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Ex1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charts/chartEx2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charts/chart5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6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Ex3.xml" ContentType="application/vnd.ms-office.chartex+xml"/>
  <Override PartName="/ppt/charts/style9.xml" ContentType="application/vnd.ms-office.chartstyle+xml"/>
  <Override PartName="/ppt/charts/colors9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5" r:id="rId2"/>
    <p:sldId id="264" r:id="rId3"/>
    <p:sldId id="262" r:id="rId4"/>
    <p:sldId id="271" r:id="rId5"/>
    <p:sldId id="263" r:id="rId6"/>
    <p:sldId id="257" r:id="rId7"/>
    <p:sldId id="256" r:id="rId8"/>
    <p:sldId id="259" r:id="rId9"/>
    <p:sldId id="260" r:id="rId10"/>
    <p:sldId id="267" r:id="rId11"/>
    <p:sldId id="273" r:id="rId12"/>
    <p:sldId id="275" r:id="rId13"/>
    <p:sldId id="276" r:id="rId14"/>
    <p:sldId id="272" r:id="rId15"/>
    <p:sldId id="270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9171"/>
    <a:srgbClr val="C0151B"/>
    <a:srgbClr val="FF0000"/>
    <a:srgbClr val="F96346"/>
    <a:srgbClr val="FF6600"/>
    <a:srgbClr val="FFFF99"/>
    <a:srgbClr val="CCFF33"/>
    <a:srgbClr val="FFFF00"/>
    <a:srgbClr val="FFCC00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A08DE4-E3F7-4910-89BE-D971BBD0C76C}" v="354" dt="2021-12-10T10:56:43.025"/>
    <p1510:client id="{7AE37984-1459-4C6D-B9BC-35B14F92FE11}" v="2253" dt="2021-12-06T16:06:00.964"/>
    <p1510:client id="{E1CC45F3-C6C5-4480-B020-445251130AF6}" v="6113" dt="2021-12-10T13:48:30.6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48" autoAdjust="0"/>
  </p:normalViewPr>
  <p:slideViewPr>
    <p:cSldViewPr snapToGrid="0">
      <p:cViewPr>
        <p:scale>
          <a:sx n="36" d="100"/>
          <a:sy n="36" d="100"/>
        </p:scale>
        <p:origin x="2900" y="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Microsoft_Excel_Worksheet4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Microsoft_Excel_Worksheet5.xlsx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5C-4260-BDD5-5A3E4B00A482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E5C-4260-BDD5-5A3E4B00A4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03E8-41A9-805B-EE65F722582A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3E8-41A9-805B-EE65F722582A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3E8-41A9-805B-EE65F72258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51-4B3E-AA93-76393319EE9D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451-4B3E-AA93-76393319EE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4-1335-448E-BEB4-AC1FBE856401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35-448E-BEB4-AC1FBE856401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35-448E-BEB4-AC1FBE8564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56-47EF-A199-1FDDD793AB4C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56-47EF-A199-1FDDD793AB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46FE-4521-8EE2-1346B57D3690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6FE-4521-8EE2-1346B57D3690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6FE-4521-8EE2-1346B57D36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fHnpjqW6suarbO3f7XMwGDBH9/QPA2vOqXKo2vXHysqqxICxAWNj+436OfrFOmr31VWrpe6UFhLL
CctDRHxD/MeH/9eH/PW+/uEnqcy/Pvy//xTbNv/rn/80H+LX9G7+MfUfqzb6c/vHh57+qT8/+49f
//y5vu+96v6ZJpj880O8r9sv/+d//w94W/dLN+/be6u2fgtP9tcavvwyVm7m/zv6/xj849ffr3kJ
869///mhrdp+v67rtfrzP4fOP//9J8n+/OOf/+cb/nPs/n2Cx778z/8x2x+yX+yvP37aP2qtOv1/
P/3r3Wz//hPTfxSkollFEpySHOPyzz/2X3+P4H/gqsiqBOe4Kss8q/78Q+l1E//+M/tHmWRJWVUZ
hb8cnv/zD6Pt7yGU/yNJaZZUNE0TmsKj+X/t0aOWodPqv3blP+//UHZ61L3aDCyLVuTPP+b//Y+/
10kTmlQlrjDJcpIVSZbmMP7x/gVOAv4f/zcsNjP0Yj6gtN/rDifoibuiYng3xYcfXhXZ1l9FNium
52x9sTHzhz7Y4ZDs/FuG8uRhzqSuKx3KM9cUtYvLDmq8DUs135c9G2Fz7v3o0P0+7PQ+accwovuq
6tOa0yk7Vd3R2Md5cJdAs5l1IiyPFYn5mYoyqZPEf4oxujr25JP7QlwlNStbySgbKrdTlejGpaKA
mZBXY/vToMjYsR7tjRnUQSxkPVRjMh/XsUK164p4NRUdX5esO0+rp38tRbI3ZZYeZ7pMbSxjQ+Y+
+1Zm+8i6ifgDXUtdZ1aSS1WO593rn7Pv7Nki9Zdxrj9NNDns+TreaInXh2IbAxM+izXm/jlVj5tf
5dmU3UtvE3kvdnI3YuNqnOxXVy0pCzFJWquqWC+pjizVCz+uc6UPk0Kywdp83RTf2WjX+RjTEBmx
UrSrSY6ZH/xF9Ls74sJ2bEld3/Rm+OFd8jVDW2CLpa7JPT9VQeYNH4um6En6HOl3EezY5kKJWncv
Q4r0ecrVyKSPqOZljw+YjgwbkdQ6q+Qhx4eim8y1ShPTConeNjFsn2n1gvzyjOalO/fFGg+6H36Q
IPIGL7ms131BF1tUrcb701LIgaHZqmv1+1KSXLA+Kfb73qobkmX2Y5pSwbrdwwKHklytqashyRoe
9viEupNODWerMvGldMnY8DXhLFd8bGjHbELpXRgL/6p70XTkbJUQDS/EdOlUUh43HeMRTd03UyzH
qpM/VxWekXpatqxoe71+X1T33W/x0BV2q9fUK1au+czQNp+6eTpThy2rRnsp1ryr8aA5KzN5Q8Jq
hlwys0In5hFb2bHE9yxHsK8Cm62Om69qNFxJV46MbFGyAvdJM8tdNEkS2D6ars76n2kGP8md2mpi
YAOyKJ71/rF06GPbT2vplyeeZpYl7r4qVLjqkBVM7vprkFWTZcUvgsJjpvZv3YRvpbWK4UQ+lEu4
6E2cl3x/rpYwMiTHp84oyfZ5MmyXqkWTeRqD+xbc9IncX8LIh06SN573X9Q6vO55vOWmeOtz2Yzb
e5IMP0LmH7GjsZGJlkxoejem/jEU/KNch/dKmKdKzxMbLlEWbzrnmM1VppuJwM+msXiCsrH2Nfbb
X25KblNOjjpP6x0RdipswSxf62EQrCgzJiJEZbkeo9zmhhbjQ+nyh6K6213/lovsVRbq57IVT8WS
+Sbp/6LGPEMNtMchS2+0UOsh0WL7IvN7yY1lebdeLPzmkCjT7Jv+NfsddtF4czE5asNevBGpUpbm
jJd5YFonw5F3KctsLM6LSdlY9v6YxORxjcmb9P5ABIe0q4r7AqWOmW6PzOE1HCBlMMNpelJijm0x
iq6dofCwgHLdILQHJoU/x24wjPTpXE/r9toPQddTmq91kuWtElq2wh33LpZtyitf835S597o9byT
iTaDMl+Nhp3Kk32od+wfqy6HIoz8125dBKOiGpguewvxQd/3IRH1LAZmR3wyUB6tap3tP+ckzqyy
eqwV2c84xCe/uXgb5vFs7CiZxJtiHd4+fDjYPc/ubL5/K7geWNcvosYzDK/lp1zyTy2HtF1xeTLb
+DIUgbDKzRfrcGR51Y31Hi+RjA3K3I9p8Y/FAJsV7LIyPKc/u3SAIqbFj/W208JflNRz7aX5SsyH
t314xYW/23az16NNUhaVbHKls9qly48xpyubO3sqXcfbItWuJWR5hjTID3Mqn2MM9kj9/MjNfiR2
/0719ujI9Fp2iB9FN1q2dea0J6NhJjkPudMHS2fCUJn2J1VYyrpBp3UmSNMvM69h4+arQV0b19wf
dRcUq/IV1b0YRqbp8iUvg2sK0n+XmthDqWfTjBV+RHB2IVu7ugoeN2hMtlpb7Nt+1uvRTsqyPbpP
w5P+sCya1Hy7qTHHnzLX3xShhHkvq2OcuX3G4/oX3W296dy3RPQVwPb8HkS1MJOOr9lkGlPk8ZDy
CR1ND9XL+cu80q7BgvzaMrexkkzvcfD+omMuvjh+EQU6yGV6dW6u+bAvjS3JU1/l35XBqN3z7afa
KKoNz8hNV2vGPJqeynKd6tGQ52gRfyRhNQw7e9GliPWgUH+hjjcpQVNNY2SIbs/5bqEKbnRna1Ec
POof99JBvbWAogjbJ7/ipZ263LE8rEvNs2GAhaMTHAtpfAlFZ6L4Uk7bfgcR2AnPuq73dbKs8Np+
iUzNeRuykbl5voR+b73vuxYh8mOYsoUlsYiN6W1XT6J8LKbiK04rz9Qk7lHubI0Xfp+aoH8otJQM
qxWoRI5iXXTV52qkv5em++Yp2pnnm7yzPyaE9y8TFkceSOu3tZ7KPat349hOf9nlWzL9RWdqWCLz
WLtgrrmAyDfJci5tHk6zmB/DhpkvkWsiLttd0tOcLpIBdfxu/GKOo4M7xUML0XRNuqQtXcFr/lBh
qKlGRM96St+7wpMmhC1pM5ods+DEcSsGdNrCdI6EH4KRuNGRYsYTM7E46bdq07IhaedOce5/ST6P
9dC76kwqw6Ib01Mlwg+TqkOnqo++UvSyNi7YbykXe0OzbG/iVh2RwnmbFKRkBk70kejycZCxYrMi
pvVHlRlxjdm8njuDGw9JGZyda1vGS9qrL8MwPAM/7JnGU1+LxMGBldW3bOnLU7mnl4JuxaVwgNXO
u9PEt4vv8XJcAj6TpbsmqBTNZPly6050dZqleKwOheffSjsV7VhGyjZJvmeBzHVeuYel72WzI0nr
lOPj5t1xs3G+LmUCad5L2sy4M0zAadxpUVw8Bqhb9mo6LZN+hjXf7XM61oJE0iyibJQbC7YgNV79
ztCaV60P8gb40LHCP0Qht6ZYuW8GOskWCImBMBFds8gLjSt6FOhSkhQfUFJtLC/iytAkltqYpTz3
VXyWw/dBJmk9LjFhaTcsbMRVz3hYs5qOkIPLBFu3QYVuaVpkMGotw1lYL2mwL0NP34XYBlZxAuQr
EQD6NDuX6w4zEJluLVQZF5Krj8qehEKtGAmbxyhPYch4q9MF3UE2z2S4c0NRAtuT7TDZte0C+r7m
RXaoUPdA0bI1yujAsp2j46zy804HqPgtGTfxlwpqYrkZQDiE9bBg0phsBJY5JNUpX/udWW9wKxLA
TcUfDFACiNCFs64KsOZyoKxIyHZdijVrorenzU79FxnwWu9bIa/ZOKp6xvmpM1D9tBmGeplU31Qq
V3f5AAAlh/w1EYO+WLsxom3KCKZfo/u9HdtUsJFqDxuZlAzeypZunVjPw3g0fmOewAR5avaTyu3Q
on5wZ7nnLzG7gcrgDXW0YNM6f1nTAp2mgryTyn0DTFnq2AHq6YB+9T0UoE2oeKWrrpEd7l0WZih/
Nml2iesS4uYOzRkC0FZp6zl3bSJW0fSSy2uQw49qLMfWQnVrhMieYl8Ux3Q2CVM+Pbps2e72nCT1
fA5jCRrBaH4gBk1XiUm7/j71petUvdCStGWJoG6kPzHUgEYqfHPzJI5rgJjPK3ymNk2uqe1eV7yJ
Sw/kZfDm2DmZPs9YxTP8DqMrCo2vxiOSPNzrNO4MJts3uxpo3dF4Pwqc3XVi37/YNbtNJslPW+6+
jCjwk/Di3VX8lEIWtH1QpJbDRpjqS3dM3X4zJnTnYevUrVyq/JBUSDA8rBZ0ZHpAzqYXUsipDhRU
x7a2mtr9sOq0B3XYfQSTwI4O1DJB1gjERH0m/aIh0+eXPMsVsMpxaLwEIeu5vfoVPfvo8UMcqvlE
YYbprNk6K/8McflGBjFcC+2fpB9SkL6qv6CkW896GceakHAayji8pGgs78WK72L0xzjJ8vnvy0A/
snw556SgX9CK5rbPElMvLn4NnRRnXzkoNxOPt6DSmQ2cs9AvrgPh6C9gCDzPwHkfoCiZK+/xXG97
xUqVHhL46rGr4CCp2sZG/FYvIjmLalIMHAh9z3OcsiWxbHI2vO6D/SLLcmzyQvOLcyCFXTHvBzmr
O5fl+4Pi23OgaXcXp3rBW7g4Xj64Lu8fIP43jDc2zPQVfJz9aafdfT6NZ6LzBAREzE7joGs6++3C
/TAz4dByFJvyNdlQ2sgctpkWZDvqGfuHsKIXTYM7AlwBZPDlbpZpessHIZjYbHcihMgH0S+oHqGa
sgkVby7Duu5idZcBx4IoIBLKaB/aEQNsZSQUDdpXdzRheF5gtZe/L5k0J64duZi+v99nASrNASjv
eDhvvcKtW/UhU6E4Y7m3Ro8DE93Wg9xN49Vv9eSq/IrE3m5lN9+pbPuMBm1PRbEetKXisIWU11kB
52n1fO5o3zUbkQaiGOwI1w2u2Qyxj39fdj89y4S+7lr/kpXRdQSF28zDQptCFvH+78s+TfFY2VWz
TMFiOmwHFuO+31Dc9iYfuopJitxl+H3JCoDvIfdpE8jQ37CdbDNbVDHBE3qxfVwPchwky4FvlNy6
B9DkcxTDV1vMA1MZne/pnPRff3MxMgxZLWWYntNLB37MGqz5khC0NatLK5ZY4Bgb5f1br/NLklcn
nMzb+277vk5KtNSAA/pMci6bNR3WZ8S3qUnWRYN0SeJBuokzgQr+XeVFi5Vj2cjHz1nnx21A03u1
jmstem+PWQa4r6E4nLM1pIdQpOMVfAFV907eL8iQpy0HAFG9KetU6uVi1zcuy+5bYg4r6YtvMjH9
Oaxv/b6DE1Ry/oo2UxxpCSrp71uSE3SYkujbv2/XbVYHPu61w8BNiaDmNZ1Mf4RlT62YnXk1IZ9O
8xrW5u/bIevt2ccpwpQmUNMuPGA169syZnczIYdxgdkQDowX1N5Wd3ya6qpfq1deAIzHcff1jLaq
kRbN5xKYKNB26g4CmYUpsBbuONDWRkmkThb2AYwBDLo0w9sLpUE0aZkwsVT22dMzBTysQbeEJxNF
f0LZr8nM01GjYmtLk8ij48XjZEdyG4PUzSzAOEoU+FE5OFdWDPjCMw/6fxf6GEBWGQeiE+/gQmVW
Q9CrBRi3z8EI0nQ4p3YBqW40OtsiffMi1yxBypx1Pu01ktFee07ePYkPfe67y9I6ZefrLrObWmMB
QBEB3HJOapOXS6tICeIgrN3Z8P5ZOzt+zzb0EBSEUIx0aSqC7nAQ5Dga8MdCFwC4VnwcksS99kYm
bMtU+X2b4tNc4Xu6JbEJExxtwi0gApH0RSzzzvRgzlxyKArVvINOnn4sK1AN0oMj5xfmkupAc9B6
IovlQ5avXwjuLlssnzLNwFQcf5H5cd8X91nG7VvxibKA7xOf1m5Z+9uIzMZcZQ2bhgLfoawbGFXi
JSdUfXalY2BZmSMtlvGylftPXOTzS5D+sUchHIhfqlpLE46pTZKjFMNTlkvUqI5WJ9e5IxwjOJuq
d/c2jG98QOkNrWtSgyfOSEAKhC1USZ5kLe0Ev6QezXdjEe2Fm+3Epy5pnECi5rw6j5aLOwnfaLmT
1lA+MtGr4cpzWx4DrW5Cd4DZlQpNV9YUlykYNbk88y1BjU8HKCxjZ+4Wsnc1mbK8UUSftokup3T5
IjEWt4xwc/a5PzichqvkyWXicr6RXenTuMy2zueQAghv7gYgWYBHyfNGj6pjI4TlrQDa+NLJgT7n
OXoAn6y4SQoMzxDBdk7loct52opOccaJ97elo636mehEP7lcurbD0bbWRnEKGnxSvf702LovIlNt
WKb8VJpwnySmYxOYcB9zLmoSp7aYsrewjuKCK2IZQuI9AZ72Q6bAvzNl3h23+11C5tBUUpqDxwD9
czQzyzd6N4D1fi1IlzajyvOGYvJRJWlXgyGCjg6tPy13VyMduHgRjC8ymP6697y/2mJ8XDmGhB0f
DAe7AuyHT5+U4CoFXONtREzMHkyuXogWG3JLAQh/iIG8zfHWlx68sGzOnxzRdREc64e0fPQKlBwa
5rNBYHSBh3whYkgusWjTdY9nUK4W+E6TbvJ+XifBsjJZIctncNSX4gwkUV9Ak0x1N7nnGQSDLvQH
VVg9clGMTGGwgGK5Jm2+EMrKxJ+8B0uWJ7wmPAHbc1yufA2AfIUSpwzMRxaXPWU8ll+zFfc1qrh7
2kxqb6k153Us9yZkCyy0TPlBUaglGAVaa5wn9bCBJTaJmbZ687W1hDRdJEPjpu44jcXcdLgX9VIw
PyanpZj5XwNky6YTYOqdfNoGiDG8ing0w9S3ZScytrsob6Vyt87pepvFdXY0e4HdpOJbr+J+BIPB
z2G4AbCcsg5oSIYtYqUBqEpBMm3lup6GRTO9k+VgQ+hqGoB8JamTYCuVOcvMC944zDvt57aK1aEr
1/jEt+4w4tE/QBYfs20jNXRVvuZrrtr9nfc7OVTLnoFih/WHyrW5L5+UgG/k0t3BHFfQi6I8kNj1
TNn+2NNNPJKxlwfbpQ/9bwLLMW16LL6PdFDHyos6K8fpWg2hmdC2n2cdahejY3YAilhG9ShNKg4l
NWDYKWBSBQZtV3TJTx6hzmZ2WsACVE9iSkH2i2464LIcGilBonT91ESVJ/dZFpgyiWG65+tJ5MnH
ZrA+Dr26JiMG3m+UrdNlacm6kQP33UHo1F5HPJ0HnB6t6mwTpSQgBK1sCpfRuircdHA8n+uk38AD
DcY0fMNHnOX3HgFf9U7dlcJ+em8+83nhtUo5WG2icIdecDas6I5rYAZxT17QBpEHnQBw+9UxQ/wB
GiorG9PFNZXrfqZorsdqnBhK48IgA1GDp/IwJ9geojA3B7b20Xtx1aZXl78vix4ghSsMXSYnnxJA
8WMekTpXUG7DZLrGCpBGgqTH0ZcswVifhnRQtViBxtveP0rUyXqDPtkRJj+ybO4+hLJ3TvfLMe1X
YAsUzKw7v879CfegFfECZmzqi662e+pq8KtB9chbevERtHEpQeeGfBuZmeRXcJSWE0jPvh8ehBj3
Jwq9H51sa2PwWrKCl4c16ZPWTAtm/Z6hZlOUkclDzQcum24z+j7KrwkleZPZ/nUagbkt1fIt10C2
aJXm9VCMPRyc8q0a42PiVtN2tnwbFZjOGBoHTaFlybrI6XGkRWDIW85SWYlmENOh3/nKirAUtd5B
kvtgk3YisTjk/cjvSf7bxYiFgDqyfnQB1ixI9gtsjID3tLYzXw/rqm+qKnq2ZiCWyt84YmizJ8Dy
rCwrFmT3Bs23gtB2odVcr0JlTV5SWkNnrknGab7L0y8rUjNkZvyxqPmOUrXXHsCu3mn5GQBuz17a
71rxyBYA74IjzEKHHwPwFTrl6OA9nxs7bU/ZKibwXYbkcU9TAMPsOmXVRxymH2LE4Rql+MsB52tT
xXuWpHfGmfSwlwQzWWQ7gwwt6qUKwJHl1DNpwcnJp/W1FwkQPpwu0C1859n8boIAFz8ZdUvC4KDw
btkBZUbVZiRfV8D6O1R2P93sl4tT+vP3J/IZnTH9WKHJCBtQqjryJ5ry9A7RijIJZ9Wqla5HNXUL
3FZDY0oNxxFfp3LIm6qUFfN6uSKd4iOJ7n6D5uTLtgEp3Z7jgG09xKXp8x7/9lrvaYRinAqgRMB2
QfWTcwGWCTcuv9tlAL7aOTZB/MQMgHLmApodxZMchGTJTkQ72Wlk86qhjvW/2YK9UkPcWfOR18KX
dxUYNGLvloMuq6StXHz9e15ILufhtwYUEd24yaB5vA6y7ukSz6PnuvX9zMJcmYdhGeuINwMt1lEz
oBEvQN8et7g+L8i9SazYnIrkQjtX1KMTjRnzM85tCwuNh31w0MAb0ivawHg2CO7WPj2tqX3LUpow
HYRieQaG9qzbtQTLKfwGCYubIR/exrBASuqXQsiHyaO73CHPLPVfRV4NdX9HFHjGazU/5n0RwAIT
Doqa2lgsbS0NONjDCl59eRwTUjUqvbisqI6+6n9qGb+hqjjqbbYHS6rvVipInmoBHrtM3+XQfWoC
ZNnM/GXkNAewLMBG3GUD+CkeJ7LUvoDg9ij/lXb2ea/yheE1/ZLo/K1ABNa0AVvm5XmTPb7pcnmU
k3U12GmGBQKAn9jtK63We47y8uCN+2ITwlm1BXnYNbAYMvPvGXIF4Ggp2zRd75GZoWsa6IvZrbnC
gc+YzkeyAandYtqCtFPQ65vOpQMviEDvogZR0NC9DAevu53hDpAmQ295sv1uH/HiJIvwlqz9a/qo
g4RUWvx4sGY5YtIdSrKUFx12aIiC6hWDbAEBFBMjzZsSpZ9BQf8BASjkmcnqcTpkxTg3PunXRpYo
nkWYMcz9aF0soIKB1Vq6OAK/KNR1S+nMyn4/TNBM3Hv3zeJqbRME3rBI0lY+0LX/S2dxOkS9XTF8
ygHfurxTh0F29aiK9LYv46Oey9YnYP97ux4NHoEuuT3WfsA1DxFMG1B5Wx9Vk06TPGWm/N6ls4MW
vD77nRwJpT9Fvn/rLWZjhkownosfwHHVMcnQzGhibyMZlroUAxia4LOCB3MlfPONdyKHzO+Hq3TQ
zicLlayK4tgtxesSlsDsHkoWBjq0/VGLAd1NQPtBJJpqlYelEmMNIhxB2XyjeLRX0MFVKV4WjPkN
jFEg7MEfthFDxuwQWGmRiAP6XyycWXOcuhaFfxFVaEDAK0PP7vYc2y+qxHFASIwCBPz6u/rUfelK
fHLsdiNt7b3Wt7R5J2rVPw5+IjXaL0/DpsPLZxFvNyFmknGOKucIfHZNW7TToSgPc9R0Z/wSXzDD
X+uV3Uav/prrNt5xM8A9ntFFYspLB7spePDye2uxYdZlbZNVV/bEw4ru2ISVLjxorJyXaQSdI6j4
X2UalkCRfIRmn8jAf/VLtMWFr2Ruy+i4xv56FHP87g2NOBY9BruZy2tXRyLvVnfyDXp4Nd2WkcES
6gaVjQrisSxCeZg5HJfhjwrrg55tm8H+OJrunY3OgzLhYRXO1sAJIT5sQUwUlcbk5DfVxfN+YXp5
0jE2oTGJdvWuWgr1HHRcJCHGJ69fPuLZflSr/K6UkgmH9VyJ6ahlcZ5o/LN6EbZqv1ytHc7oJYuG
pZsVbRrMPqQ1v8cIjnMFziwsdsFZnUfkZYth4MRFBUMqyes5vPlLg1PTghtY5QMdSpYXi4DhwGTS
LbQ99nIpE2vEkCg4CaYMvGxb8T16KJucThOKoXQPDV2PTVPrtGcAIGbP96FdCZMXqvEzeN9ZVGN1
Vi0YCsfGfKqhIETT8Oy1bE76brE7PmiCGdb06bCql2ajQ0a/UeXg743QTRou+mvBBY6ujf0hHA/d
qN++7D8dIJ4jztIC3QL5qvvYO0ywwvgUsXNA1d1zqFxqJAuAFRQu076acl2jfTTbRo6sWo9LhGbR
LKARWl1ESaRJkSzjXVPqgzWtZM9yyiuRMorzRYesyk3ppShSKu1V5/Ji3o7AAGC0aLOCFdiG0yqq
HZbVdPIEdJYuDMJLXWHUaQh9hhqDZ0C2MglJCdQEDdaODvsq2PQzdmBehydTLds7F/UzIZQksalv
1f1hCAnhqDM6zuMeMsIEH+xE7HSL772X39QkCdsR4tjm1Pm/FzMu28mXOwGFF+QDgBi4SKlsoVUu
FXSv+i4ygRnwqupUh21GGphhwdJVOb5ZkAe1IikEBPlm1azSjqEsOEyXoajXNOLxG8gv8zjZ4Ejh
HsI7Kf5iekFZg/F17GJ1I8abk2tbR9WvsaiDK5Vvc9+9rZNYb+UYPLXgj7JgG5bU1h16aRo17+OE
5qzgJk7/+yud6LIffVfn//01IluQ8GL525iR5FMoMKYVy1VE7s/dBMDxr9lx5dx7W+hQpaIVLvMG
98HRxDEahscyjL8Xf/q10vs3Io08eiVKhe+/+8Rte0nw+3kROgDpRPhAvWZ+nyZ9xg5en5qKzO92
20nVoaUhxOV6cSMmeK0em7XOwxGMBTbfHBb7MgZQFMJO2Bfl8O5gg/Sde+0s/+5U+Vp6pNiJ1f0Z
WX3aoPH07at9gy+wW5ouhgm3/RBCHqMhSqzQ57mtsHP0XTaM9eMC1VXOJl8YukrXwF3uA3sbh2a3
lJwfPX9K7UDHXNbwQrSddVoUvUubNKbrb9mfWG/CtFkI3Ew83w1zj1fwPWlw8glotsWy0B1dZ1Bk
40dDtsvQjjjOA7Km/aQxpfOjrmG1wp5F15YYGemDHVDMMRs1Bxq7VHZRsXM4puBdo02pWtSLDRWy
1h9bpQ5mmZpURKCdJjvmY+dnmO7rvTdXddLq/hP65Jen61O8UZVsPox414YYxip9GL32tfJ+Gswz
MM7jEkTF8Fx0/Bi54iCq+LK2UZ22Y/Gp9C4mU59TZlgKtbC7agbPiUbA04qXRcR1CiolTOey//Bm
pvYoo3kTxtvJDNWLrQhmQHt3Zwocz9BP06YveTK2yksNyLmO8R+9rXXCpdG5UHUy0uqIJrlPXSHq
DI2OTEM6ZrRvz7SI/tCR/PHpWAJuIfnQsXzypl0RDa+oNlM+5rXXx7mkQA8tR59eLxscV9PtqkY8
VIvr02mYzjayP90aN8nShz9FFbN0oqrKaISPOZ62p6rr+swrC4CAFmRI8943wQ0yu58aZiao9CEk
WQ/kRB9hlos9ewwC/okPBnOKHVQSkxbNT7M9YHCLnWSnVtVtzgrY9lvDzIMl7uY2j8FGmz4gyP1G
swA2oUuIHs8qanIRoE4YPa3YVallCQn7QwHubZgxMQRr5O3ioudnCKwqqSB5oJ++smBxu65GyxaZ
O7Mi3M7nlGNzsrTRDKZtrdjOn7pxz2xQJKHhOT56UIJUw2oYRpLRYnXJDC2971dQnAEAji1SW1KI
7mvrmq+F9g18CG/KgvJGRXMdl7bNSo/VuzHo5ZOom8yxdjjoYH5cXXj3e8tfxdK+tqxwJ9ro6xQM
dk9pI9LFQw2lLGYAA/2fYaxp6rfTR8jR/XqTPPqzuNIZb2GBlwxLp/07o9OovPEZ3cRL7MmHzTNw
/mW8vg41203ldmzCgmVwlJsMDEl/Ghb5XLXowkrIfJ3jNqks27Udna+QG8pkZVj6o8TKVegUppKk
K/qM9zjsIPp7IlOszsBDwKh9Wmswk7ybvwaMg0nn29/FQXMIJmA0RUZNSn3jJboS140XuavYnxJE
E1DhAkuf2cx4wWsQ/Z2azsumUYq9DMKXYOQXE/bV3oDySkV1xQz/Rlnw7Pw4LwZQknDbFL77+NvD
vAPn1T2b6C+RwbXzi8ugapagOxp3tAtP5Qo6DPMtT/bb0BU4LRs/jzy0IVD2E3hlJhV18ew5vCUz
eymsWHF1pMT+9GFKs/GFxHfBGLJuBT83qbwIEyBaT+eLsyN4YqUwH6jJcRrP7guD6LAQECzOhWji
Y5PFrf8hpZkSOgUAFnTxB1MZNmrQnBquHmp3UEpkA2Hvc+v2c03NW6ExiXYvihIQHcVz26aVc0Em
poDnhTv0pm2SqoZoVehSndyMRioKgJiw0F7iUR1WXZcYgabveQVnDOYFWndDfmnjO1QvY7OueQ+g
X9QaHnnnO4Cm4fYYrs9hxV/DyemHdakBfHTdYYG6q8Kt2INlQ5HnziVR0YNyaP/ht0C3X7XdqW/x
fJl/cZJSqHUNzv2RfEyrv+RrAIx1WyAS2CVfXCDg4Oo3Mxb9YTRjohpMbUF9mwcvzu2iju1SAtuU
6ODbsoHSM5Nk08MHlIsYPn11Y1UAG5IVWW0UtABew3AFxRhYiOA9oJzCTi/AsAASgh2m/T4cF76f
o/VDCBAhjQISS96hyXyj/D/wdlX7qlsT1cq3DoM0n9MwtseyaJ/lv6HAb9Mw9c+PpvOGtZuNzPvw
6ri+jCZ8NUw8bPF8rjh0dBB22f13IRRUL9olVgCMxLANq49AewNBiaZrV0bc37WAqihKSjL0orgI
DIAm/oxCBbXBobtdJni5Fqystz3qeThDKeMJgT8COa19itlbDX4+id0WQgS5YA2btNdQDYV71uN2
F2bL0zhDMY8Wc/Op3XUdbH1s7l8s3NnWn/aLUzDmvfxCO7gTpqi742hVCsuGPcqoLeH9F2WiB5Da
BSu8506GHEOYfam8/oM19VFM9DsqjIOeBDKyxxHnQwqaCQ8OpSxfp9m7KxxPE630jrQM58nqF5md
wzMbAp5N/jCm/bbQQ1miX1nqE/cU25MybQjQoyCuP0BnVXm7xsk0xlcbs5uO8WgInUsA+h0q2P0F
LGCRwhXuUhdAbVkjeRomOx2jIU5EwYNTCRAiq6kEAjXz7vTfCz6ABcCbUgmAQ7QuVVBkzHXnklU3
x4jC7OupBPNre5IdXgTZlAHd08F3LBc08lOzG7GwdoLK82rH9uQPxm7pf3+sAg0aqPG3RIDEyazv
0dOoNVpPZEUyPwRpiE7+BU7Os1NTfzKT+f/Lev9rveFtdVGErqXyln1YmKsGWJO21JmUrT3UMHBp
zRFwQwZROg98cBPEY+QUkwWCdYR5rIrWv0u80lyWdyO7wXzupvWioGaODPNtM+2qrj2L7blYfwAb
9Pmo3EsRlyc2bklXQzFdlH3chH+rILNsvD0qz+yAyZwDUCODDqYUel1Nvr0meIjK/gFc9nWz22UU
0F7DtT12kr4XfEhcFZ46nH1pB4IimRtxCd1nKcRDscRJNA5/Jqn+eQLWd4sDwxMmC1V7oFvZ5t4n
5+MHsCWsZ4ZCqiODSbPYKQPLjCJikZolfpppi5qOsbeVxzo2477GRBtjkQrGPrCkwdzgHQt9aLrq
ssBNxcLjUJ3UW9/rDfxW8Q48a89pCzi/8/BjiwAlqWqPaEf6nRvLLGZgxaTAxLY9MH9GC4s5mbm7
a8SxLu4T4jDvYojDRKmsAg6+4MFD8HtoTNPklQu+IwzSi9lS7l9DZIXwk/xH24/n0UPyxaF1TIqI
H9gcg6lCwWG6TQFuwrd3L8b4j2w0Q1q05Ggk+iikKb5Y6w6sg7WBrusIlgXjDKC1hb02Cwj5Ce0q
pLRfHGcmsjDHseFF8hs803sh8Y4rgimZ8ujbn/39wPdQpM+LgBjnd+XNK3HA1QM2AKEO6gLTj9X2
OtbLo+3wwUM1B57qdUiPDGIvYozsISxhGpeg20tzhA/zHesGRZOA1/WVdz9fmyu40A9dIbBTQRCh
mJr4QRuDJxdeaLAvayQ2hjo89CvoEunuP7yE1s2d+YmjQqVSDy9FV/zB0rwtsjnIQT4BYIN/yTCQ
QvSCaPY6duJniMm7X4SnRrk2cfBNtrj7QEjmbsO9tTUaWT2cOJOvDkLl/R/XwXqrWZjEqjjVnUBu
5a6UWmsSxTJG3SUMLA7yCAzVUbP2zTTzC53CHz9Y3jcdZc0CLwITHZbkhDGAWP24rfGlClo4JXUD
vjHOtJxfLEqc6Sh8x+6yzgNPUKwpyv6jp8fdNkXfm8EJF0ISKGf4EtZ2IOfqowXS3bXAuDSbdl3Z
v8QWOFY1nnRb9Dhc+G82RN+NQzOwCYD8JTpSC0+gpssl9OUr5qBsWtRbDMQKR59NuV0OEHMvdbNh
G3h3ZXo8DlVRpqKD7NAHx/UO3k/A97qR/8St+aJR9NTga7UyfyZoNSwebFpL/Hl9nIDMMvT5Du7n
OvxVnidg/yk/KXhzqioDlv3cNRGqKeYrT7gh6S2gQWq3x3L03sWv2TR/F4QHehM/rV53ERAF2sFd
MDyDEU1RCK+2LYtL57OdblALIku23EmC+i7Gl8gMFyvnPyFVZ4Vy0lMDYAHBGD/EUAr/jyts94lN
LzFWYF13L30VwbWi6g1a335d+Du0I6XQ3KHFHWoQ8wug/XVYX4pJF2m41uC7vKdqrk6GoRiOeI6L
2GKMeLBtV1U915a99UPwx1sNHDq6wIAA0y79ASawuqeJIp9kqwjlzvpSJJv8CjuYleVMsBvRCsWt
w1oDph7AZ6lGc4w4tphZNfr9TKET7EAMlQqtdChiiMZRyuBXJJEbqhwZhBO4TNCHa/dGLGZlbT50
GeJYxhkRzvgtStACwRLsIw8RmL7bVoDa45UU7ZOJQB734sFxqiFEDTjqOeSrwviXngznUYZoiqp1
V9nmiKAj4nvRvOEYG3aYxX619XINDAHbVLenIMJD7ciPHci/eYO+wR2wSY89QVV/gZZxpMhmWbom
oZvfldG3Ztkum/XfvXW+wORNJpTF/YSmLQGkqxJBTYLx9rXaEBShfgq9F1BCIREaobs6jk4wf7/W
9beg42M/QHdveLWbFnPAkoO0WGchZOZFVwcaNof6n8ZDs9xBpBRekPPAzTjUUIzAlAFW4/Zx7gGV
zsMVrj+Gc7S1gFJG7qVRaIschRs/BIdo0Ec/cuh+hTM7RQu2qvLJnLt++i1188HjXmdT/6xL2GdD
+HsV+DHeyk6w4HDorgTeNUYGyjEP0PsPXsroyRtmnLP90U34AkAuhDzk9jNix3oA90fhxiPhl8GC
RmBufIklA5hb/g48vPsp2PIGjywZ9sW0IatmsZA6+TR3v4uqgX0qgVndAwEe07cibOHQlBUEGZmi
KoM67VFWcELgE6iLr4YgAgcJHPxqpOGEb/zBR0WyXvWmYv/I3W81DYiN4L9FIQ759r+SE6p/oUbN
WSoskbb/veoF5jf8ZsUdWLHwoRGoTKP108JbUmgwWPbBgZDhWfQwrTazAKgmh54EOxl4574BajzF
63tlwGfzNj5Vrdn3QHDpBEg9EOI8FWDPppB+ukI+TQFKRBjLd08v09Wrq4c+BvLYtNNV16vYbU7C
vR8erJyeuYdPygt6lY/9ky78S8EgCiJu9DJG4ltP9RdZgyq10edYY1wpHP+U/p9WQDTgEXT1LjaA
eXFIVsUKDhX8PnJIKGf+DGq7LrJiak5LHX/ArwwT7vsusesfWfjeMYj4G6yIG43B03tS++hxlh9X
elcVVRjs5z5vXfQvXImf1sRH4srwQyPrp5UURYa2+sNKwGWrH3+uk4G8UYAupcuYx9NDVDuCYcx+
mHFEYuCn6r4MxZy7xdHvQeEfSkjm0cpZDrM9TjVFVFAjzznOnge/u6NIuYzbPowwNXBAr/BuQL6j
qQX/TNo51VCCZRne1LI+hX79MhO7JrMZkkgatAC2e2xnPG7Dod9pRT867SEESc4hIZ8mxqlSsbk6
lj3bB+hcECH4JGM8nnjFd5C+vXxo5AQlSowpG8EWOF/mcdUcHGPFP7fyvdFZL6j9WltyL2lvaut/
fGc/orF5Q9bNT2rm/xJYstk6rY/hQM7LKvxnPtsdFkeBqfNJyJmgmdb/WFlsqVt4fBiWo9cbRHla
sOmcBC9N6uIe8RqGpsOVKkgWoVQedBisBI40VFw0+os3oPqFoEGqYABSZP6GYGj340CzAdk+T9Nb
2ZJd4ND01YUTgECLzPX2JibQid7SyrxT85nXHo5PDhDKUyE+tWpnFr2mk5gRf41zATMIQjrO8GnG
Uc+1B7h3zSe/954ATmXxMrwAugAvHsjLNs/nheNULWoQHBtXwyOstDdoQ08x0EcXxN5prECPCmDF
kXmzwXMVTL8BUZBbNY9B2sTjThKuznLD0y7jcDsq/1m04b4pCPk16lNbef6BEvY1Ibp80Kp5QICi
TDF7gOyDk7Q2i3gwo/xbbvmG+pENPcgfKOx+3nXL4yS2t1BjKEA26+LMhDG5AZDsIY026H9Std5l
CFlu7RQ8xSJ61KuI0moYI6Ssf2SgGyxcpAT7IO2i9uqvfTpi7tsJyx/MPXiIQ/9BgfhxalWnwTdp
ec85WPC3MA7NlmyqFcdKpXxCsznpf/0y/vPuuPM0xSfNSbWzJXJpA+mzxtkDxPhri1LfC+Te7Li8
+OiNO4dPEPna0fxSmz+dcdpg498DzoNt590m9K8e5VgHe6/0YZhSobPG17uqHKFbxyJAZQ9u2xLI
e2oyOi73JGav58usyJzRpmjQPEJjmSnIrcZ7YcxDMgsNQA1oHTJ6NgTjHxaq77bswFviXfUa7XYJ
276UFrZKuWWtBEE3yBrDarqU5BbC0XG0we4l0ZqyWux9Xl+Jf8Pn62XgRMpdBeKGDQjbxF2ZBkQ8
lL6CE0fB6xNzxr6+cYUCEUy8PtC2wjnRo2eET1afGWoF9dET2jn+BFn2LZHhAeX/HFFiXlxxiZEB
AhFGlsx2oN5EIKFP6XJXWnGMS6/Zr9L9lJKfa0/brBlInQZbBbiLvsWgyBMcIuh3ogWNhDxgAH0u
TKNT0Zs50/Zp9tAgknkGrSD9w2TifFuVOfYUc1O1mi4rZdudJUQ0fxfJHnNTw95BLoqnIGZAt4D3
Ypu+xZEDj+R35uI3fYd4u/pdm/Un0Hi8aCBOrd+tMDzRUrdbm+lFtEiteUPmd9j/U2H/1WKIn8li
74Tw75lKlhkLHxOACabjGf3DDIRLeJFCDS1E6kOwQCgIp061xTlHEvCZPVYTLXAvAY5/RCKGHTTl
N00wH5DZhnu/9WoAA2I81FW5XKqFj2ha2JwOiCGg429moA6RukWAPyAR3CHrEiPxLprxXpcY+h2f
K5KN7VPr6id/lo9RTMbTfy9bFb4GA/EP5EcFqGoWGABQnRJcUj2AEZ/5noFHynW0EEi5VucM9lCq
WfTPwP7eAm5PYqsRbYn03WEfsJSvERzMUzt1r3Ug6wwRehz60VOl4f7pBQmo2USAgnHnArpDOWTQ
Dq49OP9DBRPm6N0bd7suX4w06xsG3+PmEHuHwHZZTB8/SRUUhy3EXoPZ9cr69ZdhNb2Y8oUEC0Ph
GoFGsQZiKAi3Cb4ksA9oAuQpHmqxs7xQuYJkVsJpOxfgrXCkTvO+m9mStD7pHhCa9DHDL9nMgRSK
yqdA3zQ9z6L643pYtj7GIQSz5zgNgIrsjSzv8hh2bkeVl6z1JncgHLfYPqxuTP1GD+f1/iI6U+CK
BPCtzpLo6uY+Rikrj9Fix/N/X4rHaGMQFhQYJ8QEsnlcoc8hBAMxcbkO7CzvyCuX3eeo1W6timmP
A8tPlBnDXN+99JUgTTbHGzqKAEhXF6PednU7/SdxjDbcduF0iUPRA04K89WDarfiPoGCahj46/qg
cI/BUYrFPvDKJQEfW1gd1ZQikXWOzfw7BAyF8Sa2p6i1N0sgG0YCd3oMpMSgbNRu0OxXiTjqFaSg
DxmlfZ/nsYYyrl/Bpc2ZnZrfSEkGiXoUECQyB733EGwOMncYpeFklyPCsds1ZuzXsgY3beP1ymvI
Gl00g9ujULE9UDNONl3GWoBeRV2+B7HQkJ92wFE+XWR9GMxzvJtdIgYQVT1RZh81/i/Z+BCqhmpP
WxGkmDM73IiSDC0IxG1GpgJr7CQlPA3fjU1umOthgFFx6Ofy1rmxPw89dLaF67zxVVazCaZS172P
RFLkvgEiAjvNegBLaYHoZdwVb0E3IzbXQifTDb8fH9WGWHyoPxEv/uyE1z2VIXSbZWg/gTgGaOL2
olthG6G/xUU20V4t3g18L/sWrHkeoKfFXdMdS1rkrcTYtwm1U30VplvFVqByg1kQYsCXtvXgraAf
oxLMcb0UCFO3SD3FXVsh/9f9EoOrMVFU0ObqTz6Ef1SBy1WmtTkSuq0PTG05b7XGgmKIVsl+Nzcw
B1qhroX12308SkziELN91IUPnBgrDlaz7X3rrR/hAoJ8TC0ZWT70+N+G3n+hPXkQXfjd9d743vSA
GMA/3EDZYNjmad+IIddlOx46M/AHJKcx/nl9/w6u15zLBUFsHWxdHoQmAMLTG0iqIbIQBXY7G6dU
uMg/sqgJMxZgv/g1zdoekyI+gjeMTDA7S3+/FpIdzFjf+LZBFX+0SN5ngwyim8egLvWkyhrFOZLs
6hwN7k/M3fRYLvDo/fAweNsG00x9W7QfOMoRq6/KENqX0+fwbipW5QrEEmNw57kXTYBwYHxBSipe
Hpwc33DCIRBUUb5TS5EbjUuMEND/ZeULmbBnGwS3d00MUyWkrcV4h8xEXHsFrrTA/QmD/w2UaXjC
IIQo1hqfbUqBHp84/M2HMWp2/db2b1s8vce17F8C3AKB2KraMkrPBIPq2wxw4q6dbgew2P5c94+e
rSDSTA5saOOOhedJdKKgoCYpD7ZqE8u4TdtOL7twAHaglXtTuCIhEgysLZnV1fKfoYBs30b0YJlI
vahtQFysl96AunfwCZEjLeXOZXcGdLcOw6nfSmyr0EdPOv7HoQfzZz0gJrDJBUFf2HGF3SBjDAty
SkhYeYCPdzADi3wuJ/owzVF0IHoGaGEo7kaw41egIIjFgdqTCRKGrcoMF6EApRlRFKOtOOshSGff
TtAzHMZVxJm2gDx15dxi/CJfNtobOsZP2lbXaab3xwDxAfeqXK1aIuQyoPVEa+DQ3W2vraxwqwQO
PURPjl5DEdssEU00z2Qd6WW7v9gR4FxE52YfVq+EtukCeSPzwqHe4WwP4RbuG17WSH0VwIQdOK95
UncVEJIAH7KqXgiuKYJeTSokpOdlT7cQA/sExUj37K8LwiVhNTz6GLzY0EciiwM65MaGz3SBugXO
+axWXB3QSLLmtAay1y/tUfruPRTjxVboF7ywu7eiA0laqh+8dowTSoFk4OIOktYjAj3NZOmxGLsT
NXOYhq7yAEImjPdY8usqd76PWwq2eEuQkutwL0SAYaBf9hX4xhuJ/KvzcHa0YpKPuMdCH1g04o4b
N+wF5JIs9gRPcGq7HD5xkEaerVPVt2o/ro2AxnrPKfoIsuA+DcD01WfskBpvwAEktCY9ji8MD1h2
bN9GLF1C3p5qY1SiZnLuA9wm45Dd9+atwngHhmTuJJI12/TpZkNecAHBE36qe5HIsmegNyCK4czO
7rFFJqGTIbJ9v1UAkWKky6iU8DnRQOo5J6yCWT070Mu8PyNr+alcaREm0/+aAddacNzqlCzNOOcw
+3eCDT7wmA2VF9jx2E8X6/Gjdes/ZHfilK8rzGciTiNHhVZ9sOce1F5SWUhH0IFAPYuj1StHvEQ0
h3jczlzD/nTgifYh7mPIJC2PDlniLIr9dz4M7LAWy/Q02U4DbvLlMXToUEfdQudrPbS5pfdXFEOZ
T3pYEOqZo5PX3sOApcy3Qv/DAIOzIRDBxVlcRTEW6mWVdfBZjy8yoCAgmIbQILsfAUP0MIiG3Yzb
vkOkeYAaAtfdHO4imiLvbwhvKZMSjaeWNbzXUZ36Cdg+R1Nzhv4/n7Yx+F2ysMKyBqfuLfNdibKg
7WFFifbI6ibYjYukmR3VK/QC1KWoOKGTk2nk8OnFFB/apHAnUBC3fye9fRVruZuLGLcZAXvx1648
zv34hB0KAB/3iPWf1hNkv4LPzqqJQOXv7XDy7i+82KDx//f3odejQYapebFbFOXInaCFCmoEU/FS
hCM80MAHXUzX/goRqbw5fziQeZtPEdqL0zjWF/QCKHYS38Uzx2W9bC2KbtvEEnYQxvl1LDzEQzqx
iwFAQ67VDGoN8Ak/X0O0wbWqYO8G1RewBYD4yOloUJzw++u06fL/MXdmu5EjW5b9ImaTZsYJKPSD
0+dBg0sKKeKFCEkRnGcapz+q76gf6+WZ9/bNzLqVfQvohwISQio0uTudZsf22XsdjaPp5NARz6V6
lNPN11ole6egP25OmTpSB57akspILPnn4hEfWabmdWhx/CGZRFxdg9Oq96PCzT6UFubYBZesVNNa
hnG8jYzjhIs+SA27vYzRLYzjT+Wa0HJOErz8Xhlh+qjM5oIWfCbccXunFpojJTtNrBHZhm4G+WBS
UCRWh8Thqy+ZIbY5BCQrxbBuWwGdI3SGuuUBDPmX2o/N9QIYSHhFcWpiCF5Cx3s0g3GHj3eNAElv
YvZ+gCQ6ZjQrRKXkKfIQ8L0k23QaqTLBxh4sbUoDOXe/Dq4mXGYWP9s6/EH4tQ/Ckj4ctdxLX7Yu
d2Jt0oeaiXOIcKfMPrq0NtiPDmhEldKwy6Lh2OI0WVGL0i6PM4qwePEvwzyuadYZLBn9xcUovhkz
czn2wpiDzISqAjFgO5s9LXCxfDEMCy7XhCOxKYgaDgPMtUX4+aql/CA+oDFDPfYSy+dMDhCXl6bd
JvHMsGMOc2weTItNdBlxrLT1i+N1xtHrsEArfUxwodDDTD7n+TPPIrI4PtipMkvWbV7YWzw0hzLt
V2U5lrvyVgIbCltB3+l5azsRLodXPWr/NF8JpJgPYWt5D01qfuRFGxPsVRsJjOSUtuqI0zx5BuXm
kMiEWTNWTvw8xZwDurm7I4UmVuZ0zobS30dtVD1nbosNyx6wm8c2LX3WtadGJvFTojBbz4IoSBo5
q6h243unGjZJN3k7+IMJ8f4NC8i3xiweslzeV7hTA7pB2ykXJ3OU89NE8RaT6XwShO6fsUCunbFL
zo0oN76qWmwl1rpeUmKCMVEmX0LkU6zBuG7ZuVWypz3K3uXPM04tHe/o1R5NXN/V2FrHTrQ/IpbK
dabiPpgwei4T5Cl0dmsrPYTYHgMHIbFkN3mTSaq/8ol+RfW+x6m2Goqk2Ph2Xbz0Q/pFRDFwMdP1
tnPTuV8AzgV9pr6jDbREXvFGDOaG86ULJQNFoK/rV/tnopOMhhIled+0BE7jxjySihwbf3lXwps+
wpZMeBiTS/TQC7eWJBIC34By2edNjEq8BQs1b60Ca6dmv1ub3j6L5xDHgBP0pbGcqzR9xQlHRx3H
KccLihBZh3dOZpundI4/1Bx9b3SaXzwEu3U21uSuEdlb1oOuePbjSF2J2Rin2MF6P5lR9jx3Y4Vt
k9RSxs7V5dJ9Ed5I8rlKtkLPb50TcePVdbte1Lh1ezFenV7uS9OZttqSnJvaUj6HdUTPTAFduTn/
NbQciFSoFrgoIcFkOxbc9K5F8qBLEa6X2GbBcdjwB0EREvEiKftVRuqLY032fpqThyaunx3tZ6+R
KOb9dCu/Q0k42czKPQstTX7VPcV2cZ3gkrS45XazcvxASk3t5heHPB7uizF1DrkTt8FiesYdcEj4
ACAbVPVTcjrgHMMRSinoS8k00s3JOfSqXyO70iUUkc0vqtTTfZiAGYhFcS+txlizt+HlgDi4Lvxp
m2Jpxb03XmrDOLL6lkG7wATC/T5dSo4jcibGYHMC2diR/hzradmnU+wSCnbFGtvthHG3sbfQRWI8
rIN8g1V5TAf/cVS5exlMGnRFmr2Z/nvY9sZ+krR3fF0Pm1pyVm6VDWGiltbJmr/ikhdoVnDQ8iXh
EdiHcEyrp6zgXQhbwXKwsiuFq86tkfGyisLEmhPOl3l6TyJNg9Lj3I6ZAuNOdsr38FKGuyGyAg4k
7C5mfTEH4lGuC+VG1KP1LlPzkWJ+eemm8IboiDei0d0m8f35LXa6a6Vp6Fu6t7G/AuAwRjM60Qmu
tq1rji9eaIN+NJqNFuWy8Whl0+cZPiWbKM6t6b6LJElnP2+v6bwDrkEwm8bhdZaSywVz7Rhag7MJ
21Zwy/XyoQgVKoTXL5coBTRl1C9Zmow/vAb7nyxy68vYdmCVxFTfE7ub95ACkKM7m0Bz2Lv3aURA
DBmg+p5ClCrwef4Ix+lbhTD6Ja/MdeSjHU/WVN5XvRp28xA5J1UtxXEQkbvXVTWcpXfOKY6OYyH8
dbqM8zeSK0crS9qXHkvxyqtH+9RJ19nZbkV8Qo/N1m4cudOxUJyHu+kZr0ASTLTWT2VIDg6pDdFF
4TMxUpde8iicQ+08jU7RrLG9Jbu67am0DQ3waXQvXQYcDdueZPvQw3NXeGAn2Y++uln3tVnyL64p
o5dG1V87qu0nKyZXeLvfxEJkRbSR/p7FK25b9b2dKroT7BrH0FHTU+gbb0Qc4udfAbj/6zf87h/Q
sh8VkfCEttNvpNn/++n/fq4K/vu328/84x9vAN9/fHb5O/n3L79r96O6gXa7P3/TH34zf/1vj+4G
B/7DJ5s/k4J/T/L9V7/4r4GCCbSZzq8v1W+v1O2x/IEV/PQd7KRxAWec/IEw/Lcf/A0TbDjiF981
Xekq2yU/Ln3r75xgw5G/WLaUju/DfnSUskET/w0UDF3YggEsfSEdZZs3GPDfQcF8ybSFlL5tg3yT
pun9dzjBNwjwPyDBto2+5XqYrfk/y/Ed88+QYJOkOqSTm7lyWkH3WU8AC6W+/90L87e30O9pxBLk
8X/+M55jCqlcx5Pe7eu/YxEnteza0YL7alF9j6BLsuWRO3oLcSIwqZ9rJ98Ot351Ve487uGasicr
9kt/aPo8UNLY4aULpH5CGVrdOt4DId2zI7NtBk8nIlSPS9e1I0gQFTY6PFzNY4ztrVuw7FrtXkhj
6064hrHXi8YECwULRznBXz/Nf/Ji0ngjqoKx3nQdYf7xWRqti9I+C7n2OsRSeXEl0LPpx1//ESEh
S//5xfTgJ9AwUY4Q7p/BzpEVxsJMbF5MQZCfXuItPoaa3prDPlt5aYL4l9sNoFHrSzPZ74127pOG
WCb4aRpVVz1fvTB68QqqJdyhzg9d/UwBGt28mAMGDm8KYmRfJV8bbNU1x/OYKqOi1G2djc9GXLfh
SffvS/M8AMANaaUm6n0ZH3tHbbUvDxOv7qg5C2P0L1ov8IADRA7nflgFZsYhE4ktoV2tE8whoQDo
gWObxE5RfwwDuQBEW2fWgV9fxO24E7rBjGZWm0/4IlbWzb7o0LSa2RVjgK6+AzbYgihxyBY76EXg
gOA0AXio5GeWYHyJ8pVb++wvet8JGzruYzP3mOprQKPdYaTY6AjclLG/MmoYteYPoBNB2btBJBF7
s2LtwCHw1CZEQihrgS/gcaSbf4srICtlHDw6JCIYP9hhm/WgXxZoMiB1iFliy8n2LSt/LuQ2jaJt
gwo/Vhfq5lXTGCjgF7X8cCZjnVQV/YL+Ucb1ye6LjfXYxN1GdnTlh/Aw8mBLcoY1WfCeazPga85S
sYNfHVC5rka32Eyp+1hD5vKQRkbioKVfnyrxI6OT4OFoCY33ZfBOA514F4TjgKEIA7khPY6K7aoq
yHfMX7z3Cis1ttQ5bfcyTVgO8r2NzFuoPnCm5hInb5DQ4Ch/c7nAFqHaspMbCjtCQquYU1NzO14D
qSWXOzjk7bzoRAjpLOernOjQZw0FwnBQxngN4/k0EIbMsSCkEhfcSFRWfyS8USpOkI75rYjpGBIE
TbzXTD/aFkZz/jyEsJGnCC02sECf2fwVvUisYR0V5IuNC6xZxJ1sy7eyUue0ov/UzBTY1j3WhvUk
SdmRK3WpZ3yiGz2JC8Q2AIjdIQn1qtzxchzwlPcJZ9DOQp1cgAFxBA7y5Nsg6ImjvusNnt+TJjW9
+uu7+58uIaTrbClM01HmDer+u4VyATpYW+MskezygJhtzeJYuf3/Y6G6wen/8xLieqbHLiN8x2VT
+v2fSSNhJX7FSgVKZyOSJ8zKabH10PQ8tPgOL9KUviURprse9plxarHcdpUPOeM5HTcxjdS/ftr/
ZH+Az/CPxyP++HgG+J2TKNkfsvkyjSjZ1c/CP/UkeTH872ofRIH+bR39/13X/FcVy79W/PwPrGsE
Mwf+6wEIq//49/KP5czt+3+rZeQvHl4EnwkFvsVwA+e28fw28sD8xaW+uX3JEzbFjlBcwL+XMuIX
wJtSIRFSXgihKKro8N1mHji/UMdYvslW5jgWpYj475QyRI7+OPLAFSASKahoIru+S10j/lRmEMqJ
24r4g7Sj+WSnQwg+QmUwgeFXwrX6mkpwnp2Zybs0d8TdjeyeFh5B7xQ8riuem0wT17IqvM3kCiAX
oMdh4VQvDqzNiw3uhm6kvXINXVwmE6JTSBNziXwwkXzoRmMlHSc/o/P4F6yqHLdM/zibY3RHFuIH
ji4c80vvHm2ien632GdAAPYZhfUtwjmy+/WzX/89K5Eqe/IqG1u32alFFvaFZW1zqriTGo1szWvw
Nnrj3bjkQdot6dEvrRAOWtjRpSmcjkTt9BJj4lx7KREz7FH45X1KIDvDtmO30dob2mU90MU+pSGx
6YoOH1AMrwL9k9fs7/4B1TvaU3ElJ3eIvoatD+e2EClulbo6xkTQvNtnI0Y3VAon3fHQ1cauKlAb
JA/Yf2NjXVjEUNtpeVxczrdeqnMMVeB3+uz7XNvJUZKIrgcBoxKpcJsUt7BzMmK4EObRmNW1L4Wx
6gvI5rF9bjHeb9WQPbD5Fzf+k39kCMZr1cbxAVx0wZUJw+emi7a1s6TrmVgfLxkNqnAGw4p7Ni/C
J5DmP+ywxyxRwmJN3R3w8g+7jG84NYKJXEHyTGOLhdl/7ynQA9eIoMPJeEfT92c9M7TAw/NaOLGz
xm8eJVwNY0IrxD1wP9jW+HWZyRha0WfWOD8rIJtzaVPxlh+JbaabtBFtkJcEJ2DKlBsNsGTtTRnn
/AZLnEkR7GGUO/i9e3AW7FsOfi98M8XOEhLJVlfj8VebeoF6GYcNbf651kdyzl9NMZM51DTAqi4/
JE0BSzn8DOscla/t1niNOkr8dl9N2SWu42Rne4+JLMUJ7ziUS+vJneGztIlznONa7uY8vnROd7HR
IArR76YmxBxNiOp+yNytNvfOElkbe+x7mC69OFFE0Q2C6S0GEK/jQIfq9sHw/a9inhxs2z28gBLo
SH9SLliYIirudQQstiDjevD9D9Vl1laAXcQ7m57M24dqma40SjSaG2GfOuwoSewOQ/AAZWlpyi8A
2UPIp9Gn3dL66IviHR6E1cHfGDMuotnMztGNTIo5TTiwrpA+YeAOmfwpzNw7EmOIAqin0sjSoILm
vSoQJgLE+zkIqejMcV4vZHhlY7+UaRrBIVdbq2xeGDvDKJIG4DeCF64Qk4COojFjjwRioXdFhh1f
phI/WwPErYyi9CzMRtF/oIJsSg8nV88LKxfGFsROC7nMdj5h/rgb00ZHw0BK7byLl5KbSdxE4Bpt
f8rfeNQh2HIo8e2knjnPm4CcbECa7rIbLOaBmL0IzxA8aAdgRjEHHzPQAogD8P/jMpXOpvMFpd+N
j28lc9A2YbpWA2XkOBRBAaFklUycnNK5jM/Ls64TopYpso+h9b3SrQV2ZcTYanf4ArotFM/nUjCC
oRFi22CzEfZXk9C5jhbaw8xncVBxTOLHxAIivEpg2xrClcHgAgdYahrPMc4e4i8zf7eeHoxkQAUL
y3wXCmwlyrpKm2+CEP+tT3GfoKKszDSE811wxmqNvtkCmyHBnLMU0GLGOUjkyaPAQ4QFCTnhI+0s
t9qZTPVYK448TWiW+wW4aNXV5gYrISSjPiIHWAsdNDMnnlLkGzPPw31mOT8n1frgPfiLQ+W+NWCw
d+A7E96zA+E9noSkMq60NgIDhzsxXmtb2ng4so77M9WOCQ+Zs1QMuCXPxJlLlO0nC0y8Ch/jsbxY
N+wLIBoaLMawMVWzwlf8MNzQBmW4C7N42mW0oQNo6BnmwejdYRbCSivhHLflDKpgomuxySQG4Yo2
rr5wgID8mAxPi+XzcMy7POrCIEN33fh9BJUNSyaemXSVYVkKxph2uPCrIGuNlS4sGrc6e8uwPK5J
wjcBIsQqKab7Nssx0SdTvHZnMkKTRWnWgHXZYnQIhiz7FrWyD2LQoEPJ4Sq2INcsffGegYHVIXNR
qtKrA0EcqE8VRBZWRWrNZPip8+VU8x5NipGeJGr62Jt41TGeHCopn7z5hrjkLDbZNda4vj/a4XSO
y5AOrGCpdJanCpoxccECKk8VW0+d5WCqVnQiph6OwAIgmtfa2Hr6HX9JiRE9uVaq7laOE13njF/i
+DZ6AZkEs74fY/IPlpVcoWMwHcUFdueSdm9dxhBgRS1LL2RSTnSXmtU+kg6OFiJ3CZDawNJ0es36
BdG6DNhMQdoQJrEqNtU0VGtZtECU9DQe4cuwhBvpdlQZbWs6AA6tRSpfQODu/FCPC1QnqznpySoP
sRquMo2mTXzLS2qlzbNqYgNtu9tBxoW6WhjbeWzaTZFNmOmy5j51m8/KJbxMsHLTq4+wJ9ZZu92w
KxObOTIm75nF5qrN08UGNT6KHAqBzM7NVBOhwJWQ5lO5L4fmFpmauw1ZiGflWUMQCbffOCmEORtQ
Y96l4AiKT7Of9GYeymLt37jGtuL075ES3Dg3QQHiP1Ei0u6pcPo1gDeUy2kLeCHE0iEPPd2ZnQU/
BFtR8WW48cDT4r4WU3SKtHkXYdpfL5Bi6Hgv2X0KHQDuhfcYfxRVX24Lk2SNm3vlbhlp2nRdeo7g
bu6XJhRcsw+Sj/W6IIeB038+Ffj3V4UXhPTANhZ4Z9DP87UA5xb4H8VEWj8x1UcS1Q4nwfq5raqz
a7jfXQFdgfwkkND6ro6973YdXdJa4PB3l1uPD46df6PkmSrO0UfUjcPHm67DYgVy9dFI6QT2bvOi
s57oVcH8jtRzt5kpXjjOgy/OplezY2sQC3oR6+UNnQjcIkt/SJE8tIXCz2uP9a5gr1u3WfsDkxts
a7AUJsDxOzjewZAs+V6FS7phrSMzacG+9/Poo4bGEiyKvF8+JIgYscnQqvme6sc+ozs+yM5PH5fU
JJWzAGCcPQ9ZnyRCDJxpQ1gvWdFQxDCSFG/u4gSj7gBXgB5hTyqf+0xzt6bjDgAf6J35pECzBU7C
Uj63y7u/tC9TYUFxyOyvcQ6zQ2HlXCujwk0p4a6WhhvAnPxSYQ4pQhMoaKjeq8KKdvaI/biH1+0W
t5Efs71KRSUgl2bHdsKupzTyS15nkFw9uUmiglkH9p5ED4kcr0E5sR7bJnmF+2sS+/gGVN8NqhiO
hmtvnEZZ+ymrv2VTux7n0dhQYXvkH+ygqORdK6hnlgzuap88MdeiATMT7cJQ+wS1RlhZkLJLgQ+4
KgdQL713R/g/JXbigKer0+XgVyU+qHY5w5OYqEOjIiAaj1TTlGQK9bu1tNTGMBGRK1fA7qJHWvX8
xJiPCIZOwOkfHqtdr8c6wqu+jFue27lamIGWMRcBBFCU8qCrJXc3cATBiA2XceLc4kTzS8Li+4jF
4yE06gfWHnEf6v4O7Fq+qcMel0+jfsSz7R9qCSrbSNVj2Hq0mhVhTh+1rk77ZxqhtzxSUa2popxH
2QzIRB57CED3Swx2PvGc5lZdrO3Mu3Y6vhQNVmHmahzsbWcZ4hEX9hGs7LytYRZTd38BL2I9msUa
02b/6OnwMxUuhpWpDeZZv8eyTUmwHnDAySN9s+pUMAAGJkvzkkMiFVkBNn3pNxLCySr2kqvKMr3x
oKoyCYSwiMJDFjsy3LcxwiK+Yb2JPYPtYEo8cBDFXTnD/jEbaoqy/Fj06B1kSMccW3uzkMvEVoz3
j7ApN/qPblQPY41vDnNy4GNAIMzOHpyr9h0Oa34kxdaBQDn6iGcVRyPyUf68Vn3jEbnFrUgIibBX
MYNDmtKNuzDxw6kW+r+Quns0jWn68DSQvxGXFoEtTc5GvGKbuxiCPrWBdSQojf6tcxMIPhVP2Kyv
U5XBNHQdvGxY0wFB2/WmwHDjjvGKzqrNwpdjXlgYOZNV27C8Jp1pXWKgbeuC1VAPdfvkl8tLbxvz
Z+Q8aLbaTBjpRwpbg/wzxQJogjWUB8QgoyH/golyU6akZVyPLrHH8CYsQDWoZN2+hDEmsVmU3beG
+RNOXVqXJM6L1WAay67l0Ho3c7w6M2VmHU35z7orhj0lgHMXD65zl/76oV9QO0N6y4Wcv0Lzyu9+
/TDHaHzCENWGw+58x3ANsSUiByUGac+A12iQwjPyOn3MIOnhTb5yoRMIhC58MXCgVDDleJzT5lw6
4ysm5V1d95uqw4aIIbq+n+xv8EsYcZjdTJnGjf6QhA/tjAkpJKYERpFTmTO+MwUg2kZyRzjlNm7l
nGfNSekwqKqsJx+Nq6dt+juiftY6Rl8LXChIFJDum2NO9d78NeOtTnm9OCcv7Lifdb9lckbQ5Nh1
O0YqrHkbgKR8o8C4MPev2Drk5RKGKa4E9I3NrOydcDdWDx46EZQxrXebRpWJA88/C8kqss2NQU3e
iXgjwdKxmiiJp62T4adtK/dgMbcFEyo4BAS1mcSTIwyAngOIILy6e3Gz75VF2B1yADceNEJe5WEF
zvTsqXlac8PUWVsG2BOZiFP4pFAsG29sU+07rd5wm967TrqvFXw2zJAvY0/ZNJn9WsbqC4qPuJpA
4+HG4lnPbghhoJJ61smm7qc56Jt+Y7BWl6xfrwa8x9V2nhu9BYxfc/AdNl7ffdRs1yeSqMvGICRu
R1+9ktvHZEAYJVz3JgH7JBenY8gPUIXCa8kHewmYi5F5azPMIWwHPNdQEkAjzjl2vMVTczVhsztp
28ftK7tvbXafYTPSwJJ3SUSpgWWw3HoyXeP3nU5Wlm48P8+2sQXwiYT8LvJxo1gayrTlAraZSuOc
0s9FpbxJyz6dhjpiy0hla+xMB0V6sMz30q6scxOSB7fIoaPXY8vMIlCTOIHTw+CYnzOAMeiYbXTC
O40bkjuRQYCfnWW7pMm8taHGnXKGeu826iBBomGvpYA1oM8CRjtlKBBEYF+o42nvW4O57gD9HfrB
vSOdXxxC7A6bLgdpppCi8HgxfULXdPhls16G65CP4+Pk4mIAYsnAwgbb2Dh306oAwnO60w1mYcpQ
cI0EiOIzwLeXsmGTG6OMuDsJOTjYcKn77H6uzK95XfUHn8JjgwXYWsUlFhro/Ay+iqjk4UTQlHNP
LhRMQvXznvADwwnmJ192x9H/bid8K9DAXe4BOgB8RL8uhQKRC6tYe4ppMUwPKezsWwrQbZtVzFXB
HbmSrfiZAs9ePPbs6r1LbqWF1TIo4J0JpHxduCy5efhihc6ZCSfPOV4MG8yl9tsrOY9jbEAt8GuY
Uyk4iGX+8Hp9woR6iDJ+vaXQARM9mGRvkngjYfgHZQSdGOw72J3mlBWq2Vc9Vz6Kmb4z+NM600SY
XBuYT66dg+FbBA1MAwsGr+wZZvLXcmoZXGRGHBoXsJeJPbiP2UJEo7homS7bjogbzF8koGSmVHD8
liqtw9QNDw/jUfOllreWVUP1nQLNx3o/wI7C2dAqdxXMIr2OnTxRmBabJJxwlzEsJBpGwmDmC+8Q
Q3yvQMBC+OhfSlqHgXCsuyHb54kCWbmkj+VMjINeI9BJs8SaGiKvMMegUE++ghRVwNSh6Vqm2A+1
YgyoJT16W8hqizrrNn2EPXy+vTuheX/hbvphTwl9KzxT1GGOrWVgau4cmQ6n20MgsfKBXaetvZrJ
ABYubGPsSfBjIF+Wn66qMX94D4k3X2em7+VD9NoQAV012r4byvwSZfQw4+T2CrTvLeNLczyaN0yC
T4smlpJWGCmiyLU1FpecEVHTdEo4xzWeRasobRh8BtFtYFRI80PWklxNyGAquzcxmDBQRbuYq0sk
VDhkTFXsyr2cU7nl0EBX0+wufUMii2QCg86YVPsxt/YXtoSd6sCIjrK9jpPzVEyT+UqgkdK27e4j
1bX3odEwgUZlzh05A0TFcd/T8rKt6NGc3QdECszOBBYZh9Ec1OR26zaxHiJ8Otsi4mpXpSrWHLzf
wlj1dwATGJhRW/LFsYcuMOBoDgXDg+bEeFVmSCFjanPrMI9oW43kSKuBi5nmrwu/lCzVIAnWlsMl
zKCZj4IxJy2NXzpcgcR/v8/Rmk2G4O5zdhU/+qoF+LCiqU+z/zOL2RVTmm1z8pGbjby3DWbeJNP3
Ba/O3qXlfLPhQ7M7tnEOUIhJpnRUpbBObUpR4zMzKzDlcPWbcN3IttolYriShSPYS0MWnj924ZH0
ojKe23z8mYV6byrmWdTWN1GzrGL7eQYtv/KYnjlIfSB4yRHGQ4wICUTblLNhb12tXnxLmOKyEnN2
cX2bI+R0FOadk+iTZuDVRpY+YXPpPemFUrlFHLMr9JgpDs+j6zl7v+2/Ft6hUUzBLZf+WqQqCbI5
xdZDbiHzIWyRqKfFMG+ZzHWZb3SOOXr0O/BOXV5SNLT1JRc41Jni0qxijZUZ4b3L+6tbhYgZxnQS
3BIN7zTmB3PWTj37Sc+30RnG8m2ZHtyRsZUWhN31cComONnjjygb6KGTL1VftaZXHVv8XF+Ja1Ug
UMWBrntIFAx8gYF041DDXC+Y/Ns1YLWnpNxxPv807WvdNIJDxnJvwGpFuakaHPM8T9ea5QooYZDU
6UvWE4nyzP0yJXfLaP0kLHssRvGEILuJuCCpoEXNJv6tbMRLYU6MMoMDEs80J7obkX4Ww2YSFw7t
7X6AC9hXLk7ksfn0rBfOxZS6zve0nXcdMdTEdp5C02Ap1MzG0ZVNg51IpASniqOPfHNKTYAzv4le
DV+9lfmmIVO6S135pJbx3YM04uXviQoxYRXmybGni8u4pTeZfVGN169aJ74uIShyO68us2BtzVgh
VyFOvLWRzO+mdXOlNDttf0Z0YKyIw0qqoI5yOc5dKzZdjYZk5sOdy3SdqFeokaK5Ahp5WGqAhKz1
6yizXsZheh/bF22N4ymEaRhUKTZyBZM7NAhU+59e4r3NXrpP0vElbMyVGWf7gQFWXsNO1zN6RKft
KcJXGnC2446UxlMbwtAsWkigudzEejpmi8aA5944QNhkLGRYiXZtgRmhCZ9fy5HxmlHm73xysKBn
iNO4PRCQ8QhYqCEyJZzdYhYnJ61eQddSTLThfdtE+w65AnAjS8OcZHeDKNgYus/W9B8GCN/WJF+N
Ljqnhv84g0Nfu7Zgj1DiOU/30YAsgo+02vrT9LAUak1kAXzQAn4cFjJ95urG55Q0XMQ3reengXjW
ZvAq1kqDN1F2L7L8di4zgTI65bvnDYeFvgb5IKhEyAFY8KL+cbQx9mr/yQrpEqXOaVGorQunriIh
pWfY0wsUmo0J6oK8epqsRNZbx2YcDwNeBTlEh5FgxYaYWLYtNDesKjqOXeOuQDzKlGCUM4u+4VTX
NBdrhR1xhTHkKTegPy+O/dSqap22CQRqCfRS6+jUTuY+NeS6sG14KDfUoB+WVTC2OVgb87rEgG1j
rAvytvsPUKuGwXxqvOgTOg7AIQz9VabfSgBcK14wIBFTlsDEb/fMB7fWNs3UAyHhjVvKgamvGnS9
0+3StPzmAOniBG0woXK5h0nAiT+Kv1mRE+PSBmIR+vmx8qe9Jb73lmyZLoXLpHG8D7HwtkoMzhaM
wl0U9hpzJn0zdK+jvgntsXMuLL3ru5HTfQpmdQK5cLO09Am6e03DwJ6WTxLRe99d6xtJsjDWbpZb
98MgXtAh+xEPR2o6/cPi07vomMCletQBHxIee0jOjF2HmYbFRGrSTwuG69ymbkbWwS/N/hHCMcmj
j74s+gPG44peGLcmdmeHgwCpL1RpN2S6IXd8JpKfYkzMrdUvgddO1kVb5felJ7g2cNDc5Do9qJmd
UMSqvcZW+FaWYfM6xhsKbgSXlAfQRjd85FCA1JRqD0Ws3I05cz/9UizcozlsjbHf2nVGxJX2w4m5
GvXQTsfugRGeikGqJqyxHANHbuEu92gMrIQkcNF3fc8OjI6sJf0TyGNE3fA+rwbjcdQOPMymfIlr
Lz3rKNO7RNvUqqo7T/jcpEuhVS8FMysNenCwzTnUzvAzU86V/Lojl9tcdXBd7sK6AE1D9Y3gLsG+
0WK4Yt2GYWNyyo/64meqoytw4j1JC/XQA6hB+cE3rkO6OW5ZdRxUZb9bwhgGvz2920mNUJq1tMxt
g5vYuD3k3tsJjiyIGJAKUqZRpAqNk1Hv7ir1Syb4pphtUZ/tAVWsw4fENn8it8PgqIqpt5Zn8e5k
gN/eTGcF1d9dDZ2nX0dvxhA20fLq4vilNVE4izoPL9QGjGVORyy8Dr6UpcsuppdTCS66frQMFsRO
MZFnJiVmOYhxuaYpLhlCtVYM65rD9k4UUBuakd+sRTOduj485CDdz32JEmwLqkPP4FFa+VsnCsAU
vjsD0xo/SV1fMNj1zAfv0t3/4e7MdiRHsu36K4LeWSBpnOxBD/J5do/ZM16IjBw4k8Z5+Aj9h77j
/pgWIxtdVX27+6oFCbhQFeCIzMjMiKCTZnbO2XttklNvI8Q05qO8FJlOeQ0Q0wyASrVhB4lG0vs3
U88+uGmYbi2J3Nfy1IFMGNiFHKgXpjMN59oFtIRPSV9PHtg7keJnMhnDRZwNQPgiwXOxt6ciNjak
la871Wm8ZeTblbJpIdvi24Kd+4RSCAehnOqNn73kpNMvJgP/OI3+0EvGdTZGx7JHzpMPDGPY8d89
lZGaYBSE1/tMJ31Nm9Z2PnAanoae8gUVVJABjbUw4o/YLjG5IZEbZ29a+jyApwOJ3ZwtmV95W8aL
yDHDUFHY3BUttfNYZic0/B/ky/O8gLsmY2haqz7yAApVM0YHbnE34IdR5ceYcnsOZHsj1kCzpwoq
4MquLKaZIFmMXvQ7O/BonHPiUdNQn1QF9V+aIz1hHX9RVarXYCAiPlH9V0g7FsaAbTqvvFgtXfqu
9jlyrky32+c+HZ7GTmNQaz+gHqwoh+iHEuddL2ODWVNqapuycT7KksZs3wugQFHxaE1o08qo3HvU
IMys6CxWCbPqyq3XGdIC1ucqaQ7KQP2Quy5H7IZmYDE2RCGKkwAgfpCVoCviFPba1JOjhc2Wcgni
R4TUYlsU1jWFYoYbw30oHR2/6xSqjWOmTzZ6DDwpI4BrUuyA1o71rlR4qVPGpyFy+JXxMmphfGgR
qMD9WwWNz0gpyYcDE9o3ROk+reHxo5rq6lSkz3Ub4MkDB9vi61gwYj0arfjSpSlHJ5URgFRqG2UG
oFPSYa1nwYWgFnsxaRjeXQo7rYiYv0jBeNL9GdXmXFqjB8MatqmkMx6gWCNkwcvYAEwpyUvHJid1
bH2KAo4AsgPN1Q5LTZFDGMSMv8KDLXYd677jZNiSjQnFX1zyENBawLrRAFgp7OpASdivqZw+ArLU
D58vVZSaQKyQsXpFsBQuMzowveEx6zX6QuRfcn19qOoAeOlOXJqw9g6fLyY5Q1YJe3c06rvK6XY2
NtOWICesatDjozVU8dGNFL2Cz1+jFcUZFwMNGZh2Doa1bTiPLOLIso/GDOCK1azxdQdMGnqOQEaw
beC755+0Bs7OEXGgg5lugeXbO5gF/dJjpOVw7C/Ndda02gotCOm8+XBrpuEltbHZqrT4Evlg6c9J
gje+HM10MxoJYlK+XzCI+tCsMthNh1IfdkURgHWvQ3g680th4lT7fHFIoximfa13484XxnTw9dNQ
dDkwNKCIqW3RPdSxLOe030HTRZS3Ds2Ag8b0A287+KnU8FrqRF/Cky23uU13iUROEjQw847Oaern
rxfTZ3SATFhqmCUFM+2b3qga2vihVMbJaSVaYQNjVxX5qyHTb6oaOQJShCBoyU4h0yi9Gm9kfW4m
jzWqQXMwBaRZFGH1oGgWAdion0kWIr3Mc15dp88470Rc/DkcpyDPwBqLgykwQ2REfJPcYzjJY1Bx
GNcVlIJiYJ+X5S2zq4+pCYZFbw6PTGN25NM9GVDyGQwR8ETC3TLGbUa1Ez2qytti4CxZypyvesP2
xv5DemGXCuwlZKo02obF9ActFcHMPwBFBadxRq4zylIzxnjpk8LsFYxxetB1ehHfDJsCOkRcHzFx
GLPi2jLbYVEYYWho3+oo3KduU2ILl1985gnMqqNmE4z62fXEd09joGTrycvQem+Sub+nffQ1MOtY
2lu4raBJB0Ye2sHQkq942oAYcz3dKP4pOPVmiXzg1Piik7vDeNVvwOd+tmj8feGqVz8qeQqYTy2y
DDq8nG6aoa55y+nODdtHkoi2sccc0WZyQgtqWAfmmqjWXRsIZsIJJ98UbEHUG9dBTndOu3rtfhsS
1DMVw/xZaFAtLcGRcJxuQiTIZ9KXTO3CLHnAcEVAQO286trgL/KQOyTnaZji6uD1wOv1rDsOeb4D
hn1vDOe1l/qTHUVMvuSqCX8WudpVPDm04PY5yLVEynOTy6+BwczB1rxjeULJ81p7QH0LQnNsjqxr
U1K9hO49K0EIRaJwdpaWfFwmhVkyQauF53NlFmxKY3EVkpI8HgnJCEIPF9YOeUfaISUpsqjbAbLL
CeSluIVSMUIuUUMCatubj8QpMq0h3ceteHWjcMscmzR3fKdrMMDdIjxHHnga/0nvrJ9EwkD85Cnz
0G2g48EBGzKRKC16nrSA3n0v4KSq+Rbh8jeHCMul4QXPcTfHqBThox1l9rqS2tG1xF4w+eGyu/Gm
4c0xHNjuZswjJsghS0saL0Vfr0rFo/8pDv2/LaL9/84c5OowN2Yl6z9W0v7b/0h/1P9l95WJ9dcI
Ce2nc2n//b/917/+3V+qWkhtv1m6Z5vCtqWNueuvBiGI3b95jmWgz3ZdwaOC3vYvolpL/ObgADFp
UzFUn7W4fxXV8inh6PyLs/7VJgrO+ldEtX8WZjPzlZRenoROZDooTPW/sbSMMgH7kevVi8NWYJf6
EXzeStWAHPQWnb+zIZBvGxfjf2AY4kf9k0L91xeW0nBMBOdSeLMK+Y8KdUeSntc0NIZD7dCHrCk0
8L2x2kCl2UQyWWvITxZsaWutr0HD5N4yZ3cvgxIMDoZWLASw+Ui4XaK13/bQa2ugWdbgbMwwe48Z
WoSR2uVm9xijoEsJxh18YAo6SpkhXLvOxEjtw8js7YiczAnshyxNngv1EeJRdzjn4iokhdF5jsfu
3BnlSXONrU6JmUD+cGBq6ESQhIyDROx86WvcEqQ/IZ7XG91lCA+3ypf4lsiKCi0FwCe9kNs1s7G/
diFOYKZt38pWwOX3njmRk7qgvkRBc6TOYXrCOZ+vYDETyLM3p7tleviGIoqorGI9JhYj6OGxc5BI
5J2SEP3AXgHMV0x15Dhs5y9YN9W+6+EB1Vq/BzV/7TGZQA+HbA5TfY+4bMW6s8riEyqWJRSdTevY
K+rzAywdbD2OhbAaKgR+olz3v2Wqdxf53Gng4IENfpdr8Xc9x7ZgkK3qpzUAzpSDea/u0gd+MSXv
6XIYGyYiMImp1IZXfdA25tSt3cF40a3iBnTS5Wi9cJmk0SZzCKn3jqo6RVpzyCsm5wzrXMx2kDxI
b3jRcjKJFGYUKzsZnrZ2CsYT/oWW14xhSJ129YdH+e8Y2gxjdiT8bpz7vD9N3dUdjHNY2gCI/vn+
LOsyQ6ClMfrsbYREK32wj6FdkwM7rsvIfrD65KczrIXTX1mJnzsnODL8IkiVoWrqXqIOZht2uzzJ
t6pxgUcBvbPGtymq7wHXI224zoXahhrOT3bufBoXdfAjhFpoR9bOzcyHWEI7xWkcAQEfS9SGWZFi
n963dX+alM2HHxm4hjDkBouJYabdN0LqN8B+CgAfbTAwOs2XFPT02JtkPfEwFUW8KuzuCiF9n1OW
4XR5hNSGnFXYJw2tTYUxvIrKG85tYubtbYIIGtnTu+uRWZDap7LumSUT/hFyUvhUlLbEbhhuyzFA
fUF9fJi65IKnbddgGEpBxkgnu9E4OCE6uwZiuNKJhqnjk1SrHcmSvE3dNQRML6QJKzKgtZMuwaTc
kF6tsWZfErPauNZw7oJvFtRmJ8tugeJsGubLVIIwnYWwRrMRKckQeXvgaTiFk3/4P7kdDCFZozE/
CGe2cv5xueqSqkJ64NR0LeSzcrDJ6CmRxetmVOuxre6TkX4vOpYyY4Doaq9VE5+bXi1IzHz0u22B
O8+3h2s8ltuqjMkzlmu9QMYOFMpU5llxvOpzdSPK9NmiuROl7klN5b4VXH4dZIgVPWk4kjj+7mfk
tOV252zI96PdLRsX7E8JhBPtr8/qzbRgGQprm/OExy6AmDlz+ErawtZPqwOqlRUDsQ+EF4N+bGtg
hkN718MY0XL/WlGgqVbw/RHjAInBgfKUIJiSY7EVAYvrAJlbNzcdXd6S6kAb5rdD3bou38Vjf0bi
sByUc4LRyaNeIPnPkfHXZ8ZPsOBbmC2EjLqMQaqJgCTyycIbg95zJs1trtBfNtAqS6Tzfst9WshL
WJKk1l39Xu2K5Lv0iAZC76kNZD6QnArzXZgaHBP0ybXaGUR34nuIQyZfDWxSJdi6fO32z++F+RTw
71YGfL2GwX4pXQxWf74VYtfJnLlr9uIE6a5w7gzGV0Zgb4MRoY7F5BCoBMnaZDAhWYt5L+p6m7r+
TblACmI1O8XxE3Bd5zsI5oxpJ3tVsR52G705DBpWFsYP8/OFvmQzMRGpLGuHBRwes7UzqrcueJgJ
TEPRvtVevseD81L60bf5ATNZDLCybSqnY+gu962r9q54q6T8dTD8ZYX+Owvknw1mv5ZHoXNs8Yhz
Eg6HkD89D1Zqlq6TTIyWTetlXg+RJaM0bVdjRQrWQLPrn1/1v3G0/eULWsiReQSxWou/fQC1irBM
OpcvVoFGOCs27sJdCWIaXFQkiPd9tz+OHRaSCn8Ee8KQvMm+2jjMj40OF7/r5+t//i3Nx7M/3Qj4
k+af3DOY7evWvzM9C8KGXNF3/UtPq3qKS0QA5iJi8ZnIYAC+dyITaqkUZ6rU2qJt28Wmvarzp74B
uWvbTJdjYrohRmtvlQtgDdWqp0kK93WTEnEZfGcVYPzjngoyYCiXbnEeHIHqrOiK7wsQ1WZX3Lwa
r03hrSO7eiN+/Ej/YJlH5osVV+zMS0p4hixj+5a18SWz5WGWzdD6PlWlQ7kVfM+QxnSzcn9swZLb
Kyy2se19rTmZmA4AiJgvyXGQWDAkicY6GZmklcFY0TDHjwElYef546vBn12UMDSDTDxY/CFUXOw2
pvZc685pEAS5p1n/H9wT8z32xy0aU71p4WnGSmmglDHmB/UPXkpF/zwKQ66/o4ld1QNVTf1f7/G/
VP/87xU3//BP/Se0CFJR6A4Wuj/c73+HfpAHf6xqfv87v8oaV1LVzD54y3EE5Y3k3fllFnS931x8
hJCGdBM3oD5/5i9ljTB+s6AE8J8DDMA27N+9gnyKkma2GErdEDhW5b9S1hj2XD/8fnMgpuQ0YCHB
mm+aP9wUvR9YmdNE/paprrnrgqbcNpVvIMgKS6ZP0HW0ntZ90nuEOFeg3tsgqsAmWe1SBWl6ov6O
eYi11wbZ75oU5vdc5O/KdIvnqTHit6IjRSYC6wZgzQdJayNcHXQUOZVXO7vBagNwXyntUT1kzySs
sdqk+P4gIdLgCvzaPxgQdX8KnRPsOPjRRpVAJzFcI0sEbfs5ctDJx/YI0U7I+q1a7ODAguWhdPtn
BsndJUytctV4qXz0mDLRlynifEU5aSxUj6ildrPihKHGeS0jLC9oOqrd4A70IXB4bvBiZEsnn4a9
1GDo6OBFIALK5gndPodJsxxfIzkAdgI/+oMTeLuRlcumP2ew53rqMKunJwoHI9v1AI12GpmgC93l
pC59PVx18Vj8LNxu21kwzkb04q1tFJtk1FxGWm238xk5LxvHyIeFKlHdGW6EfrAKHlMwOutQ5Od+
apHvDaWR0YrqQeCYpAnA6wu+p436DM12Hz3CKbeYTAgCEpIISmnnpzxigpm4BVYQr6sPo4x2JDjf
8d6FaxqpqD2stl6qhggC6Vu0Xi04h6lWkYieadDu2sG9G/3wHBKN5w0sYVnB4T125ClDvLDEUomH
HXbPjvITbGZPRTJLNzjqnH0DtV1QnIFmTxsLmw1NeAYINQEeeNeBGrTCwHVop+NTFvXVqW3y5MGp
2Ae0GhOXbFL5XsPPWRYcvg7BQI/bmgpr1/m6wjTRq6eug/MbBq17LGHaQuISDT6qqUyXaQ8AEil0
9dq2NYIJqIFr0IfZTpJ19/a5BPw/WA7/PlHmP+FayPrwj3s8/z0N/u1/VtGPPy6E/IW/NHYMyC/0
Z6TF7f2rEfOXFVDzfnM4Gbk6XSSHJY1z4u9LoMs6x2CfJdA0KS5tPlX/sktDfoHQotNVASeJzdoz
/pUlEHf139Swc/fIsz2+lCVpwHjO31AASsX/kyJ7jLMENrsdvd/HzGWGoWUtT1haphciI5hYtMPJ
yCV4wr4CJhjzwLYOuiA5czgwu2KRHJGMWql/CpInx8yKCx334hIosWlDOz3CwPZXepsSMSKKizGk
/t7DYHjR3BIgdktGb+030cWrQSS51Kc6s+4lc5RZABUfuX7fw7F0tp5VyrPuzwHyVfEeI206g6mY
TH1aZ32SLiO8TRfD9NOLJlC/uRTbWyMJkwtgvS1wmw8Qtcx7DNXjBco2qZ6qSzCKfcrc9hDEZXJu
5VtKE9r1JwBf9ojCFCQo01a7vIRVpKFkNYkEbhmR6QjSFBBfDh/elnNmfwkzy+ABdVxYHtVwLtuX
AInWvhuMi0k1307kl1UZ458Jmtzl88Vr5XDBhzYn1nnGhvzGc+YxqSQxuDVXiJ6qZT+ZzBud7mcY
uAH7FZc1K90C5td8gc2y3kz0uzBcwbEIJy5S3NDGQ6zKpQjBpPLppkObz3IQqkJbJ1JLLpX74gdd
dBapBVN4vvQ+BdLaKFG/pEndguGmT2E3nXM2Fe6wz5fPXyrItShSkhPhd+5JhC+Zm2vnknMYnlJj
pDq0acN9/mYyf8ZCr2CVoDcbMFwX6Dhqm2QM2Yq6tg6dkewjt3HPAon3+fMj8vTcs4IBPwx02KSe
IsQLR+085h7F2/zR54vuwxfx7H5lKQAWjTva4EaU8s+yTb/HGmMeobfVHhMVWsrPHxDKkbnmpiPB
1pD+OZ5fPj8auDeSXIAtnr9fLFic1UuRbP3KnN1DGibI0ElqIGbzrwN+PmwIKONEmn9tK5neNdB6
GLCGgRSt1tpIBGV0KJBWz+eKQ9Ny1sDJ2Fw9o8Gdm4YG8PmiwjiB7FJpTYTkDd94RqrmAkeSFFnN
ppGER1Zzfa2jaj5wjBGLrm/kU9tEtN4IzD47UZCDplT+VnDExRlNmeUTGZ3RAiM8RPxwlNP90Kzv
cWBDZRNuss1jkuB7N/8IB2owSsJ+LQmjZZ8kwrNnRvuoD767dvLSIj2IiNaMoDcCZuJ+b7hZdw5m
y5HlSBKW/Ridg+MPX/LoUevaS2hYnx4grIPzzxFq/i3OZPLOyJFcz0wqwiASF1AToTZpayCKjpOQ
bOyWIAm0HVbXjrRFypbMiqB86DXzHBALi7pXFt8kFYocnlo7R+/b+s1jRHvxuXRp51p40pLSd68C
4f5WYOMqgsTfOTJzzrDWHTA2erSvZwyrCPwAJF1ZfCCCW7O+5T+BTd28PHgL7cF/QJhBtrmrq4fR
L8ptbc3BlvPveUbtnXTQlwgQk5/EpNPUHTr35E+omlAJursxU8AZVU6Ooy2fOnJXkMm9e3bu/cRG
/jSg+nuWNTzLgKAX4BnaTff0ZU3zbV2OcrpEFi5FUfffItMf92PohhfFIrZOCuDeAqEfcY2j/1Tb
hBiFswjCdaqfZho+I0Yu70GEexYV6gd6kX6fC2vA/gyt177nyKW2LUqVNHKCFX6KEddj9DOMOT+O
3Aue23yLMjUcOh8TjHTDfR5WIUEs0J20cbo3cODXikP5iUZSkvsnzpo6fTxzfB8HtapITHvt4vrZ
zhi842F1HogmIA+xoWkzBcUKhsXwQnTRax5DEw8hBZ9Gp3sSSD1uYnCvhNPau9Selxuj8lZhH4L4
Vs94Pr5QPFY0pppb18bhg2d359HVlyg/gCuUD3lPklMRJvRFhtS+x/HLBEufWJ6XGvPCCSir3hqE
x4divOuxPqyYbeZjVyHlyIxL1bIgrvopEHcyAvRNMxbvxWBwp/PQ4BJ6miZrM0EzWCk6iUeQruOr
TnKY6nhP6ABGe9b1cK9Pcbiu0qC99zELgxx65+xFefViIIgRNQSGUplAvKMCk01Khtznt0MdkS4C
PQeyiwVyoC28xVzp0VOPdyTRAvFNoV8VJgyvMVakhMXZCAwA0EIY6t7dSKvvWU8cBG6oEiWs5z9k
GR2D+YchdSnkmse3PPG9Tew2w51Km7hMWTxEWuztqrpjL9OKlwTl9F13lb3pSVnYdkoY9y7RH2Wa
33rmp6eCFMqrEyC+Tkwew6gQilzn4MzuRyg9s4Wl6Cqgl7WvvTkC4lqUGTzEKdvtWHcnLBRq2Zoe
jDHaGETWEVqaV/I4Oe74pstLAQZgW3bSgFNFpnYeo1lgSIKz0Y16CjPYvS4KkPNkOubVrMNHHSES
dJke70pZsR3LYZ9AsKDR5/2wlRrv8F5aNCRasrVywi9DRyueG21CSBs6d3rWC5Mw8g389WlNAHJz
tySbsZ8W0yXXKUZ6TxEgbI7bUuranSAziR626NdO90KazngnKPAbelx1KxtlLOrYA95fTeciCrqH
OhbPTtWa246P1mb9AQ0nvas2+yGqsIVwBb8/MK3HSLevAK61u+lSsQk9fx4EtnQxf/uDQMBF5+SB
J2YXthXouJyYRLdp76KvmRDYRb/BwQjoKzWCcxvZX/166m85LeRHg/FwKZOfSHTdXRKH77IKvjN9
b9ahQhukm+2PMWv7B2vambX2Tjs4o2bSyL9Ky+khIccqxYLz+V37pKJsq8AlUhXgWoDY5l754deZ
PX6TcbdJvEheJFFXTh3Q09Z6f8uMDNjxBEq9l6b7RtoBI7SyAhiRZndcafbVL7CI881yzHsPx5m5
TkrKOpA1RmzTZkLmFQz59XBdaKnY+GShq/npCSWaYVV45yRjZkaii7tzxyp9KPvmtXCOeiTLN9rE
1Xzdy01Llv3ORRG+nsj+RVlZcRIc2E8zlaR76R+IeAvvE/ro05R1MQDoKLqXGqjYYcxeYakW6MoK
jzqW+ySu5YuQCMJzklQ0n8iGsYCikZtPFm7xZd6C/hae5vPkjMb6818OKcWQlcbfQ0ZJ28JXRIFx
0/pY9+8p6dn7QeHQnRSAGae03jJSw7FWD8dmsO1Djo51XsVyvSPniinB5LQlwY+Vxw4Ypnc/jjGc
8X3qdMtwTDHkKsI6WbqjdxowYD5WHJpBPHD6IJb+59TbLdEu81PquYD2pwTNQphtI5nGz05bPXm0
2x+klmFK7tguGNecms5Af0ljZqWx8+KkAMnXFzWpz7StjxA78Lk4oTxmqJEKFEtvwts2Vmi/av0R
L0R8rgVxeLFeHuPEwI5t0TbQK89bZXp0TIlf2MDcK1+EmFY0RalCS+cJ/n5962MBlmny9vRsy5Xu
sAAkMie5WpXZvTJnkEfIHsmmKI/uwFHAIh5BCzuuitNOBwud4XJoiHLoVG0cCOEg7kfLyoPux86W
yZtFSzLe2onvPw2a0S7znj76pDfvsW7F9y4S9dZLi2zTB8YmJD/1WddUh1qSZzAUTvPmYrJITOso
8WwsJ5QyZzwd6L1Zet5KdrH1lLgo8yT41XB8DVmfrSGerkyV8xeZd8vOlq+Qj8St59B4FLZHJNj8
bhkRmUjJZA4LI2NeZUQiO5i4exeWF40n3NcHkhjFI/s063KnI39j0SkRLq1sK7cP3CBAEk3ZvfHE
czkpPWQ7Mm/4fG8084flYG4cNhnNo9faJJwY8xGrJLA3wE6oyEHDzFuIDHFkjYz44d4M1Ub3CXo3
9fEZCbG82aYNUcpKogtTKM0r38ZxHbRef6rLWmeEQmWThiiaC6gmF5myEEzFNI+zlb9OKhAjMi8h
MHOCZJQsnYVmoL3saosADQ41MooTEuhMsQjZMf0eyJ9QFid9/Qe47ww7K0Z+KCOk616aGq1UWCRX
uyw/jBZOH66p9jy2LVkZPOILQ7eTdefDvTKmrNq1o40o2XRqfA+tXGM8MfdjjTg+QBQcsLCUppm8
hLFBXHAXHlHJ/jBQzexsTfirCIv4dhQwnix4CZgsGvTlKaLT7H1oRbWulIyWak54S3T+ZH2Gn6oe
wzE/IZXqzw0MzbYU37y6yd/yrHwIbB8N2EQfqyTuM6ybepH03JTod4H7DUSFCa8UO31yXgvljvtB
4nUkloIchnbhUhCvZWEt8HfEVEX1OxE2DLedRBxzNdwjYqdwAVWZ9vT5ErrDu5P72iljwIsRFbvO
2ORirQvLYhI6ak+6X3gnNJdf0RZpT6CbXKjcwYfpatE2rEFfFoEBJSlC+gUH+ig1Yon0rlyluFpX
gvcLrXgVHmLlXvQWGZM2DKAxM//ATJwUNpMUUOq8RdiwE+JbFUV9ZOx0UpZIkflm0Ve2L+ybeISj
EfgUJsvr5JAkm9cq/Jojm0XtZb3oQtGF1fVtJAQqUNWW77aaOJzq1YXYs3cz13RK9MiEJNYYS9HU
96TTkeiTX2DPbtgnRFnAUCwcl5hctkXHkMVBiPkgkvIFyASyP9WfbSvjTo5xywUVs5NygyfSwbRK
9xUKEdo33oIGSye0xIHeoM0aB6Azd6NdnJydyQVL1hMZEujTHtvCY0MCwhKX/WNsyxuiQLy8Wfds
UorcPl860ikRd1neMgJou4jyWF4xjxGb5VsYcXQT9kWuOUs5pckjxugE1Qj2tSTOe95GiAGTJ7IN
SkzvBserISEWwiwa+pNXYRVWmrHLbf37YMt4o3GIAc3KWu5E5qJuJxaeMhkeLK9rFg3mon1JesK6
IpXNg4JQ9+KYlYP5gEec+sihVeAQ4tKYL7nveIumhzBho0Lss0bRSjWaFTE5oEIr0AMC9bdX+t6C
9CkfwY21roI83KP8Jq9cu4C6L24qKl8bh+wCml48kPP72RbArkZ3ePUKXEhMwsdlOCM2qjFtnsAQ
HPWsHPGcYsotjZTWZd4NN9mpL5umz7sHE40tHugAFd1AenznsCHFculHqFLCMAM/O5ba8fcXZXUE
Txk9xmy8ZtroX/kp5DrjodiZWuiuDJQKwdRVTM/78Vl0sPMre+tbodzohIIm3RifRa9/B4NrAT9a
t7mujsOuMoLmUepYbDps2+SPxFvqO2wxXUQecdla6tcLxnl1ID+CAPisNpYjkNN9o3bKPft59NQp
O1ulUXWByLawm2eXMvRgtg2pyhme5wM6JHXQe2HDYUNwS5MOwwaipZ5hsUaClTORL9dEc4GZimNl
D2vMGa/lwFCZXD3CLOKTX+XtkvlA1SK6MYvS+xIli9jCFEH8912At19Mmd+vY5cQ+xhezHYASMbs
gzVzjKMnT29+uOQts1wZ+sl0rWuUBXP3DMFznyQVHCQtgXRjJuxuaID7qYOanpCM0uQpHenReCrz
0SalE12/T8KNWwqsNoZ45lgA8yDQv2W1zWSkVv3D4BlwcRMX8dXwIrqI2pVB4qOdkrgD1NcvzXOY
j/XrFKM8IWJZPGtoKDeCaNqD8libUp6bpsEXk7vme57G4XOaOyBbi+IuBftES+f+yGmacDWD0Uuk
8o76V5drt2pgDjfEPWN2Nxsb9IMXv3kEBS3orFXnlFCH0+Riqw4ys7qnaQLZDQNoE0XNw1jkXzK6
rS9a2xGy6CHFIOn0VJlhsa6svF8E9pSseRMszSZt0tOuY/ijK5uz31btN+qjr1KCmHc63dtUfYD/
rEChlZfVKkE+RJoJemck4Rpa6Ty9EK9z6eeywGonxNcp+aGEfhJ5NurOigZESYvFcDeIgd1FJKt+
J0s6AXpkYgyZzSUyfOw5FrexDja/jA4e54ItK7wHcl4zIP30b0oR/6Pr4kQsVbDVLF1/tMvqkOnB
XpF+sfKaMDgwyP6GlxECHSdCb8q9p7gXLvNWI1q5tSQ+Acbc3NDpi9jfzQC2cOrEpUhqdOMVQqDJ
dr6NdWreChtrvRyiB5597OINR62w935gU+LoQaPhJQGfluZH/IfOmtSoeun4dfHY+AT8sIme40I/
9qMHKwAjNBldozrX6HibiprfyGlG2s5jA3IFKbg4unX20cWKUU+NcsRMRnEMw/SE+/l7ELrdY+rp
r0FkujsSnvVVGMoATyU9Tl9rn4asf3P9vfLdYUPxDtpKR1cxBfbOqqA9elkE4UTCXe4l+ipS+2jK
yiR290SY3kYCsW6Jn7wEwChXnS9MgErIIijKICRP195mtzF6JGIDGTcgQa4cW39wDI031AvaKi+b
45AhAsx8eBRJhI2WYsw+hcIF+klwkbBdQjzG/MpcbOWmTPOs1NkakQkMx7Sfi8pJ2VPzLymCSARi
1a2EV8hgH8UBQMo99rzs0hAYtDAH19ioEVaQLPN1jypgXbrJo4Wz5eg46X5SrrfG0qot9ER7ZTNF
2lb1T8TBnisPB1g7NiN8Uvq/RnM26xQNQjtxL4aPfmwGu8i37qzer4WY9A3pxGplNAZx90H7yh7s
76cI026tBAFtpDwBizy2dMrpyeFSzAgxseqBZOhUPtGmRTHP7cCO/c0dugGfboNl1u+ys6++5y5z
jKrAQVmGpGrhccGKAzBhq0MdmHCL0Cee/cu0dTRsHoktbvwOnXZcsal/IyutxhWMM6vFseorkAdQ
z/BXI4IPvg6lR5ufvlRmQcAszfIpih201wm7qhFpBzlxIBF5vLMFGrpo3NWVoQDwOHQErffWbbYd
6JINeSwWHWoQrRbexd1oAgbnmBH08cXCs0/my48oKYNNFmHPSDCt0eyMgzXiCbEQWLYObhuopZEN
1naQ/njRatNfACc7WLXZbVw/fJNO8YQ9ezztY8Pm/MlCshJ5az4QACp7Ee74HQ44dj7ewvRqY8c7
KdN70RNy7bAqUbqlmbwq8dG4fnOt1dSuqlYoUmSmi60Igy3RGl29oliLYco3bQIQI2JFvqa+3l8/
P7IU+EstSf4XV++1IznPRNk+kQB5SrfpvSnffSO0++QdZUjp6Wep/nOAwdwIlW2rMiWSEbH32vdQ
us0qi8R05TNEQt+BKa/jMDzNYRGddFyQ4+sH87a92XErsBgYELd0dxgDZqbYQEnz7ozhfxdE1AWI
brRl/JR4jMqs3ntD+8jd6CsNNoW0/3SUfLvWdI2z3cn4YquZvIC2TRFh2s1ZYi8fo3bG4qD+g4IU
oNmE45S2qtjRZ0nPhDF8xLyX+xxSALlvb/xVpNAd2SdefERy5rAtKk988JZ622AOVrNkJOFXBWqa
sXqm6RQhYQY+F9KLIb8wfS1B21cOVLNSxieLfimIBSrvDBvL1hCjPg2LnysJ/v+v6CRM+9LwruR8
BDc9EmRb1dVW4u29fP9SAWUm7ZvpVHdy2NFre2IVOMJeSQHXOUcMhtatISvxZreMvgk7hQC0vAwS
DkzzXDTw7FxeLpfv30hwQKycIiCN0liD8YF+h7JnTUPa28s8Mzn/2imnYzP7iDD5EW30QZ8Ah1OS
YLI3gMrPtYUSMwQh2Vn8dnvCYgu1SIxveDjt/SzMdFtGafmw/Oou3bmH3OeT1LPchVmcfsQ04bBp
1P0mWV7aPuScHurhah5tRKtGZr9FddZg9v6HWy1f57mwPxyeT9zNBCBIdrJH3/inotGv/eyB/kv+
dQUJCIPzu9Nu/OnYUOILLDQwfneoqvSOtGN/MwgX8KMOt5lh0fP3YoCqnE7btqKi6M9dZ3x4sG8m
ovjeZhcALDiR6TFWwNp6L22vMmrcA6HIZMqzNGQegDoH5a41uv5FaeS7biNWyu+bXTb9pzj5rDs9
vVOO+fzc1m/Gh+mx9xXSKTZIjm4/YhNGv2ElJFgE05Ls4/1TwgtXo6z+s+qaQ87cGwiEoWlofEWr
uHVL4tnM7Th4G+ZD0X6IyI6skgGkiviRtukt6ek+Ji6ePDQRv7sP242RqppzcayrhB53E1t7TIdA
K+s+uaF1x+HlmTu3xsUq5pkTb9afzMXEoiwgou6HzQ98J03kT4OoQxgT3imLeRaor7ufRfW9hyUG
iu4T1fteZyYpf4P/PmSuc/++IPSgIKwfbMNHoELTBryAfcclCQmHEmdFQB3+g0da4f/SRAkfMPSU
t5DIxdI0x3sROvWlJfSnyzq9lyFGni6e1K2uGyYvBoDbbxoCaNtjLNpXRyT2nT6Y9b9LQm98ZwNf
4xDVbhrDowi0lj8ylq1ah3618zP7R9bX/cpTgCiZalQ7ICr0dwzfPFeheMFoK2idpzxcZ7DMIbDK
kBlJYB9E4pxcYi56Dj6bTkpEqjQniLu7Z3aOam+5tEkU8UHB43HJgztT9FzMpk/2ne8L4CzSvNcF
MVvtYBy/X31fGm2b93khJNK2vqQYUScL0W6chHeW83xdmx2Z4h3wwZr/EaFPBVoJAXKmWn0PyI2/
1pVYQCklrluqo2gw5SNYLobZGDdFJj0UGSCwtevskpRhv9113lpo8+qpsts3bvUotL6BzJz29JW8
1aToVMgh8KicpgUsXe9MY/IeTss5xAsInhuryHtgmAI9q4W9rQj+ulkKp5NlIwDC+tuM4muqbcwO
CIv/r8v3r+VV2uL2s+yT3WecGqbimQdW8lLkESGEnMaB+z2Z8uJDrQdYFKBv0Tj3AQWpX30NUuBC
FlV/06JU7xho1q5Z1V/VTK50kZ9EkIFFx1T61QQxhvLMQo3FSfMrwHcRD5nxnppDC96h+R2HNrfh
4kaPHdfYkopp7jlw8FLoT9fP3Afn2gwn7/f07SxM6b/4EF6PAEqsTTiI5MsIKkJlWQ7O3y9n76fH
6ZgADawj7WAlN2D7HcqgKf4KUQrtcgTfezr68Zc0gdckjnfHprskbY/+iTuDgL8k+hx04UCXHT2C
tYfoswVhuAGbIY4o9NRjctJL7FX5KRjGk8BegqYDxckV+zlcFvrQmxi/z9oMfeZxUyeZG1fw8wA6
58x/GEwtXxZGW8HbnaHC58mrHC1yPmFNHAAOinfDru5NaRQ7JJ+wylqFidp2x4c3a/uMOVfglktG
EE1cWnoGaxhK6yA0nDP3Z/to0DGzvfv6d5klsMPj8QPz77RXKL8xhBfFVmOchTakhlPs43lFLQ5u
uHbjXVBJ+xZo+1MHpfnOtKw/z7171GnyPpb9/B7RYLgrkJffr0hFJQVeig6TKKeOpiIU3loi+4ox
YpruIVtQaP5IRxVb2YcGZ8EOPx8ovasYLXnIhrA/97ZoNibIkW3cmOHMMNN1Tzqr3FPEBolAjOIt
QHb9XQV3YvgSsuZbgznIAdlfj2GXnaCbVg+nE0CDk3Qrmqj9gFGI1bMxwS4L+odOWv5KankYZzd6
Y/RJWMxo4Q+Px7X0CoJxUKaxSot+V9lsiw4TwyD034ogAaPveq+NhN3c191/frOEnQSTXmOxMWny
+FcDoWIjx4982leGzC4cKWhcTM2fOsLNwaDdWI1z94qCnlYiIbNB8cZYEkP8jFUotx5UpbBIU+Js
tC7/wj9VfEAsjeiC9xPyPgT4GSgxnFAd/zxmJFMdKBICQDugxCPTf5cj4nNbyQLvUv83pBFOc7sK
zontPMHl3eY8zi9Csiv7HtjcUMIxXEQUvh+Q7KCd+RAFJuTaNbwl80mmZM8qKF/DCGCLZqC+HUdZ
XLStunWauu2uKhS+AuAViK+CA2Vwg8uAOT8Chvj6nfMAx0AezYEE2qxZ0FA1BuKx3eU+i5J23Q8G
7eNWMfE0TOu3CFjKbAyzwA77ExHSv9vatk7SNpwHVqjPmDwk0LrupQ9mHlh0TblwzUNjxPCntqIN
22vtky4dVNisLSSd1DyoMwDE3XqwX6vQbxD7N4uXcxHrDI0PexxN3yUX3tqL6BxIvYz8C/VzLES5
HqMScYsmQrv2QIWiR2LMth0KL/sVOdUGf7wDD6oniNCYT3YjPuJPYRrHgM1vU4dQmnpD0JXOlggm
bLZ+H5/QWbGwj5sO5/bKMTUJDLz/sd3/rex4foxfhBLlylD81fGPOym1q3k+t6VVbSCNYujoqpOQ
NORKJ+nWsZczzgP5a0JgMsOcLiMV/iphlqUS5023HgzwiPqujwiNjE0lNswn2JgRyW2EO+Un6gWi
e1jvPExPsuWcb5E3iVVL02yBhIfD+KvHWH5ojdnbFtEUb9Mip24DWohoVlLjhhnVU0J0qq38m1hA
p/nQpS+2MLe0L1mj4iBGlEo+SNWXj5RhyHocFKkgvrgJM3G2bVv8h4UF4/zKjPmpaK/THioI2sQZ
iKWFDJvaYlbHg5noa1wF0BQLgBNpT8HaAR/MAGCs45L5QsvxrxhpVHkJYhFdf3FuC151igzXeuIj
iV/q2C6wviSMheSfPo3bI7ohRkhZSZivm9B7xV0Gs0MNVrrLxxesacOOYRCNf7agMTaufkVCOA5j
WvREcNF7vgSJ9ezgIq8C5Q/Hrukf3hjQmcomf1XobqkXxJvIq3e0QqTCRjCx0wrmpvM2CWaXsgoY
BxMfum0dBjrM7YxbZJMf2VtYB0vWsQaJRh9c+jYhWDaO6KBP5jpjfV63zF9DU0T0wojsRtZ0MfKq
v/sOlDm2RLt17KflzPLmkRzKdGyLmcVsYs5IbXFKqbI2MwoH2A21c3Kq9kfBWH8XNNI7t3INw5W8
8MqZ6ZWt5lDH79Az1MFKo//ApZpHusnQL62gPPoJtItyrFZDBYa3lQhOjBZ1LoFllsw4VI1Ruk/R
0OyspPvdGNMXKY3zQcYYLNI8ZgI9mKRWOOe8cTCZVRTfcyjJuNfcqB6fOn1Twk7iV185NTkoNpJG
zGNEDtfThxrHFXMYvBlGFj3KtpCLQIZUdhJYziVW90mb6xBB3c60gdZLWOsDdk6YCyDd0izZCZg4
K99qzEPRGVvgQRyIy/TmsEmc7Dn9IYfQJAi6209q+pHWfXmHMbHpMgQVRPGem+yXBfj4wvhfrpMO
tWHkx+NmSgnotvx/ECfdC3ftxkYXtG8h2DEkQdPUecwNpensLJY9rPYIxoOUiJSoFO/x3HUnWXkf
qCUpUSh/y6zHu07uAF09NJKQulrjBzgVtKJj9afkGQJQNL94vfdKwtzkl80byzvGtQmGlH3v8f29
SFaCqXkA1BPrkrtgp50F06XzclWb3L71oG6tBBmS5gnRC2P+OsSfaWNbDAcLIi7c/5oWcXw5COSE
qAmtIibEVWWcjmeaNH5X7lG1OKCZTLmBSYO8kxnVHkVqW+lzQHA69pmrH6SUs1YK69/uPrrcZGVs
cdsn7bhzW7WnFoHTUg3D2hOGtSMYvd92dt+sDO9XQa+8nTbThFpUm10G05NxalRGZLGpmxeQsCHZ
CyuZ3AZWfJp7chXbSwNQeH+laV6SLvgsSCun8wMMFNJL6of02UmIIQpDTZcsCfj+h5mhaPtTjqTf
Og2C/7h79ulUbsvApac+uRz7LWclc5T5kaZsqjzrmC1MtKiY5RbOzxLadgsTkGXcVxkBHLRseGNN
8ie2zZBssgqvmWMPcJ2LfnoHKuwFChKJo4/ALsYIWa0f6nvbp7A9mVPtMw0QtOsP2LzR8gH3IKm1
OdWGCTvOLdoVVAj0ezb7gcMOy/coPnrBNKLjs24DkB52wpSbIyuE9OIsnOom0TKiY8jWbtgGwB2K
Q1RpUFLlX9ywFzlXp3AaDg1ayU0WZ6ghuxdjHtNd62c/prR86fL25CvXYBrBOSeuOEqW3DdXLzT/
LLbtPAjvjt9esG4zhSn2VasuKGmZ5dYFWOHiMgUfTjyCTPGyf/NuucZ4HekPEWRpxCLfEUVD1IFh
rmr4D1snPAEX1lu3JMkYENCdcKrBMC9xW96SSB2V4A3GvIlcr8h++hEGOTnIl3l2UMeQVehZVnWh
IanqiSa/gWvSNBkhz/Q3Y50iJ60Z7puwqi3s+F7mREfiTWA+EuJgtjIlAj1fmIbYfZEfHBumFmzg
3UAwDTd75wA9HFADUwkiIEY6TDtk5xWQyVSA+xZQJKdXgDSlonXs8bEb8PdCTPSbkoQgorOSDzMY
S0b0wc5ymPnqGkHaZNfYx1MX0F1YGc9uueiBRATkSOkpTK2fJYIvhNlukKDfbXclK+09BGZ3mK2c
+MduxLkaUYdcjBqOsuoWmiidnVXgYLJGaz1v+LbKvfBk8ybDQB/ncjGSVG7zZjXd/LAYaTmEXmDu
ofQEn/D4/soFV1B7zXT9fkUKKYHCHss4wF/gbjcEs/4lyTR3YlYg1PG1Z+0ymGEPVwneYfYpaGrp
o0w/tKyTkwp0treUTHeJmfwrnMTYWwmkuA53/cUe6h+57YFLnZCDFkno4gAcQAEJpXD72u4zduho
zqO577TG+j/R8AyyqGEkmB6MZaQWV1SwIwqEtyawT+NcTrzjVnOyI+kfvK68+IW3iw0ImmHsvJtK
96/M39YzZ4VS0K0YF0J1HeDcrXXOnFqDWusT276Dx9WrqCNfFWIsp7aMwbwYvWAbKcoh2WhjFQWu
3CKBreF7tsgL8QfnpfdgNOauVRsR6T6AJZCU3ChycdlbLI+mr86aIueMdo1EIU0OEqLYda+L4j71
1ofyMo31Rr7A5oeeKJ5lUIV7ynTGvpzO71Pb0NfuyWqcokQ9Z4vmQW7H4d6T8/RDZ+fUl5s6m7Iv
FVlffYtl3JfqImnjqXSLPLh+q6y22GRZyhGI9WNTT0iKGGHmJ9q9mxHO/Sd6Ruw12BJXxcJK1dVV
qIsb5dQ6PUk4Awo0Rct0YftF9265qG4y4DmhTyOWnNl7x3IlFotDS+T2zeqHfyZpqoTV+MbdsJNn
WoAxyEKrA41jclAcc/UBSwQaAyDUDdqgSu11M4T7AM3CGT1Fd7aWy+QswMU83w1xxFDAqF/9DLaW
LbJr1WB8pxX5LHLcRinTP8nwfYOkYT4MTeTsurp+n5DCr4uWGyebrPbgZHT1q+BCeBTW8rSLzjTR
suCETNXZe50b8+mN85mwWH2KA27bKlc/W2xnHwaRrGc0KrOHaTwKxx9R73/6ZRe+GaP7pezIuqbA
kmQVISsfYgZjVj2soij6RJMS3/NkGN7s0t4VvnRIBAoSfOV2fA+WC2VYsKlJRd8QoKJXsWIPsidX
vcXRfPC5eR7fr3iUs1Xj+ewtSb3znHi4kd053L6/+r6oJrvlflqcGnKFV71ZozgS0OsrZr9oxOzh
gmfByNZWPpPmMYR3q5vmo1MjSnJDs3wDkxNvI/Te+COoAkIr+qyBwtke25JuDJNps2NdnekQ6qj9
YU3x0YE28C4WHfDiTbNH8iO62dtnef8ckSk4his/6wW6HHTgL2F3QSa087dSIbVK/KI5OstLWRQP
dAA1Y4760VdCHaN6TG6JoVGrGd1X4YnplNAtO030yE54FIMtxjuMeI3iTQiL4daE1bS2UYghdRTd
MQ6CXyFBAG/8R8UmLAS8IOqeW9m3r01RwfjUHDw6X5rX0e2ju9lX6Ih3UzkjwvTihgpHRzcVZP0l
KebNSP4bsRWAUHiCmg2i7ZTQj8xfMzyBdTllZ0hLPgja5nnsbVv9aki+6+OhPVdDyAkENGS3iDV8
MokfftzfUQRHe7NF8uxaKrmHbZkcPMlillBxv5roKmoYupO6xKU0z9JHi2JMeUDnC8QdIhzgbAEx
KefCgJX3/ZVAYXDUsOa6HIbF9wU9lT5DxgOokcIOnWt7zeCeYPuSA4kKiY+wsu5ZeZ185kP2M5M8
IZVw42uIt49/vE0l1himpxSEBCuw7aecx4f5PALg2NaRDT17GPpHHMzAFWfj2JYlWR+e8gl3sYtF
AHSRZtddoYv96OmhneVy+f7q+0L9OS7zJ95C6up3NtL6WocsO2G9rWKFhICuZce5tplW42o7lAh+
/SCDh9aYsToHJDepQv3hANxelJfrV7uH0cpKt/EpqXa4lPqPPu6fMRkEa43a59hVrnyWGRRenYXZ
oaxGMB7fr2ODmzxfHI9N3hf4teRw6z0UWssrMpE+inZq6nXxWXXdjD0ogTjQ00Y0e3aLYvm1798Y
w3jaVNYcbEJNELcxpMWmI42MwBbjOfa1umhrvPnSkk93wU20FrgQFrBn1dZ/TLMYHqY1QIfQzolF
yDl5tTfsBpu0XRydzovli2jfxvTg+KgXc6ZFrTgiAWTK4FXmNQvpIRgsOYQsOUjHFRR4T+riarB7
YOeFB+LO+TWhMloZHRq2QOzT1IvvoXmHvqLP4C2LJypZEI3onsEcO8GFdEd7j3+WjSptraOFuHMl
lDZP3lAwYhRCvSz3HEkCzkNM9+8tBSG6c41KfbAt5+7kc/gxUm4fOOiAvk0Q0iOGvTWire9lC6C1
DPzT/16pLrw5HTRVZZ4EptqSo4MTbjTaLzLTQvk0M1FyMFq3uY/TIXRfmNHAG1wCibtkjK85GMZr
M89yx5mIPcsNg/v3xcrx+X5fBrrfaw8d7ZaDYXhVMieSD6YiT/1y+nLK/qA7zpaeOUmiCdLulkdd
dxPoxrKJhpj0O43ivf9uMqTH7+/VLD3zFARWuvWmDOquz+Fpzl0kgYnCx9wuw5qK+ndaLr2dWCuR
vYYmFkCbzmK3aipGkA07Hmk1E8V1sPO1LI/0yr1zORgdRCJ322KjYHfs75SbjF2DZpZIKcJ1VzUo
dmri2mo9vIZ6TMlnXNT77Gm0KlsiMltNay6g3zfLpvnrKclwoi5ORa+Qk4IDiMdpzajMvJqG72Id
au0d9ztBRUQwMHgMZjLWeiJamFV/eeRkHkSP1ccZ6iuwY/tULZfvr5rpYAxCP0O70i9thNOazu0j
Wu6SEQLkypmMcJdR/e7Qdv6pjcHa5JFst9y5ejWbuN+sgmCBtAhBbQP5JVzoC+N7+2ZhKXufo0+s
urkvklNpNIjCK2isBK5D5nflYYKuySgWg2WPO4OE9mBeQzaBTGpn4sqnLq627VNgG9Mf0RVIlI0s
+wk7rqk99Rqg2E5TM3vxcVFNbftsEX0doiZBOudH06afLQidfYt/oUL67RNwQ49BjduyzNULT1GO
4LslS2TKF+ZmFh+NWKkXU/XZlobDDYmQcY2C7BYUDORxyFXvuEiZcNV+sxe6+dW4wYQYy5yfCZVz
FpkOWHi9zyX+Li+BLooSkaSg6Qco3GuRtjpemdEvX9d3XEvWpy4FWS4JvbRK0BXpW/WazpWNCNno
9mMeJLu4kuKTXJGFc6HievrZ0GxbK0L6Zn+yb3aq0ocejJuXHwyjVD9MAdI7iSv1Y7QJ29HtR5dN
zauZYHzLGAFlui7fvo8OgvrIapoADywdQc3J6LIMrg5xIa+hP9xpJOI81DK+TZER3+aoV6SGynnf
ThQUY2c31G6jOIADMgmg8vtDb8BN12iYDmgXSS8kJXBbqL8tsu59zUlwl/RUlUiyfpHaDUlySeSN
grxeSzgCaFC9V0qFS1NuozRJHnRMQnSirlwyFYt7QGTvjogTCGh8uhm6OWWmIIOn4JbNAZMgJU9I
ypFFjdaeU0/zwslxwZv3L705lr+QyYQYknqo0qQdJ7Ty74GZkAbmqOosPxLXtz7noH7vB+zqnZdE
DBKUfm0zRU9J+0t4Zi2u2HfRQ4kwOwHhEMuckJZzNpMSJa0bDXGLgi9FIxzupfa9X46kRPGRP55T
Zjtb20mRXSvZb2ImcyeqYZv2XBes0Tj/fwdx1C5YAGz1Qj4gHRDUvgeKAQ4YufMM+8n8IWvaPaPl
m2Q+mfOGaWaGp0gupvwa8ZcugkeiwztC33pPeikklhFvZilm1Ka18RGUwHWQDG9im35yOzv9rZDD
v6F3adBk0YoN7H+fBFScM66qfyqk0TSQi3QKUiGfnjnK5//zazyu6uqOxhOSozLhPdKFaq949MaX
CevjSrr503RGcFA5qDCVEVyb041h6k+Xu8u8BMp+F1wN98uaEv9Ed/FIQ73l2MFxbBiBg3uupk+c
2/XOimYcYAmLaFZUn5r2cQ05/J4AdM/KlKCiqRHoviIQ/VHjEyuWvLhdIz5nqMmQIXh2UeSmqBCb
6mTjBl01oRveDK30r7yqbp3Ks0cNEhh3szUCJg6uhD5yHvd6fyVF0OxAbhKkshzi3EF/IlASZ9Bq
FMhxbrBDMd/oU06Mni6Xbe5H3ncuMP2wfIkM+6ufdLJfJmLskaR1H0x33jP1UucW9hz8HFxFItfB
/rsKy9oM2q0WvyxlV4cimCnjU7FhWELuQc6PMzMILwsZP8hezQ6u0jZTXxKdB6bhrkDoAWYbS17p
7BML8XlsWfqiQsKlEDWxZSkEvKbYEtu11SHJaJVvHmr4w/T+eY4lCi82cs8/DenM2HjXaDE/XZeI
pNhBo0K9TBAp5FIO2dmpLByf4/Nfgxi1DaNH+PgTdr2UPiRNLHpK6c+swiEZgRS0D/4gDuxn56gA
5Ssb4m4iungb/vTWGT1yfgopt142AV2HR2iEU/rIpPJf7aj5yMzkbNBGQx1zDdu6vKM2QDBADJtl
bbtFVh7TMR4gkFZhRjDuIK8Qv8eVQy8V6SQzZrdfPLYihG1LuzLSf3VCFEPb5tZLLeaEc11FmcKs
PZzszdyJbRrwCGCYDmiHN0dzdOh9FkG7HUST7Ri2t/zk/r88sfV+Cjz5RDWMUxA8y88wb84ACsf/
2Mx2djTsTaO62/KF1dOhWmuQ1aa7dAr8rcOU/styzD34geaPjIhOyeuMiOXZ9ncGQRMx+uV1YvyH
pb0/mJqcLuQMCIiluJooiC9tkETnvGBInD04Se4EpxfnEsShSzwjj2PaDekv30z91dSX8NansEPK
xE9h0t3g3JMbByr5NTvCOU2Zu02MACoyqJNyTn4i6oiofzBEG/8lS9pI1Cp/1VJ6HAvWNAxkRQWN
z57JOuHU3BLYwU07vxaWKU5+TiB42gfGigl1dwRfTw5W3TJhLny9N7k1N8MigULM357wreG7BqmX
NjtrmcVIiPvFErNqO1DlXeM97pnh5UnqciZLYxKc6YuC7iL6cfSjv2PtmQej8cMbBXWz9pFBbbXs
zYuXpRTroLzrUjd4z9sOYjXUp9rT/xjzfQV5QiHZJSWYJdD+/rRJtUnoYOewOXolmPQYogLokQuZ
FfiIh5xc9/Gil70Rp0t+Iv7omc31S8th+UwlkHHyRDpjVPO/sjTrl5zObhONi2av3dJ4/sW0lWBv
JiZiyt5lEe26Mg5JnFDmOi6A4xupVS8LWLbWhFeZo/hdxL6/acviEhRoGuZ2yndNI0OeNbbmRA7H
wmfPp2W51mW4V6OJ5pv00qiNXhNbKpqndrTmTUDyrG5GI42dF2Gxlom/a5uaBFXL/znMWN2BvNin
aPL9nW8YA0LmTRSHlyElqUZFKePlscOlxFh8Ir6jlGQ8Se9RjQxU5FSPu8ohdTO1mK93LWe3XLXV
mtiEryxnxkPn6s2AkAjirVNbO1SvYkQwlwS/mxwTHwqOlSFItCL7+4TZ547BNt30ehg/HC8GBjMq
dR75UwvIDwoDn9vKBAz5M+/Hv9Jtubd8Oldoun9X5DnlKBp3cQuxHwfqmvwebAgGURwiaQ4cjHA2
dsRbYjBeJ7m6WAmy1aZNenZetSu6NDgAuBTmyImjRrWphoKUIuSE5sBTPC0X+V/lp69ZB1XILpru
0qur0xhYzSZrSYvuxp8kvexn80u2cNHVMBibNkh7MPdj8z6KCH2ku0ORpT5QzTxs22VrAKlyS8zI
OhZDGe2LFBh5zNF1bU8vg93aJ9/+boAj0kaszaxjTo+pJEjCYrK0cnzf2tGz0uj0pmswk+GNG+zV
AnmCysAkXLP4cNwkPtOJm9ZzarifFK/0wnGCHUi4d6G0JYB4/BwjjuyxXZjBtvcASqW+95npRLHa
BwTRAmL8ZJjdExDd3EhekFsfiu59oNJzMG/sppH6LNXFH0X36qXsVY+rhHd2cqwXcyRyvGrm4jq7
zN9l/XeCAXEHBMDAFnOrmpN0E4VXdArpPm4WUaAKmcT0sAMGuo5rP6D5xvlgo3BFkz9DFks8uEek
h68jofMbTPivBJBkW3AlCF0JcPSHAFqEIBpKu3QFJ4V4tM9eiyBgWDEHSxuErEpkhTl9uMo7aiCi
CDZYPpEFcsqS22pEJ2pO4Y950m8d28tt7Aznkgq1T3OWLZxlxxYVHKGq9kc6iBYbRwqyQY/hKTZ3
ASLMgxItLiaEbmhbcLdmpf7U00/YUb9VrTDwxMFqKDvBN0MMqMn0n4iu5q8rEMkEbmEhFXezJxMc
72IO5mosFUpj3pSLv2gunaI+Q+QML+j8WRFITdlZU97e9Ey2Zi/TYQVL7F4Ro8jK/CsT7HMJoTmy
hpBVIpgAch8012S+xqmryX5IpkvgD85WoSRZwf3oz8mcgocgzjTvJ/uEkTVAv1jTDs7jdmWV45bD
T3VybQkNzyBxh93LQitnzJyz2gPznGnfe1S01Dbn7wu7JF+1tCfQXp0LeOykfi1zzL9WUYW3HPPo
1hpw85Vm61ysghpxsMtg6/SegRi1NM7m8MxMczildVudsZ9FpyJDnZFsdTGBULScbM9H9YetOICc
OAVnNEXS9tXRILU8dr1TX4zeyS5D4tWGakmS5HtzYlQ5PmH1m4TOOIl53r7Hw3T0rfGj5Pj5LEWo
HqxEcB/k03Yr49gFyX+Zb493MbNu563ejTW+7NLa+KqA+Dt17v8uFbUGLUvZrKTq0jOBZj8TtHi7
xMkymmXiT2K6jLvUIMiVlU1La4+yOVUTuocGhnFmJN4GCSACdHrgTAERfTjV316QtDpM8V/dlscC
2TDdx+xTMHhMgnA/gHpH8V/ALzLAvIxk1WB5WTMBspnfkisQdYCYGxIHmzryH2oUQFfJP4ndHOvy
nOE0Q7e0b0yLcGbUb4XfD6eWM/jK/kwaC+35YJyJ7pgvsSMQV1M9r0X+D/8IXoVpOrplB12tEYTH
eu4SgVdvORKUa2ippzhp0CqEdrAeA3gGXfu0xhFhS05BMw8IUnNWfgYgzhvp6WolvTRYt8ZzxjGw
1mN9DbHs0ikb7FNYZuV2IrUbKIBvI8jMTgLg6tmiVLxlwVq7Hm4qD0NXCjzyKkA7zkl7Zyiwgw1A
IeV6dDSWR6Zzs/TW/hkGPjrSMW9pPQ77SdfWvm6yay5mnInlOCN+IFEGdbxpiXyrYI+ENRJnHhV3
KzJEQ5SVCU1kjVJ3SRl2R7XqyXje044nNiPtpzsexWQLn79YZBB7JpLRjXphOvZW9/QbVu2kA0Xj
e52HP3r4NVmgm8a8+dP7HRk3CxbK6mR++/7KbLOfUzuPh1Qe/CJySYskhAQnwqUKJmeXz5i/MxPX
VcGaJnhb0fZZ6coTXbchQXbl0ic6kRBywI3hXnykwW57z2cDDkcWfC6sy/9D2XksR65sWfZXymru
ZdBwlL16g9CCDGoRnMCYTCa0dIf8+l7gbVHXususa5LGYFIEIwD34+fsvXYdpf6Ji+Z1MCK0HhDp
KO0c49RbBkStXQ6tdTEzECgV5sdMKcQiAZS9hTvTllFywPR2kwGXQlBBW5xMaVYeNb1bhDu6hBEc
o46k9aaHoDNpmgmDVex13vwJmKOuxkl/eVlLyg6HkJ6TwgrFBwJRV96VUf8UiSUCHM3mXpolkPfm
MXMZMC96uFR2R8Aj7nZEOeg2CXkH3PWY2ukEV7w7K3b3h84Ky0vYbBynMneymW5AnoUr5MqExzQ/
3aFtJ3+LkuSdKRbpLs3FvqywIydCGYd4mw7tETDUxLUQhhig2tUlQF551AkDhcb6AtGVrRnAIQl3
kLwPzNDBvIyHMEOh7sZqb9dLL7skndQx6H2I0brXU8TRRtmkwlXygUzTDVgIpO5Gga8vD9CBJPOz
W5rJ0a7VNSYTy3bj312qSE8JPcJG0biBY/Qw1K5VHN31yNNpO3OW9uoHBBPUCERsMVkUZSN+tXj5
CzUfTDi9DxHlWmQdAXDsgFW7gJ6qemuZ2UQSi6rpMj5GWep9moKWLBypjPnAajlqM6tt76vBAJQ6
0sKYkJev2nPXjf3dZHBwF8IlNpmZ/Sw66y6juz60a5yVEt9Sb7MrWOiGewsRDKLgaXI7bqQuugv9
1F0pcsFhR721VujsSv+qqfZmfbKGGMkn3ep7UOf5OUvkw1Q6ehW0FiFoQt3A1mBCi1kapR/zWhoD
RBPNT9bwZuaxvoO3ux24ck8yL75j17NPVbsUIo597g3usp4x7DZkiLdJHI+ae5p2eVKkTyLBU2ek
10SX4ZE1FRhxO2MRbOjT0bTdNf6ENJrJ0k0ZwvJvHYbmXljhGgR5mKVPKEyYivriGbsCLJzZHHaN
03ypoFkIjyPvOUh1qxtI9ZjzfWcFLawMg2FdHd+bQt1PLVJBnShaMz2yGWTJ0SYQuGMt06dP9dNG
LtNFsDQRndku+9ysPdKf7JhP1qNEflHe4QViGuvl0caszWUat4g7HTrqnaO3TquIP4kaur2ZHGnj
OWSLRnZwCZdVti8jWP1W/CvsR+wJxOR4EDAR3jF7r0y9RBuF6TZv/f7oB9FDKJBmpXbxXCFUWHjm
16YDIulYGhv08o8UjLtTSENINOH7SsQxLrHzqzFq0YVUlHuyLB8IabIeVWHQ9THeGe/lWx1ER7PI
zZsqCOtNaTUUDQz5N17gMfYCi/dQ5jgUh7xqN5MSx8qJ62f8ZDveYnnDa7duB+7xYTnsTPINNyP5
dnlg3ls+iX5ZW9AImNDGTmbYn0xHBWe7Dp4ywkg8dqxjItg7QjF1x9QFdkKT5KJxK5N1BwHIsmpi
1Jz2eSj6hyTLMfIDZeWMWnxI0+pwEmKAdpHIIdFlrIbJca2cjnmKaVBOAlDc0rD401WZd8bZrZ54
kjdlxpzETFAsek+ksrAUAX5LF1wf6Q9Ch8GJRJp3hK572GQY3kF6uArIWGoqQKch9x058dYdrqw/
Np0S5uBYJEO8iZbmb8KCOa2cxH4YHU/TSzWzTVhGa2AX2Z0I2n4d1agyLQ0kqxu5PJBZrhSREPcu
vXnA/AYnQNmT1Hxwqs5bO30P/Xtus6OiR79GLqvzND3ClPkaa0AgSNrI9+zZ5+MEZngn4SCqShFD
y366jjyWldp8K8M3O/RIRAvn6FYtcT/wEp1tbvQH7UTVvsJaUNWGi+2+7ja96NqbWAC7ICwr2DgY
zE+ZBwS+ZnI+ENG4GVsQF2WpjpZhPM+c1zezMZC7jJJnDaCW4Hqc46zSfH2Wo/hIJb3isDOBg9mk
Z7K0nMOh3Oq+W8dTn5DvkTyNNtgXSpAQjBZS7KJuwwM1j173nm3tBocKzlz24cRd94sDAfBwcXLM
8kK/NMdyNd6HfV7cLaqlHX83LSzFRI+BLSFcqjCJpA6YWBWxJhY+fh97O9p2c4b7m3VwlJJVy3B2
6OTWemjNbZVjqCoCzUTZsZ7xW60JG8Kxjgjz1nAjdJkeKgbO9Cs7SJ1zB0K/nwjb8vzbeYifKdYf
GR4+OzllfTdKFrjA2blCNADa45iTd2OsDeGSg4ZHlqvWQ+xQZiq8OAp7g4+qtHJ/uRzDJqM7zlD/
zIgQoyFFzhC6omA777ytS4bDLi6sl59aOC943nIktrgcqPnHPqRf0JBk1RCh5i0dcdR32euIfS+n
e772+q2HJfJgVBx8mxCRt0sfu6vsHGGp/faFLrm+5EVcnXCBnLqh5c8cvFPFRbwPcDguzwOa2rff
TKA8e+umHCpYbkVN/0nG7MVHFRGbNzBQ5IAEKqyXwyac5/mlz5CeoN7D6up13i4pJNZLM5pPkSMZ
MeB78p1hw+EpvpeDfiLPFglrY7xWRbCUwJl3qe3neaKcdRoYT1Hi59wW0RspjwhOY8hMrQN5NzLd
AzYkDqdYoGy6+E8io3SLetRYQ8ykiH4J2bO87M/24FIZjfIUOyyzUKo0QCEINmCZsy3SlukIdPDs
+55516ZCMT7ID9ymtxAKmo/Gsyqk4QtTR05fsDW9nUZuh1FGP0mzi486mPxbLD1bVXbtMXcEodDt
aO0TozK3Y+37xD3DTul4QUhZlOe48Hu4xg1dcwnnSDinAbLR3mw6tIMi+tXV11Z03/XsZM9O5e7d
3ppX2I/OHO7ig4J8QEgo3pwmT/Dx0Ja/N+gwT3QKztpJArjNM9kBhf3ht7QVp1XVxjEyVzRORJ0d
8pxMsK5iadbQqyguvWcDjxDjf/mKyjRAaouv0K1PLYSCjxK7WlIlp8Yaqu8k7m+CudoDaurvNRbO
OxbbX+5sX1KycC+igy2lMot8WnzyZsc6LFTzZxaOuvQ6f4YQSOC0+9jR1Fajh1EWduTm55Q4ILoQ
cyJv3eLbHSr/RYscH145QulxWGvazitus5oajHZA90YQ5DM9p/jk5dAMB+O+Gn1SFNGBkVJIHjHA
i4ozSAU+yEf3BPB+flFli5IIABKkggayCdpqDKTuTsgxf3YJ4uDo/iInQQVgZWTI1Y24Y+h19tP0
i55i/6DJI0S5RZXCdjMEjFdlHH8zE3v1EUa8MFg0D27K/LqcK3y/aaQOdTfqR7KXN1nPlkLflsw1
xFq7gTmlyf5RVo3BYYR2Qe8MehsaHedMGgGnucgIdI31RJOmlFjRy0Kdfv6JlEvH7efDCj3ZSbZO
vSt6mli6nMkSxkiB2rmgjYkOV6hFA9t4fX36eVwxNj1gh9nZNRkFRWVE277iRP7zO5U/wdVYfvsU
IoJXFXg4PKmINhCM/3yErwh16M/jwdWZgWuQ//rrs21NaqwTIeVPrWgJEeIfl5TKw4ipfHQs7xQr
WkvsvUdHao+Y+B6bYUSYSIvU+mRFPuoLAp247pbHPx/VreXsSajd0zEYTrS7iMFePvr5B2hnWqw6
x8Q15C9R8ZDo6IAem9YIXwOhy0uCBGHlTMp9c3Di75IIKQJhghL3JDJ8qMmKIDjEr04RFm/0RV2M
2aQsDdGt8Otl2078N6t38DDrZNOi1dr7RSvfvAqISdjYd2rQ0U0zQoVJ+5Bme2O8ZZLxQtN6n2Vc
p2uY4eab4VqMWpyELsnysHHkH5/O312T9MWzbyFlKj9HLDtvLo3JGwzwLJbLw4L22q6Nw5Z1xLfe
6OmkK6SrRzUOxdmOQ/Wapq8/Pcm8dyzgzdhsfjqW7RwF2Ikic1XV4/zXCxCm9h/Z0YEE7LuEDVNA
q/57itzkjf3MvMwlPpgc31Db2f29kzoUJJr2ZdwU6ZsL/mZLwEd1oBzz8JuR+s7Yh+Z1YOvlwAak
Bq/dazo8/7zaSYZNffYxxvw8tDEobdEVGXs8A4lR92+0pH8TMzje9blRvdQLNWtpmIoRXhJAsmAL
/kyvpccJJWPChn+E3JipLKwjDoP03WkjYHco1IamSu4pHX8FXR/eKsFZsp2g4PYSmam7mDwdF/6N
7xXJXdUQZ+EH6PaWz1s0AQZ3ZChFp2Dj2GHxPtsjprm4UOefhwmtTGO2X2Olm22Jw2YNwIEQ41r4
7xhyIITo1D0xn3Tec2Y8fJbYVEQ+fbRXPu6KYQkh6Yf8SBMqvmAqxDuMNOvK2f80N8SJozq56iUl
eTC8iXR5UBIjjvN1F+szXi7jqbPT6dI10Km8VMt3YtmNjSlsCZDEk+94/0vlGG9eXAznZCBGnCF8
8C7QKaybMrFvXNCGa2QEFqVPdciSGo0bedLB3FnH2CeYZswiMqaRG6w5j7PudPW8Ayd+bGbYTJHv
1feWk39aizl2kD4nnTb5kL0HODcoo48kKGm8WMl7kVgHTJL3VE3TFt0M73rcJ9eElvi6K2iGO+TZ
oNM+A4PL1xKbLHQY7w7FKQCFFn9FMJUHGg00VzS8hKr/ViJVRP/M84mkH5BLqCYuNK8xtQ3NKexL
+70pJG2ilIlJarvWu9nIL11NeJp5jo+ppx6jbhAvULE2XZ5S7Zm0Ri0rR0xgZwHwgsTgQI0omTH1
livmSTFQvRC0yMA2NEAiobHKJljP2fbntY5mRy0xLayiy0tfkI+l6/xRDeUdtXR7I7UR0MR1nefQ
0JuWaSJkpsA7Nh43ro/U2BdZcMUmodZTMi7Y14AWbBORYTAy8HSX+6nJhwuWlfIRy9ALVoTpGs/c
DqS3Exg6kGJvCy3e2c3WasZclCcgh1gJGP0vn28aARfEIkOZSKniNRydvz4fW7Gxb2fwnTaLQpap
5n1Okp9Zjw/z4xUJU3HjiopQhOUvM1tK9tSp4xvTsf1X2tqIi5BzF2P8VovHxFDhVrCOH+yq1dcB
jaHXNv5JBj+R0sGT9jMcstMQ0KENvatFGjSlLPdmYjT1Y2jI15/Pa0s4VBVmeYrttnwrcIRFaAGv
BsHqfcyIJnLqbhvNEyFObUECKkO8XV90x8Sto5eOvvWZvM9gnSzfxDCAcaKqvXOvstvU7stHKwxv
ffj666hxjbPVc/wZZETwBAvitcIJLuwtlvnwRRWucxC0Q/GfxfOVEHcCc2SJ0MgFWlLbj8nU/yYO
p7QouyenYqoRh9lKSg7s3fw4KeBMzAXIjZ4IvkOw3AGYRIHG+mOvRdfQjfDaF/XWQvx/z1F4oLWn
cdyULJ4ht5uL7wJqs9HtW7t7qnLGyD6teUZXU/VYwhg1LnE6P5keCn0PIuamNBp9kh7LlZleGhGB
ebPT7iHTLPQyth6ylkW7H9VviMPuNaNnZiveOwKXu9NYlsRkOKS4y5LzQYJLkhV8ZzQoCFQfPtJo
0cDyQO50y5vXL2Pjbg7UxUsi7wGX2FWBptoby15q11zjtrOocyBxsOvJayr+RLrK30lTno+dYZbb
n08bcXdfkk32BOpEwsYp4flXnzRZk2s45fXaHpktRmnvv+Q8Paue42sQu1toLME2kiOOqD6gYxQd
nLyDEc9Ah2XDn49pN5kbEyrXO4pvnBzLa29ZiDPMxQbVsG2ODgdzIpSB1ETifaS7dwj1JLbwU0L8
9d17nNLomztvvI/t+Pdc6Dsa2QyrEbXAWgMSgc0PdkudJYAMOmsXGNC6oAisMf9U1ybCIj5nDAAL
Z6yugszhwnSbRz0M8Sn0YMtwkjmgNKY4sbjqYtBRtmwPhjDL6+BiuRE3dINpxzcNmeNT9dQoOHET
qbWxGWM3V8F8nbrwLrSz5kl3bX/bMINfB00/X2lfQDfsS8SX2FeebCirP19fDfoikiHesJht8pgG
bINPmvXvfVjR6jbhIOAvy6fM2I5WSf9BGsY7NvBmHTLU6hPzbPm2PFQl1y85PQTNnQqbFlBicyd3
jZo39jhAxnTtzxLLGBDgZYzJnSNiLMNd9doMr70PzqBiPnpCODdyn7v6GnSoOSmxQNJ81pGLbMDI
ncXO86z6gvNR6k3bFr4BLULrKsqEKhvyx89Xkuj1FOUNFGr5XPTGr7QE3DKhTa+Stt+NIjtzGkAM
kEy/pzTezGSS3fQ9s26hKbLj/FxZIYL/oXqz3WLcxanS24TIiJVHO4xyDWJlbzdXOc20E1LHP4BI
+EoS1ApRbj4xR+dOVjo9ty5bg5OuO0b2mxHaJWNd0n4m0W8j9jJ3NvnLU6wZCbdz3uj2gJzM3tZQ
zugoUYb7OSPSOOC4HKgKWxbin3UCF3VNKVWu6hbjhZASqxjbuMZN2PW8uLIK5BkUq/3s2fPp547y
M/xYUoa/6j5AQ1tk+yIs06NQzkwPemuincb5cJndEaPjLAn7dsNn0uoA0JJ0zDaS0PW2/XOSNS91
qfQjMUIsbCandGM0zWsY1A9pVHKNBf4qcFHNLoisgcPxwVTeq9ehRWQIT8WSYzxo26NDdYuuIfIO
Oc9oWKYHjhX322TyH6fJWZftgI6RTgOnvkRth3YcV26YnSPHZwIMB2LUGKDpVUs9Zjcwf1+51/fo
2t6wdb6BrJjRXyHCCspZXUIwKyvdUfkU7QjVkGl/adjtOqkzWvATSzTTnpeQCKDcEH8o8SATyYZt
UtJ1H1xgorjfQFc06oW8uo0igflJOxX3psEAocvCdY45FbCM3e4nw8j2aWOoLcIcdmDd7DlBD0wH
DeNYTEBbFZUxR22s+M6QAsLJwg8OchesdORzeOOEKaO+OJlbHDMT8e7yGkuV5Nc2T37F2AXwvucn
RD+3jsbUwV19SmeMyH6GMsKVGxqQ+LsAVsMC9NDgL9/u3LQF/tCQMPUGafGaoDdTC0pv4Z6iEF15
JjvndqihEeLAzkD1cpi1O/fF5z0Pl1ZGoMa3egirbWin/B2gy99iHxY2b1VG7XuInTZbJUP/BkYc
XXMJAS7Cr8gNuwxZKpH16DYBSShWI3dxKIx38cxt4BBTQdOtJBEKe/vWYo774bgmHpzFtD2xeM6e
SJleQUFQ5gsDensXKWigdI+8qxTgNKT/kPYivUdMVt7GHhV5apTBhzbN1yjLSlIpOLkYLONbSAnE
odr5QdtNzxIgx03p1e+taSh2Mju/tXh/RIroMJ7pjbkdpRIGYLJBBIlNKqjwNLAYSVX8cbXgYGLl
7SFP+xa/sIHBwcmyTdlVAAoN6kK6wBfe6xsGR/BG3Rkz1CXgfIj4QZKeE2u5m0WJoxi47oVAnj8F
MOWT0N5zhF/5oeZFXuIHb8kqJehrUPZZNpVzhvmuoKP3pwbM8UdQyHTbGlNyMpNMHdmiyo0uue5r
csuSYmzui96T28m9pQnTH0BTtU+Lz5+l2xvi+mL1gjsCANWhdYqGWp6MXxjsZwwQamekz0WJ0NWL
z3Xgw2tyP+iBTDA4+C1RdwlDwLQhvfJ9OCdkAr3qfOi5NFtMslVl3VaLycznO27NgR1giMRXEMab
vLSmPdfftKIYM9Z1nCZbgx+ANv8J1h5ZX0VyM9kY74hHISKOzVPF4DjCmrh2yvVVJ7v+mDrdH0au
A5wP3wNQoJj6VoeAKn49gHlYxR2xH01osmYZX2wRa+EyRssVSuIuPswGtW3A+GBV90VMzzz/xDGq
79AbwjHujedFkJYstUSHWE/POcYxzpdz6JQfc0e+sc/8v/DYEqYeqNcYq1NtBCzOFt0n2Eiios/p
tBzEup4FCrSoR27IieYUr0Mgfqcc1XdM7cFZdIgpxzJYt00JTEPI7BNA1YHRNmRsIMCg38qMeqHL
D+wiJ5NYHrBnIcR+8Qhmu7+0UnUrwekArCYqhGl+9Bpl3jZ9ZKEs46PBCUFnbXpsyTiqod3MAhem
XSYu03W2ecbmTGK88tCbY7gxkSzR+RO48WOvuMoYJQyW0uogEv2mcivY+RZPKGGSXDnq6AhTPZNr
ozdkMD9Q9KvdQNMNTw2M2A4VrkqGT2seFlnESWSRDQts+q7CzcRU+WqGAHZp1sRMGYg44fdx2WKD
4GTcmAMrWFptRE6T2GRmetvgV8RMjEyzBn11W8ZDubfdvtyCoEW+RqEuGLjs8TciKR6yx5+/LkAr
uCyQdtkPZ5GNwC89ZjS2b2joxg36ldx8rIMM1iZJfsefpZb2HTDgdk0GVX+WfclFLWks/PwKnFAP
2rbXUgh9n82Tdz/VxlfrpdXVJniDxtJKBnZ6HPOBAArK0gr/NYc8QVG5HMwtwNmrn3P3/zkiZqjD
zkZKrh1lStHUR7gpyTZIKf67Sg0bHwbddWwylhxZu5e2XcjAEUq15bIyTASSQ0GFbZhDvh+tOrq6
kTjD/JqfBoanOGvCcl8mWKV/CiuI54dCIDHvXBf1B9m58FmDVSRP3NfhrZvfTyVe9nEMzU3abwxR
nOnU+dug926o8lFX62qDIc48OLqs9nXr32iWz/MoecDTOvbdV1Iy5WDV7FZR7HCN2gI3EsJJ2O8d
ApHK/3GWomnJDf4o3ZEIBWak6vi88IsEI2XbMao4ReXEBWHS7qliZK9h3Fy0n/6B0sc8vKYPISLz
ce4HB5/Fd0jz4UAu0W6atF5rC7Z1RyaGmzHUioIWyFZPg5h9KWnDNdb7ZN21KGGDsPqTdRwcaVKs
JgRK+zgW5Z6hGi7miIx5KIVykWWVtAR6zUvVBxKdps1DWly844iDoW0XW2fMZziF21nazi4rs6uX
JZiOGMutNNljVG3eQzOQiwgc64qjXJxCRDxt8TSniuuPoRadLF4yUaMPcj3WPD3yg1KKOj/21aEV
eYtyi3ZI6WH0zAQR1gkv8gGQQmpO3AS43ICBEI5OUJzHqIvt1sMbtQGUy3PIUfiwS9nIoGd50wJm
YRhSEfTjlxyz5opw72lfEYO5MVMJZC18HGtnM3agb7p8CM7sBi/wrrHXmBPFbElSjJtwJAW1tI3o
Ul1tMGRlw2Jt5RMKDjDTa1A+G+neiSEbt2kT1btajNhUvHdkHI9jVW6MDOqGaw3ZJj5GmYcQhAH4
nMWMlKzudl4mQUbRwneTdY1gWK/TD6lDcCilUy5HWaSxFqqodJmYIcmLqTPWOck3q48efSMOQIt5
a1y/4G4Z7J7WuTwNgftJ9nRI8eofGPrPg//kRDMKg2UKVtnVYjB1V0GtDmOR3vfZ/IAb75XCe2OA
DXZ19eE42JirKLztp+zYdrd0lrYNwSjShEPp5JxtxuwLKySEjySCmFHsZafFrrFSk8Yd/viCO9cA
Dxogx1xZeY5HtLkP21+kFZT7zhhpSbr2SVb6gHau2NqjO+1UzHAi4Dw9hAg1ScYJDNjEbtPuhhy7
XK+/ZIn2sBztT7Tgv0d239pO0Slhh2SKcl+mZ7D81TFO9ZuNFJ/w74WHyX6Nnpm0rqI5i3Qmi5v+
7CrTNOKUp8dTwzGbGwMKsFlM001ZjsfE5NVyw8E+xiNd6xS7HARPw94gUCPnzKJc528grFP7W1d2
5wrO7Wyb7W1aJmj5BaYEM893Tt4/FibjJvLH1nWSAHmmjbmqh2Db2/HytIxt3vRICWeIVXBa3CZY
+hf+++jkv5yZ/HrfoSUn3qkgu76y4FhMnyyUaqXROG0gKowrZqfvDtJGpFPRFuDczMVcJWyX9tof
aBYa2HGY91SEZ817Szl7yx8qRNBcTLD2KDDVuImGid64F5oMz3BJo64l72uuw11rFbc9WUYnG54n
yyViZtZXNOg8e6+ukYgub3KETrzlMNF5Hmpwbz6O5AESlPYQsc6LMf1TuMDyUUKeEB6/2okZ0pRj
FBOxq3dXfAPtupl+DYkAyJ0pLlEyBTLX2iod/dFJSac7nvw18CRKPBk/F2GEuBM1zM6rSr1CGT4h
zpof6iR7HoZy14OG3juK9nFvIwujMSjWhhYNxe8ecOxTHYzJzqHBuqk0VrCZMi69jXqTBhuezdHL
T8TdYpuT+oazGJhRadDWQ3i2STSUp7DxWUMtZPAhrsVgkgbDYKLq84p9y6VdbIr+3qdHsFdN8936
ol1nEUga4pR0bSAZbZlbpFSxsxcg2tW3AEQ2BHUxUPDKVek5XwR0tau0/WamCc7JBIUkx+Y1CN29
7dlrKtBnaZSfyifcxLF/gTTrjBuPgqCx0UM6o7tzDYOqFW7hxlBkl+n4aLXo45P6y0d7grgUV2o4
YXEIxTFojIcqAB4SMWB3qDj9wn5pwcgwBD/XcnrOcAi4XEVcwewpfQFEOFVFwODISOF4FaALnekV
kJvM0/fapTI0BxNMW4IQX+rPYlAVp9WSgNnR+XZFDPnUXdWmIXYWXYQ1GP5zY8/HaI63CT+cBioq
Ljb2eg2JUc6/88h9ysfpN+7JdpWXTKzQWmMzhV9Pa//LJl9qdah9SWkKgYBZpXfpAG/KkrzwtMVc
0kAbWqG4n1L6onS+KAZIzGPxiDG+z8wF51+T7V7zoPvMQN45YfQt+oKfZKI/Tmz+lP7FHfFKoOOw
N+CNsTjPH7bHsu8sw034E8x8qr3DsP0m8HxCgBDLaqFqAPtVtDWiX6hFGgADOGrhbjkrt4s/gLqx
maUmVzfT2o5QYibYxYZuiNrZg4Qv8Er7aZ04QY0mGMepGQdcho3aG1aX7mevONWWB0XNDx5JilgX
RAWuO+hLrtm6m2kO7yJ36bnK4NEoaD9LJu/skoPdrDUSmuLeyrCu995CZtqRXXiKe/nFhOmulqW6
pWU3HfPCPHPTIZmnCe/Wv/kKuHMw6GNrNytsULVMIZhTYbLS/Rorazwo8HW95XWrhLuSg60Ib+Js
KyME75OMio2TgWOSkpZBNYibNMfwVCAiZtpSktu64RXCgyZIkMNIUwg5HWyPZIIUirGOyq8ss/PN
QyyJXfzvZ/j+v9N5v8Z//6rqCdBnrP/5X+aZ/+2r9t/V5bP4Vv/4W7LvP//+UP31OPqulpTxvz3Y
lhop70P33U6P36rL9T//wc//n1/5//uf//L981Oep/r7P/71q+oQgvLToqQq/3Nur+kQNv5fR/3e
fCs4x9X/9R1/Zf1apJ17LsRly/dtx/bd/xV2bhHna7mGjRvLM4FeBeSQc5LV8X/8q7Dkv7mUjASa
+77vSj7431G/wjb+zfMk77Pn2QQIO/Z/J+rXNH3jb3Hn0pSMuo3ARBhlcCPa9hIF/J9iz5MWQay7
4J8o49IVk3jgmLNIVp7niZWECLii1qfU5dreUAncR256TXHnHWs3XiNbx8UPKqXxP2cTyZtXNLTQ
4vjJasDQQ8H3d9zwB4wS2ZF+5GUOGuy9FmiLMGTC1gSIlgbkC0I7N9Cc4Ah46Z2q4DHZddKuZ/y/
q16hNAaq2RvDm5GRHIZ/dkST7t1aFTeqmSRyl7Q+pqQ+dlgo8oH0zWgDfgs9p4V2vAogyoSaLFM0
4UDwMrSTfbm32pERzJWYDLmO0iRb2yUqPwvpXY4rguZ18BiU5hNK1PyQYHPc4aYkhrh5AUwQrevc
BAelh3BrrIF3GOtQDcQWeta4s9LDMOlHBob0IOQRv1S9RngqVhk8io3BFow7E3FemPQpuJUep5Dx
MdXau08kcKoWz8/KBwqzExbYLXBnp0Jm/U3CjCUga+OUCf1rZvq2nwD/KEn3LKVy9jj1k050TNM9
8VDZQ2uJK1QHArQMeS9r68XVXXHTVuLBKggYkt5GtGzc1hxfgsZ883nfihplbglhJVdmd5jm+g3G
Zs0Kt214lity5CHzYPTdcwytCr11jaGg4cRK4wY9vzlpX0QHZmSIOSoLFJ9OW1cHW7cxUCUyMvK+
K3ZW/VUzONp6DjIeBKXySaapBwHCCJcu4WGovI5jOXgbDlcmKZ3UvDDCOHpSJgEQazSSRs+ImPqQ
nxFSgZL/Y7dntERQTUlVGPr8MnagUuGdoVqEM98zQQ2dTysidhMpQ7gGNPkrAIJORZ29utgEKnAZ
CUJqKD2JXYtnZYP2qH1ovsW4mDph0BBUWKfujWtUBIG0+BwqsIgc2PXt4GfTgtlL15lfO/dxsI94
ZznM4UAg+UGua/iwnt1tDeWKHUTGiHETgZO9p74R66iNKvHGdC5UoxEDRJwoSvMLpiC9C/KACnwk
HDAT5anpvT/IXRHWoUkxlPGHowBcnpDubU2zvMwB9FgaWbS5eKfyiAtBlihhoy9hD5ywgMpus1IE
m9TrLsKYgPGIibucPtG+gmbaqRPgbNShcQQqEyqnWUoMrGaSbqMlOdbrxAn+SECPCrU5LYloU2fu
1ffc56IbdmlHXsaUYEyI6p9DHuUQcnNAp528VQGsTtMlOFsXxxAeXpWlV5U00zkrkoMnHW9DIPUd
yYJHm3gQxKS/XctRaznXL4H0UDRZDD06ZwCmsXAYHDleW34OzoupWIfZLFcAhD7KYX6cGUGmen5N
ie9bdxK6jbA4n5OtRFdylsd0dD5KTHHYTTv4LacmeptxxG7bhBxhyx68vWc7TzDEnyNgJHi5Ll7q
9qvBR+spXaQLjnnIBSzcGPOonMjixlX5opu8R2uPRFv7/ZcVLSzU5jhi00G+gJ0GhxTQNuKidJyP
m3oexYY7YNwqp35DTBXbmoNoG6BSlIeZ70BDXF2154C3b6wnz7iNs+J1cp+s5dDNjWvr0N6PBfMn
G8cZNT8cfkxOfYmpIKIFhIU6gS1Mn6bVbzTQbv0RynqQuC0CQrpE0L1vohYvX7pE3DhRfGyZgazb
OH0n9giwjZd8gKytj6Lqf3uEBRmV4nQA25omrl9nN15fnREMn+nPnHxBwhXb1neKHao/BK1zqRkM
ECsGzy/BlwLjmJWoxolgzNFHVzt6PykmW+gcbwyuo3FcAttCG4ynHB8KNbwN2oFVWRUHqMnIC5r/
wd6ZLDeubFn2V9JqjmeAox/khAR7SqSoXhOYWrQOR999fS7cemlWVYOy+oCaXIuwiKuQSAI4vs/e
a1PqO+LH9CLvi7ATZy9F+J44yIOesBlElRVbPIVj0DPXxios1hplt5MwfyzTTALKtzPIFP61zaGd
h/UQoESEkC8qPAXRtK8jjwuhTOvlWXPtGiw1BSSdTcrTCn6O2BpopNzT3B0RvWnFvfQlY3OwbURL
ciHZNWpMAhbkv6IjKtG0l7DwHiA0yDeL0AaXsA+ToRxIuGfU5kZdeXB518aGWKvl0FWkVETtiKZt
5J0+mD+1z2LIwDSxNYV50zzZ4Fx21HaYsrt6Rp+qW1fucjqVgW6WWV2961MegBujEQ+vNkrnpbWz
r5APBe3l8mskIegZO3T/L3qwOIrG/hLBbIdjRC0DfopNM7Hr4w16z0vfDJqKzgDR+J8aNSYkoUGx
03VYKgKtNV6dAvOIXFOPU95Ll2vILjH6QO8LqDhTvUJdcjgj+1K7657NJtNWWlXVu5Lc+n3izPGK
PRPch/zbrnO2OtI5CsMjRcrxE9QOou88dnsFRcHTTN76uVoEwPGxhaZBgn9gaVLOa7tx13Frl5tm
fLQm9eZKKjEayw8fuRLXhOycTddRk2sMj4qn095PnvTSxF0cFVfKaLktNdSfD4oMa0sbO5qMlb6S
UudoGmWQmKG/DaZFZvkrrElQ2aFLsn8Qu8g7UPEpzvaSo5FLZMrJIdBOiEN6fotni36aDHBEA9ry
0Hr2ryJjs8lSqUgv8AAlBgehloYJno4HFwTExjTTOhhK2mgtiaMqd9AZXYaEqI12RuQ0qyZVJ9XE
56rp9t4w8tOF5Ch7T/0CoGQrCsVxK+YK1QbrBib7k6FvHLq+WR4RpBvVS9F5J4tXfqXsrAsqMm1t
Oz0tlxIx6V/GsB8F2mHla+pgD0AEcwJNLl8f6EXH+bVrPsuMBEgn3M9Yfy99dfCBRGzMKX13RzXv
wEUFtlcfyBMEiMybYS7WY57+aLOT7BB+YEM687aiKGed+ms4PdmhzAfaBHILsRduxYCjzWzw1zCG
WED3NoVu/HkQLLgr6rxQxo8x72SHqUZzGeYcr+ZsTTutteTvOJjMFPhxN7FoDEisC2hDdI3E7DnF
5Z86TF7NjMTKrV1WJe0tbBtoHCm+KtlVj3bjv9tp9dDErAVFM7mreeBZZXvh2Waleensb9EBpnYz
JKHYlWcWqmg6Hj4YNxzXWj6QwJD+R4STHZPNQh++4StvIV6Ua9pA7iF9Jfupnf4U7pCVjXX2nAzG
M1sfagTRLrOyvKiwtU4upmCKEteVNNkpsrCuhqe4HhAsi/Qz7e1p46EIr3q2PUGp61dSLDc/Jx1v
5cXacib0pNp6oQ92HVNn0aekQnfUEVE2Ig0iRPWfOfYnTrH+Okv6+7zKnmkSXxgGtIt1rKsWWPOW
c66LPIEu8pCW+MHclotBJ9/V+dlBr+sjdXGSkQyK80TniJ+YT2UVniMfNdNftz5tglH7VJLVJ5ZZ
Hvum3AqtJFfPy1L0hEVl+ZB3MfVLR95FFLW8uhsT/8rT7o1IIn7HhAlGxTRwDGj11iw+oTJ8W1V7
19adsSoXVmbMct3wPZ0snH7XhuW+1anJ0u/Tobnzfcw70yh+RT6uTbqz1jwMznMTYkG1ToLUxkoY
1StYlofSlB+2HYqdJr2lerK+djHae63+nPG1DkMSLH5GO5Ra+FOAvxsgKhk8+PWg8zuXrRxPIe7M
bJSJYNhJbKzzwnvRs/Hb042GTV3212M9amXPfV6n847jIJ+dqv7xI+lhB3dO0huxoaSwKSPsZvln
3Dr+WtjlN0vTn1x9wdYR6yk3s3snovPUI4HSuaGO1Nl+uG5RkK72TrQ1V2B7GiS9Sv6GBDPcfhO2
7lfbT+Scx4+pgUZrZs376C2cl30r7U/R2D3NB3STd50JxtBJ71kfEXDBdQwqnwaxyb+RDkk2qkdI
VSyyclpSFbzMVa+mH4qXuDOZwFzZGbLt8Xhrtfc61e/d8oocSL1bksEViS3IiJUBFbNeNzoCTChS
j1BNhjENI85KdJQZWCVzkzLfI6xq2wr+DJOru7Ldoma1192RTLrWFYXyCY2gK1WUj3Yr3TXz7xN9
VyXOEZglVjtd+zFn3yaKk6uMPQyzMhqICOAhp+eRzAeBGgjO0Q7Pj7uS86PZ6I9RRy9S3Kl6TQ4J
KHLKgIERwIB+Q+3qJRyHp0SEmK/8I1od+nLovZLQkwhvzG2t1L/CGaYXQ3LehWSUBBAhi1ZOFkXc
Gk0ePuv8xSui71BB0PY8ntV97h+Um364dnw3m/3f4hipQ63evDc+j9MRqqbZUaNVW2rN7PkchZjO
e4AA0u97vBXivvNLHhWq/fYlICAYpkF+6QS2FY+xZV1r2EJV+WiFGjRm9+TpN6OP3rCL0UnWdelW
OPDgONKx01lpevGVprl11RxGBBtsSju7vF0ZdcxLjh2LKncPzf8tgJrTNkDxixW/G9WsgL5FF/I3
CrCEOOKHEXcJBWcMn5vESkhQZPl851GIuEED4z7QaWeHOzwa5Eh4OXEV+/MYERWAJeK2lj0V3Qwg
ouhOkVadZVN9TaGr7lDupydFiLdxbfqK04XponTYzn1xTWZnWw7NCXSh4nndTzs2Q25g+sZLAVsH
yMtvyYeOD+x8ZlRpzwmF14fJQrnrWQkFKbzqdcODjHPnXg4JZZxNmFyortM7umnqsFpn6BK7/s7W
8ksZTSdN86yD0yZV4PsxiIg6xRSXAjLjFtLK9hODgVyh6qzbdHzWMvB8mp0eCa9ME9XtVfHUjGLf
ENjR0qzC5eQfIqaTIqXh24i6m6nSn8GfKbbpSbHFI7KEcAmGWJQe8/0Hrk17c9bSAkUQfsUy3sDt
y+3did03/xco8LUwcTDjf9vJqsbp7L6SHtJXQeyfmfc+EzP6iUeGFFsnK2MWQGFLVpIYOjYODSJW
t5gujKbYYKl9zYvBXJdoV1uKvBPYIYVGz/cMMSTiQUTGsUYHIQhrdsbNM7FUND96xbFk0LG2pG59
39IwH0bOqY2Jk40ShRYz6DGPq8dOb4FRhYx0gmgmiNDfLKMVYTJd7USQ0FAnLyaYanrPhejvu7Sy
TjLC2Vt0JZ4j+7s1rJKPpvZd0U2yIkjPGTX2ztJuqQxJ/MM4Q5i1gKszuBFXIcGXlk+Do9aDuRju
B+wWcVJvixDrhOlZPhVEdfjIzMwqJZKU4qbaLIJcTa9jFH0wYX232NiPnFgDtjvVGrJywP6QgltD
G9c4fR9rh11NSJ5FYlVjCT9MKxdy/XmYlDrQ0YKK4whYWvM3kGa+/jQ86x2MYqBjm8bXwuBOj7hh
mpF9q2vUYUXxJJ2/CalvGo9F2ZylAnsCNaEsnMPclmYwmve92xg71BnGxZQLOu/aejvpzYHwAyeF
mgz8YML4iSY70DqsFM1UH/BlgBqyOSekI4k6uBdRWNa4DOVnWcr9YFj8o2b5I2R08mBqcW41WASZ
kbX+/5Ly/4ukbBn/N0X56Tv+/Plf9eTlr/9bTrb+xbkcLohnmb5v8QH+bz3ZMP9loTBjz3J137R1
G83433qy4I9Qmh1WBoagRdtDz27gCCE1u/+iZVgntK0LPC+mzh/9t5B+JS0QgVP6P37/H0Unryop
2uY//4ejW6jW5f/8i4cfvhwUStdyddvhq3q2yRPwf5eTqc7orMpwjrh1TnSsxCvg9kdsbSwdvZfe
mq6KE5FuLcnY5VZb3YW662H+ISfd1feaCnd+monLRMFRSFVW8EahC39OteegAd2o1KvTgaZJB0Yc
4tcYgkMEU2DtGvsa5oJDRuJ+b9Z5H8wO4e8aT7+CjEhzIZWjeMf4sv0byIlN6bjfUz1dpokmxNnD
i2vkzVbUkg1Lw6HQ4uZeZ+qcNK1D3jdk3O6TfY7I3cnBOlrlsG8yVluDxLxQhns3biRtcm238S1n
1cwLJmPeOt1y0MaGtIoMd+MkyDUTYvjaKdwbLI9un5IP0aWxa3vT3fHN99spno8GQGBkbn1TExGS
8YRQLbHOpBr9FR2tTnM2dauMFkUEIH4xp85OH7krJFr+VxwGGL6Yz4t9C7rCVcymDDY7LxtOQzn/
jE6XYB8vf8Lyq7fycVWDboUFYL/Iaf7ChqvL/IE95XdjwF/ITF7mWTMvQo3GapqzG71JG/oYKJi1
SaVw8w5zgO+hLA+enX+ISn+MFQaTsRDXgnsbiPzfWLgHj/rDzPVOSR3PiJ1AACl8ekopcIo9Xu6R
zCB+Gta4y2vkUhDTYhtBcRCYYbRPzpCBdMWJuac6EdEB3lTHN7jefyBT9/6kbU0j+bPDMFk7I4ze
pjIe6mlmVvR6d0s8YlPBmYjABmMER9HQ8i8U+XTD4Hj0igWyyh23Lyai+waycjdxBkqR6DjQHUPT
OMmporSXpcOWFfDAdg6tY2rIB4wv7TC9zEP0qjelvU7H7tUcFhqlLH6tKXm2E/rconY48Sjfclnh
xiF8GwypjcOX1SMeYQzGmUMltXlgtCFyxGV3L9jthVn2nDhhH9gDxuw231HNAIMiHw+uhcWWeFW7
QooATNP3F2uoXrwmdg695h8mP662VarACM+nVjnECRpeaJUsBzfAU075gns2yBSt5hHNT6vax0yu
hg/lK2paRXruYhxHxCrWjkkTm4k9YSlDHXXFKJVUH7wNX7lFZoXJh57maN9l41vVk0vIE+2lsRVp
Z2iT0Kg13khIYwHlID9jCe8aaWhrzPbNEB7of2iupSAl3nzY3cx5uXN/Y6xPmNQp7yuBZEH0xk+K
2y4O5XPsRF+4DYJepy52Uvdu7T93lrwwpkaIIgSeXeeLDjiKEdxHmbWKK66+WC5DcCN/o9we1mDa
RJxe0qm7avFIOEwL0f3UKSIl3BTJfWIKtvqInF2/M2T3UVr4R1q6vohyf2YepmFqS+s+uifEWh1N
t3gm03oZJz8QOdcjByuwIWOMtQrTtJ01l65KD/4o1C7vnXf6QniaQwOSct93mQ1e1jmksbYxfZ7S
WTynG593FS5xfXS471Lakd7c0jCWINrdP78pvDvEjHVigONf/mn6+/jxBrrSaRT5hvFDuyVebcgu
HE5lvPW66k3Dusv7H/k4cuMYpg4ZP00cGvyawNTBONvlV2u7W1KZ4k60VJJlOi7tVJDWpJEgjJ+R
k8J9zvYGrDaUGSw54tfT+dCTuCMOGe9dkTqbPpF7HejWKh76ahc3yz+sH1VLKa2hX1PmLI4x/SPk
sUuZ9s+daByGOa43M+Z+hp/3Xo8qgsTaLkP0pSY9fq5rook5UKjJc89qxoiDCf8rSvQzDAmTYq05
aIHqykF7kiL2N7ZFyxr1UGighzik8/RrNhG+spiTphlxHXkTTwXjmxj0WQs7VLjGo0Amy/84BQwr
ag6fibpjx0JBzywacekjAAKGCBAfwra6Kd287za9hMdK6/RucMEosf6cAre+tHP07RtsnpQ3n6sC
pqstnKtb6vkWZxVpg/7eru07xz9VIzITZnXiRR+p6j6qwo8D4Ikdu0xjOHQZxrbO51DfxfJW6fNb
lZTH1B7PcZv8+Xp2wA21SCmAGwuXdo/O2xnprm6Qq8BI8mW1O88xzyNxch6cJVMwZD4eZ8kzCjIE
9xlBCySGFM0DacnnNFWwIRrzcXCZXykjmM42q4o1kYKVHpUHgvHivvGjYx+po+52L/6SqU9ZVJg4
ywHjWH17LtK6CMbKqVaeHb9R3jhw0hcv82Re52F4VnpyKxeRzm/mcxpS5mIPWzmKl4JiKlYBpyR8
THkk7CxVWjvKP1cum5Da+zViKBgO2b+KOOLK0jilAG13XViI0vdYleb2SzTa2hoDyQquwTMp8DbI
o6IJChaRmLvK51Spc9Ol70QytzgP9/XgXuwBw2HVm8+jjefU7wq6R5OzR13AmqKiO1Kqr3EMihTi
M5A2vmXf3LTebwFrZiUijKcRwv4kyuqgzdpepKbDWLJOXH+BlOXiQypHAxpr4VPC+AfeU6KzRd1z
N9DY1UMAXBtD6ZPdZnVFuqN6Y50Y8WYCbTIuZgQAK7nplhQr2YGljsjncVTAANcZE2BILTbI+9v6
cYxSse2G9uZ2NakmnZ7J8Z9hvlZsRXzrODPAc/FMpxkb4UrKGJDa3Ntbb7ZeDY3OS4wG32ZB15BT
TwNhD7lW9WysQxqr1qElnmzNWBDa7aMsih7vfYuiARWeGB/eWzFxsJWXkj4QtnMT/Sg5SJBIP/cd
G7OQUUZV26TqfiMBQTDVPqQEZsJhmtvUmPUnuyyeuBEnuzlkJzxJiMmSM1avTdehRg5PckKcvvPd
lQAoajU+Ts/CdrHVRMghJaZD2kOiI1a9vaA80alibd9iV84ySmkj5om1ZI0M1CFfgwb5Q677bXy5
zoVd7/kpHcIL0XPe6jcP/Poqr+DzNjBuWCRzcorGJvAg3lkyvjklGP+wiefV3FcqKCER0XxshOuY
pvdtjSy5IkdmOHZgmPljONxiuxV7vXvuaWBYK0+VmAGbDFvYG3VHzTIp1mCEWY3M/K/sfGhdlTbl
Vzw/VME16uLJSJgiBxjcosWM0XXxrbOrjAuObbh+qzM+tqnlT7T4SMy7CCC0eqHzJgTGeCS3jry5
FLhZ3qNVtve42/JtpNi+s2xm5DsrGLiGTTEY75waPwfPe6151XmTWcsJGEzVxJ3Fr/eROxAwKR6g
7TzRUnBMqnZvSfO+crkQQuNSCmRbEcX0VI3WYzN4FVPAB0yrX53tmjFecczhU+Q2X9JAm3Y6sQ9U
JmsAU5wMa41grkjz1x4GReQXX9Nsn4bYuJK7/dYxvyofHneVPzjojpCdsU31zg0XwEc31fa5TW4T
haO+tPip4uG5Vjno6br7mtnYtu4TVLBlCFQn6esPbT7ne2Az7wU1NZQLuOc8dDY62BLM0cZKA3Ty
zxvQWrDSy+lzKuNdYrc74Oq/mo+Dg6IOTFhcRrlmY3Fm6R7Xlh9InJQEjHR4n/NyVLH1cOMV2rNN
MgOqFPhhn4ZRUCuIWsOf1sQGy8A+AEr4p9EUY7gS7rnhBprb/6Mr3wzjipn0Z/QxxBR/IWCaLTwt
8NzRTx93C/vtYrD3XsX9tmSkDEsrXGfEENnxp1dNJW8asSOdfADTdLGPI4L+VvplgnXaKC+lIdVB
Huq5ELRxKrYko0ISBqvMjiEqm3hotXl+6m0D/wx8udLuj5Zbswrrf3tgxkTayMh45HS8jIyZw+fF
tyk5dvT8krTZnV0nRC0dNv3pBin34IyNcSQQ9VrQNdAaMAXhUDxWlnOvOdQSY+CEFTx0/Wr2+6dk
5unbGaCTC2+TufZrNS8oLWheCNNg7muwr211nwCGy+6xZXOwSvo9YtUmSdXOzOH21SIiwtm/zKJ5
Mv3hZ4gEixnrOi7lUTx1+KaWK205A3bjimbd5zEyzkY4rbSpPdRD9Gt4L07PjtmvajYGwNTZru15
f5c1U4a0E4Rp+hMZ0RJQpFq3yPJjW/q3vjZ/qkY+jVFOVRM2zXEbldkLdVpfUzK3uH5olNKsrz4p
+RlDnIxelJ6QXldaHzJ7tAwqfio+NSR/PmRvogoxA3rHbOYJLhsLKEs/vRcxt4iI/ViVE6wmoEhe
mbCJ65AWKjnCGrV+nEpnOxmECOX8VGbFrzl7am/45LZrsarHgYCCC5C3f6KvLAmqLLn5fn9VZKXM
HmiF3dfnCbeQ6TosflknODCqoGMdI/SFNYn5OBBe+7QACYQFM7HzmWwiL9zErTVtrSbZoK2uaAF9
zzQypiO3iqWjpEIEdPPuT2fOnsZlXzXUF6c1MLiSN0v010GlSMdasuVGzMgLy8F14t9MV3eRRV3w
QOlOXDndEbvLtiOFf7Dc4fGnjQvwsG5d7vz8liFMEKLkCUjtpML+felxKAXkn/moxmxD/Olmtjqg
GswEmocEd4/LbO/61kdeJL80U9Jl1ThEQSQelzxq37KGmDzR/JM9uVTe4+tPoRBZDaYB338pFxE0
MuQqdJtj05qvdsaMg+xOyZSeEp6Z9exmduaniujVmRmrvZE9kTH6VLgsFtaE5tcx85bmRRa2sv5p
m+LpYTCMX+q58CSwBUkHBYtOnZoZPlkVkb7gWAjZ2+C2kMkcmbggZYnnH+UT/xhElZ5JC005OSsa
kzY8dzIkUv021G6+q8r0MR5x+MqFmthNCJoGiRaIvO/lXN1ns/tkKG25s9GJ7WSPnkqN1UiuGLbK
g+UV3zPO5lXPKMJmbbwUsZTb2LPvZI7nHnXqrNWsOOSJ8/W4yVS4Kr28DYSFTBLPKN49pzpftwYk
xvE2iu402sZKKZTQvBblticD4xXdeD/35ts0hecGvsWKlc6j7fB488fhKzfFfhAdqZAw/GirNNkx
MjGEYhsg3r6mzxakpleBzDeWxN0wHktzGFaGYjNTh1taea7WzEmuSljk0D7SzR7Xm/+HzvKj5UbK
4/xJm/MfFc8vA/wp5ZML6WiL0AePbQFds8W4GBM5rYUFmet0KvLlvnpghWdUv6JwsU6BeeI2io29
dOarM4uL65sI7m7M9EG6CZ4DjQVQKa7jMIe70BQCf2BJm8dAK2mL1qsnMGY5B6i+/dHJ7ASdgXfd
nyl6asJuZcezEVguPbMESh5nIPxB5zrQBw9RPcojDKWaOWNr9/bC2wBJXaCgyPzJaPDxFPxQtvqt
heEfqxEAVwLGFUx7v607DmxRvYvyefEjxTwXtOqI3JCqgRZop3+3BK2zbMMDFTYbuN6AtwHxXf1u
CndOWnA0rX1uMlrM6aVp8IJkkf+ULNvA8F2UYOp7mNBpAWlgMFQAk2rDcoDdVKqtUpN6U059n3NE
AbKo2Uu30B1p3cq5GfASK3rY7OZdxTqnHzr6BlpbWBxhhIv6vV7pb1bxwpmHA2VEXyxtBPdz3R1z
2XI3zJ/jsd3WCbs0A0EkopsvN1hV5YL9UDq7b2zMwyOclGdftovMId6KvPnINP9+8otnqanbUM2v
qn4psuI14faRcaTnYA7kkAXwr92xKoUZtXC3UhBSZgcmlMq7XTNVf6yJSNoRidwQV+pXoxWfyObC
X+LjNY/eZ5JB7Yxg/wOuuuHOIV9a0/OdkBfCg5oO4RMYUh5QpvpoXsqScl7oHTVrLUEVuuEyiE/I
FvAmTaAdXGe9HliF9ZVFxRsVm2TebOqEgPOxlnJNUm8GuOqe1LZPISMfOVa5aT7cvB7PoRowtZCj
eh2a8EDU7sH2uR06c/VnNeOzHsY810beuQj4CRmZO92UZ8E4NVrZj6/fXPSSMtTW4eBf6PoZYDXz
f8OpEfDSWZc6M4Gw4n7qvYDarmjFrEWlYfI+TNo9J6Y5qMR8zk37FTcMyyFnvNSm/4s+9a7naFeL
HRVVZJb4dZo72H0EGHQNe103cEIMy6NpFLepTH+99M1NCJiwByUJgZXC1rKL0sqjbBXpDBkeMljg
QRyLNxGVN8b456YjhsIlIinzrSoXxx0EvaR6LIX3MXv7aTI+OED8+SYkRXwV+wIiUd3FAECqi/4X
Qmk8JuTXQXiAxtOjPz9ObI6uzaJ7SvZ42Vfri4+mHK8Zn11ngA/kOPkOsM20S8fpjQUqglcDQwhr
8r6yEdvC5E8Z3gwI2zJZGVe3hsC57ydgJsfwW5TjRiOrDFRcbSC1PHgQU5POj88UdqxjEF0ADrGZ
efpL1+T3iqmaFCQ+IZ+CeGLCCa6PoG1wSUWjtYN6fRxrDCaTfNCn/iB87T5xmWxJJK0j8T6BOD2Q
TQOkjMuxS7kbRQkMTAi46waaD2hu79R6vkX5X13t7Ur8GBgFcLk1xSXN+cGtlIb2ivennr98DYev
b1AjSDtMV6fLQpzASSOg2STNXhvmh6n7SCO5b+q+3qKTf8gFbTR9dNRycdYMP5vZSSnncF9k3Y+r
3Olvpc1hxh2TV5HSExA3PdBI4mINnk68uxYuwwCEwRcfX5u4E4Muz4V+J1p8gyqqrr517cJlz/hc
mM0X8NGHFr0l6Y3NkIXjLhLRZwJ9ZEhhfUYzPZOusSmr8uIupYIuXJqaI5PT58+5xiVDWofiBsQp
3ZH0Q3tg3031U5hIm0NZXAy+37aqj9wekjVpV4qdm/IXO4cIjJpEIB9iFBv3pHvcZk1GAaL1V1M0
QM+56OxFKrSjd6sElJy5PBg6ZlflffYpHVhYQk+5f3Tc0ocDJsk5R9Nz+NuFbE/xr+7Gnide1NMu
0OVkkRkh8uQE0eMuxZuN+up+6yVES3ytOBwoWu+BWPOc9FDaQ7KrXX9rEvUgKtBphNMpxcElFFXh
XV72195bqOU1hhqOkrj3OKJ7Q3fpnd9O/+ADoWOtTY9E8IvNVBkfkYcPwOvHD3B4jFWDd59DNlOu
5M4+G4ImKyuIQ/ulF7z7IeH5toLXblrEgBwEp9jHY2Gb8kg6ceMp72XScHtIK7zDnUETrA6dCyWq
89m9dj5SLK+ZGckfH5yjoxrgKCAeOgo/lWYG+Ry/Ln/YYfGMS1+sB3f+dNJXMzGvWtUSMXXnU11M
j4zen4uKTt8dRi+DUK1yy6fKedOj8NvMjH4vZuNPTNjAZZagxcmzztHRlOJnGjJUAIjHSEXeuskp
OkxmTr6Fee80qH/V2K+HZtjnM8eiEX5rYKT2HYF4ouGDA7lC849GOZtHQQ4eu3V6aEJ3i6sx22QN
rLTM1SaIqmEQ2fZDz2xB9820E771PfE2V+47lKM0cGUr9wSvLli9YKM/UnMVwEH6LNUg9hJSv2oR
R9gPf4WGF1i91qNKLNYAh2wSIscUZ/qKOhJzk6j2p5pJh2ge41lpfZWz521DO3pFm9D28whyyghp
JSF8lvveT3hb3iV76pDxwjAPMt3/1kl8qgo7pi7D79LBKGSbJNOt6s+e8E2a1fRndcTqwxS/DPj0
FJcn/Vivmr80U+QH3SmIUdP2tRIUHqdDDpfEMXF+KfuaLK9HHXddoIsP3THfy9p8o8mTmBtYo5VI
ZgxyGq5xrMn5SCMY2TMOdP0GcXoxYlKBrrkvACc0PiYcT1qsBisNGIzfYa2D4sgwshdmfJ91bDUJ
ftZDLvfhUD6NOm+SzjreoYTcVMjqppcUAB2rjd0NFGqrKOgJnWpkDJIZrBC8o01uNTukRtZ8erF1
I/MgBGeZ0q6ZCgpvLcKGlHPrbGVKh5iomnuO/eNWmtON7DtP08T9tnHk7BtwiPFNMxOKAFO8nQId
jXPlQbhYsVTGKr+oqLiukwPhXxQSpH5Ka1gGhpXYUZO7VMsDnFZ/3ajHqwKyWFJon1FtQqcymltD
DqeTpBacN7o4UmyXEa5hw7tKdqdH+s5IfIN4d0r/Qc/JCc66D/0X3ZHKyEzfYQZV0WvPgwFORv4d
c1SnY5szQUf7+8EoxUarOSZ4KU8Mc9bfhYYgOSb1tW5DTM/6nZqjY1W2zDQhtzijsXXmRRlkDaOn
V7JTy2Kgd3GTXfGKMyxNHx6D3851RIozlNO3xtzamTYHrGY5ldOaoCsnXqsyv5oJK6YIMJgsiRuX
cbeZIoNtmP839FQWmwPblWx2sFjoLpMUFz+QUVyo0n8ch1hbN7V0AqxX8FD8YJgoHtXquyjVzzSI
bsEIYMMdydXrTkTBdvsUV2Tr9Sq+H6k8FoAlWYrZO1/XNhYR+kNSonoPDTAWExSwaWybiCh84bR8
9AjBL992Sg6b0z834AMf2maDV/RmEvvZRibwmYkIcsiovQCkCGyIJf9apPeYUSn9yKCxEY3Kd27u
v4W+FwjJwtGsSPNmZc0hOimT7WhF33Gdg5SktyUwmVeIU8nioIuUURZ4y9bV03tWPdi+FFjQ5kF0
g/9QSdt7iOdR7szQ4lUp+bal+qtBlN10VMbjgHFroCcCi8muHwl0lWUb3bUquiuU9opG+UZxLHjW
zP2s49E8lst/Cr+zdhNRlSa3fztjltspg0FfG9w/qWrM4moTRtRBzI12p1eK411hwJeiqPKkli6N
f3415K4XNFn7yfAQSXpOIL3nezgKnJsm1C574bCgFqQdrK1VDhNua5jDVSsPddi4xz7myePl40XP
JqZRU3xMmYqv3dDRA4eNiRsPKB0diTtV1LLK7Opm2jmzwhcnJLOd+SXymjCNgP3Ha91CJPPymgC5
xwLT48EHpXvGZjCnd2AGzT3XbrEpBuNxgpPjC1SXfmRT6aWvMtIwvVeTfOuz93GSwRBZrC6yBD9a
qtWnmBb2stWuGlEmLzbqXQH+7dBH7uPgDDzeOHBtXGOYL1bIHRQ4Dq3gvrTvi66AwCTpMv/nt17q
lBsPOsta8sC72GwaD7GOYWD5nWt27eWfX+VFgX2+ku+I9rATbLyKds9RSjEWcN03Nz+Fk6rqlHgz
0ailHriHPD1pHVoocOF16OFNBg/CygOPgheFzNkex/vY6joO+7ifKHQm3PfIfnuJ0+VwLzJERclD
LxBmwBb6G/B2f7D+i6gzW25U6brtExEBJJBwq76XbEtu6oawq6FL+p6nPwPtL85/o7BsV9mWIHPl
WnOOqaTcCBPDRdAjIO/6tF5HWXFuFEhGodsDEG/3tagZjwkgjqSJZd/u1BOBEfnR3nCAdIWufwZu
BezajOJVa45nKNvOQngVTUAOo00JGb7VCWKlJ01XBpNkQ7oYWbmKP7t1ezb5/jtTcXoY3CZaVH24
jHXUjz0BYwLPCTBxzFE2aP+R9NAycd+4msNV4jEl8A3OKEbdgvicLyfTrP90RV8eiwqcByXtm8t4
2opIMZlf1ooz/dJpwy1v54teFfKa2YKwUh/3G+bsW5YSpJK01JOQAhaEVhRLzfHJNQ6bfk8VLEm7
ZhQ3BReERcQ++dFLwe99dTx3Mc5dbeaFV9sVjIYlu2FblVtUmJReTbdvO/NDuE7GL7GWZmVcbL2E
xsYBkBNjsyOwMrx7pHZ2U/0o7TZnrD1cS1zqUeJ91vV4dple3PM6/04t1n8btTzDP5l8tAEUrsLw
WIeLhLzEuD2mYRlu6ib70EL1oRUeJWBroTNyC41RCXts6sh9VZIOF+i5xpSQJE/DboHcxcXp+YxU
xOBWmtC9I2Abmza0rcPzQbl1sFKdIua4D4clxAmFY0ZLKQmthCijIV63FvzDsUV6jlESqF8mASZz
2k+ZdwsXswEtY3FiJTzW+XRpCkwJ/A35cip6BC9piYMVZgKlrl2evF7Rdfe+i6b+V5JAD/QZZVLV
bxmrdecgFxgBkmmtl/3BUH68HYvyniX2vz7ChmE6+Z+ud88VvYz3Mm9/GFbDzs6ZGHaVdyppy0DK
qY8uLX+/SMI1jHJraWqEl4VpcozyHKlLYj9o8vfLTWIUszMvx/bXix1RfL8iAtOD3nxUtbuTVg4g
63msrNNTonNcVTjahrEhvzcM612iRLr0NM6g7pyYSnEx2SkIhIq6aYpAhccJzW4U/yfTal7dKDK3
Hmh+dmvrkbnOj+XrLyqmxe+rEUEA1mARVL/Ld63Qv4JG/jJrF5mXXd548WgvOBhrDGvRmZxA81Hy
6utRvMlQHKHHscEIMKUzvaaFVYUyfyiyi/JL4H6Z2AB07E80tOsl5IeVStXBmsLq0yMAL3DHA7Im
JBT4bq7JpXS0dNnnbOAxJBknW+teT9ISJ4y6JoK6beAT1cobtrXn0HRNEHJwE9OwbeAKFhrJIQO1
m/8xZuaqSNxTHUItcnv0p/QDW4MdmEAXTK4IKrjHuS1LWsNagng8G65W2LyS63Ad7MxZGCib6ScT
0cPQ2oJgo7PEu8NhrNRRkyUdcCbKkWb652DCi+upemmXHTGSSf4IzRzj8rgL0yy+0qt+m1LxOmR+
iFlIvDUO8J8J+1Q4PHKUdgaabww6YJ7t5KW2648oNL+CxDzTi1/qJZMSgNjpHglbsnRVW20SO/7I
O/dl4K9vamHsrWp4MZr6PvmuBkNa+0orwO9V734OjfENFu+tb/pPhr6PICCsJNHQauevYnC9hS8I
F4pJK2V01m5lk+AYCj51va5em7T+aEEPsAQwtxLigzFIH/XauhcFYXIM0g+1xntqiWFjVbYkTbRi
MjXE3amdhmqHNJfo8cHnVGXoA/Jac7i1uveT+GxKmm5Xp6BDGzIQFXVEct5hspkJXHLvCY0haE4T
OyWJaFHwBse2RvqqkfxDr/E7lxSGJoORzsI+R4jwvRtzlGdD+MoPylAHIrHN6vxznmVnbTccO5Ob
ydHgnZZG+KlV46c00aQs5O82n36qTlXHvALwTyIiWa04JUoMuJ+1LkAC56a71aT9hRObHrqRy52b
pW/6WLWnyqEgLZjC4oA3va0Dq3PdKmBUWpb8sacE4byhc1jAWjRYbUitT0s48wuD8SuFag8C3rcG
sqJJ9GG9r5tXfj71eBgy9oWF4+AoEFS9y1CNa6d2/IWgYHPsvNz2rZtiMA/PbQlapKuPONzGuaYL
4L6O2y5kKD3kiOFbJ7m1HK1zOt/VmzSQHWp59WpNE/pquz53MctxmBIWV5N7hs5cHPEEi4UuaRSX
3rAbjPadsQRoOZTb2USR6pIN1/ko5rWJOIG0PE0VbJGwjMFP2/OFTUiKYh/C21DftMgjHtv6Defw
mA2crNN2Dr608zMLPMWVm50o2TKwWIa+KqEK1Chk6McSqi47Y2NH9nuPXIo+SkJwlz+dnKli7GjU
Gyg3tGkc/ISYHFZWONjn54NGHUXWAzImn4VnN/q3MOmjF7Br0WuIzuBYJONnYov6UrTZh8n5T1bh
uyc8Bid9dknK2NqRsRQuLE8V57IJ7oC0WRC6MtglVabd0Hb8lWmSHXOdHp9u2dkGc8UvmxK7Fjbl
WtUeXVqovQpAlLOCLYVTW3sCGkx0TVMwIdHXKxLXnbNMwecS3V1xtiCnOOFUURCv1QThpnOC+pAZ
04E47ktj9/vQqTEIJ2AyeSXatqSXGtjZWuqY6qA8YykomMOmBZR4estLa6S2aUX5EntMmmrsFFzr
l75i8tXl2TFNCUxuKp99sXh3B/lvlhoRL+kcmthpNm3nnEc/AUswwDsItXYT4BYfm4mzD1QBwkcK
qjnUfVSRLuZFXRxB6MtrnXxo2FCdibQyTEmuz4LTjdc+ooEIBnNTI+w/9np9NLT4lVB3JAOp+5UB
I16lrXxP7A62VVG8eUq7QmohP83m3CRJD0BgRObcCHPKSPENpYwVsedW9BFsMpk5R257shGYw+t/
mlIciBjg2G9UyVaYmr+s2/aeDhzYXewGOFBLthzc7Sv2zYzxZHxO0KGQvMg8L0O9uqojrKETWAcy
UewPFQwFx89sIYjO5mq2f8c951Ld37Vm5p4S396bQve3UCXinpvDAeuth8NeIMV1iQABxu+iUxTp
OiOB5soNsmTS4aOUBiQE/OaXZ0+KyTCtmRhyBKy9KNwOUTes0DvPwYdC7iNWPlXA7+kp8plOZl9M
FijT4e2uPBipKMOt3dC4Yg2liaJjPBaApWuljytddkhsHJxRDH2sfQ8yYgxEsupM+YezS7UYxFxG
NNAesgzpbsW6GTYG89aig11roR9O++5IlJEv7WVu0zeURYv8jlStTWBOd0acq7bIyjVxP+DOaoJK
yTL7jKBFE59kPxIDpGw0QKFDHbju6j6gRJHlNerFwyqDhMzkvjvF6XevDYwHUDApWNVbX0tuqY3k
ONSkxtrLLQnv6ZgQekTUhlEvwnxIbxqVh4fQYs/VEKwkuPV3aRon0aOCUD0aoEB337I4sw9+bhvX
cYqNq8TeY3cKKAg6yoXojOhY9ySY+pRIu2zsNnUi5E554iXI6/YcmeO1UVq+wSB2r3PYwKSvTMve
tN2DZOsJfVJdmqZ7Rz7Ou5d7zXpikHxhK2kJaiS8kl4MbuchwDRf+aeOoZmiUXA29KxZBRzUdTjo
ixJy9aqUxaVN6QCMumaQEVY+no2oKEnvxtCwOFC3twfPG8ptx3VOLTkr440hP6jWifdVhAxmkuMh
T5rp8PzIrpL/fRTyD9zedlWGGsemXWvrFUS72Lqpyu7ula+z8BcgDNnAuBQbDbN9SYubuWoEdYnQ
kKLxOXfK8Sa1IX7n3DAx4/IDgMbSd7srCpsD3fJVHTNUqqN5eawN50z//3c2pf3D69PXpFbW1uun
o+VVXzkw8PecknsXxPTeaG5m7xgPnI0kkGIdeyLYeZkgp6gZuk2nRkpzAT20GcL0gBgn2bSWOW2E
nPp39PLxKk96EiHmPIX5U5h6abJzgkgHyu+RvG+kGB/SwmAYip+qtsZLAnz8nWxexFXRCfBvfK4r
o3j3LoNBTCcbzjLKernLJQRX02d6A6UP8xUkvIDkhigtXY72kL2MiptVG9U7ulnnZlXVGWKkegf1
QlqI6X67kU5bND6O7vCnnlALML/tt1Ob5ueyhT9GhMrObbTwBXK8vyPY5CCqD2Al6BTCJn33LCvd
W8M401cYYSuVu+cuJxWvHnvE9PMPnhJF47Kg7/n8yUo02JgSg5DgknG5byXvjhQ+BYXNeo2I5z3y
bFZ9uIoOgxF6kOPK9Mbo5vX9LnXKnnlFFZ3hj3RvZSbXphdtZa3cF4u+4GPEXwbrtdvmrQWHOqGB
ovOLsq0g+Y3YbdwxSPe2FmevNldIMzQcPMZriV77gl+ieJTBYcoJgC6Rw5Dccm8E94VHVEyb2/3n
5Liczs0Ds64WaLxHE4KcsKXfEV4D4uWf5vcu5xq8cIpO63umlcURnSabUaPEAdCpwNcY/8sBci8R
3gO4MWjyNaxFe4MWf5CyjHLa3tRCMrwQaf9eBmWAj3SQm4nc8nIyGafnkHEVpzaAPQZDEUnvhF7w
miDn4MttR2yi9pm4y21MxtC2LQv/4XMfLafMa/aQNspTZiK5iykCqRK4+EYuswnF7MJzyRubJvs3
F5R94Q213ruSFc5tvatg/O8mjbH3aiwhGAyTvspQgFn6JrfBKHiFe+9SgCNMDVbdEeyhf+kINUSK
Tu+qdMlaqxqY61VoP6QPKj02+Plzi3fSUshAFpY7dw7h8JjCHvvy11DCV8wyQtldTjnomdqF5yU1
ksCZLyTUt5/J4V2fpXlKxiHn9JnHWGTp0THSuf7FNpLrKIG6pP9rMLdbQIJSl3RUycG09HIpQt18
GB2XdIybDgUOqmiJPRRq19EmIPiA25hIEeTEsGfHv5UxWOtWM4p1q6tTUcGgJxO0fpikQWy1PsQ+
MT/1JxhIvYtMPFFAbSrgygkz88YbJ1AinrV05psiDGhrOHg0V8+nBsl4i2YiaCoKFfeNO7X3aqbW
ByGRMGZI/dTSZsDY+ZhdKltgsyBxECocjKqe6Zl1vh0aqdYcxpp9FDkhQVYCYGFTAVatwvWonJ2N
2u+FON1go4Ng2ugtKLsg02DmE5IxKJIvCjJdHxDH5JoOdb/B+6euVdHd87iGThTf2xYN3jhm6WOQ
ebCrDS77UrWKY2gcH1o5sLdr3xN/6yt31NqwY5LKaRiSIlN3j6701dG0eTmfT9s6QKXKS7aIdHAk
GlOoQ1NBXx6zwMAAKoJ35vXToR5qqD3z01BIE5+4u/c6jbZCPbX4aWfTxRwc04RadYiZRqOtHe09
5YO9HOetAWZ7snXDwlg78w0FycRHaMkCjoGkuepF/W4zZ1+Kpsj3zC2bh1FEQKLgl++0LGggWM2z
9BgQBYFFzUPOMZg6QVeb59uNuTbdUvowfJ2/misNuISRFv9dDGWR9SSakzrw/J9FStiTXRHz8/yf
A+LsToyPAKvOV47WhhD8S/Hn+cwepLpmfvz2fBaFGTQwHwDo81fS1fjamuSIzs+stKjvdXwJ0lgf
sHkddM/v788v4fsB9qCbr89nqW9i9Wz92/O/lEb5qgxZXJ/PXNf8XVWOOD+fBRKZp2cY+en5D5uB
8jI2Glj08w/MVNEDOCknSiJ+74kCbZVgO2BL5Ksd2KV1j8pi+/wqWX3eum7HnJEkL64qcm9TeT5g
0edf4toafFFunudXK5WrvbIZRj3/LX6L5iANl6ih+Zv7Eg55l7qMReafG3l6eo6Qu9IY5n9OoSRe
AC8+nv+xpQ3VrQnb0/Nb3a6KXmNfoBhCAVK1hrfyo6h7K3BVFVkwPKY2Ge9imF06V60TBEsVlnmS
cxJMgqwBH7j30hbs68zOOZeG48ukF+eCs/dRR027q8fBgNcT0LCUrPl56Op33vsjaEYE5BSWO2yK
1mOY/1LEGunOMKANkWY5r0qBhYprGGjqEUbjo9R9qGlMEQ8y3K5bI8L80rVrHQ8OwnmCV9IMtZej
XhLT1e5qaONXmZERWpJq5M0PtvslagIpomjYx2Wu37LMvcRdG21LV6olRjyPTmfYoRoM38Y8+qvY
5c/6fF/T2BSooWBU2JzyV8/P2XiY5lHAvnFmi5E5b3HN9CmHrt/rABOWXdpMj6mYtr6TN1th+cBW
5k9RBjMYa4Z+lTaFC/OH3y2OqBBcS/tKDM/ZhjboEjToxouHW6gJMe08HyLrEoSJ9vb8C91g3DQB
cvmhdq5OHWt3Oa+UBTXMKu0BGAWMj+zRvnukZ9DHLYcT0WXdVuqhvppCkMXSAorppal9x7KMPk6I
hvwD/kWDi2nfNTbqzpo6d17KaM9ZJ4OzO4J7Rz2kPbRoVdLb84tC1imorwIZA/ETEEnVA7X/oSlT
XGUOU9uMqIcoL/6ZPi2FQIqB4FuD+Je8vmgZimg/6G7OmA/LLBcaJKt6JWNjomVB9KBp2du29oyV
oxjZ1UF317FfMQXuXrBaMo6fdwU314I9QUhodrC+32sf4kJZWVwsV9lP48MSMK24tA/08+W5tvsv
3enbCxzjUy+xQijiAjnfXnrF29JCpl4FQbZjZUSTqEcc5svoZVLdn9bLzPPQ2mJH+9tZZvqkLXI/
5EDZ0goCPx6cI3w4hmg25kyh1xMrREHCgKLyDXXHe+5tYjoCK6uknR8N4/cQc+cwsoRPFF5jrT43
rqlfBruoX1wYHxxjR6ym0W+fouxt0CMFjbYAXp+hVa8H8GTWIYTYt9G6dyGRCE2SINkmyVfEBujL
OCGwIprnaDZeqo3wnGDd1N54N7PvNHc5/U3tP03Q4vSHQt31ioIv8N7xbuAcgs1v5hwvwjKvX1vt
D9Ic+Va1DjJDgp2RUSTUU5zYs9485t4IYcf23lROjhHT6WSvWhyTxvw7Cc2u6Q5y5HYKN1jN7+Yb
ggvpJ/1FL8s37Kj6/fmgQTYgtkH4Ubx7jv/0ImYVimn0zH9EYPNiuPOLqFVi45FstNKLO5OJO5lZ
zdJrxclhXq/kJPBlsJy0qTlvtQ86zg72DbkTsDoWQRA0e6xue1fv3EXQ1xTrGhSdMSMHNhtAMfuY
yNndoGuT/VbdswCLP1ddvyAs7cOA3H12S+ntVIJcXdCesa1H6XbiAsKPwa9R425h0B/Un12h6TCf
sDKFo5KHtKV9JPO0OFphWuJ5KLW3Rs/0XYLRdJmqTQQ740Gvfc4F6sXKHbsvt8ACk4ooPT6/3c5m
EZGuv5PjMbWVt/XyoH8btHSjUUBvA62l8gZkg2EEEF8sEjbowrsatoaneLLuk6dZ97lsQgt75zbW
rwyGD/oYf7aGsx4ICkHs4zt3UzfdVej2IFe6St65KbO1F9gvhoq/4GOdyNPJbxzrL7RtEKLbJOYp
WsLIfsHkNb+80ot3jivbt9Y80YSooZaI5DWD3EjkL1NLy0SPgIGnck3SXuyO/Et9Th/VbrX+kTPQ
Qnva0Hd1xu5C+FV3eX6UZWjo3bz6KEwarTRuUE6zarRMoRK8cniiQP4V8OKeDzG30Xrs2huJ2B+x
lOklGYf0Ev7/j0gOg7w+hAR/pmcrbxHYPL8jnb8NnBWeFi96TYiPrSihqZL5dCZsi1lpRF88NnWS
oS30oXZpHbJWHcfQI46npX800BG8lCqkiZR7xwTd1aZQAdW6hc7LZX4fYZWOJywl8PxYOAXRodHB
RSd2pk3FUJVWyzaMojmdpq85OYOWf37BQw/637f08/dptP38YSI6Zf5807BrwzEj9qf7hL7IoUy5
xoE1538fPT+H1DjdmmNwDqe8PzwfUkwRGzapX6EdfIbCKDeuZzQYWuAkI1efH8lvbIgj5LNeN6F8
eT7vkII5yTf1XrAhLHEbOqPaS796aVrj4ZRt+qsrcjJPgHbQV8nyRxfq+7Egt0fkWCe7dNxonjlu
PRvhU0PzZDXABVy3TW8uUMe1hMJP/toeiFAlrbH96Sv1tyUacOe3Xs4W5hv7rqSna8VT/sWbtXJB
rv5QGNoo87Hp5tRnm4ZGA6pC6jOTgxGWh6oG/VyQBtEg2ovcY+aANBwn1KKw9u0eN9dIO690RuOt
cOWRRgk218rwXqDSAJHpp/AGuDU4xTNeRJdu/5NcNQA4v0iaXAAYRSASa8aREUN3GyYIpFO2ZlC1
M1Rz0wPhvBsh8xmyjIdXj+Y6aR5w282c8+IgmiWX/LSsLtjRxL7oEW9yIEEHVYfJPg2CH7MiesJl
bsOY9l52jLEat4p3et0O5Cxb9OcKG3SRqr/L9JMIgXlwJ613o3LounxOTdn+rhTxECpx82uK5Hot
YwvLQFUku2QsrFNs0uJgBEiwl+7bUGCC1xC9/R4KZLSy0s78Ef67GBlpu5FclRVQnEjR/8Z0Umy0
cvjSi/ndG6sjK7RzRx71bdC64ww8aDdXCOfkNAwcutbHJ1KaVzGAmgp45UWoaC3xqlxN7E81gxbM
FEb7xXT8g+6r/1dDpDPaHWs4k+t1b1rdJxem1vsxPR9vXHta2X22XApoQzrnkmCTutsCiOb8ncrp
ESIVYIMxJOIQySb7KDR8gyIu8Ra5UX4eStN6d7TvUdnEXSVddKyY2S3dsF0QvZUeW7ChvG6Vx8Xf
DAhnLO1Nspojpsy/Aje2NzUd9y1YAEX404xXRsXlknvWu7yXJO8ifzbZ5FxGeLX/EXpZRwba2J4m
P0bm1GhrVYTq7CSVov8w/BC6jTJHpCW0CTQ5/eiiakPenbvWa10FFKtJJVzSKcYIxm91ilTeQ5zN
kH0jRVFtHm9JDb0Mpf/D6q7wY5oBAj/3HCs5Qlivs4Z2Mq3yiTMiPd/qhSjTeDMZYbCoGtQzFMUh
CxSCC8fKlioszIMdFyhLiXkxt87gooZiAgfcTCLU/Bclwj5xBnJOz4+GMPjXV8R6Y75Hzh8Cvu1s
e5ZoAeLpZY9V1bAh8jJ1tsLplLT6OnZtDHypITa1QU8PXVF8pv8GUCU7cm5bqkAWx7AjscMvQVv6
PfWiHOPT84HUQWtdWSOwOZdMXrvXyHTrS4ERzNUftigRrOjG0TCcB2zgdmsGvnMiHUUS19N56E5Q
u9WlX6J+/hnJDwZyhy6QF/qkBXcXvdqyQwi57K04PCJ9Do/Pj/RClZvC9f+gILW2jmy/xqxmyF4I
fMSYuI6RaYTHkAino90TdNBFuLBN5gvginhgZJceRyP1DhonOhFk/33m/75WRuO3PiAfGwXfJJCb
HCa9+99Hdv4GVhEzyqCRNzQ/jAYCvnisdxivhbXTiYBYdsqo//u/Ub/JnYzdtZx/ku/ZOyK/2pXV
mr/T3piDAIB6SeHtZd0DcjTRY8joXEV0t7OMgwQHOdZCzUsgT2lNfiwb/Kl1zOBUFQxonKHaywCE
ijc/6NLpjrqfpKu4BrEJ8rjIyUYHndrKpdlnZ7soOR8NoaLJxf4zZuL7+awbS3V8fvR/D8/PKUdd
ek8n2QXGrWz0Y5l32tG2WU3HHA1aWBF0NzYCBl444hVy7PSOCZy8sXbnIXE9Ph+If8LVaEFFAd0L
eUyj00exj2GjWWRVba7S2OxhfNbrGisrwBax8qamWqU20LIwjo/PF+/5DsVR0BwSGgFWofW3TguD
dUB/9VWLC0RK/UDNm89ZmDZGdjXmxYdlNEwQW11+ddL77Spt/OFtu9JeM25objEKiHHjASMBClS+
Zx5cGXc039o6F8eRpFlpTvbfLLN2sMnrf0JH9YK15BBl4saomwY4Ilta4Yb2ObWTWAR1Hm9KLOub
Nsq7Zam12T0u4lMoZ62YyMvXXsDko7PX3uIO9ElX4Vl2cKlsheijcyHAxHCZ/zJJmjym9Nr2pQ1d
fRya5Mh8yNgVRmmeJoFsVGfQe9CL/GQCfYSSMWU3pphqbfg+eIbJzKCko06M4bVQJzIUVM1v1Yu1
q5D1DKFrPQoyORPG67TigM1brPNhNB06geOsrF40ds8e29wLORM/phXNwaDaoo/haqgpiVcZDX74
DJX2FsCdX+FR4jXRcSOC++DskNvnWE/zHaiMhCWkGA6mreEINCjiyecWh7IxEY13frOrdOFu8Gth
LagUwzYNmqxvMKIsRAa/Ld5GDV29qur2neVvcsWAWObK2mfxQP8AIsm6A0B9o79orzMLOxa8/WRn
SA8IIril0PH8FyMc8FYz/UtT42yN5rjPHXFNChfKbeK4r/A66v8+qqeO0MwCsnAzOieFexxzIOHw
+qhfcnM42xIHReiXsD38K2ffmiEaE+TQ9T7mZgnY35iyHYGfsPsM+3ei38wC/94A/Seyh7PpWN6S
/HoP59wmr5GSq9w+Nibwjl0scYw5EL8LKou7bTHfVdgzlBlvk9zdc/cXHG0SD7kzmQax0VuXbvI/
u0C9ROmvRpT2JmwtAmwoZVkeSFaLo3Auh8tb4oY6GAGQ6yXt16ttyfvQwD+dOXxyBiV5eaQ2MnHi
b29cZG3/y3GdI+dlbTEYnrE0h+KtICJ25bJF2wH44z7FcFU3n0GMeWvUmm7bMHDgavLkN9UGa4Qe
9zRL5iCrYtXXxY5xpljD5f2rTONXZezjTNfXvtnJQ0HZNwbmyisks/uy2iqJ/sXz2wETksU6H076
B83aTRPWyHdM17gb4t6n4TGlnbBjcl1vIy5jHbc9GttUWuFtKPFExrFGOCjEKHhcheMN+yJJtF3S
WQD4KkeCwdd+sTshq3jVLBm+ou9Y1YC52M44Lglf7HU/e00jgnSbxDyagWHg80AKE07Nl18bXA6R
usrSyO8hfihm1/I3SP7ffV9vjfnFI0MKHZkOidQyyJ9GaxVIuJOwIJYiY7AZpKW5jE0cTXYz/kGq
RCDU7FxDt7NI4kggQgZYWbBMdrJstiD+/tlMkBt7O3rdulOKWo2DTlkCwOpoylWZ/6dvweaiUzWC
8nVC57plurOje4knfjA15myy2GWpWRyckdPuOBKxAJ0TC/qIyISsHMBehjpo/riRE7GOs5Qj8ppx
R5frb+3+cWLv1YVDvWlqIFsgCpuN5drBrs8yAV7l1E15ewbAVZFHiQ6Pf8jtCeCFu5l8y5xNMv1J
SQJd9kqAp7Cq9kqKeA86bBFFuJaNABRnVPNS+TUSlBGx4aIcoSv7aQhFkgjHfTLCnI1KjvGYyFEP
OfjVQa2exqkxTo4+bNoMMCP8hYw4XZSVeItMtGnRD/phbpycGifAuVB36UdeyM++08s18CSLJm+z
ZZeINg2+CASc5SMv0hZx9V5ZQYWfhKK8kKXL2bZ0zy1tpTJwL1JdPHQ7F0xi8gzza4zGZOdG6IX1
hqaeRQXi1Fy8TesLEMUZWHzXzlYdqWqbt1ImFjQnIrjCzmBiUbm3zHGQJAqxi7EAXp4P+qLpxDYc
gdtXQU9oH0kda7gw2CSKBHI+GXzYvRNz2znE29VWfExxjzHhM+Tl+ZBQihhD3Ryc9MUrOedgmGTZ
/WndX4pLjz07AURZYrNrOvsY1MkeH53nAHFIq9cicLM13Z4fk8r/vQiYxZerXGcSzvU0pDZvAclv
e3yFPzF2wzUhHyiLo/FDb8GjEiJMWK823ewIPnoxfvB7szbr/CJgmoBUVfIElo3Zh9PSvSZdtCCe
WdYR3W/vs8g1eZ64JUFgXwafYXOdYKug/xqj54U+5umDB1wB11CfxaswQuou9eFbQ3MLGLH4QLJJ
AAoAF6WicWO7YHMqa+3XqYtwwvwgpIxWv7aMNI6sbhZFZ8eLr/zRfgy1ZPaSsevlKPjxJ735g/7b
jozmJ9f4gSM4fxxiahGWEQooHdp2F9TWupDWVWhJttLIt6EltLQdbRcfmH/3C4bJ1bU3aAkrKBOr
KUDODY1pYqez/mqhD2MszLfREPror3k/e6v4cpSqOCDrP4amvXla+EdvQsGCh+teRMmHbPO9maZn
fKzaCYgpSg/EPyo+2sT5bJLAROGcuXAnkOOZqEs2U+RcprT9R2uhwt8U/w0K29uyOHG4Cf/wpxlr
1TBjTml8HibP/ANvEf2Qrb/myqdRxdu7wK+DHw3zQ6NDN9EdOM5gKriQCVuIyBnWc27qMW0fvQvd
OzSCa5agR+ZbdH2K3y26CqPbs2SP9bSdguYHxfiu9kq2Z08j4ccBApI6CglnFL4Phh4cw4mM1a6O
fkZd/9HobMC7oVIQAGu8ZOUxmlk1BcxViLdMcBO8UxD0GZBj1BTRqcvlMrB9AsG5b1guKgujTQUt
YIGrAi0jYpcwLgG1ShKO3VGbB4bYycNxC0th6VTiBkcAxZl5ZAlZaYFAKoB1c4yNdkPYloFekc0x
DzmtRTRLisZ69Fpwk0r8CCseF2bRSdqXWoLOKn9rteCRTCVT+ZQU38YGWVROGoNG8+E75UcIEbwa
zX9hwXENkz7Rkd63YPKCajn5ZYEkSIykurcw+kKSZCHw3AGyGYvesL7xZtpL06U1VZDky33oifJP
SBQ8KBofqkc2rDgkvLQe+JIx3fiyOiFnMPf4Y/m1x7Ne0zHsSTBa+3HuLBoiYmUAmqvnyBEo+GIu
AEvhQ0N3Uup6EuAkCh6zhsslnOZbI70HWS4s9iqzrypwqCo8RuCkbxtuiaGP+yZBg77xy+LMFCXc
J376JhFVzP9Xme1bM5abt+T/MXZmTY0sWbb+K231HtUeHvO17ja7mgcQElMCL2FAkjHP4TH9+vuF
8lRlnmN1y/oFA0kIEAr37Xuv9S3wVJSpknoSjr3C8JfWIl16jv3o2CPtL5d/MN37TzQ/OBbakTZU
fTQthHA2sTlQigERJgTfGskhnPnzsLlBFnv9TWO9JzI8kP4eo3gIvqVF/TLYlKWWV6Oy75szl84a
QZLJ3hZ9NBKbUqOJjryO702Ai74ZvR2h5PRh+a/XtwVRR7vEz++m0BDLlHbuNohxhKCFwfwD5LHB
eZ30YGsHWMmYQJCeJ/4OMu60yyKCF2g7ssvKHtvx8M6aQwRz52IAbzdNM1Fwph3hGACPVwWNosTS
byQkBmNgPURjm+cPiK5sOIHeMxNAaOSUgbvKLt50HefzbBezQ3UbEwgNGZ2gQhrwFWsJRYdbn0ed
N3djt68JFTFhf80dHb1HL/FPjcF8Cw3BSkZNgCuNINoh70xyMPRnIBqztbu/M1OELKV254b1D+pC
i0ElaT3ID+OqyXE4B9C62y35Nt91q+WXN8u3WjU3+QjHvNLyO+XA+nc0euyITxHstVm1y51iU942
hfapRQTAhvI2V/QYGovzAd6y8yBqokIYl9HIPJI4BTGm/BFUMMC6BPN3Mz31/muLwBpBCvuS5QqL
2UCHaUI7jxYRFpFdU0Zl3xo6QaVJLq4fO/QNkW/yDwWLRnKrNy1xoCCua5AmC81/cNP+SXTQJnFB
EltSezVvEIcUHctc2361V8IekMGCdpbeAGSsl1tMxpQo0ZoQrO8oDZ+S+fon++JSCrKNndC+1Rou
7LYjwUbJW/4jDstONq1rdEK9TN9BDbwY7j7EQSkY6TSN4EzhWjQYA7bL2CcuvERg0ND4MFNzLaIA
11eDSZjGT1OkaxDlJBqG8NKm0FxGop82Qgtr9LH2pgpgaLvpHYnML4OHCNOL3zizhJgA7qNy2nNu
+MHVw4tc4UTOWSlcm21S5eZbYMPMG114k/WxDjWS0v0ftl3dC8FSiTMuzr1zFrovvdfvJ4VmNFXG
CiEq+fHtj4EQWdLmaa+CKLHthnPIYZLRx0B9CHj7NOEdpgHenoP2RA40XdvRpImqvxGa8NYDW1pM
tZhXqnUZ4XCi6WxuKk4KwsixhBQEKNYNEsxQ6GCBBtrrGoKm6ZlX+mVM+LlyDFkfyFD0MuRiAE4Q
eVjfKqypFbKqxmJiV6VEvhCYeo+g89P7srScRT5EJB/jee8bC0NDskFZKvekzx8AV9wErvGG9dXb
Qsqq1l7mwDiUimgPQsOGykNXYN73nrpogCsISgUHZXJc8YcH3xagaDODrCw/+IjxhbsoBkJW3r5u
aTkHzYcXEuZeltQNUdCRCZr6D2ifQMDhEMY8tWyahH+QD6YwZ/Vm8pMsByK3OdPhYGiZYSec/2Dz
N9icsGGjxtOGx0B85QGHUO09xPnOaAkyRtn+SJz8PgiJkkiyfF1mNCtaDTiN2Ndaex9J68YKiicz
7O5ZlGQYbgx8NlRqCbCeRwpjDDv3pRqevXg8yKydM13GM6vsTd46WFZZQPtYLGXonI1sPIQZ24Ss
K3RhDde8sZ9q6xLUxKPS/gycnFHKRQkN828KG7nZTAFnDTFO9JSY4/tufApNyb14nEqSgEaZf3M9
FoBGJzwrN6gW7U9EOCcxNXctOoqeeZ8Msh8t6lli4s1H00P4j5Djw1T1p90blzbgkozLVWALwmkn
3nd2C2MUBiHe1Puc/R7nw4dlTy/C54IIDA0rKBkUPQnEoSTbapxu6FOykcOXIQ+NNBhEtyPBXjQK
AEizxrX4Y3NWpgStsu8eSp+Juk2sVVghomoRVUebXO+2YXdnWNEeIMvOM52H9K0MaY36Vk8GTdif
25gQAaJfF12pZ7tJz1+V9IsFXDR/PcHqXxCl6sJtpnqVWao2lkb5XSuc+Zy7Uwrwc+oUW0TMmGvc
fE+rqQLiAivDAxGVIsXaReoh8vOXuO44jVXFsROtwDPGa8M/RpglTLcs1zaK8VAVes+Bqq0tpQsX
E5ShprSLvfI2g6deqmZIdmy0KXr7o0J4tagdMCKW/tKpbucQKrAqMTyvE5kfbLSfxFW1nPhac1qx
wsGwr/vnMdKqn/2AKBG7wCcVF5fsRjVTv/aM5DwThsFq4AyJNcyHUdIeHXJBisjGGdKjOPGzfSr9
7paEm43Vvjp1t83wiOySnrxASEg2kUKy2o15gBjREZ8OiZhrlrpNmsCggjBasJ3ux8EFagdkiNjk
8pi7kEKnIf/uRnOhgR5w2bLAL8cke+4lmpNQGPXS6fbl7FJqCJYsGw+UCDO5bAgTpgGclHtklTUo
QHrBNJnsx35QUMGTHvM45A7kAtN60DjOjBTtay2KM7SK5qnytRffTQYKVPROGrMp6hAEAGGw0xvB
ISzc2TZ4EIuZ0hYf0U3iIHBDYHIxTyNcnxtHKw69R/ZYYviI+FsPi0hfo3rUWn1T27lYISXftGO1
rRoT1alB8uSQsY6VFnKYWKE0VOEOwTuxLQbsqZZ9JhTJ2UC/W5MJhdy1ZtI/Y1sJnNXsylrhNIwI
EXN4B+GxWiCNeZNDDUSQggg10zoia4CBVKAxG2HIX5C7QyMZCrdHiW5eRA/0KWtR5zpy+GaYsBtR
imiActps7TgeE5sovlUFlu6Z0m1NHp1+rW1ppbRrXaNODRoCOlIon7WrPRvU0YPo1ANa9NIsVya7
C0QL/waYWrRqOhN/jEj1ZZxDrAFuA0LWkow4pcg2qQHz1A/GUxSAM0mAgWTjOQZCTWQGQyAHMUiQ
FN8ylOVIkQkqK8raBkyIHlenVXWpmMPVWmetgB6QND502GWt8HUif3nlAbNQOU1EvF1cBdju2ate
0U5svam8Je3NWFnMWlaFNJyZf9FTm3ChuXGy6Szd3iD01PFA5/k6Gdxgh3OOukn77H272ZmiRfSo
r2tmyWNhim+e56/KBnyhi96Ncd6rO1UQ72bjpQA5rg2QByJ4rfEIwjbKEFDQe3hrmP/Ooxu6VDVA
sck8Z5NurYzEeeN69pKYXQV/k9ELueYYJY10G+P7YDvyIdA55jfR46fKJP9ll/c82PWK2GIuB0TT
aULeSBbSfnVV/+QH1KbAoxJXD5bBmPsbpt45o0AOTTYJXNuO7RRHV7dUQ6pW8I72Y8gQS+CT47Vb
E0I8gsjLMMRF9W1rBuPaCiZwhcTaIa3EBOuA2kB9cbQlOTLmGG7zMvk+xdqNE9WKXUW4i57mGbis
ajMV4ntf8RcX5DwK2K30ppDBWQoiI8QQAiJTzC25O7D2ABGE0gSerb+kUS7XJPiZC5tXkXDsaAm9
FB685T9buEdu1FifJJkEJ12zjhwgVjX9qBsnzHvOtNLYRIlDeUgEobSSh6gPnEUPyXEJwujxSgUY
W5IVtWjc2hNZgwOo9pZh0FogeF9mRZgTFR7oS2iFaC1sdbF5BS31BH3mVA+tASJJB0lGHDRSg+Rg
VRvP5NzYusTSNupLD7CcGpWeQPrtcIXUeFSZIKm5aMFPa9K+WmeaRq5XmRk0QvCVjQWDvNorv+Fb
hjpBfFBcYg50aSAtxDBdfKYTe7gCl9ojD4AeQ4MQlrrTiXsYtD6sgSgWx0yPT1hC6md/0NQ26Tuu
C4bHq2zMj6VG4VkEH1rkf8I0OxrEHD4n47cA9QxGRuYU3kgdnmYAToJkQurlhUwy0QUyj3GTfSDj
2zGLLwyLrYdWMUIwJs/ZmP5WWG13iMZpE/UZGfVB+r2FhtXUhXp0PCIBbJuMhLme7hLjIZICHXh3
JgwMgiU5a7wzQSaUuKcqS/tOUXCcPMyCOdUPzOc42CqtunclxDip1Z8tku8udkhNIHX44JrOogzl
uDSmcV1FlVoX1pxfgNc4Mwhv90HbtyM5RmZQvbLP3BpAY1dN35400mvdMNOAfrJXF4DG1nYrBywJ
g1haITMdTon+SmnOm2nY5irwhnadtywCkwPhtCI3nmrvzfMUbCjMsvCHrDvkX+2qKLyIajUzl7Xp
IHlGQ2bV+XfzSKgypw7L7LaIcAnKBFEUo+bIUjEdCWKj76fR/qHBvRJTZe4QUIAFpEEEVhMH5SQ7
4v/88D5NSRxXYXVRzQpiBRdmY9UwJx5T0ql424pmXxUJnsieFk9Rb6OqsLcJ17SyLXQN/S6Pgj0K
BHtLi9Vfuhz19fwlCm5k1TZ7U2U/UBN8MK15sPkmT4cIDtSR6exoP3fMS2eNwbgsq/YxJmuCCK7q
zrfICc3mOUmPXcPwqouTB9q6FvFTx9XOvzF76IebyR3K+QC3y4dZPlcjTI+M/jbSaGqMyFJc0yYy
zmePpMNXbRxlvrAdLOk1kdhVhE+wfY2NlUDbkSN0vSnKDk6IHKLUxDbgBYHYie8OTLQL8jzVtk2v
hcBCkU/iD8acp+F8gSKt7moSBxpcFzZO2cswNZLGQsMlBqsKb3gLgaWApK2ylfCq6KBzhWxNHAYQ
bB66yEfJS7xrKkjSMikGNBEgGulCRA4o3lVYfC9Fva5045vjRYpFrKMfTp1edNhTEm091Yhv5lbn
2qugYJn0zIkpxi7RsxXmw0uagF+i4CdmYNVpxc4kvCdjzwE2wyo+s4PLuwHi1b5I0z0z+7Xlp3dN
H518OtWLOKP9rgn2wiLVb/vJfogRJi6GCfJDVsCyCRqan6VixmWzCXPUEWvMwXNXwOH0AbK4a9Hs
55Pn0gJs7iKpEftdNtBDz1NZvUmzobGNCX2RV0cjTvp1xOKyIP9q0ec6OihjVyDXm50S0OrpfulN
fh5c+VEG0HR0nRndBPPD8XPkU0a5jzMuKeA8OVxLyA8dOHRN0vp3FIAGkSMBFBZ/S4eO3/O/Mjru
SCpsnAweHYnUdJytnvknT0O672ZTtk6q6IXeGI28eNo4NVqzKPhRKNC3Wtwde8fKNpY1vaR99JHk
FYj3ioAXgqmZ+I7smRmrUBXkK0HFXSK2YRF0ky1s9uI0ZFRDvZmececwNCbJUsJMCkv6n77OFKec
WQB9U79XMsNp06k9ot1wkzg0dqvpzkoq/2RLwYfQsA5RqS56xzpmNPYuKaJkJ3V9D1AXzK2ghV1k
BeWxKN77WGdK2Nc8N2Qr/m6DxmaWotqPYtQCddQ9jZN3HDU2VOJtllXlSE4ObXqcRtuhD2GCJQdM
ffDZii9WiTA8CFDQAz8rJgaQDEkws2kfTVOTFAgKe1lU8pxq+VcKd+R0jUk053ZmVL0JWbRU1/Tv
zSeVG/oltiJ5UVGb3UJYvkFIke+TSbMXeZA4T8EY7Hyy57zSWCLrmXaVS1yb3kP0cBG82qoluZy8
rXYcmD/PAWsuTW4Xj4ssDQVEhtTXBEXXnSgc56BaFH3GKlEhM3Mu+/XUi3OZd++0MZcJyXlLDsGE
YEb5Mp+lMlH50iZJC6uLvd303uwBxQl/8JfwNqEYk20noH5aia9vZIInXxIWiiFwV1vJebDr8Igz
Xibv5pCjXy5L2hhtsmGNO2Amh0/oMfKcgu+Nqja12RwQN39YXYRAoOuOCG+YAOHW2PY5TO+QAFar
QGZF+Pybphh25kH1PkbGiytxvEKACheeE3YPuuWclYs9EM4SORlGcYgaQByzOOAYEhJ8cKZLXONX
6JBCcabmWYdHvWIKXGXmKg3lOxMlwVyBmBVpT/GW08ldjR+6C/UBQY8DxpnG2pQKuFpWbe3TcHrw
FKYeX7yzorxFn56TQDUw2b59s93YcwpLKOQGtZG50JUT7Rq2OmLaqcQ8gCp/+4///J//+s/P4f8E
X8WfMqg+i3KE8xC2PyOp/vnl/zzSJi2y6/f8uvG/eIZfX91Gn5yGih/tv33U9qs4vWdfzV8fNP82
/3wufvofv93qvX3/0xds5lE7XtRXPd5/NSpt/5GdNT/yf3vnf3z9bxLESPfiZfr5Ks3P/sd3zb/+
f//t/+ZBkb7/niDGw38FiLksC67nugLljeCe/qtp//tvuv5323aE43nSsv64548AMc38O1YryxPC
tgSoYSzc/0wQ03T378KUf/q+f/xif/r3/fp3/h4hhtz8TwlirnBNwc9wXIEF0LEQMPw5QQxLmqlG
AkJxYqTLZiSwY/Rkxk6MAJD9FfO26bJXlIbGHelbapisBJyB89IYj1bWjEtLGWTAjGEGMLvKjqVq
rX1J1Oz1puuHQUzZ0Wkm6Ja+qcmVht6dZkAJ36FvkkMxK+CyoPoaekb1rmYiwrJnjXAQRXTWCeuj
qf9ozwboXx8yFYQrVIWMu5HokQ8GRHARWGWK2fH6edfX/7i56nH/MwHRV21ujIcKCveht0ZJ4yH9
jE3WetNV1iHE0lFE4mzRzVz0gM3mGOIKyCFnsDC2II84VK5xRw1jC/YvvZ62oYtn254MKuu1z2B/
ifFiXn2QWNzZ+Eo23lwJIRVwRgznRIOJOrsbBeIyHyfJOPSkfxg432lzf8goeW45Ya/rvLBWRTyc
Eba89yq7q3oYkLG6DVr5XMf085uw6kkrzPZaCZHX04u3xALxEPgQfvWZUOvYRFZaQ8/Qp3jzYqPf
GOqg4cHJqcSZOoPzTU/E2G6CPp9ldy9GR5h54HJmCW5ax7lvSgwXH6NDIErpkQsUBfdexvjatGjk
aDI/Ua8RVzQMnLm7fNqWo/2Ru93sMSkA2NiTwJHE6ZZ0j6FNe+QF7GS+xaCqVEgXoPZ8ZNkIcZgo
nCqxELOThYkUh8nCRHLGNB/wOr26EGdZIBxt4j2dKlzdWMGjrl0nEyaJMH+iBYPnnZa/jnJ1orfj
oFHoTMIdAgHLvQh4pV0fZ/jkZs9mI96jPnzEEvtUWQh8g0BfI2FnjDjc2prYMzc8Q8Y7SxvIVJDi
MegN3LNdk0Jcy+4gy0Gsz98RSdwyLb8ZbPOZrhoB6/yVtjfdjH4ezvgN7FMDworGAx9Xf2ku5+6h
0Y5aWkC+q5eu6eXrgmqDfqq1SdLmtrMYQqs2pUeZyE1dr2wi3g3aEMhVln5eQ7YToIppH2cO0SIQ
MvC1LbIgemt9IEi9WcWYiNw3G4DLZdbnFpLatf+o8LGNVIprABz6isMgiVCpdxS9t5z6FJdHsQYG
yYs1ES+roSGm7UvjAHV3xT935AF58IL2jjd6LpytLKwUkWIWrkJzX0ZQlBJ7eOqE697OuXu5n2Ca
hhXudiJBa9RMj9gr/EUQ7rQRwLAfC2PVgUyKHfMY9nD+keqEC/4m4yNW+U2Mmerkmoy22JnzY4BF
/ljbyPgKoS6+dJldhNohTOn0mpHLia8LPuw4pYosOTAFY/VgeLh44vZHlGrPPsfYtUO4KI7lTWl4
pELZ7rQc6F7JxBUbSyiGAyasfoNCBsrlgx5gdA5GReaL+0YPQz54hOK5iLjJU8Oeb2AvjAHtLBDV
fLPN4GM0aKoNWg3fLOohxA3xcGCYtbUUfg0j5v2T1Em5HQwy7EI6BxLZKQxSWTD+j2Z8OzRgXxCh
NfZIlnuvknSo+iPBGd3SkxLpdpWSEk1QKgS/PQlulkUN4gOhGLHtAaur0VvUUXKTgUNAzRXtZJ++
tpXZzpPr76WK97FwscbXaM8mpxo2uTG7fgYBbN0b8UpCIOyUvh37Dk5NHruvOIl2SU6s02QBayCw
VuOs3Zbb1hw4wnJloqRmAZ8lEm4c7vBwPjnuZL2EJuuIXe86xCEri3DvhT8O4bErdMTcE5Z2Mfzw
QnrovjlZWLXH6jy5XChV3B1adQ5tPJOa3A0l9airWf5JrIoxhU48JtpJtKNx0n6gry1Pjn2MSrkh
CUdbD07p7NE3MgNIO3HXRO4LOQnxJvN7skCcqn4cJ/gnE1CyL0/iXfOsz2yUHnPGUuMEDKUqtpJ7
He3J0gEZvy/L4BGX0nDva4iMsuad9CxiqARvdyIkwhs9lHRLLHSqeVO/NegsVglimEMtRfoctcQi
alLhCqW/pkA+bl0DEQ/lbXOiK1cxqajs9zbuIB1mHITrAdTZwIwMiPsrIqEQCBTnuDRjZFQY+aVO
2i36d3nnaAGpRODKd2gH4ge3DaNTKpOTB2Fllemmv+rYZG6H+cOo2BNpaSC3Uv0ApbTVjr2NCbrv
ZqIgh6JKJxw6AtjPxIXWbV/ozC/USZFusHPKdkujx19yoILg3KDwi9IWGQ8bJzqqiWSqTkkikGBM
BRatFNDHGzPT2TlF9JZOnVyb4/RqJXjRR2yJ0Uxi4JcvZNRufyuy/qhl/ly7/KV0ISPC1ensmB51
le458s+lC7mCVmwnBkrVkENzOQR70cpXAdYa8zbMZTBEkKY+w6a/4wC0NWufpqPXMOAqSluuY4i/
xGE9e4kbH+lzsowT2rRRcvp0dY04I+SbzObrt8HwMVvHz8jPPj1VIMYPoi8keeqWQJGA0wPkkzEY
eA8PNa+MojEWLbOK3GzOV/GZofOw7QwoRRnqxH0Xx0TUO9N4z5gNjLCJqbN3dJcxRjVsdfATa11n
wPLvXyxb6H/OisWlibHQ1C1b56UyTcRxf365SN8jk8LtPrzAYC+ZcjxA3qUp+mzBzsF1qTIqPl7r
hWxRuJaDdpmK4jHI0rOmZe8TFo/VYNbFiv4MiU+S0Q1K/KqN0fzr7SovGeF6TbUysSRtwgRuywg9
CnWxoyd3epSCoCl8piXdiBKNrA4nN4DE15+e1x4NK8ASndoIAGqm8h3wByOVD10b348FCttKvLPY
EB5U1U80lzCwTdGDsUcLG9x6Tk92pzF+FkYdbZ1BnfogPNPdw2+ihg8FsJrGv11xIrOcmh091DY1
i4UjQ8IXZHiL3vM02ZWxB7tvCFlvZGsQDaMN31VmiIOqEErOLf6uGvj9TQcPXY0jy6fucqsLVtxv
5Rzt5Mf910gUuOcDR6wDcQ67dAudhUSwuK94ecNbzpIQxea0W4J3XguSeQxVr3ilCWBLzgAu7908
hTeNp0kfPn3L+m6p2lnGpf409B5hGTK7j1V0A27pUxYvhbciXgljoNcfCbwGIm436TJWLqpxP5fg
02mwnpo+zzZBk1vMHwbYkI3fcuP8oVeyPziav3e6FLvj9bafjymndslTpDfXZ8BtoFM6K07CMKLa
rRIyHcDtxKBjEoOVc6yEzlyYpyREs9iNTfFxfbLrL/Xzl5jvTKXMb+P87rff4+en9KPPo9OMoNV5
2M8fV+J4QXqtd7wTzOj082e0OktXVSPjvT7y11NfH+NZHK3JDdkX1z/0+gv9/NTDY10BgP7591y/
F/kdumOPaKFYpOXJ8KvnVkfKWFROceqCoThdb//5ZdM+YLmc8+S583r79RHXLzNpnpnxCXZanud6
06+HtV52IixlnrPyndcPU4AnHTogYmVc0Yfeka9SpxWNog9dUTWQBFQhHcy8W1/Tgt2gFBrvLvpq
dOzK+FmbVWrdQkTbigdIfgQATjldADi7rZ9Tiif2nBmhsy0NO5zmoDTTbtFl1sFVdbTqAnMHJljV
VMxBqd/jvKm3Lr4iktTGeJm48oW0ZUWBFIgNvWqtSShywJIgamaAbkSPnVaTH6EfwZ0gKc5yzJb4
HCydrVxNVrws9SHdFl0HyDOo3xMt22GKY9Sg+eYq9gZnBfoU4BhgvDkvSk8b1HJ9szTpla2s+lsa
d0+WmaWrTMsvZBnQ8lY/strWl/W3VtPbTWreJdTSawCyYD+iWUDems+pXAoiec4MIsjtFbGz7BlK
IS0l80uT6zwN1bmZ4mXEGWZR6AyXo0F9tDUn0tjZUh+cw0BehEEqbFDRzZynHjjVtB+E+o1ehkAu
d6lKDSB3qa4zg4iyh8GGQ1L2/rR2+2FYJSHyBMQCYUi2rwH95MYt52UBal2kZYzm84TyYjJBobCE
4Fkfz1qH139GHmMSjEg3PE4Fzm6GHWyjL1ae3+IKJU2jQlSU909ovFFlA6A2hYkdk4Ld0dCKJYy7
wdV1ayZ3wVtRmbzEkmyMJNeRJGqw7PzO+NAn7yS7YGP2+EwmFLhry/gQoX7XhVxQMwfBdIZVbJcf
VQLhvZWolso4v7DRP9gwBx4i5CyyyV6beHg1TW2NtBsNMNHDFFsIQJwaeXPhDP2iDsgjaChrSO7T
7u2gzF/hVoyQmYKIAqgzV4j6EW+CVV1YmREgFanHVXbbTvMq6YPOGXw/gWiLwjXCzrZg4ypv3ZDL
xByfk9lNFnvZjwn4zqFW/r7Wp7U0mEi0bR0cDVZt4iOw/NrFI3HWeBFJFeudJ90kZEJz2x1s6vZ1
SEn/DkBdGCRm2ylK7awFMWLq41fZMF5KOgOvzUS+gz6Bq7EsbArIEpIxshj1zK17kwuNJsUTBNO4
QIMHjqRdJigjaSWTrlNQazRDcD9ausXQzXuZfHmH255iNFElYQAJxqaRcIFOodUuCNukCx6vDX3J
XiKAr4QbJYB3KDSe/sBWGhX9mRHYW6e7+Z0LSJQW6psjSQI1TSCeDJ1ljTU2xcRW3OW0VfbQNKg9
CQ5PbB+5b5dj5g32JnhtKs+e1OPGZIrQ55eBZi8BiUuSy9lZ0/aDYxIAjLDot8JHlzzVuJuT0FR0
ZfHiqemhSPPvofLB/NHJXNUZ4s9YYpULLBQnkEu+B71BSVag27OpwhdOFx3GiYu09LGUV3H5w6x5
bUjdUONwW/Yamd2a++6P8kYOZkdeM+3sKiWQJ/G6GxvX+do3EfeWjX9IUzc/WHUL+W7+7PqhsaSx
16yd3jvdIYw0B9+m8QLQ6ZVOfoGWgcgvzO+HyEmgeakZmyfnrhGkg+LgXVl6IdKeP+6/fnq96/rI
62fXh/985PXrX4/5eeP1/l8PT64/6Ndz/Pz2oP8AE6cQ81Q5Vno+KFdngFg00T8+TXB4/37X9VFG
7BKv+ts3/JtbgY+DXv3rA/533/vbz8kCI90rBC+6nuUHwhyyg+AtRI9fUr5cvy4hniU/7++vt14f
+uvxP+//60N/PdX//+HXe64/7q/P9i+//u2nX5/9X337r9uGxtkMpVttYtfID+H8IUrREa39+e/7
7VO9aZBfXm/FPp1OSxM+HbxzMjV7kpu0sDlcP1OVRarQ9YMVFbPxl6+vN17vJqDX1td/+R4KcR75
60HX7ymvN14//fXE18/+evdvz/nbz/iXP/h6ozN2FG/moFv6+teve/3srzf+fOphYuyOzg3RjYJ7
rOhtow9xXhwcyStLnyOPkvoeugxzOJPpBHErrLTyRrmIvnNUo7eIJAxA5Ues3s46KsDXOIjZC+ic
eCI5V0E1pRnjFMhq+sxB7io+WlChhU2XT584DsXOCGFZvSHCeXIkpSVCqU0A5HVRZCC6q8zYTg4s
JFQtK/IV0dEF56RIqwOtgNferYdNKw3J+Xl6ZCqMzS5c2gYm/bRlIK81DvxTv/2hN7I5KC08hVo/
JwRwNvAIHnQoLtIKkHzkki6ta4vRs9Bj+Ai1VcCy2c0NSd0v3nwkuUjNEAFgdmZ2I8ONPQKYR5u/
JhiQCl1jdi3mZksTgrsP8BeBDEX9G/T3hcJIHruf4PJYYB0i3Lt64Hzu/Og646UoQBJwKNxHPVgM
yYgxsMdtiRNqJVovokss66WZ7vCvo6gBDB3Ty8V4gm1Oz488bc4E3ma23wcXM7LgnvVvKds34gpj
hr/CTyTOlfDBYh2UeEUyUh5WbqvumPeOG8+jZ9B72kEV7FKto3/BPb5Jau0Y2uKzaDD/+J73ZXgK
wYd/NmjaSXjQRggHXguxqwpy7JYZZ7PWxO6ggbnaRoh3U2ylwM60EjFIDOYw7N5sj7mzZOp2cCe2
MJQKe10QMuK2AuSxDlaS2dyKNvnSE465R/CDTtSst1luZZwOmnoRxy7IE0aD17SRGrf9NuGgIV3P
OuaTACeTr3op7C0V5YnHGlu8K5xTmnhp9iESQC/1D4Gj/EMNwJKdhxRPGrvTckrIC65LxNmNEaRb
vSNufSCHz1JZuU15GWVdyB3kW8j4nb6DNoOU8CYiy5UwrmBBlik2GDeq1s3s0/AHxM60AGe2OxjH
WCbfBV67hYxKgHsOrRzKycU022ySbwrNH51xMW4SQzAGSevHJGqfhoJc2IY8Z7JnFWFwAxDR0F06
6XhJECyttHG0kYWFb8RhfEyhOmqxdnYyZ7jJYcy4pWiWFUFuGwbRl0ni5CYZlWRvWVqUzNw5tURd
FLzrYz/OLqZKGiBBt+n3RIuipaEB15sTEpakdpH29IUA0NiFTXAX2Nb9kGBMrNjNoWyacCSA5VDX
hwSM+cR0o920LJjUSJC3IiReK3ZqmqjMfwsPpoB3J/FQrB0SInuUpmuGvXgCOnagLF9FSluYInWW
xjhtB6cvznJs75Qfyx0SyLvUF/1dZY2UwLckMJfAPpDTaqIR8xvitZOE7SkbZRUdC67OejXEOW82
Su6FKEOi4pVhLmPEZejm0INYnZYtrFZx5iX4kgG0t+oqujSUIHJlpu4Hk3KaRd300A0WiQD+rNHt
9ZVnFCRdhcfIeFWcTgizwizlIxrLOo4Uk5NSigVIa82oJbblzod1tNKncdmT5rwkWLhbCOXig5XT
yIvMqkoKIz+1pZs/UsVziXYzC8nIItJQUEUbk78fMQd0s/hYlrW50QSVVELla3zgDQO7Mj9Lhh1x
oYe8c5shhr1izMO9mNezMenhees6FDazBvMbFFOmeeYl82P/ZOHLJ7LLq1ZC67slxVt3k/KPaisX
EQqIlNzCl2tDMlzXMZSPsmxv+j6AwEHOTppiD1agyTZj76cQvhAIUhqucNai7SpMkvtSOeLih6Lq
AI/DKkn/y47FPgn7y9QhMuoCLd/EpjJXiqkg8gCC8szJRBp8EKITO06ybKD9keyTeFtqmD5VHn3T
DDogUJLrhX6voiHeUmN3QP8415FCjOjLpvnmjwzqI/I+/RBCaBX4FsrOHdvYG6RddXbT6JV04GxV
YgYiegMHGM0gsiK09AHxIbJXs6128UjAXIDbbOsESPnzQvor8f+IOq/ltpVti34RqpAbeCUJBpBK
pJL1grIkq5FDI+Pr74DOqXsetkrWtmyZBNArzDlmSSdkIeBgUJV+djWJvbKISRaKqwcKwiF0svox
WoV7gyf9m246f1r9sU9Ikc6csTi4nRWu4vzFvhm6i9CMR/2o2zjUkQ+8i+o7hUCJ9z5/xlN/bYDf
bLCra3uwzdrGcOPkOHTZSj1BDoqdvsqMuwGlQWAjLMO6U015FEjk7na+qFOEtNnqnU9LkFiguk7b
5oDIkS2+LBLJYzS18lDUS30YMn6Khmsg0iSb4NVTU7TjDl15tpcsa3ajaLHkumTNJcZ89PDooZaX
O7fR2tOCbWOzkEi0gqcOdgFO0s7hNcoXNFl2mM/yEqGaOkzrA780vOeyhTTn2ri5ZK4BvvNZfjkg
g9f4k6NJmCurQ/M1wfu0nSotlD5nGKpDhdqQJaI07KuWFOcsrdQuLgkdFDNobN8Gu5R2I+WrTVUT
W9dFr51TyX7BcJBLQN5GJWXqDyB/b0tLUKxTgRLyiz8xKvbLgjALClpo6pCYi2Kc34c3AtNQIBct
Bqpe3bGGrQ8GtBfdNEE55PJMnu1GkzamGznxeM4KaPQ+P7SjZU/QIR8y5188CaLIMoxFreG8VQbh
w3oZEfVUr45cBvgl8XxZb+6t2imOfcNSs7IX6iuNKwxtsXUpXcPcFCemcM2DZg/hXA7Ttla5i0p3
KM52jnp3YqCaeLGzL5CzDE2MyNW5WEDDQ01fFWcGSNdcM4685NE+M9WFv80jzdK7od1H3+nSnPMs
RNhsMHVjFxvTm82+Ws5u438jGt1MhVk9Kgud26Dp9rbBA+bOjndyZu9FJpxvDAzp/ycv3ylnZfmN
KIiHKjsQP4vPPxr3LHoHnIVxsq0XLHmZQg7eu39G1tmXqm2el2yQO83Jvhhm/hlY5pChV+7A8Dzq
teGx0BawlUiqDTEhcKS3EYwU5YcsitvDnOd60E9PU0rgi+kBo/IpYDnPu72WNt9ZjgxRY21rJxil
VUcKQK+YEnSVeyKGWRiRts/94VUqKBpWgrVJVuZVLGQV9o1J6ChqWFAXrERwjG26On9IBjg4YsyR
yqHi1hfxKiLuHqcb3RNX80s/4qgxNByEo5Hf96YSYK7zc2aDNxM1edWxPSb8SPqzn5PmYCSYHlts
PstIfWWIb89YOFaGAcmSMfVnJ0NJbrkCCbzpvRs6n1h9j5Y0yycSjYS/IqKPCsOSzVyIGTjjqxgx
xpYBboX5gWkHsm6Ahgi/ZWYf0zi/KV1HgqF/eA7/ArIBIFCIfY9BNOCsJve3hNNlDYHrOjLg9Etl
KveWbrALjZI3XbsXMVGUsa19kftGPEhEr7MOSejKZ++gj1OyHQFRYCgd68M8Pdku4vG27gDJuKvi
Hmcl6UzlruyMm66J/iRgXAs0EPj1YzS++2ncF/nwUVnZeCEHc6I0VrssTAqqCdSuxAOhwNqMUmZo
xq07jDycksBzKOFjE+2Da58h9mgbsx9CxWgJ69L8yOO4OferjqC0FigVaoZ/k8z6tvjg8ut5t1Ke
JKubxJqmZY/QnGq2mb7HjDonmyX9hYGcr2X3FgD+D335ASnnZuUCd9fihQmqLpxMJBEjmUQj+OKV
E4oIcm5pOvfEqHFsEMvD+B6rECCblEkiu39D2ydG/cChUx3ihUKgJEnGp5kAlNSc7RFjZwWszOMe
nIyOoeD6AB27+sFJzacsYxFn6+KGUBRv6gqpwn4RT+OBfHWHWScxsxwRO3PAxgzYkKig5CfS8YlK
uC6Zm8yUqmiJXYh3hsbRuVotnMmhk3Orv0lf/c29Qmxmw9cDl3/b1jeKq7KTh9lU13aqcTD4VR42
Y1CYMtrg/8z3EN5QDhLATYH4g03jtRLsm8xX1xlseH04gZVyt6Ml3qK4+EQheUj6+qb8xQlgC/6F
QffYk9S5tUqc2dRF8/RHTj6eR5SD1TLcWy0QVJHMKckB/QF64kIgxL2c5u/GZN3tCO09c43XyGnf
KMdLk7oRGDQafg+jdsIGDcvQNsWvxCybGXcHGhtHGvY2YvzQve8HT3sCNejuWyRLynhjKSEY6A04
WFr9LumoDed+InC+I2zDuKSUQFw7yFymGeKalt+Rcy+fktHZAjUhRElU5k5Gw95lOB2Oc/eErfS9
X8h69ByMj17+DU/72pOECOVsZh1EmIHPigCMlvODqgnKCVaGmjao7OwPyx7fhNsFTUNNoB673PYD
OwHk1hjLnaGZUGeG4UGXhIMDNKtD7Au0noOzcZ+yPiIE1sEF0q8cLPIlM08UyAJ+v/s4Kk/sEzM9
9TacHGytw9GYkadkmmr3LlKCwB8OQwQjeIQJZwDRh1TtR/4YgpE4TeOQbA17zAO3Gp+Q6fcX7dMw
tfEOi89/sip8aeMo779oVr/GxNIOZobtIpL+I5lC7A0W+WAhA+5i9E2xzRqjyVFY9//aSSHxRI++
UUM/BeXC0RNDVpsESZ0wzQgiHpMN0DzKCbd96XqGpUUsThPJyWOkv7cxsANfg+42ohBhx4X6Kupa
2HZM303niXiqCdyFF3E8c62PErO9DvURuX/HI3NOjrHh9Dh7DEFZepYRubLC45RMLeTeJgF/tALl
hY0DbjHqYVgNal9rEZQXew46TSeLnhNsM7qgUQiEKHUWIjlM050TG8+djSFIDtWfMm6TnXCO2qDd
2TL5Rh706QhCEgatvNZrHsgwkHTj7gnZqfbGVC+oX6ieet038cf7+Zay2lmW+ZTg2yYi7dA2ZPol
ml5vIxaSWAVdKH41wj8D/M0GFFfg1ihS3aIKGi/1KcL7N8bXXNkefr07EnYYcgvcidgftQDZ77TH
3/hepYyYGR38FIt1rMUqNrY6e7tGuqA8obOGA8g5RMW+EPTF6iisanS5msyB++A0dZb4lM69toOb
es7M1QIHYppn9GkmUmY3jqyZYGOZmzhCPdStOj+rAn3i9kMwtT7rffAtQS9Ztq7zitJb/kg9tY54
JLasZFYT6fCyZOVjWS0fpktd07QzfcAPg2B1mVfUMulOrKgN4B49V6w5Z+mhrdkMJxShlT7i6Mis
EzjeeufohTjkDjutdhyjo5U/E+F37hcm6Bbi9qvU32V1VamGlIMhDnWb9S1QcNHaM0okHHqzFMNX
UtDE4HKFCwppFmfQPYUAmUMYvVVv5TssL2+ZrP9O2RV92n0yV1+L2a9ke5FRROuvhjtke60QN4Xb
nsXXgFgqGap7iTbJQz0SDFmx7PnboIKc7Nepzt7baPCApDLzXIZDloDlcO2k3S0NS2311zFGc2cp
AKJgBWHg1N1TwR6MipfryIr+su8hfro2b6I9DZN4Ksb6NBU51Bf9PqJ1RPgpr6g+9p6DKoKEMNQv
RfagShdFSdSQizMzkpybjBNEgHQc8MK7vGZLN+/s0uPtWIv3lDuQ7N1iM1jim2lGwIqCrtAEJqq0
41Qtj8XYfaV6fySd7zQbqHPI8gnjqtiycAEwxVPc6ckwKQq1t4zowXNhqna5+cUev97O1c/sust+
GKpLNHM3k1YPhD5v7topMKRrAO6oX8mAQNsh7mIaXm+I3pPGGJhmspjruo1AiRbontrTGzVp9SSi
5c2UNNmKmc44an241LtlGoKlNA/KcJ5HG8WFTdDtVpgEBtLDlSnBkDoipG0yLjdd1nuqa2RGzYoC
mn5syAEwQcpNsZBFJKf2q0/mN2sNJylWt5PI02VjQp7dYvnAk4BEdYaH5UnjpVpWouP6gZQH4z+f
Mb7Tw7j3b4ZnVXswnQ7Dh9kYj6lB4TFp3rZuY1SaXaaODAGOkojfMI7Z7EPJoMmtWBPx1OOLvDZM
W11C27dpYfpHgpbWeWVWHqt0PHncFCjicFcFye+QHWIkfpBlQnXRiFszLN52Tv17NoQSf25shD1p
3ZlsYIwg9QwtnwWN0h2uwHqc2ehpqGtTbJg5obD8L5fN3PojeWcVifhQOSuwGn5oFUbrKqfAiaHI
odxMxD/tIpeQNYB1vK/VdHTXLbsbRzUUEpJaeG2PZcMOOgXQ2VQmHl5+xoF1fJIIVkl1fETf6wy5
uY87O6XYxNjSjGRn1lHpbXKKXaoEd6sBOyEIsy9Qm5AlGZclDR1pgSe9n1+k28OAX5AXdpduhjcT
JXN8nG0Z6pO5DuEYisKE1Qiw4c3Uhq2amRLbk86yWbOJGCVgnRPbYE0HXH7vi3wIm9zvgeWOLkO1
udmYen+htGXpN3WMDhWzHy3lBDWS+o8ErBrGhtejEXDICAbj1yAQQ7ZQNfXWytibb9x2bsK8A6na
6SlK5RzZDgnBdKLPuTe8JynHjEzTnYdrbJekXYoXiIhH5rGB4RkvS2PuRCnYaBrvwFJ3mmnuOt6C
gzOZOOD5s38/eDyw//t3/f6aikKF2jgeJASKQ7/uVn4/yKhRjO3qcJLIJEAZrxsMPJ3brrK/6cju
f7/++1vb9ZtIKkrgwrOpNUlKibnyEO8SRV0eh3WnhjKgDKf//+z3a4XhnBpAzAfPrplsJBhLGXDy
0zStCiNN/+9nv19zgCgDXMNRlljJwdATmyuccKF0wjeG7nfnp/bfNtGvE3fFxvAXwtVFU2GBa3zS
Msd62/WfTRVXRHEIhs2dQSxF50QHbxxHZnTO/UCO+t3k+Twac6TBaavfhM/kVwKjHtKKP9RRZ84U
nvoTtiYzIVB3LD51Zf5ziNPcKfDBCYl7cmjqXZcRYy7jD17AlzaebzJW6xpCMgcR/xyJrMaunFcp
qtu2irWbvdwXynoc+4UZS/xqLtWD4Q+3TrkXSy+/UfDxzQmSTL9EZ0vvUZKMangmK8L6KGS1MGOb
yJMoccGM6F256vxq+gN01A8GvQUJmhoPTdNfciJ0uGFZOmstHBFfPdYyuR+ymM4V/dnSO+QDJs9x
l+8mQqYXBtNBxzThYLCLZyUROCXGc4aY11YfHlOHdW+LaSyCNNjxsmH/Ag4Y36vRbDZM2+wDIUM/
Rm/de20S6kZZ7/wivsuAz2+TYYGxCRF07B3OH6zli6HeE1ZNk5aGeq0dSVtj2++jLVlcKvdmTy32
p+0jJCuy1cPfD/GQGifLNq5k7j3Ex0Kt6tLI/ar0QV5mc/wHiNPcxpX5HGvx12g5N1yzjFFTgASx
eJQOvmzWa0ENEk8r6FNl+W4MayelCcj2KNC2zeLdxWkTc5zg+BvVrkWB12nNrbOLhwUP/c6BkJc5
bcn8uu/hHEjG1JOztbziwTGHmzaad+t/i5W9KNt8ne2fgr3zsS7jQ43mmkGztaBvo+1eKTKWsGlo
PIvHUj8+gRCrGNz6wDLRfuUeEVRRN+yytC0ZXjl3vFgUYegIeIjrQVwzCorpzsjsA8PbnX1tAik1
iz9MtyJVI0hWJWj+zDQOVMbg5UqF2GmZyQfIvAGJafIw6JjQiMvF4Lu6fFVmB5XN1VII82IZ88Uf
ymsnMD6by3GombNlbUN+as55MtUw4zcp1WCu+AtVjsAd2hEF4mDzoSzr8PeX//kaCjs9+P1iQhLF
zmjcf7Lx5NZsb3qU+zgVqCNFM/zYOuZm7IxhibToMBEPkTbFoYmInK5Emlx0SAnVatlNa5we0A47
jKRl/VgpcjnheiL0L9K/CwHS1H/Na1qjRclaEkG93AhtldyU0VwLpMKO20JujLHP5vFXvIargGZk
dDTtyHJB65Prj4mI72roXONMERWXw3eNjh+dKXTZWl9o6dM7KfwfiF9EPdrJTXCADqn2jS6fH86x
3zwdHKw7AAkYqJDdXsAkRkOyLDI5ekaGL3dO4Gcwf1k8chf9dKIMqij/UVPh2rMbBK6eSLivMR0k
FXcG8QE48oWOgwB2TznMf7RcDC8aGTwFg3QCvNlizTPDlv8dWx6hzoeuAeXMMgudrsXL1tODbcuE
Hdky7HonNp8Ggem68J0XBodkM4iOWOFh+kS/VO6juPTDNH5A7sm+BK3ovq6a5MBz6gC+594t5uE0
m/AeVCn3g874jgUsfNt7npo+ZgqqT8etgjQCae1E3WNsp9pptLQThlLjzhTLqURwyf2YYjRiIXvp
BWuzxXPDdE7ODhN+jVrnZGQhTY9+Mmuz2jJ7WnZ57QNIthp3HxnDE/N7/7AYxr/Zi6Aup14dIOzj
FHBYjZZ9ysgEJuAEVI0jm55M11EsAS6BXUAl0c3VvMkd719de2w++zwY16yQQhngKBbrjyuGfQU+
fROPhfcERvCgLOluyFJuTunofHZ+jWkTeve6IZGWs/XGE7XaJXYw0rR+vgOR+mIk1AtJrH9PTkm5
2my6m8pwmFacmDU94cJNj8URS8fcvw86vTL5oMxYKfW5M8pN3GcnV9TIrhkqLMsuFsu/0hlvCgxW
0ERQvIzxuxj+yCL6547aawzdEcEwBPOy+I4cefJxpAfRUnwUwbwQUC7916JhFeqzGbHLv7h42f+O
zGw83E5Z8s+1REiEzbbzFQOC6H5WlXYgiG3TxPDcV89R6xbHoZgujc2ApGRDBWzFuiRdBQoOt0DD
n4cowGT1UbQrTcFJP0uobTwpqnS5aam4Y1mymZO19RGkpjOIlNohjV1Q5/15cQk3APGBmUQydWjx
59sRvpn425bWZ0VeJGG73VYboOCqpN03PYyUPhEuq/F93cAN7eX81rrcMdF4S/3xnSBqpkzDnvkP
Lbz/xD6m2vXJeKuc7mFAKWFxb4F58cmEnB5dv91zogZ+FT3pbnalgVLMVxguEWBsiiqchNlxUWv+
di7kVbFXUYwqfPOivI+omZ54cOXwKVx8JRtmUzj3TGpY5RDsLZ9GtmiBgFG+Gzr6WiXJJinssIuq
wO6bg7U04cI2HEdBCdkrf3Eb/2KbwAgm0pWqO+rTh4UIl2HE3spSsxvcTeGSBCEFogu7WG4Qzahm
PJz5RFiXU79PHOtvkVG79H3XBYPn840stTVUA/xA1MoNLXdRo4JbXVjNxNKyY9fMciMBAlr5JxgI
e9IT8fT287gVBEp6uGs3tj2wIfhNA0UBTIJ6w4IBAi9+3/fRucHD/mgS/rQKLKRTxCzEUvUpMl1A
mZNBoWv/Bstg4ZdzRWE2eiy97LM6ABRbVlwRty7YyxkjtFO6q5BjZDdQPcz58rgyw3oG3WwFHN75
vvtIxpTzVPYH2+yxPbtf5VS6gdXMXtB03EuTgmnlK6ZauYjDebYOOYTqg9PWlFIZpoIxvkJx4lwz
UF7M3ledsSAGhXBAIviR1Cgv44heMmOMNVcuwtX6Ag+k22e2yTaVU61mehFYKaIbKX4yn8Za7/d+
NzwkTKEaEuXDmOXYTHQJtVsfHTR7+rCR0YYY/Y4V2XAlY9MNlqf0aEm0xtE0fWEjeIjGkxmJ2yzK
797MWWZ0xXs3sQzi7t4os8cBGeObbLGmUWY9+j30SJntACkR8KQJZq3GcjSoYuOl5rtTznJgftjI
qwUT1ItvMiSdB/combdtEtg9cJU46FT7J9HV+/omVQocuWeyfvDtoJgdnOeeeUEWFBl/HDJe0Ic4
J814FbbxNbKiHRNMfTRkE9BCbAFefrYKDWHDRLg9jHl2BjxWVMruv8uiN6aApMfozacsnX+L+ZVq
8oez+6/rXAjZZlg2pw9c1RdQJTFcreHq5Y8ukNLNnLUaa1I8OK4MXWn+6M4TBGC01kqSOPHoL+Ka
suNFE6M96ZXH9VRO+yhrjpqZPhbt/GCbJax4hSSC6Q5USVQHkrkXKpY0qAegWCYwK6149mrtkLfa
X+FN0aYGZyV69zqVFa+fB8mXJDGEU4c6m96rJfsg/uKbnTojAv9Cnka8+cSfS1rM67A2HPa2de9n
HyEOjQSFfkr1klN82j5c5NZiCavBDCA2ddJne6+P0X3qcLUUkFvxPLF5d5lF78lejJlHN9tSQfwe
O2u5eHKt6vQjUN5XzartcxbpB5x9vD0NDx5RRbcsLh66BC0Z2wd9LZXIPTbQkyxkAOy8QbKtqFNj
ZxrOnZsAgphyEGAWQIjuoYs5pWlv3AkrWv2s4YjbLtDt+Lvnw8SmxI1TELHkhu0TFT+nhHuqTN3D
xXnCmnFQvUvvYIQT94hUeHV8jwzLYSyeF5ICNmIofpgjvI5a+kPJ8w+iDZeJPf2dNRGM0IhwSemP
bk4SkZmxBJriGnkGT4Zi5sf0PSo6lU3naP6YU/cjcZv3sVAfw9guVNW8QFmEnSS2xDFV0VPDlC9O
xb88jtN9x8acedWHhbKEQIrqBc41eDz/oLFVB/mRHmOXPx0Rw3UaSaRq3oTK973GBitlfOp7XZhX
fIel99R438kwRcApFKED6bVTeWhPMhAVK6pBcrb2dX1tGMox4jNoFUgWHgdFjHD5aUMPp8QjOq8x
H5ue6gm33XNFP944wg6SKHsZtTWYaP7gFgXSEFHx6U+qTBrqOv/LT1iXiR6ny3IPG70lGLKLwK53
+1XNDVkq3wMmsuuH0lNBpdVb264QRNjYaPYYlY5GO6JgMJigOFH0ZfDwa3XvSy0RljVceC1jIbOS
uDnS6Sfp05c84/VqzfphLpJP9g6P4AJDWc7v2BoDpoyMjkTyMvCgY7NNfBwDm/W1krF1QRHyr/Rd
xP3nGMPpjrrN3pBy6gN13piSUmIinnvNK2/6+dAjCNwR5P5tspxGJ1AfLWzNNlhOQMIfniw+HcN4
GGvqrhiX88RQaEGX3rnxYX0pDTXfZtm2ASjp01T3uw5kG8W9fLF9Dk+K0MqPDooAMOgi7C8RcTFx
e2XbDkPYQo4NuHIZM3Y2qPF45/Ytk84KxV7DCteQlCu4z61BPNWuFXbkCFBtbOvG3OtoA6Kpu6TM
n7e219x+78Jh4Wo3U6b+uvnWIbjM+vY8Vn3QOcZ74+fag0I02WgjTzr3aYnjlzb17/Sc/Z8amBzB
5TnbrOTQzQLjWDDLNW2ZB87CkoFMyB/MH+cZYi9rWtI8yT5CloXRfCqJXNSbD9USkWL5o7bVnftl
QmbSTtofIEBIs9ZkOMhWmMbIObeqZg5RRc9hu8JLVWn8LKWqt/RNJjhHqz7/fkjKnqlIzxQLFVHM
iKBk222yiOgmDxU+8UfbfDZxgRIlC/bNvEcCWh66NRTeXePh6yFKzk1R4Wt1GxyEWhNSc3Hx/H76
O4HCfbWhkMYN5trOtmvT0GLICKytK2EzNvoxciA3OR25efBl5WVIqUQMWZ8oIrWDM08nq9R5ThF0
54cUnA53N1MT0rELqG8Sq5NAy/I7Jeu4vVl/8eH3l6b02PmMURK4feohXXRFiOGGM3pMSzhxSORT
J+PDEE2o7aCMjOvXTEK7yB5aP/39PXYKci91KOioQbb6RETYZPVFoK166N8PdYFdBYQOSvDfX4Nz
cckqP+epNZ29VekSk1W4bUnVngefzPU45fj4/bQr8ivHM25ABxU/2h8k+79TOBkdh7woHqFh7X2P
JCnqSTXZu9kUFra2ob76ZgWqL9YC0cm/hYAh9Puh7iair22nOUTzCK9/3KpJ56VCUIYh2r5ainVG
35/KLq/O3KQUt8orz7+/pJ68kLJhntpu1M5KkzuLsK17X4FhWJyZlOHUdy6TAVXRbNRFLONj3XWf
M6t5E3pyiHcpvcUEDDVmjDehJXYXNXOC1kJ9F73+qtuIBv2/qDgJA2MpjqSyPwAY9UOxvru5rj3P
CQ+JUccWZn/3Zb9e5fN+UWb5J7WKA9Ib8eHHNaFEnfcFdTJGHSkYStkFPv5q3wzNLqoxaNVs23YT
iZ30JOLVMBYdlSBdvJBEghDJ7gRJ2RKy2op7ryEWXWYAmRTgz77m/TWndWeW63U4wpNkoL5+6jre
CszICeCOiuP/foux/k+BvmczUpBzdy5fOjjHvZg+ZFTgI4O0h3BlPHZ9bdxVLRqGuFdW8Ps2Rwtc
nqTioWlVGWlnXPx20kiQo9kSpi7isDpCyWIhWQGk+1jIRTE5YXLMLMxFqBgQA8emBGvPfmwblPuJ
WuunLFRWEt/gNCy4pN+doR/hlmdfUjJrm9VACAXaD6wxa+sBERPgZMBqbbw35gcrhxIQKVDekUj9
UFJeJmNE45wmVzyeEJb8+eAmxECKco0qwz83MSQmFJ12Si/Tn8VLjlbSlMdMeHe85fqx5MaJ6xod
jpmT2Do5xBBT54a4QIVv86IoXgCBHBH/05lZ2Yh0h0Zv1JP2Ma8jSkc3uoxy4dYXvSKLB54zGFd7
N5jM1Aye4HW0yLuFddhZQJ1qmqUNWzlfyNGGASJNaPdsUZbFFThJ5ZsgzfJtnKt33WSRJbsZXKih
LUdW4yvREP+kTJV7GL2DzCvrlnVI2AoKAIBa7lHwaj85BWoBvWketWj6U6dvY9FAVm0c/wlL2rff
1lmoUclAdKxCBL31MFVPhmQW0OgKehTqpdBh2qC7DGaLqfYDYNOEpngLyejAYpFgtw+Mi+885AY8
x6ejGg1EzraOUAxPxsEyk7cpKZ+yyf1YTdrJxBLQSidk77l5pSTXtiAUnL0+dcMBfD+IcgTlvjwZ
RfbZ05vvJlfHttitrvvaqUHYkV8/MwU8LpItYaRo5Zol+bCK6bpEjn3Xd6N3Mmy+aS4KcbaFUez6
+VvEdvPWJ/pyahsV5BnaJaxr3Qu9ink2PaQmzOC6Fxh2MbiG59kzP9QKvkC82F0LOIOZbS/PxfoB
Xd7JJMWLYSEw+zbW01f0ZpeqwnQprebO8kYtZNWs7XLAxVjq/BWsxezcGqOr7z7a6Mdhv+JKz8c8
2TsQPJDEInKeO1c7sJrhUWPNn+C9pk1dRO6htXFXjvX07rkRTnOuGnT49RFIL8uB3mPkW+j1FyB+
UDEHVcTGj9227zKp+A7NBfjPEODCFCGYzLY7agt6TLdGcjNy4T4Xln0PhIS4eDWA2CSSTbfsry61
vmZWPfgMpse0WlrC+OZbk2f+uadjR03rnvLMfKUPkdu2NMH2+en8hD/krckGoCJz5fDsdRlhzcA+
nREjhqF76dWnRPolFHBWvvsF3tQMjO5OtNZztGhPVcOmWM5Zx+ORpU/U2Rc9Rgrgt77+zD7xGzj3
jusEL2Xi74dEktycxBfsce3dlITFnFkrkJCkSdTeqiBMg6Tw5dy6PCWWgSTraX5fWv9uJIXjzJMC
XB+xMb4Lf2HSm/bRcOkZHGXbAVB1dre60l8rQLFLrXs424GzmgZSMvoPpjQLSj/KxuQeMcAKkrUu
OQkeZRPHYa+GKyouoklTdak83HFaOQOBP2NuT3eDRwaIV3rwc+y2xA08a7ekXB4IutiSPBBf6a0N
+Dk2LlMd5zlnabXpJw8s+2qT8BrSaPSWW6LKaLKaiut8HNwvZ3azuwGHpTXNUM2wHEOeHmibOlzp
KvrQajN7JMekPWQmOxNLZ0QQ++hBGoaZ2rz65gtknmgN2K9Xw2VOrQc1gX4oTb05+LV/ZEufvZqu
+EgVjfKUuHck5zHrJTCIKZmdQbz8TiUckKH9otuQgYMccR/Lt3QF36ddwvImL7LnZknPuM2ZUAgx
3De8PUf6Q/3ApmPh9MfdkTkncpOiV3KGOGMlwl+7q903kiwWaDtttUUji+mhz6arnUgV0ACnOw0x
2MaOtLe5Z0KFnpntmCUYw+YJFmVk+jH/nF0N8n+06v4yIeYqiz7ag3bCNEtL9eBX7qUg7narmcLE
YzWZF0/h5e88rCtejF++c+SauoHyXvNY6DiC1T14z+yIyQAqTv6dOEI/m45twY/sv0GAJfdqjc50
GIjEI8DgRs73KBzdvaC13DMWCQtuc+TllmAaMLECAVCBFrwL0sXlTNHvMuLMQ+lIf1MbFVRwR4N4
Aehi0DrvQtQIn5UjSSd6cWnxxzC+tpJjV6d+INbJnUI/tM1SSmNrJDYkcfqgHUbjcSwPmlESGbV+
IMvlgVDWeK+juB4rcDo8fL2vHtjiG0xeGiUPrIjTf7XA8wmLXnZdC4R8Lu9wR1Snxejd78Gt7iKV
7rBHFJff99fU/XqHUX9DHQCmtRmZc4H459v6dMdFzq3kvCLqeVHyjyO8OCjwdGyLVHsrykg7RG1y
SAjqRbRKYoqIdGLpyzLbUYNYgcijz4bQBiA1R0TH/KPg+ewaw/7RmeOEltnkO0S41vxRT9Yeo99d
OzjxxWxALxd9zW2ol8d+AV+mepSfbZ5RN9b+rnFYvKIF1lDwlUc7M6Fq1SxQFMOA0TLFDfvLLS4N
qEDO6B9KkaY8ePFu9ObwRrqz+SIYluMPsUdoRLvfY8T2bc49W9O2zOZxGU9WfUUAhbpQZU6o92g3
Ic+ZwdjoEODj2jpUSQfd2mHCpOWjSx7SjBK3HJ+zCLO4skbn3U/zp0KQMZuOpRVUTdUcE8VmFEBo
ljruX3aYfaASb+dCoqgtU9tZNP8zNtydqBJ1JEOgL/3yZuaYUPo1mbfnzmWGj7K0MOaAaDFMCD0C
uslaDhoVAStc48GHnBZq2XiY17fPTFs4BP3MLpDOtnc3CcSSv2yLbiUsL7n8tdm0BI2fdkebfxAD
9PiaRd28sdk07HBzW6ENwm3LHdiGWdn7jw4Pg95z23OsDx9jljwN3f+xdybLkSvtkX2VNq0bv2FG
YKFNzjOZyanIDYzFAUNgngLA0/cBf6nr6kpqM+17Q0sWWSxWJjIQ8bn7cdHAc6iz09QSNdMYzpJo
0fCFwn5fOIisGyt4aROa+GKdE2Yy+vf6GOxRr+l2xkqwswN97rcx6p3AIEu4HC8roBNiLwSSaEZi
MCbnH6Xw4w/CO6AINtuGPra2EyV20+w2QUsm24PNI1A2ju+65qBMnDxpg/A2TCVmtSRYkkdl0MF0
YucT5o+52eC6qMLXIDCRA82F6Y8jfC0G717LSNtrfMBESbmPmKuxu9Z3BsPWlQnQg6tGYnACDLWy
A5q1HAom92jW2lXakHo0UBSN8bso9fLbNMtXGVQvGL61B1XZjxFGsS9LZZvMpuoqY5x/tpX88IPE
fZY6wX0nG7tLmsQgoXjSFuTHja3BTOcWiYnNOuVKn256DSvZffUTyX0135Obxr9pDfsVVdXiqCcl
MHdGVPS4Zd+8aeuTb0G/Jc1OvHwgKz4VSbSXeXJPWmxjdZ53b7Xi1WXIRLzSseCOhPLeQRdOUjrP
a3ZPR7YQzhmklFpluAHYHSv73nLvE25Kr6rKJUozE0p2rwgSvo3Tlt1jb/gliiym2oTi854nf9Mr
XgV2gfa9g+iLjtQYXC/ml4v4t2p7jBecnKm1KXHxmMZ0oEzsZepBhxV16++aNvvMmJDDl9CmVWVl
4TKuMn+Jl2JgE9XBpVCB80s3uN+Evs1I2SvGYy3Kbylp+S08cGoC9Q8tyryPRLvRyXZtQAGbVEhw
1y0HudaE8e0mLauPODCkeMXJI0mLx7hYWo1+tghiAG0hWYg3pyRaBgE409f5qO7rMfcOhhV5G8RJ
g33YcEuIJFEdxILsFvqdaJx4MyloFD0sxBU2SnZKOUtbWXxNaa2tCuhYMQtu3w49vcEkcsqquwsC
Fp8y5GYRTckzB6L+VPvErnJCo1BArNUwtY9mCfEPtxzTHIlJh7EBjlcH6685TBAaooRAa79hbEb4
NY9x3tnYsvTAM/aObp04UonnwH+THYcK9rbRHqc+YzKulaZpE1RRbhOxn8Zb8Dr5ObrBqNUw/Kl6
X/hPjZMFe6YICmR3YdyCyImP42ztNwyzOLfvmQKAESQ+FXCWvSAuATDIUY9N5swtFEVNSWJ0FPBt
scHiGdbEAEE2N/L7cEnrFqPxnruS7W9dqbz7oJjutBEJrcBNktRd+hCPvUD9jG6xX7dn0EVP+dAD
uzS7G9qVIhuBVSaU2rQlBfYipJbf88wsQ29GRY40/HoesPnQRJ5ATth3jeOuB7HHA16Q0wPHbLRY
iwLSefMzutRC17kYodGtuGsnJ2GgQ7Uu6GbZuPaDq5o50hVvE4M8Q+n4w7KLAvcgC9rEwsLV9iZz
ykU/wFdTTfg6amNA5Ho4jpE10NxoP0hCnxiNImMfFtp+ssdu7Zdm81rRKQSL6BrnyBvNUH96Kg+P
Tc7hjOFAVHFfLk1ItaGoy52Rq42Z6mwkO/lBz3JwDOKICU7CxjnPsB022P6oG9Gg13SZIhOqf1eJ
rt9kqxAlyNLZmqAnDBywS+4XhkRG+Le4TV31lbRcEWQ4sq+8DJlRlhS22aPFxc5wJJOUCEPOwrhO
1nGD/fegW2axNfUaqae4lJo93mz4TGszGXYJw0nImw9Fga4WenV8yiUmAscoZ9Y9HvM2I+yPUk88
GVWrkRd4y99dRWNZYPU9RQy8PDD1Yt66+Ln6aND3TqJ/ERfszoOvrgrnWUAd78bKRvpxQ5ifPrfh
0hu8nY4ZGN62UV9bgR+5MKp8OYUTndomB0gFmn6Jq8lGD2vYbibZtNLgc3HSPehJEN8ggD2Uui3W
tsSJOfXgYOSgbWBFbpvWhjw2t0nSV4CbArhpH5akxzG8rcbOTZec7Oj4mZjXZ16cs0TQmRsmd8gM
ZE4xp+N5jiFT80S75VVWpbHl7YG7oqh4p0zNV8pQbmVbRrsO5KkPY3sDPFuuK9M+F4kDqCjMSJSg
mVV4CfGlLiNg6CvFQlu0xc6SPFcWOReSWSBWOvPDH4YSp+T0bGkphnOfKWGn4Qgg1VAhgdrOCnkQ
r3dkQv7L39Ki4S0XaHu3yO71rHGYW3nb0ti3cJcsilpolcBLWEynLpvsa9/Um5GO473hjSvYfNGJ
KsWHdjCrPeDlyyChmKqJ4H/RimjPvIXEAwnzRTdWwd1Uhg5O3xjiV4fNi43ZshDRdxB0IR5fhJuL
69rGqtQoW8ulfmJyYK5bYbgLOx4OZd+VGydHARtdYW4MyxLLtKR0Cl/myEzeYC42ZJuofuM0Q/3W
sFNqPKmSHGpWM5qqMPZzAMjYJhyG+RzHbVs1QXqCsqavWxyQRtcYZAmtN6rBC4rQeS0tgL5728jf
bafoz2Szu7MsC2uJzEWmTbf7U4wF5zTI+GIN9bj7+cwvtjnGt2PgceCHGUfKiYFWg2Ld4QEe2mav
pkTwapFJp5Rh3LSyque/Gqw9NzAWIejA1VjaTFj9CF4p6NYTGPx7EwAVDbvwyn/g61YM+DwKx3oH
9u0uMsVL7Iv03Jn+hbhSeXLBqTFTMuy16dqcvqqUtq53xZvl2ir7Ab/O3TCMTwDXkksBvixok3li
8lxmk3zMpRbda/mwds1UnsqoeZjSdLj28910rhIbfyKFCUg0l/PtMPrrJvftm92ro6jxco/J3OEI
WiBAUt4BxuUgQnWr1XDLlKSwtLYml6Kqt0LzvaNbey0MWs9m9fPlSSYeefWKYmhZ9pvJiEAL6+lq
sgQFixYen67V1iPo+LVpuB81GHeEyzLZ0IZB2A/5kXYePJ6+O1pHdzTOUh/E0epOeWTAAcNKE8UE
zo1Ix4TmcihPI/KAfcMpVI7YzMr6C/0TZHDReGujj+n3SCxUz8DZ+KogPEo9pItSWbYlUy3O/30F
mqIsCXzHShjXSENg5tU8+325IdsPErS+panayqCxCLStMysvt+7IYSr3cAu1BhS/Lh1PmYZSVyq3
3AxOeWsreqpMSsvXHUsxPlB9H/uM3mLIn2ObTKtEpDevmNZRT/SP0pTf0aQ3F6vuoByk/TnpOY8l
cXiOreJXyLSCfzeu172VKJirJrlUcFaxY6qNnAyKoYhqYOb24nvdLvSz5iGLTDpcWaQeBwhfG6Ub
SFANLXNqPHJKrzjY2PibelTdFDlzncKpR3fWt5okLu3l1LFV+JSvqU7icwgUahJoMYiJiMmAysAr
v0eVsbUofjpaLhsw6bjayvbZCBXCAolFWm7doonSZ9KWR0buF7gA+tbQiOJGQUMxiiByn8azCZsD
yrEYwbFSTHSoFc49d4IOSo8gBiSX5Hzd7WugWKcq7sfTxO4PbWsW4E3cy2bmLsdaZBtubvav5BbX
Xb7WbA5aWevbAFDZVxYjh9mIaRF2KRSDnGf9MDIJkQVd6mPic47GS8reiixgYxDUbCBMUhRQw/fv
nadSaukSgpa/iZOnQbTNXWNQXOGEIIL7DuEcejfDUQYetXzKK1yEbkvuHO/0qh4sLOR52qwnx1Mk
hXN9O43pcxfYH+Dx0GJJ6AgDeSVzkK31LKNqj9Uuqg1r32FAxjkUp7To1c+T0b6mFoce1BGRZIch
cfeNoCjTV45AcKjji19SAFeGxp2JEwzTnWO/uRk5Y48C7AX4lAwZaLRmwPRdhBBxZ+PqF7FXX01B
03eQVfGaEqWWm43RTkdv/iDjKtk7piD03bxKbuI7MUn9AsNyungIVGYfBrQYw55cNBM3A0o4Wchj
LTq5WfbUk98DKVrEJ8u30mPvXFEVwfTOH9BD7H8+QhOl0wgtzz4o3etWLjtGXFAB3APR7YTHPS/q
8QdnLl7lqPK6XZxWV+of+Z+15bce9tGqYMQK0AIQbORoZCYbSCiBI4czweYVqm3xqJdIKEX6nfnT
CFm3FqRhMi4z9o+8gSqAW3BY8UNRuBtTb7Ed6mHvy8a4Nz2IePOPCqj/TvhvcN9/c+Pqo6bHfFPV
BlvSIBBrZ+mYmnbu6SaAHWpVW07rqz7QmkM2gWaRjQi3jjG9gEgJT9mUXzLGjbupIYxhzB88rM8r
lKeCQhgnOf588HT/U1WhjrYRqAMC/bSreYZC0Q8Hfo19TmtPSHUOXUS4BmT5UsYBuEct3gJ1sjfl
EHtgTdDBlM3Rk8JMf6pvcrwTg4/GEzBjChoQFmFHLg2T8zGloIjLstm6XfE70ZM3XCHMPhjm9bEz
rIYiUAuhxGpymXzGaFhRXlVLl9aMmj60tLXqjTYBeIEdncRkN6tQI7aL82Exb+Jc236PQG6qNH0u
le2vdIFb01YE0yucTrpLZndoHeZ3LD+Q9C0CkK1S1YaKVjV1H0lTE18qtlU4F2V22TPDd1wjBTaA
DF45pVU4qPQJo452ouYPDAb4wGUZbikCw2uk+TvT8JAcQ/fQRGzyS8mzU+gfacDpLFE0B3ot58mO
8i5MoCU5mAn5M9JxSAaD91bbEOwcTSNn+qpJPdt2OjWslqhZQzC1xZZPP9FkXsq4PzeBBSk4fbYt
isMmU71WtBup0ibfjU2FTWzSLFiRf48Cm7tMmSPwL6nQfq3wji/wvJWLyTceajwyUFy9Qzsar1xF
zppfb+tI8RU3NQKoW70FPeZd1gG40uURiw8NdvaHE8ZPaSKGtbcvXIbmGY1smDofbZWD9bWBMwWO
y+Yj2BWF9xb4NinlMnrUPP2RuRMR6QZ6RogTpau8mwafk7t4QLZnAGR9N2Ey4rgC9mT2f1LVwkwD
i9Iln8NFrVfDmqjCxVgrdpgscXEKMMjuBIeYHEFXiw5xTKAMYNSS1qGtCBz8SjAyAoHumIXq2Eb3
Erxq57+MPgGmkBjxoqPtWA3aLYGGfrM51y4nmxhLOEmwQd6zP2mAIeJn7OrTwh7te0Bm90RItsBu
fvlUjjUSa6yetk9V6b2BpF9WrSaWwkOotgTnsg7/rUEUsiG9m8QEnUGQINOROMZZ/W5oHcvApFZK
VhMmGPLzsXEN9RonD/CqQeg4Dn3aK81PAmO4AWNIQCgRJ9anuzQNuCR0RVO9pE/abre2bT7VGbvM
nC6t2CaeZ3GHnwHuYb2txvLqOBgriqzcax1OqrmweoIZDPJnbjVl8mw2OOzZ5zzmNPZkwftAkzGt
0UyqRfXaFQauIkzwVqeCdVHjV9PN9LHVghc3LV/MIH6t8+RGPSLlxoxTBFl4LGwoqomTrlJgFJxL
AB1ov1Rqfs9uFCP98NJW3yjlLcskPI8AJ3ctlnRrsAHONuG6aNyz6cpilxRk8FT4kUrrvckIB8kw
OWltcsmV+0AgFkdKpl4wzdA0aFPiNT5I+LSCzL+Q7Ke80uNIVcH1ENGTGICJqJqgnzlrp1TwhMnr
0Ipk1dAyOA4cO+s80BfDnKzjsP3StF4IgME4VFI8ZQVIKJ28iDE1S3Y73jLC8L4ZpuoV9fxWF8NW
Sp8wocCUF3oOZQFsZO3Znk4FzpJuKQcBG49p9V2Xxfvoq61bcSIYDf3FY8KCt0yf2h1UqYBGU7z8
Ed6RiKLDdoKNlEHmsf1vr6VlKjFA8XcDPqgBmSBOmpNVRRvHAVUT2uKemFu4NDKY2C3clCCaG2cb
+STrRizrCPVkSpvT6HDK8S1TX7jJXZ6Y5yhGuJexuRMJ+LOCQtMFFg177YfkSWKCRpgJy7fWHXZV
Yw6rIq3vMoBwfhGjuzAgWwe30G3HXVbGjzlsJ07+OAn9auSFgKVEHM9hok4Hj9x4taq3moPfgc5V
d02H5zvtrEzSlrQPlJ6HbpHAuZocDn/eVWSYStOO6HMGyIQTJaczJ1nnJc6/0GQV1cYvNVAT4nYb
SHj9KvObbCsqquRibHe9QLRmSMC+1F8PReJdieSuh9akBqKX6ckOZizdVDw2KXeJIfpqRm042A03
fj0iG0iulig9T0bot/xH07swqImt9KzN1BBsMMKuyyx7MC1RXRs9ZhZSt2sRIZpr+Xvr3OuFpl4M
Lp7UYd5I3PCrgz2XKCYVlGCzD/jqK94JFRhYKyxYgfGxUJTOzWJZseJuG6OqFnpFSxX+tqMVmo+p
4d+ghfGCMBoEneacAr0RG6Mc0xVPzABjWB+K/Y9eaRjGc9JEhOjQsBEMTAPkqEvPLwlq4wuoOyp0
Mc6S8ILR6yQ4jstHpeOdVrV4Kp17UdqvjOuCdTbxXIYmu/+JogJjlHeDRyR51MjHTwbM6YRBIsfW
ZuKKlzlGHp0l1rAvWJjpux3oUJMfsuJ1Yl52kTm9zHaXJ+CM173Lhot5xJPus8FPsuC5oNsDY2V9
FYF5IzmDuduFx+KoO+TIV1mnI5x40GBV+NmHDBzFyMXakkmouq+JftgKIpPW6NPaQQWlWKJc6hEO
67LPfmNF4k0xGNeEEpeiL/fhRMKJcZl9aOYPP48mHD8kOrXXxPactTcnGpM5bsmetz4UlcTI9vMQ
ECAP/3zp55H4SUH+fGAXNpSzryOBAxrMMNCfR7ky/u3Rz5/97dP/6lv+/NnPN+OxyA9//trf/oz2
Hxg6U24snSkg0zA71v58iEPzr5/+fOHnz+R//MKf75NxPSeG5x+T/Tz886X/94/92z//t7/2P/yx
P7/eX/7On1888Zzo336/P//iP//wb//kn7/z5z/7337LP3/Czzf+t9/zt///n5/68wURO806jZpP
4mlfgz8E69GhhRxL6K7O6IjuMvjvtIAsE6t+ESldkd041svWdM3VqK9/LrGfD04NnGCaB/5j9slM
bNi1WbNTVqEObfrO26sgnglqxZT+cAg6sseVUa2rwXpOOaEe8iayNqrTbhA5vkoxRZuGMlEwEkyN
BvTwZdxgQ/TrnMXPh+MXl8Xhz4c47dVyEhGBA11uSzxbu4bxDLvdAuMt5JPOT7eplW6EDr0F/GHA
Fsu71KZ80AZr3Diq5l6T5e62q2t7m/4abM/eOZG+inoz3eLdP/dxVx2UklefNDoIDlx29pxV1/Ms
38UZoIDB+MUtINvkCf3zfhMCsPxZ69x5mAoCpM4QNAhiHmyiR3vmQBxcSbNr8wcnCjpESjdjQhu0
tAVeQy2yALnhz9Pfft48k+P82xsUThMzF10jt1QDl2KrQPZxmqOQODsoyfp5aFGR2zikoEXX/o7L
gIiwp+MajHxuQ4nZ02VEzHGkrQg5/xk5mGGnxHYBjsUvOWKJEk+ZDqVeZcBchtfYarE4yWQT5E69
iJlelcY6qrTniWDIkmH9fdfB3mpL0hF9soVrw6vXZTOVia0scBZuif0pM9QhYtXlfED5ijYl7xXO
mvkUcoo5y9F6TT1xfVZd1237tM0I9uylHuwCqo0oQZzskzq6JS2Dwg85H2VHBXD1IOetnwdyZYUL
GNnE4HzGPTjPsKoCCkM+jYbHNivwDmqmWlJJcTZegz58d8ghY88XHx7txKldNtA/uYLLwBGr0owy
nJb9HRdjv7LB5cpaOSfb6J7DYQ55MqfeC2v4HkhT8eR8C0zKyIjJIXASDg9a9Dvt7SdjSN4Y+b6R
Y+HQjdIgVcswHproYtQrVly4MwgMFCi2OIYaw7i36C4x3HhX6v3NNcaXyR0+I714ScB6Jj0313lb
AiL0uYLSbdLsmNkCU2fev8gsOSUyvxRT9cjc3ToBMTiHXb/CdZWsMhN1X09yXEp4igHIABlhcJXs
m2Oah9HaJa26zOnoSRwfgTN3PkwFnKsXHI05wR1pP8XVNYIHGNCmHCUOSkrOWOFYrC3hXwJAmYuq
4OiVmC+uFqQriQK51KwBD3d/5WBBVMUs97o0n5Rm4FRp8nuHXGQVeV8Bw0dZpnRfk49ax0rtpgQ6
LHZL8C2Z81DT57AtTVYVpa1TN7vWir1r35F1QoLfkXYjzRm0a6223jXgekzcbm5S3xmqjx6SL4p0
XkxqUpdh3zwIG9RpIPHSEFqTbAF68eSMccuL738VFpSr6gkzz0Hqxkthsv8ldfIOjpUGhKp/TXTe
3i6GT3APmNJ9woDUwGDGh/zlgUhiynRJ2LbM+pC7dsFWLHURPo+tqa8bPdo2Ds5YkEQuu8doYzYN
IlrKLxwG9oFBzkm2xafFbiNiwuvYK5O9CJmZQ6s7TCk7FmeCr1un5BUnpjpBm1/GlMUVfQzALbx3
ZQtoZjyG5QeNqcQN7LE8Iq4dsgGXexgPFzdmJC/YU62ZY6zseogYkg8xAxOL5gUwYeN0Tkp21B6o
onLgNwmtYpmSAoGKIl+pC6V5DruFMPSLUfqnss42BV0no88JhTdFuDW1Bs+nvGvc0V1yxrn4Tq4B
UejtZYDpDoVGIbv0v3Vhp3uj917kGF2j6N114zsGMItmjmhBQVY0/BhRDlxn2BedvQ9i85oEkcXG
QdylOW0DUW0vh6a8Y7d18Mlvc9TOn6pxeBvg4OLrtg8SEz5kLSoLjfgl1IKl3TIA1pvm0tbJutDb
jzpCOWm5QNj1AZKee9P3o2hP1ji8NFXmHlofnAkabwowkckr+CIim5n5Pk1BvstwBy7MOf1tp8aX
nkPNZr89XYvMf53m7W7PUZ42+OTkRzg4UiCsujjV5mdg+y8lKLs7Uy/PEvPIQo+MrU9bHC95uiR+
soOFKvfTGD23McCsoXwVDqkrRS8Xd45sMznyDV+jBuhnPM9V1h0bVkJJx863XuNpmpagbpv+tQwp
IuQ2jgUp/OhMEHOcrl662MUQsu1bag1sKNoLkU+oOpdRYiEG08dN0b73ova9mefp9Zh9IKX8FoX1
rbsl8d15fhlJmmG7dhfl7kvVj89+45zc2VldNgQHCrP8mCYKcGpyA2QUdkaRd5t+rCBxpMYidefl
sqBwIWdykIQx5Raul5F/mNYYIDjkVfl1oFABn/kxc6wXN8CoZ9gVSn71YhQtHRN6BdImCI6OeO4S
+9Ea7QjoYHdzEGOBZ7ufvj3Dggnw+kpyejGSd/Ci2Q5FD81fP9NntBoqHNnGZFvkH9kclOEBO8hJ
NryZuG1e49o/7pq+zK+R4IzVDkyM+wn1Jk9pMpmSOxK4IWEG72D14aWlrzjs4lVbourXPlhUd7zL
9IgyiMqOsfF8yygi58UlN+QBBIW5qIgxWZUFAJCcPJ1tVrfQaU3gcRxLzDo6VPiEiVan27oJwLJ2
UB0J18OMVFRgh95XEVEIYRJVGeN63DbVRxNzOOJmeSmEl5IBjjZRNjwRwAe3moLoSILvbrCdHfLk
rqrjo92Lb6iyYtcZ/b4Oos2IHoRe9DONtrLFT13V/++ZfRxLGmM/ii5v6/H2hZc6/2txrOG4f+n1
+k9Ns+f39F3F/+kv/LNr1nL+QcxZmLpjuoZp6TYFX//smrXMf7ie5Ts6h2jLMJ1/+V//3jTr/8Ny
PcfiCneEac6P/tI06/1j/t7/Qbvs/LfLAmZvke8///VfKGezXMNyBVYakAmu7s6VZB/vtzgPGxpw
/3c4epAa8bQsopGwPHPg4lETab+z8sGi81Dkj1Xn9HeFco4/X4xlvZhFZ2q2Yu385wPHcO0cO26+
xsLK1Pb/flXOjyKRugfLqBBlG/0yJqG1oxdOO0xhccGOsW0LR/1CBXN3zKSy9c+nAKoJQIOTuxi4
iB8RRzedlg2/Iqnk3usmbVVj6PjLa/VfFNaZYn41/+MTInTH1XEyMnIybE/MT9hfnpBCMyvL0gBA
y0p7ipAyj0mfFmSZAaf9HHGS+ZyTzueceJRX6AU0svTYun7OSKpN4L04AZbjeK+S/gWHK5RIL/ki
GwxDErqlb7P2mUB2saTFe6nSN1tqTwlsI+o59YexbU4FSFhR59/MJxOYHsRJutG/Igz2GPNXZjlz
KaZpj0uU6TVWouVoONfEsn5pbZXiPpiJLJaLt4Y7EP3AFbfIGAEJ/NQEGYLbk96BEezZ/3XkPgIQ
Vwus/zCBwcYt07RDkJ9SWPDgarhDESjFyr6K224/mNF2mgQal8QJNlbdYx2qadXEZ9+s19TdQydH
6TuVHTuHiBGq3abrAFxqEoutoKIRMjCyhx2sjUL77bV6w17oWOPzOol0FAst5qKLBCzSzqaUySBO
nhTA+1C6KP5moeSXbKDVrSNWaKLp4WdX23x3EXvrsTyZuv3LnmuRauhqdQJi18YfhikxuHMDDYSf
tXSn4j2RdzoyJMjKkLMdzOEhvSsKrkRnvCTByLgjYx7e3I8tYW+GlUCVjFVHvTIFxs+WqwE6QK3A
t4owZfgr9qdwJ+mHYb3PQRKy6I6k24jDPZQIJYuhw5zKXfek92SpfhSb0jeWhpyIRxOPIjNAP2ri
fRjOnDxwk7VLrJuLheN6bThPqmQkWtUFe/jJCdZwfKB9036pm0HI+Q5NCigoVjFjLciSE/7pt9zx
zlBVcbhpPZAcbNyEtMI1IF0MWQYnNhWznyL2uMhtjH9BCy951O4cHb85RYDgqINyxNATXTA+reMS
DH3r3gxQCJR5GM8ezX0dJpZEWdbS5Erg/u7tcmCqUVnffAJue7/NwdGEDpQWHbhz4A9bG4YklYSo
hJwlfRYQiqiRicGkcfn1APvqqn6NcfDhttzj7d60jnWnCV1ePVWdG86VuHTA2gd+AfwOuzt2t/4V
1MRy0mI2yAKHlOzOCTYQFMHEoTJ3kUNpxw9GN1k+taeYHAZq9pJD8bgyGuvOnkAt90X6mVpIzNBl
SmTU4H6Kjb0K/ZvNEROhYTmhde3yGXck8+oTXwmQSBVPHBurRwpvucz8o5/7J6OkqAF3QIdbksto
4o1umfiSRKPgx/hQjqMrhy3ixU78lA7eUfhcTL2E9+/4dIYU5dWFCt+IVRS3v7yYeoAoPY664S6H
3qFozumXspVPIOvxWzNRx6XO5Y1kti5akLh0BALqLIO17aAcmFsbmOcBZfcCgOI3ZlbKdCNSvIko
TnbdNEs6dcRO62BTknue+KXOYlQP3ZDchVhENo6Lu3FA0w88MO72+Cg1E6HGphpclfO5sO3LxQjz
x0HcZOMzoCwuhsr8wIJ/NAP9W2VEKZ1OP9dx96B6seFnhQe4V9BuYt7uCo0sNoIIjSt8NyrLP9Sm
+ujLzEeYd665Cll4FVWdhTBmaa+0snWFdXZhOWVwbLowOOq+TaS9z89YVv1jMejW/IT8+1fd3DJX
k6bBb5+/2c9zmxeCqBikxgK5JmU2xeVXgm2pCip6w4KIEY9cO7HX4XzC063mtcD8sOckRFd2nID2
KBENPfs3Cue08eeskvZYQm/A1VnWd6M1cVydH4UJDHPWOdppTANWJX/054NnS7Qjzd0WBMkXhgwv
Am3xPAUK9rVpPuoNy30H1vbw86lJE+F6CiJ98/NpVYdPRWrBz4AxvwSqZD6Saqix6ZS/fz5D1tBu
sCkWpukbj20PxYBQrr4CHQdpKdZ/uzPcUZERWI9ziNjwKFn6efTnU2Me/caNyQBOA3HA/gHEjQuX
IGWWVgA3qxsuQd0KnMMclw+LxvkSUfgms95+9oSJQNBk7dnyBPRDWCGImH69S4dqQGHHXa2i6TIC
viiSghoaV5QvQesThJPFdwOwhVrsLs4+zRjARlT04mHQqbKDqefSFePmJx1Bex0pQ20t3imrymPs
QxmK/+l0ZMSN7LtV+kdDRdoz8IdoXSCtHJIh2KcNmIGAt8m2C0Z5yyN/ZZfWB24GjEQ4UYEE6fqO
9MK+H1lXlBeWNyMOv0IZaITECe511RPkKnBxASJckJTFg1YDDLJbezqHuRZupGdeXBlG8Ac1vC15
hQeX1PRDS9aNu1psvkX8q8Mchy6HJ1bD6m347QMuNKys+xy95AXj6w1xUO71lDhalGgfitwVbUXp
NadZctMqj+KmdrSBpYXu1oVwCXqBKPPgNeR3U6JZ3B2mdR6797LtgMckxXuPDrRMg8nYDJKLeQjN
4ODSW7Tm2OP80qpu68Vh88GLSQWxYTbXMsYXg4eJUz9BjU2Mt2poQ5sC8EvhlOnWyveJp0Zefp4o
Q2uZ8daOdrCtxiFHBCKgLArWdshZ54xY46bNQkTDjuJGVAq5bTUaJdyS/iMNUNwtMxKxCt+Em0/3
UzaiM5qReZnmvQo+pe9IamJF5qhaRS9pSJIXa0hCFI6SW/Qp2KnamC671Ev3UwJIIQtihBXwbkvZ
qZes0V7pAJqD1D0iDBbzHeB1iL6pcWrYEN5gElSV5Z6J3T0plZePYTnsRxbyXKsvZdleqgHaFeQK
R6ScwdgCFR2Rn86XzHpZyjzTVcfoI2xa7a5w42hrKVA5TJIYavUlnpG4PRX1kkUkPGi1XU/ItPIS
zWWyURazSZiHT4NfTPtiqJf86qZuJlu3BopqFNW0VpVNmGlSdxiLta2hr9Kgn85THMeX3C4eYseR
uy79JLfWbHu7+ZW6oWBT0cZLU5kTJNka1C7aReek+ob+mu4yZvJF9NWMmKru8sodN4GJp0V5lwmY
K7MY8U4sr94VUuMgQNIz9V1jkbQ1/O6QuYA2aKzGV6b6Gsf5snsM1WjvGl/eMEnd+6Dj79MsZW3I
wgcC6uFdNvjjBjwNPnm3Ehd1Fp2XHWn2fAg1Gw6468xLorpn1Jod4D7AgCfHEIgovrZ58GI6frf6
2TyHVq3f/XzoU/vs17iJUvv/sHcezXUjbZb+L7NHT8IlMieiN9cbeiNS3CBEGXjv8evnAatmusSP
LUb3bGdRiiJFEfdeJNK87znPecVNQQPWmayHViB9DSjercQSIciNeyozUjYjHxCNWan6oqPafeyG
mCod96tUqt+FjUF4kawoj4UN7c8ZKiNVHHR0g/oaTMh2ZqIR79/+iHC6KBXhzGz1pWFnzlU6WPd2
L59iy7AhRmZgmwH27J052sL0aW8yz6nuUXxSsxphYNZONtwh5nIno71dOrhZX8QXiK4XOUPfXCEn
enWI3NIp/9YXAqVK1mmIjgPbVoPWaGZXtJeXP+wqnwG0AJSUiwOJY1h8YEAPZNP2mFMU+rmmi8Fu
pv05CsKr1PHaR0VSFxbZ8DngEzrD2MPTMorgOTR7ykiRcI9vfwuv9xDhbLpXYzremPX4/PZTssyc
fWew5w4ElkQOm+6uL0FZ+0ZSXAE9TYLc4fp8gT1r6+UM595300sRDemlkWXpZbbtijC+tJZvvH23
9gtz8VrwU5VDICcZmgA6/u/PS/C1qJyWr//6mQLesB5Ma/v2vb/++u03/8e/iVA1m2Epzm/fgpFr
nRXm+iBm41W30juXyx9vXyKF6akh53iyVDMTK7D8zdvPhPFMveXvH4rVXz+ObWRkRw3z8e1NEh2B
Zgivv4ZogxxpeePZ7BZXaoHRL3/R3rumH9xUdp/fpH3in0MrvyBcLL95+8NoSwgIdhEeh3zax4t5
neS0+D6KivXbV31i2Q9q2leytUcyfS/tOeofKrfoHj3TWYeY2M3Q8+6iSKr7QASAXJRz+/YVgoAJ
A68/HN6+dJi/jzJ3QKAuP9v3/QTuFGIfxydSRlt2oml7yZMSbXLlq1crOKlq7olTEeEavnsAcgAu
D9JaRkNRGg75n1iZTJ291FMBH9G+p8ZLGZiZJw6chg0wzmqkX7sxEK89uDNO0WvTFVee2bwIWjgc
+AFDWM8jtJVN34ZX8QDSDhpZD2lHyZ8TiQTgZFNY403OjOv7pxaNa1HEZKTX6AoUkneyshBpSIch
xKbh1IUD2mJeJUhEn4jv+NiD7lsDZzRWYI6PlWHS1jLIYTPb7NiOlr1tcZut884AYGE60GbzK5/w
970Q4XUePfRFYMOhbNx1VVJnjGeBR7P51aXoCwdC6bDYXSRu3zLlwhvwmgANakSLctD3qYI9lWdM
CUE7HP2hUgfm6KGmPuq1rdzWgXkDeN+FEyPu2xxWQ3PHqnPs3OHJy8QPKhKvADm2cRfBCiTjg51c
cBwLtS0hyU628C8Ekcpo2yO6IPO0DafkhM+Z3IA2wuht9DvyDs6VmxWb2pPUYQfEmrHln2sb2VCC
1C4S8be3rY9JL2NtieYRZ8eLQn1AD3BYRZnR8asx+xAYjWG/JSK9dJ9ABwXY5evrrkPqU5VJh5tk
0db+SEfjufc570yUiPz5xR/FVrjhdkBtC0zzKxaVHzO6vuhmMst2BXDzpLFQmN7UADmwySyffxIk
9dOI+h+yrB/NBrl/VFy7ZvfT8oxdW7Nvb3Xx6Ef11wD311zY6Cetrl+5ixpHUjoO+hSFk1kgSLav
ZAjZLlM8sM6UHDOFyM/Pwath+1lm1S2uL45q3fjiJ9EPsEcGwxbSl3D2SWeecPa0qzZc4krq6ic7
/hUZPhf8dzcTCMzSq48kARMK1jwnoXlG9EoXK5zObUJA8uQSnBbgzD667OjFwCyQOzfaAAvYi+gu
tRaAom/lBBvl13NMez0Xr0FbvKCbw7ZTUSQwfTlsZ4nVnk7z2vXQ7UUdzK2HHtIrZ+JKQZrYM3bB
LHOsOaM9VrusaxV0dB/EVIFy3PTCXxD08lWR02nqeAxLiufZWP2k2iUAkRXsTNu82pax91XI6NLX
VAcax5vW5iRZGRNIhN2dZ8yYFyt8DCC2a9P/EaTJczR1NzW56ARvpUSKIEFzg4eQqlU5Dd3aGOuU
t1r5O7ee2aEZDUYOJddhEl5bndduQZbRhlI8SVkjXq2W7W1JRlYznbCeyBsxzYfKsbhPAp5+mFiX
jFIAV6C/yxzqjyyAfmAhXEVA8TcFGqvWtn6KYYsMAYUqPZeyTr6XwqgoWO1k7807crFnNiPblC55
P4vrNLkRwmqpr39ln/ur0m61cQt9l/qHUFnObQnUtYVQuAVoS0AQeGR8xOljWM33jvLUlpQdSm7V
CFI5wO9sGOlWJV2976b6oY6d9GzY7TW0YYsKgHGZtsRsG74FB47P257jR9wl/hIhuOzcQ3nlLJDf
kbqO/DHx+ElmQbIonBb5ZkiDuArO0HfXc4aZOsuvp4bTz+ShFTYgHLiFccbUmq1E3eK/AmZGhU3c
mK329vlY/lK0i1kv2G+ljcXGHbIXST1fBt4XgNRxm6WWwbO8oM8Hfc0cPVBawnriZO66jDKat573
JSnq8H5wQAs7L9q1zBMtvvA2iZxrr8XZlUXgL7SFLgtC3C3Z08VqNpq7JJ9zNiljtcJvkaGhFTU8
5bLN53U6IKqnbDxa6QUHNbomeZ2gwCBPdhy+Zm52l5p58aT75qIbWTbUIL+I1L3vNdVH4rm3up2x
HlCuJfUGyV84hvB96akGjm0diyCodpa+cSlk9wikNyZdH7aSGLnTusS4SLhDCq8BV72CtANd2nQf
3BKV7RAXZGCDrUw7CpnZkD+1MbjHKuExJRNpPc3wgqVVfrGgbSaR8k8luGo5PxPpeaZ9TQ6zC69I
Q+le4ym5ovTw0vAdSOW4wTnx08I1Gmff1t3Wxo/JqE9ZPD0qaw2PfD+0u6btvVUzsEbOiT7oArA4
ohTqullCnFWYEkXyJfb64DSYiAMMY7gWbvUAphGTSJBISm/zl6G5TxY+kudpMs1LCwkbaBnZsHzg
dyIM2L10JGcGTHbbLiDAbxITgcgJ2w/JDn+mvWZA8T52GZGoAyECmNndlTApbbHzp0SNU8Ave6pr
pbiDNvDYIDjMGMq7MV8StQQ1EgdYlOWQeDMKeTm6XnglyuZhjpwnKrge2CXONHUTsz9DjkymT8Hq
3rU2WtCWozHSbd08Fhq/vKkKhxmT/DGC2FRLroiuRnqXitqrJ45TFVsr3PUvRjK/2nM2rEnWQ40M
umvSitQd4ubFQM0ugMrAtEYkHFrZlqC3Gxrd960VL3HsdKixUq/H2BRndL245uxdhc2D40OmD4b0
HjKSM2PQlC3u9rET92JQwSGNjyAj+rURigT2S7MLJXepc0inhTFxRfA31SBsowKnGATUsbho5+BJ
Z8aXFhNqEctq3YrxyfMI/hzm6ik39AtFNgMaTPQwpgBlok46R1E/OTBZNhinSLx32BYk8pWK68ro
DQLHJB++HZNK3w93HsTUQ6jd1cFFE3WVLr+Y6iFpMQyDyWRXY2Bd8Ew0DHZLohm4hLXkJNRXkdiL
jvw5AjQezXjATD05X13BQYAHz69cvYnJlyfK09qlVX+IS6jQfmfj90J5OanylcghaokWZ/S+XTkJ
aZ46lc+ysn70/ltmbXsUGZ1euZzycaZednVzt9giqYEaSObPfR5oICnxj0Ewo5a1eSsnAW0WI4BB
IOK6Z06GNdl55CmhWakl3QNJ/rce5e2ouu0ULFUV/J4wmbOIgz7IZTQO002kX4yURc2HDTP0uED9
HlR1nJgsQfOu8mgJs4bf9AUFB0HNJI9iZEi5JmGAoUO+q35sw4Hq8oqSFIyYEd6WqjEqaWRJQTh+
TfJGXM6JhxYi/L7AJhPzXMj5xcjN24UXQJJF/OT1HCrL2dwXXXiN9T08Ri4Dfmrq67y1m1UXyu+c
DKI1AMbQibaGNhDRKAmmzP5RGgbGsIKon9FXLOoKJiJibxJwxddm0JRazJe6N8aNXZBIWifeMa5F
d8JdJlf+QIggrq9LmwRfghLsB0raC6eQ7kRobTOlvyey/Iae+damAaU9tU7K6ZaNNRGsRnJQJVuD
tMInz64KVBJiioLaIknKNKTjjDA8i83PmqXWOLl5kZyc/KXWGDRp5cMBxQt5PeG9KnvWCvTE5QaQ
CDE9Y7g4KuEsWklyrQwstijUIArAB6XoM/NWkBk+0WKkm4TMrR9wyGMRoRuzs5qWboM0fs0B4UEN
JcKEGhB0fOZo0xJgTRPb3gbwTHpEYSxrHVsjnewsFrCmRvNrNC2PKXpdx4gvTXPM4UpGB4c92Ta3
4F5UKGVAZ8h6uqz68OegivZWBOdywMDdEG5CZXi5Q1CLOReCNPfDbRUt7+x11F9q4HVId5uaiWM7
1ng76sQcF/Dya1gIUmxtwocdjgLIDRx2ODQIMIVdeQaVAlVYSJCqk0gq0s8TzKwLhadDyADObnzE
cveNcgWJfyklfEfcNbHDeE0H+xhRiVwJNkcJ5wF6Z7i6qonWw4Q3rk4TnJo1avlqBikTdeEuM/yL
IpjyNRiXZGNPzF0ipOsHsnU3oOxBtOlKpLk2/2c2iK3YRKI7g4MS5xeTH4d7NhUVxbboxTe7Y1bY
0alIw1PObG74bXfCgw1iUGUZmAcmDw9GR2R0DH4Y9qw5PWGwXobETHOl9CpV/eXb+PUssRilXHYl
4UQVgwWmNH8JVDSR+zgV7ACNCc6XYcOxSt32saXks9IiOFrae7UG/6H0KrUN4oGoJZ5VlWfNxh+d
O/hi5qWZZRUyt6NdBP22nmnElCms+SkUd8hyblOALId68RxlufcaTPoxjQ1K0+4SHL530FLusSxf
YNxKmYI3kZM8TIlnUtprvI0/x8/xsHDhR9IaMjCzq6hEnWZm6NjDyP2W+fXPLHKvjLJ9bdzCvkEj
RmpfXQncaiONWKqofd9JOHkbX0cPEfa1LT1l4s6lPgzuF1vY6VVEjk9oV790zroTY6EL+2wfiIil
manCioL5aA7VrScuqgqRYamqaOeK+aGqAHr0SbDr4uCH4crqCmP0Fr3n97JumzUnufJovg5x/A2W
+uvcS2etZ5TwdR9/5VDprK2+wi6KFaJPaz4g2yhYTdlh5dQy4NA9ccZ+tStzS2N72kgL7TzIantf
F/03xAIUNCUhW5WMrihbr5BT2UfLJJ+0dbh/PhwmKJQUdGtONOvRTi/zaPZRCtk0G0WvT29/9Kxh
vgScbgbTwYG9YwMI3kE5YcknZ33gOBhn5v2QU56GWnL0VAdSEaA1wzS4LkPxDI6RZnyd7D1nfu3I
/pDx5RQIgkrT9gW+9LkalDhlMPAo1e2aMvgaw/n2jNLH+8YboO36PZ/gKGWTcaxnIm3s2N4ZXXML
Kijdhe40rArmTY35Zx1BBSMy+hEfAI3ZEQebOW66hXRi+wyRONBUFnTwPIWjvRcNllEvOGgyVchC
DKO91fHH0Bf32vZ2yjeTfafED8oEB4eSzyq32sfAHFmNBW1hj3AZ0S63qTU2TLvXitMdKzvlA5yc
lwKv/tow5IVqarhAhPBIk8OjUgc9Zyj2gupIqPhTQjtKO7yHIXNeCGdL1yrOH6EAfnHoO+zDNkPO
V8uvdoFbYYCML+0m2qpyKX074XONXImyznVDQMdNFNLN02l66Dj+cULMJPSh4a536M4ioprX4pjJ
/m6eh185TbeOM/l2CIYftddfRVGcbINy5hdwPIG3DOHBc4Z9gReN40YxbLGWgz9hr+ExUwwZjAw8
mdNGccLA15JjMSxK2hGafiMjy4eBHGDMXXmwpleE8h2V5VPbJbJDwx4ZzfK7dGeBr1tj17OHTUAC
U9JaP2tdBRsaBRsOay6qQYIhA7cGa99UL90S6+GObbRRvOcZA89CY0aEj1pGe7RiPDIlW0TTXeUf
Ed/yOjtNYUUzpaCuDJuYDJnRyRHamYBE8fqb/Zxsc5MaqiSmcmb+Jtlnzr8NA23p62Eo6md70aGw
mEoKCmxkFUAWoztAzAOcOxMsnoJHMamVpsmxEi2qMXJf1ma1SCwVn2aPUdynULahI08li9QHVLTX
CflUK1x40KpIc0Jsl7Co3JtB8yXiZEo6STBtOnK/EbuG4gKwc89asXUL+ZxmcjOF/WPYs9NNUjiw
crxDLK+JYySSOCAxouxY/9z5GXEA0a2hGZ9amgtyRDahXOsszO67HNwaTNIrPK7hkFZuiIHQIeu8
A79aDM23qqmiQ9qYZyaTF9d3H+cSWxAqEfgZHN3TSuIqWsjWCZHwgC6dR6Uw5bYvw2xS+Bw4ZMhs
XFOe2sQIHOCjq4TkKP8iCTEsGwNurExSPdQc1MuwB5gxeuBsKL6MI6IkkZQ+iuF+XyyAiCghJkr2
5LQQ1rMrMVthqravtKXD4+xW4AeKOysP0oumaL/qMaxQnWp5EgHbWJT/kDutkPwdvJGYITqSXA69
2eAATHosqZq2hSyD8Lkg/C5KLhwCkhUo6z2s7WJV9eWBexOc8pjqiQtU1CX+ctuw34CM25042SJ2
RsUFEJJ0D4q8N2k9REQj9QeOFrBpxNCBc2HPH0+2t7ac/qHxkgBlqVHvk5aAPk9xpq6IPbMCAwV1
HN9PjdlutXK3kn7aYaqjL0kTZ3tZpq9R1pIYgyYEKSvd9S665Cx8G0SzsWXR4+iJC3AtuooO264w
SGTrXSIV5zK5TLR34aDM6N3mCYehXbKTLzzKNBZeiqmZD7KoHkmgKUiJROJCGdOmEYccCMhcXIyP
QuH7cns2f5OCDUxvbmf3imxjg63qpOFoEAsQGxpHcDLd22Wyy8JWg+3AgShp42cpelDf0DNzPAnN
TbJGamYveif2pFT81n3WVasw69vLoMxfMk5hKzxkNIVkhYHS6YO10EgurfasAn86BL247Kb+qcur
W78CD2+Iotk27c90MEtGSoP0nOanNu5kohi/NCYBe7I1R1GrEkLa3MFs14WVkPXgyy068wqiG6Ff
Xk9lOzXVdRHJ1z4NKVTFmSI/1/PZ2zTWbcq5kX5FACBTGWfLnkkW9yqc/+jtRZWt0eg92GPq7NSI
DdOQGgcpv2XQAMTQ2+4GQnGBoZ4loWku+Ls9RwGKrSZo9qGjGTCzOSB+dxcBMHltgu5iKqF8cTa+
QllzJmjRgNhIUtSIFGdK2BGRS4JGhEY9sllJ0z2Jz07s3dnSHrZCxPdxyZRIUDNoDLfZmVDkrnnS
XrwIzpVvW9zuIG/wTVLlEwjriLRM91+ULwl9BVm6LjmtnvnmfF4c6lanFubz3oKhRqUUuFuvlcT5
45ADU3wtQaQ1cU4XDn/wYIh1wTZ0Q/kkARTpVhwhyFdJlJNdUmKxD8lgXvcwMKAPQWkNuyrekc69
eNKbKzcLfoxYdHZzog6QefAejkWEVCJ4Ck3nJeGgsY3Zrm4ig0YyuOysbJKNF1GCMFrnVz6B2Jon
6NchI24tzIkc3T7b9ilUFGm7P7IU8klEFYmGItlm0SFLbmvV2BcIIbeO9FsQJiZquDkxV6Gtkyue
sh+dDbJ7xntjjgHHgNJlG5rguqphSQDFWTv0etmGyeTsB8n1EFMTHTMwW7art1BaqcsZ5k+biigV
xJh4P4IezBHZdUBXVlasV7CAVJQQMOeAqhyJYxXKnhb9hF4zMspzJ+6QP6H7w7eDiR1+EqtMXdLS
RnN1M4Ke3ZlhAPDIKPfVQAq8DDiEROj/W9ReK8BC+Clw7aMop7aQVVKewBbcAJWauhbSdwJWYfLl
TY8g3BtFssHlv8/xcmzY7oNgGKZxbdfJU0FwrwM/fBZc2nYRE1J/wMfW1LdDv24iIqeSnLMDMgaU
hczjMEcoB1O6tvv4SzGIy1zhYpr7bZTOCvCJE926BEeYBEbtGnIv1+4Ulvc+KQv0y/azTzNq8km0
F7317BMnPKIdsgmK2aaW99DNJEXDx2vmAGtSpKmggB6nglQ41bFN+nGfOsRyehJDcuAG3+JRMDdb
j4nskpUn5EIZaI7GGO00Da3T3JPtgVmKI5HF7t/pjMtYglue5h5+6tysCnzvq6JJ5l3bgU1F8c7R
SD/P4zEd419Apr9InQ/7FiVBCf6HdZmTkcwJ6PATvQ2juOBEBEbfr3CXdKNxzIz23GQIXZvePMw5
fFo6OXdGTDRP3vnNHt9UtAlD52tgKzaflrWD8W3jX9+wMbyxbfbFnZc6LEPEWZdDATDaPRt19TB0
ldrkzTc4oV+d7lkWMYO7RRBo07Pm/I5snTPaXTUJC8QefQIjZt/o99Wlnl/IdDA2WS80iJdyZ1L7
OgC7+IG96HayFBQc2AiFnd73dvktRzFnVOWR6QdirTCJI/cAZMI5BRw5JTddiNGQfj/t6j6n/EF8
V82+L+lT8MGth8awL4ajhanL9iDWBakJ6+zCK6MBXwsFEjwdv0y2nrqycGKNwLoRhUwEcsHMp/JQ
m9/9WfTgX3bh0oRWTbhl/MUHj0Pc2uzFt2xM7/NBJ2D9KVYLanHZkKotO5sRBoA+8igPlWlsZcgA
BnEFmaS5x7iHEmS0Kw6o3HJstf4pI2qZfWDFInhS1NEZHz1NFDQkXaR6Gpo3TZoha/ApqEAdXxtU
HoXqf9QOUhY+GBTc136BxbqY4QxAosabByIruSKvp9xYzNEFodwjjJ117dyTHoFlfrY2pMmhgkFE
DiEE1KHOBLUhxxUbuQ295gklC3spl+S/JmcpU5jzO5rCKRufVRZgGU/n+aUbqIZMvMONhV6V8D8C
grpc7YIsn1ZIVW5BtaxxvUSXKfRmIh22tU3mwxSjFVB55fIEmwR8ADPwaGECzmPX2d+ZLuwCWWFI
UgN01gu7R9ESVUl6Unb7THR0elV58j626h2oLkp/g4Z4FtKwALw+NDuPQzxIC7xsHEsvyCWl/3dp
kEdIEDd9mLhhbheeffBldiegungi2E/uYivX6IZ9z3qp8moXlvG0c8e4ZUcJhx6fD6U2q2JrU7L8
rJqT4do87GFtUacuj5PGNqJHNztrl/WRCu5FYwjjpEuzpmhYbIxWb6bc/AmpR4EikMrr9timbiOk
n3ujnN2jhV4q8xG4hml5F0YVpxkKXATNdCsZ5kcvGZCot7jIZhBxKGWnEyFri8DQPbQWdTMzuycw
jWUvHU/oKH7ZsbLX9OqgWyPTwaDDfnMmYe5O5sZF11NgN5XxVCkaPHD+WgjenEHwsqwgChMZN0Or
79p526RIyWRpsWFluWwMd9uikacBw38a8ZJf+yfy1oBzBsURZ02xyusCsbP1MsGc3UyOkayTEXHZ
oIf7sGxujLm6t0xYQabtfG/oNVhZEy3u17NZjHcZPBoQZPT2VcdSoLuXbuKQ6YNVjjLEYa37HcTs
g2c7Xybdp8T9ceYhb8bJOHJxhkcKSDo4R2+2gFa1Nmk1kDQGUJZVUAH4KGRLyM58EZhTgSQtbbcZ
/kxwjMUxtdWrT9kTnuUKlLVL3YnSg/SjS2dkxQtHHqFIeVgvQw9K8rDpJ/2QmLW5TYxq39oJkSnk
i9LVZOeD0pCiipND6h6RTRmlKQ5DSJS0WeO1G8FVrWZbWxuZW8vWvMSsjAoqjnDLRsT1US4dQXPa
SbyC2FzT/R0e4u7ZLqxgnZhuu8cd+HO0CeoxuugYAASfE8J2gM3ONZgJ2srZpgknsngoJXGrMoWC
034EjuOiwYsOMA6Ax8ScZ7vghmYGWUEmG3yP9ISMOeOcxekPA1Lg2g6Ws6UZJqyXyQI526Eqfm36
Y9DigIApy4KcDNa4z0aokVX9OlnDEwLO7rzUe4lWBd3odqe2b79PSOFWtd+1WycmXmJqo2FVTdaz
Lft9agXDNik440j4U7wYs94tc8341hU0EkzooZ2Q92Jd9L7HiX2INxZ87LVp5DP7RVoBVj3ujdD9
US+RGiHVwBhnIl7sfZXHO2XhHo/wfqBPNjb/31qVt1E7fWatkvie/uf/cTN9ZK0i/Oxn85u5avkn
f5mrPPvfPJ4k21TsVm2P7/9lrfKwVnHYpreJ7YrH2Mbi9Le5CvuUkK7WCmM6z4br8VdN0bXhv/8P
Q/ybRxFMaPrXruOaUgrrv2K0MsVvviLymKECcXleiqWkhvz2u6+oCecqNTICum21+J1ugXUSTczp
ByYM2nks7pQVDm7a7f7xGX1gaTJ/NzT9dWGb8a0E71J6by/sH4amPPHGivwTsemcZ8oPnLmyCxf2
ZKJpD9Dj7BpjU0qWTUVCDnhDA+6P6blQisTGbYN9ok+fvKKPPgrMbxK/GeQCsXzq/7RY5YLzDHoR
4smFhCDQroly44Ron3IfXeXAXh6xQTOGp+zmz1e2PryyY1FS9AigNa13NwHQQwPIjM/CKkySMkCw
eIcRrKc1Fd/SQT36xi9lupdm4JDQ3NP6cU5SUrEs23NpBc9QtUiQmdaC9PaRRrT+68H/Pv6v4Gfx
wb363Yz3161yNM4zvH4Ir9W7l2fY5GaHAVt2RbrbeE+KxyaLrEtRGZtkyi+QXOKxqv8ycv6nF/1w
ZLqC+yFdBrlw3zneysQbvNnnqkjB1mTMbNu+Bzx5kzpk3kINJ/O2cffaH89/vhufXVgud+sfI1Nq
Q0c97ugN0oH9bJXsS9L2OvWeJf2wFPfLUI5XIJIfRgBlf772vzwUOB/5kE1smEwK0sKI+c9LIy5L
yZuGAh+REWtNMWzpFmVcu1AUd/9vl3o32iUmXxVTStvUrbsqsOpYybTxa2MXo2j986WY4/7hXWT8
8K54ZizpKOR6zDi/v6uedPGRzBz6RxE5Cj3BJXTb4KVc/Pkypvnn66h3N071na3JrxCbGedgifg0
dtNDNJO6zAocEKeaYyHLg3rdzXijHH3/5+v/y2OyvE3LdhyQSK5E2/v723Qdpxy9OucxMfdKk3TH
MbSYYB9JALtI+5hEl/3J4c9XNa2P3vU/Lvvu0w17AudNKHEb65TSvjU8TrcgUQCupO6q5cRu0X/H
U4pOylt3nz0sy5v6D6Pu3/eWwyDmeWHbtvvuM5exbQyuzb31vecgRKRh2Yd2Gq8Gy9gGnAtLefLh
gKnsJf4JHu1A0XSv7Obo8fg6XnowzO5M5v0nn8mHtwKIjpak4bimfv+qGI70NBkJTfPa14DD0xCI
FTaAivoH+XEVNkNgnSvDjtbznBzQ758wowGGK/aFm930SI/ivRGZ58x+/O+8NlZwmwWcitn7eU2H
UxD0ISvucqfsr1nxhLFzI8uJTpoL7ANrWrn3KbkYql912CtmKmRQrVeajyyiEz/Bcpt/1Jb1yeRj
fTSSoFZoXhSuBf1+Se4MvH+cPeHHOGo1+vRsvGnfz18CUgUL1Z0LS1+4NtmtU3BXQIUIOFBRaSH3
U8eSpG/3MKEfZzp4tM4kEFzPM0Dx/+paxENmC1quOM5xQ78fb4qglCGf4WTW9LA85BEJJokWXA92
i9XyKXkoMW3nswHlfDDMHTZjpiPU2wbs92dbuvEUTBEfTVBr6igsB9hoi6HbEre1rov8gr4LQg5i
uLzmiKH8qh94Gdr/En82tj8a2njyUYe4UruOXl7pP1engcYSsoQZjFB9GPtmH6ngjrrrmR7Y9yj6
BgTf4LqfDNrlgXn/mEttszLhsCJOahk6/7hqJuyk1nO75G5r0k9Xduk/EMy7ylgZ/WDYGIgoKEJi
V2mvP7n0R6PSEx6bAFt42vTeveE+7Q0zNvWMHCd87rvx3EwPcxxu1cTs4uljj/RRNkdJhWh5Bc7k
f/JcfDjDeiZ+QCqEy2753cRe0QvxvdCHWpX3Z4oM8E6mvWFFd46cj8hNrBGveP/2/pPrSRvPn3wC
Hw0+z2I6E6bHRtl89wmkEZWSTHH9ecoO7XH6YtXpoUUZPcIO9LLxSqvxGuH4hjDcdV+UFwhYVgDn
P7sTHw0Cz9UcPrTJ3PV+6Dlh1ZsxVW0CgoK93YXUwJ2DNxukhYR3RuFfNGkKiCa7GOvgs8/A/mAA
MvmYPPO2hcr93YxeemJwu5JVzigUHVJEbcHadmBPOd05Kelk+zW1yG5ref4CgLRkufSyPxkJHz17
nrYdl3XFVvb7oaiyshZ5wY2IB1wDWbQtlXWKgnRjy2kPkfesLHJoxs2f7/+y6Xv/7HEUtAQNAU3u
ivv7sydyd0SguUQD5ZD12ZNawtjWWXpYziKDEX2yMTSX3/cv1+NR51hochpx3w33MDZhpBo2m9CA
QhDZRU528NpzkSOVN9QDoHwl3H1uHvAjEn6jL2jSP2AuuiE17c/v/MMdnXKV53DjmfTen05zO0SB
pKnXj2BxPaDXUXbToFdXTXBH4+paDOMVvE4Cfhat1/GTq3805hQDHiQK66El5O8fvJnOxpiij9xk
I9b3PtrbiFxVhhM1u62s8XvgJBf+opPJ5guhjG9T3L8imvjkVXzw1PHoK0762DcdqZZX+Y+pN1Zx
N86uM25gHcUy2+A33GnsJAnC2sZKNx5bTTGN+1z8zdL5z49gyxt8NxJ+u/S7iadO2qmZiPPatJhs
li1tXITbUHZ76d/gRL60ZqRgOaEKZnSqx9ey7R5a2txlZF9Sc7sHZvfZgPjgCeSjsARbbFAozMe/
fxiJQrIghuTvA9IYnzB2Huraucy5Tb6p7ptMXkodnLykRQvYHGcvOTQOATbkU1Kgw/oY30LHuHfQ
q83Dp5vxj26W8iimeDQpLCnfvb6Y3tOceby+php2k3JJ50gJgpw3iQ5/yWAr+5uIkAm/+3SR+PDK
ikuCzhG0h95NkMFkB0EOTmKT1SHde0xXrY8AeXG1yJMHPs732vWvsW6+/3l8frRrdFgRuC2OJ1zX
efeWrTCSkZM6E8HLnO4spHhhvxvKYRdQHCZT4WC48a3L+u1W8boJJJC862YatoETHyLiFRv3V1kN
V4bVIucz7uz9DCAl5ljw59f50SoOx4jFQ9gU1/i/34eOoXEIKLz1fEAru66RSWuULpX5okXyNZk9
0CweFzenhwHAjON1a2v8bPx+MHzRAnqWskxlLUvp769hbnBLpA7bKDz5G1dkB6Sz5MgsBEpyGSa6
sQTy5ERT/XfeO88Mb1s41r+s3GaKXqWErbCpsIBbGCDEt8bEh64tCkk0ue0J+A49rIpO4USqYP7p
Lu6DuZSS2rJ91Gze/2X9tpuGDLsQVYNPIHfVpYA/gZ1Wxv8m7bx2G0eidf1EBJjDrURZki2Htt3J
N0SHGeac+fT7Kw/O3hZFiOg+wEyjgb4oVbFq1aq1/nDCkfgw9ncqXlVsLtDyGpImzmkcwmfJb1dC
urr4M2hNUYnVLMfWZyFdzSclACTEhYK2m07zzVSMHXLiLS5bQEHtaUTHTqZFxvmJ/B+15gPdQwCh
6O5sJXprfX+v1O0uDEu3CCjTO79xz8IOQgVmigkPVK6VlGPpNhblXoSwLIql6jz5MyjOZrGGQpKh
+S+l059qPAtQ6kP4vzd/m/F4L02fkeXEKSQQFMBkH/joT+vpXaQ9JJK5XdlKC3cCwjQmLXHqVDxC
ZndCZMRhrzhsJSXr0JJHK8JMYarF6qZTaI42UvnDb9s7JdPuMQahATpkb8EI1Dbh9QovvsmQYwjr
v9nh7C6dA4481sVd3UclT0bfJzWDJAwOZEKKH4tcoKM3o0TGUnLqG37k5BeYrA4bXN4Pvpz+u7I6
C7kT5QaDGOxwCxjzGlCMb9CI38CEd1N6KLX0ZGvFk5U5r6YHnP8lEuLtk9Q9dHhIRrH9EtUT9Gzt
iNrLt8FYi3kiU5vd34ZKYZ+3g0mEnt9GSYt3CeTvCXxP9WRGHRrm9u+gAVEH6luEmxKvjusrsDSk
xhtZFLOpFs+HhGdn9bhOji7uatvakl1RtU1RVY2UvQ5cn1+09ukXyn6GppusO0JSxBjx7x8SpKpw
Cq31By4gxfoWBDLYIOPgN2ihFrzT/erRK6VPvoJ4as/q17a/dkTFlp8vs8YdaBg2Qnm0M85/QGnb
sMEqfkCd2cAZY//rgAsoZj+uAgzfQgJDN0PhVL6hS0xNsN3jXQAQWPk0fL+++kv3C20hWzZFwfXi
cOa5onY0wEc3S7Z4cLml3N1lVvJpsh+c8TDINn4W3VpOtrT+FDwVRedhJr76+fTVUB1B73KxhuRf
zlQ/Ko1+lLbZBh2If22AjgZ5kEzDPPGG/fX5XnaR6HuYsvX+HHNMEC3nY5cO/T28rVByQ3jN/xfj
ppe86e7qpr/rLIOeuHFApJ8bBTcevKO7pnwMGv2QSyPCBvZdIT2t/KClxTANwwIPaOG6d5GGOWYF
XEahlN5Ft3IXPE9q/air/n7AL8KMangIKJ+N6THDqkhBRfP6+JcbgGcinSTRNDQt1IzO1yOKenko
fNYjB7gIHDqbklvD9168Pvj+A6lrwLyH6yMu5FUMiVM0cRc/p4sZJ2Zg52OEcnOT1z/AQrWgJo9O
Zt5Vo8ZD7dbATlO1JZDx2h1V4VOorua+YlbnB5AXAaePSxLPe2feP7MpAaH7Bp8DhPNBRF5t+Nqn
CDhzTSU5BWfWfdBjzIfirW58ifpk7ZF2mVeIN4mpq8I8i0toditOyL4k8As4A8KTimTX6pvjf3Xd
+CBeaDqSytNtJrydYfOhU4zr8Ob6l7isE6jgeSiUqXx4Er3Zt89ka5pkJx9c4McHnCbp6sSfQiSs
62Lc1YTh68NdJgKqTFLILUeZnXRabMUPYbcFhVqTag88SKmMDYlb1gPgSUQYKE/8fw2lz9LmTs79
oCoYSkVjWwe2HRVP8Ja3stGvBbOlD+noVD0ski2eM7Ohcg1Gea0ylOK1bFsMOOD9dxU426zk9qAk
AlS8LvAEpxcawUJzc+MtqswHyffers966Sw7BitM8cOwqfycLzDVhJS80KJ5FOanzKkh8tivEP8x
Ki66N8v3d3K8WuNbOEokTzJVXh5z1Dxnm6jOa2uYkmJAoaC/aTo2koYaZS1BHux2U+vdoGF56DDl
ZfvKsP2y0ft8fdpiWrPDrJLFGai/ijgqz/ZVzitdaTBRdlvYF/k+ImcM4m+9+rXh+rLH1RkvfHGV
W5t8jdoqCAjjfJn1GpHirMQEE+K2m1nBrZV7L/iNFt0/AS0NSQfkizh97NivFUYEGNk+qzhIX5/0
wrcmgPIeYcK00uatF6vuwJ1jlONapbSTNf8Zy4k7PYlcBVRnjUcoCvLf6a3dXx92IWQQMBVbdKJI
nubJPApwzaBFJca8lEM0+oRlYWwBL+4yHHhMYGTXh1uaJXUR7ghWHNTwbHMhduONuPD2sCEgqPDg
tKCFtKbhxgo7Kb3LhWBQGa/dUJd3sioyYIV7GcFiMqPzL4zCBSWKKAXIRs+oHV6R10cvNN6TrKGE
hJQOjn7PkKk3av0XQVLl3SvbDmUHB4XE86EdK9WbOteh6odk28hI9CgEtG2w1YN4pf29tLgGYVhg
B3ifzfuKmVpDiUs9ROyyaAu+GPU6/V6Ww2M9DTcwoRElNA84p6xkHO91k/l5NVQA9ZriMMt5VwAZ
8kjJHdQIHB2fBYtFjG/KstwFQf6GOzeqwT+0sHMTQcxLnZdeAc+i2K/Xd9ZS0AAxIWIWjYmLJGQq
69DXcxVGHCSkIIeGbWj3IfRtr0KSxJF2IMFX3h2L660DaRAnVpzZ80+rAi0cspR596S+Pr3ZAtuz
uMVWyXdx/thZGoaH7cpNuFARVzG/AS9ma7bN1pptqN4MtJ5GfO8ibeXanRci4lMfPBWunoQxKC/d
uNj6CBSgHAYbT62Pf77QJhkmOR9bTBWotbNbv0PIMVZZ6NHrDvIWn9/jmAU3GSKL5t3QaytndylA
UVd0yKzAVlzExUkz6qayWwJUCXUdn9o4Uu8t+XOQUpSh4XJ9cpfQHyrKpsHamlx9NP1FzvMhpzER
RZJbA6Nyc8C2rbQO5T/KZP6ghtuOKDnFJDnOp95UV276i93riPNqUN13HBmDw/mihjltqxzEUQXp
tAzNbYa+zqg32BcKCFCPk8Rawipi3tmpfR/S1m2VtdV5MJ7P1Ogx1tbgL7jAIuDNpPjR5cOdkycP
KT2GwjZPXol3Qzl4KZC7NaiMcvFdGZ5oyLtdgIO4e86Hl5HxCMye8gCg5W2vRt/LB8dpqk3JZbwt
zPTfcah/Orb9ZNv7OJW+enL8Wy8VTIMT7ClG4y5Mhq9q522ub4D359l8WcCb8e0pJ0Bhmf2uWjLj
njgChkd1fgeJ9IIUABQfzJqwK9Clyt4OKEG5SljgNGxDGMHuUMU/0DLtzdcAL6fkS9IlJ7sPPqmO
/MuSoQuVSnMfAcQPaeF5Mjfd5Gjdpo71Wy2a9oFn3eIju+O+XOvfLC2yI+NzIuowiuLMIlTrR2jU
NYAW6qjftjGokXSC1dLj7oRRXtGvxabl8SxRfRPp1PwZ1ugVQihyJcNM0e/Lqr8Jpx958CK65aJJ
min1UeuGhyx5TUJUeG1HEKldJOyBavuvpml/SUxlJcO5rJ+y08idZbIb2pmyKsL4hyPth2NttQOL
EMuvMAAEDj9KT/z6uxCdJRW6kY9Vaa7dmhjMZv1uQBVXAWO5vb6zLq9J8Ts0Gvg8zoE0zgO31Blj
08DHcgskX5Re3RR1eu959U+CKUZnIw7AHaSK8Hvd2p+7GqQNJL0yXQnfwrLh4tyDYZBtygTvzgrn
y6E1bdcrhsBy4rtsY6BUovBpjBCEcVyBrvC57f1n7GhgPxe7tJA+FSb3NoV4WGS7ZqBPwwOkLeDP
WM5zx6t/kM3n3h/vf0ST97kyaKN09kpmo4rX8+xUCuwDdyzLd4k+wamzKKSQtaOOcOezh+BoGJ8R
n/la1TWlVrTifUuj4UeTdmvSGUcPu0C8oT4G5PSNBCxgsE9akb4Z/GOVtz+TFreXBK+eakKKzkuk
J6fj8qSqvvLZRcCY/XTqElQmOBRAO+eFAV8rCnyIaAjiogVx0P5uKTtJKe4N1Aq1Jv6OospRMM8c
RIzDUH6t9FXszuVPsGTguwI6QHmCB8b5Jx/LGA3nHLeDUJE+qw0XdjpsvLY6wh36Ce0FVfpTr51g
ut/R+oibYCVRurxViaQCrk44VahCzzNEs0N9NtXoEIaj/mKDtpuyk+H1D3H/1ZaTXZ2TqyKBGJm/
ry/+5bXKuBx+EjRFbPbZHddAt9LljokHqn5fN3QiAwywzJ+NARmQ6rc2rkJQL69VhgSURQkWpvBF
m6vBzriDi0uDL1B/Nepwskv5k+5lT8EIzRdi74RUMjrzo4k38vXZXkZfS2VMU1T8VcFHPv/M+mBk
yEWNg1vyfvNQ+G3aaa9EBmTXZhMCS7s+3GXdT3xVpsnu5o7BBeZ8PHTLvREo4oRGg/cbzuaLLtdb
rEHLLYpHCFq0WwQ4jxEMFQ3b403T/Obt/WPlRyyuN6kwgcFiZ833domzQm+nzugimblBjWKHAOJp
bJxn4x5PAQjzzTG/M4r4+fq4Yuecn2pyAxOsJCUSIGHzptyIXomheRZyExVBmy5mo1q7FF0tx7+5
PtLi4QH6At6RpxXjzXLDcfDKRBZt694Du2rVwE0sp/iZ6eh5Y4iI5mYnuWi5fufrf78+9sKOkk3E
b7B3Yl+hXHD+hX1M7IZm4tz62IZBBNv5DVkMKkdA4JTSPFwfTVzEF2vqkDwAcuKinkcJyVAdSXe4
UXTAVIL9UFIhT9G8xjb0JDqHZJL37RqmbSlGEB5pIbCFLx+OWhYN+PUSIyIPGzpL+ZVJ6g8kHECA
fSk8+KjFTdTX34IhOZiD5PpYmDY96LcB0qz0SVXqRzgs07aVnT8/zrR9TUrJrLyizIsWMfaFrR73
wBXoZ/R9g66KiujIg0G63rZrVbClxQfEwd1qUqsgKT//1EGnjeGQ0bazoBMDNOJVcF94xU3uSAew
UZtYDo4lMJvrn3wphtBD5gGiCsQ8HYTzYQd2syxL7DCcLW6nsDlKeYDh3BBtQkNwTeyvQ+Qd9LCh
MjWVTyjF0D4IVw7z0hEDMEN2Rk4kTtps8iktwdJrZDoY6IcioPBP5b8pmAamSOta2o2cBTt027oN
Ijm/VhZgYd0pOhpELxoHWE7MguiIv1JaRygCoaKy7Tv/RhuG/QDpqrYefEc7JObwM068rwJa76XJ
W142/wyycLBGqkyaTqjzHH18Q83hSbCBVn7dReFMYA6oJYGWUByNt+n558mBOU2Zwx4Eb3bAT6/v
MOvmQt2MAEQGq8ANWULpFhkrIxsB0zihe/0XLEQgwCIab3J6e0AgZze4XKn1aCKN6MLyf0gt+3cf
086fbrjWd/EkrWyEhahOokBdBZSpDEB/thvLzht0jQjr+rr52TCaYxIPD1KkvKmRslY1Ex92Fu3o
VlE7EuEVosJsLEieVV8rjNUoT4UWnASu01fD2yIV3F3A1FiRa2giBdVnUJ52vJaULW086HcOcR2u
IVi180+LjGie1j5P2brUDwFVdai/+ylhl40l9OfhAUkNjbbG9e+5MKoKgp5KIcUr8KyzkzbgTmBL
SAe4Q1ojm+32xouGMYnj93eD+t1r4+0wOSuvh6Xj/U6to4nCfxebSML8YqzLFhWryL9vFe+Eatar
1PX3VXrbKEdPeTZRcce5Ntv8xWxhC1DpJn5jRHO+xmbWd10V0EvSkCOc2m8DPsqZ4g6+fiiyANUi
8y9TUKrdsHHgcZDuzxMGT0dtBWFndnECxX06enXw2rXdTtGrY4wB41c86rZwGY7XJ7twkarUkQCZ
saG5RGZHtVcq+PJZTijvI3TetVuNYnox2S/K1G4cZKRQXVhZ3+UvC+DCFlwaChyz1o1ipmi0DN3o
xiq+yOgbMN5riPUQ1tgIl0Pci/QbLfwda8Gnv5jth5Fnsx00OZUKk8gY8QCNpq82HTo0KerE2A8j
JizeGshkIRJS7WUXwRGlwzuPF4OPb5vZ0+I2up4qSntr5PWNMVU3kclNoa3k1QuREAKiDYgAUAWQ
ydk5DcdKCWVLIFoMY5sPIPbAdA7Sk1e3++sL+b4dZ4GQMqANM9C2+ZDznlA4BEamwiZyGzncy8E4
beG6TVDncflGodSVq/HWU1RBnxtOBsLCpqTelmhmb4KqOyht8e9QTBujwHggHgsboZk/bpKRlIIY
BO3G24r31SxUIwYWZ8bIYkSqdktCvAd9vvcol8ANvoEr+hfPZVUgiWjLgSK25kGyi6YwSQScCLms
m9BIT5OcvUV99qZUJzQ36zC4qacv08Cj6vq3WDrCdJu5DHhKqQBlz+OVaqellQchKaeFoQRl6IGw
gdWva5nlLkRTCNfalZrh0oVgsL5AMXXKI85so3WTrfeeA/NUQ+ZXHYHEFHsrow87vg1DQcEE/3HI
mn8+TxPaOVRNbE/Z4efz9MugxIiEUKUh/ajYySHWi8dEk90MfRG7HR4wyljb5gsPVaIiSgC8pFCM
m5f/qrKpEKfm/DaxECGDjkidBUHOIz7QKBhuhgiqHYbhRmGvDL20xICzwP1SZ+ehM/uqU4aSqj45
6AVN8d5swKkaoj2Goi/KZF30bcL60jNWOhpLAYQeCnw5ZAUoNs6WeCjqzsLpCCxKEd6Kwi/pzibO
8dD48xYr24enA9TTd9LivO4xTG3UJhpD9TnYZhBVmTFtfGotau2tRP3FpWQgXvxQJEEcnm8cRAr7
CNVcwF2UFWV4o8iV3Imn4Sg3Wxafr4dMqraWly49k1Regf87rno+rl+kSPlKvBK06JTk3yWzQbwe
9UQEq7GWUVOgpdndCN03fRT8w784LRrVc5mE9ZJ91kSaHNkyBeqyS09O1O8QtT7FUX4K2md1orFA
p/X6iIv3ugDRCabZAiyhw4po6lpu126E1Vko4R7jdzQpqsek94+BhY9n2O1qL3vTsIj/m8EBg0Dg
5h1AVDpf7CmuVcnqKqqGCMFV0U0e4C6B+IowaMEnBPk/tHixM7k+7CWNQmxjujUAh+E5XRSKNSnp
2iADQVZo6sbueI2OkzXtPC1ztfJe8iQ66616b6TqL0SZb/2gPQ4J5qD8fWwztA5Hb9/hQ9UPgWv3
Ne4HMRpzhSW8jhTvRm/XmLhLtwW8JAqrbAs4L7N1Cko0bRKIR65lTfvCl/fGhMfNhPBYlT0Zlquq
a0TMxRHpGgpcNTb08zeLD5rdcVp1cOXWv1EmPGdh0zdkAkb3pjN4Fq7RFpayLirmDh+GZjsXxvle
qLWh9gKzJnbCvESH/UHBj9UardcgVA7e6iZYnCCCLDKoL1CE80vC1rWp7/WeWnho3LYYGztVduqS
8tHYGxlKw2a5kuctzo8Txli0xuDvnM+vaibHChPmVzn3leds1bTdCnGGbHpEbNO9vsWXoicJJfom
QvXmAqJPNTmCCsSGCQL4i0pzrIhjkfmjrlWgOI9yat0YytrFuzSo2Jyi0U0DaX47eF6TRH5b8QUN
aOmq/xwgiyyj1yjki3PMgHFX+SRBQ/rzudqU7/iKtD0IYucLa3i0HeuAYfHO2yHq9kkC8hL0416w
5PFrfoNYYqbeSqhevCiAshFK6LXQ5JtduxMW5gZKXYMbtiqmLSh9/kymFwVRKAeWOuRFuh5dYqFO
Xm2xDL0+56XdK3zkdZ3iCe/72ZyzMoujTOYiLn71k3GDSjKhwKFoDHYy7rfZsMbKX/q2DqAQWvW0
di/6zUWa6CryyMwW0C06sV0RHSju3JcyPpvS5yG2NoPxV+k5tSGZVxH7ypxnj8A34EH7wDKVsTlG
wkYOlHGaQwENEhdb0GOESZli/5Oivn99gRd6yGTKH4YWx/lDLztO60YaO1Z4gg8UY+PLUR3HfUCk
TayYr23udHRyyIM0/4jk6y6CerfyG0SOM3+v0YgA7UXbx7gQjLKNTsWOG4cSRZ4YRrs1vPTIc9t6
iwXDgsy2+ox7zBM+nCtvhcW0gIq4oB8Jqap5UjnqVQNNDGRobj3EOe4SzfClauWvZVUeAWTcZkCC
HQz1NoTPryvTFpH+Ytpg6ukmakvIIGw8Y3RSgX6M3gsquU+CXSRSP1/2PivFV/q5j1GAdQvqu5ib
ynhkhTV8hGplDywcMiK1wF6919Dm2clYB0bsNQNQaIO2QE2nJM1Ome8dEHXfhvToi3INg7WQyzMk
/XzR7II6KX7Sh10nO2pZgl0hwSbfGGLv5LTZpnmIsvqwssjiupktMtVIKCSiBSRfCC0kfus4aUWl
TkapucbKW4amqdfSZkLyxEebFxFS10TcIGmjlXVdOluMDU5ENIIo2s2u+tCRIGcVOB/0urctU+MW
6NlmaG77Qv5nGOxXZ/ydh/4xsYNn0FKfmq64wYfy+gIsrjRFEIGKEhons/PtIG6NEjwbvFaCbwjq
OMl93sUPuqT9e32gxV0kmqboaujcjbN7okltRRpMYliueziVUJDFvAJLPtxCarTS0a7uNpoJgPD6
sPOALWAQIr3hT4G1nt+KSaWoNn6nHXIh8l5UNzwT3EvS7XQLxWwl2o8IN8mkWNeHvbgW/xvXoitv
Iet0IVKUykZr65GMWkQT7nzBlw+DrV+GGH0AhDKR1ylfpX1dF/TJG9TmjLXNNY8e4gfYlFa4lRGR
ceZZSCX38CI7IeqeAufOH3IfoSYp3MaoRRnRq3nMMPhVShBaKDKPCv5syScTFMH1dZh/9fdfwS8A
vckGuyi1VaGM9mqIaEaJcaMESjjhiqjk+ljX/VEpjZuSysv1IS9i9vuYEGNsk6cULyqxMh+CR69F
tZNXdudGcXgrMKujscVW/o7GzhYRUzv6zHfZWMqfJmD/jYvLlzhGMlyO83GnsaJrqLLiA0IW2oSt
WcOLUVM2luc9CDE/GxEq3kr76/Odn+D3YWFesclNimiKOAEfp+uVfmaB2HTVyrgVcoZtVj829c+g
VdfeqWIGH4OlGIpCBMxORrossahoqGplgqHBoKaug3Fs1BZ7ZBdeBeU0V3+jFn6Xxqg26dWj1ten
GCP165Nd/LjvxH+FvU0kmS2yhJ9dpY1972a//bg/iIErlaxLkV/V9kUtTDS/9Xst+LIyrrY0dUqU
gFw0cnpjFr7YpnqYVaCC/Rgz2zjd9ElJ5yw5yc33KXL2tAu2GGduDRraZtXtKJVueR+snOqlaMbL
8H9/xSxax6rdBdhn9e+k+nc2Qznt87g/4gHs+mAkhGifgM6tzH5+S75/eMoTpILk2hfBO4bzXWhD
1bsiesYAUYVuWDXo4G7wkUvjO3pcm0Aa9nKSrWy6hSlrdCyp7NGFuKyNyIVU97EBaNOQESlvUMYM
txs50w6O+WpE+CNqa7UgsYizXc6IAscFhAsQ2yz5mCz8jHAB7N1kBFQ16fd9y5tK2k2Ws7PCtXC1
OBoKQyYuueBQ5g/wluRP8hBPfxdFHLCzCXQ0O7JTKX8pnDXy6uJiggZFz4zACAHnPFa0oVoEvk9o
bNX2KJ4wZePvBivcggpA/hO5U6/8Zid/qsbI9iGdI3HnfYqK2DyLVrCwt4xS4hYAoYvG8rHOFT5c
u3I6loIDgApReAYrg1jSrDkXSUqDO7fZubjP3rzTMlDQKa3wNo54mGI5XxpItUsSU5ZWbp3FlUWm
SaeJv8Az8sZoyosY6wER/L32TQhEJXl6grOWMtnYhkcQrglqLtyudDC45RH2oH4377tKji91gP96
V7De4SXfNuGrZbZHeE0CO+v8VVYhJNF456PWB7dpVo5OyWZzr4p7t9E6bI7yjcBnlWH+FA2nRt8X
gbIXop4hN70VtyRYiFDmh6y0VjpWizP/8Dtm18BgB2FMLfA/1kSWfdOGL4Hi30TNlyFz+2i17bsQ
/pEYEHeegdTDRR0wyioSdZNTakTDnagDdgAHBJQbexzFeMolTGGCdI/DsStkqbwqwbJCXdvfC/cv
cG76zkLm4BI51hW9b8AV6VxkxfeZ0e08NMeDzNypueRORrbxImkXkl0jXIwKutf+RTbND4B/BLBX
tnkOzuIH59gxO9I5C5aIsEHqFB7f+BcrX0MkYxNy+Ayh/Ou3z9LRElB64DiioDaPHnbh62U2tZ2r
oRIvHoQBLwZ7P2qMngIevo/7aS3NWNpfCGSDkTJQpySTPJ8o9nW1HHXcOrQnn8act1h1EHa6UogV
T/c6VC+U8/HZ2lmJdUQDcCObwx5NCBwe8Div7u1qwpNgDUFzQcUSgVSDoUo2DQwW/Nj5z8IyElxk
aHRuJjyY7GOpPraYCHXdpiigrvKikd8Eo1FoIl3/CIsL8n8jz/nQch4pCa6yfAS6poLkXvr/eOHP
QH3zKfBJ1er7ZSHl4APQ+nbo0RsXt3CQKSGyLwPvl1A/aP2d0B1re55PPRbXwbM3fkXrZdOma/TJ
pfuYWpMu5JLwYpzX3/XED/sqFSacLQhuJLUEyCMkpaq85lmJvZvr67o4nImnI7cjYXyez3ptNKj9
0GBNwFHWpHabI7vmqJ8MjDwwW1+5pRZHg/JrgO8klZ9jl2O/StVWOIymuJRKDXpkBtbnSEfY8BcH
xXm+Prmlkyv2Khha8cc8XFhjmatjyqbBJ2cniLeilzE23yEMYNAc4vCDuiB27ddHXTwlgP9FmCJI
EjfOT0nU1pVk9EoH1usGS18P4ZPgtxNgooA6MLcSCnt7Wd8PtfOn5UJxPg36d5BtoFVf9Btaz6lQ
oON89jJ1d0U/RB56cFQbpsg7aW9DjQdNo29Le01EYOF4kpZTLwPUiei1PMt8yG90LatRAvRV7NcN
aSchDFvLOHqOyqap9VvBALi+zAt7iW9KEZwngZDYFlfmh3enXTahrZbQbA18JFuYQ2oV7YLmFEuY
tOprd9/CVgKVzM0LvgzQ6jwgZ74+1E1mtG4m0YQLAIaL9CIyt0InS9vTLNu2SrIyxcVB0bXhwYWu
Ckn6+RStNk5HB7SXe29ZzQ4H2d2EspHPU77CVBTPsJvf19d0KYOlJfbey6AhRyXhfEQcPqeBzKYD
U3TszJ8CgxtwlWhBjhjXayS/thZ+M/LKDbs8LGAv2igA/y+CrefrnTb4nBgZi8ecLrgANXh9chqi
r1JyR7NqI1qPlvnHtX1ODHqPNJAUG67Qhb6pE9mN1NhEJEWdXKGbXXm443V7ygfHMTrZTr1xvjd4
ODXxGvp/KU7w7hCy99zy8kXsRTnanjKZzyuUa0Qy28UGz5KvjpTuYNjDTRt4ab5GoAhRJ/3zwK9T
SKEcaqmAveZITanRBhWjKUJxFe8ULbvlhr1DTLlTgcjEayI9i1+Y6qsNz0EwJefXmh3jajoEBe8T
GMWF77i2D4QaRpQyPUbxb5gWSjjup36V3zxv3ogPTMfeEjeOIfjG5zvaGHEnh+MLGz+Xdg4ed/Ek
nDTCW6ANG3r2Qs9bCAGKIGWh4vYXBwoMLjgowFfMf3YXULMYTKmq2NmasRU3XtiD+CKBN4KvYEyQ
3DNQjPR3kCXXICUiOszqCPrHoUXM/hAg1cxkwYGkukIoNKiarWN/71ts0GpklZsS4+ajCcoOG8SW
DEdr73Q4eyvT1xd/A71oXEYWRMRHpy1LHAjZZchRmUgE5FK278IbHRFtPQzB9bhBeisQJmZk3pql
/bnNvaOdrzVqlyKpENJG9YNSPJXK87VQ4GN1hZ7j3xR1n3K8Im3ejcN4sJ0J+6H0FJaYTkjF2vQX
kkhw7lQCoNdTtZs/kAdNi5PMaVqkANVbeRtiOpUM/+Z15uoOZiscezlojlO8FsYXHmpsdYr/hhAu
oPRxPl2gTTE4tbZ1oxYLMQ0mAwTS0nzxffMQhpuGPf8jNTEGq5NDKq9VhJcO+9nws52nNblSRia2
OmNs3MoF4Gh4HQ4QPLm6cfrHseUSa+tNCWrtz/cbI4tOkngra3OETlw4VtHXFMxCgAdFBtmTi3KC
vFHuhChaGKPTKkk3gNZ2YfHav6TSJ2laY4WLzTQ7eLApeLWRndD0eednfzh4SdiFUxV5rTtEP2z7
3yAxt5h4bteji1jHi4FUIZFOFYYm4myd7bCX8aweWlfiMwtxeM8Lb2sEmlQr2IhDhSPmGntsaWsp
sJdUsMucpjkqW8oqmYwk6rB1w2h6MDZCWgYG+KEb7df+27C1qmCT6Rv86g/kby8rH3jhRCG5ovEO
583iXBjz2DHavknCQY6lfofeuz86z3lew3DGzCxCH9qu+IukjdveXB18IYoAcCFbgODAs3z+nqgQ
VkvijsHLLvgW1N1NK0XfhzD7ZJXOs0APN1hrd5O3kaXsyXOauzR1TkplbfxJoVxt4GnRYMyLlZvW
PiPatxZuLlNianCQTIDdihfdxX4ofb3v8NBzTT6DreM83W3jOth7+CW0QbCZdOOla7I3z4PsYtov
WBnxb7+KZHpofOmLCL+0WFYeJZeblLRZiC3RIoLbN3/zyVC9MXBWa7fKv7cEgT7ob1Ak8tM3FQfV
CCe4lS2yOCDYUXAqoig5p0j0I3vUUYZayB+EynfrpauNjUA2GtmnTt0KiTqSD3fagLXf0ANGAUs0
hDss+g6tD5SC+3HlJ+kXB1U8Hf7vJ82vH9rZodf3tVvUOixdc6OrLW9f5AdKY2Pjb5XW5ZGn/7OP
0YT5LcLjUIAaEjM9rPySy/MDaFgUw7kDaNldAArjSSnMRqkQwzA2EfLVddFuo4xfUaO5EiLpkxfH
2gt3BNGblbEvUzExtgbGVTxm+P/8VmqyyZSaRq3cJHs05Ke2O6FIoNg3VaiQGyCuFpyy8B/JWaOJ
Xx5bFKip5ZB4QlO/KOD5oL/1ZGow+XaijYUcaZVTHauYf/dYCscgn6dc/2lltpfbkFFp13Ed0Xa4
8FYDA2YqtZ5Wrh3+563WpCBdgYX32k2sHQwPk2wdLx52wf8jHfQIOmhOvbU7wnkJEcEPdlqzdj0t
YAMoDwgaO8AtUJdzCKQuS/DVPL9yJZLPMqWYHPTvtklD59+Kh49JWBfjWnl8eO/SWN9XFufyQPCA
AU0FzZowddGXHxvJGNXQgXULrCts4FncRsiU5G/ip6TIXnRKjOSMsfGo5Is8SUC7pGxVJ+0yRzaA
uWI/R2AiOTdmiZITV01fl1rlRjJt1fq1Sn4geE2Dtdw0QhTc3zSErJco3unOd3bP9WW4jNeMTkQU
UhEEiDmySZXbxCtiu3IDE2AZhU3URIfqwdKyTQhU4vpg77iD82yB0ZAB5wID0gXc6Pz4JXLsF2MY
1mz96p2Pket0okCv2f64b3DNcpRb6b7yKWtUqGknB8VKMNlV14LhZXpkQE4UIAWKcvQ4Z7/DNkY9
z0f4h29BPD1J8GxzJBUqC2Azip3CaUigCBz4USKFsdBw7jwJO3aaWa3778qiiMLUbFH4FdSPBGIV
t5vZBrAzI4292C9djYo2UORN/aAAE02TL7b/j1XEm7zEjJ7XYnH0W0T02426iVZNPy6TKpbkw68Q
seRDxth3EvfvyPujbk9jgg9z9daNz+zMlwpJ3Qy7eaCekuFKeoTNdr2yDRfio6C+AeCgeIgihTis
H0YfM0+ZOsUqoFhXW1Hy0QOcuWijpaGxVdF0JuG78dTP15d+cVSdJp6J7BQVNbEmH0ZNRz/K8sYo
3CDcJwNKO3x8IQImHH0qCI4SkrWVudLNv8C8QXCgWQkay2ael5IhdtFJ4BOIfbb1rTz4P8PYDYNb
pxs3YVUgPPZ7LA7x9BxjOtYq1spCLx1B0GCUIriPYCLPnyfcP4YvaQW3rw0CjHfJ8Grob+IKEO/B
saZ7V2Bzkrz1NOJHE7lXoWTOo+360i+uAnsd0B9R+PIG6AGNh1qUVO9AGtHEa7ptxi0M72Qr1IMF
SExckKKRh468W6CRiQv0/vrPeK8mzg8f/BoaSTo30oVAVOQkmekMYeXmio6F120BgAUgc/ZURI8W
7HrTO1j9rzyWNuA0UaP9EuMWnI4PzZuJ6bRmbcrwtUgGgC9rX2rh8iaVFv4eoH4JUiKN+rA5Bz1N
JBsKtevQmKinN3U/2QptzjfS1goFtOsLcaENx64UCaIgBJKncBWdD0cLXeoLJS/dvisfY2eiPSED
LU4q66c66r+mycDM8b87WuQIKTdRrWY8N4adFFunNB9JqjyqJr2y9tMWEsZ3cjNryNOCV8X5T8vs
ppDTQS3dSpv2fY+bJGdUFL6lkIJp7m/0BhJOt+nNNS75hY6ZWBXyNrTDgMcKE7rzoZW2tKZBnUoq
+1hqv0Y5BL6Cm4AqLYbTPHKgFepCVi7aOlQ0xGaNavT1Av+YFc8rn2hhHUSZVuQJgB14/57/mMEZ
QVqWZuGO/rDrk5epHjaJot7a+vjQ+tT2QB+FZXYyjTXC6AVPinUQHQf0mYVqwgXtqMpHLKEa4rNq
JS58ZBQhbxOckAIMMIAaCNNUGWNaLEZcAd6h0L21cnA1w7NmxjuTJNNCq7r9KfmmmybdXVX2G6pH
a0Fl4V4nogheFCml0EU/XyHS21qFKFe4DmQXelwbrcaz3gcRYD81rbQbdZxvpNyVw4fOrI7jCGE+
pBCKR2hEx2jUtbUK6EKWefaLxBX04RSb4YAu+GhzxcDodaj9YFliJ7eZ82by+mmgUYmAJ9aKYz2a
bzXJp5L/zT6GBAReEDwXz+75PsYVPtW8kNu9qb5NxSepcePuTWjg1USSoWu2YieLryaguKWUYI1D
HhRQxlDWnmBL34iqFBIn7GOgSrMjJfdeGkdyULqNHnPrOp8rkt4oyR7y9hEPmqM8hF/FLxk7Y9uG
bwJHY3vZu5WB4Fz6q/VxcWxmVwCUWe5iAi3Z6dxIYjTCPpjymDOOQHATblMbFkuievRB9v/D2Xnt
yK0ETfqJCNCbWzbbjDeaGZkbQtJI9N7z6ferWWB/NZs73LM4wAEEAapmsZiVGRkZgTAcst/I6Zp/
e9OJ3BJnmo0qbSXOA5FTnRF6KUOWaFZH+q0MKV+1UBDudZ2WsOFWjHogdbvXE80LN+ek1i5fLhbk
6YCFdQYgRU3yz6lsdNOUZk0rPxyPHeunFTQ7wdoaMIoqa3NnlykaC7dDWBxspbpiN3d1vTGs/AEF
LfbdIZ4RUvhUL2Nrn801GqRO4ZUyQ+/xMexir3KnmVAK/a4xX2ombGgK7BKTtEzv9oJALDQe/BjT
yei9zLorxW+3bpuVL5afJSZOcDW51Npt6G0yeBrwxebtVWu9gjZeI7CPzwm3oQO6B0rRlpE3dq+9
rn6MPdHPcbeD7tpbErwbDqVgEFxMzNcoxYxSUpceJqg7rW13kpUdm+NUJ6dCb/dl91xCtclx9Uqw
lIrotW95kK/V6fwE2pMcFjzOtMVBUediJNlPS09Xe7fOs5PI1GZMascKcShmzMxIoi6VDlHd3Qu7
5ZJBhs+vvZV4AczJFCZ5uugniL//56w6BXBnmUelJxeCidJ9+NKPUrNTpy2O28qneLbUItHQit7y
rZSlnO5rHQR3gnAj5I+dIdjnAQFx/vpfnw0PBzqffAZQCsHEzp8tUTtrYnSz8AQMJsZAVUU6oCKO
ud7G13a5i2IlEf8ZHRZEm/OVol6Xs94yig+bCsiZov/HtPdOirc+oNWVPlTXKeYYOVkeGalMkqLt
Ci8niISqej3N8P5B5/VhC7xY6fLwVAJBor+FaNbSpDPVSz1t8qnwBrQ1yceaMTjaRnpdQkfzuTRE
Q5devltYkvv5m9tcenEszTFCcqYbCq9p6o8J3rkAfK/hx8k/jVF3Gy11C8XZBYSMjaXFMTwPnDw1
Ey3Clwz3LWOxw1VpxEpflQWO41VzaCfgKqtysxE6840VO3vFvh/aY1L39wZm6ILXZEfZKctAG3GS
3Li+VkIE/UxB2+YOg6K+dHKQJfhNAwatHmSNdkRXus1upejYoUouKkq9lLzUQFZF0KsqjKs320EC
rFluB2CyYKoxTsDndH60kyJtbb/z+YjGLw7gdTXxxXKDxMmLHqVQYWkOMZ5YEq2Gbku9Ze20438l
rlJxDJekHCPUizJDk9qrE75gnZSYOhU00ZX5wDbeu3ivyweFtU7iJMjytPMXD5qEzqDCxkTPmnKZ
Uy8112KeqcH4G1RGJJI+is+1QrSydwoV0RhvkAkuHhdyF1ApJArQKsrTRRiZuAIYqoKKk/TBPmST
BXBAC1+hAPj8aS9QMbESAgDYYzAlry0hOjO1ukKLzdxrDPmINcmjHuDto25RFC4gIMFWQy0FVgiw
zEW3Vh5p1o0Zy4wjvcowv4pMe5eiXNXLzq0gxVRoh2nxFufxsrAU64IDofKJq/jF3T40QRlWjZV7
maRfm/uibOgQd7vIlPYhqbcE7K7i6FOl8Q4Zpush7G7I4Peh2uHEvdUtv7j3xI9hah45TviX6POc
HywpZIzMlKTcy4NHhymxnGAd5KiIu1n29P+QYq2923/XW1x7fUahEjg+D988o4Dp2nyeMCa8yp+O
csJT86laTes62f6jrhWNsTDaO8leKzaO2WWSxbMDf8OOYH6AU7C48yutKBBcJY4bse4KM5Y8Z3Wt
jZ+UaS7wL0tP1pSe5pTRkLJXHqc+vEll9PKLeEt8dO3jMojpALGce07G+Wuo4zoHjuLmjKlYmzza
CxvbkG+9L/SNx95Yagn7w32ZdFR0C442Lh1NvOtoQAmsO97MBy7c4myxwzCgeCTw7Yt2fZUj7hQ3
dQF2gD5chhkMB6vN85/yhCCCnn+JkuqZwIKVrfaWWq29878l0/Qtg90/h9LOMsMN/P/iAhW/CFdW
kALBTrIXN0ao+I4x51xZsmTsBDWp6+LvU2e9zwXW6lg8fR7K1s8YXQ+BdAqdkcV6XdjkcdfHXBIq
n3kX7csWhWQc2tA02FdcHEMBys3Zc5wveRfsexN9oS366OVFzVMjwAV6A9OPdHNxfUQM4Ji+Sdog
ST/qlr5WfWjG2RVR3EZoyERNyc9yNzBujRF5BeXLxi5cwFfIuNF8ZTQJzd9LD9MmiQoDm8oCDnJ3
VaJEMjaW785FDAnPv9f9h44mWO1rXhDOb5+vfQnzwqtEwgatKhanHSq+h3+KCJU2ilT0fuY19W9c
Y4AuyexhS0zBcFCl/hCLWSG5O6QMKYkJKcAYqPd7McqY9x1sMLpBfIigX6e++pEFplsMfz7/jZdc
zI/fiOYd9GlxMBc9kASAeswxBPAExCmkxGWHSUP4JFIDEi/pO2HmKuZ2dSPB8mYrJKydD7TMEd0T
9FfxfZzvUToXld207NEYvWIN5QqQU1i/xXN3SJhuUBHfQ338GPjhUbafpDo7fL4D4jM4y2/YAJpA
ZJFUKkQM7fwHtGEyJaVh8QO0akdP8knHOlHDvunzZVYf9N91FhutTlEgt2IdMIZyHlBqYqhmoL0w
+ICGya5x8MiOXCclyAu4Qdm6b1dftYA+aIGa+FIvhxA1GA9hWOr0WWjvVfsi3XfaoUXnr7VJ5wCT
w+x9MGfXzLachFcCP50uRqQZJGWblyzEqjX03sBTj7pWOchDeEoTw2vJQ/I62cA+V7IK+uvoKwsF
TboKi28O9enJJCQR1yP5QUD2AcgJFRqfO9c9cEaUb6x42cTgBNmgSYL6hgaQunizsz9PVlhhpaNW
xQ5hYVDXZGf1CNOgrRhDfVWBVkWfWVfwLA58gJPoWlDKYT2LFn+kIzSub9RrKynm2Y9aRP9ZDwsK
II6bD4rUjN2umV5CPukRX5gP2iny9U61sehlfbrYisXua0mZGbPYikLOXcOGcEQ5Pn9Vsm+JP7nM
wLrxXLp2u6E1vL4umSQaPSBGF+yeJE8UbIGRHKjkH7linExKUDEuoA+YwtKY8PW33g6ZednilKzG
eOZdkFwE/IfRsdhns9Y7M5BYeaaHHrDBORbZGCL45NKOwlQxQbwd2p01odYjU0zUyq6Nr0xGqj7K
JuaA+1A/GVAfmqhHgBVUnMbF58HnwgudbIgv/39+5eK9qHobJ7omCdPDn3T1CvmkjiooAXpqETwI
mki+oXrtlToVbpbI9DzfdsEYIjPk731LEuTVUfpbZDfizIo55TneyI7WEjZ+oo5aBRgxPWLxYf9z
WZYTY4+dEeVeKWzc2MwZtqydqHcmJqCinI5gqnRp6gmikPB6EQymaeTL0vjyaBDlkbRRd/5ftk1I
W4Ix0C9ebFumZzjb2Unu2a8YbB91k7YF1MuBjBImlfiB4tOWtf6AmZfsV17K/N8sc12b4RFg0RUz
ekFl7mrjvjKS760NWDnI/l5tN7488UvObzEL8ydOP4Y/AhZYxCC51CorMbWIVOMWeNnT9eKga++6
szWacxlfWQiRa8adsGO+dGGW8nHEBTbyrFRGlrfzZBz3whhdzJqmwbwbfGvj8K6cDCFNT/sIqIWn
Ww5fGrFpd3RKMPExs7sI2l6kml4fVsegmiLXt/y3uNTv7aj7ktT5kwMc0ubDSa7CnfQy5Qq+P1vj
fCshXwB/WNwAiqAysxwiUfMmHMMk4ydZNPMmeZ+U4XGayze715/SUTqZcnJKQ+SaENpRVLdR6p9+
GHwJVPl3oLr+BERnb+XaK68GOAF1Dq49eEbLTm2F5E4xaEPEvG7khtgFdnK2U8bntmo9I9vr0taC
q29GcFwpYnk9cM/Pv9mut8Yu7uPII7gw8Te7mY3DJrgfll9mDJso9oE4wmMPz6m1jL0u4FHT6N9h
kAN8BNpBCe6sod/KtS5zOpQHDRTghSgBZeAiKHeUEpJqSCGyGeW13OhfY0X+3Vdf2yDfF3H7ElXV
Qc6Ka5xPg2n4Ax/3u4MyEqYHv5EK/jz2rm2SMG8UJo6CUbFkxcMEalD8pJyUZ05mWN9nUnPkQLdu
hsFxWO700uZeTJKdqXx9reLialZj2W1iug2hnR8pHLeIoSuBjdEnxLUBYJC6BAtavDg6LAP6wciH
Fv1VKqMxK9T7KvVrnSDk0iYB33ZWQxptVTecbvV+/qY72NEUSr6X4u5qqP2HRr9qNPvNpJyuZcjU
kkZdzfQDmGeiwnbeIuCvHG/43ZT0wqsZYsDipfa9PMp9YPObS+22w+O+r+bXSfGvBxVCeqT9ribr
Wsm0v44ePqVVetKekO68aeucZvz03jZ1uiumIWTSzThuvOOVA8dvg+DEIB/FzEeW8M/lFXVtmyWI
I3i9r9wWkXr3XMnqfRKMrwypfNUcRp9Qg8JrzVNHvBfi6HumXw1y9Qfp5C1o/AKZBt8TkkQI6tI6
g912/m5TZDAjqUE2bk6d16gJn1HofBMGaU3zYNXarRyniOgj5if7z4JqtbEV4p9f3EQf5wpOHRTX
iwRcNVJHzssYJwQ58xAlQhKJDrOK7QXNwyT6a6GcE4Xcmkp8mKqAuie5re32V2eEG1oVK1khOwGK
aBnUHRQgC8QPcJUJkjZAthbVBHScb3u7vWrM8Dme80dZBwJwwns7BHnLJ+ltYx/EP36xDw49IsFx
JYFY1JUBVCqZDgXqfchDWVjEC8Zpo+IOkXQHMrEQM46pfomMY65pGy9h5VOB9a3DLxSuLhfdfSw3
Y1PKrJ55YKq6IL2di8F1coxU4mk/MIjYbFrEr1SXVPDgCEzTg+nqSxwRlLuUC5TjvRHQQOiiJDle
kBhAq8HkVg5zrNZBoBmcylMmbTzwSnXN6hCURJJrYa8jduSfD7DTM/N/u7k6OKy4tl/WTDlYvdt3
iPl2E0ZlnYnULt4Uilz9lDMhFpHT/582IsFl2SVwDDzNwZoE22QRWPsmHiUjMwfP9otHqC5PQ9h6
sp/vA7u+VkHfoHlC+DfqjVvmkivFV0/jgnaCoLhQ4p5vAAiOVsuSPXwQnWabFDMp9mV2l4DqBlh0
wGj524TRF7UjKzWd53ZGzdSgeRO2f/JS3UlBussbNeJT6PGHjd+qtP9laOO9ENX6/NNYO50O9oRC
ZlLIBS0CuSJV3WxLDr7GNTUR0WGI4useQYkUo1V0PY042YiJl9Arm/PPios8BTqKVkO7QEZLh+AL
8taxamD+tiGFi3T8Pz8fdydEDuA0hoyXsJ/ZmtIYZQgtxrgdFqp+Xej4Z2YuM95HxXRudWLx5yuu
Hf8PZjkdbYqVC1fhNs7mQWnR7QyaXxpiSH2icLVHjHf219kPJSDtStUHqyxuer14pm/29/MfIDZw
EeygcdMaRrUFlwVZvIB/Pj9bYp5bzVHUnIvomtzsJjAg71jlKbWKw+dLrZweikSYU0x8wSledvqz
Km/mdEIZ3CrinVBcwDNq35mSl9TVI84DdbTFGl6p8RmgxS2N3A2UkFz3/OlkdZzDfmR3HSaWUlpC
VnWVJ3a+6wM0HVFlVwLjVBS/giRpSTGktxFpth3OLS4n3B1Be+cSB4/I1IBWO9fPdGNfF0HrBvaf
/745CPaQiAhI9aLBF+ZTV6LsMngW1hYclJPSa3cV0EPQJNcWWHvm/GczStG9I/2nMENRQL1oEAe9
k0mSSeQp9flIyXxbtfp1OSZu4qeHUN9Sgl5pYrIe1BxReLHkcrI8lFssfvOeBEN7y2PrkKvt1aC2
Bw1lqGLq76MrY3g1s12Ry7sUX2tFkt0povBmAn0j6q5deh+D1SDnQvRz6d/SlraM3nU6Is0co0Nd
3KfaWxOkT6N9hSUF7FR1X+nW0ZHaXxjL/Pean+yGbNP8ADuXgwQYThlBYZFhFEp8LWQ5Zgm/3vpK
b7YGJT60LJff94ceNbwssm9r0SQsxz4qGiFFbCX5o1ONN7Wp72u7fhVgh2T3B9WJn2MlOmljeKUW
/V3ZBg8GN6yeHIq0eLEa/75hAK2N30s53WAZrUR3Dh5i2f/7x9mLOxdqZ5jn/oCU7hDtQ7s7+FEE
q1aCMY+Cfx5vpJXielruhS0cBJEtJsFeznWWRQFOVaE1k0nxB1/Ut/QdQ+cb4NNaSAXugHOBiCwj
Q4uMJq7TsmpGJANB3SZLpxfT0i+FgkF79vOgsbXS4uUi3xBmcUu2KGZFxRSYY+KibCBtbWxs3Vrs
/ueZlg3gJKAmGEpW6gvm0VEUGxREebUeMgfIGjP5E8qtnz/cShsU5woBVInym7m7RfDWs5LOZIJ2
m+CvCASvUOOdoXSHWHWOFTME9t9x+tCXzCdINNzN1ZbMy+qJAR8RUrzAm0tdpCEiZ3Ni5JhEBA6g
pI9Kt992k1r7DhgW+D/LLE5M1xV5i/cyE+rgzl34p0ve4EOBoR6izWbSSp4rtEUYLUWdFEL14pur
syDsWwu9HNHjEGR8i6ZRWkkHSbtr24l+ro/oyH/XQ+WuIWlE2kRhnvZidsrp0BgYe1Rroqy/0TGP
FbvZTd2NFuU/pKj1nCDfSb1+rfb2y8ZBWtleqOPEP4gS/LfMAhiB92s/MnlkISrBLAFNSjHi2qfY
ZXav6CQ9x+XfOkmfGmf4mll6x5iOO0TjH0mabkCk3kI9+Raq9kbts/IqSDNBlwQVDrl+8Xn/k3uh
c21V+UjBndJgy53pyZZuU2QXqth4wXbbin23qfqNu+fySAvyNCm1gtwE9fUi4Uv8DhQmRoRKdfqD
br2pxPop/+99Q/pqTKtRFzJQjI7J+aMZsTz6kq530B2fu+HZaZEdlL8m+kYH7/LNsgxMWM6TqF+X
MP8kabB9VaXzYCS4jVS7ZfGbVmw53lXl1iOtgBICBiTmmKJMhdR2/kyFrZSDPVeoZE/xvZzW5Ifd
7ej4iBq+dxbAWeG4bfSmQtz4/ABfhnkWBrlHHACoFsWy84VzzapGv0cQqCt915SgWc2Oq6eHdBNe
XNlP4UrukJqwjLLs6fdyrga9ihhJoVzFow8h8FtTPNEYq7Ns4xxe3iiY9SCJCj1QtP2WXNy6yOGG
zw41duIw7fOuZRhlD5Jrd6coq7DN2lJaWVsQN3AEFkBWoJYsvjYAdrWZExYckx928DCa34PQY1BR
+NvEb5+/sbWzoiJOzGN9jF/JC4qc5sw6xk92i0bxtx+1/+R071l7nSSHCvdUJNm6758veBlKOJCg
FkR0hkKQ4Tw/IqGUknpDhvL06j0anzukqmS8AvyTnzMXHv5t/I0kZ+WkiEED8SFoorASP+if2BUb
fZtmZoBUU9zQmUfYfBRcJf+ozVdMo37+dCupANoL6PKD0lo6SfPi06smySnLGukvBV/j3EmOuRkh
pV6fzIyiLj74I4i7Yexnw77Jou5+vOv1x/+f38DANVmdYLMuY02byXamBsjIhNHz0N72o38MM/lo
Rf7RUDN3dpKDXFoHeUpuapcejrpFkFgJA4xc0icUKBVKBIsDrEvgkHUcd16d526V/mrLt7B6nulp
fv6ka69WHCbuCaojemXnrzbXa02p/BnlqdreBU12VWuvipkcsrw4FM2XzxdbKVCgLvJSYbaAP17Q
zPwxj0Yj01Coqa2dyqhgoDyN/ujOzZNZPWazhsL298IGlAi+M3mcz9l+yIe9av9WeQPDaXC+62q0
EXFXykN+FVEXySAxY77MkpLByLsEszdvNN6VYnhm7OKQBe92Yt34zojOaHMzMwUs2W8TSNznW7IS
qM7WXuz/EExNqUwE4TQX7cj2aPUN/elXpS0PI5MeQbrF/lhfEc1R4BkaxMv5Lt+ay6rzaQnjoOrW
dIuo392oQDe2vzUaPNULeWOD11eERYusB9pXy8Raq3W7dxgM9fRwOPKC5+4VV9ljj0ByhqyGP/75
fE9X4iN7+j/rLQLIFMd1Y9bIi80pkaLXdpjJQdGb0WGO98V7CLI/5j8/X3PtEgBOxmATWR+FFGUR
I1uS3plRWMK9ip+Y9isrtSvZT3ZG/VvStMNgopk4Qx5RTxsLixNyXugi4ipSbSFQKXi051+wnkL9
l1CJ9FRSSBkK0VjKjF79TQe67iVCU2lPw5cQlVq4ZG6hG2vvVvvAE0XVdMEZU5u0iYGJWb2MXTN9
y5XX0PkKjbVN72Nt6+yuoEo8LIAiQyUIFsGiOH/YvO5tK1fzzuvLBwctkIHivlF+hNo+La6y8ejn
PKwZ7tT+Ww2Kf9SS+0m72tjxtfPFu0ZXHkFOEsTFjg+JFstMdnSeNT7WqrKLmgjnYebd3hLVxwpL
9+Ty2TQRu+7d1JfFD2ICR0F2rHTNk93VbsCEXDZtHPu1KwPpMVoa/DY6r4u9SfEjDfySNCRSXkRl
kcQdvWoFvuqW5PhqxGT0HfFgUnEy/0VdqYRSkPe0MHF4/R39FTR9pLbjhMlM0HQadkXrZfLzOGwU
dysQL6+fnAC+Ljgm+sXnr9+J1CYaA27FsN91Bf6WBA8miE7qcJWb19337rcBf604SvIPIMYiOpCn
OC8OHXz5OjS9rZpOXd1y8nQh0kMytuwh1FFimLkeUfnE13mvuErwyIgdRkIvg//WqLeQHN1UwwHl
1Lev8/AjkA5d9c0v7jDo7OSnsnt664vMHceDmR3lsnW16F6fNnHB1Y8UwBm+CVKyJFbn2yYxNCSh
M9p5anYzBh7y0l0x4z4Q3qa5fIqsR5XRqMb5ZTrzoWfKObVvGqTZfCwCESUtD/Ym20KseBG0wCgV
RlipiJe1R0t9pSMuRHojesuDdmuO1e1IuMbVrXHzOLuS5ftAea3hycRG5sZSdp2mqWvOzsYFvJpu
coRF3YrkCfrJ55vThKqZUrKwOQGKk0HjycFAH+45CTM3LxoXq2bPkJKdzVXZKbWrXZfBxpd7kYSB
UqJnzF0sBG+pOs9/An7rNIayqfVsXYf3wLo5EUNPdjIdgo0q+vJ5xWKIOYFFECxwOzlfbAraJqjQ
G/Py0JMA0ZSvTvOn8q+dyVXSfQM3LXQtrKF1WmHyxmZ/XPVn732xuHa+uIq5fIAJCU+qXHfR04uV
uGLAu/aG8Mts3c3hDsh2V7Pb0gEFgki+G+x9mbpa+iTbu/k0qTFes9/beNhZgWupFFg+urXFLv+l
JuEusmMmHJUTwx0HNXws54eqfUmcp05O3U5Hu7lS3b54kbXMxaljh4nzLg/TnTaXO2V6UrJ9YO1T
+7veyW5Fqm2ggThoboDVHHYClWuGBwa+g/4dIyvXSCyUn1DjcbuY3uGpzR4a2EGf3zUXVw37RYwV
A+dMIl3AELgKZFKUty2WFq9iEkqoBOeTB5eAVjnaEMS5zNx/vuZlm5JhY1IJGvXkUEwcLE5IKkld
HEvIAQqEUrD9hegSDA23hL8JXlYkP2LETKbge2hsFF4rz0tviiemN46GprNYOs8SZ3IK+0McUdEC
MemvO38lTXetHT2LLtmiK4mbanEgzxZcHEg5ryncI6fxCjKJiAlys8UOjRHhnD8HEo4WfBZYegsR
vo1tvoiBYpvRCBV4D1mEvLhEnTTIuUd51tKIXCu4yQrTRZh2JwjZQltOVv+mbL5hpp4yoMInhKfG
YV9t5TOre/7P71iUILU8lk6h8Tv8GVovJp4aUm/l0O8nGXEhacTXdPbKjZD3wV1bbjwkEFGAOFye
y5g3NZpc5ZHZen31vW2+1M6pTV78dDfpXyT7aHd/etJXqq+4jTzj2PiuX+2V8ZBUR2jaYkDM2gKp
Lm9zXgigiiDmghlxUy6Ck1PODmobgEbjQalPlnVyphuzRubiW3mSZi55NwlcRiFBzLPW0+z7WvaK
yLW/FtqtcbQGxKl21bsx7Bz/WUuvPj8vH2XoxY79z8/7qED+QWGKGg+DPgL2iUOvmvdGdsBnrX6M
0139UE/ochzGah/bfJe32a0Mh6bR+WJv5uI051e3eeMmmouaeyvvQwUGwO4EAcAZnhRrI3580Gov
fiixCt1AaFXMT57vYxbHqT8r7KMy6XubXQsRi2Ji5g0vxfc4YObeHrMrR8YC0FI8+pP7cVCvUqcr
GLWpvyF352Jv4nb+3zpOjnP5FV2tfdWT6RvSQ2L+NWQGFaxTShvVvCujih6+F8n2yR6Kk5GiSo9i
HpUAlgeqc8j9/ASB6MoynsgBdpL6o+1neiHf0FJsytek0h8jWT5Ad0uwNo269NRKyk9MT4W2vSpc
Ct/ixKsm8ybsXuP8xTSv4pA0zrjTsyPa7W4i3YZSte/gvfvyYyD/7bTHiIMMvyPBSjsVD1JdFxQm
hTW/hkVySLX6Sksh8iC8zIX0+TEx18KK8pEkQ70A0ViEUMPxg3EsVK4M8SsPzc/gpnoyhkOJNhS3
403cnWa4vozSqSfFhNZGZ2Y/jDs9QOJlx0RGpV4rzc7pHq9wP5HjxA0V9K3ydw743jAOEUl3fcXX
pz0pd+2P7DC1xKa9w/X817z1byXpnhmeeNzVOjooHmCPahzL+KZsH3z7gDJa+qzcVwfnMSxhGXdv
zKr38XFjEy4yXvEpQ/gmsxX8xuW3olfSEGiV3npTV+zzb13+aKOV+Ct4kL43fCWdhaXqTx9kaeRQ
PWX2jVJfKfpeT08VXJDu3mqvDPMtLL6lzqGKWmbbdk3j6WPpljSvq6OU76dA3dU5MEYLhePKCR9U
RrVnxSOfmfUDE9MYJLyFxsFqNBfB3OAL3BLjwYrfh+Em7+4DZ5e9ZuV31Rl2iVIdquDe8LGrSgiB
tIJgrDxo/nFE9U8NAq/o3iEw3kbBVrthbaNgZ0BERYoY+GCBM06yWvi2OpANMowFIscnGeyFCYGb
Nz/gEG9cemvL0QYj16YfRdG0qESSTFNiycqBrsNxz+VedOZJWBwk1l8tpi+WbJHfjZX7HbYTY220
v2hKLrJ7p09CaZDT1isZ5pvKH0KuRSjdfn7etlZZRLwR/46KziMoSEj00Z3befwxKfVWsnJRbnKq
yYyYUwVouQQeMjT6gjIVVMXutWT632H2ZyaMjkDTSjLeZPOLEzz0YgCda1yZGFoah3tIHnu9ppBr
tzrma5kieC4ZIiIXTLUsFb0dRmRjI0c8myqc4DKo9rWECmpu/0rjb2GvehSVga94laPs/Pbp802/
hNzQfuCaoTEhpk6Idef3jE/SbIaxBuYwVK7I3QRLUQzmq/5fH5JEGiKrBp2gqL98vvJKxgT+A5Uc
400EepaHqhucrI9jgFo7Ig1GZFBFXybR8p3JcGrx7nhGt9XJXX1Ymkx8ObxlgMbFEUumLiOPihtG
h7BzDV/FVJjwCxG5qtA6FHAXnwD2a+3G4V57yyAHgPYEVNmg1Xu+z5FdzDIOATxu8rU03lPJnZpX
sc9W/CK3D3bIVJcEhxJnNSnZAo9XauMPki7EEBQCLhxwzMkwRwB6RIgd3036h1SgTCgEGv0Pw6q2
HnWlHGDsFoQJh8wP8efzRy1RfraTmAGAGOq9VWcntToYyowt9IMYsGsaVBQtplPRX/38SK29X2Hy
Q+qJawHd0kUWniaWM3SOVXsoTe3M/odQhbcEBzx8I5h8KOUoP4RQzsa6Ih1YJGtn6y7SBbyI1Y6J
SSpwpOaH+r3Vb5Xh6Bg/sF51/RnPXPY9ynZiji/AKuLz5VcCp5C2ov9EPKPfvqiB2kGphwJElB60
edVO+qkcvvtjtPWQ4oQuHxItJIppXcwZLQfB8iTKiSItkUJ/m7pnA0Q0oYIN49zr9e6A98/BRD5Z
bR+EtngeBId2tF1Tfv78aVewF4gYfEP0bqk6QU7Pj1cqMZiiTOj5mcAKMfI8OuqSRv21IFu3mycB
uvWGWzu6O9rUYYbkDVvSsZexi5+AS4SY+SAzWrbiDb8orNTWS09MUmmIJoohgCpjGDIi70Pzoiuj
6zndGP29/IrPV12kGTgG10kk5EnTMjthYIBcAbrq+gme8m1V5o8b+3z5GYspb8gowOBcDh/49T+l
kmInWRYmTHr62MpjSuzWtbLrGyb8UhsfhV3d4CKFO3JIerWxtHZx1Mg2BU+FMWdaFUsVJKMbG6IV
7cLZuTZR1YohXqGb0KnZbV6ilizMr+GV6RzBGEam0BE35y3X5Ms06+xHLD+rpIzKMDbC2pPlACtK
lHAj4yQzzqPiu+7P8L+2vAwvOzPMUSBNg30CoingmOJL/2fLq75qc02ZKq9Sin0SQBo0ZS/W2iur
kvZC/KoUwrwSNheG7haq5HVD/tim6SnEQFLbmlNeqeXF5Ccqr5x00eZchDXyniGpw7HyeiOkH1G4
bR97v1LYvTlaZ0EDyZDyOEBG2+gPwvlJ3KNCL9jEyg7nHy/LHgZoRR26wfaI9oOpQbR8KDps3koX
JqsHTvT50fkQcz+PUvxUuNJI7aPqCN53voXZYNuTMrWon47xnhk9FDYYWAd4EAL0js1wph64NZI0
qt3tg7lzU/lR+EVEV3n3U5/vO64Mu30ZeywUu+s4QAmE0QaB3tRheG0muAKq1ZVk11vhVYStix9O
M06wJagjrEWCUOEoqfYWKql58sMnmzfRuBsQgkaiVQhXmM1xRrlz4Hel3VZOvPKpg53bMtWekMpa
3puo4XempFWcO+KYSAKFfEsyG7uyPKoZyg4atoR5dzCbjZC2FszPVl4cMbwIO9q5deVFExY6aAoI
QRQhHCNWt/RrO+PpyUL5U4QZj8oIv/X++ZG5bMSJ7okgzELsX1Er6kytltq6Lz1tYHRMlAOQPHNn
OBRdcpIBE3Ww9DaZjgnqFcbLxuqXe8/q+IdBkxFU6+WQR58UeWHFKlFdMg/NfDIepVn4aca7OLnr
/BO2esem7A+fL3sZ3M5XXZy2tGEw05yUkh4Cb7m7a/7wiShGc5UWiddZG7T1lez3fLlFYIMWPGql
xkPOauhCl3GnEHEUPOHRw+2R5OWcCf3PIOE1+6+Ct/T5466/44+0hTl2E2bUeVio4nzGRFtG6pXa
tYlf1OAgJ5mXpvaOee7QSD/saXvFv5VBjTcWF5t5/mnz9P8svqix2miKmU6cOWB0WxTYFOgrZNqd
49PbziRQEqK5eM34BlynjX4KMzTHseTMq63wuJIh81Ogg1kMiTKouYRnrQDH476dhFx2soMd3s2v
xdwjjZefhkhYrb+EWUMo3KJIXVbd0DlUdN6ZmaLHuzSPpdcCqXFGEWwOqmM9/5lDx60gZTIntAHx
rpxsSjtRTqNpKPLV8zcdWgXiqHGLFhh2Q2pU76ZKx6acrld5BNi8TuZfG6/3MnJzQSIzRF+YZAUZ
svMVzdIKKiwKCoYKxoNBHsKA5nHs70f8cM2pdo0RHIxGengoevv188VXnlZwa8GcSIcvJeuz2lcy
SAu5h9nPqUy7u9B3UVgK8a0eiujvWP/5fL2Vo0xLiRdJu55JqGVvKdPVNNAyO/dksl95QtooqDeu
8I83tPhcoAsy5oKMLuzBC2oIV0Js5+jZSfp4mDTUoGPjLsyNO4b6DlP6FRWUE5LejLfar0Kc1czs
L9HYgE0Wvxy9f6+SYKb1ZOqen5he4OAOZt8HdvI9MRAi6ObDFDov/tD/6jCG2TVVfDKMvnZtJBk9
eDiHKJYChDfUpz78/fnuXQokaHQEBfZEoocQ5HJ4UMOomhEyJNokSEVzm51CP/hSV9G1OfQ3dfow
Db1rK6gGj9mtmIARQZExlWNjtjcl9YWlNhu7felXIn4S9Ha+S7RdgRTPT2+MFjfEPFTrpoDjCnSd
jmTaU+5qA7cw6mgMfaHnQBcrzqH4F64QTMwm9RjIm7ZuK3fh2W9ZlHa+HqqhwtQRGh7kuSMJWxF+
b1A1MMP01vTbm4CoGOEMbwebdJy1ky0mVviC+T/EvvN9IG1FaiCNCq9FHmzKgoOeD4cBI55SOomO
sXBS0r8XgUGWq32E6HwsD7McbL0QkfIsjz8NPaiUCliTaSzuymJkhneephxmFEOMxg0tTqDzBGUr
40NFrTR7dzZl8AQsRBAtGsfTxild+wXEMh01Q8GlWJKHgzlV5rEpEMqTHyxqeQXNJyGeP6FFi7zH
zsdmwRiDfWoFR/Vk4Pfw+Q9YuSyILEz6ifFymJPiVf1TBimZHhlaYvA1hjSPNWbq8b6MqRXauNxY
avX4U2ii2iiUQS9EAUMpzjtr+F+cndly29qZtm8ltc+Rxjx0dXJAEBwkkaJkWbJ1gpJsGfM8Llz9
/0B7d8ckVeKfVCWVuGRrAVjTN7xDlmMRZCLj1Xuqc1OWNNaIs+lkzBlNo7duK0d0wtLFaBzA3i4G
9eXffWVKOMBXdHSe32mWx6881FLZoqqUL31V3lp2uHYQY9eagFvswvo6r10giEvlZNasgFZ6WgOd
Sjm22hj+jK/Li1TYeyhlO8f6mfrXDeqUshYfhj779wEzjMr1byjY+KA9eHJHcl3TbmsVtOpsuMX6
uJ7C6pomUiZddVl05eS1mzv9Os4zz2+jnSYZ26gbLrz6B8cvqwkI/iwFA53rNL8uksDK+wmqpDQq
yy7/GTfGlnQI73NplRs1nUR2u7i3lXSrTYmH3JOkyOvOnhACmzZFlD19PusfhGPwl9lhcPVoIIEf
OJ72HM1vKZdRD3Ga7oogY4kmDpxE/b0i3dQ4JiGWZhkohAl5/fnY55uMoWeLxlk4hJvo5KyNRF1Y
5aQCk2B5DwpRinOwqhCptujw+UgfrTg2F/xO1HfwQJuPm9+2c1NqAU6XtMaisNmih/CUW+IXlsnL
rumlRWvZkTdMxaUe7sff9rdhteNh6dSFcjJrQIKHqahSlFeZmuwHu06AH9TL3mlufDm4Hmyd5Tau
Pn/nc9ksDi7aKUSgM0b/LJ2PDTVWjRq9trLdVm25zUTxCnB/Jfn5j7AXG4NFHu8SNfyu4MhGYe+6
LuqbyVQWYpGWz12R3X/+ROeR4kyVt+fQA6Ec7vvjzxGnTa2IiJM8HOsrRVw7HfJAKW4olKZ7ueCK
MS6crR/O+28jzj//bd6LoTHMqgSIo1Z71GEfJCt9lOofgw/EOo13QU3kY/1HO+pfg55W7ToB2quY
eM3GXEbQ4aNMrEVC81cEa8kq3T6KVm0c7mwnuPC6H085C507k2Yp19fx+/ZJYlh+H4L/Sce1WUC7
aNqbKgNlEtn4/JhXSZavUrV2m7LAlNReWJZYauUjmI2fuNfvyVq+aIVx4eh91+Q8jidmZWS2Oc1F
juDTjW4bY+JLPhy70ZBugqgPFwnoVN88BKVTumXe5OspAipSoG5P+BdVzrbyb2q4Xo4aLKc6eIoC
E3tzv2hJX4uvzdSZuDmlW9S+fk6x5Aq1uYVC9Ply/eBifhd0plU3kwFwYTj+mnaV6BjJ06t3gEiP
9teyW7T2OgB3a2U0d4bXcmz3loJm43WCuWVMgzYNndcLT3Ge2x0/xcm9FSZtARWV/Armlsd8Lb41
d74BVjmBVoW2rBVNXqynezmIL50gHx3Qc6UCHi4dDfScjz9AYo12WhVYAVSLpqjXaWD86mRBgzIo
boMu3Q6asxpk25ODhqLF+OTLzipUNlLzVdGgsOUXzo8Pz9P56sR4epb0Pq0Gj0reANJHybZOgdsx
WJoAc1azcF0FnF5O+ZDWzmHo7JCmS/jvsufm0hgqBEih2Fi5nuaEQo8cM+wICQNZrGtblhZ62VxN
Rrtykmav2UV4IVb46LhEi0ChjDzbZp7KxqnyYGm1rdHbGrVbjLpWhdl98Q1jh2fgRhLivgny7eeL
bc4wTjfq70Oe3MjgRTRLUOVHX5W9F4erTsncILc8lExWqB5d+KQfFOXmciN86tmg1yHlOV5gNL7H
snEUqvCBsUXUezEh4Cv3ynVIYA96rF4mTbHAHeZXjcVxIlJAaOFwKd3Xz5M+JNvpMECfZaWf9RVb
TQyZinPJ0kDzMtW6tSXFu74ARD2Y0SbVSAK7jLgsfezaaBOX4XehdU+UU/GPpPsXSsqPSqZYHtEO
82u9WiZVCvzdnh6ttFpZWmvjKxB9i41vowqSqOxWvRi+5doIHzmzwYLq4qa0AKJZTfiQprEGSimn
4zPWN3Gsr9NscLUy3RilcUDVeFx8PunnalYwcOaCPzczt8aZiJyPG+AwjOmcgITPu2iyHu04W5uN
gwS6bHcLywfeZovvcd9eK8GwSTrV69Vg24TpBO5bb9z4vmwzRGCIqnylcjfZEGzkcbgQL87HzdHq
BL2ACAjnEQiGGUJxvFp6FI2rqEIMV1Mf9SnATaxdSEXjff45zk+ZeRgq4Qg7zZZU7z//LWhojEEx
cIhKlsJqrpK2BfAHMgY6h5b29zkWXLEKc2VKdo2ifLkw9tmJy9g0jnhBNjyZykmIVIetXGUCpGKo
YZAbi+tYTa7G1PoW5cqtYWQ7G4YDQfO1KGxXmiHFWrKrxv6WZGYTWj6NsLC78NnP70EeSp6ZSOwP
NsdpVOFHU6lKiRIvhSbWjdwg5pXcT6F2m+Y1rG+5+Za/SkrlhVnyKxDVq6kFLwKHqym65KlydiTO
T4IgBbcxqQq5w/EKiNKu1e2SJ7EGZ1nV3bbV1FvkqBdyV7nVlFw1vn8heJl/5emim0m1RFMkj4QC
x0Oqvh/2fW7FSx/KDWmYX9SrrG9XiR1vTOfSEv/oBQEGzRxe1CThOByPFqv2lEe9HC8T5Tmj7zxW
Lc3eR6e97V+G9u0/WW30+yijYpJBdHY8mtpnQS01YbJM4/QqavYCMIXco0ba2V7sw8eaum3uVzdC
dxaONCxSh0qoGA+pPEEuESXINeuCaM15m2TeASD8+NYka9y3x89kNVkampKEA7XceLFZ30jquLY1
ugKheZhgnlq+7JLHo9s/XaNAdakCeH7IUFdG8QwaJgVtLsPj8fNSMUgVy3g50mAuptKT/IMxyBcO
mfN9DmdgZuETzMC31E5GGYVjlOpIL1suH7vyvrTJQqcdhjirC1N8drVR1gDHwCkMaAZozsmBIteS
HqJKGGF1WCxqusyZ9FgP/sLGigTKe+tZh9YPL4x6vooZdBZHNrjTZyer429YKH1sFLIVLXMTkHjT
zCqYC1nKNiiDXWe6tZD9C7HS+S5lRJg1IEMh2Z/V0ESuRXIRRBwM1bSdm7eSWt6p/rTKzGiX9f6F
K/ODOwKwE3EHCQ0H9RkDvkHLsDBSPwb2PqckKM2b8jUeaYdqsDzBFmqdynP0OgAjYTxemNN5Cxwf
STO/AUg4W2SW/zzJ8ibUJ7ukNmP0B/1lBmhd9+VbOaF7XU03oa0CYW5WujZdR2qymKoOJGWXXNin
Z5k162pWG4Dfw9o6oyvLUZ8HucwzhKJa1Jy8wu6+2Km5tyLbw+3nNXHGu6S+EDB+NCrkOTKRGT/L
4McLK635gVxzGEM9gm8zLapRfcIM7ksb2ssylA9ZNj32/q/PP/iHoxoESLjZ2ucmnUWnaiFnRrxs
8l+GX3tRPj4q6ngXZzZ+v+M9dsj78CL94oNJBhPL0UAgck4ZC8GgGrbPB+5qe6WkznLsp0ebRDST
mFi9+2rFr5+/5jkSgshjVrEFdGXC5Tm9DkInIeyuAPFQu71KOmeHrnM8BxQoO+hbre0fhNysByg+
QfKrl7kMlXC4y+v/4A5AT13h5U3atDzRSVqAlGUWtjEcwQxNJ10e7+rJ/GkWyU7Shruwl7Ey1vcs
9q+jEr+MziWTrg/uIMY3ZyQ9ZVpqoyens2o3XNADYcaUlK5hTK5RbJC+WfWLyvfXZYnjJPLCJu5g
IF0vHC3n5GhmAVAyilskJOf8b1UK03rElWLZRMOVVPq/0JkF5ZR96zOz9oxBPHfatFBH86q2s1Xr
j24bml6GtHnQdpv5v1qCX3laqeaM4KGVQIOmwGhGulRtmqfh5BwiHJ+dTWndnTcuMseJa4i+BCsE
ykMy3pXJjYNdZWSmOyXQbpXIXmVquGw7y+ME2cl+s0AxZCWFF7U/5hvl7FEoCvC9SNLPjI0MySit
sBCEqLLYoI6Yl+GGAtleRRa51ppt0skACG0vzKuboHAeJ2DPJXnt5zvow7mzgIWyX1EE58Y9Pp+a
EJ37IJyVyafa01JxwNBvWaLeOLsKJ5HYNNn0JfHN71plg3/uq1VtXpe2q1XBUi8wBJF/GKn8rKs5
ngKG5ib8im6aLpyi73CA069FPAtbejaV4J4+fkxRRRkqc364NCvntoqMuygbDo1q7vtg3IfgK5NB
DcDdh0sjV2QsRY1godOyWRRO/cNuZPAzxTX5C46kZXPbS+V+iMr7OMt3udOs8P/xxMhs3zqtfy8p
xZve+dZCiOxaMRGLscHoZqH+YBIdeFKX7HO1oqRGs8+OnEvmfx+EInSUUd6nuQHw/PRVFSrApdli
mjAjVosBAHRQsYngYNaIDkSLFnj054vgg1CEgAB2DLp1DhyZk4grwNsgz21qB13xJorkzuQMrer4
noT2MEzWhYrNeUOJ48KCAI4LEzRf9MaO5zLVhySB3ItFSKDd9WnzYjnjsp26TaH1WArAlYs7fd1C
Jgkw2ytE/jC2KjyLSoFLjYhrwsqscfX4/CN8cGVS3+dpZr4OMdLJR4gKv4htC+OSRJFYP89JVl5J
We11FTplfe350BzrS3Qxbb7+T9c1xVJKOJye5zoOQ942IYXDaNmLvWwNB5vetBP7tesLRb7W0mcq
mF/tqm12beXDoqydr8JCELM2YN90DjTVQEJHNimXlvMwTl3ohZ3kA2yJ+DsyzKPCgiceafCsJHTm
c3sWusSDIfG17MqZYuiR7fTTysRK5OqmqJ4+/6gfrWUHWsEsNwzQ/pRpXEVJraCNzMri3UIO3KWR
TE96lj0mXXEN05vLcjBXnw/6UahLb/Bfo56kpNi3V1pTjNESajvmWgeE569A6vlj6Q4Ouhw4O1rl
hRPqo5vl9zHnif6tBBNLU4z6FKIRQk53USJRSgguBLDzvjhbKwb5/BzGEvGcHNXoyTeVHfBaChor
gao8F23m2n5+77f1pWvhgyNh7rGiAYB2HgKzJ2PlTd0lkiCnnER9I8LxTvjSdT3kCSze1PamcjrY
amWvqlp+0QPnVkP1RTMWSZqsumLcOFp5r2FOgp+UqnkYb9yFVhW5VeH0nlyo67opHuurHi2FeIlb
lKaHF17geOHNLBYNuXFkxaiGzS37k91c5EKIqiWJjDi+v0TSF5yh4LgrLheya8fW8vMlZxzf5ufj
zafLb9Pf575RjrZP+TVroKBOX0FQ3wxBSbkUVJkqVYA4p2t5ivKF4wP2zov+3iwhlvuQyiPcqgI5
uO/l8E4jk0fqdh0HX4dOLEf0Zma1/hjPtC4EthWGgGrEErc2a+o9X+uv7RL/iBjc+KQCdbK/BOOT
sOoncwy/x/u2lZedNKyjIP0+6O0+M1tlWTSoX5hy/9APuo8dOTlfk9cvHVD9rsZ+MjOvMtLevuFp
++6SaqF+NjdIYRNrYDQIAI9L7uT8n5ABgbvtREsnd1ZlFa6saFgCyEfAyM2tWz6UN049zOf6ugyV
m1DT9w8tuIZuKG8HGVPx3Oq+GrLAiTe7GwNM1UnOq5hkMtSgvppfykDcxpiFRvVCX+HY7HYKpVD6
AmL8JbhLM+k6lPJd2NbXip/vNEzEhHCu8d5ZKpW8bEprXRXbHml6WH6bQSgroW5GTVyoABzvZ9bM
7PA88wfJx0FynNZt9DHWO0dizQQTYMsACTpxl8k/7e7n54vzpFr+50D0V9+7grNO08l5qGE61Scq
pYapgYRxpSuWG+JzY+XNqpSje0fcCNW+bfH8qG3niyklzw7k4+fR3kv9Ms1SDBi0q8q3tUWhIV4y
KEDsLlkwnJRs//chCUE4JpFnOK1aVkmrm9OYkJ6D25bj9slsqi9ZStluRC9Y9yEjmOlC7/YCAUhg
vnmy8uVy70vVBWD/SUj815PMfqwI44AsOj1n60LNANXnc/LsE3AMuyyvv0xS/VTFw24ophu1s67G
wLmS7PLQD9W9oai3mlq4QvsCSmGhDuoKS49tZpe7WFdv1DG8UhS4QJ9P68k199dzOu82EhQ0QIkc
nzmmkUoW/V6SGbGL9CvFfq3rq8radsZbByiJYDnsHz4f890Z61930PmYJ3G4VgbS2M1jyjkxYlTu
88JYOz/SoljJUr8Dn4yjVqnm1ylHepRWYIHKfTjdT8puBEygpnjc+MoqKeANR7sa9ZpG/2UkKjqH
4wG6xueP+15XOnlcqmsEV2gyUx44rTuBBQvywmcqq2o8SHq1auj1GuWXQS/fMtm4Lh19r+fB1oI9
IIS2mCkckLvW2mBvs07bde1zOj0WQ43WgLXXhPKEVUwnVFfpu6teb1HUUq+JqInNW8j3HdpACZ3I
Z7kwvqtad5CTwDWDzNVGB3JGsLYDsVFrc69H6WIi2K2kZWF/rwe3kSC1KpJndHgjJOWVIdLl/GdQ
7Z6SPUq2hOu04qkD9cJgpdUlcl7dUkHuDKDQWmuSO7mu76uuupvZZdNgfVen/hAM4fdApF+KGNEE
bXh2+kux/Nm9B/l5bjDjujVbM562mG098Wthsh6qYcIO/caR3AnY69B5WnUTQYUupkOcIVDxIBeI
6OR/HqH/9WP87+CtOPw5lc0//4c//yhKUUdB2J788Z+76EddNMWv9n/mf/Z/f+34H/1z/VbsX7K3
5tO/9FBk/Of0rxz9Wkb/6+mWL+3L0R+8vI1acde91eL+renS9v0ReI/5b/7//vBvb++/5UGUb//4
40fR5e3824KoyP/460fbn//4Q5kx5P/1++//64fzO/7jj8NL/pK9nP2Dt5em/ccfkmX9navAAf9O
bETRe65JDm/vP7K1v1OTRtURK5OZ7m1wZ+VF3Yb/+MP5O3VblHFpAsxOLqi6//G3pujmH/H7QJ7b
1JVn1SaK2fof//toR1P4ryn9W95lhwL9qIZ3mc+tf23aOfma5cotyHxECVyMJ2dMEWIQ14926wnB
GW/KqEFMvxpw7JiRlotMzl8x0OnotQO3lguvQvty4YT1Je6ucf4Yc5wy6z1Soj3r3NG79bu2gpRn
DyhrUPj7llX1fWNT6Phtbv76AEcvfBxsv78wJGCSfnDLYHdPmZt52Qe5MZmtFxcojkm5Hbh5W5D4
188hkLchRXhrMqZiTci9jwqdp1FAkTRquAXpHy8L31/S3Cs9Z4iFK9UXddZPLuc/n5CAjf4PoNNz
Boxvd01Qll3LIbRIRPM9LLTRzcqq9JKoRuQQS1i7mSXM5PrBqKdfIUiaRpkec028SdGFVOvk4vvr
aSiRAG/hu53NTCPRzfX7uvVMEZGfl8idFi9jZX6DHBAthOlv+hTTasct44Jd8n/76IO5Oo5d34em
SgZEEVDPjFY7ySvwL8OzrYtaL9Eg4kRtUbgs4cnVAhVir9NW3uQb28zULvR0Twq888D427K9lNlH
huRmXq2/JRjdiGtLbjk1ZrwNVaFq3XfVI5fbraWUKz8sbvHwMYervklvNbO5cO2flGz+Gp0mJ50q
cilEso9Ht0xIrVVj1J4SF7fd0D2UA/TphqqZYx9of/wMo+ned/JHBYuZQb3JTP8Qh+VjFSsQUOoV
Lu4XHuld1vb4lMDfia4r8Bf6/BR0jx+p0ae5S8kjjYp8bxMiNo3maXqDEm39jJHGsxZ0m7DNbpD+
uzWlbieJeNepd840IUNEvdB3u1h1+7580KJdIdStk7b8g+5VNMN9rqe3qTS+TvTOW754DpcSd97V
56vp/Ig5foeTrLFtsrD3A96BiueVmjsHR29fmenN58O8ZxJn34p7GkMazlMUzo+/lSll9hirFHid
oH60C8Da6XSluq3ebgYlfzQq50poyk+9z+JFby1l2ANJt9BbDJOU/jWFUI7j56UVfX7q8fLw2oAM
0OU9g1hGcdvGRTfWHn5UymLs1hPeIKJI3YTt1arjfZx0s0fuN5FYB7033SbsHkTPz8p6XfUkc/lB
6stvn3+r46TsfaXzVNCNcPMiCz3lPMpFDHZJpt43xTImeMW3TlN2TV/c1uNF2M6cd51OC1saEBOn
/+yzejwtQCAduTI62nNJWS2UunkojRzgVSrRBAU0AHMIsbEKNxG/Ij3USf6Xka2KS/fPccf9z3em
acepNku1ngEYnBqW3Bg31P8d/6CIVRBugvHBMWfY3r0Z1q+tbl31oXYpL/14XHB0FPbBuJ9G55Vk
Tqov6toLhPHTKvNnOsOja4XyLuuqb1KR3YqRlB81BVJXYL+6Hj9zKit41fkUMCoEb+UwnFCxxbsQ
BqrS1I/qaFxUwDkuDf/1fSi5GZpuz0oDJ9u0G3xJrtqKGnDgHBS9fw2U8ltZ4EAQ+IsMiLgbyurP
TgEdLAdAFAb5K16LwdKUYIC3zQ8xqstcS9aIFxyUpHuN+lq6NIfzFj5dS2AluA5lrkWsZo/XUuIE
SIyGee0Jv/gKUh9Q2j3O0juhtA+lUj5C/heLTiqeazSo/MhaAg29cMy8GzOePQNNC4JLALjsnuNn
4PTIOjJndrRc/ACyUS6GUiQsXlp5VXM39Eq1tDXqgEXeXLdGvvKn7DZQg6vUyVAkmfq7nHL3opR7
A5EMZVUp5iLVm9QdJeWXneuF28d3BEKUqPgKgFn9W6moIXSh1SdDunc7Cy1w2Wm1ZR1Ybo1A4ahO
hdcbvrb8/Jg4P7xwaIEORGzIeyrvdf3frmPZzq1wMmTFKwf9Kyqq47bAxjR27LVlw66ceukiD2ee
weOvy82LAjWrBOIs1Pvjr9sMqtm1cap4LYUQNyxVLzKml0ATKynXBmIRYM7qNNxlqoGpbNY4KxtX
XTT3pYVVV+vP3/+dUHf6NHMogBgYihHg246fJo59dL8SXQY/3t9YhQ+/LdonjVMsoqdcBHuRN4cY
EeqxH8wFU7vAF36f7DOdEp3aEDrJ0TcROHfZaN8a/VtYJohzxLPaaGo8mQHRfG11N4msrcY4WLdN
/ZpWiEwNOUhTM1TdgVZjFv7I+mlrR+03Ov6H3rGvczohitV4+tjftwFngzz5kUuR+2sY3JYNnyip
h2QxDjZw+Cp5DAcAJ2UrllJS76YgWXTIXPZJvY2z+DGtgsPnn+0EsEBzHI10StIsmxmycEYgmmL4
3kWIiGaYgs9Nc+R/R/kx6Ez0+vVglUl2uoD+geJvEvzMzArxFClFrjvBR2pwLhTJz4LKP5/GVmbt
FBI4WT+exDBr414u6wlr76lxyRdfyhIB6Agy+CLCdBXPUNWdSnqpAE2goQ/gKvBIfvv8o8yR2u9L
aX4KtFIguM8YOtKg46dI9UjJIhnKB+indDmV4esMLA7Gau1oxWOho1NUTRf27ztj72RQHGxmPJKC
lhrb6njQsRxC21AS4Slp/hVtHBZJjQr6aN80mf3ot8PaxK5QmNYPKRP3zBmb6IfS2g+UclJXSfEv
dUrpYW5hJop9yZzjpEY+XznApVgoM/FZJdo/idhycrFGd0aEIU10PEUAprk1ZLwUYGRVjoUhSWD+
0qVGRuDErJaNIZBmjSQ30BoNDRb7FtCMBOHDfOs7Lb7GvcBLYyNYOQ7ak42mX1EF+46OgOYqFslS
Ivnqin3VrWOB+5PwASmaQfFUTe2uC0sEYbpGd1HEpaCnLVA+Ubf6qz1WoxfNZLs8iwgcoZ4sJxs9
1RTwZdgPoVtAB6YOGeJtqlkhcsa6hH+w+SAV+XBpQt8X6+8zOqsAwpdjUi1QfHy04xlVUgm5d9/R
sDMuKBM45b2I6G/mrfG9a9KFXRsrR2v3UhR7NnbQK+5DP6wKN5j8Zo3asE8rdJg2ozogm5kO1KwC
XXaNfBvnYDdHwE1rZSoHt/KxtoQXB9EAObqyQaDbPlSUwCBDvwWy8lDY2bghnn5UCvVNpQlGXWWd
mIdC6ovrLkOcyC7vihpd3CzTChewTElSPVuQj3G8rsz2R2VaX5TYWNKPhru/KgI634PZPeuGhJR4
ULYrlZZxZUvfmmrcT/hbruPY2cQZQjdlb8t46phvjjK9NpEUryPbWcqs66R6Vste2hQjfni2Obht
pMlIs6pPfjLGyygIqBI68VPr+ImHTpnPYY7YMUIXSGxE0qvxmLudXMKxbpty1grbJY296mTpQa5M
tMskfTn01b3cZ9HGT0PDqyqKAXELvMIO3VG0b6bMnRDuC2sbNCm1TQPP7SB8SZTawXLxy+fHykmt
et5DIDnnUxbJBdydTxeEUQNt6dKEBVHMJjoR1nxDEN7ZYRDA4Kp0V6TJkxlOX6C4XTvO3ZgPtiuk
NMQSFjp7OWgATjGE1Fu7XI4FwKrCVhf+2IXLoY2kZQWX38iD1uvjg54oHczIS9Dek9bN/A4AJGZL
KmAvUCJP6w15mmfs/UbxbAk5KdHE5aI39U1tVy9IZ9/79oiPWYCiRDoJ1CiDu3IQqzGtfkUjsrqj
uDPKlqkUMM5SMwQOb1z1Y954Rf6GmMPTQAvo3/zqdPXmLw82hEc+z8sdUZDUDVWBgWXLrOf6LiiS
J3toihtHDduFrfbKIsLjU9XFHba7ydYPLBXnheorYKjY1Ogg++MmrvOA2HrEGqBpv1uJ9qOPMm8a
Rn1rplTVQ2lCr3YaPbkMiwv34tmFZHJ+gGjjYoDejs7n8UnS85My6igtcuL+MuUg3Fd6dT2Uqr9Q
zemLIVVfxzosLtTS3y3Yfz/AuAfn8hoQa24mHOtOhjViu41b2x69LBO3duJ7kRPcp+MXqwbBl7AQ
Ia6hJyDVsVsX2jJB+BjrhhUOiOuaDqjc9bexMBJwdK8Iu71IcvvUFnFPS1SNF7He3NQ4A30+26eZ
EY9M1ZJQHzsaEEvmSWdxZPVD+6mF1ySS5o6oRsI50Lf2JL4pjv1kR7dJMy5ztEMuLbPT3JGRbYPW
DpHULP1lnVyQiZC6NpWi0WsNnOnrKceSR82+lT9jLbsTGTH4aCc4t03KC8DmtV2Nq6yNXrN8+KZj
uIUhdb5oDHzP2SjUVO19qAQcomLz+Qc6K728PydwJ54R1WEYS8drqav00Bg4Xz2o/ndO09+qk7yK
h+gu6CiaFtq1FMlXE+YfWtWUFB24p0dt12BQgrTVllovDLMypOdNbnUhZzwhuc7B6Ix5p7ptkMzM
1czjZ6OWjz/iGA+eaBJMbmVl35m9jdib/DiKVL8auhgOuJ+sTMV/IQcaQMHX0bposmhNaBpvSotA
PAfJU2vrvgkIprJScYGDlncz3yFW4uDaMMtbv/SfsjJML33cdy7A8ZahcAALjPAT2cWzVdClldYH
ndR7jQcvXln5CLVThs3zlW6V0VrVkl9pyN7AmjVe20Ig1DbVO6WuFBT//VWvJqk34TbkNlFZb+Sg
XVB7Ga4LpIR1NRbLvO+HjeGEd1GeeE1dTm5fY78kK7c5mcy218qfeTjC/W3TJzMR1nrKMgktIUnx
wmAgOazogo7KetTT8UZPi5o9Ukp0C6OtjGYJNrVEW3JF5/H9M8ZpYS/lSj4IGamnAl1Wz4nyia6i
I68jTcWNkPKv6+uFswbk3C3EEN1UObBjPQlb1w6wKRz9DVfyVTqBeTBr4142JkB1osWvVE++y62y
S2XVLaTwFxokj9PMaDfS/KdhHArLrl1FzVaWGr8qihfLY7rCtP0h9Is7y+q/ZWXvarGm3LSKorlT
nBJB4VvRoQDXaKyJNnIO5Uj/sTEKicBSRZtZGTBDG2yALAMmJ6Wzd3wJQEE7e9v0sCiT3vGysZJc
bdBdSZOxg9EQIRS+/KrJ4/2og1gfU9IQQx+vO0eVtqYWIkpg78uetWomqozqclHfGohMlySPCzXg
bvZlZfR0JKFdMzF7IDNttVKbcBtUdGONWK0XVYaPAQVv0CFmEXmKKl66ic/vCx2k6Lx62k70btqj
tA+SJF91YRO5vUK7G77dygry7tuFs+K0Hgj4gW6XTXuBvhMg+pOzQhKViI0OxhJ0iQcj0LllrFcE
J54NeXQBWP9s6uneiuUl5aNASD8uDH9aQmL4GSoFJgW3VPSWTspcUxXTzk2RCZVmh5dsBGaI5XW1
sQJcnA9ZLJuLOjSK67SfkoVoS2VVKnoNOMS6gMB4r90fb2ueBGl42pAgQcgJjw+mLJpyO0Sp1TMc
Ea0zAV273Pp9r7rv1ZUmkO2lMdUkGXkMWpV+u/BywKZbRfD3kahrE2kL7yG5B9WMNhPLqxvq5rZo
o1VVNsU+qpNqUTlDAR0jUpGxAzNcOpK5tIxS8iJ0dFxflt4ac04g3n+xDXFe7b6H+qiu3/fqkLUc
zVo4ugqxwNoZPawcu5shRIAK8P9KG8JD3mvd3uzWQYBXRBf062iQ0XGGik0omZqeZHbbaZS1Owfx
LGWwr6uicjwUBqp1YLF/9aaLLhRuPriQZmQkeAgyQEhW5smhT+IqnHrAZAXaq+/pNQL8lrEvzILl
b2QefL5f0KiTjVa0bjyov+j+W57emfZNMlX2UosXiPiOW2kY20U+oEr6+SpEqOg8qCD6gUiCWRT/
h8LE8eyHit8Gvk8ToJIqbe03g7KW/FSdM+98M2mDW0vmXZkO4V6rN44VqFetYw7rXojhqxHhZt52
8q3qa+OtRTCl12O6GydYD7GSrNWuatxRnjJUsVJkzAtCBPJ+Zaych6GVMtfR6hl8h1TpSJ9hU0CW
N52uXMlEEwsAh9pGZMlLNE39moYT9ntdYbjz/yqZ2KqNVi9QOQhdRF+9slUcLw9bzhSnxL8+Dl7F
dEVlSzhht29KqvyD36arXCLxiqd6k3U5GdZ8BYO6g8Ued44XC+ha2cSh0x3CRF4j9FXt1JGwLgtT
saJh4K/8ZGLRJNLSksthb5rIxIZaeDAnfXBV6f/RdF5LciJRGn4iIvDmFqoo215tb4jWtETiMyGx
T79faXdvJkaKGanLkHnObzGBE9NmIzMkm6u+fYaWscTULwT7LcK1KDrmIzK4D95cZPckSBzzwDmo
LAqvtrMBBtQzj3y5b3pBWly5qLuuw9Ail4utTUn8RRMkowzfhM80Vq3dmGRDY5NOiffaK+yfjWIz
v7aubRP+rNnipBNpf5tqeb12CVD+n+qj5pdn1+1LNLExVNHOX0vrfoi8u0UW7oNHMPQ+b7pXebtz
GzDHoNdIwUW4EPvTe6fB6+ukzuuamNmS3PC2noEe8ua0ZtmUVsTD/fvryh6MsY3MH+H1xgHfsnVY
8+JzE5+68tYnw/b+a4dhJUKMZpBRrxg2+ZiTVuHC4HYZjqxU4Kz5EO3dGzDWqXK7z93y3SrUb8iZ
9rWe/NSsh0dhrvqrktXjdFwYBk6kDS58E8zhrly3Nukpe9k1HYJFMsuuYv2Rqxx+5jznW5Ttw5yH
Ktzs/4KpdFMh8ssWuvMjdv8hcY0Zq9wGvunTzhsGRXcqSOB70iBQiHMS2IH6zbp4TlNfIZH73dBH
KEOL7Xu9jZv03XnftR1M8RyUeu9UMsAJJ+yrpewceIc0qyGProHAyeOXhHGv+5zNOintm4++bvkG
CnHZvOhtZpXfPNc4CZPaktpQSAqLLHpr4mGd/SvFds9l59qHKuv2pNq3J/5AJ1ZQ1PtG6+XQBPjA
3ZEuM6/4Rf7weOlb87lUwVPnrfqz3RR/X3Qf+gV/TxfOzxCYzBcSa4Dv/DKq3H0iYvhO5DVfZaeh
/MVunUtmyzzJVLb86pEua4XefBCBf5eNzUJUEGdrmHuSr48/JbqpZ/oi+iWGQG4ulTKYlw7VWhmf
CG4fpwKxUu8PEuoXvaQ/rp/W5oRxPxrbUaCTefCVcXbHzT+bK0KU0hFX1dnPc1S4nzzj9kz+hMqq
5iQcsqlZ3wSOy+mzIcTw6Nlte1kG0okZSTIHbW+kMH62pHKT5vqkVmqgbpsbn5J4QmUYL4Ew7r0Z
dMioXgobDGmNJlT83fYB3GM/jzOeF9f9pZZuOs1Z8zBtQ7E3KDcSxKAcgTCvoi5nIq+tq4tNLB54
GTu/W6Pb/tSfPKP5319ZQ/M+lKt1dgbQ9o7UpyynjDEAUo9mNB86437kAUHNttaPs0UnG6fxM0DS
KWzASK1wvpRsEnEGuHMybU6oZjwJQYhQIDlUi9uEK4dIxJ1AkdcFj22juoO/1v1RO3wCcl3v69VP
lM4HUKoOTxSj2MriO9/Mi6Grwn0PWoxmfLKOdntY6WU+wIz2x9wRX71BeWKtz8GCrT4f0L1VGTlN
eqPpTyihHgKneXVbfdwmXoi51d1Ri1mlhZnlu3H8JhXdvmpzHbmKMaiwk1292z/cIrtO0dIehbK8
ixNE6bZ2uIamsDlabe7fsYD6d7f4qrsfBg18v9tdHujlPvP5Rw5aec4q827QRHblrWWdFAfGi19Z
znXFAEr1onh0I2C3yayfcxl2u7yex/TfL0eTBrxVNdRsBRTQtlUuP/tuSQpjOM1DNN4zTzaJvwxm
6nK/pTnRAMmgL3q+0zkDWslYSZkVI4aeia8zo4VrhXaaxOAPmTNA5lEquKPR8HZlpqKUT8epIdSq
dqEa+2YimQYfEkU+qSB/C728ONR96Z4MA4d9voHxMvnIZERXn4oNxNE1aTyY7N68t6XxzT12IGn0
7+Z33n4OdQIql90t5SXw2YVwUKnYmKcuZS//zEIMT245XpUNrCEXisZUmZtx6B1Mu59So8RD3zY1
Qx2qiV59eloG1NG35856bdC9J0DddQKuhNrbi164oVya0rbn0imXPXxtBZXRLqel0CLOR/WDRP30
b0Gxp+mpNm8rTR9ND41Vv6Js/bee1EBTZHtaO/AY9yQ1TFQzHbTPO6gLYVGZ5D/VasXyz7RWDKS7
LzJnDTYARFcxMKtbDv0KvuqPW+fuiqzqrtWQXRZtzDsXHu0wbAw043CFZMGPOBVXO1LPOhisdPYy
ldTWj2ryi9W3nAQebd2ktb8UHj2ZJIHrQz3bDhvVgkygDH2Q22LWzjMFRMd1YrvqJRkbnNCJlwXW
ISpGOrK8CsOfcMZ9WM1XU8x/7WGwd3njJq5CFZv5JJf2gTiUiJwcezjpbjvKwv+RjuZilk0V21Fv
pLMi8Mos2Ny2YctSFay3usY4s2t5J5v2Tefrd1A3W7wuaPvdwIFaw8LotTKKF9fKDiUR0GCooB0y
AxZcQzfbDahaOZO3a02P12w0EY+pWVyXSe3MvnDjaTLVtXf79zrLL4LmUHjAp5B2J7p2wXOsBs/m
FG3JaAxXo+zYB+qwTWVnp1Ev8cB2FoVrzEQ9NZql+07p4fDwb5ckxLbSDEVNDxfiblsauj9jY1Hg
7UenLFB/7G1cYR+prmD+QLQwfospFxc7YJQ0F4tDU0t232G9BF5G1ox291CQpKo15FW0YOTQE+Oh
KjCzjatTnspyu051kBA+XT7jgn/vaaiM1RS0iVJdeCT0NopnM//Ih8F6lMikKTH3l31vLZd5qPx9
VfXB/UxxfaXco81WfhidV7912stLm4/+L1WtSTFST6rl2vDN3foH16l2UaOJZbV/D+7tlCECeZVc
34NR0OfTTk8Z0py0rM27MTC6lzW0fgmDvMeucnk9VbMeu9X9M9hFc7KrfkqMjWg0/IkOGd0rh+9t
2woi+olumTU0rOJRs3zsaOFt2G5URRs6Hl+ByW3vtk+3DJ/IfJs9Q+5Xf+72knEw7mRmkObpWoiQ
jpVRqOu/J9FevTGG1yFi6bISCC7mGzvokLFrzGXJC7zJAcXw0rnvJcERABzi/A+LwAnaxl2DC66f
x+cl31464VZpa9UPKitaTn47xaNBnKbcriRTL/EY9sZpEf56CbHEVAgOz+1YH/S0SpBWhDgyJNDV
0dGHn9GbmxG/fB0N3znZtRvGZu+LK5KLH5KT5oelk+xLDdlEDokg9jpyc7dijed5XQ9gf9Hd5BfR
VfXywQsL52IFxh/Za15fA0vRF2jDJGUxw4rHJYzEcHRQCfV5RbATIrasesjNzDly/2LuL9f+2Hqf
FKYipKq8Pp2puUiKOfo0ZjrOjN5tHkP/S7ljQFRS7Ry2KD+P1XixVUSP+iJWDr3ubTHd/LoZ9At4
+QZ7FY74Xaf1vPJAUi9OHAczIVCAMrJjFPafbTGWMU8bW4eU+wGx+ENn0GnXtHveO/8KqxjeRUPx
uShRJsLO/EMZeM8CVcPJmGC3WSW5BgyA4h6QPOZEXFMyli1oV5+Lqxqf/30DlNses1W/+Yb+beXT
V1uIPnVuI0Lt+i9O8TxOHBGdrhaincotmfOQaMjcs6+O/8ju1wOp1iKNmt+5k/tPKzkRVF8ve0tm
G7xm9eYUZXdp5FFgDHkRbmnH3Tw++Oj00m2wT9aSvRI32t3Kktz4348U4YnYIb75qTbewbaw1Ilg
nuObLAYSuB2dJcUKajJrHg6jlDnkHHdn2NYWealNthvVYeuN/LT6rUpm1eeXYhs/jc7Z0qkFzjDb
5j03kEz4U1Ym1rDlaSDoRarLqU+7PjjIAsTtVtZhTR6y0PLFsHgvRe4sx85sz8E6zRcjC4pjvtPC
6c9ybMZLJIDjTHdKobg5Jw1h7xdtptk6y4862dasv86w8jtvmTsCBay3ugkuogyjJ5LHTqrEjOAV
LWUEShy4tIO7EqiGZIX2bjNYG2alOKmHgjGdvJWnoUXaVxPPPDsZa3cnjjxV5lNu5t45NLIPnIY0
KAjnDQqUKXIr+5PqgL6nlFARj0yB/L/MYD+yCQdl7ilz5DYLzZyRuqDT/c6aqjpob/52TRVikh2q
FK8Cr94DkDTK8ADy6+xC737ydHkdyLevfKv9ZWDJ+xWWYZ/KqBHJRlNm3+R3LvpWXUddurXya+p7
c45bUiTs8DYyR8ULwM9vgsUEZavhXTPYX77zYLpdfbIaC3/5SD/eOFf/+XDK50Xy1SPC9LXuaKv0
8zl4GmZx4ju4pEPmAIIuS/C8vIKq2udWMK8GvkXLi/8XZlOfkacMFKO3t2IbYlA5aKnjIHWHqO+d
oXU6Ot9DyadUOuvjNNpukhXmfRbp537rmTjLRtHO+kch9KBl82MkEesUFcNz2CsB0JAHqar14+bL
wyzL6Wx1JLVtIB2xr/uPXLrDXg9OtK+Gt9aW4pBn6ELc7Ymz4czVYFJKa8u4NDuxL+spKfHhJ8v2
4lADEpPKBzzdmTM+vknGGE0FCgbky2pYD449HnHeDQQu1jn1yvYpMEx2br/4kY3+dsUqDja0SWJZ
+oXN9ebe8/Su9nIuW/MrbEmO2UbvPgrJrSHAEi52mr5qiynK962zZVbQ84Qhyb4zjuHoPk2R55+L
6BY2Jrv7haC3U778plnuZZgqKy0/i5WCM4SozPx+oJKs1k8TgTkXWnH6uFPWISiNIx/S71qHvCtN
Q7Q26q9Rlp++UIBFQeMkES4vFiY7lopXwzUakhX9COw6p60LEEkiRYuyP3pbFe5Fuw7x9CtPxs4W
MI4MXQpnNseBNMZTONEeaOdLrILaT7d6/GjXcmEQd7pdadavFPG0sUY6Ofqfelw+Qpwkj2XqSLyl
UT6SBzj234Oy1n3FQp0g4I9O1ZS/Ngt9rAYJ/kyZJMIv1pls6+JCAETctE63Ryk17DYz+MoBPEkC
UuAsXm/tSt1/BpmB0F0TI+lnVX0p+uVUlcOn7lhw8qE4OnJR8YzrPJ4WO8D0yqO+GP3enmrOwJ6a
sz4knKrb1VbpX/suN5PJZR7vHT/p5n1ZAOBMFHn4a5v2AJKpL+0dF+KzM1n64OTAWKUXnDOx/qq3
PygMiidtV8Scktpk8u5hQOAsyrioQ8Sg+CxMvseQ3nM9+HFGACmqBAOwoox2FJvfVYUjKeslmN8I
1udt7A+FcJ9Zh79af7t6rH/4Yu7VYh7Nmz7MZ28xu4O0qgevD+/Y8x9qO7zWTvFqE0LBXAjAJpGE
OAMlOAsgHtFPnOfT/Na65XNuQ9tim+ApUpTQd0X+CHH6aWgP41chv/zaoRU3OljdDN9T1flu8jgV
Mjg3V/8Yrr6IjZNQMRPG7DlvfcWcgCs4wVIHK1PMwLfgG9laVWlfqMdZ6GjfzQjMBqNcYKr8P5m7
ykt/8dCsPHWN+1FTqVAO2XLOwi14zBjM/ahCI65EuO8WP0sXrZK20AyqMGYUkZt9woGdEQfcXzvh
mImtfWR3XZW0Q0MorzLe9eKrgz//WtVmHXvF1GAoIrsKrvhTs6D/xLy8PFZQO1xd29UwI7FvgNmP
yrLvDVnle6qwE3s1GLRHAg0HekfjfDkHVnYxmyBISshm6zD4Spwae8ySru4BULcz9XJmUrm9fZhw
Fs+BOR5cw9i5UwtdYhk/bp79ca122o2bGSW6Dn5ku1CFF1Qv64TPOn81w/yjrtnU6gFW0Oq7v66w
vobs8VapMKnomgeVuXcWTXhk538BzWxxPVavOnOPbqTBihu1Xwbl8C+490KnWw/2Wh3dnltB6Kmh
P8f5LxiiC5VB9pP22UGa2yDrV+bvU7nw+934UCkQWTGQ1AebjPJmPmwz001Qybfa4Qzldd6NI4mV
XoU+rbNw6jpVmWLi2md1N79tmSAiJFLvYFzRg5D1n8UfpyTSXEbacjlCMmqvuRmJBa7GAA9AmSe5
2VQP7tKkrIky9vpIvE7VOu97Nf/xYOiwOJprKnBKxpsPflxAgkDRvJeVnHauHIHhjeJv5heHUa53
QYteqAq6v8aEdG471BOblnbJFzVq/JWgn7TaZ94FsE7cl561d4NcvrOmPtUhCprWWKFT6DfulD/d
e6i42uJgrebv0amKmFTZfBfUnXuZ5h+Q+e6SdwkmcwYjbuDJboxk0gvf5NE4FiNpDwr2z5MVLbAB
OoE+CPdQlFvcdMYhdKU+h9b8+Y/RNiIwqEhsW5Jjy/w3kUtQ9wO4FSK2KruPWFTP9K+aqenPX45b
bNjO3jMb9F40K/HQwUCiEQ8g7X7eU7RuuOqNfd/ygVhz1xDPN1KmM/1eDJLNW06+SQ0svgARvmBH
7jBoxE4IByGeoyD1IaNlV9S8vzMp8JVpxxxVStAct+F9gc1V/PY8JDNI1B7hMx/tVyhz+v/oUwx6
mAjZyA59bv5KB2Lcumyp3co11fOFAQWqkq1e0n58KXtt7LBxCXhO61F07k8OZm1j4SGS2GGOpkNv
CZLA8eE/Fa8mr5RMwhV4JPO+8aU1LOYzfdJHnsEewc6KGKVdQibn+lBW+UOD8qoWWHMM0+1jrUMy
cX356qISPVPwAJUxVr+4LR77ksYIflhIB8fYc2Ive9TXbJI6h85b/MPUm9eB9VbXOfuk/tsOuGBl
3wClF92l8ibEMzNUD6KwdKyqbk/SXwPB7h8ZOQKwgTDGjjFwtboZui6F6taCy8zXG7ALlFwXNhuV
/jJ6chPobOED6UaDiyv4bTlDsM/zX1XWNqkXTXOMne/idoNKa4+BxxwxJzq9I/a1BFcp9JVCI7Xv
G8w0ZVcNaTt46CDpHRw21JyCRNqhtm80ToNAnR/Azl3G6Wk6TGL58Ith2ZdN/dwESxlvWVljXcYj
goT5NATi1UcwfTBst76M3a+hV90d0tlAf6+ebVy7orq48zSdbfex9tKpPOW9Hl77hZFhLARWfm83
Z1H/NPUt2vuJRaMOYbkDPh32W3nanJ5nTIP+tQyrIefaaBvpjR/eTY51WWrjyypM74i8/7vc8gam
AGrdES9BUZonx6MQ2cnXUz/25n7u+L/bOtbSuYYF0pt8Dn+auVjZLDNxCIPO+7ZpLjnOW05PXfeh
qtnligPYMYqaoanLsFvPVqwsWkr7LX/LGvlQtZmfLgy8Vi4vpjGHCB/KHlY6ck7+9mgE6JnzjkyJ
yO7yoycIXnNgNnCUWck46VMxj/aRWC3M84gwd9zgP/XcM5lyxM1spmDnlGC1+l50Tbe/gQYrPYDX
zfoYAdTTqvY5QqwxuNqZjodQd5fprzlzbaB7f2k6nqVIEq9c2Y595w3IaJSb/7j83CU5VL5pHG1u
sEM1KTvWReNgueHPcbst31ud80tGI9TJjO+FyKuDGl2REnhUp8XwVUXVJff8pClmLmlEuWNev1h6
VsmwLFYSBOPJ4VsRosnoV5TKlPTZqfTLV9tHFNPgH2W+TLbmZyyWkGEUXdQ1NyN53HR3XxPJuxrB
j9t0fxcT4aBm420oDx2Xbkg8UGpCr04h5/BuVXObOqJ77uqSTZ2m+HHMfuuex2mqspmgxxVMGgbp
FD015Y2lKbrpzrYLmxnChIqy8FOZLUuCQTfmfh6y5lAtjN4gEAMzcIsYCb4P5LCY46YY29Piswfg
C+OitfhgWwSZO9lFUeIiR0xkEMynEuH6Uci5JSOKXso5exI2ckJpRidtBIyrQjx0JlZ7u9AOWDLQ
VBR2Rjo1bQVwZ7lnTV4B4SwF42N3bxkmM1kuzZucZExEZeePeHHjYHDCi29keyKyjQtSlTsvs/aT
sb7Xih+gXxBjeyV+XoIGyRgOcbCo0SgO06J9zrqkzbrlcUHbLiNhkCSRE50WZOO+KSuML4Z/NDfb
/GXb0xsb/pCP3tPItz1rLL6AHXB8pmZ6VsSaYRXL9DHSo7s3m9JNUDT2aekxInJ+0TsLHhXDwkXx
UBAepUVrMiy4BAPnBVdRUbj7UiJlwYdHpBsg+7yI+3pibCd8O+2ssXtdZ8C4fmgTlNKcNUX9Ah9f
XsO1mBnpd8I1xYvy8s9/p0Vt++xPWVglxlgczQCVdN58DkPQv+SNdzWs6FT3cnksBDq4JaQb1a+E
Sqa1X2PheOkcCBvuMocchwoCyir2TY4UYiCJxbSa78ItSSwxULjykr8jGd4igMejV87uw9iLvdF2
yLEjRL6Hzecb+U+nUY9enmx8dVpFBNDgBDo11/JpMr8nN5Wr54Ai5hCuwXK0vTY6iE6863J7E1HX
nRjdvl1rFoz81kmuGb4bdOYJePRdO7XiFPSlFVtWr2/YY1pbRfBIaNwrn6h/l3sjG7fNHW1Wn7Is
bp+7Qr5Nl/rORnm/9zfiG4bVMJO2rMtL9r8Q2tbs20m4DwjSNDe+9mIupvpk+F+SK/DByXOWbE95
90ZetDfPRsyOs/7Ua/O3Wtl4HGU+6EWGd+Ri81gRY2uPUbb7tw8IkiYoyBIXs3W/QzdPjHIcEqtl
8BkGdApzPlm7dggg05mjfCD+5KGyZ3UkmuVjWLjzUeoay2Dd4wguDq0OnvTKl8MSLY0WFEqQWkY0
iBJdXPbutZId53cZvragcod+ZOzKBuA/J3Mk4w6TzOjrgCNqTvCOMYYuhIpY5TruUfimhTOiMlxN
EGyupbyjhfZg+q1OrT48wE60DwbNvmnQyvsxIy/XyPydY1R/WoVOK5yL96zonwMxvayawmmY8896
KB6rdrpxggYqPdJHkmws35Ws3rXrXdY2tHeLXaTFtCD899fEXyuRilxZe7+An53XeCuqX3hRFbn7
/t9F+gZRF+3Z6cvX3FVfyhsYqop3ExSQCxS3Q5NDuPq83CFfXqyOuKU1v/kZc/d7ku6Hq4K7RTm/
ST+6bBJPUjlSY1AO0B0leUWALidz8b2Uk9yJ29p5kcHmpaIZ/uOeRhZSCb4dyjzQwwR3WjMamsEl
i4LnpvH+9sRHkskYF5Unrhhe7scJYrZGLKLZSfaG7B+6gMkQLNuqiyP3brQTtJlW7egmDohZbNin
ubGeZV69tDM3qtkGPxrau52QWdpBEyXUWewdjchiyyj19tmeJIaiOHcgKl1bHEk83zuB6njL21+5
5e71EvxVvng3e/7byVkE/5kcz3W48ITy/Tb5rGaCYKhmXMgrah5E48+x69W/QzmgIMeTIIaLaevx
PMxcSgBQsF71HU7g52K0eNSxoBz8/sMZa/9Ot2yhWli7pUIY7Uf1mJoyMnfIog4Lo40DFxejC1Z7
zBT0YtfTg4EkJ46okUr8Ikdcth7yukgcsq9Z4sqHwY6eRdH5SGqsmKxMtWvKsUWVTRliux2dghZl
0lKWWMrywcXzuvvnuTCNTQILOXoH0QFnAd0P9PWweK9CEwpMEPYEkWFeCgO+qK7GWDk8pB7zDfW5
xbYWx6hdr5a1C1V5GusWFYi1cFHRdl0S9+D0qHkEFhZrUmc5YRAxOoCrHIjbgs5PGoNhxJybhVAZ
2NG7+eZdaeYydm+F4c4A/yOBpOo8AHGSldpnY/0+9sypkQ3GxN/HAkypzJjtx5En1cxQQ+Xr8DEz
eQ20WMce6X5xPgnBcZKZuzzkVW6hn44mxK/Fo84UQ31Yxk8N00A9uYMLryIy6RdYUgCUBf9TurPJ
aRxdCxZ2Q9Cz64DtuMQaJksODC22XoOG1qBME33xxqxPlt0+92j445LWR54Aw9wFRY6sD6T0fpr1
uq9bCznKm0d6HsMikgb/b9EbzwrjCJLOFfxY6bTt6z+0oPmx87zoNoDSqD8Mghhi9gukBrm+z31m
rVznTrpeK9au1Oi7z9ZaEkJPXww/qdvyUOXjfig20p8ighjkxYJVl7X5p7Ax1aHBLmO0DmR7NNNz
sfl/gmUEd2iPkxX0sR8O//m2SOb+JNnEQak4UhePk2NDVOTWNCoLv8RD5CeuhO+aGtQu8ytm3BdP
qPsWw3Gcm8jM9Equku8zhq3tmfJYe+9V/WMxdmh5yEydxhtSs22PAWt5HIKKW+7XqssECa0s9X0/
yvsS0+3Ob1iRMtYwa6tIBBC0N8q7NmNhIT11H65dsNs6KqE8EvcXwMhSWazWHlRO0HKYhR/diDKr
86qDW7N22UAeo0RXBI3RPZTCH+jPFYqTfj6Xa31Xbs4Sr9L5roYpP40ljgeCjUpJKIoPCWaVrcnh
ZleJ9FbIwOFo1C6PTMtXvW6nn0G+hg38Fv634hgU9LKE3npr/TbbhOr59SQqEkGQyEXGbGCd2O6J
+cx2BZPeOrEzc/0gg5fDHjfOPfrIikogWEApPVbjsXixmfL2Q0MQTK1w37pFm1Y2Qzqe8QCIdSVX
mlm15zX0JacnDGrCLPZVD1Mdc+BwUc/9R6Om73/zg4Su7eDtlIlqO6oxdnY4anh46+DgaN+mN4XN
p7KC7WRrOLgiWOcfMpWhcqon9GiMEo764xuW8xEMeKs8TdIXhu5tVwfr9iixgTsD40m/RGUyBAoj
bac+WxXImxKcHNNK33vCe/SK7a4dWFsyVFIJ2hRUCx5jvz1T4le7/4W+/kJ9/5u1vk9qb0rcVeBE
W9mGidUj60tcdVb+rqmJT32yaUpT7YMc3kbinmHoKo6cJc/mvBxDf/hFRyjDqsXbOvn0Uuh9PvDx
BrDQ8ywfdOV+tdTK6mWjZk0d7XA551ngxUbkPQZud5Towm8b/JBGo8n0KYHGiu/CDv8TDhdMhJTK
HMjGHQLpJUh7D1lu6svazwNfPkSNsjm0rgJayXy2hZVcn1G/23gmZWBRejucc55cxDgQxeXXVEVP
s2rfFJmhvvkxWP6v/sb+5+7w7FBbze3HAWbaDbcCenG8iVkydOvVh1oe6V4FzUe30fhP89Df9aPH
XZFDJcvst5tX+4Ciganh5BwZyOTKKcK9tnPn/rU02RU3Zd4bduUfFwhQpProcaB+z8ZQo96xx9fG
bR+VsX4ME+3yIi15H+PQkD+da7Lm+d8GYOG8Rqk3hcXN1AixKu27rMnGGGLKJGuDeV4uJ4h6obPv
pdHHYmp2q3yxlIkIX3+JwXot8uhNrsZdu8Hars51K4fqSAPcsaHlwmRxYaMf7pV2xyvvVlKGxLDX
tXmVpnVonQGd4GL/VfU87J3ZCbfEbawM43WEqwIUUGOEPE7ahmwKiqw5+239///KqN/+36+B/Try
l2oR22tTpgvKktjuLDyYFuKz5rz6koHLan6ZOck/ld/9cTbsDsQY6p0T2e+2mJyd22bBTji3yXT+
QZKtPqdFoJco6CEQ4hgh3XhmMyYIk2xJZTXTQwsgCD9mhOcQrsUr0K54CMansG/OxoQRb2KwT3rh
NxcnUrtAatLfclWi9BnJgjO73w75TJHmXIvW0UgG4O5QbU9Rxu3b94q5yUWpGLDJhJbXcJ0N08G7
uYAKURZw4Z4Nm1Y/NW4OAe+gg7EEohHLZWX693v8j45nc2xJPV3Lbd8SGBbj3FhBPxc+Li31AZWv
Juu2fchqX8UBIgpmT6PjgwI1L4IKAabm7p8afrkgxbQJ/+i66F4b3QZD71Hkg2jC0s0Byrgfnccl
/7suA2Cntq19u1byrj50rhNvesowlVb/BQ3KUY8XsIXTNSOzLRlCApXtUbyjZ66SURTLLi9ZYLAm
7VmLK7KIGxIDEJQnJYuPibHZaakls9CP4Exdfilr4UtXFAeCgA5mN8zJPEQrQeXWoyP/2KhMMZFs
/8PcmSzJraRH91W0lBZoQ2DGNhM51zyTGxhrIOYpAASAeHodFPX/3X1lJplMG1nfLiNZVWRWJjIQ
4Z/78ZBas2n0Ltmo830ZLnv8X93Z2eObeUrxtl0N1YixBg7/3sIIrYcQpURqrMjyPZXeYUWxX+o+
OZOS+1Ek7FZazGhE4M2oNQjD1AR/AKSc7MZhy+OSHLas+ct2RXwrQzvZ2C1UhrjonphZP48Txcd4
UgjizfEDggXHrLH5SAv5O5+Xd5+6wHoYi4PJu3NbhZQz98EIhABPteoBivRDOtwTBGSQZzlfKveQ
Yt1L0fDuc9x2n9TUz9b6zetjvQvC7C0tyA3MsxsVLvO5TEPh1VZHVib7zVlcrbyueCcK2+IdGJ5d
Z2J4C2BgwgpLaKt867KJizJo1ZFW1eC6abmrYWA4T5N116kwPPbptETERvJtyMwmkgUtu8oRn1yB
QfQnXIF0fnCYTKBsnS29YPEMU4yOFBFtjaThhqIA9viuMW9NMFIRSdsNc0IQHcSNMEAk54VpzyEl
aTYg06g59zhXleNOK0FTIgX0pji5wax2KXOJg20ypw6HuTrg3EWfSK6rxvNWwPVN5grrmGbB12LV
esMqlEUVArjDg8+F+GArMPHER9Dw3Vs3vM6aPr5RrYVGXV+sku20mzZceWytLr3NxMImRMwuqLxH
n3E5vInSOi2589QyoGsnVT/mBB7vZ0DM8cRelV25t8/7/LfV1sXJHYF+Omm8nLuU53V4wRG4RG2O
t79yy990g+zcxdR7k8C0uykbLlynaXetXD5iv323+sDb1iLFDiAC/Fm4fmsX13jQ44osw5FdcTfz
ChAubJX7q8cwkmXuEuFpDvB1EsDT5nLtZWOyUbh0N1WQ/bKT+mfZxg+WILVGja7BwUzmjzJkdYSy
/kv4bOiXzsEs5yzlNvfTLzzb1q7S6b0wiUaPbHvHvj8qHQ5MG4eBQT6DrCyR6d4x5N4l1IM/RV1x
/oh86Hn1nBwZfl93g11vK8HirSG8+0P3vtBbuDUKdy/wke1Wq73tPbST/GziqUROZjObobhJxh+z
uiTsQ7c53PKoYbg8ucFLoaphJ6UZ4NMer0Yb13WdITgObDyzmTts3naRbQ71wZx/MQpHlW7YWC4C
MSj3PiaeZWHzYk+uODACGZghgB4pxhGXm4YllqSrf/0J52yxa/xh3IYGzSnunjQkJx1NewsaU76k
8uBbvCJu2eRI78Rmpt7jPuNY22wY9QEnPYki/LGtw5cutAGeFy2WQ6qY/yOHkPibKOybfRNRCi+s
Xs9DmWvp/dy94oTAvWfvewIUpq5v3KT98M0OG4ZzGbwp341ChzAs5HWha940BEim2TdY5qbrEmk7
anRJ0DXgJwiTZ+Z8mzxPaUXgBZmT7tTUq2BW+V9Bz3W2ei0HbugoqsWA67S7UY1VbLIuRyZP5K94
TM+E6MqdU/LvIP6y3wTLszP78DCzaWqTndyb2sh25WDcLiPmgaRJdl1VYtpx+zt+ThKL7qUq2AOa
MA3Yjo9oRbODCsEAdFfMyacZ0o7SByry1vC1aE8uT6vP1plgjR42Uz8xlHHCX/Qv4qUksZ+jV3UT
KYRkZBJnesXXGHhtVFdhvS0njYWwu1sKl2l1lZQ7agNv+3j5aBvXOHVhI7iXY0TJXdMB76/6rUqD
jY95yWdGuk3i5dkoy+46mLpsj9xbXuTkc+9NpvPkznd5Q8DESeTVqD/TpFEbk+IJ7vk9+xu3uJqK
BRdBpTlxxMIEp8IRUNRUozCBJ/UOqqaeuPJRS09hxbq3cCxH6tUHt+PvrdKsZ/Mjf7vKvwyzEmec
yLtFJuajYdOpNxfMoMwgRuMJ5wfpZcVmqMzwfuxJ6ibaTs710lBuAUji26iWxfH02DW1OmOAqFg1
srZOridWUO0yeV4k+fEYnIGT9WqPvfhHDndlb8f4ppfyU2Er3xYotFg8UjKU43BvufhIJO6eQSJ4
WCbWfqEsKjmCe224BCscLMBx/ZmpR0Y14C7AqQ0Id5tU4/Ia51BsAjaT/VK+2/18KhmDGFe9M/+w
/Ed8aK+oeipKK/FqOKtq7vU4wRyXV4bYwuqR/PZtO4vCbzlfRAAgFGVRAjlgiIfZBbIH2YXFcoqT
0azpoa7fUCqB3aDdeLl9P9WrXbjsr9SI6ML5ZdsnlB839JsXivd9Xvzuje7o0jO9SWOcFOmcfIwM
N/2u+lGJ5KzZscbTJ+jt2+ksKOIsPEmctFP3c9hcdRkbnczI3rN8fiDydSEt+eIFxmtBHAecXmJ6
pADUpajcvZGIJ2nIr6jtCBZNnf5suFtu+wtgDrk3qg71b+7fZ45KDo2Fge43TJASOgwRx9wJiwtO
ud54GsMfWdq9+2L4WBL5Yc4mtO9069gz14ZoQHbCDFAN67WyDq5FTOubj1RhjdMa7UdlvJBeYzwX
UGfqQGzwlB1UaV5UuuR4aIoPBwhCPI5fsI12RU6ewmLolZTnZNJPljO8gY9lpMP8qHHafWA51dZc
47/sIzjSLekSue5d4H5miEF+1T6bVjtsiCXci8TniTHfQUixNrTybc7cBwfpYdCBjlLuhVEqyAD1
yIE3IaI6x53Mqw6pnU+bseryg89lj0400300qwddwiVdn31DcWNJeKVJpeTbusndQx0T/wXnBv1o
iCyJXEziLdvXHrcj9ixH9hKJZH+e4Eo8ZPXyAifopsszebSpRtl6uP45++Isn8r8Vpujc3Hl9FCA
272Z+/qsLPwPmW+clLQ+K6nSvTu1zNLsho36NFubzmWI5eJVqhId2TNXaxB4D9x4yCfVwWO31NUx
LRGr0qG/BSPdMWppcSvr/vAd3jDyFbXSuI99HXgnAlxof7KeN4XSfmRUYFiHeXh0Ent7zJ0gQ2Aa
WhTsBxEjYn4bcGYj/BKdoWiF6mNiWVgvyMrt5qlOuF8hsqyjjlzxIwYMIBsBNrsuQpLnNfH2zDTT
w7PI0uA4rE7+es744sUvIwub3z4MEgf4R/Zuoddt+zzOWUxolJk1EorT4P+eYwYfgZU9LG2qjjVN
T440w52hcmMXol3RBU4+rCMk/73UTG2gjx6v5WZ0OehnHJsu7BctdnaZtT+7FkOJXPb+3h8Nkiu0
inAtBPvO8LdZwXlo6T4KVe5piP0VG2CmhoSdhDlrY9cjq28DwS17dLLpJEr8bZOct44MF97lBbpM
kXCDTMN819WOtRsm+6lkaLcJxqzhOAoopzVmZlbE3Cx/tKnhrXfUGqBCzv1zbKPhZUxDd2J2LjrB
OvNfh2WdFdD1z0HpFRu5dij4tKsA/vvnqOxk2AR5TKvbTV6ukOetsz01jyW3583kJz8pVmcn4V/F
InisqjqN6Bb8miuHWKokxYhC+JyXxQ2yyX79f2ywmpT6tTWkdy1pCBgSxaktix+QnE4yRTfH8L5T
vbnqlNn7KFtiPk1hkD7hGDd4ibdD//DW2ZDjZIr3/x0eCncDLu9ZTHlz7plw0ypVp4eRxZu/yd3C
YCj+GzjIN5Dxr08L+H6qvjybqJX4y9Pi4NKOJ3v1sqnAOJZNLfHNt5x/mkOP7aFqzd/anZLIxQ0Q
6uoG0Zv9bzVUe+WXr63XcGU0SP0NcCevWBkhdJVV0ykts3vpWz8no4FwhekODROuI9aLxJUgFfF1
27XfIMd7v4vW+XBcE0dPXnI++wxW7kFNzJL+3/oSt2CVlPxvwt0rtOyvPzfUbJwItEPTdviXBL9t
1l2iiS/sRse7Ebph5hskv8YyIFyFg2nT9TyG//oSJJH/n/9RCHLAv9e8vhd4f6EW+K42rGAdoSTj
QyXbL2USmly6Z1b1aVuRPYC0sDF69SBjegGYzlzKkk3LXFfWfq4IGSAKGKCrNo4VsDRWWWS4GZPP
6qxMCrxMM2qk9WV0Xh/5dX4NtY9kgyNjTpDqit2iRmO3b7OSKvvYV/vBt+eHJtWHQbMEmx0ewqR4
T4r24IbMiNkd93t/eSMz9cOqmCYu7Ow2pm/VXAmcqM1hqBB0ZQcwiqx7LAUBolnMkTvEL3HZXs1B
WF0l3XNgd/6mC+xHGLKEqcI9BEO9cVU6MsJvH5g1hZuiuCpq+74L/Ms4EoGUr/hj+l0c4mlaZkQP
tiApF8RnzgyXNAqxa9JW7EiHJEpn4ydqQG61DCgbtBEvvu0q+xLmIEOQU9SO8NetPxk3q9UKPHdx
aqzZxU7i+Vc3sfbDF09eM1IYydX0yb5v8mOVCU4wTf3DcEll16MZXAzndS57zteIl2Ewe9u05Il3
Fpguy/ALA2n/LOXV9zXzP6L2w9nnv2+W/sf/I/v/Bdn/vwP7/x+k9q/L9/+Hja+lAP8E7Yd6mjT/
8q8P0fbf/pHcv37TH3C/Lf6GGy6E2SNAmrG0saz94fYL62+0qRGnQpcBW+yv9wEcnyub3/0bKDfe
BeiINCIBEuRT/R9sP+OBv63oYQrfoE2F9koZ/J9w+wXvin9aC1b8HgYqavT4H54t3/wLXCKdctwF
1momHyRoABIEOAdpuMFc2OPGx+1koWmfjEFLjMH2eWYAs+3JRuxDhhrzvIiIHNxHaKDCC0+a59yn
sJ2y+TrKDUKeYmlwBgeM4mI8NEdvTJqzOywuplG4nWFo3JY4Nke9mLsF6h6xvAJvCUCgPkpW4d0b
g4qDCvKpm8XPbhm457FC0yrKmpFrYQJXXD8sfdmdwwVi6ERassh6yJDmcl/ktkliIvmVVNLb4df8
spZF7lxypOdp/RbPdycGnVJFYOTQRLs2wpHU7vG4/R6pgeqy+gwfpNRucrZboztXwvqPD1kttzal
g0dVl0xGl7He9YPe+VkGgEjDZsbOCEFxHuz1DK3JuyIt9ak6qzyfoyatKZZHO+HEjREIJYaOkfXJ
IRpht2lw+v5NnrUNkXX+OJXFba9JPjSUHWIqN6m89Nnu+4NQJ4NyWqmqoy4G3BUm5uu5+gFLL94V
rOmIA/bWLrw7K/EgHOocP9cvJnjLdrRktxWD3vih328Rsp0NhAFMkS6TtrBMXjF56QN35G6byoeF
CQpZS0GI0TpltujuzOHQzbVxiufholraYgx3vA0GMpXCZv6T9Nq/sv35rh5/hwJfg+sbVnTA/HXX
FRkitkFxH1lNbnoyxBlERFPX8Fsad7R4RYe3pfLvNSbuO3wo0vRvwupgxngAqszYSGKWB1OW4SHH
lMnjK6KuEj/YzsH7EQWu0s4/COUwSLW+wJRSwOb1XDePR+kr56UluQgjYKaGry/lbipR8eb+0y6Y
6ulmQmitkrd6BUIMRASw3qWb2ICPDKsA219Sz9sFx7GzYLxxhwvZmhuqXrONEml6kLGJja9LdiNe
dXyfDE7DwdqNqXnqoVLvOsemtDB1ogFl/KmQrc1dd/lsw4KgL6bKDd3K82vp3wcLA4E5Fb9at5Xb
kebVkbM/6ocNFuQkchybYdLuTLN9kwoWBn4zPCdErNFLNhylT1OzHBVLwJY7DxJcXjX7Zem3lY1R
3+2g9nJH6z2iL+zObwxDnqSHFbRQuK+Xcp63gDbZc0kKpXJ5yRgTaD3TTta98C4IMaZ4eu9yxOsm
FyCXvbQ7eAO6ICepbc6wuReluOe3crzJ1weRSJL65PU3voTllqQuUIrePpJ9Psc9RqJlZU8YqA05
u/mj14MoxbeHS6NTQD0897F0h5uFlyNoEuNoqrrbF3OzcUr3ZyuzewrYEDyJa4PZ6lE6jvV66pag
xy+ta76nsfE55L5+c3oxkHx1rtjSoayHBpanMrUPXhv/bP2M4tC2MK4TByt6n9eak6t09qYDPhAp
odgl+UuYpc8W/pgLbkiC3J5zG4z0FmZdcNOLBaOZZrTsrEJdMBdXXUlumkkX5gUnvEvpwhR6Ogq7
k2jF9kJrqHwFP1IxdAr8Q7nqyQS8mfqwkEodbJ1mPLE2PlpBO+7tkp+ucz/8ppfMnnp6J5vuUObO
lTWp4Dj69XOwACUdDCCxVABGo83MnsU83QVpeI1Ml0ZCOijJFQDRvPmSCR1LelHR3LIhYUEm2DS4
j27Y7Hhmwk2A2TOq7JkW8pZ5vwpI1IrVSo3tx5rPJV6rY24MV7mAFwvCyLssGJ3c5kyRYHllS6jX
ttn/Nmd21pWy3MgWDmc5MgFkr8ZI9vZzz9xAtSHVBi5v7slOMJLPFxpHg+2+1Wa7E1nAswMR71L2
5m2oMY6Yee7tJw/viusdw6oCQB98kI2voq5GoBxV8qRtklqLcmLmygz36ZtBKhx/FoP9kbDZzCw8
ucJ6dRrcBIsNy8bGd4nPbjwYPp2DFjefpneo71DDdQBxruTlbVqVvhGOvg5N56CLyj9MYn7xzB5y
VDYA8sDzkBTLBabCQ5VUT3WpBTTTeq+7ibq8hFGKGQz9MWtxuTeE2bmndMfYxAQa1givNj5mu5yj
WKiF1DJrcaaQNq2M56KOrDILtgRrEDoa/V6KL6ZUWgUUZzAFDlQPxnwYMBtNj1kARd1pH0xaaW1O
xbEDNzfM4keZGUiuLbGWeVwgBZh45kwnO5d1/2DAShUMv2iUdbfz2v3kBOJnXHavfjixWKgvjs9t
BCcFiEgcqg0nwRS2nUcwecmc/XoHrGzjUIR08jF0i8DzqVMOGkPoisMcQTSKim/5l4Odk9fBPjeS
fReAHQ4nY1+VHsNm3MYixOHWZEBXJv8DptnHJIwXC/DGnuk7ranT60TsFxm7O4n+2gMeDJi2tZEZ
8pMKpUvyb01/CaSy0jYiGEDrePOHr/xPBZni2PY9aqO8MzNy4qML7tdrx+VsTQ9LZ/UXaRi4+hFq
opgbqMXR5zo+W7ZpHnJHfCDsMcz0ATujZTlHm6rUTd7+yAq7v+LV5zUOAZOJSqPI9PkO2yhBDrzY
GysfP8Kyes8HYD6dBpZ1UYnF1Ng2qZrkPSoSKsZMkqBMc8lolnWKj1K8qbht2QpBi2HJz2fswu0M
tbmr3hWkFwJjEAArZ2ePDPXHLt5a7G0weLlYl1wMcmHYcq5sEazs5nXEXUp8AUAcSbJ92aW3Ng7n
uyQONrpvBk4/U7gH48Eb2YEzxaSzQ3LjvZ83AjAI9U1pXT8tQxFg2wnKvcPMalsbTzRwyE1FlmQv
PKwco4dwYRsA2VriIh0GcxzV3Df6ZT0/qd8oIDtZKIOSRvd+6aFQxpw2KUblmu8yh3Ef+UULaNnu
+ypb13hQRhQhRqW2nNs2lpHZNvQL08DJTrM5NW39oeQQrFytx3j15zYzsjBp+dXXwzCtb00mFP7v
KqutDXNYLD6VGIBfYolJGkHumHEjb7aARcU39LhnDkso3bWfCvBP587iIMeA0ZVzA+MVxTVrDUb/
NCFEnlLVmvj/Kn1siEM2Hqe6uQZm8MT1LtfNyQFK+ttYJtM+rxYmWmJj4/X3SF0ujLfwSBXGph/5
edRCy6f28WlV/XDnZZAYbXfGS5rbzTXw2NdiBV3PKtm3XXBaesGEqnwIrYSxhGIIZFbwkrtGXAA5
/aT3/chSVB2r8BIH3G+1FeXwwM/oKmADErWj3/jkGRnYi3PKK0ZY1sovXvmOGSbty7WHfrQYkoZv
EzFFzJl61zPMImner7hqKq8cD1vKMPVvQ858AVYJEUihCZPmvbkLbR82n+tdCmyGclq8SHYE1AIy
QkdGmcQMGVIak29TLci0Kf2w6zRmoVBYJ4g/nyHgtsGTUTabuA4t9LiOGl3jnrEPY8tpSbZyYKLl
A1kgebMZDVtvO/ZR9fI2V6s9y5i+5EIlKG1bNq7oHoZHlIPS28beGJ+xk2LqMbEFxTjhKulkxLpg
GAh2G45hHap8l0h5sSf1rmcN14AT0sS2cxvUjP9KdoP4BQiF8+6ejDRHs0Q3qQcGh6WivjymAYZO
AEws63Ayn+9MpSmJnedxL8a1YsH7FQcASex02A99G0eE9RaM48OoxjfPZHJZuM51xxAFDkN/SD2n
Zg5fm2wy26eU2TwW4dqBKIHpzGfisA+GONv77k9vGi+DcV90qHfWeG60UcMCG/fWFNyroRAYV9xy
P8USs3aBeTWfryqqzI6yE4x2NMUoYdE/9LoiMTzM17M5fejArm5BRL+PA9bdPjTFM/kJhemEIW/h
3YQYTpgPWe3eCItiFxNkO7RxLI6d78qtL43s3BftKbByInA+kKdyAt/kdUpzUQ2ERBIqe8r8Cm9O
ZAezfwL08+ZOStwqIHQo6pMV2fiKT+iiBptoLFVdBWrLUXZ1WOTo77XX72GCFB/KR//J22dD5PP7
EOZvKS/iXoW9d2zasALJa7ymMBfuk6E6yeDINFmgiIecGGZknbmNs4cE2tmB9zgnsIBxfWjeOK5f
R5wx+oewSH9UYJ7zUbKrUQ6D0upCeBJ+hpFCzy2y6tY3AK4pI3zqM2CVlRw/EyuTt6MqrxlXfBnh
1N3Y4SHWnr5tMno0DPFBiDe8CiXWuTX6efA70tP8ln1pwllKKVad2vxyHNLVRDcMrIuSybysjw6z
tKga1XK/lDdT5eaPU/0+4sF4jht9w5quzk5bWhtYbA337YqUffbV+ej38RCC9SF8fyUsj9zSPIO8
IYzubr//8PuDvX6aPAkcnyLInCsT2w1/8g/f9Y2Oa9LCv1K6s7bLNNVRaCtGv99/+P3pv3/PIJKQ
KNWTVeXyP76iDVzwVWnnsD0oO+sfv/nPPywpdbjMmKD+fOX3XzYLwFLc7nH7dtjg/vwY35/5fsTf
v/rzKDqBNhD74Z8vIXHD931/+s8PTTUgiVCmAEw0YeB9f+bvD/zPw7QWUvPkT09/Hs/3p/98NwJ+
yypGm9v3N/79ufj+rWfQWY11xsbRVaaPg/EjJzJGWLp/RYd8i8dpuXH4/LYduH0L6gHOprtcp2I6
zgyZ1zB+cBMWdr5a90A45xIDZWk++RVH1cRRC+MSUthZUo94ktLbufbux1GWv3zi+qZ+1rNt3aZh
Wd8MnIKaHsJzNZo/YRx12yQhJTqZHY7J9UNMriRP5vDWb6zw3lZAMoQjTt+fM0Yj2bCRANsxEU8p
6Dvb+d5QPeZ4GR6m9sF1vkcwv9ZiyJNym/Ax6U3cmOX7FKTt0Va5+xzjG450kOAVW3+71PUxV9z1
sEAPB2As8kkVOWH/5VxxcmQCpaqXxC4MUuMD87FYYDmKOUQlRi4utcRVqjtbP0zlTcvqdI9/i81t
p61Dks72Pa7HU0+We9dN4LEKuEZWyHCAbcTFGfrgzs7ALCqA7ses6M0XtwM4MzQY4OyB3tnY85uD
0zi/yAcQoQe7t29gSr0Uha9h6AXVGUuxWcfxK33ch7r0QP344W1gIBMj6uV0sdiHZV69MQ7PiL/k
YDCsCf9H4DV3szXqa9NgOA5O6Q6ybfYywggZzVT/nmrzngJjDnyOY1z7tMjkMzjXkIQ1JijIdbYw
Ttrz3jhYbdK2Eb8AVSe7uayN85hP2Dv94LcZ4szo/bn7gDVxG7aeQxR+9vc81eFWtBThsgHB8zeO
xcew7pHC7EfV9LsJTN928dnpkLWSpyrOjYOGkHXvJdzevNaZTjAFQcjE5o3KcvVF2hlbl/Uz4GR3
bAWTWrPt1tpndoLdEtzXvdMeh97wNoNjM0HVjnrlWYkWz7B+ig4nVRPyl5ZZql7mrjikOGmwWGQf
4ASAsqXoLXltY0aqsUI3zW0FJxBvNQkd0VrNo11AA/eblfHgZO9TZTyR5yqOaZ5zWhzZrdYyvafe
HXoQw0a8ZTGFZLZNag7VsRrdcYMVy7oqDOetCOS4ry0Kmc0pgwlkkuvrU7hz9MpxFPneARrYtKPJ
tJHKxo5xp2EBTc2n4CZYP+jQl0QgMNPQ6oAhzeBZBkdzJXrYX+Qm2VS4bX2BhEdasm+RW5byLedt
d6hVoS+AXZfL96/C3EdKANY2dqz1Be7R27S2vioXNcP07fRGmBAuzHElv+Au1Tw5pvvYOWZ+LYh/
aRjksZtyOo4tbMGKA10PBjVyWTe6IZ3vsVFO97PHNLAf5pdZc1WlBmzZZWSnnopcXg12+lqU2mFe
Sz4GaNDNIFOf2/2wjfXSYsXsMagUASD0pbmeaBp6FB6QJjtxSEpmy8do5e0FpkT6gAuWZhu/IGYB
yOtKTt2dhCp4lytyDIbu3wr0ql0/w8ianLw5LlrZdxaqdwR3CECNAxZCZ/TgcM3bdxOdIUzd6USn
2geRdqpvtIvHf5MXVX2jdLCzK0Tasc6tnfSCYcP4BwpkR1gUTuyrpZ35nAHZqtaE14FYfXueDaGO
5EdflZEQ0FiG9NzGY/hYTmotf4Y3AD8yfuQoegp92lEKU1qRMXO2M/oB7JXVL9dkDxm3ZhcjrSnt
6WYPOz2HwzLJf44JDiSjW7qzXozHiVz9QdV8QSFJ8xd22UZ4yBlMI8Beaj+oDlSfPYSY185Ej4zz
96/SieyM6OD+Da1PjMv8VA6GfpMB4aFDYLseq2aKuDm0W1WB1skAvx0E51oTHZTrbzUG2OIOhMbW
sxHiwyW0znP8w5/W6DNT8uu4sD9cBz5oGazoGzI9MTJkPeTdQ1GwfgqT4AfYSNyqpLxNloNjP0Bj
z9d6MHMpOgDz1XPZL7+D5j3semj1fQMkSac7GuI/Od1NAO/cOopHRVsIPoYrckV8KMv0WAt9n7ae
Pufrh4raJ0SnmGYilFxLevi2MkWIld7Fy0JK9Mzrt5G1ti6WBrFRp9BZvXa+Xn9hEipaN8qHEmjY
lW2vZsXpmqtxm4H6If44qp0wUup2tOte56TC3eAMLkLtLVFjkKyPYed9BAPgtwS7ZxgSWMhIh0Aq
S+8gkmK1sUZmyCAtpzy7lTZPVfEsXMByfsWbOSVEZMQsyf1146+dl53CiEbviXQxu8NZ2ww+wo3p
dj8pqjyXnG/IZn5oUh27ScGKoMBkgz7lHnPos12nrltDMb9u8VCE95lJ1px2m6ya0KDhDQPZzD6r
oHiuGhRzKIWXliOYEj/LGBFo41lQ70Bh34ao9hwr0r3duqdpjcBZWjU4UjntQBj0KxCXY/NYW7s6
pNfdJ5SYvwSpAril5juih5jIp5M2sZ1ztPUzXHuyJcKak1Rn0k4MY3pb//UiLlYebYe5r4po5NnW
heSEnN0MS3hHHNimrw3Zxx9dFpKFE4HDReJ4qD1+cDZz8y7kRIPyxO3Zw34htYN5GZ6syN48u+f+
obD1jtyZTNI2F6Hik+XGjFdKdjuLySjFFvVOtMkJcCz1dP2jl3c/OSY8Jkpc9DjOyP847o3ZPeG0
9KGidycrWKiOgy3hGiQQ1j0lB3Lm3As6f6nqe9+rdxibspvYHy/NetclMorW5TovaIsS6siTN4or
1GCahDBB9ZntsC11vqbaL7ZJSVGDGXJcSRhYbDrqjrfCDZ8Q32jzqR6rGDNXIazfWT+dZ2mwONcn
U0O4yOb8hW65avuEOTm8VV2Ne647AJJcHha3vrZzqFwQkqFvoj51HiHz3D8ai31dloDp7R0+Q3fb
Y2ra+NWE/W9uXkMz83ZOrMeNn1T3RdpQSBbkCHatyaq8dn7pC9tqUO0YJCLeb0Ziz1eq6ZarsQss
dk4/PbDh0zglqHWzfCjpakkCrJd14eYHw6tvB3eAjY9P3EowTcK63bNnG3dkBaCZMs6j837bd1y/
9poLKsjhzKDEuUVbLD9XjYLjWOEMGwMe1cTGnFTOnoEkClMDPmE2wGdwU3ZtPT/V6jDycM4dTDlZ
uy8gLUrEXZSGMrTuA83rPL86eZUeBeo6Qo3z3g3O48JBzqB2ufK808TxLHIFdvWipcSw8RE1eV/V
Gz/3gdaM8cc6i9pVD609VUCq2qsWp/GqJALPZei74YwObu5KNKuNaogRyZT5QzvJoxmMYDFaAM+g
wOpTzN+3LRIGohl7B4SzswTK9wpGJ+rn9axpkOrXdlW/pm4ltphE1LkKQEjntuGcqJI5znxdVMzV
ytCtRASYIt2yICUnUXQfIObGOy4d69THzhdjvXAT1oAcLSStB23av42Mu1RGKicz1D5WrXVprTBj
YJYhO6xwkIEw9MZi+nT0OiKQ2SSohrQSnDVquk46Dv1lrnEXz3K6Yd0FZudRaJ41aYyDQmcHdwKU
6srrIC65jgSBmR7/BE2i1QCBsceqkwlCtTh6iDhtMKX5G+6Wl56ccrOUP5MVTf2jxJbpZA7uosw/
Szhb3oSiKkcLF7xD5cGgSa4lcHgsl1DiyGtCtzyY76S0LKZXXbdXApSt12bHsVTDq1Kk/LsT5djx
/VjZLw55wXPtdcSj04TVSwPu1i4B2ZD3MdlnVkOGp2Sy8BcuHVoIacvz4FjgiQGLRhnNf9uxHLLb
ZAILZrsV2Xqgjsd2lThZtRlFbsrAl9GQ87YLujvBMZxiVGEdAk0uvsj9nLJIw92xfSF5VkZpDHzP
63hT5dzENhLlPYr1vxN1Ht2NI+kS/UU4B0Am3JbeihQpUSxtcKpk4G3C//q56Ld4m56eHlMSCaSJ
L+JG/N2A6Eg11wQsRR5yqq1f3Y7/NnYDlEYZO7vjk6zK8k2649kIs7/K8p6mlp1m2AuPRYwIRgGQ
qNpzYHfxpk7zG3lCStESuiCLKLrzUDA0s0gDmXH0VYTmQ0svU129JCEHE4ZV7hp3I12A00DrpwDc
k9NbimPXO/tG/u1P4o+HCBHq4omgbYLNY7RbO32xwYrO/zOTqUPDqSS2BndvZn16Gnngl5XelStO
8clCthpcibbhRpsWFT9qUx10eJq9ZbVbGjbvRdfc5oz2NLj5IWvSv1kNHEmOwVo3u+Ogt1dSzPWm
9RqUXp1bggeILrUI42bk/nYQoajj7EJCW6UCqgRwf5sY3muREGjozHzT+DSBmDL/ngpmbA1GhLqP
wpXtlgQXlHalJ05fTqiNXi0fGsEHOBftwjYYTRoKgj7MZsZOc+yL78xt5FdoAccJVbXQi+QQ026U
WhysCfmpIkk48u8pPAarBxdr1VI5i7uivYsce6+bR9lJTJG2cdNVCYw5yMxinY2MFogrcg8Y6UB0
Y0K/XkRzrL5N2hnGGO5bB4ZpDGSBe2Xxxwj7epXgoljoo7+q+hGOX0H8DiWRs1T460cZcBzOhUio
DMXoFwSKosn6HXVx2GWVPieFaG1heJu89FTovdTz37GqAWRTOPEDvAwmLyH/0PVMnnZQztjK+S/+
95f//gMzVYqYSE99QTr5x37UrIXbkY4cYo+TY+zdscK0uzzHva/PZYIM33Vv/GslcbI20YabEAzo
4KfWShu7f0KjOElTBvlldeUblUcwMLk3iFVTo/gawv/wxmMHgoZFv9/Zc4jdijA0ZP0/MwOhOGS6
BYwIIb+VdKFS88AIH1iXHYIFplOPa20IqTaHvV9hpZU5ZAFgHfyhffXFDYSQP+G+hR/BMSysmryZ
bj2iuCUMnQfBlisiQXM8nCr71DhNEj4ba7i3WbIWE3AAUBrjC3Jld6AAAbKGrr+4Vb3Njeg9DjWx
S2uuD9qoXaDZyi20EbkjplPfSkPvONCxTZaciJQU4SVGlqZizv3p6+yZ1f10a1x5LqfIW+lK/OkD
Tuww55YYLoyD9MVdZry6XkxUS41veRHQLNxyhFY4c9pCXVibgFNRHjH63smOvX+EzuNNDwCghbFx
NezvpJrHOyWzambWR8u3AE3aJgc6QVVK3obHuMy+AGWtuZ5elakefQ0Lo/XzkVBq9M2EZdVF+btq
quegc2iv6jQ8NIJcrII0R5zSjQf3GgzZp1RqXdoGdkc4IS1WCoXIb0BrqAFOFk8qAGDiDVu/xA5a
ae4fM346vriYsfmbYZ2ltmBag/aI4ATIu3aPlO2TxFQxXw3GPIAT9z5iUJIDY2pc8ZnEWbZku+S4
JZr1VI2fjCBQZKwfKk5vynBOZSm+MyYuTAYGG0xpvO9l+JLZRrJxB0qv4aHCgYvewwIniN3RT+QV
r3Y/PkaqZqJ++lHtGC2kk+fr+DsU7UbG+snxKyyVVLE5EuuzRwwh8TgWoJ80hv6wHbBvpWUHwPJ6
6Nn+DazhT8w7t2ot+WUb9EWCt2CI4jN4pyAgrM0rqYgTBbE5ycfsJYlnfBL1oQ2LbAUoEcoIUMui
aTBADAk5TbOAmbAuGkiZ/XZIx5/aNZl8DvSX8AIugxHWjrC+uSmS+MQmvE+nfm/2wT7FAL+hZRha
CDIjQs+TKAKzf5M5kWXLdJtyv1oaolo17m/FbYEJC3qAzW8zAuBGJsEzb5scr/QWFrCtEm+XjB6q
XCZPkV9nN8Dgi9IiMsz5ryUvMK18CfvB8+0PotZQEkoEQ43QN2Nm45JmSPV97LzbWeVuMhYg8xDp
vbPM2lJ7RGP8h1ie8zMSZm1no1CYJeMlUhFJRuT8i9Hr7j4SM/yh1SNMNPjjccDBwyA9dtIJsCzR
ZCi6KKbvElyO3035hwuebG2yKWLbx6NbpYk6EcDz0Y2d9k06uObUxCiM6vYRbuVmpBZ8bzhpezXA
ycOn1MvvbuWMMvt2RFqQM8cMMZdd50Ys1hrhq2MnQYSbkfWXxAccXqmGM7PUowWY/lsN9R1bVfER
E35Z8/Y2p2YMrZOHy6buCefVQzccwZrz1THhhS4kvp2e06pupfGdrEfsJrPSggWnke6r6zCi7nvS
S2P9rTr/W0629RYqDamkDmxwZG57rXq+LGKypDYWkdSHDwYSr8rliEcCwXiMPtjFRM+4xxgyWAtL
BddiDOXGklSRWYVlLBXVJpvQFeEqKbaizaAO6MyVWEFfKFLId/XIFMXqsumpGdz553q8C9MXez24
M9CoGvqD0gm/GMdKq8uXXpQtIcYQkAcy/qfbupzXk/iZQZHd5QJ5c6ZDtzWJKy3CCxcH2S5wmPVR
J0UZW8gtZMz42SLgNSS/1aGuoh3g4VetGXc+CZnlUGl/JxXvo+mFE92x8az4YDbtqpCUS+MJAsHf
1ee8QgJADsJKXKvdUGcvNb7I3gfdw+0S1mLLXT8P2MNob25IHjZkz5dOWl1N9LazdCbcyE7dr80k
4nmNzLckyf+MjRMdjdI9eoGi6znBL0lid0va6q0x4m2c0QaaZtG6GHuBI7HYDjaxh6gqd7oQh9QO
MIv5b8NIBmlwOu/sKkAHumd+FQYRNcbeb+3URhwwaSiMBakt0tHz+XTChscp8oSVWq6V9D5hh6Wz
M2qbY4W7VHRjgJfad7p17ezpx6C7axrKv9O074zqs+3kgepkHnRMM6miDwK5CRQgSg/NUBvLCPmt
PXkHgqwWUPWofZy1nBYldc1uOXPicEcaDilxMYgnIqqHr6zpnfiIE7UkHRkYqyTnAKJNzmvY5O71
v7+4TWZvVMX0vC3Ko6xl9TqBqp1kCsex6/GUMkubJGnQCLHB7+G+Vhk6aOCt02ioXmzx1qdS39VW
/FJ0DJO1llhbmRO2Gif6lowQM/Xgr53MTrFvWB8qsM2TJ/HxeNHZjyJsg0QPVzCCjVfDL//EqNg9
3/xKT/DF9JRRnMZ25dd2uZEMIVeyJFqZNeH32PzxfJJMBuPJ5c1u4L4XPAZtYBjnIr0KSI17O7FA
K3ULIv1EkqL+ndYbDjlJbvBWRBZtOs54CckZngt7WDJtd474DlcGV86Va+d0euXCX8MBGpd9j1ej
sFyHUi2CdgK4GRivVZh7q3ay0d+wa+SB0nbz2AV8EAX3ERGtwVAHd1vqWXpFZ48o9wDLWnRQFUpj
WuFgd4RDNVg13kebIZjOlHfVzdTgCkw5PkLvDYrCifM0I3nDokBrZixjR4v2ZThFC4w1FqvlsLb6
HvZiBzGCXT/R2nFlkAckOG7vXCN7xwL24Rh0PYYxOJOcIVr7CHr6NwLbxiTsgIBoJD19shp3sWnQ
d58TB2S3eCu4BrQjw+9hYqk1WOkuES3KG7SlS5jKt7YnOaIw75HNZLRHvbQU7UHY6mLSkHvIym3V
zO4ROh4IsW/fOkwhy1pZfAJYPhL15ufiGZeuf2pJo82ZXfqwu4CwKqm7eVZQZFwxEN+5Z+CWY3rc
bM2WYxw99euEtAvBczHxdysvLL612rdOqaMds5GmiSrpLHCz9ETbLu4sQcYp80fkEpSjgzQxaJjC
WhmpSGHUbAMWFajG+jlv7WufiE1b18NuIsOOdYzee783D6pJfkLyBst8KPt1z2Euz5wW+6Cdk+7T
+vP//4XOMn+TSSSUWmNtGCx/2gSNH1xso13SEGMfbWP6ihutwpvYl2uZCDpt+ntDpfkyGaj2YZg0
ZM5vMdsA0xwrRlVWOEB0SBhFq89Za+cwgkdFclD8uxyHpez/UP5HYZTHkc1JbFb9zD/iWSzXZmDt
A2ZdXF/57OlxYKHgj80VbSvO0K3wMzOcL6JbHCXfmmvU6w6GMe6F+FWPM0aGOiFJI6gvDkEPRko8
Ym1k70BE2Ea6L1We3GikoAHHDVc1sTJass8ZGzozdt4DH7NqXXUQPUsgRGNTmWs7quMdHGAsCiir
dXP06YpYDlEMxyb37jGS3CbzRsCX4N5sJHe9aCCD+Y/e1Y2zPZl8pR2Hveo2iwEK4X6cdGtDFj1d
gjJ4Vpx26DvEbzLh5A3t9o/0A5u6sWzljl1OspfHbMpTENB5i5T0jKfJOmTM2RyPZ1Qx5D8Pvb+P
0DMWIweRVduMSFYYASOCgjtLYrDqIdMGE4QHwoKYrxrsIBMJfhk57klzkn+4xr71MPQAeY8+xvz6
yjGmWlutoy1a92HCwV1kuN5JFKKo5fmZk3vFU/gad+459DIOhYn/IPXQLuqxejh6nl+i8Cdh1Bnq
Gadq5Xhn9LR/pRWJewY9T5YxIwoypYsh0E/UNuGSCrVyEzY/VRaOy66nuGY+o7YDQH2vxjdbF9lH
5tEfW3p/rAlCDU33BYtMcrOoZlpyb1XYZEjJo8aYGu1Tk8lB08q55mZcSIMw8ri+UF5Fdps4QjTr
UHNRhoDV2z9BE8cbQGONZtWLmhKnQxmh0ljQE6x75jTvjJK+YSRHO4H0g2mkXCO/I3xCtV4b6rXs
kj2Hg4S5inFNA2jw4QSJyZMdQy33EBR2S7I/oCAV+wpqaIXlVgOAMRjPCMosUwguWjDrF6VZvlc1
RQi1Yw7LUniSt2O4DMAD11XATGagZ3k+8+2GjhsuyJklu8rc7dJwQsIaPqRRghcU1mzmuTstjjdO
XFt7L4Et3vGJyIrQVge3dhWbBDBqWW+tGOM6LXP1EN7YFQT5TuPTww3oVO7DyqGsdLH52nsh/XCR
XHEevkEIqFeaWe5LUU2LLxqKjop2p93AxRV7+7bzFfq5Zb9YVH8vMXoy9LI9HCVRs0V1/8tOhZPR
rn4HUwV84E68TDIe2iC6cZzbYuy6c819OJFYpy40axQhJuU5UATQAbqIweGE7rJzs2yrDE8s3qFt
/8Mh8cNBeD1Zr2QRcD+h9C8ZtNhcQzlGpdMhIpCJ6KJIWmF6kkyNcWqW/sZ0MVUxzH74tfVw+qi7
ia5lp0GDGoAcBFSCm8xEMeJIJtDUZOA2XHR283Ana1hTJ8kCENAtAszqJTCyf8aABjoMrJaZqI5F
jr01M/mJTBG9VrX8NRjAw7WCxEXNDAxk81L0nKfIhmOqr/Kn7F1WDWAjhL3hJRFtNRbWiPM27ax+
yUm1WNT2Jiuhl+GEs+smoN6xdDck5ByUM3HVJJJCXknO+d13x5KysB2YS+NE+qDXcnB5kcMq6Nwt
sDowijXBXGuimWBgf3eLemFVODacHI7BiGnfLfurZhOSTqP8Ect8Nq8kwGkn4oNA0CKDrIaKvTMH
FyzcOY6V4Aaokd4NAmocB6CcNmmm8J26H0qa1yIlz2docbSsi1XnUsmhFdkV7Spe+/NQxozXtRnD
kcLtRpEOhlYn9+wF6OGa3TengCGCpWiT85b4qZNZegPitwxCm+6OulmHNFkShp7hGFQnQivHYOA0
9sUfzBcIXuS4KesB+eewvzhyawa7uA/8lVuSyEuKQxY0XLQVE4wc3XghXKK6PiiLvK4OtQ8ZtgON
YLQubBu3TCkwe1EVayzpUWLsMthbmk7nl/eVss+tNMfY1KredfOLSbQQqb/KPpyONS2y9HXemtRd
dM/KIBw5xP2ufTPn6hXoTodqHJ///XbQHjrMsgkOeid9lrk6T+yzi6RBomqATqJp5hO/IzQVyutp
N9ZQ/9ZdITaGNn7lNtxZvT4UaE8nr99Lb5trd1FTqSQUq6EXUchotSQEXK/YuUwIl3UcnSvOauem
78xlPhE3hijK20MlDICPWGJKRHG6BXVyY7Xki25qpOjG2s25A63Cc2ZmjBEUuaRllTrMaLLpy5cA
pBkMf3LBoMrdGV5LJZINtDBvcQ2Id2+Ulp+aiX4r0e6jjjcGo/yO2xC8bh1OcFqbNwwAf3XcZxNT
PjXKc09XOdTB7uil19ykTrXwybHFdsSFx9SORTdsBwSBhU5i4yLnM785rZAGmKWXmwxpx0zjFXSb
5+B5Ga2fjDyVecHNTAZAM8D59OZu0OTRM1ATKzldR0Zpa0m1bl7ma+Ee5p4BmTGINcWTf0wj4gQO
OtLrPVfMr3CVo+xvXCyeay9j0KNwoSyFTXMAI5N1ZOME06JHJ2JvEwQlQgkxoUVpvI5+BnlMfEUE
CDDoQjzp+1NKg1kPY2mVsCXjxtCcwl+mkV/x5TBxmOi8KbP6Pmp7MbZypUG1lSaFJ8HAasxZQcbT
XRUEUnHi4EMX2i7IxLcEAETQBwN5Hp7iAj3UBAAColDSdSEvmdc8yP5dG2qwFkbREirX4F1G4UBL
c3JzHYv2ZOxiMi8v5tC+9O34rPLxJa5Uu0n98tBGEAj0xCcmRT6fawn2szc38X+sslzjyDQ3UEq2
kwA7IxuMH+mmkp5zNjz+QdUaRytDLhoYTC49vcbAnpB+5VK9q1PIHqOxQzAgZOG5X1xF6VswX+Ar
rzmjPaZ4fHQGy+joYXPXSNfZ4RE+J4tDYYqF8uMj6S9j06KTLkjToDmyyvusy0gn5inWO8qLWSlC
ysZxrdtbAOGsa19h6G7UgHm+bpZGo2ermNPTnE966a+MRZodHjBMRoa1lkyKaQ5/+LiaAdtjBuKF
2ssMwGWR3HQvwa9uzOQPYmSbcmd74XfAg871Zqas6XchRxv7LFJioGijzP0f32S3MXTBO03vYcDb
ip+YTs0GSPG6dPCeQY5+RjZt5pagh4QnCw6ZvlOIbMzAFdcTTHZgLsYcnMAYlucuMl+8VBt37k/a
mlQNzh+AlYlL6DsLxR1n6wmsDUE37J2A9yeMBaWqEJNYuxYp1ATYY1cM/EQxvXCPhku0BY4qyZhk
DbQ9g+piXvuOoI7b+gwtFWnRujg5zyzonnrVF4epKfloqxI+YwjeEySS15FuYxvcClnKXZepaYvJ
X0H/Xk4eGZCR/kecgtSncTzYlmVGT+twMHKOJEydI/4kD5ebzcrQU26Qm5nBp0iVh57IV0UZB0ym
5J6Bc+S1ldt8dkY4Fu3eXQ8NAiIo5oD8K/Hbp6K7loWW5FBPQUkLTnohmuwF9wNF5Ubyp0v6v70s
vH2Jtqqn3t8i7V/ZbKlumWUj2OPcX82PhDLoJR3Lf3Qh77GkbQnk+903nn3jsCbUw8XTwcNNTiP4
6L2DJKtB+Iwbhdng2h9jPr14hGbeGUTrk0ndEGv8TVJOz6wd810SsW267LNMPrWF1uhfGkm1hVLt
LweSLy516GDDIS767BIMW1TrdeKAcQsJ8K6bVEt2cIMJjjYj3bu9waihHASLihtcJE6jKsZIWXHn
48Z4CrTfXGs9vJy4LTUnk6AIObqVjthPWR6vJ7oXyf8MzDsojqbJYWsAyjyFlXuQvCboFcuiKayz
XevvE44REhtwgafJ21XxsBtzCxes431ZHqRqW4y/wDW/vBxaa0T/V21250KPWeFR3pbACdYxB2rT
I/yCeLuowBsDqPvbeHD0VaTNjawkpSyFY1oM9wh40iJpeYb9Y1awyzcTUo0T9/cBMOUS0ygjprnm
OL45ZfBujYSNAw7aQfWnMFgfrYpkpTvk+zHTr71RvA2t3AacchgwtvcWRqCZAsVRRvtk5+XyDZDW
yy6Utd9sGfxTKodXiylBarvKiE6YRP86bP6KqjNsV+l7DPqA2hMqjIYvp12alNSEPa86WZ+fjDMh
CuHF5V6+JBazLcP2CGr+wNjwFWfirqP3UPp8Eq7iw0W2lbJjeHs2YWRbfJteBxbM2SYZdQ9OG/8p
a/2DMOet4QrNrXgjveCb3ullEM27M+KMsa5Lfl9Z+m+OxeYZ+tDVat49+ytx2mdS+WfNLHY27+gC
geyorJiwjK69hoP35eLwx8yMUcaG0VJP0Xccj9dJY7sKmFzqw90wBeVRISO9JikxWyxrv3jINv2Z
wE/WcxdYVU9Xh+KE1knpVyAhauXDadSrLSe6mwNl1kiJySKVLILapi3LIGXQkGYeYZsuuFBS7JSv
goJMl9VdY+5r0o/1BX6njY/P1RXZjmz12tTUTF7N95Mzt+B59r7ttLPv6CeMFDvXocdHQ2GcF2E3
+adKymBy58Kska5nk3EjcXpQYAvy7CkMc946v3R/HL+EnwMkyMqnpYuxBtTyLfeaT6Y0J9mkS8Zg
93ZuDjRRmWOYdxI8Uw1aj2fSedFCK1iPuvvXTfJVbbCqM8gMV75Fftv21Fe5USq4TdnRdvQzDpel
le4QKp+t3xwzbWJswNvacCYmXRwwU1GU3/J6IEitCqFp9ES1DAwCCIcuWAwjCN8HukBFjVnTt8qD
/Bxd/bN/+GTwWBwkML32YFnBN5zvfcKk0Q5oMGhp96BuBUa3+sQuQ7iFI5/h6LA/rJKFusZIVNIs
7uunSqbXmNFSFVgPHLh3SAG7yNEpBjKrLZanTS7s90lml7RyuGYQIaHD3V+IMb44E24jM0Aiaczn
OMOdQn1aZ/VnNvJ6dGjtS6drvpvhUgbOTwcOYKP7HOK5JC9rcDlAmXuw892zNpP3wZbHRMufocXz
DnS6pO1zYbOW5x6bXd8We5qKDmnqfzk1qqjWHDXrSUvevrGyvSIk4sOKjnCQpNnslNG+9BlbpiAZ
O2mQriq7vDQhm/qYs2v5KcFh7zx12paSA+/A02WEzdENwCWSwqU3iDDNYFKEET8MPXsjPbOctwWn
g1uVZp9NBgvZRv7zU/eL/RBkGa8J+wyL1g9A3mdBQhDBQ2yHDuc1ymqPWhZ2/cmItb/02+Vrv4r+
eRbKjGt1nP2hrqJmQzj7yCjxXCjp0WIwMNhIvIeY8m1linXZ+iQdfO8V8P57YOYfVWTbGN1pxK3z
XxoIjkzLcJsymyeujVOGBWmnSvXHymoOcJyGqpK6zgGQJmUfiosyI9tjpY9XDXsrOYtHNfcW9vOm
n03jI2RZMMYI1cs/9a2qlrJt7xgXDmEyIFDo6blRj4E6Y9eFUlENzoWb8VnUQb4svOHut8YDgzD0
HD1/VMWGcD2+ZTrKRjg3deWdA/C3SQGGO46qXWprlF0hArKHfsBiXxN/f1Yl1CzaM1Hi+qtKikvf
EMpKX3JB1a0T+F+60V2r3P+sk5kvxjekVR5F68VOts3TDMO78HQQ8uwWdfzWjzgvJDUjuWn/xIDB
zeBloPJdWMm3TH1vmaU8Mh7UymBQc/Trwc2b/WRk90+RUYBfcQpMPP23lXoCOwJ4gheSO3TFo+0J
xwyGTVy28c8ODxLtHGyDyXAdfee17AuBYWUz1S579pC9u3ZPH4WrL+vKogndYaGztXajCe8Ve93N
UoiyQdMfMRdgjSnEYyJlRnI52fAQ/fc1aWXOfVznC6NScJ2zrIFbsh+Epn8snc1B4xzdet1rXhSb
vklfzDj9DWtUtDfgwr9J2mmLqh/uzS8uOuMAXfMu1HuejG9G2rCVRvXV9/7aIxs6mFXEbpfUerlz
dAYmbQeZqMM6ayIg05EwrW0IeOgA80sk8/BlHJyGR4gONdZhYH7gHGciwp7BJYs69WeoIU2WpPsC
kUWX11InQJi3m7ouUfuF+2EK7VDAN3INvvxuItIZC5ZaoCD32AwMIn/5RxKqrSLKh5+fivaSn1M5
3KOqfeMx1uYzzyUKNtXyRtx+09ZHXVys2jVPwTpCczMRqiWVVJR/BnQzd+wsmqReKMYaZUZ8/ylE
PFskNxVS9lUR0oDfvlAZ/hbPE+9ak24EhNikSrB2cOHMNLYansJw8v9lBkCgyOTT9Zh3Ts6dx2ub
6LBVCZu/wH6+pwFv3VSiiY3pm92E2D4EQL/2NEZqG7g9y3WXfZZZ/K+3/TfPcR/ghuulfIfMGy6K
dKCioPE3eBmZu5HzzkKOOiBNfSyU2luA/Sgcsp3Z8vq1VbbhZYXGOwBVoBIVxzOrJ6O7VH9vOV5t
KTy51VyDe+w9s22RGTpeQLPUN47JjxjH0WfWu4Ar0h66qXODsXqHNPceee95gR9SKvPZQtjYxrA2
oza7mk7x2bg6xayA8n3TZixCB55VKLbByQcKa74g7L9WUfSvkf6Lxs9edHxBDQegnFPbMszwOzYl
20KdR/yNOyNzj7SNzSfVgRPQPWeEfo4tvmkqHS4jWoCP9tsM1lcJDXs5xHhdUWsF6WzaGsgB4lqC
sFgm3n2ymViONvZYuyku5O6YXzT4pjWM96bYKxayIOCCQexgkfrjKVTDj6VppzbXvsoqviRK/Chi
7xC1jpiBY1yKHGArUuQato4AJkwYK0hupvfOTKZY5WK+YviqOfNLnuNW9zDUBmfaMJtXQf86pqwO
U3LN/prZNaau8SoaptcxOXj0Tb7CTG9epKvdPE5LInbArPHc6zpRaHOge1lNiM0cBFbcDd+LyaA/
rTccunMx8GRQOaVTVKsUHC3nIXwc3pgdYwdrFCI7Sk0bbXQj/KtsVUDMTu5+Ln9Hszc3nR6y0Ufc
Gvmf4OFJtFNfpt92+InSMosiww++hqgZn4ExEPTQ70zD7z0e6rFsqYyq6rPZvTH7YO7uJskqzvQU
LgM+uBj3C6BEmQ9nXcwNZXyNk6RfVKMxGD+pzsXEf3Zp2h8sBBxjIjidNXsHbsCqbbmmuKP4sSck
Ydtu9iPA44nvNY30k+COvUAdpd6WaZXeJy90Xvpk2pSzJXC5k8rXcQLWvzKidsUpP1Mt+EUrnIeZ
PapnqTaycbH4GvYTuuuAW2cjE6hwvfGL1wOk3ewPSpKSp14XPa6fkqufS8FkQ6DDw32aJu+OjcdD
740VAg29jKR6VgEOdSMSj9JxKM8lL8VRBSBoXXxOtxyvM+Yu3r0xhULgp+1TFBq/X0IdXM/B3Idy
wB+N7pewR6GqqZn5H/XzyP2HnMVB1LAKSBOeZISbKcx3JGvfyfcucMG6Gxto1OCUb1XCl456LxYJ
acdFMi9Y+qx7DthOF41CqJNvPYVnMreZUA/wCLZh6V0iSkG3xrx4MGTDxm5+GU1O8S6z1LHZEOh/
WE1abvO8cPkNqMEAiVPSTsWPVMz7kPtippx8WneFDJSvmQYYC7u2lnqFVBS3UIar/tqiEmWh4b2k
UtxkBSkfajDuAT/bi+Q1sP7pbuORDvLmkjV+MRyecojl2T85ta299iL6odRkXbncsqM52ZOU2oqW
kJboP9Ed4HV6ZprXpFH/ooRY1oj7kHgQvlTHZdAimFvlIFHQ4Rf8VgLdGZFPxQ1thbF/BGZCSIAw
hG0KmpCZ5ywH+xO1Cf0zrPJtRE7y3WnD99LR3ZXlJD9u1tyxTYKWFku8/lwKuX+EJWuqNxsmginG
3BT/m2HysaShveDUaKX2swi4hOXK+6vPJVUgd1aeIa6FJppjOW4aHTxwFZsslS1RM0CybIq0WXdz
SYdtQUXA+0aE3jRUvs+5zIQ+7uhElltMDGdItvjp6NGWBuNYhOMkzR7MZNASGtPJmVm3yOexvQYB
GuDpcOUOKuOx5ym6mp2/FYX3GpB3AkCk00tBVweFCNmrFrrXisamZeB2DMGFj+li2ISt8+hTq9o1
w61sJgYefFgQik64ObmHEEBcGiGVCjg60MaMP4oAY4Ta/04/3Aw9IEgfKe1SoikFYBwaqgJYWpnO
xBozl7q69cnYzWc++nQUrexzm+IUiVPGQYfaMza5vGcgAKnSsCAfuiaitbS8B3I1L4DhUFoQ0OEU
IPpG5dvkuwDW+aDWY+K9m5V0X2KHBOlcPyX8Gacs+nuBjEOCFyZ4gTaU6HxIUBynpU4kGHdDfJcU
q6RtScdhdG5bThW+3xwoV0VrHrDQNGxAegfVXO3KPubeduvRDm0h5kv0QFedg68S8cgVs7yQEkeh
pbCokEBNF4N877QnTWrHcuJQCWiVp+u//udTZLX3zgZvgFR8FKl1SDRaUDMOAw6tuoQ79WBPnJHK
MLKD7Ajxre8IDaVjz0VgLqd02XtonIWBXrX32gqNjdW9V2Q8ronRf9Cgvo2Yai7NHN/bhNoacGS6
JU6CIlyoZusoELlevh7ZrZcT9+oFvAdM1CTiqa+Ui95m/8jtnCxroMQqqaPflgKR0B6HtaBUddEM
iiBUDf3KJppgQ1cx6uyioLMt+jARB2siAOB1PYt0Y627kXlsnBDg9kcy4Vi7Cd2wAVXVyXEHF24p
R7xUY0qUkKGZuj+G5q31kPBT0gCQjPR5B2rtZWA51yEUK8UMh3RMA2iITowqd1aWS3f3gI9YlV5F
t4C8TYHMkJVDjakvE/ie0mzGOcWWu9I541RLcymhqxIosPSjn8hWcmP4yZ8k687Iu32ODO0kCJ4m
Bkr6u4ylIE6Hg9GqQFVnwMKZCg/fdGZau45aepqgiwVvzQr3h3uMLfSYKLa9delSQlQ1yXoobTwe
VDcmDv9KacIK81XbeRhN4YPunKkcMYIKnFccc0IMUuv6Y3JLa9tnbb2xac6Mou9O6/o9ZQse3iSB
Q84kPlw58UeXB7+4Ut6sQSbcSZlR0FVP3yTvr8RO1RbeklJNtW6ZQsra8m6N3oh1Up5GJyrgEu+z
WfQEAfytvO2cQ7CMol5mkDPOIwdjYU4vheK31mz93jbiL32xz3waqHcDTk8Kdvt/J3i7mLnHBXcV
UNytbtUrJf5H1Jksx41kS/SLYBZAYNxmIhM5k8lJFDcwDmJgnuevfwfVi7domlRmXSWRicANv+7H
P9sGv0c6Iw508fgM2Zp7Nh0T2+iTZPhIsSQus0Sff7qOYDvSR9iuACWO9g10h8SvWVKS1X/PtPwd
18hshPqxHTlKhzVJZkGDGU3fjVfzK3eAfOLz3KSvA7uKwzRSDVrO5lNiMF2bOk7SkquuqOPTUnXD
QdrM4QVZQC2X194BFp7yFzvAu873hM1uFg0A1B7AQoIVxjgeBrbjmDCvWP5TqsWUZfbRFtllH5PY
V1Bo/BY1HuWZi5E2XBuT6NrUK3xIyur9UeeBhkmME1U3/ChTPSPHOkP3tBGTDftt+uxtXg3DTU6P
T1VBgMfN9ddZ7lWFxWFMFm5tVQuppzv3s/NJZd+7y7tlo/96iqkUPMHXPPPdG9o5gIca4nPgaA5t
5fhx6P5TU/IS4UT0aUrauxFqfDSiBJL5LYXzTzVLGZTcJXgb82TpGHOx+oHRSM/OHOnkDlqKrtH+
ACCaRDa0YRj3uosZx3X7i+G2a+cyup3+S8kOvTp5CD4iqk9TdBcOM2GV43FbBooyGmzu28GhHtFS
37bTvNk5/qV4XU1p410jTba13ezQ0BAXD0Nx7FOJAiRCugUm1Aaa0HbewhNzr5a52FUjZWt95lwZ
WfdJPb8mC5lUjYTySFV8MTd8v0/ugMSZkg4gPOmiNi5Lioj76TL7VJXaG5Zx6BQaXN+E8LC9+W0a
xmyf9cuuXlgteyjLLDghFOrnKEbsTG1coG0DU4cVCujpiv8bseKb0TZkm2r3nI39chbVR+pqQLtq
ydOUu9olSz32qCNBkKH9skJJDRN8/d1gUeztNNOyUXMNz03D8eQ1fx0cpJS1j3sc7BTeKGJPcKhN
u8xfqVuPcbQoQujpPFUnQTyVli0eAyMh6t90EhBlhcPB/TuNcGzsnqsV+zE647lfzfFQnlLOxQFD
GJVz7XshDQ4KJKao4PqQNJI/9Wghw3EmrJpNao+vQGia0+i2/yo3DvdytN+rsNWuUefgA4y9jdG8
R63apRJCmjEYh4o1Y4U9hal6kf6AUEf1UzODitCw4ZUEb9oyiCzyJcri0t/SKjmLPjAEaERR1dTA
EiGVJsSAjg1/Z3JuijUQOwq2Z/hdx15ke1t3P1hRSz8pKCICy/Ea29O7xMQRmLNxGdVB2NNXNCJg
2EXxJxmTrwZHihDLSKUbiqcB1NOeYIF67Snp+NeGI31Ko5EcltD6F3L13jZwNCLNDDzI0BsaDALd
InFH9BHMjtNNNyLG6WHWBcYFpXcbRz4wyncHRWg+68BQtBk1zmnKs15Z0wNqF60VIvsSIiOi8uq1
Nz0UnxqP74WUXzAkLrBox11tL+LUteILJiariCRdwH/EXK6wDEJISGh5QyZPmWxQjYWtKXStpGaf
D0ITVsNj0ujPwMzWfWNxHFrAmdzmZIq6v+R0FmWvagDkBYtV3y9z9CFaMEy9cjXfAEPvrDsj7kUN
NS0kFtLZfsMqfGLl5IE8J4onuSEU2g9R/O/WpPaqJbudLk9V2ZJlMcuOn/WyLfQaUJLZn2NhcK3P
wOZArgGkMuBaKd0+sIT9QEZ5BcKUQL5y8y1t2LKvWnhz1pb6SbKdC4R17xmqbT4mwkY4IghSbd2s
PEZTEZ3KUF0Fcw2cMH5SrSbv8xD9NAUR87pft1RxoW88TICcHdwUKyP8AoKXgD7vuVTh12M1zge/
N97YeKP+xY9Y0Mn8l0RfIBJtXcU7MHMEVik507+XmofZYS4ZCNLg31Ff0uH7aWoZNcQ4DR2L0qkS
py/XL/6staiClvkCEEX0D7SE8kstPGe1hhRJG6XtstmY4nXhNizWBWm4O4V9l1/GuHuHJADL04h+
EUROHpTI3SAYqkBub3KTsHjTC8kwDL02DUn/xOUlUdxHSVewTJnxthNoOtC382kk9XMdJ6+RwmQ2
2ahVvPdMn+t1Ke6T4xYPIp68bXE2Y4GxxB3f5gwxJrYeBXVypCY4mhB/oH/jpYMleyiNsvcrhWvY
c8yjNRBq5hOIkZlGzyRtbrpHSKFw+OsYE+4Yhhh6UGpyQDbCqRQucj5kL4oSM9/hIzCNVPl4Hgpl
443DYcyyJXDxue16u/+NSiL0Ga/drelQl6OMnk8fHmE/XWl2iyw+HAUUnfI0EcSGCAgXcclOCMyn
5nCgIS3e8hHXh5odTRI/DXU1nXMuQiX7Am5xpxB1Un5RfGPe2qo5morCVMQ7RXYBZ76bJruI3mfu
McO3qU1fTOf6h1ba23rST3YyW7xpZgDwevnEi4xCdZusYVIV9U7O2jtNNg81F3o/G+KnOIHZi93S
19efl8CcFbIF6fWpPAzt8DLIFtqpHItA1fpZYbk8UTJJcICGS/Rph9tI02PzAXxsbhs0hc1C2oR7
MnfKQv3Eo7YcrLLx65n1gFp4J+Vlv4tCzwtsLTJ2kfXQJRRBFNJMgnwAuh6BpmMxkFY7J+RDgYVw
4jWZ/MrK74q5PVnRXGEzLqa9Clko8z0pouZlMvP0aaAhGmW8uY0gUwnkZEj1bvbce3IKLHg3Q3pw
WJ7gck6jYBr1hYWPyUXXgyGvS/dA71x9aJoYlHwavyP00mU+QmPs1qoiozcnv+LBo8Apcvxs5Oe3
uC6BDCIlJmnZvAUrUNsTqZ1iBpcS31aSwYYaINzx9ui3Kz4P27S1yyiZgc62fNUK0KUecNuOd9KE
feC20U9pkHYQ2Wdm6vc2EfA7Be1atvET91gWK+na2zWWrndPCzruPm/i4qJZWIeoQKr7Kb+G5MGB
bA3PuLIpy5rqF06ynSgdQiyxcWogP/pNVOGFEgWfLZcpV9RX5mEH54wTHc0Hu4nEas0jyoOTbOuR
BIt5N2+8qhRshElRz+ZF6bcsWY/AxLhJ2BUBNc+DP3QXR6MpGPNL0KrktSDttDFG/oL8U3LEDhgn
ULdtSmFl13a3HpfXnNFjnpVasgPViZf4NfLE0TQKvg0V46zeTZi4Uz1DjMWcP3xi3OtoOdBjjLQJ
hAlnovoqnZ97jNmsPzoK2zpL3wmT1tSpQ84yjRK/wPjmDRldIPbecPIuoNKFD1revGN0IWnZ4KUV
I76p/xoQub0CgLxNbHv3CVvjraOl+qmiK9BFweK4YDJDxuZceE/6ioYzNiWJlTm+ihDYElocyZG+
FQhiYTEmpLoyY1fdOgSMI3a1pmjSq+6q+zp38mMQ7oOhXZN2qQ8SR0HW8D0TBABPsNrfHUJFaInY
LxUWW0LCjNNFSrnPoNQhMkvIMUTgl/AHo5O8JPpH7ybDcaChFq3o3zhj2W9FWzyYqfEzLahJBeL3
zMa/jxWYzRqfiJxfBjrKq8GJkPnjMSDMc6dRTgXURl7cVkzgvE5mB+286c2fsK2PVT8BkXY1yooN
ghgL5uxQsA8qGSCdtXAymhfG1uoRQhZbP5xR9Bz2RzHM9q7vQ/MoPFqdAMWqls9vGYMFlkjF2dze
DceZULi8z27F37Hb0DsKb5dGa/xo5W2hfV2KsTT46CfsqMclMHqnDtZsDLfkuiVw3tGnnBX+pN2H
nqx8DUKRddSUgcShZKuc/ynSXEnjsqt5pSgJnsA4vWmWkfh9WVtbVAHepYs+71zrNUo7Tjpy/Fjs
NfZ38ewel+i9rYv+oJepi8Y+3aG/e0Hs1n9F3bzFUeEGcdaRyhnlntqJQ66TkluY9NgjJpcWePqm
lvwcM2Oihrl3gDP30UMTUnml4oq6TLkAX3UgWjS4jsvcmM/6XO0neiydgVdt1Tiwo6ETsdnZmQ2Y
BWgb0PBFC6SArRr5i5XQufygVoTHpo+LjTvXhY/+SLAozs09XoA+Q0t37GW4WLTZ72fdQ8qpet64
g8E6LaH/yUtf5iJ9kNTeHYEJrT4c3rR51YlDD2ppk9NI1WVn2DvWFbj4ZiioYWFFG7YQEYixqW2Z
q9ucakBC9YpWUaIniJrQ9bHRiPFFLsMNtx5HYFmfXQfiBV450+/zV0jGYldpGH1QL6hOznW87FFE
gYfruRvHCI3rHN5NB1+f1jPBTN33METaMemz3//+B1br5LDqx9rcX1OT+NFY8uC4OU1nGdjpyg5h
wtQU1YVZ8RmNqAIwb2ydWImr7PrVWuW5kkLV2ung4LQRF+dakJnMmbHppwQS1F5zKOPod2CZyWm9
M2FA/2KczyPn20mMsynR77GwPuJyRrfJmrvXWtwNqfbd4ybY1dHyWFew/20yYkwrmE1F8wGLvjuW
sfXL8+Zs6WEZt/VQXCHVf9VaQQzNeFrSHOZDzFs7wrZAklv69mzR+jDN7o5RwUV/ZCwm9IEH28WE
XKXDRbNJhZG4Zh7Q84shOfJw71AIW+w6TfwrJwpynKH8Dld9unRs+otHy7sZQDcZVRBSStxqW9vO
2EvmIC0lt9u+MPGaLhiN01rOKNDSDVhFYhUHooBKxwWD1q+3lCN+l2TTo5FHE0OYFxEOnqmKpieR
JQTY0Cotd4TxX9MWlse6DFdO+EG4Za9KUlkTPqLaAWEgppw4yeSSFA9B4bHwWn0dDZXWtChM5nCP
8+ghZaRhVXxInfhPjNkdwwP2Xs9L531+HDqGx7y6GRHSbzjyd8aYDeY8JKZAjXd82HU2moExAgdL
MjYtet9eE9376lDIeHyJG1c2Hrg+GR69gVdIMfAvF1FfHlqH9XWvB4YL6RXZBOA+7mtvYD2VeuXE
DTu5jy70cHvhgRgtK6fIkC/UCp8dFumBbGoCMzRLR8re92UOHbpnA4NNkeICjkvL8r7bLhuYhFgT
GVr4kMyiCDyAjGjyLGZH8QL9YRM33IE5Td3IpsoQyzk2L4DS49T+Ul3yq8vsilErPFWuvBmpCAiA
t76wymotamUt0VY5t9iZVAYyhk9Wh+ybZlPr3OhBW2THLun6c95Ttdt0iJQ1Od0GeCWlFi6oreLc
tnqJLU18F6TCDzmvn/Wegm/GEjdm35zOjzVq6CT+HKl8T8qOrpKeotccxkSflWjy1fRTt+Q2RcEu
w2Yu2tL7GO0HPXvMWdyQeQTKUnJBy2WGAAlo3bFxWLgTVhBoSBy/2l/8rr5N+bKPF/ShlE66jyE8
PTp5FIwMfavXgQV2RZoS/NwFR7PcZKN1t5jruTaUG7o/2OSgeu3VX6rRuUc16k8jS1Y8VhekrjU+
5LW2Kyl+ItEKs9p2y93k2Hhp1IvuSsSysqL8rB3FY4jqti21qWalCoohh7kU0hAOIo3lq1GTx0h5
5zhGffAcSjc71CdMwUE9aH+0U8Zn6MUytBN8m62cuouK6uxS1GCw3FbFuyqxZ+A9yXBha3CPYAuR
AqLRw3C8v505H2bu1oLD2NBE5TdauC8xRPpGOJvEE6ZtFrEcH5x2poVVF7jNepo9DaNkcz2E2LXJ
1Q82COueHBEH+4rICoc7gVl6thfnD6s3HBoS0mm6wqc5BCmrS8GMwlrjQFs/d4S4NDhVhBtZ7zkQ
I3OdioKQjdcGj1VBZiT/7lDmtGx4BouaQ20vcQ7X9tHoK0HBHZf+bMC3bizJrTZ8y8alhUJMdlns
VAVxTtiNOLV2vfe0pDqOXK+jxHAerXng3lkCBqqse+RglMTepBLzTY9r7Uu05sUBUMm/YiWYdMRi
qnbWAao6x97Mf5vQJeeZPhBiiA+dTYXICgiUbObPcgl12Oo1N5S6Pztl9QOmRiNoSwI1VcY36pfl
xw319qx+8nMnbJxOVYU1aJ3LBNhm/nMk36CuXRe9+rQqm/WFN2mfTa99VCOQhdlhwVS74k0t2Q5r
3Jb92fgtLHIE2jTeYqYovOj5LnPi4Um533FhZ34eNtFBGR3ZcMxA0CLK8r58YqzZ8VyREFkXZ6Og
To+KadwnpI25L6P92ot98aCfamniPtv9Ur+4nRhZ1uN3i2rL4oHzLLZ3vEf0hYlZuDhtlcdYQ11D
eZlayH9DN5+9ZdwbZtgeU12PLnr9VE2iJuVRHmSO2a2iAnu7FvtdkbN6ZF+h+aVnZUdHdwgK2Vv6
gmZcnYoz34WkbPVOoOIVyOhCDDO1ykTBXTjuRXTNBwYxDbyRYdsLclh7cJOmP+VCr64iMb1TPhvU
CffZA7GuYhez9kysfPXz6AYV6fFb4cj+tkw1qhJPC3cej9QBMB506HuPTBaUvDKCUnLpQOWE650P
hNa76mVK+5+2itNTMYxtAAifuagtfqEAsPlisRSqUb866LywJNikNh5TdCt1rAHQ99mZcOlAt+t/
zfBBCT2hTHUDHf5ukhhPZPWU2aXzIAYMcQunSoXPWVUzj0TrHeRC3HVd6hvpDA8CLpZnA3KIM8t5
wU9C7SadAijpVCQjCtyqjBhOY9kfsxmtobZieF0lCaacdW1fcD0qbBjfmkfmGOxHTDW2z4D5MFYq
/cDb+4w1RR2TDiqG6+orjsE2kfR6lhgN0r+JIyHJsuoM5hDRGmzt9FA3xmcT8UzAzBy3wlrtlSS/
N+Eg3iaQkMe+zWPyxyI58valbslD8QRoMHJJRrNKCxJKBBxey94uglDHBELBuDjpxpLC1GONhFbE
tKxKP5TQeJzQfCSpkQUmOufqiMyDpvznxjZIynGhN2ohFZiJY5ZN/XNeiI0bdpFf0Qj+ktqTvQlN
WrshLPM5luniJ4DKr56BubhCY95rpQNmspLVERQmzb2imfDsxw40x9B9VWYMEcTtV5sdu1RXduod
qtG+bvRrZJJ2sjWAJXWUHfUoRnkcMZp0Y9y+dhkF3S38UXQafiv1Md+xGI0DVQ3tKxUShMoJyQ6g
0PcJQPNX4lbTrnT50f73W0GtFDfVzA7++y3JObIn4Wu0pPGRU9eCx7o3Fv40fYg7S8O5WBXOdlqb
sm1E13usJ7d24dJd2116XpbG2CvHmI+LzmU5c6se+7mCTSPG/JMYf7A0ffqLwY7gmrXzyJV/RBMh
Pafulr07rpMbU4cvZ1k/86hlkPlynMQTgTBqp3CLJk77KVr3EBvyZIHeeXNnHcFsIh7g8k3xNZz7
TwCMb/kxgurzPPYh5heNza8q4j9JN1e3ntmA24mI/8h2P+TpABEZEMVKdArHttmvV+tTN3KTsnJc
TNg0o4tWt4bfZJgji0wOJ6oKqV8GyLcJF6zS80LmShM9FsSiGQKXdnX005yNQGYvt/++lEmN4SQ3
4J54bCXw4P9LEQqpCHhuW7N//O9Lr5LBB3yVsQTOQFBqnradK1Ud8f7sMFeFWzM2IuYp+Gje0t0X
r/6tQoNmCZobjExYZ2Qu4UI8UarDR1VBqrLga0DAs49OXuwj9H2aZ+JjAgERjV+mF1GqW97n5qmx
60MtM1ru1y8oVs/hyF/GIFmEY77MiP3F847TELJhySSF+eXaSzJJmWa/caSyc8oyDUcPp2Tn5erg
FYwh+tAaIByrqwIcFxSk1QOwli9FpU8PBFuZfSxiPLjxWdxxrSa6Z9ZB36jV0FB2pyThe1Ut8iBL
C9ppnh4HV93Y64x3gqyvrc5GYkpZ+ffxA2riQ80xexq4WsSdui5W87zAVH+opuya5Mm4dzz0nc7T
vNNkGyypVftkiGh+BdZJmJTZBlxaeSMTgr0pNJejR5NkwYhY0k+0EynDl8SNwNC+MayRkL5s2jPS
Z/XQSvtZ14aTTZOF2ki8sExyoEomsVwyPk+MYJ46klv5E3MN3yajVe14I7lPSwNbtv0mwG3jDl6/
1GOQzfgUe9u+sSBMXsx2OnD3TdkvYvMzzTA6TQ6vfo5g6HVmfO5i9YYPb3zmISuxGj1pvV4dCBvq
D17mPRMZ7nmZrmRQBljYrwVzTPEibJhDWpT9dhkxTEUwZcNrXvha533xCUDqKkraSToAUfX4bAra
PBIjo5oWZcySqr+1isFXjga9156RX9K2xtdh9Wx3liGImsokTBybW+oONVB63oHExQetceFhMrqn
ntLYgyH0S5mnlC6HtbyqaL4puvO2Ot4c38zHkdj5MtMlkaD/2eAzUvygjTYfzcLSn2XZBDZ4ugJm
8CkvwhdRdOIMquFYzyRJeszlAXSUi4DF5kOs+NE872E2+EHOFmyqog5xW81yByoqP2sD4MqahEiA
RSAXgP5M1V2dQue9QYZb02cIypq4Gzpb1qmlSo7/yFeShdlZj5qIIzMcdh7cs52qJfhmrbGuU4av
oqsEf3lwKIke3VzW/Rbuk3PcsYhCZfonXe6KhNXrbTl2731hfA7GrB0MsGMILBA0U/LGFGlFlXxZ
wBUfnahadfV0POiggDdtSAoJunuA+kBGgECaXY8ODhqsq+MSs1LP+GuWlf3HnIm79qB8W96Gp8o2
Xjs828g/6AF2wfajrLiSl4kNWroENEgXGHe2KTtHxdRsJxKRTyCpDnOTyzWciP1V09ARk0lA/WID
7naYGprloQu5GxNY0HcejScAIRg1UKnCbW1IP4w4X708eiFAkjOKaOovrefUCm09KY8NQdPAsVMO
azPrqEnRKKEXcj8q76OAnLdrgJYlJOFeqEW6OtmpHJV2je0Rrs3UZAev57YOf4u9fXdg130OO8Tz
nKIMyYnil51xdP77qVMFshrlSMwPoLXa9sWK6+ZEXSzEz9WoHsWwmuMSUcztitW3nkuobKgYIWMj
KTKSbsUaeI70v3i3n1Mtco6N5yJCTiMrxZL5u4hQ9Xla0lppj7Z7zA1Xo1oRQy13j2wXR9ZEVSCa
Z1w8aHJiaz1nFwW2cweXo9GKlE16am/ArPuxuZgUsRnp+k26Nnn5zNOUs5KlUb2K7LWjfLhmDdd4
c9Acot/cjPp+qc49kBoZ6sGkZS5tRESJPdU/NBV2QUaSDxEOJJRK2p5Bcb4blufu0xxjMp1dnqgv
bQSky6oV0CP9OMewhgvsY80wDYd6rO6zadgnCR/frGOHlaH33gkdjoysGclWxacosmcZF0+Ds5yW
gRjo3JMxaHUfXGNzhMwTnfMDCZp2JwGpYuj1Hlek0WNruA6bIAcoqgyJlEoKj8KIj8ncv0P7UJpD
QtH+JrREOmv+EkNqHMyx2wyj9KgoAGgjKtyXhhrwYPPaIlr+Rg8DHIdS0fNk1dyjgJpVigWr3WiH
ZjJoZ8ytYNYXHD6VJM3sup/pDM/O1TFJhXfJRRd3o76jB44CcLFLBoIOa8gxiAbv4385ldk7aKa7
o9hj9OuYNa5WPxY0GB9E3B51QQVSkoPENj0QabrG0Cz+5ub74P5jOcbgoZMjz7ntEgYu9IjkvT4+
DV9z2GVXzm282K16b9tsujnK+00sXPHMGhg1NeDTsp3LL6MO4TWw/cf8dbMKlpP14v4JlffIe5vt
uaYtvux5vBvhfFFyRW4snXZjVZ1Ym3NEWLSUsj91S6xCaoR0Tlpmg2NA8uK89rU4cbcidMaN1+/S
8ECsfE1EgdYslDVwpR7qXQLiREpd7BWhcAB60SPi897pXNTenlJTKCLP6ywWThzA6cgUbBjxaayY
eKewPdHoQLwxFeGjmxvPcHMZibX0XubQ9dyiNy8sBDVGoOYniQdtZzfyI7SMu5ZQVcMRi00jffXm
cL/op9HrOK+acjppefo5NayvjMj8V9NQ5Y/TKV39wwZdaYELKWffgIMWffxqQ33hSCs+LTAw2woT
2I5JfItf7K9MZ9JoSegGi0aIImrzd6Ya/bdPLzEz0f+M66bV/hoW1JGE0yqoWH3uVAbdCFCT7i9E
kbaKFWzm6Y+oOa2flyalYmb8YTs09lRu/ZREyRqso5qqgg29EY01BR1erLGPq3NSA7gwMTpESQkh
xqvZFzQDaGOI/FinqnKftsey5q4X6fWhWwiBaROP0DKmr2m9BuK7D6bdoF0KHP0NVF3ufeT7rL00
62fLKAcMqoo8hOoPiYVc0Rv1VzfjymfH5Ce9ICsJIhyEyHjNhD69mh6ZsepP4yYU9WDUOckT5MhP
TleGvHn5qbMCFAz3eaT44TGUfJxx8A0LnyQ32XbUgsFXbE6xPfPm6NKXWofZl1HVENFwMjS/VVYj
NypCYraWQaOxxnfcRfLqYYLX6m8Q0wUHBS7YGAVoJLd4oUzrvlTDEaUWxk6HGNvo2j8j2rXiNzeX
Q81APJE23ZrS/VxrPSFtsaqImpqdkzbxtKzYJn16tAWrNqKTEcHB6g9P1Dq8o1kBKc6PYWdBjrda
Z+cVwVLGGWWrJhdGvUHS7sptGDevVmxUVOqS10WmPhJOQHp06FTNOoNk5sBIlGjxsqvWoswqprKX
+x06Dt8rSzNYKXj2TeU4eqdm5Oo4v7Xk4lBnpgDqBJflxT7mkGDGskugoBo8UjoPbUKL2Gi/NZa2
S9uJB4rfbaAJ/JNdTP5koBt8qE55iEsht26wA7onzyZSkEogBkXXB17bPuvxX6cGSNJ09j23ix+9
tl6Vlb7F5W3oHBTx/EFkXeUXThPES3l0HAzM6GlDSLEXEJ3jpJlo9uBALAi2nn5Bbf1LLA1yEgjc
O5olu22MZb6Z4IEWmf2WnsISHgbDwd1tks/FDr/ZZj3qvX2dUIx5UHnTLXJ6bKPoS4RkTonHtPab
SojLNskrRfNP8Nve4jaDxP13GfJfkXbvqmjv9OBgTgUpEyE2U6qc3uHTAR6zxueqi44Ebk8GRiWX
GAdKqn5pdOIjmng0pI2U4vn5WIIblVzu2cTTMHBjPGBIoEqHgqFDo4jgjN/mEj1bLSYSbSi6rZQE
dcz4Z0pB5uiCYzgbqYPQ4SORykWeobt4o9Kz6PCkxDrJOluj1lFnCWpQCLhxStE+qhHXkIpZVroy
uxgJBta40dUWHfnE2hBLhJMeV3srb79qUxv8J8sOBXHkGs224GOW5UfVSXsXFndggc+uyn40kLuJ
u7zjPGGxWgbaTB1oRq7aB6Ynu7AM9NHb8rc+k+Q10Uqo8V6KxaM5JbtHsvvS8QDZCljgSA1CbH+U
ek7ATK2gLBV/CA5DgIqYtq2bNyqcfPOmJRvhwa83G4GhhFdF7lc0he7pqOBlwH7cbeurvVrSYLsx
zMpix5y6bfQc/TbRzksWXqyQPtp69nZLeWp6rMdEpfA+FfzsubW5q2uyzcRb68yXYbKvhcZ5L8Of
EdsPbd4PkyQShgWbULPDG4u9xiNduI/2uBwZoMEr5nidcUFCR3qXxCbqWnuGoPipzekb9ZcAdiMO
jcUlgzwSVCADGP8Os9iLNUSYwkII7fqUWemrK/UbnXbdbo5mwBZo/phrjrnHQ8+Dfy9yN/cLO92H
HhcKLkv83BtGZhyWvMlJ32Rt+NkVWHjDRoIVtBf0k1QB8+AcbwTGipzyACkYy6mlGthBya+4oLM2
HRC2tApIF5L+zbIwFmDfd0Edqae891541xqb1yhi9e9IPP7qojmtbwxsdZtEvPOZZetWYYGB7z3Y
Dkj2mEA0w8qpgnKxt7SM2khCcAN1fFaNibKMOZd4NdGWRPhY1VjMEknsVqIlDiNerzEWb2kPC8i2
/HKmohzQAmrvYyFjy7cylqW5Fb2Nk/7VpwvL56bNt0RNH219/U5jtXcwY7BLnBl6AOWuxcETLGhV
8m9KMBBfPaIY22hnLRIOods0/GnQWgSd7AzuzOt0qvAax4rHZs23sSVAuh9oUzU1sqSAyh4V2Jg5
hVwIyDuDhtoaO1qtOYOmkJZRTLdM8W5MjTyWc2yF6y//+9KODZia9cv//7P//Sq05KboVcRace12
t7kDnOzuRZMYrLUISJxFivtkV+D53PXLOGrjLi+Lf7QcRWc3TNJ1DCORvECSok2KxYSexMl+mkyu
mIbgvpKBZ6txaWw6F0OEnbfztqzkfC7ZxVrjbO1Atn3ULa25MiVrGvf0YETjKunaXP4pm2j3uRTG
LmPm386mI68c38j9mnwdcPX+hTVl+4MZF0HRD7fChUs7ug7Uk/VX+FLNYFbJriQ3cOtSwLaU4OXf
U8W6385eXZqx/8qOyYiM+APJMTDSRXqMZOl9sIe1zg3BgypZPvVm4t4Q5fE+lC7f9rQoHolCUTlv
d2L/329T1/zs5rKBXQdDDK/FS92Gl3pR0ztGm4ZUl6kbGxZ1GmVt7olPMPIOygL3n0IcwKgggknC
HAwJ74Ohh3+WIf4TygyhM2fj4fB/lpHLJ9ZY0FWd9qQ5dMUUqj9nsC2uE/ZNIA36Lmxac+33wmWT
W81tpZFtMi0Bk6v41siufdRp09lHEvt1EU/nwUrxmPMqLFRiXEuNYje5nAzMZz5JPkjmc8+vYogS
syEOieOyd6+Lw+zGB2pFfs0VV0yejUBBRNMqht6tRVaZNgtvDrAX7mj3eZJFZwVaN+1Ds2UtkSzU
uVhJ+EJRXwrHl2KuOduts3a8uDZWUuZJNTeDz65oS03hN8a08SCNP0h7y70mTvlcN+lp5OUCXqV2
9nbXqL0C8Qc3fm+7qbMRDOl+rjsNHs1HhzEYaYzvUE+YZxMj2554DaujndhkExRdSCVDEzVVJPfX
llzVN8TBW7xxFfSWq6VPB61xdX9cAIEV6rNabLxki/E9QL70i4iRwLLcCtAYX5A0+VLADRhrllOp
4mry3z9zMgMXPs1pqB9pb+7rsnZ3bWaiq3q3Oh+STV0stGYb6E+eAvY/wVDzQdC+jZGhgrKPdOpC
ML6gd/t1W+1nioZw3oSQNUh3cGP5dqP/4+q8diNXtmz7RQHQBcl4TcO08rb0QpSkEr13QX59D2rj
dgP34SQknSptVYpkLDPnmLWFEcX3PpDEH+bWKv+MPG4s25G3SUX6WljcghLYSC9ebcfh2W+UOleK
iSnyF8Y5IbCIr4wV0g4V3mvh9d/2TFuc0qsFtYWXKGKha1C/PJn+UJ014SR5PH2Keb63ov7aj1G5
j2ENX0vtgGZqJxAMkc/OUkTUZpOADZFbJ0gfV8IwIF21PmFy41Bdfj/thxOmNor9yn2cbbnqzLji
zRULOE+vA43Ooep1eJvjXvjvxe2jv2hgxB5b4CaZvfrRhWQJO9hydpKRCMA2OCZBW+jiPmKCTAm9
7Cu7HoOuyB/LlOSKDf0Li1pDzfuo5343SALZsM2Z4cM2xWUg1cS3S6q9sTybXScy6hE+/33JtVHs
s5Wjb3KHJJJpvJ3ipsOLVZ3H9eX3o/97+f0aWEHMzGOIsNOoyEDTUwo1SqDsaOAgnqHV+We85CCy
UzLsCzuGN9nFXnOOrRStk7fqSR10qwKV8ykl8GFWNt7Wev2F/r64+Rie4bWfZtcRhxRL1GngUo86
RnwbxdLgmlmNgfyZLQXlD7PnoWExkZ1Bl0pcYtg+Uq15bCC2wIMs23NvThgNoqo94yjEdIO6WBFQ
d1ngGZNpPcoS8YZ1C8UbjtJsjdsC5+M2xhSAopg9W9eXBpxkgTqhQak+s1K6QGds/nuBTW2hXqcb
HmPnB3t+v8+kt0ptFwbjOlvOJjyfA1HgV+noDDmh+DNrfH+LRJ4ziW1DOim2s4+JQ4AhKapT1mTs
ExDpu0bPl9ryMi/mT66IZ0WZloN5J4sypbKxVyBxPvOToOOF58zABFndzRzHQJvdB6MRU9D0PzUQ
sbtOmu8j+l2RDgCB4mCx3szUA3G18L62CIW2tt88JUuBsoYcxczuT3lmBjYKJkYF276yzumAcN6m
QJD2uWsQoJUaM0MbEBzJjF/9mydKniWqXiYbckXLHJSlJNjZEHZ7eWkafjVFpRgBHKdxQDTVhuw9
qe4VyUIZC+EkBf9NDf6ka+ce4cxhRvXl6ZLxuUUOuKNPxiTvVFR8WmH8YXck7swh6ojq6KW8b70i
i024NiBUfbBsZotUwC8gdNDPMRDJ2VqE+FaiOWYUfCkUxNI6Cv8RsXX1/f6cYW4evAE63opeXKIX
tnCYjadl7xgGQtPxLO35Xv/CMOq7jDjZTTykL0mqf8wK/FqL79StpcBjFh5bw/8yMok4NfwqTew2
RjfBponUMRqRpzr3qKAPEbIgz8VO6NR3ZBQubR5oq/7xvDaAQxwe4563MK1vbQQO8UghONQeiwsi
OPRsPDRhMLnxeIQX8DEZEJOs5IXrhBB6MkgyTz7DWeFUaqz70iMVlXPsoMLyE0cr+wUY6tI2X2oU
pqADakRpVHAwFaKNg1Ir9tJzXsePftHyhNNhYHw7Bm+dXN/m9b1K0p6Aa/YtLj9z5DVv03QrlHxU
9KQbDv9jWyQ57IIDyUJc0Ca/BsCGtA3WRwfsLXH7NBCe+lfr7DFpw4fI9o48DDjHGi7JaaIrj6zq
AyTBezPbH1b2QZ17QenDaF1iC08xie2muEZaDHxV5jZDkty4x4CC+4JcoLgY/5oJF0cz2rgk0h/2
F68ubeo8cbWDHX+WnYiwKtIL2An6ZsAVzeCyyI1oyfsH6ppbtP/nJhdPqTCjwE0FE9O6uaCTONil
ydUm+a3yC8IlCS+P+wh/SN3fpSiHplxcJZf+xjTlTVanJnt5iszZdBbaUnzXTJ7oIMjbo2eoeoJS
iju3Cp+EMjjCjIHBZWgcQrtG8FwQQkft4kXMNJLYACDEG1SQHjz0XIDSBlgQYulknslvAyPwOn0K
bycDtKUyce6YzFvtGGlyQ3w0ljmAZuFGDPz32V2stFostwYgr6f5OSuTfvuCzgEmq7qOAlqfBnjD
A/7DtoZ30TUH8rkZ3vRqY4K7GWf/EdXArnIlhm4Rf3q1OHSCnEXLDEBdHOcOW0xjVRbmVX5YAkcD
q633toUpsSAfwHPie5U1Rx9DAP4RmMA+GYv4islA9x7VfQNMckvGDsOa5cEtlp+oESfIcqgOkddJ
yweXBho/Gx9714lJgDGuBlwqu7MIbg6v7eL/TcA7zNaXKPBeGc0nT7UBMX/41qRom/SEE79eO310
GmdZsYAOWdwROrgREukxmbs8AEZW0Ony5VWAmOyTj/51E4XmH1KwfOtagh3nCAMhupL2Mtbyhef/
c4v6fQzf54g/y7o83hFxumZukCrZmfxbrRcgeUAFBfrLlANY2SjEjdYi/WY+LiOuibhlAiPSnT9g
fY7G+47CnBqam1Q4jIjdelUV6nhvo2YeLf629hgchd4TGFnaoTtSjL+sCPGgtpv0WGQu/wjtXCpo
ZPZkTOfQ0R9+xdWiqfYJtPMDdx7AADnIpvvxrliBPDywUHv+LMzPUVDEpEFyAjo8iZk39oEs6quu
3J8Cgx5viNjMkvG1U5YfPl6jQ8XDT83+V9aaCowMa8f+0SckD3MZSLkMaxwTS/zJXsx/lISSiXUJ
juew2C5JR9hsE7v7LnO/1iuPSIdDzKwN1ND4MWBjRtdlcvTwwHYz837KmrvEZ2NaIqi2ZkzJ7DN6
Z42uxEK9KQ8MPz7FEN2X+SqD8Ge0z/ySukogiiRNAUjnp1vwhjpoZ2cJhbhdxo9RPgG8fBc2JWfK
g28LQ4+Ke/2OtjPeo71mGt9GR3/ArZP2Zr/1TZcWK6TL0UF6tIUPE2yVF9MS3OXAG1QzrfwTdxcK
4jdtDSh78NWhH/qeUpvHYyztvwVkFw5ow8+z1W/fsA1YngS2VoCeJU8ZeGI2zJfUyQA+uCiW87vy
RmrFjsViKNaoa0JzmBJAP9tUdNbSnO2hOXRhRcCNc2Y5tht6HHhuIfF+Am7ed+Z9zbpm2y4WNmiz
ujDRWNFOU7dj1lKPD43/IbjUmx4tvv884zUSEmYskYsrVK46h+yDN+OMN8IdcYNlj14TPdqYJpJ0
gN7NbDdXr97SoPPyUdLI/s5SPWc8YEAqpYcRiEipRkgr7muiyDENp6fWNfZ9NL8h6Lf3YYz3BXlu
PRDQ10CRY65KmljF6K8siESN7M/Uj7+l6TAXI/k+BbEtVs0dFeRVkYqKl50lkjhEmfMERNcNecIp
D/xK6kH4W54GRrQCk0Uef9Yp2AA7Y7MnrUPD5qpwKxwp1akUzrUtCyBSgIs3Q6GvrVscVcQVNZP5
urIgZtgjh8G4/X2sLJB1pe2d0+Sf8hnYlJP52sYjuZHWXz/vgryB65NF6lUvxgNUrDT7QN7OzE2o
Y6rT7xQ9QK6RGslJkAwY/ssJ152+65BCr3HdjokO9vfF+hfN0J9K7PAtoQxefoIYU0IYpykDTCam
MwKDlkWetjCNztw6ygQSkFXlucms++5pRi41SZr+Rn8D7qe8bcqXpVMgayQAL0tB5zit9XAdscPt
J/vYqfolmeSnJZrm1NgRNpAF1uZU+A+lyxhMwsu2UvNP2YITmJwRZ9S4wvile6oj918c5zPmc5TO
niMNBm2GZifeHCYDT5dvcjxDAkthpjDfQXC5c1Mf9jpBq+fZNP8tjqkOyhwfXK3doHZitmZWSNbd
zO/JtUGD1f15GaCfoBT4FFl2IX7DOxeJTwQj8BHyoRGb27DHnQ5Zg/LNm9EWp8hJxYnss/skpIty
jaje8/c31mrgVXe5hCLSxV3HEJRSQJlwiwd3PHl0pNmYHvpSJ4faX9KAAn9Fdt4hTFDnKQ7LYBz1
J6ZfKOGyAV2n5MvgtfG2l7EFjXPamRTCvWD+mHos5UG/xvuajgQqeoGkTMc1PhIQdIEV6WIfxeGO
JcX4soTGnxb61W5o8dIXqdgmM+toNJH4lehrEIyCkZTJ5F37vGRGIA3GDVliXRA+lzuK+WTbtcWV
sL2EYFP69QY8j6ixr4zuWG0pGHe+dN4aI6yZ6QkEshxXfvZEQGgGeiCiTozzG68GmKAj6pgKAFBU
jt/TiCrCdMH0pqCuKMnY2ozAozW3KQdZ7CM2yWOEsHA1zaXfFiiVQbQ/OmP2VBjoULvFD5Ia8GlT
9K92/ev0T//y5iN9rREJlEV7nysiwheoUiS/bsu5IoL1mPhmllxdn6GDLg99Lq9p3HqHekG0sPbN
fjP+4MvNaM7IvbO7J6i3q31A/WPMF++ssmTwMTr12fTY2Py+LP/70e+n/98fafIIRmjLsZxUPv4M
/sXVaWDvn3ac6EPNQjqzFgCOaOj6/LEVQMI9CgZk+aB2nf0Y8yZKi/3DYGh9itFTpT7NZgvxKzsk
ZUthyvSlzyzzgGVa3APTTk8rBmr2/rA6U4yw+ovMnKCLGYondXUfCmMfs2wkyokHlaXcGz/XJcv8
ftzpgWQQbzhMdkz8dVIiOhymh8q3LWywDhBEEgU9znUuFaws5IaAcRoS3Fk1NvqKsiORr5glXiJt
3aSNc+NY4xN1PQxyk+wiVHZlaVIzRBAzegAUAuH5ThrV3SCap44rqoVO7rSKjhpXoNuFNxaj0W0o
UA5j7je2ccn6CHdUY9tHAx8y7tLsO/HuB47WoOo9oM62fALR+4XR9jmvgQEs1vSvNsYI5Jr6CivQ
Mf3JSizI4/oxGlPzpKKOJfr60g4hM6Aq/LPoAPsfjSkwri3S9jvfik5YC8+Qkm9FAhik7olJQAjS
VDyER4wK2PdSeCfxjWmWIDpVekZTfTvG/U8+Tc5BrCtsdRfNyC81D7J9tSBUUWK6RP58HmD1IFB6
REDFatHvedADq8bvgz3SAjbEWjLpSWmMkmdjkI/UGYhRdPqek+kJ8+d+XhG4HTslgjEyku2HK6qI
u8nohvtwwdAcVvqPytgMqEUf0Khfwsxg91QBbrCbo+Vbp6qDmbYwVG9lczLX0JAV++sY5ffQuled
zGzSurusT1/1sBytRt5X4a2Pcw8YQfUE6ODVjcyR++cnG1JWZDYC8q4wWF+37Dg+oGmgiVjGehel
lDDjurODh2tSzIZp/QmcOsDSwNijgNZsyRaaVNVsYpXsfMXGrdTWE/t7nGgRAzoieMsbS3oo3XBr
yfU8nXj4bowwFWeG39WuVp9+jM2lVAMQmnDkKz0YtrDCatMmxmOYOn/rOSwJeNX2CdgFiMwEW1uY
HtxMrchkFEqhodqzkCZjnd8PZZIDj20HqGCh8g65KU/DOkrtRVOef4eqvx/9fk0dp8hXsFrwaVSW
py+yljeWXycHF3ws9+s6bIodfSuF+z2xKCWGmRnU8L+DKC0a0JZzy4D5/309Iq3kEE7TgVTCfLrI
bm7OZuqchzYrD54Jtwjab9e477i54M1YO8s3Xyiske4iakKqDUKwlcBtwLbs0rR8lPX8bufms0Vw
BM9bVnLErGaYIDa/39vKBP1fSXwLRDtOzCRu91oC3a6qQpJenNR/fMLWSUSoJb+hnnC6yEcF3oAe
pakEuj25ZNEoNitrPjM1qA6qWGPAx820Zph30D4GvUdgzxnqkMK6tEyIS77f1uTh2CGnnytxIuI5
Puo4c3fslK7kIE1Gutzbqn8xW7c7rVn0G3dKyVQSDbB67rCjBrWnM2eFVePexBtK9xWRG4/qb5W0
YcynNfFCcYgTj83TSKOeol5gLgKILY6uC9K6RPhwcUGANtquA9lonk660kfmJjdhGPks+UkFX3Ho
SFjMPTHd9bns+55MEJUkh95nX0vxev594RvW/33krH9OYXTbQrsHord++vvyf3/u91Oj0y6//OpQ
o4w6U9lHm0aEGHgXgkwa7ykuHNzW/zumbUgXPnfry+/Xfj/9/Qj1J6jQWZ9+P7M5AP77Y/bvnHcA
q5UUFhKpdPXmrC8NRrJztb78flpi2ibaD5hR5U4ePDcNbKzH21R1MX6wFrrXuDCwmM3pv2/irMej
Wr+T4dtVEA3qaYpqNl1TV5hn9tbGfy9eZL4k8KDXMcVaJ2zM0oVMQXw5/BJ89piPDOhN85uYuq98
EVUQ+jS3y5wEs6bHt8jYamEWLhHBU9PytJjwmVi8MOPB7u4CNnegzhCYCMSQwedzrO0DsUBoDneJ
aw3nhprJ5KFL/NjyVqfVA/5lw26CWPvePl4KVk8/wKz5Yuy/K4L6Ite7abrknvfm1YholVu9T/Lm
ZsmIHxIzf8GTxTXJjCVwnX/OjNdOjstXVpn+zlyi+5wZqDOo5DBoMib92jr0U76i6c6//w6vr09j
1R/ZW3/1tb63Qyh9jiXPaTgHQmCujOR3anOJ2/ZCWhjO652Nm57548zhbY7bPn7XPTEOTDn+Inhk
qudRZjV4hiiTWPfmiMI8yaVN9mdQE4jyEPrcb82tmoUCd0D2wmA/2KDgOB3svgdzkPl/26LjLAK8
MVXtw2wxJ8W4sHD1tgRRNH/LtntgkN/tUn6Zm3gZD1AFzmGLrN7043f7FbfjieHBlIFJNhKv3Ufe
zwAK6Ba4sL8Xi2Vtllg+aTiuAbvlV/JTsrNocdYkKv/i9Eb3/QAq8q+vjbdmAME4WPqjigsfe9hw
2+q6w+5txQ9xkR7w73zB1gfg2jbY1lti8Hz7O3YhZBBRNBwa/0Es75bXQiNblnFrV/mllU+UdECm
JQ2vYxTewfE9hr6ZfSoNenGCpeMjUrSggCd2AC6T70m82bKPINUkc2ggl6S91tEPBqKd6VpcGPb0
Ua5xjEX7UilcDZhvCcVM7WPhL3/SVlz6CF98WVFoTh1Cp8QdMApQIP4usqMQcmPMWhPt5JrNkpGW
max4ewdlmaXW9Xl/QWxC3PcSn9S8XNlOD6wogXKq1MIeRaKyQkbb4ZqCcUOZ5CQjvVJN/JVHDZoj
3B8VMRBsson+cd77mHlTb6FPaj28cqYI7aC/qXsfl6GGMDF3b40QNG0Ffoea0eJMZiWqqLXahis0
YUXcwBpg0Gsiv88qp9gppzqU3fBtN+184nBm4wDNTEl2vDY0Nj2mqKwmVQYZ/OB6CvDFsXZS+aPj
KeoUYX32DMfNOr515XFZw9irqPgTj4ZxUO78rBuREypHiHleHEfirg/A1O1NDR6Fmmye94qBXWQ0
ATt7bjKIebvCK4GrViG52LDiMXLiborrZj9FwPV678jzmFFMkiZHe+RmxsBbH5vUZ/dfErbl+IyJ
/YwORT4IhxvQMpubckzlbozxHfg0ZxsUpQngEjIgnCSwtMTqEvGN3O7FZp7B5oFZqUkZG/R2EuSp
G12WlLjWoeIQBKKEFybHPJoP/xp1zLN1g8e/FwOEcTaqJbqziwyCs3dfN3RtOkGUHfXWV2K3XyMZ
fEAC2CIlWWBYhERCl+6xcUJ9ejCciSsWQvIW6fLJJ2ECCle8N+qTay0MEgmUI6K2yRVdT8/MIRYx
2aVTOBzDpLI5gpNTtYKCiRax8O6wKyRSgRVRYZuopuT6UHYtZmx38N3xw8qfiXbgvEQgTSCp3cUO
EU6zr28cHy+V9rXaj7dk5DGFkd3e64a31Dc/rLrjopgZRrRMfctJ/vgocRKl3kYWwtspYw41KfvR
y799TSgVHdFII4vLTrcPMlEIkxgO2R54naFcuaIT/Ua8RA9hfoMGo90wsiKjL8R3FV/6DpCzHlB3
8xQmhKwzYEQbNli+yYOX+dah/yDxxw2onR8Y2waTaT2VqsSnbUevlRmx0DbnjJ3cNnZMjJOkam1M
u+aJZMl5r5HVyu4tdYnw8MR7okS+F9P8LXOiv+dl7boPbjKngbWWFyWABBMurZhUhAtE/zHRRKNo
AHBmb4Xn3Yd1/tdOwbaSAP0Ed/QwmNXnaHtvTesSG1Qx7TIwTQ7PjuMhqeqcV1XUP5MNR0irbqed
DqgcU94NcaJwbvIzMnxqLat9HI3sDtjfo0T3gLxSGSx6C499VfW3JNrE0ZLpLDgbNhSCXJtpKwsS
bQCfIZrsvDRIx2ZXyOwnnuWLOZZ4XEb0JaJeyMAwJWiC6dCiqEVl4RPGNFxtw3sCxJlfnNR6GPv6
zu0c9ziZfbX3rOq+bMZ3ZC7kELFBwQ/OYrg2dyxIOcDB7xyo6O9UaYqg9HHntxPM0IIUbR8Rg7RY
02OayQJq3YPHxtG37Rc5EG/K7TaLmB1K7J2NAe5Vl/b0Ph8kNJwZn4d7abIcQiuB+lQSa1gvPLTq
nvtO69X7BkNyNEnsk8Lsd/nHlMwGekool+k01Zth5TIuFoBOUU738bxihIfxDJiTGB/JZqbSHhfJ
mQuujmlcO2XfzBGP/MU12W1GDSv8An1RetYkD4cMhfHOeuM1z8eP0g6KoKjLfl9L2mcXSmLnLMOp
6E2GzuXOApKzfh/y5usewBUMyS1C28yf6gN43GS7TLCvCtaah6RivkJ3azA7Ar0YOeKLu1wcM/N2
qMJXyzCTnY0/g5saXaRBAlSuRxRze6cnRazIVbVvUAEBXDtkLmjfufgoZ0514SdPk20dW9JeOSa8
41RomKcae1jkAXN0PLTWhD3B2q2Ne5GER7/DVNBnud5bwzDTPbIJY0HwnsaQJ50sRViHCPxSEWeB
tI1pZd19j5Tyl5ZELyOhXfVz8FBhaTxHzkQ/xY6DfUPV75Yxv/TWiovw0luddNGuqNl2SVG9KBI8
T+XUQXCt5OvC0chcXRB6A38Q7vZd2EHBZa6PsmSpcCI7BU5lq9w5mfEILFY/ORlEpHjpX0vUQIFk
md3zHUNBGZzWzc5G9w5pilBOrHaHMG2+W7sPfGnOG9OHZwPnli2gfmgqjPEd6dbMatTZ7thj2FmW
svalKvZmy2ZzAGABywB5FcBchrD5107ln1BmX3M2Roz1qucxVNF1yv8YPtiPCuUVAzMVb+kpxsMQ
rspAqIxDlR0Mln0BA0X839rPd71BnK1goLVxZp9sJOmfarPYDoLFHraYGItEW93LmHlTo761ahcE
ABySxPrsSNmmKof7vLCcBIzl7eYqfl6MRF2yrr9O8PwCMKfWsUBnvUwON1SEdC7MvavH1LOY5LuL
KCtAgr6lex1PAMYLFHLwu7DRsKRp9Hnw4vaOxPKJGqGZtX2FkcRQ0LPYYflwbD0/oiHDd4RZ4Bvz
6rJv12zuMmRibDJg602JUNwgHC9FFu5XP9Tad3lUPvgTB1qJjgAzLO/uwn2zb20LFMPACWxZtEbe
p9dV9cEbWow8XfgU8roZ3vKCwxytcESKjqnPEO4iAmeuWhV/YGlEh7nTVyYIT74z3/UFMfHgZzW3
i387G7VkuGw89r2jgo666MzUh+dYDjChBbTvV0ztU6u8TI77GDqRJISA3Oxqtnmnvegyd/zQqpY4
CIFlAKmDRASZdiFJCy+G4JHnuODu1wdowb5lMkBeKgvhezbTv0YVufTPcDOio02SOXuuEplEXvPo
BAvU6BKbchLxlnJiq8Scj7nrf8OHSC/CZs7pWmg1ctQnrIzk1kI2iOTKWEtIqu/OhU0/LlDZZGcH
tee81Iy+7HoWW8tjJ2IN8lMRfkgWdnsSnbEtdc7GjcHfZtpyX0CZUdZNjoYhoABoqyG9qds6wY8D
I8NheRu4UrP9xpueEhn8TKjZtnS+LWUX705FYI2b8WPUmX8S+DLH4o8rHOAQqMEGowXgLu67wv+T
Fr16skwLO3na3o9eO54Lv63uJp+1DgNzIrjyT4/ozs2yxkAV7AcYeUE2FSorDsnMM6JKi+Y4IEAk
GlvkT67Q22kGrwkkh49KsI9envyZ5mi4B6dNRsARoQjEmxhzWIxJphgt79zrdUDQG4A0BPRkY+5g
uyQrbPTRx3C1ogdz3uHsLRecCoos7IMlLx7CZhhwtnGsr1OmsDV0ExsAxKmbxCEZksjXMphH10Ha
NT3A0DSIR4ixs3r+fKzgGDa5BeVI432L5LqlgRCwW+1Kbp1hRHeqAtLUQD40GkIyrKn2BdRwlbKe
cjCWeu40049QoktfockiXcUR47Ub6DKNDh46KdXZpsDEjeT0kT9DVeC4b+TtEM2I069qNaugkKNz
bbBDMFSbOl9ZBA6cZriU2woj667r/9HG16Cs022xdJJc6wJjNdB4yWVyyAuMjB6o6z5WArw60oR+
6oMq7EhLqIat4o2FaEQsZRjf1G56Jj4Xs3PikA0x4akcs3PbKICeME758RBadDmJA+44Kp4q+Xhk
x4wWIsuPumWVKemBy5nUMxMHwCbOhDh6oDKVX9xGo3mk4DIOogA11BjFecQF5i/k1DvJlu5jOUk7
vggBRY0eAA5zGB5BEF5JxX6Ae/xZu01KPhK0u76pL2ySZsuVp47VZFGHD6jUk8A0UJoMit9a2CGM
1nl7LBkNB2EieByq/KXrjGFrJi6Dx2ziyKxWco6Nwwk7IE7PozH6TAsl/DgzIhMAFCH1X4sKWD1o
jDS7ZBg/TVVCx3UdG4NOtmQH1davVdOroPVGubFYTCmUlJ51VzgJ49KkVfDhoy/VTu8da9wR7izV
S/g6zJgHItd4Hg3QDoPWKwhTzwcTZodIGeJZ66ObbM7XOX0kHIpFKsMHBgJo71R/x0wfn0FvolFb
ygfNEOUymM/RElckjkwM5M0X0CntLllp3sI0GWESpA4Hzn+NHPyk/aLvKNyzbT3Cr5ugEZfGfOqE
c0zq5jUO9beLQSGPBcBvzO2zw3hz0oCLsuzvOJlkyhlkF9tGQypbCG05x1aRoGMgkAwze9p4J6+T
SHNzlisC7V/kPCwFu+yKvZSCPcJCh8cAoI4Pbf8LfdAZSfScJvW76nknysy4s5Y1u5PfIjVM/ST9
gs0mSv6NFtE/gr7upr05W/OJACAVoFV+aUszOzIejqFu+EGF8GEP+WMfFqjiDCC/QQWzHzPBCabD
EmCN/WjM7IEV8s5LPLn1NXeYWUjMFJV/347EXxGxca1ndqLam2Fk8iDg/9a7OhH4BFFr7Ul6QblK
PwQxkEeCtyJ50BRZNvv0/GduSXC0vbVvHxE0jlFQFYj9J0UIWlNSefOP4Lgo98ww7C2RY69iYoYn
0gIkFgskPbrD2WG1Re4UlHC5nkxJkeBUS+8xrZI6qMPHoklPuimoe5ERt9wvWT+B8DcLtaKSQwSp
zoFat45Z6y7RDrJge0DO+1mCP9xX4upVDnayaDYJ9EBQWahbOyVL25llsmtZd/BEsIlIlWITW0W0
R+VPqFPEQ2LOpmBmQDZJI8Upxs67aNvpuMTUfPQfy8CN6kIoR158Qb13M8g426mSHbSNULq1SOwk
XPVGVzdNIoZdVHJuuC4ogK5bl/3z7SDybxh1gAKQqzviobbGD5LQRTBynhKX1PwqcbqETICR6LQu
KppdXF9XkWHEM3TyIbC5mfuWudGn6hFOhY33F10inHCHFVwWm2rT0b/StbPdox9LsoVQZR4OC/W0
mPorWrVVbY3VPF0vVo/+qVYEHJjsj0eAKNW6V51lFwXlqG5Is+2PQmc4dpc/aO+g/4D0Yy4QYYAc
oqALdXGJ4uwGWSQhZ3Yz7MdavVOouEcdJmRYWu8hG+eUkjBoHMKYtObsJOBpRrmsDSjQg+QKnEti
3ASjuYRaR5ccuQ4dEO7vL2zc2FoFgjHFA4heNUQdzvnn6K+lzKMAcxnogxB+IB0J5MECttA6zc9K
695RLVoXxukHEDI77C0soli9bLqpjzZtHj3KQqd3KV1hLGc4/Hp5L9b5mDOSn1CiUV/pLtznJMEf
+9q9bebpBs6AuRUIGRLfY3dur/iCEJ05HDP232KPqZUWULJksvFZEnME3yuHbGAQm97idsdjlWFz
LOZDjFl1LvbLQGhMtwY5VdYcE1ZeExbDaBPokQ+p7UajuN8UwwClCsD5roMyW7srQ6V5LhZgK1af
/7SyfcPZfkpdpiVtGostbOl9rrWBEHJ+m2yeX75jnyAHfcZAO1WC+A17ay4naJ8EMqaM5W656l6G
wf3usEbtGETuJwkgPTcLxjq+ZW7riZOPRj8y0GanEn6gHWk66txPkDbAeaLffUH/B79SriseT+0c
UeSnwv4APnxfUewEUR3+fVeuBCZTxs1V40irVgB4nSbnHAkSCooHq/Ffkky/xyNiR1x3ctPWExoG
yVwxlfLRtCdGT2JdnTMLaCra2oyByFYUHoKnSUaHSSJxtNJGHsiIeebGo7QlaKEOEZikSXFn2xd3
jUuQYrAOOlp4hGY7Oyc2WLOGg4Xro3QYukO15A8MTbH/IG34Vaij56P4kCAqclNQjVtWdNGzltto
IorA6qarUcjhxEQq1M0YzDGFpmdtRwjXe0aLN3FGuzGxMPQSBkUtg9xjXPRIRYX9h8p3ueT1R5ev
5eZSjnsne4gqJlGpfiChzedyk2g1jL8Ykb8xIb8VCdMW+nUUS3PyNgAXPEbeeCRuIdqG/uKeGThu
ers9GtrMb8l1C0xf03459X0U0YZPmGF30GDdfWEV9S4ZZ29nSu/C/7pjaA36uDQ4LVVMRtZYPs4r
MN+JhQDFicYEwdEhwuiyiW0e8V00fuYl9WFPhFcRYXO0HVeuqoGz76Dcg9/KAtnYJa2og1Hqbwv6
VhMzgiMVbwbmQW2/dKhpiZBLTyOxQDgudq2DAzz3J8X9yhRQoZi2sS+P7Iy2008h6LoH8MI29wcd
l9p1U8FlKViddecOigjXMYEAvlG/5mwtOZBGd78yMHjkrMLGPIFR+CkRXz/7GQgL6bx0ZVccbUP+
ZAbueInHX5sYEcnBOxFHbkcRI584fCV1lB0SjnM0Zqd0aK1tKsBLmb45n5g/kqWkT65DnxtCLtl7
M4T3DvCy8JV7zA3Fsvp/mDuz3ciVLMv+SiKem7eMNBqHQt18kDt9lA+apXghFBo4zzO/vhcjs7Mr
E+hC1VsDF8INaHTSaXbsnL3XplEZC/REVoP2TUvR6BXMiTAt+RtMAU+hLd7czP4YhXOqK3nV5+Hd
ShOQ+tjiOBTqX7pBUQfDgAmvieWnOo820NKyhaCmlTg+Sp7QPgZTWOELBIJ8aNiqNhaYiRvBTpAn
Kf21JPK3QIpeQ2HeBw1MODEGm57RkOrAc+g+8CMaxo6nN1gs/QtxsoxATATxjahPQWT/lCC6YbCo
CxlQn/jabgm1vhPMgjflxHTPGYxjx7uEccpc3EwpPdKJs6lZYfE3a6ZWWK1JFN5DhotuCpcqB7GV
bTIELgwquLwZ6B9RTLpa7e/IXQJm7L/XDklE9jR+ISOqPDRrK9E3e8NICtLIuvImHBV/IGbdbReU
8SUI9V9TxkOqivk91JlW+mm71yfGuzqtdPztU4/Bhf/7/SGjrjkgBUJFn7OKoVEX6QgRBiGkPW41
kWKcZhi17m13M9GrOWXRhZ6Cs3VK2mR6yXSc2LBplVbVuPW16dKXrJoklNi7qBa/dLalrSggQjRN
fUHkHZOqbciNPdSMCgOagVaXOUtgmLkLSgvBb88KEhbw9tkL8GVN4QVt9FURp4z2ATZe5TibfMbf
pcax2KJKfU8sIbcFClcDz2TYcVWn1t4y8H7XXWRCsTOQRGABY1LV9Kl3GdCaXH7GY3rhCHrU0Ife
2HU8HomxqPaDzF60etYPwmR7QX30hHjSXdETht0Z1tE5wfpStSBD1DhN99pbYcpgrYnJ2I0RV+9o
wn1ctxmxxVFbniLu16aq5syr3AxiDmarMMvPcboNJZBLt+RoqBum5ilX7UUb3btaR+zGYooCAcFp
Yy6+w5i/Ni/GVW71iVfnF7zk92Ps+OvSeFHFBCEwKM+Bi8xCSRimfWF8Zmmtr0KHxHLJU6d1rlpX
LWtHbaT6TaJPW8INHYk5FcANvhY6tlUV/DRs85MJImydjFK61OJtFXLd3IUQoEuUd4ahXw1FBmdm
WKRstB/Qemdvwj81DIgIDFHdkzEycoRHsjmN2i8QHhHDnRhWaGXEt6VCLgTPxmPQSQhaKrQV15vi
gxA9xlc6I2wrCm/BtSHrBvQ+x5ix+w7gR2/Rh8YnCbJABLukjc51Zz80pb9gh8CSOMx+orrY5K3+
5owV9FyAVphWnBuGbNnWLUICCwLedN1U0SLM4l1ThcYFB3DUK+uyBB1AprN2UlIJJdl+cvxbkeeK
dx2PnxAx+BPHvCjkzNR5yCn29J9AX9oznHoEpiu0dPdNx/xuuWWw+GcStzkqIRUA/xiPZ8yUc0Fz
miKyoQVmukTDMVZs4zVWDMbUv7Na/Zes1nfJVL3GDD1mRDOoXFNP1XBBBpP5PvKHGzr7NJU1Thtj
7uxt2NFWgTBKDYPXt2K+0K5f/BVd+YQw+WcdyX0EHv/eNOWpqvNXtFLhyqcZjHiWIM6KM7GnELoZ
42s3t84OrxvQwRiBcjFSbgaEPRvaPVFW4jpRrLhKlRsMdL+kkUAOBLhxgLBortAW4XMI9QvslO/+
LGQTeUwueXSwL4ChFCjeALwAO4KjxkXDqoGYnwetUgRQ19ZWZQZSNibzbFkPjjRxvetry8Vy6usp
gs05ibeqru0NgEAUTHnB2H6o7JOx6P5lb0J96/2c91D0NYAi4ABgEhaXRxPRT6SD4kRHvy41+nYM
jNva3RUEM3By0/atFZLRebEWFTqXxWjH33JpMDkuaA+Vp4cmMNnAsvFYF/qi2ktWegjzQTTtDt7u
uIZDR8pGDGLXkGBQncq67wGoNciTdwS9oS0iAgUTPScykhXId2OFLaKaBUF2m9GSIQc+uUIb9Skt
rAyMUeqtJQkvG6yfRtRkmxkYydqo9DMdK9eLNkOL0YkAc3BeVglEGQUx5JrbrmWUGhDpt8bM8IYw
nV82dUTpLuxM1munyohvGUdJ82gLFg9cFvvbTst9CuJ22gXc3W3NiKkY520b5v6WwNpd2Pkokay5
WiN92GHjeKCfOnEAA1GOAwEnwMDpgeHGzdAynuWZvSN1M1vpLg2LwYovtZMYq4YoZJoO9MPIQVWb
wJQ4Bir2QZPmPE6ln9hQYdJnxc8QgSaV02Zguk4/4tuyIkh+g/UgRPc1Ko7IxYjaSrun1wnbrQyf
4bBQs+b26wSvcD0vY047qSiVqUU2ssSRPzMW3QqSKAiaPnL6yvfuYN0uEQRUNhZ8NMcTk2scfMza
N7IsztRABKrgAFuJLns3KrzttU0U52AMBz0fXowTeIx+Cz6aIV+CdNu0gce74ynFneYBmdBwM5Bp
WqYE2iHGkaCAVzPqTMp/eEvznN8LZfrbaSUyK1p3I8UzmBP7MMy41UiW3sTqcwS/AVwDf4zwEbgw
Z15lzXCwG9reSlk2/UmBtBi3Ba4ETQbxY54ajxN2eOLjk72W+DxChvhIJonQeTe20ykmKmGVx4u8
0KVRlQEokxY9khKbRFfCQUvF+EVaC+kmjA4CShfaDfMAC0IMXtrxWAa6cZNyYtVyTumznmprWxsQ
E7CY6AkeVLnpzfg0pzztyM/ZaMr5WScnNB8S4N1yONQJS4VtmM+sb8EqbIRn5z6wzPyhYrYKy7pG
FF2bwDBZxyc3fR3gX66T4OTq1ocrwAOaxbRWqr9w4K9IxeHtOff2OnOLZ0ORn+dogomAQbM9bGHo
1cQKmkazDlwUdSx893XtIpaHC1fQKEgiIqWwW3A4c9Sl63l1ZUvTqmprJrD5efDx33CkAc4DMKqL
SVm2Ck/Q2EHBJwis8MB7EEULhaZFtVEHMYJhBwFlHbG594vW1qLSl9qnqrQIRHr3ScG4nlq84RPN
+jW8/51xWF5nmhqQcNJnCTP0xl3w71mIXjmpX1BScrYuog8DxZLeFB/4GjawBQLSXMLbrvHVegbN
UuvzbdPXas/AeR7IMyNQ2JgIfsehsC8wz0rUIpuw4orQ8nwAXql70QB/xAmay6jJDwmSGLZL+qGn
ABciK39dpKquafI0Noq2P7JKwxzQC9QdQWc+bgoX3OQmUDQIIrKO4Z2z6ISJsNZtj+pH09Nfecz0
ZfBtjQWVsdzgckKCP8VZy3bx6Rfo33785d/++h//9jH+e/BVgMmegiJv/vof/PujKKc6CsL2X/75
11P0gfSl+G5/f9s/vuyfv+mvj0XGf//ll/w/f9Dy5/zj5/Lr//7nrd/b93/6h5e3rGh33Vc93X9B
km9//w28kOUr/7uf/MvX75/yOJVff/74KLq8XX5aEBX5j79/av/55w/d/X2h/nadlh//98+d3zO+
jaFMM7zn7//6HV/vTfvnD8P9Q1o6phDLtm1pSlv9+MvwtXxGd/9wuRUWA0Ya/JZQfAaAfhv++UPT
7T9s2zHg3inXthQilx9/aYru9+cM6w9X2EK6lmlIKV3H/PF/Xvo/3cP/e0//khN5XpAl1Pz5Qy4v
pvzbvV5em6MrZdsumgUD/ofQLaXz+Y/3e0gyfLn+vxrNHrq4y6AcNhmNb60bACrf4PKs34TsJXGW
2YThx2HZcWzn2rc9qQ2pIwEqhEZNIEHXYms4S+mM+l51OhaRIvZ15whAcrCO5uBD7a66QgeYkwvT
PJZowPqdXcW0QPMkxBOb9nX4oo8GA9bQbh9Fk0YthJnEKFYd+gK6ZWXTPxIvouwTsY00+Bx0Lc6K
EniOdrmfZ8CCHVpxR4PUPcaK6WJhNp3eLDZDPzgBigoyK29AxKHjD1VU3E1ccwR4XWHnHuTPGfKf
68OKIYyU4wCo2AyhfpGAY8KG338yzs8+usrRXmtBYwDb7xB1q6gQYfwqnakrKMbIHvPmmjx5RBXm
RI44ELVPbVCTdaJYxk4XSlQHjO2TUK0TggmRdwwRwFmtGqmi+hiHDeVOEj8YkdKW/Hah7C2UE5wc
eROTkMKVdp6HtBmHl0K4za0yFq9q3jpshhb6j36TlCXuQoBX+ZvbRwzknViL5/VQchmPbFJR+dOZ
Azt9j1rEl7eD4pDzTgZi2hwIs3XyL1WV1jDSeewYA6z4+dX0nLgMJzk/z/GUPnImSJBdkveJD5Gw
bn+f5YABJhooVdwzIw0M88rUfNCBHYa28TboS/8N41IVblBf6UTAzHm1pG/FuX3xNVnTuEzwkrTP
6cAaLBw/4lZ1Fgl7ac57DmVpFT5HeoiCdcT1cjOXYKlRdIRYlxWBqzDdSK/gbhZC6KekBdLEuApk
suqZ9A6uSQPKAafwEjDTBoo1Z19zUOnxjhsRZR4vuECo0SNbhodrRJToyrDPBpIR5GHwwLD/mtBe
iHCOF1RnU6EqL027fDRVkDUna9QRqVV2G2ReoVetcxapTsG0wI6djcOM6FEEZAa/coDqzQcDuRev
z8Vq+5KxBfTJatSsbFpVsz6YKyuXDo2pJf13Yxuh0299nwiPQyct5TxHde8zKK3yNDsmgQpfc463
ePKbXhEcGODDewJZPY/7DKtGfhyzYPrqBktnPtyADJs5PwbUL7s8A2n0jfY1AuZtglpeG2jJGqLO
S84pORKOp3mCSctpxaxo2xTNm04LmPTlbuIMSFAucvTPiSZ1up2gScS3GjtkvTUQO3S7Ke3G5pgN
TZNt45QZ7aqsu8KpIOG3Q7dN3IULDqvEpIdbBdh9827KhwccrV26q2bTio5N35TFzrFjG7mu3kyy
XePPLznLZMqZ953rh/1PM2Xh2gu5NEcYbBCakMZF8wnyLkw/MtVm4GtcU5Qk12CdjBGGBVV99Ke+
jw85P21+0+pM8yMKZTy4676jhw4WykyGvZFH0nlDNpmHOmeUkK4zCgItozGpZ2F8YBAU3Zl6Ro7T
nFnlz3JQQ0aidy6QRFTlYKwrGkoFio0k2/nT78zGqQ0cGniDQWDznvaO3aB1GaVB36bHxShj6AaU
zPngHxiFM2DqfI1j/6IGYzDoh6J4qIQgmiWkQfPg5g7AoT5ZQHpMTxGLNUmUgfDxRc5hxnLMFwuG
BX2bEAXCdmgM5lp1FzKyHBweWG8ktgb9hyhQwZntlIW7lNSl7GTawISRTxdWsus4JOAHdqnk2O6m
0h8Oyi56pio2cpUY9ixmerDmu3EuNWd6UAPWWN3TkQ63M43mBqj1ynS7qb7XEe92T3mUajX6m4F5
exTkPq9Ar+tXHzRivaoGQ2b0CYsIvoiW8DQowuoF9vgAeLAt0g55jZZgzsuA696ngz0+pBrqVOC7
kHZWAVCfcEW0IsE8g26V2Qn6MDDzarZHgIRVv3gvRNQS4FCrF9HoJkVvUN7RGLRB+RpB5R50HSIh
AJ+clJkp0shCyJyMrqBfJYq5TqohC6gSltYd99G0N7ZQjOpv6HvIdIsZdba9brBZuBt/ArGBtJ3J
9TCnheVZVTUkq/95UfbfKLe2X8VSrTT/WpP9/1ht2fK/KrfOUfBV/1OttXz934otXVFSKYuaSOjC
UNKllvlbsSX+0FFqm64LS8KShuLd/49qy5B/KAMRrtCp1HCOuM4/ii1d/8NyLao0ZRjcSGE7/5Na
S0mduu0/FVu2QYy70G3HclwpLVeaSzH2n4otqP560JWFF2nDutTA+IFenfaOcF4Q3AdrUHjp1TLe
qJPcFW1mUv+wNq7KMftCIH9fOLnajGT57EkaueD+bub72ddgsc5+fS4JfojHfU5y1YHKizFKEd2B
LHQRLIcRNmwRxXve6vNOXwIDKonaXpMZm57A693eGkPkdWziQK+HdRt6US3dD8tpyMH1D03J/GEu
wm/SaoK7AanLjcQftctrJc5J80SxwO5bLfnH8UoftfoaNw7UmNDu17mJF5PNGWyKVpSESVaL5Tuu
d8kwXuosfq1sf9wXwvBPLAgrI5AEu9r5UbH/wfVXYPMc9m66Wv7SQ06G9Ej4q9qRxxLvAl07+yS6
QHolvzuERdRoLcoLNLBFVzwXxYjtLwkHL7LR6RhC0BQN2ICVRcaqwkrfTgk5KTX05JHev9K0L5JJ
MLQVaXJFeXftiIRASu2/Fbq793FlHjh6rwJAvF7HqiH1MNn0wnooKyfehgwmWUw7AirtqTvV/ohc
KA0fibSUX2OqeYNCiujPzCSIRsLlU34mON/2GliU64TDuqmxfSfGW6oP+FdrA2JCJz2Buf3V7jsS
wRmYrFwFeJZKjVljBk84CIBSm/W9awyPEuHZbuQY7HEA9+CZNCB+e3TmQRe+zWl4CQkOYexNY6aF
VQBgv1pk7b9wp5AF3RifDjEoYPts81yUX2KWk8e3e3ZKRKEFoc+LQ8ZXdUzRxSbUPWp9/GiS6rZx
MnSeRdnHkONMc11URKnGFVrncLK3WIZeJk5A66lHm0hKDxB/+kOrrh7tU5g9JSYtg1gjXzCOhXuw
CxtJfmbtOtWcXHadTZo6UMRsXF9AT+4hKNISFmxTax5rfM468MuybvelC8kySmtAvLMJCdruR5iW
i3JG0fTKJQf7ZDBwYnJeNlFe2VuftslhSKZwPwHvt3Ls/2Wc00PIz1X6LsTQQ2gg6F5LOnolTv8p
yE+oeu2rybCJuolfrjsOVpcQJ7NX2c1hNJoU2eevSm+NE1c/sKdDS1VCOP1sPOcGOEJYe2imIvPX
MotlFw6//VQ+BpY7Yg8lOKZVBYRvn7lhQVIvnrbxKxD0543Spdpg3qpmpADUzTRM+vRcKkh4biZo
eRLSIZo6OScZza0sLXYBIZciW7oPddCs07rbJQkzdD+AIGnV0cYO+4poxPjRRvCDTYkZtt+Nq7h0
2xPIFRJkRvoYQG3KgwjUYUyr9CyteYehJrextI7hOVvasrll7A1Boyjgp5cuvzhKw7Nb9OF5pnig
IV8hKNKTbTN3Ie09e6EUd55RzztH2u2H311VDAEz7+jpYCdak6BcHwnIY8BjHvUafTDH2G4d8kzN
qfQ60Gmk1s03Cug6Y1qILMKujsbPAifhbY3nwjMDsn6MkCdcxjnVTp7TI9foqwahBUSQcT7MYqLy
ouEjDgla6gJzXgYGz6n8sNKWQffgX39D1GrbvNWiqcReN5W7rJJv+FfdG/psA7YwTn1m599mgDhs
jln3TJrLlebqpFh0yZstyng9MHKlD3sty/QAWBqdrmX4y3C6Z55JF2AjJeLA0QkP1KbFzSLmI6tP
tncj9G6vDWPAwz2T0OUlFN1goJgv8RRYOk1C16y8Ca+ratrh6uSBeCAnaVurCATNCHpHg8cWp4l5
mmuBRle0oKkXO31oOQ8TB5QHFN48t417zcljuwJB9Foe1ZXCD0Irqr7OFYwszsb+tY6eo+RO18zi
Cm29vLsr2zy7G4pDwG63H8JsmYQckq5L7kKBj3yIpNg6nLtnsya6ZvmQO1i5dDxeyLV4Dzjykg1t
sM5pNGzGJbo8DjBTWN0mSCrF2BApTZ/ZxQWBthe4c/WUd3gkYpryBQFnjFGAXjkOoxdrsCHzuLsx
Vo/LxHeAknco3XcWr/ocEEMgOlL+BsOgJdszEE7qBy1Z3JykX+01ssNqo/tZ4nVTVksDA/NxXI1y
R04G18pHlG7OjyTVP9Q8+7tyHnUcZwUrscygQWFmfG501mOzHEdk3vQwJAaK0Q7fEutn15T53h4Y
uYfGYkkbwFUkmFExBUO00hkjAmZALWFVrb5uZI1iMCkk8z3T2ftT1hw5iTa7PuvSUzvo+JD9wgX2
WR3GhKaoRQcDPa8doH3uk7tmAs3iVlpznZ2BCV5yTpPQuGI5AKo1qnuytEH0FlJuZMSYu06jB7cv
HI83/E9rEPWdqMfXHrpnpXX7OnbJWk3c70L00XaoYJSiFvw048TA3zy6N7nu+vCRFf6usrumsdQf
W2PyLK26r+KZrKjIktdKv8c8caIBdawq2TwqNwbXxl8N6QUbj7EZexU/thabhQp165fB6Cwg8OKb
je1QYKq/BSC8tEuR7fU2rKPEwXe30MDaqt/1hZZtfIR/axvQJ0YvUmKxAR6U0ZJwZfB/s+nzCI7Y
IqP8LBsT0MqEi4z2GnxnC7OL43CGRcbImmCzTjgsyiBBgZXIddBktxBB01Nd0naNaK+vXT39tMi3
xdLDcEzFr4nb1xQkRuH5uDG2TQ1NEMHXRcFhSUHx0zFIWBtIYOPej4dWuYdYQckjKEefgPvM4s2M
2YbH9I2THk4pZX0Ji5DMubtrND+4NSbIrOOAmy7rVLXhiUoRIzf1LjXBgYIQX1mFwJMS7c0i03fS
TR7gPjrXsj3Qych3FbxZL8lw+OV4zeqvwdfLQ2Ibz4HsT9x8AjpHUzEVPEch0doY/kNi6HleJuBU
jFCeBlGOZ65XfcldsbSXyFfxlUvmHAqEIrwnoSxfI6re0y4aV269iyNqodY1WFXLiHzp8eDi92tQ
Zt5M3z4WAI8hoHlD6FFajge80ovKAgNs4KyDyoJjDi7SFdrrgHeHMLKQN7cSe9WgXZzivj/KROOB
CLEg1+wRaYLIYojwOeVXV7mPjK+zW01nfuhLfEK8Ryg97htde5Ju0620tjoNKed0DvIMzEA56fmt
rGE7lUpe+7x5Gpm0bw0XThDaY2xUtf6rIM4oNbEvRXH51pRbKKqfraj1hV8MZbkvlpZ709F90tGg
Y0Vbm8xEtdm9sXUBFRPhD1X2uaz4Nbk/UODKhxzuj+hPo8qG3UJXREZwkGNM6ZbRDnALpBpBppmb
XKA/YoO+hD4gtjgrDl3pZUFRMXCm/9fO5nHQE1xYWRhtkwHvYaSdRrMOIY9bGDsmnp5FblVBtNSm
YBvYKE0inbW1JIjjMsaasytYT1jBGc4NxU3XOUh92EAhr7eCW4K/RAoJPycTpPlE15D5iyjxB+UU
TOt+wpuAuY3EFHcDRyZ+oo+zjdxyY/gQFIqyKwhDz08lBP9ooqPh15h/RNEuroL3EVkh/tb2GLuL
bLpqM/QfWt7+7GCE7Ee9f6aPQ11lVYzVbaNa28Z0R0IjxU9o3QlXoiGlcmHW5xNeK1x7zTHvLdfT
W9e0k0tA6sJNWrgtCsRQMM+Z0H5p+XZchq1WOx9nkdy3OjPuEBP2xp5oJLouwvA8xuIWqOX+6zUc
RHqsEfMwDhP2a6kHV7oeWHIN65U1DVqDBs+rxObl9yV1zXQfBFy0aS7vYq30AsntsezxWaJyvEkj
tSE8yTiHut7taaFGHAa2dT29M8Qkk0vWGnrVYgnS4A2F3yG0DPJPnfE103TwfGj6YYFjuh3zTUWK
OLPMmrGbHTMPjYiSMHsrOthda3iqK9G600dZGM0eMUzFTVaPELUiwhcCjEptTFLBVDErMlvjWYzg
f1On2A2w5ldNR3maR2dDlU9O1FSbDK7kAd4vU3etROq23D8NWw45j2RKziZ9P/u+TeZXurmU4aUp
d34+b1Ev75VV3TUgc9dGWG5ra7g0FsYasADFZKNc6J9C1JQHZ4A1otnFt2mVR5Fb1GtMt0sX2VdU
vpTktq8wUZN30AIBDOwMe0saXhtLeqhGwvWoqmGVwtdbNa6GnpIm5M0QgPGXWf49GM11mGS2q52t
cnD2tayTXleJcO0vly/AhNzJ3ySTtPXmxmpOSaTYJ8pgW/flzxE/wsaH2WHF7qZy1B0elg5uNNbd
OphuGewlXtjBpJ2yI2BlKCaNhcDGrVr6PoiFm0XBNtXliWe29TT2odVcqH1L9/QRDDUSqmgL4Id1
w2r6HaYS7mOc7ljL8kelo32nE9c8dBJ8NboHJq10EtYtWiQ43PVKC9QqLWRzEtp4n6doIaXDHokQ
vQr8kNUq37cDRa4ptH5dmQmKaWEUm6YW0Ami7p4g4y+CFIuHVLYPNgeO0jW31TARuQwnkvHLJQxM
e6t6O9pkcflEz/UlrpX+XKW4y/XKoHBqUiqt2DhqQz2FN2u78b9NXLQ3pjOuCLylyEFBTwOYqpw0
ZV+RKQoSGQ6Ze4IwfenAve8bBjmta4H1I5ok0aDrdKa+Ne1uj21ky0bSX00L8pnT0LJoVAPtyo4Z
mvvzBS/Oo5YrsNwJAvtSQkV3BVwZCeIIEatN8A3sLzGpNVsLg2gCMo/0lTGRDSbbc1rs9YjJjlXL
wOMcpc/VXen2eMPFfDYrYe4tXE2jijHjM7Rdt1OYHUPdrD1cqxkzMlgW9kJr7ql856YnCaVv7jl6
rKsMi2HlKvAW9N5vWI7FfojKK5QKGhKDBYqLeJX7APUwjBwBvK7e6Ib+K/79EmJEACk7FjU2aTZY
GxQdTAwLUltplnHFm/NC6rB2pCHunzNMPlHWZ94Y0YcgLIFw2SEx1iOkvNTysx0TO456qQ8YsqG+
UuhZXWZPWSzHY1UXW/zm885UEKUz30cA7c4CU2T2ks7hO97CcNMI/6TVwtnGat6SdaVRrOJxca1g
Z/fBtEuCuTiSrYx52u3UTWuckYe0B73q2k2j3ZnKeuqFcc2yINyKuf+OBzLXlNKuUtSPvw/jvz8k
s00zagB058/l7Rxpaqus/AogmCCbAbYIWoptmYKcAW47RdU3Pzuzm8n7/dt+fwiXZ0LGEi2Ejxxl
+SbRMXnLRFAwj4S91IeJPMipwxRvQx1IcCF4RGEuxg5Eho0Q2TqKZhNn4bgTTkPPgDkjmcGX0XiZ
OMIxK41fw8H5JFHIuF2w4YEx3IX1veD0sUHydqFEdE6hZM8PJ6c/NrqwvSQ1+028mnqWa5uM1Wxe
tqWEJlI3CtCb2OS1BTOf+TrQP3j+FBYaoF95p6ObSMU0b1NSmW5iywl35J4EROG6L02pvU+h/JYt
QupZ1641Tz+yFgwaZfwcJsSFw6+AZo7gMpt8r0JeiLwiY5nEK6aXQ3f+/YGDrbPKqq07Yq8cm3ei
HPdzHcxPFfvQsOyuwjDG9WzaR37Bt4qH8poV3baei/6DpAO6aDJBVVqTlo0o8ECqIBnAdvctezbQ
gPcgo0CoERAnNlnQdXseJ188RAln7cGvb3EqYFYNNzqy0C0WKfO2Es4z8Ss7NDUGjhP3yTa0Bzci
1aZ79J3wHqPqS0xeYGcTBGIjT66xPLElDozevIxDXYgx1pyqC2sjDuS44G9sI+UZFpkf4RjcG9px
EMG704DwMkpiZYlz6TcjmVh05g59Ov8E+wBPSaR3zXJ47/CMEj2RVs4vU5Mnqx6JzohQFCf4MkUC
SGs+jE4XcYQ+t7G2kxx1PcOXz7k9ffmIbFZgMxAq4vuJg+8uQCldMwdR+vRAJ/qM7tRriGULrf4d
N01AHgAegGNpTzhKWpxVAyBUc0TTXkOAjXQkMd1dX+tPxaIFqRqMJ6Y9IyWBKO7ouzJ3fvVB/Z24
0TnMflXzfAS9ehQ0qSShVgyysRpy5cI8ekt8dWSYucB2IKrio/UyIJUQQp76SMKKi/gp7JIBWjNM
LdFYW17gR7eOPb9YQ3MhWHKpH6F7hPMmteo3OFfnRCjkRtIpCFXTNpklfrJvhyvNAM1UadWuTBPl
MeD9sN365SRzuosdXc8AiHQytRcn6ugn/bLESPhRnnJIob2cVXvHVE96wIxe0InJkuYwBLQmxHBs
yOBhvQMhPIPmcTIf7uZ7EE4mjruBFl2pDj02zZTc0Rtym6gbCeEj8qL1bCN7Z377OM3Vr6FIVj3P
MiehZq48qUoIULknZhSJTqyODMtxRvWLW8ThEM2hCGUFS1O50Buy8Eh+urGpBrrkKfvWpDRSKVz9
3vB557fVwSzkr77HdenSKU4Ca5W15vsU5bcksOKd4iwNrpwwsQ4RQfg4AQhTuJZIZHOX9pXjsC6t
jC5aR838Ky6hLMe9e6yRLHTJeB0gp9MoOxQ20su4neQaBuhhku7gNT7CMXi7nbIep/qJA+89+UNr
HM43vSwnkmRbaANzeSpoZNwoyWoxw37zbHo1M+l4mzkTF6tDPtnLfVDKnwGH85kBpGEAio/Hi4yT
k0rob1jkbo3GpS0mUFs9BNmFgBC7R6K1jj7OCjnq6nYYm1M1YE1kwRyZ/s2/CHF5CRt7se3dFsyz
icti2qfH8z4pOtyD7XaZ/7J4/qK5soKFj5VOtISg4bDA4c7dMcLo3Ds2NtUlvov4XCjst4GBxqAs
Kn1rVPRdIFXdxAk5dAX7cVkLqnYAYQyOtkxGroUq8BQDGlKzOEK9u20MO8bCRclsiY3pYuFnPgAd
gfeGX00eCgRyupOXAbybq8HBcYqzwy6gnoUmjznamHiSF526p2nKpwHpAkraYG0wBnI07Qpk3wFx
BViGg3Mx0xeYBx5L82dOlUFPwTKOQT3t9LDZNVokGR/PnyBY7soaMajjxh8S8lgBqYSIRKK3Da8J
ibSjqUSvaIOv9pt4aWc10viLS5y/DWlRaK+diFYHwm8YietptH7OLNqlRjd00n+OEMAhlqSDJ0Gm
VRS2YkrPYUfyalV+m2FxF9TmNQ6LfRu4tyHudFMtLd522HYU/ulgvFWl88izsHMEt8/0xxFHsXVK
C7LGsZPsJg4f8BqN+27q3qlwjDWGMZzctGroKSHGQQAIAnmO3/SW1AzKAz99jKrpiiQVxzURlQF2
vsgqV3Gm3lzuPWz3U1gZ286j93UXdDaML10+FDSoDZPWIgiGqOhfkrS8TzT/MIj/zdSZLUeqa133
iYigR9xm39vp3r4hqlxVgGhFJ+Dpv4HPif/8Nxlpb2+XbUDSWmvOMcWpJoho0TNvPR1QUUOIcMbj
xHyRyL4QjzIpBhAqH3yYDmUebeSkmNuxjBhgZFSEQ5iZtJnbl9b0hpVlojTOaBbqsXiRoYFBG9VL
qqILpPqvYPDJPGgTgp7gV1GSk+p96uHAr1yrvscuk7uke+oR1pD4u2c1dNeEX62x9Dy2pvveODP1
evqdkCZjMFRcD6m9m6LgQgQiB76Qfc+NPypBpdlxv9Yp40Ll/NHU/IJbVpV7QUoo8/dHaAj/Yozl
PKKRFV5do7oZZLDutRVdoYUAsbr1XS0ODRCGTJcXOwuJuya6EGuoa3E+ZUnuyoDTBeNx2ldn5WJb
9NVf5EfDYdm6VMCwPKHbQ1IZzVuzYcFUwYsX+HSnrb1f4R1CU3xZ1uqAnIIsDV9RjXKizf8Z0vtH
GutrVWfxlmJsb4FOHUiLlvCUMwHWVE4c5nOHDACTBTg3iyt3/kvN6YHz711zMw+zu02de17atF4m
c1h51qOnAV24LclJEw+eY4cvlgMgpjO/RXzAHGxapNDH+QV6QrZJyYTYF++e6X8SNVJxXgeiO5tk
sgKJL+gLlQWJUkm/SNfj76kZ/gaQ6cZnbKlHSKjmhoy1JwsF6hRxWJh6ZmvV9Brk5KMSgIdzj0NI
LsB1g7I509mlTz/Zlx7lRkgCp68gkDlPfYsEd87Q4y0WW9Gq9zCtsHdhBVg1lMt1XxKnwNE4sLPn
OM5vZZIhFwFa6pr+RdbVV5+odAeDoDqlsQ0rciaLI0AgtMLo+lDk8ya8+Np+aOEYo0k3N1U4vzdG
82tGeLWajOZLtglwxJLpnvelc0gqskNVnB2tbuCUoIq77LNqjcoGY5L4Cn9PoyV2EeUxtr67Pbbd
KY+wK3lWcPt5IYOMPBtXnrUfhGsjoIdsGVgQ6jrLkQJDmk+idNi2Me2KdKKn1Q+sxyRjWeHt5yWC
zFsx5d/bjXhMwWRt+45luwkyd/Wih8jf+cIj2q4v/UWTiH7G8RH508SwupYShZEbELYpO9jpP/oZ
AYHrHit1zpgyFreheCHIRlxVoAS2HzfdFC7uAJ0c67roT5LZQ+9wikZLzfyMLJO6bdz1OJhqW9fB
B7LcdysucblUZAsVg7GLRfp7GoR9ljXHg8IgSqYAUrOa/GnnVw6BBJl5qXAKYMDjIZm8QWOEpQ04
IWcE5FykEJIn/GH5cmlHl2F6CzDTjJH4JmyL4LQtoPx4CbXdP7gQ6DfRItNDNflbmFl9KNP6YNuq
4CQ5HyTQo35M23UwMZe2Y+rJxll7wosPENM62MQMX1oVLZNP40k0f+Nk/itD3AupOWM6ZK4bMLzI
QH6cPKpPtDFwCAaCD3FUUE1jjyHLI6pPapQKCztQgSKmrdSOAW2hmp1Jtk8YVmip0U+I4r+DUEsY
17zFIEb5rcv3iXw80VjePj+yff7Tger2qrWX1j19Ypk6e80R2LMjVp4O84HfTX8yu83AXNEalOgO
6QRT7TFy26ENJ+E4fjBMYI70gXOedsr32AP+4QXfhYy+QxShnOST+qXTHfq/3LlyVvts6ow+D4pe
jtadfY4c9ztLyOntvaM1c74VYZFiu3Y3QV+mT4Z4CjnQh2X6K8BBjEQwCrahbI1DLguOztyMV5sm
RVcb265Pdr0v00ezvmVqgmHfr81Kt3s764YDsTLnOns1ytp+qSUgX5HBYdGx9e4Iw6VdaY/7UaTg
rqaW5Aq2P55me2Nll4Ji7FQqEguc8FiX7pc71H/TXMFmdNSB4+bGx5qGu04/yJFTjGhb8csL2UvS
whr2OExT2F0flSIPISRTFP69SwOGbMfCbp5DQOKYZfnjTaM4S2P6QtKAG4vMTbvKd4Mc6qOnrZVV
m+ZTHkcvKmDuIVyTVO4BdkRrYjT0kyY5w3IEZshtjUGt33PA9HaKagCMEmTITyNDcuDhbmPu2oYH
LwaNi1bn6IXZ3uuaP12C86EzsvylpRvGIzYegkOPGMsT/rkyFYMUGHw7GkG2FYZrf5xJDXbuPWe3
XVkOJucVTEYJ6jjCQmZ5HyES0wuO3nXbrLNFu1/Uj0wmjRceZRAkw3xN6EjfAu6OzWj7z1YmOApG
xjnL5yVAoAif6MvRH1retUMCXtzxHmIRTcfCsK+GyZl/tHDt9TU41OU5rHX8DVU+w7LWMjXEubUN
nKh8nOpm2s4je5Vjdu4xHrAQzgSWI6Ibjmkyn/FJ7BtsAYeIMzoZRjlPELI4ExwZbq1I7MaiQHWp
jHBx2jD3TKBmQnH3KJWm8UTARQZErodbKybvOs38DQ1DMY+ZncfKJmQitB1yhlqlCHZiXh2bSXqA
nYvLAVVIOTW/q85R94BET9+moZ0kf6zZPFWyYi8zl9s4gVG+oqqKKu9VhKxpCduwzaHzO/WGGgP5
kL2G3Unh8MVfqconOjH5lqtRPkZKlLSG6ktGMvzJEZzxQ2USTzzBxvFHOzurOmMybqb2EZ+7PjPk
+iIQU22Q9qVXNRnkavnauRl+D+xmEP2j21eYpTW+ybyaenKKs4tqg/IF596wTvU07Wj5QdbN4XqG
low/05+6zlMzc3rvEa1yCcAv2yuH8LJg9g5lJ/2/fjTwU4wOie4uTGBsOo7zllhqTNBYzbvOhWNT
RYX9qAaa0kk//57H+I8zpuIzzjj1kJFSv2cxwcgTcoiNiPApcY5INgzkzafZLJfUbzU+wtFbOU7V
nYQTl+fSq8tzaGW8gd7oeRP9X/Q13UI4oeje9k2kj6SGL0sBOqXILzgiVvNJ65Hkt7H6V3uwdsYU
MMDPi28dVFt0iKqLF0hzmC6HGhdWWGM6Qd+ll7MJXWMTLl4mHfNs2WuCmpJ9bWKwBbd3pqvz/7/8
73PK936Ztc53P1/RTZjd7Kq+hmgaGJTnIjoBB8roSK3JrgOxHGf6XBedPpfLSxX7zbGoMbhIkwm4
Y+mNIEv0HBhddbbQbdSrueBECXPY3tHoTrlvtw6BxisfNtaxT7l3Pa9Ay+N9Gw1SEVuRLb788Urk
sHFViEO9fDSPXot9wIMliIDaPRie1x7SqNunTjWe4+UljcFJh+bz7BSg9EY3JKiVdxwmw1PLerjz
TfOXhVT1/HOFft79fG/JTHvii/7336LlEhLdRQPPJA8oN8v0nFpRcu6R/p9Naiua54NHgd0z/CU+
O5yTv63fqB3NfNoItpUALORdU5Wkk0i4nA0ZswwiL9pAGMuuhz3wWwySMVwZmZzHzHCN7Cm4FC6n
bNF7/d62/NfItM4kP0cAIZxXMwidnn9YUtU7KPJKabe4simF4lrIy89LsTQW5Uj+lc26SSwp0wtQ
Y7RXqrPPKF148mo6Li5/I3B25VL4mxokTdvMl8rZtRZFaFXZ5iZosCMBGe8433L8BWExrDQDtL3l
p/8IFvYvfc2Z9eddCot8gG22LpKWSMjY+IhK9FpWKZamVDDaJ7T6kF5xoICDASxpBukNBxyegE5m
O39cFCYI5HJBCAW9jLLj4U+RK+noahGuvols4L65EX+LbL55HdkpVaDQOsNUkzm84WjoLoDraRy5
kdhniDIZwxj+EybKZqUVQ5XWH84J1Kt1mXUc77359xRbOU2PJr+6GuZN38YnGhD9BRbSsB9bwmiF
OhXUhEQLin/QOJxjGxvrqrP2HWSWTZTUOdMus9m7lvJ2AfvwZ+mrc4bvDwyWM17HhI5Vr1t0RVVV
8h9gYaTYTR3ppufJL9TH1P8OtfTe4IpU1yDooCs1JUEyWnhnX2XJtkBDTn1tkfbcFfqjiwfqO0O9
yMH3bzgUkT7a7vABCHDezmmRHYIK4xNf2cLxmbGJkK/Mgc0kJu6v7JP30Lf6zy5f8HwCFhYw0gdI
CvNhjvMc2Fe8RwNiP2QDQ2GIL+hkHP/i2KPxiAKTBuVc/WqkTxNqas70nW30aeNnynB8J/O4PTWo
cbZhGjDCH+x3N3rzIN79TsH/MM0E3SI0bVsz8k7Ch4GZ2Th/QXe6l4jT20Es7IFSNnJbZIIE6ZzA
deho/bcLn7vx3xIRuG+yYCzcFB+On7esWh4HBzc7WC2A3x4BOHqrATyDITmMdWJAHrAv4/h32yYZ
TY+SpwUH7qqyLEjej2kOWC4xWP5TgZXT7gqxQYh6bXpzfEoyllMTUe7byPYJuecwmWQGzOa/GFb5
o0O637mCkbhpyIogczP9yh+sQOjfWVfTI8nymHHtnDx2I55t+APhHdETYF4RnBt/sp7nYdz4etFc
jPzl4eVXvmyYL4lzEJOTl4r6YNRNe2cwgODNqTXEdShvtYU3BQqbfZVJCTqtKrrfOaEYnpyrT628
cscTYB0RJ+E/J3IOkl3+NxCy/+2PWHDiEbwtJK9+M3RcvWlqu21v29BTPaH3YManvS6mHX1ODXgU
XZJOzCNbSPUqzTg9w/buNoHqi6++t15F1NxTfyI6qjf2rl9ww7XlL528w9Dt0PzMMPvpnrIhLh87
QUbfyvt5/fkse4Wi0o0/XDf6ilo2oFyN+vTzUqj0SuhlsS+MzKaXL5AP/793P5/rm+FjSIg+6LsR
a38YXo2RlgC38XoEpHIdlpefz/+8IwbPpPDX7S5NU4YAror3P/8hlFZ5dVNSPB15ofhcZ/MUbdiW
2nWIA+0KdArvEhGcU0JYBcTNc5Mn24kslNvUi3Az0/5D3JefI0+5BHgwl7VNY8OgENGV47km57Cx
uKElK265JrAtTJ+GQXZA6Ph0vrx4Vc9QtRvR4XUjdSt128/nSaL471dky7uybsjH7h8zD769W7fp
7edlLlIUWKYgf7qCgWhK6mbVb5TNL1A17xURaTfPn4ab7qv/vhNxB6TJCvu1SD4yBbQlWKL96Icd
WmHfBrOljcOReZfA1N90trHPajzATZfH+zlVxnOJCe/MeXs7d3Cpm3+MT9yjsvrHCd80oglrAxbm
RjMUf0+Q7yzHHu6ctaLHzpzATYC9g+TknFMXMVE32KgeFuwariTyhgbO7Jjp5A0b2gpTz2NHU9Ad
mnAnQybS9uTql86CKiIcE9pMOD7XxmNdWV+YQ04haWPHnlkyquJndLdiS2wMLu18PPh6Hm8R8Tp0
M79iDIfbaqAs41xgveS6ce8wrzeOgV/IANJ+rJJIPJS2orSVRCj5T4XfEuehDbAFJiLWsWHiZOV+
QgSfM+4wVMoXzw+Ls+UTE5TQ7d0HBpFZsRjlyyqJh6FdI5hqVmVd1OdYRv8oF5pjPPP4hMkfX9fu
KYfKtM2NtVmz/YppYJbYg2RymSX2fbGOjZHKyXDfa/TyG7+V8y2NTP/oNljcayl3dJXR2aol9bXM
plvqoCnK7OmX11nW3UwwYBeWfZk9nt/OMn4RYXHje/f33gSuWRf2nbOH2GboyNAV0sS3GHcNnSGI
1VDNG7AoNGCx2nhIlXfOgH9hXJmerP8pEaHzo//4mrVZudVBMF6hhQyMMpgGuvqeG5l6xv//lRrE
24Ux7GNOxdbeiKC7T8PfQdFQyrwxOxeDOxEqkGa4INSa2bpzGlpV3oeaTN2Kc/2paaWzIekGnQTh
ASdQN+ojRJ2a1W73VniqO5j4GrLZ3Ftefa4TdCAIJxrogGp8hthU96Peho0Frl469h3oQX9MHQ5S
FlOgfZK0/wzVf04i4cw6OdU2BiFOrKsFvbYy91VL874d64tdFRmUdmaYU9gfdRe0D7nfEa/HfHFd
FGCresMnIsQI7q2nSQnFeb9Sc88U0pPPo3DkvujBr1p4HGgYVeSmqdpl6h65i1LbvTEGm275u5kF
W6Ht5Izioc6NdNuYhDZY9XOr++mq7ca8aWvwYXbNXz8fyax2kJ+Yvwpg/rd++YLBM7HSWaSN/HwO
9YR9WRpYsh5xxU8lKrl115Ng0Y1oYyYEx0P/hknS300ZazhDsZARrqidm3SgrXEc+PRynP8YzoZN
1EvAtAWmf8UP5KbOHyepmEFPITaV4lBZ0mUpJ6I6SW1QNzpHd1w217wYuxtnoO7mj0HHg7ngQ6FZ
RnV0TO0SkCrUlSUQIFvlDh5a4g4s7ug+Po6j/2FxLvXpfuNNqc+cDTl3p6a6BU6tbvi+7B0QE5KO
9NaPGAVAOXhp22GPCLnYkKPED9WWjwRcEe2uen9vOlVzC+a6o2qiF4rt5OwU+myrmuo8ND7TYfwr
ZmbGfea/h9rd4M1l8gq/6RJ5Bc08jf5qpqPYVx6k1nyWFMtZwGND7EYrwd8OOdrDEf3myi2a/OYt
7B6qHuuGmgfAqD/pC4ma0Tyo988Gbu8t722FqLoMH6NOv5gpzQJ7VM1uhBKG29Xjyeu12o2dpj9o
ZuHRijQHwMx8F/VLkQI9xejhNxmMQ/OvNvLxfRQqJ1x0ttAkGrup1sO7j/cSLknkniiuFcrYWR/r
aDpNZTA/GWXhPHHTYJvxYKmYeBsS3RenumRQ26YMe2psiuwAPhmEFSu9G2HwcYzJeZz74M3jTodk
V77G7oLC7qs/eLnGN55Bvjmx5kOD4a7PxHsNtByftEiuNJsq9ovWPYOA6VTXvYd0RK7miKYq7M3k
RYM9Mp0EAAwCn70RN/LDkHS8BeIbaxyB4aJUfTZVuu/xnGxbaCQ0nWludimiK6mldbJIc1nrNI1w
qBcz+W5J/kHrfW1IWry5dsW5YnBwGzR6fs8S+Uem8QmJmVlBmFD9swkL1J/mp3Sd5rFsIu9Zjza6
/Wmj/Fi9Jor9rk+Ss3BtASlQU9anbXF24vrcph1TAFfKKyapBC7JW2Ptf64NmaqrcOAfL1yIVDW+
3nPso0nKol5vOOxh9KQVthkxdb4XY3ORBn195vLWvh2b4a5U/QyJMH2ZPBpOQvSHoLSNjdFyaaKm
6C+oBf6JCHtMuVytMI2KJyfwL3FYZmuynwswGa1/SOrsrbANlIz+nH3EUwkuapnZw+84SZXm74P9
MmMV+gAk6SFUHM69aoH8N6Hz7gds5fz5j5wYkL+3k/4oZgWYSUSvLRj4vZPIP3j9ltq3TD4Yq1hb
yh1Sp+fAObldE4ABNZ+9CRhIO07+Vlh+SVm0ijz3dRbA/ujlCDTKEVbbKnvzSdjejJaJk5qKAUSh
S9DS8p0T+4RPF+Vig+IuDBmxcC3R7gZ+R74AvTgADjWIoBZwrM3jFiOgKpo3o4jzu9NCSskLlIfY
2K9Wx1MNpyY/2iwoeOHsXW30yVYSz/LRZ7O3qjIQgQb6Amt2Unr90WdG+A1MsO/YGr0H5coPi+ny
1WQksnLbOnhP4B+saoN1wNA1uBsHuFWd1Y+mcgVa225HmJf96LTGl64d64O0Ag3oxtthTur2MZGk
Hx7D0zbozgi6pjsVEWlrgS4ORSC+4vZQ4si4z3b/N6+AxLAutIRZhN8ZNrg0F/4hzdJ/o6EfAwYN
T321/LCD/cttmvhKX4TM0izVu6DPS3Dhcf9B7fSaNzyDHWrsAHDW3aIh2EzB+BF6XJO5z1+iAgIi
ek+cS7bz0ErlPgXecG0I6CB8QULt4KcGTNezb2+nhFuhFSQ1zGZ/r6bxmgUsOtNy24tK1Y/j3H37
wBA+UCMPZqq3ntuE+zQtSU3pxr07Z8NmRmy3L9xwYudrKY6k034kxKBhN9QG3UGgYGr2+OMxfW/n
6qUKKfzclKOpxf7L2I4fX3reX6hMxPLSGjyaAat42it9y7hpbWXch2CwH8oodK8atA1iBRYA+DGQ
vCmENy5n2CO7qLVzvara05Og0z69pwAdzjS/+nU7u6wCOn51wP6vk1gOF4QrkNeWqE2f4U/ha+O9
iUu91gkizNnkvjeYOjOVqS9tsGDXl58Oy4/xAJpLXJi0PWJ2fJJjbX3EqPf3nFDQI7uB+YE89pXF
HmULNfIB3APRZf7wZkCm+GhIMd3JJnmkoZ4gUl2wvEn+HFVjdP/ZQoqITSAZqj9WgVmRURy+KJRU
azYHdqsBPTP9bGY/pcO91KQHE/rOhoNCvJ+6DpUcmyhlEXnny1XzZsbwpjCa42RihJSKp2cc3Q0d
M/WKsd+/xlSU5OtNHeg1JvQYStjR7TnFWO/m2yzJ4Ven0xtJsfI8NCrflJ2z8+mtPI/lX7ehDLFI
j2y9AEnH8susAFQMq7YX5o3qszl6FQUSHoifHyczR/bjaWeWiXdRKU1up/3NKkZbw/2ojEAeEV/P
G0JSHY5sn1NirmkAX2XmxvdCNo9eFqozcMHPOXzOa/yecCfEpqZ5scVgSyq76T0EZVk8+lb33EFV
usydi+ygyd5o0OhXY6BvHg/Gw+ihU+WK+vdwHuaVDOsXA4zTGz2FjV1V05eTqEVNWEYX8r6zCTGA
h3uCIO/5Q87Mb0aZHAYBq22OxOPUx2Dli+Y77eNylWNrHVvjb5dh+vQydroRlULlW+O+ewO4QhVV
mCO6h2Ag6ylexG/FprFyhXs/eqYn1vxDmMgoCUWnkEX0POO+WWVjULzmIddk8jWRWy1w8sbh4Zzr
mozDeb61OkFZlZJjBvf1McfgsR7hHXepG740wfAsfCf4J7KvJliY33MXPvd5/pySTrvLXNYiu6DH
L31AqZaVMzfLGe8yuGZSlwpERCTKZYOu12mQqH3e1/Wd+pXMFDySdyHCt0Tlj70pin/QRbeTCsrf
gbGQ+0ILNR2xW0eH1Oitz6j0WiUiPASUkdhS3H3WzcGDjgd/rVRzUsEkX+ygebJdBxmIlz9zBkYo
11ff5ByiCymsq2A0eU/rHHYcKBGoWATARyWM3zmIT3T2s6v2KDXbzvA3E2zW3SilREgxZERAiEe8
FmSdMhrspgr1XGO1HO7vrAAkOzkGwkB/jJ/dxvC3SMT6a625UL2BxpceOvHAWexeBdwS3Ajd8JS6
LtcyZPNQkcBkqAnlq922ZGiBiI8q2hAV3pq5/kOnffjrNeZfW6jiXYmu2GBeeJ1VoU+kLAJ/1U5x
6twCjOnigiX7N3xmdgCTem6TUx6WcHFGnAOdzZyb/3uOCbsCQKke8tFIfimLmVxWEpDUBq55NHNo
JNpoOyTnQbj3RmuhGXKsTABZrFVRubtmykd2JxJ0bYdNAYjhL8ez8rW2x/xQsCzB2aSptG1g/yFk
Xj4uQS/sh9EiSYqD6tWsCGihD7xnueejKSDOjicWdH+c2dvMkSBJLaJyNnIommNJJslhdNM/POXh
9eeF+yi6aqy1W4HDnXJ1ZiJO/Cg84sm4lkGJA2dIK7oS6by1UtwSQRdcc1fjWZ1sct+DUh71SMhq
yyLMlzWc642quLmWa16wv4EOzcTMmolvt7MAWhbLz/2fT0rrJaNve4FxKnEeCIavuX9NQrarDZTn
kgKPlSUxknbdzwXskOX3Ycqf3voiT69D/wpAAWegkRhbadOpGEy6TFab+ThEE4RY6Ajym1VIShof
JejQNA6WSXYtNJIohOKxuv28yzV/mD7u/rkMbaHkm3AmkcDd/vPtl3dRi8spCk2YrexyUxXiUE5o
oAxm9d+XMuUvXjRswJ1pfyI9i7fzjHlb1cVry1Xb9WmiTjNKMnieXrAx5pwRVu8jtWhLBFS1xxG+
kSdZdUhOOuuhmq15p6mKTmWblv95wfM54X+cQOuBBy1rbHaW5AhFHUgZuUSX0sYCCqcNRMq0ZU4/
L5Z23lzY+tt0+ZQ7YWvgvsFvKzpMoA6xDTUEb1tGe8droDr2Qh3GfNjK3FHmVgzGY5xXTAYTX598
D8JtHRTH8eaoGLPKAuPxhPzjlktcujqQ7VOeFobiKYoQgv2I5aHykq53G92uQ69V9JscEhfP6fJ7
NU4ecoRV74yKpxOoI9AvoXxpfYL+GKgzZMb+0opOEyJAHKyvvdeiG/940KrWbopLUhaUCTEXWyuy
Ubh2p7Gu/+Q+zUXU6A3G2D1yo61d47DG+mYfJM1jliZ1Ctv4LYqTmPOAAtOrTHC7+ByzJFkSniVe
7dogUHDWzYm/VAA21Xqwy3EXG6rbJbT4Cv4YESBNmCvZwAJXAD5oUcmYAHVOP++qCXcOusflyjNk
dhPSYHtIxkYp5l2s5R3lpToJmGm7QYj7T7qlieIdL7t/4H5fscgXR5Tt3YJ+cAlno2EaA1a0BKxK
HhEGwBhFl8vfpka9AhIwbxoXuVSZ0tEyGC6yok+nMUkB1TZjtqbjcM5JON7Zwfz6c510G+zaIYr2
XZA9lq4EgsBUeB9w+HccSPCZnf4aK4zAw52cbXnqxm0d9FTcLuldAI7PcQdPB+wBCL8UM7GMi+jA
4rEYFQM0GJ1v0b7y2vRljAGZBuCdDyQoTEDnLRvsmeke4pZVnPtX4oL2fKrh2b2GaNxmU5607Y5b
6Fc29AYGmnIlJi7IhJuBBykXTxNdDGL5QmgPajpZgUPhFqHQq8v+5C2d9p93yrAY6A7RXgYd2Mcu
/kuXnvwyNVFTkYAcB1QWfGcsfPkS64AO8uf/A9ChgKcW1mb0eTaITNnN1kC6ZFDTDEyjYxOMCB5q
HBnob4fYxiruzMcy6P9zfccY/ZpMu9fcstXJ9saPyrXzXUOiXV2ExbYT/YuO6ucsY3Dt1trceHFH
/7oYM8CXJCV3r0bhU5SZzZs/tku8NTC4psYN5jBgt6MoWbMYmivqxg6MPo7F3jHuNGerS5+RJDfb
TMyYB4LqTpv6jjiNME/AoFkKvSLPU7Jh4ooSJQTk76OF4uHm8ELJp0JU+2aebWzo3Kuo9AF5KCKz
5PCMm9vcEmvyQBQohxgsOhPHrJytl/vEg+aYBdfYiB/sfmJjSQgZdhrgDeDIim2OqWhNEZGttHaI
1DDYDU2OrCx5wdk0czAtffzg5fW1xMNx4vYmnpuHFZwXZCVBWmVd0L6zYoyKeDlPMdYk6pj2GrsV
giSCG/OhzQ+LQsKhJqX+GtBxetB5G4qzJTE7/3L1uHdiLNuicJ/YvKxVAr5g3fdmiSQlcbn+mJR1
4Z0m3wpX2nRHxtKpC4jsDAO0O/iW+4oc+NanOttipcEC4/dbVCnDughy/WQkKIXnwqE3bAYHJwi/
IQ+zHA3qr571yxQOcNVclZ2yHOFEmyKKUuAyVl6DKks7aJoi0+4Oyz/hUedjV/djMmJrCIQSrQnX
6bPRv0YUB2x3aACCOH/KEEDhYbjaFHX71nsl+nkTZWofOcG3JHlw73cViozeJtAFWh3CGi5iR9pu
P8t9b5KOYlRDefrfyyzYpmY/ZaKRYI1JnfKet+7eGD19iJgtu37zyyZvb4uqASt3BVNm7dD0XHdL
yjamuCVpJPzZhaddFxTPiIt4vrw7Q2YIrQMp2NGSgt3l8FADwhXX0iPvj/J0XJM7ohHmrLyOCAMO
xcmhY0mtWz4qlxdliaOMG7UXzQPMSmyWgl8ukPDVhKwHbqSeQ2gr900bHos+JXMwLbh4E172zCU4
cUCPOqGXw6cd7JllxTS17e9xgpMNXQ2E6SxNhiWC36sPhjNSc9+b6jNHcJDevt2sf74f2mAycjQk
Dy0X010Jy4Tapzvnc56uWFgjjPjcN0UI7DHrWPzTCQzi3Lp/wqonw5h4A2uavrueBhbd48+ZY++O
2eW9V461FxKdVjCyrBW48X6+k42YETWigp+dBy8kDGAwTNL2kocFgviwi3c6o7WrQv8e+cg3A9m9
hhKSbokdg1Jt9Hd2qH+1hDsQIdLpraxn/9CCigsERmFvQHs8T5wDVhS80dnHJKWlnWKQMb412OC9
1UwvpLmiaMX5sarC5JU2F1OZ5SUuzWgns+DFdFq5jbyZVFnzRRRpe0qq7whd7w5hD47LxYmd2tN0
/nlRTBK4GBxCIZXb0k9BVnZfuojsXVt6n1U3vDLwKvdDnG1YWM1jKfH5FWRJnS2zCU8aPUsqkNcg
iz8HFeJtCQwgMMHjljQQjpOBaM3JgPjXI6LOqT3ZLVYkNwOjgWsNlJ1jXNoSv2kUxIcWUeiQYydO
SCQnaNsY3wRMHt+ElWaY0FlyMnF3egS+bCuO2o0VeIgCww1brw83e9CnkbojsfBq8Ju/o0pGG8S8
FJYbFLx6MB8gUKhjNaWouxJmOaUutty5yDh76uOiorkd+rhIzerBJi6Ua8vRkv7Yv8LOaM4Qccqj
SnFbW6242PQAznNAYI4fGtd51vlLaL9kAXKuTAoPPYjTPNTlXkbxHTKf9TEP1EOydpM3EZPFUjQs
U4M5ANxFg4c13kPKAfWCyCUFyllf6na29oSoHhK/0Ks+W2jOnfjy+yY7W4nPXyvDjMqQd52X+JJT
4M/Uht8mf1By6MdnCA1whyJx93P9xzbYRhrDWxVBkl3Kqv41aTs8xePw+Q33Q677uJ5BQdkW5gAy
g9EWQMwLz3PuGXuryP5QmrLtWrQ4sxh/iWk90pP5hOHeHOL4L5HIDIsNmeybIoPuWC3dCW4DaQ3p
/7F3JsutI1m2/ZeaI8wdcHSDqgEJdiJFilRzJU1gatH3Pb7+LWRWWWU+sxzU4A2eWZnFKOLGFUXA
3Y+fs/fa3uCQpKJZJCG5cqwuUDPz1Wi9KQskzRwJcz/YIt8GPY3m1NefusyODlELM2UIqsuc/hrQ
Q/boQ79nbOunSVKKl+h2N5P7q6mp2IEMrFdSMwljhN++GdCruZuWCorIMgiF5NSurCRloJI4FyQA
BaBLjQxcRYunjO45gOk3IGHZJATEHZNSR6DDcXasybkNiNRppx5hsVWg+BcdoHsDM3VaJ+6eIOZh
W1YPg3qZCdM4lzmKsdFS24wnP5h27Kk+Oyd1gLo4xeoQTx8MxT4JEkYjW6TOIQ0RUWbOt9+S44H7
A4GMlVbDBoQ0Pp0hxVmAwSjDULAJuK7SwVncbVZCHBFpjSutBLlh+IDExpKrWk9+UYTTepqAOlh9
dh9kHW4FEKDrbjIfDcMkqMTg2bZhgSHMcP0zAhSxgm/9ZNl9+zRkaBPKhNYUrNQdoh30F019aFML
AVydPZCh/JW28DnzZdsOInbrrv1xaaR4zOHrvUlqAtkEZmIjdjMIEIl94zsP3Y5ZsnzhgnAPbzc5
c3FZCwfneeDWz4AAmsWPX6wA8euP9kByTN1bHmhadzORWuiPFBOYCoNtY9bflUl4O90OTxvjJWOx
BehpiV1QtSnVsG6t+yz/CiJdkJ83ESUd96ByHRGSlF7cYyVI7oF40a7hw4XtbGycHJmOObvAPkKH
dI8k/YmI8iKZ0fhS/pxDa2lOWHfpwRjuptHmY7c3G/VDS54oQeIuaWsRH0WDPgkwizcRRzsATvzM
hE8MpBOvzcXFIZqncSh1WmwS88zU75oKXQyEJhNLCCwLNePajdSlD37GcSwvfLf8aJwArYzrXcuG
pnXyxmKiaaSyLaZaSJRT600Z0UwQogxvLJ3rEGlf6VSwgmPM4sp3/XUYN2etjsx128jnqSXhU6dx
j+ZCIOuneA214rHt+1/Vd3dInFaVH+Zrq4dQUQWSeBnMiaGLgANo61XL/Hs9lCBmS6hgcDPWtOX8
7Zwan1PsVBQwCmy7pbjHTrtkhIPrV8rw5hQ+B+lmiRcsbpKWmdlWDOHV0LAGq/yc6+2xZzq66o3O
JnGlvk4OQSdE5RI/FoTMw4OATBa/uFcxEb44MamofQGSDWQDFhLz2uBB37eW+Wsr0smyCI3j4Ibr
BoZ+27+RIWp7SGx2GKWdXcfQBfwQEHVCncMc84nDcGw3ZcMPsTT+veGaz0FlkGKV569tkZzLiczN
ysBW1WMWjHktvc4mmjGzyaMGUbHOiAxEdjJ7XA0RsNTlAfnVeqxltTaKvMACS9hMxLWtbq3fxFSn
uI9QfVu/PabCSyThaoQGpNS5PA+tJYihplacpzeKElB59RW9EWZuA7FArhlw0xgteuxLJH1T9jVq
QPnF3TrLyKVpMhSWE+h+r2C0tnFKGokjPdLVPFrSwxZR6CVnJBbMBCRVZ2rZ/RLVxB6cEopNPLa0
5oY1jCUiwdyMdfhPFDUfZdmavHyUTdkMFQEU7hOkDsiKAcLWYThkIp/RwiEqC118+3lAjRLHHm/b
6xRDBHTjG2NkYm1IBtt0GZaz0QYRbcUGcH+YhCWsGueY1M2LWQf7jOaTR8DnsE0EyZzM0MhOGXeO
PRx6WrUrJ2fytOSy0Xa/Zq7znoTzu62T22nPBXG5PrEaoKZ5U7whKLmGqw7wTGUBnqkeNUgMW1rE
xdongWOo2stcjQWeCCQBFasXth552XZPmaW5kVzrsB7umMEvG1KAFh/HUmH61j7XZHFXazaNQZxT
hFAXExIeM90RaWzu/rt5hKnrNYTQguODMtnnGo/NYBB3dW7+hHRg8OZjx1Cio1Ogz1fseJonwuCS
z0CHa6x1dGDAnNihi/x11ki2qKvHrJg9a3bLY1s7kDZ9ASZO7zhfuujH7hwkcHh/FYFceTrKOxI+
f6RR7gkZmInWnGYPEC45fCTQG3WDstNxflE1+WdUFGzgUR+9lwYxGdZdA77hxU2D185MP6zWPgy9
OZEKeGUzZaF9irGS97FaFVlp7pG94IVbNgRyGMEmhVG9ptdEMeRW5S3YtgDlhtJ9AyUfvJRsM3h+
CX/qBnXD9wAOmGwi/lt4LBsg3FAoeUExJV1gHX9Iq3gymgoOTt87uN9J0inmbiv6ChuEq8nLVKgn
Ro6fZe2+uhkMUPyK3Op8cu2PY0s6WNJpt3locd6EXJYnM9hMOJsJBR0bJNflIfmbx81lzito93pW
HCR7vk4EOVZJPQ2kxlbDRc4ocjFrE+5RB5CpmTjgNS5l9iaT+IFgMhoo4kBDoLknCAoxVmqEu0o3
s1cnQMxKmZ8YuGgiYhiG0H0IC+2XWffeTcgdKi2WM0D6B7dbbs8tQeV5wR8MJJauSCdcWnMOszOD
v8F9bA580Ta2GGgMSHxwVC2XIBfrQ90dcdy0OzgPHEz1bipngE68Ui3Z4GQEGs8tNQIxkMPKEUBQ
ZJT8QYQx3qAh0moZ4DwEob9P3UbnhKjpbzSkYopx4ezg+SjslMZpYCK6GVx5aFzwV4y7Mm5xKTG6
tDaa1OCUEX66z3sMJD21t+DasSax8xAVRr13S4jQHeXPjLG6SrI7ROnN7F9afSiZjohxWya9xMeL
rsxIxzfqZLXK0KKtEWxcx4DZPXFYuyaRsB4HTErLm5w0OH2iknO+JvhEAecwQKLQ1OJzsn+m5Flu
6PYRliyREFUzL++x0m5ZOiSHQHbXgJJ81cXOfkIcjjXOftf9r8riAtbbQLgMTPzhgvcfl81RYk4a
mS9tQD5eZDJ/j6IcoUTjDxLEj/hZ8dvAkpPpAstA0x5MCPbMiL4QIysfp0zO/Q4iYWEQ2xnaD7Iu
x9Xs9HcG4vCidX8Ni0GueY0mdTPpf3hOD95tzj9FizPePtXhTwug28uQsOzqLggPrVPcusDm184b
Cz1Cku//xpVwgRtIgbBKKw+gFrwu7Pu1FdvlAS3Adxlgg+NZntHcmSj9gvjJAcuNTVQLvapowrOB
vroJXP2PQKu9nSK01V3img8F+E48iSxvbWjyo9/hB5iLmzGZ6nMWDtJy3PeXtJySI5o1F1zIUG50
Q1IkEhVg1IO/9yOKtzlFC5bzI10jry45s0fZCbEvAhKvc1NBx36FcmPcBIyioi0ekY0zjazTK1bv
00hfz+AJ93DciUSnY4pQmZTWDLuBQwid9WhiEfSpI4RbP+o+Da9scpDfLvatRVYdEzEpEZNZamki
D8/YVNFzavqH2ESt/qwIUEzgrKxEjx+GsfkmCJHDq/S2LXKH2xitkkCh10nmjgJ5xDuOa5tWcPUy
W+QTCoLDVY9dgWsbvWk/IQlz+YA9tvitnd2nc/QQm73NLzPTpAOQui3GmvGCmt+CuRlPrtDIt/Ql
fb60sw6OmdwnDGXXpUV+FrgZeSpJGU0zVe2DqTkK6Z/skjuFbUF86fsCBnM0Q0Usw2lVlDFtrol2
A2RAOh+Ro/YOxudVoA3IABStjgCOUxvcj4l8a8oKahTjT8d+Ri/L3a7EOxl9BrLGV2OjgEmj+nNy
HgeZvdspUZVcvWgxTXcknAPvMJN3X2IxVPo20SXnubEobpbL7uDPqcf7vlMRGZRF8xmW3V2mPVaU
mHSsx2lvNfY72vwjOYQtTy5gwU3scajm0XUDcg1L1W1wu7aHSOlvepldVI2DHlfdhkbFsMoqrjGp
Ez87YXiC3HZw7PGW2eXde6dJgeSVKJwMwOq6kWjYSB8allbCgNTiZgQuc8K52iZI21eB4d/XVIcb
P8Fs5qs0P4S1e25a08IvhPSXjl+4MacMQwxnRqAfLV464gNLkNEBxMNKHVjR5d5Xw86B0oA51b4m
w3fhUq2grqMBUtSkt+ZTtu0s8c1pGNNdc+sNECgSGtOSTHQAXl4G9/vUSfE5kzBEf7XWdvR7YV2h
K2K7IeswSvAjDLl2ErZKPNHxhTCAdXfl5OwCyY3LdtGPiiSGTeWOR9uI6QaofBsGfuK1HcQesimY
p5OA3ryDmIR8RmmIbQjYaDM0jw1TmRq54IZwXcK5m35b91hpGiylEN8QrUQtXIz8GJkn3b/6ZvM6
mznhJ3nmHlXwRi+UaS5lc0Fq+9Fumy+n7Tdoi8vDOFXddu0LzvLMFu0fn6C0BupZ0Y7L3Rugr6zA
OtgJsjr2jjkHOypcod/0UL0MouWSTRNU6fUz8R/DIR+ifVUMl7pTr05WFXtZSJNsDH8fS6m83M3y
Nc4yW02jF8PGSQOId0mNLpROYJb5zQERANYOMy72Zk2EngkufZiYmrX5dB+24x0TMCJ/7YNIgCMu
gWgRLWzDVZPXGsTKaaKFMepjWoKrwJLVDxgU6XNzjRBtaV4l4Axl7qADA3xLSOICzfKkYw3exnZ3
T/n1Ooxfdc+hW6bpvAuGAcpLuxWgUNZIMCx02OpI8twaGWO5t/COWzHOo8DUccVHOSjBqj2PoatR
PxDtZSxYRcxXEWKGOZmfFIEgTLK2yPE+eb+I04uT34qOLChb/yHVLHxyOFT5Dv2YKeh712blBSJu
tJJ5s/l/Ej7wL7Oe/jHq6T/+P4ooMEgIIDnrXwVCdXWXf0f/mFGw/A9/jygwxF9IqQgCsHVXV45Q
9n9FFOgO4QU69A5LhzTDDIpsgP/Kg9L/MiQxrq6jCGOzkIkQbND8Zx6U+ktZqJSWICnddnXiCv4n
GQWSNJl/yihwaBnp/FWG4q9Cw2ib1j9nFPAB6phF+pI7H7CUPoUBYSk31L1Z19eiwY4d4LWZ2/RR
n0iSWcyLQXMzZDA9pxVL27duZYMBgvC0iUqaAqM4GXm27sokIUOOIwSe0adbDJ49B/dzwlWk5iwq
nIyxMM7TfszWNCGvUwYRVtcMVPyUdkXBQWiE/c6aLTzQE3aqsrgELTM62sCXOavvJJfVNQ1ukuYo
aVzXb7YY+suFlq/WtqPyTWNMT9KdL8IhAMAou+QY7EWD7V33ARTkmfKiGLHhoieqRLBNknnX9DRv
2lIixu2ZwWput9OMrmJKLF/00dhSzj2ZfrJLloGvn0buOs7nh9xqBjZxuelZ7204X3shH8XQHFWI
/H4cxj0wxPU40h2x2+qbyMgXCTerNZFOKUXudcMEjLQqb8iBgxJ1g9oQVNtgWeTKJpQuQh9OadhB
acUWOljEWncNpACp7u0iXVDIAQC7BO5/N+TmpYdSmIiS8o69udNisJm5e7NsUwcaSScptSbjrszM
wyTt3zgW5Y5X5I12+tGpg8X1kj5PdXCa44BfWCeXG9FmuAvdHmJMOH6X33Xpmzus2uvYcm4hv/S+
E27oJTlRgyEuvC1WIxoeDTa9uJ62IPgOltLLQ6kbdzMNQE9xORco2e44OfZ+K8ZNSnCQB+MlLKez
CRpvo/XaQQLgCAkUW0dQKQDbL6Z7pnhhnu/yrHmypf0tbf1hAJS0SY3pt5lyoFz5+MrJw5+IGd24
m3nwfyxIpu4+9pFoGXFziqz0WYvCTwSW5wFhGjd9A/JSiuNuDnKP+Ll33iQOr6AAFzKPQM7b02zZ
13CMmSMhnhFaHu9QufWoWNyV77fPdVZcDAz5egEKl+56SWfgN0vKZyDLbwyCvHyCIOX7Lm66ALCg
0xHiTaDaDhMArbfWuTOjCS3sTIpqf3O7yTokqGEAIz4gQB+3ZhM8zm58zCc1bU2tvY8isznY83nQ
Mi4L+DNXGjg51TtvjD5vodDuHd1GBWPpmzH+YjQyraUaXsa6yb18zjcGSj3srQaYgTH+dKmL4fk9
RNA0dwyboVdBGEd1OiI93RO4fo/G8lrH2OAHBh1rp3S/6jBuzwU4SF9ozbffgFBIxK1a1Nq2n/+m
bQ/dupyfSGOvcHZhyUBd/Z6g0VtlToM3zo+6VYGebZMxoI186Nj2CHIGSXtMI8yvKVzqZhMn2p8s
4zXsa4yudsqugrnFriLygoHNbgEB/ykxCy9DdYfMy3OD7Ink5/q9jLVr8uuMqvEYIHO4mihjwtrS
KZtIpOpUtGO2dxSB8Tb7IADM7tkNwmOIxB+wC00kdzpAbY/uYxq4KkYCzUXapwotxuBPE7kR7qBH
nzuAp6dWvg4StcutmOt6v2ZUQfokav+to9dHCgn/UQ7nKDPQ6UNY4+q0yvWMObXx2jYgAX1QKfjA
oN/hjKYnXW1UUxwdGpTPo3WPJOFYOeLBmiprjUiQTzEWG1AT7B/kw6/RTUkkR9xXMRoB+tBJ7iAb
7rn3i2EDp++ujKmYVGdLiEMdlDcMeEgU0UUG/QY0NAJGSfpDVxt3Terv/HARUpigYzFcr2xay1nc
i71Kk3vCa3FW0BKQyvll7EqudU6i/Zhf0jy5w5t5dmcQeMhxEPBwDQ5898VFDagZ4iFB/OviK6UA
+kEHScCBn/7pVPIeTc3JqpsHkB2sR92iewOJLB9Nsv0WVdzoQB3nt31TE6Yhwwy7fYAPJAKwdG9M
+WvjaJC8DCLYzGSl7Woru5hytp4A/G9bUf2GmVY+SlCvK+MuzGi5FRU7bxM711FIJErD/JarD/hO
Pvb3mI5cZ51VCzQZeB23UD2ncSjGdGcb1Qnr+wkJ31PXW+0+bMoNeXe/SVMEa406FqY4GBCqL87D
u1QTZ1wGS6ZB9Jr1lN1jyLjRMN7p717ZaQ6tHsSrFGPKwCNlWKKh2AuXqUh60VKUeHC6PozuzqrE
K8BUtKsBBEK0aYBhPyIGr6uyNIlRzoxknVgB+jZ1ivr+HRXTAMOLzm1VAIOuO33v6r96XfmAy9BG
jRbqQ/CSzgJwnG2TSF2HuJfsZofaZap0ZnUts9aoftERO7PLR86h6qDqjGnzx1L2k0541t403bVe
lneZn/AySU/E4jlIWLUTg53cV9meRANMC+6zcC/SIdrcIgN3b876sULX0dJ23c2D3JIzmwNHZmQt
MdT0HbfBOQd3vQjp4/c55Y6n6xqRvx0qX0OojYir/hFmqr63dQK71JxO29ln5CsBbikbAxOi9yzs
N3LILfzTzrZPAGgSQ9J6ucz/MLdnHmwClZ805F7JrB77wgc33jY5CuICTG/gb4TCxmOlGJOTTW43
1qGuiKDQ1XTWQPDg8U53DD2QNcw4EkQ+UedMGzcpd9JlKNPmPD4uDXvRi60xAepFkPvkEh7naeK5
HRl9mHN+SfBB85DWREJdCiZgpk24GOfZy+AQXFtA8Y+c+dWsotfcjL7NidNDadOvFi3pBgxqkoos
9xnHTxiBzwmcPfQmJhUGdHgHzV/Cst/pDuaJMXjV0gj/ZPIjqDZ0dtv7sTNfp8qk6Tjoe+5UAwee
s02H0drx7RzdTkuZhCJtpHsrGXsb6QkwEHzGCim1Le7dtDwUrk/LOPrTjjLfBXmwM0T3pEN8nbQO
iJ4uBi8FklbCZNslluVDH+RxymFhh+m08BiI5Y1fPLjky2DeQuZRMkJ1KtRj8ePIazrlzSmLxhca
+unDvO87iZgSWssjLGZCBemo26gNdhnNBwRg030HaXaew2art8Uh1OOI2U4qjuFnUOBPnalqD10w
cZ+vaXOEJAkuGvmVipdQ4ZAzF+ZWNIpnP9JsEKL0IstiOtZGcehrMwOnkX2gqHyIJX2OeARZNYQd
ZREqag+/6dqZoZNFudA2hlLz1jVCyGw1iBEpAfeTUCND9y2M1tnIfBrpGGuREPGhh10nOy9wI7HB
3FbvmBCv8kjQOi2GcKfPCGnIu+6isTq2TfSYRoQyDvkoPTMywruKAspUzHHsHlYAsJMfkUSHIq2v
Dsww6jZGHnwn9DwASfaCw5b4jc6Lbdl6KFm1e31RxjmMsqzCuJpxcwB25iJ3dSSlZ/uoFe5na5Qs
KDzdQtU3omY2Wu0cYQly+CCqRrQToD6ODQ4mTLWjLDnZZfPVM0sJGNCtUJBjffgJ9GnYy7h7wqZ0
pE//mJo1JKLimchKueV3iFbCthiZVOUWY+1BjpYXU3R7ZYy5nDPfWJfZru2sYm3pznJA9adI9+9M
f+3DonnTJQeEWTpqzVh6QalsNfYz4EKYqwUm5B3UoG+2IW3bV+1X2EdH/pZNODN3DRbDDuYVc43t
gyMySPeJixNXBG+uq9q11eknfQmDDYOs3kedURN4XT8gg0O/0QcM96yFl62yjeYSeF4Xf0gfhvaG
wP2QKHp/ynlkQoLcahiA98zkqhOWWBRtvikNwbyg+2SLwNsKEzmLccYIV33lCVFqw/iauaaza2zC
DHSzoqbvt4Zi63Msl0CeFF860mtpQLWxLLZZP4Rv9tmZ0VavXaya+sKAQ+O87lz30tNdoNJ40xjH
bFTU3nTUfcy9afDQNkcjQLQ75RSOCcYVDJov4KHQcWrhhI0K7meEFdOpPpxOlp5FqEHRPwU2W5FW
pWt28gejVqBTuwa5WEc4ZwsVDlCrtR31/qeLxw+twMI/CPtY9Lr+UJvcIXv4/CxXMk0ye2MRI7o2
U4TWmHD55eFggOvF8jE7T4noeI4WuM75V9Iq2QZzeywye0F6a3uiYQavcaTjcX7AjezQRRlAG7ob
8ac6w5yfQsuRIZDQtiYN65nxPnMLIu2R112SjkfT25h0J/gYLJhGl5s0m6JNGA97OPrBtkIkSxIT
TLbiFo0hUW8KEkAw52c5GuRO6cYmAYxhg2hY5zXTO2se8BlNFGlzfK6LGt4U1mnPwSI/AoKc54rB
BLrlqdautPnu0L7+6guArbBg8o3Nppzsp8pkjZGfF7HZs0pJJmPgkdvkC9vqp44YtrgkiTlR2J3s
Tp7i+HnoAP/Rjn/RjIqxlL3wNOzuOJd1dNbYxMwuvQ4TXL2xLfxVpaP0yU32vQ4oWqLo0MUVNIkU
UWOkDkO8ACI7UsLQNBxTVK1mXL2rvnkch/kCMZlEC5lvkolhB6+6Jwk444n6Bxy++rEFToJKOltb
YalDEI1eneZo9Gh9eLrDZiychxBIHMoP8SBs504pS1/XiQJNN91ZndmufR7MpraLxbzPDC4629XQ
MPwI1/hjvWgGnIlpActmd+yM9jWwQHq6EApLh5DkCAeK3kfYsQXT5eEQpvC2hv6BHDRCpfVniHdw
jHUEY4RqFY8WC5tkVOL5Gm5k+DSKnDektozDWAVbZ+JVzM32Yuqsw4nQAYv73PQOuvlvP72klutE
9FzG0bcWdMPCDSlXGIaAtxOMZ9jXAGtcofWHsuoBxpWenWTmPu1RjPdCZ2hlq81o61+JHq8odO9w
hVIpWsjYIa9RHmZP/kI8bKr+OXBLgiZUdS+A+0V+iHM9exUm8Vjxc2XY5aaPo4tMuy2ybKLLknRk
fSKlqUYM2FXdEyUTQyTQ8oNTWV/UPXvCKN4Kl0ZxYU4CY6GDi6cjVTGdGanPbpZ6sx8RqsfOEOIe
1TNrJ1EAg6XeotfhLblJW56k4vhmHLe1CFGBW7Lk1kW7ejDyjaOTQDOWdb6VSfXa2vE1zuwtH+Pe
mOtzpTeHKozPcUuoVUxhqJrvuof2Q9Lr3i3kpanjK0lUORPQ9L2CEGhSZ4sPS8DWw7F1Q1S4Kf3x
KcuNUzB9G7H7Tco581DiANGBfvqMXzQdh0s//6bDdAkGLJs9QkjlDBfbofqrk6cslacBhZOrmmfI
Ea8DXKa+TqA9iN+6bb4jOLKIWUgYSvXN3/4GPIWJ/oqU/deIrC2uSYzbKCPiOFnnyDhnQIp54Aae
qIIz7jJCxOcvgEHgVc3wnAtzu3wETbibIYnPCMne5cQ9WeUQh6tHAKDvhJVup1jSfhjXDTIA6pFo
01jxQ2BVmJ0QHRkyezUzfnA7YsLVzrY2PkUW6HD8Qo8Mda803EkNDN/7ZIKaHdPZ9kuaRrIBqV4e
+yG9xgsvwSD9xzM6i3Jkhzb2ASO2lybTk8bmC6BTufHZGdh7SsQgPZ2Usn+HzsnWNEPhdM0bvrGn
5bfQlviupbhrSrma6/6+abNrFilIlCM5zPRXLOelmr8U1+12bAAFOgRq4BdeGTwKPUkus14cgtzM
AG4X7yqoWNn+nvyDawc2VpfBh59Ym37ma9Ua87b8vnWDwMSPzlmSvHMFNpDzc8MOSYRLIwBuwSkw
R6TJvs4zEskiWiEfjZoCCWt8RzeLBYcKI9TEpWu1P5X5giXqSDTL0tvhOBtIVWEBfvgmjfcuD84x
kEHKteIysrLCMDwDAEEXprp13ciXQNfq1SRA6UwZ8/bRuKqhslZEsrykKQ/KrgOvaaxjIrJPPUTT
MUZn3yb43sL7h7rmJPTx1EA9b0ZmY87QyvXMZFewJXdpO3mFbTIF8kMwIUd8eOfKTa+923xnQG8B
dJVoTbEBziO7OzKhFUY+Rt3lQBzLuBmHCv59mYw7P4PJkiwYi/GX69kWaOGTyhvsPNHd/DFZnMx6
N1+KSJ56IX7HIv9KCma/sxMgiNAJIgoGcGxIdBBcxY8t8/8qXqLO+SaI5OZyyF5cMb0TPo1icO84
kgeJuDEEiK9tOdc+XCv/WR6f7eafg8G3DQn6jlhf5OhUAii631t6kH4UTEj325curkv0leIPFBRr
ojswl+OFVxGlT6/fBt3f45I9teUMSTJlpDkwkTLN+2lVv7I3jbh60pbcNxKwoftlx6pz7HfX84Pk
1LlSv7DUYlopfE6cAURf8a5l/MDK6M4pYMx0HH7LFDeNGEno0vJHx5xeMevfKplbK7OCOa4znEw1
rfQ0WjDrylUWnSEKoLK0Xiq0+shqxz8T7Jv/ncz85G3UTk9T+fPv//ZVdDnF8g3Tf5H/46DFZJjx
rycz6yItss/o5//+P/4+mtEs6y/HlNKk/tCFw7CFjOi/x0drjvzLNpjLEA8sXVu3lqHIfw5npPEX
IgXXcSX/KPI2mdv892wGTYSFAV13GevwN+v/k9kMH4Jo63/IjzZN7ERKLj9NN6ACELfyz7OZJmki
nNURE+IaeDdRPxFxmXFoRGl2DUswItzGhdRGTldRNfZjU/aD2uu+VptnmWh4H+2gv8iy+p1hyxo2
ATztGGjX0XTBwmel3yNIIz7sNzNm1v3I7R7TprSnG5OpAOIpXgRQ7Igr2c7zSMeRNUtRksDUBAmh
vkbb9k8YGjHT6Skj4RdQCimAXZ+Otf7RO0VBJUaICPrlWJCPBQ7MdNlIGZWCxEQLxl1ZBvWtDvug
OYyzDjJfz3vf+OwL0ZW/fZNH/c7kHq5W9GHscdtqPWeg7fYlI/5Os/NbT4qaIpkubm8i4Vtgjbtc
RYowG8ytQLbacLjYGdG8BfQK2jVxD2LSXbK7Qubz9rqougIpbOIiEcBywdVSJTEtS38I2MT4aFZ6
4JLHJSPsSx99WRoUcGDGKsRdHNhdzTfZw3O0uSQlUbZBwgUZr2kRZ9zF6QCSLG5hIbwUdMejAMF/
5r7beY2PDbM/uoW8yrSrWZncfQsKYqTuZAx+cCil/JsOEBsHY8gdCYFhuuA6uI8Al9P7wX9nEEOz
YTViC5y2Hf7Y+FVNFEgks8IBOLQKh6OX98VMZnhjRBmZhiGI7dBV5Pj5zlgAgbeMWGLWh/znWXmr
SS4LdDJptbmCvHEQv7A7Xb0V81MHYvctEm1v0OCfCjPc5CjmkXQDJwo3jYQtvK7CFrda4YBd2jsz
ubR4B0j3gOXVOFl/RN2EXFtZDjefbJo7gQtv1hKSMYKwv4Of0KjNHMDxOqhxxi3dW2E1XJWqgFHr
kyGpQlvbCO87NU8TL1Xu0jBwNOugmkwiq3HzVHlGadJEhLA7/Q6tk4yownOW2qGuozG967PMwnvX
kK+2qpx5mG/QoqzRy9CvIglHPS8fQMD73Yb+l2OdEnp108HIWBdeYyaAO6iGpgHMWkSv0j61U2sr
IpQVesF6Bn4ITS5eYAWONYWbAU7C9GHbwi8/ZVkTiyz7PqqOMzhWuZl7DVJb05S+/0HEhVs8EW0G
ka11QaNu7KaQfzrNH7rXEPELw7yIF6C/mlTn8Rdplws8oBnoDSG4cSM0UQK7F+OZwTya0AGxZGhu
ES22Q+p+0NwmXl/LwHN1TZwwDQ95m/vmA1AgLTr5TcSfqYCjxTthVbmrexr6ZCiiXUb/yHFym0FZ
SwgEZ5pfd+QxzpCCD3HXZQVRc03nWAtZ14dJ1XaUR7ckgBjmpakwLcIv/GrYKiwnClX9WMV/yOiZ
jk1S8t1liBFfgnLiwk1uZDysDdxL0aGRNtWWIO93AkHbj/3HnDmIkKHHMB5B6Y/V2NWd8Rf6AcFR
YZwtgUF60xFQ00583qPTkTzClM1NMnsxGk30jo3eoOgu+MxvejIRHZ5F6RTcCXt0xKGywzZ9G8eY
+rjPqiw6Bqb00zuF97PhNliWFcHySlSfHVVT8JQh6UXdPCqnqbwZQ8aQUibIrr5ljBWbLxuq0pOI
9XRROlo4gOXIVJnz3/zjp7Qy10GpMmLwGCBPnqxSgAJDWg/Iri2h2ZumUOjltLLU3pJQuTnO5JZe
gN4SsycyArn7xKxuLltNzqvnk9hAB61o8YgK7vSB1evHLNQIdmHfqiOaTk1ypHqlu1WWvXM0dD0/
+ZBGc9RsBpZTO5XfIdytT3OsGZD0VtmfVBuOtRdrzf+h7kyWHEeyLPsrKbVuZANQVQwiXbXgTBpp
8+S+gZi5m2GeFeMf9XfUj9WB59DukdkRWb3rkNh4eJiRBAHVp+/de+7w0MiQc3IfjLetDwaW0WxV
hoRKDknQbioZYFma8dKCLcgihLaGrPS0tVI7DbZOGur2LeulB1zYNscZ87Vsg2VS1QKfNWcfTHov
W9dZNbY5DfskRNSbIIeZeMKbIMDG5Rlu1UMEjjNGloFyvg65bYfnXCEbDg/cd039qevYmJ5aNOma
yEdFSd0kMwW21k+w+teh7d/SzrrXiXVF6iutg2I4uTxJqCHtx7H27muEwwjKWf5cC8FzIod4N8I8
XqctJSB2YfMAKzs+hKVTn6Y6WehQNF6rUr3qQt22lbcvWn2XsBYiFuemQRTeb1DREe7Ko0eOur4Y
dANT8JssomI4knV945bWc5NGD8qasOxO2ccQj3c1DuDNTN+bL4LO6Wi8hY5zk+DqDPJp4GAsCNpr
W1L3YIadTViUL8Kmv5UWVn9qshRB7wIUE7NJxIxgW8m8fBfWHE2Gto7WwkgfUHhfwc8FBqGZ4QCd
rrZq1CGdhBDIJ99JRVzcXmE/OGXYsPeWXYZ3mkcULFpRpQpKcZHfDJYTmTsr0HJvRtX3UKHZigwm
XRlPx7ZPnbfYSMNzNLbl1uXh5zfTYIu6nH3MnKW38ip9M3GKYqMurhmjYL5Iw/ie+Ag89pm6zrJA
v1HOvBoTI6IkEachTx+Z4GdbKMnEiSwt/EBFb/ARrJsIROCewSdstJizG70jf2eqxv7QycjZMh4+
3WmMdr45YaPL3JORR/f2nPsXZ+zvehufY1oWAg36OO2bsmImWFVvWZnKeyJN4mdEH9kJ2wCz1jFl
gEJIwVVBtuce/LQ8CLT2pFgV71PToPaouvNs1O6mhXSwmYUVrKG9hKuCQ+h725uXLMvOnpVf65ll
s8AZvOuDitRBgIBbf/LeopSJH0g33Etz46+xaV2RUZ8wHBabGifXWvtZCatk2tGIueXSDWfJPVUO
qOW7uvpY3BnM5qpDU3gH3WTPzWy/l1F9wO9NMGebXWI1n1zpq42ftmf6vwl85SY5apDASVbcpoB8
USp/k5qhALy8SDCz8BHLDyMRVjazCWCvbwm5sAeQZd9TF+FhMeaYKsY2R6Tov/aMf7mnrT1cYwc0
Z7kf+wR/CE2DzqQrOzDCYRm4p/5+UIgylwTINgyQwBINuZroF44J3qWONdROQnI1HCXWOurJFDVS
E2O84BHuK4guoVyaUoVZEyEX+o9yJuC0xFL1Ykq7fwCDY374RRQ8xMhEkvWI+PPY/8g0sIJJs2sX
VvrUVZoqyXX8XV4SLbtqBUh2Hyr8OQDNwhCo6946WiBPbuyl9/wv2a2nPeaKNFiQGzJipsdY4czs
vY8KNNJBUGQdCqiWjHbn8LXXwUTSHViDgFPjpyO99FYXnd4w2q/La2rRdMF0ui6ZCrZtb6p5iL6W
yAOjQ5nZQInGvpqSVZgRFc9yRrQEvbdpbnZZEwAULaij33ODqnQt/ZQsEM8xwmwroaUCycMATddG
u9ORx7DXGygITrxXOEgTtOzdqL6WWezqc6ItcNdDK8svBDg73YeXmbG7r8usQJNZT8z50FmVeLAR
5fqILlzPCu/irOWbBlWEAoEujkdTGjRQs3GY+N51dO7h5DTmsx699i2sJ7i1ZsDYtMon3u2QMB7D
qoWrkC0/wo3GNgFOfqa2bPdu26GpaJqOyyBDaDVUSLb2DyN1jY0bNCCx23BeEo9OtIa8A+qy7XDh
td3NYEzbJoFnnjfDTUcC3BUyj+IOHGJKg7KoDklLww9jAxvwUBFZiI1qUWLAngILccTLjSI7SQBJ
d+Nj5srofhyb+pa2PiDikFlBMHsJhPf5WHbma2GhbhprOya5uMUTL8WzbtRXmVXOje2WDLY862tk
V82pJJH3ivqh3ChVMxMzjA+/Hp2b2erfytl9H/oWXcyQTqckJjIP1VRxo3Sur8DN5vuWJ/YC361l
N2Wc2Cs5PmERhbA2l/GOAiP/nAk037GGz5Bf4mjHbUnPS0SdhX49UQctEUPHsg8f4BTMgEP6bAML
taVyhFUm/Yq4M3eipuPUYwISQNu4pEnHBTtEaxydUZgX6jh0VsR7EV8mL1md0Cxx3f5su6gA8saz
6GSaZfQIEqq8Ul0VbIhDyfaOikBfkfvJtjN8r0lfA7EzJoQfBuPRLzB7lkI/szBEC0t7ly27RTB2
kJ3Vd7f211L4B0UGeT+B/6utmCxd8WFN8gvs4IfOGlgsY9w5VH10Onv/iw5kgdeaWc1cdv42Q2ix
KnK06AJns4u0nPTM8uRAz4OqxywThMcEQto5MGa/HsHXNoZ+pvSbVnkbbZoxfEoqrAgtvbpOOxfD
Sd86u32VqKro9Fs3gbTPPv9RW/2xMD14swhDAmsqD4TLkae0CJyrbNGagIJpswXHlw7X45Q+Fn33
fTJpwc1DdaHwujSMVVD/UAOIIIXqk8pPv0Q67g3MkpvUvNg2M2vyHVZ5ij+2FzStIFxfkadDOGBb
r4aYc09gPqIO3zM1HVYEb3PkZCy3b4xAYsYov0UWEvpO4wsO2EWwI3BEDOkg7xB+CAJ/kWlaIW/a
GJFP4a/8KpjKNljpV+kQF2Cnm6c4dJ50C7a2nCA1Yzp+DHS+x3vyI+QGZefo9keNt5j00kofGdXe
aUKDwbtk65TNYWs1wa5KbAxiRnLt92jRLSZi66ZHwafLhGmP19NV786mbuxt7RvcSiRizAOzkhhi
SaPrO9NpIS2X4cI4KkhDN+tvvrCQxnsCtQ3hp6P5KBP/ts+Skx21NxIBS0TuO7LLOCRgkQiiZCj0
AWs3aW82mUuqrT0aLFl6W0sIPQBeUuw4NrMdiFvuOUtah9+0pFyZznQuYwdxpcJdSfKwuUYeeu5z
etsZNqN1hxhoVu4NAXpHMYLusDwCxWBlsD+b3pVfYj4xJ7nPpjg/Nga3OWHnRyJ7p81suc+Mccp1
IaCsMvO9L93h3IfZBTSgxbBdHMg9flaSPGRjEVTM6Ve6BpdWTS9AXp6mFJM62c2EMZrMAnnA4Aq1
1cFrkBu46HoIYRmHNdpSGPADRerE8kJe3VCskPKH7vKYFpeKlDhkdMFjX47ZtsqLJ4sUnzwU/p20
SriW6D0PdWZPu1Jm5KzSHT+bJkYmyrh6X1vwj/vOBRBtI1RhBrXMn4jAOzZtj1oU0wD9fp+8nZ2a
+7Sii5MzB04g1jH/GprgvZ6q/ojT3wqRl0495hxQZm+aCFSIMtAQ1MEUmDvWqsD4jkm3HsclMy3e
wa3t740kgGQxtxYVjDHdeWYyPUpO/8wIJ04NBVnYZj9ugwRQX+7g1mPGTj/a9Sd4ITEWll0oM01M
Rt8elKPzzwyCwUnTyDhqk4TeDAHmHiTn0jSOyfxe6RDVFD/EOW3VcTZdA7Twrgy2871ver2E9xyY
LDNmAD7HR9lJ0BDBthcJSfc1R6xW7pPUYsm2XVobR9/yLYSlsX9F72bwL5mVhccCOxxPlI/o6ljk
ARqFWbQ3ZmubjFACpqWRM8X3Fa7J8ZjhnydZm9QOLnAB/Av+6r4ORyRqFgXN3hhioJChCQmS6apZ
0SiYUAtynsNdn43bOPeHT5M0UKI9fevQTzXSHi1msjyVRtONCH5lGMmdMubpTF7dYy3s+aqyVfic
LYbcAInNTdiY7QMQ7rty7q+m2HuyG4gFpU21OjkNnOE4eIxwW/F9c5B2xNuUDATrGoB+5BiSqeRZ
T3kODSysCa4U8Pu69lZ25LOOyjuOiX0tx3xHJt+2dM1677Tqe5ZUJ4ujQd8YX/NRhUzJGkTIGaHV
TvlS10z+B000qxejj6VhtgFaUaztOgfu0I7YSGzmt6bj7MIFb89BdGNjetxRm1662KPEdxK83/E5
pYZc02YsV3wnB2cqL07qnwxXIZQZvVXv9dOOCAhWnBHOapGhV0IkmW4sqNDMYwBABSUTccPj2JBI
bkzdQDjGjRXf+BwMblSxhNrSVYAeOAFRR/zIu5POosIolngNAFNn8sU47OamScwn+UPQ1i69zzGt
Sjn6CbKQVkHr7WFynTtJWuvcP4jFYhRWd41NrHBnwK8YZXag6UYgcsx0KWifRKUpSYksRyLt+lvH
0CyCUsbHagkStoLgODhQ4UfHuPX1/NIOTJz7MXhMBPuvtPWr0Rg3SQrTDlkJiToSAmFh2vtkAZfE
mb7uMCdicc+XM8UNndn3sud+drE4R8ROEktt2WofTtM9oG2IKAX665zpJUoVJOKd/W4Y9hWdYuiV
jvFmYTG3Yns+JnFS4vfhKFymt1i5zyQx4p/H8Bt5L860JO/GT21mH+iXbhrGzzKa98VM9oFtFtvE
aw5zWybHICASy3WHyySjTxtDZT6PxBPWd61Sdyw7d64RPoVu/alUdippAYSCAiTNpxtGoOBkZg4m
k0vWReppKAz9M9/txm88tnZvawfkitI8fpm85K5eJBkSfqLMulVABkyvy+9V2W+NUWybuN2poT60
JAKtfL5bJcQmgf7bjzbsBEUWsdPc20bNAVJv51Ecbfr3MilvB6bAWQyoSKpWYxZybvGdkQARXNx8
UfTL/Ftq4Nsk6D6d6kMHCIrT7RNrfrtpy5Zc0lEDYRu8F4TLGPU0IkiCz+m1us6NxemOwwhmwyAw
IIAiBd3jcCfUjjg8yDHQ5iy3em413XYLOgmWT4rFunriCt54SX/qSA7Q3nhISvPKJ4QHpMW4gKwg
FEOR8pBBS1onM06ADWoZMqAZ3JEvF7/kpq8wGVbhzg/RI5RNdKS5uBpU+dYiQKaofAo9sUc68Z6h
CacjRshL9w0Mh+KmzB7TBGAoqXUN/I6kEbCGYlI5WwBmAgaJkZydoP6aOMldlgTrbKb5kus3d1DG
yiSjkF8RLQVcuxcDZtCcYxSsohsdRS8ovx/LtMGYXdThISqbjxKf43ZptlPOWJsqJ9CoIBYtHv13
8qLedUoyYhhhmfff+KDJlYMZMW65MZdKyQzOUdCdaZyTf012hoDPsbWBfW6VXT0SewvmtCjfZK78
U5fHzapdahYboyc52gXG2TbY4LTmp9UYbbtpuB3mJtrZNprLyt/xiHlI6hBKAA35RNBo0whQ4Q5p
VL2aAUZyQyAPqxpV7qQR3tP6+VYYSKUMy+DQ5i7l5nwVB9al8RCPDX11B5OOzLsafwsUcybR3V0X
jdwbZfioh/6VBzU6xJW/92r7kYTLYzcDtm7Ai+8id+5JN8S+dlKmn7yDiJngtOklxTLVsb0x28q5
TWY7vO6Cqt1xUewToxT6AcyLLqbWnBjywv7iRcS9U3NGrwS/wngcZ51unDqqT62B65HRjNw5JBZv
c/Dix9HyE/pE2PM3ZqYw5kbVeCa6HlAyrSy9HuoKk45vBv0uwO/+RWc5Maqc+q/8ebS+NI1s3uip
vPfYptmul45LHwWMRRR7+IJtGfocfeIU3zYZIfVRazx6vcDDwl7MKB82iAAcNnTdxRtIseMYeqOq
hSXRTTZKHAssLAElWwwPG8twaQsnbrwKbZ7RwGQRcPxFK8hDQqujB9Pg3MlUnizRPDD04ybFtsmH
TcVtLMiJpCm64HEhZE8pwh0MBeMqpaGODxcOEe3YewPd56oED+DP3guJkA0XP/3qJO57SXW87qJU
rUXV18wZg5cQuEMGOniBCI/vTuy+Tgi6XlVb7pkiNaio5wMxjveBZb03hFRH6IeAdkFCdmkTyD59
mUZIJhWzErDfcIWIt2e3YcRxVMsRdITZAJyUE9vYi2PWzY9o1B0ahfpVp8YZAtZN21vXKIehMOak
EYQtFB+YJu3GYUuHh4MXhCiFeOVwzrIKwGd+jFIQRDPZ8K80Lm5yt3nLTPMhJhByZXUlrt3JvLaa
/oB1E3sHQAajpW1PfvoxEs5RcNPhgqVBM1LB5IGJS54uxbaTPDyxquINyLcJyypvn0bJLcyrej2N
FX0zxkdfzWZpMBSu3NV2rj7KOi7OnkBg3Y1DfcTfGj0Q2xXDLZ/7E25W2l4AVW48HQCQ1JW0Saac
5YZJUHLDzEgFq7ZxSsUY04clm0fJQ1/zgFidUV61PrAdBj+2wfIp6+yDQR3gddKI8CYX3C3ANJaW
PmuZB8nqFoCgon/d2VuR5+FzSAD9WePLJgsXjNbBycfK2rH1OteKluzRcEt5i85PbpphyEOWRm+p
lrMRv7RMBvSgBW/PRlYKu3GJPIo8nF62R2umBJVNbHQ30qGfa12xRiBb45ml27HKzMk6jnFDj7Ne
tEGjn3w25MOdJ4G6qxZtcZ+NRXEWfemeRDlhb/CN/NMegKwSFF3fBRZEJ3gYKcCUzCpkdZl6z+Br
itCQeiGcgLkgvltEw8kKarVNtW8+0TUDiyjLwXoVaWeus6qB7tp2xbW2S8CIVg/PESzLHuV5c1Wy
aOyJqHA1OEHQcAEaj10OFfzWmCqWYYxFtgaQprunXJTimZCf6tCizTkzP+WoULAkUXBBc+jJcDrK
TnfbwXPiK0xA5m6wGEWtctGTijtT9KYm6xS5u4C9o9qG+1J67OixS5KEUwXZMTCIGDRQ8g5rMxzk
VT1F4hNEXYl2M9MiX0sNYNfSIZX4rDK/vMciN5GNywNEvBCFGL2eJ4thjQeclVQ6qzej51JpwHdM
HaqNrFmECQmev4eMWzddnYm7Yunq5vCeNh4I3pcoY7pZ+4l5SXK0q4bneVQoUt3Avx5uG2cGlpdV
ZeJsUaA3u6lDmZdCCWPp89T91NwYHl0SwtbtFtXN4Huo9HF6DSdbt+HBInMIv9CcglilW7dCtpBs
zKIbsnuJkDrfBTpNoq0Bl+7DQpKKH80HWB666YcUDiwN8jLbrwF9iOdeYO5aERQlZ6KNY+9SAX6x
Vlk9J1+tIh2/FpFZqi3FjIYfQZJPS4yH34zo0chIAHNbVFaxgnAJPLXgmaBLXTWoq3zRWOwT7iJ6
t+q6oE/LYShzbkMgfjnqs7AZ4DRHlHm1GVjucbKxw8Q0CxkDElABp0rE6BFxzHic1MvNJIESrkkf
z3IygoIWtB84AIekjR/D4GKgjhq0TvdZ1+FgrIQPGDJDxVStWkW0CQ6egll96g8UocRv0C7LJ8Au
8JWghxzQsWYna4SxQ5ptr9/pvrZwnC3kkutO+0uc4GTXr6Zns8OQuGdEiOyzsdlhWxLeCb5jdB1b
bH+b2O33tH9d6+BOhBzdo0JZ7iY0v6RKCzGTF4MH1fpeFgbjSWSnrLSOg6h4B/SOHqpCfE+arVEi
3BBOszShAuCrRNyLVG4t2TrNpi066WwTzLz5VcSWCxIOMXN9cXqi1y/lSBP4Tak0U5eh7MYRP6wq
vrRJN4y8axtAo7Q6gDdENynkr+g08hr9M1OWwP8gOEp9dlNvV2gyuiK78uMxv/OiHmlyS6tonTQI
IED6YEveukhF8JG22qv2ytRFv2mRkJVbe6CDdOx8U39Iw2a+Yc4muuMsmpegQZqHsT08pE42s2Lo
NP5WsW2y4Si0swyhxzrbV9rvfHoJhUAWkvv+dG9pSmsonznqZlt435h2IC5HBURUBQfTjpgKkXQC
UWOQkvGOtlWnI8d/B/5ODU2yZB82c8P1ttGYNejSzEVKrGMg65tyyKuzHCa0hv2iHdlTgyPv45AG
IstKvFZckS9G34z7SZGhPEkX7YPjB/N4lkZXug9uH7hkFo5xflPR2Qi3KEgTtSYTJ2xuuliEJLf4
AmUCmCvf2wOTldG50Yavrro0r27dkTt+ndvWlWbLHThrAewBtwPe+8JYtae4mQ0b/Y4TcEsygQMj
NqjCQ5g0mhXqVHoF2ELjCAXJIH1WZcuhaNhaPYTNXe8awIxK5DU+kbet8S0is1ycK1Q69ECsnsZS
CcHz+zi7UYAjphRrUm75oHXp3RFggpIEyY7To7VJYWNyN9OQTGOf+VJuLrS+ahrGBzRCLZpsNQEw
mUfbu5vCIXtP1NzOxwEwe42o2FTWTjOSoEZqQ5w9CQVc8JwBjc0vVtTGCMD5LSOTs6hjvx4D0VIS
9UX+xUVMK4lDwqm8c128DRw8Wmd6UY2CHWeixyWWKkrAmLiEcTzLvhfeqjaiOrxzCnv+PmDbmwl2
D5C6aiOeX9PEYYQ6BQXk11Y33btVzyBA4zyie6gHVwJBDbP+kzlogg0fb3K/rfwZkbUFMvx5tnMU
raNbs7FW9DVQOce9MX6YjJNqjMuBcvem34cRGeEeVhQQwQRgF36ShKeMEIxPmSN7OIomk962rLKe
EPEJVNKVa5Zwq7OhQlRF0p3Mdj0ualxueWI/93KQ076Wrpq2rq2Ct4h2b/dVodZoTxWprc0mROjO
mu42g7/WlD60jo3cINt4RoEEjN8j+rt32/uiJ9huIrcbm0BoFApXQVOCHeoyBDcs7Byu0a1khxFV
1I6V0VmDwekrmBw2AHlv4oRI3ZcLdXZqgtU2cWRCOckg0eD7Ug1LKWMO5hU6cy3m/gz3i02XSMby
ioz0cRf0dd29MMz03gImjnRYrcz+Zue+8QK2hiBLf8okR35uDmYDlQ8+suzHRt3R+8DlaQJmjI51
0LqACRmh3MiEJG/88S1c6i6T2Fy0MYzqyKqrxZX2OUxsBrRmpEoUIGjY78o52GSWA3+ah1dHpDcH
ZL00I7SiLOQvrvLGykGf1RM5y4XnjTwWVTvcRAzg4x2oAhRf5Cpli6t5pl9mVSWp3G0j0ujc0iiZ
4cQ7+ls+1WW+Q8eOL6zNJqHWEyOVmuwqYn33EfUKMb1qHr5p7h+fNpuJw8kmaKoEchOO2CiDNHj3
ZWjMe8RQubc3OjKddiDbmP/OALGRbzVjQU3WRWVMOFuOjTrD2HGp/VikwI0VDubMR89LDJU9rrM2
cxOC1AheObgVihTO0qUZnxqboIQt8hlWDgHJrT3OpQaQNfJyLUmAnTutc35WbSX9QcAGQ6kXJCii
Mc7eGaPBqKRNt5Z2XsUSewXCgae0nJYOkoFbf+2WrTWdssRWRkTSdAb8wMKqOF9bsM2TvfQH1S1L
ip2zyrB7O6ufVK+3JfKksvhT0eW3ZVzo9t//DUXqTypSTwrXVAsqhEgL3/V987eEDxpdNMxTsZFu
bt67XlXsRF2jE03LdkezONgVITiclDeFmr9B2v/7r6/+8fUdYStGkkLaDsrYX1Ws9NaieVK8Pn32
eWfFEaFg9oSIwYxGxLt/F/j+k4/6z15Kmgi1PRdxrusCYqm+vd3HRch1sf4HrAfmSxFJypZNXqK9
2NcNVGzQt1Lv/vdfarlqf7nWx+///m/LVbU96UnYRayYtvVDu/vTS1G+5tgS6MKFOrffUyo1goxS
I1tVdVbcodwH1fH7r7iofX99RaGE42NGQRNsOYv4+ecPx2kxAMLWqU1QOkSTJP1H3uULAa1/jRrz
rg6Ry/3+K/7j5SRqWCrhCod2mit/c+c0+RjJuh/IbAjQr1CjzSuRIZkx3V7vf/+l/uFywskhs8Lx
haMk2mvz1w8netRfQ6dR9VoJEM7RS05zR+KAF3K0LjPfOPz+6yHu/vVi8mLScW0p0X5jxv2NtBr0
W5WosKBG9nAvbI06Rg420mrz/uBb+ycv5FrcLIoSB8SKuWi8f7pP/LFjzR1LbHeN2T+gEI0IeOnd
7e9/nOXG/uXe4DRFt8tWvIJ0Hes3H6dIA35pr5LtVERoDlLm33OXwxqpDADfs9KXlGi02wwI9h98
cdY/fsBfX/o3z1w3IVIfAetti1yJXVEm9j61ZMqK3CZr/J3pOmyAOPDxn6cCYz2SimJFuEAEpSda
ivORSbEbhH9w7/7D2/Jt7LgOj8wCU7L937ytCiSgFCLN6DoIbP0B7sEpxin++9d9ua4/X3fwGqat
fBOnAN8AX/Sv3y769IjE08imeRU0VBq6tSj7RLOTncFhIqrTw1T/wWv+9pPhK/CEtFjVbYePIH77
VApE35xrExqy5CpuZidt0LKPlTv8wU3128efWxbbAWu3a6N4UvI3C05rogpp6y7aWeNkNxdV9sm9
dEZTrSO0GP3mx6X8n3/hZt3+5aq1Pzha38pqauKQ8uzXP/7Hv8YOu6k+igfdfHzoy1v1v5YX+Psv
/I9f/8jv/+vrb9702y9/2P4wmNx1H4uxpMU39TPh61/9yz99/Cs2FVtwW/x9G1veyV9/7votx97y
8Fb+6bHM//N/E7Zn3CKh+RZXHz+bVn78/F9cKy74L8E+7uBMWHhi4L/+alpx+Bs2BihebE2ulMtz
+jfPyp9dblDh4yNha3Qtxdv5m2fF/LNpYVrx+ccW/KQnoJf97VL88qWFH+Vf//xzsWGZvy5FruCF
lPQIqrUELlFzeYc/L3jCc2aHHiJWUcpI1WQnoRJIAeVtrccn4Am0buIefX+NALafbh0b+rlTRIR0
gFmZavQHqWXeCcl5Mo1AUTC1GhPwn1hHQQo7RbFlrvlNlvnFyIgSpH3o8D8oIhGkOHWFd4/y+joM
5LydkMxEln8oWTNX1ahIxPbvnJNqg+JoNIBrGPfdF/7R6L0DeRRfc+bWm9w56X6YYCQxpwwjzGVR
hxIpwd5ldsFeJTNdZbtmNh66L1mRVegdgIgMirdZEf4dGuwmijYRkGtMw1HzlIW5sa6KctpQ3/Md
PlRTQJ8Df8JG+Ne579yOEdVwWmFpqJP6W01zYwMI6bPr6p0gzWjVFNa2MibSDicyogGWcErJPmQI
0KRR/pE2ar8PORMhZLIevLp+whSDf6UijtNOdsFc3jh5vfJt5DFDCf8McZKqOZMQm0dF2vDxyIdk
fB0zwKjb8AYHJ6x2utEpcxSS8FDlCGuVDNOJ0DbrD1YZ60dV9n8WUe4YyQSXm5YbEBSd6S0L3k9b
5ESyW+W4X5w8fZ5A1QI/W8Rohudu84zehmsjnwqnz8W6usEPTDcGZo0XTFyltDLWKfJujmbGc2V4
xKNnDkZ0OOs/LmqT2nLt012DzdbaaxUROSm9s64F4Bm7jg55r5+yuV4uOMiMCcIi+THTtrM64q+I
Xkc8P333q/wlZWquFEmxYQDPgtjoA2W9WGPX/SzMglSPWjNzwgiE33Fax8WIis519baJrC/Y2i9T
1viMg9NgY3uEW+FRH8aNO0zNpu56G/4B0G1O5LB4slMeuUCQ0doVOWZOP3Gvgjw7WJwVV8GAdcbS
V4k8IwOQG9Bs58ns6CWHbkkvhm6kGACRCpuM9TH4yPvqprQAspYF2zFf37HGWbo3sDXgYeK39zxM
gRq/4ZZGx0zCtEmIS1N/pUW0Ql/EgK9FqI+chl+s3Zso8y5ekAJs8Gg5RyJ8q4YSdUssvop0+sQE
P+7dbufMNqyljme8q1t16GW1M3JmNH3U3fOVQCkhX9Vzan8rqu9MQf2rPOkSAu4w2UrYI9pDH89Y
ZOILD6dNHsefcsBriyjla9/25aZyja+NhUw9cLhzbYSfZcV4a0RJx3vlqN4vyAe7/2YirlgPfeZt
KwTjGxFbr3SJsB4smb0mQrMf90lXo8R0XSJQHCBCmnAzOirjvWwRxWHuOBrtdOWBPj6EBrIgsyCd
x3Jy1L0Z0OhGf9hSEzNCgxpJChZTRQ5MlwPfwWL4vV0cczJCG8wJ39tYbXffa+PKt9AAwgsFJGP0
DSKh8qtvJxVyFwR3ERRACGGjj7bJfnWG4vTTDvPPlunfYB9NtnROg0uxrRYr4w8s5E/PnECQkoXe
FyjolzBBm4G74kU4LkNUsRFTiRIhMx5YKLoV1rPPHw/Pf3+7Z9fj31+37P+niuD/I5qoLSmz/u/F
wIo8oLh4+2X7X37iL9u//WdpKrls5q7rKGXaf9/+DfVnCM+c8X3OMo7gPEpZ+Lf9X/2ZJj3VnCV9
mmTmUgv/df/3+YUgQP2lvBMSsKj472z+nJ1+3f2x0VEEL0pjnzdHR9pdCuaf7iu8Tr1Bs2zdKf/b
GBs8iIVa6BSkMerKg1vTAPeL3L7f4Mc8F4RPdpb15Gmf6YqIeMADJndF5ISwfZwDZsOLD+n2aI7y
arBQL8JQGFc2dAiZxu9K5PDBMYjBHrUB8BkhWeQ9oQO1P6ZXbvPjt5/A2r3bfu6y8oE56FrbItuk
e2FT0OvSqp11EKCm7f3QuB376EkUTD4aU4Z7TxTfYS8wnxDuIW/qHrh6ceht9VChbWNxt3C6ssQh
PiFw2oofU6HIos3oW4JzJ4SgKEh6F8kuxX+1mvIpuJqnK/ag6bp6JMQVedRorycSEuj5ksbeaxCR
zK+htyANGZiF8VbgjCLd2McoRpn57kCo+QdvOjGfe+EYaW8dr3xLguw5dviUTn9dxkhiI3SAeAbJ
FMLgBC2uuthFcJ943W7ElHkdl3SiMOZkRyd9ruClkvtkPfUoWVc2Mm5AEwTMsZv6TLaMqwB7xwYY
D4AXqnrajOKaqcrAeojowJycS2x2a7pkX1qr3od+Bx61mnZROfr7zFnAy8Tw1mUPYq5lswvFxcFT
+70JGH8G935cQGcULt3s8cJZPCNQEGY6OsmV5RTuBqn1zulAUhDXW55Tt/jIc2JCRk8AOws0kHS0
9Ych/HS8ySRjoTvg4Hms5geUG9MphABG8eJF13hdXgBpYjxrD7QcnQ0+tq2tyZimYfUOqP6ipXGE
GEjPGlYFwibGZMgOgiRzDqRbskmVZw2TatklHrvJxDghqvd4MKdD0ucIGBPQtrXR36YGiYL0YjAl
N0W2Rn1K5obUi7jY/2QURUaKWANwaYnt5A6anJzEl4Itu+gaf1M3pOI2zrZoo/YUBY8TbrmdNTNc
biLU53UaWKsWaQHCrS59ddgkmxZkVQiXQGXFs2vnJB4dCJQZmfz20V2p58uYGdup8Vz2H0psRzev
YrChQeTZlypH90fQNUrpCqFaOD51CbVHVHkviWmcrX5aaIw4Bv+Lo/PabRzp1ugTEWAopluRyrJs
S843RNvtZs6hSD79rJqbBs7BYP4eWyKr9v6+tYQcSS1Ufyq/L485Bmir0potAq/2MWmmHUX5f6Y9
LXzvZ3cvVdCxAe661dwb/6npLk4sdjG0R9hpVzuocVPgexgtY8jmjsQKyzkmFFZxk+q8bxvGi26g
hgDXtm+kHPAwUNZix1mMrX6KS5OEnF1/giL6lJTGGG4nrzgGCUjOFvQJTvghfYc7MpFlQx7t3YiM
C2ia33HKxNZd+z/QghF2TycUUYPVJidOPBBBRfs+aQwmepnDUa+tBq4S5RBk1Ydy5Rhcuj3kjrrY
VT6Oo9V61Fj97xu7e6JCmzINjkhEFqPgqxR3O/TFsIlgs8XMOGB6YekiGX/V6njfM8jZNZH2XqU1
Kp3ypXOjaev3+7oskLCrP3rb0baj6D+H3n9rChSJlYbzo0GrtHF1wvdQjM0t+J5wcGnZsBEuNrTP
1h0Xp+e1tPXTJBLJB60wA0gLB7etYEnpZkgKdbdIakxRPW7T0X/X0B0YeQJwg/y8zsR8a7B22czL
0zi02WW0lh7piX3tHUOexEOk5CuWiZ6Y4vK0+f//O0QufYWMCZqTPmfJchl5HXHxkx52So/QpHXM
klnSkbXWIBXo2gaIXtkg0f+6Xthmstzk0F1OwJpaUi8choVWfgwdpUDirvyNun4EJVC1QRM3A9e8
JGiUUQqwcgZnsXu3FockV0vLwatyfga5Mr86T5qRj080UfBzmbiTshVSQV/re1KTLD1A+oAxe2kK
2s6we6LAN+W3hIAUCJ2/IEsDhAx/kFG/QYB8tHscxK1oWuTT9oPucN52Ku89oQm26ZDtbBkA/vSa
jshK4+M656MIOssx9mRIvnitUeslNnUpcwwbJoAkosbZb1UjVuartT5TeyKUxfiarj5NlXLZL/Fw
aeJIB6eS/QOFT/9adOOpTjP+ENWw48D5mrhxdjHsckJ5MFwGXTvOVmxTCnlBtguhlpbvxnV092gu
9imvun9ZTNho6eVy9N2aDZavUmsSxSUYqF9HSUIlAg3Tt0eK4J+GIQm7GSMhYiwT2yyzqejSdhYj
NYKGbSI9Gwi+pjmEAEDpqs7Wj+wQY9lW8bisGAgLWBL0+CI/UIL5ciBlnuW/uWk/16Vtnti93zQv
P9GTPFUr+sqYBDKuDxL+k+VD1O2tvTaxJ2YH9G5ptsOp/kDsYOZDAI6teyQlN27gTQybOubLmhTD
1m7Jd3W4RQOvHTAUDxm7aVDc3lq966o3Nz2ykSpUVeZJUpanLZLbWGJGcz5G/fy19AQ50grhnG+/
AFn6grAhclru/yPdpHVx5jpH3TXQtq/dbZzmoL+64QIV82h5Ook6sZ7JbvMCL5rT6m2tguPJoHkH
zV8Qsdt7h99rQGdJ25jjgpm7GX6oAty5iUryn9TuV0IqBCxbHvkdofUuBaNrG/u2775SbbBDJ4fQ
6qz1viwZovaEfLYkL56mOVkPTL4fOCN+tRAFAscl+8Unp9VQnCTe58C2b55qtudAGADSpBU2OgWg
HEtKpEqXyTPTzjRW/W237pMp+Sl8UGeCZfZuLs1d0p1cA0yFVX/MtK63bAp3K4V75NIRLF3r2anJ
q4iKSXrDV2SpiMqjCKIuk1dwqLSLo1t7rqblJu7GT60y3sqJIMQsMyXQk7CNhbiWDi0nGGlBV6/a
Po9Lyv/DPlmxIvTuk3T5vo7dq9SBvgI/SyUVAJl6aCgUsWO8l7b9sZYGLTSgO3pLYoCSiRKHGdBb
ze1okvte+QgJrX8awJMFccJ4xiFASrC+/9vaKFP5FPa+e6/dCKMV1Xqrvsxyn/vL2W/pt9ayIT7H
7ji2CQU3yizYLzevLbsnP+dRt/ATNFuy5Yw+Wm6MebIX6Qt7L1I0uuHv7FGMB0xBWDcsEHt619/d
GTEJS1GoWXK5OOVA3SomtF+rQF2W1wOFWjh9vtFBkzfxO1T0dIZm/qE4XAeGV37TftvN0BvOqzSM
q17w4gciQ49FyGlnTLPc2JVz7eCbbLMeTBcHdBzS+qexQPBwuvIm2jo+aGjlZLfQfDRy5RhuxbY1
Oef2RZtcHX3KqQ7ZP/YQ1RfAHWFmzNlDhFMeN6/ZtMfIycDoJvr1/z9STkmuVU30+3lY5AtiFaqY
wQhOlrcjt00vg/XYLuuJynjNbt6Cp1gARx6FG2jipR7TNyudjafshiI2U738DGy1t13Sz/9hiOQE
nyLPfx0WYRxaj+uFTlZqa0QM+GDxzhhyyEC1FgWI7mYV1nDlVnFOqOdceWB/rDwc911jXmzmI7Uc
nVCNSbf+4OB9i0nHMqJpHzk07WpMwnWZ2yH18C3Z5uU0kohFgFt4mzha3W3uQoVdQEMEJg3EQGpj
f3ITfHbYDgagaRpHj2dTM9F18BwAS0K2JQK6VtVldHIqjCZ1gyiW8Sjv14Bh1MQTYF3A0XlEk0mc
WFYxPsEMgnLvKoLC66RNxqNW+qFs4i35bqtooOWZf6uu4SA9YNhitJRUHd2chBbH2GMW9ifIfQ6Z
nwiVd/9O6H/aVnCQNj5ezEQzCXsqfr3jEfQeyq1rR90+qTn4zcQsi1OezO1mhjkYAH74YjhSbFP+
Eh3H343t8X9k1Rc8C1AAI2fNCruYZIMnWKEcY6818IV2h2RGPFrYLv+RQgzcguQHU6mwy7wYv1v2
l6nFfSazJxitkI3hFO3REaxn84ae6h5FFWooH1MwUkmmxRpsyBko30j604K2RfieHyKK4MWx74mD
zqUe3LvddogOC6qNbn0TJd9uOJMwPNu/vpz3UgN+SQScFw/U/alzqID4yTHT4nOqzceS/DK4ByLL
gEyMIJX2Fg3j6ziSy1lW90gICxmFcM9I4oivaneoOSEl9efcJJvQrtCWpnYCreNNx6wqvvM0IsSU
4w/I7fLR4DeXOOWtcxsQxcK8m6X+JRMmf6J2gwWEicZZVf3AqoOOtiKZ16cUAzU9KYisdnuY+Z44
NledefRmJqf+c9QDXIjsdxISx1b3Cc1z1DHJU6f5lUeYtdF5f2xaGgpeFz3aZIBCFDrvCouWw+/m
C0Hzg0PCaeJlp+D7BJTIiHND2a8qCepVNxOehKJRByQICNR1CV9uFxXyOt5QppzM1NxGZTcG0yC/
UosfycLHKmYmEExZd26Wmeco0imQgZuexA0FSeD9y2tbAd6do49Exr++G2E8i0Iy0lsfjkjA+0FC
ZHydpvlby5gb6PFWGzhS9Hr8zDPqpnE34sVFa6WYrh2bAI6V1pYDwGVyabvYHe+EGATRLH7XlCgv
FeU4W741Bp3E+PjvXE3QKU5RPxDx0hkaZze79fiI5m9a8zldlmV9SF3jnIioDZep/tYZ7VXrd+5a
d3bb5b4uOO6LD81I30U87utm5nzqIxdcdnrmm1utgtgRObAnzDG58jS8D6BW8m7ZG43zB0YAj/dX
S7Z/Cdgh2LDmXZ+n/cGIr+sCqnj2QTUwnjytJOIKSHRwccUrEf+vWMLpj7F6+5PD+Fog5x1PPLr/
LdAFbU8/ZINFBC57nbm7VANVXvRvjCuznB9WXMMwWddHX1vNi17cHdv/i1e23FvrQCobYSA7Bqqw
YwVmW6HDxuneFAFLQPa64masybiFdlqGdvlFUfyqUe2ZfosZ6eJ41gWOK0eOHoj0p0lbv3hS8+rx
7HtqGMO2gbK6MXjdQwI8OzX30a4YbiQAhi0shrlglZKbq0bap3nIy0zbdJOE1bimz2lND0LUD64s
YW0TA+8p++ML8zYZP98iE2mQmdMtjRi2m/mJqdMnj1z3IJPoImrRblpKf8PKEMH3onsXxeCrQUJt
efCebTRK9XxibvZjLPlDmrQlQijzyx+Mm1iRX8bQcKXg+Gt4HFdLedTX8Z1ONZ+nguEOGjCvc75M
AQU9wsEMtX2O09c59o5Gxxxf3eZROtIY52/o2HixozYKdWe+JUSOoDhGLnsOBAQDBc+RuLFbXmct
Sk8Tkmha+0sFXELq6x+jnvdwz6zHBQ/VEFkX7pkb5SQoW5SjZh/a42fpTify5ssh9+S1g+tz8I3c
CUYLlnBni9fRn7jWzdNDPa4WKyxaxRNC63cBhWOh3rwYtG6dztB3dZOSlPayD1n6NXYDoJqFTgi9
SMUrtlbFcU7HK0eiD9n4ENYHvCIEb4udlVhPQvCyM/2qOyaRD7UKs8a6uE++kT4nOjUTST5amM+i
npwrEd6OQKFSc9fj40AFdRNRW3hf+U2B7rjVfaYdiLrtW9N9y6sflc53E3fPuuFUDONDVLSEJZfM
2tXQbWW7EkhoeOgnUYQuner1UFq/6zBjjRAeeSH7F4tsudU9Rk8cjhfLusLRvuIYPEOQoUSeaRho
FdTfBkg6G0wZuCCX5H6JS9/bbvwe1giniTX8I3n4gOjrmuoEMBonfV+pDwMTuU2x8zQY3WM9wHnm
3kpViZ9H7M97TZIWsEB+5fJHqQ0FanMaHHwn7NECdMD/PlJAn1RHauq/5lK/KX/dEHWXSCkWG1yL
VIbh0NnWzdM/6CGKXYOV0RyVnhFPY/S/sFGpG3Ucjho5IqAg6Akc5Xe0ED2CNAP+M3E1LRulgVRC
SF2pIcVii2+9vml8Wnh841qqlEiyUUrJSckl15RWpKGEk0OMepJ83blTMspGaSn9gv9Jz4uzl1ZJ
K7mRXtsYjSWd479u5jbHSSkuE971DVXx6n/5JRZMt5uvi9JiSiXInGJUmSPOzF7JMyul0RxThJp9
8suA8WIQqMa2mQ9dOGDVCYEE3bLRfRbOlUT1P/igZ22YT4lHdnNE5IrPb+cA69pW8swM5j7gTQEW
mF58zJ9I1hC+gUgtQaHH3T8K8SRqOzyVhJNDlut/qcY9+ihst4ZNysWcK5CtKY8cgwqQu4I3RLLH
6fNnxEo6Kz3pyMS2JqNMZwsOnlKYNtoNU1QVGd/uYHP216cDoXLUS0p+SlobY7wz3SrQy4GW9yHw
oAaZ3HC0LeSpgpu6kqkyo2FC4ACIXfXnisA3Qmlo4AIHa61krG2OltWjsLYbTVStfDwfeycgkVKe
KBWWYGuOzTTtMiV5dbC98rdoA3NSmWlMsJZSwg4FxzcTS6ytdLGDeg+AMoTkq2SyhdLKNkowW2Ka
JSLCtEvJZ1OloS2VkBbjUXRYlKRWTa7WBm0tCc/3HksgUj9m7vAVHrkxvo5KdutjvV2V/rZZu72B
D7dVYlwCfWdXqXK5d4DrLdlkejT1No5S6loRiVa7b/bUxZzENqA+NrwRgRjTi9UBMhoTP0qZPLVK
1xvlXJdSDL6Mv/+JxH1ydPK/CKjRcBBYzvTHFqb4h1XS0bdKwrqaN/QPDmgXlqX7ueRfgzs4Bm0f
gknSYFTtUVtRUEQz7An5qCnxcGahIM7B14ETyQ+G0hPHEaJiil31aUWgGOdzT36VyjtWwG3P72Oj
K9VxgfN4UfJjTWmQ/el/I7KSI7dYkrlxfK+1eMmUPtlQIuUGo7Itad/x/UGy3KNbphDwUuFfRp/k
PXpKydz2uvEQKU2zp4TNNuZmZuniZjEsUe54orqAI2Y8zyO+5wTUStvcXKWBtpUQmpq8FaAhiHZF
QxOUmijiaGbjc8u0/JvdqRZq+fM82csz0J0jnOk/wDE/hv9F1M4J6NhWKkG1p1TVUkmryRP/E0pj
XYCLAFpaHMsUxbWgCbE1LV5L2K9rCHonqndmaMNk9kZv32Wosj2TDoSSZ4+dkn6sCLWZdoZYbe50
RfgNKOn24KHfZgQHvUcpuQ0+UqOSdOPVerZ1tN2ZEnhzY+Ruj9ObBrp+0pTmm4IV/3gVRdtSdB+Z
1lanuk8p1AnIXqA496WpnOG10odDrFQAzKg+Efl1DxGDGvzAM/d4A85BURocziqEDrkOnkYJyhul
KmdM1W0BMTKFwGPu4zPP/xebCxTnXnvXGpTnjeCyOCkNOp0qqsv0xzIQFcDpNuQm8k3O9tscta/Y
05+zKg7cCrk6x/plQ/Aa4eyyH0X5mOmI2CFISn5tyNkFlvas699sH3jERjZGziaCskNhcHSfdbhH
MaL3coSFz5zl5jjib+LMH8DHQ1fJ4RuliW8ZPhZKHA+yTh5t1G0zTvkWt3zZiwKZmMK9cR27tfr4
Ry7ee6qU9BL9sukwTaD2qQe6EtePTGEnpbJ3ldR+wW7v6UNzAp+WGUjvRcwBuEl5CKQIfPG4kG8l
wBtEghEMs6IDxmMvBPjIXT2GHePMUVhrFnRaa5bbAnTqJo3r7rmfPsW4Lp8+63lu8odpba5RYuUH
eEHbrh2zR9kyrESSiZ9GXPrB+ZexWKR6wgC9rmr2JQZPQ9cLDLdrjgSvng2Gemz56kPXCCuoXHXH
RJEK35DrNx0ORr3jHjUnL5k6vyZV9ZHwDTgQi36NvCl6WEv56+OnhXM0oJ1xYBmwKA0nr9lVMAn2
0qz2hHLQLkT9J7UnngDcscvUCTxsQaNj/xtGvzhMec3kVM2+vQjx8SI6CjoQdhOrfeBdVAV5l4P5
yvjRrx7rUcfvnqU1uuQuO/Z1aX8GHyI0F3aCTJ7H1QfqZuf1KaVaQP9ZKJOH4EbNeUe9S/ZF6oh9
3IjNmnntSS+s71I9ESKLj1+T+QHVOcEFIr7acdY9W0MyQAxgLGUpMeHkfnQ8Z4Kx5exA23Kcpn/k
Ju7GwK95njFs2ZQL16GfwrE3XuM+tRU562qrfo2EkU9hrTYCLo0/S8OvoMmscC1h3GTLENJfoDIy
UJHIDfJPk3EbQWRAA+nA/5H8SltGADP9fm6SmVCXXN4Ipar+WYO9GxRRB4zr3qoJ73P6McPcfimK
GGdDAn7HbhEP+jQjh7THY5dhbSNEjqiRcotJNckGKAoiRPxOh4EtUl1HPgscsjRGf7GjtQpZef1k
grsm9/xfOwEm56y+EfoVmc10ULQm/X/UVfxEnDd/4HH6UHhUsrWV1xJKJo5FHPY2HFR+kgGlVtIO
xTllWNXMnN5ijrYMyBMEURpqJTn+5fTFJqGzbEoz62nQyNZkhNdh5Ge4plrrPqw2Kgpv7Zlkja8G
qd4LZRBu4yv2GL17KDUDSLE/bvPI+kvh1wsc0FInyayGriXz8o7+K5SoafjlZ0sCPZnjXclKC4eF
/pN05RM8OX9rw3k4Yo/DlT7s29zqvwmZ8MAkM04XynxpyCNsCDlGVyIv6nPLz1hYFNynxb7T0OW/
uxxjPjuluh1gg0qb/lGmpwWgVdBFMyJinh3XSlMIEMCLm5pS2yZemHNTIoa0AIRVRmN+6dSnIC2l
ZHoplkuv/hjbNIKKFv2d8THnJmcg0TLZtKzu2zH0P3mxnGkCERSbuG7ZbhbSxXusZ0fsCt07WGaj
X0XxPhhP5uJL5bnkaKeD8y8mw931fc/ofEFBzbNpCfrpK80ZNXKk5A+uxCi1OF0OECIYanGnzAtY
GhmPDhMRNh1452C7nh9QR/vTpB5Xq9EeWZktfMo9+3ltxnEjQfZudLcrKa80fqAPSb2j9/E94fE6
9ZnkSDf0IUuaX5mvHwOaUjxR2r9mjhymSQ6ai3EMx1LT2H3sGjCUFHIo1vs1GktIbtMFUPf7RBn4
lukWZ9Fqeu/gb++0QDjE2ibkPHt+DWafv4z1Em11+1ks4z8LIWqYFGAALJdd58z3WcDWHdw4fZDl
vNw6u6t3KEi45cj0gVw2bNeMx7w3e5BzcQEmef1Du9K+DHVZPjD1/kTCFjRjw8qTICMHaHZursKe
kYwqPshIP8i18bcRMHH8DCaymoK5MOeCa867JtYtLvRwcrTU0I9RU5tnaCnv5N/Y2/Cu2yYWiXP8
ldVqERGX6U/XVPNp4rmkLQgT24gMmzFXNIXiZp/McANo8TFs7J3htPw1PS072YrKSJGASgtogBYO
YlPDkEAGfOw6AybJsHBo5iy+4ew6cgUz88fKJy6YUBld9fEZOPV7nGcmQ0dwuuZiDgcSErqMSiJ0
irIwMt7zac8QJGd9Lj1dbi2X/bhJTGFUF/R+Yg6bpXTCZmnmIdCjNKB52L+zQeDTaX12adIfyOIx
NOw55HblcBhQHhHuAHosOfouzTA91k7GekrnvVGR9+YfbbjqmN4aWG61wqt6MVxjVczOA5DJHb1F
uqWsgqDJyJ2TmMwudOen7efkYQrSJvEuNC/8S+vZ75iFtU1OL4idflOEsyUF4h4wXdLQedOxqtwK
i7yMpsM1ipnCp5eknWygh0BSBvc0FuQwJmdqt0ZpVod4cO56oqkhKS+KHgrK3Ax8Nr2y2eoRm4vS
/QKZO4OaZn5Sqex6Uz9NhOXv///RtQs6HPbCdtyLEGLGhS66uOQoqRw4zfikir/TkjMz5ecM4Hge
ns3CdnY2eF3mtca+EjJnHdlf87w7DVlS74k2JgGLNmMH4oy9BmveoVr7c9pG+zFLdGg5tr8z3RbN
it5O17b3Q3tq84faTY4JdRAyv0LuS9vNAbazifO/YOZAw/NAS3sMW5///0PT2dMZJ2tN9LOH62ZB
4be1DYS3rqGdzUpOAUbdFkKJpqKjdRc4Eq6xXk5PdedbYNbsZpsmnbFP/IXCOLkgy/Yf/UnL7qlF
zDNTYcoqHhGHWGVzi0udK+dUPseOfMkFW8KFwiTiui6/i0m/yZm7o5Wj3sitN2M1yOCoaZql5/7V
SaHachJziNneXUDXrwRntnXWgROV3rmYged603hyc7AlhC6uirkFuY+w4cBnoaPRuc2aFXNJNaAC
aqg3+AwcdSvFxCVZ7YoBfXTDQAbvy3Q1MBs9axLljkcMY2/CLsCnCiAPTjOsNPBGaX+ydcNm+NKy
oxL8rkZqbrscBif7hpmRgBF5BDeGn9SrPB7AWgPUziXsjQk0WwHM5F4/7fngrDe2GW7QW9C3+SiV
hmjI8RKJWVk6BKPOv9qbd5AvF7LLGaQeEX83/IUu47iKh6QwbxP40EcXOMe8xMDEUkPsbGu4AXxC
RTAv3BZya7nNndSORZMefFc+zWjwHluDg1Wjg4SOgdrlpUcMCCsD0JJqK7OZAUGR9hwTeT9mfsl4
YAZqHztbm5/NOCZPM1N9vzJ2vWukYWU7izo9IGuCPMYzrr0nXt29du1TO3Wn1Jlh19XG52z0ZJ27
1KHi71hHAuIsDlirTxUbddo8e8ox2sHNHY/HeVwHlp+TmeWyv2Dt2/btaai9/IEnG1wXQd96dKbA
mfS3xmGLUmvFGhQLH/mYsy8CbXwryCOSquQM6uWEqOif76JYgsxmqRn23FY2JXf4qfDPTHMC2EJ7
TwUSlg7gaA2t3EjdhAEWl5VKWO2eYwXJIoAe7VqD6FmWUGSGF/hN7509H8FrxL0anWgXFhACrqwk
N9JnT94v2XvJTDcEqhm0uihCT6h0t6u9jDo6Sx5gRMOX7GNwRmMn2W2y/gp0q+NVU3CvdUbrnreo
Dxb7u3flW+PGNPANljmmOw8BLcmNnTM3qnuOAolw/0ED/0x5t+IUV4IkwWg919xjlNVuGFfzboX0
e6D6frYS9AC1u0B3ckkEdnOynyrtZrgNM2NMn+EStUyibeSH9XosW6hNRfIoSjmGRsXno+PWU9ue
9VC61c7NdWtbruxAvCLRdkZGUI8Eshpj6h4HT6M8eeuv5QFHSynMhnAkwEN3W8OSjD7AQjA8YpDA
6Y9aoIu/EQx3uQ6Uhw2SnubQPfWZSmHP9Yex2P4+Jjyvi+gsnBjGdaPjb9Ld9mxwyl1y+HJa47MN
72Lm1/Bet2g0zzNom11v8EUf4V81yJmb4mrU+VsU0WDHNaf8PNsW/s5h5TfG8RagFFnHh3S8ox5A
F9mR5pGQLjdi5EMi8CsHrqif86rmXJg8VZnNL2zN3o0539ll/Z06JqM7e1cYHJlcK/ou/KU/SMIV
QN95S01dax70LPvDEf7VAVb+uMTTA/Do0IMkF4wOIXJdN97YQ2whOu5MLhIvwn8rcRWGLkmnp7oq
OFBVtDjYErOwyMyDIPjCOswh6ghkCHIC4yyG703cwwHFUXy0+fFxdhy1Nv4kM9ZuvXKZdpXJ/lOq
f93ie8cOtcit4Evn8y/MKg9FFmCDuhtXVGk1WPtSzW3beDqkOXO6iLsQBQNZP7a8RfxkIrc3WqGU
st8ODiPAYRT7AS9SF/d1wLqzgkY9EuHpsh1wvas15AwrfHKrsQvGU4ffmXa3JBJvfSe41GGN3SU8
jzi3jGBRzPJWxgtNAJtSC2oHcpayZj2tLFmZs9PjiphalFxi1tJFO904B4LltzKK2z745ikDFetO
9h+YwDRTvNq88g9wFbON+eihkgny4QMGJlwLD+/d1H3HFX+1PKfgPbhvXtqs24xhaFDl/GHl9h/O
4Vxh+uKYmxjfpPib9n4NDTDiK1tiOI8hXzi5E0r17uyOS83+FltovCvKzNibSTj72itzhT9u2tLb
L53fWSwcv/jrJ4TGBMenIUMTHzv88oli7OGM4VrHGC3pL0Bmyg58qd69CTAQnN8irK0le/HdZc8R
6uxFmHUK/mbzPPypLe+lzqTDQZFvIC9U9vkkOXk0SuKrZHWRz1AFFFsSmuNmGmyYDYY4J3783I0T
Jj6TY3SJAz1U9I7QqCnW6tZbLpgt+CaLhaUrcIHx/Wm5zPOFflw0N7/PJot07dMDhhIw/gJnmRVf
a0P9pWkY5qeS3G/pDushalbEfD50px4LQsBnF96dmH7kpOo0Ig31LiLl9QmX4qPPVkzjtU1IKqsY
F2V4ojPeKyV8FDCew6coi/JMgE6R8mr2sVMT2oJvoFhBB/q0wlro58ouyxwLIiXcM8cOBWdBIFtO
hi6+BrnAah9tsXn3qZpZlVkfvLyM8GbmmbowAxr1pkM8elrA4UjyXmp3gFq7cF7FU9yJKiTMLduK
tbeR5kwSTOc1nTG+sCmYRjr+uDejbbSuO7uH9FfyemLiz6SuKKuz1qTb2YXwDj3HDdCQJ4P9MejN
CYa5CTI16omWVt+Fw3KRb+ZUnshXvfT5fNapcZM95eHYQfjdOQUP65GvCfP+Zg0cr3ibSfzBnMAO
aHic/opyb9ruV13G5xZAOHmVwuSlgt5UY1pYDr4IzJW6PVYJxqFqHbSGke/fI8lWGpsa4mMAgWAq
WAysAyVdqwCrQJX9nK7zfoWYwPsWglDDNOdRB3tYjvIH1jmnCnBKxC80XhBp+4Qn67VZQRwVWXXh
XMO4qq5BQ7z2DdnNLiFqYFVEJUYPdDKU0eK88k3dNFzkCtPnDB+3h8K60bi7NinAjso2CDjHJKxm
z/kVfuLCJu/4N82pAdhBZxZZJ2TVB30/xMTPseUyrtgZVttt7MlEJAu6lWdLGe9Xvs+LW/4/wA0J
6WJum20zmKhRbQmZ33wvRybTaBMrwIb0iYt+xkk4vk91shvmZnymyI9ABLY3b5IClgiAt4ZvK5OW
f84S/2Mkr3pf3p7kIfoGoMlG8z2ZmXMSHQyyGkkFqyPAdoa2XxTIO6Y1pvXD35yu4iahcBiPNgGb
3grqSj4KVvc4vYujKAFP5gMZapuWf+C69UMHw2df/QGoJoMOSErYOnTFZEr0D5bzpmUvuOFYU+9k
lnw6qfHTOJnc+rJdqPwhm5nYtredBEr+0JecIKBOhdwVy+51nqKws6w3s0uWne3Iq7+4y4GzXTga
nbtX0M+0qB8jx8m3vUBdpVvRaZlpN1SeQhSzp4/YRI2FIIfmc1eWhlrnc/VbqHAtqX1Z2uLvMOft
pspQoxjPc8w6MQe3vievHAjgd6c4qwTXEK74LGkZsCrqVDme1gxhtReJfSbte9dCp4fkFSyd8iQb
zRdTZWDhtXHEjht6LgdvDjCeSnoc62GYdnolbvpSsqNOE7JQiXMiY3iL9PLV5vRvLOmjxqE9zf/Q
lH8fE9ashpPeGb2s4dRmkHsn9XZcvDPVF+Af60SgEJFFMXnvY2HcVr+6Q1g6xDCbOPgtT0TIQsfi
m6vZJkkPAkRTExGOzl8Xmc87DGGbP5K8RiLkUzXyJE9rXlqyYxFROU5YXWPTfKrAQgXRQOJ0cosW
x8BMn3aAIAQI4RwzSvEslUC3q/3CgwAoz9+o7Q7zxLKcu7WWmAU66oJEr/GHzBhNgJJFdPHuNMsJ
yFbQ10RPZv2ZI/EefGa8sbXu6HvrFdafC+lyfYhSTkE9dgmPKD6eCP4HJSG6ka9XckIns7FEC7Wf
M9g4DIJD24i1amz/5av5u8CZaRgrsdaJKVAs/i9fNBiVGk+BNb1DVzkwGqHwOhVEKO3vZBE/QIAg
J01vSdxcuEltqjz+WFe+6B5Afvgu/wrbPnoO8yMeHSOhorZ2eM9EzzFI8W7m4/IwNP2rnhTPRrQp
cvPC3P5mOva3L7HY0tql4da+pB0DFxYLTpz/dV0A4WrKL5LyAdmI3DS685Y6+MVXloWmD4aSFciq
nQh4P9bsm2bNTw7O2DDSivxQpy9qOpe0wCqn2TPX818uxTmupOXAARw7GpLhtnPQzHLqDvK/yWRj
3uPo5vDMdTJmInESh4lZHkntYoIv6RLqYwnDFBfd1U6cD4KkLH58AW+P9J6dplSZtYtsYP8xIHwi
+mBs3WX5ZVn2ksoqvrRQpt3CAU+WpXd4wVOA74e3+vSLlBcmkjG/ITc4Rkb7ZPHC3XkkFXKMXuCL
pp0Akd5O6NK8/m2qGGVOLDR3Ef8SCdD2UjkLIA6+xUBMd0UijmCQ3utMPNhWfGN0o9Kk5glXWFPI
J8tHl5DZTMd99FJMQSre5luAefratVuJGS3L0zgU1VycPdJifsfonuVaw3CykZz7OLAAyBVhzwY3
cteSJ43rBqVB4alsvYMtl/q8zEZ09Hifepn57nTY5FKX4UAtNUoj6TZPNbhA5n/Undly49h2bf/F
76gANpoNPPiFPSlRLdW+IKSUEn3f44/8Hf6xOzbr2CdTVTfLdeM6wo44J6OyShRIENhYe605xzTk
yvZT3Ljow26MrKHRVoFLt6OtCXVIsW+uhM9YbpyIl/NkzHffZaSfkSJaWR19ZuZbsZOUBwe41ajd
zLrpkcTMIyUJ6g9fgDYu8/BGr2Lv4Cd1fV3q2cBGj21VG0L7ahsUVfQ/7MHGAxdZT1VZgAIbbDJa
oj69aAb0gLH72ozEwBREwW/00KhZOay7LrReo1peEF93T5HR7nriAtzkRAjbVQ8qc5cbzwMNzFVt
Y2rTLPLdkh6cF5mX+kNcIO0Q3UoCwdpQ/EEQ0/Ij6tFrLiSVBxJuy06/H7uZtmj7kvhOu+J3bYfc
Pep0SJ1qcpdw82dav9XR8kh3yMSgr16aingSRjO1Dqe5huW1aDvzMizwq/iE0s8C/CXS0+NkWNkq
qJsnPGIDnQLCi85/4HOCgBonhDS27GbimDJLD4LlmE5UME+22eyEQf1CIjqMltd2hFg4aunJndM1
oLuebUBzrIvpKUlAYjUJ0lUGbEyJKJIYN6NENi+NKQaOlbPt83s3oA0xg9AGBTtM4Cmr4bXOySvX
bKZiYbhLogEvvCgPowOnEQvKh2+OW6fekj5BBeTRYYDrmpIcCye16C7Y7CKoz+2Pggk+9oDFpEUf
Q6TU1QnTBdE2y0qIg9ZH9dYJgvu+t3N0T8OHaYHqLNnXsBh/FEK+lENGPsF8Rd2+oWHBpJhpuGGk
d4C7iK2x35iMr6hHdlqIBrY27lPcHsugydIlG+1DOniXUYDrYur8+7ISSxw6amo37+K5a7h/Ky5L
RNc+G78c5BaPD8ZbGWY7Dx3btmxwGg7QxsGUsvOvGbeXCSV3NBebvDXfrCm962PpY3niO9KCaR0Q
iOj66bEIyX+ug81kz2tCG8h6lilUeF9pOW0argK5o08aE20z3Aj+C/6rK/SJl8SQLF0yN7njg7i7
c9vy0i2YMQdl8AQd7Flzo0e2vaWmb10x3ppzc2rnal+E/WnQrV1NZwWKboryV2WqsH3CLVgnO73O
L3NLIxTNZ65S2RQ99SHJkAc6qf0gY/agxjt08V2PcgWvOqZw+doyMUBqqO3YPW7NlB6pngjAxFO5
DhtxVafxWxRN8UZLhp76A37VAKhjoSYIdjVZ136YwWMMm9U0P8EmpyGkz3egYIhpaRe+Lrp1ADgQ
DUp6mYApIDfaZAEMEAmhXENKgSchilEoNt4xEk1AVyWdDzE096JgDeqy+rnt82FVmuz4UiXUCy17
WddsQ5IWv0RP0hA3sVwzkX/n+tkJ0T10vffU9WD5TEfbdOCfD7r1XDMHFQ501R7yl5bhRrDdCW2B
nI66NFaNBxq9ZmPfJzla6JyIAqDPG8sobyOkzSSQ0J5xsx5iavfohBdWOV2GgXNh1RE4Na7zYjaY
Y+X4x1Ca9n7NeIgpPQ/+ad+EaAzie68ontuyOtotGlJV+BVl8RGb7bprnWt1qfsw8pY4UFL2M8YT
j0ff097cHvE6qvhF53k3URTdhK54o6Q5QiGFskAyQsSbbWNSV/K6fY69gZcMRCHmlxUPF6ShYI8F
S0Q4EJemxvikj9tEfrN8+axFhjswf0reqwvzOuitVQCqOiq+jc7wguY47FCmjxUh436pH5PacNm5
sJwmKB3woTH6rRlRVS/wlr4lGPdxJrN2FsUGvcSN24j7MB4fauR1dB2uMh9oQzgNJM0Pq2C8GLDJ
cFHQuQxKOnyr0mbFN7VY31jZ/GgP7LeD8X6OzAh9KD6NFE32KgBpMiDZLayGjdE0+ovabe8kWbgE
M6XegtHpJitJFMhpdi8jIrwyUr8XTXBl6fHa0Wqxc/BVUMl8BGLKKQ0oETMt3sN2vrVlcDXSEtOc
HnoIqjUSmR/asj7kzfim/J5Fgn2rHE3J5PHdTBvSDOrAR4dEJjvxtqQ88EiIZowXupeuHTaAq9Zx
lz5OQqIT2aSNKFXiTwfy8rJEIIGYZJvhdmoSCFGs5PbawTkXYyjB2glAfg7Ylzo7rpB9TVngluQa
NCrcaaZQoLJGX3VrYdfTBIl0DrRk20ZyGSnjF+xgjv1k2ASgp/H44uc1WDF37VCUUdMvZFPPu6Qg
Bz6v7vO83MsKI1aQ1/iUw/AtHeifaQYd1ORgj+0TuUnmogZZ25d3lugPZY1Yk830OPBjyTpGJ7yy
phk2R6+9+aZ8IXRqWAndfMEduhsJvtppen+ZzuabEfavToiHh5HdGwH2Ry/HyisEo0uXNBgranrs
3tEpM+vs0gW6zJNt2Mo6f/QJZ+3d744H/dx2862lyvZQN6/bbro0Ox3rA0rCqX6MR7X/CB5bZ96V
JKAHJkEtHTTxhe+FVzlnMRsYYNj9PayQSxryezPsv+t9NC94dCK7xYM/hDs5xgryTRFX+Be5ESMA
xx0eh8FVJSPSNsndbbKjSI176rFPTytOGbpY4IVkefjtDpMDyhPea0imNBOdzypI7rXWQmQlHm29
fxl6CXW0rLZSb4OdHh5Js1riY2JAXPfX4FlQvLKxiwX9cM227yWNYoZcxtIyjIuzczQKqu+hlvVo
PKI72hTfWaudjOwfBjTf8IpAig5AimiiTDYzVXUkEiDr6tKmvvoIuDNKjrnIczznc4w0SYJKyUGr
tObEpCjDEKOa9YVvvgNJzhVnNeTjEGES1gMkz/ode+ylJkEdtaZ4kpT7cPg1KnZt6SbhWvcGcdna
yDsajwjAAJslwcYQbJlrEbGw6HVIj3mOTsdLvVed4Vqjv/Yz179pJQcT6knUdO9Bkn63BHEeHTJn
HNtLv1hlI7zK4DMQkfOCXyVcNY52x018tFmqDklKkLVr+6qlOvBAYfjSCkq6qXmxalRLTd5jlkcc
zYxl2dbs7KNoXuK7YvONccKpy5BiZXriiiehrZueNVnvRJ18Cit+6wOBaqtBvR+wHvWbRgFqKkFI
Nwc62FG3YNi0s+z5RCTcxs0//CG6SOKnuL3uU75PdyjfWaIeULo+ufTyOp9kxmz4Dv01RexMfIWN
hDYIJDFxUaxddHV6M7vVi+d1W1n62d6wqpcwQmwxlAy889aZsCETpW3Ty5STfAvHJ39OPpk2RRct
7FnCMmOzmi9MSRpNXOX6ykKvuG41zPrmm2RXa6fDyQjjm0IjLaFa+9UljypP0YH2E5pWWaT9mqxD
xCZWi4AoIAqQ9J5lVDQEVyJyG2cbMYNTPdbqmnEEQt84QnXteztzGvbJsA5GwkiN6pAU4REo1l6H
y4/vYN7p3es8TpdV6B78cICVUwIyHpIPrZGbwgrWQtmYOy9DIMPEYUGk47SIYonRyhgbvPXZChg7
JUTvgER16BcVJRWHRzFGvOv8vSfBZlWMo1hiAs+X8YjJzzLactkgRDZmMWxmew4vhJ6hofYprrG5
djECIrcs5R7yQrw4yiJy93YSVssYMAJPPi/CkW0sdcelrh3s7Wp0TGupVQ3z3jD+wF0VXA6Dd93J
6LoiCMv3is8+xk0kG9QLmYvDkdnTsmumcUtQxSPjSPr8ARW1NzrfWuiAK6Isl20jaPRkI+ZlkySB
vELwBu6jX0MazFAUeExbEUMt6azjkPJJSQvaGo4CWliXstYiUG6VVahSyTD8jNOCSzkOs91ExIQT
p5Bi64ZM6KJHqNeFu4GgK+o36J3agDq1dutvmRPcCm5PDC5hcqDvtBHmsCkZj1Kb8ZQhnVzDNrSo
sIpj2zdv6nRnVayRfv+dzLwnzTeZ9Hy3Y1uss8cSM/AySw06PcR06oBIeIsl6JABBbQjW0IaU1K0
7HYZtJFG09x9dkyG+D7NTDR5r0GWvFWOQJ/m9tvJfiEDgs6hHhMCgAa66CY2Jel9aVePVZ0Ya1Hl
DwSuoJqQLnpu6eHNYg9mwmrHI8AKj8OmJul8lSmaWfHWUaelkIt2IdeyH4o7y9e8jZ9rB3gTd8R+
gCRm3RoKH7S8arAMobtzcu5U1uZt1uliPTA5AFdy7NQSmJERDKrA/OaINFnR+PoosnhHkZlsB1oF
C7ukI5piU9iY5SQXghEtn/ClBixPZZN42yKeHloamvvG1K7G2b0u2+Zb5bmnucABlkggS3mBjwB+
P+S3zn5i5ivYSs8PIa61OyQOXf7s+lnwnPoCJ8YcbqGbrGkywzyziKk0qoci4Z0gIFOhLVqFj8NI
ttDfqw37JbxuVFq1n7GDahN9P7RDua3D4OD6KPrcTNobntMLzarTTQMHGaE9ee7DzGQxUjhtk9mx
wTRt1Pp8rTvVkyVzOqtT+A3R39ptq6czJOi/AZ6IRZX//b8xl35CLf7PYCtC9jyfqd8pk39gK158
5tNPMKXzz/8OU7KM3xQukYwX3XFcz7LBIg6fTfuv/2Kav3moEAnis7G4sBmEcvQPlhIoJdO0BNYX
qJ8OREVgdU3RteG//otm/SaFJWEtcucIYRpwm/4GSVFR7/5JxTujcIVlQVI0IeJ5CCl+JikBt0F4
6sM00SqW96LN7+okef/hZPwJBkyIn3lN0rSYHLPj9oRhuCbgpi8A02Bkic0QQtH1FrDeWzcmCXfu
4+RZtv5grEIz7jdzkVtvGhAjxnRIeaPVaOtZ9xh6dIXYKMj5obaskaUhgn6uHmOBy4OLYsOiU6wn
VUCPrE/ZG6MCzqeJDYtmZEm0sSTuInzlJenxy9Gr0HZ4ODnlin1GOl0zpPGmfccvo9ef6Exgv082
PIhLRi6x1i+JLXBxF0kT9UtGF1+ZhwvHeUYQPxlHTu1kgvXwoqeJ7rWgbAkc9jHD/OYW2mYgPAft
lVXsvFFeW0afbiMjjr1V33vMM6qeFQehEXHGS/ZkfgywBnvA5+Q3s0+vBgjdhc8WrsLAKtvAQMro
ANUZVuHQ19pNn1k+G5U+DibnlcFB3z/3lhZ31ZseYQH1vjW940DyY/dfRWSBteAGmEZE9G/eAZyz
V1slTlwS9JbGbSxR8sc45YbAQZnXDVlnE41pMVsLSvRESxODn30RhqSEriM/UEutiipWiomWnmcJ
55IpXwOIY1310gwOVWE29lNWFpFlbU0P2c2hMwtXsbCCaoZKVBR2PaFpZ/rT7vVoovHee4UFjWLk
7Bwml6oE5YcKVqa3pgs4ScKRaLgIvvggDy66rcLcpJ5uOBShgrkwi3WXWfmHRTNqVQ00SHZdOjCr
bSxduzawc9+byPkBevqIJz18dj3qURzNZFNc0dfICyDpBKxVYt1D10I2LjzYgNvQCUhpGw3NmPzL
vB7s6bnNCQVZiLCfXrHLKh27ZGR221eggMnEy2kr9OTx6ouQMOp8F6duSmnjTJad3kZwhdJ7m+DG
dk9sl4rIhRc0qgBeyc5Vq8Ts+1szcFDy7wqK/ti70DWtScDD5PW4iAbPDzdDUtNyoOTPIOY4szXR
lCpNeURwrOO+5Xr3NqQSgOwZp7hjztVPuguSoSuH6xrgQosa0yFKnVmz7lzDL3Xp7fWEAW703mSL
k9T5gJJ4VNploFkdaW8Bu/l8q1kN8ZUp7Xx5i/pJwn+QqqHqwOPoN66OX39dTyberjrukwDFtt2j
Bm0lt6EQU1dvEidjhlZP3GI73W6c6AMmeWsrBgMF9yQM29ml3cTvKbC+Fhbbndmv7rzRtNztbNqh
XIcJ2OdvDpiVfs16Wc7H3i8S/zLC/WXQSp0QDBlRUURHURvtcJqok10ipXsj2iVGzPQOBAEBmQFs
mu9O1RTVlQCDBTRyCCkJrM5J4aY4kFPYuzg9jRmyabCiJuilxa2Z9o4kO3Busm992/KOFqlWAKoM
vGnCuYHnWryUHW2gbZbbNaZwgwxmqiBDs6JHi9yMGPFujIi+a74lWRApUSYqxsa9EkmpM9dovCBq
aZDFwXwdUW7VCFlTJO41wQPEgiU9o/g5aR3/rocwUUH8qqB6aJ8xfYuMdEaf1eHl1wv5F3y6YUjH
ERIbCpB9gH5fHxZBk2hQRJTXsoJ3EKsw0kGfPkm6wJVXYNX89eG+Qr/PxzMNHoSGMByMjl/Q0ISW
VjDgOF43xO/shK4GE5Q3Uxa0GRBYLEz2rA80wiWN/KrUH4m1uuTOO+hhdPr1e/mC4P79rZiWrmIO
PCITvvCGJzuMe1L/gN55Cs+la8OraEZFL51m80pK0X3TshZx4q8PKxSR/p/PZ+aenHLw+I4teDiT
y/CFdGgz+G9LyR5Jb5yj1OPNXPfYYdKcNGwXZO+g+Ak0ntXG63qubyr3ew5mQTIvECYTkp6c8i7L
F1MerzFVrUw3vv31W/y5guAdugrFiN7coOGn89j4uYKodaPBMsQi2lYl4I9QfKA/8/7iUvizg1iO
i3fAE1wHX09/EAuvt13UGEiocE0xpzaL7a8/h6p0fjrTfA7b0h0qFEm18pUpaRA6ms4TqOIZ3e3W
jycT2I/Exy9sc/3rQ/3Jp+FjGJbkJgKPanz5Uqn8QQ4P7OI6iCA7F/WZg77q738eDgLDXejQuv/w
veCJzoYp5nuJxzbY2oTqndjGw7Vr8GP8+vP8yanz0HZQ5OqWIbhdf74E8HY0XaW4jkwIF277msl3
rI5/cQn82UFM3SEpQp02oav//gPzM5ADisQUpKRlh91jNgMJW/im5oCimMTfv96EoaD3Uod+75pf
V7oKRzObX643NyLpoDQH/ThIBGq/Pm/qe/75kmOWY6kbx8P+zpXw80fKrYTGR8kl59fjNRNp1L0g
DonJKe+SgJhazffD/d8/pCWEpJtnS4c9xM+H9LVWBFaGnIbxMzYPY99hIm1EdKkjomE2rv3FuvnH
bw3bh8k5dARLGAvZz8czW0zZzCro9JfDC87yF2HXj3mT/8WT6c8OYztg7iR5KZ7hfDmTTZfErWNz
sSfUWfEhLQyX3MlxKvMVLQ90O78+i394EHIIyzakCYOW3d3Xs+jp+ajn+D0WdiUZjHZWTmnnmTTY
swjKBd589/7XRzTUJ/h6rThUYHw8C6WbovX+ePm3JWUQphR0UIwRNn2YYqQg9zBGwWgPoDOJ4PJt
NAgV3lYJR/NVq4e02OH+cr2TV40U+WFlTTQfO6M//vrN/dnZd1w4vHwD8N3NL+sZeNuqFyEXlTnV
Zo27ixpnadY8u9Zt2gzR6teH+3k3yRPHM2BzGpLFRi07Xx8GmJBso3LUqTAYxI0FZst8ZqQ/zhdO
0t+SwPfI6PTy1wf9w5qtvnLJxey53Kp/eDz0RV8ZlU0BUM30TNFGyLtB08Xd+Sh/q8PyX+id/C8i
UdtUNP93EPWyyMimbn4EUasX/KN1Yv3GA9kW7OB5JP9H28Qyf6PBoFjSii1ukRn0n20TzTB+Mx2b
7guPVperwONV/9E3McBa8yiEhU79yl4GPvXf6JvQcvlyQ5qO6do8jejRoINjifv5huwz0iYcDZKa
DVgE9RUyoCx+alMckkOxLrEIGoL0g7rDjUKuG2q1ObkwdP8FEfzNNED/GFsXBqeTvNtAD1OdJgye
kxODCMaPpGMHJfReY/rWeWG4wLWgcESoOtIkuQ70ZBfOw0UvO6bYjdkg8uKPdHpkb8AQyp9VI2G6
5Vq9sHT33bFgSVSdTR8FG/5SJrwxUSQ8pUnJjSx+uhz1p8ARl2HCcbSOmhum773v2ccW/SZ5CA0z
F/7tKGB88soed5AXot+xOO75PwObL7zwIsvdaFFk/MpR4CtoVbN6RJIoYqaqUmNsNcMI7hJcS2V2
IHWAoYUY+2UMWBD2x1Ujq+vRp+DFWI0sfUI25eydVF6pH2AM3C5C/qVrtO36/FlGp0F1NSdHOqsZ
hAU+EDcxYYnTy+zye0cXd05kM1YeXfmhfsn5t2dpz6hJrLAYxUhKEOhpfUs82cQbj63yWGTNzRik
746kuZQjgV2QF7LwM+0kCTADP6Rztl140nH47s3lh+fE95RA740z9cuG2E66V4Q7dEb4HvfatDES
uW/c4domBc4ag3fH4WSyl3Ixy8AQiSP2yqJuVvCO74B7wu0r9Z6ekM6bw+w+qE/ZkXQfdxZWfPWm
imF8LgdAKk3tnbq4x9FcogTvu2JFYhhfVwDIC1oIj8TZvqgMdzpqMa9LSwRcJS0DAsHRcG+6lomD
1eC1NMH1qGsZUNr7+RDVEFyjGT3F6qxabXeJcxxKWblSh9S6aMO2DXoZl/KAhwuOo/Ppemx4nRZ5
Rxq/g6F8rzAKlxDLPPOA1vikBcG8kRNKRIO5c66uk0Zn8s2VcVWVdIvU2M/nxGaufRVq0buvrjr1
Xz008iJoybYPeNHvr5y58AeNLVDJfFOdsM4rjwFtE+U0YbJTjx5u4uTUW1eAVZGQ0R5ba11J2mfS
vzutDzukG460Rw/n6AS6QXwMjN7ADp7BsHKNeRV9wolBgD6t867dnH/x+XQzHP+eDsewmi89ZVdI
Mm6S8/tKfK71ZsqvdYugS94taeeAuB2Gg56xOf+IX+DQqiNMMH5zsvux/Ytq+WuFwjJo2RYJZ0I6
rs7+8+fVSTpl5c9BZSPPYpFBJbUXNiX5oLmn8/F/WLRvfi9DfszjUVXjj8XJ+WiwbQ3XUR1t98ta
SLXOGmSk9sKYuHMH7pvgAnmsXLZsCfXCPWq9PKmL5teH/Vp3fD2s+u8/bAnGZGoaESd8SNzQnPP3
yOcB3XK3/8XZ/EP1dT4S5R5aXv7/h/AY8AhJFSHGY21hJer9U2JH3NiQ0wt0bgCB2nU6c/d73AaD
IssG/ZIB+ykPvL8oPY2v1Y96KxQ9NuZzTretfyl1h7KpAwyhABh8b9877d6KMWP1LNvq/RhYFtUE
+hKY2vc02fdJs48D60m9u8yPaMitoIY1dMBH/EJ19Vcn6mu/4uu7+3IljAkwy1HnusuSykIOeE0q
ATepepSRlbnHaX0K1FMsLqetJRDE/vqKMMw/ewPA1Mg+oUoT7td2hDfL0tTDifFy4+wbGqQozqCg
jc3Ek1LdprFaXfgyP6IatUrvXTae+9Fg4V2GMUvN5Ib4WHLzu5m7J3IouIS9l9hoWaLie5vhqNG6
p8hHkKBNpc/6D2PU5ImdGDxIRu2lwaqy7pL5Um+sC5MnZa4eE+opHzNEHzpAIeEMH7gzmVKwTDeD
YrRVwPscIO2Rc5XLFKCEhNqqw/IODb7oYLg5P1IMr3BXSCwoQnnUkJ4c8vKXouRnp4hFFMA/605A
Im5noUtt4JFDOFGr6KDOgfqHLnlrrfo1Uh81Vg87dKdXiMY2bmq8ldbV+dFRl59ktN5labftI+RX
Uj2skrE/kep+nVrOqRo/hU+3nkhwmnOev56yYpMMNPFVenamXcXcHnqAKUUYj5Ndc7LUo2eWyQzJ
lL8m51NmXzD9+oam98q3uCbOh1EX8bmi0gJqlqCo8F76wUrVHFJduASb05ix3ZPjbYAb61zJsFFY
Wn4vb+yeZ6h4GmqbHjCf9/wsOa/tkce3lDfq1dgmKB2RpahX8Qxxqvvzz/36WhSGWmS/LIvcpCzE
LomojuF8WZ9cv5pn+B4OFQ4FV9dD6mtwkc8ufwNWzR2r1LgBb6nUaU278bsc5G3oF8+VenKpUxHN
86dPJjvk7N9LtrzpbpAc30/YxHc9jellrZRj53v/mt7Oc2NDW/GQePiI9HzJHsyhQT9N0TtocNaG
ljPd6tmVxUs1ddrVS1XhOWQTQ4aSWIdoY0fGVZDwQC0ivuHc2kGRV8kO0XufpUAI0Q+JLLogaJhf
VnFt2fb4ikYX9lSwUj8C5IsLjN/cSQQIaAlvdCqgkcfPuWKsK56VEeDGRdZwEQa9e5vl6XPWcynX
A3VQkep3adFcsATCzVEX94T9rQzDZ1RR0ICodvh2XbXsaUH1qmHgrQ0U0XV9Ol/rdvk5MBNBKx1u
B929O9ckIxiBReXc4VTkRo+o1ArPO026fdLVV6KqjNrk6oRnZUNiFvbV+fBkOp+kHfNJcQlWsru0
AvWUM7t8e74ZhRm8q9UCW8zKc9rbgXeCVYyaY+Kr1YZvpcKAnG/5sua0dAM6/GrCNcxfSoipi6wf
T3kdIvrj37gTF35bb93KwNWjAcyS4l2tOrCh2OdTUSZe8MGwaxHp2ps5P0euh8CQG46f0aYh39oE
vTlTg/8AqYmlYrk8QD+5oy58irEFAzs2Jj2b9NkLrxG8oebWZhzrfJuITOXSHp9bmxXxfJsyGAL9
RfWFuewmaANrSaD5u6VqzEStbYml/sBph0qaxCu1vI4RcSRhe93WQKiIVOYm5aeZUipXIsWhWyOx
0Y1Px9T4Znhclw0ORnVnR+Z4CY39sw2Hy0wQdkk04nvLHAV1UfxY1+Z9LcP3tOCqdIqDS/wzJTF/
yYZHWRVvg8GG6HwelFsHpOq5oO1jllQGfkvNiVv8KXLjc10szivC+Z7//71//68lUP4v2uXT+P9h
cfyDQAJSZv7v//b54zb//Irf9/ma/M2xkEeoXhqKLkc3WSh/10hoBlII9vIIJ6RgCQVa8J+7fTb0
jnQYingWhSe9e3bo/9jsy9/AEdmW55gmDVxD/L28KcdTVcs/F3Jb2kRXUnFJ+uguVtRzefhDodkN
lSvw463BFcHCEtA+rMFamGw7ADdwbWFmICyhdotFot0UU1Lu+px2auM3bBN781bD9Jm3cXI5M8eD
GyUgn5Bj4A7Vm8flj/AMd55RuEs3/U7IDl6fUdwbYfFc9JO/8IvsTirqpgvSvjLrFXryB82rH1xN
OxX9W+ligxuqZo/+ViyM2hqXml6vTac+WKUekkO4iLriO5bVO5h+l0ZqXRgA5C8oE4EW+kRKdy4a
1TGMiw0o4YKHzXiR98DKReSv/Kl8QJ0vF63dXJeDGpBiWmkcTEcuTt2lDWJtQfbFveNW12ldavvB
bh/TuGZGqpk3UwvLlyoiQFCGMy+4jyaPQRX6D832H0We3oTViSjL74FZHqrIgPmQmPDywEIuQlPc
w7zCzQrpshzUZpwggHTMjqEzrxTWws375tWqjVe7PVgBH3oOQneFDZiPbG5cbQj3gYEar/Nh3YxM
bzUPjTJqh4sgE49ThRI4JtfqxhiKQ4DycQdjCO0mSSFitN4se2UkZbGKZf2QNXiCahKawhUdWuTi
hj9DKdduchdbZlYfa3M8mjK51hwKsBHztNnF7sFuuz5fVLQLD5MJ/dHtcccGKeqFEhZWNrITZbK4
yzTriJ3bvg1tfY3Egp5DaU8XZRKcDBF+0LLn6/Kj8tno91blxsdBr6zlkILO7Ik0XCQu7mcRY0V2
x9Q4JjI0ljzuX2cGKldlZ810XfqVBkuIyKIkXcUwTzUIUYCvH9FXvpL2Zm9dYphy6NurQpc7WUgN
xBcyPE03LolZ3iOME/daZCLuTdtxWzJGMsaiB99lPHtR1MM5ADXfwPRVzAA8KYHe3hRd+kDAqrXX
p1Kl3UPx8mJE7E0XHokUkXzA2sRTBLVoKcEBrKPGPYxiqA7QxEpCC1zc1zDyEmibAWqKvY3Xadsk
FlKYUISnNrEfMfuvzd6+0jFhLqvWlRg7dOBAbbgVrpHvG+mnK6P0WuYbI+Sh0M5x/zhEC0kD/yj6
hm2ejB+V3nKH3wRFGWwcbF47UVHcc3F4HRI+dHzeIYuGm2ja+siYIFExr5nib9GQZfx8i9MLi7XW
+OHB9yEJt/6HlfNbxthIsGqimNUD7v1aF3typLEl8z0eBr14CQ1yZ2Hl1Cj7jOGG/fWqNeZ5Pzq8
RaNLiLU1bThbaM1H6aMih1VIuNGq0UG1yR4mIqqoJWTXAvAM2mWwIkiGVMwQvJ3Mq9YFpEXQgCD7
x8cQZhcFBf7+HFIXt9opVs49q0HrOIB4EuIkqAMoM+qLOpqO0ivv+ykUnDq047SyyG9aFTNb/Q4/
5NIw/VaFo2w7PcOGZyETly5yET21EaBj3Y5k9q2k67chvsFmo8zMJCt0cMIx76Mb0menUMiDhsgY
0WmIe6sGDbD+IhvCp5oU+2sUHgW3QpSqu6dlKosE6H4ojQvZXZWl+YA+9Y78X58g6GWW2ZxY6a2K
0ruUHfrI1jNZwvThQWriqPfaih5qy1fhj/thBhtDqLizlvW3RqXipVUaHDTHPhg2/qs0d5Y4NUNY
qWjUceN9OGzEstLT9kH9mhjjrrSIaQJnWqydnt4O3nxV5jXFppPuvDIb+ZmlbrKtA02DkISOJBFv
kZsFpHNiLmedvhFNCgpAJgdgvuGaInQEjkHGU5ghv675/nNnpqsiKxRlWEwKVCsRyvqJUNVdlo10
JS9CWIBXarrb9s2naItHFhx/xbsMbssOnOkModurxo/JrRZpCoT1XeQVrCmTN5uUpDppiEUs7Xoc
cGcFRYNEJiIFENc9ZGpIrFhCHOvktdmmM2j+Yb5R4twNtHsjs+hy6PGRQvtKBVnMYKZyEaE0wLJp
FfjCJoISxt5bIY1YwEMNl90Am9sOXmuHR8yIl8kwxaJnqkRezXStEWTEqPQym6ubLK4eEE1edTAE
Oz26JleQglN4N2mHLWgYxDWRHMjaWOO0m9DEDqr7t5Usl1yd+TaZMOzYcHw2enUzTdm1GfuvraEM
UPxD3NKGr2S2lOKxAeCwaNgqNEH1ELTZip76gzbAMvVFua9FfFs6AgG/BY/XCNILranDTRcXM2vl
fFNinRvHJX98iFL7HEsCNVj4dlGI5jlxkp3VEmwrTfE51ykCX2zdeYsjwWpuAGZry873npIiMLeN
Di9AltsBMygBItOCHj8cA69st27SYqDFABLN6yDX94VRvBGutDV7vr0Y+KJvzI9lA3igJJEg6m8M
uLDLPC2W2Irj3Sj0EyPay6xrNrIHXTVM4taVCEKQg+fLKZmjNfvOt0gXD5YJBdFJ7Bt9RvBEWXKl
dcRndC3LSFXdxPrMRWQpEobFBtXzdy0eGq1VxKzp2pg7jK0emzqRNDUWaWet+dzG5ATSkoh6uJ9T
czCS6jnGRDZXpXgozPx1KER3Kcgs8ess3zRCc5ZByg4msruGtV+/AyYMArS01EK+THL/MvbetNn+
XsxAE0idIz/ASZ/1tOAEyPTdsJxvkJ9hD7fys3Gbb0Rj73KcqfhM4Pf3WAEXzRbmsthMqQjWg+Ve
Y8ueFgIH94LxY/d/ODqP5cZxKIp+EauYQW6Vg+WcN6x2Yk4gQIL8+jmaxXRNarsticAL9567WjZx
a8ptSyQThrf6NSd2q+/5rzJoyOSNgo003OO2oeAQ7l1ucHxgg3hKrNk7CC8CejPuSc+mwXJ0wPBf
O5upk8fWCI431T+osHoJ+8o+oA5+GZb4HyrE/RgHBAMEU/fgxHLvW6YAlSesfaRRjs6XoWS12xiy
AoFpJScTM9BOdbkrNWox3a4HI6N9l90Ezfiqmp8oQgOkK/uPxpuTx3CkjqjddPo4ILLvQ2KywBqX
A5kHeQRYMfnEAAr0EMbcKvLHfke0B8el9G/UVw97Xbn9jSuWhFStdO/TJDph854EDVEZFkiwQtQU
NqbcRAsGS9yaIEHzfdMLQQsa35OLWK8jsXh8x9kGeeafGr3U6OFVfhARKMbKWfd9eU0MS/WlnP1+
pxp7j1n/U2VRcd8ItE+qyHmrZh7CXH/6ziVuO/81Sv19lrjNOV3ANYZhvhcWcsyebwRrmoTUahyd
gxNB/gkN/x7oPNkxXAKFMyLL9HIQw6iJ5qH98Hrs6QOO2g2JOcB1W8uhBrYuC1ZA35d/XRj/xnPN
n1/dM3ocd0ZaSJAN/tZeeKeGWEhf+Ydptpq1iKOZt6PYoriYeFsBSkfDr+Xi9nHHh1GCnlM6jU9+
nN7KXAB/g0/UCsI6AA60q9o4D+lvydW7xShL3MzCxCrhfAx7IljisJ0RHEy/upR4tn3rRvoSu6pY
puNSTZ+ZBmSlOg9Mh1/GKxyye618Qeb6Ql1E0ab98tHW8ujnxQmSAEmqTgW+ASsN+lRmkANRoGJi
7eEKuc8Twg59Q8JonBB0FygynSwwHGXx49ZCMwAl5qAILsECnBH6IwYlghkT5uUHv/GxJ6Q3c/U6
oq8uQFAPuP1Xca8kAkyzH9t0RJ9qcxVM6gq++UXVemXrEKMRQ1NlQdrybqgXf1hulnj6IhXjQQwW
hq7VNOGNHu60/9GZBeAMuMJ8oUOLsKdwG/yCX2AjI2OGB7b/xHX/JxwWbgmGkGSh/AB8VcWKl8aU
n1EZmBtPWPaWsMT3oJURizXVXqO4qU8Cvps7DT8lGmhcbM1KoLak2XC5r6+5WkQGPcyW5mUY/ZvK
xOc8SoJTy+hjPTF9Y4V8V9T63hut5Y5aC55WjrnUdxkGpdYLAtj10JecteFPD3ZtuV7FDsrkLS3x
Pz/GfzMM3zKe9qSOX3Xc6mAEDCEe6insWmTR+gskA5g9PlarLCtudX7oGvq+HpDlPmzXxic2gbAD
q+Qntr91Jm6War6Zg+QdQTacehkf3IGPUjfyZeV8NymJXa9EOzxf01W4c3cdtOdtGtya8Z0iHOIE
j7r1PES8UkU32ptq8mAkBB/5goWxqqdH6TS38M/Ao69T/zoJywisS25bd7pPKCa74M8l76Yvlm5t
V+k/Ojwyhp+dGPqZWjLgrfx/jXvm43lC73EKZESwgRt+qqSGoYWLCYONtw6S5nnyizek5Y+qJOil
m7xNbOPnjyWvk8QDlcOZqxN32JrA307CvjPESq1mUR3zemRuNS9oaQDnxXr5c9qYCEOQmAo8B6HG
z0tigZwLX02jzhBUcO8GM7xDxlPd+GuC17n9MmD6mY8zSB+huGbLy1zYrxMSrBU2N7p5GVq0gOW7
wcO0ysb0DuAlYBvVHxpTAK2WFKuUmEsJCafuvmh5XWxc4L6Tjt0dlRdKLjLftqb3flXpXzADOOzY
62wVSgoXkpvS8Fuk9bG9nuyZ9Yq6G7tZC2LCeTbBdSFQdC9uGW3iK5eVAPkDoqGv0CYYz9H6HKgs
3yFfArED0dwFLm9b7REFFG90tWzwLeGbK59zBusQBdeI/TaZDdqqGdN/KL8MRIQH6bRPjZruzCBf
XMZzHBj1u/btBRDi+GqPkJTd9DjG44ed1dU3pc6/fsl34BGcTctHHDw9iXPCEx4vjHq1YFvdGpE+
TY3Oz5m5Grz9kYWNEX/u5I1btzyy4FQHgNHtmr/8tQiq+DhnybfX/z9a5+Rx3H6dGpc1iAXc2z3z
1Li3ZRU062SI6elMxffA2Y930t+1LXdFHg9bYihcJMV4yppOIMebUYyLot8x4OhQNWAonUGgrQU9
7zaZwQcRuraPOmmgVoA1TRicqsq1t16UkuvDCwhLolmHkntDF3GzzwTj4ChQ8EO70TtZYnS2Oe/o
4OXhzmlWdpd1u6DktjaW+cxFdwjFBBM1JgFVtFc4HJKqkQ6iydUDIun57ASK6L/64FRdgK6COa+N
M3Nq+uSIyLCgwxiIjOEDrYORDjbng2MDLqXSP/pVvompwlrmb9y2CMxRm6hBP0BGfuxtGXDrZscu
8V5sZFmw+wEBunZ8Gfv+O4y7hdPlqhsIiKYIZ64gK1DtNijGtyZsgIF3Fzk2xKKFECcJBu/jsFwL
Z4r3zuBAYOwD2lQesNb1m0OYi8e8xn3cexCGfLujB+mOXsmlnYTxXWo1BzwIzUMlSaSOg/KnlBBS
q4nGprxGE2q2CCmJtsNAUiAIo6adn7gPgEfP5d5DpLaWbtIeSy8/oPiMKTcokup808p+hgvwERs6
yWjZVZrHKBDjvBHezEmmkxv8COHJxsFcp0QRun4/QnWqPzTVMVFBD2iOxC0kFQZhU5nQbpVkb4Qj
vj8Z7LFZbuePiFXWHVnKCJoavEvJp/ApUe0o7TcNOSggCHm7G0e/l0Bo6QgyMFnfrj5WYrLXM8dZ
zQ2MPtR+hqUDnFtj6IhEUu9SzWW5lPT+BvS1PxHsmQPsaHor2GaFb6/BhqwEcgwSJfN/QEpJVMUi
ZW86Aofua2HT/StJbZRcR2EQxPle8KGsNYingq9qubs2ya1d30/lKu+nL3xBGzAocFqGBWRC8qdr
jLeG530tbesRvvvBaLOw4XI2rpXsuckR7VZrTteJ27gtXpK5ec753MANJLiwHOzPHuYV+RKbNO9A
S7nfSzb/1pq8OJLuoK20B8tr3hx5GVgkzetl6SVzMcaj5fyy9Mlfb0jcVmP22my8dCKWm/Hsnk3w
viI/YSf4edf0Djel5x2axYJt6/sPYvTea1ofSOww1RPxLkCfLiOgGh8q58aRvPy9ehlDUNdxW0Xb
PtpYrsVOYyx3DYUEYdtkExIz/yRJWuQgdUgoK+QmMPbZlhitg77ZV1GMGd8Fj+ao9nkedLz3a1xN
sQjGjRLOU967VFlz85u46gvOY77GGv9BxwNmB07jjFG4CUnAUCzXgBvJtUxp1Qx7bZugc9N5JBJP
mQ/SY7rFGXxA7gS30XYhsc48ryIC91GUSbsVyjxDB/6rx3qPcgIHblP8uh59QbpplGYihA4Ln02X
bNgjX4Pt7moTe3eEHAAQ8C8pud90R8StjSlupHBhuxiMNiFGy4HW4gsg/H1R1jvMVgYo5CHzX4mv
ydbYNAIh5R5g2CksySMxV7yIk+RAo3ojWOIG+24cVgFUTAbS3cp3m8fA1scSXjdJRwnATmaO2k+7
leTKwZ1uioncBBtKPwAU+Ns+Xh8SFcoPyyWIORh8CCcN4I7gKR666FDaqt9a0P+da8IEJqdFm3f4
rY8TPBiJjwbGW/69+Mu0Gy2mYJCgCgqMeVoPSf0xzm29qxt2ZIE697HiQfcZBS+Ncy9JEHdL+eM2
8eMYELaE+thdgeTGQE+tL2VBcGbZnWvwC5JnaBOP7bwrnAHsWHmf2lf+lccWbhwYaCUIpZIMQqI7
smTEYQ4+dpvkLNFN107nq1+OhSiaihr60lxRNyx+b5ikDqB4yf0YM53uwRP2Bzx9P6X68XJCfvEa
oiqH4L9S5rGAh3kDeP24wLpfC6zVm2wSf1U69PcTYQMbn8HDmqyMlIpHXN3J5TlVM6lRDtbNJHgP
JSmKmTORxNWB/oFNgJ+K07ssZl7DVJw8dFXHqGtho9D6NBTuONSiYopuOZjmXT64hKGWg08zyy9I
1AlYCVjVuX0JY4HrxN2pCAgKY9J7VcdnCmxI3GUFpjt1yb2C6rkiOMRdT9R2QONJ77EtoNSjdXQh
8PJqc2t7hb8bK8TYWufJTV8woljUvQF83OcAtqK6vCTl1Ro+3gdzfB+HzwGwktYP+QYp7aNc1Es1
5pdUO6cZ6jgQ48Tek2+wV1ZCimRZ7f1tFnsfVmQRzaPJI40q7xJE0aObWdHepEhBxnB41s58bhvm
m7FPraYdB8JzZe1N/tX4C6QXwYTbdqMHa/nhTjyBw63WJoCwql2Ll5miwcohWgT5zotTQG+Im2TU
P0IbIqqz+6x5WJiFETKkRqoDFO/Y8t7a9AXYZb2S/nwmdwdQkbezw46QXp7suF2+age1GSmabmOB
+6Es2gZwdq3JPaam+xusBL402sCNz1nUxmnMA+nlLHwAQdAdUOxhibspCOvs7K2PPWs9ltq/mdT8
kSRPgZvg12/HYkOM1l8Zt/9ifP1QMIhwNeRY6kK8Sapknau3Ps0ZnEP5DnLCdxku9gwmyb+ML3HC
RWLabt9X5bRyrlLBMm6GHTHC8G+d3r/DzLPyOdeIFs1ZfoWQGZciXZOExZHcQ4QMq0fflg9h/lot
Fq+1VtaumriW2GBzRvQL+yjDRK9L7rLcuomDh1G53YFwHDjHCemX3SW2QdJPRQvAo39OtCtPkXT3
IYrRVefb2WapwBEaKrPRLOtA/erpLHEEwkdstgZ35M6JyrfEnW8dWOIrxvOlnYuXCrSjHMdjBn4c
jO4AQrBsLrAS7qEyc4qKNw9uh/24lIRwhm5D9JnNDC0VYDNS5EiLw22pM3YctGLQROu+mLm0F3IS
yMJ0e4t41AVKaujcLs5ei+Dgmuop9ph4zPhwh07deuBvN41JYF0Nj6UsAPSH6rcWHauzbtLbgaRT
4JnM/cQzE6+9UOoO+8HWgzdMDBFB1LYPs4aAYopu9a9TmDW32FzbdUBmFsf1Ai5jEJiqGZSNmv1f
R53ny4PKrxmBOn53A3EhNxPJ5/TlQNIL3FPu22wcuLxMx6NAvinoBvVgNZRahVxe42LNsXuHRezJ
8qa/Khm+W+3lF+UEn21P22eC+eAnali11nRg8bq1RgClk0XSLmuHWzBn867Hexk6r40ig6Hol2Nk
hx9GcKYMNB/b0VSHhENgoCPepos4W5Vnrb2gJlo7TE91Gf3ag19s55AkrCDVdzPnPrKEaA3d7NH2
X5ul4BjyQeJ3VBxVZ19ByHlNlEaNKmmungn5vJh4eWNDyq7DZE+4ilnUTODzTMFniMjYpPfR2hY1
rWX16UIM9puYLPH5j6Bf8iGNeoyQhwgv+DVrX5D9wtiIsyVeyABpWIF0kQaob9vkC4Np2UCOZH+a
yxxcIzba4Ar7oq3CKdIUZHKi1bYGN91xO7UrYh376WcRgO0STfqVw0vvtkQSCLYKHo/9Zuwb1MVK
KKbgK8z1yaWKmhlMbnQz5i5HAxrXfZB9JJ3lbaMks/eFX/4GHnPaMQLKGk3zcZRNea6HYms0plVW
2E/EF+96BxDa5BWbfqavsWoq1Wa8NJiZu/kLl2y3vkI+eF5cnhfjfdZj+2yVuT7Ae6RUeWq6LD9w
KYUrwjdBJiYnJw+/l47RG2sMvL6JtzWj+9lYxbDvs/TeYZSc1XqVgVbbs4HZOvB7jBcyzICouC6a
+jaX9jlTOYETt01ToMWJ843D3mFQw31ls0Fjrmrb+SliJqNU9jJyhKmcBXl6jVvqmlCvu60KzKsU
DJkm6Oc4tWkjy+k4dTGA4Y0PVjDEpAwH0P7C/wV7PE+flUWkEG//K7Htb+6z5Tk2zMtxN1vzTRCg
6QmbRe1HPupLKS5B2D8OXfsy1ezdAhdddyEemYH7a0Mu1irxJ7k14KU41vvJ/CLZ+6psl7v+PPbL
FyFM98UVP14qe2PZfnrqmvc0Kckgn/t9lEyPFcvnlRYzZygg/Bq07CDHvZH6Z2nbS5GxDhJaH4nb
5g9mb/qR1ZXKRppJgnJFStq5n4T3kF6LbRAEREbyPHuMpADjEnZprNBl0zYyeboqsjnHC828K5io
Rbv4NrVxFPbFyAx9Sj+XUD5dp/BqmrrbfixuGxMBcYdIBH3xWtSTZeNn5EVQM4bVNck74f6XXbfV
WLtX2V8+uXxjhzcmMMwXw/goMylW9EtEMYQsxBLwPhUS/GIgY4km6EmSPMykiHW2ztgChWF/ZRWe
I7sd1/TTkU64vaBqj1N/AJVFkLacgdbD04N+SYhy1ALOspt9NPK16ojYsyi+Lwu/x7PbHhQJ3JBv
hzJ4Jm77nmLHXpsy/HRCUusiKUmGjBBXggbVYwqz3jnZbfu2lUVFi0V2UxeQs2gl5Yu3aL3TKdMp
ya47jMbXxY1pneWf3aT2uom6R4fkysoJwP7o+IuG4CCm4qMmGydZbHoM0Xy7LXQd37Txiirl2y7G
/iB72OEIU17jmEXg4to/DdCNHZv2Eyu326WhYLW15QHOTXGiRTmNNOUb3Gz3pmyaj7Bvz0r7hjPV
TvbFtX0oItA9xs5vuzD4khXkRE9kN4ykbN4TnlOLDseQtkG11ArcAF0I7N/G+nlavGZHu5OOzglY
iYWMbYFPz80NkAPM3lC8jFNG56bKn24R1i6ppDwLskoZhCMAYNzpQ58PpXq0LPs7Kfxs25V8LvIM
Mc/YaSQRDRzH9rcnr9dUIYhzHd9AZy9XlTseZ/YxAS/aRjjZA494s8lBl6iCxzDUkvvUo1FX8OdZ
La3cYYYO3jE8QedjqC8ynPlu7W7z5qNtWO+FFtWHtSynZIQg2vlqJ9JYr0MwmmFP7V3Ghimqvc5K
xiajrd988o6CqbqwQP4CYUH7DVkJ2CYFe6L6jS2C2wG+3gEUPyE2dOb9vLNcv9sKf7lFmnTm6LqG
nMsvRtcIhov6JbRBC/vjS4ScaVWEEJeHYP7rAvJHMu+iTEqnvvyh7VfAWbpT3luX2oRvvQ34omyj
4wRaA1juJVoCuXVzUF+9k+awWosT3sOb5tUpavR5tscF4yb5KhgbG0peQgo3UsYrEmU9uG2wNoND
jh9nDjzsYWOAm6MFnobXXA3s2sPy0yrMe+pby3cQnorJjh+EBreayezIEn1fC+PshOBThh0mO/l5
TW14BWvWxXka5FkFHkyJAoUiIeCsHsoBBieLxT0gZVTAKaP4tCPgOtM09UHPPDIfAjocEn8Dlx89
VVcNvdnFafUVF+A3uLVjBAEsmGWvduCPc7au3BkG4YP2uxvTu/46E2Rj1vWvopBajR5hH+xxUD43
PpNeUTwzPoYeEE2gVdtXWHY2b3n705TTS9Qz8pEh/Sd3nRC3g1vRWraUV0T3EowOc+YgB0U2M/i9
WL2UzXXT0UOGoKvvSfxajffxxC62y4MXpzT/oKsxnw5XXcVMK4rGJyfItiyZSdwkq9VPktXU9T+G
mGGnVc5KcYJlKr7B8Xn9gUJyADisi5AgC1J/z2lTb6Oc3L48zQncmgFEQyhGk1yRIGgx8BbBiUv4
XSWxuLWUHqlZ427f4HiBbc44Jlss1Pm2Of3/Sz6VNeG3I7HMYbFDPQHiwlL9uh8TvN0k4foMCM9l
8hkQajcP4bn0XMCxPgWiplkbbfAsSaQf5qn9nCp0ZQmwlk2g4eBCRrnMghB40kCgFzfDSnSM77q2
VTdyUj+MRpsDP8lDHS0PWWhzntcpOxwpAbnNykVC0v1opoHbMtPAmFMfrN7EyGrypsf2EmC6xzFG
kEc5FO8Ip46+1CjLlvs0CJ+EQpheawRHYZ0hoK3IwmsS7vskKAjhGDge0mHvMgHpONhQwDKZF668
S8YJA92LVRXLzsDm3hYZYq4lAUjpA+Uz0M08PtgtjDJOrhoMW5oRaN9/BLYnnxtQbs6QvbeFBpua
ITESyguu59K9BxtCkq8K9RUgK7Y8FtHFapzIDIiWl66w053j5j/GFOGhDuxnoq6JH7GuoXeFPT51
M8YvVYgIhjypGil7pxrh8xi0FoTf9MN0Ec+/198rL75UCJvWs4sWOUuL24E+qkdfE5UL60MZ3hjm
bAfBUBoNSX/fplFyZNr4IBdaXsY6OOGCOxhIe0dLeRSJuglG9LppbsWHKSU2FPgK5F+CLf0hfiV6
9CS4lGnBqvRQLmp44Ug9QL3RpOMUJf+vFS6nIU1Paa7LvetYTE3t4UaOWPpGc5OGg3N0R1VvG1Kp
uo6Y8qVkhsRwWnaV2iqydDls0mEXuOkVOYlAyLHbrSOrZ5d3fYqXbDeAW1yp2qFLI5vJDTJQN3Iw
bOwoexgNkcbykzBm6qLuhc7OWXVW8TqhSUOhlSPA6bln9a4QS7QpJ2PvbKY51GHAdofxvSk4Q+pp
hLrb9AR11qRYzwny8yV5sSv73givpQyT4QYIx7+29t9xTG4b0z6A6Qz2c0b2R9M0W3poxKoam2ho
0B6MCazBQd34LusVK7LfW8Ig75IlfFrmdtuP1z2Czx2bO4l9ilSyTsL5FggSFFPank1HiFleZEwK
bC8kGe7dYNhes2d/7qbibEZqA9ofSnoJkN8xG06IjykonyGhfWe2fCGOkX9H5C2s/5cZLd6+qsmm
aVyGNIOVntoqvxQxMMC5fwT4xXxOnKe+21QdmTJej7ArlsTgBAQ/rIbrDiG7i7xlR4XP9UpYEJZA
EJoGGOSS16xEm4MncpZBpPkwuUPPyjVj+6B25+5ZBz8WO7H1qAg6n69EyIzIa/4YPnHGhThEBN5g
tsnQPXk7a2ZGnybD44wAjSCm/r5pxHsKgSUSBV80Ba2tFMV3Fic3VcyQObOzfdcLd6c7TqG50Yeg
MVcZkTn0afCi+/aEYw/l6ciuNCdHhFhRw8SI/bGc7JRtFDmMRAeFM5Si6wXNEIopREa8QIEAzyMO
1e86eY5QN60Xbvu1cpQmyJc8c6rmd3+wEeRTuLAWh6mMoo3wd35pBn8g3X6s2jORuG1fDycjOLNW
///t/79AogjJKBizC5Aor6yJJHWsV2sxcg9PX6xE6VDMDqZfk297mazxR3pJiYBXsdIruqPxu79M
pdPOTdMPbvsc50Xnsi/IvuNY+ttk6L+m2rEeM3MMVegf6paTDbCHYNSZQj725Q4vQshctXbvJi7S
bQ22c2W71M+ZZN7uGFoL5z0PbaZmpJHhDzEbF0UijKjyLUPgYoMi2BR28r5ET4UdzacxwYZTEgdv
l5gzR4CyZfCT6P5Dz0qzlSG/AYIEi5HhzQT6LQnIwDI1THlXVt/S9qq1hTCbuOXiADDoyXB4E9y2
oDMuGGNJVFINWqDNjKQGE2/+wqqNcKHA2SQLAUcm8z+w6vyN152U5UYcNYiO6gJoqp4e0S++hwqw
u6/+JWSG5orngYkqAXraXm68hX08lg0zWc4qTqHZJukbay967cn+Gguklq6+FEAE0YRnP7yWRCXh
lvDnI4qwzu+ZkmIhXClpXkdj7roClet1R8OKJP2dhng3Lg7OM39GfstmYcWdLzZZ6ugNQYFgaxOH
bgct7TK1e6fOWPAG7VlrlM8o1tcjr7Jmz70xJn3XC/MF4NhnD7Laijci0lBZ8a1x1FoB88SYm4Rv
dM6K8rbqQmj1Q4esIQ1Xkw3zqHPJtCzv7InnrWhhPJvRUzeL8k4GakpDHh49JB49O/P+GiRJ7jI8
1fJaRmsEjKJd0l3mTwjBK7LGW6LCtUMY1zBGxyH4HK1gvG3Hn7zX9e0i4uSce+LGaTWyidgi6Wjn
RXVwCzPtEIVtuWa2B89+zotzOLIvs+kHt2yDF1BbCFqSZXiDp73saTqai5V2u2qJl2MqIjj9Otco
lCvcV/j6NlHYPXmKmtR4kL0rKzl5pJMcwlFck66u/a6gRx4KZz3TyEkwbrcVm8FV6kafreTWq4Dk
om5rv2rXP83D8gSmoEJ4g72mna1t7eenvAhvxFS/eVP9RcHxRmb9JQkytF6TPuopvWUxFpHYx8xA
ooOUTXAyVfThWgQsJuImjRHRWkLfcSIfMpk8yxoLVl8gYG6Xb7xNW3JUeZ2G5HOuxs9B69OAP2th
FiG9DERiFgfIc/TJ/z/TCmoenxd1xxr7h/D5p7T/AZzC9UDWbUf9U7y4S/2W4dBn7tE91lI+OAS/
4fGq78aQ35wa/ecGAdJELe+gu/w5tGdr/H9MOQLCA0XXHhN3QR2LuI/9yg96+PLgzc1TI0lwnbS/
ZdsiHxe7OWTVIrd66sDP2fcB+SYzW5XAspNTMhGvDb+d1J2W06cczmZx5vvenP04f6i0F+34CYEm
JumvzMwnicbB1mbFGZja2XsNg8fJW3pi+2R3FZOcbBllJ8qDR5IX5xvtb9QkqCKk4A7HVhA3eu2U
mb+hbyV9ZJn3KmaRWNIlTzI8ZJHza3X1I+K9eu+3It13U2yYr0XVzk9RlWd4MKqkd96ln12cWj+D
Y+xeGxsC9DJE6BI8GznwEtonp2Oay3NaPELrP9jpMh1Yg0DPzezkvgrDi9VEu365dXsXpoEKSMAV
9W5Y9ASan8BORTZybnGEeE5tncdFHeI5vwXgXe9t/J9nV11Y1YhTzf4IPgr7I+yQG7lEOyidCJRU
ak75dTxporkhMyci1SNVzQoVwylg0P8VIcgpRx18pEtb7Hiyg2M9i/ZJSfHSWbdhnE3PLCDdh7ol
HUFM5TotWDKaofUe3aKVG4dg0d3//5iTBDhX1o1BZ0LyrKheQQLqczbx6SraNDj5PvRCxSfokNsj
r0GHugd4jN66yjX7CTjjK1MsEpLw0G+zWtx4DEG8gFnskvC29U3toBBCsplGr16Qw9evSpRnI5dD
PG+tBVlPVXQ7kDjoAZru3kW9ebS7uTwhEGfWnAma0Fzf0fC7W9GzxHIKFEJp0KgHFsDEJURW8zQ3
nBxdTBSnngvmrbP3r+N8RQf515RWeK+W9B60IJJHGszHaT0tVUIAMFHPgXLcfe51SLIq9ynIu2KT
FkHwnCYt979fvkivSp4Nk5YhYX2TUqPtFhMTImlDhIBMFjxMkUJ3HKtXufj7VrZnb5TmLMYu3cuK
JBVL2799OrdPKCC4yxMG/sA84c61w32JzvG2t8x6JJfueXISBvDYKukLW1SWNmnZnka30BkGMTDd
NqMX7Js6JxGC2lza8TlOk0sdVuMlbVSLqQk7gm3Ge5voeNTc5scpG0mkJPLXcXTDI9vLh1hPMypK
cI75ZImdHAcsIV2fQrucfjL2vee0Snede1mWStx3U8VWuCA4iBnVreAZOGij682gF+o6LIhk9eXh
weL3sM0obODPMZ4FZL4+aPjYO9pqoPAJlh1Ec8qRJSY6MCCZdK5eYoheeG9DFrlzkJ617/40nZvi
FfB/m6BO9u7C/KtH2bNeyAR9IFOEGVR4GsPmqJahOPIRsTcNwXxsX6hAhQdgCpCDWgvNj+Co2T3I
Kyg2UxP5uxibkIsrtcNEEm+KMJMXGxxAIlvS5dZwQoBQqCg/ao8dYQ2sG7zldemTCRj1jY2OqCIj
QfFhOxb5TyGbZzDhOGizmyLrnvLrnsyGPcJQvF15o83gBH3ye6pdYvVwU6UQyijT/GTF1qa99Ilb
3bg5NZ5X4gK1RPPSkc28r0iCZa9L9KU7MD/vs/9zLTkNYuPfTjjWiSvhfknN8I9Lzt6lPTZug+ht
k3vWT8QXQp7mXafy16A2RK2hcFayI4I2cBDONTpwjsp4m+b64EwtdqMEIMumkZF1XygbDVM+hKRD
Yk+xs2l+cqPsQWHc+OybKbiu3Xedrbudey080BHU68wpF2Z85Es0/fDa5i18NsqJO6+J32fmNm0X
mjdb9uLE0JSPkevKbTp5FpPRBeFXybCSaxuFkatvC+E8l8SpYGYKIM46g3/r5IQrWLq86DZNtlSq
zzOrq32acvXy/RtSr3vo9Zy1p1R6pEOj9uFIzpkI+Fm8c5yIkKmwKJ8YGy2HnJnJGqzBT+AK9VwX
1jdLS/974mJEIRa/kvKzJRiKhL9qSoicdu+Jc4p/7DM6vfvCm5JHK21Zulo4GkheKXDZPKRBtqer
9LdwEZ29n/evmXApLyfrIU8HuETXljFKvfykonLkJqLkRWH6mHUsW2hHymPhXLUEbP3WfiZO1Wj6
bUaS6rrOnOViBf1d2N/pXoX7NKc9NUP/3CNoRuDn5XegQ356PfZHwPI+PWY1AEBAJ+xZ3j6dfXVa
hJHY+6iS3Y4Hs0nOfTYAi++iec0nmnnzJGBQhB1xGD21HAgczmK762l6U1QlDdlGNrR0arF2OdDk
0X6hAZA5Ob8kkp1x0pmTXP5j70ySHGfS7boVmeYoQ98MNCEJ9gwyIjLaCSwzMhKAo3E0DjiAkbah
fWgH2olWosN8ZVb1JjLTXIOi/dlFZTJAb75777k+M8ueiZZnTjflWxeVt+HaN4IGIpJb7pTNdVOF
0/xO3ej77KOAcSMVNzrvILZmr1mWPUBKpQMkF85LocliMqWtFy+ijxmmuxZ2+UNHt4XsxoklBl9w
NEBo0yqJaaNT22bQwSXQmiLLGsMpEcOYyhr+waXn0/fUfji4tTZ9HrpnZ2ICNAzqluoCMsKdsCP7
1DnZVcfFINtaeJHPdFL3F59cxmIxDYUOVG4Hl5LNOipsYLJEMtOetb8Tu9Foh43dONz04P3W5tmp
5EvaUNuOHwhD7OTlGwX84iSdg0Md+RXsQL5C31rW0qcuVXR/AGZjAqAmg1HfxUs5ptj3YDzJO279
VYkrBgubKdO3MWFLsavYcFJo+FRTUN3DNylL81eIu/IyWB+CZKEHWRdKk/1AccUzyUt3Y5qlvxoN
d90TSCLK6AFFFV/SQryMXOxlEeNdX/PRNIlaHOv2JVmk+zLXBXZWw/10aa1AqpLpJlQp0aYZFyod
EY9uCqdnGR3oFa11qBzr001wyTc0JXQLVGGcqp+4lua12eF9ThP1K1QLcKLcxx/lhhe4GhPxPpBT
SeG6G1ofBTo0q/WyhIfEyeNQeu5KD3w95ZaKphW9Hbzkp9FJGuyoajwnzI8wcPTGngVkNdMI/mi7
oMBdfc6GcuZeuww4SBlmj3P3EFAXcFrcZl+HE0pu8Fj76XPiFMGmsSJxyGY7DqsdkRT69Zj4cbec
17IIdkw213peIs49wVOqhb8p5YeZdJ8BcdKNmDukZudizQjSyRRBREbL8hIo6yqzz8uC295Hj6hp
ZEDsaBgcjx4HK7ekWINg62PbBKQWCHMpt12bEbyCoHLeS53/Mcz2lxDW77Gi2d27u9vqiFLqofsw
ch+4+T0kHdQFFjB6ChcfcaKPzGeqzYuNTbwCmgIKQiCo+RHEJCEpjE048YkZt37AebJod8XgvE7j
/O660btop+fB53dPTXtYMBISSOJkmBndHtZ6SjYgvBC9Hu62SjpJuEe8D7P/Qt2eumY9hwSReRQx
Ff57sTRbVw7eKphCbEmLeghbE9qajbe6PfsYUbDjeQxX51+qASPTEDxQ/Q/ph9faQZ9rmnPthZc8
yS6Rw33egWqyxhIcbB1jpJxpRJdcEsKRU7DHW2Rjiw8pIMe+kii1KQZ1x5l9RYDSNyovPrGl/GKI
TOwjDK/zVD2XrX3rJueR6u4tsvYtF8nZrkMGwbK/Oj1mVnpUN66Daz5s3LeUDujMDw6qIuwDbEa3
FWc+tvap4DqZmFRS2oG35l6zjzy69hRl8LIJeO51euqn/tPG4ltQRnr/8oYlzyTkR5spVspsSMxQ
uF3L2VuIuysadtZ2RP03QGMcbvLaC5ZGwtqxIZx1Oh+i1GS1mLkUj5Z4CFyDlNNMCZBdYWwuSUws
Vv3k2NZvXAzALfzl4gr8gk3xhPp405pm2dT4oAHzkmGDWrr0Ker23OInohkWD4v6XQ8JxbgDvprS
3nYKFjdm0hW+Y4K+xuicupSCuIoPWx5e0MR6l+orgcF44/jFM/j56uHvy2KZE6k00jeW3GjP+NF0
Tvjw96XPMNQJArncuwgVDTrONENfFvdVblU/3DpbNp016JMWPf6syOL9rWkwC8aKYJcIkS4MreOS
KzyGPtzNPdXfEbZIYtO7MfJvOhjzewXNH7DmfP1s3oepwpTrZ97GtlCs8cJZt96frlJI70Qgxbqx
dU37hKPMyqvsnx36BpthE09BDsejsHbRnLQ7aaByJ0a7XFJUGz7CdU4P4Xgy2lYcFjwHbI9IRlbH
4PXvD7Et1ceWDMaKUiPGCGjwPK/tccKWFRadi9VoijbOlGiud7xEncNb0/O8NLblHN05pVzeGthi
fFoSKp0+hr76EUg4H1XvvPVKmzSZ85LpMt0Y9bTlE/y1zMN4hOAzHt3+2+MgemhdErhOw5geLcQn
lxhEar00bbRHMZ6PTh4RGbkrtFQoHn2z7Y/zLq2tZ8yMOSUGvcsInbfbcle2wXfC8wwZk2ClZdKn
sDbAF3rwxbBP0cXWjk15WC2NE7pJAXXRMg5FXxzbuvhC0Wov/hK4T3NY7p9nrR6ISzc/fKy5jBaa
AjE2yO//bJcJD6GAKMfYHlQU9QTjyCWq+V23A5FqhAasvc3TQAXpig/+j3rugq2ghV6aZY9tnX6v
MB3a3eQS4rqXEU1mQW+gEW5assZrARfMq5n1eqaNHBHcp0mTfyIqfHGXr4wGU4aCUcTz2Frn6dJU
WRYrAyJvEG1bNSwXMy2WtY2fuHZt+xk/mdW+ciDI4ART8WVg1nPYyh8MicU2a6tLj8zkKfedv/qV
rFzv0fsUlNsKK8E29FrW/Dzd5wnxwlAf7Xl+lqztmeuEcRSK331E+te1wLyQkOLgYy7HrBN/QkSl
vZN+exoRN0z1z7ZhEXNJtpN/lL/9oDgEOGCoPdYbIy3+mG1Sr9SAOex+fghuAYSDqsHiOJW4U3uO
oBWFGJtcpX/0kF/IluM2kVsQshZbmFltjGWmPDs9clHvVsOkjp1mODJ0RD2Syn6fpsBa37eQXehU
zRrVJJnCiyKfv2IrpypTu0UcYofftXjPw6XdwnQIN1lPSdNiP7bT0LOl4/hsrFruLUbZUws4w0zD
vV37XBeSees3/Q9cxo9W7VoxwcghwC6NYQe5VHwk1GjBiPJIMCjzvSppAR9pbQ4RnA1RxIac9EPd
34KaNtSpVx9dYHCHaWZiJi5Jq4nZPp6+8qS74r3lBr42IpJFZcWLN1O90rZc0lv465cmTU5F1jcx
SepHu404386JASYTbdQMAuLkEZXJjCbRtzxfW08OuH2CqzuBE2Ez5cAuHDv5aaXXYDCHOPHFE0Hb
57KZV6o5LSnzj8BP7J2ilAPaJPqByQYm0uoppAd11yj5UsuggT7KrmFV8w/KTDlpUrJH8F3VEAui
Jq4UlqZMYFydZ8pZG53v6GZ/t7p0w0AcFF9vMvbA1DRaPWd/eiP9UB6oUcVGatvLijktuiBVAqRk
1l3VcNWunXRHicK092cMXObUTnHReHQVMyNOeLrcsD13itow1w4uWpX4SUbbpCT3zVDUyvDLbJtN
hFUQ89qGyseVQ43kIUvDZr1gtg79/qNrIDOYXAfMyinOCqf2ohGilzQmX7a2kxY7fvXLw3YjctxP
CUwWp+0Is80zqIbgVzd30a65l2mRS3oJNFS0Gn6Jz4nGHqqU7uEJLRVVi4Y8hSkPx6lBD1SGpwSL
CoZqy/iuY59hzDZ3xRPbDsZlZJVP7t0NFWqjphm5eVFZuZ8j+z3Pu19er15HwY5r3NEE06yzHdqX
v5KUBqcLKbVuuQFbeUGWu5rk/KXSL7YezpGldnZf76Za/GqC5jhWvhXDQue+JR5Ey5tCEpKkPKYW
Mhc47LI/bm1hUsyP9K/B02i9P8mYncSwMCQY3wnR5aNBkKnFa9U1xLJJoa9aY7x6me/swJzCXQTQ
uGEpjGml+93N4AcnGLJUqFXngFTfLWCrNEo7OIuFiaTk46jduyQhqyeeoIQn6kFzFluZfhetaIRM
1tXgPushe/IToiQjtSlILSaH1UI26w4z/jpd5rdhXbTI1YWF5xU80NEUBrP/3AvJO7oYc/NLkXrm
zpbTex4U4zpUtFrOQH8Jmc3EwQdCEzR10uQwJFb+OdKB6xbZZ6/uc+GlDrbp3a8WpPRku1k97nxv
fGbMe+qEFawpHxsx2vU4iUvgMVjiMosEm9lUJi3i+t5SGDGV1w5EBxo2fUJGUR9edE574zj542Y0
mAth6cJqPVhxl3qXooLHpU0IJW4UJDugdVSHEnQxptqDLDv/aTDOlhFvmFfNJPmTV9wQRP7LDLXW
0NcyoKJHJd3bPDC48+0lWM0FK5eJM9vAJrlxtP+lR6Z3stcPjsoJdVjN3sn8C7QIb2V69ZXH6GID
dcdGdSPVfUMaWQW6a/cWzZlUgd7Vr/qUDbQWp20yH7DbHfqBxzmAWciZWx8mhp5inuO2nivQXyzr
9O/8ntv8geYWvBf2cqVYM7tPwzhZGyjwvoLEIUP0rmH6LWF/lBxzmTA6nA08mCythjFKDNO05iWm
rv2aBNPZXRgzEH5jgjkwXqaG8FN24lE4bshYh1+Dz/KZhuWjZ3AQaClrWnS1HOxAvsqpoVtXMWE0
7Om78Z8sX/8OsBOg/3EU8KHQaiAqiAFHPdJNK7FAHMOsfAsscckQurFYY3kOOLCtkra/JORybbpj
NpYfHUc+FVs6hst14TtlPJOggU79Luji9WuByc0hbDlHVDtxCWVS9cd1jOoy9MlG8jV9J0KFw92b
4akZi2RYi5kzB+GzdS/tpzGFvETT0I2ZyU2T5/r2cutLjP1hwdhGMt8qmcHf4xq1PC7L8h7ibnP6
FJLBnPwOq+eKRDAJFGylpYlNoYdT820yZmo5b51CV+CuboA5L11DIbBdo0jlJ1el3tqdfWvVmly+
KsrbCUyiPKrQezIislBAIF5Sd7iKOVotbfAr82lFIZZm4zTm7BLScExZ3nLoe2xnhe0dvGCA2kQy
IjBtmMa9eTEYYq6jXkBqAISENoPvg5vWesK6uakGLAXpLC6zPfmrImwfkoDbaFkV31CkX5cAN3Ha
dtdM9wwni22yhMx5ggYqtfzKx7ln6ZSvOODfktKBheXId0blNYa4u51OndU8/VJgU7lwLajShOB9
xozbLjJutJ80O3wlzT7vuqu7SGcvMrM8Oe3wjNuN7aUBb+FGeyMgbWJazNFGeZ+1+bAn9b1RthTn
ZDSAV5jpJjDkI3Zdhu4Eaab0aBeFceg6+UpgFHpAoZhf55/OMu7SJfqwDBa6SjFouUc/1cS9Ihsf
E4LUnml9Wbl57rDSdUj6vXxsqukgJgMWUmAtG6Q5psa+GaziJi0IfkrmWilTC9naYm0SXSLyeB0b
zIq4905OgEjMrAmNR3I1n7ZVwZidQzsYHPfG8NlG9/ad2Puuc6IN/rw8jcuuZp7Im6nYGgMZCxSN
2BYJV0eGKoW395Jxm03ixc+Tj14VRGqI4xt86pLcbHZBxoFkak4qC354Ufbb4luf3CcLhmUS/5r8
zUDaNraxNtLu9ZZ7CQ+pgefKXV57GT6M6rog0TD5H25zjXLotQ7nCKn3poESOYrmcv9fP5JHBKQG
RqbV7NYCSsxYFizmbqZWY4+Dwur7jzronn2ANhmE7sW4HyvunXaSrXdd1dYvbpwnID81Y0G5UL5O
Jikhy6J8+yEqSMxGNvgvazCQu9lrbOs2eJelEK+z4B+kUsCP4TRxlOF7mVZNsqdufmfsXJdzu2+R
/FjOFi5ejC/61pgR/WnKPwXa33d65tvAoefQOJe5KVvM2PSv69r5nrLykRvqAECrPdb5yHfIX6DU
OHIPxyM5dt3NqnyxLiBnbQYZnfy8ugGwOPd0EkX0GcUMtdnILRJy0mmjF1p31wbAr63J0WHtSxKn
g/WmFA+z1yg+FkX5Buft1ySzneAqeZhlq2801K9NqwvWRWT9an1wZ1GV1DFeAQ4p9+jN/GozsNgM
bBbQlIblJvOZmhDVgMtSN9o0/tRJde36II9NOXGMMOf97LblZrBdPswBW60OeRDSjrN/CI92MSyx
l9FQb1G1WCAYjfhu+QIY+NKrJVi3kTr63kDFXyd3RcKx+E7xc4KQMZW1GUor3Rvzm69IL2aZe4Tg
8Co8JlmT6H8QiLktof3VO3qX2iXGLz4oZRd+dwJf6DC/1613mRfMPGrwnjyGuuu+T56w9sFDWu5T
CWxs3Ny3f09uQtiv7BE2+C+GnAGFIWjebxZkQRQsjecHS3gV1MYlB/7hzZ7aI/u+hsCHgAFEhfhp
41A6yI8goRzYSMYThoNgA6d9C+CjR7Ee3pnPDEdp5RwZ7AWT3QTWwrMZfC3gscIlYUariAoW6qso
ffqbymbnhdOpCW960fNuug+jYfJd26nezgnnbwbTKE2YYxAAb5XXnYs8eFbL2nRbvXPV3rTs3w6k
nP+gR/9/euePufn+b/+VQFStuvnpO81l/Z9YnBZA9/9LScf/+p/q+7/8/t///X8cME52/xnjef+j
/8R4UrARuWEUwfG0Apc7/L8wnuE/vCiygWg6ZugSsPhX1all/iNwfE4UUQDMnFwKf+ifFE/3HwRA
TdDJIWNGGJyh+//S2OF63r2H6t8xnuw0VLE6kHcCCjtY1Pj1f8N4BqVGGscoKjoPbRxm3xl/xszx
yt1AyBGPxI8/BxP3m0NHeRxkecRJjuszOvR+CZCWeFLXZSLbV9+BRBjA/uHfVu/GXh1w+hLNmuft
6DPZxe+FDz4QEohYPT2lsEeSQc3XBj9VXuX5OarGW03vRBy547ChjVRshanffLcFQ9Kb84k044Xb
qz7MicZH7jG8r0YkcYeIfmGlErc56kueBgl/kMFXRGTlmBpwlwjjUwKkPhInyrkYeuKnX7zZbfng
o9z9qls0GBhz1xFfGZ4f0b225mUw562edAbSBnMC8SgN5vugiA9gEBfcP5IZwWekcq6gz/5cBtk/
X6Ryxfnvz0GPIReYF6QoqmA9tOnWLUZ3y7Hfi7mdT5cJ+iLN5NXe8Jsd7STVs7n0vPPheMnpcD2W
QWWebWXtk8WiZpHUy8U1mUmuNC7nk3KnTZcN1Zaud7E2EhP3et4BSDSyAyt1GPtGCEQ9ZLGoNVgI
11zKw5TmL1k0tA+KKulziSzTp3kOcXR0HlziPn9/5Bh9fity3Htu4qqD8NRJiSg/i2DYzXlhvoXc
MGm3jk512H6RQ2oxULD2slZisMhMuBOpyawEm5lDk7fbdfY5HzIDDXysLip9Mpz5Jibf2Gcu9I6g
Ek683L/KwnmB3wL7rAjOQ1KPzxRa0yCbV+82Tot1U8rk9vcl80o/ftdYE2iEb8eH4v4SdYnLuQsU
j9FVI7anK7uJcW4t/4xYMR5aj0533Cqccs2wfA+1/RoMI3ITh5xLN5gEGcYq5OqYZmTAHfAFNLwA
wAihi7RyTE5eyJ1xnh0shqG7nI1sGfeJIapzmhZoVCWepYYAD7sZm+zGduYjUFRujMJNjgwWjWNu
Bkx8/+3HNWdKoxIPtmPCmry/eAJzP8Xm58RKu/3fnxrwnB3MLNz2hkWOuA8NELaYac7EEaJtpcT3
sNBkwCz1KzAc4hppXmYPgRyzh/sp3B93nl4+S4wSx3zp7gPPxlgV+LNxQkbNSGJBcRvwG4wmd5LB
v16GpjJgQeXXf/1UWjrhqavFJwYWc2dOOFz/vhhj1l/sArRTUiykiMNZ7fqohgvs3Ee4ndGc7bJz
1n1DAvvvILueQS96M/EY1XxEXOGWwUVczHpyJy0uYsfTL0ojuDsSQMhoBGgCgdF5l1L0cWgV3N9a
PUCsU2h8LTQxzpTRJancM34FhxEgMmbeOEy3+D+KLgCVGEUuCdqYq59GRozsm55xMvArnf/+V9j7
MItlZ+CkX8xzVEfmWVWcJUwQJ0wxPaSpln8M8atnBHLoVPcXGK/lg+3jhU8bsOB2Y5cXLbhIS6cR
5BeaJN/ZgrAuoBRIPgOUGtMs3Bjfug3D3fZuNN17BwfczMUxdj4mnYcKsyEyan6avXBXAE5Et5Qk
6Bce7f1YeNF1xicYDrtiMh7ImCE6CHc4VThuGg9heGjHYVtzLgpTgeYDlJlCIgICGh2Cv1oLdcyP
YtWRSc2VJ7d1KmGYyjfHM7lkJnycx4lDcw9krU3auJrHUyUwvSVR+4wqeGYiawD78+LO7dKdXZav
njcVSJp4Mvso+UIc+07Ty2Le2SG4BvdJCTtB1BEPx2Rw3nagXKGQ1FpQyi5/Ga2qMZ0nHTemVyu8
6lS8V5z/fLKU1N9qHPDhT0BGlxKvaG2V6Gsmbfa9eCL9B+OQ3GHSUYQTVN1pDKkD1SycENShks3k
4EsQ/lIdtec9umCUSak5l8AWTyqqD02ZPHdZz9netc/SUSfs98x7kUOFd7emhdFTvzMtoA1JU7xR
tPgYlJeMnErZxf2ojBgjysGGuZtE06a8nzMpTWnYMCKUjOo6zO4tFXK6u+UueG52gQeo1x02WTbs
sUA++wzjcQ0R+ksn9xYwL1l7hXPyS49JvvI3CIBn2fVx47nFthtavcqq+mJNDJkNq9j4vTwBc+Xj
7Bcv6MXJOvfELwDc9J0yVbnHbAKGaUy9Yokv+A5tTdazgIVSok3WyaelrTUKXL2LxgITCmShzpuA
/XsPSyj81cQiDNqypa8j+ePOeUQ4KyvITtjvJDbpUeEZCMCyZdmk1lmv2t3Q97FbmSUaZthts2Ac
LgPn/kta6TP9ZJDLopbZlJ2+j1l2NsKw2TB5/oW59efYev0+KCfOCFNIjEAestL4OUPa7LqBMmAY
yJ4MglVTAq2TY7DB/47eyqCNwz0tXxV4viqfPiaTrBThDHqN7lsQPJG5KKYjkxVj7QEA2pQk3lC2
MezUGZ1Qc/oWht5bZ5xNqoCOdBXiLSNlsTTpwRDpvrXMD5FEAwghK06ZjDMiB6bAN2KNdSDfQCQm
wv0cBvoeSSaHqdplE87cFgpmfeQdWRFSqyQDFKVEULltSgzncQ/qiGtBvsuHuUUMbjiHiX0TOq/d
zLxjCG2UAirCGQQxXbXxX1ZagYacplOJNkAsMMKS2V8q0IOnKPhDVVd9zCWWXciHn7IgEF6E6icL
DWurC1qWJf4PUsODOQZyR9gDftrsAzhXJnh00F2FDuQt6HvEYIYnWVIAE5M5UMmex3OGVhb7wP4S
jIGwcxaL5JVeLjJDFvbmYdhVTc75SabXhN6rV4M9CMNzHm0LRdUBPNHhpVT2o1vbmKBsfM2OP8eW
zfA31JrC9RqkL2LAmtIJM6bIAWcmlPCjZw6MhOcaW+QMl2EZi98KNSyWDmnmxjmmPmpWqglHSJxR
o/K7jb2QJBdqqa7l/cXkYOWEYX78+1O5K6trm3O5jbg5rrBZt7vyfg2tQ2ZiCSA/nCMiO8kMDkZo
AyzwkyJW0n+czIrTprzNjviVLOoMHW1Zpx0AF2q1jK3l04Exhiy4Kdav4rXSdUh/jc20pcrdXVFl
xCvf/MY5OyNTF0Jhr50LTnEGVsph6xXr7bBOHycg/pADlw0ePkQbHKVd65+MWe67CX1XMAQ+IGfw
HCZfFk2q5z6zxh9lYe7cJnfe3WEY9sB3eWtZ5t6pRKKElmHDSQrvNrb35aLlD7p/4DmCls3rreF2
2T4A8bSPepDblNEMby1HGziNVnbMmJRA9plguMTh6ExXq+miraH57ERmdxwbDenEKeLRBziPITo/
Bm19a4PKe7aa+/Da0ITXPWE/dTh4FDrRT63Nb6j5clX3Ani7xTTM1LbzMGXGJuAgF3uTQk0agl2h
l4ewLNs9kYn2rO2+PaOS5DvVQHgodPcONCU8UFNcxZFHkrNcAJgiTWAVMg3/6PCZALy0g8KiUuYc
NVoDMEBE6uaXhcDR0T4+GieSQMbp7385Xfizs4d9RO84vrjQ+TFF0t0OoAdiLPgO9RoGu6tGSJ3L
TG3AcDyaJlpUHY3VtjWw2hij99glmrEiay9BvHbnSMAK6CBXH7lGsx2ucLv0NeYw13Ng15nmsfGt
4rKAQ1+xzf+oRf8tHFZhRDFj3+QG2zXIEKZeMu6tqjm3msRJUANsU6mJMR4qLE1r7RZxb+Nntr8m
51CvLRaBqbT9GN9g3Fah3gun7k6mPXoritdg8Mz28DQriOyJE4LeG+piI0Vz0mQ4gAk48UiFKwbS
jSGANBgy21qJK25wrf/Y08I4t2NeX0rzRc6fI6HtbcYZY4gqMrrW1RSQ2b2pw/NQ4Re03F2Vs7pI
LO7an9ObAPQIHeq3g7OIQYiJT7kzvk1EIp3MX4opz5FtB2cNHwqz81lhcJOTSnQahUXcHq9cYjAs
CKiu6UM4Xxn+yddwSZ2N0y+Axd2G8Q9gvsEG2ZsOpzSxiZAsw+3eSX5yRPhERbrDEzM8+lTwraMw
xegpzOiYwYXI6Yo7uiyXIyF+VRoDnW3peE47mqwCIipBSf53pOBy0CDZ5olYjalHD/F/OtgGuu9C
pmplqyi69AuszkBd6ADf9w4ieJHX6KGdcQrTTMeyfQJU/SqbHnAFQ53/eJFlR5YDA447+igkPrVg
S950HDGruOm97BDSAuCmFdJzKgj6lSfukv5KWYRH4LTA0YFmMm6qVhqo9+Mao+V17KNfFOO0jInL
r4CZJivw5KEG2s85MkbTAvDIUATv0E0cEN9D5FQ7sBJoZRUpSw0yxAqztSynl0jf3V7p+CSg5a39
pbgtdrL3VUaDwzTsVG7cqfy1S+1wiV0QspRLYpbUD6XAFhPBe+mDOFE2/TkZzakQYJwtq393yekh
xDLrdAT+FYaPX8kQflhTjvBvfrrWNjfGx67lr552TMjAruA9oN2A8YqKjdH8zT+PhOJ4q8Zm4lw6
ZkeCcetJGSWnxQB1VntPZlJTHJLx1NXC2XoBXgt+027ysu+2VwCQ7ZSwc6HjUQLfcniYKpTglQ3T
hTsJ8/rWvtWU8XLys4u4qk93YwT8kAvE7D1RFblpdOjErmGcqrHWx3bWD3wD+SC4mk1KdtOa0wB4
bAzt1AVNwIQ467Vjhpz8blVcySHvupgbHInvpIGO1r72peeyQ4JhAVzJNx+7xmK8h0WxHXs3xB+L
VTUaByjNIjI3iCPbPrBeOlB6a4P74SoN7WbFeB8hX5rjEQjh2v5jq5Q3qS7SQxc199y1y5AYK/lS
07DUKlbfzKEjaTlZIznCvvISPiqvacghaKnqbzVF6XHEaC0T5McQ8XAdCOteR4KWw/pGq0ILSdSc
JX+TOtbTfC7ndsT0BDutsSzmwxWgS5Oy8q0ymahAwvqKVPtmIdH7c/blBQCKLL99mw34USVS1UZU
NBig1k2LK4k4CIu74+ISFME7bEwsVxXckihJylOPeWVSutkBvzAPYOuIpOLhKxPGuHqoYWlPFrlx
SK7Mtz28JEVj38fa7YsdJrz73VOe59TbLNkOUO5DlFQcWMF7z7t87vWT0stLWzX2aRy8N73kNDnI
3liX5ONBc2iNoSn80ar+a17Cq3K4pWXDfKBhDPxAFO4cIyRPWxUfjrbe3QY1oZK1h+WFj8qU8jfp
B1LtHFAxRBS/A0A/3E+cL6A7ejNGxCUkTLAJOEnNkxdnhuftghoNkKHOXtFQMgHKJTxAhQ2ssTj0
l6fBio4y96KtnSxPJUwqPpaU8mQzV66fNQ6K3oeegfn2qR5xhsuAORTpOCSkaG1z5lz1RdXG9ty8
dF3B2z7K1yUTz9LXp5nSxKrjQ+OHREbm7gM43LhrF/MH/dw/s9r6rAKDUE6Bu9fziEqQ0BhT7GOT
QWC5d+j9XOTVxXRJJhzpIB3VoS6tjATTlK6TZzJldqyd7xRfI92Wb8b4x7uX6Br93i2RwqNA7YIc
MLaRnsZK0KvQwp5wKHHt22pLgFYc2dqwxfjJDTjzF+aOLOaAgM7lo6jn9ZDtczk+VCw4O74whOdC
rjI2fcrCJWyK0P8G/B8cPKtLNl7Y9+sRxbTGZYdtzJ03NbcdiudM+Emes5ZWCnHNqZirtN791NqX
a6GZsODPA5iZR9A9PLlBsP5iyslaaOVUJhfu69jP085CeSAgS0Q77HWML/IeUqi+Z1yKg5Fe3Tm4
unjredPT30vVQHHwHXeNDKi9XWH5zw18U1Ni0y9SFtsywFhSM0s+xEZDxZvJLndImoWCUEJW093Q
WhnF2fHb7JQZI++YNTx6FstqMXVZnJRQe5ppgi4IzB/G6fInwcy2bgBp4QohWV17WGeLiIxcZzAj
cbmpChEA+GR8TDwT8Wxk5kZ2OOXaRk14qoLtxCOdSBHbHknrfPSPdaDPy/DZL8u+Tz3eXS89CCJ7
5Hawf5IR1THQAroCwr3BGjtDkaOBL4+4EcrXefHo1eNbIXBPbEyXB2tOrePoAj8kj9avxsYYuLVy
KpLNgW0u2kbtGU+u4LI8iexGs8KPEH24c37yxm680ZvjoqW/wA0qXOsOFCxUuWG8k+PT/GTg37eI
jxruTyc1fQC0OTBZa96kDaz/qBqCrdfID6xE1aHB9OMo+cESfMvZO06MowlJeEuEvY/kKNsjng9F
kFM9h5rqqTJ/i0rF/tr80qUJokTB9XutkvRkul9e6m49b/nRCbW3YCFbnZqPjT3uMGzBEge+36bp
BjI1IUX2RFf8TJbse4HDlGX6vW3JBdmTfoP4wAgEKYmAkbtqdQQngvU9DdwCJBraHnUq8v9wdF7L
jSNZEP0iRBRQsK/0npQoUeYFIddwBe/x9XMwD7uxsTPdraZB1c2beVIAGJ3G+iP0SEKSaCN57HcH
d/Q2tQnZ3EPlPVSdf2ps7TmBArAKMft/iOAvm3M8OUQCqMV+bLFBN/ZQWP+VZvUNhndlmMmhnRgv
k/QzUbwDwv6MszCZ480EkhIrwMC5yCIiFXmAtxMkxrRrLfBkXm+cvCRc8yzR50cg3CysidJ4402G
ptaUp9T78nTQaUrU7hKbLFv+0swwxOjfYddAgps/M4XZ36awJt2PQSvmm5tn4N7h44PDYh2th/pv
mzrA3gzs2h0Tdpz0CaGQKUYntXiKwNO2CwBkE6lMU/6bhug50tJuNabZP61K+kMfwu3jlFx2eXH0
Lese4Z1adSHvZyHJdVTdFTRosYA2tnTlKVNpsBujqNz2fJx01QAOeQSt6S6qILnX2l/UkvOmthKL
BfEr4B87O55ZAEF59LX8xUnLP6lw8NbpWRuZ9pyIsjX/jLETq98QAR1wj/pkM47IEOpouOuGAXoN
UFzoSAsz7P51iONICichmnuq21Rj1es0CS4N/Wmz8bAn3USlS4u5RgYP8NNQ61/jkMmX3/ZIoPyk
G/oV1nrAGQAdcf5Zq879h0/frbKH5vZbz0QSzfAZnjinXyCEMX8gl0oDKqmfETATHhmZJPzC8YLL
Kew+00l+BXoHkp+Dyk/lLlX6h9d5/SrNrQ+t076scQJ+mqGuWdzJ5QDlcEWIu+CL1R764rlmVdLi
HgYs2LwVeXLo4ddZsb6rwvlcqqD3liZtHToIs6y8xzCz7LqadpVD2XoPCFl311pWrdN4+DCs3MeD
9JbBj13FEadMo3uXEjelM/JBMyHHuXHwREXmgpx+g8dk4RV+s67xH/meuTc7stqsztIopcOEKp4Z
YKESSVw6Z4uflf1Rz7DL5snFmTLkIBLVI6ChpDHPqRHxR7sY3HFkk0Gb7Uuk6zifZ6X6veGeh6OL
WlpTUQRkqu9yILWWF0WAsVIdHKv9GsziEKvidapZkk9j8zrmPWpOcDHT4AkE4L7ScEKFxsjz3it+
nSDbo7Ubu1xPyApd2r6GbEKVQtVYGH8l02MEDSKrlAcoYmJ41LpnRU0HrMmumFF9UI4nhGPDJgqI
z0jMmEUZDHe7T5dWOj1MDQxzyYm6ABsaFGh5SYELY7SectQO4BDMz1jnfF6awrjUqibAP7zCFror
KubyptgkhDMU5ZzALOWPDMoP22k+eB+hKsB70oAzqgp8lVaI81hCnotmABYEFl5VHsjqJ692AcUI
zrk6ekPyzXDDROSnxyjxv1luWOzcy71H+m6VAuPLZRKvwFqzIstOIifWg9Xoy/HKd0szOO8ZDoQV
XFsj5NI1TeemEF8xm7XO824VWJiEsQGTsfZVDytfmW8IlGqbKij9vs6o0dhXpve1OapfPZAtkSTC
MgNEJUe9G/K54Z6mjYTNXYVoUfa4xYboomcOpaEWkFfDOMgq4p4f2Mc8ECcrPLJSfozchBYpJAwm
3/n6UjxFILdYGGZI5En2G1bUatRIWbVtrFJnPFOfl+POhSYft1QfypimFPhrbvnu65R6TJO/MUrO
ia7z3qTRvtpZthur6Rt93FnH0DxcjUoC1giU4FFJTWcDybMSU2LLJLRKLQDliqmZ6qFlobnjwQ6y
YJ3UHq6cLGLa8e2l7zj+rqaXzEhIaSVKW4y6OoUGNw5NGC3KI6Itm5NKTM9yHlWi8J2aJLqsjfxH
Tz3zSopuGeANW3g+E36gQIPEmFs2tYq/4C1fJgRml9wm4WAh92zntxlGsXDUkgVa1GcZ/fRuzwvU
JbtB/5bYfO0WSm06U+niAyj+tYdb+JybWo/IkrGojJOdKpIF7VH4mcwQcIiLE57r1a4Iu5dC0ZrV
lC+eMRAB0zApLUiYP2gmgyvpPZw80BdMsqc8qJ+lOrCwh9BJWBhTEFHri1e6H6KvdvzVoEcqiqnt
lEUBvXGNoxIs2wMzuzWtmXY3/ZyYRG4OlHVy/H7tzudM1en+Con1OW/kF8j+HAf77L7h0pb6TQ4t
nTVNya3W9xrWStS3px6/LNcCDZgCrzvRCNjY+a1jEbGYjSiODpCOKO9yav075XQBk4d3gmdxCGvO
/RTeD1FD/c4ecmna4S5PmxW9OV/zRz00s+eyHqdV3jMPUA3nR9Ol7NNNn1ofXhxDHaKC2TTZqojp
F1ElWzlBcAfLXG3RWkF7N3z6E38TjKJflEXwm9E1UgBcA9Pxa7Lg4GZaPgar4wyaVqPjo/ZYb0Vf
hWDsVLoZdXhlMn0nAEtpAgVmrEJL2BPw0SALbkUyM2Od/yWJ7ks3eiSSQugrm7Nfjmm4G8oUwZvG
YdCmM6WzSyk8crULKtJRuuJWDB6OSy7CpZ75GxOS0DKqsme/nnhPWL4630rYhJpqtipD+CJ6E2Yc
kiebs/g2BmKpktnNXeIVbnoNZGEsX9x6tqGZ/iUCecZeInxp6aXQ7JSvpGHMNoS3xnSTJd5TaxPY
5UdWooRp/fQFzZrnq36HEEBfmmFxLlT5wXO1VxOhXA/hV9Qf6XSP6MdbKijbk6q1VeWwUhrcm50l
xoaRAkOcGv9s4ybsZt9GAXnzyaBBigImzXtx2oCa62ybxbpBryItDlKGFRcrbB68SoQ4NqU77fpS
oHmOrLBq2/7JS3ZHuZWtBWjFRWds3bxx5ihI5Fnc14V0FyYPjIWoRh4asXEcNGC4ljnsK8OEOlDM
QVQAuEqjG1SU1sVIVLsz3OwrMPmCDxm7Tpha+cZrSJrXXEuKKU3oQDBnzYtQo6bzfR5zuQ6SudeG
BTK72ezg6nuFprCii4XMPEbScnhEbbdtdQWNDPMZla1f0+iuE99dFr2TsdGxcMXhOyy0oV83LSWF
oFbKiYow9FfaEvv7FFQPquxRKkRKE3bWnXsEM8sKdilZrIABNlKljoU2Z4DWgb+wFaURqt7I3n2t
Jn83uuOZf/03GOszRtD//asr5qd9VIj6iE6auFw7AuYN32B/KflG2xar3ILzHNNc200BK8fwUXTR
zZhPBUqjcZQM9a71Q8ALtf0Y1fTc4CbX7OxfFIBMkNoV4AL38ZjPmhGwpsiCtFkbs0TGzSq2nFNH
LdE6m1ho2VzhnRJXYKl0fVU1CZvg5jkM56hjmOPcnrJvSDDPPqULSeZFG2DjK9xRW8d1PwY9HhYO
/mip0P2m0IYoxZPD1DFEJ/aucLT3UDVHy1OfIsFsarnZh4nNqKw9nsWYdfSazsQxpACn4Xmis7br
24uLI7+y5TXiUzQJJ95Kz2o2Qc4atItZktlBtAh60P557Xy1+vSmiv4KWnxcxKo6KTtatxa+mQGp
a+r2MRWJKxcLTqYjonDxWPTVxmmrkzHRvqTa/LOFFQx8lUhqYz1mounkpkcv1E/hGF2xNl1obmAE
h4q1FAmNM2WrjoXVb2GCrV06NEOEhoUkbwQnRH/0tqCsMyYyjI8kObrjfBB6eFNSBHZsM0dZcFbL
4dHk1lvU7SMjG68juzK/z1+avD1RMtsuVEKWou8z4mujhubYfE2W81HSgKPN8S49bj6syGm4gHg/
YRHe6liLVgXx2a1Gg0ZHmEj45p+OdrzQLWUty7C7mGZIGrlDhqvq5qASjYg1zP6k3Q7QS3n5SkCy
25TFU5M30/+9wAcb7AdmE3UB/cdyTMKiaCeWgK17rov0VScRDbZs4hj2fFQ0QjhYMV8I9vkL40dz
UMtYGgARCGjA0SwcaIXqNyz91EpGBbkWKVYhYU2BtBbQgJ7iytt4VhSTtOObZJEfYB1y7kFp+x0Q
DS4+c86a7O88bHTxP7zML1zZsgM1cmdf5Mmp810+9VFZr7qOs11k3n6axTat7Yo1KUbydeNcnDrh
txkxEkxIM0ga8SYMQN8myMsolhAFhu+q1z891Hlbm2mUxUlw7ZyV6Ize6PijD1tMaR4/aUcjbWr3
+9Qv9jA6fxKj/oxK2AYRoV1oU4cxj+lXauu3WMd1Uyi1zqL+QEfBXOFesrlylqrDXoAt7snOmP5I
rnAbi4vvnB6hHJ7NjLrwDXNXqWpPZQzqN3DdmlRGNbGgy0AQ0O0yTt0dhmXAls/dqsDh282HL1f6
Z8vvk1Xi35SlBwA9c+9peWAHxxDkhfsc5KKVmgcv6k81K/RK0E4pM/a9w+ifvIC0eDagC44oNLSi
QWPfJ/Zz6ThfrFTKtYctgTY1zHjUaoUM60COO1pYfOZPzj53k9jMxJS2pgeG5U+Svwt9EtW9JZVz
DjXOTXodlG//85xiQCDBaEKkTm1Q4rozqL0f2n7Jw1CbsfXtR5c5HKRk6taRO8QXWW5giOkYTRoa
Ufh0rMWUBewSzHUb6s/4HYjx6ZKeShZOOVaLspv2soEJBFfqg5kyIW6dfBOeXgNPhmo48xlIOK7L
oiHENb7g3LK3XTksXR1c9JjZ2orL6h6Ovg9qGv6H5n9JCVKuMLEN6oZ2mJNRtnS2IB28D/6/KiWD
MjJ14lkBpEBnNlgRl4uwn2pkqAa+d1EAZlAb8Qw78jcMcckDj8Lf7pOrdcRzEFQUFdWoWtXkVmeG
fjuvgXwBpQns9FL4frPqB1aNDmSmDm11BemKZH2p/8PUpbbj1H8wx/HOhjUiQQoO2PugToV7cx8m
aww8347saWAJcSVqOkVzUtfevUzKo8jyJ1aCC4dlvYNP7pAY5ivnNMdsDRAmtL+yUpBGSrVNKbR9
VpZvHcQliD8Q4zoy1B4/kgie0iHa2aAn74IUZ55M5ZlFYrNqLEpszLF1Vqj90doo8YWzpfEwF+K2
5JpZhbwU6EdT5B8xp8zeemeTKACYc5Wb1aUzjdH6U43bX/7/LwjuXGghXFb5G+RbF6aPQLWLkhfb
JHUJ1QD+hmH9Eo3pN8NYN4vYA39kd6xW6in4dZX2Zk9xc5lQChf1htLD79KXM61Qvera+MHQK6EJ
VC+Dm/Oc7pGcAYD9pF5Mz27RvPVjeTcJKXVV+EbkRlul0fg+rtqGpXrvYYnqAO0FYJPYnqLaaTC8
2Chow7rK+VKXSElj5VwxZpiXsGc1Iqm/XeHZPZp5cAa4dUm5aoIzOdTTUO9p+DiF0jgJOf0JYpyp
SU2J/0d1+zuukjfT5J5vTl9Ubp5ZRmxJeoJLrtZWlVyikoORdo97hr7K8nA/hc3O8vIjPWb+ygam
iMKy7XgIWjksBEYPHDHvHiBMe+SVHHrzzv7qX9oM73Xi4x8ccNz4/Vbhs4MpiPEHDw7TeEhJHeYm
LJrlVWPEGskxZEr70yUXjgmMSxC/NmWDoz/QvZOL5mhTQjHkboYd1HkpMrakSOw+Q94+Z11XI8Xs
RBUaGK66CgH6C2gd1whL24YIPNcZHJwOZr9NpvwdYhaEVdf8EqHg899h8RpjFJdqpKmMd59jKg8R
CPVV4Rc89CJzVeV0TPAe/Eh2QXvDjU34vzRWGJ5Zc0/d+f1AaZ80/5FjnxZqJEyQA3g96pLkQmpZ
lxEnshx1ybaZk6RPZcWGn0OcVeGGi91XHcrkh0fVR15ou6nDPtg2j3QGztCi8J66WbxpEvY1fXst
6SIM/Cc5VxMSrvpSdY+uAyoU1NeSh9uby+d6/iYoGKjg1uU7aROuFA0yK9DWIDIXKnLCjUE3oiMo
SWxU+52CqHdDIM06PYqBwynuc4FpixdzqH7xD4RMv9oj6wntEuLLi18bMpPmYV+OcGgEeL1ZKpln
bxB/48qeCx3nTu3MJ4Od4nEqANXwVUq/tapaZlw5XFohcyZinnPFrujBJwU0R/ZpK7jHE+OGGIep
ZMI52duS1J3xMGmeFHTr4DW+9HMl5ZB/N/XD72sU0/4ElWbTEDhb9DRZAot8EOxGdfFfwiBkaopA
JmCRpd3pX0EXZjaXYo4s6xcDPZm9AZ+vc8RVNyQ1NEO97jGh0sKEYOVVfAHSYh86JT3ziQUAOn8G
Gvqmm+plVINknQK+zAKiZybmpznXeAr6PFm+HIxJHHujvQ1uQHlIEWwi/8WmBzQR3mcxF4PqpASb
4l+Ldp7L9haJC7uRlcZtEIQ4qIGC0JS6FHH7HEmESZ91HEQbjEnQ7xIuvwt8v3wZVjohLS9818xL
PteYJvSZ2v+3BMceYjxm22XS9tec9lN9rkGtKg8v+f9KufvOs+fUltYpoTk1wqiPy3/p0dYCTXWu
V6Uvgtk12gX0rqq5gDX+v4q1r74DPc3RpD96h7LWMax3PMBSokH0uNb1j6TnwqXfFX8aA2WPNlXg
BvLpgK3ogjU5c5pAe7XnkljXhlEv0f0NDEHXiCZZh0ZZeKFgVFtQ83PZbELrbEr77DDX0A7G+GSr
zj90A+tNErNiPXA0YmDoljo9trYTp0jdaEU1FOadUh2IN52AqKb0taBS5tTQiZt49JYYToMTk42R
xkne6Sz2lfUPVOu9ssN+STkVdA3/z2GlAGoCnF8qAAM10biHphsEDb3yP0zzWebde91+kkX7jWXl
5PbVK1BYpjRFPrfQkSXajMRjmP31gLR1PFFbhw3rHJiDIV5Uy4RkGZK6va14Kwf16GkVlnR8toNm
7sbMgZRG8TC55GEZl/JcAJQyTGp4YDv9gm1kyCtchnSbjyPrBubFuRhQkIIcQc5SnmpvEGkv7VyB
jHvxb0opRZZRfJhoSW7M5NlpckR8+pObuUi5olHZn6uVQz48AO7BvHfG+OnGbr/PaiBRbInO7ICp
G6Olmfs7SGqPehSPBmcWYtZS2fMnZaTeWfv1u+kJTiIWsbn+2eHl50vvrCj9urAZ9w5tRVm0TujS
oDzaoVkOo/QKTynpLfql7bloupsrp5GGqX+AQtWN8iBHwa/h2udZ7Mqol/LHlKcpDdYWTdYC5V7S
bB3mVFwLI0T11PpkBZWpWdme+sABk29ZmERLAOHdruW4tbF2PY8+qnIGeXgQmb4TBgQSe6SLOht5
r8DyRFtttJbYj7JjLQ26UfB3msQNxurT41Uggm6G11hGmyEc4ps+pZ8FJoMkHGFmoHWdAXcWK5bS
dCm6B0rWIxD60DBi+sLBeouV41AhLucycZ9W8TglghN08ZaFMz5zPjN2QBQhmrvI51Jyz6KeXNjZ
uwQO7NFbrs8F5rVRngrkivo7oN3c7qk5dwsDQ9nAbFLg/ljb9Vc0ej+1mw/o69qKDpJLxZNdI81h
44NehFQvU76zbOhXr+OIO5Xxa9K7noenaq5hpyAqbpEQtCbZAHlnxz5XtnOdw20617hLfTw77TUN
HA13BMUigsb30eqLp9ajBJ5ZnRY678ulHd6aa+Jrss1RUz5lg8PCuCAfMVfKYzK1NojG0TI2yZLS
O+/NBfQ0md/DuZJ+dIxrIVielLTVR+hXeKzVm80Tk01+ReA4eXAtYzTkOb6mjDQfoVBL/mmPuQfu
s3tF0aGE2swhJm1bj0SraLt+l6Jos3FPd5Vb/ySNQ005KpgVmT8evAddYVLPm/i9dHCcwuElFi2s
f1375XbuydUAKBTmnshnQFWKeC4FKUJT2lSLGZq9JMtCy4vb7YfcaE8FzbSiLIzXhP2LkZTvRTjW
hzDqHkXk89ZrOCMteHYyqVkwe3h/jKnFv2WO14CDsmUB6fs7ExgRxb1AJGTVQy3WrnC150etDicd
r8MFMNuiVPJm+jCVykq8ap75BR8cb1+qqCRIIuqqRuMpS8NonXF2mIF10rvxJddMYqBonnyDAFt3
t3JEC5YuWRp9ehSZGcPFVydd0n+h519aSmwsEeQiEK6T5p57RbMNBSYdVmM4CEAkpEm1bUSEaSWQ
28733jqj1+gTKG/5yPZgaIqzqNQ+06Y/q6n9Rd3Fu7IjzNkQWfXgdtBT7v6VcvjlP8MSAVRMN79P
UOGbiitNoI62qRFZKSeUSSN+0gwQSUPrrN22fg2bdNUE5WvDsxYNKUCgeRQJNfKZ53yYsf/Z6uyw
5v9RGnC5tasSkcJYS1KjZ5u0jWKObP+JsalaCKHdWER8BtSU9sY1bdnWKcO7dQO6OurR1UgZSrj5
ZXH5mk3lzWqtE8HkgybGa6UsBmkdPBAlzZQPDsey8D+6PrpUbYwDFX4/jtXVBDICYVjzDnA/Ys3l
3enkRnbB3tSGC97Ns0jNjrvHsm69DcA8DBK0dPncvCrbfJkkVjzllaT8q6Vth0uTJRjYav7etncN
fZI3EyRUyQSqZ6VcviaKFM/g8gsE5doTsYcc1EruacETBXPsY2lKK2TxR8/MS1Pm+qU6qJRA4dAO
xQ56B+2rnEJZP3wIpzw4AXJ7EzMGQ6uZK8LNdSJxxMVtFDIsJQe9Vv2yNIebqAnSRBaAG9swv8xg
JOJHkF0p4KpG7fw1jot1m/KUzQytnSc8fpcgxTc+A7Jifdhp5adC9N5bQX8D9/HbBhgkgOiFywTW
BTVb7FZsbhGlCkBsgQzQ7B8pU3sNjZ+ZwUvHvc6ghoEtgH7BPVb0r+CbGHm4G6yywiMvByVv4hho
G2oXtObQGuo5L+Sr3V66Qj/qtkMpysh+OudeZijeUgnEso72WQ9SFSbphxWWNWyKktfCtT7o2etY
Cqh3h6lzkQoewH0UshlgQl7mvOvkLdIffaiXE4ROdvElOCSJO6MRacpG1dgK6Tf7xo2NZca/wlC4
6ipUUoVSAyFznn6yuyx6SgSro6HjyDI6+pVJpdUY25KgmDapJ17KWdbm16yIk1EBJrqHjXaFnWSl
R3FFwrO8s87FY5iwjaCXvCjtfGWbA21kwODqeRVh0YEp4pwKV+XTJgwtUli9hSAVHRVPcZSHadqH
5DyCjjh77IpqDXdRseJO+aSE7gEBjaEoqI19WPN5pe5uviMlu7wNMTTrzi+0IIwMWNgrZW6jtOSM
6gHpDPFPUc9QC902frizqKi/wb/0Dm6L785TNyNnuiROwsLCi4JNdmFKtddV0/5S4l5u67HvgCrx
I/JQ427iYO8qEJZx9FhqRV4y24s0QHGv1Il+C2flhhhwaUi4cKavLct44MUMX1xsYgvlWdomqEqx
d7F4hHy0HV8ImsAtOj3INRKYh4OcYTOVDlNllBpLNwleomGp1W0IvJLKn9Fs/+ljgYQQ2ua+aNUr
O6TmpgU9BlkycHRizFIU1ewLR5fvxsClTa9juIZq2E4VzCFb7417Tsl15U+nzh58Wrh0jnjh7HI6
fKAtYb8mq7ztewu4ff6AG8XEobZFryWrqif8P2dwPWeCwZD06A2t/YleKni3HXH2lUaWDHsfzsam
O88M76bkFXHad1buMbHb/NZwsWt9V3sve5uH549memudf7mtUzaGZfclQSKNXCMJkxAlk4m9hWA0
Z+nx6LlZds3K4RVTaIhPkL4RKlQ3ntlaOMnCcmUM5kNwoG1p9uiXYJAx36XTxS5S/zxSzxgVXDQ7
Wfl71t8YM3x2FjYXRLKPMFqmhZG2n6Kd6UjNC91Q25iBGYOBz63OY7+Cw+cW6d+dGeW73GqB+7Qk
X+qQsnOrvbuBcXNxSSKK6ffGmOqVN9A3YpvLCXgUmyga6qLE3MTW8DI/mWqPONwPPjTZ1M/Gkcao
T6QTtcIAWC8YMIoFyvuvFlKoUrQ8/VjUUQuTvdpNWW3zQse3ZPhn9MiE7U//OaHMEd0RZ4NnNF2K
vABBzEuhNTlQARrrFnU83J1Acsx6H5NU10GEz57RvvcDui+NWHSV8bfpqx76TIhhBpdWYP5DqFvz
LhZgZwKxm+JpR6veme3HH5cpqnxc76fJvke7xVc3ibutIjxneP56fQacUu61joZ/vIUj+JPqDjvx
NYicHy296SayAHGEQ+nzmbZd/kxtCPY89P6xllhhdd26CW9x3LbWOUaOLbdIfkvP4Hw2vOkUQJ5h
MJsLW0ZXrvqMVjrDNnaGR2KlLgqIQSCqM7FOfflO9qBfuQZxbSg4EvGHdt13S6XPaT41a6/064Uw
xvc09c4MwzcB04KWgav4cEaH9O9wY/H68Ao+Iw2Ld80CfuvIAZyJQA6W7JlSESPViNfK6m/B7Ias
/eQ7sIpXs3rxBixZvKuvtdm+Z3YCkzJ7TehF4K8/QNqUgr6BwXrgDl/At2EOd+LvDEIoiefqlkNV
bfP3gtly5Yw73LxbveePnvT06lRFuoloQ3Ss4tCAHjX66qymH8+u9/MfpHkSz+D0poOIcyjHZGCx
Hjqg9TR4w3VFr3IMfsVvGEk8bGqZgRag1xsavBE+Lfu1DF9plXmuGX27lntNOJvLcU/Rk+CsRJvv
QYQ9RRSr0bUT+tNfNVG2Xuu7EYzgAOOQLkcWOPUsaXNzJeKuhVcLCGQ+L82q5E4zg5AOXoJgvpri
6Bk678MwMOZKWe7srPGQPha+6izKA9NZcOFsMnLrQFhyT6qWZX5zCx1aXBLObMfGYYyAs6HtAxkR
mQ3UKpsa39rklR2vw4krIn1banZ6dPrIr+Y0CgjF2bAJqEo+KUGwI/bOpgb4uwzSpUlcBWw+h6vv
nrlrOquUGs2wct4cfNDIh5SEs+ztO+pYy7H+hPv1bXQWFi+OwKQ25KlmI+U6NV79Fuxe7vOTNSo8
dvLEDZjqIsGPGSrqw3t0bi0J73LyYsrY0BA5dIaW1mkg4HM0gTR9glhG62pKz8qurqD2j0BjqxgE
V6Safcfa3KWk1giqVwsglfQXvp5tCTB9WJrcBkl9BcsQbEpffNgifHXmL7AzktppTarqyUhUmY1e
ZBxjymyPks89SWLjr/dZmspjPjLhmbzJccRBrgvr4nSU6Jo8GRPP2+px/dsr9Ua0xIGBxKN1pqUv
mgo38Xjo3AwEdYJtzAVlJvkON0W6I4e4i3BE+aYsl22V3dFuF70pF3FjjouiZ6+Jrv3OXZE5tUqf
W95Q7kfskAnyI5izCQ8L7zwz0LJRvvvm4Ky0VuwKDvFFZ6trE4nHiBmtRWbUyxqonvtGnRUjcp3h
l9J+BsE/ADy8dMlU+DZtmGCuQbUq8fDZNGhhbz6X3gixnXFYyJtVZm9RJl+47B0DzlM2yOlOR0ad
M9SDwTbCs9nBUGmQoJuX5Je/C7228Swnz40N0q9PCecwvJLbiXoox95R8rzgcC/f7ZBvo9MhqvDy
cKvlG0ncOG3oqPBswGzs/2Z8Jn30OjaWzsAvnWMQqBvOMjcjXNekOf5Me90JSY1WAB1c1UWy7UMy
AmVfXbPOfeKI0knh1SQoeUsE63J4gtnr1GI9TOEuZw5WZQtNmCGVST6396z/iEebxqN16rVNl6Ix
lBRA2cE3V3e8SVyAIDGiCPBD+a34bZxCW4phfJDtfVRxTN5bMKmyIpBUYLN5zWqqzpyyuc/v0IjF
cGeMDweOEFDHCSCpprHH5UXEPNfkgj8zmp55OohlEpnargr+FfgZsLwH48J1m52bjzdoitfSSlcd
9D+E7Orw/zMYAl7P8IrJKMcmMWKHnt0t98yG+xPNwcYJYggf1HCa/up8/IsmozyWSVav8T9cO41B
V7NWmd0tMzowzJyRNlh22yovXgaMWCvdEmBxi+BCn/ndgJ6gE2fsK+vucftdjvbcv22o81D3j64z
z241baUxfkUdKXETAiqPmEtYKtaTgXfXeoZRB2sivbM6VoHVOD8oO2hkHayyaIDABsk1X5ZRdknS
jTRqdoMCAUf6ZbLmVvyp5fqNikUmVjkRx+/dF3K1lGbq2Z8vsk/bsIxVPGS/MeADK2v3rnTCu3C6
r8oKuiVI7NVY8A3tw44MvNNS9Rh4dFfmBoA4Zx9qgEyhlrDA5Ptk8WTL8ye8ZQYX//6zarjqq1De
uCvHG43hNablClNutQ202RRNqEWmhzK1B5JU5nnS5U2YyMBU3eyoS0aeBPtLLuIUmcFnDwYGFOTs
XFcmt/0cDYMjef7MIb86DHlXHx9tqZ5M40Uv8dxTEb4s0Q/YQvOwzrpLkLOsboa83rS1hPrpox+2
Xg4oRHyJouLl1figgzreDJazyVtCjCVSsuXTr45shHuJEroknjsrU8JE8r3K5Y3L+KffI7Dgw62t
6adWurUrhvHL93l46jwNE2HcG+LUkoQDSPj/Fw5B7zFMcJJU/niHADAcWAjv8s584VpN+j2dUcWa
DXDtQhk75qBUPUnL+3BVw4O9XxMGPynT2sWN8af7ZI9ptLjl9kRMnGN0qIxTWrPUS9S91JCYJMPb
0ujqewnwM2nHTSUJJeb2e8uWYdF4zXPeDjhjwuSjMtL0xEZ7ZlvxgJgfiZbYjB3rTYA1Y8mxXBSm
udUmG4nOuQYjnzfbd1nt9t0nfBRgtLH7hk1VrC2lHZvkARSBuLaJ44eoJMzmFq/TtGZI75YFs8G6
Rjb1uGi6JhP76BcfvRgwH4QVOm25JVVNMeIUW+C8yi0fkp82S/MtT0/sH86J5BJ3Fl2icpkcznZy
zRquWHVHGXLa3Y2aW54dAawGbr/OYpyoQRRcAxKHo/IfZOSP7DGJrKQME2X0qk/Bc2d7HMiYChzd
/SHUd+vs9D7/Q0tyW/C05HU+N9qNUbvmCoXUQXZiC0uBIBpRi1XaYOWgursZxXwCCz9e5Vmxc+v8
4GrVKyVx+2LsEXCtu2qkWBeO8cD2hj1B3UqdIkOX1Nwh1dpHFZSgzuohWk4GfswGnR7pY1XSBoAR
robUoPDGOGrHx5z9RwOLMKW9AfGkjeuBJFH8KwLiqz0YDzRNmg8K034Jqw4DlAxfMR6uJ+zDqAos
8SKMh52GWxmhnfcY/k5bIDP+x955LMeOpFn6VcpqPUhzaEdbdy9CBxlBLS65gcWlgFYO5cAb9XP0
i82HzLKezJzuqqn9bMrqGpMMhYD/4pzvFEG3VfC6cdFkRwQzYyNhWMzpO6ObYJ3gXaAzQXafOD2o
9N54xWb6PLbVqU6s7xwdOSKt7DMoy2OAeoQGhJQvGtUvU7kv1ZjchkV4YXYv2J6Z14ijN4khz72P
7IMFc/9UD6yY7EAHKygv73p4npNhyRtJj2VdECYT5jt3ThGig7TlYLhdviwSQh+zNbpm6I0omiFS
wtjYGmRAIH27bvjbfcPatZrpJZhXLKVDdD/M0PljFgHBAolYNoMW0HzHdI4ELbhl9ZWTl7pj1WAm
EWx6PUKMTjA12RuiFYzjBD8aJfh94JPFUmXBu0DevFkqQceZADixIaBODjd1NoPITqq16YnT2HHg
x3ZOoNy4L+xgJOsjobDMclb8FTZuyv6161/LNrkqS/MHSq0LGMh4vZw3GN+UieJUC7oxGzJ/Zl3X
AVUT0k90Rki3G4U7L9X9gkXGqO4bw2NbEVwVEfG0/Clj1KDBQYqaqrfIsCO+EQFhbfIeLiJuQUjE
u4GisSlC7Krkeq2B/j8CqYXve1dODeN0wjOchRxJpOU6IhtV9O9GURzxZBwYrFwLzZbVxvCKRx0L
SDWN4LfzfepVZJfmHhEzxACaffrZTfOJMYS7RRkOV2F8qSrB68OCsgCYdY5bqeXigufLWMqkXjHa
ioPVCrfWPGyWOYydiEtnLCNuWb1nBvOsEtP0MIpHZ65dZMsug5BK7c3SfB7t/HkMWcCSTucDuSom
NkjmR1DV49HyYlxFab7xrYbVNE+lLCYGSUZydGMfWPjkncpwuBngVq66GZlI7N3gWGP1vBDI6UBu
SzckLq36WZnyi8PsntrzYHUxc2SY27PpvE8Ru4PBBwozBeihduZQL2GoTrni0KTyyzQcfwneMK2v
EVJsgUa8TmqiwQ1fkKUhr7QRvbG+RYX8LmfsZALP7VqK5E5FDHs4X5P1QFCwVu+TRY248e+MtNlW
qb8P60YQYjYyXhzyfRDO7NQnfZX6ziM2GYz2gXnBff6VV/XJSNFlWqkadh3bQXoaBSkUiHnCEI1g
aG/alzYXVpegjBzee3bVazQ9DFAts98ClsGU63rBehDygzCtcP0rd+//Awqf/gGgUPp/D1B495//
oar+D0TD5Rf+hiX05C8eqB3pmhAEXV/YYP/Gr7b7t78a0vzFtqQFLjKwA/gTpvXXv5SV6mJ+Jn4R
HG5g3QLfdqQvXee/wIQ4oUATCjwyKNKEBFFi/jNkQqq/P4AJPduTXL2+JaTFczAtB6bi78GEXe+y
IZvw0GYI4/x8K4AITGecZrb1SDsVoL63DMhr16HGOvXZBoWZfYxKx+j0WseUBdESbZ4RBUussLjp
ncyDH2fgNwAWWM+LlAOnnxEdm8TjW0w/6UdgcJnTeKTjgTFhFGA7LaW6mCNtY0ibhlcjrFA5RGU8
Ko4f/soNoWhVZlz7iZF38dpMWhtNcagWI1RapKg3eksxfVuPXpv7n9RDCfMiVVXNuTCTPAO6Rbqq
+zCqKg1eMAKA9qIMKpvsUlC6T98I4Av5Q07OgrS3a9oYrGYQb9qfCNpVXmNIQSIhcPO2aXYfYZTv
izv2aUFhM2ZGG05wn0mJTvp5acQfceIX1kj5EkvG4ejwQkQ7o8jSh4hUcvOsJUnwHpDdRLncmchl
7G8c/I/hY2jViKRW1UC42TGrWCXjDEqZ4WDUGqcuwgUlnOk5ykfbey1jlNvVeeL2Xn8TLtuVd4JX
0z92TOiXFMTGCZ7DtCLn7jaPrNmLNyJPSG9D+o21R60tL9DTrRCqZDFWe1g/T9JhNPbuLcHbweK+
0OmPqWMQuCOYsBTPrgd14C3RcVWg7g0rznhAZ0lwM2e1A2d6NgfsAI3vlMdJji0jcz9DlOOMCbEw
3jRZ/m0P+jKfOfKI82iZ/lraO6cyDcHEWNnMTpXoSvq7hyxhmbfL0CtSLhuG/VVS++Azjhm5h6+J
nlKGZn2nhujUBW2McMmspbls/rs6bXZuXyWcOVGoXfO6JEHBeCvjaAK849Quq7VML44NmPT9eXAD
cpXLol5ywWSZ4/TIyZ24Z1WviRvMSgP3eEdg+DYhOKkjD0JH8YuI4bCT6wMSjuVpqCoyHp0ClUWn
JCIUr4MIsQEIinGd4JMRh4U3RNNVNKNaW7dBbKcngiVc9wmlc2weXKfpg0tbDG3yyuZCj89pNJJY
5mU6lncjmTxkW9sVfE2f5czYgU+cDWArJ89H6HzGX4OmxFyBMc6J2I6IItjHNbXCOfcA250YzlXl
gYvPjQ+NVSt5ExjpUEKIEPho4VKRBrtzDUipG4SelB8UUWNPw56H8Xc0OMCIwlyNzK3d2R72dkJd
tdNm48h9OmAEP8124yR7RGKpf9X1bRPuO9t3ONFDz/cOfC1ydW3k5B58pG49t/syFF1/AheFq8lg
zERx28/VHLI+C1P7nmxsOyxgVTsKV/zgRQ5wk0yNxUlyY4RqXKhKl2cyjMFsh1aAkEzJyie5WBla
fTHRsooz4pyi3BeI55BmDL+Cf2pM+yN1vxoKbF9jDaKMYsLVQOsjjQvS7fHMoNBusrWFCfPei6ap
gR/IXFrf1RWALLXiherxgi1gRmzvuV2Vn1y+6N0hHkIXmpJogATNY1fm73HSxNXHmAyJe1KsF0lu
aLBR34mQY/vIwKtGskAcp4OtwwotX7/o0Rwv/oiB7qoaiyFbgFmiJs6677p0IpbTISiEDBvPQhZs
edwImCfZDUotJ2LYmdkWWVCjV6XZm6zAYn56Y1i6X9NoQ9s6A1bFX3HyIp1D+mpjbOHZneNppUCn
s2X0AZsafdXmNToC8jOOMYK5cddkQes++OQbJJu26Fx2oVMMqfvbUhnnA0vreWAM5nnkU1PM+4vB
UKElmQsGenMmdohXk+oMfKcWDyZjQNjtdeFlDJdGbqgG6pgOF7jZg3Lg5oTPhJipkBk6ozXpc7vB
1xkYVbHjLDFKFHCN5xenOZ9be3kgjAs3dY13+dktEMHchhq2yY1yPMejUXBtJ34qusmDiMlXugf4
SkwAE2UsibV6BCI5tLh9wKVHatuBA8Otk9a1bs4+zAow0HMxjaxFay3BgluY+or3UBaxAZN0YIbT
SIJlCBKaSAijrUpRq0M1ZJJtA44NAuzU+6i2JiZWSLQn8C0Ktx27YifPfHGfMbcgwgWvlc8axXKz
3FmPgI7iW+7nvDx63Hk23rhBxuBa3AC5wZwK6REkpICgEdxaF1+m6RjMbiOQD9AzMwRjpDA2Of3p
vCraJE8Za1DA0zt6aApxLPUFN0M07SMTKUQC7N3bPWbLQ8ym10Pua+uUXJ65qNhEM6nRzbURG+bi
LfbtJNxnfi6iZ9GLyt/wkWX0tC3iJvc6KcrIfwXAp2IDTkhds5Uv0NFHEuN73uSonRkNpWsn5HZ2
UE0zTttCT5NzlcVysg6G76TTMZxKaV9YfxIJxec1Dic7ZxZP60b02KbIJ4eChCKpIbuaRNr6JXHL
caKY5zniwUwQtjhfHMjJAmyDebOp+B2+uBYB1XrcV0aRIzdZvFTtXkz+LP29a/VTa26NtELJzuvr
PeIphO7P5khIUn6cunS0F8RVlMcfXUqFUm9gnWn2QxO3AAdBLsPFTuDk9Mv0EyJ14J/Mpp6FuXI9
L41wOgTDDJeZ561M67f6/EP/S/QFrSufoqr8S0lRUXEmtP/21wV+/TvCtCdl4NJWMUOUwvOYfAKz
/kMhF4+UVFUgSGj072CsP9gFG0/LigV9BwBzM/UB82Gp0imjR6Ne16HX7sxsGWOm2CWdHBd6XTn+
ZjSj4ZoZ7yHJ6zvN+vg31vn/+FS9/+uZBh5rbBlQxAYuHf4fn2ngdcpxDHSh6C7aa1PSuvtmmL+h
HyG+d3Qxyv+uJP9v3hsK8D+8NYEwpUTX7DJA4FHd5ecfl4ekjJY38n/FrVVSF6Z6O2hMHaYaY8gF
gYHtxOmLAJwicYrAsviq/f3HXd7y/wP95gV6HmeR6fhgv01bBpT4v3/c2oydtswjxtlk+FGN6fRh
6k0UgDiN93//oUz7v3ksabuOFLQEwnLAnP/+sawJjW6ZhWrL7DlbJ317NAWaxQnFpqefMNqQ7zjB
siNxbKTx9OLhJ/HIFIKklP+DS/FPn28gAtcKCCeQiC48epTlqf7u7QaFBkgxhnDYMUrZUY2YMKBc
eNw6JgIhImP477/2P328y+NJ6YjAJhfOFq79p+upyEk/pMNqtilm2HsQ5yX0H1AQtxUMwrsGMRK+
tcqv4n/wOv/8uLRLtmWbnuc5vgj4xx9f56wRNUm3A9vXxdYDmSCA6PyWiiqIpxwqbmfu6n4Sh7//
av/87v76qF7geJYp6dj8P71aq3eHuo+wDrtMv7dk46m7RprzndAWQJh5yH/78vxTjf85+VBVW313
/7r82kdVTyqJ4u7f//UP/7qtv8rHTn19dedL/ef/8g+/2P77rz/mzra5dJc//GNbdgkhz/2Xmh6+
2j7/7UH+9l/+v/7wL1+//pV/0NpbfF//5+gBzKhl8mUcWJr/539ELHrKr9+3+csv/9blm8EvHn3S
cg36wnFlwFfvtybfdAkYELYTuI7wTeEszfXfenzH/YVkgYCPz7Uty0Je9F8tvmP94npLe8/fI9vd
Dv6pDt8yHZ7Z725DvmX6rikZJTBqEJ7juH+6DfkWTgjLgw1hj4ZxL4rvMOkBVEQNLWlUHsKy+REB
X9o1Xh9iecuvpnEcHwal7LNgd5/gRV4XmBmue90AAqqs4hABW4nnwtvg1Pwgx3hJvLLVaREwBY4/
H5rATR8U81GUVzN6SSxQUGsSGElM8CZBI65RTyYIAa5ii9wiehk08tWL72G0CXBuewJzbsVCb2Jw
r9TPph5gTU6Zfczyu6TNluFqZO7CuLY2XqnQHsbDi9NxY3crRA8oee2NNXJ8NdVMoEGJAUHq8FRj
nKdBgJOeiuHRi8mLJJJkUdhWm0rKngRuz79CMh44DM7BvwbYebPyWpvmdIvR9ktnybSXHPonZUYY
N03uLS6Q4dtuUQqwnQ6PTkHRp+OLW9tfVRa9zvU4vMaFS84dHX+SfauhPuPyY3vgOGRqzhkKQ2zg
bdJcCok2Zsaetq5Scnz6dm/gV2IjpYrborpLJKNhHYnnRcxLpsoxr8r0AG1oLSg976AWLcH2/V4O
SbJOLCj5xZxNmKjhwSvS1EoLmH/aJs8OD70yZPBEHhYsUhnqjWfeo46kWhTBMcX8yRB37o6ORkk+
0D2RF/xZJZAuBBGXuNfok0e2u/Bbw90oD20MbSCL4E4ZFr0BOm+qsGi6zxaZJy4pkOacwdskwLaj
a6b3aSwBuYwBnTOctyu2EteW7X3NlUX6aPuBSrpbl+WEsjDsF5osm24ClPuNV0zZjo9R7TyWoVui
NIZD3bJb8Osme07NB5OVw8ms1da3pwSijJetm1E8GdqLr6OoDrZQf2pSnWLKgaGC1WMURJFlh1bX
1q1jg1wC2LyG6+PBZQeWCIKNzgwFFVzYLtzZdp4eSDxH+1sn0yFK3PYYB3prp0ixq1rHO1QqZNvi
lgRqxR4CCvx8GztNvoY/VmqCmUvDAcoBjgy7ljahU9flKe2i8lR1Xr5jF4FEus/knRnqLV9swjgx
XKGRAIuzyDr8qgSI5sSbkKUqsh8gYG1f37FkGm92xO04Ry8maSRo22ab971x1ZPPuojb+x3vETyu
oj37AcDBxj6IMNnJKuovnFgbQ2YWbJ/B3IIiCRaAfxlM9h5MCLAzdgL8I7stwH7MQiE1tdW80s34
lHejsetG6zWupTiqOcY7XEceIAL2O7Z2nyUeoA2bNYkSgjXHHATZkRPrNYimizOgvwVsxKZ+8JAJ
I1op2psJeN7UZF/QYwmNiHPvKir0Zmian26oomuNkLRDW47HT2nX3tYuu0y/RhGYKkYxiZHet6Sl
XcyxvJpBHO3soqmPrpAvfWIf67auX5wet3Vqt8nayEl87dvoDp2K2OJLw5lanpAZWZsOnOK9zMs3
ZQ/H0g/nT4BKD05QFj/NMv/yUlytQ9I8mKSsbhuvfHFjYueMqPTBH7VHsozBLgorYl5UvEs7+XDy
DdvYxxomKqvc+uzCTkfeEK4Y7qBXiQwYiEPZ7iRhAKu5p6HTQcmQjpnkNPunIEXAzy6chDGjY3EN
1m6XEBlbdsgsdIK8LIyibWO39yyAMqI9zS92Fy+9W0y7xM0qPPfd1eyO1TH/YSsD1WtokvZpTkyS
6AdX/Tc9FjpCgcyhAsiEp1Ti86MVxhsOIqa5KUGw8te2yCOZUc7ZS+b7C2xNY8iTYhGNgmzKzxWL
TEgawzmtMaVOBrNapjXPcZPcqwjFaRCmt7LsD+TSfE8s5X0SXkQ4l4cMHDTb0wOd7aejQa8Tcf/D
GvVBQlxMA/Oh7m/m0YRwqzBwoec5T7Sgq1hxdaiEtMyHph6dg4X9YdXAWWZ3h6fFjdWTsBkuD1qa
pzwyUCYIhn/mOB5iU28iJLNEBlRXnG1ri6CUXgU/RMkkDJdVCO9hExJovZoaFAs2Hg/px2/hhFds
ouzezgePInqVMvPYBKZ5kTFxZ2PDrT0UOzI5wn0pzHYtCzZXTMqJ9rQPQZc8QPPSa9HYS6h5tjvy
BSW8c07wINAxFio/MPlaTcpKCRrm8mWSqbkZm69Oj6KUeeZMMqp5aSd5SWzvukTMsjEaqtHRLj5a
1SQcdrh5RREzHA/YJTEZzlh5YtzAkw63qU9XY2YqdMXouYK4uQPlC4dIIabU40+szNBNtck21env
agqLa6dw7kYsDeATsPO0CYbxdP5CTI0jK/u0zQLQE0yb1WyzDyuQSBaufq0NGzro/Ji6BN7msvhu
uuCz0slPKwccJuH01yVMqawLL/7cnMlirjaJzpOtZ4Q3yOIGaA6QNYJavRqOf9QC+nn+JhPn0yNu
4jx75wSP8UZyrwZk1b6lVQDPBqYFsl9OvKSp7wfRWLS/XOADMc/byVFHrXpgAR4IjiImKLD2yA11
YUtAUwG4VrVXhtdRIQ1XYcvllZrzfgQGkssDMe/FlYVhefKmD8sFjI7TfS2xGx2bEKy2E98BMjul
TZM9ttKiCGGKZ+TF0eTbujFF155gbKoUaQMZqOgkjOeZqfOaPvklmdGKtEpu6qKHgZizabeIf8om
2PHDDMdvFiOQkohgDVGFpxThKrUCz6li/eyq5oV34rYPcoRao/NR9qO1Mu0cX7Ak41QGMfpqN0Vk
jpgjdwnQW4S68xLJTBNx0GK8mEIeBvRza9V133kD90GZ7qMS2EW8sd7il6bDYR1sTuUPZop3tqhv
0AGRQejFL1ISnFLFYn5synLjqP5Hsbi1YxM/dx9WAB+5prG/0HXPTRexyK/JUu2yZ7A42cao43Yv
/QkFhvruavRLNFLDnhoLbO46nFugJl6LH55hMAMo/A3dNBG+K1Yi7wKGF4K3VXJT6grXOwJW3ydD
s1Ou/dqlPYkkvX09sPth0cvk2LXsI2XVHovLsEYMo9airRDSW1tmmumuMdVXnMbjzgOfbzMkE9M0
Y56zratCuKta2yzUoQpccwLCeCu793z5r4O5/wim1ti1+MLn4i2kINNgXZF7NmtPpS3CPfbiJm6t
osw4x9WSeVAS9KlrXxyMbPhJ9MhPn83MTVM0pGDKA2KM8xCOn6yEolWZIdEySsZ1o35SCwGtBnXg
ug9szyCzlt4TDoh8h09qXscuTk5siRg8q8+0wJ1WmdwAVds8O02hrtjTUOohmgKu0P3IHMIxqjQF
eK1fXTt9DE+tKIdD67e3xmx9wzxCye6zyau4cO3wXuInnRFpbhwR3ngqVPuBkkaDMG5CoAeG3ATM
Jq+8IT8KtIFrx3LPWG2cc6+d68GFbY90qZxLwBvxeZx7jzVf8TNAf7cdZr0VZfrdd5sI5xTa+XU1
ew26w/JEHAlQEBOhRVC4d6oObm0K7njEhVpW0SUQst/Bzr2HCnMHAnDnZfNWcxdNQqQTtcJL06Tm
e4u2LRmRejKJbeLoPgryrUvapel0924LlccOPkjq3eagJscuu23gZIjEu0lAdK9HU88b10YV3dqf
KPjYus/BT0gM63hwMQKDVHMjPH9eFr9k7XxPitg5dpEyyMRIdo5FLEDnrhJ/ATPF3S0juqribGE2
2WNcxy9dbgtBgOiUzs/E7SyZyLz+EOd9ubcrbPfRGGWkU/KF8hEsyPAS8fQIfkUJ622deTDJveeH
7M4w0T6VARzgMQiPxEsvF1p4z2aVEAHapqa89KX8qZvkCVjI3i1QNlALJdzaYz7MglAD1d9PVSNX
LrlqtAvURhi1jqKT72hRkysRvkN2JySlA8w4gPOF/RP8dInt2HDjpn4H4jxR0+iGsJ3Bqc8Qk3BI
JsCAaGBXgxPDN7XTbzzMp3wsx/2EWBYr9ErV3AlozEDIAzRPQ/PK93NaSyGOBriojWulP0cWlWsl
IqzMVN7anC65qbGDgVhzhuzazAyw/HVLvIVlgU5MoVzjFqkVf3nMOyIIJg7QyPav44qk26Z/xi5K
5VW2h8IkYmkYfW8bPqmpu6mT1rxmlYAcN72NNKdo6ssHPbSoiCy9SuobRLtrTgpIewSgcG7KqQi3
QnEZcJ8AiDDzkir4pkh+6SU8d8l1B9geE8LQ29za7CHNMebPL3jS7uKp+2nrhRU2+ORYxs11ZAXP
ampRBEV9s2nCytjWBi+8oyVmA71vw8RbObrX5GKuqrQhL4sgYnNEVtVyO7yZfNzFcnydM29+rDAp
zZkKzpO+mVhAb5Se1DqPzdXYNj5CyMg7tLa7Z7eFPK1FQMhQNdkP7AsOo0Jc6Pskmw1B1K3Yan4B
73BeRjMorwq2EuvsrGZD75VCnYKQE2bZr8UrHFh0sBSos7pPTIwVHlDQOcJfX5vuXvh8zztJ0l4Z
wpnSI4P6yf0mUiHuO9i4WbobbXhlHDObmhiyHeNvnDL9BknaWZakM6VVdy40OPnS7Y+TgDdSC+zk
E90W+UZJrJ6dLqHIyyRRQZFPwaKNE9s2xA0pIq4S0FWX+lTfjXrAS+S7+GIVEq3Qjt5Cf7AJU/AP
eoaTQ8T1Z1wi6+0I5sb2WR/g3+EEBsJlavhAwtSfZhK/ktlaAdrnrC3xRdBVo0sb4vmnrTiAmDp3
JJQ479YUsNJibEMPXd4pF4FWoTDmy6D+YZDN3De0W3l/TGvU5sy4Ib5S+u8UWu2yKF7thPuHq6zd
cssPMnXIQW51HaQUxyy/w4iVGh/ejsQWSrViW2QJ/Il4AFVqTN9VDhDCY/WbV4S9ZiGMM/Zfa2ml
735KskCt64uJqsjX1WLvhZyBTJkbbztsKmJZzWZhPDe9g2KcVGLXis8x0Lq0g9fChRlX/nvp+MAJ
EZo+jR5wMIL0CMcqLNZNeZVsUdiHHFHtZwRwZjOH5OiOtEI8a5CXWd2SXb38PwfRlyyna7KXrjhi
kXzq62DGUI3AGVmgHzwO3LgsxId1LyRgOnX2OXtW6Oi+hbLvzYLuudE4eHr/4De4xTvCc2n7ItQc
+RO8eloFTYIZcWw/PM2koisYEHXuBF0CEKSecayCwJsHzAkdYOWVl7QofknraowTjmDOJ51wzvpP
+PmdnQ79GgfAR9jSW1X8TtmQA8+6/KMprJiNLeL3WU1XOi2u5GC85gWTjiTDlA+RftUG+VXt6pcB
y1yQp/BurXyGxGa/9up+yCxKJnNib1tqrnDJFTZh1uH2/YPnvARLIzpJSxZhHTteGfrVcSb1BUUJ
e8JM7ipjAmBcY3+f9U/dyxFWBfVp2QzXKlaHoYR9kAgXtXtWblofooYEctPE7KCbzopuh+GDNUu6
KQeut2gedtizyJRAIIPr7p00FPTFctSbmPBwS8Aw6fQ3sav1LqZ4Wtki3qfCeIpAhx7QfmfWfJwN
XOgjMWodNryt77pX5EyIbWvm9EANYj4hIHv7jLUkGTMRwgmYusRUhRmZJ65xNdvme8VDrgfeZI61
xZc1miRTwAys6zk6Rh7SPl117lKx15tTpDs8BCzbcMfDyzdni8yAKNsj53a3MgdJkPaKw8Gfd8gL
vuX8IQYG61neZg9RMGwd96MxAIN0KU2AJwrOxCwB75PO22wI4dsr8ibC5M2O44ciyFBy116C6BGw
p/bMdTITFtChUyZfhFyfkNqY9wHpe0oYvUJFdWKQhDRpYm87Mihd8Yw2WCVgV1oNAStBslVWfukB
KfNBqqMwaEPRnsHUjCEdVnlwAaBwJsjixZxcl+kizMiRZ8nm75UWjOK7OJINhQuaQPo1Wel7NoRq
I7K23mRGfsrAKvoh+2gxGC+mlaLTIVKobHNkUdNpJKiclM/hpuy/QFVTVHkpGtWwQHhr7Vh3Vdtk
xAadV3wcrMFJa4geU+8WOuISWiDYQO1G1y13wYh6Glr+JcKD0HT0EHYin/uWV4yJjY7eyX8gpcaw
XtSXVllb0x0e5dC6+ya4cgt7IMMdoAwyLSRlpfEJoj7c9vnDHEhnO9cQho0gvCnmONkZPmepNd/J
RnU7jEFvSeR/JiHHyQzzWJNxRjnGyJJolxWrX4+Oor1l8kv3NLYQ8qmypgkBUNgBcCk9DUGgl+DF
ibssSsBUYvz2OEOIlT14UXGwU7T6PkNFZ8B47MtlZMiDsU6pD4hR8GYoayNtIsG7AksOGfLc04Fa
U+E/sQX+Ibl6kFhM7+iMX7lueUMKf8ZXV6wzjN10fOZVGUIy7oP2R09Rh0ahwCBbbMhSuGiiazYo
a1epsEgJiLGzaO2ufKo5GwV+YW/UHL06dHZW/EAHCl0Uwx0S141fIum3qatXZZDfErLIyFxw4E5w
pOquwiVPASSJZEFb4ppQdeKUM7O/tMOe9gFKlwVCMp6bYYva/EcVla/gUzkhKChlGmOpjew3y6D4
oJx24FpPb6oxbgLZ3C6wMlH0p6KTN7Q49YoSnpyoLhUIc+bVICjD6vaqrYJvG2QQSiwEr37RH0cn
6Smf511q+NNmIh9vk475qYfsuUVI8TGmcY7MDDM4SEsiFxZJj3A/QMsJSySEG1AwaFJ9aosWJSwN
Al6oQ6JovPr1fxBOQ57i67/JyPqYk+QrXyYw4Cc+Q8RYG+W8GjV/OB0o4TTTn8hn7An331n3CRcM
gXS+Drb9YLVrgiOImfQBmeHQZyAFJVYDoMM4vqucjAMZO02QoF7quNdvClIf/cl+7Ajxijj4Vl7O
96/qA6A/8nVysYSP3kD0gl1SPfjXbmUDQyE5wA5hPPRhjYsKqzWcj6fEHx9DAiIBzRUp/OIr4Qz0
cMKGU4M0Ay/Jt0ibO6aRvAY8KeBT0OhX1BKl1B9s/xlBy2ATpcCJUln+bAQvL+xd3HrubZC5DRBH
lCJdG9zFQ/qYGKW/odvPYb3d2Vl0HyTVnr1SDXogAicdcDGu7QK/L74SrOwdMRoQusIyxYo6YFfM
LWK+CKdilwHzG19IhHZ11cGTkgv6JceXshokcDZG803izOtOATHd5pNfbLxBRBQx/qHzgnurQmPI
Bc73xzRegoBvOe7p1ezzYdUlyCJTJKcpUqd6Rvjuz5TwxTxsc799mVNys436M0kDnDZAHpbgDazW
5L+4dfLolfHjXJtXLakRqc/7hj1yWDsI8wfnq6/6fZDxzc6qjL+IsFZZ0w3WMHflqOET3e+2a6lJ
J0tdYvvV0AIHsNNdPByfswUCsQWWxbDnMmZoywyrOmLyZJ54IAyCqZOyvmo5rqwaXk1Kr0Pqa3KP
T2pbREGCYZtI4gzl55jMuwi13CoYy7e05tX6sfheRgewG4HU30coO1cOa4S1IelHQ3dfq+AiinRG
yp49hI3eoOp5a6mdypQthmsX6MKokFmj+FuihnG5dfJTow+6m0Y+3ihMP6CS5GBsOcYa/VVBkGOs
011QDbL/4F0Po4Vf7vQ7r+VNa3W2GDqcG7PpntzwQVDFrKaOK7VjMoJPGAdpArVELveCGIsmopIT
Fs1+VfschK4db1uPn0VT8jQCn8iq5L0pZvSYNceejZkKyCX36fBtCggF9huSfnBUlZvqNg+ALWB6
o2ae+82AppPAa/lTAlx3PMaUNecGfnTi2Qyi9PCGHoi+YYPVutkOxDdCzizDPDVfG4IPmlr5wcvD
O4pxIJJBfkI+a5uIuLSfXYPWI+IiwdjddRaQTK2uzRr6xmx/CjbKTAFDgzz18GqUZrfIL2s+O6dh
gnkvHE45q23NtZrdvTfomcKiwOw9V4+GSC8oiW/lwvftJs5J7L+ERvjROSFmFkNp1fMBt27xTbYh
d42an1oQRHG8nt2ID6MHn7iaICohZf5CPsuXYuRAFalx9rv00nl3fLQWd2Ez3xK24jHVBS9v5K+s
wu9++/7YeETpPRpYMivVlJ95QRhi0I6IW337WYPVpyLD9BKYuzTmqtYtZVGb3afBN8aJL2LW8TnG
1p3dJD9xPl4Zvf/YR/lbVfQSajuPqXFJUlv0y0BC+iySW4OMR6cmhySg7sGtQpJaySiDhJbIMi5V
Gt32XD5rMF7coIz8Jkgrxj9ORaQsgQSJ5922qU94G28tvmxQ8Mwebbgla80mdMVa+03Uxo/JdOzN
UMJEskg59XMo+z1e+W4Ucj0b6grO1HXcRAFK8eW6lg2XRGycR9mcxBy8JQF364ldA9K95IockZsx
d/dDngsOYsxRMMc38WBw+ASk7JQc/kE9XYNS/d/snVdyJMmZrbdyNxC00OI1VaQCMoGEfgkDClWh
pYeH2tGsYzY2n4Ntd8gxo92Zt3m4Zk0au5pdIjPC/RfnfIfZk3NbWq0mRIrlWsH3bkz6x1iLjJIY
NaGtngajBc1eoj6z7HcwHiy9MPfVqoEbG9D7qHPXiZbNa7AyjyVxjsxgKTa9pyghXh5226rue6jq
yog5YTIDHgzmsuBzRm26ZTJzS0QOaYITq2m5jCojOko9/uwxW3LwkORofdE008znoBPxOlFDkZ2o
/kfqOr/MCFV2BjSIMTEfThUFv4vxadDy9c/rytYapodXyY0nylvACtVNcKW7zkOfDMTheXmys4TY
s6DXdosORG1gcs4EauUsAZlJghXYOGrfdcH7MtlQh8ZOW0czL30gCiyL8P0dfGEbI3AMkijod5Ia
SAT0bQV0sJLXdlm2Nd2ZUmFO2ygoHhrph7O81hWnfBzFz2U0PdiJ+63n0Q302dU3Cd9DS6TGDOYq
FdqyRTy5TWv+/LZHi5xr8aeLb2hFiO8vUg+09RJrn5lodh5pOzgW+4MHiZliA2to7NsvLsLClePG
+TbQoRD0aEWZ6wy/5ISfh73Djozc12mgt04BVrJD45akm8qsMBvTh6gPTrYHSLfzVD6Xvu+07Mkb
WJ4azdascNUvPZzS7DLStPQpBD+02ecm2pQzwWwBNbYJdmWiut046cUcGMmXdnJaCG9PQX96Q3RZ
Gh/NPNdhPt2LpFlnqfne+HBhE43U98o8cYdtu9L+DVmHwDG9h5rxXhBhmswJOPzZeJeIickffvFb
qrqF2Y8uUuTkM29xQtPoVY9ErGihA3be6DDc0+TxHdMzQ+6mYSzSBd6Iz+x91WtJuQvKYVrPArgP
I8aOvdTGdrIbcifYg4KRhFy8D2PYan0DKLRb6BfYh2rIlRlaI/g1QUqHbuHvUD+/D/rLSH+/Irb6
snS8jPbiflrNsK+A2PGBFleoYe4xwZeHmmXi7aRSy0yJHVHDv2iYV6P8QotBIcdjyntAte8tRy0g
DU8mmgv/hwO9F/O+U3n2LiBn+AXgof3sxt76rYvBo0Pv59kX6SM6grOm1WdRlhyUYo5ZApVrYOXM
qzhzMQ1w+KbuU4N2oU56WmVnGjZxML51XdYyOqB3FO3XFFCsLMxBNl4QbUHG9tu+ZBdfpBUdhhWx
qHTndW0+K8XeNqh1GnJ/QIVs7EgJGUF87QuLE6/Fl0CpAlphWPSLE8uDNqj1ZjI9ZnFzbBaGZuDC
yFbSPwj0oxqrQLARg2HDu0OiX5O8s0hO1hFKOaMFIAoxmQPJdBCB/ZplTPAtraOhj/nhPH3nWXnG
mOiiVymqnU7/YCPcJecJotKMPnszSmp1E4P37MJspxePtcHY5ag2Nx5511Yt7+fA4nWsfN4ArQ1x
94DEjKEml8OfdFTlbsTmqrUr8GvImCrscbuSucsKg9J+9jgMLQGefUScjzPPA+II87PuUPCQSDGn
xibRU07svvy7gPB/JK17qkv++q9quX/S1f331Hfh7/r+s/wt/utP9b9QeGfYSND+tfLunH7hqks/
/1Fu9/Ov/OWq8/5m0WFiPaNZ01HQoar7y1RnGH9DbOfwo47jWrCdkOL9Jbjz/+Y4Bno6E8+J6XqO
xz/Cg6b8djaOOte2dd318FuaDgK+H2Xjfwqv0Sv+S3UzJNd/lmIjbda9ADUJDBZl0nNcJcj7BwFs
UZWGidtkLakOHgX9OUubEib2xF4mg4eO1soDFAw1YE1F8Sv6sW2O3COGsnJ2ytQ5KHtnjc0zde/4
AyVrvK9LCK+/3pZBwfKBhb5UNlFLGUYJVoHkgIfUwUuKoPDTMGv29LFHpOdyTBYWxQavF03j/K4p
SyoHGiPfdutfV4vJUKFP5UdmneMU2pVQptYAd6tuwT8LlOFV4nyNnfteGWEtZYmN5/g1BSiUeeUr
KTU7C3AHQkQOEQchm7LVDspgayqrLVFWurLeQoS9Y+S/QjCNe5WFgIVLNzDlPlqCh1pqLKTbL08n
uU1vCYTH3psroy+LN5BgCXOPMiEKBbRi65+NjLWg4HKslV04NecXSDEzUZ9YiS08xZEyF/fGL8u2
iHpoh0Pcd+EEPR0vsoknWVPmZJ96xlF25cUAy4Z/uVBGZtl3Hw5yTtpG83OA9mrheZ7wPsfYfDbI
gY0VpkhVqSRQDZBFNaLcE77HvG4ywtqYX2KCHhtlr5b4rJOi/LZELeAHtnytfQukAUeSMmcXyqbd
YAHZCGvecUWDyCn3cHgPIB4/NG/r/hi9gzZEQ83kTIqLiB9YZFwkzvBCWcQ7ZRaPPdZoH7Hhr0Bt
GoiBV75ylrO+MJXVnESFHdIRDNy40KvYJ/TLn09WPt8sjweLvpLkqo6dqqFs7PG0nA340+vMsRBa
+d2GAZKO/9i6ylDghK9yLPHqp8oM6y0PMrw058khcR1IAkPVvCnWAfOlsuLhqYaJ5LjqyfZLWDt4
8DO8+IQJUJLizs+UTZ+UCDSbzODA0MYb29A+pt7udq310KLT4uR2tQNpro0HgRRwI7VmMW/6dNss
NY0kpAC4QQ7cgLLp903COmSyjI2p0AIjjAET1oBmMtBoFH6gxH8BF2ACa3fOlhrui+3n26Gqfifs
Y0oFMQgUzkDHkw+X9OLV2pUGmmdQoQ9KGAiGBqyj1JtN7z+7rfbReYCfCz/Jd/08Pt1FimzK9pvR
vY0gyTiZPRiGaPE+az2+kBPxUkNj0DAVrROjBHoEqYGkg++JPEHU8vafOiUxtYhfRh4uBOUBACT4
EJkCP4yNH6xjwjwHBYXALdaiKtEmmxCDSG5NskB2LRwJWwEl0Ply0sCYkCPGHDZ6dHfwJ+iZn7Fb
ersWMsVibklv2ApCVljz78Yx/i6JDQHERGpwWmDJr8QJ+vOF1eve7YBfCCgYncJheAqMIW1aZEAZ
pUJmABBjogNFA3WJcex+wBrFlVeSu7dwXnKF3khhcPDYH1EkqcjDZz1ojmQv7Nsm4ytU+I4Zjkem
gB4EPDLY808wGPkJWhvVi584GzMk6PHkVNVzLxMo7FP+7EW0K7l19aGHSIURGeGJmHBF1D8cFGgk
8HOo1MNpHmOIBuItgUiCSZdpHIwSVuX92jQ1sCXwSxwFMumM7jm2kNsqxAlNF6I6pMqe458HZtiD
wqHohvVrhgIIMcDZjAqZUsJOKWGosFf0Q8Kg3okeIHANzkrfMw1R4BWpECwFLBZLQVkihWdhd4Y7
GyBo/uJCb+koyLczPJdFgV18CC8e47k1fl4N/WVw8QIvDBiehpB+US9AiMFat6sUMqZT8BhvnsCH
kuiMRzIby3e7oepu4vFRIm9klOS/aVF3B5Ri10GmsSDU2ApV0yloTaClt0j3zwyYzgoO1yi8jRnJ
66SRZpxCvpk6e0+m4bmLB1S/fcg9CiEne8gj5GrmOZWGuylLUDqTguo00HVMKDtxgsRbIPHrFYAn
gcRDUPbJD1iCLoCHRrkXjn0TWOAgcVi7FpaPztB730P3wTq5ipbx0vndD1tJgQQ9hQMaONocBQii
Ueu2bvSngxzEei9aAclhJ+Xu2gRm1tKAGRK0uZHTXjIFIBqQQ+6kghIlCk+E6v/eVsCi1G9CtyVJ
ZxLJtW4R16DbGE/ucGkV7igAmzLDPzIVCAnOI5JvxUYS9CZpHb33UJMahU9K4ShVs7fXpQskwrCu
FaQl0MnzthuOIwSm5AfFBJNp8FBMZKjAsnHIdk5iADgknARM1kegkE441x/M1OR+HW7DYt4xTqYP
ggJVKxzUpMBQGoSoSaGi0I8xeIceJRRGyoAnFSiwlMvsJIc0lUOc8ljPbjQYVCUsKkNBqRzoVLW1
IJtWH2gHW6lz2PuapFVoOs+bN7F91sUOS+O94Dlfuwa+TntQozKYWAtsLKVHVqisREGzMq09VKV2
K4rGQ1aYkl0FYCuDtGVD3Aogb3WmeUeZ8TJGGao9dEeRD6RrgtZlQu0yjfiiVjzLEN1NJUb+vtKX
jbpvxhA7pED4XsMAq9HMmTDBRthgNYwwN2FrmJpae/JjA34YHDExoyzB7Mtjm7mBtjJb/YYlijsL
AgDqK5vcZYTrP+A/D1KZxOu/UhpPQ88vASyzAKZZGdMv/FDORPyn+MGeKQCaBwlNKiRaab+6AeOv
WNfwvkJN8xU+zZpfFoVTG+GqVWV36xzOeKM62nDXXAVgayGxCYhsGmQ2UY0v7KmADsJs6+pN7uYQ
shTMzVVYN/XMgZ9nX8DdGDmcB73+4ikUXA4TzlRwuCArD4vDJpzNxVr/Acgx+MttRIKoCTB3CDTb
CjdXw53jhLiwo2hWiUiR0TVwUbt6IeRrcbYOB4YQ/Gv+xIR26FDsLWwckVoAg1LAu0ah7yIYeFHs
pzvPMVH7gcfzSEVoIHSnLtuOtqvfbIXSg2p9Mmystq7XOlSK7hfkBMCWEPhaA29pW38VkPlGheiL
FKxvhjOBhJJFnq//8DkTV+HeIfylsfHUa/lrqVtXj/e9gwQYpyABNdiAMPledAULNFNgTQF1AAFx
+nqGKMiT+MvNRvBfIt1abvSq7g2JLR7ExC2xJzLfigvrQArZAeWdwhZ2ufFW1SUxf8Ed6cVAviAc
oiOAQjZyjAfQD3FYQt+Ch8jQDZ+1QiROsBJ7OJFlVdxMuVA1QVMsoCriJN9PELXZGrR7kszBuvGV
AP46Nip4kHow9hX9Vr0uhMi/mtAbCyiODjRHWPWwLRTgcUh4ADSFgKyyc9Q4p7r/MhvnNzYAemcF
iTSZxChoZG7tkFPZLOhKIudnyDwehEm3t94HKWOg8fLSN06Y6tl7FHCDKTile7AVqjKokQxnKrKz
P4wKZgmcf9NDt6wU5pIoyWM2DacC/mWiQJgF1I010veVENbaW2ysP4n26KkIsmBGAafgqyQb0/KD
xJm1Y6OQm5aCbwYeA6cei3qhwJy0HWtLoToHmJ2om+BNAfFMFMQpzU6+wnumcD7peNZzQGxxTFml
KxSow0XiKDioAyVUX/rgronuKtM4pxTjmtDZsecrqfCiOf6iVZ4djYZqIc6YtkVL4e56qKQxqa6a
wpS28Eq1iqM/N4JfsUKZpv21ASy0UfWVYHl6XAy+V4U/LYXhbFEPeQqMmmUoxWzevhFmKhsWglhy
Jp+L5R0n1G7jrXYYMdkclAbUVTBPZ01ChuBL7xWWlQ3Kd2seK8fcDzraWtP87UFxdQXzDu26wHbN
ex+NHqqvlAp5VPjXHGtzYUAEks9eGjy3WLcZqvY7qcCxRUPhl+TDTlAcMKPNEfCkr053mAPvhbcL
0ZNpvQ2z8bpUToj4Ye9Dqc2XXwbMWsGdZLUdhgCHFfdAqNhUX3SFucXhHlqM6EqBxMBr30YiKsr+
Wis8bjKUX7oC5kqUOLnvvViFV+4ym0OkWChI6MKe1S/Uwd3VShD/GKlXtf2UwOXt4fP+nMGDPV/N
2XyGHMNaJEYRl5YHV8F9O5NoGKfiplDg366LXrJkuboQgZd3TF6XhSs5gxZclMGd4PWNFEYYq22/
Ler6EdXN2+KxSJq15aDHd5KUkY0CCZatsQ1AVDQgik2fawIeIvE4iJbHhDQpMBoQKRXcuKzms5Px
Dk8cX5IKLyd6ERhyoLDIKXxklJ8bp6n/dFpyaB1OzU6hlJe+oxhJudvnK2aHX6Jtnv24u/kKwpxN
f1wbKPOk8MwZnGZPAZsH27wtrgSVVn31c/zdBrCZDROgVUymNszncqz1PctnBlxtTLImVIS8csG8
oo3SSA7Sl4xWEoj0NLlQ1gB+m9kjJq1LlVOlIWHugU/H4FRYJ9fcAYpM7ShGdcnvbL2M+p1OXcNW
fvmoHPjCbKq1u6bhFOmpc2sgf0OWnPpuZMMOGQVVRgldOOFxj6Fle5OLewiAtnWygWkXwab79Jvy
ywGznYPbzsBu54q/rSsSd8PSMXHQ8JgwurXEuOWOQuXE5lVHescWADOKUmo6kntMsb4z40sD/Q0i
uVqPigZOR2ci4Y33sfukJ3xB5AB82IogDlKWLezOV2TxUjHGR0UbzxR3nNMy9BpkVSlIcrhaNQZa
PgDo90RZAi4fFcG8GRdC7PRkN1l8x7PinNcAzwtFPgdfsId+3h5toOiFoqMvipPuVc2696dPmo1x
a/bDXewE29781QFYJ9pSwyGABBT0uqkY7AIYe9u3yM7RycX8v0f0F2x6CgveSst+GbrunTkc8iht
3hK71DnhkdzAoq8bZz6lCRm8qQOETo7Og7RBgSXZsK9LVCnl3ASoLIrvYOi3iyX8VafMjG5PJPjK
lpl/nNtoncUB42QtvViR+q367V2n760kuFIbL6E9ju7B8Ncsv0sVsKrNzbOeN0CNnY0x2Z8xDGFm
6c4mLs18n8TVkaAeDJkEFqy0wnzJs/60jBjD6qmDzWMFu3hY6pWnjckhsXb84qggpedtbFRWZEgc
YZl8+FosPnxElAYqDq2uyjs3KjCzGP0XYpXD5OqsSfVbvqDmQPgkNm0u47Au62Ps1n+M4Cab7ErK
2YsVa6ytde/CBuORusfLof6nDuLpJVqs65Q2D+PQvSR+rB3auGEVGNMvT1xVpRzXOeGNIHp43Eeq
HT6Zi2lSE0UtpVTK7mRgPKxAnZFh1WEx+9Uuwu4AyLYa1khvyFFntX4yC/uUQDcZzfgR4sQfyYXV
6MnZdjsipNstW2f2GBV9Uu23pFJakBfiT2EHT57RPCvwZQdeMIAC75fqPqtL2Ekoa/SkfiuEfgN1
TQlIO4aEuRM1LkCXdykY28+4MSLUh+ajnhtk12tOdkaLi7zfeNDbRocciXgyBti395frjNJ7Vc3I
4jod9Z0Np3jtaxSMiKN+aUpiaGMUI+jM+R4JWyJvOaS6IGvgVoK6q/v6SnLkOnZZmS8RH1c3MVLP
+sts9OwDl3EOW0Kt/em0FE3IwszezkP7CxclZ7DSfTZLexwcUzwl6UThZy7HxkDMUwopjzLgugB9
ovKxdotYPDAG0wlpEnuJT8LnnQOZ7J8+sfOodPtFvkBV7/es9lclkp67sTVYGoJITKwORbqtvcBb
QqqLYFlGAWKezHxZRm78rs2Az0Zy1RHVvtEzH1uN/+h66Jw45h+XhTUEbJM7Kx7fBhrlZnZ+V6MA
QIWEtbfGUPfNXzjArkXQPGmAC0ko6F6KwTwCXUv3C7tyo4/3FUTGjjGN+ip1xaRtsyr0HMm9GPTH
vl/QokcNU14CJbjRrJxEgVrW1a7CorWXmhNvxmLY1X49bhmqeesyMdDIWIxo8hpnXMHuQjBlZr9T
XzwypSfCgBqPNJnFBf6cuAtHT8Ihuaj5zaK/xDoJ6511Rsleb10BaU1M9pcuR2/dCJ/6xxivVhJZ
h2BIQ7uSX91YvRYSUbxTYgJJ4ZC8pqgO9Q5ZRVpMu4LQodqwgmeQ6UBLaxxVE7/2NleMRchQXlpe
hzo4wfAcN2bpZuvBvE5OEx0Tq95PLgvZzmZUhKv3mLgaApqkeqhj9/eE4g+Nctfu+gQ2r1EcBPO5
lT+6+653TwZzsU1KBZA0yK/ZrZ4lfW6MpBNhZFmGSdmQ/d1jHJgoJ2SML2+uNDaRefYyEGpgGteg
mN4CQ2oQpOIwyod5J13zXo+QctiuHrZMWtdyELzrRn2CCvrVVBY+7xi7CJOYaK1xSpFv9eFp/Q2t
xvsoDEYzNsqCscjJMndz7t4BdnSZ9rxOrmWHi9feqf8YGl0O0oFx77YWlHg9wUQPGCogZG7sL33t
31v28tJGhbkFYrGHD/lqmeOuHHgQEE9s4JiOxMLzB6JXObhIM2XiPRkzCy7iSkqcuqEegbfviDfQ
Ebx6aQS4LXt2AWZBNt8v487KItQQaorS+w21iBGEdYIzaFxCb14eM+EaIV/D4FrbUVdnln01WiFR
eDE9raNpB556H9f6A2twhHn2dMoK2QA9uweUTAfZmtQKUJpWgyDGghZwfUeovLcyNI4fSDvLJp/g
TrXldMjkA7KgtYjYTjjGuY4y8xfZF3M6PSSldxoRKCA5gn6u1QT1oLLA68JIHz531vZb4IQH0dUv
vD3gYeNjjTVj7XUiHOLuQWPNCeymfu3d/OwIjnnU2gzQeJihBSrxijGAVDsEuCrACTrkd7Tylid6
cXIIhNhnnSL+Wg12rIHTLNCuXo3COcbFZldLvpYl4yA5T196dh46Zm0+xJnd0pZvUqA/AyDw6o7l
C5g0EebOl6ajvEdiG2y1AL1ZDbOt7S46l9BqEekLIp/fJSSbvW6K+3QykBQ2xV00M39hxQs7mI0+
gT+ku1S6xHbCdx+3I+oUod/5OgINYTXMazx55xOeSwvjrgmmoQamHOptacLRB06M6beCB2B/gc5C
bSsvjVs8x5FBqqHvPPaWw+NuYrTt2HOtnJnb1M6JJccag/eNu0/vmqPbGCXDfvbg5KWkJ8M3wvR3
LdrbUOhsLwQeF4mIyndZgnnfXkCki76IHRExb4NZ4rbljxAkm0TCTWWUNoiDjX7ie6izZ6cZr31r
XDk6kFcU+iNxsOtBVi1zJOz5hkZAfevftdJpUCxOe1NQiltaeRcE7p9xaNczaVlGY5BskrGbyF0i
vLO3ZbKsNelAxbYg32oNbc7aNbV/NIGRb2SO1Xhu77SBEXJLaMzeaAjaqaLkTjfT15qa+Dh2/B/1
vDjGaHkGikhlQCCQJIbCm8nvXj6CK/htSY6jeCFvKZrKl6qKgAG2eIBcDfqFXzww+PooOdhBQEf+
dmTaKGX3kbU0P1i6if/p+WeaN51jp7ggE1iYyXFij94BNChsN4CZGErQTDfkZ41y+s7wklC6IMIo
NEKZudw2bJooqJzp4jktKVVteu8UxNmAtlDzr3KVz/O27xEcafIwsOVn6UHLoiYgDHHmQ8/vd90H
KrGtZFuTipPmZe0eARUaX+dqCf6StJg94EGnuigM1grJzF1tNPuMBJztOMn7aYCDhvvlVzZSqOSo
oBcEo+uWjAW00yWV0dygZvUOKdPCkMH8n5y7hwmzNhJ1icQQ396Ao2Q0D6h9IKAxclwcPzm55XjB
ioFopLrBNBu3PRTcaVF26c44sLGhtkde5TOG2s8zivX0I3GKagsPce+6tRkaEN0NpprsUifG/vW7
bOYbHxsnfjzUO8cTqIPlJ2roZhtkDDukmb1WyHIk6EBSbRHjgtvaSHd4KWEGh0NpEm8UiYse77FE
6swi6j/JcgduzD/rpa/xiDX4h6d5B46TWj3iofS5DYWXtOch69wXf8TV2Dv2G1S8OTQhdgSaOWxb
oV30RnCjJst3NUU7aHZ5iIAR+bxdeQfXbREvlggvc7qUY0KaHaEOGumvjT3jhGYjEdoNM5m+o/yD
gL+sZ9m/NaxKVCgo+UxHNuY2+65KPxC3wjizJrpZsgBejVmBu0MnbaLpv0rXqY7+xGxA1PrKYY1j
JFtXl+kOhTQU1qV+R55/LErZPqOzXA9Vs+MBwN1BHJ5h02f3/fyidz7FjzaHSz+vhJxvs+P/TkUX
h2O7j20KXfYUFZYnLnZCq1ZpOaS7TL3yXYO3ynkZUFmN1cx7rfn2ap4Nb2M0UAqi+HPuO5cUTs/c
zDUJYdlEHmcL6YxPQj8MlXyaRPBLQyu1beaUSNiV6/nZtpP1XmT1sVRzU+gj6bqMLXqntPiju6TM
N97whs4G3F5bfGQVIEGbzqVhCJsxjjpTnTqDuofj+Z4zg/C3nmPJ4l3i5X4DW8nERt/ohvFVJFq3
i60AtUljhIWtsUeC+BcUltjO3aECMLnVZrjjtYdYPeEka7DpEvoUabG+o2wU/oHjvVi32sg0sNP2
WiEfrTIr4JoRt+eS4AQRlTFbkIRpMhKH2PXPuIvemHzvO5RQTklpCUWxYpKURoTu3Vm+zZvfNPs4
nm9kgX/iEEDC2ciwFyUTR56bLHdOgdPneHjpPMzM++7SAL2Y/5s3ZAFNQ14XyiXwifZtKiGHoO4V
CgXzjHSD4SUMguSxqltJR4AoIfbNMO/4njPOlBgwxDCN+8XLL3hAEE1aTzJtPwbro3L1m1ZrvyxJ
WUwdhPmBI6zR8IItWIOU2WAKxC+Be8uf0nLNd+yuhZUgN7Lj7RZmyG+r4lru1KTPiMUJJ12+Ri8E
S/LSWS6ll5juyworGDKNN0OryJRz5jOF93YuOnHPc4Y06A1BIkhwiVS3kC3j0EZ/QZW4qSnVcMSy
4R7/LPVwCxYx7hbHO2r5qfYszI7GXg6wChBtQlyEacMnHkqYU2CFP20Eu34RnXTsVWE6xd/4Ilko
YUMqk/lOszjVmhI91eAD+OiGR56aU4Wvdh8l/DDwL7bM1XfCfo7fCKj7wB5DWXbXoXM6PADwmtwx
JyBHqzAVmMw2q3aHuOts+Yt8spVaC04gubnLsYvdcwmw5swugFuPN/k5QAWweEy48Qh0v1kLBhou
inyQR83s9Euuuw+2MRJtYWrNNp4B+M+AB3cyH/11CwoZ9k1wpzf6RIOBnkw2evkslon9t5vcujip
noEGMYXV+cQTrlrDGfMnms38aY6Gz4U39mz2ef6U1VG9bQOt2ZkwWp9St/2cA/iFcT58e0Pd3X7+
Cz7lu/D7BdUiP9Rrotv3AXuwCj9S5+v2Mwcs4vxizO8Mq3MfjJwPTvLrN0TI7dsWYq7nWMN1tFr/
VBSLuYGSiSeO6AyAPYvNmD2rGAi3yTkKkL8ERCGgwNOI1E1a4yyr4VzOiL6zuX8fiTc/ArZEms+6
ek/WDUnXZu8d+DBwdsxje4sF6H49weupVVuM52PYBQ7kOsdokfSh8awwl4bIlpBbsM9DjxntO13w
d+qHevW/DNc51LHpnqVn/fXjTdPvWp1g0sVL6n0uteQRxVryaEX+funy8v7n76h55jW5kYKtKjxn
29G/WVAZd/ro3FKTjDHilMuDj2I3jEsVr+mOeCFiHTE20c47UR0oo4zXrB1ZTzjBdJFG/ImAhlTk
Vpcvg2uea55n9ZabRnvS++Q4mF75VHjAvzJ3+TBi/NhxWYqTueDVae3YCi0/uQV9Hn1AyLfXvQRI
ZPXmvPZ9yh6G5IB9ljZiP3hfoCzdD0jRD4Cdu1OR0DkVjP9ZX+nNSpR+h+InLg5WnOqhE1mfZYy5
0Jz9hgeRGGHDTrj89eWEsSogQVvvdqLvh61viEONmDsc4BqGw4gBJWsG89CkY7/z4nSL+cD5M5fu
SQjY1GpAdaGW8hDVRyMD1uZcSR/uFdG2l9ltDmVmMWdpLP2lXfg8TZAhGw9jKe+To9/84s6cnO5D
lNoZxM43LiD7Oougu2IVeyqx5ExZY70m/vg86xRrhSjSHfiVdisuQzdHjKzJBoZrkZm+9lREw4PU
xvJCVGmElGlVkulzVxFqdkRVtUbJ5dEAYK5DNM6qd9b4VoZf8Ip6/rWTXwRHzD0UikW+7QMFYu4X
/8KkxAtNF5SEsNjYxI0HPdqHahFYFtMHI+v3nkOgKBYDNDkLKd4RbMsNOBVvz+de7OqCDaOvYZEQ
M9FJP72el49hgfpy6+bs1Fq19+V4t28s9/mNEXIXEye/yfzU3BtYAqmos29asx4hGDV23Nxijm+S
soKQ4TD5Xuzw5xb7BZ80xogYZMLT6HQbA8oXagLjXPX4B7wefSqqrt1kauZ9HHXBVVhluc0dh4Qc
PQ6uWtpGRLUlCJGmPN/knqOxnBfD00AvuAcmxRLChQ2LwH5Ke0LWatQ1JpSdOEWDVRKV7lqfEwkw
f2SKn6LCqyUIr6LaipN7KQt/nXVRuZO+iWJGT5dTkgQH2/rENu/SrS3Jgys5XlMHXrqP9BwrYITN
2ZmujoQPXXY2Zix3vPElBVdGIvEdkg2ySPv7GaXNEwhv7eYiVebP2NRe/JkAJFsXbLriJjYvVVQZ
PJh+gaG0z8OcgLLj0OOIsLimhoR3B2u/tRHMny+yzn/suTQtsG/8wk7PQ7u8IVsgH07qJG54sQnA
ouNegr97JDSeQabRvv79N2IzWUuGuglZna9zklHPDF9wgARusJl8fGr4Uz9wzXVIuFx47kWW5zvJ
+OS+ly0Tl/mLPYZ24lVDG5OzhVefQVJZ4zZAy4WzOuceBVuYMcRKkXleJs8/xMjDkPR63WEwa44W
Lyj2tkFn7JCMOVTaY2PXNMZS5ZFjxY1AbOF+EpR9x9l/J+dIe3KjNeAL2n9YbQxvTQYp5fDVzNQw
1qJ2bvl7ntGn59ESnfylfaKsnq65yMTm57fYG/iuf9Su/18W/P/gcbroaP+1KjiUafXv//b7//z7
v7Xyk2c0/Sz+Ccip/u2/gJxEa1gOmRa6a5qO4zv/VyDs/M01fG4y31E0bXrl/9QHW38jZwPNUuCa
um8EeoBEWfxdH6yhKia7ww0CDmh+YhS9/xOBsOH/M8JVIUH5pVEwg/70YTv86If/QR+MYUoGXj2v
kR8CEjDyXeD52tqyqkcxOPaZzmltHxnUM0kaBlwnqBV7o3l3+uk46P1Nlrq3H+IkC7HaHL26bkBy
ZdW2uwow1wdd10fcR15wkEFCG4ggZNXKNg1FD0hr8Q917tI/GDk3p4iJfbTrQ1sVf0ioAcJN/i9n
3mxsJzmBk/DLneFnzqNphuSY+FdKwFVB3NPOH7HZ42f2Q5cKMAMDdUJvxlKxyznncVUNroc9LbIe
pzKijzMthoXEAW27UkNYUWPUxibh1odEA99ZAHivXdjVhiD0sbGqMF1mFLdJua0Mg4qcKKLQJDgS
55VzIuInDVGXPS8Wy0Atjo8xYD6El0x0ULiYGMoOOOtFUf7WRnBLgfQeh8m9VDDo8cjwSwyJfEXn
pK/5bY0rhoX1gUBR9q85t79VACAtZ7mEhVE/LIv30thDEjYkB5A8lUJFAYC11cDgr2zXqM6T3T97
o8QZh3qKGWp9MrNojRY52TuQz/e2hzWstXf9IKNToeOVWpann5+twXUgizmMHNzduPycU59CReMT
Yw6Zt/kRaCmgizh+6WXTvE7cnMionFMG0j1sHvkexaWDaGpZ+Z9htO7toO2fXSa1SJ9QSfx8Tpob
fTGqxi2EHd0t4wXkXYc+137scjN5s7uHJQ/sXSA1ubWL83+wdybLcSvZlv2VspojDY07HBjUJALR
N+wpihOYKIro+x5f/xaYmXUlVZauvfkbZCSbKwYiAnD4OWfvtVPfsa5l5d7aYwkzy0TkwbQF73kf
XPBFPuayeTJnUDN9+ADjDWGRu6nd0NnXnXxNHLiphJEw3I0TNnhmKfZs5AawLMLZRXT5PLcc5Cmn
Get1qTg7MS1GICmkBGPV3SLLBNiiKrToARykcPjRZu58yxRyT3vS97iEyaI3fKAkBO+yfSoOrvNs
1rV5+9PScvsfaOq/xuJwifLJWRIp//L/hqmTwPOzhH+2Oes62gCfh4sfJNy14COjPnbumoan1RLn
2FMMekyE2yergjAXxIxL/nwYUi0M6b8Q4stxKAN9v+Jg4PjayyL383E4Y5cWJKis/bIFzVC8OQBV
12Js75HRPYcBoaFtR1luVBaDdcAxaNDx6PZQI0OlrctxfOkTXLtaqn+f5ugthnWZSb+imnaIKFUR
mh7/mEJuawrGVml0UzQNAo9rhdbxqJV2cXSXh1ZnTzOguRCZ4yM7FD8CuytJKXTXZia4rxZoTEr6
gaaVHrt2NNmqldl6CIoaNfBQH+nr1cdUa2gI+skPtPMWGXS1j3YaRtgqYMt3TKusOX5+1STURU6T
nSDPfNON/iFU0l5jWS6O1tLk+mRZ/vXtMKv4ON58/jQnjHXZTv37P+3nXudSLV/Lz198/nMmA87S
B8NK165V2tlHXUVb8n8Auy5UzG456s+v/vrWtNotYAZ3h1dzTgHGyTvdSfgmTCIkdTjlK3Op+luN
SU5+dFu6urggUeGkvpDwYJIdEe/PFi1XmPvdDHcwQVLn0IRNc5RFyDGTauTTDOpyn5TD3o1DlAZA
s44oOsvjX9+m41UkutgrhVh7IL3oCIYCJfXy4MpFITGGhzSQ+jHKBx4Km7PYAbZLQm9zFHkAL3T5
6q+HBD+YiQpyPyTxj7yvhg0k5IbKgIfCde/iBOsI4KyTOQC1RaZCGnJhvyAcjQgFyhnYqowM+gAS
wWbo+2+5NgFPowhAc9Givk6mOUd7UDFTbtDO+vUMwcKODWQvy9BvABahI+BP2hlRjk9fCrk9W2nf
OpoJaen8mNRIWhVuRCq2MZ0FMQsrjUE1rWjME26RTLQ6ek6+cIDCWLKZz81IHCWAjChjsSDw6KOu
U7JmeEXl8uJl7WIq/fx+G+S49/0IihQxKfLUpM4JJr69MwPL2PlGxqdZ9LQ+55ykGNRe3UcK0gZD
J44SGTm7piY0yOppnEo7vLb4JAP/3C3nu3ICTu7PL8flnHJrGJ3MGtCUN1N1bEMFgnX5ihb6ijNK
hLjtelzGx0kzQZ2ZrzENZM6j5XT+fBia9l9fpVglvUzYWMWXS+KvXwRpS8kwaMiZUoVrRRPPPvd9
Mnblkb4NtouFrxLMXWkwO4jRsI3zDsYEUo7lc3LR2SGfW74XcqTRPKgtLBDPDoRkYi/SvW/7O5wj
zUmVoGVgQm/gjz19/gvIcX7CHCDJ9g1TyxirfGBCX5isH27ui43hcgejrwlUCVapgk5TfxkwyArm
3k74nA3k17sYdFoNptx90pnf5gSxsaMwqMb2o4N0yZfE2g70YbcG17an53gl+yndd5VuecT90EBh
NoteFU3y9E0iR/REZCO2bt9C4VcbExIN0x3sRzTFEPqO+IWbpNlA1UcuOrAbMCJ8qhJiD/RJ4HtD
y8+CySHBkLvdwiMGk4x6c7wGkUZcF3DkQlCK6KDmMvy4mSArSlKv466ghsjnJx97savm77lLTjrq
W1wcw60bCdNTGSjaEC2r6vKbLAYaN9jzYegxgJcPfc2C6tj0ePEEQJAKWNmJXFzE59rXbnSZAjjI
DUvHkyMKH/DF7IxsIqogVkHuXW6U7HQY6ao7GycFq9CUWfIYGpi7jUZcVUttr6YGvQWxG5/7EWzI
5Y4YDpC0fSdht2Ut/oLa8BLyZTZ0XOc64vf2GhZRTTcx3rUqlafFKOujkqbNVJ/Z+U2hcTHnSWzi
QDM9i57lbf3KhI6NjzIxxda6jd1XI3u2ntaoFZDgierOEGxquM98H0ykJWllLmZiJsrufDBlGu3G
WXsiNrzfznXx/nm4vDTj1FSKjLAQJGzsciS2B9IJwHEYPOVsEDbT3DWA6vJp1buKAUi12A+CNsYR
tmcq4WCaoYHddhpuUiNlARO0aAP0OF5GXd67iG419mBaVGPNclHPZrm6BFnyWmk+CJUwmr2+gF9m
QRp/yZk7NnsrylErdADrSOyxoeMAELdT6LhhgR+q0ccjQO7knGfugxkRNm+M5Jr6QZaC9bLcIxcL
I25j0xag2c0W1YtjaNEX+6Wc7F1W+8VJ+Gw027CG1ZHnak2fLtpBZRo9zDOnz/fq80d6iucH7/mH
CHGnm5xHNHb2UXyGxR3jD2P/OjrrICusUxyAYhyIRjrWaXgnQzprBJbt5JAzE8RXuXcRLIIv9NHL
IRLOxi9Gjs7H+iIV0pug+1KNjTo27DL8iXrF6dFxWfI0JGzjaPO7kXXndx2iVzc8jssPHZGZqCRD
FLnl4CWy5rxz6sfPfV+kkRtQ6aZ5qDA5kPPqfKFTNVzCmg7iPg9HuZcuwqMkqL5jHuHIwlt6jd3c
Grzt9S0Uk+rGId6glFDzothG14fCEGnkAxPhBXj4RYVDS5TPRFHUPYUSCZ3jVABRCuurIH2MoSEl
QNPbF12Mh3EWFzmW1X6ifkTLBr09K4r2PCObUA2Bxn6AR3LQlLZFhZT1a4Zn1qOKUWvH9iZISbkq
h9xzatl68wCsfxThWxfrGIC4qRyAMHtkRuW3kY5kpRrjnWbkLnpe+6OQtH80GFahrBIP/5W7dgpi
arR3l2U5GZLhyrhpw8VaH7EP/Eib5txU7bEix+rPO9HPMJO/NqIOEZGQswxdNyVru6PUbyESCRLJ
uazeG6k1F2l8yFEbtyK6hI0uT31/G5VOt6FntOTo2BvCVj70ghZKF34b6I0OwPiw8XfmWkb6Sxyh
JiQUcF+F7BGqOigX1d9Aoyo9fx71/3RS/qaTYkjqiP9/K+XybQLx8Uv35PNf/LN9IuQ/LF2XeKXV
Z2aJyUf9T381v9ENKEeO7TIYVDZ9kH/bqzXDpLdiYsq2aazQYlkqmf/bP7H+QdPBMkm8opiyhFL/
nf6JtdinfzoVTcu0FVWZS8DSYgA3lvbKT+0TQ2lFVYTLtpauvqy+yBxzwVipg0OMQ9tD0yrd6b4f
0udY4CJGMNwm1bwC94fX7ysg72y1MqE2aTbRCA0aKO6t025ih2/2046h8DHM6Fwa7BJW+ZNriBbE
Q/ZBDvYd7vGzaOIThrG7Qt1Fdvf9pw/iPxSeFh2o316cYxu8hy4PLuXy8vufXlzrwziO/QEZPHiI
Xr/VBRsPPTuHUXzn59Z2UbfNC2fdy6HSDPXrFMwPoVY9Zkl5FHX8pC3ukw69apjuBK6DhqLCvzVG
oHMOcuck3tF6d82Tom/fptsozLcW2YmWnt5YZXPbdMVxgqhdKXTdxQflw/rPr3CpWH/99HiBS+8N
MIghdPnbQlLV9Gtmd3bApdab2Izg3aJiQK00ce/LI7Er0+IWvV64+vPzmksw0u9PLC2Xan6J49Lt
peT/6Z31e2GUhHwwcMSGi7vEaPMTDekTez7P6p9nSCKRaNZFMW0djFGEnZ70LLhkWrgDeL8y2dAz
y8EfewWC7yXVw5+Pz/6Px+fQRNMFFx8BLL8e3+iqMJiT1l0VqqMzN75UTAIzHZBIeJHTdB4Vhmx7
vOpjhjIm3DpKXhRIdL1+N3tjN/XBpiAMIu5eEL7voyll3AwK3epekrZ6kUF0x6uafXjMIZHkJdPC
2DrosaCXYj1Wk3s1EXPNKKaMsv1qEibmTdiVwN58Mfr4hG2NBhx7GLJE6kYsk73TaBIAgwJi3OrX
orTuLYNJQxGEW1u3v5lR9qXOsptYOjvDV9s2Az6mDVcX65Ueff3zmyfU8u78/umi56FzS392WRZ+
ffdoVGoz6RSgM+fqKlt1p+DQUGExkO8uJj25Vrx1ukALGD2Zbv49Dv1XdxIvwdDfGFDjcBoCk3zC
SyslWFJdeXNonNvEfGuDcG+20br2pYeGblvb4jVpkLpBi07F3kcZnIbdKsbFQ47oYgRfBfZ0Ir5i
kzJebO3wUTe8zNLWXROvM1zupTs/hnb/LU7Cp97ITkIyglFoRIdmb2oLbA9a3ZDOj4R4Yudl6dLJ
f+wcjB9v7kC8kKEuRYh3oCo2uiZx/FBRZemxsaOHhFPVpwshSaVH7KSXZ1fkd3oaHrKAhD1EIHCw
Er+89XmOe6Ow32Vtr6U7e2OJgCKWzEmV1/rGVR+IQyr6g9vZazddd7q8cfQCxlxytOP+QGl/jG3j
rR1Svi/W6TTuFR5JU9d2ZXMZhu4maux9WEfb6kXV/akJYR2SQNobDQq35tLM+tqK7bVybCJ3kEP5
xbmIUK9q7q4NBCzzYruNXTJACKGw04rKpQHcXHnjguqL3H1VZCeCdm9iINyw245YWxZe2YGUqfJi
xfWVPEsiZ7CKtAnu2aq7aJHzzaz8b4C78vzSqugO4sN5NIFYWM4pNj29YQAbFsUR2eVaG5BFLKqA
UdtYPiPNfACzVx/9YcC60OxJqb6JhuCpqhNUPOcRhQRdHY/d534ghyUQ1vZHRnxorMvtjApADvNz
bAcfOSBiP70XcOBWBo0fsy9uUY4/xKPYsR1+IARrEyIUVj2Tvl7qdz4NwAQJGDncKB/sQ8j6o9xk
YxvuI365L7XxFJTiDiP4LsDNQl7wu93JHeKorWXR+FmSUitUVUqox6qS15ghnOoxLc/Ju4anax79
zWw6j0hCwxXSNzWrQ998wV5yFX7Hdi9/bczyFqbr2R2DqwnmuwgO8Qu2NWaUlQYmzYK3Sl/aRR4X
t2xaO654VfGBGtqmrooH9DbUKzum6NeYqFQxZ2dDeyodsrxb51HU0Vvr5w/V7GxVLXdJPj1jEmTz
PuBdJC/FL7KNhrmjmZdOhv7cwuQrqgzxqr4yXZKa0uohsdJN0IVvJrXkks1qJv4jvNy3GP9HDu4S
oCgCXZvWJl69BG6+7zxSL18sqW3kZNzVVYkCTzbXANwUDu59z5ZWJn6Dvi4kQ7hgVg3JLfCPsw1b
4NvQcT7myKzySm0ox2loE2U0VVc9RYjhfthV9YMYIeIwyEDWZn01BOTqZNxXnTHmun3E/XuPyTzR
3saID7cWd1A6zl06XJpQXWVdPTSZeK5/YEHX6OUzmRhOgUOTv/3iRO4dXhuCTmmo6pCPZywJKUFu
RRS+I3ZYuGukYcmazKes34OkPg3SeQys6GOsLBK/3AwrCE51UdymzbCpI+OEseSVbtPZLuQV0W2T
yEOdFw8WiGu6OPpzMqFPcM2djqOjIBhYEwCxCLfGqrVsJQT7rHimId2b+oeT1Mk2bPI3v4YUyrYF
7jEpOjZygJD+mgIAsILIqG2w3QVr3/IA4hDPosROj7uKKPiZcHFjozvpA4ko+9hFSdOY4s7U1ZW4
lw+p21u9tFH0mSt8rW9a01NHmQcNV4w55xbTE+2op8guR1YYNA7FOvKMJn6GLLTrnGFf5MBlwfFo
1j1YrFUM7jnU8V34/dqqy4dUfGlUfKbfcRlL7TRAftGVffQxKfVR+0zq+h6z/cE0Fl3wfNPj8VpB
6SErB3fICKI19z9EVHmtqhiQGJcG1kR8oVK9x6W5MXWMKdk3O0rZrmo3WFUflYUa3CYgmyiA1YTB
anCiaw0rcJ5dMFbmVpfxPkIi2lYT4r7oTo/69Zh+LZtwP7ZcY6Z+hF2ytnTsobLfQ5PxbJnemf1i
xuatNcClNsZZZuGljIh58ZNDZO781N3Zbnzoynmn+eMj+XC3fpcdW+4Df75DG7+mZRJ1YzqkGrKt
tfkC7M5vG9usjOnapT24FNzefoPe1fH8/oZAZHDos7dQiKZYX3XAxPTeIt9lM7R3Qn8btEfaxusy
oJ6h5Pmf2vBvakNIdz99ckv+5r/SMhd62P/53w/Rj7r+9r/OP4rf8i6Xf/YvAJeh/8N0hGm5ihKM
YbnFZuzfBC6L4lHoDvWei0FG/BR5abDh/VdFaP/DNU3doARwBCpjqsn/TkH4WfD9tfeTikKJ8lJS
dHJ+if+nZqp8Ar5MwznQH8ke+iLpVtiHUXZMXD6+7flxW24zHIBe42uHBOPV2L6plFC6vjH0nVD3
taOy4/6nt+32n0//SyAz789PO9LPozJ5G/hCmbYhPmM5f6o3pGE0CRadAwDh7GABRjCjMN04WnuT
jnSYP8f0kTMabLamaMUWVVtPQeWgk5/AnGTV+s/HY/460qQRx6HQvNFN5pqC//1eNmMUxv5eHjrU
o5MM6lta1rT/kNDbI3fZrGV8PmgHM4QpPjd4CTXz3C7rkgji8VL04l6AE1pPcknTqhoLOl/+kbis
foE+PiEg/LsD/rUgWg6YdULQcaJcNJaWwq9beggIIYJVsU90DTqTLS8REtyNzwpIlEtwqVSIYCwd
YdUWKWPIAtV6O26hTOrbtp7dLXOtI8QnDL/QnaKkKLdRmXyPcgmWXmm3f357fy1r/3mwaDoc4HOu
QNn8W1nbFlpRK9/cO0D01zHmgyRxgboHqyMFaYoSL4A+Nr78+UmN5a/+fOYvbxGKFcO20L6TZLC0
Sn46xwx8jAvndO90Sp6CtNhVJAeuC2jjFHmwXYOq/VbqtMHJY8338eDcgN5Et+56f3Mg1u9nu9SX
DwkkH0lltAc/l/+fjgRkkanVJPhVqVJbTMHDIXcDMlz75CC10KV2lOBwbO38+dBT8ugN3PA87kiz
CPR+B2X0yh/eJCMYtQh56Y4sLnNFpXxwRg1JLVWaA4aeIbm9043EBu2DQCYNCF0poGDvnNYmamcs
rlmDpYswN8T0KOotmuDdUJu7WdPusZpDOpmcZ1eznhvDeC56BWCGLv611m6zpdTJCgIY3cxBF5pR
8IfRWXfC99406nOE9LcpFzF3P9CJZRu4Gwbn1ZdWvS86XN6iZhjK+GrXOA6Bj4oAMzeG8OK0W72t
tgbPpYgGoUVV7Oo2OKREYq+TGXzLpJ9cc9Yh8E3UdB0ktcEsgxWUzt2k0PZIS8B4QfpA5SMdRi86
t0i7H+8KBLQIs9v3RH0nPGS4tzOdEbNp3/LUH3Fd3VhGea9F+L7KousPY7x2I4yHQzDc+0kBRUuA
0kBpQwabZb60LrnvFiyAG4SBFvTssNkUrL6XTitWGSkxN6nf8dAyjCrA7+7tcmabbpD5G5EFczsl
aHonE7l8BnT+1pDE0vjF/WCOYqvN+I2IPUFZDJ9p2wfJDLq83pQWiRul0dtHs9Yyz5QIUgnsNM6l
gTc+Hcab3vbbtWhdnW7x7B7/5tzlcH+/jGhscw3Rj6JvaQMS//UyEj54SNGmO4OEUzze+Qk1ency
FyE9fXHY+Wl7iwd/3AWwXgw/7r3WxEvFQurLUqyKRZofotGHxXjva1FJLnEFZ8gpH1D2XJZ4EbkI
/Ks8fm9SgUTa1k5B5gJ4/OY3zO7MuPJ3wMtxRViUEVF3HENrX+IjCNITyzpiXuwFOj6DuJw/yGVB
fAUefSw8e8Z0vxgToNM67NlJwYjK4WVg9v5pYsDN0A362VzsDT0+h3wxPLg4H3ClUZLhhQCCUy7W
iFJvKb0Xj/Vim3Bd58cFflKwcRYu5YD+wkE5i+4B0w2+C1PHJOQuVgwbT8Zn47/CSGzi1iCe6nuG
e6OzXlu8HFG9+G4oUWAOdHg9NExwltGe9JK/MKQC8Fbbr+Nu7HbpIwcCdXqAYJgnT3IxkpDKBY1I
tx8yjTA0jOKrkTytVTZqPywXH4oiTXKhsDiLRcUS9skkxw7DWgF8ZuiYJwq8EPM3/HoPjl7tCT4m
+8e+NEOO0GCxwrgVrtQepgW7c2rG4YVp5lNV6eVa2gm5V8BfhLkQkTBw4f5LN6oYwGoHhwjq9dlR
bbqOHPeACdfM9e3UAuqQjGOM+lLXGrESOHrmhHRCBrsydpuNk3DbGqNwT7G0G7TY3YRzSiupFG9y
NjxyOTxky1+jliToJPcv1mxlnq/ma6vpwzoPN1bdq3NoAmowZYO2JaamT197tbRpiukFSEy+sRTx
T+zHOTWjmIpIV6tEL4/YmfdyMT3h1mvN5EHFCL+NKHiPu+Gxzc1DlACPsQDXe+iiU6/qmUxGNnPH
rv+GkQsWfgK8gdgw3H46p+AC/G8CB13LOk/8joRuA7vWYtwqK8BAjsZM3eRzJkEqqqaAloT2g77P
g4UfXSt01uyYKSNSeWk1GMTAoF9T0e3qpgLhxqbft6sntnBHLay/Np0NsyjgCQjCCjctcg60vIFJ
sd5GxRGAv5xwBQ0KJr2pQJ3UOb60QifUNGDVPeBkFfR+9eMo2XNJYKVO/2INpOCMYuxQMnDeDFKh
edBNBwIiUPcU63d60wjkF269CIuqGbb8YrvzFwNeZdMVqoVGy8x4b0iTXiFyuZWa02+yTLBSN9OO
dFP50sS4LoEuPjt1XZ2dAOVGhBWr62rKxUlgCoQM4SRpcNKD2jmn7gVj/Ie1GAnnYE+W8A2xptkO
ZrG2M5PpubB9zIcGKwfgCqbn/bbFnxgWRJxKUHGbcBgJ82TTg/NrKzCg7bpOfzBU9dWPJghYPgrT
0jpH6YCs03D20WKOrHFJztP7ssOGS80OZsRHSXKBcWiAroMlwy3ZI8eeH0YbXrcdTzeWSCM4cKSK
lsnwNVmMmvFi2aRuXripxXhuFi9nqqKPeLF4YpA6ZMpWu0QbbizurZfR4vgTx39OZc+V57ibVo0H
zAKscpEkdxe1h0JbI13l7wLS3eCuLm2X3LrYtb7BFVzu6rHqydczIGkYve6BHrjEDIMXxt1JSxAw
djU2W2PuvuiBhqjTwnCXGuFVxNadMRTjShcwB/IK/sHQ5afIaB8GxU80AmnWQW52CHUDxq0+bj3M
nV/jGVCFzKNXW4+GtUm7aIkEW9sB++IpeSPbl35CQiOhGF8WIdZO06NLAFpouXWvQNeW21m3wmNq
pMgcankTcf8dvzQpxvaaUMc1qSHuutZI+JwUr29otDu/MB+6GFlp48IjFbkkOsa6pDlvmLsgQgqA
W75idUzArQBnUWcNJY6GCeTWaouzm5Ek03ODXinTfHcggrHLzIGe4UV1EWXhzRtvyqpkZQZMUwcj
oXlzvMQFr9J6elnYdyZUrih1PmxuA1s7OsrcINcz/LA4l9JxWRdNC6J25ZDNqqdXkIMecieTIAeE
T3b6ZtI7Hv1uZw3dWRjTU9P7HgrKm4xBfVcZt3KZbJXyG5ZSe5WOVrhTwh5X7HDbtWv2z7bRvk0k
C5XgdrF6PWWGGI6BgHrfza90khGMrCo7vVdFbW0F8uXoQ5MmXJgKEBXbualPSs/op2UjQZOXLL5b
P27AhtsW/4HkpTfEWUzuU4q+DH7I7O6y6vuoL+xlOeDTHLG9asbiRqn3WV2+WX71A+Puup9Zk7P+
LLV67+gBElo9H9gnyq1TV19zq1xHAW8K2iua+bQeS+6yHqyebE0WC0qiDoxE2Hwx6Ztx/lUp6Zbq
0pcSQJFT8TEu0rD+mpaoB4yxGjfAUFAYIdAkr80Kdg2dlbWmE1uSMAYVXHhJjKIFayVWzA7P1gRw
fibL1yUTY1WO5gNyhXZjModYgGB5iXjEnibcjmEMLLgllxWO2abq4APIOu3WbU9IpJlNjwU6K+KW
FKy/tnhyo2giYbS4NwLswCFqvLHq8k0PV32nQYoj1erEHHZ5fQ8Lslpr0SaV4GTL8G2KWLqSMp+8
wZUgRvojghXjHt5nPMYEM+jkx+pKrQta8t3kaxjMXBJ4VckgIys3be2cbHOCrals8qGnuN9mRH3S
0eTBBl5DtmL2kuROesrAaHM6Eu+YIH/OiRVaCJlfc721d7V1i3louAZJsmHntFq8Nn5LYlOuzJdC
x6luxvStGSQTGYZ8vVXdsW82Y+0bm6wY76oBMyXV+tbKbZzQ8C6BJQ5r8j/Tsi8YDGFQtxkpwho2
76IGFn3cQ6PGRLKtiQoPGtaiQRABUcievheOSxaqi0aSsJUh6bdjUilGIqG0zHzpQW9ttIxM054Z
nzRwhnUhund9uqhB51ZU0+U2tGybgxfi3L/ELYMGPdI8aMoLWFeDLZZkaJXQkQzq1hVMdLobo+L0
CsLkA2bO4NHw3k1ldiCS5J2UcbmqS4ddXjB8sweG4CL44fYIiKM6/qj1GbUpeiBpAHprXYvyYs7e
W5rqm4BFxbT0B1bd4Vi173kb7p2eU90MHbF1OMjMxKc88nz5jd2KF1x/nEFVhrdJ3woZVNdgDHYL
q31FWm14sIzqGcutME02DmJrUDgQUU34e6FcPET1c5WF4Wa6xAaOzJFUUgJ/kSCBkM2z8VKP9qlT
wEtsgBrAWIhktPB11hnmLBIoHG/Sk0sIpncSBeDzoKt2rADsYMiB2ydNsi2mWm3p4D/2NZBXMijK
e46cpNWKZQRS1qj6/kEoSJaNG5UHF+QfgWPiWE8qOoLGTDy2jISjECn1OA/t9XGGJMaMRdxHswZ/
K0++k3Zz1BqD7lSL0IdE4JMwEx1INHhiFXeg+sLooNiIeYWJgNCWKAQtrSg8ky3NPGlk5DZiZ/oS
t2JuPPjbSQsbBOqyPhYDBjtSRg76EE5HjdTOvUM/JA7pmkAWqZGp1QJQmy2H8iCbH21p9Ud96voj
Z+D31Bi26RwEmNdy/UgotH70Nf2LU0z9utHrx2zwb7GZaFvVlp3Hy2YRpgN5TBqbwB8xul4LzPNY
Lw/4AlzPTTCQ0eBeIZtF+KpL5OQVnnvXInOzifKjjsDziO6OuPLODDef3yINj2GDdKcih/gTTBLZ
uR/MF+ZG+goGLt4QRVwIdL814MJNH1FvpPr8DfwaXzjluK9kbCyMMHFq3P6mWb5Dc12xzXUE/YeK
eyWwDDrsOZdb9SGcKmLEJm5hqe1aE+wNi8iMEXl4z3i3wWsPmyJ2CGPqMZ5YUHD47ElKGuOGFoHR
DVCqySyKjewRTSyZMUPOXZc5i0WWBVYKdGoh74VsnOvnQzC5j0sKalmRStK2426EFnX9fGCkAk8l
rJFv4M8MwPfEQl06F80xwGUrs06ZpiEVSUsQbIBBrMYn9ya6V4IlK0nr9w5aFEUp5NFkn4ALuqN0
T4zswpziaz9gmtWs27JM7i2MqKzpF4KWWlKOpnfAPfyVAtZhhVA+n22vzyRELhVe/RFG6OiA+tHG
gx/De4YHuSFk+apJqLwUOov+xIMWt5Y4WNlWWCgSEgOlzQg3W5Yesvwl0dugQZH2ZDBxurRj82oM
wanEcApOp9+WSQoX33b33LHWvgLb4vp6CjW9XvB/6c7W+02TVdvAVgfBNkR3jS9BxN7F7xsstzP0
r6X/kbOIISI8KzDLbBO3xIfcJRUEqjF7mB3nRtTcwWyrwvUXvoZYrL22/a5r2Ji7ofFKhAUwbZ1r
AI9j7Y5q32oQ6Rxs9XhXGegXuKHmie28NOFqTUhGFAVmW5bnzOq2ue3cACd6dCEElSFtkXp4S8dc
bmhmen5XnCtDf1KVvmbHerVHYDtW0XF1dMXW5PZstTAmXZZWLyJI96adbCITXhyVHzrsyeAN16Oy
L7VrBygzKW8DbrwIzCm7yurQ+bChomp8sIT74obDix4bz4ZDIB+oT4f4VpjytAZJT5X6eHAWkpTC
aLXKaD6IiTsFHZcHOpADF5NBNHbSUSBy9sRSH1BPll9rK3wUduyuu6xoUVoa72Tdv4WW9kMT+otB
NNcqbwUZNS7NnBLT59jciYqrt57gUaEOoqom53qGKRZfpjkD91npZ2MxPQUjid1Z5BzC2UABWxiX
vi/vsVwMnuHXr6X9UjBx9qxW3Y+A8jc9BL8yUbvJKSfkDECL6RpfHA3XFVJa/sahyzSb8tq/b3x1
VziIVkSJ7NNHATTVXIYEekYJW3uj0cYN+R1nnx7QhL3uLoqZKIhE22NFpREQmqAxakKTuww5AfEb
5Ri0EA2Tet0MhuDeF260WB0gHPenQNFayIxJeOyq8PNRmsEv65xL1koYwjRqiqp+owlE1KSQBPTM
4rXXak4wHwAx2NcjUPVXotOMQ9iXFp44hpa+uAOsXm/dNgBqFxaBJwswhr4mXhHBsA7MhXgqqiej
SvWjGsx6wxx27SNvXQsBJgTN5Xe3UOKp6dytSgD72SG5p6EG/rRVD8FgXomkYppIXdwRIIjX/mKY
2hOE24xBNUxaAKKYkgDolxFJpDUkmWrO79M6kB6De7b+3LWHGnhOKZnx9pIk7breg9R6ptScvKbE
UpvhPGSFYupOy2m9rNDrAmO5N2MnWzEiBZ5gV/e10uLbso+foG3eCUvjrKAruwESMJyzU+ZibJQx
/Gy58ENmSy1JrIS4N538UeswC5hjn0KVRTtCO6JdHGTj3m3I+zQHQXa2PwV7q4SbU1vRlvaj4lhm
gJp5fdf4vrWy2u6mIhRrUwTJe9Ncm/ipIJJALjGnIL03Q9GNnqpsIBV+de8jn1/gxjubd2oHmRO0
V8GSnoVFR8GtZxtGVPWqdezkQD9pvJ1J1OM6SIhUZHvalkCLWdSWxpz8roLA2vQaBoYAN8aW6T4n
4chdNZq/u8m8iUFYYRXvCw+LdN1sYrxfu0RPxq3Vp+sc/U3cjvcgLbItMM5zUPUUA/HkmXUcXZDm
bLq2LU7OcNuxW71qlAsjCvBz5rVDp3aFi/m9xbboJamPI2hBOcUUl9vK98e9Mav/Yu+8khxHsiy6
Im+DFr/UWkZkZOYPLFVBS4dwYPVzwJrp6qpu69rAWJrBAiCDySABuPt7955LUKHj7pK2LMnbTSzI
DPC8SPxMzmTu/Up9fQ1DrF0ZA7eOxu1yKkLpw29ZKwxDv60bpwTryAVcmvdhApFvdd1H4cL7CwMC
A6VDnKrq7ZXdZjGqtf4t1D00HNL4nGc9DN6MwPda/qha/tYwoMFXsCCnNEM9vSC8Omo7n4UeYCMM
evbOG4KdqPTHKLXsSVzx97SX6VqNI9JwbUwPyCeeo/DUoZHqI+rxfVMKznYNUEA9Gfcp1LPRohsx
5SjJOsf7amTNJzhbgsHIIh26ccd1bOE9dQgF2KCt+WgHaL+al/QHg/XTotO8W6SVhDUG2ZcwjUsg
SHCVegbnDfY03n4NdlKUaOWoux8Go7yHBvxoyYUNj2bIwcSn34RpEjuepu7OhA21L134v5hU1qPn
dhcQAp+MIC3uUSCoGjYn4DIo5YeDD/7tEpLCrdkHu+XVGW7GTcfcGbeef3Rs4K2dF/lniiLyOBb+
BbvVl75SJ+DeWVxp28Gxy6s5Z9wwX6OQYOKANAwaaiajPHpFJtdmgrDdSuqD57RzDj2hfk1nfKot
iHVeH4+LYc4SVvzvIK/Ds/9bX19U7LHr1tMhSdd2N58tInHmly82vaiJj0TApUZ9l1dWfaPqLEyu
FICBqPupCkgicDe9BhiKcsgnwRwb9AyQMbMwjJ1jcWHWbUM6cYNWJFT+oVJN+6h7qoYNJIpNhO4D
NsrcTPQZpyiwJ5FRLwpv+hXKLtgWFTazYGAJCjl82iKPY7ofwrGitS3WUU4bUblw2fw4qjfKs5x7
pLPQFEF1JxGXzD2kSnWhrjBAKZaa08aNIL7WCfZDx41+psDXv07QlBdSARbTEhivQZNsXMlKJOkM
zFo/u74ujr+CGva224XOMe0FxagOQGyT6zerNveOFfgbrSvalUenxmwYnzwzmSBvkUUX46zd5umX
MRLmviDAV5k9/E6fuLqOkWWL2nXwHcGnBqs4AgOrBiT6Zd/UdMnLZzwigbUbiBfosi79GDOAz82f
uL0USUve+RBMG91jnQJkERZ+osw9drKtchrQXxFNWxnTN0hUxsIOs0wSYRkF5b2keHYA9sAmNi+a
r3DWtAQZzk5aS9xIHbCW1M9g2DRlvMkhnlKlE2tXmBLSctXsfEuc6xZGrfzWF6V56sivN8douEr5
iIfgAWD1q+cAtmha5vYlw3Ie3ZTZQXmwGORlSp/Uc/ZhXquV0evOToXDF7MrxxVAX3MLS6Rd+ALk
A1Ypp1CkH+o9DfvC0rHpkCDw4q1XUX7was17yCr7BQYpAc4Vw2sr0ZET66dWvoicXRfV7SrVNBYS
HUGv1W/JMLUPpvPhoplZ9U7l0wYUcg1CZjx4nrtDo4wnXpXHSnPVpQV9tOVmB6Pfyr5BZg9vkR1a
b6FUK60hArqVGXfiOSKzrqfwmBdahXyKLyBTJ5+c6b1rjj8GsoTmMETtVMMTGLnNQ1WuqDS1sTgK
A9UsI5S4RHPQXyv9b7kZa8/+nT8aXCHpYDkBYhPifqRTTIFzebOqWH5p+a88ug1UaQscZwPsc1Uj
Ou2E3z7TPDxCSdoqz5VXS6qTq1qqQ3YNASZG/d1SpeJifGdxVPbbb1pNwS+0xuGk9TWKQ5IpHXLk
u975GRgkWlV2V8O6Goa9nSraqla90Oh2UEVpzZM01gJV2Cp13OzKQH3KMn9XiNrbZj1NiWLKw0ve
/5IGDPoQSIwBMw1F5GRvug4nfCl+etYUn0s1HbQBYKty7PiC14pB6KRrJbjSrKnvnW/9VA3Uwk4f
6rWAWbb21UCmz8TA0MAmfBMuGtHkwbxHkKg+rQcjrBkMTDRswb6Valz2WcOcQsN71ucfoW8eOT/w
6jXoVKGRLBSEngWCX7EutOLQdjBZKZCJPcVKbp5d7+Icc9oVmaULp8SmGUIkOnoBq9euMI1jsism
l7/U8LaqGccVmQVUN3jVOj8kwZwMqbXrUNPKY1KC1SvpTqUjsUu5h7l8tDMkul52qxtAl2OioGEF
3tZiArIdJ30DNh2aUlh8IKEj4aEtUlrm2tqKyZ2l1uwugUB9lUFvvjfUDplG1b/FaU7T2kNvaFCG
m1TLgFdUdL96IDdRI3/E0uo3XWAxo5rE1go0fx95aYX6Uje2QhV0O6yBMJqZWhoC4llSRYPgEE85
hq8CI0TRGWcR0mtlilmf7HZA7an/hFAMHSgFwySRYvZNyyhSxSxQRnMvuuqaGoAXZGkHeBNp+tSp
Vp8GupcsnMQ+zsnCTnLnUZcanvYwvabBocsBSoAGMpvyASOsPRk9E7ARxbLTDPV1BIm6kroxrQCX
gxvWoB2kdmrfylSYFwPmV15RDtAlwZMeGsOHAqL1IDd7XfnkslQNmJuip/NvRwLIqOXOxaVUf9Tz
RqQKdW0eM3bMuzTJjCunzBrNtgZHNoSThe02X0fMds7RhOxZYqSVO4yP1OC8VH/qcy8IvBOs7vlY
Z7gj5EQL3NFsJvMdU72laVzctGHcW3Wj3ohWFftAN4AJrrLQ7D+wNveX3gViFU5V/6HbvoMfk3f9
ejSfJTVeUzJJih2x7AMgTqHvPwOhJ79J1nGy1j6sIUcFMhdH0W3fc7APY9U9GyINzDGz7mgnWDlY
CXe2cmeWxFElsuZOC6/r1e7/f93f3+j+aNv9iy7i33R/528/v8GZ//Gt+XPsJr/0u+rP1v5heb5P
85PQRBeFxP96wsx/GBRekQEaDhMfV0MY9L+Rm4I4TtRAlAwcmspgJ+d38H+eMMP+h01AJiUZC+2F
5WB0+kvI5n8L3dT/LL9CXYrxWUd9hLjN4D97mWv+RX409BAk2rBmLTDRxgNrAzSnwduSEaIxAbpa
0puYVen+r8mOl3v6yYuOuLt5tCMDSdWfcYrdmi5Byt6k3x31/V8+y/8kBpzFdX8Iteb3B0gEhZbH
5+Tb3CL/rDAxZ+rrlOrpciApZ1FANV3ovtwYlcmSfzR/0kAE1UPfzLGMnxMUNm5WH25Hq1d1h1Jn
eldN3PkSJq///Z3NMKR/e2c2ijX+kahqe38xztg1ZUWbjj/8EgIgaIAx1JNjEJk0k1Ws7TzFDCYj
umDZ6/2bHUZqY9RtuvJqC2dZgv4Yjlq8yHCQyG5A2g8VFaOvhiHN+BQzqey9+ldN5mZWdxRXdEoX
rXEXBYKjyYTZadnFMeS2t8ZWASPPyn4U+tn2KS16RDgvKUfXs02ERj5eeVx+BPQ433U9BL9Zu8lq
rjJAIgc0Bvt6bevme4AEGVRdQp27CnFHKwQklO023dC2K024p0SBAIgkmm5PmGcYae1qUNMnM/Zu
kwQ9+N8/YP/Pyrj5q7ehyWD5tQ3Soo2/avRI1htC2MnZsopsk5hPoe1af9qNsu/oDPEZ1qO4jh2h
GdIilt3wvutV3L81A6LobnR2ZGbFR1ZBX/ygpYDajdnSwoWwG4az4XdPs3IJ8Og9/lwKyH4eGueq
uKumBAsEPWBdK6FtTcqZmLus6aD7A7oS2VHPoxC3dlCNAtsTallnQCg8AjM6w2qIXC32ftniDcxw
soA6OTbeeO5Qp+ODokiuk6gBKrI4EuaZrEcXXj528xRi3vgRWYbauO50QjHUrEZhj5fC6o5D37/R
98McA9pqU5fjZez3vcnqSDcoWEawm5akpFMPNLOLLUeNoHGIUiQvIZDSiKqkypQBsY+oRoyOucrJ
nlqaUnRHJ5QnleuPMInKe4H0TaArWqTwORftmH0vBrKpReilW2Ru6JwSsWW19rmIPFBy7ngwjZ7W
aj+EJ8sqrlS91d9oQ43/dAq4SDTxzWqOCdX3z1d/5udZ7VHVnEv/2dq2gD9Xjn4x67emyND8CBch
D9WvXOj7csTNkwqiymoofBKYftNQb2tyPCYCA3lpQ8iqTUnBy/5quIZ1yQiLkjDF16C0/ubkNWZV
/p/vW2hauV3ZSPb+A3+okK0nEhOhAqqIE1mtDrLO0tmKOavbJvuOroi5BORf7vES076dQ1LoHx+n
BBmqAp7Z54p1PLjReH4o9v0I0ye3ub4gx6UeKC/NaHB7eoMkHS5iC1hl6w4m2S3+OSVFatlQLPk7
afZ8t/3zX+WRgTiLxqEIIDL+ixTaoo1fGMhgl1Z5MWOiCJop7VcDIpslGudV6PSnWKN3X14AbhJI
YdJkq1HAkNdhWRScTMP4mwHC/LMEcb5LMBoyrrqe6XET/utt2ATDWRsVzCRnHJqNKSxc8xOzSlBd
DL7TqQ+SDbfJn6LVnLXyogXslmHVVBZwU3r/oiqA82tdtNQSOm0TpRphlO0mTILjxCSaLqLlbSDY
Akq1i20SzU0Z9EtU1sdLGxHra5CINIQ9/hZf/t3n/W9nEQSrWaCMIcBEIKzNY9C/jM5Op1QzsWpZ
hrqLcTWu31Isj1mPCA5qx1IzWYE6CTbrhAmmDfwgn9cKdjP+iOD4LVNu5suweYYidtaW2fAylVr/
zW36374AzgeTYZr5CJxXogb//B5TvWPaTOWOcTC5okAw3lNP9ksyju6aPfkA6cneEMUwLFCvjBtN
k3RTI1VvOpnGey5+aOhkMmWVJc91VYTPEvvVfuxQswgz0+9u/tXThXHXbfoESOmadSz8HWkb2hN5
IEyRqH5Mnj/WRG12H40T2ycEyvknHIfxUgvBc40p0DPb5kSIXee76vziFM1c9bp2ptXUDfmaJSYf
UNGgC/C/9KN1KNB8IjOprE3Ykelsmi74egOfJNlgchNDw9y0nZbvffMQ4Ke6Akc/TITrnYALOUWp
XYrIfCvrGS/txPdExskmbQTyh9reCgCFz4OYzPAsXXHnPn2c7HHtDXSpbYFBTwzKWkRt8bRyittN
pg23xMEghdLhYrRGRG5Mlly8MRkwohvJti4sib00OrZEeK89s33qdoM3fCq2Bvklq8St/8aUZHgz
zOBPtwLPdbFD6B7nJ4w1z/3LrSDUBp8gYIJbncaFJdiG2Rkw9OyhBa7NXNA9uEXrHuLUcA/UQr6J
nuLf63gWxh2k+in61NIN30+iMPwF5aknYTwRigMIIUZa3aAFYSBrLA3EGozoPCZcupJuBT7IsCge
+ffXcQpLVORDR+3MIuy+eMWvtresj4iK/cFMoJVAb4atR+1mH445Wc7KYE1eh/Ld0+S0aeNqWofz
rlOxgAX7jxAOGd57ggiBlNDSXr4e1SqtPwSRQ3q6XlKoLOU20msb2p9AAOQ7jzzLnEfleXJdNzSs
X8eaRDkPB4SOKgggfz2DYK5pO0G4XL4efG3gcyGh7/tzYKZc6g1hB5ZnJBc9jdJLKUD8h0V2nOa9
16HXg6/dDMUKqjONFb02fXVZYRNcoKZ1iT4m2NhZ65/qwPBPBPbSA84ZPpMhMM9lR5sagBg/ao68
ocuxmE6i6bILzXzXe/T3WT+Ga6Tlxr/sYnfVdyUKlpVsCcCCVtnt7apCOusPyHPy/p1qzniUCLSH
MaAXCwLyCxMsFhUZSED6E9PZRfmZcN1+xhVJ/4ewBIer9dTFsX7yJpSuFGnJOpykc5sIdScBVG7C
zI82ZCrQJ7FVkxyRGiVU35ofUaAViHSdbOdFuD8zIHYbqMnTlVlyt8aYk3A1DNE6n+bbdl9RTe/D
st0l5LG2+qdgpif1VXiGjKF96lUmTrid2oU578ZFUSHKRNGbJdHT7QkYL+jX3B2LDmwF7m6bMdSF
S1sURJbHmNgxW8b3zIndvdbO8/lOBcuWajzI7Hh4qhIERtZ6n8Es9c+R0uszTfTPjpe7p9eeFyM3
JcsDoOn8DC23UFuyYFuTyyiwQj9fm4huy4KGFQWZ+Zhha2KnXCapmlvYT5Wk5ZPnq8RepoOlP5i+
Nu86MwnXTJtnZOnNO1nWpIXSnX095loJdgarur72VAtDyS3682tPG8213ZAdEhJ3SmU5EufXBjhV
cPbqRpzbhtlNRyIFSevutPB85CTMQHii7aPuLLB0b1/P/uOX/flR05ecfvKbE/mgh0o+nlgSAWTo
fDzAJrZBEU4bAfv0PZ/iJSZTVjkVzMTRtSNzYbeFdRl8ZV1a7SNqMuP8OgIb9WtV+mI3Rq576Zuq
nslU2gpt/zwRGZEiFMjuVDpBuJ/8S1/YfbQ2mJsdmGNdtMgGq/TPXak6eX1txHhseis9pVNu/b7p
K07xCFvyElyadapGW6CvnR8O4smqVpbNzckh0WWmWSOxTYS3lnqCVX8eyNwmnRESkcL+HzvxskH9
q0kTYe5r1yZoKKDf/3pu6I/VxR2KrfP6zUQz7qFrh0fLj491XmzqoTLfO+jbF72UHz0t1Hc575ns
vR6ztcx5PSbnZ74e67Tu98f+w+/NjwU0wZdGFFFJ1KvxHhlKkCmSUbqdd1+bOuXLaOlrbQBPTb8f
M/o4XFa5y9zkn8dcn9U56VBP6OnJBqMOt8h0RAYzBafX3mtjICddFdQQtrXyh73VSxpMeH7upvIv
dMSm02uvnQ/VVbO1tZ7hrw7JnM1RSiDBNa5JU8X0O2c0vLxT1h/uVRmLaz0rOuY9h3LsuRjKU9g7
6koCA/HD1RAuWYCl96H/zkLDvarEVCFeZgjAnZadc71J7zX/Q2Nr0znVOkzhsUDW2ib5NUuwLoK8
FcUez8rXMe7yK5Mk49QRTZ1nQK9Hj2x6s4OKQR7fNghKbROZdYtSwWtvJnLEWz7/FB6LXgIJ+OfR
iYXismhiIu3mJ70eEKD9DmXmP1+/8sdxLADvedxbh9fx11NttNybrsaCM8Ud4swmRrMS1d6zjJGN
l2lwee0B5gNWk04jInzffWb49E9aUP825/PQAZvMtcPAfKsaw3tKjJerCAX0lrXhNwq63pmkHHMj
I9rpE3Kud73k2/PdOl8HqF3RuJIVlBPkS+AZu6nkVo6NAULv/GTkGjsZx2KPCKs4xXFrLjNaG8uw
6rGTG7V7ykILGSBrzCvunKNlBpiKymG8KqOsQeAxd6886/I6hKXWXpsTgemAyPFoJYO9N/lf31qt
6DZtatZrFwnPmzUE9bFTEYqU+dES5MidVBDEajyYd5Ro6MsebZob19eh16upcrrleeMvaQwBNtOJ
6zoBkYtO0/wTHIMjN5fpnJXRLm6z6drkfvMEhp5vNJwu67qu5LNtbOuORofpJnuvZ3gG+eYBNYEd
fWz5tOehQRfl59czXodUpH7STIlPr0MhJsGdk6aIW+fnV638FeS8W6lsMPijecrLsHj08eBeUmgn
r73XJh3wp2cNE0VXNMXjdUx0Oad9BN3gj2OmUSwTshludZmxXiZGdx03rHuoUnkrkkfqt86Zx6k+
+fnaI8CmfiMyMIkZg15H1KxczsJsq3UetQ4UlNY97Vv9adEvWDQpLuPXlL2qJsRQrYP3if1nMm+K
5JvGytX0h+EQ0xc45V7E96R1wbCxewT4slXxxRgbwh7DS5YX8eV1xCsdRG9mu8dZ694b1Rz6xGYw
mPfsdjJusfz02kHPta0iXZwRLVXnzhIHu86QR+R5VtEvG/Gn+VG1JN1gPM70WGVbXzJ9RALWqMOk
D/EhDWnBIKk8EyRvn3X4tNR9VLfWBjQVxrx5/YQLQTu1/GZQoigsJq44Ger6R4kF06njz65f/+qT
UVek20fhKVW5vFsaLowsxNXo8LejBfjnvp2kBLSFfO1eXLiHRI9aaDJp+CG4y21CFLdgXlT40VQK
+jOisUPLNbMfDYLG08pGUAVk7wAcRzwtE6NcPM9IHHcKnpodjbdKyE1NuMcVERxxrdbQQ3Yo2zeH
QfYBkRcLn8aeTnZgHQiPyxuctZqUvh4qgTy4rsazGq13QnRMsE6IjmUr1IMGE/VPe9G55nDS9ZG4
1c5zv4aF/sjNatwXoZmQmkgEqZEP94R3gfvUb9bYL8FvEHN+anofFLhTWx9CbwCPHoi9L25jHo+3
Nm2jPSCPjS4jbZ3x9sGZMkmNBntV1gkh9/ooF2PZeTjuotl5U2l0V4uBEI4RARehdj5Tl+obCpXZ
vcAKVDbSIcOuyQ9QS8lGrZLkbBHOtIlUm+9Kxxdvv39lEn0PXBuEEkMbR1c3t65BNP93lKahLFsk
8nmyulOw8HbIittzQDu8ZFUyB2P1H44mklWBuWzvhlmETSujdjU45tUefoJ3GL9SxJAL0Zcxlslp
OGhTuE0mAmqwDnp7ErLtu8gyMuVI2vWNlo/bRHm7RiX4GvabvKre2XFyTPH95EMjmz8wKmLThZog
p5BuvyHYgJ8DTPe1N7Sm/mbu3EGtOtk692DeRw+dLtAB10SxEd+JHEi0+6IXS6oTybXL+3MBuxgi
CgVfyMJMg7sQua9KzbUlyAL3mbGfZR5+THFF5HnhD19H53PYudH3qchxxVmBcaRmwHqaCOaRuRLn
V9Dh7ZtczM+OVjPnTE0cKihxhFUzmPrx2dVD/RoOzr2KE/M9Gt9USf0yoBd3KhJAYypj6F1gBaku
uVHUay12xbEOyuQyY1zSVuqEkQRwRcifWrjKy98isK8oucgm0fL+8XpZZhCrmYr/TA5JwldMKp53
Cbph2jjCjB+GBgcv9uPwgnH+I0H4dfGzZJsPBNG6+mASw8ZbxlVUrpuszZdeP8WrNG3iA/o03Pid
R6N64o+pgio+s8whb012G9IbpapKEkGBQ2nk271pMvywSzzYPrl2O5Lnk82YBRHIzar6wCRALcqq
p1M0zuZLPE8wrxNuqiV9BdvRrbPH4P2a9IyCEcRpx4fzmiyl06QdikRhVevkyanauxZG+kMvYkxs
rTGtX7tBGnWbUCLxSGhNjMaQ3F6ztHxkEE97h8oi66YC66f97kB53gIa/GhMw78aduNfRZpTIIml
XL52Xw8EChlpiA6pKnDjbFFrMSChyVlFMpzdebidM9EJziwTmqpe6l+GxtlVNFl/Enr0hWAlddRK
kngclhUnhmg0n7zkBzOVZGuWtP1zN04/dHKnlq4EvlZm5btRYyHuWNCvUy0c1gp3EBd8Ia808y8a
rvnnQC5BOEXVAb0Mhe64S970PnMfvvzAS5W82VbpP8FNk6V1bEDDJWGdwMme5jOLTWlF0zoaNaIg
RMZEsedFLA35EH3ADqORsO6mX9t3vdKqDSGVkEznY5XuVgfM0VG3D22gSIyP0dV2k/iqy7heTgaD
ryn8dE898IcX4ZkcjCO8WqTWMgp/oXtqe0d+RFm3QxShnaqmgaUTD8fBtan8tIwFIFW5tWCIRbFH
ZWUCwlOS5jbggNBnAHHgZvL0+illoF2GFMlIB5NfytLqb65Fo6OuAm2NxIkU4T58cyqgo1wioKFL
Za7buB9PA/kLJ65IJDx0OwjtnU1whe4TbERYnN7BYNa0TCNvOLSSdaE7G+TGu9gcw1sF/eokHKCs
vo6jXjOtek8ulI3Y1ufWNH9IbUsWwrxAY60LViDtp+BQuVLNS99s5bQy2rQ5Nr8ScVyeD/WnZNS+
x7hoFpUVjOvI98xjToWwhAdyaoU7B6XmexBz7UnHI/T7PC012nM2US6siClilrTktEwyWxyShuEk
JUmSNiz6C00SepS1cmVmDrZdbUquLXq2K1KdYtM03a2m2bOwBh2+fYhGyjb1PVHC2kkOfv7mNXjw
p0TSWGkxS7FiCSE5EwJRjOpkO65i+c9H+ceuP5UnA/kgr5WK7RSLc1lOw0/1fz+Elf/7kfmh0I4Z
DDM9Xseap6BQoi/Ltb4gTjF8IzLYvI2a1JlG5cM2oJOyAqHpkFyYMdQht2cZThzY1iS9sfHt8q2P
dHcd2K12yAOrWImmdHY9wUCCusmbF3a/hWH6YCWtndARk69VGw0GUADVcVcmC9/Qs6cUdXS3ZgV7
Tfk0bYguc2PA2HUviYnXuMDTTB28AI1vJVvETqGl72NhcA031qZOf8gmw6tCfR0sGvTgRWLUnwAf
EApii+H82pROpc4C2MQypp68ykS+be3BOAX2zMB0h/LWVvk304gOg5cwW9TLaV3bOJYtt86uSRFm
V5/FBvCkkJ5MKcSatUtLxpQTnGk4datWy3HgCVJ9nbjAL+eN5nkSnkknj64pBYQe2MAG8drGDl2c
OK0G+i5ECkWg6CHVPHc5tlZLZhtkaCMB3jSo5r3UO1qFldv1v1JOoJM+aHKXcDIvLQkSo2mkdyCU
R6wKhxJep3tHWK7xBrY1EKzO+q1pEtTKJbV+D+k3d4ETpIPfWE2NmPEpMNq2/p74XryLIhXvx6F0
ucA0AWcNKmswo1zhSH+OquwLyMD6mBnq4g8BrL5u+FVTY/xMH+1MbflKilu8K30GGnQ72l2mfnqJ
S/UY3WZjS/lRqLY/KAttKW2JpQRm9Ig0ta5SfJtW1emIoFGFermun/OMm84QBasoq/3Po8YriEkp
/Fpjd6lbog1GlgC4kIsUxaJ/qcHq40ebzvrgyUf+c+qa7AG584b3miTCVgNRx4JWt8ufFkEOWxdA
0BYtOTk0RjYHnSUR60hfbFVKwCNg0Gg/NvV4s9z3Ks6v3QC1dmIlhdPMCQ9ou+TttellfQ5T3/0a
RMZnCi7fgxqqGNmM48JARrAVCNYXzRCMR+KWcoiRAwGlhjI/0oiG3Kjycc9kfh8mMt0Pox2/lYXa
taOrPouhwmUkOhRkDf3bqremnUs/kK+t+BCcpxj2onE3etjZrWJeRc1JMtZc48I1j+n+y+gH+T7R
M2CMRNEFCz0nU44k0ugc+l6+HFV4M1UTHumeKBZ/XQnCySnhj6f5B019vhgfTyida7vwvLuBM3iu
YjqkaBp7OHjLWbZtN23+W1Oab7VB1j1xDrRE4y4eP7deRhCpXjCpw296GtOctVUVrnLSlElzTsfP
fne1YuCDdtbnkPYdCEyv5gaBRQxFXUfwso8QVy+JwTbTurzUY3nC5owrLcZMIpLoDfly9CaN6MMR
McXHMNW5INNu3ZLashtMWQK5bKcdBGKmlAN2U4jr8seAQqqHHklSntB3BvC3AvAGbEI2fMJflerF
Ke6HYvf79NC3GrmxnIjFdt95Wy2tfaJaOxusiElIofWpzsLoXA9Mq1j65F+UJ7C3Ff5taPxkGxpU
vwxUa/vRdr8jeq2Or0099sBMfdCUaCGvr02dpVdJ/vOuLHsAn3CUNrg1xpWWNcM2dN2rpWZNl/Rx
Bpa9vXY7ole1CSeq5pjhL2r6FOviI8jzggBH3T8Lq32wlnvlpwS3XCc4w6BMt4qCsT+URd0fPM3t
D7iNaPmzgFwWsCSoY2vAMetqS5WKqBQ5lpgNBmfd+7VFO7/tEIFEX1JppJusyeTWGjFbUQVHyy3t
nFw8suvgYByaVrtaJcE9pYcdAT1Mv6mlgQ68rS6RoyUX9PmbyHJAeagIkY5P+y+pyfguxoq7oYMH
Y0xpGLvkX6a2BA4vc3AxE/56/PzZZ2AiJTbZivmaYdnxTvVJtWgi5Bl25R2LqklPo8mKVO8uCHHM
bWK7yG1HWECVMFGyRCiDGImKXREn8T4RgqZniA3OstpknfvpMx9D82DljlxZk9MfhtxeZDgxIN/j
1ShndckYhJCfchd1ncJAkU71N7R+TtcdojBnjThyFdEGBbkgfeuIpxgKRpCKBZbepRPUZ3PQxa4h
7vaEUaJcO23oHQh3RMHc+Dtb0owu7Vo/IG3WD30z7ibFEpCluHuA3BqssGk9XCZKh7EZTNoHCn1z
3Jx9j4uTlc6h76ZHUsR3QrLCU9+PZGM7ZFbCRTv7dvWk1+oc7Ai2rijArQ54jXsEg6EeceJlZbrX
QZGuzWqCTh2VnwBS4dIt9EXmNAYzRv6O0KaLnDqy2SShEg+ZlMM9D5zZgl98KWryW4vQ/xgmOjJ9
nD7IU6S7nvjnuu6Sq+aw0KX8GVJtpdxLBC+WZ09ndRNkp6C2cQ8P849QycWmHwBrl7F7mEJLHJO2
FVc1NIQClMlWT3WL0aixTtCoFeevCnd6yEzUa1HTWJOsHt0cU+g1knyYMgYc7MP+yUaN+escDgu8
mc9AEE2C/vHzaLnp9/mHgZg2jBbEDhUkAwBfqbQHCPFPftS9uV46OIvCGW65hgQXXTGp0BmW4L47
9hnmOAPjMFcbZBVVi/itkdZ4dMP2o2jVF+6uJaIkzjUyiABjTlN2zIiTolEVUjEZvfJzFrg0FRLz
TWsH+yI8cLKdrqILjBJusqOsaRLo2NZQI+DI73VMAWqynkOd6Luw1XVAXJF2tlPQC6hdqnXBymRJ
TjjFcsc1ljn2XwW0Hjm2Au8BpWSZgiEHm1U2R4s7btJrvLgqiXq0euNd12cqaU4+eWJg7xXJyEWe
T92mKwprE8ywPz8A+ibFD2kREUNZUrtZEiFQ2QXJnaJxuAzHKL0GLmHVUePOIZXjrTeci5zIbIb5
lZ41dRzGsf1kJsEP5FEMy02W7hGs6M/MDrLDGIv/Ye9MtuNWtu36K2+4ZTdwB6qIABruZMksWFei
OhiiRKGua/yBP8Xf8X7ME5DePRLPuYe+bruTI5miyGQmMmLH3mvNpa9yVN/oVlPe4XKtuBwvy3h8
M2MfJoXXZOuGARxM1ASQAZFHbtMVmyLpkWfUmrwawYis6g4Cl0yraEWUV7EinqfcFU1UbqYGiEkM
9DMqY9hExQEzTbEhAiTYtnF5Uo2RnunPiWowbtqETU0PsycM1sOV7vSvboA/Pu9euY5fhzK3Hype
331cOP7BclR3SPqQ6JqUvBWPU9qSJbfcNIr5vzAk3LxdqqXqxc8Gew/3YS5QivHzVO8UVJQn1N9r
jQ0bmgczMpwJ7gNxSM1NW4fUFbULLDa3dxkqUEgD6tZstfRLNbiEVtlRfYlSnZlBxycu8XX5QEp3
ss7HvL/GIBztomrqr4PwRfqJuM00mR0RnFerH+f8wcx2mdODudEwY8Seu9LHeRfGKLBOoukmH1v1
heBkyLjor59DHW5VlVfVQ6yRNSKUDG5bnatUl81pOULi5UT8LfIYaVKc3TQmyzpx5lQBDbbPXaCJ
r1VTqpvUnKLLGl9kFBjBJ1LHAZvb7Stb94+8mtMMCgbwiuk+dvAV4pejtdaNGxzO/lMzf56kp4av
sVFs+cfgOHIweAlmBiQGXF61ybvDHqKd9ah5CajcaJ4xJ8TCR27gfGOh8t8Q1kqvTGurc1JJ/1y3
+9rov1ma794Hidte8Akm/xgvDVKUdN/VTfSEF5K/yXr2VUOUL+sJBbE3rUxf8y572zbA0JTplemG
9aU9BeGmBUX9ajR3rpRYbHBuEc/Hu25xEdnuPuO5fuo6kZ55v1GydQnyMN8hRcrHZ6glMC4sj5if
PPzaz9ZC2TY9L4HVX3iAXMthQg1Sa8Y+pXLcZaFBa6IqLcS5XnUJWsDT+9t8SHBBiRTqE208vXFJ
2fa6b0ZI5LoSxSpWqTyPQ8ROAG1xo8htPZNIMvJkKvvFS3BuIWLGINsOIzGYikwaYzMNj60RCWKZ
JXBISVsvAD94VfektEVTwGl19KK97kDwcoEhnCSKTvRgsOnM1r+dvKK8q0FNq66+sSLzAlHTtIbu
Pr2QR0tocqwfGpOQK6kwQ3TC9U9En4yfiM/mLwI8YY0D3bIZ3V7RWbCpXk0Ze/t8BDNOLJSiGOSN
q1XOdRuW8sXoiO2Cx2K+kDyB0KRGmaIlAiP3erAm7esQMcF3O7e7oUmvH/yO69GD2PxQwyValRTi
K2lGwW3nmZdTIpwnJ+Dz2NWyPTRJVN9BY4bkEhv1sRkAk8ouoGowHCaEcVE+NTRxB7soPmE9Jl+Y
qMR13VjFJ6+bVRrx9Fp4lbVnWhScc1SNu9jqjAeTBHFgcMK9N/BYrGrv2qlKoj3tCc5UMbZfHY2i
cDLK8hwE+oRnIPxe9U7z5gm5Ss1GvqbKjteBBlQvCBzqnyaoj1EAMCnDUJjCCL3FxtBQd3Rq29hE
FMXaMNwOffxY4u5N2wgYiOQEssReqXjA0uXhrPOr2GUQH9tXgaPVhwwnxWYyquZH5Z9E33RN2adU
jGRLx4P/zXa6Rz+t0k9ZTFSnBAw/Ve65qI0MdwV6xKKNgyfYIGw8rP5tgiCE3e9WdjozPQ3aE5LU
21aIO97mIt46+V1rOtOtadpvppsnoOwhKgFRKJhVBCPm8djs1547S2kz1aBF+sTgtrmLCAY/Jm4m
5hzYz22fi0cny8+eh/cnLK30gSNFhF9+FoEFw/PYm9AOQJ7QZqjWJR2TC5ihLm3WyTlOs7Ci9rK7
0DEumwm+faKN7jZyrYS+OL44TB/2DZSsRwbX2kGYsbVZmhQR2Lkhd7ZT3LrXYRa510IDd/TjxUrN
qoIGmYj7sjpwPnNOwdw9BtFSr7XMajYax+fzqEiKkEWTHJK4R3QZvAUiTe9URsxVmdXqIu9844WC
KtKGaxGi5hZUlgyk/Qchm/w2D6rnNEcEOGYO70VrXA4d0SbCjcMbN/jEJ85DHKCgrbUDtJOm865K
u003UUdep8dJ7iWnSlvlcZZfg+sih2DUGC6TREfr3NaJShAThBMIvPyHFMUOKrURluBA6h2hcsFw
CVUK3EPCllBYDDHrXN3YzeRfjwN+2CafjPNE9juMMDvdpErLroK2AVsRoACYh0ljM5i3SXKJQqB7
iCrRPYzueB8W9VPYsQsltKQutQFTQNOV2pbmG+ZWNWuye3ipAA0iFtKAE9iQbNMx19DZ8ofh0M2O
kR3QUc/J8Co6JzjJxEJzGyQXnAGb5xTTHAKS9CJp9OhA9PkTJcn0Ot/JI21c7oj5EauJn5Y78z85
rrROykWXKwc0ywJ+z01rxfaxkaEGkAVZmhqJS5gS46tXE26mDDzPLo5JpybcTGzpRg3f6iGgf9o3
/QMdd3frROzfQV7hqIv79KRp5ncnGYZNwSFqP4aJcW+yHOVT2j5aaQZeCjeinUNtC6x1LumrXMSk
iB8Bc64Ck5l7EHfpabkhbJwuwUz2d8teXw9iZGc0h+pUld/NlImbh+oAFs7cU3Wvl+qR1xt7OiaM
TVC68ZkDTHzObftsqjq4Mgo8eVAULI7KqnvoU3lT1YF7Ues+KGIEvKvYb6yrwhxI/8zCt8D/ZOuN
8dwl7o2Zu7BLcCw4vtdeLZl4EQqoddhEPrpXVd0yYel3baexnMauezEV5JkHBVBFnV90S2+ux07X
xjh7Y5XQ2teuW445Lwjz5Zak6eGiEFn/olkPs+IPeRsxiy1StvNk4RkZCTF9pu4eMKNTgJhl4D63
VvMptvrmJu7C8MEQrI0xgW5layS7eJD0CCM9u8q6QRxdBg87cN/VgwzmUIEw6T5LAFReBSJibJIB
Jv/cvWnG6ByVDiM/XV5KRm5fC619SzW/eLDNzNw7qiGvMMRaqMTUvIgU8LblvVDsxxdDQ6bgRAPk
RZvCHWdFlHN+2EG3JDYDFKiPca6ks0emR8ksySehKG4+OwCbj7pm8WGT892gjdleB9msRSDCDSx5
/xLVRnAZ0Zi/XL7UA/AEyE+ux7C87DvX/pIAlfJTtBJ2JCc0OpWgjA9ONggRe+n5gDQxLoh7aS76
NngNoHScUSaPBNdIvBu7qSdZtbPiG4rY5lLHN/Ljhih7nu3yYHGcapHsNSBnTHSSVjA3r4hKcAw6
NkY4vXh0FyZrDF9HqAPIA9i24vGhZ3s6F762R185rEIKhAtpNfLOYtB+XTCc0zuHzd4rbH3Ttnm1
wwxcrbKqbmFFhhmt38zaGnkpnrwyqTaEXiPfFd6tPXealxv4kAktwDEMNoWsLgOXs7tp3v3Ro5vn
Fg2BYMw2ACYddBWY14BS7qwiHY7LV8sNbl6uz8GhI1YbQGbLPnhQuuWTHfI9bu3+Luk172hw4TEC
J2gmtNQ9UJCGMtWkbR032os3QAyDFBUDIeMI4WckRY8RIUKaptlXWav/vNfPj9GYaDaIINAcMeM7
U5+Lfa6cx+WrxFLwBX0sQdiabwt4a9/GnCjOwpbf65I5R1snIb36G7+UxsGghcZ42xJHy2nF0R/r
LFv9uDs/6Pby7KPMv7DmjnRLLOuKUCEMMPOXgDJfRnwLd4Y0niyG+89ZqpFaYTnxlbRsxeEMe71u
+DhrgVVtcJpW5xDN1Gpo02o/toV/ZYlovywB5NtWtygA4OvE01cUNsAYpjTBfFRpm5Iz4L2mIxeW
jACfHObTCAUT7aWXzWcXH5ROLM1DQVDDhQCts9HKun4qC7RSsTKCXZtr1VNVdnKTjLRYzawpIUQw
He1wCF8XJhrx2NDvAAeGnLJVs08txzoEAXlSiW1227isOXQHrNV+qIKXd/diaYY/HsPw1FCiFZAL
Wse4Xm5KiUM3oHzmcM9jU9Em22hggSodUi790QNaZJrDU4YuEMOu1Z3L1umfnMq4jOcTrVm8VtL+
lkkjvg9koQ4D0/adIVDf9rakNsiymRqJQ9psVyNS1psehcttZEh1JSDrLl/BjBK3yh7WVtqUiI3L
+sAQEGgZ9ZtoKuTEDidtctaHTdVy5QS5211k8N7uNPgMt2WwX77oVdrfVZqPVKwUAycAvqFgMHma
rAy3NQPBejdMCUG/PKMfN5myIlzNYZ9fkJJHAofT75p6qvYcZsSnqpOX0Ny0O5eE7etRvfIHpLsy
MWdJgoFMlAKaXNUkw8KhqD+2Nq3W9bLYiWHUjsu9ZRlc7i03I3l2KvLAEqNE6wu9/FTgD1wO6Sx6
xe6Px23GroFtjZ/7+XGbiS/FyRwcz6YFeFbHiqjpdBtY7Womny4Z1C3senrX0TOT/++eXTdvuv0W
tQXM9dJHvtQHsyJCf4lyCDViRJvbVAPgyvlmubckpS736DPuuJwEs9dYHUuPqNBBGj/v/fFYaeE+
yELwQ2N8aXF2v1zudXiYaQ+GNiJtoA3//Mfl8T++LZz/IchGWEcB5pE//iHT02hrBpxBG6Lbz24L
GJWPq/bgB3ZyY9rTKZ0q/9HvVP6Qyj1qcrmq6SHssiD1GCxGpn/SpAO/J64PhmmOe0v66T2lKIaV
yhbfvP6NtrX3KrP40EHZW/OeuvvaGtNrF8jdKsgYkdNmfGU2CzOE/sCVYxhvbqbbe/QQ+HaawHit
lItTP0o+Wxwntw0YkiNjA3Ol90C2C3Rd5+VmcPWf94Cb/LxH8HWzzSqfppIjrzjuFkcrKerr0J3q
a1dApheMzekx1tcNdI+dW/TiNDVJucdSsp3aRPlAw7wNZ+3gs+NOR6b0B6+xreeoSavjyCx/7bd8
ablZtzEpxgeo2Ws1tK8xLxQTE1x7MPG7jdME7MEYuFZdYqV71c5xUX3+SUeL9wCHoCK33gbP5ToP
MG1gXOXFuqU9enIFGrjlxicnJue/O5gauvF5CKBt6b2WnseIWDON+eDy0HIj2PjwP/EdPlL5bWFY
TNZb8IPtP2/cqIYBGCFMPqq+MK21ibwhaCAB0IR281VfWdnJw4X0865bgAAm7yc7Lfcoz9fEGiAg
AZ+5X6aLXSU+a7KobwqryO9t2R9TgG7nQjfC/ViiTmPaxERdIy0IwmSX9OOnYcC01KuWMUzuuxd9
SZ8oRDpxRdDvvOAE/3XPTq4TwsZvjMz/bOVedlnNo/c8r4DAuYLTu5GM90V8AOxYPduBOtWjArOb
d5uRn7RRGQ5tTtvfsizgc20mDPD1zrvJShvdH3D3b1P5qLR0etX0QTJQjYyTcK21mLv0f9wM+fhV
YkLeLw+FSL+BK2WP2hyI6dS0Fn38SnyoxXeu0BU+YKRalf5JVFy4VilwBFdju7V0eMmFW2pH33K+
I/fBsupLQkZc33rUWDYvEtcjFE+51h7REHlljnnyjSp5y3LjpEVO/McdLR+P8hTZghlrO/eUXI1J
DDwdAiT0jel0zpkju8PZIv15jya9c47peBwsrUW9gRSrbG3YYK5+FpYN5225u9yo+cHlno714ljz
fctDavk+xqb4VOEqzMDIe+XdDaruHpabSQT3berWV8wNuwdWC2M99AAuxj61IBR28RGGjn/TALJf
h3PyA2G9Q2bbX+dIM1V+CWXsPPWaKI6FNnfMA5IpwEU2uyRg8DzMX6ZTBOyUcdMxKzxgnz0vlNtz
1dDbpWuLzuFyMcL9fz7CB3wEjImShJl/nZp7H2bNf1x++VI1b9l//Pf7L3ypXfJVmP2PX5EJP3/O
z6gkaRGZS5SPO6flmv+kJmg8bthCMbDGFI6eZI7D+olNMJx/gFHAK2zbjiMYBOKWrPO2Cf7nf5v/
SSfnyLUt08JQbP9bQbr8l9/Mb0I4UjiMIoUErG7Z9ntruhd4IeP6ztpY6jW06ZJ7PntQvPoknEd6
c4QSUe1h3XXGbV3Jla0IOKAEBSi2AsaPoQ3qb3djekwmUxLg3zCfrybUR3lEL02syvB7jiQpyB6B
5ax0MqADBd6rt7cVQWoORi3mdZuqHvZG+ggjbhWhVilHQsZR3Cc5OH0SG0J++pcKQX2nv40DaZT9
CsL5yk1uYx8dxCazJhglE8kE87b+GHUV+l3Gx5lcBZCxQ5I7FROimmlqCXKRedKK0t4pARlyHogD
qKb6Wxjy3dABOqQJGl5FZaxS9DBO9dzrz0nwZoInddNu5YBvpcm7nYhVcz3/sRuhSTKDY3wQ4uGq
WiyUg3gNO+MJgXW5rV0vX301ppoZetN0+wivRWC4ZHF4Gh5Dg3T7wWgBBXEUCfQXXQdxlXeQgHjz
iRU3byEKnGDOr4rirUwfZXsjwo7+A1y3scUZzoirhF4njVXUoEownrqdnLytZHiUy9dmhDEu2HlQ
wtnywSVvR3Q6TbRV4T/X8q43WRB5UOlvUvGS8a1T2q91FnwHsj3E15VinDdGFeSJN/r82xJ3hOZd
VMa0K5u3EYKO24zMMhDGzX4ZQjDhiDbHaiChtubiQJyu9a9VDYK6RusTp+tOPmfJc+HcaDaCUk3b
eATADZqLivotowsci5T6ICaD+K1uAgqx4EA9umo7Y91hnE3FscboaiJPTGdWLnDjwINnaw7bkrDV
Mrk1HKKFKGVDg1FNeTHpSNHTZOfmj+P0Gi6awE1S3bRDuQqHG6QJa+B9KzvpLyr0kuHRhuwc4INy
M8AgUbuhYcy4Ndzz5HYjsTWNRw5wP+HBeJtguEeVvd4estanMYHFkigd6y5DVlu+haV9djCw9X39
HGLn/H8JsLsMv1Z5nX9vlty7r3kxViH9iYWk8sdXDzk1Qvq33/Ivf9C8b/zzJ4Fk+bmPzPyY377Y
ZmiMx9v2rRrv3uh4/3gO/ls+f+f/7T/+TKL7YKVWIEr+9TL9n/+rGpug+s///fbrqjz/n5/x5qy8
li2xAruC9Dp7TuD+gbKx5D/4SimdJdlgbj6HqP+yJhumJMCQXcKAWcOP+6812fyHJahModgAIlMc
l/8dkM28JfziR0bmRYA6B1bTYIlXSOzfWeVh5MHqCDo6/gGxT8wNzfMoOLzRCdqXylK3sS3SrQC/
bGTdtySDpzBiWl6PMix3PdRzbSA+JyFgkyUJzbYg9Nkmy6CVskeN4TL8GOtHEqKzrZkOxcZK8xvU
xB+46d8RL5Y/QxoWEYAW+yGOqndu+kr3UbPKApMTiLHrMKabJ3fmZOYHu4ZVVRZolskH7U84P/dk
2xpXs8CH8fq0huRjbfKQqI/exWPV54e29B3UEUod3PJbH/PUbam6lZsDnuZHhvtfrpebHxyI/8ja
9CZnC6/ZVX/Hdfx48ryUUBzgMVjm+4hyt3EG15Qs0MOoG1eqMG0MKtHn0KiZB8aUoSB2M0tjRgBV
Z2fPBlBJikKXyotId7MfwCo+V3w6/uLpWL9b1Jenw/kRZpjOSJot4J1FPbA0OQVBgEsPRMR6yIqL
vvPGY6YZX1XUHByjHA6QevdlTd5AqdRtEokLg8C8C6OstRW5fn6s6vtx1IeVUNpVj4p202itufaI
Z7zg1TUxOhPb0rFmr4sh9C8GIiw2mp/qRLnspza/CkeSyH0zO3dCc0+NFB9cMO8yHH/8kXzypAsn
ijHejIr6FRHRZH4dWTHEJpVO5an3us8YZZHEKe37pCNjbhPgkZU7ncIghymkmjsxTMh/hs6800FB
UkXkB633QVrG5Qdwjjmp8v2HEvSVzdUAwsnQF0rKL/wKVVWZ3w0loUc0Y2EICbSGvFTLBUGLE8mR
U+yRtR845V+3JMR+dEX+xSUANM5VM+aKetGYC7lfngAousAz7V6sdCHP8J6djVXQkUBWz1htgNlZ
EliAZpMjddclP97cLk3V1mqTD5Awxu9J68s7RaQg75VAujEvV78/F8IFC+C2gZgnZOKEriDbZiVh
RoXMzii2pNPkBwo5tS5dCgavKDZ6FAH8mT/yiGy8XT8GH70+f/7EKhZ1h8QvyZJjvAeMFBVXs1WG
9qpRU7LvlLPNAgNRn/Yl1alD/MISRIV7CGFt/AMQ9jdDw2E2JF2pyowPs26X3/cHYGZ+jZQBQ0ga
ggqepzQDUX55v5y88M181uehuOi3CuxiZZMWgY2jv6rAlDY7XBfGVYEGeE1BQf48iRinpLSKHR9n
bzXMi1xlQa3uHC40KlXgX0kM3cXs96FHuPZYJvZuJJm79C9pEDbrIM5xooIP6S0EKPUEpDuG13xI
cQsD651NJ6CeaOYvs8NhrJAaTwRnUjhuNA8xthGM4gRNngM9FRad0oLaDOV+M+rP+kiVSDoGtgn7
ZNQM6mZY63LplRMKrzqJw82ELie3HXnyjJqJSv7FCodt04cX+Of1UzG//71Ovhv54NXay3u1cpXW
YJTVQmIhyGmbF9ExqK508X1imHEqQunuhXOlQJhmRiVOLZaoGFryXjG+3OSxRMmAog69XXoYx/DZ
Ake+L2e0SpBkd1ShsFcAh679ATNfHDlfpcdLunxsOdp7F/BTJbDxjcDEsx4t4KZVA/gqKArn1uo9
kznLjk4r+1VTsg3VJh+yzD7FQVpeuGbxWeWutWsEXYwEy1iWyqd/eydSUO2EpBgQ8xltXhd+uY7C
iSNWqjP/X3aivqrJAzI7KJMy37cY7wIDKHbQq6MYyX730uqmjmEIjYO87azi+oNnM280769qwj1t
l+wd2k3i3SqkSqdrReeLlRx6b231zh1vwfcoFRWGsBjJJFHqe8XnLa95mccA01tNzF770ALezbND
gasDG7t0dh88sT+vzwiZYU5S1lm6MJ25qPrlZeKQZZFNNILqiJUD7YJkRasHParrPYor97PhjXeZ
K1P8dM1OjFl++PsnMG9O714Yc4Z6upzoKSGXguKX308yX/ejYIjmuopz2wmTBi19P7o3ipT0RwO2
vdNVNNznK/Tvf/lflCvsC+xMpm3SajDNd1tnkPrhCNuWi8QgIQRL9+yfI398dAnwytDIar6Hg4y0
E2RTCrOLegJlrUfdK/lK0QfViqH+vD9Qt3LKwrGueD/Uu2uW+cagjZiffpQroSXDfU4XBQ6399oE
CfjAAAZ+j16IkIcsvM7T10mmnNdY6Dq7KdaI/o906vODnsRXoLpIiRdsMktB7Pf1OTc5d+W521zV
vjhgLpouivkXWINurXpCEC6Wn9V2mXcyLIIAW7twz3HuiVOiPIZiOZsiAAR3i+563EyZCw97DEbo
c5NcUyEVL6g/w73q46eQRS+LvPTGbfQUDKw7IhngyEjZu3UC9K4dOqVdkFnkYxoKXg7V1DkU+Aqc
EQEk4q2OvrHSwZguC7Fso+90PdE6Rk6ysWVIdlztkOuCBv/YRlQ2ueUfQV/s59gtpscujdY8ZDQb
QtLWTg4g2dvlGcc1RPeq9C80Rggz47d48QPYz5n+bFJK3Xod2YJs37uutPYD8ZobjIjwZ+adhUhF
oN7AklBUTk/Ec7J9oFc02S4wNZGey3V2DuW4XjZzzTxWLtN5Hz1o1RlXKITVECFzkCXmNuOB2jPY
YhiAfIDKfsSitaGdgOrJs5L9suwToKBf/TAvIFdpHocwZ+jV8CMgi6yWH+o4VDDOPJhoPO3e0LN8
HZpEDtA2eSQXr8tTb2taQ0BXFN51ifYsOpgQ/+qQxnqE2ro2rrwmecKLAYsapspksVrHKSFRtgwA
d7mow9l0NgaawLWcAKG3CVg6KMPtJmIQuSnM6HNVxCdT99ujYPumf+Sa67rNqq2N64iN2i+3eJdI
oojayxzN5VyP57T9tpP2VpjZyPCIIEWg0/oxdqIz2RhQ51tCJayCSs1s2ieMQ/lVm1F2EJN09cFC
8OcqUZG6aSuDBrYl5XuWVTJ4kL1rIqHgWehr0RKVBtkxP4iUlDr05jngh00kA7xrCOs4GHAEiCNa
1ZknjI/W5Jkb+m5NZGzuWIapOMja6t1m4bZm64GtRpNuT7DEggwGxqijBScE2MgBQ//43M17al5I
PGxti5vdFB+tR3/1ogCfVZydOFf86TCnt73TRg0H6uXdqsyG/Z0wOccgn5RwSeQNcjMV/jgf326X
l2QCnSm1xvr3jzjz1kl9yoY+H+3fFYXl1AyoISeQAvMLX4DXxNVBXNtyGKcpcLDq2U6Ot3rdkRJ3
4Xvi0GuEdk1VAo9MMDZUnPKyUeyq7KMA7z+/TA5ND3rLZIGxlYp57/9lC7PhfPT4SFhJ5gUCBnm4
X94gPw4ihvowVHutoJKq+ASaxXGphfQgPowktH1w6cxXxu9XDl0ZZGRC0p5xnKVr/ctTgcndQJTn
qeTj4GwGN3T3fp+7+4qZ4gr1i7le3qYPPjx/3rboBs3kYAmHgD7OfMT45beqxmosN2isFTxWdJ2u
SC4p8YuXyIYQYwvnDunXtyitwz2s16/mLI/MZMOOXnpXEcjbPu/tmw+e0/yi//5KuLwQdJZ0TjYM
At69KSgPomKwgTaa/efBovcZ2u12TNilYjKoq9C1DnlohnsfQdO6rv190X/z2pHMV28qNn6Jur4n
mndZVv/+qf1FU2KeT1BzqLnH86cGz1DqbtWnNtbKoSbhcMjuav1gACykOaDEpsegukUBZm71wb2k
CeXPeAfYiRhqG30qN1Y4R72k0avCiLjNPdrZxmCfE4xj7NcImFXGOWgK+9lzbqKMSu6dxgU9gkDq
B9UA4OAqi5P0gtE1IbGJwF2HSOrv/86/KK74O8FeuzMdUAJw/f2yCLjUOC46FotU8Wwk6htRQsnc
pBAnHZ/iqvB8wj7b1FjXgjSuNBaz/AZJpjfo2DjVB5+Nv3zdqaroRM5tQhqVvz8fZBmtjZSe151x
JwPDhLgFVpO86zCEhgBiqtR4mjiEEcjGvlRMB3CX7ToP4UoYARGryayOiB0sWXMt5Q9TRjs/2PdT
bm0SURxyz9FPWMpPY6WuYQzRAMNNp+CzkazwKUna10ZjdL98EloPZ7srsvyDpfLP9TSdQ0mfY2m2
WO8PGtJo6tTVFICICQunVOoBqOVehXmxxXG8W86CDEa7w6iLh79/w+dF+N1HTkCDREpJv5dO8Lv3
G/1m5UUIxVdqPo2688W5HCOW36liUnx1ybCooXL9qI5//6sJwXO5wCDTzihSWmG/v7Vem3HqCiQW
JZNBlQ/kpvdSfeOk4RuZS/lhOW7rMQcbNR8lojTJD6BjbotIwMiZa5Ex6ACoKuLQar38glqIOOxi
Uh880XfMzKUJZRqSeSHlI4umfHcNGkXWIuhklNUAPtwj8av3zFCo6VFg7Ul0qy8BlejYJinZlqc1
Qk2twyQ4kWRdmOW+7lHJVslw7dF9uK5EfE/kX7MHRY542UACuqER9lF5ZKJWfPfmQpJxOcXrknWe
re59m6geNZzDVYxF0kQJhxc4xq1yqrwMy5ndaTurgjUxuxnGp7jVsrPFsH3og3Cny01ZsVWbk2Os
C+zNO0MfCX+yi3EzkPyRm+CBJ7dihl+Le9vAs9ZKQnv0HIIvNXocE7Bbp9a2msVP3rTvbMZKhTdd
C8y5CF++ecOMWQyCtxIOae9a+Lyi8bHtoIU6Qj10FGkJNfHoDAcspWJfD8OjodHrC6rgu9/Dexvr
O2EWpI71LzR3IJvB5Ebzj4cPt8dl6te7uu4OdVeKQ2XlSKTr5xF/0xmVnTxLB/e9rOihTBFr2Vh3
Yt32zYvPimEbx4qKcpPnBXlL5K/cj33xRR9DvEST3d93HZhu34s0XFb2XU2PFGmitfErcpoi+ACY
KgCjVlTGuayRyIQhov98G/uFf418fQCnQlQPn621KZV901Ie47RTd77CKLz0F2OSPyYrvzISsfF7
KCgjY9u6dKtTFGtfc5Tj65wMz42aezVFnFXrzCrdgx47mPuaYgZPthYqmMeOPLrTUtfkIufHKP/+
RzcoRvuHjLbFKdi0sCPHp+VTb0ZZttXo7K6DcLhc/iMD/YH2l/6Inx6N9KxeyWf1ymTKa7y+3/LS
co4pV9kqqtLvTdQ9hpJJZT+Pc+gfxBdN6Z1tQcjboJNdRwh6BwqZk06qnbVRiy+C+SCcxv0xsyC/
4aZmBWztcENPS78wnbPA+7oVVpF8mp9mr/JsCxANnatsKdLmL+2QWOooJlNkLuPqegZ3pKLbNwBS
1i4KkqPfk5tcWve2WzZzJI69JZ7A3PiCAGV/8Lnmwq49Nn1zyee4TuzuOSlchz0w3nWQnK98EO/H
bvpaeEF11vyqxKRL7KAX6Pec//FoujiC5pPkkBQm81zzwqqH7HZZwZYXXJo66bOGJ7dj1DFTzobT
0hopUNaLsSODOWLPjYeqgY1IAzPWmVHJjFNnoZz6ACb+ZM6M66A5VyRZbgLDQmRwyyqtXwz0Y7eo
EtdJz1jWG8kr57CFwWWetxsDo2vw1+d8vimNlnDJWNf2yVyiIKh2dgB6EO8ETQAfGckxSkpgLkXq
7+pei7epZl5FLNPbhp78efDpGVp0vynU1DbGxbstDcTXNeHocJdqqz0M5qtOSOFKcw3x5DOp8wsQ
98RvvQWICDB4g7q16lsnC9NzAjbETptrm97NVVplL4uXLBm9WxBKrLQ6KVa+tSHQmJQ44yKMOubS
FcxnY7Kul2o0HMtqTegFh4yGFPLlOyLLeSGIAcTY3A8bda6iWYJl6nTjGGPgQMa3BcSnk9BztOqK
wK+chO9DbZbksIrkmz/NtRrJVwQy5vTPzOzE6HtPimsxH7stKNPrWqttAA3g0JCUXLtxne4S4szO
ZJBt09kDzUtmT727I+n1U5aztzaY0xMvI6/cBg83jxEmRdSewSvNj/kqHL3B2U7enabkRtl+e9aT
7GsGhmYLyib/8ddILcByhHN5NTUWLhAU1XudVvB+uWrakTDxrDf2ZkY2gqHF9QWMwsvchzxeD/U6
0ZW9Z/t5ST2rQX+mz6nkrruTbQLtVt54TnAIQz26w4ryhHmYxSXHVBIgNVnWgoEUbdjKamuYJLVH
VrZ3KEqXf3J9BpuRi/oA74G/ibvoSXkEq1lVqG+U1mMRMWBT1FoewO+bSJlWSb6ji2JSeRx7CHiQ
sff+UGSQwYPLnsSLremZ1dHmeQMW8Q5DCEoiuJbgZq4BJ0Glz8lIZ054pZJox4aanuRw4LCgreM6
UGdntP8Pe+fVG7eSde1fxAGrmIq37KxWaGXJN4Rk2cw589d/D9sHeH1kj425/2YA40iW1Yms2rX3
Ws86YvHsT5p106UKx4uOgbGAHr0pppS0YZ8ycvkqzvXmFBK3vB6NYjVgUb6Py72eTCPcgW7YjdLn
XrLVzi5rrifmvIwE7gm7ilZmn3UcQtKBTF6cXrk1A0gEmLQRAQymYEw4WSOMwHNTu8uiYUXFQRHB
1NaAGmRUzVt/qGdCiMx0VxdxipqyIB2243RQJUlxMpm3ahGp9z3pTfRiME5n+tgg/uu+0LdZFXkZ
3Q8R+Vg4ss1VjVRHQezB3AukAdNkusomIg8j9bTEwCSwIi/ChIprjvGrlbFdHKLgou3GjQQLs6Xp
Ja7nKrwAdahOZQoJdBVmsDuCUI95C4bpyshfkAZGO21iaQ0GxjRzxeAZn93xvM4tk4cDVEtuHUBZ
OMCt9TgjjmxaYLRGn6ymUmgePoJtXEI7qAqLeGHq+UoklwCnBuIzZsUkaAmAnMr50vD1kxDc9hjQ
T6aLvaEnI2K5z3tPlBBFUpMF91ysVlFxpQPTvEDwTg8Yy0pdk4ucFyk+53y+1ecoWZvSoB3XJvf4
lQQqZX+AcVBABAqbe0MbACJxykAf8D4bjz2+IiMuu4fZNeWqC1z0/E4J38mYk3UUoHu068VpP3E+
wrPkjW0pthyg5LZzrG/ntR+WPeyuehb3gBVorL4yoSvbzryYl32iQMzk9SL5fr6DGj8kWY4uGZ8C
zyo+nn+DyTY06PN7CqZlg2VN3XOYP7qN/lVvtPJBi3N5GQorO3XD9lwO1JUQ3HB6eKFpPdufZh1B
6PNcFYHVy1gnonJN5qC5EWzAI9mI5w7IeeByfh6Dw2FqzGiC4ixCjIOSAThOoYtn4IgMqZbWc9+r
Cys18Q+mhcZdm6ntsloSfstpwaJZjTy+D1A6mU1ccVzMrW2o8xRYZUWv8SlXmeaVNjY6BCj7qMQe
5iwN0RQw2IbOzGouPuxad27RtJRkd9Xvs5DJJvTdDosF7fTMBnLoz9ElI8VkL2ICIs4XAWkKqOVK
YXnn5wkPoYRG0vq7Ou5ObYa5RkDB8yosBtfSqK+tGdcDAo3zey1Nuh0ElExe14zxpnJ64tyHYX/u
xJ+LiSkZ3VXaGP1qqUXYKxjsqZm8OoodYvEOtk8tlsQFRuPRmn/8VpBjT2OHru38GGHXL8B/87oO
e9j3HP+XEnVHi38E/9iK63MdRkuG8ZE5E0cDhr7U1iUxeNry9p/3tDIxB6yT82Eu+m0GemnLx5Mf
WkKKPdzAxxprBhmwICaW5lYTNwfdju21yYW/nhVIYos4xUoR4N7Y7bBDnk60emi+jWmHHW1qrrH6
PiAIqyB6RwGDBsNYcQAgVU/TrpFubgvQBQf28nkdWpPwZvOfPvryVvrJeIhNBi0QRdYN8qKViabs
yanHtVNUH6lFrGQ7jsmmJGcFscX8BEqqOgYTuzHaljBi0z537eGljCuttF5MMdb4vfPeq1xOfR05
yodEmV/ixrlrZqxAkT2+nf9JIq39lJDnHp2H0S5LNAZRxEVQVvaG1mcX56qLE+PstbgQt1TA70r6
TKXLQOyiBYfQJzNHSQ6c598oVJsdcyc48PxBg05AV/SQmFG87JyMwrjxssyod4gEot35Y1HkrBzi
wzxQ9uiw4g4iZMwxBU1+28b+etSeXAmC0gyN4xD23VVkxIvBjgtCAKdukqu4bDjI4LJRS9PlPE8Y
8b95Lt0YXJNhujpfitWcBitJdLdrxRjkFIBrEsuvmgHPoZtgyDWcllFDtetLCZUUjwEVg79G1vbF
HN3swomB2/YMxuIRELxT4Viex6KnzHRxG1mVu1JT8AzP5J72i3Uwo9H5p8zTumDYJ7DBZuVcngU4
YSdWNJmbG/3R5wDnF2m9xGqQRSuyDldNSqkIQYAoZWh6Zb3sdRUu7Ka/6xdxe282L3YFL4Yj0h0h
peF9W8YQQV1r5wOey9kSrs9H79kfIVBGjLFrodmANSCd5L1zCNQ4XFi+f3negzhUwL1Js91AUohX
CkakWhgBml2mtKWY6yNxaPsp71/KVhESU0k81L7e7KIhYQRUlFTei8ikB19MSGNbUYBKJjN+tW2m
Ze7d29a6GsEEuUm7ZUDSbjP5UIx0iYq4StfwXsAxthS71vj1TDQ6P3ltsMIDc6jzpZKM5gVnaOhJ
zBT354djhEpnc6obyhdrWIEJxeIsilXcyFPfMtpcas8S6BskbILER5tuB7KH99FCi7/ABcn83YRp
nJ/m0EpIk3Y3YxM4sH4S9ndAfUJJe3uuE4UyytU4RvbRspMLSD/iSAzOFlUNKRotCKqRxXjlU7Vv
zk9dhR0O5KHlYm9zHwctFhPLGLSnbOAlyLheAy5PtkmnnyjP04vB0ayLaXKv/MW2kCTGdb+YdKgB
elGVF7VV32Ab5Oei4ACaFob3kEEm1b9O+he3IWPmvKCet/aSmnTVzsAZFm2a6hG6zsQXi+b2PGTt
i+4WC9wmmJSzOy8MgYVf3JKQs85n7YZe8VWUuofzgTy2m5cBc16RiB4fMevIeU8KauqvbEjrjeEn
Af4yLl0msnfntiedlX8WpGbObgZt+srhCrL/comAhlXcOruSE7ON5XOlpR2IaZlent83ytZd32nk
ri4Pxd0FU5Eg7q3oY21bqAhkhBlf4G2EgGK72HD8cA9E+2vCyrfG9KCYDZek5jWGvTmfdIueJxoa
3WujW3c058T1+V0wIvmtAxNwUAzJvET30XlkHC507gTGmPK1aKsXWovRQYNbmZWNcxVBpfCUyxTG
mUmzdTPSFAq8590UqKscyIXMA3hRUl+5El5jQJ0527ZxqgHxUMZmB/phxioyOSIu6+FVUxF1Ms77
3G4shA8moP6lWTYtcsVI0jxMHs26eZwclElWEWqQ0LLgi6UKd+9TENcyJzCuqIIdR3S6noUAOZUE
2G4r2RyBzlrkv2ujB3r4FNPUQMvcRfsyAa8hzGE6Ri16APIFmIwO1gq9SPwQT/XNbIYRnH7xNtdT
ArcBZbmupjcDwjmnqMC+zutq1cb4VjONtWnoo3idVXXz4JdvqU2HxkUDe4kshaGCyIyLeYF7RI48
CkqpLYr3u8JBdK3KFJTU0AyEEWk72+dQwXHCeU0msrdro94QyqftKhmW+0zA/Aa+dtH6aCQIAnuR
EadmRV7bXtP5JHSD0hby1HDB+e21Ajt5G4zpzrTkc7RQEMLZiVhcCXnmuLmPsjEi1oSSjFKyzcwt
R9fqRw1RaMZwGWNf8sB4FBTES6lnj4zMK/ONAqw48GHMF93QXWsjyCCaiM0DJZnuttk6APF5G7lO
BonEgfymNyUx1GQcO/QpLnSXPnxtXJRZZ63bSeygzV5xjSfXSC3Fle0gTUK/+JCZJG3FhDYYaTXe
mVNpnHSBVD8I4ku5JgXmWDi9TgcsImwAqUZNhkzdJOEdkULvvcNAJCwjuvfVQ5g07fVQKLzYY3rZ
cBeXsbGh0pebMPQPQ62iqzRMOYbFDzZWSpBFkVgFUqJqcBjAqqhZ6WL6HovoRgMz4ZHVghdLPifO
5Yxu4aogqT2zaxRjQe4frJZQJ0Kt6NqCAzVEP+3cYAEGZ1+5rwrPQdjF9J+0Yi3kvolofUauzew8
URuzjheSN+X4JCNgoe+2wbPU2rHg7Dalu24avlm8Sj4W91qfs68yyhcOuTGSIGeyTecguvy8CEHo
aRisq8balfr8NEf9cjv4j5mEHVOHhzQFjskh0ivwX6xqNwy8lNveS2sWUrPcdyAR4pmYRUuYp9mu
FeWAoT+0eXhrC5i83SGk9melZmPywDZsIINOKzho5hYnaLeR0j/FNZNki7MOqJEU1YTtjhtgfbLu
jU0c10scgE0GQWswMwx7aAUmvU8aIR2kHmuRedSHqjHCo35QzdLdrHSHmWpGZkXUvhR8YgClK7VV
GqfMuKhelF/pS/AO5g3YDHIEwTrLFGjTqjKD+uBgX1DIERnf+Pe11iQbE9xLoIzNWJofsa49TIEG
ct/N1UW4/HH+cpCLR0dzyH2ZuB7nWh6NOdPv0MVsdNUbN+ev4o5mZdLugWD7V7XREwRyZSneVL3u
JQxhC0th0L8MYcfJ3smLtZ01mCW1kkUThM1c03lubWKIsiKDKNWanr+Y2eOI/W7wvS5pHrLY93mD
j8oYIG6NbLltxT+3kncZvBp1c1uzSwbLUTFsi25HGPquNu0OS4Ubeqlh4FcH/0irc77IqiZbWCcH
YRM7Ojofmv5lzNJ6a7b0DKwFrlZrrF8txWRkDyRbzPHWhBlJqZM8DlHXrVSawmpqx6OyCOrJaTKt
RELH3IrvnKGGpmQx7uxcfTkN3vV6QPHkmFBuzfIas+vkJXme3ADL0SM/35ldAFIx61ej38o7IaIC
4nJj7mNCwLaMinVPM0eyN7gKE4v8ST0wTvA3yk2WoC2ZWlDSNkO4brw2EkLa9Tp/iIhQ92I7Tbfx
9DH0cbQxkB5XiQ9Ho9Y/+jh4LheTLgsNyYkaGyY5WcZc4AtyWKa7MV4lwyE3pnylg8DgHIs/KOn1
i1TKdYU7dYuKuD6YGbk+2qir46ziR1fPyquIum90jbVTMaSgvoMQqAO6MuhmkhfzDvSaYvltEAaK
GxOZtFOy0Ds4MHH4hiOxmtGVwlmtD3jH0HytnLSi8J3vRz84zUDBtvQCd1l10cGkukL//YTHxUff
r5y1xRIIc1xsGpORjaZeIl7jqi0UpUfpMBhLsE1H00NbaQK5j7wfXPHVdVJ7Oxgpv0MV36RWFfiU
1DbCYXrIDBcyTPwUY8pcp03xJM3gw4+xGwSCIQc6w+kG+b+2C3ONYCaldvXMjSwq2v48o+M4ti2l
VMGPWsbNYCvGppDLvDzcBwv8HTrgVxW+IylNLqf5aIdJeGKc6uxLQRiI79IjCPTu4sLGVnW05wGi
wFzfqKB67czOOViFyZUE9bIcFLRSumazVfZ7C/i5Ev0Sl6m9u34H37nun7UHiIDBakjEsHIJqmCu
OzbrLOWjYnxX3Lh6cxXMjb5TU7WVTs4YyX0bJ2ThRfHNsgZt30V0vHUaYV5fX2NBD9dD1xrIrayV
zv7m9cTdeFMGzGk+TKnVfoH3iD8urB7SjCNkFeu1h9WePl3JtVDm8wHsbAECeVqBwN30dqgdJte6
LkrfOVLfV7e2CU2wDgk9mt282/SuNq3jXBinLrJg+bZw/5avoqAyTiYVyrG1KAk56w716yC7C4e6
d2XmfsNZne1dWs6afYrcqtjx13pWEWzr7sjjKh9J6gvWA1jQrRH37Qqih9j6XTWw5/aM9Cr/e6Ox
wWFsjCBoPtKiPrQaSmLMtjm8Omk+1Xribnyy8QguqCCMVPWO29q4YLO9dYYm3Q9ZaCDMrsKHvmma
NTqkq87+VoLU88q4t8Fppc5JyaG+GgK1O38r0RF5O9KuVyacJTi14ZJDTD4ItOUjMAL0+yeN0NTT
yBtJMGkptyIj0CE0W0Jj0TYbHWuwQVDEpVsG9n0ZbMnT0PaQ2YG3o1L0gOY0rJpZd5/1dgrXVbn7
ZKiLtYbAaIORolv5/OfOCUI0dmuNE+MVTC596QJ9iac02ZX+c+OLamN3PnoYDe/1pD/Zs3wzEIpd
xdBqwA1EzTHNCIhDIlIcjLKJrju91fdFaT6yT/cXjoD619qgibpmADo983HR+3wPKjtmr/YB3jdy
Pxawp5Wcj9VWma28OP+RapB20ByukfctqG6soSKqmivHGeydW/Qvuj0wqUoyzHHMvZb/jpH/wsYi
DDpE2gnloYKxN5MhZ1MmH+2qgLM5wSRvSzoH4KGOA+LNIB1c6kYANG3FdQRBlcvEPkBtYP23Ywdi
WNBcGctD97Doo4bmU+C3Nl3b6iCDTDuYlybErpViHseYK7UxikeXbq/UfXYTzVSYkaFjsjSTK0im
1cYYIwlg5y7XyHOb7R3GLGz5jxq+ljyObo2sk2vXrg7tUN+Jm1DaxzDK6RYwGecMl9+S5PHc12Oy
Bi32UhG3va7ijPDtxE7XCS+4o6ntUmfiIYWInzw4Lhm9vf9liv2A1pRayUHGm+6YuIEOyrwARtQl
Nyqx0A4EdP4lAclmBrikp6EM9M6Ao4Z6xLQJKRjmZDi2Wa4BgWc1mrKQCLHMijYlNXRuL1V6Ju/s
rHx1abfTg2J04zbxZpTGDXk1Edt/dQkJxgGHgyowkQiEdMKJUrqHdmi+mmEqti1EhFWuKWQlLc/O
8gGDL54ozx1GNDij9uFX86uLeM9GQQRoZhGRIlTNm3Dauqpkg+5D0DYZnb/eNL50RhiQUhHdu3p/
ig2j2xOid+lkeJHxr/k7ve/eYoz2AOfYx+y4ueH8uhkn6WwCG41kZal3Gm2Ppl7SOUoKCiREVwwn
wdAtQD19TE/hgpupmu1gxc4T0ReW29/RjPSRDvgPA3kHm76oOFaZ7ReHA4enG+0HJKRLEm+/Emun
ex1jQweg54rJ7/Oo3C96699hK8NQCqauhv6MKH/tdIC02A7ZfUCbqoQU7iItUbWKhDkhlEpMxpYG
bJbBGbP8NgHqH3f4xVr8gvyHG1EbKp1Cl4r+pAZSYDRJNiguClOD/1cLVW86TsVeZfSH1iYQmaZf
0zyb9fDW0EhZFe50V8Q1ZzyyR1MXKK/DuS0ETRsEr5iN0aok6pF8tgckfHcEY92Cw3/JSqtdc8z9
lhjph0NdbNu3hpbHnjG72mPhlMcZ+OZT49i0U+BbjdKLEpeYd2AMXqYgjHbxhcHTIermjk7li5mn
rwQN0GMxk5sIzfM8tPFRuGXCRVms2zbslyjtd13Ech3ZzmU8JF+IDkoRrTCG4X1z8+hVy5Ln0Erv
XIo4hBxT59mROwBchnDa5AV0ZrcKCVF2LjSfrmDD2N2rFaBYUnA+1LSOZkh0aXIiZu8+c/qPKrY/
KuL3VmbLOg5nbDuSnuRNiBwpaVj+CBisFowQ8mBzr1uLy4fwUxp2i9e7H6b2gJBhuOPcI05hqXsR
9i7sxKYe7MaWsmFckETnHwlj+RUtZ49bh2/5RZdcV0uQ4vLPz99CNN9vxKiKzXx+iEj3LzMypa/O
f+sWGRutEF9+PAI8uXRddK65/fF1RzyXkxHl9+O3u7DoKrJ7vf/79TmISwYpybA/f09w0rqDjB9H
oX0YpxEJksGNTZhHDK3sJGkjjWPzURlDSJds3KuehWikYGch/gr56j3zgSSp8iNYu3lNbwXyhzuX
cKswAap03uvCPZp5fphQrrTDC1nT74ggd1WM6AaRwescBbf5QMoP4FJG1Hzqvk9vrdbi5wqabmXQ
wU0F+G5iSTf1khXIUBhzf/E90arnLLS0tdYu3vQ5vXGIAh6kofbEtECYDsYvyrK1DQukM7jJWjp2
clTwexYpzhxdQ3g4OaM1XufSbbyKqlVIcSVGEiGC9s6PAcNN/bTFiwdgsntqriud3XucnQ8zO9ka
gePkboyr3vCfYmA429j0j+hqhE2vgtBWKrEe7YAVciXRT2A2bDBK7ARdd7Mv6EUFe1sbv8xx3e2i
e2NCkaJhDGzTAsVJ7WhbFNjVOhMMk5tjpYBjduVFNPfPlZOAtmrsk8Ugdz1B/OTKL71UOtuwQLVp
h0TEqBjKXDnr31M7WPlxjfLS0xrUEWFYYd4qjHTRcl6mUeus2/S9AD/sBQknpTZ0Gcj7JhnRMbeO
6g+MPLIdsSGBZy1CRB3ltUGRCKZBftMz1ACEmy78hOy+StKQeSxk9hl7FfKNgMQgPfFMI7qixt8P
pnsaooJIsxr6Kx8EA4f2NQRrywCtu5qL4NSYg+nVCx9ACXmRy2yd52oFwJftuClZa42Wlmg2WXQp
Umhw7nRrGQnxe4xiA8qapO3efA4EZYOChb4gEwYBeYEYPC+NC6r6QW4SM8IDps+4RjQ8FkWWLtsa
x6y+eEcMF6+t0Yk3pYPQalLE9lUBe63R8j4G2pe+D95jDdJn2MaLJ4jjuD5CZSja2jNdTjxJkN2x
CW00rVPoiKLWqw3LvwgSmj+xe6tjlGYR49NGcX4RFORBD3WVbNz8ho1d3aetESJNovjDHbNiZtZT
w8s7rU/YhQGmeyODPavTQTnDeADs+GDb87yqfIP89ypMGNRAkBiaegWgU/bW7agVL36Jz6K9pOyF
MZbaxLKr9lF3XX1NC6+vsq+61pNBHYldTTpV2RI5lMJ3aGqrWBO6tOp9Gg7YIIHw+ep2gH+9pcFK
LGOJWnF+0GgZxqVNmdKBloP1RjlBRz/sJmDxIgwI45JoeFIEghbUv0jbufl0YejzgoVvX2fe5Cph
V0m6ECPJwo9mz8C3jekxHqVO0ULLKx1NUGCjs0QmckfFwQ1Qx+q2D8dXvwdL2FXtFcQlsWUOiG5l
mB2qdJKIohbeacX4bl7UGyHYwdCYzAPWnGOpa6wcZWKBU3La97JzvORlhne5CTr3u+teNhW8EaBy
Jtssf1lroRfOLo29hTMMvam0DnSpEf9ZTsMBZpmeR/6ThrWfz0I7uKHTrmU9XMcacRkCNNxKT9FE
pAh+dcNii9T1Fro0ClDaTw24+FUcJ0uEwJsiX3GFu0jCZkFp4GgLcMuLzVVMXb83DaNeZ3qGLyRK
X6qKGTHmQWQE+S16b47OGXuutMbHvu722Gq+S4OQAjjv4aoe6E4gqxCgvuvsNamiJ2Fo33BqSSsI
eUbVtxYRQXJrBrF/p4NT5xrVb8ETvInYQffh1MPad1pKn8HyV72s9yV+fM6ezkppKbeE3maXOWxQ
gsIJE6wdi7SYmXZ3oL2PzXGyGNVaWTu82uRuwSWdqUKVpl0w590MyRyTId58w5qGHTp2WRLT+hiY
tri2Avd61M2cWD6+6nnMAwZd6lhqRj+SzaqbZeyRx8MSi6CTnskm0hKwd/216tr2MHQIevzZnjaZ
uXC5CtsLiKbfDZSKk5UdZDG4B5mqCLigTslGhoZTM4mh2xnsu2V9TCN5jKPoPlTyuk31QzFbAlCO
NBhuWXe20b/hSDXZbMfbdu7WTROdnADxmoRPta2TpwzpLUcyIbB80Y5q8NNy0GI3En66jzk4etxh
dJEAfRYwGI7gMW1iiRAUj7K5y1OsXjHbwJS2j5GB1j7zhxN+sXlTB7s842hIQwO6TsLvtTjrexl8
c1+hlCVscqBQyceSIZ0Q3NOa/6oh+xHL8FmbSOz5HjM5HFjlVrodPBuhRhsPgE803NeMEMbYpSGA
+Q3U4fRAkbzpIh1rVVk3a7uXYk9K5rho2MsNnERG1mDVjiZ+bo80PdWE/r0KbP++NZZtYx4nPFqt
fx9MzrxbjMxrZ/kS2V1yinW10+leek3FYGpcLqFcT/uj0amUcaMEHS/cZ2EEzf35D6AeH0SDBpdy
1kma6UZjH4JxXJ3/UjpNc1+nMA4r1z6dfyJstH5DOBkjxOV3BFrdn0zlr89fzcu3bJ8BJV4wbX/+
Xho1Btl3krSR5bedv9daA6eKPrn68a9G197ZFqrb85fnP6R4DMieu/vnB/BuhZ1aBqw2QF0zL44E
J7y1NEoeXOQRqDJqBQB+dh60oHohZjb7uvxAMTTVg2hEtg8QEPz9B4SZ/fQb3Mx9IxC7epCAvH/7
ECh4TH0uf/cD7Wz/eA7nJ/mb3/DvH/i/J9nl07Bpx7hasbyUN6E9PhejqjhchRBv0SUhHZX1k2p6
dcDrIBgU8Ld8NkgWbDPZ9HNZP/XlImtVsb89/61yA4DgnA4P+WBRrKohZdQHZNys89Drumuzj+DY
2YruiD013wuRbyWnZ81p5bci5FfNKMGB8x7s2mZCR6uJ1ICEpgtN0X0wZd0HcLZHK7art8SwmOcV
dvtCcKjyArz+j51lWcxHVXhfIs9ZZ6amn8DyxVukY+31aHFp2j2mM0N3YCKmff/YhvBk+442RKo5
/SNYsPAyx5gGfpS/dVFMX7ElYm9dvqQrW15Xhvnqkrj9SLpDf2PV+u35K92JjdMYRccia5kf1Hp7
SAtzvAZOMF4nDoMftBM4A007hZWwfPP8R4lrNsu6V8Hh4IklNczDV8sp3UNmo8Oukrp6tcdlqDEU
9Ykes3kirejj/H1erLbGdzcfiuXH5LOOEvJVpy48tFUNcCB1yx//WExzfRoLitAuc+L1GK6RULp3
vOph0+liuC7bMdsTeEx7wV2Ec7l8TPrpKFGaNOW4Jn4J4XEDl1J10QuB5en9XPn1OnZQay3HEF9S
WQVRugHxTDFuAR+PvzUSkJcaw/4hL5KttABClClcfgQymz7jVwdoel092efFNHGmQikbW2tpVyXv
HJInFHA5d2PxHEiS2Ql4Jj8Br6hwmFz5KgAdXpevc+D/cHj+fzbfX4hPUuCF+e/Ip/ui+3jLf8Y9
nf/BD96Tof6jTDYtClHTweBoYaL7wXuS4j9YnBVHNFdIC0Iff/MP70lKQHs650rdASuCYxOvzj+8
J/UfvjTg1ABBISNMOdb/wnv6xXVoAC6xpC6pN1zUq588oSYBOxhJOtejnNqT7ASd2L/96b04/fAu
/YwzWkyC/3I08RA42JzlTzw7+qeHAIKlGZKkUE8VtGvx3pI85NXsgrdtkwlkXWZMUfDnx/zFwklt
xQPqCgcXlmT7EwOgw/FBEpvi7BL122jEGUhelIaPPSetOJN/8Un+5hVKRyGSBZBjwVtZ/v4n66Y5
l5mJSxSZzlCscSR4c/ncONlVXFl/eV2/fyRTMVWgz2cby8f50yNVQzRPbuQrVL5Xc3tsomQbcGaT
ZveXB/rNG2jQWIC/ZJmMaqzFyfTTA83EyhQlJyGqufw+B88InXsll5wmDA4E5f2Afv5XxtRn6xkQ
SK4+CEe0UnUIFp/eQfjH4Gl06XiDvBXIJ5003PS5u9IzfUV01Jbu0p8vkIXI8a+L0rR1Q2B3s8TC
VNI/XSBTlM5tHsNo7EpSBx0AM9Y6+utl+OvLws7Lra8rU6dnc/aD/fQuloXgSZTpApp57AQdvqwg
OMUm3bpvT1TA7j9Mvv/6Pv7ysYE8UiwcrBrg45Cq/ftj0wHj+RFjcE9AYlPGLd4vqn00evQmF4Xe
n9/EXxYPWqW8Ph0bKLZyvvj3ozWybaph4mw0or4wmai1nA3+/BDLQvv5g7J1iAIwBRzc2J+veBUi
WErwi3tLUiiMISwz7hINoT2nM+LEoTvmaJTptev4xS26E/S3xUO4EN7n6iY1i9tu6tccgnDD0KBL
X/78/H65IZe3QCmuI8ZMIA8+3ZCIeNImDHgLgppozo7eddZtWNX20hB/MaX+5rO1aUyx4Aths5F8
WkcJPXajwvFJESXxuwwJBl+iQOriLsI5VKJn+vMr+92HK1hkBH/wIatPl5IRNj23K0aeAKNlk7Jw
g1L980P8+uZx7zHmQN6I1949+zx/vj3IGZHaTNSlL0mld+RlHHUPeTodkNP/5dWcb7V/3/DLY4FQ
o62gw1789HKIpfCnuSXlSmrTtNUsYLFOHjIkNhD9JUOx6Xs6DRwI8Wbm3+zc0rd/frHiFyAFD778
H/qCNPE1fHKtQo2JUlkK2zPC+mlu5NegyvsD5i0BICP+JmRAlmN9z6b4BXX54kAr0rs/P4df1yMH
ShGbvdKXu3ZBT/68qhemMBNycegQNT1ZcJU81iNZFo1+naR07Ih4W9uye/rzg/661Dp4EokAw2bH
Cv/5U64jSw65MFH+RvqjE2jfhfKve5oEf1kqfr0/HIddUXCH2Gz/n7cshE6W37XcimbxMUmUUHSQ
fVDoslgPGLf//KJ+92lSthFBDiALy/RnMhZaiiQt9cRGHkavG2kOjgh4vrRfY69vqPB9VKh6/NIL
88XNjStFssefn8LvXi/vqM6ioJA9ft7CbC0hbGpBjPWgDqywepcSgYfq9MrDO/acN22x/vMj/uZ+
5aKRcADJz6X4/FQUOAIQgi3YNH0B47Ok2+uU4g3Cyde4ZEDw5wf73Tus4EotdYEDxs79tLTmcxyg
vxgc9OrbyTiailZxVBv30ieAjoknLoRNi5EGjd9jGsqHPz/8b65aZfI/y8Fpzpb6ab3IK5lMLH9c
teE7iTUrI79nVfnLAvjbB7EEcD0h2D8+349GwBQsYRv3GhLSq+otoArJQfL97y+Fm55tA3MHd+Kn
j00TZDoOus/H5p7IzbKyb4X/t8Vt+R3/Xl6VbnOYsXnDzgb9f68sGALrXGdYSTMwuZQdbVGbjIHe
ftOIILKZnoiOwBOD7Aen/suF8uuixkOT98JMimtFuZ9eXhFSp7Z5pIiFkrtaw54zf3T0GcLqo5y7
VTd+//Pb+WtFwuPBEKEJzTKju58WUTVhj2hjcpQSCivk52uGZ7tevDdafqGiaVPZYls51d2fH/U3
twNLNgdBYTmcaNiT//0OFwKNol/1DgbaaiPi4UlO9lUX2KtZU1sH+V/tF+8yi3D3J8A3kr8seL9e
qjw866rhWkut9/l+8Ls0mDSOJd4YP7Ym+XDBexjFf/kof/fWsobbQiCfNjhQ/fs12ih8rbzkKrLq
C/yc5Gql0L8/5IgKnPl/WmDRh07053f2N9cPj7ccdnhnDftzXUU2sTMwqib7OldXKBqRjl44zCvq
eLj2o5mOsPOXR/xNMUJyKUsbBx0D3s/nMh27/YCnhKKWfGuvQnqcOO1jPbjHxKdPNLg3JkuNaRDQ
Su3651e7rJr/vlGBUCHJZVVRpEmd6ao/1VwV9Hgr6ZgbRJl1yghxhEDlNH95gb99EEyYwKoN+hef
t2LiafyuXk5XUYbMIJqzN/Tif6GN/XpBctqWxBQ4puS21z/dD8T9jmzObMCRSUDoiPx88sRgaRsE
NtH/XMIsj8UlAhsFYcNnAjIdC5FVy5vWD0wfcrtqbhmlVbdBG+Ha+vMH9Ou2zitaOCySbZ1L8tPr
cuMgN0SAKBB7yK01m3d6gJ2YKJ1d7nff7Y4p1J8f8HyBf74kfn7ET4VpO/olIfCwskcba27CuodF
tHR8DIVZi9QVZqWG/hOxkz//P+bOZLltJevW73LnqECix+BO2PekGkuyJwjLltEmEn0CePr7kadu
nIoTt5n8g78iCkHQtHUkkZk7917rWxsDM8FPo5q6HfY3EHUWHmLfHdEkTaI70/q8Cy8D+3UwCPnW
9SB+/X/+a+/f/z//a7H4uC6lHnvaP8tJvApuE9yNZGEa/w6g8ZC/g04qCX+lYXoQeQ5mUsqEVL/q
Rrry+//7y1uO9Y+vT/PNB3HHL4jcCjacf/60zAwNxGS+TsNAuhtDFj9gvC2pR/u9RCod/5kUegnk
vE0e9d9Nym1EdpN2naOHalhccdKrIFhSomMDYG8s2TADO+n/zLVtIUEv8BK5eiF63wi/TcLum2qV
pJ7KOtIQegeO4Mj/ghGpvae9dOmSJW7lL5nbDm25mEpGDPMyzgZ4DD9ISiSHbR2UiKO++0XvMKtE
/GyrN8Gwa74MWtIf3yMcdyUzm6St8fT4DLcctS26pkFqDLQxDjw8LSIcZ6y8xSxsxuNFXpVrjoZS
2ZvUQcD7xfQZ1bU94ous4QBUk00qEMw2Bz+uBek4hi05CjLeRRXnoCOHrp+mHTleBOMBGbo7btey
E4U4JWmtbbFq6PujCggUxehqzFXVf4cbUTm/upRsvicH/FvIqDBLBcKeurGm+Zpn/Wx/dpiXyo0x
KIVTDMeBo29VhnUhXNqJ9ATupiR3xOegzWGOl4bnWkW96Gpmnb8HOk7jpUPjah19M675gxo3AhJh
jk7UFtDxamtPNhlGk8Uw+LEqF8qOxv7FZwDi4heEllHh0ofRGC0Ba8C4NGYDE8AmQxBBHreiNUn0
UTVF08kCdiX2tgc94U3brkjpfNmpXRCnUePRJao+r1r33SroJPVLs6/n6qXuezgflxLRGgGIfgX5
8Ift5QwLVnNvZTPOPIHhCdEOB97aQlbnduOnKe1Rbhyo8h4hWW4FDqhSkd//8nCwNK89zoW+RboW
8obAzC3d4lL6aHBId58Qgxyb1GeEqArpqnMXpEQGDnkv4wvKAbs99yU/473SphT1chZBnpb8pECk
kgzIKOgWDD2pKuArDes6iPt4tHaysV13LQFfWzeLbHmqYzuTR9Osc+MWx6Aqin0VjEr/JJE4ac/e
HA8xjg66QbtJ4qIpTBurysI0IuV+2YTzoj8dXPjJfwp3qu5sNvQPm556GFxxF6ov+vBp9DFYfVt8
muUseYnpCBQfDLB8b/wyejknqxE+BqlZLpMxgg0Qfxz9Os66y9Qrx37uHWxEtiqTY6CEJ6CqdN2I
6DMQE5yIOYkdd2XbqklXnZ3O67qmA8gcRxhYCytYijiRKtNFsmDAl0ZaQsqeF8YOetGO3gdzdVkG
n5BMyjpGyA7dMg3kYqTzNMz1MqzDtp1eCClNOC0diRTTvrUaZBXXMDzYlAakCq1WLIeyR0D3jtM0
TZ/6UDbBj2Jomxy7VgAebz+TUeudkBWKcGU7ahLHtswlXk5mu0F9YNUmJWzygcRsvES78aYyOKO9
VU0wvhDZk7T73s279OZEhoXdXAytNkFTJHkzVJDwvIQgFUG8Oqdw9MNifm9M1wz+UNtOeGmawPKb
FrVUK8QfmAj1yJpIE89FyjSiJKb6G1OH8FXl09t2pW0mGFL59Bpk4eln/D7kUd5pE6H92wqNHpSq
nAJXPw2IG9Q7jULkx8jfvDB9FYXqPHUmhNuzyP/ydSC/vCzvLGgwOeijvQ7gaDzDRnCbS9ZOIn1K
Ag9hD992gbg7GlvRnzLPNOwtHz9juMrCl9Ghbcj6JVrPrkv6/ZkREq7z2Gn+q2dt2y91+Sm/2n+m
q/w3zE2hyP6Pzfaey/LvvJX7N/A//8cp/Zy+/nOI9nj9X0M0y/0XbUKXYwdIzkcAyv8eooX/IjLF
tDgo0wYBaupQi/57iGaTtAILU9znP7bL8kk/499DNBH+izccVEvwkQ7VMMlTj8yavxMxiJr5v3bd
bc/8Z8VLgxpmJ1MuvhoZCP9MsgqcPM8ir0sXrM0tZC8kM1NivuCe6ApLjQsv/8pBCR+gMHWH1A7P
VuWHVw1sonYHxst4o+LQlS/p/TIgWMTrDit4DCpMEGH+nhX3vAPhXsZRvUxePD65aX2Rtg5XZjPa
myIu3EMg0KgDtJvyqbiKuwAe7bM+ITf4NEE2gsbKT05LAKM2qy/6G8Wrl1PhBWb+NrpDiYNUzoeP
aGCdILvvkpg5SAJJnNzYmcs5qMWrOzTi3Hj9d4K0zVfo3d5SRhE4HORmqssFLn70nkImwc3IxMnx
yvJk5f3PkBjnQ8t0gKGSpdCfzcWxdcSOU72FuSOcNpXNAa8KcXe6Og3WPeSlpzmMur00EGxVjedC
Z1PWxgij4cnsav1EUBkpT/Nobs159He5M4mV0XB4RNOoPqhS2C1sb/5BF+lKMKG8ZKQXbr1BQPr0
8nHlRjHrWON1e5Y+b2WDl2aDit/KcMCbgAhvCXAkW7iYR1YYwIvN0HjeTTrwD6lAdwVOzAuiFOJt
ssb87MgqYRXD6UAhhZRjSSInJoXKL45ly9xs7MqfuY6IjzFL/Fj4I7rWWqfs1b/UyAAj9gQEpckQ
B/ay++Di7md16ifmbafO44hf+tGudEbGVHVeERuQGWt9t/tGdgbTTlbPQLXKQxewNcoi1hQDhV7V
wh93tJh+loWV7wLH+HIjNbzqKl4EhRE+c5K/Zirt16j/s0U4RPWThh23QWRgIONrvlRasRYWbrrB
lhEs0IPSWB0Se+1M8LYy12Ch1yUKdw/hWLyvVfwj0O58MicKI9lZcpchXNtPaf5uFk2FN11Ma2Rr
NrhWM7s0OriU1861pndoU305J1fwCS89AJ0X2UrGWH53DiGO0vGz2FSd2F9VjWEvMiQup9yPvRPb
V7rLCJkMdOMcMm33a19iIO8Rim5UVHlrawy2SYGzxemDcFU5VbBrp/gVjbQmasHcaaJ6F8KLxE5Y
st84BlqwfpjKd8Py1k0g/R/xMySMZGX0CpgD/0ebY25IHkURpXX9vbUkWbXAWm5Z4otbJKsvo1Q1
ZHdSgkY3MTc6Dl/U+NM3UNl7jq3OrXEZTIxouNksCl2sKlbw3KUOgDDhRHA/GfHgiO1rzNdoz34M
QZUcdK+Gi+9Nw4X2M54E2Kh97PymAkuf58rWiIoi/zIi8dojpKx3pi/rW16gVB30z4H8rGdO0uZN
5V+WTIzjoMJX1P7NNlV1e8hj82nwm+yQtTGylLKRKINosaYtiRuR9HeB3bU4ZbnQFmuPZVeVS0qm
Acnt2AHXfoNyMd2i2R3JVuNRkwM2qnNowPgu1+BisuPjgtA6O5pSEc4w9tmyGaL0CD5Ior50bdg0
Vnt94JDSpBkOs+IbMxcgzyhFKONOVaHJULZU3B1FIugy8pwbFTdlh+PJo25/KaOQKGxMf4fHLXg1
SnSJurTJfLEbDaeEQAZPWqX8KMzEeVU1VIUkwfIR2tLYBXXlQPZn+jyZ5TfMbgLtrhIo690yP9qt
fO0ft5Ez2GcnVKveDeUGH+NvhHuw6wbMwRs/JKNuB/3qaJOVfQ66tjg/Hon77eNRi8YwC7qTosHE
YutPUbrI2ijtjkoNO2soyhOmoboGGgRPjQyA9Kea7N+ql3Sjey/bEvIYHROfSzvNINIcEFIxTswU
tf+JubO3GqdCLUa7Eae6Q2o2OH0FRX6wv8UM1Rde9qbcMXzN0xxS32h6n60zbBq7Z0pjN7sHJq0S
abi3/fpCT7LDMta7z3FO9q4HKPFk+ogUtYM+3UM6eGn6YbjEsZb7eY7fHndY8/pd4JPv+3hzGF0w
7Ry37hYmayLq927cBINqXgoUAEvFaXQv7hLIUCfzsbFxvDDOQAHPv9vi97r194s9he+6c4oDqbfB
GdHlssuV+zSYKgUMYw8bcwycp8dFDwKHRjdO+zQsobOUZrSViW/cYBvyW+3DeteLMX56POfCfVgh
5Z7WCB67xTzAV9KmP700Y7YYQx0/P+5MmHH8ICCdYgieUaH2bFKzZcHcRLGx8PmENqJ58t3K24yS
f5KwvoDUPgSZQZRDZdSp/VEHwbotdPUc8kYlc11P6zHIvN1UOX86eBd/fQLycuz3GhtdUPjJycGq
qDdBBoWV1xbrALjVcrKKCHueDZ8V8LZ/MdCp7jmrPE8S9eJfX9CZcdO2A9gHWQ4DWKJCGGtlci5y
0BgOSe7fIOMBybcaKFMpv12nyGwyA2dwhKMDnoPOWoPx0Q/C2+OiChXdEnUzByO6Pp6xqvM0zBBr
mYOfYPFglq8Q7OJMoQghTetUe17S3vSc0QyhOXlJRWft5oQoWtn5l9Cye05RWnzaQ5CsSt6Sq6kT
xhsYP34fTqq3j9s+xMaQtmF6etwW1nTE7Lcm4DfEVMciS78DO6sc0OTebxXv5IOP/3ORSCUaABPE
SjjGM/3VeOkW3njg9Pia9t14LQYjBwUV7uK58J4ed6QIL9zaK18zIVE4upvHs4UkB8NIp2dTZ88d
7ahP3CB0zHxlPLWFlIe0TeMNcob8ezGk6z4bnU+nwIBndXZ8FRYUPZb3fvX4q/UJqfL0OQzmvMqG
EIojdoGmik8xaK8Nh8viVlZsEUlujK9EKYcL5Zv6e2G5HzO11pcHmGasUz4paUyGSZqNO4g2eg8C
EQdf2L52QRTuFWrwdVLPyN+LQ2zOww+lKxiJTeftaOrpU8qisIgNAItxM32IoOr2AlMn5oBw/GgF
K3AQxM45qUX3rSKDpJohPXRqPqT1KE/K0X67eDx8XFC5lCeIUFQO8YwBcLbSNc5hgrcFELa/7mdB
6xnsWLnNI1NfVS4zj2ye+Kt0QBhphVmVsKT4Y9bBU+f205N0hvF5Lr2T27rGezOMxV6S2rRKRjP+
oPnFz9cfLZgBZvHmJ38CyX5thsYt4j34YrXKJ8HawJDRduOLDTP5Mk/5zeaXfY9nKr78vspPVT5X
S5mGw1ZVmvfo3VIF4u72uDRpNdzqoaAJNoJzezxnS9fZZgYNN8N0fsEjAKgc9f03PtXYR3L7nVNn
eopBaC8ftz352evSbsMtFmD7HTz6L5Oz/f/pL/lumrI/fPjMVr97sXj1GbD9cqroWPdh8cecnHWS
Onfdv8/EGeIXwWIEiRQwEyecjDBJ8TGhUt5wQo2+/NGGk4vdBZuLf24Cdv8o794QxAbbzjfEFsSS
+6b68SAciAq0nUoSVF3vgrRbn72u8JaPPwiHfM2K37xX8dntfPuQTDXfqo7rb1kohlPmAJp43Ko2
by4R2euPu1Dbza3KwczcXwrYSz/ngLzADOfrZjY7OpxiJvj0cfUI7kDk34MytdL82FtRe/Jz8e/L
X6/5j3uAtwePCNzH6wxkVdnkTmsAfN9UN1W4l80qXhtT2q1AL7lXJ2q86+NRIfPfsobG1+AcvFb3
i8DaARkiFPdfH6i+Yph+hBZwHV3Hb+bUxwcX2cZa+PH0g/S7nR7xkA4QQQ/uPVeyGMLpB7C+nZ2C
NkxqWGIkPGJyhT69qXxGvOPO65vip9GVzaYjcmEHPlK95TD6Hn/MSRAntTXLk8Dk8FTefcvN/e81
EyO+aC6Tm+9081mE7q02MO2B6vlwi4lMiooENz7200f+zUKD/VLZ8SmwR7UbicHd5VUavIwVcumu
6MQveKhnR0j13oII3BhRvJ51E2/4HHM68MS0nVLVrdo+4WMogCk6OkhuKqD9legEdMD9NtMlLaD7
I3NQz2EUBYfH3ePSNKaxd/P0x99PJWay9RqdHBpR0yYa4BF7gMbgiSu1qivlvqUon9ZKZ9n28acm
GzSImsQ/cFgm5nlQZ1LPqj2kS0CjdpPny9Zu4S8kQqxncFnPZTK211qWxNHXJr3BLtl1JdvWojdN
Kg+DDlnmE+GxNpFmeuwGLaaPg+xSI1o0IfEetiZI+K97QxjVJhWEseu5IJ7OLllxpopTkMjPEyq7
K99QeXtcSIAr1/SHW5B8TXQsQBYZ5L5o5IVjdh5yPzvDsSTdLSyOj6f+fv7xyOCgqdFsX0C+LizT
qC605fA4Yqix95Pn/EidxL9693cuPWd427Vqv8M7KTcm+8kxHOL5+HjUhTA/sgi8STim9uoff/B4
yePiilrAqPXHNRknOS74vGl3VTK/NWWgz04px/PjkXd/9Lgt+qzdWY346xWP1zd1CuIotceXuLUB
YBmp2JX3W0u58shZqlxQrEviGyZ9kBhirm1Qjy9mqm5xjovGtOJqh0WxeDeVqWDINd7ZHTL5PgBV
8VJKU4NQwKfUiS+PV4GPKI71dC9sXBAcbfCe15inSBG3XsmO4v2KJ+GJJIB8k5Y6wtlCOhPYCBPg
S0lObd6XHyOcEjxwbXRqXNG962Sn70937uwdR9slvvB+C3iiXY1pBI3N8csPkPEbFsh8VVGybmc5
OK9t96PNBvmWmnMO9DLYPu6wi1lXr4pfH3dD4AG9ncpiAdIcQcKUWhuOQZyxCgBRxjhHG+9xTmgH
vbbiaH7vJr9aaQS+l6xvFlgq1bL0KLaY/ETZtWGNz9xyurmcf25e+Tz0vb2qLKf4bKA/VoX3mU62
WrmcR88W+95l8gzsjiWlfY1JEp6uvZrRLqzsqPbtdakCkAuaN/L94kRFe7XtdtrlEZ3tx21SMU8o
yQRbd3EUOjsf8/jBBHQ5u3N2A0XsPhseoalQgtt9lTfecwna/TI71uFxV6XNHTybkVJr5PlZW4Ao
Kjxm/uDOWz6J+fnv55O+mLFXwCKI84X7MMNUcUahOg1fvZG86CCofhI8VVGo1PMrvvRlZE1EGiQm
qEF7ij/kbL03kwJ6qHkT1sLcydk23vPS8vcQ0Wo8FkX80eoOp4TKokPfKziZSQq2Opz8s2obvYFM
RrfOUf6ZjxI75f3yePR4jkwS4CuVPAjf+6qTEXYi+r3ngQEY4QndtLMmMztJb356fF+P79DlTLHz
1Z1QzXf/9/OPRzIo+M3LpDhpU4y7MYVxJ8IY4wf7VbZkLvhiMfc95HJcagzLz1NXpRfp4UwbXBBu
90sFunutcV6t47q27uSncBFOscQsV/nemrw9Y9G3ZnJ5XAq0+Iso0cZG8nY/Py6GnbirJhn7ZSGy
5gxaoSdL3BnXKIpMH4DHehIxCyvw46svVHjtVW9s26LDZf14hR+2xdIiNAng3tif3XOeTNUZlnl3
7lTZn4O5dsfF46FFZl5pjzFB57yyQhc14lvf4vi5cwWr4Fh7Bqie++Vxa8qMkHXOOj/1nNibf7zk
8bq2B0wIr8JfOYwCr6kzpgeLM9DjbpS+dBaPhz2gkGZ2JnY+XkYLQW8zy6qWNLW8Zecn3cENhvk9
8Rj69EwaLEuLZ08JGi/p/B5FrGKzliSq32+tDPNsL6Zu5eThBxND+eqTobFJB8Nh+sMtVMXhHKTx
R5r78jW/XzrAY3PfZ88gJHcY3YyrYTKClPBV9mYp4lfDGLMdVH98qANAa4I0w9VAjQECuaHdMEyf
rH/zqdO/3JAvMSbgYqqGqB8rirK3obDqXdMkEx9wvJpTK42N2efmWrdGvEdZZmwsLJLAyAXQDzhA
jTxMbWReygD4VjmGH77/gS2JWDLwcmtZet/5edWQ89qCqsgCNem549KWFsL5IB8gyyUc4DvgxU3r
bVzGLwujnsgc8bJ78zlWN+nP9UKMsJizVkf73IKCjJBvmlkVu8mwV52ZQT8Jq+YpKDnC5IXWBzjz
C2xp3jnbdXnrnIHMANkwva2dWW/ScdOF9CsfjXVULmpiKtZhAUpoNMLTPBl8YTyty96ZPkwn+uM1
ZrR0q+IHbA9a0e0yhee2q4eSPlYCpLJU9rby6BNYQ9WvS4o6eK6wUHQCsrQt7OzI6BnQW+5vu4iT
PAOqb2lWYd7j8CGaLDqFnf29slz5IVyFXCgKZzzcn+VsJ9/c6qtOW/mB97s+cvrHrd9yvoat2x46
B86N2Tli6wvpLyspx6Ok75fl751N/dtYebNt4hz1agaHJ7jkZe9fKET/tM7MLtTXw5p8u/HQapu/
1L97wvnmu1O6L+iBukzJLon6nUJTviQhg/yhNYcNDdTixi9Y3uIuNjdzzdRUsHn4nl5VDLWuj7iB
DG3PEsjum0ZPuO6aZuVXxnBBz1QcOlqRcBoOTTlMdGWnZt0C6BnT7qLKAkRZTO0i+Ufruj5Vynlx
K2veypTzZVr4+drq0oLfWfUCPfsN80l6a1zb2IS1z/LkgKOIZLajk5tvuzw6l/lMF3b0TnPV0gXs
Bcbaevwp4sx9cp0sw9hQPKFkWhYyfK8Lml86H0jkqJ0bM7lPneo3M1cmzTECy/Mu4LBhjhE9g/xP
VY8F6AgiKFtLgXjx62UkbcySCgpk6MC80fnIm9676bBiZhN92dpK9yYs46iz777MfloGMyc71bKD
IhbYyJZ/OsRsNNhYtc2CFRbOj2MyOJ+HcVnVql+o+jvj3N/SrqqDKrJdRDb9Vo9gFjSdIBlZesP0
HsZ6/Yq7n4AMz5QXXdhPJL/J7YyVkmya7i3PYDtaGVQ1xAMrr/WLBUZUGu24EZMutK+G+qrHNtj5
JEfQRVxohALwVBkrjCXDV/i/32XXmTdSPt3VrKJx5cGAvnBWgSRFXKTYSjtjxrJEgyGurVPk18E8
pJ6Ui07MekVUzzGj/lgYELA3DLlKOma2pIIpyx3kojXHyHZlFV50jAM8+cFE/A9LwZBnV8LW74oP
xqthlapv2tGfkU4mpBzzkTFDzEQIAniambs2nLvTnBDaNqXe93jiVAqKAVBRqbeib8V6TBCX2tJH
kKghrth3KFFA3UPT90z3ZQeRgUoxrhe9lyY3YnA3XekeU9WuNIKTfVpGfFmcOWVR1HuaCsx8gGkP
CT+xsM6fmPUZm5IqrA7vU3DaEqB66oOIBuC0Wf3ZDhSF4CbmV6Xnb3TD80vuOPOrkUL3akpnhc8T
iKXQ48XMrJuDC45VBibH+ETzdGu3/dqJ2vRJzMRw2CUDNAfQPNXhwY66+hy4tXlzpetCBDypibEY
TtG9ZqxJv6Ez9n6mzugovhszaRJ+JcMN9NkwDfwbOo1VKSpj24c0zDzPOFBoPnfj3qyyneyhIzTN
TDUF0l6M3p/CNIeraVJSIT5t9kDQYFmiZLcAuQtkrlFeiy25VK0pKGY16NUE9clyJlXjICmK+bi3
AQwre8N8DBKpMxyT3hue3axjM5Q+QF1pVlvVQrgcLedlbPPxiol1IjY8DPYqlKvaA5lFCASeBDt+
cnw03bEHB6Z9JVMEnuAUbgwVwX2qJmBPsbH0LHoS1Is/k9GgSLXr6UVaqCS0yDedGv0tYRiDaw9P
doRaPaO8qLLiPQRnfzQ8UmzqQe+91B/OGUPQDQea6NrX381U2wsPKdbL6LzWjnIPbinMFWm44l05
2W7Od60tSSPPrXwVFFrs7Dr+puPE2FqzJ1ZawGz1yooE1jac1n0wb3rDir5T7CyiqP49ZeSPelP6
ZDWNcdSdz+B0anaEJz2pWTaQMuS8N6Z4NdcxCITBhOwciCM/1avpmOM26JMQXl9ZbNhSonPUhZus
bH4UoOYWTd+GB6eqBPxr8mL1ps9L76r9+Wq5zfRcFZSmaRotawxK297sZ6jpcKyEaz55Y1Ps+9Aj
FuvVLOWnYN9ddAMrc1ZTb3bu95mGhmw85pZxFW3ve05cmGtkYHKnY9Ij8lIQGjEDBOOdYS4yllgC
9sJFpK0vre/aElINlnETN4s2ir+HUdusxn7YlYg99mkmPqOIYWKg9LdhcuJlOv0ZvK7a2CH2ubiw
d+bgeCdLDCvSjeURu/o+MXHJ1BEGvpZhOCIkGL/DOE63ybHhppeifHWYbDSt8cZQJYin+joShLZU
LhHJBjEfJFesO98BR1eH5HkVybjxDJbxwgCUYJUfzejE711vfzZF9BwmX+0MOCqvxpe28g41hr9b
abg1sTgVUTu5b72hkM6X1vilc5CE2sgsVIKocdDkxAwYdUNQZpy+2QZHVWNWmgAlbqM+Fyz33hql
XMcbobzePXw33AfpemrBJJFUP7wOWc/PpD4krTgidiSObVZiZRsAktDdvDUV+PB0egsZnh9b4mHe
XHpnjN8y80wsu7sF5U3xkffVhTweCCHjJqZNxoi2B2KfxzYrLBkoaz+xzeXjSY3amo91mO7U/TUC
PPbFrey9OZjpsWe1NBz3qWybnogVZsQQwk80WIMLp6L6JEkBi/Ro2qAD3HMajxPbOW26OBjGw+NR
5PMoZRC/Hh1bEvoyljvlJwdpK2tfSHBxRfoSQDU41D6880ky57H67Cno7vnyDQNefw4WZt667DTu
WzZLsj0XJsv0vgBRQ77BsVAvDBKtHYEysC8H+43RO5SyoCo2FjyYBQW3f1VB96cJcrRaCsaLa1VH
r67TFZNWioI4jU+1GsDfxoRsjGL+NVlkcQUfTl/frDwot7YJevXuoF6iJSsoHqz++Li4rdEfMxuE
phqrdhcmBgQrw7si+rOtea1jRH5TWESHMg7Dg2r59RJRJldp5E/noHGqRZTnV6oEev8AJ66PLvnj
UUfjlDfZTN5KhTrEa+0rkXdgHer5Uvfs3g22h1XrR91V2Z9GLsNrPqXzas7vo3cr+EZHbjrFxTW9
txIUrSsGL3aya8a9VfbWE8+0q1S42Xbnk8p3CjwFTyR5d5xh2Eyhd2gQ86EVMCe6MoCoYR2qZZN4
GnpBZC1UA+UyGClhKNf6zeRmRLHZ/lfcGuRJ6OxS+yQ4zV+Kniez1tYnNEM466aw0k00tdtuED9a
ENs5QdqQldEvFP3JlXG2cyHaQByKmFA3rP5Wh5+2rl9kkR9hgD8xky/2+qPySYQYa3itlU2wU8Jg
LDUkvVj2/LF66psQAIOIL5lr32YjR1ptJfsACtrKGNNkaUafWe7228Dw5bKGoLcuCe8BfugRrOD9
ylIpz3XA8BrcybiEE/PL1oCa0Tae89h/Ufe+TVRRmIqRrmNMKHnEfnHsCnCGpAndptSn8jdCso6a
tyTSGsSIqlalPZubcTR4yvmQZh/vUt94suceIUOSvbdoqxGGnjC7TMs6ALAjcnXGa/piS9O/zLnx
NqXY6stEBGvXK/Z2YxfHys+fh4aVJQrpWatJL8Xoi83IMJolNZUXORi7lJDfVRUb7hISVnPLR2hi
VfldTWaxzgb71UWueLELj+AEf9wzFV0lxlSyo/i7uCTg2/bHbxNZGpg3/XxZRAQlEx5Bfk3dHbUL
hiOznGwjtf81Wjq6CmSoph5Wg6uwcOX1fNXoXB042DChLLx7cbZqrfTblJvyxmDzhobH27eK4oQM
wyRBtkrnkhBc/IthMCGutXc4dAmXtNigkLSOG9Pba6nfQ6N/MQtIaHHCsG+MLZOYid7fuSOphYRc
PLOI/OYAd+L9ax89TX3sixSZj5t9QmglFcERz2H/zH+AxuwGmQpHLOcqVZ05+tr0qW3JMj4dE6qJ
M/qzjScT9Vz4c7v0A8Ndd1NxROqqInf6NlvRuC6AUPpWYGE45djgMnhWdM0BDXniZmfOLzHhYCZz
tVmJrLAv8OJ2ms73Lo4hYpPIxvDmbvXRPEi1z0nI91/wW76NA0esWTq/2sgB2NW18FkRMuSVOsSu
aT7fR2RbsiVOoidGRsv2PReGWJceK2gwdeW28+KDpQY8J6XxrnjjpbjMN21vHsdOxKu0ALWYTfdO
kN37G7Mw6HslaKZyj9oQGrRcMqGF42VT347dfJnisriwNhuMz1BaZAkOhqysmxUEU72vNRS+wQwA
Jbfjq+tPP8O+6X/1dXceky/TGo0rSvlv6XABC5qzLRIkSFaDWtuOyE4wNrYReuVVEXLeHVX5vU3T
jkp9xA1d5CfwXc3H5DOMoY3ZnIQw/xdz55EkN7Zt2anUBPAMWnSq4Q64FiE8gozowCihtbi4mMHv
1KT+xGoh+NI+GcnHtOqVWZLMkA6HuPeIfdZuz07KjI3hph+03mqOgGNPOjncyl7cHWMVl5aaSVxF
FYWfaVFyoULqoXSxESiHVfWRIOrI+FF8Kxz9telLoFSAyABGOhddEfIQylZlLqIybjLF9yoqZfeM
L9K5T/Dbyod71Q3lg05BEyet6cmaMgiPrvZt7mpxn3cW/DgzUr9ANwvkqBk3fDF9HV60HunI4nBb
38Kr0h65TlRM4iz/Os7jVk1q7dQ5hBvghjHFzLJ2n0VTg/I8MvawcK5MkqknO0T84qj9tynFL8SD
+wOov94mI2XshMV7L+FvIZBiXGFS6o+JWSarmF5H1bgvzYCJChfBa0t2NyPGImA61JPjBQCZnkdH
BraRGzAoxjVTAw2lsR4TLL0dfA+QXAsCUbD04BdsbcnnKuzLWlL/XNGqQ7n81ce3Ji9XDHxdmB0s
YG8m9OvPTowLl9PvsWDXgLEVEUTksT6gFityIlzzr/+ltpkQxGYgZSdE+hq4S0GzR62PNdWaFlM9
Xahf01Gm59kQK4/54E1jbfXRnjaGI+RNkWO7XUCQmhI7fl5rEutTIspQhle22HlVG5gNVib2qLJR
0Nj89VfvRK1fQQFdd6BL1oO9ZeHGElWJor2WNC7xXjneLwW8F7scp7taw8YL9TWlv4UJGTaCJkbe
P0aNUNZQJInLKtrXs3SmZ6DDWCcMzSsDMLgog28Cfdc810Na3YnF7IukxqJdtzdJjlqNoAjjThqw
Q+aT1ucnbXagHTA/7ptUNk+kF5Qz9XkPnJy+1WjrT3JdZKMCPxvOGZI+/R76MqESMZMSBbawe5Y4
r9oDmGfexB6ne1cx5JpnQ4diQUs2nFngLS/d9ML46kl157QWvnCpNE8xlzyn6LUPW/wKpWsU7DWQ
J9K0FDtSTU5AM2UPLu20B1YaXOTpAG2H0GzWI9jhTVym3jVecFgMqrtr5gsYgxGFfff2V1WMN8Sg
KB0s785U5EMXQ6cfk+nBRtKwBxd46izacEl2LpxkN6oNLqU0cl1yzXUXo0ZVxbBSKRmWzNiDr0RK
0vQtnpdRe8SqgFkWoLdTLc65hpNX1jxZgyLuyzFHpkdCtYVfvKUm1FzdJntEiMnbTdFt7KjyI1Og
lZBQAPU12NqH1M1ew1JtL2aNCmy5nrFhiCBVoVTgnLsdgQU9FRpdsa6OPynpSLOn7K+xLHV8G1Ud
KaD1WlWL5Ms0cmoeNUWt/sjUCe5wzmd08JI0i5kwWeP1JGjKlBHleqYYvxuZdxnDNqZWE5t+Xbst
8LqW/no9g/tsjqOEcldGGlt31zI34BQpXdn0c+n0zlZTQuVRnfHnCSv3VGlSeZwpEgSoVw1Q4q5K
MBZNa6sMlVPkTK9jqLvtevwWz+m6qKePmZ0Zx5yYcy2m7jVBmuAD9UT9TJprmpz+lnKmpwFErbFD
mmf7WXcbY1dOBZWxmnmWVMh0G3U4W+F4+wpdbFgrZmjBy2zuna4vP/SN8aUbC99UG3GOZHmqHaN+
aM8pY+hbTJLICGuUfGLA5Sd/1XKV18z7kFqvmjOPQygSz3ynqeC9pmq2sRtN81tiYQIYpdqp1vXs
SclNNljXnzqcqyZ9JB+JBi9IdGQVvcRUApOYFt0M+4OqWlkAcjxbTQPsyNLMhrM6sJqaTfOZvjYd
z075Us/2dCFNW2nTfRiRv1DQf6EHPmA7K46enuHHorsbe6573Biq9qLULCplhx1sSYWDB7+hZsMS
2XbjVintm7U0gtNWBFT0n3Jmpza2UTeXMlGbi6YwflUdR0pXK7VlCoLqov0xNgYaAHOkXTKD/o9j
YdROS9FeaBfyylpAw9qy9p6iEZc48ODsor/QdOovStFiYpcTSiR6SwQ/jNh7piZZ5Y6KJVF+DAeY
2PSr1wzyzCCy7w2pCsaxHX0zZz/RJuUlMRxnnYBHvyS2gl0YRqxgFa3I3gAlntg+u2ke1h3zKGvI
yGhvPyc1XbOpNletNPQTXiTzxdaKdjOg618tEnsyjVD9lGQ1l1BvVSRk8+vICvfjo1ZwMCrTUmpt
gilXkmDpAgs9Ps4ZRskfsAKSF92eTfxVQ/PiLJrPaSBFULMY2wAe/JVwUVYXVvpIOkWFW7Q8o5ao
wXE7971iE84VAp5m3lATsPsuGHunuybSG/aqYX7QqiK7ON1Un0oWGz2v1K0xIjqkDbopaNKi94tT
9oLhJYq772pRj/iI6XgKtP2wR37HutxqQ4AiBxMrpisVGue1mbUBKUDEtlUf05nFJOuecL3qd6g/
+2c3AoSPVeBHRgKtQys5sqaj5UttDCvjus9pAzblvaLnxqGrIIUXSYZkBcOPlKjkOABJWTkt7VaC
UhM219aNsnkdL96+CTaFmZI1jwYrohNjsFha42F0nOlMbFUGpOXuU43bymq20vq7oJui1PwSWvEe
EE6/T+zvTtu0z0OvuL4KiDTrMc9NNSMOcrPEL7vQ73vI9FvCtIFW0HTpNOWTtIbiFXQ2NWDkYkzR
afcsfZ9igxAyKjN5aZqp9h0vHc5Vmm6MVjW3cUgCYIEUvVSoB/xeV8wPSjjtesJU1cQhLg8HzD+Z
41/NNTYI2BMLyGBcWvOguPFX/GP3rB7tXmAxBa1wrI8x+8QiABHd2sf6I70ZWKj5HmjeLUribsUj
WB4VZ0pvk+VNG0b3eFe1TrGX2avVjATbLwatPsyj+5A1+d3M4mSSKV3TpI32abhguyfDR4Fq3mMw
pt1MgSN7JWQZWFD7Q5KMJPSmiz3JXYSZG0YTKdHBYPSPA66EaqXtQ4uOkmW8as29OtTy0epT7T5W
NV9PwCsjhJHrCAOKTZ25qzK078AqrQzQ/pfeTJxHjYjaNywn3ZIJJoeEc7HC3MM4DgXh4MT7dDBk
u6vLRNxHEVIm3ZVItZ1LRWHYb6Ji26jijtXGpMu4GqUFTFqUQWokxVHpdOWR4IS7FvnbGkDvrp+h
JRVNHm0dqrnBNDKL5xKQS7XFwDilepin+UNUVf0NJYMdV+MjKpVsN9TiVZbd4qtFR8xMshPQftz7
hksGWfiOlsOpVvOXKXHuxXLyjMR0br1rZIwWuK7P6Itz8zC/PgDjCFQl/yi17rCE4FdLUdF1o80T
nXXDp8O8WUN8mnLVQ3CTb5zWlJvQEy2kT0ZS2y5utnlWbRiaFI+GK70tz4AIdeI3wcLKPfdYmG1x
7FBVwYmQL02qG36skR9RAJZPyPJUF1wMBVB19/btlG2hNC83W+GSauZsJwfPSpTNrGeab1of6Q8i
3lDtzidI9e3WNi5F4jw54lgLSiFunYY7IsPqbIcSfTQ56xwO0VESkd/6jjZeEQIRbZW6vdl1UR/N
lgCvmqkvs/aSOtGRF0XV71szjfDN3Dvor/t1pCrkWKNOqa7cWYVrYFDdna3cOs06ThB65dwynRyu
QisqzY2DhnWjmHJcYwo43+SQlpe5TtEG8hFSSHrbBvXvMPDCRL29/TVTwiFNERcmRPvO02gYuhH2
N0i1dcVii3UaZMgDXghqZsKfq8B4QVN8LD0pznop9OPiGMMidM6sWAbNQHzvEAg99spXZO7dg1a1
NAscI93LseEJf55b3O29qc5vVBxy/LCH73nl4qhbfuqo2d90z44Cs5lA0S+HnWSmvZvIptZdVvnS
wSJbX44pHJ8jcrTNrJqHlh5e6cDoLwnuhJrk+D1N/eOcfIF9xNlwmn4jrLq771xdvSRKdzbjq47C
gi4SxoXxhMi6SYobuRxw0oST2IRafnOjRf6emfFaazLUkR7FVnaNJLKjszbgOlOGsbUvVFzOQYhj
wMoExa73Sv0s8/FrZDcQBNRkbzHXdacoxa7XqsgfsSxAfDxfEDcWt9GBEZxjkmPjO8j+9sLe4ZyZ
jDwYhuHd2WKWT21/hWV7aNHjXkVfDresIQpA70y+484guyb8UByPgS3Tw/FimR+x8mW619N8SB9c
R2zKbBgxD6WOPVRlKDtLUv5hAmu8C8t5V4iqu8hEe2SkYbppKC3WcVV/j0uAHwZal64p2iu13YMJ
w/opkRmrNtMnwIyLXZ0PfCrHzcCaBtzoac+r7CFY57gm0yJ8se3M1dBb1G9ciW29Ja2bBucD3Q3j
Dm5RWDfbdOVOxqgubBVfbJY5dmOtmU4IHlN2NH4ijOaHXJSfKwXfZPpDNYNhqXKzps6+duy7CEI3
qe4qwI8z5TFmggSJze3tL4T9Ab4o2n1kdYOfoqnZ4tv2kiSVew6bOnrK2TxpUHFZomrCXqHo5yed
vuCafkxPiD9v3z41Gx1x1UTbSuvnj6Yu3FNnJzZrVr43e5rgKMKLJ9OOcc4RrKZWyTjg2+ey0qK2
UiXfYhsv3zimOIpfxKZ2HXb2cUjYzd0Lwn/1Lk6oAneR+mi6LwzCRE9vB2iXoPMY1nl4e4dgeu/z
cgCwA85/LjKVNz4OQTto2Cj0AgugmdEJQsnoaaoZynPnadpC+DVXasRcuqpFoe8y2LwTE7GWNZAK
tZ2Idurg4o9SimMZu+rNJCajFk8K2MpJW2arnR0pYHOUan2OFllgwZPT1xPVj6Ty7lOjoSMOPd2r
Tf2Ent2+Nrp+1aeTHDJ5q0pqL5WBkU+CNrYh0vRL7t1tEhqBM7bJQzrO3VMH39lQppa7MuqfmId7
yjPNuDhR3z/FNWLr2FPhei7fOmBTBHprMo/oVvonuDLItU2nP7x9NbMiLBJB+u7ffjZa3mnoWgoG
3nxz44VNQHnO27x9lYJ6tTEkCf/bz46iqhk2LmK4DXxziv/kjr5+yYAAr5vLZt4XeU1TdvlqovXu
oZtyF4tKPnSZQTwp9jKTvHxzwzZxdlz9y4+D0pz6amvNj/fq1UN4l4f6/schFWSdE/5rbx8xeSlu
NGiUPFUnSDhIOuru9valnkc4pK768PZRTGEnjkv77u0FijB9NCcnv759ZDTG13CI1R/ni9EIxtOH
Pj+9/aDZqotEPrUOb6eA4V0EEnUp9m8/GmoFNXHqjLu3UzAmeRoUhl1s376KdijaMFBQbN6+CgxC
wVjNrIK339xgQ79T62Tw336z3tdUM8xKX6MheUZe0l+FZ0S7tilCn5VRMC1Qa4tcIcMwqRufJ9pl
69LF7AX9Z0nlQGkPaAVymuBtg1xqHp7ckTwpd9091W990yP/fm4nwnw7mefD24cTGfYKPY17xJsv
PcTqRI+AK8LUZ1ScVKWDp80uuhqakCLx8qHReMSnVloe6kmCHli8joTyqXemY9yl6eHHUqZ5KBec
KtpNy7PeE9YwYHIrUxxum3q8VXWRX2sFHWMIx5uSf2k+iTwdNuXM3dVGpfLAXKg/G9Q9isqMNqYZ
VfdTbu88t40DrW8xPSYzhjcS+/GcITboERfGRVdt1RY1rch19eBS2grKXkm3GbCrJ4S+HY2leDtT
aadS630wll0hxrIpQPKBwa076lStZP5s2ZTaoqhVtm8f8v3mmi13qU+l9yWlsGua8zyD0Vp5M9Lw
HzeD4OHREItt4+Wehq7A3qJi6axQxGg0LDW0UX5TgIKvEOuS1rQTHTXTcKD3j9/UiQ0TzfNaHePi
oMeq/gQyuFnnhA2HORcUqnvmtodMfCtVfHmrRfJqabC6y7osjpEAcIB+G4+G3myOXkmRjpLMJ8Vt
mKEFOrEVDpbqSafuC4iNa9Hw/WPzihUuKkJnxmbKNL2jVKhe9iZzdhSkUTNiGE71xXqCx7SqXXPa
J0Kh1cMNvEpGGV6Go6bjXlRk2GnV7q20DDPIRpOlVrSIvh2qWjlbcNZre312doU7IMrECK5iU3v2
CtW6yNn64rqTvpXRBKE1l4fZDJNz0vH6hQ6YvK/N5iRLr997OXd839ThU2KTpy7eRlZrnRE4nTNp
RC9JXAa4yYBTbPnhLEGuH1ey3tezjm8bLo3ZQLAEhiLC2oYHishxwnMMX1Alp83aiV03Oag+Nexs
oPdgem/X+KfL9LtbDlgQ9uSjw9R5mD6z5mcK/CZ4kXRAQ7a4eEy/eyO3/TzaaBoUD0xGagwk0fpB
2kzWVZb46LYRsow2PEl1vtW8lkSrcV8T0vJSTzxQ3qXT5bWbqItq/cpU0vLBQSK7T1FRIB5bKF9x
fwSAPa/KwTTXRLojzg3jzqAx92SjW7nXvGRbl06gTPb4mCdtcsaDBKsXIXaaJ5M7pZqkP9tAhAsk
VdAovzNpkj2DJqj2DIGENErM7Nm1mzSIM+2YGVhENVgnPtu12mJWwoSIsTwjrRRY5FX2vM0IS88M
jGK3OKEIcalQ7uO4L57pRA8rvf0wc0f3DNDunF6J7wur39UDBmxyKKpzYakC69DEWE3u9JWRW2cB
myia+ylsJ5qIyyuT5Z6bVtp3by8MSMAvUkZJYvSo2w760zM2ZGE6o7cKUU+WjpWu4lI4O2GHXAr6
3e6lbbX6uSrclOGw5ARtiP1vbJ6bzpQX9LqfbVMLMOn5EDPeeu4LygxWuhSu55XqzOJZTOa6zIS6
iGdSX18+1Zv6vOkH9nVQpcVhxosFPwKJQ0g/Ea+VaDuSZQFH+GYHHmzeTURj/1kB34zkKcPyPMfO
zfDaF9zSjmlH+dYVxUMxF+LJmKYvc6fZ5zaZsVNLpXLJaEZiAXvApnLEvUgRN8kdQscAY6v02TYc
euR9eB2XraFAkwHVGyBB0ivDc8icIrsK6QWCTsxPW2u8zSI179BQbaXV/RuJ+f+EBPlPvA9gFV+q
WrYJ1rT/+1ahLi7eI0F++ZZz8gVzyup7//67/j8Eh+gWEK7/jN//7/+Tf+v+13PyrY349yt//vu/
+k99pzyVSfczUOTt9/wAiii2+S8LWKXhUPIhkeHZ+YsoAu/pX6prmfCADHsBLuqg5/6NFNHcf5ma
gWwJaohr6cxn/Q9SxPkX+GeQd7B3sE9doH7vECJ/Qor8yhOx4J1iOu+BGDPhh3M0CyXuJ0yfgnGA
iEo99L1s3FCr3Eo3DH46SXc/kGk/c/l/Bc39/SXewxZ1C7Kt4CWm2Dy7VbzB+yqpF7PIcpXE4h+A
679SFv96NSjPKqcG1PN7bBreX1GvqiFlAuhX5bUymRutpJ9hVFelN6Ua9n9+e++wdj9eEf4LO4Wm
OlgPLLDJn06hZ1Vtgz8aucY4Hq1VpebHCheADDUflLptU2brxBiPlYy2ZpwdkkJeemnuZGTslpMt
R/zgKOyriv345yP73algPkTVXEBuC0ju1wOjeA6VaJ5CnwGBB7gnu1hEQaYhHFqudes+Rfn0D7BE
7Vdq3b9Pxk+vudxvP50MU48kNqYi5HyjGrfwSc8/OQgMS2Z5y3lb9wm64GFdAmRQqP+ABTj9+U3/
7ob++U0vOMefDgDptW21ONUwg4MruBofYjPb/fkltOXE/Q8a8MebRPQBhVZ1aM+/v8dSB4yhG/Vc
cYqBs1q+lq65U3itLL14o9zbhXke7eEIvhUjdobQSCud8ge36T/CgLTlnbw/CkdllBkkMyYD7x/d
1rQGnXY8KO3xtRdL4kxY0Bc+MxTIkSFYNPEegaGMkkNqedwAgz/I56ZYQNz99c+nxFgeq78djGkv
1hSarjrOcl/8dNq9UOIGM5LpGKTVoYkBXbHzGBimjLZS7DEAY7WqwTMAV3oq69mvmOijkxbo0jx4
TgkVD3OzaLq4enJwcYoetDAoG6aDLK4iz6ya5ic6C8cM5gYAAMa81mMtVhbm8OMg/T+/G+13NxGP
MvYXtmvxZL9bRJq2Lm0zrkJAMLPP6k3BEDk8fWtTHxiiGbd1DJsByQOlz8AzrbPO0yU93Bn/yYjj
V1Ltj1vNVTXDtha0OR4Av57XIgSSGIqSwYnGVye5SYTcem1xVzMqYqSFD8lxE//D/f0OPfnXi7o6
SSXcScN7tykYDK6ElOx5iGEvYcLFtFIwi+TQQFptEL8y7RZk8UetSdcqiXU6mocmijZqppyWFS2t
4sCTykmX3mlIkBoOSNp5+OfZWikIBCcnurczgVrsWs3QPJK1NOxHQ8qtKhEeo+NTqnzn1c21jqBF
zBJz88LXG7zbvdy35oFJ65u04n94oPAd+c1N7GIN4sIyVHX1/XM9x66bKb1D1TvMdppZ+LVH5oYr
k/GqTyMu4D2213d2F/p5aINjkeu+Z4pQonKQA/Yvw36skC5qxanPPg1dFHgFmBvDXBxhXiaSktwM
g9rqaVpfG27sSTHJThiWofE8N5AltHETpgIrvWIH0meTtxi0CXs3z+kDw6Y7pPJUaZUAee06r6N1
OzDE6+Q7esfBZICio/dRMmq0XK/lhKu4US6CT9kjuqObQX93FS92cWp6cDoRTI21a3HMI0msXGUX
e+JixMrFpqnG/Mh1jMRFdRkkf4nQxtdHMHsb22GArO9X6EwDk7buJI2DtTjSpvrZNlA4j+kajuPJ
c8Yg5Gmo8MXJDbmdXJzGOTQbANkgoq3weJ5ltB6Az8A0SfHjZs3u7fylkf3RaJna1DsmEBSmOaZt
k2BFHqeHedJpi1ISd0E3yDvV0JlfHDa9FGjCoGBFYqObyWFqowA4o68DaWl6um38KhallacvyrCz
pelnVNrb0Y63LqOFvef6TAwgJ4xusq0+sYEFU8fAjsLAAUNvFx33j8x0n/GXfSAVvjpd9BBeogrh
ft1tChDdEB0PXT1u5jS+b8ucsWNEfsiaPBMiQBQHQ9RfXVfZ26xX9pTtGufORWbF9rytsOLKFymR
auxCxfM9/YkkfGfb7nO67JAWxy09IBVQdlb2kAbW1jLOGUYjI2vksl5W9veYq7tsQssVb/IrdDqf
aTWzeZVWeMtjbCfBuSbMqCy3SJzFhykykT9xcOiqKcv7xAm7dMVAKc1BnmD1hghruyzEK1hFxDLD
URGYLNInakvltLxcBfskmrurx29jajjAq9U3SUpz9zGLlADXi7vlxRgUoyY7BrnN7ANnYow4U2wG
WYgxmUvtciiB5iy38cm2+v2kzPt4PGvtsO8jNBmV6isYvoAH2VJJPqWlvaNhvx6dabusyUqiwvWw
ji02x3Dgdd5Rk1q7RcdICf8h76jqlsVOVaLtLCx/+F50YiOU7D5OA3ScQagRiDG8mLrjJhu3pfK4
fMYaud5ckqkb9oYXblyX02LZTyj3UaggaxkZGi1EvmEuYxUTyqYFMAqnougGW25A7Y6pW6F1+66x
EfqSeXJzTnOyVnpu0HHeddnatjhU5nujBdCWro0Kl9FO0rFGQM1FzEcLmb1EYuUF7Atri9ESy+D9
p2vqLEFoLi+U+8sZdbnHKpNRTJn7UYPkRRBrRWPg5myXxrwu+FNjEWvacltCAMsysW71MBBqutb0
YVOpAt4aB8efoWM75vfFvLHEhkbL1p0zQq2MVOhMEdAe2qkMwUKN2UwjAW00AfbBH6bzogBnkW2s
bifVQYP3nWzokMnZFx0vNcXb5Wbu7eRgsRgJ5gJbVd8MmApyJHnMLqtHj3bMOFdOYGBy/+s3FxZt
paUHS4NzyNVdYogsytZam7x0xAxmwUGi78BKOmRRgEa1E/Tr+0xudX6zgtS4tV7+HBr8bovw7AXR
rZKSe++DrhmVc+72OjhTt706Lo3LxUTV0v9hC37zSngfT3muAQCaRMbV7HdhbBqaed24HsymwjoU
aYzaoFy1MGSjvLpb1rZKZ/PFRjOR2FXqkglRBnzCDMYTJuc97N0UQTh3fTdvvSkMRjz+VCv8YIzZ
a6TdejBlYd1eQxYWt/8AU+4UMoOXEkL++Xy981X6EUswcIPBnOuSkhnvkpDeSOOyCOHhRUn6Eoqr
1cRBh0MksvUbccQ5M3MfZvWOvvVh4l8lizZR+aLZw+fZ0M+mxYOfmtBLUKVV6fofju53gR4wTf0t
iMaA413YqlvUZdGce74UrBZKjwC8R5w8f0ZdvO2Lwp+9ITB0iLFuh2Ko+ZTQq24cE0KiEvz5WH57
Z/10KO9O1DRikdc5HIplTOiEIkpgVf0p7Zzbn19H/0324qiaicECMEzusHfR3Zg3iQIiyvNnkb/U
qnm2HTBdLfZkWukLF3wjz13JLL7jSH9gbSqQTEGSPMr2ChV8s2wbXtiiYwbihu9zVF2rZtww7AdD
bPiHdP53WQ6xmKbTUOVR0N9ysZ8SC6BVbQ7ozGNShkdajkHczn6nsME8ceVW0gSwZ+G0zu0/5oXv
DNwrc3a/LIp0XFd/PnfLqXn3VDo4qVkOu65qGdq7U6ekjhE3k8r8rPY6dTHMiOG4ZDEgYQI6lf9Q
WfhN/o7zi6FpFipU/uf9qzFJW2V54/l6ui8GI7BT3U9DFxCH3BqLiKh//fPbM97cNf72BllWiIJZ
26gW/5pu5DZGPz1APuiVRCRsisNi5gqwBwGXg/FnmptnERKB4um+fMtS1AC5vhn04hTV1iEUiGe4
ZbosXxcHs7EOEjmqpP8NM4NmfE5cA4KC9l8KesWIYaKWBIdqCFZn2tQ0BYZiDBoxBoLx9ZmaPT9e
TGNAyMWMOlandnEabW87f44atrlCecT2OEgbkIQS63XwbEmGCVJsLfVqRvAtxiOTA3yCwGzTexAP
8IDQVVRqoIbZvnWG4zAUrJbxA+uPmjenNl9XHiDWJnC5vZZKsEzjoEf917M3ugxvGe6A93YcLPWL
ZUNfnoklAh/4XNkNx2WFq3NShTI6K0a3suu1NvRXU3KHkgPI2Txo6kytWG6XJ2/w2Ia79qoQUyl1
vLY9HFlzc7fEvOx7HQxEYmZ1zk8R6gZGU+mIpYcozr6PPKsGZRxzmB6Uz1QWrw1h0sgJtBKK+um4
of0BG7Lba9oYLPGzhil9qG76cQyQG+9CgvhYVR7cLNpaWrTtRXRQRMison4w9f5oo/SpmW9ju5Ho
MkL9NWnCh9yMA1pSGVJ12Irg0Snq4f6+NFxH92SkDMZN56nL/XweNz2DadoQbUOCi5ySEPPxWxUG
Z9LdEO3uKKetJbvYEimGc79eYuh4/KRkj3Y+biJylIZ0iT5k0MHflI65ylEcC8xTlisx9s1VLaIH
T07rKN/UNdkCvyCZ6UMWx6XOZHiP1kCJYDLOonvFrXhnkXgWTrT1ClKJLN5OXI54/JyKelO4t5ax
oyoB+oMCpsc6NyHuAWDs5w7zx/YXu3zlv5RAy5oRlNMC6VuGBXq5HcABaqAsFGffEVOZUEMbuU1Y
rwBHf2mHmADegMY6+ZAFn0Ky49AjkSjlZTlMj73XhIyIrClYHoDIG+lLEoC26dpC02sV186+GQx0
p4t9efdqa9a6EcXdUkdFDLnVLbHVagNl1bivZXygyU8XcKa/mt3PMsGWnrIMJZfKypBVLr7n48bq
DySW53KMgRVYO4XeXMSvgj7OrJoCJNSU2QtxPzaZHe5DS7FwuW/RBm4j1uBR4LDAM7cEIIXX7aWT
nWhab0212DW2oCwCgpYdpA95fFymJMjpEpcYQ+R+qwyomanPRg54edwF0IPpzDYaCReI9EijRzzR
IIkvs9rf/XmR+3v1Dmo2djGeAY8LidXfjE80NR0WEQRXAg06WUthTr7OdO5MIrDcaku8kWTRI11V
tPhy24UwXQ3v4c/HART8172Ew6Dmb1N0x+rMVZfQ5KeNrVIbtVWNyWMemLubXCdEuBJyhzKC+g9h
jqH/beNaKpVoz3SVPpXL6v7ri2mlp5SlErkI/NKDMnuo+iVS06SLH8C95ZTKB735tFTUOjO7V6w4
aNhkYkNeYuWrIPEECHBtmvhBVu4tG1m5DP2gerdpYIGJxaahJ65Mgi4cxRyUybGNHlVzxREbCyR6
clUMT/CmXzEzgdxiK6c0Sw5Cdnum/lYVJi+9q7KZLxeAwkGN8nhIrB3Qm/3EAJ6ri62wBxTjgFds
F1WRK7eOnLcC7BfM3WwXhsMR87xD5RjnKqMkQSmic5IHcpSHjsezaMXFo9Opl1TaKzH5MTNEeqe+
epnji+xRiZVdlUeln8SYpMGSWcPj/ZC6NO9sGxMMTV4Eigp8hsZjbZ8Y776oaAP1meIL8xQmHD2z
tc+ZyG+dtSmN5F7Jqru+LcqVS/RtQcKzDWtdQxJZxqg62qkdtzwu2lIPHya98JcMbqpfF6e/UigB
Gw8z6gpOjf5S3cjJTBPNfezH6hWmMis2jcR03tEYhh6cM/TSf1ba+BscH/qDLmUjiS7RO7g2NSkW
EIUSXRcpD1bffSoI5WpR7JQxfKzAnWtGg4lMo5yKjCl0YwwSAFykC2ncAZFtwq+4gQWsTge6qMA8
RZIeQre8662wgFpqHZZygl4yNkTty+A4lsIdTd2HpkdFwKcywoTePSm694iy4EDN+l4L+82yozUq
OWLbbKScEBpAV1G8YHkKO0MJjNLcTRoZMHeapOiF98jOZe5lil4Gi42ljg91KjZZGz0sOwicnicI
4SunH9YaSOPYY2o209ZmrfhvL+Wlu6hoIXGYh5ySo9NTW2ny3bKXeDEDedaEcCpa0YJnRJQEfQkC
pHK/1EBsx3sOBUl5xttn+MkRX5Hv7bMUY7KU/VKZHwqBnwYPb16On4dIeYbqITh7pn2rlPyE+fo6
cr9DqVyVHpM1ISiBmnvLDKmdOMKXyRPMVjx+kJa70l9S5Na65a75mKonrf+/zJ3JkttKtmX/peZI
A+BoBzVhT5DRSopGE1hIIQHu6Pvm62sBcTMjnyzzZT2rSV2zCwNBisFAgHD3c/ZeO7qTdYc3Nn1Y
a0d+hjt/t5SVFMPTsuCz6/qu1NsfFoWLeOjQ5lW7PpcvjmTeEzfFJvMzLAwIQsAJl1P60LbuUyUS
2HDy1EAEt+zodWjVXg7h62SagtPofnW87N5qU1QU8A7gp1NfWmoDYBNZWnrvo0vNYCkfMZyb45Jv
kzC84+1KCcMrALoMw94rub0W1EdLxkXHPZIuF/jdd0cCRGB1NRV3tdbiwVAPVhIGAu/XMpVeXkXH
MFhW9dQ9r00D3CB26pvo5zJNkVX95hn1Xd1pT0hamLoYQZzdI8akLAAf1jSPEMX77VIfj/L8bUYF
reCPbXSb2asVB8viTc3Df1jA/Yt7rKe7LKjIsmX6/GcfsKWAnU2N7u48f2BiDAqZ6dFSE22s/LqU
k/778cP4rwFVrKyJd3VodXFfswx6UX/0HXWkU4icc7hdiu+vmRBkHd3E/IF0Z5lYIVXje+sUJ2AR
/2E8WQIt/hi7LPoRnmewsqdN4vzRH5kIFCMDd3B3Jc7oeVpETpQQKZovVZwEvwhV0q00ku9Cf4tt
dWVVeZVxdpIgnJZKUcS1u56N/5Fk4f9FjfBfNAv/Tvvw/6FkYY2c//eShZu3rpbtWy5//bM+Yf1H
f+kTrL+RgsMkSEeFYC8NbEogw6+m/d//SzPcv+kA1ck+WHOTxRJH95c+wXT/xt9fp6xDYqmFS5Ir
4O+RJ9bfXIP1sY+iwCe3jKf+J/qEpQLzTytSVyBTdgxh68gkmKxZf8xcImvI8AHpL5RdxZblsP1Q
C+sxY73ZmG582yZdf5dXBuQ9LazfYiN6x18XnTKd28CmGlRzoQ4Y3mZ+7F+Tdt66GpN/bNtfMOhS
acdbHc9Oco9im7lHVCQHq14Cpp6kF5oB3c6NyrrwMkTDfKPs1MSaZZZB1QUFeODXconl9IbQ2gn6
xYGOL32J5nxzfArCoX2X9xnCTjIY/0NVzUIe8ud5cawliwbRhu/Qd/2zRVmYWjS5WXwLAuh+NN13
U0wg4yz7bGvdtzEGwjIKZ2SIo2bI0MkErFRHGkN3nRjkflQcDmEgUbBLNjPCuF0R1S9R2dwoN5Hc
6/tvDrAaPMvGz8JzzgATAapgA3e94d1yJI0n9QyaRqc6ANNLNeAQ7Ly4BaH84ISadQ/6rQALA+li
pDlyg7J72lSFWbIcJj2YK5EoCmUDV3DHaFOPZUtUmWR1rt3NhvrqNkK/icfhYuQko81YrbauYx0y
LT+1JEfdzLg2YjWnlyEscnRkPbxdA4p6hMHyMJfd9064z24N3LsYJdAvx2WZhECznqjiwXyP++Rt
jNOnsYrNTXgPO11us6i8mZz2CdaStc9jwvamUO3cXO11HEKbZkSF7o7vTECfMkkMyuw/9B6GosSq
vT3QChpJqtzydHp2YgNoykSXLgZ0nbu8S4PXJsMlpUoYlHgZN61Azyf9GILHZOIhH27tEa7dOBvj
Oe+Re4K8ohRDxqtIzX3n4I/q8GlsTZoJm6F2Y3o2cmb1bP5mPjOfvCn+rodeh8cuZMVGhMgWn1x2
TCYSrZZZZd3Vd2Drxzv6XUS0TSHs6aTekQ1345Xzs9GsII7BPHVmczOrusI2DaaiBH8l6VCiYksD
ya1/7+mLo2eYfyQqOuWzDCLfaxjaZ8AXOj293rFPXXfohiIBgwnofEwPAjfhnm8DSegWYzQXwWMj
smN0h14jvCk7FKsjjTa3a45eJa1NRFwA6xIgYqlz7fQRe6fu45WU84968B51zzk5aVNuKcfDNRAZ
evueBoHKDjO6cNa+ggR25M1WAi0SkZ0+FvU2IfHy1BjmN7Ov0SBB6Nv4WNm6dopPmsDii3O2cIoL
GtGZxiEeMWEPXpBFToo/P7z1+giClk8MmBMdlGE8ZbSzz9TvXSgtnE5ibcr97KKvtkY62emogY5R
gtVlj77WltApUtGHW6dItJ2BinlritKkBUxawIQHAg3PBi90to9Voh37MP4JZukqEtz4pv4yJaW7
x537mySJdt/QeVRJXKKysPNrN0Mb1hv5vcvS+BDFCD0znPi7SiggJlX7yy/RiRuZcu+4SR3JseqY
GuHu8RpgKJrMmKWo5lDU9H4FwSXAgt5qUfVviQ7gwB8061ZhM8XmFMx+DP576k6sqWgUySiIKkM7
d4NxhoNdB03rHGqzfmilfzJTLLf0LNMjlCKx69zOPUdmNoFCK7ONRr4BlYFs3/ZhgRxMeyQR6tL5
NEaLPg+wb/sXu2u/miblu7C7j2JmG0nWTWCAqRWkJe+4sHeqyn3CrMF6khVIIr18V4atxr0AROec
8HNQAmxVTU87hQCQ6LF5pDb+QJ3npfFy66tRM7JYHYTqJYtPLiilPgcNrPVMblrv3KPAoPnvIzbl
jtTn9rWKG7mZpgTgWRZ9K2P9LtSnCeilHTQ5FJEM/deUCUkvanisMjSbmp5cUILt9DZ19+Xi1mzn
hjqyNcO1U2eENXTlNWNDcEl0LbC4bQchD1k87jurgR+A0nu06p09xb+7gTtmasbtJvIFXTt8QTZi
aqO8wyMkzk17YE4wQpVg8TlBpCF0sNoC/jP2HfAKFvj1S4axlZY3OEz61EbquceIgLm9jCEUWsP3
Cun7UTfqHQpebxfhWqgsQQZOJNpdiqv3wO0SuqqP7/unyoa7yp3UOa4Qu8bc5GGOHMoWhFxUec+x
XmnUfI0HXKsEGNRvbjsaO5/D2z4b6Q4mL8jDY2QWS1ij21zkHDqbCDMDTJR3k74jkMgeeTUrv6TE
RAyaTIrv8Gz0nQGTEdVAL7mz9rDvS1IElBiudQRuCDHSzyTL7ybf+w0hQmdRbolNt5kjPFCFC0t6
AIn5pUI9dOxJK9qSqoLA1+1uYQmZwKO8nVBTcyubFH9ymN6gZuDOVzVBXs1NoBY+kqrqczfrXWCO
dzKe8dq6M3rzsSOMQleL9Rr0XgfRoMq0wJ5gKTh4C/dtq4DDCQPSV1jfa302nBPZHXVVAmY2h3pH
oCGQ0GSKd4NOWKlX1jj+SdghqXEit6l8Q82ZHwsarSeguluyzgiycPUNbiWcBxnaCaE7e3vOv87V
18ElOMFzh98mzNqNwiXR0hUfJMZf7MNGMCPgDgx7BGyW6oBCu6o4NpVwzkJ+Z10ebvoOj4JlRN8p
s8aXkBCxS6OPzkEbw684J5fJjjwUGajWqA+HY5YKlCbt9MNcSG7rJnQt49YiK2GmxbUhTmemkazM
20L6WMtEvlF8+ZrVr2ji124PhDFlm8ozqBX5ZnG0rSjdNr2ZXMy6/JVR837rmaDkYR6/xBGZL1p3
pqw//I4Io8JjAJpUuNmmEV1CrVh7j0cisAU8YfoBMDuIrWwilx4G55XFbnZrFnV+W1QJagTN17bz
aKEel3WxNX1IlX0S7sg/F2dPUWfg20L6mWumZN/aSRGQg/vUdG18MDXXTmHqu681mJ1toYmvWExs
CRypIVE0EMte1ibPC9t/vx4qgEWdZX2ZSEZjmI9vKlscfK2CftIAXgvm95RY38uovAlROj4QufzE
ddM3bRFUmtrpft+diH1oZrAgPDsuT3gSC7NlndcHepJ9Ta3o14D+d+OG2KjTaA6ET6pKUkTecleg
MDyIZwQF1UEsv9/67uue3hkveROGe0scZ/uBdV+CFn6Bc/riJdbsY9yB3EjdyttpSQvHNjL5hMvm
44OUEaMKVpbcs58Tcyx2jT48CKmlBVDCVp3q2b7pTsB0SWYAUYOnxs5PBHed9cF8orXTHlqt4oQv
m4EiYqowGtg6o7vlzFcHv/2RMaAP1k1TCjStTgoKwJjPVf6U51UfrJvQn/ogJLtrj/vyh5nnZeDC
HgmqfuKLINxY7lXaUTxAflC2ncSWbABrbcm6SaNib1EdP2i5fbOeFPBWOb4E2NJB6vtiD1Tx5fNP
83kG12Nm0sM8r+EAxq4d87MQBvEnimKnYB7nu0wHqsna9FbB46hBDwdqheYPqTVux1QRvd8o9dN6
OtusFBszs/EZp16jQ8ngRJu01TZDl7m79WHamAy3osCRnTDhWH97mdgvHpkhe9rcf50QwxTjHuTS
r7ip4kOder+AvT9NEdpKDXpb4HXNuIWflG9d8BMJkbH8BbKSwn9Bo4vKln7GdVuJJgnIHKg/NmmV
NR97ptVeWSR+8/36wdRBuBoucCWzB6sUie9h69g7IMjVxs3zTRO7ZMEuGwWaFA4Rs5v1kanqIBMx
FDnCodmmusGny+QVVAtoedBnDZjfjdtFqE6KGgw0iam1BQyU76wGAlsf0bmxCevS3/EFZzy3H/Sj
lk09HGMt5j4uymKXlRM2JWOog66y62DdG5dnQUOYsJInkHxj0l6k07wqGGa0BIcuILzYQnzSscao
2vS03g3Wv/jHF4f7ApIKuEmJcwMysQmM1vrmdnnFSSsu6w/Pf/YFqGKtnF7MYfpmaal7m9oqO9Ye
lXiHKgnNAc+lsuIJWGe0M8DP2u0tgCOE81Bzw5kQkeXJdSO6CQupER4rw6NYmenHnPQXopuLjZoK
83bdJPH8114pFw5Y/nE4XKIcRzHVVMB5QazRc3XoGm3Xh/7s3xLfnARWJobb2GmG2zRNvmt6Z59m
EnXh6S1P+Mq08OxfP1+1vtSY4/FWxY6BQZvp2OezXheOm5q8RibljXuk08Tc1ZDccdrknWTK8t6O
5uJx9tKH9XBlpaQ4t7jT1od66Tz5yBkekOpmyO705/UwOJzpUAxOcSyICH8RMdjBQ6UVREW1dUnz
WS+vbhtCOvrHw/XYtDyx7jFjeqdnIw7rK9bXrsc//8HnMRKY3kcjNw6uHZ5D5HjYlZ12y5wQ9Wh7
FkyCTg4Zv0entd58O7Sumr6p9JicZpW++7N2Njt1VfiMlItiizsCn4LxCvQ8+J9DIkoDudQTrc4B
ILfQrxBaopNIvDty2MicI5+xbo6jphCDZdGbbK37yi0ZVjO5z8zpcWpsa0+YaRW0RG0WSvsmlhKr
ySp1TrpwjxgkgA5yk4XEm2kpRJO2K6jjQuvUVaQOluyJNUzCR5GG4TFUKrvmOEr/aVPN2pNyKv1o
KLGFT++fcpNEhzB79IYGN+pEzEZWWhHoN8K9WPIUC1uXDLH23Xa0EjdncdfDz21ZpxwQhlWAwwOi
FnZiZMxu+/YGuPV1GoZ75Dqi3VRtIvcol48s8n5RRQYFbX/HuKX2ZQ3Rmxq+1yNN6ONrOg9JwKwF
7TDeyWlknjLFVI7acfbPYZHth5l1f6yiL0CtiCvwNiZpkzvDzsqt7PxTqKw3Kpu09XUt22RZPOxF
vyU1+p2CQ4Ky3gfVU6T7kkvnJPIK8LPorvWy4dRT2geV1ZAYtSO2Alwxwaqgs6szbSXzyC3p66hB
wrUT1sPWcnnOg5ZdAcnlV3DXuziMpqBidslKATVbY9ETLl1YvoV/tpR8yUwwmG2lq1PTz7dubIlr
0swb5jpg/1JiMvKajGlXG0+ztvDLmgRsJT2d67op20JeZckFwRGSxE8QbC2QdOOjIFZ14ylV7Y25
IVhz4sIg2C8K6nncDYP5NTdn75jEXU2okVNd52xWsM1C/sjulk8pLyYjx2ggjsWzD44RC2YBrqHR
XB/UDVc3SRHlRc9+5ob2U4+jco/cfg+/vDwTjnr2UgdKSM5nY01AI1tNrARGCkVOhG7aFoFcfrSa
RH2tlg/vIYSj8OVumb/d96P2Zfk/aabohHT+duj85mR3Q0r9aNEIlv7XfhgBzi1yuuW8znn9yxrJ
WYLEDle/PWhz417nApD07NTZth7bGxffaK6xTKMjnFydtkquihvm/uNdOmdrGsxC3ZjkJTNP9lrK
9MR1+ZMvbOid5n+fvAx5PF/0zWBnim6IZW5mmPVXY9noYYO6aSyQRnJXgjjR7NOFUZ3KnNl7v6Ws
VB98YyYpLaIbGmrqd09cOxU/uff8vt5kxvRuR9GxKWR9KFW0raxeQSJL9CveLoKPFWdHPsxoW/l9
x2jvJRTwmC1SdBFIZTG9NrUA8LCcZ32YftBKPswdhFknLJ6jWrAa7PrfCFPCJnQuDlSkoEKUaav+
m5e178vl6Kv8q20OzkaReQ88Cm+AQEY8C4ovHdQWP6FP5TMDZNWh72cd+pbwm+u4bPQmTo5gpJ/w
7jw4acrdI/JOyjKNY7LceXSZb0UkaJW38otf8WXDf8EcX3uOlwWFBibPjJw75jt7I4vfm2FKyO6Z
f4RPZqsDmDdP/ljgui8A4CoFkSyE6oEU/YQeZjwVnfeqhYLsASvchgAutlre4+UtnSPoBf/KWgof
AykRH3uRR09Wm6pwuz5hF6yuwZC+eeX002j9nn7d3zd6lA9gjee/js3LTDkX2vnzFZQ3LiYijTOI
3eYYSe8Zmg+CL1rj2+G7NbYtLo+aCm1pbDLRPmcFiSpMkhJMoMiJKkEdxAEUqmJ5nKfOQq+gnrIk
YWmpw7wM7ZoK1KQoQIofBBtS+E2r29ZrXsw+rk5mOV1mw522XVlBBMvCRw2qyBUGi733BWy81qsC
IFPiaHHmevJ+djXxRtvS4g5gO/I+NEnaY9Zpk42VY6ttu03vdCRR9zVF3siRoPsNRyDM50QY8zBc
MbaC0uWtATdzc+i1LyRM76zMGa7KUePV9iBxJ3m298biUsfYLCLuSUOtWRtBbsie24KtawyQNXlz
qfjeyI50GXAnsIN6Wo40kZNkYdQDZ8g3Rph0OAIIlOB/3gmdAzolKm5kSZxEGX2x3GdlauVlHdkz
r2mDjI9jwgPeOTrCnEYvLnFRyX1uzU9umoKQglbhRHl0qMFJbnxnaCkb5r+NpBYHp3HaqxgA71m2
DoCG5CGyYLmc17uzC+NiR4DJe2alx6zM22uY6s01axIB1ZUBf+LOrnfjHc18bd8IVmp6OFDYtpEo
lNEZqJw8W1nrLAxRRiD/ZED+MiLdYtpaLEkeg0ufnoSlfjZQW2VUDNrRA8ac1FcsiqT5WuCxGc6N
pP3SmIwsPbXYfQXydONH31uHcvk4O5s6HNJT1up4wMV4lbWVkb4Rsbs+TjJmKYbPtQBDAoiUsakw
6uNRaP3tOngZzOWCCYyynPTvqQuCjQ/GbSuEXZob8i3vkqMFjB9jdzzvl9x67IDpl8yguwJTuN9Y
dUFIKZK1rIegb7sSjK4NbzqyoJo28MNUpc5j3xyshhqVI9MJIg0nXfh82zH6yxsNVC/lRf4kFJkA
yCQjCQ+zDaGvcM6th3ukkUrbGsukypymoENPtWl7vslO3r31xK8eSvLkdoqq3rYjHZVMS37/0ZDx
riwILas9+X2iDcbqMIbnxzyldLUM9t/4yMrtRIAWnAB7gHjf/Y4FQDzdIdKj8ubp2gvuZn2q4baI
3K8SHebGcGOkLGUNEsBFUu/0J3A7N5rPF7sEdgOMoPoykmS2mUwCT1rX33I9aMFETZOWWKt2IaBI
9IrWhdXJfdIhfNcl1C+fxQZBalwGVU1aeUfskTGEz97M5KWnemr5yaNszfkUViOBI+3XMiaFpNQJ
aplIPbdG/xSlVK+s8L0XnGCYvsESrt7IpgLWPBMlMr93MWskv1rCj5YBBybjS+x22Qkk30PcSX2D
lB3DQaxu0hloPnWMLToMK+hHaG4QAH4uQ6Pt4LCS71RLYDbOLarw6ohIOaVkbQ77cxaG38xyHElh
wIYVm0DjBkaZg1Vp3HJaePALsKGBHowbUtbb2k9eYd2SR6UxIReVO+8o+exwUzY7RSltR6NuR5IB
ueruQF6GjPYmuIWgaCkq2FSkgtQr9zi27qZurI9a4+xbg5imkl7qzvEuwmbJ4yynsS51BiDxo6/i
N5wyXOYtHY/el4/6lJgnUs7UTTuzlODq+plX6kWPyBGu0nA3IGDaQRoPnN59rSjN8M2eryYZMDN/
oxlYJFUSLk/PyNvNGEIYGLB/xREpF3QYNnYBnpK0wguEPLCzlHR20Tz/tEQTsvgZpsPklL/Xq3Ya
kNf6XdRsyF2Zru0EZ5m8yCjwZ+4q8TLfHEKXHsKyWR+6BGSRIkqxYj3WGwzEyoy/SWCm15IZ1WHO
kGsZQvMukyz9S+qy5nT9y3qLp3Fq7OOSycXHbX8ZDj/m/+u497G7PgV24ZToJZypZWjIFfjTzcfY
uDzu/KV/4qcon+2Z28I6mjYkk+4i5cMkMbTxQtRBgOrCPakegxFKzNE/hr6fHz7LMZ+1rD+Ofa7V
15d8PvtHAeffvm594nPZ//kGfxz7fPv1ndfX/c+P/d/+tM+3//xp/+rYf/8J1n/xb0/E6EwOcJec
iGLY1rSFSIniVoebTH/qamqKuTOS8JLR08QSLWqtCoaoqAlkpcZCKMzriLwbOc5WTf27XYpHBfvs
Bup8/sUqkntk0PNrlDkmIiEsIS1Q+2+5Jvb4hrWiHF8xEwJM6eEyxZWtX0Dd2VsRhjcJ5NPHoUlu
EoJTLs4CxVGG47466ehve9sQF2XTZqOOiEBxIramJuI+nqd+E1tksrnlbBymTt/Gyz+icIZvv86f
VWHkQQdbjhiZ0HnVdIx5elU+TlMf3ggC5jfr8WwaCGJw4YIIy//iLyAnt67cgBkXBsu6fY1k05yU
jh2q0h7zMX4eNK9+9IGAUGpwnxKrZJyr+w7Ih+O9OFrRbG1ZZVdPT4ynsIFqRlBzmjTVSyciqJwk
XxApAdFEa7UXDb4J0L3syTTHhtFeK4m74PjELwsnBp59OxfTk0c921qOe0PPvdiBXyf5RpGYmE6v
GjD8USX5o1+lw+1gj/rGz8f6caqiR/LUCTZ1Sf3qLBBTnpb4r15P9pTjms+j9IlOaBBakxa1q0hb
+8pQ7C8XR31N9JSZuZE+YmJefzM9j8ognq3m4yHZGPs6mR6m2bvz5lA/Nr52bm013TaTi3p73Ccm
/ZI6lkzlgU5vYCl629IQ5aZPlbH3HbmLu0H7ljjNI9Qf+dgRdHRvVt7PRNjmy6QIBKkzLzxqfU7N
eoDNCP7vy9CGDiLOvCLpYaFpaarZlSSAtpywEvd3IP0pP+l1rQ5a69DAo8+WtfUJIW26heFjY1XE
c0bvVwGIYfDr5Wuemi51O508JtO9p2d1cm1TvihM6y0c8O8+U4wjH/H76LlMx4igfRFW+ha7Tnlf
z6DaPd9G0FfOBwdd46ZEH7Cd4FnspTvYp3DuzHMZgmBLZUmxA2mXkqzuRE4uCnm4ODAmBBpW4b+o
YYFExlCfi8bSn133YT31Jq3Qczo35Iyo1nvpKwa/njbXbZ/a+pee32pCH89vlzR0sBzmPpT691Us
X/WKunsRpoGXqf5VTHSFR0uLb6ceKOAyMm1b1/lFg/yomFmSXaq5Lxk6m8F60Vo84rpFGW49OnnS
RYfeE73UtBVk61k8Kf/VFiHBhgDALjrwnO36cEaMuRvJNT0KWZ88l2qeR+hLWdXeV8/J5J1tywQF
CccHr+wOXDDE+S3kJjCz4c2Y9T/GqpD3dew7X2zQTUys1cucZ+Z5bOmAL7qJM24/4ICAC7cOtSvc
3Hwd6jl3niuY4EOqF99EWox3hnLelV72z6yougyQEEsiemyU1551l99ILcFE68ME4boOxMe0WFen
rKMQmjOUMp0iKdptnGst7eLk1Ea05+utnlv+Yy4NcxTQbn9Pif+LDniOhXhs3M6RLZ/b/pfluuNm
SqS6+l1W3mlK/F5/WFmOZPctzf1m5qagSyDE1CC4O/eWeRXTaD0n6smKw+YJ7mN2kWo8dzaTT6Xz
xW3isD7m9KsOgyppAOUQvBynFtdpeRgVb56JgVaC7yStNr2rLe832XPGs7SkfSTESMetwENQ0dhS
LfEmIb0cfLvSnxNkDvVIYEI7tNE1Dytx5xb6T2hl3jNKGrzpLnxW0VPF06X7HIHsxp88AOHljv2s
Y2HJwux5LtLwxvFMYuZjKM4sbryLiijv2olJDOhy8pUJ+C0k5hxClM6CvwfJRUKHC/lyt8bazCnf
tNDQTpVfsLybRBPUSFgPc2U+FSgoA+FSVNKyQgR9jBNZ82WE/anWF6KYD2K/XBhjuO/RftIBmXOa
IZBq6UklBejYMD8oxHDMBFOXGtjH/vr8+vp17189nJZ3++MlmUbd9ePN//h366v/6eks4sw5Rn4M
q6UhrtMoWfdaKnLcytj0/9gLY7JHtuvBqBrwq1iJTW1c7yGJ8WuAQMyDKCJAhWCr8cbvae2yyic3
Y9mgJec3XfbWYz6eVNhvDEbO0s6sqecEqCvcnWbQn4mXRlCo6Qz0FBNOkAE3kW4wi+cOXgfrhuLP
X3tyTF5qMbt7uTzpEHtBUgc9IHdkIV8YVOwG2VWBhxdqFzFJJZmRh3BWKUkIE0DiPx7KJsmC4d5Z
TM6m5z4AT8OcIEdawF1l3Xlx5h7MIZ4CLyIYhB6xpLUxT4EoKo4R1I0gO7yidSRyMmrKvVp+hjXX
jDxN9GP9iZ8/9vPh+vFYjec0yc/r5ydNi8/lthWeoGWX3HIKshme7FDFVWAv3a/PzXqs6dPx0M7j
PUodyH0qO3u9Z53tZqQbuH6QwfT2qdbJ0+cv3E3NwSskSYBrU23ZuITpbUGndltiK2cd9TwdTr+v
5mOdME4sHUdn6Xeue+nSNtQpB3Hzp5Y+rY2wPr6BB4wkZNE4rJspc+gskhDUs8zVq50lI29rVvD+
x8HD5WO3hVjdfn42ZsFk28BYl73PjSbDLGDsfSI7xMVsz5UWKw65ETO8rVGWxi5itb8hw6nYYsUh
4qGRS/uZTfuPvQKU9hkjXcjIkWzWd4+7DjD4RGQVPNs53K1v7azfzc+f0hm0OEWUvK0X8brJZ1+j
drZc1OvGI0enXEDs5XIlr9e0b+sg/8s+hlPSjX9d1LjifoZzf1/aWUfncOI6p+b/10aLi+JcZxh2
o6UtWOZdYM9h+7HnahZdQicmUsvVz56dhsKige2wvJTau+P0ub5fY2qyvBoNbZe2uD0byry0p8mJ
XjYkKv21tx6j7o8CcD34x2u85UePJbVdg+F654u0D9bN1HV/7a0PvUa2W9LCq22haJAbDU3hAgfU
X3vrMU/pR5BmjLoJ8acft5lmrM6++o0RASw1LhknoOvsIB6hozM05mmOnaoeD1ZWUHDTzRaWqDzN
i6grdGpmjlP9nMuw39i+LAPmHT4xbwQQOuN8/dxUvlpgWDOtQL8zLhmZYme/KfaGnUSX0TSji5gb
wuMicHtVQzchM5C1FJqxy156s+0v66YszbCk1Vi8jEPhYQfUnAvxiO6FiAz3Y299iLJN33vLpxNF
Td1FUxdjeQUZwu4lWjbr3vok7jQi2XTziMgfMV0r91TKSFrosRoD8RjTh0L8MqaiOuazLh6YU9/L
Nnonrig7St3G5+6r4aTRNd3NWRzxodvkaks9PEnZ0IXr4WRNE2YpUbyPvTCudFa8M9xkkpn6SLu3
qJ3zTdlaDXPYsVSLp/XBx9b1IzJ0ZzdMNYE/haofZtukvG8MNCWRv55Ugwq36MmrGSovOojM8g7V
RBJZVZ9cdD+7UY71FyvL3nPdkFcKcViwfNME3u30d9LSCCt2RwiYy8N1Q1zC7dwmGmo3tCqggupT
mPf93boxCm2+RUKKipohdLYYa6yUTGwnK1DqgtPWY8LSRuIaGjR6FMMcA7iR3xXfuikeTl6Y3wlK
+ifH6OHVDCXeIGcay31c+aRulX/fVFZGDJHW/ESETQF1Oa6HCv1TCVH2Hy+lHDNsIUwSB8N9jdAu
Kq7rXoPl7lhTUs+XJpLVjF+QJA9HmyUeokM2npW7FzEyjyGqAp/WnDgwPQx6rjVwfGIEOnLlciIc
9anJrh8HCZu0L6YGX5KaJQiP6ErNV5D7YM9bzQZTCv11Iys6ipl7Rx5jdCb3Ep5F80pCYw1AwwjM
pajiNqZ3sWKdOpekDtphFdLnuAYsj2aKOqBMe75moZY29H6M+AqBMb7K1nhvWsMjAwMV1NK56HWK
dbGB1c0xEDepIvpOjsKrXXfi+rFJJU0Ouh0otkPEL8QeYTcjULBdakHLqHuNWvkwMjXXPZCbLL/G
j02XH2zDVYHTUVsTSO83rN2KoCe4nCIo8UdmIbZZ12mBYQ3msXS8oJSq+9jorQSJlo46eR7AoFBa
tq/o6Di/FNADusfM05Y9rzCvem8Bv1gmFlZtIfWlKrVbpxiazrHPGcd6bDBLD9hK637MOLSq+edp
x/pQmUW39xP7Z75KStYpx8euW+c1QScJChLGbr+zYI+uwzqdWNRE8X25HF/H7yhhOF/H73Vv3cRE
mdtJPZ8YiVGw4ql4rW1usX7ufV3fxlqmOKPR3rudTXZH0kljv/7LzGqBmfBNoVhrmDPrQuYJ69De
L0jUfs7OAontjoImcokyBoY+2rSiUzSvRlknWzSWtLeT+pIa9YhP2SA82ym+jzlKmshtfk0+iWpq
eW7dy9uB9g0WcWTQDKj6MnB/7DY4IE52bQFuHvEMrMN3MRgZCu9l6CWz1otCYrf+MZD7ywxyHdLX
Y0PenVCLDcfUUhmX/PLsOm+kOfM9TrsZqS9TSQRnLIhCu4sQzKnR3LipHu101eDPWAfidV5pIvLf
tl1M4WO2yM+MKgfZ1LJZxw9QESPGyvnNHGtO17IhhYkJ1jK4wIsmm5DEIKQW6XhMRHxuF2lPv2wk
SQmYTZdZDzMY5yyhUi+THn05UixSnXVvPbY+NNJ6V2rlcDJDiOenvG/JBKvbQ/5/qDuz3saZrTv/
Ih5wZvFWsyzL8mx33xAe2pznoYr16/NQ75ucnAOcBB+QAMkNIdktt2yRrF17r/WsbhgY8ttE/lwf
OgHhuBNAWcYcyN6TZQVc/klByPZfj65fIxZ5XAfUz5yqfON6IHKKBNrlcH1qLMQUZAVE2A9M+bau
KgYkfcEGRZLekTN+uZYv/yzMM+TueZrfkmHzWIWw1JMxae6txryDaKXpAtj1fc3uLo6z6c7XzrsM
lXWyJzKFJGqe3hCPhDina3fsA7zARkiFXwVE0NthhS1zfm6w3UaOE/2C8nNMMu48klHZsRfkyfjx
IBhKJcX5erDC8jZw225FP09t05hwzabpaPyx5UgW0Vy5aAyvj8yQ/87C4smcsHfvZIt2S/ToQHDO
ZAwe5EE77nsQOFyzTjqR41omZ5TVb3MI96wfNY54M6JN3TpvArXGqEPiUeRtlLX1TgLJAkHUmyvH
JXF9SlsMieF8MBBtU8d6wV2scmclIEStxeIdlekPXkeICXSf0VMn93aGnhflSniTs1iuJMAtUxjv
JZv3g8jacm+ZVr9C/pnC7R3yx9rNX8iGbH8hCLPhkcxPloii1TDmot0gRxW3nZH/fbCd8rdLDnbM
2G2lUkkT0tS3kzXODwTornqE1W8kfHEDqxhrhZX93JVe997NJF/XftitFVFRaxNr/rQaiXzdp0pO
BJ6HH5Aextvrs1yOERgbZm2CKHU/18G73YfpprAC98Zpi+B9yeiWD3Yo/Y1p1AtPkVtfY5kHW96L
PkAeXMxvRRwZr1UzKqbqUXB7fYoZYW9nYfDIiZY9Z2D0XUcary6pKaFhdIxKXHvf2oR+puOsHoaQ
QdA0NIdWBPG65t65jkHfnsuKqKU8MT6NxPsdm+XwVLQ1guA8mF48LynhhRnBuRj98Fibj5SbzeUv
a1dpMqiv/Uad+TkPGs8RW7kUbo0Om7UqPLQKs3XIigh+xVyCJqiGuyFJgfwQCZkXCL5D11Q7VZnq
EhQMamWTzr8zCDT40fVrnjPC8qRqXwtIdWVilQ9YxNrXGNe8TuzxWYn0OHXeeIZmGe/qhHtVbQz2
veWm9r09DtntPJvn2njuLJeOtQ+j3rOUdZMSR7wvGo8QzuKZJdF5mdBiUR355rogxW/X+GTztToU
p5AzZpePQPb86rVVc7HT0xi+8l49u7PuZymOXtsZ5+sh0ohyM8XcLBomYqzt/CIB81Ejiwgh64g7
QxRoz7kLP8Jge0SFHW206sQaz417B3pyJWgeHdsJBAZySfUew+GmtVQOm6iZQvYsU/fAMJFNkA3d
3WSxnh7zSfPbaK++w00jj6rAqUqQsDMe8OsFZ8GW5kwmRlE/x37XPunWyndK9OSqG23JdBRFetlA
HySH9jMk/CfT5RdbcGTWpVnd9VLgtY/MaTPYgyQgJ3kCoreuA5emdKjil9jynqeQgOjrM5ZQlEtu
j/R1+eZQVummH1FvO0P5RMO9Qcc2RGS7uzT2F2QH1m93mq39NHl4V5y7zLbrx79OL417aRt38DrM
VngnOeiB6v5h8ot43eDCOBP/ntMqPBduGP91CHX8x8/d8KbNPjBIEJWTWukRylby1BVFdiwCY18l
KB4rSySfVh+/Sb96jJzBfHFn/0mkWfck/N44kUNLeo6KMWIgpQfTXm0cc5zXDlIstSpCVhSSiyUb
j/m1gpryMM0C2b0EG5Uz1Ce1U7zLILU2GlYfunSqWp9P3RlNrPB5s4fTGT4FEaS0ZFAvds9IxMPY
QaX8Ui/pJdBhRDCWz2Z2aUpSCfn32W0lMa6N1ZxebH+u1oQ87dNCkOC7HDJAGSYNuXH27r3Zki9B
7m8GMqse/T5VL1ZVHRiPjA/X75U5ibKjhCxSzaepaNJLPEekFCmfyUhAXNz1aezpv79RGolL88Ik
hZF/RicYv8eI4WyanfJ8PXRBbCxCruVq6ZaGtoVbiWI+yhhah5VfPqruBT3H8OQuhwGw2DoJNBYr
GfRP9aA8pA3T+/UZbTx7C0ZhWCfuqD2icUaCwCPfJ/Qd4ddRMH0fXWcJB59x3eTqTCa4rDegnc1b
15X6VvmazzA8BHEuT4YDv3V9fViXgzxdH5mBP50saf84pKNukygoGjo/DaI4neGTr8n7XJ4xxyB9
b3mUeColBNmc11k2IoKYRT+fbcrSs+qcVyKDhwP7qflMrM/3MDj1cUa5ce+nQ7WpSZjdXp/qMp3v
k6mG7ROlb9cvFZZfAdBwx4OflUA5rk+vLyP95++X2WSzbizyHnagfjq2B2mCW2gYnkCUx3cFLtfI
5tn1S+7ihwwQS56uX7O4BI+cQfH6+t3r11CLUktF072eE4KrbCqEpBroMCw/ZKKNdZ/b7vb6zSX+
l6xwfCEuocA9W/TSE2fTDYOnPoOT2AcGsWWx4x5Jglw8Lr15cki8hR/IP6k7WzwNTNC1mOTD9UtN
6NkseFF9CJNWPNkFmtU+9mlPk0/tZ+GZyUOLxqBCLmnAVljl2bwBoi2P2AcnBvD4K0AJrUwyltdh
njc7VRjlvcLBtEtANGxihTGtsoPgyEDffjGNaIXLWu8cU7Y4+3xxF2RS3LHnZ0tNyNDWLrEdxkF1
qkmHvVHgxUjj3iTAPWtFV3Qa9Db0MHjgm3DYf5Ffam8bZ/4OopqEVSqNZnWT/kzZtGod1rH3wrLo
dWYtMKK+es0C54EU8vfBqgjjm5DAE8y1Gos/GUX62tP6MQRstNFe9ogL0C3mE7WggbuFwBLpvYYZ
lMnRQGAoO6SLM3/LOtHPvl0Q/IpyNSrREjkGgqnA7JB7QSs4xY9lpr+QKEImtFp7M96IPHiVbQsS
GiWgLkISV91vjyjRpkT7bo5j+pSTndnDFJ4rTk5dBV+eTvShE6pZxUJ9uSoOD6hS+s1c1HCzvOni
aKyycsAomjKJjdAQIhU7zdIaaQX69WZo1Leg6FxUltEOkFqxMqhtVoEsoGAH+U6kLljexYdnsF/n
rjuerMhfRLM1ObYCN17Z3E2oBtGNlmpvyhgUrPi2qkBD8XWadTjph5zoY+YuJfBdh/RxQnyEOb45
Fc2Rsm3XCLJ2ng+Eu4d1Chg3WsVanpmtfc0tq0BokGxv+HtPFE85PKJ92nmXJk1oYmsSSdMIUZ37
Ip0GFXlrb41afiWZ/TQZk71p4oKxUrjctisG57NgblMjLU89bCMtwt7ozZs8Iukb59Ro9C44dQit
JCO4qz6NIW2OKJvqha0M2UcDfcqNL3lKYpKn2GGQRqqOLimEO98xAIRksDOEtWgusF4M80/dxsdl
8kZccntBzfahApfZr2V96YBwDieiAhoyWrPh5Ny5g3epI+x6dOU79nOuWHUG4dGNXe+URrPX4MuO
5/4nnUgBceI6IbvKO+VliHFYk2GyjL4lfQXfxxWZmgFZPLZ98SQ5SNhwKrwyz2kRNns5th8qDRac
pC8BFloEs9fB3ViWd5UP1CWI3Ucl2CmrJLmU1fBKoE56xvPonlQwY+xvyMYuJhAB4EhQtKC3vEz8
qvu6aD6bWOwnQV4zgrL91Qwyxf16rpyQ/f68RvILlis/48ohB7jPKDxI05GMulcVyqPD6PUPjQ9N
ux7T3WADbc18VIi0sDPzTjrFXmXVkU8xWwe2+Rm1bB8z06o3WS0fM9me/c5PVt4sphujDzbRhFG4
qrlOAhendosmic/fViW4HsaaTDTvii5+L0EHHB1FSTC64ckoVEJraKJhScY0IDAM+ME2IZlqm2rQ
ylXFb6DsXUJK+Rpgxxuu334XRvFpNKuDo5JLZYLlCRu2CaNYR6oA9SHUS6b9xYVN+W1fzJ5Z7ej5
eHIGmkAK1tfK6Stzg9l8j6f4IL2R00ZhhmoNJMzcIO8a+2dqGuchJo5lZTdFtR88BiYWMbMB5DIf
9yNRnaMACU9XpTNi5gYzRCCGpi2RQZXEoTrQVMbT2q1wiiNwGARCKdpTayDl0iIeVj+LfCs8Tn2K
D7IIrD9NEfyOa/FlIGyj95K9dBLrYY9FIyjQI+jhJ1Vc8njS3qtyIMUrxZFjTvOpnny8zsS/Sd14
Kw3Ca+N1BTzY+rFwwhkcoXXq0S/ad5ZBsPxE5UqvcIliu6tLo6c6MQG4TukHVfokNKtnlJ5cPina
qJIp4sQtyWVCxX94gYelUG9SQAUqX31ToSXgC9XMYmVoXt3m647ldVuQXLcGyLFx+vCxTYZfJUb3
W1gAH3XvXWB9/mjDBghhVA+N6L4i6klp0ulAMdf4g9r6c5ki+ddvgc/7YvuVlIazsY2yuMuwbYep
ke7bUYSEF5nHTDv3peVtx9HJt3bt45waSFQq9DlgD+tN5hp2XPStiYxHOryZjK5811rtKpmdHfLn
4tbdt0tmDYKaVIh64/n5Y6OCF+EwjJn9Y2lRX3Y9acF8mkeJpIvJcM+C6J/tOv+IUzPZpHn2GcQk
ZCfemyghg4a2+7vrqmcTvGE1Fy5IrnrZBcV75BbIPW394VZkvVNgo0uxt73lvVUUVSQ53BLkdvHo
Y2tyCGmu24in++JS6F1hs7Y1PlkV7RgYq9y3Ejz+JQy/crBWBay/CFI6rORiNZmmscjUdnG65OnF
HYqQjK6vnRYPXXZbmhZnOdmfBBqF29Bg5pdtrGzkmrdPErU0lBBO6JCsWizr3YmOObrFLDiRWYRW
yT7QjnjzasWteXbfOodRAMLAnxBPAN4shKpALvOKzwLmYr1NYv/Vlrcy6PZFYbGYzEzWXNzlvY8+
ehg6pj8Fod8yMOtDMka/yjqz1nEXyLWTHFKVPjuBjXsGiXhkTM+h6nKszS5XtRXc2WaEB4feHBU3
+P9xX4WBswmSlizNMhxQ/erw9pW4tHuNNJdNS11sTLtsVtqcBR5uyCR9yy29R3S4oS0UrxCQ3tEH
2oVzfEqTmL1PLsp1HJbY3FX8lU94IZFlsIg5j/TZQFjKaNG5JCdaDk+ILtH8Fa2HGBsqaOg9x/GY
ors+pjKenuPuKbVFug6b9DavWYtCA5A2myddQ6jLkbYDPFw3ufzOvE+3nS6BhfefPpMLqRMLR9+x
qqM6GiUkVGSY9YqMcXttmO6pbpHWCun8MGisV3MFX04Rr0ufvfmhJbvTQubHtEbbD79Ax9+kd915
2saQ46KlyI1uQ2+3u1fElLYk0ELjQ34QdlRI4AB2DloaihF3R2sWFMk4AabzuFziYfqC3ZetzIKG
ORvOlYMHsnSo2aoQrFl6UEa7b0ZxYguutzA0Th30XHo+YMPaZUHKIOpL2/8mNO1QEGuz601uZZY/
/xlI38UX700Lp2Qt+u5zUq51q0pG01W9DENFfsrQu8O5xPZS5TH5j5hlzZAsjLzs8NRknAeVU71G
bvrbTLhtCTpqxM3BiEL02uEPI6ez+ZpRfWFMvJhI01ag2+9drV5K33l1G39dLEkBAD9/HDv5rXPe
cyz6DKslZ94A1QqkgUSC3oCHjapXEPfVpk/Kc4XvAYt0eicn6W6y0b2BDHyJmwAGHn6lbWEG3yz3
9z1MuzQOrXVX4+81+8EgBZamQOwvw3DUMStR2YLU2A87YWfX46FZw8Il+RCAgxPa1m7S2UPrWHsj
nB1EevlDm3ub2Ea83Fp+SWkvTdznqC663Hl1/Oyz8/tXPdN+ZBacxigCyywdHoaOe62a3MWEwYro
mQOYHkftbF5G4zffxuaYrGyN0BpJ4EbW7Z+urQg2k18omSzmhNkmycN2F6aUtbXRzizlA5kGqUQJ
NBzQF3brMTKo3gyoFi1S4X1ZggHNjGrbzclH6uL70ExORy4xOuv6HA/813FTXSR9wb1n1W+Iicjh
bHclmQIDlGgsYIysCjQGeUUU4BTctr5z0zZjvK4KC/ugNWDBAFs7KNjslZv8YryxGw1ExzY0uznN
l/ALYIdz9EvCoax7xtUStZCV/XTKp2mYodzJpt91T0wvea+tUZlsViz1YDwbFFtbb5I4iJYAjb7m
Oqhi1p0SQrQH6fBUDdFOZfaL8Cx+EdRq7IziU8elc+PmbESJMN37ht+D0K8uhps/lgCb3p2Y7uHk
7FGFRWsmlWpd+i6+tQlDbE2JvbIPmJRKqjriUaeJSeoo5MrR2DPYW7woO6lu0uBP22GCCLIa7avL
xVCklrthXiNWACBShqgiOxuol1e+W20tQzy0qQQyMFY/YpywosmPKJDPhY7fTNL4qB2cLyNUAxyc
St+jHPD3vmvgaPTR6YxtOWw5IyreJOlwY1I9p9HRmgJkegBLNwUwRx34t6E0JTyH4bcVs8XLsGvk
HbYC0V5in75Kp84q+YkwETyZy3nZhEW9s5bKR8Fl8LRZ3lle+4vx+cIB76IVm0Dlpv4rf1GycomF
BIBPquGSEkr4Ba6FlFBJZZ6nyt3gKYPq671m9H8STAErxaCrblJGkWHWbrh7Wmk6n5t+vpCyvRNy
7NcUeCTd9NGx5exxZnpSvlqk6dHeLAmTTKPgZWyy/MiuvqFF43kMfPxTaDq/EyQbzdJRzymfJr/O
TmnX/54isTbRQ7WGc8Kt2U+IA03n0QHTtGmWSAaz9HejSZPUKzK040BzamQURLaMSD1JMgZlvRoV
Nq0yonHdLIUk3rSq8PcMG7h1ecEqzaOIoQlODbvWwzYxm3UBa7VuPUFJVdy0rqjXMJyHRZmY5l/F
GIo1q1O6DxMCVV05uRtTIPOf0qrdqRrAcl88ZyxRKAy8ap31yYNdpuY2i2FXhf2j1Yd8+IgeGJoF
IeEr1OQyRAcxi6OTUVtxczrCZlyVkfpxa/R7VFC7AEalqdzgAEUl29f5JTZqsmQ983uQhYsLhVt3
18/vFkRg1aFXuH45VV+0QsgMTXJjJQv5EfeVsc48uwD95c7H0OaK6X0W7JnQ5by5YXWXuCyqTxRK
DVvGfFWlYt5VSrkHNsxfY7SBTTTsc3uwN2TuQIgseGXVzHi7hLenHCME1gz3mYh+BVa+EAiKJ6n9
8yyXpmonwHc5TFWYTMUpus2CQd8hds0ITRjLoVGQDxoqFkOgtyxSdXSnSV/eCW5wR6TNWBsmY6bI
ZrsQcmsFZIxDywTDqYqKZBj3d2KqYpOAQMr7PmTI72/d2aNtZRJW25xHYC33Ko1RM1hYxLwmu6nr
dsJXi+83YDuBtuMTy+3wOIPJanhHU+Q2T0WYJKvUYFDSt1W3szrx2SRqxrTLPSsk3UM6wa4n1XHD
TY7lWspNoHxrpzthXJqcfqJDLmmSZvbBHvun2Zu7BxhB6ylGK6rK+H4y3WpjOs45qEDYKZlxHYtz
HFkCQS8FYLTM2+1iJLMirKr17EM/zexha0ztrzFgBhZrB8xK+zZZ/jMELPmGyPvcV3pX5r56Q4c3
nmQ2NmzJMNKG9uf/FYLjf2Iz/gvA8f+n0EnLA9z5vyI4dvXXv8Abl3//N7zR/AeoflqXYeACYfRs
4fwLvdHiW6RE0pK2QKLwsr/pjY73D+Q7DtBpG4Qo8Y/ABf+mN9rmP4LA4if6jgMf2/yvpUtS+f4r
phBtLu/B9B3Ttf0AkOS/QUrl7Lkow+KPzLDRl5bdjKKrKyS2Pqucxw9d6779iPwc9HIpebcAGD2u
PF3fR37Zd+KoZisPPkcRofLE35k1+YEhRWV/92KggvdHTQ+VDeKAs5jYn2j0IYkri7BgZTKjY4A+
kw+eUtUamQt1BMOWauWJTY4IqP4S4Kmd+mU65QREpISLHE6vEep9DVeVic0SsFqiVndx600Tygin
H+GI4D4SPerstnHCD9McAkL/5hBiJO1SY7jJx1iR3B47sQInOOLaB/rT2+Uqsyer5bLNihq2TzzY
JA8B1LrxyDYfAfgEFaLMsBBjfccoR+b7OcxGZGluVuxasgAA+3UNuHJVsC/eCTMU6TbM/FRww0zB
UCLsFD1u0kLm5TbyZPjZ1kNtAunIZyrAIV8iRuC5KVzF27DORVjusCmkLlutprTMC6nvfcpqxCcq
0W9ksH5pEzivjUHg8k74OXFN0F/zdyBknn9AkswkULnQi1fK1vUTCdZewujDdh5kw/1k5Zc+3q2h
8iZ8jE7HVCGaAuM+Y8O9RBHhgp20Vz3bQZl95LIpPlv+Etjb0DV1DJghG6+bxizonY5NdJvQfSJ7
frAy/tOsP6dmjbx4VoUPMZx2EU/KYLJV+NQ0Ubu0rQBI3tVep/NtPhdpfBDcYRG0WTawt10WO2l6
YJ3m9XRoPdt6Koxqmd07UW7gLZnsFBD34PUWEHBKUM4fLYv0yAnisulVPQYfNwrr5DRgwwN0HYaZ
8U0sFO6TbBj81tukfqgYnwrG1NTNZpZi7C8VMuPOMcC7qZTh0h306siip1kHtN/7MajfJ3oyKKsc
Mt4osEcfVKGvBqSjqEpYntuwIzwt8dAHJEFXwF2LYoT8j4FkTLvVXToa90ST4zDt6D4F29bBpH/W
PajGFbyMjAXXdGEuP1Zyynzu9HJidcfMEW3mEQnsfVBlOy5IuaIKbTP804PFXk6wQh7Cwcnne7rI
RHqwJeIkdpwid285J2eRw0w0Tf8cSQYrcFap2QxL6jeEs9F0I8yK6xRwYPtmZEnMJBvw0tzn24xz
I3zTiDyYORMvNuxr8qjdSzDqFvt71zXO0ZsbLiGv6syKOIEsZlFyECdXiFp63W9EZdDc7GIj1t0q
aj2XNTWRhv7KqUsLOol+6XjPNXsq+2uCb2I9kHSADNIMb7womKmaEEfrZhtbsmk2iFvqERsOGuw1
GJkmP1GmmTNYbZHnB1l1VrtrjMowT3qe03RrW4pJA1vAhZLgw9pcT2OKW3QIUySbgaFLXMfsKzs0
XIopesh0SQuSoVeNxryFlWjqJDMJtiwlWo0RKSMaqVA5sBOKyRw6va61a4y8zAxaeKeOUUT1KRMK
g+pgl/mLB7PnDb8rUMgVeDIrOvlxGIwftLoMIWDXKS0vleeWHsM21HwI5m2r5J6asyNRtKmxOPT4
WHH19nVArVGbYKvkugpotiJCaMYmP+b53JobArNbZ+d1MvH3ieEncLyaNNUXxr5mDZh1dLXepFQe
xjcA7nbah2FCig+chHgSB2N24dCvHGW4P2MjB7Q9wM+GZ4c9Ew02mNY533VjvzoJMZvppXJHhxGV
3wC6Y97T0V+uKn7kWVN4LQEDcaxHawvVi/xZRvo9+w8Igwl3f8uYq5yJrVdRS+3FSO/juWga4e9M
IBf1NksSl8R7gIfzc+zGERxRoCx+uh5iWS3Af59Rp1obckqw089V11hH3IUCEJVnjmZdbSxL2sgy
G9plhwGWmrupVeLQH5gZ82MUBz6yw/XjMna1c4ccXC+MxvK3QPz70eVJ/YlEtDUAA9i1pF5ks9vd
Go5lZGqVsVsF5GJMEHvQxMhuxhXkKyM+pm09JZjsY5c/fZZr94B3VvuI7wK/PaEOgKjKpRBaNDlK
HDCfdipqKGNowTJmYaMW+fhtsegtTFs/ge4yTc48Pfpymn8VbWQw0pCF1/7B2hNOjwKgZfWQGiM+
BDJ7+SNE6MaGpv6TR01v/LTAbtEc2rGUxgZtxXBnasZHb32HZYwQWNvNXnryMBx2+mNJohDsruWj
rFpn1aM9Ulim3TS3n+QcQaQsEgMYjKiiwDz3k2/Gz7SKwB4WecA2lBGQDWa1iprwHMrBsrZD6ElQ
/yYZQ+azlKNSx4xkouRe26NTw2fIuMM0DIsMZj5zhEok93W6nypEx5gzEWtBUWeP4maAzRAzx5+0
ZYV4D4ew/jaQiI//O3a79y9lkbAsP/AcfoRwMYNSaf1btBP0Q1SWXfthNa2N+0HtSbV6HUzWdMza
35hT3A24iLtAJE893V9htBs/N48BHesOQSwTjfCvWJT/0wD1/1R+/z+IRrddWOH/ubC+jPFH9f3x
P5fW11f8VVpTIpuOj8FBYKQgQtuDff4XFt0O/+EF0L+gHPqCbF8H9PnfdbX7D7RDLmB0j4ROn1QI
Pta/62rD+ocr3KVUB77uB4Sv/Veo6LZjL4j9f3LRBbRjfpBHmwJFGmjSf48iCzRvociiRwrgYZUw
QjhqbSEEL/+QmUn/wE2bXVTkGb298Av9JOuf3bzZYvJefQ3BYGiejKw5eLr9ZcfeScz+JXDEJ8aF
gxrjiBsnrQSiDmiWMzItw+AZymKqm5e2mdFuz+WHHMjOtBuIsOWD3RbPxWBWazcY3W3M/Yc730fi
h8W2It/DNO2fXOPrCrvxRAJMYLRfRZm+NhUhu4k1MSwZrLOcM0Hru/mepmMh2k+nKD9h3gEJzAwk
7Kbtr3Qgv6qOLKkQADr0MxM0TPLgm0nIUJnJvGaRpf/2aDM9Ti1FfqSt8Fq7wc6pd+44fNZ9llMl
F+ewZxBdhvFDVrbuu1MRKIdKsjS9raGcZkefZ1WPRgfg2GiPUYBdSSljV3gvsuveW0F+SWH8aXkt
KArr1u4R2ZeCSzZ03ATjoXlTMC1cEexE18ZtmELFWGbSnv4oq21eC7TlGFVJ8Sj6TWolv+1Rf1mt
vucGnNCwEm+latQqksPDmA8dkpAFzRwuA6ih/+Z+ypCOmDZraXP4+fRsZJ/4she/HcDNbMaYqeBa
JqK6Dxg2JE2xTwPzj4cBunARg8RmDWOqQGyJ6pQYKxAxd1MVQT5ynpB4kZ+CEjch2pN2ThhApZv+
SIs0IJpc2zSU7aUKbhW/yBzT76iZ/VGaEnOGT+eQkWLTxuGvehzsvZinM4WnDT4i/D0ktV57cUuv
Z77zLUGVXZO64gIASYIUvF01tNgo7XQTCh3uceMe0XcNDbJAQ284KbdR5rU74bj3wiolvpH5mZYq
f26CNgxtPk+qT25Yg79qJDirqEbAHwTjuQ0GeVuMMXE9s4+x778fSG8HIuxmjF41Zh6TrRNSeh+h
hP1W9uERE2O/zowGVRHxRKc6dOZDRJo81RvdXidNaNnbZ0h/pJEtToNsMTL+83D9WrR8I1UNjjzH
Z36d6yMYIywxiP+rBVdJLQh5PkTyVJV/VAdXRePcw0W0C/yZve7VsPZPgOz1kT17O9ttjH2xuCTK
xVdxfXQ9VFiA4OEoInEWXu88zw4LKrIIb/EftIuH4crahDg3cCW0Fr46NFN0wsq11vIxESkBYNn1
2ATa3hFE8MDJbrEf1reuA9i3nfsTaqPF8GEuPsMrd5Q4oRZwFSEzMVuFTaAfvAJfdLTYNEQa4zLy
qEmM+pw2U3pANHum18gYm62mXhnlNGyyxkJRZfVv13d6PairmfL6pq/P3SBINzibnBX7z2UOCzHF
cj8m1CKIXB/d4EoHwWEols8IgjjW1sVwmLu0q9uqyNdZiS45rAOCZ8hHc4eEIT7Dtf8BkIUSG1+y
8aEgA/3YdxkMsCzYX+mrV2LG9dH1EFum2tYNU0qt/a8pwMhSY1OmB4ytNFgMpkDDfuoh6bdmGw9k
4jbDzfWRXvoQ0dzu6m5+7omG2TSo0TGfxvLGmO2dDgS7LBn/iRbLBOyI4eZ6yBZHgeVs0wlsZGLh
ZL4e4DMMfz26Ps1Np9/UNUMRf3E1XEmjJow5cz0u7gdvhIFOV3UVZqjbssUKmSyH66PrqQ2TLb1x
vnVeOxvTe0gQKCP2xzjs59FDRCA6zDG3PWR8sMMwf2R55O5nYf6OYB3sQLP3N0Zaz0fLfxEwD3ej
K98JgBqOuhfM2jN7m45Q6Qcd3McGzcmgdT7aDCoNm/4Kl0tB9rD2cDlFpoJ9KjJ0NjNBE+yiwTLT
80bB3h+u5/D1nHCMUh17t3yinercuBReN9dHMZvV7eChGhlHxvG2jda5Mm/hQGH88t3b3OkBIpXX
I5sEeVMVEV+wKrXrsDMf+OAU72kiASC2Q062lFWIv2PDiyqu6kSuhBNXp8prqlOuEqImrYM/Gg4Q
OU7DoLhNAKKyzSECPbdN+2hk7Xlq0bzhlNgMZuwR5WwVZ7kcgmoEnwIMEfdPdTcMGFRwAFWrynSt
DRzUoXLvAoZjXjw6x6X3e8tZZh6d2Ty5Q3NfRLk4NoOJXEFx/0wcshQbP8rofjNp8hRlQD0GMJv4
8ERfiV1qoyUJUf4dfR5eSs9/FbVBQPnyLAeifwjt4OzXU/agLecHwB0SoeGpyFgxDMEgl2bzPgiw
HeC675Bkx+POawjO8CzvQKpB+DE5slnP9SkVkr/RoE6J1scpidtVmzB+NGo+mN5t0l+RU+IeAbB2
rNAVCaNXZwQVgJnsDRqbRUhl3RnusK4VK+PQbxQ9uy0aEbXvreDV0TlJGK7PlMz3inWjqYTyWN1b
9WCcZui5IGAMpNuDgEJp/I470vUse843nn/RaaqOhZ9/d1Hx4ij0CB0yF1jnHWegBuyEGLhjsZ5x
XJkY9lz2pbkh7Nth8jZGm4IAIGzZAkHVBwhHYYHhzYHQtLY9eOPRxlbW9vzfqDtvJcmVbMv+y8iD
NjCHA8IoAQSPyEhOSoElqQJnDo6vn4Xqnn7WwhNGGGGUsMybddMiEoD78XP2XrvpGndn5yahJ8ym
b2MpD+NiQRqrxI+u5XtTIXzsRi7aIrXDylR6o0JSnDaHpZmfe9S9NAyi/lwH/2SvswUR3cKuaJmv
A9jdTdt7zSbzqmQXDY9jzL7aRCNjiOxgNw18Q4sFyEbkYBRZEeSm2uhFOx1SsiBkuwKkvHeSI5BT
Vl6yrVoF9Wyg7JvsbaKD5ZYRDZh+SprAhaLAfgmHbWgPOKevzIiY4Ajj2wy16dpxRi17yhw0pnpH
Q22KBgRK+K82nOSssyzwTvQw1DeTuiZdUzxjMzqkVodEuGzuoHhPgbBb96Dn/U89gI9KUDJPndjr
a2qJydiOyQ1ao1LINHDGNfwAebemc48ADA6QSVTHuBMXLw3BVzfyRYdyv0OSZiNyBKBoR+afhFhy
POFVctYadzO4ZLi20gUlE/aUXeG886yqJ8sPaV7mwvdqGicGQV5AsyxDQZaFdwuZd6O2gx9XgDX0
B31kl4MF60/KMY5zbQENXWzPj+NHr3V/GyE5a3UsBp9x/DeSxN9OvPzIEtT7BLfirHm4fQxIA3sC
zOxTUjCfy9ngUqs5Lk3nHBi/KvKWiQCo06CkxEEoMiO1G5DfzL3mc1PaCwpgCHPXVLNeaqZg2ymS
+kc+udiRovrRHA9eBA0JD0+EKxO5muks9oUEMbwyi10fcHj+sTVyJWRLSoJO3IGt5tuUlCAy1Hjk
7V8gcY7cAgQCmDyGNuB6TYVBVZJthvw8HKxXMMfxxnKy71TJcy0JmVko6xH6DGgnbbu578DJbJAp
4pVOAFOjHaBloBcfguxYzYt/y3Z1NUT0UWlDXURnnQctVltpI84oXYNIXoSBtCCeMo8MxbA+9aZF
eGAmfno9fm7Iu6sqcZu66qIYz7+qurMp6PI3Gz89diPbDsaSQ8iAe+369yVKhn999ffbEMHqcZSA
dP793y2JGFzHbhPkCeHBRqd9RUJKomzaP3OEq6IYk/G0iL3C5OWbeftA6ZYQcgKDZ1DPiTfN17DB
n2ikcusY7f00OV9jGoeHRohHGkLc/XmvX7P1xaxp8PceuMW4aF0Ji7JlQV+YjRgRnvu9onux9aII
uqypfbvughJQEBGbdd+9M1pvQ9b+Hua2vinTem/d6lnPJgtNKvWccMqba7vf2H7UAWHZsA3V0rIK
23cF6T4by4C9yQM4ZibgdDuSPFigQCtaN0HsoOdv2q1RxMesoqlWskijJZNfpK98GUa1N/L8kTSd
t8lJb5lDo7L2HmRNaF+FUZ7n2vzVSE4ZM1vhPRTR7K7XRk5bWWr+Cguk5VaarDdzzJ96safT3xcN
peOp1r0/7NLkUGcQQkX6nFdOsxMoknHElU5AMuDzZKN/sJrhh6b7Q5h2+onfw93+Eultefac7sFt
5C3O5o+xU9rBNZcBF61a3cZ272MG3Gf1ehJzF2qgNDzSX3utyDyaXbR40ruPZRZe0wilN9CJgCPr
NXbS4VqkzC4MnmSbTdApiu1cLJ+02tq7TObtEW/rYx2FCbKcsPP7Qn/3lswFdg3OrmlFxR+JubkA
spCPDwOh98gXXrxWZLtZeWMAZOr3aBkfmummeI415hoz/KAKg4uPph3AyLZI25tMHRUw/QMNjck8
GHQXsyOHIK1ZEE3jCThVrfWdkmBtQ6vZTtjM+RkDpJFayzdXz2WaainEjexJAg65mXi+VFJ53B45
+EQEg6cEaA9ExcRfYHDdYRLdUqyRT63qM7fut1lNEl9TTZmVZ/gopurFGFf+KGB9/mCD7wB8B73S
e1umeDvDlCposwjUwvJlE2SCqqq7NG2IUoUF1lwLCcfNdjTDAMCi2thUZukGohi3Y2KJA4kD8bnR
IQPTnjwajasuieUGSZKPKBFVAFyaNIQlvwA3hNqFUeagTZ5xbuzoHM8VkuCEDJNxa9KD9KdWD49Z
yCpI9dmXi+VDj5PMx+GozJp7RZLs+qkJkNrDH5lUSIjAsnRNDV4hBIsikMvpM4mjvWQCk4heu6Op
cq+AEk/iUOM4uDqtfjyqUZ949OxjHXntUfai2rbYdYlSmGkzzDbhmZMLCqtGhu4s5C7AJ28kkR26
doiU/dAjDVA1dxbxiiMW95w5ypF2P2qa0qKytRDpW+rOjFjBoxBlolYPkLdLuaMeYjKnmw+WKX8t
Inb3tg2TE0XRzoz5kBSAcy0njiq4YbP5MSrqY+QS9uOysvtZMUdHbRCHyRVRQPtMboZ0vuZKY83u
9MOc39Nyb0ko7/G3VCbMMQxp/siPohZdVxjn9d7Ku4+Qwy2fH1FxLeOLBxWkX3lLpYfjIksFnqHo
27MRoejLvNPsuSaubWE1MOjH8KznINwq2YgzersKksKs4yhKwEYm7xJW8if/A2Vb+Tj1Rf/axzmr
fvK7JKmLpCbOQfoS3uXyuz5mDXO0YmrERdiEnHZDRp0mIcto8rULRYRAqkeQbG7VCo1e6kUGkdID
TchfRlI6Jxrj4KUweYPw0MIi9t3JJfmFWPJGFd7O1toX3eGtNs6fpFywDwxASJyIFS5rsFYkmWWd
xlh7NYbsR+tH5zXPo5eK3shxotTCX427UVl9scJOKcCBR0OjujRsBgH6dBBIaB8bsxnPZoY5AMsR
2RH1/CeJygdRmdmnzvSPyYkzvjjzbqxqELcCpLbLV9upa71rzjD2UApnOi1tMZ6EhkbMjYM+r/UN
7D1/VEm4h5r8IJdSbFHsEyIACmBj9v2dm449w4vUn6QHmZ65/hFV5HRGhz4dmN71JI68L3PmHkpt
VOSxkR2Fy2Q69M78C1q0zcC5OxgjYWvUe7jDo8gI+pa6iwW88MuOqmowvZMhS23PRwJevkg8viPZ
WOY8fZYTEszEHvv9NF6WqBXnvy9RY/zrK8HML2gGXdAHZG6lCKLymRleyrz4Uy4x8kVO6LrCOZh3
393YJme4r12ml6dK5lt3XIzz3xe0MMW2RkRN+26NF+Fs4jtpdiWesj67KY6TqAZeaIFASnAyFKLP
X5bMg4NAcwTSEauFO2o3xprRpfAWOLtlNX9NKBFUvNPoCJ4toMixPT4hmzuAWE/PzH/bVUT6KppF
vIcJzosWu/q+mXLx7nj9heJWbLKhNvYtU6CtW2Vw5ocovfWkaQ14vxrsyze0dfNNlOG7ayTh1pzL
YzzZQa8PHzgWxVEOACFUxQXHDb36mKmfzUJi3wmXU9hXWJxY/rZGVw/HZKl23dhw5yIs2yqyNkkD
61BLZWw+IwZqaJAESQ8rcYfp1nqzTH8wTwyn+85J6PS6UxH0JgvAxqhd7BFl+7QsZgADN3qpy0S7
y3uB34GnFcGZ3e5yWin7GpJFwNnAPOK+/JQM7+5VIsanyCyPYTzk77rTUxaPBCTBCQpsHWfGTGVR
xiykYyxIY8yab9mutT3508ChfqRy6qsqvkn21i4JmxU1p/XgyNHZOMK9mM5j6XaXcTDvar1S14Vq
Z780+WfXO3Wg9dGfAgGZab4hluiDMrNLP9xZZaaTeZ2cXQX6mjYex7m0oqsg8duhSs7yGFkqVGJg
u+oY5w/EVNS7Pg0zrJj9cXTtdOuFyUfdQyBOOLv2mdL80Ss/OejXp3F4c0waeIs57sBmHxT5irsk
/3G1BHBOjdV8DvX0+hcujFzjZ5pC5+gWHHVboNWGdJ+9rLO2pcyKtyFtHhIkIO9j5hCejpgAYVlf
V/gWhjK/2U11n1ATl4kUn3NlP7jRbxMZz9WwDkWkkXDYoX8npGdR3rJdxvqxrIlUBReQ1hGSb+1p
qpIrWhge3vRGXNC37SGlFO0WoipgBk+bLwP+DEsVdHAScT97Qweiesx8SwaEUGZnQ7yDWIiDwVlF
DuvWaE8Zc3MdSmWInYcIoSNykW1F8l/gWt+wx19EpUe7JQs3M5L4hzjraFSBqHdWK0KGsHjOUiSP
ctgbHlWEosPGgNZhv0+P3ejF6C4xZGYethKCPoG9WQgyUbUuL0wV+sSKXidhWrsm0xU9CMkBcOne
lhggZJd6lU/EGHtSRLvAQdhZEHx+MG1sIfgMFSqFVrxpmka7xnUfEhLSHvWW9HUZP9XCFFeiV9uN
FI6DjhnOy39BZf5+67nmYzirg91m2aYl/Ag793Rrc/bRadT0wC3EkdCu/L4aBbs/v6oiFSWIGVft
F3xaabO8qgaJCSOKY6q3J2IjgnRgOjA4b7rkaIbQr6VvAdTPIGpp02DWebHSgzCr4lBka5VeOHer
gHsvU/maFB81YLYDdsfoJOLuQVpy2cKdvs6NETGRmAoa9QWXWzMx1qCamsLWzxttCAzX/nLoUjNj
N2+p7d67tFXQOXNGXLp6r8xrmBTjIx2up8Kqt8lcdPuC0VnQpeNVejX5RkOTnscxdR9HdNkbx6iS
bcs5x/WoMWv3MGVRe2wbVBluH2M8NQjqGsendiTZqgrF6lZN6J0kx8lqUcQTiIfAtG4s3537Swrz
5Nmp2MSl26JlL7QAwwcf3w6npyESP5FxZ/OxAb4PGOLgfOiFRJy1yOxe3xmypftayJx8VeYpzMuX
KNMOPOEYbBjER0yUnWaKAjUFGQt/gA5T7iJLk75AT+4TZhpuMxK8t7GHoAIyeqBEIs92NHHDF+pq
VeOM7NO1t9OYMNu2Yx5vp3sxikkjnIy1i3dk4j8+lvl9FxnGlTX1lfCeZvOA0Dj13bBRbPofeRf/
WDW+IiuOOCuwGu6mPhhae7mwaQ2bIaLkwXX6qof1h2Yo44HTTUu3M6kDcEHoYcudihzzUkziDTUX
TtoK13q91uFJ/ml0mUtiXsQd0NNc4MB+V1Hucjx4xlpI2ATgPwFiK8B8sHFrAxPzYOynGUtp1mTj
TcNFxnPA36dtHgqjPOMlAR+1aGLHb5b3f1/UTBGz6NQnjqMH3VTXIAjn9Oxo9P2tk0yN97ply88T
FGfxzH3Wjbq1Vamdn+02HbZpB7Cmt80nYzHre/RFO3Nu1rWU4UiYt2Rb5n1PYOuhG+xTWnS/8HYh
pP7kfZ7Sxfzd6+Ie6RyzG4SAnIlvXj0ATm3zi7K9X6CvSAwGXnupKDV9QqchJlqRdvGWsd8S30Nz
D34LqBNMZp7J/kSi4igHj5EnWW5IEp6RnDzgwjk1RnPwmnEiORgTzzxaJwwbzI7ijm5ytm+7/jkU
mrFfNNsXUreZH3nnqZPJGXDzR5yYz0bGfaA5CkCUXIo1dSO6Onlz3w40KFojpFclol1BhklXxZtw
InhiCFeLQkNtqoByuKo9IAlBlqAGXEjqSlqtRgBGN+5pdQaiT7KTwa06e/hqs+PYaJ8oWno/dZZD
DCdFI5Ko0lR7ahwmxnSj/JxcbwwFOTqalaYwp1Fx4NmHEULKUGgu5wIXuZ8TynjQuix9lzRhw1QN
vwCftTscmv2h1lR9Bx7rDAo6pro7GWklIa4UzhY7QH9LTZlizLbnd7IkTEzzVnlILLsDQI4tVsn0
K2PV94jU1D0c1oauG35nNolfCcfapTKO7k2NwiqbnfypIVHJB3WjvxI4M24Yzjw0TTm9fUi0QT9O
vRS+BHJ2rzRLHHE0ayTu9uLZteRPCn/vx4iHI65X6Hat+5BZBmOHUG7Btei2SJ5KvEhgqRLrJ+I9
AwacaF0W1NHGsjYNY66rZROEUpMlYjGBZnhWvblt/dStxqUGijn43enKqQM3wWB+KpexOeEp2nkZ
PXMbdhAEBZ4MbYgr36rr4gd/W8IbxwhVYJlwuvukmeUxcYW3g4rSPbu9b68LXJYO/bNoPY/Or6Mu
uY4XqC8M1ASesWyLvCjfDCUeFteef1Q+3esAAf1O4TUVMSQXArKxTrVtcpytiLDxpHWPma65t8T1
SCFpxXTrS3BIMzqBkSji33Maf4CzDl8TqeSamXLqL41K3d3o2C81q6MfGcsNSQK9W0MrDsY8aeSI
OG+abbR+V4CDj2oeW49R7IJwNg1V8QjekGh44s1p5buHjLAcfyaKm6ffmfGKNzkjXdSqZtscFYwV
v3f/0EUMpoa+reMQzWKZNAMaorDIWIjfbS+mtoa5E9uNSQmnsesMxyiPWxLEaJip5mekzUxnMPER
ZRHKI6YyyEE2s0CsiQ5rMocaqx0Vd8Y9UBNNo/U7fESEZdYN2CRt/EpT77Oy8amDztowxb1EyryX
jo1rE/Y9+6UvjEhgykO5WGhRQN/iN23rR93oDyCXkanFGbZPNb+21S9CgLG1SIprjfET4xFO4KXY
VN18iQAKDZ92nJTso/zB4nH5zan8MBfjq+MWDw4HFENSj8qEc+lMeeRyEUJSFlfa4NUhgEbrJ5C3
KYZHtM8/nUFWVpEjELN+Q6+4WmL4xca0nSo3fMg8Rsq1Mn7xXnaVYBw04emyB3DOGsToTQNPy5cP
DAGfOheJtpnN29IasbbWy5+BosFK35XmfvSRWA01UOXor5Qyf2+Ty4CpTWu8B73vzqMgYxSnhNWy
CUXZL/pvFBvMknR4gw7G+Ua60Smf8d6prnlfnIzBJGDxOvnpQgR5g6JLpcz2FVn5fW7xJvQUkgHJ
EgaHU8BGbUD+OTggXPR25uB0hIq+q9VPCIv6Phosf5FDuhOp98VqfFFGF571HpJTX7U3jBQEVOZ/
HWg7xr1uahbEj2BqtkLrSVOLcRpquGskb1KQ6h8dCt2AHLlrP2TL4xim72Qbu7+xvWwytvIbV4bG
HbxSOLiAv5ZIPWp5YR+UVdv71PBudYOlqswt67B00YueNHvXgaHCvXMJG7fHPRbNgIKo+ac2yraJ
1SnU7BWGSzf9hdoaK3qxGWqh7ZourW5Lbb2OThITU+VlJOmElIwYWTdSUuojvPVFmWE+aoiI9SJS
kBFgqh7VeBKXpBwJDvDurDamrldBvepb825kazFA2fTxl2cXDb8AOETmjYe0BtwooN0o961XCeO3
vkVkjb57aexzgZwv5CObGg2ncB6+xjAX+D7bbGfgrLSzNNsu3vwZIZwJlnxblNy+4HP7QxY6pIYJ
m0ke00ebCfHGFHV4ZrawBPirYN0jKb2z0/FfL27NLB8/oNj/8wekqzCLRNaM2afF0v7vf/33x1MZ
zYBcRj7zlE0HOdYvZK/gGaxt8CCToQg/S2ih9kX8Z2FWOFZFumt6JrzuTKSZi0xIj0l9jvriA4xp
yXRZMjs042NKNrVm6nvpJZ+uSx+sQ/hBLUDUnhladAZhVHkoIt0oWEwm7bJMiotZGiz7cftk0jgJ
iixBTqN7DY2OIw2JbIWMkY+8bBE/bo2KSM+YRl0kSFa3je8UhXggWUA2KN+2wvWOYBQQWA84b8Ou
+cLxxcTVe6j1TGdF9+7BQhZBM5KL1MouKM142Rh2+VOvwqjeLHclklfYLpK0dTui0U6iILpY1zca
DmBhz3hrshjrukRrlTpJ2R3BETiyXIUQsr93k/5sz1rQxzrhSF3+iaWjBBBKFFGrHmHHYgub+z06
koPJnPWERhdVdkqucxVZ3rHQQjbYkUV2SuGWoxnKL4mYMJU0QxCt0HSRkUNiKWCBRePZrPFc6Lww
3qeGs2tmfHhG+bNM3rVYqauxhdOq5NtNJpmBCRRk2zYBQT2r5i7Mb2Vsvhpp8m2JrL7OOktkmSRP
VgY3z2lWiEBOOklXpywD7TUU6a5dQtOfW8v28f1flGAQGxefloslsq6fxcCoNqla44DKhzDC9JNB
yh99YajFMMO8xVr+aHrRT2lzzWCuMPHVFQGanr80DMwysNk0YL383Mv8Tz2V5a6O0SLFoReQxR2U
kb5gZO6yc+5hVlRx+bl49OZpYMV0fyFcFI6XwaTcgIAjWWCQ5NIWLEMhNbbRWuQWi+kxkt1jaiYv
0sI3yBnT9wr4GU6JUjtMrfyOjBY7fKrG5ZqO5m+iAXejBcy6r8wz8x46RLFZvKTworEqfQxux/Xq
k0dFrOWmrb1qu3RMZZBpniY9+VjsPgBFFG6t5VkHbvqY4XaFV5Pcl0SXZYUISCaM/RR9CWmi3LL/
Txxq/6357D8sav8/CWktXF3/vZAWy0T1Hyra9Z//U0Vr/MPVHVSynqRYEa60/4+IVtP/YdioaHWU
n2hXbZNa898yWsP4h2G5nkQra+BuMzx+9C8ZrfMPw7B1w3OlLoVLLJjzfyOjNTz7P/1p0qQhJFzT
Y84kPNfW9VWo/f35mJRR+7/+h/E/CSkzGNj/mQl+S+JHXBnx4yqEGzVFCzOraMfjwkV7OPCEYJs8
4kzTtsywrKA3GvUYx5hshzgbDpJx6c7LkTEammPfkDLmd93K2BkH62Z1jtg0blYiWcmsW7VYb/Es
xT5pYoZhBPWRTTjoR0NHXj8Ycp/BszgVucpPYyboToGKBciAzx/bgUIzs1HAxorGTDicEm1GPxuo
EWkjPVKPkrfD6bbL0P6II2rSiwcFhol6+qgh/qMJR2sspENbhPc9SNE9vTiCfvL0l+MyUHIrj01L
6VQtgPmnOvQOQxgf2RL/FK+pO3Z+cp16mKOqs4DAVBwRgGDvLVu8mrQjjkWX7xcXzBp74bbRaT7Z
ePA5nPJkV9u6AOJaDG5Oo8AnA96JYiQ/KZFoSzQ+NsvNqqx+w4yuC1on+dHc5vxLaNkX9SbmBuRr
q5Tx3aJKdphko6DEJbGGVLYjrao7Qw/PsRHPQV/iykvda4XisIq841AgrJ2bQx//iVMaM0mymzz9
qTec18Gd32f86e7cnUlHojk116cZRgZivjDgqAbnxHJfhTYu8LGzh7I+0EN7WbTiJZn1e+6wAGyv
8lt6WWT1WCPRe+G3h1fEW96debnFpOj1mV0FWMlaoM0QV0wmqGScrvl22DLwA/X8ATNIT5kygdPU
t9Bb7k20vsLyGKuaGVnSsn5lUzoWPagvbI5d4JrsRqZZvvSJfJCNxTkx/cOMLdkVq2xmYjm/xMyy
8Xy4ys88AfOp6jdu/x1TABBW8ma4xYunpcvRda2fGFrpUNBnbivWXmxMHwXay02XxEdoQN9dgcNs
FcokaXNLZiaHKSRLdE5opvN7OzPuPVDKftGJnxlljMQYyOkC6U9Y/qkwG5LHqSyfQIw/qtNgSTgv
6SheeztGk7Eenjbd7LC7N6SjK+DUc/KYMd5E4NOOfrroZ45oKOK0+ckbtP24DI96h3ssbPuv2LwH
loPMxAYCFRmoG02AQhiYCv+NqcWKzapOuOVqxKnQLgjRPIMkKTDcO692QltoVv0znJl4E4Hk0CMN
l4zDeVGbxKoPwqg93ycJR6LFBfMucOkb5JCpcr5vkxClHf6WyETcgSnm0kx9+uBYYEg6RtGiJnaS
vXtdTlDu4IM61SRzh8p4siAopA7qsa5o96LhIcsMFwXdQsRpVDIala1mAqrmq//6tgqxehmzc9ZX
ceu8vtBR+tdXQqyuIXKskJ3zWBlH4M0mcwHiXtZ4B3N9qasI9lK0HEDeCOb6ZhfIDBn8UtWKyGNe
EG7nOyYJiR/Wd011R+zHR9244A3d5SUrjPt0Ddwtu14LlLmVuGcgrZ5t5Bx+SysJP0DOub/BoW9P
DV7yEToNSr4AN3lyriYTFj4jpo05Aj7JElucublX/6Zh73swxRtlkmceGgc1eem5nYrs/PercdLT
f32lYIlgfdg0JeLtxWiZa0RtYHVkDFoFKTGjk99hkCPwIK0B39LA6Mn93SRGGJ9Tz8kpuCs0uvB/
2yQ3D/EaY/P35a8wZ+jGbYJd9BR1HWmkaH85i3HdJmOhR4jRMsC1GEQ5LgktT9c4Og4Z4IVQ48ks
XVuj4MltWXfBZEA8bpRco2PbKYixPwNourSeMxM8Y8OWovMMgVn6OggkjRznbVOj+DcovHTNhGBQ
MZxuo+SOWw3iXZQF+epAUNpY7OVYviXEFiOHQyIFuyJFitz1kbar82e8kIrQuPlLC+Nwi0P0bczK
6RR34ciewsFi8I4zk72T+ZIkrQgckuFQ2Bp7zxHtodDxAuNia7bkm/SnTqufaLXVO+Xo445GDgMu
lZ7t3LmlDH73/JXXSpjOulkWZ2KwMRcqCkQbW9ypT62LVc3dHrINnTYp3xo0iBud5vnJBpRXBqUi
gDZL4D+SWYu5jfpPJc0xgvBHTFHzGHWcXJhnIKnrnC8umLbLDJ0rQT5ySkzt1iQJeJ1OPswa/Mx8
erJLs39OnVvjiKtbC7kraPesiLZ4X3L4qcdPVMIYqFVTv7oFbLzQ5M+r8FQ1y9ReUKwwsAdXwelp
PDBlhVaFVWvbVDOVrOio1wfcMUvONjXUzdc4VW8LOVG+qBTK1pFGql4Cdw4LMDRi4SPp7lc3E+NH
hg8hFJohgjoh76Ksc2hQXnnLp+4Kix51TJQ/j+aMZ8HmGE4kkEWbLyhzOlboOmAlTuMB8gvNE01b
thEOuqtrVFAuagpfp21+LTXrM8ZtTl5aRIxJCNmtHfa6Ma62whUk9JImcbeT0dwA78qsp0TDN+PR
1HXikS5/LbVHW0c82DfGTpNMoDK3DObZ1nzXxDez9AjlLa/eVvCzt52kdQyTYgLiPbvrTgan2XZX
Ar9kK6k4/se5QwUDF3OIB84oEQKPoUTuURc6JgQdEXqEJC7RIa+Mnej2ieldZTT+MDSY2c+6lKlw
+l67JDSbwoSIi/ioGNrq0nXhcTCb6azGkjcBVh+JQKju+vgntSuOvf2Ssw8I1ubFxhDZ2jZ5iBoT
6L5+MDC/MpPLrvCCCGRNR4nslhAXLkl4bfWEGKg4fumIT9hM7ky0VOv2bwmEfSOd7V0zdOoAfC3f
ttW6Jw0L4EBHnjuvPjuDk/lDNWLuxhPLfPFK1hxhFHZPZFmKMABsyA0PKGMAywNDxO2eCTh4Q6as
O9KH4M7SJf3Sw5h4srHba6Kn/x1K4p68WgVoy1GkxuTcy3k8ABl4jDt0m2T9PmURsvSRq/hYl9ya
FR3PQKsLAheYk9+VGd1oBNmACbpdjSqaMbkN+UMLmZSgM9jYknhir8ov9Zh0CKrkS1EocrHMPLsg
rnmp6tDZGOIB7lO6qVL4qHgzM7+xwpw2x0hzQIJnaHu6wEJHv2nDIWFvAYAXd5UdtI9eoU8nulZK
IXl1airOAu/mDnfvhxWHIOqgIWziui/3VqzZhORUv8rGGYEl8StjgSEbIXuKD/ytW5vGTto+ViW7
vpBkpzfpstU72v592XxmvTSuYN39niTjHflafwr8KShYMg2YMi0JGksx0JjVzy5BUaL7KrpjYjNY
DnfC1LoHRGfHKZlGDvzlGXmRtnE0aW/JVdLwqZWkw810z+hTjMlwwrcLOssiDEY2nseS18KupMOJ
vnYOQnCiB1082IO2rV2U526Mfg9IcHuyTDSpjk3zMJMe0VEhSWhLzJUxc1Wig0YGiRaTgnkli4U2
k8pmF7lRg6bIpDOtTyTTTZPcVmw5PP2wsGrzUs6LToSNePcqW965ojszbO7usGQ90nfc5dSwtWeN
V5HJYqsXGcGSLjOIuovMA7bz17kR94ha6aYnH/FAjOs8QwCOKQjL5xQd/r1tZa9L/kJuOFrXqDwu
lVXeRXNc3QFeXk5euq47nYVLHpRMqZjIzQCV9MExfDwmwyG1QKkCy7/7+wJU6uKZNYIOj9EQrpQp
vSI7ZUcKq4unxLfUh+zQ5U18p8yGLCCrsbdmNtGvm4n2QN8ZiKaKDpK2v4m4ZtuZ00eq9besZblr
s5QFsHTuzIFr6WLfZ6II/RGxqrbVR8O4A4FTMnYZd6ZbfKkqrVYY7XdlewRtlxDCDECJIOp5SCEH
7utJh0QQURaiZEckrcb5YtAWIsIGc9U4EoGWFbs0qX9iy51ArjnvE4wCX59YGIreQhKTPgCC3DZZ
+8fOsSE4FstJT7Mta/NH4qdG8iaXFBhh6g9NPyKazF5tvUl9zevmAEbFAW663LnttG0NouWUm5yW
kANB7PB5S32GtAgs36UDt9EQ2vg6FIeggb2IGds+yfWlThaeDGpEkRC5XEpfuejjp1m+Fm5xTx4o
lpwnfaliulP6axwNNGJSzJBZGRebZK7zneLR8KfYnfyUzAz6ZhQADIu3iCHOFl1IxFVDCL0/DMvH
tjAH8ns3ulfdypycpr9q9AF7RIs6iyUJIHdsP5cFKKI8KXcV5acGyzCIMNzg3fudNeObXVvviZN7
Pt2El3Iy3o10PAGRgY8MIwzT/ui7AnyrqhD+wv214SxMT0jAA84aOnt/+RQtO9gVft1VL8gAaA9O
iljcTNpMzwHGLBZFV0r40ayV7+GMXqVIzd8L+aABKdNf1DFIfzrG/GzGDOzpItcifM7j6WioVFsT
p2m+oRAeysJlyM9kMvrflJ1Zb+PYmmX/SqHfeUHycASq60HzbMnyEPYLYUc4eDjP46/vRWZ2jnWz
q4GEYFEKp0yRZ/i+vddmVCB/2Fz38FqpzvULuPXvTh8Wj2WKINhs84do4FcO0CaAiqhstZzOWnb9
STowTEVWPWNa+BR6G+zDs4kRbOE205Y6UkB/lcQuDB2nEZELRUP3RSmxw2X1eZLtWVDXaZGiw9ON
b4DVdvUQfre7gOSERpMrpXsSdY62Ejlcyo6XFNnic7S9ezyZRjznja76gznFnRs55tu4qrbxEF76
SuCZq8hKlOtS+dkmsl16NQOWlygfpaQXVNoCtZ7+7BD9M08PUn7gc9/Bwm6Wk+ags6eoH32ZQGpZ
Ba1xYoXJAt2IVhCBk5Nly9c+pGPmE6orFJUGWQJTQrJr8135WuYgt4qRZdY45jsj0d5xGKEnJCQ8
BBvmRGAD/WI3DuW3xLc3XQveIa7K9zExrmIsb4FfrvVS50MnCwNNHC0K5ZS82vegoz2Wd5TXo6yn
GuGwtjRZIg1B+SDR9SxATfAntxs7ScROa7hO847MQQJJzKzDUDGwibTzZ6xx1CfxQOgZala/0Rcx
aNI0jm8+8PYVHWz9QLNllBLxXM7Sa0iaVcha1EYuACBkSUoIkjGr4S4OO3qfTE6ewq08wtTGyYR8
2y+X3Vi9erG09uh9DaZaUt/tpZyyI5sHx9If6OpDrBn8ZG32gbMaqaislMHeeFWVbYir/tFaeNcC
BnmPjEm4riS7JZLKtF9sJRlUZLA9JqU4Sll8lgOsQnJDFqFp6ZsOogrujX7TWurdaYJXR5CRovX0
L3YuVBHhZcrCbrV4Wk56FJkjUhnwDWRwZjam5eeHTBYrooWSdRoHSNaH+KxowUadElyFRYQYiCJL
CBcqb8cVOWH0WHVEzFoEZtiDHpwaKjxtNqb7lHrBrrX9q5reyIeAU6x1tNViGxmwrqxLA0GK2T3D
1oE5MQbr3MQnUZTo0kerg7mJk1XGe4bcjT96d6AbdzW3rnU3/IiUmGW2j+m7Quzb4i4iZftVacZv
uoZZluXVjo0VY0H/xNJKW6sSBzcuzxe/4c5MneGeAZsTwQ+RqO+ZZCyxiNBaD075UHNZ9zA8kqz6
MkhAXojY+jZEbwjkKRimbzU55zTzQqzoxXdfN+9qwEhONNA1yO3vtpmxcCYRosvR75Pchc/+5MUs
tvtE/TRGA6KTZOTMub71AkdBGuF+UqW84i1c9qn+nDCybEUzHmgK4xgu38sA8DmZKE9Wku/QK744
Y3kVBar2yCUmqEGEiJ7c+4y99qY3pIYFrDNAD+w6Xbv6QbZqleadVkuHgElc3ah9J/3o3Raw31s0
wlbwPDIejEWB2jCS177XWXiVxr1jAUGVhQ1/4m+TEZifG1kZunEfZIeCMsM3PqWpfkOG9d2EV1rC
G96QfOGvKwUNWNdFB98x70U63Il72QUaZRyivD7xI1xj1zk3ZIJy+44/hEFFNazdTSi18DkrNYqL
RHAsGh+/lod+kJ3kU+QqzyOgqQ3JynKhNdwmenPoAnJABTAvldO2CUtnF1M2hfuvJpA5Ga9HSWfM
5sR1EFhokmvRGnLiSjZtteyGnZM4r7WZsUQBVhzaDDV1zjKBzHSLlevC3EO5yVERPxgwClYKMS2U
0sJjhg+4pCTWT5kueqks0jI6N412Hy2DqSnA3gXCkqTDgKa/98PriIMaiV2raFERgdEP6MvyU8ju
iojfeiW96FtQTGF7gE1dmYstq4ttNnXk+6F5oL4wngSUUoJdyAzra6yFiNQnH9+zxYSZCl1n55n/
hJSIqIH7k1iKmO2S2q2I/URL1H/YtuwYDsIriQIgV/1LAVprRQ7stGxfmL5NNt0EXLUbaSGRRORT
GurGoM6B1R33Biu7ZdP2zTZp3QuSKgS6zQFcXLJvVP9u+ausVI+4i0hMjcXLSEiZFwfGpdXpLJYg
E1ZRYzzmxUvessnSwBsq0Z6N4rj1qnOpG8MJ4duHjlYDMLigJe0in9UUGOIogDmh/SmF6AbOxpii
6/lmCLtyVl5afiCk8a9ETL1FnTwQNPNjWkyv07Eic/Tsy4Htd9luqamGqjOizY8hZgViSWrbi0I3
DuLAswd7O7hzf97ZP78HaQm/AZURSI21WfUAhHEDOVF8J/zcWmRTXo4SB1sa0XtFQQVSILtRGySs
vpy+JlZno2Pnq1BXT8CiX6vUfNEKfAG5egtG68qG8liMYb1q6M7aBaGMoTF8cn6jpTb2/SKpKdt3
9onJAfUrdI5lCMg/Zp/fKc46kNqTkAZUbBusLWkYJBS46gMyaxoIBzSBRwqFTrSkafHppsk3wBnf
YJoxihWuuhJl0y1zOrthzKUCiknfSxh0To+RIsgy0tWVelfopreuRoRo4II++sx+K2BK2YZScneM
2kubw8GyGrxgLJaSHh65wkC+yBUskl1OudyK5QfkJJgXY/Sj5ZL2OushzQBmmdFL6jc4UFPz5GAU
Wng3y3NvvpO/1UW/l52JKMYf7zoS/4XzWEas5DDZXiza3+ABjHaDIgYxDmvv3pNE+YYfimM3D5ND
p0khmiqZAp4eKIA/+R49lz1wbPs1equS6TZ8MbvQ39ZVe865zchIgyHLzsoYVKTJfb3uDZILEGl8
G+hDnWq3O/oT3N/0Xij04+gOnnJEWQsR4HDuWH/DSJF4aqL+2zRfj01/RXM/Jb1Rfx1rRKYJuSy9
YdygXBV7y0Gmg4J2O1qkIIhb3cKT5iJfK2VaLEEAA+mgzW/SkANfHNDphlOyiigTjWxcFmnvg9C3
kmiTt+2x9A1zKaeENt+pKeLiSjZvdhJMSiDubPjoYhFp6R6fibc18PjjrA5eS7V56lLcyEr7ipyV
mU7qtzDaOjVzWG2BNxwr7aqR+gtDGBdKrnc/kyDetsTkUWdhR9n5ILXxae1ytGLwSdsfpLE8G27B
Kj0pHmvdOXQal36YWCukYP420Bgt0Uiv+slCz80aol07d5XmXHwxLT6CgInIo1aYKEzBuBWhnZUf
tu7p58hXF7XSfFMSouFHQw3X2FgmcUa+rBRlaXWBuTZE8alMagNMG4ssaJ8cLyKBQYjvUdDCrBva
YyqIsRhxPI8Rg6PqMD6oKE1ibDAry8GE14fZc6/VT2M6fgib7wz21tmmuGwr7OCENbGtPfrVAWDn
qHfJput8c0u+DvME7t8D893GNdgN6R7oVdw+W2ug9dBhyukSw12VZcWsmOA08D4IXVw3KkVwHRv3
NgkJBbbHViLMS5jvUws0TudcRo+hPpbNM1i477k/AngrpqM2EK6Um8MKGZCBBcE5ttAmMZIxibyH
Pu64UW2wc3z50Q5ISY1VN7t1pX8MazTVSqC/UEj/yCXGuHaMHgtk4dRSVWXBwndY1ja23LZZGU0L
qm3gHkISkU4FkJEUCYas7DvMQyLzjjYr/XXcD+QhENlL3bleguAEMl264ZodcLjUo+ZnYtXZhgHj
o4sqfSdsumFKjo0dRuWwSiRa2kZMmkCSaVBcmocsNwxu9GLTmgM3aWUETHUBVApfdRE4ox1zqHzb
ZjvukXW7WKEmt3yK3zlXvEOR4RoVmdKTE7/xDCp4vbC7dSETDVRBi7a05WuneHYv68g7aV3/2Ebc
ynHafIpcuUTsSGKvgnYRplxqIbcm7Hqiv+sR5JwHcA5duYtkjICLCC+lP2bvogLOZmukjIkQ/JCN
v75maKosF6G8ZpHQ2fo7vWbeSpFDpgMwtabSWZRRSQXF6u2gJZ30SnyJQXunRsYO0mR65MOzQyYW
ewMoGakQ5DjCkfpvdsq+QM3fCTa/0laCs1DpFCxT95g56ilGptx6OyOPP+Egn/vCZsJO0Cjr0fOY
sW+RebeFUPjInu0R0dvdwzGqF9UjtrKVmn2LPNIyXbxxEQ2z3DS6lSqrb6KMHmOWw5vRsFqwQOqT
7JH8JBU1hdppqUtSp6KzshggCQj/qkCP23HJQ/FpJu0a0jydyc0XLHtCZFiJbr26OFDDlFZTwqBI
Cadb+CkhDkHp3RNuehvbcBp23qIUPNg2KQIBXs3Mv3UdvI+OQYDlVrbJRyZADDdbNKHmKknlTxwC
6AZRmf2Uz6rNmF7LgXY4jiULgcM6SBn11KRctVYdYbOk8Nux4xRonxHMsmZLkXLmRjsuapIB+dLx
OxmFS5+D6JBssDQA8Kwoc5WbyQ6PzMv7fMyOrNz2ZWEbVzjUqHeaZOsrhaTEH39kAUR7p40+ber7
y46vnHyl3l0qObnPyTiVmQuTclL9ZQdGz0eiRtCX7DNHylIRnaFVZwmaown2hXqwD3ndpFeH7sIC
wVSSflLZOkdV99WHnrqzjCY9Jj6jjTQtmFwVBV0POgueMWs4Cr22blTdVm1JZpkAM7ksezjmliiA
To/DvqlbnNqrnChkQlhEtIna6Duk9qdSrV5Yl6Ncimoup4JVXV6xInWnoL+2Anaa2uzB24old+Im
bN6gea+Enpypyg47WAhTiPYPuwuZ2hC9pqb7BShrgNld3eJUwEix8nviQfD8/5cD/c+0Pk9Zwn//
+SdG3n/955/kQP/2F/3pH1X/Nf8S/ytbfdQff3rCSBHUw635KofHr6qJ6/l/8Os7/6cv/sfX/Fue
hvzrf/+v71mDJpnfxkYu/aPAB+7dP+mBztn4kXwGRfP1t3/0iyrIUP/lCOQ7rm4JVwOu9xtbT6gQ
9GyBTsdx8ELx6m+iIEVT/2XYUO9cSwUojQ8KMdGvqiBFt/7lWPA6XdWwaHBNYqL/++dff4HmceY4
35yOX5//BxDhawYWepL5TPTFP7L1uCdtRElIgnQDxJ/9FzqjbwRMB2ne0RujgUwA3knPwvHBCPOv
JOnkFokJ6/hW6heMdVgiCVygBVTeIOswvzdFvnEBPK4mUSdLr+BA+//yhzP633zEv+H/+IgOKYYm
J8S2NM3kFP5Rt1TobsO+cQSLNzSgpSqk/PoIoEMVcryHMFxqyqZ2xMolZmrGY3iw4+x71lfVqQd+
eQcooq3jmNIbjZDw6Fs4yQo7GNYj1DEMYxZFgm58/3986on2/ZcTy7duI7MCfGf/7VNLT0a+0znd
wgYgy8xT4DTQHCTrhBGJwcg+SYBBik++qaka20o37FUoMDCruJ6Wfm1rN7zQLkERBd48ar+eKu+K
b3YXbSjjozaYd5uqSsImQ02JgGHBaW5sPfupo8elBymNnSFanXNWlr9oA//tNfPXv2xSkWmaO+Ef
Vf6wv34fMJC0PiDbiAArhFwkYG5om2qXpKuadWSXEskjmzofI+FSNbf/fFo18ZfTyv8cDqTpaDRB
VZNr4s8XA7LpOAxK4AF2JY6mQbXeN/Vnw1IM0F6N2CgslNcBGVj7hL2nrRJxqSqPIVULtUDf+c+f
Rv+zpM7R+DQsgUnrcriDdNP466fxbfh0LLIQL+Q9uypWaNIIz4wDlP9rIpVYY9UnpOGIR3yEw/TL
O5QSuB7Y1tO6H5xX03I/Ayr6oy5+BN5gYKPM6w1J1+HKHlR1YSo08ejgBst//uzaf/PZuedNwdBj
GBY+1z+fSV1Gce6ZLIKVQCKzYIlohdo2s1Jt4XcVOJRYpzfUTHqORF9IRLVTEdLY1xpX8D9/FvNv
n4WcPouPYTtCA+FvT6//QZrIAsejL2SDXEDyy9LSME5d5GIeoGHcqHnE+TAiuDmUYVhbr0oWHKCb
ohBIWUC3VuZWvx4xeZ3nB26sXSdiZYedUjsG6aFpkeTMT2qYi0ei3yCFBRG2CU+hIKfmz31Y6WBk
NBSNRbfSC1AbNG0bIMVaeVDiGGsOfmMyOADY+xoB3Hw8sTCU2rwTTXfPhq472HVLHkwZmmx5xRIV
QIkYA6euq8ju2SnDlsmbOCnXqGNKpP4EeI68cW0Bp/tluv63d6iF5fUv9wlCTw3NqKrSfnYs02IG
+eMZhXtQ96bJKg014hcxA82+pvcdYE9bRcCMWRJZuxLBOjNccsAr9kmrtT6KKtXyBa3F+uhrJj8W
Q0YcjGVRbJl++usr/tDRMpjSruaXKyM+q4rd7xhou1PlK78+FFoTAg6bnpPS4q45UxXuCN6Tza+g
5vnj2+dXzDEjDEdrlh5Yl8Pvv3A+Pv+q3982PyUgxF/VNpLxxrIvo0rz2UqqUzLNGouKbMvISsZD
YtZ30m+sc+Y0b25t5UdEiMON0JE7gSiavyc+VD8BwUoQBhI8irL7Cf/lsO3tyt6Sj7V3LTYmxLPo
hzEgynCoNeUFi1O0gLa8pXIvbqQMmDslaAsuglq7h9ND8aR1dOZibP5kSEq92vqyJCI9tJegB5Lv
xIstCaBce5lPnKHsX6pBDpsJjfTsifAVd1X0I5TI8+rIPGK2fXNa3z1qITV/JzPh11a2vmMpAZFP
1QP0C3g8g6GTOwqdAHW6Idv7vlFvi6iMnwihZ1InH/nHQNMZrf5O5kn84q9xYGRUvXFUjI6z0dwQ
TR5pgL4xlie1G3EqeMhumzjdeGYLukP68Rkz+KD2Bs4ztX1KiFRfiqSpngvsBhRUXP1amYzEg+af
2srKl3i5h81Yx3jZPFsnKfy7m7LaRSZBwp5ivXhZMGxUg0UyroVlrOjwWRWj2BudchFTDLRjc4fW
rUR4F4t0pVOk32Q5nRiVzfHG6Jzq0an859yAmqfFPX7/zFDeE4FqlgTEO+E51bFt2471eapvvYI/
yANHQ+/aqC61o7WXrgGeA9TE/AitKfjCon6AIHRHJXDcKMLR3mDg0o7kDehBJlWZUR9JY7JvYbsg
qOIzpUn3YlNOO5SNiozKaUzSy91+kyhhuZmfygobYGwGDrGIvKr3KgQpp8sv81MPRitulvFeSWEu
W1+vCf1h1s+J1QsMVgJM8gzHmV3Dz5Epn5ZXkXL98VXmPGI2pjfPD+zmjqpOiLAd2SgRfOVxQNm1
E6Q/o21RvUdTZN4jvbk7zJ7gPB/y3MLZh3TQUX3wjvlfBQmthioVx/mQAkTo6Cb0zuanfCH0YWgO
rfq0B1AEU2sdVppyxXesXLuebb+mc09n6EsIv/b9G1yK+NBQ3Z/fMR8PwE5ehqFYz8/m4/PvsEqx
KGs/efj9eCvTV8Rr5dRp0ZYeq7obnjMibQW9B1dXG9iZQ/jLMUIWnKXe68VmfguzWngz0qZbjwZw
UKnapEzo3oiIrKTy+8vzpEktGPhuQMlbjTYqfMcVEjHk5QhHN2mGqS9u2dfPx7KGHa6lGcNufjq/
ENRk2ZGE8KCXrEuyhvNRDbq2awKqE4juxb3E7nYf3UXBrHifj6ReRpakO6l9pmPwXN29nrSEPk7v
n48Nyc8MA/nj/KSHnkQrce/ltE9UVAxXvFoUQIjD/IB58T3xYutRQt4hUDeXDL7COiJcmfQe4Vsq
KgcLdUD4cFXWZ0fHat6QDbFRaXPekd8hXRRq9EUc+pR/8zVKFY+xV5tPVkE/E4bJh0u85TpvNPtW
TyE0SLTsD6kT8FoMrXvD6l8wmcC9xKNn05zwF55pyXeljasNdIRkX6aV+5Sl/e2Xf5mTPTYYInxI
QaecO0/6a8PxkseoxLBEc4BVQQCsii7QQBwsTbhT3Dp73Szdh1Lo7kM+PWR+n+CWjvGcZozDFmZW
BKGmvmkLR9m5pTc+4U2kPRrXNaK6OLevNIzUi1/4BuKDMbgz4O6tvKBVG4RcRz5IwGWgc0GppJ1b
EMpudUGV/7dn5G/s2ooWDQm9TBKYWfeeVburmOTyt3JQv2pSCyg2jeoFajnhhE5Kpxr9gDgxxDLl
6AiTnEq9YKoTAMJ4CBxDQxKUvJXT/8UnFlKgmbmTTKAvVYhkfVLdsHxXt2JMxQNoh4WLu/jmjq8R
zLNr2ss9AqvhLMBFrLgZUFcluXbRe4HNrIFlQLSYepkf+umngXlpm2lYtt89p5O3+WFMHXmra2UX
h1qO2Ixn8/FaeD8DdXij/EfNUmf4HeOqh4BHswd/JbpQqxol0F2U92mbXmUEAWF+BhEjWGRNq5zm
p01NmVzXTAKFBpNbCasFRht34YZOAR1VtZ5yv90OYFPeKjqPEKeM7uTDPGBJF9w1IKLH+UH89pNl
QiEfhXyej6tBzkT524uu7IFUD8EOk0R8VHqJXzVKaULoZcV0H1VU0ENt39i+d1DVur2wlWov80+e
n4dAdHSs2Bz6/fj8otBkuHXN/J7EiIBdTMAwZLvOru4FSx56NihuMv+lCJyfwi4jKnWq8M9hagZH
iSPQZG14T3ton6MZIictenlvQgpQTpF/KPAMctiEFLPZzrRyiTT2qJraicVH/mG4aKET502PMkwX
+PaXpWHJu+sgI3NbekpFgdJ6lTl9cArbLAAXR7g5UoMLGnG2z6wBFnbdKZTqeagyACWdT8gKPJvi
Gg2JyTZA2jsw2c2ytceRyOgRurGNvn/+SYWDduhTGxEmJdq64eJ1/DNpN/yR8492Eo0sv2OE9oiQ
QzvNDvPfh0lxUamIjXER4ugsWvEWgQb2hBq/sLyJjp6BeWE+ju0VrQlh09cIZPkDb8npCVQjXKzB
XDSDFlzdXL7Av2gObpyXKJstKz7kqXbSBn2hJjqioiSv7LOogf36yiylTlD0gAs5+AmfLTXNY1Wi
YgpS7bXxsTKgN8ivGdQefYieRdIVMBr1re/l3U+nIOTbYWGAc+QFzgyZh5qSH+YbtWhZ+WjcWFCE
JNRkzrBApW6735yxqm9uRq+vTCz/3LWFcZk4oRkmxq3MsRLN58XMY3l3vHxHzhbypOnKqCPth9IU
JIeZJopWlKXM2lkZU0ylFA5VDx5c7F3nh5QIRNd7idx8fEJ/V9+43NfzM6XWx6eJh6fWyUYBGXMs
Lc++Wj186szNfuaEcC98Shc7GRvuzs/N4RhOP/VBx0+1wEo6rY9sOKuZm9h7wImTHoinqZU1F6ur
1rE2eMZSTCjphLHjUEmabl1DEnYalt51fpiDx6k1c0vo+KctHaxiIgr71kTo4WwzbTZGWxfX0n2P
fKmdgt8ewh5hbTKo3nqgH7+0dTbV1ojJlM4EjskBXONyvrECqLVbmZk/NZPehiYk2UZ2YakbSPgF
dujsIQPYv/WNAqUmUmcN4/eC6NLolBCGBEi0c1cNCcMIjRsMza6bbYLeuimE9OCWUu1tB51z5eZc
8zbr8klg1V6aYKCvUVa0acER6EiR3zU9eXGVuvySCKZ8y9U2UQ5JQ3eBXwzwH85eTtGHEtpHqDkR
QmAlWNVjMh6RkqMcnITMg9rha2uy92YoonXjKt4+HVPjxesSnBMcF0GGR5+O7y5qK/km1WtXP/pj
p3xlVXwNW1t7h5tvoUEAgJGSxQlc1lAug2bFu17azUGOTnwqCFneSF3/aAvAxNOSf2tUEFfomccH
fGHWznK69gxVNkPuXxY3YYYJ/XmpP6tAxQoUUw6au6deY5MbdL1+oX9V7TLsWYdcSZrTEGWIlGnO
3tgbufQp3fg1NkhWgHfw4mPgeQL2cYyqxoHs6N9adaqKZ+gS0yG0vrpKfzQ9PMM0gytQ5dJ7AYXd
LHU6qoWwXqKRgrhv+cb3utLXmqpgBxt7uYrtbPhBDODPIFb716B0rWXFWTsDY6Zypse3UiW2flDw
VZMKGt/mh7rU2SIDTdk2FJSIqIobAGmDAIbroQElmK7fuKlRXhBVVBeqCx263vHRmZ7Nh35/SJxM
rKNOB43EjdCnkhTa6aH02vjYF+N+LGvyu2HqbsraaN96IVkYFsFniSOQ202vEKoX+VU1OxoptEqx
WjS0GILuMk9DCDW6C1t6euvQs10rr7bzKBRU9HkzPai2FWsJVg88xUXJvnPyqwMn7y+YlzYSfTFd
0/qbXmb2T6uXpKx06nvu+IIGPeOK4rV8fCNcRemA5aRrfv1pPgZfoLvPP/UBSSWNpcDTEbALtVBL
Lk6Wj7tEK3BW+315MkDIbPK+ta9uU6WrETPzS5Qlc8518Gk26jHoIC0t4HnqVjt/fc1FIQ9VCL9+
LcJ457Q6qhJLuea1xu3qUAYs6owV5YDacIAnnCThF1PIU8Fs89oXTbn2qFBAwBy7k+WUFU2zMXg1
hP1EHSpDodj3yJ3Ux9jUxHNBkuGWZSwZ3kzmT41mfFZhI7/ntvlm6HX3pI6QdowkNbesF/Jng3bg
/AYoA1jv9DG/t3nl701rCLZIw6NjMcm+FIcU2FBgBU8Kq3oOwMxmhT68+70KU5oKwS/HYxxI8/Eo
z//4/t+OS/dvv8dnvNqif2g2ETCRQ+fAMVXN1nuGSabuJVXZJdtV7zkXFX61ymORNr2KUlnZZrUu
VhQvveeRBsC2DvViPb/ae6jEsYNRWJ5erYHQrN0ByExsIfQlFXd8YiXr7kaWyUuhhiPlBJd1g9Bf
fnk2uMXT5FSZXprfnuntPcOrdGmmf1z1iE7hluT7+R1l0JAZEKJRU/p83ZbSfMzy2nwM/HPM9vPG
Csl87JUWvUc/KMvf35BkYFz5E8/z2+vAxB0YMDTMT5PpV+S6QSuyADVkoJtElSzqu52J8WAVBAnN
T+cHkalHhVLKRWvD5p5mdrtpqeuu5herSMpt4irOshHwU9hNXAIKutfere1riSVhUfZltNdYT/9y
zLVYIWJmYRBsnIbiSdTUu/mNXXpJtLA852Nd4oOqQ0Q4GPy2jLIf8wvzA9jPK0a34FRZvjgbQXgy
fLZ6muFnj6YdsJjpO7IHPKxp9vQQ0bg9amnS7bCoEjzaaaj0Av8d7YO/qX2p7jxvVN8onSqJqryx
U0x3ugAmjvtHefNj7E+t5z37TJAo7AainLk4NYx2La6lb0Wp67tetZPNfBz+4x+Oe7GGC0CNxr+8
v1bNtz7JKIvXY/3suL6x6VunXddqwlM8XFsTGy26Ob95HrTR2eFVcnGZ8GrIn3MoDCqU87/VW70l
K8L5BhUcgioD42emT4Tx4sN06DcwmGEg7XrvJqwKrvH0hqZR3j12THdTju3eFEW5QcbkLnCpUH+U
5ocD+ewSV6J6AdCyM0UcPOLCAxDpVQdPGq+WixPQlKqEoky8uGiU5MPDXySJI1jWuYuHCjvAk2HH
j1ZfnQd9gj+l0XjvPDffqH2E4KHuxnsaZKBONK41wcw/tXL0UxClxb6WvrUvMiwhlRaidEEQvK7T
7Oe8fetM4w5sOWc1Ed+cwbG+yyT4GBTmx+bFUpP0JjuM5CKUD73SVzcsVuXF7ftt9yIJuXsrs9I/
6BHAWWrZ8ZsW1YCbu7B9aAJKrzFumQVlBXc9kdBOpdL3h9at1C0xQ/q1VG1q4qVTfoNW+SoMSqqU
QRe9bqg/kbd8GGZ+iJ2oemqBmSJHyIqDK2r/G8PgxsJA90Tksn81q+RzPqx6SbuVSY78qEeQNKla
D6YmuY4FWu/ebcxPmet3TljxLF3mWaROHxTF4rujA02yQKV/V1LSdVpcTKFR+9su6Mt76PFtFk1O
wpQXlffcDdHosEDze61ZEStvvmBkIUxG08U6iVDhsR16n8IYWjBWn4Y35UPAr8Wa7bMfaYZY2TK2
pguEUHhM09BdFmaQbtt8Uusncc7wMbY701CCo1tj87SiV69wxSugdIp2XoeRqJYJYj8ZHErNeUmk
4q68w/xtilm3kYY4aaci6tToIJsmio66S/sP01t3jg3g3dGIhT1EjcRSocJACfbQLHIDltFApiIL
2ZUF32DHAujkRrHUFpQ3YmLBbE9ckPzowACUZF2aO2xX6lkLQdoQdNEvuGSHqwjyZgcJ/Iz/do/U
iuUyHsUe2C5s5HgfEfQOvXY5KhOD1W3eZSUI+6jj/qJaGA27wF6wDTUutUb0pBtTt3CjcNfSPnjj
fpFr2QXXIigxgKONXqQO3NjUMjfjlDGTBbiuNOjrO9WOzYdONMYlaOmH1NYxTXDcEq0K8jdhdGiU
6og4xNuWimRBqVdH9nBi79v90gjMLELqFMSnrhYvXdC4W8aW8EkfthA5BI6H8Ng3LSdmHAOAS3UT
o5mxKL6ltKymrk/Zh/aeEXIVyzw7zw+eWZ3KDkspOvP8EYeqtXHxj6VmVd7KulcP0/92IZjA90mA
V6EOre7ZbPLnBJW3lxTmOcKd9wC9hpOnKuVmfjq9WABKPY/hvvSo/QWRqIAXQ5JiafvJ4o9ROgf0
noc2pHF2utO0qkeg+fxpNYwSfKkS+YESsnswM5N/W6mniticI6whoAtNBU9nCM2HkaIO+DPF33V9
vy5tFCskYYYsWs2rGg8vgz1WwKS6aksIGxo2PG67zIFOHXkNAezMQHTRmPdEVeOhb59NEaVAJBU+
/kRNUjN3U0UqRB5zfGmQoB7jslXQ+rHljBqc5rWDzSP3O0pwavEkUcleJs6lWTYmqtNeW2idd8oU
WzwpBZNByx206CtgNsOXx6j56Guhd1I91TwS4WTwzXntZ+jUK4PkmL2K6yGQZQR01ljNJWxTzYmX
LeuMfU6y7uB4nLpRnn2yFlZYajnbGHZWRsgqWJGPDK32tcibJ9vPTFgBZK8iiOZmBv2xgVBwdIpE
nnVXn9wZj0lTeoeKflGZOt25H9ytbXTxCzMFn1kpXX+n+RdHhyfmtI8yyYoln9ZixyHzfj/Y1osJ
NuOMgro/KzUG+oRReT1GlKEV1fHXdHFh8Q+3yDC5RNu8zS55Uz6RCQ61o1Ptk28WzjYrwgwoRPQl
O9s+T3U+qkT6/yHqPLrbRtYt+otqLRQypiTATEqisiZYlmwh51AAfv3b6De4g6vbtrtlkQRQXzhn
H/brdQkactXNLq3DTOHXlta8t4TX7EXJ04ONsr7POvZSzKXlhe4h3+YLiuKE2CAwY4xN17Vej5MK
zbV58yr5tzAn7ThZAmf2PG8RcJuPiXSQi4f6uRG5e+7ksummoXvwcOrhzODj7BftvcOh0ymveInY
ixx0kI+bNLfsS+tI9JDlShw3xDETRDrd44nZS1Jn9TbKUB7WBmEpZWd8MGufz4RCWeDCTfzhiAyC
BOASd+vw5higAQyHu58ejgeCUz7WTKFOMhu8hyK16p1The5eSAijaPstxlFMbqoC25FeNAwa20dT
UpZVSafeowwBIG/CQ4GmM1hx6wdsoNN1WZAE2RR2VpQdU1E7NxTY/zILMZlCU7jpRK2foyXnDZn7
10TBUdaxJUPdCudbBHXAB0UITxVZ/N6qvfA8kTAbdGmIu2rIl7NTmF9rLjMrXo1efI7eURrVpBb0
yNZq45GrjA0kQXPEiwyvee9Eu7xAjpuH+vPCO72ALGS/uBRBjP4+MxPf0Jpyr8WsqOfcBE+dVw62
cUo8R7E6YoyMhV/JxqegDINWrnLQrlxh6vlpVCgfQvSs+9pqkEMiSjEK4vdSozN2KsUCUyRldoo5
YH2S7V4wEvuShdlBLLO5CVuSEW3m97it1NFpk0dQ/2j98QmarQWkrY1uSUaQGSq/eUt2GnC/xbjn
fflPCA1pbQGhwpXOi5kzsEjm8pOyQm4m2Hj4WEOyFDIisgoyDOPsGrsemIKGROYIUV8gzFjgi3aA
YlprNlns6bxHvBvx+iJsG+r8AD5MuFVzwC739d+R28KsCyIjPXF6VMfSkzraQ6i8BRLG3ejkzbUT
AHWm5Mv+Dt1peSpZC+eRewwHrONh5zT3RdNvT2Oh2pcRoRDaRkbDnjCrPfTs+AtKogjsietPFULj
TDeLi8B96o58/KHWpfemKEMYgfZPt+jNLVrZtY7ck/GGw2NATZxkvXnOEMBvmKBp57nV3hpgkxh2
OI7rAbxhkej6fkk977mKLYbCHSlnGlQULmb8KAZNNcgBT+71mI+vkxM1dNh9FSv7AEomoxsnfNWA
Fh5l6PxxRTPcs879RLg8HKwuj5lGMIqaLbzpAIJ6lsR7Pcz7C/ZQ/BCaI/Y0RVAJW6o/4lHaHQ3G
tlbgBIk2dV9FhwQUxQWZ8ay9Q6gY84eYkgcGy1zE1CMHKUtxSxfIleuEfUzZ8fYqSx9H97ueWUyG
6D33col/kPr/QQH2y4FovGidQKSAxgc9QQQlV9q3xONHYG2yN7OcuaLyHGCYhQlp2+UBV5TcBHn7
mADa3bvmHLQEhB0RGhNQlBXGrpqorzUszNRJ827gvw4aZ5FQ5SLAp6aJBqO16ifbtl7ZLO0dj8hL
qgykPOcJ2DjU8bT+gHg7bRZHh28UR5fGVZVf6V3np8N5aqH8MTWNT80wHLu+tl9LEiFrPUK2VYbI
ZTnPcPoRE7+xVna4zlr8lrSqx/gGRMJtM/TyAmKHrGtOk7J+bapwg2V3vP93rYGbqXdRMbtQVjD7
ydHV7wBW9HvfE/+9EFphY58N0Vs/xqYMOpT9z2b2TZfSEd9RZbc4S5Q/t0nyKbLs4vYZOHUohHFj
hscw69M3VM+wH1Pf8NL4kbMyuU9oY3ZsZWBOuTwdOdL9aPK8j2LpYCgMRn+bE9wOLPdHTOKa3DWF
4rHLIyfOuvvQGPFz2O0aVNy3uSNptRfXKWmrc9zr4rnpExHoYzEFFlk0MkSbQ3nBdUU4x5YA+TMX
hBvEdZYcIsvObj3ye2LSmAG07AvRT9wHtL1PnRbdbUITNsIgKmyodZilaRn+YSZRNJH1paobFcqy
4ZLtXmMzjK5NS0thTUN7dUL9u5/29pjKXYwpYcxJNVyU9RKiHjx0FkhOZQdar3knxqZFkK1IDVwO
iqsyH45hAbTTycVFG7WOtaQW3/XxGFoeqzUoNLO5ECSTZfJpJDZ4M5qy+qvKaJMmRsaDEoJoxIOQ
aDWSerQsPoZazi3Tbuqm6u8OaRi92SrfUjZjOmPy3tEg/KmRAFxnl/AqBuThoTNRBbj5hCuGAUCe
TXxj7AO6GRrQOICCxUKmgVOT5APQJeKAdfOXObFhjVvU74SBZvwWVKDwLmm5jkzRaz7wocKDLauL
nVuoOrXpwsPlFRoKAeix9zUQp4V5+awGJmcTuupdyNpiY4GNrQiudYWeBDgf9yTY/2NjDD/Czbxg
4fjfrWRGNHAehKwYpgtl395DFs1m9AHS1G7N5MB+N905XdMAYtrqY0wZi7Qg46EP++jow0DZ41up
2OGXI/tsq1D7ReDsrQen+wM+473wmubHZGzTjQ2BP92L0tp/mNjJqgH6CMB+hgfO6hUlHjq3vks/
R5N1vDdXOIek8YTaL90Co0CnFBEShOJj2yTjU9rq2XnhceWLlL6JMInUGstPLWeJafP88MqwICuS
ThCintjWjS6o6f+V5eR3fZo+GhT2RZMCm7VLdyt4x6hut16JaKGd6mgbxfdGugmQFrOlroV1rvFz
4WEFda+6+dRp6a5k8riLx5o8ylk74hB7YWKTXXMdL8VYZW/2zMLRkMTJJ6uKd5piDGAlfRcqDHls
hTduh24ZX4FfBABAxTUEpyLqwc/ow31o/j7hl8seG/e+d6Z7uejmXpax4JxiUNAv1CkdhpBgJV8n
ufGBAlP42lSOQBw84xBa1oQ7NI9vmvVjlP80vayJv+6XRy/Jf60sek3rWmEUGevNMCUVfAImeciS
7W/Ot9ioCMwtHKA8FMeBqO39uBBnnQ38m8DksDEYBBtF+Cp9FUMjTiP14XnGnpPTORilxp6MWO50
iaqvHLXAdpyamC6GPkCOubYf1ua5bJxbF4furuIu8iuE+XA5Q5bw4R6E6shqsFTHilTMMeLWNyz5
YQ4Bg6sRu0g/nLXkrRNO9DDrCyehK66ukvGe3Gm5Qft6FSo1L3E/4KnKq+SQKj+uKvOohSX3pBkf
8GHfKuS8NBgYzwdidPVKBX1BfEQ6sbGal0Lz24rRgPKwNhOi11+hPBQbWtL0ZNRqpyJsEgKHDcfd
XXbReyfle+XZiF6r5ZCr/k2MLIeyXr6PxCv5nBrzc90RBZiBxOhYUPKgNMma0Jn60pvjlrKHv6hs
yUPo4hTFY763Bzs5drCNyIsM70PvuTuR9gcAzd3HkkFZpZZXNrFbttbA/123M172XnKV7tlhtdvU
iL763FdYe3kdXrTtJljoOu/1EnvedkxZi45jgxOTecwmwZCcShVgbo78mdxUxxavBjnNgFnVYSYw
YTPYhLF4VvhttuBRJxJlZLm8IegYtu5iv0yoJ3d23n2GzLIZttZfsoVynNEITCM+e3uO0q0E80rs
bXLLYeBw6VNO2jTw4ZSiSlA0cTlFnTZN2yL5qoASXGobFp/To7dl20zjYpINNwvsQaMm/soGdyQq
7W4z6Ky4Rz06lg4S2hJlz8nE/ZVmzYbjBHxlJ5mYLROKOdZRI8NyiBnW82zjwIv76SRtB1uOBewp
wljTTOYOSmZ97+v47nrNmzI0xx/CX8TOL3k/XQyUxjua3Wdvkfrhspq2YEWol4LjJHFHMIWxfqLw
3Syg4S4w6TlfGOVVAwV/1ouHrgQvN1Tjs2rAVJdpPWw9hUrWi2eWStFFORM2Pc16sFx8fU4Svzha
c+jtXasXQa40QJKz/jS2f5rQ/BylpvudGk50sBF0IH0VS5b4UKsR9SWPpvlMcM9fNyp+min5jbzv
UJJekofuMySg5Fpq+r11MKl6Of4fwqkdvluU+JMbfcRshTcedw+wYAw/DUwCBI0xZB579FMi349d
Bc5ixImqjFon0Y7Bh8SAqmlFim1ddM81be/FOM1GQXmCYeHojhqftFN9Y7gklMKbIGua2R18Hok7
1sj2qw5XlFBQmO0LY8VXe8BENXrJbjC6bD8O/Uyd80kb1Ww0WzLSpyYCG4D83nZachSy0fd0b3yf
04vV9eptWrnBJaJt35ymP9QRy3Zx7XA7SO0ktFZnB8yJOf4CtyQRLDKeUkWAk8v/hC1uRb7oUD5z
gOSRoW8YTEyX8EgXxlxjHM4Nq+2gnCpQXHuR8vmblUPEhhmoSjy5nFa3Yhic01KjWhs09mU52XO7
OC7gMrYgm9yhQiHW67Pfdq65xTnR+JYN6dkrHvO5y4GUu7Sbt7b/lUlNxK27gO7Q9uHw2XWi8TNY
9xeuQpz+Y/xO66rxwJv8VduwFcuCSwmICYzz16pql9PQEFvOZD5smQBVkbBOnoWNUtL+gYRqNvDx
gDdWFFi0JXjxV4YFs4JtQTwN4Sr1sUrCk5Ph57S1Z8aYH7NJEzXVzktp84YgNmAtPYDYww+qcftT
S07MOrwmOo45agbwfm8wIQy/FQR82UN3F3NyM9bu01IhSs3xobPIq1uiiEwEUt5leihh1gLbKZmk
MSwdglomXKso+5HSZZsc8ZvfLKSxLGOW+t1cvoftNQxZq+uOF59IVEsCz8U03KXg5cUiMi7ohQTh
tL5AibuPSj6MUjlb26I3TMZoh4kjJLHenw0EFP18ZPTCQYiffJ3s5BeUAVS+g30rh2Tnls5TkZvq
oULgTvZAtZ2qHvIWWY6xJf6Ma/Qt9+YBlwhNHgMBK4Xq6yzJo1xMg1bCvrhLfEBwAlPwIRpURS9/
THkinGnciOzRecLzOLiliFO3emUwDYQJE5sPyzJ6YN/CF01ax7rKeG2yI4MTHFmgLD4vQIaG5cwn
xoM5rJUzXLXzGDOCHPT5F1MwxUM58vm23wBAg9hBHx96fQmAgOdb/No0cUWCdQ6NOGl+NTXzdE/I
JAFbrpXYf7uWcIikf2jI+d0gxN/HtjxaKLX3dscw0p1YKE7VA09XhNc5I4AwqR+q8tmZFDWEJrWj
461w33DbcatspOhJn1vOs4vIyC3hAMQJ14AHfrNvPB4fwKbMxgb8MMGuMwrpciu22CMrusFkfsQF
Q7Ipu3+iNPAmZ2JnNsUuTBLzEA3GwXEi2tV5Mt81qwQVh74tTfuQNhvHLwsATKc2+EEv7g8omB+z
OMOWX0yTb/J1Nxbk6rSjnW8Hbe1SPNyPGI2fK+TKG1IdXWokdqwlcSZxy1+beNe216Sfht1hJbTy
/9e+SQAqc8ezuAVER/MgTe9RMJA6LQKbvFWFR87Ieusm7kfZsBzihmbf4xYkL9TVG8EfhwIpSBxS
UADBGo9k1ECIkd9J+VDYTXJUg3P20ivyKdKm4o6Y2USAPAYSE2dMHZd8fhXNRec4uUx7kAWv8ZwD
mYyQCpAki7Wj1B6iCJOz0pAoJV5xZQgRb1QHlt3EzFpE1m+rrCevRPqJXZjMG+6PZTpGncRT1T1r
2nhvLSS9fUzrV5tTICgRN8vwK3Hkx4aOYK7Wftu0jPZjY53Wl8QiLYgi2+d4+FtF+YUR5xWy12Uk
1pCxO7KvpXgBR/IdczpSUbkXyjvYUEWIhXTgEG4LXynrNx4bLpK+xZ4VnbyqRRC7QESccZcp6ZwL
BUtoQgbhd2HygpL6REZVmpFq59XDN9aSXz7d/TT0PasDHsaKp2yTmUQq5Ym20derr0CbvTFJnAkT
iL0OhEd0vZ8r3mcv3Py2rwolietwvs2hIVwoPFHpuenBw/+yGdI37vmPLK8QTIQK5s4/Kw+POaED
e4XHZZMOyRfLRbaPukdaEL4ktDOQcg2IhpOYqVlDqq//fu+/L4Mk+oewS392408iiEmn1tpTDRrN
WZ5SxFfH2nBwVw9gVrOmsE5i8MyTyBRhHmE7BAQ7sPJTMRoMQJyQai+DC7POI/VWh2kDbNYQADpm
Uj/FfvbMARffGJ6orMMThEl3k0RgIUn9SXcDy/UN8+t1H6SObU++8VRb/+RUMJKLWUpw2gLz63iS
tN657+GD07dzwhhMtJmU9wXfzvFIpQGAY5ySejJOqamTMJpBhBgIampZUjPChwDXQbu7Do6RHma4
mUByJAEUGk4OE7PCk75+Qf4I6FWVq4+mIm58oJKYkqJ/ZFm+RfTznYJevkUV8xE9FgnuIHrQVOuf
xvpscKTfNSkAvlizg4O6a569iP+WWu+/hdjeLHA6iEFjZpya73GrPQO5NmgnUu+a0ejYgEaNbB4I
X+BL1CBFJKvos+1YAC9DMz676DbR+WFQgaeM5wA1xg6ilXgoiKfV1ZCzBZhb1FmAH/o0Z6ipwvfF
hfPLzsJDoOmuoHD9pWJRz2dpfrswC45DTtujt9rDf19cIs/xnBAtzbzn3XNjdPj2NJ5K1/zQ8Ffj
jVKPWOgyomTNdDfnIS4DpziP18kGyNAaMaSMycP4ARvzYS6i5wy19gnZd/3oViFCwOwuxpkdIlGL
kGNhMtdP4cTGs8CSxcSQSUHmYSu3TWa/ZsVEEjbaYZytP6VEGz06Nxy63D9r5m4DoM9B5EbTmb23
+jLceivXdgODSqgWYKeVvjzbKRjfDDzubjC7D2dxu32f/43ZHx4Ks3qek4R86HBcritlRGODPOrD
g/KY0vJd0T6PEdpSbUz3EJV5c7a8ruXoMbA6e6g2GPSRENaG2S1szXYhaTSKoF8zDjO7S1KUb5PQ
zcMiqYUBxEV7k6HZQ/SDiU6dcwC0vZdRxQ/AO0KDGGzTzV+T6beecPkjf7ktpWhvUOhENR1HVdYv
5Na8Yje3r5G+bbGN3aHaXtIMPFJkJQd9JJyxNVLAaqQPf2b2/I5Mq96GJhDFMkzMEyVjcQznnKK8
kLA7ZnpTSjjmJfXAcPB98Wq0ahkwoTGpf2eSijYmwsDbXMzxzrHL5VF85jKFNZTry91iuOd3Imv9
JCzW+prJWgcJ7zEXbHfYu6LpWVVdGRLGrYF26aRaS5w0wX5irtjHJY6aySQ9lihl2dPdgGmZt3gi
f6eH6m63XB5VMnC3op57mium+jY255+wGfbh5FgflkEJrSKdx0vGwUofKXfDDLay7tLqT7puChP7
UeI2AmJfVDtU3Pa2lNqwt3KuVOlE9j7rZ5Mq3RHnImEhzvGZP41j9xOl4mfJXYSjEbyfooIQ4aTv
Gp6ov64FJuE7Yjb85dTTq0K6yEbDj2Wif3UeuE531p1nt2x4WuYiIc8tio+poyOCE9HO6M3lGraW
EXhpjY8pJPiQxyU35tC8mv1EBFbITDKJ/mHTrO/waVdasHFMXU07OLaJX7drnYtRGz9sDvw+nLO7
V9U1i8N8QBKPqhSB+4kDAwJgXKm3Tmk/qpdQd4ebMWTe39qpIYA7CUJWJRm/VRZRy6VdXmTS2GdF
LOmOp5zLSp9H6zQkxV8TeeXAqCFD29J7Hzk7sPcyJXF+IkqG0vBGtcQUamqYr+dee7BYK/M3uOzt
u6K/2gwfg7QYzTdC675E2Vn/+DS3QNRID+x0bVOKBmn0mO9biuWzRXhkKijmY+zUvibhxWuOUZ6m
FR//35f//ZKeqCSVdEHWlWjf+HygTofYJCzmKZsin+RLlJckgI/iLrFavoRD8V0NOBL++5UsUvLT
1cQyPA1fKqRRL8zblp1OpFfw3y/DAZ8BNT2oq/VPSxCecIi7a9yGVzTU0Fd6Ye9tFCYa59rD/75w
zZJBLClQBZun/35/Aun4//9GFfXNbRAvbuLtmmbCjVZ/e/V67JL1sGvgw29LawaJaXSfglxV4qQ8
I8j1qLrohVFeyvWf6hYLrZFb4X/Z0b4cGWAAfAWmlKWGdzYScE+zNaFYXX8Jaj3E3BbzxywIvTNy
Kc6dqTz896ft+qfJaj0ZRxw3ppU6RAENabJNAQrAkDKewG2yrY2Gn6kfvJM7e1+UkPEZH+AWpQZi
9skyDwL+x9rI7gyvfYZYCVSbckGG2m9ol2dPW34gkHIkez3pHqq9sCpbO0Q2+7m/FCQxZbDa/WpS
9O/hSdIcyw4ZBiKSejdO6YM3q2dhjuR5dAb8ovnNdaHcRVGFFNGtLgKS3dYRpDmMRvZtkGhLjjUR
fTsTpypsKMbPkzmfeL4rYnGdmIggBhBhDJiXRCEqjeRVCjCbHsX/AgRii5zmvPolpNZ8uDozNkaZ
VfmEAAEwegYGxxO4MicHA0r0SpAPy6hYPPbLtUv5xqkhiSSC5g3+aj7B3x6ov5n+hqV3sbwzW1Nc
t0bz0qqERIuCJVxeNn+rNSVDA754SIGuGkS8k2Z5Nyb92HOEWmy5tzVrPOwIyV9rkVNQj/JBC8Ht
6rbGsLuiKyWIUTraNs1GbkEQXJpn+kxf6X/a7qqUQZYEjxWCCrat3Yyf3pgEZKqQFeyRJddlggvL
rK4MtrMnVtUPSDN2rmyO80Q8i1N96hF+TKNBpsKCas3nwn0beT6rNuA8JHpvdV2f9sg2tSAuDWag
WINqKdEA1e19ZeWqoUZ9tyJmlWFs+zC/2EXsc83DJOuRrtXmfX2OL9BjbVL8kjyZD7WMmHaxBECK
4T3ojXZvJ85aLYTpHiIoI/+bCV2MjzzEWBtghOA8bhGNTn0ZzKN79RQyNpcDvZeGDMyWgBt2Nhnu
al+RrZaqJPOHhSae23nZ8NoBF0nrVbXmgvMsz/3WRXwdszAQvfmz6PMOudnsM3e2mKUi0pUeNwOc
w40zuNlFDe2hyh2AUkX4PLFWDCWtnjDR8WVzfprzMiQ3TXoMtRlGDPFBh6RHVGv+poeUCsRsZ5DY
+OEnEtiHx5RdtzFqp96ab2VV3ej6dSujk07zKFiozZLsAVP1n5l+NZHJXzMJHwxybzdNOjCyaVd/
XMlxr5kfE7A39FxB35qKkjtEas9n0nLrBW2ydVjckvPIIjypnH0s4bJRddP0x7oKQmiBzlq64EVi
wzTgQGS/rFXimzCTYAjB/GizfkTNQofM6kSUeYAKiRTl5iCNHvN/a87bSTLlMS8jol4/QYZYQPfh
GUcJpPR4zwT+OMqSzrqLukCuRwUQBjwOU3e2bFK8aFoLZLykL3D5BUSskuG51ioIMUBzar7dtXD3
yK7MKSczXJhNZtg7er1F0CiWtfxINONJRThYaxwlwMbmo6yRvA15ppM2QdiH85S11Souhgva5c1v
6XjMF0F7JfOzYTIKAtZGHkz+xc4pOQ7Iqv+rnc0sKoI5KZmuxf+qmsnllI7vGUBkns4hH2b6MBlE
wY5jjMsFI8UGafkT7Chjl3U2EvL1S4d8xDfqpCKpxI7PbuS9dqpkHZW0dBw6BoMy3fUWrzVNnRWu
/1Q6AoOm81fHkDiVbEzqalz2VA3sbxaV+oqNSKGBXo0N9CEi67bzSlgsSLaQUrY728OS5kYxvaoe
EUxoj/t21j9mFzmIqTFopTrtA3sB3Gll6meQUOQx0v5WbMbNvBnOgEvfm7D/ZuFK3rk3EQeFwYDb
PCfAckSZo38L0exsEgR7CbxxKXue+uGK60zzv6VudWe3Xy5ShiWMNZKehvZRKNY2pQMa1nLSgypi
e2u+0okMvqstZEHNTz2GHa1i7MPEsA9YXWikEd2w2h0i3nGsiB2ZE/k/bSTPI61QIozRBzPmF6Bs
LTE4MLo4+2mhR5d8vHWNjxduheXVR4cfKdAMTydPGtENDRJLuNhk59tI7QBkqjgrtzoUWvteaBYx
igNTEpepW50e0bwiEcllkLbOC8p8yPKuDbaSrR5UvS13mbl1wuQqJlR/IPosf0YawXW0LQyX4iRC
7KKhNZ7yPoi5+n0NkmZt4ziDfo03mEAjoTVHfeI90RtkhGwJmdJUc64drCJ0Njao/0joREuORBT2
+ht+S7YP1k+doE0i7tkIxvluIhAFnkDI4xBWWzo0llnTHe3PecgR4nVg0afe+eEuW7H1DUPbDmG8
es4nqvmFW4CnM88IqetfFaIAdu4VhjZ++LZnyRsiwyu8jtuRz9Koxy2rfzDfCW8xFFUY3N2uGMBu
qUXbtqneB2bSUtkOEYMpjj3qwGaju+I97NfsmJKCOCMoYkEpvWGzofayq2x6dzgJelz/JvzIJxb7
jCCK50EPt2bhHCKWxLtKzifNAwE49QSru5lKjkDpjuZIsYWiQtsmSXNIcsSiIScp7lI/ahbrmBJr
tG9E+eS4QOO8aUTv4y+l/NcOCKh00g5CFr8keYpT4lkXnNDoayarOC/AH9hN1Ec3bvEYQg3bEJJm
U8JxXC4H8hYD4s+aOL4S5AGJrU5nbudmJxz9S6HnwzYKGJhUr72ckAHaxb2k2D2ARPB5WPK52uRo
ofVD7bEZlHapC6UOrgLm2i+q2+U/nOL3CB7frkf34pfkcNiR9wxEO791ufpI3C4/QStcK6QL+PaT
YTNP163ytc3GezbP5Hs53etAXmcqLfbbDTlnaZlvOmOoTpynQTHpFy3vkms3WlviqZ5islQ22lC6
u4XwDEOsTQA0bdjpWuEXy/IFmXqtxXnYjBJ9uZujSgHx2VhlssdCm2z5G9+ZdXb04GEBlSZitkET
RUVABK+7KYaFsSFdbWc+zw63UGXJrzDsd7pNCnuS3SbknT45mlu8gPuw7JJ9/iAlFLfOpL+W7vg3
yhJ8AyLcau7sa3O7CvYeizpVexceRkDb9aiFqAEj4wQbutmHYjyoZQpPDCMZ/+lYuHIDq0PJGPzZ
cADZUyWa6KsA6gVpRaK9bbJ7NFuXDcBkMkJvCR3I88Mgy+c6Mf4YvUU5A0H4kMGEYAxMqGi701t3
PJh43dBVBwsREpturaQde2+BLT3WkNq1Rf02GrYaQ0ErXGrcpsZbSkDWBgPIjh2xOma94207q+G4
BWud2x7ZK2P5o5iGUA85zGfn7BG9mcFNzcw74q3ZhSOGrdRqjikxQkvd/SH94lmzk2HHi92Cd36i
AP+rj6I5cFjvBqIP9/RmzGuSP8APryl+x43pjGQqlxY29qK4z64BvW+pmCDUM5N9XNaBcj9YOH5W
xNIPRGxh8Hypa4JnQJamBsfksNRkl0XA+aK2f3SUDbIZNiAEZ6ETERvF5qfTYaVsF9zYUUbYnxnl
9zLD61aUhjy4Nko/mKaLZwnM+nRtKO+ekyStjugCggYcyobE43yzWkJXpT3SsFLtgXO/FVP6q01H
SvkPWmxUAAORdV1G2ufCR14vMGtZDPmZ7Y3YgARcZsXSDM4awgSOMYtC7ZQyxcSNdDQWMsJzm7sm
1V/ZzwOrtaI/xoQCPJ46Njod5TA+56Pe7SzaQMLo1y4hQkTjfRWyRjjheS+OzfhXElnM6PIuR/1j
4aWt3GyqBF6+QNZvzzGh6mHTbnXmaDsb26o2m0zp8sXd69gbgsoNaqVdzTF9i3MRkx8RLDDUN6a5
Ov4kzVSftFwE2rbq+6e8LbqDaVHdMRFFwDCC9mQEZLbZ+6ww5oKv4GRJNRKEG4cLQKN0N7XDMIf2
YxETibPAv0CfZwvxSPiNfeqqsNgi+KVcjGYb/T5VVZlw4qVLRpUMHL+o2n1MYC1j0RHHWC0fR42/
Wq5aX6x9p9w0EZE27Nm1O3O4+mzVBkG4Lq6tmWuW1MYRPgKnIDP3ikdAs4nVoz6xFpkdlwIW76Bv
LtqDJeQ/XSEUqAzLC+bC2k2pQHkTZQ+LZ2dUklazFR2YHBnuRUYaTlVbjs/ajHybhefFyOeULuJv
YnirfC1DvMpgemvxBN47MVhXtzMuZfYk8SIeKmE8zok4E52wcwzrLwUtZTHjZ2D707kXGUtVQ2P9
6UX4QBb5K2aAnWFVZr5tSL9RiotILL67SqQSaX7lInpvpwotdVYzATPsA8Eg404q70fXmtvSC8Qb
Q5PulozUXkeLCMEjuhGtFvgJmKNXy5sQE+XEYRg66ntFNrcPhgFO9fKbuZETeKZxdOyPutMYZ3ku
UwyHIF6eqeM2w8jt6oN7AGGLiWvBASmcs6GYwAN+zYNHfpO9XYTzMQXwIrUE2sKwgHFeqBhDw/iy
PGU+eJCGXEb27M8oqqWWPpu2oQKGC5Bm4ZP0S70vtYblBwplYCFt9kJ0x7USOhWVJwQ5RDwrmrS8
LTXE6mi4pEgsv6MaXdvSd9tBDSSowRlxnZyt2NDVe1tbjiOg7LPJXwjYJMIL7ws7bvwQdrhDpb8l
8hOVhmW/oOABLJqHgSjrc2i04mCWzEhyXFxWSdazV3ZoJZjzonAhJEXlfJc6sb9ZIT64o6KxS0FA
12QNbhF0B6ojE85WnE9eppeofFZRERtvjWeQk7nWayju/ACtv0DNYuVT+33/L5LAHkTjhfuxbJ7G
eXyPR+3qReF8MPqzxAixK8yRY8Bm1yM9ApjYrfN4qcuvpBj7qyqGBgdW4m2BO1CelpNx5FPqiY0J
hPCWHWFsSeCsIyYH238ZAyI3kfJFUT4/Z8K7dyL9XZDFj4I22sTdt60HsVtcD2rzaLu+dHEfETLy
qorCOJlgfjaN4cBZZyu8MWGAVQ3O0+WAhpjFe05p1I4Mp2Pare7dslhUeM4F9NtVWRJZnaDAn9RO
MuvUDV3blh4QqjhZBE0HBrEhuc7zrPx1KpAWwBEc4L1d3xSAszOyntriEHPpJq3zf+ydyXbjXJad
X8Urx4U0motuUDVgA5IgRaoLhRQTLEmhQN93F3h6f1dZlWX/Xh6URx54rUxG6JfEANGee87e3x72
RVU8maz7GSw3dx45NawSSZmjid8hf8tjWhjTc47ZeytQIW0znWl6rRGZncMKKOm5AO9b7oVeKTwa
ZYajQXe2zD70yi7aGiPria4zUQ4ucWgMRUoPGRFyYlHpsn/zhaYdj0o07gyczFycMlpStrJ4dkI7
D8r0+f3V6mvEzaX2BRl3/eguVbdvrHXeZWiUWzrjQWGf0VR+Zt7TQBV4P6pAXyYh2YnHGQviZWGl
lMdQn2mJPpiNjqRA1C9dwcxeN6T1OJPvnrtGeRM9EiSHtJMDS7zogWiqr1yzqIKG+cNoyJGQ/SiC
yllJvhrmB9+2cfUk1dWMBlbwqf/QYSh8GkoULroTicOSwNzPJAEaleRu4/kpI57Bv0WmPjynxjA+
0/HGtQ/lyFj1MwXYdPWsFNEU8acoNjoPsAmm/GlxBWYPZHV57+4cBmu7Xgbr0uPXbylqIFkP1+8X
HXpDwAhuYu5zV7mTd1/OkIvmlrUWqkIQAXFenMjgHmLrmai2B9yfWkBP1+CQaM6P+bOIy/Jubaee
DezIPYKnRcMdXVyGIhEzdQuu55pkoJu6RP/yZ2O5r9aTUUUXV+TIpNKWoyn9+IVskgXecpldvr+s
JyxdU4n0juVpefAcQnC4ltKNDiJj0+I44iwTzlX3q+oq/B9jrR0rOyKxQ5vcDZNO/6rP4g6cxoLP
dUQOt+hP9rAmJyTP1Lms1IQ/xy/EurgsSLmf2jnqurHXbkVRay+zE3/QBS1vJD/Qj0kLcap1SHGk
uizEpHlzClYBXxMCBFai5mPkR+0JrDkCPWCqk51cTWbzh7yEtOlkk3WV3tWtU+/u+4tBzy2obBlg
rlhPg8wT5d3YoVyrpBdyfMXCVGzxK+82Zot7g9P4SO2Xb5ssKtDCTmEsKQdprlSqSOsf3LG8OfNC
E9LI+ofeLJCAUPIz7xqCzPH93crxkkC40vbOwwpE39MRexe3mAfrWbfleudQ594Ix4mPIsVp8f03
ZH/4XuyiwmxVFGXoWdArMKocUPKqk6tLbql6aRZ6nsgXgOLYqBsnaNxP3y+KFV+u7duMGyv0vTZ+
/H6ZGclrkX/XzezyCoBLsHTtco95N2jqMTui6efhj9G55QksO7faMQhy1kdLnQAJ+VVMAbjT8ZDv
7wsjwbZJ/MpYUOP7o7vtraF69qWYHsHbby1Jixaj/tz33b0hSvG8GtVRr12NdER6HUbvl0/DxLqG
Bz/zkO5kCGsfOf2XWZeK837M0xhAYUlrOQYEHmOGvbNaY7mUpMnJZkLFOXd0poVlhiOh2TvJxVhW
cgwyHyPlCOCA4UJMrzmCZZQZv/JUMmmX9jnGS8DluW9wAR4rMfzUqLcRZlo3QuiogJ6LVltg49Sn
gf9naPGjbmIkskyYylMuhbb4qCJrIsG72GEy2cOdmXe5jeIvMcxt/ZsZHHo7m6DTaT7qXX7I5GT8
kPnB7MEIln76VqWusV1H5nJdSUIGmUDbeISsXpUfQ5Q3d2WzvrgStGmO4YzGnI8pqotOapVoKiFN
UYp7K0G4Nk7oj8uJzueSesbRjk+YHtKzPoUzD9VjUdVof50pdCKdegItLVT1B6usf6AII5jZbd2d
l/g0xSe5m6Dn8g5NFi6p2W2HeAA3XE479eTf4Eg1M/unwFP76s4Plq8d8QLdRyyN7qPU/LK5TJmA
tmGKVjUQjfO7KykaFmIVBoLHSck0hjCyF1hRNFRdCuPQdGkxY4snGD3/0poGG0VN62dME8hFIzNe
rYfPh2Kev36/UOF2QVRUL26le/TbZLnD07MRCzq475dM/X7HGIaW73Ke8qbGegYCYTgnvfUbdDlx
UNhnm8zz0dWy6lGTRbfHgOAoQ3ScdhcGiabeDYek68l0crxlWzuA1YvY/JwjjzW7jhuljbgfQMgN
aYqBnjORT5oR5cA80d0CEzFsJ4Ssk4UTuHN7cR7X5bktxijw6xI13Bn4EGHG/bKQWV5+edm8Brk0
XjPYzBjOx106Or9rS/7qalwHA7T3OZLb2bwhU6QQxm2JJV6nqUTmbZOz6Imiswt+043mP5Wd0KPq
7KBdTqvRLMxbyisq8j9ypqnREQ2Hy9Vk2aqttOcUG7dGrXKYGHCmi+VwJTsZdTHmnpSEk4NcW+JJ
m5F4A1ei97DME53JFwzwGU4XRCZueaBW3NXD9NuDjbHVHI95nhGsPS15Ufcag2Wl2Yo/WNFyKo+o
vliUh9HM8jahNzs01W4o103kO24w9DGGAxfyva7odjVLpEHJ1Xq7YE4w5+0hMwzWiqU+3dWdveyN
uTfI7ehITGkIzBIV8IfE3valNW2LUj53OCp4BJufOgqUi++yok203t/XQ/UrboEkyMGGopD2JYut
CtW3gRcVvyyKrzaDYaaG9KImoynOngzH/ISSG4JBOhqV2CUtFO9O9y+1H3H3xbm00/0HZHKPrBU6
iyUoukgmpymnqMfVQTvG4uNMV8YM97G5ENmmF88lLZix91K61Iu+deLyD2fKfdPU9+bK40MnJWsU
dGml/1J0s2o12DRkA+xfhJH1DCUIkDxni/iysd8pDccnzsQnJyZePfMWcUqKjuUPYQMElSW3yHYJ
j6E/G0x9PkPSlCuERQR/yHZ8+nDzIwtkDkqEQIurbNtOER237isb/WKfKZ3U90s0z2ILw6TYOipa
dTl4ZWGGWjHoiEPrJ0xOTigwfuwjs78neZHdBIDWYeV6kAT1eS0tBDSwVxKDOdtpum+yueuP65sr
/eqQGzMeNCbTRvPZ2JkMMZuozBT9wqINIZBNNJwnoyu+OrkZlvEMGdIN8ISi1RtddHRPIhr6fSvt
z8y1/7gxK0miXPIzfd3s1jm6GZSmTBiW9RxU+bMyiktPiyCoYmsku6B5qZFAHUB2J/u1i4lXF8LG
k07Lk5r3TXdb45hkjKy57U42VppoYkJcDD8mD7ljGrsjhc54N5kC9VhMijsy2zYhCGyN5y3wDJVM
QSxsKXgfn5PKdCpxtgSjAjrxaDDUQCmud2hyxcnOKJEK88lh4r1ZrA4NZy2OyPG9LSoiTqoei2l9
zJIJqmjNDCsH/r1X8Ldcc6ZLYhvIuLqtSAxQuxEoG4mCF4ld/LD6TP9wNYdu3X9aIL0IaBontQ7n
OW9Vh1E5urRqsDdd03v70UQKbxrM2e3UjHd+xVJ3SKblhLzpOFjiiQi2aqd7DmsC98U3UdWbEVTN
rEUonfqPOkBKYpfXUzEa0zMUURmAdj3OtflRO8aHC1JsbiB0YWrYjR0rAtHS2O2y6DUr8R0tOlap
Yqz3iTRu2uTMm8aNH+ARv1vLionUbrFCOyyWdflSYgg/y3IKaaqjrWOCUHjjazyRBTAbzvBqu83R
z73+mM+uR461hTOT2oABeHnU8nY/eAgZJwr5sGn13TANPxEyDc81fv+HiMQRmswaKWCRan/xHHfq
Mj3y/Bs3he7iEtWNsK4SO/DwQ4N7d/WzZ8/LgaLsKWU+jzAYuf7sFgLYZ0IZnrqP/tiQ/QqkGAU1
WgHjxzjG7xni/Adpy2jX5NrBSbFIRqTBnur1J6LLdGdXzFr0yExxZhVXlwCpJ6StuzFerF2WDqFr
txqjNfRzbm3+wfawBRtGolTZTLuCIbUU2cecO/OO1foLLcH8NDB12U5a8YgHgyI68Y5zD81A4Jhi
KUhYe0lw8zYuyvcEAx8UMiQnRh1jH2LBY7TJ76hJR8gDqEEm8rQPokMbtDjFD0CHzF5mEtyjeLzS
DopRIENt9R1o31NzT3PHOsaZ/F2WCUuWTh8CvQdLYAEoc9082mKhJ1IOOSLMNO2pS/GgrP7VX50v
Z/V/LW3PSn+0NrVlzoznV3MzY7XKXlY0PsMy388sksrGBlTf4NbzbP2nCfXkYMHAsJjb0YPFPNwT
Ezh0PUPwuv9tltkvHITmxeYdh4z1lfCsx1YfiJInJXZT9/YhqmkW4sFEv1+W6LxRgNuUSEZ040l4
6vv8TWrAZJCIo5GwvbekW16KtLmza+O+MYvoWNbcYZvV2bNKv9Oxfm8Sc/gUqKH3a3tvyXrcW6Jk
YZjZ0bGSC8OLZWM2q9h7EG0Y+6dPps5wqsg9c4OJzSKTbcv0qwxMRWHsiaXxsP5yS8p8jg+Jaoa/
11wXcy917CJVVtIEWWNK0fynaJQhySqzkklH2XjLccxBk+0/BNlhPr6qjZ5E6QFkL06YcTs7nrPH
STVzD6RJZrUqccyk8LVINvUS1rdRthWc6vrC+3iTZzPyjDFXsY5WVgsnFnGQaSM8C+9SOOlAChOW
K062jwKl1jp4nxEQnR0BOre1Rn6xovbEUrUnOJCuqBP1GMUsgM3cExnEifaWJM7NxNa2x4P97EiL
2N2MxG7y4DmaeI1au9mPFumcLg07d2K6nY1Zfi5pLDSrcQ8WZjy6Dc90dGwtNl3zFX+5eTegctj6
zafvg/fKFIkK12MbGU8m2tfp97Q2v21oyVMusP017ntNpyVq9W5DVAeqB/spjS3rotXrdRETW8Ng
DOA2UM3r6P622rI6RJ3z207FQyIfJlu1ZPMGaMVocszaRydN3ovcaZG7kzpa4UOppk9wGcuvvGGy
WqL9rNKL5uTOySYFjPXhsz1o/qmdCDWaGqQFBBHkeJ1XH79fQYe7gIdiz9Y+SbVtGpOJksCl2uak
Em5d0gRMS7t06PQykzVSlph0ezYzPskkZehaJ4LVJm0Gv1Uzypwqz4A1uonwj4sl6DOZ70g4DqKO
RMMoX4v9xF0YwyJ9hapyJCWjP3Cu9me8MIwbwaMiu9oVTf3bgx1zb5KA1wMVVIgZPM/4DRhpJneY
UPPHGIotE8PSXYfjOrhvIvaLq4WwHV/xcovyydpX5vqe+SSnwTh8k+9eDyJWV/SfBPiPB5ES7xsW
4GIoXqGmt2gTfxtDfvQiRdNeDCeI0+bgz6HBmiZIivFqkgTqU4f5aO8w9zC/JzEjtL087CNWEcTp
YbLNjo7TvRrrDHRSa+6aIcfJD32id+snyjqYN1BQHVfJ+6X7NS0AipYoBtvx0UpkCX1t3k/l1O6X
br5Z0tCRl2Li1Fda3+6qbdtBDjtz9vKdkTPRr4wMSA+JbMcxZkW/wKrfWJGH+7LReFqRF2gNIzc5
0LduCbFCt3NrL+OWgk01fRLrFcruqXOKM0SYy9ijH3WWAmFlGxP0t96nUITePKhnuVv+qFH+AyXx
uLWSqNuAvRFjgmi4/uoEsXq18WQR+e3VtKs1HNuFvpZB4dc8GBwBkp+s+wyHJcwVrd4bK3dKA0rZ
BLiolMbWZvCXlJMRJuRulzpKkDWztA08IIqWsfzdjKa6VYmJ2SMmgSEh8i0h1gSVMcZF2Q83WhD+
tkjr42T27SUbmivTjT8j0Em0ByghYHS/MNrOAZCNgTsygeKmDVRc/Q3Lb3OgP/2kl5Ig1IY0LahR
O2/Giau1PMRNciRj+dILzWS/epcyT/BytcRR5yV8oIjzN47dJKjr+zbGPQdJ724cC0YOWfWezfNb
23HpkKZIiG5EtYADvtlTcpPuljwM6+T86Lj4hDQPDfyveEjfB/SyjIWBXtHu4561J3hSHPop74+L
FzFYbJgCN+KMsaHhmiGMtgCwemq0ytvH6VuqGxmOIANDDvVvNS+7Hvj8PRwZJPl5vas0C0SW/0O/
+EVU7mIbKpqWjvVtNH1VJDghYqD5mCQMf5syR5KDUKvMql0laY7ZNm3h1vGvmH3q4ziQqOThAsO7
hMm8LE8Tw66in/kw9gMK5OIQ0WGIIHfZbvTYYIfiSq4P+moeodOLTcPhZDiHlC/COMj8xXY2LOAf
0pQhfVkFbokYBRucvslNwqF1SbVdrrWAakDQLP3sP5i52QGLjlO2Yu022zqn7L2W5k9r1n3hIQjS
yfy04jlUUIm+xzCfz9mdHGQPSFZm93kXsWZscvLeWcdWA9lACN+f48UPIQMgjz4TOSitOT9wHi0b
Uv+CxiElLvExfIJgeXby7hE6Ysb4Z7cgGz7ULBZ9Yf50yUyiFS/RdA4axZsVNZt1waXhxGl7sByc
8IPvXBZoSBY3+YtwW8AO+fo5p8nNc2BWJJ77rGkN+hXdUA6dDx4vH9bUXJdu2WcNztLJYy4FND50
1uzq1K4FR7k5ZEVzhttrvfXiDy18lEONY21tjS4hxYhFF1lgCIrym9vo6U+/08pzznxowpm6ceOl
Cjsbemo7diGBXzFoLdj8yJnHoBXpy8KB8srhfbDqNlgyzWXa5d/jUx7pGzrnXOBHwP0zHSa9eVxK
fjVD9k0ig82sx18vSOMt7u2Yv/8MFcP+OF68beJ44Cysy1yXdIIjQCE2Aypy6psneMv2Jcnb0DQh
waZMI+0EGX7a6HROaD8UQ3v044p1IY+mIuLi4QxCWVaIjNJE5Jsmgs5RTtHPtuAgSyCvqR6m64r3
1s2f5WKwTMRgve0XdsoqeLhUuOcKrax3fmT8Yoj7QIhr8uxEkOXqUrsfk+7azJp7q1YCf6aGm/Wq
e7ha+4R4aM1x7yODUiWyg2JtCTHUCL7oK/M3nABOX9utXgpSeLZ6aX2RaW/Th8mx1an+cjRSWnE/
sFrWXeNUAo626/pC8iJ6IewFhINwshaLPDSyOHke87qRphMOUgZOmOJ/LQv23FbCqi265jrAIdqB
+g6rTheHFPtUMZOJC1lgP6IZ3RnKKa5Z3dkrHkx081tjooLoxUqQRYybT8ZpycRQM56cFEgj+EGj
oJ7T8SnMWv+z8FHRpb2vo2epXmdGmnmHgLplIaB5tr/RoVnlc/TW1qwBxxKtHtqevVdZ9QG7h0Rk
xwXleEbzEwn2x5ShGZg9B2PAQApInVrPeukgs4i0s9M74smm6bqzYpw2kXJWjxZa5m7Us9M0Yees
+1o/IcP5snpgaWTmcJ2hLTs43iwOXp/+sKluARCJ/hiNXnExZKQSSjzixP3sq0hcGbam/MozzsbI
LdM7Jxl0DDTrPhpBvBhm1AVlV4vABs/MAISkSV802SNYRq4qg+QJgtF1oW9RhYwnnQYDrJuJxU5p
KEV611NboEkV61L9ai3xZ44c61w6tgSTlf9g0jEeZ5Ihj4IFKKOEKZQZ2kIkkpWvM4G053QDH8DO
s1/e6r7n1lc1v+PB+VGlmXyjtULXjsMN+5t4mUqHGR8XGCaKMzBj7kbwjYmcMK5jVpHvi/wcXfoa
lOR8HAbNbE7mqP8YpvozYxn3lHbVz3LUHDpr3Pu6LgIqxC2GGupiFlZ9i13KN7mO2mVggsYzmHrN
cbz0R9b+Rtkz0V+o9X0qS2dvFkDb+S81eGr0GXl20oUgWqAyHvS2Ke76FD9g1y3po4eWu+1R0MXp
yfe5U7kw8oi5gUcDfOunNijZps2NAY3TU5wbNEH/5C0NWulk7XEVzc8IlulmGPuS7hAcDt1P2ltU
Q9/wWNHcIughe6WfZjbMFHSosmNvIjcobAS0sGPlrkXycPa8Qy45sSrDSa6wpcfT3FQx+khwJJzF
E72oIPowrfUlSaGy2za24ML3I3qPXbe10iY95GMfuFBmB7qBdHihLZnkuAO/jykTbr6LyJl1L0b/
HN8n3ZAYc1lBE1JIfHn5sOGp1JCj0ssH9Xh8mLLlM5GtCGE9aCFz3M+68hrGfGUS+FZ350DcOftw
pDANGFfE29ZDkjSP0Ba1XTWRIUCDUGMcNbXH0Td/tdRY5wXkHpfOr5nonoM1eeMDIh4jXNfqN+7B
I65ij/nD9Gj488hZ8GE53qebiTXAZhwj8rROnZsTexCpqqp3zlrHmNyySZCvF8u4Bye10NC6z2PM
l7oh9N0Ib6a3MUuqsxulT7I8d1VunO2CzFPpYAbv3ABzAbLTSo9oX595R7ow0ODptzHfD41xXMis
p95E8DruzXqZ9vBiKAG9ZAxWd3nzgJueNbvcNzruc7pvF3fIkmuOLLsZ6+WsC2Cac2aGy4jhNVIp
tsMsPTrUFuPTLn7tdITiEzTfqxu5/RHe0IqCuHklM30I+kHCdchQCpNpgIfItHerd6Fom7ZT6vzI
0rTEKUONr5jmg+aJsKs+k6ItycrgxXBzM/RXjKzAjbKUZQPhFpI5EkvlXrAI1ww8bkmNiqSb3NvQ
E2yel7AtuZOWT8lojafYua0Z9VRuN/51qhei51zjrQSRH4Dc9A5gKOK9p27NpnnS6Ry+8cWgkz4d
lbU4u2+wbZ2w8ZHJ16t/8oflME7R/RzBRQCWjYSsQP/aM0iDcoY8yLG5q8TxDyTIUTDjZnB70zuX
OoHhIqOJQDlUXbQ1zGuhBE6swmX83Ec2gWpA9S/kSGxHkCE3x2HJmILLa9xaf117upSLme/SRNzl
Hcbgkurz2jflTzoTBHHkDerf5g9r2XCA9ITyxTJALelMQQSRD24b1G4kLnaS2Ego1WTW7c5S7zys
LJ6zaSzq46yvf/hlrCpNxhyeb5+s+WZnQsA+CRLRtged0E+R0GhzTQN0leXBYKJnm0tiVQQLmbUn
B5pEFdpP5bMYLVylVcEhKbLhpLEHWsVnjRX0NRcZkVTLjcywOABcuqcdC2IA2u62tMUJGi7wjoXd
w2Rok+dTefRBV4EfjM5G0WZbmncVQIQMWpzmnJzICEoLWSNt1Q/DsZ5STXSHbsSnjb8TDw19liUy
To50KQHL5lGrWen6Otm+TjrHF5MEj3bg2V3je9zRD+pGGu5ash6GRlA2ldiBekgDCRp5aoR2P1nR
F0aRozZ2ayCRhjVswm5m9bSZqITQzNWN+4ql8YKoS8kfaChWcX2MI5etKGblYybq7KI1yPzBIDoI
c6qXNNXTw5zXqvvD2sHDtbeNa/9FbwEb6UoXIE8SDM3JiAPoymloJM62biP3SNBdYEPGBQfJwtBh
FWnmyaUq9NdlsfstyvM/s/SvGWEaoZNGz/B++Fixd8v0+i3zTZXkg0UhR9G+l95rQSgUYtqtkYBv
qvP5MAKYzgZkiwb0U5Su8d7JdBgKXgN5HpMgmGGIGbXFOCez+TSdSerzhCL4kiQ/eys2Wf3n49F2
lrt15Con+RFiyNgdYlk89VlpsDCM3Z3EC5TDB3nguaUGQTJYsDDg1HH2SBXHUOjRH9Mg3mi0L3jW
oiDO2N0AcwN3SH7FS/rSMEJM/KG95SOrrDrqzJNhJG4wi9nBHDqSr0oTG/08RER96FKGLfTSElKU
GKtvohGExtJwQdve8B4jkaBHRHYcAXl3HbR4FzSVj3f3QSkFd652WnIvPTiarhNLUuPyZ16yqd3n
HHHIpuqGL1khgkIwvDNXCs55zp9Ica/vcvXSt3AhYEZQ/TZGe1AQSmAr7am3k5CWonFB3w8Gt6Em
RBpx6WLXvWos2ziNULgnIS46yC7GzYjN/MSQocF341A80Pi8QRUgaqgotK05MXgYcOfTeOvdUDfa
5mimEaMi7jb5Z6Nzy2SBsc9LjucoGVdgSnvIjceUwQmde5790lmmy6BRLFflwB2eHYT1CK0iDDnU
a8k8nfQSJm1epRh/8xQ/RpSOYdHpY9g5mXugFjjxUxEJfXImdWmNDrqfneGxLLuVypeR1YCbfZpQ
QNM0TqzmS6sB20GnXkIQ+ZDL1Qv9+XyPfJ3JthTvsaaHkT6/ejM7xV4Y9sQ8xYasCa2a8HWIIs/S
XmjqRtTFQHJw8ihGzhx7NDfhDHng8b3myxyhBbKK4Om64nWobKk/xDrNlsWMX7xB7tteGKHt5ASb
45ThuZcXgdSRE7oo3UgGtk7xZHpHpII7VjIKFUG7UI8xWY29iiRd1grRK3Z7YyAjzpKRj158Gafw
H38dYwv5VpXRHOSiCxqwK9gSH0qfTn5nQePKErSyeu7LsFtGSmEJo4kh3BACHex2kPxXmomRF9qt
buz/JV7w22PQhhXa51dvXDX073N+mrRSviJKpb/dO881Ot8rw55hMyKgfx3aiP4wYVLH7y+ndmVB
VV81a8C9oFXWUavMazct6zH2CgeEQqoBM/+Pl8zWOpA0TrWHc/Y/f+P7R0w6jLsFs8Y6g41nQn12
jHG6LQqsD2ePI4617fj9TZ8l/D/Cb1WA+H/mXv8jB/uzbqBbxsnwly//jZhy/vd/l1TOv/PP9/23
w1d9fS+/+r++1f+DceYOccr//T/iwVWu+r+noKvt/9e/odVIq7+Gmatf+Xrvh3/9m+YYfwf07wnP
FoZp+67zzzBz9S3h+uo/2UK3Tdcib7bCG5gQOW7/3bF8S/c9zzJg+rn81r+HmfMtU3eFybeIdWbo
7v1Xssxt939NprYhbNqGcDz1dmS4+PZfwsyr3Ncj11kBKUGikKR6NAWJLjrKFdAyPgoSWDNhodFl
HJYzrZKzpc0wlY2tGN1rkWg/q5NpLIcYh5rBA9jI3jXZkX1k04VmLUrn34KFmmRD0Lr8GG9m24BO
EdG24jUpSV9c5oNdDgH8kqNNp3hodTSa8oA29WzO8N/zFq6YRBAPndjQ7x0G2l7vXtWfapvpJI3x
KzP+fZdpsPsfJA4kMmLQQbhXwY3eQ8LFVBluCHfH1LjnBhSCkiQwp9+7+Kir+HOi3mldhj82QH65
Ug0RrINYeLDuEQagigBCq+tbn8VBinHcwGDAFoGB3qrf6nsmhewRtTVMYGnVE4CocuVsCD7JEOTo
ey3jCsafJsQYqP+EKX1vJczx1M9A5T34BrlsOC1WDBi++dGAA/YSdjj45QhqdGkXf8ZqOaOKtjx5
mTIcv+gnUM9u1MfTl+JuRuGrjkCmvBJYDzU2twDaPj1HHMUFJ0aMnU9tnznyoTWPSRzoC3M5ryOf
xcnv8nTYt+vz3GDoJI4UZuRBz+TnoGHQxtuk5O3qY5YZ4NWOY7t2gKrBuOUDPU4dm6NqRS9n9XG7
Ydhn7h+7rDZqV0c+ywpbObLloQTG19Gm0JXflJWq2gMFQUbfe9DDRehnIU+1SD3LNOvYYAlBfwtC
Ug19GdZwZNWGJgt7iI+vjqDaBSbFszpsEQN2B0GH+qDqAKG4vzaCHcx4Vm/1e9kVoTqF1UFzLXYj
eHHCknvSEwtnphkBMIVDrX7s+23GIZjTnklTH0hMX3UljuqEnidwzhljXO1lAvrZ0BFTP6YOCkRF
hF2ftJNYFkE65vMO2kjfu9270xgUwDfULpsX99qBrrV6rreoDUAyb1pH38XaVa+zsJ1yaOc+PCd9
2+cf1Yyg3NG3CdHCefmuNk1ywRhIaNXeUafb9ycvGZlHEkU+InDV+u7XTUE6wNwy++87iDkgCZo+
AF+xy2ceiy36ewPBBQragbVIb4Avw4ODQuCX+tm6YW9ymqhj28mPET89kxq1z0F5HIkK3KozBVnM
fcVP5s2IgRLPqJWGfc7VVdh3zlpBFhvu7b4PfJGHjrC/j4fayYZvwGLt9mmLjplj6ZOHQSf8jtA7
9IZsIfk3PrEFvj8+W65AjSkfBxNnFjQ8KehW0jkfiCdg8XfeFynzKS15V7uF6n+rjqbaqBm1QL+M
u65c8SYzkeA4qKPn2mGBKGWNLwWheqSTHpwFTbGbhmrHqA8MxCwok0wlIm4NogloKVzVToZWHUZN
j/1HnpOGdVv6pT5Jxj/YzetZbWGWdOQyFe+ULPcauFfNxW2PCc2duQzNlFU9Ls0YpEz6rrXiWPTF
H3+1H5r4uZ3kefan59Un4ZmDPnFZq98sOXoamgb158g+M+yfA8KwJBPXlpNPI3ZQU05vriq1J9QJ
Uup9oN79+7BwpVH07KDx3eFCORek+Mh53BV4eXo2GOne2eMeFDbNcBB+kGVg0LmkMo+NNit62NSX
Xv5es3llfC1tDMI92kMLlBlXYqa3ILDYqkTgsftQZ+raDLuc69or4EUsT8ts0FNl9Fl8In9A/jVv
Ky5RwWmhcYOTxUKnkIGmzvZwdwMBzCq+Z9SxdXNSnLmuBPftws1CMBRMk7tAPSx8DkPLOUzpt02i
ZTtwjzT78q7gsNFJ3A/CQvhPprTs9xK9gIkWs3ko2igAEX80uQ9omjx7XNx+UkJE7INVnZd88Jae
jGRll1gKUYO/Q56Blb00CU8g/lT/gFnbjICRV9m3RZSHScwbt5CPI9KU2hZX9S5dU4bt0gfEtAQm
hqAxzkF5cpXY6zmZxGtbTM8UtHdGZRFKxiiT32P1gpjSeZ00+Wnw9mp3iDj5IyruqZOFKSM9Myjl
wMU6KD7pvrbGfM718k7todw/Nt5ydDoLiRFaR37ZkBia0Murj2nCidQiDdqrwGQNx8A66syRW7ZP
nWnqa3U4GkM+ix6JFIT+tj6uUj73HSrtyThXUr7U1AhxV92ZNBHTPEShD7+CE2/gCpDDs+COoj59
QRq5keX72hl21YhAjw3o1H0XU0zZQvzgmh4QYX7v3NI++mU4sehkoHynztuoTUMyDgmc4GKCvpB4
JDPRNOZprO4QlFVHmlM7fYQ04q/3plbcecb4aFJQfJd0/7/0fV4aalhiOyq0yI9fcVpXVK7VkALM
/K3KUKrB/3Pte/depP/bj/+j7hVUvcJ3fEAMnuEZ2P//9t/mr++K2DD5nunoVL4u5lIyPP5Z9pr2
f5a5+t9hn9m670DPNSzqtP9KmQua6S91rosr3PdM/mXqatcTFhV18/n+mFZxzwf9F0IeGC2UPWbc
vNgOqBXoyvknbUqoLoFlNnX0lhO7Q8Nu2zQIKelj42ZVd8A1+cjAazXQaNHw+Ke1crT/QdN5LceN
bEv0ixCBKvjX9oZNb0S9IChSqoJHwQNffxfmxH1hzIxGVIuNBnblzlyJdJGhhJhpq+RAmg81uQZ+
ZsllP6QcgFM9ygOEFqTg4g9ue06NYfxJVKc74qFczmp6I5eJmyhtnqLGK7EViGeovgTWS7VNsXjt
AzGnVKz3AmfdQTP93s8dyRWGXIwb+sMyrE6MEMBuRfK9FB5mZInHHUCNtZmgM58mN/qHqM9Qy2LI
jYKbvdjNi79WDiTm9xSa4pLij9iwgyJzPI8bO2WXmy8+3jMfgy7qEQf5esSsRVbW9PFXVrzw0T2b
Pvw0ijJ022dynPpfUa1upCfklqJU1oCgPuKE8siClUFebYaRNXECEqUT5jKgX4ImLS5VY/8bquCZ
Xu/fFG8w5+AIU1N49CtkJL/vXsr15F2SKZIua1zL2wgXPgPNdNhkzyvrrUzlIwbx7AiwtHEafs5o
hkGJq6wYpyfPIJ4OE6kxYb7caGVGLjCka1YdmWhu0u8/lipFwwdnOHtmusyY2HPZ/g6j5ruM63Nc
zWej6Zzqq7XzFQ90XRefBBJ5WZJ9TNo2d2zNXicc64N2f1M392d2cXFUmY8giKAQZbh5vQBLTX2u
NYsmHROvKUfQRXQ41Pu5t0EUlNGZf4EOksDX62PALJFdZXdeNd/a2i4vvrO8iiH9p7Er+123U03f
UVJNPHhAqrEbAsiQsnGvkOn1EpbKbhgdpKoK6Fkndo4w78UOuY1eBZ+WEMZ72OiWZ8EShk0SFwne
dFbq/T8qXngfGhzr9QSxzbVAMQXRSTOK7Lq6wFl8GxbJjtvxU8R5Ti8L3qcAZ/imFfRZ90B1zzGr
6ySx9NEmrLLpdq044jWKnjJgr6btLtaCRdpB+d7UegB+n7OHHuC4LbH7FxWbWm1SekkW4XaAFJyX
6eOSqp9O637vzcMnuAd1mYN0O9TxZxl+NRakAJdkBq0UbDdT7fcbTtLI+NUrlNKtluX8oAcI2N6H
nN4bvVTbUZTXcYA9TGJ0VWuJszpzdq0BCFE0MBAXdOZ3VnPxFgpIQIwYcTKt98g7R4qKruSVV/Zx
tWxlDF8jleoh77OHkNLlOSyuBYi6KHHeIyzGW6JpZy/KfxNaL3aWW98RHS4GT7I3Dg/4nm8JfNsd
PQPn3PkrE6b5zGdnlzd3mI6nTd32D309fRCl/KpExmolioCmhN6hal1emVm6g2Pb6TEpgdUDj2qt
cN/I9l4mnTqT2z30sz53opUbPAcMftHe8cujaMynXeVyj5f5t8o7CqOsX13mnxxXFBtKjbez9r9T
eJKbkpaNUaQTa/Lwc0o8XCTzLi3hfEfd9CoX8wxU908Hux/DAotMij3gEvcb3xkECh3E5soH0gR0
aEMEWe8TL7hLJIwKQS4UaOdeKENZUApvsAuIhGg/ejBDdcGh+Q887nXJl2e79d/7Hi5+FtbtyQJ7
JDl3Qk5PHkkYvHfDQkWQM7KWqGHqetAOckJ/srmS+zra3Dk3PlbdvMHuF1fniJz3ognruR5kujT+
nsL5Zpb4xO7/bZ1QxNo+M4n0rSWKTFqcjNI4t8eesawbLITpmOzycNN20RIOJCDsSCKi2UuUksrB
AmO2MjzqgghNZU3jvpPMpjLzdtUYlCS5Quqxwr1c1Bc8ZjgwbX+ApHZE8niPIrOtlwS4KDFKuzt3
cUsP9OQBM01Zljg9HEMLL33i1vSnucDjF1iQTVgew45YkbIbuItlg2Me2+6eG9WXDNr+lBXBvUd3
Ih9cNkh2Lc6GpzdBzOXMnpCWe9qfUZDtX6rDRII7EOIUsXbaAwi5iOAEjqIt8GtWxCFqLFJ7usy+
nZmQNJtLLLyVOIHMIZjGVr8sn6WjV6//ihSbfKA+c3WkdGQPLvCNW+VWBZiv1t1KVg/nJHkqYvtv
1/KM8i0jD3P42AYjGx4fUKAHzt7PE7XrrRdXtJ+O0Dw5d3WRvKuwvlC1G2wzm6zrrMTLkMjdksqv
wM0dqBjdJ64z71BHKsdQGH5QiMqvN9UlDggTDSlumoAI06Ie7JU7lTbe61QUy6GeW1a6IwaDmUMM
9KJHdOwOydWlPk+/0mtDjMNW03403yUxohQkzdzVz65D/2oyk69yhnUUJiOShvIxVurKD/OeVESw
aZMh3wql2M/mbP4l1JVTwofGkZ7Y2RK+ui2GL7ygsPnYWGxB6BwtKPXI+WsSAyPc7K2snuLXJEgH
lUlOxezY4LggFUcjzBXE1+gNLBKy7t0Oh6uhUgZUFCdlJ/L5lKGXB5ijkEsab/zpIu6Y+MsvrQeK
QrXJqYnCPVgKag/9+fc02zcrRQxCDt/HVqYvVbB2add982D0zWBBB+xnY6m3GTAygYBC0w5BkPmD
bofbkKb0Ltqo4Xn12k+V2prU+x1PF0dglvOd9kQlB2zrS4LCz24Gr1HdqU8f/WrbFKOPW1KV1/99
8dCNXNl/IJqu4Qxzs+Fz4eCCaFb5FiFK7670GNiGRBcHZZBl4ugPFPJEoqdEoPhYp94WiSrgZw4l
PpOzVzq+2U5+DHPF6TMdP4UvPrpFvtADqgk6JIC63IfQKm8lO9dDqGr4xRJNomovWIbst3wocGk7
4JSsIiSvuqz9n+Tn6Pg4SZSEKENJI+lgTd2p8oIX3wqv/PffPUSGFoIti2JqoDrIGrs8DX93Y/7H
4/q4ZqPXbwm6U9je+x9iimAlWjQqaWIAEWsXGWIpw3074hISMC7LNrp0efpYQJnchLIjNdDlR6fK
4tfIPPlpdLS6DlatG9PuuYyEv2mfYVij8KjEqLkQdXHiCddr4N0HqMGHJQfiH+POnRgAq043j3hG
w91YBcHaKsSRjgSYch3raHg5iRA4Hkf3I1w/JZOAjz7OFWV+JqQTnBuWUisv1CXDBp8B95y3gxC6
7KSgGKvJ63rnmQJjVkRatMIObClyGe6ckC6YzD7EQms1yV642ybxgfl57l834olh8vExIxpKokvX
El63o57r1L3NhfMxjd55mkJ8knn+U/nzfqqyBuPsuA1M0xxSD9cXKaT3hrypR3UjyXX2kdns75C8
XaoIDigpj4G1lgpM72O2JiiHv43V4OgaDSyiNHlhebPadacDMFPryibpNZznv+xqxd4ktFpDHMd0
a8GwS04xldtbnxrGnUdWLBrCX97CFigcKPljTmk3acujPYKj48LhweYiaa3IWI8Cx6Dz4Cn8F8AM
BZDgm21QtlserXqPow5IH/HR+W8QQoJIczAtleXe2f5JLaD/sRdTmB1pFNT6alhkDoW+SnrxLBmR
saBa2C+OxvbfFVyjjaeL29hg1QopxmDr9aMzFllp8xFZ5tVPiUaOZB4d3/ujvfp56uw7nLIY/kAX
tW8sYKcYabKHORs/jbQ0Q2bs++0RrPrqIPTOUW/9xb0OYcnmVWbqV5s4JELqu0UN7/4swNUH33P1
HYqKX4e9v4pDp8DJXtoJR98IZjqao79ORTQThw9BazTtsPH+ktb9N7j0PckcFJQRytuk/NhWRLo7
aIKCPX4riIg9qBghXrsWeikPv2+vE3AsaH+iAY4sJF2uBUv7UsP0Y2vZVJqAEDf6er5wUX5M7BzX
gG3bii8868zstAywqyyg+DxYpjkVUfWz4PKMPQonobNt3YE8+0zph0thIXminmvdMBkQp8KHTgxt
FO5j+gijGctSJC4J1GfiSLPkIT0/YoX8jdhOdGvOOf31OntDkLuXc3JdFlCanmN4sSN3I99+dIEm
8EFRZ6ABL10uaDyPP2zC8I43s7Ao6IH2YK00BB6puimhwtMdxoWfvciZKA/sro95/koHefAYY3M2
x3FYvdkjDd/avxiwNtsWNX6bNf5zpUnlu42g96nnPsoncV8n9s6uxHlJbGZAUf82JZbdlOOhAy+W
aL33Ylf+sRw4+hhnuASw2jd4H4jwxyPBMwADTj8BR8OHH9YShxIByI33EjS8xe2Exz7R1c9MXWob
LbTJszzfYCIWGxtbY75andeDmwiK01hCFARcucKOud+VKaFcle9nbHh2htdKNMGRP3gXzsF8cumX
Eg2BZeM4jJAWXpS3uf2w1wJruEYbmMOs7c9jB/2ENh3Ep2HedT7H4SAR32pOP9uurg6GK5aeFQ6H
sV05+H3zi8HnA83B5XbzPYi2OVoLg6ZmY9I2Y4dFHtQ6GI1zVdJ1WmXzAyY3rDrgT495s2tNE26C
dPxZJBQzSK3kABSQZ95KAQF9X2kc6nPrX2T9ZxzLjcb6jtcM12BksUif1b+hcaCY5bvAq5MdDi18
GhMK7lLbBDBE/4TXWB8a3tFrIiYcLlga62Xd0Xkc8505fSY6k+0pBpTbNC3UtljqnQl5ppSO+iYV
p45yxF5Miw3eBd03AHejgy+YY2r+nnhWs0pzVk75pJspEXttN+OeDtBgh7n2r1cSwAAqV2zBGNCy
Xsf3OLvwQZhTQXGaGfJf8HVphrPIT2IMZMikVObQagI8xLTHvXyLV8oIaTf28aIt6fYmEZ+r90x2
3LUbtJumpa+k9DBwpMt3yFxAUrGgEXqd/GjCQ/qZjwWuY3CagKM6gH4TJsKtN3HTHVIeatbIocGi
aM3pl51drxmbEN6SHtiSRETWLSaYGvteq3KOcj6H9LpQV4pcfvsiL44ypGrTxDQolPEOb8N7nxGt
lGoc976CDtBWwXjoRgXLyGZxhv3uOqXtK3YUDvs2CH0iECXTALcOGWCTqvMG5Tv4NcNRAndOxpZS
54b8kymH8jrh7yoKF7esWS9Dzz6oYOXD9jxsdLbmx4mEJdJ/U4KI3WBIhtnJKwIrHu3FfwwBv+4q
wmhVQBbCNcRLUj8dTybVkC9IoGXp6iEPIkpvpvE8uu5LXMVy7xTU0JhaZXtoZwyjs+XtshirXS3a
7NAobB2AqRQQ6IXaHlzPlk8xlaHCc6MssGFljymxGj9Lalvh5CEWJCXIoTwtn4fKI1OdLmQnjPql
fgsiEs9zSYfthPVnxXt8BxrPX0cQDdVvAjfDlgl86UKtEnE0U0tk4dow1GacvSuiFBFu4K36PUue
O4sVZC+gTB4axgo/o4lL22NOFS3u+IwXG2YfmtmKSRdzdNGafqcTJhZncptrHiVPXWG5hAX4gdvc
Um0yd3tDZbROS7yCy8hZQWzqnFs5mNkUbgt2qdoJX+ep++LQzaohHl79IMGXaR9VaqWvDiDKXZvR
yify8oO4QHqqbbsC6Ajvi3qYmLDvkUv8Q6d9eiyh6cDskV+D3uUByVvPCv+SIB2A0bRfEYcjWbDB
M+LYwy5nkwVnspx1e6ZCqjH+rvWnbbZCImo+z0bl9amugp+WRTaN0/n5P13HCb4CG8qiE/Mly3Fv
0yb0Tq/iRflOcWr8P6zQ+kMR8tQK/V888jikQd04K66ildp+T+zanA9OEn4FFcEdz0kV0fF04nxQ
EP0zw7MVEbvoYn0XIlUlkXvoCVhsrXqstlIE+Gk4oB9yNZ9CWTxzJ4Bcs7rrSsEfHK43Jab1d908
O6PEy9Oa82Lq4sRzsgE0ilpKIqZaSArMic2Fqij2a4V8aHuyTD44zarHMoDxZ6cHufqqej5EI/Zo
YmV0cuJJq4waTj55K8xmFQ/saKaSDITZxklJOoUSUKi5GOytz1MUnocyTw7F2n8bFEBauMxxD1tG
fVZy73rRmsjuzoQa8J5regVU4qgzR5ZzaPwDrPrymqTyJJIKXEFJwXm5fjtwoeNjrpaOotl34Zn4
NS2yA7Xi+8UW750fwIdeWREVB9FJDTePW8FDuzhv6MpffWPkCcQRAqyVLie28u2JCNCfTMT+psu8
g/bld+ebPxqPfLCkHwyo7b7Wj20JGGTwzNOYlKt8Ax8Jsi+qZBjRVZ2vymf/MsgyvmVhjl2Nz0/j
Fs2pceCH07gmHYawei7e+Sjfd/msrwOtMvQTdPbgHZpa39G2TNyvUTRs13gq5rDO9nVDKbqbNdcG
YA4AgNxsXUtbV1UctdYxzabmF+kjiRWse2z5UB3KBcXdx+yM71gc+DwT0gIjXYbkyCTTBE/TfTzy
CUxrn1a5ULYoYn/XwhuQKdzO0zruNzLl+R3hY+Hb0XYYYtvE1V0eai90bgMjoe5LlJUBNcfV6UPc
14fKseGPJCOhkPYceLra1TXDbtPoF9QRfawFVrkAR3WKH+7gtvXVlkt10itbPMVo6GVWcO5YX1s5
gLa0bTkkJuazm+N/yrRwdXKa8sY2QBtiDgZax5sQKHS9YHwfZ+9Pasp14nBeopyIttPYZy71tSby
pGdBsbDFEzSA4ddry94FSfLWYo/b+CLK2WU42zwtxl0zpx9DZFEXxVSbyXy8X1JDQXvp/KF0qNgg
tIVXwpY0x+oZ7Dqsc3ek4LMgSgFwCWjrUNfEIBFRR2u8S8jIM/LjfjYJVgu72/Z5dM1dWovkBBqG
I/suUmN3szDUH+IQMJ8quQ3ICTMlM6haSAfWirRuNZllm/cDzhpfvgM1odsoJlAO1RCDXZjR0HVZ
0szfM0gvOzfKnl2Yo+vZEuO79KwTw81xCSu1Fxlr5pA+iDTwHX5EAGI4cjqkiJ1PX7DzMKq7DOKx
s0XzVnatecF/w88TYjaJE6KV5ON2upeHToXHtPf0Y94+VawmAovIzNIm+wKRky0/14fbinqb5x78
N9puVvwFOb0gOTgzSGparikdCf0HHcyPAFLAbbgAVK1keXY7CpzYVwdbQadREcJuy3UBIWkx17SS
5qGr3OcYR8MtN559Fzfpn7iuHdycDN62S8B5EAdOzA6ZKLs4yziskW7xsyQZRv8h2MqlsJ/txB4Q
BBgyyQf5964VEis0aAOiDbdIH98VAj3R4DB6zAJXYqvw+kM78q29fJjIuyj/sbXBhVIJ9rNMRXrq
2zsIAHj1+RdoOCj6FLLoJwTu8T7HsFNNWXluwUrxdDTjiX7Bl6FhDpOL7R3LCHs6zaZyr9mcAPFD
La6W8pgs7b1jIbhneoRAFNc7HwvctZq7z1qW+DaC/m0W0nmhK5ekZnHXFEN0P3K7Bfwa+adp8CDJ
UeuYQ5tQi2QRzPlxjtHA6BEud65aXgeUlCelcFoPc/1M2VpOeAJfQGJRFVFPqLiLYz2wIRkveWEf
fTOLY1kR3FEOFDg7nx7nirARzsnmf1nhdqS4tJcQitGlKXVp+MsQONpnTrAPfKxsHVWMU7UDKlg8
/feFmw0p6DmxDtP3VHDJyyDNz7PBi9DZHd2WVXrG75vdkjbeDUoM97KU+VORqpjnCx4CY1vHugmp
CAwwvyt0cdfmvQqoZITSUlX4kdvLYvp7ugvBflFQHFk26HFiwoweYffEn43mQEqLaFH147fIrnbm
4duSuOhldkcohQOMEz7iVWUxQxb55b8vlBMvwiZDZNFySFXZRDw4AAAAkZW7HCXZNBTP1EcQ+g3A
H+XqQLznpfaj8kTIwez7Qq+zgQwuJX3zOc1p/k3LWd6ljKTuBK+WBK3aj6UfoBpzuIbS4m6B8OeI
4aHknNFZXCrhx4jR9S7RMA+pVqOS60Yx+PecRdWRSr5DUBrqrUJpQD2M9AMmpykj+DLpFbu9xhAY
nzrZT7vGHnrOwSUql6b3ICHj/TCqmSNwoC56tCqILP0pYkTZDgWlHqVbtafO8z6xQByI0XQfpdMn
cJmCbMcNUJ/bidJL6Uf5R7xw1i7HDj+4zwJ1Ys9UW8i6TeOEGyuv+fFwODjaI9lZYoCOt4ZXvYIg
ZVl+0EcECRPL5SLLfxDZ8ockwjOiKwKM4+xgAXRdrITtGqEpmp0hIm4nTn6mX+HQ9WVyKvoKh9Lf
dC048G2PEyDMwKtfq/roCWpoGO8PaeGWl4CgGZmD6aLz/LtpwSsl3b1yYAxNRS/3rU0yJ6mKj6iu
5DVOhH028dqrsTgv6WTD2YJ/wjvONo6ywYhmqU0VDtE+Ei6UnjD/5SiO+NBPvVtXT/MJzWzZ0R9N
fyvLpGwsbiQuvLvcQ0pnJwrqqEHKTlDG174ACY8kNghIxmOvMRTT/NwGKrk5Tb0d22EHug22cs7j
U2aOvXPm/h+1el01x3tOIK8KZi3P1qPj4wuiVM5zkkNcDh/UUZSbPphDnhz2R8ERigHUpnHCGZwz
W+ns2IYHRnxMfcAzQ9eHpjcxMg2l9a+Fq7YmpH8lnv+X5l5q1qmCXyzdXvTs/wEtVHHy6SOac2Er
Dh2tI45kI5yF3hOMZ4IDDi0OIBJqelXUn0jqeJuXkLwU4mQx5CgkGZyhhQbEUvEKggWqXJSFD16W
AwmiWbYkO8H9nZeBUt9E+yKtkr2N+2vbw/TF/sq2ZYr+AVwh0Suwz85+0cKEtX+W3ElOg/jHKcs8
zC3xgjIFe557r2PUIGoapp4BSMSJwx2hV/0bfmW5CcVEiNFvYDyG8C+txU52Yih44HRVyGku22bW
elA0HNkt64fjTUMYCT6VLR574ndIv+AAaJRmlZT9zEBV4GlcuwRIVJ+AdPGVZHmwiushmOItwRc1
f/qgQ4g7NF9F3dBissYj2BHsAeH9BMp6auGHke9bXmyoYYckLr85e8LJi4FRjJQaCAe8nse+K2FJ
fjVW/Du2FlrhfBAhsy9OFVSfo2XftbKjfkRWLE0ALLIEEPE2pQqKMzQ1q2RH4Ibg0HuHooaTIHDE
L4rdnrr+iM7UEpBX647CRnJK3yzKJV9nR987nqN3PeABOhRleAdsdt7T8bbuiltOR8Ab2Hs3co8a
Pd21y0MdBOoM3jw6ULBT7YAosr/UFEiHun7i9pzuZ+OY85D69sNYzxwuKHbWZTReMWJ+RADY8Hdm
lLI7PLE63z9WQ0xhYOZfC54xW1dy3K5tzCj/zdbJMoen1u/PjbHfYc5NWj0CWEd5ZP/PjTKDvXtQ
g74NMZp6VYcS37OR1zwlfgLd5kQQcbrSZMWiXfXn0nAhJKHFwrGi7rbsGXUzov9jcSX7EV1o/Jqu
NB/O1yZnaA6Ah7jTXB5dMb3xgPxUVubQFjn8BtCQHiZDggzMYeI1pM3DYKZmli8leX66OYv6Qy7I
JrnznbGlvaT6TZJ83mTDnK6fhFeV0aKhkUk4V/NF5dlbtrJxpxCGE7usVxfrz7Gyk5+Rwzfc73ln
+GFdndr4WE+Xql61RQoMlwmKROCfBm8ZOeYhERXj8hUxOh0an1vClAkqw9rhDeODdUis8Ek1y3A0
lU0fWoSRo2Z5c2egmR51F71m1cioOCrwhbQbXeMI0bNeZlympbrr7VgcncU8DUURHNg0fGp2t9u6
Et9R575N+VpMkQY/fsmzAXoyJc8s/IiN8p0qqa29N1bsg9ey2pn+WcxHmNyHMXf21pyimYNhoiQe
m2s6sFHzvLm+TjVlY8FwHVJCN86S2jAnWamPM+qUM8hvPNrqACkgOE5d/tAPSN8eK2ZGFv3w3/fL
KcLkIxCfK4bZ42L3tyCth6uP5ItMVoWb0A/qawAeRjWG01B4LiAHX6r1S0u/XOLTKLtOvhcWWf3a
0EOv3LS1kIJ54PrIymCsWYdA4HQHsJscCucdd/YAa8bGs6oXE4zzepWKTYBSufP4i1/ADM7b0pD3
i0PNIVwojvGq67+gLm0aoydO6y6AqPIJRzyRYwieyM4WUFbCS/zu//9CB4XcZqxHjv3y6YwtrQ7E
O0HvR5gsTBtuSuizx7iLv4uuOfI/7DrvzVl6ikuCG0bi5A5eybNWMQZkHLCgbr/8ovv0M1iK+Zoe
d+k/OEc1MrzrLfeyWSEAErRtl3CioJaJYhdDtoBLV0NJwrrq56uTAIeZLWPzl2z2PpjUjzBhcGqT
FspahmRAseRzSOkwmjucGj+3NtKHJLb+EVAj3gpK4E5iuDb/XTdWRNYcTWLTN4N3EeB7Akkjaixc
yp+g0RHXR/0iU/ccwIU5uB7W6OV3MUvaGMpX3n5CICCJWcs43oZbG3H1/NQW45aUeX1fz257cy0w
fFV3mSzKGqIEl5lxK2DRvEB0tLS5FDmvsywQ5iJzqx1XPbSi2E9OHFypCMXFRSdrVVrdyXVpYWX/
O7B21CXQkdV0n5BuKjJX7VWQPBBcDG5k3XkEEJwEy4cUFUO1yJKTyJyHBUDl3oVbBc+GxkG8e05L
JJ7XnBEXjeCucskmdfQ4cV/Z0uPOK0/Mcw3qYhOmxNq5sqDEj9m1HCUNqv7UkEdp2WslQcR9aq7u
OBw+l6NYt65hx3oJsUQqNNHFtnibi46jvHLYFfjdkW38e9qlhC7y8c3p9iHhZ3TEcW3jAuOB1sqy
Om1fdDqhB6cceyI6WIooP5CT+EWWAKZi0r11AHZZ/edPbFx5dBbiHNSRfYT86xId2Tk1y7pmxrfE
fyZBzDRaVwgiNcGKgvajXQo+axMgel38CkEHEcmCD4oH0BgMFrxqz8we2gdv49Spv1lAngNgfnxs
LE4a//2+JYbut/5TgmBJ/AKjdWrmSw4LaelZ+6d5+Lw0NCuxuRvxGLAJ78VFJZQluSyc9xY5FQ8J
E4aee7NrHRxHTW2GC11+u/ghpviAeoWWemMuO7c5des+xMu85JXWX/YTM6HaJdbvUFCsLj55Ad0f
meVaHM5izo8OaqcrWBSvNSw9ihlVhZeRlgv8h2GZf7nMUHT/+CeGVZ6aLqnfPsgeuyGOj9USHpI1
bKiVeCsMz6Z+XBfzbD3mlbTXBPN8icEz7Ruh/zhNx/0nypddxzESNBUyvtenPXGVEvCcQESpyYJv
Z9AuG9lplgBb2TgFli+cSTr1T4LUH7f0+jKG4ZMdEFcEfmEu/72/cWIfCrqTPZ1FpNBXD9j6a5Bh
YaH6+FjF2tn53z8tXsNHCFsNeXuE1oKu9Y5+JW0ZXGKoT6YTD1HHPa9ceEN8DiQ7isvJ8xe1OTPt
bJrERZptjNpZSqtDLZN3bfNhHUBfFK4tT05tmcuoxb5Ncu/YlIfJxf+Qq/ZnniO+ZTsQbHUVQhwT
QIIPVBgHOlxm//he8KZLCXuWRiluDTR2oBTrUwv9EJvVa56QirKcarlMdvthWYy2ORbXyzQAeljz
Qz3JWxwGpc7uYV4woVtPPafn83/vU+9mFXjmk4fLd08XOfRrJ940FZNN99jUQXH2+WF4bjLhYenX
WVM/Dfy4YDSzUVJZhnoJWfPopPGxri0sOzTfsdqzTpUp1riIwGFQtc3FLSbsJoH3zlGQf1u/JH0a
s3gmbc+lAQN6ffuZTEhvt4NN+A0K2kQ7y6htpKj1r/Tfl2oNtLp1iJ2ddwXdsruoNl1/d3dkBciL
73kSKjsXp9kl65oVUKilrM3FJhqBilq82YgdFxvU2h4b6afsnR3FzPcjV/F51m9zqacbUmWwi6aF
cAqJk/u07sKjoHY80x72r9C6TemCl7Rjckqi3twz00KYStrlMNToPfVcX+LhgwVcdpsKW1zcRJ5r
E1T33OMO6ajGa291BTJR+qe01NGje/YeBaE8BhiUiAIblJ6CVdC6zV+d0adysNqb8PPfLaH9E3CE
6CYI3B89a/4pERqu41jTiZngHJrJi9mz2GZOmmB9xgaz2FmwX6UcSgXwbhcRJKVgjUeVfbxjuwYe
E2AezS5KYGp+dq2AhnqSZk4JXKWWCAoF+YlNYffVAfBsd5iEB/8nyae7muK5PLKye7bkoDkSoC9B
k4PVotQdbSEBX795xt60kk3L78wLt+6K0CVFN584eyOxq70t6CurItx6pmr4mI7FC8kVOE13hC+Z
XDLIy0uoYL4pC/s5nM/Ziu/SBvT3KHGTdPASgqGf6Aia/lA2/WzC1AZBqijtkoccmE0yhObR8uof
6tnCGCpyUYjrNGp8ymHZ3sD4guQLvxMrvtgx0NHB3xYUOOSPPooZKJQt6sGGxpf9WsERKPWivdWl
t4DIEI23k9y9+rBJt43It0UQPdPABPzZLy6tFLRyL5jXjVpLLun7BbdDbL+gzvpXE6NeaEHMJa1J
Y1ahj4HJenSYlne8nxqKVfq7t2ifgkhLfHKUZt8Of3gUculasA0FyhWbQ0C1fP87VTfHKqdhK7WT
eNu4wYOnv9YUP1r55JCOxBcuwjftIzLhZECKLiQRsOJvZjeHaZi+TBl+don8Iy37XNIyABaPY2qc
xIBEMey6/Dx9dHa2h5CKWVZvhlVKJtyVzrXcYsKdjmc8PoSe5uzbnek8dKsKD2uJWYDDCI9S8ZMp
HAoLSC2ASm29TRr8kkkrsVEt6b7B4b9Y9dVpaVUxwrYOQ0ohkwX6enL/Vj5yVzmyj+ohI2AQ2rFP
9xAoKMCO8vQX3CSdinczguCC9wS6rGLBHjAp47KDOif0QmSRaSxPxSs9t1fLKnbO4L15zkhmxmMo
wgEH/PMpi62zE8/JjodlTCqPihen+S5i61IsWCnDaSdL6gejmbr0qbW8Q8hZk7HuebDvlE1Uz/nT
BfZHWJgv1XevNUbWWrh0F7XvccwlxR+MwOH/9WMOYumI3QFk9IZu7b2NOLA03Q3QHyyDCZc6NOO+
tin1WXtDZkD3+Lq2nTF/Q6bno7SGRx9KSlGVyUsEy3UTz6F9tiLzmkjtE2OjGhCrdAFNks9LFQKH
CHphcy5s78YcF+KM80IH6YtmVbPPbuAyyy28p4vybJcYlpscksnAbToKtnJ0lYNgGB286h5BRUCd
QXacxpJccvY60nUi+VSC6yhZwCdOeqDl27lbQv0qgng4LXoO0DVKHkmd+tdnHojS6XnO+C3/x9d5
9TbOZFv0FxFgLJKvytnZlv1C2O02cw5V5K+fRfXF7cHgm3kRLDmLoeqcs/faKtaI+R2/ysKiQdy/
M+2P1garQmzMl3r2yvD2gFQxXaEg+QElvHYD9TDS8GzFtDdN+MhpozO3DxCZomtwGS0BOKQ5NjZE
0hKUs2hyHZGY5raHAS+fPVXBprFZF+x2rA9Ga2CZC4xlJEG7g3BaYYoBJaljW7ZciOYWVZCVTVvw
mj+6TRamJ8kKyQFzD8TUQkRTSINowiLQoJnr9lfHpKXe+0Ezw5JbEkrHT9SoJreRndNrVwWcwfZs
PJTJV1U51y5wAEhx+NyUm89MbkeDuZYW/0Et/TXkaoTeuY8CxtIY2bNBY8bwmBhEeSW5lq/nE3xw
muYcqHQnvP5YdyCRsLMsJpOHIjbKZS2J10utFjKpqpKlCCSJ7XA9MeeqvZmP42miTMI1PIvKRado
jHgukVeUxmFKCRIbeX0kXeLSNghQCgfr4tS6286q3xAOlPsyOU6Oc58BhEaRxOEfC2Jw1bcKdNya
s+JZ1L/sQOBJTrnjQGSRNR7cSnkr5RLvpFsnlx3iBqxDtm6JaEftd2AjxUyGZO5t7n9GUXWPUeJM
kdFxcDjQQy4YhiMmYSC5hKSmbRIr305xeId6EOpD+ssB27LxIV2jJAMClbTrlsoboJmde+cyYQbU
YTTQB3vtg8uO8vG1SRTt0Oger+rODHTqI24hjSxH+B68W7p0UdfhDgSAPtCpVL7zOU7iYDf9bsw2
gZO/kMiRrly6PBsybOjA02gAz2tzMqVqmZixwZggAelZACSiT+4d04+hhRrjVdUBxywSttxzFoHZ
nxFgDdvUjL5KWg4bY9uRk0aMuwYPvGQ6L9pH4qOv4HyPEGCrTahIo/YdeLoCJBKRi+BLojXU1Gpp
Z+E1KoLsXQQeiiYnJvyiwBBhjCQtDyOwmGJ6GTLpHw2EXnCAHaQVwaOZeEcsWgFqdzAEtHv2BPUW
p4EkA5Y3IO/T5J0sGxpWn0W0NwmzWrhtQVNozkQh7Bu5o2i0ZaMFEdl+Y7fCXoRUuN9lGubUUtBv
KHS9YUebNUsvgt+VJSFZFp2yN6EQYEtp++D3x6sjLCYuCaaMqWryJ64z9GcHaRjvjXRhDkXiodcs
exmOFX9DioQqK9J33bP4QcPaUSABUwyna1EhJJAwzwqLLjmxcvi4O8r6kme+CV4RueKxHYgZ4+RD
RacV2ymifYnuG2QrELQgKFGLTbOjeVbwFDndaOOh4BBSxdR7gqCHnTmYnxHvK0J8REfI/jY92vSd
NL71Qdq7cPatVdAc+De5T7jJjxbVlyqCSFwYcLyjAtxxHh/0XvXrCUUaqb6MF3waq2v+FoJ5UZsz
VaJFTw92oWgy3oG040+qMOvJLpbYm8t+Qa9gIGT3Fx4wmE1pvY18z6KPTLh7V5Q0YjqQ7R0N1EDQ
Gh3EqZ1DcYwZLDrATIEoNRUoG0V2n1e+fyaHQUa8VfgOSBnsHWdh5sMZDf8uKZ3ZOuCaM2K92Cq7
LhlT6xNpFhogmyp8NwwJnig3uf5R9RFmJ9jdh9N8N4mfEq9yLmMNRQ/FXPQ+lK3EI+Bkh0xys5/y
utoPRwNszzIbCEbUi7A6RBPmDchz/tViKIxCi8wqDb73Btx58CwiZz1mcrz6vpXs8SzYvodlSCTl
O5I+INyjuCe/r7vvyXGjSf/QFJV6Vx70Hx+122HqowE59sSgPfnlU7i9MwjK4PulxOiyy/SyyDs6
/NdswQT8nEwVd/hbcBRP7ReixkcQhtYVTPvjpPgNodVh8p1/BWP+lU0aFJJEWWxrhAjnseSMbBhc
LgAhZOcw96j1Qu4QCRZl9jx4lWNcY5HI35v5raCINAOEgdMMizPJldWN3+icrLvI3geuY3KAgUxW
8pjEQbWltA23hYrYZ2rdA9HKcA36uHsOqmafmASFmQWb6gz5R5h0b8AHSkhnGnzI+ff5E5ki5qjs
o4S8uZoMwRwMgd3tv7OL2NnrmtJJsyzHOynoiRXTiqDLvVu3xrlhvnW+fYQI6DE3YGeHQbQmlRLV
UOQOl157jBGCfxDvFq8yWR8Ku892KQvEOkSKvnBtXBnRKCFBYKJvGTrBm0ILBBxjmHuaFMyNTfdY
+wbrFC+VONxOq4H778lpOB/Cit1hKdlpatyyI66sid8yDRU2SIFECWsG1p4erEZgFx8WMQNovLMT
3Qw6nCrY4FBjvzDoz76DMRGt/t3gZp81mvBVAApuoRN7C/qkRy4uiR1h4q8n6D9T/VcFZf4Yk5qA
bQ4LIX3iZVTu0qSN1prnirWXsu1M7f4Hidawh/5PMx0j1jptuVmXZZOhIr1jFx0utCiPT6wBO1+2
T8YUX+ooideJgc/GJOuBDbZJpDC3VxVqv0zJ++BNw3hG3l/gqyrNM14VRneZHA69/6rxAzTwaVst
MMNt1F9isy8QZgzj0XU+mkKVd1WXHFkNNkby3AlgApEPOt03kcDZeb2ZBihNzKrQu8uoumjqJBCk
20nVPCkP6ZedXIpBeODZ8vremoXIRLTBE+G3mHHa7lt9jA9B7rHfH/v+gxYjzTRJFk4N7NCTrXUc
Wxz4vlmdjRoGtwmc+SHsxXNhat6BOvEHFUF00bEmkyrRecCmPc5HGJAL7dI79OzcQJBuaISnZIwv
UseHWPb4flilWJVbzP/Us2y8zazZMTKjkG/znyArPzuf7TcixWhB2CLJHCi/4XbBrwrThlTXeUCK
W+XcGnr7WIrq2maUAj1jriOwox0G4jkspSDYaH5zojQtnnrDeE0Jh/hAE62WIqqKc4qs7N53H6ia
2doT5/YeAbpfOl1lUVhbL93IAi9QepIxybFX5Og6jrFGHNZ8hAiwMBoV7CGtaMCWog1r4B53Ylh3
rLau2SQn2lMDKwdGuCmzl3oVPhrF3pNkyyaSKa7dpIuMRuIuw1wxd2ILLzTfNCthRi2Dci3Z/L5p
JtIgyz2aVu+8GG2IknLe6FdRuSaNxT5HQZYin3QOnH/ymTzh2tBoY5PduLAsmisMoBUbGD0Uq4rI
Zfy3VUrDci7xXbY6WvUVtxDNOvjoqtCxBMrsEFsDDuX463arTQ2+PTOmuXGZ75GPXxKhxr0Zsw12
ZHcJujT48G2ZrPBy9YugNcJ1wfHxO53ataJtYHc1VBGobylSQ3R/zKcJZGy2OfNwVmliSXSLCqe3
qfe9UH+yIZIws3oRGS0adkfmyvQoKJL5HODYze0P7QeQyMZKoxdrLBO6QinmVp2CBWEsC2/DOt7b
+ptmB6wQBaqcUiAZNQptWjam/yZs9eZk/VYT/Su7m/RUTd1h7MJHW6ivyAZQI+aYo4bteqdg4rR5
RFHIvnM5zTzy0X10TA4606WBmTcxWFYoID9RoTWqafZRl6JyN02Mxc6TifVTucxsGz0/Bk7ps6Fn
OJSGxbvmV8RusmmS83vsZ35yqYu2e0zS+iUKOOg2yF6u1MhbiriCoBQ8xxPoEH2282E/w07R3VkG
QyKYICz1yb4xcFPWs37BC748QJmMVk3v3SWbuGl169kvfe84DGzq+npc+fOCrTSkXnVjX0OfCkfa
usO6LllK25LYEj8mXj4zEUzMqe61ntd3BVmB67zuGmA2er+VblJj9jJeI+g748hloCtJT7opmNkb
9cpJCBsPkAl33Mq4/dNkzIynJJ7KR/o4MIZsd8eS1C7qwarfIehltEQqkgZZEkhN6ZgA5ZAfZUll
E+AcjLJjyCIhhxpmo0vywpQwSo/H7zbjII0aLui4GTZTUD1oDfsGJpJfrvcMQVZ7mwbnqQ7Bm7uk
uYUl0Totfst39NFACXBZdQMWx6Gwn0edC/b2lSM3I30AYE1D4raxQo1AK67SmoPEqnBt5Ksz9OUr
Ss9Noqb3hnhyLBHQBhzr055XwqFuSSqxWq5v+gScwYcAsS1jB2tpuZa3s4fYOHLr1hCRLB1Ph9Jp
FlSeY6qvS5zabHEC46r+LPNNAzPStqnJuBUmkKorLsEIW8m7Hbf3qIWKJ2LP1bkTU7gM6oE/KOR2
1DMnO2tWikKwD+5uXx8bkcmItRS7pnXPxVg+kUgDptBx2eLn2kk5Z0NjT6PjgdlVE1sWz9bM916i
Nxco4bGS9VLSCkDV+xiG01Nhq/JdT7ktNqHByWFq5Tsx8cgG6DxGqJk2RZWyIKre3LtTxpkRAYys
BpZ1Pe/uYiv61nuh7uNEVA+sUde+GoOrRotxPRouwo801K5VaG9Gurm3mJWtOdp3OdUYGqWq39gl
RBjT1NU17clC0RuXHtbUEbOb9cSXhLRu/fEDDkVAZUjId8C21OI/e88LnX7V4L7YKHpO2phVSz2L
4ve0KcF+FueMXNMT/bz+CTrZ/e2KGnQSdOg8TVzsZXZNtZ8/L4eVvrVteqtVj+UvZYdNEGW0tRr/
3Y1DQcveby+SttRi6APxLmyy+4wp685pOwSPRh3fo6NI0iaBak2VO9r9SO3O38flA/G0VdFbRhgB
U2znXar2OwNTxv5Uf4hDY2IUnfQPjYYqmS62j5rkWuo1My4N4hjZW/VTnExPVaBfiNdi6vfowSza
VRmb3dbqnzqGzXO6rlxR5m2agh4IYVvhIk/Z/COk8q/dW1qJ5iUc6i1vOMIJQTweDYx+w4CMRTiG
ljyhar0M0yNa6/BBRswz65BgBTPT34ewZOLQMIBJLKaAfh1RcfTcm7F6Dw36YNpSrzVQbIA9QNaj
odmaCZKzEawVEmmPwYPDlOT2IFtGVv/02u2zfz9x+7q/r/19+l9fu30i+v9fdHv6T6/9/VH/9bfd
vu1/f90//eT/+trtR/39bX9//P9+7e9fcPuO2xf/x2s4hWgddsrfYuAVoOnzkdtyoh2EQUNDi/1h
2UwAkqewkCd6TSRRZXj5dZjop6yyQ0wk84d5ghcZ15+UJ8xTWG2ifKfmb/m3r/m3D2+fCivMm25g
Guvb91WG63PT3ioG2kfdwnI85jqqvB7AIcoSVJNm9NIbJg2YufvBCA7WXxFimh5gad9ew1RfnG5P
vakK9x28jZbmI3pGPRxPXk9lr6QerGmJqpMS1U8hkWPAZ4bR7ctfniPGFdeHWo7gto/0lhfAeGjt
h+bvWDblQgYTnRmD1mqkZRIAiX0ZZfBmpCRccuM9VWjzncHlAtX2gztOuJ8o14CMsWwm13YQv1qE
rfRPmuQ8jakJVD5+9LupWqoROHtfR5+B9VVXpFI6U5suTCci3QksG2CDVWtoKYuzWAOabvBk9Iiy
y7VNxusB/t104ngJvEKzsICii52IWIH8WWFSzFYoKdtV1oarKTAmtEKs68wE9TWV9LsT0/OxYKpP
TostEnSIBRK2XyxLWUxrUC42CL3+aFRKrbMgeNlVOXKbAGAPPaR6K6fuTPSyuTBU/N2W9kdAFz+v
f/UK+wP9JPtQd4RjEfQEkSY5k7QtUYwHs56UksKFad8l+pXboX7yah1bfkRakDl9j8lAbRG39Sol
9WeYgkNvVUTHh9430qt1Yit/xzJKHnfvrFzmFCkFYs2olFbktLNQ1/fk9brz20iS2pvosW4ynaTB
ThIyY/R6NcWDxA+iOcu4E/cwTo9o0hrCdLsEQR26wqEKkf3QwVOMvpmkzlhvrX4qoRYtA58OrROL
MzvAAdWqux0kxgXdjbaR7rNxDt3nKfMoLyy0QQxL6exSCM49CBQ+dfODy/hCIkm4i4S1M3T1CMgE
TEOPhCrKootyDWdRe6SO1GNM/RpT7M5nbdd16hTrKIbKIEcmDKxh4xT9JycX0mzBNxkM+PWuJh8t
TiAaAYkms0uQbebQlkuVQMuMrDNIGrJs2hk4xF94Ntm1U+3wBjsxqgWrNZqZE7kxEXXsm2GlodrH
+YpN2HbjiGalE55iY1gTqDmtPJptVAr4CfnqJ7onqG2Y9PBJRSxrn26nJPz0AxKsaGzRL3Azn4aC
/qEAZutG6x5uNHyPQemyimcai0eMdlIcdTJvSFCmzxxG/Ou3/z9q5kC/23PSUtH0Shp6EFpagWnJ
Cz8wn/Ge2y5IVZMwN2gST1oPB912f9dkyi117PSt8uQSQgxX3MShpJpwVsRSueuuxsLNomofxgYk
xODv0sr4xi0oYBlG8Z4TYt9W9HwCauXGojNn2R1Re726U6W/DwSY7KxFGOhnesutr+hOlDJbiytD
MOhZici2Tk2RcSHZhaKhqrcM0OY3HbnziT/Ngu1X/HhCdiesI/XCgSiwkbRSkFJl69yeXsOyjtdk
ax8dvUCjkNbWivJhlXnwidiaV9wl5+md+0a776nEfE5rkeOhzXN8a9BXhj3oTFhTVu6JMSGrLFP0
TrYOfcARiRNIhybGKYQO7wNxbbmzde1EN8SsgDcOYL4oh9VjHQWC2MvySG9zbXs5ShqRqJOVCwnp
IVkNlf8kJ/SEwcTgReiEfs9Lw+22P0LmX5FQRnbx0IDb6cGVHQ1uOCGFDORW00E3nyYnW8T35E97
lDW4Tfuec8FC6Bh6moXMuT54Fj+6bGC6BFqYnpI8eOwqJuDsGcelUY1HA0Dajj7XVWb1JWO3vRbW
l0PULXJveglSR0eXpczSSaR7HUfMdXEUb8ne0Jl1j/2SnsG6gFKzwJhg4G3v3sbKWOBXSheWmkVF
H4iUQRo03GVBtLxVed/O/a10b/fd8bYs3h7SwprVTMGfRdMluQd0AEvj36+4feRWpJMY8addciWb
TB9PwYgRV3NBBN2edhTcp9tHmSdJTVZEl6MKf/HtLmfWbAdkQ5p3MnDe9VqqnaN2pgvENk4GPFkl
b50HTGLbN3j1uNidF00fvxoJtmp0tV9R5K3zxL4L6vQp1MADkbr2hrdg4dW+zjkUP6ED8/lDuJsl
zCRim4VYD70deHm1bhz7wVPR69RGTIqgFZ/6+WHUMZJrOkpUxQ8C2b7qSrHC2CfZp+rPRUSEAw7H
aW2bUqBYK55DS3tz8+6bjtRLZcg1c+Hw4LeBOJIhOfXDzzzE2pKR/OY5KOHAT28mOX7lMwWkaSwC
3+oVa224QFXD5iKlZTsWisZEzjIWW/dO4i613DQP5rzgVPZAaUqoZlPGzcZw6DUa6LR9OlPEC8br
nuQ9X2PYifEdOTlG3ZYW22ZAx57GxTMzagztGhxPuwuqU1cq4E9Bu9LNjGiy+SFHkkm8J1HTk9kn
6HnzcBP4H7IwihWjaJjPmUUGGK1WQXG8NIxwONU9FDsRcOCCjGFmV6cn4U7pKdeqZC8y61Cr7jzA
oWP8NNB0Y/53YiePJCQmydFS57Fofteze/T2U3pJT6Tyn29PbMRgy4Ed1Y5pKUkfLD9u48Mr8J+q
FKiDsF06WLPxN2pP5Jk3BDf0zWlQjgX8HprL/D6bYzLS1tfxVMW3tAE8HCIAopBW+5ruKaHd1To3
NMh+vybs4+C49erUIGlhbmUQmEfjqpqvK2nYz0YLocT242Pmot2kaBhzhmwNOrFTMv/q3OQOMEjz
uZ7UaiydEGUPOwx9mo9+ktRr0EPTwh/VYzKFNrEHJWw9/vi5gduV8en25PbQt2m3GjUNSyg2uF3e
xA8D8FpaZr67TIAN/7k7D0xDah0UnUk6+Xw6RtzZMb3v+CuHRTu/r9jH5rtVOB40jvZt8Rqllp8s
rSxOduq26NwyTEVN9RwTBrtFA1nvQzfYCZ9D3gh/WtGIWmfmSK51YvWncn4wi/qI3Vvf1cyX8EY1
LEBsXrDPfDdkU+eI7+h/Ifsgr3ntJ/Zn1Ps73ckr2ltdtUKnKqn2UWCGT8PEwuuXKBUUYTUKTf5J
KdgwBlIERvJqlU4yPfQkP0iSgJyR6o0CDb8rCjTb+YjibONo+m9h2lt0CNSzDnc/ts7ynmn8qR26
s0k67BKyy6qaIUwZuRnYKBiv4VIIyztbaNU2irvviO2IBZQZcWC4/LP/98dwjoKBZUKkzmNuKhpm
Dv9IMleVtb6tJu015xee/j74sBxIz0LdWHDnseIBIkSCsrEMUjYKHaHWWpCJfe7auOmrcxVrhzGF
rIqNh3Yl8v4i0V5apbFpC+qDah0Cvif52OQxejjCcyPCcUady1JLslXdbtOuTw6IZZncibscI/SO
lVk/9fOmashfEySqy1tQp/RZ8G9nd+x6bFMwRu8Q1JK4h8I8yb4rHU8xhA/PmUN3OvvTkUTQmCF8
Ib9v9348rUKUtQSozBtyJ9gzpzBAGvrftx8q5rvK7aPbyv73tdtT06SUSF3x52vVfI3dvuLvN/zH
91fz6VluzChZEZWcXQspym0dEU2n6bFxrQv9zYIz+uANWf0wVeL19rLd2fqmskFD3J6OXvaAG7FE
YJVW93mXft9exmsPmIO93BZ8R7PzfN69bp6AhqKVF3TtGIUtDIlObsnL7RN/P9t5RxW29vn2pTAu
qHnY5Dm7yIg+/n6VaJP0UJGHGo+leRnxfi47raEBPz81FLhj0yPZriDliWD7prgY3p8n4EfMy+3l
24OGhSpBNUkI5bhlppawgPtogwvrYvbj/z30DM53IkJjg81zaoYO3DlfcHugM2NdWmCSqzoBI1J0
WHMi24NyMLjigsfhpfGGKwR65iefAwYwSMVEUVVozpzUfPF1HCB6Y59zh2oHB+nr3xr+1nxAz8eW
tgOxKSjdFqSt9YcixqARgz40O7c9YtJnRpsDqOvmH4/5pjn0BrrYPx9ZPULIibjS2y93mQdB/9kU
2WPoIJHUmspfea2uDrcHySK2tATQTL/2/cOsRKBOJrwPSxMzcXZXE+KzkIRkRJQg5qyIVLHi9pia
6Gu7OeykAmqfAvTbNfOz20tewbirR6mtdcKBRP1hzX4I0x0IZtERIyOLffCl+cIG+hQZCHDzOseJ
Nn90e2isNj0oYPXVtK96WsJF1Uyrfhahern0MVvRo0RtwvIBZ9k9AGOaAOQOr0Pr/KZqjDAYF7+V
QdE6yWhgf2r3AKZLordM83p7ifaUh4Ocg5OjothmoVkeVJ+7K+BDc8AOT1321Qhhc5A/uHisxTg3
nwIV67uwU1tnJCKxRhjc9hW0bfp7iO2AKNTsNVhUwEqRwQTYbP4mbg747TkQTZkvrHRwSIGmpfVP
jZ2pFteciflazTpus6+LCeUITbCwdM6krDBFAreyTuJ6vqh0zpA+3sfGDxUgIic3oj4YSMXD3oAD
zyqK6hB77pdpWmqdFzVT9fn9+PMOiJeqA3waWlO2Yfj1MlRQjm4PrhaoLYQfHI74z/IEoSi+ypfb
Abg9jOkcD5Hrr4ET7R04wMiQSRIPo5oTb9dO4PNVluyQtKYlT/sH8qhLRKLWW6iGV1Co7eb2brLh
Lw+3Nxuap1o4ZeYhlzaCdaw529G3roGHCVSlWEI4hR1rWxIcTPoCjv75Pfn7BtZ9VoMBMd4C4f9k
JV1F20eT3QChOHjsO5RFd0aFwbeR5s+3X80E2t6n2vbP3zEfDr3JyK83/KHf5ciw/qNX1nY0tOme
A44yyuiof3emmmYxfQ9GwrE2QtNOUxn3mwR+Z24b+3T25rAdBa4VxW9M4svD7aVu/ghUcKVZz1aG
DSVInXeIKWgH06SINhN3hdu9oMfdgv9u/kf9BPAHAxxrzyULVEMPlz60USo7BiOxB2lShpW9DJRR
XEZ89RfL6HBOT7m7NpsY6V3tnAGixEil8Itq351F/z22UK46iYn0P6l2FsTkH2pPPD7dyW1EeE30
7iWIfPcTM/7vdOhSWiRsxDFysnKYI4iuCU5g0lFDaWiCRjVeinI9F1ZF7HsnvU7MS6rY4I9zScF1
tfZdoGVGQNri7WHoxq+MSTikJCiosvXAiY0h9AHN+QzH4NlzYIwEo4qOkc5bbmfBu6R/sYj1LqCr
9976vdijZ9xGSRAT6hDCHRs6SYnL7fUQspMhQplKgLEw2mnyJ+L+h8YJI5lgblQ8474VXN8ToI4R
sDPzyAV3yQVAm6VkY70zTNz99KQ/yx4TsDtSB7QKvMcERTPIOywg5Vhj7yE3I21wamVxT1BMLvdj
0NxXHIJNj2Nm6eqAdohVR7I9+QczNYHjxdrRd/wCrwCApdIijC9OO7Af0O7YXx4aoBaksyq+d14w
Zp9uUPFDguyctJmxtRHGXhrXWwlHMy9R6vYX7hkbaRugP4ceGBziiKcKJB8djcpbwKewmD5M2D5R
kHs/WY5WZsh/teEApSexqEcrlq98iPnbAW0jXU1pATo6I6yPfECgyZZWFQxl7YrUKm1ApRF824zE
10iCyHpjYdKs1tuixYwOKr3KHD1mEOlw+TrFtr+tPkNPbZmIPnQ6ZCA2T29oCEnLsUF/FMon6i88
g7NOmB73d7r3hUXLyvD759qMeaFztoqhmS9krq97fH0rgyZVzWhpK+MP6hmE3BbxklwtuNzA41Ut
ZJTIkisSsq6DMQ9HptLAdmgyt8TUkk3MGno3kKylG9lyZSmjumtIwaauu9M8a4ngY26OKE7PMfqR
drOqhvoDYB53ROadcoo2tt7ZKFar8OTN3CWB0dh0o31hT4cqLPw5R6BZtDmBsHFDdyNOjnQduZdG
/SOuy5jRPwD1Ajex3VsH/E3jJgOrlmsUbLYzEpCF7GwOd65ahawp91/dxpBHzRf7rG+hjwwwP2of
WTmRAslaYmmpFC7A2rWeEQZdaWk/pLUwtqE71UvLguUX2g6kRBrrtTfMchcuCg0Iox1EA3aW8jBq
9itLAGLzjAbqpEEAydlR0CBg89DfW2aurQWS6sDI/WM1FIfBZ0IsU+/YtNETqZgldTMSP+LHjmnK
7YHyYzwPbg85RsPp4fYJLTEwEZs+9net2Tx0HXo0rcOsI419hI4Btm54KJqZwJWN/Y40WnIugJem
KWwmzb5kOujiFtHHZxn6n5ZlF/cVcZQdsTVhkvdHv7XMRVSI8Owin1gZyFHxUrp3QYW9wqu73w18
mEXhBh4UOJT3Q55FG6ONP4apd9H/OsUpJZxv1xE3YyryjgY9/5nSyqWBadKsnv+M+CSD6FecsH5A
zcnXsBOA21XhSw0VAlGjCcAkRA9Sptoqt0i9EzEIWy7zirrVAs6lUL3M1KMtoPJ8KYO6AtJL7o0h
UPwWqOn2KcoV/omNQYHKf1zvKKMuOWPKbeIX3mEc8M/mboaIFLzxETNAYBUnas1o55TGx2hwi4TT
G670Vn9p28EgdCilkpzgfFHhbmBIOR6LezGwzSw8j6KvpHkD20bksY5LggRMb3B2ViseZS+/nFRA
ozQBteV0NsYq2YUDfOwUNRs62aLdZsWl7kkS8VMRnKO7jrddFNqDC+CZixapEAIPWjEq27SMPAZJ
I41QIT69symrUVRPOv49r90mSXTwbMxsnvzySlAUzBf82RZ8qOmxLjrcE6hzU3yFeb3Mg/qsTaUJ
qqXP1p4v33Jo7wacHtRCBiRaMwckJuRdw6V4xyqVWqQo04TMt22RFkuLUcImVbg7vFh7d3Qx7kZj
+uFY4N5rsOsTcMLqMWCP7GceeI0aj8jbxNjIvjm4eUM+U6f2NP4Y1Rs9HJgev3PszywbudNI6AR5
SzJNSrylwHuNbBsYbaQOSKZQBbgTAyjYZRWbJ1ezhkUqMwaiTkoOpXIfsrh6HIX3ioa7UWgCgLeX
jL0SCNfIxKeEoPEa3TQ2xVcMCOcumSv/e1lTRNH8fSXc/RMJTrrSZhImrXEfB/k8v/4SzUz5olGM
6u3D7qpoo+Eu5r2F3ist3pcurqEY1v4WyHh9JhdyN+jWpugdhHpFRrgaNyQBzuFsDdGzpt81AvOr
lcJ+HkOgAxN6b+5sAPyoKziCxDGgpwdf27UVBGYUs+CkGXrVSIDuA3C/qfSLy5DLDe14xZ1+InLG
fA0xo7B6998RemvaGYpZOL7AevoVSzCu7tS9aBNx07asz5SlVwJizJWwLNy0hnkECoV4LYTC62vd
HSZ/TN90pQGFspHLLYA7UTguba1/0TvIuwFwlEyzv+li3UvfRD5SQEgg3j7I7P5YgNx/69DkhZl/
HttJvklDPHf1W4QibTng+8WqVr4PaJ0YY2e70ISqF9hIj1FnFuBJEFczgMFSWYhzpWSy8Ypmb1jW
mW6Iwr6L8nYstbPpyUOZi299EpiMQPuhTBl2/TDc1Wg/ZPszmZ2xNrp0M4KYaGeBiVSUHJXQTkDJ
fiGMLPaK6E3glq+2qN/cUt3V+1E6z3nocVlksY3R3UQvlWPnifvfwg3zQ+h5P7RCw769soQjAXLR
h+eRRpFpPEiZ3Luc1GQi958JIMVFlRAjL9I7ygAXzVeHRlYnCwuU513d6JCS4W0g7NYYVqHLrwYT
f5l29rXxYNMTta1WLexGES+NzEBE93lt3QcZ4jWsLiRUk05fG8eU9z/WI/JR4+AJQRxujIHT0Xoy
asM4u40HPdKNx10XMgOtQD73o3kdbD1fmpjaBoodwJjDNqjEXSyrT4x8zwFnIO0YRUS89lP7x7lT
d1SptYWuSlLPqztS32LOPNnuQRX+rlY/jUzvLErchdupr1YrtwJ9wuhrpALY4I5GHNNVBSmsywmS
Z6DmwxtEZgw6uy9+xzlXaC9m2cQXraY+6+9TxrO27L79xi1XtGeTRYV+sPNriODOsBZt1T7cHvTu
vrYJQE08bxeZib1rCA+PI7pQI17nneoi/1Ho1iMa+pYDE5irgeKQXvAFvbxzQp68JbggwfmlH6eg
mU5Nl/5OiE/fTEw8Wo8zgBsnTFCRfI0Fq5puOc1RFFQ5mHAJ3igdoEceE7ampr9qkmduYcODU0i/
rKxfOeGSVwv/d+wBlE7ohU0Il5fKIQVWAJmLmD8slIvyTdjatUB7CB1HT1BFsrw0pmOCJtertYXd
dmkE+qojmXDtdtkbU0e5Fm70FgHMG+x3YcUSEKpr3Flu5wBPbAkQadpqy9GjMSDgbyJcRSNrAUhs
Vq477JjP/4ux89qRHEu386s0+lqcQ7e5SeHMuQjvM9JEuhsiLb3Z9OQb6Tn0YvrYMxrhHAGCgEah
C5WVlRFBcv9mrW/5t8qW69aByef38pvnWUHIHfgTqGtIzACQbYZ4hJZAUFcUDI9VyIa0aGx/1Q1W
clV14O4lfme9JzMDu/Yu8DwymQn5o1sB3WOVTPca9porYeAcSUNkEo0wT+x6wV3N9Q50LH0dAgsg
SiAgrbt0gniZNTZD3GllAJdizEKOSdLw+meJpKu14dExb60njIMXWBaws+pshzgX+i7q1tCfT20/
Xj0fVzOlprvUIY/krL033QR0YcJ+qJyJEICWEW4SJ48QtuLKe/DN/Uj+8gqPQsSOX4qVUijT2YZ3
DgpMSoVVE3BLAXzUjHSvBfOJZ8xJdDnmySz4yfRhXLqubKF4I8k0LB5j9YyrzMNPzcZbLslwjSIq
UoiGCaFwawIk7ibySfpGp3BR8XeKQY24rfLDwUyN8JBLSJ5YgbJrbIsvqUw88bIGEG0TgGsx2IQ2
M26aHluZa/wIizWL0RKzUTIQIK7Pk3vSf2hTsu6q2o+qhgjouhTSwCnhn722wpjW/7gnQSEj3PC4
phmh5HdOg4iCnN6meetssc8L/M8Dpwnxncl9Rs4fhIgX1Oc220HqlKon79oCJxlo6sFJXIBoKXPn
oNgbs2GWvw1y3ke7SHdVyRwcCUhHBGdQjPWo2GGQWWtMrHPFgtisToNfJ3cdvb9dZiu3pbQrKQ6c
2OZZpXPj5Gl9Ap5V8tG3vxbYJBjBb3Ho086MLmvuvFppQ4AmsdKDbafHzy7AyXWQ3rep800qFtGL
Jv2XYkNdMieC4oFJdOrMfQXauyXqAKVf5G/APf4o23ts26nf+H5CUbHBbM8yCsHBCjXLibTpNc2r
s2yQtWxkjWa3apgWRA7c6qHaZ13bLQd2XUAYecFT8MLUf/a7B2/YCmLWXvVt1IdTJgI+mbLFUpoq
CqfxwPDiIcxhlEWTXNsty/uk+7JV9GQYw4sV1EQrhMve7n9jK9fW/jO5jA8tzu28xffj2jDBo3Fj
pJ8w0Q4+0931RJkGwQOtdjSCxkjRb3P06J9Y5t7rqNzJ+pOOSJx9PNnxmPxMBodq2YcIwfXDUPRs
Oyi3yE7ZhAbuGYmMXbiIyDGUbDI//w160h29yKmW/shDnskJWxjFv4+BaUhMUMg9A5/gso6Q88jY
OBgBZVjOUgreyw9uwUsQpBcrD0/4ojRU7xYoWe0FlDTugCnYZQlLLkcIzsX2JUuADyhEdNil3A1s
vccsa7UVAB2mMARthjmTZSM6lEbFVrln9TuLpPO02Xq2i2QgwcUrzMpbFqDaODbyPZ21pSUvNDiQ
sFLtaJp8u7F86UOTDjDloNKDmdvQ3VSFICEOP9OeHxEH31PDk7qP5fPQI63WE/D7DkJQUoq2YxVW
F+xW2RKitEV7aGXY64ZZOgihigG1QYNJNNJsnlWFu3PTsxrUTYQQIDJSaLOq3vLAv45m0W7gup4o
y+ViEB6VELtB2Yt3D151jwMJSY93YozyKRzlrKeh3u2iJr/zKwyrwiTPPgWVWUbhmx0Q+yq6H9xZ
v2UUvUVltQu1QVt06bWjn7cmDBCizEEM2f5H4YVE9BJTyFSIsjxmzsbtOhnvZNT8juNYczrCMOpG
G2KeuSl9yQGtvklgZbaag2hnJXVwxa/NoGEhdOr8+RqwOXD1mR03es0aTfyX0xVwB0frNe1xYncT
8rI07Y5RWKqVSTFv5+Gci4h/1J/wJWfZurVjdqbgNWvJo7Z1EKvAtF1EvAvlZK/EhAxh1IPzUKrv
3orAhkBKSVNzi15sndjNY+qU44pOJ3BtEFpj+8GxdBMNyt2e4gxvhTYHi7QDpbVufaP1uYWZvyHi
ir9tuxQW9E0x22zwybyzuiYu4Vo5uGdcnFJLKZubnmXfKLnoEpvsecT7YNZ1uCDk5qn2dIJj4wKt
dcy5PuRE1Flt/DPTpbxpsGlD2vJk+eViZA5T6QrSV8XuMIQ7EHjgW9yYSw0S0Sdn8mYMmno/CpOU
4rLc5hE6FRs3fdAaAN0KHAcgBlDQJxXi9QaxuZvU0841sKINMVg3a8bndnUFBexotTYGEvSzi84g
PtLhYkWFUPHo6gg2rcK908YMFvGq3NvOQbO06cuPh1dNJO9hU2t7x+nrZ2jKcz6TV6+McO7GQMro
TTNfoe4ykVq9s/qwprVo9Y0yffBWuhVsRKnIy3stZHki1uOAghppgeXS6Qwaohr/3DMDX6PB24/d
SL/iuS+xQrhc4EStLVKUa/M3FNFtcuwzEh+W0KDwHDMi+INuuw3H21i131Oc3XKqiPlZ+1kKLhir
U0dtMi6SdCnQZBvXsWdQWLdyCwVV2SIEOyY9e3IqeiBprlxpsdjvyk+DTrKYKaXB8GKwb91QGLlc
4aB1cAUJhXgh8FAfee3GbBgu+9N0EDQ5wPEFtZjxFpkZiFQZ/jbl2VKxtjF6tWlJsTU5PxfOkGym
xJ2N7y0jNROFUGuuepAzK8cI722Jp2QYOPfNbt+z/GFK4OGUdwruQe3RsH6ypE6WbQmkLORwLhLa
BRbiIUIg/Qtpz8Ngw8XXR4yUUC8cN/3w0qo6FnB0+LSS77YPB9SQ8W0Yi2Rne+IeupC7Lh2LeIbW
wFED7jvfTIVKidAA1N4jhWMGoe86qax1iKwuiRn7tf52yoKTSokOKogX6fXoAlKOi8iFgshjGfRz
y1Um1CyUyt+GyiEIhwCxwo3wHBQyWkFms5bwTvxVYEWXqTeYCpDOOJr6t+tZvIjCfVYKEAadvtr5
qfZFPBb0K41PpOrVF1GkvGyEqp2WvtUllLs4+GKBxjMhJhjGr3AegRkB1fXbZczV8vEZjOzKTOm8
49xg+pLlN2OepRgz2ROw/e48FcWLlRm4FaI31UkwArG2Zixz0J0BPYzhvmcpdzbatKteySeTTawQ
31BT+MfRrEFRutaZ2wIV4WngFtvJYU7OeYbU3swZPYI4DCriZ6Ssdo0N2jeBrMg6tY4bXDXZeIzK
et+FJjR6SemtUX8s/Cx8sgaIoQSrPTAqZARFbRMPUhCvUMmFyg6pzlBTi5lXjvZcooQLUzn6oqxK
sCy+fxIphiMCLDjfbea2IeHLRU/lPDnaEvHYUZXpZcBGenFwz8BlejT74L1i67LplQe6P78zQrba
MIJQ5zrcIEn3mbCuXgI1MsnAuOr4JzQfVDt8MQYrd0WNnqL3YdF6LiQPKFF12HnbsVXQMXXAjcRO
NLKdkTZEORTFuYkY8lTd1sjw9U8pmjeTNK2AdoEh9UM1qq3m8dAp8ldft4NDjIormnMRmHNdEfZ+
imOmmwRvRsMnaKwfZmPe6Hxi0arWpNwxdO40QgNi+YDc6tAjH11UZXFjQgAAQp5bDkIFc2CL74aF
mzaevK4jwd3Q187NC5oXtAvPtQZD1aIwKMhUIphO/xSA3y9Wlewy/OmlvxphEPao/DdkSGM1w7Eu
Yv252TSG3y77FpVEDfpgPncXdRPe5BwErevESlNhJ/qqangje/MOyVK0yvL4aF48HaCa0nBy5tkl
6pAr0+uiOVLTEY3OOmDGT2g1qlD26bi3r5kW19u+M99131o3QUVqXQnNU4+cr1z4rKe9b71EuSVF
AV+3cB4hCvoshnZpVzzVkfNexG5ECYUrNcxoANASfmbyzBDmDOYh+igR/XVWTNAwBwpq843UeCq5
TDhmcmlb5Qn0x37cE+DyyBiSkYad/Eg2IQwBNGtth2/BRH5RG5k0cZF/YsoxMs9M/LOP7K6RzZGV
7+w7ljBcm+LZKhjk5jHF7yCpRyyaZDucvnsmlxkBLpYbbGwLiy1TwQM4FAGKEtCD4xY2cT0dCtza
pl7IgdnUdBkLr7UyKPLM6UxMX1y9PNeD0CYnc2X17k+Cb0vo3UNQjgWDPuO3j7WL6eHILgvSTosf
U0nAnUI7Nd7sDQR3rokY5scQPgaCWqv3ppeO2JjKzp/ADtQr36+yY2kI+LkWeJ3WCOBpYuN205ck
aB8GLQflnXsPrF3vHOQcS5gH8RrQxk9RMwiehpxS1CV0Z5RzElC69hwI8Rj59dFv171kBiB1LJyx
wvYT9czkX2CmPNcd0Bu8xRcOWbKeITct285YF9W460sYXiWBmrtAedfWEO+YWqJz5tdfcph+a999
tOVw56JOrKbn2Gw6SqzuPoq4MVC2HOqIeb6qzaOhHYZSnEDxfdo1Fb7gNmq915ZpE1UUfe9MS+5a
Y9HxsbBP3I9s2imhKQSjhvoqW3PH7VzRfJQ0oNwINDehC2d5Ap0nvHLtNs1dTTBTJ58CEi+XDTF/
dskgJke4tOqd5iet4oQDp36oBvdaBYTMNWUDP9veQrZBHmjkj1khd4DTTcPCG8RZaaqAmQSwQN8B
0GYUGAIJUsIAdlGSKcKQ2O+Ehy7zQOZ4Wi2OfTO/H5MuWNX6AzkX1SRfiIT9nJLuynl+DvD4ktxO
qai6bp+05Rn8kbz5RN4azPg9c7wAqX5JtVhsVI9aC8rgyRRHu/lph4nTFdRvOkNbbX129BFpWBvW
1mtNsGyWeuri4gM4OHaGrjwr6VMxGMu2MUveuHugfCwu/bsBauvCVtNWq0H9QKidkJ+AIkkQINCz
Plt6dS/QDyhSuMqBJzwGwGDZ8RyH2tytLDStBFIwfTCUfRePBESyY6k3ugFftEyTHgVtuXV9XQOs
5Z3LnIAWHdRElJMPMhDYULK0Jpv6RXXOxiUnj9kwISUaQ5O86Vaxh7PZ13/7QsW4L1kVmeNj4Xdv
cZvYJztlU5+yJbc03saUB69foa5zJGwkE7krZHGPh260bKRFySC4krW+/JWhwfTYXmnERxLknshV
U61SpFBIm4zPqtSo7MpyaZGjrJko12r9KPogW7Cjcq3yhSVwt7DtnsOqbu78mgzDPns3rGSnXPVQ
AuyWHpdWmwrg06AqDazsSIu4wQVsO01yHRv9wZ9Ie3LvpSlKqDX9xED2g1pE22aUS8Il4iIQ3D5t
OBx7p35ilYV3YrJYEwvnwa2Nc4zGga5em9aBZ73l6xBaKUR+c0H88NaDWwM7wSFFtDEOSQdBW3Y3
iGXxtmCAt/B4uLvOkz2C/++uXtLyPMwSFLDkRvYoB8bmCojCWKCQ8Zm9QvtmjLqxGeAweC1JodW8
PdZPDqYA/mAQ1LvYt+BoEeAEIcrgMZOQa6WRZMgO1zt2lX5Fes4FNdTmxg8yMcLrJLEpHs2GnU6E
qmv+xTGIfAhkPW70MXXRk+awv3xuTShbrrtCCtsCLQyAySeIAxhRa3wG/YpTaRNQKS9FlbO4qgnb
a/gYtHpcpyI5UuewdbHygK24yW7KxaA+RJa6Nsr/JSjRW9GIqeUInhGVdIjN4QG/1kwO84iliZDJ
ut4Xn8i3amq1Y/kdgJ1gqevV9WG01bBArwPzLqPDISkS1w9jSTDO/RFTUbpmpSKQS5JJbXaryKdi
7UrUr239KCyGitoEdD1MrsRaYQjpEBUqPyKZjPV0aqtjl0ONDd36h88AlmCMV6QVDZYSnvutbL5B
Y2y0zLp2OdUkS0R56ZvuaDrgVIMuI/Ire+snGlBSwTTiOFvAMzaDKxFGX1re58sAezFch4exHV5N
1yR6hJxnH2kKTpi1W5cunPpH3rp7u0bOiHmJL6+SN2vs9GOgRTvPfETq0C8af7iwYhsX3aaxA8g0
Fihui5pRV8zwmriHHFw+UISoRTM514K+oLFJFsagtdH9CEC6AkBHXyaoUNsDd1O1bSZuV1LJPfXM
ptzbEeLLOGZTTfXVgSVnZtPOEx3ZY4ivFr4zu9/GnIUduchZbp995s2mMVp3IjXv4FctI87HlYL1
jOiogJgN0Kvo3sA08+bS1uddtgU19Yvq4ilJ2Ma7Liw+dzSg5BHUSv+Nq6AIGGfXWDAtx9pwkBNs
blorRnsWrk35wca8AheBYIwQTqBgADMEuhI9CQDn+691Sa5AFlefxZj/kIZRLgm/exSj3uFNxjA3
1a23NZviqdBx8JWumBcjrFtjcrcNbzyqwFcrvSUoJYFqJMLukRjRjEcHXX3pF8kmFt6dQ8xnqMl1
ZbAFaqPqZlbhl3CDYaV3hCTnOWyhXrxOZuVCXIPoERqvuW3fZ5MWQ6CydkninbQYI8egtzEDymIr
6tLeylr5K27FLnyOalR2JD782jxVhjJ77VKfyEgmgflVhOepTl+8EPka2XUcvigGyu4HZ+yXFpab
CGJPSURlXOvvBqqvJVo/ovBE+RSHBDAPPv3LXylp7BoMjV12YoB84VgqWeYpzhGWaBnnOSgw6f/2
Pa15H9J/t5iNIn/8pPJgiCl5JBRuirYs5YJuWMfxvtf7JIbF7zA5iTsw8AM7ZK8yi6u+9koC04K+
eA1E8jH7K1YWDNIGjsJS0kGvObfkmtEqrUo8pDTBE6theFDSzzZmz/TOcOh+wUI++QWTOKDm+0T2
+tJo9zL8irlsoECoFQaGFrc68ZDcgWiKAoWiHV9wU/rvFplyyATWEqvS3fDWEzg1FpXYujydEF8k
MJJ8D+0sOWlEQclLlt+jC4EC7MZvJnQZVEA1MZURiZvCcQ5J1vonx+JR0TOYLp2aABZz3IDffQCN
Y5cgpGvUdatIfkmpe0sd5a42mMVeInmDeVslW4eHdRX3j4pQ06o27rR0ZPHi3sfIdtah0Mhq1PHu
uSL5np+nGO4lSSssvDNP3pkJwqK+3Ft6WXOiU+7jEkrpR6B0RgRSEARDs83ii3+ZIGij97YlEajL
wAU3JR1oRV1+cu3ynJEBy+f1AmWuQHNf6ejhgmGBb8paKyZW21apL0P3ziSEMC7yuF8L37qNTbiH
viLIBmke6rq9J4I5SPAo5dL0tggM39nnrlDwRnuhw5Yi4L0RXX8tM/oRyW6YjQbBD7nCoaFNv0bJ
lFyn11+bOHSzsVn2DndkHHf3lUUyX2NEK5+We+Vq41pISrNQlrteG95t9H9Qv7j0+XwrK3I2IYIn
X1JTZ2VnHST4FA49SFgNpdMWoC9IIpZidIlE5rrBdKxTeHqh33tc8Sgnygp4aZduvVEv2Rey3xrI
JFz29N0IU1RJq6o2pNhEu6yUNi4yTu3CDkyWTdXa9hkC2FZpbzzLytC2xZeWjeJC93SkC/VgXopW
PwIzv/NhA0YVMVIKADJjwYD/68CMTSFZT1PHw66jq6qD6rW1CbIhCR1OZx3fyTjcGXMeS+59AFqu
TkkArDMRBLUFbXoOvX1csUGF/54eq8l7MhpUWCMNTZKkv53wGdaaSFfs7qYF7blMpbGq/PAXZWyy
iJEKxPVdRFrWVHr5kmtfLNwOsQQAfjiJPuHZQ7DD8KWt82Z4Vcr89QyHR2yTL8MR5LEK35gWOwQt
kQhvv1NQMSUiurJCbpQO6pg37U4bm31lAkOrtMdYNf7KqZJLSrQYIqY1eepbjKqM58yP3g+e4D+/
BDJ49XP/J7c/dFSpidb/RBZqpjE460JgWCjDYwbyKDWNSxFE5673WSIi+E1bpGxGJOyLKr07hkYo
Z4iEaPJ0XMeJy2DB0bBq+CwepsGk1MM90maFWMB/7+bwdkqFtgpfrJkDNqpHBKgv2BolV0TzlfRs
p3oXkloWtU8EsmE/18Y3liG30remEyEFX/q2s3kLFWXQRR/DV72Mv3m1SNunQN80PpduRe70xjbF
t8n9wZaRd1KCzMwyAlT0sXHxjxUv2cTqum1PSeP2l79+MQLxg06y35iaKmmo811uyU3KxYjAOvKP
GnKvGhjSkrGRWGYeSNiroWLQvokerUl2YbAFXHhpaRXML3DV5yRFDAaM9dEkQ702ru6YHHgAzrqm
aV+V3JKZAueoa/tBZdomU/p3FDofSjPbi92Wq0Rzbp2Bt92x4d7EkrSe4t5FBHA0De21clCStr2e
bRwL6xeRMp8ssJN15NGKjd7bmJVcKkSGhlbULIepf8M7AxQusX8rowAhaKdMEPiRuoG+Nc0SCP56
cfFkfhNIrw+i2ytYNGerRoaraYov1h8s5nMrmCKgenHqLgdpfSfaSBRdFIB7algdKh8op1kCIvrz
j3/7j3//t6/hvwc/xbVI8Qvl9X/8O7//KkqizgKG7f/5t//xVGT899ff+dfX/JcvOUdfVVEXv83/
86u2P8XlI/up/+sXzT/Nv74z//o/f7rVR/Pxn37DvRg14337U40PPzWzrL9+Cl7H/JX/v3/4x89f
3+VpLH/+/ucXGpFm/m44DPM///lH+++//2lI8dcb9Y/3af7+//zD+QX8/c9LFPzP/1FFH//XX/n5
qBv+tv03x9XxkILVIV7Nld6ff/Q/85+Yf3Mc12bFIAxhGRiP7D//yIuqCflL1t8gjOm6x4TW0KVt
mn/+waZv/iP7b6YjdcuTUrg28wlX/vm/X/p/+gj/z0f6B6PkaxHlTf33P4UlnD//KP/xWc8vTlq6
6eARcl1PWK4B5pafovz6eIjygK83/tsogNAmoMTtzDpVuJVPHRHuR6l2UVZZbBHgdLd5WO1y4ruu
R9G2zXUkMOTqsnJOaQp1OSb7diCKgCsbB5aqSx3/KyFN7A78S0VS2UrDTYgWhS5mQx3oAAEi4IK9
V/4SBT2M3kRFn4ZvXqG8ZtXCUkjLKfSYBERNePrrlwZXOI+K0YdhMCFDj4yTk3veKuSXBQ86TpOs
qTZJ6aM7HSKbzJOO5ZY3jOr41y84cjnNTbyk4/Se4By8WcoerlB1vocZgj65k9OvOqeyjyYqqZNO
COEZtFl6aFpoX9x2O00Wxv2ISfe+dLtr0BIewKpzvLMSPzibvUkxqTEKr0S6i3IwyICtTH/PUIBs
kX7YaJpjPQ11vkYbBGijqBifd0l0CGg/6K8zh+a/CLGQZtpwFZpWnpw6OwFkLbxqupZp4f/jF2FF
93rU+wcHFFqsMSLxKWWasvTPf/0W2qxZg4owMDRAghwuaWPU5/xfvyDdic6sMVnq1udCOjc0TSI5
Q/Z9jUSM7ZGBvyvXY+xYBy3uIU20kUsFxXRKTwtvZWt+9WFI8vLCwkB6Bw7LHLUfhw3ZoSVrhITe
VturPu6uWgVMgf0qnArFnIJm5ejBwRxkS9RglL6xPFeLRMhmB985uAYNRtDOy8DMMsMvznmBHEIr
YvQI8/+NY1NcyJGCdT3aP3nrdceCKScROPqDE2bnFHjGqUFx1yGRXld0vZuJKRufeo9oBYhtLq3H
hiSzLUOam1bFLE5GdcIrgLnAJhq5GZifC5PQt4bbBUW9qh4730JKp7J9bdn3XUXkH/KSaD+BACYv
17sYbZNvY13spimCSjUYeI+JeKTgHlhMU100er1Eaa2oXMHC9YVrIvrlMplo1Zg9xuuCgG4Ws+Dv
B93jkAeWAIqLvFGvs1eBAP0V8qCGUGF9oIGmQWCqu/gk+xnwsx5wuzCFXFDD01QnS9dDcoyKdVpG
JaNpdOIBQsGEPcqQPnZ0pwjP8s04IDoR8UVE/Toc+ltfs+EpZbRJEuu58gb6b6SNiz64HwafKbBM
0AwwBLJj/dFqjVPlMKDuCDrV34O6JOGpwKiBcpvcoQk+TIPjpg1XesZotLZK/LbfXTFdO+4RQlqQ
OoOMWZqFf2Y65ZOjRXJ0bP/6FvtrZ0qTvaL8dDK64Rq1fMkTiP0n8HfCpF6zYs5Qze4tNOxtuJwK
QoQDuh0bwfYKO9+1jg2uLTf1GC0h4aPUcuvxgZ9JrCvd/23czEAPzXzX6uev8Y7BgEOxd5ir8qwF
g5ikNRi/8d6JKdsGWUd0Qla5nEQE07urn/TQS65eKYK7QbuZWepdZqc3RyLCL617bSf5LH2FUR+r
fx58jSO9kRDphDTZuksTzV7jVpiWd6HideGfLo6h5j2/53TMNBphvNWzl8gq1KFqKTtNQyELovNq
ZNkeujDgpVqmvdPNCvTFdK/Pc35MTqDrh+HWSYbJ6PHslYHBScM7s0gd/m8CXnBQumTSQr4E9q0t
QQzeXplU6EBTHyuT4WrZ8DI710FJCz96NfU+xAg73Rc+aHVD4Ogu5Bv6EH3nI+OyY598ewijaZ/s
yFI6cJHcqcF59wB43RKHUUE2KN7Zkh1c6IwnidCNtoCrKvV/DDu6RU6G9eMW+Z0E10FKiC5mJAjy
WjGqmzVGD+lnTdOzsgMSfPvBWU6TXm8ZhlDQ6iccTAzQHUSmnk8uvVmOD0Xa2AdcWvbWNLmii0rx
+HB8hQ+YUQa8x21kTR+ZRTS0CBGBtiLZkHsV/hSV/6Fo3NHOFne51RmzupDYHu5xG3Xy2p1y72oS
B8VIeKKnyrnT9LhHjjQlN61J4qvZeQYREwBsLIv0NmFYxww/JoKt+qAqER9KEWdcSYYL+mIM+OAN
G5cdlhM38cNzlCcEKtWEA0XBJggQuU9lRF6BZBY19p8VGQF3FQEjhAGQwpEE5kE37oeQH7SQaDu6
2iAT0KQnLUx7w+e4DlUUPQW+swdizTiwV4pBVLbqcuDeeK+rZwQUsZU6S3IpO+ae2U1W4jkJDIhN
6r1KT8YEOUaXPEK8fB+08pm4Bzz/EVgOL3wpwPvyyD6PJcMkS5Zvwv5Ik1PKs2yhI6qKkgKsroOS
N7WrNYy8dRvBTg+wv5uTj4jRCEes5DU6a0YOIm+WemnGa7OcCC436vvEw0KfgmKHyQE8drDKaxfB
44vaAGdHqmaQ8Gsc6pv+o6/lc54hgw7IvPd8vdky+fth8EFKhfXdBGJa1kH6UNkNDPQXrfLRjKfE
9PJ9R4uwRbdFqOfWyXjWET0Xbrg2uyFY9i5zCk/WNfJkEq+8zpVHCzUL4OXoN7GdXyavNzeMvm2I
BWhZ3Ctg2Z0zahOrGNBQ8QDDfeyOHsqNCakGVE2yK0ObBDoUXQOQ79BGlj1O66YdY9BTDKab7AaA
EmavcanxVA9eA5tvVr5OydNo0kjjVwE25EfbYPzieaQTTUXX341s4DFTlhnSMod/Ru/7R6NnepFa
47Iy4gcd2TOLAXed1ihxQ9c/Bi5LSr3tdkhi7VVBjAahaA0pTmfX1wbIEZJbl5MXtwqR8RD6vtm9
EJM3OmyvyPuYv6tZFZ+MeyuSYeMEkHmTvBp2/d6lqMsMVFMgtGqNfSMRWYx+SACDLPR0zgMzhHPY
c0RGnBiIc/CPeSBYCe2ZbxySqDUUjBlIRRUwJ9YxMbClyoqVXRnXgaKEOzldDiQELT0PTWywj7vx
EOlio2FQC+1y1zKwzE2E5+ClHEkar+Cm04nqrIanho24Yw7+nph4Qom4N5cIDU96gYAKEOq6r1xt
XQgPv5hXsQKqOL6nzh82IePwVaryqxFZr8GgEafo2fXGmr0RNSiKlW3ZyKMkQ168Pg/OUD1G03sD
2etbs7kR8oD1tE8KtXDreK88Rq2kHK59IscfJ2ZtBMehNRWFq63KQmspps3HkDMh1IcPDUU3o0Un
IvYtSY5VZGA1HCwXbQ+XMYjc5WTxh/Pjlasn+9RI0dpOovU4T4vvEgYvRR182XGqZpjkBzKna89w
wCvkAUfTHS9rlaVqz8YFqRDIJv/LYXOwcDTrFmvPaV8fXD3DrTL1j1aIW6ob12BOn/shv9oee8ZM
gFP04/hGY332gKUZOM/flGGZaMeIkLF6RLKON0O6CPJkvnLs7ZqRKaGLidTtI4HxYguq5wWR210R
NebWYRA8RfWh5uAGYOrjwQLQxIb6tyi+zDlu0q57SM7M63e1TbJ51BO/lFTT2cwqWu6Ry99BQRGF
4TuLLmY+obPQYe0vg8m46wyX/OyGiqcK6FY0Ue37od80SfJuDMeiE+YyT3kDCPy6YxMIJRKq7AqI
jXcRKHwWCo8sqitz69q2tiwqoo6pwoPlUKu9rfRTBdedy4zlQeqmuzhIziX6om3dNvcRmNSd1o+v
LOuZjzEpXEI838lE/xXEDzC/u68lh2zChKCG2MiEnnmMR8VS545znaPYq3IydgDq+7tpbD5otfZ+
Q1aIHXRHDegcyulNO+A0NuPCPTfJdLJz+7lMA2bf/TOmfGfZDvmqDnnsKvatgMrzBbSIXdqSG2i6
wtp1CO0mOZYrtJ2fXuSuUgu0V58osYDCQD1WtmyCYAN3tZvy7PYOtTY92gkkA9E2vwKDwvx0mG++
MFmRc7BCaP/ZpvLcTyhtJheOUzyIdXqrDByz832cYsvghjaeOMCZvPD2o0eaHoPWRPJZddEjRLOb
afQS4AxuzZnmU/psioKqQfJND5KwMhnb6IYMfj35cI2zbmI+3b2j/GITrYUhuEs2oHbXrd0kfWDS
J3lJ6cbLTnlQYGlpSbFF4nav1RU+5sntHvXywCAQHbo8ZCabdJdStTl1YX4voXYY/Z6WGhgcsUS8
prJYBO0EVC0nGDJrPXOjheCssXE0yjQWJfvuS6+wHKI+kpBdWX1pUAsdDzO53ctnKsVdPDjPcOv3
QubXQNOv3tS+mo2ayXPmhjV0yoIOJU5dY0dTGRWItImiTVvnmRouRy1FurLdB79ZxT7Yd1HOpzzj
i+KRs0vsUpeHo5v2G607SzI2QFCrzdjjs+KqPI5pywYnHdFuzfCHfA4fiwxQhbkV10sFR26XEY7K
W4bPLvdZYo1Ya/Lif3F0HstxK1kQ/aKKgDfb9p5NT3GDIEURHqiCL3z9O3iLUcyMDMludJmbmScf
WJh4iOeanFHV7AVBS6GoYrT61twyCiZoWT6Qh0w2o9nI8wiosfCpqimvvPfzhuoj6qCmbkNBV8Tq
g8GcGA9XATWnNCuXXImy16xlKRxLugT0pw4UJVFBTVJf70YP7zNwkRwe/PzsQ47ZFt3AJSFLeYTj
8CfKq0/8BR1kwBgbVsx5O9bQdPpw05enwQiuSU8xiWrsnPxhc9K8CE0RnTuzHDYTJlyAv0hx+bMY
I3Gm82sNSac7dSY9RB2ubs5Fb3M2PuE99ldOcM7UVF7UHL/W0BGOWRg/z/FI7oMnxzPZz2Kj+zGz
+KfxRhpGfTDEVYBWuEynOH2zjHLalYClNv7EG4pBL1/TorwVEz1UNeX0RbRcxDFPrNPewxjmdAy5
Fec7qijPy7k6ENS/z+53t2TEes1kZ2hQkHDjFrZ7M63FbkCgl+VWfjCRwWrQ+AgV8hYhqW0a0iWx
TRopjCpQ5n0BSWLZCsKkpnglf2Gns850Tm6D+pIY8g83pE80MvzuNeAinRG2duufafYyuof5mm6G
oTSLjrEn8H1GTrsP3yEg6G2Yk1HDMh/whHceQyFE7JOMogcxkF+sZpXvYzz4eKGX/lr2GMf233p+
WMn0ZNsmrrdJ4mDYyqZq12FuHOochgeWmHOm6cquw09LZhAeLU4VU9G72zDhwsg98AGQ/akOTba0
FLyTrb4tlX/p2OMWXcfWvrto5uXburd3sSvhSg+YKo38Oem5vwXGlZ6g+tgQ26Mo5jcfODtpSPuN
Y3/qRI5rRug/5Er/yEoWaxYFAg66Y3OkYujWFzYnKohiu1yZv0o2n63tUtDmalwP9guJ/G3uOt8D
BYWY4ZfFdqg+iFok8lSDunlGZRQbPJD9lmAWwQnH2M8jfwyFVJ2byNzFQY3m25BhGdLie07Y92Lm
GaxLdrEds/AvrbrzLuv8e9eY/ZlLHEcOnqAjNRA+kqF+Y6BFlD8AtqUT3An4Uva5KjG6zARyWzIS
7DMCBCceFRgFHAlrOYdgp/v6AHB+x6r/MwJeX3sEuJS0qAaMzeGEoREHZsbhiEYkLqzFp8bQ86Kk
e+61+qX15LmlkHPDjY3VdS72c4CcDZoHlN9sv1UpR0qlZxIScYAwIor5YPgtMq4k2Za5/4QJGoU7
4jEtVHn+/5faB2baRgDl8ybeuNoB3Zae/HR89ToPz19P5S/tAQzpVLdOLXPYGEa/TTQxL9ex4rV0
mQc2DXJoHIRHY1gQCfNMWEjTOzPGD0OYR3S4NSDqcV4w1gE5QJ3kKFBeUBMpYBozZz0140Ovfbkn
TmQdfG7jDNamu4c5YjPrfrwaZcaG1m4aUzj7evJZ4KV1jEg6abaRs1WPv5hsr8ADmt2cuJDBuT22
hvpVy01U2uFbOUZf5IlPGYNszo/jH34qFh6CeKu5JsDlGewVVmIiFtCs5rvl04Ag6fOcrmkq/zAY
hWDFWxHVA0rbF+9T7f4aneSS0VaHfoEz9L4eNiU6f+36xZlI52bQCQtqjTvCUCWrDXnVs5R/Witm
qInxZONL39gruk8H8Ou0VvNhHRIO80p7VHBa/8IEAqfJyn71lCGPnWFclTX3tyad3LUAG0ecPztA
j+iVfpjKgtUhzPciYzLsU0rHsEocS06/lHKRFQL0Pu6g/J7R1EO4S0en5dYL6ExtVHtTns0nYNTh
xiyqO5viY1N8jX2/9J0wPtAeEyoj+xfEyPyp9slNm6Ll0EkjpdFc/Np6Tik6QgtlRIjp5sTEnDIm
2A/FoGHZDcNV5zyaKmk+KFS80VsAvsFmMhezhm7ZklkKlVXQUYla77ogHTCdBFDc+U41XrzmKY7y
EKUu+khL48u0MGrvbIsqO0ldcTYAzDOTS5rT6hMmKL8W/E+gV1vTGb+rkPC2+1zkzlNPveg6I7S6
Gkew3x1bVyIMtlv7JR4Nhp5DqTepJMkTt/WhWewQdYtJGMbYd8sr2TYFhRFGwoNpmX8B6Ft3p2wl
Eq+1bSB58PU4vHMP3liARSkwzkoUa4E/BEaUGdWfrPA4Fi13ozsmTA43CLxWHjYMKGMgSqlgxDRA
2P8BKDIOF9l1a78lNjOWJWC2DoW3UdVtjD9iPxGrVvcc2PTwGrTuBzUDW0qFa/qfAipzc4UPDG2c
WI1mq0MRpVjh6gek2d2yJESYD8vUcRtWYjPZ8XSQudqEGQbKrDe/xsk5kX6AM0y0lsmj2hWV/Gx8
RnEz7w6l0lCRjU901WgLdOcGoDXeNbX/Dfw53pid9yw77oLQ9OUWfe5pCIv+4DD9lX0W7EywDoBb
zPzY9NZxTsqdP9vh1hjZyJHaZ0yy+b42+vdW3SU3EFI4HOndvryVTfTPSnFPB0RyPTD7XcGbQv+w
7/sbIzPbtePd+rIoqR7n+my17O0A8jBjZ69gYvmwuNEXM7cvhpLHwZEYo3wUU8uU+LyCnSQzxIVX
Y0RmFbKs+eo59rzvyuJhNCP4RXvKlh8IHjKghxC8Lr3wkKYo/pZMgv30jIA141yRv2n+G09zuhvd
4E8ZKzxjPn1zxQDNsnG9eTMC7SRRMzCEUq+dnewrjao4JJgMSw6XXmZxttE4VIruJyMrvAZu+oyP
iuxoFm5LP6TQQCZYwqP4wZmsAG9MOuLwCO40evt8l+lvWNf4YAhrGHTcYqayp13ffuPMpzok5ePp
L2EHxybBHPScXXomixgeSFWyqxgRgAsjBAdVG8RNvTvTcDSkwjOPyhdnH52Kq+EIAaPO8KuM7XFJ
sicx8Uu4fnIXTkBxYoIUtii+c8mNh+kuy1WzODkGxIeRE8E8nI3FXmup/l8/ux+0KnoMD08qrBf3
a/Q8l80PDZcnq/aewoqUqmtnn222CPW01cuKcgxpR89uByjBtOXzTLpFhxE8NYGnjBvjumLm0pMn
D+Oc8/MM53uYrK01yQft5/7aoi17xctzGoMt7Lu7OZFCABP76bjeW6WHb6Me76KKb15L/o5ZDDp6
hqujMj8Fx6pZVE9MX/WxKB6g7yVrGbbZKqOpeC29o2Ure12IgQXFIkdV8LQt2YhoVbBFRViwGeTU
m8TXxaFrlm2pdZIlY4CXryTW2dby4ntXZoJPE/4KUkdAWOPEQ8XH6QSpPNmmcbqB+s5ZGKQLy6bD
ktkK5mh++TOfp9LFeU5gq6ymVzfXdHO2dz97QZlEw4PAYOL77vhssAIQMdnhjvPW8gVM/XVenBJ+
TgqFSvJNHiNnakmWhmzhPnVMPuCWW239bNw2LMqe6LHq2C4ed/EWYYbt6u5av1IcCLsLtX4/eCMj
lJpSs+4phIvG5bx5ZLQymcRj2mbI7pW2FoZeQQSPLttDWHEkNLlX7zqkT6UWby0Y7scwBPKFpn+d
yJ3kk3kMMLiuzGZ0931S3KgLg70Y6ptn/inh+hyrIEEPCP4NQ4GyAfyuUe14nup+A7b7qZs1YYyU
2HhvAWhKMoBsNs+7AQOaxweHsy64tKEUndOm5vph6aXi2aQKB0vJmJsfY+t+oWpDRPd5HT2bkFoN
fCboWZjoPG5N/thSmTuFZYrAofVBKLGNCV0dWgObYqyY+fPXpwx3Uhghu1C9tarL6a6MIL44nTwR
SgV0pdgCuh7UQuqBVmtH4BLDzOMi4vpJtdOdxlW5VZgcNrkdgE+LfOzbvkq26Nlril0o2jITzLIM
6npwxdtktDGGS/0+GlBWKjF8lxRdjRV1eMyx97bXfvgZAEPGtgzwYPCHzaU2e4/rEXS1Ka9fQman
V49cfhjca8v9IPfxHTvZv3aAyUqe4ylS7bkJWatlH8lNgTtAkRNBvulorJfirgTZO4YlhEzsLFxO
BjF/L8BV6ObkbOlJ0Z3/WiHyVRYDa5T5K0gDmoQaTEi9eE8VH8l+okCZatdx5ZbTPkz8v14do5Kk
FAgwfIaHgB6AvkBOf+rbS40OZpMFCrJr6v4xM4yb0Ru/PcHeCc5KQblNxtTdToCqaxzpJ3SibdyY
n1FQUMUtwrPDM3qym+7oy67c5KN9A8UTYDHOzItFSRPJlnsgzCet51Mfi3a1xMp6UhDQk9c442q8
gCsNaocxQLlnJn/wl4E5K6jBH53dlYHvEJT81qqGZIUl8NnozOSU5NRoL38w1t0rOX+MWl75RoPS
nxl+/cpyow96ns+cQUsoFh/9wLaY4dg1Eh5lumMRNfw74chjrU2HgQEtTrUHsrCn2KD8EG2IKSnw
TstOyoQdNYC+sq123K8pSi7ElR7mefyW3fgwhdj9sYjfHZ+LddzO35OwP7HqKM6740+dljQ9Noj/
zYLiHrASqnGTJs4xdBxq5OAqUUSDHu1sG+KD3ASW+WTI0GEA0BwM/lOCU4L+FkbxpqLwvqjWhZOe
+r5BzyD2Bfuz5uwkyaCU4IiBkN7p5eDRDeM3qhH1IZs7XPe0tdjQSPnRwf6Ujc9nmjtkE+jfiiZS
Zh7VO0p5dXWUxL6FHu+ZxCgN5e2zwP6c3B5vZwL4qGzMLWYyHuKpAhZXVSFLCBefecpeHCvzaChk
kDuF/QXCArcoNvlLn/X+zjGNI+NAiWDNERkYg3/qq3MLyu6Q5iYSr5GsRaAIlY1gbJyZ2FY409Dq
z/IwtB8OvQH7sJjgQXNByg22+0lr/0hc7mDl6GxaAZdlG965KQ+x0Y6/LbYucNV+taFejIW5YASS
jYyhfK/GGWs4q5mA/yZwcYQwgi3XZpZPx9pAWYRiEu7gc/lkuHCnMN4HSju0znmymvdON3gIn+Nm
TA85EbuVLP1vlybrlVWZH03cq71v3uxc1ZeYa3g5tvfBRYggKiSYO6xN+ElIVO2nmZnwW7C1UEFL
h3fym7rGb+05tJkZliau8dWa2a8bhO+iIgYBiMamHPZQe+Mr7RD1SSoMCxSSrjyHjvfIsymJMWos
j4IbAP+FGHxG0GJuqnNtij2hd7UtM8LNGLkXyll9aXjdtb+ofIRbPYQQztIU/pZnF2bE3pi7O8bZ
DANb7G9xsB17FDqi5PK7ZgQ5ucEFVjP0xN5/TINkpxLSYziX2Jmtu3Ze8LV9zliY0TMzwrFxd2qd
aFibk31wLK5aZLrwYuQ7LwYlUSR/zPjcBhVI2eGT55VUva1fFVNYZg1w0MOEItdwuSJfiFOd8q47
pIUFZVz/qCqH0EbZIf6/YG2Ch2eEkl17Gf64GWOhKvw1B4qhS4di6OXgHwhmr6SsnRXWxr90Gq4r
Z6gYZa+rMKW8ZOY5Yyddd3F+MzvXO3mxeE0m65EcxkMZ6wckdWDqT9rAXNwri7So+9gpY6sDSQ+U
m334iurtsz3bH4EZdQzjKo46M4k/JPGhoa/VYfyGxN6325IhiqIF1yw7AszEEwSqPM8SFZucNcrI
2kau/2Gz4ZVOdnDYiaYmeM6EWlh59Wsfjk95OB4TELoE3iGNWxLPn94lVveZ6+AcYk44uDZXdswt
+7H/C5ni5HeZWCHSE03rwQZ5/StP+mMhbGsjCigtYTG+OmZys2T/LrWxRAJY3RFhqTiHhkNoeZV0
1gclG49WxKo+GePDQEQ6p3RW+e0T18qntIUpRxCeUwa9yRjAcDeRhj8PEzEGlp0jcUzqgz6EIZis
kISZsldItAwaxSaXPKtO6rNOc1RpBxKCVXCjL+sBxziKdky82BIW/TrRtGrD6Uz/ozT56RhWquBU
le4jCUsaLMPxmgv3NzZNdLAEeGZaXcspwmOZPC+KDcwXEiaMTw1Rg4mNh59yeOkCrqm6MBvySD3H
+Wh+XNJRzYjjQIULXE2bP3DeqabhuU96k97Azvwe7ezxSfSeffXG8A3cfdcHKOspwfkgys5+sR+L
4QT/JcHWzp2irN6zsj3SBk7tTUusMPG64uxQxhn20aGvo1dSrvQ8E0S2K+e7jdnt54aJCbPTDY2G
NJyH+gcQ72/g8EDb/CeV8cbG9tIxwod7OYfbaYIKkhcLWpRkAHzGX38mx1fCbMglQR2n+eu44IOt
cjx5dfjNfOZiD8GHkeZ/uwGREBRn1XUk5BG/2o4mY7asqqahYdiYqbjTpPMRWLfM7y4RGUfSh7j0
LAH0qROLByHe2QbbOKGGcsUN95PFuDj4QfmYjt1rZa3pf2qJJ8G4gN9jRywBM5a+9pejpEGupDAP
M0MHuKec+CXrOCWD7IeTOKXCONAngO0Iww5n3vJxbubwWpcyvGaJCK54fa14SDeTo17zMPhLy7Te
qBEPewSV2udiPUUHVTx5jfng+XQb4CTA6xRo+wovIr569tkPWvMgBuuD2YC1ae1in+dsoIYZNDvy
Xe9pGR8x25yAwRLI8fmk571znzXWr9LRxU16brnr5XANiMENrb5LH901sQJmo8svcYYFwI2bTTV1
W5774oBTkHmKU294MbmkBkgNpTmCl6mwGjWrgWbkypsFXS7lNejro5Pm7xmWhJXZkbPGS/hjEXdu
POPbx0rOzy7/NHlu7bOJSFia1Ps45bs0DPBCxjIQjTEpE5tmOTcRmdSkYTA2elzlJ88DPItgx/64
c0ROlbrvPIxx62wLAwReqtL4QHx+MQoxJxDcO7zU7L7hTPwVdIQ8TxkEQ5xVQFOyNF3xQhNYfAir
NL1mgpk31Ug0olCUZFrveEkAdESNs/WCC/gCWr9StUk6f9rVXYrzHZgSw8HpKyXbIUeKaOj7Ad0/
4asBYM2IUOJEyK2S6x8b1hTKmwFoW9XCvwYU5AVtelGt9+ZN6IYgcjjM6voI5dSnxcXj2jAb5SOm
g++UK4CXcksR851MXk2yxrUpkNXvEzghakWseFt77bccA/A+xGtgCpylQX8izBEVk9Gu/fDNr9S3
ioMK08hT5NH8Epv9RFjPBlVSvFBf/HcWzSfXKtILnfySRLL7BMCanPO9T7o+ulSEMsgFPxAc55Jr
IND9D+L+H0pObw4EZqf4dEKHGmbkoZrBR1xmN/xPz21I29pCsxdpBzwgBM6QLlbRVr23RQkkiGbD
Ml2oyM1Tmo8v0fJUUYgOm+9CnBCNLavPZYC6EzfR75Ak64FOXlQkZuBe860c/E0SLkgV66fEAQna
ZfKYFM82yOm5/TdM4bc9K5Jy8MdWTognIRh242xcuQEcmh53iEcaHNG+RqxJCMttIJBcDAiMFQ7i
+BB3xl+DAXpDphrix3o0B0yxac7BQd2HnAzGJFE+dPMId5eBKwOUKHlk1bpXTveSG+U1JH65agsQ
ufTdbtqqITHKbjODqWK4cBogWUuZx6zO1qsvrd/WSn+JyCOci1evwNYBLkqN7kV7JGONaN4XgXM3
Mvclc7AD+/GY8WFj4fJ58MoBf5FpEhnzf0CJcXcjSWvPqVy5lXvPdEcPrMGAmFEIlw47D8/FWF3a
GTZYhw2G+gsgL+vJjMhkt8v+UN1Ck/WLBBg2u2oU/7LauQcWojtxUI63E0dRT+FRUtm/XnmX2oHa
FTiwwEOUN5x6tF/5WAmMXRYy6+dJIDEYY/xhaGc4703p3m38JI5KHByx3T4yu6OZdE+1E8LJk490
mkQrw0mtEwBT/Jgp8SOOLkazlUP56engAppjAT9HS2fJi52nbMQG0TLATqs2sC+FrmB12RGMxwHv
0Vq0yHDLedEHmTU03gNhQOZCLpDb1vA20L/p7WoevNE/ZTQXFoSnVnXK/xDRKSvkU1YP75rJ4B47
zWiLqzKl/Vw7dNpG6hF4cMyuP+TXyCQubll/PKyi2QIYqVCxihDTnNJ3UUAqF3c3QBLjoOn6NkdE
Qug4KRzOy7xFKzuxrE0Zt1+OmJ/S0eccFIQHMK/1BkjM1QmbaQvpAiPkkBwaGbygo/8BYbDuM2xt
DqOS0A4PUvoXOqkI+Dp3yjoeEyV/4x5WEI3fjZdz6iOc7HKHZtYXr4GufpqOu6vSeUvw/TPkYR6Z
6wI42+I4KlvYOimMrIJDAuFjun+S5ncwSxKhlyZhcaqpih041Dk1qAun3wJA/KsaDsO1nT5ylfzh
pGkzSleH2JzohsX/ssmwbk1QtDJJvV7dbc0J13467WIuvBtQGXdT1vyjtFrVyAZtXr0mIeBYw3yo
jfyWG+65+IMQ80TT1E3q7Di20ZnB67vo+4cgwHRqc/VcAb/OVuP0HPHIUvu+MhYFueF5NYWG9jQz
fOQ2LkPjzgBgb2Ws3tZgwf3mJg+0/jS70/+eftBjqbmnxzlbEYy4TEoes0qfewR/CqTjW21yqwtB
gNO3h2RQ+DA6aCimh/Cb+HeAIafbt0Hz7hrTMTN5+ySORhgX+cVsPXwB07sKxu95hPrFVIB/xVVX
32vcS9Q2J4wlZ5nh9sVV2TPK62tt0K9mPQRu+tjxEXWy/JpnEzQUKOgLaj8x0OXszz62jnQjfA6Y
TiDvzbuq9DjC1c3W7BipSLoasYrIa1DVLHC21Jx5Odph9nQheU7NK3eOF+Soexfh97bDcZtFw6mK
WkSCzoUCXJycKk821AveFS3M6RBC5Vk6qVB3LJzpdILUvRVslmDzKoxdGJIuSb8EEErc760iXc+y
v7tVTcQurS5YYL9aIpKuTjf9YPRru7a/cZCcTIzcMnGeGC+Dv2imvRw5itsJbNBhFqf/qWKyY0TH
PZh1gBMsCCZqOJh9t4N9NizenT7Zzuj261zLrbkYxMdHis7w5apv3C0vIs+/aEjaDjzlq6xNF4YQ
tofGpf3aJrYYMpAYFQ4K6sx9MGjFTBnPqIYHULZY7VirMTI/FjmuL5viAAMqme+4ENAY6JbZmv2z
2HAJP3b9t0GCYlmSxRDdOss5zVTRryhFl++eSv6qggR9I/is2BBW7YKdr5T600Tyw3JOhSj+CdS5
6lZ6zR+BIj7kXNhayIRIVw+hP7+zPVyUIsabcaWEKbIqwu5ALvJ35FJp1vNr1erj1FMMPhfEQCk3
XxWRCzcn/ZM5nc2W0T8MwPfWBmBbbRNbnM9p+V2EKane7ldVwTdD3wMIrdPSBt20GAPA3jE1asxX
oqeIucx2ltpla3mseDmrkgyzydxPdcZZ0Hjm6E3sDV8NkIRl64r8kNmwfm4jcae8ogBNkf4a+cbF
544VvOZ05ut/dmS/OUkCXt0KD8QpCg8qnBjnE66EnI8XeK0g/fKb6eYK+1qq4LsZQB2mjH+4tbpG
8Ug9AxcQdITR7U5j3B8mRLodCxxvWE7qfDLiLw5S6RQ/9WCkOPe7NNaAIjAFxmgqqOqHOmF0U/Sf
QUu52bBrFwZDUBm7weeVs3vvMxJLt4jga71E6cydRDyLhIHpCB5gxIbUGAEuqdq5WJjf0KmbhNKC
VTBGzQW6yB3C7fOwGC57LL/E/6ux2CZUNeOESUIMh/1vEGIbxWFxyht+Gm3TA96mfI/tXA9/K5iL
HuPJuy8oD3X8s2lZ04Zwhs9NzUETjudX3io4r1/R1BrrSgG1CwNEq7Hnls0vi7NOFIQUIUlxjkX1
2oplAAseMs0DtvHsrVpOcK0n6Mk0xZ3qJ8i3if3bSfElxvBd21F8hMaRHMoE3GFp6HlvBdWtj+zH
jJWmW7yUVWSa67hBCB3aEi9bP3HnyfNdReAW4St6nQdGAzkQRAfIAkEzKpwCeIi2hweWeQIjwuCB
ZkUi9mjQZv9YDtEpDTPrgp/5Byn5Y4Zis9YWcdUEFZ6DZtAO29aeDpTLOxwUcG7NSNLXxuZWWsSE
H22/7reOpqeFKKRNiKECLs4siA4y36FKnW97ubU4GXfPVMQuR0GmSf//UvngNzrxmMrq1x42IR1L
Jy5v+2r5S76gCc7zAKEtbTWgQmn803IFsDbdRoYPnnT5penli8fxgOZMRkNu+xtVbrzPTOPujM4r
/zZ6XEc5G1+yt27UgCK3hR0tbZGsz8JypsM00lLTMFGUyQyjbtB7HOMBB67o2tZ0HU2J+BRj/m6V
nbGzZo+JGzVagFaEPqgMzzf/HAmyBH3ONxgACflra/w45iBfksqmgxf3EFw7k3vgCCIKfYFFVpbb
iKaCpLPDW1u21Dlk3vvsG/d81mIdQkVlMBw81RwmKeuqr1Pd0iYQkd6nH/27hEAM+mVX5wnwAc9t
ESgMZxs0/Hicwe52LcjMCfAEKmYVV4aBWzmrNvnQPlVJDagBH9uA8oNjuy7QaUDXhFxEGTg4xbmN
K3cTop2sFCcsh5vdcXQnjGSq3SRz/TjyG1Q3bK0Uv35QgANITZxDAqHZG8z0HJC0WcscLdabkZYH
y3sGOoMwP0PFX34Ew0H0axSJttqLnv1EP1QpCqKx0Kpa1ac4dvVwdAfww7HX7+uuO3YIZCAJ8fEk
c7ePTcdbc1QqVRMfIyN/6IKGcL8tTz0z3d7OdmHYIqN4xI5EZVzcYFo7JoS5Qfu/nB4X1pdDhh3u
tbrxm3hYQuYQdtGab3lbvZd++cqEN92FevT3TacedK9hMNfGzZwhR/v9Py7bpGis6hmX/L9WMFZu
W+Y++VgzS+UpHwkLU0qGkQpt5agTVPE0QrRTFTrdUlgaDE+T7NprUzoAVxhXuZCbdDPGGybp4cai
/G/jRX7zHDpJvEGNqV7Ihh0qhbkHBP5wmODToRsn+9jwf2RaTi+Va3NTgjrec5mH3CuvHRNtop1d
DDpMcV5sAZ76XcxXDE+cirEh8OqhYI0XuBwKqvGMFxL0k4oCLMU98jF+0XaQn4aM90XqypPReu3V
bAo2fZvLVMJQWzT4mgfFYKq3w3wLwpOPgQFAfCgPjq3uxB9/Y7QFvu0eGl/huzjvCSrg3Bph4rug
vT0bjUjQul2Cf2B7B2OTzjtVYebK5LsKMdliJ3Lxa3pr3lXSDEBY0P02Zjb2J5fbcldrn+YJnEUo
P974gFeDzzAUeNiWj36cH7HU469x7EMxLyf/fP7AAfdkz86hwFa8yQSpsJSoemDTZZlmrLHsIoLW
71ZRhiFf6/TW9S57M6/yOoFO0aZYymsChLPq0lWfjYuCif89GFMUaAAMBLfrxWEIpXwEDrgUmQV9
ZxFU9dITtzQWA5/lOltePkQnjI5TtfPLlnkmMdFdJczD1A8fTGFxarMPZVPbXxuxcOkawZbCuJVx
z1fj7Klwx/huQhJB0bVuJUBSR1VghqgDS+yc4guBc2WWj0lM/tLWT2KQ/ZYii3UjfL44ndQb1/I+
GA6l2HPju537H9k8IDWVbKCp2ZwRPgimLhUYUWia20BzMUh1k+16M6r2hpE/+d1MrXyHNC+W/0Mj
CQdsS2UdduApGSxGDomx2iyoHzb/ZMvuOkzs0V3uNhsTdWAHBPIxp1lsa5vjIwg/LDwFXIhkatpT
13RvlsEooLHVZ/zJM10yOjcWXHMHE9CxVxm4iZo3UDQ11bEaVugyNdJRdZWYFW82vmBGyhKLLKGr
Ps1ei3BHl2u0Hpk7retK8F3Ilk0Kc0iU3pOS9hrHsJs1qVAiyzFISLhFNEb0TND4nK+mpIT4NauT
zkRwgM6gHzLwBHik0mAfMyZovGQvuPMbUEjhAkOZ0Q4nlzAV12KMmdzQiTxhXaIr2znjgeP6BNhl
PchtB37wRFDuHuIj4fIWr5NSOMSFZ360km/CoTtj21rFadFatVuOh9HHpwCGNOaGHY2vSrHnmzq9
tbI9BKZhboUg4eXKvaSicUNE2FtnNQ8UEGFq3HOAbL0BsZel76eT1MTIP6VjMDDLKNS0NJkA3n87
LLDPhR51YlX7qlz77jR8Gau6JM4S4yPL5tSsrT47VjaS3Mzb8HW2OvcpHnFMBXxy5nHTcV24TNp/
AcjGCDo5lcuAEmAMuhbCF3emg47AONPD5q3B6R4tDl8bmGN0cqaV+OiG8MHBfZtl2KSGWO4nB/4Q
7XpaXgF1OCuY67T+/g184I5Tby0EejaGZCcnTu1VatIWkB8CLl+wlcKjFAHIolI8xi3hKdWHj2rC
D0KgBF2vbR7GSow3CjKIv2Pd7uS0EcD0+D2uMGq+lcnsbvzBcVZj1F2N0XjjxiOX8ce/KMifuekp
30IzKhCpzPxE8YN/J1v6XPcR9nrvoBvgf/AnCiQufKBp2xy49MH67t3Fqo+T2NYU+nUiii9G/2h6
XX8G8PZvGuUSe/gYqbJmGdR/+o7ICHCMyoKjS4cRNOLTknnd2YRziR7hpA5LcZvowMrZl5ATAgoI
WGK3gVs2Z5jOH2ONk1EzoZ1E+qM4+9JziacpjHVxHS0ywYztNiZX7VAx3VNZwwET2P7a0v5+NBFk
qxw5GN7CqQkHsM7BdbQTUjgO8yiERJiDVuftiZmcTNA/6yChc0DoFHpTLZi1q+Hgi1YxpydjIvBr
oDVHJ45+cAKb1LgEcXxKmjH8tXu6PBLT++4xk6704GYvcIhmfpj9NPr/e5HfG2W3yNrOubeaa2M+
ZZjG7k02O48+YkVP02CZ2eZLwV06NF3ULDNkyE6HHw52Zu5SiJ9JFZi+jSHdE+D/bRnKbXwl+uOI
cNBMWLyM5rHsos9oqINtW6TPTtqD+qtte9doUB/BxIMPmp4alsS615SABCOV6kq090577VaGQ/4Y
9n689Wu+a51n2JRZT6jVI8w4mhypS3A4toPxS+iyPY+9ExwzgkLHzm4wUSj8O6XvtwdLgHGeEVv2
eHHnXTBmNIdYOWyyUXRcFmR1LLxP7S8cd+Cwpd+9uAwyrp25gFfID71F9sIcIR+2pg36P/bObLlx
ZMuyX4Q0TA7AH5skOE+iZr3AQlII8zzj62tBmW03Mut23K73eqFpiBAJEoAfP2fvtXG2lkTX6VOA
DG168BXG6pRoKFyY/xY27qQUOlqJ9rfW2zefecyoO+ZuSiDw90p+L3Oqr67uyeKjX7KCWMeYrMI6
/wPIkLGfTMCIjv7Qpg6yZPtNOjBegiYIVoVt+0sn8oYjiKFlIKcSPG7m9qmdXwZ6zYsAkc3ObnHE
BvZ+VAPUtEZHdFLf+CtpXJALoqNkL4U+G8ScalbN3fcDlxSUCAPTnQp/Et9LfFdVsBahCBBtYuyI
FycNNr274cEs7nS2z9covqvDJ89rvKtaDvEN+9YVeAsuklEVS4kWNJeTfS2KWl5DSaPEbJx7P7Sc
+8BHHpk7arNTiWKDiGie/FiecBtF21qExKABLZPMYe+tuumvUzu4jjRL1097OtL0F5Y+XiXCVdmP
VIzehoLUlSSDyNoYHI9hfbTrtKlpIARqsI9sQNxW56zzaP6R6XtA21AiIHaK9mHUN9c8XXZaDFVX
+PGrHarnOhMFyUl6dvO4NfSGc7SiEJkO783GgbCx0C311XPKguuxRAEfG0cM6uNe4HoNCxo5Qf4R
6f5T55uIEEkaRJzxUQrfWtvlAPggsOoFM+2Ae0nms/Uj7yEdoHP4A+Q2giRV10SBfkxfvBnXEZOU
RB5eudexzQKKYmg7JYYbtifLhtOrV+3sQU7NA2Us9Xh1MG2fMXnWhu4sLVW4gMmu+TCqads3rcvN
CMycSmGctfAufQwt4Exob4VJcAZ/4Z9pc2+RYYHfKNOnyhn0nZ6aNxgipyxDqvIxteM2QYlxVgkO
dDwr33deBjBcWOmaRMnmVLXlsMSpBOBtylbS9h8yj6aARb6oHkNjjE3++IDjGvNMtaoL7Lomextr
lBngC/tlHuScm4LugJrCUJKa7apadI4GMitx8VSkR0HRHLUWj8usn7Dan/5Q81FjkMR3iL7P1Npu
7RdsaTxPfUgojr8izFTlMBnvHZrGyk6BhZWp/kTYKT7OYoAC7VpjpAMGeZdTDDytpEsaslh4Tm9c
Cqwvq1prAdXqzs86p5Wk1t1nlTWYtxQ2JWranazpRylPCf3utU29hIZW49MtA/Zg7MUjlQBZdRtS
mRB/rW9SIrtTAcki79gtYuwf9hOq1n2QVLPInEGuE0YNrV2YvFBrFirVP/eKkWku8+NbWg+Ehsw5
vYVOqkoaVMD8FbG1csIiKB8ZIpvqihkPTlnx4KWZzV5K75ZFSlfBKvJqFdLxXuV+9MyJjQ5Qm7g5
pRWmHJIezAI3qoNu3p3/6JqDeJicsH3I7LKF+0jVFuokkyiGdDZTbbjOMIyuKT6bqTe5jyOBtLXp
07RQgetT9e4rrMJxBfgXTrntJmmyNQrlbHKfeiWGAyWBZ9SYCUxXI4EWQZPfbGkcPUitrm5YgtYo
VcnqmFtu7VDBlJPW0gjBNda6ab+Mle7KHtbB4FfoK/JXB/jywqLLFcVmda3LodlZ4mNE+e7qMQJC
MzTKiww81840/aeuePf0uBAM0as55US1MfjD3tKUlEJRZ96z/ETrNCqWPRtLN0fQ4gkl3ONq2lWR
8+oJSZ5iVlzV3IoAczIe0ALGW1heE4uTOIBetDY73ICQ492A9sFCU1UYkzZ+MDr6vZvlUKGzNn8q
NAx02DxdFdQas4d+rVN44DORZzNVo20RRmKL0usAAkfbK/ND4jyLUPRuYjF8AiKaHTxDfZxCtmJt
7TGa1IddmUYvUT9g5nRK5uJsZQ0qWMZevaCoDBTWBvw+Ye0UK3VQqisFFlAZVS03aryM6se0Eiok
7jDedhZNcisv/LsxD74qpiRYhBx0MVAN4lx+CNwQ1cojnZ49Xw+7c1/iQUV/TlZIYdisOY4+HXD6
TtspjHZ+2LIFkj0deETQ4Z0PeMRNYzvcaxGCNcaKpIedR08BklJPt2ET+8qlF7qC3DcT+JPTWyOi
nyLh2GU5FOdqdgFZ+WvGCPPqG7C769x6zo1k3DGeYE8W9KsgDTZV2+Ktzo9oc+iSNeQdlBqYPEcC
IVRhTdd2xH1FhnfEL6HoEYa+ZYIyYB+SLbVUCsv7DJ8xd8Oh50ItJHM2L8NrlOvGklBVpMFj2zor
qXpU9sY8hUUFn2mYZeVgnqfKnDalh+gFahPzY5Yglpv6jWUzXYR+Wz06eoGBwxqWhEg4kDeVetmM
BHVpCgu0Aw7VrXIyK+2wuw8lbeBIV6KPpvdAol9roYyfDsKkhvHjPRwCgKs9Uei1qp1kdsOgRZ7F
NF1Zy4gSdUxkl2CBkmCXRoSigdxGQBJAjyAmE8hIcdN8xaRt5EVLe6hebB9KhC17SqFoPDEnf1bT
dtOF0HxsyFiMxj7QlcqDXsQ7OlITOUP2TvOwUvdBOuIXZxwUThNaHpyqWivHVd4pwA2AE9Z1Mu6R
M6cNYSVDXLyPQjCBjIkCApy4NNWw2le9edWS9mc6iHplmAEl6FQv03ipg7fE8Nw7O5llH+x9E4AT
vMsD6P4hdFzfUegfdAiSGBYhAbAMb2uw4EZ2GLo2VlPXiPml74SQHKA+Ei1CSyhOj+yqDs3IVdBD
AnBaOqMVITN7bFe+gYjW8qp3b2qqpaFb6GjszyGdKEOCFe429c7xHiGaS6qNZOQmkO/rSNXv2G4y
ydml1lfVBiczppUZ0j1ExuSyzyW03jvSqcIZgSNpEcvMuoP/kK8qOWGRj5oHaGkEvbOrV6pv/49J
E5ygAQ0FDH57BDBeQ63jcwdEr8/urNQvdF6vXRpeSzNt7kqze/TzdNoBszwh2ETdS04wa5zi6g2T
pOSQTW24hQpwRCmwpsItZ7JfwSsb0LIiDsPUcioIN1t4galcDXanuAR8PdZvAFr0G42B98nEbu3X
+ia3GExqegY0gihAjMpsSuilATaFVgqjl6lO45wzVNAPqW50iNjDJQJ4Gr0ermSR++RLYYanXXk/
xureiLJmneTGuaPQbDvfgcyB1N4hUCZR07ew7zUCxUFN0k5L6NKwqX5j2w23VFGeFK+/gzJ+Z8+M
J6qmbUi0eEPolFujN1qbII+zSfM3eEb2oZ7rOJZNUkBVsi4a7tTmDDbMW59kR/099fmiD9p7rR2f
jAaRtCkahzZDesdKoa0Af0TkwovXPtU8TPvF42j075bfEYE8gMwhkvUA9wKDgtNtBHtOrU8elDm2
2dSw+CkmcckagkvB/DIVWKPCLs3duECYhEB40ynkKWYaXfMqGCNkfCM0BF8c1ewSK1WyA14GMIbG
zoZUJuweyFfaBPhIr/JeCI+wrqivkm0OtpQLzzkXNDydmSZfxtXPxDJn4HsPsjE14d7p4TWKfk5h
W7oo84plWnOJsKPigeQwjYgit67UxzbX7LXUlXGtJ9W1mPJH+C4jqTLRnaGDSWoL5PZDSavCd2KX
ljf8AG9mI9EZWxvgclyYdkc6iT9G5WQnrGZK61NxYL4wxhQaLybZybd2pad96KZCNtaPVpDflwb6
cAu4CL3UCF14wNREXz4xfgcPA2NIEgsKv49OQxaJCDjexlDKDS+YUEFr2QbkFnaHvMnW/kdSTc5d
mJhuGE/xZWRVIcjOAycxjWdp5D5jy0trh/o69NMntWE0wG3VRnYDXYtwhoVf41BSZqUw0YadSYg7
+XL2EhYeY+KYWBC7giRE6PFi6DLGRc3Q0ouOPjEjcMKQxyf0+Lknvx05INAAooUf7KquuUNhIzWG
gs6qoBlvtdnNCKJjP9ri1OTaxhbdSZPIVYyaz7GqjKNUExJIdWzrRfExdTjG5zR0evpEvaQXJNBg
kPuShBZQn0Of+7sSN7pZSbKbSY88OrRZKV+pmRKtuelNwyY5LA5JCundyK51gwjRJhNoZdcQcXxP
X/cz/jrFAGS2Aw9wR2bnirlSsRUOFlubzulXFSQgJmDZ49D67khHf2mjV1N0BGNIvLdNBQZNap4r
+HBKyrjIZnGI7PYALZlgQyO+EdBDG0wtLvMWioJoaQH8ZJrh3zJMS/DTwludoUoehh8I1BS8L4DD
2hBhguWwIVMhQmeBpt63YbruzHR/lNZ0D4MMboRjP5nsrlFgU/uD+U1yphFzxQ3j9L6x+mnXCzze
DN1XY1l53HDT1QB3T3eGr3uR93dtZI47z4+3UOep4j263sjSlxm+tKbBrTNZuDwl4Se+h6WwUoO3
TkPDBfNwTSFD22ykE0wzkbZYnJArmg4XUxhQ8f1yGZt6uJJB+NKkiNwjmtytjr4bCBpVlTmh+8SR
pvq8XWi6mYGr0hVxhjuuHc8Ghse5VtCDAt7Gqc0rUpiM9L4v0Z2CyEkWS0SbqMFVZglx6r8nLed8
FGNr0xE0MRHbTMjx6IpN1+k7aokUes0poH2n2iLsM8yT3l2TFTualBEJJOoxH2MkOaO+VBiwuWqu
wsQXqPmYCTCdFmLtjwW2ZgoblgAsphAEnF4G86zJ3LS5/SJMz1n2nJCrSLO+1FTK7aSBkzWJAlBs
GmQiRYuQVHCf+yJSXRhuO6gz2dZIuecHLeulZucbe6BdlkWRXHOiLfBzIvwtgg7DF3ukKMUMqjTl
WpstJlPEM3rsBOoom31M6Vuk4SztTO0m9ewVAyZO/BkOGpbdVUW+vWiQoi6UmH9kTTj8mI3SOVBI
AUaNtiJ9AVLbwBC1omfcGpSvY7LXq9eCvCAYKLDBcRgVU/Kgga+rIYN1Nq5YyiRthfC/vfj2HHZT
hMvuBh/eP4JLwMGV8mnlZYUUivjTrhT0I2N2i+yAFnU5TQulDEgZjaO7KIrEqqhmRRIqQQbr+Hex
FR9bje4blfK00QRTC8a7bjmYD6RlkqymwggG0P5SFuaTqQe4iyewQQmdgn62lZTAyjzi6E1hfaLu
7jchXChuXNhti8wBTmKgJtYdTMf2qKNMHSp1z0yIeyhY+3JAcskysTJVECMAsdUDBoOqVMtdkGfE
UGTlYwpYO40QWNqB8QgSjbOTlBjiTCxkmcskMpB22YHgIkEXC0uG1Nm5Mm+dfRsbXwBS93leAMeA
yx9YJifCbLHv4r5aDlY1oc2B4uS/mxW4g2CSH+xMvLVaZk8JayOjgpotGUlTzDLifI8gukU9QJpF
0EcHNnU8AKruuc+uRfuRkGGxIwGaAtpPL+DuvWV9GDIVTco8DtEw0jIOkq9T34nT94NGpldBVNG2
6hJS4XDoQ1xv6GNbtJdqnCD8mlnWZV5PF1Rim9kOHIfVaUiCExwgY1OGXKSjT6adr90HikJFlqF9
c+5Y7MhrGeKTIP1HKKgrVA90o16xJZ3sz9KJdzKhr5Ex2l86Xf9AsPALvZl2LxFc02vg+rRnSaVB
Y3zQ2hRoerIREPYXYiL7y2lIFR5MuZvQpaslUWT2gO/cm+hBVbFMXcZz0K08tudj0FFbZB9DRscq
464YldYXjrqPDKpkJdgmaWN54ejbhRIokGrkMbEINM0cMyKv0t8GZfTVMhLmk+KclmypUIu9S0Ol
yDYAplaOBywuI3/O6D5K7GlksqwoZcs9mKSfwhbyvk7WLTDNwfN89l1JvdaslgFTTtR2NXoP/ON5
ChkEu0nazyDV5B7FHPi1Lr6WRtGsyeEu6hxcQUbuzNTpty6eiIFJBzi7mDHNdB1tMUiO+wkXs2X2
xIjpb+nUJ7Q58sTtJDq1rB/u9MDDYN6SHWQWVro085y3sp5M1w9HYkvJTV7D8jYP3w8Uc+JQKiMV
oIFdve/gLX3/ohivVu33Bzt4y5wp91yDXuMec0dhEC/Cl7rVVVt/EmukBLxOob61wqpRZwTa4ftB
9NNfX+E/+eurKqLBDTg/UzeqMw8CcUYwqNEauz5M84NJ4Njh+1s1qUe5/P7++zdkoyoLhHGkotSO
Rmh8ou+bgS45jla+/P4h9yl9rxvGuJUVTWpdOPvvB1AmjI+tKCUPb54mz5LutVT1jzHFpo/1CjVY
f/p+GAZkl4gC+N5od6XfO0cjSweUiSNzL009tlXMavb9UJh8NcpNlsfVvkHXcmJaxe4Gq+2qrqG9
/evPVun0AqY53Yr5j/3r53r7lFdJcsfEoDKaG7eAkUGLD+xWZ4ttKmNwFEbaP7FDeCoKeGMxhpkB
s8ylG+Ip3Ys4Dk566R9sqSj4DIXzpg7DsbF9Nhs6qg4wGP5PbBqYO7uA+yt5cStwmfaFI/S3tDTB
TCVlcOzaC8a1GCRlWOwSU50ueobLC+CyeG2q/ADP1fhpxYyc6nR8RR4R4Nye2kusIdf3gcBiTDCD
Q+ao9S6MgvDg6/VfX33/zJ9/9v0VgqxrnQtswig7n+CdrHPBkZh1Wq4geCn7zkKtTd/JePz+1oBT
y4RE1x9FhlPl+7ff37ZNY+365G6yjcDNzc68DpFpusJD+YeGd1gXnRj3PpF2S702eTfTUF1rvLHX
iJt8O/h4vYzspTXG+KIZDltqEeCFtYel56jyuZLtV5Ql8WcjVPdAC4L3HMzJHXcjiDIKApYcfVmh
adXO6XG4NK3ykIei3oiE1rgvHePA3mMp1RgiSWkRUzBpN+g/2lWpau3651egDiurrFakK9QrGY7m
jbjz8TA04+f3d9OEo5ayxcI14jxpwszPlecpD1qZc9lEprN3glLdiJKMzAHH0ali7fK9qrl+PxgY
vQF5W/V+guEPtiTFdyXTh8RpfmRGHfLP+Y7CwHfNTqhrkGsbT07FgxwH4GiGUp3LOC3vJyFOVazH
r4qjUUNI7amPM2UZYm14bWZuEfXps2AXvadz4KxGSNuvMsofY9Q1t7CZ9BN0qAQtbG9P3lvf+VsK
dp2dkuKtHWJZxsnv3pmTQP8lbZ2tcq9ujFG3uTpBtoEtaFY1DvGXUOHjblB0E8bDeHlituGIyiev
oIkRs40hIyz2nWSe+AOtiDS1yk2tT/YpwOfpFELWSxXPcsi6HoNyXvd5Js8GDGskF7G5YfWdQv72
jePBfDCuatMut/8L8f//gfgb9u8Y/gtkiD/DXwn+87//C+CviT8MIU3CdIDxC0snDeBPgL8G21+1
NVt1LBsnh5wp/X8B/MUfqilMVfILU2PWqTm/APxVlRNfSpSjzvcf/J8A/LV/4PulZqiGzqJimFJ3
DMf8B75/KgiVNLU+3WX2D0Z/pJrNEZpYDWGKkSlOfuOgRszcCXvUgTehsHHVFmNakngvKfTYFTqg
8yijt1/ev7+CBn4NFtA49l9jBebXZUuH/bdqmTT3Ld6AX2MFWBDyUZJJBSxUftBEnyjvxnf4/voK
VABrd57vEIAQ0WajZwsH9gtl5v7+Rfyb9+Zvr4HohV9fA9A+XNblmOz6Mq9gxOlHk8tbw5+JkNW5
+/2TcYL87oBt9e9P1mpjkMTAAHdB0L8PRXnOauVHkEFWsz+T0Hr8/bP9m0Ojf0Tb0zKEPp9kf3+2
NAni1PNC7Cl1dpBGdjAsrN4SUoeC8+T3zzWf4f88NMNQKTtN3TYNzuy/P1lZR4YapG0Kpst7DswM
yIx+ZOTPDnOOQkSmBRFqNQ8VvR7hORA/JpljciQAAo4sTXxF8xE0Kl8oM54RloGPVJB8o37+rJwv
2cH7B85I3aMbTwAzvD+DSz5+zS359VwU6nyy/ZJxwcmok7itWxaTX64X9R8nQqE0gx8IqWx9qea7
3GhdDS4R0sKKtEDGTIMQ3Qo5ceqmxORwfAVhXC30YJHL0e38rDinfUzoHmaHPhyuAm30oZRZhGs+
LvgTEvsrEHKCX8YVsn2HwHpcIkSgryMHPU/Gk3VZBQC4HO5aWDWPYYKbfaz9mz+gTjBwoZBiETGS
80zzzuz6s5XsUVeUu95mUDjj4OAmf2RoBs7doMZPoSkvGaNwJmvenfDtlXSK3VCVwzmLm9fBsWZx
v1lL5Ix+c2xrMBFjOtsa1HAH3rZfmuA9UbFpJUCBAKHQNOyzABpZqenFFZZn5bZpZqzzvloh1pwW
I/Y+FwzxzpSE8soCvT3O+c1MDijakQmrX/zAqevBp6iJA863nSj7raURXu/oERGFxRvpSaQRTxo+
hgDxMgWQwocx0bwbBSpAkX3GfdGtTat6y5WiXvfBxKgpxdjRp8Y50YCgxaESHGX8mgTgYYc5NbSj
xNANLVlFDAeKApm6U+MYgxS3cJDjmoXO3cWiXFFQ0pgxk349eVWzaedgnSMswlXGJNgkY/3iaEza
OU1IaBfVITbYmxVI2GZkG149e9ulcCcHm74fq8XSs4tHh204XQZ2qg54m0QBumxIs7qpxQQzlTwr
lSSoBqXnE4EX7YqACAzuduUvUgxpq8kHRjsxXmzrmwhQmlqOBGaGu1SvjqRbQCjK49eKnug4QYJ3
vKesD78qoDGFY30GVXkGBsDWYljaz2XZ9OsZ7hSkACN4Od1J4KwYPKksBgs1e9rcJmJRF1MrSYzq
mUiUxEMYOu6IoSL/3TDtDdHXblEj3mhp3GWC9kdaJi34T/QoVvhMLu+IXbx/q9qYDejYvEQURbxj
8pNjAnknaDFks3t30AcLsq7x0H/ZAnhmmoU53H4dbwHsQI0pI+WnuUrNFgNtcedUCArMYfq0SIRx
v/F3g1ltK1CIyPRrhHd53m01FSVFl2km1xayQGE7R4+LYF7zULUfy7x/T7nNGql+HCbx2OGyzmrs
Y8yxkpxU5hTLoxm8sCCcccS6vgJ1t0Dpis4ARI9dUpslEmJBBMzHT55phL2XBSCjpHjwA1pK/uRm
ODighh/U7NgRlbOMC4JRAGFABJmINc96gc4YYg57uto1K15Q26bHRObFifHOw1ENVfNaeM89tN17
kMDnsADh4wGzdtVGpyQGjZrqCvFklISyZNg0dj29zviNPfgjlnhmyoEk+Jabp1EzhU6SewJ0NMaC
tOD6zH8pqDhxFs7C0huorova1sywKgACoYbvTkaYOhEHLop6QHJhPw/4ysGto8mqPHOH+ABiBcmI
Y+CoL6P5qdYvhIVDE8LPvu66mO4ASN8o94ZXAzWgDMD8+CFKdC27gU9MlrkU1TmMiznO2gbZ1lWM
5/Ro63cwMido2itZdc0+7AQlibRmTNgmVLT0TTTg6KppV8hWe52ts2ZI3xnzbXByFKBtbEOxBMIa
oeWDlDbTWqJ2S/usWl67aSQZCGrvQ5tDho4JkxDac+4hQAz6sVlLNpxnegfbOlHJPNQ7ddeEaXqb
IvCi0vKWzLa4ZTDuuwZ53uxiv/+YMlGePT3I1/N6hFrgC0WyenB85iCzLCPu/CtNd6SPWii3Diyu
ijdg7xNSgGweMa2veeaKbHjkT5WSEFE2frEUAtvxDROZhsBapwCMrylRwMPUxyklV5VzH2wlKpSV
RkCxEqKCFFoCG470zhUDb2bLKaO8dMQqkklw/vSNUnNHe0hZCRoFB8OB8RiNsJnzUDkxONxa6cmD
2XJTo0g9JfH0w/LqezROGKrH7mjQD03nGyDORgy4DVKV5GAEKeCDxnr0ueXtHEA/snKA3HvSPmsQ
9dnXZwSRIxTz7rycpvDg4GmC3EnIZUmSgNU4y8CMt0qhP9GjdjaqUjsrC0zTgogrlh8E2X53lqEp
9qQcH7BSk24LGG4ZZuJOD8eb1SFxRTRW5dNLNiApjsnwc8n2vZW1d+k8DSLFoL83jo3NKxI1AILm
Xo2GBYIDovPyl6woLixbcsPglym9Zx2Qg+xytnRaol3w0yDMqVHS9TTxHaNd6wXaYxWZZamr3sLx
iuJIz7gHQkk8MaIWZqSEzhs2QwAjgJYee7A2KxONZF4OL/SSXkReDMDtcCXX9RrBSZAXALJtATao
xvKfUBN2gNhh7TLqdQI6YS81hMxtRsVIdhPTDBN1PLmGJowKF58rq1NpPxf+16QHqSsG+SMtMu71
08WjvYqUMD54k7Y2o/7n78s9Q/vv9Z5Ji8HWhKEbc3DZP+q9AuMj2Kc85kpgKNUg9WK18G5hpK29
JNPvRAMtvUFWpzmg7RrTeXHIgsLXpZ9tS780sy83SLrg1NLqQKvHxjvgTpmmWUwvwnFnwX9toYGl
lXnvcabrXsb2xBnrI1kWkL4qMG+6z2pbj5wqhl9CEmMIA+02X+dKt/acCDUR0ReTAj0lm3XpI2g0
C1cqqGg0cPZ9Rls1r8eDxsUUTtEu9ex+axjgBOywfsZpNtIBKj/t/MVjZgOFbjbSGmp4iK3uONpq
tLe1gBqkVB58yVy6TOzVQIk/Z048QzFCLBa+02kA6E1Ex4rb1dXItPvUz7ceeE1SajZSdX4mtWhR
CtRzTKOb6smL6OAEGV0KyLNdWn18M/TsIoeu2+mq/OHoyYnGmnksI5MScPaN0WJbmjWoRgSmyJ9l
Gyu7pmSuB4QbT3nvfJQkaF0UGw5Hm27hzp6aeSUO8/ASEHicwaHcgnfOF4qKMoo6bB5yC59YN6Uc
iIJCVurQCCJyCuiSghvUhDjBQOPL6qtb4MjB1bTx4OfwnzVUhL5az3Hw4ZW5loLPxyTjYDj5CI0Z
z8H/d8SJsLSSGOTBJ98V/0dpQvGyEHC0keKW9tbxXpW0e5ufJi7MAwZ1/I3t1rKpsolMLBxjgwH/
g+ViQngGFbOM3/oGHXjDdhGSfEs7MfWpARKPsompA7lt0UG0PvpRktCbkGhM/8WY1GNXi4oJGK8K
YWxG6OwEpS/Q272jNRulsp6zsDzXPvqCMhhq1+/su0Ra21pPH2nPq7V31cVULXKVqqMy4ULZHRmq
bepW6fjeQ0FaxBa5r8gY8CPwBhgKHqg0426oj9HbhMp2EQNMTpxH1avf8T9Hay1T33U7O/s+VwQQ
QgB3QYpzsFE2An4uQwxSl8rZEr0v2ArkLTFBcf7BrglCGlaSBevfu9FGn34A0WUILD5t5rUpaDC8
DItRA6vViCzCsGz+jAQT4xIELXzGFlRO169M7SPmwwOiVJ37vHpQJjTqaocYYyBnFfnSLZsHHhHY
l3WTXk1AIZgqDNTXdX0nOvpydPm7TWl1O7WMEhJXnykAdDvEL12jZ87THras44N5xUVjgYlOfB05
Rx9eKU0tPmVeaO9HZ7+2riQe2JguvmG23lPeMzUwJLBrGZ2HmqMCgeQtEyFfVMVmJoUbTA8YRgCv
WlQ2EyPHqe8Tp75RubfHZJjxVHZ/cEaB971Q3hJcRwuh/8yI7DGgIAJH42Iqouw1bs913MRckST2
oZncqWqhnWbLjNUH6zZUbbhQkD8G7JyMJsJ37OqkqhbGNaOHAgplBZsFQYP1MGURmcAqmz8itFRp
Qo2tUBJ3BZuZbK+YIO+ovQuzIoZ7aLyN1cUftd3TM5XC/b5x/29A538K6KT3RJDpn/2A/5bP+X/a
uql+JCGr4J9xn9+ZnvyXv9p7lv2HlI5qaBZwcI1P6P+296T1h6NZaBPoZFmIIR26Cn+19xT5h2bq
Gn0XBJKGsM259Vf/GdCpmMYftqkKld6XAS4FXOz/pMGnG3/rXVhCo83jOMIRtDXoKVr/aPCNQL98
eBDhc7ca3WTl38FAOBApuKIBTht50b+SS7w0lsOmOvkrkm/XzhK+4C9v2fXPVsmvLRRt7if9q4Py
16uQvEUGpFzVsudX+UtKaFPYhfSUNHyOzxnExRP3OW9tbJy1cy63SfTnmfz/7Njo80H97un+cdCF
kradzDnoYT0csWevkhOzZtfbd6tkpZzTn94qeld3lKxLmMPb9p4o7WX3+h8Oem4L/e5V/KMO8ikQ
PJly0NlR3RTrajttrM/8hEP/7O+9deYWJzanzjk5iWKhrH//7PMp9Ntnn1uAv7zlkU6zY4CN9Rzt
XvA56itrIz/8LcbxNSIP1xYLYt6e1FV7EV/NUn/+ypa/fwXavz31fvnQ55bnL68Ao7EyOlhBnsOn
4FX96V351JWf/pHU8HhiJLyIAWqm/+lU+3sj9b+fav/oHFsyiBXkCuEzFLp98cnkeN8cENEab/Wx
2ajb5OS/hxf9UG9/f7jGv3vDuZzpcjo2Gjr9H0+cMOcaHKUPn8V9yQHHT+W7erbu1GV6S9+Cezbm
3k6eb9I1ztlWnLS7dm2umj3p3dd8XcWb4qd9VR6c/3At0NL9NycCzVdL0FG3bKH9o7OcEyfHtcfr
QjDsGh85pIKP8kxnY+HTj+JijNb2wVxWO3npq7X3RhbGImb/xCZpFyzzPWF02UI7iK1cx1v6swBD
phWhjcuAdR7H1L7fpFtIAGvtMCuLT/IWrJJ1sDTWrSsu/m1azc/kccNBfrPnkBfyHKwpeTaESG2C
e3GYjvZLtcONuGp/ZFdQowAelu0P9UvfGAt1aaz8A/tCMtNXTL8/xCVaWjekN6tyiUONv55wVddn
FJWuWIHYJtd7umjr0UWZnCzaM0kRK+er4k8+zc+E+tFtT6EL9GPJazoBU3K9K/ypFZyI/id09qW+
6XbATR5miNuid3FYrFjoKZD5Qj8bV+vZX+PcWlLbrMclGLT6HLvTc8swe2Et5Ut6613vrnbzg7fE
Ub/Wb9W+O8WX6C7mvV0rK32NcBbx+QFgySW8pa5xUQ7giJ/FHt4kvvgtktJH5YotT+wIghGXYjc+
1fUiPji7/Naekytv1GXY2bvhMqujCLm64t3taxSdiy3dKHNNPY6G141cbm4oklz9PbyXq/JZ26XP
5rN6lHfK3n5N7ig5r5GrfPZ38r5fZh/GxdzjPMl/BA/WPr75NEhPoAYUuSiO6Y/0Vh3Tp56XHsyI
DF4+LBz17NxgQpy6j+DIhPSJjW19Gn9oi/RRvxpn4Dh7hbytrfdflJ3nkuNIsqWfiGaUIPk3IhBQ
BEAIgiD+0JJJAWotn/5+yF7b253TO2VrPVWTmcWECOHhfvz4cd0P1i5Vo+7WZwVNqLfWe/v+RSm7
7A6RKRAQR9Xd3shpcGDcaoO2T1d2cwfPJmM9BSd9SM6j4+g1NoYcJPDSYa8Gr8q2Jduvo9emEa3/
nG2Kdkx9akJRc/b2MTeGvAZvOsKwL0lprePbnGYap5RmFHTmAMpx9ta5a97s7QiVPLQoJvdvqMyY
Sph4Joy/arU9Td5aocyiumjJCyrkcC6fsh68wm320ujD8mm4EyzKo1UzCV/u6FgAZcmygXam6Mvj
d63uohnFxIQf92ZeH4iuqG18GJ70KURv/yW2o+tRH+hBxMfbk7UhkR6Z1P1pdEAZOrlmL6c3eADn
qpXTCXYh7b+Gt40EdIlWadUzLm8ODsHNbPnAxM2wH0GbRe1V7YKHhI0ojqolJ6QXxF0Z834M8QHJ
Vw0J1Pqoi/PRLCv27sqsyYOHc0BdrNoOpuFdnSC0K2CGj9lYwlrF0Y53njE4mcYAUA6bFh0MMU36
BfdpELG6q0nXx70luz6cDs+LjS7D3rAb70crd4c5GW9CZG8giqIAP94NSodGIHSm+ED5MdvWo1rx
nN3KYIc+7+JxEUwQo+OmeOCt8Lh8vuVHl04vYrUWPaj1AqGDw+QZr4qDh0Ye0OKDxWl1I6hw02Sa
bALkmobHYSf7ogbfo2Y+RLSY8lyzHHfiRrxO2wK11M2SXhLDPqo7gy5/UUAVrQa0vYnP8pViOyKy
gVlrdoy2EX3J4/oQYdv6sJeuRrUP/HjRHkIvt9cW4niM3gMdClFX6yGtIj1I8GklXxMdF+tRI6Ci
3G7at7Y4hqj0pPe12Kef7BZQsiF30TutuaVNJ0C6c8V7pxlSrj00nOPoED7jo4/VnMHgTE/pNQC+
SvZWN+7ErY3s8EjNpBMZDbUJ6urlH6K6t07u8BMURJHoPW+zKqBINt7mN7I6aPe5Rn5OCMEVlmOb
fF0yVqiaTloxEq5sGVTGhRFu0/rA8IBZSvecMLtPYXjHcK2u48aQgv8YVa/usB0fbTSVjQRqIBoD
5mNCLzjNlkYVkoG8K8Qcm5oesRShxACN8TOnisRF8k63FkgOJedBW8NrVlf7Cs9erHTp0mJ30SH9
svWgZSan6DaCv1ou6AlZE31U6Vj8WzE1D35fTeMVbU3YoZcAfmL28o26eMS7i2SERxfdCGmDN9zq
qXenrM+FgTiEdR0dv6bWYbi1bynZtLqDecBuyGZwtBvDPfjAkNaevRi120HbOxWn0WG0wTBPx0d+
n5vbF7/m4Mg5Vwc1XNzo0ja+n+rzRaNKCewv2/QwMNk2YK7xCwKg2Hj0iPd6M7rvte0HHR8WMFGn
XQxXbXDRLTTd9NHrz+/2KjwtHkiA0/UC+guAjWj4F4t3Ah4Eq6SJHbUMzavcKr7eyd2f/Ld/dWia
P/yEbr0D5eCf/tu6+dz0ngiIjKeLOi0s6dFH3Ew8+xHXbzBJEgJoDfaff3DgWv8WK/T/721J8v/z
tvXt9QE/mdu28p61RwiY0/WNId/s5S49BmuPwo5iPzrdhDFY76WR75F9EBd3Ez18usSntWXT3iZr
bcT/3cFr/34wA/VHGBJGD1i72+z2fj3YY4v86ePRbI+yq4k+LQXEKoMEKh6qQEValJDM58WWYi9N
4w3hPLzFezjcZM+c4kgykaL+CSYf8+tgjhhJmdSc//58P7jq3+ONn+czGj0DF9QABP01X8b68Tm2
e+/2aCs8/Uih2aq16YjDbLiyxtZHyvrAlTa9Tp8i6//B+yWs/OVm/rp789fo3JEgOxzrH0YHpqgT
6nMU6nXs+4fvu8zvZoFKUDErCvbXUcxa+G5pa6pSfY3Sq5Wm6aUhZikHIHp78YKVPsO5kx0bYW3S
4XztA5YhcynjxXGjLGvQyyeDqxr3UEAUdEZWpglbed+3NgE269sQFsxGwVE5ED0RfB0nrp10ce9E
z4yeYp8kfTqkicfiSOn37CDXCXtwpXaj6C44S+bzXjxHYmhu29CixbKvoujq/mG6/n3Aet1Wp9Vt
Nyhq/ec6BxpobncUD488vyv8q2iPrrLjpRu1Eo7VMesJ4g/ia1Sab3t5W9BD2lHR/yc3w+j8NWv/
+xC/gpZrd9/cn9A+HR1Nzw+LFD0yeaToQDrx0Bx03GDUFK5N452n8P7w/tWl/3O5/u+tfy3XeveO
bSnr1XJVefe7oPJB7M1wp9NhbyDwPgaTfRoEpUgOlo0W0J8eoFfF3//vB4Bm9M8JgLO57zWrd+cA
KfYip+WCeJsF2YNZxWEWRdoZVzv55cw+qCYoCjfE6yb5BqXabbVUWax7EX+31WCIJuuGNMFgYOFo
kKxwDiJY4WvR74izcOq5J0ReOdoiKvSGUXLaiiRaqcgI+JsteZCcNfQKJAaR8/kdNT4YvzKaG38I
B7s/gM/f37oChGiDUm/UOxDSoH79861Pxm5fp6hxPc6dEJV4kSf+LNOA3mJr2k02HQ2MxczxZ13h
XQXoNIGb2RRmMoRxIoYx4ZMMaV3P5mRKDk5BRb61t1IGqtSxuZX2oCbDrehwPWcsukBNDxHuheyr
ZC9COmeruvSAmgjcWoJtTe9K4Xs+BvVoFdFWhOD5/LbuCgNXsC4iEoODl/bDBy448Y2SbWEPW/J7
oYeT+BtfF7+roz9YXTXjsQQ1a8J7KMMNuWix4vJPTB5wsPAzn7umGYqU4ps0twy5v+EQMR1FuhPa
y6dEnLmeOlvr5c1YEw1NM2gV1mWDy37EIiyImEV0VJntvsXcLz68gvLWynS0+Bo8OQ46jtJzNyNw
FD6vs/x62649X2mcM07pk7BHUH5UlvOneNl0a5LDjvjolbIzVpYMsXarqAqkZ4JCU4zbS1DAwuZw
OiLyE/VQvnMTqbWXRd8uPDl/qRY/KiiYZlaQVVTFzdvy1A07LFDGxJ70pd5LCwlz/fBuIu6a1JcG
hrNmKtvKeUnN9W/CfDCyaEMKc2h2TNPqCflyJxuRmG5giK3lfOuXmNijqUxa0jor5yqGkIDkw7TG
QeI9RSCGAxJ+YmC7fRz3kyndgWvGg55w+yo/C8++i+RiOh1zwIdkxyFkMFdy+dVTpYxJoDE6Fv3q
Meci+QYzsHtidJD+XQSos9o04WZmEeCVQdIUtjma0+OF4Wy536WybuZ70HLxL79EMHpXzpYowCi0
wbiZC8vAmCYc2PaGw4/Qm3QHRfRTYS260nRP1sc33YbkuczFUWqWKJUPsuYHg8AVcipP0meGzKVp
S2sxnIq9Nud+S7goLYtRMOWQeMW4sRY1grKnz6Z/d6O39B8ErzRH0E+ptsL2OZibsulmPs21wF98
luxDgSC8wRVGmc9Xud1lvT4UkpE6AO7oisz3opNwS1NthEnTHFEK726G2VYR0y9bIskjfy3MUrIy
AfJMe5RJc8ji3MnAmoxWai+Wnp0/BcOLzx18DS4cie4E4/TWL6a24b9VT3wIVmoWQqf4p/iojBZz
gTtNKZPNYPdsOPjKpQkA16PISXUUK1qYI3PE091MdyeTKJ/hWTQBWiHEiAoAInvrhB4KntKwiPBV
RNyawImxT8EGE+D+CYNr/xvk+Hfj9gv4hWZurNtnjBtiRzJv+vlHzXxkQBjFk2K3xqVUNClj7D+4
G6yZvfM9uOuzgyMxQO2cmI1YhPX9B6e282+INFAo3iM4fL9j/Dpr3pdLo/aartfjbBW03XKyNs9W
qQznFT9EenQ59N2eQmpV9LwLNpStKhCOFTTK8Uu98l/RYTZ2v+vJzlzrndxIEBgK88flWfQVwcDd
O467add5UmwZPr37Hx7/x3X8j0MDx7dBDsEwKBr656FRR7H/0G5My3Hf3gzebgObnT2cu9Vz6G4O
nrGBh+M03EtQuu24NkC78787C8a/gph/e4BfzlJ5Pj3W3Qvjh8ZytZjeAtzkGLe/UCZfC7RX1OK1
F+dRb7J2ASd8Y9Kb18zPrOd82n69oS9eI2gmFM9xBL/HxLomSQ4iSQbOJL0atJw6QkqLjaxNyDaD
ytMurmHaF/FM7/NNTBpYPL23+ELwfjX8wo38wwu2fjsjP8fy317wlyN2KM+N+q2sleNqYsEf1R2X
sDrTzpTZASvBdqTdpLeKDIz/GQksIklk6vVt8SIALAtEASScxhGpS5bE/Q+P94uP/Req3gc8hnZe
h8P7A37/Dcs/Ncru+1VvluNV9sALqovNTRCUi8tXWexnG3n8QzzR/u0d/oxHr0liHy+l3+39mvDb
8fkwUJQpx1RNf5fW1S4danV2zm6AkqeF1mRr0EGtGCejYe9+chpPXTIyClndb3RH6DGnu4ALsHHV
W2+ytzbyU7zSXQWn5GnDIrHIPFn4ZJRodp3/vlx/0er/z3D97el/zSZ8uksHNatybNDIQQAio+EG
yLc3N/pidq1bdvs69WVT9Qf//cbN39kPEmx9Onk0+gSBvUbjJ7j+2zzdKUN5vnfEqNvK6cHj+Akt
HsM0jR3r2xSD21m6HHzLREXZf7/3fwTuv+/d/KeRaHUfdA5YcW/P4+hrujR2VkUR0mxXb9R0aMUW
eqAgFeLocMzUhb3sczKK+f5PkcW/BepNKuARxzEMo9P6FVmc1u0DeqjnzmgvFGdQQ2gntoaWDEYj
Xtv+w3t3er+NUxVE/e1+7V/GvU4p6fV2P3VGtPASfjmkpQqlTR9Z5nerRuPKKF2LcG0XBWcnTn3f
OcgNUsKQXY7q7rWGEdbcw68EcX+UJq1r2i6No8UD78YwswipcA/+CQFgV+29VUbJrfOZZEY1x+5e
rIJ3bXhTiJ2Kmj3n+suL5baIL9ba9vo46bC1mYtT3wGCkmehd2G4N30infxsqpbD89zFxspq9i2n
7xUS6eb1C0nqs/w8OCjbZ/xM4fkeuLztcfib6Fqq+fzgH/CKdgvqqe+z5WmEDp4/n5NjctHqEpcB
vU5iYooqWYTi8hNjhhR4kR6LIw1Q0Q+SIT27Rd0sICQ7ubfLUXeC4Y5lkSAIPn2S1IwOnohPySPX
EqewxeEm6Ik3MxbF1EWZ3DtGKQo6qcFbFWX6lIRTWUsoX5+0xuuNNxoUhEXYXHbFRXlE/vYFf3Me
eXm+jnEDr5ra73YGQ5uOmZT9UQW82EfUwjKWXRfBcsq3T8gNyvtoF8Y91G/UUa5pyXj1rqBNZLS2
cgFtZPmxrLgOsCDROPQaKmwuIQOKUNMU1kWReFbD1e7U5ZkGNjT1VUaDbTBEgTDGTV2JVKF+L3eD
IlyJ/SLufCDdopWIi586HV34vtcFTBR5U+pZ9REZW0gW3IT14Jf7MHbsb65F4w+xyQYNmaj+8Dmj
6bD4equH2U7WfRFPD/o6eQ47hqJejqRj+lSTrnsRZ+3ayx5OYuRypAwmjTaiFPi+0GxUABWpwVco
kJmDg+hSbn0KnsgoqWZTfVGT7hoz+jgkWNkRLMvhHX00awLqra9O8E5uxU1+tXbCpWdNFfui4Idm
N4hG0vBbhrjJZ1jCfjLPYXswamuT35xclgfRtybIGYk7o5tszIt0Cag/cnDMiSTMgG3TE4YOQIDK
tSyDu4JLQP+E8dA0t8Og9LY59FQ3WT7teVY6uY88DrFs5s37ziZKGmeRbJO3WMLPxJ0lh7lg8d/x
qeydXF4W7b7eh017Cv2dzF9fnyT9WerCsIPBk84IgI7WgJEJjkq+iSiSOcIJEddKLhFtM2QLHx3Q
6GDR8YUIcBdxwOgGgc2p7rzzbqVyJ4K783WL8KjLiBiSCgRcDrB3Mf36g0Vu/rBM/gPkMHqGQVLa
qHd7rV+2qXXe0byy7LVGbd/LX0ofVAq6dsP/fftOqegoYNXJ/skp36Rbl5axuJ2Pbri7i5bXsGnc
eZTXmt04OCKdKkdTvKGRqkUsGrow5qlPwzpxNHd5jpcdYlmiMNwM2fgVkuXo2Rm4ry9y+J0ZkQ3V
PWtRd2ENC9q7sM1PAA30DwBCWAlx84C+zla4t0OskyHfwds/b0X68WIBh3TDX3Sxs1c8vC5Ogxy1
hRzIhgNF5JsBX/ZF6O/N9JSsBWpX6YVFh64yB8CZQPAzYz8jtyXuo5SXFTvvIWLH0bopqSA6Cj0z
SCGpsDE7ws11jsTLuwTLfRWFKogmqjRHdLc97xPmueGSVO7YjrMy42ofL6ypiq/+RnXHVCZVv0MP
kzN4FmQLJ6ZeosRwOGF45EYnmu8yWEfhh7sK9ir6335OuRNmPVKsiDuLGcDic1Nzewn8J5Tt+00Z
zqjy5pFIFLnpUb5sTpmaWDyQOTKrgXGOMtW6eJp+3gFPpLJeUJtEewC5/8q7uW4MziJ9Lygev0xe
aWeQXgE0PjYvYBnEvY5wZmFx/BC8+aUMw5bnkOAnCN+YnS4mh0IT7vYSqW7LI9CpbonjDhjDr8ui
JloqZfU4HxFbeGEM7NRxyvwUOp+6cNZCk6y52a1BWIJGWDVpOXu/OgPu5DHunI2VEdRhjYjYI2hj
JnGVHAc7V/b0AkWBvXwJZ2s23TyrF/P1ydxIZOa+PZChLmizZlnHcROFX1UqbtcCVpkh5MNwAyz6
YX20FsUxCBsi3VOspA50ovsop9RWfMF6igpx/sx2VGIJzg1msi9j0r9OWkqfJssARNV/95PM3m5e
+DNQj1nq9OPFxf7+npBaZO26OMTOJjwCD7QVCb+xVXeG1YDterycWLTn3ATCaZqyJ/y8SxvLyVtm
Xu8lOO8gk+d4B1Tv54o9EYbpYxwzQuBTpQaA0q8EJ6aBtTe3Vj9AqHOIX6U+1eFXFMgx6XCW0iJo
o9cuNM5F2IbttLLznBZwChSr8A+8DvD5hQcP+96sz7qAfK29OYRRO7Gf4j6LeiYZawDIriKfehPL
OQdm/cg3B8DytUr40Hge9QjoyVah4qsyTEHW+evY98ENV7EPHpi2xluzOpLnK/sB/6qh8TTA5Yrc
f+9VDgxylx7Up7ldU5GnfP8JjeMD6h03gphNso+LWSmdBjv9yABgESCi4IQgks6mmXU1DXbBsnyf
6cDVeAWbAbQQcVwCmwIz8GYZLS1FaeGOPGWG1L7yi9SpSVE5Ymmp4ip8iVNWytlFcFiEfUwQpkLg
J1qDrSOs7xhTlN6QetSz4jbAMTrwJ6/wtMWMThPC4A8TlnWUIv4a2QfpbaSX+6yxNRE9WW3utbWL
czDre9wSHI458l8qazSEr7RO1+ZaOLUeH2+NVxGvb1SLrVrixmh3I4RD0UJisltM7Safvc+V8/E0
KVdA4wQgdJbXJcsoyzCk48jzL6mvfG+6aAmv2vQVGMhWDmczDEPs9NlzQuv2VYdteQl1QQNCsyvy
HLk61h9bDjD4qzLMuzwDxGwBteUnpucgo6gxtHuoBnFOYfMrUKWobWWYdmZA4CaUCzZ1NX5Nc+Y/
cPzQ7zs4dXfqZ50kMyDlzKPOpGp2qd/iOV5uw6XdV/0DxXkiKregytF9bHtU+MyfVBnLzaDnV29w
yRmFi+5UZzeum8Gno6avfia9ReZedJMMOgAZcvlkd3KAfsCZWSSqMei19MtpS3JybLa69LHeXhQl
2zDZWRH4SO43WEV1UzM5DE/8iS3n6LMgnhaecc6dPV/7lGAI6EmQTFYi7lR4PzY2LHwGDTt0ptGq
aCWeX1C3VZn8DqNYMWL8o13h/Mu1rjADnEZrPj+a2dlc77gx9jJ8w7+CbFENeu73yACxmpkp1jo2
GqYwu+eIPgbgc2dgyJTGqztdR09I6HhlLaq12bJTfHMzLHg5dTZBVjtOdGbPHmS7xl3pqd78qEdT
s2l3kJBoI91oiXn09pJSNL2Lv2S9+hzDmLjiHVxFSBUXHqbl9aSKDvIyIlfvjRBLxk0hA+ZE7YDJ
f0c5mGSDNiri8835XXm5NTzntizepvLfMbN1N3tW3tJ5eQI3L5o9xSnA0MU9zCIu6mn5jdJKzIGj
ZzNYXnL6VGf43ILfAljqMoM6vLI1gocoEyduO5ytutopO5SbUR3Do5L6kaTpHqj27GOkZ9UUk9Os
bOn9rqtwZmou36J9lcvdaD73jnbGkuo3RE7jN6LCYmX7T7P73SRONYvWRREW/XWqenE8bKZQY+XF
jmPMwoagRGA8cBXYNWHuP0gT3CZbIKBtT1O4OS99DyUzWaVNmsQ/jEdxz0h+irRrh6Ff/QbALlli
/JpL+rRCVlwY1s0ZmU/sdB81oQXMXGqBqv/RJJuFLOIbvZmYbgfGjAhnIfyiv5yE7DX0CAfgSEQe
pcTCozQDXVQrPyCIJNC6YpHdJX0+D6+A+arTDk+SxySJSKgd0QTpI6I5bJCu00aqqEM4qrpP9uD0
o040x2CxRBuJJ2LbbiInwZdrr3XEj9hiW9EAXQH2rt1kZ1ttzHqR9Uw72aukMuVc/eoCdecfnRdX
ZpbE5qv6kuQS7KleZY8aInR6KsZR2QdTena3SMYcHrIpadthuGSJqZHZ7qsxZC+1ZAEK1msLXAOi
VRyeKnuMIV4vGU+udg0KMHY+GXoFSAdn4dSqMPO85nn+RxNgrvkwm7oiCXLqz95+QUBVyo8TFo8B
pwkG3LPBA48qSezPxuvFyyUqPYuTbGMZ9fWjlis1n9bxcIksK/vYSrEl16Xnecu2nSQ74uB3xZ6d
d4YcnJHtmn3LlPZJJv3hkm7sEmJfRgFk/y56XYw6WtkNa+d0RQH3LTwlKf04KBMIdb7OGDD4oiRb
CE4b6kaTv7VduVabmky7ZKjR/meh4IQ5NKaoPJn9S6ZlkoZrVhjNT3ijjpjyqiTM0OxhxnYtuc7q
HQz9YS9r3+9s6rZl6KRbDI0T+hQ68htGdEOHSb+r12MNXfXOUU9ZYQ9Xe2N5ZENK1G+lX1mo4yjV
YVeHVcTqZ5eGwlYez5y6eYl8qXq7V/PgMPBniJ+45nnOc5FcJibCzts8UH60WVzX0JbRK4zsNmuT
hDsntq+mEUa5r8kB79R+oQFutOdj2qgwxk5q3zng/RKbz8gF+uw4TgWCMNpfbtwmVwFUOYyklAOY
AcI03Y2ZALJAYLKenme3Ujt68ymVnb4zLHVf4KpQmEgDitlBpy3G7qEAOB5QAFREis4mSux57s5u
mPIAYnXx3U+xkhJnyaOQK7UhgTpLuiZJ+QpkZG98G3qFPRXga6DMMzvqOP35TtoIEnJq5iFuNcxI
tjxOOmY0AXom7EQyn6YJOPw72diI6GQtd+boOHxZCUmc+jhxSw9K2EUmdJy5+aVwu4Ye9Vh5B7+m
XLYe8XQpEGorBZ5ItNLSdpsiuZPhMhv+Sr4HX4eHGrXgbuEryeRgJpwJ53Hkch836LiBPOpruCYf
0/YSzge0FuQoIJEGHTO3a9vhVlH6omy2CSyI/EK2XrQYQNUIbeCjZRMfgfuqrIm4Jf/VY2JH0fZB
XLoC/M33z9nqI5tP1duO85zwJ887d44tWy5NpLsahL/KPd95AfDslVwr3nTbZnht7zHJKmbTjt1V
sTdIHiXzFnhV9aNpsIzq9nJn4Rkwr28hRw1zRMLwPb75S2b+WSEPDGLNWT4WvDPBurEC+jxFdQpA
CeppJ1D9lKw8I483yvBHbcin/JTm3BEb2sMtYUnoPNt7Nu+4jDC7m0H2ZsFzSOl46zuafbSNi2dA
uHHNckVvexxD264Ll5TaSOJbg5xdtJ9PIz/zMDQbAelNVmaH1wBYk5Ufu/9SeMb0qaTXPC8EWuLe
gnIvRusc8kBzDHV42RQM08tHEFic/LV6jnnvpu22zKDfdCejAIHUM0lJYBX75LNqWK3mLTuI0UUw
Tk9xHFeR5cGvFtt2BhemvzF/qAeQhXEJnna0sZY1ZbsbEYhB/6EsqJeDyRXw52OOyqZ9VJ2MVhgX
lw13shKmIGl6y6URw5QRm4eyt7o5tpdRlHE6vGW1TK5IiVWelka4CZtFLf1ohnFvYMHh3x7S4h7o
ypmnMBQXADFAMV1it+Mj+paYdiqdOT7gwA02KSds/Qo7YzzNcLf8LY5r3cryYtZCDLZyvH9wwKLo
LQAQfAyPUszCOdlqUr8rPT/PVop9VPk02Pc6m8ROImhBLCOWPgAV4GApOgv+bM1kudIMSA8AVUSs
nvNDL3cLBnxZe1XhUPK0Ye29KytQfd8nTMLWc+Rad9eLmj/fky5m88AAmUP8OpMwjWyvAVKGYpN4
Nh2mm2yk9abKkXi2O9jD0X+/TI9nTRhd7ssZndm8I7mtJSyHrnU2c//4lRPc30XEtnhb+b3B6uHM
xQMryDbkrxZY4euiPhrSMZIEoruTuedVAQwe22UAPI3p5l+q6Lj2XWNyaFprngF7exlxF/4wpgo9
ZrqUIOhvNTTz1BezpwVqqZ0yWSyQSe3jnhCrFbiALfwNLn1hTxe3eZhSAGD1r8Eijmsbad2fYAcA
ZxUzFu+qDFO60CEgotGphoiwxb/B5zlyuQrXpDGpIJCuwgn4YqlDKm6SNmYxXwwfkG3AS3EP62aY
Vu74rWF2Nlz++YS4QAH44mHT1WdR/VMaP7h5LVhM11a7zIjo35DNJWWolT+/C4nOTO7sIaEouVvR
AR56kQo6KR1uO2Jt3/duX6w/ooW2St9qH6wnUi4WEhMru2i/WGq1vJ0V2zXQzBlf59rRDMLW3iGH
ylR1xbmjyd1drgw7yPbewiXLNpDoD6hgyCrSxqdO2g0J3AO5asNJsB+jVDghIPe9LFOY69aIPb9i
Yd2FV7M9XJ3iJ4+A8619r9pyQA8Aok0xRacBo7DtiSVZzQqOx1xhPfs2+QMiwqMNKJR/Eq9yMnJ4
lFC+o9FI9jxM6qmCZKujpa8qs4AAMibppnOvBkPo9d2l6XoVprjFCdECl6Rb2MZrq0M7IIIFUMGR
KOXangG9MZrMZ7xoBRYwnJPGp6vUaU2Edzw/7GVRhV1V9FM5vLRrIiGSvITGivLtHfQGt7nLmZHG
KNTPv98NYcUYDWtB1+F40XNiouqrdJw4BkC3JrtgYFon23JAq8ikn58AcRXEVJPxwYZj8nCRPg7i
IcDJ2m/EoDGnD/8M3ghxBwyKaYSuz9PPCvaPDrVj1VmnOP4OzzA7tUgdWdNB5fvz2ie0iDU5giqe
KUF67vR5orsmcBcQ1RDlkgtFIkQSBryiKpDpwuWFyYFPWg04omw/6TgmD+oOUV36EtYnWAy3Vuyk
e9AAMrzpNEv1AnWcetd83tQCn28ADaNTgsKPT6bl4KBjaEGpDDK+PJ2DJ1s3cSTvFVKyAB2oqAW0
BAbFAq+Nm8O44hi0neH3wR5aIFRlIhYXr/8R3ydgfgqIwV2I4XX64Z2rKU3ZY/HCAFFjh99qbMyP
/fCYkPeweTcpaoAZiGryJHg6X0FrGdSYUYQHoPpMrqWaBAg0BfSKEte7RavVntO7mnAsVs1BJVPt
v9qaqoN8UFI/DLmJ9BjdDPOj8zAHE7TsZTv93j+ilb8GJvzgUPSpzoZM1KQ+vKG7wedk0tzjqOOK
K9UhCgaH6womxFlvTX6IKelhylCfAbo+6ZeXnq29n25CkDHzuErO0nnfFTzH++hqNbySloMLWDgH
/xbSNg5rUyZdr6U6g+3GP61NesnVzc0nOcADD9Y9RHgEHWExeU38R/6P840z4MI8PxQ6HShD0SH4
YPqbCZ3OuvfkDHkZl/YnasE0g/wO6OFT+LsKrgagqRiHRkVr4tsntcVF9uwIvItawq67VDjEHZdK
dK9g5md8HEnswH02D277ImoFUvWr7BYdsblHrWvjWVb4ejPCBE11Ax1J9bbmb3zwLl42Ce9wpf+K
SrLspp5kQkCK8oIOkKLK+vVF2/VzGmcneS8iPPIPuOLv0RkANfXBl9bjT/isfsOwiuIz4Bx/sJlE
gVwHXB8fQKEDN4j0X61PQ5NRDZcI1+jDFFc0hl36NLd1Qp8+NpzB5qHr8oG0dpM48XmpWHuI4lYU
jzbOAKdX9U45kQYOgX+Oix9wm11FSSNnTp4T+gJ1/8R5VUIQ0vWG9JgDLMJ9mwhDyKlbVWRRn0Zx
h7gx+0CxlEgIh33CM6DF3Oc+dbcaPb94+tX6KcInYeWlGuL3svc2qzmqON1nfwokvba2UNzecyuG
4P3ccIJVBgewePaMD/MGhbU88MlZX3UVmBruC9gd68jRIDhZVy9UkcR04qQUv8VVyQ0Tf19So+L3
Vz98r76o0iekIhDP3iA+BZhIbmTRS9mN4bvo1Fi54IlcBa10crnp1rxb12hWx/DgRW3FKsPtvlVY
LB6UO7tw0OjamDTIQSEghUx5de4d/QpXcKjQcqG3Fi8cS1CGR9ihw8RTt24/hkA/6GeWfPZiSOm8
RdTem1QmCya2/ARibIjJYLQl9F+WdFYk+nBPxJ4astrhQOFDZ+TerNdiY47238GZXlcWWgBPOrDL
KzIEoubDhPDP6rpS44eEqdHqSUh75jEd7SejE0UbuPBWtyaIdPrDw2Kr6ja0v2dyfch6BwN5M09V
Mg2tjzvGcWB9rG+r6ZBaK+m3R0RRrvi3r9dyMqYcxRBlvN9rGl5C5EncpNmQmwX+1e6onxy/T9tG
j56IoA0n0OtnIzPgTR7m/X9IOrMmxXUlCP8iIjCLDa+S5d0Gs8MLwWpjdsxi+PXzqSdu3HNmznRP
G1kqVWVlZuV2VEJ3e9gR6pWPbTIRx9ad0flyloyPwGQD6L5d13oyT92Zf0qPOaTNgA4oY22Eos3b
YloqAa/etLFZhYjJuB2A6MHZLRx8BWmI0qmiD/Oo0yAkxfRuqNroOY+RrC37g51e/M1BRu53Nu1v
Gttsd3CN9+Tpvaqgm1xpCPV4752AF6hnZA0ONQTWXr1j13+ydwjX9wDoYFCft3A0wFsNFWyVHiR9
4wPJ1yD7zWiH4XSSeQ24hgMmJkLcswfGFRLVaWlfW9NBFX6uq2/LHjGIarCrIUGU3HbZrqn96d0W
4B8fcXfgIlyGNWUtJTszCzKmdspjgM6Szf8brYs+caW+BFlFxhF3gbXBs4hrYsHkQ/71YcILGHP8
xBy9wfmvWf4D8JQqi2gHJCEY50fVycR3mfs6O+Ld6RJjUevR3uVynbRaDlONGCSBWxLkHq0P69IE
SV/qPZt1YnvGzCc8fakbdFOCumICB4CgJOOOGyNIGI0Mz4d/z5MXkhsQDzfZrEtyx0XLZvP3aRfp
j0aU4bCDwarRxXHaWVJXbadNExHsqiXBFWPwHuawWNGR+kd8aKejvoyIqSQAnaTw2z0cQCzRuYQt
18y5Mvi0ldOCLmpe+MTtTeVgItubHPbhG8gOxgB8Up26EygPyYJ4fLKBRhbOr2Ev3WfD/tlt6BEv
DD/kF+zbjoHSGiwaFfr7L/m8cneoXFcFX/5/SEDRaI7pziakZbZHlgpg5SM7s79px3UnwTfmBIV9
er6KiI77y0+4nZ8Kq2/Rsrvq/pFd1SVZkF2GRET9jn1Zd25icNDL4y8JEifu7h8tHWPq3Bc3hyan
gcWTD9/iZKoK9YdAm01OdF/pvOgS3R+iVMBMFQkuWSSx8k7IrJqKQoCGXKFBcXqFpevfSfPfnuhr
NT1DL8B6pkjw+hBvzYJ/DIxCkjQ1fAwIwf1IJi27SCKtxpOfcS/GC+zmc2+Thc7ihovCiKsL25Rd
iT0QXUxj6eJnc+ce5ER1yeYmTzq3db9dqg7jADaXJQAn0IbT9E+yOffqNDtJ0r94WklrjmpLWAzP
kOEbWy6bMZjOpEnu/nXDe9P/iH19zZeRr3MXX3av8EzA4YU8RUqZCIGACNARL7jEBxAdjWMw+mP6
Ec2+xTBh8gqvW7epDyGn4IgIJtY0+fVDa1A5C7O49nfR/EKnF77gPnAPmXv2Qq8Zja4pqfovPDKn
yeY3pJ5cRDF96Sudf7KnZ4cMkOmLIR3sghvtcKMsMto9i65oI5Mj5o8JE674KHdG5Uch8QxBLkeD
Z138DInfjc04GRJhEzKw1yFLBZPrHQKkJHQCJQ1BzDA9PPJoqYy4v5ifNUL9CdtgWi5aLTh4gqk2
ZG9TLYHttwcbpjpudtXL4e7jR97ll4fQaT9nMfrtp9HyQho6nzNtC2XVsqci/HyEaWcuqT5mdlen
Jh/QAXc/j9SBTlowo8J4iunL6e9Gr8UbHTbJf9B16ngN3h2egfpkXO5qhvIbLXtXU69CdWXBMrPZ
HzxXntOhbOriJtOK+NExPfWoJ0q5ayc0Lsum6F4Cpmo2k/zl3EI249Hze1zQkJGo3GYz3WejLlgQ
E3WTmVJVjMhKoNiEBJY3OfY7tOiSdGou3MAtH5zEAlUw/fau7OyZi1LbnJmI+Fkdkvi2Aa2tHp7Z
ndZPtjG8bYAOpPHSpb/TirfZU2zv0+PSTvfgkzf5iI+Q7z/hvlAg9eYAnHDY0EVjtQBCzBAzaxUh
tzh4xhDIlVzWkrDJvM/0S51ZjbmF2cHdEXSxFFgMITPV/sf9QIzSpZQ7utI+pfJSl+nOH/i6uzmq
oZ0hD9R0OCKAODGCuyPW96ToQ2fQLI8KPsMvfE+py7cIaB/eSV9/uHOgrYU4QQkg6v4UvjqFBRgU
phleBzlJTeW2gV0eicx9rE8+u/knoILxAIPBac0g7NA/UuKRtKV0CL92o6ssSAHngOYKX5NjRqX1
Rs/Rzz4nEMFSElokyETks8vcFnOpTLy1iQJNeb+Gn1ufur+OM0ozqmDdGigXjnVv0WUaE2FWk/Xs
khn1JN4x4HevMW4MwhCzAg0pg8osJ+SjzNx6RgssmGCueTgu7EicU+ZelKzMjQGR4qA/xDFgndiK
/EeuWg/W6OgBrRsv8Zyf9ITwAKsT5hQ3XSvtliSu1dfJO34ONDGtY5YwXNKZ/84o0DrCClYNe7xc
D19PMNqgQVNLMNNyZbLndOb0RBmH4DY7yVb4qMT+FaZLScdWO0WAXVQOINJQ74WuDeODwdSAHles
5rkE4Q4gHqhMsYKAPZp244+tkIoch+enzGD6iWJxQMvfJn87OK1Qw7tvEIbkPaElmyvFJCsDqleT
TYz/FnE86Ab4xEfgkLDGyOy0VNbk2eC1ySuoGh6Us/cCbJTdiOT3ERvjoMnXVCehAhYngK/3Fgk+
C5+b3cxAT9BYneFe3OwDk6TtGzOl5f591/H1yLggNH9orbr2bTy8LYBa4AsArw9vYKNGzUsJ7LAz
4at6wXM1hoRGiYKjKSKMH4O0OZL2p8d04RpWTpja3mgCFJWmSDzReXxx+0ItQVZ8a/fPV3Be5omd
Mh9LQ7hrzjYfn7THDsO4jW1hesadNrdo0AzjWo4sbCPaTkc3wDt10piXKkZWvnpH3SatdWrLLidK
1YZP+/5V9eC8WqZ0Mk9ORWWKoIOrlURjVjzV79rrpB/D1W6j/ocSxKS8yhsUquQBQdtAth9j+cXP
XTJF6MRPb2Fq197WhjP6ODhBRMbXeUFIYeR75bQp+0hDvvJdc4+vXevlAAFGJr7bYbNQ5bpcZz3w
cw+i30mZwAFn59tURSdsa9NKMT473cx/nMLhHtTyJSaajEZcBlSxsbz7cusIa3xvSwNFNTYFTOhk
OFkIXW61auX26iEKGCe7R6VA7dNc1eawYsWYt7ZkLg3/MNTZDnKBX6n54/jyPpZ3vvadJlbpHOeF
11g6jahu+qdH1NDx7MOsy5uXGeKyGNbmmCzDolfjZ3pmF9OpAgoDGP3CcAnb/Bv61woErZZTnGNG
QNnZpZd1NlTuvj/uG+kv3peM1qozoyt+WH5TIkdV3btUqrjLKZTLb6fXvjsAKDjknph4Kk3R6oqG
YasyV/NWr0jml5+KsjMpzXnmzvMBnmAUWYaYgv+wEDI6kI4VibFHQy/rNrZ0Ev1KY1M2OMrL8L1Q
ZbRS7/SZvPoQzkSh2PUxM434cPQZDtMtnc1TWsUNoMOluhqKPj89Mo+ep/d2PW9raKsg0MJhy+Mb
0uvU9hiLFIMofnRbKEm+DmijSW8TggGS1GXL9YbZRlZ8zGEVB2P9HtgE7Pitsd1697ro9j2aZ3CR
J9X87r1orvBiu5NgCNuyvdXI5lD3SaIISCjS0NFqbALFO3vOCn0Fj48CZH8CYNf9CZHWHIRDw4ou
D7/R5KmfIWDNUbrVBQYPejJqHWBfc1kT2lgF/Ev56ntBWi/kXrZ+TjIecurlsN6QGuF/eelQ9wn7
wdWm6mQ+qwhaPfW35ASk4GGK4O3KebVXgRkGCdz1pqx9RXK/OIEqEk70GeHFML2/nJRGT6E63vi8
He+/dUJAez58Sm+Yu+lN7j1j3j3ozqGd9eBmM3bIHgf3C0FFJrfVKnmQ/5jiG5V+28WO+YVrpnCP
cSeqTYAAnwpRMzm6velzE0KErdtjeYuHhHlK6vnYWiWUnOK6gZ0aocqbHn2MN39yHLDSNPNXkoR4
fuGB+XciA7YLHyYJzvT+aBPVnelnTmolb3eZlH4QmJ5tl0DWqTdMoEThY+HotqK8rlN4r/PTxHLn
yxBpGH3PNPiMckF77AUBhQVEaKaml1ARmTvguCKFQgD1ScM5Np0IfBHkvj1Pj8MAFQBNmHT4dIce
lJtaj35b6NXxliCOZCAJJNe0BTf0o762u4HwMZhGUQB7eBxofrumIzGFRswmkxSk/OGemTsn2b+B
jAyXCyoez4tBG86tNeGverig3S7tRe4GmJw6I7O5T4aVmwR3P3pDaN+zfsue1usbk0MTVc38FSma
iGdnOM7ka/QQEAVoI6af9b7kW7tQNt26W9JvOulkoC3s/WVMCkUU2esGzUOGHh0ofXxK/qark1x+
cs4JCsbXXsujPycDLtYgUR/HVdyohkwkx+883bIQN/dqP8SJQVRN9+ubDLCinxWMS7+qqaTjDNMX
tYSUc8vtYNOS44vs3ERy4kPJWt+i1yfrYQXOwC9QcadUHHsveNBaXDVp8362X64+k4m8tolPyebp
GvFT4mFrcFfjKyEBRsILE9Noj9Lr5hC6+Bg4QjunuEky5mdw06tfPOaqJqXQykGiayZvA7rHwzwd
joPgawvid+VyIB5K+5HkiNge8WVR0qIOhtQ5ojunnavalJfAFzZhgcn19ilogSJrlLgj50TA+WNV
x8PmCDpL6BaFF3wi/vUDB4KsBBXbCzqhvI+4TJhRqZ+E68iQdABrLACfx3nv6JuOzSl37+BB0GTo
GWJIhwc4d53AaAlWpoABKVaw0cGmDfcx6eofLHLodDYeeZL7bXjFtpy41eVvfUqzdG+Bhf8sbPsV
6YiizS1Oq6dCwT6PtN0DfCuPTqmOded1Ew7OdHih8wfE4J7S8S9mF+nZPep8s2v2xb3IKynDUe6v
Pdrzhz54Ghp8vbuRTzKPOsE6khbNN+GaBxJpUukDqHo1GI/7G3GSDZZYXwIxp74Mt9kUTgPy6UVT
Y3yP6DQ6Uaa5WLB3IOCpAsCFIZh3wv6JitYY0qICKsjO9p1xBpOfA2L7UwuAxM9g/Rr7b4iTdXQL
ul/nrN/+goHm4B3qylGqNuFv+JwbF+eMNTejBj1stt/O7eHNqh5CeHI3JlnRe485Gp8p/Pz72pgb
/QOXF1W3Yujiy9PvXtM0OmvPs+iQduRLNmGzwZ1h4vJJtJB4j5p538j7t4N7xt128UX6ktNY+jA6
Sl0+UDECaUj1+wortQgCY0g6/LVRekVne2XD+tYQcNmbhJlza+m2mT0cSwVvyjnPpiog+8vEdn9x
h0PSpVXQ0RQV2mlWRLa6gWemn3FY7TAm+GYCL91fH/Wz1lsEisM79pDqeHKu6pvo7i8FNwvxQ3p/
4eZt1y0bMEjfsl6SdDZKyr2to96s1rPrQRhO9oiuB7x1fUe6uQs/hKdJT8igOevWfE+R9uXnFUhq
4X5iOkAMBrI5JQlZRyrTIwy1NJsyKWipmLH84cG3RwYMyElXE/ehbKRHpumyZpUg0n4cQ2fLL1yI
p23GJFP539Wr5ReVpF3C+RkGinuf52/bV5ySNe6gn+RXiHK6HSKoGXoweahCl7ttgRq+Nt+nV++y
IW/SpnOvTFMvOaBXW7X3CdSCZ0zisf1aAjbintsjrb9teA9qC32IaPLkmBVqv29fmMwpjDkkXowv
jntwjrP7yAdv5MQP50bVh56g4z4iUt8FAwGpOO+ur21tp7qlrHk2PxtW48qguLtbtCVuL/lrRFcK
jk3nZDMSy35QkTk90CXAAfqKDs7FickIxs7UXNwVTKoiauEcsG6T+HWqXrupTjR4QOwIT7PJKTrS
q3nMXoEukoi5D2msuBDllm9Cf8dPBDeKy+Aa5jGEagKdf5NZj4W/yU9DMaDiVgkLl6/wcSfMKc25
HOZhcsChCJlcveMnuTcmkt4kPl5wZeEZG8wwjQnpQ7ZujVq8QykYLmZadOCAtwDpwx512CBQHKZE
PXKN+xJzpJahPiE7vUOCDXptemP+kjw9EHT08Wj2J1T8qU0mtcq91yOeU/tzcyWfiDjPNfDlprtI
r6ErvvdepwmovlVZk0HhkVXMp7px+phCNE5I6Qi0MbsqUeYGTSqCGPlMA4xUPgIC40fzE6HTeXJc
g1/Frzk1zbFHnkcrvME5TT0ZqKV4RTKgXvjdBDtj71lvxUQ/wkg1RpETGlTIN763KTuzfFCgBKqw
U5Sa0qijhg5IGVGyVBN+EhYcJKxo5IdwulYWGdV3QzIrvb2dtuA0cqiH7d3wrOVMheGrqz9/PMS0
Izha0IiGw/02ZK4X2UngUVQ/JJS/O+xA8h1UTnht0QbgPgPrEPlqfsS55O3C2zlC+iDPmk/bi+jr
MO+Yy4QJcRfwRp3r3TJn1QBp3I+He8veN8R4zoWnuDMeEFV4ltdQp/5t/AvczYEucxS9FZ4JSS3F
c236DK4Q3Lp2nxbHtH4ldWBv47V/luQG5J0KToqCpl/1GGf89Y4P7qAJ7Q4IwlndPi0u7t6uRTbU
1esEYteL0Hkfjh+W/I6og8aXlJuK/eG1aZOEDJMd7rv0pUGB6CoS9Ge9Y8glqD6TvN8rZhALw874
w8LbC8eiGTULy2BinzT2P8HjXhQa7Z1cKT+8k1qdfgLXdHa35m4tl7LxxhmRJKVrtwbQpSD8dfF6
grUJuu0saKgD4X+IPn9U9DJjA6XNjyTpBA59OI3UnpWTV90H8jbhG3LdVG6DLKFKYIDZnQSaqgP9
hlvToAM7wyyS6rMWAYwMyTEfgnLAmntp+mGCGvaGoXMMeqZ06P7xgbjiBEhybLTsvCU6Aw4zxRTs
u6TmwuaiGNEOI6bCKBEkFi9Hfp85mpz1YV4qx9bdc/HzF9FslJ8JBHn8ZaCPVHYbhuSHVdqzVR6L
AHaZnMzOCTTVzOPLfFq95+RjklnSJx1hvbi3CC2gxtM2B5Rd61GeFZybPdvlEnsAOJAllynNS/WO
fm+IHhqFisP9O74EJumbaE3LHtsLhhvv5wyXhMbL4rSlm5xjZcWUiNX6suWaZSX/A07muAYH+DNN
n9o8CgCQTK1rl2tdhG27eG5+WJyJlQsGEJyg2jepilR5d3k+Fp3xngSOF+uDdueN3STvoC1KtuAK
icCbYSTgETPYF28I1mga7uBPpkqBTw7AMafdjbaCs5+QPeHRI7tkMW3ah1Nsz0n+qw1QiWaYpk80
RmBLN1WyKLr82lO8c+lq2jpXJ6Rm/C14uFNkbLQolgenf+fCz0qu+NtAhYFuqemE28nbOa7CmeEX
pMIMnmJ7HodD0KavfYNkONQEuYZIji2iFqklMM5q1d6fMPTlRCfkoLAU0TkA/DO6gOjMnIt4ctL5
ny54w8YavMExr8giPqzTH7lV97pBdYkwkyvKwi3EwDijBNpZ6JzkK9yfe5wSKiGbIti+2WEnBoqx
835lMwLo1M9fQdEvYE9vM2gMJ8xCu5wWkg2MFEOIvCAs5+lzzgvdTDoSSfH+JoOMrG9Vp3J7x1Qq
Hm2LmIErsvN0ME+lj2WO0+3HO/RIOMATLPmLP095aCprB7cSNPbjdE1pgIwL7qTHAkxAImUOaEQ8
bHApN745zfAOW5mmW95H/qfuqoDwSCmoA4GmsOVcQWOYTwzr1J9seLQDbS7IB+2xl7ffwQzBYKPw
GZ2L9h90jB15INX8kPId17UI5wEwBrLmuhdkUuBaKTtMoJaRwn6PqvcAgQpXry3szRD1x56f9xHM
vAbjxMNHwwpDuWoAnQX4ROYTXAOid8tp3iSBX+ISUAPPh0T1kYUPZerhZMlHQpLyKOsDcKdqBS1l
O87oNwtEAIBmNLlQ8SzTStM79G79rJpIOErJnBlYrYizDiGxbOmSu9N+hIu8hfDZkSD4ENGHkHrk
tT/WxSP5voculTgLBvfLbPjtnFAHohIzSXoWqLd/AV1v7Ml94hKbGKp19Fz2MklnM7wSQIad4897
Yj5zWoI1VKQOPnOKDzSvWHsSBCi1mT2hfJ0tOXd1DH+BBus3eZ7Ys/aI5LzbJmvUr+YaIiRAP+MZ
f0X0X/67Jwbep9vPlOpTueVcqRUAHFf8y5MH/+M8JvPlkMtKgZ8A6By5jTxCx98yaUVEfR8bZ6ih
hqbQNMWEs/EkGT84wxOdGV32d3dvHGQYRSBRIbA7Uh6vLWCIdIf8Yulka1P7TOkMOD/LF/m7moDE
wqo1seTp9sEjMb+0j07LIzGLg1PHTtoT6rl2kJO8dDwVfU96q5CTklj9ldw60Sv8r8xMgqZumJK7
7uGPst+JFVxQJyx58bH2pRmagF/awusGQ1K1+wy3KddYQspJI37Q9H8MeMEz7YOQMWW8x/5igq+Y
tWdf5XwTRKlIW9tvpxxr0tVroJWy2hkox8oSTnLv4+235/W2y6aS25KWDHWf1jPTRNIaOwSFWv3t
08msQ7GDnsVBhA8WL2zNizXd2MmlUziVaHPUdoV9d0ea5aOrxdmk8Ua6aWTcp2GKvVpQjzyipplw
IiO+W99ScHRKUcxqmFSCPvVjLS6AS4TKA3YIsukb11vtaXOivktEMG4hy4D9N+Oy5xux+SqAYyGG
YPLqwHHQ9Nze4kg+pl8ieRT5PuqvvwzlTmnxcOwXlxFWgQxBWNFmHbAo8BvoimRUIrpDOSpp2Tzo
HWleDTVUmEcv8Gtpjum1zCAp6gYJO4l08QaAXUQMr21CMzbbDkQtHTV4NQxWFReuUn+2WND7XWuR
JbOCO/ALa9afnA1Pwl79Ytemr8Wz7b92MM3ct3eg0XRbhpbC7u0Z1Mvgbj/F5o/BCuWwsGks/SA+
1AZ0mmCkLj33Xir8ce1+JRAP8cdFb1Dj90vHLUF2H3fguoPf7z/CXVtNv5v+CXrIad2V/OIni4NU
Yro70u4+SvTtgUVj8W5XMtK14XmeJK6CULtuJ5uloyIS8CD5xTg/uQOkHYPDgn/eprv+W4qoNYt4
kroh2C/U77gOsVOM6WDQ30RuoJC2J7RG3Ywh4W1pfe0SoW8ngjCCmIglhYJJ3xjq0BY/4hr/O8fP
On5gJ0NlhWr5g3yoKbT3FGHPWzw1H/Iss4/XqIl2x6klfo+x9/hhin7GlGcbSsuO5rO79CtvoBVu
DhTGPzKkGemVe4S4GpNmObBU6kM3itpfoQ3DAP8Y+gZfuN21GdCrPk1+ELUQxZ6xzoKD6pAWHe2r
hMPyZOHnuseNfSpNv/cQsgNODLRd/d35I3cDNpWmGNCbRn2Dipbu5xRwcbSEl/kB20jhnB7fXk0Z
tEXsQ/QAHUDPO+DvtjJR3hdQjad+r2n3aMxQhFobwucMAilEiqkVb/qDAfIAy1vzwXclOmN/tO4x
XEq8JrRwK/gZcNr18/y1eB1YPaxvH1LYJ3m8XUzcUIO+ew+e+xofx0u7NJwdbGtNDYOaTReJ1ucv
/HmdQrNRvkXYvNJQhtajG/z3ywB9K5/TpIIGq2mx9vUhl6LEm0xFLtzPixeJyyqiJyam1BbNB55r
51lX3uCEsqvHDVrt1dTSGrRqOtjg7jRt2Rsaf+zs0m70d13yKc7O34OMOr41sHitvH1BeExdvJSx
CmQ9ads3uaARbNs5nRRKsqt9m9Y0a5s95DvHXU3ewu4KWSCBXmhNPoSUCt+B0Yh8EJU6lJzRmbO3
a5EmNsVm06Z0hp6sprVd/+C6SPnp8+LVkcuGevzRN3YFwTWTNPhbmTeCFwpzTksqkfkv94i/NHNZ
02UxIkcir1+oe7pBbupaYgBV1r4QxKdP1FNQYwC5EB5RKMC8IDy98SB08BhAEZpeXZr17Fe+/Sz9
dU043c1iofmzXaSLLsfyJ6uJivr9ZdTwd/BI2HAGBfppg2czPJ4BhonQFQinMH0pnpHo52QKNLFN
H9/lb8HLLzqwddmD2H0v+YN6i2hKf5ikeenAeIx6IyZ1/5EX6CtTLyy11l6L7Mw+D/Xjc/qDJ6Me
XILnKBO8JRajB5XzuseNkbakfQDf4OTT+bCJgzD2r9J8Q2w+7zJdfLGNe4j5rohN1w5cj5GzhBhK
GuXe5RvDhp35CUjx9BE7KIIp+5o/Kd2PNlwsWWmGSnFHtdrklK8LJckzepTeM4Kb6ZZJ40BPnWos
hwzErcbpu2acQrjHy5GlsGAYwW/LPM0jzVacL44qryNs4PJPDvn0FyxFWHk7+M1g59LsRXwXvApG
VQ0sBx2mhkU0O5gZEOEA+wrWCALv4rs6/n0uNA/whFPIkCnSLOi/HJeO7Zu2OXrDJtUehzRjXQuC
7V1BNyVtaTvxz34Nrim8jp/duAA75Ztc8oS3tiKz2y+uK7Izt5pdfiS9+VsLFqm8w3jG2jCP4NZ/
RHRwjySTyKSZ1y4XF/YT1d7BCiEaNzPXbKRd+FKwCzRXKauQyTSwsOdiYme7h/Q0LOyX2w01B5lU
Mp7RCIMoprFgnU219vRzmRhg2bda0GDGLlf3mWuMLIRWSbun//Va4RRxnGA2FsSMTj5glLVfLDRJ
ojkdaZ+gP0Gw6WarasYY5gklJdS9JTS1SwSj7fBl3EL83Z8TK1d1CNcQPwjHIrxPKv6gGOFhAN/V
/KCzR5XzV4RCcf75pmtBqzjAXr78KK6XDY1HG7BgNRf4qrN9MOL72f5coPK4X9XZ02y/KrZ7BrNn
UK5O/XLFUEX+MpPl7FR25+oWF03m8Dtf3rY5WbxWNdFaQfvQHhytE5X2KkZgjCuJt6BVDiOjmJOE
I1s88ZzXoIc3BE+kZSS8dRi18JpnJBIvsq7GgqQkPvWRG/Famw6cD/SYEPB7a4oaXBfg6Ey50LQ1
ijZ4+v8mNij+EJI7LxdCMp4Q2Nj3BZYhz34T+h6FAzQpLDt6rEC2inuPOayg5DixRK1U6EJZUbFe
/zRXhC0/IKhGB+nDGT2kvYujRd+UF7mkxJv1mM656JWyWhcYuCitPIBo+KPR9peJETN2na3Qxygm
7ZndTZTmJ3ukSY6IcCF0oJk/5BLrAu2yxNOOBqa+WfkFx5aErakVnDTDZ7MaaffDRlOFNmkMxR9v
UG+/RLhyWII6a3QQdO9CcplSq3Q3MySaiJRqfW97A/yBeNBF0PuzD562JOhyF5AnHGVfKwp8vZxf
TgIHCYo+kugtl7c7QprhIFZ6Yi/jEFoPmiQIUMVeaQSaxU8mg7wcCPeavG2b3PVF08LCHsKe5Tjp
URoy9Cvhw8H29o/E/NFoHc8mBhO0RsA5WppLrktgB9bFIchAIg8N8AnKlG5flEh38JQQUdsQBbRW
NdZdeDfQBjXmMCPbRSALaqkonkWbot3zZF1IcLRmU13YQdtOYuusuOFqRZC1YZt3oL3q84iiWZ8y
VsJH04PdzKil2m9ewXfMb3wr4c1xl7w9PiISGV6izk800q1rE9AdiNo6+QVUoI29/wPMDIxq2AEl
qaz0B4fAH9zqrDKGH+zGyWMDlaGLeU0JwHKrnBpXPu8TTIXS6Rl9rHDRe7nZwicpg7IL9Aa53IPY
ilR+hjOAVq/cJyGmYR5ElzGiN6cJ5BmpYUq2HXI+qGkxrWKZGtyYsycpOm0CvoqdWJydc5ddi8jf
vIGJaDjr9ZMawAEw02Gr9+iPMDiItZd6ice8Rnkqn31rQc3X8hhODZQ5Ho6t/OfpxEr++O67Sm3d
mz84QCPpXf0pvzPvZ0MlxYUGeWbO8AYkRxuGW9iXIRq2GrIMwBKK8hH1hdYBwRs9k9hC7etpVRt7
DhQztL0GqBB0kHQSUtb37uMRYEbPibNE649tujIpwNY69S4wEjRX8x4Cv8U8GbsVx7BC7099TZOu
eSNsWLqb2OCKVubIHUDjJz3sIgwlzMTUv0WL9rl7amH8ky+GW8uHkEVDDyoTU0c+4fb7nsDbS4Gj
oTfcHQpD/QM5Y5NWjJpjxg1yAHSYhZr3y4tDSv1husJgbceFP5noriLlmwxDXiiPCd5gTuuaSUCv
CbBJjR+DYIhTQIHAky63vdW7imtWc68R8s8WVbTAYoQPqH02+M9f2Uhv/mXE8eYdZoNFqf2htbYL
H57+pg+KPsX/aNB7GDB+XwM2FTM8uFQdWjJnjEruhClN7xwMnoj72PR+3EJ66I+QJuCzoVtNVpS7
AII8LqeUhq2Gjp7Oy2TzYvp0XsGoJGCiOBCGV5E9jbrc8osXffQDN8q7ZAezg0g34BXhCmQTUG81
JPBEGrTJd32JGBEivtZXYE8/+dnkUI0T+69HRUMQIgXGwLBnfvCQqijiGD/dP459hn7oCQSw5IJz
ASOjntu4JL/lA/uyMldGoJIbIP9KRZti3Rdz6Gsrpah/2qpPFQeMv/rDDldzaBpvRY8btrV7kKST
YFg+K4Bro38cM+7csyjrLsKEz4sdnz1VABi6jwaE62KOFlHzVVPiyFdzbd8dCpvCObu3J6UA3lBP
UvvL5E012YxhPjojZgP0MLh2odIy2GPZs47eKoesIRoj6lkTIjebVbfS+KIspqDwGB5ADUl+7vtl
6o8qr0WaxAszBqgzoWSUce/Leo2WPrm64slhcnZGmw2L8wVfCXhQiCoqalQOLRIaWxH8Odpl+BqC
v2GISbeiIorO6Z5qq1WNNw7ra5qyEf3baTNFQOG7Poxhf7MzfsLlP8sAkpKIHmdYocdbfE5HqBAE
B/r3hEJ8lv3PC3svTBOud+IodwqfSvR1IoxPlYvxH7zByNhHmwzOhnqz6MTKnfsU+UR/5JuHcC4c
EJp7/q67GuzOsdbs0AjnykRpyF5qasxa26b5Wjw70GZq68xjixfaUyzG0KAruGrJPs8sEUSMC4Un
rUaiMULw3sgv1kbCzd5NI+Hqougtmqhcz4gYCUU6GPGlIf08iPlc10hvcsjG1IncGcXNHmFU4u8c
pyyBFEdIW/3WqEbZVMNxcT2qQiJae7Dr95vxTU0HuJlQyoU+/kZ3TOotSZasHx0maK4voS7lkLKS
5SjT6IGsP9T7K/uCLeSvj6HDV0BKLh3m/IjqQlF+0+y09wQeEjKAE4rDJSugrdY6q0Vnr8cgrdt0
bzItV9Q/6SiNLoDJIZr6JCO+7y+9HRTfwbfP+3w92d4Shsz3KvKuTOBzU/wPhPMmMdCiQNw7fF9T
4PptZTUR+lwf/nwFJS0wGTejzyE7d7k9M/0LJ7NNf/6y2ff5lM+ciXUuR2T0mpN8ZRUxS3wGfRyZ
LHhr2rsLgAZ84yy/c5Yeap7br0360dnnjMpyVltE86+dFJ7pzGncwTX5wPSoGXEFQ2R+9GFMTViL
xJDjpgruI1pwOTuaZQrQ5o5x5MaNYv5jYwfGWB5KWgh/0M9nBtnqytiYpBXxwWccjEGiaS7aLLBa
rbKf03DwrxXwSLhkg9+VbhY+i+d+csEUoC1XUNGWId3JouFC9c1lhMc5GO5ZlZszuHBTHT9hu+lG
lR7ddNd/3BJwIbtUg4g5qv10ira0qw6Z97x4QFvt7+DoFnBPdprubl1tKuspUfXu0ho/UyK+FX7P
YXMpDVjx47K213UfpfoX8+qWzRRlblPdqiOpRX4+w0POboc93DfrOtTiX0b972vTnhG/zcLTHBF3
cEZt0KtR7MSjbMEe5+CVXVFAzT2KzWHcotksGgDTjIoFndNqbY4QBz19+6SnZmBamMxqo6bmmjse
7yUtcyZ3f85oijPV6obSAExB46Qdl5uh55jar8oHEVhzcYED0h5rCNoplC0WtfENbx5Jpqplm+sv
fh06U+tffCqlXB5WLffRUqeoiJZwD/FdQWqpubqFby7OSFvrXGusADGSNIKkazmekGDdQLgyLBAc
ctdY30DrdZNV0sKmdo8H0NQxfLmejJ5AcF6SBQI7vOik4GxHyYcvn8hHXHjLHb42ddxyiD+Bz5kd
+GvcuJiTcnAu6z+sJhtzYD0EG88p0RpJi45HPXOyHl3j0Std46YIN+I1IHQBVfb7z8D1hXMPeuSb
uOR+HbXpE/3liwSGr/hH0pltqYolYfiJWEuQ8ZYZHHAe8saVZpqIiiAIAk9f3z51072q+1SeFDex
I/4pqAhYnTA73XGA8CdQEhyrSUW1OrlYIpwFB0zuOaFAPlAVAhR9yPFURxZU+W+ASTxi6GqIzgTU
aPckT3ZiyOYEiXFb5iHUXv1Bm2EGYPide4KEc1rk/VevxSnIpmZRL+kVSXkUHFDtdT9v10IBv9Tc
/D5Dgay5/XuL8AHOlawbQiHH65fXIVmWp/zn2z/d4hQ91Lpv3buxadjhIVQwMHHDCpH2tr85CgIb
FB0NOferX0zbn5gwHzQ5CO3xTmljmBgc8nCd/G+g8NeIdqfjWxP5vMXk98nsMJvR/Yy8A6KnlmRI
vtoKwMcme4ewWeWOeIY5y7B9gG2PZqrBKyaifUSS3UuMw0xiyg46/RwZYjurwIVW0Qwe+IslEMJX
hbo83mDlUXfJGSOr/fj9hzPAquXeaQs8xYbmWe29f2YHJjaEKofZrFxcF4fZOHG/wC0cDr//cs6c
bsbnWYH2acw91nzjRX88nbNly3X0T8I4E+lEfNSC1vL3HyEvZIPxu7a3J6qqjd6YygvnJ5IyPiyT
t/voam9HIeErq9SJ17evdTy/L5CHxH/hL+1xE+4sJA0+PxAdLrkES3M+oVV//+CeYPL22aXoo5Qc
QUC4S6HSrNGQMNQfl78tzx2xGLydFu1mbSS6QkEdnnitJHvylybLnViRKBgycB1GHXeSsoXZucqu
jmU5yXNGWfI/eYhn4BNUSU4SrEjfEDa/6Evx/I2AiaGkZjOfEZri0H9EqyOQuNOCf+TLoa58MLxw
rc0Qu/F60qapXH3iwIOKUiepfSJyUswpFABRoyJ7wT4JpL23kO6L6+zF9t37sglu7gqJhc//C2K7
5S9IhmmzTO4xkDHJphszPgViswQgTGSfNqDpHtkpq8soWUXqNufqZhdcoCoOi2wjBhJwMHR4ogwS
LfewZ8j9ZlBBWGIX03trewEZBrRPdN5sBAHBYBwDo8dQ7r1daQ3Rk4B00XsucLnyhwEee8Zv8IES
1hPaRCjeRbYNgJcdZRcRIXjakSTbic/ujzHEMnMO8MhJzWHKqEbu6Q9BSPbwRjOA0V6nlmbY7Byi
FHX8Cvywf3Lgb+YUQQUhjuQrdWjwp4fxz0ygABuBHSYAR/5uSOB3ANSYblcMBYLB4ls+bRmzfFHD
sYvz3fnlIvlCXk85xRCb3D3WuJyAWvDWrADzWoOLfvUQ4vsFn7Tai4unpmU87fgC1A+USB5kHsFy
1uSs6mI+J7PpKbsABDxT44evQ6eva+boWkTsKP/jQUy7te4eKoG8AaTNboAx1XRGJRi7T1fbn88d
a0R4ya0Hz12yRet9Ga8WC3ZWFfb+bQOyRlUSAbK3gPJ7yq/uBj6bJA1B30XymWPFFNwE/YVRmEgR
LlgQoVME4aeUdIrB6jSlCW3BTLW5zY8SvinD0VjhAqgeBkZO4GotenqRpan/0rqLv4mTewCjx7q2
mJp20C3HAWa7H/6YRninAGDN6R5YgOPAPUc+ijCsSVzxoN31x84sG8JKFPMoAqTnPTkmVK9nkvjg
kYJHLr4FKgVkE2OAE+VrdbnmEepRqtmJ74N55Yuac3DNL4PNorTKIFviBzE9nDYfHJ3xdHrfaPQ2
pr0/hWrmTgNU6kH/S9JGawMXgUroZIpyLrAGjnmjA/wQaDBcQRetLlkDXZQ7kBb/qAjyZRkV1d05
43rjBgyI5l2xU+5M+ze78KbArNH+WY5t8t7TuFIv4VpO9ldJFAAHjkDj1eW5h7diOOIKH/8vaEcs
ab8l3hCYRpEqRjZNs4wstjWEUB98opvf8ndADGleNlWSvVp73ImcAu5DBsp1VQU1M0r8TPoPcyxR
YLwp3xbph/jmeELMWY0YrwUwMhMDQU/19wfi6Xiq/KT9fhwzt/zjLmX8ljT1gb1KvsY+LVcpe8x8
VL7El5Lb1XUnLWK6EUDbEYXHDmwMZE6mM+nWmGX3Yj6YsiztnyjKw21bcE+vguBY2t7bEYEBjOcA
Q6tV4Nn11F5cFDQsi3QmjsHV+RLm2s93cibVl5q7XtFkB1MtEBNG3sPAwcntU4F7zg7KMgcoSc7R
Sj/+2+aa8XVwvDbJeUYXIIrAQDSz6F8UzlGBup1IGmPzCxAJNv31XvA1mUd+2opusbUvwpNNfbIA
D3fVUcyBnNWMv7/7m9qEuBADMvOxgguwaXYWDSlcz8Vc4N/kjK8gSJqgCUC/eR0YjwJegRsAuhi8
LnIATsDcpHnBe8LcBGb8dddpWvhKSLhZRSd/v88josHHTBK8RSK8Nu2dTS7ubo7bdfEFVgy1BtVF
kCdODoBm1fGbLTZlfgqKq3eUhc/M7aZMdPBAvPYNvybtgZg537whVu3plX1AUvSiw7DCJfpMcEdb
TtofamBAHpFPwBiqoiwRkWwTNsZyrTomJnhc76qjfDdz0mwBQEMXZeEanw5aBUGkUM8miG3EowEo
txRKLbn/fDcmnKfXfOwFxUns2mMmypjNCGfunJYcCN5jgyPGyOgdvfg08eZTbhtfjy4XDPW8aUBq
4noT/FBjeqUJXym+Nu60maALi5/iQDFhvBdcGk1P7oFCDmwz+tdv6sconaprDhCCwjeX64N4eOAJ
MQ4LF2jGbjXYaorapQVscGUQzfNJEFmFo9ZfiuLXs83L8vrHjzapWSV9dXL2q1IDo3/yutyBi0mX
WXgPx+FrJrGr+PYMDdrcfCbLjnyuyP7XnbRNChUrwvSZmK5BiEM3YY/reFLozm2d6nOT//6RfaFr
uAZvXw/u4Ydqazj7ku873+bxEKm7z0zO0NqtM/ztUubXSBnZp1x8i9mDK/a5GMsEISBucPIsFMOq
weRGcfYkehKWZ/P3mgtcwnuW4W6HKnj6incKWlz+OH/dpw8Dqf4Bj5INnrE2qHaqCLEMl/XrSyw9
UmJSQ2NznjHiDShkC4+o3sl4Wq27q130RAkI8EhUeNPVp2A/XhaLqwJlSXgP1KibPJCKU3N0mFay
2cZuEW/y4HFOvwhugPkgidLA6E2CEoLVx0oKtKXBxqrvx+R6cit5SxfTUO+opo4cpJBlKJQ5DDIf
9eu+NFFCVLw0gtFFpWDN7wHbbJEoeZ8OqLYEsMti4jOmDBn4SAan8lT3Huh0hqgvTquuiO/IURIT
feY1LJjuTbGoxpi3xInyUMyYlQ8JM1xf+a/dA3XDGBJKebhdYiKTqxOZdbIwAVJy50PSPh5lv4+l
yZ3WESLBHjZ1Ft91Qi3ZQUrrrE0UryA+00oIz5yzlUYYONn+Dedz4+7HVBMUvf3pQwMIh++ZCWY2
8qClJmbwgTcohXQO3XU0HIoV7eWz3JTROdLuPGHF+XiP1ywr5qPeG/e+Knkku7EYDFMKV7cZXap1
G1JraFyFeZSmzoeRr7/MSI0+CyCtnr6VbpLJdHeVKP3W5PSx9S5WjwrbhHWekzFh+7qrrW5ngkG5
tcA/0X9mqW3hQ9d/n5MhMNeld6kSzAKWO56n3nkA0B8FFdaagKhmj6XnTHVYaSW7FGhgdyIKAMkR
rGE3883dyBtowXTw64m0qrkz72GzYthJ36vc2uvv88hjT6nX4ytFhTqesnWcXBrBKlsecQKPW1z1
VH3CWxevOc8CjwB7zJkLXmgTK337/hkfQHfxhGujf207vtgnYXfonBzD+3eYiONllVbmoejiaLXh
KTYoroCbN8gDGjJauLclBEFqnNSzC6Eca4M/2s/ayT18Rm9/wFxORCKvqORVC6IoGpKs+XZH8eMd
sIjaG9HcTooBEJstNx+0PhURPawK95IPo/qA+G8sC3gt5XFlXkf3hdhk3dk/tdt5D5Z1r+glbotT
3NKTIJhiOh7zMC3Al5MsRDBlmMlspz+nqxYmOumuJMTjQm8X6ZflVHzrsi/Ot0zgn7y+32cFH3Yg
W/b6Jg9EZJFXkzQaY12hZcy3OhWv+JMSzYcfJQaBaCdgIWyIrECeXitXYrmjuu1RAJAui8F5laKu
ZsBnRkdJZbMe2h+57aoLbmO/XWoSdgm3SHp89Kj8qQU8VVQL7v3Ca6evB/TpWUaszvbafSHxKEZ/
izLc1xJJOlj+OWo0f0ZjP4mFtXY3Jg8e4Y3NN4/Z/b4AzKvGIXhNZQhhVQUmiiRlmGjPiNGD5/xB
8s+F8ijC+31ef6LXNf4wzUruGFvbNVC2SCWaT2TyBdLI3LFt+OnYr7+06UuMWk+wINg1Vrw0BjI2
4mNb2KA4zcLCXAx18BrB1aENQMugFMHVAk55JQY9Y42BPLrWM328GdrAAkHufaKM3+z45jk1Tnvb
Zt8F1aHc1UMEwW2IL41r7j0tzehO7cV/+60479+G9AFj7JQKDSR6TeYTstXsU4ZgExPSddaEj62p
JrkWYIYqPRpNSXM6CQMOvzOqa1TS1tst03DyQH5YBlfkK2gjYKGLPzj9ZkcbqKT+WD3fWM5+5dMh
J2PJRo4ZwElpTeYkc7VT2b+ebJfwA2J+DYn1QyVMC7JYGYpHL3YjFSvpsDiNAomq9rBfQ9jEn2U6
ssdthAIX3ci0aPw3AdBsVsPdpEcNl2HC5+Ejy5iP583uvaCZmdEvtqgeKIqZmApRPzyOPNt9Fyrf
XLYVygjHnL7/TuRhpJNKiJsRP8QD49eOMwvSri66MA/LTWM5EjFL9BWMRX8G+2lcY4G3k7IKc+YY
SXlkYzu5szabKPYpAhYTUQa5x6ZbiptGtGoBj4941z6wwurpPPGWrHZiAze3pVOClmCvIzLmFJS5
f099TdC2WsjlT/ph/50+Y2Q8qPhO0/qLPn9f8ily7x7qsZUg/vu5BggcTx5I1WfZx1ZxNCZpXCZP
dKkeZVAdZmXNYlFsjkh32QDyCNFQZHNCgNxmHV4J+7wuiBM7KH/lYjzRJfu5Ht/8z529zik4dvbh
JgDWmLCbu128ZqPjEEp4S9w6IAvjtaWZJWReO3TUFc2/bbizG7IfnE7zylNwCvK5jKoDZxTpdT/3
LMJEOPLZ13wLjZ/HZmTypz8kG804Wfp7mzf+M9sZTXTSYtM4yuO5tWHxSyRiCSZX5fK6Oqk1x6E3
CopJ4Z8ObD/3wcsS1CVKjOYewToalWNmuGoHBob4tyNeojD9hnd8HF5n8iLdZ7uHgkKgitxmx4sk
KRRmKTSQh05qb/TXueQwkj7vyPub/9SCEuJoQuxThrbAJZKfQ7fOvtObc24RAhf722xcTJvzGESD
ysRaOG6MEpfmVHZfce30WxGidv3BCObrXJghNOPgvzOX7pdUcvEd9Vg+nbdILe5X3Zh6NNWqkPvC
/GKQurYeu5McdXpPpGg055CS+1aa4TAtW0qOxxGnJYEqwjhVx4+NprhcsxjQeAJKHnxyUrYChp3+
T05SwLbKvVXLjjOPp/zwnijrHD0Arce8C4eI+aCZjnY0bEmxfWeQkVmchyRnTd7otMGx4/TrtADE
2N4DySlm4rI5LVrZAzm/EQpzaVkIwPOCFey8F2lnYjUaMlF2HEUDepKKw+23mc1hZMver7oyXJTO
pB5pjvR0atQT/nNmvrEgAsSBfvCsN4TLn76pGUVOQHpJLlRIA/XArOmaM8KvJiTeYvrlYriYnlkG
6sOTNjhZeUvvhM6cvHyfsa6JBtjofSBfTfOq6DUKLbL8L8aEHRnIRE6RefwAGixqjh9XzPUzkaqY
W7snkxW+Fv52Q+DUeJp/8wWQI0ZWWM4SNWs9YB3rRPB6Nr9tXt9mnBNx+/36GiZIp+5fJBPr36PO
YfrO74ECkVFOe2k3fnk6orBJNngi9HNTEl2ieDBu5BoRSKlE1nyEsXqvbNTUFe8gNHwa1pTtiqWC
WVBOSuSxszwYyEjSd8BRcN14UfFtcP4p7tGVoCe0YPqcAFFiLqCM15RLbIXyL525fAsymDK+hR4f
SgbC5Gj7q49Ob5hIcwtzGy0JcgWUESGqhk3FHsSZDtD1c9ukE3Grjd/cwmJGPnVexwKWZ6RtyCKn
51dmo1jIruSpotsMHBSvR5AupXkRvNf0MuKx4ulg95NV0wbUsOgHFsz9Gf7ZXPSJop8zFoe9mrg4
6pOePcAvGPB33IZ0P8nVv0vCr719zM0Ed1vC3KhoTGJ94WeFY7rdRJvBdlfeMM9JjR+vhs9UjcrJ
ADQ+L25B1Sx4wjDto3bZmT5TwDUZWO+oTd7jhUkdpg+Bqd2pmHSs6OoJ1PD5M1qSaTzj2qYuikmZ
KcW/Tx7425C/o+sji2Wmef2hd0kUWL8vqY8bgG24maMvUP+KbCpOWX/zxKdoF5JQNzICsESEMry9
f5lIy9AT/zJ7hVyJiAFg+1GQoJ0BdldYGLtWl3c69B2YOk80v2irN/3eFt2OaVvGjL/E2L+C0xFc
ZtwxtaYxOIrmglB0e376SHMYgbVl59UbI2AQRslskOpGMJkZmESXfFzIBBQtIg55Yx5fwdgesM1k
FJeKTSDSHClzWNBShU8AT4NOyM5n59dOMrYPGLk0yFaVMGnTZZh/MGIacae/aqzTJwLEfXPR1yxn
kPzbMCd4j+t0zDjye3rY3FQ15J3idNOURoGL4rXLlcCSHrZEHeomo9z7/LukEMY6o+AtFFIMQiaB
U1f3Az/0YsTSGBuDCvEggs90FACuIu3h5Lr5EjDg473i4hm8vgeIPSAF1ePZemOmKiax8M6p/Tdw
/HFBqnL0vjJbuNkjzHKxYrFdZN4YFE1lRWq5yCwAZhSVM8KLnhFvMBFRiidZ1Ptnzr7QsauIQLIC
FxtJXsH1KF5tphtffU1AbP2T5j+P9yV7r3ARE2XYb2+bz18+OADaAyKC3NVUr34GKdITQJawH+zR
Fo3soMc302556+NHSmtIOB6i0qoFAZNZf0jb0zkCjkLTjQn48kojCXFGm4xb5822Whrl6XjZK3a6
+eBnLeIuZM4YwmzJlqrssXjns/zuVSSdwQwzG1leuhX5WKAJ3bmGT835KpdP36jww8fdLbnfudXe
n8uLWbNJ5NY/lVt+O1V1h3GovYKPyjwB06vQcmPS6ByLKAIaEey3xqLfWjrx3S5jOXuZOMDnLkI8
SrrplXxwRFy3Jh4jytNz8tsno869HdJtt6+JNxeZkeVaYlXYdogK8so4fEnKlDtTt+PBr5HkohEo
Q+n72ns3+g7PSaNbZWsCchDz6xYbBqApuNsYvPRtj5JxkJ5CgJ0UEXB6/DRgm9We+ooIgihCMoGq
iTJ2zQ2Ax7qZP1Rw+LZxXvHVZ5Z4GDgsjBwV0vfYyXGFcIgYg9CJExGn+VnY7TXvR8EV7vAlARRX
5I7SzMc6t2Cibk5Tk1ZrCMVXZrfMaxyuQx+rRM4W34wYzL9kXopxh1YcHoXJFh7y66J6HXPJEH0R
1jeKhWp4pssR/0K2rHBS+f3dPxHDaqSeUS4t2O7f006ePNnFxjG9fzFe/gqMXQ+l2W3SejqgIPbp
6QK5ZHD90+IHGsDj+zvfqEk2NSyneALKaSvA+IZtfauOX6dz3+vU5s5AMMEDjm/+iHxAodXig05A
34RN4d0nQzzyv6nRVBRHOXz8N8kLZOX/tj3JWdC6neGM2ZPNtoRIeRL72v8wzms9pVzwJrljfEnf
HSX643HxEyn/XfFGBisgTif7ZfckIoJPcPdITg5OssgnKXc3oNSDCtpneQgCqLswLyBzI+Ao4iYw
FR1GR2l3u4daT4jV5OPmxL4ehrj/5Z54h8S4l+eU6wTspAQ5iLPl4snJ7wPeqzcqbUDzlzecltXT
/1jgI9k4qCyG6qv3ZglJJVq6sR7mgq5RMWdurffGCnXDByWoe9dEJ8zwhaTVJCFheo0Kdkb/MdDo
XxRcdVlVrv5kAbH7KS7WMC+GUN8S1UPqY1j52LNA8gjEePtxPcEN+4wMvtU3GBpjFofCf9OS+NfN
qXR0fNOkQFmEzDomGT1OSfyDGWgHDnGxKhz2GLmZc87n6NFoQhSX+r15saGRfgNewieGOVBoan8/
TrZ6JtI8nRUMWpadRiiLh/B66NYNBDpdnj/6q6Zsbn76N8Ue/3SofjpehpOPDYOY2zU25JQe7k8c
G2rk8QlXNXyCDhYTC8k1YRxSZxDfxhtqeIgaICrJlZFjDivdzhkz+MJ3Y8W9A3o3uBa4atgmK1Ai
3MWQCOBJJfBQOn3uxuQGncJNDvrl1qSandgczq2VB7QODARi2VYoQnT6mHBF/z1hN7rm7AxUJt05
mwHtTx8T5UfG2z0/+YWEWue5KhICwwTojLwTJnIAj3kFltMcrgMwUPRYlIL5IAp3bW7k4J47JYc8
Gb6PGc4qbZVfslimX1WZMhJtXh+wW9mIxZinoSCpSJQjbZrv0vMDnd6PGqAtTBEAr3TGKq6qUfUz
THPKxM/1u5UWtZsGrOb6sxKa6mcdGT+nGNrX+RzlZXNA4cQnRl+bevQ9QUsBtGYV9YfsS9UGaPnh
k06NCc09n8iYMQAYdMdBX7moryaqWxUL8xSTM2CQLmFrAT9QP5Cm14MwCMIJzBl90X1ao+8l1MMu
TQe3dO7ptldIwXXwDPAtBeaaFle81Kr3qUILtQZSC8SVkzdx53bOnMLkQZxxIAW0SN7oahsQhPWB
keu71f1H4XWP8DN9bVoS6VBXgKq6o598mk4pOKsTJ6zf0oqsbi4XsJc5hEqTvOwzrwYa4rt5w1FV
UAIq9m37d+yTLOoB99nxYKu0SfrIR9U3ZUjC0n4LcrKcbld2vea117jtPMTKbt8jqvVtz3aHI9h8
amAxupUkasaUsHGMsmpx9Za/EptvnJLm+gtONJCWLXdD831mY/x0HBylZZ8T8/wTNF/Az0dkkwRv
Xg33AbXj3wL5g9rL/Viz4MqeHM7/LAMbNC9Xd7S2ZiREXXR7ypVN6mdDJ+Gc2C7rkEIjskgN+svb
j+QwpnEhPlji2K1qK3hFPQGSEU6/SQ2230xlqGa6KRk1j6/UjKuB3Nt5QRqPPV5WmJpk29o+s6gl
kGFh5KHSbJ5gxszPz/DW8NugtpZ+x/K2YHkVB6KbKh9omafsaKX3UJP3nt0aHWYDQJbR2Xwnn3cC
AoJnQgJd8SETlAkDBRTDfR5Iw0qR2H2Le047OZjqRgfkkydx99rUWDJ9n4/lm4Gq7HZPtkTcF1r3
a2nBGADui4UIlx4ivVVDg6wn+SC9eE8lsVKjANzC8aPHjaf9EDeIQX2IGO8pXFd0Dvq3juYyILWZ
b5zMw3+p1Qr3QXtMGT3SL5H5i1OJAVX2UeqzOSZIJ1wAHPRQuHNwfCI9j4kZ3aIwEmArdzPgB7XU
fcLLjmajC7+1Epe+ueCzXCV+IBfQiiEqYQDmig7ykqIlEHx+eSrcB9gI4fhrLqJcPN9E5UjFO48t
mBQRwwud8jwCRa7Yazq3OrsGE1qIjZyfgFJq0yAVOyV4rZimzxnPM0Xc0b7cjN0X6XKshJIl0GK1
QdgIc8V2W35uAirWUIVLXKE00wpvRXZMo3QM9yOuecm+MUdWflN7gxzU05plAuQ051HtZkQUY518
FQLSbM9pGiF5ua3rCwpUNGC0AuI30aXpmMWSipvSQVR2T86yoAnaDTjb5w/RnkLS6bcOJOHdpDjV
J9YpJg0nrgAUWQMbsY3x9xY0iIlQe3BXpK4aQ/+okYG8qIPlNBOWzZAP7Aqe+hVwTT/OrMfltoaY
sL7vW3mCjTTKp8fhD9jZTpeJGjymT3QmZe3qf4/f7vcU/SS3wsXCFYxUV4VcrjXyYaPXvBdmb43d
gh+H9Xfr0ZR0UAzqK3mRnQvCBbQ1iUDqt4RP2KPfTeOeDc/2WOWS0xeGV4YIPKWdekfGOshxlgbz
tvfKcqGA0PzRf5/g6DFOUTdrly1bZY7oEx/hAjPue2c24uqoXTVPVAyhxlo6Hfj5H1yns/zyhAuV
eOHxYSE3nPvnCv1QF/KV8crGn6D/cIWpGBYNnMUsPAEFsmEjfTDliIKMX/DnFWDSPSjRqI2QytkG
4U10DqwTR9eIAIMuobe731uCIOjyOPmv2eqnWIzjPqF6naJRZDJAICkaRRnkBZuTEXj3iYzCk9/J
VQy3XbOQQ3agrtGrwcs5Uvj61qYAmOeSnQkdmj6F3OxxnP8iTEItPhBxgMhVY+fyFZjUOAzk/PYv
F+n0PRK1a6j9VxtU8QitVvw69qhsBudFoIsPWcomqA393bWITlH58QfTf565kp7tTTAaN0HV0kfK
12RhtD+NPqVzsW6xte3zI5LgO5oE9NQV/vk2ST369cc37TxP8JKieegITG2cewQhQQZUgvq1hMqM
mwwpPYsBhnDEIfVNZHaYy8iqneW0sp+Njvc7kBbPwk/dgsp0NOf5Ov95O++B4E/f4iuiissLkgI0
ZXm7R9ZyHPNmm0mR2VX+p3MFNJKvv50Bm6CBPFKhy6FVvzDCvJu/5x7CynIugn4tArGOqDzDcMA1
1ZJIlag8Lqc0Iu9WjumDkiK6L7KFeai5IWgKaBGhV7RY/hv/cebKb/2QLbA/V7t0MfydsASCSMeo
kPMNYT+dJ0OH5X4ZZO6IfMJq1s4UxHljEjYr4i/wEYeFT6rMLF9f49H+nrDjB02euS/jIskIS7z7
/X4Mqgyyd/cpxJHh6h6bTibkJ8yNyFpYi8fMXLEP7UYIBO4R8si2ROA09EcskMxI1ssEJSEXfqn4
5d2tTQBS/6FOnjCMBrbiuUy4t995PFUixvwx+uS458YlK/AFJoO2Y37nylc9vYFb8VsCGLEiH5uj
jNk9nSrr65+8HC+5BHFWeJUnfbUxwuDHpAq5d+sjwuVQ4a1CjrpRjo/aUY5S5RgrPar2xlw9qouy
cFvAHGDyqT5lQYTyW5NeAgtqOKNESdTkPjW+NBbaIkaQtl0svPlWUM7LOeMmm32mJ/RHeTQ6WMt6
+q/NQaM9Ji2SOK3NNVRhwwavnw4eQxSRhVKkRcRswFQSLRxcvTp5BzkE2dUr/GqZHt7LJqm+1Ik6
ec/uSZqUs9FE2efr57KK1Wk7l7/zo1OtAG1jKR6+682wqyB8D+ah1O0ud3lk9w0M9KJ6xMqB5wke
h5qOhr63b9/9QQEW/bnuMtowyzlNmTxmxgqEoaR7VhYSkNd9yw2R0jFdlAXFZk1SCF31c28AQyzg
29Xosb+dr+eWf0br0MbDEvc7GveBc8VZ8/mV7ZYwysIduVJMwVT87DffXFfNVD+YCcQYLNbOJCN+
9pjobiXkFJvxXInEGg68nZHum/518p7rvkWfZi1v3xpqL5nQU76FYXlHnU5DvCs2GeXtOr/NSeTE
FfLGvd67Y+cWbiW08MTEBdWsvFiL2+XEO7aVfh+BROi59mtN5ehxkNePQ/b3PJSHUWBugWfLw2k7
CvQZ+HD9d6Uw/Nx3GW7FdCev0fky4GggXY1dHdqfkn/tcXiFw9H4Lc49ikOiJmfXrcKkj9OLlHTt
I3Zkp+vHJV0/VRGmlyX9OSVX7CwheZxYx0wEvT0Bm87N/rE1FkbEvKa5Cgth80nKcmQt6WNWcNCg
Tu/fUvLc6H/KC9UGe2HY6lDDQBVLsako80r2scOO1TNCQ+ptadLPPtco9RCNYZVDLKSSo4DcYwNb
pcbvqXZg4BOSAzN4Rp8/tlTwWv3domyX7vrl4/DEqTlaqbXonFTg0NJW+LpXBUL/k/shrkokkKTJ
LdCOr73lauRqQFrduOP+pe1IUeaSAZIneYIiOF+PJhLwcmuw6/kWWFFGMenD5ix+BCUDoDoi3XMx
QnI6UVYSNPXzUB2YfhVK4k9TT7MnFSPMtViTIpksUOq0WrjqM+JxGpCdpaeNJq96bjqD4RkZbhNk
hMGHFoq+trdPuUd3p+aE3cAumZZ3eDMVBYTzLYWBkyhhlveZzZxjwjdJwbKeU8nPzmYeSvxCdfg7
Qopfi42S5M8MlCdY6zORNycPxUEgHd/EUTcuT8c6hc0IGzMpO9LNg7dmDHNysEYER+SOgpgUznNJ
uvgdmo7I7QiXN8/TdMZb/U0nYvcfgKGXf7UmUue22rJp0fsld/X8ItWDl8N/8NTB8mWAcgYWoA9p
+QJQA0ZpaD6qh8tNdI/uV1fSJ1JQR8wPste9/DpqXOXwwJZbT/MTA1kT1eA23nv+yVy2YBCWB3fD
oEwZGTxGlMYd/uDyp2MCQK5fNaWzQynU+kTupg4hupbpVX3cFFFv2p8ytKDaL2/SrgiLRI/jsS5+
+9hW+Rl2Td2Tst6kKeHBoG9Auj7/2duE7Lb3CcNZ9gVIyvHtr6EsO9nHSzU2Wy47hONdAB5JwEt7
ZuPNLak/4XC+Itlnj8vsUU9OMCYwPJ/ZEKZLFsShVWjhYHB5E+oeslIY/Qecw4q/RPgJqGxIwdjc
0IMjopgEItqf2KY0St4lE8HNiNFOjqB7ZnkBuMDkv9Qb1iI5r4eX3ReMNJykE/B0dLnPsFA9o7b1
H2sELfU1hg6Qm/k1IXyEFameqFennztq8M14SehUv+gQn00gfpz3ZNSGFTPRNSSRhA9odT9sMTul
uxHJ75X9og4Yy8wIb7s793gf5qSjop9gMAh6kS+DRDB/H7X5jTMJwb5F2tDpM0tN4ICJP8myefue
K7JPGa9ltkHPx9X6yhE/yiM7GAjcUDxsBM2sW/d83RF7FsSeO7BXprrybaPiylIPpZHOOHKmOzHy
CfNmPgVMeD69fjRX3DIuG7ch73JF+iekDbnCnZuP9uaJCFb7Lk3K7c0jhxvlKhWTCyFPXt2u275X
JZoWM7JAPGZdEUowc6HGOiGsYQTX9k5uhI2713j5D1LrPhCugPYkZXiaXveggk5Gqn/YIqEJPtl8
fPUZaoVOfrBZN3QPnu/5yPBAZEBa6beJvFvzrcHgabJXtFGuT8Uzi4RuTMhG/BIj4gmS/Iu2t0w6
pE3mrxpJDO6K//otIKPua95CN2sCtbFzKWjVwID147oBaXekOfQRbDuykO2zoO0DIpM9rlLr76U5
KnC0hoqCgOm/1qEz7miatUmLvE16BF0fvcY/xla6xTT9VQ7eKZdB3q4Bw8SSHLPw2ZkkhEFX12xD
zmvSlp7P+N4yvKOnY74lfTdgPFyNfq6Md+D8Y0eF1qp29Ld8X/fae+Gv/rjlKOSSvLq81GyvsC8M
LIyYmhiAKsOGh8kAvJYdalDYlN7WH04vu1UP/uyMgGWZqqjEQB2H5oZc9z+SzmvJUSyLol9EBN68
4kEGefdCpFQSEsiDcF8/i56Y6JmunurKTAnde862evIYGxNu/kCM9FW6UmdqZP7TZ/oesh1STTl+
r2Q/geuDeLPcodk+Vrjw9jIxLy5wMPJJTIvdrENqP4j9wJmYIag9gia+4cn1pU3J5Ah9gmUwc8p/
39YtZVf62s9LFvULA0/gHqBZXulfRNM9UbKSK0yMecUkyUIcaQeNGwUbOe1QFpQB/+1Ki/yiJoS4
zeu4BhzzEHKyfn5Ht8mvBmyHWXGhYIQpT8+D05zXCqNI+FHtXADk7IeT6nUuabAGsF6xJHWeHqgU
uMFfcRlrYRGj+w5h4tbpDJ0hQbZbyxgYdJ7F11pCP3rjuubfPvzenBoZJIQJ8PdFsXfq59m4ip/M
Q2+PXWPHW2L9odOzTdm5I04TMMByNrvgYsMoHAiTyrMOfYxLIN/cufdigVo9k7SQwAjIKzRpURhS
cD7j65P/uj8gUygVUE9GIBMz+v3LZiboICf1hrMEz+dn/Btnzh8+HUhUlj9rps1ysJ2pgUJhfV3r
zLOhEH3Xj4TJEkxpiM9k7pJ9QHukvUv6cYeMtGtw24J1sfUSwYp7Y29EXIFsEdyfxkwxvHRabs3F
51iO8nO+1vb5+T7hhANxYUg6WC8fMYHMyDLQCPOGoXv1plNAdwWS4T5QAZoto4ujuuvudTHSKRIx
rqsHWgSSPg1YHD5EiGz1hVVHJTs+JwAPt/19LdDaWPXkZhyerwW31MuI37pTcYHfZee7Vi1fYgcH
4ktYwRLUVEdrZbgyVxQpccS+1l1gSg5wY+GqkHKFVxPqHWZYQheyD3KKYChSQAlxKOPNZCgvgf1R
mq1NthiWQaKkbq4uexUw7jUsjAk/oEqlYcBLab5jLt+u2rbfvwLNwdXOXvOhvaLmVt7JPntrc4IV
Ivlrbdo8+GoiiBPsDkIftjenW4rh86wR5NfG1uzlD7Wbv0i+kZArzCWGQM1vfgErAjRLfRTiitZK
oifdxm8BX+BbYFKU1+i2MpHBeE9t1E+zNceLpkY/7kPZLwCgeExgeSB880DGde9Zf2aFHOvPWKtR
RyHL3HgEBpmDbEZE0gd5gFZmfo2NLhZfYV8EQ/AfoYrNkcD5tcXzCo9942fxehGTrCijduTX2rrO
eBNdK1KZhTnazyb/G6kH9REApQfCiMyMnAfmRSdAFaCs2TeV95yaCFTGohX8PafFP3HM/vP0OPfU
MUnR1TwFJ8YFMGEPubp3Lz/zfjaoLhJjX5rUFxPv4JUwseef6L7PFZF6pwzh2ddtwVSga2TTKY2R
IbNIQSD2biEHLX9k7RAvM6iBI2Rp9UwmXSxzusk7Qg10b7ZoNsq4bYb2ryEMcQhKbBMrTHEAoSeF
9pDtq8KhRlqQhMfCPGBDFBfWb2WIo2+6QO8Azykvf8fnumUC0qdfnbwu8AeeQp5rYCpvL98pxXlf
qU6Z8mUUxTZvc9RH4FxoZ5kQf9ySWAQww2BHkDX7mnlpOX1XLhM+ahuRsCw+UAEyAGR7HWw9xAX5
z4eKKXJh4Gn7BpKX7u5/bI38GRH6WlrCwkY/PBHZ5/MXS78+BZEGNudTNu+Wj1mGTW8FoTaApL5M
OKBDeq4Kp3hfVPVY9bNfrIOoKg7XyT79hxgfLzonJYiPvDImijll2OBUieEOmCz4vNy599uYujZG
X6VefKqwifi4U5AW/GNimkhOhepkXGieDMy6Ema5kxkur7kY1i1xNDpFZgSGlqP/S3Uh6orSbyEQ
hsgZirPEi4LAQiEQLTjUkVRjqaBmkLeDuZ2XK3/55ZYBP4+rz0KBGEE+hf6Cg4WXPNJB7D7h3QwK
1b+Pf12SN0sDTZEcfz5OhfoLvsGIuku5eU17boe/UvV5J9IiNtBPKZLbECiZerREYTabp7cICWhl
ROactQXJpxSXG4EEtRLSP/qqDhHGH97SpyfxXH79Z3SddZt+3F+nfIh/jDye8I26GKj4vVPnvyIU
udV/a5ZaNJuHWnZFac6xqewqM+JXVe//Hm67q/2c9kSkha3PeUswe/QmkMtlX+A4tYV/jw81JbTw
FKYttHGlEfvMd/8liwXvp7GhEn5+D8SRZDlZ4bdoA8fgUU8Eh4QfsLF+yMNU3x6fgRndWQvO9R8M
6pQH9nnCMF166UTBu0tUd4dJVwR8gQodTi/T4Tbj5vpuSM3Qs+DxT5pYjZ0uUiXpCM5qTsLY9Mot
4jFkTDyvxUgDSyfHmB1ZtY02eHLKTz4JL9jmBYXIuXud511Mfr35CZ4B4+nQzVeOOAYI8pmmyyzj
Bwc6AVkSQUmecqjRDkUm8ug8jEycDnz3Wawg+MsdhVn/xc5Jouu2YCID9EKxoIN9D8kSWQyDQP4Y
CQ2Q4xgamEkM2Kara339m7LhmgbcApTJrsMtjU9CXvXMX5R0IYaOAJ4/VMqiOdAfB0UMJei5v8fS
aOzXMTPty/S9IFSAX5YEbnZRfvfu66beKFmcFnMBFPwD8YBB2OQ4AsHfvs9FUq+LnaDE/UFlQGMJ
b1h6Fx8opzEhov7vdGPG10h7TBf3Y/P0U1iNPnlET94NIttugDRC9P75xkJ9OtpUd9VVkXJ9U1fl
yE8aFlaDDFqbqytuicGzo6iBifoAgC3zFKzW8uZ3Eo0IQmdp9rOrGML30f26qz04WiOSuuQueB/U
eurmR2Mlij9jRNkR39WHmWJ2YyQH53YYhLYfVxbmt3F2YyD6uQDLj95XhO2TlLA72j2s3AMYqI+z
OuqSCqMTfV3k5kkjZXELmtkwcDrM3coUgURzYr7tkCYH/EYLVcZu0NEAc9+idpHLUNlwGKWK8ZE1
83lUgXtUv3tP2reDpk93B5w/wG6khYa2RhsDPYHSnSYkSgPfr/BWJQ9xBAtZjdjYaiJoeX043cMS
l86yPBEGCpVrwjzN+FEZx6J+0y3Vb/D5efGvcF5NoB5f3biQvVqbyttnyzweKeLuOTFy92bEr3es
3ynuuxf+7zsSfOKcef/F4e0vuU7BNJUou/m1OiUxttMSkcoEdIIfRx7fz03qdtu68IpEP/L0MZCE
6bZwH/5HHKcwQHL4Q3eXOuXNv6+pf6DW2Gcu6m+xSPU2jVUeak1rlsrhlx8O5sBIuEjQsWtG+KTK
hbFciJWCR24sMqp89l8G8KKIqvshnVt0GyeU1TGF+QXaMJwJCPReqBG7K1rb2WfUN5Su2tzZjx9u
IOqBflu+zp0plamNb+d5Zigrkh+qsc7pzJjs+iGTOmwZ7iiZTIBTWX4rIMECXqqai1B0G93Pp2pi
kT7OgwGjbfebYofaCfEeabRDk4B5BKamv4JegAVidgALktiROyLu4Pz+umjCAROQMBAg/gxFdFnk
ft4nKXvF50BM/Ksd38qRps7khfoO0hRO9TdJv0A2mN2ZVdvCN67TbxUod0wXaTZBhVCQCYm4YvlQ
gyKP9bU8FXc/yVWoSmdkg3cXT+x4LUQDs3lqi+xRmkcmyvvm3GaNyxZYlmE+ldGlfyZM/Z8fKSY/
ymCw/nf4DpbZM7EOuDXgzGMo93L8HVbdX6SsnzE0CMkIZwBgn8RQh2NJTcqdAekqbevHv1Tx3ohJ
JRxFfPAmPXL06fNP3rGgF5rTqTPOjYp+RCDjt7ESZ9Z39H5GEpVfQApTXpUDjzisfsV9A29URsio
pE1F2y8HC86yd2zBLFsug6NmJo8+LDb1SQh5Yv9Z+4ZaIJrBzr1Oj69d0cZWuBTxAbtaEW1A/hvM
P1ZpweIkPAg0BREFktCvsMyLoAf72QE6Xxo4pHntZfcx34OcoeNdMWqUcCLw8okCMTn5xr9VJSbG
k3wmiq6EID31lxz2jHnj6bfO/uuAGjUxdxBPlNCt+E7sZmTMSC4v87CUYghoFePKcwyKeG//q6BR
/SZ+nh5cMMeem8ZVWO33rB6a6tKK9c1Hn6OcO9f1m6ZOMehpY0DUwMwCUoN0uwv4AJRAngsCyTki
vByHXUhoPsJpZdaEXMJgqaLNNMK8AnZ0cyUCYBqsuIgvGIy46BFCFIdvn0iXhvHQ4A7pnZLO28jY
GH/0LxLvdS65kanMuAHSIS55Mre7xbEQA7ROv37Sf1yC71IgYVSecNBAaaiL/usolFz1O3oiHxug
CbvWQy6MkcmotqIS8HIDuRq3iTwVVhZwA0TPt4nvqLQ+u5p9kWHHzbB4vWaNeXdFgAbtMynTqZpN
+FyUXxwv7SfMozT13j8HkWeBkaNjqMtI7Weq7twvcDNUUxt3eUKVyVsInyn82ObbYASTNEdWA+ux
0CCymrBuQEQd+WgiwfpPoyjDi0TXSJzLH19zrfGP4No9k+P18NDWIJTpVNOIZorKbZujGXdbIXpU
U5aZEcNGs+WdGVoiQZst5GRK8rglajGh4CB98Sh7luIp1ykpAfLQi/PyRjwDmvVvMB4wT1r7cCiy
MmDB14hKcLvgjchjokmSBvdq9BhRCbfnNZu8gDFh3wjk8BjSH18fVWB5gYCQvC5QD4PdDkhbMtef
C3VNt6nWg3TbxnFIBx4qbvkN83ZP4hPtXVxvmatEFPwQgM4EsH1gpduh0K/2lYDQx4PbIH5vaHhC
kAYKbxg4TepHUvQTZkRE8xym63zcw5voHmK4FcTnGo8k82iA19EeufAaRLm/thXWI/eKQPPHIemh
MJPHX0qIlMUnpYObJWlmImnTsfuxZaHLcB95/KHwkIw420jAaJjmr056kLHiNcQUuHjq1Mese07L
WD60jwWtCawwz1OrOcD2ouhJ9bIzp5/qTwU0KX0+hOHwXlFoVLI2gYwMjTTMhT+WtO9Y6J3+Tz9t
Fd01QSmRgz09MGDiZCy7YrT5eRm03Fbfny2v4fJBMyrPABBvE/UfCbzDvLf7IuptDxrVQ6iRWUEc
ERut5iA+An0rfTkSHGmhTZRHQKwU4BbLcWg5KskwO5pYxiIuZ85QZa4vy48LIUPP6fimuvejQd1U
7tZylN+Y7GxkP7UnsPOzKgPeNKMXKTgdHpTBEqpep6+dMQG00zqnkVxsuWgZ+kVdzURIBz6uJC7c
KUja93ko4a0wo+fDDdqLymF10kvvtpKcx6rd3P7dVr9+ph2g25uZhgcMNDxol5/pY6oTlI1FBm81
LylCZEDhNvky7H7cPqZ1+XM/vC+ZSjhp+BhbyEf+g6pZ4EiaZgaz04/btFPMoFI+H4bBifbjfdVd
sRn1qcfPotzdki/bzbDwvrBQjFAEMm/yMpaetX4ALxU7QwmMxR0NMOV7KCEe+aasqaNyLdRAOdyB
8+xYqRcsqzLSjyVzta7+AyxhdbiR9X/zfsWC6zNv3WYsk/pHSJlEj9ufED+YCVWnqBj+h2nzr+Ru
9UviuPTli/o8HzEJbEgPbpKWKITdH1O5xcjWuSyd2Uw1ju17c2tHgPXKnCmaUGtq7Z7xz4eSAVF9
o3P79/GH03ogwOQR+jYAtGwGJIk0EfGAuutha0q7+8Y3ti7TTVmyHBCsgAutWrfTVHGqRWdb8Ics
tMLLAXJO0S/ka05kwS1X0oQWnnTBKvJZ6tPnmR2ct1yY0iNEEd13AT18A9Xw/tSQHjniu/0rD8+o
CkBZsTpScEeyCOI2bZO/MbWFX9KZew9py+PhkwQ4uV60wKmCG3rVI84plkHxOKxWxuaJtnKVOZnz
q/E/0ssKyNSibdHCOyKP0Xs6CBd61i0s9cTwMlehh7qPGrrksLGUfI77GVQWkR6IFTnC9vfw5b6W
zLtLKr/msvv3pzj3P+FAaJQ053F+4/AizsFHzVUED0cCxiaGkb+O9xFyegQO1+sSSSgxUC35cK8W
uY2OvJC/Qqzdz73OW9m6rbohCPIepSTq9L61rFMMMIA76UVLgR25Re2K/KzCAePXjoA9RCCRXvF+
h29ALrelVixuwePzVZnR8+fe8wSSpSOO3K/rOEfuhv5/lWse1R+Mfo/W7c3jF2D2xacKc8dtnrGE
JPh+qKlthuQWkPIWfU69aoIfZODN7Q5QYqrsEwRCDo+mBa/zC9+HrSzYqkohUm9TDiMxDTFAsd/c
BofI/gElRqYMam4TMTyTGNI1wk7B8yDSkIF/l/i7cBAMLP7xNa+RNwrHV2yk0cPAF+zcyfwBuv/2
bmd4ZxWNVzMWbqFBusHbqe749eMrag1077ESc0nbZuF8ZvIQ1sCXKglYfq8rZpIh0ghsTEEfc/We
nc99i4C5U/faDkeJiAMeSPyv4AIw8S8RgR4DvKM5gpbTgJkxRQPJTqRRsyD1qwaZuaIFZ2ZgtwMV
RYVTkwgJa8QyusDAdv7h1mnGGXmMIPqmG6irH05qFuA/BoExypdgALGvXmydwWiZpdMlAOiHxKLT
Zyy8ZpxTzKYtcozC53MmCqgmSXaj/yvEUhNA3XPRUOxHj6K4UlVHEJAToUa4qWcktj/o0izhNnpR
fkIkJ7odMWqp/psyiIuQeXUfvUGFNk8E+J8pUpEn+1YCSo+ojFOU2Nal6HrwZeTvwCCC7rPvEGdJ
fzEVWyBJHkIaSmD4Qc7WewH/LSgu2hv/Xrgi2QL6RMjC7BUZ+9/R/Pkt6Ua15JegVFOqAcnMJibF
u759ljkJr/BzDJB4hR+2dRjmXWNM9Jsvv2NZCfPBAehYt2WOQOc7fRrO8/BdW+ApfPZf+1cdULg9
LAxMozfZU7dNIvFCeTc+NsQdYU9TVgYmsBdS/z4uaEdCJGmjYeKMQ7PUti6KlSZ6L/hxIvQ/vmp7
ak1Z216iO8NaD+iPEQP4DV1oHwe4sH64ArCdN5zOUOkNSsJZV7m5GkjV7JzOimHpdiKCjUj/Qu1t
I776ZCEB/6jjoHNhHGf5Xzb+kP7q9BGrlgW9RgCBEAxM7+CKbGaQeyLElHLqEq7wuxjUX2f8Rkmg
e+iInuUIwIfrHQSQvIII1lDBSIZIEycRUvjlHZ0fB7aKgpsPmUoFH3YiH/+YNCSbpKrbcCIPiUJd
Mm0rf+1Z8Wd8w6OcLYzbFmELiEFStA5qG2Tmlyd2KHLr3GpqokfxAPzXYmKu1FU7B31PQdcI0Ms4
ElGIiUD8MIXclrsHtXLMtX3U7B7D7MDXDn+RysYLKPIZa06u2fXf0C9C3lAzlMFTF2uh7jpZB+OQ
SePPiUwBefVj1Zl+4OBZKxF3Q4U7ee93vdciJlu95KRK7vekuXvo/YEd0A6Sv2hGaPyh4LvGbo+P
OebdgarrmNxWjzqEnR0GG8NryWcbqS8fpynhjR5xprF6vvK+MP1B/rRpQHa+TpoIfsOR8I4VWGWS
L9DfvuPPhPPy6deCm26IE+4ROUPLD5kdpIHO7pCMCMnRct/FSYM2dZcxZPeO8h89xgexwTbHaoHm
BSWgcfhY9AMFULNT5KQrHFQGTwtBFqgi2Xi7cFApoUPs9gKKDzI16CQx4gJHCxIfvGL35NPjcBxE
VOHgyUF9/ENzz2ML9p29I6OZvDiDjykojuIKKBR4HU0WwCIpfKbsPfpXuuJUH/loikXmuhgrqo/E
W2e4Opo1SBNUGnMlsOuWbbreCogvfNY0YQHfX0yEhYI6g/bNNXeUhelrhMOdnjMClXjO27FlIK/K
GRDWeiLMmXyU37H87WBJAHD1FSNOJxzvoYXmjiwd0DiHo5OoJe82VynwI0NkIUxeV0+FXEbGoOrI
xh4TeY2dsVmUfC0qRQ5PXKYMF/OWzhE+bwDOLnhpl+C3jzl9ew/QwAqgaUxqfKzTux6beMdk/3HS
KywSk3yxv61sCDAssFC41w0N0hIff8IenYK4YN7v58wThrsHVAKbBpIFBefs58K4jdA749WXAg6p
keXJ+3r0lT3pFf4mHIArCzeb7CFvQCx7pHhIdkSwOeYTYJgpOvIh4eDNmREbX3RV3+WHPPEPaZD6
gBWK9YQ7ZeBgJ+bMpEb2zA2D5KVl6eV4meA4NXj20Bdx47M3ks86aFW0L0la3rNEOorjz22NyWeu
QreWARvy8kXCUx8rLF7uMxEbj4ueIqQ3QJIU1mTDSyS1NY1XvyNJW2OG6VGIXUe3e6SfyeM1IM0Q
LVeRfo9uELecMgQxEfYRMlWpeEfBoxLBnP5woiO/Oz3/UpzIK4a/+3vaUhf5HpVsFaB8c2wjwphm
X/IQVvoUpaoP1DCbXheAz4oz7hCegMMZIVARlDgDBTVVIAc4rmBwdiiP8MxSmKyis6amzEeqhoVr
2j1XL+R83Lysqe62HFegfu8Lkmn076vriEdOmtTzL+Me3k+n30gOohnUrXlonWW3c4txz1MzBOqy
85ERD4WL8gVuYY4BlAdZXj4vBsHF2sKeQRujTakCPfXZdQxAytGzoLMJD9n1+KGZgDUcV8tKj/Jn
pCvIQkgoW6Ir2WLUNZRQVl2mIJq2dBXb2hBJJdlV42f2QvB0YkDXQ/GLssU09uLjNfqxtcF0oNMr
Zr9Jd6AlISV5OaJ17STHrPmYbdNpR/IH2DPJC+Ygsb8uc+2AgqNoVgbiBWJTGXjbGJdigH8yrCEy
nPPVV7SkNL1nUgalA2sBjrOqqPLQRjypfNMKCEtQ/aPcGCmBDvSIYY5hnWMtlkl1OBQHYkwML6Pk
pB291gTzUnxEOMPLqSTbTYQyemqXYhD8g1NGdFiZsq9s+xCZjBIaPgGzVCVoYV4REJ675bmnOoUG
HrwjyhI6mIPgeON6lP2qcLjw2OsI0EOxz7B3ljdZwcPq3czRdy8Noyx20uKsC2FuYUMl46pwfy2L
vcdTTigKGVsE0BSxgOAufKC1bdF+gM6VY9mXzB10xaOMOhKeOHR2CNlmZZR2vsXPav8h+Mxxrs20
C91V+y2oolgF+EUhSUldAtbj1MlmU0qvcNg9XNs78aYTZOj9mT498abdXjho64EgZpXjIUZ91roa
aQtT5E1QqiKXGf5Aj8cJm41zxVfooAToJnGGfpjrtED6kKND3fLobeVl7RDt3rgkNo/3cLJIF71y
nKrIVCF7srsPQ23npK2g8nH5BDWlB2b6vW1VO6CPllbJbtuF4GJ8hmZok7s8wNYQDLk7LoklSf77
46cjDqUkrPkWMUZq1panS9iYFAGHjRBB46eoAyX31MjjW0wMXO3C/gF8SWA4pQdCe8HModmI4okR
iPjED70TeBcbFMrlIj3ACMSfoSsYDsdNabFgpoajwzVBFk3pqWIgJeLLa5yNOfm63dshCYJZgJY+
IpILexN2A889N9zRSJxTgtPuwKP4qwJYH9Oh4kdk6HX77Dyr7O3XQ4ble8FYdWeWd2630YqVA7tH
5x7fiYT5u5r1rlIHhTTQKO3q/w+n9U5Er6p4ATywzSuIhoefPpWHxiP0ZAUy2BVqwZihbtBPDR/1
9r9Q80U3mxlafIYCsO0xMnqWEOTmFd6F8zdkk5Sc1K23fPadZl06mO+oReGh3M/6lxcQHYfIDGUY
f2jwIn6d7CwS+BcYhSgwW7D8IwcqRj35fN+aEFhuBIJglu6udRP4UdtfkcgZRSgPuVbXCxS51haH
WXFYJXluH8nBw5ByXJHEhH8/CJChDylQ/H1ERqpvgZLRCevlqDw9a2kseX4YCF2oAlBRaffZsCTM
GOCd40pj6+AmfK1TzYnSfwRwDuybi1OQi5UBuyZQjeTCM/QjJida6bjc23DV9nRPoWBEBMglZPJt
WtuVMk4Em4uQagpM6AwDnrRd6U5ynxEDdp01XufsJh9PPAxV1juiqJ+DVSnk2/4EZIxmk4W0QF0n
I1Xznn985jyCN2M4J/KJ/v64JvZ8odUYNTeyBbwo2z7mLFO97Xj7O+WXmk9dwNlugQm54/qy5Xwg
SNYd3zf0ONna3SW+1EMLyWw2RHsSM0Zuj4QjxlpYCg9b1WzqERpInNS0DA5SQI6wwfkFPg4ny62g
unucDk97rYcoZcZpMh6r9qzczziHJmrCtv4iQKK4ZBuykjuPq4z/rJJXsOJP5PXzh8aBCjSw4M98
HVYo8P4R9hghdCWHYVWTsm1HOnSDR1uD8HKf+qQHQyDsjznpw98nCWmx2m7X7nhPnQ9eLb5i3Y6I
r4KSwFWLNoDfS3VepxI5wcRzX6odVV3WmH8Y83DV33lL3keEQAWnHGHJUTllcR5D+jndueArdQRI
sl0fK9Uh1buekatkV0izvStRxZ2XLcxA7jxGmQlfE8b+H9pZixvyETOHh8lrIXqdJ5zQdqbLLx69
Q48HEgMbuSLD6yOdCFjatcNhwnk0um1zZ/7PmDWjS8VaSHaOfUEC77xrDzZhDm7iQvKRkL0DjsAn
cXUp/DmSIXHQMcPx8mqCm6yMyoZJpRmAe4ZXFYsrqmDuS0dHTTp893oX8CtEUaInEKg4ezzdDk2Y
w4flyiqAV5BA9GJcf0kyHTLEq9XBom9oaF/yhphtkq9Ax21c1mDNEDcbLSqPiLovvy0kY3KZI3+n
fmRi7A74suXSZ6/Af+YPDsMKCHGRhbrpXCteGmKy+pK3fF6Js8+mvEB7fHDk+Ggc5rydYiSEWbIh
BDbOHQGx9/tgzKirgksEFkOhh640wCGOdH75IIdmyO8dBJQgINGx+XvvxQsz3pQ5EHsjV/mQzitM
g5qLHQMdQ4z/+TrkwqKVHh5D8KLIpBGLhKOPQyDtJzgkpKI0h0/vWTLcDrFFnPAE8PER+rppfJ31
ifAPHxQ55jsRwJxg4KHvqbgo+dgfoQ0gya7cZLprHYsDGO5sCFEdPGpAYai2OYWBCjCC3+aoUnP/
izn8ugwekyK+uoOwFsE0ydDom68o9CArpDdided995Wfc9zx/ii0nrIVUEnmcRq2keI//iBC+QYh
qrAaxuJFpMUBQxeiIFKTkVWujN2byZMwh5PoEIGFRhq1jgUIRN7JUL1xm8KGEC423H4nhadaHQwA
Ne2lOdXIHlwbqodrAFmG5EiDSkDt0yPoDFCcNZ1LyWtXjrvLi5YFfI+yY14+aDulsIAn4Ow4UtWh
cBdmHqujhHPlTLVlsR6AboL9Fywm4zevgjbEELQ2+o8hRQnJqhE8FEwGG00dMYeC4HFFMXRmBA6l
ERv7mLe+5gSpj/huV0ydCa/pW/YskPekJkGXG4K7iL7DnzxC2RVUK/HSvxLy2mX8mjN98+k5M8TL
i9MK9QM95hNe/SlGwpmxzFd1HdRlRNVeT9o+whrKCnYT7LYc/yjQLJ+Eu1cMQqmu24jrXfqG2QKJ
1K6KJOLBasVRdhThcH+h1NI81r0ejpbH8muTvGBNoQoiNhHBSdIoYhIVXiF+Qv3tpxQQDk8MD/iT
4VNq/PsvHETnBYoLnmqGTfoQCHA6U16W7hvaY0x6STp0KrhUDd86ISb+EkCS+Z/Y2CJgJyG1Z/Vw
yeADcEAxiBYTBNuHfd6jh37Y4hLWHH6GolIQSUC2B3iGNZETQY1t45CiwHK+3HN4xTrvSgDQHJBe
tNAsRC+icJRhxTGtoCbqbQfczKbX+t3toJCWgGh8BOD8mNCFyPFMsJAnHa/H2xikhj8hw2PjoOEZ
5Bwn+KQeFi14T54ktDj3g+C+SWeeq8TBfIAR5W3uOQ7WbSQev1m9uep2gYDzSfwC29nfYHPAFT90
ZjJI8h1m1wULEZ8tac4t9fOvAvTMdV00sXydWg+MApPUJ3MuZH5AReNYR0tiKso8c6+NXkHTgJWz
mEPhLPSlsKH18AjLMSM0qiG86KyTo06mpITSrt7q1XD18zj6PL55YmybKSnlTwaDz/SauWLr6rFL
J9tnQ/bqnqNcZn74MoWB+IGgEoFnnkH/CYtyU+LSVmrc08yGVvqKsJqbsZIJpiFCkurbClEriaZ+
sW6JiCDvlXfG5snzkaLaC975wqPnMz91nP9zcmZuHrmySfMhy6oI82F9+00IW+HfxXphLZC5slBJ
45IwWPS5EEuGDdT+FRy9tanXKgPlG9x4Qc8r/rGPlp6lCZuIb56eIaBhvaU8kdBjPlShhusr7MNG
tVdHwninyUKZKCMmCLbuBycfLoKEBe6LkPr+57HsGqDihKszYL23XQLeljM/47Q1+GCoM4JIb/Sf
O/KMVFWLwPC35GDA9yPChZw3ut8hk1bACXn1KatCsHSb8LlYM9HOfCYKizfZFnjxBmwC/JZTDFiM
d5VNrAY9Z3J8rNWZqSOmkkg06NwF4BGZ5dyo4w/BAgFal68XiP+UhUGSIpkIyYPbw14A5Ie4wzmU
HmvgdZIbORXAKh1GlYBD7+kDZDRnzRguIH4QjPztM8TxE3An4Wsx1vZ2UGuCW0nx4Dg3ryO8Jh1B
Bnwclc7Vf6FwRpzCmvWllm58v/TTRqDaj6GY4ikiehwoogvGVYXTayKQpfCmWpr3lI86iGlszkq/
d7zsH5SjSGsDQICaIEl+2ePrxvy6e/u30+L20jtbUkXfQ4SjcHDAKcx2aHMyUOnNuckRVQJEsMVB
sd1KCLh6kyELnOOp5ilBAATHu/te9BMfvScXD7q5h6MhGMrA5P+lp3YqjtWv+4d8fAoaCjclQFVi
z0zRR/69u/VjJvLR92l+CZcdAqwhyj+6x69lIzvok26n78v5IKmMNKJfm+jHxDFMOvY75qJG2j2W
x2y/3zmSjAmduHaKGDLY6Os2ty3FRpOPqkuqw19lbzRjfEOZDnSyNnOHv83Pw9844DGxUntro7Hj
FE/zepmfY/7N9T2An/MdElEd3KVud2xGMpoueYQaHk1m5jswCg52xdtSphY2IEpPIEuMSSvEIgxt
GTuNPnGglklKuPniSCVKh1ZeBJXO7x8+I+fKCb+BAKx6dKh2esp1e0tlEsDoF+VvGaP/EX/O6xuy
0U5vsmvMU+7sfPzBGEKmjXL3qLwST2D9wFWghghes6DdNP9E8jSu4SD9hJTmNduK+I7BamG07W77
Hv7Zy6PYbqTsO3YQJcouP9bYe/DYZj5ysMFxqU+JhZvfz5BkaIPeARoI5MzuEIdu7UcUtF9Gcwti
iY97UJNPGHJYdyMHOcgo5F+XDWCuX4jmmXeMFwaLOBSRgsF0YFG31/g+R92Eezc73RIw3/v8llxM
A1DPu+ceQp8z78HPXv5C5HtQt83ykbmcz0wuN/fNSh1IZ6r8ZtXecAGeOHkg+c5oTsjfQG5DsQ82
wjcpLM7NRZ4Z/ELEMOIcOfPrQXVKuZVQY/w8gmGVxiandXAz5hhGoTj2HIEGfpoIUBzHSDaT7TuZ
hpZfLOv34pb6yi1cx7yVOZ6Y4TuRoYu7SUHQCokvlmvCjFuh6EoZubILlEMWOJ8tutalAJ+GCzFd
DInvz9SIlfeFmxPVZkyM58N9T/VicBxW4B8pMWMha993lVnH9h4rF6VPjPe/fFrLEEn3+Kd/QC35
ap5BFSyzC8z5IPzE3EiixeMq0oxXZEHlIWBQgqe0FwYQBa6DM1DzSBaHySNaq9oOm/YwWnCs8VgT
cAMZ5OL/NgkIoxmDxa37zbWp6S4qySN+fAG2/2gDgMLp+ctG2qJknT+cs7zXLZAA/l+YWchfVgB2
jTvEBO7b1evMkl4DX1FUBYczp1QFYMHeNi6tBh6mNCIPSXZaENaTv/n1w7GmnLRkdHsSv52rULEr
0T8aWyZlusqPw+Ivvdw3BtL/kXReS47ryhL9IkXIm1cYEqKTKIqUqBcFp9mU915fvxd6xz33xJyZ
bhkQKFRlZmVBYfwiagDzfLu3LZg2iEaNr+L2gxm1Msz7JXytJ3WEON6r+UuK47rQsQN5wa6VCXVt
TJkE0ljYH0gFC93vv+FmCB+I0uCB4SLIKaXzuK+6fDHGxMT/hiAarA8ftRVRJjCoecu4EWtSQNjn
7afWlqbeUj/rfzRr0tjA9cEkjfE36nF033VmQwSNOuPrOcmAxycI3KBTH2K0QEsjtyKmYXdAvlr6
tUV9n2HMXRX8vClgRjPujXXXR1rLtqL7fylynv1RzFZAzStdS+l5XPvvye+Th6fGPSugqR3Me9JM
3lavSyfT7n9Q2lmusHjAhQI5fA28rA50QeOGeu8S8MGPmD1w2m6iIN6xFkT+5c8j2EZ9krVA61Ow
b8b80l+343UC4mD/D5ACuXFb5KchhkkQsh3NKEJGKtm2c7Y2P6YZ/fBTk6AHPH8pk6OktdhIeRYI
jWk+/chZ1J/TOOVVzIGtBeWagPAPBRuANfqd+1n+6OAsvDQxA0Ya/ABn3Jfyl/bAcfBhKiL8Xv7V
Een9R+RRlDZ974iCQqC7ZeeP441CJ+J5rK6dgfdz52YW7uxYPLFmg1OBQe7SR/R5iqjvJ2aj9r/G
0zKopUFgFf6RPkuTEFBJHEkdN9IFossZ6uF5dV8K3QtZhGleWGzeOjLo2Tpz89NUM2WybE/il6n4
LFvDBwxmja3hY9jZdAGvEuSwvWivQGOfG5lDDPN2qDMOyIt3aoleT+RufcTEm5aXc4EQVbDx4nFg
eyz25qA8XIvY7kvB6iVgCRsVt8BlGAY09A8iI9LxvndWRhbEouXco45/CR8gIokKrkY7MK+I0seI
pVXM6QV5969y63vQmG56JGQnCDZEhTN8R/h/g7vsBNwrSAV3cFNExwj1y2Va8FEqZG17mUf47ZFn
6Bdloz5OmHXrJVVtarWAdRVhbzIKaK32kHrxVKz/BjOq4tWd/6qp2NM5J7gFe9ELg4h3Xym/Nfa9
JlofdFiR9MzLigzQRqYvwWPKgYz1U1+G1MCBp1dNldNkhgMkwh9NQREmUf8nKs5ecuQX6FZ/5sZ4
0ZsDonVxFV5ylvF5q/fSyEjrWg+YXGjA7Yg1Sep1dt0eergZcEb5vMzrNm8yfisx5n/RHYEE/CMS
nGl9Y5gm209bImw4IWOljsMrZRP+Pwdx8P24eqd/Mzs1yPfDCfgqycYxMo0uQ+l5NYW8dSvL6sVQ
5CvPUvpZ1mG4HRI41QE9oquqPyRzxwZgL0+O18Jb5+J4Buga9YS7E5I7KvpWm/FX5rtxn6nXU4oi
hkw2Qlrgqn3Ix6s5Ptg3RtDMkrJzbs8qM8awT5kaGaFF8jQSWvTT8SDuCzjwgVfIvU5MbCflvmkD
Fwwz7qkTMkZfeo3CDrvJsrmipQpV5FF3fg5ibqGJsMeWnW5pPQJrlLsGyZyoPsKwWut4c0aTTDrf
AJdgVQdsz6+kt5WGe0YtQqGR/lywxwXKX2pqO0TYlJ1kQ3AKmymB6e4F6FsshxHkuWVAcqvQOvyk
dLjhtGFBy4RdsMZCectkbTtd+NFnznNtWLHL8SZFgZlIVu8yjI58vQ2yGLpmDmR70i9vXsbK0PvE
ytsFjw3qslT3B7RykmZmng5o/Q1eqiGtkEqAYZU9ReMpxu2scJywpSQLyazaCX3u346Y5S9V3GUS
8+4Gz7GrbI3LS0PuJUfuQUYyfImYzhVZpXsdRUGwNIGr2SHVdmfPK3PgoA9MgoLsVaaG5DIhc04u
TnErIz1w856dVIlvpLsKzohTaJw9/VgjtQDWxYawFs5MViSpo+LpehUzyNv/MCBmZqY7m81OXZpb
XMQz0UqmO5XEy4j36js8922IDfEsMVoz0zNvxQRzItE7s8G96EFHXsqI5OyO6wRq0fRdePBWF7UV
xfcraxeca5S39uml46r3k3vK1F16j8AA8TvguZDU+3c4Sl0bbzjqyFAHea9tFQDABFSndtvYn8Ld
wVs9hLcbJbHKiGy4GaGhZHIk9ErN+HFcxsmJoc7sFapKgiuslYi8RJqSGWld9xjM2esZsYYdm0SE
3w4hmvkQAtqLo8/6x/wkNhmMv3uPbjj3R/b2AJtniYqPsFMJMfIQfWSBWwxfwx64+QBrvvycaS9K
sMoYKP9EbNwOX/LvD63xg92DvTq7w8BgfcNmUJ9eJ1vB5giYzDvLbwEt+7RfFvjTUnAN+zAwa3wM
gQi4jGdrIP0O3Q35G/gfOXfzb/axZJpUgsXIPrb3ys6p2N93Rv9h1cFEo+Ezb76CVgJdzvoxpegj
tijY+4aYVmu4kW5CpVntP93raKWYvZpbKi7+Shl5fZPehtz3e84+N6PO1xMZAVMPxonHHcLA1w72
UPOem+u1X+R6RjDHe2Oaw5u71qGAHdcdzSSDVnOkNO5pmBPz+VzkAXtcFP/Oy4P0THh9x+N98e7l
+o025ZnxlSwED61X4L8/wlclpCtNUy7i4iPazvMreCGuznDMZpxGz2iTF9xeD5VjT+zOiBpR66Be
cPmzfoPPcc8I4vby+QjFoWP850skaQr5qO3nMFwkLM0Cd3lk2Q8Gez/nSKqzlyx9uvV4XiayVh86
3Qo2HVpt4iXc38FuP5hCwV1ntuQW1VqkUUQ9xwhwj0twbPyOuv0FjrU2noweLBEOQJLUgFW1g5o7
FenDxxH7apavI6mP/BxDSKXJTnj4cZEQkXVEQ8t2EiFz5XufabloO8VjxE4906Vnb1UdWJUtWj9t
738u2aw5KWOerWRqLhbz4dGMu1NoVJ3riFc0HxOTHTCE/kIr42jLJAlSBCSUIiV63FSUYk9iIm5y
KjOP00RkiTTDphPuYOEvVpOmdNRcfVwVM0r9KM9vkZAC6GDWiXN+1ZOsKYGwq+Oq7Rf0OJKmMhVR
ryQTe+y1ph+OxhSKQcCIlAkr/YlJPB3lLVcH/CsVvpR5kRpTG8u2iWzG23Bnmi6vcYphpcfbykp6
Zy+6BZH3dGX+hlWOCMuGJKXapgRfBlt3ybW5FJh/rVdDQgEv4JmY6EISsqM50xBIyVK9PGDpE0rd
dL0wXd+zTFdw1iw+5yZJSBmD21xrOy+cVSU9aY1fWPySqvhZa2Qv3Q4ZBspOp5602ZucMMp6CPZv
RVY/PI2LVUllrs+TaK+pfQNeR9TQjLAbHmtFQvcaAVHslJL+x4VSweaaqNYjf/MfHnbIw9LcQ0+i
bcs9NlccU9THxjxdzuSHPIaHpJRNLjY02hDZtUCUjz/pZhjA5Uc89ZMi5uLFE19logG+8vdeSH4v
qc9ICao6+xxu3Uvryu5es3MU45XijJmiZB18kJqe33RGgqYqSU61pg3UGLY+ZZNfVue0im1TAzaR
A3r+JGPxfGId2gsU17yM2mTk77kf8xk8UlQ+0z7SOXYVnOA2XgtNkbIpY79mbNKKNzQvNLIJkxiY
LKMzrK/p3OHkbn+5tfYyeabpa0R6V+RnW2RfAjQCLyMTWvCwGzyMC7a54JvV+AhXmaKj6p5V8tzr
FQ+SvIHswEu4cjhsB+eOTwMhhHlYZBKzA7um7vCxrpOCFFUGkrhJHaPKso73yKwbxfFyya31MCox
f72y4vPPlGfF17Qz5OjCuQaWNBHz1sinH9/ZSj46wERnfD05bb6UwtJJmMG44k4Y1GH73nRy2EXK
Mlz5k49/dOPMXwdzqOtnMGCWoaVsGHKzGAhourY3v9PpFOCeT0i/BkA0sSXrmI4gGTpbj2z/T4PB
r0hAlyRQHh3gr7NmMALdRQO1q0Ps9HUDi4LgNlA050ztFcuxqDc0QMzr4vIjy8+k7EIALunWQPN0
/K3WD1XGHy4U7CdkYsxyAuSCcLdPhv3cRZgCug3K44HiTuf7ERTA6+M04jnbu8qmyYZxexLJA/NU
5nOMpnoBxck+LDfO/ZcA9Caer6SHIV9ooTZVdsrTv/L17/zLtd5Iu85pHLlBc0iYv2fM7Y5Sju32
PdxqQz6HChQ+8T5g26C8gsJx5l2d4XJJmvHhK8Qm2241Flrx7V+1G5FjY27rdxem7OVmM6qpz0VX
59B2qxFXa27KnbEDFRPtfzYsJ7EdhXsTUMJzP+vB6g1x6hrXiCQ0BnYd3QCSolRDJ1NgZCcTythJ
3KwLQykljtrbT27TdOnTCzdjdRj/xCYRpnF2WGzfi6IGZlLaw9kibSAs5na85AgOo7PHpzeRJIJF
NVcCge6Ilh0qQYsxeUCv6WMMt6kqOkBJBBL/RCrUyXnQTh2XtcGw7Ostc347o2U6Pw6ZW/nvObak
92vihCfmh75HHM2ETqeStO2Hz1Zx85kj4rCwq1vTBpN4Bqa8GfZWi8EmWVy+7W55zKjZ6JEVzahk
iBJP4KRJ/JnGZ7OxB5E4aVJXKABaX9nUOJvfAxj56wPzAOZxP9CkwXO/RxiymRuVJ3rPvvhwcl/g
keRoGT26FJk9O7eIUUhWbnPLgPjY7HhZyOXOtCunmS3mKIMtOclp6ZIlFtAo5xUOq+3qdOOt0EI3
KVY+/CqUHUY3eJDTOGU5zPOSiLO2B8jdP2T2IZbvudRtd731aHlYCpSoE2LrwjME2eWiizoEse6/
CvS3eqZJVcVM1vFDpjoJhgSqua281VP5WUcpsAdD+Cgu47oqWImnWrpvFXKRsuaNcVkuoz0tiJQA
vTFRmIhckARaX0uitkn71JxcFp7nz7HNb8ZIAkg/3iMbGTcMz50TZF7wB8HHDnHiK1ZXNFjqg+kI
+oPtVT1vzHP7nKLlIuuG3cXgoprujiPM7O9BcOGpjLsoCbGWku9T+sHZihEZhNVHePFXtPhusZz7
Pk2jhrn6GfSW0WogMzST7rmHV3e/f1KfmzwAxDBBHP3/2dSxT2adSBGtEOvANOQjBpWXIQAFlt8o
07C1yPdgIB+H2WyCf39m+mrvxV9qhk4KwZHnCOK5FL1XUkSAE5Fsqsd4x0wpGW8mPhyQKDqF4Z5Y
zJXPpTE2sb98k5OXHz+hwV/Gc8Lk6ipGStngG8cdhgzVMJF7+YwrXyTJ3S2iFXAK2AuTDSQZC1uU
+RvV3/pmKgbu2HL8sK7iI9cRC9hjJ1X8cUtFur3XxW1I9pgmG7VSXFE+7/jKdtGb5F+wk3rY1l+K
7RiRE9uWB/F2kFTcnGU831FWbofICdhmKCGaE/AIH6D+8o8ThSQFrSgtj74h/LI7Yj8+gZisWFxh
5JUUZGssnLYiAToCDjC2lTOCQ8Z6SFUf1wIGhdPpaz+b7lS0TgGVUFIB9jzziylpb6iurtfA5bTY
5EjbSmJIau1bvX0kJSVwQpEFTTBi7xVNx35tIqFO+z6xxyZY6hMDFpCskveDUcVkVKUKUXbyDg5n
/M3kQFNuZiZJqcP6IySqHhUkBhsT398H4XsjwtC2htdMTGiW3m1ITsPgJMnQA5r/ZgGe5YT2lLNg
YjvQ+qne79lcUU6R80gKCs35i9VmljFsrKd2MyJHkiTYfXJECV4xypTG8IoIwvFh71vYlvx0X8go
uCAdQMNf4OURZzVkJPb5JwutUIJObQcx4HPP+xEQIDqlH9ZlqKj1UMtMSfHgUwhWeN4QhHACVst4
R8Mfw3KGXMrrsdUEPjq+P39pRa5kr6BHxnbKTogJR5zaJ+jtAVt/gigMytDQjxuD+/w1q4BNkZCY
0p+TQvW9MGuzRDbEoXzi8XbQGgk7KJvyg3zKbL1EGZ+ddnbIxDH7rp5OtraPnmfPPfsSc3oPnHnY
ZyzU2TrpyHPuIARil/Z5mTveZfKjh0gyQLUXI6YWSZbpOB7wpj0RzjFfTVmajshsaDOmigoL7SUf
rhOY1H+xLSjr4g5zK4FTLEbr+1uSni4XMEVWYQMUKl8GsglWkBV14woCCOSlBFhh4Vs156HXdGTQ
sqlWcGGtIGxWdVnPmCIT4MbzDMJNwSr/cllo1uszI1Q2UQd9rJFuRgGOOPE2wnQPXVj/qZj7NRDl
B2WKWg+4aZZdlQHhgBCGyNYxWvUHtIHH7y8qWPlmnNBbJJjsxhX8VWKvfPoA4RhdqzmQmwQ2jCT3
58jp4eCBlLbKw6wsuWFNwiIANOxm5KprmfUSMmTb8Pu902L8qEjcV4rHSIrDpfTzHWUMr6t6QxUD
m1koibZwEnukNz46U64+fcZ4QM2R74RfJhcqLFGI8SU2a+I0+bfuyH9YE9Faivj7wRB02Y3DXgL0
+rNuqAxLL/uaW6unbHHR0SnOPivDMPtQpIplOPdXM99GEsOzDJd0n3Bt3JXPnEsOMxh8mSkVvqIF
zRrcglfVmtLMjtpr5VDSJo/Rsa6BgSOiOeV+kciKDXy8WTyzsgAMTdD0stFhwHYFErzI+YEoGI4O
TILa0Rs+hCmfQTBB55gpLiRq5LScPyche3jaGWwfIPPGug01q0X3hsR6BTeJXpMPau/+vZusdbL0
QV5pmJnSYvosintWd9CBQE/8IYAF6ZZnnxn5A1j/C09ZHlfcTbP3XvLRMo6At5scxyiTNligEApq
CZ+1wQ3ZCrYD972202GZeWQXk2lYzs3rKGA6ufdISm3VHMe4ztq2a3H8aZUf5kdd9Hz+0Y6D5BFF
K0BU7YGQWezq0xZSci5suk+YL4ZkXB2ItExT3GL4IwdERdmdlMDn0OgLW4SLfsjcN3v4QqTCT+yO
+cNiw1u1xII09mRleB/ESC+kvWhH3mt1o2OMbhFumm90ByFgvmM/br7UA+jp0AGKEPieICi1YWVP
nQ5OaLi+6zfsuR1Owo6Kk9TWJ9MaGWDIikrXrAh/KtkyjkqcEnoXiadmB50AuUvZJW9lyt1BXJ0A
d564Il+it7J080us05p61EVJPXg0fTyMLGL43BLsevRtAQWcuYNkf4FP5ZU6Ls52/940Tllsj7bm
cdlI4Cr+4gfqTtXuS9r5vYP/aQIWeYPMHswdknqO6QGFANjHbU1+jETo6r5Gnn4E+ewpg59WhGOs
BGzgH6BxnEaYsieOooJUruWod5v6c1a0CjGxyoNOPTjYmF+9D75oYjnrr2l+fFI/wQVy/d/uBsgF
5A9IgmqZW/SbE7FZISofat/2Ybi0Fn4rxrpqiStfsvbO0nsvvO5F7+hdRNdJ2VCyurWhzWqxWHo5
3oArmR1tV43iQD7tH2iF7D254am5CTUf/AkBzIr7pLsRCJzeXA5yVYJur5kiIfnPxVnOtjA0jd8N
q4hq6okHNlbkvMn2l0ouZoQoQ4HcI34MODApXvyDlMq7u/RQYeGIuf92NK1zytQqnmAS2levGq2g
cODEbSnONIjjW4SDfI15SW+xa4tJuyZwYxf4su/oMMGupDulL/1Mb2x7OJnUa0zjMhP38pKWw939
QgtjA2V/mQ6rparJ20ty8drZ2NcEHffh1w6gZUKXd1qsYgRXX9V8Dq+06gkmZl3c6Tn5iukjvCGS
+reoYWoh16AmiJ4eGORfGAHUXsubPv0FoaYX0pAnpq90OpwcwvOsO/z56Vp92bmi04fkVZ9p54Pj
Nrftv9NhgjqxvfF/ceMUA4zQPJzmwVkauEO3/h2R3jHn2cpo2W7e0Y7xss1Gp/DZsB6YfcKLoGPy
gKA6HrXU9k+gTpskYeucTrZ9B3HwhMb+Bz5hul532uq3E/3SyII779DtadT1r3mXlFt2k+tV7JDd
jcafASDe6xJeq+Ur2XOQ58eGdwfyFPDEzau56yVudu7yMtx+EEt1xT6b3T+kSzhfYWKTj4PGiU48
6e5RwKnZFV2aNzvjicB0Ki2hHTwNuIa+AND7dYnplIjhAvqSEtpW8xqARW/Gs7PObdhYzjEbgFZp
O1KmpKMxmlBpc8054tjVDItwKJyaqpozCcuyFdFunANsIjcCATte4VVzjw5fp0vGRsppOcJXkpCz
gCACRgAqXL7KVKdRRSYRH/zeqOEsNv5oMcfVeu5/qOJ2picwLV3ykfXTuffddgeHf8FYSq5VQIRe
gowKzYNz5aI4Vfyo+6TErEedqb+UGGnH9s0u7A//M8liSDmbBq/jSpUb1JjjMo5hepi6/PrXbA+P
Z5qZqRGQpHgW04EYoWw7QxFou0Ag61WCDv7s1tSgrUgxqY7hs7bhkWN+hS1Z4fqDR0n7HwdNDmBy
ssOMG3e1lmvytPnlA7bTSDJSF8sxbUOKEmrFeYjmnHxLc89ZJX2vSUaQUUDc+JvODxf1eZ7dKIBN
uf4ll3ngmg02U/YlU9XFw/06RFRpc9TscwCQrDOwRvZOTmUJk83V5T5cMtx0R/Rca6xaLgP42vV7
+LDcW7J6+O0uzn8bsW6aFAdF9pran90m9gK0BrpHoLMtE/wgqhg86zXPo+LxdPFNqmEn2CRL2U3P
xbvp0bx2c3ov0I9ufVxDmob+kFGKTXFBXf5zOE+3DSzp3y9KuI4/2wzvwGo0eNL38FXTDaQdfe2o
UkSf4VBtIgISC9pYwZaY17P6jJ/oA5m0hLNrw3mLY13QnLHma4zothLTlejMEHIvM9S4wk5I3+KA
hRTjlE52SIsPLsdO4SRJHYqSDy1iAxngoR3dfbrJBgxJEVOylDf+HwYP2zrdyL8rzGvR24orTSf4
eaJKQXLSc95IQuQKp45VirgCNzdcaW+HUfCYc16ZtYAiVjEUZRC+MTIBAb7qG9Yh4rAnV5XjHR0z
Qa89/zCz0/151xHMaCagMldbfjbZsyfGvXS2wWCRptYZkuEdEPSW/o4jqm7+8jZvC6srqaX8zRFH
kuWIWw9uNpydT34broh+rQAzEG/bCPuU/19nvw5Jh/93kvpWN5yz2hzaZ7GiM0jiYH4bkrPQKtoU
nex1Uw3QUdi7Dy6Ued6g63ZYIC079tURdggVjfPFvQVVNOTF2/vSEmm/9Kmh8LOyAe1pm0+eGpC9
CeSMe1YrszvirdFl8JptmFraxb4ZHhUvZIJP6THBvI4a6aZI7IrNmFlZ+SDO7xoujQ1BL8yZv2de
Y03bDwV9WbE/+MJHkTNx76O2XCd0IDn0c9/tiC7UTvTJX1Qbt3M0I+2S0Q0oNo8B+hFGg3YVZChx
L0S0iASZ6QhttBaEw3xG+4zWsCx/0oKEw7P/tdGDOT/Cpvd+GT9mFcVoa5rF8cOvMUJM0gjRG8eo
4aGWAQoTRc65J0ZeQJT66YBkiiKXDDzmEJ/gzZGAwN1SUBiLSBD1emrTd2gEsUU3GNHe2EBLeoXw
M5cg4s/QXv2peZLDXM7ELkDh3ayMtyClKDoe4vAPnUrfh7bGM1r0rdLF1u4amZdL2pSsRpADaVNJ
wEIk1KQAZs8bgdguwHMIIzb92v6CDVB3gvN/XLwxyR0in2A/n5+DkDKrhMux0L4tZaHfLchKxsNU
lBd8w1n57582cNx6CgIALPVixeqL7PZwDOsDDHmjlCEHouCk2xr+H+cFR7F3kGkBsciTqb5Mh4tK
cBS2tdym3AzgK6hAPdale5PeN/SwM6IT7u21QmufZg9eOxksAhrUr5DbQBEPa7NMmt46KtJSylSg
bwviGJQ3QCh09vZhdrnoAZOF2ZAQ7kbfi3iNUsYFAWM0A0uRqpLR5eRsL/gOaB4S25WC5mE7JE/u
6n9WAkMyaRhFIlZ4w5QRJDjeaDfdxcCBNDHQs6cHqPlAQshEP+7oi5z10HzVsbRB1wBwRTJLHyL9
vwVIIhs9x99+yIuTrkeapy7RAriI5N07kd2QIqyGDUgbCmcwEQ9VqgSQIqmXlNWWb/EBKoz0ep61
l0Zc0QOiR3oCqP8QKrzwJwSeoW/ev8yVviLYtuCLD4rQnHHZMZCZdmxdSRi1GIalr68YHzBiVZWk
pAhMzl4FHtRnukrV9yn4f1c/eJlySR5jsmSVLoEb3ZxFaMQBfC75lkhT2hyBTMF2wLzXJjijLKKQ
YPJNBtyvwrD3s1A+ZZBPqwT8BySXzLbuPU7M3q3kHei5x25nG7Az487Q4h32GRzBqPdufBgZrl/g
VW5TuNedivTXy5+wm5C58cnCFSdS9KoEGFJmzeLwexgAeVF3jpYiqczWeIAZEUl2F2kWGgeWXbHT
AUvspSp9xKceZgh4K0DPBkFnMZvVQvuMT0NdcZRgrPMAyV3AH6LoHfGamk5NesHJ1zH2QPaUo/OO
vJQxmJByfCDdRMaClYn4er3FhtohmN1+Zsy+uwWsHionCo2cw9lwXWLcNZtZBu9a5UhTwHRs8nYK
LMH5RFmsolzKEps5qwWhQiqYwzcen35mvLw96X1zyj0PWnbt4RRNAz9MWfEY0kw4iHk/OneDohnc
2VA5vhgDF4MT9e2poD3KNbGbbZqPe+GsfZczvC8s0vdRBaI4mIydKMsKChd6h6cMPmfKi2mUiifo
e5ZsB0QknNHianvYLCqoVNtp8GjAecLKIBjral+aou140TWOIqTpVn/VtGWqjIlQxL93dhulXoJg
DsWEZV9PRGdvCQnzoShjW/LYk6uEvy9kfCQ88JgFrw06Zlm0zEdeg4CGfJfLjUNpWd82jfvM5kWA
p03lW52ZKZOj5vbQnCVDMPL7hC9cfNktHRxghPcZvoadAelv4sePnqgYjsOh2v2zcg6osyuNvssi
qwUrqys8ckdZHcke8meAKw1BlykQXG6SOrjhMDhvYv4wX7Yn5HRLU086NnGG0THGP/9cVbbm4AMn
/33IVDOgSEa8clxBBXJ0jz997o0/nl4WqBVDZk0414x7X1YEPbspdSqTF8kv+I3fSwjb1SbB7/Q2
A+UKmU7gsn9iaHViIGxPIVERMh+DnYe7SYTAA5RDWXbPJqJib3sXETkMrpb77TH5bw6KiXxGQXnY
IwORii5Cv6MoOkwLlHxkzB9CJrBJRg7OwbVejXAhgJyU5DzDig0D6AQDjEjOfoo6olD3KX57ktOj
C4tUV6wy2EhjeJxnpMdfNedICnwXS0bkJBVh91+H7mtsC7+AV9BL9pOgKeGgiAsiA1vwO2eaYoeV
9Vt8kgmo5ldkFpBZMI1wAdMKDtv2aj8DEdYLWtpAVLpgdfN1QP1QEX/wQZIIWW22ABi9nlgYna+H
hIzYdmQXqfJ9V3/LCJXKtUUp77/g5PFSvCiEcEw7DA+G8EtVU6MHxgERoykF1pD1Bf8M5w2wHvWB
3M/gyeCgYckztXDC6UaPRv/+uDGL+8xhbCyUbH2p7VD1N+wdwJhFD1+MpUBjxOQOi3kePvaSrbBC
I8FH3mYUTorcD0wHZiotkNLd+dTjh/d//ynb+WLuT2oFBP3c5ubqLmf3+I4PrrAGQxtZIEQ9McaF
QVqPsnuPydW+F+e8EqwvnKvZg+8cSURI9IkLF5RoA6c9wyzFoyt1shsjB7I6l6C9ItffYInoEXdu
NIyJF4GRcI0k+xTMIiv7iTxZla3S/5Mh1MURA3Xgl4aGCcMpqcb8uMOw4bURldYd/P1oNBtG7cCz
sr30iNEueNBbJunJwXpb2bBHOGnjUWvbA8ijPBQgudcm5pGCFvuDFRCtQWMEUvYHasY+OEYtGyPb
gKIlkkAV84oy2RN0SKSsJi4qoHqQ/1geprKyBmLL+GgC0fwJ3JvjkrCt8gKmFvrVaxz5Adm2/RZc
lsgQ8CsmaAGRU6Xh2ojaZs+mBsiHiiG4oyU5sAeohJPKfpki8qBVtEaMeRsGDH51h29/gm9LQIoq
i5bmnB0RQcTNCHLVu43h4jnl3HmNFPqIzHJLU0qFUQKamj9t0Gx2sYUISiF8jW4JJ/ctEeDnGv1N
SioK5qTmK0B78jmjLGe8d2+krLBJkvsVL7yuQePpVuSsmCNtMUZoiacDsYFlFYgo3wtNiqi8ZPsk
CuiNU8u38RqE8yQZeUeCAf5W7bf+w7+s8wdcLxb9PYLid0vNChnPBQ+M4EV8P6wjnCjv/pCPw8Jj
L1vAxZtrCCUdN1C+WrgUcQnfMl6HMdS61wDkTEkdYi7vud93Q4ejB8HjU2LBhSA3yBbheQlyVBOP
CATInW7PakqjPmwILZ5ibpFybja+wjrmgkg+pC4y9gdGQZeHeBfRhg5ktXphYtDWC8xwmoC7jSlc
toXcobsblqEJ6fwMTx6debDqgOL6/QMdvh53q7pe0qFLQ4ELymWHDdRw0bFUdOvDnCcJujtv0Pc8
YCURAD2RlwZkq7KNS6d4GMZ0IGUp8dOvo8eQ2zf3BNo0uEcJs4+MiYxyrtOnmzBkC/LPfVkVd7ym
oxbzfn6DCRrkbhR3XR4nmwdvtF+MKLFRod3y/f67VFBx/Ikty7L9FaVlvZcUL1YKXgsALa5oiLi6
yjbs17+yhBxG0vLi/ztjQFCkprSQAdcsF73kuP9z0zjiffpkRJg1zICljvsLq67b3GTJq7ewpZO0
s7T4RxKCmBOAOqN9402oQFCo/hmUDMBpsHkavpiIkH6GES5ykdWRAK1unPqdwDsYU1yw2ffc0rTd
/GPyRfkdZ4MrG7Q1OuDVYM0gatgxkn/TZIuBlMKZshm8nQ3NAVeAhI7G1ZDyJiOhJpuUgMloUFZE
A64pSOMZAkpOW1k2yZwPVYZJYcfyZ0wP4JFD8AJCsisZaj8PKWdiKRFlI9UjXcRDIMiDzg4JITAu
9RgJ7RZrEbiqkyUEwENUH5kQcOZigY7hrXbRvDcaJF9GhfK2AU5a4EfB8wldU/ovg7KDPQ5EXvOs
am8ZvnMrwvKrjULM1DT0wBCBr0Iev+JOkzIImUTIzVizn9mG2Xai21CkgX9dfdjpMS3DYbI9YyTe
e3KDlMQVD6ONagbLphrsvcs+KGAB3mFnn2GaSSJbPeCS2KI+StrLn9PJW8Tl9jdexxAAVqDlZis2
xCzza1hIuY2cRKo2Xsevq4tbprvHtsrbY3tAVwPtdTTJtV5WMERZqMoPM2zr0GOs9kAxG27l/I37
azM4/aEJn+sgs2LsFsips4FkwjO9Kb/BeVznpr1PnXrL/Xdfu3W9YngL7NDGdvLXEspvGg1p/NFM
3FKorhEmEj4OM7LLbQq2x10Ix2suH8G/v+I7/WpbXZLB+ix1syLroTaGlkSHTuBqiWvdp1WgNbSt
a/uUSnMrzcDY0he6Gfo0XPkcVTqyiiamJIi1PpLElCePkO07fshPvKlImBFW0XrFVGYJmteMKLtY
Pol6kSSHzjuJYRGtMNh6k8QMa2833j/QHiwVToIrZymB9SlUz54t4NdtKI43FIftWFwzTUqe7XzW
vxKqcxblNhzgiyBh/+1NdDkh7PmTWXP1EMPF5h96lAf8X82ce+nxRdbXJKhljTFjZVaCuh1XRwDD
1ejoAnU2GZeAK5B//KWS5vGN4dqy65ML45sTnn6ryv6Q6PsMvKhI2O17gihcHQAUOtRDFjvIyu4k
ruU2gXguILdEglzpO0Emd8E4cmO5x4Pq++n9jeR7D+H/7FI8v8PBL7lZ0yS7n6T5DxzE6p7ubE2A
VtgsJI5wknaIoE0OyW56BLWSeMqXzCjmezhvjxm+SWKh9gurlTwPSGVZD3Eh63U2zhaKBd0UQaZX
SCUZv5gkQN0Vf4VyHezCHkDyKhRFXBvccI6tzl86/X4FYjS6mn753YHLsQ8DahD0GrwuBCYPDpdq
zpLndVx3tnTgvvPxUl1nljiYXkfTpfpdYt14RZy/iP6KVVpnQnTBeTCQR/qF3Og0RV4GbOHhH6eS
fVrd/BsfyF8PO+I9h4H/35iCWIrmXR8zzrqkOlCsBCMh4yOCf3/wm2JIho2vJgygJImgBmhBSexK
75GZHQVJ+eRqfo/GpYAiVTsXxd54pFZsgr3byikAuZcjjxtb57UOzVaSPydtumH5hvYeR5wW3JjM
taU0GMPYrmTbauqK5cPWy4SavyEC4MNOXTFf4UOPJEA7D8UKbehOtQUeJQ05IsXwauzZz4h1JGtZ
0MOA1LiWUnqwFCACpOTQWr2qaAdR9y/BVEGAVJZvxR4oS1g+IiwM8HG6n54gZvsyMzBhhlZ9UZwa
AAP/EXZmTYpj2bL+K239fLCjebh2z33QPCAQMxEvGEOExCwkQKBff78d5yUru6zSurqrqjMzENLW
3mu5+3IfSKWH/p+j5fPbqLi1qFZnFE/9JnjvQge7LUF/g6IN+nQaEAL0qZds9HBoVKQ3DwBz0UiF
8mPp9nhfwazoCyjl2BR3qRy/UM25iCbNGOSLEI/4/oQgYNs+ejMU/9TCGDH2fQZJgH84xmBOnZ13
CQ+jI2fk6PshfOu/RyekCdkBVXnPhYSkthLa1gl63dfFvzbsi2zsCbct0oUsk19NhEoXSfHyZXNW
IUHSfOQl6NTsR0hM69nFYbXfo1Siy/s5zQK9//kjb+R1MX6qNmaa4Qro3ld+BGwkOmxIoLpEAim0
KDNR1oNGoN0VYCcigCfcf1ELoSouwJ+bYYkdtsOlMotCfuL07AdDkb3zACA2vTtDFMhGdZIpjkNp
0SxsOKn8tMQTdcHBu3H7YxJGgNLMsCTP6B5eRvAtZl5mcr76YgQq+65YNRWEi+Wzt8ChMHPUb5wb
Tkckq6QYHY1XXsdAqhHi9bggvD3Hyx2FKzolWGmvWFiDSyZFbFMmwycPtpC1mhXxKr27p5FASzFH
dWmq2T3nNAs9nErvQ3LSBL17GDUg8Ui7b2xWjKSyjVFD7pDDuMvWLVeiYHBQps0bCvQGoFaY4iIw
mRRLFrZFY3wNfloNumHqPSYRCraUG9PMOSuABrqgUBD39t//+u//93+3r/9TfF3z6+ldXC//ujzO
+XV/uTf/829N/ve/qv/9v+Pd//zb0A1VlizJsCzT0nTJlCV+fbseU/Hwu+X/Ul7dyZArzPtZvhjv
xUJCZqIMGqJutS1niHFdbA7GWrytaH+0IYu+urlMgawrx52JYSfa4Ex8Tw6sOvjD1el/d3WyKdu6
aRi6JWt/vbpL2RrGXSv1WU9C1XPqpyQ8rT+zQPMJvMTkKYHyuW+gZPADgSBirBV0TvggSgyBCnbA
55UCmzzzmjJGd0upCFXnny9SFRfxH7dQ1VSTm8l16r9d5K23t9/XMxd5RbtDOsoIvyCm1+LlMNg8
BAv9NZbiXJtcvvuYdjL3JbuzWwCqjJ347J+vRVP+9lpMS5YNyTYkRfz6L4/T6D0qQ+tMbSYKFaGX
A9gY1lIwPXlQWxhoaFP/mezZu0If3T8otFCFgJKLmap7RlUA7GJ6yEGVwT9f2t/fJk0zLFXXTcU0
7b9e2q2tTg+rUbWZN2es4bN0HyODzglbXf4zLYOxaMM/VsOVA4KNVR3afcyXhaiSDkb0zH96cIpl
WL/dLlmxLduybFVTbNvQJeOv1/Qu6sNZMu1ykRZUGuu6CI84UaK7wuO0y0FWTtXoubXlyZ0wzuQ0
vamj3gMYifQDYfiDYN/pqMML94FbHHqTk39MS0bCwjeDEmhLqPBb4KknEAjZfUJyLHR/MNqMqrFy
D17VOvLkDVHCXwQklS5QGxZDx/EBYAI5my+ToVvRV9l4Aj09xX2LdhvpA5ltJYnBQEgpEQUUzztq
VkR0eChh/O210HkpFS0Hz8UXyIMWCf0KcjOAU1TC08OSWtklyQN0jBBJj22WgwltI01sEUlcgeQ2
g94SIQEUOHQKxzkl0icJzBjK8AceKep5lOlsFmwdnyrJMtyYivFzIWbi81+Ik5DxCtitBtiwp23y
XEJn0KqRlYkWDw4G/Y1okFrmpHkr+KtaQ+MwOgoPwqTQCwVs3tB+kpBgkbuDkBuVT887ZLfIhibD
NRM/sR53NWNTNmOjJnAb37BTbC81F1t9557eSAUcvLCXwcpWwTIvaXwx5QDcgAMmGtVcGsNKkcAp
GD6hgikD4t4xWKcWa90DMV1xfU1kymBacRyvW+7j7jinTTMd0/BPLcBUagoQkBL5NIbHU8bkFJWt
+/rQBnibk0L2ZGLhAFVYChxewkJ3weGd2dNiY0fq8NJv8Vjk2b5iPITC3uKcSmQS4DOW3pihm0kL
GjoqKjRP99BKb/lrbYdVupqamOlDeor8h2JKhOEHly3kOB28kAUyzonCQYP+B4aNtJGcwIz5FVuz
pZ0/IjL4dLRnL4yMGK+ofI0Clmnx7+tlgPKAX6OTx+qulVyrDq4tJUWwYjtpfEzBjLe/7wgPcbHr
u99d2l698duL+D87usU3/r38/skVI0xfWl/KUC+93hIbf5kyFi8+ctmIhdyPke8YpqcJ3SegVA0s
c/cYbzYyFV05IgYdjTqCCfKOBIclBmoQ+pjbQ3zf/2hgX94pVkJzeEeveyMipWXXJXk+OvScg+mf
adDQox4OXhMJHxCMVDm0p6aYg+xEzSUGYMoMsGOJAJdQ9Y4hVMgfMzYFVnQVskkmDDi5+c8OlelC
XKa+1EKJOJwbTSDWG+AmqEpp3Ogi+J17Yj+ETRw+cKht7yiUXJBnPa4DncQWAup1mFEptCkU9Y+9
x8sbvoIbh9mYt4mgTl5nDA3gaQDGetEdsStXetm+k1e8T54LdBZSZi9OjEgPnv0uWCEW1D5tFUEd
esC+PWwSkwdeBFW2oiV/4s+Mys/tDeuZmN/CDpZm8siVnkFO0GLxKhSelj6G+KiwzfLdh8IC8JT3
SI/w1OBB+TTuciNrkRR2zJGNH2vNxTTTR6WVVunerefCSbI3uIZmSjQ2JyB7mwIeiV3eqPPkPv8N
zGE55U/ToXtYonvHrE7bj557Csi35GcdifKiTAPeYGtAeEG3zGvoVempdpotAqctQXbZfoYtSeFX
8NpwlfmJjWTyaOOTPcJGuyeMt/HMvRXunZ4r5QAsUNDgeh8dx1fym3VGmfBVRPt5mLLSlKTC51Ab
q4WnTp43b3+A1w207DIjZRFHmZVbBPuh7anMZg8KijUxJKgNrv5+UEBpWQiNi0AbCDyMZnV4Z+oH
vBjTGpLbfeMbrYSH0ZZJpjMekt6VoB/04uQRxPfsTo/ua4J56fFzbCa3WoFdeCUybHYAtONaJngb
jJ/IpUFcw7DDnoUGuu/bw0PYTV4HZ8SDb7+RUdL7A9Uy50FFVOMrmOKlz788fEyR2VXIRsJGEyHt
KzbC6zeppXjozR4Jf3KELtkr0tYvBr2ooRvA1xL7Kuw4e+Miw7p8e0+kD3uw9/XIDrDLc4uU5R/c
+7x/AdtFsSFLTijTiQkLxEK7DSAiAjCMwpn0PCms4ht+4W2GWnB84wG/RvdFx5rBmiYm35rEHKwr
pi3OCJvmi9H/dBWqfSy+S2eDeId3m8GJAU7NoertI1wQJ82P6K8dFNGdOR1GJdw31gfFgPEe5D11
dA1B+bRZ15e4CZwK/IF9dGR8hT9HR6B4zz4/CoddcEDPWlwn2khJNLf9umL9iSlucB5dExVXRF4l
wjQ6vAhtQPd3UHECovgatqG+uRJSeBryndAxq0h6Sw7HJ87k3H1carg21nH+/jadd9LiYil/ANxa
/subH8fayUPzykwxUncLLxSiGnaPTzXCGRJZNBLLwxATMeRJDU7vVP+fRVrufTDn9rP9YvWTpNmA
68VIV31lzlZIjvamzTSULMFtdNieECrhurfAQjG5ze5RjUCWp4Yjrq/Bf/oy7VCHoCu42pgu9q4O
d+YUF+OLwhOq+la4HzA7hBFypoR75oWHx4FYyTfnmpjTJ576ALXPUCcaxHQNa1I38cHMOnQzDSGf
7vUU4WF46C01M7Iuo8cQX7Fy05JU3+9hNF/eHeWDg9im++M4xWQvQ6Rs4Diyx06cr4iJ5z47onTf
nvsABccfP4UryAQUH+1WEZz7+PGPH56JuAowfKvt7LGEr+2EJZqag9Kzxyor+hW8cpK4fMUnxwY/
XzYp5jxfCJ2uw1tA+G2ChTnaYCOmtCj6X9rEGJ7wwWcbmuwxkXa6DeoxFiwNBkbBeYf8jvGLR2D+
7Hq9gdTDDZhDk7zUgZJz6PJ1LEJj7uke75r0Prm6PNHb1+rj5N1B27H/N/Iik4H1HB0FNAWPCIkY
lBvbf+fIM+vNM+0kfsZtC1RCvkX5fcARAVvqwlGQAkP2MWH+8WRabTeuUc+I+1jj8bPjc5otZpnI
427E2fhYE6Jz4nshvDQIM4+UiUTNZaLfcxqgapDktGYhLahityfKq7QbSS+HQCiN2F23+TAvCZUP
PkUIXC0MvX++nPEKn3yPW9i8iRVzsUiVceIk9VrZD4DV7s6VUoTGF1CiSgp0ny0+TY7MDs1t4I3E
FuwmpLzs3RqoFUv9hWWLh7s5y55PWZGx+dVCnWDIjIXwizAM396oZHxz9Ddo3FkjQU0ZuiT0t/08
2mIuxN1HRkLS3Pwe7ynbTOLbGxzQxiewfm7Wbcutlq4BGdyXtEEiR0DVfrbFNsqpeHa83BKjLvKW
1b/iVODVDW8YHUYKu25ugdVRRw0whKIeffeZvpw9KPojI1dyljUIRvgIT1PMQJ0iahHav12Kb4r7
Zx+rZ//VV7CT5LOiSoQMrFBKCfwdc64B827ofEmu0Vx1fvJXqZaeczmpgFUCLS43YbWwx+yOyJF5
9WcnnK0+8OvETdXn9C93z6d7n1bTZl3nmGnEWwQGAXIbpCYjZXiJ6uhFchHnKYdftVt9q+hw6FO2
lyG3WolflAUf3ZmodedJawBB7t+IScIEkmqh884oEFk8xGqB/amuHWrehiy4GfJq11i3L1wPqf68
BTKVsBzfpjLN9du5YmaCaim+bEBOfL5GLmJNygnOrtT37MqEWs9bXmdCqfnhE3H7NzjV9vwyZ/BT
oVJnPRAOgps2uppq3jAWbznHneFs9QG1b2ztbHTWzvnzGeFCFksf5kCLwazo/Ct8SOywY3bvwVTs
IzilFoEb5hh5usEzweN0NeUVxQXyOCsS23RUbM0QbjK7ENUbigp3xeXG6uI4I2VpwOtmIDjiPvAd
Pjo+YK97+5coT7xmxhbPLMs+sTfC09cOZEdPbzM2AqJ9863MOcTS4P2tfNy8Mde+p5XlnEn5YGHH
76n5dYKgZO5bID3v9BW+/NY7xvv+4Vuxna0yrKJ7tA/r9OksVrQt9szMCiSZ2Qs162HIPTAHNRY6
NDPsJL4abtkjgIO/y00RF3AV43vSw5G6j/T2Rca8Omg86ePruTlMrAQ0R3m54i3ybhiH8r4WDN0Q
Lwo14hKVHte+TRUxPsb25zlWiJHm4dLQBvWa2QN5dpuIT7KWwnj82L+k6qccyuMm+NLxofZXLCWk
9Q+smn2UedjrS3EdSbHmfJ02FUHWY7ngQfLosyrVmRX64v3AxXEip0e/DdUF0TAIdRmcw1PI5exh
zuLM3x8XEnNdEo7Q0RczdjorJpoutGJyRMZbK5atoFus8nPYLcxF45oBKpvxxWvHxpyB36oLqnMg
zelj/CqYQvpygLchfmoEe33hm4almxxWj0ixvHpXfSgzfXENVwBuNIDApOyUWmjy2YZ3+UbVCoVe
9vzT+jBnw7UH7cdjS7IrW/W3jKOZUjnby6IUYdZbI2bXAdjnWxdf8nifsSOBEeChX7A5nVj1DECt
L/4LT1DnagfMuMNXgHlCBAnojzPHoWkGDfxe3ak+TCSkjoEOEgAY4Gh2iy2nRIxL9YsIECEu00Rz
leOZoVBC4pw3YD2gNh2nfwvspJofxljoAAVYJCLyepepCVt+X9+QU7D7zFFcc4KI2/7N34qP/Ra3
x3LG1SCFiVV/JaiRo2dFSFGjIz58Ax254xSRCaobLVLSUsfjxwMrDZ8h4eX0FJfkkBzxBY0KzpE9
U4U+8ciokWPZf6IHNkP4AFcLhAaSpbmUqbNUEbKrjrrB13vHclrYELu81B+cVKdvhNCt5vN2oUbr
rRWanvwJ3IZjro5nKCkV1QA8YsFthDoElygkmCxHndBeQUDzRThg6NeI9+RQ261YfHxRJVQypO9j
GL0pObIPGMEHjpbv9ElByST/LXgijpMCFUiKxG/YL8s3sjqw+xa0GFB+EcGvvbVAOibaKt932fE+
VocUUn0QbZrw96ZZkN2C1/aYHZnbvxKIzIoxf/3LStf2l8HPhvt2ecKi1DdEagdsbT1QvAr+lpzh
0X7788gi4lGQ4fBjwEGuwX6HwuwRE00eXGNrKXmWc83N5BC1fUiM1/wR75m/2TssWosq+ezesP3e
HdLVGJiGVlidvg3PpH3I6vA6NNBZC0bF2uqhxgnAWsqF8uYC8tGvRxR/fSaBfD5rWg2eWTO5DIzt
w5OC/ZS9y1quhnw5/gFEEcWEIDi4+Sja6Y/YE6AzYyvTMpFCLbGKz0gBeQNmB//BijE4wa59LINE
nf1tDEjcoE9VonZ4/XgBNF93xrKJb0RyUZQ47EbowK1hOVa2ZPJSGFDS6X5F+Py+b00edLqgmoi2
mBzWUjNWd8LY4hLyT5pzY+v9sgai18c8nsehoMjklJqRJgI4BjGF1Sfi95q3A0DD26M95OYJBXDv
o87qkYhJ1iJroQDlPJg8i+pPsGVOq+A5EhP6ZLS56JWq8WVM/fN18IneDa6TW89bEwgb3WDZj7mC
N9r0qPvnKathXa87Xo1Hrvpa3wieawwdRQ7cm+Gb/VQXAasWrdjyvawjfCDZB/ZLtmcz6X2DmcGS
zMmSezmMdOyHyoZZD6+aMYo2FNMnR49SrETLAOE4W4mR8hoNjn303+kh4cFnF/ee/YyDgAggg1Zw
+0Qz1b/4t8nairo5n4MxfKgmFLsl6X9qUnPVTzwv3CIXHnsXv8560+Oi3kqfdr+bWKBbwO1YW+wt
dJ4yarz7vEOWVy7UzyPBdZShInCyIbRdhhMVa8UYSOMGPOWd1AGwTwtQr8dC61e561fGE8EH4VsS
XjnuiV0pomIcHnPJgzN0Tp+oP3rxagCrjPL6+7pT18Xy9fWOcCQxKJvVSPVvwypUxWedQm0AuqOE
75ESWjMFYPk4UY8hIt+vZ6ZwPBGWfB4S4nfc3gdtX0dZds1BFBLdva+rtbZFNFvH0vIYv+a4i8fM
qAwZmMEgG0SUHDnk3K3Xy1izQumNBle8HCh9LVBNy2nihexuOdKLvp0RBRlahMqdvpFVY3pirvy3
JnLtey/MXZ1qXnPqYi1IANqbMpmlyrc9huKYmD7c57ZFykAfGVLiXRqvzq9jGleS7BvkWYTxgDvz
1iEBrDJrfEVwVkQnWjnNF4kXBRydADFA1AavoRqXfWGI7F6Y9oa+AOFCeKEsmICJD1TYpQJGsWkw
pQE1pMUvwbNuYHgAgwBZvcgS9nUMJRUu4wcH9sgCtMQiQvE1rLbUK9srT/S2Ic47v27UfYjsMgSw
BqV4BkL+MpJ39g4Q+72ov+6hDE7yFgJypjE3PeDuj7cLelTm8PLlyP7Qwe5AnTHdQTfTl3OBeDEU
DqBC0Lr/g6ciidGy/RzEpYaRKftvNI9q3pBKadGqugdGKzpeck4jzBtmb+QfjBmEIGkio15n3lns
U/evfXCe4AiEQ8KBvbedXpjlvIQsqvITqGmiwYWyBZS+wUlTsC9D/rEvAu6s4QWy+2cPvwSahRyD
eFoW4PT5bfkO5G/7m3mV41b9uk6MO2lMzuPu2Dt1wkwb+D8Zzu0lRRBEHvM9qINeXmHyJ/Xha4Rb
mJnJn50wC2aHUrz99jqkEkMdtVa/4BMvMy5Pr+AWHOMTq+NSgY9EskqJB794CfWPJvpfnrwI7jPo
U1QR503LNh4gjf1nykf+nVz8oVdsW9EURflhpP5Kr0jlYf8warlcVNAH/S49ZretMWn6p6RJe3/g
CuXfuUI+zJYkxYD8snVJkn/jcvaldTmZh3u5kLdofRDVXj/hQhYm2QdjWjY7O8Cz+g0V2O4PX/N3
AvD3Tzb/+jVr1e7sk9GWi3opb21mMD+oY0XnTM89bfPX7LhpNmw/f/jY37m+3z9WkFu/cH2d1Z7O
pvosF2AoBcX1mmqJbpetgw8WFQQHQo9hvT98rvI3T9UWT1ayFcWANVP/+rkrvbYer9O7XDwSI6wV
j568GSGzmjVE7aKjJb+Lag7wcd3kSirEXoeX+4fvLsjCXzlX8d1/vYbfOFdDrqWzaXINp/4xIkhq
eo66/h5B4udlcszkRKGTJRliZVE/HZJi+M8fr/7dWvv148Wv/3Lrq6Z5Sxf1VS560XlA6ocYXXOO
0Sp5d2JcWGGbjdVET4Ca4t742q+S845JSis4xlV0y9BHxRzX6DeklGRyahQ7P/7hGuW/Wx6/XuNv
78PrVTdlcWBVtgmxRYkdqFFBkoc5v00NSIZ/viM/b9d/PBBd0hRIVNu2fhbNL3fkdrqr+kO/lQvr
s7OdOmfwbnAD+fBajvWc+v08RVL45ujt4Cr/8OF/Q+Pa8i8fLm7FLx+unB7vlWLz4e+R8dmOpDG+
Gt3U3DIKTAGwtNij571PbSftXmu22j98uvQfi9GSJUnTVVOzDNU01d+Y7e5dnFpZO8qzLhiilf7u
RZe4c+B+fILitvcYUamnfINFEwI2l4nhvoA4yHiWm8HdY+nO7cD0LjH8MAYeekAgGDwYWTwOgcIc
yCFIA34g6Ij57W/3E8A9MEYAz/wehIwUvxcIU8YcPpMJGtm6JTlUnktLUKfmMoQTAP9kGo1muumf
+zJ1Lr5JY0R0HLH3miErDWQ0KAJlg19KdAjTEk7qunn4n4dEDLjIf1gr6n88rr/eL+03zUn3XDWt
feJ+iSHBPe7uh/zpnfLzyPAPO/JvErSQERFncp+YOZcJP+8Dm/o5uv8+Az/RbDR5xBKd8SlTopX/
z09T+Y/NnItTbEORJFtXLePn139ZS3VPafVqVckzGsT9/A5sF1zHl+CWHTVntTMpjfKL7T2Zn+M+
Z02fCSvSzgPtwDF6LANz/6cLsvU/XdJvb3Lx7i5y9eaS6uVLdi7YPGBKAFlNCQSCS1X+rQo8l73f
2tWUaVkJjDB77lZ4mCyl9WlST8ktGV9nyvfqjE0C8/PudaTM6y4oV85LH788AhLsuUXjetkF76TR
WZbQJe/bQFq/Uz4FKURv0kUnbQzxQ7k/6X303319J42UbyBbad3OV5mSvFN+13J18VvoUiiVZVOS
tC64ZXvXIENw8dCrl/s5n/6FAC2+TJvBPbdIaIjUoO35Lczw8kTmPXFSShc9wWTXlh6YvfVdhyS1
3P0aF8TpvV+ck3atFwNqXyPBveU8p3YqWq8YWMk+tTeH5XVUQdCunLOZEqN0iU993bMYa9CwxWjS
O/k2QTeRxh3kMUTlssKDqNp0G4imHTINggObRAjiIJf7j+/9+jon0im+Dto52z3+auPHAKOnoUGn
WDpXOC4mdADRyGsqqPQdlC0NYUgcgtDd1PJM8XzD+ECcv+dnRHCDeo8o444JWIUNXIcfcS/Qnc2P
tUVgPfm6u8daDBsc8oMVHRsHPYiqYb8YlGgWdqQoUfx21HK1Z4x2D7jeun/KjUSBStR8a7S5uUZ4
yLW5GelM6MH2wv8xa5FgXIJtamjvltyOcWax59TMJCsY5NyQu1IiJuBLE4wcvo7Bg+nLd4gXc//0
aSElMXPRQyES9pAxHo6+R/+EergXJ6cMn1o6aQyePFTN0fLUX16ZyNDGsDcDHOFc7AieyEYEka8M
BtR/UaDG2uiFJRVMKQmsxFC80lsIr5tbQwU+Ay0sAWK0u9ihEDV7Gop/f8Znn/fN+TwEBJ1gKqJn
ZUAKFQZCwPDQbCwDkih0EuKiGuiIaOGoYl/xugvLj7hs74vR/bC/z15RLqikV9RkhuY0VdAMTrEa
rzIzeHqb0A5e0QpSkz0YfBrTABIMSVmkw2DPHVi793A1vGGcTsYFej1UCJjnkv6Jly5GEP3P86cR
32PAK1KuSRQrSK84TViq7jV7xTXZl8TMvq9uO+i8qt9tkf43uN9MzmgNAd7wjqY3G3TYcd2Obu8D
CeBl2SEGzZJ3svJXGc3bCaZBwl4URg2uUt2iAQ/xzxLyvVuozCwYQMn/on3k3IGwGiqryMALvBi1
M9WDDlSwM4FATTR/DG7qPlH6FWHBdu88Yyg5ikp7ohBf/8otEAydPsy7RifQDdTrszI0WVJdMCVQ
PmRGar1nJO8d7VqX0GDfwNjwkSB8gB+n4yPIOpggFwXyFuN66DACjXFylFEYJ91SxourGV64qNTb
GGEkhhN6zIQiNthM0FO/uSAtKDQZmqHzhCj3G58/nT4mhwfjbvv54+zxAvOOv5adx449vHh86X5L
1ohIa+PLrAAXTv2OaQuZpGIdDpHgFF+Clu9tERMguJ/XjEjTYK2cbtnD/RzTVJq2oR0UKVu/u1Fy
rSKSoXTJO7NZf6++9Pb5S10qeEmyT2HL1biP5O1vyomcnEQiiUIINtwU+lce47eiB8gC7eCQHxMj
Z9NUeSv4zefsQGzVxwL6M2OLuGaluw/LAbmewrS9j4eRD2fm36ZPV/ImwFwv/NPt5I3i54AlD6A7
SFHJaA05T+gP3tgdkGAskgZuhEYwzqjB8GtQUY2LTASMgUfXoU4gGg+2BtLA602G5fC5sFNziwAB
zYgaWcg51OgxU5nsUjGYDi1sL0+saHDWGEu7yAAiYNxJjDXtx3P49CXsIGq1awhu6tdwE/v+BiuX
CaOLCXtzlcvDenKHYz7w+BAh4MXxUwLxv7V3HN9cnUEX4Beuuw1XIzuouCgsrMgpq+PrrOPnQhJ7
BbenC+Bo05ezoOymqjEZg94D9j1hf4iRkMfE6aCtwNgq1rzD92kOoK0MbSJFBvfvmYnFnEf6G2py
i52GTUZjipG/CTsLRGzu0900Y02KFBrHVA95efgMrHYCc+B8yOklZahktFh9VDH3cMJIJ3fwMsHc
LFSp6BA2qxxc7v3kzBraeV+LhW6tjd4BVRf8j8aGBvkTqqh0TnNw0pHpA3z7+Rf2+IhjnO051kES
fdMtgYCZtfTvISih+8SLGn1Qzh5KM6uODotL5QvFNthmTlp6vkqO62OkJD3IInb8MdyeOpC9LsKX
aHIdLxU8e+Q+E1msrxWEyiVXozMrhQTopPjUR4NTwPmFNwGhOC70GpgNxWqMTagVbg7eGD91Muzu
w/g8J+qC1/c8OARN8GLHQHqF1KsMsIJyivCCPVqavtkU3z551wFoGX2Q7EExR8cRJKcg7MfnJZA8
JogsHsB5jGEJ7R3C6UX5aajlh0Ad6KM6ijVXHIzs34NqeCdhW8ggq/iZHrxHQMb68uWqgz3uhXil
ENg2XvHqMeqa0OykbYIIw9eF1AwZiTiEzj7hRKn8A3017IDtQCG41WQfJCCOrf7BCjYJecwOIRvW
cciAAF56XjNCSQB4JCHXMlGlKwkb8ikGdhoa/BcoLTwWgQzkCWjp37CwegRdWvQPPyfGfSIvTov9
rHG3CNBvsFeDLRK5CMEJ7k1WDD4PNo87SNd/ec8h994dI4xNBSX14BY+MKdB1RMV2SssYDuV2Bqi
Q88uH8dk9XEMseaPeiM00NwT6Ca0RIghnj6wqbD1v7tkFlFie1SOwxfcmoW3up7FNyqUMUQYLx2E
KD3GyePzoycnJBdaJEfOYnZRHpw+JpRMD7ujqxOHgVXE7Jw8vhSB2ibv9cOnJjW3WniNesPjuAay
etPAvJB8VcsyPg4K8OOhOnkn9hD9ic/xHXXpzTU5d+XGVTmvPgEMLhjwub1Pps/3IcPIDD2N8f8K
e9i190JeYDVs4yZm7OHIe2QMNX6/e58V7uX7hlR0gH8fjj6GcwjqCOULQJnY4MyMQ+zzBoX5XQ4Q
iPN4jN19+OLW2rTCHbZxeftFFCc8VHxYH5kZi/TRCqbaIIyYqFHe/C97jbg8sN0q34/es9tMi/dT
Nh7QQ4qRV7SoFqtdg8agc/hsEC6Ua0+oTAhAVCJFSGChuDZeLUbBeOLUJNujb3Dj92z8Bp3gaopW
4M72fA6N3esJAGi4D2KibaxsCK1FIDGr9iLf8Ea+C8gCVQuPn+7w4VWTsvYJ9tTfKXqurSxmO+Rh
8a2xN5srpwX+78LTlreeu9ExEqT4X0Tj+hDubPJVfhHhjn3EEwElePghRp5NJkXKCPySUVK4J+ye
wq/zrH259GdnuPySlG4Uf3ciRqMXBC/+RnwTjdlxkPnjkHOtePkKVC6n4uyWyFvR955xctKD0tM4
gsSIpIjHZhM/4f7IUYobmhmBWnI0y/1pgyMrzk00wgd8SuV0KaRjVc4kHXpl13TKZSFH5qn/wq+C
2RXglwsqN4X38JpU8Rt7JLzVTvGmQwmBKi1jSg7T04Z4DpvHuc+riAZ8o48yJIt8R6RoUTlhYwoJ
bWTbNF05raMP6gD3vTSmcrgiOKAIz4QUFP7TfccYD0FssMJAvka8m955VCR3h+woCvUh8W/RNYZv
ELlMd4Y+heCk8ZhV5+92yPilsB6CUXRu3hGidtY5KtoBoV+hQO0TeZa0BDj0MtM3PiCZV9oC4cy9
51YUl3ho6hTrpxzCOzIYJ7xlFaqU8+jEGNCoHf8oyY7HkFfi9vlkRA18bngUygFSkIEC0NHwDdwr
bqPckpV3j7rBJdCQwL02DzbzboUCSPEriIJiZqASrzguuvTCcDOi9Jp9LtlHZJ8j9P6018pQyqjz
MHrtEHLiXMf+XX5QHdLM8MhWaOoKZouubGGUazQlJWCE4tfcf8tjrGbKEoMhf8EIM7NJpu/RVZMD
nfbqQ40+FQSJcHIeYk2MqGP2rvRMqhPE4NtDlgOHUlLqhLqLFR4o9gyPHa9DpUJVeXWP/DRy2vo3
7nBuJ5e5zuvcusrHXsjK2dPO04W2RME2fvHUMCKxRbgJTkK2T/6ojWSZ6LYXzCc164HbmWhYIrZO
CeaOZRjCMsk7rIK97si8ZOzTPM+er7NL8XlDugGX4oDKkzjhPTU6r4l/CMgFH7wR/+zUPr/TFn2K
Huz9FT1BjzKHU9lHA+Ne1WB19C88OZ7sPXpDG40kLNx/ZEOgNA0iU2v0Zlk/ZgBDy5TRpRhR4mcx
EF0hhXvMfs59hG531fSLINO4c7f9dY1gonK+nknl5Bcn71+9K3RlhOuXovv7s4j+7MGvPWe16W3F
aWpmOueTlquhzI9r8xrzs5YjniGDWKBK1J/OanIfydDX2AQ6Bpph9uGk93luFwhAtDaUGKelehbm
azdSy0Q+DmbfX3fnS8prOMoMgVsg5Yyrrql3aOfcZ0IdZN1hOWz3g+hCrgNdCrvm0R2ajMWJJFht
+mQDARLilUIw/8Rx55TCWCOtOqVIynnb8GyPdf+AByjSygR/sPUJdiut6B3R5aS3JVShf/fHfZmT
5hEgvXxiKp+/Esgny4z3OPSgunxwMOPjNuiNa3qUg2vldWogdOkFmuojwTMHh5uPmSM75eaILuBD
oTfmCTDuEVvE5EHHU4qi31A4LYnBZGbyzW4ANEwXYfW7BYm+L5Ro9J6Fq/NdcUn0yqHZOOw1gEsf
lmORvZe1w3dQxFVKhDJ1Da9Sz5EXzJ7UzcREX5KcP+t0NbSWvj0yJse4I3Z5QCVw/CwS6xEZgIy+
MnxPwT689Fx5b8hVI6xq9yZTUTJSex4SykqomYc08LZtg15YMgES5yaX7BwZoAhPA7YzRRGOgAfJ
5zIXBJt2x7AQYwQIiSK4Y4Qs5REe9ImintMJbnwq9fd58fEcr3jRM4bsGYZMxeiDMn7hAp/rQhqv
ZPU7QHjxhA+u/Vcb1luFIJW5vgUKpRaywm4Lur6av5h+oeVdm5jIzfHsxf8LrpRiF22i2nnHr+Kr
40tnp+F7tieyoH+WM2GMy/c7Rpd3UJrRW2dc2znMILsfHGBXt872tB8Ss6yULNRhCwOQoXNu9xyN
xP/n7Lx2G0e2tn1FBJjDKaNIUTnrRJBkmVSgMimJV/8/5X3wedSGDfyYjZ490+Nmqlq1whvKFZJY
L+zaW6+hoOSBAZnLtDNwoWW8LWAAy8fqSeUfqK7UXfSrnkN4f7kf1+jzMigGjNpHIylmKgF4cvtR
lR2Yfy/+t6o2bOQmHSasxl8Ao68gk09HH/njCxX2IZVxgMZrsW7gVW5KwYLqCI7wGF4PE1voGfKu
daCUpvx/RvmuCd7FXHggW46IPjBSnt2Jqhq7o0I6iAhNedYswrLrcGK9yE7Q03N8ITtQBisNAHcV
ArNlYqSn+8FjCKfUnljjPRxIPTw39kMzJJ1y9x3qjh7c3xMlf+fsowsRmG10nYCRQ72E3jAAcSPF
x+RMubsA12aGL6bpkB1DiAaECTSQYuDDA5UqVEqYzbJYzP7OnQFSpWG+9+QOo27QTSY4Eb13m6DE
3ZUTFWJUEV3IbLq7nXjc6ymtTsu9SWY3fJEGImVRp8W9eZMBsFft02Im04p1T7dJnW8WxTR/At89
U6k9SIkRaw1pfOfNS0dfbQeQKi+3ZgGcSWo8yvbBwCjJIMliML1f1wyQzVPDevaMvHErCTnD9TNZ
fo6QqhpBFPXv3g5wWLADwGHSVc+Y1u4IKwl6L0MbgRrDS7IYbWBXu7K/5GkRL7fDl38cq+EFeyMU
c9Y4InLeU04ke2BWoEJitIrB+TDBaOGZ6dM/ivZD8tie2WwfGmpIMwCgEDickMNmAMS6hzMsY33o
C5BOLDI7KC24q6mATSGTeT1zlTo06C6hjrcAERv4HvGa4piZNmSrBtCML+ebS/NTdfElcAHVxGaT
fsIDWMUhppXrK6+ovATnvIG+6RV8LnOcBuEEIvMAnvM5xLnEVoMSl/EP64nsQCAhPsQfYDSqfrkN
cmCXy2P/rIFZMZZV0WA+tydLBp7duNbJ/QBpOTIrr7h78vCZDS8zwBiIAnI6A09EuWNcpsrDv7YX
q0t3sZbBq2/9y9Z3xljLLVaHnnlOSJRwE2L+SH289Y0P8+ZdeyZZG0V9pHYpoRNjbBqBdEgwqgZh
UDrR6dlkqn6yG0DlUAO6z0uISvM9I1xKfmTdohLjXCMsd6MarO6RF/uYeFsz2u89a4cdPf6G6Hfd
YkMISYGxDmuyiPUjzZsIkEuJOl1kULOKbR8A1r4kF7E+q97tmqiswDrzNMPHyb7GA95KbMUrZmDq
dBhDSBoXwfYVUvdc1R5SJ/vugjofslM90Su8lpOD2sL+jDdsw5cBEFQ3d+wPQEBXb7vOoOVSbkg+
MVhippPHO9Ktky8B+wJsw0gMEITePptetcE6iSlMHql1mG19XmwF0R3Y2OwE+maO4N9xI/fl5LLU
ozMKkbFG+2twnMKAhEtykbp2S0rLa3S1A9AZyt4nsl4zyOy75BjZ+ADtGuflpC58lRkVXOF+9tf4
7cdpkqZbli4bpqIzvPnv8K9WHvY2X+jyiHsi0BfLe3oiE6ad5gA6o7s1obZpndY4h2Dx3LlNYfV7
IFIXoaRjyO0DuCmoMWvA2cFrtaBmPoW1hpaLX5ah0KH5fcCkifH4fyalDJg0Q1FgCmuGqltv4/Pq
VCx2lVYzoFkD9sjGeD01t40aX+FiUydO+46pstFfNEDQa9E+khIKVzqoPrCJaNcHwjTao943e86U
D6X7+73Z/8y1xb3xFm1dN0zLtN4mmVJlXJRa3JtJA5OG7DXENaaANrb1dg9Mr8NtnqjYTydP3p9o
W97p54MaC2zWvWBeZYklhiueGtyWNww5AGWlU4tK6I4PjXsGJ0P5gePrItE8qYXxmZT0syupTc10
05pMqXLK2sVa+rTn84TPh4+M1BODKiZS+0B5tKY2/fB9uMdAu7m9Btm5odD3UJvqFU38XaS0MBZ8
DC8rLNuNGabxG7nhDEk2ELy3ZjBXfn9hmlhc/3zM/3th9tsoc/dyLqf76yWPpIbZe40XY/jMV+YT
6L/QY05kx8uLkJFBz8R4j+2c9x/ok063ZM6cv/5eSHa/VE+jZAGgdaWcBfl72f1xm+pftykgHd+G
mnYlKZejzXfV1tul/PAZsb28LaljT+pDuEEnp+htI2gGWzrEID/DA6c3kn24BDj+769M+XH9f3tl
b/t165SVJZe8Mnu0XzKIxFwBZQQldOhb0zelpwc/F5fk3y+riiHpb1/qbdtZp0yXL6Usj7KxuWvA
c/xUUb7/YFSqUNIuUiXKaNek24reQqBEJ+p9B44QZX5T5iQaGUPEsH6/J/0n4MC37WaLwe+3z/LM
80epGw95dBkfGQXS7eg8aYkch1r4DDPaFbEcvZIzfRs5oaW51pq30W22a0LXCY1mAZ8how9RpPjU
j3X/Rp4BUtMjoOs5bYjCR2nqOL90q7b5x9u03z+iqSEvYGuaqutAH/QvOMi3Oz/dlGqR70x9NDaI
9wHSVM3pfF7Hw50ZxStEzaZzihCgpy7q1cDPWo5No3jXKTnrPHgM9EG1gRQcV44VdoXltytBfPMm
YBZAls6EWYXKMBIIE1vjkzphIKQ9zj0PbSCo3r2Phgca/TpCP+rACRcgyuz4D7zpRx9CKOD28kka
fPLRj98/2T/L6P3B37Beh9f5oFwVHhwNXRetegi5Xou+RhzV/S4ZiPAh0dD9wkP040/k1Xt4/hLr
cFTLRhFDdhztbRufHotKduSjPpIjHz2q1s0b5n6/u4D0QlKPEjBiND0r5sL2HxHEEoHs+/Z5v/Tb
rq0vBXdVcWmkdlvAXLwbJb0X00CN+oxkh/tW5kY0zyYpoyvQjPS+6vZp6nhR30UoBEAywmROFwGr
nTtmSCrPp6jpuXMfWVcUX5H0+RQCcln4wZf7/Zt9AdLe792RWbGcuuCTNPFavy3WrHxKKHds9dHU
Z5w3nwoJVaTWXli15J7i0lbL3M221R8+kAMEKxRuaFN0u/eARvDLF3AZQKARBQvdP+QchbYUyvpo
3iHViNDg73dr/ru1FD7i/93tG9pDOSuKo7wKHca2cAS6T5tyezthTSeHLLiXDcQ81d59Op2y6jq7
Dp8/jYSPPLuHiVZ05TvUSTfdwxvU3HVfNP0Rtwv5NCSnKeifNqaKKGP3UKD7Y3foImD9+6ZJbBQZ
KJRmv62SUn5I5em40EbMt8Aw4QLWYiLlzQFjwiZlUsaUda4Hw/jU6sf5aq30JmmAtB8Od1iNt2uU
nLwBlbZQcPz9tSrvoCOxgB1F03mz/KK8g7QcU8nkzDQ1IXTDpCebv0Y02N3IStDQGpQN1Gg/nMbv
F7XeoZJvF31HOhmvLKv3LL4R5WQlhOfWQtEDjCCjXcAdUNhgSwEBxyiDao0eu7AXgBYHFRyHangO
a1gmwAdo++ehyWbHIQGvkW3kQLMj82eKVyFHm0Nwp5VtzBjE532ysPAD+DIC/oAxmsbw0pRXhxaR
GhzEH3FB+ykugFgyycCBTBna2xHGGVGcDzZ7a0w4DKsuLc+OBinVnRdC3LJjpMMJ3bruDjFkjQmB
exmgHoZH7e9vWv1x5Rm2bAE/1GznvQo4V/vsvigP+qiJDiMSnW686UbuJECQCs+yZu/PWCyW8j9L
ncezbFMxdFl9OwhkuzgttO3XehLiuvNWR91wVTmOSODHSYKKOqiCP57yx/X07aJikX+LZJauXMvy
ZWg8JRtrRYPdje+IhtkusmgDIXP38ce+0cVzvD0n6EZTsXRNtUz5C5z27ZKlcVhIWqVqXwcepSM4
BoxgGTzTmQ4xucynh3BYN5mrtuGqQuhn5nULGbTEUIlKlHQzr5rvGs/xdYzCNDUWLt2qOxiA0lTb
f9zs12r752ZN3bAN21Ztdvx/30+9uO2M3bXURnlqHDvWxbfWjMQYKzVsH3XFwT56dS7IKCyNftar
jy1AYjmuKO4TkkLmPgAeDGCS+s88OZ7TrE4tsBZYnG3+ykZ/ikaKDF6UtSrraEe9HUlyXcl3bXHU
RsTIy5hwFEB0ZIhIBywVkjyYHE/8V/+PXaL8sEv+c9m3s+WhmtnJ0U6wncKSIX7rksCmhNkTwauC
HrD4Izr8k+sT/7ieramOBSzflsVZ923xbBfZ7qVueUwEcBlAA8SJOYdePs0pnvGvq/2QHv3nauLp
v13tenoedFPlanWnuf98BEe/01fmOlCgUzz6/Ovhfgo5HHMC8gvi2XS+UqZvl7vfcvVlZlcNOQ2C
9axGW+IYMsAjJC86D7ZA4eEqg75yAJ8HXNxtdYGpNPs9JCg/7s9vd/GWE9b76/Z4vVy0kZxkENaY
yd6bGcMTMZEGgQ4hCWxVFv5Ft1B/OE//8/RvR/2jKsrz1eK6uFMu6cJ7GMVGRuMV0JTv7HvQXJnD
OQFjTCapOjxKgO50x5XNE+Y9DXZkSH5/E1/Z7z+b/9ubeFts2uP6ME3rrFFYIgEBJkNO5OjZRbV0
gXNYu0x28fzVuoBiwSDWV+AlQpNlYBPtq+D1cRwzACNaTXe00XfR7/em/Lg0v93b29LMCrWusgNv
a6ql+SLMevmkEgwJmEUuRtzn0aORo0r4+1XVHw5nReDibUNVbcsw3r7RWdJej4XNhhCa1pVPrVtB
B2rgb8VAd4gsx1Lv0M0ZQ+JfOYjsAnT4Y0/+eQtvH8U5Ona5M7mFe6ggxl2f/IvCLBGY2hF+YTYw
KHF1sMxIKJx95BhPk1Pw+1v4MdZ+fwtv7758VYes0LmFJ8azdFy9aUjPwzM/wGaScC46FB9/5UU/
PreqUnGoJiQZx3q7qP7M1POhOqijrIhKlJQPLorg2+YVj4au/NFVojYjzTKSeli5QMy+uP8fD62S
D9iykL2zzLewcL7cdvZjT3oiRygxRQBfFXePH6QOHR1NBWa/9x7cQpPWRo8d4gx/v77xU3hQ6Say
8jTdgBvx31isqdVOlZxaozE2HtMaY9TEcBzH8XPYmVfCAoEibMzf7OgadxS/E/fVrvAEPFFI9p9u
f08yDLFBoPQQfg/KAdrzC9DMCQqsVIzeAEVX//eb1n9Ir5TvN/2WXm13e6nKLjKnMvo046ndm4Kf
RKxw2kLpIY4Zd7p4FfbtNMWYCzMU0i5hTTQQFWyDQdjH7/fzT2tbHJ/f7+etHVvl0v20e5J7Cc+l
R+FP67UlkJNoOpL7YaKqDGOAFn4fIGfqTjAzqMGKMljJG9SstYvN+B8Z6I/poOZQ65Pqw7J7T3sX
9kNznMxRWVcYneOtPTT3fmfbG24cvhodNCBjvCWvD0h2F6wjjG9QVkSg2MtOuBzcRyhafw4OFNPg
6T4Q/v5j4f9U7FPc/d8Nvn3D7KAXT/1gqCO/1bp+XCg8i/Y8zL3Ol5RpZ6Uuh0CO3A1COBPI5AEQ
OXjQ3KSnjYQRSpQuEDsOMNsaIKTGRy3/uMOvV/R+Tuky6ZCmmqahvHdxpIezvR/rpzo6+1O/dU1b
83oozKgxW2utK4zbvGTRRJ4kGoh8/vclpYp4+9vF344ES90/TluNi6vzAnnyMA6Li9vvg+FKhdt2
gLpyw+9pf4SDf4YeYiXrqkLvSjEV25TfwsG+PBqPZ1apo4cwYhDS7cjd956+hYquu9L8ONpcNLe7
T7sp0KvDzSU8TrAyZZc3e3+s4a/k+p938O1m3paIpd5PlmyUKseiLgKRm7VPbtgZ9sHIoRQDqeCo
eButvUZQZj8MZuWw7Q1wrLwJ1rFT/XVEimf/53Y04qQh01E17bekXFIer8Vr/1DZ5ajeu+FK90CN
79lGOZSHwluL/tlloI0GCAr/UTF9tZj/ubgl0xWxHHRZ3+v3/KmW9/1OU8UA49bP4B1buDlLWnAP
kSnEJWCUV407cloyWKzT2FF9qWO36o8anDjOR/QaGGDJn3rSQhGt+aKVlijM/k3/0dqFRekXray1
BbG5JSlFmqZ+pNtHckeBFITCMyn9fPmwYxUdDdM3LmFOww20/C0Q8gI3/wI6DHb3AA0mGS3Les7o
mcE+sqcNC4Y9hJLpU3WNgRLfIINxkOFG2vh9w3z1hf55QVQuGk1Xi3T/raR0pEV2yx02zDXUo3rK
QW5Nc82dlksYN6nZl1DwzNHHCY+zI+2YyQXG2ByoHwIufeBL0pJRcnVqbrvJ1Xus7i3bBjlyHP3V
j/gxy9G/3efbgX/Pzpq9q9hhgkSOHh2YA/8+wdAm3ceLjpHcYgYHOzAYZeP5B9X054j27dpvQeV0
fu0r+8W1tc5jjOChUCxboOcDAjPCNbObpTf0QcpU8wZVKyf20zxVhd7lHheB0x9f7MeKyFAZYYod
ZUEKf0s9pNM1fzwK4mvlzkuhnRQaQVw3Vdpss0P7FKon/8NKf18nX+vgfZ3Q90RHm6EI7eT3oCJn
t72xz9XRCa0aE/HsCkbSxWO9GNjWjy56VLwaBgJSWWBgm4qcQP9gRpdXdDYiZWIrIRDoHE9xFGjw
vOgxjFI7d8gJmFIgsHBMNUwWVoznbsAQ0UbUY2TXqjysz0GOJ8PkAeX/5XksNiNaOK7s6ynDE3yc
GD2iTIIeKAwHkFwfmgk4x6tAugFk9Rp3hB534QmTwwciqf7xFVUn1M4rhKw6n4ieYLBVz+rB7y9L
+WcgKc4Dw3A00+TvmvbertsZ9lnTNF1hH8jwRu5wzDo37h0kIdhIZ4Qpzh1UKqKCz/ioBpodroVA
1ECB103UZri78A++PT5+0Lz5KKvOAcBLTDVnzs4MiCXPmezA1fDSW9k5BGSuAWiL9iNoG6dYssNs
Y7WPCsa24PHvHQtZIzh1e/SN9gG/Svd2prv1My0N74IY0AU8v9N6webGmHcb2Nhv5UHF+PbWoHl9
gEpx9It1XvcUIFNn/5qjTpzUqkjrKWlsK9ybiYbkph2WE7u/aONpYW12qFR9KFi1NPU6vdIBJhu/
effL6LINFeSAZuAzZDRFHZBA3YXlQaLcFf0c8gI+ZBLwYgDg3efjj+zkqzD4Zx1D6wdPwVmky2+n
kVJqp+zyqvgyqqd0qununlwRxGaQT+m49WqEhIGX1nBoZnw1+JfwM48fzyHfDThrI19rCLXMIO+g
uyhttPnNf3Vfs2PzBbarAEEMWURjKO4bu7hUfCOy11LeugK2Bguh+bSIr/3i5uOf3D72wRsm0oy3
CEQm62zvf0iSKyIuvT+rqSqqopm6rjlf9cC3Dk6+tV+lbDyV0aMnGC0VdBjdB/iLvj2m6X+82a+4
83Y1lRpcM/mViel7J/X+3C0WhZkrI2Owg2Z4TPfLHT4U0voxtj9v7WdqpDA+6VYi8dvcJ7fRjrwa
LbLrRO3C7d2P9pvtCJrPx3YjFN1gR0V70NQS7IRttG0dVpyvTh9F5uQ0VXoAC470XJ+fizV6PctT
t14yCe7jZDg89x8pZ0FvP0BpWOqWq8sE7RrQOavzSIjmoMZT4wHRxI5Via0hiEnj7N4mRleLj0i5
/B4LfurZItpBmayYGh4E7xnI/nnWbufjVRkBbpyG8920cx5gjh5vgOdPrp/oPdGWwVZECAVloYNS
i9r+aPRezT9SoZ9yVNVyVI54SxWls/7fc+N5PC8O9v6uMCESJEpWPW19C7R6GANk5xRPbqGo3aMA
TSNQ6d4S/94NPmhq/48MVfkHiEN8pPDTdOQ1TDwFvuLnt5V5ulZOdih4KXncegQtq9EBn8rI13EX
n8AnEWqdYrs0v7Tn5/h/0wd730QNtqGkekJmn+uBGk1bsjeVA+KKN0Q/METYMCcoIlwH4gKGBqhs
Weqrkii2s5bM7/rnU2MI044Jfd0kCZW+Rgx9BELjDN1mT2UpnPyNmFKpw/XE6AljK326OITLNrYv
A6n7mSQecpDtCF1KvHZRGAAfmHvBCEuWZTVeehp5H3w2wMqjAcxLLDDNVaNhdDFIJ0ojeQ8/FEbz
BEzrAcUiT7Tj4D0DVL6gEKc1cJ97NKUuCOOeEyPKNQTPxjxWCF2Vk97Y98kIT5i9B3C1eo1za4Cd
FHmz9Mdq+anOFD01DQCEo9sc+f9dLddKkov7Q5EZ01JIPbCCQ+WhdfSHcTUBP+eBv2YYMnM3IMeD
icZkwYrSPgMb9C/cYT+IWNKfryb6a9ynn03GuBMvvNON0fIft/oPSOlrMdlI8Jhf+hzvXfj7vnBI
TUDcwEL3oHSkljAruy255RtILSh7bvfKVAdA63KxZmI2wj6MhjVYC5xfft/uP42I2WL/dzNvu+xq
L/JT9XzKI58BPEv3UjMmZFDYGcI/ZkJwDId9HDNYksEkmNz8FGNl+iuM5UHVwqphIeTIMJ3xQvn9
zn7qtqg2qArHcBTF5Bb/+0VzeZufa2khvijjNfxPwofgoD8nQrO4vwdGzoaJmPpTm9K49YQqXIz7
6OoDjyD09BG+8v5qXv4UlBitaiqoBV1lBPeWzEqWfLnpRi2aBUfcw8867Fk5cTRPlRtPCGi5B0ge
Nc9WGZoWarP7ueUxRm/nfTOF8o4AMD48W7Be/hmmfv3H9OHP23urOnbPbQZE6KWO8FuAprt6dtQE
rRnoUWf31bYamUmaRtA5T9Zny10gYtBS13cpkKIrYwBfpsC23dIW1jp+PsI84ez/8VWtn4bwqs0L
NG2aLVQFb/coaSf7LkmFiOtwqOCEhTcvHtaTmtW2chDTwAh229y6FuhEzMMgqaLNgJ4ABtkEWXBE
UPawKcODR1aEl8LHB/+m6e8/zVHj44AdRbk6eEZs+ZUUFbf2oze26SqAQoWcgPhAZwcTHNEXTE4E
WQcrzQ8wSngtgJqPPs2T/3ndHFtZiFgbdPcvLw3XbrXomC5bLaqBqzc+rtEiQczDf3mXcbiqBiuQ
M8R2xPZd9RQA5a9DfqJ1HAyfyO4Fzwnk73mn7FGTNy6Ewz0Njul9ChWTWIUQP93olrA1+LgSNfFb
3EUf4sgTZsZT/oEeHb4kWG+dfWCwN4QR+U2kQ7ggOgXJ2ECfEbfYexWg2SaMlzAuwCNLSWZCwJGB
e88fPxi+YIlxJvaeTySyA4cfQtWsJMJb7jktMLTFxNDVpq3msyOc1E7ufH7z5grIli3E3dYQIRwh
R3DvlFhM+Nd1Ntm7rVBL5/OHHpWu4TendYiw3ZgEksNDTSAR7zE8+zxuej3jA9GRhjMok/Fj5zXr
QQOPPvFc3EXPQeywArqDL6QLIxFGDXrz+xruLO/9RlyCESxWSos/HRvxFsIa/PP/3l/B2PtMSlDt
PIiRcEUYKd32bmcRWemHNut92hgU3/iQBbcz3UH/wEq16ZXQQZHio/adPVy6JzjRg1H1BgCKAlw+
yHC8T0jrrkF/NFdZDc0PEFLSBB9Ml2XwuWjrmfvhiAXU24YQNY/4l/d6z26vtw974z26qWe3V64G
jQugOx87igj92I8HzpxOLAzTKC5Yb72x+CK9wQnTbUzp+Qt/zTCY3dGSbKNcx8+i0rFo46jaxATk
dvbGYokj/ScnrW1/vkJUF8XVc8O4u0P7FMZoYMvtjwO09hLRv8oEPg0MDfvND5JGhDdbuDVeQ+GI
OMWGIlZU/yY30Eqh0+PVaxmZzzn+BQ9X1yN0b3c0hA8OrZ1srPaAHrPuhG+EPs5nnRUKvrfRIh5C
59+UIwcibpLfPXovudvBNIGy1hw1X8l0Dv8ETPKFvv242cCP8jA6RKxXjIobPeOZ3IHus827iJWw
msU+YKt2tHWrhYhXE16qmQBswJ7s0eJSI2Y2MWY9MknP0ILWB5Wt5ky438Df5Dj18TvbDaoHzeie
RLPcdFN3U1rB013McH46w4tz3XXldYNE9QOSqwLmaTUxdwGpVJk19C6a/tIY17fSn0ASINqk6aRu
47e3L7xJQROSsAnLJAhgPEaxFGx0GKmUyF730MSYGnuKlxehzLosdmxDfBjDmXV1g8k9meCpPJkY
cMnSNaBRK1zQFILYvOCVDjlkRVSCb0sff1d4okvOg54u7vAQlntXuBC+yLlbIhFXcm+CxHG0MWFC
+v2FlZIjblChZ99EtLtqt887OI32PQ0aurY6bbZujNyA1YifiJ9/5Z6ITkC97dRuLPp6vM58ECMn
b+ou2FAHKxIIwfgo2MLVy6Ir68adzpmOaGfVcYBIkLJCDvZZUOC4WY9tfwrmlM7+oRMDiKpcuMjb
4CiQVdTyvTxkBr2pcN/zGUZQiQLPHJfwLmCn+ensMk2Zy5dxO53dDazD7JjGLzjUSB2Cuoc0zKRM
cD6hgDLHH8B6bWE0wIBKWy26Q4V+McsUfxF3zmxoOByewznz1TkJTAcGoEe+flfducnNvM5prAfh
fBG1OsN44YspV9wJ63DuxucG7Py4Hz9GSvNEL0gNsMVbMb3mIxiNTigeXx3zjOLpF3589FeErFev
Ne3E/Bu0JtxuH9i2ex48Wk7YCmk7qh6mnZY4Elb3j+ugI9lux1Ld1b2LEknWnz7DpnUnFAecBPMV
EN3D2prUK8bkMRRUqGNubbmgzMgtgIhQfbB/0QalmyRAp8hhuZ0Cw4UVMjl4LL9aZe6ZwmzMjuYt
JNcFDWCo+fNXgEBytiIqsdmUnfgVrjCH8BSEgKhkLC6P7AKhs1Ol4iK9h2ufUKpFIsaAT3bcBXjd
LqhmsHxFvAx9DDRnVubT7Ty2dCG2puvXAGdQVaM4yiLT5n411e1cULbRBNme/bXjUxptmmYGbs93
f/M8gVHKTK+fwbAW20fvQBR5+MHEjffB0Eih5ApY9b65urR1DNjZERk7Ln5ehdYKHQJZ9zUmBVqr
dNwJb8m48Y1Jcaqm5EWYh9/8mRO18+YZ+d5dO+oKCOyz8b+0ouyrYxJLkWEY54ROF0gIFvZ9hSjE
+tXpHlCKrV/u5Jk8+9GGWl8oI/Gzzwa3cVU8vvWOu648XXEjmO6I5UC5TdOdHkoj04URH82W5KZJ
0RkgV6F4gxMuxrShC05uGefQrunOkEhp6Q1c0RNgTtgmf+J2ZAOwDjMb3+5kxoi6MWFvpOvdhHe1
6ddRNIG2W7ldRO4nExDzQMu3U/y2d2396s/uUN5mpU/DZrm0m9jpuJ+vCaa+LwRxqyg5tvkjrwtf
ploTmzwSPPzI6KWw6DgFwjRd448nebTcoEK3xQQRAhRRtjR8LAT81bzozzUZEdxQbq3YwOIvBRX+
LT7c/H+Rop9AdYhQxsaLXzufmVYeMu4WDi2Ak3c2ROnpVIkBpUrgwmnKWWQ3lJzj1lC83BChJZ8P
Q9fqEBJu9M85MRCHF3e3LiOtwa61u1nC3oxPqMdDEgsIReQBsVgf+iz346HuteqBSFCqbtync1sR
fNhL8ZAj058uRgyRV/EQRwr6q4MYv7sDWw7ngU5nfhzOuVgcP2YsFhfWXsCaieuVwNNlLRrDG2kM
orLOg/A5JLzcSDlym0dHXGiOCo9oXq1edCz584rcQ1KXXK4tIPglyBdIFgLmzHGFl0uGukJUjMjA
mRvve9duZ2jdXQbwz3R16xHTxP6mhYAEw8PDKVOGyj4vgltr2JkbbP/CPQzn8/gY8lOkzycSS/3F
dha7EK7QVkLYQeM/QzLL5U5LsrgH3M4CyWeOSffaqWalN87aUwaB4djolpOtz77/aDanr88pvXOx
mTtGI+Tzuq/RKnOanfljfHIXWeuKToDinnpQu0494Rj0atX+c0iQIpx05q1t8wtojJYWmi8dhmnX
G6Jci16BCrBwsF94CjInIz1zezaDSPDfJDQ2NDb33h0azS1MbI4YU/RBLlaqPpld4ArjWSN90GWV
SZk4SrboDBQPmkFrDjZWaeYNTW/eEqn4+IWnsyESSiIbCQT2IpW7UqB3x18LX39GhQf0BoDD3osO
TWmuHPzHNIq6HJ2E327cMQlhztRxTTVRCA9UEOdwder1C0whNurwJOFmwU6hr+wtGl2l53jrc8Mc
4lbhtiSFlBpSALjiXdg3Y0CNSBh05QHGEnWSuiGK464xoc7+39pVOWRqkuwnvro8OLAG7RR0wTgM
vyx/mJoTEHOf+YC7vqyjB4O5KTpTaKWFXRYa5oWchzGtpH2rYMoCG0CaDNF2yITwhluM+us7DpSI
gxTCbcNZMNvwt4+AEd5oYwSTRSdNX51oY2PPvqCyltDt3wyLubqhBcArQgfGvc2MFjsXAXQ+MekJ
//5O6lUooeSJ072gR8op3Y0vuyBm828beoAsUxw9+1tk5d30UHuzdV/q76Nut0sQi3Q35t6pxWRy
O62Bqg6r0moe/H7funr94X58jVdPv+jXXxYuyFFgU4b6W6Mzvyzn5C4Z4DGUplfMhyNjPoE9KC6i
5n7aVT+o0RKbtpfqTjC58e6W27Xj/nC4CkNoIq+ERxS7IsZfJg+jvccnjcjvjstZSm8oxvNJfAlS
j7hz/dgTl07eUBh18NIeKGG5T4SQDgyIRxx0of1yw5Dd/MT8Ad5rf1gkfRfp/k7tbYfRZMMl+luP
6Ayz8cXBgiUHvaobahAuCw6gYI1RUKCAAPKN1ZHCV8Ss+wKqdLQ5r1ipGwN2C8ag3Qj3ZeQMzCme
r1UvCLrPfl+ekdeSGbqkmEsnCdIu2S9Nry6vmGuqay2KyszvTmYMMly15D9kAOdPAii24GbaxlPI
6yDLEbaFWataul0dkZr+10JgDV67GOs21Rl9DBqu6CUF6TVIX2E7bwR3t6/J3C6LUwc4kQZluu8G
XLhPvHRRFns21vglckUH+NBx6YHppbLZD0aF39Y+pZ6RLNzlbesniBeM7q09JGakkjkIixByboOA
do0ygPmdRpKM8gbkYw8JVWnjpjOYu5UwWDxdZm0tSQsdwrGWtJXlcnZc8ikRjjMwDonOn5MXxmHI
dzjIhnnA8WlhuZ+MgT5f7hmoDI0kaA4fJ+wHrhgVimLsBR2NwIwL1ihj8uYiR1NsLgCiOqRYIi5e
6Sv61PiHCe3Y3QpCK38Q2JGkjNAPwX7Q3d29G1t4MetLQcTeB0B1voXpRPcRzrC7W15SOjks+R6M
WPpUJAn5X0+X3VsHa6LP0q89ixL40dS3qXPwQZanyclP7InSSkzVt0sGM/xwncwgHRz7DwxmGNZc
x1WspQXui+FtSaG8aJFd2ld3rnqM8VD1lIOOFQ7RbBR7/cLkcVKaqa65xa5pcmDskEBh1S98gu/O
X8ziK1JoAqVIqCAX29B7zkSWNaDMIpmJMjsYEgukPnudgmTDSfvqTqIXsgGusRc2MkoZrrWbe9fD
I5xffw0d5tnbA/pjOoiNC2KjQosJ/JG3QwArVBlL4THr44/XA4Q4fXTrl1/nYY6YEHl8+ZpupYaS
zZR97389cPuZDJH2WWEpJHIawh4h7pkuhqoUn45LVW4WyB9ujFOQ661SGZjZGFOgZyBXg4sP6/gE
/xWHxSLgZVYBmVA1fvmPwtPkGODDDr7toQEVvMAFrW7vgOml2dDpPR0cfdR7dEM+BO8h06e7Xsjd
e9Y6HqMJtPYbiqCFX31OiAEISaG5lomr6dfggXA/keChecxT6nh79Q0pfSAbgFodw6bzsHyxDauA
9O6EzosvvwZLRY1ujEYRudx6S+ZyXWWJr+sSDgoKLCws9BKX+3MnuwdiMNotY7UQikprSWnApseS
5gpqBFfkm3vlDzgidYToMEzgbYI1xlydvJgmgL+62MjQxKJNbwjZnCPCoA62vwIosAvyKy2lO6Dq
LR4psNUFLkrkrdbDa+yCkewvS6lVcV8160MwH91SDiUldrCYKN3boOyMmCs6mxyrbb/Xq0osuJs9
uo00UP4fYWfWrKqWbOFfRIT0+Cp9q9jrC7FcNigqCIror78f++meHSfqRFRU7VqdNHPmzBw5cgwm
COPZ0UsL0cymaXe4pNhsy2SStJNBT2g9IKtBRyy7jTxph5U7m0VaeYz+34Tw+d7kZEkPxTuBzXY0
IR6DkQdhqXa9Hnsx7CXAHKRHslxaBE+8EpaNd8wLW/CxK+jtMciRuZKekvHC9uTS/x8wojQ4vkOP
vYGPZoiSHvmIYb+8nIM37Fr/Wzokr5JzM9AzMw3VLQQkjzx0XdBEOwUvMDaJlgiIC5SA1n+NFPFH
09IGGUYqK+M22l9c1cLzdjn0ligCYmqGJ6hBoYX5am4VOvowo+zwnfD0RJumq4gbZm0BAMZMxYcZ
71MYyRua2WBUoHhdhKzpz9dZYwH7Z6oO+Vw+P3qbIhp6331DMSna39YXsJJpMBbDhGOWoQvrya29
L3DG6vOzK4Ag+ny9rnEBZkb3yGwZ3RjVD6t9zXsT1v4h3rHY/DnpoJBfR6g9xv1rmS9T8n5war15
DBfqKJkkYYfvK/mj2Rw/JuIhqJSi5aA65EeoHXxGCNMtr2smRWktEZJAgd7mVTa5gzfEtObr6f1H
VefR6Qe3jdFjAIraAA9S7T8eJI4qPh3oRrD5RmuHulo6ctNYVEh8ZAaVyvPqVEEjRrCOodF3E/ou
3IMoTSUPOkVJS3/Ke4/SYvzZHVNq5Fzgsvdl69RKcom/yO6gp7k7anSPZEdGIEiyveEEYZlrnDIX
y0JMjels9vEXNye3j1pl47rBlNnBG1qUfpcDYg7I260CtuA16K9mZkLnmOHqk4W1iU1FEKD3uzfs
46Ufy/IGGGfR5DVqKu90xuICBL6d0W09HEme8foMM5PlRKLek9QIawgwjtgudywPFShNhQSd5Hhx
i+/0wRL8oh2L3Fyfig8SZbqvfxs76zUe1aujPoNKtWuQUQBajEdegIw98Pe4Wsu1FtC2dJc4hgCj
nhy2OW2xHhd/BSHDPXQByefzaC9E8shjHQzh8C2BB9bkKni82HXpIHgDcQ3ghx4t8eH2i5HKMuGp
0RBU2MqLIDE4mpcvyuea8tmkYp7N7otjbZrmYH0fEZlFONvrCU5muilA1Jhwi6BoKzX4EbQRRNsb
CQRb22JA/Mc4o3+7vrGRcfRFtObqHofsmcxcUtXkkzhcyv5e3Sz3KIOh2+NW0OlMQ+eOKUD1+dV8
vJcNckArQkjvKQIufCy4Cuuy2MsoKYJWP0vuGnMXWPzwMIazHopWR9c13fAjOlBm8vxBYxfZYJT7
rraJeiwpH1Q0FatVAX0Q5v3PowT/JG30o2I7RpjZ4gQH+CvHT5wfHX2AqNBoqlOa98kONShOTJXL
fHVRWRdl5PEZGI6NsNhisbCukfRxXxdu8rogHW7t1DiNCH6nMc1bMybyFVMqMsNc0007DkHAQzbf
+HoZjUnnH8e1U1Hy0rD4LGSPpQ4I+QbufWvW8gX4j0OyBn4+1ql6+8K+M98Lkpv7CLSl6IslEDhq
DRCe3LmCWaN1+joHqBTK4byHg8c42U1aK9sCK9UW05A5t8yqIOqnAx6xp7feEV0isn+L/0rLFXbX
2sdKu9JpiQWshTgfBb04GlTz88yzSnv5OA49K/TyLRJQPZyVsmCSCE9xSrzeJCnhwEIabyJBIp2X
op0ePzAE7GKW8hHvkafsZulwglU0nsz6SBaAbkfvVTBLyGDB4QdONQpwrGB1baIWLzEf38QbaxRH
D/IwclaqYDLQ/CdiZvXlB8HxHqfyZA+uPQp46/Dkoe/2ZGscqcNukrPDtjAYuMn0YY6d9VqlRESz
mv3bjGLwkOXJ4gFZzC4uQcv7ngdlLESjZY4eQ8TBo5lda0us24RmxmlJuIOvXM2lMz96S+KWSKyT
iJBbj2CL6KppkMV4xyfcNw7EDFOd047t6v9htopWjOzzyeFc/eBPxSM+nqxXPTueMJpG4BB4yE6H
89y9DSGXJgRB8jPxP8ZBlH8ZxflHO/CvNq9U38/q4I6a/jLnOVytMJYBMm4eheQ5vbmf1haxXdIC
REw2bmv2u4akx8Upz/xZzLIks18rcyaxC0gocNI25jqq5v/BAPnPq/xrbuaZq4X6LLnK9frbAwG9
QL5ijt+H+atHvUpy/KI0p+xZgASI7LUf0UG4h5o18COKHhN1MvYFZwHtImMuyX74nxwI+V+Yy/94
lH/18q+aXObvshYX5xpluXit/hK+t6/pw5z3YxygYu7kt7qNVnqMG5bkkDn2xxWSVceeuxH+B9FB
+9fr0Zjw10RdluET/bOD30FB1bI3ehrFKFwbzEloR9SwKolZf9sBVSBhX83nhVfqDkaCoIPUEDfg
SEj3mHZRG5Y+9jX0CFbRNyXBRbt1kjzG9DPX7JkTm58AO6u2dNjwuqpo3iHV3p9c/7tnLf2tC/KH
sPH/7uOv52pchkrWaNzHk73Zc0t2xMoenirN/qUz1kyw4UArnN5Lr8dww/9iZf3ro+xlJgxRGgyh
RfzzUX70a/Y+1dA04uXbppkxB+Jze28Oh16NfwDbGBkRbeZDsKI9RReido3VxfRKh0mPmc659B/P
pH93f7Pn/uhe/LkgnJ7+eUHX5osLhgKJJYx37Xjeq7uiQeny4syAkuBDr5Fm53L/vz9W+5do8Q/+
xV/R4lOL8vv6gn9x7RJ1fa7N77ywURY2L9ooi5AJndACaoUfWEeox1m3BWquUYt295FylkSEMusz
ooJ6WxKKvG43K1GHVlDVHw32vM0ABYDwiZkIlm2JEpVwlyjxzSqhAXK2ijX+mW4bY9Plfjc3dVTR
NZmRZZM3IMxzFZ3/uNt+Yf31kLlbVBAYXGNu7c8G+3+0s9OjU95Z+cQ9YHGJhsPRSR9hQOGfcT5l
JkNLB8dYWQLU0VFx3iLgg2xJx5vnABGCVQBRo/6PcvR31JzdU1yiqvyewGhuaBB25msn9YpyCKTh
5Fk26FgrF0rvfpshP4iz2uLOnCwVorUSThi0v0en43d/G/zX7vqXlfSPm/yLqQ3z5/S5vblJnqM1
nA1cIBvU6UUkgXi8HorIgC/QPijW1wPH/DEwTFOt//2kVeXflBOQAYN32g9nKszF/HNBi2Wh3gea
IeLUcIuVjZYi2joeTr8eJQSOG1ms2bp/C/XZmT5UidO1lgjzUyLFTfgIceBzRb/kNxnagCwKELHN
Z9A8eguXiz2c67PimDH0uVEn3e/5eF0jbKbjxjBElVtKc6qR42n2nRS7ofN0rkE/HmukCt6US3HW
0Id3JUpyJbhHQ08hH1dSfazFUnpLEKZ1DOQUEMKc9Wr7/hn7oi+TlTnGDwKGVrI98L6zq2tsJeww
9HFNceaSuGNjt6BqXj9+ugi9fOcEq0Kzc8xcdL9FI6v5gYcO5I7eZtiFeD77ua/OhUhxH0h66s45
yRbdRIr1sewhDAvNCPqwffc0s3ey6L0HVOfqv90yKXBreR0p0L44G/Z8pNtUXPOF6Xs5SK/zMpFS
dc0fDpjfiFF2AkojL7sj124gyYvMoY/vhd8BZj2m7/SFPvB3fF1o4ZMRE8FTcZGQGB/lc13Bf6yE
CA1JIx0COPodB4Mvo+9tRKiKLxDFXn03w/nzVwnasGIC4brKIikQQiUudhUMISMYoAJOIIjFBKF+
x1iIvopTCE/iOdaC8HR3z+wybKVuoYb3BzMnvoqxGWjCtIXwWRqmhIfNvW+AZMHD1j1Moj4OZCHU
Q5CXk44aymw4Duz1dU07ZpdNYUwuVO+769sZziXqJudQb+yWXEhK2fJKOqBM8y4RSs/xe5FPbj/C
7wAS57pEpHMwoQZuMZ9+UQwCbc7QKMWWRzlqR6lXzrUE3csQttxrlDE0SfMfbHzw1dDRkYYqnkPk
wTWj960UfvlIDWcd2cBR0a3BFIk3H+yJnq9+aqKVoAahMcityfSNt+fjcP5J6zVsJG6Nb2CTeF5i
rMNtNUf8iQaIIaJx/MsvECH1GgHF0VtxoGlRuG/5qoIMKlYKisO3+WveJ31upKk2fXsCBfI1kELV
bHHNhSg9x+B2zpDi6hOS50tohQ52Gi6Jo/sBWr+ye8zI8aXpaZkdh6G6/iyHUF/zzhyshL3sFClm
Xpgj6ZE6O30tGesUEJMLsGSiBXksboxES66p4GN8OTsvkTUFLDFiLe6RE6TP969Y3D3SVwx4JPx+
fTWCiPhYNItzip3NRIfX0yMwwqRAb3V/Pzw34gZtx+fBABQnu9oO9FG3UcgQZ/WhAUZetIdyLG5Y
FeUPjkU65ou3nYaieju7zMWoYO/ye5Sc8OyVqJ2qP+WM+9am94VSmcb2vriNgcOva/U1elNM43nS
bMvgEVwmX0uYinAGHMoZBtm5jNv4Ps1gJispaIzoVz40xAFUAC77PNg9BU+flUvsg2y+h1d09lvs
DdCF5gMjVVgr9HSKQBjjHk+14w0xbzPVFTeuWG/W/2NazQY3Gpes3uaA83fEuEe3omm2V5BIe6TG
kiJRo0tiUSZmHCFERPib35GwfGMbu4dPL87lVYMYuDVY4Wtjc5x9+YCW8yuVd5d5sxRWxeGBsUzA
5fh68HCMEM1W9F1uWwx96C2jvZOZ9GVei8e2X+Wzx+oJYHbbqRtay8L84g9XbahOh0m3us4Qa19c
ZudFPYb4wPTjhx7P5gzivurGvClxIsyV7Wf5WTTdiNAz/f58do39CB7HjMLOCBBWCCDCccfvxcs9
H3jcz/n3t7RRnOZrO0zDCShUL7ScHHEC3Ly6Hi7xIMHoGFFQecTZRsPy0RuNPpMXS9Took/K19TW
K2mKQsgjh8SlOca+e6l5GoMxGF3sX9TjUPXAzKaPZbHi0OA/GfrZpTOc1+sbgvzlj3HsPUcuqeHp
2G1GzY/OPj9o8W3cHe4MWw1YT4PKklB888of7Dl+h51bczEwesZo2KKUDIxZXuPsp2X97LEjDvDv
1W1sgZRY/UWq8GU3sAdwXn6Nm9VwD4EO4fs8go05HJN3tY6+B/8cn2gwh5i+7gTi9zX+jjnLonZV
4jwwcE/kq6mMk80CBEieZ4cSViNB46hfTQaPhutn9H45l/ltqnrPqPplqDG5pMzkwEiBkvd9j2DY
Ab28li2OYa/lfTLEi25f70EbrozWb6X91+/ga2Tm0Hv+vn5ojkL18rpo+Evz90Zj5ENAI/a9jpco
S+4c7sWPll7iZ4L/0ESf8a6QuPxSG+++BxWO4OS6pnSBIM6ToG301e0nTYzf57ik/tsBdbFFwZkg
Gk5lFOAat5o/PPH35BnxcJa7THbxrrREISiDS6b5Rg5vgbpvGlOIBu5jKU3xrmQiqs/CmDAgAUjI
hoCZYH9h6EA3dvilmeXWM3FXr67jb3SZoFP+3cmr51ikXc/EI9wZoFJItOuvbF3396iSTPCYfgBI
SC6W4AxwWOlmWGwF9ZwRrwD97wX0RmYmMacGyIHg6d0nz9kbSoYw+l5C0GxBNVnTQOxA3lL8mIqr
albDpBRn2EWB8zjZoknEFWYcvB5k4K0CMfxA3X0zi8vGGS3OwI/uEUy14I4912nRrQgFZw7W6Ivu
eNju2vbYkXaubjt+V/bFXdWYbYlm7qhG8Y1Fjy7XzbpM1YTwoO++EZnMnAY7R2oxvbAMONJQWoxu
aJukWYxN8mE4L468bd5YZn1V8GvcqQQohiC4THCNHwnQyXUi/hpTcibUq81zOgDmXWgwIYbWnYy6
mtEBzUwFViaTP/S3YbJ8XNxNByM9KnZnBP6/xXzA+MSm7olxSYVVztl7HYld90nzQ6rMv6RES2Hb
5Kh4x4OLqSyULVTK5WAqb+qoWFZztFgrWgYqBYsx73Zvkb69uEIZ4pXIK6KbRBca4bDDFZtzwSsw
bpm+0Qi6+/yzeSygLNKYY2BxsDlH2eT5xQCDa72HQmCEiNbHg/hEpWKjgTyB/sylbejZQZR8kA5N
a4SaWaH00UXzNH2ueYiHPJK9ktUadCsNwaWI2363fkVvgkDEkQYeqPfEnX6D1yaY36kdD7ulDsUT
+fFn0GEbAJH8B8BIpP1CXgJXbVZ2oxfKk6RpINXbWjFpCNCpAfJXtgQCKalBhFfYhEbKwHzTwhtj
saJRdx0wKi4s7YWQArHahJ9AxJWNP2kHrfTta5VvKqiugtnJHhOErDmwbAY36Awz1X4d5fQYCbV3
n4pNSuFp9m2iq10s3oci7W1SVDhEjX1Fky/b1yvVOy8YESzNO9NwHIzJzZVdnsdz93XzaRcY0Xt9
gmr1xnghuLHnGb7pMMTj6dzslkocoVlpfd4yledVto4svv0c55C3AXnxXnhZAySQAEtVt3REd7ig
0dqnXgB0jFIwsNvEOZuWWGh3fguNmJlsY4xM7VWBC9nhrkd/ZFG6Rf/NnqTxq+JpcI6ES/DgOGrR
nHaolVSSqmIhP6N7E+m9BpLWjMs+U7yuT9hud0FrpPdnqH8iUQ+ULpU7jkE9lj4bdP21D4neadlC
NufUexyqp8dzvH4F4g93QdR5LTX6nk8ZleyBl70h3vb4Nh4D8CIKavHBHYZzp1jPApP7cv9hc8jm
6WbBs7/QOQInvrhvQnnmKR8LseDiG8Nt/nwsNicxr/0tkKdzvp1zEUZ3YdQSf0Qb4vhp98VgBB5r
GxoLeU6nifOQNOi25H8ZiufYhPtM1H5jR49MJOyQHatMnJHuqPu0txyvGIzANRyd/BddXYcRDmng
ggFDcnw+rQ6e+eQWkurdes3qAqT7mC8+O6W06hY7crukG0cuWPv8RYz1fFp6dL5fZhZf08eT+rxy
OJdUctNIiGofcopCyuRgUp+S+98nkm7WotMAKrB0Ujq36afv5NiP0jIWz17w2/zO9L2xpUKkklDN
miFjlVatd17WcykFqi6WWGwOe/TYWBnp139MP0FOq3fOkKSsAYWYCKJzemcJLubA9NFwfkvKQD7Z
4sm6rIvkG563r8rG4qoxu8qWHXEGys5WLFbyeDjG8xP3xW5NJtLPH+7oZtEPUVb1TzGvgurwXnF8
d7+cAYeM7gckN8N5PFxyrRqW7sCSuIWfDjcHBxqzTqhlBCImnaXXSpZziVoy8BdNkNGbUgB7kS9+
oUibN2MS/+2FhvFI/KmCYqbsGmilszwtd1IiAmQdMfB9WDIr2Cp/VGh1vKxfeounnU4vdHPZXqbw
8Aaz7ljkljY+TeiyVEtt/WQ5EwN/jLVcj6TZZXU5vsAa4hxK1tG8c/q3WPwIgRKWkZj0/KHxfZn/
DKJPYV77/jxu7bp7ST5MkkX3Ka1iZmTuEAcPp99XmGGplICmJMVSHuPbuQMnYPRoVYy/G+gkBs5L
AcOCNlkdPVur2g0m29fHyg5D0r6LfyWxhq8bPxaXuTwpacRB+S4JQcOI3EjbQlNKTtCD87mGjN+J
AxU/IQSHIyJqg1T0xW83T3cQ0u7uNndUcgjcPARXopIqHXrn8Z9+Okd47eSTF608WHGTmzNcSgQO
+7bplg/n4mpO5Wqr4fy7eITdr3qyUKCYYuQUVOMW51GKlQwPOiasYQJbHDBZznEueoScIGPtOJ1f
4fgEX/Rw3z1DIaxof++vET6yqB09qfvpI4RPR4huP+WR9KoZfWgxu1UkrAfgGiKl++XwCHGOlRjW
ebm3A1s8fiQ4NM7EcDhVJkUsmDrOpNgs4+j8CoqdOMkjVB4SDDaPOcpV9wgMwEFnQB+OsJxFbYzH
gP9db0naze+bq3XGY60d0CvBLi7G6uM6oZ3Wp2hy9Ihpssw+SZFUVhM8wioCx2EpWsVimNDOnva9
8bD1B4tb2KMYnB2wfeY1OX7vITkcwc4IaqekIduFwD9Y5eHAS3k26/o82VfPlhLkE163ZhOWUTf7
pbXDXAwlCiSPXUe+NaEc2+eHwcMdtE4rIf3vvFfNCnebAzoA4ttuF+qEsstmd1UpQ5cs+j8i/5Jz
D5hM5+b9zPwqIzCQMsyxwVUi2c5PJj9FT0eJyVGzKfYors6j0QDTOVfiKjWwBCmxQFHAchg4wTQP
I1B5o+nwaOj2XrD5ZPonbeecd9gXgoNdF/zJ+hOcW6exc4TSYTAQu++/QzTE7vbQl0Hycr/bYE+T
3jCUCEG+LhZYFhGWsI72IGufv04vTojUMX7a0k/FsAVcxLMvpuiOdB7zs6syfdv9u84jVkU9wpil
J6Crc8WVLW3TeTozduUCF54z0ibZHFe3zW1FfXDDszXN3TJkhznMiSDPTbXE/BAxx33Ou5Vg90iY
yMAMzFR+hgESjvEJI5981ep6RTygFzxwE+lIVcnmE8Nz2EavGB0PHB6RlsBK6xFzMqqSBVDw8M7I
QOAlmzPCibSdwIbcGSy63BX6/vgYbtrhtD2nJOw7XR/xEU18n2cBbJBgOOdngAM59cdKwLku8ixv
eNLcgcaECZsjujvXMZnzRNvoU4iQuHgZZr7HFneSHXl8Nwqlj3tbobxCng5E2ANUosOuhf5d/sm/
zwHa9jCC2GXQ6hGbf7sfmGwYK9MQLBJCoif7F4xZS9wBX66OU919f0JRpaQckaZUtKqFZglJRywk
71j0BknnPMNqfk6HYTmtnHZ+IcXG7bHYMZ+R9zYo3jeCjOwqSTbl6BLHjy0zcHDrUgELjclrep2B
FiYqRhGF17vA5jG+Gqyndwh+52jFSNkCJXWMmQeP5EbdC6yB1A3xg/NvEGhbeWYk/PP1tt66JTs4
Q7ejy3yQnlbSkTo56WbqjI52YVdAfQUQBqbN0LjvVkb8TDUXVx/YnScKLZzhM1QJb6tmgZnuC6YE
t0r19ntLmuC8wnCjXivJOakjStTzUkrgRNT9wLAKrUeKb87Fu4RSWIz1DWfYyxM8psR62lD584l7
e/jz8mMzbrDCynFHocAuY8uIE8gDuVnPKR8AG1+kKAqUELAQ3HGR4lsxJbnEVzp5UNhL0z6R8QkY
+pySQTHl9Qv9aBIrR5hXFgaY7jVo3cGKCQ8lVjDOFDxp2YdwJqvGvMpfdJ9tsL8O61fGrTzQZrMn
8Dx+XkfeP393Y+DygniEMWncIi0W58VLot/Vl/WWMBeQrmRwDD7oMES4kHfyCLrwvLhTt0ESv0Ld
miibL2ThwSHzs8nV0pDhHPKBXoORYRdWjDUPHEKpJSeFPwxyunyXaZ3ogW4CvGN+9MUIB5YZsVpk
fh5DMfvytXa9nbNmw1KNG6dljFN00dLEXU2HVFsxg2mMW7teCdNHfPPusyFjfrsBP7HEvbgys19j
f91VXubg2sWLfnpyQq7JmBIuanwVPZHE8LNII3srFtWcfjy7rbLADDBGNEyyKN0DTYYRnM+es1NK
0UUB8QyeZFLQJbOSX1MmKqZ9Fyok94U7rYxhIvZhGIhc7a8tBuQivzlleOUN0OKgKPm6P8246hO+
noROSddFNZPp70jl6dUhOBkzjdIcEy4OfYrA7WmhQmPxXy6KAdOcAGW9N9/gzQhGWvoIvBGQsA1O
9GmDWfYt6B+/hunyCTUKElaS0dx5epixYcCm4g5bREP7G5Qk2LjoUraBA+NqwoU8w294JTeIypTR
nOGUt7s7Ld7YEtkNyCe2M5rdeFLKgkRSVX+O6IHfYloIHLx2ETDeUQAHcsXJFRFNLdC9fPyE30o8
6C+JUwIpJHVaRChqHN5Ul2ZhZxvRyw9AO+LmsYIEZriip7xHvELB5g1fncIdgMpuioBYXkdGoMNm
oPXAH32uim02QYgF6MQmwqtTeUq0X9Q2wdcxtu8Aw+8T5MeRoI/eP/lYwyn+QdUVapPWo1dmcF18
l34JFV1jEZZdxFLMK1a7uIDGz1CcMqMXGZOhjaNuQqHNyODN5q8Zb1PblHFvMo61nlWvqhVVMBS4
gct29FEFgUqNh4eTTYpFuWjDztJ9KSljHabURodaPAQWDiqM9Li5OdnusrMa84GPV+nB2KIvXqTl
AWwO/FZySUpwtG9cia/qYYbuVw8nWkx4CavWgo8ExIVc2QcnISHUVJ4JZud0Yc7H07H0WveMGSIU
890b30iaE8xQQ+/zLjM+pRjx+BCpKFfn5EuNB/7sfZbXSc0ravVU0m3Ed07+GU/3oA6E9OwX6Xlh
RLV3uOGvWUS3tZiwjhmIn77jdsfzbGfDhAFHjbD6mWqpYvO4ST9Yv8WC99qYg0Ae63MNC+nzyVOT
r/0OC19iNMr7xDJF4K6aMcwJLfmyopu0xkl1eimtIjA2z7GyyAKy5wgP21gK6IZtjDlrgUJfbFkm
Cj0g4PXDjWFgEFa6PuMmkX4g3/QLTp2WCz7PP09vTASKth4qUwC80xRjyxmSRQAbXO6D3htoBCh2
M6Wey7Zc6VgEEPqCs4JQKIzTRtpG258OTXzZyzTXaI30pwqmGBUTrsxsd2N5U03wQl2BzX1KR3Ey
p9uJHP4IIGEhvRdoMFSYNWfz6569kuh9T9FmGDouIUa7etJ32sSZ5up47tF1FCKDu4ZfzmeWUBP7
vhXewIs7mAiYs2IVGGLr+yGg9xem7OJlP328i32J8zOHjmnTJuQZ3Uant/n8WPD1+/m6w/1HQfRD
gPPfQ3YHnmRDpbbT3VOE0A28vbd9wvidWbPziF+0QNdYKOyrBUVy63eTFyUzafWFwZ6ZlDQDAJ0c
NypOalov444Rrdo6LXX/Tk56S94BvnoO3Osgm9S761heZT61L93E+UWxOEpD6igE69Nv7dJAIBJj
Fh/R4ogzWLGCKVajN2d5NcOOhYOORmT3RExLwUd1efGbEbG83xgg5j3YjNItkAsu7x0Oj4S2FUaR
Vh3mx0wEcgLw+9r64U4elWMbrwECqVthq0MHX9RLVm/8pf2JkSPzOGR6I4k0cmlMxECjrDlt2csr
UC0yObJC4e6VhIRIL2KJHjzzQ61FbeFDXVVxJC/s3P/Yt1AYqz6DXQp2mfC7AEeN4GOYjQYn9Rvy
bjCexBHrmzIhycyfYp0Xu0cAcHVpHTmpj8qverOZqAy/iBO1+F269a5IwWBJmSAmhS0cASloyN/A
4RiUQ/I9Alc/nc2XBr5Lux+T+gAUkC3+NYeJCJOk2mNL4D44nUR3EGc0W8tEjvLDM6Jd+VkqyyYp
KnQD2bQc5jrZ0h2/zSJSJifapf73iON61GBWyWRyl56phjZSChAi2ARYzYXk24Qo39qCgw9F7XdM
tr3MMnnb+F+y/NE3MuuQPytgTiOynt+LKyN8PcXmg3En+gZVP9Xfht80nza4dSu2AYAPXDLPPGP2
IhzyHstD7RljOS0oig1Svr7WYG9vGCyKXqnsUVFGTKrcvWrZQPEPmtwqX7jd3x3jbjaLgm5tzswQ
CPjVYQaAZfexv9HQ+bx7kxxp0gbZ8pWWYesM19TCZ8pwUEQ339/JN28/j6TcGhsVJb3JBQkEsNJn
wMHN0sXCrwMQum4u9LEV+x62gWJ93czLl6coG8sxdy43ePSClbOeOSWLSPPeiORT3jpDB8JH8v4p
aCwwdMnD+nAEYlFE5DmjDAmtkEl5GxMYxjPp1nvYvsJOM3rX8jLGeDcQbJmUk6FRynX7y9RsO1Im
yJSk+LqPGER1mLj3+2OYrwUvOv79Pnk5IJ+rc3jrw7Gv0tHglADXO2/Jrnio0+fq7umxsFVJOG4R
myhmCBHDmZfztnQK7ZwEalGtChd3sFicGhNlIlmUuvHTO/nSrzbmKAmxFU+HnNiUX4qlB5ihM31y
98h5ZH5HnzIiAix/Se6eYt1XJJaExooP7k9hvKMRgSKGLQYbMalWho/MiVevCLSnx0gHBd/lu8H+
emzQUmUM+OYqPqfDTPrNp08XLTeSPzUZJvcwhyeBWMbs+nPiSLvshpi7P2rrMz5BQXj+IqPAKhsi
+Raec/v9+9kP+ch698Lp0ae3mQi4NPcU0dIS7eZXQMJCXTUYgXMDhQ9fhUx1JE7ZyqQmCJ7zY+4t
hoIU50xm/jFFxJApxl+R0/H66scYnwzW0MNNDPicmLTvn2dTD7qgIqd8mo9ImnX1SGNiz5AR37Px
MtMYT9y+TvYFo6XcxjSxmzadY7xsHJoHD28ybC0NUFa29EX78V9Qt4kuZ/86RA/FHJAbqhE5Jcdv
SeRiTsrnNM94YGe/Nw/2hRi1+ODFiBN7r0lKvnOKSPdByfvs8I4PPabRJJOlVVWB/nCvqnv4dAH4
fWW35IgbzlANEAovzaHzglIMEEUzpnWyjoVlPxHq218E68tqP5laZ2ZAtQTx+QWnc/p0hFDSRrIC
39i/UYjnLBXpHPUaeESZm9PuhWQYnxZPJpdMY/3YX5OaobouOnkv+i1Cbn/QyiAd28jJLVIq4HGX
7cp044lBBkIisnk0sJBTvYzebsWIcg9+WDURNJKB9iEcxnUozS9HQAYKiPLNt0nKK+QyaDpUowq7
q6qfmOIobroAcOjVmRxewyvibw4eAPaXbTMItbkcd0SzNbi98fs+2WD90vpyt7uPN5T8YcN7d4ca
gy+rT+0hSz+E0BpWQ1PL7ce+Niz9Zr3l6Kz9fhpfYWolfB4EtLDXt4kO5f25bmvY+bQrf0QDbFPy
YJkoLr274dMSju/ZCehgCP1fnSMmmcFP78w7R0ttakP/jF6Go5zcC8LViGUy6jRVEK/LRffxca7k
/YVjtCH9hKYnjXEX2csf0LzZc+0lTXLdr+7hQ7Qqug/z1oA493nhATvSINIpJlH3MR9gBACowrTn
21KPzc3BNvAs2TLIMfR/Gja584IwXXIiOo9+ttZTMa71QfLzyrxlbvF+j4Tv9klpn9uS07mfanQ/
ZrqrI+3AoEMC7/byNV+cQHTAGBfefpeDlnmIUev2fabcrp9RXgQqQOBxiNU3FsG0Jsy2sPUyNEB+
erNxAJgiVdMrISTIu5EU5S64ddQslSkTFi2hCEBtz3dKEdtU87nV73a55lDpYggtqPW4KlshlsmU
W7pfC3oQEkYie0Gzwby0HbJrvbZYZ378h4LEqDOorXcX4m8qycuMZuJEQf0/Z8waNQRI8rk6MvWT
iSpg9Q0yMP1AXFaJ9CsyD7HAnZRxNX+wvgS3cDjHd1RdFHibiscbFD/FFhYi+BdN54jRBSG6AxBg
r0ndCE0+R4KQGcprHlMom0WU3+1T4+UoQdUfnishL3/jwWoQkzCxy+ObvMSggD+7piP3Xlc/dZW8
nSy37j9f0cVXNROc1+9g9lgTnwZ4o0/gXWyfz6ho/FOx+ECwvNqnOmgPV8AbUhAIGP1gjCSY+cJY
qcsM/+fz6DF09YtfScFTCz+Gq6vh/5F2ZjuKY1GXfpe+biTj2Rd949lMZibgBgERGDMYGwzGfvr+
TqqlyiRDGWr9VaVUVeWAsX3O2XvtNaxPvkp1Deo8pcp97BIeaC24+NbsvMi2heawvLIty/K8OCxO
URHpmBDD3BzR4Id1WPb5FQGeoCPZxa9ulXdkpLIkPkbAPJ3ncj1+9tOP10YD57u41+l6dxjQXPto
Keev4LnJ5w0ft+FQCsSwQI+t4DyvQcCk0aF3/FK35eweN3ygMrr30s/1TuO3HVfquNiWHCb6DpgD
nRwzkrCW7U0zLwfPfrkpRyfVOW+OIUHvA9ZvBQ5qBinCL3qCtKfD6hyvI33IYXIT6vTXvNU5fVaR
tD3MwJDTTbJJ59pnsUU2dGQW2vrMgWABh1oO2wCd2r7+0KfNoIQFNiCfnKEw4tY+whcxw853l33C
qAYeBT9Io5KtHxkO8wcKeNKiYV7GBfWol3+YkLh2sNEEJgYdJOfzqrzTyh9RcY2UKmQVqPR8iPcT
5w6JFLrP1oBXMj2x1S6h0b72vDFJ271jmnh22Nde8/Lrun0wbDe857L5BEoT/Kv7Hp5u8KyAxNs0
5KwBg8mRfTVt5WTYMoPzKrqAIunBA/fExKloQMTyZfDXPdZRLnVMrKoz//RgpfvF05Fb8bUMT2wd
n7ynWrVJ1PklXyqYh0t947lZF6O01Vm33Qp7r4RNfK7rITuYMc635zmwIiePHCh3/8E0C6bcaXG+
+22DTdhJeVptuExnXuGpsWI8vEGJVJtRYUYNaGTtvU6duuWfa+TnvJ8Vho0nWkQ/eXUzeWqcJofn
7Awl7zC+MSU5ONbmdvCfaoBV7roKHkvUsC3LU1YFBJwKHbNNewYoBbs361pMDmOUBhoELa1bV0yg
py06t7PWraQuh/Y1qntFnD1chCAPydEZ9hCraTqP2jElr0XCaBbVuXdWB7UxYvoH+kfjRmTwumSu
zhyVracGe4AIirsFICAB4DnmycgLkB2mi1IBoz4b3v3Vu27XGwJdMVlZalO6s3SR4B0xpv0DNL4q
oWXREzdbZlTseTy3io1s1GzUHkO/6L5FZaI4L8SelEyT9o5M8n7+gTFiJI/E8jJ6JTcakpnHf6MG
3yfzZnfrHYY3+IYfBZ9EPnPhvPzmLILdrJcvXTzVdBjy6vsHWwpEOxDyq4ip34Mn02VzjaBMGgXG
ksHLL9vK+/a+0JECdrVPPjKG2Vj6zBkGQpJYujAHGdTC3xnIK2si3GGPu2d83+T4sJ9ZP83FOS+1
HZhzx/iAiLm6bM49phy+FNMIHCSB0pQTib15W88eo3x5G+r77Gm3d1w8XEjwVQSQbVcHnhVfyVyd
9q3uqXIvF3gaGbB697i7j2tcBmMtx1bTe/JPnA81Xs9PQJfVnWTStWttYSh+nHS73kOJyos+xEys
/QHbDy4Mq1a7d5g29zDBJ4yWRnKUz7XlKCIOxC3k8NYKtCp4PSJNca90ccziL9ub4RWKYX+eGGE9
UY1WbC4kMJFezbeq8I3iBlf5I8jqI+XgIK8DE7ooYSfmpX+up4cVYsScKQ4eDsyG0s7tiJYrq+IW
N07Pwxywi0TSJtDL6ChHmeSoF/91WVzPvVMZ1ge29dbgpYye0gpFtoXKsxWX505yG3FSHU+h3vK1
S9A0YWXF7dMkuw4ryKFZbJpxm7HLpZvQ6wGoVyPQqBNb18M/Z2EG+OEmqEshoW3LLS0NPRjD8Cfo
f7G6hOrJlSkJ1IgileHBcwFM07p6iNAtME/qAro7WEm5R4XdSM5he/3AQFnpJ736AxeeC2UFlRNG
YjiofJwXOAGH614zlicQ8HOD+wY3l0456yrj+xExvLVRVvyUSh5h5SZDmRcescJe7uWD9vw+fETr
jzOHGByLqzhmKE2c7CUqCNYme2/FjyuUj2xQ1zXFsnM9uJJC6ohjwg1mXMHBC1tm02oizrHnvDBD
lbs3fnw8mYyLOsAE/r+4FAaPuAyqWOrlG34TZVvdq+Jzp5i0rs5jgsBSU23oYdIiG1ns9uOXxy9T
PLl76z9hLBL4zIlW87LhDb62C/DUDIUF1Zi7blHuWDqIt31arj+wU2sFeqz1swMDd2r3g/f4aNaU
yR6FVGskxBbX6aNHhyOxTrCNN8W/cHpmlBxX/4BhErRG78gcOeKUgXZSmg5HZ1l75kSfPHbULZOc
sHPqu7W93r1ankFNihkKlKtxNiYEy8SP79mveuIowd7g5Nxg1MGDm6gLTXSQjsaCxQti/CrgwdnX
nv6RPB0Dz6IhdRuFQmoF1KE8tSMmSfvTUMVdBaTv6TT9W+e1aTdOOcDgjKMlq9xj5ZolVm8ZmASg
+5zfUxzcJ1f40VoBW0yTZd27YuN9dst9gV2RZ/CaoIE2HQhAybLZ5GODNUw7f/dPzFgrlwPrtvZk
YwNgr6au9fKSB55YXlNT+V7PeK17RylSiz7r47anplN3AP2mMP08YnJp2re+MAPrP4+esTwxbs7x
wfMfT59jQ8ygTy4BYZoyep0XtRVcH521LB5oMdT2EEwtgC8MJ0yqdu98m3MuynDXNTEJOGdeRt//
yRNTu+ux3nZwTwZqGCkbJcENQdymVxWeq5Aa9zzKx6+vG5JT2XmcHG1eTGHvXNleTq51ctfY66CA
RR32eZne5mb4oNF/9gE4ZWxLgUez3Wt5/Co1N4EYaoWa5eA3cOlRijzgUml2hm3jsBwf2PFnXPYL
TseAqv80pRH2s43evc1yABROcYYuyyPzs8eCzewHkYkQJ73LeYw2CVAEeyAweU+ou94yBD1PHG0L
j32HsfHDOVG/matzQO1zCNpMKu9wI16wCfOPp3/dF1QE8HE9wGNAWIYJYLz1UIZ5BE2mJcoJ6yaE
wrBdx1cRXk75SKe6bEMYkNfYLZRfa2YLocK7TEE2+EGOJQuv1r++EamJbf7GRN14E81cn/nlXqSK
NLNol8pFa1DMcERwGWje7Sh9RrTFOP2vfb1bgE0lYQN2fPW16N83Vv5GHUfw53+XIX5+txmnWXL/
P/+r/b+PeXF5EOgizagebYCTLYmtzr3zwk0VxNbBFuGOuKLJwgT1bBWoehQoXt2FESomnhoJKD/m
f3z7rH+7pDdVU6Ycnk8r55JKP64TQgCzxpXx+ll3HcrrUvnBO1/59haQ56Na5OrKmvQmjHsdkvR2
v8sSocov9xGAPuDF0raLcYZdInkutApha1HMXnj44J1cAECl+LjOJRTtBBi0aUxAxrqvWWkiuPVl
eYbSuFjU667xQzTHd0orMja5RtWSeW/Mt0s93pLyJN/MhghTze5jdhnHj/5lhBx0PLZ3gZcMc7uI
Bp3SQeetj3EI+ffronwjq1NVUtBMVXy69kvv+fvrkl3rZ0t/NbOPVXx1tjE1Ng4Thr3lv172bggG
iaYQj6pgAV6FL5+duElMaRqRIfvDtYgV8raCfr+WXzfrt2sxTs/yqCl1M0NdNZE6L9+yC/TzL5jI
ZsRkM9hZuJFqHvCZt4OQil+mQwaJDSvQ9LBntzGRteDywz6zf7i0b17hPy7tzai5uD6l+nJsmtmc
lGjWMm4bW5y6roHNODRY2B7aeByLqOSdToN7fGX/ICBWv3mp/7iCtzfl0k6s1lXl5rQn7RhtlG/E
T1zSCKfbqfZ5bvXVWLV3O+HvLsz34BZ7l/DgRNj4YS82gC3UF3ZIT6Ddgz0BN+oV5Dr+cJXyT/dJ
CBx/e4SmcWvfC4vXyaV5sLd3bFOP0G442O1AmMUiVMCDGSZGlEC2+PdD+k6b/MctEu/6bx9+uJRa
kqXcojnmTqj2sJtKBemmCysIC9XA62CydfJvwQ26MfACf+s4g7Tc0Q8X8t1d0PhL0RSJM679plC+
XKyrnr20etb1xWvCriOcaEMLO8wevGDsB/AzgT+IAcv/7JPfPdkfmvn/PvkGi9vt453WZgKCVVsQ
LMk+eEBH248+f/pYVezg7yuXLIi21kY1ipP/26GTXO6lejTVGn8ZKdB4MS1sC5jNtBeQcxFQIuqb
4viYOCLi9Op84eDmQCv4ao+DYQ/o6YWnZ847CuHZllL/Et+CfPUMZvsK7TR910/RWW3zu33v9yt+
O5PW1+ZaPW9KPTv0fkE+xcaCeGQwDHoBf+vMZJkudRId0SHcaFhXlhXTPeJCVN6iXBszgSVli3+X
OuQBwU2q9tpHiZeJd2VyDnLqZswdj1Hd4XcHhafFrhKTrALQiCv0bt2HCS14frynZ/8Jbk7EqPeM
nvExPmN4mYZZTIe/ZE7i/GJQxnf4F9YFG0HY5TAEfBMeldblbNOXly9Gdnp0FHjaYQHwe4IH3r+7
FPzM9VF9rB4Cjs1hCves0RM75vwUlZt7JK3tNthTUPcU6uCPdJhM5Xjx2tMVKQdH6fBAvDwAbr5+
vkDw1PA8avep0BfMfUKGRuEd47aPmoGXNDH61kilsx4rhSOnaHAL/xE3s8cEPtbLufiJHqS4cMMT
CKhFCvxg8P3HkovBvC2DLG5uzo2liG/FD2vC+KYwUzUi5JDotw3TbL8VZkl51fW6luoZdPXnixGL
nWPXBaN8Ys6uQIGk0SDR1cMLtH2eMLNOvMlWpU9gQP8K37IawTw3EGNgtO9COsHdhvaocwnQ8olh
TWnTMJvL4+QKORZpObND/FMYRnbkuLVS44e/DptB6oBfrq0+XpXgj/VOGeHPeNuXNUiWl82t2lF3
8gcdlJ+4/94U2u3vl+d/d+BteRYmQTbtEy873UGv5M0kY3jwGic9SFudExEmcDRs/OQYoh4Di8YE
RdryEB8nyMMY7FxnWLTaaAo8iH4jsKcuUqVrWAfJovQJ2WOMb6eVe2aIbY8ZmOzvQuHB6F/9VJfp
13pYoHM7R1acDMCu0g2sZuyoEIKhemHEbNm3XSsT915fAfYkZBS8fB+/Hzm+Jx5dHPCdiXdayxcw
OuaNhK/SpIP4o4PC05wJh5gMsZ6c1oh0vvNGZLsjYgyPSFKFLhCbF/xEsVVFroP377UD9RcGuuiZ
aBmkH2xcZHHI/b0b/ne73/aWs3w2j2XTrinqJEYlVQfuFL6rMXxfSCfABRMKzI5wd14O9meYqz88
b00YTvx1ASbRZYpktemuxAX+dhBaqdxqyMmqcUpY54460ibNBM8dgWof+SFA0wmDSkVJ3oZwP4KT
hN6cyn9X107VMSbpptgDJ2qxEjd+PHz49Y47DkNEwiEIil1w9w1P8/A/A/1/MnXBmcS9MNraJRE+
neHJ2THIih4fxcdhXrgms/u1i3ieqiTtyt5rqok5PrRB7OrDKwbTJc768AuyCCFDtmYjNl2GnpNk
2hq1GdjjcgVfRKOc2Za9xl+PToOj7IJuGnGyOc3Xq/sema0ngJO7QAGuvYTO/MxMBlxaj8u9tToQ
O5KNQVuuw8KXme3e6b7gjWce5kFte7b2NMKSWv49JPnVQiWi/NCYfVvAab89lLfqpH08yPla4aGU
EGRXVpjToLvSyIC3Y0yMeL2S4c2vsC3hzYdfM4KqqXlSpLsqlsWeNlL6xU6njkoEaSHIw7Jj9a2+
0W8ciUIGiDBMtj8ngH73KumE6UqypUuWJAsTkt9eJbO6Flp6ampMiUv/iL0a03y/TzkxNPovRxTh
G/zefop6+3YJ/f6xb3t2eqsP5+rMx8oBqGvhSE5/mmDuovWHPWKxCWL1bs7EGf2wVVrf7ZS/f+7b
Tqmrd0VZH/jc+Uff8AtbGFLderWTzGvnY0UykR0TJ+ytXWH472z5PxXU+TLiX1Q2J4wqiOcRBRem
xeOvnVgn4zETimP8Ck88SOoLFgjuMDhAwDeE+XFH0godbJpOJR9gDt7pzcEbiRGBh+VkgPda14hE
PATTn6qLUosj06kgQQpf++7nCCDjpxOTUOK/NhCZtCHKOaKGJN16b0vr0lw/n3VK4xunm8cczSyd
Te4WuW+hAjlh2b3qv3ANz0hNEA3aGo6LCJtoOeM0wIx97dvMoxUHAHST257to3YI8tIpJzgffp1W
kHjt4XmBDzluyn4WC+d8yH8uzhpfOWEVttejluB3djoMmdw92/d+hAWex8QJB6Ryntub1wCrTmc0
ec4mmNcm8UTspAq+KSmJIJo9IsE972M5KEn2RBgeHl9oC5l9O6ivsCLtwV9WvwBAOq1pxbDu5CJw
ukwyHAUO/X9vyH/fTUWSVNWSaAgMhbDhP9dQ2iry17rCi4qpxhXZqash+MHPZVS7xU8N2N9tIp+l
m5ZmtMmJM36VAr+t14tUlqqUY91ywLUylje8pJLlTB8rbRF4CO1Mt5pelpipDDsbh7sDmyz6/PfX
Vf4uuLgGQ1Z4g4h9lcy3xSvlL+ueVliVmSsFzXdWzVOY1tfOUQu0Kxztsz1uyfhi25csZv6nV11o
EY/ec3CdpI171UdG4eqSZx167dKRqAPAqAE3E8ZzP2007fbfh7W4WM2UrbZMm6C99Wo3tXVq1sWa
UEm73OHZ8cEcCsmnSJOZAsNcvvjgwr5d3fE18H0C10lJhTqNJz/mHgFyd8y6iaOYRhTqNibTJoR2
zKV7lb+895wBcjIbB8QNyXDhwcb88DXe4csnDPVyfoJI68/Pj24eEVhBhJY7/3RFiFgnS8AT7tFg
VvhhiA8e0RRc18X+QNQV4nE4aZ/Idcci89+PThWH0J+Vwx93Q3+zslKTQ0t/5NyNGpX4uv/Rry/0
cm3Sp5kj28QQwSedM1nZKlvoy8sx0oZodyEeRuAKHW3+mB5rV/cx0qWbewzZsqjdws4kcfc/wUXf
nBHiWi0ZNzJL+zsUrVGUZ1OfLPHkPtIBqVFhPYu+pr28cJZOZzZBPPL5+dO7/Xdrz4daOjgDP5i6
Lm7gb+srf5Yn9WC+2uDW5FXhab/lJXl2If6gXeZ2sHeRsiGgDrY+2Z2weRnuwy41/AZv/r+flmL8
bQFGkdcmrJ1gSBJ+jberSaUyM45lLs/mIg8V7mM/ApV6jH1USIWTxyteWLKk6sDt+7GPeiA2dkIn
KnxSV/cxUV1qDeeREpnzCC9NR9glPN1mZ44+4mnaATzy7/b2sWnZKya5NurjKaoHYo14G+rNygzw
hWHg99l6dVd63vUt9APO+RHS+gN8FMJ6/zlRmTz0n8hJokjo2NHaM0XsTsUxsK7sqFaRFrP9G1tU
Z5OTh/2mdLefQ7wFgQ9E7kzKTg2gzX724PceiUNvgepjkuC0F2RgTrXFrwbF5/3c4pbIY8i9YMFM
kfiAp728WwGjP0toVxknOgWHh7es/dr3ZMYCM9GDMn1r0M7w2NIhTu7CflXyB0TwnAdrUi96A51C
2WZG/7rbMt8nOjT2YPZcDbwFcyQcMnsZv3DmZCtCs+7DzmmKBznm2MIxE29M3KFnRE4FgzZTwc4A
+Ys3IBApWznh7DlOl5sw8feTJ+lm/UlSOlySljp3fHOcEL/Al98f4b/8+soDZDclTbMwmw5d0wkd
p7P+cJzRgxwPQsag2zrdjCSvW9B5xIOq11G8GfvO/rFI3MnFxwyFg9AevDy7l0ZDDgRuATwobsCs
irDaFg6t6lbqkumVILNihg07jm0HMMOpNh9zCDBQ3wNsNxFJfyLtneOzu5cX4k+YMFx6joH3wh9e
8+/WnEwHL05PrU1f9eeaK/KWJUtV1Z5ZjH5s3BPJ72EuSioJtMyIl6kPwAgOixPpswCQYOvBfhgz
aadZ/jjM+LtCVCRV0XVJVwzVIGDzz4t5ts/3NDc1iWBewajP4qoaIVyQPqEKO3mHGC/csjuPEsMQ
sep/uBWKODvfN2ggNjA2RTU1VX+rJe5NK63kgyHNzj3cU6pDf8qRJTks3dP42hDTHZBh9iy900AY
KXSuOsT2zL8tpQ35M0UQWX5yGB3qLt73wFT4EoSm6WV+hQbwNsmXh2UTPWY33rwDXZiw12mwQ/7E
ewllQJdZCtFHvhGWqXdEPhW9sPR3XtuUZ0BYN8qtwvZbxBgFmFUwoUP9M0Mlu2Y0jCPw5/Pz6PLn
3GiEMfnAJx1ZVGRZznqaeunXBYsrLC/v/dTbGjC74zsKJLBjv33GZA0BcwgTeF05OdhDp3BSr+Xp
qlt/EaftfmHBRF5Au38LDtSJ3iIJUF+PUKd5TyWEdq3ayva1NdRAQ94bWn2TpbWEAkyVWaHzWzne
Zcr2UH+izNd9C1nPa04AExFuQ11hX3hQgcAM+8wbbx0mkNaZLMKWw2juPMAUiZgzKirFu+P8Q9cp
+Y/eIzK7BEXbR8x8gFzsbPwgbpqhKxaEhrOQ/CNSeQGIq+HoGVj7Orp3jzZp9JJ/nwYdc5d8wECt
nXPIYu9k/QdGK/d5OiZpMWAshTE/cN+q3uIcwaMSEcRB3le31+VduO/b+/1ttj45hxFj5Q6OPZXN
L5O7JDqEpM4+QrmPeB0FMu9Q7j2Afji3qE5jk2FPnHlKZ1ZPL7G8bc9aw1s/Q56F6T0zxIONX16z
RE58c81Re0eF9mAd6D1KyWsPomcLKm0sCHF89V/0Jmhp2hfG3pQDJSNvdgosqWbY6B7tcx8FLvJs
OHLlCsd8PSSynI7G9NZVXISl4TWTfy8gEty/W0AaMcrkvBoGx+ef69c83VhvDQambJZsbPNPYVnZ
p6JDydPtrvospzhGM4hYyonjftfNgtGoy87m9jFaBwWLpwef1BROWwnjYlgLQdxmbMehSL+oC9WB
2JNEYqyIaYoK1gweMv0xOXLexRm3BpjATIfDsz1MQcExY7EXnDUiCmWwmQCKhpMZ1uAdnugFPpjE
yfBYZP3ckUJs50j3IEWbWmsgBk6zyag7F61OOFguj/wvsgZmkg1qfnY+OR5Q0No/zTa+azAY1zMq
1Ki6yO398/7VenHMVPUpzZLNYanZx1krPo3y8PmpLF7Q7F4IYNbLZ7T+lBDbDyxgz8HVsNUxVIZy
oxYAx+vNv5/pdzvy71ck2pHfSjJTfkpaccYPFjkOWl7AWHiOJIX9sPd+18X9/jFvL45RnasmvfMx
BolcsM7a45fD1zvPfirC2+IIed/jDd5Oi+ZbWAW/nXfSa9061Zw9M3OEpWFJbTPDDWiMjMEIWoAI
8H7HcKcT+9/3UfkGN1Qw1TUgIPKna9Z7o3o1lSpPJZ7tywITdxGc5fiqYHgYH5fZlPSLZ2TgdoL1
TIcwROzxlQmqV1BUmBkIKBy8pjqzu0tAM/Q9pODDrI3gP+/fO6fGu+EIdaoD6SuLlAjrsFa37ptz
vaOFSMxxbOndhsbWfHoKul5CpDaGyw6XY25yHjZTGQsoeBumn4gklTQghT6QNzJjFwrv2f0rAVfd
Ah4jHWPhtn0YP1AMKxsSiS2nXTzZ1vaZFJU+IEUJpaRYXefq1bMUz9gpSKggzOtPSgpzPbT44hht
HOzXtEHw2rhwOOb1gCeO9hvrtFGjxinQF+pBYPQpyjWTcJPgtrBE1hQmoUgK2g6azSwPU7xA7i4a
DuY0DcqrliOZ3oEaGVl5dOPGjQqMbFrAQjBl+9WXeY6omc9FB2OpG8nnr35iOMLYjBrtIjKKYTal
sxY0sdhEk9BvfSG9zeB4uMeHX7D5YFW2dm9q0PqSLL5M54HkAEuCvP/gqMmdB5X5k0jTXZH1Ls9F
C/eDxLuzarJB6xUbV4+rUtmLssyDpD29M7v8rJG/4puYfNzBfZht4DQGi1/yFJpjaLY2ZkRJbHwV
GCKgYEscpBUSFhm4piMoDg9ha2YFx1dYPX0th7JLRxnICzJmrrJLAg7Q/CuyMEeSu2q9Oxy7ipAt
wdzLCefyraUqwWVzUBhU8qZDBKn+cUaENDiuYCzN1uE1uq2YXUlbdZzuUtIo7Obm5YCke1QWUfpx
IUsO9BiTrwCnUu8J69qn+m5U+7BhaMA3SZLluWJzvc1hRD3RwbhJhLoXj99FhUYYnV2BEM57yb42
q7NI2O4BnOMfR7rQYayYXpp3klL42WFeImMXKNkot7G+w8AJJyTiS5A8dAClM+hvM3oPYV4Sp/pK
hb7k1OOEn++t4cazJH5Yz39jtyxnuY2NL+2qqrbfsFvreDgVzf2KUbZhr2KBXnqr+Bz528YOgt4G
EBU8gizXARFUPyGp7e/Oid8//A0Ess7lIT8/+HARLngmX5WDzptlNDyT8PN/+EXfUNvHw2xbinTB
jUbYoRBggiUO9giKn0UWZ7aILFXceNxbiAwp2V3uFKxoMFBve539vy/l12j/fe/+/Wu/7d15+2Gl
lcalfKzAigCDo/GQ7hNMAKIKwTb//rhf8Pu/Pu4NvTpVxuPxKrjLCgVM3/fJgPS35E+M7XGv14Et
7XRIEfoBZPw1Mf3Hp76zDG5lUpSZ8ut+rypkvfjtkkYa1BTTfGLjkEHx7+/Z1r/re0xNVjRaPdPS
fxFPfjvkX7WanvTHupmRl7jHIZVRoxrc9yhbgSMY2fKg88j3g9yzo74WcyfGO7sJ0YPOz86cCtXO
Ioq1V6gP172yO/axPlkVAJEM5nzIER6I9Db6ijg5fPQJUxeVRQivaJS7pQvG008ZU3Had60ZbeaA
Vnr5AmZigU9mJOQ9HWoyWDhOb0Bonok2kiPAmT0757k5qX1BexHpHqdYkE4etukAHvlEymE+S3u/
x4Xa7pPUbo88zEC8/Z5SW/zpmFmLKvXpul0x5Pn3Tf2uoAHaB0BjjzBoaP+sm+6pnEnJNWtmzIQf
3FFcYUL4sKfh8QdUUf97L9CxbAeXtjTLkKHE/PlJrYMs3298nJiqkHrwjLcrsyOSQSNGJUA6HufW
VvW2kCJJNvNWqnOhfE47xCjKuN05zy1ZkIx/xrugNzC5FXLIhu3cOoAXiMLmdC6v2SlGzofIarwe
7E++vh0lfjj6Yb0pfwNuf36Tt1rzoKxPbT1VMrr/eeWkA/Q7QdxEYF3EUU4jczkeYkUdqPbNWwjR
iQzkEs5+RYhBNFy0o38/wm/W/5/XI/95Z69PKsiDxfV0GVBZzGdpUJhxOty51sZ7OpD2fmW3zA74
se671x+e7DcV45+fL7qt35bl6dC+lXrSznDlZ1J2GrTdqwWcqBCMgy1Nt91FcI+/I3E4uRc9cxog
efjVBASb9jYtyIRqt6ImstcLkVjhORyGZwerRJoeiAAxgx2mOmfnh/3L/LvA/vOq3zCcq3lSr7XC
XZsfAEI5HCWPsG4RCSviReO+2ul/YCK46vNOXkEpD4RrjscZ86qKvq3ye+x0S9UOvkRc5yOYMswa
Dj35Q5QttiegOYwR+8St7jsESSI6Pc/oue3RWkRgOUePvULZo7NE74c10qf8w7xJF2/hn/vzn9/v
7eBXT4V+MTSeCjYAtohKpbLpWgNsmqePhxvhWL8lLRsIWHHZJ8el5aK0HTLCey5e9tdu7Q8Xtctw
Qnm4nXV3cprAUjh/fSI+C0d7ih3ByjoERuqunaNz7P//H+d/Xv7bxqSkupkeCi5f7n8gfrCwFKT3
pssWFgjRlz7VydtcCGrsgD1WpD6dfEGpM9wfXpRvRgziSmiUNOZpjMDfXu9cSuTT+sSLUvp9yTE7
8aVDxOV43B7D6ib3k/BOXtEsgNDU/Wm+wazs28f436e/vaanpnlJLbFttrraxLDPUwsQbQWlC7MH
L0673Jgxq446A+cxd204wLQCnX+Mp/IXLhs92SGe+j63Yvr0iNqXRryZEKxHDHAf4y8BU3SMwZcO
VuXigZB7klDZM8Q6rLsN0tzSRXRtP5aPh7ApV/oLu+eQ4B1OSEWGdIvoNRyFF7cDTbnBl8wRAm57
qXUGmzYRVbzd20krYiFPjp0JQM+FMw2VRuxV7sDJPLHkV+zZ4R5t3cFL49y5BSPQdJHQVDL6XozM
m/NZ2fz21Ae1YpJCRoT77y3U+n5L/+8uvy0W43leP25isXTvDPbAUGFhWD52SrxtAVhdd3qfMeNJ
0cM7pyOB6ZTPr3CMke7d/npBXw9bjp7b43N3x5aPYWZvAVrmgAmLcgHyDNgf2wLdwLAzyUZHJgQH
vKYFCzT1Ae2IyOE7Xk0fTm7mwD6Z52734xyBL10Rszi0WK3w4YyIJjz32RHpske45P/7LvxiaP69
Zfx3F97WHASx1zk58KYXnuSkY3jXYRxZg/GwGQv/DXvJy35zZszZQ5NoROLx/n0B6t/VCEvNkBSD
jcnUrV8F4G8nSctIlOP6wmMo/e6VlojYCNKEaf38awcbABzI0RHBYLYxzRsdJyC62HxZThB4ODL4
5epCqaSi8b8OOyisLjFW3AbS8MQlPoNMrAWymoDAjB/2ql9w1/t9UxTARCj8hqH/ght/u+z6KTUX
WRdvj/Aeebmr2yetMeHnxCm2w+k64geyiea0QGdfOD6Z0R3++JD5AOp8q79YrvE9Y7ft3Jx9i3F8
iPu0SVdsp4wwJNMO0/gywQsfEoQ32Y9GP9z27/aY36//bY9p2pVRpeIobGIQC1ImR/1ugwUKVKst
cdwcB6WBs1yAOcoWUcLXumdthr2GydohXFojqBQfF7YlmxBCJFqdHAontsZBfYi1zx/u9bfFzu/X
+rZSnzDajNaF/TDnfCUawe/rzCfHZiROZikavhzCmJ0ZxcOIXvzxA/7XlsW9+NezflsjSflKD7dE
y2ZX79fktwgeDP9hsKBEAt5thCkm0A4Bf6vjVMMtkYEsU1XC/uKWPY2aLu2GM7zuhsvBoHPueIOl
7u7My7glURe9FtOx+olF3UvAx89uorLflPjnPZ2aUZy9WBYRr4koGaiJQkvq4tM8v2Ak9IqhBUF+
GZ/7qCEk+7P1+al9cmIHk+Noz48dp0Pe+I2F4jGCZHwYkoGzR1nORo8D0fLfr9S31ZUmSfBtWQ+G
rr4dmuvmWuq5dLvMOHnwt7rvhaMnkMcgKRy0uGhIcWUPEzihim3g8ojL2wxCjMcQCIpBrz1vB2uf
FYJBIp7xp84BDnvVJ2aC2gXsyM9XL+K3GzjQmGUx3LozMKl6V5esBtVvjcq9FBPb3cHGd2S42lwL
mDMpXtYhqqqTddQFCQfQKh4R/jXxetBwH0LGEsOfdjTju6VFipJIe9PbKJHellYrUR7m8ZVeQMhV
Jxnhqk5wRTMBDOWYQbk7rzdCjJraZG+wY1SpoxZOdQ4xDOQfEkrqTt14Ou4UZ0/F3LjoAzuCCraw
N9tmU6ObLQ7Ttsur0pOGMiaGGIlYqxQdXMBIamqGCvYNuKAgXKUYQKfu3qN6qs2kAOUjnxffMQdN
SAlGjVh1SdBCoU1ZmDrg2l9F7uZCVPjvd4Np7d9ryOCeoBMwDUVW37HtV9IkiqHk5xlJo+BeKmHO
jiF/Glb/enFVjAZatspD1om3PWreqcu9MW5um6QNnPBta/iY5n0zCySGGzeXX6mbE+PkH6lTjOBy
HGnKcK1ghhAKfTq+OwCLRi/hRpSHELGrSg2Uo/S279tc+OWbDavngjYG7iqeTXGFW3fcQq3CVOvg
aEvpwNTriFPRh0UhSrJ1j9B5LO8DLTzf3dvBy3bp5EZMsZCiolV+9uWxFSuTlupJuIAVH1gU4HSO
LRZucYM1thCN91zHNcLe9hc26vLLI7SmKAY6Csi7l9Ree9eU3uHl57X/+qiO4a3qrO/DdFGf+lgL
XJSwuE2uRWClBMrapn+Ygz7yOPEgQ5OFwKDa1HintuK17iJIPfceiQ9Fg8SRyQ317q74v4Sdx5Lj
WJJFvwhm0GJLSGrNEBtYKEIQIAktvn4Osjc1WWmVm7Gema6KCBJ4z/369XO5SzX6LeQIMuQx9lde
Ci1O8ACjvpqQpJ7+WLky3wALASDXI7eByUZ4wVEQ3sMBN5Zj5n53o/LUjjjZkthmuvswnIoJWew8
mTSWzu0OrY/2onydMqqPlgdLqDngrVLelNeqmGnWXAdcygK97iZ3Fv6Dvl2ybd+z16q7meIM2H8j
X3xsBqalsE6I6n5VKreWiPS1wyt7JGykV2S6hMRIe8qC8kuTzwUE7SnPyL6fYBTLsI7vnnqVlmyn
P/FL2TxKmJqT5ybd5tOZYw4uEwlhgQVfXPXDe3YYWCGrD3iGI8ip42aoCTFT4V/7cu48X8icH05J
GIgg9vHw5Qx/oVbFjhG6DLHLaCYRs3I7Ks9LIXvdzcl47IZdrvvgBcPdfTey27JlST7f5ceKZwb6
mDYDKlOlTox5vfR0wntKmwk5300WEijh5EKQsL6+6DRyzZn/AOWCVgplAVFzOeK7/8kkd8g83Zi7
FhLXOGfJAwAiTC2oVdBuPoq1WszxdUSyPXKCvubSMjzm3CmDJ92XrIArd7+S2bl/bkc21Bv2gZfm
zrzwn2qWdfhQmtFr2So3iR6esckv8y1fEeK10VVjZyRtsHcYgw2fyuUO62tLqoHwvIiVky1vO/a8
OWnaM0ndGewtV0dn4tV4bNkaFyVH3kV1UK1utKlkbFHwYv0GyMgeBok/LIiodvyLXkTEy7E/gHDS
C4ceu2I127DBNRk7jjClh992J+eWOsX0oSKwS9/CEX+PWE5ZVrwlsTseEmIzYp4M5leEJic8SZ/y
JP7bSsmXAyesegPgNfJKFs5An/9qZW7euoLpaS8xTyoPNgTKyuZzBf8wrNkzKC9EcLDqEX4ZTxv0
Y4P8OXjKD7P/cs7DUn6UI2sK7P2Kc5ZiEl6IFLJe+pmOvK2zCQNDe0HSA84g0Iyr8UN/6QCoDXa/
ZnO/Ayx0KiEI4iuGRHLsCBjHPdviW/efFsgkFsSdDPfEhqV7c4MhULuoI+mfPgcaXkm2xLO7kzGb
YrPp537zar9sDt0JU9J4/u9j/U/FuyGz7IYtRtFxpP121ZVCUgv6oLGn+Q7POpVXCttBcOs/ioer
x4vmgMELl1rOOeg2WDgYUxG1wNbIXFTth6c/AvGk8fTwKzPWeo0/b1GgfneSw7OgtyRT2e3miQsT
h+UaMti3iTqLleHdSFYk/Igb7a386f42D5Wneu63es8gadIUJy+0ov/uY01aOdJaWbqdMaALrzqr
XRtczAZg58kvV4cz9okB2EES/kUyoqRooNH7SJLV6IHq0Eb/ntjhIf6boPonGdKQjV/7TJpsGtZv
gqpWp+3QqBUTsB/DWkTLXpyN4RKfuRKUEov7AQ+d+l0Jfgio0GcP1OF1el454eaER8dBeVvSZWsn
HjdLmjEqVQ8xDKj7BB0ujL9c+or2hxbbkE1EFFaMdYzJU1HwjyZJCm/CQxueYH9pFIjkw6d0YjwW
MqB5b4kIE5cjeF6mvavQWHJZJPTO+jIkxctyjG+mg48X6gJtS/oJxLDbp1iyreTyPyM+6gg/Yxv5
DXSu9gIEWZ6FrSOwY2HapAAwkOSH0lgzo+hfRSLj9vVO1O1Y9BBLM64FK2L46PS39+a2IBHwPgBt
AwW0mRa/feHrJtojQ2dMVfC4OW2EhUABBlOnyB1a8yqds8A0ha/KswZ7CB4wxbnvTDCFpW0Si6GA
viOR+ziyOYZclq/v2X542GK+4wb6lt5BOEvZXvvUwLlwvCC3vIfmygg0Ti16YNmR2BAkoejGSpnN
L17ma3OYeJ4mlDUxqHF5kScwgY43+KOqLlBUXw2DIvniwSwyG7SSQnELFhHaC8woBXyGTWJqCTWG
VWrtK9QOCet5jauK3CuOWaxbfSk+T1p1GMvPrvegFljrMXe0/V31I2z98DmHmcaxa86AsuAK/aDA
7BitZmwCArajPTtDFOg5z+2OnK51VLv9Xhcmq6cDjGMg50h1wsSBW7no3p6H9qxbTo5bibtOdQSo
weacU1toCTSX4mBk7bvY5V9kplhvT5YJsRh0bmrZPMP9Od4MOzgYHMqTLJsGN8kWVAeTxJPAG68B
xjGydzcrdjwNEEkYZwtkBUwYEn+adpBJ88UhmV3VU7RKkcn4jWRyi35yYueFGfkjomYngCUXzak7
qp/yq/wdfyR8ySyLsnXUYffULhUDKRAuvUsrKJOCibmNggh/AF+YZbPzh8BqvXMaSIAXM6KRgqSh
xPeNUxz5Eeh8xsov8N/Up08IEJ0dLD0rSCDGat4ENUID+uKZsxjq6470WDNlTskGZZ/qS35R5hRH
MI7JfSHUDlEPdvZWvy9IIyT4Cbae8fAEB5pLvBTI2ySyKuAyun3ryx4EDPQhuy+caTgPshgLgRNC
46M1lD1caZHTaosv4UzuImbaI3umZwxjN2P6p/77EpH/oFobMqnOOj5m9k7M3/rGKmxrVlHi25nd
lm8sNtx/MHioCWFmOFR1s8YzZW7JfA75TnEhcImn7qX563H1x2P/H7/Hb5eZmhqCrgkp8WfnOHbC
wSUy1DpOOQHb4pJ+G8ucA/Th6OgcBA/PxJ0xONkVWur3cILtA4G1cTj9zS+oKgJhtbwI/UYM4FkL
8//+yMxf7dK/riiMOpaBo03Utd/mP5ZkWQ/pUdzOJT9r2BDgxGEeCqtIWz4lr0mDYrCfmK/E9RSA
Sr0g2xpmP3IRgceXmDgX5prFS7lcFpovhy7lpVEF/AflhMdXQfeN3ZAaZIv5pyN5CV5TODNY3gyn
3FPJjtsgE5cSAbUPIFvpm9Tt5JtP3OsBcmuJMHoNSc0Yt89xZ1kRaEVk7GJ6M9VwGY6zxiBfy9bx
nQi7DvIsjzrNAyBmSGJF7+jSW4r3klQX6uvbCsiwBhrxMc9IxGu8mpDFcMpDm47+xJGK7ZD56h2G
KHwnar+QxVEnEtfaapSDTpiSoEsAMCdzJz8nW04/AEgjhG66DYgsjv3C8AxhrcA0ih2yE9PxaBHA
woUiqICaDLIozXNBf7AO1V3yroKAIlzG8pSH0/ZXfnDC69jPhnje8o9pXn4BkikRzQKHrtxVT6/7
0MHbTZ8C8raNY7Zj6/Y1vEQTcBAnfEGj+ULoDtX02byyTwZrGddTvjEJytiSqkIOEH5R0vVkUEgv
1KHjNf+qg7i2gZOH3sAJhKnyYA14Y2NOCNHJ0gmJg+kV05M8e+6UTzaRzwm0J9ZdFEdT5zI/o3Ya
WHYT8tWAtzSLiXI5jQvUGBIWIR6ps2re78vRuaXLqtvXRGmAXYV5RuNZAKn3gS1ll4z7lrZhllRO
G9vKNYejNsxGPiVhYVEu5ZkNjYtdS45yPlJMGccsDihtG2zbm5Kjf2raZsqmqNxyw8EJmYifLleu
NcwNWitkGh5jtuWRfthaPxcnWTvQ0U8VfLqKcz8V3L70GtmWil271iGDXjjBqZ8bza5Zsq7su+XR
6dDMgcR5eliqovUA7DnxjRAWzJ1Nbey1b9IVZOH9WnyxQVBgIisUyvspHMF6LGL6rccBxmEs0LLZ
AFKj0VPAs4NPr73htu0vIfnYxrwrgCImENKdlkbGlUYoaR9l4z0TPrjHRMCjFUHRetAJiK/9Y/6w
3CbH/AU/fgQZlRC4dyyiY4aQrdlE1Un3RWGt9ec+ZugUOvG0eMDXhieOw1wjEMgkmy967rVknnek
nC+ralFazqMMJN3hyoXWn5LVVJyi9Eyz2vWLsFlH4K2xbWOHwV/AbfcOXLTjWecFB1pxV4IaFnR1
DG+OCFGMJDUKLmBq9boRAKOiWdAHwiidChONiHBt3SU7xomVgqKzfAJ/KHawH/mTy2uck4Y4q0qf
siMzZneqN8bk1n7gbttQHUHTLgl62OrQ4qAT5NAxayQdR2Gt8Jef7nF+wLYkSAjRL3lDCLNIfnh9
vvanG3v5EGWHWfcN9CkFPZa+07Epl5vmqoHJxsvgaihub923sqkPFk4HYwVi8Rkv1EO1qCgQVzyo
WeFxicckTSwh71KPaD+p7onxrADqZtiDV/On0M0tBT6id4QyA73ypJyTK9C/scNefWPKFb2yG2IO
G8KMEX3OPYXThs+41JeUN7w1ZCNQORxoZ+4Pt5b9XtjVHzEcTe639pJ8VldtXjDBqN3xLKvBc/O8
SmdGQSbf2aKEg9d7xZTnui5oO/L+oJTBTd/fz7wrDbc2G2iZzUs8CWleibgEHhM+NN0hLwFMYAGx
gPK7l2Hs2ioBMLBj58rLc3dDRAav+yPtDOQHAnxluHaPTxVXWwnW2Y1QHpe4eBWF1NdVwrRgS3GE
sFUYDlG9OdVJ4mbSkopb+aZ8GRhiCNBCV60148dL4Y9CMsxjHjP+GNaW4Y+Sd3xGxzCclec23XES
1PBAqZ9Un3GHyE54tqwhbdbU3Y5Eh276hcWfjMAEP5lnyw8bHIkoiAStNQziXxsQ5mTJ74sTvsIG
okbrlXjQwRkS7LRRBh/22fApPVZiu4P0BtWyWF6k7gRIUAfCsWsBBlLJWn4kbmoCAcRNdBokp9Bc
aa++GWnAm0cYKAYf4kFWFFQUvfwz/LCRFWXm/ODLYQ0qi6Zyn6ibrxFHLHkz1qaqFwliFay8ajHM
iQ5iKgrroXbzyOmYI3CnHfr2o9g9XtTQLQvULWcs6IlWEiz/iF9QsmapZlMSk3Q2KRrSIuc9elfe
eiy66aKOPqxPCCDEE/Ac5D53syixFuJ2C9IPn0fzW/65GwEslUczkxTUDNcyPmldev4z0Eh4MVhn
q9Wd/3JjZyCHa0jkAU2vFX9EQMN4RacIUwYreDiVyaWBUsc1POeLH55gHC9qteHbC8PpCZlA2uyF
GS+w7owINdmdrn7FuvQRzyPMw5aIzO1jB32Yd2lP9DbrKtz4EmtZ+CS/U4UYlnnFwSSTmGkdo9CN
W0L/1uqmftWOzIVNouVUR7OuU5PBUyHbajsLbyuBOa3hGu2ev+eu28Z3/UpKFjdoAxz8/rea9Q9b
/bqh6GB+DMkyTVH6rQDT+sQQqzxB+cjcEpPn9MF85YYTKyvLnKv5kc1mejcBDqXodN0WTCpVDLvN
pSPv4/jMd9qS71PQF3lK5N+ey0JwEZZRWXOSiIhWe+xSdpoFN6sCpOT8udEFF8cx8xDd0Y8yPJ01
NzXDJ9bKIyAmvpXa2TNQwc0TfskF864INmJpd1veo5XydDgta3MWS8z0HdmyKVwQ1JE4smoex248
eB3JDLQi3Tplwj/OUpP+dh7i+6VboDrLPBV7ODGS5UxQfK711gWqEDuAfaFXxi9FZ6uGW7Zecda0
pbSvgPWS4HGf19meWzc5yJKPoE+qrPR5I+Xi8462+HTBw8dP0pFubNSzSHF5LhFin3efgzs90/sX
9HYs8RVf5S5+Ec6x6mnv8rdG7Ec345wrg2c1AS/Zx1nHGy44ZM4tB4r0pr/Q+dFSQbCM9/K7hmP8
C91QIJ3pSrumO4CvT2QR/MjN5K8WvwFpMwiJjgMHkcbVEApLoERKO48fXgufmb+XH6UG9V48QUZk
zjzBXnvOJO8mcg/PIuGtA8fQcezaQO6xEqzb8132dG78XYWDfpP9cJJmbhpwnuTwC+d1T/roRCg2
bH5pM5yNVD/EyzL5trW9SgIXLffgQtaJnrMbKVIfSrxON0q20NL5XX8doUeUXkmdmoCwXz1J9q2o
0by6OPf9YswPtfgXc8wvken33kOVYMehkOGRUX579OvkXg7Pe51Oa3kK8GWyEpl5xrbgRQwkiczF
ojkZoWEYI/veffIhnQn5cij0ad4VZgEt3sha7DGJWOQU1/IHGQDTFzMzCPhZtRqF0pTY8Hw4aA7k
HWhsz4SpY87FnfBT4zghEhiAKzDRQ/V9/yht4gWm1QIN1LKHQEFuSXPKDqS6nZiWSHNOhJ/n5k4u
JuJxudEWkPBlTw3Sd0GY+hL5MzxwbWlz2LIv/92qKX/U7FQaXN1UAGUZ5m8m5VsrdGI/dulZHKZ1
Peo+VJtpo/o2FzJbJLunfmzXDzQDoFBkCzpNt1bPnQVZ1W7ZokicV4PHP5uVuWdexLXoRnea0MWd
fgXdtHIM1dUAzqcvfeWqnDmRdbwPm5QNRXmOWEDI7cOBb9yxwlktUkDc1SLTbCQ2lTjhZgPqFLH/
8xF7D8lVWrcRlkyotOG1VI6c+nfVabSFRUsheOMrv3E1efUE5jaeOa4zBZ6x11bzihtWRXtzcW1Y
rn4j2oKcSuk0LjmWosfK7P3iuaKKI7NsSPi6Xc3wovBq5XPdvES6LTk5GlZ1lAr3Njid6cQVGqWj
cSDtsxOoZgO+yz5ZMTEwCZQgFa5zQ3ZNIBUJ9Kcemw1gLUvDk0FJQTI83LfPF1IkHqv2gqb4pVIu
8Vii3EXTCIJwXOUjwj7wjRCnngrVnfC4y65yOct46gaWtl6zDah7Js3seoz72yuXN1o/+8LaPvzK
oMgs6muT2fm8+c5GIiFtehblMpCuMMwUAu8WovM8D0CLpwMd5XFGNU5C5/lGChgs3RTr4fp+5MhN
GkfLfKC1Fq6gi/xl9htQXrQfpTHTFgmn2DbUANTqU8CmSZOw7/ZUWkwFSaOeLrkp5Dnake+bXZlK
VcTtGUs6EP5I69ocOUJJaSzQ3N1xtBUkp8gF5HuLlhoqKWxyBwymiXeWxCvTh0nbOcxMeRhoOr81
zFhON00OWz8ubHY9fh1k6rT0SvFFKAInleHHYwDRHtLOmX9htDF5QyfyBoobedvObUt4ceRK4JCu
0o2Sa99YDjwInsmBMJiAk0TwOoqdRSGTXAFBqIJXJEOXAk8GE8F64y2l+s7fcqJm4aTf32EJMhLp
XH7dNgtQMpsyIApjwzBcDkqSL5gyfOj+/auQqMmc/36rf+kr/zoDLdbhKABM1oJ/04qs+pmmspCl
ICvrlWL5DftvQT7aGsSEpeFJZCKSSjF58awDUG6fhKyN8VJ+tgs6x3FDb57fXOUgLbI9K8PFanpi
uIJWxs/tOyd9dv58Tw07ex9gp5zj8+MesECzrGiVbs59HZO0999/0C9iwO9/kAa89n9jHO2X4fcf
Ur1Q1rhszDQ9S1vEr9HTz1XIrvfs4WJZuFdEhsJu6rzntqKu6e2KpdbIzn0kMGlvoMfY+vfjHHoF
43JWqrbFnKrsQZm7MgNrbk55qeVa8J/MAbzCI0DEruZw0JARktS9rXjQwA9rc3WtfN/XbP1YcyEY
PZqN4UogyQGZxn2c2C12WaPyI09+l/8Cj5V/mdH/9QnIhqUqk66m/2Iu/OMTKPVSafXKSPhKkWCy
HRSsk3jfMGWvuNtwi1wp38hgTT4Uryz2nKhT/zh1+vawjgLA+9vm+pz3LXBbZySWaUWECaPTxY14
aBa5uPq015YZM+nT6SqVZ6AbmBUTs2cgDbEPSrrwWcLpxvoThg5mAIxiTyUza8a/JWtcO6vxS3H3
qA/GAFtRGRnuLOPWkwm0e8uBFzYOqUQ9sIYs9Yh3uAizxGVEXvyUrPwWE3psAg7pR3GXGU5KrFdp
SwteWYbBuasfNbbZ6WOPCmA7F1/D4KngjogZjObCQZ5z6jaesGB1SrjqsA/3yNYxOEBb/BJfpY/H
saJpVZ0ntTeSMvGaKTGsz03lCD+8zHTw+/4H2w1BVp/QnhE0nIxgVEzFCbq3Q8KSPg+Pqrcwgwc+
CyarG/OLdTTaUKyj99DOBjZMqLT4X35CNvbeGaCcKexYKucKVWeFl23gDrU/1iXZFW/YRVL7ue5O
A9t2ojFrFeg/OD8Q16ESKh/JTtFmHGAxqtDzMqySr/BoXfmBf3mwKIj+ME7E4jhxCE3W93+NG//x
YIVVJzyNQU7PqupxAuLxmVqd2K+7TTuuWJtH64sGWx4WtbUXkSOY0qPIEaL13iZuR/G9bZcK7sKX
kYUNP/3iWxILp2dD5Kwnyzv3F7EuIoFZsynhbtkxIMLD2iOO4mIdMHEwHebrfGs5mZmcvMhsXm+U
1+G2QL/AxoG5QyS5xuZfYK0YsfYJDyUza3ORs6jYOwJGvzcsWTxDCvvbDDgYSjNgAtmJ5OYCY+Dm
sajLiRPYsUo/zAhwy/c30Of8F1ZEZKIkx27lP5jjaTazbVQbZmTDR3oSJGSI/Idxfa16A5ofxiRK
4fkA/mewBfkiflDq9/tGdbmFCxrqA6ICohQ11J1s3u6tOt8BYyALoFgSyzQraE9oWafiiqy2YtNh
/GA9EK/DnEXLwY3wCe1R+HpKRUTId02yk2XsPa+memWSpsQ+MJOQE9nVwwUDHfYOn0H5WRAS4D2w
5rg8MbpXvGQYphKbky9E6GPtoXMUkEHytPVffek56HVDtGtErEuIj28XUyQ7iezwGehf+CEYe3af
TOX0cB0JC+bdPZOc65iRb4Z5SFn3ox1907r067GfHS3yuHX6F9IEencgP8EXa7+uZhIkhD3HBRQ5
3t4Nz3nNR88HLHmx5NEiF2PAqn4JHuMzUr1YmOP1vEHxYJE0nxOHIe/vP0Pion/VV8omsZjzJ1SM
FZcIoI+3gQ3HJclD7TUiGlb25IGjiZ9wGs81R2G2LlRv3JFdRaeDsMcwoJ7ff7q53h8bAj8TrjWN
RsnjbyDE3ZgJ5aIUZvE7IVwwie+OxkTXIgUUk54Q+cZWejPqbZegx/tPrKU8ycOSBIGCHav7Ikvd
in/hKX9OpeuzdaPP+5oEIyRtqDSMYjGKvT1YxdzeFHKm0kUx1XUCuSKs0zrDgTQX8jGp9XFJvuYv
YAokws0o/1eZ6aApjQShAgtD6fnbvswfEMU6jki2rdivVtT/rbn94wzIH7fR1IYmPVeL5/2NorbG
YQUw9QeVMyTZjMXZ9qQYXodU9qOvlNBVjaC95Efh7f5Y8VVwrIqnemQQOu4ohuv0LxXNH1ihOqQV
cErM4CxNNSdX4z9+w/u9jvtbGsZnrijgQFTfZOuyPL1NX4gEbVgQeMf7gumHhz5bGIxPeXkk97/L
EPUPG2P//C1+NzioYSzlamvxW5g+o36+bsb5+nv8zQUYXpnRt1tdDLh4jcYXmMrkx/CSn7FZ9j5p
sigQT7e+qhLq0VrAiYPDr9/imEEfaKogJHPziqZrcFhcKmEa1imMbkS0gvG2sRARwQC1nlr9xQhh
mVM5+HttwW49xCZc7iI7Jf//w5VjrRTvoxKfdYwI5A+lczDA8XCUBE9S3MhY6OFrSfjuR3cLxt6L
jYlLK+eB3uI3Wxn42fByGMFwbWSfx8YYNrhQuPKbM/OqmAmx32qHu4jG8AmsOLkt+se+lWPEhCCs
PsJ3ivCGd8na3Eg+itY9IS1h0BFXTrtnEmrn12zID76RXURx9dhyRVYkX3bOCOnHKve5cCwKW6d/
UjXvVpOL4UIKgH9TrxVe6A55eFFVq7ia3As5x2ch+7g4oyxoR69OnC7ciJV393jMpcHpm4WYLcSL
MTJUIH2cAZyyV1AFDZYAHTbiNWDLsSth6KhX9+zM8Du6Sopd5UdDnqEctV/FRnuxGCYlXjUueo4s
79EFSboZQye8c3H43HOd5kir/mZXMTmE85wcwq1I8awvSgyxN2aOAX4epohiNevaSZtoYOThYMx8
JoGYLKSgDudJvM8SwM4mnsSNDGiWqDsTfiOXL7d2ZS75A1VpTqysprqTLdGCEOVl6s8N65DCjbrO
YzCJFWu6DAEmqIMjePFjG8sOXkRsvnfmLPxjjB8atzVn9a5aI80xH+QYiwj18klb5YXbCXb72aLE
42k84b90YnM+jFsYDYSrJuzCpnNlZII2a8gsADRMYBcArkqa6/6kh2bv6Ozn/vnGv3A6QnU3T+ca
Hw+ZX4/NZDzWZ1hRow1TZAycKAoVgNQIG5NrZVM5SqGQXCRUMxF1NsM9Aa7Pkxo7f4IemmWfEXL7
piPnWcabs46uPGEU0cXGHOzHEvi1eMXbQwc/zV5vKzl7EUqX5o/Kmko6dOs5tUW/Ukl6OtBsFHsR
R3T12TB57nzAzTnXY+/lllPGFym+oIqO4qa5SqpdnEf4OdmaEMYew2usblEa2u7aik7OjQDIAIFT
cYTCLV6JoER3gIBUnLmaLa6OB1l/kFqEr6GcGZ0nmo5O9HvhZvc1k7X+SV+3eODsGg/ZsJK094yE
oXaR7OPEG5gjchnjNwL6OczqD8VnOth0p1r9kO643e1B0JiadzaFCPbVJuP+xG0R3Mlt7vGFd50t
aT75uh0Ki7miZFMXzMxpij9M7qRhoSpTo968KepaUD0q6SMFu2jNuILr0mP6qegOWY3xhU0NvJ9v
lE7Pix5UmmsBNNu0BpbSWfoZbsUTHlE8logfjHS4EjHb8LCsymaFmQEbIrlv3ICACu4mSOVgSh3k
Rdhxcz6zI0tgcoO8i3SKFYRDpSTv6dRe484dbw7lxg0NwhVPphqUmS+3dpbwbdgWrmje/7P0nR9l
1e6WSIRn+SV5499TeMpWY2OXbBqKL1oiu9giS1DyxMvJ6MX9Bl3DxAE+CbKN6DC8OUaUUilRlBhL
w209BgZIcmqP0AwE3l3WXwk/gIdB5I7/wI7jAqoOFLcXA0aDAvIfE4nxQuHF/UWI6PK+4OYnbvAW
8GOz2is/VP5/kl++ECfzAKlBc64ui0egoyD/lMhb+bt4EpdVDdmm9MV2RlGVYMZ8T3wJiDfT50Vr
2foLJVnZOrQg+D7XQIpx4mO+oAJ19a/m1L/jMmUK0qRT6mKACwgHBeHVZxkzwWTVVUDYyJavlB65
VUkyCe7FybpEu+rbfEmQPEg6ojPDqkrMDWs4qGt2j8fDZCyNjYi+wY7Oylrzk7dwlexkVOld5aFP
PB6T1bZfYP2XGZ1sH3NzsrHNzKPAC2PnR25zhoakKgGrO5Ab+tKRnrPTOocwWXX1KOHH4/xVAXA0
/hsSKz8vLF08r/eNStE8Ny5cEObyRtIcbo8VtPeSUhhvG877vbXK9gg4GmOLaW8Lbyrt//0jYyIO
bX6jWn570A+9j+rQD4uwIA16CowiDrB6nKjWU80rTmbuha+kdvOF5UT4EhVGSqxTMXBEXvbSIDq1
4GGH2gUNrkcYPbD/rydzMI9J4pi9xznMsS2TbtKsyvNtLjGBY7ygHmDE0EiKy3KDmc1MVzi2xoX+
DdoF+eo6foif4qll+MJMeCmWdvXJlNhIbPzg3Sqnajg9D+WP+XA6YDiJU/4gyKel9wgXSNUFrf7E
eWeETEIjjkA2Frbac5eK7n2PFRhpVzjddFd+MQenIquYs3hprbA50kh3FjmOs4LF4XxhoYHxls4G
vOtAC/l8JSf6UK9NDjJYnOTJTvnONuQevjKhFurJpV8w/l7eNhhiuKKcbCHtuJkolMP3WnMx7zMa
g46OX//21gwekXKPN+y39YVu+sNY1JcwmchoMwpSksMEJk9vxepxjCOPwCumnmpwO92+uhW2cXFO
j6aYdhhkLOTsSlrCjY4z8SfmscWu4JRX8ZXqq5sX2AJQkebczT7I8MR9LpOTsQYfhdXsvV8wOArf
wgDDgcrXMhdaJ1yZiwYtBX+LX/jJimDdhbHH8G3sk133IgTSvHlBrWqBZCuz6ItND4uvCrH/55F6
zPKNQHIbYpF5SsdAhaecHuN4G0qT8b7SbH4tcs+01E0X5Ud2FT6kYRtJu6p08F0IzUdIOkA5lUM+
6Pm+/OLZ5c0hG+/xQyjNdTjG4rwd5wbfZkM3cXtpwd/1xI9wr5T0dc+vnp0cZS+rlxJLUOdpyrIw
fDFaRa98kFnnMvmx6CLTZTEQHzdPLVcMnZGbgfruvqh0lzPW7Fc4phlgM8W44U0lc01zsYQn0l8K
Vu1fljyVOQWbz4psmgoM8N827owy7ITSKPqT+a7uxYUQFEG1rB3mwjasdlRdGRYjuRUzc4ubnbVi
gIhOyN5odOZqWGBbBcgh+TTyBHy0duOlbsK8JbTvgC9SH4Z7AKjdpfDxjb80Mvqff3dV1U0yxkRV
+q3WLu+K0RlxBmz+6KBRRNjeGc7uEoSFn3rbfEArS26zJ9OQl+e2P/VL3Xkub4v62L9kO2ObB8pL
dxguIp4EBnSaPXyheOQ78ZS8Yj2sgnxuEARoLjEyXLSf6DtcVnN0pBsbVqT1sfGCYsWmFqnoFQ5l
Kyg+/7tHIp/p392EKSqWJRK5okLB/W2iVJS5VY9WnBHjNnsw/JqrthwHCZmR3BUEaRt2d8mwj3rd
Qc8X5Vamo/WF4/g2vpIFQH2I0Zhqryu96EXk2Zp1PwV6UK274iVF8Oh3hbZhU4HFC0J7k5lwprEq
Ro9K4N47BNiVH724JfWv/0iz+aPas84G2InxwY5IiZZedv8kEJJ7DBPYbWmpPpV+BzGK94vFKywi
mH0ll28BnNdkaD5Una0DE8Puv8A2VIzHGxWMDv+evETA0bNJ+/gWxw2rMAqHOrXpaEvr2z3IfsiA
bI7mgehWeUBv8kZMU70PQpCgB1QC/u+6eH4K/l11LdqWL/nw4E5hWWGHkbtDiJvThBGcmzrUvsUL
U0RcBcm2R57/YdTVHMGGp2eD5wD8yF+0QXMalf7WF/6/b/K3pjsyb1LaR7fsPKpuA+Nd2EblTM4C
etzn6EWkDg8zCfEW2dw2WAs1Z/cdnQ6K2GS7Lp1hqxzG6E1sA5O8bbZF+jURqdvEH7b5h9msih/D
Hb5CFodW1pVFklvFZMeOqBLYgeJGVd0+cwqHx5dtC51G+Kzi5Xm4XDm30n284aauozlxyPiinr4x
r9GUFuNbduau3TJb5HFCnn/Jd4wxZk1Gdq1LzE3Dzgca/38/9uqvmcq/PixcF5ZkIrKqym/LD9HY
D3fIqLczS4D4S7keEXnYYKs8QWaNtH2lv5IXjyWaJRs6XlpMdgfLs7YDRtf9uON+DSROWghQmt8Y
Hig9BNEj7aeLN8M0bOJ5zqBT980leyPjh/WZb1RK1M87ax24ny6P7BVPlTkFfPJgv46kUJSe8fZY
AmU9hKhqPHsp3S58vOSIBx3uShotOYEEGjJi1gP6EZpkmjV93WFNw6jn4dROp+58E+Uk8ZH2CP/x
Ez9NRHQAGxFEnb6YIVnFzOOGJbM1ZBd2HNHe2W14WJ58uD/sxxFZPWEEOoPGJm7kvfKGloVUe9T9
fKn70uq+bZ4oSxl26m3xwUVXLCeYEotN/QkTGOu6I83wB6YgdQrL5a5F272fJJa2Njh1411xwLZI
riHi0C0oX1N8trJ/4xSg0EkcrKvqpZ63dHcr5VWmBl9phHViks4W9Uk9WzXm3lme+R07EY1TP+gx
KLrBUHQun+AW55m+5xtNX8dPXI8phsMlVo7s/wg7s21FsWwNP5FjgDTCLX1v3944dLtFbBFplKc/
H3FzKnbGiLiorMrKSEVYrDXnP/8GHy8QzaeLIji35QP03BVtMx0UPTMAN5zZQH0HND4CHPgLRgAW
FPEUf69xtdzpkkuJCr80FgfG5CZj62qpPdJ7cLagAkcvxXwyNZmVzKhw5B3D6d5cCp6dlU1PGSqa
kV9gM1nMmlEFAAsAGIfl7LWrqTtp9RLRQ2rRLqsxhJrHjZaNAkWTLc0tkVbSB6nudd2GT/j6UwBv
ujQSnRDZn9js1C4w+USLH7xpL5AqDzCfkph7U8owI0+eX/eBRUOiEd4Yy2e7gTSjBsTvtmSTVkmu
IUX71eLfR813jeGB00ZvsIG7l+W0hsA1xmOsU4+m/ocd1u+4cajO0+voVIaM4NGL6EluF+ykVCh2
6WVXF7zMK0UXNR8qiap2MxKPXs6HpfuyJIb8yClOliaQy+W0unk7DHb5pt2U3zDIizGfRMz4XSXd
gI37ctC/W7tZ5dduXADTUTxWo1T32eFfVTAAHSKLWJpo+0fNBIvLgqWEYU5Nel10nlyUiUjpW5yX
Gry/yzmi0IcT9OzQUpcSHjpoi/z1+4K7I102vZShkJ1SWLbgEIWrIUQ1CXXIULvLZ7NoYr2OLzng
u/l62l1/SVKWA/sOk78XY+zvD3x10OjvbN3PfTpP8e3pCyJnzx1EVswfWLvevq7vjtDPn68auimM
J4PXvi/HL06FSJapABw4jVB4rhf7Gpw1u9Bs+R/HhfjH40Inak2C8U9Z9vPgl/RzW32K6xzvx7cj
mMRaxP2RbGClZRZ0tX/fcf8EWqOB+/+v+3E6VVVdP+49vo4IeRiSDMr8noFz16QPBdYbMHGisPB7
5tXYgdAXgeYgd1Sd6w0u+s3XyYkhUNf6F5Yu/QFMxax0QHymrmsi6offwdT36fxWNRD1+dthIlv6
hJs/mZRu36a6e46hE7/9R5AvsJjWzAG2Loui48SANZFIkIze2LbYO8iILnu40fzTvkf9L4Q9EERG
yApBARTQPx3r2raVMlE4ZXMObuDc6khzuv2+YUOpwPyx81k7o3Goa7NYS30E+abAnqgkUviiH6xN
IX5dLKh32iFHCADxkvMhuazJL8nWd2iUBttUBbO4sgrJa+QElIgbPpCRiRmQY3sblfBtEQdABMrH
27Alq4zCAZcKLRJ5XDTqkGQ6da66hFFKqTQgIBLSt/jPkNP+f+tUCBKc1TqZCcSBKD+EPU2/L2fk
bKRd2lo/AKXkTBks83Iq0s4QYWcOJmcUCkEJF4VieYB8D5wKyO5wh+fZnc197P5L5o/f4NBKz20+
/2gW+v9dS79fYvfP/2fq0Yf1IJevbTonqb6a4mJcXGbbs430q1rn2I0jHUGb/7G3QJihug05isXG
g5KtNpEiODoUPHBeQzz8/dX75RHxe63z+3X9aMAeJ1m4w5xN5wqyTjf1RGuLE4SItiRLSO8yLjF8
5Z1oUGDnBh2OnZpL7bCUgtqEAroW1uBnawnbkWZ1Pn6G5RDJvosTASEluDzg1Sx7KAOcw5lwvndy
syRbDyiiQoLVIjS2vOXn0dnXXLhCdmoV8UExjujAcZI1YG5WZvgkx2owrYIi6ruq/fKm9Nejp4+/
ANFFyj8ek/SHne/3+/HjnVdvVSs1ipbOgSZn+vB28a60j67o6PR2yJKGIollAl4YlTPp23W0ndN5
n0aSU85ER3Vrv5ec9uRNuGkApXJE4DT+ZWdfXwqkaj2SLKFsbQ/vVRk9J53DfHVxqCSuS8G/HhGA
CD4sIxeAeEosHaqXzwg/CATNnVNW26lpQJUeQWtRgVL0lD5NJSQq1CHmJclXKrcRoAiZReePv3Ua
5sfQ/ahZL3PZzwJ0TAOHfnohmLWvTweR7JYkGwgj4L8MA0oIrtA4SrvyM1K/8iV+VL5kf2C6Kjbc
VdLlgfSGv7JYXFUwe0T9MamfqgmZ2lijwIsqTcXsO9tQ3zDIw1Sg4brt91EeMiKq8YfpH4pl5sMz
EwGJJIiyzsuXrYx8eQ8iLgWMARery4ku5jpkdP/m1CSorTExAKBTkcDg41Xtd1sKM7s4doS7u9eL
qadG9zANMhtsZdzGr/3FofieI/g1bhYnZ2HqEyTUxmOIkp+vwGNjfDx14jpENja71bpn6yZyI0QS
AlgMegRmDz5Tqo7AYV2mdGuUxI2MBan1+nTtiHhQhrg9MDPouOq8JJj724Uvu8jSXDY/T7HaISqV
yIRhYn5cRPeWsroZx6djgu4JE0RI0dkFwRTw7COrjS0V8aXLctLc8+hlv0c9C5gUfymvXLUcK/bZ
bZbIhAG+iGTz3ghD0ar0HSjV7t93BUn5bwHQvQa4ZQm6RB/0MxHj0lyF9nSW0/kbe6GMEv5l75nc
e9we82mL/tNjvyB2lLWxAT8UVzoUfwuSjnOOLxa3isDRVYlkECuhgjgBZOur1qIp6aY1+hSKTFgF
/NvqGCkYxcXWqU0Gz0d9qvDio3WwX13Jgbxjj2cFJfz+Hi4zEvoYEcE6b319pWJP/XA1S3LzHcQI
YlGvxAAK68u3tLVUXoSvAemjWE0FeeFep823BHxE8KBxBnv26IQsSK0Uw1erjPhUAmFK45s3z4cV
MWs4N1Q/c9O5at0CzeUUG52d0gerwDfUbDBnz+LTUEW2xutbh8pk60FafILwwCCO2BSZJZoXR+9k
ILwqDYqYrYm6w1MCxGtgvxSwQf+rAzBF2tmkddWhuip2qrGdtWPRlS3GJtfurM2Gg+CBI+SotBtL
OZYs1Eh1kDNO7zIGFdgM0aJhkNf4ojm6kLYJVu8LxnVeDVlAoeBeEuwlJnlQJ6Ipuoz+zN6adju5
T3IcY+dpjOMEHMs8hls3P2q8kdcQ2JuXAJTUZtVT9NVuscCg2oW5rs2U+OITH2EI88kSasiFtO4P
XjZyeHUrb5WFktOb9qyzjWaHPAiiwIiag8S7yXa0e6o7piQ/APnAKzGZEgP66d4H97nCuUdbtwna
Yba/clycXAbAkepC7YyFcROoE8zBE1pCt7RwHByeXbInPzbcFI/qbEXadFyFc2SfnWRmEIDwMLEg
626I18eq4t5/IzjFA7CKmERj3vry/v7W/PGlITRFg6ipIpj9BcL8zxl/FwfK65anp/ng1RGemNhS
lr2dun+8gqu3KGDoniWEqs3qji/V1+OK/xLbESJGKJdIxKEqps4FNUzHZ9ou8KARiW2ovQt0JmR+
cH0uJyR+WLdDfy8ZUEXVmrAoo5JoQyJ9u4STehIQr5k1mw0c39sblTzn7qNvY22Qyv+QB/8XApUA
Pvtgg0hTBhI//PeqprxX2eN5a9I5ljJ+4SuRMFd3EBGDF6zo17hYv6dKVKxFjzzJZd8HC0UW2jCd
sRn+TFqXIaM2PSWDQMuY1eXmYJQyjIOEQmDUJI/7BqdJ+H6YBSxcdcyXuEII2Z4BJjpytsbT+BW2
6154+ofBKRkIXPnPukgmAKcv/vqFyo96Ta3aioH6PSVwWnbz6OSiYrVl8034KGAum9DxNLqOxEhH
ToAfuGrrFMLG1u48e+9+Tggx8wx8e7zcQennPjf5CBBV8qrkOrr7uPDzRrAtJIBvC8bJxQzMxt/C
tSd7OXdou+tpvRdGHQPvkIcFSKF7Wpw8mJfDdvwZUSrcva0H19eEne+yiPzCBue3Htbug0kCKQfm
zfqQodwb9T0R27yX9QX9k5qNMzE18ZMuvLdZ23CBgZW7tAFpgq7WVp0Pg4Ag57BHLAwtdt3iLi6a
JYNV9BDkTgnRacNZrk4eId3hI1QnkJMvVs+nhO4+Jrn4Zw9vgL2aXIad/Rpv7jjjuKtQt4l4UDp/
f+3+ANfxiFRdlAYK8gfUD78vwvR9uejl65HOO2fJB3Uk2tsEuMdK96VE+/qxh01S4uQGOmWlwSUu
8EosfGT39LXMNfDRwlyn7saxTBCIML8y2d2SRtqb4qvU9fF3FyjHahw2Yp+RCsEMr4gIHzOfrxuH
vTM1P8uKOvXvP0wUu+L7P4vwf37Zj0X4Pj8uj+0n5xBy00lls/ItJDirhthvjVodNwxTWcEyIOZF
npJtZN/wE4WpzrgL8bfOUCRfFPZkL8LPJKBgtelcr7v8OPAt7zszS3IrtFERCtPenGJPGZesiY/F
sR03nI5s7BpoYL3gJCM3++lRh7qthbkD+aRbSzZh/MRn4A8tGYxAN6yaVfomQUZzBAQD3Sv6wLUy
TXLyyu/Tj73Y2ve43Fxm111r87ZMWJazq739B54g/2cyw7ZETwzLrE/xIvxcEWWlXrX0KaRzGV+y
N4eI7PY5NIhnsDpcgaAcswi1h1PFlQw8p284MB7g8fh3gEvCOPOxpF0J1tstv5l4+2cTemIzMHIx
bO/YZgDo/uuSf13Tz2eNjZ+iYD/fFzEq/X0Vn8t+U5wHJSN1amh6sRjUG/4dblcfvDLqelwIIYYK
7Wud4/3BGQ6jaxsoz5ncwyfLbFA0IORjBM0TfjvPHfj+bXEumffZym2oe7U4/ahodFymD/XqIbr5
F3PM3hkZ7vxd4ZfFzNJ5sZFwSEqWRA16c+AZ9VJ8v+zbNcAgbSRQVO8bpv+X5QuyKnsXxRBDZLev
Gs/d4DG8tg7OdFv0g7R/uIvRwi3x2Kh2z8JUMIN5hClO3bUr5pyF9lmKUDLkIpYwYQ8+EAWB5t7K
iYbY+T7szkvEoQiVxUD9xGfsiA/MXPMUqS6+GTb0oe3Zgxx6mqlEMtDWGIV04N+CbKptdG1YXTwN
5iOSGtQ3cR/KEv4y5rt237rXoDzxX+NsjB4/laft3WuRtiZ3zPhl/3oby8RNFmThDKEkXrdr5DMX
s5298StUUKg/8PqCgP5EsmwwD1Fx86GRUJCNI2MS7YIY0gGryapkhMPySJrAxQWAyMukVIL3eHAL
PyP0PJx+8FcQjVfuBT+A1nxEgw25W6jtc5S/OMLgpvidlf5AdNV2hI0cFeG2wpLQbywdSWWf0xOz
OHJXcJnJ4ubuaA3CXCcHZnEKOd42wavGCKK2IRZVj+j2nY2hS4dot3iNl9uFhGqURFsR5BT0GuwX
v7IUFhRi7hCQKCKdLSw4tJmlTnkv3h6PZSYjmue4r/10/Ct6u2c6JwYCaedNIZDDKvJgPYwWEBvV
VSKv6Rx7MWJBCNUe7oQTvNhzBDxMdCWzXNiXA5hZz0XfmSdQWWCbaBDDFlBzvyEywKR6wQw0zneL
j2M6B8fDgStRbpBRISXi6kiCp9nE8uj8K2AGtscEwwJ01vAlMKPCZEJxevETsGXYbogje1i5i51n
VEnwewYg+brFaENciVhUwB7GrK8/xORGQVijgoN3XJLwViVVi4OAVyjWDXaTd79aIl86xqW809Vh
7MYxgJ1CBFVmy6Nm5MgRxNpL/To+4YKl2a9D+56X9a443pqlnNrPL2hWL3ZTxe65sF3uCqxnh670
5oNly0ANPNeee/mM8nzKfPj5pVW2eDPkWTlwhCxqt/YHmbjydWZ5pJa0EXAwLDuKcb7YRhfILfTy
qEcb1IBD6JAD/O8U84VYfgWWI0jmgNt6vPj694cVh6G0YqiVoQKEZ51GKNu6eDVyCmK7kZswgqsI
sw9WoPR93eFeRdeculLbcdJQQ5w2H0Kkb7xkzC8JCDLyAPl6S5/exFALgGzQCnaphaeJomDtC3U6
D7ZoDb76KAaoLCp7INn13YHJWOMJ1O3Gs8zJ5OHl4W3Rqiu4J/j98+pfZ6zwJxh1IHWeoQr+NhSx
v2+8anqtGvFOpafB8LPvhYcP3y3ekkdZgKce31951E3T1uf1ayd90fkXVJ7JC700XKDjeY7/zhyF
mUp9cyI/0E4XAsTHwkLvAJPKOQUPXqQ3dki7Gq9mXEeQJOBm8pxTXaW2FlwJ5+n5FeAEtBo6Ylu4
AnhBeaw+VntAaAG3nQi0q8c2VlTU9zQFZGUbl0njviAjG6IhOafalFZsg5qWaBxykl1gx8dZ1vd1
CWqJ+3gEj9w+pUFn7VmP80cEKf25ZIp37Xac8Bnq3nvYz5w6Ri1M+sWySGhFvWr1/AIADtKtqwBC
GcAgUSrytE9hs799FeZnLy/vLjglXH8WSs9A8BN1IL7icFBkR9UF6jqtMdZKjNaFyHgaNcb4GvcT
IbhMKkprNcmGUD6RFOnDF00lKpOu4rom+pwri5rlg4lrL0zHJ0cLVLfnPUI5Nc4bHAQgn1WzUyCi
SqFDQpYB+tskl28AsBCK0yA6E/DsqlDqXP2A8cCFwTXAL2FBHBExX6arvia4uLyWX/xdg6HPxybO
Ea3VuB0S0JAm5Zc270Vacv++4OV728OUeXoiDqyoA3BYn9O4+iX7sE2YwASWQ4o5Hr66fNp2/iRC
RFg9RncXa4uLaIPTQ++pBBPGmrZp7OfmOszi2oec9N3j7zDdLBBKMEnFpCF4AzVefQmj9sIBQdAp
X9EAOkgzIZBJ5ILKGDUat6N0KKzBUA4ynZOwFjHihwod5SsB5nNLbMFnT0pUnM/kBR6/YcnuEL9H
VAnAVttA7OyNCNmdKaFkQdg6zYWStgWvVyHAVxrn3ugyMBX2tPGZu7I5sXsI9gcuHM4N1mN/ljH0
KOM3hsBoIhHEwJ9NGAJUEYbIOHJOLo7SmB05yiy/WqdPsBs7dumBpdBDBWy51DRC8Jicphf8T9ql
aPGyaeYrPEX5tzpRg2csLPqj+z7zqgWFr2SyR5eMkRk32Ocom0C3EWKMYzroWlmeV/mBTXJKhiQS
FVxbVie0GDMUBohN2JwmJZgG89y8W0txGj7dOnzvT43B8DJNHYb8D69wtq50M4XFa1IPpeV5eAGQ
hfs411CpNl8DG4BITDBBEfCSIILxg1qH6lFqousj2HKSyfBUsbjCT3SGiQ/xdS+zXGabPPwA0g51
B0sTWKWbbdSf88/LPDjJ/iXFs13zFU9bg9ui/RluF5d4ryJBstu9wEcCWuxxgqK+oLaXh/eluOej
b4xU26A/0kNtTbbI2dInH5T+ERZQevgJJCfFyNbdutwqOJkM+eenynjGGKvgNxteh+oMWnX6jf0C
xwRm2LHonIf5cIBsfJXD8FBHvUkBdFyEqP5S3MYxxU10piuvRFsTEjvNod+ZiIu9+7QQKSJKUCQg
L/8pGZeek3FBc3r+N2fpQaAKGr5iZFyg/msWG9YdqIEKMuEWzf461lYncNzjYAMxUPia4x47l4f9
0UuPi6t1PyqT05FZvUB9bhWL2hVwFOr+9/1jEYHEiT/rxdjYgjSz/fjyEKcqFpsFlPXutDmvNsGl
R4ZX/ChWpc5WLX2dhfX9PL2/JxlJOw+7ZXnfmDXq7MPKc4pbkHyxKaQpNaGun1dFZsuL1q0QVflU
aVBDcVXpBf2hvIZDL4FwSnt43UglsrG+Jw3lsuFq2yUwpv8I80jxGJcjtBy3EZ+0fnzrE871enla
6eHdHzidhX/uk069usGDslLNBkuZqKbagA2Zt/g0IxuXcIgJxcZImgrHeoqpBUG7FtUXkwpHo4rH
egygAZNeKfk4veM7kNiTjAFnw2qANC7HQCvWhs8DY4MYP3lXCcDEPdK04+0UOdM9fq+gPwO7x2f3
OZUmp13PfQ2Dqw2V4WOVbYeuvd0LAz+QweZLAOI7JQ1EfgltINYQ5Dsp37SRvBEbeMADF2+uagro
+W4sfA2zzgIDikIPUk04mPRyl6Lk1NXTgg+suf54Ld5bRzSi2Tso9ihRO8uYc6+rWB/Wk2/uSJs3
tKceNEasHM+T8z71tRF+JbcxkkBuEKvk5VCpoFiESkYxlU9OEyAm2N2qyUq5OOkwXzRWGbdrjdqm
NsSoHzyXeI9My7gXne3SphRFbY2DMHcOWK0cP5eq/Y6bKwmBHy/bc3TWbAquhhDvUJBHku90ouwZ
XSX3sIoVW1g1aygWFI4uTvVRFuEpxglPSwQVOtRj7IunGhDQXvzGSUjDTY2iL5TgZbyNbIQs/8KW
5Qtb53GAqV2JJkBLf8p2dsHKV4EqM1G9dN3fq/s6uOD43JVbJTsPPIN8c7Pq3UPr4h0uaEyeFtWe
HpMgDhnRUJGfauF9I9RO7V6Pb1i5w4/fWTGV+FdpA4MjAG75zbrMMBKmybiDDTfojOmVR+eQNR81
YecuGQ82FWlUbNtzRjkS6syngfN5t/kOfCC81xS+1zmkd5bORnpHUg7s3x/3yIamjrfyTQO8oJqw
Z7MlR/yI0llNON/enPswON0yfgG+8dHF/BPcR0WEjtNn2EKG4hInV0yUDPCkq2rmFABYPD9dYXLW
jVOs+0SCbq3eoRnrM8XvTRX/PO/ITyFeljNx6900p+ApvAxckCwqfCGRx3SaeIkg+kHZueeCa6at
A5e/SiPFvaMJvnbkttEr1Mf8lf5g/fdS9BfX9QcCAMkAPqxILquoCT/QnnxQV5XatFukqgyBscQu
8Eat5Ra3u73W+75ki7KDIWoMzSlkFI6zO75nj1UtjNUX/XAKJaUda2+esJhZcjnP7omu7LVy8Wn3
f79W7Q/IlNoXZWbtmgDG8tNwNz9n1blQe1eSKhYrwbzOhoLLE+0B991XJWOuFWIqssGJ627cGdxL
JMMDY3uYbK3UuG3gJxkdVsQwxGAg2E0tsZMHfusmkcvovlgiTjX4dZFp321MQY9lbev+mLkZ4wtI
gSbpxZTF1hTzNYvntyR72gt6/tEbX81/4XB95Q89wv/+XO0HOCNcpZsun7Xu54bAQJBw0ZWZyIYJ
zYbykRRQh+4dhgGRktR2fCMu+O0bD0YXJ1AQa0EKn26F6ZHl5cSsxLiONsNB6HNMz4axThzNpobS
RnqxEEigPNPL8vDhk5hNNTsd95kJZiEW9HuPrWjUSZiwYPx67oSBFX/My4Jcg2g85vU+HBan6IZ4
zSqv8N2am71aDagjYxzru/k13gC80LXbcuP984i35RJ96EHKr8d5mh4JP8yWvb6ZrwYiP6A63na0
5Db2T9EQpRFjMlTbvc53+GVK0b6oXRT3LyNGjsWNKSy9z3iwizniDOIwmPUeRoyOkGGYp158rIQH
Fo5feaQ1VtGHaqAbKsO+F0mJcJit3kp0uLC+iXNyTxiVzJcZsRZUeeiECXreDUV0Z756tigemCa2
xvAZ7DFIP3ZYFGS6yn3tCrDRigmrRtXD1FQj/oNujHpnRFsb0jv5Q+Lfh72vbAI8dgfi+qrw0+DM
7CNAwAXLqpKhAMnX0CU0m16G4wqxpmUH//cXnZlV8LausxjbGnM1+Fo1grcNBjW8PpbxAdqnS/1t
vb+4HRFbiXE/MCMY8kM/xuYuGVzuZ9Fi88ZNIdK7NvaIYzqDxB4WaE9jPwiHmTFhls0rQ6UEs4K/
mQ3ftUkVwfOqIzZWY8iEoKWKfoez2WUOL1EdTerQf5gQL+gqM4aMVJ1yx/55R5jFd1djCe57RJfU
c+LacpxXTDHyMqsx0YJPt4uc4j+8l91/c/gGD5fb7CJEozeYsUt3Xtg3BsBU0J/E2dRWHiF2Rkhv
xF3+6Wuyp8/63vfnXL6bh5N0w+UxZ6Ua1HxecYJyUcA5gyVXyUCI2S2SX+vG16dMyC20N3zteXhy
zsxLIAzxy9+0ChR45wVmMoE9DzxaR3qn1/Jq6usjB7dp3mZdLPnSpai4GjZMSqyuEBNzqWfDJEcs
5N/RRx7zyPkd10+zjbsgzY/jZuZ5DyXKbzN/GWHj+MkMO1HMwLxMp7g/zPW+C4IKCl7G0LWdJBvx
/ZU3JigsKALR3rVHOxqJGxjTtHXGSI0m1CWp4RulagEHkMkFhu4Ep1CkrWPYKYRHuqXn/u5OvcRw
B+YIFimKy/AL32b+bEKfIBqClejuekSuV2QnCVATYzGDg9yJRLcN1jbBMvwBjqrKiNbYByBx0pxk
vTwt3gx+I6LR3q45/Rhask1IqzbaeN74uzUIWsIQyIRHFAfngVNMkoToBDwRTFjv0fJTGSPcxArv
zletTWVX+cm5o5bAdfBgO96NLrFgvH5a3Ogvu7IS++qZfe9jWBCyB/4UF2y7GPctM2H4jVvexfmq
HG7DMEpHmpHYD+fm8M8wonOWkruGXtFYWBxKJkNtmPjbodqlOyWk6hjlfEqODpfKJ4ujA8Yfu0Q8
JniIKNaJfNWQJ6nsZFho3WfgsQ4gjdG/LR0jowzO+9Fr3Skp7IR5um3bQTfP8uYB97xao++CGeq8
LCo8dHy2MWF/mIwgNpn33brnpuvLKIGgZJKAxhZiWt50+rCC2l7zW55W/2pG2Mobc4GooySyU/e7
HRjfPEsG48zsxYnL/bN38ELntmj+ikR6RYmZOt35xDXYKbvv4r5rrGDOsTatiN26fx9uyzYHFTHl
/ceQ96wVHjsbk5vOGksz1vwEMqcohK6xh/Ctw0IZ9kN7wLLDKOBkWM109xhtQ85EhjbD6XGKGc7U
m5vraNCJ1eUZxfBRQBZrPvxd39qty6cZBcEUxn23SshwOgWXzqKgx4oP0nVSjHc7cmiNKDNdWA/+
acrOQCCl4I+6mKfAzKypYJj2aWLzK13ca8kCqM3vMnS/7t6SQOJ+x7exTO8z2drnby8w190b0ykI
Y+q8r3Wy659cUIN1l2cbuXZ0IzhZ45XzMtKiK44qa6FODp/llMeRUAzXGGUY6irZlcnHWtd2FNEn
9ooIh5IAVySctHVjuSxRoaVQesjq6hSgqdl7mqaRQ5mO1tmM/wecPSqNL4jvBq0vp43vcgWwgaNL
lLdxfoQUNE4G3a1dA0pD9TA1IyiMuQdZ3ksCFrEADLfYXpwB1tJDvEyThHwYrGgprr3jduItPJ7V
WOA0vlPGmuxEr4i71i3KeqEZu5R95ng3x9gzeJ73dKaEaR1EITw8PubhYhzZIm7WsfEeyzH3Yp6Y
keQayXw+Ta3AzXxmJp2+tsdBytZAvMWcJ8inHTxLMGy3DlAbWrzGdnCjQNLpYMystUrspasZLtVv
GxrY4VZ2uZLT1AywRW6iJNDCoNsuF3+vFPt/LJ2IBh9Az4RN1P8xnZVut6L/ep5v84uBDrkySgsz
BDBBCqAqmXWLinBTxSYB8OHjpX+biWYyn/6jhJP/wGdS+/9zFT9q6yy73a5Nw1WsMI2uoJFQD8xo
sZIiektoPpkZPxijJhuH05dA4MnWYeQOAezFjA1rty7jtssDQA3Z+SNKNm9Jt/N9Jv+4XV0l+aMJ
4EI1GddDWcAl6wejIn+dJb2W9es8W7S+uL+un5tLF+HwoDKa0MV1zbFLG7AddMZjKETx1MfM8l8E
8D/W96ouqIjCpIH2i3v8v1QW/VUrzzeX0bjiks052o5Issg295CTpDoMRvKk2cNL/fuvF3/RKn7/
+fjiQ2aWBDwssDHprut/vreu3lXZ9gbqrADSNk4+QygoBVbbC4rZWegMBN4vLx997E9jQb18JZ+J
KBp5rKv2XXS05AkX6Ra+9pi+Qo3Cdp55BGw03Dsmg0gZ0s1VH/NJIY5zO9NPIkDoKOSkAvw+x6KP
Jcb5IIHBwflSwCr7O0zXEN9jxgBsRJqXOfjq20xjdDQtfSSFryPQ2vTitkC83SjwAyttAdKmNWaL
fSGDQNweBVPc4HJ0GYMI3ffPGMNdSi+5x9aTfV+XZ2YGgAgrnq5sDS7Txxf6edq/K/YOfs30qzXK
8OXAyXbzxXOkdxooQhCZHuCUg33od21rDpIBzbvv7kHly/C9Bos040CU8/FWOmr4DXe27Y8hZsC4
23xjsEdASHj7kkiPCE7j29b8x4PU/8uf0fuyIOiKBilDUX76q0iacBOUj0QCTMdnfL6c0+HdONdp
j1+6KHJD7GLW1QkWnmjoNf8i+P0jWhtJN1CLLYr1aXpGRk/KMXAV6KmEUYeF7vVGBCJmiluP+5p/
qCg7P7SaWA0DrQwMaWy/w3ZZimYxzOyBxzOQxzX5iNWcluKzeFM4eQQDjoE3Olws8zD7jCjea4/M
lc/mbjHB5Uk20Nj3QEf5TrZeG4yAl3oLCGls91V4K2ZPj1lNap1DBcGXJUykr8okf3m2/WJXvX7j
BwTMz0ZxsudYJKHSCniikHTpWBaQQwXvGvTjyivG+hov046qOnwuxfkTNAecBqW3usY6OzztbvjQ
MUke3uObj+9K53z4dhnzwdIJWa2SybQtvHKgIyd2tpt2DvxRr7iftE4OQxmJSMDKfC6wVQgYvM3J
ub13VPxOmo81Kjj77BVe0XUc0/11jpCMSIyh2iEPRg+qWqcX//vCgAb3c4ND8auR3kiKk4bi42fm
0UmTH5/2/RZmjM+6QRo0OA7cKY+HBwZ+vEXs7/enWfwOb17u05JGaXhDb/oyWUrqXGYUMnzYCrXz
sn98ggHjKum8XX20/e5GJa3zmeTf7eE8S/cYeq7Y6k3MbUqrv+mhuS2iV/BeDSQTmISeMXy96aul
lYKEwlYibQxUjfGUcxnjJaLij3t4HR8TosswxIY5GWWLzzemRc3keiB+PMrG2fw+lJx+nCbVpN3j
/8EDGG3pBgj2AyDAWcN9MO1GK3KoI5yfHFqoucbbiFmmJbML2FAmSC3omro+Sq1Zww9nd3kYIygH
74OA3YkY6pN0LNvFTArrfQEeSS7pNj6NFO/2fTKh4bJX3Oac+0IHFSs2KLshPYzXGNNSFLH6hOFu
Ii3rvbgp1UCr4JemM6ZzsMVE6loC7nKPKqDeXXdVVLKUH6ybBmkmLLO4Xd1jyW7N/lRY4UzO2/dc
kSVmTosQpiliZEgj2wlOq5a+k7+I3bM/KLPf4XXfBq+oF+QvBNn3mK8ixw9PSchhLwd6iAip6gS5
W3ebEZVbRjFdWQCOD+s63obn1EmfFq0TpqY2IkRRNyFinTefqYy68hWdka6S+W70l+33Z1bMxXjQ
vXVP/z6++dizQyrqb4r4BvsNpijgSoPxISWzHqi60X4XSbkobYwxZlem0HDRs8L4+0onvbs7q38c
ZiLaHEXTYVL32Qh/P8zyrKkH14GuMpWztuRGtOZGIiGT3Mev4jPFIY4R3OBNSMVOpTfVXeyIqqM8
AMsMFca+gi1odnk4TSV2MWR0K2ys76NcNHo34+liXveOyBmRET9B+tA6Ix5JsJ4aFCG3PuiI+z7f
zLluzO2YCJ0G7iXEDJidGN8bfG3k2ipfwzPnlTp+AKQys8MtkpG3NBWhdgCufT16djltKxNcaqGw
XTh9Qp7wa8EPmphD7EagoBTGvX8cpBNcgO8A85mnn0Z83OlNktXJu881ZZhfFmIWaLn1IEqjsXtH
fJ5w/C4NBLJC0r5JvrYFAj76Tg8I+25D1NjcN1syetJpz6MKpvBIyH5sdV7M04i9IP8/zs5jt3Ut
a7dPRIA5dCVSOViSZcvuEI7MIilmPv0ddBVQtrZh4f6NDZyzg5nWmmuGL0Sr8r42Xw0JkbBpDdCG
4J3aBkMCJNqeLhOZVjAqSlAhxnq1QbxynePmgOhHgVgP802WLLw9/AgwrKns7F4D9DDzXkTKiI9M
3mRoz/jTJNjlR23CPFKyjsXwtEhbELUaZJgs22KE/AAmJhMGt7l+2XzKT/QQBt55Pu1Avr2pjOnS
scXYDVTQa84s4UF4aYcMZqwZdJucytuJL9QgYDrae9TLzSkPBBzdpV6jfzOQ2sF7Yq+Gpv7RMEe6
PE2xo7oPKABkO0DThI+lAFJAwmUug6pwX3BDEN1H8MfgFJjx4ramF0t67MqRbj0TK20SchZwlOg0
D7n7C6r2lOYOf+a+XIwjKqg5tMeR8cpRi9LnC9IEaegg1W7pi2ChP8Rk6SB9PshPcv48GtZhx/Zj
xIlCN/0bE3fNsATBNMhfcYbXyhbyiivaBrJLMgo91gj/GDtVu7FkjFqofMUYIloNTAEZGlKdy/pC
1hLbBaBxRnqHYVYvTiEZsDNM8R4bTzK42G74vb3P2mawpL2miVNAtBYRklq6RzBprAXd3DDHk+SH
+N08Vh2fHA14ZmTFJOsOTXYHV/iCJvHCfaC36FcMtgmraQcCxQmOKNK1yqo6Mu9RmQJ46Ddixmda
h2ipGANyy0DyMThCivwwV4iRxA9t5sDiQr8kgsJfr7HoZL5pRpt+2c+R/kKNnNYm/Gx2KErWFXYa
tgfPkzEdI1RGykk65t+3Gg3xehtuO6S56gkTbXfw2MleM3OsrRn+8vvRMQDRhbHqa7DTVnr4hbab
RStl50uD+/GAFecojSc4iOinOJrLUPTgAHHTzzReGJuRrrKtX6onmb7kU45sJN4u2qhDezKBgNDG
aw0qEFS/dvASApTc0HCFXYN23fQi2FoBlUX90DHRRehsi08SPTAcRnobCVfp3iVRQp6iRVAEvaRx
A4Bjnr1DmxT2LbItK5d23qxExXFlfqAwEK2wYXuDim28QrhGqh1rUzRni523MyEYbZA3AwZNci2+
tCfgLA12PO3Q4TaZLxxThrsccaSV03YvbiFnS/qyudcAy8EMWAhHAHAiXjcHyMEgxULGjpvyE/GB
J9oVl8Rxt+2aMw2FN+S945eLODNPqoyWjt0vQC32S9LEZoX844Ao8/clzTwATx9wvff50DyoXxAJ
YoLlePS97jWyNyLEE9re9MhbayIBEsEFFRYwFHBHa44KsJrMlrnWhNAFD+NTevnPvPUFLewugMzu
mJdpk84xXAJOoXFC9rMqYVw9Rp1FhFTQLQWR81RDrzoFZGnMu/PkvGSO18X7YYafvniLApEOSALW
GKkx84V1gVgeuuniSx47SjOxahqx8JXCrbdqfBsdTvVd0Kfle7EL8b4igFdLaOjqU0MHAxXemZA4
IrJCwPYd9wS7GgXbB9ov+N2B9nDBDDvGsUW6/NIOrav0CQFm3AQ0pFmEldLNWa06Icacktho3rpE
hGBSi7MwdQx0hNd+6vjP1oNFjAycAu4UK8QcX8S59sChbpT7c3zgoqhC6W9OTuF3MN1tTfl1WXsF
br4zvUX147KWQRQGYxRwrU+Wc1zb6ZO3lU7FvvlktA+0iKxP3jSQjOwS+eAn8V54EiIHjKCEiviM
oIEkdBJOTDyPyjEHD1lwv9ZfLX3E9LbAZWyKaplhRzXGPKoDOk9ALxiI6swVZgaYS3SO6HYJzple
VeFo3VzDjo8dXKCoYAtH74O9XnSDvBULKbpL7+N+DI/ck/mR4wsyYADvl8xP04lbjM0NVlMWCoLM
QbU3fHqBOqFziwAOM69ttySTSWwMQdA5z9HHZQ0j0IBtqbQOd3wbiGy9R3LgGHNj25mj3JrkB4S/
WlT8DiFWxmN/hb5Yu4wwGt2LMDCELd1mrKJgdinohGxLGcs2rtG/6dATVpoylhWoHVTm8ifTEnR9
a+IpHLBFlD+IGDCNyZOBUDEgw4gsQZcKr6oBv9bCwyPtwTYgWdK5ECYWVRsDpnaaPhlAIjhGQFc+
kwbiLlECth3MEpDAbnNEGcBfTvNqkzziv67NcRTAbEc+pTb1Tf5kkjMdkoPF0l65G8/OFp0/teRJ
PimCPbN5n4Qym1VbpJBS2VYPlw0fG4soHNw4a0gl9uis0UGpIOSOymadgTLdNa/FAaUmFf4jAMYH
bJQC4L2YQr8qT+GselWn+sYDN7vzYcNBNhNs/bXdgsI2j9mgfe3KiPNA4R0lWxX9xgWAwAhJLltc
eQf1JD3wEVgBqTgBQhbfm+OBc43Y0ikGDsPpcB7T6iRmkwwDYvLpVLJ26SbEcx/n5QE/4CaTy3O9
c5G+OJWVHZ0yRLLOo3OHqL5dlwsZSBTZM8VFSB7Ie6ycCx5Ng4+crb20EfqXC9ALlwz7jsn5hT0Y
vcbzcNqB1h5VJGdbI7BzhE8OBoZ/tlLZxvvf6TEOt79lx5amYXwLaeofpVpdaxXNFS76Pc5jpP9I
f8E2RiH8wOoBYll95p0NIUya+hYUtymU7hxV2ss6B0He36Wf9OfBv12gx6qTEAcLE9cNJUSlmP8n
fYiKSes5BX54zAJlfK126ApQCjDuJN3BskBA7hSo70yIXwfTI9y0MBdkVIDIn3dIgKwOUKLqlRFM
eMwBObVTDbDb1CX1xsrBqQ604iJ92qb7/yAfesZ/yJnDRmJHAG07DefW4DAyMheYKtTZ/dBDYjNR
mKEcAUClnzCA1FzErxfVgvrkgncbcjjIiknuGiyCvsG8qzyF71gdaiuPMEERJFFtLfJylW5apBHu
0xcw7VyQBopp4XS+ldplrk8iUMTNMWV0SfV0xkF86o8lFGcf+FFQiEl4BkF4stDVoDUaHjGnxxFJ
UbeFvEw1uztmqEiDqXx3wVLSWgpt6bVFk5LiML7L0QxjXMMQuZqaMdLKTmmtgeUF3WvRvPVbEnWE
hKRtjtUyrTBothloOutVZJt9WANsn2QhOzORVRFvsI5eutekMUKkFh3OkfaYRFMxdGptHR74J/09
PLlzAbIFdU58fdbw+eUP9PCNalz3Gx1n6+hRy+ETSjYs1IjJF0C/RzDXHZLH8NcfAQ26HzXUbBjF
xP+1sUXvU90rxEBa0oj1QaeFJDEGdgHVFUFXUrt9mM/E5KEAsvaVAMUAMxkXjiVqTEAM1i7G5QWY
/DT9IK0jOXdJpp+0dcH59yEDRUSFFNnRbHVeAibWDkHjBAN42rzLrEmAhiwOTY/dhwlvuVRnJFxG
PTljMEsvJpqX9+V7cGZCzllh6+voJd/Q/rqQ9+FsRU5bobSKxgmMYASj2mW1CYJZJk74thKIzOmH
A7rcfPJJ2aaXZkK52GoPJEsyn+ijakbyUXs00MIeCYvWOKlbBmjwD/CD47foeQKPrBaEMPdEEoWb
OocL6p25MkZ4NCN3OqsTrBdEcox0vJU1Oz1GS/1usJQn5NRYyUAWELessqQcZgvSIsDychSQ/z7K
2/SDenaPip9/EA+o7lmJoyCCNzACn9sZsPMKF8TnTHCClVej7MYtwLdCYQCZCST0undIt63tOeTE
fm+7DdiqYVtNSbpRWLwM00wS3xpAOSDpT3Q6s8QWnutHAArZ4TwrwR8giwmpAPd0xP2eQSj5j+IK
lm5xwNqdAtRDkLAuoS+8aRDxXEY8eBbHx+iCsg14e611xDf/E+t23Dj5dBQOA9aSrQR3hIQfCwML
Vuyg134pllBBaOOQ5xv7CzqYds/Y7sBKR0cLymA+xoFeaW0yCoi+RX8X3TMSXVhHSkBUZgwsfde0
XPg/xZzQ28RoFIOyd35cv0GU6zwDnXlEoxQSNCOfuV4u/HyMmA/fyvpM0FbOgHPAAKJ+VvQV2wA4
aTwPHNx+YBfc+SuYpsq7zjnK38LXDy77GStWoLmXiXZHEYkSK2j1ISFpT+4GlkT5IYdQTYDtwmxl
bFsgqCq0SPnMAskx8wn4jga7oYMwuFSJjz0Ew9q27oBgh2trRvGM+iGg3wSSxZj22pcEOKKIdkof
W0EHdOwdOGehE5pM/x+gAvFeyQQY0johYIDN+QjjoGpOuTRml/OvvI1lt8/VLCFCUyRMAjt55CSv
d5o+gXAYjyx6QR0bFqF2gJqsR+PlvCZrRtn3AKVDfFSRB+C+Xrku3Kf6CdITh2CeLeRlZjnlJkHm
Ya0GE5B3/YNwodUIdN5lOAEpBnIUsWxIXpJXv7QrZQ5ov1nGC9aXrqDjQzLTrwMAIeCRH3VA/km0
wsCE1v+BcqLfuXdmgEnuSOBTK9OzMhd4L/KY9UutQn4nSiOdoQ913CTcGM75E3lHRIrMO15+h/jT
FOlUshfER5c66MhlCA5FW3OYXSABinaE3tKcXIcP5hbz8kgOHuDBNqY/Eb6k7cTaIfnkztw3Y4y4
3qKHwQ4neyLoy6wYtXykaBXdqwdsjKiAifEgkxZMuZ9T7gz4iu94xawWx+yEZtrAcKEFNQv5cvc0
2tsZ9NUX6C30dV5BPitUsbNCe2WbuoUTgx2V7QaM/x7V1+5U3LMVAjapPvIZ7bwXl7no2cIepGh2
gKSVNIP0RbsLD/Wcg8laSq7tv0mvSE8Zr+BOpU06kK5I9VDFXmpLmvjFBEHU/E7b4+nbP1poCfN3
1+EZUotNvqi+5RNSZACT/ldOutLX+YMxhA++KCpO+BxgMjiwjximUuA9hFOvmQpQktjuFHHwjBi8
zagQtBdOGmD/F9hWrNF4La50ypF79h6iugyHNmiHI1/G0mf54C1CR2mvv0Xv9BpYF28i5fkjNESC
31M0N/jZFgHZMWg6YJPyIF/mDJpRmuXzaFOzZqpll3iWeA1EwSk1trZr5sVKobY/6O8N2//NFSYA
EpJjCEQZJ3C+Cor0ywJ9AQTqaesjnzU0S08wz6x9/twwLYNqmILV7iEEk7HMkJvpg0VSjiPFFl+x
86XAfvKdRh2LrxRROWpqsTASM4cJWt1OMHZ2Gjgk56P3iuhvdOh2jBHQV+aosrK1SDeB7dJi+4Fs
CRSqQ/8hvQ+84VGE6j/cGKDqJ36U8vbV8XuE0IAXj0knP9/Gx79Tz6++6//6sqYpK6ZpqpIJ3VLl
l3E1kpYSIVCFJmyWCRli1+IMq7+qsbpSGCU2BnsYIWm+XUDLSASCJGFwGAKk7ZAgfjX4xHKGOZmy
a3hRooGegBjPm8uDp5lsY83WAkcPNxp0DFnDwgabWV0B3IbCV112AE4vTnJ+jgrBhr8VQ7jKAzp7
sfBY1fkhgrylZ58ySnApcKuyle1EQelEb+cK8SlSrHEpoOeSPmk1nGAKocbc/f125J8T6H/fzlXX
OonUoDFrAdXLmGps1NK2VEqICS4o8cIeWHenblXuc0Jttg7e6mlk/30H0s9h/XAHiI4MoluSacjm
P1RY71yVtWx5HRMOJXc4tD/BCa/LtWezmOzmxgNL/z7wz8td6bjK7rm+BEXWr8RkaYirQj2E9Ijx
cqjHEsbf7dwqbz3hb5eE6auZ2PXoPKT1czLgBW5e1qZEaxAkAesmuLyY6YuWL7tw5Qlb8bxrCLh/
v9afg7f/vNVv11SGe/o2Wq/E6GJdMBpddmhXIjgfLInf1cXptBviCb9fiPmeLCMZK5rXCyhBiqs2
i3ZJP1oavNww/3PC7DPuFn8/kfyT5/3fR9Jl01LxRgWmcPUaa9H0VDFt+mWtgy6UnzNt3uHZ4qbJ
XIwRQegBBhkfXTfVkEyPcZ2JtWbVUyKH1YXdiW/EUVdRaK0PMe18temdv2/w15XM7FsxuT8LOMcV
mqOJlXOoebG4btDkDOHMZ7Pa6R0QQYiG///hx//7NixD1tg+uqGqVx/YiNI67hpfRAt+IIZhbMBM
dd+umql+724RFAFtSIv9zl/6WD6bW2kcz5AttsWNeWv8P3zinxHWUgyVKa9oShJ3NCyRb2tNiHq9
q6saupl6cawEsbkCTUsSDt57dd4n4WvhR8sO9BkSG6OcRrIr2Il+Y338urMNQwOJoBm6rItXaBKh
1qrsXIjd0jsvs2Cv9B9JRHtcfovjhV5MLUKs1og39pn0s7Hxn++AYampmgoQHku9+ug6JhxBV2pf
G431H4PfMIZZJi3G+LUpgatk45wWVOtCcWlmdXDDN3WQKLt++SZQK1EEdaWr1lU8E8VW8Wota5el
sPaoZTN9IRjqKLFuBE7ll+2nihp4HQBLiHd/nbPfvrJflJ1B3FTvT+stmGmS6AXGVIzv93tr7E2B
lYK+BBLXMecNECNqZs3oXbnxun8OWb/etiZJsoZWL2NWzoufS82iidRKyTlZVejqprRPKRI9LG1W
ZfnadtO/N7T8y8Lmahq+RQpSI+iW/7yaHBpR00Whdh+N1uv19nXCkGM735eju1U2GgOIPE+bUTOq
RjdgdF9i4lcflQtbCsFE1YFNXAVVoRKqwhS7eBXqsyR9141kHPvWM4GcmVCulqyo8tPv4VuFN5bT
14/+59IyB7E+KLRb2tV66qqL5Pt1LlM1NU67kkDlK9B8dchViwoJvAbiLiJ+T3jHqKhO4gv3wsxU
I8lFOW+BBtC8Be0HjUVhEtEpk2490A5RkwfzR41B73uo3D9TmAQ0Rck4fNrIg8mEdBnUACjZshdh
R38aE+N9PRVslTLRNu7QXxkcZ5CGxyb8GdKSNSuQJhNWyWsEm2rdPuEE+e7Zkd34QMRuY5z+3Wea
9O29DGnMt+UvqIKa9F2i3Wf2ab2eTD7q0d3HdLXZzGa76MYq/y2o/LjY1fcvXUG1Sp1lHr+LFMjW
ROtWaTjlFVWVk4g2xgo01Jlw1OGNQ+wKwfnfHSYTP2WZg1a+TpfFgFTZEmPt/gFajzieUPWMX5MF
2M39NB6NNpuF9bAYH3azGwvvt/DNM//vwlfP3KSYZ7qZHN53U3Ea3uNL4XgB+Gp9eSuIfB1I12tc
RnzFMgbEI2fGz2+ZRH2Y50YVrxnjUP4AilnDb+y9WYU4BByAcpzQz9oF4A3b+wudSKSHYftRuCPu
Kp7Mam1paw0FJNRGkQkcqUf/yX/X3vx3IATr1JoPHispugcyMwz4kOpY+PRg8n94ga37aHwxrRuh
6IduRAx/8Zi8JvKM/nP9HG3/DmHSFzfr+lnpuQOvRKuMIuhq3Za6GxsE9GorHYRl9XmhW7sYGu8A
S5ZYPT4Y5TTPxliqRK8Dx/uRcg3jozGMfQTMv1zl8eDY04bEHxHOBkQc+CsBrV6btru5Zjgyje8j
YdAxaGiWDRr4me8AxWQMQoMbyB9ITf4TKDaM0k/4I4AsVhJhAGyrTaM0WXjr8+xcTfJ2vKpWPgqN
3BsWI8hGmxN69cvMQaCf9hjFMB1j9gEe66BPIFUzUz7gQjOBR2Ycc1p/iGio2+oEAG/gaK+VZ6Gk
QWAdaRj2exJT/b65kzbwSGmdT/VDhko14LhDgFDQqXsvR5TyNrPqET9QL7HKRsB/LN+5NGttubTL
VxX+QIs3grBCrPH8HBy8CQ01Czemp5mIQUKyrolEPqWvaFcGSH4L2nxjTs4fODtW9qc0KAQa70v4
clKwavU72uq0JPLRDC3qnXZvzf7+/r9Uv5b2/fNf7aqukOrS84xw7a+ahbZ1d6ivr/KFtswOwAlc
lEwWbkXVBT39CbRYcWzaufFYPcveOF8oS7owxqZemFt3ix9zs+pqRGEZXQFjPw8ts6OJ4cI2XtRr
QI601oS9Arpz5G27wRhlE9BPWf39RFcqdP8JUIquG1AmCRZk2j83r38xtSgNomjl9aBtwmF+poNu
7cWJFCFl4dMG7bx0Wp295zi4b7V6Vvm63SVvZmQbFhgF1HgmNSjQGJ8q4U3GJekMGDwsMaAod1Gr
2yKoUs6prN+Ew9/3tYmHNngoW3MpBmgQprjeqHeN7E09juCQXoeh7Tsk94pOAR1QOAob+8xJbdXJ
uMIALKFPLXpKZ4s6M9qLFUz7tAR1ZAKpihjAqgFSTgpaRyUaKR5Ti67p5wqGoB6e7AGeiX+/wt+S
KMWgVjMVnGNRlP75Bvu80AUy8WjVyIsSE+nWcs7WMk+OWvIaooPz99V+DezfLqdfVSpypwHzln1x
GQrKSC9e5XadCkBd5TePTjGZeUDOnJc3QO2/r5P/PeU1qL2R3MIszlQlXoDPQBXRF368+Hv3zGY3
0Nl1PX9XSfLx0p2XqVts3Iu0A5McGZBO/fPa9ZNT48ezMt316VpzX1ytZegA5d5RSmF17vcXDHzw
eoMnotYH0YzGZYKHlrI4C0BgGIDo7mvMAElD5TEWUf9tvIlWIo0CPLSR7jKA6rJ9dpklUZaV5szv
UVGVnqP0PK9CPOQRcZRlSCYZid4uZuaUCskuJOzUORwP2zTSGx9K+6WUQBFH1GTEcdhd1lWsKBM1
C5XeQkUyAICSfqrFq4SsQK04vjip3bWeYzIAjEQhwcp3UrcUQzQbU7RbMwZuJ9WPUU5aq2DVpa62
z0zErBbPIbG+t3z9tUv0h9SKnk13Fhnz8/lRiR900Ak9UyQxgn2K5i9570gqEDaCenEuwKSVAOrl
5QUaQJTOrUs/iuQ3I+4mAZNgGSyK0qUwIyYlGk98UtH4VPu9he9OcePdfJVx/xyj397NVcogZ7ov
JZIMWrce/E6USdPAr9Kiaex1dpyLs7RNns0SMFQAQEoQ1oXivldRBRCm3LXaMdb9KU3s/qI91v15
Imj5Su9ODLU8/TwOzoaT1W+dBIxDhxdjTTw8C9RI2lRn7DuRcTujd9CE5liUUInIF3Ap7MrCgLc7
dqjzmJeJKBq2FoubRmP6hJmJgCKOVJQrtXr/P2xnQ6PelVQTyL9yFT202pXKwm9kmMgY34BgTBAQ
dBnG3Uq5/604VWITmHLdMFSKr2sedth7daBEnXr/wMMvTqeG9IIiLHLm7Swdf9xlszu4XANZZ2NO
juhH76Bd3EjFleHD/vjww00YomWhvW/A17+qhwRUB0WjzRTy/mS0ngBgW7ej+WTb21tq4P2cMmC6
Gj2NF8doEjsz9M8pe5c3XvrXS726i+Gw421IlODml5rAt+qjL0y5sApeReqc7PWkn99nh8l8OoIr
B+vOmXIj4WQ+eluNx918PANH+/kejm+k6P/WBuqQn//vLoYA8u0ufK2V/URr1fscHQB47OutRAdg
4CXv396mzggy1+EA62Cy+7xx6f/U2v+8AdQS6HTIosi6+Hlto+nLc2QU/bIQ6rGF9DgGHRIjF3Ck
iodhTbCrFW1TiJg31S1GdjgR9T6YSG0mBeIiyfemhJBQaWHXKywvSrDuzPa+6IqxWFf0EM21qO46
JVwocr9NZZgzmcmI1NYQ0tJjwGh9Y7eI8/jZprrQlhYdOZIXGmiIFIS0rwItgB1Pi0ntq2XLXC02
ECNmwO/yex3a/0GVOVIkgVEAk6UHtuVtreQzNbdqu1GRNYiKbepBRyFBCITPHmGMXMGnygKsbj0Y
2lrXYAfLj53ljlJg06I7jBFLBjt01QBuBWhBCtIqVjnQRFRoxQwmlADGGpjP+VTjjqP10jHDu0LK
pWUYBW8UQcsGnKphhI9qY6z1oLtzRWBRPWhiC/xnZSjr7mItFGDcMYaiYgL3Aq/bS5HciK6/LyxC
Cb4gX5v96uOqUi90cln2S7lR7Th7BgiR6osmDRAx22vl4hIgN9r44/JSTWMdoWQGbMqAowRNkMwC
JuAFhyg0rLwKHVlO7RaUh47XzTlOx7oCwqN9iOtbpfIvoQHl5//d9dV56QaZ4Yrw9+4pSrpxMlqu
09FkS7lMgJgjWT+lTXWCPgvVeXYjrzeVf8MS3XsUOYaIgPjpVVi6+FketFGioPgtLuoVSSZwoS5c
98m4FdbBBqGH2pzhPRwy418FCFg5gFrAmGRzfQAe068RXtx+Sxdch/izVZGaRdgMq1gVvrEHsiEB
XbP2H2HeMEXH1XQCVn8jZqiBG8g5UAEwbq3G0LKUxqZsSw7MOk2M6G1mvEwtcQSGagltYI6mjNkt
Q0gqDyonRTHzRQdhIQlcGnH9UE5KGWTW1D1ibJXZuWgL+thEquBGCJF/f2U0DaEhKciuXrWp5aKT
msQgenVTmy+1Bgg/9yejvTFeQS5/CUeL3Xl8q62hDEv3Om4pkoptiymJhqZfJQ6R5XeqkDcqHMfl
WhyftpK91ZbYo639g3+Yj6ZvcP+f+CLTYxWNP4mdsINvPfo/GT+BW0FkBqNwk1u5FnCJxSY7x24u
L/2o2+RUJxJsM/lZxwche0pybSnVmCLtMBnSrU2vwSDokH5gdFyIhR2l6JwIFPoDwJvF0GegFo3I
zkvkZJP8odKReE/hRuT03OsbafyVWxBH3c9bv04Cgji7qH3dKPf2icaztto+07GZTp5fR5PRFLjR
E+KW9qZfLz5n9o1M58Zb+8I0fjvu1KiXxVRP5KUXHopyH3v0atKd3OPG2a2xBVcKYWwFM/H8pBUr
t9ZGYbgoWfJmg0PZeR4INz6jNKRW/6wlhogiBo2keF8r/NsNuZ4ceBf9Iq2rBfrGo9gWxgLOPsaM
cRZEe2lc3A2DWs+G43ojRP/bkh6+w7drXwU7v2vPmVgHuMCmm4uL9bB6FEAf05MJmxfa8hy1OxlZ
1gq34hvf4bc4S8UPdJQxvkIG8PPoD7Lab3ov6ZfIdXYD/YDJqT/PAFr2lqMIpyA8ao3ipMiOC0/I
SnWYGeQI4vx9G7/Hj//dxled++3tB6FcxKlWkY6eTtn8GVT8BEmTKU0jElDZ3pizw+xWyvVL4jc8
sDF87MGY42so+u2ikRydU09VQC9cRqC09fzO948RBvb18ixgBL8I5FNWYPu2VKARgOHEVDG/q5DM
jx1q0BQ9aGMNNaWk0gC97R6L9u4izXpWjWYXqC407yDpTeSH68sYcRVhES6VBxPRwr/fnvRPcakC
qCAEDQ0cFd+mqyO+rqWmhwYkr8O7blPPW3sYVWI/P6aqXlVzENyHCIjB/+WqtHqJIoym1eurVqVZ
y1rcy8T7pWRLq2yy3U8dcI37xexWlFWGLfBze/KIOFNZCHvrDPiGA+jbtyrBmSi91opLPz9dymAq
RqWtKWhcCq0DDRaaDFG11mr4IHATlEF5mXbSWUaCh+GdCjMFbosrD0gQRAugjTaXAlE2xi8AQT2I
Gwn8jL55UMKDTktT7E4xkCHTxZRVTudxbYFKLG4kOf8OtfluMqrqTMGg8PJoPx+qLrxKygKJBRgv
1OKYkAiG3jFj6ysaWtEXZs9KPaclN+2A6ZEt//0Ffzk/h+uDD9E0En/l+qX6gqvrlqa7K/CLG81z
aNVbI2+PNSQC5ptoZmH5YtFx3EG4R5RWgaTjf/ZouIC7SpSVscATeJn3K0iAtIK26a2Y/O8hMdyf
YXDGUxVzyP98PxbNKysKaJp4SLIY0JbkaJafk2XTw0SitEihv9c9M7PcfKJcJ60tYhjAZ2mc9PhE
12NN3lzwQf37tf0SrrktmROf/BSvDvUqZnaxZhZJ7cEMsGu0+0XHtMXTivQPEvnfl/r3UPpxJe2q
vVdFsmd4VdQu5SKwORWKtHA4FVoQel0IpoaxXnZz1D/80OutJn+9crScZflr1X7bamdGlJ6b1u0a
3o+tzfPR+8O6Hu3J6rS57jxjp2ZfJgd0ht+fyTFHuKSPslXiMHS0C6y6ihnpjR3R4PYnyHXBHKBx
gO+snU6hENgfzC0QEhM28p00ekrGDjJA+mh/9/LYjahzDw6Y1snh8/gECWO04gFH8egRAQOcM3qs
ODCf51c+g+Vnv0FDhnD89yv/LZZ+e/ovUNe3pzfcwHIjQejJA1o7mqHgLd+oL/6dQA7bnkQZDBF2
0Ehl/1zWZtGcrcQMlXUMzWcFGh86MjtqEJ+IZ3hTb5vHWw4Y8r+pssJQDmo1XSX6j9fD/SDPQ6k7
h97aXEtMKlKOCW0ZrTXEWm1U95beup+GmzOyUeLyAjsDP4+n5MZ+1n6/CdBFeJRrhnS9nw3XLwTR
rHEXWkCQ2rgPZ+iZ54M1aVfuIr4L9mDL801aToJliqByuFVe6dLqzAsHcEB0NPbCupoDG57BU5s1
WxN/NOWFAI74fzOHZn85MjdZ0BE84zhxOTKqJlBsbmEXfgtLhOzBrZx0/58NEnZFrgeCyA3i7VDT
YURHudwM2JuLeZf0+78X5K/hRpfIU3BGVxmoXtVWlXsO1cSAnVCYG69EsKZFJ8x71jmPPOtBtY5y
o0HVRH7Bevj70le8+6FAUKTBElPTQR7Br79aqaGVhLIUgUt5OC3XE2DFo2A0H7n2FJQG63XsjA8H
y/5c7m6slF/yweHCCm+XvQir6SojjgJVFMyanpy/Op222/v7/ajfDx25zaDg1YyWNy742yfVQYMA
wTFUHamVn1uSI+gssEPEZZR+iLEjQVV1IydDP1z9lM5vf7/W30LM94sNf/4txMTRWRNzKW4xTtnk
/bSQNwR01dj9fZXfPx4CIUN2S5/3usRKuiQV+ph3aNvZfDuZeI6HbOMc99c91J9BN89xEF8Sl4E9
jMVGGET+fQe/1FQKmGBd0xUQmigRXSVtQiAkbVwl4pL5tuW2zqXfVJzKsfJQM3KugI4H8pruoqps
BGlXBC9VjiEksxqfZW5BJ8iDfR3dqnqHb3l9vn2/q6u1BdSrMaWk0e5P5P3rU20/r882GAxhg5FP
MH5EXe1pfBzPqlud5t8W2fcLX3334JzGrZzQIry4aOG6L0CO2m4PEwn1hOlNTOcXDPWf51QBxSIO
M3iwX8WNTtHPvak13T1CllU/zfG6GbWviEH6WFlq++nIGS/E14P5Gp0OoXOZfiJpOAaHfmszK8OF
rm5EtkQVAB8tPYNq4ed6v5zF0A21S3Pfo8ltbStShwIZFWETgTbod6zHYCYv1HE17ZfeMwLvU9VG
scUJZ+pMRpsE7y4GEOg17ARqmch+v7FMfzmWUMnifDQU4itB9uf9BVKu+3F+6RgAmDttVjGEgFCO
GF2DGOMtROdvlQxlp4iaCfgYQtzVKmiC7lJV0mUgzzF0QSz74Usxrbdh8YJsDbcuxJ+Jua1BxlPA
wWCAqRLc56cWWzEPZFxk+yACBCDczU6aF9n0xuv45XNxg4RCakqZhsjV6zDDRu+jMwCpDMawlIAs
ucAKsZCpBjjOUN7FAcqDF6ViSBZBrIaMYUK201tHoTOuMprMEXb7+6Z+OxC4KUPDRM4ELWhc3ZQl
GGGjEc7WMvrV3rI7ahBFnLOtLNMpzPmR4Xir8LOc+h9wH0KnmwvNKDqo5Y37+C2kUYiixqUwJ2FB
X+X+SVr1QjNA1R5Oz4g5zu+8KcOZw/jwjiTLrYv9kokP7U2yRQNUNiLRPxemqYptXJTAtvx5vjFt
w1Gm+ugYO8WtnH8opK52KD/eBKxEC1cCAfrzQpHCKUxbEiktkl6kHexyiVXeJrItVtnfX1L6Jfz+
uNbVGxTOAXMwieV1SSXbiHd94Dsl2gy1dsxxEuuwRlMe3HO+lJAur+MKIKhVN7Zgft64kWHJXD/0
AHUHVo5O+D9vN2kKTWzCLFwp7WPR7Vi3l36fdidBX3hoFMu606GcMdjHdysJblYJq+/GLci/3AIn
AsMG2RqSratYYAaeZoaewntn2hvN/h9n59mcuhad4V/EjLrQV3U6Btz4osE+NpJQowiVX59Hzkxi
y8QkuefW8Z2jvvda73pLxSLdsTmPS80ncvJOjdP9Zv3r/X6w3n6glUZyGZR5ynDcglCql/O2mGPq
c+eabt1WnbpRJyucUWK/fZSq6JrFR1WaaSkX5boLMtfo4aSXy2c+itx7nc1vCoxCri4jALmrxoFR
e6WbqqfHNLvykdQu1gpm4OKsa2ZYNWjO31d2oxlnUdR0zWAb4+PvHua3sk07SXpdnoTuI7l2H4mb
kfFXk2/492Fu1fsKBRtLMCnslN69r36vRrKQc0WzyroS/SlPcDsZE8XqwYm7Q2H8zcJWZHDfjgcw
ZBAvf/382zVle/Wa5heFgKg5dO8jNv6rEwk7j8EmeWYDcg+jqCSvSN+tY+ybkavh9IRH2kweMB+8
8zUYN15Q2DFdi6NCp6Rs+XmDm+ygNi0vFSPwl1m+ms0mQ2uC62pgPRn+y8t2S143/lCwZQ+WfDZZ
90eua5h45EsPk+1msarNpe68T1UP5+QPw8JOpWKGzlRljklyNy2EUFyZvnI2H/B65Z429tR5x6jH
c74MfP+p9tNkhq3Ay8xfH9efPimk+E38/XxvvUYQzyG9s5vxz95nWDPXFg/HsiOBX6mDEGNT6uB5
a/99mFs7Jgw+Cj9mmDrfRq/4lkRwDHWYxVM2c/N8xIJROnkdya6GETu56h/DfCVI65p7lJzWpwSn
TLIZYpbB62mi5/Oz9mkQzFcH9b/wXDoDEa/r5h5dTrrxzH+cZW8FhNRz0gslVDcwL87m2yYab1Jv
NVrCtuiak8qkKPU+H+7hyb9L8Q62pr7pxFV8a71FY3gW5UJWjGiqwMcdDlaAapfrangcB9pYw0Hx
zrPoloafSy+Hw4cW1KMDr/sbeRIb2r4dDKNp2qBpLNEnh9koFrFnBJUOQ9cJ9NZmw4nxyEiF8VHQ
/BKC9vFKVm0Q223HdYjg4GZoy4PAWBbnOwvBjbqmO0OQGRo2pSMK/Pz2jpFxIA/jxByohCHM2aR6
MtrTnWWTBgGd0jH3oAOcAVQCSfPywxOMjZOqY+Zo+HJHksIZIQQJkYr8zpt8gybEJF6AUj4EotaZ
yP88t2uUlXIWlLie4di8x2dWA5gnrDycYwwnXRZneNcoaKsHzP9CvGpEpKDH1UCZSccXDNLCdEQw
ICMZnbzrfJrp67R4ibRxGS8kGtOBPFGCBSZJqm4VwixWHmTlzhX8/uS5AM6+2zm4vV8fwbdVNlbE
QZXpJ2EBzo8xmrQghOSM4Wi4BWfbp3cGM1+wfe9tQ7ZGy83qIouG0nuWg6pswjg+tBtCdx/ijQAR
e3rBTSxxw8We9IHxmUhsvF/w7I+maMNra8eqgN3lKxoqfl4CeXIn/YGH5dad3e3GBw8Pkk0UthFg
i9pHs5pD2+jDumg3sgnL7TQVrCGOxOHr4i1/GBGoO6XhmB+XRKqjnV4X1sOdZyF2V9+7O9DOWA9R
sYkaK/DPtymoSmNYVFU9PcODJzwX/0MY7sGuuriY7OlKQ7QrahonvXinOSZKCpTS5OECKPr3ovBV
3P06EZ33AlfooaL31yAanXMtSQMFBZSNHmh2RAjVuszfz+ZmhFP8km3u7E6919fjiClobK7XbF6o
JMw7t+QL3eqfyVAFbVMVyhrR6K2G7aDdJ+ohw3hpnG91N37FQtHFK6peqoYpPeVb5ampIAaKq2Ak
lHbqURhg1zK8jq5+uyKOJv1oMPzBPQRnp9rCzWSA9lu1at0tcGEUHq7iGH+8Mxuu4VbkkreElV1z
C1POF2M0bKbHN3xSR+GrMTrhWIej20e1gAnvVP7QOelOs5KwanXKB3I9vdAj1TAiDsoX/Foxzz4q
hJHkaJ6K4w3Eb90RBOeutPn3PsWMDBmgIiHHlIQ+fl5Cbwm1AW+NdFhf3VLw8OmKh+OoXISxZahm
uvcaw4PIdm7xJDNxPcjf/n5fvoCB3lNSu5kT+P0QULavHkt5RkUYXfePF4ZOR5wrZDtjrHJGOqLM
z8xfyjlTX2YvnwX5PV39e+0whbfz09OAlMHAY3hm6c7RgypLEor3WvFanQAF8VWJtrjt7Bn7Qenq
QgB88BdLcFHHe9Dr7BMZkYl/KE0Mr06zyswnFR6wjRmTUYMs0jOYCP19tb/F8+yX36+295le0yIJ
DvCXpxJv0BkJDEbe1kL4OD4CnlWvA86XbKDGxXbXuW4foezpJF1Edz6NGwUyp0GjLajgwtKwX4w3
x0BicpqpmwnKNM3axPbKI7mB0ZQFFLO2P3X7AVPovy/+xhKFRJH9gooBNLq/4RWX+IzHfvO1RO1r
mz2MlQniVyHductfJXX/nWKCj7AYoJ1SqLe1xuc0kcRQqKdajRsWi544MmJkFBdCYK4fKgt0k1iY
ll2DeZlMDZXY5TvXemu3ojKCBCxImqYCEv5cj0nqSupUDuoNIBN8V0iIdo5D7oDsgKFtOFiuWMMF
YOAqM98jxyDND6M/+pDzG05zNmkNwkpc3uv1bp6Vjm0CwwdV448eIlKXZXA5NSrPHVGguT3M88ja
QsndrFYwQYpJ4ZtUcVjaYahgjbu0G3La/xkx6Om9cdMXAbn3kHj1mIMQIqDKsCJ/3iExbHTUHMeW
jeJlcppu397gAm1QBpMYctg4J0vzBYbPD6VfmveGCN3S/9exe1uDpKb0EMG+q8/xgCRayQUpH3nZ
hMQXNqW5T/aK/2Dfm8LeoLSouspSx9dnfKEzP685Tg9iKF0O9cI4Yc/JANAuIQwTJugN5m3WOe8I
0hSrPxyPlWx2Ve34XtF2gyLPKSgKb4BAyQ4/6+cpHLKY9pg9eipin2MsCpzo2F8wydWc4XAaaUtV
8kXMFkmJSw5moM6pQLsKoviIeJGHTh5MCILXmr3ZkkoDrzOyyMC2h5KpVHggrcO747ruU+k9LHpn
2GsMeQEP+oSmY3sRh00QKEjdJtuZ4FBSbXLLxLTcNF+nO3lnrflenv7PixUH1Um4IHCC3r33pTCv
vDYXg52RTfFc2znlJSls2IaLzt8HuoGc80C6jpnBK/B5n6g/UBWtUU5JC91T86RP0QU8Nw0aIqdy
KKu9gyevhCUsZUBqcb6fGjPtXR2HfgFrXh/Fs+xjz/UPJsmsqyvunNyNAoFLZa+gd2JS2jciCfNL
XezTQqWuZatAoEmsxScSo9dYxpB+s0qtFRWSBSG12LHtmuITrNgjIIRg+pH7WZn2HbjvBgDA+dD5
0+CC6CIn+fn+SgEtZAyGzRnZjTWDVLfYtHy7o6vlOY1NNszAtu+sFzfQ3R8H7Re1w2EqBu3pVE8F
nI50UuxMUSfD+QP3qYw+0iDvGHlm4kj4yCo4yC/vzj2/IPj+V6AJBkMv6nsZbPXndRtBONBPbYzz
NM7dCeaBFpOK/WO4yzfFk/YvwioaKa0HUXq0T0aD86gdlbMD2vvCOS9j+OwuZP1pucE5GVYuEZcb
zRWwRX9VibnwMDAfmCfM2n2QahllAyma+DBa2N02dM2530wiDPw0C4vEj3AuflQXU2EksoSMsIsf
ELc67UKnQsw8dXnBUGX094t4q2LpLDr4s1s9xT47KT3r+emiUDwA64FoY9fv1mf0w6aKeRrJZMc5
JUV8GSHuoH2mtlA0n2WJ8kJjh5dJVCaUe0j629XSl2p1p+u5+VaC0rJAMXPD76K33RtqeDXkRoQ3
T/ivSjShbA1ydZQmIzTK9N+N/JmHq5O+vuobI5sPlIl2chJV9oYnX1bQZ9j0bSeSCs8aM6fozmf8
Nen49fKgRNIAeLsT7L08hxwF51U0anpnzSPk2Pl4P04PM6JfTWx6saM42bhwJHeKoK+VuX9YA/gV
VpkKHqb39pqhvleFS3oYbC7uk+huXThTzqr2a/NA+BayI8l+9OGu//2q3OAfdvUWkATIOUSBL1Do
Gy5RC6ewNBr8fRqc2AZpZXfjvWuxt9Jkfsr8lkSBIUPIqm3I/kItOFj9fQK3L1vBOIyeE+pqf9Qo
lXmhnQ/7ZlM6WNH7hs9qPlacvXOwcPN8PkD7GngIctwuzcyw2+Xfx7+FBXSUUgniPnb5nMfPpUJU
LjR8A6nZGOvSurjb3MpsEhtnxGITaaF7gkufeTea6sbIAo0fl4vfCxS7X3uFJF3ai5FI9TTNl6dm
TQWBaF5EnIRPpzwOMXdUK+/vS72Fu3CVQ/HLXqY77s9LrY6GcC4FGhlyHewXAhLYoFBVmyDq5gik
YWm+quPjSGDE7K8n94qEr1Wn94LTysDd5Zp51/ReDRtph7TVh2m9CLwm8TO35S/NkV9ZOWUH22wF
gV9JRjH+BsrTdX3+CF4TvAk+4N4Tz7FS1sqGQGzUNVlrY2yv6kx8m5d2m3zg7QBiMLjOOk0r45gZ
8B+CrZXi8ZM9Fm/+33dS7UreX5cCew07JOYz9Cw/72R+SI7FoDpFj4LX+Xu+DygKH3X76KAMsvaO
Pu/oDcEr9vbTZsUckXcKSYNzmRCx4JDJZEWzs5UsBvP947V09+S6WyketuQ7Y7cpvZFwOGPDwPsQ
XiSKh4qXP3OORK/Ie//elODGsAmyEzVCp9oBYO3bdWhRGO2DsK6nqmQlI/X92M1BAcBKnGCwb3wo
0zsbwA0s9PsB+/Y7xSWqj5mG1qHzVKpnKXAQ3hEQYOR6lhyIlrln4nQLScCcQ2DA26kr5T50IyD+
b46XVlnsKyTAiLutZoz1H7mxxAVhGadjzBrbpoKNBY5H73FGDMIDjrKq0kU3/f3yKDfKxO8n80XJ
/rbkVpUcXy6hKiww9MCYusGog3cowN6AKJVOLoaha7MbEObBgKCcK/n0mE+LzJcJlh+6DWlbKjb3
ri46e/iHWPfusBoWRknBCm0CgigEoOLbhiiBFNO9lXUSR7ciszC2dXFS1+Ok9kiARuJ9Ke98GPcu
rfeJy0JWiNKBS9sfrUy82qRCXJuZhPT873t4g0/EfBDmJSA3KBj8iJ8foH65ZgW1TzIN8/0rEd+r
jOpGxl+3KVbGsDSFhOyw4DJOnVgnMsIoreQCv10lJMfQHfWIs2RwHA1yYXoSMesoRSxVZsMcfstb
0jjhMLKFkBzggrAz5flcETh2wun+enmGme8ZWbRQUzxwI6rZTLMlMbrHwLkB//y4vl6JJBwOjZbH
+WEanlSz86cqruOq8TDR0Av1DvXjKwaxv5p9u5l9gCsvjLqsjbheAPXWpYeBPG9gh8eGJ1vbCivM
tEeRf64d8S1zh59ghQZKxS5z7xjbwtrYioh1sET/vOyi19O8TN1yoz5JWFp6mlNOmjslw8298/v5
dlSWbx+QkkZJeKypH88pVEFXrdyCkhCYOl/gMXkq7Ui8875Jd55HHwjYp3nQnPV4sHm62rN2qj0t
Nga2WPbGGyFQIjWlMefn5VqarGnjPuHl3ynpmUre2HK6qlAHecZqSO9VpYl+yNKspCqVcRWKMexZ
HJ8urrAqXppxvby6h7nqXhfKLvCilcbeUkfuYRs9NB+hi52jS3yQG75/ILp2S/uDDWii+gd0kgzx
3crar1g5hk4JkHuxMMY238WxjsfQSz4643JsDYCIkTg7IQL9pfGgMgtxj+/pS7Ns8AFaEdEBBHa1
aJr+tWY1z613QOVl7WQTsLGn9kl+EsctWVpmDIi/BBwnM4OBd5Cbh9cIIuRHO0scbDQnQ0fenHPS
i0xxrc3KxkFk3S74Tw2hQfQZIex5pX8fl2BOfy8pNyj5X+aSUN6wZlMoCX++VadqmMTlWYyW4rp8
Mp6ZibMdXGKLLMn3dEk3h9wiEd07R/1Nu+KoCjVR5wnSHfrnUVNpn6dCFTabBhswuH+GReSbnWLv
dw9Rvn2B3w7VK1pkoWwMAak30NDV1ngDMEuBSeGJFr7XQ/8ODPDVxfVWFSa2XW+BcgeWXA8UCowC
UJef4+wwATh8Secz6Cwvg4VkufrkCMOs5Z15ZtaPrT1WWTD4VOc5Gr1W5F6nLoWRjQNJ4fmD5WfC
xOvfPVC1O4G/TrAHjhRCcRzwGiRTmFApBiAa9jzJGh72FYfl9HwHi7lVZn27H4z2fj7pQ3KS86Lh
SctYdsmA3BjAkziMeZXzeeelurFaGR2zlNmBLuukQ/48VDi4CIEa0VPlTu2CmS5yc0FITgqZYjLX
CKx6/bxXRd7q41BQ4ssq0M78dimNJGVfqK2qMCXJRhzvzfV0ZwmTGsI+Q8sH+x5XiN/1xgPsSHsd
p5jP9stw59s+EA/1KjuKQbk4DT0M5KKhhVt2c4Lk7A09lPYkN5jqu/pc25eXelFuLnb9rq7TebPT
XtNtvYh2JKPsBv+ElqCTald9Dva23DzjLnOgKIsaP91Grde29uAyhw4RMbC3CaTZXxD+e1U7D3f1
g0ACDfZTyS54V96rF2Wd7a4PxbZ6E1+FVfVQv7KPPrev6Zv6im8CuXpDLFrf0uf9U/teLw7P5Vu1
OK2yXfzULLVNuyqepdf6zYDjgf3CW/F2+GCmenqTXovn7FnbDDfNEoX9sllW3a+XcDfY4og+bx+k
dbMonusHTuvp/BI/6dtqqayrZftA48SvZLKfBsHIeKyWhRM+Ne+lYZb8f+XLeehdPo3UJnBPLyZD
LhSS3tG7vlKKZ9tkeyW1KrGABsrSDbKxprtSPEs0/9hQAXnx3fq4ezv73yXEQWhgzKEBeXvfJVOX
cHCszwMWjtrtMvza6XBXtuZKmJWz0+uBJhmIIHbJLnUN0Tnb+lM2TkepXT4HE5gL7DHhw9kPnczB
Uc18Evyy0ynSof39md2C2RCn/NeJ9gdEqZJEJ3rEaPlCYNuI4qnYBAykjUdjP4fG2upEX3mHi0NQ
AF5tKLlx+76czexkXbbhA9FNWWz/fUq38PEfp9S7d0PlFJxymdIITA2MLyeuoorU5RUEhx6nIKlA
tBjpFS3EHVeTp1mwvhjrU0yCzFOHAwKqYdIfYbmmjCv1Izu6MpZcWI6mK+1sKXFXYLU4TvCPK9DB
nfbhtztqRxf97zvaL3KCkzHcy6Veb7aG34wrB/v9SY5DZrqtPNUVN/mYDD/cJSZEAbkS21ex3jvE
m2CTa1iMiOzhhAZop5jvtX8kw8sSlpG3jUeos/kPwkDH7Ziq7R2xKtOy1wJnPoobaym44UozlyVb
0ZS4Y0LAKsK9HEIvkZwadmGL7sOBcGH1H2fk3PPcu7k1fL/sXkEbX/RjKCuwm5ifNK0FGCSEPk8K
zwOM8iRiAv83Ne2NivLHzZZ+7hKFdIiTUNSVDZuvORM7/Qtg92q10uz3qePs1oAazjrx9m5g/bu3
et9gdHX9uNgZSgODAf39PHpSt6EetXzli4ubm9lIsgq+ovdwSSPhX6bUJ07tvyvwMzXIvLvEuTg7
zTfGwTPqRAu/VpegHbwY7rEObrTnGjpozgxdxpBttH9izanVBqkWbBAU4jqjeLNtvWbovzmbGIxo
6IUI6yCkbmGOzhSIpm6VrjcVP18d4qtZq+FG+P+Ule8zhNr6/j3A9nfBqAmYgxkS8hGZMNze3i5G
V3wMDgnmSuClbygCyICcHuyAL+XvteTGzLk70hABnsrODlz/8wkdq4MQtHreTeWR9Fp7v4CpRXSl
e5p03ucEi4BYFc58/G/vsrSRgKyt8jsrgt41uj83A06C15TE344F8aUn/bbHXwtFD9QTXlKHufQg
WKkv24pTm1PmNwrwfMdoKXeEykACPkzK2X78IY9BkPxnR/Ct92CkcI6KPzWc3Iucd+gsUwlDs5NT
873vZGpf+pDxaYxcxCZvyD2OJPOTqHvq72SWWLmTjTP0xbmvj/ZY6Vzde3f5RjPbXaABFQ4xUAfA
/bzL4TnWAjUexNPrYKfgVJqR41cp85P8UIS5Lzvq8GhKeC7//XBvDOl+HLZfIg4rtVEuQUo7uRYs
yeGT83WnHhNt45+ceeWLr3el/N370n+UjKTQkai42Stf/cm3RzlQ86sk5HrURcWRWg6AC4oCZQkN
sIHg+KXE+PA8IM6yrW2lvKdJ6Faz/tHRcDLlgLv1G/zOwrMkBkeDeHuaifwfuXWM/SjoWnW8J6o5
n1x4Q17vTqxvLidMWLpGCIBV7dNrrnEoBdq5Djbadla7s200eaueFmfTDd0RZlYM5/NZa37gej6t
LewWnfkjMfT/Ctu3x7urMweLJ8R3PLbvfFk36L5aZ6j/XyfWW/6hdIRnUYnjKe6qVao6WJWGOnp0
A5vZyKliErKAIi++8kadN8Q4uGPdjvRmHEb1Ko8q8//1KXw/ox7oVbdVVCTGoYM4MG1lmo+psRmw
Vd9rVm6M+DS0bSrGGyLdkdaHD6VsKJxTY1+z9dU2KXCeYMWZOWSjeU1hxEF0dnaRe3w2Nn9/djdw
JMbSEKwhWxmQCfs4UnHVQr0Wmmax10wDuv1CX6af6lI2C7tYqtPrmsC8D+yY9+PjYxl7g8ec1nxB
ZV7+axhlZGbUxSj+fVJflr69TwP7Fo13E1asBhX15xKUStjHtvXl+IjT9By3ozUWqiTsPlyXAnmy
JOw9FGs5M8OBvd82sS2/iQq9XYuxtGLulyenE/K6ygtG3SQGQM1K36EK0jv455NNLioZHZJLtuqs
8WS60cDZv19X2kTwtdRsxiCzBxOKJ1np7Ca2iNfcPPSqN3l5esICXDFjxUxIZXTCCUlCICPRorOt
P5ILRrCyKdqHlTTWtuSoSVbji8u/743yuxnBqb3ja+uwCDRKlp/35jqIDTlT5JaAXEr56SH1DuS2
x5YidOnlAKRCxwVTnnQioOQAV8GS5OIYvDht7ON5QbbfvtzkIYU3VzuEK3u1KwK0u14w2UoLA6+w
WbQus1E2xHwmyKyjMpISgxBEUsFoLIeILRu7uGeud6NRYClGokUpAaiofJlFfFuME1U7XOPrXuYL
mCB/3i5Gbv44equR0+DYhofvflo/POP/Od/56/J5T4FRE85lx1Z7r6K5sTL/OJXeZ59kQXGIUGTT
712ZSlJpOGxGuJ4KU/JW7b8f6A0Dio6AD4Qqq9CVjP7wKc4Tsdzvh6dHeTF0hrNoF8ySabAtpsmo
mFKKOsSbTq+dShldjupoVDhnFwq4fRjt3jX7aj576PO8k69Rep3tK+dKlKV7sST3YnbmJDh4OJKf
O3f5cL+Hjpw5nAQcWRBrkR7w81U8xLkhZYcrtAkSlYiTfdFLryFC7SDPysLdi90bpQLhnlIfH4yL
B0/i73v32+wepEWHCKlw/+CK92sVwSiTSzkcBCzQL2cHw9iZON0cvY2yWxQuQN4mcjaQTBBhjUKL
H4z2M89TTGd6HL1CXq8WY8uDN8hf5nFqPquz5/kjRlH520NFGOyDbk+iz4cYrY8/Hhvjte+XpuYE
u7+vAqnu71Lg+2X0F+HrXgzqY1wKC22mEQxYWIyRPHAZQgrk0sw/O6ennMR6i+8QvVv7L4tMnJMP
u3KMGfmltOTT6IJNscbiaA4St4os4meOAGubmKs8m4JiVrB/YkvN7QHmKmB8osVSkIgO417MVXUD
Vi3Icv0w3AjYaiq2nNvKa/jGaK/MrITQN/bXFxHce73faKGpssRWVoOX/VsaTVrDFgI/Jvh74Jc1
KhaaI8V4hcERrfHLjgo72Q4nxWowPrzAZtq/x1syN4ekoRJ5C1V08EpDGYe+se/ETkIy+yccPeno
6RcCdd2D6jW0E7KvsKpjg3eP/3ODcfzjNepj3tpJFEOMRxqcPbBWZR4u2h/12LDen2WrXMbW38/7
xvCXw+mIK4DXsULoW86EUny+lMrxsNSqFiG95JXG1XzTxXCqnM4zIR3XKmngUDP3zWUnVns7DPae
doAKU6c2dizro3Ye7RV/fxDGinRPGPbVsPV2X7wj6TkJ/ZEpx3oNwDVMMtrgDjh9muHKYyrBfHva
XEcpMxlbGM8W1UyevjEW3r4t+NY6SjSmoXhDTqcnh0yg9b988s//9B3nWX541fAJKMyBB7Mwfx2P
p85zyiIO1Q9KRzPx14/GU/qKgcpn4X2iharuOjp/OZb9z9eDuO7nMhWe9eQqB/sBdGED1jRWUMPx
VvtYjI4fLf6t28aZLRgj5d4oczebDy+CilgDN8gOiQcJXq4PmuNbiaPvHiX3cbf2H47Og5XaY4yf
/34zujvbP1NJxN4MTgwinC8C8rc9cKBddLQU/7mgnvS3lsib+AmF3rFZnwNXCO401F9V5a/jsWwC
kCPtxXTt551RKymJ6gA2cVaTOKPa2fDfEcB27zHELAoToqRwmKSGVUaWSoQtEJ5hPCJoKwGCCWht
qyW/gWXwViYuGFF7XjP33A9Q1Cz4e0wyR+U1F+9geHrqJcIj3U0i+9nV1VHsNQxJzQIYJW88Pcyt
lJl4JGTTAvfmCO5JawJti1llncWVf1HutV/dJv7r2rEZJ7eNgHL2kZ/Xjqmp3OhSVCPsJZ/cCeyT
/76fSSMKjL17oMS/k2PxJYX5dUBkryp8eWhtw964Rc2NBBWNHJCnVduz7ZvubplCzSbaI2DXYb51
QXDIEFaWIxaFCeDyGpOxqeDOBZuY5PkOsOkRt/HIthk9VT6xLX+/fF9P+68T7H33VSwDvlVqwCr4
FQUUeNCEljgYLnR/w1TZdHnkm7cE33GKDiasgfl6mc/pBZxx7ZX/Hi9egzYP04k7n8UNTiATUL4J
qEB4gGBL+PNZldpe2hdZWG+aceO8dcjpqh5DnGGPvgcD3hgbcSwkeNTYkLrxGvx5rOFROhh5BfR5
Lc0BFpKYEqSbXHnI1Okp2am5j4aM0f6J6Ij08tIQHyM9yGdXRJrEzF8n6PeIu+O9eMdb2FdnKdDV
yB2j+2sa/21pkIwsUVUQSsrjRWsubNV8eUG9Zh6t9ouReYSYxboqmevqmV3XvfMIbvBb+EwwuxS6
u6Nhd/LztqihIqUDekVAyAvCQIjkGJ3EbjAi+NQcPJEfYYfrj/eL6ex2zN7Hr6yOg6m8ROJta51a
ixfX4Ffg/P3W3loyERewgNE1E1LXwwQrUQvz45FXA/a91dIxP0s44t7jwt4YVXP5tCdsh/ReJD7+
vPywTuRQ1ejPLxTib6GtjTQ7mFY23D8vnIXe3xd1wyYLiQ+wKWRpcF8YYj8PJ56up0RPYRsjHzRf
cjPZSNZi+LShwXM/TpN2xdLgOPN2u77O/C4HwbuzGNyw4fxxBv080bY4ZVohcQaTrQJHnyQStshV
sDl4y3r1bO4t4g+0t8/J08tpOpukk6fMa+5CyzcAOly66DEwgcHX5gvK+vbSh9olOqinEHsm9oSz
ZA1bMkmeVO2jkmfD6OkgnJwr1bJcfBCTVmrbv58CyAu3ub8i4jGnQ9hnPM45/HwMQXYeJvtz2yyO
hPC58PbTcbOjjxYe5QDnG0kkBlt/Png4/X/SSfsDwQwTq3mAuYiBopvPTm/HD8lw4sNrqRJnb2VB
9/fVgCkPX1Fm6YglW1tNlxk0bsVBj0pYniBb5LEQ7i25w8QSnROx9XVHfTe8+lNxVQyQnOE7U1qv
+Njj+OFJ1F+SK/hHEkiLKcRTMgBW9XU0GAUHq1kNPWEVjyLaQ7eEn75S6Sn3WDbF1vltgGrl4gaG
c3jWCetxchLn/OLDGKmdyt+nB7nk4CHOvcHarZZHhnqLx6xOmuUvybVwqXT5msbNYiDrOz1/PRJQ
nymrtD5Yx8FrKI1aBk7ZnT345lF5nCq9NsJivq2fDxTxFCS2Y0bIm020SOtfzQPoWmbFdz7gm5/P
9wN11ce3N7e4FlnAXh9snpTtC5+IYeLnRkeK0+jB2ZjJhOTwyJy2lmWNodPiJ/b5mS/uUV66kqL/
/na5WSr3Geub/qpVtVU4bM5o/E/IGpBQyvvZIZxrAQesL3fcGr4U/H8drFdQ5edSlsIjDMFLK9u5
MY/1xJUGgpeWb1oJ/VNAgZIruCDs9ni6REZCxmTgRKRsnbPxQCGCLhhadey3pejHKiGq+6Pf1Dvh
LGMvy2CFeCwNR9Iwkn1dOj6VQmkFBM0ZfJbyJX9qMZu8tviUEb11ZAQ/lGYKs3dhcOCbEqcDYz/q
WJVFILwke3TCGNprCWzaOrrT3n11i79vBKMwols6NLe3JQl1dBCvgfQFSmCk5hBsP1owqQPWieak
BF6cLTqRAVPk0qOWWR28EdQBZUy65+Jl4Y5GRGKYzwPVlN4JyCxIAWGw1T5BopXMc+jMQx9hJyPg
pwR46N+knGSzeykGt1pUpPeUxsQNo+vWe9dQqOfTMcNEFAgsHg0Iv0lsrJhfLxPdAkoARIXupqAR
qxhXlebf6+7X7ta/gdBnOAHCLjqd2M+Ph51xmOciqM6Taka7LbPNvbkYhQv0amSqGZZnzbGC6BzV
ut3XvD4ebOhDD/md0uKGPqC7dLxpkfURUNMf/qdappZJtI+WzQPQikTCyFMDIXFtFOPqMXw5LZWj
pexayOK1FY0JNfWl2hLxgIOEitvwTBVMOdmct0PFjuEq2MHicjZFw9Ij/0ISZOU0fhBg1WqGB/vy
aIAsk1v3XGyTq319PD0mAVEL93w4bmxpP66ptwJiHVaJ4ZVprZ6ZtXs0w/WZiQPqBGgEg0U6kWAq
dYVUR9GEuf2qW6Q3Iw2MfURYD42ruGe7WR55I9dn/xLfefQ3FqwfZ9chjt+WzcP5FNetEhmLUxde
buUwHlIg7NNMQ912iu70gL/pWjzfIdG3WApiffzVCnw7mnrQ26hSL/U0l0G2CAu09plb1JaR7+68
0TeQUpj+eOYZoqJ12Xg/r+skZkl4bYBUOpXL9jyPJqPIWb173mtJWIpp7dkGyHD6X+i0b9THHBm7
U7JWBcyFehuRfI6H2lGhPoY4YJVIPnIzsAhCdY8OU77hqBZBlT+6OK/CekSYuAJ1hKcUO9Vb6d9D
jG+B/D/OpjfYiS5nJbsIrb6Bv/WEucjiTUTqk87UAtKMF3nVkqxGYkF1zK9S+xGAqJqsEZArrfkv
cB7+fio3aObdwAGRP52NwTrdW+SCY3ZO9hlPhZCtF93cLtDSx25sHxRz9MG/rTTZXCr2u2NaF8T0
g66BGX3uO2GsPuhO6N7Kd8N+hTOScBTCxR0xYn/wtc+IamwNveuyuvZudjYLt/M3xpEHwnME78hS
5yam2OQQ40T10ExS1+J0HsIZFufPk6e/79Ctl6fjwkDu6Obkfa7D+RA3Ut3k8NovO4SzF9zX4Fjp
zjneAs8A2f59uFscAMhrXVQP7pzo23uL0zmTroVwPaBrN2Yk1pzkE/FajwN9WyC4yomlgTkmM7US
M0dVX1tIawUeS5l45zxuzdg4D0YasG26CIveMqTvEd4rZ16MyQUjt9ZlnVwczdEmXo864brnTElm
njpzy/aL2LQZDjgm7fcr2/Lfd+RW29+lWHT5p8CBw74xqxggISnDQfyYTA87gbDV60h7DC3it0+U
U8DqxXj/GLitagbUB1Ny0Zn2zQYg9qSO0aLJ96wxvnb+3ubMqAXNUlcfKL9SlTQ9lxVsueB2vksY
HuzynZZ6l5N/Fe0jk9R4pOMTJljCVjmYOeWYjlLF3O8uqZW3WL5ZFX4vgSlFPvlp19QtjjZMZz1y
Uxz4MxJ13OhglwOfiYI8dA3Uy6GfV6OMDFbqPWPR6KPh2Qtk+6KbjCEuUAez/6DsTJsU5bK1/YuI
ABzAr3szirOmQ34xMlMFRMURxF//XmS/53QmaZRxuqO7q+upLGAPa6+91j24O70dFgGM0KKftgSD
UdPa2eYYOiFehe5NGx2bVpRZBqbISaAm/bTRzy+BgRz7QZpbafiPV7wj7dnZ0gCqRNRHGsD4/uc/
zpbicDdOiUZ5ERUyCYfz62ibVsl5UHo0Z+Rb6OwvsEv/vVyeKISU8FQOtLI5TJWiEu2P2eN+TBsn
WCHz2/Q9CT5PEuAuan4T/+5P3MHsbsoO1lPj2AlZtltbeit19CJqPCuh4fjCPm5xrHK3q2yfw6Wg
h5DeT29YvtjNafRVl9vxjhwy0NzcOjmPk0j9M8xlKNYOCORb8KrF8i2YVV2lICpI3DCLMIG5/z5w
w+uJ/vd1/+jXdOuqOkYYhE1HN60LwDSEnvbyMtxR2Zulmt9YWtpnhvf10rqDZUD/OUeyMzv4ZuLc
kQtFstHMxV7xlGJUpE6YTLe7+Vb3WvvgYcBkcw9LaTbLjC5WLFW3SjXDNx2k51LE9U6s9Q44ZZvt
THcwb79qQXM7aWW+dnBOhYxu6Imn7fqeOGLpmp3H/avRMa8vEp3vKtif4aDuTKu2NE+p6tkglKwt
d0c62ntg5BQtki7UO3K+KLEbviFAB7SpXFrliV9IrPQaqUhHEzeMrO2H7jRh6MQg1o6qyIJBQok8
GbBxpIH5GzAK+VI+tbwq/ut1y831Y/Moj3PWuJWvC9wNv9e2cw1qo7rY+0sUnl7xbJ5lxEAq8LnU
gMHAs/n9sOJyWy7NxuPRX2rtQ+welQ5SEIfE/vfWfFZ6oMnwv4/5PnN+fJMW5/sH7MEcXk136bbs
AS6UZeXhxe3zWS8TffV62Vok1fwD6ImSPZsCPuubLvdNGZY2JztgbMOrZ/ZP4/Ndhn0UEl9N2bei
yp8p+/HYSuTR88v9cniojz5yNEd/u7jlVsS9FQoowoe5Ha6X5rSkLOysI+ThB5puvFp9614SO0x6
p6LdwhVjcd2Lw6c2ui/tPSidDXfg5U5GKMDqUI7PlIhaIi8c5EnM7WRndhJiSi60BYUvalQJislW
Kw72icyPnpHTH5Va6mxdg3VUd0+f/57RxpOuPSwilU4ORWGon5VPDs/Z/nLVLqe3mogDjX5OQ6gA
iCRWM4qMiSEK6dquD10CJycZczALxX5cRROxk4+sN9hiRfOQS49jmgZau/jEAzhbF5+rpsstU+ae
sUqdg5yevPxFddd8djr9fPVKeKwp13p43iqXtxJBevALu2+6NziCZ+s+h4KCrIOFwamDvtTZNxxt
dhK1FkTxq1+j0zdX3QfNqvOYMrhVFw23Pllaif3wU5mJtSGvtibrnXx8AR/GUdfiNnkbpu9lxfRC
cs9Neg6YhoPXdtWBMtXHJ+t7L9iXDjjqmWo6IaayZ5fGf5/L8dY+oQWHWM6LQaCe8CTMGCqXMi5H
MJO+bys/tuQ53t/2x6I4QZpXcEjENFQgFhiNm/6yk9CqdJSjVbuST/RN0zbmGjxw5PCZwaSHY3P7
ykpzORriLoJ0I1Twg8irDwz3NmiO47YGQz5Cr78Y1+fZe3NSNCViIqejc3HzXq0kA5RuN9s+jhso
XjYdEGgh41V8nYEAskmvNdQFUTb2mmI3O3XyjhqYHCSy5i+75qwZpIPITi3VUzuKvw1u/SLQ+ii+
vGn9q9WaFMhnQIZBx6AhD+tbP+lfPrd+0UvfgQz08l5rvM2lMdjdMeRM9xJzbqlOFHr4n6YHwksN
DD/DcPci9ffaKmq3XHQOZk00jeAO5S9C1jMMIvJQ6IKSLsCFr0K/HuEjUm/nhoZRZ47iBaJ2nxM0
za4BrXhRdkBtmCqeHL6S3XyipoVyU1mBRvelyZWjcgHcN/XT/ppf07fWOO5hunF5o1bubruqt1tn
Djqlcy3YS623mzXeKdl+HmdhJx1cKSxSN24GUXc5esWrfb4ogT1SlkDaEYub38fRkThaNA6kcOHm
yOVjXraG+2mJBl0ro8nk5k78kavjI8rAdGpuT976xgcY8Y35mhPxrPEKHg9jKLRRTZ0qwu+XSZqH
SF3ulJx6OXVMmbgZ6DNw6hENgVd00D+3LrgDJQ6B2295drWqs3E5Px6Pg5aqkwTR0W4NRujk1EVw
eIi/j6/Y69AdqGOXgmjv7Q0RVkhgLAmJ8QRYLZlfxTh4eR8v4+DPU636SpUQfzskkfLIardJiDLJ
pJvYFAe6677Z66rd/ohL+Wh9snqj3lAe327WUazaV2zRD67h/58V2KuvUgnZ9KG0sxHXv0mD39XY
RM4abZVS/svuY7ns/341c061itpINX/fGadHS90dCyaCvfj+6bPkRl+227OXbMPQemXGUq+W/f7z
bf99YGWZnVUjaeWJmU/y9m1TR4fsbB32sKsu7r4dv+ucPh1zc18ZwcW9I34DyeXcOSud65n7n9d6
T6/trK2ptjY0b+JBVhucXXhm9dHdcMHEHvwWbLijhQoryFVI04hyNtGqaLiPrGtYL9UAqlWT6tdU
dvBuSZC7HU/FZOo4nxOBMCO6hPLNkyvzJbjpOzb+a64qtfJomV0eODbcJqb7mYlJP0ArjN5CzQrF
voM3tLSvYCR67cPwlWb8H7x+9TsriXN+b+pJ3sCixuqyTTU26foqXAGwKw+GLzsS5Vb7+6EERVBz
6B9We1lafNvTDM61simwFxb8H1oCDnr7e8kxUZ4Sb1xm95+vsoTns/nf55Z3lR9JAvrjapKFd43S
rVPY73vPR5UIDrEO1gIOxIu7858K4PegcksDmWSij/ddIvvxuBrajkqqncogeLEJ/0CFPqmswDD1
fbwFbos6K1gMXEZ60YFDOuYev2mtNofucPVKiuoPn/Q/L9NQKViXx2OVErfcpqly2RFzCtnv7+BA
fC7R25yEdtkD8npHOQ+WYriZtl8F3j9YpO8nQyqrt9AILCWxf496Xscm6hEz6gE20CmlWdywIKjc
xeiO4oJA7nNiBA4SUZThTpMezgnjTdhfcSKjAHwLhsPgVTfoD/Gr+kqVhRDmmkILIeOVModcgbXg
HKw+kxKKyeTzuDpYOdsAR7PRGq8oaDNGGzDxOATaOM5cfM3qMPMG7sgcrEdLx8U3LhLoc3jShuKk
DV3zW7kUG7nhPXfvr7qzT0PsjwGtpDqNRLvU4kahThC3QD1MpjsxnyabvUAasiGoBbhOqbyl0d4a
pXIkDsFsx9iaEC/Vnex0Lh38K1wbOhbex6INEO2VTOPz1YbJBnaQIBKx/vg95w/jttWOV1WdXGiF
0ifpv5fNAaYai1e3bAnYNepVHD/Wvy9yT3f4j+dW1touVpqnowq2Bwqx9fBDO5MnH38R/9+P+UMw
/c8C+u/3VRbQMYpwv8vLCBaQ39SlAyD9Gw7gp+5opFHXn9nyLOD6nt3I3igWnPGh9Spsf2/aaiAt
JRiQuocARo379zAfW8f4dHhcC9QEra4BAJbILb4G7g0EGZ1Vy/Oa9urfn/70qEAAFsFaYhrUnsqn
N4/nY5jfeea8O4Fg5rsuRCrZG2+C1avv+1N5LYe5XD6lYXr5i8p0Ls1wV9dL5zTs450tGoKsZrcj
vSghTVy9OB7+1DrLp5ka/WGYOKUpVuVpgLuPp0aNL7PmmuUTGkeu2dF6Axo046F2kCX+7dVgPo2O
yNoCEaYVznapPLTQWw8j33How8tCC3DPf99Zu77/brBj7mzniM78Tna3/f4wtFbz2A6OFoKfyOzR
8nVavc51aXVXAXfafqBCm39XpOvg8jb35qET4EWTE0W3CDpP0rf+ahP0RwNscRNX5NK5ibnhTyLL
WbVIvtFmskcdNCQENH1KiyTq3auXyvVIdcna5/3pqsa4cHhwMTWgEUYuL2JHbyuDV6e8EfjrzzXa
isTShhhB+Ybkip8vvn83qXi5zbXVhW7lvvdrzgPXyMT7ZAUBRstwi8jou5gW93Y348uGjbKI2VYp
GFqht7NGI3FbYFp3l1+aNyU1ulLeHB2CgSamt1CAXbPe13W4do95Y16zgHMR1j9Lze9ud+6vS5Tu
RU4azoUh9uYtBoZaxt363Mt31CFvApl3TH4sFevPkGGZKqLrYYbQASA+P1osbY3fxQBajApbswBQ
e+8avSRVFraKOvCc/gm6kqrMYaxIaEY8ZjgffRb8SpEYFtgP6Eba4NBJxfRu1Tq4OktcMgsJjh1H
FDGZQfcQ77H4wv2k/P/Bw6lZpa9xt8Ravkf2qi4j2emNSr2BzlaMdhAb6CYitmr1+UtA98Nx6W5M
F5CK9YlpraX6dzkwxQAlVntYDurSMllfrjPr3cWagMGIz9yTdbGAeboXq3elohzDS+93OqPRbN3l
QOEc3Ls38e66iCStUjFyu0OcksRWDN9xZicP7nbhtYhpt8+l29526uSozXbwubT7zjRiHW3dZhcD
9zOMd7NdqjnFdug5fLvC2GD7TRvbmwefrh90KV7bdclgc3zxs+8TyDxuj1dmpD3Wt5yfqDnNSVok
ZGyiTyiCfp/Vv5MYQStS7kR7BC4rF90Al0VripcUl7gbCjUSwQc60TVv3Y2s+QQhBMYO8HOTLOhO
X9Dnf0FrGyx+2SQfnYeiS1GPAvmdp5Wg8twJB87etkM56k3sYU82nTd7Mxi7cp1bo4b4RABLWKLz
GQqxwDmeX6XSnagOlBf7Uyxd6O3W2nJHjqCGGAwdK/DvgqGMpBeLFbO6Uu2FY/uLb8vqjj/q8vPt
UQZcw1eYmboAlQxe+J2l662mdz8OatboKGBg2M5DfK/oEwt+PRg1Yf7hYf3m5+8+EyjdEbrQQrV2
LkLQyqCTsq6240x8bNsoBIruaRhhifk+YfwWiZVbuphoXi2I7c7OfssFrZ5SFH8xbk8lREr6BXdn
U95OqC4qvN7sY0OJDFgwRS7xQbXT7w1QznAHDwbZfXtQuKZ+KzdfPQ/5yfYodd3xhjVo77hF5aLH
QA8iMWsP0WF1eqAI7O1Yo0vwCf55y2BlwYLGow3EajSi2H4WjEYvpYWAzjGBQLGQYsEmg5Gcb1mZ
lImt1F41bS5KB4kp13w4e7BWOj3kCllAR/pVidiwNtyShCdi/wMWFCzEq/C/EPLAMKsFAW+RC6qc
W1puGL5RzyPg1cSu8zaVcsoGsPDpEItAQtn0Gn4ytXOwNd7iKN0vJgxExszrjeiQjr6otAR4a4qL
c2ASdyXcZqzIBsjfTZ1P2IBd3MuvzP4gFT75nN7jE2Gz7OW0rAaP/phOc9kr33pRwsI3bytns7QV
Z2Pa7a/F6CLXC8JzU7RRv7Z7YyKP/faQo8Gkhazwx5IPOolZhly7/Ho7E7LlxwHhjWCTYoDGkuDh
nXYPZQLQWczpeLEVa5t7gNWFlGv1FgorZLDIBCtgpgq/c1w3FxGB+o2Sd3lRBfXi9egAWmZvsamJ
fst/DyR/0I6d2ent0eu4s48RGfKUq3zvvXQ8S0XQEitFzPMSrNSesCeWjGPJvO07kymAMOo/lCu8
eQxNCTK4d/bEjlK6vaFVTt4qemuiql/wi2F7SGGU2pJw647vtlVrHiw+Nm2+qscbdxYIVG2dB9mY
28bPQfR27SWLeM+pemMBisWmN27H1oUjZUJ8s6hQWqGT8zJ4zwumdMjrrKl/Eyy4oh7FG84IveGo
s5h8CHv1gbaXAEpdWOc3vtiy8SNs2/1Tt1OuZvzlKLQAsfM/nPJnYVWsOswtwzWkQC6oTrruRzCJ
xPwjpv2We147sj46mzUPzbzyOFy3FblgTscDxZo5kyaDF4rZe2TN7sKNrM5BMj1CouTcFg7h6k10
nNF67NofHUhNc5/j4yg6pchZJIY1ORlA/8BQnIXYnbZEqdV+sWru+IY0BTMDK5JSHN58V7wg9oTo
xUJ2Fl4uP0x0xSlM5mj8M+EJOQk7beZNOzuB2j2XCemx3QzxOVw1xPBYXkYWX2CORS/hjypsu9wa
qDY/+wEz693J53DygGK4hynyBCSqZ+gx4vZ5YuoDIIBnt95b3cRNctkClDG+iklDTPbE0JgFHbLY
6MKnpZ8lS9I+gsJ1Z2e7jxU1qMK7mG145tkGkXvk062MLsWF5k2To44lJNljkcuRJLohoWmkyCOW
NKr/xXnwMV6/2UOIm5K9b5FDeesxm2PnjoPYAfp3staD8RR9D6I+oHVBmJgfWL0faBtb46WtipTG
ECujtylY3uU/OsiaeG9R9hTdYkQXwBm1vbMU480Avm+n3GUykQuf9H0WCuKkxTIZ2xE4TX0xQKya
o/nD2ArZJu5sekOTldOyPryh7AzaQ7a7Yc135ZqW3KfLaMVfzOEWs1AQH2Jjdjqbr7aPJq0VuzY4
xQbvRak1YunStxJfhfAG6J58jtzO+CCDiDzs+GkTlu78iR2YNusm2w/Z3srMPRLm5Wzy+WWv28Np
u/wbor5CZLl7Ig+w7zF5H8R9iOe94Txiu0xch1Vagp7kZ8pLsmgXkSBn3NjS9Y4EpM1H+cK8JEFz
QR91zn6kkdTuDPEW8MozORGf8MM5K/aclIZgHEjZ5HQ1uXvv75x0rYVV3sAgnAPO9XfkRFaBAp68
ugqdMFaBK0JHH610zonjy4uYUWbp1YvYzyy+ciWPG+CTbznF5fn7fEw+07S7geVPP733z8WkpFrK
9521QHYCkg9WSMFI3j0yCktnVMgUEtkDhyY3wub0qNkFFhIsLC/m6CPy0JYCbkJAWi9Use6wjf99
C/lWlP7z9tRnSnws7lNVxemDXltusxsVmpKJ9I58iL91HP/EsL935wFabfw2BRKKgigvkBNNYCr0
GXnW893z/a0qBpCFbMN92B9UzfEtGg9rOZuL9X+R7ILQ2oD8m764ij6/sP1470qt+XYA2qSYdBn0
7pzC5SdC47We6hMN8Y0BY/iioPfyeZVq8PWkxtdTjVs/41T6XUx8n1nrLJApanNXeFknfVboAXne
KMXr1fqfml12McAzX5iXhIVtdUtyq8ae3o7Ryei5YNa8pD+We6eN7cirSsqf5lV5G/758Prv2oKS
FPf94crDqTKVvQMaeVzoDhTIbuiL82txDUaoIVEQJ/q32xv2GyDu9zGpyU6+uJs/raX+fJtKy2Sr
GVENKeGyr4h3K0VEPE+SIVdHpee30Gzad0eiZX+VdS6aShgmATkdUmDSDDt4sezKD6/uFlqbWNEg
+F1KJvweGD1TY3pJVFLn/gtsz9OyGaoRKGf8R+myMua5/mhk19ZBnUy71nsf/3FOIDLeL7vT+C5A
HsqOzSsZLL3cJn8+6MdTK2N7Oaq14n5QVJa11YcrPKHw6SPk6c6oYyI8hvTdeAwqf8eR+CL0/BHL
+V5lP55d2cKhfjrmBeQWupKlWI5i13o1ag5J17S+PrBO7R0oH9BNV5x/x7w/rJ7qgyuzmN72xUHJ
iB1Takv+KO6OOJ+GZY4nOi23x624w3n7DcgNXtu+Pd3Z0ODAEGH6xmT/XkP7a1Fsk+WybA3My6K4
0+1PQF7Qi3ap3pSmHIs3+uTj3NvAWP/3p+vlfP6Z7x8Pr/SZ6sqpnqRb5rvszE6o/lCyoSE7sylY
ln5bq4s3jV6xEJ+v7R9PrdQq8/B0rKetB80Xbtp00/5jC+EaeEfR7gGRPUT/5VUj+g8s4HuaEbJr
IIKgl+5JvwcadYXGdd9AGLdORUBvp1zqy5rEo8wkR4OmNbtxJ2u4tkRcZSzJxoPV9N/D/QfIWX2F
ylznRmrebldeIaBWzKnhn+QkCRzYtuuM44NnpxYXkDILHHs6UzDcvIieevmIvzP+31GozHiSHMxt
tI/odygeZ9fD6WK05veRUsHm4ipmubXgoiPHdDFewZ6/2aX/enZl3o0wAkQan1XYp93P+7iFLjjg
GDESR2/mznrxBMAMJCh1NlTgrmxdvLj/PQHas+QMMZ7/WQOtajNCMW+PegJ+dy/CEehRpKABcO24
0YeW+iKEPzuoMGzE8uL/R/FKMK3n8TKPCzZX0AX1/67bnwcLOxJS78lJAjl3zzZFrcViKdoUYQTb
LXSGXtnyezXpT7b5rzepLP39vRlfjeO27OmalBT7iqjbPsved4+eC+L95Oy5HHARXb0CLj7rZJd6
X3iQ8++/2GVFvyOqrF7Kvb61AJpNSBptHtlmonkgZYcXU/xkgfPAkuoPvh7Z5soi22npLTmWSuds
c2sCtFUwyeQBY+9lEliFCrKdfz7qG0r4o6sb7+8mTmNX9lKXAq2fdtfoQAp4NqVD43C4fZX6PB1M
4FRAKgCClhYjv0NY2oq3+XaJ4DZGbzY3ie7nd9rJpRmRgBKLMLReLZ0nKY5OhtOCZ4TpHg///cjL
JT8WjxvHU2pzn3rXLHxbR80ORwQm9zRCvSEZ3iu5hnq5ICuRAr4MXBGUCeocipVLVCOhtXS8mmwd
erLzIOqQdFII53qEFByFxIcHAiOdz0ajaFz2gQjahdgo/uZtZ4/HcZ9iUshqfhG/n4//j9eqDIZ5
wC23ceG15hYaH12Sfg5L0t5OR7bbw9fiHc+ai6ziBlkBGiJwFSvjcDd3h9q+wehPC+7G9E/Zv++s
tUmD6gAl48HS4cwk51YFnhA2XPIe6AHr5fXj6Xz8eI/Kh7daeXau598rfd7v9tW38r6Dk5MtCV5v
pcgx0csbvkgJn52X2EeVPThDR2W+upezvHHKjB2GrRYBlFThvtIomHw9etSq6n0KuTCt29LaeNzk
6UJYW273L7cAMLXKamThg9gj0VfxxUC/oXJsN45qcQ9DDbXUk7XP9xA7O/twrod3ZBJBLaRrfQcr
4BhcDW/58LTlxGR6oom6dQ9RJooMHsKkoRVCS5E7bMxiPUgbg2PSPR0/knqgFOM9Dk1wUeuoIJz8
utJJEIm7BncMFK7tczpZ7oNabWZcu0t1WFt+PIrx+eQW8TSrfTS2jn75umFMfZwrWue2t1O0d3Ln
EdsH1dme7RPuKTggbaW+dXdNt3VytDQ46XehNZzb1aWLpg4vN6+29/kzy5v/KOwUnQMr2WKA29mf
ulk6yC9+s+XGx2Hd9LOoW1N9Xe0VinV4uOe8u8ynzWzdrPdbaAqktpG001KL3FcbXqa7gNZFHAa7
yL/qQZG1l3snSRwlbD/Cdpi74bF/R29dE6Y5gTTZRJn6aCxCfVaoThKWr5tGA1410dbLzIuswzXQ
kM9vpt1m/MbfpVMer/tbTrWdhbJYXXU1vcvDztuBos1Mmd18pZi38iGuXc1dP0yHRuryE0kyfJid
RyqL/fCkjfbH9tJc8Jt1o2vuhjmiZM1J1Bq9OJvK+PwzrJULqYknFS54dJYBJ/wOpsnDMOOdejGD
/FxzlKJuxzVUTbasEb19i5qOYV5tHSkDoRze9f2o3nq419O0rp5xw774LZ3VljYPo/qle72/cOf5
xt5U3q1EZ+rEGt4RJtzvd8tvj8cu5xgI0roKmh9LjMPRu+eKVWc1LF1krK3M0EXIOo9C/BPzBiIX
unsyou6xIZuHdrzbHPUD4hQYkrICteUw369b9UIoKhs1PopU14SudfT7LH0MDC0R6lit2eescz5O
jZ27U3pZ4RW19Xlvh03IiSdxayVufOjnemt0SNp5OLgeU4ArmYu1FUjzk5uYo/0Jcd20tMeEIBC5
aaGJc4u2GDwf8wSlgLkuCv/FRD6JCNCPzNL7AiQl0/l7sLbXU+se6rFRWgNtKSgXDwezIGneCuS0
3g4XedmNluGHbvra/U2Lh/vCtJsw6pT8VYgsl0xl2pAkMJuQshpILX+H0B85iHo5NzNdj9SOFqv2
fvuwM/a2qnrJFiNrXMey3DHUWXjvhsmgDD/030sBXmuph9CCTYr1CPYtr7mFGXf/2NS3Imyt88xo
LyOgYYcC52O8TW9QYwfZDZxBoXQ2iV7vNa5mf3cHXRIf3q+aczAar8a4mrTCwSBPx8APnZgy8FY2
i3Jd3iIUrTEcOhdye+nCRZFKM3R2ySQ5smkHprY2Q/ekspAOw10zdZS8fX1lE2H8mWrExOAP4XLK
v/A0rBzBV8NImnmjnkyQjM2bTusLmxMYU05zb1l0bA9L0QL74BlJp3uZWnOM7brKOJ02+ttWn/C9
/wiy+npZfKsdmOt7/YPbh18cP8yaGB0MGgSoDimxB7dRb6zOyuAu23d5ntpSzcSl6SeKrCMHTuE/
olFVmCKeq5MQdZNe6+G30Bs5oUAOE6jfbHi3s30PJeHj+kpL8e8RWArJsc7ruKDB5f3G+v5YZsmV
0PC4FfkEJcV2DfYy7QBur8v2tbOdKGMc/ZzYxuTJOiPXqYN6uJGvmW4psn8PkjZ8XgSmLnTfWggK
Gt3C+cD6KyBSOEjciB2lYoP/bFHfPfdoQg3DSTwpGevZdJwGmMuSYdCwxYf93xv5TwEEQXQ+iGK3
psGurFe/6xQ/jB349S3pLaq7IDN2uAQAi5eGd5L3IKfTOqj3zX7LVWFlbLv3AdDj1ansG/37Tf6A
8r/fhDIQMnJIXmnVdWbcb+dIy8ywp+FJajhq2hTRVlxy36j164e3RzjcHgonO2Ge8vbvR39jw37F
kHIQSphT+VzMCCpLPGoph/P52NCGynj/cUYheWzQtMvl+Us35fbhPG7SxMpQdbMTzCx5WspWzYpV
7LCDO+gaiOzAWrv31XGud/dXoRrlD+/o1Gh4TNgnZGR3Vuvu3M7isXPuka1EVj7K39PEQtlFuTn5
1dqhGfMdZ1QgI5l9f1jnk31gtafylhHXrBYWebpIS5V9XGPVWYK266Q2QugA5dNm3VLpmEJ0PDkX
/HgU54KobiR3FziN9w/9II6JnULfAk4DI3Irk7dmJ4Or+rUbnT/QvkZSRj+72ft2iBNJnYbSq0qb
Vo7hnzHmIlNaHaB4V43T8TJqnO8l56IoG+UZdxi6wNQ8nBt91n/P55+0uVxKFLgIXGxYrg6VwkNL
WRqXZlZP+zoy1ih1NibNO/GjgO5ltXbDxLDPbGPseGz17lwU/xE7oEEzxuVRuDt0G1EH33pnSOnc
OR7ekpPEPYReQ3cuhpUUnVC34f+d6y/eW/tz3fl+8ZoOQQagNBTrCqDwsb/V823WTPvL/UppLfG2
XiXHaYTMyv2yOLAduCSIfA+iE/ad3pINLE3zcJxm/UcDvY94b58vNFj3DZESXJBe0RUiRwtQUhp3
DVLa5nEU6zX7ER+s9HQmq0x6WmMnw2hpNe4083XObDJSuO231ugSf2lZgXunKgoyVN2kzZ2u1PPB
NUEdnpQYS2sD22JT7BreMZ2nmoa5FzJfBh6BeHZE1q5lnZsL5QLqqtlPso227eVLfL9uVqoiTxn1
jCzDRxOoXtNW4sH+rguIx7eraN29LUopaJRpph1CV47G23Mq853ThCffetBduQXY+Mn6Y2vdyNxr
ey7Fddj4GHWet6XacCiz+tFv7OxYW91IzXNzdTlPijptYVLgAn3HKFpddltnZx7elGgdNxHqjAup
n+JeeMKeoXVzoprUNRhn16O8qgCJovW5Nqs351m4VqwmCsRNNXKPkDe2Ct3UVmo9otQ5xu1bthUQ
nmSk0U1HVTEdHx6RVCKIdtp4X3ulbfvnXl6uGwNoPb0xziY073+nY/vlQ881E2pL0LW6cKlQW3K/
BghY0n8sq8kvki6tWmOqPK8qo9dIzGPWinheTXQt1XaEj3xEBx1c+arG9EfNpHwUd382MqcT+V1Z
0fxx8Cr7y+UYnmtxP2p6h8ZWEIVbW0crOvtGkGvdOzn1eXCjOoC6EIfVx7LWLsL24eYuVTvFgB13
0YNTw0nJ8I/Iz8WxuDzeltHK1Gdp/LY/FL17yjFc62Q4HidK9xBOmMBrUsPQ+OUZV85DNQiiLUFJ
h+sPHIDKQbO7aKl22MKhOdnBHC14f3SB9SDleHOhaWr9Owz+gSczdKaOUxxU0DoFLLNyozk2lLqR
XnblqkByJZKULJrWd+kxtpA4/PfT/nSEaUmSgzcpCPI0lCEqT7tm+q24XOp3uA1AAycUO303oxXe
a8Ng2XZfNWXr1eJj9Xll3vpjYRQXU6kt4xbPuzrBY36yc0l9iH7o53scyy7C6V0xGc3AbCQ+bhN2
p7Rja4o7BkLtdmSPX4z2k0yK7yd5Kd2MGoAHKofOuZTXV498/7QhpvuyWtOlzC18A2AVle5Oj4Iv
kjbWq4Lv84E3gLyjt8/NumqPlh64yoRm404KN6c53ffXa/oJlATHEAlfktrKI+j3EuYzmV/4pehL
GdVQwz3hFIYXIwMpXHM077A4OHE7AWxTt09DJBiwJ704id8YghGlJhlaZ/CHCs4+m/NQBwHWGfSu
8J6Xdo2UGCK8VMFBvkxrny4O2hzsNERdodv8Xhz3VvjQl1ejXIxdBwCyrC9QYhKiIyVNPbK7V8vx
yWZjXH48sRKnHidq8q1duRy7c65FGDyUZf7cKqwPCFz/3mt/Wnnfa9+sQ3Zo0nX/49akbY0sTlus
tXlQMqnqcgLUjoIomcEEMtHA5cJw7X0sgzHi/qutu3o5wOXn/FkGP96gstsb6F3lhz2Lbk5wOYkw
+Lxw7ECl6dk1NNE978WR84ff8f3JlBwozqg4IlTZm6F61C/mnfHtlhyazwSguS8Wp05nhkCRLLtG
r8ANT05VpvTHIysRJrxpiVZHgJEpdS4CgMX+DWBFZyne2Mre0NvPXjQb/rTn/vOR0LapkUFSbVbO
8W09r+MSs8xIkpdtTYy+QB1owMf+z12p8kEwYKFaIDsIp6RSW8iWyvVwr5efxv4A5TQyrcHAZYfY
HttxE7xaL0+3BxkKhLs6HmeoUP3ekM18ub8dl2Y2qVOphEBgOCfZAtYbYEIils5xNmvq4gRFSPEx
RXj1vU8SlgaOVMwll48aXKXK4x9kcc24fDzyk1AHkjta5C367gxwzcbtxjm6rUHx+fLAfxaHfj63
Ms63pR6HpzvREkYasLG05CCYDmCcfweEP8rK5XyWpVXqcewP6nK/h9c4Zub+Cmt2gu3NRxCBWG7A
fNjbcTvv3tBkAJt0t03kRiy0DkvREQCPN+DimFb0d/LlZa/c/b+jwzdvqAYpCp01Tovfr3Mg720p
ZiPHAvlqxR544aBlzzpfyDEAh3wllv1kcYFooDJFnlNObqty9LaikMpBTU1RpWoOD36de8rgAbEE
qL1L1t7O7KYTrq5T3crgb/x76F8+vBIlkHlWr0n60NlKiBxLUu91feLaJD10hIJXZspP4mD5rai4
IfOLZPk3Vu1H2mNcHvVHXqjl4+ZOC56b79MHc22x+ODA37w6155kFyVahJFFukEzG9V7u7LNl5S9
eJ41h5wz2VnwAsjqgJOTRFmv0v0nWdTvx1U26n4f141zWpSf58AA4i7zEMsBGIkv0WnrrNrk/3F2
pr3pO1na/kRI4BXeejf7FkLyBmX1ivECGPj0c1V6Hj3BQT+rp7tn1NJfnaLKVadOnXMvzopY74GG
/fd3fBDt70duHKHLdXeV0lAsLFaoA2M28YGlgALGOQFMzjdVirZD+zc4MKKG7DxysILR13gNKNE+
FimFRHCYnFfwFcPV2uVTAoLxpGdsAPic/5dJohRN/1xogzYrXX36S5oci0lOJg6664I2RHQQHxSz
EmCqi9ZqjCQOQDMY8OYBHYioEN2VxukMqB4XsSQ+6WSiOvvpzp3xOoB7tVSsuW0f34aF432D5gMz
/+/p9h7FoV9DN9n1lzqXe4XWO6w73tmSzNO0Ms84MOb2FfUvxQuHbQrZyt8yF00IYRqFxTzL/KNA
/Ot4do96fe5lJJ4nc7RN0EUGnUludhmtKcC9so/pBj6pAXkElKD52E5pXtsrVFJHmVuP6vfvcvJd
GwoEKK91Nf7mbLgJoBck8UzBW6ArUvtfvy26yrtD51TW601nlq97Yz81kH8H4ie17Wzxl5qfXKMi
AfaHVAYW6f1IRf9Sp5cz2wzBz8lEg4hFv/xLBCk4I7D7V20N+gcXPGkhQwnRW40RG3HjiM5OecL4
cr11Jg6kqvOz8gIyQBBJAkufh08tO+vvS/5+vEa0OHT3kSYdjmxq3lxQZAV6jM1sPq145H3+e7CH
MZjbXScMU6MmWtwv57G+ZlX3yGAbgRecxeQR4M1hjptPEfwIr62+8wckR3cWfUcgNtiHAiNqNvyT
zv+bnbXVZ3BhqzdRrJh/paPL4sN+maoiWmBZXANSa5nso/uUzFcUe34cOZp92F43jSol4kuKyXbN
nQvIhxe0wDpMBTCvJed+dKHejdcIT1KuXrXT9SS+pDPjxb4su4ZLLiwggMEsMwfW5/8pMN0N2jgg
+BPl0mHQS/H36A9vY9mS6e1HZuSfrJ59cKi4tuYpYkfen0nsYAcU3rGAQRlMazyJz/m+CqJOWq/L
j2Sjue9I77qZV1h9y9YnvcXNREQGfkyx/++DMPZAMkgxepjsqm4jGZRu6Vnr87RZj0pfVmBEB8ZH
4mNoEpi9JxArLR/0D46aXFhBwhXxsx6FGKqH96dFPWb5kWZmsO5n01NvWPXN7mURD14Gkle/qLIr
y25UWruepUDIPVkJEjrxfB+v47P373P7N0bwQxhJFZ1cjdf6/Q/J1W6QxHGA/g+iczONb7sDY9j2
tvkDs/yZ769hGusbFXutW2S85SB+KENoZBFaJjCV+3Pk+aDLLn2XMhhWSwnBV+iN7Z8Bl05Gm9Yt
9jfsM2HgSl0gjdQlftobvy6YQ6De9F3FhDddGGaHSTLBCM94Qs3JU+f/XtsfxZjmdv49ViMmSv1z
WRy7jIXEqVXYR8rQsRNCeGNHG+N82W5p+eh1Th0VLS/xxuj+Byb1a3rKqegWypUhK0F7h2Otw6r7
Mcsx1fW/p/cgKoGS0ajuUMJSFaW5iXcJHYXgQoXHIhuF7RKiq2GAVnLtF7CcQ/CVbVeo9EcKho3U
h1pDd47KAyKzjY0UD3BDqhMOqpJ94JiyuapGTg9HspyTHXxLbi4Zx7OBpIDuYZzqqdsaa/i3zKeH
pjv9s7UDhYWtbM/dvdLpCJ4jZQIW5kZb863YW/pM/rhYxTLLjVCzq5sxYGLfsw0ttZ0KAOiFXmv6
eVvnIFve9sPbqLPM8X/1q+MM3EbeQb/eyiHnL3syXeqbdTxOL8/ph/wemsUbMKJTzwnTxSXz90/C
z6YYJk/u6SvEUBacR4h85yzEkORImaz3epsGT/LoK6KRZVygU9PJejubIZz/g5kkhuqUZ7oKy8K6
LOiuwvSpI/d4nO+/CrMSCp8YY/VcbdZz49KIZ+87V4a5hqGco5YwqKVZRbXxnJjIIps1JstuTq8T
m1d6TvKCHizOlHm8iN8LGr1do/RinSr1NXXkRbEdvOnM64TEpDeAhVkkjnQCq0YRW0ZBzESYt3xL
l71NMZ9eXG5/agk5nUggGbSdP/cOQDyaqx0n65sBbpW08FU7H0bPNxRHx1o4q0vzUmz3lyWqouqn
PoeqlMwwUUlQML7Y6pN6Q38xgfYIMAEsxWv9LHeMENia2bvZx6X2PD0Cjfqqb9atNnpf36Err+l0
aU9ZNNeqETaYfadEjvdo42pyBS+FkaInpE29S2b3R/uZ4gUIZRsnJLGto2rtZ53U7z0V4Ce7AyvA
HH6p5fYekvlMfkE++JS7Uavq3KMCKqUSBE6FiYAQ37oPzVIon65lQPlyNBldsXwcGGiPv+b+ZCtU
KbZ7QS3eG/EYhkA5foUnUbFvIrtn8ErDgjV0lu6Ha5/WkoU1ZOSPxwd/bBhL3uK6R/jFgPH0hZih
gd39EDj0FKLt8xhqN8RTQR78QBYhN96mb73JKiTToGiKFx4YbUGy0a0FOoC07uyz8UFX7erwRpiW
1ByhI8MLqPZGKy9AJDmNaApMn9oRHBxlQPHxfj3Ou9vuEJ2rGhJObfecPjmfRk1f8hE+7bhXP7YX
/w5wD9I8QQwg1HA/IijelJmNsrIusj6PkRMCCtUmPJvBqPtUoHuGv6td+9j82oVffaIs0TL0zxvs
z2T73E/ygMqn8iP6+yuOp7tznJURb7RXVHsmseND7aJ1+Q1+etTWL3mQu8O3EQ6IwLi4FPXGPbU/
51dFE22hxLC2mms5jrNeQq1ib1T+0LNanl6Adx58yl8D9htVhSoplP3lLBoRkP3nkFusk30WFQ28
duXtya6+IzjS284Am3P0Riant15kzHQEk0blbG0g8yV0PgwbNAAl7wMEHXtNAI4p7isW148APK9W
6WRomjbVtSqwx+50SmHv0+Qw1B8Z2hJ237Hh0tvjEsK//VI78EIDc2p3wYsZ0Rw1Wk+ynobWJ6/k
0e1j2zuZr7fxK4S+d8/CBiezptPMOCceUCkBLf9ehO5na8fy0ab/vVKNzP9w0OtLpfUFGWY0Ub4P
U4e6xHIZuO4YRH28FIpgq2DV1r0RX7y5/TShy6viTM9N29gRBz1QBsVpJ6BkxZSuGRInfafldD3c
BGw8HvqgSRDeuz/P6i5VO3Wyv6xTYbO3CmeouSsnez58Pr3HinVTzX8P+ODFyGg0Pilk0XCTmruu
TM63ZLAT3c8RYVSoIoF3DQwZTvSOl6M97ixehgBrYVA6qwVyRi2vjD8cXZG88LxAiQuuLlJZjRkH
ICMGYUpEpwlsCYz++0xQsxmejTvGxkK40awQcDx4aIGZsWdCyGlZhZ9Wa/PTcspR3hWgWLir98su
X9TzLU/4EZAjFPP1bGmuduUqmVx8DJ5h41AEEY06jhRpObJ6P926qiYcvCDHYVZombPfDs+L79z0
nuxpFRkcnSO/nH5TAvXzk/LCqu3J/bcQCc7054UiRKO5D+9/dqoVGHV36I4IbcbCQCulROwauFTL
R3oAAuMtpILmUCjUM1TjIyWHXh71k6IGN4Kkl3VEhXsGRiCfSo5st7y+Hhyzu7Eax+wsy2EpX6Vw
HfoqstY9Fx9u/9+7/kF9UcwHyxBRJxHN3/uFCwbXfRBFvAiEclFmVaZMP4tbO8cW/viUowb17wEf
lMdpSUoYKYPtULisG18Kal+WUikSbz0dVRg48GtXXc6pPRGxSmNFMUiYkyJ23jLygwLb/ciNDOE2
iHplLRq+M+1r7a/Bvwquu2k/PXndbttgD8LXgHYOMBl62xQsG+eo6A7y21mhbSa6WOmLivAaChZG
6F1p1cXDNnTvz99rnFvGIyHAXwTrZFX8nl8ZQfdwS25ACrkz98YrHC/00UAN+CiSwG2ig0+9a6H7
LcfuQWGcJf01amP3XIPzTgQzWtqvwejovwMZEBqVBu6JV2OFxskA8j6X5L/3ENUQZvOv2TYKJIM4
11VAHFSCnNiXnfxzb+do0F2c61B61SP36l5NIa91eIKR0LN7yEktk68rjwwY2QrySn20RzBt+trN
d5YS253prjZ2L7qtrJRZbg+mITK2+fwCKnsSomd1M/GsMUDLKW+HYWwBFUGLJfp8WUN/4bQUlupq
TjkM5jh+jqTRwA/d2BQy8NN5fw4lV9hjpK+SVfk9e7/WDhiFkibzrkpBIQ+s8wu9TOu67RvSuHDq
ld3DHAa0Tx8QROKkB7Pyev7ZOuJWWb+dLbwMjHLBwwapb31WbPZT1fhGqObl9hrT0hJ/uDvsL0pL
WR7AS5r9J8zsKAU6mq297lAhtMqvtgfJg61AfehX0bMRrE4ImeqdE0XIxCBte3VmkegUhBYL/jEf
j20BcUgnsNFbimWK9GcvMDCwXMq8AgL9Q0T8tfP101E+aftaokYFcAXo91pLjXdE/Ye84BeXZwTI
ngJjPoDq1iMx5J0zLafDXsraBqaHJriVAF83dzpIH7pHLT/vQfZ8//Ma65KmRS1fC1H53uJkhl8V
+gQwtcfmCyCTp5Ybo3W0xsHoZqfD6ZIzmmUJPqu/zN5JetG8feL23Zn757aWzE+8vj+KYn4/vmBU
8OAJ3wee4piHqD/TKMlhedIqws2IrhjKHcMhwjGbf5/8ByiB+9EaYe6sXOqw26O0PrGcWb76scxJ
UEKEBm3zHrGnHtUA3p7fweo7plNutYz/N+GmH0QPCgNOgGrAXO5nW6txkSoqgERgo9uJ0zFQekAU
7wvV52feBxhvfntt4e5BZvpDQIcyLPAuMFjuBz3l0vF0C8CqMiJmtTRquvixml+ROeZKgT9JJ2NB
iWWuI+B4y42WRf+jrgHwEuakSIlFV1BXGq+MY5ynmVJWPQE9cSfOdTqrntDlsU34HsNpH82YcTC2
n+ESXwVxNXhuWXRxMd9vsfvxG0docEmlPM2TKxIXE/SmEXbkCPGxKTAIyvtq1HaK/pa97wdsnCK5
uAaBHDPhEeoKr6+XsWS+7z2HEthStefMdi7klnfUiVaYfI9Y9X/P+I/MQmPFm7T0+No59Ac3fsBm
60j2OkJBMe4jl7gsPdo63KukSQgs9FBaYAm4StrC1oPiBmlhH2timsC08Jt77qrv08HgyJoLraIZ
JPUlrRabBA15aXL4f8/3QfZCe0GmwwKmS+vLTcMXOc7Cui4ZTVgyT+jUORRuuDYgB9tD8N/Iubel
gz8wz7tdhW85pRNhvqUJV4tGOqgddykSUAQuaytv9Q8w7r4DBFD0HXQdvCW2FsiVvklWRzFWhThi
35u2ef/Z2fSxcB0Fg4rHlQTZ4/5ka7fLNevuCdcqagBCSIWHJk11+2ZCh1+0Rs8/rySG493ShZUP
Ng/Psfvh0mqnX+JK3A6SOXFuno9fiUsIsYcmj7XNYNx6O4jQ1Fhkmik067ie6dsNGgni7VBmoZSD
nDiZiCAJqV2gBMK0gvM7jT1KVu3qUn+SQ54VgjUDcpbPioPs/SzDHm2dXGdMWdDtAam/r5faHFBp
vOL/nql6ykOB6QanAOPI8Dbdabpt2dB/V1rniQPlnCuRX9EEC2bZvizOKZtr4G1fFTRoqau61BDK
zZT+b9tp/Zt8KTqjUQoWRToKMiKg/cqBuuco2B1FLz8xNjA87auo0vnLr495ZKr2B4rxCFpA7m/7
vn87d2JgkBjUaAaYkf7BtOZSqqcF97FwJFFMX0hLzJDE8ZOvg3lw/SX6AubT5QcxwRXVNxffXJFt
OdbfXcavUIHp0fAHV9bEj+thoGHqfmFfo0Q6cRJB59BFaU8TlxQySItRmx3Q37yHxii2cNTAfiSB
furzv5Y8ypRQ0TPSzq6r8o6lEuIb/tE4OVxM4JCQkvj3lvp7C4sBYXf3qM1QqdIat2AiARAJC11I
lXSRHhxVYOWdHx3sm4ewKBIpPCYoTo5504ZIt6HU57UWHMV5vT/P/AiR+yAYz7+a9K5BHR4PShTI
4loAty2cCdbC/wKnj+MQL4XhcIiQBPfRonXB/8bK+6EbWVB/l5zUvGLBhYoG0ovGa2ZB0eBtcUY8
L7a91WdbHvDnaSGW/NdsG5Hkdolr7ah1AFZczQlSij6qXv4cVhKYW2QzkMtoR0c+iBx3YzavhOhY
ppkY05qwwJwn4oZrUkIOBSS97eQ8HA2fLXBHHB+liaYb9PdRkNV8z9F2lngiNqMJQoqBipNHnW6x
+Pcm/tsUFiv6a7zGiobXo347pGxi6EOoftoTNJXYQNTlgWSG3jAAAWq1Dfpg5+AmR9jHyAxscRPF
oGJZUvfzUCY8nGzksnBKcZCceQYY2eMztuFx/mZvQAi65MqYD8A2/9Mw4a10koIu48GjCX2efZMZ
1Rg/H+HGB+Q/NeZ217GpjHiAMhefpfPfL/Ld+I30NbicQGveBv+5AAGBIhDs9X26u0RD+nOp+Y0S
b2t97W8S15h24xI6x135llaa0Jjc04PbFgizQVE0l9c5ssIstY2wDR3A7xH9wZYpiyk14tLvKffF
Pv8Vjcmny1sgMTbVB1T4UYkOvJmTz4Qn28fcPvgv9m4rtI4Aabacob9onft5NzuPcjese8mRsQHB
ds3ZKxcvNjKwl3iffKst10DbKvcb722KbUmvI2YqWj6viv1OHf7Hd85mhRkRh8Iakdm+/dmyxA9C
BfBXus3Yd3T75Fb3S6zlFfqZAfF3gj6AI2SrIphSyI/DDlps2hoRf/vbrCpQQUqoYL5EZed+OKU8
lKd+QY+p5rI7LSQ7wwKiu9mX5hfy39O8MuZI2Rhv9OdXeH4j8P4UOTWI472VINzc8iL7y+1v/JxG
IltqSFkFoQxA36LZ73QRDWL+FO2swQZX2pbh/tZxfobDVlzogdBvaFz2ff123IWSuHkmLDbQGWKk
C1LHlimtWq153N+6CuPx+EI7RvAPKGzcr3Z8zgpVy8hXR0KP9UdVEdlg11en7vMzgJ2huGA7vlCX
a/Nv+vPYFkMDSaKbLbp9TUUdOZfza1TQutmDWqldv7ZkM2vbvb1Hu/f3KI3gVHfLU3AZXA9roK6Z
Rb0Gz6IMo+R/H5K/7ZT7yTRZe6mcBrFeXA68d0423tLUoIEDIFjeBdayOrptcU+cgmbc+zWtpuGM
Vuyra6YMxOIdjF1hZs7XczV2qx+PC4VssPI/LuZbji6hPB9YsY2Is/3vOf8tTzXm3IhIxSCCOyKw
vVd3wqU+e12jKIx1kt9HKbBG8px9O83JJ07GWTU3LaM/yNF+b59mBlMcDmmxq3rkS9YMKWN6k7ax
HP8vHWCFXc5nS7xXHm4lMmBKcdTjkA2+Pytqve9ER4omPNrRUEDr9UL+vfv838IB6PiJAEfwgoe9
Wr3TqS0c+wVBecgJI6T2BhgTtH2CRz+JzjGSESo5XPfneP++/kI9OewuP+SwjnHFJwPRX4GN3fml
dzTeEjxnhI9H/S5RoWzbAA/PlsKd8B/LI9rX9wtSlpISZmf1wOWb+pkv4ZAz381O47bN/uDxgaD5
/x+nsfDlLuretC48JRD5r/WUKwg2AlFY1H0rX9gMIi2EjPy/d9jfUhj7+9ewP9P/tbi1Gl6k9PgT
G6mbUPAVUgGmTe3ze9Syt35yheZ5ViQyR/CS1GkGjbMUJeW5X6vcep1RtNHwgOdB26MJdV51bYS5
XkMfXJwLtgyjAG2YgAR0KruAiXyyD9N0jhruIl5VLuIaOZL6Ft4SFaTEebjcr+VN/ha+AXbp+olL
S2So5vbF06chWvvIEN7s+K3w9dR4Qmd7Phjjc+AmTjzZv8du7h6sriUPI8kQviXaFI2myru0WOE9
vPR+T755CUXXlKeBWOiRwxX0I7FKb11UigwPqlabp+MPhuRfq91IacKB0jmmuojW9s49LBHCobF3
GHdn48qxAfwttWVr/vYoU/09yUZeU2ilco4LRdwQUGRdBJRWm90i8DK8Y3VnPwydHdmy+/WsD3VX
iCZl7nGR0tRr2dVibv+aeyOhkeTodu7E7LRRbcvjYnii50kn05eMxCoX+XD17/Ee1UvoSnOO+H9C
ibExHgpu+16iINFtWZOARpHQcrDtC50peHjt1LSHCRu1Vfw65R5veKWRQR1jWc53PULi6zE0bp5G
bUbQ9q3cTZ/ajHl7j16YvwdrREA9K4Mr9PkD13DvxwMY1zczNyQDC3C3ZSEfRcHfYzWi4P5AFh6h
20fd+moK7WdRXgQlT0cGQKZkvFGdoKBLv69l4Ec75j9FTZR5Kek2YtM54+UuVxG1Aph3sDaRq4EB
x/kUNXrkbMzWl9WDux2QGTU9aotQvJt7Znc4deLrlW+oAyBPLdSW+vTa0R2LsSVrmd2DK5T+FnRU
on2f270xuyMPkTDac6uPHOtd6JlziQFkwCn0m/5KS5x/tGFAqVKBl0l7+XfjIyq3XdK5DoCH6LC5
D1NhS4VupCNB9mrLSR/l9r/G+kPi6KZViccoq7gNZWtW3IzzPBmGM22uLnP7pSQ17Hx2rGmpIp1e
+Oep5oFPeU4nAd5Pst+yzH8T1n5Xp8ejQGRHjVVrhL9z59orBxEJq0iN+aRPu5gM+ewFrnx2OnY+
GisespHwv0fBDL1VUzKunjat2AFtB+nvF7//KY2IlAZyTQNMfPHX9Qzk8xwXWPMNtYlFW0XmwbMA
8hDAZHgXHB1kn+8zpEvdS/f5PqyJD102MsZOpTdHJa80QJ+3VUofFCQYjYPDVqaoh2j3/WhKfg6l
8w50TNfUEWTdKG/BqGd8PGfTw+dhvre6I2TY5te2PvGDjXY/buP+PiZBF/Qgj1Yg2KYQcnnHoNyP
Ju7XnCBBcKI8gQUC3lwtm+pv+OVDkY4LxoegfzS+pKpkJw72VYRE5x18hYC/Hm3GFBXTtn3z4OyK
bYFoCdAunst68+zKh6C7K/LL+ghIKHZ2c/yVPBuBLLc3//fEHhRBRFcHUNcPvoV38v2XzE+ncxgc
CbmipEYN2imI88JZIqC2hv587oEMtWNjigGVt9J94brw758gJnOfJvALKMFoiOXoMvv3/hf0DmmM
jBmTvS6KDTwVGEO62/9oyQ4eZGIM0wdLBmsTIrnamGhIQD7JMTFqFHmHYTLEUImSDn5u0o+rWjjU
/aIlBj9omvVRBUUyEjdvrFq7Ylf9yuuzUyfSyiyWKekISx6dmqVAdPQsA7ytPFGM8cmyqUibRMhR
y1vmLxhRuR+8MeG6ivM4TbUzX7bDv+HxWcj77Cyhc5HjxZZYu2Vgtd1yD55qDCuOCGuMQosmYuKv
OdeXjp4mAjhHw/kNFC9LLDNFYYf7733zIJmn/UkxCSYzmM4/FazsJun7Us9+AARbKAP4JfhLnd4C
DcEAd4w2eZ0fREJzp0I1E7RwBdhCswxbhLl0qvvcLIkhDc9ogPbwX8mfwd5VM5wt/z29hxGd00+u
QEGUGNAIAqqa6hGCWQLfWdtnHD17Xj7SMNbsmWf813f2vm27Pgpy8NFFiQxyM92F+08X7KKgmx5O
V4BW2AM7Ex9kOJHOfr6AhIGG8e8JPsjX0Zj5NVwjmPc72rHTuyD0ltDdRC32B9iJTcH06cm0PKvN
PPlBZ4jxhM1GTxOhoMlnupIVxIdrJdyv3yV7BmMNTRDBYoY0zZDsmeo5bbWJfvBMEMPSNUaOBPxa
Eyywy+pzrldk7rmlgueGA2d/1Jb5hDtSy4I+yHwQcugKbUxAJ/T4Gt9PoYzQYYqc+C2v+te9B5Bp
CRvQBeZCwo4oCB3bz7ZH7sODCFwN8o7Kgez+ALJ/HflUTo6wWjHC3mxojcBIF0T4L56Yoi5nT/97
uRUim06LD/VPwBcIJd3Pc3dNg/7ujM33CLAY1VaHcgOfUoB5QDwOV4tFW1TjQuJvNs++YLSiOQpK
7Q8ZjrdDr1/v9HzWGUHZkL4TTFKXSmEGvMdCQx6lsqGGlqRbA9UuI/uEluA2+tJBhKhjUlEAvltt
ctqoeNAW1L37vno01PHFHzilr2y6T2fQtV8aPjNda69aZ/wvA78mS3VObjbbo43Xd2R3716eg2Ex
3A2lIV7Zi9uRoFD1baQdUWs6XMyibydHaz9Hgrcy94pRqFYPn8rCkJ9VND9HwWL/dBj2V/ImwEJ7
ci2tbNndylM4ozqNynH4vRufj0YxrDdSYXY3gQYn6vacrQ/TXtfgDybSqMtdIpvJ2TxotrwfDjor
uZh3Ky++Wqir6zih3tzrKloHfuf19ha96JsLRl2wHfG7XV6+VZTvIivWrGuNSre7P02lw/AS24fY
7H2o2/iHP3s8mQkGoN/dRR4Z5Tj7EqzQ0qi3F3c/06bKBIFlZSK/KO+d2Ng9Ifo6eD/P5G0GJVVC
KNVI5z2//6Rc7f1b5IU+OsMdpzPqzTveTtQGYLyaO+c8qibpilfKdO9lH+faUGML/rvXkVEtNmX/
8lKdnRAB4snOwcA0qM3uh7q3LhvMx2+Wit1pZfRhjS3jnVFProFV4EpWmNejebuZndjPE7yFk2l6
GMudi1HUX2H0GSRtp16EyT87Ex9Gzh6AURgW96dBOV+0Y94jrMlCkecgTO6WpG1jkmFRruTRLIwV
vZa3+l9QNOwsGt4ceGrUXTTn7ofV86RXdASwTMibCrZngByQaLireGpSOxQIEhQ1HTKdzls9r3sw
PadXyG6WV9gLK5t8h0+x+fnvEPjoYXL3qxrJpJxkveq859V7Nen7D0YVBpoi5VGMC9oYvO1nolFR
jVpj74OvIEt9sIXoEouGYiP2Rlfw4UncBzvjYCn7OgOCJhItlERLMNiB1UrmepRo3Y3Y+AD1Lbgc
z0LODCVtJ8Hy/is3av+AQMW/1/TRPX03UGNNw1N3vw9TvvTW6pH08PzxqZE860L+49sbtb0HHl2Y
YBpYTNAivGib10m/KAfXWGTqV7NrJ/bR+xqQRGrYT+H93rKNWwdrfDegMPlVy1nFvSFt9oLPAndi
Bx2jj9lV22j6f5AgjdN6N7nGVyt31L3CHRLfJ5O3s5f73WHwprgdhBJrM3lDSLnedPAz2k3OIIMz
1kCldqwOONuqgzD6+96W3ghw/atx9m9+fwgN+2oHo2ipoJz+cfgOMGh3dgsFgYHUh86aIe9snitb
Kx0kpy+3aaf0+4nXSZ3Obdrdry5wGG7m4U0O3H7sn7eXo3v7uG2Voc46VA4K86fCPO2tCjpD6sTr
qDJOU6Ld03GeavZx56aDj4IAH1rVG7G3t0VPvCIIpoaEFv7Z5c/0dUv6PiOr3uMW7H7vl1yap7e6
6/dQID6MYJUXBzfOjahropcd3YxualBEOo4vB0PTrXAtY8D8HZeWVBr6h/J95TcNzJwXK4dZN3ZD
7ZvfuJ9misk/7rmnTeKd5wMECwYuV7Qe2lWfcG0OUJX/SNfJeVktEUUY1V/nzEiQzDfqp2JYQdl/
oadxRQ++NM9ceTFcm70lO8pbd6K/X/x4fjwb6edpSvOjShBzRey7N64hJl03EcTg6gkl/v1wt9Gf
CxAxtEa/1OceFuxf+aqYXDw0vG+jOvRKzDTEpb2uE+uaWOlp1K/tvbSVE4CN+SgYVwMT9ZmuXU+v
WCggXJ6gDW5WN5wrrKIYpxk/h/8qBWYQeTvVKnO/vhj9cPUuoy0LbPviB4VzurnJzVVC75Jbe3mk
Sraq+t2LOUBv+7ap61lR8jeN7gZjIgVPEqvwKrszSzBUiPiO19qCcny4QQDave4Tb7DqzBAN7n+f
+pbSt+rN/k27IWluHN6S5UEQl7Svw6KaVE/9vn3JjOtrmCHtj7kK4Iq+ZqYfCd/3PRolBGVuXHUs
Q6gqUPa5oO2D6YNJt8jY2zeiTEVqnrh8Og9im2QF3t4evEc4m59pPCp2/HnxD6/qiN0ifSV2d3L+
zOYcikuIaruxZ4dmdmc7OJnwdCKuoslpgjOMG4yU7xI6pcy9DxERd4HuJME2W4kNIX5RaWaWmEXu
lLu1gkV514qgSgXm7TSKPxLV6D4h4vuVzaTCKHtGGFj7i82yq88YD+DHza91OltOnP5RTVMZr5Rl
2HnqsIW/2c9kgPwjTkWX5lpkFpvT9+614xWeSgJj1qQnBwT0IypnAz/hFt0N6dxQ20deYhK6eBVZ
O1N4zl+H4Xrn9qlOMzt3Pz1My/EGh27W2S63JwwwNCLHZVY6itsHDxvDr7w4Gn+BZJLUHE8Sezfp
DnGzN7NxCYNsms019ztzU1M19qBsBvOOv7ND/7DRP/TOcD9V8OcIUAqRR6RYowLLBnRle/x9aZH6
6Tp+0Z2AV80ZQBRTPPqH0pTJagU/Cu42ykJIJg0MDIzgogVd/4KLNbLk9mEz+Ag/r3jFhyjaz0r/
yAFTTLhv3s2KKgdTgmNoq8QpQx/Bgx2X8/M4mnZWJHUeobG0Tn2zH3Luq2k0PZP23Kbu63l7/SbN
ZgOPe+PbOJxfKTx05vFEs4PNyTw75fgwRWbg7AqTdTqbG1y2zcjV1uUzDPDV6bXTE9KnOE+8nsga
RseRbgZINSuYzV48TJVWgWooX8moY2Sf6VqGD1a94T01xDLKkvxiIo/64NIiW+pb1751Hg9msa/P
ut/qVnFR4fEqDErOTnfI6EjIVt+ZX44LW5nkW7LdLRuCZ2JnprhhZCD9bJ/skn43iDPS2Giar0Ws
3aqO6olHxO5TXsp7lEMpEY5ps1LrtvrzxL5EFs4IxTTzj9wkybRA4ZNEdUZH0D060TQVf+ayKqDO
SasOa66OeMWEOR1fYvQH3lnu/q02kaIZHsSvoEWImQHIxpzPms7eT3bsc7Z6OM5HPL0mpYXr7qT6
7rOrzo74mBqrKkFrj2eJDatxxx5wDpvSr8zeCO8ZS15Hz6FfX+3eFvEbsRrQGf3BTN2ylxIIhNh9
sFzqTLra2Xi36JoCnxU6kSnNlrxntgoHjuYyvWZ10l/trP2ErHxYbXdOH+m3gRO/ZNbNuxnZPFsR
ppC6k9/jVce4OTvxetDcG0XOBMqsilsw+pnr2xTXg2f+p/RJ4jcZwKg81eZHgC6vce3EGM/wn56B
h9EusbFUk4kYulkP7OvFk/kcpc2NlFytEHWS0OX+GlSLYkqwQzqiJg5NY78aSsu4w8lNxaqWtXGw
OUVD1clfqmW+JuwqQwya7MqVn/eLy4ivM9+7BUEqMjp7s1oq39XbeZyhUXs1sICTVyUZNwnEJ0RN
vo80TKYyLm9Gtah4Kup2AkI+ZU/3Nzr1v3l/cfsoHWl6mRdXs2LeXjDVSkNxT97Bi6GUypjzSLY+
KgKCWeX2yOKzcewjbmcKoEesc8kY2Xdi0lNJnqSX9Pk21e0+D9oQNiyzlPkvB7dvZV71cR6m79Ek
nCXwWT8UQKkpO433bt/QeOFmHKLMCZ3seTBFTuh0MVO64378clnH2yow89V12tsZyTKXLC7ieG9K
37fx3ks8NbT7aAzZuZ9+opWm6aOqglrTv5osYEkC8daZcQ2I8xaOd9zTLu+igdkx3w8R8vepzx23
3BE7EWQaikix44aQPbSEpjvOb80LuVqW63RNFhWa6gdZx+GN8HWj7wq0yyFRCIZdzCtGt+f9sDcu
8SBZk6qcyJB8dqmjvl/eB0uFvebJz5lzeU7cnd8bqdi6ngGTvONaI6OxdDGy2QHJJCP4EkqX+6fi
S33nctGd0+ZmHYb6qPxUoN4m0+DtnJqxH68v/sUnHI8zJ8Xpyc1GN2Qzr4jiXbcwhKelF/jx9zE0
y9LQxnJpquJXoDG2UEeSTUkiNg7DTsXRLFw2dppbEWHNVCfBOHJD6zRBDNhUVtJKWatTPrLPT6/t
6isLDfWdgkVv4Oh46WHh99HT7FK21LNbH1x14AeczXRc3WzS0f7i6ATPqIluO6v0bOwW2Tgc16JT
ZPZOXDGhfwJCGipGtbO0qcRrPtnwV1/Vmdi9il1Ndi+nr+K1WhZvG2XaJR+VHVEATTY3h8wBxHPm
Xzf848w6bSIOTt/dDZHMKgLhMOQL+1xgYRbCUQbfZ5Q74fZiqbRSQuc9NMNVNBTK2gm863eV4zMg
F9dBEYdO/K69BIvD8LyuSRHVscIe6wKxu/gC/Eb+TbzLUC+InXk4nQ8CSuqn/yHszHYVR7ct/SpH
57qscm9TqqoL9zaYvl03CFZjwDa4AwNPX98fp3S0M3coQ6m9UxmxFsZ/M5sxxxxz/CxdIRWKjQPb
s7Z5dOfeKAFxdTkmQHnE+4Kj8/RsAjqGtIwqKIjVlGmKVAQIWCMlWmKdh9+oOjm41n3ShpfdLSHo
nps4kmWb2t/GEB/lTD+LXYFx+3zjja1xnrladB8THL6d9BZePXVtbc3kHNVPv5o+R8LE69wTUQ/U
wYsUp173h9daPpB3LPLIDhXPwNfa4SO+z8gtItPrHAt73kzqeddFM0Ic5z263ike8NlDbRi+gnkd
zpGd8adnX6TWpsvr5SKm03/2CZ6vQnqTeUlMybKG+Sw8jYkLfJulabkEPTQjvQq0Yza7f8ume5ns
433FFEEsr5yyf9nwAShG+IrGxnyfMORvzsbNSr9bkhd9VntBQ/J7lrFOWPhfUYgrCBFPijrtnIUj
3PsuiVedE63CyqibDCqvplwYnqPiztvcxvJBG+nrx/S5fC6anZ65A/zPPiS8WJ6+mlH/U8XXqcWZ
RprF2YfrzHu5Lz8forHmfj7cgQ8Pz79O3/E9rcN0PXCueIVjS4iZMU/nV9Pm1fnOV8WkDs/+OZo2
PnPK3HkR7JGwzC5uO2MWVsM8CObWZwkecSmv7qt3XI+fwAQXtJ5IpF6+fnbllPxq+RxxdQOdrbES
dief1YilXeB71s4AVT/IJ/HpHEr70Bi+DpoXGswUMan5jM9480YOmultboNblW6xe3w1k9vT0SrW
zDrWScXLvaEF9QfFY3xo9B6lNn6fTVV4LjiJUJdQCfj4Zg/v7XElFhcAySMSKBmtjFUwwFGIYVWm
0xw+S7yyaXv5IYvkwz08z+rkw2AZcStrQu0FG1o652EWYS8zyT+vK49MKJKCfG1/kGK+kCMYqz+v
BHOBKTCTrc03OLYrz/RfLiaAHkaLliBM1c78LifZhA8uLRdPzNnjriWW7VicYi7GZYonXDOzDU5d
GRGKooMgYpqCe4yuno6CwxHfdGZMLzoJm/34djSIkIlOJ+VY5nQ/KbjULmPrUO/DlI16EfdG3WbJ
Kfcs3L8PrEisq7rMTORrTjgaaeYTMTjMNhqS1qbKUAne8eTkHt9LQmsW+zZn8h1vUHNrBzhoGsyD
DvPwZos/H0QkD7rrxHA5lb8izaADSfwwZ5lgphlicRjiYmKUULF3e57K0rp51IdXOnku3ukX2LWn
wnf+9UVq1wiEIltJpINOwYyzjiEQcc+ZKLxZDDZivr0VqavH5Cg0RHJGUpEggTdIjADXopwD+l8Y
mrBvrDyxKLHXxwt/In5RwaVg8Whgvvv1/EjCiyog35annQK158HWnKzRea7JerHKd74igg0d9KXP
Jtp73QSPygte+PqZf1R5bxHuML4oap1uUs/uocUCaRzD9/AUaBvS9QtdnhmSGmdwoYEw5fz7Sdj2
9J8YR34PNCB9kEci7o9hJwhkDa0tUw34HAG8vOMjSyouvntanudA8GwsG76jsufew5b/f3iC98TG
9WENnEz57b//kaFEdRh85uiKdCUgrWVhFL6WYNmcWKYaFwve4HacHz4m7PFMWC1SMGYgSjyVJBeD
yP98cSqyYE+WAnLu3Of9WPXx0/LhOOCXc7+dGRv+nWiM8hYnh++9Yj6Ts6d5S3KO4pkEv6413hMd
lzNAD4q9N96RYBSSRI494US5701LRPQOWMVf54l18XJoxB3QKK/LOomAmkl7HEmm8wVv19yeRTI3
L4hNj3vv8zX5BB539zMOJCa3i1sS9HJl81jby9IOAyBqk/a296DmEpMIw480JjbvHorA4uSZSYuh
YDr3Uufx/YolXb7SMnqlNYeSf9i61n8EGlIk4o7gyYeXyRvP27rdpFnc0/IbIRUCK5wtg6pWe6/1
B5G4LUJMVeJxxljyoS/4HEve5uES36S9p9OaxN/CWWYcGTtSUW4kax8XG0EBaJGwHPAC0pogD1/d
+zYZjchkDDKVp/dYygcMLll+FjPHVRzTE54SfATKiTjVJ4KlC6eYSCHofd09dgsuPyeAMRJeP7q+
uY5PzhX7Bm2eR1AzOKfii4oDw6C35SsGzwsNesU6rk2d3mbC4D988YRHSuWDlgXNrxgKZMV79xQO
oHGtgG0cdXmNniw7GpsIuZwnlvfe2b4qZAuGJ4fIFT1dBeG57OQUq5ZcVnc+FXdleoTu/DEs3rAM
ilCF7MvAbHErBVRe8ZsV8jIDr6Bvex+INXoFINmyQ2bJs5l9RyX6wXff86MQLDMPxlx8Z3KFBFLB
qUuYWuhc00F8j0RW2LvYW8dYm1HFJxL+IY2Se3BPeYv9gBc5j6wZ93ddcaVT8TT822f+BRvYE/tX
U24TV/0UyNOGxCgX+3nCiAFmHXOuGjXVs3cNmZnN99+zGuJSXdKBJ9GVQFnu15s0B4WvzFaNmcjE
GbK5O7aHco/bYph6vs/p++4MPGYdsq1wkZPnzGTzhDwvt2KzZw2oOKkbXnJ+9iTPHp/8hvI/w15n
ivt0xZkQkSfXisNn8ogbJ/vEY8iKps3G4siJG6CwzATY3B2JP9G5O2qgBywMkkYMNUgzb+/vXXAd
8sQKyo09r6OeJPl2FLJwjPLjaouz9g4axBpkFtWMGn6TF3D0xSAFFBYDW9w9IRXcBIClFWsNOTUL
Tj5jMSUWBM13sW/7cRFeVi9nT6VCHObGaVwV7VxWgR/59SCS8YtrTK/smLUbeMaU4Z7UGV68rDh5
jNrk0SvGgbIUo8xVh+J4iP5VmRe9e9m0HT3XCBry9ZBydQ4NB3BzXlh8YsPvq2ce3I/utNk+E44g
63VLpbmEuKj3PiKk9NhITHJ2ms2AJd7TGXvIsPTUelGATYuEU+ZJS4tv23xfv7PgsrJc8jPuJPdL
6MviK/w87PhFiT2Dd87R5ngeJQ5Gxz+4UU/cKazwUAJ3EKbzErJ24nNzIAMdl2eB+PTu+UgRcZmh
GJEFdLuE1AmdE9s1mKIuy2JS1WdEuntZiUN04t62nsl+G7MWk1qPWm+/zJHMGvAaJz8LxCHd+5f0
ChHbxn4Kj3bmJWuvHhG4OQfEI7l9Ch8oeYK1s7qNznxr/sMVC6wgkFmx2DX2VrgeYbzfie5oY1JK
V+UTbt6K+e0cynt8uHPIn///qIt/d86nNpZI2Pfec4goxXw/aujjvADz0VjJ8X37z3EdSBAjjF2+
YYWDFapU8XtWs7190HoF31qn40Pr2VtzeNg8Zw2zgnJe/RXYfN8qRPaIo5Ma0xdjBsekFEFFrwB6
V/4Ay54+OAC51w9Lr/SaeRkgo+vyk0qsI3CF1M4lzTev+W2YBU/d2Q/1yAzevvTBQv08+DH0lu6x
MDpK3AXaZ+HeQEKAVJ3Gv64PLFLvSkuzQSxsx6zqLL6NpBD4xPkZ0HFw8i1Aj1OsOQnietil17Ae
orHr7LHUU51j/PDv2/3ieqjWnO3bCOvvcxCBjN57t2uH1I59c4FvmfNHNn+tJX0gTzpsQpfKR4iQ
mGFgEIviox7U3j0Y803B5OiSYk+BhdHck7cM5Mb2v0U04+ffYHjS/BNhTRSGtSxaKe4nkXIorc0l
dREU0jkcn1p4cagb+Ia3YNwtrgv4ydnP2WnicHc3aHlfrscLkPF2lOL74hJh+A7nInhty8aTNeQL
tfE9sKhtG36XvAIp7CfNB8eQ5hNh1kvPr713aH893J3pVbBkAGUwUH4xbIOnmDNghDmAMvK9glR8
Wlk44/UNG2zzbh0WovWs8OXtDD8fWR8iIpBccvs4m9kemaYgIztF+KMGJn91ZWDYm4th+cD4/u2r
c8sFViQQAeM7PIeYzEQK6TDheiEtDg6gBECS0X4M+cC5shr5ElaC99V5xmcJVbyePFcFChz28BVP
f6n4fyL1HFQJQWjQOUsG/brP5LXNl/n0WsQqE4zP/D45eQIYUDpChpmOpq8f4WUV9gOfgPd/+u1S
S+RASx7r/c3ZxbBB7jPAU2KT5LqQxvZUXLZ8148a20OC+mvApn3dkWU7c8rfUzGB0RwixQ32ryYK
YCkQ15fkNUmRPFddCItg+AXIti5jjVU8zRqnHtXxK1Cwn8K4oCUm9ieSRexx4tg9nCc3W0lMLlx4
CbpIjZWZkshg3PlEirXpNbwm8lBmXfst142shmjnx3Jzfrq5OnZFrC1MR+WMhDvcnKIzN2hSx3Vw
m1y//Sras+Hf56REYKRm7nHuliBJwcxyBPay/imITFhxYtlo75gT2yFMmWq7/0q9Ck9NFcpqiV4G
We/I4O3BBQjNK/fIOzlW7uSj26gd0WZLM9BYXWgcmlf8DOtpH7/dPfULdCdAuT9VwEX6jZDov47z
qWa7bXz1m0QdmUM7qL9OzEpMTHKSRAwFvy3qGnk8BO7oUzsFgzmw6nc2y1dV65occezGsgw69/Gd
TcZvV5v1xBtlbKUZNQxf8XffYD2IYYUjidk7jxQrG9w9PQD7gKEq4jFUxx3xODH1m525M1CMSAxF
0LDl5+7TK38AuXT45Njdgld0jwbL2Yl9uKQuIc4AJpB7i+9LGU1xOPLeKT09Q2mEALlTXpFCfwWD
pIPCPn+GtNfFL4qm0eb2+ZpiZuj469JH2s0PSogZHK0yYF314zmNbKcF1qlca1bhfgfeW6ORKrkH
l3Wu8l2ZOJwgRbd6hc0PkTE9o1ZIpYCooHS+kFifUqlxX3RkJY0v3PHuhyjOXWfjbXImVbfiN5rq
yWvyDu9oDV5EHzilAeiWhCF4wdFz2lFtAtz23kEXc5DVUefCEyc6aX6eviCCnlJkdtFqf/rqqAoB
soiqY4j6YZaiJRMW7G3h57hGVARJeiS28zQ+T6WEtiG3Gxe4OyiziIdiL6/49OeK+jWaJKUIJ0mx
Pi4fxaow8eU2uSoQWvByv7px7nVhz6SFqahl6aj1rfZjIy7C0uM8fiym+zhfAen1PYHD1ZmC3STk
NT4FDN5tIfmfPmHW+DTMvWzxonWLxMMmoOLWRbKHL8S8N/j0IrxzSVFnTNXoYjhFdBpjAYqom2M8
vR8psYM8WAMGuhEGh/ozMINxzBIz3pzm91gK3xjyFtdKY4KnDjO3mLOR+H518vAZuO3a1EmS+8RY
v9ip3q1GwO7lw1VRDV6aW+OnAQxPrETHBd8dOdRf7nl990+gH6NTekayNupyTiV9mhSoN8UKRtLr
gc782WMlZR4rUpxb+IwwulhpEUdyt4d3YVT3DjbYvyYa2u84+XojO/lutOfbPulW/BHQFdaNVrLx
nW/8cqzdxdnUfMrhygC9V5hx+GH9DHZmRgPGTkqFrDPimCRb9gdj5FOwvcTwqvTi51CE7PF5Ucxk
VB0NbxBlFM5qZHZM+hMZhT2UAioofcQFW9VYxz5Q8BOnoIrugZLsCjffmOMmoIz21ccErt4N5y6z
5RjyqFaI6veLU08Wk9g+FLIRj8VHc7HxNUuFJB411YlIna6uEssfw7H6mRE/mpRGWz8nD7oFNtGi
CW3+yFEbD6bnwBzKw3NOUFt/tWRfK7xgojoqB0RzdYQp2ujstVMzOg0Ln+hoXMyJin07E1K4H9jz
RbOulww+CHs6UgjJCbEvrKbhJTsrzFzzTTYzM4/NDAPdEpbakUEapCX69n52ivXzhP9ves+q3Bpx
+jr+fGF46cJ5DB8b06DMqf2aYqN6TThASk+4TQKx9dMfJNVBZgrtcpAA0BCHUOMkg85nSvTY4BKY
8U3YVQFjfL1X1hrH4FUJ/iXg9Fxm19wxN7dJ6dVn30pO43Z7WXeEHjcWmeCR7ETFV2knV99WZ6QV
sKHOYKx7G7LM9DSsgQ8PFNc+5CG5DKgDYPLoHpcPp30F56W+zePa+yYdsD3LvaxP46dorceW3GLZ
c4tE31Sma+3MuRK/F9LokspDe3Pe3r7KaXWQmgA799niF8u0rp0ytYhrbEfCiQOCrTqM9uGS5MR/
L84xJZTUXOqEkCfkUx4+iWlYHc8Ey/vJa+BkIy0kUBrBRzR48h4DJML15xor5c7fYAjEX4ZrkLuP
38C+HdZKJXAsnIo0XaTQlVus1EiPmpqfa0fVukClTCfYMFyZbWlWZXC4Ehd3vpB+KD0dIieD2M7E
J5ZXnjzy408xwuXFfpQIzROBexZImGjE13ySIbJqIj02Rw+kWYNtiO3tddwhWrHUJ9KHOWGfWw8t
p80TRYvTzGAZn65OmmIiG3wOmECx3X9qpHcgEOcQyW2NmKz+zOI3UfJtpwcPFjCj/QWqKsNINcww
WJ6w54pf0edAzJExk9XicNnkxPjx3X7brF1b0I+iEuRpfY2uG0aaOoXfpWz1sh+pWxx9//k0nCtU
lOR+4TPJ9Mgldi1xDQanGJ+XL92X7ZBVuN0mBrkxuD9n69fsD8Mea4aTcZT2fqcHb6aBFMGtCLKT
N6CCPyouyRsEjXI1jV6dpzOWazG/zbJhM4X7g7lrOAnU9w0qjFqEFuI5OQOxrhQwMaqfNRyhW9od
c19jrE0eGuO+cpQx/WyjU3QLjMIhGmQmgzdIRejMOqheHctb+dPGel/hJjT+fgHI4fNki0OyKmDs
co3aETNApBcBSLm1QA57dzC+5f51YgB9ZSCXt1RluEjrSuOaESpZ8oREhMSw12/noIA/z6W6ugLJ
dy2ywyKstsJ7fJ8KgEHFoozytFx1kc6JJ0T21CNHjIaMm3dbDNZMGICV9SOV3gAqBfrc8+xrP1E/
3yf38vLv+EsqG7lzO007KgQAz9fgQoa7yVY5R4Ne/EtwX1mC+6xdAetOBI+1V6qYjrkVtAc+hT8x
GHIADwtMnMtk+dSzQxWECXMdwSQGaJeOBngaKVIo2D0gIr4edxH84tHn/D266O6egTFRFYDP4vp3
IYUd8NMCG332y1+449O/Q3wswRcIK0piyXucAYBPSzJVaS3f48py9CkLX35fFmdGcoNZK5Ins6kg
9MCFYQ0OxwTWLyuSbU/O3GZ68R4gwoOgT6udgP7IyUdWMu3D+/xMRWMIGwnuwXWy94w53xnCFPWG
nTakVmoCLD8CNRQAbRFQGqtiC1+MHacuONjCh7G2xHULzaMq/xhRsn6Bvz42d8o6xsZcG0NKw/TP
YTnmr7FMRZqot3g7OlaTfLdhgPiV8L0MlSPpKAjHdfGMHo41a2jAz5GsKWxgd50LLPo98T9ByyF9
hObRDsppNu1ogqyi2juNjeS9fowfH6dISzAVN6o4k/Luvmf3ysmUQBnjRnpAvaMxzmBt7L2Bf40U
rj7zEEf2sB8VZ2GEP6WHh6fhh99yyHXcK7gyczQQhWZgTkEGsBdl3BLsPnxtlsWYArAc0HGvWOuf
z6SKHhHUcmms0yd0EeLUypjUIJTBPrK02nSlU3Gw5RHeCeAsJE4TR80WRvgjn3TuddyDuKrOA4ES
4OxilUPAGTUhQ9TH2NCgfWDwzUjf2MFbwCk5uYVJA0hqRm9YdG6+JD9eFM/4DHkbcJoY+bmDCU6l
YZFPVNLh6ZOkHx7+3tsDQE5ljzFAieoZuTdm2nUX4gNfRAHqGL7WjKOo3L3ugzQGyoFKvgLPPpC3
5fJ50IOmJoBPvvSwXg8N8X3bycB0icowvoAeNE6tDWcQ22SKWkCpLIBeMx3EUMOoMw0Jh1yRIPrt
gmeeJ1kAQAgPqyE0qTfnjZ4CaGG9bcrSguiSwvYYStMq1GoomU6Tcq0FYhJ339qKz5hdiVelaH2e
9EfI9cdedlrCNBcvQUJHK3vugcn4tShUgEXcVOdykIN2ekFcgPpg70K6v1KXXXOOB4tXaIAAvCJr
WlB+GPbR5aNjal4eD15uOXoyZJgEkoQJ31TMeXVMJeWVFe/0c+NNBWfiqJFUUVCDDBd1zL/7Pg0P
qKHHJRF5sTEAIhi/FOjHIroRjNwWhF3+K7mQieozmZyLdZo+GbfufT08WEDQ6bLgtuC10DkIW4D2
KyZaQC5yAD//6RT4ytt0ZyTV2kpNz47l6WA8YLQLzE3mPskbYtj3HHvFzNn3yowyKlwEDU8Ud6Sk
Ra2JO/fy2q8MP0SYBGmUSaXkFQGHc/4k+6cilKgTkdu8iAPxCuAi96X2cy353YKWWSu5jLkzjyQL
TbokomuEi53uox2rFXTfl2hMqZv+C5eA6YHLLr6vJNAuV+juSeRBWu5U8+fasLw99AmaDYGYqa0p
lHnxfJVvjrjPT2DwcdO6huJCHtE5DEQgMFIjSaTX7n7zIgQQNTjRHkghO0Wk/iBuFEeJY/caZdPX
dpAKyYgiIXo5JfVEQkFCC98Mnty9SIFtUNXKMRINrOOykiPDVdYnEPPESGj8IO+/ksPpxzuNrILV
WPWOSVVKiJBQMghIdoJTKk01Um1qF0QHzHXvwiK8Dc/HS3qBpAGLo/Q1WMjZoeaBQHbb57SnIPHw
1Yurvog5FYBqUmXjHFpLYnOi8kUZaMjhgaDAyeOOZR6ZRvzyBTuQ2nCqgKumr00+ybYEuDdSYfK3
0RW5fuqdt4RURedSxs+JAVqwu20uqRQ/VprfjcGIyOtvR+anMgGKnAVI37WW90iOrr7hdiknLSM9
GFyE0ElEkefK6eSPdGBjkXWax3aCt2ZpiZs5EoSJVF5DcyCiRh1MhihQGyk/2Etz0n8SmN9JMpXv
RyqDcAoQHg5Kel4030RcYKxuHwvcihJF8z0gNXe7reGBc8fA7PNrQl5FAEykuyeX5Em3+EJdxWOp
YHG1HnCpFT97IMM+UqM6KObS7DZSZniAQcovELsOvJLah0Q5oIOXrYcVUObJh2sc3+I+YNRBsZjC
B5k+mR5cULYin2L8qoX1MbyOglAR1lGG/wMwJH2HyoNXBDeC4s4TRaJT0fkDzkGSmrL5xPo1dRR2
l2yropjU0jzSwoh8enhUt94wG837MmDzFaP3whoZscCX84xkVvC+eh/2ue5rke6+A23xnkgjagTk
sBfSEn4VvtbtF9kQgbdUH779fCl7d4iQwwHz0AHLgCRz3uwUtTAN7lGJJCoWhnNehdn2sarx9cPz
VGQxd2ov3Ayi897rRAVkrkc/620ulNTSNS1MMeID0fkApXEpf+RHbdeTkYVN7j2IaiYWZggAPbAS
7TaUs/ANOGMu5Njy93EnO+YUKt3qDGaeE/A8k3M48B+ukmgYSWtqcmSlqdI7pxlpDIml6XxiAXoH
hVyyJisj7PokfokHiQQ6nJRTUYqwknrUj0AP8wDVJuc6rwNzwxrTePlKzof3ZO8K05xaIDZ4xLC8
efqL7S55v4wiVIbBNmJy11MCt4TC9KRZDXYtSfdzchllh3L9VLzLqBzC8F+ir7CRrgJYSgr/oG/t
BiznQv6kbwmXSbPzeFWF49PaCCmfjWkHo66XeLQLiZq+kb6C+4hiKtiq6j1Tw/aeuC5wH0oUP/WX
HTXQlzsgJ0jTD4oIX8BGd/fEyRBqfT0sqOniyzhckx+OReKJUye8bL/uKdGFZAOpPLbAgvJFDQEu
soM2Xqn0fwRFF9TTq48DnOugY+yQUHeRI3DRtAVPePEa/ZGCUyy+KWVX2HHMGzz8qmpMMndqMaoA
bPtJtnmJupDRf7vb9on/p3Y5seenLIJd7rsA6R0akiA88zw2FUI3BrhgH0FSqEMCUqh4WmCvR9ov
O6IaQZnB0VK2E8ivzhRCm2qWMbW+jCUE8oU+pDYkBotR+YguaeWpYTaGfOcpaYt645cZzu4L4eXt
2VqmgsNbce+qURXDUBlK8ElPszvzBfFgdmBv3AxMk2gaQBXv6jXQdUwfMJoAqPfMSa6570QUVJpv
addG3GImA6LS39O6PKuBb3raD52Bhom6+JdhgSG6QiLvHOyxxCzWzr1NxEGkgWmprLpxdzjNb6N7
QA1VD2GME0BUib2BaOc3kQ5kQepP0wZpstA0mVD0GmZhQeysHcvvMqSEfhA/c/lQN2/cV1QPL9/X
9Anf7ONtugYg/ivog5dnuNWH8G9DAp4Tgjqrq/9en1vvFu+poQoAXh/xzjFZ/HmpnFzpw5iJMLaZ
o2N1Am1WgCG4v0UEtB5cIy0UlqpiCMZgKm86blxLbI+J6hjekk1xy21sB0p6ifhMv3o5pH7NOtvd
zwx1KT7aBVBzDGoi6nYnX3TrKv7bV/i50pVHlOKgXwy7cYbrnPdUFO7Q4OcmC/elAgyAiDzCdxuU
dqQQBlfDXkrPFNSqoU5MAhtDDhSIZBa8y0CG+UqCSEGNXvLxbWkhZd389Hf3PG1jUc4hrBnRezkU
db3KeTfUA27TBlLfoT8RFEExCC8xFse5vYcV/QvvL9Sg1yrW7gf38klWOx2EGo3/4HjhcyXFVDww
rMl+TOE8WLVUyejWPQeDKaCt0/2QuVGJllFePppzen6cFXmB/4pVsNW4HWmYCjwilbkNMexgasTw
4UfgnxxRNWBrqMj4DKufMYXmkloxhcP70IjvAFZ4SJ0pnubqDe/pCGmaPFh2avgqY2vZBA96DX5p
nFUMs+lBMJVAoxanUEWmCbQDRr6ySiXU+IizdJm9hrSHLgBbAb8rmgjouiLVgjzurrIJrh1UVT2W
AclHWoDXGjgSKSUfY4eNtZVIM2SbKMX1dFcJPrWgApycRc8b55NV58N4Bh+mqPjmnHIGXA7W7uwV
6VgJd8KVxtby/XXd0kHg7pNm9MId6WNjesE6boh39Mwxli0kyI8S+8z08ePeVceF+3JcKkJmgFc6
QxMp/PGm8hn5Row6E/Cc6jHoQdAnVAYDAb6SFR5Y+IV6JKi5zprkNrUSZhDxTQXVpKopNM818rT5
A3IXl9tTdhnBkIZJNpccbqdjYFkFgYWLfaZEyal2mhAaikUIdT4aMdlVjGlSpkRjIVkW+3ydlROK
fpSCygWQ97iddul5wt8emZoLQEtAVqTl5LESg1dvMVBSteaDL2IE3CAlOmq3HRdGFa6YsJhzmwio
UERdnv0JXwVuDcaC7PUev2Kdwz0YfR0IxkG9Lw4tCHRYMOjIu03gdtC8FOrRYK3bTjHj0FVpH9m+
QgiSUxaTYvwBITlygLTchDhK95a7i0M7UgiHONcEIHf/ulzjQwdTcyw3cHekGCueiDdpj1qsLcHj
qUBhO7Ds5KoTQs16WAK9phKlMBuVd4oTdO3v58b0l8/y2uQ1f3COScxgMW2bwtUJ4yLIHBMjNn17
bBH1jbPjgMmCw+tnOXzvOBQmx/oW1PaSP1aeIXj3AcLPu3dFFNJ934Qv2vtS0AUlfMkBhcoB1Sh+
8Q3b45RwcfNJY07bI1/QntvEh61LYoRhtwx3gLyS7VSGRzSkrC4ziYiO9FRQiiBKTK4fhmvZoAQo
5vJWo8FI+rqmq3rZAKYLrVexHNzG/E0/m3MF6krvXF4qEsSW89O39XU77kvBX5KPN+8yNwg+DCJQ
ckgYFjBk4gHsAvJTvxrBwH8l0nDw1W40VsNYXAgRJW5eM7stGtsH1J0TxRz7iEdI3o1NoB1DmdZH
GsRxzXfVl4d3XobKcfuHTlP1N+oaf+n8/FsbrSEVylvRUGiyMDdXenU6/Gti/9LPJKwhF8UrUvKw
KYeQov9RUOR34kl8AROtH1SblH8Txmq6vS1dxWyOtc2Ym4/WiWHyrRwxy/OJwqXiJ7fYZVNmez9a
/0l94zcqP2gMGZopI5xCm7rQV/g8zM/XrP0//6n8D626POwqo88Wot5cp8K0ue0Yh/qf//E//+//
/nz+r+z7Nv2vNtr/uN7L6e187fg97XdrrCENMUD+i3kRlujS/penyE1uSKqMAgYFiYdnr0j9C2dI
O63uBzEiYID15VYIUzx/CCcHufM5onDoupH3z1/kt5v9r1/kb6+r1/Zdv+tomzTeOj1NP5AJd6aj
cHeL/QM6tf/8NOV3i8s0EsYSm3RqM1vzr6/dvfrqZbwQxCDHoh9NTEZbzvcRe+oiSN47fxCK+W2X
vS5E82j915G0+5vkQPXIFfmh8HaMprWorwbHMvkcUTVnfO1qwYimf34/VXze35um0XVEecOgH1yz
/raa2ts+KY+KhlmETTovXSqMwphCXkKV9cDYsfU/P+73yymmuyC7g0C4+bflPFmZWqk5y3l3t94H
/NNvBuY4qL/+WX9QfPN/ezMdqToZzUqZ4Rt/3TlbvV/NvDLoPIjf9NbTXAdV0JhvZNiABbXkP+pI
/vaoCNUdBi4xzeTv7/a+69fOujDpa5h6yNt+fyIkj14Smin4ln9eR/U3ejQaY7KRZ1LRZzJ/HaN/
uY2qIun9Xv0luINwPcM0ED99+N9Q5schgo495Kjo55Kwgdbonx+tiC36+7oaA2Z1CzUIJOX/toX3
qq4u7YsTut1y9fTYRq+Z7Yvy49cfniTM9t+fZMrINCsKUyQxOn/dwVKu9dxsOCy9m5IhLmsHoghw
Trhj+LPr/UHV63fbZ6KRzzhCtMyY5vvXp2m32z3TH78kqGT3PHxTCriA7P9JHd4Qsgf/9lZCF95m
bJaCUvBfn7NvJdXqWtavC9bpR8rsmTQdnk/kiAZRUusPpejdgSxvPSbGpUuk4krqYd/FkU5owfWm
FXeDZUVWV0xk//qaRS9nZlfUsod/WJHfGiMEsjSG8qB+pOp/W5J8X/bXtsLme0HrUDELkYsQm311
F4X7Rx1743dCHyhkmShz6QMFn/bXlWF83bUfyKiOFdvtM9jSR50wmejhMYMpWFJ7eUYxwegxBuTr
ne7ozM/uiPRlA2sHtgFjKscIkDAhw13cCLkRK7RP4GIX9w9GzBRiXf+2g6Y2YNKthSkbCFf5L5fv
KrWluteRf+toNcjoVNCAAwmB6AagJZoeEniroUa0yB/Z/IdoEoDESBc0zHoAqGFJ96A1HkCTewMz
f0rzwVjdSXCWYfUHQpFjEO4Bby7QPE4fwECCmyYAQtjeFB2oPoz24z/ctd9ZS2QW//ud/iZQpqk3
07Abggg7PO3elIA2uzMMEzrYItX5g1P9rdP514f97Qqgg6Y3jxsbPdwKMbSrt4w/P0egPK4r/1H6
VvltxMChQmJKDKNgUMJf9+tcoeup9sWTiOEaK541VLx7aK/NF3g37RzwkF4p4gq0ur9mDy/3s+RI
k2s9N2hr6cc9/WmwAo50SJm0Qckp7Yf3OQSO0WmibYQC6oct0Ueh1zRtWyLLoAmlWzbM/6bTKRRk
dE20TcOvp9g9O0eUVil2AXJYrgZBFzznAZNOnfaesX4eBHV2sKsXBOYoEEP5leEIlQTxDhmGTFH7
/3F2XkuqK1m3fiIi5M2tvPCuKIobRVmEEB6B0NOfL/nPiS5UxNJ/uvumd/ReK0ll5rRjjkEPQZR4
e+s3cMydJTAnKk834BJ97XNJryCLKgGsfIUHeumeR7Sh12/Z93qyfANC8/Hva6M+ebIiMLIVVPDg
KtVrTyHdHNV0aW6wEEJl6QOli407nWIshN0C4EDF1AyBZr+h2QZj0qhDzeDfP0F+cnPRM1EVIl/4
55A0ezxdJU2yfbWG5FJPHQs/sQ1aTJ8zfr+N1tPcByTcRL+tPDEAD0vWmG2ypSKd5SX3V3VmQrVW
BDLxGDI4YiZk6SZNzPLy08/8a481y3jY7E9LY8MelZAY9NBbhUsqQMCYCiEo/+8P+iy2eNidcMu/
zFtuXBH8kNmd11nMBx/j1CMqnELBjZR9F7rC6IdM+Ksh8H1+k35tsebs7fQkJUeFVWe9LKZqXNKQ
gth3SPUsNIAQDENzAT7HoNjiRa0uvE9fIB0bLpP6JBzWcEGE3sRwKEuKk/+1d7u0zpvcrMrpBuqJ
bEpjAawZk66X13O01jyFwhGZ8Y5JmSTys3Ybjo3XiJaTpYXk9PseFbe9+9UkKfrMgvGzDNuE6dTW
YFp9/FmHfLnMTmquknzBJMJ/gwGUx2KkqAv/Ov9pOI1nCe3DgrUbbu0uVXk2W9vBuQwqK1S2HWUZ
yAdfoiMB9P0aJZdIyqkKQeaTRGcpvJ3DRPEuFQgnnQYqQz1qfNBDS3D6dSta18uotfIvScNllZ8+
RdNEMpKQVJfU2uvfKqvsvLLgRDWJ8AGIrN2uGNVZBWtPchoc//OXQQpMtmRqiJLVjuFqaCctTYSW
L7KqIhOkQxMQmKzd4affhXkSVQnQDYwPNNzLZ0E3vNv/WVkYwV/3UttaZlmuIF8T415imlEM2W1A
7WxfqTAwHkS3igppEzmj/CTP0NB8U2TJtHUMbO0enPNidTgoxm7KpPAhPIWKzwilOwX8B4I+ZIqi
iaLs6c2D+VoSzJ5wjN/P4NdOV1AWn9cbvrGHYeUrC+k1M4rjTykOIYV2R4fXTTBhFmjUtPRTE4Tm
J37MQPDUkmqPf7XfHvNbWUiQbfbmEvBm6X0dnRxcGYIszucQtUIhhuNIXSN4mYh5sK1Qz2o6bGFf
a+ElKl3/+Rm1W1ZZrXWml4SXxI2ONRRl7BsV9QYrLzzz31WwKYJJWOhSPt4oKalSa3cQVp4Ym1mT
bk/qBTGmFrV3v23P2o025ZkTIwqDXVTT0e2th2HbBDZFsj0YIMCOV0zYHRxmxANaTzwjMV1NhX4F
QFnM0gGcEdNy1L4btv3Ud5uYdoWAATJ7s3bIeblWLup1XU5FvxkOipkZmK+raDkWLGpMr0oI0Ilh
Wvl1CzmWBNcaJDClB5giOowtBvhBA+s+DErpdD07BjRqJ4efLN75u44MHdFpducvBjVjU0AeHXyv
FZhfpwg+N8bLxbz/caAHSeqC69lPjdAYFb5GaWL3okf7lbfZEnEXPny2w713mcufs+3Z15mnbDOh
uciCzyFQvQna6eAk5bExTIb54CJYCpCrIly0ablq/hVYGzQcfSGJksCMIOh4IVtahisiMaA2b0KI
oRzfxRiKzgtg7OkK4q3oFBQBnTPRiEujTXxJXbsEZyD6fcYHIFxrsp4STl7ej2NAOaAPIUlpAz1W
xDTFTPvc0u9a0iETmBe6axBypZ6A/ihA/WlM37rn/lWwhyDS4oFj+UoK1w6vtMTG+zYTQR0dYoU3
usQZmMNjn369mN0IqreCpkNJdzYDWb+H7abNAFmQ96sfmQ6E0rl2WlNrbE+rfYPVvbvV+htBfQGN
B1Gw+lNZ1Tf2yTBM8t9ZK/Lm21iIW4dI8vo+TZj2VqTCDffzWcqNsPV/lqz5M4iOk9b5xpLU/xaD
YIrycRiT2b5Prk21P/mZCfi9Vs24axpik0WJcVcdJZzTvHQ+t/TPwJY0fMjnu4KsXdNh8VQosjwa
G8Stsqy8sKtOT8ie5N4UWGj3rd2e/HQanPTTWNn6tVYtJVFLxLrTArE/LWSWbSRGXtdgIEADAqGy
vSYX+TQ2+71ezaCcYAvNLbE31SH1w2ctPgIOLQfZRvvVbbsY2H8bMflZlPp7yZqHsM7FLjsd2SLj
jgCXv4FxtI8UC5oWUp+5IqQ+aC4g705drPYt7eyyUSpdSLt7F69Dwf3ukj8qZzCovEHuDUK0wN8M
MYzggFz3KVH/iKJ4k2t+ovduaVDAUjBTIYj/WwpUEynbXVrlPSoIyhjdtleoVsafZ4ecRKixTmit
7MPJkuHqqFE24mlUYqP4okFPDTOvWstOSkvaydsthwwFLzyiUKWguBtM5WiMSPfQAoBNeZ7eajAZ
RaPG8P+J59Qlje6OJCtIN9cLoUYlX4pcrC6q5sj3wMznB+PP17N/9rlgYu+N8j1PyqG/17zXcH7F
YZa8z5Njft8xROAOwhyo3HDKJPLtURZ+/ftK32t7NVOL9jmyBmhzGBxzLRzZog63uab34vmAy+WM
W34sdw90I6jygU3C2FJDmCAK0imcCBDaqHhtFEkSafSfH0GHSxIs/Zpk1tJs/YIi4/V/ctDFgRqG
7Hwk7UHAqAay0W/9/mVMz2f0v1Df/fOxicGoqKPRweUmlanZR1vZ5Vf5bJfYx4Dm4a4Hr8ok85wC
AUY6PwD6qGZKwC1cME0/RZMnuGdJDxsX6yNZxy+wDUSea+8c8aZErcpUokLmwSz9EUNz/Toey1E8
tv0QlagX0b2cTH62LyNUEEezJkvz19XyC6jRaSZM8HcxmEcPUZzPy1xqLUVJ0OshmcqwArzzCMj5
4KxSR6jAj/595ZQ/p11bsub+luZFKnSzkKfL1KVlIyrx8fhTh0Fk54fhinRDlBrS3pcgelk1mrSm
5WuXrTqtdoVms2Pib5zi4uRSYZ8mcUilBdlNgvCNF01SP+roDUGGKlxS/bh/f+z6Y7sU8la2ElEQ
FXr0toMeOxYlhv5l447HBlMbotLT3/oAV0Y/lLS+Ds26zzSN679DQ1uEC4eHoc8DK/XjoUPiLm+l
6rgbJMcAOjvVDGWACidAEwkscQrkaKrinQF/t4wvDQqZA9iI29K/7JNwuTl4yvm9gthYSefb6rua
3vTR1vw+6bpzW5WOkkZ7eD+3IDStwV6nkm5MWpeecQq19cGRGB1p7d70hMmZY+bIF9BOO6W9sftq
a9s5A6Qv9EWeU8y/GZ6uQs9hAhW0wNnkLf+wvw1uALqS5SZU0unRCstrh8oR7Fju6bZzt9bP8uDb
WadUg33atg3/pOzdEqQYwLCdc9RBzNqgdVYQGwK0QUQNCpTv3a2r7rpLplql/pVxhFX2lYMdKU+u
tGSqf33w5ZRZJpUxCwb8Nht3Y8CgnMvh4bZm+Gpow3f8fTlAOrcD8L2GtWvTtc7zvQUQ/fihSjtY
Apm1uUIswpjM5di5GaDfUgYq4U0B/pMx9mkyCF1OtKJTyaNLOdyp0Jkk0GmcIPMjTzK+Vbgzj68y
ggOluXe2p8zRNrCfGie33PfP5tvpNje07zQDlwf2K7tC1lLMpePS1VZjZEPc1k31CzMLKg73VpXe
df2+TcWos0bWYCngm62RXUHWc5ukDDbvh5nFuA3jmMfM22rzZTrWDlMbdK3UTQQ7nk3Qw5DEoexY
YrbbyECuQ0s3kcpJS6FQpb3sj5A/FC8Q7TtFNk40JpnWE1ka7BjlU7Jubk8YZrOXTIzdyIH2H+fz
7HgF43AA5qttXfuaO63ruwVpS965Vp1zNW0wQ38eI49A0NqrEnIbKH7Vbe+ZjkUqyq0UHWwHuibV
C5zP8Dp/RXQdDSz8zX8jMka1DBcnhA2ETvfjw0vN5JQlZ9bsUOeA8dEPzg6Ita4FpJI1G6qJ9yrR
g70RW/y1XC1e3WqrU5pqLHd1vQB2IEpm37rfHdnxV4NR/+NIxUqmIsmAVAwqSLU47bixttZ1SaH8
Fq7ekYo2fYa6YLZoOLNnhuvXMnrdX+/LXabelmDVtPEBuVVGU/ZjqxWhCJLDqQ32EGT3xxl8sOld
4UVDGBB2jZOjXscVQ6D9DJYIptZ4zpBgaY5mB3IpNWQJ98bHn69OVwYlFwPOf6v2I01EyPPbla+O
dAbALocOjfpJ8OoKCLHDwS+gcRzEMDIfXCf+RIus228z3eRELj5/Rwfl++y8vpntrg+PBKzjgU8x
ynfe3dGX7XmTttvvvl4DqIXoxjfBfJ4FhCaBNtGQJQlYU807Xy9IyBcGAl89puOG1FrRBbnTe6Gh
4sbhPgr97s3r6y8TGkupA0Q2H8GWE8ED8gUDSMO9egZcMYWwkaaoqo56XO1iLY/StkyT8jrd+daL
sThFfExCNYg943JcolTDtCrTAisEMBozzCdFWKGvfgcm0JOoI1lOhYIyn5lXCGDcgzOI8WC/AnEV
fn6G1JwFp9WPhRhQ48riIz9eIRoOukbvX9RAJLV2CLm2sczNalWR/1nhYjEQ7e5vQG2vhON+W8Rl
q+CHfK+pBPqk0m4D+lBRreP8RXjwaKDKUl1twQMg7zgnn6biHMPeCLjMAePVdicTIHxNTTbl2WZ/
r1mLRtbbdLO/7u6bJc01O2MUuoZDnsUbbWnHFVGQGDlpMCXCvNc/MUmtijKYTMm5brGU0zKxKm1b
UT7YOBwwYgQuzZ0wxBj3GcZrrMM+Kcbwbf+zYt14LY+r/FLaXCfGZwLBmxg7Zz4t3sbls/4XklKP
y9X823XDvsv9RhXBJlgl1OTGMISQuHdfu26UAW1ovD1PvykQLIB0qOdI9dsjrzI5U+W1ELsN0H1Y
MXsXjqnaAcZGsTn6ahaxfHZ3sAxgZRB8pMJVuzuX/P+tuHHgONwxVD3YB3GQxE6IxHlXJHF9lC96
qTNqLA+o2pMr9HvxWjhvWtVW3t3uB8oVAjWEjExJJA/9nvvNh9aY59WcV9E9oV9BrMW4ytfMeGm4
yX+LRcAA0OoSyEUK65L4mb8qBsl6Xa2vCe+nHHSQKxKonSLkKn9rDIyHr9fPLgkVHaP2DzxiS4Fo
aPgBTw5BEVKQFsAcfkLdWq2Wy6W0semSzi7w0sxpHsW050Kmi+U+Z7Ce9t0IVOXUcq8N7uFJEdDG
SNmyJZuKRkJTK9vStboCTF2iUdS5QHQbDKZjJsOGzJpDNkYQN5v9e6/PzvxhQfEtfn3s29JYnY0y
k6dajyuHjZwevqcoaggARrh2dX+IxwYp5/oJA5+0Y1FqmBSO+tYoDPV377RdaZeZwDn59GTvjz+l
ZR03u0Tns889unXjVUjUBewFz3QFuXTgsHf+v3f/F0D0uGQ9tNkmrcOmsFjyHGAyB/E39Hqvn/13
ykOMzzUqAP9xwCxH1922TIBwFvqNjzu0q9tRk1YJ3gh6WhgSRJYMaxAhUNTsEETs/eAQKLvRIJNw
tyAf8buPi51XxbKUzxgvoWvaQ02RYswRDoLQZWhuMhn9zJou7593IypvxIjE6AQZf9va+GA900V8
0RFin4ic7eA7jL+/w27otts4vqU3ogry70P8i7VgWQM1ctHWloTy5+NG1/m1VO1CfFUl7PSscA4T
/eAaojosj4fdG3Rg/be2FWW8H5DzzTHGHy+hE2AQW2oAG/FBet1s6ubxcF5irxBZQ5p3unPHmYQj
XILsXgbRSPeq4b+3/OTesqQsIbGIphzhVG3J6mJr652WVlNPdLdblBgJse/AxReMRNMXviP/H6/S
43K1e7tdb/VUlliu05svyLs42rIDjJNWNi0s2qyR/da86t8LLKvCEpBcmraFYPbjuUpGy2RNYjeP
t8mqFe6XNX2XIRHKpyPvv9qnoRkA/NBaBlReu0nSxrTON31dTWfC+YEVhQ4z/n7F+r71J3xY05s1
1uT/Php2aRhgeBWgQuyztsvNRcmK87K619AC2UPRNfHi4QVSKEpnxIuAc4X9S8No1nCLnn7gX0vX
go3beafe5ANLa8JE0I+YZuLROvuO3MfH9tsvYtSkIYm/h4X1y/R7w7W7q22y1TY5YSWK9gGSrvmc
7zwefo+/4zKiS7mB+k/wcn8LwvqxiJvpy/iT9r16yGgd81kQ+YGMYRaowZI8fVbM3eD1bdozWr2O
eE13u1Q/yqK9yJuKaXQzej8UBQ0qKDM5bnT34kLVvoUhcf5Is6JOKhvCtPzyvjtzZZx2KifQm5OR
xUs/HDMzEb4xHxe5o5HUBNb40wDCMFMgsnWCWYTE68iU6prn60siydMZ7Z8UPu5p/O2IGq3b5k25
xHQNJeJn9XhKBsxO6DIFeeMPsLNqFUZ+sqRpZyaafgQ0hJSgDsO3flvcrsY3/NfH4lp/LSgu/a9P
eqT9d1POYkFMBoz1YbweBY7hMR3SJm5P/clPIVqLRkMs8bdMoj8uXPO3e/t2rXKUGF+SVYR2BNEb
s26J6WVTqT3X9m5LHXcWh/cFKh9TgWpFKdYh4W/NhicPHsfuaT6U+8gcfSvgtS++obubXWBuUR9z
x2sDiNbY6nYZve8zMbTiEfgnpixTh6nPl+uE/wFYzYuWAynxJKP3w1gp/MiQ2hdNNas/4bluUe+T
MVhA5VDbrZnl7eF8OR9OiYSRJEVZCDspsOtjvnEXIoB+/53AXJAsJ02ghr/ZPEvjY2mq0WLC79WW
trZ6S99ei3s2HwRTOvIx5xujD+23wVAyLxg1Gui/aS6L8mY06qrMNen3G/7rQqmpul8udVHjpE4z
pZ9IVOpQtLBhRCmcJpv85IWymkoTS7dBI96DnV+r7attes6knK/L2NacwtoUwUvMoM8MM9e37f1w
uf7tB4yna+qaEKMXnfF6In/e2Ym5ycSa6DFdPkFwJKNOT3eUBT5h3vs4MTZBEU/3Tfc1nwmubBq4
4TQIFnMdXfBYALQ/Xy/u657miPMGN0zcj7xR1u3gpZv8xzOLgnYrvhJdecAEdu2Bo+GqoS1tEYx4
QW8zmm7CeHiMcBJ4ygNp8VfTkQgP/GikAbegGavbBmrWWM5Hi3JZpsujVdLfo5pPkiQEB+bkpWSF
8ef3CQY+tC5hT/Lbo6jz9e+j+YtX4PKh8i4mWUQVoo4yK/KWZhx0NquytsiGAzG2kg5QNkZZTeDd
Qqa7HVHB3HkuYOYKUhRmBxp+xl8/RcmSpgJK97w7rZ6anTPjvEqONPHxUwKSD2W98wlElpIWeCI7
bg6qn62oaLqoo4l6Vn1+Udpq0roQY6Id62XWu/dUY7A+CPW8EXG6TRv8G8OLer8NjM+m6M9I4eMZ
53pmHk+5qBOmCEkBYERqiexl/D1kVsP3QWc33mNxbWrXSidvoFFO6gAipBYHJYltnxioJNUnZ8H7
l8w79HZuvHO/w0900vvH9kvZm2zxkj+N3/dvHRqIxK/V62/eMpL1fn8Wk8YdKOE8DE08dnwhpNDH
l7hNqeGz46QKC+qEKQ+saG2zlZma5k1MgNGWl4NFIDtxDN/mlgFY2oJQxJoMJf370t69Qf0DgxIT
RWcmUrGqj2ea3kpjc76JYAfqNBPmFO6u5seQIk6nAzWQZgzh+qKFpHlMfpHIvKvIOU1fJGfC0GPj
YIK4Qv/6ObWyltbSVlWei5+D1ZwnYgAD/JHZwcALTaDx2sWM3tEp68+sQzWeIkRTkPKkxsKUp8Vl
I0+1JfCrj9+kOt/MspVyDnNKmqBxxEOmTy8gCvCKgjlqMmDPDp7SqWYAtwLpXh8qL/bLrDTVs0B+
9UBbsVpo+pTfX0BijFrBv4/86fZ+ryaCw1/es2odd9fEkiQATp6YItr04KsXm3N5Rz8jr8E1PANA
MDEA5oA+IcZKr7mGLEspPNzYnTcXo410JAlJlnBBEq2Z/TGRArE8yctoCfkxHHejL9P7b76wrdPz
Jbw2yJVr90rZXK7IfzPCO58fuwvgH/HYZJ6Rsv87lSVv1NTM+QtvF+gqViOLYM5PvwfCvz6yIq8J
95dcZIZIJtA3oaLHaGIrd3vBlsEt8a6Hr117tJxuofx4u3pv7wyZRo2DttoTo821AnoOyl/4ptpp
7/NNxWVeS9O9d/REpfhjQA4pnlTMOZC5G9PPIc5CNL/NL0gUBdFztx1NcrepNf0kdbS4BjYxiW1x
zeu4s9VSWqbV5nLjt9AT7cF/GnDRQ4qn3Reqe/9F7s563GRdRG2yptUe8qrID8fN6ShRHGHnc94y
b4vqiNt9g73g6jS6qycPmalmlUqMKVLj+kO2SzlJ9tKBIJGwa0/OHg9hZvDJG6NR4jZc6ntcUzOW
BlN4TMjQ0KINUov0z+Y6taTUlKY4xmmOmRpIvZi2LeJqLYlE2WmZzjjz4nDc7b65L0cGuUOeeukA
40QLqO8PmS9L4cOHh1GMGXeY9CLvgx2sP5pAeQQia8Rg8FqwJzX89ifVMpycTAVJ5nJK1OcejVCa
HJdbOcmkKaD9XqB6FBI4GdP137rui4sx8EYNduhvyxEImibRMzJAmIPurLlXeXne5WcQOgLY2dvH
PVoWohe/4qO8vV49/+i0RXLfCH17kmz/xhtatXVX2qVYWwJviIdNRgz5ERs6Tp9h6m54aRNMiKfX
sFn9iSN9WLR2N3T9vNcPqx0ZftrFlRZuj1x7IHsDPZqeLWdM0NYVeOlU9On4EdF4vFw744vzGnb7
mAPrQzAF3TDH1zsKtCnWeRLYEdKRoEgEsFT0arHktbqcE3sPKq5DBkQyZbQXVJNEeUdMIA67m/gN
UnDYl1wyhobF5abFa0FPeQH3r+y4CTORouCQYghU6LK/R3C+/dvbChNTf6MWNX2GrPDtZt35rQ7a
pZTgUJnCKt3u/Pz7L38WoDKoRkeIWg7l/bvx/+Vljq20zPa6MHDzhe18CLRP2JVh5aP31mjcxD39
s5Vfi9WOTNudtWMpn4nFcSSDaw+BVBUzsxHIFe4z7msygX1usg5uzk/jmYkLW1vdpJ5B0k8JySSx
fTQY5rYFPlpKBSh8jpphHBML+iFW6sX7adzqE6eJgSDVIdW3aCHULkhx2WeWfiLTwY4PNr7I5YAn
hNgmd0L9RFRX/32Sz+wh8EyCBjFabQNNftyemAZsbSWq6nSFBpRtls63WgTfeGYcFa5KH6pIcd7C
fy/7LDajzwYUjhSLrdZdiF5wZ80Wy4JYMgVeIJ6y9OWD0IwmGLgIERYKpTt0wjxB49hpyt6f3WGK
VRR2BRyaPF68oF93eLksjIOsXBRQZNxiBvlj+oucrIBh/3gNOWzjarVgVK4M66Sdr6wGOm5xnyrl
9d8fPwCbZdN6z+JAqEc0Ddwf94me/ePu8nOhKCcqhaIrJLmEPKKADafBC/X8e07hwDkgM8qxCjZB
RNnV+Wo65GdhFyAqZpkxQqI6U3u4oGSNrLqCeukAvL7nMyBeDt7bEYyCN2oaaX9WC7QBA4J5ZnqC
rL0Wcd6sY8Fl00ToCz8XrOAuIGsfaR8eT+P3/WtfCX9oEgOmV1SDe/z4fTNzm+m7BNqatTODI+fj
Q4h/W6g6ufEenWMqn+NPkEwEYCmce4CdBR1e+zSgN8Zl/vdrelJ65cdgolTOGUqV+o/Rd7fMPLdE
Ai/yKjrXPUDmMS+JuZWw+34EWQ9ZY3yImqKpv8bxcWFhz369oa2eWMsSi0a5j4LoovQW4IHnZO7T
8H/wRiIEfTkwR0eLaNaw66dH8GvXtevFvMyFWq2YJvGIqT5EvQ0nPoTAQOR1baqxAlbb2Kb5a6Mf
91yz0bm6SW+mwseedViWd8V6ui+HYd8FdSQY+Rr2Kfbx6IFYkDY2s1nU96isP37klpIeW2VJYR1g
7Zx3hAsSDWXAeZFEfN8UN6rPNmiYACFpmFNT1GpXuzjLV0nNeEdQHzuBl7qH0X5SOVMwJ6YbOrQ4
/BfQJp1d4P5EVBjJZ4rGK/1k08ykazxXQE8S0fPjptWWebgmSw6X3uf/kO0NxmMG0Wi7Ei8LqML/
/1emwIj50BgBo6VQM5hqZS8V/V5kxCEJC/0RB2H8Sn0CcA/dN69hvSe3l/X4upBrkY/UgRH5ZXcw
UtHt62hUm3qMw0ACx6PlK6MS14ZTX/UBUjES07Dw37SADBHolKXKguKj7vey9HLWzGt1bzP26A9N
x2PlTXRpGECnEMPkD6oETW2MJ/6IVcmKbWAg0D7V865zmlero0pJU/iCXvAhR8Q3uHxIiMYQCnKs
rgutSsgsjIDPNR6viGNqj0gnoLIZK5RtSNVqx7s2UynRjYq8RMAhDRfRddFOJ7hyUegk8yO88hp3
/eSQ6VXbdFd5TbTFatnQYZ3yoZe2CHOOlB6C3gdfm74ihzyGCKqNt4Di4/NbTNzRVV4PBGNt7m4+
kMIbNJz7k2dNFV3myolZTz7E44uq1NOyPBxEzC64mORXSspDWudcbsYrgqvDzF1DcHl38PWP/nvJ
uuVaZ6udblKWEKKN5aewJxB9HeNFC8mei/OBupDDDBhQAs2DIFsQCVUwLyOfbQwEpL/ffofX9qf4
KIiQ9HjU8EX+JhagoX59EXFnfnkvUYC2lsW+oiw0n/d662hFkZADoioJsKH71kc+ktxCIBmbHuET
x/mwdC1WSaqbudRXh+pu3hQXtyn89jQZfhP+Ai4RBUJGPkdCLvh/KMH+vfc7nLx+NKSHFAotSoVQ
QzzuXTultmRV9M12voSCK1CPfRfi3BH05QAbgaOBL1y7n0e0LWjq2ODwh4xZRAJD3BeOTgSMDSbx
SYxswwBoq8TjKoOZ9YLFfru3rBMDjMKhS+7AcAfMBqKP0W2/t4ma9Ib1nswGsp4FCxBZDjPrVu16
yuUyKXZivRli9/PeZgyVeT8QLE8H79WBBAG2X//lhc0SsjV1QJ6Uw6nTgqMV46A00eoZ+k4uQBYl
nABA1pM/DxYq1WknBGIiRnSojkAp/d/smAOnGqXiXCEaejz11SbJDKO4yfB2kxckoZgylrn06zaV
CFzdLe737fB/wQn6LESl7oIjJ+GSCNFr3/oA085Z33DhtR53DSuwZLI6vpPnruK3UHbfuFVUgZse
mnjDD/ccCI+NmwP1aDOCKNWKYEm2WWdmQREMVRfMTwrfikCnw4ovMNMMury9iN6s12Bb6rQLAnoh
geFhKofyryj9PX7pZSuR10fS3F4Bj89lsGlnHqzMwQaai15T0b+2GJxRhEgcK2+ZSoX2J9FSWxft
pMub6uUK2Yn8uird3QLdtEtvg0rr2v236Xi2GvMi9JxJ4G2RAj1urVhdV4YJjddL4RobfztcHFzD
kz7Td2UOV9C/F9Meo5X71h4Wq9kpa2XvTHPJYsrNReYEgYHgBKn3ul1cvVbWhWBFea80pMkRB8r7
t4W1DrcwocCalbnaJK3c43shdXKEbTLngKzi9h0q+iVaQSgiaXH1kqa9yynIqVkzTobm4Nq/Qm0d
J0xYMu/zZm4bNlSrfPzdUO1ClvqhtKv8pLxcoY3XAq297uwn17E91z9h3o5RWEUfAk74m2/M1m1T
jZRpCwL2Ev3NTXCSkQDYt5wSsTT4mV3pDAH9Km3IOO5Fn/88mv/7Gw3iJCCeBN9/qjPn8nZZLfmN
FnJk76sPA7iJu127cr+8etbZPRoITWYv12PT1RKoyocH+2ftOuq7ddyv9ZuyU15W26GMDtzKOU/V
S1D01gz5Tk6XoMr66uRy9PbMMfa1hULGOdVRkjeY/fxIYQX0dr76uULGAr0MzbcMJ1PcqmvGrZvg
stLRnAkPr/COzmzCMlPy1qv26RptogzFkwu6GwnqnwlE9VyE6ruFeMZrWsanzhbpje4ZQC/SK18t
+HTe1+M1N+sbfdvTIh/q3s4SvOtFy71G5+4uNGBA2jHYO9KOzqZvzfRXxnxvV0f1znOIive+JTvV
yTugeeDrC3OsIHMPo07nMtgr3saYW8kw3aAxknp54eqKq62dcyuQT76qrkMV3V7Fk3eDS/ey8ksQ
qaiG+Vs71qqoqKLTtpPZYWtyNj4q2UtubrqEjb5kgDnMp8XKvTFWeyLQzCetMjjknnzo7XLn/HlC
KUTqpCgXX0YHLVRXnTxB8ODcv0Hjg7TAdIPyxksL3rVXfXjd+OcNetrucbJGXCDz9M4+Lj9txeXC
JnDmo16m9Q+zS+HryCr3jrfubnTI4s0yOMwUlHjb9s4z3ANaCCvnuqgK5wKRC/J3Pd6e7ZgUlD2r
d2Gw5H2pO7t+4e/8E0KOEeXfliDoOM4RhEWuB9HJneaUibtsp+7th7HrwvaUI1w3ih+bjGwzvey0
0DFuV/BO9U3N1fX4NL5c3XMADQPU92igtZk3Nxxb8W49ndNto/2m+fKrjXCebxSO2Xdk9r6P1rl/
3DobDmvnrUZbPZLSaIue6t6z9+1iFR3h1d99lCs/Q4Hr7bZ2UphB9670ckFE04i3dsSdO6Oz0M0V
vzy72stZe8mZKS36oB+KlhLYyVt1aBvXnqQijDm1bqNc/jxYw81qtL521RzVwPCMlAXKN1fngqpG
ooRK5dpFaJy7qYpeHKpsZyTl8viUou0ncfHQRIZs0YryN/6Mchstq1D6XpnOaudrP+h+pUW4PPSr
or2DnOrdQOlSExKPx9aLymB22rsab/tNYKeeDE8VkoTWON+6FvcAZWDkzMfSflh208LnvTLqfz0F
u9uL1Dtc/fxzjVIBeEv/UrjytXPInezrtPXWWI/NylWMzkmOttXriUEmrvkN+RX3htA1Ul4rRy7c
4l1xU1elilY4gN3QZ3PMgKZDtXMkTthfQse1G7YA3l0YtrW9iwwITBmJf0Ar4uYu32+uAnXXDDRn
NFt+8P5TK9xtfC2cb3aC274l0yNHuoHw1/ZaXzfEbqwxkmrgn1tBbjuZWw3kQd6dzyGMrYKNM4oU
JBC+9t4VzXZ67CfYgDfI2TjqQHLTBICeyd84VxbXkXmIjt7lE+0+ALaB4QpIxxFRVycAkbDoGW0T
ozYXqXDViS+d72UPjcqdD+7lu3SmLYgExBgvf7Nz3Lpa7+jRsuoNipBIkVL5p/R1EQk0ZgP1HYB/
puu8KQFMge9bNNmnZbeMGZDnDoC2hWokHm9fx6RcK5beOZ3SRHr81hZ8RoCcVCo9vJWKMtq3LbmQ
GAPFWfQWQqZsYbRtZ5Ctg+3bGWmmxJEqX0zswiLC38qgrv+6mqYUG4ffMcSwVnvbGnzYwdSiVJVE
1iQcjsfTKd3WpK3D97LYM3ePhJyrT2AROtPlPfJZ17N02hqc7Rdk5bpibJnI1B+D2ZDi4aoLLpnf
NjXcKmac8U1x9zE/DfZ827EQP3dyYvS5FxVkmkfv7B1+RCYDyHexEAw+8VHiyzspettuZjq5Y5a+
XvpMZSMawvj4cpiOT/HVy4kJ+W1D2Oqol8Plu7ByzorhwpedK58gdWbom8kryV+74qwunf0uiisY
FaCyi75B/q1eSCBlPytnObouE4RwD/xR7FsPwgHz43IMD0jNoKoOybXa8j7UDl0eNGJdc8fEbxpk
QT5Zt6fF4vhG5W28G+dDEzppTycdibXT2tnGc2MTcvcN5GVDRQ6hRihyzsekeLB3TK17iY8g8H0M
0Um4SFeaXbowUqBF6ImLeXMNw9vD3vaJa9FCrn+y7R9h3CiFYw3sQ4zpO6Jme4p4stW1A67yNLOd
XHPzrwNG9ULrssKgu/kn++AjdDmDEIFlKE6yqY2txSS18Wto8GItZh/SysXmXk7eSu31cFsc4Mrf
TxfHLveMeziY4YgdGsU7Rz96KVJZY46/hPIOIe1QdoqlO71AiMxcoYeNTN6QcyII4v/OvY+BVnqV
FwCvYfYdC4JKlzMH+1xO+ZlnBJZCdHXB9zgfae5+bCenF9gXkMNF2r7lX7qt+cHRVm5LWH7FtfmT
6BAHEKJ+XtFqc1p6dxdFP25/239HLDtyYWECmNCDAQBpvNEttLsjSHOqbybq6aDMhArBdYaHQ6zb
ZzoUNSAvPnbso6sf3e8W/CtUyU3HXvLHV33+ioO7yKxo17ed3fhDc7crHhYsf1xsrEbWXcEK+YJW
mOapQyRmpjBGJ9uopUyWA9AK16mQuIk8FY11PgiSi/5X+4gQdtaBuhL5UGcEvq7nlV0rNOF/E25V
nxuQ9vnyyVNmB774uu+hqzu5LZljKaIfUoYJ0+10O9HdWPeFvcu7Ssi7SgOzKxLVgDrl4SWHQxsb
lmXOAhIQNUBKC3muHwit+Xct99SxhBDSF5SIhWMJyP0VQiu2hUk/Kt7i+i6S7W0wHcfJXnTf42Ah
TF1xdOZ5rNzoCQreguQt7nFLb2ixBmYwDWDivnT4t+EwAeQqERq436zz9j2U4ipMou8EjJPkD3ZO
ib2lCSTYBOJh9hqO43QSxx8HmF4imSaFwZErruRepZjog+dUBle5fV/r4h15L2U3x2muXEOKT3nE
8aDY9bWyvNX45mcXdw1poZfhEgv+ks1+iCt95+fT3psT1/AshNM7ONuppQgGSsKSm3vyZ3Z0ddJv
QqrJ4f+QdF69rSNLEP5FBJjDKzOVk21ZL4TtY5NiThLDr7+f9mKBxdljr00NZ7qrq2u69rmbY8p4
tNwj0Xjbnjp83FhaLJXx+Ha2w6a0q00avfcrhuNs/o22+I2jK4DiJaR+rWVxuWnz+lYvhDptn5Ml
MM/sdxV3gavwNUkqSNzwDQctXP9ekMlJuJtDC4obAMuBQQouQx8X70v4W5k9BloNDDA2Awxd/sc4
C6d+pTRDsnm4F34ysbrkDxlmvgEggCeenbXbr9ZH7fNdDFw+88a3QGN8G6HixiW/FgNjVQhjt/nQ
HhjITzZTefhX7mrfdKlClb0+ubQnxxUX8V49pO3lfuQKm68fX5cU2+BSkoXS1L6ob9/QZPWXZYOm
Gb2BYeXz512xG7rThquMjvDP+CdU/oMPzeKKLyslGxvh2b5jMWV8vq4ljcjtusJ5sqWJDzeGu+3B
3Bee4sRs0DAOiF/r+MtdPzwSnuK/pL9XNrOIVZ/l/qUvx73EOs6cXrp64eODcRRvMt9JMRT0MZfc
tUc0obB3Cn7dKmbXE5VxZnKuqmYL5/9ihnVNsNO85McFuXjKi1M137KH6MYnLNzqnNgl3rsvwVgO
BJiw5UbwzOPUthSvtgr5X3Z87HiQpZ65jMK3rF+ZCUgRcxGavMVspd8FTmfY74eoyGxuSxWH21VY
r/+bI74eV8xOYhxUHMA6mu/fFzRb+fFlDp68MUWRBSFwb9svwSY33e3kiCPaxyV1nvjxETf0mdnk
ryYfyVjABl1zqZ3pejmvYLz/vqmr63r4RBPdr5nkxNIo1YZd/67tr+37Tf/j6sJrGBUDP1IHHJO5
v+orOBf+97yDf2UGb8w8Mud32QlvwSnnHg7EqBKC/hT42QoDWlLb901kSN7MLfv1i7JkaOdWfdtv
J58qBSSoi7wL+faCNjdsU9isGD3b5SuymiHVD8V9IDp60HHweRZz9Y2F/URCwxD+Dtq8Ub7ZbRn0
HlNU6nc9uBnXe3iTLpI9A6euiluGkluDwS4siBO9eOzTiTkq6deHHP3GLtcvyCorcPX/+e4ns1yN
b/LX443P4NYgD0f2sjuZsC7tfXp3uXK82GNQ7Ntg799UDL/sfcWoLLc9LS6RkVm0WzYRA0leE5Np
bitBu3qavCN3TyYFaz1oDaamzWEpcZZ3H1vVyypHUZ0Mo2jXEhxrsDMtQovYEq7pgbAEyEOvCgOJ
Xi9jX/iXrllN4f0Y7e/r11lPTqCASH9dQGQwKgFVcS+n4eOEK7bjuy/MhgPtgd3ISacCnEJ+gHsh
iwHxapthXy9k+xqsfPotcVZwjBMb2y/Dbb7jqLUe5/2lid1HSwzerOqwdi6ayMNXfkfW34pk6clp
NYzqsU5hlhX7Fe1cy54wM+wW7g/GY49P7zQM7Jx2uvC392PtDE9eCP94FzMJGX3DAbFv7Dk5mF+T
1V8rWCKGyOg9MGmralasCjKJgH7uq4usfia/nIT2dRJGMDulxTecmoVdogpGK7c4lNzp3RBPbXN0
BpxZQ0A9FpIfwivNC4nfhTU7/zQZDhT2fXuyTtN/G5fnuBmsrBpYRL7bawgiv+SgQw5+qPb9P6/p
A6uEVsN7BN/7/e16Tb7klejcYae/n+Epq0Lz0qyJDRFg+IbF+Tl+M4Fo3N7j9aNsFgCoseKKiv1j
vGWFfZj3v7+nxe7OewWblRWj9wERb1twyflu7y0SLttge1Ni2wd5GgaiTt//TV4fb/l4DczjIWoP
W118h1+m6vAQrtUCsfkxv8TpSySUr1N6SR7u7xDG94B7op+n03OdeN33jF+koy043K1I1Swdhc8r
o8wrqNit+hrc8aZ/CqIHY9cDHjXb/F62RSg/7S/cPHFIjfe4RwJJ7TrmX7r/PAEEvUSyhyPTg22Z
gW1fOXpmnLvr6DOb3MYuMDCV/nDvNO3PepOWOMDGFnOvslOzK/+pPoagm7v18os8d0vUP14+qIKv
zHtVPWmdrwVW6XXNwYRX9OE9+PZdtdirTnflzTPxq9L+spo1uoYmQVzBN7xAjlMVLrPSnvauh8Fn
cH6ceFO9K0znLv/1eLxqNhY2prVqqp2BacU/iwp4rfT2ASZoYyqOoflKixM2NTs7jyrLfSt0d9yj
4MAJHcdpP7atVWe/DccS7IKv5o70jacsbTO7dYMnq8ONmFp2FTxHoqRjmt3OzvqNtg3GhyfVH7H1
T41qwxvjcHzNqwruATWR8fBb5SOp/fuI33lXv/f+4dCt9cF9huMUqHFqWz0O8nfHav1nxyzUiqYd
fItU2ofxEDx8nWvYRmfvMGS9X+jifTFBPd57M6bhFIfFk1HgwvnpSjM40Sj8G49rs785mtvfnNRD
lefvr/Hb+rrfcsV6opjKeRYdc0ES65E4anhD7Xec7+HAqMY2ym3uT/4rnmEmhC8ngmO/0s4cA8oc
A68OlMmXzAWR8lQLpAQfw5g2lRKO2c5ICQ/c5Invh+ZxMJnJ4zSxC7JTPzoYOn7H76lSuQpbO+Ub
R46n6TkL6NPC34SRf//9mbEv7GaVYX5eljtWFWW+/Nz+V2hw6W2yf/Oaz5Ux4PKJEOkScTbroMU+
5gmdwvO0bw1GiefWsT6sD3iNt5TK9hlRXmtUV2xHWG4booq5d/YWHhSQTqmUOTpelvjxOqocMcsv
VPbXV3TADXXVru6vHxhcAMn6J2uaHxvxxYMrYEVgRbYmB+yYnid4r2f7rp3CJ9/eV2PuKjLxMCfQ
vfIrH6x8m2yN6PYZVefL9J2sin16Vob/lEUKuKClPfcl2c1eConvN5UTxx75TrCK5MLQYz+h2xPe
7+vOFw0bAKX9jMGDSeaYlkKPvvWPfUmTYgrNa3KxdtWe3MTgQJ3k1auvh1UjOsC7lpFghdseyVbK
z/LvifAz9zLjkBVr63Nw4SEg1ibTrop9/3QX+ZA919Q1RcwwRDdf9lPnJmTppH7VyOIX72l8W0RX
+r6nKxi3ai8XEdMP5TRUTJxfV835MYULqVp2Ie/gmEdGVj4cWbzUhjvNHwaR5lNZG5hsv/EbxNkp
LvVxiV2ItGJ8ZwT7rDLMXyPu+/Vvte9POoX5dfxSlzf4LVm7xK0tg6JyTxVOfeMnk93isai53T5Z
wgmHXnyK4n/PxG5Y8yVKwqnd0ijIv1Lsr9RfhVLoK56cMQ/UJWhzVz2MemitqRKzZRevJlvXvTT5
0hkUvQP0PF9ZZn5jTRvBTRuOrH8PGuraoD7Bdcu/8+f0TeidhUh5wI6sFQt6muKqyux+dDJX+hFn
W/1t1EgFI/gkt3YKxlNtOd1haL25WNNqSX572UfV0AP8f0YuoO7vlVccoBTz9ai5BXzXYDOakqXO
rdd+f/6O+Vr4SLJVUkSN4nZYRksRRap4a811XEM0EG+KNBg0zyxdywyXGnCdnSRhm1dlYHTH+XFK
a1C+/+yjuPhQqeL6xBFTKMe7c8dhyRZHxa+0X+2BU7kYPRXdacwwKRcvrWH5B6pkPsXzfkq7xp4n
DKHupPaqt2vjOiZHCcJkgu2MBV+4q/asP+2GsZJ1fC6/unwzcYxU6q4le3vqP/XTdF9DSAde4LCZ
8zArayZ/qswExJG2ppobriZVT6oPXqr8pZrgLE9tF/ff43yr68Oz3j8gJOvddVxoO8BGKHigCX5e
4icw35LSZcJnJGIf3w2WrzEK1KzW5ax58+iqdeOnsz8mvK7q8zmQGJPONqVVC6nbxsFT/anjj7FT
GJgaxU/a/TPe0zKMp0UDgl6CnXxlTwgAvMSVqAC2DV6yrt96HWZA38rUIaatfcIqJ195EdIK0gs3
TV1snQdCyX7wG988NIdFtH2RgHfIHoGZhS1VWoMDewiVXxfuOHuGn14y1RMSlxKyK/zCnUuvkTih
7iJiEE2fZgj6gUEiXm6ei2GlZpcEzF+vLMWWxqP49CtGjIqnJ+VH4eX3QPkTSlf76pgDO/BZfe3t
QTul81TRZpELrNbn5VSNYY3Tgkop7+bQYmTfr0fnZcnHnO3z6zM/lL1T+yDyf/eo3DMwdPDUiNin
+s2vxBS+zF7OxSV++ILf0XthIKroCPRK3iQqeUo8H5JxPg4bmByj+Zz/rDOevNua6VfQSQfGvMI/
A5OJqQ+7ZQMGD3whJn6k6hauReD+1zrx3xSVOX0/mzsS4kCjgn7W90yfYIymLMjbQOhW8bb8EoMm
eKIyXSIhXiWhstOdWj4a167026/sc1mblTPjH4d+aHaLs2bZabxVZ6+L0h94zswRTmVILWH5ya/U
BFQMwmrYKGtdXBtv2PtkriyG7d+Qeo83M6r8ERregpktdyOEnObx/k6pM1wZ4kpgfbxVesRE1fG+
0o8J9PNe/Uuf5ya2FSxs7o7K1vi6v+uJPQeQtKNXKQAJN6UxF2Mf5LS6DTV4730lAqq82ll8IRB2
5BCLeV64cb/lk0t1lMhhe2vpeukrnnppnGeYXud3DMe9x+QUfHhexKbXbOsywT16CgMOKq++JUfj
+36r1lhb10FDD/PuLp+QF4/WyXzt9gzLFQAU+Laz1vPo5GgwMu3F5p/oNM+/EFv9H4xk42sQV2G8
fYiM/rRfDejdq21LK2XWnfifsoZL/XngTdQ7j/ZFTlnEQycpbWqcqL07+bvQOzqLRBgnfhxo6z62
9DdYWsijFZHH/CXQH2ZC0IQ/icIMO3jLp/OgIk385gJGLdbUj9OHGGm3mdJsq4SC4pi6343BnQUm
neqOODoFhCkDHnwq13EC2VGGijqTNuBQn8AkzKz54pA78z/SbAJvEdQA67/yq17s9pbuZ8PLV7rb
q3QiyZXjL+MttBDyjhdjhnfFp2Wg+/Gn8WGdGIhRBxir4Ev6O12IfvlKVc7Z0x8/yYJrIEHupRfR
cPSj+ccrgnCE9Cl2TNTHc6Wh9Zo499pplKhy9c6XYBaLg5D5xq7MA2YyK9fi8NwzbDnhKkDuwCgD
QajxGvPT6JxqsHsBejVD5PuZ+Y8dHUyS6Azbqfzkp7lwF9h0Qw5TTBtBIdVhmg/wi7PXHCparx/j
CCg6FL4SO3djM8DdE6kXx8Cjbys/PsmfsZ++17/6keSobfrt89saGCNsy5G6n4kzsG4Bp615n3BT
0Qq3q9eDZlPrdBK7h3I180H3Mm9Ltgdx+5A3FGUW8NVwiez6oWvC2WJkLH1O5ePxY3mAEtqWtIP5
1YzwqxyaeAKl1bqhK/opJq7+WfjzDqJQHt1xl9xG7TBj7JHZBlbRX8BUmg49Mf4o+c1n/zaJdrdu
rwMt5t8kd0sqa8ZQ5zZNcbZYdgVx9AG/SQn7XUkH0adKX6mCTZdad3K8eRRnBPmoTqNumMQsLS4w
QBK+Y0AB9Qh1Ruta6TqL6J5OTv9WLa4+BtZuuliJx6Ey7Amu+cBD3ZFnOANyDK/Y58ZGFDiOIVXx
d4IU8NTsIYFb02uP+ko1nHxXuPIl94SHTUd7OGgvg3pjxzjvFEZjXdIR22JNtp0tWz50bLegmNfF
Rk0dQcbTp1nr+2RL7XXO6IdArt3fLMkpFreHoHOMPW9Tehdx7tQSb17gewoYsNtzQ7mhzwSONRoA
4EakBk1LK+kBGoteIOGrIVlSRbnPFTPEYgrODIT82OrvED0a+6j30oDsJGX28Pl0+10bjJqDTflC
vRsWQXajM80YDPk4wSUuznQd1yJZF/dIWm+KMxwGgEGUsdyQla+0ajn3CBIoMCPlm6ye/uuIq+zT
4lX8UECfYZ+p9NNwDvpvzNor97lmDDZP+CdVnuZNdzf9h3BCCvUKxK/9FL07fTQoLPfDGtgIV3i8
5xTzXiH+qIM7H5adeECgsCGYJLtynb/PVAFbzeekdgyvOSfb4e5LjafQvqfk282Vj9XpqvRo2jOl
vYEyHj6GxZ15n04j09TQT7TdN2BvoXMMnjGIV2lk7h5UXLSSaLFvckQ37EGRYs3jMMQr4/xovB6X
xw20Y+7wAnhNw57oaogMEffZT92rLHXoLcjctTD/sfh7SgOiw2HGSVOAZJMD40fe9R1EJ2254eED
TytEt7XPe/WzDylD0UC71s2wlGQWHiFxy8oNe3l0ZOi4p9fPdrd/jHaHK1pzgJMzlkNlvCmyoyk0
ipHv2fqv3DqPLRFEpaGwE5qPl6QBBgoIsuYASZslvG+hApjPAhAic3Mvu4pGyc6FfxruYoMt0eYz
DLedVq3hTUo0qgcdqaVLX9uxbqNi348xhIP7KBxzY5WRjnPUsCuId6JEe0H87HDo8zsqX0TGS6Rf
2iwQrb9eRR+FoGWn/lJ+txjOnqdiu4R18Kw4VStl8Epo4pMGPrgVgj1c8/Dh3VMwymuT/d35zoZG
1WAPYTVTCGtgrL34Two5g+A/VoD/fX3fYZrQfkl3Dygjfs0P1/gYrvEx/eGUgR8yOwEz0Eeb3fgg
rWm/NALEWcURFG0tP46ZCxEB5V0fRTYMRSjKFC9hhD64RI892nELr8OzfAU0Zyer+IzYa52XayCI
PHsqf/cFuqwuhWSLf9OImJW8CFKrv9QXHKUUmnq+jMcr8+ED4gy1Hh1VeGzUJvOu/+XFCF/6oTw2
fbAYq7g5dWpU9UHVuph1USH/5qsnSpQVNIIkv4/CJkMRcmuc5V2ArvSlz5aGkL2onrFmB0ovCkJG
jfO3SBCt96187jX3WRFCnOStTEPqFOolSyWphp3gsqUFAkrrVsCYVfMCAczE5+BQqnRojeiXoXKY
PVPeo0R661sPFDL/tYv3sGhE27Vu1yhoNAeelpYwMK2hrg2ta0FliWaLgwiHVAcqk6vg0f49XEu0
hxXdr9mWNRRIK5FTZkb3bCUXQbOfvnXXOsafgOCbuSeroc95wm5IJwWAjHlEiJyokTdj0FZOS5l0
oEQcYChoPzThIAWPYBa8OJg+eKwpoihWTsVf8taPEQUqpD0lRTO42SahYxD1r4YW+/K1VH0w7gi3
zgvgO/LkVhs+Ao/EUQCzVe1eSwGoShWmTr+qrd0SsTuX75hDv3hUo0vjNeR/W3fppXPmJdHh3cpf
z4/0b5l/7iP1UoiCJxU+xUN6tr4l2W6PQuWmkgP3oVyHn/I9ARMSjVK/WLNij80PkcuMqOeI9+RE
5/tBXF5OcHl4EUirDulgec0T7zEEyQZ8gU65/Ui7QFMjSd/G43aApLKX3O93yjpt3EfmDWvN16uA
ZYvfSPeL5ukTnECQvzXrBS0WPxH3x492h1DtD1qBYXz1Wt+m2/iobO40XLYQBMPLWnhaV77+rlwX
C93aAnHFm2C0mLyB6jpPtPhltkBkrVvqWYRJdomNJ+t2bDJHCqBUF/wanFgIETQJ1gUkTxYnaoxv
07ncGjFwUyOjw4lAdqA8OBttoMTuo3bGW/pjlY4UmodBdJTmg/A1fVTCuoqdPBjO2WUY1/2wkTCH
Ux0KbaV3zMxbBpJfjZYOS74EhOYt5RbAmblo7kRv+njwFlLP6D1Jcmkaq6eEhEhFc1TLIKnAbc9v
WF9k2fvYq47GoUG+Uw1OvLe2cFmVx4/h20R6ittCcORrHNYrLBa/syVc6BQWYqSnp0fvQWiyk83y
qxVCnTfOZ+u81gRSvvSC+W8VUt2gIx3WcajQt5YBa6LiPFcPmmnnlH2G3zONcX851dCUiddfU4oq
grTbY6ea+vMzvHN9lkqCWCc4befQOELSuUX+pNDnpnW0vpNknOaCwjOS/mgyiA/GYkzHYa3Ib3ke
dOeBqCVFFR0ccMfykrypq/tfu+Ib43fJV0/SGXONoPtW/Kdff/GyiVDQHah4YuRwIbbS4Ee33467
e+WKwFLhUjXhAggpgQ1LTb5/Qd69TE2ghYJJ6FjxCvJTva2P0kY79TcFBLGvnhRY6LY+5LGzNcPp
RvdOv8Y2hVXSI72jLR5M/SkBLdL9tP5ok8xPxiVppi9mP1N5lb6L8piS9EAH+IOITjy4BF54GMeg
78rPRiyp2MM3b6Kctmw6Uob6K6FuEry7scaUm/IQEZhpeonl0n4v6dxD5ZCsdC/7BNZo19p0ElAx
Ep6jscl+s0v8IvnmHZG+f5/LwBqddAunk/2rLhDt6GzL/b/30UNb41PJjQzOSLwDxTwqoNglb6/Q
Ud7KU11BXcKsloaTyk4yeSW8UR+ZWwKuSHFGYfKufjWbdJt/1bv6WEFkOtgNGefuJ4f6DMlujT/4
w4Az+VN8aRiGC7tbv82OdBW9cmXQPAVi+PcND8+4od65TuhTOtc6F1HpIc1h1Kl6MXaAaiRvkJIR
tIxjbBtv/Hyu7yuCBojQAUI97744B4p1EZ9eUk+ONG1iyZdlYoHlDvMPxyJm352GkFfVM7qrflf8
8veh0nZV/5VbKJwHlaAJ+qENrZ5HY/PI3CX9MBX3rodifakEzzw3llst3wAggaNDvfiAuHCMVXcT
kEcxcUQ5kHpovw+Bdg9hx9JQCPqovuDTYuRhTpcAhwp9ncMEVR7MDKdnvAwaqsBrg2QDQZUo2/j5
tJtlJTmrfyjteDEIKBR79da915viJKBraN7jfbZTZfeDDqBQcX8sC9NT0VC5h+Wnlb2qEeXpiSHU
naRD9LpVTGeiHVY42TSq+qrNhL+vYVW226fpNNjbVIGOFJIEnFjB9DdBMM2vIsYa3eTQbwyJIY/x
vk6/JEItdeTXIgWTfhVASI9AUP3e2oq9J9T/knZr3CP5DAKKK6f5plaIRXdCyjjborWtJMjNK+Tt
PXtNk0w/9MkHHs6C3RH+ezSnw+MdcNTGJ0tfPRDkwiGlfglFQ7I/cal6Fm2IFcigblw9tJWIM3Xm
Vc9wEsIW+2oteCwbScXaKW7Cx7njvECOXcbHNZnXy0NBzwJL6Cq3GB/OMIFI7RyKfvmqr83MaSYn
DSE2i42CzsUEMuz7g/4tZMEcPcGb/5LJ73bTtoPvZhP43VbaWsH8g2suZql81A47s+WNWpx6G2Ao
u03rqJJtHJUv8W636Yllhb3rUPn9zmGhH5q31HAyMQSe02X3s3bXa95T8xu8ew5q9pUrtrCSaJ/J
qEhd4U+D1Poz3tWeJpSLD6TmxR/aiPJIruz2oK0UOXhauJlagfSu/PH+87vHl2ImQxKP3YZqN3jG
OwUI+TOAH/NV2r/K85hzQC4QfJnm5T2a2TZDS+NjmWwFVbjmG50/bpbFhsvV3njemvThaJJfPSKx
3+F/3WeryfrtuV1QO+b6eTOvbepO79JWBxW84cVUM6mf//lvvCiN3wOrt2pBWXnRJHf5ZxZXTYc1
uoN4I7n1+/pnQLaiejniHHFl5X43BMoY1H9a37riH6RHgTGV/PvIQkjk+x3V6/TwFM2ZPu86lD+6
Jviyazzv9Wqtz9E8w3wfFh/RArvQli7z7DFtZR+fnj6pCV5X95OI7SZfKIsHuwNG+ssebg/2x80Q
xdZ+w2L8TnBTyCS6rUqWeZJTXEH+HMTWM5utljrpjr9UFlpkdvmvL9jdJ+Oroq65h31UjG9wqGzl
x3xu3sW9eeixoBVTT97IYRGONG4+n0B7Iyg/iRZWoH9kiWOGswt9kvuC6nZJZDy9WY3Yf6LkDC/C
6PZAeCn72icgiHVtcFUmjhl2jGYYrnpeaTTMSDNx+GDmqyUjKpA/ZdPJ9WtyItnk6+pcy+t8TbNG
GyLhsRLFsEpck92GUmAPYtbi3LaUv2bxG2QOlpMMflu/9PdLEsALpoCdOqA0eTH/iMVUwxUq1EaU
ZOgCGnusEGzbamhCep+NvXUVzmIZAE1iRtMKV+0gEf9XDXSX4ifn9qM07FK8DI+wqy/yCSIcfvq1
rLTg37vTYjrdMaPkyike7AK1Z1j86mVkwB1lb0KQjweVxtpXe+j3VHYlJMTxDpOE2Fy3Y8W5x4Fh
Ory+Krfb6PmaSPtUTkvnKULUrzrYjdkZjKi5ptvqVxa9lusgc/jgOCR4ZpcuQkfoq3ltYUfc+zqO
ZRy/xel7exS9/rmpkMkpK1G9xOM3qIPi0KTx+0UxI/28OBEUL2k4QGYRHGvtkgDd/6NGXnpv11hr
JxPqMLgrq7mk77vhv5SfESofpDPKWxpHxaH8KrqIxnXq3g/SdjE30NeN/SxW47xuYBVxITNRq3tZ
d5P9fCN+FsiOkGawt35fJf/IOtjJRkXq8zWDacpzS1wsHDkJ+EO1o+8zlaGWOM0WtpkIVZ66R9Qc
J1TqRqh3UR5TTR7Nb+OLeCXJKzXs1wK8aee/mjOFi958odr5lZ/vU+2n5gb+euIHD1/63vyJUy9X
vPbAaxjV9wLZqMjxiXhJy8N9JvSCnVciNNz4aiK0fcMESTZ9M/PLfQzSHlem4D/LMyPfbFXeqNfh
PeeCVGzT3iLYDYljfRJNUjbVb3acbst7ckgGVzlOXlZ7FneKnoHaYSrvLvNLcNCXTo/H3KpdJ7FT
fzTH5jS810ZIelP/cQ4fGzE/qSD00jMpSqmlq49Sx9KOKP/0JIPUDQUpuNqGJrYV27QD4ui1I0xq
j8rVpEO3iW+muDJvo+AVZgQ/nZy4OIBx72NdcuMhC+r4V6D68hug5AkN0EiKPhUfOaxksx04TyVd
+9LzZvwSEHoN/SZNuLyC1/YhW/YDpecZUNsMsNNh+bSFW5J5k+oP5JslFLS1VQQS+1hyqd/UM2IP
ylojC3XV06936DEaj4X7hApc/PjaKJc2OQhiWMgB1pW2Pn3A1wgoRLt1I30pNxUJ58N/foOWmAU9
HrL35xQV5TpNo4YLKmi/z88yJKj2ywZkU2peH81cV+ndrHEeJvqh9wHlGcxrujJoA1gUzG75iamg
xmpERgzpI9zYAChMrGDHYjw66IEfAFntV60nSB7aheKFfrgxAhNgmw9XnKJpcfmzmgWT5BhdcD8K
5iWto4L7SbBM+faBHoI0BsuC+yMRagmQAU5ragIBUJn/yMpZaM8J7GzxnVGNj06de8p3oXgNXQga
Tyn4J4rN3ZC6nP3uH637fCX9qAj8H2/N/VOl8YtGnntB5KDZTbNQBt5qDXjBrbtI3leARkOOeHS2
8YD2R3cGap/NLIZajNU5ukg93Ra6J6XrHAmg8l4i/bo71XhupeAZcfeGapLmMd5C40oiNsTsCXeq
/vTZN7YDyE1gKUhzrzJemG+NAfkH78bwfjgpKPlCXqHKMTlS3CyiU65dYz2cqnXCOsSeiPdkj4rd
XR7onHoiny9btm58iyg+aNnBeBgUHOuHEIBJsvic/8t1TyxfX8nq3TR7IzuUZKueUODAz0m0b/lJ
FItUS0cYbrQ6H+bmjsLjifQHFTqiqMRVILq5iSavOuSlSN/dhetjGKPZ029O1fmuX1PDzbtQA3AL
Bx1ndI35w7X3MMiDb/cPbs7cR9fq0fQivnBlacUtPlV36ac8xwBTOlogRNJJQYNynme37E6yQdvB
4TqUJa2XGSErrWFtX/3W2aWNHQNOEO1k5uSCQ+uZxMbObjPim1+DlOJIWLDdUZMgGVadCRPlUzKb
/Wr6K/81IJbfuxV2N5JG9byUMcvjUKM2yL+H3fDZ/ahqsIq/u9yTtpLpztD413THiqamo0AgwDWR
ovZavZpOD4g9bT3SR0XWBpGiy7QFeHY9AlF3Bky9x8sZmqCSvHxaUWQK6QiZYnP/UykDs4vAogIA
Vz8RrIuem28+ArP8X98jfH3PpG0rfHG5sURIlgSSSW6jw0MsII4YFZKLXdteKAmAkkPrNw5qlPhk
0srSrXVeRa3B4Ty1DUAgKr/RJHOLalN8wZNb25jphq1r/vC+PvpzYobCFkftafBVhKlmKH1Zv/FO
UNxE880/w3pBjVw4d+hvJSK0TQum/eoLGpXPb0QYwwe9NdWD+hOMKDXC+zttXi5vwP04tcYchcyh
z4ATFQ3M4QrgzhZbQoEY+2BSgFRKDoWk5gaWTF8kyHJ3ELiK4Pfmjn6PeUv+6ByjlUwED+BBeHHF
ci1Iv8jknym6F4oUj97Qs/JV7ViLQQaL9MS+FJO4hy/B52YONxaW5H8cnddyo2YYhq+IGXo5FV29
WbJ9wlham94lQLr6PORkJ9lxYgn4v/I2gvqWsdGM9nSXZ/YSvgaGDpZbdqov4CaEMJZXKLZW2LTK
AfsyrxaV3FZCR7Hoz1IxT0t6vn7APTFkOeNp1seNDvdr+h70rdy6Ea+BasKc2AwpTPpfrUAzjTCv
7za5/jcOi1FZP61bTTOpGAhRV+EZeIdyfpqawxA7SbUeiqOUrkeNeDkDlYOy0xRXFH0jdgrzo/uU
y0CBJzcCyBsuBKIFDoRm/gBRvXfgvmDJSXvgRJUQ/aJfrbl1TXMWoS9lAIsD//AgJxqEakbhdk+3
yz5McNfYSYuTiDhEXCazTqde9L3XJK7IKgv7bHaUvGQxCEvuCFoQrnst+RHKHUaF7DpMvNIUXYmv
SI7WhkyQJgMmsHoy0oFn1LfmvJBvqDuI0d+f2h19goCv9IfemYMJCnclnbmIY38dq8+cpQkNOdPQ
bw392btY/phlTT8rbW1coQl5Lc2juB4g3fBHed3RVG3GC65r/m9gJFd3PPf1Hx6I0WnTcNY8qu7w
J541bRvDH59e0e7xnG9kagSVCREH6g7km1yi1tHijaAhi3P4NCROv5xe98FVU3E7bJ98AAog2Fe9
e4DN8fCwCL2gvR0qd6KEUhnouaeVPtqd6B6hvHWibSUs4pMVe9ZS/WT3YHQp0ocDM8tupxh0gAx9
6G+lLlrjZE1euZJqTxkPlbWm/+clgk1YXUqLucvzdcZHOQlnCWMlH1pYSD/jNeG8qJ8RhYznCwIC
Zt1hFWvuVupwS4b2bH6LtasJIRbgOj9EZcB6nhmhqrH9woUtzeqXw/uoduiyxMYu80OdeuONmSB/
3fnx9O8FswJaBjcz2c9kLd6GbM/CPQCx9DZ+QPn/h4Gdrb6oG57OlJkNdX101XFFQ9sR1yHQisDC
aoqThJwSUZDT3CPD7pmjOMySESAykEo74+NyKZ600Gqbtwxsn9iqRPhH0LhqoV6G93Xi/aBmiHkI
vwwNueYqm0F5hBRFs4ZysZrVeHV5Kpm8POBOTJ5TykRfrFdaqy3G4lcQnCG7GfiVCYBJmEAwOKJL
O+DdEO5SuuU7Pe5YO8IBdTHdL/az0R5415cQsD4B7kr/4six1ooCOmLTxyokB+/AQLM7+vg3HyGH
gPWl+xz/cnn5YOnEAGqG0Wk0Q/mTJYL1K9s3U+yXpUU0Avvsa/lAiNBpjtR/97t5PjuPcLLaVpkW
r57jvilhXDp/ILBWvlkvv1E2Ef4z8GYifc6m5bcp03n7xU3iFKXAE5hbT0XrgREk8bUjFUFV7aRc
1f8GNl1+l//cTz9Fa8s7y08pR/s8mScDxjd0lMqBxILeUdzkmD9866ies4vgTyxoV+Vcvnh/cmjt
e8ktfHPc1iIVIkbLz7j94NwSKbDnXyfQwe90DVLpqTxDuwa5HhENVF4XWI6/yr1o9Yq3g/+QN8Us
ib5zKRTO5sM1+HOOHzjpOWUKAH7J2WMKKl7HF9JYyaAkO+mmQWAMHcbv5OdlW6+C9rWmqUtT2CGt
Y6aBNhzWGXwft+SCN7SSlxnjz/XtFj+TdWpoIW/kkGbkcc3HpWF4j/QsSa5UHBL4JyqY2PwoCMC+
qyaEOJlU3qmwbj+sfJcWq4ynjZWuPujjSaWHGu29Yfr/qwCpH0veAS3DADnwqg95CQgBR9oJa2a/
d7dCJEMfhEKPZoTROFCoiuzaIwzTljnWYBifQ0EDg46vnSL1tPdRxVlVsTaBZXTb6IqrhV7frqaN
suy2L0jlWzfxkRkHt81vPv4qlB/JpihzUIv3sr/J4xqwTsbrvGCZeAEi8KQNEYTKfRh5+znjyWLc
V5f+K9OXmeqjsszwpEPYmTUacFxNxtmgo8w8wj/hh8oUnST50JuBHP3kX3TLVNvM+F9hp9dxFieg
ZvZk0X4yv2ULbGMf5jGX3DrxgHSy9F+rBjWLd7Kmgsd3jE3twx4fJ8lyVSuk9j5Q7qBv8BIX/PSF
45CdOaO5hKkONosyT4cTpUIzWXxOe2NcVeJ+aM78fgq7jMVhvJg4o/K9BoeXRetHD/6QbDXegNPy
bql2x7pb1YyChWco/lPwmJI0JOfySVP8OnP6aTnWH0f+tnZYerWvw0sJMx0ziw+IoyI95WCigTf+
pm7Puq8hnnbrcPhWxcVTYneVhANd9ZEeo0P3RCvggpxlzbcgetW0TFNvUp1HdjGEPzU/DyPKLjqo
iS3+n5H/K4TeaSh7UvdnZsf83fuv10q2bk33TxBLN2Ewk33OLoUsB39CbFeeaklxWuILuksyOfHb
65QzwSLpgPDNk0ijeNerPv2hvaXg44rhaJAOBp3O8jWYeepcZXyKxXfDeK0rfy/BdJXnMTNWr8Kr
UKOsZTZi5Ysco0WuH1sef13cd7NclapfcvwHt6hcAUC83YgvqDL9U0ajOk5X6x1OVm+P0dtvnk87
lmgp/c3E9jSu1Ie00JvDI3IjXKY66sT/RUac5/iCQyEzZolLd4MBgjM6tb+zS0xwz73PA0tlEgl2
8JtLd3lBXVTdQkAd9TPu2fCEg7HUPXlxgDg8wpLvK/v0sfqnb14+ch2YDbJjXC1MfMP5W7oM0I48
c8uNCwcGAdMRnMlv9HlRUtBRrXIn5a3LqVfZH1uoSnIehiD6mlZDoO/Nf/FHvmEoWZDXpQblKXM7
e42LW1q9fhsPvYKnOvquu9CSGYRh3rZvOHk22zc4N7bw3MHoADPJvgcraE++tuz3jw30qDi/0h5V
5zJnuos+3yCEqd1YYfrzuPPKS4xxWOzaGJ861woh1aUWtpZHfQEF6d+fMk+kuoX5bH/N2Cs6X4RJ
af0330NAYYtXErIzZWxjrfTfoTmGCq+W7mBV0dhUJ4BH7Va/lmMatEfzB5HOk6vz8kXhosb2I/Gn
Wc8M37aemIFVpJzoG73phhSQ75S81y/Zg4hGkF1D6tBAno6ECeHYHxAAjc3RwgV6Uz/0Zf/X/6AH
/8x2EA71BwKOf+W2dKUVHZZe/07cuLNnhixhbp4rb6cGyuhJ+vz3L4C/AyNmbmLUmgFDxkaYyvc5
ESj95HWgNwtyEzo3wAjZ/k0xu4Qb9x6cWqG5zWsVdcglpRviDLleR3gR1EBEzajh2gZx4FImoqMr
1/rjiWzecEuVJuSlOupSqHbfapzHsGAQI74lPpZFyE+DF/Ur9CXtNw44QiYwD/ZsPPlm1vW0i/L3
zX6oAdq78suXmvAhsne6SeVN0hEn4KI9IpnR4KaahcWdwU4VY3/Rr3MhwMRRPxirkaN7mUzLxxqG
48Znq6GbSWrIldYrV/9RkyW+htHLqAvYTQ7pRz1tp8gteElVHjSVLwB3yotnWAs7o70ovWcgHzwO
mpPgaZo5EueJPpROGqKwWyqqk++MyX7/mP9PpN0UJPEMKct1YP2Ka7GjFV91KzRLu+S6Q/5sjL9c
XWfbmPctONkOpe0/liBjL+P4iYNm/ALqnrwhdw0uEfuHlDtgJQmm+24hTtfeCMpppR3Ef4mGJd1r
vgGoXuuutRPNK4F9mD34sPT0bC3NREzHvH2BK5N6b9hUiEJNIDsIm2N3BJx9rKEILWb3wW66n1fq
vtYarS/n+V6MGN8xsK4UjFqlw5hfl/bjL4XuS2z8XD39zwQ1cqq/Z+uAN/J1biUsOE0V/MLhSgro
wxdshgJ4rJx+p9k6+5nZpMIrVXdq7hz3xx/fq0vtPv/WItdgS+NM/CNYqcQGZrExhjp/9gGf8d3u
4ZsUVCMLbSnlJOf8lBq/1tbZiRpcKCwe/viPl242v2Li9fiy+72EfQ3SzbOEk0XeV2NH6k7CIT+z
DkkMxAXws5AxQ3yb93cWcou5gq9bgwDWuryuQL3GHwMLjoPxteful9EH+nTdLgePlf3JspMGmuIZ
b/tFqgIK5zvIRKd5guiDHFWMAdVBZE3+Auo3MBOKLOAeRFM7rMT3irmO9jT7s7gS6EB/jN6TPxWy
UlonMZ2qRlZpA0kPK6QtbFYDoMM7EPUAUFc0EAkHFQYXt3isgVFN9LAymK0c9IArV+TC2erJK++s
VTyE4j8VmYA5fnLNRzbJbK2fJoPBxW0Lu3vtEFLQNh/vb0XEuXUVGYZ44olNumYoJB62dugeR9Xc
RdjhCb3o9/XTRpZSnBhWwUyqYilIm6b3zPUDB9oBHvNRLPMBBYJnHcqXt1CWLca/7vAcllDLVnep
knDqf3hSe/AqvmXqttXyvVWjUEEZuX2rtvwz4/T75LfAwwIy8ouhTge6XqTJdkjtrLMLdEAaHNFL
DzHLxyCGj6AukZLJy2fsAxdBpka3VAaRXdUYwn6r2icGycjdAkkw2GnmdJtkCW7EVjFe88RtBLc+
Wyii3p7eB8KBy8XmSdMertIx5jsDAe310q7PykV0yr21jJ9L7SB9p6pT35UsaN4BWBj/Wfk5Uxrf
M1CGjipyoZAnbZmuJWSZr/1ozZpjE1klV/l1mrm1kA3B+p6JWKZsPP2jUyNO+KOiDn/cAYnzjj5p
Dft+aK46Kh7Cp75Lcn3IRNJQpaHfcHvMacrXMwJf80v1IuTXUQVIc/kIcNoa1IFuea/brEraqasK
e4bl9ntNDCIcO9gjDyXSwvJYPHZ6475oeKNrmG6BlSIJjNqWSTfCnP22m+GG7zNDElDl4Rt97g5W
OwZJKj0gUOUPBIXRI+qD57/ho/rAyVRxh8PZvVyt49J/oUAdbwIip19JWUG9iQ74pRAv2+d2lG7J
L6jbOH8YpizhLG/RByPe9KT7aF0xnoQqj83bAdRi/q3IYFhE2/SG9ShJlsMvNo/H6CbMu+aiPCnM
LsmiY+jYMGo8T9BqSRKMgm0e8Y2wAGTf+ScjYXzPGk+n/Y5wYl5MmpQ8b2kbsCkKRtdumx+ZF2o7
7VXH8IeGm4cy4Dm3/jIXPa66GojDAl6fXSWJfJDv3HDTRC6ADtEzpXaRxkfURXK1zmGyotlKmTYH
LfoU3l/sOWCkIuAMRBgyY7C5G6OFqZwKLN6T/26vxc3ibS0vJ4YjydwSm8lG7fz8DmkIiDhDwB+Q
gSgOwRSoTJRRE195bfe3Bx2EN9xFYctbf5Y4ZovGnqs5eSLAkeqi3EGGdK8z6oSGDoraXN3NLO0m
/crAOlvsXgi/FiWa8AO3XkRlU3qC4MY2LSppVq/E15kdzzN4Ce7L9s8xsrZRchxByRtktjjalXJ2
wD41kDRXLb18sPto8wb8B0OF4tIumhjShGt5XSt2Uvz10iVtNjKrdGxgDkM0quzQYZjWBV14kW8S
8zyU4YgkHj/s8K/M/PKj2okFI9wrvSArL38RxU2ti7/t1Xil6EYQd2oQ49j4Ig6q/9F4/F1LxVbC
/CiobnrLQgLjAmaRp0/SD84kICas3GTT5WxbDrK5t/aX/wgYYXYGQpTCs+5tddKlXVMcXhwvhv4J
LJZUL9ciUkh3GOu7q3CpLlAi8p7xiOQcdMREzpXZrKaSvzLJbokeYmWIlzGcE92PuYTYB56xZXmp
7mLlP/azyDpC5YRAzFziDir7OR5HQhqLFA+pFFENVypiXy+QMCApa/yoOMbVMf9lTrKO7acIeXFV
5lUanCbEEo4T8fjYDY+FdEw/wK2f1JzY6SxHO2jLiIpiLQdeUoWEGuE1uysza5vvzdyV9WuJyla1
1T/D9IfSzqVNebHWHBj522DrYqyD5Yc7vj7uCeq3dQkLvkcBhsUKw6B4EF+7mWcugq4/Iz9L8Hnv
+ERoEfGNhguMK7gC1xYHkGUcaab/3LBKech++1/8j/WmeJzGhAOD2K18hE0OXXXTdwAzTedNaHzR
BpAe9vbQxJSFjbV4cr5M8qfkZW2G2gt++QTXNFrLV+qnALbdYzEJdnrgycrm6YJ+BhssIQoevRdx
w5zj2bezYgZRpX3Cp0SG87rrxiKTVgjYDIYe6Ppj1IUFvVz1oiv44oBZpQ4At94kq1hu0tlNDKEY
vqyDMtnytVYDFYYxtlvzaJJOA0nFT4LNsA0ZFNasXRXSDM9G5u2lHUsgQUIyWPWcofmIUKb5jIwp
U0+f2534qeXbZyY4b2Ofm0tCM+NP61ejUD9vMO5oEYCB4JIGzVYNkgJYqep43ffYxiC/J1oHB9XP
O/K3FmX3VWtrYTnRsgldKpZqDr6pvfwEJXhiPt3J2o4FXiVCBJC1Zzfrg7PMaNKkYVf6oL/RcFa2
cYiGJCHuwqmKADlD1zKEuWAtderAZelWoOO6jjwj+RwmsFlvlr4+1lSDTMSJuzR+xYaF34F3SKag
/2eVp5n/p7Fk4TVqP9u1FNvTlkaq36GZWst//MHsFe3N2NLeGH9eB/aVKGDugB56+O/oMu4spiXB
hb5Pu69x8N9JGNP2kuCNNlP2kNWgYmlvzf3N3j+z4yYqCxRgCHhA/0s/akEvnTrDXodTIV09EDUi
JNxos9NrJ7z91NHRV66qwgUUUNJADLKP+GY509sfRQ90J4dwApMiqz/yHlJIFU5qV0jtwXJlM8iO
nYAy3wc0hIW8TyBvL8bAQP2K1tJRIEBxX8KNLDQmLdDw47RVV3LqDRPKW4q3FAcIgWLUymwSwajv
gO2j/lDvwKuV+FRb6BwJzhth1rF5YKKUvMg4mE/WY/rondXS4MAg0viHrbgKWEZjay1PM7KMlEZD
7wSFgGbJr7eV4gxrNrwcSwRgxNPHJw5fBDx7qc5YKbWTTJSLj+ZilU1LNVpFsYbvuXQig/nYEZtA
0D3pNyZBjIPM4rgSCK97+S3ldvT6huu4bP/piav2vqBfBaj2emcYV7IuE3ppgpKqwNqzlmuebrf6
JRa2Q+/NDh0o1GpsIgVabZTfr6dNlARdxfh499s3CVLX92F2gGH2qjzzX9adRF4Yn3tpe3hWMysx
gzOokPQjUwFgJDBljUsIGRfWtfgwLwHvfRrtntm6KX8F7fOdBVMOz+cI7Igsukv0iogzKkgX0IJv
YQOumX7lnwWsHPzRovqNBR6y2UZAeZROYBft0hgXjDP4SiHm+HYIaFIAIPa1bvWgytReJLmWCbO2
n4rL9N2n6KXdp+L2pfdwu/4IXN38VLpn3oQvi90cQnjTPxi64F9gsy3RR/5V07UMR62+Subz946C
JqEekRH98XqtPLBIqBkXKRKFMUCMKBsBOP3b1hX7Jf+9L+DdWeV28A+8Ja7cMoNJp7K9W4UtrAyU
gLC6ANmWV/2KbzTjKioD96ltgDqnPXqznpXgGJsnRsFusvXXOj/prV+OXvKh/HujpJD4OQWVPyVI
C2NQUDjlfyj6KtEd26+o8JAAtT2j+3LPcJmD21iUSFtzLWhkdLF2EbTUNQeGUqa+x4yuTI/DjyAd
ntyEtw37rZa9Y1V7ExuBZm7T11ZDBwfpb8xnO4wZ57jzPSIDt6jvkflXmFTAT9Qcia1cU/C8iMmi
qBYgSwPrxhE+GLzoBZWt32KdkFY6j+yLqOW+SRt8MrdAP2wij6m/YtNSU6QUEAE99kJQ+/xRAyyC
5xDywX8hXrT3Hupokve9YWM5mlm4RbsxVShlru+vdnvG1zT7LPXrs3BHoAK/uo5fPQV8r/9TrhqJ
/iIaQdTB4NXyJysoWGGL7+cYfVn0sZDphpRAIXIUkzFlkfsEznYrFN5ktTYByguj8JXEs7jkOLTs
bFYXOE9QHuIdxw2PBu6OHmd2IJuuwCtZ0SxY3qC7BM1KXPuR+dZmUH3c8KYlNCIIKMIu8Q5jRe9e
azG7qLVHspCCYPxuRu5wfpw05HAzJO+g9MQhNaHTAZCFLdFjO8pdEXtLjQ2YGIyXiQxmYaxGQhYQ
1bZ+9nba334DBhAzHuGrdiS0XkkgwmEw1Q2ePtlZ49TCPOAQoMnwZTHW1Ag6FtWu2dfsEXSRCMtJ
NEB9IDGwR6A62Mi3S+Tqj3AzHvO1YQO0SP3HLvb7vrWHFzEO1ZzsZKogYmSPTFAS+Iz5bWCQGsco
fP0i5CyehBzwAP/TrgbAgk6ev4Xc14kNW5gu3bAH4lQh3LJt817r2T6Hr2IIYLDBfNJ44ke+TJex
O2k+QwpqLkZIft2cb5R6MtTUPzaKZ00g0xJZfzxu+Bh65keGKzI19zZXETIGcyMf5znDqZg/+dDK
jQeT9yLNGSSGJ/zK5RdSF47N87Vi/0RG90CVBSA4C3G2sriaRCLjwpeMCFjZYkmUlW00NYvfpl8N
xkIbHHCEvCd1td7PyEUWAEJnqFSZc2lKKvZQXH3IwXi+6G+NcGLrFTbaN7ChmeCRQU+FCPO56u6d
eTGGUBhccLXYBo6xKKQ9dXehA5evhOHMlsbewqZRW0ETf6IuKkRc2l7lALXuuEzROkMdLh26xMYr
l0seUy1/PglWDQFpsDQoyN7bHezBCq8y7jkK41qcR7HqaB0m0NIt3zSWHWNpBkgMM/txaH7QCME+
lrcIMT8GL+4bpLR0fn+OB/CJ7rsM0S3mZFv//zVrx9obrJ3pR1468la+Idu7KBsmbXkPUf7eqAAA
fu5JJ2aw11X39BMyOmTocjCLO+/9dQwHw2me69oZ8cksPgom23lYnjnm4PHTYKB4kboE2jcjeWnI
uC4t47vgqFsqcvpXXouP7sBN5euxm2CNYJkjAM9lbIxuJK1+6/fpoBJ4mPnSibQp5UwPwvhlIHT9
qNwYPtSwjdXjig4Dqh4ENvKi4wMx1D3bT7sEiTgKjznHaApNP12+9vEZWG74U1fmMb411JI99tjS
RdaX7sV9Hj7PEaMQI9OZRNPMN9bDJynQGrk6S5kxyy8+mgNkTMcbNpIg+UO8+EvAROIzcp4zfyaR
/vU7MfXMbfX5wMHoPWxlqZCQGOYsGhjvQuqp6Tb+A9GAHeEA3Bi75B8DXLOmRGHxDOmHr5u2R1tg
LdRN8Wt6GkjQUrkMfn5NPUQNX6yqUDWb55LVBebVTvbZmrc86XNsAG54nAAX3eWmMgxzsnzh3q8E
UkWu/TL/eUAg9svisyaG0oU1sr6UffW0Ea4jCdwgxOcEffb/5g1pJHrFy3eDW/3Bgu/VNUJ0JMfj
uord+oZK67f26vUbi8Bn7eFeBmXwGo0AJ3RTD/u5UmbLqRN9qAflXnwhwyv28Zbx7C6w2J/ZxOIj
OL+wi6/Gp0Ueq1v/xcjmFbttbBPUI3ekHxzc9Q4IJXIfn8NXRS7J4b2B+vcMpupv8wCIPyGpO5l+
90kORAYUtY429TXfPeO1fiSHuV2BhkQfJKxuTR14M0hcwjlyWgzBL6mXbITA2L18qJiteX1e479Z
Q3Wo9vLgoB5oV9gemMOgz4WwvYrzVtPvga+wA1gYR1KUj47sMD9N1MPnNgsAspCkdMfuwGR47fT9
LEDC7LPLzQ06qVPLyvVeM4pIRCZctS9wF6CrNkQ7Yl2wh7QnOmzhqZvMN1sXgEjhkwGgqF752Xx3
uS/EAXYVZIILKGQCpIHQ6R+XbN3vxjM/WPwC56LjQpYze9QdFDeEHTjJBgOQaoMbnGUSJi7JRvrs
V0iGxZuyx2mmEMSxUnYtTWuWvaNg+gAVgcCtQoFcch/O4NEuhGZG3CqUrARDHN4u0qiJlpE7xTc/
2q8iZEuKHfchDg5c0R8GUiBnAoCFrbbHW8/T/AW4Avx7Ua9qw7D3WoBruBnGwmzdntt/T4Y9aWn5
BUs5uwz87t5cif6bwFSk0HOGHBjdVl4SC+O3q/eAdIqnfLgz32VLajeCihTozE1/MjKdcIrWUEeo
q59L1DLnB2JFJw+IQog+UKqnsyw+xxyoA+m4FWH88Vw7sw1iB7zNaulq5/Z1xGvL0EWuD+RkYFCo
eM9Cd8Y00f9VGz4brwfRt8LTJi+qHR1DW0uoVNAkW/44YEVfvMIyHIAtxCu2xNIZZkibZIBg2sY7
LaxJVjoJq4Q8MQGTAwLyfM8C/UN6CUELYXRjF2MPAtWpqMvjQaXXfhMnpwosrnsGXiVf0hTjL/p3
94HoHJ0iQbelTyxPtjQ9nEzgeahqTwjs1FvicmxZzXRiEcDO7sk3KOOr3+IhX7+SvXaIgJoYQVl4
SOcOug14Y6XYwhpQEpS63QOiW8vpQ6zC0isub5faMrPaC3N1ZbwaPb77HoofIk/3qh+S+aog/h3w
xxF1w/m4P8/C/jWLY9ftin2ItyuYgdLslWYbIYHCOWz6BvrNo4xlOyzW76efhBgcsG7E91oNjThE
uEA3Nnds3qzbY2jwACBrQxm4QtShEfHIQ49c6iB7QImosEgglv/AuRlq3fyfwpE7Pr6H8Uu9zUkT
/8Y7umRooDfMkk0MI5l+obDvVzEiPYY0UA3qbMZad5k7sRl0R2NfLR/Hpp2xVHYm9dY3jK3z0jhh
c93pCEMX41f9W2br+p8cqFtjbURHNlFcUNcETT2mmP5zuLQ7ITS9pyMgC/mTd+0Z8R//Zo+/jEK+
dXn4xpfINXoh1LUnsJHgjdL8l5P5UndvPG1iiDnOwssgUG8M0nBfmCk2sEOVL22qbq9hTiMt7i+C
RDIhgpacNVt6+tGf1G/aypUhbCIOlPTVLydP/Ys2EoT60+G6kRmkYCgAjGYYDUgSj6X5T1Zq1IzE
/EYFH8rT5nJS8Znn1zZQrHXCVEOeecBo0HZGr5CE1kBcAtRdn6eU3R/9JGZ4d7wX28wdmHoFD0kd
aNsFRwG0yy9rKPEobGARgwQpFZ4EovoDhaAsp9Kna39BjlhF8P5jwhw982otARJOxs1wlcNzR7/E
Y2Bskfpdx6CHtbJsw3/u5M/H9Y3V1+aGsQLzBN6lHxNt3l8Eoo0W9XP6jXubZdDWjvUnzmwIb/JO
4B6UNd1vU/j6QZfPvBoDBzHng3TeM3iVGNlE86kMHmDZjDAvKmlYuw3igt/0GyYbo/wXdyyjMG4Z
vxCVzJlNCTM7hYCAEItuydx+E597YLOyXb6LrTAd6AzPvUoJOIHOEMoDGrLpHp4UPvfF4XkdFAZf
O0Ec6Qm7jEiLp1NTkWYqCEf2Zjzi+MPY5AEsk2O7HSfCt/wHr2VgFUSNGOYX+UO/SCT24J8iDRAM
jO4j+XOT6PYVzBgpqaOTsQAe8ZT5ccDW0/9OFI3WAzeucBKifmH1l2ySMCZKKtLoaDvFK6F3M+Wi
4APvUMGCPV77NxtDjtrL1qyNPgv+fAHkYhhObyAWnPkKEolp6Sg4pw3cn/xa75GtpA8I7jlzpYbh
tHla+a6+xfk2mfW4msa/+UKey2v+4K2/UmHDOmBqIIRwLmBywOkuyEUKc47Y+4uCj6fthxG4XKPj
36ARbDumt9zpyRhbEAuiHiHcxPVsB7lZ/5otAe037ct8LcgSCNUA89nrRseK72OzRNEU/Y+WjMEE
f1TM/i013uDwv+obFviRhODetbjUp5wzu87u6Q/Da+T2bo8BhZcWxIpL6FDqYE9Ot7z4xCkPMnox
wYn+OGTyy2byNmnoIy5nloHYQStWwBuRdUj6Ssiz89hSywOrc7IPZNhk0AaGgzfd1wnFCFlQYQXx
IC/T3fBlIQ8hnRyNOpSwP33Wt/m5pGoR/ca8/fCe7elpei9pVuvz/9f83oRi4T9nkfgERPmScHEv
/1e1pqanezNmFSYEapKWNC7oXz8gmDbChF1s/u8x/Xqiwl52h/EG+L5tlyqGNhI7rkBvjUtgjcWQ
E1E4GvL0+S7C6kEjOced9wB8Askh6HIn3a1/8rRrwQwAkTmBRYgIlGgO/NwD5s0sTCtGTWHVsw8G
mNX5HzL5a85btym04OTz1j+tuK4tYW6Kz4LOSgWE3+xKsju3z8mN/tSPJrR2yklibfXSHyYnZTeg
iBII+nFFnezh54flIU5pwoHvfDdIC/XSrfmDy/4FatSd1XzJyZd2hGLohNZ+o4WbWxsv0E3WBKc1
vHbpiFfjbWeb5pseJRL56xTyQvzQ0dOem5P8pf+CkkC5jB+kpszub1468C1fhnmijPZFg20MGMwz
wYEBRAlKA8Kb10bGEuKJPARDpA9IK7K8Z6i0WuXE2dzkbJWw8sTQpZQF+p7JjMTj1JPMgAlnMf3r
/mmWX+ahLi8heeD0FNrBm3jcJSlB1sN9Nlt4JX5G5MHpWd/Nel8OP3i3LNFTTuOSb4GnPv9R2tBg
Wmu+Hxie+BrzCmozMBMjyN1DohR0Rkj4Jqdp7oKMBZ3zYkwiOqYuafoO0jlUjGvxaJEgxfiQfg2H
zJW38Q+JvN3HdCfsi4DA9z4+sSeIPzrv32t9c63/woq95/fzRKUrutaNu9IQ66LbadDQgQS7hw4g
Rizu8K6rPxA7FSGD543WHnizW8hl8UZXZMvajy4gKriQbZnhUz2TMymYfDubV074ebTFt4hIrhpW
U+mVymH4AgxUN4NiV1weN9+MdLJV17pzatsTjDyG1kcLTPIAymEKvRAUS1w7cIbdhqFOPMqH/LEG
x2dvkXADfZXfQzjdYxoIKsnXusXUALjzWley165EJJ4XUvLq6lQktyfeHZLmhHgt8lIh7KL83oLr
PtfkKEAY3CJQ1bzHUjqKiICataDtdGudKp9Pc07Nm2PlS7dkH0PGQ3onTb7tSZ+SzuMvgSeZ1368
AN8UbDnwo2TSz0kPvLdoIG2GdYaswa5jQnd5dDkB8cpAcS9s6m6ddDtSgojlUTll1fMTAvLZ3/PC
UfqDQJ/SUneg4hBAZ+Y4kDHGznxdEYW9uNT6TVd9x+2f1G0IYCijWVVe4YPGvUZYU47ZbH5HVw8g
CFYvrYeHY6R7K73Fpj0w7uqv7xxOIEUpxb9kyxdTCpAppTTT/uPsvHod15Is/Vca/TzC0JvG9DzQ
WxnK60XQMRJFWcpR1K+fj9lA10ld4WjQqMK9WXUyk27v2BEr1lqRMetFG6KHRqJxrYDVasJfKjzS
mnJzF+yQ1pfh5Tibr3uCzgPStor0jVfuIPaY0ebjeAsPir+hQVgjTrQ2qJk1xac4lNLzcVzR+M69
NWC84e8/zcSgyKSeAODOg905ICFdkd9zgqFhQa+JR3YqfNCUMb/yBKceKr3gfvcbDs6CSu8S0IW+
iSHdNBUjR8iLcjOoCKkAX6tCG+TfsNy82ihnH1dmDhTs0834oHq32rvwvFA2qL9ItmubqTrMN1Cm
OhwvxCHAEANT93UhrAR8l7G4aiP5fNxpwRxBdBX/CrXG2eOfziuVVP8yBCQozXD3SQduc+vehkWV
HGdCw4rcwRSlWb6KoS+tPndT2mlAUphp4BELFk6q+Ckxi0RKSshWzEmlpyr1TdlvhFWX62JDmxiW
q+6c9c/9OoVIBG1tI2EMIA5yBnOwge6uOHcRs92QLIvpFr6s5OTSdG183Mx2gSxkq59tcjq9ZNKI
Hl4x8q0DDBNykgVxcbqBDFf+rZodOYpaZw2PJ3x5malejfAnZPifSW71Ud4BzcON+MCtbzdj+dDG
19QEnFA/Zwrmn+SBIERATFDcc0KCGIrA55TgV1ResVF786t/B2dpOPB96eYX9VDVvBo+7AeZNGMf
zCtEAVvYR/PctKvDSCzDRwtBbT40Cfgrkr8zMjtBs+5lsJNnD5RE+Vg63ZxCH4kn9MVN+QkWusKv
OEcjYaw0PL/aJRTyCUz6ppSrwyKoQlH2qX62w93HvRuAVl4dqqvrRwGuBuIIJxi3zGJRLTa37HEO
StXjI3NeFftFjiNlK8YhNUKrT1Kcy21WZMeU20hT1syj8+eEQcTfRf/4Z4Lj6fOgW9zE4dJ9QBCM
maknYBXq1HNbCGhTli1nVzr3pnuMl/VsUydXJL2yMj4eVW9eJ3fm6mypVdGxXktXYTpPGa2OYVXg
wLb/uAMsPOgeoHuAJap+7/fRTvA2zEFZdQlTF1C5B/NyfBdzwFXZueP2dbULghmSej2GPH3Ht+sR
bFTalWO4fg+OHLpgc8w8sbmDtZvuHj6zCQGqZUj7R9y4I/S5+9oRrgMFdRddIWlYY502PoW7PTxb
BZXTKkPCKdBzD+GTbLfjK+2KedryH7MTdBUPbw28KUabKfZcXxxSHxv6N0yIWbGD3EoJaL1RgZ7H
UluFAmrY926rux6cE9a3j1zYB3l5nD3mNdJusEDATul1UGTVzqPZDsmQogeaa8uCtoaj9AihCBlZ
a3lfIlHFmGKNQvZrm+piXw1PvFf7iuMaxx6lUK9A0Qd2kpoRRQWQLIJz0EnqyyONXOuw2PF2IPjR
2ClDCn3sdTVvM9p+EVEO+IlRY1M4w4PE1gJoe4fHrEsTqbg0MwaBYQz8g+BkK5UzR15K+Id447MQ
OOMai48NMc9wSjXIEXt16uAgskRQL1J6utqY+IKqMW8fxYHR0Ue4dBux5EnhCvYig2AcYaJHxEFh
vFKCe0qzbWNr4QZvL/Ckx7eu2kV0bIOeAbPuEfOUkPu2UiD1abkLgRmubnibreN5JsVKshqoVdL0
PAuwfWBUKBZ5W9vY6J72KeXbzTr64DA5gyw+cFq3WRXEJCiAus8Ju/ehGOXuDWUccyYwdCfmBPBL
MXD4fqTXDyW4JnxJYg8Zem4VOPEg9+O3t664Cl6j4uZWHO10UzxanVu4SYc+le7FcOY7jNQweFh3
BEY4zdhZSrbuwDu10JpuFIQy3Bj+7Ya/oyPrYorJ5IJeFV4kH4LJ/GojYLvj0OyR67EFDoP7wSfL
QJ52+m4qGxzf7N3eXt1YPKgxhNqhtkYZQW3mMgqU2hTO/ictFhiLqdhtbh5ELDZnTfPCvRHnAznU
p7jgunQAzgMWQQHuG0t4BUZVBwy/7HNK1VSbMQ3z243uKO17J783qo6Vkq6JcUdGW80tEU8haBPd
xwTy3D4RMG36wgFJ4KB6fJI/2VKGBQIl9SwHyV3fnW1ifmk9yhndxi6FEg95J0rwntRW8E/GdCxU
/1iWcbqd2KOz8wKjajbPige8gxOHawwTcSwRmECkYnLMbJEdvuk2thhiEe+YMHQBs8wa2DLDH+qW
qJ9ST2A85YQVTueUkoehjM2MJww09whvrHMA1ISdSKSsHL1XAv8uGg5IdB5f6BwSpa3rUuxTFCFP
ZkgX/scJGA48YIGhBbIHrrUxvTssqy6zXObfktmmioX7EyCmhGWgelBN2vPh+YM/gtJr6yptDYUe
V2cMETwpaCigFRnOFCE0gVavoH3UYVM9YJ/iaBDRv2XdSSlTCSH6Y3x+AcNyWn41eageUui9Dvbf
Qj2+xgQBwQiLzEI3iH0CU42hNaPVxLSJxotkAWzDhKu+Llv8htz5tU+X5bxKjLh2mpvEFwDLAxFP
P2eTkZLgCcAJm39t6ZOOqog0j6ODmyCGlzG6oIoS4ossSLli2BBi3wT9Wv6G4kcQOF+CzUQKihQ/
kfIwXgGry0ua4VByYX0Spip8JcM7slkg1CK9E6TmsTbcFaHK1+mSSzKbZiH1lMtSP/s0l1JouvXN
WxcdivBdnzh0s/c9xjQWwTmiRNS/qxjsmZF3Foxh+u3bGK65jGsT9xXAUFmDmc49VHnfj629PDMf
zW/NF3BLgrIPeVwaK9letQHiW2PJL1nnuIJG15zAKn8rRBwmaq0dBVEP7Sy1S+MdN4h9p8UZH/NX
46MGGOTp3ZqYc5pc4VU1ocZjayFElmbMEqCZtlulwDeX6WPH6A0iEKQemmpUUaVdpcW0jvaNBshF
M87c0HkCS4jWwjXgbyt11BMReSC7gryShXQcPc40eFgJ6lL4PHBKoAWAnAVLh0bfFXpfgyBR5JwS
NhmGrQuVcEHwk2M48XNbaxewiDp79ILjdfVNR2BPix+UTe/i3LTq7NAhNmxN2gOKR4+2AOc5Ow18
iv4j1ZbGA4UgSwt1dUTzm94aUMSQRin9kfXX7VvotTraA+s9xHdd4+iSvlD4Y07VtJ1wbcjKpSmT
thF4Dp7kYYZV05yjFbZ1G2SE6hksIDTr8BA2tPhoHrDvaY1vhoqMSXKgfR7bAGk88bxt5OiMhBKx
hA/5FhEvrLN//7f//X//z+f9P1bfh+5/DT7+t/111z2s95fzf/672Azr/mUesvE0Nj03butC2++l
4cHFAG4XI7ZRprdoNTCAr6Hj9Y7feBH9flG5+Ut/u6jEzz8X2Divmlv8X6I034p3icnXrJoWZ0uo
M+YlATpg9tT4EhI+ME4/wt1ZHL1tp+5QTM3wruoqx5RvBSUF1jRMQJ1Zl8Ajk/JjfXnzXqTmFn67
xach53Pj8FDNO7eIl8y+g6rWxHgFJHKshXwPHPz7MkKAzxylAdnchpzEuvtiCS0MGL14dzfvJkc3
o+B/vLDrRREv91MpDbchk/sQU6+xACnYquC3IsTtHvbXytXZKRZF50SMxBE2kFoHXO0OEO7ID9Bc
sfv7VxTNF69IlHRJ1kVRNQX1aVj6dqOf949aFZsWHBXf/OAzNE3rVjROZ8ontgzX/q7TutMGxyN2
3fR4k3r85h5eLd+f9/A0Q10/PCr5rnMPDBvfRVckKZJ7Z5aFjTK1qyWYWyK3v4dvriq8efKnQef5
5by7qgeuulqDfdrItM+YaQjOldxastfOm8u92i4MK9d0WTBMXRGfvv6qlMX7dS6Iw6KZdRkoSnv+
JTDJA10GxykuoW8u+HJ/SpJmGIKs6qIuPT1fcSqLltZqCcMrJgA4tQ+3g2rFSK5bFyAd0VrLVkjD
mS8mZkgU5KU4YlbUKTWwnQR4Ryl1HNaDGsgN4xzTO9PLqSwzePNWmpt43qE/b7JZnj/2xHpei1ux
XonD3UhYQlL8PgHsYWw0QrTkPZbQjyHBAk/gR9LVE3X65vKvtuSPy8vNGvlxedO4iXW14/Kl2d7S
hGg/glV6BtK/eAgPWilJ7n4GKQAuYit5c+1XC0KSBVnUZFkUBPMpaK8PZi6UlyOPXlPJ1IsK05qr
jUCWzD/j4Gu/ud6rYPjzes3Pfzzro1AEcydyvdMEA2pddeHQq+0cd7cRXgAcclCxvDfXfPl+ZVlX
ubBiKOrT523ppnBaH/fi8Kx6d5TEWMV6OlRNez2Qh8Pj4tw3ZHvT19+sffH1s/73dbWn7yrmmqkJ
2kEcCj67m3kmGhKgZiwCNqTOcWbgP3l8cx6+PISbMGoYkm5o/OPv93uUHurjwhserg2b9sC2gz4f
V4AYf6wmlMM7BcR9c1H59YP+66JPm7z10G77rViIQwxIM0gTOPY2Ew23Di5ONgl0dsT+vpUhjovH
gieQ6V78IfVpkNMsEXANRchcvdvUL7+6oiumJgmCaEpPZ8peM47aeqsJQ7NDowDvHP2TfsRuoXt6
W1YQF7uEFapq4QPq9e8rTm5W1HNAYUtJoqrpmik976pc3+WPlsi18b61JUQiOkb0G6anFt15xKBU
RipifZzmHkOWHYl5MXI8DzUHbIeCSPmQ4ktaUErynzKkR57MPw6d3u/3qDUr4bd7fNqJyrEwFaW5
x5PTjKt+BHsPqiz3Irn7r3WACQRjHPD4ijHwsxlXi2M1RsPU1pBNZ4wHs68OlhS41MORSFcRs7ac
k2v6wMC+2cUqkzbq0YUdn85DgCkfgQF/uoZwsPH0aTEEut9h3T+txgicMGx/9/mFV4tSkaTmpNNU
QzOfjrpcOR6v9/IqwBCBHG3vRnRZ9wevMKnRvGp06sJSbTH6xYNBLM6dFtX5dnHqwHqlE5fLLoRP
rRqgD7pXXXpIEDUruOuHRFNtHAnuIAdnG8ozo4RosOU1NDJUs3gV9vN9XHf5XVLXAA1nbtUWiTfW
OY2fNrgqgPFpRJGnsyopB0nm99/q9LbLShmCYUMhawQhcLBojePYSQ+XYd+NZct6fMcOGDyshagG
iMTBTGs/D/DoBL+/X+GUwHkDpYf3ElMlVg25fd3Z9zD4LfCJZkQvuBYusztvDw+v3L1Z9PqrBEpR
ZU1VNOKsIDxtuO0xl4qqNh4seuYYBpMijb+acXwzmtRJySxL9MkpYKvfLK3uykpHc9tJva0DU2ti
xhBgQ3jKsBHW9ipdp77Vdi/pELeD28rq+jf3Yrm1Q1/bVazptHHrKNxeni4dFGEQm6o3jyO+ih+q
TOoiCZKhKWbz8x8nVVU9xKLGtmCIIKncBIoQHA1mMRfeemjowbRgcBOq4XNAbzT8fWu+ih4/r/z8
Is3S3B6vOTlhW8Q4J9o1OByomArB8/cria/Sz5+XejouioMqlQeNh0S6AeK3o7gM9KLRwD4iFq//
++X0V9nGz8s9HRTC+lEV9wNPJushwBSGB6uMyp6OnrKQJ5QhmgGnwFrRVkou10hYlBDOuZfpaglY
AAgOPbxWHWnYerT3ekZ7uNS945cyVDMRDHjlqkXEakG6SVPEgFXB8XMP1+lNhH/qtIaX5fXUY5uq
rfbWdPea05rmLUwh7ePscffNu8+YtT2aIRJVJqxk+Dlk6t06odcCdQgO/TJ38zeH59tP8JSdbIxq
I+Q17+TRp93eqQ6Mn6w7d5syHUDg9w8g/b6oVeEpJZEquS5bN07qdVsieDMBGqYwYnTGIDO1yGVm
nXeLc8zBMOxJIC/aQnLKOJzjN/fx6vBRWQmmbuiiphlP97Hb5teLJhGc0Vo4wDAUPjg1eBoTUPcJ
tOAM0abZ1lMlxPW4c+jACy07TKqLjykeIW+WZbPqnk/CnzfzlAM/LvPCPN24Gc2HWnDqwieoJhrj
2d7s65fJmarrMjmJYSD9f7qQ9KjL8nC48NQmNNPyzD9uziHyN3axwBkyj989mSQ3p9zzs2mUXpoo
KWSi4nMsKff3Qn6UwrDqjepIt+botBzTJCzvk9oe7XGNQe/PXGcaRgjJrV0m2R167bgkfz+aGacn
pKaIZsnobAHqDO6neCM6NEOD2Uz2mB3yWdDuCM9LEk595cKgmhxDyb4nMzXplLOtc0ibIaoM+li7
h3UECvPZSZUlkx8t7IbO7sPLBwCdkxJE2jkD6FqbbD/AQGI0j2Y1x0OnITZYQjqbL5vW4Dmk1U+4
kOwbNgMuRpDRDBM2xj4z+EbcWx+DdVSi/zCzjPP64VvJOUFWdWzcKQlwQOySM60bbdai2tllaPoH
FFX53j8kyXYb0ZWl1YTjtTWFeIKHRAJtDaf16dwa3vy8sb6hKgrOfSkAj6AodfpBFX/dC6wLLErT
lrXc9FHBV3agZADTZUDzgX8vkSSUkkujELqtJSUAkeERlC8yYL+2NXSX1nDTPS2UiTIBYCd5vjkr
ky6VfR3gIbBD32ZNDRPSpw2q2GkmCbeHx6gPh4hRspY+Rev18fVml0qv4jVYgapqpqqaqvYEXWn3
ei/t9ZUwFIbeLHVkKy7HiCKseLJr6xMkZBa8gVhKv+o4DhgEa5dwpjjp80G5KKGspKKnWzBNGEVm
bayvc4BE7evkjBAF+GmnQx+mSbaaSiHLVqnO6b9Jut9ad2OHO/9udSTmxg9WVjZPQqsDgXs2y20v
u/f8cCCOw4zxcLQ2P/2WrYH2Bs2f3pJkXtfWuOk5wO5zLoJfOuLN0ZHxB2I2hnODscbS6Ii1NS1A
4IdKXHaiNmuhHRUWn+5qyV3TiUcjvZkovAqwYD1b3mwUB0H/4vd7gt9zItEe5rEdBXs/6D2mUPvH
o5u3s1KGrHXSbWjyDmYdNfnwJro10p2eff1Yxpr76Au9GAZmf2dN1icr7rW6lfWlZb1+2cmtgMY7
8CPH4O/fUW42+T+CwI/P+JQKm2p+aW0vrcewgqE3uro8WSctoxnM98lMtDoWUtf+OkQRYCX1BNjd
mtbOYmgvK6tXBuvx77cj6a+iv65qgiTIEsCQ+RT9a/18FO5r6TFkaZRLujFM3faabX93iqkyerBT
p8cv08MqQPiufP73JltlE6ZHsJIwmcOEjV9uw9rmZaoXjLL0zmq0I8Bp/uTixLPKnR0Txztb6cEi
P0xTGA4U4GoM8BTWf7wZ8XJcrlZezejFu6OM6hHhuErFACFWPqkatbmlLcREi/YDtiGagI7hM6eq
feKMzvH/mdbupZ/bMErO6FwSUuu0pgzCzTFYx4d2C7cmJHT0IaxHnLXcezMh7NFWZzoDezq4kbTS
K7gXjB0XHSeShzV0a7s1g9+9C912k11+ugnrOIJkmCRiex9I3W4yRhxsTaHxevRt2m3tU+9J9JoS
xEutnuzr/n4BoL0aQA8nhJE24g/EdAbrDDVhy2RDhvPc6JC4qg/mDLn79AhqJpDR9LJQMFy9XYLc
HjtPQuJt5xgTpqifeghaU+LMoY8LpY8TiFP0ludYpfmIl/cHxZ5zjrfDudtyaMs4jxk9zZ3Vw43M
ucZml+ZV7+bDeOrl0aED2YY/dQ5Wna3fitFah6NzwN6J71PjYY0gmCFmaRQauC9BOW6X8fwBfxP1
7PlDDdHSU0Vcx1h4vknDZOHlotQ0VqREsq8814tyrm6F3fnMJrHlDl7RLlZRFDLi5LqEXwTqzJTg
pPUJS5AFZPg4GPWJbXZTO1M5O63JCjuQHdU+ZhZIc5jljV6d3s8fO268vkS+7Jl1M6vdEl9QS53g
uSV785YrjfZfsncMScJOIWTeBIY6dljRNbvOGDYKhwP8YLYPxQn4JH/k49K9tk2L0HJyJqnnhRjD
3axswOy3yl27ubPpFX3q2bKHNvPcQ/TorXpw9OxVTB3BzCyIkDhabPtnvx7O6eMyForMyynbDLB1
geC3YSMKwt90WWKj617dylZ8QFAelXHxORfDJzOEUBJsIM/Hpv2gGTjcDFFrpiL6NPyQg3mi20cX
+SWTqVO5d3Lpmn6eTRTlNqtfT+tPSHPebVm0BU+Pdl0RP7qTb4wps+ytK2FngcvmUrtRr9IPwMwB
LYp3ThQKWIzvpmi7ewIt7J19t3fJ1YOo4W8GqAkBa5vm6mBo34Y7pw6FZPN1yphmE0Iu8CBeTu9p
EWtx6dFvtVHghCQGJAED0RUSkn3+sNB40M8n2Aa2InIb99qpQpVBPAh77kMpiCAnuHozGAxSNYse
HWZw9I8pvjo+GQ3W1fs0Ql0GVQAzqy84DmgIEaD0ioheaRhUwTzT2UlfbKWvPFW76K8J+0GdmQE+
pAG/pmVa2L9HXflV6m/QXDFZ3LJIMsgh8aOefUgH7XQpWvXw+ImvpiWuHEeAYZB2PsKtg63YtPmu
pL7fioPsydas5DBoo52Jei2ndw6+jm9qkZeo4c8beioG9fK2uZXGvAYvUJuMYtHEd7k/SdOzPeC7
covWN5ObbMudW6RavGcrOmWB3fsfvBkTuFQ0wQkN/Z+VfnmQpTIXeDOXZHd3MOuHwS4xzlNMa5Hs
spkWQHkiujfcbBpVNQ7ovt4733AXgx9yggAxD3d4l3gbdNzwsseXbGOGNWrdD0CuN7f7KikzFaBF
cEWVvkEDfP34kOvTaT0/3sBZLqxguXF+2Q+KkJr5KFmaEO67IvTs+PCt60hbpbuHNBiD1AFcoOg8
95mbfiOHXGrMpaPpjV+BhJ0PFuf/E2gBBNE0DcMwBSChv2/zfJ1vzFVF7ohaz9qibY43KbzaNrVn
/80baf6qp/xGEjUDiB/cW1G1p7pqpbb0lX6V6qGUklHQZddwF+ypIjxhuOxyDzwAVX1pa74B69nT
G9mzMVhzQ3PvHh2XEsfoFp9fWk7am4aH9KIA++venr5WuTm39tKNexOIoKhtnAtjkvzmPN8wa4rU
1ju599EFpkaL4623HjMAOnvX5nlVBkoiDQFFFQkAmt4Ehx9rRtT3q1oxxHpI4ukNoI2STqdXK449
kqQwDDN/bbsWx45tRnaENTo+Dd7vX+n1m/hxD0+l6OXS0ubqkTfBHN/V6AaY086/GuEDTqUbB79k
hPA6TMwz8N/RLRNMFKPbveE5oDFDVY2XBVSZNzf1cun8uKmnqFhLxeVG47l5MTIHarpNPA7U7OEz
NQ2Sum33nTcb408L5h+r9ccln+LeXL1eTXPNe4i92WnK6Yyb6D34vlum7V8s33XdqF9bOdMGhn2E
o/bozSO/gBclAwxC1ESR9PsZA9K0s7o7Hf/gtMgWbBAIS6JL02EYlf0RZtnnxfocY0IaipFsX+wI
fk0zMOFNwmU2j/n8Gn7extOm1ebn0+m6NRH1OaRUDK0j0WDAvLLY0yORXGwQJszHTGSPGS2kTYf2
ZfARwqNC2F445RB3Qrvy9RiZtYMtmPttONsY5XuGVVx4dZoihsLepdkEH0nwYJ7PitEuTDTyDiT4
vktFX3VorXD4i7YEvevi744c5kXaC/qw1a3l0nRgcY3h0Ln4ojl7O4C+1sxZlruMb3tzHOpNIPjt
fTwFiuNZWR22Wz7LqPkqFx4aGf98SdvQ0wO0NtYAlIzRvoODT9wCqHsEPLNu32jEMOkR0Y/vr3wK
YNd6uJLVJ9dwsB3DAr3HxIk0vroIpCxq0aGGEpH3Yu2jYWA6tA0K33QYDW5//b7SlFeby5RZZbJs
CP88qWStVvSzsn8MD9CgSrxLPPOKtLgZE8H2309bNICYeN30Qb3DN9xkXDjWrt4+49vgQ0x/BAUk
NKTrdAUwUTm6hwSq06EZDaU9/lBzixluRKcZYKFz7/5+96/AD8lURV02JUmmJngCP5TcPB3kavUY
3j1jATv3xgDprp+0bbuyqIyji7+3b54Wz98cGaL08r39uHJzpvyI1luhMHJVzVkKZ/dqsR5qO00r
ezYzvSN8OZyOGSFij0zOky0jOLPuymaae3iwO4XTmXUelm+Nfa9DU8/yVlan9K3u9wC05YPxOFaI
loMOJL97/adH23WHmFmMQT4aYfLRPtn9CDGS07N7yy/KABaKyI+glwLPLGQbGCyK+E0XO8H8PIhH
QR/NseMEJIloAN9kO3/atM/bArjUJDkzgTD/wOc/3oWyA0ndXvgKlX11bw6gjjVo8D3PCv1Pchm7
8qbtdrTx+CTMOHpzefVF1ixLqiIKiikJJDJPh5ZZ13m+w2uN88Gr2ySmHx9C2tmBnTPSPdy4H3tv
0MwVRWkd4HIVdwZ7C3ywDy6YQz6OSu/m3/w+9h38Mto50cHp818coa0aKPAdwedFUP3rdp+Os7sk
5dK65HYRzLkqmQZlexf3ybfd9T9svqfv8teVnk4x5VqLj/uVKzXFRJoakYiojErRzbsPZ/bRrL1B
Flo+TkNUkqzhGEUIsLCAIpay+YNZSZbgdjwC2oDffQZj6xSdj45H3PMGoa/bGYu1YP1mfk355myt
RPtqoTpTjtbnbuLzUz9ULKtl+353FQohoGH2EYbNnHeAW6/dLiw78b/DMUTQi6t1EmT/XvN1nGh6
t1167aziox1EUbvIZNt92G774Cxqp72QLMNjja89dK7D88X6qn3mPfl/pnCgfL0G+hHGOhYuttAe
zd2veEIFA84XL9kRjA50VWSpDVTxe0gS/8D1z29dJpQKhkqbVXimd1zy7X21uh7r4SQNB0Yz1Tbd
DVvu7WNwwoj/Migz4dhlCOB8PT4LvVSxvaPB/Cmk4XJ7r6YFgrJeLlgZcJSsUxR0c5xGRJcXLKzj
apd9nlbY9WBVpsIFt7xi6mVaeEPQL2freYrzMM7BmBzLur2r29MrlNKbrZ38JW7ALVi5MtLxtIEw
DabU6EgXPLwjekgrJcvRZgz4cY7DHuqE3qpvU8ZzECcU+70vHHLHvdUHpLcADf657B9QRjbmpwws
OiSUJ1DypX0wbzPH6Rv/vs6bk+pVs1f++V6fVrN22JonwO56yLHbwLi37mD9jfIAJjsKiLdFwatt
KoumTLUCWcdQnqLKvjxI2ul+oCjoyRz2UgqoSZB/0Ar7GIQMb7Fxpg5PLg7TrNsFr2Hu9t6tpleJ
qCxLDd4lm7om/UEMfoTWY7W6XcScxYSznC930tiwR8BJlCR+eI8B1Z1bNPc+p1C3aaUC171ZzS/f
wo/rP70F5SxtzvcVLx2yQKtDOEX78f1djLtdxUqMMb5lhfMmy5JfXBNOkIqXm6ppEE2fAmRxF7TT
dr+thnkymtygH5Q2Ta5NmhmDx8nO7tZg06P3cImlrt+EChJxF3A+CFZeDEB5OLpf8ptdzRP/M/X7
66aan//4EMo2l+6KsquGSPJRzM+ubupxXD9iRiHa2IJl/pzj+qC7EHCAahgJw3nzIXuzZrHu//yD
loPMMXQzrA8sO7JOc9QjW8W8zC1L6zAc3AF2prjzWCgBs+/tx80aeOfZoKDYWfu+lnwajeZq7PoN
lngLviGNe13UR6N1En6vNHg+mxQGEAeu8OkSnI9jv/VNsmmr9pDRkaXFyRadcytyk+RideHjV3ZX
Tt1kEQWtKceh4dkYCJI0wPYPqwFxdup+Am9/H8cy1gIDOPE2bgwWShU/wg3RvqUKXRxKILPbQ+Ai
tPGVJu6eEPlX1snDO3kyMW5OfHHKET4LnVFcB8tLSh4SIRkZgS6HSD0+dNxCrSUGj/3llQRFnKoh
okh8C9C8O/PaFewJuZTqmM6ymFUBWXCpWyTDDQKNzc3/x+d+87WfGv65UpXCrWAJPjr4EVzttCM7
Xqgiow945W5SO+7QWerOm7rvD83x6ez4ucr0Juv8scpKXTW3N3NTsd1heS+pdoWlZLcsUhgAISun
jCrTwak/yD6TpC1ThaKA70uI1k6jqY+fGRSIz539jTLQl0L/ylm66pp+YtsBTa1lQ1c36nd3/Sr/
UwhOCmxlGQLnMzh3nu/LtWlw11KKMoPMgQH0gwaqXPvMUNlb46Q9t4IAw1DLkb/ic7x5sz2hvL36
YD9u4SlOza9CpZ8OfDDZgmw1T4VIF9mnaIk21mSyD2eo2EtrFvP/cnbMUlDyMgVhmRjDr8IHOHXS
w2JG6j4I8ee1qPRXVsgCNHPAGNPywju9IcBO1FKZr3W1sKIBWmIZ+EVeo3W2FvuIuS1Fe5rowwTU
fNGK/muf0o4nz9rSjmeoBiSqPrYqFs0uFpTpdpmUTqXbAysXnAUDbBcLknxSz71r9/t9oOd94Qa9
5d23raRCO0H7FM51ktjt/hHf3JVDClNSIFo97JuGztcVj943L1dqiqh/LEpNNWUZ4q9g6E+ljngx
hEe1KZp3OznBEmtZvI2HJQcepbrjJ5IX3f1+HpFV/X76vL3yEyS2FuaPolBYWEyMob0xcWiB8GFo
Biy6PkyBsO0CNS8ZefaGBvLq3GVJ/+uZn9bTSt7e5DLnmRWKOqZh0o+dzTSbui38zo7BGPv+JrBG
fC0zZAW9CQSvCtu/rv90BoqP41VUm3feHICdppLh3PO340QG7iIhbnV7vXfwhvL2qk+HnCjXB+Go
N1clYC9B+XWvQ6PKKaltVxluSwsQQSzcZuxglALUvX9upMEuDgvJpvb9+Ji1OiyRtZU6GJaNe4Ft
t5VJO7p2kKSiAiPwh/HdQwdE3yuKjXYvrrP4q2/T2W+POYzGhuWCZ5Wo7ah0OQ1aAYDoui3Y+BZh
A2Z1ZnfJmZ2pJIwpzhIMSCQdjWiyVf7g/P0Ito5HgYKIMY2r0YRoE1OIN5uuBb/YOrs7rnzFS01A
iGjB3cT0BGeqIBoiLGxzQuZuVIe02feWtV02XIVIsJrsLtNDamdXyOhuWsXwywyMNF635yq9uBRe
bodTMgODGOwL+zsMP1IlarzhdIyOZp7khsVHljXMnLUVdjrpxcHrw5lMRG+muIOsZXfVs+Vn4c4N
cehyGNFBI71xfG3Z2eDWJ5x+r/1MS8b+NM/caDiNuK1d51EBBGOR4/lj3ca2/mT7wldiTelnoYRb
8Vbd090aDvOAyJQkRuJnIHHWMbcGVBHwa+/Wwd/ZsDqNhMhC/XVfIJlbVg5DZZm77QJWgV9Z1oDg
GFZU9zgcWeZnp4wGCGHQ/1sb0iEnk9v8xaso87+38ef4j2ko3UJwh+8qCALKPHfcYoKn5cJbtBcL
ACa31xoEQbvtjptzS8upHxUyiyteUprXxtrAbVMKna2Irol9Db6ETMm+AntxstpBcG3WRvBu171A
Ev7adU/H/vo2b53lZte1AtWizNAiusQzb+Me7G+17SfjyoHjsyCLApRjff8e7l5JrH5e/plxdzmd
D/nuyOUxz6H33FnHXvY5PrnNFwfkJb19k2r/QWZ+Ce3PekCtUurquOWKpbtHbYTMN50HWqeAxff7
s73On/8VUA3p78xmZ8yPx5PJlWo/Piyb7ejNOt62v4JSnH3j92IZ/bHpt0U3WvbY9Mm7b9tE7N8e
tTnlfqRW+e6gFIcVZ8kIm+1Ow4Bi6+V2h+Mk+D7GQthNpgYB4JH2IUG9ubranJG/Xf3pDD21LrfV
TuHx10u188B0yJnIkLFcoikmm527A5BMhtBjn68sS/v6f5ydWW/iyrqGfxGS5+HWs808E25QQoIZ
jTFgbH79eSp76yihUTg6WtpavVd3x+WqctU3vAMsQ8nvIXnCgdtqrTthB0GNDtKVk3VniqE0iLhk
74Nrc+zc6a+oASIMRxnydWj1DHTxa1c+XMKlXZ2PNrDxcZNO9Kx5JTz/bBetbjdjqOjgOFrva+0x
+i7NswmRVdurglmgendnkH7FRyz2uqj1xCknG2p6+mDr5XEgjz7Qh3R6RKmt3Qjmoqu3/dAnjx2i
YVo7Y8XbEjJ+9TFLaJMYaNPa4W3VXgMYuWjBX92+aCBwaHGodNzhNlndmtHLVMAWG/OvlRP76se+
0U/5sawavL7XVlyR+DvBB7BJMtJLZPVGenTkJrp3egPRDhcwylP7iIaHEy/Fcddq9BG4F2PsOUxR
PaY1MNrAiPYPrhZPne3gHZm04XA/r0V83NyGa8tXkMAJcK5DcaOPHi8nfAQ4oXOOuQ6RXDtiq+z0
FXKoCVnWq3Lqq9DHegg9NPsKADbjQ7Gj2awSYStiD27Am1+aa0CAOstkJzhOOLfhkP5L/9VR8eIU
th6ikIV2uZSHkhmf3LtNsdMA3QQxj+7dB1O/0fdFgRZVuVfh5jMi5K+d/nD8Hxt1qhpHHkwH+uq0
b6T4H8qYCGikN+OgpYsPEnTiMSadQYfg7gxTNmPzVRz2agUesXf6GVrMNWcFvHZbB/YTp30CBHAf
6VcvDWlvwJJH2wHNqOmqSdnN6LzaBOqLmP+RHSXpt+y4uYo1OBEwAUUJ5vMTKmgI9nEjgvjcshxK
3NrEfIDISVDIlQQys4/RpfPilnrWlf65Lt+f6I9P0NzU2vEiNoQ3u/ndPOie3BHRRthzUCDPOh2X
25iiwDF6cWeJnf7Hp//YXVo0zENW71iHbNY0l4DvXfo1fPjroHJw3u5Nte7Vo1YiDq38i+LfK9TL
qwE83Bq38+la7MTRi1Mt0ECmHhdzRPhbKHPwXe4oPpVNSBf+tDe9YjfV8TuEVy0ujakAimIjGg0F
/PXveXkGU/q1Hg83wqmh2kYpNgdJMzBVHJqm+y7x5LUNGiiL9k4oeGR+kqA32E8SzB3D9yHJvzi4
048XgxEf5V+L9HA+V+d1fVK+N8fRAfV33QMCFEtVfWL8GXFqZNNdiGtn/GUC1mwhZUbfIPrGZA/B
iDZV1FUv7XwMgupl1fB5VeJ/s0j74SjdW/a1ssUGOvnYhvsinfquy7RE5lq4SZ9b7O/peBZo6JKh
WYYqA5M0H5P18/WaXa+XRjmeked0ThOkQSxUSRH9U26oXwk9QjBI65G8lL7lt07AFa+XFjY194DA
3umKxk64a6m6s51IKJqDY8eXZQ3vcdfCESunsdeDXLU2nKtA6MsuLtgQ1/gIX3z22r8rq8NRs2nt
KnDTFfvhONZS61SdVNAHdUgWZTvtvGe4135X/xith1AHGiRIu3HpxANcLETjPSOaHAxAybTOcYei
GFyA7T1EXHo4rJsbZH7tGAcNF7Sq4b9a6ydQuZ+jVR8hG9nV2tmndCGwElqCvlMTFWZIzKcwpSTs
O4Ovr4ovw/bvCImj0B5H/pa+3Ax/jPg8rcO/t8ET+DajkVVVtxRDtkzpYe7gjOdXO2c08tBqzySk
V0Efc3IfneYxaq6y8QrEASKu7rx76IMpKUdV3I3VZrxDNhdbbO/g2u7XIphOj7ES+GcvJL6xRS2r
dw+nbzJSJq0wzD5CYpub13LHRkQFCDxlGoPQWNlb51N7eStp4rz7/a3/eqvvdObHRbC9GLu7mfFW
Ey08sCOyhTPH4qx7SkFe9Lma2t/hM/Sy0tEHvWVJ6dEilESbIhEyh/QOExhKCM94a9JKE0E65xVo
xvw30fg9yAfQzHVRbtT8BkgEISDH/C733UHEsvbO2ZG9eLSp3NTHtweM6tqJ7U7jTKEUCtvCk+QA
Q99q4d70/3J52sWW7Btpxg/6tLlP7OF3bsBkIbbgRo8ujzNODp+LZgKWhCzA9j6N2vtEjheN7DZ6
xJ/7EOr2bueu7N66DURmMzq8iNderspDalff90XjemFV0La9uXYXvoI32iUj8PXOfgTrRxtb7w16
B0jB0rf5WlaDW/CfsAEhuATPmIN7+ERfpbl1VvkYXSMB3rFfyCho/wbyYl0M06afp5uS/HCZnqy1
JptHIKQ0utvtrgymruEPUn/EEINLSV1pNIrjEMGXcDFsye7bfZKMh7g24VsmOsaTVzvlCeeDEamS
rloyoAnO7N+pxb0468ejqt/Hs50/odpGS5MCtNjGcWhTzenR3daC4c3r6aELFYV2wB6zB2hE3h6W
7t9HxpMoi9Gg/2HYlsyB8V2M/flxGbphpWp5J/q9+rV7dDZA0cvcIyXlRmj5ndR9l9v3ee6ukD98
ddj/G+r8fvrD6uyOG2tjXXg6RWbJDaAVkU7eg9nHtQ+xN8FDqTkaAcpEk9pZEIPBdooHpjjqW/u7
/+YmeTJGUgr6Nupe5Io2BKGF+wrq8iQu1iXuVxnU0Xd3/6GKcNbNbX4pVE6ge3cyM8J55alBV/O7
cYOB6R3gLuHVa72d4g4EkAhx+Yg+1Ysvjr3x5CD8OYyH2VIOWUaFGnaOMm+e/dns+D6bTIA8eE0l
FDr01DsRmNWHCIbYNK2vNBnPFEXxg6i89Rv6386m9HbNU2fObyku1svOJXe6dCAJJnutOpjq7Z7t
i2v1FMbYBvSg6RJo0l4qMHr3cjLb3nEZ+hgU4E0E8uh9O9je/RNVRyH4BnPrffHNfjt2uReG1dcw
skxnRY86wUz3ewutJq9WR/s33mJ1BD5c1XTJkr6Dox9b+CjX1d7K4Icg7iZqPNSZu2VLmbB7nLsK
rmWuemTuSdzT/WnGidzGv1M3XeRUSv/cIhkvOi7WHoKvR7EBXe6IRuOL7+xZWENb2zQVE5Sv8ghX
MqrtOjOLQ01QeHC8GVVpvvz5iJ5KjIZRzxi+vb1B7B4OSWk4eP5++tMp+vn0h5DU2Gcn+7ArarJ7
uFgwoyz3ikrjzatrHFg0PZjHnIyD/UeIIeo5WKp0005s6JSUN3j3RV0Zvd3osByLGwfEzYsA9htz
/njH/xzgQ/Zfm9VNOWUMcGLRTUSQmxSDLLgbh3m0/IKoBQxaxBw57E/FGVObp7X5YpKefV7cEDbI
WwMU/6MazelkXBuylQL/nTTbuiiCdLuCtEqF2+lpn4M4htoIELj3hrBe7SE36VIK6Ms0ZYbDLHHp
KLw6np8kXbpksqXpfaomQfHDZQHLU18ocqPCu4gifNTgfsCPAzt7ogrFXxpdk5F0UKJwToR1J2fQ
+8KBlA8UPX0fnX4aoXeMzl+e3Pqze9WUidFN2wKs8QhROVu5mWdnvRrb5Kftk7jmndQbXukE373a
rYIaPtTdQeqeoSwNZw79ym34tps7CjSh2vkS0eYe1ww9rAO8Whgt6pEcWwv+EX0iDg4am3+v8XcR
5XGf/Rz2w3yebumuQYJWjUVHCksUH5n9DkqYqKvIAYqbwSa6tc2pHu18iE4dDTV15B0RejiGmG2M
jHAdSgDqFqHBSuDgSjf3HMghjiC8hZ4oGNJoQeqyZfzpCB0Ff5MgZu1VSR2cYv5EWC/1ED+38BQL
zRUjgDHZPQJFPCK3qzTzsG5+9rNwH2K61MHPF4VGOyqCv2cB8bQnN8nPaXg4Dy7y3syM66Ia5xjS
2J6RrIMdKM7MK7pQr7GqAvidKKHmllGdYEpHR0sgWivqvmde7eqRB46Zgv5VeAmW0ZnVQhSNi4Mc
KJoffSnBU+sdiWafm2h8/zCgupUfTCKNN0BN7mFsjUY21OI0RgPcFbxHMR8l3l3Y0kFyxAAHKtee
cvfFrZvsCbaOFAj9mpT46Ju/TdXUxxKBTaRFsm+BWjsEVy9PcFqKBZcF/zYP+ym9Z/hI3ACMQz8+
vrnrscxeK14iL58gmPhWf3wSD2dYJm+PFCWYVCwz3NVsjsI8TSSwvGSAC9DAgHJyd3hgmtDcbPNd
8C2AgG+6uctGb96gwn++Y4HyArWsi+f+s+c1w9C4fDRJtR7CBu1wOt6LC2iyJtHdGfrzLhrtG166
p62Klg7o9fJjMBqV00E3rj7AmrinOQTfEVDkQa/X8V25Xc6PgHTyZHVEMRdGzFDdOeR9W/DdN7wV
nAQMfvPFpaU/3aQ/xv1QcCrzm3w1TbB48NJnbWV1dCZ1n56zI7jmoz09nME6sHSBDQM6HYv4EKZl
fHCdkCb9+CQ7QwliADnQiiF23KzzPgY3w5H9ojQmf1P0/prih2Ol1hrHRXU6idt91mTH+1fDSSV3
I0ddpaJm92GsSDdGclRhYuRskrvTtQPMcThG4rgnqALTQRhvkhFg2zbV1ll3LrWvIRHmFmAXGBZY
rqKt3G5fYsTDRuc2UPKB6RveIA6CtImog+qNRnSNW+FbR243knf0foOsT1M76cju9LLyO8kQHGHU
B+68jd4JnIGf5Ab6yk7n7gOAZm+ixUwAcvtYRRphiofaCuywY3i6xIKB3//8+xgyxKz8M2u6Suxm
kIFQ8+H3fwRutby7nfbKXszajkRLXCTfQfWWiwOUXbddtubd0Uhujrp6xHKTIQWNAYTa+wD1iFsA
t3oDDM/pYATgwAxNomTv0juZtPEnAPgLemzrRghI0y8bWe6LVX++6P87fDT6fg/fkDM5XWeEdIQL
bdq2qG7cAcrEAgQfp20K1W8JaPLhmPElHTivaxEKg8v/exrVp7UH5Fq4ioHDS+b3AfBjHm/r1MqL
TBF38R7E2M6/hewtHg1IAGr8mVh/wVl+AlBB+0QNNFf2ZhJ38B1oTRZkAeYH0S6Zm7hOU4UgDl77
ENFkT6B+EBhzBANhIxSxP/CkbOKjSkKBmSD/vnh3rxieXeQCnNKLVBfPuAAyjn/yL96Vc3aM5yQ/
tkE7SXEp36MqQiBwcr/Q2eY2SJO9s2x9pyYg90XPYe9SfnSpTwplM1xtaJbKtBXFX8eRjdraGnCE
jfwDVkYBeic+AY/45xaoFKDvoB4Bcskwv2m10V80Ei4bbqfKme7hKNy+hU0EIv4eAHhH4+oUAm5N
+LGB4V0RIAGSpQtrLoIUd/QB1drFWNYXfypNxKMbXFaEWJySAus2FcJYpY9UhhsiblB5vBKyJJFg
qFVu78BWeFvlTgiO3lsimuD50ynGRhCcUxhcKWMtQ5WHgWvnb1DXkeio4DXjhaieOXhBw3xrexwL
gEf1ppiAHYVFZKoB/1nOtoMahHjhHecvVaDc69fOxE3uVOZgDMJephkp4Jtn761wpkDH0VV/p4ak
eGzHnBVc8HPG7/gPBhLXTwl2RGdcOw6DnTcWfx8mBL8lKEu2x+A8l2Embl9EfRePz2uDtMCW0gQM
W7DIDUqtFgEFyPuG51MOXHEAi6FBe6JJS1MAoXLv7/2vPEutTJtiCiUV1Za1h2BGPSj3XXG6/ycU
vTkzBToD7X4Q2xU5QzynvA1wnnyV6MsbR/7eGb84yZ7HUz+G8HD1H/e7405OJcJKp11TOBKfg4gC
BK0HfC5IEnajh4eZM35P+JjoXGXui0E8QUOS/lqIaSqGLqvadxXjxzFwtG8yx2xFuEWP0EAjAa8u
grrL4j3YdW7XQe2fNq4yuccf+wC34Ia7pbV91diwDa7QrczWzhfufXAGTenY82la9LkcqPqjxllj
odJJsMLEWRYOXmLwVU4KesHjbJ63b84ZqphLi/rT8vezv9f3e/0erwk0cS1qZsjU6o/9lG2Z1qfC
5pxt1n0cnduZQHNBkZ9hs0apw0GfYW5yHMQk09wOX6kpaBNYsiCb0WrdkY+59JMOI05UFNZTN3qd
Oxr/dk6Z+x9jfNgAh51RQLlhjEVwcKi9k8QKsZmZwE0xvg9gD/vuB2BtnCjLkHsLGZGkaN1n2MEC
rds4lAGY93PqbVo4mSbT0r+2fF9ZBEkHYfFDj8QXOYQ3PtXCvRB2uZ/QIV9kwOqzSsrPt3i4kAv9
oJjnPW+xQYAHBO1caFiMYh3w2Di8D5aVK7DF/0kv30XM19++2sVPWlk/Z9J4vFXLxWmrLQ5itTe1
30D5YbihdFt53cEl+hoFc6MWcUJz0iciaXCbcsmjd9T+wA0kObq0iL5w4ELcAkNJnxNvWurB2/Hg
UkkdRi8i1G9MwuPOBBsrE1Pbmmp8ZwQ/vrh9VTdyLSM7x3qDq0sEbmjJM9jNAP2ts0/3HIWacojg
votWDvLhw+7o2o4dami50wFrOLXfp1RZtcClX/HeMZPK5/x1+96kOdt1ENYpvEvgQfwDvE/53O90
Cs7pBRc7R/dbY3W6+O/vHK7EPS/CG/NfQIaO6rAuUYfUFEl7jCqUtD7eZGNHeHNN2iaGABSH20z1
AoV6zy4weJ7T2RzBA6NUPBAQadghC3K2VWM+tRcojEARB95HxfCriMJ9MzxD/iVaS4b5GLDzcEWx
TciRgl7+aF6I15T2lUwo8lbiKhG4cW3wqlhoiD7MP0v2460etji8mgta2xgjnROKTHKyM/H1OE7u
wfzgBw5Sn87XIO5+zOeNJWhTAVY6igSjiDhY9s1eJYXVNmltJ6AksbxiGYwZxiVJBIWhj/aor8af
/XycBhTL8T18NXxZfpYU/ViV70vgx5YzN5sKhU9WpQh0p2TSsEMLjDE8Cy3EgdvE4OeKrcTaxfX7
4smaf0YOCR65iKOkXSTPCqqeM+LjSwvNMmI7wfmjwxBPdqtJGxD/JZ5jOI3CTO02umxbj0zEOnKT
qVNQn+MDt4S16QzszLtdfbUtdUPD4HkWjEaW3CyJOCoXjx+aUTlCMPiR4t0c4VsLYgStFeINCeUW
uIfd4bhIVCwJHYujGRqmNl2lw08T7X8s5CgFaQPMxrCDtb2L7qL7k9HFxczs/8Dee3rF/JxVsWt+
zOo6rdbKZcGs8sNxpzajWqb8sSuCOpmVIgjDEQYlCKSGDA85vb3q3vKlWQUX3m92P/vtHRUuM/io
9/7o0OeLIF4WUwVaP1yqRKrO1WZakJoyPHTr7DaIpjXSHoSKGjSC65JoL1recUy8kd2AOQU79u4j
1FN/9lqhrydvYzqX6XBIyOgTwNz7U/7WbBrmzaU07Nnod2w5TjDYcZYXqpV3wmr0ojKizsLftRYg
5hCnWlmEQDT224TFw6zm4dMzvO0OgZoW3b+wM0UyhRQ5heSi4qFDH3EcDbkJ8hchm/bsuvw536K6
+GO+N7e0aJhHDnnRLcW7ZWUi8gBT4x7TLI0AlSDqApJQ5PgO/R4d4xGnYQa9pSNYFm6nSBpCXs/t
I+e3Rr8OQPerPt034eyfk0IRet0qd6L82HbenS7nayXKwVK4IZ08TlKgedV3kyWZrGmpz3AulMis
6EeXB5eqSnfvxQAeK5RQ3a9vSIxisbqYSjn5AQ3pi2+lHq3p6uC98TUceRl66h3B2fb6989JY4T1
Db3b/i54Wd1GTeTfkw+Sjo3CBOAAjvSHOYe5usmqRn3F7YIQRQdseIK1E8LIktCpMQMgIviPeDVW
o9ENg76TZ/TR2SNShNXG2uQtchv/g+r8siJoWVAQpaVNB2wNOOsSX5N7oLgQbVyocGWieV/kTlwW
2ytnCBpXWDfDIlsiBelJZKa9DyvW4usVbY1yavpfR/c7XiNin+SoNS3tlRkqXc4Uu68miEH1FoqH
rYs+wahG2KWnHL5qn4oqqtUNr06d/TwN1B6/+Dv6VJUnJy4sTDiophANR5zj915dFPpNIsu/wnPX
v8fe3QYZaREkaVJc14S8HG5jRYQlmXcI7ySSb1uKMUKDk+2ihHgxdfEioy0nhRcuu7VzjPhvwUYA
uagMrmGE11g4Rya1wtQ7HbwMsVPNhVn4gYcsJSW8Y51yuvBqDNCnVSSk2+lALhX30rOJOyRgEROb
DPvjFI4wH4VbRO7TzCVUpd1qdA+ukxMJM/54zXWg4tU6ViOU8khN2iOKUgvIALCfCn9ReEu1aOmd
xsCWwJkh/+oY4c2VEk76zDGn6+D6tuhlEU003N455oOGe5mul5jVl13l6l0HJhBm7Ilzb+eniBzV
3TdC7hqHcSq6kAoMEFmYSyx6JSI7pn+iMJ69Z1FNoSmL1b1/qhjU2a+04LwZ1zYmZAJyBLrt7moz
CYcAuyMj+UYuDEh6ie8gEvXoiCRluO+rX9u2woEb3KgPxEo+5TbUXZkf3U69OsIQjxwGCoLQ0xAi
OlJozUXh6VN/a6CKXWedSvO1NdKAPmIYh5VFrS6UOhf2eu0XpOI3/tpNgJAr2bEquEnHJtkOmsRO
YbrE9ZWHM1VBvvxe+LeASD0lF7YGgtvIn101mtJg8cWPcDT6aWzgU4yN+rQKfW24IKpfDDaegtCs
/pm1sU4tqTNckPSEZZW7DQhjfrLo4qrYB3TZlwZ7nN28+/BE/w5MWe3VwbtIPGkZYE9TLsHJ8L/P
PSKlIKhfhSHPYE9YlHyjjBRFQ+Dp9zdRKreLWhfWRZzen3aTwJZ6UI1OoY8RPYcAMiAedREEUCD2
Dw4jIX+IIJbL5TJBrh0480Tu/f2hmk/ulF9j0n6P6Xqws826Mi4Cx9u9JfqSQ3k++Rwa0wPOFSYB
RcFxDSgKPjMakphtXkPglWj8noOt4Lsg808Ty9zQ4jgT71ySxthAFWV+QIrWTnTEZlulr5NWJ7Un
+yRl3koXLnJnvxlRMmO/Ux4TijmnQYXiqkBw11z4LPiLip/+JDSnI0iubxqIugP0+v2qctmQlHWl
XoBiGpTiTI6eOZKtgo5Esyb46NKxcq141FbC9sci/jpT2SrBoCEXDH1XoRoj6nlpN/XclihgXUR1
HGKh5R+alK/bBOF/L86zWqmm2AoJPF5CyBs95MfnTb02z8fDBaDHHmHrRYjndfZZxZknaloLKmlY
wE1EI23TzqOcDtOup3hH7zZMZ1sfUX2fRMhTkpX2IaqLr3B8itgcD5c9mBzgkwbAOZsB/p5RRSrV
7d62z+NGs8Gdd3dMjXSHaLrgBDwmuLKGUs8vVuTgeU0JDMZK1dnNrsRd47+n6glnBhnAH0N5uKdh
IEv06xfnsdo1+lesxVxlJdQsNX/NriyaqGlkzXR0UyD5EvJ1F60r9W16SbcYXwEbj49XZYEnORMw
JQXNONSCdEV6uAGrxXpxrhqHMwylbUxXY4JfM2w8nGjHGxYqrGwva8rhHeFSy11PF9iak/npiRZJ
VqAd4hQFJ9lHWXn1at2eIXN0WloyTjEadiLmQzpn6o1S2qW3YryfWSSpCtOE1Oy5pva1aZ7bg2OY
yXzYJa5w4YYoEilibGlxcWudd0J/Msnb1ymdVirdn9e7d397sZhP9tXP8T2Su9KbqpeZfS7G1+TI
FU08ZQan+R1TEcurP7VhjireXA1t5gcn7uDa1AbmSDf8F8N4Utj5NYyH7X28nc7Gfn0pxjCb76mv
ARfoqF7WNd7uHYQkzDmWIW6W6C6VEjhnrxTmxNf98HX9evzDlt5tD8rhgtMaSStWXVj8IJ17Cf9+
x2fA4V8PebiT1MsFIU2NrVCe4lk5uhNmheuLg0pKM913NF9fZp9mYE811wZD2kOUXI1O4XF8aF84
AVHVKLcut+7GCo/4Xa3pNt8823LliYRpcVz2i/lmSFq03aJ5hR9BUFAzxavYX7gvecjig/prvh6u
srLcZru6wXLlVWDtPSPcRXsird42Rowtd9sV9dtDUh6hVnn3zm2JQPEGt8yDe8Vuo1u0+39P7bOi
Azg9i0OATp0pmQ+ntyVL20rRC3bx6uQ38KNpdBr4kkqO3JmC+Dp652EaGAehAPH3k7+TkseZoN1q
CTS4qRn/6LFY0DFyyTiRmMOJwpdKXM4OSxaZC/AXpBopnZL8vW6p/i7I2trgVVzx9OVR5OPxVMJA
14vL+EeuWltl3TibN1zo+6ijJ4LDb16cc/uoBOsPMzSiuuESjSGJQWf579f/zi3+ef0fz344ec1t
Q8lK8exG5lwnh6i78yXNQ6OSqonujvEh/mp4ry7r55P+46kPDZWt0dgpxUI+jS+ocN9H2tGlvN7e
HiO8fQeGs+jmHY72Br0fO7Y6lGvkHnDjV5gwWZwKf738w66rs8P2sq15eSOkPNCqyDQDHHwCqaUg
x752qu7/Y7aBEgKH1aAeIOb0e6VP9fEkZenmRKaH5M/ag+uInMTciDUKl/eb934MuCNeBdPyk2hO
/2/TBic+6zGYrswqr497LWePC9sPCeUPhCqEKYIJqhRB+8z9+0WfQZB/PfHhfLlWi3STN9R8THLq
Hd7TzpXO5bfiiMDQLzkE3S9Y3VoXfKRno7kwhjfQ77PtqFeI4uzitQjpk/KEqVBx1gzZBgtgPGx1
RTpuMMIrM1IKOCwHglriDKc9isuo4aft3r7Z2sUdOB4WcU8ngffpeOYLtPizmjeDQHDYokICXObh
DimkBrqDxjEb8/i27AEXV+Hur4MYA/BFrGx7xRQgKQUezVt7BRqDW183ncO2eYQBX34d1p9b0G/0
ptNkq8VmtSyjQto5X/z5r6886oWF36KYR8N3fPvAWNgK8mOrWH8aVWujxcr9Q63Cw75twPayJ+cT
0JGPvasdyV+2jS+oVE2U189uZBEYO69unWcx+q+Xf9gVJ1u3rN3mmrEPKXsKOL+A6FH7phcODTHT
4P3jSFPP5KNX6W38EOEYuFIcTh26Em5flpuUUd2SICwr4zXkki2Xo9169Z3qTyoyJorCCrHod+/l
4Xxan4ydrm532VgdAmUFQ4iprGNIyeEerwuP+ObiFSJdwHsat2oX7IzMQTaX3j/q9khIidQIjrr3
o3e9iY6njOnVEY1R+HPUope1d5V7C769mxW/3UqnU5FxGwC929QOopUdr6jx//1BPmt62YTXwhPP
0ulgPxx1UBSMewpXfpzbDgrXB4RGBZGrbKlQWnYI11MPieqdf2BpMDbmxMW5l18UrgpC++ziXbD4
1KkK4QT7eUAtmI4dEnCtfeYsIhu/7gb3hmtdHEnxqaIVOHIbH7cZPkJbrzy6eHgq01KjEO8ZWXSd
Vhfv9lE0HKyW/35RWf73M0cOwCKbIHXVaJ09RKL8t2y73xb78YkK5Gw92rbSSTqQlwrlxNOkAK0+
PCeNUAq1e6yt+B3aGLNbsxFZvty9vKWdLLB6+6AIztGe9umxYw/Ie/n3Hu1HC1XeWPPBbPYv/t3P
OnIkR4hX+RcCTgzGPdVDpZZ+PIAUX4aPcgjqiB5QrHUPQr3w0tRiu91wVaiDwBB7h/gUS0A05dAe
A343EwO1+huWiffQXLs5bTCaJAAjlK7gS+0RKqQANFEAQ1zjRlL66JKHm64KB2cfQXEZy6/iI+3f
u+P3dD5cWRdlvb9tT6f9+Fo4e8XZDOhR7AY4c+XQzlfWzTuu7p/2CEvtAcbwQKlUCpGXeDNmW8x3
vf1UGcIbzYIi4oUKd0eTsV5u9gEhsF0E2vJYIrW/xQVb3TqvsoIn7WbDUDhuJSDEFmfuw+BTnNT2
ppYdx9SEshb9KzSagKFvAdzG0J/aJtooQs0kgk9RdYbggj8/z8nfO/IJNJ5BIDuH0B7uElRVfl/6
kpafJfuiZQxiKAHHdNu3jsRW6ca7thEvG9v2xnXe3LKjTkTRB/Zmf91qbibImH0C1CfoBPn4qvmg
irP2d+zze1QPea2aNhplbqqZkKIm2B9VH0JNKu+q01G4OVEFoApLOdV5w8AcMhjknPbx41L6+y9R
dHzF0/mGmf8xnMeCk1Xez3J9ZJI0kG7tePEGbOQkhI3jNERBQ1DzpemtOYzsniBQvFgicev+83SQ
AHgd2aaCF+7vJaqqer0tczkb3wvBmApGwSG04nXwhWaegK+c0MBbD78OLtx0SiKtTgexzxyh6He2
L312hBTwy5E6ck7z8O+xsV//HZxGSsSoaKng4PCwf26VoRd7KGZjGfNH4UeQja5fO0hm3IZxFlTB
uSm/8XsRfnhkcgbJNT4rV/yTLvF9hJta6WUV7U2w13gbf9Crtfw6AuLi1/76a9cpRrsI+7lYAg33
pSQch3HRtTALOzp2azPUR7ekbKXHsDx7J447vlvNzd/O7bRtLDH72HnGju9pFzWW+yXKoWqTy0WB
FUAHdm6ozulrew73XRqWtdW60MVvIQorR3iHHJ0cLdXMl9pGIZoBa/H/71s3o3MgebvKV/IA2dJj
v1yEOhLEsUbdp1lyzeCBBRFxEd/u7hUFNdk9czBGuzYQo+3wMJdwJqV6dOGPOHvMJOJFW23xBwnw
U0EnP46z0XqpeZf3+0f9SbkA7MxwEZkD2Xa2n/AxxvhIXVZ0F77gVy7eKri1uxgxlwTKBkefYnAM
Y/cwo4y3mRdNm7c98Z9wVjEMFBft5j2S+sWosUROMtljrxZj6mJ8e8OQ1jinmeaui37D366Krs2j
hrvxGu3Nkmgtuo41QA3ta41bbNbafxU77+jfW5e4IoijqOzk02vPXl3CYmL06MBUqD/VBk6FzmKi
9Kp3WrqCzrxHATgs4rS5GJfBMazfFl19ZcTnsT2wZptYnnPNhTsBrTf7xmjRw4pJbZLyap8pLkGj
kp6DHt6oSaofeufQZt4Mrq9umayBPtJM/lRbqsfjmYuqSZx2+ZBDfJV3wLY6u7n0lvvFuzzY9VFK
dguKwj4YH4vlzp3pNcinKWbzBLwbWiDv50CxnUVA+IsiaupT/swiJBD6F9ae+Q5gboykqQpSX1nq
nf3dVWYN2uigREPjDUK5Rs1CoRoISnLv8tv5QXRDUzs86FyPN9MBq9/TVHexcSzVVXGhYVucg/tc
Xi26O2SpyPmU1tEOG6t9ouBYAX5fL5w1eVJf625mRQc7trxwj6Dq7wKzbAEkxUGxecayYLyl1w3y
oWXGGOyl1AX9G7ZoBUIeWC5hD0bxYEZRTEo2pD68zrv6ZiLxvrrSVpOcog6PBVa0gsirIrslWjdy
bzunymp6iA5ca0TIGgTm0wsjeseYRm6bV8JllxKk6Ickjd72i4FIBMLASr+9k1I67DMKbbXAylIR
w28vSBkjQjoRn38jOBJszqv3XaivdsvFB6oFR7hPyS2SWufI6NOVorYFlqIjv5dtlW6ZY91BczbN
1iEwAmi/eR2eP7To1CIUPJ+99BDkgwsi8z0VVBz51bLMg8aqaFOygSBx39GlootlghmgfcMXm7ky
0BwqhIs6smEtI0K8dXnnfOfIvhLR6jiTEG/cheIUYSMp+nV8LZEhc3BXiTdvaI4eljVnzXjXVQZp
N583xqqf9avednSaVG0+3wUYj+A0XHwZc6t/X2ZYEzKdSuf0niN30SMG1mfo0e/H5fjQlCJKLQAq
XSV1DtN6WEfGB2ty7qZcy+cmadgd3+ptp/wycbzi5E8R2O/s26nkYTHnb0NkfFF807wdRT5cPKZm
z8LqykxUysUn/9ZiEs7xvtNIGDmrqTTXTUV4/WwJq1+wMahKP7swVPxXTEVWIWU8NG9OaVoeDTT3
xouv2qd4AoRkXTqH+aG/66iwxZNte99fdGpwZEJ7b4dxH8pwH/QkjflNgrakx/z68rZ/W6C7IhGn
hmXvHG06nD9Ef1LTCraJ1s9Ht0Flc7rSslTZuE289aKDRQ55oPOTL0kwFPAMbxmkW51sYp5xprQw
AnjTc6fRrTtyt9C8vFWV1FG1SdXEm0oK4QuKH5agKnCLqIA2ouP7LirgQrXrLlY7nFg9I+EaoCoG
8eey5qN3zDpISdQoUhpBifDVVO/0lF7ebDTcw+A+OsO4HN/CNSdRsyJ0xutN1bq7/yHszJZU1bos
/ERECAjIrSJ9Z9/cEGk2NAoI2CBPXx/7r6iLqouKs49pZpKKsNZsxxzDlf2XyWok7aRX3s+fIU5K
JHn7zjYIUv4BdQdzvgTbUhKypWvZzyLRAOi+v5uv2taWua8vMd8vG1yNolh12McD8m5mcQTR4Dxo
3aA3/1yg1PMuDfWrryNavzOcBRcxlO/zel8H5VrRbNbwkQqf+N3SnkrnmpdFMopyrfNZadHsq7dT
hyvYITZkyZN5OowJae9XLN/47ufhUIGQ6+3JiTHmrlqUhG/0HNUFRdTKmDT0AVqUNHrqz2ZOgxxn
8VpM0cT5zBMBw+9mgjsVrdfHvKrecCxSa8psXeGrE4tpX4AcRbbsb6ZOF35VYS4v6dMoMQmSqX4s
QVrqjHLYwmsu3dfiYFRTR14rEy6MHb9hKQeWREupXtyjCqtD2zj4/GikldAMxtl6+j3LANMaySUL
XsFnumhnhjKxp1d/lkT9PZz1XjmY7wSZpfmt3d9kV0xXfbm5aV7eOSUndrXlt5FRv27NiaPGlSnR
Fxfm5a+CR4GJmGr6o1u0myk6vt7s54mMdG0wIueoJl7i/f3x0+NrheGRDqwFcVdB67IRl+VBsOVv
0RkHwbpFc10MZ+3v7cyk+aNZ0HNVD0Jc4Y8BqxWrAZb6qfUBoPkmQ15g6qQD9/SCavf7MrxtQcIU
CU+jnhi5iKikJT7MImUzLZ4/nd+Yk0sSDfu3TwsYyBauqqkWNAXuv0CPmp/nDyzsr3m2EmZGkxsj
WjeZP0DE0z+0Hgg6SaSJcynKEgPEAwprzLVl12VmdwzXLD6KJX5lru42371rzb6xre8N8oDK+Y1L
8Cbbu6WdGgz043w9FpL1ooHNaeRGzygA4PuI7F75mh20U22UitXCxAw5ZJD/5bUBE0QL/bvN5+eT
TxiLS8CRrP+/7hJWS/2/JRksGYCAKTipGaWM/5XK6fLnLdaZVCNkyXSqIYUfV0ew+Gk+AbGVS9mW
UK9/MMjUm7IDTMdKgtqeWpWZWq199wHGQELIZApKfnez95ul6mr2wxtmZPvt4WVLCzXIrOma0Wy7
tgGlWPcIoLtH6GleVxnVuP5wtdmcvSP6g1+c3gxA0LfZN19TmvBcz++UjUWIoYyP/FP08fH9xw/q
h8/T/mPK35XEj+TvQprL3+8/vpO/le/ixZf0/lNLq8fDVa9uOiwmDE/5r5v5vNp6a4sUyDW6jA7+
+0ZlEBKDI44z/6JCwQTG14c9sOVZ/oUS77+HglkSsEBfEkOiX+Sd+Zcw/gYdQcAuyAlyMGgjfaNv
eNZDIMxrwulDHAhm/MibcVzPcXzRN8J40JXJbu/m99/XPT50+H4dMUPpV3JGJj2dLWAjT+Aj1gzK
qoMz3AMJgUoDsTlplcmLyeo9Mge8vicrMZqepX+PLZM4PL0fpZUa3I+dOyW+cRoPjhd71Nt2T37O
IOsHGEzrVIsa/WeiokW2HAlf6+Wb4dXUTqy39xhvLx381OgtehaMt47KlTX+u7I6r/QEJ3Ov4+R7
vkaS1ixWmjOx2yAj5BGXGmCaKXqunU1MVS+9J1NGusWIDPSHBsyApu7cVrh/V3QH67FMLip/dFuO
zK3EiwfJk7xmM/VQk91IXh49L7X3phySxc3XdZ3b91hDyCg14U1lLu5KklZ+FXHvKH7pyocSDcZZ
PLBEr/si7qwugJM71NA2LuKbM7GU6OFc7etaJQkjDcNpKk4VVAgOMhMxAbTTmH0geW1wTxc3t95U
QXdoPMHMfJi+CbFQ1F4UNooL1scqwzqs3d4jH4uF6O6XnN3U1TZq8F7p/jQUT9OQQsyJgdawuXTI
22inj1egAlpRabrZxXJmjrxW92CcfJ1Rt7otuQKMuhZADK9mbbbWqPqpWBWljIf1wcYiVMfULFrT
0cMSTnkEAAlN0MLOPMECmwXZuLwsPJJAKNxr7tmEQKuMnpvcmfKur0CEQqHgNwVaKrMx+IR3XHGp
L8ZCnG467ny5FazWrQAD3MA1tovekuAZrdBcnHivIFtl5zRiCJtm/eBp5i0gWjtwvgHNz+DppeGb
5ie3t1rlm1vwxqxrcYc3yoLOVYzWTNeSq8R6nKyFbRYUDiqw5sN/so6KXefRTw81CiISY0gIPluF
n5yTQNg8/7I4t0lwlp2VIgqbr59fTTjSIb0tPcrDjtX3sK7mc8yt7WsouamteNdl5WQs9LvLaOXy
Tl0sjzK6wtXu/ouYpMeCjp7e81Lt9Lg7oEDpsk8cbfNTE1zmproUHQEWKD3mtI3MFpwkFOOMUW/k
NZeAYqh1sY4tbHXDguvC3NZNzSTcsu+MrlTshsaT1qKj2yoEiZrZezNrZqHQZGHXCHMzRwRfV9LR
fnlqPMI2R/Le1i8cdKrdxCLGtq7LhIa4yvTJM6jgrMq/8hANX3uEKY0LAewlw/vUf+0Owubc1uwp
xTAVGloiM7ZHa1X+g6UOLSDqV1esemoz7M1xvVGy1ic2XB/2jc3PBKB/iypz+sVsPSNPpmyXLuPw
3tUuYJHkvK+ebpYuzdQmKH+FtcoYIFdcslJDpeSXm834+gt1lVjXULFfdoZg0nWp2NoCD2qm9p1Y
EW5o+xkmVh4+/Lujrt5u5ZdfsvlA4ETj6mnA9x5M18+W+T7nilJV5vNcXfhLnA91q9q8WyNV2sRF
KMfXL/kajRaeafAA6PACPJzUuLktKDz9tzFBukfsaKuO3l7tZXEWd1+Dn3rvkKvh3Te6+bTaSEbb
UBmvm1/aV1vxcRHmJ2iCq12vX864re987idsP43BBKOdsvBTWw9B4MayTb5utWTv1xXfm/n6xRgm
sJFvhF5t7uQSHL778ChJLDKn3lMRYi30/hPTodggW3rKQ52RGNUGKoPwatNZot4h2jW4mJHc4G09
rXJFqO686OdBYWBkURaN0m0Z5A22TsWMrXEhPHPbbQPI9W09Do/DbfOKbnG1TSBDZrOMmtDkxLdt
t5f+8nURq38160j6m7k5j/Lo9sp9tpVGbzYcg39+q9zjZoejeBw7MtT+yfjqvbDBZ15xfFMUj6Gq
WhPgNvtk9e9QROvfmqHM6AbY/XN0ut3Vzrb8/T+XV+/FI7692RfjaxXbZDWhZZCu+abjZ+Czhe//
+b7Z82fFNoslNn+6hhXntp38dftXxidqvm78pvt6+UXMYdk228rfWiRE+XpkzaPy9PwDa5mcWVUR
YxdRMToE/z0O2aUMyNzoMIhz/lEuSHYqWEN5LkO6VXvalv08nMT4/l6I8XQ9nHRf8LUfJdYgS8N/
/XscTtP1NEwmtMvKixyT7vmaP20Xmi9vZ7I1DVR0UdKDFCLlQG9nk61uvwkprnBCu3ZFaGeopMkT
T/VQrMfSomtrj+Am/tvpzmOHTwpK2HLVJZ0Sh5cQnMp6BTVOYeJBk8BOaJcao+FUEKAn1I2SFQ7p
FJVtaYQGWTgt2hrIPiMkJXolwsQSzj4LSnZ9ZrEK3SZsfbIpZ4oC88T+0LAhMcXlTy0CdJCWBc30
xBgRwA3Y84JJUbR5mW4CPW21WJg7NFhU7iDvKRx0/WIUhYgLp27iKqg4k+xYV2C87xUXfJRDBqf0
sJ4IW/0jsJ6TKtvsrWXuTZeV2QWqUS419hmZB68rsx9LSqqDIyFxnZsM3HoSOz71nmwHxR5/r3vk
jY74PUQN0UaBGnDhkGSYwmW0MfAeWPlGplb5csbXex1eHvl562jQhjyozzKebOlHijeeykvWu6uF
WPOyh7Jlq/Euufs6FKbk5uHduUtzie2vLVNOcTyBlvn22tUxA71dbIClxlMMK60aJwtELgSA4J3C
yfTgWtNw5lZO5WDKvKklO7U3gAuSOaXc7c0Kw9FZsn0zKfQy61y4yfKOfvR1fB/MH195JOrgNYTo
CewYmhiGtu+B5nRQ2/9nVlxkrBrDO04+W4mpI0IkYXzGUTSECZhmhRXlBrpdhhaK8or9WJKt0iUX
lqr1MgGQYzdzT+K4BnztBOrNcGCKoDIkSFZkwvuRF6PEXE2XV4wdJo0bPF2OZnC8CbL9JnrKzZub
E5mNNxXwFiD/qzn8FsyzK2Z1ogju0OV1Sm6rbPRcad6aMu6NK/hiMVVmPk7BW91SclUmzfnM/0gZ
Gc1jUhSNM4JtPiI8AxUmezgUkR4yGeEWkbKuvMrWgifRkQZEePBEKF0YNqB5CLHjorVpFPup05nT
SLH0Jb6LHjn3Msghe8lRepzGrc2jc/OghoG+5G1oAZLc3ifmmOBxGQ7XFfrzMjY1ISE9KF59TldN
oHslXEOM4uMTgVRLC8LulRC1W5WVWq7yQHJ6GFNkexKUdr0qUKcZZ0hffr1uwi7MTuW6C2eUVhGf
POpHicb4Xh7lzMFqvvfvPb2BN/lQy93Olq/eoyyDqSMt+vzVwlL7rl5YZXqwpEfmqqHqIbK46gu9
QyydQNX06bK/VrUlhD0qm52t+R8r36vB+OztJsGN0o/GMiUmCBP3jk9LiTRSbsDE7aC6yFi0QsiY
vcX6oGD19hpPDSR3sB+HOuiN6Vp2iu0dn60QGehmtRG9GYJXxCYWghRRsRkTvuEItcx4lhhi82W0
/r9kiSSImCojY9I2FF6v++uYQvVHsiLQAXtSJWhisB31n775b2d03fOz8cAbPdP961taMWn6h0mv
/6TVdKWe5UjbKBgwiuGY+TEVgoXpW9lIiPRMOJgCJTNgTbZ4fT+ZtHY9kYOGSH8spoHg3Y9DBCPZ
NJCC6igFEr/RfBW1nD5+nMrMlNbDOK5SYosArck/YlyOjXd9ewWjeqgPlGCFH6ZLxufU3LJf/QTK
CsO/YxpgamuWzNBc4c5sMqpAMvrlPSgYhACLggdg+NK+Wk/SqMod633KSfIqdyQGyeN2XaxUu4mr
MIlERGaQVrJ0X4lnVH9IMXTORPNnO9iRvqiZ+cLxvn3uZ1zFL32jntVA2XR/QiR+szg3Cs692V/X
wOHcalNigv+5VJSv9k/Mj7YRbOoPBPgfS34sMn8U3+MKoRnujyxHf4VldEvBhALdHdOFFgkcyWI6
g6SypgZwI04SkW8sfPABTrEiKg/STeULkXaUxiKeKcSUkiG9ROh94rW/1a655JO5EEv46elKjwRb
56O3gXRJN4LfEmrLzi2WXGkFItfTN5yX0wO0HtM4nWRu5pLbVWBWdJulHFe8ISFioELG1Fr1ZkJK
oSEr//QS6MleuEtO3FQD1aWG4BNEhqQa/G1FGjLFAeLWtsh/2S8fmxTrpkIaUUVjNHbBBC4JTkJ9
MzuDQzEErz8BFQAYRD1pvKUeb+s9SR3qLcbIo6Hh1HEDS1Rx/pAiqYAVcoAFeVSCjFsl6+K3DfST
4DBCeb3MgpxXbv0kmBIYQDp7kGNxA6Cc0y39UYo3dV6uHPR4/srVHTkSHMkWtiLXtOaO8B+gi8ZW
IuYhAVpkQR/NAjzvl4R/lUItVni9AoX62tXCylN/FGyTuL7j6ypfFOcFxkGOUEOxs98sUByyVpq0
wE+Wd78y6GgFDaS0PeWeu1lFD19aTbjFEhE5d6XCCo4pYb5imjIcnHyl2J9A8RL3/afE03D4xong
sbtAPvSEbP3x6bbQ3RRUlYa4QWDsClDkvqQzFt58xRlLE+MtlVYvB+KdUDEz53n50IG7b2ARidJV
zeAreRVJdu11TNXCIKj4mKB48MWRSzB87rVvqt32Z5WsXn4Vy0+iuqdL5/O2LWLhW2ER1etxBzRf
vf9m7G+TBGRXxB8TAk4+aEyGyR8+HNypVwVYQwz++P9o8ceMoPkVPY18gVDAHG28hqWv3dFh4wTP
t+gW1VDhkUYtU3dKN4mLUq8AroDNIl3vuJB0WaGbcPvL3bt7n9Pd09bJNrFvB30trLW1dErHox8H
Za1QfdhJ8cRJtjNncpJDKX7QSpz5wyqxxVFGDPNhShBqQU5oTI0ifDCU8eEn4uKrjG/h4KZOYqa+
EDDH5OZOEmWEAx3SBxILLLOh56T8CZuXyAtKjsLoTfw+qb4cTpCMjO+1kWw/GLLT9HQHOrtLd5+H
oaz5ZbqbTY3XQVjT5T+p42/VU3vgiwy1J8y56ulxeT3miGxeUMvsL+D603N+5nn521/AAKlTI4f7
BUdLrb0/kBDvXheeJoUxPCDVzcdeR7frdqP7vfSXx/gq/UUXl911ORyGC40F6vFI3AwHnubn//4i
HhrFyM+AqvIzf97gwsUDkKxux+vhrA78SDzI45fr6np+/lYbfsWoDUf/O+zfX5bjawyHqlmCaoaO
mQacRyGi2ijEQm8M7kAyV9qp/f7LtrOVfFRwiBULqPe1IwrD1pVIA4imxbKxcaO2xpKQDYIG0knZ
/mB1CDbtHA42AbNb+RDpWKP6xsjzkyDlmLqV8XFvjurq0W05Zg6KQUY0vhZuV6bsSmt+kdqjBARL
Ctr7hviJng5/+3Jrv/Fv+5zlodMgvDk97rgyXxfaPVZKettQLLlThEVn0Hn6w/wiE/Y1lGuJV6iG
fCyKqNQumpVIG0VZi1bzk7Hg6AU7CoLGRLFTChkl0ZtoZBbXKmScCuOMDlTqDT5Igd/7tg4/+zdo
nBtv14SfMff15Eu54l2oNIQpUFGZ8EEeTciOkCO+a3Sq1Y3s3j1mo0Oq+eQHEyyKEKa7hHBUs2Xv
uhJtmMO/qpDlG2ANTXlTU5wrt+KOnJ8LNbVVe+Zp7iz6fMur1JfPk2gSiefpNjuIoeq/T5NYDLOL
uJbXA33uA7346UlgJJRdd9E0VihNLBYn3+sMjIHiXEsomhJhd/vRTzS/NIaKqA4SMvkLbZzHRT39
26sjrXhO4vPc95iwceUNB9bT+EWH4Gg9qdj41DEsKEe+XyyWO0XM2n3v7nB9awdYDS/3qI2ac1uY
bXQfn0Td+RO8g+5cr9ooYfo7mOyoU7jC4SbOhcMnkHaTgOTlDJzjeb56nyA76h7/XdpIOLRRvWJi
OD2nXPHZzw2CwH/+RtnQKf/OtlTx17Jx4UajALZqKM1v5bEWsR1f6LXhdVdMDrr9BjyG029kX/fU
PbAFX4Wi5nZ6hkC+N+XqMUNDvmELA3sqIvKtzc0XNr1Jer+t4tc293r+p1cY6x7SCNs37uLJism9
B1kVu8K8jB5inJMb61bPfR3et5/lZQpipWZA2e2d11ak2kZ43BBEP8PB/yB1T4rJY7ud/d3jej3h
+Rgc0FUd4+iMDt0NHEa5Tv7aLeOvI88BAB0Y/rbtli/vfc6AG3/eThcKATVHthCAfOFF0HD4os09
fnffFifZn+4x8d4rfnPpn6veadw7tqC0WexmEddf1VY44gD46biVdPZbGYp+AwTqGvRsIsyLhTkK
OCIaWNDVQXK0MNuIFDglchE1FmBEkSLVERj20cewg3CcwUd3oEz4IttJNkxvUQWhoIbMYUpxTRrp
L0n0s83LKJyrWwfCWly9/Y/zCGXrzftO6EfPw6eZO5Nj4wjUmSmYbiS7Ma+bNIKImdr00+n/mFSD
djCmpLx6msIqPd3Da/zYz+btXvugInB9AUmgdTLP9sWeOUx10x3JsJ5H4ZyN3xV/6uZzTAjhihX9
Ni3OI8oZFJS/ZEXE0pVBe9DCG76LtqUUIzR0kcM3Dbq48uRQwa/NftKdtgYSm+7+7SQswsfQ1jiU
+wFgdntoDzK9wYN6YrZCA0l8ai8y81gXFX6sU3+oRyeCccecE+ICo1hh7nEJo9VvduJBAHxDPxsM
j88bMRF7uO7YvngwMLxcy/ZwuyR+4k+3nM96PIxpudUUqlAwR27uTzZ0Pv3xLDkR4LdgywcjoymK
Kh35b20wmISxKOAaoVoY3A4Tp0IpLEx/JeiQjLcAiTyfXIqzw82Tg+JPCQA16UBgn4b0fcC2BtoO
pg4uhLyukoW8Hk1UhZAuOo7FYbAGt1hXdCq6LQo/x2ucxyNCg6tOH1LdqJucqt1KXCnn4d//CQRb
0Yzugpemy5t385ji/0SjKQRKettPju9vJXi4h+lGC7TgcZu/9iWd9rXyl3kfRwwYaHbbdRWqkbAj
/rDfcep3xyx8edLphWkVWaWtPYk6n47CcRbd98/jwy2+qv1tzwdTVkrA2rBVc7BSp/alo2RP7NKc
mFpwDR7LKTJxjS07JTXfdENwshwBYuNVaIx8sUApVwsSHNksmpjTzcO9+gpXYLZh0TGBurr9aYEQ
3L5K7lJJ6Wr0qG9X2OQhER4NtC9KmqTJXyXksIDl2Bkk8lga3RtLTA2lESb1nRFTN+6yZkecG9BN
zyKWyZvKjHwYPJSFRK8YQXflDugJ2WcWt5Jxg3sVNBpFTtL0sZTMqg3kQOCswBtgdcb9Ia5yX1nT
m7EncWcSBQCA5CMtgRc6egRtHsXj/pgRfX/Ws4AI4jwNu0PLhPv9OA2mwYwR12kgbqZBzTCVO/5Q
DbStFt937W++STfiCUoZwNXQ4vwNsBmRoXxTxcacDv51/YoEqDjEhXh4/vaHcZlfmIN4HITwapWP
6MYo73tfDdRszam8eRbfmrTTGivTzSuD1/q2k0zpTcO2LC+ZtOxQNRjomv+UEqjqlJ64ZN6l5Wtq
l+/lvTqWWiy2EMwsHvrqc0UrHQycBdDi9RrRi6S3r1UihzdyLSVWlIDBPgYQKlLV17x7z6FL4N5A
lvkullCc4YHurlIeATpMmt2s2d3F9fPuC1jSYvlMbfG+HJqDRCtLsVSm3PJTUR17xRnjy9690vOp
7ZRbRamftSR6r+viiqQkgJZd9QWBAm6Ylj7kBE+ElF8BAzyHZwqNLfk1Ndr3YeQguNmZrbCWlZWE
zZVuC26rNCLriI9nfrskRAExh+VdUHjCdHiSc2NYU5/f3gYlD2Fz62AuFE0F+ScpmKz672Rq0uBV
NkP0WcOOMwv1GO4GyPmojAb6phfRd1etD60EUrWnkf9iNAvj8VmDuGiEdf2InnSungEBuaBtr6n9
fC2xfkPl6MX2jSTifaky9i7b44DSkz/0m2SfvpcFNA+zVcnHSYxpsn8DOrlaNS05fSXetrISNZ+t
CrFFvygo5iMaDXO1uJ4BzbjFs1f0qIL+DdNO8KHqereZZSx3t4u2ao5waxDX3BhlPmdXp5w54nUz
da5fd+3yEsbWuz4xJIb/Lo9uSY9MW8hTu9ACRLXft7AbXFlYaI3bUcqWLSGzbt8SKdF1r4re8AiJ
kpRp0EwNcbaVacWth8Ya7kthmQtrmcq1HIn5tnltsbqJfMgls3+Z8t3VcrNLnUezTOlbiJcbkJqP
dc3svt/zeE+YxjZr+t2kRM3ulWz5pJyGRA24Ct6gzYhVW/eqGu/crfXljSEZLdBhAAae8l5eKY4e
XswKlKPmzmtYfFq7hjsAmYzSkUGHgHyaRtNnoFX2eJqUA2tTqZwZ4AKuer9NpiGmhP1V1mu1NgcI
deDd/lXU4NoHD2lJOvVITvdmmYvH8hVplCEQFmt8VTbTZUqfgRErbavT/e2t7qRkZrKp6DrVzhNi
5XfwkL0JdGONm9MggjC0d9S70SXQx1g6rSlmvdtF283v+gJIIAgc+atFJFCLOkwTitYgkj8QoRgw
X3PoHmintpf/qqstMcT6PXwV6TFJl0kftpKdbgmJW83MJzE0RnUXJT/1vm9GqGV3I36jhPaTf4EO
VM/Vw5BhYinY8kFjZi+bNITC0fpK3T9Wg/JCS/4n/dIhobCEYT7ZJN1y0jivp9kSeOtr7MQTXSQa
nzj/D3BbBgpnmxQFckJ35ie+0pnzAXPxzQjIdXF7mNl9Abl3BIv061xqVv4N3kf7mxT+xCv5mK3d
ZMvmW3PZ0WAsYcAqZvQMlGGRhWzhGT0iTvt74syOwGa7k/rD+iO9CjonBW/5e58sxN6ovtTSlG+u
HtyeayQuBrpfuVMK1lsE9M4t6gBZFsZPTeMaMvigWa7UkAGZ1iucMpC7sF8NFFtBEQvOi5JTy4n4
gMck614t8ep49Py5EH6bLiphudIssBUUMsLE5ypcg5GrYxZN/dfuGYkExwSpPw+wmH/tX2JK5PiE
Bv5k+xhG9KfIJA3IIggkujkQMNBI4F8BkfI2H187F3uivAMVq+2wat38p6V2TizXYfC+IZDJvAkK
Pa+5ii9AapD+zWuRQl4DugrjXi7Cd4a9X2DJ0Z+S4EgFawpMj4KqPi8z4wPmFwAIGr90D2nl/b3j
B1Jpx+mG1471RWFw04vDSAR5ARr9OWFWyMgwK+kvQGdsNfjlPMOgAy7HNU9jDXKFQ3KiMk/XyHqe
skN2YBnCGaLG62tA9USYz+CZmuJ6up0zAX30OFCuEMeCxizWcMPebDvz5RXBLGclOfKZU+J9r7vu
N13dDvAqWaPf19zOkY76Sjre9owOHUt/GmV7qvte72ZhGt+//kVg0+gTzaLXHwiyY0/vcaOsUm4I
l0KfW+1nPhW5eHPcGrHitv7V1wxDVJtJVMsjYZYCo8xPi2gkgJA/uMCUz0IcI+quNXwNeicm28sR
mKbNFky5l7qjlAZS5PzLYAnNDA1xiNYo1DnXnv2AWyOO537xh1zhA8SgIrxl7R+3A3j3iHDLjATI
G+Fes6gI6xeSNNcg7O3mDdhgAPg0iUBjQnyJwjG7gtRsWNz0RZfMp5IhwjpO+EOwxlwJB0OCBFPZ
eQYZRzJX4c9hvh1KMFh8OpNloQ5hv1QBAlHuQAOwNT6shNe8zxaf57wYFlwvls2H16UfwswouJiJ
w0oHma6mywaIljq/yvOXOr621BqctsC10AyWmcoC45zI2rr5ZzKXhXmv+ffzOD13gW+sZxmw0kYh
cnmd/IwY+YruFuB9ejgz5/mL90pOYlhcCiCmeL3N/ZTh4PM5cLJBXpAH9kgfdfOBNmAJU+u8YCIP
hAa7CFzZh3nLuSaSQVKWSu7z4jMHN1/6jYGFAngo7BmLKhj5A2YKLh1VAixCOVfu7C7Rggb5LXOj
+Xb4EmmA8HLh5IcVL23ejL/8OtTcGo1GUglXMwIRj4XSzSfsErCpYAdhwPmMO+ddGPLhvavrxfO3
u0IOO2ce5BMyaigdFWJUACc0DwFrvee1wNFzcp3smyOVQ58BIIcsSvapDpQrfsf+EymGQH+8e69v
BEfn9w7c5+xH+Hoo81QadwuGV/9qsKM/CGNhQnnhHvqV35bXOJP9YJ64fS+XasuazZts+QSxEJCF
1kemUNSf7lRDUC3PB22OlJaMdJw2f4mL5hckDPv+wOfWIG/6Ra+AEij1Q3Ey79b0/OpFCZkYiHqa
9rM50a3Gu68/IWEmwD1X8T+gY08AiakWDNv7qf+Z/jEJ02+UA3E9VUflAML3EzY7PvnrQnr2REI8
u9SucFbgZHJeAYjNW74QgOO9Fo9hwbplxgHnwowmcwPVZXIEVyrVcxY+j/95okGSBp81yxfRVRVI
sSF+Rn6VBMPHhI5mQCCYIcPQGgIcIsx9wvdMO6ueyyHXu1+xWqSfT9Ti3OBOpFN15vpxoYV9sr1a
wr75VgZuQXvhtoPJ5QZxSz4I0YBbJTYNWVMq2TQXFWPyjosLt6O6MEoyIaomlXmPli2FGgCpMuhM
7pBlYhZnyH8RZwPpmQKEnAOLrneU5GbpohWM4titsyN3lH/a4Yam8DbZt8AmthRFNCRmNvpFS8bx
VvaLumelPGiEJ/vZfvDzr2T13GleF073qTc7KbZA4lRty1A7UEwroutvv55t5L9hRbpMyP7ZIUdf
RNKJNXT4xHzyMbuTYj5lcem+VV8559vijNGRSegwcB9Y/JbazWihLr0vmH9RcWjoBsKTkuCT7Cnn
xL/Te309k+VLu0fUb7szdPzM3NRnasnpmTUOY4AHkoYFJv0WgjFehLWEw0F/Gv5Menp7yn/v37Es
nC76gxwCYJ/8cPj9wvRNCyRGmmOm9S/uIrXstlnWx9uMkY55SyKAyaIScIG8UYa/kWmeAPzvBzMM
bd6qpgg37/hQ+l/1+1idpiCnM0SzcDA5sJ6guej3eX5g5kViVaySr+7f/EcTNXCO/xa0zvRTEjIo
wuyGyOMDk2B1ME3cnBcFaWoqFJQS61EZ0Hbi/XnS0UNC1YPGtTxnIodg4E1p7IWjWBAPEhLwfIAV
HanncVzE+CRzHv/nW8KGhIDx7nWEaYmlwxI3XfCcF1HpRkNyh4EmTJgu8pFr6X5W3N5t9+LiEc4o
SrCngP3QNETb8d9RWGye5znhKVzr+WkCAft9nhGZMpbEddUXGswCOBHORwxK0KIw7aFSZ8+eC/4R
cOlDBDPQrI70JzUWIc6nfwJ11TZ4t4F4c3FQE8Gddct6vJu4SyqjcBgSm+7bvxdxLm2VMxUZicWN
kPMQc+uSTyygm/JeqIIzJoifBah7wj8fOySBrvqMDkscFrk8T2j8QDHP5E9m529z1nm4qkdtv7uz
3FqZsJhG7enBfMaBkY+b04KRLRedHjIsnSnLJ5z0xbybzu8QfSnzK4pcnQfs/Nlbspd8McbXxu1x
cNiQPcwG7E2QOM7ttWzZ1Wy6USuFr8oPKNRLRyMZ1kANBdBxm8NroMCPU41j8wRRGIG+NhiW0ycL
im058LhxaGDxKBbax8Dd1L80Nj47xtO6BZUrQhOdItV7zpwZ1WIEZQ7sUfHwXyydWZOiyhZGfxER
qIjwKqIyj071QqhVyiAi4oS//q7sc+Oc7q6uthwgc+eevrVJoVURlnfsvilrGwq2hVkvRD5xteCQ
w3nBDvVQJdGbYL50sY9KvBfgPd/pMBVH1k9+yjc1cEZ/5A/8oVVv6+030n/up4t/iQtm2Ejma33+
1W1OrTrs0tfF7hjYoxmfb9BoB7xxjkAV9iLHQ7n4yOYn5kt26YND5DrjI3FDSSFwzPRjrrBBOM50
rBbueTXHVDSD2fcy64AKafBa8TgJM7AUGcbiKpJ4HJD5BufBsnRTnEL0/yFF/HJooXT+IYWCLdAp
GHA/FtfNOTwXJmmuiuIk5cs/ZVtYgOiSu/kHexYogFcIqz/tTohA7yTcQEiiPKFks3r+1D/tCpsr
HbiuH3mKNcaJIBuDGEf3K4+QP2drb+juoxvOHWyf9GbWP1RAsPRSBB//OcUcXcfTC4fnv0M3D77U
SKkKRG3MIVn9UD6rMOofEq5NOQM8wHWPK9rniXGSCSrA9rf6fayvJ9KypIyH1mtNn6w7/FXS/hen
4XXiwWTfEs6/+/rfYcPZrpIBwlBd11OSWXgEDCCT/jBaDTEakyh6o6FUiJdCozyiDe56ZjwCzCNL
RagcnyIYwEV9XWZ4OTfQAphLbHQ6BI+LbaXyQs4Xv4a3zO34HPDln2OACLMRudWSzITBoz7ATarZ
51AG6tt4ZUKiOoG1KdIHBAms0vrnDfRpq/31vnZCbMqUOeO57qjTZeMpSFh21Wt7/UVApHOIrp/7
BjeZOST+ZQd6v9m/993+vVMSPVbJ8E0IZ88Rn2D8M16Trj2wDspAXisB9vH1k2GcV9KKj0zI9LEV
XPxrqjujjfTziZ7IhI+fiEvJ8r1tbiFa2vy3inAGuWp46gIRfiRI4EKWJwRQXLOHPYoL0/pEzZbg
mo3EMQOEVgYSue2Pwy3eSM5Q3+kbEdqxPPD9dyiuSmkQMbPdrieRfbWb4/m3Ta6ggLIQc8Z9x+vG
AfksyhXLsN2gA+Jx92mTlj7xZs18DRzfE7eEt4tVlFbliTBtIm7oUyI0U37LzYeGbYS1R7YPzgqK
BQjSv83PF7fkwIPGLBE66hsD14FaC31L6HdxCWlruqWP4JrcSDerx3Z7PxGskC+NJh6Sm/XgZpBW
wYZwcrIs5N/39vJXEOKRIAm6VD7eAX0RADOLSbgABtdDjJQ58jZfJ2J4nizD0V1/kY2c8BLUY97x
1/seQUd8JRdFf6tmPE5y0Ies5WabcQ9RyK7VAFdsUi9If1EUArStC49ZSR8nccTjmVAjAuS+Y2di
9FrwSQc813JDlAf9tr3PIJBdVWdAe9sYteSMS8pbxdDpuHWPgxaOotLXPZ7pSptnNysTikHRc3d2
yVJIP8IP/IqrK6roiI21Hc544dxpDBhH+oKwgjgN1wC1LPFhoqzpeXbqrej0fM8MY2xTqwEKR3f/
9dTtckRaGw482jAcgoIo27Ve710SauEBP08NldxBt7ilYyLcR1BEfLQxCgumMWHubs7ZzekXeJk+
Hc8u79eXvGeAOtWSyMQ/+UUX/qKMQUvNdU9kDs4piGxyW5aSVO7ZbTAMVypJg7jb9uHAHvh8bv1H
S8Ti3zfpOR1751+KulzXr0FFiVBQj2QRNWNLSs14ser2nM3FX2tnrnx8uxpPmceEreRV13jWD8Jd
Xazk63t26aedumSDCLvCumQH6iImIXNCmHJljh0eMf9E1IVhoFSOcnfHRz5LUzVlUiAhD6/F2cTS
09k38NFQlZeiUvN+G+LUx0FALE8m4e9fF+AOf3Ki2pwHmDTyEgrZCxLvZ6NVDY5zwozxgHGehAzG
ZX6RZzJMdaweybcNzAHpX8hFGVXa6sE9oca7yH4lnxFriRaIsdOKCxT1xPJrjoN4/KOlA//OUhhF
j3UbksEkACO1vLpuXvbQ0leFqx5fyHQpg8fvrRS1FilRusU1xtQpdHZMnw5OJPyLcvmkQbVIGApx
kFEM0MG1maSNGNNhI1HZSNZtpR0yp9514dAloK7SYdBR0xnZvVslSHR1A4/1vOtJa6TK9rE/74pf
PHIeOjnhr2Vb9fhFbMFGZc+vX+wBgdN+z/M1DS504CpzovoQvXx08S7ew/98p3Ugb2RU8y9bTdXd
ZVNZ3WxsVjSYJtKPzJFKgfPPHHkEXllSpPqPKMUVm9xUgmFAUPxYI5QNpB9yZNtuKx9Lv3FpNXFu
Vp6c6Y55nKpUc7K4Css1e95EtRJn6KBq9x7JTunU7tC6be5L0RGTBW80SNn0/Ktsb+uz+3L0qE3V
rTp/JqP1JW7D3n2sRapwTeL/hxod6obGrdPLXveKnbJ5OgOzSdt5hnkWkBnRs6Xj20iRZGcOSuwF
QmHrmZK+0LaEA52re+cFscRS5SuBUP2SshzSoVBZ8hyWMFQcBZGQ4AX39PYIQC8Wbycz1ePnu7/a
uUeJZpPFeNjQ3rSADg4UZ6fb/ntikyhbkngMgNdzyh4zcjMTKBUjg6y1lJnPp1Hks3FmCpcXtCS6
8fGU3TS+zLR29sB49SZWkORVdzZxT3V84vNs1E3xqNDGAvAZHT4bHMsc95LpD/88TLoKrh1bZkZ4
xd74HprFaKM7VNhrMrhj+gzpxLYunJq0sEwS1BLWeX8L6YalRzCz6z3ldP9j5aFsalHho2EImHKT
kKgJux0qiuV3W8QcqeucqnG3pa8pc+T54rb8q/gNpwOPiPInVoQD7dabeCkkpRIO1k9c/AFNp7P6
u1Qt6mwpoDoXy4BVWmXWYJEFV4f4v05faxW8A+crU4sVkNjXJQc6GfA9d2E2OCnbITadJBYBDV4L
nl/4wnUduoWlheid5QQXBhO01blm0VvkTnGJ5IRjZphydqnJZIUdIjrkf/KjvF2MuyoewoDFv8tB
CXmvEa2z8yGl3SxQUG99TuxuvyO5SgpiL52KdJhMotspW/ZbqooeJzVSVWq3nz3Fap9EH4FWrG3y
PbPjpLALEceOmWDQmWSQ+L/ooMcbJTeZm/nLWcpHIbIrOb5vxqiCdMb0CYOqwsBjmjRw5euM9FvP
1iSSVLGSBgEcScIRw9NQEyP1oHGZuTgkh3ECyZewSnGpLsYGNjhXtdo1PIzvwLTIZxQT1KMyN/uQ
V8Yj56Z9kZ2+xRFLdEIUgQGmBSyi9fJfmfb9V/2M5Sle8vOP3u3XgbXFYamFhfvetsaNScFfm53p
Ktv6N99jOvsdCRWsQXxbv71rwKV+nDhuiMLZQNzhJdeKHZJtyZ6SAB+mD/Y3dk1QHXB0yUvuRPSz
vCXNkfQrThrvmxRqtnTPqbbVllXI52Wd4UBQrmFYBNlnEC+ncq/yaRzVxcUa3edsvRudD8IxIVEg
oUZ42XesheQh6ijC0amuRTK9+n0Pp5dYPz2H+GHyFg+IU42l8Q5va9L3n3XxS4xcLsmAjhfndGJX
/AKsbP+rQE4oWrRWnT7dkS15IOrW4qsiHZO5vvMvH3sQVe7wqEfn9HMq/cmisUh+zXs7MziszDuX
T/zXkYqOOFzE+p3dyP4zd+I0iPqg3crBxRmmF6fckDKnf2NCh2ITISlDo1R52ppmMbSJzEizRccb
nYlhg6qiXo0QFtDh412CD8XRLHg46uxjt66CObuYY3NMtxfZer9injWOiXcD4Pc0Fd7ye1559yUU
CAN/MpCcnub52zwLq8WVfv0P/XNQaacQwGDFsGiW5xkdbbOHVwMPJzrnOQf+v1S9Ly2uC8b50e07
MMGlOAVQ2wd13bHNkjdVJCkKHdUkVcTEz7E1CC+oJLIptcmIc2upe8IK08k7bSy0adZ7flvTQklL
3QQ/6GY2VktPAj26nliGYgACVzg39KiyxpwzTxofJqYy04IvwzC+NrO5mcEgIZPt3BF6XMHNpkDP
tVvZ/sdo0MyVWHvC9dlnb4i5dIxSAGNJzxmCRmn2Zb6IaP59eBeTBhD6Ls5Yifu6dYsQValP4Dy7
+ONosFAoXeAPuLi+prwEDrmjcrvEyYXDSgMUOgu8XAbkQuQwHs7ZYhksit2QnqNsLo5tghyENQ9j
ZAudbbnQLQYFIBVvhAZlNrbpGLSKcEIRRJ1zci4BpKBjpRSAWrVCVESdJVDF3sPdQ15xW9I2kwI5
SlXrvqk98Ukx9YTjSyRTgegOKmI1okdxLvQuhS1x/NEmAmeiWKgBS5vPUqBPZfssED/Rx/p0b3D5
C6tyKZuxJ1qLCec+riq7g9yTadZWHjf8Y5UO7Emk0yJ1CZ7zAf/Yz/FG6JSVMA2GBqqf6QgetXTj
a3N/uDccIHib9O3OmyWMerDY/+TB9m0p/ZGhs9Avs356Pi/pPtYyiRZ0t4iuZuQB7CvFoTE8gRuT
kVjnPxc23YS7zRyU5IyEovDoG2EWQs9kgcw/0xivW+1SQus8XLR0+Gc0dQ8QTg5plUFvOh8bNyHe
si5ryfvalUfHKOw7GmEsYaf8MetQ92pL4OJL87Y4hyOUPLgDZk6r18imKcfV7dyhZYMGsM7Kl2+L
adPrlul/EjimxqIBZF7TAqohgmn5XkmcghT3yetzoeYoYZdnemhUbxRo0d3NUyXCdVxqUHwR9Kat
UFPg1lF5d1sLqAL62X5x8XK0biic/UyMR7avtGnKPIca8dJLxAAo6gr8VEKMiBE+bLFifp6jXI+k
5Vr02NM8SJd36d3n6FmcsZWvRihWGvy/MfOg6RvaaTHqgU0ZlVF/eND+rxwukba50XE28G7ILV4U
HsoYh7SMi9+bL2+zZeZ+F5K4N1yaIRq8t/W2urC3cmd8YnSbPzjV6XmnbR+CJV3GeTw4NdA1zvxC
ho1WDh1eWPrPLfymdY1LKNTFN26wUFe1lh7RDefd11lwxl1/0nLdbc+0J6mpEp6jt08ryka1hpYU
Q5Rawh21mZTsD8AoloBkzsHXvpnMCOucbiPPdEZlMAEIQ06F2NSCAqdSmaPQ91TuycPGssx5SbJF
rYsII7ijD8l8Ptcsx/pl82lFm8p9AYrI6um+onsqynElhkEGBoXRa/CupDibfzc0Jc6bdGQ2NLo9
6HfKiRO0KdGmIQTgIwQBPc2CXFe03LcVwgpL4bs0IaAe7mzZflg3eC4BrfPHQdBH58MwVs/TLB5b
UZUbQxSRzMZ2h/4YvuEk/VLW2rSbRiQgKM9dVqX98cRY7XzVcHlvdhYjHDGHDnGHh1Jk1dPeKyXY
HsQREs1PiHvnvfVZMFE6xPzabfi03pz/jau6HwwwqUQs0yWGgKtavYvBAGVQs7Z792r2jhSOrSdC
+RF3Tnw+umMsoYIEN4NqHX3LKkeC2W9y+764+CNgBZhUQ5m/3SGN0r2FuMSqSJh0Lhl7ooKF0O4X
0ItQidNBpMXXxQSoC11vNT/zIQ2uJTk10JKzlhMlakIhBkIoyIzNO0CpAYCRHMVIvuwt8eqycw76
zXA5oLWdT9q5Nd6oOMQz0iaSx5gBjFdnjVgXDx+USEamhwUR1dg6CcNEHsL9EhIUISY8YjgoTsY5
bOgYpAsLRgqhIdJTDDXUBhYTl1/h1XmGEGDHHD6/nRMtckjzMhK4A4osc51FVbE5WyQ14FOsLx85
X3CzaU4XABiheW+tkTnYD4GSds54V3oSq6TETQEMYo6F/4xB5yhePA0Gn3BQ0wIi/kbXdglICQGl
q5mTGfQvxPcvDp3cpZaw1BPx6Na5L8YWfCkUqOPpOjNe8GIvnP0vsH3MQ4WZIM1QdJoEND6UCa8Z
oG8tEdSq83NKFxL3+ek8jEZ4SQvelTWM7hjXGgUpEKeFzHx3Cs8ojO48Ye3T6TSTfQSinoxJ/gSd
XTtvNGmTRFsJKXBFvAfGnCt8XSGzCobewBpgoSQMZb0WHXkQU90P+Ach6+oQF3/Rmg9NeVX4o2QQ
aD+DYBDUe9RRKNCFTvXpVWhJtL97QG3y81shRhFKUEQnqEiZdfPWjDL94EPTM14VBknKqpvXcYVo
prOHNj2OQLskDOMdjWu91hOIQ+jxf3K3RCIlzO7zNA5yF0ZKWgrACW9vp/37dp7qTG7MeZ52M7Im
QX8q0y+RLgSw50lKcv7Mw0Zo7zpbd0Wv4msrPvTzBHIhftoCEfMoGCB1SV+IAJAWuCiMUfjryxEK
bJQ3wedYuiN+QIKS8j0Kxd4gkBdfALI6V1cHQiL7EjreQfi0tcU1oD/DFteG+iESnobrpNrdWgqE
xmlot8uOYfeV39BYreBCjpDK1gDJzvENiSFJROSvykLzMpTYiPqQ8wkbxFQf/7GToQmhOHOz/Tf8
huNfJW5Ju8QI+mgLTAcCqdVsJv9p+ai9jXb/LNVod4bfT6W9NCnMtZzJpIlEIr/bjB+zLB7CkHgw
ywgV5vIXSTSPQRPGEWg/Dzp90Fd22ek3mwpD3TkjdtodBInz4mj7AILaXTzZ1903Z/TVLpcX2hAl
FrE0v1gIluHwoCtkfY1o1K7nWcw+QfAmiO5KrPMVVnRM4LR5bnQGbiXSDkqatGuKeYWUpniFExoi
//pNTflyc1sBVYJwy6i41XDz+LstcrNOHqvXX5M0pHOj6mH0tHz/fDzwb0kTaM4zuds3+xkySoFA
EMN7s8/bapbkC2Rn63I3cK8p3bDgxfbgbM7717YXOJv6NKJ19c6RIC1njuhwVAg2t83+nptZ50yi
z6kIK9FzTtADo2et/1AXIJ+ax9qRkvm/YQkPCJW+etQ9Wr1sXHiXfiPteA4pspOnUDhWCxsWo+As
qKQ6m9XDGZu39d00/9qZzsF4DpUj8Y+l0ZnYVlMKCyJAKTzcSgZsEE9cHJ4cqpPwackUYZjPAYaP
uQVMkZ6nHLKBwKZcI9jexpl2epqfSY19ER6PqKE0uEnC5DyMiU9qCf2ablHk9nGcXAFtUfhZefkG
ZJd7IATodS7IghH0/BWMz6FFGAeWYuE05ycgL9pP5KFDnC6afoRTOMO1gHdDJFCZKJLxinPwIU/n
zgMmoRD9yxEEH2fEVtLwzy6uEFJerc4eCQEPzhNz4xDn5+BQqPsuxKHWoXFEUbFGrW6qTunp7gvi
sKu793mLnrGZDzmJrnRncyK6OZ4WKk6alDXvvtWwcHTaBupKpXgL5GAQDunl9x67CVbmsZOQuJ/5
dnUYsLuKw9AfxjdqZ3R3bLTJtOgMjSG5UK9Ku9m82chD2D/Ebr7AJh27MYjHgpQuhIrGp4kWWTUG
TEHQKNT6MjZujOkUvdHqagJ2YfQ7gM3Q8cQHmVfi9eJhXB2UGE2u8DKaTS02qcIUvbjbgHfcPA9l
O30e2JVvJLRwdEgVbK6ri9gwfN1v3hv2B27A4d8eknaP5+y+opOwTtQD7SF2tgHc4AxWGmf2M6T2
PvBKR3ZJzLm5M1j3Ln5j7k+icq8FH/u5JUse0U8Z4cbhfjKBh7F7QjKV41pfcJDJbc6E3OtG+Hbx
61DoZr+0ST6tW/x2L+QMe5QEHbStmkZy0UNf4sPlqHCBCglsxUbcah24hOprfs/zqO5tWXlCTvJd
VKhQ9b8Rt5nDggmgiK34mkKndfaghc61pfBfXzHihsWLQBVV1VLGI2GqupdZZzsLGaE+eyx1U/Ju
TBjAk5xX1sAZ/JPv38zFVMe7kiL0mzbVYY8uYMImhP3QBm628KogT+CfPAyh5gXjvuynNmws9Gia
/UuRPnmQla4BPXHybt+2FoFRXL9t0KI0TevuwJqk4nNxMIUUfGHWMHsvyQh+eQXjhSMPv4a1Snhm
qYyoJeQyP4sxQv6W65sDshrMmMqE94foeC6cxStervBL2IdJP8XDrIjdyOGxVeEw4RrdcHhwdE0S
ijxha17QF92tDkSNACXQIAGRoYSG1PNBCTl46gxQxNm/kmkAxIlAbbTsFuIIElANSKAL7CGhg+zk
jKCT3JxYGka6MZ59gPgAt1giJ+A2jAwNxAcD1xLcTmhYMgfIGKXOhctIIMdSaXiHCu/zsrwbuP7q
vAFS1EMSfaCbAHCwgKqHXwc+i6BGBKQSBkKDfUszu1l6KLtt2EOm5l9RWTV7LcrTSsOh0LeXlGAr
zeIXLa54lYsWZwkwHO+221zgTQyj3oZygbz77hYxVwJteG5LAldkqzb2yBjCWATGhFOoQz6Fe0nw
NgQMd50jEHbQyyEWxohET8OhhW/WJnjh6Eehoww39RyIuwyf+jmfsFIeeI71XMK2kkaInlweiksw
hrgUQFQKyE04IfYN8WUFlqKxe1IjnU82GQ/gjuf1/DfIHnSKfU0VlOsXj97eWRYNbdT437kOjIFW
Nk4vfaY4OWyrC2imgvhWt6rg4vUIB6UFSHqTdYCSnL4Gow0enganhWAhRnociW6zJ84oTo7dxANH
35ZhHQsVGm8kpVHDwjJaOLUIi6E5h5dU8+B/gZiVFxccoTdEMA4D4me4UrApM0/z2rWgfeBuWbgd
pS1SKYytI7M1pUuQ2yai4yHxdElYf0eWTJMJ2Z6xSCGCJHO+eBi6hT8tag3Yhkf0tgo8hwLM23hH
xs9TmeXGb5OZf/4d7JnLOQPTS9QqcFeXRT+jLkSK4oGNmYYbRokQOpY2McqxodDYO+SBkGw/bdyo
xX2ec1j0djmVeVcN3JI7SnGAVTzivRw6ugV4xxA3k1gUDioMPMBTX8zSw+rWOeu/ZkYrLB9gNNrf
F/JKBmVFEE+AEu0BOKB9EUgLFcyE5ksUqjjbjhpYC4pWS5Fx0MmXSDjwfHS7ZF1JbubnEW69hzfq
q3Hp4qmB4qJx1oU9Z56D1wp5ilmmUChYKCphBB1aKwwDelvkhjPufyCUtWVIuAEPr1/IUelq3oNx
Zap3BqyBkxqrvuTiDLJOiEWtIqnmBdkxwhX2BZrD+ce6WUokfmKUlK64WnCJl9AQnbdTBeKmMopn
9pxSjTTo15uB5ETxgW9vt7BVeNfcSlkMoCUwQhyAAaXdd5fFmd8eok58dBEMY0RUU1+WwDcfYnWT
zsAWLnJYIBM09c1yhPQSTj9C/XJRBSJvgcgC23A3SPpKjOXLIc91S8BYPKAT2ToDDqtV8jdRZ6V/
zJ5gwYSCk/s0K6dPXvaFRQO0A2hpPOffwyc2CdzzjIbIaU26Bvm/sHR2u1bgMuA8cJ+f5LPYiOii
W1+s8rsQMV1M4Y1Ljvid27PR6BHaqTjAgx3zF1i8HfC0fDXZ0VgxoaBEbTZkoXMJ8XnnOfHUeEfd
MhJgvffh1hg6P9c41UYlhZL/1MTMFfcwMxKS2hae4oyeuOWQJBRoPUyyuLCMEYXVhPQYCs7dahYo
zSyYWsiqiV0QrI62DxKUxf6MCasgFYlk99dBIOYQ8sCtfYPmGkBQQLCJYOeWKjbNkMVSFNY/zjie
+Bz0i2simHjXcDIXtJ7BvPJxgWlAGR3xvv4hHL8BnSgFkkommzd+TpsUlkqBdVWm4GjnWtSAKGh8
iahtsB1SSVhLyRv3qI0zyIjvU0kn9knEpURnekJm7aQAhGwJtNoTuBNNkFAAQkI5GZm5m60U75s8
KIhvec3Xc7ru7E8Ix9htmY+ZSI7469MG7uARjdnFml6ROeDcH7H4s9WFgiCBcLXBtpEFJNg7TFzp
ZfSQTomHDrplnDHuALQhrXP3Qc2wz/6p8saJgOFJjOCgEqrzGsJa31gyctQvxCvJHCD0L3G03NJz
TDgJYgCtdYklQRvnDhJ9qS8FMAJHL+JD/XwI6gjnfBHECTdz8ovzd55KqRbnf52j4T+IGDunZ4yA
+34cJXJUnQQyU/jLzI1h6OdkBlqctYnA3BxA4xRXT4BjBozeUH/E5ejjmnNLjVvCf305sL5wgqHX
u0Tmy2qvsaLFJW5B1VR0F4lg+fZfJNxCm8vsimwaaAGAR2I4wMt6AklkADPQNEEt48For8tQpk9W
kOweGCIRn8NbOw2guoPEmCR4G7yiuihTKQEaLVzg5kQegpfNvO8WnNRswPp8WddQ440JjNol5fqV
ZGz2SHKOekIcDwAuExRVAdYhQrvPGpBvIh6XAih3JBEmHDwcahRaSDyQ6Bfm9SZGF3HVkwm3/wpV
9JvkBATnfir4HF9wh5yGYmGgUgzE8pm4xUbgh7SV7L+JSwbhGBdV/HRmNkt0QOP0O4JkrRNs1BsF
RFp9UHwY7IrfHACXK3QvhVxsEM0bie7zQ74qmLq8em5GTJOnrxHoykdf6y/gd9b4Gn/xUDNjosyI
ey8rfXdO+OK6+v8f/YGm0CSvZlIo0JVEzCHZcW65GOjE/Bke995cQbGgScWIUQRiMJ2Ih3viLjFy
lWwcfPSkPxTz66o/QIPvabw+SDvUzbBfQDQv5GZZJPIhj8ofRahUePUiuP9VQRXIhzr40JD+YeB1
GSmbi/3wOHAAdzZJHVTk6pVNFXxpag+uP3BRvcdfGV0i5ZCBx5jjcwgSZ/WEcS7iAXV+2ZPspeDS
uoQaxGk3ADYUBD1qGphzbcXf7AnpQURIae7TDJF2849Nxp/iUJeKRDdwTyS9DUgszX04DJIhCp4s
7rSLKHPNfxEq1sR+aszBTwQohaBzfDLspGBfC2Cg1Aee1n3NoPT1mX4g0fkw8ZTkC3iMjDJlOcLn
JcMUML8qHQahetRQsusUKIhoAZQCHpUXsj17E8gjkyIUId1orJ9sa+FUy6BrGyrTnLkCkPvQpzV1
UJJpwGzWL9Ql2AsQYdFndob3Bo0/Ak9Dt7keVH4eomyFMEpOnc8geJbtegCEodkL8iNr3SpBr12g
0Zb4OlfSyv/y2WBY+XwcWfAOwf5oIAg+//4ESQAorokQ3ZlYeDJNkOrWDwAdHyijqLXYkoLoOLQb
eJSZx2irC8C5M1b9v5SXhK0Ax2PBQmbYtWo+TwBAoxxE5XB2n3GpoTgyocEiQjAfjBYQ3tAEBN55
yfPgeUqcFUwtt2rOkfFivKAdby64RaIKM2Sbj/AcvtssOscQGLETZShQHdDMzOwE5tMUIFSFA0/G
q8nwbzPO4NFs5IDQmQ9gtTFeyauQOKGa5nkrcwBJ7DtnmoYhhsVoVh3pR2ZlUCGOW+8R3Bhli1rg
BQ9tcmjt4foaVCuFmvAk7v6+m8/mAQiDUfKJ7o29IdKqZksj1/U0irTkdhoGdJUmdMK32zF8tQsN
qSCI/sDsoeVYKaGa6nG9QhuAviv+IMcAFEKCMm15TwkYxZikNAu+Bdx6XeV/2PAIH4SmgHzarcYH
qGz2iKp0sRK16WxXkfRaqeGFPpGBL61Vt96Sj0fIQNfHxck3Df0qMb/1O/W7zOFFAmkPoDdzOOTu
bTvidzS3sYJZlxwOF77mYBmTCcxXlJ1C/NGDGuthG2iUhj8QdAlP6a1z/z2OyQiczzCkOZYV/7OD
ebYvf88OvJR1b+SWnoAbwy4O8VI7zAkZueGhBnv8WSn59B30jGXoXUr3IduShOggGEbwp2/32RtV
yZEvq32xl+msPo6ODJLqTp8txGgkkgxROwOUIvatTXbPBVDTOBAbCGctGC7EyS6c0vv2voWuu7qT
xBUi8w5bP0oH1ifEvUVHFeOOibcn3rz4vYBwWdEtxnQCwTUm9UokK81rWDQVddEbaa3mX73vRD7f
K8EC3+djvjVk8Q39mmqAqNRxgSisrD40IpNkezD0g8kPU/KYsKtw9gQQkBzTDV9HMGyhSXoEDBSD
BXdLVOZ5NgB+GUuauetM5aN0T6EQl3xqgCgDRvtye3NCmrjwGcxo029MWNguGIwR1T4Ha81xeiPD
8CUnn3sScSIHvXu235zNk6DaP3jlawpdjAQabtiasDho1mS+rTsqzKXwX0Q0x1GZKiZsI3ZY4Q+2
mdfjF9AfnPx3oo0sfFfyVOxIl4jXgS9K+MxEAxCs8FQDoqOoTIcmhz43YwwgM4tu87v1cV9I5GDc
SnOFMjCeAT8lx+LKswRASdcbcWDqv/WB+zCxnphpwJupAN2dayBB4tjlsE7lZbeBEojDQGI+7rhC
CFBtgiSCUjHDDaewoUZFq4OleKwb+ndw+G9QOxGrO1eCl+5UwQSsCf8J4udyjC/ojnBsEH1Mn/sM
iycdW/8R6PPOf5OTr/d3oD8ThtDUEVWMCHERPegClAloAWAMHy88O5eQLuySCwuKE6ws/UB2jvjk
RCViFEA+x1EZI11LsNcpED8of1vmvhQw/7IIb4YbRJtRkLGiVWOwPHs9gugGOljr17GoD5CAzm4G
DhK4WUSSuHJ6kv18j+e9qIKc12JXg1LgjHmww6Eyb/WlcE1kLqAIS0T54xM2cA4/Id5Q8N1i4yPh
0uCgsA4roWqigjLh8woaXMMRVfkdfYCgxQ2iMqd0qU9xx1TSBhSYyWAJc05IFIk7I0htI3Zg5ulb
jZPmDfkZjMjyvHpgPiuokbXdiHEcpBSeg8VAMmsS7jgFlDxVMn2dI+0Ej1+3ukO/KSgRj8IP7i88
R55/4ood+4GIRk6QvUq1FdQJm1f/pUj+S7QXT9Az/DNd7UHzIfHhBAXln24B2yO8O2CKUJXAw6bs
+3dO/iVE8XakXYUHBcuQhNeBQv5fEUCfgLhdTnGSSOZR7LSo71HRGFlKTEmAnB3vd0Y4R5VGi/Hu
DYaR2BfBt1uoi1MyhBltRHhhpArwx0DQ4GDRClpp0/wnj3CcNrhSDyYqT+lzgT4uvCKcpxWyzsfq
w5vkby8yb7hA0HNhteMpNbPRmFy7cmML9TAJbOFtoS9lEt0HbPvVFJlO1eHHnATdKIx5jg/zFr2A
9z1wyu6ewiyigGRUcI3A8pL80MwaJrnmgxEMae+n7inK0TmfWHIlqp5Z/CYilUgG4Fvu8C5B00sW
0Sg5xYBpDqciqOjkxsekSLQTLPTn4X2A20GVpRXuqijZqGLyUb6igqP5xWuuxdyZLL6sLqrBlQaS
WAKCSPKf3hGp6YnVmpxjNr0+XA9cxzISLJDbijkadXD5+Ufqf8/LnzqgpsvxNKE/4RVnzo1OMNGT
qtH6bF3pF0JD9wHCr7nIa/AgW/dN6wZDnFJ6nMgPowBM81BZYA2wLCRXDNzmMf4uo2SMMh7Z9MbC
4JfdEhE0aWvKqjf/RocVPU8U2WvyVIyVILXUzu9cDXlZ8YZorsYJveL7tdYe2CADBdgzmOkvdT3S
D6G4cNwjIPQiC/giwZX/TQL6LTkIKYVzyLzd8063Mu7oV7SnrP+lGVbCng9IIHx3os/ggifcLc97
OKeUJ66LkbiX/hgrSsSPBh9WOXRkmg3Y6f9SSlQ4SMSyUjnSqNJIJEMJXlMCEAWgOTlOckocaWRH
qCvPQFMSJDwxFA1VGKqg5LMpbQNXJv1GVbTwnySmWS5kz6hEmxKJazFhoWODdGDhMed4hq3I7JBL
bk2F8Ddn8oJMYl0XHRxkiMh/cWrBuyAsFF4j2BeMi8QstDEBW7fu9tSCkZq4oKCmitlSORZI3opB
dCSkgm9IkmxZM+6nohrNqR+IpNokgAmO9YO7ChIU1idqOLxUGRBZtR5tSTAccamRa9BEu58E/MFJ
oBlMurgutGoK1LvGvYV2v1aFxeQaQtB3nksqXVTAoCXvAPAuW76CtRW1hMP1msqvmMU1Iu8pPOKr
+14whwYCzmtGgZ0kQPbztIdxy2IYba94xd+tFFAMx3/CpFMI6ESyxxKPIvlDJKDZXxd4vlXhjDf+
Gz0tfNGOmjM9LNSNr0mZvKDD9cypK5YD+PL9iSB6+6Ui/aJMOdoyeaMxCb756R5hVbUfHMlzO48n
gccnxJPHbSPp54JcYX2IVfqlsYXUIFJMsnjifZLF+Ydvg97AfIk72UeuInWsm0jHuQDwQZX+yzAA
jnyTQ1Spl7OS+AwYcNp+HtZoqxJoX0kzadFjK376X3Yxah1WEBF/az65pdmiJj+TiQCDR/ccMviA
thivLhhHFORT3r8/ZKIHzgo0wCcJKg5LnrdbD+Eh43PicdznEFWYfkRAdNTwPb6WbBI3QC8k2xl/
tp8tA7p6e4A3Oab0T3/BVj5d0oZBgNs8fOMI0XCwF00AQMPXCvUQZk+BWyf3lL5JVEkULhaMmBcp
BbK6cUfCqoh10hAc1luR/2piFqLzwbESCbMilk+gqblleUgOC7gwyY6tSjcwKhxaBPKUlacfi/iN
4ywmjg2QYEZ3oiaVPdHjDnxYpxA8qTiva96YrBlixocYjj1muuwDqmdvvwnpaHFlP5KNEq0Xhmzg
KMrUQy7UtVq4xvoRD29fhq0vn2rGv7SnYj0Irlwy1RtsBVf+u5UhiV+oGcGnoshDCoYP3p14R2yj
ZXuQ2JUjthNO0Zrs1lJk8smL/Y+wM2tOnc2u8F/p6utQAYQklEpyoQkJoZnJ3FCAzSwhEIPg1+fZ
PhdJOqmvq7/28TnGtiSkd9h7rWcRbyAcqu7wONZ5XzjjgYY0QW7AVtwfvnmfQC4HQnU7Me0r9gNI
O7mPLG/eW3l0eApZ27L2OMJhlvoMsjukkax2QWhL9Uiui/a7ume7vJDlqShxDhnrQJdtBeVTHd7f
tE90jF0y88reVYE1SOuDWtElOyAcuVDSppYcsPqN1A2/chc95R3nmVNYiXmk5iwHsiTm/kuxdXtX
RiJZ6TOosPDpeOf4ub6En3U9qfKTdx0ec9B/NAOfw90ACbganSYXql3n+ASGrguNjfp+TXH1ADlS
B+ndyo9jwn5WVEMLolxAZFILSTEnxUIJlAdWnYOyWcDlaiydldEv2BVyIS05OKV08+iq9oCosxCn
dvEwtx/GYxa80nRkn3VYdbAB0U9sxdxa7mHyTj7wbz9RpQtiMka+N9SwmVxDGppCdYdtHlOdl66Q
lGkMRm7uKbZQ8s42vxWuV9qmudzDdApAD7D9PnjBUVUQmL6YCwu/QZd8oAQDeXNFJFd8XB1XqHHB
nLER29usUl/bP+8vySYP8ov6rCp5ADatvLOpRmdfanKsYq9bPlC52162ywVLfB2EDjvKHX9oKbcZ
ypZiCR+QjhNePMas5eIwvRkkGtzmzUahftkkTSwL0he6IFnK78k3k3qABvBadAFkNKPeYa/E4N0a
0aynbS8g8SZuEiINEOq1wV4/AuPrhYSl/Gl9vWdSXX+xjFlmxpeGHoLK14HJ8Lhoz6QCtl/Q4shv
jVXkRXxcHPkrhTeWOz+skSBvsAVkaclClEUOH2VlShOwRVnwCDQbVfx50voSARoZzBHXLqIzO6E5
jziGGjXCq/dAz2Vi78Dn/sRSOjbGbNZJm+oRA3MJ7jzE7COofwMZZyxRYuYJ2W8cGJYMnus7A7GK
Buky/d0p/MZcXKakNEnBfMo+A32BaJkMNt0V++PORoboK+OQbOdwGgKQfnMJeTQY3LnJvHcGBZk1
+EM6kvHelylljzThw0V8MUwxaK0EgQ86qiKqpIKb/ytt2hTMHYSMUNP53Z3IvotqfyZdB9hPkc7Y
JGkGHY74zG18tbh9PtTCzy+aLcaInAr0cJeZIdvMMftjtnQsSWZ9VGsd9gGGdyf7opUrGzbAq+eI
hFsoow1OYnZsETkoA8N9Aa8VdDKZJ9MjJMFxMyBCbfQcnDZH1L178gmlTIZuN0AyEVxnRnKKO199
KhdUavsZ7TmQIQgupJ4r9d7XsCEeEo4ZZTboklgD0ZL7VUjdhEW08qUk9QwgmGFfZ2gy1C/jS8cg
TNcJ4u9OnJ5Svv1p4fCgwFIz1dEQI1YDlRjqUXI1BjRBKeG0/U9Wom44oFmFz5zeQu4uuT/ZqXD/
TRA3FTnpSD/3yTlF1ERcIAXWc1pShz3lLMpPvKi3Jk6d1LnnacB/BRsHKE0khpP5enVgaS1REIIK
I6IT4XTLenORiC6YPUPW1uvfLcniwmcsu1MN9TEbiPWzcou4iJ8/8hKegPT+g7QqLH/X5drsA/Rn
AVJj0GOXwfo81wC9f8I+KTV79KgS8ERuBssTbsCPW7Lauc2ldi5lGPJIsP2zU+BSseWg5MHpcrUk
0oi/VT83dgCcAEiChAArDO/md8ft0yZs2bOWWAzY6IiYlsYiEZActFyMIn5T62XL1cj+QQ7rQp+U
k6EL+JwgWzJDvEDopGeSyiVfQTRKQGU5fE56gZSz2ZOJhoPu8uzCfrDPFzug5E4W6lXMRDsybhcw
Q8Mbskti+8hXuCARqVAYUOcc1PBRucVpRKD8XdMZJULshCti751TdaL7jMALgPAUzHu0tRsu1XH4
pmguAw0y3FjFHrcfVigvIHshQn37OyuK4Pcxgivg0VlXjqXbLJIRghToVDPdseN9r0tkJ9IfYEu3
JlZlRsaVxy4Qzb2M/e2gN9tZCHYH4hAQD4b0YY/8FpS3iOkxaIhMilpub9Qbcbsh2riyg0PY5miE
JdBRZbPIqDkRia2GFPgwR6kbd2myP9HvImeIkaCgPtnFy4wx1i9DxG30Y0VxgP6ZcCrZpovYGuRf
/EQKnEssAHvTANUMG95r3AzKIdbPocY2+JH/glbpFlBHJKuNf7Qk44lfLRTknwevBg9SDd8+f7Af
rKyzpLthXMeuTXP4E779ZdBQ5pePfz4/g1bmNV6H9oP8m/ip2VdfYpFEfBzYFpgTBHe0n8oplXRX
UVsgpDvgvGCXhvaVILKIbXq4X3AKJT0OduoSBysawt5I4xDqWEPz+OCM0MnmmndLubkGz8XOOqAc
Eh9Dg73ivWYjKZ0ZkcvwxMtVkLNjeCIEbWI1zhNpHNMvm8t6VDk3DxWdTbfYeTBJL60XAmEgAtRg
UFBKrXXQgcePYItIDTEY0y55zxE6BR8y0Q6JgjickRDRsuhzEGrnNbEy6F5H53GF+EQ6iDYxL2OU
f/SWKooRp1+llLg2b+YKdx+VURY1ZLWdkVcjynEl3/bgLjmQJyHOePk4HXnc+46Bv+TFs/Hie0jZ
fs1QYxDPfmMBhuoVHV7BuUs4BDaRQOw/XXZdZC6wbWKUZGNJCVE2klGLTeqDmx+0L1e4Ozp6GMWo
kdOeuXM0FBd9FT0F5EcJfoEpTswYPbqaHj0if3avL2lkpQyqSNOkjFsEf+QGIjTQyDBCBcI9W/Is
d0mYu7O1PiXUASgxtL1qgjIletlcr/QQI3mVST9+rfVEwkKwmoQKzSZ+PiaCDuVhEI72yfQqWUSF
b0J0lgw4J7INlmyZyRuiqoZ4jxNmZaaiy+ilN7f2yhA1DDNSi6f4wX7I8N8maUf8IrwiJQ5qBgs0
692MYAeunoZ16je1HA+DyHeoN7tSB0Bkg/WLbBwf7Tev5QDHe37nZfYgMII3mNNHa4aChvQEtptt
aoDIsOn0vxgOzyxG3linygmb0uQ4YUKUOjdbjpI8pPPkvfsn2fXq/xfa2e8qfaWrKkqv3f+HJOK6
VXWNa/nAroogqmZbr1NDuJN3ILqaNjsuYoCJjRsrHqhpHwQk7Z2nharfrvHpfwZOg55JszWf/gsy
wp7fxsr2dkHX5DtEVzfinY5icMP1U1GleLoddrO19/e//et//vum+bfdzyW5nN+7S/m38lEkl0N5
r//j72r/73+r/vyz//0ff9dUTdEIHv3vs/iH6NFTp1+0n7f7ZcIKFPEutWkkCQt2UzjKeNYjiuXs
USmNHoZUQCOc+TSgOqzKa+tjknpGbBHBrRjvnsgZd+PryNItIiGKFeGerhA0gO683a/ab6Q6uBab
RXe+oynZRvJm+H99Np1eR/2/56O2u0qnY7Q7Kkmq8vXNigDuHWff+Zfdq9pp1377Mpm6Fd5XszDn
5Xxud9htLl4OfyOeHOctX7mY6/gxGO/z8dhfJo30p/x97I/HLfO4GddQSiDPfO3gOL5o7LUolb4d
uC5nVzfMp315TRSkF45WWSEk4OnT7tMZo8xkN7WD1vr2dmuH7s+VAEVUxLAO3P3NM+gmNY4yvgCr
sJhi8vy8yA3USlfvAQXC/KgMjPvwm9JOfJ6Dk6GtcIhzIzlbXpvcTKvq8MDpPv87mvnL2+6Hub7n
gb1Udi6p4j+nOSi7cPsw1aeDmIJ7v3k4gW7jx8wpE3oNC/ible9O1paS3QAUJtdEmRfmw0SCJL4K
LQznnYs5p/DjLg7eWqKfju7e9f07myyksoPLAKExqC6FbL2FQQehbc27AxZJr8Kc0lwx8dUSWGFx
kv60FRDx4E0VxZlSKbeniK/mpBUtWubHjztuOK3s75TcxML08vwRfJ9Zh5zY6s4DwwxJgVkfhmTA
dK0ii3vWx3cJiXDtuWIG3/STsvT7EwPUISXbDAKrsGEVLc2obQ4N21ZtTkvfzJWc+XRI8+07Vgif
gDrudsxYyhvLN3cB8jvukr2//EH2/81+gu9Cfxa/BnHYtkL7nZW6cyWL12L/DX7edMeN1zFdNrD2
nNNNi1mqJ5h/zUdhfnOV0S68zPRJPrHZCuZkn5qVzZXhrEK+mbxJN+TUgild9vROB6Ayg3nYMcfF
oMBbCXHkY/r0S/11OA9ebwqSfO/D4XvWxpLDV4Lr4GKN3ZjWDzdkvIb9DEXNBUpTORCkgQ/6tO7C
xVzfhIA0bubLWbixn/mVoHqzy8B3bXTawBBH3+iO7rDo5iFNk9AOXqadqyQgD9LpzZ67IZKf/GOe
0vGaFAre1lFMscmGpQEIiOef9jN4OH4e15N4SbNrrQWofeH7Cmc8pmzu7ybZ3vY7UEE/JNcth6SG
GYPG1ljMUj0aPLYfwLJ0oad38qdoFhr0Uum8mG8LdijSBbsBlAmAJkB7E2Hwb5AA954o/HbxFtoW
2Dg7RZ2bwmOb0gw9mtxfOzRSPJRxfDB9EDw+iEZrQVkSEBat1JN5uKP027lWOck9FnY2vLqcMddL
ibc+44DaUl96m15pBWwhw4BbnLyDqzVuZWhhPNb8ceauF6FCnm63bV2RhlrXozXthjRl/DlnwO00
ms7dReE8JuwQzQY39o+WtBwCysY8WqEK+Ugdtq8u192itMrQZM9TOy/cHOgd99Qj2AaVLblR3NhT
zbG3aSCD1sfujMdZGfiEkcbZz3LEIX28CxlqPrCDRLdGT4f4mawxd6k/7rOTdw5YU2AjZ2PwJ7Z/
gWtq+pzS08ZJw7PTjpgaH5Ydxn7x48fhgvGg4091uWtItHAXjU3jH5uPGXBF8ovteawRChOdntE1
P6P4kdbmQnqHnBhl4Ic51/kkgRj4tWZ85Vb1yQEwhdpugvuTis7CxVgbhuvadDO2piEi0tCl2GVe
rJ+Kc4tb5ilbaFY8fnLlwAAoZgZFrQC6yotgfmHyezm8r9VXzDO1y+ZvSyXPrDDd27ixKbozYMVE
15P3MuYershReZprzfL9rAVA0nzisscLzoC5deAQQQ5cfRU+NLXx1/CziMwRXJrP05495qUJYgEk
EX885j24ZfPnjXoSZCU4mQ0Tn/mzd3+40KTbhfHe4sp2txAEPNf/cKv4TzMpvZEJe2A/3W/bfmsF
XOdmtY8O79wxh5YQfzidAShf+xMNnLvjOMAy+uZKnaAlpptj7tF1s+9hUda2I0zWxAoIsOvlwpgA
LLGPTv795gI+M5XwHDx1M1v6mcs1JKrPz2C5gy+zDBiI9pk4TbPGhLM6DG4e4DB8D3KBCscfGJME
UoTz9bb5RdZXZc4AkMyYuCd3C2X4G+YO8GrryONDUy33XoGXp0rL84beUjeH9A3DbbWwHrBqzqwM
DKuZPtuegXrunF/3KwiCG5ALSmdY6x5JBwYNu8v09EkKWvmT6zypFZMICna23Cs4ts2zfcW8cAih
b4G+CBDzwA6Z4TCYWPkryCmlWl+l+fVBUNm4N5bVaBCcF+eF8/L7NNhNQCeiNdiZWf8r69v1XcB7
nSMzqHXGxc/v+Jh1OO60bYZev+cnxgrcVC1MwtmI/Rg/H/MHsXcPczRiyHIiS4EIsEu+Tjh/P8Nl
y61tzFHH2/ozQLnycwuYHX80rjD+KMzqw+g2HL7sEbnl1ieC0YOkzm/ziAKIq2k8h/BRTlZbtTYH
K2GH8sqPpkr7kI3cznqM61asiONesZ4rFcMBZo/VDo/mzXRmcFIwxNhRgWDt7AyjUbkajWp709ws
mCPDRDk7sx6H7bDrGVqMJ9tJwyxMhaVlU8ihFmvY7EHZfDIWOt05+yxzv2UAUZ3E/MLjP7QosOd7
uuZeurRamEDYEQEFXlO5oduLCwM9Mt412bSfsWDl6WWmliPoZwxd5ndfZ3Fi4im6mlsU8uvS2t7C
ctCdcYq4br/ocJ7NUd/8Wq00Uuu2B/fbu7fMdGef7NQbLtvmpHRWytmMcAy5vNdb3U/P88DePgfD
PLWnLR5VZKWnf7Km7xr/ZPWo/e/V4/25PzQ79c1q2LPnbYvneZw9cQgljy/eVkiNPKfylHLtWX+x
w2HZdO2F079exiqydfiHRbnaZlPR1QxF76m/h/k/FrHHfuf02SnXy+QTM/W9TaYSijbuuKD6xkR+
N2em0ze5i6ey5ScUfML0lQZ/fRSdrpztXxzG72H+j8N4v4+X/vHIDqffOAh/1YCVUX8QLj7j9bny
1/ekNp9LM9bJnjhaa2aOVdv6zI90nT7enHrpwghihXDQJjg4GZxAdRkwHXc81nOkajEpH8eLkHUl
t93+bX7YPrddsGA4s94td/axLn61inZg7jQej/7BnMCPxB40GO65MSKgS0PYlr0clUlOJXsQXb4m
FcW89njYGqpbBk9sOa2eyf1z/+F+ZGGzO7jbLUvNZdTTWQMwjsCYHACQ9NOL4rF+4MFf/fVl1BTl
/7urOl1D4w1t9/r9zj/ssXqGfto9tQKWr98n1Y8lRIrKTiN1q4SohO0Pof45P01aGf98DfdCVCdo
mmYLjjui9GixhbUF6Zc0ySJrbXpAxzfIh1HsXKb0GurthwK7kn8SZE6Mz8gbKImz9TU8egwDNSkC
rK3BPqF0aykm6SoJ7Svqly3vsOrhkBAp5Z1OIhLNAdlPER3N6YFYcLEN6yyQpXYvBuE+QUiodZ4b
dj3NBiEQB4LI+ih6bj7I568/6aEGaTHTC5WH9CDxGmRsgJea8jlrs7zYyse9eAlF+91OEfxJtX7J
JhRVHcqpJ7mWovDRsOYUdLSPSNr2+G5RpEY03Tkp5CZUA7Ds0L6l0JgjaJAaAM36M2XFN8opSp7S
yvQ0lD93ctnpLlJ8XZKRCXXTfdOSoimFbQV7BSUWqdHQ5BAIWVjQR4I2QC5OSU2MYiEZzzsb7fgA
rDG1DNb3QYF34+i/ELzcLPFyNG6VUJ34JibCY2iCSFA7IgnVEUKK3Ypug9edGPGV82rIIZfo4iOx
cXJUeNvtZUjKFS1Z2rKExcHMpUUp2nRp7JHGSFazKAoq9OTF8BYTljkovLuHjWv09F+DK2Uc3H60
Mj78nhrATU2QzQXuQAkHovQvHv0REiDwG6F/B5RnPkKCf0Fv4CkcEpCFuoqmqFdPOoFbEbdOOrKv
BLQiAhV96eVkox9DVAq59A6d0yZNrJcsR3DB4WGdJH9o2s+PUbVqpuDXInIYNrcpoYdAN7pxf8TP
ivrjHeFL5bqbGG+7l1TriuCp27qYQMhtZp+P3ayvP4eUeJCY/+dEqmBSRKzWnuwBtU+uw3v+Cjt9
8zq8MeYOe42p4KBKJPrrg0vhkclHbVp4BJ/9Rpo1487orJjyVyIweZkevMJHCojBl2+Rbz2QflYm
1fj4/QaECRlTAsr620uGbn97ym5jwspeU237npIpTbcnWfatx+ohDepVdyvR7cjusld0Yl8RPejg
0Csiwawm+RV9g9j1X8zHiDYk8T1hA9VLj6CSF5ctVuxpm249X0Q2upvecFyLfBTIPUha5HvYdwQ5
TKpwLbsA2u5we2RfTqtZPqvIEmCDx9YJZeGKf7qs+CcyZ1e85rIyNizaafVPj98lp6ht0VkAu8Tc
wCmVJNIqNIPnKoN0x30Dde77/IjrCkWkIEF56WOqzjkIddPe9tierfQ536HPhRl3optPEFzp7BPc
4U4tB2Rs+O3q/M6jRyvhafLx94BJuAV2T+jBGOPf9jUtsv3XOamnHCTylqTHUrmHOYnTuEwf02tW
Tw8rhpBG7OoPVLRKz+G6YLJBmHhY8eHIzwZgJp/yH7UWvsxr/3xFkevBp/IthfPnJcWUPxkpafOe
VlRvuKhXETweVqJjoffAyNan7kphOiScFb9ZjdaDLgAK8LNVA0oopq08tK9kZIv4CvU3PXANVQx2
oKw1bwGuRRfaHRKWKLqpEQwfNAJdhA4o44eK16H4hNKRzmQr7w2FOHEeoWlANm6M7vTIMbtQ0rhT
wjZQDCBJD6Wh36N+3EVsLmZN7JzYPVvY+lq2aG4BbkvGL8YwrLCEZTXYm04O1RHqVKE4YJS4wI6C
1ewGvpPwH4qgvAshIUeDU9sUx+DRsk7mMmRCSlXkMiJ/eg/oTVJyvEQdvMX4B/ATn93S7owar3LU
FPQkszsFTq+CWL+0G7MMlglxn2EdqrOKUMQ67TDNgDhFkNueGu7xW5+XY95qNANyR8vdufs4NFF5
u1d1y9E3ssHdGBtu8/dW37z4F2UeKnNw3FWXHjF5uTezoBmMlapAdyouG7rtkCqwnKcGUcpHjp0b
gwkNpQzNzp4IfFAoM6OOGYGJ/qwRbe3IzmEM+DBgqug8yAvDE/YaVDmT/lgS3/upvIUA8slTh6RE
JGYHq5DBxFwSBYkJIV5CwuGyY8FCgJLFDbIiYpznjOKxijDiPH5vRV7Xjbj8qC7vMETEP2VskJek
6KGQNLSnZXJOrhnCDJJ0j4lKANoyYXM8vIS3XJgjBxSoDGun8JK+Bp/RGxngM7hOKvaSanQPnmuK
ryTv3bzb7ABnqwTiVaBqWMYVqSFRGV0pwBqQbNv+mwC/wYsdhUT3VbMbaRhfgGcROebnvP65TPY5
XMXkSA7DgyBP0I6JmJ6UoFkL7ZAtdE1Ey2NQTPjyr1yo/7XPzzEQVYVxdMEI7HSCa9pHS1KnMpQ+
6WUfgju6Yp0Rj8XKc4wYeVWNT1lv27YaiPTujQZjxy2pDr4IpX/6PWIk0TVnDYmbYp+78TMqrpGG
2qmNKOO3/89bO6/GRKLzbsmLSXP0pE/fIssRZQ93hpAJ4hOPcY2YBXETpkdkfEGbBOt+iqSWqLlj
fOZO5jGP39MSh9cuaIeG25qjbGv8N9mRKkmwIqS7o8U62qdUCeQ8L+yJ8DRTAEdGpSIQOCYH7+Or
4BoeU21KerPoiUc9RwLsXoMLocKvhhoHc4InEusLTu7+cBeghAcSXCVYFDkPMfFjXJyIjuYSoq1J
6XIRktjMjKgIHxOFY3kykR8k0Dh45mVccHw3SpIKCZ+7oKZkENzGV+acxocs/hux/Bm9DtaNcNce
F49Rl/t/uv/mmo5vGBKjLjEQJe9wWzPvzAj7rzoqky4DcnsKqIb5gW9B8COTDiI2Qoi2yhyhQ+Go
G2akPbqyX3WXMmfK4qFGOJ4w2jd7m6925uoGFyUFPL77gMMN5khztvhYiG6KYQilm1gllQ0fGETw
R8N9nOssBU9TqDifjYjNf98d3vUafU0z57Gnkv52+Axeqawcf5eShykKeTFqaiwcP2jD8FEGvwtI
YaHd560cneYKBgqLKwRG3JAsDiAvo2L6kWVFnZ48xEx11iFO9R2V8WWi8wiw8gZSPvyzKpAE013w
mEhCqM7Q9vF7Ux7xb0ROmbY1HpbMpQwsXbJHy+S9Irk6+109yMRJCg0pTtxkbb5nFxy/rtEpYxpO
ZCp+yMxXkWcqf3lN39GLiNj2hOOJnqxvfo/jkL4nsjU4LY68852TdR0+8+uQYFMYxIsiPRHl8fqp
Yn2tkwD7zD++MqozCcg+QARm5UK8NrkGcnOMjwrcao0klJG80X+88A3PzyVtQWA1srvEbB5hrpK2
IwPErqE8zl7kN10gh1X/mVHb2oWQG4M9beBrAlcjaS0OI2IxF70Y7Kr+to6rXaLF2vg0Ak0/Lr37
sJsv6WRdXYBXWzXsj6gUH2g2vilnEdU2BZ/lahBgOpERMYIAOwT4Evb80nvHki4JZzMgTCpWAj2C
zxUpHMAHcsfSU7IdLN4X4mYMa0NlCCBmrFCs2AfLWIX0ppDs3ncp3KyEq6aNbrSPjzjmUIRA0GJh
Gvfi10YnYZMgF+hcjzmaFb83PxDHDSvSORD4/YD6MkH1AgUPDiaHAt9LfuFAy/nl8YnPWyQ5q44e
1e6NKho8uT644uMUvB7wx+fwE+38AmG1OkRsk3Shy0GtAxcsVAhQxomRkq8wXea9DfxR1G+fQZvS
UM/XYGOx90jxwIGTbccc/4xhP+gQwUaOAYi4wQWO2g1VtwSTlcOD6zmiWYluq2NW4ybkHJ1mihQd
YsnD33vPiIz75MX5GWEPF2CXBaYHxsSvQA7opGF2gPh0MSRy6vb3t26XAjoZv0ZVBA11fF+dEmDJ
c/imaXtTetAWU1jkQ+JQk3rSeKrTBeDYM8lkhqFM/KQDPdTR0U62MPbRRbdOlFXB9NHJ3g+6KouP
1xryiQ+nEwHHbUg90IXNQgwLIhzIOODykYjAlBp1s9svgewKfgPYywUZ+qdvk/RBONY9eq4IHzk3
rDJtPoEaqfStNxhqYEc9QjTMfUYu1W21b8gqtM40+2ndkw3IsJV1EAGML12bFCDlZbco0jNuoTUu
nRpBCho20gGAPLPU3striCtpGRFRcgeoTHtb4fWsJm9kYzn71Q7bVXoZ6daZ5qDEBAPmX3qtBRna
4XLc5qLftifFUtIeaAfd6pzt9g7FIUF/1huu9CftLN7xJ3p8vUi+FqR8wpX9NjJq3ExAHsnsaSsq
AdYXk9taQuiJzJpQzt/RRf8iahCZajskANq/s+eRxHu6LMwHKFcZiViYvUJ1VHjF8LNeJuAOEcQQ
yVv/oC9jRVLm4hgCALE+YoqH7e6r0fKbxKedCRQxIO4WWZc4A9sY97pE5EqFMFqO+UPJVO57iWfl
txnufa1mJySnRcjXel+HiSxSZvdZTUCw0IE/sxLEB+mH8XVyWejei6ERFap4n3HMr4qsjN8/WDsX
CmH2jIdGoAfFgjt/SDrcclzJKLUkxv7WNp9rAsOa2dMjs5AndznCaUzZWEuKHxGNCm2K5U4Ag+xH
oeA7O2IBljSVijLUA4XsMe5/wcK1eGkEaCBoCCKXb4Gzn57zJde/R5OEudCiiJw2wS48TvuJkfXy
bgze6kmnITQmjAnePoegO+rBNT8HTabFcCEZL14uhNi8k35owxgR67XdiMp8L1edDkMZxlwokMoA
+B+POgOURW+f0n8foD/PNo3dF4ILDSQqcbxsUsZvV/hWSzbjUIwZI7rIBN6xHupImPbR0utEh9DI
bjyYO0azLiNjibPHYPTB/ztqcBTDIWWJeEX+quViZyDN14EpEty9hz0iGgvyL20Nvlz4kJr5icMb
PXv5q5HuwKr2PPFS0XzD7iLIjFv0i2ZnpDVg9DGquZ1UD18Ia5Whc54qXAOGZGA+fSCbS6+fwwRk
gCMcGn7Xr/uPUYKlKgYPI0QyDGSvn7S/uP7givpJH6asMgQUBDkEUKbHUMHI0XIPbt99j96YYnbf
p0TZtlIjfU7lEMGl2lSVa9Y/hEvw0Jb80Z0DMaumFVlQ4cEHyj24Byo7AUoRKQVuALY75p3EJPqU
tIbOYAe6tS/QWloBSAyxUVIBguWDCwdTNPufEIkLb1gHt/eJSg+xCUx5jTX76dsyRXTzA9LlB4aR
C9+vhxr8CkYN+DmVqwPypVFgd5nftHhPOPJjhBPcP0YdCJFMMR1cuLtRG/I9D/rwNNmFh9Eesiwt
wriG5HuOSNboxUqqhmLwpYRCG+vAkpAFgvfhZ3C8OcnNMKU1fhZ7PXiibRy+FwKgQdTCXP9Ne1jm
yxyKdTsmnwuf8KQdt2MSDciIIGyN9+I82/HxSPSMEbWsGp9ABfGQZXJUUGI6MGk3ZsMlM2i1HG0V
7YfKFMxUivmvDE7cwSc4xcwkuGSICLNU6xjcUc812Mxl8tW5Ud4Jr8YOrwyIkEaM1tsscyXlmEFp
xmfm5wNQzSURAsv7QE2JdgS1HJNvcrUTIn9jY6L85nEL+voAh37vAqAuqfKQtRXuFqyb8gNJgmVO
CW2oZ33W2fu88kqvP757Snrh7XlvNJ5PMUKraRvMfLe0Li02s2UAXR4qNkxt/+0cOCsmb9zRCs/7
bnSdK2k31hnZ5X1iukbw2vYZP9gv1T8dxLuH4dPCF85dfgK9RQAOVwy8FohLIRi3rBtoAISBotwD
OqqQIlF58pN2vh6SIs+yg3Xu6EoE5olN3HF6gcoNn5qj4Or04vtW54BJZmI91MxUYhPa3HN6+CCg
7M7Jdp0Tkdm74S5lRAfv9ORh6yfySxpqoIrb4yngdXBldQwqmGL4/MWKgCWM8/A7rFkREnT9gs5g
FyjZZ0B9/QMpVTjGEFrRlHMbIhM9eh1HczVEkIjHshN0AzCorgIW9zMk9cqVFc+Bo4Gnyyj85v3U
YmP4thWGvzZhGHCxovOMYTDRRifYZU9nZM1mjXUTYla29LjxV/upOlDINBFqG6GnHDvBnJxlRVlS
4ylVnCcGfFmx4f3jOT1GbYiCh1GTytvIGhHkuWxv5VQYcrnMXf/Fs7AbM62/50B3pwCwA95bebRl
2ZfvoedgIIAGtM9YxrmgfHy2Nhq2omImb9oxM0h676Gq5AUwARmk/Bs6SbRyCLOrUB8qjK1wj4PG
UrPK051OytVn5NgNG48s2b1wvwOBt+EpA/7bCttz1sgx0fEjSFZBic1NVHq3yQPjH5Iutz3Dipmf
GLafw/OUxZtdoINsBxWc2b57gYCF3pY36RxQOPAU0Fs9h6cAB8UBoeEnFC0rWl00sVfAwEAssxae
wGa6zwpyNIBLb3jQ0gJxb1atWCfGOkLy84SyI5ZEza/g1j2HRHIQugD6PVn6p8HAsFqkW+iRBMMr
acU/H7j82ogEzwF71aCHRY/rogMFP/k8zT4RNh4LQ4Z0gkQmPZ/DjfomsSBQKniUqCbxKHhH98I9
U1BT6NlobaCLAYH2OwPIkCS7tjJsOeLHhc/4ySoeaVmgXLjPaR1BJiXpO6lYjCqk4XSTJdAFCj3O
0j+kPaa2vqyp4QijweSIdKzip8HP01v6l3DPXw/0PErJcjb7CWq8SHjgHNYKfEagO+xmvH5CO4OY
+5p3jd0Mrz7BivjwYCnIXIEK2yWT5B0aJAoc7qWCCeQW3vhFV8Isuu4bmMktfNA2eM/QmHoE9KDr
O8Sqr4MZlQV/D+Ru15el/pKJt2aC4E7MaMCSUdwbgPUF3tfyILs5yBzBr7WZ5gEhoNtmKgFZ/R4B
wWaseaCa7roax0UAgpDq8OrS2EgFZYxuGG1oi98PFASceMMtW4/aKHfAaWQqOtAz98uDN2jJQ8wm
yGnHQOKT+4wbgQUBEQZJl6a30O+EMPAeXLkTwZ3wlaOnBefwFTRMkyzsmQlo8RK/Il7eI22VvaCd
TWGuszBhdBHPKSL7kCihfDfYcb8SUg5RmWmL0lUfMDcb0kNa/Bw0BCvX0cMX0gQ35fg+203OM9IG
TJ07nsFtT+DA3deY0DQuYJ/wCcBsMZpRD0AMKl1Yyn73S42EaaFEaqQwLvWRzxRsVE7QuGuwZG2E
vi1YikxsSACWQO7JE5Dh16E8wz4TJjPjpohle+D4IbSEunW1T/6MPWF89TkaFBoK/cQ2rlF5+cWt
IP9jJfipfcIboOwnDaSqmsmBo2EmU+EzMrayf5WsE5XP7mHjMGWM4SFjXmIXB6xdc/sIlY1hjfUJ
qwKZuSz3bkE9OqOIxzHND2ZOGkhQDbc7dy8eLm5/DpVYntIh64m9oh71SCDgrnOfGfx85B2Ax2Lc
wEE1EZyMaN4ftMAOcZeP50kvo30VPlnm7DPEJrLQ6uU3BkuVM78jNOZWQzavO7f1DR00zvf4/IOW
2ylnWnKYlFhTwLXOMAE4GhMgAmYqsl3oLg1cm1aqueXqTLuI7dBjhP6aLbgQ1Zv1jjMrqD3qEWnQ
bDWnqHpDfVyyfz9Tadb847RmmcqTHpx4eGqXndOQx3iUmMJnXbIhJzQg43Ya9JIa8+8hbwHFw8ri
iFVBXPJXUnwwMeGPhRpKbydoe8JXVBwNq7PqaxlNRWZgVl5snkuKCNBy4vZmxzB1Yry4BYzMeHBI
VfLPU9Y9DDasLQIKFN6JyQncvIuvgv/JMlECQPYRm3imw32MOnuA+5z5hWGI6bMkGaOVyt8MShlo
ezzs/gY2RaB9HqmpsIZZcQNN0/0zltKj30l2MdYr50G3E+yffWALgZI4VcGrq+mJ4ek1qhETEx1B
H/DO7mhJiYC5kiyCFj3MNldALNCvQHNgEsINV3w8P5j199RIf/ufYFN4P4NjehswAY3JNxkwPbFR
ufKcsICHFs5uwH6Yw48Flug3MwRjgPVh4hMvBQ4JXHWFC4kvJUXKh8tsJKLwhl/EeQDtAnAn5wXd
HXP1kZ/VpVYP8ot7nC0DQ4/cXXtWCwUVAooHDK0XVP09hM8ywO0hqnbpkCzxisLTsN54QJ+iycdp
+ASjiHmZlQ5FYuc6WCOlL3F5XSK+6uGXp/f5xA3BQExHWY5FQZ/aIC19xjr2x4+HH5MOMSBD/81V
gZQKF7oFw0h6wd0B3Q8mu58Q3SW4a5wrGjQfGji/H8V8fXIfXFqa1jjpoAoD03/zo3CPI8PtIMTd
Qx3cM9QABOVOuPI8imEe7wuDFaz0gYK94k3SRpd0FKLleevhApLcgX00LH3V7gOfU206EJJKwRhj
AA/ZUXSm4YSx42Z3mfsBzdtQG3+hSd3BGXuWWGRlvtLdmqMrOKUj9xzS+xREZ9BxVZfsaiAjD96a
q1NzXi98yk9sGrwR/N7lQIvu+G5AwtBsunM5etGd1+w5YzhFwcmigULuEHcgAF1mTlwMIuenlZUK
2/g8oXXNfoCPWEVonMP2LGxgXC6uA2Bz2CR4g45Y7PA/AK4o8ZKjJA5wDOH0/C/CzmtJcWzduk+k
COSlWzm8dwk3RJJGBkmADDJPf8bKfVN//hXVcU5s192VJIi1PjPnmAXcmNhy2e9QYKujfMlIYygh
JwUqrnsgo7DgSCdBvJH4HSyW3oJdLOjKPGJHjg8AHeGC9Q/4GQSKAzfEj2uPsLlhH8U0za8ozN2Y
H7AKY/WdcMli+X7ChoeLhf1IOOnVkzQbLFAKoFOE3rqAIY/30NyJD/UBPzfFjMLH7+VctU+MnOrY
XN2PicgUUqbxB4SkOfcy/zMiKeQKFuypjGQcrCLAIO84v8Hdzwf4PO3ZHV+nCRaBL/hWpL0I4HBI
WqFOAEBHIowCKBeMBua0iOHZiwlgMWnGdFdHXsBCvN8cdDuD5DGfZIXFfWdyuCiI+RUOrnJ3Yzmf
bkw6dyVgzr8xmGSJmCLAwEQFOwq9CPEY4syX1pcPkbFRvZMET27jggqC4v6OvNkmx+EZCFBwQYVZ
YBG5b+MlSy+8oLw9grlAGaxRb4oUiG4mH6D4LhLorOQA0a1ntAC96NNouWFTTW7LUQddLYYCqUEE
wWi2oSCmAxQssxBy8lIeWYeCYXC4jr8S/hs5qlOwgpvsK9qydJq8ptX/5rGUhkwamD3DONtoTGda
YH/SoiJjTILUXfO84voR13oAgfhpOcJTXOxvS0V2o3UB7K2YJzcPrAhOGTAjQFBuy4q/DmnuBtIS
JQqjiALEbjhF1eFdJimPvCU84OQxoIt8jpCYQBHrA+OHLYYQZSXxqBjYUe5Xa5PsMVWKon5w5bEg
0McgvQgKG/WySMFJNzUf5gvgJqQUrHc/UwRYGxyp/gvR4mRjMKwxOHjvYwpOtCyIB0QBS8RPQpGF
1fkn+Kb2TJcPFbWLzZft4Woe7TjlKAkisJpeYHahtc1KHALizEG+0k3jbUVepejtFS8mTAK2MYML
GQ2q7RJIIh6jaccVwELSxOJHlBIF28UrETdTyRBf9KQI4dFhhMKZ2JH2k0Ha6NiWAj1yTiTc8Xp5
lCmXGZ4HQmnDbzBNlsmS2eYI8wivVHzjVH5fbis+JpFlAgOFdplZjS9CeRR6A7E7CLnteOw8JquU
mA/+D5gOxwb3Gn6gyH3MAGBR+RtvF6RF4JgzLi7DI3KVAQ0XJ56ahD+AbwuzN1HbtwAG7yQAma4I
6bLX/CDKmIyT2lheuGZva/orniUTrKvg/kaciTlkXe4H+K4zJtkc2E9PpLY0dIZEMQUXGIAKhTLF
Ml/KjD6X1NMRk+xooq9wWiJyslBOCsq1qNdt3lRBxW24Gm/Lchri5np6SpCsm6nyc2mF+Fips6nd
+OOWOYEopuoopqOz6qT65Ctteg1vXoolF9I1QvbWmybunWrYHLIodiPSjGmEkVfgM9AXiFL5XQ0K
tyeNeE5S0oAC4sa3M5wbgAqx8QvgF01TwneZVo7hMuiDYYleWB5d6Jjg5RFvFmLjQt4w1IS5cPw4
3GjrWHFM7hQTJYGlT/qZ9BDzk+5L7CbLF2XEiWwd7E8FdS8y7OOFmi7nmEhIfuF65FfmHeWeVjzs
zwDmcN7Nb7tsTC/HJoOKZxTT/2c7DJ0chZdNMaReHwtkuMEBaXHJpj/FL15Evq8wZCYmDyKXAqSg
aH4/3tnNsyMOcN2xkH4LF923HrQeigk2B+CILy6sd1g4gJjw7xmMggVeV0Eh0U2ox/bCrSbR5r3m
ugCoAIi4YLUWDREd9AZi0CLnfEkn+J4hZ3fTC4+XwP5B1OfaNhY8bPCZUj5CVGjABi/upyh8DEIG
cAET5NLO4yUV1ozbeoKaj3Sx1z5ZY4e+LGr85FJgAvO+87VtRhVXOJQXh+vPL8irEEKGlMuFCDXI
jv8DEsIVHSUMXcGc0/qFW50+P1zeUc3ZK3FskzGwuSAdEe503psRvQY319IS8MaJuUV+wnyiI14l
4a4yOA3SRcNXUnWRwYrPTKOMfvkv5pE00OC7+czAtZMtw7IKPiYW3TuzeQ5f/hikGBQCNmUOVkFy
Osg9PgIbILWKGAuTWrwhv8dilEvej86EGSs1fupt/oXPEJKzDhYzJKFxQ9G0QLQwFkZdqEQwkQoe
TzYMc2lToUrRfxJIYFGSebx6UtZKvCwiO1ZhgHeeOksDUsGaifOJmsu3EBtmJcJ9QShXg1IoGNjr
Uk/FTAbukxLWEvgpRsik7NGvkPrFALaE8tIMC/bKaBPGIIqu0SqHoaIR+COKSnnEhqVmeApqkMnc
w6f/8y/iB8conuQ3bOVAhg+27AFrkbYsywlLETtzeytwwRZ5at8w19oP5JfrOyhcUJbQY8V//x9v
1kKNGYGzUcHAYktf4haaCv6BwOKCrpkR3btFHyXIK93EmJcj0bFx1OEZzmFdUf6soCjyvtyvArP0
YForw8MxXH438aLXKXPemBqWj3MkAKmRHyO25dsRIsNv+G4KY/eA55DjkulgRHHDuGPZ8QTAHKNn
gec6D10JE3lKCSAYaeLuSXYPj+CsA0ZAygdBkM73lsPIhdLP2DQ8yTZJPnyH1neA/PoKeDRXNfxT
zKsJvAeUjZ4gflkLUeK1b0B34MHFCxATyFgh0SLlyeavozVMdxSWP2MxbiqOOcLe1vEkCfJl4sGO
5onpBSCZ4gkruqDrTSiZQSOJIlc8HoMhIjBAoupbOALFKfSbDAdBR3H7UqiiunqCkUYQCU66JsrQ
xvsa8VuYlNc0lTzjDdY4CuzhZRy5dBNfsG/pZwoGSCmHTr7H44phgJavQhCTE0YdBYeEyIP4aIDo
FcIzGa0p0kPw5BJ3JGN1JrbxD1N1wPvwHHYu2A3HGsf+hUsuHl6xryA80+gN+oBkEe74cCkwugLx
2OO5HzCRjpYlTY0dxNT1wFjRvZjBhW+YwScNSorjTgjECgRtCW8C0qYhrI+lMVSGgq+DLopnhRID
wBxoK29NbDzvY02+EPauIe+Ex8Adsg1omQ3dE8TDmviESFy6P0uBdC2tSEMAecfIk1o74aQEDrDm
WqNdsnDl8X1TFhF6ZARC3I3GiBnm2gYZ/BTP6kpMK5haRJj8gf5Q7AsbbTVp10wl5oz+x2KUQCgb
xD4mCQ4zQS4f4RTOlrF3mYZv1b4gYYNhKkYGKFJPQrEiplLiQYDSx97JHFMl/LTbUFbW3UjEzYkH
XxrX05ZejP/Muwosjy9CuE04hARhTPigu1HDwyHaVJNCkUdslDkImn3xvYIEOpZBGXaTaFXwWFBI
8oJbaEo8bFCv2QhCn6d/GRmVI/gQDe/b48dfD1wP6MOToS4V4l6QBP7HHWAa46ZLFmhDdfpilIgq
2TdZvVc+aeU0m4zbGDc8uIpFZ9tNdZGi5v/AsTClkG48uuEmfUACf4lfP3XyWYsEGyUUvlkBEDV+
khe4yo7QEaC/iksQ8tpI45IWIXmkIczDj8tC+rSg4utcKhhUTSiJEqUvdyD3752BChccO0Tazb2A
OojohY45BIrvUbIviWwBFAjchhkFddO3AraU9xwy7KqXHHNHOcAmjJGGz4sFgzjS3LF8BfsTdI7l
8xWkNiIhAp8B1GwyNoa8hGpPAOMk5L0V4RZ8JDAP8RBR0DCoZe3vcw6bBL508P1LT1yIbB1xf8oM
ORj6M0qs+UnkO8HNCAqAe3dUmBUNROZR6sMusDkaexdUAXQ3mdZTmsaca+KvEmZKiZlMGOkHpCbO
9/Ikee9EMAqzV8sHa0pRT8c2jCmmuRgm4bigpsTAzldCg0+V8jWA9w8jmB4fZvtzboAAbT9VapZo
yDHP09QCyQQweRIjClgwbEy7MR8++GiRAdpNAZswJeavCc4W23LntoQc5yJ3nKA5929X3R3w20xc
d7t3YYlEazH8YF0ESSpHmH6h8BHdXN5CN2GiRytE2bwOOeHoYbhLwCXw5td8Xj91EVcEARqiK+aO
x7YGo5HpD5Mb2tIVFRuyCLGeMIe8EhrFjj8LZBKVi+4xY3IjcB40ZJysJdGdPOW+wG0Au+EOaYH0
ibx09HwMmhM+GkGABHTAA0ED/PNPwbQe0kwzSjECm38l0pIHw+SNLThdKOnF8IRT+UZADD+XLW/C
1Fel82BQwZktNt3CEXKhn+JrfHMvgoPH5J5fekiCCgeUaEyIQQmeXIF8M3wuWf5xgGSkT8A8Ag5h
8ivbM0pBThCOfkBg5gz0gS/ERgybiR+7kFkh0LG0kxxKFz88CJxO9CXaH4nPs2PnR0jwREHj+eA+
Jr3lhGnV2ABAEQMjVlM2KGIKRI4dUMxs+BUW5/00gyTOto13kdwQ/uqDXi+dYJnpuMSYjJAYYq6Q
bPNY8qrfTU75BzwbGfggk5g3CX5i8vUUeNufgoyF2L/NMKr2F0uRbAx03bQNW5M18df/sBSVqmo8
SrnP90JKraONReGMHSgFg0CIqxvS5VoeMIHR4GS7JPu64luJ7LkDvdb6FKvY30lo49v87xdmCA/O
b6/Tny/sFzfgUcWWcjGUfN/D+GuGaY7FlWeBLxpXMi3VkyEWKYnYJ0ftSfYk/wrb8Wcf9XRLp4JR
zhSMekPAcsIZpx1yBYBNbKBEeid600lxJByZ24jq25XpFkXEEcqm0iUGCOJNyPTw37+T8jcb2Z+/
0y83m2WYUfRq+Z04ZtkMdl9Bwp0MvHQo4pxbXxrf+AYoTkQlrmz+/cNl428kBkUzNN1UZQgZivr/
ftS2mZZaZlQ5MGvq4m3u9VPrpzyE2kJrJZomhO3ciQ2ieJ3p4v3cjnqnILWm5Gh9LnLETfEEIwhq
pgb59OVEZbSsSppXPCMa1u8RstkFqntKmNu8H128HeMBunWLMDf2dcRLpd9sZ0jKI1+c7z+jWma6
nP3o6wEBxkG6sQKQUxwQ1DEimvRBt9t9ItJbPAP2alR1JItBbBjGLrgTv3cMtyT5q8SdLsNXZs3n
vNwXE3i2CVkQkSP0XnE4kEF3bCiQuKYAaLkP/KImi2IGGbTi4ixhSjxkSo4hRFq+YGIneNVx1zFY
5jsg1fjIVTCp8RtADgbmrwCa1xj6EDPcf39M2l/4H/qfn9KvL2TYqreqjup8/xQ2lAr26w0ZVLym
Pob5AFLQS5Z37pmrKKl4f/wnu0sN5pMIO+Sb6IhyzaTpMOb2+PQkAtVe97iYsTizCqCodBgcAn76
98tW9L8924qt6cbA1uyBpv963ZFRRnF/0bN9RKmYgyXIwKoSCTMs9+XNwQpE18L8Dr5COraP7A+Y
3PI1k93RW+3DDELG3ZzxhFB7c1dzt3PQ5AYJ9H66IZV2pI4z5ILo1gXkkfOcOVi2SjAUwNakVBNU
OtjYpfuaZvvk/YW44zFwkMqitS3GdHXaNwGh2ExKx57COR+11+rhYY2YS/ip4i91an1fUqfCgT5F
I3abZ18yUjHDxU0wat7JD2HxapC/ZbPR1lbmomcnxJIJZ5flgXBgHxU0lBgNklKNPxfyfjX9SJ0B
IzEi4fbMsdzozKYP/NKdCgjHfgAxF/xMAkQ5hCUT+SwpsMEJLDTSDpH57fgXkZPnc45RK0jrGPWT
5tyGjHJIpQObxUfMm8egXpRTMNuQHC1rHMFYa5CbkV1wtE6ISRg1hoAgHxtpKD15SZgNlvfd5e6I
L4kXndkysb2idmBGhl1sU6wfi9f5/rPVarhOL+9wo6lKegyflg8QwVdX2vnu36+X9X3AsZzsf/Ib
3ASUUEIcvMhE+fcDJit/O75sQ5ZV2zJV1dJ+HZ5yPHh0xUBmHQqwUyT5aH7CUbnTt+FG8mhQ1oxu
+MUxeC0pNFuSTeN33EnI4+v3PoJMRY4o0Q48KW93iqiH0+W+/ibhKdIDsZDonJx7/eOiY3SCTlDu
7YGLeOLJNlp2Gs3DHt5OVU6cK5X6VKMOf6c392v+TANhIOKIg/GRg7DPeIY4P5F45UTHkUlSHAZv
3YcoA9HSEHtvnWz24glCxWSjz6NreHeQYHiPEQnNtAEsAdoGBpq2SRc9Gqf4U6F0y5nTjHD7P3rc
s2ClxuVVZuRjr5h0L/nKT/KQu5A3xvqPm8My/nom2aZNiaAolqX88ssmfShHta1l+8v82RMGhKe1
5kYQJjEMTXSi6gexoZih2RVRgaVD+SP7Vp6u4VafiDLGmBD6D1wFne5cUh/z8otvKlsuMDBzYuDO
9qzFeo+U9OkQs0izQ1t8wVKBZ6vHA5FAncElA0B6y1czJQTsaNjuvXB1xpGIvpkNl05TOtGHycN4
d8OvvPNsG66E16FxYIpPDGLp3vDVkot1cyqm7iAGp2aPMkYGCYy4V6dLsZx8ianx6bSfQj6m8B/G
CvMA2j96euYZnf9snTvAG3ixPG5zecer97Pz7UvomaqJarrSe0JduNPIDtFdyXbNEvmtjp6mo/2y
PfnihvOXFTzl6eA1UhDfy37Bi9CHFboSH7ch6z+c+uT6xK6s4LR2cs6APuAshSwLeQoAfwQhsvPZ
uOxzpgQ88By4D6e/8ut+XbznF3Iuz/g2JqxDTkmgly6EWRj7iqsHYKOY06LLQf6/3pnupB0OYDB2
s4wHXnV50KM66NAHT7WhOTXw78AgqY7EUG2NCemqrZOgdMsQBnS1g2YaSelVoWUHSYREA0ovyX2B
tjeZZ2EgBz00hBw5UdGkDlTfLh0pCrrEU++evRmsCMOp3YZftXH5X1KspKEbvXGk0mXji4KowCmr
7XiXmneGh3fqPuu7ZaJQ+MUU79o5njcnfEnMOZn1fN/PmggbJG9v3Gyw0soeQ8vmTV2wxC6dlBQX
dLYSim4dM8VG30CHuDRuxiNBZaHVLtIVbN5vRuMkV7SqeCcOVLqBfKBWqcdMxt5J8fRep4r9ePHG
UP8D4U7mhvgs5wneKcuDtBto19vngHuPzAi860GmOGEaxJrfGl7GfKByEYTWWOgRu0SbmOw1w3vp
yJHRddVup7qXpTy03zXMjrE32GlB94YYAdYJpxgTqgbOArw4gPMI8KevL3tCD7lFmHynlLUClPIq
yswPqNlbiqPF4C3caWRNYr/00DSJxx65aYMaOL/hvRd/sz7pgip0qm+ZLyk9eivi1qvv4lyOCKEn
ZcNJOEmJj+1Ia0BiEKWO/HAfLM8itPvDwkG5SaC4A9NtXh2YjthOtu58IslHBI9qDvf2dzTkByEh
WPJOPt4lX73yw6RhDFydDMcHtG6B0yOoFxM+AToE33ZHYOG1W2ytb+htDNs4a5iaNo2LxZY/NGh3
0kexemCEOrU7XHTVGO/7gDcSr3fskaJlfqZ8Ar5C5tGG9o3gnnICijIYEByFQnCirqqPDlBY7gAq
TmeQ61unnBZfA7bR9cCxMUnULiUDBtn9rSMp5XmqBE6oXHDv4MBhOdu5Od8UiUKWHRDeHFfjNARL
qjrwNpKzfSjq5Q1EuemEwNzOLJrPKsmn1AOM0IlgxF3Qe/UV+l5QHttxfwLrwXRRp00FJB48D1ns
1lONeQcjF37SJxqG4JkE3VY7kkNR7e2vWjx8PBspKDcFSXIAW8TYP9xmB14RuBtRgTv9QWgXMssS
mhX6YHE+P4/4oDEBT6ibcHIlq2ZuPSil010bEPDegEvCWIwEBSSAxyuBzDUsTvnuhuA385H3wUk5
aV/Pkphv8a53rN/1Zc+VCssaERiIaWj4pezeS1fiCoU28AbBlKAw1kCY/lob0zD3Lk/H65zdGBBd
xAuFyTe8GF7+QaMvf96+E7JunhSSyrlLXOZO9Gb5vCSSekWvRsFV+rxDnIAJc4WSx616Mgjv96HF
BAQS4dB8YwKNU2eCLW14P2Via8qaFEan/mWyCm+we7sPDu0T4d1PR4RQIxJh2J+w/hubUCFRyeK8
Ow7W6tOhqCDmJ3c8BtGM9Abjj+og5IWoCqohCAOHF2MdB7PiHfYkMRzz+rM6y1+6Lb6588vZJMiK
alTwJHWOk2jE8ySN1X2PAfB8O1HQMbKHS53wQkKiVxn84hQ9w4Uijh09wnSAjj52TaiAyxinByoi
9ggvFkMlxoQvVNynCoPoa1QC8gp60CwMs3Y3+t77tuThxHwhSDy7Oxs0c2uy2mz3bL3GPIfm5HVA
jsAnBdqnJXo62vMy4m3xhQbq34XcTyPwu7HXFAvQoa1Qagx+1XGxZmp9pt5oQy++Hm6Mfc7xTzLi
SOPkolgviOSDfHhZN6ande79W1jxgQrxP6FZKrySu3geZF/tSDxPdzeSqRt8CwkfmnzlUyXoekwy
TIQGlIMM+w34E7wj45ndLytT2Is6mqQwaOFIMSjMnMEV1M2/f0n7LyxKXVPF/1umwb//qph0TZZD
6cUvaT69gnDZNzzyPPEd62puINM1Ovcm/LbRtZMclg7CSFPrbn9Up1iAFpcBQsJYc55fVuXFBPOa
PvaeWgV5MyuQhePpAcQzT1iFHirWaVizaQt6N/yM3Q6Bpqfi/wIo1H9xKMig2xL39iVd7/DlOTdo
DiDGvt8iv+BMxxOqug88i5FrW576Je8HqD4o6MNrRiT5w5O/mHhf1QY8W8HrofD2KjlozEDekiYE
RzGRgtT0W00s8fF4NG70X++n/leMpMboQlNN27SM39V/U7R1qeZhvgfwnszy3DWGdum/SP4TDv5D
jfpFD1JWjU+vIjNOcThiMtpnJvpwApf4Z6vSJ1aq8qraUenn0eDcFxaL1O8CZ+kBB/wL0v3zo8wE
Xo2OATSDKXlk0JL/S6JejDIwJ/kLVJPsNbeJ0s9DefKkkxsMW2R85CJe6YUMuCav7yam0r1Mzee5
AL9sT/HeSgtqwrbzEivQIYxrS/ueu02fuDbusb7aKvnVtNdltM17EMKsUm5PyrkKOhvUbcp8JFm5
a1/NbB4jdufRyK+Fgh0UV7Huxa370oem7N/du37UrNmN+YQB9U4f35FesPFELBcHOumQ6qgF2l24
l9yRFwNqnVdwl0PA6Q8nshW3uedekxzs+0SDv2jt7Mv0icKtceP4I36eDYwAMMvQooBluGCsfhG1
I7vKHhcsySp8jROn8C/bGs1K6SVTrnieoHgnWa5pec3FSSk8WZoN4V7f0Ft+c7ux/8GKdgddzSJh
Z8POlJwQbXkZKG9ahOJCZQ3zcS9HtuGEb5x55tN9Vv7lDaU2f2DpKC+nMPicnBLgxor+d4AAOtcZ
+rOE8wb2MGVqwJmPHrZnqKIxH0oXAyqio8ET7BRX/agXziB1e8qTDhyPPIw2t8/qO6OsUZzbieQn
tgbcFZwWGV2C7bI2WL82bStOSwsOIPXOxWe4VANTYGXgX9CQPE6E1B2z04NNZvzOcPkojRKRRI6y
iyvmK/YetvucxQ/HYon1s8JaNaVbL++W4vB6Kv+mzeodP616bW79NkJhjZcs8h93uh9s5/ZeM+lm
GGts2nG4blr3MmOJus2+LgSIXu0rJJu5iWAkud7dZp4NXxTAO/x2XvFdEKbOkRQ7GBOC6LNDjY3F
jXIH6t8QFMHdla54h+DRXRx1QlKF2eNGcxHiZh5TA4jnEVE1fniKt/qTeLSihu1kvMl6QP9mkeLO
2HWw43crj/SIylzSfKL5WPciH8byWmw02Lq4BIGhX/svGNs4xK7tWbfd17wrXcLXdvaWIufxpRGs
ZrkaZxr1OtMb1cktnwtDp6kozrigv+gmc2z/B2PPzJ7h4Yu1McesxSBJ9p+2V90CMvtIiL64FFzy
qvnOT7wS1A5dcCdDrdbYIN8Rh3AUcg5Wrgqe6OXZqift0pvfIHgl/Yt+laUH+VGtaFW5u+PA3pXA
J1voVfVWXfVv8VEDxBp0sB1I+6VPDN0BM8SZ8fYaxh1iYmohoieWBSZ9wgUhktbIWyqPiB4DeT89
MNX2LD6mmUvXZwtf/2ACmhIAy+WdvzV7slZ+JJ6ciFdG70KxIm3yxCvTec1KJ0Loy4BN5U9kBQ09
i7+FnGs5uGnj9uUDuSVRoJcdo3D/fd/9rAl+X+qMLU0Tzi8zGllMB/9YI/T6s5SjqM/21p4iOK0R
unDmtW/xBmZATX8QuZy4oE/Jv57FYMoQCKrnAQN9NjtXAHyx5kkdbFGoUBmZDijyEXg1jO8AY4au
krnWzY0/+MLp7/QLCqO57UUb/vu34G7+y9JBV2VDU2Uumv9vxpRLhRp2gwr92w4y057KmQ8D5UuP
L9Rm9BA5BFjXmdd/VB/iHsndl+As4PCnsfpiYnRV8fV3FJuZ137IYMxDrzQ8U/V4Hh/hpEPZ8M7O
7ti9OIl9BiC1PsklR6EFAek0tnH6+A05NgjWKaLRMpwGC2lbi7wippPqyNC9kDyAasWconekY/KW
PhwIEtLDK9cUFAwg4SNLlPK879EqgoE7D3XP7ChX2XG8UTkOLRrwY8tQpR/mJ+ObqzElXcz+GCzC
RTwtCZHdVCuBGtfZrmJlelJLoPLsVMeG36CBHjVAfPIhnJjG4NVrB85lFmqODDP77pZ7EWdUz9tZ
ganImhany5lpmrlV/GLU48ttr92+3ZlHCvMewvv0xmDTnr9+ONaFHxdsztEKtJNXHDziEz7jCOgz
2kv9TPOeoPF++YWIJ9VwEYb77ObrG+TufrJ8HNVFcmi8DrQjYMv7SgWnAosusHax7SQMdc9mkO0J
tjHGUfA8Y4NWHg7NdwNzFxEoqJe7qLdwOFMvGTN1Lkcu5EZ1E21RTqB8vXFFrB+3rUISrMl77t/O
zQY4TylGIXcun12p0DlOS41unfYTQtxCp8vbq1dGTMbO4AM1neI2fyB4HOOGhivHdKOAYIa3cdMP
XGsHEROND+rXgUOZdxfm0H4jrfGG0gHyCeJtCz0oX59EBz2dUgNk7Ui9o1MeL7sPmT1A7lFKbBLJ
BUXCxGUb8zYxwlnc5pqXH1CEmmfqELtzlbf0UDPgONcNz5ArH5X3+zw/9Ge6yjTzNI9JZlF/85Jv
CT/SfGDC0T4ktrSCqdC52mc4VEmqF/dmrbnW6LXvu2G+bhfmUGEK/T7YJWtpl0hQUckY4iiUviM2
puLWdOqVPNdugkhpzui0bkd4fwaeql3M5u5ITxh/QisdEd990nqPo7tnuDCIAm7IDr1HX2HTk74t
SGw9rJw1qYiMN/jDyZZ8eI9JDUQoFB2NonE7dcduq0s+c/GyxgyueRpCTV4WGsdshU87DWS6cJhd
p2JjXKWd+nBytALpHqDnSMcTjk//5TzWcQBD063eSP8KF2QkTxYJA0rvwlEHDxW9hkXDQrzcg+5O
PkUze2uBurGeTPUKgjzfo0+dP0Z2wKZZ4TwzRJVKMcq49L05vBhBrXQYIvSRg95NK7/aoRNcAKjZ
VXS/d+gF7dSi26bShVrGBOpC5zS8oMJJhpo2fAFY4UrpPUYZOD/ACY8tnqYr1wcRdbgEv4D1HxmJ
X9aMj/JxDKShnhfoFgmtz7tJiJUWV+yTr4/Lr/sceAmLdSbpZEIxTrjT5l42+YdOS4JImXU6n2gy
5BNN52j6rMy3Nv1eWt1X/Zzuy3p40uk5ejHrYmiTr2jSOhR6wJgBt6F9/s7HbejxcHCLdVAAh4xi
bJDIa/n0+OoEsVnaQnoPMZw83ds100YysS7Q4q+vdlI166ybtSiiufxGly/z9O+rQJX/dhNoumqZ
A9WWVVmMxP+40NroloRK22R7PfTsrQ35Tj0+9yqP5QQzlHyt59jJz+jl9/oZRQv6x6ABiuVqlmPv
us1gxvV8Pz45JUbJ179fm6L+9ZrSeVkDW9U00/5128a9brxugzjbV28Ji43GuylDNhxxGTAmA/7G
vB1d07H1BpNqprPwANO2Ki0XAt7j4lSf3Zx2FARb6T+oxVVPQ+jBILgOmhoTCPpADnfk2dQ25dIm
GoRghBn9DwVcw4n4wcqEhwvNJ5laeOwOFUP2D5OVcTxJeVybEcsvwcYmdRu/0bFl2PUNna55efWX
6ikHc2RexeFXry76inPKcIuLozHrQlN/c+8tZ+IwQ7eybIiF37aEhc1ZAXcC9VCQ2PrJnVAzWuYu
zbBhN0tck5FnzwfgHzhNw6FSTsLavRjCekebvI5ubjfnlorY7bgDpnNA82cJNceD6Wd6yD5bd/AZ
Q6mjj5hknzZXjBPi9Yq8lilJ5HYfCm3MB22JTPf78BkJ0Uvvq8phaDbA2sfk9rnTIbKS/wkLD8GR
5VR0CwtVsH6z022rfhc9oB3xiBuOGLxkWyZ6GZfBXvp+zpi4G572VpFWr5xDGf8P3yr9UAgl3J0S
ecD37KcF2csRI3v9nbbJYp1kI2e05mSOTp6f2oV/rCZ0pQLqviB/DUcaUx++SHuJINNh/2V9mAd1
n4xuLL7PnBEPN3IWjEFuyO9ydu7/fkx/viK/a0LDUixFt23FkAfiK/bHV8iyykLX7Dzbo1HcxO8G
jqfHEgs8vyhRdQuEJVN1EiLueY7+4yf/7fvx50/+NX1JVCl5FfEj2zduG1Tjx8m+4sS6eTQ+fue9
Fo9JWLm4cGnu/6MQ/p+K4l+/9S+VRR3KdzmT+a0bFxLhA7sUDLyeDojBLiK2hg9ldENUkE6MZExh
J5LTKLQSYkdpA24Rg0+WYVhD97kbzVgJjLjVhBhW4yapVtR6sM++KelHxPHNJVQw0FuQhTPQ1cGS
yJvylFyZ0LOWKPxwiKc+dDJIoa8pi6nbnqV2ukzYXeKz3USx3yz00ePztqnP99btEQe4g0M8fUCh
g6FZPxl/W+zjPu1gML9tHkFuYS+5CbcB5UGDHwVRJ7pk/kGbHdfDTw7SgcqdOn+m4gZiKwis+MS2
qVu1m9uMF/X0tN1gOfhEc4ZjaA/WcIdNo3ajQ7thwGXOrW23qvwHgJTokB/QgARS60KWQjCC+Nty
gYpw2SYLDae4chIOqZ4/+enppAqMJT8NLC9lK9EBeQj31InYWrvPakJxpdpUXf1RA9Xjs1grD2xS
pwmiOlCkR3RBRzzJNWgQdcieonXtBf3psmbiCK6N1ABShbVFOuHLlD2c9IzE7RPS0SBQnNc5GaHr
RBjucZxgiWAW46JJP8bCecGChimtBWKN8KbBlSyh7xJruJhfL4khw5/qmOto0+zgPgmzBCcjcFOs
EdBbSwe7yRj0CoOJoL8FReKwlRlcXMNkaOSxRNX5SxTDG0Zh8VUYDKwhWaILUG/SiPSTE38vY3T+
DiR3Cdl8rDSUdfHGrnzKnF8IRg1SkrDDQclhtkQpXAXEPJsn2fRTjVyK5zdxDw+GewDvT8YeyT1h
6OtoRk8ubDv//uoqf9Oj/fnV/SUjecmpFuqPe8Zk+nImpFxfhj00uvQzD4QJmZ6WmfhUOYF2QoK6
ublo1E/6+wupuPd6/ddB8jfNAQWApsmWqhvK74u2zOSLnDe3bP9iWDGUEW+DSwCFz7M4TFFFIibn
nQVodKQAav9r6imLs+L3WfLnj/91gqqpapuNxY+/QKoGyckSVnIaiXiVoD3EATcIzpfNvz8B2f6P
H/rr8CzSJE3TKKWVZ8v/bcPeIoWSfTexqHUQfbMZHYwGZ/WkiYUWz18y1E/a4t8v4q+Pgalphqnq
imwY1q9T1Ch6LcvVMt0363TGI0u6cJC5X7cZu8byDc6I348gX8rTEBOXcM8zlmuOz6M5+/cL+eub
8cfr+PU4arr1UJusSvemOUxrP7oxuWGCSi4z0x8ydO+Tf/+8v9adFuFV1sC07IFt/NqOhGlrVfdn
zbs/lN7mkeYymj40N3g6yMAs5+MLCNauWz0RF2zIQhs9ZxiyPp87/vWo8GRimkUL55b/8U1g1P6X
x8IymfEMdMXUDEPcuX/c5nKVpMbjafFObGGIvyuTfGfNMWdQWthklpifPP6cI6b7ssUGNH9Di6Oc
m5DN5VDePvG4ffRsTgUvuQ/U2WNWjUGz7u0t85UOd0SN+gYtjWNKQQPer3NAmmMpWN96t6qHEpT0
ScYWzJwVoY/kwewWvYq4RhDMwZWRIIqXlQ5P8ebmR/mNLhkZBmEqujP4rgl3+1lTKnO78KWBV7N7
TD3iYXoWJR7OYpyxB23Tf2aRe7+msqeWvkgMzWFeWp1fH2BI8oroo5hgYSfe0cUMXh5gfRSzItZz
Yu5KYsbp//zqo/9AYb14fEjQh9gKj6u3fsVXlYP4/vDt19i4NmP5lO8N5GM0s2Kg5FAhpKxvC5e7
P/l6wtusIi/Tg5LsPZpWztpv5R11S71P3pi+oFFpWi/9ZAMWQn6tACrT1oMwR5h5G+nFOKxmdi0C
dkB9SsRxIJTS3O69WwAZWr9CJ4GrhiL81F75Q+WrFo5yfcgaHfFDDHqpcxsqUjaAexNjyvedMTsT
qu+sw8er7CLeatthVpdKrk5E6fkC3UBdENGSXsOJxOoTHgx3uZi6gK4CbrN6ZF7IaMR0kU1J++7E
P1bjmd0XuJkWJvMTOAnWjhq9ndos8THHmDCs5zam53g3mFW3Eb7pxWULUWGrzC6KqN3ttTWzEOkW
i4RcDther32BxRFdLcXFA3Zo1oLGTWRXJJb8H19nsqSqloXhJyKCvpnSKfZNpppOCE1TEEQEpH36
+jg1q0FF1L117slME3Gz91r/+hve17Y4wyGBApFh3UlYjLkvCf4AwpMc+CHSqugmytvDfnEnrKQV
DL+SZ6wg0icBsLVNnVaGIuGaXA08JLR/nQFMVoPOAGSEWMU5zUdF/01oxpN5Y08zMHteJTqV2Qsf
9hZWZr3GzgQCwrqhZn87TAnADyxSrdNpJ3jSAPeDQaAMdHcRNGKN2lHTlI3Tyxw1EWD6T3UCsijd
Gj+Z3dB7DUKpX7gm5rq7y1h2ffWYvo2s7GhR/Vr4ZMZTYxv9ZUsN/vSEP3rF02cLR4b9RceDr9Ud
cQ/CT6gXQMo4363r3qesYdghOT8gGQBMsPlGNJ/IXHPZopUwFqbXX8tvdhpULBgDEDxSIW8DlHif
tNvzT7wWrf+Q7I5S7OEURHrF5CBrEwy9WNXkEv//TZPD2BpPpf89Kk3TtExVhaIm/W+/rsXm02r7
4flNSB4PMMdlQHy8WzN7F/z3gvZ3hT2ka97oFOf5P+ixcxu//K3JJP5gKT0EfeQ8UGZfGBza8go6
1izd0TkPkCsjGEmIr/CuGF1qd9ZafbrGGlapTJgMocU8f2i4LMRpkOghFI5u7tIJcoWEGybA/0mJ
RxN2YrINV8y8AcNaZOh8IzBJ6zLIfEDRhRdhLvsto4qIME7jx9AXz8YrQBmNbZLM27cnstyPD59g
0QOuA1tkxEisIT0tWrJk6lv3/f6ryIIs7twEY08my3gb6FYlSoeXbwk4UZDZewDDHsW1bBCDT5Dy
L9splxpvhFOJpv0r3bHlpLvP7e0rc9ETfkc1pgju1U8fsEP6SX6Pex/PB3ZocVv+gnHLndexO6aG
bTzcR+6qopMSLEIg3Ioo7D0y4xcq63iLTun2uApjvAZGIK/N4ANeMnOOMUiEE5HY6hkCjc4OgAII
fGE1uiLr7O/xF6wMGXthxs46aOfNuCXfr6U5TalplykKFA6+Jfj1DgsMlxTkgHcnrNW7AYDKz7eM
DEkdRWGPjOgbbxIfTkry1dPr4F0NO5hNFvfJCAEBfbqP6z1HK7bRDVNSFziFPg6wTnXCu3pPL12y
iEGdmOEXDoH0pO9EkIzH0M8+eO4A8SMe2diNxQBmhvokjLPGu8iInOom4Nmk/sK1WZWRa5CbKzIF
4GK9KJxzPBi3iAkg2v9k1q0YH32WAvjW/gI0UdysA4ApEjR9qh0S+84hhsm4DLgCVwff53DbjVln
T5l93wWr4Uu8bcFimmw/QxuHaPnlvRvcizvXAKzOPVq7loRt8zXJOhfuhc5d2glswsFzY605wJXC
ZRVxNjNCyxB95vPHsZoppL8hodqgLJsC3XIg5/3oH80iejwc1hsHJgsbKAqUKUhOxQ47cbxE5CV9
CJo2dAItc8nH9P1FLEGHLSxXeoDRC9RJawpcql5K1Ykbx3j6ZTTRW1c2RzbkEJK3FpLywPIg/DFB
QX8TlxLWDgjDgAs5M4V9hIfMe5m2LtdFlgnxTkiH8E8DmIGwJUxAHN+A8R7PGWuUKEFS6yTi1Tfw
0Z30R4aBzrpGl4TP4YQpio4moDzBQlsx75bW2rpjpHpijHfCg57oY7A1CFaqA/g613wVW9qHk+4A
1bBUB6wdWWKwiaRFDoSIX8iu+SGafgkVFh4syQZ4Xd64HuMrTiYyEpcjqblca6FOcvzSs55hmsOn
OuY+EI+eVtzcRttpcDUpgvDDHQuqbFevlLkCUUzkyf4suhM65Q638M6VTqwE5Zdryi/ar47e1cVd
xTdnDy/eCysZqyxrWUJc/vQ2rS5WjJQNWxFvxWM4tSDIoptPvPfgvvJp2f5VDPlTDls/j5wWvxfQ
e5/Vx7STqfoihby3l2I7RB1Ky8/w4aSjvMMhuHPjym1h94R2J9t8mk8ssk6D5KKtDiSfKqUMgMOT
r5iFebfWYeZxyZ9xkwiSxX/jOMj30HzraPgEGSDPhbjnZbsHoSCtR3JjMYeW5bDi2A9d6k9ydyP3
476raUaMDCwpmggiUGEmEnKZOxYilcTv5kgqVhiyL1qnpmjOr4xDfqOLruNc9OHROtQXTq97e1Ev
fvzDvEr4HXN+EKLrh1Hl8p6W2ThCKu8RA1d7xFoQabNrUAWpUG32XwWQp8FpwEjlp8dHlrgGhPf7
dodb+fj4QZ39q7+L7xKYc6bgudrM679oS7PbkAROjknLsJSoAqbJiFI/doyqIcCc7xx1tnaU/0hV
UZ0K0fxzxuVJ0YRHXcFUEvb1jANKIhSF6ugzsyD5BIWDsBGLTLz7euf5Z5K807jP8aYTz5FUU2Ie
KCT7YgwHYN7I3eSl8gt/LSQLkSFn1+0b+FQXzg8SBHi2ejeq1vTkIL0EuSXUs6QwtkwBn+CVSMR+
PjXswOzODgHREDsDBfK3WwOqbqPjf+OSn95w4MZugDQKBNZjhAbDkMWT0zQbw4CQo9+zu7AnVvqr
XfXfOmD7pVmLjEzg9mMVAWOz+2kJlCAGpnPfm/dNahwk/3c2CAbPMmuC9QVUgzF6xVzzwW41Wt5/
LPuJOwyfNW+18GnhxxgEcabsw2+aEaP0MkajimWT13ctN5/GATBrILMiSqb8O2GvDyc1v4ff8q6Y
Q7d5IQ0c1uWJtF5hTRGO5ri61zNssDipGcWiDwW4HhJWcLPgphuRhwG/weDeAWC/QxBTm5GfxAlK
40QOCa7bmo1efZpdI7hFK5WERdewOzefifDwxa14pnngS2hv386rdrjN/YwmCy174UK8oAWqiDFH
RskQ75oqsFwn0dXs7O6H4Q1N/ApSgHKDswW1ghkTLAdxh7/QhGXwXjCz20b3Nkad0m+FPcFNPvmn
iubMo6P0M2yyY8OQ60PY44BwBWokZ0NAl8Yu/4vxGKUIyY4uiQGUUCnsXRZdtEoWb57PeEJLpKBQ
j1YEhFAlba9LLv400tSbTe+xKDN0PQgjAkoqO7Vbhx112Tu193HZdeBJkEl1BHpx4TDBnumJ6eNQ
BKj3wKy8JNCXnLAuW0DyxfN5Kn+VL/Y3p1ucuMcn8cxLwkXitPUeK0Kcpg3q/JFpAhPYgQhCyXFS
t+pZ+oy4GR0tnJLEfSau9ZVe67cHazj+xixjSQ18N7BEQybjxUyoWjioKNCvuC6RYRxznAhujDQC
sBmi8z5ysq9LhiPkdDr/EJyHGdDMYS+zV4Dwkwj9LqQRnwLBN23d9t4k79m12/sYCz09p7eR59Y2
ycE/VCy+7dw9AwiMGTJGBN/aBPVIAS2HUguHBhacsH5nCOWQL7mKe3o6vHdgMyZyiLDs8TbO6x0r
g1V1Q9bjzAkJdZatc5ZcjjO7tpfn5cs5WVg7Xk8hWNPjSL+aHREBLWK8CrXNnTZhDNy6k85H+HDG
9THmHfvbv9TFX8CRvNkoGLq7S3+p2TfaLvbZ/lgivBQXmTs9nZfTqaP6sLz3sr0aQKYddoOAjEF2
VvfGqbi8EzEoO6cPhN/IvcXbqXVjXc84lE/naqX5Z8v+8gPYoLZL5AZ5NXw34DtZOZ8As4UFOh6G
TFzesmLHG/+LG2JDp/LxpfAN+2CRvUrR72R4NJj3cdHRggXa+uNTG0OfJDmKmc8cUjsdTj07CAuU
wiS3PZ3a3sr2fcsBzUC1YqXrKOhzRMggAX7ju/cco2wSGA8JqcHt7OPesHqCXDyfn8oA/AQK/JQK
Yfwir6ZwFUu4Vv5jB48cy/MAVYvjn1pirD+ufx5s//wOzjIfqT6r2Z6I3qB0sS0bs2FPxvYiv5RB
y2XA/Lk3/iHEuMDE4+JxkNbVbCva0wNJbzDht+YWAgBHJW2LSzvCr8dSDrpjAjd4LM+RlBdTRlSs
CkpmZ8pDeIAXPpq54bGD5QhGIlztGNs9nrdQ45ca3qkx1OHQQbM9kqmbFV1lgHePM3pusOs690Pl
oYHfvt0pUZxOhOMSH6XhVrMQ46uLac+mc4UjfEzazvw9Ts3u/gfas72d8zG4LinA1PXTLYb9vCtk
mPuQgKBiUk2+WAMJnqFXKu6txV0bM3g1L3O+CnKm3gF7OD5UTx9/LLbu2ut412/KUmokcpK9dD4E
4AJEKsMFg5AcHMKJ4T9d/mv5+ZIw9cJQa1XYa5KBIZZzQgwMhrEcZfd/k0XXwulufjKctwT7pq+G
n/yaXyXBZioHP9xCNwfGXl3hheMnB5VWJ8TTaQkPYmDOP8jmvzH6su+kKn/zmMwuHsbeNo6LdhDg
Ur647BM8KUunnaKGcWd0Ywd9Mq5lizVPdNQz8Km+4U3yLvEAW95uzOfr4/jB4NtRz8lDFx0C0H0J
XxR1tmTRP6lz8e10R7OZ0Nm2FAzKbw2T0eLtHt7wgaQgPQo3OPzxt5ZQxZAQ67OpYZnFTIqYUXYZ
BP5nzMHmGlFR1Dtb2hOVc5S4VtEfnU3vNIfszOVKdPeRS7NAxOnLnu2R3E5L573cwzHythxR3uhe
b+/vsw8ahct+ekuc6X1rsLwK+9RPtpD5MO6dsU1Hu3DSk7y+YJLLZIw9xD3RVIz5zzWPt75jL55t
GZmMItPKO+94jMgGHw+hmoMK55TGkc/G4uXMXjYWDabH80V5wN7mkJTF+h/WmcYJWc/bwR39SUrV
fjEwDVJxUTauwh34FSBaB9WGuUM81ymfFmJom2gGXl4iBeBlhBg/biqwGwkwdJSHapNzrqOZOnZ/
iuY+iwUUSu5YBFTEdW/KXcc0SvQ+pSMdILj2TMQXbIVhhsFZvn9O4u+SEObR+6L5zTOvQot2f590
nt4eKmSywpL8aa3IwAC/6TAqUHasRXZS5E1H4SubpyrssJvRkGDufHBCEPy0t2XdfSSjioXTP879
FNKW4ZWQfZVAp+NHOx/CnF2XItXNtMEoKPJqcVJayxr2s/G2M2n7bo8f2k3uar4twNOgMlJQSZNB
3VFvq9Lsyeztt2hdHZEyszRoABwQRVBlk47yx1rqiOFjJ7X2Tb8Ss0mLQUQ5zTHkXVfpTO/OKiz+
fsVQG2o3zRTSjA9HRw+f+DLuaxSuqAQATzt2GO71Rg69pvIKMr0AfndF5hnIWsVJariNdbGAjTFz
yTfUs3o6g9inRssPxrEkjOHAsXgIx0f+lxP+RglSfLUfiLdrOZ1JxtWUtrU0eafnd+zq2URIzn12
D1XYyWDcsDZpovVTRQRl75mvObqYRLmjN07FoHjuRXEJc8UY25FImXUYEOueORCaSHm5lYeJUcxq
titsCv5S4nuJymynhraW26WlTaxkrTSbtHOkxs+g+Tc+2GmCDBLFZDkB05TgdcuEbsCNtrS1hMeN
CPLtNuas3oZQl0iXoEVO59bj5xl+ZUrkKOql1R0xXVW582ZWa8xqzf0yKsei6nzPnuUEmWX7vuQ0
6uQoQjrAZg+ehb75aGSbeZoODX1fRovXe/ro0Fs4YgdFfDrSwbE/hfL9mFqF1xFkAC5ubD4yVBNb
uUZYPmF4RHRn7b5l5wNTO/EH4tzeSGMIYQGo916trzfr5rk2IQfASo/cJvQfBHsMk2ZvfI7Uz+93
wN374EVG+1J6LwAdEBo03JjGGzNd9vnFT31CJBP0+Oeqw9AGuyLdUQqPSy33IQouPfU6LZCqY2Vs
sveu1/h8NlkX5PqRO6hwjoPXPDeycIAMLbGX/8ipS7iT4BifeZc6H33dd04c+r210Hhdft3HQd+U
wkXkUS8W5vM3xoGKX2zCB59H3ZJPobUWWbfk1zwxX3zMVMx7433S/1n6kmuWZKSJ2dbClg1rL9Gt
ugB5C2/yJbiv7IuhfUoxV8wMwWm50m4qq3bIhwPP40/AaiZ1RRU1zEwh4oErBPCLHG52/GFq/qfw
GWB3CrBZu0LlZLjevX3xLyFiD2+kx4xPMGV347NhwqC+rng4JH9RttL5+BQQCciSNf9o9TyGJtP/
PB6MLuCfY0xGdVRYXrl+AylCLO2CSoTCRhPqv0ov4QPUpqa16DuAsYMhew9mJ4onfsuRo/9lhS+9
loOx5C0/dDc1WEp2R/qVaj+YQ+ygy43NNKqkxBYa+4PNz0UhLzUalS4a6uLwTijcB7NMMuFNj/ua
nISMuCBP76bJb4YuVbObNcBJavdnGLFy53z6a5cfQ+OAV7q+N6h6VL/Ggrt3hMaF/EMim3XqYq/g
kMWV7IFiQCrtGErPThk8NAwSAwOeU3xvI6dBV7zvqPWpnhDq7ij9wp3wY6I4Tnw4awqrBBwIAwds
Xx5uueUvqrcdKbamj1KFwmnkZUsTf5O6kVlXqU72I+qedBEX0nI44NP0T+PAadJZTsa8fwAMrG6N
bmuHZptF7uUIUYpIOsLspj2/0C2/zDtr2E1+Puv4lziO9oxEmi9+K9d8BkdrV8oA00A27FezE0xi
T2NZ2M+D+lsQd/r12iGt6BWvJED6HKU+Zx4nVVV7Cl0FxfPyjWkwllZ/GmzBdYNjQLkVeFy36EbH
mzJqf5ttw2pmthMvDA5Q3e0/DhhoAuJEujlyOaiAivfhYzXbjfX2W+oGjI40tyR/7Jf/yrFLgIz/
nfKNTLKoJVG6/HZxUO/52UQnQ37k2+X8wm0Bjezhp8C1tRte+bGm8MN5bGB0y8xBuFvwM3fJGNtS
/TZvp8xsOLC5Pu2JcIN8Ujg5lGHNV+7GHT1D9IPGoRRWpTJDdfEIbRKmEMZapEW1c4YyT+y2F5ru
dtkEvUqBD5w0GW8fkCdKVkTPzBBQ97wcEjKQrrEwH25duCLMT/T8FWYAJv7duEjiBghBjInpdujB
KmDquY3hDHKg60EC+sKLW7aU7N/aPHqt3/nBRN9EpkrpR5X3wYQHod6Z8eYePYw/EMWmr5NLBXCF
PdsIOYD2wVXY68D0rxMzMLJgyK8ZPL33k0s3s77NNeEZUCpW4YnILcjB1pabEQVP+wfKmFcWzvju
0QyPslWGIeCLGrY7hQPqRwKveDjHN9BvEm0hKAE84B0TFNeDhYoGgEp1ykV6MJeic01w8eft9r/5
Ilx3IIO4FbgY2Z/IDLrHcHeQxKDS3iFJMflpDZWey3lWkjoOmM7IGNG1PBL9UCpnntA7It9FliWn
+V7AM1bhyXC4k0K7ZvSIciBrR66fwf2P3t/SZ/XkZKOjVKZozU28qoadrqHV8tJ2Sr4WOu7vMnGo
TZh8vo89xHB8w90SjB+WJJEG4gRpkF5T3UwB9bkjVutS52nMTjAfoPJD4cTlvibWllAy+aSfkNg8
+nmG/UzpSr0t4oFFvKCFxNmVGazRtaEkEZA32CwULrWmy5vSuSzg6/PR9Y6CUSXpQ3Oipq7hD1xT
CrofBORXFg70JVxgU+dvsJsv9YK73xqPEJzPcr/jxAdAeNlPWCn+x+TW2cLqSSlL4hGV7uBmqt2n
qwebpTDnbjAiNXagjYRAh44qBC80WRJaxcVHcj5qkOEgnq4EEvdGCn2HoNn04HSqZNLmE/LmFc2D
JcKoQRaXvbXXNTvaWaeCeRvkAO0Xt1L6eRhuMKRgMQxeMvgmd4qJGNoq3Y7xHXlOCaaVx7Ua38D5
H3g3iIEKnIZPncIJtlKxpkuPTLgZ8+voYD8EyosblmFD15C5TTU1iHPga5Bc9Z1+j0y3wB2WJlql
pGH1Th6YTbBhNhPSIVnFMkNadN7TkOFr71OWmcNUf/1R5L3lg2IED9gLb7Ch85obPP0ixBLCwBaT
1y9EhETWbKUN/RNeNRIRQ7gbBAzKIWVIK3mtTb5xX1Tsg77sd07LooIjxH6DdavkIU561W6Teiki
XLQLVGkd1S60UtzDcPfor0wIJxJ0/x6nUYvZEWm9AOwHbfEo/ChxDKW0BTyv8IY4MI/imaSAZFdj
AHvQHzY0uXBtbB+Ewowh8uVGHxw+IG6qDGUm2gKHOkvtBKvCWqd34+kYxMaWQT9Mrc8EADH8BoVw
MJ15/en8dT1hmoWU2LtELnD/DLmUqzFBNp2uR4w7NZOjIPi6dhLZ/ZFfpv1ZIa4aO7ju+CSX5UOh
UNspclSYj8CdHzwPUPz3fjVMyzIQIpcOoZQX8gAz9jPpXmsLPWk4o8p/Sy4NQgwMDYrPG0yCylpZ
7bzmW4UROLV+qxcbgW+i8vyAdIG/iMvXAqgNE+poYxAXVPm1MJOfdD4zecR/fW2SEecS3V4XNAv5
Aqvjy5uxA3YGyAsneBPRI3PTNZLrsJl47GJh+YRT/zGvJ1WfS2YgYMKIqeZBvwvlUsCAEKoiYfQP
B9g9yifjEA12PrAME5rss0hxsO1wg8DTYc+Mjzz5nuvDIUuxB4ynf7uPYxJGpYxoO/wiKioj9mCb
qMP6QRSciZzTRzgFMp7OLG4fHZV+KgSPqXEuoU/xRuY0XkERfjQTefBMtmT4ckxzgR8pKRCt8jfF
yiLP6CJX9rq/8KwiMGg6SCgmtZBNzQbxum7c8JD8RkCtjVt0nsTnQUf7DLRwwh90xc9FyCu20cxU
hiE1VGvLeWE93jiR5b6xung4DJiN0M7fTtV5Pq/Bd+hojJCr4G86fAlYDFru8HClCtGA21uegI0A
NRMDIyAYpF14UjB6ixyDw+Svwm3dGtsDNXIoEKkvqfoVwem5SU+dX15Nwh4Sg0sNTT0oE96NYKFm
2um8zBm1ePGcUwF/Wp+BYvlavvE92r7NWSn90mpR4lbb9jv+bUmS75yk9Ap9b0UL6l1x/AXxomjc
4R08FXY5h++Qh1kHkKl4yihcpB5lfhcw63rj8dF5A6QiLrD0pHeQM0rgev5MIMdzc7OO0ZxXLDjv
GpePoJGdEhbSqADxX3jsoaEAMsbsilzxy3g7E7oIN8byITqIjNBUh+/VL3E9bWjfZx0xGfwVj728
UaoJNzWpPe0zxQHGInGD4tXw68jXD++fV43Xjtt9yTzz1U4T3X6g7nL4hqrd8T0vZGm696noBrZq
NqsiX8OtfjyK4WzQRAO4a9WXZQXJT1nBeFsyA8ft4sM4KUAmrGBguiH5OHzTWGasm8WQITH2E/yA
mklK4LblfELOt1X5XPACn+qrBtWmdCDoBnFw5bI/15cmmifFOkFR4ols2ajQpKk8OBoi/cZ5VoiQ
HObSWUZu8hNjPObCD0+zApWcu3CS4AWtbhmuWaQMxuChuOsyQTTdtVEFYsFK2tXyRIjdevBS3e/I
e/3S5o/Z50iFEMYbkxQMjLmq1dNyX8le6gPO+sr4NpliV+U0ZvJcjHRiy9oMb+eDhW5pH3Nj2pHu
gDwT7GFd/5ofFugqxGkBnygjCKXF8AhEiubXykptCwM9kmsf04fkDj1bqj3J+Zq2LSgCnm4WEuoV
H+t2YjZOL68wLXoiEFOX+YeEtoGwdKYyLydj8GD4cb8zSqeBbdY6RetYpVOgf+lPY2IebjrIJpBx
MEpKOJcRln/BcnqKttIcBuBUxDL8eOz3Bqms3/x9rM/CG/+P8DKXfL6eJ5MXdDB2m3yBVpiSbTSh
cEYTlPeCCfcoxOAsw59zwNGdZ2LfnmTgJhguSyTCfYqK1okxAbvJxMbBVtMcC1NOnNOb6bOYPNub
glWHOglxx5e8WJtUOGe2N4oNFUdkLgu2+dtOmZuFO95h/3EzItibgDLmkcyrx6aC/kpJ+3GRzPXV
ug53SNGFEl2aztgRskyKiN5tUXZRyLwc85bQh2ThPUo2vLDU/ZZYvA+uaXhCPoPs1b52D8i8RbPk
wlSBMp8a9VwqU/73UaZ4Bhn5jFsi84R+NhW6o+HaJq7+cjTkVnjvJSvZAKtBNv3hOdy0jcfP8EI5
9ZiCNb+xCgkjxY2CnBQWy9PGnPxF4HuOEfFzb+12KTmcO7zkSKXs7L+Xj1XT/HUUA2XSun2A4TZC
jzkkI+d1jSbJQUNEOUYmCNuKmASym8g2JnfJj/Di711mJzby5OdZXYxWsB1+DS/Qb3IbygJBG3lj
Y3mNywDHEz1xEmggZskR84dWcp/hJlI9U1qE+VIn+6dbKbQqii2hQQung+WKOCDT0Yw3asLTk0O/
r9Yt7mjwBJV9EU1zY9EZ471CZkPgnDMmIGDB9E8VqeH+SH3d1oGMeW6La42yNX/1tbYkSmpB7c3b
IoB5XRErTUhmA8t3wJBi2WBwpLo62Y0px+BymPBxDdv6pzgZBm084KmTHLhu+Ut1+1+CpjDRoKBu
ptFlZIItRtYL1A0RH25cN/ZmhJGGV5wohaaQNyKCuCHPUVxyi6cfoi9YJt3M2NY1O9FSIeDyYTd3
rXWrBoXSWF215KhC96pg9dEUl910FDGi3b2+ulkFy6b2eYmRMy2NQgOAuPgd9H+03jA8f3RCy/Ea
euBqn5NvlC0tiBWm3fDvfmG8gtd7NhyLCcAYRSBkECgBKJhCGC4/+k+CqgpElucCEKaylVWXOIzd
h7fXMBtOJsP1yQTLq0QPGhvglcV5wvGqHBuo4tPmCna30E5bNgbcO453nAuKl02L3iIwp7euXROs
GQLcHIska5xlAbDraN9/4KJoQgAztTbsl+TjyVaFDhYgQ2tvdRomES5R8AK9wZoKdYJF8yLOqkta
jTt4veK0X5NKOY9hAnQ2kRGVmzoZCUQK47kOg0ttjqVrUNyxcf5B2B9hMPti6PQMqFPgvPBYrihH
zLev0xCmrYfR3HsPBaSq3eFoCrZPT+eqs8dBmPICP2k+DQ3sE0ZvpydjLEI9LgCAoM6+yuAJ3GfH
zIXz/6iBaM3TPV7MFxR8r2mqT0cbVtltQKVHMT6WDV+QcingNX3xojubKqNWeBz7N356bFok9ggf
bZQUeBIwrqwvcJqYphkbJKejgu4G8TdxEtXOrwo0Ie58hOmdxvDVk4nsw6z9XO1xqFqIDGSCbEWh
Ht4JNNg+zpaBppxNElIJO+QLI/kPGvkdcdCvaQxzebjKypE/Z8ncUoKX5LCNFWQlplsFLlk004l1
w11Qm/TCFEM2hTXL3lvKl88ryCHNLWVpbnZkgG/a57WrN/xZzC+K/K2pazPZWPiOmdtBuWS1K8MB
QTETJquXisOa24hXQlhoVyyE0urqgXMUklvkuMYiVxFUJ7+CfNEkzzK2XXtQhenDXCj1Zhh2WjFJ
gSjhKZH38NrFyPCa/vfd+FhtKtW8VTFuhUBMU1wDsNXNj9wsxWaJ6o4+vVGDR71W2BNDOK06I1zi
FJFkaqvO+spgTWWgh4m+fMMO/uCLkYi7AWd1KLhSdgoxKqwwqp1jhJLrG/DzgWUfK986VxyxVgac
f4Gs+epfgSdvPMMdjp+IkcIn81rdP3MMqA8YCT5U2/KwCrHlaY1hvempV/OYnt47GYMpbSluhmzc
Ef8Rm1ue1Z21i9ecExwqPR84/F8OCAHbu5FrPYJDZINQTi5qgmwm7Q9oQJPPkIiHreFHmBBiEtbP
sFfRiU4CIlDDqdKjiJ7KWGCg0OnZmYEXPfM2/DsM+e0yahmYsFQSfl86DHEwzMmOqI6gGMq9C0pb
Byz+ZzL5cGI1Hk+xWExoTyWI4CpuKk7inIjA2GuLmLoS3iwM9N5+XDrk05xW7O6CX/VgoF45dkvw
PLqNwrxRUN2MfATQ5XpuwB9V4bKOnmQMOAklSBYKg9tzBYuDHf0GqWJYF4yozyU+usZGPBZrRmIx
8QYARRi9cue51VcRDw7cJiOMv7T1C58xbdKpwbtgsqC5Rb6ryRpPf6u3YPesiZb2vizZGA0Tvlz8
1z236fvSs9vny2f4IymXAtCyHP1v3rNUQzvrP1K3aEWnpmczoBR9Ru+51QuMvebvlz2/uIe89CKy
BkOUzoI98Zk37V/O/jO4T57olOWT1eumPIYJrnHjUI9RRgIZ8omjYghUTg8J+FZvsqUs7HRlz34v
lXusGFRhB6+u7Bdywrb5ooSCuoCHwY/ebj/1in8bH4p4nol+8Ujnkn5OqepeHQM7Vm+2ZCrzwDDl
VZY2P/QQT7Im2YbO009lPpxSfaO27GGssmTDwxO1wTtZR5gnlEdDW5bEPqnHPstwfFm8FXzwm2UH
352HPRNPevQXJht0urG2ZiRU1qtHP4H3D1pc7lWcEPNpw7klXqOwAFPbRNzH6jwI80aY87jxCkyy
dJWPtDtEHc2d39Qrnrjxdn2g5OfQmjyeYR5Krf2LgYvyijnrIfKyFj0PdOLKXLTFt8EgQEu/WrXF
EasdP4psmabztNvWENUSAT5E6vJhcTYM81ael9lSEFo/US9D+KMzRR00NmflWwwPOuG6D2bibBx4
neXp75uPr2GveHaHF9tGYtDKK99Fdn3xJwvp+Xv4fcCwj7ptk53YDLDTsEYjjo35YWCwyKO/uF59
+CxJvqSEVfYKfOnyHKdf7FthN6mEe8oOStWsTAs8F9kmE+6wZmDwgv0iKUH4UCS/4WvXC5SsAwUI
jJFEdbXm/iqPfGxGuc9lv2EOXK8f3VeO6cXB7J7uUIIeYPMickfqN49w+msyUnmVk7zjPYEaMsFT
U8gB5cTEXgLwg8XVHsIcQYjH9zAjYjSmMajAkgHeFIM/48x9fBKtBlSVjWVMBUuIFoIRwneNKafJ
Aby0IDWMWS1UFxzqyevUmOyw/EKW/wQPs6t2Va7FH7spjilDs2HOVCypKvHQXRL/nfi8fwjzWIbA
Nc5pleZ5OmkLIP47piHPNTuxMq3YO9JJx0iSyOe/r5xZT2zOqmU35zTE5fmvkqExMjbYKVOUpHTY
3++1+tcwHXzZGqchqfFQFBAiUUbl7Js8QqOfMkc+egUGBAeUpMKE+AdvdHrIR9U1zGv/O8RALsWm
ufALuOk4mkDGjtwxWQLuy5hc6SaAq+pejxGJok8lNo7venpIXKCzYDmFwSd2BvEZPlY9CjF8fQ8I
R/6UQMIDs/+FajhPeA8wNCL/YlLcP5Y1TmYEye21LS44ZybWnoLnpdtxfHzh/+YwWYAOVgCiiz8S
DKYbcc9O7TKUgqKTr8tzc6YQ1RivgCsTW6b40rLeF5LN0KWAwNO47f4JD25bw8H4Tt3Vh4t/2R0M
nXCu/NWkUB3UrQAXCQKxO2V+PAeydaw9XOE7xN3kBsAb39TMrS7KqbqXiuOCkbo6jKzSQdO+VMfC
+Yx/FJ6ohBpW9jeofnNJQ7sAJnfIKYemEp5FkmegBuDsNMFihCDTjGCE8AhBxv6TbIyNvBicHRVL
Tlhq6a0Szzi0a3GhLuT5C17Q+/TiDPm29KCIHX2Zlr4B6QoS3LfuaTcRKRUF1shR63eEL60LT9x1
LdTJ8TKJWiZWWcGzG6CbtrEhdIY0o8C6JHeezMIEeGX2IY8GL2igMBtoN/RADAAOn8PjhnMbOBXA
zVG+iqKdgLOvcq/7RYO/kklgib/hQEGootzYwBCDwqQE9OAwj0DzaUgR6FeOTjX4p74CQ3XxBi3U
KdHIhJ+qZLZQRy8WuOASoVl2di84b0JhUhdTDKr04c8FLxaioIcBGnNwBYZ2bMVd/7EV9RhybQnq
s8rzrV32LV3B7P/ikw6SA3x6YC4W/z18+C7POUiOj+0sI7iZRXF6pQkIobZRYST/Iem8llTVtjD8
RFRhRG7JGUQx3Vhqq6AICOan399cu+rUPjv06rZhhjH+8QeLc3lMIFrf4tv/OLSoblCFN9YFpdjP
voK4kV/S2lzrt8Yh/OzxNJ7ERpG4NAEZhDfHDJ/gU6bIRFThvkl7BdHujHg7LKYD0hklEiYYENQ/
B1ZGD4ucKSrT/qbDVZVV9DVazg+Yhxi0cAPVb7wf8cvV79s5c9YrGBsP/wEsCqsiePZ1GQXkB0zZ
pZBTEHtlfWzJqCwYuJJcMNTkBoW0xSwcVi9gvD9WUNlRwHDAUQEZEnzODI8sxZjiOoRlxs3r+Yjb
LaT7lIPxxHzuaSPaq11tWnqO7LvnzpA5kSSNBYx4T8To0nQEzfw13y5qspKPBAyv7FoH7iPEPBak
B+dnwAOBaOx15GhdFxsGypvCFDIjuJw0iBjPNkZ7NWqJciNS8GqDNkASzo9+wRkhY1cZcD5CbH/3
KtUYEjKfIf5UsqQ5ZMt8wyN5bM6Heus+Nj9YkODjLilXL+IBaIeR8V26GVcWJfqr8yn+qR+AhxpO
9c4f4hxDEUL1iHkrfy0EhnG+AAEpqPdYP2cSMwXl/HwkyZnzHn5ZLmoZcdf2zccVsBfS/3NaxbeN
SIz/Rs/KmCzkBbatJ7xZsTKgS8JAhdAVPFGg3WAR+0iI/Vpim71/QmfDdlRNEe1BVnvjgMT/y2TO
Y4IqgppHWHrDBMB7evpgR/Cz45GEru/KDDGdJIRMM82JRLknPC6Ls7CjuodlLB/7WcNQrdNqfesq
DIIpnqXofuz3LW6xhrF+n9doDd0BziGT4IFTjaky+Ye7Bn99qMFyuR9fW4MfxEwdyPfqXNZDYWRC
WzoBz39Yg3W37P3hwyM4bmhxorPuvFZF9MZwx+6myhK55uyW4Y0FhvRGVqSYZ8zpKqNUNHyt55T/
wz8+ukq/YBNbYXqXsY7RIMxZcO4++Lj5IxoSjgV3dTbGVORlfKKJ80XZ5XP7RJPVh9w/2N2Essx7
BJ/M3/EvbDa9jC5+T8otGXsXwpvYqhCSocjXjDNnfZ7QhEGp8+FpgQJI8xfJcNS6/xb3GS/rq/EI
/21zWAvM83shVwflUJNec1tpIgadn1N5xe9vPAA50Ft8TPYj1Espvcs1vB+lCFCo2g+ACcASkJvO
envKXnwtvLsNt5gwClK1W4z2TJqL7hmAv6irM8EcN3ozMRV8M2QBmBNF7jMb3TSKEY61oQstiQ6M
YuV5fGeqdfaFQozxwZ1MVGpzn+s6HGaqf48A29SV+GYpiK49gST5wQyt20B70qm7XHV9Zj1dTQ5B
PqZxp5cSzmkXBme1KG8omJi2RXcatZ714V7RhiyyiNeIncWPlE9eWiawQaH6BAwHRTQn6zyuCgsR
LJ+Y25MvFBZ9OhuHv76z4XEQMDF9QE+5U1xq1ZxblXmT+PwFJ8oV28YxmGhMydVAomK/cdZ9tDtI
EwXxkRqp436amO/wczdhF20bi9HDeEeB/JxeDtCa0Ej1oJcz9ccocqgr16xjVjxGpAJqbo8h4QKW
o2nxRjHurRP7kuD85fCYpWiEGIAOUMB3fBIAFin9LMdogbjrrIZERnBV0E3MH6gGn4JqhEe7xH3G
DcJcuWAQwpwclhf/AobaOyyhRQdduqUAqNZ9BHQv/bL+4hNZmdTtddpNjOaP0QFzJf7r4KU/8Eec
banaaJfmoPr3FCGhhBKzwHSk5p79TKnpnkdYZ8q+3qgsriX8EbC1x4wK/Boh1OXI7aZNDE/rsmoI
7/jMMS85XnraAE//34sfgxw1lE/Frg2geyZwrxcIRI3C64gOJDzUfM3rqAqqAI996OFDcNFT7RDA
9Etk3AjgwFgdEN2YYegofh2QHWLgDD9k9VgNw+2OApApsfCkJhipWCD0wgO4aZ3eYbRq5w8SthFr
bM4nKJGsCgxKP7HILiXoHPfU8GLkM3AmSrvBCe8fXXGosIWXB8WWqGVopS1MRqH6YoiZci6DZJqq
OUxqG4rMAqoubKWP9/HGwRDglPnS/Mt0GkwUtgru15c9sL3F+eSTTGJ/E44mDYdV87KB/m3jxNdq
xRzXua2ogISC+yGLHIVJZY2iczgZB4wd2AfNEjcZgCnUyiz1Ytptyjg3+Hcv/8w1wIKy+msVYPsd
XYHHeLivJb0AJwDbRcAjGT3EOVPN17Kznxs5e9HsD5bQl03Z5ZPyuPlNrmCkYkyLY82MKIUMNg3O
J66UgrAXIXDyw3/slbR1KMUJucXrBX07szMDrNmHxcB9wC0BKRZVVuHtX9ZvViIIGOpMNoz+33it
pIyocJBQvYb93V83SwCtr6SBtPXX2+Argcafw63zXJEVlz5RSuNGADH7tSRCxUKQHjA+6SeTP4LB
oP/hjSOlYgCQVA5JMdHNJrDX5OwYpPgccoMAulHDoRXAd1tUBDZMf3R4P6oOxVIIlPs4b0XcQkU4
SAdh5csD7VIbSMNwoiFVDXEHNw2B0BPti8mM0CqS2cZZ41bUrdvZriA8hkRK7bfI8cPgBNDk1cjj
xYZfQ+STRXXASEu7QkCGDBQd2O0vnXyE6T0oXMjFOPswoGAUgeWbRuqWwdnFhKIOOPIVKmfSNqLK
wWYWGA9CUBmBOlBtEA0HHCYfBgwk6KpG08vpvoIwxUISP65AREApTHGJH5DTLclz5zOjfGF4bvLt
rNF0fLgR0TwJAMJ+Ht0kgeB4plpw7OdAyp0I3Zwq8YKQHXIPcgmaoTbCiH0yFUj5bzaa/7O/EM0Z
Jg0BknOu+JSTwHofpI82sOmqw4I6PTf79FE1k37th6vQlxRoPrr+xoCQEhyC+vcgvjiHwpebRJ1P
gs4ATKRX6TNmof8KKEbccnFt0Tlj78ja6rsv72dLeqenOPsnzY4KgkSa9W1VuAzHFp8Fk1fw4Rwp
Gzevi8+uzWjCwZ7Yue8bu6Kta82vlYtIOnJcaH8i0vawNZlo/7PCBCUexyD3Nu8bJCzYJuCA3dN7
RxpTlJAhI4JZvih3Py9fnsNR2hAepDB8UY9Xi6Befhp6opitzcFOkyqnatBL/gXr6TwXwpAu+0nB
8UBOtnhhggAHt7+eEVioUTzsAeXBuXMvQNPNYo4Y8TGD4XkMkSuphkR6wtlqQ6DrWLKvs57JAyVi
mdo4eDpVyNNLCLqxHx6xG7St+LkS7PdkWasp3BzYa2IH/gj+wz/P6LvUDrTCcNIwY7R0EnWkTRk9
uUPI+S71doXUm9/j4lSpan/0A5vYVJCLsklah07BQWlqIOWNadAkEeHIEr/sc8jS+lfkcbxQfmv5
VOE3MtdyPOZPDOwzgse4iVTiEWjn9XKhZrzfd9KYDaQkcqwv/i3erZ+r7UtXs1uQRwWK67hILhHr
HE7ONsYp+Zzc3BcBnqhKyY39aAc1JMJHT85hL+1FbB9CsZVQ/uvYwH2NYE1P1hTvtwA2JtSpiR7Q
xFYs3p43OOEwhFkvrac0HXmy8XbHB+jhydbvmZNVb6LfIGNMP947ESdyMhDDApBZZ08ZEf0M3JuJ
rWJuazFCwvYK6IwTk44joG5p/VvQcrDOH9EYTT+jvagjWo9psisHk4PEgfEg+I8zdMnQkZmLm+8+
JrASPGOHXZReY9onfHm/uXZf5/4wuJI9E8DfeyNz/eA/acicPbs17L0Rw3MmAkNzOKOxH3CJoCgt
9XLZjyt/EA0iuBBT+IveNsADdfPyts7QHZmFK46b/MTXTJmv58vGH7uVw7maYf0Uj6a5c3EYWCxV
Jj6/5MG4CDeYD+HjfZhRQbtg2bQYTpvlcvv3cMo9xVzjMHTnokbXbqMlSM6snu1huDrP30T0cnwP
8QLFQoO2YJmLxTnEvIuqltkhNRj/mAzdeUePnYOADt1v8k3WHpHcBrntE/YYTKl/fM3WlBPIadYS
gNZEvGSOg4asbVyLQjoHuJkMxyOOS41MdZZ/j4/RudBtLdpqHbqpc/U+/J4N9h0M9YNJTFwUIXQm
JCpE7dAmPZVjfsbpZsD+MJHj1LiTAXphHM8dAdLEG9tqMLnIE7NLfTfwmsVP76Xi6k9eDr+1OPI4
SJgeepX4DDLaVXw+CsSHcMUBuBpbZLBxbsAAhSpV/HUBizNHHhk+aF4M+aBSclqf06M6KiPUtMkV
3xCKrIJ+ahIo6faPMkFJ73YbS8QEcWnm2K6dTTpS8eR/yL/6jPogl5gkgJNjDdjFHH+UYr1mElfH
J0QphztEqWdLdcch+XdB7AK6g06M8Yy+bMmjwZoElER4umO/y0cdIjTt3AZ6LrcZzgGaCB59G3Jn
/nq2QtlPNUYABJNcyYyUE4Q5nOnxfoWE/SZoksVxJQgh7N0M2LBnSoMWAwQfw5vq6hTgnw3Clsof
gelAOD0zwZEK90nSzs08DwIJjPMj2llOjg8TjJ42IZ70DHPfflRRKa8/BOcgw0EvyYnwcvDbQbM/
9DqtC6/Tz19hHrH74eRTdcofuvQi+/n37LXnB2Pgxyo8Q+tjCa3r8J599ndmqIDHFEPyWz+HSY4p
NlcDNwJKWLiOmPMx5KBggRQ0PU9pocYu5uza2w0w9md1N2TXFVnjyDOU/r8UziSRmUxmgVN3lFaY
bG+uG6TaC9gwUvwJ7l7NXJIfWRrkEtCmEGHFJhBcha1mo75b9vyth2d0fE+Z+losWg3rB3eMabTg
s7r35YKC3iFLOgZLplATmKzCDUiGn2As6sR1hFKkwLfH4t5m6QWkeiKLV/zv8Rl9dz/3M/u50lJo
VomkRIoHWuRAm0C3iPpZA3FkqzBhC8YECLPmOXBhaLLrkE7o16zIJL2MPxPcPkqLNob0dyroUMYS
QbEunDOWsE282heMm7R+1rMqlynT9IgX/5xiWyXzDczcF5He9PJg0rjCH282AAQkCGo2GGwmdogG
EBODnKGLQSJTEaDplrcFsL3/gmp79Pso5aWndc2Qlhi/4GnDpHVEMebTiREcjdi/Dq88DyFF1W9v
E6cltIz1FJlBMDSgt4zn84chBI0Pn3ewVqKreTO5ceqArDlLbJz2gnDc++k4LhrQrbgL6x81F3uC
2o0aU0wwO+7/rPWucR4xRsRskK2VTNiJ7wDml90FTTRYQNndnd0BAvEbBVVv+n4SkyVjOvrDLwiw
N51oms3iMUSlyXd1oI8vejp4OA5IP5Brp3CZb7qHJ4Bv7iDxXcgQqYOSOa7BRWn1ltsEVM0q4617
JdN9a6Ptpvl5+HEHxbVggURDZ4BVaE3iXQ02TwyaLnMInG0eh3DzDhsq+jVMEZYSFC3FfDhFWHV6
6aMOEDM1nrMAlwGKOTgp73DrIZYBjeILj5Tp2b1E1+TnJXDLAjwwydkG3WQT4cgoHJU8uGPUJpJ+
nZKPsRgY0NtN8pNVLk3m5HyWq4i30tf84J5OQVJQHTOs9YfzB4pGMRimoC5pbB7+hFL7Zap2vlNC
zKI4tRVeHKQ88rF1NUqoF6RI1VkoSWcQwEBVU/FgCOH1gGQ5qM+zHUJZ5gI4SuV2pa8747nGGpFG
xI0JanIBbKkocSsR9iv80mf7bdUuigPj2HN4mhCKYNwoGjPQHzUJr8VQ7N1pYv5mDFEpramTvQwH
THYM9+58C1Z1DutVS/vD5F5HNkH8H0Hws7sDREHzkZtQfjAGFCC4xIfkPUfkPdtK9vJacUisB6Gy
UaaVA+nWxbwEzAWeIxSlalMS0945JUls2BmCqDtCknzF5ehLlibVlinIVCQb4UGejIPllkqeVGbj
ai8n3KHn2c3o8VKp2bU/xhUQ97GpajG0bUP0FCRlFtDpeeeHxv9xIYhRznxZOeP5iIKTawYzdord
gH3PcqQwnB2oVHWRHS/9gdqPzRnzRh9KrvV2f5sWi5+hyIN26xnWrOTm4qQdgcaZJ/S8XyyVAa78
HEIQsPUe+b8oM9FSeBwXTNKEFuRheuOU8heDV9Sim5LByNNrMwoJC+gWW18MA8TTIWMKE2R7jLcE
RnUO/2nerWlrmAVRdvkD2DkYObnUt3fOfFFNLDn4w25ZGEG15KAXubo+qDHGXWVInQWJjKqTLMnN
1qQUY3YFucwgTogDklqA9NtLSLWOSYUjwzUCEkoAcJAz095RtENtNq5ZAu0BIu+/D3Zj9rDGPqdm
VgQXwleNGXiCDxBgFbYNkmBRgpNRxGyjoJmBDMQ+UMx/e1SXXBWRxgQnCMVQBBQCcxuZ6xQdBflu
sqmwsAivSH4wguJ8U2Lvbv94y0jM+5y61GcY+ZCTSm4q0WlwewgLQ0qaMshYkMGuAATpsEmiKitm
26gv3DkwSmdpkSzyd+c3x9ln4Ep/739GrNQZdglYkDDMeIIcxKCuOAQTr/5g5uNc4ycg17Lvdy4I
a9Zm+ea5H6cDTn0+2zYdJTLfGFuL47gxtzSyKZQKzCUI/ICLRJN2jcfOy+6DuvQtUffgvprAnxLE
oYgALhYM+9q4hCN21wQOK4YrGo0XIiIH6SB2g/Aj2iNUdPVh8PXt8Tm220zeiwfMF+0VAIyIZsuG
wcjwcUfjaVIPGMLc6GI09vXAo242d1JcVW9gZ+dYXcvOL4Plt3jPmBsi7Lqu7lAA9SGBzKTD2DTJ
+a5z2+gZ/E4NDvIMSYixDclJJFOGdZAzfKjoRJOLcVP0J2DGWQu+wp3v/IckgXJLCQtyZ1V6mzdJ
68XfhVH8BiHX/Q8O3Xv2Odaz56xh6aOPIADIUtbC/0hyMN8J3jt0RfwEmFys+Am+9MbojzaUWSg4
3dlnRGGKaaWMugiHthMzN2OEmjUUjm9DMvWklbxAQLjwH+kHi7AnJBUhgGcwpbXkNwOTOGWIuwFh
V8QNNBseQsEbASol8xPKBVw/ENrFmVuf+wNRoMKBUYO23yyvDatsIvnnmRgbF5bcUdgh5tErxu/A
ohsxZYXtHTzdeo7qLODkMXq4o5mIVTlAB0eGODAdzwE9CimWbI6c3TJaN2HfaKJhMMSxLTrfdHK6
Fsx5LQXGLRcpmQNPn1qdM4T7l5TUUnhG4QkwHTr35D4vo/HXegdIye9z2lFmr5SxLSoCHMB+OiI2
ABfK8L8zOONjhg8N+AvCxpRayBKYI4nunBGSh1EDjrfa9sXfr8kvYcvCkjZZniACTxf2L5BMxeZ7
zx9MpXE37szvUwcUIUVJBHOUe7yYMyhNMDYoDOgxULZ9La8Z6xkVHx0VJL46VLmaxDWlgkE0jpoh
hnuYmezTpNMDDPSC+TXihw+Tw9V9jwZ2I8zbUHcv8CBzCMx5+zWoVhWqa44CpvuQWHCyUJn1qos3
r5kDGAKgCf3Pk9EccStILkqPoLRlv9qQWBFJ9teqHMBxO+eI3FoUB2wbia1sTnzc5Qgen9d/45Uy
pXF3R9EI3I/9ym2NCRY35B0YVeWSQpfHB8a7xOGa2AHfc4moFC5kz4PdUTnVhxd3OcWfTos05T4h
rY62p8LkFTziA3NEH+Kxd8BEWtoIhu5UPnSBioTKps6B+frzZKuNADzgONmokqjjxJU+SAHF4RO+
aQfhDAcIZSHOmgVd2BKMBHhqhFUTH5lTDfbFz385/BbpP+CXNYe3kKUY45R2MLtb2BTMH4sRw6jW
ARjUTbwrGfBc71p9RPhMPdqjZjvDa9jGx7OGkYr14w7p/9GXnsFLmCxzOzEu02iG9Z+d5/yhHhUG
Mbe4xHAUVRmtJwuNqI8QHq1fAAKedZq9BCt8TADpemYISbnmBECFFoQK/rVglqO3gBFjDd+xWe7U
LhIlPuOTqNIuOGLreWDO6qiU/p8T/W1Q2IdmISrfsxsRyYZCkR6gh9yXHzVa0+qScMfP4zqkUqGP
piqt3WsCGWVFNxS2inFQzY4R6ALj/wA/cBGozelC8CjHEiMT/xoCOBPiYWNp70JURZ5H6FKGICEk
IpUaqZ0uGRNhVsXrrezKvphIUlfDANrcGstAfTTRy53i4fM9fSbNFKUEu/HhPVUia0T3kjtdAocl
uK8AYajcfUH8ZpHwThFG+OhRWPBiAYFPgh/B13d2I/NpdHPiYrnUqwgy6xTbcHMYwM40RlMgo3FM
0zcH1TrRpAKGDEII1ajjgnzXX4locjwqKm+3bNl/8DL8ic9Mx1a+iMCo5sj/YkysUWqGEv4ZvLeF
ZN+psDqnwNaRYhSgtJuXnFVDC7Wzn5E6haCT1ZBDFMFGE6DWxGqG1oNpJu9ia/5PzYAAi40RwMYv
4fkAUJSUP4Eg7FRTGesPsZIFo1y2bnPO59disIDUF0DgAIC8Gr/waqFsMbp/ZVFKnTABLKQDYabM
zaqs4dMIN8zVNnwE29MoeIddRrS7TyqRiw3MSraVeb0XeMkvWVUGE7wU8bYxsaH6tquQCRBnbWv3
wgrnzzsDAu2e5P6EmD4cRjHCNp/7tyMup9ItImoNYVzz4PnYgJ28fYXYsTPX8GtTbb7+KIEza6GC
4TuS9CmoyN8l8aBUEwxwzEh45FfLzggGOrkMBjn1Dj4BHF1ff5Ji5wGoKZ6dQinzTQfJEz8lXFwT
bH2Y6Ons6dkAqIelXbu9HWr1Lrmi5iU49XGE/T0vwyasrS27FZXtumHJ9AGo19mptTBPeVNIjkRP
AfRGY/+v4bDGlLyT6N8pEU4w3YoVEBABGongXqDEkYfG0yD8EPsr+BXEjT5oae7aBev4yvihG8KS
n4/G6/wYzxv8CnssXGwDVRgzmyQtc5zRldzjMTrsH25kDlDiTUmFOp44nF7S8ud+1phzsfQmoDIU
jX1YMJijUhOp0RdS7qhZNCPrXcNnWN3dG1D5JcQmaIVkD/LpIOmAzVI1gS2JHekrxGQtVo9IOeZ4
lZlfLjZWLWpBbXOPmD3jo4mVa2ucWixmakwvuGeRupOVDcKI2sh6JDBNO7sOwVd5czjroT+1SCeS
g77FidFhe5RJC3Tm9HyQ6CndIIMAzE5fPpctjETsnqcVJyCvYN0HsebmItyU2ScnzCi45BYezcBJ
hBLkLDHJbvE0LljRzG7wpgjznnad/pZMYMmtSt50bv77+AUh8CYoJrbWm6NNCC/1ajkJZHHLMt26
kgUOmnmzIYdoOI8SIYtCBfyckXAPTh+aBJrkcgH8yhIj3ofpAb5qpZ1hdcLh8w9vU/RmubXAZ9PO
HewgFBsv0eUWWp4+uAlveo9A5gulJAhM8OEbIFP9cAA/fuJ8ojnAw9t8Tm9eTlqDjMFR0qPdZ8QH
hYDIBvpMlovd+CC2IYyyJ6bHdNrcyyNjvJnop3rOycdhIW+2+gxn9sWFYao7oLB9H4qgh93q2HpN
cQe31jgBal38uJJ0oss01HmEQtr+2IivMgyINH4ifR8Ial+YVi1RYgcUqBCNZhMLYfx3S5Xzr/UC
skfYdxwMUVcTyRJ3hwpQ9+NUM/FLADQvGDJSQ9H2YKoE5Y3sh9YvcKnEENJJeKtUAyCp9jX7Ld9s
jRh4rmcO1+BcHu5K1B6gk9XpBvIN8xTqsEF/Xh8Qo/FaypnPiocQcQ+Bbh6UgD0mKVcmmUI49PGA
1Y/4RzptUiWgQrGihZiqa4AJI927ulBdbdAlOuwZTMlt0ntotTdyQBGXTF3fZml8F/D7KNXKBbVH
gheNQwghh3T6SsQFJ26fYUwba1NUCqwOdvGitI6HPLrsWrM+oCBC0AfctMS3zNu6Iu+euNREbXWA
R/7X+n33waxv3AeIB3eD6gNjTawGJElQdAjmeOv9deu0YCOEVWTUT3y7q/5atn6Dhqqcce0a6EHo
RBnEZnWM9pW1MhGTrdzpG/eZbKzRIry0pWzJAfMBqrrGBOTMrSr+AAjhBUIKIWNGpo3bZMysBjIz
8HvDpS3j8q1j2i0fjgIDHMdHzCw3F+sobvPWe8YCYi/CIaNjtI+BeAlIZlgM5KEx2VxyDPEFX+zI
vzzE3pSUXOc81I6ssiNy5b3NZ3VGUE0orKCP+jUI9QdglvKC/0LBA9yvsD0H4ZNzWYl4NAaDKNM8
B+Ljd8c8TqI6JvkaepsWgOoABn70OfaKEKBoORkWTeKOvg9ffKPcyNp6EDFFg5FHVTRIqQFaXxEj
D8Crmy1qOKQhwRZIgBkNd+xMdRdvMscUbcERRp6thoPSvxvsDp738Clo21Dl7hnoCe/zxRq8Wf39
cH+2nk420cBCP06CaJgnwsSXPNdySstrcBPgzG5fWawauDeKYA4UOOOSvsP/REN9IyX5ESawDZYd
ZR2vj8AV+6EF4nLBlYoiGgvpSTRJGZjOPiF8NywALt4AkBFOW4TCAcCTKYU0ZfwmbHH19mbwv8dJ
2jRMqHuGHBOXZxeYuFHDUTWObDHiENr9jzfCM8xocVa1xi6OzQYwPP4IFhF8JuZ15sSSDYlfA102
NIwJ8Fpfd3iqjCJr8JXx8hnTzq6uiPGp/0dWQ1oZonNQ6ZE1VrVrH5lexUX5NmjE5G51v0OfKGcF
Mau8w48v/NbffkOZqeyHrP5m0cfOb6XQhHHh+MiuuGgVxJkgHn94X+MhZOIe2qclvu/p9yUh43o7
w0hOMfIaJEgtvMprdDzA+iZDSEcB6b9QkLP+66znPJgbCTNZbkkm7qShpwx9l28MLnWIP7Amzias
ia27/duy49kvPyFBnQTcSwra9dOt1gg+u7N3anp+Aun+Xvvekq7GPO4GFNFJaZUWhwxcCB1GFTMH
XOBn27WozSeJgoNFiHCosdc0Bh5ovAVdhCbFHcS4AfPoYxj9sRjZ8zT9/4tEnrQzA1UIzYJqb/3Q
Ek6DmLckJvPgP+nNxlfelszkZf7MD7P07A0UyWNZvUbaJdd7Nxdq0w0R2tkXvNif+5pdVt8MSjk3
E6fdwE8OjHG0g6AeBECu8Wj/DXvO0wYwFSonceJefAyeXJJ9NWB+DeoZB2YvPWO2cAtEi7zF4BDP
Ch1/ISpwvjC6WAN8/jVIZlwMTbS7iRcirjdOZcZrnD2ES+Pk8UDudncgajpDjhXh4Mk0kyJyLdrx
AQXzec8kUfRM/P7MYzHdQE/JlY4QB/WJiV+TXTj19OxFd+vFmQnf3GO3EQNp7CmT4J3Kpmgag69x
gOYR3bIBv/oRHZ7O7rwwXKDm0taXGQ8/EnTttQyqI/RGlBPMQ7hecM/vu7cAbxnO1R7j+j7HE3SC
2cKHbw5OKOunxzT3FLcf4SDLLaN7IiFqTSCtnYPIw4JymPVECS+d1vfDt1aWOX9NfiZTlaG7zP2E
0Y1Js8ZZNggRuzI0HWs7mRu41Mjf6yfkPGuHn4lPIsrSEwajPM2PnlCPOWC79OxszaczWuNiwqL6
pRwKsG1cQokpxrP1iLamitw9HiiMfPavGw0sGmz7wNdxjjKTplguvYeteKp9EBcE/JBCVxYAOtS3
afYM+jQ+T+BZjLGNPH2KVo07/gOzGg4ZQ842uac3HRYTNkrILyCYpAwCdFJbGLCssecQrBIDUgH2
qtc9RnsmzzMZRQG1gIODMzqCmytw7TrG4oUj6IbR5hM7QnD5mbjxnhWzBW4caw4p1l6CIWtiMP0x
aNL1hqIdSoIYpnGCkm8P4Hm2cvNBFBodyI2yn8uHBwP7fxeAE2mIMVSAu8ZvzZJWNa2ZEW2ZSQQP
YwZzcP1L15LXxWtKOZZgEQ+Qnu+bjPkt9T/PAJlkEQtJQefINj0Cc4GPRT7ZTEDKjFIb7dTTIRHy
0Xp21NgwCUpW9DYaGVgeEQoHF3v9V8RjE8qce4PafGYcjcsfErsLu2VrCbYEkW0WqRTJcwlnGv7m
6Z/gQmHaROmvRdxgA5v5PGgkEg+zw3gWi7xFn2gXKplntjWSSNBD72xk+EDf+BagpHBRfQp2xSSW
LRLGOPDRvTpYKBtQET2ali9I5RoE1T+MQfmXXAuYVwCsi8sNXzc6UpgS+ocmAgPlFLzZz6cX5uot
G3IvufivzZTjJ8Ip8qlh/fWe97k1037fYD1Kds/LF5P4Z/fdA2QrkIRzZk+WhKi0/kHckdSjZt9p
mGbpBzUVJ9DdokvmUpbxqeY7EpSSbwKSajkrlQUNn/N1W0YSv0T0xJK3XcFlMg+lOfbfTHiKOQUm
mepAsx6YHaEiDEyNERjcxCCOuUPT8nAg+HTs2qGL9JuKFA2QIf99pr9pucC6QDryX69YP2Ej2tMw
H8rxvRdzR/FoiHjkmdAkiBn44Uq1RXFG68/URrynngf8Nb3q69oCtYD/deWoc0YuNDDOqyEY94AP
0yH1/odlwbvyx6BZEP8hSiH+4LpotYy+BRgKwoSSYbtjjJEKKzCadGU6gqg2TnobNWtMD+4zlGt9
aP8NYLVUdL1b0wPRXV+WHW0xqhd6m+/+gRzAIDPeJWvthDICQwMEo6dupWx4ONg/AJwVgSjqpWPD
vQKszShtdVlil9ThbrDjVtUIuYYYfFnCDeAQBe8G5wlkzkrAjwDwm/mtPgjVEJtO726VNrj/rPXw
4RKNHlRFs2ImCMbLbwDmRo5ezx5ES+zljBegnuMth3OOGU6DuzUCx0GMbhVgaO3uGQDMVJEYtgnG
hGQI6h89A8UQRRYFsVVGd2gJkyG0EIpXrWLkjuuBBSpMEAWPzekz3QTmmvCgX1iDCeSoWXDq8WIH
1vC0P9B+CXYWdcDHayi6QJPwLNYnHI0FxZJgcY0paAC2R2Tm4It9QEANLDUCFLBfzOmzsTtiJMT4
brvuJ8RPuP1AENOgOoEKVh7uED+ctAQ3T9SI0lqInd4uc7BTX2s+Gj18irzUUAsNsIfZyxSqCkdZ
HZ8BLmWGxWOdPwI9S6AjOQa+ufbbSMZtPmI/KsYC65pF4XScvF4fl977srRfNqriJfMuAm3r5ddu
yDAG2BSB6VLAY+fpXUHx+tY7LvXGyHGQVjiD305D2Nl5dsW+g+E2kBjEQexzuPPUdWtv930DNtfp
FW33HxN80HhtSudhP5MPDDh2HFdPXWD9ScsNRQcYd04pgQURPmt6aaOKopjB8I4q5wnqfXVe+DBf
6MJbe4o8xfsF2DWQzHdJq3Ri9eG8QsUi3M/A+/K0AAfpgOX3b6rF5PXAvIbRGxiY+PId59lIWw7X
Lz0CXgPiAZX8V5idJjOeOVdow3HDDXN3JOe64LcD+PnsWjbJVm+Ol/BOGAU6K7sGxoNKj8gHv2Mr
hw6FRz9zw+HT6vY0Hf6EQKjkvEfKSauSlHs4UiM0Dd2yXjZ4WPM4bT6mAKAuBLOK2na45LisZ8Og
XjcR1f8YHuEKEkymhLfVFcoU2UPCxML6QnvG5YLZyNa/rycWzmXcV8+40u8PfiMad8aLmOhVzvsN
s+PNeGDF6WHl021U7+/mhL+HKfUWmYk9OP1r6Q/yP8NOvw2/fOLldz12ixBKr6BGUHBlYjdVznfd
m6L0M7lL1/VewUa+dPMEl1Vr9WT8ePFKe+D2w9tedVRUGVaZYDofwJLCdNx/cn2gujUeWHnNYF0u
a7NcUajz8DipT+xyZDwIC4NvCltyv41a6DzpcDpmgqVaG8JDU+mvlxT7ASzsfxmOXOV9hqPkNsqN
XsOWOD5v/AwwruXIRYY9u5+UuFoN4iEkfu6lHfzM+W+tNKhrddWl5uQDgylSwTwybvCUiZTNoAqn
DJDcLd7lNUtIMLV19U98/L/fTNjUoxfn8KdlMx52DxWFSMQ0UUg5r7A0z0ygHTKDOSXEDFsC7zw9
XdnCPj3hGrFvczHFI6aHnKR+Om7RMJHyo6OKaERSQvQk2POkwh+bXUktCHt/DE+g40yB7ExsD8DZ
Ohu6VKzGub0aZk+zP2VwnNTOOLzvmeYI50AogOxVCiNBHUOVY32gpHqlU3Ig8ZqoXRhZTevGuBk0
SqxBmn22L1IO6+O+N0TFcqDwm3osKMAgDkyGF0v+PP/YWk++R25TpesOGJaxOyH9s96UcUgdiarD
RpvXMErURA2KveKWGap4V0lErUMaA1tnavb0IGdljbVsOp6+MdhAEEnI3cR8rdgJ/lP/a/W/nyVP
FSZ8BtYll/ltQdZQWGNnAhBdEfJmENfNsxppxfKGS8DF7OcWG/pMYdcsoO2a5BeYY4vzdVkBqSEu
Soip0F4S+xufC2jFztcb/fHP34tOcbbNQLD5aYgVtb7tqeEONx8A595Mid8wHfnFneyeUPPQozxg
E/YhVxTRx8DcTHP+vujjwm72ihRuV7iSoHQX7+mXxxe6uvUgOS9zHGDg9K0ad8UJceTdwLpmphng
Ey+ndwKPVSd3Acf19ZUbk6Gzl8P7JRWE2xNsxbonLDGbpRoSPmjcZiNCr0ibIOgCNIygelx6tRVH
Jw7L3AWFnn5Q0+DPyhtT1ldtg4oA6+/auTsd0SJ+iycHpzmLkW7qr3SF1/+YaqoJRArMHcNroDjV
6GGnyLZAh3ynUU8ZCI56pPvg1+BU1HE9c4CwikDCJ/bIyM3PTsFfCaKQUqKbt7+0G9kSq+HskMfe
gLDjFxLXBC3DXaJBUY3dT28ggZ4aYxuyCFiTylpeglnoZ0EwoBfhBvcxmQbXCWX/Q18Ji3QN7j9t
jqWN07YpFikKcM4oMeXcmtl/fJ3HkuPKtp5f5cYdCyF4o9DVgPCOoHcTBk2RAEHQkyD49PqyNdFA
odh99u5T1V3FAoHMlb+FNfGbgmwStngBaf7TfvX6vO8cx8oEn9jk7TlfONaWK1tyhe8ZUzb04hD4
OmJXisWU3/G4i0cKpWAAecmc8s7uQQcTj+7nTmJ7ei1KMtPgz6wBMhGMrY8csjQ4XV02gHmLOOjE
h47jN2faD7qGJ3qZJ+3AObMemB5hgu/0QcG12KHJVomPW+LXaVUQf0CmsPqeEhXRg+uIKGXKtSV7
WjIXwm4x3Ev4XJ0xhwWge0In9D4Ji7hnDM/oLehWC4yC5TQquWfAk8JyorFRqQnwTHIekLKIZfwV
S8XzYK/0lYoY10c3X2eK4GncBk82CxSxVzI2nnWuJ02fwIkC1zbfFxIGAYHoM7nttFgUkFHghUQO
bUzB8dJFnIpipFeNmUtC8YQTkJKZ+RvYCVt0z1gSgJRYhcXCPtOWN/rnRMWFsKNI7sgE0b+728a/
TX5Z/qW24qSK/spmLqpOFK+OzssL7zDlJmTgRxdPmdsDFK9+l5O7OMW8RPFDBZfPnNeMCN9pfv5H
dCUHx1/xepMgFn9pAeHCseOF5/i+EdVKJwiof3aM48xCKVf11vRR01dEviGmy95qz2adslD5Kk+R
HnbD6tyjlMpmTiLQfPaOXlAfnMya3vYzt738maBe752DibZq8omS0gCNsap3QdAjFZXw6Ac/4tF6
5HLPGl59575BgarszurN4wmAhJQeXBNdIimu6H3zc0be5o3CUJY9Yit1XN/k9B8eu38Ghh46OoRB
NgUZxNxxZfDvQCy+cigqVmIpumXrcEvKFsvushwTXRl2M2fnjG8LcSGk9LXr4CigH9ANVN6MpLyh
0hvhoUJLSsTRjvsgqudafE3Z3TkR9H6xFlCmRKUUFXJIXBRxPRq+5nNm7GxSO/l/h8vumuIoyU36
LUlbEYJXjTZmzlsHrbd/EYqqFa/FDErUQ3HXhRW1HagccpFjvyNS5VsMn9l0+Hz0IMNvObTm5Jl0
4Qc9qu6+CmtLcgs6CWSvC4KVGFLmOJDiipFEZEcJKdHVb2a4zIPXGD0+FVsqiD1iQjQR1563jb8M
uDItO/9a28iPgIvOu/DpW7svzxHlJlwVDt/dkpuKLoRCrPnolLnMl2xvLYkBvbu41WJSJ8mc+sKb
sjsAdZ+ZEC0u3XmMGcHTEQA7Y3asKPmEEHJcY2Lr4WahGz/u5uZyFbyKA6QVOQUaZg/u30NEkjx4
ZuknoAs2vafPeYvix4KrvQEughr5Ey0wk2am5z9yG6kSLQN+oXetCMLiN7g4+bLzKzMdHBhjQTey
p13CveY3fcpsEGaziel9PH1l1syO/SP5zzgwR0SDkbtwj/T8uMHdE9EQ5jW4KS50FpG7WNyypm9x
jFoCuY/O3mdyfGJ99Ailfc6IuMVQ+cpEJ1k9u0NJPKAVQWNdq6DGm9dNTEn/uKH0zHxmNofYghTZ
cQVqPkCezvVE6eqTuJc9W49+yWPjK4x8WvgBHkVkgWH2yspXbfmBaWO4eTI3u7hpkktcxjrB0fQx
oLlmQ+bnd/HfkA6KPYy1N9p8ZoCNni1eIWHTPdRMPsWuVH2FD9ZL7Okm2RDZD3KkL41poh/egOj7
POu3RYlRnUvJyInUiKI8HUgAhG4qbPRhZA0Mj1cfBBhaRZzj7JXpw0umLLinysxEIEzvOsP0N+Ht
eSGFUiiXYIli19iWmoBLphrSoj/MyTf0p3RhPMrE/ASUBIBpNzmWk2szrF5jQw3M70xHplOHdE4r
iHERvbK9ss39O7m0GMmAzE9uJfRzQ70jUbBXk/93VXxjjx6QGPKxnLCy+7oPzwGIgXnMXH2QJ0nB
BWYJsZFMkndwR1VCFWXOIhGXS+QeCtCKKIgEDU4lEhp7DSp7CIPiOX0VX37+Z3TLH9M2pWhjy8Rs
Zc4EHWz8gdkfnyOhoIOWkK/EYaAj9knZzr4k9ZF65Ij87x8ksBk3uJVGBl7p7QUaED3Ck1M8+A0K
i9+Gc5HbFq/VI4+gQyQOL6dUQlyuRW9EhlgJ0KA54EPMw4wk9rDddgpBn4mjexWl8/XkKo/Ud//6
Gaj28CHMt6/0+hw38Dgy8Vj3miDy9bH/RVNP+etNQ53yJOj6spD5aRW8NC9A7a/7+LqdQ+AuLuTs
eyX6K3LwJUEKm+6XoCpk6mr6YbazCb0VvzQ1kPXoV6eWnalbdftADQHYCC7G5tf6uh6RJmFBc9wT
Ah40cGYwUc7FpLP0wfZOfhs9AewYIvTer/XteVe7nT79Yf5J7pw0TcTvzXDNumKGaMVayEI0nJ+i
Xgd8mfU9KaGwEd3aKwdj/TM8aQHxCgbBrCeqAGHZa2rkRYz8hXhaIDWG/2/Eq3/V3g39Z03OEkEV
YWPlCD7Kj/dYnatE+dM4idReySlqxX/tW3Sij4n0lW9+AfppgztH+AsWNg5ger1cm6GDKYswfQvj
evCj95JzGzcRDTWfUDqQD7SvAWaxqrxpNRHGLmNIGuK8CqVZlZ1moHEDOwPYAtN9/uELANu0BWed
IRZFXwcbDZcw+mzBmRNpqoV4taAiOEoLdyZpVezqudgtp132gvii3AMdkIEhI7kjZ7xi48PPag8E
fqoy4AccdTki3ufGQBmw//HUGERVVAWxne5rBkAcfshlYR5iqXzT63REXClHz6LeQZ3z60qu3qT1
3tna6ZF9EwL2JcuSswvnGBHu99eAX59mWtJmFG8ASpcJS/HrAtpwGjb/3hA9+wll4jU2g1fI8RyQ
QchcnnCBO5p0DHBhI+I3TpWUPEpNdLwEGqL5Z+5wgifvLvye6eGJm1dkL7CkKliijxnuO9xOGFIR
cyGVwnn4c/9sb47WtoBecY3hD+6dWJDimn9QIODCdr9TQN+Eo+CTYB2Brb3ZYJkdgmdWDyrcbMf4
5TcTYQ+ATYQ35gePp11QxbwJoY4G4b5lMpe3mK2YxHUSd+gsYN7U/F/OnBKc3Ls/LmFdyJUBFxLW
UwGJVgG7WR2gxJ2dHNc4aMlD6GyUWc1BfASaBFOJ1AERaYyzDIkf0j7hyS375z4RDbN68f1jrWgJ
c4fiydHcLzA/qrjM+LWz2/RJE9+hpbx1AbVHsicxddecrogrsMFYYlp3gvufHQNljt/gY8kHF6pQ
9Oux08elUvGkwWtYQ5GsjY+iKpD9l0DAlJyOtSGAIyDVJyRlhuykG+1xqbgjpeTiC/PA/+mCQqkB
/DszwxlvPzjv0kBxdLDdMjsgpceBNXhDi5DvivTkuHeG2NsSRJI4vv7p10y8augueY49YX8XKpJf
2gyFN5u5Ak1kKEjIJz4khiR8ENfQGmE+x/EJlPuMrwz1aOARXjT4b4yUXpXtGTIE4w44NoY8wCYc
3NQCkxaKA8rVRvNTwaEaDpZcWggxpAEJ6iWgERUEi6ii+ByOUSeE0Hhw19UexHnw4coR3wW2t/Zb
1ww5qvT212CI3MiE6dhbnmhseEB4/QCjyWBBV0AH4D84F4ZtwFA1ZAcF5tUzOl5S8j84oYsKv49n
jTnMM+CUcCq8iAUQWT3gvWAMZgtj9BBMPEXRyMQ5Iw4efQczMvcOuWWDzmuDFjKOwYcaX3+diM40
gldZhMLf7MLwcEODgb6P4NWQRCZuboFgdxCZguM4ILrui4AlfTi2hdgbkXGbPWDj0VwxnMvi2D0R
msC8GT+GpE9+NjbVEWqP7/+BK0A1vOC3Mh9DpMw2JxFw1jsuTqmCjobLb0df/NuIUig1Zbqgr45M
JeA9FKw/el8MGs/u+QCfJ5KD5wQxD9MObkL/NOJ6/ixPJ8+pKyjtwJeoWzFFDheAwobIOWqaTxgR
4CjIEkAxjP4WxgzBH1/axk6EPInbxp6sl5MLA3AJuY1EwMcDifr1CtF0BShmjHK8dazM6+Q+lTC8
sWFTFyejVQ1UpvYC2QbfDua0UENahInaoEMOSawQcOmD85Ydv1oRfgopX46tPoIRnrBmMqp65uw+
VLh18ejyrSGl2aGGcmSn7BldJiFGuXCaF/qfKnlw/lGh0ashobe5OaEDA80ogslvf6Rgn1raLLYi
64uuFTdDeB1mCVKVAQj1/grctfaV+B3VYznaZIwf1xzuCZIXM0eTrtkySHUawfKxjlHshpaKcAWE
g0kJ1wQkwBNr8f/RfMVO0gxemzLiZnAnr/iCUEbrr8Oq92cXyoi/506dmGfhl5hjznxsRJIHEELg
NKrv0cOXeSRhF8hTQCgAe8FCwRWx3PWk+lOxP+HyEiAgMOBvQSKuoI/d52IdnLY4I4cwuSHNJd8D
NoFcLMH0jOAU0tPXkAydekyfs982SMhIQ+NW4zRyC5ljb+7Pb2L2UNQO/M0Q6zDCG0QuRL8NwDwR
qCpLHqfkPAVDgYcC/oTzQ/d27h8nCo32u65A+wJNhTUAlb/wVaoTYRFfj0fPHG305LkDXYHEM8Lj
QAeB1rdNcfVIVWTrNOLLDggf3sguGr6mQfU0AbrxeQHRz4tcLxgblUQvqBoMUVUIDZPE7kKycoBF
RWG9/SbsS8JR6owMchcJ19VCBXdZC/9TRgKEfQeXlN4wfMWPMSeJCQmloZM7wwueNy1BAFwe1Jgb
m1crZOboQUzxYuCE5z+ELsKShIY6py+O5UREE4j7hv5LULvag8/lryyE8r4S+sqJ0N228Td/uBu7
wEDNLs79+OpfEpnbjLXsznZUYmAQhDqyaNcoeP1gi/Sk4sgxsIdECAhGLeucC9ScK6yoKI+fwa/P
VS0EgYR+T6iRLlNjye6TmMNTZnNaHYmjCIEy194Cs0BO1hpcELSWzNxzC/cdSdDVyAFOAPVrk3Os
Hn4c/e9/jI6+ttMZghHaPn17KItT1zVd96viNT0Pu1QYobAUDT7xjyN6dgRkI8sFQPaU0ZS+uXNc
tAqO+hJYGxDfjqgrZ9KSK6gS/NZ/BMru+wa+vvKwfQcci3i1Sixl5AQjXBP3WwtANJOTqk/6VR9W
ZXPt67NFS5Et5xbOEy39IikXBcTYpsOYlzlX+9rkkmkc7a1dtfntDL4kpz2g3AWZMWAhJrk5TkC6
Io2JX2YgUWiLB5Eud7JxUVAQ1PXsyYBEDmkXFgHURFMPyg9r8qsPI3cGv3x5NTLpa2BIh/d3bxNx
fiUhdlzW6ZM0zC481f07mZ5dqDkzpdy/INctxkZmIWQfxwg/FdDlk5DCMRxS9B2gqP2jXQUhOJcT
sMUH/A3Bzd6EKcdlGWG/uhHsYUN8Y0Ps2TQm9qaiQheR0+3viIaMH53JbvPePGc1UivqTOUVh97j
Jcat5+yNJYWE8EnFFb8eKwDRAcJUjaAiAOPITGLTGCBgL+4BHj+21X+8acyKB/hsrTAx0OJUxy2z
wYORU+DTv6WaE3PJLqP9wbgPOWHxwhGGDgAbaZJnLyiIc0Gzw9/ovdgDzMMre5NLeYbeCGhrECg1
TdSci4trqo4IB2q2UsbfTHhHOG3jvdqufXV+mpqj2/SZEu0WPRYov7ERqHAbucNv0ZyNELMzg6vQ
WlAv0WdZrxmuyMPIFQYBsCEKZkVaJENlr57YBRxtTssStDKTE3Avs39OrjF+GJAJvv85Xg/bhKCz
FEi84Enk4+vhb2/60ljo3DrgfwGs3YfEpYdrykHYt/nYE1znPvwUBDfJM/XQEQvgMPi7ErpfamMp
5yWiqE6/noD914mxBpEkkcuX/1aYO3urgj+6feaVaMqr0xIRD3rexrWhG8DhIDqwE1FaIaxawrL1
4XF9ZNVI8QorfcUt4uxBt7GKH3Utjf/ZtUN1pPctJDokYlluZxCTG62nOMbAgZw19dVWLFJnHgFt
0gllFIFOsybQDXItlohMyqBDpLcv0b1AWhrXPxNhn/VWBZhTFh3uj5G8USafGNFsik4iAd2okRwz
wXEbgerRxzWzYXM2tuw3mAC+IfwHtAypi+Kw3GORd397btPr3KT/4DYHrXDk9HUNSCMt2W1RLEEb
2Yg18RSCS8Z2/x4pMe0JYUej8Cf4d+sWXB586f3v4FeIVvFT/hsQJJ6AU5/iR1DmuE4bxW3ZFjgh
s4NvbR94BZT+Sjizzqlle/uDlomhqqTsINgrEQlzzumKBRzTAjuh3wfXHSjsrzCnj0ULS5dbE4jA
ecXZi1+eNeB55RIOu4S+oD4zEOkhP7GoGSheMNW5IJ07FAZ7lbRpdJK1jz/u9ScR5I7uSvWVew+z
7NezxR07BIEubvl6S2IdAZ8Sr6f4YbDYckoVYatLNmlpwsrMVHWjFB5ViluG3wHEMV4DeTu+st2I
4mIYch42bh++vUHTzpgdgkWDSEg5lQZcGDyWJq/D8BTiCHCJGhurjEjB+5AGqaPzAN8AHFCpshQA
wP6sBS3HJzM8Ob58TwAATH2qVX8PdjYRj7Pua5B9FYDE9hkB+hDGODpxLFVIG/YsZVGrHB0dklCZ
l+qCTE3B6WC2ktr8NsTrhBdN3R7ZfUBDsB8yVytomsrhES/gFB9Im/K1sXpCw3KGM8H+0CeQF44l
gehg2NM9t5YsKEeynGCeUNSOS9aOJ1CpMDiRBypvzwnQw5f5ilCRMtNvHtgNF2XNsEt9gj342IOr
nFVWeCXbU3L5wzaKHVgkIoqs/oc2y6N3xjF1Ti+AtVrAp2SEUxJpsl/Cu1YS8hWrr5Yc1nr1bg1j
VACEfNG45LYRtUXNOZo+zNcUNqs1ECu62sXj3xwCwGJRm+NSNb0PVTuAKYhhsLVZ/S+EreoaZXw+
M2l8gZox5qG+l4ayPbIb99REd55PfE4QWRzTORscKGe42N76HKx30vANHgdPnZl42vB5kd0SN4AZ
Rx4f2iHiKyT9qmUM3+nbbg4UaQrztOOhMgmafquGzcW70H2Dcpdxb9ZgfuRwzdmZjMCZyX4Ble/0
lB24v3EErJZ2F9wrO5ZAgH7p6FvjNjnOiRBtDhRXfd4u0W9HokRwuLjH/olRryMKD69PTz7AIRxH
agJpAE+fMk+8MtV/96WF88a62myqUbvhb4Aw/7rg9oSNdNd4t0W0KowBNYFIVS/7BxVsvbeEcNdj
sQJ/liEJaLkhCIwzePQhChrNbzu1j66NgHBULk6cDpf0V2kIYDPA55E0P3sTki325uCYXMaEpPw9
ljhlOBG+Pbw6pzMol1sRrHc4b4iCadeJSeIcg3+m/QtAah7e7cD2+caRtTmGKnID4KTP5GOTZp3W
YG7T++o9VXgQkY6QZ0HGMEZBvfdcKZPHkvoNKC/TvRSS4uqGp071GYCyKD57ja9Jy5VgDyJQNn73
v5nJThF3s+um3gA4+7/sk5mMkNwEVe+B7wYXKlI3LmrOrkD8kP/dg9u3s+87NNHNhrwT5cRYQHQR
bVJF975Ewimm4zuhpY/ss7jP9FBN1mHZiPL3enMeKNg1E3z6nrGryAvkMh/7ZsiaycYvEX8lZfKo
OQA0R9Xs6msDjt9k72RdAmuFS/6aXn1h7goZA5VYWyoENoQt9XFLJ1p/2MSf6ZGDHM+HCoNa44TG
+Jq0xF1cYKK4RREm/3FQQk6ElnxpQo1WJCt53MusK/wBzSaM1TPqwfoTtKS2XXIWINUUT7Uue0RJ
UdB2QzdY+df974s1uQ6cAdqY9LMyg9+Mw6FAeMVaoXNczDmFDKy4G6k5PLNvTejBQNUrjSk/W412
rTiTjFh2CigtqAP6ztSVNjkip4B+olpwZA61wsqoCjnSl/AjYJYavujE1VB8tZ29pRSzNGPaG8s0
JghpySN4+kYNaA1FOrnCD6gNVGrUOXRdGKUjdfhMVPimkokDBzPN3sbkuj3eEtzya5xcn+BVI9gR
UgkFegeq2aIZaQvnL7rkGMxBW+yVwh4PcjWr5m3CTL7nBVsTRnHPiSCIOhf+s0vWfxYHvswodKi/
9fS7W28e3qoMtnJCmGOJLDBrCFVAmo8hfGsDspAXi8HyMS+/PfsTnC5bKmHt5xitB5srlBTLC7Be
1zuw/hd4JjjYyFuZ5Aj2LRLUEJwytbPeC+JufESEc2P1PxwuYYvDHLUx3+0MpdehgRQqjOGi0oVD
JrEjFH7osL/5FIuaZ4AaUn+zaphdjb91+kj07JQSKgc6jN3BxVFA5nV4SRCo8l9yzX3g+qk+17fi
hanbG65o/iEQgV18eOLPkdqdnJKaY94Lx1RT1KQpE73m30LwcfLXQW7LhL8WPXJhZhQ+D/FJOcUH
8we7icqvxIiJ9JVsBwtZG2ITItJJsuR/D29muwipmbthcNja/D2ALjHeHg/tbfEKYENhtkIObRsz
hMxkj+8Si/HkNHFQBMLLDRTOP0Qe91eT3oABfq64S2zje1L2CHtbomr8oUtBOz4KRbxQL9yFnNFH
VbZbB+qkPMwHIrPH9v5G3IW9uAjy3A4XC4OjGhKT8YJmp97iF1g71S1iginBEN3JZEUkhFvDEXtA
+z1axJiWAhqP+efeWyneakVic8xHbYJs2FPgjvzrYcaW/e6lQirPE//wBAdprn6FIM9pukIl5ETD
aJwc3YQZasiCIZQ597REHwJbkFoThQ6rwVcIJhyOf5yw7lv4tOeW2ZbTWsjkIAklpbNsGSUweIcX
FqotgQSMbriGbregXEGoPZhhAMvE+3xK1HkleS+KL12WD3yRoiydRHGxqujb+/iyUrcvLNtlwuTA
p8/D7x/oRTFmZCMNkIyePxYfyBupjT+oNwQ7xd3C3Q5jCvydqnMEHJBBU+JxOPNeXY24FbMPNYY9
lm/S2sgY1VShiMMj0wLKhxkTTj1A+HLy9Tlfi+RxajJcUu5DPgjRxMejhvxSkhaG+vYzhWniRdtz
qCeGWTwANhQGgkaUVvBGobPyl/fiHB7k3mG/Fxcbstl/80/T2+9bXjDnpdXNPfOASLZPD6d/L7jf
ocz/HEySVHT2zNSMrpwZkyVHSt+PvLTppSm3NTc4hukvx94rwRBYuTnromfOeY0pcile6ff47xOW
iRgfxMwAG17hz8WhtFqj3UwEL25uYTlck3V7IZ/APHscDMZ6hFBy+FR5ajt+lnZQP/wWmIrg81t8
QcXq+DaM15me7WjNUbfGTbWoRK/VGx0eajYFhqlvxMBeTsREv/4DW1GW8gghYtxsBZpHuarfeASx
3HKh+XNPhYjx0N0RiTfDiqop1B2ZNCWTT2iVOwMw7ofnARly7Mx+GwmGhMSRT6iQjEWdNOxWW1Rk
QL6j9RGS6TggQaFemERi4RJfoOlamXZSo4jgijLdilfv0wzNlgMJBz8mEXTKeIoX/uI1TgKHAV4F
eTJhMqze/pkw2g/lu369tF/RY/RbUUaNwbm+BLBA5rqnaKGkxFeWeYwiiCFgTSvPBu8GrYe9hoeX
fdBlhkjj60E2a8eAD74x0r5hk/xT51p/V+IfiKdj96zFgYACG+5HMMTbikNKXdjN8I378o7l72n3
jnJWlrFDQw2uDj1iE70QDkPo49vrtOmnnrEtnY1+dY1Jm7+AqJOAwc7UEoDEok4xoSNFrQM0xCC7
JoD8syx13FYf9Fr4/7WNBLp3TE7yoiIYFAgWzHhtJqdqb523TxLcan/dLABNaODiuHB43Gg8g82q
ljpKR2o/qO/99FssEg5jVkl0A+63uuBhhQH9iUf3TGnVP7/rjXJlePqYp4rqAR7UCnaFhCXkwcQ3
1OIhAHDks+IB5QWjET6Kx5Jb+vmvJ6NBvUl8IOtGDZOZwrzLKjEcGunEOB6PPVsnhiJwqDuVXQe2
bVbiDLfSL67phxBFs7gdVOYr4kqofDwH6jP6PIOLjNbM6+qsgWi5pq875dt+0xDHJPo2TF/l8Cll
36V4mNEpoPoFInrPOXujjXaR0nyQiQk6JyJ0HU8xErkbOxG5OBysiM93LiyFEnKR8GEH5ouIGzDW
RyrYtM/WsHpA+PgQoGRI1/wQUmIOSkr6cE8QxFdupT+Z1h/WmRckAAMmYOQj/vHAaSfsrGm1zs0x
lIXNYQOhFsEhzaJbTrA3ul8IpEdE/NYQu47f7fTxMW7BD2fKyBp95sdVOyXNjfQG909JrW2V1Dm1
gzrv7d95fMMU6RFCBgbO1+BkfMRHbJImL/VotmRe4ucCBRZ93TLcYUT2sPDOYlqbHpMaPuO5uY/o
aq0YCPvlop2eglcEieZa5FtwQrhhihL+Tj37Rh0wjT1458AzILx8iiZKV8YoBWdFuoGRGCWa/uPy
0iNacnePtRkdy+xx4KQQuugZRnimkA6iROWPi3CrZ4qLwELZIEi4wynci8jei+MKyFjzv1jEXpyE
XyQTXQen6DW6oPg3R33alrAfE0w3wLefdJN3Yc9PiTR4TdfIDSmBYPlbp+xgRNCTacGRGiYfGosz
5fAVPnHTIiVf3oM3vmE4SlatS8LDv9bdd6Gyl32FthDtsGC2BbDNfRVMLzNRpU7H1R7YAYPczAif
2PPYDkf1GNM4DgskHRgKdCYxOkxB5BEaM/g0Aa1usRiQ1gzymq9w4rddcII9iZ9DKcemy96gYme6
Rg9c1PIOz7JXI2bHRUWLGYAw80OhdVgOpRAMkDDPujcWwXEmEyRAevgPK/+gcvWi04bIARwcdlFP
fvA8JyibksQ8Xg/ZFPCFobDnYCnqY1PmDTiiXH5OoOFDQiXQnkKdeVQW8ifXDJjTBzzEgWGNnwdt
RcQ4zs+EdAjAX4CWaCcbHy3emz8DEeDTKTUEjA/thXNoM3HulomJRd51EwqlAHVvn03JHpaxgDRx
mXBcMPwStaRPTFswhgSFTESbLOq0RfRNwmqo+XZapi0sLV4CtNiBDYwLy4Ltg844T501vSEbKozM
KRFy7i84eBs6CNtDQfOwyFHMxmHCh7MiSAORwVBA0Me5aIoB/Du8oCqRhrk2wrATwmYaYgsqWhBG
IRHL6q3AC2l5yF7xB9gRVKVHylK5smKa0VQMoLBcdXREysFQ+8jMQwVLzMCH3wgUp0xAFsZvwN4X
4tOOwyT7XvRl6STAEIxqyzksL3fdDPEyYZjMVqkckmAZtZAZ9Qb8c6hzuhTmKofIvZRKJi0CjqDo
mZd7zs5vF/TxzsmbN5sgNJY7J9X2F927YexF2UAwiOVrJB0AjFIPZyb6e3BpIxl8nSYr9iuSzVsY
LrCnpxEr3ZCyCQpIvqQkYAQmaRH3yjc3OFIa2FhY6hlB7KgfdsXbawYduV3PwXvSTE4bZ1gNtJnJ
NCkME513m6HfZr0VbPZneAuF0++ZtEBtPaapa0DqJBSz8S8Y6vjpvUjiRlM6sLmBH7NTBFIk9mmi
2oTPspoB0jIAiZIintDLEK8IpdYiOjtCCDdlzN85iAaEitkWgQARQgv4eOKvuTE70qeZ63wAdmNH
gfgEThFSUw7X+UGEP6gLykknaE3EgHde8dRyuLi4FHCgeE8xUI3rwlraQHynPymA6hHVTkcvYV0R
EoQWeQgjLDAbbx2wMvlawYEndEj4DZ4kCu+GZAEmv2kXWWTcoY1Bkd6Qt+xMTlnVejNiLVZ2Qbwz
jzfPCnAHihdIdkZhcQy++q8dn5jB/JO2VQU8raiZ6dIpOo9EvqBhUu/ReE6LwSN7HtTVDRwEZMnm
wZ7oiGL5USNAMGz48vYbcj8SfSUEPaDaUO5U+xop4aMsEsyBlAw4PaD179vVFgbOpgOy/VMGCYzw
ZQ/3x6KBSgcMW4bDxspjFQ1Ih5Rp9K3DuFFpT7u8IKw4qffZf0mUcklm7A0e/N1ubiyvcyGJbf6h
WqD4/TolEbGnj07T0jfnYMTrPiaViiELB0i1KSdN/zKY3BPiWDa/xYloKIuIpBColMtJTBEBkXTV
wNSWIf0Is2YmEfWynjoZzoaOuNW/9xwwHefSyMBVVdhQubvmYA5fXKU7jxhzHtk54n0R9uLN1SYo
hKITGQQULR8lhJN30iWPDFrL20MZZecRll6yqAQHrg4gyyFkT8z7Q7rFvyIQatmiW2ZxF0Fg9bjT
IqOdKHQPtzP0jdo1sC3wVQGIH0l/QO5IZR3b4fjOgYFKQsJ0vij3hZxESF5EbBk2IrwY9ZiBC0FX
0U6uk8+sjEQ0ANBvm7KYDC59bEr0XyH4HH6mQLgM0Z8p1siFENcguIrMaTUX21dDYTniDvZ9T1uW
/m0IcMVPT+gVZ8UyfAR3f1/xztqJbHsdQdcSKIc1IH0ILAgglfqBLuiyueN/XcyvKPmFWfgZKQMn
HncodQgo42k1Bmv/jFBlzUr4Q2yvBDh4MkHbAcAFx/klf0aUREHZho7/XrQBfnVwT94/3EEzFeG9
TmIIXBmq6sJeaeA5UyuTCZwnTQiry4EaVTo0QmOHID1UR8/0krMHpBYtLtTWDSTdK0k4YLnZN0K1
veepgd+KQf5xGdPRBW7Dgmvk/HvdB0MiHqxzvDshTKecmkyx4oC3EibxE7IaPIJ37twKfOXElQeh
wdr8wrQH8EJySIuLESwN1k0HW3y9fDtpIcnu0XWrYH9BPS78L9ruQ6OuB74ZvPaPSRuSmeizqN8Q
xld9u+GhfHmz9eq3r+Y3qYfU97vkwUON+hVys357o3jefc8hi+R/jFEEJ424hnmZnip79CBbEncT
3/bL1RehkRiCI2SMOTOuNIEiqDlPT0ns7KJmDDVOxUCb4t0+//GMsLQMb9Pj2Ml+4yfDFKNUcOqL
uxhbVyCCPMEWajwOxJSQjm8lavbL1Qjo/M27CdnwxVRHFi1OGlQwbyQasIReM+OuReaB2CjQ01P6
yQGdMKtQmIcVa6pGqFpmxqGZOIR4IKqYWaw+Z1xhP6J6RfTufYC6n888EjUl3KXXzTkJx9eiFc26
/DBonM9YzLuQsyZgo+8Mmq2xR7p8W0AU7dqLoCwrSGJ2h/5l8sYBSMM5tg0b7Ek4IKC6z0uVqOGV
BIb0Xdg5B+NUDWvOFibADhasenM92Lk0fooQbAXUXnaPx0DLyh3gE6ten9WJhfuMDXy87TYVJwas
Bon4rhs2hDfBYwqII6+j8UD55Y5JFYE5rY0kJEAWom1/H65QUd6zjzcBZdD0NSD2euEUpxgyNXts
jsvH6MIlkLfX4pRqs+MeJP5zQAX3YmkFsCEuYcgRY83YDLfrnw7d/rSlJ5DoPAlHlGg8MFFUg+eG
5kr+5ZpQM0j36HOP13A6hJVtn6BLVd/gpZdBR6P0NbjfBT7NA6UwEF+ynxLA6h+dCbwSyW/jf7Et
Isjsi37qIQbb9fQawQyqOf41UhF3ovFsYvWKNaYQGSj3jT2M6II5nChVlgi52xghs97uDSXVvsm1
CshOdbRxS2wM9Zs4i/8Q9MLecC4lqXH4YsziRmFvG9qBE3LcEurQ35S4EyzCRiz3URnmWAlnZ52x
bg+BPxROlSf9QWyLAe8SA9UP8FDZCZZ63f9J/2p9UCrsTV48YldL1Oskeo70w9Ww60ioEwCrGGGp
LMgt79OhHjBJiTICWlI84GDuQvIEJ5Ck43pmrmB9OG2yNM+5XbP1rprUsVAaYgpJx4gM0MtK2a84
zo6Hb4ArA4+GMBcgHeBES7tWJzxcR9iA//yP//6//ufu+z+Of9fB9dwdr5f/uLybwbW6vJ7/9Z+K
rP3nf9z+z8fj/X/9p2mYmmk4uuaYsizrqiybfH63GVWXo/jj/63sPqZl3H/naXM4bk7J00exwPSo
wJl51iOSOEeSR0WnBEJROcbdYof3fkdHdE8hzy1kMHCOBII4wx9vdl7bEDVdLjTrsGtDkxh1bXvb
vqAj0Sih4aLcN7K2P0p+/k5UxzQhSFJJ1im2C5SUA3lCTQQH4yv7KRg2rhrOesc1SV98EIkg5QII
z1oWDgcjxeo0+YCUBGcVyTG4ef4gVEFFL72TBtMu1mCFBt8/cyFnTIfwxc5YXxkENVGhzAF5p65O
2XF7yv//l1SzrP/XJTVkW1McQ7EtU1zy/+uSXh7X9b029fMUEQc5JjueaGy3O53+hPw3dgrV11ef
xYWNFptVl6AyQDoE1NQ3CFpj2ygeGNzPgbar1fCxVzECpHVEBPVtzPYw+KSPkma988DIrPl6SZHw
af8ofZvE24PJ9NzX6LObM+3d0Yo3bol48EjVN+cyH8byfgkdK7qf4u4RsPyZhCpcQpQ+kI7arkJb
nT0mNe8W0RwbJX2LWP/ltfUdxAN/5c6enSsfnRQkpLWjRW31mOh8Tdt7TM5Le3ZkEaNz5ugGKllm
1NNrc7xiN8h9UvnjdvEdGSNMSVcIb5TFGI3JxfoBaJECyPEueAYf5Di5DTqEP8Q7jeXljQYkwvAr
Trz2mOqkEb8198e4rJDVkabVv2wgFMmdZWYffJPzDCyCfmJ+y0o9BiymFUXLuz0DPTPhb/rZcNr4
kLkTXobttpo/gW+PY8i2rPwz5zp2xvWbCr715L2rBuqOwoj/zdmZLTWuBOv6iRShebjVYHmesQ03
CsBYsmzLsgZrePrziXX2btpNQMRe0HSvbrCkclVWVuY/JFhl7uQd5+2SRqbWK9fqTiNKpoh0p5tq
d9vx7RaylOBQG9i1+2RD5wmz55lCToWSB1D6wWmjUDFAnidcI3ZM/aDY0bML59pL8qod9Fm0jEZX
6v2DFOXZdFqxlU6SrdGJ+ERTc6y+o1FtdxO/6YFZR1KqHAsAqjeknVQn+vEUJ3TfmAgv16dwTMUB
MMCUEgMdjldOUtkBoYdcZVO9Wfb9gPkKiHFjUtG8XdCmsoCPozcwv6xzCnRow4IsjGHKrsi88VqH
di9vibrKEBZI1dJFiBGEcZLJcYqr41KbH2fWPt0xyamoleU8eDIBT2ZutBYIu+dJRvtgJayPJ5Ra
iM05bD6k+qkFgQ+BmKNh9r3TJ8WuATudYVvADkzvftcsT32jpC3fsajKgyLbQI92d6r3dy9QBpY0
atJhdR3c5uxi+RpS54B0YBs+M8Qz2gzr0+zndS3r5sO6NkRJEjVJNRVTMWTFUP9e13J2SUu1TeJV
JLlXcXEL5oG5amkQYhx1/ZDvTyUHP22ZC/NQnBSQRON+YIFj6FsNPJ0n2VzRJ9RWUjNn5d2SUant
xHzMVyN5tuhpXRKmPTyE00Bm4eMLREv8xokK8MKTFLli4xUU33bmlI7+WRhqmqdeqOIh9Zv0kuAl
0RwBeNN1LwWvRTYRzr1SHkrmoElWdLYjJM7SkSXNFUTIqBC0tnIaCxfnBLcWtD4eEhnlwR62i1fS
URTIkFW8ORdj1KhrVQElnM6MbJJVtLjqi93QdxU8PltxXtEdjZqRyk6gbAjFFgRi4VXLMCGlpkA/
5+7TY9c4eBz3STXXaePRZjRtk14y4g63XlgtjdOrIS11qiPEGm1gnkYVybEMDgfjaW1VZk9hPchP
U1md6jjGX18jdRZYy6hMerrpXlGyifo3sK8Gfdy1xlknIHs16+nZnLbicyENw3xnxVvdeLukszpD
BVPv69JGIm0+BZOL/m4lh7gcV5GngLVqtkXeE5F01zw9W5ilX1kDKf04AlyanaT5icdpxKkE95Ik
KoQicRImgja6HpcxuvLALUCsX2cqUsniRCuWqJueTwMzJrgpF9y5ce9U6cm2E0Fa4yITp/MT8Ikr
YEeUMcM3qXmSXktpWl9XlFfak3dH0FUdVqfnFDIfTgsgOa1e9nSc0cmocBY76R2q1vK0di0pveLu
HpFkTu0b9BNaI60v0YgARoq1RtWrpKUKfoADp9ACO2CJizQBshrmOo5aLqCjsFiJqCOl2uqSbTk6
qUkfxiJ6rDHIsmtPH1/2d3ZsQkam2gYtABgucMTDMfqpgK+U+E2/+GYwFTD3xo6dtuN5+fNKVMVv
F6JqSZbJivxng01jSw70SDiuZJ8ts7MLZtXAUmgwg6sg0l4hJWeDiFLis/B+WbISjPfbQR/WW3Ng
XEYNR0tICRIizdTrBzFpzZWzE2QdYVFv9PdUBCBKxP3ltrXHVOu/+PHnth/iR3WSj8XVCI6rAtiz
uleRfifQdwcALZiUcFjNNzE5lMWbKQ8j9s/qKZCH57uj3/byawn75NoDXoJII9V8BOzdExRuy9fY
8mTipq3DN9wXmzMi4nAUmp4BEOROLDYNuoCTpJ3lOBmBQgKa+n6aJx5UCvSP4WGjqRrbP79FkvWY
BP33sKaiaYapWrLykFfejOoeysIlXqkL0E91PC55j9CbWKczkZ24B3XVWF+AjUZ2hXAvhHjlSULg
uIUUDMngQPEIIRNQwvgjlM5teukHnLqxFkSbkuZh0ZmOtUdHOiTLVvEU6D6KU2q9bB/DR+c4RquP
0gp1qTdOM1YwNNVu8BTgMhxdQYp04TOiHnilqeabKMigQLTHcmSQRW4DUsLsi+chETOAxl+T3xzp
zl9c452USqb+tQtHGTouytDgK93ueUbriZVwdTIgakiRQvIHvQ6fdITOYHHI0JzHorEd8DV+jUew
4YLQz6YqVWj2dcBvBPgNOKxLl+maej+R1jIYlc4j/ESJ+7OsxLIUq5GE+xMRVMVAG/l+HHJyjy3w
PoWW0hPOLoKrOlo8HeWHcGa8ndBsAgWSDbpDIYW/UTE8QjyaWZHDY5vbM1Y3i/aJI79wHcrz5Riz
dtbCuUcps67ca+4VE+CGJArHVQvUPaACwj6OJpyEPgpiYXdfe6XZJ3bA+yNMQmmkqjMakMBfEITD
7bRwU/fn6WV9vxX/mV3d7PuSYstGGSaVcI1XxU4APkwBlBSMw6DmmeehTsMeZAat4TNiXZqK48rk
+KTp2A24MYdWoFng1Nicmt6pHCuRd58dqTgaPQGlbQWm4XEUHQcmHWT47ze3zLryWInGCp2QygbG
K4LVQuAMIVy4Km/6swQynKIwdKRXzAlBLz0bCwHFT8QvkR5K3BKyFVXb2NEPsumE5DPzCErFJjd7
t3d4TsVQaBBGDQHxjAq4TO8RVQ6Thq5/m4FCArlAZ6qDVKjPGYn5oEaqouPuRS8oazeAAegug8yI
fxll5fuA9WeUu3fhyyifjHt4v6lZvEp2begBZr4dgoX+KmOpPuIWEegfMlR7hfNIOBaubsatULJG
dQO4EZWMd+1gbMJZcR6pqPeJbi6DmPV4P46rn+eDJMnfbgl/btX6+1bTi5pG8SmPVw3yxpC0pzLE
1FeQQZA87uNE2+jwVDBaDOfFbZaIveiCIDgNaM4jznGBLlRwdJF102KkipL5Ed090GtsxwtB76oT
0P7Tj4w+V9HLO32fCyKrpEay31x9vTLs+L4zb/Pk6JVX79qsI31wU6HWIRkkeSTdVGIa08+RNQea
ArmIgyn4kNK7J4crsQoXseNrri85BhWU5RHpNB1ZPagYLgYr0gxyliBb5Mw3Gsh4FJPSy5MiWeXh
5g6wFrhwsTLCfm1tTngkUoG/9430SRWd1urll3lC/7AdKmk/0z0TgH861qoBQIUoGGd1H/xOBKQZ
dG44yI5DWmqq+Mtu8Hni/VpkeNgMPjf0LxPJymUtUdIi7kScEhO1EGVfI4tA7+8AWohuFYrqOQWc
0o2gJtBGncukuHs6zuJHSmBaJtuYxsomouXAub91atRAoZWuEb0YUzq73VClMw33POc4msPulNfS
UEeYjbXFGn7nsAQEmLOWR0AoEaKV0Arohyjsou9D+Uiw78/xvQ9UPRF+eXZJ7Xa6nx5e+ntqxtZF
ElKZqXlKRqE1DdpJkHWQXYphKbqG0BURBFbBmww12MGoAsaT6C2WvXog3HslnM8PowE44Vc6VVmq
RueBaYwEzRPpn+PGeiKLGHBwRgIYBk8W+rdzX8rd+9FLQrcGiJb5EeJBNQd4kf4V1dPaNuGg1k5u
ehJMEnAaYh/77NvJx0hdQnT+U0dejN0ToP/UPWnbK1hW4v5xkMSDWB8pko/O3BZjnMvJkzQ7PI2P
QKuxQrx3fkHArmJwVKC86JgAH9Fxex8ZF483JAbtChTMYEPSl21Bu3Isi3NwHbw9l8BtwZ+gG1LB
0EL5eFN3J4vL6rSr3mRiYzjKA/9GL1fpKXRIpCV7FvoNJcUkeCPXGVEVq9K7LSNS916/tsEmF0bq
1Y2A1lRYLfaQSjMULy+fsnx2RCBN8Ym2pI801drC52yr47II668a/xaefpkCXfT6Mv8NIRTuRjf/
JdxcxwpUPCocylRastdjL6v+Mue0LpP8Z8rpkmFJhmby+VCByqJCu5wETqoFqPg1UiLUvW4g5iFq
rKj03FZ3vsyswXmsvlq7GNT9pt6x9ARQuzdH3NRraU0ZCU9FHArU53baZvBXe8qLvoJrK78nh3rB
vOkylZLMydZJwS20sWEvjvAqAyfU6LMjXKrUvQrOz4Mpf7srfXm4hzS6jYQ2EYtzvNKQBj00m1Dr
IR/m3hEpeQVW3seUu0tQmgE5zJlS5rD2anoexuCX7VHuFu5Po6z9/a4mqVybqUqKi0aSZVOXn9/X
9cUhXa3H9zXywRwO6WNT3LdskbYibhtgaT9u218G5NsA82VAHlJtswmlID/zbp/NAQSECrIgDhQV
tKOBtJThLIMqRdaAqlI07SSinxBKuq2EhXGosU9EmXneLH++Jenb7P/LLT3kZ1WsUWuWGRoLtv1r
i9gph8xZsW0XeAZPyR073NyyoIOd4h3188W7rf6nt+UhaxFPt8tVULj2ddgC/34rDhGZ+Bb+0+WX
6rn2/WNqsmwYiqxZxsO61gIhbMwLlzpLbkaNrXJ1irw0aqHviJ8pnHc6cMQKN8dpNG+GtNnEO2ml
oxqO0c1eHfkXhCXeYWpX9bqUe6VKZchh1O6gRUT38nSnigjWw6CbKI8qrAc0h7RU3gG1v8ouDPm8
ZC8bqNEyEHry7r4BaydDiUIhH3v433by7/Ms/c8TP0SW0NDV0Iq6OY+X7uG0vLzcV/pr3cfNCxFE
kHy/VdO/Pet/ueDDaq/CMovKjNVO958hM1RPK5FhS+lIRPi62eUGqgeohJCCDZlbM9UlVzu7x/Ud
JT8UI+QhRVz6YsVl1bgRSiCwGOBdVr9EJUn5ftr9GZmHaJAKuR6KpzReZWiyvQq7CGOX4/hKJeGJ
vlp9nRhAdCuXA0CJu66BQRiJCAdCAdGujFNxgRp5O661fgYoNx2VGFTLvhktkOBp9Zl0dvOml5mO
upcAGr6WeH6gWHGAPYShN7y7HS1NS+4OuNlzueAcqq5QCogAYyJT5KBuwdkNdFalcyrcXhbwbAAN
YbULVLeahSjHkeYORYOj8IST5ZEDXr+BsQ6e1hXnEtZ6h9NzjDoLOo4H7QWxDSp77AVkCcWQsvj9
yeiUaygYT9CsqfR3lU1lZcG1MDyAgGeOQmgYR5PLXu+fDxTW8ti/0faAyT6LrqPq3MOsBxuYFjKq
0UOepzImN30WpEMNwTmNg5ptntdyvUGKV23egwKxlvfY6jQCIrDj6rRNXiVhoCr+z8FE+n63+fO2
PgTXrBLrMDKZ8O1KP5yfjZt31Z3w6uRYqdJ1poxJ/lzRDP1tD+9ix79h7M+FH0JoGjfnuI6Y+Mrq
fNs1KA0AVYV0o4/y7owwFfVRKwxDSI4c9IGZo61DBZbyLQjPcCTChVZ6d5gab6gAKNKwoR6NUEPZ
bENEc9LpHen+eCw38zP9AsB85aBGiQJpBnjku+TJQMroNdyB9sqqCZYcIGGBWFBPSRKotL88q/xb
HH0I2WnWCEWssHYo5NWWfwTrVerwN07qsNU9tfVrKiAaEpUbeojVzqpdgMLlpXfGadDyA1RORK+4
LaEbIKwJj/GKqdH1txX+fSQydV0xRF2VpYdIdFEiOWySiH3lUKVQqFxshG+CLRlOajq1n19+GRXp
2yKHoWmKpmuqaGndDX3JGtPKPHMQpl4ozc7r4wj7AFwi4FFMw4n2UqCGSg3WxKtT355flP3P8974
LqmQNMOyLFHWJfOzb/zl4k1VK2oQ3I8rBRcf+l2wViGvkF1cQaV4V5TtEi+BmYS0qjCFjXekiOXR
sAlobWBlVMAp7qWQm6/eDUcrcXHPHDHpmYAF7xD9CBm2ovhJg5zKXRwm1FfKvh68x/WyJjkhm7p4
GLWgiKabA9M+A9cV+6X1JAhbtUcbeKABVcIIaKxgyHhZGuso6F/AjF2gs0IrdCjk3MsBtK6TvoBm
jZxBrEwpOary4AZia/rLYH2XCX4drIepUd+0M7poFYayta0pXmNO43MvBftHnzT0Cnlc4X4bccc+
JETDRAP0Jg/pdEUCLViOxMIQMcaLY0E2RMN9ImCZoCLKvzkX6zqaStbLcZj06wMN8CLxWL9i59vp
PamZ+xSKU1DvjFJO+Ykab2cbnfUq0y9OqyJfnpqpJfoy52DUslFyLodnbB+Ixgq9GdeiDpYPFNAQ
BeC5DALMuhBs2CA/j8+3M5lmuGGpBr0zU3mYyW2ktMqxjOmchb4E/QuYnjy8H13DhGSpvBnNgO4p
bX4w/3AQ202zYrcIf2vgfbdDSxa1aNGQZFl+rEKoFAxFs2I9gQUGXIrLRXCgNrS7cyK7+hBI4dAS
4qM50gOro6PCZG16lBzEzG3ceAR1Gc25QX33/k+j8+e+HgoEtRWWaSlZRwQxS5Cd+SEdlzlmWeWT
NeV8VeAERz0cDKAJYWX7y8W/i2pfB6Xbhr6s80udtmJ74+J4obbk6O1WWlKffxG38PJ/vpbSvdbj
lkbar/OfqYua/rCXNm1zzFLz80EhRWc7cUgOR0m5p3QIWeP9Ps6h88Z7EVguRlam4igH7UB1tfYV
4j2tMzvaUKhy2td83/ySzBvf7fSypKv0eE1JFbVu+nwZiUyWAlmpiXhw9jbwqC8bDebKylykq9sT
JC6UsLK5NUr2Z/w2walbaPRRvJqUfnj10n2x17Ym+yP1YLItCfU2JLvWguVIUyBLw8ay1Z3kvTLj
ncvL1ZF8ivaQnzK/XIFlogbASTl76eiuqAHa+3qGXibMcVQoKW3vKhCGwTtoGJR2gt8mYJea/vO+
/Hly/WF53k5G0hwrnhzWA+vguEDpGnoaYGmgfpMKS2p4MMUvs0Eyvpt6sqJolqhqjLn1MOCna2Ho
J7lgi0HMG6g2OLrQNc8urZpWXXK6p/l/3wW6myMVdBAP4Sied/uMlw8p6RDSnjsZXzmz8Wg0s14i
2ybk7oU5Iciak9ayETIViXAbFrIvLk7TehDvdQwOhoDr48FpqjtoH0E0d9KBtcrc21TbxjvzNXwB
v5vXfnnvZy14ORkF2iEeWDW6e76J15NvvCM1AMAJ4oytP4NMAdzZIPYNRSjAvg9/rZkOZG5cjyqI
hp0To+bFrxVdVariikv5eQRmwz59WEs2QqnT/MSflkoatRQZ7rnoCy+qBXTf7mxSyZC5DMQajnxz
fGkm0tDskRW8dh08H/3Cde5ePk7+bUAXBoIEcAS0kjggYfx27tGXAeGRLgywySMDBKebbtoXHDBU
1yTvI4mEbD+gBKamMGyhomH3/AyHVAUR57N3/hwD1G9X2f++6Zb4MNeiQoyNJCp505nWa948DpLI
5x4dufWqI6Rfx8BhlrOb6typv98cfAvpgm0RJAZdb9ol/ldwHqbqO0Vya0Jb5rYuavgh1P7oCyKK
SJJU9C7FwMISeCbjlQ0tsKe5Pz+H9P3kNYhmqqyqivgweaP4nMh3kclbevXNiwXIwp0qZABAJnZ/
u5ryXYIB4uR/rvZ5N19ikxhb6a1IGbWkE9C9HegZq8z1yEl37QoUe4mPlxC40UoBIIx/ICKv1FBt
zZMoygKfi1hXDoH0uL+60OtBd5Mqz38eEvm7/fXrTT7sY3kcV6F1Z0j0l3RApf7NsnPVDl/S3Dlj
ikj3bNHtpj0NioV3GhznhD90blogW2DzEBdSyKYHeGBUi5/vTPpt+LqN6cvwCef82ordpGvf0btC
Btm1PNyKisNrCi3gl4t9l7aTXKi6rFgmufNDIeAiXVQpariYDFnuXV80zls9Oh8saIGt5dK5N2Ex
xw7Q63pWVL+sL+3bR+2qa7psKbokPxyllCpQpeqSk0yMjlP1QB4BAea1WFH9xui7f5qKPmTW3W1Z
r/UhxCFkCVW68Ev6AS0g3RkZD5A8+C4d9xWvAPDdY6KTNSGgmODwbAlwGa2aqfmGvfr8ghYuwK7U
Lb3G56j+81h+Hy2+PM3DKgurm2YUOU9DzayAbVdAcXZCjAlI6N+vH6dFXiNHj0kqOEPj2nmeG3aI
w2HVC+dwEJ5AjelIYtU+rXlKw+o+Bm8BltpNXoMRzOvLjG4wgBHcZq7uKf/lyCh/u7H+uf3HvFdt
bpJx0W/H1QVfhkO9huD7AkgFedB6JK3Bdbn12UXF72gjFBsB0CMnqFyzAy+jzYN7+S/VjG8zMEXU
DJVNV5L0z4P4l4Vwrc9KnF5rotYrcjH563m8v25FBPLNV1CfACTq/XVqsTMhEbgCOm4XBBpEPbzs
FXq0csDk7tjH7DonJWtQsv/57SYL/yYT+Xp/D7O3rjJDPRrcH5wq9MFwgKHNnPd1w1VEUHP9utkG
IJGIeYj1IQIpDFF51238+gJA2GyeNwfoUYd1m6pwSbueBvtKi3rpMisGmYSAFXrP9m2ZzIt9UDvN
VMNsBtv0d3pk6YjhV918Gc8FiIFe+JI85xsW8OEOjmqf7KVexol3r1xgx4bE+ymvBsAfRJuW2Bay
nDf3SLlt3EHSsDCGmAwwAF461pgksvIihMKQToXiTbu4F/ZuGU0HFE9DYSbwZnCU31DQCMMR/6y2
vYMCrhY/R9y9Ns0di1C3ufsW9n0wYqX+7T5CgylpBmayaBSqr6MIi3HFhciuQ08i5s+t55/fnm87
L4pESAPSY5qK+hBG1WMW5lLR7UJ1z8DiQncvaArE/dw/B06N+/s8vQ6RQNXR/cXD9+5oeHly0D9U
2yttxc4F3DfbX2KE9O+2w82IliqKimyZivxwqjilUnoSLTlayTUqijT4rBlSj4CSq7zHW+QgYal4
ab6ULh5bIQg8HUHa/j3p/Tw635TGNcVQFKlDfhuWbj1sf7JxCvK60dRlbqTj9pZM1Fx2qxOstyN4
HOL+/az2b6E8pjnRu8VZX1eDX7KSz0z970weOIuiSfQiDN00HsdClZI6Cy96wLmf/nAwVoSFHsyR
JKkQw0IAKH0SAHufU8Sq1JdAXgnFR5EqBws4Qnvty7QLBdDZetzabYA4R45GegEeqrRsnXQaLYUm
h9uAy26LuFteePgVmliWAfyFr5a60EmvAfpkizJepSdtmekO3KwE6vbpLbo+xZdnnTb1CVmN8jko
DvfnKppVqasxZVCDFnxN3pbQf/SxfvwtBfgmFmuaqFuGquq6qJqfoedL6NPPcnMyhRZKFGp/6eCy
VD0cDLzLQv6Q+rWMhnqJpzBbwuJ6wxsyci59spdGddtOK3N5BInevnW+KhxWq1cJtwm0E232SuKH
HcNP9Op+6gXPuhsOwMVuT1f45roLeQKfPnVOMHHTVYbCIhXMyQlaGToITxoKjAMsgec48PWiLYfA
gXBQx+DGR9ZG35IZka/jvFra9IH0sTqjvT8GHPbEtlVAu1kZbnwD5uTQCgcSZKJjR/8dCZe7H+Nw
6916xYSQuYR/Aw/Orba0wkCUnk8+8ko06S2h05O4Wr1S86U7njk/r4nPDe5hPloyE1K2Opym/pmt
fBn0kxGGWprl0hIrBVP0FdNPglmSzqzjUskWkYVAXu84IoyammsisYLc8s1vVUwOPo5t6uV3ydaS
Q6L38nYbywOkV0S8TpKlKj6p8kwQflk//4YSChMy25KmGrL5D2gxZeuRjpIlLht8WpVFBYnFsJxb
CxbXE25Prbn5eXykLjb9PT5ckJChKAokHL78nZgepWNdRy0X1IyBUCSjVGZTY4kFFTJ8kdtGfhD2
oxN15iXl0tiqONWVZCy3qRr/Uh779tn/3Mpjdewc58fA1ExxeYUol0eDawhYH/fnYilEA9wdCmHw
88N/d0GD0RZFQrekiA+7SRAds+x0jcWlfNxq6l4PB42IDl0wEK2n82UaWslvO8W/bQZioikbJD5q
96QPVzwrqZzI56O4vN+3KSdNhUrnRUJkaxZswgUjzZudwSKXCq9I97VIPRv0ZbWrguefH/2bA4nB
jmWwTxi6yGn44RRsXcxMOVUmabfoZ9q+xsaPeksQ+0X9ZpAaqEdPKbA0vK1+vrD6b0ZqSDy7qckU
QRVZeUiwouO1lgQluy8lIlgIr8cF76oJPUolneuU8o5kMGc0D7F/CQ/2j6svYAWCVCDKv5xr4XZK
PSyzNWrtaPnq4OsqKAeAzSlft7Q2A1eSQd9j8ir4mNBlsReiOTU53weX1LvgkZaME3kbFb8s3G+O
40ZXgNcs01J1hcPP3wtJFtKkvF2tcnkJ8LkWyZKQzzzO9QigkCn0AnTUoDBF65+H89vL6hQMQQBI
bPvWw1lPEk9apIf3cpmQW0YyQgRHX5LBF82j5uUE54030rj/snC+aTUTSy2Lsq1F8FDMh4fNIkHT
dDAwa/KMgTXSIbg3L/niioQjIlhIQiFcDiXv7TQK+3gysIdAXF4iNL5oxp3yChAfCy1du1jIb6dP
STA0gpIXJQb8T0fX4aue/PYO/bv4yEgkGTySaFmGpnbh4MtWoFoF0Lmjla+VnbHK0VDMJ+FQf4Yl
FY7l56oH4gu6prW2+j+/R6r6T4z968KPa80USiGMsiBfI5swPrunIQzEETXnPsfzftDPkD85w5uH
QAK9GKcn/OILjHdBNIxhrsCNldH+PXaUsnE1QLgMSnYwaRbitOmr0EF/vlv936jI3cqySbuPjYip
/PcwyZEhmPxrvo4wWiXtokMR41/QLNqyU4uO9mAGcQbUqJpbID7BP3RiuPoy9lEwBMkF8kd9bV4T
hJ5A3phPlFYQFLeV7X2rDpp5l4zk7+paH5/w71DXlw8DqQRE3YHuIpDWgcbXHCUQSLtSWAuuYOXd
9OY0mSuDxWttEL03kDvXX4rvBN/v3iVFoT1gqcBp1IfsOS0zKzpqdb4WFx0X7DhNx8IqGVCPpnYX
OGyJfjVsUCts6JU1HrLEQ/PltulOcuJQwakDT4HeiQxJdaGUchhBVOlImR3bK3QcEOR6UZ/FmTor
RqfRaSrtqg2VMSoF7UJatNNkGwyDYYkGIH6hg2JyHQT00yfNq3lInivcpmhFdypKMEioqm3xens7
R6jtJmsM3JgUp9VtCwQAwQBsU8f5tF2biCZNJfRo1p3rST7Ox6c1zifoJwaj88IcBVsI509QmNVt
PelcoiLvtMKLcd7p0SYfwQw24yhbnodIPkNVNvEYtcb4RXh05tFlRMhOHcv9ChE+7NUmtxXSJ6Jd
wNXvZBd+npPy57Hh7zTF0CkYWDTNaOOxc/09KdPrqTrrwh1JlAmqmZ1I6hzIMDXHTacgiVksejn2
p6ApOiic1dlLUKIE9m9gf6p7+HIuDOSSAhBY6gRL2qEBypjSFAoCh+AJAWI/ciYyoogG+vSdBDRQ
TPRzoK/1VO82LMiDVfuOAjPRHHv4CK41sgYrij+QLLDSQ+Tvmf3zhEAC8khIRx5q0DCdejDShY7V
2suG8ygvnDsUj9NPaNU57ScobCNgB80aS1l8YnhHrd5lAYZGTnt8l6X0M6RLkZZ4ITLQ2n1rkX4b
cTK6cTCiZA2cCB+i3K2RokP5+xWNFG139akidP7YHfAiRWvauSOcjeCIW83Ts3tuHRhXSB2xuO5g
v/LOeKh4Nd8DjPUYRVDL8C/Pw1vUGR0Zi/LdfIendKF9DBIIzRkE4UbFEzx7ylsStQ0PbEaHncWn
m3IqpC50D24etTh2vOYtBaZDdesNvUSSKxALuIEB2xTt+8cdOQbY6J1HcrwQt2Sg0Bnw8uYnts3b
8Q2p2nzL/yEng0gExNkAffoTIuYOr6Aj1f+RvaCkhLppwruF7jYtiqWwRsEBn9cQa+d8C9Tqsr3x
Y/EvcVIy/02diRKc41SydUuj0vn3nKwztapa+V6uT/Zu94K+5gwmtAvgyZPst5sN7tDGk+eKfwtL
3qcALXhUiVxCKPDbj4/5fP4+36IAigW2V9BcLN353WZC+RcHTi3Om11zx+fTH2xD/uG/X8A77eX7
/Oby03cb8VBkqe17/2P+/Pwa2YfA2aBWuj8ce51U536PqSNMgf4e4Vl/cajw2uoMLZh29n6xD7z9
IXWm0+lhsdjsLvZmtDqgimGPdvhU7A7dd0X2XrMXi/0C4RMb3rX9JthvV3uz2eAKsXvZ7XYbJGyx
TzyjTfI/H4Fz4Kqlvf85DOjqN1u4oRqaoYgiuxM5xt9Dbp4FST1qcbnmCGwu7+Awlup1JLgI1SLo
gUHrEFY0yjL7PRenh8tH4UKLhgOfINGOFRBPIbKwu2fp9Fo7SXmD70FrEFsKAoqjDju11MunUUDn
1wF3wu+++4KOV/c7T9w4fHb6qZ3uq8FrYEn5XqIwYvrda08QMcb8nRlhUel/mUAQHAv2DMs9e7ae
vfF1tk7cNVYDMwZT681ecJFOBjxNHvbRkfTpstmgXVz2Pk91Ji+80tub23txJ5Peetbr5hpysBN5
8zLDCtSe4cdoryEhTWZvXMttaX28RQ7AeOyGuznExBmRRntUqie1/RH1asyCmGI9yN29JUKS9ho5
ZCT01nwSoFygw29He6YjBsbfJr3ua9p7Q3GBV0xXyUrp35xslaO3AFKP53rjqf7/lLdsbuqtQBeN
7z1SnrihodMtA04XcxgC/W4a13Y3jY8+fkv2fLlc6u77h79FqO/oz+fTxB6PCWE+WqHOtnSvJ+92
96CpdMiS12ohzG+Nd64GxaaFg9iR75H4G2/n7+PxuHXGpbudb9/fUYdkGdXcwGnIxXl4UIvcRHcr
3Z8FL9tm25N/8o/+B/eCauJ8y1qkBELyOQ567bK7O0oagwjDIFpbrMi7/QG/ZcmLE2G5O8RSx+gi
eZgTO2jRwuDxRPSQZBuneDtZ4hrSe01pWXS/YPIj5tR95HAlOUZ7dDy5VusTptvFfy8IGsfeZgda
xPxEYj8/5+PamyLJQM/mOQXgzpfhPaXj52D/DEPLHoKidArnCfpEr7tud/3OkqPTd+7+fO2hodT5
ieAT8vqE81v3+zNj/Dyd8kNDyZtOn5Xh9PlVcaZY5kxbdOleCSXd6k8Q3EFixz0cVpHdfXYrHO1n
VM6akYDcG81lBZ2r7i8PZ8zNO9nZZnRYHMo+XbTul73Xp/vDvmKVUmnphXxU/X05Ug1CBkgc13JZ
qaPN5tItLfjFfHSrjWbAMAVlZ+8QLadDgiLuKB9ZiAae/U7FiegUM9hH9yBidd/YKwGzBZSsVwj8
EfnK/mJxWB0qe7HvHoP652eMIoUlLnXJQieJ2AWLM4qGpkOZoad7hLL9HmtfUI1Xh00RMRwU4LjT
n+OYJv7bI6M6qihdFVvViWgPh2A1SRMjvijFetKFH54Qzd4XTHM/DYJGG8XejYjGnZDvZrOviMv8
+WLj10yQ3m123XjxDcQHZ9JFJDdzd+6uC9qT3eTW7TsvXQxhHHf8+9V+2XURHd9Yl+DDOn17S5CC
5nsssAwvb8ST2cvLDswbQtOEgnXIoiUQsJ/NZq09WA4GF2f9sVyulwOkqo/+8nNp+IO57RsOHlLz
j48Pf0BoGfhMad/3a3u5/BCoTkL4sJe+z/Ly+ZnBh/3xASjc+Zjrg+X84nzw89DGvXfL0d35R7de
B5aznPsf8+XJeff5ru5VanvebaKmW/TXA9Swlxyb3I8PtsGTs1xyYd+f88EnL/nB1T/+C3trXBW4
gfXyv63z6vD3y89/W4ceZ03+7eJwu2PfG0/Hz93a9Aki07E9tu/OdDvuVuDz8+dSBBTDMvacbrvE
EvF1OvSc4dPT02rVzaPDgS2UWijbb3+PG7c9YioFTEMblbJu5nVylvzOPO0m3hMSQPbTlKX3NHyK
7P7w87fIHg5x/ZHtp6E3ZFV6T8Pu1RP/cHKHrL5FN5/3LC5+glBjHxaBs19sIn+xcFaH1eKwYNsz
3ANXrezPb6WljWQdulml3V/sEQO0FxvuDBflki2cxcGf2dsX7O5YOrESRuzqfHYyTLHT7aLd/ziL
2Fn8UnhUxf/H2Zn2KKq1e/8TmTAJ+JZRRHBELd+Y0rYYVESQQT/9+VEnT87e1TvdyZNO173vqmpF
WGtd03/o1/iPlJ78SRM1SPSyTEPs37G8fdVJktzT57p0djXaU1AIMP/u5dQLD1WkqTiNfXGK5rP9
XmsOypZ2hd4H6dxYQcwPLzmWK0sb057/DeVYRLOTELzk5CAK99vj//141wfpPqT34u79Fup3Ux/8
N8m0YoDXZwqKe+FbF4y2pGDDT/Aesv2nM/A3T+RN7zY7sO5vD8ge80FHKjx8bjqciUiw6Gv3OZDO
ve5PsWC371MJEQE1NJ0t+nhYYyf8ITP+/tp/AmLk8UhOAPbF3mNHZMlOnzvQ2+KqNWRE+Sj9Nwpc
/qqNYO77qI/fkbGX8XkX7H6Xp+M+S+D/8WoPzEGJUMun//RLv/AptVukbAq/GMP0ILg9LI1wBahw
pViNSfJ4Op/RHyAWLte9AO/8+r01+i3Y7xYXhfoppO4+Hp620w/dQEMvnE77hBWCKop9dHnYL6Ao
mHXjQGjhmWLwqqcTIRLS0ZgZrnlWrbO+7o8BHL7NZtx/RXnnfHPZ6+f5yKb4Z5/T67bmI/MMQJ+4
z1QDt9AGAZuHJfAXSdxZ/xZPvDE1V3BQBXRA3bRWi4FUQQgsviNgL80rR9DaVYy9MFrnDyLA/BUA
T1Lq9N56koNnsX2bdzj4YSDHxhYnjLtRDoXRSSwHgkBKQdXCP4EkPO9fuw+Z/xtYb5giZPuL06Fz
6N5XBcKXBDWiDZSAA65XmMR+/xE/KtS5tF/o9cF/URE6x+WJ76AG6fw5kojyf2XE9LIEBLRktLWG
PyJJK2h18q7Vav0AVIE6fR5WtBDwyn0F9aSaVL0kq7hSUvyMAL3iS6Ys1MtkJ4OTRkJjx5enl7Tk
eOWH9JnGjgofgr6N8Qp7tVnJJDUlk+szyGR18N5+b0H79uMJMtRs1YsZszfcQfh4WgnT1XKKdtL9
RC+nxqn0A6UURJawQURZCfghCUMxsFFOoqVPdK3p3h4QBvQYUmu0V8ZDJC7xr99IMPlEa3CwX4r9
/f+UmbZQZq9djTcseDI+3ayXBxg6sDVJeqgOASWmxP/+cSCniE2h7KEuSd0PV3omrgpC7GAs7F8u
OlirQ4SDolU0trp8SbMHhnFGNZonilUOMff5S7AXvzlY/z7oqBERoWAOJQKI+TmCUtVL+S4bGksA
Cjuwvsgw5kD9ZOx2ZD8DOkXzaJIA6LtNGsEa4czJlh+GCn2m0i3zvj1wv85vkbxlYnddJTieRPlh
MXKUzwdHzFkT+n/R82rhTz/sCsJN3Y7jwlFbE+QT50A+fn0kpJV41M7gMIPmBdk+PTBXReiowvwp
PT2Qz2ynj1+jSTu77h92YW16v4vRemhl+MT0geBqkop8/fpCYt0D7EJrBb8/u8/5yK9ocdGFAYfT
B6vSZMY9xkcA8Tim9JiEAvpiLzJJnOAbt8VpZIuj1EQCvTqjgL/NkLPHQ/wVqMhLWa9VNmZi/S3N
8f2/15ufvRdvBHYpj58kgS1WlP3fHPuHPrWj4kMGr8/kbBziMBjgccNTGA84wdUIpxediV58HuS9
+exftqDwex+A50utqipCD3f67hOc/k/Arrq8y0Q/VBWBDJfGGW1TFHetetLiOJN7pYeBkPf0rvMH
iowiVQxWSljPpf1Qd9y6rYt5+xhEr82KdkSjL6ugjTp1hMzhOSf/yp2+hAK6QyZzJsGhZDrlHMHX
z/40HKGQ4UnIDoIysQVIeqxh/vTHH8NuJxvLm2JZo71d8Vey+vT/jqJ2hvAiKUj/dDjWENpGpxOr
7AQ5ZLyckED561H1W1+Ztf+Negf5PqTF/KN2z19toRSN9IY0bTaVPKlgkghFmIKnugyWt9dE1RCG
j5lAd5sbA34xXwyak6ZeUUORnFbDgbE7ow/w58f3WxbCVYGfVAUN+LsifEOE//Hw9GGZv7M2ey2V
evlUmT+1Jx3YAKr2wvGv05r/ugWKpHNY61A1+frvlKd6C6PuPRh0y/LQoQWSWfVddxQ5FBS0Ngsx
kKVAF45//oC/BYj+A8J4QAgQKcCh2re9//EByzrp2vzOex7aWalDY9+Uz7AuZbM5/CWl+9s7/Ujo
BnWma9VT65ZxvTyQsySnBDOFKjq8l3/+SP/1zLShSANIYX4p/uRBqbXUqkomdcsnGmTgq4A9v7pd
NQguyueBSP/nd/tORP91fnMH//l2P0ZspdYor6vadsv6eXxhUCp3X68cF2CatXTz23N2hcrCoDwF
OH/F5qt9v60Bqg8vfa+1a5xJr6AKsi71MjF2sxYrOmikdxFrifb/YzH/80p/bLGirLVHC4VgKaHt
BlxfGNhDHUPMGocdM70Jf6HGSr+VsT/uTL8i/rG2ro9H3WrSu1tWTA7QSM3r11R9R3p+OHelfzno
9r17ME1PjK67IL5E85xboaFOW6i4K8suWz0ZoLb9rlZD3Fke6d+Wyu9z7h+X+GPLiWqXdNVV+N/l
3+EmMUB8aM/eNGNBhSYdtNqZRjdGMH9ZNRKf/bdVwyBNGML2EZg5/vveZGKqPiXx3i3lw+cQcddB
P/8schRHyvzcXEH+iCv02qT3mZswePsSmlEXPdljqrLAZQZK2x2R7Hdy+vN1/dcRpPfbhtNUVEbq
jyWSF1n70G7XbtkMgnLw2Q2jXJ1c5I3KJSIvNBz95VCQ+hf8cR+YFooc+KxMDVTwv+/D5TJSlWSU
cB+qLGjS3GgUiLkMt9oSgTyESF7XwkKHk+30LESzU8AVxchiZbs7YKE+txlEmaYbSosL9gFRK21g
1vT+xSh9YJD1xLNX0/7S2/+vLc9Tk7lkxGkFbdg/3H8s7Fi73fVErdrloZ6iqzxUXVxU7pzRxlsw
3HwrBxeaT7tpPIVwf8AZxh7czde4CVIUJp3XY/vnh/Y7sF1mDvuP6/lxiLcj5aI3z6ZdijuZSRGq
lCiSGVfZADmKy4rxHpftnGwcjRQ6Vym4rHURbhk0HSn27AaNHeSuqQvoAGP/9Zfj+JuX9OMR/+vq
fhz8yevWVJeEq9vogUZVOkKL/TJW7yEKsyJiyCDxt7duPMThp7VjtPgfOGjfaYLe3OvxjjnMqgHj
s5Cm8fxNC2Us7bLxF1BUjBtqpsJ0F5uFviNRkXA3fQMYY2Cun3B5ISGkwwNQBKY7CReCS9BOmDD9
ZTb8PVb4/QOyYUSZyC1KP/ZyKcjF9ZayHB6vfsbU4fvAYPxqPzY1eE+0VOgyCzYzvHwlHvGTjM3y
4/6ewNlZH6D6+3dvjsasTmt6fvh45uMnBlAInVAVr8HJMgqLMc3F7gdJWcU45/hHmAMcCxqjXWUT
tsyADjPI7XYTY+5z/Mva+h7o/+nT/Rh8Dwf5JW5fZbtEqgcpnrCqQT+iwXKxi9R6gNCG/oJ/Z14b
2GSC8Hi7wtvgub4PVIklMkF00R9nkJsF9efDeFOKTQ7je0CzZobp4BqxyuNoq2xuSA4gTeZqHHSf
3ZTB5x1RvdFW2MSh7ma77tuZDhXKnMp92eBu16wTOsToRDlCR02aAKDAQsmUNAv93+zEAPyxQLpY
epvNZVnvD2jy5jcbzalGdW/nFpr8y60DiX8bMTV/36BnmW+/HNNDKDBLHUNfGoLSRc1uaLVHDX+g
7Izan416ldnZRa4azQa4ynCi4jGkY/hzQIlfIds4hlCErIpX06wyfHx0aPwys731g9XWe/nXcYOA
loPNWg+GHLnNdrvNwusSD7JZNaZhiHzRHCONsPtsljX0YkbRNDrOEWK/fIMeBh2WX8/FHTV6fbGj
U9dPaFkWuoNHrTC90UlfqDYk42qewdxdcih09mAODhyRTRurIIYTjxE9EkgGDJ4e9iUPbpWbUrOH
+Juh403BFpuxTjGQADgozoDaUfVyWpCkeHxeEBSj6Q430G+Ev2wnGHa/xwQOjP/bTz+O105vR7fh
4MlxNiuArsK4glca3FVMZNpohJZGyARcMdNP3S3Wd5ZNoNj1Rt+/PsvZI2L6fRtriilEELhObeEg
WdHel5mCRLXfUvmycP3YpgYWKIXvtdVwg+9eQg2LFjT+Fsc4NvOBeYmN9izjMIA62QJD9FS3oW/g
oq2tOqteXPbP4ez2QubRSGbU0bdpyvRWHNMtYbpFawONLMD+UJ6OCWr9axnm5HUhde6lM0Y0HG0E
s+tAUCzhI3NGaAl8vwqMPe0+aY7K/FuWnI48E9ndzZ1jGELLayrQIrMAU8AQ7jWK8V1FzKq+4aPp
ybb0wHSVZ0vdLCv9SFxu7EJy8I5BXKhdIeqJlzSVeu9/ihcEOiwiiHcTocoa3LSJl4HVzQaeGA2s
XyIRmD70EvkGGOzuYJ4+DWif3XngScvRRz1JC6vi9F0Ar1sMsPuklYZ3JR4n6HXS3BpYN26rLb0t
3f/igKKJgCvI1U/TGLCO27W95H7CLKmluIwdja53s6faMUb90M689ysPF4Wsn9nCkIGeMpwNX7h3
4l2NkadqXr+9ZljKGIRlFhZzg7+Mk/+D/0lYFYEGC1I/jRF/6inLj4si6tdbuxRMfHRP0OWD6+6G
rWJiU8Wjaa4u4pxWK7PhaVeCCElWlREvIf1zeptvp6NnK1uy3+C1fHCvEGMR9HVy2dJpwNpYlYgp
LDm8H0d+AbvmpW1R6gTOKD+BAkbd6sE0chhPm4fdrArVVcuovm6EYkqEdAF6lKtHGTVFZ8Cpe2R+
OsnQzrNfiJiFVWwnud+Mr35TTfWZMApGeogca8q9H8fryy8UN4Xdq3Y/8KjLh7klfgLhyMnxbvxn
sZE3N4dxIsdHusbg7rPHfEuCBcaSkA01XfdrwUEaVIcqVGVOjvmubgjH554F2R8ikQTQyIk46VRT
ONZHrq6H2lRmrAag+Joov7jVwdJSv8JSIWsNfDiu9QyeZ26KXjaJkX/xVCkqGJJP8URpQR4hU2Nk
kd58dTivWwgGP7Gv3dJGfVuHHfbkoHr+HPr+M/J9MxUYQ4AJFH/E9VzJCtDP13aZgOEYAdYx0yW4
tbPECaLtG4CJt6Ckj0g6+up143uErPEihX0TERYlUqtDS+h+vdSJNmXmgM2H9JcS6/sS/h2cmZDA
5IPXAYT9t/K9U8v8Kl7VehkLHjXmsA4raZUB5slU7Ho2DIFv2e7Pt+V3sQSZ98SOgXSdxiVN5X9n
v6Or9jq0Qxkoa/qYXZXKrUfA+qGZtr8uOkP9pCQvA+eJXfKhxlgzM1hbwwL374ff6CM8YryqVf6S
k4u/FxJUD2BcQamLPXvsx8Nq4cE+qjh/IrJiSd3IEyiYalUwtYFDw2HwwEAx30nU4E/k6eWcnvII
BbT2irWp+1es+neP4cdzkaQRwB9ZVEdAmX/cI/H6fjxGYvZcxqVMxtLFp7dMQqjhWa4drFLChvSt
z+UCC+9Rw/cL+1E+zHtzGIty/bdF0sfLnxejKj3oeAgwhjbbjwdW6oe4uvQPjAGS8lngn9Wzjtjm
5hOe2F+2zTd/9MfbMWuAX6SPVH0I/vffb3dpWqm7dOVzKSBxh7aVMO2UsQh7B4mKfDz6RCHzBopR
/swXGbCmv43P5d/TB1KHf7z/j3oDgG9yQc3juURv6AWS9jCrXkzoUviB0wPCsDjeHOX3Mss+XjGn
joezO5H5CVjoshaDg2Q/l7hbV5YYvARL7zaV8CupT/XBqfmd1PrzbtIk7feam+uVqCUV1MKHAN9/
3K/rqFOF+vZc6uX0/trrWMkls6FqX1HLgiaHIWv4AuwgOGl0dVBQNuVZ7lE1pUmwL0lRcbx4T6V2
XAhWfAuvs9HBcPr8W8LmAnlBrD0/HTTuvOCSu0KEMZODte5XUVnIECAd/USubM4LvohZ3RjLGYyF
QXmtCrw5MWlAwVe5k0+F1eSxyYJuGCaxJ2fuZXsrrA4ZiaaePTPrcB5dHNnBCZChn9EqblMYiKk+
0TdGICA2q/2L4enQht58R1DG05mvkQl0kPRMxhodOhvINEbiGlZ45V7CEpeaWwC0UXNkjQ45ro2j
OehfVOYqU5vDkZIMPlJ9sxJTBP2U97o5xJ0F+mUycuTSBMEF+8DrZOuBn8Fp8gZeAqW6NW+bV4/3
K85qVKdOwXwiyCdKmIe43fj345067eIO8MLqKUcoJFqB9/rKYWSVJi+gvGdqZ/cvzfKSW5f7I7Rf
6cDPMYk/WA+iZBs8m5kA1vFgoXEbb7I1Ex1a9irltVm2jjAMCd+v6lOhxgHcXEUtgnoVXexkImMm
bTqsVXJtCmPy1E0JuYgcV/XiCaziuWyJR/R/1bMzOt0Zfjv0Za6MrmSnA9ITBDTNK+pN2UkwF/6Q
T0lh3KMhfglmg8O4fd2mvuzEYUet6CNm0s9mSqf5lT/sW0iqVTo8CAoxls+7J2QPMPzeANoW13Rh
0ktPZH5vlfl7AjzJTn1mztHFxuJmpc+fPnSyqTy+T8ht2/Mj4mWq6IpOBjGRgmIFdDV84MOBYu6z
pwLg2oKiK2IAWoW8YE9SY98ZMXVV3V/skGkdSbNzoNG1QzNySU/UiZcSgpWaVaG8gFQ5vTDAVAAR
P8giagotROxAWKkML3WA2vmu9rk/7ZHEF6tt6QhnLdJRq1jG22b3+tIn1bIK9I8BKi9PQ583x9sC
1PS8RJScWP51mOSzETqo+ZGPuX9FFIsVU/PsM/+k9guF3TBIts9jGh0+AGD31LnoOevWvWBMtmbx
lymeXmgvA90eLCt35DjJ/Op1ACg+FKxdcHl0a89OPe4LcP63PZyIixTo7UrY5RitcBT4XLlKvfAB
fFteX6f6AsfD9qv6Gk0fx9uqXb3WCi6FJFzamsRoVgb48uGVAjJJp1HSBe0WqG11pE9w3eOfNMuX
ZHAX77W7+q85UPTy+D4OAcsCNUM+D9FU3gcJ6PFoX24ueF7S1MIaDeUOEhzG/8Gw6xPFN0g/3IXh
r6P/iFTtiCyR7QlBWT8JuxtgxV4Np+XbXw2YePQiv/LPPOzCdIdFIcoXjUM3hoGdckSQtbu4yvYa
PPeI9sW1cVvFu3wPyZwi9jq9bNKvO02AJOBWACwPB5vXTNrd5lSlsSF/kCTyEmxxih+iGWji0S9t
Wp64/TIqPonVH6SnnLPDe2ykpYah7zTdDKbVsYUlBMLqA0u1CQKH0+Yk7Ls55HNS0PrYsa9acKRX
gJtorU+F5TUSwVtoTgbEEHFCI8Ud6wv5m8eXvn/vcn4jWzBR/NK/Xl+PUNro54pqi6rp+PqQ5uJR
9GNPmyAGMNF84SP3u8VoSeenPDKEld+GhAnG+RHEkfqRjrW13D9yvL3Y+/Lx0vuG4uqphlxTEgFj
sYtZUHoj3Osfs9vqEL7cZ2uIojP8SKL6mCzwygsw2sCEmLJ2nyyQ1Uh1WOAG2ikZzcotG78+joYm
Y60352xh3I64uo1rc7Aa0H8GdL1uPKdEA9kStnBTWMoeZOldvKzY8hY/OWz2OFl4QWvrm0BEZKHV
zc0BwEk+lyIBBZx63KNmRkZuNT5MoGkRaZaAbG9vPhkSJnwZfMuRTxdVziWYxTDd1H3qVKs8Gnp9
wv/4BN8DjoXmZXBd6wtBxb7z7T3chBmoo05kIM12uow1IPD6HBzQiXQKT91p2jcIwnsoghO8LAtH
d6+FEbSfu4AQZaidAZyBy7pHnXEUzACIPcxa8AbYhwEJ3vb+upVxD2527rG1/CfVnejUHBwuiN8N
CuyGtqO7p0QVME8PXq5xAx60kD51DDHHyuoOlCdw4P/THbsDsufABl7D3bDlY7yoAmwRghqhD0dZ
I5eaPY12DsZb7OWpEbumtQL2EAu7RfGpTuPeGGvo9CquhrK5D63bJ6ekffW7CX0lBLg21XqwiDhG
N/N6mtGhumPUjeadj/Ri6tcvTmqKlHx89yLKQxH70Un8awsP4bJetw59LBEgf9D5xFHBHAAdrDZv
oHw4DmhoeFp8UdZPKaJ0nNzG93PsN9tbbECwcAK8sPw0nh0Dwdx8iQhkFXSvnq4NUgZVnDkndG3h
Wyl7L9FmwekmlBkACHQgwFR6Gi27q/devSasX5SgcZVDuYEbeLCOzovGKYLYWk/0E6c4iTnOE9N6
CM23JdaTD7N2H+7RUd067KNCZbzQ0abJYyX8PlBSg2uiyNRDfUHpHjXQd1f4wR8aw0bVG0u7GPSq
JfX9uzHNVq011COrIMZIFPM894WAIrbfImbgkbQfrGSAeuCp2snIIntQg6GVohngS0R45363NnyO
1JBBWRhO4VHj51xXoZjZB+irqAQdo0Xx/g3f/8hNJmmYKCYqmURyyNXkPCYtyOzY7g5jeZmASui1
c1pgZ+ndHk7jBVqO+TEfay4dwO3VInjeAnX91sjk+3tfozy2Zv8fQnq0rS+FBM51GqbcUNIIfYOX
+PhNAjEfBClgLRi7xfYwm3djtM+n+a/DQuChY0dTeDMZ3EExixewUuhFMNYEFBB7seQUx/bl0sFd
gr/ZyLPNM3M39yPuLLeHqdIrAHwS7HVM2GfpObfSzpixnCZXUJmpbXkCMJHY4kGg+A2VBQ27g3Xq
F0kezjEUCJUPoqfUo+wn+Izw8fh1cgy0Po1TRivL4lM2p8FMcywHR8t42YvRHTiY337vBtQ4dO9w
NjKKbRpIv+SJwGTjMEalPwc6dA+Iu8gssS0sT1qIzgh4fWzLllPbVKtjaZl4RILEQ/reSL/yqWJ3
R5gYK7DlinHkbDu+/QHyc0dYNo/lrFxdwnScLoQ7rvLg145aWKGejDs1owceOK0NUwMZ1oO5s5Dm
3amCrtY3aYeiu7K5tMwwr5/PpRl+uB9sri+kynF9Gw9wN/Q0U8H52hP3CNMS6wBpHGbR240nI/++
JM3ArUHtVc4v03hNBoW+5t0CYf5eVLR6eeHWSe2Kw/oSz7hyFJi3NUqBQJgxLlNcuQA+uLlvWMPu
F0oDJ2VB5mTffZhTLLg9EJi7Mcsc2OztovNvk3gfn0WQ4i7HQ2MdPomamjbFuZ6HRFOzGWOGBkI5
m3c3B09P9ykZzXRAVvYlmIXFJsvNDQMpQKV2ccBFkLPWxX/tsKwnhGi8a8iV6Ivb3XQ4hi9oFiRS
R0qQp1uED2fgDQHwAUYZuJPUEmBlWMZYRQG2wnI8XhY9fmbGwXqAz6Vh5mw5Gq/xq+/uGqV1h8Ak
saxyq/Ry0bAcZVKi1LMTd5poUB1dDAYEnK7JnOQTu8ZqMlgXxWyNO5NJTdJ+as73AE2iduTE4VM1
Eq1H5CTGA85grNFvwM6FCTL/I4suGGlkIITtF/njC2oBH520abihtpe/choAYP1ra1UsPhm3PejE
c2g9bQmHF90UnAHXw4mZru6W/ZjO9Xlsv0PavvmXWo5rRxkZmTCWLFvGQPVq1F53sQcfuArt4A7B
PWitp/va9m07weJkz6ObY/OSt1X1NIpzTXSLKlxbs3mfuYTiiiqAfmDvRT/Fzo/i0SGaxqapXgHN
JTYXoRsnzVUdk+azy3LO96OPiwPkcUGeynWCcJg/ADZu2k3mQdH+oGowgpedTGMLrd61arJnS2dk
bfrnPKP6xFa87tN2msmD+Q1iF5TAhLWjTVMVPBZ2y7PBjtfAfXlN0XMZB6jtHiCToKRXztrPGm0n
2CcVNPjVBQjv8hVSGHEE1AsO1cQFrt6eh04ASwAfZo/x36FvJbeQwAJaeIr93G0YriA+b/4aziiN
j8Fw12HIWcypJ+CuEn4O+PwpeMd9avgbIiqCWv5sgOCf9QR8Bm0GDe8HNlGkQzGjX/C4k4c7nN7C
as+RdT+TTWwIJUx2DqKdGOEoiuflRNjSZrr8OvhvGvMX89Y416EVpQASL+b9jStBNzTBGeJj/XR4
UuxCsGGKrUSzoVWCrZvYNZMQGC92sbju6xnNLR2kvUJPo48FlyA72E9uNrpl0SkGWNFzWcq3VejO
49SZ7jBsxkNQeZmHok9lmENqV1rAlonUPWaewcPpbH4+BQFrvRl+eTRUvdJqx8zaZlLY+ojSEg5H
a4xwZ7RavQEgsZ7Vwqwhv7oqkvJQkW3r5WA/HbsIDqsQMKic5RP5V6i41abeB/t6Dzw0czImtZKt
elDBJdlQ54OIOTTUgDhqJtnnYHLY8rJYRk7KTUswng233Zi4Zyc+83RIPKd4DctzAnbZjRhKKGNq
lAg1Amg4ZUw6NHlMIyJ7gGjAZoSaIZ+WgVEvlGJjGpUvQQ5MbNDB5RFTLe6rYT6mtv5eFgHu7HBy
o9Vo/jTRW5IBcG8bRsZRamocmL9ec20x+NINTM8898U+udGpJnAvEL8Utljv8aPzqLdvpbQDkjcr
DBykY+4UU6kzAM07LjvgohnMuMxIZNwHTcN8gXadmeVmFCEAxNSID//FkXFdClPVt8PkYkcm4Oae
Hsrtxona7MOZUa6Hu3SckZrSLJE5JJGchMaG/S3bejSb9dkRiWnFsfd0Dm4HI3PVHCu6PMMwXSQz
0rKDlY8H8hgTgm8xzdS6nB74hKvLnP0SW2yWyBzijoZBM0yMZAZmpzm+3ecGKPR2RK5mutKOQA63
c3VfSYYBanpecIUzxbveENEDM9Lwhaf1IPOyR8t8fA07155XU46aa6htAHTi7AgF6tivr3sBLDT/
/Pq+Ye71iGOiGJJ0FP5jiu8OcZMc+dxsnrCpBtN2C0KRpyA4LPw1qA9zyDhsK+AYYxQRW3ChmBwM
l6/aj18GziYEfnLryefTZgFlLiZqCMjNkxVI0+nFrc+gI1hn2VhcZkCfB+w2tE9RkXOuLmzBcZ8f
YyiCdh1UyUm7NcbKLjummMOywCZPSlDbdm9TVCC9xDDDxyq/WDl5J0+NispP7E/zTZ8N5a2X022F
WU1RGpnhZSfoRoZBpA1rRHQ7u1nY1/AZJIWD6OV7RfgzD71jsbKmbUZyg84RzsMo4ANAvzIZoVzZ
Zv1J10XG+OWcqnODRbxzDbllhnlbpyfEd2LTnrN/nDwkN4KIPfQGH4jKTUmcNDMLC2r7eq36yb4d
IDfQb/Ho5dQOr4S3kd7jEdoEgxbzsHWJQNUq7ecxd6Jx7ZBjcRzNJGvCv9CDEdPlOc0oQk6oBCPr
08QmKjx40A2MyWh+tU1Sos/rFeZ+v/nA6DnUDeXispJtbVMG+CyBjXfaGZKzcMgAz+D6lLvvuXC8
7JIFfTV5LS18RjKwPKY1LIrbfmCwHEpwFgkEQz1QJpjVkdI23sumeGws3UzOQ7IMkrg50R7HkXu/
bZrTzKGRd/zObmismLlbfb1c4QtD9OTDmb2fRrC/2J2v/CLTtmikCi4W24Yw0W2OHnE2snwwDNV4
CGO/2lchrpKBo5KuMLx7QfC92AcrplwNaFEe9gfm1xbmxsDOoZyEjsOCUs/pYtRQJUtQO9/eZYHK
JAELminnVwXanuaReLyYiU7BanlvhqVvpzIYOKVkqFefMPsizNva29K2jMgvhkMOBDctNi8rel/b
N0CgoNv08f3+Bctn7HcoSZEDKLZzC4WgwozhwSHRWHQDBPc9RXfAbOaP6EmGM2QT941HJw1LNuhH
hnrswy1n6eLg8XNkAJFXGy3TPa4I9PVM1NjNkvLhyD/ActR8U7wEz6nmFUESiSf0aujVUCOS+Lub
6pNji8y3b0JeIyGMZzzM8ZE6rw1unYGdNB/SZqI/qCjHnfsGVJNzQyNy1vBbqsvtNzT/CYvCdAYz
wJUUb/tsMejcvkHsaL8Sj4YzYIAqekw4fbnCgKcgz7kTMEloYDTrvjyeUKpop2/u+nSlOy/KcSQC
6KWwYGQnt5TN7Pa5ARFAM9Nx3txIDv2YowQvM4f4KyAgQ0OCvGWDntgB/s8Cb6tAtTmJ3QzlgI7m
dskmMVEvtqkQvb5mo6M9KL1s/qJpax44Fc30lwwmY3eZMcSHIDvF05zytI+9d+9+OqsG3/CxP2YI
v2d7wk3h5qF7YcPynMnz968nyb9UM0RPVhBHXTponS14g+Axr7ev4/CDW0BivsjXuCVainNbt+O7
rcNtYj7pJ0sKWjoG4BjyseRcnPysh3xUIidOr3SJn0sA4Jguz5FzXTLHTUWT2a7NEXl3iKkBfKhZ
TZ+kV0rmIlf0ZXWaueRlXynUEJ7TdaX5CWCH1G7m8RI/4juNij3gg/hE4wDhjsL8oFLBRMzY5GZE
cxEJA/BFdJhpyDPzoGZL91cf+f1ukm9KmMI6zU1hfAjFX9egwPPvRMnPzNzsgixEkQESSErSsr5X
Hj9BetautPFpGH7QeCcg8qaoBlDKSMfMuMzaVYyub9gfdKubzwnCDevPqCFU6Xn+RbaSngXcE6/L
N83UG8rMGZLEon2xnhws4RYQR2pzwYVodxSvnC8MYnZvD2QpufFJpJFEDrAlP/ab4Hr29SXZVufU
m8pFya1pnLbnACyv68dSOr+3x4NHL5YDOintdEz7J1lRE5IyshseGxxlH8YpscQQkwJb+0omqDcT
amwJaxXJZrEjTQFOx9JR+4Ec/AQXaB0MaRdB5Fki+DBlVc47UEMQjfkoU5Uem2yR72jjCyx1wHjQ
n2k/VSAIhRVngQ9Ly6inDE23LbizD27QYIG+B1wvzaTDQeCl2cGvBcDcgjrUvx7LbPYk37gENSuJ
Q23MbV7HsolDkFcuRkh543LX1xvMFSgETXAgLs3KRTYZfbREUSyHHBpWwOf48BptJZK5uyX4GeUN
Zy+rAlb9wVa29bHXBRsrlan6+PQ5N7tiwmCr09fp9VHaIs0EEpWX064HJCSDBR6q7s2PHTLDVbkh
X+S4JGcxetAJuELBycfDSefSN3/4FIsAZZh1WX160lrvCTcUUEufm2fR0AKBUqPwbA/PRf9AhOAB
kGXJalHQs6bfTJs6EBzcUbEzRgy2GZPh2aQup/jj/jGc8OZRAgujLw+NU3c8aT30AlzY8ubpbNII
kNbLj5oe3IHQxYQTgAsjA7+g9Omhz3rnob8SvkH1fUJFGAUGPNhttlBxN2F5RLorQTfpm8lHBd50
bioUYoVXc+90pHq4Fdn4juWwfdddLdJcc+6w9MLRcp42xsfkssKql2NBsVLJmhPUONjn8ON2Ax7z
wYIxtOjcwwyy0vaxao+3ubikEU9Hg9wBeQOKkWkWMqTR/JzFsu1fKAuHoN4BTCCW2xmn/ribS4ce
UzSYTuj3hEMmGjboPsYUd8x+aFlzMG/148NDY36lTHsFWnM4cRt/5Ov07qaHeekTrjVTNbIlS60J
T8Un8w3KJ3p1OzqM/tPENAAQnnK8AhQcrCj/MzsFdRJIFmwzDhoWGLAV1nVDvQhPEB67n6OsyOma
szBAILsp577Mf5KysvkZjETHIf6jFipx89RR4TiVABzJh0hQI8yHjB6aktsD92Y9N7lLIxS9GR+0
lXfvW6JQAXu00BaPJQ+fdO9i6GEMK//uxc7jakFKwkQRPhqhlOcbZKgNaejf9TU047pGoQNjUXZI
wnEk+e99Ti1Huyhe9TkKB8eZLKXaxk+fycdHu7ietbXQfG2KabzcDOZFx00c9VgcAMt3I/HVI9EL
cNNnyklGEqO60JWPavQ/hJ3Hkqtatq6fiAiBsF3hJJC3meooUmnwwgr39Pdjd07dqhOnOhVRa2em
EEzmHON3Y47hCs8QT0E5CTzTVYohCLaHXkFbzAE/gl241hnh9ESQxXlulSRJfhbpdBjG6/KLPuzy
D7hBk5KuBk5KqJ3cbDfcS6ex4BheX+BUYKmEPNUrnWf0wWLOFzQwwVP7Box3Z2DST0qJZY+gSjtF
jKJeKOfUJb6TBKL3lW9MHb8PbXiOhnn3TvObmkhvfBZMyEUmp+6mnQ+Rkx4GrM3CPj1MGyECImju
qSHv7UtS2UCpC5Y71DRv6WHw+8CUDUfKNjxzGmIo0mLdKFbB8M+jdJ22dAoH/8pYjukQBoO20nMB
toM7tLZIudnWrdUknwExIzcyggIamYeDTPA9LoZpj+dozejxHN3LD5QYsN3L0VeWBPhCZmJ8w8uF
lsEKPFk1u2O/rt5TbHkIl/uc3xoqoORLvzPyxjUuDDAxqx+OXY3xDwwMuGbVd1vbT8pknJSjybDu
N2Atq61zy8zymT9DiJHyUZLEP+5mdrCN19hSW5ibe/Zb4y+Yph4Ex4a6Q7XiXxahsIaYoPecWusV
7xaRlwTuQEbaIB+okCk7Fl1K7YyWbX7bIc27SBwKMppVMzqkjoAM8LVg7GacL7vEnRlrEpNmlFs3
iLKMbpbvY6Og5BQCJNryCJbFw3LlXbbZUYytdRc1BxlLZrQEUgW4pIzCjOhCTFwePyk/kyBQc4p9
u+NmQpiY5UGhvkDxAjT2UQAldO7DLayQskz6Cz/y0DOcSZfNMfuYkEAI9hsZH7v5lqOVd96dtjFj
W176EBZGYjToFc0yyjc+Cuf+VfYYL2YRgxMQAWCpbj1FEo4r1q7gUH2Sr+txJf1Su+Xm9/s75Mn9
ThduLAnKcOXD7C9fphSshIUdxiUh5zFvOxxCy44SbbF20hpo4KTyJduASlqIgaE0iFBbqbbqyTZT
qezgOHDvYNqXxDyDQ80G73UqQ0BQk8QoFSV2YEd0IepowjhIf3LFnF87JZtDer492cMvcENhyANU
VxQuoqOtu+f1fW2p6LjRE8zuaBJeQ/H2hO0zAYdchlqSo6FYARNRSiJJTJStpWzx2H0UtC5N2jbE
wt7ZxceM2Qc8TQtUjJim7kD1/L5WhmMwhcSEaqARo9LT/rmjr29l8US/uIu4R/3+rQGipl66kf7e
tKXXeP/MN08cF/DdiELmPYVhiGxb5sin3Prg7Bu2gP4KPssdP6dYwqplWNgCQ+hSOFWrJyLhzfAT
kIDCaI2J0zy/n4KDf/86u5BB49QB5TsPLmIdwag6hj/6cwZ0uyhurzIOZ5QTLtu7bL7AQVtPc/G3
Tyod0ZEOMGBQPNQpA1n1lV//8iIjC4Qk3w0MqXMeilOsiRQ7MGfaExba0/iW2Ax5E18f+kZcweQf
X4fCAqBljY2s7nr3Xr2JL+G4s34qrpPsgIy2sqMu3eMa1236sp7cFPbyt8e4wTugvjvn5r327Tdc
q4O/Wida8Ckuo23mJ6MFCE4HpJJDZgtWzhxed9ffqCtV0h2A7ZidbobnqAJbHNE7T8/mbYMNs2V2
VGhhNm0lrKAa4oPsORNDP1O2r7AKLTz2x7gf/jg8P3PIHMkUqWlGK/VhOifZvjO7g43nfyI8cMB3
Ej9+XtA0+4laixHhL9IftqZNc2r92uE0h5HtXO0bjZ4nnucf81U6mWO3HBQq59vsr15gY1Z8DAh8
5H44D8trhAYRaYJuGTsFrI0p5AUuCZMc5/RCg4uWn9g0IAWn2T5uLQ9u4sPQKldToT/4oNMW0h+E
EhsJIIeD2GcUAlXfQgShdq79Z6itpNwmLI6pzMXHj5z53YEMMfVo7JWfZs7TdtTahzYW/JnC7dMv
Ko3kIaa67g7oCsBVSXn/Um2GJwI3v9jMgFLgoNXDNbCq79GRYKUUCAHB1T6RNsutwyEUgzl1NjLq
5MQFjft3YdYDC8VYat+wF3NUyWa2la/1ISExeVL33DvmAjXLOX77rUo0hj36+V1EbuEbixEXwXU6
bxPAj3v9G34mqOFyaz5AbzJ8whlVTwX0zpdo4cveRB5T8taCNzFEV2Pg5zTXQOWm3BsUy7mVKbCd
cDXeS7IlKuLKxQiBJKrdzIKlOB4l0Sc62QBwoih5kSnnJDRd5QX1MFpZeSkk5zh2Mroy74042J0D
VEbe8KsOUOhIpk4qeUGXyVV5qy8IljXvWWCtofX/x1HzQqQyC+qFcJuVC11mQKTXa5vmcXhUwOpu
9faHfjPD59472XiOZH/Uvb52yZ9KbRUcR9u0eKnTyjawIUVLkhQh2bLrC9UVp0yzq+NfsbBmF0Ff
lIatxfjSXEx8C8I7AgQAUz53at/ru47gGbj3XXEFSwkqG6h7ip93sPE3VPxwRJyr04k4bT28yA2V
J9M/1y2sC6IRUvtqV4QNJv2CZ0f42FL04X7pQrAz8Qe+4PTRoxcLZZq+ugcJ5/uppvKEbxJBTW1D
suKfF/S3Tt3d7LhgcOiDhk+ldcrL3KeLhBrHsHbRV3hzfOVjvp5tmCn0G8Gni+dHZhkOY5i5KTfq
USQjz4yzH3uEh7tNWcO1YcKp78Wefc3rrsLCAJiZPhCqPvdip/tsno/OPPfL78yN6M8SGLpOXiiE
ZLEfPLvAnP/jt8hQwyEE6Se2Pj8EeFCR66ne+8D+HLsih+5T4OLYRaAxq313B2l5c5dTyax/3+4I
ec3SzrZPUk62b2r5E3tWTaQDikPvvXmsORFAJq/NOYdS6U3lwb9HR5JjeKQErR5q1Fz3jtLTSj+V
JQKyfsYO1EB+4sRlIkniN/v3XSFrZlxGG8oWzB8faPCoB9QdKrmNfmWwApJSa091gn53XLDs8OYg
xkFaZBbcFDa7CfS5I2ybrzVyvqzXWUQRhG/lMT1jF2c/UcfPjofFK+amO0SR7ITDBgdU5I/pLkIp
ACGuYEk5pKO1F45s6VZ04RhaVWi4Hp8aex+XRZFAxYMMZZNvkjt3fKqo+COLZjYlSDbEmfjYFHl1
1b18Lq7SGfgInHvYLcK/hgVznjXW/jVjLjO/yRPx9DWJCshSthDSOIXT3Y6ZrRQ3xONcjJs6d86E
ROyOcOOc7sWyh1NU3fSHXo772/V0jDrwwVvdFwJ6GLYc3l+VUpClDCa5KyC8QSwJ5UcmIO2jg7Jk
NbwxewVLEKD6qHxTXYLRQGjTxzKuqnCkr3T/bG8BCprILu+sY7c8dOOiBnySrDfCz/wvOvarYFhO
lh5fYPe6SxfJPgceeOmWcLRljHGJCfO5ySv/TO7lmzEI9pBYJK8eCqfe9LcBAE5YAH2zyRVw/M0p
/mbtsMds6juV1W90UY7jjTqV1ZxQa7Fxjc/X6V5TQk1WUAI5H3vuaYY1lFWPr7ld5t/C8eWDpDuE
p53XGES71CyACANrvpHPCQSYi401WMVX0Su/BTPesVkCfWrPtN1S87NA1DPhO5mpMPHEryAJejeV
Pl6FqVGAfTBGSdYgx7mkH/jCmhEzOMVSe3aLLwwsO5f0Eq5+a+/I31No8o9G8ohoQyR8ULCeW8rA
3nfvxMWbaTwSeojCbpt9Udih1fZrbZsFHjBMNfFF3x2eDhdVihQsCR59d2aCiEdEhTHxkdMeoe71
mJ4rJFKb9wZvisIauckmh9UewN7m1Uf2+ZBPLyIxH91Skk90CQMzwMDOSBBUzZePstA4TsBPz4FJ
QMVwmj0fTLNicpr5cCQyhdGaCT47G1tjCB78QPt/eOjrLvKCaJmk+zkDYvFMIWZrLNjjx6/szTsn
gQZUaFCvMQsV2a6Z+fMPtj4SUZ5dsealydcY+i7p9vFYJhQ14Pl/7TAJOuTTTCDFdRWACzPtByr5
d15PIhJ6YV49DjewiJA3mPkiloqAZgfSjL9rcpPbCZuQE0P3n9Ndm4GuE9T7wQ6tPXCF/gO2A1wm
Zqx5+innMayl2BKu4ZYRSWxOD+5jxJIDzr6CPlCBFT+Bl3NWsRPKXubnXyF5LmbOSinY2x8n7KP5
inCn34fmxqhjWuDbJcMalMF6dVeV6cfBHzbJkSIYGAyDG3UzPDVzXUKr58c6cwBERDerOFTDwza/
dMg5cIFesbe+VvN13W06YrIjhpiBnfyzH8s2hqV4p5mzj7Q8wQwQq5l63WAnPgMolvF3RaETLHPi
k1aPPcJbJNAcn3NgrcljWHvvp35gq053YYRhKV8vyH9iwt3oDtEhP+bH19vtTHy2iMgpEQmLIaH2
FxGx2li/SWzNVY8Opkl2onoVMQhhH0zXY8tsWLdJnRoVO4PQPXDbESAfdV66O2Lf49Ce12Y1eXpM
8RyeOAyiYwhy48SaO0liOV0JRhGwjix6BVfku7X1irAnwoYlHqvaGrZIavCgREzMppZGedJ2D7gH
eIYwW0YRQAhfQKJfFmoaMz1xJClahry4dU3zp0arJMmsN9nBdcuZmVAEVHkY2Y1cNqY+590aFAkT
ErNoC+bHEOrOje3tkGVQwazK7V00uo0sUOg96OdVwFjiHhaRKOMGfApUiblqP4TlIAj7XqNVBEwU
krdj4Jrvw5cp8VFA4THAK5Vw9ToOdWOSLWXNxhrkMkpPavLaz+tsfYsiO5qLTp0j5wW7HRgZmAMl
91NWFJ0biGLQMw0opFcRZcdI5nBd9bhSSTweFNC8IXhvRtkvSS9qo86dvyWzCA4zNp6xlvwZkPfY
AOMpn6NMhmvpZbEvh7PlPOcIfvfjJhxf50Zn1iGdbS9OshwZ1cQ1RcukVMf+gYI0xXjw4qbwyofI
aDQvk+6GIJvS/KPLkHoiuYsyOjjh8hDq/av01No4xjlzEcmNShhlHfAelym9ljwJ0fFA4gnuOxSJ
AY6R4mUnNLQiujnKsS7kgAOg4U6/1Mv0xIMWWuER4SL4C6TAkTSBfkQyE3k3G19WjMQ5TMLdyLRZ
Xn659LNqxrqVl93rmHTCZzUWft5mgd2m4jJu8TvKm/IBUzBU2UXN+GrC/sU3eIATQSdl1ihT+fb0
Qjx0Yzy+hbcndOpKuIw9O1ALd5MzPgJVt0opkW35unWzK5WciPEeSKCgWhcxCS1CvkK6VKV9wJvQ
CuFP2KKRrTorTjjoI25kNS5TqTiMo475OjoA3U7//NIqqzFu8TRpsPuKMnHR6FYSSo4e53sxU+0q
eh/6PHVaebZtdNAG+bugR3kwkF3WD1KOQrZB/ldcomyw5obojVrrYaL+yZiP1lT+PquR6ktuALQk
86FaauYDU5MMCPu2vgQAjXWXbKa6uxGwoLaamVFsPfhx460Gi55NTL2+AibOCERWEcmilq0nPBI7
aeandpqOYIjZWRhKT6+NtaCCKqaPxQy0ac8wq7hFzjIHwlaSQ8luUM9wHMNy181hemeKNFhKOqrs
VlsaHZWoyNQCUYUH0ZuXqecbpbkozHxo5+fXoZEIZIoCM4QXUyrJew1fplJBMWUntT+NCSYAmEKU
QRJTh8PRFA5iYriZUriJRLX8Enahlv8yEduRSSbJBDSUgrzQ0Fu2OHLeBHUwX+lmpBAK5fAxl1xt
xJdcAnEGDFPX2n0mr7RJKs8Cz6FMcw6JhhfJeJQnNXgfWHjbvkaAyLSwMSi9qOGc0fZ51dgF6CGa
EaK+x8cMnG3u4wjIKuoQIbY1XoiZbDbBuS/qvaB26OO62YNxPpwO47eRI1TWXKUUFw9OZnkpYctB
ElZjyF8PyKqL40xu0K6x2xkvMGgx+BKa+pt81K0hNg5gscEYpvGxjNSZLyPaysbIm8Kg5N7OBeqB
+UWd5MoSg9k5dzX2FU7bF2JFBb1WyjSQkjG1Ue9Uavylg1pX8V+lq9ugXLZq64TCr4SJCFByiYje
//MPVn2Dr5Wtvl1Z+XO++utCp1tYs2wRPQ8Da6pAQeiHsaX96Ed12/GWQQgz2LuxGpFUXH/q5oW1
2JA6d4UqNc4pW/NAB8jfyS1f2Ws/3QJQX9vPFVMfiKJvpySHbSldjHZV38gK0doNiEwimKrgiygO
DkjjISgW3p/6rMlWQKnQOjl0JYHHSPvV3MofABpOGnhB6+hExEJfKjwcGqjAm+8V0Zl0ESA/pm/M
F9cfCLACA+JT0h2jd8NfLAfJ4pDlVrfAJQa8npHgBqX9Kx0McZEyhxb9w6+wTjfCnkewpu8QD8rh
86J9kqvfLWofUfyx56ac8U7Yf4/ozM0wLJKsDGvOiLxNLdr6MX8iy7YZQ86Y9hWeZpsEtjF3uHgJ
ESfmIB91R0GGgl8vpQIDew6tZwcW5Hx1aMk4oJLdFERq0lC94b1IjS8u71vssklCm5yE8WO6Cy7i
zJbE+NXs77V/XzmPEM7Mr/knDnPuETCm9vnPOBEy4ojZQEMbW9d/0hgvXETfJMfpih4kOOIS4Vbl
/nBQcN8N9uOPxIovnP3qRVhPYnamWGHx1TcAMrqrcE4s/r48RoYD4e0iyyMu0tQ/XRxGgyWJC33h
3qAAkz0OG8YruDy79NJxZ4AhETgBlersiFNaCcwIPDVRzZuKyyWUIbYRwySWdLuIcA1g+ZTbjv6E
j0VZ5Mu3lwc5JC/7y5xSnF6U5MOtUDjwGTr8u81Bv2h+vRxYgN8Le7wguLY+0mO5711gGN0GKD2r
WH68hMHWTI9AQwLVh6br6jZ2vqLk8FW/Rc9W2r0+ZaoIBMoYZ+7RfKWjvlG8UVgZRM+9lxGeg+Y3
o0KZoqJV3LiLFzRXtJzEsTPzbJBrNEEktAbsmv3ZcOgKykPJrmLn2vYMVgUmhKsqwXZFj8lAMpTF
Fj8bfys0a+PUjdIrXN4XIF/aQz+AD5uh6MIueO9lR3G1jYISz+TfhZwZBM60ig9wh2jlA2J4lyFu
CRSrLcHP9kDhwox1l52LpHUmPdhCu3hipttMHDjZq6UPPrhk+Z1BcIv7jEh5fT2MFpPKQtvDh7W8
RFPQKLXCKfZDVtkp2r1RQV21hYTNYo3xhJKTkxj/RLsrj6S+btu9spxwCTQok11DW/LNyCSfkBM+
nv51vpaAxQikZTLeWbI3yZEsefNxjKecGW3htLsNkm0QbpK8oTOdx3ZeLA4zxHiUR2SHQ3wwSwrN
mNVfLpLT6+YnAxx9dbRat9/208KyahbbTjTMmSV95J+o+LIfr9jkUBQA6Dt5gzDYFjYpCeDkpULc
/5n29iAt/pAji+aR/3JUIFDh7rsf0baha2nxvQRUut8Hpxj94id//OVJvu6T/rAZf/9UH7ERQyh+
YxupxtxBrkRjNHH/iZXvEm4cu/jsqF8aDKlOZ2ZfHFLSQSD2KrKw8bkXUNv3rV760ZsRLPLRWEUA
nYYlua/1xAJgzrq23zktkUkA6wbJua5ZQISQ1xhQDiRNWoyWo9y/ap7Ha/g1/yv5J//lvdx0Y5w1
cmB85jMpn0yH4hxH4x38qRvoAdJIGXWBjch7IhIaLae77hwO7gijrsmwLmaUZwcOZLwoMBwwL4sN
jHxXnaLTbFkgBuaFPYJ4f1RrbeG/TFR/IVQ/p59EXPohOyPD/aOwfv+Im3qX72JvAqhd9Shvh6N6
MZb57Y8jQz4iMDoyk/zxy2CiT42dAU4Yjv7ZoldAkvud/QkntYCsLRymbsxeUMpXIfrWAHIXZNkQ
F9OudAYN1XdjhXWw+wzZ9vhJqv4qWA35B4+xPVAUloqrE4PMTsAtpo9HSi9tHttYWBSBFwur8RJc
WfTVpM1rVZPj+KVY82lzMdPU7oPdMHm43AjnB9ND+En8f1xsg1AD1wGOmi3nyz4w3+vZufNfK8OZ
f7+f850BEQXXlFg6MwXLHXQ5kQZUiglyD8U0p79lFVD7CqLV+RWF5V3ct3mAsd9V1G2rbiVjuqTq
YOrGlAOVfWaN+cgu1MpT0izBPXM7mB3LXQil+DDVJ18UscXjYUo0mJfWWOu049nipIgffC8FzccI
7SL4CamrI3bUF5vTAW1IxRxzFFJ8a+UXTTfuNddI94wyfKnbAgRG2hvZzWy+aPf4QUaN5slGqXcl
KZ8oB6jj+xXKTSOBede+ZhDuRkyw83DEuyhttB0rnViUKaGrh6+51Hb8AWs+3fdY6RbGTlsXm5p8
Idw+5ouH58wDW+UkGGhDcHSRx882zdH+99iqlMUQnitBWATfebBWru298/v9yzZ0U/nq/+TmluvI
y/h5VOAsudjsODnSvcwWG6ykSWuwqNgInhr2/RXFici8YnK3ArMkdMIuFIsnpBqHAaMK91xvt7bV
kepGrOHMmj35n4mLKRyiuVCLLOf7oLAmGfQbhe/7KbsSVgoBqIaFlj/FHUtlOjlid/7zwv75JazS
j4o/x/7xj3xd/wenOAmr2UFmkgxdDmGhbIP1KYTgO4mSXx0qNmhip5i69N6Vs/U8AqKcX3Tc83Ry
+IiGv1QGUQl5Rzbj4JawdicpQHdSrkNtLwZed5bVDWXSjJntKHslh3KWi2w3+RP6m7oLKZHgM6hy
ykKZP182GnuvoqDSEI+QEmRN9vK0rNANAN28YaWRIF9DsG1lspAPjc8oTOX2wN7J7qpks5W4x+54
zxDgvREoMNeJNYbOqKA3p1E1MyZ6TuusIpwavC8n1jj1ELKvEkeI3feefBRmhD0nfxUHPQc4jxAh
PtnLagj41Wdm3jDH7zURqTtpw5ulgugEfuVI7b6mvLpnAtc0IhC8GaIvbngac3Rn5NdRXiAqoabX
Gf1ovc9TXSRPVUeHqCjeFyzIxoJYE2kO4W2XbBtp6CU3RSMJggFglkBXSvD71K5eY01ZxTAxaSl9
vud/s2GdFcwEhffXeK0G3pf+UX2OknitBk2z4+JrTJ2cxmETpJUFqofeBMMnBVdsp/eZdFGlr9fA
brXjjIAmQ31g6pWPWkMIf8sIhWDw+39HOEj/mWyq/X8BDv+Wr6GrXVE3fd4cDab75IgKO7/UrOZc
HmDiNaqOYyHBK61Gimuw4TE2e6AbiduwIV/sIVlRtUnmv7wfM8HsBY7sCZj7L7Ec8yly5D9iOaT/
iZmYUkL+JbRwMECCpL5sjmgVHPEbdxNAHqQLoGesO6ggIpl7vgi3BnNhCeHedKv3jdaZ2GCcnJqZ
7KJnph80jEXVR4KNY9pQeGGbBbvS/31H/7cbakiyqs+Ys6YSI/L/X+pbUmpNSbRqCirNAgNAzFeM
WzNsIhr3//ujxCld499vy79+1nQt/3JbyrnWJK+BzxKYtR5/dZmn41h5945KNj/Zw7PnEP6XSabS
lEDyH59JEghhNVM4++zfvp/2ymZRXb4qOl4nEMNlmI14i3vkF5Be+oxb22LwKwaDAIE+9io59iSE
cm+ba5QzlnxRu0o7gAYWuvsQenOuaPtKHU7yfNe2q5G+5f++S9J/RrlqTGvWifwBtmAa7JRh8i93
KVSFIcqNvDwWI7V42RbWyJ5SlrjQKSxDeKPiFa8UI9xKEcfQ/FspIsLSiRlQcG6VzBOC6CpfHzGu
DEItpsb+v2aX/i8JQLrGwFJRJDtupv+TQ/kv18hd0st81pRHZUgQ0su05p6QUMwY3X95gP+ZMMzd
+J9PUv8tseU1hq9AEOry2Mup0+eSPUvtKCAWMOiQHvxm5X8J7pWk2f+yTCX1XzJ8/u3t7fRAf79S
iSQj1GAh0gZ0WbWOABgXpxjYOWnnF5TinrEKV4QRGJ52HhnI9Im0+m0q382kATVftKsHtBFTCTFf
IU1WOcST6z27AB0SRugIER1sIh1qFEN/if/G3ia5gkzkQQb5klmIrDZwYr8QgZiGKbCTVaP8YMed
dhOqylpxyN3J/2rGPqMbQxcnrJtPtBF0iRg64cWejdleCUKFVsY4j9v6BUrAkTClF/iU7OnZ2PUf
V/7wJEZC//GZH/rnZMoh6WJ54egKuJoBvXSyyTyNfo5KgQjNbCt8CLtxJ+wUR1lqKBzgXsU775NB
DwSvyIMxZxeYa4bnko8yRnaomMQ/wdnyRWbIquCsDm+kc5NNlkCdl4udhPqSpmOqfePL1SCDFiUn
Rw13FttoZiEFi7H+wIii+zAH3QT0gqqNG5u5RxU2dsaAoW0GdUDFSAOGtfa7x2IvQSqthHwJ1Fhm
pFym2Y4Z0624nQji2FEQbzvv0ZvDrCOaq04drI+E9mM8DIYNsVWTAQBly6GPyHH4DeAe2KTnMMR8
4Ehci6sr1tjto34lPPl/L2U5jmviVcMZsgD525ggUjdlZ11Djtk0llgT9IIBKuQkEDvhhHRmcvIz
o5GcpfuUga3Q4kkEw1vtZigDnuMSWwp9NBEHFGE7Lg6FAMEuEL2zC/4+SOawsKDn88TCmFKATAJA
JHyvIGWqr1nhxUYd8Q8jPIPOuQpfFZDck5jGtHILA52gjW5IRl1Q2OhQYhzrMKdm6LQn8XbXhM8G
kQxCGFvdq+f5JluPf9UWePstIWEBAOCQy6/IgurDC63EB6bT9qOw6Nvex1ZF6ECUnhqeZJMepYU7
1Dfwv/XoijdUTejvMFL80iZe4HXfrQU8H8vPHCYPPUR5RwbynAWrJnaKytOZWeWnhjfjL6W7mKIR
2ihWVqhTkF2hjJkBY8kLEfUyFA6RAtSBEFuJrdDeKsTyngkoTx9IYLdSTyjsSyGzbQ+Hl2zm40Rn
yuitoRVBmc/QbaW+hiNYKfIup8+pSZogMrsm2tdCT9fQN0k2tDo3p8STkEwTKaHjOjggcoh5zUiG
mByl5pyDZooCMcVtB50KfIZJ6ln4wy69FpolFGab2e1gi6EpncBPBlSue4MBbX6Q2AHxi2BHotkQ
6kCxCZfGoMeHGYKEIIMXzeA3w8QUOhJd8z95DC2A7KH/Gi/RaYIGyhvgi34rf9TA/Z6vQdozYOsD
EQiRiLQcdLzvgUyu6JxqurPaJDgA/QAZg1+FAzFWkyFmiLZhfBb1qR7ctvubJcgHwdPS7aAD1vQU
sUi/UTt6ibpFzjAHgbsH6K2gS1Gl05k8uQesKdyK8FAonN6XYpfcixOKdsicOdfRTP24dtEby9hG
rsIkqrm7BxBitl/nDa5KrMV7OcGoE0oy/06O1Z5wX5ishOhyLBoYEN5kiaLxnu53xvh4xGwCncmi
/oWEvDBRXluGWBCRNcDgqltkShCxBJ4YtaW8Nr1wNhZFStyATFFoDYB/4iIqnjF5WetesJp9Ythw
pzTp+IAMspkGtrtX8ZFUa6lf3vPSmZJOhs9a/YSGSggWSPDEt6w1W0X3scHejD+3PM6RwFkIU0nY
nm8n5Q9oEAObQ+Szlyi1ZayRo0fSaRl5I/JZ+SvVvOopz3xWbIUWpaB3cSuaBt1B8xB/tZPtHh6U
XYoENWfot+W6sKWPgdyN6lezuqeuuPkumtsxcKgTZDTbCEYYsnwgNyuQl0Z//jSs150QjV2y88bu
qNVXbKJzT0RLUNBzLbf67eUGOrYuk4xtPLh3+tUQ7frslg7YKiQoX9WZ4XpJzrCI7oWViTGkf5Fk
Y46Crc/2ivmtMNESF9OOqacqvs0SAqOctKtua8/WmvuSUKCbwgyHW+2Ua83mlea9WAZ3DeY/NWeV
9YKiYcQiFCcnzWCW+eImf9RAYZiSZIpjj85LSFfB/h0dy/BLe9hqtapUX4OyQhTReyOLzBCdLHIa
wLkNvXHbWqHsje3x4WRMTF4pHobL/osE4vskTWe6qTcwto/3KCHFH6XK2QhuGYOWMKSAp8LtoB0h
Pbp0RBpxLMmY+ZNducOuvNKt5omTMOs4Utn37Lktf7scHC6zzyc7H7KfBfND+C3xGuwefglcPMHt
+jdmCOy20VmhFYDFbrG4ITQ2idtqzihREXCibiM/Q4gW93A/6wDipE3Gl//s3a8EMvK1uFS/vNIh
gF+BwJKeLCb8YPFot0B99I/FL0YNWtXcEvbkaBJhlX3mKxURP/oNv94RWQvVBWZdYorRHSwarym9
CJBVJMgXlmqSSYqbCkXl1HzS+cGMZKRmL5PvjsDU3/cuX8W+8jUlY4mXFk8s42Eqq/9TvNBnlPGe
wYPZ5H5vcBL1cHLosFCQgnFhRtInDA2Kg1qGE7+bf2G/mCmbnNQeHoZLZcBNV0mwcOJt5jyOOeEG
pno2Bit3hx92231GZMPkf2wm5zxr9fLYdWscKqaRLi54cxXiDba587BxhCGhn7T6kws7ecNpfORf
kxQXHyKg5Bm4dNGSqsngopdNKnTsc4tmH8m6tSvsxZ4EWCQSOWdydfztl9s70lSfFJZw6lP8UpHV
b/+qjzS0ng0pwKD9BBpIG+CjbhcTK6YvK4CuyR0igtQC7S+MbyXjdFk01vRNcQMXnrDM8UbiOsPD
zcnLS7yRtuEvSiw8OpSYP5iFuZvT7NdLdWVzPwFa8Os4Q60/LIuEXbAX/KGkXBCPsSm2k/ERTga1
c3gMrHYTb4ioCKwCiwqtMzAIpo2QiECzXNZ4+OMZxosHuQx+h8CWFWQGf8Dk+WcmeY2jP+ycIVEu
eQow5t8KE4Mwq6G1PUq98ziFaP0za1+uldefoJn7h0WQhDdXrepa/8hQLuQXs+nVbnciITmr8LyV
K3LQZKKlFxIuQRxY1YG4hF/VEQ4Fik6HgevTFMC5124CwDYLw+7Etzxc8S+0L9FnyTknWZwMq/hL
OikuglqkIizz+vzYGb/FF8xvidUz2EXXH2a4uy83rBZSaGHCQurlTX9vdkvGY/XbUNSyo7E7DD5e
cFv6Fq+QPcwK5lR2Z37kENO8eqCLu417cJDQfY6OsJ6CVAYr3RLNRg1mYUIB93HUZ7eMSY8arEt8
L1eaDdDHGyolvOl0FZOJPA0WyLhWfC14FTvfvyUcEGYBjsPDHSMXE430FNk+9rgM5/7k74URwbnE
yDBMmPljpS87LAFcT84oXLIu8Di5ODe6P0ajWOipnOBG4jSgGRbA62vdfPd742W+sYOc69p6k3B2
1ehjCBsixBzX9ORnI1Vo8iYSXGmV9uMwTuTfdXQG8roXCh5f4vSQpiwNq9/rzFjcNTu9wm45nkrS
C5m3x0Q+sGbmpIsAh4gbrJ3sSRvYq5+Yye7TzD/h3DhM/b2Kt+5PYOFOenD0k65MIBrL8am7BCu+
ShKThCMFXe8nKCaxi0+UE65aw5Z5L22d3fFbm0ylsv+YZJpmx9ArtNTb4HuyZatIHkVnbhGXKt8f
JKOl5M+0s8Vu+MKWfIfo/egt3J+Tko5MaexWcBqMK+w4ctcErpjlhseb4yLotsjw308cGjuUfEcV
PQTEKxHbe/CmFQA12qmKoYD6JiaLTdjlvyMjGTB3LPBopCswYY9dDYf5h+oBeUs0P8RJbXa9dScH
6AvL/alC0smnBU9Jw4vy/0g7r93GtWxdP5EA5nArkaJysixZvhHkUGKmmMPT74/VwGmXbFg4e6O6
VnevCpOcnGGEP4R0LGAOAVQ2QUxRrm6wSn0me6Qs8AnNDIGKhbcq3uWpzp0xvk7k1CKrqBkGOs+Q
Ei33mAlnH34fZDAKToONX/eCEBRTu3cojOkYnwHUgeKFPARIg7LdgkgJTuEY2k+PYO9bute1hvGX
/kS9kSO75wTN/cBWlKnL26+vmaPNiQsmSL3+Z4noe68npMFo23JL8m8po3t9PywczrzxAQHOaAIL
Zp9ZwW4wNzfP/uo/Rz86XznQs17WBs1qJ1qbU+6x6/tgeoBP2TdF84FVT9J6rAfgcvp7SXmjsYvA
W/vk7jgXR+aEyy3dGLDMp/HFGCNILC6BvxOw7hBlKeweOIuAlPOskzRjNcAhviHkfFOQut6Bg2IN
iMGInJD+KCJZTxG3wNlRczYCuSxac+1SR2brqV41aEmu6JvQnx7eookhWTgg6vRBCCGgsIw44yYu
msgNVzI0G6xy9Q3PfVuCzwAHfCUJHKFS45JyrptVvD0VTl+7pm1yhZVA9Zx9TsEHUYlZYF2rjZFM
jGP7JlHQv/TxyTpGVwbzZDiwNLfImU/CPnhR3qh604UtrQwoFuj+gaWNz8cBQmzx7hqNjXGeO/wR
dIo33cWTCeo4TJBaCc5jxeAGHRGeSHO6TPm+V/mKHIiAs5aUkmCPCu+ofst22ZL6JCvm5FLqt7RJ
A4f26bruvzZRDGwr4/VAeKCiKhXNb70sOaFHaBcr7maBR6igWgxjCREqzr8dYqAYBgpvH0JFr2Mm
r4t+a3QvbyQuIOEypJ9oYqljCXxSh7hYnY/d/Q3f9kNq9Fqm0rJ5N3M72IUwA6m0w+0blokDdtEE
hQjSCI3TmD4s9ZDobA1OSOzPiaZG8xRcwti3easheWLGR9mbqQNgNCBMh3P+pzm0BCTKqNPGBX8b
Tqng8klCCcf0icCm3AeLjrZPOFYHtk7o+8rxQ8kWAASrcw3WjyDHojzOGk0s88Q9SQw8p52rhpOz
a3cEVAkugH21cX4DDqYubtAvabC702Bd8Z0gVlSjgBjg6FazntVov+WX1ETYdiw50cmVZzEuispo
wDXFjY81oNPmIAmARxKcJB/qH2mh/nEJOOHboCViXkfn+W1Fh2PgBC+1a8mOv0o+Bo4KrwqBNKKa
j3zjvsJh7ixTtzlR6UNotGebQzr321lCEWEbzqQjkXKEGF+9vs2u3aI2x0TLtPc0+vbZMP6c6TNt
3bN8lSOu1yIL5AX9XmGf5R9hN3R3g2yMmqkltYcUdE9OJ/4z30hjzeNuPxG41m+pMfQDh9kk6Gbf
35bxlr/5tgs+0jErKn1LRNvfKsgnaYgVqSFiNg5/8ygnmNuzfMNxNwOEn2VD0ZHeEXngRBImJZBv
aL+fB+LPhkaOOhLX2OK15jzFwQeEigxHWKDTN+I64r1rfegdm5OyEkRS0mbtPpOLPycoPA6jt7zX
hvWXBy5TjqrneFttO2SjDEtchnT5CHUZC4tSGDJvyVM8K8zRFbnTXQIeBH1WWhIa1/lty2U52HNv
/15ZVn8qbJoqDlCSYMoqdtf/VpaDSmtLMY/KnbtnFxFzc/aPq2QKCfTYHfNPuEQk9GgZwALNnWR5
Qzrxw4cXel4nwWJSHCoOMWSTShiJ9SQ4AokQsynOgHtwGTQ4+9gZWYRt3xHUwMG3bxpyuenk99eQ
lB9q+tLX97hzEvOuktGdq7DcZQsREqg0MoAqHCC54duJanQLtzbt+ZCv1To2JuVrtl8PjoZT71I8
HCbuWrEGIrUs7EqmV7AB5QFYbrVH24PK30VH0XJcIXsKNzUBnNLrqJh0eduRu9DIPAiRLRi+BFS5
bb6XukXBEsnwPakqhqi70gZNRSH8RZx6BxPY73u2GXDl+k/G9ryBa7EFqDCGadLzRcO1hufYkErT
MHxPEMGCBUvnDy2JbBqow4FJAQQA0orsbkblFyg1vO/RG3R9MNIuMhcYzLcjCRtQQttdS8A52MYT
bHPt7KA9vVfI1KljnTC0T+mmLq8w45yOnlysC7gGELJY9vlqDyhe5wtvCkdnLLc2UfL1Q9/SF7TR
5u7FD4CcZzPsYdE3Qrl7kq7zzV9ZOnQWiDljwiT9nbLjxDsSKm1xmP/QuQ+uJEVEES3KyICsrghv
NdpQmwQbYwJk/HB96QhHehBce4yABHAKpJvsQpL4XlsX/xWV3HF14U9TINAmF2H8XAJo8Sem007T
xbmHaeGicTpoW0oXjzwO9B9aHJJpaJpqGoYiyeZd40HTjFxqSrnYQWgIxWFGQKt9ct+nqwTaE311
9ASXWjEuPIQU7MFLYsypPOsvHuHZ3n+RLtofJON8juoQ3MeYIKFI1+aL2o3jvXRAcS/f1dC/VNvf
1LsagN4Ndi1utEORIFZzl3DL4hgtvNEV9tpGoiiFMtY+HMvIEdRrYPAZdwhATW4nrLy4SUAdAPs5
o0PX84hYI9W8eDNOPlgJNiUq8oD3VAeGSczB39omQsGhpez1JajrwSz8FKeaB3Zk4j+7OJT1THOc
aMj8rhsqj33rgPZ3gj4IAHWkJZ77XreJuoc6Kz+YIacbY6Tb5+W2eJFeei0kxFHgz81FO76QoWz5
WH1RI9kbE7kXI6WFQnHOtSlG0NiUVnxwpPG8p8AfA+xCzavMrSBzzENT22AndKha6DVQTu1mJkwr
3WnOCyldy9mq64YJIBTvyRdm+RN3pTGJ0N59ZFKi9I2f+16igMkCnV1FofXVn0tful5K1TViknbF
rus9Yvd8rOXtqPdSbf2hcsmfOTehLQz4YMfiKGCIjb+VRllzZJJDlE48Qy+ksHrLcvFU6Q6CY7Rt
5sAhU7DTE7YCEtdL1/n9vPz5sbE5ZQ2bpkxj69/HjhI5Hrge3eg8o8ShzUsa41qPM39e0oORJyjt
4x/SQdU24K0/xei7wet03/NyotPjCP+ImAqAZFM+igPadMqL++oHUwO8BxnE9Z2SsfyB0kaOkN4M
ABBkGi0GN/L7W4g/teXwmhAERRckWo7y3ezroSjkkVgVO05b1DvQB82QjR1RS5Gt9k86iz/MdbSD
XftS7aOdYgczEWkr6UCDf2cAr5z2VRfnQHka3jxV+vQzPLYbZYrUQxTa109/vKfOGz7RAxCPcIj6
QrbH6Tkyn0FbXZD1n9Ur004rCBZWRLWTmAr3L9mq592GDAddvjE75FR8EjZkS2E/gJBPxQ1wK9HO
tHglIALKNAD/+sR+Uo45/4AEido1gglUEQEeMZWf0tvvMycJP7t04Hkhmaai4bH07wLQsiiXuqgo
dsiiQZgnHs9K9Il6YQlkUXZ0esgq6XzY9PtgScoTb6cciqfwBBkQqPttJkM15mGZN+nZtc77ZIRZ
NtJgDtnwM87XyH1dOclHb71WAHixo4zuLbVJhDARDUW+fppDXIS1G67pkEF0X3FIKX8AxrjUaJDL
WIHoK4liA2tw9F6zp76NdSLc791TrstoC7c/ta8NhN7kuZuKRMr7+lW5jSMQk8A9T6j+BM/tJ/xr
pzlyZ8/dfJRoyCimcO5aekpOG4w/cadUoa7a8muyqMfNFibDYMsz2saam3NK/j7UTpCp0E2dqzN/
ov65XceVk31KGuUVHTIDvCLXqaoFSWUV2FBlsFrBuF55E/Z8vhjZm2aJihE2LOCENoNNsmFT43Lh
7p69dYqsTUNhuKIODtvlvIMxzwvO6yPILzyi996aOmZzNodUlnPKwMwlZXIoaw33mwoVDtV3aryA
lgCkQoL0LQLTMjtKqCWdfl802KH/cNh9tXb5tmhk9awnbLcOyzQYdpcUSDCuIgBvQDiDRKecybTA
ejtQL5jyrJzjaI3nNvQ1JAJ6FQL4n96ooQFKkl1N9Rdy5j5hA9SNjAwNqnX2Tp8vyCkIJYcInZFD
sTDnzZs+794KbOBeSwdYj4/mcYzX/LAiaSQT2A2IfCY6axPqNg3dJ3WByPabv8/OY4xUgHeTsW6u
HwCwV2W3ogZnN3awSPc+aZe8pBY4bscksBa6n+VYeHF33gegca4savpgVvlQXGpTCeznmpuJlO8G
DjWwejWsU/WqkBv32jMA78jm5qk6dUllKftdR1RLVSqKDz7FD+EuIQgAFlFSTAPAwr/bN+88r9Nb
5barz8fwumojspCGMjj9JjOmXYhQjIfS3Blm8o1SRs1LVq+AA39/DOmHBYExt6aZmmTKsm7cLQi/
9c6Vi0XsLkhrvFp2bfIJqu1KslRnH0k29spLoGwDHQOa5oz+vqWJ5bzopNCKtZwvZ3LjnKeRumvd
1+LmYX+uGVQZDCzryBEVq23qR47wf6+2uxsbwJHAlS1p4Gn+ZkRfbmzRK40siQK07gZjspUukaah
q4O9gDmoQkFo56YxMWkAZ9QYCrptMs3YYqnkNb7R5WcJCPXqXd/d89EXRZSAaQl6dgUmXg/KkSzO
pS4eKxwrgxulecST3ej26Ov/NO0yZlKGrHB8m8pdsiO7ciR3Cq6KofZWVZgH9B1BsGvdQQItqtIx
xxoLBpM7rChFJTtNwB2Cvm3cVU7qPXgaqf/I9xNK6GPKAgmYoOp3i0DJwsQ0czPe+fVc7Qtj+tT0
OH4QUM1R10Z0RhTPkwzS5KBeezSkDRlKc3YpsQSHFQuSaqymBxcxa2Lq8pqtI3hhvy/Un2BmpiKb
CibrigkI7y7NvaqiWblNiGI1uQIbROmIS9t32JyUPGmOox6PBaA6eBBn9R/i29R8GfbuQ4VNEfqu
ECQ7g4Fu1Qw3ZxUR6Bt8uxDRQK7D39/zx/F0gWWhgiY0pLvxbtqNt1GVeHdm9xvKNo1kx5NXItFw
Hmv2QDr+Pt5PZnQsP0UwNEXoD4E7YFowUIu8cjXYqjBGS1qROp0tIZ96jTDuGY9ShEUs3OvOnJpU
hHSqhL2W31K8UZcNXtQ0dbQkXjx4qh+KGqYqGoqiiYpumvrdUzXptWmvahXvvOxiDFxbEW+TaIDL
1PkCEO4s3VYElGNdUR987n4V3X/uL+Mad6dyKVy9yI/KeFehwI253VDh6mfBm/BtzPYRKu37HWAI
iqhKsiqLpoJL5r93gCfCeB2IRrJrqMEQhWC2QAB+G+vG1iPDU6tPrzo1ytQL3ypkphXHHcybfBV2
dvNp0HRUcJMR52d5sJPCF9F74CMrfge8/vt4d2tRDD3Zi5XrbddTd+O6GRpoHiQ5aG+jGmdsdd/N
JvWtfcXfnH6fUhKiwws4x9EfOWsfmfD9/eb/fhtD0GRD1bGcN/RvZyZrt+xN0OMdEYc/TpzrK8iT
aIIHzD7cq+PwQ17AHG5RzNtm0hDF1IP6VNBlkTf5jILODnD1vDvR2NJ2WGna+R8Vlu1J/Th/RvPz
hcRyUg8/QkSJOsgyhfXW624igDIhClYgcOE+M+pTE9TDRsCYhifRuf2VBEOjxVFgpK0H6P9iUFMP
s4l2QsxznE2XDTpkVCrBgwCoQkm2mCeOOImgHyB7v0y2qLGi+SIjVi/NiJoozBCvBlNzSycVxW9p
n82vDtoSK+QeKdT38qPKgrSMUJeMzoGrbtp0XLQ3RPEp1wdr0NKoWrTW6OJtVGewLLCNKi3tqVCH
njmcIWi5zD6FORVcgNbKhFqTE6z7Wo/mJH+6p3wSO9UzrYXX+LmcZOPf9/XP35D6i65LqqQK9+EG
WORbUYrs6zkAhyX61fAh57R3F8ZMsNtene4gXWCPgRTKl70Yn46rQQ0+B/8rC6remCRjHM2mzmVK
QjND+8xGtH6qDJU1XYkh9ZS5NzpVQ+e6wV5sQs1LGWezBFxHc8k35Tqfpqdymm/oU30WSx24Ajo5
U3VjIkwVPjhLfrhWDZFrtX9bWQKJfbe9ozJSVfUcJ6ToiLVg53klt4qfz8GhxuWjqt2RSypZK3ji
aIOR1NAOoU9QtAMnE17j5kLARy3+Cjy5poEud4XN2bT6/Yt8v2/6Z1RFQdYF7n7zLv+OfDkPG5ln
5Orv0A3gvO1VBqLzlFjz8W36/XwFAo2BpIDRqKka98O5opm5ZchtYw6VEcXQ3IHTZYdjMJ+xpZ1R
qt4+0Um10RuiFNAigAaCzqpXdIAvoQVdnnJro8J7ki8JJGpk8quJsgF33xshr+GFWKExKkvC52GO
+DPVBKTvMvKSK1J5JGcDK3sebEAVRfTkbO9JmlPYoPyoWbDBKIcOe4CVMbm+hHS1PMsl2e87E9K8
pUQMiHwePEGiRkLs4/fPwOv/cNriCqtyvPEtJO2+oFN5QVIqShvvcAT5Az/RSQ+Q9HvtOH2Y2mCa
xuEU3bk9+T0mQ602p8qEMqIBMoXm7rigSdzp+In7jt/M6i0NDDCLm15XkUbrUZ0y2T0CNP8LGlWJ
0wOwTjSL2wJBRlC7rjENnw2FVBYnjSmZExwdann+Ds8ACGlgQC1s3oAemCBhcpv/ZUu7dGJ+KNCb
JvC26jnsGlohQLEwUKMBO5VPyCMekVVrnRxqMY0764zj02Cco93nbrRRCwZAGAk2qvIWP8eKQ53a
ojz1UmI8kgOmXUs3oJvO4AOB+H0+0RFnsd2pMAN7TcMwW+AHu2imt/EeuagQZ2ngtjtGgMxDJwQl
TpEtHn/Wk75lLz3DlDVR8Qs5Sigb8VYSrfozzNp8kk8SvCqmAhPvftCexsIKJ7NFSIJbXl5e6lnP
eIUlDUTFQffcATx7MtqGDra/rFDmPIonc0L/YEIgupJyMNCjbAplBf1HiIrvtxfFkV/CaThFXdNw
/A9lVndLCFdLhDbOjV1ge8NjeVNRomo+7wbD7qlvVRH6HHPcxWkTGDb6/ujCcioPJpSVhtRjXnzR
AngyPX/yFvMzUHX0SWbaNhqC+Tr5jgeQwZ1ilMFa3gIbUxCyl96EOZV7WPg4kL8R7WEOwX9GgMOC
cebAT6Lvg0jeGjEJS6JTh/0gqz+dMCOgzOa4OPNYeETS+kbHha4/OBlcp8lX0BUGiSiiQvQUjGsJ
Ve9mWe0CfjvK4GerPNJY29Hybnrm9NYDvAwhCnAUZhO0z25LVPaB7Y6Rzh1RKV7L/WMFTzDwGMHO
ac31RG4AUOCdewZmb1xAk4LxAbQ4xlLdkBNMkQ2lxITSTy8/ZcTxpIRSds4gnSojooM/WJQsai48
rAoW+cydVi8mvRmZwgbQT6jV/iYg2B7JcxBJlD6kEXJBnM6jcsmFvawm2UeImEfZLisjegb2TEWQ
AjkkQbevvDGnNoKKG3z6Vpqt05TF4qeXwRdsf4rILr8TexOEjsYpVvEfMq0b+kfMLTq+QMPe0tEb
3/VUjiRM1wYLZRkv3H3N3Sha3TS2BJpKiHkhJU4bq5EdV6IIms3DuieS4JmE822X/wGkj2wuajBE
HcCSRzX1OM5GfZQjBB5p1MT8vToH89KX4kg7gQ6j34GqARK7yJafe1smm3LxCgKZraBliRcg1uga
QtWA7EYZZRX8PS1KhsAjCViUTf9LuaVRTgS3gfhjTfUnpt+YOonj0hzvRhRShu/mqiKQQjwK8FQv
hHgFdYeY9SmL62Ekh+vcezI5/gu8pWjeqUOQydYZkUd/Ce6cJ4mt+rn3LpQgw9fDd6zVhy7T8akM
HQOkdpY/ZVeQ23IwCd0CovZEoYUrxJ+IadLwpCwX9nhHSvS+g04SWP4VZDtCP68CNIicCDrHo4Kt
0y+xEKRPaxNgsXKg7p6QWgAiBbcVtcF1AShi1mKjlLABu97SPrUGEs2ToWhVH0wlhuXQjYYAn5C5
o4M5osI8otAFZBIMvWIeDNFChwyQwIgdw68b3D69lxBa3qCUFu7kxOFyQaAVtEXznI2EBYLraC/f
gKddezSmAdnSeBOB6feaV73YIYj3gNjUWHejZzyZFoZ2XYeGtTPA5iEHOyKQIDrUXqBWQCpFbh9e
+6FeRHu63lDy3TmNYPS7IeBve5i5sh8ooGAqWFQxvA/61+9HsNYTkL6W+/SJKgk8VKwSjN7gkK3G
q7j2YJ8eiXFoMHJYyjSeX5FDsDA4NkBfgkmyJaediYA8oZgiGvuWvOlTPglIGXMaa+BSPgbxsU3c
ud+N0J+0/f593F2Y4wKG4qgDpHlb1v7y/NG1OOvAZ8lsyr52DZP2hK/XUNiQx/aKe8PBUnrpo/YO
Uj6KnBboH/Q/r+NwCSbgDO6NO439WQ4BP3q69SJRqgIsoq/7cKzoJvnq2g3Li/9Bo4E/uglPmGoB
zSYuiff9htQn8jFiCxhrvYc7j88vyA3Ve/EQfChj+Q9wkXSq4cR7kFHzicGENYgt5C2sFn9yVSyx
tSL2izcnwVR3CjJ9HKfxVF3lBnlEbkxxUXbH7jp8q0X0Vczk1LoQUm+rPiNVro6BRQYojPKi6NMO
RKxgFStgp3wEoh0LLv/ggwteVHssGGJ06K4gvwCQOcZV3EqPWrEawOCZ07sw0VoAdre2OL2B14Lz
ECaK8nzuxn62EiUVA55lsMhPUIVOJo4A3G02rTobiBomvAkyecWnAJCRhuWS+Au5gP5YDp8BWeso
3r5KqA2ka24DR0Ad9jRApmuqjYMPDDqXrLyxhNW0MlFgYgGA7A9/7DS8HYJzIyog9vXPgPvKTo/X
MZAo02J3AspD675Dwp1iXjshgrNjR99wowHApdtGGsZVPW/P6Af0jF9eqp3XYDpFlKuGBcdePLRS
d3FOpanyQuNGdegbiC17SJuex0iKEQF1NmCyiftqoiVytkNk3Wh+Gw960j8F4IakK5KgaposqXcB
eFiobeOpWrSLYU155S4hH6MMKRU6UoTLGxSV3yNN6XtpxfhbWKHnJqvqt4i/lLMz2yuNdzeWdXTQ
vKUnnGdZUdkNdI/Q3J59tBZpgzVJ4Og+xZ7bQUW1UKsbjmtMEeHfyNSCr4D2u3M5+f3xxO+1SB5P
E3VDkAXaWvcNQeWa5IJX+NQiDadTDnEjjbNbY5WDP5GL7qFuuSRRNVvMU+BsPSh5aP1s39UYRMM0
VZ2CKrzZ+/zUaMvUEH05AnsOGDswRnrnzwNXXvJZznGwidBLclmk19sACXaTMKEBuG2E1dItetMK
CvkmsXWvYKbizKogl8UX5N9NbyWHJoXoUDCsBDCUIaiLNrU7111F2nMkPt2agwHQKBLKSezhvg4c
swXKK0rTXLU7DTEynNxM1C0zVMDoFORxOyIy806i0S4Qs+tl0LRA3abGKgvfNMxFA7HA015wEt4j
ASft00Tw1MyaG/Q/s4iqBXXmB5/ve1fSEE0+HdVkU6A53f/6l9p82g2obZtStKMZqXcy2pHPLsbo
OYr0BAvySk+OHq1Bikcak5R3b7+PL/20fL6Of7ed8lSM4zBmfLTVBB+J8nielq+KfPRzIgSsKCAu
IYhHGVf3pJ1Gf49YNCHTuYEIRUXPmwma4+ZvGvxIQIC/P534vezP7IiarqqGoVH96J/+y+wI/rmI
yjpls+NHCQQTERv/eqiDVWgiM9pXrepjv/k1kKz1WwPwisQc8G8qPDh1fnwQir6CTt+dovpdfbUV
1cpPiwQf4HKXezPRh3gWvbVh/H8b5+9h9OWFXWp250YKo510rsE2YckHaJzZTdQHU6t8J1gbEm0s
SaaaofGPuw9fV6mYlvo13DXQpbqRFNkCSiHoqZ53xfWZr+9lmOyikrmkyG0qkxh+B9ZwtIwGXHjI
gqhOdUQKtROecyhe0CgatLlGOdS2MJ3I2lLU5+XgTRfTJzkZu1Jppc2hAm0GcQpDU1tBzPTBavmh
WCIZqiGJki5S9NT7isGXyYu6lvZcc8N9OznlwVOhEZ4UmRXqO921eWSUERLQEGU6Vs7oZEGGKKGO
49OFmmv94GF+uKZkQesRhjwKD9MvqC/P4l9Z0kLTRrsQ9a+bw55O8San8XJN7SQ9/v7mxg/LE1Y/
+Cx43Kogmv3TfBkty7qzEYiyv+vTZoJFWSQ2GkrdpIBk8BRcrm/Aa7TX5ABaW4Wb9g5FA9/CK4gh
K0HZ+FO6IVg1VvFcES0pw0wCdma7AnSFjmm7+uvuFzYLn+ipWYjbiOAFgls5Jj5nkmkfj9Nx9YmN
IGSY2RWzNury5grGWrCID/ofoXIwMiBGg24yAG4lgpgcI/bnSHidAobrR6upVFBXeGc7U4zyNmD1
oHCX1q3e09knoPl9ytQfFguANk2QOVVUU7o/WgqluKI3KcEgoOy1zd7Pz/GL6dkBroZwGt9rvORy
kFkr6NSKbbC8Qe5xj83jTfRqRj3OQ/isn7t5h2IaBxOwkcCaGidgTyW/GVmdlgI/QiCWllnoLhhA
7xMYSHsSS4HGsTwUQcaiiBUFoLxsHDeTt+RIVvf7ayo/rQyJSAnVB+7nb7CnWqh9T/Jib9dSaokX
kgMf/+AvBtgIK1t5Xc5IvJyeIGNsa6pjf8F3TrQ0MAMekAdlbzWUHVRQjohhzwL0zF/SfYd+VbYq
94hZEfee0SL+/aGlH84mRdJlA9kH2WA333WVAqkMolsleDvQpbm8HURnYNiEDcluUM3C/h7klMmB
VSO0mAHnhxXkg7MTPq45Vf1eE4CGkEn+dvadRHvQhRJ/fjpKjqbJrU2H5d/NphS3yqyN1tupiHXi
GBDgoOZcw0NlbBt4Kd7S4Al1Ir7fZ0XuL7u7WIsOp0Dd2eCU+ybiEXCinGO3QWscM9ZqHy/CT0Ud
a3/aVXX0BiC5golB1Wbh43R7gp3f7DzX1oYEYScvX5qfV/oXEH3I6HfYHhpYx/z+gOIPkbIiK0BF
+WoGs3M3MQa9r/ysnd2dISlg+XPEMJdJvS0ozt1SisWk0jjnBg+W+E9BAsOadIBlrf95d9QKYRyR
D1zZyeoOUWuOWikKxkG5NoKD3psSZauz5w/3s6iqRkkEKq9fPfDrfn/9PgS4/zyyKhGLy7LGkX93
oXpt6haJy9tLCKawIlgaN212Ni+ZYQwH6aIVHgz444vrJrc4U64rxv1CvAmKcNYaGTsc7pWs8zeV
Ec/NVHdEZBJj5ZII1agpKfQC8hB9OidP5xBgGBAj30d+DfGB32fg+wJQBIRfdJGvocrsj7spiE2p
6MpbfN2lZAMw5G8rYocQorYSW4uCMKJ6MAXfTrd+QCJ/XTC580XhbsDruY0RXGHAYjC7DejD21w1
waMm99/o7p9PezfMXWAhq6nXXKMItI80E+Nt6x8GxlHzVwG4LDIRDXBzl0DDmsn5c1Rjmgkm5Uwm
qIDYcwk0mAx3/2Cuv51Cd890v+oDpbs1Ks+kxFD0ZHTEQq7LVSZedrE8y6tVcaaiZmx/H/anCSfV
I+MkEBYls3+qL4FG7EVnqSoYVS4LTHlI51Ig1baZig8yy+95Le/3daT+NPwyksSrZbXuXREAWuWY
hicIoSU7WcTh0191N9yKtllLSRxAnPIgnPreyFcEFc1nmffjv9hG/47tyVQZYjc8b9lb3DgmQhkq
6oaIeUcwxFOsnYX+wlHRgEkg8OGVrILcvD26aOT7E+XuMe4mu1H1Jstc74xCco+3mt3CC3FGUtkl
NqVu8WZCUqFQVl3/6MhiPfrU0qPh775A2Cl+mdXMQnaj6BN7NM2iUBwP3GpU9UXh9CXz9n7nDVU1
n7btyiAOim/chOXm1j4X9KaM6TV+TmDuFuKr3oozYt/fl+O3VWLqfe2D6oOgqYDx7vMyoRmYUdMa
7q5pVxw3gmGH3UJE6o6EpJFmVXeK3RmKHpJ0eTDy/ezcjXyfqemlJPumxq1DjCImrzc0WCqgDM2A
MAWSMtTH0mkR5WyVRc5s5cWDRvS3MOTvAxg0oimDoZF1f+0pCGQN2lqHLmKs8uBYJ3ZG0kVGGgyc
XDooNCCofuj/vwCvv8OyLxQFWS5S87u9cXMrsbuasrtTi1lsbsvwzaRoLjkFuFRXfrAT77OofrA+
S5VVU9f5wH0Q/+UQMD1XMOtGcncZhl9YCWYYa8wK3IjCmds8Aszcx1f3g92FL0V5ExI/qN1dh0Rn
uRM6Ml71T3AmUQJeplA2p4Ku1xdmNtUeDd6/ydcr5u/g4Nh0ERxXn5L/+6ZRpHalWxdED/6TDKSw
xJsCZ74oHadInccyylDiU2HA8RBdkFXoSRVoD0aOiu9rhyZGc/hfrG8J2IkiU98DfHB3+GS52upl
xwMF2W2cFdusObCw3Niuk6V0vijunNCGKhB72iDj+X30+1jqP7Px38Hvjp60iPLC1HO3By/q8oHv
3sImS+cApxCqb+tHL9u/zP3sy4LBcmYzgZa6G0+OA+qm5xTWrXeMsj+VfKFHWNzwdbtequwgEy37
faL3CNHWBw7fxgWWC5oN6BgKb/9+9TKKpLOrc8uEGd5ETCSl2tPvU/ktKOvnUv7vGPcQvZvb1pkv
K8RISh8mDVhKhMhsIgGia4wvoLZ8GJr+tJr7PSugOQhF6J5rkUuh4Z6riuCETnJrU01ivHPpNK3z
4O1+WimAQCQAMpIosn3+nUFVMQYdhhrEwPTLzjlKt4j6NOpzmBdLyadHqC0LnTxeB9YBNl8gFsvr
gSUkr00F3qClK5RkEyN+fZgn/nR2fX2yuzVlRO71ds2L6y5oR9wR/+/sAo/5UK/vp/nWNDBTkqkZ
BtjUf2ehHhSZmF2D645zywudIp5w+bFTHr7Ut1C4X01U1wTFoBdCzfouFDaAwHSIEDKSh54ffaCK
xgYwqHMKMfpVpCM00Gad4pSoPlQXonE5PBQoZYVbnd4dj3RzsweJ8U9L4Osj3b28cTubrSAQkw7M
ixDNhNslNzZFvOphzmK19mk9/L7ofpptXTeQCRX+pl/3a85U2uYaGGiwEJoaG84lpZjdOqZ99/tA
3+gnf2f7y0h3a0g9Zzf5XKiDLaUGneYqdZygAurTzspm1pbbSEutGxBSv0spyNpcjj6wawXvI9Mg
85IBcKy1GjZjAAhFncR6bOmuSAN8VrvAN4rBcADJSPCPEQmb4b9kIHOUlht95tZQNa+0Wm8PQjbp
pzPv6+z1gdWXOz2IA/FWBMpg+/dN4P5wKFEh7VfQgDDai7jqEF80g+k5l2yxwL4ZZE6xanzaz8Wz
Ya5rde21u8afDxCnwA6pf2pDLbGDff99/vuVc388f33Uu/RSj3XtSlNwsK2lmZ8dOcAMihrNozPs
vm7Sf2XIJNz7JltKVO8Cj1Rpask9h8yIQjkWVV/4TM1MQPiQSmkH2kv/fHhwKn9ZH/99OeREJZUu
qtizIUVNkP5qxn75DpUvqvktkG8LaEo7YHObbBqtiDr2FdAyVF4dCsijYIcmCcwjGdl5BD+wgbe4
OEZ4u6PcgiTRFHOpYbICl4ZrYoNKaI9K6+0qYHZtK5Bp+trASbUdCfzkn8BldDAf8hgrTv4O4GQj
8UVBHMgGaca/EkbBxVxjYIKqDNhpfiticyv07xi2svw9EAZwSOrwhUIzIJN5OTwsX162uf3xAbyp
h538/dF31DNLBR/UojFT26Bi+UF3gpHNYbFAKGS4xmiz9+MEzIMDGgVoSG/tOpu892BlICYoSeEc
v/l0Pj+xXgEaJE50FKnfYPKsQwvLBDuZ5SMlhQUzcl/8d7xQbWTOrbfXs7PUhy/wSW1z3VtG40EB
rk0f9s+c2y9Lqxxayx6imwDSBQlivSyXL/3/h0M4XL8urfmSP/2aDl94zYQ/XtuvL/MeH9NPSLKD
DQ3WqnfVTBxIiFZo+ZASMddE0qbH+Kbgr5LZ+uXQG3emw9e3fAhMCl6OhbvDqJhrUxN0TTB6B5jz
F6p9420v6uhyush2CrQANp/tTgYobYgjkOwgVUyH3I4f4dC5Tfizjjl6bzfHfNz/AgJUo3oqWANH
tG/DC3IUQ7AdvUYUKuuolFqIlcCRR8QKrhhiYSPkJZCBq9fVrtoiTmnftgWABAlW/P8Qdp7NjSJf
F/9EVEkCEd4qkEEoOb2hbI+NECJIAhQ+/fO7mn89tevd2ilGY1kWqbvpvuHcc2DGCA8upC0zlTPX
1NcCKkh0u/41fOIYbvEqVwYH/Otto4NS7hLTlmOhnTfFrnGhtZhewjsQIWe1SXq4qYD9LwfgXbrw
Pu+f5NyiWLF3RF7++zZZq/P398FMbkHOWSb3ueXfZreZ9V38AtF5nVvOwL5D6XeZlZvT+/WJAzrZ
dPu9dP9ghY7+vq78fiItqoqG2DPUOOg/1pWmozjEVIZ1SEUiSrWoZIxXqiWc6bF6fSmOTwMjGfbf
agMXJSKsJGSMAbP87U6pcopUAFih0XVygM/7ahyJVZA9VIj/Ak5ijry/DVAjviz/e4b8MZv/75qx
Osgj4ikQivwxm59Hl5tRD0pUh6aaMp4M9svmglYzgWae4dPO1VSmgrtBhbJhm9XUyGCmanxKpYza
z++Q4SPwelhcVZhGYPe2qA42Vp05fj2f/jTNSvP9nPAsk/g0tb+A6cc/Fh61KktDq8w6TM+rbvB2
LRfXzZ3lQy3nl0GSQX1iUb9T/amJzH85r0TtqVrEPB2aj2jTXyZardw3Zj/cAaKEuSJd7jbKApwr
kNFvmQiHqG6838PCLdzMbUMdKGGxVOIeSZYcu8rvAyNGczFq3cI7eudQidRo4BWhtczg2amCYgth
R76l3CXKN6enU2wGkKoAh1p062GkhfeoW9druH2e7i9VaM5H7gF8P+yp836+i8f+BRb/ct1sLxQs
6/HgT1EKWSJ/NPrfbv6HcTZU+rYaHQeoWw79HC1bZd7DWUm1ZndxRgzzzqCMEDXuOhKoUv9a3P6U
H3hQhf/zEsjCwlpA5uSRCf9L+4/PxW1Yt1YZnmYAYO0+bD2gMBsL2mYE0/zDYojeeurp0NA56Jo5
VAs5IxcFC7eKvt1yDQnqBPYNB7Uo5qrcNv9gET3CiT8vEBeNhAkAA204+PEM1XnWDvpLnW2jF0OW
L2jeRN+jBrQcRfaKCN9k5X1sssnX6vMEEiZE/QJ0KrhG9zDdO0/dlEqc2X8/2Prf3ZfHg23qxNYZ
thZenPbjadGVvhpQT1mF0cAHWf9SrwY804vhM4mEcqusdutmgXiDqDffnk6bwdMuB2ozPa5Ov86r
W0wGea0+Dz/qbR6Nkgbq3MhY5pv083qfpi8qyxH8ja07mNW/doEWUkSOEMt5cVieGIkwCMUjxuL1
1dqgsbVEd6r9OrwVa9X79d+3+QP/8s/b/GHiDTozOxJH7+IMHjOgeJgXT2S1rWZWnaNzhCx5188P
H4Ozn0I3/T7YWPBc3xwI5gfPaEaof/LWtX97YHSq+EjxMVsMBz8WAUNXKq02lTrsTwOQkmY2HR/6
ZKgeX6urMbsdt71RenWLbjOS71VwHYOi1kdFNBq9XWFhuFyIx0KDf0pLb3cl52MCSKMYBkd8ZORe
e618lYWByubZOB68WtrBLZrtoYOExYQ7CNUbLapPy/zs7AeYfTqEwufX7hTpp9e0XGZDFnWWn/ZE
NH6/rDoKicaXKaS05fjX6TREge1ymPEMQkut++cWc7a+zS7382yoUv5F35ew1g+hDwBbZJvYtvr+
Hu61C9o1qETmkLQe3g1i2gdGTEHVegewWfu6YmXh3U72ypd1flOh/zpG7cCa6oe36vS1a9sQsHx5
R9OCohjNGchKclmW3Xhxs6AQPapuBjX88RTtB86IjhZ9UKV6QhvS69JIp4KAoyfZvhEx0l2lOndS
/U33dtV39hDeyqzLp83RU+6Q6I7Ab+d9qA5QDiqAT6OtdwY/o2a/6pH+ogzAYKswvN/Hn/Wls1Fx
vJ1AmsKTgqjluUGn1TRnsoMS9BY4iRESOFQ4FMU1NsanuL0O/RIW5T69OXp7dZUGGMEoUUYD978H
/mO1+znpGENdCkbHVNQ/kH1/mRW7g3bWmjRlVoRaOn3TnHQ5Yn2qsJajzdCWehOoJsGUao5U0hSx
6VuwtlPkQV0BAneXuQ6IWoE7oPRUf7+iUmYGh7Qz9LECOhDQTzdg06D6X4pNkaQBYfg/3ILxMIh+
3gNOOOHSsYXv9DN8dmmMYaoP8yrs4MfTloS/vaF3gUby+LTfHEUefXrY3J7KGMXP5Q2cYYjA01r9
VGDt32+u3fR3Pcw4rP1xgDAVa2+PElTpj93Tpo5lUxbmcr/J4yrMnzp/xxpuLHab49PxqX7fb7qn
y1O1OcZNckqAJ0YnJkU1UIPSlSobtHlejyts9fgaNtRcGvDIvaPipb5cKJZ9r58UoDnFO4WVi+Kp
eMqfjLW6MNbaMns6nijQIMcSnX02vAB3FJ+DXYSuVdA7pq3bF0iGGzTFTFtz9/7FRQcRDMBzo82Q
oaKgI95Trnd5vlEloiTpyoKHo4n66OYd3MZH74biznNAvURM/Y8P7Y67C2XTIzPqX1IUoOQ+02W6
hNdzZX3mq3wF+g0CPBAGeZAjVH/1DPfOa+wWfu+akIXpPgQAyY7tFJY0yjioFjKLqoHBHir7jZFF
4I20yW1OyQ+lUSiVWZO3qIjFQao8g3LSlwimIB+2WFwe0zl5w1llH51r0LuFk80LOMwhZnMyX5ni
yFBGcQOAhKisq1ErcZ0mYLjd35UciMtOoEScdeg6I8zAl4HgY+bLVnvt/DQ/zqjyVJ4a1+ILGABe
E4ySdKMlzcftMjViNJjbZz0RapWv9NVMsm5mrYptvtUQv0Nic5V/NUMYOPpnimdkXSy/6ukOgsxp
9naH1Hw7JGy8m5y3OPUXynPWV2D/zwrY70W3Ld66r3J52Z7WRz/1j8LXhi8a92EFRxqFK0kZo2U6
+CbatirialNtsmAM1QdUEcctO0YF+Ez0BYbhlcIuYqAlI/oA749BrVFyjju2QdSvMXRQT8DIjKty
arxEpg+iMlFDVOOoGzQnLYNXRVaQN/K2i1t2PscUYiIVwZdcno9n6ksXpqfP0IxHnYFevWyh3V2c
r9Mb4hBv569jlC3vz/eP4zZfFkvgOaC6oHh7uz9TmLro79RAlBCXIv6RvpaRFdN2EbBOe+ifwyJR
HNUvvLuPJ+FkQDQmI68KRh6i84EV06wyjNy7u19wEviCMNg0T3VKLGLoQA9xFZMSfmqo9RZivvgU
E+n2TaqxkixRbzAkw2dDwh7kVYKRTP3HhnDLBkW2PNmt+qf0s0H36TitYgOOxipOP8lakmceQfzF
/LWBHTo5UcfxkiecC+KuVRfmSQ9nNn9IF3cTMkY/XZRhjWE+eGmeSlB2S7Bv1CUjcLSUD4/hIT7E
l7DzOu/iwfIVEaIOGjy2Zb3QXXky7wDueEj1ACZEOJ37CBCLq7vlp/HeeU18C3sKFky3Z89ShB6Z
EUx4Ryv/6mRI5YHC04I2gnYAR3s8Hc3EZTZ53jnUdhSUi3JdYOpTLoYsAnCgdGXAvrPN1gqzA6L0
1RbRW+X18oygVzqcK8lhO35VwjKweGkrNVHCXaRslLB2O9+MZN4wp78oSHumSJrTqkQhcTksHaa9
fXCN9XQyCjUuWn1vV6fVOTkn7eqy6fh52ajv3eYkXHcryPOOSR8ffwH1SyfHpNsck2PSwK2wUnlu
V8OoXbV803hCPDJOMRV3wTtRAGSEVyeyuzPY2M/Q8VIJsUQfbdHTIGcYxSfrqY+xCk1VPRvN6pnm
DoJsAd9sQuHba/kHxMLfg4W/LUkL+ajHUoR7Kd79XxZUpe+atmyKJja77R057OJbhWv8j6CAv4dP
/3caSfuiA24QK/gREr5czXx/6bNRJMVVdXxeinynMm2+L1TiZp+UGVLW+N+2wj/vTDdHY7JjrLBk
GAY/7qw/Yre0+bgOq9ZXd/v5ADv/LKzkR+UPZ9Lk6v++ouug/gz8NPKgyD79ONWhLKpRrunI/FKW
eQqFqWCfVJs+3Ccpq/IQOSAl1inDgoK3dOptH2y+LEqWxs7NFpVr6lDk8b94VwcO1Khi7cvXiD/E
9R96e/hPrx7YwVhyTiMSIoOfwZpRaWX7/ZDiIqNZjlWKjrM3dOSndf6WUi1ltZTkQAuseYc/hYv/
xWX5+5l/jAC1b0+XQaGkG+qLx59vhFLJUxIMpBDq61kCb1QJEUyDqxVa6v8eCf8S7qE2n42gMVlF
kBd/H+SXsTHOTlZfh105HxVE6nc4CNV9DmuQNdwSw57XlMEDFTkA84UKRKUIslteIIrKLz5+BQkg
A8mggQpW+PSm7ga00pVvfjbtH0h6fuQ95UExiG/zE+MWsNLPyNRgP6izPr/V4bF9Tw/++SJqL0OV
uM/spMybghlu+9+tg2LgP4YvMAUYljRQC0NhB/p789SXUX29V9ptcxrOupNtDCfGOq8cBbrU1j9C
QAq7NzZm5xwHnvamx1L97WblDIGtXolqSLnRxdp7nTKH+LIwZyYVcW8dJZSv7TnYI4QF31Lt3sdO
VgRYE8dlhwleIfsxu1EuTth1fQK8/YGnfnxLG7sCpf1Mdq4HzB0ZsQGe4G2EXOTWQqeHAjGsJarH
dd8co1EwgL4QyPKkfT/4Ny/bahswmynqw8cX7bN43a2G++koOSNShyU1v7yOIVm9/bpiATLUX6AU
x8NrYYI25spHhlM22X+fQx29D6KVX9dtjvjuAr+gx9NcDqkGhHYMgHeBSALrM7Jm43J2QYIDfk5r
fkJxY4dYPMsr5UHgqHNtWiL1ux6+n3LkjuGKVlCkRLDmrb1O0KhuLvMhaq/oU1IaeAHL7pG4Gq0Q
uD7AfPiMFIB3f0MdeOxcWFZIhr0PFRufkGLyjkjqeHqg3CKkCkBhbQa5tKrGf3h0HhPz36e2v4+N
H5Ew/L7xcVcrwu9f2aXzNRlTg0lFN6x2+z+dC6W8fxmJeEYDOIpUQksDSZr+ZTUqYFq6mJXabwaO
4mpvrY37M3DURYWABx/ZKeWLp8nLkFL56d4bOWmkrA/egJ7wobFDUXyELU91d3wK1U+NZBReLyIB
5pK6gou/95Bopi4VyLiDXIFDiRlMAAPA5Ac8pBG/HecD31r3hBxvfhX2Nofjmzd/4DcooQJV9Br+
kkY9agM3isoRYXX23t6rYN3XnSy2FhwNjhf5xIxStr1nRlznFllhB3K98ltOdQDJjoCo0/lyCXJi
tEBcuQRkBHw0cg3K+UdO/6m46MOlEW4uBeLizmLZxVm8h2Agi3PeZfEAk4YndcCViifcQqIMIv4U
IhJXhVkMxbJ/4KrzGM5Hv2Cnkd+ixD7yRUAO3gPencIGGYcM72+M8IBsJM3s1juFRHadxiNT9sQj
Xm1KjHzT6Qn3srDxBxVIN3yeEFbcIcDh9J6JesSJk1V8epvrPkoQ3zTBkk7iAuViRv7gW38QO/BH
4cNBqAQvvvIQi+BK1c881mhTDVkJuZ+G25aWpr4N3gUI/F8Ue/QmRcVQ/LnjXxSNT8cbnarunWN4
FxfeU+9Rakwc1KG225Xt5KAnHXUuslH8ceyVzy5MGUgm8INycA+ZFN6hf+UqoepJmf4xkL8JGYJO
oYA+t+gvCBl4p3IyqC3Y48gmp7X4qdjIc3yonuopdj0/YuHCZmHDMGzrkeJyz9IJ3llIIa75JI9T
R7VzV7XH0FWPbdPPXO17l4wglWjpCpqF8+6ocYDE1zEfN6u4MiQYUCFDlyG4o1kUu0EyFyPRLmwc
Ywb2wNHeRm8ynkYMR/Ntx0hD1/qFGkOdCtvWHi6IJMm96DB7SLPJC2lZB4Uub/+FOjDa7TlSMYp3
45MKYwQSB5/2cwjPE3RfjAKUfmATym3sb1r84prCF3EOYJTl3cEBzgJTiHNjFy0ohZSfwDRsq8jd
7OmEXXRwpEw/lq7CYsflp2fcPQT70YWPzkFK0MBIeD2+L5cie8pfH1uAOEcgZ6DknIu8uQoq0vIZ
9BGxRu3169jr2NnwlF+8o486ypR/96pK76te+cH9ovZ8kPta7ohDyMEaDtHRk/VcuD9E2YRaXZ3O
kM4b+aAUMFw0ugpqZ/fKVkf8HyDqRRdazyVMCA3kwtqcSL2PUrJHSVIWQ/u93HMIOYg8A9C7wADA
2E55KEDaE344efLEtfzPMGDMy6wDhwiXoHF2k+CVPKNQX8yPiCvo8/1jtvn9xPCMwB+5bLyTR4L4
HenKMwQCXG73rRAMqXj0Sd9wiJSIRGXDewxHLAoqXCy8nGhEokw0H4Yq73PX9Ht8cpVJoIiFYBae
LW6a0NRi4BxeWlrm4rOwOcYC8PRCaE4u38KSglqJnZPHm8O7PruzOtiYtFPWizkyccQ8rm7PBmAp
uWDd2Sz9ONDNPPM6O8N53r+PIb9S/bEjrrS5KD0WPLsOxS9V+Wxg7xHGGuJoa5/UYqn+LZ+UnuXc
vw0os+BcNfCoxZY+kmcqPRQRofMdw4fbuAbcXTdlQpY5oOQr8+mwlh91lHqQ5X5IaEb3KP1y5X+C
KN4ABQmuVD5qXexgiNRdsiwwYdDhxXWy2s8ItAUHm2BNcHcz4aJKvcw34fz6fbSTu7q96l4OX5gx
z5zUJgdGC5REfgoGDw4BsyY0vsyQ0m7oENqcj6seOigg2lXQuN1rxZVLxCKLjPkpkIgDitRcWHDi
lTlcq4sSwvru99/FBj0ET5LelgMRwWfvazPuAj65rSYEHuUUxdWVoMV4w2W6udMGBq3DQeYly1o4
9FWq4iBgdVpOK2O6iCo7Q8MO3YVgGCBdb5fg0rgAk3QT5caB+YvrooWkjaSdc6dgZ2m5nJaTq6Z7
nVsDKX3myItirA+56tQ25gPaWk4/pnPk3XjeBPqmeyVB5N5ejbnmNdD0UAkEb7Nzfm3mV18Gi0r7
aDM40F1iZp4G0Vrr350C7vvOVh0r4hZchgucacaSeG50sRUIYwmL+63oRgwZY5yJs+WPIdLMO/ts
w8/A9TVzQjcVbMI5bXJ3jDcZoCo7oL5hy8BU/dIrPcNBBsuJzy/s83K2B+tmnso4pqt5rGaGrbJV
PIqDp8xFYJWHqoSUWZpdurZ7meRezn10HKChB3LH9EQkb+hmPnXas8FaJRJ9sS+2uRg7gzVd7Imc
orT1iXsGWouMx6+e6JK0nGz8zvPEvfFTehDpPX4iBQCTBnfScYMZx5BBwW268pt0x311tpWt/J0H
kRwt+n9QAlVfHVOszMYX9xYgosXacsctQ7bdphaVGXKPytV9rtkGbSKPsDxncuqBt3+WS5Le1wl/
tYGMM+QgvyTiWUePOSDAqG+DgpvOGC6Nq2+kr6W3rzxDpdMzshsXUdYw5bDSK+qb9FL1LcE16Sm5
M+V9+NZw/3kkD5mMWRqGE3PkiODnKZCD5UyqJ6bObEXhFEaOTKVib+0xEnbOmVm+CjV/OKvFIMLE
YzrG5FFnVx52Hheeud+jOyODLc8hEVy/4AJT7+xoc2LG3IKcXJ5aGdLSl20gk4DwebAX+0uvcYOz
/DHsZKDI2Lo/RpiMVZn8dk+4VDO5EUa2e2YmkKPJuH88HozszpbshLwkbmgwHV7kM75DK3N8IpEM
bdVBihQyQeZN2Fq9m02SnAlx7KAhw0CGQSge+hJwBuMiM6Q0W+nsn8dcvzwhxlK+NHRkdF79Idvo
hcx9iKzgJ4k7pBVHtvaCNpbTvmsQeezcIaNgD6ZFtwVAU0C7fPQ0IvyKA+7DN3h2Sk8m7TPHqOKB
ffbuIF409tTsA44NszGhPhMFoc5T5+MnwcXsXdkQ+oaLkUPt3MNKs+9AaMbfmq2QAUvOiE0q5LoN
33IImoRHRm69sTgnlG7AXoqEL3OtfIcoZ3xHPmfEsiC3cLO1T3mA+d27zs/eBfKdnSuDuYMZByYQ
IDpXbu7Oe/lUXpZfckDFAVwTavZgdvbG0+wVrR73Bj0jDcElE7UgSkdKGFWO0ewIUEi3G5QF1fku
OPLJgF64+hkPvqxqKhd+C4H+AFjqHQ2BjDHKXWAdsZJ2Pk63dwuKR+RvDGLHYM2jSpnrVznL0a4x
+E5YU2jfYMyK2YkVjHF68VubPA9yWzWfHd0hqUTMLLGBu4elKv/fHuYTLFr/s4Pvr9i5GBRYv77s
Rpbx7cZTcsNSqbAaiofzIMY4ik7YiBh0kVyimFli/coelovQGT9RTHvR7vhq7SspwPkfIhT/DOVJ
scz/u4WPoMlf3ML8qLb1pbfSDafx2l5AZqhr+bBLzIb+9f3VfCE64vzhpA8ugZ+urw6FH9gXIpdj
U/27M5o3J0s790isUnwaAOM7z81ishguUO1Wj66xbmcXhmQdtCqKzZPb0sT+g+SsnqOukzsYSo3i
XNvZ4ez3l0n88mtdTma+Cnl6ci8XWG0IBeHHIvhOEd60RDlasjnn+F7PLrCEdckFiXpCwjizh9lo
Mexnq889aAT4Qa6LO/SJyuSCB+XWLOHJ0DfIAiOUhFypEmn5rHuBNV+p530aJBjbGtw+br2bE+yf
SQk06LUp331F7Xb2cnuGsmmnTzuSV/tf7SxQ2sWtS4zxNH7JIG86RGpjW+rk+idVDipd/83jH1OU
Q57eIFb7CFj+pWtHTaPTs4eKhK65Fdf6xLwsaVxmbz93m6T3ml9CsadjGIuL2GDnis8pbm0PIk6f
i69zwFmFQSPMV/iWYU48ioOI/5jFLc4O4JQP6B0YPzihvtjrd5vicWeHG9vNEd7kURGfAv5DC2dD
wQeUMX8I9SXScHmsnyanESxxOg6anEAc3fodjSGoGsW+jvSl+GNphPEOkDA8YfSLEyYcfuW3OPl6
JPEHIXLkRri1MZhLDT2HMfSxOIN4DmI9a3OSjUBW4aYlUW08Y0iT4W1+HWMjn1xDnPCWfU/CEBn+
dikOFMcTbWDT8OslQCAxhx2/i3Hf2J1zhmlo0kBkhhHaQnc7JA1pfYxdy76sOkcFsUV82rljzlKY
N8SyVd0z5P0jCogcqK8eSUwsQCpCXcjyHOJzZDWFDbcDdf2LZZJ1tw+umDD7NRwjRLvPDooTnBQV
ZGxHUl57wN2TMUm7uIyuWM1HdCR269STncSKxhhgnRSbQQy03Lt9nm0de0VW3TsXd3SGZBB7WPsM
W8jmYHd5mPLPKLbsFmiecwifDDYJQ8AjRnCLJAFouAX526s3JNeGrk8Xn4GfhhYwUdgk280hqeO+
RxPoHpYZeFeetjD1a+IkpT6hJF196TFTCOmcoKKyHhv8wrjR5vzhZEpE6kYMo4G5L48PxJCktxXX
jCw4k8M9SWnUWQ7EgfbhCJoCkxy1Gcn31IW80kjtiO0Ij2MVGgtlnYqkyxmOzoUEn9DFWhSMaDTO
4xwMPRmFlngMQ78HCkwpfVijo4f+B5R8+kzsjNHDNkfExbk/p1ghyFiTQhY7trOPL60vK72YALJy
jrACYKOeKSSXb6ybknZj+ZuzUIb9N9YGPuoi9zJYCD0gep7GL2VYwKaQoeoW5jVx0h1m2RlrBeso
IqvxleJb4E5hl2szAP7YGIdnsQdH2Eq4ec4ebUW+jMkbIKIHTeENLYfRAwh7xrhmbeRwYlCS1n7H
opNzZF7mobjsZmGKZZTaAgFuAs3Tf43j1p2IDchJoyIyvRNuAV6O+GrgX5ATuzilW82yubA7Dxlz
Q3ie8RewSeRkOJOzgnH82zOzsOC0mTVnqIpJRWHypzTPyS0xOOQa0wB9b6ZNd+23DuJzLPiYBw+n
lTTK6TujH7zD4WHgc8nfRnR34NM4M5LFohMPyZzBz2fvuCLAz9AZHrf4j2/XYGeLd0x/cQUdtj/+
7Sx/HWF7t/FoJsS2hX1g+b8ihSEY3xqTgOr0ub6+fELX9nKi10aYDIIQPgHyvT2MkQKSi8oZuBgs
0xI2xxv7Ax+YwbuJuimUSfwuPW/4YstVIA8w5vZu/arOYzFtLExHMXzEXrMcC0/oTmRcwxoUK/TG
uLpj1/62VBuaHm+snIx+ZU6PsJBz+BAXpeVVsNVMQhVPbrOusLFH8zEsnA2T0zjonMGX6g4AVjIT
HfiKzB+5TyWHnSay29Eh7fBW+qqLdnvp62hyQiS8Y2pIZ4whmizHzBRXjUxEiMlK2AKH9o7FnHkW
w+w0b9mERTvzK8Izu5k1TcFcFMKSicqM+LRitfe8TM8ykN7CF4nKCCEl+obYPiSTTGUML1wSeZZk
zCvTrz4oI5m+hmyqe+LqljLZytwmIYErSf8HFs/nT+cIEnPA90xSysfoC7QowAYPOTAFwLmXB7dY
f5eJionoyq8nUCpqaNgF5IRDYCd5cIn3AH1pNlYEpkSUPHmGrLmkE0sGFoqV0HYOY9FntuFoRFCC
9CJxFtRVUbKCLnHRzI+fd9oEn4M49ndOFBKTtOAld8Rci2erFn66frQkEqShFeE3jzr5J7sVIRA6
HsrMG+LE3CCaHC3mtjZJxm8AVfhCFh6CLBzhFN/Ix/h5eF+2/sDjFy6igXyxntx+KV/4dsjt8Ezf
udwG3vXzonEPgZnPzFCNq+dx3AS8nser8QpQSwgliZ5oiRG3z/m2fa7OU4hszNcC1IoG6x9hjzht
gbuMkbL4SMegWvIv/RUeDz3ZD6dakm2NVfPM78ZqaEyGKT9xE6FuhzEx1hP5sdJf86j9yLfESHRg
n1P+AY75yBG9Scpt/wFO5kPQMunVvz6D00sTGSjP6auyUoB5cEHFNmdMRcpKv7CrFbcfxbYVOvgi
YqV73a9ZpfaLA6OOr72dt8US8UAGRZlN8yUYFP8qS+UrwZeP1GOd/OLIxgSa12eE4rLlbnFl8lin
yek85RyJnpyeWzZ5Z8Xmq/7KpatgIc5T7MIcpA/MRHk0XulyR0ZMBOlZmgEawOhxmynamHgqSQUV
ZpQBdgVXSSYuqYI05EFOw4ypFXAxgaMTz/bvEBnPCnJanJSGlDOzs3zFABIDMCaWWbgP+on3xcmL
6TAWL5ajpvTrIVDjQaLGZgi/0uF5lJjhONY4nRpLJ9+SQzDwEIXjOuTrZqhvIFYaJPx3CG7JLcFP
3ujC5cRQCVu/9VP3ArO/n4UZ61LOR+OoHyMWMoH9GA79DJQ532793jeijMXryh6pfSDGd8Zlvvo1
wUIywkIhjtYdoBiSu3ED4EN9R/+GOW9gV/hjCKkuzAUi3gMLMfuptrAibYEGyf4pg/suGi3GAm3n
/yM638AoF/f4HhcKl6lvhnH3OkiG8S0xNx3k8NTEkE9MZFNX1XMLSfBg2jxrv/uI7su3+mv73DC7
n6cyxM1XdCdRlKYkFMPtY/hcLQzUgxblsllcwO3d0BaoQVQZIMIlLNlF3fYYCTK8BvfEkFrKwBJi
JF1h0PbPILzSZL/YL+QYXdSuax9dArB/lDCwIjkbz1ohPyg23W7Bl4VPSZ6+333CA3pHHxmhYOmU
xS25rm6JHqahjAAjlm67JHk44ImPxjQKyn/R/gm5Nsiv19qBxjs8nb7HS2k2lf9vB+YQii9Hi8Ei
D2nIpbocL28vtLZFoYC1NBfZJtvs3/ng8DSSA2jsuHsyIouNtl/2u2kNFdbCYGeN39UlkO1o95SH
o4UMiUyuJgtJ8SKwCPIYEaFAD72R5xwCAn7I/QUGdyiDt4g0L3UlAmJFvU8gCh3h4PScLfeLnqAs
msqemQAUi/IlGLndQr5vhr1/9WHNKhiEQ+c3kgpJB1ZSkyjA0T7/UnyJZVTzmsX5hg82KVh/b6Af
S2JuLfj8nlUaoekRkKkj3+y8s0fJOoVMI5sgBtq+iazBKtETlYO0IACE1/QU7ZYCk7wxIaDTyTs4
vwMzGL8rrNkHF+47v17U64Nf+Qegkwd/iItJ9EALSHsEBZBMyaZwKeRXeB+gdnZxMzubpXiG33CJ
2+v1ft46I4qMTquymew56j64eAo0Ws2qjft8WifKd51QtqMo81NcozGa3GFrBshWJkVy3CAKHcPk
lAi0rUFYQ5vWKX/er/argi+YL/Ku3OxXKNOSqofFfKUsrd00G6Nu0YUHNBNCrQcbB05M8cHHZDSQ
wGQqXwBihzkPg29CTgv2DPyZHoyvyPCCG2OF8Rs2waMB7goq3unBcXFcUDIK8KpeSAaeD69QQ14B
g0w0IGgmDOVw4yyKRQtWjRakxSW6ZdL6ICodIGrBKNj7e/+0bSLYZkuTTDj5+4t7+MoWl6AYzQnf
aARPBwE124c3vkXCTAxHsamoxkCLoInIeW2NhDQaV1YsDMI25KgeUVfqySSMRKTlQppNOmaHfF3n
mjCO/84ikcTmt5RobOceHPJzvBgDcLvcnnOqw5Ay4/0JvfgoW6erbH0LTtsaDa/liXu6Yj+t220b
Zcqs3QKtW1D59IWiHTjb7WmrPY9ovZqCBgYOqLTjAnTam/zM2mlXTEGpfR2WJX9jaC2OlOigf9h/
wV/WUG+yPCzb7egD0ZFioWOLRgMU4c0YznjE7bXlIUSOtX0RArffmF1BJpcB6Tq+JPk9M0Z8eRdp
q2OgkM0UljcB9o6W/YsZsa+pzwCdtzM408EXl8EQ+mEOcPYH8Q43qwotENLnpw7otPWyT4wX46VY
VZvL05m0OsUgO5jFQaMeB+7lCKD08gT5FmDoG0D6fJqtzsCjdWqQF8cna2E9MuTlU7o0yOnvepLp
qjXRcNUsgjY42eJ4C5RgwMX873KAcdeBFlsbXkAO9diMd1GJQNoWkDP6coRQjER6XqGijO63QDgb
CNsgdMO0zN9fEZEEyIhJQynxs0KwHln5dbWtQATr4ByVJDMnOSqliK6voUCGwt/ygOtR2WqRUzyT
G0TgQHKrew6+Y/rmEvSVvpLktuRVuw/EH+KaS4r0edABRBgvNF8nLSVxBbQRCZomEr4AwovvadWT
RnDi+MoVmLbuafxypkzzaWDSXNlqeJKGO5R8or4YJO53G3OJVDI+7cXHFQ4k91wH1WcHa5twcHv3
RIulWfbRmeF9oM/R4SbdmPoZcY4ezO7RB4Ee1L7hsgVjLGvspMu2u2I+d86YTy1cCMShZzgTxCaQ
C0EGAMQQkQ5ZA8/R76iDgmglLN2OHPUayrZPxi9SqdaHR8oL4bF/ylYNkSA4Q/39ooywiGQNEAtJ
85R3610kZ7w73ojM+EMiDACECXsopE5JlSJABPa59Yx6AjCZqJBEnHp7VhOPUteSU6hebo45HUU1
sdIdCeqdz7RN/tyVDaCQziLiV5GEsHQSq5K0PYXoRkvLS3RLQCWU4j7ljE/CEBDkPzDWFsABkxhW
RkBE3CjKEHEuJU8iSQhxtoA5Oxc2XAn6VXLLSIxIIluKmuVC69j8bgH6175grHO/IigEMg68hqA4
JE8N7G0+RsZD8uJQqZN6vpCUlkKLXZKtBAFC3fXqjqCPgDYktxIw5bKcsV48MvLk8R8ACvraF+h/
z1+AYcgyxdQp4P8Tn8ATw8Zcwv8U8Lq5ndnQaQbHoAbbL0FpwwNKwWgB2xGgsQn2isVLDnNzy8Xg
ka8XWMiY+Ezn1sHAqSRepywEqkI/H+O33B2GMgZo28UusV6kavHqHf0uAua9zJbA2bf18hbdIqj+
o3ahhpf4uhmGh2Yi0SMTPBFZcFAXOrOuRfZI4t76/BDpH3sfPQ9oCuhHy6N+lAZ6xAppQeeepBC0
N05pE+nFqUa3ZiUpDROtchaWESyUSE+SUBsErCIjGQsjSvfkycjhUydK/0gGEJbMFrtHY0mDYS+A
9jj4cu6d/xutMAAVor9JcLElJiR4/OMq9SVMKEHCQy5lL+QHWtvYmCgikNoD1M/SL1mwE2kDwpNO
RlQgJaAlWB2YMAiTytEk9mQSiyW6OjtQgzyaSbIDcetHvAj42bzgDhUPzEdALJZxI6CsBqSAQmR2
Jg11YSiBYaqAMlGR9z2QoCzDsuZRJRuO+3yMikcxY7OARualcGVwE/sVSBfU4PXkRMfVsYGQaUfs
sWCvE8FFbFdCCQGqj0Q55WnQ/WpT6MxeBTMXkTOKqfsJSIueGC09Np79H2nntdS4loXhJ3KVsqVb
BWcbDJh0owIaFKycpaefb3NuGtMFF1NMdffpoZGssPda60/CWf7PHwIhPj+3SPCYrpqFGNLC6flk
ANWv+esnWoLARGKWzksrvl1szDUPms/gT9BcTE/cHP+AWSNjFSQLnqjrxMUb3oivdsjkgcC7jiiw
wg2himzFFXiFJP4XiyVA2UIUVLbiFsYbbdVRViSUKTB/mReFcGwUypX6VkHBvh2WJhBRAVO+O5yF
oFN/IQF1Lb6QH67qP6I0+YTMVtmBcQ1u/UTJY5e7rHM7RLjGpEt6AyIQw5zZEgyLmVsP8MgkDmBS
AJSBgB5Fw8Q4B+BBzKDUJVNAkg7EN4vpgEDgBSotprQREz6DSZlgNoheHxz7WQwEgjVeKk7xKnBf
wQWAtokeGDiVhIXl/CHapEv/TqxO8UIMv7qV+DGlqy4bzljEjaSQmMRSM3cpQhcwwkHUEsou8cBp
fAdWzIw6xVCTUQaircqDPb4Q/xomCOUVAliv3DXERJSudlvx96oALZkwWsvOY1OEKNAzOFMeP9FA
BmmtC7uD3Aha8IXviCSi2sOvAA4y1dCS8oWXr4VVVAnMjZsZHw2ecqpOgVuemQo3C+FXzFJfgcMV
LgDaMuOVg/LW2VhHbBoeiOpNWgYfAnMWX+IFbFclgQYsJCR78MLNiTyZXVmWbc1XbKcIlxgpw74R
P0C/kt9QNbViLPxZPpH8LPQL1Ztx+kwhYumDZvZULQS/MFzDZIx43uGZiVeRp3E/EOobA5SotyQq
LWc7Afg1i9LrFgNfJeQ23S3cyp1ARFokcuJrD2vP468+8cHSSwAoohUDOohPIsyJb2WGJ/G7mIvz
OtyJ4AQWblYsQrhgVrEu/aG8WYu4D5Q+n5Q8wcc642XBSl5Dw9PXuOALZpvgPcK1onrLIDxx+UJH
wCjiIgi2Ynro73OUaMzq2WzMzcCMXmY0pkM4FDQ5cc2xNxTvsRjHi7qDMTwiTdK0Si96Ydujxgkp
mkcoTAIbBQjF0gKe3ogTxUoh8ZFLUrBvy1cG0J3AfTIgNWiLxY4LydX0hJiQ6JiTOArj/LX/XGPO
0Sb2Kn/IX8mrEtkmYkkVdb+0Ml+JReKHii0zXnN28TrC1WAHc4uNtHUMVBCfArEF2VOu/Mg6t1jk
LwJJEgzQ3BueBNMw33KG/8Gs4qPpV/lH2Dqsr4BaMFp31MLJLuQuCwDW3EtLl4/MxxOPbMvh/f35
viJEI+ULgXbHoi6AWkoyD0tlsDHBhc0Ar3rGJFwY0W+IjiPjzsXgvQZky4q/F6l5E0+yYK5yr2AU
jjzNQGX1StAdIUNy0cWDLmiRkO7YUiqLTJ+RdVeTKOj1NbsjHabg6rFxc43ErgePkFE6TdliWE7P
og6ADOCLyGbRaI1blD5ndvh4cyvev/+2fVE9JXTVGu2tsdX4ogu5SjZmY6NIElqhTnfpPxRqBUFd
9PF0pZygJDYPIgaw3QYIkDIaE1SF/UqiaeLjinJZveap+I/1aa1hMGb7lJpFyOdH1v/ca9lBSy4t
d5l/ASnySqKKE5uwtIUYSVcIj1CcreJakNLQlh7KXbvzDH6K+Amfz5x4B+L3eFkgT62opQTSKb4g
AnrhfniqITRCqeQCnUG1bPEswfq6Ob8lnv+QeHxKPoKN03dOxjrB9CvndkbcVoJvDKS8T5eb3hOU
F/G4Yo8tFhvYBAIKEF/dOz1pxcUN3sSWwweASgnXB/8a3mgWvvo1cG8FlxIugkeaF4scki33zCzg
fPXBLeAGYngw436KrzlgCS8z8qplB+z/C/4uRBlf4HfVsIQHnMjO1lV80r7C710RSemQzkH+ImTb
U0QMSWPLMEyFdVRdp45frnyWNYVeLgIBqe90Z1XqV4WZb7Si/eV0jK92R/8JM4S5qoZCg2TDS6Nk
Q+qMKU/Qr9wLlq15algyhQNR78XX5gaPb1t5qa5R1KyKq3HPjHNxPuJ76KzttWc79oYc8u4g7XA+
8Rr2tqiwD4P3ZC2TF+uIT+waCV9lb25XH9vVL6Kfr05j38/8Qt5xzrNwrALMLDT8TepsIysnI/Jy
9R1/7aR+TrXfXCFl8RO/3DpELMRM44ZOri/55+LW/gXqB2qlTbOxm91tXTe392h9inXntlixgnrv
F/tHaTO3t+w/cxuriKvYRSh/4y8fXXe12Tgvs6W3+oPp0P1+//xMRN4a9LrdX60Z4TFQD07MMylD
AOuuhYhq5y2fRioEz9s9eA+ekzm6e7t5WfFyZJRmsdejZt+GNq2DrdinFU4/IkLpcOs4K/eXS/3J
RPn+yZGboV0g9vPTn+KvTy6dVa2MW671vNHtEAAQz5A0I98Fn6V2X+vvSOv8yrB/flc+UyO/Htac
46PHAXUJ/8lLt0S50pqyyYLgJJIB9+YLDgfl2Ys2V/7ZTfcFC2IPUGzf4Ru4exCIGAzacc26Ne9x
xXXm2mGcC/L2r8ydC+c98fB9PbNLEk00x2e6amd3n0l8aAIGl8bs8JyzI6X24/aeffuo2yLL8PE+
tXHGwhxkr7Md987jtBjc5ytRL5Jm8FoemKq7dzc3EGsdYpw2TBq92r0WDk84LuGehNTVNoR42n7r
bHRlw6pErTzZr688fR8BSSHO69U7vIV68fZgAHHNvbfIWQIezpc7TJeoNod9vIGp7sakIp6ptEPv
lrLdlnYlRHZphSXNn+Nv4VCK/n1x+XqVLvw85uYQVcNUByexEmte6LzmSK2BN9aADigmX7trWggP
PTTGlPwNRJhleEcsB591QZES3ulvCZY8HubBuI5Nrr8BlOYHRBs4y/mJ9t6BX8nFIV4AIMB4gm90
JuzwvSZk+dW8r5+LK8MgDRFq81W9xBAcYgXmYdvcOZ/8a3pWJ7BxphIMXHiPoD/++v3s/Ed7PCNo
V64rMTA3/mjXZ7LSJsLgtgAJ1SproDkJDyXo03uN7yJ+FlR2bt9ACCFdTqyRAFOhuzwAh7qxXRyz
/S1DR6bVOdFHMJVO8Z74Ec/YE5/jq0S82PpduZqehthlkobkl0lsPXPIjKPbOhGZTaDXHSS71OWB
sHg2lEV3P3mn2IsP3WEXQ1KHYGh3tEk6T0vpDpv3BSM+JnsUi29z7M5qPi5hWHbvwqsku2lnIIwG
K5JoSA8v5NXVtkVcAiP683VPAUJk7FV0y/hOYs57qB/mdx12YdfD9fnVXFJF4eLgkP2nEHIqPVMX
HnMPq0PFckVWIZT3l4Ttd45dHGUlBTPKu1/2L/W7yI9HDM99g3htsYkJItZfK5OJG8mYyWq+S+a1
fTaewly223NjQ+vWuQanmbZO57RRKY5oIJOT28yffKRe5YOZ3fmPscjpfD4bOz2vbD9fpRUCOSvE
JeVsG71bIXohXG/W/bKXaGJ9+Lay/XXaF4qwpIsmcqZm/V1JaGWFPKv/SBi9ys/tMVScnu6BGgVY
CFoSEXLg6vjsQTSynDR13jd9QpVwN2wsMP/bgb2A0YcerkpuNETtftUNm+R0XjAVVw4Uic27hdEa
AZO/OQPL/zAu+XL5L3N/o2ze9EqmDndzchdhxm8qxo3Q0omNDV6YU4zwRIiq9MyPzs3IMD4iBeGT
dax4IfmHtwnvNO+GALTfZyqZlwt4ChpWetREdPnqod53ike8ETrVxG11lzHWR5E5m/HIEHc9ZHbX
XU/MiUmlAWkS7g6BF0BR5ilvr8LbEuMGQAICTzdzlJL6EiS5ICr3aG1mmNWL5EdUGgNvuKseabFp
cGHBUAJdNzw9O0A8Aspj9EHkMm1LxSMVcFVt1GO60Inxe65pj4MPMlGjxqELlFE2WQuC6Rbzd2W3
7TR70z9Q8Ft/wj0SyWJpzqFH0ktch0A8zSm/Clz1z9kFoOm3TJJn7mbb94vYck4U2O9x4MzWpK1q
vpOq60azm/lSS9c/b7Lyd6qiSWqzpFL/SZKpXnrP5F3TzLNYGu50ApuxVULGgb5zye6qSrY+ukgI
otJ+AGAC6qrwWFzm8182+n9wUjkHaitdF8lrbK9f3+KmkSIi6OJk5yvFxpD1q6QbnRTOaR/D8CRi
HSPVWhvcxuxdDWJSTJvmlxuqjp8vhiIOdPleanBikdhb5J5/5lz/tZxoViKNvZbP7q4SRnOBfaMe
bmybZfKt8J4+E41Np2HZuzfJEf74Tduv/GNZME0+Pu7TmLqrxmVzYJy1tM5aDNp4Buoa7WX2keih
M8ueiwSbJN1aal26mCYSDsL7BPkt5ktyfZKUUwCNBSvjSDnEiuLkVbyqCFU9e1L5y5L7r5uFSapG
uAs1sKl9RuP8dY2yyVfM/hyj6YPxEU5Ind/nxntgvZ/TwfELssbGZTOqzEhoIMl/j+ol8vJfbtSn
g8PXO2WRMwDz1iCoTzMufdrmqppWQdHLwuuwxYn0VgiJzytFWqqBJ8uurOxifgN4kGB38NuUOlmL
VJQEQqTgDFVjuEHDVp1tjNKRXnp1g0OvRngIPhkKDjjwuYCwyX3d+R/VtG0tlli3gChCLhWCwxAS
NPvlvmfbyW8nV51umzUM3ZG9X/eUxC4stG9VYZvRRo0AU5I/irxq1eUcql+3hIw54KQgqNYH/4MB
Ga5WDaHxL5a6g745C18UjFIi+yw55kemObjJIKvi94w8Jbc73yheZG2jwpF0tybDmVQTHIbGZdEt
rNd2GUUr+FnBMZvzqVYVyigiVFV7UtdRuFLLB+0OeUZvQ6PJmRcQdHul4yUU2IJr8zogLqmdidTe
xME3KmdQCWd2gwmxmi0DLA3onf8E1zHDy13CUJydk+RgRKDydfonU9Z55OKMFx/YgI0FsTf6IAbA
02l8o85IcKl/nBi43RmKjT4i9PAWaes9hgXKCcyVCRqmafeg8Dqz+pto5io4uw1Q/NInk0nCc5Vf
mxxOt8tgqd5LmjM1C03fzSgBoXs95QurtNnth5cUBBNe1xPOMcL7isOhftcWVefi7DLezeSr9Cng
JwEC3fJPKbxxaMMp5qNjv8JcD3LIaTw7TYdCIW3tMFoBqSe4oiEgMTA5aZ12h1KicMgKr56xOK8L
e8T+RrenFznzQiYX42mgMRg8oya4lsHSvLd7ph1npyKmfmv94p/3fSW3SN/Bd10j9EkzLh24Yj2d
sHfMk4MkHWXeCXw9o/K5SN9Nzkwa3n9+BeV/+IOQLKTj1I+fscSqeVnETGU9jpPZ30nPU3xqp/Wo
Q2pg2unvp4WcOrOHelnNN6S1SoYDBTV3VLZ1HjLi2lSWBpv1QkF4SJlCmr22tpiDGsuEeAOAO0N3
k6t+uTQGp8RnCgbhitI9XkBEI04Liha+eSv1gSBBx7idH423FoEmtmfpY+MRbLeUYKikt1q3IBBj
L2suNBG2YFigHv0UDMqdf1VRQUMqwOhAzVGvhLUN0zJD3WnDrmjc2fo05211+ysMBoEtqtMxWBzY
v/OXj8KBmLE4Y/u7GF9ZaPMnaMATQIWM3Q2NVm934Bun4jlpGarP7imSzS11tBbaGyKCVCc7Psbv
6mB3+Frd48vAzMn9+f5838r+W6VxsJXYzPSL+UjQ9notaWlyyIdnMlGG5KiQZRycauOXYvYfcxFh
lqmbwtsDzcOlC06hGWOcTWmzUxtnkt3oYN4PFLF0OqtzhKWVI42L5CCfws38l+JFPGEXm4ApExRB
wBe2CtQQX+sGgsyyWJbkYTeTXWz85MltC7tVnYiAoEG8ZD9fUrIgfjngRUfLddCrzK/6Oywc1dsm
8JQln1jLr2WErKm6GcEL8I4ld7ByrsQVYLxNkYnXgDQnU/y902+K0Bs97R7kyICpCZsPPqtrHTRQ
NTfysvHN7234vI+pRElL9rOb5ktFXaRHpV/L26b06pM/38FTtO79tVpultRGlex0WHkTdKVRwKIC
OKN7CPYQBbV8QdOKNfQGdZrkIlQevOI+PJg81ICc402x1Dca4/j9S/dMTDBGHNhCZd4Jza097qzB
KY715Ar3ulC3PRZwbqkO5ulaz2noKoFr1J6eXTN5waNbmTlQmioJKhNAUm9PGbSQP2B9H3SFleM8
5g+Mel8/nEdhByRGsRrWJMvEsvUnmdTGjxKZyXwlPeNkg0chuCVjAcfHfHnn39DkGJaXg9y9It9Z
jNmdtoCsiP/XFn64G2OOziiMidiKsQnJ6pMzzZgILZEYaXfQD1f1E44qA6r+BW2DQ78YjQuTSgAy
VD8+KABrDwXdkh3RM+eO4Tvl9nivZwtkZ+PoZo8h0iTbehpXeCz4DnQy/9XIfnlr//mEMV8kTZvY
PoMy6+sjXXfEwXVB0uxaiUifZRTu4/Y4M49Vvk5UGkEglxBSMZ1+eIDuT0RmWLyrPWC9gbl5dN9H
eIhMiWvkv9TG6vfilGQ7mT6bE5MI+bhY7s85AbZWVoOfrzs8zTR6UBiVKJojBWYmVnqD0HIjjmYI
w0AlJq7UhdOIkrvdaaErhW6JnBvK2C1iov6okRM5gKWYylUR/VKjfo5iLxcGhgHq3CCIilSmi6t4
7uQxyOdRs5vTtoCwqYjqEKYhfMBmhlD7Newo6xXq6FZhFLS3nq1DfNuix/GxMHws96qLX2SLcQ9F
Ep/QJIEdb2pPr/C04hHrbykIsGcDJPGgCZqLANUZxW9MtN8vvdF/1/WnzyIW+r/qbauUplmVDO2u
R8jyAi9g8qRkM7eWBmyCxM6NRQJ/43rcaOjDArtnFbDcOTIQjOcThjTVY4PXwe1I7QuvZ1Vl9nCL
NTmLJXVL6JnC7N5cyrfShtsarUht7GG98Ygna2TeEG6rdYho47wzP4Au0YIwoCQHol75AKW1mF0c
u5mNlXj26E9s7i4wJ2yHOF1QPb9OkeubDhLklBWAHLy7Bi+hBNTDbZA7jU6kLrnQPcM/IVSp/ZXZ
M7xxmxVLlTxemRD/Df4L8o9q688RzHMLPipNKbXdHOeZp/kHNkgmvpWwSWbXg05qtn0L1VCzjVf4
zqaDaP5U6k6DmvUJhMB6Oe8D5qhoYCd9ETXrabRnJ+OOgTLu+Yh06m3KvgyG9oQbJWpw5EizTfOS
3wUAlPAuFjUDMkIKUCFsKAItvOjh94V0HzvsDROK1xr6BILERWM6ZsPxsS+E6fpZBYcsRiCpFapr
GI28M7gph6sgXuTWYiYvimfoMM8J37r6gD4Nouvyi/w0dF5o2enD1scMHzEAmlTJUaFVCoLNb7vq
P0YCdOHsm4oIYDK0y221kjMzkgM/35E647Sa/miYhVOomZfl5VOvECJtIciG+9pFi7wH2jfeB4aU
liCmm1BhySJXKKt9efplA/6c+H95F5hUYMcvKbrGCarfBgUzvNB6/HO3Q4OdVxI7lMG4V+WPWQxB
Sg8WYT935UUlG5Ndvxh+7Sj6bKv7L+oQLnIc5UmMlP39gIXozN8YqReyO1pg9jWX9KwlbuWTXUfl
XheOSQ8lMQQue4k4lsYddWuNtVqRQ944v+o6sxDrpq3ju9morkPLWA5VQ/ALTUfgjgHNkkp2fPYs
cqYHggGuZqx4+EnfVp3qFR0D57yf23MFYgtjrEzJ90bZHsoCjzTrpe67RZYS8g172Qhx80rcoMYi
SHnRhpt+FhxraSLnh3luTbBH3Ng1j3R5RSuV1Gd3ippjat39XPx8Jph+u/YGya5zKi3cBy+KrdLv
pMzqW+OQpLHbdgmzSCy+zNfkDHU0DJcWaitDhe0SEwVP2nWmLDIeWnFBcfbqoCVHBGBH8jKJnhoJ
uGraGD66JvjVY115VLCO2vmrGaRLH9WPhdYnfpoKVjirWJRSAjmxtKWo9yLzJDUeYcq/LLXytx1O
zMFkfW6RcqcZlLJfV9rGDJtx7FPIfTS+wdFXN3q/SIxlO1uVJJZYJx2z//5ag8X320T412NfrPJ1
Nx/mOR5/8KEIZNhExXbqNqG56WNXrVkRd4VyDPplAk9K+6WK/m7Kf/G5L4boQZ9Hsp83KC9Zmz8E
76fGt1nHwpKHjKlqvZ+9NChqzraMr+55GRaI1IREIr+TdvSWBjYI7PiYMCDKWySBU51UzWVpE8g6
wVfez0/id7tHztewqEWsOR0v8uqv90keh6AxgnN+o0+H6i5UT5LuRNYLQYRBv+AtO+sbM139fNDv
km4OOid+T2jnNbzgL0r/fJzjKDqF550EQfkqGwht/2hh0eanmNYzQivfJzCC63hr9e9qwfChYgm5
DxvNqVRj5evr/CyzYT6n1bEtGUYlG/6uaUxc26NVp43vJVvjzydtfutXOGkT2FpnGoBFpH5x0ppx
Vlutj/MdbeYVEwFXfSt20HwmwCI8Q/l99CoMzwTg39G5SQ6tyxKJILC2dhT/QMT9iP8Xx2BndrDA
xKJPAS6JY7g/CNXcGbmd8OSY0B7Fh+Cajh/LDOEzIcSkJtKG8pr2l4H+6aUAD4I07WIrwJ98zPYS
57eMCeNfrzGTSRVgiMxyTblIxRyVbip7xUgO88obFDu917BODnE4dHpp74M8wLntXQpp69F6ndbt
i/Xo35fvVKw9BhuY25hCH8UICwneJkPcGt1lHwWdSOWSGp8/NqvmNt2YrnFlVC44QWc6g7ZgiTb/
tO/yq3XDs4/CZYNbYvLyQMmQEVEPqOF277hb9LsiePv5Nv9j8VAIKSAfl7Aai87hYvGYSb1at3AT
doCIweCOuRdAkaUY1DR7BvjVLM/B1iwBPsAw1dufj/59aK5+PfpFY1BP8VQ00jDsyskrVDvvxa/y
fMOvceeEusdyylkF6bpsXc5I7z+G2RNYHH9u5neFtK8M3ZNwkBuRMWLYPOJXyjTn1zVWPO1fdzDs
QNm6SJfEod78XAf/qqTLqI+aOBsxgA/dx7a6bpjOoqkxiY3rFm1PSO2yonAzguuM6cFvSXX695eR
wwu3YCb8Ijf+4i4N3bmF7SBrN1RTGX3FDDyMHkpCeQtT9TpiBVky8i1fRFZXu1ESdCFoYBeSGDu6
FBdIQxsXt9Z0beIKUTqytKZAgD/EJkk5nKBceosgPEJp3Oj40XyEsVMZiwo9MRBy7LUPfrIPCYGK
cdX4bVH+BvbzFOB3QWHHW2dK8sWny5pWPodS799ovOSnfCPdDthL8IUbzNMvT9xvx7rYsKxE6WZG
Hqvbkbmc2sq8uL1bxKVrxIabQBYNQeLl3AKRO3t1CC+VxbgOYFjLhwJPZp3AjWqfh+AGsM96NXL/
zxO8eCVmah/HbZFYNzjIfTosDQ/nY3QsHrC1OhSb85V5OF9Z12wPuwgxwM9H/8f++OVWfM4Y/nrO
a6MoBgYF+g2bUvrC+ODQbKx9chjd9CpY/HKwf90LssENfHZlEKvPLeivg+G8m8pRFUF+IfMT7wHN
Ne1NcKX8NmUUl+zy5f37OMrXTb+qRjOvzLw8qMzVpJnipUNnx7N81fWzY9CC37ehsUqNgFaQkX1p
3qhNvEzT8H2cmk0y6XObDtKvQBvGcE3E7y977Tc3H55/orfg9TG3AcATu9Jf10FKijDWfFXZ9tNk
BymWyujzFXLMcnX58yVXRB16eSn+PtTFrl75WdSNBBjeCapZyV6NKWonJPb2OvikksmH7N6060c2
p4RASkQZ+VUvSKzbX5hh35OJPj+1DgpnatTOl6VYqUtnWfGb+mg0NybZqo1j4J2fOGXhjCS4YAQe
rxt+JWMDddW97i8MEgw8intqTTlwWSxYjOfjwiAThj0iZmbhMftPuYWB3R4AyFD5zDRvRI1Zr5rK
C0s3H5wMdSJDRmz78I7gvW8Bqe+okiO23Wk9qxYNhjPzlZIsFJjJlZg+GeWxkNZJQFDnjdQ8Wvoi
Txc1vvUUuSj7T8bNz7eJOfv3+6QwzxFR6BRh2mXYVdfHfZM2s/rIZzVHD8yPP8zuAhziQ5eRtWqX
6LAlzm9RBcsSI+xxEWBLG68Q5UHbMUCOCuc8uNVTWNiIP7o7X1nwIAfPNbJTHFIKx0oW0sv0mj4H
lsO/0huH+Qye8KPl0SKmk60Q+Yvg3HgM1XumiX2J4vg2wvgXgDKEMhc6te8oiZfVqw4+AzmSfemm
/mGO5i7aDONuwvqPGkJ2S2VnSZsoXkrDMscPoGJ2tGbrsT6E7AsrVoak5G0M68r0mmHZsnmpdmc5
50dGMuXMPT+arV2l+CjczU4mRSggOqvwbDOfVm15DKW9Hq0tLL+Sm1hbRuZSr2guN4qxKpDKULqw
1gf7c7rgArbggY099XYaO/1xhg/QAzNjyEv64Cq4aAHSUZudV9DhkoUfeGWyGBEzjw/z7kU1tkmw
yHhvNCFenJhYhg4/ykCmGK4Y/fbyL5vjP5oH5cuTcPHGnsm1mkyjqI8SWQS7mM1/X5velK9VPLLe
e0Zf5DFoD5Jsp7VXWIcew9M/XbFAKVmcZnNo1NFrH15VxcnQ9h0z/T8/P6vKP1Yv0A6V5t6CbQmi
8nX16q0+w7U9aI/K8ozrWOPNTHs2e+pMFJ52Gl3HD+2w0A812MRunricX7eXpBspQS+87u32oVU8
8C3rDxXoz6f2nXxKXjYXTxbsU03BRf7rqWml7GP83zfHcX5brdsbHdzbSXyqSkGq037Zur/TGy4O
d7F1j4yVpVaKkOBWN2gRtHSZVEdRUYcb1SzcvlmKzm3mThhYyOyvtfPz59X+eSugGRP7xe34Nn2z
5rmStINcH6OPFp9wzB9aJ+1d6816nGHrcAwGx5whq7FNvMu2rIvjvYpysbjLFqiT/MJufKcLhL8J
r1vJuvfWlU4zOTW+NqkbTsy8bNu8wQvvTYyLX0niFkyjJ/Wu+20O/52lIS6mrgFIMzgiE1uskH9t
irOzP9daFbwqCvxdabIm+cpdgB8Mac1yx/aF0G3+ms/I/mqYW82Ko5UHq7gCRJWYMqT5rijV1pUj
oF9HpY1KtZ2Kj5CiE1q2LeJsd8Y+n0lQeu4twK7nDqZBJGP5lQNE9aFqS2fmAdRBCSEQ6aAsKBB9
/zjC95+SonZzWX7v5ZoJuGV+aN17j0FdBIKvPfhTsdcBLCaDK0r4kbQJQpwuZ7kb9TTBbbn7+b7L
n5SVr9s6+CkDTBEkogOnigfjr4sVqepQ+zND3pbpsu3xKC2PiYaqNiWlMpM6u1IxPwFs8aFpWeq9
UmBXpiXXXRAumEvOeQMHhvKzxH0M4G2pheUqwB+NDz9jzgUJty2ezTJZrtFN2z0n4XNS6csEDkUO
cJDD/yjnThAhKWPbHpFZxyH+KOmpYS1Ok9vzbGkmgdswAppVGJRZkdOjK58kxOlMPMPsNA6Y8/ik
6NL8ztdWxl6O13JhbBK8yyadV6d0zUJ1SvM+abcmE6YocySt8WhPEmqAzGZdWsZyvpey8TbuOYAs
O5T4nnrG+aGZ1rWJ/zckPUK/l8zdg166NzoC5PkZTaCt9ODsVkbrBdYNj50zK0dbsfCfzSov4LR1
/EaC8bXX0E/n0Crj21qr3IJ5FXPVMO72xQStxPyVKCEqv4v7StSpRdapwhqmf5JB/7qvvTFoqdZ3
8nYEPk0jnnNGa6V6V4/UraYdaqcCaU4x12hZ3qsebGX8BbuTv68pIiWeZGuwMJUu7eLRmho1yZu5
j30DKT3Ri2nmNybAtF9Aayj0rYF3HolTaqc4xNMGpQfU1IWCMTo4sfUbkviPFX0uM8W3aIENDeau
qG//uiBRaeSp0edcEGVDPkkkFY6BuAhfM06ioDmGUhTMf8tLmX8vm78e9mIjiSH1Jlwba1+1DiF0
uLV9TLsWo8Hr3iPYbWO5OBxQlDXuZ2s+vM1uTQFOBe/mHx+XM54qAKCd2brqNuS/9b1xJTtgO68d
jmI4e7jsjfgDYhglQ/QkxOLB3xFRdsQGJDscXqxNKwSuq4DOj7Xl5fxYQsknRxKnY7wiCEFGUSLo
cr8sLN8/N/QMTVbY2lVmD5/zsr8utxKeVX921tFdAX43gcT0a7jPZ/qyjBVnkACRQm8AyVZNTJxS
ZTmbk3Si0TNl3SpmQv/z6ajfn0VxOtiPipGVblx2p1qHDMlQA/1YQvjH+7FHwt068p3WXp2x/rg1
5l62lcbrHKKcncPvwqkVb1uaVwfIba+4neXhnlIdptoOrrTEG4BQ3vTuOAwLEzuceBu8/nLKojz7
+gabkiUbwB6WbsIKvaiOgq7t6nNby0eZ0pjV7bYHCN6wHBeBW+MpuFehXB7M82pECzDGduI78s2b
hbgC9AIDpWoR38ewDJG0vQFdGlfDUn1CBgmTVvqNGSnO5du5gnkzIac3ox/9+nKVlXEuxlSRtlp8
28z2Nck1RsSEmuSkhVUwlD2ThFndt0wkR3V8r836oRkqkEhMm7TIbgYX8lpVwI7gbqiDuZHymGBo
doLaLceB78kcZazRIMwwcPz5Qmv/vNAKDDaSrSD1f65jfz2qhToomt8GynWnGrBHoGPHq5R0jY+m
8fwPnEmL8y48v5DG4eJCac0wU4AnSYxOVrgDnEX/CT8jOzmv2oJxGOAkjvoyoa2oWhejivkByUhL
jXiIaZs+qc75TkX0RlOSPMT6U/srr/n7zIJxH0ucPCdIS+GGfL0XpjxMjRTms32bLmW8ZIYeP8Wq
P0Rs3RP+WIkkai/gROx6pNM5eS7nN9NE1gNRVnl1V8Otm5sueao/X2blH7gAJ8aoEQSFJ1tTL1Zg
udfiOg1mWNktKtjqixItCfLKFFQeLVuGe7+27m+05dme/mj1VsSSzq666x5vDPnKQs0PDwiIDzZB
6KpntGAuvrPKVd04ge9I2fVUP+q3hg4rdRPhSgvX3sSWfCIdTmO3TVHvEnc0c+vstfHtBH1/6gz+
2pyDPLRbLBEtfO3ojMBlg0cZ8AA+3QN9r6ZhA9q+68rN/IGiB4f0/p5ab7KHMwj84Vw4CqZXsQPb
VXvKtrgoP4NgAxtWJEy2UEAd6ostrOhIEW6n+PJIeBE0H8PgMT8d7iFzJsd+rZSMVBZc+czySL/b
5W/+HU+TTnhlg0sKxtSu/sxhoBMxp9Zkz1iBOAUucQ2oBsKl6S9j83qwsNqId7K6Lwk7xGoYc8Ty
7Pj9scX00NG35rjsUGjjAWMuSvSTpCPoz+Yf5ey278kZPv6S1zJT8f2chDVBRB52TmIXErfzQtfc
E0Jjb5auiNE0clt+HrzgqZwvo+6Qu9mW/kC+QfqwOhebprc/9PdcX7b2G1Zt8UOy2gSTG8FqeQ3n
SIejeNGcauktmz/oIJ3hFvr55Chr3D37T5uHFaIlHFOixYHCKX3LbOn6cx7d2fOTRB22KTHARKtU
gdkuLJrEejv4sCjQEwj3R+Y4Dz7sksxw8odZBvXaRnw7HntKkBtqjLok9EXCuUbbt6+B4phc21U7
W1Y4gxWORtmdO8kSmF6unstX+LYJ2RPvOUqtdaETswn3LWM1+GU1+s7FUr++JRdV0xiohuRnM+2I
8xJJLxJWxhZS7lPde9qwNK6DXe8mqxLb3cGuNmkG2CXxRiAk//l9/UdP+vVELvafpIj0Wi4lCW+o
wKZi8kWBpPZeyu958FYWGbgVKU9q5RHefrYm29R8V2783+rIf6zPMoRLUBRNA1j8BKL+Wp+TMhvM
tqb1qnLZjaHKn6kiJyydTMw5z+q938L4BfZqXSiw4f8oO6/euLEuyv4iAszhlaFyUinrhVCwmIo5
89fPoj5g4C5pLMxDtw2128ViuDz3nL3Xbp4FAzRk/1u64w8TJ2SfhBIy3UMqp+lXe3RByJq4GS7+
Ptdoe7Z7gchnO3ubJRknNoPRPm3diY3Mqe+X0md00gJkOhv6/9Ft4Gqyo3yUGK5jW7n794X6eWH9
6lRICs1wvAn/XfFF06oMgTDCA/4Huz7L93ucSc/KCSPWXCfo4Ek+tdJl/dRvcnEtvDOMYscJ9j1b
qA/aCmHigCtRWgxPiP1qp8XcSYL1c37f3hsQU+ubGoShzpMZLpTHkA3+Rtqaz1h1KOXrexL+1sO5
dP1jvTA7NhL2xXBhQNr9vjmVWBW2PRQlZqGv/qb3kIzdIICHoR3SWgw7jkLjIT7mS4tN81I9lrsd
PNYDQRBOcO8jpVuBLWVbBhIlsEmrcYwX9T1Yj6AU2YtimcsczBdbHwZK/4QRcXhLHN1+BSBAKQdm
do+X0l+Q4T5rpXG2bi7LwnnWFQyW+GvU1Wu9eI5623hoDuo2cq3nCIJK95AdWr6Lp4s2WahslcZV
4yDD2sFCcTIiYjvvPgHuFr+kC+rxo3V/eRD5T9ECM98SPaeD/B3oirpgLIsz4D5alG/COr3N9voZ
asR7CMkH4smG0KodzlSHzmLvwIbobJ/94D54oA/EuDiYQTw8ZUvrNpTt7qn8lDmTM5YMvw3DbJIJ
HrFwuNGdAB9y8PJTt+dLrCWsyKAnRtt8Cu7q9Sc7iofWvp0eyFZoSJZS1p/3/pFUPXSokU2oux2A
P2jfkODh1Gywfue/FLSaMe91rqpECUs1xn/e/5ZyPQoNS8FQlarRbi60kAhkNLe8aZFExdmzGj+q
7OuTXZ5vBVul76pWiwAPheR2+n0lzU18H9QXYmtyaGv4Ep/UYk3vaQQs+e6lRwjYbwDExI8Z7ffR
S8T1BLTzrI2PuuA1d0fJbY7dowRQL9rkvLYua6JUDK8Un9KXC8SG6KYNnwIUMPhmlq2Mi+V96CRb
e+IHHe88dtHBkSQYnv6g/qh0+uqGDoydSrs8TmNvq+BrZdtAixARRt14qjB/H1keqBKWF/6sdXlJ
2Az14wty2dBaK1gW5E9EEmvmle+yeZ/hXZljOxliqNXbbCHK5o/hlRkIXkA/zaUKgjHAHJewOqe0
c4jEJ0vyqonOJByZfj/mi/Sy7UjbMejjQo+OTa4wbV1do4HhNrFXIV1m3USzAhuxgovH3c6tujZv
sQfvkaEljyZ2ifDPqwmsVnCIKEK4QW9PVOlWB4o3FRvMchbcMVyvJd90RUHB3IRmThhsK+UkLeL5
/Uizi9Cs8IDkgS9t7TJaWk84+Z9EVJIxJcNR7bwOosifLH3Su7XeeQlZJuVGJL4MEDeenf6MkMW4
7Kx3kCDisvzIlg/J5/CU9cuKJKtJsv3gRoZk1u1mNFvSvUnCPfnjH5WPyHHd730MOrsgOGpQsuo/
+nB3LB1t2kIme+zhvd9y7gzRbtNT3KLCnXnngvrSoccuN8n+HBCcOCxlkOPlUs4XVMuXNzaKvvDJ
v8Puj5yeFXXZE2dDuyszZSdJ34bK0aRlD+gmf0HkmcZ2Yt2EBpJAD09TErkCheEmHm/QZ8yuamkt
ym7A+YJ9dYMiDa9t2y6b+k3N7iYHSYiFEp+kXy78E2pUy7Owg3OyI3sjOXXr+YADMwopNduACMKM
p1O5hi5bR1tHKj9tFSCtK3rGVImZfMNHliTaPOKIUbs1Eib5bjqE3LhLdeeSZjebgLkd+kX6NGa7
8DNdY3YC3GK38qrGbQAHwggcv15JpLiV+97iCjsD+a7Qi9GxS6iSdad/rtjyIVyBdtq5uXqvJZBS
jD/jur9jbw2RVIffX7pl6xSG24BaK47K7C50U2tTN3xF32kIuy6eJ+FkwGhp/U0duF27oBYfn/1g
0/kORWIrL4azRJ7KtG6KbTwd43xpmqwr9hBs4EsZ+iNeK6xd07LBH7wZPGTUvJAb9K/3eowyEjy8
Z+Iak0ENk8LQeTkI6/1z95A8+eDEGsFuCCy/pcsp8aHyotgztTOzG64jvi6gYLrdsR7kzkADqTlz
tWWKfOhePJs4Bw7J26Vxg8eWsKl1nu5j7ba4bCfeCjs+fUQKUsjHEGyNvwCkWsteDksqW/jlougd
fl8a0GbrEduespQzqFrSR/eii+9p6Ybyvon3JDPbtYRT4I8Edh+RFHDN19kt90dwZxwtr6OaMeNB
cgi9tf6M9SO28vh+vB0+m3P3h3dO96Kxl93NkY7KSaWmXd+77S1/Vb4j9YRZWxXshWmV4a2Lmfie
O/Y9y8Hwgkel3mRPJivieiKkAJEosYO98FTrhtMQsCBuNagCdKZoN5nAqkBi8CzJrsmuaaNKDGs3
ybRT2HyRmXzXGdt27RNEz6zQm20X295Y/LtO+mo5fXv94FHDdUx2tvollfmrjhQuiVHKelLfo7NF
Oc6WQCa3EO8QGPziJnht3hFxaAx10b4yJF5y4wMUF/+UN9QXACII1GLLsmUJR6bFbU+c2ujQxReP
j+/pxcHFHz/IzXIeTt74tZesZ2YJyOoBugYIuZaFlj6cmxLP7Wzo1zjKmtDZf39J6Xvf15Soky2V
yZlM4+iq35gJpVH6WRycty/YHe61eksG26ze0WZDfo375rdPlH96q8+IGqZkug6v5b/Vp1VFnTHl
qbQ1lIcsgRrcUnL1D/T4sOkjtS+dvEZ1JOXuOOLT1H/ZHlg/dBqlL0TO/z5fuRr3VGaphkU3hQdA
ke+MOo/UTyFo5B3d9s/ggaDfJ4hwiAHIarUnNPSb0katvXuxFvMv+EIKtwPZZm7uQrjU01m+NV7M
I3Rf6kpuXKfEmGcT27ecoR8TdSRBgPvGngWI7VNL9gPOBWgPxiYm9SPDG4js8IGFxtU9Hi0b/WG5
PczCQDTqbvWa4XSqlq+PF3tOsl/JGAbwA/52VX5oeP7nrFzJVZUqCyoj6uMbYUuhdLmjVEiQEqOn
dekV5rld0gPZsGESH/G1l2//vg3VH+9DbkLDmnduuv4FcfjrYZMHTQhlSwoP1UI1HP+FDGHIDBUF
b/hRnp+snbHGy+I7gN+P+l6Ek0kouId4ALgOI10bOfyCLg5AFpJDlXcuaPkAhRPYnXiW9woJL0B+
5yEwnXOmPweldVRtgRzQEZzl4CibHbp4W3amRX3Gp8cSuq6Ol2MQAGaR/0Dgc4OVQEs+dDTCUT6k
Bazi0baO0Vl4imkBV8609lEX3+PzWKavEweFNA5Cwrq9ydlQqDBrB/KVCAkmtArpNn5O9gWzSatw
LzC/QIZjGBMAv+IOgV03fpJP+qDeX54nl48McZiW9ym7+9HD6wAZFbAuRBQ3XuL1PyavOkGkoVPc
Xo6+S6zAsoIfU91iRXHUecZKS4bYEIf9pkvMATxH81Z8V9/1p+jD2iiEmxA0Y8+RPtFNyL1LPwnD
jOM/Jwx8ANQKuLy9OfTDuo+nNe3hYO0vSBp5E5F+pzaRgCDYIWH0ti0dFBju8l3/JOIGQS9Jdl3j
Def4IXtA6yOS6FKfRNd8j+neIMkt58jMOaMNG3d0N3jjrjoT9rYZSW9R6afnxI0w3sy2lafNeDeW
Td421MCo+N17n1K4dyUvcvGIY3ziPZndzN5a2Jw2IJuML2eQiZd50GAf2VhhTVsBcj0W99Bf3X6N
BPQMKf0u6WzznVDy+NzeyYsT2udbsMPhClAXSZwNTkXyEyDf8+cqT7jv8edNHl2w7Wi/Tg53ELmu
rxXzEzz6VA7lnTA50bO+wlyR4ILBAgOF15aggoArjNmS3R4mSjLAu8d4P6NoiKHbRC6G2xN4nZNy
i26m3/AsDu/wGdfJWQdYqEl2/gBvehZJA9ej+bbkjVjcWz03t3mIXNF+nmCEiITfkV1zlCXk7YEE
DV1/Gx/ZQoDB5tSc5HguNiSP7h+Hlv8iuKK98cMaD+4GXIelydivr9bYPrSUpivCem+pH41Q7eqS
a10Vi7F7S0O2x+bJIH4lV0XXyo7p+CKZx1CWQW1qJz2GR1kI6d6ICP+RuhstMBZ6YqxEJ0sL8ALK
UZ5eS0A5U0IRn1Rbmclg0gP+DSxgK+VHnm0amjtygsWj29UTfh9ivzDayh0ZYxlXrtAhc4QMV+NT
h5vTL1kToMLN/SFDaN0iBVrIfVZfiA0ETR/k+0AilkvxNxUd2RaPdqCyz06z204bN50xuqUKE1VF
iIK4LOp4mi/pWo+UU96YKxm9bK+/1VBgLj5wRRq4uHAecrkn3m5yxJrctfS16f/47G+GxFapOpFG
usVEroSyLwTFa8twUWUV+zmcpJXh0LO3zYmbCvFAUkLSTNaXCRM65mYBZvUg91j+ykVA/1cXzI0h
Ck41u85M+qDJo1ThEEuK5XDpnEbFex6NXp+SZGXwx4TOrSZyu6QOWPG4HkxgB421DUloK2s3Bu/T
Ce8GnvVZ19DpbiDFb774PDtdlHXHh4Q0+C6ZtZArn07Mub8oZ2mEiqjTXkq0g4ybttQBSfSo+6Pg
aNa98++XifTb3Xf1LhvaqS+boGj3BU8VbywWjzsKMmvPsuLJvR0JtvhOM0YFXrFEZ/zvj/9fg/G6
cLRMovVMuo/wE68GF6lpKsOlMLs9a67zVHruwzZ2tjQvbBwyrr7XAMkOi/RhIvuUUEXigM4k4+32
e3oGM5mtd8C3gzJndX9QbLd1aGfb222z6J0bxd5+PGwf3K1L681zt1s4o/C/v3huT0/b7bB4Gp1s
17mavTf4MQzA/dOef8iSt4k/dkrnzL7PmdPCKhBuc+Juv2hdcJlI1+ilFTbIRI9qw2vsx5I/w3vj
tHxcY6g4LWcIMM0qm6gjeX0GUWB43vr9feYYz6bki/0+Z51RuRIrPB3K92IlkwSFjw1LxjuD23WP
8NY7AMbh3/Wa3xwqlk/vcHBWt4hiXMHtaWjMYQojOwG2JPY2WMxn79/X6If5o8qwS5bn9QlCy9UV
uoRqW+eKwp6DOJvWSxNPKwlRX46QUv79SV9GjqubAX8fE1l4mpqhfYna/ipsasGU8ymypFMDNJ0k
ptes3E8k+wxbU1vQ2xl2SOfREEWsEkhC2TtdxJWCGFHLYLSPzS/H8x2IwYQcow1CJ2UeFBvzw/PX
8XRxnkRippJmmboZVNnJgwSgNUssENmdBS6GKfHSfBY/IPMZLmXLSjwNW0RbEnMEw0YGGJBnMxy6
Tz2yCf8amdx6Fs5SeiH9arIe8CQMQEaS1apb1Gj7E89//eWc/lDCa0iYFU1R6Q4q+tWoodLgkiq+
rt0UTyUE3nQ7J8YrdAYo1gfSdPbKISQi9xFYinhUfK96oOc1O1VDT4YTgCz0l2f+O2tRMf8+IuPq
haenZa5ZeVsc9PRQWfRxusid1MbxdV4n9fQJHClrP7NqfIikB6hOrLcv4ajewLoI+hFklaAfunr8
ZYaq/HCfa1ht9Fn1jkjPutrdpThNk0IbDRIxKRb1wb00Tn7ftwzvjLewXFuCS1vHUPf+M031advl
Kzyo2rBTGK3fXaYZCSxDE9ROmuZOxJSUCJQ+wrklAUMJgd+HcsIgKtS/HPhPSzjuWXyccwmBCuPq
fGp11Jtpqxg3iMN8YAGIEryMscNOwRm+NV35mXc49J9E3XU3wi+f/sNEnMWbugU9ICfvGm+QK5LE
2Lklfb09C+rnhVEVwjImR2P4MiSHXvtlS/rzt+Uizc5OUADXkJphjJGgiD1g5t6Ny2M2beV0Yw2z
axaJABb5eCb5SMM9fbm8yF2hQYnmzzS3fz9YX2Lvq8VKw5SGelQCVGJdr4tlZFZYnHD/aO8teZsB
M56ucgeIhG/DG51pElwe2JwrhWcxQXdwKHfEAPlOFToJkKQJDpNT5y79q3YGSjJzDiF+qY7sO9p6
dXmRyfuCaWx03i8Hrn4vODVNpkczH7dKP+O/q1rYSGbXF2gyhhCDPMAtifYFO1b1HM1aNn8j1MjE
D1lC5YOEWsnvSsw4oRfTmINoAuWUZp4gOk27GHghD+pTTctTsx5ruEvJrdBEi2aIN23NA0BdhQDw
1YB6sks/BILqxl2arRV9h8671n+5GX8wvpoatyPSKENCpnHtFERGmKmhdonOaeohsVUkQniQSpJu
+6h9MJxmR8kKXltIIQEcrCTRBs4CmCWnK2YTw9dtUDHdEayXrC1SRXwP0bn/rme2NMycAA8wxkt5
mh5oXv77ony36PMEQyHGxjbzOKzrOsjKzEnWMpMnhu5yOxDGUE1LKcdKp8BXTCAhxvx6WYoirjJi
G1X2z9mN0cBwHgNKbNgVBFujRf3lwL7NlebjMrVZI8WIVrwWlphRKEyj6geHobxpIYh1ZHC6qrmG
+zHFy3+fBO23D7t6V0lqr4yCoSUHhh5g6fWbmEif8TXZ5jfWtniW3GHX3U13yk55NE/FW3hLo5pE
w6W8nne70Tp/ej8R/LAuVnNDcI4gKY/m1t/OQVVI9P7MjPFm3yxRTW/8cwoKNbsX3y5kmfz7i3wX
RP73rF2vikKVWcH8zyEr9hhpZOFR8ZecvqJY5hWearC92S9+qu8moq/PBN8pGZpqfeM+CoJQSs2F
zwyGe7knXZCYT/lGlJ+VcPQk3kJG1rqwZ3zcNsHgCW8jxT71iElEBiogkAap4pkW3vSMHoqa7bX0
XGZrPbn55eR8W3+uDvSqqhJ6S2MryK3OyYlIUJ6pBxEvr33Ikh1UTLAqer8smYjyJZRU8dS6l/aX
0/VVu/1n+dYsXN84EAyKEWDpVxuflm9vhaks7ZLyocQ06g8vg3/flCxaNbvCAHdEyDIN8kLG5+eD
uU9SSAWI7IgrR+DK66cmOKkTF7mSeJN1E/fAQhJ2svypbqfVLWooCEo1r+OUBJ4atHZM3IM2OkKe
HSefBNaQpJ5oL+j3Fygr09A6Xj3iDeU9UOTxbTwyH8k+63SvV+a+dUcSIBjZzeRUBEcJkYKiuG+N
wRHaZdbfVABrGnamgQYBp1TOQ0Jem0mQIAJHjaCYFN8VHHUd3aI1Pkm+tpNZwcWJlXLaT9Iq0B+m
+OHf1/r7TQmpDMgBmjkZAIMpzvfCXxV0VMqNFFcyQak+KGymy9JRFBiqlLe+NS7LQjjkPVdYwEWe
7HVk/fWEWCzMbtN6dFSxR7tO+upllvyxaDfs4uMUz8GiruCxYPxNjN9W4u9alPmQLY6X2wPjzNdK
/dch10YejWbM7nuoNyHCrtCzxkU9IkhnkL0IZXJHHSDWXFvVXESc1/eWsAIBWuIGkk+CwIkajNKx
3k3mnZGH0JsCN8Gr/e9T+22tvDrMq7d4l1RNZ+ipdkiJiMu9TllJ0bomtpxMYfX078/68TJiBGbo
gQZVwwHy38voa0mvDEU9HogJo0j5TAgMKxyNHXNqLyxSyd8CtsCzoCTeEDDKkBZeQLYJySCSfjkW
dS5nrx5cQAAy+APNkqHGXD24nR/LfqRp3WGk4iodfx0veKXbyluJuGBkqhA/xR/CG3qWe2FvHvvF
+MG0/x3s75loypLlDQfznHVRrwJaBkTA3Fsn4e636/OtMOb6yOCqROiN8Bqub6PEEscyzUQNhfmJ
lT+NVhGzsa4998NjkzKhpBX8y1X68cz89ZFXtwRKW4ZFUWwSixNkLOqr9IINZwGJsYDZZawM39P9
c9YuEmYUQ3pr0rTmztHeLt1Nra6DX6qx7zUNp0DlbWTK6swsNK5e55Mi9FHQJ8RDlStDSE9UF4tB
rRcxMpFZ5FFIREKVXgipi+5aJ9NWFJulhG+kNhPXh9VZhBL99d+2EN92evNx8Xzj3NCZV35t+/96
wvu4yCVE1cbBgidb3STEpqDcqDzrciOlK+wxGiFQqoc6QCUFCtE34UH6Lmh/uZO/yxGvjkP571M1
WheKO44Q59Q2IeuXUjnc1daOEUh8mpiAEIoe2ZW2jYxVrnubqV9P07IH1qKsVMu9DL/UX/+PA2IX
KSJ2Y0d3tQUeMqUXi7QbD+E6g676lJzju/Zh2DUntLs0wS52cIpOSCBS1CtLWsb2byiY71Ci+Zwo
qqGzm+QaXUPpxqGp6qoZjcOFdDVpAzxHTtcRubMKvLeYbi/W4chgz0f2sOcjdwkMe4JpoqzMdj2J
b2aMaO186XctA8bxJCQrs17PIKeOtPX0c0yfY/8xMZeRsNKTRR2h/l1o2bno7yTjt5ef/MNKNasZ
weuxBpji1f0v5EUnVWVTHkhOcl8QU60onb1+P9i7wNFXjDvPhXPPFGdxj9Lpt6dvvnuu18m/P/3q
YkZ5mGJAMy4HpN5oOz+AeL7VhEUC4vikIRAgNax/3xbLP74///7cq1UoU0RBMftcPgjbr5kMajuS
/T77T+UJzfid7iRb5VF3tCcQyDnCq11+jtIZ6Y5vB70LEXmxb1dr4x1G5qpGLhnekVNmSaRHBGfm
zAj6PsfRflLeJyI5ixNMqRT+LCmXKY2YLREUtd3s/BtzP3vNnwgH9TdsmlSH54uRJPKlHG5ev48X
kceMcIEGjR438TjWol4yTF/Tc6ydjojsWS8dEJtdeAgkN9VDfoeeoyddoXWqV1h1EGFnEhiTKnTt
pNEp+2TNSAw6p7QMdvWMkqlGr/sMXzuvll3jBrXYgr8iWTNh7JAlkf/BxQ8fxKdIdtE1oZGR7eI1
wzh+0IhHzj+wbZAjlXxYNzxy0HWfLnB4CKIL3ZZkPf9NccItfF0bIBA7Hu4iCPMIDF8hGeMQZH4u
OYwBP/nRpj5CVHDz9aN/FIhnLIhlDlw6ghuGwB1BZtkdPnSfWIjhGcvYY48Og2laFXjDu0m07XS0
XGqu9Tx4S0nshaGGF8Pc9rbTbsNfVqKvl/i3mxczA55ZHiAK9P8ujbocN3JcldOB+fr6zVwnDkWs
8wlh9JeX5nfhJAuORk4S0g5dhD919Zg0jZXq0SXWDr1x+xDVOwFYNzYAVI7BXmX6yO4IUWWmOFq1
FMeXi5C4pWl3Ao3g7rEf97W+bTUXi66BdOyirgTUjMnwpBsQMru9ZEVeT7u3j2+Dy7sJNM744xcy
9rgXudlLTFw73s+rUbKbmqjHnutBbjWyB4z8MjOQdJv3NMKJOiAEM9i00+1kLnOEUlW0HQmCwbHj
0y9iOoZLZmI/p9kq2RKp8SxPi1QEFbNDC0MOL9N6SIV2I+wuoKzZJRAyHPxWkn7rNX+dS92i4p9P
6LUIdWJhV6rYx3VXeaWG+EvYA+fryju5/JCmhWW9K9NO1x7V7jnFBg8gyNTID15DRusvpzY7G/I6
TjYqglp5F/WrLt0noAmSZZGiAH+Rpj+t2jk6p6NmGatAIGM720o64wiy56X5J7ZMkIa2kHhMfQRv
RFIDjGq2Y33LexPVMSxbLUNAuArzHSEM8rguZLc13DxeUQsV4tZQT7VOuPdOMZZFdlSFnYJolnDc
EkH0MSBJNl5I8gKtV2TeYM9zzGG09fFMhTAUyDTl7Wro9vzPefP/3VWYT+/cg1Eg9iH7uKp8lRho
dxxweuv8DxVLHZ9GsXZF6bFLb8X0SUjR4EA0/XdV+R16cfWp81vur2opVnq1sOKmPaCzLyrAZgw1
kRfO/KJ0Wpef5auFmhdO8AaePuJe5q+4t7Ap40BbhuKhLj6NdBFKoNRwqsgQawIQ8bY6HPphYWUP
qr4ykF2DEwU6K63r7im2XAVNa7KcxqWf7uHjBdFCRi9suL4MkHyhsO7/NgmVv7Ulvr4nC848jFdB
4/73ewZZoKpVrKuHlKpiJJiihnSiD3Y5uor/LknoirueB4hwZImc9YCQEt4m5mXL/tbxzT8BzI00
JlIAo36hPU7SS5c8NK1rpr81UL6PKq4O9WrN8jtJmAJmPQewNBYssMm5KDsRBVJV7WHHUvnjKdFm
acpCMlBxHoxgS60bAYo2avADTxi9VHHZlStu79BY89doyoEHBK76JN+qJNPlK0pN+IR+uuDnVEix
uSyC14Lcoejeouk9HipsSAFbK2E6UZSJF5eYGv6aIfjw1a1Mcosl/YmbTcXrd/IqtFLjW9Eu+E2A
llotaYVoaDQ9zdhDjlT9swUuT5GPbFQkbXEhVti4Dd9k9C79vrMWZeYyfeQ/aplrqqcIzTCh18GW
n1j1uZrwqrGwRQtLWYnBpkAYJeAHv7x2+WkcD6wnYn6UzMMlp0xYKRqJNbnHV6SmlqcdXxd9Zqku
8vyhoO+dkLOqrrMJfjZmqCVrqfUnRBMwuTAxxXg3yXcqM0gOUiOtvLxrraWgbNgqDMl2Cvm79sF7
9WL+hh35rvy6uvBXtZVhFZVVqpK8FY1Dp55p/KSdYrcRUZQaW1nLycNDo9wUoFPUGS6t/9I1038q
ab+mwJKugAT72kH8tRiIRtZdVCTxyODfelaACQGDBl+mwRGo4X03hkM919WoRBSguWT1sFDRQZ5/
GSbFzUDGka5p6bgFP0NeZei9TJRfTHEU9u4WSbuFiT6dmBgTf9i5ZZ9j8irNcYzGj+kgOaduWpuq
eAc0NKwPKCGViA8yYTJiJpWJgQVVH/DOnCIQ5YwLuYIjHrZpWDUom1ONqNHyKZr2JcvZdAoFhrXj
jf8m9r9V//N6cV3C/H2qrtZNS0wLcRRGeWtVN4N2r2MK0mrm9Wz3ovvGn6EsMxG1cvDyk8F3F+Zk
dUPetxVHHRS3MF+CiMrd2LVhCmQsTFEsjej/WzBMEokTGRLlWPit8Jqbr9+OmjtozqyZx8ZXq6Al
KaPo64p5CJGiGPdGZwEgnCMglpl25FWjjpJby6wVONJ0m22/3Wr3U/Ankn6bvlM0/HQsEMiws0jM
crSrMygmftKIkl4dsGY079I7me93czJf78B/8kaHDC1CYoUVkVtu4hE06vTkl+FfAYid37T38VHA
ISGtwoUPSuvNsI+Bd0Fcev8m0rsSVpo9esY2gNMvuSJxLGiTt7MnMCIEWkP4sbwzl3DrGWHNWdFz
HhsqFEQh6ZLeTbfN99PWXA+rbmW6A8A/rFXDqr33n7mnqsdgr4MPINDnGSEW25hbZOwpcdWDp+17
V3Rn4QeszV1IpS+68J3eetEO2afghQIIjgHUmR6Q17lKuPLfyJxA4VDdpMdsg6eV7NPkluaoM+cm
z4nIOBJgCplOvONczaGqrf2JdBZdiHEySPueg5ItsujMMzTux94WwNTNmeCCG96oK1JU78vcBSr4
79rhq0z/djeBWKWjwHb+f4kjfy0XwaCLpR/qxSF6hbxwehOc/qQqtoYxQHYvG5pw/SO11y8Tzh+3
oNA5/u/HXjVWaO4iwyrT8kDqKQv9HXaPnYTj7JlWT+2ciNdj7LBAk6GZjuKkX0oaHkL8QEhpIJ24
H/8+DwyFf7iVDUzjeOBnQckXQ+GvEyEWg9SqIoBDJR49HflZPYJqyEynvtzqKirDhCZxLpPhWOAQ
HEhaIB7FOKXx82gdLvFBxK6mIVQtFaD08qZnJOmTVlEavH4Ft6kJ5wkzPELcY9t0QjWWUxPwfrbG
RxOX/TQXaDpJgKhS8unT0mBlmEiH5WPOzEWxPoNLQM0tunIqobNgJlFicuANV6BpbchY03uyhuvn
TCIgsRnA43tWdUuU57LbVfOMphY0x+gGPFb4s1Vfc9rqQ2LYHSlnje5fnDwGrFvhoLq1+V5kWx1r
KVaoS7AfUQUbj4mqO61YkbDzZviHBlUiakS6Fg+hdWCv5cTR4OYV8YSson7/WBMSVfQP0eUh0t14
eG9HvOT6o54vL7AbCsKgOUElriTlWdPOCeohNfT3kljSgI3dGs5mUMZLvdLXohmsmcbuFO0z6F5C
UFhJbTp95qSJsYgwnXXyKTEJRhgT16oSp2ORbuq1D8MrSNOloPs2WSl2mpXOlD7mbP7mU6cBZsqa
m8w6ivWuxuZ+EzU4MOHAV8VTdxGdVEjBtLWeqA/OFGlOphIdlR7HTl+CBvKyim2heRdNiccSf3kf
J5Bu6IovFWpM8WniS9DsxUAZb6oLSku26COKeKs8+EV/1FFJXRAh5kil/GTnPxXTq1Y+iBDfQuxv
GE361zQ8ZS22SIo5fPWdWxTrWCUcSXIyCW+ldXHLaJnDjxDz5yxE7T25eXL2qftzjaZDyTKaAgFX
zces+FDgniX3lkiPlJw+iCrRxY3Vu1pYSZDwUBOZd8pl1bbk51JZRc2qVlfJuJMSVvCEyTUbtXIt
tpuodvviWQ0tDzaF0AQLUbkfG08h3LLClVVVEP5J7du1M0okvMljdiFjvFSZG5mEPRBUKOpLKYR4
wXhcFclNYpAY0lySl7qxabM7MO6gRCcnMTiX4+tovE0q3swu2Je6dAgu0HPSRx0772eV3tbNKuzv
9XaZl8dOzQnkOif1s5B/hOEfrXqt6DAOJTQ8AJUTLx9iCIULcRlLHwVod+4N/Gw48VCV4zYtLNYh
sYVNR44lMSfVUVeWFkJwheCS7DMj9d48zXJUTVgl4l4LPmXrTYPW3JEhK3lFdz/IMzpCHW+z7F1o
9/W0opOlNaJT1Guh2euTozJ9qnemupyij3k3LJJd0XSrfy9lPy5k9Eqgys2t/etMqlKIhKLoGsYa
2u2YbOm7FkyYL8iU76Lo7t+fJf1UbRLMzJJJGBUixLlY+WvVjLoUyVEXmFuh9iCCAg4IbYCJI9FP
DyG2m9Srmw25BpAmf6vefpql/P3RV3VQEqm9dRl8YztpKDFNYhpMwdqP+ITN/FGv/bWY0A+Hpx63
hwbev0kiSYBdutAiPA91FDnICbdmdRMYG189/vvEfI9uYR/AJdAARCuGJH7tZf86MeVQVjUltz4T
sS3/JWr+5Blo3gqr9TxnJSz1wuSiWssBNu3x/mLukZaQL7BjEstwOg/f0+oAJMYt03ezMm0LU19l
5Vu9uy2x2icqBQsV0EV40Etig4zIqwB8mGQq/PuLfFdz8UWo1mdMsvWVo/7fK9yCJqt6LbSYlQ5u
0flbo/akqp4btUnxOWQMX+kRZzJOBVsF7xYp5koSRBaZ8FgKv9xvP93bfx/M3CH466yGWWDmZkQr
cMr3YQyT7VKTJ7YIimNHz0L9TQjx48cxF0OyJ4ETU67LW7O/NKbORcR/TXZhXSEoBym2iEhPC5SX
f59pYz74q1KMPFAJzD6pXgDprr5c0ysmuCzFOIStx4MrxTtFOSf2QzKe0YUqi7I80TQIrN0YPDFB
Edhz8JyF2BD1XQZcN01JdcG1odwTYsAEptA+wuKo5RvGztq4ivptkT+UF+zI6bFv12LvieYuwCCq
q74douee/g9n59XcKJdF0V9EFSDiK1E5Sw4vKssBAQJEBv36WfQ8TLfa1a6a6fmS220kdLnhnL3X
HpFoIRMoZSrI8zCQqWxPh/gahPKfYu21xp7SgYTHIofgmoVPLVg8mj8wGpNyXzSvojoW8J/K3epu
LKJAt+/GnPN2XtJJ5MwO4iyLTfo8szQVrNx8uQg/zH3ftHRRMMikIlF8G6mP+FcpCvvmknXkcQfb
AdwhEfuI9APAPEehLqMz91On8ptZCJoa8x9XA1b1qzb324hU4zCWc7G6zAGrXbu1jhP00k9HcHjq
8I2oZNYSfNSK/EMhF07oN6OFI77ELpDMJeXXDvu3C3fXPjWFUteWYj8pSJ4O/DtVExJWlgaRAoqv
x150e8nyDzWnxVwjQIMcMxif4x3fqJoHk5pLcaaSiuokMgl0LP1UOlzFjQDhx5imuJIDP9ASO+9f
K3KOawzv/Jw8IPdb3MBrE06z9L7lwrQAKTxFxciuVDfUPODexCXdCtJit9SOMhj16scV8utlW8nz
oU1YFufWsPWhLMCG40y1KI5chQNXN6MidhEdSmOjZFLfNjdjqdxuzNckmxI+046OOWHu97FMiVLZ
0yKn1sN4FvWj0rIBTz+ykBhE9A/yl0q36UIZCfTgWhmaaRioCmw0w9dPkNKTYiMjbqYwVeGuKxEE
zXt6PUsc2m2JP2+oQaOgo2xcCWO4Co38BWOZLRhBg6bo5dLbiaxDaV0Hs4u5zpLNHd91vuPvzRW0
/EpIf+JVDuXjxxlC0tEfokCkuKw8nJryXKkFpY/DFQV7E8tRmU4LYuCYkdoaaGn/xuuQo1Wd/jDK
v1vN2FGMiBskQVsicPDPeVfNEzm8o/2fxeVZr6tJxymD7qWTGlPwBmZMNf4spmdZ2Kna6hTSxkrO
CbvP0nzPg6sjJidbwDkcq1spnsYKo7DYG+o4SRZK7TW6n9frDrR8MItHrll6t8j599z6d2AilEFq
JUwOKnFqCFP+fANpfS0zKvbCDIranShoI1g2xYx2PqQhUo2fIniaV9JzcAjc/Bmusv/j+iyhBp0y
OgR/admavAkDGDrGkqdRua+Yx/uo8nUgBtGasavWhz46aO9RNDXxgpUkKypq8eOc8c3w+f1FPCxn
VZL2iYSbaHlatG4wRhG8vc6UVevAYKxn+v7f7/mbxZMqPYhj5PpsDn9tLH6boK5VShxEIRqzLJnd
66mU0CWLlpK8yZNDRu/y31f7W+w9JCEgi5BMXTOHB+TPTzi6XZXAlO/FUqSvbPhUFYIQZbTV8ZjE
4+Ttth+yV7qJnvvCUt0S30toXvoEjWF1t3tasynZQwDWXFyc9GKrRXPAhbm7L0g6BCFGHUb9QV3y
3Q0aIT6iDAIjErDSn6+YIDCxuYsyi1VHRHJpp+ampU4UUvpK3R+BpOo3rT/j98s9PAJ9VoPjNFuc
GepZvRLbGm1uyTyWEZLcgGv1VqPN65LjbLkSR69G95rlszJVN8KtsVpxU3QJpj0eEfDH+T31+npk
GScAuGzDIjI1spFIsxPRf4wdWOpdEVm/ydkoyiaSgvwOdGQpY0C9EXculW7b3sZNE7ha0Xmnk+Kk
JZQ0hQPUs9ZIxOtRhqWwoaPNPJGSnpeNRxfazqrni7jKyee+VT/Jwb6dI6gLoSmkMzo0mP78PFol
0GQEoOoS1JV7M9DCA9jq94m0ul5fg7svyACgOcqYxTEC/5YWX0JOAtLJ+/dI/tt9w0j+7XU8binM
TFVPl+QarlTpeL1rtpGi7Bmdninq0z28u/dedIQTDtnC9JqoszoDp2Z4CKLeuYXTU7IGHazDDDnp
P0wg3+2ufn9hD/NH08uVXjdKMg+iJ6xmWupK7VFXpvJpwfmyNX7qon23t/r9eg/LXcDGB512nMzT
2id7lbQzQmpmI51SiC20mwz3apOlP0wk+rfPCcFNwFJVjtCPLfI0VQv6XjiYsuvXsME1hr/SGfj+
sn5j96SOkDjpZ13+okRBpKPYEP/YLPL4OMr97A6n30UpC4rZlFcIkRs8C/cnzg3omVpgGHJulSOb
/tlF51OcdcWsFL9oqsnNjM4XGxhBXNCsMsyVkJ/RQ3WxaSu6f89c47JFLBVhkL8NgrdTMmM7wl6E
7p+A8EBC37CoeywQuU8/vaX9jLw49mmI9+pCzxbsEmn+jUZP6JVJ7UqFSV3/cCj/JZt/3KGwS1Cw
IpisuI/6tKgr6yQyiSZJLNASiFDzY7wU3cESAYTnKYVxclaJV1yKq3hy2d6zNU2l+5duj5Y3Ss7B
S+vI3gFNgGtspZ246Sjnl1a+IGjAKc8UJ0fr8KmgdTX54aEbxu7jC0fIx/6ANoZGksefD/+oE8rw
UifQiUWfQMOTX0mWeXIiaKencYq75u6OaDpDgvr3hY3vBvlvF3582oU7G+tMyLPldRLtyfb0lWnv
7iFvshbNCN8lCi52oW/M7uNmt0cx6l53MAzGKjhOThdPl532EviU5RztuZ0kq8QRZ7BOvsqJtDBQ
Qs1VG4vS5OJjy7VlWGDBWH9+bmfX6bATdqpl6qKh8TkVHiFF2B/Eba2hWdrCOLIklx9E2/UnLvSv
vtBfd9tUf7GocaY9Hl5ks6nNU5VlSJqa/XXfHgnqYHO+4tgUvZzrRYbJ28oO191oBnpxXcHiMpzw
M0dC8yQc70sdpNT7ZdvDYmDxnlef5joFzlm83mLoVfjb7PIM0Afw0EcyU5b5jCDHpeFKP4ya7yZE
7be38bDn0JTw0mCllCFvgsu5bAj97tlXEQ91kiUbLqTyY8/tuyqBqehgzVFgEpmoPkyKctIU7U0d
5UuIIijtRh60fYSLS2CxE803yZKD1E48uo0yngavcsQ3hX5vZmS2cK7BEn7uYQDR2/88TZoK0nZx
7iIbca+bk99+f2sbW3a0Wb+T5090i4/SQZ7dACSySe7J2bMFdc3JzRnZoqf7J6veqUdAHOAppNxK
8EPD7w/s2GNH+cPqQ+To388oHSOqcpIkU5AZPVT8KlltbkYmGMvOWLE/kYK3RFhyXkxC+GCXyV0j
W08KJvdi0ygA1yZhOGxqKJKxz1bZ8F2z3iaCABICCxdNFPpaBNMGL4l0QCFRMFyu+lY81vV7AYaq
dTpz9dyRgGNMi5sjtmM4snH03LarkbS+9nT4HdA6BcA2KZ/CnTMw62b0ELsEUoi6biqo5zfIY/NS
X+chUjHYgqc1NT+qErE0YQ3pqN5rm7jA8X5HvuHK2biI1gCwOGDrdIsoAZHNc03mcrePX43r1WKh
uecAIy/LS7wFbwvqv0Xne+JtrNNgrwXLi2Ejub1MAzoLACpTaF6df20qR75uqfpQK6qSRUiiZL0O
uolYfgaXvRHskgCs2sgvoddKfhhNdMKvNV/Ol6iuWbYq5aUM1rIwRdXRBx99/zx8MVmYwFgydV3i
1Wq46z7SbDJYTWVQtZs3h/5SzzrAskUNShHwxEROdvlC/iIxZEyPVY3VIM88xTzm4kxgSTOtlLCT
ckK5gVWMf0fdEQc+OaBXYsBvHofyMPkAscu/JOYYy41wPQbCvrzTOI3jDaUqM/hALTy6ni8BOzjy
hTP7ps1k/ZCfplRBaIfDEOYr9BpsVdwEk0Gh8snfmquFIjQrpohR4LtlcN2gJJOE01mhOKdfc8k8
yrc2vpho19QTNGRXdRvS/wu2dOPT1kVjUkkE4YYuK7yG05y0+tblTF61Yz12pGwWkzQKqCDwFBqD
7UTI12m2S9U1r3jQv0kMJnuwAXSzSFqd4kMB7tZEr+hj10X/djV8hkikPA06FgCQxgyFTXNZBAKZ
dkQ1pF4xJVBA1wYU6Zh718iDQqgPfCKTEfIZwjGLjxdtoYSAyeiSHSRyZ/AK9icCzyPfgEZ/Y7By
d6l6UEVk85Jdp0iQruGRjYOJUSjcdJdJ3noj2IDha5lTmmGr005uNHvahVbO9O6HAsRfE61G0YOc
gF+Ychboh0nPLJOoNmJ8E31z4OyMWUKrkbHt2QhmMXSnH0Q0f7c1Hq73cDQLgyBtajWtl7fOy+7j
HIZAYCvYh0W/OLmj+5gIex1+lvrDHEcBb/jRfyyNXFpXhjIwBxE8wMMk+NuxOW8MtdOlqFyqZOwB
VpznuR2/jVbCbDi1iy6q0kVp9+wLFIAp1umDMufdaibVXF2N3rOvGzzVcNaSoxlug7E6D4GdWCCD
Odi9S/tidfM6+JdbsrEsY1mWtvrCDOe0LuX8zVl/TifEk641+EyAbdeXHdvX+DOGSbnKNkjBd9WE
pZp8rPyt/yrfJOLLLeT53lBWoRO7l+G+HyFLoeEaV+v0o3yDBUTK0gxydORf/MvkggRxUH3raDSJ
Q8+msIQtfpbODOv0+BeoFsqgzl15qi30FfblAIqWygxpE1O841wPUGeur+7PsuqNntWVan2R87mJ
PQLh30+LK4XQmqMk2JCKL8VDAJ9zX6uwt2JY6tVaZDNZOdo0HKcftKe22Nm6D7h+53IBGeriMxEC
8tydjtK4hHm4UlxjCpPWLWfC/L4SNwRs4WBwK5RSwk6Ztsd6KR64p6aHdmCWwkafhQd1aS6TA0ku
s8uqmUlLcARn2JBoh04Oiy9oKqf0ZTuh3QyUs3nSt8lCgmSFtPmVBAPiCmxlYm6lczPWRpbi6Esk
LwdjAloXtNfF09bZAovv8lMaR1ClOrt/xpA8ripiruLpfd/6ozP88rmxC/fp8TOzJQvlDEeP18wH
vfXaje9PJzJ8WLm3N0+a6zOIxM4WHjHxl2RMb4TNqGdasBp3jXR+0ORX69a/vJuiBUlgqrwYL8nn
SEImDYNnoMXrBCv8ypEXm3E3sOMju5rtc3T7knd3brvWD6e3XUSkBy5udXvfahNtouzzZ7TEEB3e
rsj5i9q74gluCd90FUfbyZObKyxyJ/RHW9O9ruj+hq+/lD+XXULgsQ8CmabX2twO0hAOSZCSdcI1
CJCt1aduTL4sj0jwCYWEjaVkG/sCRF3r4BjdcR+nAPkQfkPt0qctfWqwxcB02Ut0VgZr/HoWCvs0
j33uajiNduaS54xPi4pn5l92ES/GLRETyd2URQwMZrZgB1BIwInmRmobqn3xEiR+n/FrPi2xwYXQ
wRoOQNwwDRd0RaAtdDNKJwcs0nY8R22pOdrLjbgfpP2iBZCAhIXYF9fE4u75wez+p4HLnmcRH9CO
AqTOAvscbs+j8babmpvGRrOw6Ma8LjZjm2hlTNA82eG0X0CGc/HtrvLQSub9Wt0qH+WzuErmA+Ar
RxOhOQmxfbvK0pe6bRJeigB4Z5p2PSzwthj6igXfb5nPgTa1DjhDpyMcZLRQN93maTS9LLWVQRTh
aUh1FSeNCmrlpqMjUlZQqYVwom+6r+vbiTK8U8wQmXhtC7BznJ4F8NXZAVdQeMC2uRINF4vkONnk
PpgyK5mWi9xXt6T3bcmAWb1vrzAOzGeRJFfBkjgl8XEUTwWAHgipDR/NMwkwHpvYlw63hB95KCPW
1KHK9xEOFuf2Fm3jl2gmY4s4Uot0r4fszNmALdgToKydYWHtta8Lmmub/Kk9/wqIiV9wY0ATlQec
6uELBRsZMiCsc/cAm9kOHChfzDQ9Qg71C4XBRLYinxPY02CKAH4pLJov8MbvncVImvTUxYEy2Pel
slPIFdjAzGRcfgmvo008b9fIFHS8C5yXl5TCx8wVFBxsXJKe8axOtdV7Mu3GA8u73r+YtvB6tw/G
tvJYsOEfIJj3srXgn1YvIL9WhtfO87neW6yVnANeTgwBQjIJEAxe5j7ZtgTVYhJRakqgyeDG30PA
8Mn2Q1prRcCLSjedlG/ETI4N+7pcP5Xz7lhPmMZQ8mkeWRoLbQmgweOQsDD55MnBhZn/CfrN7rdU
/R0ZPl0ME7CAKQr090WYXDepzTO/qgFxx7srYOd+enN2kivOSZbxry5cQxsIIJ8DemH0grrzgTZu
V09JRsA/g97ULp5JOuZ1LjXrRXyqDpcpGmnRuq+GS0bT0WcsQc7j/Y9hgA+aOxTf88s+2WJYssPX
0zrPeXrBktrIOj9h6Ajr0zZcZfx5tqQ7YVcWVj6+e8AlMK5OWvs1ecWtb0cfpnXUodEl2Gdh83jG
Vp7156sveP2snMlb1MjexZcXNMwIZv8C28z7J573CZM5UjLreFl07x+ICSei9ZGjDFT8D941nSre
D/cIlNbIAqdoy3NtTAvP/YL2/yyRIZ4fVRY9Dnrvht94lYf5RJ0EwI85bl38AyKZDNxUt0z9xm/5
nMeoUG224xYpxHDwPy5WieYfB9Jzw3JfMILR/HMkRjHv4+V0RU4oBwaRU5OGvEHPuTXG+Uu+bvfl
DsvS4jbcfm59O14OA2O05pND5YhaxtaIjEAKZzUcPrngOJ9kztexcfojFbtpQjEItDz823G1ufnR
ordOTwrkG3wnAw168P/NJeRhiB45u2SToWKBig5yb+KEDpvZHYPjOr4tZUt7GscOuKZl/AL3nbGh
rj4AM3sUMSYyI7jrII8yEIIVlN6vm/V0c0fLBiYpejfPsEaM9pEvtc4nM4sbujGOsGCCYmugH66v
43ZfbSIXsAKMVBEN62mBzKF0N+VHBx7/xJMOcMSN7C8CUsehd3M+Kp/8xtnFHT5eZoTyC2a75o8U
l6w1ILexox5jvo9PdSVQ1TKRLgpsS4bn4wrXrJur83RVYj0s/WaVLcvj5kuZ8QwSYSA+xbvIT+1o
GnstYMavZAaHZow+yldf7HhX8HucWfF2TSObfao7Wo+s06u2MMfdO/smycPkoXrPXMnXXxpGCD4k
bmhAneiL59fmfOffYIcPNA9Anh+UJpsJ/XkP56X/POJZaMc4n3jWjYO6Z8ZzSX90jYTpD7IqSl6e
2BYsrEfXag0fmzfFIpx7yqz5ZHRZ0VqxbxSpGPP1jKMY5rc5hoKFMPno7WQJ+92ZJh/X8VBiiKZX
d5hXTEef/5pGPm+HZiMzbnprClZN89zCmh7ubxEDAIr1lRl3kNdeeHCmuwOGFvuDN2qP+T0yU+jY
TAwSEtrB/xdOImoUgX2dJqsLdkDWQUDvoqXv6UnJC3NVzI0CFxsIB1tdAz8e36bJrp0ZW30d854a
97K9YNgL7Ptn9DqyD6kPfYupjDkxdOTZMCkpY2idFo3op+ozdnCzh4t3Kg27EVkx5OEw5YqQPalX
+ThleQWyw8bEIaGP8yUgvXRODZ33MMyeBY7BxPkivmB8ggQqU4br5z2AzJFVuirTUsgAkn3puZiw
T++sfvF8sqPP6yKaku8zg8n3eoy5kVyoFcmbEaLBDwcbK7BoD/N5xpjV9toSoDUQZm72U7oxHbVm
ZKur5hkE9GqDfHuqTbsheotDCGRo7ZWxN6dkPGYzznzyqmyQJHpUEFyS0xlMILufok/CXYtF6mfn
O0sHmzePIe+IkHl4JJGuWkwyHSBmygLMFi/EMNyAxqbUnlwUCrwtEmyEMf6i0DoWPnkmB3OM4WgK
o2FDhgRGOUv2R6tjbxGxPECk2bK8DqsC9kkiG6BPIJKmKL4UWVuYBlDOfvy7Xou2/bsDGpIuU6Zp
h2L4oY+GTkg2y9ZAumwbfrUfDhTVR+ubXrwtB7ose9DyubGIz+Ho0O3Et4G9q4/bRfyK8MXh9OYP
mF/FzTftkr23I4HqVawt+vdWscJNjLsCKftpcnphN+fFi5doC2zQlpw2t66rAeEckeWgsbVrppoj
oCK2ovMgYhd3CYv9tnkiSIRFfYfmja1zMG/GwUFaIoVlN1K4xfgdGBosfbhjq7ng18Bw1zCfvBD/
6LBiXPZwpGejFaeoxZcKE4WPj13i22163RDsdEA+zMd5Zce0S6ftBIZEwBGL70bFfl3IM0A1xrn5
vLMhIm/ufP2kBKds4XuqkKYZNqxv28oBG2TPNvGqHl/mrc101drNCx/u+/1Z2cSEcFBChE7xxk+2
wKpsKuq7ZDcwtQRe9MN5X/v20I1eT1N+pUY/No/byjT75kZ9AZmHWQ7ZFCf0Vteh/lERN4K/t6b2
hn/IWFAXTGAPX4aUJxxVOg46BM25W0hr47QTtdmpXIbphF6MSVm+XvX36b3c5cWBihrFt5rzO8Ys
0U9BFapuxE6kmaEXGbxctxXFoVLZFhyvTwu+B1FMwoqduZTNKPNhkKeSdus2fCS3bIbsiiIQNkcK
UxphW+ZPjci/5CZDKQL0J4oJGiMonP4sRag46HQB0vqSe4DKiMIgJpOmdGhvjaC2ajOxAg3r/vCA
DbWcvwogv11V+/OqhLjmAHb5LDC/4Uzrg03F2fEy5uGgRIgg+CQ5+Lh4x3S9/n3tv+wsvGGSEvkf
KheasA+XDsVrk2rVrV4SyHyfC7kf0XhhHyz95BP9q/X/cKGHSrZwb5vwdMm1JZiRKn1OqxlPvdxO
KO+KQHCpzV1I0ki37WjMx9qpy7jc1fWa8mNW//QpfzefGTJATxkBG+yY4fd/KziFZnbS9Hsrzy7A
EiWqj6eAlMWKgIr2sr2yTgG5S+BBo123btgywBgGekqeQUwurvqRVK6KhtoSm9EgO/v3B/ILX/84
GBDNDDmuMv/4pYL77cVVZqSa97usLPFD1olL8jVISoyRSMkM8PK3JcbFhnilcp/X457tRrXFfKAR
NYSPp5g27Xtx3+TmREmHXSZ1ZEjK+jkQZtfKp7H171f7S6H516uFJ0MOlSxBZXuQSfVKp/SFNrpB
5wBp7ZHLtr3NQp+qKd0YciF+BTmd2CcF9oGtOtUJ1hA3eyLS5t+v5G9IxzDABrSLTNbgAO7980MF
32Fc6/6CqYbtcOeImhVex+noCK2dkqaW+PFtVl5nRbTSVJsmNuY/ofKj0ikIImyPKZX6/CiV+350
GzI+sgvhIW/3+0S5HALc2OzKJqeWensZOQ1Fr6p36vvxBJf0J9jTt6XY39/JQz00Sq7izRBG6uCk
RR7YmRO0gfBEAgmONhLHWWyOIWmnP6Hu9L8as8MtNBSQWBRjR1CO/7yFmdnR+mvwthkL8YvG6LAp
j/zaPi00dmHZkvrhOhmjMEregPqXaJG9G6mz+2KdTem18Vkrq2ze2CYADdGFGEMlaTROfN1OvzIk
hTj+HZMfhMfpSmJteoxR8nnBGgTSZ/oqhZwAQ7ZzULfHl0nxLowZtJnF4jlOnJ+UFvJ3ky77FviG
GmAX+vd/vlmxMeveCPXbUlngOrqsTxsdxMIrhryEZiIcM04rF8q6Xx17tENC/RbAFh02eCnwf6x+
E00EK7DOva3u2LyBeP4KoeNPg7HknTYUfIUL53DOPjO2mVZuGy93S5ueM3vALBPvaodu6iVLfUyv
m10KGTRPySY56FuFalE1bV/KF8D/q2U7Dp0ly++mQ+TK8/PFXIXgSNKckeakAIf7MbWrEt8HiW6J
a+wy0wLU4Mle6yirIZSMXSPFLWhy4tApbgk2oIKBCemjHmfnRpiggyYjlsO18MNE+2u5fJgdmBSQ
06MD1HgwHwaUkYudnoq1vrzj9YbUrE+GxL7IlcPx9TqPqFhgjlbyY50fehUjTvXaiIRbUjuP5vTV
unIdRs916KM4IlQ2OR3o8wyq08tXR72wjF/qCzpg+VlQnnJzlgZTKHY/zCvqNyskCzBOwYHKRJfi
YUsQdRezI9RaXyYobUf73ISGuQ0pf5ALET4Lt2k9mibMDcX0Fk/VdIxzaljgbua7ilqnVHaBPFMr
jOnLuF/ryVnKBmc3/TX6g1q1gELKtoKmH60/Nhe0tq7XiQzdQXfZO12ifZ6shOKooNcLCku9vSuj
JUodflAtB16DgexOWepgVNRT6sWl2yj60ALd/3t2Vf92eWviH7fh4XHJdDJmk5OhLGdAzCkSdY4H
ocYmQAgZA32heTSpqRuY1t3rSTcw+Trncev8yti3VvxftJ9nu92X80Fp5HVxFG2ZR0y3NL94lia6
lYI3n01R0pOuRz2SmuRuPBt+Op1lfn1wuOYZ9UXbwExLrqKzaamGDGf6yjH82a+T8NX+4kw8fF1w
Nsf/8jpp0Dr89LlIvQAer4OQxlL5xaxmf1BO4Zt3MG7+e+HaOVEYES1KdC3nzQZRDN5aUkWobET+
cbZ7eznwe0wGFoUM3uQr//DAglI4GU6EnAaofwQ2xjFqlx2gm8J6IYcLLnu0FHykJS2vfPhOzdd8
FilXwQXLEXcFw/xtCIigOsvPaC2+j3/WHH/H05v1RgGWAphTHyuuJ06lmj+mgafvsNk2zEfkN/KZ
tINX1FFJpRD8npI/yCJLtqbcm+GjQZy4wxXmGQQxAiXiXSl+xjvR+RhNS+C/s8GtzHfWfIzD1wmN
sc7n19dJPF2/r2nO2/PGujjv+NisF/f9iboSByMgw1Sb3tcEiXgdLaKUnUC8HPJdiAzjMwZa7XA0
5C/TJaOAVQK/hXtlr0BOn6VjOO6Jd8S7Z2NZHmd+NyZYT7eqp2ac0PEh72Sc25EH4MsPptimSedF
IeN8hu5AS7p6F34rtulXuzz//IzhCsj4XVwQzM88WHZsi+snODQ0PoK16Og+JnG7nRv8dzaHke+v
KZY7LdWylno5IYT8Nt/g3aAbDQMi4LANEYtaBqh7KF5z5TklYiu1np6gCzKGhl+F5bqu6S+XVJzL
Se8YH7B6rJentWbN19vOMm2A1wTekrZrLadEaf5aBgzraShzmz5lbvBLmmXwhxUqrYMp+2ZxKU9y
yRTiAiK/Dsvp8uVGAYjiyLimNvDfXyrH/qv98fXvh/5veeivZx6pFjYP9suP+wGzVcN7AtBxyalP
lefsRfA5JPdpr5G3SmYO97iadoFXtj69cHaqNMV/eAnfzr54PlQOXSqG7eEY+9tuGG9boak9Au7h
kdF/wbCuWNLJwVzCMcUX3Qc8K9RpQTf/P5dmzlfBDIPmkx8m/iS4alqXJvpgN1EuSA19CQU/DiAf
ThAKEHmEMshqab7qy1x2Q4ntrvPjHdC/OaiTov2/l/FwQiuzS1jfuyob9ikbxQ6t8a8K02gX0Jym
8I5KE/arD6UWO3s8C8fqOP80Xmi3OHTEptIYE4sPo4Igs5n8YbzcZgUiMUAAyaE4s0NDCDXyL+zN
1rRoeiI9KNRVn/KMlfrOpDDrx0sfYc4AqBRaO1/hNaEO6g+VR8MVZqArJv++8d/t5P94xw9LzUhu
ihpGq7EcmZhFbyvMO5G8Bp2BzrSQtri9ruELdQbUNBkZIR08JMonO6xeCEy7u83f4+wtIaVpoHJ8
CrwXPA9EB0nPufSuocoul0pckupGoVOI7RwKX4cDY2kan/9+K3+zBniCKLAQfUoMnYlu7s/hW5uy
lt5wiS5lSoY6kyGpf/BbmNwq3Utp8c/JuQL/nC4MTNU/bF2M4aDwuP367erasN//7eFRu9ZE1cGR
sXnPWbY1l3IqkzobU6Syo50wM15vz5cJjugPZdHhFSXn3BE35srcFXOEXvoqXBYTrATTiw2qbkwq
sKd8MJUhv2P9YdUI3obczyuN2fKze6IRPWGKXkWNh1EzjReX84jEidbGhAUbi7Zg0liqPBUJqnwe
ItSuNDXaVQ+BQp+SP7hjk0p4eV0RpGznT//+LMzv7gZhLopCbsZA/334LLo8vwidVmacbqRnMF9s
VSbdpH3NA+vyYnqplzoF4ikXYcguDT0a2/T47yco81b5WfrSrJlhu7aNCdKCc7YIQXSYLq1fYAA8
Xef79uTIk3at+g16CBq3z+HUdIW36iiCLNj2c1Kv9CmNHp6lhTnpRaIYu+WJWQwyQkzfoT/H3uCl
sokep/3xxIkeBIc45vhHHIc+HJ7VvbJkU0muNAFTuLDI77Tk5b/v07djluyGgeolmYC7Hw/SSX66
wqhWl9fbSyHORncvFf0kPDY9VvNV1y9a4T2s2N7x2Qa1bFWsp6OV3s6K/PWHl/LNGY0sOSzPCKCk
AeD25wBO+iSPo5DzAwsQ5j1D9lHYoeTDOWFUPiKxhhmwsAOEcz/aHP+21/DsosDC62hIKsDoh4m3
w7ehpUIyGkixp4j0T5GMAANCS1wsKJdK8oVei7Ihi9CtosC7qcZexJDcn76SypyPLryoTJpqXYTq
TCPFLR99tO2eqN0B62/k+7uOHxsfKnFRH0IfLjBjTCL1NgliYdbdEA8JNlHAdjcKvozi6hutdFA6
An9BiqbCPKnxDo5amDC5k/TTQmZl5nJ39YLDq7axX2E4Ee3mos3y8CO8zUHj2UrEpphzx6U/Kzkm
lsFccG+PjXpow+4Iym64SCwWy1wvvDyGvSWzDT01fl0jD8++MNs19wiEEW2zqLJE47WvDLvL6fHH
5lS6E8SKx0tlTWwAwWLRtntkY5XfpLol1Vi6EQQFMgbEi/7S1hcmgtaShElYZOOTxAvP5l1bnq/d
MmMiSgEv5QrVJDYdqp475OoGfD/U9YuBkedT1tX38CbZFwpTtjZqp3FKSgoTR2euQ56N4UtlU6Eq
Axih3/mDN7esw8XNoPtM50kH0YNEQTG7tRSIayNzJFgYFxw79+j6rEbsxBRooAgwzUZwL1BvWxFE
WTBy/j3K5e8mpt8H2sPEdE/DK7VRWZ6VEI4oNmTbG8r17tCpXzeJ2tmdHGGKUuHpUy8pSgKYiLYn
aEtRxwNYiFbHVCWjH6/sSP4QKuOHZUT6bgfy++t70HxnqVREAX74gY0P+z1WRVSdw25dv/kiB3Lo
KmlT+DoiDPJfrxoJqVHt//sm/fLOPa5luihDbQaGp5KA9OdUIPdBH5+uEZxBYZ5XZ8ZDgV6ELJNB
3XxHM8uQJPc+8SoTARnEO7D2hqWcftoVfnczEPGT8YIRWcMm/+frqBOgBrdTzpSE5bsj/di7tLz1
SY0cpPbwjpND0ZfjXiUx2QMR+O/bIH9TomMm+t/lh7H025IeZdwggZ3y3jgQI7yhR9M11mu9YZIh
eQ+VljFvvgzKbBAXaH/r+39f/7sjAWUcIA+SrA6l1odNsVrIvXary6GkMY2wT4eKG4jP8p0AOhqZ
ORUwpi5rRHaB0qeY2i5OcBPs5rSVa+2ncTnc6och8cdreZig2yoWoiADy4xoHA82nRrwnENqMo5r
7IS/3MxN5P5wB4aB9nhVgn5w+hBpwQB4WJOkUlLCrOxzKt6IVJ/TdbWHRHFOZ6RBfpnTbA+AH0WM
vP3husO7+eu6ME7YScoj/vHwAGgnvTDFW3qfx/Guq/yKNkXrpwrd6srLYTcJ1k1chMVCG/EdW1Gf
olX+sTb93fgjTpleEehojTrx8Hj8Nv4C/Q4UI4+RH9Z+QcQ16TXTzmIncC2m2eftKRYsTNImFZzp
DR+W1bXjGtgI03/4w4zw6+j3cEOGUxFnQgWAEwEAf76UqyLEfUtG40zL4EdGQ6EcWeZoHwmrkVpZ
fZ14eYG7udId3G0WYC6CL052Cg6pHE45GXopsbRbyr5XZMMKagmhJ9Kd5jTx7sIp/mHq+NW5eXzB
MBoYM9TYsUU/jFfym7WyzEf5JlyWhkPyq+HSFsaT5OmEiuRuVe0C043wXtznIjJKwW0sir4cZMpJ
WKNkEpYy8udZVvLyNPs/pJ3ZcqNIu66viAjm4ZRBgGZZkm35RGG7bAkxCBCD4Or3Q/1/rFWWHVbs
vbu7orq7uisZkswvv3fKBZqo83y77h7uCU++LfkUXDI1j87DRXLIP319tkWSNRfloqhzJHdI2gBT
OHvh099dyRd3BCJS3OwKAcrIHPEuPHf7hf0dHDUdrrKk+1m3S2zZJlIiypI6b6oxPYeyBSde9xD5
AZIZ/zoICnDoSJtxnniAohiEtijb7yFxPz0EBTchUaLvS2DCX5zmn7neGFFVtJ20n6NAiPLJQfSR
i4hY/TSelHs4tYnComoekCcig9CiO4jp3xztf6eLSewqQmlZYWQJR50blNI4X+sq0Tp9Ds6uxHCz
hlmSplgz1eNahipHyjoAfV0IdqQqTimBbPV5kGslsZiQR4tkLidFGFUE1s+q7iFXXpoyxuLs/YQj
itySlVpb1DUfxfVBu+x+X66+mcsNESvMIbLJdQ5bGLx8nUGR1WQYrl+qWZ/iBnLmzIRF/+E8Oeju
voEec/qM48cYz/CTcCX7ZaF2+B6SRQi3Pz78STDYyS+KLaVhLgi2JqU4kg1lXGZ3fT06QCvMUxz1
Ez+p3N+v/NsW9/fKobSACRFNhTLy65VjMqLp9TGKp4qMNOBswAfuCLE6eQeEm0IGpYMGg3V4Ober
2kh2aN7OkhbhonUZF/09vd03MHC4GgXvywF/YNe5hTWx62xKXSKrFSdfhX7w1VU0L+1c8RC02L2F
zeEZN9HT4U4T5vYb/M+wqO5YARQLSPXrQ7hU0pVIRCPm1Oop8rZmq0nGDfax6h0Cws83iN8QR018
NqzbTBKrlbTsyj42hZnhKDlKhZpug/hy0l4iSRnrOG1gay+UsSug4sG27PfXfbutDjeq6vhA0hqQ
waputlUli/RLKWinKV58lwxv0y3Jjkitfx/lm8L97zDYYBCFpfL31k3V0FWFfkrqAwRINV4wefS4
etAB5Pb6wRUt4peYVwe9GLKvLnHucGJ01LT1YmHTnJEkZAXnt5bOyNWGtHLnEWi3Na01ZGsMQiNR
FPnptqhTcyHnmqOY9cI7t9sS5VNGKF2Rh7361u6npfpOIrvyCUZO0KGdyWhgom6hY2ZQHHFw7/ej
FES37QFqK0hSWBOexX5Rq4fZ+YQ0T7+4lyEEstCXFaFwevHS16ZXQIvMAAUOR+ccUUL31G6oXYWl
EaGmwLuxS668kqObnJ/a7uTFJUATto51guN+TVZNRW1ZkH99GiPAHok6uYr36DHfYC/Lkihyccdk
LyR56Zb6Fl/aXlEvR219mO991DdEsyevIvnc89xfCXeWfOm2or0d7WYyno5manKK1dYVXbVulk9A
BlbiiFb/xAruzMihPPp3exnGkgkZoB5Rht7kzYw89id5T7VirPdb4z0KThBZPQEj6RFdUQIaPBSm
v4/47UvDp5c+KJ+6KjPHzJtjpNbwisVILucpHTWhwhJ02R9xIV7+Psy3/hU3hr5aY63EFsvUbvfN
+no5tbmhZEjLS6i+KIAQlERAK2PT+8T2a44nKVzR30fFNvX788S+hLYi8mcVbtHtu1MbM2IWlUi3
YHOCNh6JE0kfjTUmUfzVS0PyYxwH1+cObi906/dZg9QAfkNIgerpMNwVevZHR1gc5gQQ+dVoP6Ox
AT1eBt9hw3su39WZOsOWMdS9Gv4wJrnjNqNHfwrkIJkxLPZSCOB9mXbZ+lS6B9iPQATW7gIkuMFd
YKy8J6WbKE72PEwqPCNP9lWw2xVRJiSfozFYV8/Wgoj2VTvGOu3xMk+9Ajk+MOjcGOWjKsQve9SE
JZ0R8LTEVhRHXwGnAhXCBXewNhhVUywIcZxK4DUcPRLk6nHpCgvz8wKjxTY/tADUc3VBqNIEEFtc
bWSNElKz6BevtUm5iCZ1+ZjGISyeHgs13qLsd345shbGqJ/gzVl8XGI3vtpacJlXAI2aF0Nof+mQ
JAD0jo/LCgEHnhQu2KoNdW7UrOtttqh9umrak4yar8eqk1B25/pcQqlA6wfQByUCs8E5/vNzeV68
dU/Rm7ZOwv1LgY24ZUsDtJ1spGm5QA72Esd+u71u9p8yQqxxMzIWeINDIMaqg3doLvG2gCGm2tzo
PNlJ0/ahfaVKIKEtAnylA4h8/lVYXODMfJLIewKkKVYsnHiJov5BvAVX1udST43DU5berffTH8WV
Ji3UW4LXmRedAwzn5wv9MUYToZKlgXlMUMwVF9HGonqSl4fDIJnER4zqMfXOCLdQDiWDTbfdzrP1
0e3H2aMwo5pGUPlQwtuyZtJqSMudlW/92/Wp/ui27YNM2g0FVzPltfntjK/3CJAcAQIvWZwJxpph
nAYIzYuB+iP5581hCbPHrJ0en0ZYzpFdpYPAq9tKE3FXPtKcQHesh9WkKtlJbAs1I0Aq57El/RQF
kHpzeUhfxG39kGyMxTXUJlAEs11CjC4zy1ddaU6diMuqFI2st3qbvtAGo8UnYL7DkGcOdwgfktVu
q7mXIJupk/wjXymQytOl8lg+XDbVXJx2uPykJHfgGJE/IH/eyKPdx8Bi+rg6UH5Fe4c9B3jtAUC4
s3cQ6UzAYA3IWwbthfo+GhRhBO4g2jH814Mz2DbjdG37nZ3P/vCz76w/P7frQUUBLd0tNuXr/pnD
cT3dL+ppEZYXnN8CrcNeklmIHq4bicjM4jCxw9IbNCbxsoyc5gHfOYM0C0RMgt9ro+ry9nTSnnPg
x6X1etkps/q9eBZmyvj0qHn49sySiYDRmF28V0DgTzx7c2PN4+1hZTyQ7U5KEF47J4xc7D3U6Msz
rwtS0mdydHBGUEC/gb4lDx9TdAQ69Hg4/QXEX0fXPZqt/J7qn33k1gLKcuf6UMBHPw9xM6U01PDM
nqcTQrDrg3eeIgpHYG69NF661D6FWT4vIVbXgOoXF6fr/FVZJZPDBvRxyb88N8OrO13sHPf0fnTs
bdTrcJFH1Ue7OLSoyNySb/diCz7SWVcP9DdSZOplExFo6RjouVT0nR0iIjQ3QTqKFySlBcTsTS5r
a9xkrvFYLPqtjMVfim0y9tJQrM4uogdsHK52/dQRyrWNQYMoW0yUBJpArIsbrdUJ7eHt6eVS2Wbu
YY8lvtHWnmkfGJAsScfxs3yEOF2v7GobL3CRPp6JIEol57AW0QJX29JXn8wnaYYEaEuXVA7kp3SR
r8wnHVZ/N6pd8X2QyHmf19Fpc5iL41MorrTQQK3Q2cnLeLc7jVsEeS1ilcMrFgqPqj9ICPbzjt8I
gdmqfGm2lX9wcnupr/fBOey9aiYGpV/6/axer54VGPgiXJX8/fDJsgcFs111cqhC5AvSiRKeJxbj
kQs5EifxetDt/L5Hfmt0DzszkfUUUlQCMrYWXw8VfasV5dU44cam7x1V3pXkucUvQ+JzTw++nnT0
q0qiqLXjKKMrc20+VDgwGCYKUT9uxaconRXRgkZ9JP65Wtc79clPtR7yBnNgrMnywBf9ennXPGtU
zMwxaIEjI7lN2Nvvko+8J0y8DB3R70/jp2IPez4a64BtJtKKoUD7p71gNilp1OKJAC+7d9n1xhBq
SGCLFn9+H2g4qt0UergVQ3Smv6QQRH1zW8U1TuumsPJ50fFM6Y2mzxBnju/y8UJ2zvYsne80un68
M2QiZMwNhdC3w6NoxKnZXKPzpnEv7GuHlyVkERSEg2rr93v7eSiyqXFi5oURbfT1Iepa0RftiaFa
p4NR1kwlZv8iRZjUBneG+qHAMwHJRJq+xHhDCvk6VBWLxTmKGKp0j0uoTR61HPrpqxNvDrvcufPW
fpqNAyuf1iYNQ5nowa/DiW0UC21rZZuJ7mfTw5ygaftCXhtVF4zOe8X592M4J28UALQ7FI3zwO1w
WUcXYp8xHF4m9tF5g6zqFqi64LzCAb7zKIdH9XVKKiJ3NNC0wXOMb6FRyjHP99dzunk07Nlo84A0
0fGvznT7uVr9P0wRwAo69thQAiXr+s2D1GOtPCl6n22wTaUePDuDKB3E3iEA5v9+Cfk6lvr1pR3V
Y2EQz5xtQCKpbFV4xMMcqbz9QkQTbN6Z/so3tQDnNoLosP2lGU+37ZYfJZSJJWZWXcz17dlDgzvu
FxjzUiyLGMYFlzFsjoBQmhCxtIe1jieuLuMKKa0wwpheWpT868vYCmi34PSQv8Ms6HxpfQw7X5xf
F1ZwDtCJS6EVHJ6EicApVJ6xVK+vi2pHVT9qdpcx9GF+kcNLbBtT7Gl8ZX0ZXxekIRw5i6wOj+RU
my/lM4aKz/uZte7ArYQ1QrKpghRMxYaj8K8ElyBenAFhmaEZNpMSfwgRPuPceDjM9hscAXZEqi+1
uYqnQBkoc7oS1KvJ036z35jZSN5FzhLCXaiG3U576JZ6SEheIIfKnDrYJ0lviQY/PD2JIbMaLXkO
77AZm9PC7cHM2EzyYB8sSaNAgJYHqguE7WSYcGVBHtC+GFXjLMDkKvjvr/K7XFyCK4PD1HoR1z0h
isP/GU97n//DOz5lwb6ioBualqHuSj7UXsRrww/CDwLFj6biQnu5rjBFsOsRuYzI0+zB/gx6DXYU
zevrDmzapfiz3z/890HGtsSyCjm9iZmB/2457zIJhPw6PyDYTyKnDLT5QH3sfQulvT6VayRxMaE4
DS0ZOq4OaIcMqyWwdqXmFAHZLN4B0qjpCFPR1zbCyJoOZ5/hHIUE2YX6P4F6hYdJ/EaQg68gxIQS
EOYcccqRMT36wuSMqYrulSMpHKZdsxv+O2S5G2OKaJL/ltl0pzP5w8I4TPlhaTQMQJRb4n5bF215
Uc7YgXWza76RiplMsmRECNwiBwrZj5t+MRjuVto6Su718YYP+Gbl+jL4TV+0O6dV1+dqwUNCVaJh
bF+b6wZVd2KiUEP2lx43ibQxcCWystitq9wuLu7vy+c3ZOA/H/3/PIFbA71LdbIy67InwaYkpank
DRYwu47Okc6CQnJmEl8cKVLtxtwjZfnAOis1H03S4Ki0BGbAqc/QA4fZxYBUQHFMo73BxeW4X/c9
zo9wmg6Cf+yWlbTupfXvF/9De4bXx+4JskQbiIbo1yUy65vc6mCtzA+U+dXRQ97Vpl7fPmHieNE5
kh0+93iJZOJWFJdqqdmG5R6ih7PiNgQY3LmYH1/nAKkC5VsKBkRfL+acn6EYXQV1XTsiYa3RarA1
8fLJFf5vs+0myfZyr4z4Ye+j2cp2pOks2JR/X4dMetyyLjIr9lneiBgtHWaslK05t6zZUf0o0qfD
dWvCYjECQxpr+4NzSF50sYSJdm9n1L535LgS7hqulyEjABwqnn8q0KjsGzG6lOY8YuU/T0oOLFdc
YdplZ00rwmqjjwZjoyIteUMw844bCQOdhlzQFBs9Ux5b552S7yT65TnU8Q6XsDMGJeK4LhHd73sn
yyAIzEq78fV95ERyjKrKcjN10xcPkTGL6UYcJRakRAvaLvPLni5B+5qkXq3O83MolniXoHAr9u/Y
jvfXVXJ+zTkEtyc+N4WOzP799+nwHbRiN/33gdywGyCD7ZvjxQDbzxVMaA+2rOOjkMOQLfAcivHB
OqE4uMbEgz8YNTlNNPQLqGEoNoXTOIoeSgzCj1j17nGZSmLM9vZEiGvcDx2OHAOTi+QVPexHsmgU
zqy/X/4wc27XJkUDZAAv0kz9tkAV4lQpii7FMkx7lmgdtdT7xwY3kAv0sHHOke/38b4B2sM69O+A
N1M5ovQ4GcOAkvwopVFY5cpSIt9dNRUnyl+ruPROReq21cXpxa3aFI6qXF3EWPalODiylntdt0wO
jXvGlau/vDf7qYbjH6RrNGJ4HvbNKDup7qms7VqUwroDf6BD1hFPc1fn841O8PdmdNHiMyDjV7xF
5/fAT8f6mBXznuJBeSbLQ6g2Ko4CUf1Q4Z5nskKCZ0LHWpx6VxbCGEkHl416UBvH5XMer02JmF7a
ncon/Enme3HnBas/fbCqJg5OmIgctVvh6mHfKcU5a9O5cpF9sPeMbK3cuMIZ2JYdCc5CPKbVXGup
g/dE99c4riPnWkBoY/aPJDP2Zeldxdi91Bu0uDZUOW/wKEy7YmQm9LksbdKb5d6Wso8kQbTRJ+wt
8qg3cHbCrscXaQDJKmEAwDytQQ+B3mkOuUKEnNpFG4TgWbvqDXFyggn0+2yTv4MjiqJCfeLMTHS5
9Beu/2e1ErvTsTzQWZjXKdcBoQTgzJMhg4IPZ+5ecfXKEU9zOlJqHmaZ25PaQEgYXimYcZHMuQ/i
e1SFHzoaX6/pZjOra+PcdsdMXV+fZUgZtGN85Zn1wkA6M8eVCi4wKSAHCjBM3f4gb1udaGlNcQ29
w9r9e4q5/fj/fTo336IsxOc67brzvCwTmn7g5Ar8iD3Q22mwL88erQqieXwEei9OYUQGViPsYm1X
HMZ5u+0jcmIrtDzsx8XYVP9UJ9LBLG9/xjzEcqtqKxBeetWg+sAbqBIySz+TeF0RP13gN6efR5aQ
P5YC2sXi6PSd8ti3uIqYjZtl+CkexiepmxxP2uSSv0R14kdmWOxRffOTxp6CFnVxVqshq8I5Jjg8
YC2mqkxT0EIj3+o0iqgbRjVukGV0ucPoujexbh2cjUuexnDl+zl+fjEqyCcBivXs8kKju/SUrYGx
qN2+J3OYrfjkz/BucZNZdI9Z+OMC9M8bvPVj7gQxSdEv4xBMJplQrCAO42co7B3p9KpoqT+SoLtg
QArz85p2fJsjumI0l7AXzVam/tCYqo1gZ2Lqsduczk6mL/f7650l6BsPc1gm/7nK29pT3GdZl6s8
rJg0TrcKRRoFmGCenALpG4ZEkPflyaHwTMmJFvcEpd/oZ39HZ+1DiohTJFvd14pFyuAk9VWRzfNa
sjVoyFEL45RYA1nFW+2Ac6DXHlOvbYgC3IdlBpPADEtzeb4ScXnQRvtmuYdekKiIuGXpzgpFzfhl
B8aOX1UJaSaohOVpyJAa1u9/lqgsKsBUhVLYKGshyGk3HJfnR+n59HykGB+pQHxgSXs8Hs3ZlZOv
jiAkwDYYU51B3Ze748YrX0EKJsAaS2152h63/c7aHN6kxWB1iX4Pz8DSpjR7KRA/zuLXw8P5VUXv
uNbH+xUaIS+e5T3HVSw4/JaFHcM7AduVJpRAqHogGt29jhsCjvA9ipFFgm+N2xmoOi5hOG5LK2G2
D4kA9Np5Ozst9rvDOB0j3VwlswQ7GraV4wd0pGWHkZLqdzjiSCMFy8gTxLRQwvpw0PnBQg1RRUzw
HQuu4XlMSMzygB8gwmT38NB6KjLOvZ8G51U+wjRzcfYvmHtuIca9HMbm7jQqn/K3CIvAeibT1EOW
P9qPCbgImVboofVAcKHO+e0qxaBS2AiEnNs4142zsEKfvV8OAajZuiczNSIllXLL67yLjn60mDfc
JmkTQKwglW6PhLufoKMKxVfcOfE8vE7ImaTpYDy0gPzoUmZVcMVs8Ix5JnTjAEx1Ljvo3kdY1BHz
/mQ5xuy6kpEp0seYRdveL+gBCHOSw3j/aWBMui0y/gcMalAZimHvqyGNPBsp6xiuvweCNqKXwcWA
6FGr+YdJtjhv5eXlmT1D5Z1FD9FD95gv297GNyv2rLk1igY79En6Egf7McaN7ml9HB1myjwK69Fg
wJmHV9SX5DY+n3bNgvWESwO124fGQ/bUKjQa3hQX+DPYh/2kCrIgQrFqTpBc4sDY8NPebWdGkGxS
nBX34dB2aRBX8jl5oH1rrFG3CNcDHKZPi3LCRItf8OxfXhFNEsQ4Os+wcB9LOH/6VRCxVBiDqb2H
RJgQlgZ7zYhrlvz9IOa8EnC791VP8EhY9IstiQJbbcKTkVDGYwHqkJQR6GEeFO99IO5ivhpm5qgK
EO0/VvSA2hHsRKBHxOQuB0d8TcMBh6QH4sthMdMPTrQSSMKtnjCRRHOPdwbZu2hDx8Kchsvc3JVP
zUTgDYEj03w6LnBBGV2fzFBf5k98SmhASZ/06gHMUZbG9MKxcD+PFhCyQFj4WBc4FgDYl/7Z7Wfa
Nl8l4/OipXciTM/BYJk1JOWuT36Cv1XmYRUXoptF2Zng9YfDuFuMujDjt8JTbXwGs8pm+TZd57OY
mDdwzMrHcGuW8+fJ0wNQzBD7dfwI59Yy9xV89brJ/uHkt5N00TwoXuZ1QbzGpm6M21YohAMEVKy7
UBjrIxCxGu8oJKVgmJkjB+LUDJRXw6+RXUduhK9Z5skTM4h3l1B/vixKH4KAf/6TolNrgPHqXbeL
t8eFKdjWw2ErAB8fX7vneHrF4G9hvBymZDE3XvZovkuf8dAl4yOSHCy0121ofJ4m4HlQiCIq+Uk8
Yst/rT417NfLcbkCNUtWWMFNDlghle/kz64voehm4+ssGW9f4SuGpleiEDcXlp+6EuBWtdt7J48U
Lv79GlmivbNm+kJCl4wF4OQPzckA0zzo2BkYbjM/eS2uhJjqHdyjLy0vT8KyDZvHFvO+DFpIMY3w
kYQcWXqouEfFqJ6Cvz7ELjlyfrKilMxAFc1RGgr+GXC2mMgzCcfsWUK36xJwjsbozEseopCUmTDd
IAMO87EcZNtocdwaNMWiN2Utr7CLOE+gFLlHi6lxnXFEmtRB4ckcl4c+Tr9W58eZMTWmWkgLbUIU
T5A8K+EJIG9QA9eOIdnlMxaOwMZkRSyjUYoH2HFceFd2mSwsw4t/sf8MEN7JP6AXHSw1Ikw/rTCZ
iZNsljhHeCT1OGEDwGtgsIV8Om5B4Hx4Kyyz0A1X/TtCwf3scW/nrzpYvkfjyC8m/Z/f63r9aw/m
76apicBFAAyggwQyf900m+pCNnGp7zcEQfhV6Wp0sDFSxESg+CxDDos5nov0gBZGWKB5bsd0HB+r
3m3bsGIeIM427M70DJZoTpIkPuCrCt/H8I9IhEG4FQKGbI5oboJPZe/VU5pfo3jJgytf81eaDMzu
9XHG8Zhmt8fH6qWTc/8mbO71W25OC3/v1JAG3jxhzwa5YrfdJuMop0KV7Tdk1aEDPY76ADHT84Ew
cFK3oQ5gZBoOK2i6IIhpYu3Owe/P+i+Z8n9PCd+v4KZ+yqvqcO1yriB3ZRZMFlHvOFLeCjbsxJ7L
LkdJG20irol3urY31e1/RsbPSMZsCkzLkG9Ko/35UhMmzMiDEXXjcv9sYxQlLN0HH+1/HvDNDkr7
R5xkh/XWRwl1p9L/ioT+9xpMKG8yeCjtvpv2jnDOB5ZjY220Bae10x/QhZX4XuDk+vtj/tri+z7O
zb0mtUBMlFRbG2tRLdia3/oP657fkfRVCfR9kJuj5yEj2kqoWmtDTSg/qh8Uwwef+BPOZ1hGbn+/
oxsu/PfRbo6XpJdZubHnlroPKEUyp36KgOscP+ulhqXNC/12vA5Zwe+M+9Nd0i6G/zzU1MrtccM8
HCyj0Qtro86yP8ZEeMUs/CHz1AfjTtLgcAO3XwbwsYGYBEzyW4awkp2a4ynLcImcHUNSDciJE7H1
/P12vvZv/vMU/xnEvJFV1CChVZ8ySDcutph949L++wDaMIW/3YYqs8pwAKGxfTMrmqQrtfJ4sjbl
MwXa5LKVFulbEhpv8mMxpszfY5dAnM75I3rR3vjn87Lyr2+DYUC+KcbUcxHFQQFrJl6eF3qQeMKq
2FSvuLXNoCON9efjpF4X8E2MqbDGG4n/nRZQNUv832/kBtj/76P650ZuJhy9w1bKuqO1IUy1wGrC
iQ7O8S3+gwIGR0asTMn8vDPksPjdPjudJLTh+GZI3zYi0yiiM4ILc1NN+7Dc6Qi8Sw/ak988iJx7
7jgw/rQY6Zop02y0RIL8brY9/Wocrvnham44lflxcN4WoY5yzNjduaufFqN/x7lZ9DJOsUbREmRL
XDGA4XEUr2hMbcuJMsuC2s0glNtSa0N+fPp95Hs3eLMKVlncG1nCDZYh1jBEO+1tjMKDezvLj0uT
STuUPUWxmPc340T7y1EtlcjcYGfLKS2dg084H4PtfRHizDu916j5cRP9d8Cbb+zcqMlJSE+Eiz9G
jzHnlCv+BwefyHqgW5AjCnZiAYLz6F4BcYOd/eej+Hfkm48iPnWRFaXc6ilMlvj5cIokUWaKgMzb
kZC9STcnfHSTOxIN5adFBRML2MuaQkbcbVtDla+CeG4MY1PDA65ne9IHsN4YvBBc+Lgvx8GRZ1z4
ytMhfCX8cnSc0CPE+xrGz2z/UM6Qw3L2MZaDT/jvc0z68dIAIRABEkmsWTdfkVlUZt3t9waEC3ks
4PZz9hPXdBv7iRQwGHpUv/+fI958T+lBgidzEIyNPNi4O5xnaRlUT+JS8hpfWVphi2v272P+9AnD
bfqfm7yZ4WdU+Gp8PZgb2iWkPcCZHSnh70P8rX1uFz92P2NIgpNBJW8mtSkVnXxILgacLZTUkyPn
58TlnEI+xGCi+1pxuN0Nr3kMVXvWERyyx3WJroNt+fQzyFnDfwkSaTsiBG+E67Q9eBHju+609pYo
bheGtkv3yq0cIVTCbNZO+Dv3NLBUvIHjODBIfr+nH/eQf+/p5nPpM9KzjmZpQA5rnZ7kidP644nM
ltnB/X2kGyTs74dpYpCk8/CgoWGX9PUMY/Zp18RipW+UkfpRhe2YmMxN/Xl8ttYodONVTugbGRu6
gCcitNzrJ0TXw3P6LoyzeTW3xpWvY+lv7U6r/cPvl3bT3f7vpQFpYSXKX3jQfL20RG3zRr5e9A2W
FTS86BL651lKr6jxRLoo+WP3vGvoZuyd6r0bYyZ3Z3zl+67K2vG/499M3qQ2qouuMP7lE7X6kTrj
8kgLKDgEyZqjmrrrZuh24+dzbvcvGKtPSE4Nc9jdwe8XYv7QnB0kIUhPOGgOP319EFUhWtcY1Gvj
Pj+/jBajxeLiLBaqIwz2dG+LyA5H4UcYbpjS9kPo+x/vDzaeXnOPncRz5s44cFYBf4xPtrPVnO3c
cQKXYAfBdQN3wkfv/vn9in9a3L5c8c2jM+tDkyrnXN90UKT6sBhbT5etyvF2c5wUU2sGaopD0uFy
Z7m58fv+75T550ndrAVqXqhtKZ/1zfNkxh88qcWGx7N4Gbl0Dlx3MnuevYxeUm+22LwteHK9vQht
2+dkndnTnTef0y0Yc5TkmY2HR+aMHW/Jw/Q92xvz2Mar1g5Wk9X/5/O6+d7P58iKxSvXXTv5bujF
LDPRVZ6UaT/fP5+C4wTU8rxOtneG/WmGK0N+rYhEU2NufZ1YJBNCQLUSHYHNcdlsTuvyrRoLqz1V
dPdEE/DODvTjYgNtEigUQSiZWTeLjWzJZZUaqraZWDbJTm9vuvPGFNadl3cW4L8vYTfnDybqlgyF
wU7wHtHx73H9ZrtAkYqYa6CMome/mZqn9JIJR7nXOC4Ndow6rRvZGxJ/yuBAik092o9Ewgj6wAyP
QbrQPcJcUQ1MsLe/s3PdSCv/M1uH4k8CDwcat4Y69B/QBabNSelqS9+cbdxbTyz1k8jGcA99uuM/
zbfrz8c7L3x4wN9u3tDxJALxQT13830ox5MRlbWhb1AbPaYBMaW4CRajxr+XXy5/n1o47kKIkCEM
IUP8xhFPBDk2y0bcNDXQ5KhGEWN+guN3PnLptBpJ6bPwGOkEcPq0tqLKo2HcoLxqPVJhzKlUuemd
I+yNLdLwuPGmRg8/dHGGx33zkSHEpeA+mv0G36cLXZTGbt7l1kXb1FnOHj1m6ccd4b1udHZSoKYe
J56dCbBF2i05X8ZWfSbwijgLlEnmiKb6FanjOvpziR7iP2aQrNBd9Cd3yEx4Q2/BnBK939+f/L2e
gglssQ2g68Tm/VsvqrQux+hgNJusscvGOXxgAwQK3UHm8+pPc9w/WxN1fVzAN1HX7NTHx54esTBG
r4uctX6TH+hGfNy5qOGL+TqpSDfFcGEQzKM5vfX3aPVaavqobKCXJ3ho5mEzNcfZxhxXZF5kZJSR
BOwPPpEKrU3Lj5c150Wa+KzIv1/J37jn71fCCZhyBgr67cn02Jkkmh+5EtJdIi96SFdQXzJsMdbd
x5HGMwerK4F4ds0b/NAmpwWecJSBW/E53TRzAm9eJH4F8PyDILrMFt+OsU0ISSvaOvkYy0uwvVvp
DWX+t0s24YPKsPMtUb9ZEus00dtsHzUb3L6xaSbC5krixFrG/tgaoqdQoeWv2qPw517DRfqhyOS9
DfZ+mAMjbvm7if+z/ORFnxpiYdZsOs0onw6o25mC9k9qP5fTwZ21/fsjD/cYpux9VHwj3EZGMjiW
jiov5k9xv1YfCs20K+Dr8wqWBcReP3bkMJ9wCxYM38oGowO8FZeGZ7Cw0ZbAshQXDnZcHjHozeBo
yg/sXwm3xAb2df463m5f6YH3aBRqt3Gelo2z1Fbic4tGM9AQfM0i0lM/BJRn1dykr67Zj4+PJs64
Aqfm4WcobnfqwR/OsMPzMlk82DNZPW9ObEJ/taouL5oN/rojfSZNsx1tpwMpb9EH2lxOEFP9ra7s
6/Zup+Cv1OVmmiC40VR6OxpRJrfdscTSK+0kVNeN+lI2gwT00DuXR4s3lzrdDPpW+WT+aXcKgMKL
SVhpb+PVSF7sC8l3IF4aIAoIOj72WLzCLtrlmn1ZXZEMkq8DUUz1ms8Sf2LyHklfpk77YMEmUZbE
XFfaWG85LGyOOmcH+uQ+cwzOS2AR04EStGSEfi7LNt62hGJ8nJ+rxxIG5SPpddqntm3m9HWPyO1t
Zau9prt4p32mSwIaYf3OY2wySaf4vPwB1GhW1QtbrXxyML/RchuoiGU6Q7KfukLlGKp7FWzco2Fw
viDhRXiZrPf42qvkJF+f0bspm/jpyj1i644Nr/Ekb1FkHmcQLpEpN1vpHfWqtLQW5wfSWl/NOf6F
bWVLu/1Dojt9YfczWGNww6r3fHsxB29DrGKUpSo6LALntwIfYSFQ/iD7p3i9qnfm199P/bd3fLM/
Xa+9Jl0PzXVzJseNyCUf7P8zn+r+IbBIiyPXbcQ7UdEFG0Hhx+Niqq+zyTv9znC/Af8G6kaV2dnd
8vR6egISDBvnNCdomJgfxWtIeyln1lLY5VtriUkekghpcZ7IQ3hpERST4s6x5a9u/Pv9cKY0qCwH
J9yv5c0pjq97KSm4H9yqz0MwUYWBEXJwgE1SRS37bDrnVfoAcE8sDtPq8s5Zb5N8AoUxKa2tuul2
6bNS2hyz2jB5qFZYUIKMXZyav0S7jkbi+d6B+PthC0CPSgE1nc7S+Jd6/M+qWObXuohUvjS05tLF
Syxfz7zmCPzevLWHoKShry3bk1ca6wu4tjrK6lEcv0mr00O77s+jVPIuNNjI7tmeoTwdAvxXcgyh
o01V33nCf4uor0/YRD5Dz5edF5th8WbzaLIol4pCrsEY6sw9UHVUOqFwz8/IV3CvljkhvpGJBxet
2cSzalPFb133khXWODXcuqMsAHLpFnHprmGvXt7frHSSyo+W4SDbwNHCHiRbOLbwZ4+o9xicAPGL
ESxKIvo+anYs8q3++mfaekuwmsWi9F7RxJLsjlVhNX9d4yx8dq8HUFhyu6AU2xHgYfgI1/ICsdgu
Dv+HtPPaTl1buvUT0RoChOBWAaEASCDiDY0oRM4gnv7/St6nbZvpYy72YnkGpo2kEapqVPXq/WOI
m1VW3kalRIhPShViKjSC3vbRrnq+QPT1KkWb5qautcbdzfI62PQOS2UW07ebwBieWnc/dh/u2S/W
4wbYDsgC9iaRi7fvv9rVZjkcdwsNFTRKBS949TUa/iFqglO9StKHPF1ARw8ogmMfmd8wDUuNsr3D
L6qtq49v6CJS5uSDq1tsQiCreLvmeZAswe8Ea1Q8c01S5u6+c2w9Z6/5qa4Gq6jQPDqn9qOxbcV2
aQiauHnsj9FtzTU30IUrLWDqiXcEB6LWVwEtdcFuWmorw03v7ucRHH4N1n4RXuQYgbR9sA5u9qaL
sKmZIACtI/zgaN6+o9CQFHe3TupWGneEps7eBtXbYl0BDPBw89arDk+CqQx3XrUDJx+gl6uv+Eo9
Ho3nq84tJHzS2nf36pXJWNKS1Rs30HAcVYGC0E9zH1RG1wGDFSk0L229woxcXOu0KLnF1t55tAFA
1GAO7hwdxaw2C+B5EB6HlOQR7AKYyVHLXDWPlurm67AP2tUm6M4W2rUONZTEqrY3DbA6qXugM+xM
4vjY2gn6K7x7V+9IZRzyde/k3EFfCU5oO91PW1G0aLfbdhtwjqE7OyMj9Z8irqyDVzuS3rsjhrHT
SQJv4HWnqZoMF0cC9C1IwrckpJAuZXQZK8ZG741Goyn5Ffm2RawjlCf8DkJCP+D/HEuKxhWSuFGs
o2pIWiFam60W5PtCr3/jIzQzhyrfa4issl22pPEIRGhtP2DoANqQdoNMHyeFnS+HF+KuPHsXb5V9
LC3utRe0BQktqeh1GIh81CpmbNEQyBkaXHlNOPCrcHDAK8tPilYAqnJA4/RBlQTHwZhJpxVStTxo
xdk0duRGn4COqGAD43rp04M+eEpFG5kQCBf4OfnpfFs1NWTvsNJ1SAxmwv6ft3twP+uD0UgyT9FF
jyKeNdadNuQDQJNGLS0TnizCbT7wBgyApp9QlxRCfifW2zLYcYMvfXAVhTH7BmuxANpK8DQjBMEg
4o2MhYwziUYGElyJPs1xa3kwhxyUOR8jY8jHjGt0vPNI4Nc6fCFWLAnfnVFsy7vyYMKvf/XkvY1B
gxz6HJTF5HcRNhD++7TGoYSo84hq2hBSfGlSIwE/hDsB9A3KdOZZ92M9uhgRkaabwEn+IrH8knlh
Jg60SNLwlq0Y6MCApTEz5sJeJGI/0ZBdtGMrWgRIEPRt8kv94eSoN4dPA0wlkbEgveDJ09tfDynJ
qMViNlsc63c98ANfzC+iXTp3duRVqEEBUz8KMf8i8JuTLWkquUFEFlLzkb0UYzLWJxMh9d/AwHw0
fFCEoiyQMOQQRpgLmXW5UYZ4VubzhdUfZn7XZRMTpR0hgECrEeZmjZfqAOEdnjwNXU9oi0iKoRGA
pLW8ZiKlIHf4RE1APocbc92OW6dzxkZY1Vx2Vnr3YHa7KJdyTzBS3K2XUdZv5NOfhmqX9H7gRIoe
IeDMOMqs6jbr9GgF7Zw+Yt3KUKOdwI3TScgV++L8z7xOgWgKZDKScmNU8McoF4Kq1wv6uh7Df/H1
Alhk7anfxDWwVrYGpyjgSza2c/FUxBHHFiqG/GPOzIEfS/j96+/y3t5OamldBmRlQdpkbkORzOQD
deluVEcyg/IFuS/a1C8AauP6C9IJpKtgl9LvPYjdnZu/DreLV6iFsGsKtUIxElHHXFANKvDYtRFY
LIE8O8wSH+M25iwB33bvEJS8fftUq7qFaNt8+OfJI0Kq1yp55fqlA+BnJIg4pPsapw6EDc27Cy62
jb/d0spDJKcOD620FjvwdrdX7bVXaW0CBb3Jc/fYhl0C3cszGb5V7+zuuwVPs6+QcROspP1CK9/Z
Tgq+0rguqgEDhXDmpQ+ErQ54ltL10V1BlDrlXe5eGZa76APaa7gq+OzGenFcjNtU1IHgXGu4NLRi
NZvV0ynUBQ126ReHm2kVZNi4f/Pqr6DQvg7/Pv6/sYFJgqdCDZzECB1EJdAKb+nMx1Ubx3D34fgx
Ub0B4AGMxoHisfxOZg3TIXuNao9Y6Rmriq8SzbBX/ZjZBcUmz6930GIJx8aSVC+v+jKlarVc3vT5
5kPEX5AI+D1SgZAUFjNgZIA33nKR6vmRU27bZyk6LO8DBc765wActOtUa2da+YoeBYbRLiojIkVt
tFmk7ffkk5f4hC5SPt3HW1pw+9wdNi+5jyL47mRyaCqCOO3uEOcusCly7inIfUh+/nI6QH1TOr6I
tCndvXcEXbY0xD3va66pPwzxKXiUFu374gDEFK5MnHcw7N+tmzkkK4xsLCI8y4cezj9Vp4v/Jit/
3Mt7EmYdV47PZ4F76Q16dHDptak42yj79YJxkuWC398YC7RkuBHkTDZQu1AcrH2qmJb+TQj9vJc3
qN0+yeeS64V7ETfs7fTGq0Y47yHAyZq+EYqEgyhaE4rgvCVZjKeByMF5Gv7LGA79zJR3YCP4e2+V
fl0i/52urIvn27HooSrxWn1wW4MRRRWgyoRCYpyJc2Q7iZWusI9mAV7OaqLy2wnrCBfPe2VrThMc
Ii9rG+XaD7dV/ve09nO0ZGa/3dYFpvhr4chtiTKSBBvyEukl/AfD05Z7c6KVgaPZ1mybKKDrihXH
tiNVPBn2/SDAKfJ9hDERTvqou/xX74TqUHzL/O9hzBpT/9nx34bxLYe0udyT034nK+1KkCbB2oH1
hhxTVovCDdZhEbXbiT4i1JF/jPVA3G0ggYKMuUi8sSDdOEzo0rTlvolHZfjFTZaZAtumjEXxgAIK
+yXV53MmoCe2DA9JOZvmO6M6RApl36DShKP+8tXNbvdo1LfGhxn6fW9RCECKBipYiBp/ztB6/doU
qgfYjQeoCJsSWbKsESDWo8ViEcywuO32xmhXDbvtLklFgSTqhB+GvfRvippl8u0mZBl9Wybny3q/
TTbcBHvooDdGrelLBq6ahdCyRogZF8SPizZxiW0XOsMJxiZnir15sHa3wEor1lwlGv5UkPp9w3+7
tzevtbtslfypqhWjFnG0TDJNBtnvi4BMqr3gAFMg5vB9FJoI1TpdRmleJ773JDSfS2z+DKofUgtv
nfpfvrRapquUSSM7XHhzTcX4fEzv4yLTprE4W0T5DNG1vjN8H2tMzMkkhV5R9zzZ3X/vkl9mSwVc
Rsm7LIDbDCr4bbYgR0S14ZmoUQqn4Ozs5VGOrv19iV+S37SN5yE95De4U/Nvzxefy8W4kM+VogKH
Ac4xxfDglNGATIDDfyJ++O15vl/r3b2e7hutTK8+iWP4sZ2T84nh59MF3jIeai4tPvM3LlBy786Y
Q00u+Hu4pBL5ZrZ+jNZbpVLdjbdpfFypYGweFn1T5s7n6GGcP0y83Ocfl3mvD8fnE0KoL54jddPl
upNEs7X7sv5+lOxD/rkIeFyS+MVCFe7cn7bgun3SDaqqpYicsakNEABdnGn6qNQ/hTi/AFiEmqBC
yRHSIAh83kzf63wYMy0a4R0Wns5IvoBntG1/SIXDxTj3PjzaL076xwXfzBw4OCV3IjaOOKSr+rQt
1sTm2MTprvO/XuttGPPl+72wf3AtD4Oa02kNW9x1PH8eg/nBfP8WJ/94rjcvXz08KJWnci0Smjh0
FNuxkfjthd+UeN3reUPCsk9u4/+zVP47gW/e+np/XK65TbUUbf2ic4McEKJKg3OZ+Um66I0NKTO3
P55QZvabyXulT/W+WY+ZOUk8HfCUVP/wjO026QS7b/voPDbdrtsBe/Ip/P2lsPVznYp5+Xbx7Tk9
KaACJOQcgYphgBdkKybd5fIj0OXXHf5tS7yZwjTe7AoP8tkAdCTwaUVtFii5GJgd55+mryBL8N+d
/t/pezOL+fPrlrueGFQSUUQfEhqOWD6cK/pDtAibk2797w34m9f8MY1vdhJ5iU1hDxk0fTKDOS5a
DhMAXQjusviOYI4DhPUwm/zPhHY6H6KtXx1BSQQIwPSUkSH4OZPKdXc8lHblEpC1pI0kZUE/1P5+
xF9Ay+Ix/3uJ9z1xTbV8DH9exKlEQu2ovVigHtkhUvr7Sp+e5W1LVNPD/v6koZtDqcIhPkLiojL4
+xK/2stvz/K28NOx9rps81yiNNqTdF63//74N2q6/+zqEnANCHOA+Wbw5G8bq6jc1XG6UUrRPthH
JL5JmV31F32OaE+3P9anf3+a/17t7Wk2l6uK0i1Xw4aMRmxjMo/k5DgB/P1YvwYD357qbQ/H26K6
2SZc52qO3TIp5SJ9krGx/Psq8in/bN5vV3nbvLvy+Ypsb6EUJW0VpPIh2tIX+r9d4m23JmryPK1z
eQmbdk06g50bLad/X+LDWJXeQoC1ggbZbs1YkVCnf5wsMgDDKvi2/+0yb45/VwTxlgNiEiUTZM4B
kasjbakFqvn3ZX6dEyhGFRE6AUD39jTbJHlqpX1ais7zjafBsUGzwCc+kE/XeHsUVTvGxVeRayAs
TGHYzIXq5BP74K+z8u05xHF825f79f55fqnku269IkdOeDDXQJvJObnp9O8R+81clvMVKCMVesE0
CCp/Xup21y7r4v1UinItzSu4G+8BwqhLBzm0iq/FGuVs2qE/XPOXx/txzbcNen6s86+NdpANeob1
/Ex7Jvv0pRhUqhuqpbibjjLcWheHXCJ55uHfl5eN+bZxf1z9beM+YSK9FGGai86+pFqfKAef7U9H
xN9iaw6nFHjxdeg6ld/GVRmv9ojaXbgKutI3KnEkDqUi0w6kMEEqDLUbcrl4pd7fj/fxym+jO77m
NCHTk2jJG01JE1LB2FBcu+o+MSjwC+LQj6niX2z7j8d9G1SEajbbnMrjIrYtEuOf1ml2nv9n1r6N
p6ypb1tC3R1SBdmg7OggodIIsVkGVBJ9xNkUpCQ1VqGQI49IiUiffxjX35LQ3x/xvROhSLIhyd15
RIkrJDiUrD1E+ibCXMLqenwZ1Q/X/DCq2putUY6FzfOS45K5WX54nGgfHOWnj38zM/nrajzOV7OP
pxRZ/ih4Kmv8jznT3qI9ABDp85Xy+fne0wNb5453H/zKb2mSH5PyFu3t7pvbTZVlUV4W+3QcU3AH
Odk45cCKIZZo/L23lJLc8tsjaegTFosQbmMy3zMAx0J1j92u5qNcHaHbewHt7HE3t6fpf+8n9WNn
vLYPbslF7iVp0lpZBOEAvecQcOsa6tgzSpc9JcLa5Y0thBM0ZlB0DA7w8mlGeXS+WABDIXWNp6uF
NtyHOfcRVepqL+89ptVo1S30V6PT9BHyXeVRPL2u9e0gf9YLsIesjDNe9aArgNnWenmSB6JGKydE
r2ujDHcHxfXpMyqiNq6/sEPUVkHmUqqEPZBi2Uo/3vQCGH6S+ryDdAKFUMrIFf32NHYUUvP66eYg
mYY+bAKVeGpctsYRTXetntxsUW1iDyJMfNbzg8NBSoX7aUHRj6leuIC6cWLgtedZurrpGoXnxCjc
jAS55NGtpu4sWOwfBV256Bq0PRfjgn4voovciVkARQylXXBeHFDCfLpIkv89oaiO/TahFdBfJU2a
oN/Tv/ftunJc5xNFglJ5ycaewuqijwZkgb3BiGMEPS0XvTUtGJIFj06NiKq5dG3Q3zKiFEx6XsrN
TtRq8b03i0NjewHeYBYsOEHOSCNLxlTKIZLvIEmuhzsBJ0SrmkPe8vmVQbdp9op5m1rKTeoqcist
uGVi3ebn+RfqTxEQhWhnkMuYPmuMHx/bJqshkADQAe2sCMR3Ou1A0tXCcNu2kWc1bdu3abvhG6JF
9kfS2QuyybOb6QckDcgvSr6ZUyAP2CbxfYIetx3w/QvIbbjxq458A7CTZ739lcjf4VAoT9pAB7Z0
n/ikySFkc9Kg1BF1hpk963+BGDjHkksi9+HBOmAsicNdOP1ZbxQ53G7R6PJvy+VyZSWt5ZHuThxi
SD1ANXvz5ZwMNznuOu/dKCre9HBs4btCgLTCiVzkxXvzuBZKJWfZkTRSJ1wCDTBvnuaM21UVpoOq
Wdrx01sDig5uYY5roN7QE3TNQ++Q51pb7Bm5MJUIrt45GksqrFUTUQTqDby9DD9lwn4rV1FWhTIb
4KGa5zj8051dQPFtHmJHXjOUWHKKjnj6EZ5b2FQGuVnRRxdecODsSPTdLkaM+nFOh43rCOzzpJfA
ImpWXjXKkP9sDUQkIKRU3dSBjcZbhzvAJ4gqPAyK4pTcUV5AOfS6UKgV9BP0knc6lf2/N9Jv/hnR
SlopSCNWKGa8uao0vl03cLLmoxisv5uC1S4T093sC1xXSaMSPcNqN/FzjQDRJWfrrlwhoagGVZhk
/r6T3wo6P+7kbWiVtKyNSzvu5Di4LB+9tHkZaQiBx8aNtonYQKnmdTGKayN9GGPVgMHxPDYg5s3P
x0A1BufwWBJS5wfaRgzV0Xqo9moDPalNwwRDWrl8GLlfeoBRwi6QgOUEjvDtu57f61xVDpVxhaUA
Di1pr6Lc4NFUvWd9s4hD8GnD8RE5Tb3YQJW3NF9fxRiD2tvXn0AelcWmA52kRu4WRsaDeZoWQG6Q
SaJb5UPcjIjVv7ZSSEaqcDioJRo93o5XT3VVyp32ihKtoupA8W+Nh32Odu10QluFXYSzKa4Vo/us
Ao8asS3qM/Vyc9fX4EmotF/DUvMcPdqXEdxaKHgsFFzKxiyxqrvP+msaNxK/3CrNxq1CAtWyvr2A
zk6icmtcp6To0gwMRpClf/aU9mW26u3A2xZdIEoeNAYwVV18+gSC8jRnV8x962EXIfuqmCX9EKU+
bkRdrupwptbkGzV4vJ9LhEpzyJQMgIQAHXNTuzK6AQW8WBVrW18hbZOrQ0hmV5ra8DK99MrIhlSa
OSedMrTF6MOa/eVEBBNHHgJsOkn/JeNItOJ4c7rsFUlayUsc0BRc2RRkVyQs/g5YA/rPhsNJtwv9
O/ZKXoTy8t/fN5Od+d9iHG4GV1ksl8vI073F8vfzKy7eNW4G1B33MyjYA6HVmUYHQ8fe23iVtiCj
NtZLx/N0KzV4G+mIE8DTx9JoIQNa/HM7omogDdQoR0qU+S3yX92r57iwuSjRrkeqZbA66hv6NfBK
J9FvejRfU7b0BvFINjkNuMdp0tgtbt2kWRklgLlnSb/q7FprSFz6aH1dpHL9InvdKtC4jJsvoiYw
HbtA+AArtnDGJzMAlcnon7KqyJSZwPMmaLpzejsYi3YQ4POANdhgxpq+TUMFY5M2bvaUoGBjOQRn
oHmIFF60y/HbrbE19yb/2JL4gXRk+8WHgXqUaaWii7e0Ld/2r1Y/AwABUzwZ1FoljAgWmmHrUjzA
twFY+zrA8Sf3TDHDp9jZpZTudgRQVuAFNuBs8M9ngxaV5nBIIrnpArjjB7udLn8ULB1p+s7KWnYm
gsoT4F6hVrVhha7Ri0Gue+fEgQD68NxnvXsKjmGq59ECNolzaUTYEp+SjYiN+1OHXmx0+dz3WZGw
/a85f1uC23R1oSR5Zj9MN3WYr33S/tEU0TZPw/HLaw34QTUPltSYt8ayA4MioD6BRHik0smnj0YN
IiZO3Qd3YzHuTDV/H6HsZSR0BiUWI8wv/4FvMv0FGAdg7ALOi+mgx6Sq6UiRlqQlqwrsEh1V/Unh
42bQFlDlQgwero4ernMe121A05YgQ6dCyGwUYpP2kXzJqKtoH7vowNxW+mWu9NDQUlLjuCTkJV1c
XObhr8VSQwHeOkIiD9phDBJX45nw/NYGjTmEqEAfqXpqsBUbUqbTAPciuAyeFvJhwGMCWvBCRgCa
K2Y5D1FaQiMgf8iYAswU1oDO3iCkAfjoyOEY8StQDAQ2D10zP4HGlMIvGTKB/UMxQ1sFMoFvbmKl
abltrD7FftCzYubRoeCwDnIW6m5E6DawZraInQvgZZ8ATERbRv4kB+qvl6rTxpIdrwVlnPWRM03s
KXgTLLqZ+Fp3DvbJWIMVpfDvk0yRhQtcFoRMFgvPBPUqcNnEsAMqjBX9AjUg/Y/0cVX0gyPfPqE2
JzaLsYlNBGAlZGQtjdEUe2Rvy0ix9PVSHcYF8wyL4MYscCyBa5iVz5YiZhT8yt/2N4MPvC9+YQRB
z5ROWJo8fhq8/OqA8A4SpqC9pDDLeYSlGls1jgYNzPEB8wuWqm8HDus7sv2+L7UaH4TVxF2yFq6m
1wk7E6seypb4cHdvTO5ZzQBChrJ0ZZNlRdTp591tV6ft+TXW8qSX5N683oCNxmGGQqAtIb8Q3wBS
At0Twuv599DQTPaLYfh+9bfgbqsWDullS7BkotzIEuHiJ31A4A9cu5EaDQGDXLKlBdTcV2opmjsC
CIsiTO1TZ9mdwMVPMcbiZqlBPPV+3/cVSpgUvuW0JGctwTfzLghZk7WTH2T4viY8hiIW8oW9BLiU
6h1Zbf6Q84HgycJOc+M0w2WIDeI0KT68F2KMRsza2AiL0MKGmGbfn/l8qtVZfpgaJS9j/8/KQa+m
TFsQpF6amNVvrjJ+HG+n/AmVjCrK5sv14NzfXo0tjb5l41mRDqY1SPKNeYRmmR5ILD/n8VqZTXrV
872YTkaGYwd3qRwkM0zzFxSdw+UwA9WMATgLyHtyceh+REABhIWI872sY/NlTfZtlG8QWElxKqXa
RNpy3C6/+lDSs4F4wb6XrwNk0DKIsyC3K1hw+VXsXhGjC+idPwZKTlfh6U3yeo7S9t+r6N8ARwPN
StqIRmvRJMj+/dswHZPn8ayslFuUH1Vb3s1SO4/l6mqhvRmdL+bGU/1SSQdOz0rYmhy6xsHWWzVx
j83D/NVD1vA1kafl0WGi9PPYJRCw4+keuxz8fauZytaPGc1utQRNNxBcuoXegp8kt70/9/f7LfI2
vXKjgAvyTyQctuazXqQz2DgiP2opzcQvwR80KJJvOejdY1PtHczlA/jT3VcHeC3sKfSqN/fShxXV
Vz+VQr8gT+/3qZZFPgamNXArbyvvdF09Luptd4uArwk0kK+7SY+uc6H9tWRsZDscICrem9v/vODg
Jh5fmc+8/rzq0MJm/R6wFWdmZdAT9z6fFwOcVLaZSJhMpS9gC80WnB0EVugiN/Z4AHkdaG3YGUSn
QUAXQYvLe4LZfdAswg6UlpM8DnMaLSRRshW44qKNTXjcYNVQwKXy7q2GAHP2kvVOYEda40lDAEuf
b6G14JjZBvEmQ+KiAr5jZ3Y7XkOe1wPsFgrabCD9NgX3ao7u9LkNPG/elLi9mZqygET4sj888M4V
8pMRaoDm0VaNh7TztFJ3MJgXXdqKrSa9fQZR9WTiY4hunQKeCxpLqDbBe8/35EkwMgyLPKMUub9g
mnMvvNRBhdNdbB3IIiE09LHLWP0nqcuKxClxOoCSQwSyftqYorbV9rk1M73y1/RkK62rhMZR1KKk
C/lZfezn6IcuY1ZJORHPkkOy7T5PTKeI5HrCcLm2wK92svjjobsSt6SfHMU/B6q3uxQ/8m2LK0/1
clntuMtcPW/AkkaUQL2ZePpM70kdgtjwo87bvzAVDW9Ic7+EPHkO83JP3665Pqnr3a64uUXXGX2E
CNEGrwEcxQijWenD3PrSiNaLwwMNJe5pVK3F3sXelY0xHP40Oh+MPETr7JjVxt8G5+HLK7av/Rdk
1GUDNnJPrV+g1/bIChWhqE6gYl48HvqpqHNuNul7m+YWRfZOeO5xrN2GpFNvDqW8g3H2rjSgrMht
YLl2tUf/AXHIC9aDG6op+mHOYRtu0BSCeWLCi5kQAdF/9nBoWC6hbEU6oXE1Tz219oq0RLgynk6e
jp2q8aqdpshzuncOEH2yI5d+3FqFaf0IkXilhjKmczwa6J7DpfOBUlLLPNm/9ua/q/DNLmqv5zVO
cocbdWuVfuiHMchB6D0aKeRZx0FMhHgwiO1bhPxETZgA4qIepmRrxDWSjEnraIR1kcRjORI5H21A
+2cTcmzSoAeIzVnPEqO2Uotom4M4bWPi1tnefBxh13RfQ3LYlM63C4GoBA20rZsC3ona00O2LbVs
exZsbAChgjT7rFh6xIwPRLJzEJKPOQ3QKS2nQWWadT2J7SQQltwv2ecBBx4J8VatVYvHweQVvcxs
0iAleemv/Q9Y+OAq+qOxc/em3Iy04HGEtGXVyw1KTKNZd7fQugHLHwhzwk5/1lJXjI40FPBRclCt
0WfYXtPjkCDVUOSExS8h5+Y1YybtVWbvaHrSsNdSZDcRKNAPRm66xeFpCuSe54AGH2p490KfKBwW
PJa3bXF2ggZdaww5nkrAnQJxp99qQmYYe2jzSRx1Y76ZVCGWXD5WohDSyH3p4NL7dG81N4YP4wRx
xRiisztgMwngUcK125wyXrUH4thfeZNRm1R3MDbbYKgmkyPRVgAIvTWV7krw3H2beK05xDxJaBPQ
AKe3WwMOVxwXeQQ614K+v4V7u493zQyr+I6UI9gAQDPK4zWOL0bLoaYqT48YcjYLvcEKtFSvB++u
KkFUFOV0VqOm38J9jcS7M5W1wg/JEpEpFE/GuYV2NZumTr6DlIqsPWdrovhc9Ti3yh3L0pD0D7Yr
y/PPpNlP8hGcA+QUTPMCGW0JMS98D91PrMSIPaEFUFRrzqv2rNHVyufLD04pU2adgqhYs4LEaZ4Y
GzkGHzvR3lMbdwjZuy6uDRFdr4BzymoSjnRzKHyftL7IUgOZTuJ/3CENwzwo/NCRX1/ZS5rnygzt
pSZ9H/ez3r+Yff+yg4l8Fxzmk0NwfiELfXFOwaqulnWj4c3DSdH16WfkNN+t5IznKIEvwl5bB07D
y7kHTu1iuS+j+QSXRJpjShzrXOhHhYOHfxl4PWLurrVzILTuUbHKc4yu0mzaYE4HDZm3MPTcCREp
eZA19p9Dn44Xf9p7g2OER+GAAxRlgBynu7Reqh/tktDCG0cbAzGHiIxgX0oLMC/YZK4fDI4cDatx
PVXtfF43l65QQiQ1jote3MJQ3Ig8sBUg6zAcDeIwyhaYnTrhf2dZlxJHSHzS83gzxRyk2KWcs6Uv
scorNuUgGn4qYBehY8MD/WU136AB1crhGafiuz1smGT3GJt5oyU5EfY0sRWrk1QJyZYwe2TuFo+9
oVWDO3POfms0laYjslMHLEw8evL9slA3EFTBV6ag1EDDpDhaMlp9+pECn3in/zSCzFpxDpJXSkst
IRP7IfvOgB35MmRPw24vbQQ2B7UVmThJkGFPyDJ+laaIMCTUovJfA3r6rDutaAQ7F7qW40AaXmXx
y+ajsiWNNS22iby+LkpY1ut5SGZzskn0AoWBpzMlAkwsW3YevkJ0DiCuY3+JMcxekiPCQOzESEXZ
t2SIEanBSd2OMiA/mmM0CMKIu5jkeY8eKLq0GFxJN7WOuAkeFKNs2WWnChhNbBuVNCwRnUhDUWzg
8XgMCeIGZ3NADbiT6GQY7TZi3Nz/82WuayWdQ6PkGjmjRlMIwcgxKrq+7mDq64rusEeFe3ADQ9iK
92KM8BZjvKO7FjmNlWHnrPYLA7DmCVG7MEtdITbj/yyhcDVrVb1owpSSWEUzmjJykmkaMNyDQchj
eZ64I2mwxlZ6HsG5FNQyfwqUxPPgvyBjRTmtg/eq6jtLptAkW0rKNMtp4opR8dBrklQTkOHmxMJB
LWK+WzC52BQKoVkqDvWMSm8VEPM0qe6RBmK2yi4NZWIOWZrCjiB3J63gqXHDBgAi8h9kwgqIdXDX
9dJOdiKVgi4NANwGQhBU9CCYCtPpLmeUyNY1OFY6SSuhs5qmogKZstgIySJm/2lOltaR832KGUrM
dWjSiETpMaaHl3yQJx+IEL2R9mlKneYCicwfbJH5usEikD8tEzNMOPDWl3U+N+yxLDJHizFgBUtZ
lzBB1oLTmoq1uNXnZGpCb84w36wGIdZqPg7RaMH9s4AsiWQkNwZ3f80DYY0RkxQU9owsVGdJAoJp
uOGK5PQUg0KPGHZGlp4dSdFwVggLFnllWYzTrw2xEw8y75HbJVXDyaUxgLFRJvzKFCKiM/JokCNg
JwcsjlqspuR0Qp5vzgfejPkZ84uJ+8/+Yum+2H7iuCXvRgKu3RIPyiqjXt1ecED4fxfuqSafwPrJ
elYlv5m6BVucrEBqCsaZJn+ZYTnVyFMLX8Cu96zdcWcP4YZFr72oo9yD9X/yXmosOV8xmbzkV8k/
TLqdZacSek9z12yw+SVdBE1Cp743sL8MyI24JmRZk5NZkpHIOSWYAOrkj6pckZUtRyk8jzDRvgYS
AuSNPff1dYxkdHHyjKUkMVMjdSEqZvR7IbVij82/aQ7yBlNda01bBCaNQdmG9mQ0iiSVhycnJtLZ
3i1SZxwSWwRR6KjADrCQjqpIzJw8eYqfQ47KyWcfL7oNT3MdPE0ZE94lAJcBFnAZ08aTsOoSM8cQ
yTBenSqQzta6JgdugvMsj/riEzS50YoBH1WP2E8yyZJhjdDVrbaL3s3m2bLSRI5PLVP3URGqAWHw
QIJ3K2ETlY++fdIrgBjWTrYkTXtjx40ZItp3V9rONxw8mH+WAv1Yi4qTPd6CNoGycCjOJOaw2jts
4YbXDhvBFWkbpEPTgS6B1SJICInARxK/k8CTxaBxM/Kgo4c1GkAL5dsy3T4fGPRZXdh7HkJC3R1X
P3CrJOeJQW41vmtStYcozwS+b3G2l+wvBFC68AtsmYNXTSMnWLG5DNvtZcb2YVZBagi5V32M5eV5
SSC3/DtFmpPBfoyCKxg+MWOzRQRRtKzxjGWCbTrlxbo46Q2mfzA4Qs9ARDn0AwaB2lOrLfwC/bb8
tS37cUo4p+j7Gj/BDmeh/qf4VyBJSbw2wgawRO4mO/KLMCdP1oRADErsXWrTImi0+1ZzQiDpD214
yPTZTswK0aUTwJ1FDCYNg4Ht4MK4Wos9yRjWqCmv+3Fkt2eS8pDMRN9eOIzagzGrtMYJ9BQotrLv
aQUYwxymGCcnC9hJPUsnLxutrDPa9PEPDzBUKrXpqpbvjP3yg7U9rqu4cZh09PUDYIw4lKns570j
e+NrD2UeVA/oNvJ9x0amnESs4mq4xSsc00yaAmcDJ4RuPDguikuYtvCiTl8Ji43cQvSb9/C4FOi1
ue70o0cQAH6dTFIVwTR84sM+4kZ3FatqRAx0xARtM1/MIPBftsNYWYLdY3PwI4B6WHRA4NkMF6Y4
5sZkhQlABS0ijF+nScGtL9EPvT2kNIZNoXnYEfXl63zpqGx05cghRqiiFwar5sFf70zV7qu0zBAl
OS+3aEOGgILYOTWu7phzUR5KhoyNDkY6pKB4khv6YY2cZAOSRkw1qvFSrCqTVwZ+w84UUhVhMYGq
yiKqwlBHNnEBS/SecQTI87FEvyKXPm/3+9nPSRTF4mSZfZlsBbv0qiGC1WRvWdOHpdaFrMxYHD1W
+rgFuMvsXy37P1absWIOCdq+nEiLRfmwL+Grvuq8NF1pv9wd9C/8jKzvEuMzYi2LsyPLLqEeLoBF
iBT48BIeW2cOEfXdSRAtY5NVVzKxDZJ+y44OVBCCBZGVxHBiynZYYQp60+muUYHqj+Hn6ZyAVf3k
diKJ9/AuX4+l8b0eNSKPuCFpb4MjumVUmRLj6SDbYF1C9h2uMWACxYaUTbs/ezKkDc7a+GgimTpf
ZAvYctw9SS3Bfp2MFovn5WFLgSSfaJMhl8QjyZGN2Pk2LJvbyaWWYi3gNfbbPp/d8XUbY1OFUlJz
V4gbpU65jpYTYdLS7186uHuOHfvwCJ97mWMN/FRh2CNliHsHgE+POn20c08CLo4K0phMFEGFQXJp
zWaBM734e8ub02+LIVRt6BDMVVNx82bVLvgkZRBdAu/ShBzBRqHJWA6HD9O6U/VaulzA7XKgMc7h
TZg5zg00GM3essvxT+BaObPTmRSNZsoB4WB5FD2ter3JvmcHCDNK4J8oIYtT3NEYxRGpszSoL2cR
qu+j1a0nrQeA7n6omaRYut1tN3c1s+dgzbL0hL1IcpecXTP3NehxEpM3yNWIpRgN2G4Pc5gET7p3
jqCb2FkTN1O0ojOegldzWOTk2Wxy/yrbBJEhoGIEqyFxPmPmTqjkY1I2joGyRnBrScx3hDtmBV/+
jdu+uL0T5LmCJCMSAEi219lHZABwdkfSJSeiOoMkmSR92GjymT0OKS/j4AjBN5ZpWMVGDJ/0S5Gb
qFVIJSOhbMbIYEF6iPZYPLg2yt6po5pF/LN4bbF8JffWk2A/b8Ttu3np7TmmfwGK5dDKQVYDDaDZ
6+a6qRhVe9UejvUh9pe/Qf9MvMeQSmO1ZkqTda/HOqJ8SVAjzfQrVlcYoubEMwlCridBGufMcpP4
NeWpsxIyTufAMUAyAFHRE4qk1kjCo+zgmn2OdLqbnaO9DGmo3TXB81Qp5V4h8RJfx/FaJo3Ah1cp
XAUvcom+IN0lKSVpqa9PIzmHTBYiWcOLdz3ULp4Cps7bQsZCIRrFCmH8uy5IAMNhI3XYPbtDQmwK
1OaaTk0pvN4hbycy7F1YLt5cglBocKWWRH8vrCNW98yyqGwMRmVOjZu9YHQ55ceUppp+ySRAsOqU
bsV+pyTsz8bVOLtkOHhJWUo18iY1eysPj1yKStPTulviNV/LglOOSnrRnhUGE0Smbe7uwahmiTF4
yMAhyoCzSZkSYTOQqJKYlvPfYD5fyqGe/SXpKpaCkwQSlmruLqjwu0LNLMZdwNvDU8LWQXzg9zN3
sjHzPMGeGvTeHjdT7+GlfRkYshEMSh5gR4GgfwJycuIO0ZXKI1DGplwcDPfmF3so68C6gBy0fvHZ
58KdEErYyyixV+gppADhD/XUoYSxbqaBnEgDlAV6zxObKTFxZCEYkom4OmzY07CsB5gBniWpdSbk
cnxAhq24VYp5WmAxsoQoq2bBL6ffBwswT+2cMwLlB3TlYLaUJsosoGtNB2t7Phg0pu3B2vA4ToWD
AXKhfcjPYr2HRSPnUbZ6vbXxf6SdV3fi2pqu/0qPvj4aRxFJPbrPhTI5g+0bDeMgEEIIUAB+fT+T
2rt3GfuYi15UWKuWy5KmZvjCG7x+CZw29T4kDuVdiAmIz15Lts41XygTrkpnwkHHf0hOgeKrTZVW
HEkVW5Io8yYBiFKen8XwTvjNjf4jpBzzP02POjAtFEq+mmgBi6tbHpJeXIJThz6T0AVj0ZBWsSEv
GA/yHr6eVK4hfyBR5FHf3zOW8HYgEFp0sjxxXK3pYokjAZ2xhVibwEd53peAmAj+xYrvTfZOq0sO
7Df2nUXXYhgQHSFnoF1zQPTecLwnQhVUuuhPiVFF4E9ooXFfG7E5LugoddGOnyEdTxgTcOqJwFD0
2sRHVMXq4Og1ZEhkks6YEWAjj+myUF7pfwpUyWLBVnGbuEjHTY44vA6bwHGfKRXAHj4xozpdYnuy
Q2ay2KTflXaXC8udvKeHuLQz0xds1WKX7r/whe9TdgtRHeNQWRgfe9YYa7AMT0ORpQrtbgFFwRGR
yXtCbunIgSd+LQAq+bf0k9OGIgWfOfd1OyDB9NoetU0B300CyuVkNsAvhkUoJMBS4AUU56L3bvQq
OmsDwsUBh9LSL1xptB43nLPYNFLQI2bh/BYR3kpoz1G85jQ/Ecg8sYHMpyo3SDF67wEDJrtF9n3P
W+PGbvczfqDwbT7qnd3BmmL5rF/R06hmGtcR54FIHbg9WpmiIktAId41HYj+H2Ux67lerUkL//Tj
d+4buRSHA7Xz1z8CKmIHEt2E6BPbD8aPF5H6mIQE4mFEejeOaLaNOQVYVHTSH7TZbp3yu4IiUB+U
oVFPVSH53MExjsdDUxknCorbRYVBuaM9XV6bjWuU1ImbxSmkzAOhlKXBgfi0f7/0QDQbXTCbYzin
E8y9/WpaT9AHXZnthgkwloYwEnbTzdM4/bg+//u//d//959v5/9IPvajP7f1b3lFGXmTl6f/+veW
uJtvd/uvBl3rDpikr2HTlhXDj3BiJ5vpApIx9LXZObA6cR8kGW6Q+9ds1FAfo5Y+aF8W28m2s4sa
7EzNbjzKI0SDT2/nDqH8uBjscIvA93NocAzZfXNcL7IB9W1kKtG5WawHak98BbLFiGoCwjqsjEdN
R6RFfnomRMVwuxK4XOXumZL0pB4ViaYjzf2FvFi/b6jJf15emr4BmqKHO54KpPhKbL7AOr0cmai8
Te03lQr94jitp2tkl/utcZ0CtIgn+nJNNJS4MTX6VQopo7sfXz6zES/0gMVZI3xWWuDK186WABmV
Uk+jj0vBGjYkijkUIWlJnCJwFWDtKwDAgNyC7BmbZuKJlsv3aF63R4dxaL2YwYUUWnWO7ISKi4B5
tvUr+iOyQ6NUPriXg5OBdic4V9zdazPZ4mP7fqW38VyDDXgrRiQPezgq3WvsnQp/i5nORxoWmtvC
L355ealbrjYHrAgaPlng7bw1HQuf5JZzWONHqb1TCDywAy4VNJVftb2LcDJBIS25p2uOrbuQ7WtS
F7nl/O2aCr1neyRH+2HkRq4XRWCxFd98Mt9okOpLFWxz8mK+VeS2W+IiNVwIhUkRYqQ+6uyD3UJZ
iW39gDQ5+qOuPcxG1vtlXjztkH0caLKQydc1Jys8qJ771/pNWe3O4P4d4DnNgPYgT/FhITENvo/R
w+5Gc2KFbpQyO7bxvj51Wn1cRRGy62SpjwT0IWq9aIpnsVO+q9zGFM3VbrzzAWN0+Q7rIUsRtdeW
exldx+q02jvY/5lefRHfPIf1OduNk4SBzt9pQo/Ps3yYdxERbxHISA4T4tqDAXWZQ/s5H539W1I7
aeweEVEaoJWNrvPZufT3nKyLemlwKC7T1WaDMSjPuQfpzW/XgT1mSvEatf7xQ35Dfn+ExuFIHmmD
9IZxP36C0eFt5c5Rd6wIgD4YFxKfFbL5KMOmLvcpT/XUsV5PH1pv19lWXqa4cCZInC+0ifBKKL0r
XWgYIRTWy0DFB67yVMrAUTrZ7txj5ii4mis9I+9c7W588jJchfbtdB3ZxxerGtQb90jIP7Lz8LBz
FTVUiRy97egQSMTEabu+Am7hsT157+iqk12d5inlULOdrepplnttObvnqm1eXT0L+FOEFFsaN53R
8mDHR/u6Y/eST+xp895Z92DIARg4IkP8qpMsSM6ZAtgsRzWU4VzuMD45gxRtZqfZGhYp/LF3ZruC
eC8L+ggVvTW/mMJKwXyGXJasqhWFcHClv2+k/59Nx2oJNDayVffGIGttu0bHYV3Nzm/7ST4qZ6eB
MstnB0hjH6c587Ya71hQUP5Qcsz9aih1Ns9XNCGvc3lVb1FzRLvcekgG/AY8FQAM65+3hbHHVwBG
Sz7vqr2cVjOMCtLalecneDJxBDfGAt6JYXDRv74ZBKbvqc/qjV8fDIs4vr+dL7YK+sPW0VS4B4Dk
cVY2hcL1i1mJ7++LwipKvRzuBkuftZFHF0jp0/NHPWZ/uT6zt0jd/WrzBh3HfFJmh51TiR0JfJZ1
ffDOfjyqVY1/EK2yDdm6Q5XuzbxReJPlrA5kFzFnYg9cTrzZkwXw4ckIFHAmtfeCb3gYI1a8DU9e
FZjhBRDfIZB7MSWthtjwckPrEED3Lf/34bshh+6H7+87vEMWtaomW0tFXKIvf4YWvvMVysIUO726
PRSQBUFCECk0KWcHTPiSinGIY97AHFxIpVw8Z3HyMDuKrwdvjacRdVZdux0Pxvr4HXHTXVC6p9He
05FNbbrSqHoQ3f309kEVAorVUR+Q78m6klZUZmrKDDDeNWYEW8fqnqatB+R59YcervX3Ze5Crv21
quxDYZSzhTJcv2nwxLrJOOkA4dyP4XTWXdt292/ForWUV8Uk37sqCJ5Jgj9B6v3+wr7Lh7De/r6V
uymlXPLiusF4dXZFbv2t2Trn7j5zD5xN7ePgMGzIeR6EcLdw5tsc+WuQ7+aItDH2e6vhkrtP7a16
3X7Y86wrzbnYI68u9RuY9vZ0OrQTDYgojjZfd5P1Fp/NYp1Us4srDEZkeq7kiBTYRWuh8a4g9OC5
E/wg30si+WBsxYN8f9D/ubp1t5clSnZRDhqLQepiJD6wB8hHPx+7Ktax5rM9Wvd3D6bvd3Oar897
D+xOtlpjyieeN/m8hGq4bsOvnB4DEGw+Yu4hwXy4ftM9OtYcrnJb0LWUEJ3o3tEHeblBvOEPuH6w
Ju8Scsan6Pcxua2g38bkbupfjcPlZF4YE3NY9C4+PGSE3hEwZzHnCL635hnm6psJWvTqOH45U9yu
KVjlgbHUonK1Yctzl5twDXWg9bzpawixF9EZdeFu/M6ZbKWE9lXvgpJtNTqOjXGG2ZYVlP3NVPZa
Q0pEVA72VK2ykMOYagzaxkXjmNO933pIpxSv97dHvVtaFzM+JpbEo9a3jqdES/2E55fZJwLEgYQ6
OTFXcBiuMWzGeOMBvk57MPetu2WWF5ciS7Yc8PJn7V178Wj3AVTITzrnLvrcU3lU+9tR1kE6uaMG
5gguuMuBwI5bIh5/oaYau4cH8/PHja+l4Fdtm9iDIYn4dT1alXTRWxv7RPaWjorROUenRIuKpe1q
kJdUimoU1yPxe+Vduuu+5Gkw9n6fgrdFcP9e/r4JMXBvr5NNnpBwKv+n0WsMhy1uQnpqXQQ/dxOp
n61xhQcIfdTMK5uuajjaMM68C5YNl2CTYJanRNmQDEjCm33rYDWoO3nhHRU3oQB49UyOtRStdXIs
CIsthPOTzghmaqjhUyTDy987R0ApT8hTPx9brr6scVfXZ+tP7QVkMIWhlUobdgnFEQQPGv40zGXn
usNnRX7KX4oF0TRNC2GGA7YTA7MdpZdLaNT+ZvX76KjyT2egIB/otk4+inXs1+EhWrxamXRheAB2
I1gJ0Cdrx/vw0vjFrr+uRxu0vqXu8dKL26LjTWGPVTkR/2pR55AYBdEGXwcSlZAdOw5ZznGpQseh
eu/bvsWXweocyURO6PkaAxvRePumVW+6NR+heS4AaCzW8RRyd6cjelGoTEF5o8//Sc8bGCcFMOpi
FK06CQT0KT9uWqp0MaLU8RXXFzS5ufgC6iii3kX4SC0vDcF18aEgNYLhBVrWFXK1ousugwiTPJJn
8QeiREWGjCGr6pQ3kgTy6ySDlKUtLlCyTih0CSZWPm+o7jY3AW8qiqIySSGEM4WrJsPNUPw/IKvw
2rg6zCSYEoInQZLd8kWxfrdKVtfGKWgKGsMsaevloKmC39/qLWy9n/OmqmDsaSOIgWf815da2ad6
fW1Vp9mCkiMFV7K/gBRxdAPG/oHlcCbQtJd80aD8g1BdUxAVjXxeLETFQYdqd2fetOe5L5qmMlBw
av5/Rk9U/RlWKqtN98GRof60j5pE4tCWTQhprTsceB3rWFPZUjnDeH5J2t3DWKQXd4gqx2VHIBf3
FMsW7O/BHgLh7wN3G5hvA/fXxe9AyufmkqQXcXEC7mDfoSfpGV0lMvySPhK5YoTtuyNznj86KR9e
+Q7ol9eFplQJZ/mxl0yqUAvUkJD/5DRh1j0Q19OxmtSDGMX+R5bWyk3V5benvpsuzTk/xKnOUyu9
mMJlb7fzkrOnvFlu0o1pTdiAOzW3LH1156Xv51421dgxX7DZ6snk3hhgZ9Agxb8pYriWl8HWX6/D
5OjGneqza860p80i68mQtY8sqAvwnP3rWnfji48f0onqYxeNnifDr2yw8TElko3l7SJpmQXZcr0k
J1RnxyilrH56lUP5Jetdn2J6WGv3urpiAG46Wbc2HaEWEGWj1S7kb2zC83If7j6gUOloAIyk1C27
xoSdWx8VPhvte2tkB3kgSrXNmznegOr3kOIcx28tnEO6pbQo+nmnxGwCi8ZpiSLTUytIGuStNhR9
eH4wK88YqR6dVrTuSM+ova7dUvJzRIWod1OShlFghA3ivHbnMt1adMEOQZw4eYfSCHB2w5MLvjO2
hYw5RS/0xMd5Xwe+Qxg3eiThpf6QatuKjdAD9E/W1y01+OscrK67JpbQt5pJuaPSBTw6jbAgxpRy
Va7U0XmMidAHpZqsa/u1i//E2+adQpvSl1ei/LaqEods9/f1pv9QXv9yU3dBU5Fph8sGE82ZhpID
DTNeQe7gzHZ+WvcMrwzOo3Wv1U/byaD5tJ8uPpy3Lh55z+Vw0yljd20FMpCMvbfLXat0JbTdAO2D
Sjh7FvZgJ6dcnEZ6r55LI3OkjdTBdWo+CLx+ytK/PMLdAbpdm1qy3bdOGGvf0EgKG6rAip/xXBFH
HyejH7fB+NivFfA/wVxoVrGvh0cvgv1N+d+ljV+CIaaJIfqRvw+x9sN+asO/RJhYhgKK29/XsyA2
45MhJ/VpdlS8Bp85+swAud4kxue56V8Bf4Jfcpt5aomCZvpuDE4bB33s68WpLfe5pbnpxsXFrpzE
VLyIasCPGw9uUvkpdbNV1Asg91k2dJy7LUg3m9y62jl3GbDCcTBSw7SNIgkfC48ssPg+4WxnswXS
IWCzO/A22UpEFBIhhuRLvnaLLIyBRXQhIhOB2dU5nAVQr221j0v9OZnvQjBiztuWuGNEriuYpJ05
jXjABAIQy6p2LFd8BMHRaKfuDvEOgN25C+aQ6IKoRLDKnkWbtQpOXknokcDNltkC8G4YTjG6YenG
SFAYz9rzfrlbau1DtH8oAI7rGO/tbtNGahrnRmI24dt6d2Bsqp1q1wdGjHjLM26dMgE3szrCo004
H6k+4Sw73CHM2VEF62XDr/l0+0ItlnoyhNLNePuypzH/oqyqyjt8pBRpP6SJNaJQm4AK7Nfdunvl
o3V3nQJe6Fx8LvMSgNXtB+0BfpjLZm4ujZV2+xir05nWJ4TMFj6Kh145tZfir+GaGuuOSiKmCO0q
6/X4/OdTjbcGtIvLAPvgdv2+6aq+ibEXviU30oWIT/4019a3gJPb5iMCby08+s1TExj44YiPNUxm
a2FPCMhybKxdfpcMR0nb9jjPQ/2t/tTfzp+tt2SUDUgZe1uQY6Hil0QzomEvcAxHV0ALDrNssptt
Z7tZOjm0pVBHAUcPKjZyCROaLCrH17my9a7zYyfu0m7wjx2rW4yL8WFaz8v5dridrsebqT0ixRqs
+4cuWs9U+42hTmVLG1aof40NCECkwA06Jgp703puTaol2IGuQCs3XSqNtDPoktAUohRGldkGIkGb
BUs+daWu5BUiQVKbJiL8hayfDE90YUYalZwBlwW8k0yT6Ybb2A5TgRXq692so33otL9ItToAog8Y
0XIO5f28b7fTjyaqMGmiy87vVXSKkM8BeNPyH1Ut1JbYcX6buXdrvVqfiv3JYubu6X9fAytUIOEk
URJtIn2h9Wy6jeJj9EpAOn25XzOBEpPicDk8y16J6mXTP/LroSM+1/ame24jUo85MAZ1nSN2wQgZ
8bvVORM4ij/bD/aDdLQbbAdHohAqER0ZwaOms26LqCRrI//WKdrHNgcMH8UTZrSnUInE59C/dg99
8VEiNHCiTYe9ZyANWiQ16sj2tYkGLlw4b4lQAhYXS08R/mIC2G2AchCQcBuIHxg/enqhaByzEGEI
/ONDcSN+pg9HoPXPD6ZgXIcSYYQUbuKYA4z1AN4KnHbyQSa140r24Hw7X9SR5SExFM82/U2/xLxu
0z9GrXYZoTjEl27MHjnZjB6QAbg+7m70QT7eD23LL/tXjti++C8RywzLPp7OxzP4tkaA3PbD07QY
n7B2KsY2JF/+4zw/TFvLBPmHuZm0W6v6I3sp5wW4nrN7nO9xktpPa/BTVrfVrW/fOBtXxM1di4Ya
X62vshfx0zzPTpJbYjOndmn30aNjXrODqqAO2B7A7+pOjERQt+Jz6h7w1to/SDPMHychgkkqARG7
p3IX6adJKdf5lUko6IiiAWjcAF5nT2RL1Kr55IEW0a2MYMveGHnCSWUiSonCpExAH//ARgtAlAJ/
JHC74IuLSJTcOFhwzhnMN5zrCXkKuHm2PDJAdoNIsHxtXIW3nC0iJ3wouvD9bECinLPeJsyzoHff
rbCNdZUOiaqgcNzT/f1HvVKfpXmFvJo1YS95VHv6gUYrLmciyYcsGlnbXd3VOGo4L7VkhJvCrGde
glR3L6/asjgBIVBAgRfO+jXdORqt0SU93tPy9xDnhxLzl+vf7Dv/Cm1PTbnb4T295yg8a8BG02kL
XHIxsCj9/X4pMXBft66vV7orJmW1fT1UOk+6961WcJgfifMo0gybB9d5+EjiDf/1SNZVLiz1yoWk
rjGMQ2HimQAOBa34oEj3g14BjwQpHIEQhX+5IWD+utJufz4U50u6nxndbGrxqnKnmayfENARwNnE
pY3feTsu6LKHm9nmuewXL0WHue7lPgQ4GnTp2TmV4gcuHjTOgtagWrUmWiPOr99H/4f2xdd7vZvX
pzK9VLG41xyJpmQOw3F8HSAGOE6CDTomD4ZG/SZdYnI5FF0YG7yG7NZddiKZmZVWRbInKOW8nh4+
E8Lfif5ytZ2sRr4NiaHkJenrw6x7XMS2Qxe9zhxt7Ta0zTuQth/025Tv0JGvN3QXyxdVbJbJjhsC
ugmt6i2dSdM10tlYuE7RjvQP7W2Mh7GTDXBAxeLv9+H/nkESmGsY6OhI37W025b610zZ2822SuTT
gWYpNUB1WIbJw3Tq52vYLR0+PtNRv5v3OjrwimbvDwh91CObbBSBmvGjF/vDKjaoi8lmS1YMxC/u
9n5DT2uLDeOAlOP6WRuslxtUS+fX99+HS/lekme8aCoja27ZXOjuWZRGuahmuTtgN6BRdJvJAI7W
k6ZNMpX3Te/3q/38TP+62N1czS9aWmZSdpghrtcvIXlQa5jsH6yIH9/OX090N//k695KY5OLyOFu
okRaP+0+2mG1HxadEHiRbZReOMDuZ1mdxta6KNbiYN6+SlCEmsG2m07r7pagoG37274Slqn7kXXz
xevZPwITgADcUKCUnlsDhaN7FPukYLAdzw96mT80WSzk9UwAC6hFKOjbfd2Va1W+NAdJOs7gfB4W
2Xv+bgabDunUoX9e7T60gjy06F4F/htc8sCC2wLAf5z66grwNBDWLengo1Dmexce+SC2Jx3VciH2
pN/tinVqrjNLOqQz/NAhiw3X75Bmpxu09PyzEWXS+AqsdzuUE3f9RBLX+ti+AKDZ+jm0A0hCLbzn
Md7bk/6GaunrANJhduf+LrB0algbLyMbgzyl+uraAXW1fVJY/VQLVKcatoB7G0srRTMtrzx7ZEKm
QY7iERbiJhn45eD9+oz3R/yhvhbXdV2kM6DqoNhsYMUbd1ZN4qu7yT2lVwRmt0rcK72ZyXq4Ozvy
2TkiIkl1rWxXE/sEQ5/3VFaD2KRUsL6iWmAM8s967R4lv6ode+dfQ7gC4zOFRk1yFWMo4SkdT80j
22mchBKYotpNcndXsXwLjwTtQGMRbgKEQ/BuwZkmltEu5pqDDsfxLaGocnWTQeL5KLx2BTwNRblh
5m+nceyeUxiLy/fNG2zUM0KWp0URSs/KfDt9sAup30psFjJENHjwC9HoCNw34Q6xljKTlfWsBEVi
QqO4Oq0FohLXZQYF24WXV65ycNVh7bsH8gu4F1Z3R2fEV09us7SOj2o93xY4kisIccvsioSoCIJ8
XUTmWjHLs32QptyJvPN3Eegj++ogsHfRnFPttHpSyylBjwkf8PMj4aNvR+jd1e/2fsmym7xMC2kK
AgIOBOC8QnXOONOSIMH8qh5sy4rxbWPmgqihGOxlQIzwh/v6uGuwR5a1q+2pYLAIntJNyQPCp/jg
9Y6OnupefJEn/kk9VqsmvElbQvKYtRFBQ5UnRDcSXSPYPEIYz4K7IrQboHtVnvzU6w16gItfC8fv
LUGhCybmjARUZDErKPg2XXcoOzd6awUA1EbI5I9/2B+6/QqeFsnpEJYWcPrJBG/p3FkefZB1MOD+
6RkNf2cuiDKORsGkdOmMUULysf8FvUxR89ZTE1UU0QATLTAhyyc4LZuVhV3574fd9yYRmB2x/yJY
aNi22bobVEmWmp2RG9a08huXuDMyon1oYloKQwJob0HrbSYYO9MtRs2/X/uWPH3disS1haYu0CwL
55KvL1Q6XwmCUtWaQrtemIzyCXb+DNvUZxTWBEfjSKfokTvF9zLu7Yn/ddW7HOug11KsHblqRf0i
iTDJgfSCKTmqAhKE4gtVhz3W3DUVrcbbhNQjeH+qwOB3Ml9eGbNHAcf3hfRlGG6v6K9oUMk0+WRj
GjXlBVCfa5EDvwLVfLR+vgVRX5/7Vjj+6zLp9gyM/cBl0AQLIY2hSLZBFTJx996jreEWkP3yZtW7
gO1gaJVhgFdkqZaCuP1udaww76nhS+ZtcWoHUMMBD7zURycFDploQp7agu0G1RX6AiIGoR79Pt1U
W1z17q4EhALpOyIP/dsGnl+vZUvfr42pB4tEcl4uvsqUFzxywUaATQqj5GX1MpsF8GEQfvFhnjAz
1l7YFsVuFnQQQI9FHQkrttWsCgN2FWFm34awIypdyDq4/B+h98nG0YbNzT5A+YlesKDy3BgOE3gM
yOj2HEpQo9AZOZQ/er3G653929bUBD0fQUHDHTwP4Iwj4bNxQ1GhbQIFXOLoFMAZzRzaSs5IdPuX
2/bzEloiBEjERISLPVK3on0ffULWoRnvjyVMLcVmAqsEWgxsiMpZeGNkGzs0/T+9cUSPXbAYEZ1H
haELv+Wmfex5BIP8kQcptPvuQfqCtWS3BY5AqM+IPbiBcWS5C2weqPc3gCn/bMuoeUAg7V/8PpQ7
YZLsdb3Im7prhx+CCqNHgsT2Gb17D+JqTQTOd+9YRTDZQG6dMxGbja97yg6bLZIhM5+Z0y3d382g
6GXPgAR9IFD7eam4BL/7udbXBgd319nNN+Gpl3ewlhiWE+lTX07RjceIAe7Aun9BTeNBheV7kQAB
UY2TSsZvwQQvc7f7pHl1ta4AUrEVvw7N3q4rdiHA5OpCWlYfWgBMpKO37cnhgxutS45SR1roU3O8
nwmvCFD0sDpBQofFeEuDD0D5qlqelo3pXKe/rxdFJDrfhvJft3rbSP/aMBL1ekVITsuJd6xOAwIr
CdGUhgRKUdOtKH3/L693VxIqs12RnewWWGpKx7qPK1K0Dgx2B83PyEMe5kff+nlfX8V9VqlfcuW4
M7he0SZ0GkMH2Lly26ZEXCL7INomh3nRPaGbrgKU2Ezz+X4Zu3I3nROxWoPLKp4YjzbpH84CbNdl
m2Ij5roAar9OX8DVykE+nnPqEudZ9bLvJy+7eRM2oT0poR169fj4AqxmCPClrLxHre3vxTIxJLop
BDc5k4i3vl7eYFkZqXnIZ8liM1D9zUvRRRRh0KIz8vvL/i6lexPSpRRE4CHL6q2f/dfkonNpom0u
Z7PDoJz+UX4Q1ul/6sMYdfSWIURzfJ+fGtouEsSLhzUw+Ye9Au8Ti9AD+zWFC3592p2iXsoqlVIm
3LoN6/FIn7xGG+4axKFCcEdp0r2Ql6x7OX1zmFLhOdCQp0q8q8/OaBOrUY3O2wC82tIbJ0n3KIB5
ACTq7nmZDo0lyBu6DbHXarfaelsftUaWUBTztWjbMd1zZ9OW+q3hAQK7FFJyamvhpm3wUx1uek0g
qLNG5wJ+CohnRH4Y7nG2BzUF3y3rIxA0OtBcgpgJIhNdWW9NLUQKfn9RiggA73YBCG5k67LIfaA8
fB0kzdpYu8Nlu521OkVgDI/Dk6cQFJ07VXD2LSrwKpvs8eN/edW7iSjbVp5UMlc9B/bwsISK+bmf
JH4RZWhKlFHpQ35BZvUBxPE7ucNic2ZKkv6TZVCe+/qwaqydkus6pV9J+HkNLrlXdneTw9kp2yZK
D442qCOwg2R4xeIMDmYDIR5d3A+ghiE1CdL2w1Ch8qs7v4/HrZD27S20wBVaesvEKeFuPMxWedL2
qp7OTuyMuz79L/prUE0q9inFE2LoMrqr4JxoTSdjcDlNYKEGg00GAErndeflnfPZob8uMWd+vzdO
hB+miGoaoqSJT4FyX2iydua6Oa8vW4BmSaR3tKAJzYjGzKgAiFoHe3aSqn/qb9Cl3HfSER1Dv+7K
o80om1BivTxnQy1Sn3d9c7nrJz5d7znJZD08TaxXeX6cFvDaLadeO9Xg3KYD388jbdAawSnux4HZ
2b+DUJF7cG67+jjtofnXrufpIdC2XktxgSUmlmOMEWEO0L2a6hE5sd3RXOvt0r7QE6si2d/isUFT
2asujkbjFvup/np8/Fh37Af7OxXe72NloGhM0degFA5W9OsMU7SdpWfNYYs4K4CMDnXwtavCH4Tt
BI8ZDytakVf0yEjpdY7Bc/CekZiR1U7w23K3lL46YI+7gsgBNBIMuIR0VQ4kQf+A+U60HSPUrg+Q
i0K2CXscZASPTM0Y5giQMprDqn9tF4AZDJRC9DbamNGaC9JvDXW2KfIghCDMkMY+dLkUQzF5bgcq
NLUIweLbt9igL8PR2JFW+pmxyz3AX89GL5+BhcqB+yGICficdu3kDHpCtIDXng7uDuEz1I82DnIO
jUdGfAHegxYUOUDpF0jVXIYXcCB1J726p7bRiQHZeOvovNhPjfnJcrKFAp5AgXnArz5MRzRFVBBj
KIFRtUSVcJyO5a683HkFKFM6834WXqLjSx2W4XG+YeM8z0/gkHnpDciAkvwCVky/CNfjeELvVI2S
wPQ2SwwOvHiS9n9fJOpPi4TWkM1GqiId/I2sKmet47basoLrN7WjhwcfibeOTUeq7InUWw+FfbsW
CfZ6EpRkQJ/QIdtWSFkj2A4azIRQjRHlDHilRPAgC4ReRBIwa105rHzRc49DevNO3KF2Rx/24pfI
Ar0B4EHUNfaEbhNtcYBUvHg3HVVMrrytBLvBzt+DTwGPTBWrCOL21i2ilrf1P6hakg0LKSOJfvza
24Y2B1oMEssGkHx2YxKlrb91TQgQTZCQqYj2bRwceL8NGzUMCbf0qdT3NmTUqE76hk8A6cNTMpCB
kIMzP5verqdyOhZdepzghxOSiAt4IEp+hXOapahjmGTiBqh6cdTRpOIvpx2LUaAmAeSLJnA/ZZfb
eMi1MRq0gb1P8cefUxmk8bsQvshD5gXS0BU/myibP9oEb2XTuw0aX3pNMGZABpJgfl3Xp6ra7Jv4
RB/pbUtwUJNWXll7ln8mkDADqnOM0QkhnbOnBatJGQFYZvJvQgXL8pTIbgusjc5bG4hwVAaCgYKY
NehHCdizALOdEYKT2g/dVn/Yu7/c912+FO+knZxSx5u1+kJiTqZ8BsfZ5er+JzwPp+htHQkIrcy8
TBHptG5KcHEIixgBHuFvIfuoEPcaZpM1vgYtRJriURyJdX3wjr749RTU5A5oxrcLwCDMwCfo0NSc
AR7hcMeTA5j2W6haNZDu0gEVZn/b3o704EhYs0eCAykPiCfgvkX7H74VoLIHy/OHKMcQvApCUYut
2b47+PX4SFF8s0tn1twIdHAmKsnAlRsTUBMDZZQRwq8E3KDVMdqkkO0aiOokD27DELPk2yz66zbu
UqDtWduk8iVLSbk42WE025Fg/+0HLRam+BM219zLRUVOKBkvzh59VDZvnBwyxwjPFJ/TBdRFn6bq
vAqkfuy8Fh1OPhajqBpQjizQN4IeAn8Lbk/URI8gE9oPaeOXobxLYY7Ho2EmJs8ggmj2DSQVEUf1
VkwtzoaYbeKE2rzBHlC4LWDwFlsG4ldB7r6rY3Yt7uwYvj94v99L5ej2/zWw4qb/SjcMy07O2Zr3
azoxxQqA08hj6MK6VG1X3NLZ3aPshjMjE4xJLzgKSfBosd3KXt9eLx0vWr+GmGR3h3+83e6LdJuI
13shJOIO0KEeI+opMJhOggAigSUVuTLcBpfbCf/7MCjWD/mlAYXQoDCCiyc41q/jcLq0cnufpOkM
bx0QY2L3/1MBu1XOB9CXCMgQtGuYXqLC3fDvWmDwkf34M4lKJMWSLrBuEOuKp/Xgzbbp3EU6YSnc
bYRONU/zhIAf6iNUwkUpTIAPPxDkFFhGGiXONjpB6WI+UwREjuztbYkY7NVHoKtGgEgO/igEidI4
QkYuIG+oCmdXCfNuEW1RDBc6bFvKA+KzRr7sA+eD5WDwOmcnLYXoOr9qbjYREkeiii4oJBCf2Xkv
7Mamg3hNQjk35/jYByroC9WjcQTdLY3OIM7wclOQRLr6Is6QPfHdMlp4KVP10hX6TIp7CXakaTYk
JYMPjSi+aj6fIkDJgSzYKr+/tu+Ic4tzRSCsNBOGNy/v61uzitZlk5XaZoYKLXJ6i6TlrN95GVNU
JBhvBvnkHk/uNcxZ/JswQyLpM4MKO6rHCTVJ32LjyB8khj/V0emRUk8VLPgWpiJfb0pqWsoZaM0G
jmj9/PJJW8YvyKDZeXg9pns4u+X0MAcJjciBDJDLeLmMYGnlr4juy7MjEhqFVwOdVINqpT3/PmI3
dMP9SmuZZPa41UJJvpXh/lrvYMmvZnmsN2DJN4Nqccl8WrcpscfGKYh30148rtDVOLFjojqQB9VT
tlSH1w6I7dpRCcKHRl9/K2DsZJGJMzyU1zHKZhq2VOEO0bh5iohNDxp/EUdJ+SDbu5VZ7u4eCJhw
x8QfExupu33iKJcHLNDl9UyitRYgKwNOMkWCzJHf8NnSn07DZrXuwyPQUe14RCWAH8Sb+3J5m+oP
bWKujDvjt+mWJ5p+1PVCnZ5OLc/KPqttZO76svSyq/vSAfx3nXvNjhDhCv5dbgWaEfvmhlpdvAvN
An6RHejXeWqGu9oz43amOSoE6VrjsGqRSh87On+fLgvk7CSQwGLKgdZTr692PsZ/LFDOo8txBGRV
2rrV6aN8N3eU3Usi5fVgE5lCQYRJZrInVUcXUWv28utsExm1q0X8CaL9SJYE4fnkHfYkpHEzsYXu
POWaQHXh15y9GMbuwFAndY14+6yF+Zm2dlSg8dEqXWfofUX1cBNlb3SkBjuECQbH50R86ypkyoTc
d3OlYXBtY6MnmEU7ivsTnZoIV5CE6mc1Lt83QLCbvlaOUTh6ljln3Hp09sTf2f43Z+e1GzcWbdsv
IsAcXpkrKsuSXghZtplzLH79HXQfnHaXfSzgAo3qarWtYpE7rD3XDAcpCbY3E3+ozIDIu1d+k00k
AopKNvTDxevvlwi/Fir4pHWl7lWsH5T+hBSInyWETYI8cS5UAqk/TUNYRTtZ8UvlVK/vZXzTVH5W
+XXsi2iAcWGznL47K+x7/enSnSc419NLwvqYnfTuVhrCS//cqvspv2/ml0Y7StI5iZ9N+aRLu7wm
uGAMW+RA0340D6IUWlNQru+KdM61O+XYJYdVvlW61yj2L1IY1w+5ujf75yI5aFa4RLvJCgf+avVQ
ac9c4Zp6FcZYy+1siu6Suoj4+RXcPB5yfDBKpzG+x9Oxwswx2kXyaY0CvdzH9UZUmJGv4RHaHtb2
RmhvRiVo4LEAhegkDwTaEFrqMRMfatLjVEwBdrJ5MIqjgO5I3RsIX6bjpdiNBAdBNVj9uAyzNOgY
VuWxlm6WaS+qd0X1pqYnQXjir48kA5McQbQEnxJDR4vPwhSI0m7h71ghV5Y2wTh91fpTT7Ts0t5M
qy9aL2ZCmAT+xAKnOhxJ1iSYjB+69SIusFj6kzTsVnxuVPlU9aclPmfDHR+pGPejemdOX3u6Y/1z
PPjNEPaw8cqwHXy12HFB/Ca+DDdq5CngX2qFjAB+El92Mwez1huwCl8DOQmV8jRY/oodWupPdTg1
+2ny5XivTyfF9BsFRU1n+proqIOjYQuRopx1omHzL6g5Fbe3XQan+S41T2X8Ns7ncrnt61PHIEnv
rPhlND4m8xBpz+mmN58xMhVuuvIs1k2Qq7sCTmPjCouTYV6tOxpRvb0j1A55gJmGHYnT+r12M7Kt
wvhZwrF3DUB2QADav4gtOPn1fpx6fenrq6+qztiGVurEw930PYcqMoSa4GVi2At7WdgnRahVwQTA
JYal5gmzWz5KP2T80sa9HAdZ5U1VkNNbrLxIdYqLK9Nibw9N5Qps/NNLj+kbpUbn1LR+U2+CB7V4
0uCnoycOociBBrGeGYqal3UQBWNHJ6NI99dy/64QQVuEUR/WU8DFWsVe0PyeO3rpTmofRspxUvZy
f5cYTsHjLHYNztQsMqI/xf5quj12RMNOHLxK9w0xrJZ3wcJiZKgeBIpzPqZ1RCyifrrnzLVt5m8x
nEnV4zUZjyolTu8LnT+PgT7sK8FDY7G4Se+3wr6qcC9aw3o9T9muynaFvC+ZyPg2gGtWP8zcNxd/
Uf14dDRI7pJhsy0/lxFuog6uP2PppNgrYmpZeQXNcHzgCZuq3KT2GsAJXLay+3LYRQRwEVuy2vib
ta6B7TxWsJObFIHYhILpdmnYdntjDQbe4ItRB0MRYgacDPYs+VnGsrR9An+Xx9F1joknKcvz5PIU
ZFQERdDPvpI6ucQUD9IP7JAuitcqXg9qoHiL5Q2tz6clLe5Cfjvz3lNTT2alw3nL8pLibGA+K2El
Xn3rXhbmI75Vqkt/r8Qb3PRShIQgBswU2Y87zyRIs/MSwy8qN5LsUbGb1e1Ku6OzCwtO8Aq0Iwxr
y5Mp9EgNQB9FIcytAflavMpwYPtoGDDFLqacK1Ih6suLE6+efEYv3aBrppuMLehlX81hJh/q1Z3r
MGa7TH2x2SfxztT3lexj1qmGA2czya7BTtWdUB9LC+4YFmVB3+yLSzCnfo/YB0k7rUpYU9HWs2Ts
hqPscTNE2Zsprxp/OpWTo6FNhteRZaFWsAVylm7JFggvoiuL7sgW9RgxYb5NZ6bCIcKpiMnZ3zbU
FxOSnOFe9tXSb9H4ILK/35Rrk/OjxiIcbIg5QKwTzlXE0wz7VDkKb/qt9lVfHaV5bUABbjK+Oc4+
KL9jiFAe43nQ/ezydGG0oYeDdwhVDi3pFN73PuBQ94arrSHu1svjWgP4rA/pxesgGHU7FXVT63Wo
aUfHuMN6q0Ae4Vl3yo/2cXzUODGgL/3QD7mP8RL+wz4vladxzsId7JlJrnGkt/AzVZ6XM8S7qjjE
GlXVob2hqBNw0BG2fNdhrxAS/zSgxwKlMfZR37H470YOaW/6dsO2klBbg15w+9ypkrDmVp+Swl0X
W3ti5dD70Ezt2jxh2TamXiS4I0N4/DLN9xq2PohjIQWmXklWpOQhsYxfWQHb7maFrgX4CSGI9Z3J
76gGazJVgPzG7L2fKQkA/N5R1AtuTYQh2vujtr7n0hel99UxuLCrob5q3YoWu+atlScmGyWvYPGD
pwS0ido8svMPnUP37LXrs5YHRvTtIn1oxfOywGDDqWqRbaP4KHv0BWJk91AQcwltiQAe2WiOJEmf
lbs/eZV/KTiv2y4ifccedxv5wTxhb1Lb82XX+RYKJd8AHo83HzsblRI6+kX5GjVbNQhTdAE4V0IF
9Hq+F9M92OaFcIlNrOb05xb13gokynIZ1rxnyzRlasJTSo8vgutzee9KX/7RoYDOD6Wja8e8fRE4
+5dejKLzgKHbcl86xSHCjbad7mTUKRgA7vg3kIEe9q85hzFnMXzc+w4aaAxQVeVVp7F2sShgE9lh
bUWIY/6V82bv4G41HorvlwMjbQjEAyoflBwgfAfG5RDMJHLszclv0CJ9mR8YFiLmf0gLtx4/kudU
/vmHtHeUdXvzS8MyZMfNLqemzlH5koymO6IWYnVrYhFaeEx9NG76OQk6X3/LdtojxxT1k37ZTz3K
bw/OEuGNcVAx4JpzkvjlmGWaayQJUSw/aCBSIJslhFWnx8iCSFv0w5ozip5V3FAXNIPztbsZQJ5a
j37aZXQ5s8oc9+NQG89lc39BBxXvUpQtw42MLSIe/PggYhVCNZH5ShKK8213uTOUQw5u3B56xW0U
P2nfOUNG0+1cUp48DJe9JHzS3/pJjPr9S0JThvOpQZK7+pJS2cztqAvSA3402LV39viuvycfCD/L
7zp+ffFx+lG9x6/qUeGhIp9YZyf5pH/wsy/0+0VAW4K4hMPada+a3l+uK7MpPaw37XOMTapwlkan
STfDyJwWku5KCDkv4aR60RrKze0FAWBPAjMaO/POlA8tap7YTeinfllJnkCP1fg2Ox+4PbFllzuC
xC0c/ff1EpbQnZswLgKdmCrZU2d6ZvuUgaoGihqoQtgB7b9Tiwk6Ag03xlWhcXUWQ6bZ48g2oW9L
E/9nZJe9qy6B2gVPDGZ99rXc3fZI81i3+9g46cXjZXAaoitusx/tByduFsNpbz2ruLg8LZU73bPw
zhBCiKZALv0JTPC7DGQ76Vr/e1evnaasfChHM9ekh4bVEiiIhgfZgYsDkbaGEEqwDyq+V3M3PCvQ
XlSH3b+vTiapRM0ncMrviAWXApUXFZ0qKzKCiv9OpbQQ1aaivfqwGVpiYPNjVZxGeO+05w6sSvEU
2KqzZ3y5PLG1K74ge8mHSfWlBRmA1OQlamDJN9R080RTwTheAOxEzzywLbHas6vR/KISnZ5qNdTJ
hr6J4P3BL8pQWP8dfPmdMnD1Va5Q7DgaFEvKmDDJjsCL00T/tXcgX9G2x/zCmd7w3Eed+PT/NUkk
7MoAfCxD+idB+ZflKFWWsl0gED8shDQhR6SVZDpNQZW865NTbL5k2X2kgXmOz8ugYGAtr95Egd6D
Nei6DSPH1Sj0e7fDT2dyRuRbQoCCi2IOxvmbgMcTZQK3e3RrWpM0OafXctnr4qHWErcSjrLyIYl3
vXljNQBLXmwGK4pnc6fQv9IRbTsl5QNwxeCOVZjUvtl4mewrWUAl2uWHgQ4gEbyWUwJQIppU9gLa
6vZ1je86rILFMyezKHXV5kbVdgB8CRhf+zqboZzyF10kBKK+n6nGWOqJ7/kY6jttDC3N6QYGyieo
pPQbofTnY/73bl8BgGqcZAPaI+khfy6+1RyWHyPiA/NbevFnnDj+Pqj+j/nx76ddNdjMalz6dOHT
Nitf9KKx008uIoyR2vauYeVJQkn24tZnjxlnT88CkQxGepWNO+YeAKSJ1843C7TmtnwwRXse2JJ9
UQ3XSzDkgUS107hLHqT1Lk82z1UeCceCdPZ72ZOW4O9f53eG7HbzsLiTdEm0Nqzvv9O9MsUsi3tR
eoguqGtKyCW9F5f2agK34JTlJqKbHsz3C1ai+GKbW8GTWb6OpSYulR/5txZTQ1ZfgeO7o/Oau4Jq
J5NL8bf5+X7G6P1d/HB1vVeQZKPkozrHXG/3CLwGOLWyVmJxhPvS5LIYGa0Xs23g1AuVAEewdTvr
G7WjUroAYi42/xkDGQL6YOWf+thB/P2O/q4x/HmF8LrBLrmhxlVrQzPzwpqtXnqQIHeYm5ilQz0L
5Pguv6+EHdAMIL9AssE7esuWaPBAnqTHkLo9R3BYF3Rnt6OSU65uVX0yWTaE/nr7Zj3634vb/v8v
K1OnNk3Z94P0UP9ID1SzoM7RMTs3iEQ+4wr9bDX/5bOuN7VumZdc67kR+JQkGCAVvlnsje5uEs+p
cG5B0Maj0IcauhTS8tBlg45ontW5CYfZxDNg8eYUYjgFew1OVbAUOlchS2P1qsETZFeVN9Apxe25
cDu6sak7RMg4ncsKqGRDsYWzarwhA2qac6zfD815ac7YBYtcS/fc9jshD4XS46yo4FXY3unRKW9u
MuVuhRGrc3UB/j/ZeZADoCFAd3awgogdcz+ueHqfhHnHOrmw41mfDKE/b1z/PiXzauNaljLT0naU
HuC8PpJjjL9wGcZPBnamDzi5N+duP36Vv6Qv4v0ng3dbK//2zOT/jo866Yw1F3lmRutGs4uxTE+s
OuIyQAfVYTvSTDvnLGD6tRAK5Gq0bokRSRwkK97huyKG7mRz9J+QUPVO3nryxf3kErcZ/rdLvFqx
xlov9cRiCEvU+vRo0cfCCwFKgfGxBJMWsOTW402MdTlynBGvq2BZ3KpxOGlmswfcIpPerITJ7JSf
8aqk3/q7/5385tXy1NebClbj/plohvGNmuwZt5PV7TPXIm8hc/QXtTwVsVO23sIi+tlm+Htr9+oC
tgv8ZYIjqJaTPuHugBVoCrMaqM8WIrzdsdR2aqg3tEoxb8g8/Vt6C4Yyfa8IKMrdRXPl1R3xtxs+
eWK/d+Kvrulqg45rWV9MgWsaYpzVSdVyE6z4WBrXbTWU8V/r7a2srH2K3Zx2ab1lo62RI2fuPDsN
dg5Me6y8kUiR9QTEPW7wlhxRSNrS4hSgZnXYZN7fR9rvxPOf121BpBEhHCNu+++9vKyKtNRZJz2U
JguSq01ch4MboviNS2papyPstnMK8uM/fYzbr/59kP/70VfjaGzLEQPOVnoQI2+Fj2a6A5uI6Ww1
IVG/YMHI92Enbf84aeI2SId+XtAFMEF1ErAIXjHx+GwD+Z0BenVTrgbYuFrJGGnb9BttFm25sxOa
JZNjIJWaHL10k9TTK49tj36PArPIcCrLHzZ8yh4rpx7cuXMtwWt7NyIkBYs4SGCio+Cw29r5jfSg
chjg5M5ZYfYZjp880/9jbf33zl4NRlHJZCOVmKG6ZqergzWZVDid7HJPaZtog9fq7qi5OTxErp9x
B5ZiBV0fCvhJX3yt97RuV2v+BQNGmrSYJEAElh053fasWtypeZjxqxBIgECszpJ4EHgH2Z1Nt6VS
JlrVdKXJyYnYoCbgz3iw+BnNlu6kPY0ah4mx/Rh/rsdadPQtgMChcmyUrdShoIg5jcJ9fpy+tR3g
rsPkoVpDVoJfv0mJg06hCgyN/ozbgPj6suwKxX5JTtV47MQbsTvJwvY+pc0VnWe4OeRu6IcGiyvh
Vo9uejNkzxRhK5gO3ZB49FrEia1fz0Gq7y7mfoLGKdDnoEXmcJKjUmHE1TKnxE/2QWM7a/5tFlzV
2hLyhKboGGu1xqGfzsdugGX0TSXkJHJTpt7gGTLfPljkY2Q48iY/DQqVTcfhWKXBXsx2mRXUllPF
LlX5YvlW6mfwXE3vIvmpttWN9Kuq1QUXHgBTF5uzjBrZBrYxlafKrglNSHbhC5SdWyMGEd6YcB29
1NRJiCVPt1Y8XQMaQ9JrhEqf50syRmjerrAz1tUpqWUI0tIhFYmfjGX5zzvhv0P5qtKkOy7NYEI/
p6IFwXV2u8ErIgYl/rJOhfY5ojfj0OaoWEIFm3wUuEWqkyouwO+MU+v9+NUkK+izReLnNvfbg9Ow
OEPCjnjEvLqyZa3McRAa6YEklJlLkW0xcWriFra9yDaJeVac+dyR9Gi6zJA8OYn1oVsOWX7s8uO8
dcrAzIMuDphIsRiOFCHWeV3PRQSId9baUy/fyfJWTV7kIIeBXnhaE5qEC45QP3xBDYQqrJRQh8uM
W7LozAp4uddbOEne8FjUzq3kPdtKOwbjxW9QjI8B742ILlsgXG4G8VStN8IaVvQ+Y1dvPY1ir3Jp
FbBT0t0ZFq8EcLLCTAkKOGVgrRAGSaKI/Pnuk0Vrq7r+djuvqvZZXC+WmNTgCR/y7Mq9jx+bOduU
EypBJd/yj0hwms/q99+ppNtK/+9DvMYbFyOdNCtleCV056B+wpp66d+rb+Jz8Whiu47RfUrOjSXD
ohrfrK/4xilfdTinpI9hxfeVcTcRGxnbGSaFJ2mv3qAci4ggGu7zD/pKJzKqAkwyl6fiTgaM3nxn
xK+bEVr6UH755BZuS8Xvt1CXdaiVqq5LVxuqrtdl1uUs+4rsFt0JO1LOjkXq6u9T46axkxLtBfGT
wGhovvjFsdRurc5PpizUtj9cBwpjCQm/ohiyum38v9Rnja7milyypEX0FnB6W8OCtUvcR0VAdVTg
Ow0+A++isBdiWp/XjzX2lNhtYd4zhy9OJIfS5JWTnwWLEK5C2NR+gVwXR2IasdPWcUB5n3pUKgKM
a0KRWm/isEtoYO3N7Kt0sJFETPuBvjfmVR8yJhzYqWYe5gF6wkSyk2+wYyzTvnBArv2Gz1ygVLiK
6WiGK8Kuls4DxEGOatJO73extZ2oSHAZ8n0b4zSqtL5We1F1VIhWXYJ85hrDdA5B2Yv+IE90rQI2
NE3ypNS/UOsJYZqEsAK2WUuAuIwaAYz4blHoQZ5aK9S18EIbFhQP4zfjFPcBYDwOFfhTSDT1ia6m
Fbh6guJKyCXJkIK/GLP8g7rZynP/yOJMMpEhhFJGR/aT6vbnyLkeWTITRYUmhZjCuDqsqVYSWZXJ
WqcS+JNuJb9K3YWAAYs1PONl26SPhfkB7LgNhvA/Gdjin0b2r59/dWTDClSIWo0qtUG2f9nGzwtL
p6pBwfCmOFBn4HjMe938R4EqA14eyot438iHuQkTI7Rat1Cc+uKB81LuLNDOeqwcN2grdaACgT9S
2lWpyxsN7nThqu+8TaywskI4JFrqiXxfMKFpl+inNj9jMR6PN8V4q46npt4ryc083vUpKL6dJMTt
uD3BipGXFr4GzTbZFk1AwwSME9jsZKU7wGMDToABo22f5XSjDrmwy8SgKIMakZHKYcY1at+yIByn
gSC6sxxWGIMLB4WchAheSSAR77v8HDKKR2UlwO4mPzILVKgo+faaXQJr9CrJH8vd35+Iqv8JZPn1
iVzN8UJaVklaWa5nMZi1g5nuIKTF773hGl0ok+QUe322S0tXLb0IBhX2xtI+LQOzcms5nPqbwfBi
id2GCsurqmPTezxLzgBV6fMgDXznLk7ymIGRtCfTOsviaSX3KBruV9RMME2oibCzMdwYS+3KwxgY
Ya/6I4EVJN+11Hk4OWh+1Z1G6dRKp9Q4pMqdBE2kO9XtuVKP1hhowCMJLRziluxB84CVOzNM6400
BUJ9ac49KABJowWUs/mNnlvCmAC/6t1+K4u8AfrO6je6Z46wRDwtCuK34WFLBGqd2nR1ZDPSDhdp
znMUxvdrZEvb9uxo28IL7mwbHxLnLSlsrFA1oei4s+5DBIM+F5c7FrUS1nbjK6srL0FfHxPtFI2n
TDv12TknhKvXnJKSiF4U7P/IWY/TCzY2TNGcdCx2J0QbZLRD90r43U6LKw5ObMRs6nau+2l7Tqwd
X/vC94Kfu7jzVwuRwOpDkaFuXk79xZ00GlVuhMCro1PrKiC7OBrcd7jvNHYJEyLxpQ88tFWaX623
YlGN6IllT3B61eauLrfjDxVLXhKy34R74rmUyMEfiwNvi32mGogEqbKiWHbMMUkBaw5MNHWSa+II
AfND4VwYJpHXqT5fdEh3tbGb9TCrDgOrdOLK7/WT9AaXtAxk69T2e3Hx29zP+z3v53ZnXHapsZOl
Y+vyi3qZEcIcT+AHAerslOqspbtmPQ2oeyIXAkmH4AWsCxNdgfALnL7dFWrS4s2c3SKPKV1QjSju
QNfZYC/x6syWv3EqgQ+cyeF2jG8483mSFJDVNUeulgURLBg2MGRlHPVNP9L3ZhtYcSiQJ5cFl2p3
uWwICTM3jpyKTFiyQEZYno7EbhXUkTum/syhB5OmeUPNDdwvCy+Gf1EH6+rVqENg2OHvAC+KNCrI
yufJAIv/YkmPQ+cL6w4W01p6LRq21xRQVtvw4gK5CUxRxBdJIPZhzEMvvUkHzvYuhO/RS4ZbyfUA
fo0wjWyFapYkI1gP5k7tdroZzD2EICd+wQRzQDwDpELYBOahjAV6td+ws+5mt0YsCBfiYhvals6o
ZQ4YkYHS7uIKtMcuTn5sCZMV4PttVouQYDhpgFzn3/SUFxydcgqUl+SNfhoeO2q7kx/JO6IJB9Sz
3LfFxrFqXdEMAD5b7Tu7aTsR+OVMW0+cFcEZzXtRdIVkV98k4BlwVOgzVHCC7qrvQyBgBxo/VG9j
KH8dsQ7EN/DrEFRknX6PzvIhz1m0PeO1DfF3ZhGg/Q8/Q3Q00Am4UZBvF1uegqLDCYhQwMSOvnb7
C4lyw/ZIpzmYiGuI91lzTLMbIT0k2XlUT1F/tsRDNNzykzj5ZKv83biHgvbXdfmqBqyH1ZgvCzVg
pPgrs+HiFccZQ1fEP6iaOMMSa1F5YBbR5BHzZ8LZZQke7M5yU+oMBb6uC1cR2DObQJycIaLC8Exc
XetwYIrfM5AIn+MGZ6aL1fYaeZPqLwYUJGfNwvzim703arY+uUXuG/CQ1SBFaqfvowpW2nHSb3Xr
kZ1ZrvftcM4+a/ZIv+cCbHcA91Bc7HAPx0f0v9VnujSd1M8ZSBw9+x3oac8YlfymD+ngay/LC3W9
BSd0L79NmGIh0NPdqg9nOI2Wsw6eyO0hOmH1C9kdO6hYfkN5qjCYcczyRtHuv2JCDde+wXOSap58
a3ZrRGelmz+1RNuTW8FxkFyR9qls/It8GC7HRIBvu4PZ1oFvrZ7JQZs4DxZrwWUiStjwAmMQbm1s
ZDjlLar8iEVhb5wp20eIKbgljPhIS2SCh8ZX3C7H07DSkrPXKixPFwW+IV5oNogG7hWsPTsQktXD
2nFwkvv1namISBAjixPc2qIPVYS3il3BnYBkWdnljfC6Zp60mTjrsY0fLn4xfIjwvOKTFJPDbXgQ
sKq3+WbaL186HI1tsg5QHeBxR5zMdz46fsLGzPKos0ViVGpXNjyQWDLTINY8swpwV7EaG2BI+7Ef
FiDpCLsgnQk7BWjzIROeUdCqT8nltTM2btxAuUSiN8q3z8wIfjJlfqtmfxkhV9Uk7ky1epFyTu4X
DudOgmdcuWFXFguH7CwDzTaHLayDD/Y9j/fzFHbVjsVrzZyOANDM7cjS/CZoLlbElGnwKNPKEakh
2UkRCQA+SLYFAZIjO4ANdOrGVhGYoT0SP0GP9D9h8bJiGjIHLd1Qr60dsNi5iO0lEh84QTABH/Sg
ABHilqn3OnlR5058Ji1oeZGd7GgYYb0Jc2geofySscgK6O9qw75FncE0F2yjOkfV5gY6lft+1zPg
VIiVRCi60WsvHWSMbfpXkg6BWgSau/Q+Rz9CiPSjeS7uYfeaUN2e8PrGbs/vv+Q+ayrN3Qp2QI6e
5+8l6B/bEIZkoe0yJMW09CuQU5WKYkwbziSNRX3lNLILVCuUJJBab5x0Tcm+fHAykSdQY9v8DGT9
Ix2L2451gY5/iKJcLbSa0g/aojKIRDzKZeg/J2PAC3pXmKEk7PXmVlGOhbXTmzO9QDX2weVk86hZ
/pTfTMbeWo4QxHXhfsGuuYDAY2eDH1m7nqiI5DTJ+yTfldauFk6X+kYjZ9WYnuT2biGdCIpl7a68
0gCEnDqc8+U4DTd9cdLrvTp/FhXxJ2DGAOOCj0WH4DfHAbForLnTqfStylY4UB/TZ4Wqs/Ty0l1U
ZrWtsyVSsLBvUxGQi0JUx3OZOmg6KDlRR3P6njYsUrE2MF8DUaWcuJDO62T6QburWmdA6krjw3Qg
k6vonMmtxsl6dPvPHpt01TwyDdHgEGvi+oLLhmkq4tX2IAuG3otKtz4+C2h/X2CZba5ysneT73O0
ZeQieIjedhSAm9aFZN3wZrhFQ8Cy0LyqzzHe6rZeoYaw+TksdYBHVHhbUlF7RvG0HG/a/U1V2Y/C
+fs8272PGPd8BsWmPlCP3ivERfzpjjVKMRvu+eueJePJSvdsSnsPJnq5Ow5kzp04ht6+Gvv3/RQ8
FN+xQBFc6/UHvminh2qP/C18enpvd2cs/OcdjEnE15LKS9eimgPewciYzvDj898n3dXm+s/dI5UD
dAk2hQJ/6r+ba9PrTTPXhXKDuMMxYI5u/i2aK6BxBLoJOYMpCDvvhSPO6AEL0DN+Lo/Q+KybFIco
He+MYpcRj4JrhT8/LQf9leb0nXFxJXs4jNwuKuqH+kXY7DB3ekgZyOE5+liekbXcRh+K0x/1sCPQ
AE8WZIGbW9GM/YB8iB8U4uE+i0fcMNx/d4r/+bqEz6p8103SerVTmKOsZ2O9xkdpCvR8dCj4I5TY
1Z06ni/JJz492n9Rjn8+zSDsFidZ/Jv/8bP4BTdT00bfHEPXg6E8s6yHCunAuKTaJYPU0sunZNIA
ubiZrG7WsltjVlkENZdB8dOMRKEyPg+xuk+q10iHkEH+gpk/CVYYYeuQtru5F48NAWfJeGeouJpx
VmzlL+A1c+HW/FyOn2bDCqbpctNRsEsblp0iUI/ML1Z5eVVzYgmUbD9ttGoNGx/aRGJEcmsr7+S+
D+TaoFtk3U7SCbMlt6/vWiY5bKje+GzX+8NTMVDLSQgO8UExrlZ+ce3NsS6Hy2HJsUBt9wWEnUY6
Vfkno/3KoumfB2LidIm9naIyAq7WijweibI1lexxUyPhyWAezRvJe1qerMe/z6ur3eR/Pskk7gbw
Vlfh0/13XiViP+tqKS7HlG5/T1AbeIbwjdeig8Ix2Y36TZIGJ8f0tqODp4KxxC+g0jT1eOVApOqh
hc4ZjR0nthWqwKwTo6A4MdoS69RRERTTdxK1dxc8ftD/rFsTLS8cQfJKNmikYl032ZB1loIk6eFl
facjdNlVpKlbEIalT/rOV55Uv3/hq5kl1Gu91EW/Prov4o+BL/i4uP5X1duhUt4CCnHpI0V9/eGd
N1FwgnntHSdR/++3/U/T2wIrB6PeLGLUq7tuzJZeX1QtPRrafURfBayuYRFjfNf39Zx9Mmz/+Gkc
Slg4DYx9frbif5neg7guwrSMyzEnMEb3ugYoIKRFLIxulwV//2ZXGPw/95eQHU3mELSZm121sNNB
bkthqrVH9/l0Sr51mEa4L+WPw+ktte8JfDDejuAFxdmD2+6Ed+7fP/4PX1Xd3IkknKw2G5arZo5Q
pULbpnN8HIR9KYJiywMKpZtCDozZtA2h+uTryhvceLVQ84HQBTQMuA0Chv47f3TNLFZLWuKjZgZ9
e16gUXXUrflz39LVsdIwr+/zUXsTKwHW1BuUyerSOLVCXk1ffikCC7wq00Cq9Ns4jhHAwUD6jCMi
bWP6bxe53bVfBoC5LkOUxgnhYBdHbM6MuDS/7WHJNKhcx/2aoGEwSlsSPj3x/PeY8HM0sIVxSFA3
c1NWs/9+sqrnQ55M9fqY21hEzK1zAtR8kfz+3W9tI/Q3mX/if8+dDyX48qp+eMHtffx2z0Cxvdf3
9HWfu3LrPWBhcfeZhwW86z/dFsWScUhAhP2761nctmvVtMvNAg74XOymh6i3oye5vmXfm9/7++Sj
UcOluOO+SI23SPTi3TWUWtyQb602UF8LdRdlAaFwd8QYNMAPuJvgdgVUZARNiqXNcodRuF44FnlK
XWyDzqkuaCTioDcV7t2GpPZTOBQnoT9ImcPU72/nkOxL9mCXjTQD4wtQDG3e5C5Z19VbhWGB8kP1
cUr5Ek1+BSPLKWqnw9iJrBJeOS4OG37K6blKbwXRz763h1zZ6cRXfU0BF1e8omNUACR03rMafL/c
/30OXinb/+ehY2JIh3o7pvxsrf8y3BIcWAqhz5cb2BSp9Cj398C+Cize/EMwX3X5vGziEHAyQb/N
4BsU6UOPId54ixfn3y/lilD8z6UYMuJ6WTIwfL824yg7JTIvkqU+WqFmv4BOu28YgigHRMz21+Tj
6/1yKG4249bby22g3mAabQVnjNHxGsI45fJli7oqniiCe0zwPjtIXvGD/+fqNot8tniy3OSrtbJq
CiErWkm9yfiUWw5XI46rP+BgWpAMKL+QEkNgh4Y0bKmMa9iwIaWbhFzBXosMYgX8z43I2CVptPeX
BxHLFdmjRd8gFoFGMXrWo3Txp335Xf5uWXaKXMcEj3MKPWhp5WkuHf30sk+IZasd0fTaN/W2+npp
7eG2Jtmr8yOyDF/wkylCMwmKyykqSQrbL7hhxC6/EAGciA76ZH6JH4BalhO+eKy279WZfX64wb2N
7hZ8vMGO7tAjWEdkevUheru8w0SzDoxbRmP9Beux+f7yQ7HwFacPY0N6hk9cLPawOOlt8259N+4g
06q74aFGIEYspgNVANpAPdgJcVEsn6fi+/LWY58A5fd1IV4op2DeJFli+8mS/6ctBh9rRVJY2Szq
sP8uaVmW/j/OznQ5dSxbt09EhPrmr3qJHmOM/UfhFoFQj0Di6e/QrntPbWPHJs6NqsjIrMrMhaTV
zDXnN8cn6bWaCXMyeAZAvmyKBPGiiJZQTQvxav97Bt9kG/4zR1hIA0VO1vnjzXBdo4jt4dRjZ3N8
2kUQ+TnO2nhz7r/SPjoJttH65wo/0ZFzIl16XJ677b9/wZ9Z+O30MFRzuBqwkOn+IvPw/YHLq3A8
7M9XcV07znQ7QNDnHuRz6/0EHexs+zM7ipzlWAz/Pe7PIPhm3OFU+2sbSbkdqXXZX9Z4ItlAA7nP
0jINoVy7ExMOr/DHAxKOYfjIVqCoN4eUvmd16nHRraUpLA6d3UB4kObP0p3Y5E8s/a9xbu6w5rXU
CqmRxXEp7v22mmVJTonezUyJ0h65YIoomva5yzRXzrI74N0/+Jjbwf/wZZhFQwx48zavbbVXmnrf
rbej911Q7axkSzSIMPSVhBDGpcQtCySjrvCurSs/sZNnMO2UzERaz9wuUBwxqmdoB9XznBOZXkTk
XPXM8I4vO+/eB/nl02uU+zHpkLjvS+ItjzS9pHLdDF+kdkbzXbBG5mjR+W4t/z3F5D8dGN/eCqlL
JFQk7elh+QlrarrrVUnP++t6vCeRDuxMil06ilhZoJjLKUg0jo2cGqG9NyjLUVGHvjhOCutAZRFv
jfhz2QQb4UW1JH/8cibGmZ9DDxPJNS61485aI2t31iNrHtfWdB4enfBzN13tmGJz7wU3UYq8dDC5
tJZDeeQiQjLHelMDQmXy7bRPjReUwt4Xpv25KmzPm7/o79vKHWOH9rpprSD5BFBL6w80kpN1mB5t
ZCRO6WzO3rb/ms69/GH4Ny10dzFJ9wOJPHY+y9gmgbr2R/YKylJIhn+1i9b6SiKVTjQGz6mydqs5
/bf8v6v0cbXOAi99wV1htdKR6H7wD3b8Nm8ebyqLmu4LnoJWGtHfh+NMZi9i2dEotmG6l/pY74El
silxjSHe5lY8nz3X1qhz9jifcF101ch9kns7XGlO6K+TB4Z5m+uooRzuC/rJgs6eVtbnZ/52svz3
fXiOnureevIX0sfJmgx+6NeIokQxB8qLAUPv+YC2w9o9bI5EWeKsiANqJpMk3e5PqHigFVZbGuOY
1a0nLjn9cGhYkrWllnTxmuEvnyiEkrN4pz+dahI8tbz2uuiJWl/f2vDDcCZ+hf4aPNJrgp0DXsQU
DR4fDhEg9YFElftLg7yr1QTZaTbilKZh3z+Ogks36eRZB9QRWKlnrpEsSrNs3C0QHtHHdbA2Q63H
VT/GaesJq9xclTQFW8JStbrW/VBmnIhx8O8F8PtZ9t/pfxOAaHUWj46XThhTkMh6PLGM5S5+5Z5y
Tmd35fO/5fAU2qCwuEQqRkb3ZrRa25en5JLtHw8T88G01jEbDtZAem4BWuo8KbrYxbhAu2LtXqWI
ytmBpB2QsjAn6s7GJ+8Ysowur/IEHzmrAgcJP1K3d1MtpDGFMMeYYwDqdy599JFgTWj0NqdEMKh8
4aO+5hvFo8r2QTZ5yPtC/Qpi+3G0fNx5zZ33eqMe5dQ2SAAD2IYDJ8gQlW8aPaVE6/uK/Nh6PN6m
sxcmtFbZcy8Mz9bEnz0jba0yW4LfP74TVN7oY4aRZREHG8PQuXzr1CG/n5pnPc5HWn49zHbGHuJe
Y5Lk9I5x2I3GxSWIjxGqkZysPn09KpU8KQO6kL0IpxeFikl4vsYIuUr3/DSKj7PaiJ3LUXB27dE3
xJSqOLcS2pPVbtV3x/lBGS430g7EAnrJqxAW1yToMdGFsdGgqDOUK0olFPza0ZFpGTvsLlNdfTbb
07zPtzspnwv0ialysWp2PfKRDLHNa1dn9k6GnYQQLx7XTfMmm1+VWloXDUaAEo9IzII742Q6HrrQ
4B9MDk6vP7dF7Ygpn7pK7gUiN4rb/7zTIdIj+BHQbN7m/ZqDdmnzWgJXpA+kGnwQzg9cqulc35C6
tU4GrJP2UVGF0FC2NDYgysxcmfcZC+ai0MWVgUM6Ka6kq8L4qqL1UB2xM1aJSCsdd0qFPgvNRKyE
7jTPwzSbjerlDtES11anO+h0wJ/tS2YutOb41MDIuOwVx0yyhd6Ln3IDXPzcT3lpD6vzBRGugrsA
B7RyUp+7hDK0PNnzlxLuhO2BlscUymr53BoozgO5oLEVOd9+zYata88HhVxcR0/+HkXO8WX4an3t
6i20CiFbl4MmyfA04zhOUXJfwuNogpjswhWkLXB3hDMovClSOzaz6u10zhZprjnCATl5HD+mCkeQ
ymauPI4kVIubFMDVBXveC80xJ+WxT+VlfcIOKo36rH4T6PWszoftoVfQhteU1Z7Mnri+eDBQUB7M
daU9S6MgR5P+dTk8iq3mdCXiJhGNBhobRTb5KKyAUVbNj8ehuQVGldSFmkj9ynAPpunWB+Tkhz0u
FVfKQQeI50fRt3Y9LXvGEekbEIOrGsQ7HGO4LaVXPUz05KMvwHhoon+NsyBRgL9IfBedevvh+izL
zaqsaTA2TPtoPjaHpXohvy2caI5EqUS7htkWq6t6mZsCN55mIeUyHAqdsjmigVM+9CE0roHk51wA
U9Nk6m6IB+rywuee1SO/zhsyTR2SoNZLyonaP18I+WkUENTSS1JQ5qAC6nsJxGHP+BYlkSAmLsZn
XOICQiv99z1ldylH6qHrk0kqrKk7xftP4Twt6mkqfPz7PLrpCvqz0v7cMhScCejhvu0KaiSh7BNd
SObF/kmndlPPjvtn2RhZgviUXRen4hPtQsyNUb8iA3v89+jyr8/JHef/jX4ToGuxnotqHidzDVVD
3HyafDSh6RFtIoeipJtQLa1OmKfpuGrHwJE7mi/FJ+Py0tLuaezmIp5veonN9gHDt6uKlAkLB+js
bVXafV54SbyzjaReNOLkPTkrzulwnqrFVw9MoWm3ZQGG7PykCLTv30FL3Ahp//NiB2EK0T/m5z+k
0cdqd060U5nMhWKTCVNRWJzLeQUJgv7qC2i766IdTRt4hypYJMAz6frf7/aXExFu8mBkBkZSUX4k
odVWPRe9yLvt2cszsbCavWZdDzJEnsbqkkhPXyoaCuNr6xzQP2l5a+01bSxyFAwbh3FAZ6zTiyU9
lyJtIgSPe0RCg+fZ9VGQqjvF519+LiiQwSVQg8bPGX5zXcpG2qluj2ZH4ggfoSknN1bRvuVbrvX4
aAfB8uPOwf0nb/B9kX0f8eYWKo92YtOPDMyea2t7doShpeOUuC9YFVkrxVmk4dMu4x7U2ZQo0Ji9
HleRHTj/68/Er+BGRPZeNST5Nt2g5d1IaHN+BU8tuEPEEq4wHqrdJ9eOAucLLwz1zpg/Vx2+dvyH
PYYEnXirp6Bg0DX1ebefjMTzY7lfHRpf6/xcxPtGvVNY+2Uo4C48nAYQRGIX/r6R5Sc2GFmkG+tS
vFfVR5YEcRtKe5ifysO/X+QvC466AAoNsnvcLX9Ys1ZJfOUNX/ZUIqYiIX4iUWXOC2XdJ+cAmz+/
lC90ir2VqPTkpFlezvpLcpXoEzDjOy/4Z36Dn0KdiUyjIA6z+ftTj1TtehA6fkpXu0e0Krt4UtGa
B1BuyFeJbDrpnYzKLxd45U81UZOHXZxazPchU0lPTLmURrOOBjzF7OkDmoqJt9ff84SuOkRKMiLT
9M4u90uqSiHNi8iC8qyCOuZmWFkaJal5rATC7sEugztsuO7eVit/ghQid2vbxiNrOb7L7v1xj8Jo
WFUpcrDDgSW57Sk/iarAZx3GdVi40zgiYRWs/fztU3UXz4YVFU4UfAUxNl0kMe7sHL8NTs3LxNYU
aw5Jv/m8x0ut1+drUczQuh/aZRcTon+ek+mlJItx54j8mdvnSf8e7GaX2reFUMhtBaqu2bkdxJkR
5HucNMAPvHWoZU9nEr86Wup4qmTAzNEWwkzkp+wVHZ0qrev/Xmd/so8326ZO5hw2FbcskwTp95l2
VkZNW51IFW0yy6GoNPeu1lydrGUy/If5WiTDYZKjLK2HqMPhQrEe7Ls4dHEo/P/jR/zp9vorVVmm
x/5UnY7duocdPdGWiq0Hn0TIkO6AEruca6/361c/ylfDp0BpCi2ayc4U+/7kp6qW6/aacWAA+UbZ
Hw6mgshnsYC7p176Wea8GesmB9yPzoKRUDlnYb2Qxxo436vP98ZzLfsxwEzD+bjn03tjHDlELN8f
7+YEbs5S1kgJjyfQd3VelOB2ME4kC9S5SUDnp+aVtoO8Lnm5Xxn89XP+983eJCrkMr+0u9S8rKc6
7mTZJ3Ypq8vTwdb/P6KMb59wmFd/zZsTlPZU48zltBU+1+Ep+PSHyqdNBmPYqy7W14e2unMG/pKG
HvL4QwqGmjU75c3THSg0pPk5IRNMoq/DshA1ttX5l6AJhDvsuN9OQR29mylzrssD1vz7A1Yn6Rg3
vXDBJ0D5HNzWCquPjp7ijJZ5hEHge3pnP7hh2PzfaTPUSggxdV38c0T89Up1tSQIHvYDZ6rYYZhO
157phbhwTNzJTHBsO58Gy4N9N4r5WagZ5utfA99sRImWGqKWsQcUJIPpDiDBKoSIDGkZsRRMMgbm
fz+O8zsP/PsG+N9x/wgy/nrgqjSVsxCXwnrDJLKnL7KzxnejoJeAsDFcLZ4scPtudLIfemv0x2zW
H9/Ts/w6p3RRwdHNxECZhPr376yl4kGVrswpFRtZjI0ixdmv8fawlv/Lft3/fOC/h7rZF/AyKXJT
2HXr0RxbmkfDOT7h8OtcxqYjP99zcxg+2u3GbgxaFhKXivgDC6gVQiXsTsxf3aKe6ugkHMlABvcc
en+59yqGICIIMnUMG36YRqCdauoyji+DnBF28gzCgIQ5z+L4CnxV3tTRvS7yP0Wtmyf7NuLNykyK
Qk/7hBEvEW3PsunvAn3bz+gtKFI//aRHilZjSbOPHhmV/rC5iq/KxylDIaVYx8xRa+uxnmaO6fNn
UR9ktOGjUnj4otXn9FgPpCrn+GKGkXxBu23TfULHwkyitku9n2xFJBqb7o6O8fe3iPErGTqV9Kt2
MzWuo1zI9DNfS7CzWUm+3Pm8zoBM9g7VZiCzz9md0OunqBdWI4LJ/xnxJhyKy3xfKz1vsd7uNzCN
aYdXMMsRrctCx7hMe1YWSDdrN389z/b0Azmjxcdd975fbjXffoTyffH1h/zY7yv5st5gdYsXC53H
LpPIettTPnjchc/iH0at9e/I64ar+GchEtmjtRLZ3Jm2NzOobsX8qjWXy/oAgpUmZUYGucUZTZ/u
i7jsWf0HVx3cVmCc3xt8+JS305dSgqEg7SA7dQtBiIU2PR1LvZnDu1fyrx0dQueh35LLYzr6PKlH
5yxPtctnfm//uTF3/c9j/z3yzT6PwE07GEeDTNhY8pMQBZU7nZ7Rbcf+FFpI6IVDM+577U5cBNi1
NTu7uu+6h7Fg2fbXx/KeVPi3E28oXOMYSCsGVeybH1QdK4N7HN+hpMUCtrudeLlDF+gE4DKHAAKb
3ZTyLeUG/Auno7UY4vI0HXkkW+w7U2L45D+/yv/8lNuryEi+CGlWXi/r3VcZItEXrNCrAzKGEAjc
WflZzK/3cpM/d2hKxZRvZYEE5c8uge5aS7ta5byvgOXg59SA6hXt2b398ucaYxj0a8JA3VB/lABG
x1Gf57mWrKXo7figvdMhfadm9PMOwb1qkHzLGl6lgHa/r+Iz6uLOSJrT/EJlUJGmWYJBLi2Nzb2P
9HPpfB9oeNS/AgZDP13T7iona2NaTk6TOqzDGFPSeL5bqFH9v7+SY0Qkq2hlcNvkT4df89doF1aL
eFEqmeUyCjLrEG4L6wU7S2812jAtFhMoOlHw4Bz8+9eynzck4hFs50nBk3Tkfv597KN8kHcXXezH
lBh7KWo/u8ql/crqmlW1xw/Qx115Dyj6zioYLl7fV8EwLDkcAxEc5aKbQ6HMz3pzkCth2jldKFJg
N21Q/kN8cm+kn7PSgLZBQp6yqin+UDAq+wx90CGRIGpf3OTjvL74B1wAhYX0Hr9fJpWHE6ZjOvf2
wJ9rjmHJJ2nUcjWyaTc7v6zldd/vun5cZOMR1PMeuibwoPIwp66a6fP4uvr3K/25NhiQwBLkB/ZI
YG++f8j0JPZxnZTUqSG9nwH7j/F8uCu7v4FAD1s7w+DaSBKHOp94e6JVhwvoO6OV1xsH63jPW+8s
f5XaXHIlKwp2zvhO7P5LltkYsuHSkGqWmDI3z1WqdZtn8lkZsq3TZCgQDzU8a/Hu2vajnc6P/tf4
3vXvt3epGxSnB9ErR/fN7NRTaixCU+OOqTcA9PAzOIyleCpdencPvE/b4W0FPvoMGf9In5AOUrXM
DTuVjkGDAnVXG+6/P+5vr53sJCfY4D3Mq79ZpmqasCdJNcXy7ZQETpg4nRU+PfMOcLhfBvfyZb9k
2qmOI/tVWTRsDH+skf7akjKzOif7E+O19mY6BnS46V+noeX7EzGaZHuUx9HODrgufS2Xzp3X/0uN
ycA7UlbBa3FRkv70J/w9+EWokMae23ncB+k+uhx8vQwqVL2XyIy9RPnKkqc6fpYU7AkRFYo4ahWe
fn3bK0/9ftxJwfU6TSQfC45Km14kNz5OSt3DEyJBl1msqsNcH32V6buxn/dolqEKHPxKunNWKT8P
+sHW3kQ8jYXUkHb7viDjtN5dlB4SpJbStW9lTwByDluBbLJsKy/FU/ZlrKg1F2MkvTowfbhmA6iq
wgVQ9aXzFNcaRXGqg3/JARG61clJNiI6z/iNPucUeQ0d/b4EO6oncMAKYVZDvkRXj4/XPcjLL8o4
WmlQpw927DzS7Qkl9f0F72v5NBcfIMv0mm1ArH9HzKRA0LOrPtJGH8WItiToECCHxzL0EHgRFzSm
tvS54ym3Uj3YeNBuu1fCvggaiM8Ahk7jJg+7lB6qHUoezBnpboaOQQ2xtap7x/ovuW+up3RL/tlQ
6PS4OdaLZFTJ7aVhFZ288fbqTfcryZ53FHCslORHTw0NuOns9W7N6Db/zLWVWxCVRXT+xoBZ/z4X
WGVpUewoL+T18oSNff0Sy58mXS3ZtFX8O3vFsDv9fbYOg4HnRxJItn0oGH0fTNbqQmkTNZuMWl+A
81d0yrJEb3+m394ov/IYhxlp29I8BwlgWTfY2MhospocYbwQnI9j1BGLk/KstZ3VCiZ9n7mrD15D
mXHnp/5Y6ZwfWJhTOsRr3BDJSH3/qTuuLlqKCGORiAA2o05bHbWvRo6OXA9OqBAutrqSD/YuWlVT
mLqJEem5gzNFDYwt/4I+EgfUnOs0zC+P6eLavZbG+Khax0+jedUn5dkFPKpFWjzW93d+OtLHH69Z
pV9CHMr9BKO6PBwif+1SCZ3dZrxPhGW8m9JITrk2QbayzsQoNx4b9zjQFLPEQv+8C4QeX3JyF3SZ
h/H0UG+LjnArH2dDE5lKs2aB7s/NwdGgc6sPaNykrw5II/AN06oTUEHAplwJUxIYHGLYI/tqMbGG
K1x8nHE2V5G899YBH2DlSS2jg0CPppJuNBx+aBJL01lVEWNdzM35NKMpAWcm10ROJCH702Cwgx7J
nP7DQDwx2oqRprrNmj5fLAmMccWKfU5xkOIKq64a1T2vkDyJLhYtR7orcP8Z0A39y/N5c64WKrD3
xDUT9t/WkraaOVd7t5cmkLtkME3YUuXuY4VCOR4MqEaYiPTnBYSS4k7W4eeCw4Wd2qxEwDBIMm42
X6MTCD7jKpskwCX3OAFhFg12Lz9GivLYZuW92TCE6N/XHOOxwIngaUVVzJvkXp/1vbI3m3TSnfyE
T4HTx655PGnTlm5aOsQb9bMscT6aJnzTf6/320iTNYQOhMOaRqrhT26GVg/NudLouRxKlxU5BSkS
vsqxXvo5oJcyvfekRMzDy7t9WDpuaQcyJAmTgZvbtKlkJ7MSm2It+WZw9pii1VfXuHROnd/hBtlE
2O/dx2Fbzrs3TKBnx48uHOS7tBBZ2jNYIlx7q9luVRP5dyhNybG71wDVk89c5uUBN91gJxMaS8nW
vTjC0HtaD4buaB3l+dUrVghNI3zK3MFidauGWMq4WiQ6+6jB7RuXKySTQFDOtrntJjmK4RFqgcvy
9H5x+1ca4nG3JxEQSVGfuxBjjWhoeS7Xmn1w4FXWT2h0lzGZTGGBb5+tukZpgejsnhrM255I+AGg
OD8ctqCZjh8ldxdWn28sa2TFJA4iaHWuikNsH1HO2+CQ5bQ4b23Qj0qRFsnODtnz+jQBsucX0+OD
GFxezLciiiN+sEjBoZ2mQeZ2lu4enE9hnm13U+DkzuAo/Y6gjvKA934N14NXPD3uGJ9C78F6RwZT
FKFVs3EKXOLy5/YbPBsT4O4ret9jXw8Et54oEc/vtcsD2vXqMeW9f14j3U59EoEIf1H52uXYmFxE
qx5rFzt/kgVb+Ign+6kJ5ojWLBMz6PbzOjYwNJ2WDx1Rl1UAE8Ee7O38doptuFH7KW9xAsqvQ9od
O7vJp2idA2MiPNRkIJ7MV2lxxUI9JU2KhBhTPNKoj+D0C+I7h391COXGWCMOFweQHZ4OT4A7Lzje
HN2RGqhXADU+Utxd4ZMExmCqsfSzFW+yiH6aMJN8yNcim9LeOp1csxsDrR3JNjjx3THYpyE+ZKX5
WJLraf0CWgik21Mk7KYXwz639lWhT95ElOkPgDToXIlz7L22tsTLw/VdEKMGOC0K+JOPKB3Z+3nb
ClOUaSWSQ9q/y2UPkKjGr9BBDk83aV5YVUZoERaKd2xtroGDlRedZepcNHwgadkhrPGAxxYAIvWr
8JV1DmfgawLnUtsoNPjUkbgmhddgQAfo1RwOA8C+l9wtFVsGVRC1+ARKvvoOgBUAcC45Um9VaZAn
7rWFgc7kK+kd9ojimVlGdFwTCMiNe0jA0tDhOoRb5dkqXulWSrRmeC0xBKZqGV/D+kQ/jd0OAAMI
+P4xniLv3yEF1MP2GhrFZrSfaIegSiMz9cSTzxPyGAo3pmbCM8sAc7THkrEFr+0djrqU3idCWhqH
Ox+VE76Q2oz8zX869MrPg7vD+7kIa4ywT9S/crtF3h3bpb175oFtY6Y+t2NUYyRyHcAw1sm7RDH2
yKVthuZkNDlO956OIN0FHsff+3Fy8LxkDAzvBwtkG1CQtYmXjftB/7slfzUhl7js4QS+mNvEGP0n
7sv8Xzio4ZpCJS6f0IPAJBjhhHp2SCM8lAyr2kyTal2ijD9xtpPH7S3D7nAasWrnywgewGm5o7mw
6uaFWz3JcCwfTyARRj5kLtT9pLkPBJvpJJug8rcvAUk/3E/gXZ2W6fPpFfI/5GSnDQcLxMXTcVy6
4Ce86xTnWaca145kq2MAMVY71j9KHNAvX4IPYmYGycaYYfXhgiuccDKzDsoF0Dzdazf5un/hn7Pg
Di6ymeKLcyCEYYzddzmJpyKuYyDP3DrEWtlFyDmFnS/M8AukC1z5ytdK7h/Xe/B58Al27tBltw/T
r5g1ifUsGl6U1NYZih2+6+QyvXJynlzXu51l+LtZy9ZDrs5VJ9WqXfWPdDfqyuBylaEAFj0iIzya
yvnRqaYsPLcAR3FyKhK1WBB/xT5fb1UQtJ8dToy3vfWSbgTfmNWOFh2fyzkWFyENnY7g6gw88uAc
2eVHTItOYeuuOAtHD7yK0RzkMrVcOi02CuFQg0IeoqOPj4qnW2+Nj2DeUdhNJYy602nxuONg8nch
bERbe86f+kW8Pj2JTwIm9BKO2w1WoZvBnha3L2HYdmgQMuKHtkKhFzSqV7d+XTuQgp/xNMlykIZu
9srSA5UMsnw0hyWcs5d+4RnGNsDM2YFeQfM4oFpMQKwzfjMr77rdzfKQxToaLJHOhg8N/tD6il8C
BD/5B/C3aRCrY/7WvfmQ5/MCtiUn0M45A99hYqrj88699IFBfYeTEWvyeco2TBqcyFpA6uSoz1xA
+S/tsXRjNILVxs5pF9EreKTMTvMsnTcnTw5pUhRHOOfZo2daNjx5PqJJo/fL9/OWG266oeOHy64w
08injXFWYrdLJux3+sKgwMu59wyLCXkRG5jbeWN8CO2HkTdMlf5LW5rkATdlaMJ8eY+X2aZ7x+PL
NZbHSe9nb/JHBsjOSULJ16a8RWiyO6uN1Pfr9rC+bukFVYgAFPe4xt7U6552bguNzitpNEIFeR13
b9Wj8gmpclKv05lOGaa1M5pBB+wSJ8VxnRXjll+x7SB3sydu24j3h5xbfU9n6QqXSPcosUlevo6T
QwhhD5bKpt4ay54gfav4NEirAIZtlo5Dg+U88ZsovTjVF59g2DEyD2vUCZL/9MtgwX8d1v2XEu1f
jWknWpJKNG2roBTepVUyESLDl+njA86EKePOaSJ8Yi2ARe6mfWuts0cjvWbtZniXzuVQBoInzfA3
+lDRRj90C2WmzMSPGNCTwE4DRd3ezWiymUErtCCLhfuV4l/n9cSc95EZ6JMkNOfmewGvvbDk+Y7D
ba7Ca3lPFqInRBKKatsMDJetYsa/LNKm0LXowg5KO/P6N+2t4XA+2dcXYzxapA+5f4JxBunKSR5P
Xs8EhORFFUifVOOd1+BeRoP/ErzfDBG2BkgxibTACA7uR8dz9ZvDAoylj+HhopxI/p53LzqNf/DS
cfuYOEMfC4Riy6cKW03PgThOHrLHo2EdcS16Q+1u5mGOQaVDW+u0mxQzaCq0S2hfMEXbze4Vn8O9
BaN2aDoiVVIFu6fdkyrZw2uUSygWQytNTsmKVPTDppgRK/J3pnPOaahDRdQ87pcNIdZxzdVmLs5H
ARjvmfZ1hSIOuxOyEhEgqvijlc6OC2Fq+IKvsLcyd8PDlEu4c1i0r52n+cXrLjiHzetuZkwvS4Tb
HiST9+Pi4icnG+LjRB4WPn11/dDozAw5v8Puk9l5jx5bsPZCi103V9cijQdLJTDDBAyOJYbmR+Eq
/o4Zi6sdGySqwgB1OEmvN4yKUuiomHphy7HWvmQ2mIq5iIw29q8eoUCyyFZdWEQFrzaeyDP675Ww
fc4ODvQsR3QOz4q7D+guSN6zQMHfDszlnquVJ7Z+h3OOvGmPg/fIjjhkQrouyCf0Z9Ob0H6h7wQX
hFUO3qd10JVLooRuP4FR2wj+rieXNNZepGUT0X9vd0gip0lYhvEXt+erm2HifbUlbqlU0aFN1h5x
CEeAm/tYTidLDlSvYKpRWC7XGfE9HoWc93T7pRQfhx0BrKir+biiLrUppzg+58ytYsa3i7IAONxa
8wFxRMrs5GFPzCQoPg2nDE5B9miupDAfG9jgjsvxLuJ/mAGLXkkLfTXCAOTp/MQbHc4qZ+9ymQE6
DrHUkScQ3Igfue7gCGnR40fjItLdZ6xfPCk8vmmcNcuMBkiOPiCtqmFhqMB5icGGvPPlaq239kUI
Yc9XLE3JMs05gWleTY/VUhLXcBKvpjXW1LFyxGEwyLBABuU5ggkYtHSc7MO+eiNfqu8dg/vD81JF
9kZvkhy09LKbXlG5l0AOCyCU4jaxVZKKm1h9YidCeI4BolhxwWo/F4uDpz7103RcrLQoRTIo0cF4
cM4hrSxbXphfrqtN+np911MMnd2GAiscg97RP5KBd2X6AjuZvlAobD1yAjE+EM8jwVZQeCNKapgT
v8qvImds4uZyBFhtVAAbrez2jNBjhSlVc6Y0NThBXzyBM2KrzoSHkpdMw+tktMwWxUKcpnNUFIcp
CGM4aNIstpuAXoxNb7CPCQTi9Ot8tdz2YNdrGAT5QEjMo7fXvByvWM2DH2qmEy5g/AnGTwoBAK8M
RmugWwecVQWXFQRCsZ9ndmUTUYWlZ1rDXe/icpn1uwDG3AxnnQfmB8xrK14DKgeQ6iAwODqnMB3n
HgfQKDCei8d9BOgcV2u3YN5kE+VdjK6+5pgrMqb7ZbHkYJ+wnsbDJOIMd8/8Arwque5xC3V2G4wu
24hgSQq5oaKBUTZtgy+NVS1r4JmvVyYjyErqTBWQwAgrCrkdWBZYAUovBvcuDmPwBDFBgU3AfoS6
zcXk6wjc7Q+HtPzIwHK71yoKwSmYGFkOFwRbEF40IQCs/AZVGGCyDOCJFS2Eo/c4sdnlu2oqpFFb
LBRxXeTs+sVGOjrGy77HzypIDDTrrkm7EfoZLhSA3QZPaHyQxsnlSSO2zsbS8hKJtQuCo18a9Paq
9iig0dhrxtWYI47mW0JqaCxbY8r5HxztE/xsV5xrM40GYT6FnUykKbYS48w5Utdrxi1/LJe1v2MH
50T38nCoA2IllbAaOe+ImsjIAIieC9F1TovpVbUNAOQwV8Tx/okdtZtfkDWuq5h03pCTxrCCP+r8
tMUh2nm6M5zBh88+wFx4S3MfBwaUa841IRA/uWpuoJwYHsRgzmEO/Bl79/6LTmk7cYU/VxjcDeYc
6W6sWyjBMUy0te0ZiwivD/G0d9TQdBjIkV6IpMBNTLmuEZBNG5bnZQXuPVsVr4BkvxpMQmaJ3QWp
mxMSn9daBNnH0Z38MbYvS45G1nXKHvRJ6B69ERpji7Bb47sId9T6vOIQd9nUCFeZPhMQwE+FL7DR
LzjcgDOThKUJZWJuNbsbEzozMXPirqvinjzTeay5qKFgsg/28I4zBEyp99Xami+xXnDGtgkteJX0
8c76iokMsMvBt8dDrhqkvho0UzVIg+ZVJYbmi5JHwoKALW7/CiY7lOFhxmSW+uWRmGOEsTCmCTOd
URCDbS8b0Ts50qx4goM6BcRu72eNayIkAmEd7md1CGPZOpFVxcFiUUHKOXXsSXBW19JMn5jEa3z0
7WFFuzJHxtkTt2y3QOwvoyfTwl6MmXXmQ4shXyGoecraEaJmQ8oXUraFjpB7AEEDsdVj8pITuiXr
3WrEugcu/3i25rJHbFCGjbW6eFdIHF816R3TGj1cvWSR7/wr15ozXnGYmZFdSVpLHAPq9qAyErUN
B1ju4WIKjIbW9c1wto8syJ42HulhQ/VHdPrSFh/EBYfkWLLs3hmgE6KdjEW4LFhgTDYPA18WIwQu
SSZsIdX6gtoDlQ29S/6pOxjLRgB9hslzZJtK8fUEQ1oE13OgkipL0KamLr2l7L7UbIhnuVYPVzNS
Nn7DjTd7q/l3vlX+7lGblFBv2Sstws5XY8mUt+Jn2rZtmsy9YU4SSJwsGY2yOLBJ8d49fGA37r4R
1KLFMeEDNQ4OyLwQ0lJwUUnA7cm/8QquAYk325gDtw0GtIZrwLyFdEJA6enjxt9Fw5WNvFrinDgf
mMr6OJ+PiAjLSEJ9tIAY7fVTBWcEWyQ42lnvn29I+sgjptFiP+FT4aRE8EhmCoyuyDYMgX4//j8k
nVmTqloShX8RESAg+soM4qyl5QuhHgtklkGRX98ft6NvdNSpQRH23pm5cuVauBqs6oCbfkBM3B6n
nJKaBwady8a8aQovsFxJumC87vGNE1+XUdk0lO3b1Aj9movkiomamJV55Qo0fsuNHNUBcLImg7sX
X5LBmpsS232uC1ajJ5vCFChbY1teqDZgEB8PZBIEsOUVUUS6aucChtJrIXOINcZrSb6hY5dUeg5y
AZHeL6iwnXah/M5+Qdga0E0FD0PuhhR0V+nc2+0v4oGbwcYwAWY8zQEHKQF9svxyQH0ZJ0eIijf7
WMi20HQHjQNpq4Nb6Ugs1dC8T9Z3aj2flh/3IXJSCm3qSYwU4FUlZiWxkESW8OLpVoch0NzuiMo2
QTnaf0FaOv2GeIFoMbsl3PMZc6M0cS0csLTOAZ1Lr63mUvOdmOy1ZRvREY66qVMFM3/wmhUBvDho
tdf8zS7DfcwGVRv8iv1mCyuMoEdrapx7Pn8c7yPimv3OkNGNGpsMxACs0Sf2FewaBiBgpZN5lJDg
JJTf1+hnaqlevZxzbLI1IYugvE9vAoAFD0/9vUaQ2mOA1p8T/OPNuFyx5MoIxh+fok7jLBg8KbKq
55F/9poH4ao4J9QvCGeYwNn8b77Pr91P+zaWkjmY5IS+anPUxV59Vtdk4B9cSXQSXbaa1QY4RCGc
mTDi/1ygXQ22Ixxgi1qFyTTl59hC42RlndC3IBtkRRfMfaOsjfuC2ywQcPBQRjXmwd/Uro0/JtGd
ztq/DhGpcWnVDg6xRm/zfmOC/D7xkgCMvEuIhDa1Ni10rzch9dqDOzPxwjBLJ3UGh7ydv+iIu5kX
XceLU22VSmyEzGWns3cA6kuU6J3CG0u3cindQEuutwbGSIQau5H5sfVv4HkASPiIWHOTZw4Rxc7s
+Y48+jC54iLTOQW3GcURlyKI/KvZknW6GHyjUCEYIfhwtlcXvRf/MiCs3UEv2wDV/Mt7M59QZ83d
zvqwmyLSs4mVW7ZyxCKWHI4JSVbV2JFvzZmT/ZYXbFL0knfpTSnovdeuYUBcz4/hvy973o2C7k6T
fbLnS476j56gssOQoWjO7Xp8ANfQHw7cQFh8yV/8J1xRLET0jOaLIRLf9tk9pponedgqR8ZJHTD0
wk6t+R6cDFejNjalMzBOAaJoTY84Q9AyeN5iBzSTaCciq9XwSVCg6c2vM3X6xlODLweYaCE7sxh1
bVNXcukPrECudhOL94VhC8YCcmPUy2rZuaIDBpuR6er5KiQXXj7d0JlQqKosgbGTklvCbixU2HvE
yYRjobOGINf/8QoEjRsxewl4tvtYSKLTx4Tf/RkjpQ1QaXH/49+KhgeSx77oA984+GH63OQ7nyu9
ij4J6HQEEMgPRkQWefT91Bio0aQNn9kR9KfPJ/h7rngkYLXjg6kPMxQ3rlju6Jf6QNIzmKS9j25J
6iacgDS7Sw/SQG7OkKxHdo3zFlJcTo4KOoq1B+1cBf197hKvwhycVDVFJ/8pvA4fk03JNPFqVJM/
t+aT2mmROKDlS+ha5st+8psAqLmZ78QrZ9h2kwfjCZe76bagCI43IBXjrT0WDrLITuURq1kvT4j9
STDQ/nn52mJCxyvxhvX8gILcmTaAfOdsA7yv0Q9Y5S6NDMA3FN2BrYjjwErgsEvNU72WDApL2tYD
DqGTpNltQFUe6iBjb1CJzKvGM0CfLfBD4IaqpBtTn7mRbfPC+k3iuEUf4CixuOxiPVYm6q6+4STG
TY1W42k/UNSrq/w488T1xJv9o+mVPyRXsSI3//lyuEAvYiqjuqWP8phuZdPGBdfAGZpFwTLkolOL
fxnvxfirldsvMPnM3dpboA21SYE+mlXoA6qYJYsm9HEPXBM39bfVGztC72Juq3jEMLUfAL2a2kYA
wx7HB14OVRE5G4e9V2/mXH5qYezHHiE+DreBtCgiSQQaBVwiuefms8VHa0fJfLN9VpjIHP7TelZ8
cHciLjqKoz6sRPlsi4+XP/NZfWcsbAQX5g0yVquEYbQMBdnWeq56PDOMyZaigMYH9aRDp4H+z8Qs
Dtk/8fpaCXO9XNWHGwiI0pvisScrwOzqQeVD425LGwr7yZo4EPGM+zfT7foU1gUL9y/agflwTXXw
/enxkTGANaL5f1BDbN6TlVLqwt/n3ye4z8yI/chH3sSfEWGRg2lq1uWy/Hrd8eUPgRRMf3CuSaY8
KmLvYfLDgrvJpnDnnHXkRXl8u9jO/OFSZb4cGhcNcVs756ueqAcWisy/W15Z4BjDcpY/OU4v3R/N
18JrPe2MdRNRvbbqH3lMcw7Ao6QtdC5n28KjfiABGH+M26DVLDsSu21l45hTotNkRwscmhBASLe4
Iwi7aDkeG8Ii/XtRHwLPpn7o7UbUfUxpO6u9Q2ugw/c+xfZti06KTF6j+LdoK9L91IwxUQarCvIV
xY0hr24vKpS5/QSEQW9gG3LWFAFcYAOjHvu1FdbNdkLbwBnIlYmXLihhw67ksv3uSLtBc6s99bmO
9otD5eRG/nP5ppz5ZHjt6HDhxyyTVMDVFkBdjf35Aell35S78I8u3H+lDcuVZYvb92jzjKHAKrwg
7sy+l9YclNKpP802xSnhZOTGCffnKv+pOdGHjXjpfGY+Of1oiphvfxpEiGDZ1VleNz4VOGno9yjc
kj1JlQdRm7u04SZv5zn5YnlpN+9/9SZbo9nnfqi6wuN4717byBqTxRZFLFCKPW9JmXzIyX3pPF7H
lX0YwWzq/ED1vs7bbMlqZE4SbLKsJwMAervQjMdN/ImNMygBcAENGV/jOAD58Njv7FY3su4aB1y5
QsffKpfhv/8SrS0ZFtcwblxEryxWwKBXp+X08jVqYGZgesVPNoRXXxmTFu/jVOs4pjAaA45ohMfh
Hv+b/DyxHXqb9TpncTQctDhkeV7o0BTAl06nWaV/oZaOgYo8m0R4AnBs0iQBJ+7t8c3fdG5eJhrZ
G8HiCv6NXIPxQtNj69KOsjSCPisdswXQHjfj/ofBmmKIszA0lV+CePdHU4D8g9u+CskwYBUFqD56
l5dhV/fEQ7fMJ2g7yFONOTdqcCYw4Z2SfaJ/B5rwIQpfXy6pAnUwtBFR0LPliLavR6m4RePKGxoD
ZGDw3UCgURhFfQtIZ5fJ+lkj4ZyzycYl/yaivz1tMXucZ4RDSBP+mNYiOwZJWjlKtMfnFsg9W4Jv
yksMILybeq696ldj1T2PkUVp7uEqEfPkss1sy77jwhJaZC89Xi+fPxVRj5iN4+TuxfvRMcGkj0Tv
ecGdKl3NyG9xfnVayoDxB9SLbu5+R7DFmjnjXpNO5DTorfu4fWKCCv4bb3DhUYxRHi/lY6j06s3F
9FYt/8VeZ5HEezNpjbWt8lDmQMI3lkrDEh1P9s8PO252yTxcmWU7t5ojUL9TPlL3ve6OHC27gfF/
rrY54tMMLx5/lc20N+ATxS8TDRuKhSNaMBNYCK2OHBDnb9Y42Ae+Lh/U+Nxi3/6r99HgN8AZZNjL
as0YOPtI/Cnst+rJN2w4BCrvqQdZQbbrvUyOQhZtsEGM7E+1MAt4LnVJg/IAD+5WLwZpRHqFGpeV
5zFu9SkDPGSoUEY4sUeQFYdrfb4Cd4ciCcYrv+3wt5CMjOqj0vn/PPLV2EYcHPqErOmvt6dqozEY
5rDVk/ns1zJ1xF80Pcn511gxPeE/GJH3XUcOMp/8bvm2YIXia/VJTC4sVcy+NNVcH/fziQ0y65bi
Zm7Nfp9bkdgeeu3LSY+jjQLTR0cxGT+NItn4DKklW4DN2zv1CWMZZtrqW3arO3sO+RkGHpDOiFUj
HBWaYTAzyyPZsXxjeU031en7myOth7eNpWyEVbb+LKnhj4NDBxEjGu7GhluE/aBH+9SbedVC8aYb
ECQqfJ7GeG/mzN2kC0mDtmYm31h/p0a971VPu0XpqJNuoyylQ7lJ57i6HcYRZ38S7xEKagGC2DPZ
eppRfvfdokO7iHygvCUhKDgZV7HEVRIHWkQdFJhzCYpY3Brx+zuEW2Rd0ODmPl6K2VKbXsviLmlr
rT1M0sc3DOqKyJHTkP4uZVPMN+jPfl7cEnM4xPW6lc23aIeUrlhjkSnzbVxerso1zH21dcXWVrBp
AVKbjptcVX/ktyMxgF4thkCVNk/ZKVHnGfRa+9dmx4YJTY67ifN632ZoMFBc9VcwaNgdxdvpcbqM
Tb4Oq1WuLWqc9rakk/TrEpoAxvdKn91sVt1q8iApG7NEEjkrNKc/8718h7hBPRzFSFHWiICZsBWx
WxIyA8ZWk3gi1T7fhwazGmJHJk0i28AgpXPmRC8VyjIibH81bmFCg3gZ8mZO8Q9/aBuPT/hPCSO7
ik+9BQenoodEdVxZ7V+hS86Mu2bJd+ToqoP4I+UGH0vqfHnmDrgEv43mtYnAEzAVET2pcd+qVYwW
3jhWMi+5nHAzIMLkZospIC6Qwfy5e6Jvww+xHVQfXKn61gfuTuxIpMZKkE2tptGVeDtWWrMFLS7e
MyfpnTjfyBaiBe6BUkuf2y7hJhZPTEyDDCfi3OiAXD5OvemlFaJfePJBMYv0ohr7MTT5OyreG8tw
iknox00v87eNTnRnotJRP+0pSS1+9vQyRiq5nYc/Tzw3sCJKraTZD6RKKU9pE6XOi+QVrzd3uD1o
CjTphg0gI3u1KCqzQqhXNV+VTU3wvMi3Ih0bMgKu8ozfQD/Rm6OC6PXn94XaN8y1DjUxA4lj/r9+
YYRqJKqn3tBKg0qF13k++DNIXMwuCdB3/efgfEsDEbHvx6J6Kvb0SyHeYezdn7iUVnGpVsuJ3XyW
We20Txsrg567+lm9EQ/avzeJbCmdid9h1u4/BJHWKMky5UU/daQI8yK/g5j2oPySKhNboglVIpgJ
v5Jtxhzpg8iFFWUOLK4Jh/b9zcatdtPYn3C6zy1QZqjGaKzxw0+KWrPFOT6+DO+UrauCroLJf3BG
konRXSrRnFLMZT9kxZ/pSpyuZpXd0nPK7+/KK7cVtaYCQDrwLSBL0VR6g2LomSGYM3ZJOA2iCivo
LUaPSfobqXrd7cVHn9Az84vQRlYpQiciNdvJrqeIQchKWyUvc8YkIwnOxJgT4SJOoW+GJJodJUjJ
QSEz4vNHthkW4QWnKLcnEEAQxrRmfIr5ZY5vOXct3xTK7R1fOnRAZp+dUpj9vvwuZ09/OttI3amk
phdhtk3WDZ1MitrC/8jLJzrQ8iaiBn4PC3UGXpP7Q7qT092rpub/FGYqWp+GlCxaReo2zd0X3VnE
ahtTo/Yon+euXgk93WOO9CQ/ypNN2t0/CqRjEcHvt1FojyyGig8xJZDBDvra0CZcD2cg/mXDC6b+
5MK+GhBJbEwRS2qw9zyYQsNTDxXD7PwUdF5ahyGqXi+aUUScns57cZFip4o2U4m2AvzCz41/dJHN
NsWCM9YeXealCO2Ktkrl8XaQssp+k3Y7BTdtDt/5GTXBvqQn8vb5tOIcr0e8h9wk28kxvL5Nra3T
YRsxxYX34kxv53bTcTV2p5zezYLAOhAay6B/nZLGkNvVhPIxWRCZ1NCYtaaqOJm6rLGO634x7uyY
NAEixNFYddjgOARnsC9Z+ETB0IBGgvEbGrAfYmbhzncvwRUgqeAmTL/kdZomJj6aL4d+QFXhEXWQ
p/4c3TAEvJi3ll+O9ILyZmmVNcZDWoQfo8YcBMuygZ62PVB8Sdi8o0jJ/DfHt6BXjdHMf8JkNU1W
4fPeV9akd5Ah77vNJHok8Mc4R0pjXpoaernKKq2O3SiVaE9ggUl2+uDn8LtD3J/ebgP8h5RYwfiS
G+/nyhp7EVyRv58tBCwxcqeQKTJm0H0kL+VmMShr9cNKS5wWd0Hux9dRlFU+s2h585eAuXxT+Wwn
5bXNz+WUnGu4c6LklIozi0xGpSGCYv+w0+ickRHOf2WFVhqL++toGZLkFGX0khRPIg1XV5/U4mzr
Yj/qcaacjtkdeCRQeY0rznhm8S802afpyOtRAzDkWWpKo6/zgB7IK11AHQXYV+ETX1QSrf38pN2S
NYs90idI/ox9deOZwJ4cPZ/j9XDSTpktJrQsxKfTjFY4VhT5c9WXv+aLlAauTMV6tF/MsTJTs+F1
MKDwVRdccjOxaN26k42843E8j3MQFVmf79KHQGGZ0QQY3HAz/Tf1hB3girh/jEWacCWB+gVBrQ1c
Nl/woKBcke/Q3yv9t+KEglP2vlr6OUuxtJvIzxAF+vL7p/CXhUwWKshOqlkvoAmwoyUKBN/EaiUr
yZZDaYogcpIlAoTTjH3K+zJZtZjjabrY4/C7mBduy3mulX4Hp+KN4bKr8YQrWrJdeU0qf7Sx5RfY
NU34J0KWY63jq5ekW5KmLxanny07gSXAOq3eQLXcl/93qmYMwdGwDjhmicE5NZhqUdtY7ZpcmIEN
2HbUtIeR1XxXdPHMljKVisKThQEHOcADxBoWgiV6CYak6PTgafdAeEVgWMvhA3HBpNujAD8Y9FGC
qsAmIPGnQ8VW7lg8G15o8NOLcAIS3kcuvK435SbpvupCe4VRyF+zdLlk6uubOLE/j89DIuunx0j6
T0OPgQhmKA7Y6wasaVpIcFmv+ZX8Co52sX5kuoBESGyt+i2V+4FqYyRev/2RNIhTmf1m3+tTfX5t
bOwStnOrvM/MxJbcevE20t/08Awe/ULZgBf5oBq6hBjv9x4FiInDOcVc6wQVHVeMJ3RK1voWZc5+
JXgfD0wyRk259Hpobx6A6vq5btZiUD+NYsdxSqKLUS+Uur83jTGJjPT0XtTu4GBlbfWrJzPLg09V
T8PsazP2X7E0X6ZUGQLqv73VwoPFXJClzO8geXv54jmprXD4lb7Lrl+FU08pMda2+fWJ95QWPVTP
DWeYshH/1fVip0yDQnZ7yQpH9YvPBide8Tc8PB+yZM13IQoHbJ1fbv5b8fILhBhGtunlccD1py/+
RguEi+zn5UP62gbRLnJlV72RkP3DrS6xhxP1vStuatqKL3zfqEr9kiUiUKo+OGd2jT1lLnt2bryX
51R2N6psU1vXOmCiFLQh3HKwZrg5/EX+qBdgUgYVuEtJeAn/sSm4K08KuWhb7KMtR6fiMY1AZqo/
3fbfB9JZ5LCcHfUGr9Cl+sJK2Sb5pxkJ1BKCcc53tCjHYtHvb8OJTwurwQj9bvvyn9v8qLmvY44s
E5cD9YfxNkvzp5BszMkG82Nf3EdHxaN6ulYn0mebX/WxMeBtJD/afOyMEpPPKeyePk1CFm/Dp3w5
Nd2oO/qHP8nqHh01a2Y25nyrrEeCfkhHz9B22tge4I9I4T0K04S/GhbNcvr4wLIl0EBli4yQKjG0
W1elcAOy+q+BFz3YsC4xiu1S3RI6j6FPJEM5AN1tpMPBHBiqsKTd+GTNp0ONiOvvLOh30ujv2P5F
h6cx2USXKbwxKmHNqrGltNKlApGq9RGlXgljr3k/84pb6sx3xY3pgfFmppfUF/Dv1cVNFHzs6qpB
OP4dLHTCsP1ZFLjSRdZ7TV01ORb78LdFagDDlA3QN0GNVjGvA2qIOua/BJhHMNgFRxA/s3A/54j6
vj+1C9GTV8Iq3PQ0rcbGlrKf3j92iD6tzpE3Pcj0YJZPjvoJFRuokwLWTcfJfXrZTxoMu9juHJI3
8DpgJbrVEy/FkZMRipRTL4VCnqxKiieHDOjlgYUumUBawZYwbwIYpgDaiZchiSo4Jrnk/BSbgD6W
tlAXGvwyPuGy+x1JjuPHFnnljsHE8ytoTAWwvuf5o533NJQr0IYtBxNL0l/H1xICWYXWh6HSrMmt
xM5ZIr2rWXfcaZlICtQtwSY8ZAs2KauBoZb2JiSGdCpoo31jn9vpRcd4BOiaR84KOkocpqxpd76i
Sni7c4MkeD0547H+y1d7zSCmEVfdyqozluv4cFkDhvan+W+L22J3nua01P6sPGM+PkOjpqPKr/Rb
bYXVEyZXpJP72X62Fo7cNnqN18+5lI3v+UUpijoKyJ9sMBVH5+67bi3mXRu+oOm66g7peeriT7vp
gtwjo/oFHtNXpR1J+m9q4K43rgac4w3U0HSa4zgGfRGYmuoITnIUirz0zAaA8TC9XNdgoJi+rGbn
8ExF52tH2vJnGNqZnuzSTe7VUPmQKqkf7ZJJLsmK/uVBaM+8OyG0DDrkc0S9cOh+7Gerye5IGrzX
vvhGAqiMNOQYsJwqH71lWGyMzNpk8TMkgSonpgkR66n9dY+/m0GCEfYyRbvZSOBpTBOsKPchtGnm
xx17Z4xbHaR95uQmTQm995ugsb+bp6c617/YCXkt7qngMymxU809nTFoii0P6MMnLc3Uk5ygNWqH
yUHmLPAn5J7CH4XHBNJvqUQ3SMJevun/OEwg+iRsrmjb3k6iCTy0q+h6yR5mb8b8b3r+cGxqhuok
OyoyAFo8mYw/zPGs3Nacjw1aZUvWy2aKgGB8xVUzE6wuINneyyhawJlEkb7xjvB/F+Kpo01Hqxvw
glZ24eDMDI8lXiXXCTNh63hX/0xMxRVv3A4ktv/FmOT9UfEw/ikRv1Rd2YuSrorQx4xM9sR2TNpp
kYz8hTNMgyCmTYHNqzUB1VZgbs48mHoXQGGXc3KHDY/KJpTgqLscbdiMkd39I+FSPhyQbLtAwM2e
lpjVnPOz+CvtGOQEAAuSE5UAFBgQ7ITTRjtqTrxqNgOCYrjrLoBBRg7kBu73y5i5KT6Z2Y/0RwQw
6kV9mx3SJdxeWwkm7qQxjsQGOBYQyo2I1IvCTq/9me4waAT0LO3aBfFiHGLZJ1uRx0+5z0QWo+BM
n4jAdksGwvX3oz1uaCmfSN2gseCFVWPkDPdSMcXgtY7srTri16q+rZ3porjAMAPrLgIZ0S5xke/D
FUMBsRXzWwcS5e241p6/iZVs56b8D4oRrwl/R4P2Qa2MrFjmMqvjpOtukS3zdX+cuM975zWsz1X5
j5GkoGZ2JdarZb+cMNZTO9S0+4JNJfsp9hSiPTkzF2SKrsJogAoBYkYqVhhcm5McP4srR2nqIU4Z
mUggw4EHizV/ADodMm4G8y69MyMcz9aiCfsOglZk9h9d+jAhMJKjbJF09iRssi3TSVsatiA7jrJ4
82AkJydBGpbqg8TuyqSN7JdeeZg70qgq0x/DU7IVPgYUKUsymokubGXsMwLN0ZaAr3rmo9xkx0eR
e9DFFhChK/vCFnnJReV8Fu2RPM3mOFozVkEHOiddAJbgszCnGchGfZmmxvfAVBlHUOt/bYygXgeE
5Ts4CvRXDNnhL3b0qdw3U3m8o1muxYXgdfuYyQb+I8uBDyVSd1DAsDAEn9EvG+ffR4pG7iK5ZBb5
JEyJwemC6YLV1C+TyxHuuPlLz9tOtpFNPr967kLaQqCA+vtSOXNzYKzpN9xpZrW8NnC1Uud+rTk0
+qW4gMhL83UGra/7ke3F00y27cR+7elcb5h2fq4Zo8pPgpstJzfZGvPht8GdM2dWdWYjPCipV6zS
4LkpCqv/UwiTJNXPc8yUVEL3u2PKpwgE+vFzlsAOzjJTR6SpZC+O/JveZDh4nAzkb6hmzXYtfftH
9uA5TcHpAtRPxm6ySSPx4yqn0gRvsYh9Llr1m8QRaO3XF5GFNWcsAkpHahTb5FIs5cck+ATJSuPp
UZwdZRbZyFeAi+DGVnR+r4DaTBnPvSuTaJj5qDT0VCM/YHjrVL5otkyiw/oI6Aw4vVFdJb/9aa3x
IKdOs7VgpB80J+bSGSzwhH+CFxEXHmQ5dgX3ZyU4exihR2XFz5WGUTZll95YuAoMpRPxrHgzN63S
dILe72NtB9JDKN2l/6ZnhnyT63QfBawrvXUmZnutf+Z+vVOnBBvzQ+6uT5C5gZXLtVSMjwk0Lpei
+yQkMX3JxN3+DY+eNjCuyqAozGH1RokHGnbYJOQP8TRlmvMxZQvgigyM+KEiWCNhI7IG6AJryIzm
rSG2hvTzasxQxxD4R/DFynsxs8KwOoTNr67Ab2GwAjg2pM0to9iHFh5Tdpt6lRZ8lGbzfpuZZiAj
iAM6UpiByIDHOl68wZgOydysdvH3GNMv36kc2T8Kfc1Bhxw+wZ27MJvWDedOqFoKmXq04O5UIOEM
YUAXhKU5GGJszZHiQ9CEs4i8cGa8lGA2v30JN4dps5WuNR/jaRZo81IeYLxHhJ25oR5GDiloRwoN
DkvbmoZQQzfCGmMzZlQMiOU230SNox2PiRb3G8wk/qkQQ576szE/8ONQ9yBSYdrBLh1GWxPWfsel
x2YBGeVpiDzPLxjGEXREwcm4QuDKjHfFSvqb3XPuqDXlu4fpGYg2iP6RF70oOP7x98luJhsdOSkF
KKz8nWgXK77dyUHc3SQGWBmRC9dpeqwbO//uw6+tyD+I0CNzaRaiq6YuEtfxYMQ71WFEE+pi9S/u
djPaheGeXKUnE1eSYxeun9/TJGOcx8QogtqqZ70+Q2MO26xaZdWmeuFab88HN52YCA9N5XHWHtVw
0riEL97687lL621B9ZCbISSzGiTVJ7ZrqTt5HZhnZRo1XIf9XoD6wAB0uZ7IRj9dUNpOmKqiuuUL
JpYUpm99lVmHzOZNhp+8IreQ/qKRPxjAV4g2z/hIL/8w0OedMyFWBF8JTA7LC30GhyHfDov6JO+y
xfe9l3HEKDaNYH8bFL73s+9GVii/kEAQLoJmlLUri878beYtPQQAbSPOnXm+mJXbglJcsXD24Kev
c6NYEtMo0I6KRdfgTWZljHlWG7Hf47tUAo1Izjeza8HicckQixuPdTEXLI329nM5DBYrqsZBcE4X
SJ/EdDLo1+FBqFcs3XItqOA5gVpuej7Ed1XO12FktQxjnSPSyE7HzUNt9Al2M/ZYCgrHqNSfiVXB
jr5Esfm5x6SiyxxVCr1EjPqSEm08ltAR1Ap4BSBDTLhqWswDDBKq3NoNXcKFdS09wN/Iu7PdQHLk
Ffil01qRB23IS8zmMk6A5w7VJ8NRNDuD8S23imyI9zQQHpFHermT/VcArgOHrrPlXeECPR6/6+xU
n0ghXCUzmjPXOwvCf8Cl5QOILzY3U11wUADS8Z+iko2WLZLNLugXB4Zip978kmZI31i5R0yOiHAh
Wn5gw9uMTajcix/JAaRZJvtHZU3XSLcxgEfM/N4Ejsl8/FA4JnzQsXht6usAEZkso099iSz/yv4a
LCCYZhOeo9biQYxxYXb6elD5AfH3FezAfX2J7q91KoyTwrgjYYdSFaNXo/TL3EvhDIpOmP7QxCmY
FCD3cHnWMH5I/adkOjO3IKUlXeGScrPz2IBbOjaJri4rCgUs1p37b2S0y8JnFppEk7ZxaPeUQrRE
ocjTp9MZnbN6pySOtw6zTzaf6GtjHf1lbBMkmF54q5d7Lsro14mxTxYNWAi4lgViAttYALMYX+67
mK3639DwYzdbsa+7gD6slS0pkEjAp/u31XlwxXmZcTYL1MhJdPha0ZWJAnMMpaP8QmNFpYnXZG0n
QTKHH9iQ06fmb816mdjkHduJSMSb3Apftsp/KgebsHz7GmsQwIrSf1h97i2oCbWFCl3j6xTcZFsk
gmJahWxqy7AoNp6P3KZ+0T/BcJ3Tav3jbuyRPWGWtDkVx9xuIFCNgpp4vqElH1sMG4pBs07NOfT8
3p76I3kvZlZOSkxqFVKPdbSXf5k3m1poVR7g5yy7SGfU4gWZjcwt2qOAl21nt8++2RAaOPdfQc/o
BWHF+LzxsDGww5ZM2S9WqhGeQv0LZlN6GmnNHzQAVtvPgBbKkulCJdJfAOM0v1B7Le4Ro9cJnTQ8
6tC8T/xiyfSt4MV+5dTGC6CPhKp/ROum1bsT4Tq59A9KRQHBgt2YvdIO+J14r3sDnspj1Ke72a5x
M2ZFaqYj0t2badnKHOc+M59odkYAgcdHKhQoy9lScMlwNtkyK3Ys0WmIiWtC7Z5a9WNOSTiW3tTW
6b9sZhJCn3yoeDX44DjJX+RxC34m57k/czsvccPTxPwdtgBpDLRQ5hkVcCoE25u6+SyyC0kDDx9D
I59Ln//NzoLDZrxQCFjyT3korsmKruhSgvl77C0ih99uOy9b5V7oTg8kVqzuxCJxp7yVfrWPHiu6
CiFhXfjazxQW4bX6qf/e1DmUHkCGvsJVdeAH28gDp12Ty6yp3MndKWT6Eav4xqZyp3i2CxcuBuAQ
FVfFaD65GuOU6i/tCfGWIEs/itPHFpPBJLTJhf0UksCmpnLKLv0yPYcnSTUTZltflAuo2uy+JGwR
qeqeV7yEFLjMKjRevChq44kQiVPlZvnWuyA6B+KmvIeMCUAWrM3kZ44MAXPRZxUizrn+ow3hS8BW
HMqaQZ5PEusJS37ptzbALWDoUm+7L15Scxhcw8LKJBHYy4AUik0rYMERMZubkzmzGYVTOVoPE7i7
sZZftMmOY+r/bRbzj/H/75Tr6Y2Z5UuzHi61T3GwiXevgMgCagBcMeVAbahZuv1EAPvQ/PE4faUG
rzU5FeS/z8MIL1ROd4Ny4Wfu3H9xpDXl6GQ/BTAqTj1tmL2K5O3cAZ7wQVFeemqSWB9JPT98ouhv
AiMZcitKL9SdDFAJwXTFtS+hQY3qCB8mHdgJifG6fdxyzyyone14zNxNo7pEhuaLgKuAQDBv/ku9
ycFeh2YzXZRjYQIv5jdzIjQSkmWyrI8c4hozorQL98ORs/Gg/jUBpThAW3ZtvPlf7n3O8Pet0uyt
zvwA8+u/Ey412sfb4cjqpR2xkB8AOWSEBW0PIJrw/ML6bBU9wsP0UFmD31uquO6t8RTPwFzoWJ+a
mxAsYhLxevu0E2e6m0iWShq+Fl2QUvjzhX4sjPZjTHZpYlDK9L9S6JYi1NryhMBCdZ9ZSGaUN+lf
uWAk/+O6HB/RWuVUNjTAi5ne3b4n2hE5mQF1xuq9G47gBZboMrlGMFq+iaPlIbsOPmHvy4w7hwdh
Kd8LG7aZQNv3xDCnUx40/8Wj4FjScJBzezbI+cmkOQFu2x67EzTaQ7cIjT94JbsSJ7zGYBNxhoT/
Y+nMmlTVli38i4ywRXil7wURm3oxLC2xVxRE/PXny7VP3Lj77NirKYU5sxlj5Miv2QYNR4oshNvb
2S4n9H45DThKLeOd87EGecEmszmfcc3ZmUDYNt54aNZBu6ABeZCrOVyAGnl/UcHasbnOuaW3NsXj
TsEl5uC/kQR0aFb0K17SkxLITHMaXOTVbK2rNsWGQf+vITmItV2RcdwIp9DuBUr4v/HfKP88k+7s
yMwzAPnWGB+NZ8wIatf+AiYh10wJ1gaMOBgfWzKdnpEfzYH3Wgw8OLT52Kdri1g5LNY5E2yCdP5A
qAEbwXsZp83H6qRI1CYiizo7b7pHOn9M+sAe3B5xUtF7aW0/iLIlE5EyHdtZPSMlOAT32SEeO4Vx
YoKtDMhAg+S94iDwsxFUTRkI47n8tqiamJv/bgbWxf/vu138QX7msa+nBUZ6OXgDwZBTfsnHXvFL
OiNBcjwogfgHOAJHLz8vOh7ICLH49He2vyTLmYpG+KtLZe5TnAT8dwwHjjGDeeeYGxqPEsCMbByD
x6/BuGpzDWTKNlD7CU0f9dJOtJ68wS7tQT6065Bwp25HziCl0aW96ZNQn0ymkSgDiCmn57dLQEjg
j9oru/i409eCki4Bz63jqgkXfc9h1GtNrGiYaOMr9oPh4hNfps/N7cs2TuOxv8D2pGKXssYrt5c2
yytxx6dOpVBQt0MQEY2Zhtvyzpd5OB+nhXTpEbRUmvcdI5Lhx5ZR8nFysFClYwmjcuZBmD4gY6pB
NqUqGTtAQ+bRHAYX45sxm2E+WIF+M1RmCnueSrRCop2ebcnA+H0hAeK386NYT9oaS+5h0A8U8L+O
ZElbS+nlY7x1MIRhEtd+LY4yWchPATTkTNyYeXwFSGGCHs10d1nMWqpkezi7/ZZvcPYmgbQjOtMB
daI7QGxrjnJKSv2NKg7I+V8WxhzSVKaMxz8d0kO4AYlAhIzNHNCM8gtEdEUWN724BV4OnqUsv35D
GdEPXhOVLlKdHD0kEMbn7zUho8yus7PHD32TSK3TXnBNOno+ZglKMaX2db4AfwW14HN5oieJzsDR
hOtTxFhrHwwpI3mSVnH0tJVfqq2gYw6nL1+lBjmDMuJbwx24P3z1ErXgFH+nxxQo4jQ2xn8ql+tj
lkNpsjlCdKm0oeD65xpVgo00sqQrBdG0Hu4xB7OF3IDs1UD66aCt9WIzcu5LEAHA1Aoc7Ws9UwA6
StULfLf+2bJ78zthQqWhiGaioOeVuPe4WoJwCqibscm+zLOuY82jTDw5NwdA5JgRcFfIpLZdR/D5
2/LgHHLgLyqnIeK25A6yadL5n6yOuUP5O5awekKuRZWjomFAt2i90+MS14MvwDYjWcxEDrcE4zNF
19hfgM3EsCqUvv1Fo7fOyMR11hpY5D2QcmQqLoPTZ31s4mQmPuXUyw+RkJlPxBMudeKTImbkEIBv
0Y3X3LwoGNhJ3wMY+WLrbFyKyXlgjhDaHc3z0bo8E1+b38fO5+gWmq6+zOsobI4Wk/k1KMpySOF9
h6jWHKEJGBEz8sO0AIG6sKmVoReUe2+nKFegIixc7+LKczTYQXP1Rq3xmFewXgzVJz3VBL0aFk51
8bsH8wzm+UafEAAb9BoTjOQQF4SdpTLpZ3CNdotXOfrbRMkA3G1FJ8JhkxqSeFZXm0lpqEVAPD2/
OG1wtSkGb3F32ZrnlboEYhAQTizeHxuCykhIAgWkSnD9s1FVOlwv4wnwPl9LoQosSbmUmxUl6D/j
lPiL60r25b5il7jpAZD0rMop7EM4Njtmj/D2nF9JDs/FE9UdHfM4IhrSs14nxBFa08v8wY5TLi6y
CMr5rruewmxQhqpLFp2QzzlPI4zgiT5YgMhgMl+DlsN8RxAirjajRjCaEGKJ910THiZa1k0V6zMp
FpxJ6iCUEBkfJJDTzCQBo3gytcK9U+IWjzz8xDmWYJ+0ECfFuFG5QsctVCrigVm9cHCCfCAE88UQ
MJqnnOzf/QUWrH8Zqccn9OFSnH5bHXypEqASBQ9wPW/wDrnzsruJEsrAL5YK3o2URuz8AEHe4gEE
YJ86tO0YVxM6IWj7Jq97vZXLy3Ria79bLoQBZNJsrQO+nUbDiKqc9xVvCPDrs7/ND3NaG17ytvSO
q6c/oiOcFLRbwrYpmIVjc4MR0cF6k1RRGtOcMkmFeyDjutV2WYtDSI84eokUxI7ZiPZsepwoC+OV
sSITdPC4u32t9WSoEdNqu3AY52TQgXEICEBVJwrlvDS7Ex2Z0zU2B7/Kv/l5eV3VISQhWlP7s+/b
3XBo08BsQNGUyTdlYgVqsb/oYy4G+MqrH6FXYuQAogpWdq7yBAFJKmsj5J+2elJZVBjJ6eWSGFYD
CJztAdT15GpLP95xzjZtEsGrph+EvsM5ZODpIPp2XYtEgH58rjKuX5s+rWPKIzfHzhc/iTtBY9ef
IONCxKyxKdUsif/0+2e7CSATkUSRwd5Ebnb9Be98iCidUv8VPoHrKdPovUnPKZBayX9qGPru4rkI
N0dHwHT/LwRE1Lru0aRUO27XwcsDrqKQ/EBAlEKXHHFoC8lbNanL7DjdUCXK8fUSXr4/ispwmJ3m
9ZLrYlK/dhe3HxrEfR3e5qKGAV+fjb2OxxmxNR9wU6iMykUGBeXcsdDNgirhFAu7jH6RRl5iUmXv
7mD8w+lte/o3WibpZkTMh4TIOF2N+Zo9jPuCs2dyu/DuwVfSuEWU9NTjJ//BZWbwFIj6ar7nwzHc
cxVVxi2G39F4tSIEGbJBW0E2Moo60cey8oIOu3TFkEKlukPTan4t4fcgtm0yOZjEzaIZioUYUEE3
LkwNCrc54IjdCWZSXzzj0xSwtP/kOfHjcmK8edmwEyVQZzf3RdQdLnu8CE8J1uBrtLrUQ7DNDCqy
8NtZM2p5xg2KAwGlJ5MyXLHNIzzONRcihYnm84SefniCWcArKIDbq6igOunZO4bD2eCFP3OX2iPj
0aOs+avN7pv0Ts9pMZTKMKQ/3o1ou3l3wscwTjrVqIVyoFf/a2w4UPgOFeYgbzx8K3SFlVKdKWKK
BwyzAlNTRQ24BuUrDfw4eTBYXIN7huBH4RfwnzysUkk8HCqNYMC00P/DF2NdqrOO2IyC1RF6swlD
mQ4+YItRAgum6t8IWJY/BrST4Fdn9fLnFPj0DBl+0qUlyVX2rkm1Wc3pYW0KW/9sntxqI7Kayscl
FZcEiLyceoR6HAkIRHM5O017Pi5T5ntRueP8udCs1xbSN3kw+NEmX0NsbAg47iECJipa/eDcova3
j5rgO7/E/Hgk1bwwjrx+YLyBod2ReZfGCxADQhCwCjuSJjjBta+tjo1FkfjtwXb+DBfH7ZdmszTb
HS9BP/x07yZAHw6np/yWN7+du80DahZPULqDPsLgoiFYT04+CATB/DUjoRKob8DNTxgelGkVusGk
55y5j7XRARxGeZcdEbGgymuTkYWm7IHubjDVjCI87ZWQxdWMw/uwTSTw2+YwJTkGfO4ZeXVZc7Qk
+CtbZBceLApYP5UYG5eB27/GijumpW/4J0ABly406IL6NLN/IA3s6sA4EsVe1oGynaIdiRByVV0o
cl4p5TtcuFcj0Y/WLgdRL8lL1LDmF3pz4MN0jaP/459j/ggalJdZemx5pl+iBQdVktXVeFnBg/mC
UmIGoi96jgRzwoKN5YqDDQoGlfgsMwk7UXkDcKQ0lELAQNtVhgXuEtJ+gz7MGFTn/OxLfGZqMuxc
ZfZ5zmQbhoF0Bmd9fjL4z3jd6Ttq13SfUfoFWOKfInAvbo9PqlpRdp8s32/NWErDNK31OZ2UHuyh
H+FgCd8eeFUXAAreGTxWUPexrzkXuByc6Tc1Mbu3x5lZr7P8AcJ18k86N09LD9MayvIVIhjWV1zD
/KDvXXc+VxnePuvuJUfEyv+VzJ4V0JVIBIi0/h4g19qXtDEFRQyXuI8qBikqCZT7zfQz2pHWRW/I
OtBLHMdSbjY6H9vdH2kuD36621H2Tkr3KIoN/i4qTSNHGE3EuNrrBXlLFIom/+tncWNa/h4bLivF
i4XESENvnAKGN4zXrPY2l/ih82Ay4KhdV88b3DBB3+8eVaOjTC7zAY3S0RjFirnQQ/+gY/XV6nzR
PhXAU1/dNkjDVsj76bVJolR6yfbvw1jcnVx+Nf6kOITNCz/+229sqw3j8DjjI8Wqe0ErcAa1AsOE
9wffobgc6i+b1tBBewfhyE15BPLn8d50RSpg0N93URopemx1/DjmxRhxnVysTw7GZDazwsipT0/6
JqYF8/heJUci74Z9E39+jjlYGIVEad7w6YoZcdC3tRmqepxdEIwC7IJ8pZSEIGDGiFl53om4F1EB
nOlhxS1xo/LDa459bX+dhBZhtUZ8MAxH8xymJNxsUAM7PJ1/n+Bl8jQ3cur8WEXdE/v79MFLIN34
/KuMaHYtTV8GKVM2BgDRweUJp2zhxIFRH+sm7ezN//xh5Mdry79WfPdWOS9QrP103ji1k75qbYiX
Y3jRw5V1crsmWiuXppphTW4EZjRBQF6ywNK5JiQUOOjMImksnOnfyfSSxSoeGBscIOQ+VTge7vht
QZavYgfO6e1ut2GYZw0+OHgYyWl2Obk3iucrCA8YD/fN37DpmoxobAz2yCKS05O/M2LGBA6JtVK0
1JqxDXUrbvktapC7GZ+G+3pxdnMlWkdmWpi+tViEsZXv93irnryRThZFTxH7Rop5GL4hJ6MTAglg
H6U/YO4mlUlcPut7hDJ6zgswLEQTXF8rdvM9Qi0MAuDwUdlcsKKjvjd2uM/WAqp7639z8BTU+nCW
gGv595BD0DM2/o3mKuYWF3YZ8BwYA3BcnzOZhKunnuXufBgtl3d9MvHsuz7fpa2bxeGWY+BfScE1
DktMKDLZ21hLGVBmU8hR//n9xUSAAX4Gf03AZLS3AdsXncqO2P5Y6kti2i7dackoSXeVfZwPAM6A
L2wQJ0ZkcZhBdzY2QYK9EVFvrP+MbLb2vMOPyfYEH1Evf+/QOYXYegG2jVB6HCLF6qAMIXh2OCkS
H8AeOC4M1QIVJvhAmkXG1RA5EAdKTn5BKrwYu6u+nNiz0+SLE8nYpS7hB44YQsUVCji0NpZjXfGf
3gBJ0PQye+MPM85O4cMcmQfnjExhiOWX7Hal1mjcBgYLRB+Kwwmg4gyFwX6IKvwJ9GDnGmjiKhBa
JNF+iDFBK7jrJxqIad0DszNkAkbHBGwrkPAcM7mI1wlVB1b9fVrNG5QKucNGQMu7A3meAwTT2dEw
XD10W1z3L+eB2g0J6hYhHlWo77r0oPiX8v8O/AhOxJzkfVcHeQEyiw13oJvE3ozVmwN9xy+iPqEL
C556DrNNX9SyTRAikM+geLe1UQINHm1VCzq62b7iDR+FM5yeHDcDt+UgmWnGRRUl6QU5AbWjL9KZ
RFqoQUrzxVzfugctCw1LnFUgJY7OFRDz42JycjLx8Agedv/PnqG31xNkX6lMIb9ZwppYIdffCBdk
YXtkrUO0a2h9JDzdwLAWSYKRbaSYT0QCqGKZ9MzZ2hPGLhgIshQON3K/5LOSMJHFLI3EGIY/P7K4
h8S9m4H2ouRBri56d8I1YWQAt6YPlTmzGPzVBrc7Zv0NFtFKLDk43wyMkDac3ytPO3HuxsxzFqhg
TMvw98g/jXHGOpu9H1cWtYUXhlL/vBBlrkhCAMM2j/6pI6RRdcPdFXvOjE7uKl0+oY+8ma+Gx4jV
nSzOxvRgUiRVWFWvWFed1kZKFJFEmtWcAUlOT2MYPGi3elZ28NvfVs/Ip2uB9jUz82NJW9rP5klO
RnUCUHjA3pruAMFkHyrn7lFnHb03P+KB9v85XXGmwDIUnEjG8dnY8rCh29+UTAsrd91hLJ0ZcZPt
v07Z0Z2YL83BMjbxZuOT0/c7Avuc1+38BAFlS61nGWvF2LkNxmUHbo58hpvIcaRdA9I/ARz/o3xd
98H2yqDGFTigTnHTKNIYw2Z/JB4aDWFeLBvA4yaYiXFqEZThtNwamHMwnQHvXOv3BbVy+oiqaL1Q
Fni0ACuq9qZn0HSHxiYjAx/ihfPmTP8lD67i1/Dpz0DbA44G/tg8eKYI9cXRaDmDFLzmYrFN8CYj
+ujbBcvDqeC7Zg7X3SzSHXu99dQ1fEm2Ema3dHVj0TbE36lkXSpbfbXZ5ABzg4Sgw/amiKfv7Hcv
t8EqxjCXE1G7z+yxvsS6YcOD2+1glD2KJ8mF3Kzd/OLNgxR0A8wTtRjRUjJYi59S1yemQitEuI4z
bMUh4lz4x2Uel8T+2uS09U1jb2LDBdzIhgNG1PQ5Nk54ROGKLI/037tEtMzsNyVGmr7tYVpJpJYv
RrDY+IQKb7drdNNarCxf9JBXPXA5wDmVwAj2zd+ZQRcX/q+NCcpWhvh7pIRHiCsQUk8AQwsD3OlY
GrODj5rBqdB5DkjhCKce/yIaIqAwp+RkNwwH4RrIERvzddMbGxDeHiQMYykvQM4lClD0G9v3vvOj
FEyK6tCYIhLAiDZ9DIzx5Lg5gm2I9/EFY+uhjclxBIkLAEmz3HHetM0HquCD+0HSULu35dg8Up1j
bm5C+GDpekgG29HkO+lPe9x3BuCHOEyfIamJwKcpNU7KxKLfDy9WYQ9WBVAzCO4JOWq9EMmowi5H
unNuJX0eKCadKA6CbJPAvrPc45xOU9oTJBdTyfUUtSI1ofUKT6jWuRWtPh9PlJamege7BXRuj5Jy
AV8XDKwb8C7rBYIuc0XOEXErm9wx8+pti2kX9okvvz0BIj2BYvWGkA+IxyXDHYYE7xIgaKZxnGQg
24PcoeAXCB5uksfwRNY6sJTFxaG5wGVuOkrwjQ7lwIFTYu1INeGDgUWM5Jmf+FCwDkoYR4XIw/YR
u3UuJBdRLYzQ2T6ASCPk/2hlMKUmxIBSAU90uLEn7J+HVCjlLzkbO9K3RUfPhXcBD7ja8JnsouZI
sFajSXvZ28QLMqi873KI1ie7XQzsOrvTMeMETMrxVzK3WBgvpAsQRzFScgt5KwT+puMc+VUHiGsy
SJF1DeCXTnymBUU3b0YU8GhuSPVMPeOU0WMoC707LoN0KrDwwFvDiDIjY6/BGPvu5VcsqFDG78b/
5AsfEMyP0/n4J/BwKEdmBj9YcAU37DBp0kcQmL8oSWEV33+Q3qfz/F4F+JwBl38xnEBjkja/EOKP
oXwF6qGeXRCYBHW8jY0uiX3kNXwwGrQ/KrkhYagyBtYI1tnZFt4T9DpEUhWxydD8Ii2BsNIH2Vh4
HYPZut0Hu1Ww03J2mX73ItHhb2WgH2mIKzZSDSD+KKG9xibl4nFIepNvwkGpg8MHDwa9xcyr477Z
90G4WRu91YNzFjWQYd1gHV/GYa+jn3t4AlZvZOBUxHMkhU2IQXxBMzta3RyxARVr6CeWoGhMIu6W
AVvsVpwBjU3EsAO0yKX1wE5AXG01fX7+LTFq7+NFhZwGeZPsc2Whjl1S9WFLK4gTYuFGM6vVwVGn
xdG+Od1FidkFuxe4flkXO4uomNz+hLF4UAxy1kM4cSODjL1O4ABAyYYZ5S8CHyJRTqaglO+idPxs
TohC7tlbZuEOP+oYLA0FF3+uyF6/nwaPaKfE+ODuwuEjw6rOgXK0a+whWK30ZDR1Pyr2t4etMlIR
aX+KLe3K44dTgrqmC9lWJETyHypTkDFXPuUlGi6QcgUHycbuKyNLkT3OEfgAoRjuOkKwir6FqE5g
w/EStTI9NSe8b1/09a6BSLNVanwocTavIByQDRWc6Tlx+7g9BUIYvLz39AVkDJWWr4NP1Oo44UEQ
9t13dLU1oIEOxuJPu0QVNEJu/6RuBjZ10b6DesEWQcMcgQ2+Vt4uLnylN6WJ9Nq8Tl3Bbsoudkz6
zUULoYBr0Szyr4ZIILI3aW6EDbkIgtYB3ZrdLmEV9Q3XgxcolmJHKnE8JRw+yASuyINNo62mXiB2
beqnmAmF+GmGT+A+74wlG1KACI6RMpvWsrSvyIzvpvJbRZrHtZwSpZGVsMZ+Wc8KQAGiaeEoGsp9
47bXomoO0QwIzzw3lGy57fygGRFxPe+aIq6fDStKaOYWvcf0Yh3NoDIvSUuGBHaGd2NHlY9zmHlE
rPD5+dD5341y8o7LGXqMbujz0P3mF9GD5j0idNp0y4jb3qL0uTgKTv3c9PWUX0RyBTf81yxuUTWk
AX25I/PIyN9MjO5Lp6vaHdxVof5Dksl0JCKVn+FPF5t9JdJW1CX6A9Ra80e00ae489PdAtcCxNWa
82lM5sBQcHaHyHjlhHioCJEHnJnLmX6wop9TF2jMC1U+wn/zQuPAaCGHGGSHHMn0EFXephM9/wES
g+iCrYLBnPATMTrg9JNhPATqkgVbl8DPuFN/e9sLwS25QqDaJjsiJUBAsqk9jQD8dS6BuhtMW5xl
BIQ+/RQZ+Cv9Jo3awM+1FVPADPaMHdDtsbffvK0ByFvfRDBJjQqU695Jh24dPPOhW6VD5n0OcxRG
zESgkDEZmuoxiUgiKWRBxO/DYTEgB2FsnsbUSvgSAWcxvsD7u877uKJRdeFvMPkHAv4+fKEaqToo
SI4AzrunWdl3gOzz5JGexnZnXzlQYtZ3rgSwhmimJKlXUPIjD19Cn8UUyYmpIjb0GJ957b1/NGo+
RpwGOOthV46/uP4BxASGN3GpCMgvZELMPajUIPxTFrfgDUxJSFPbmxCZA+RWnG6HJFgGWtj9GcaN
+8ypiCsksCT9iPM0XvURHwl48fDfX9r8ojIYmcKxaN4jfARI1o+wZC/JGUPCWxftaZFgvmwRVkMu
IIjug1IDm2iEFUaOlM4bZtBEqA+MChOGFZ8CBBhANVVt/hw4VT9DpqzQyd3DtX5kFoYhnf/4MWS7
s8rwUS0CqZerIcoicgPdNMvnUKowMCtalQWeANSnceOUjuqJDE7bh39kZvNv0YTs6AFSA64DRS29
B1hcN1uHfU47gBsrHmhW8B9kdwOw98BSg5Y33OP83z0UuIF8n3uopTCHXF33bAbooumx1ty6x1/N
U1pPDz+VI7D8OXs45NVqOvav3mn+dRSPnVfwJQMEU2CTdBJIWEDHgGJ59c/NCeccZpqpUGkHgIoB
h11+KFzQmYpfOPOzuXubwBVUSTIoVOu8IgQzV3glThpg2j15hYcNlhREl8umthn/w1kLS+yfbyqE
CzNAxPJx1DBoB6aXt4h2SVJzQJ4/qih6pemAIblvrHhXMsQCbde28T4/lAbYKr+dGmxR5nPoqmlN
jtsKk2Jkc29aT5WH84xvviSqDG8jHoWQ00rW+WNUStP729rGWcg4gzUmjFvzJXm92ypCU/LLZ0fC
AtZQKQg0n/MN0y7wTje/3F2Tnq/9qNl5xvCoyZHoRY+fxhVBClMnSHxo7IoJhqD+PYEsuHImqG2A
GhGv2BeX/7ReDkS0T+DSoj6xg+YuHTKmXJ/4DA/947w/nGyZ9bvDtjWLK63+R2dOCp3KifUXCXtJ
P0xXwTLzvF/ZefnKyPIOGBKg4R3wooOg7FkgJBwROXa93X/s19PvoyUuoO4U9/PT0PR0oiHbji6k
a9ysZSAOoDzpBj4+fbPS6/AImFVB1BB+9m98qbY09DsSozl/2wB4iDUOD1shv/sXdNjWgUBxttkQ
5cFyMo8j1RctGeJh+h+H6nNfYmYCoduSIyX1PGNQ0jN5hcrrkPYDlsWyxGVyeCKgxhkcASm/+TGF
qqBGkBqbvZN+mW0UCjiw0Nvi62jG123RheoLxa536DHolh5+CTIulp24mzpn5FyHaISe7O7lJx7o
CMkR/SdCAegHE67ZPgMFOOvZmHTAc6Oib1JBOkRRED9E6Et9QAWBxxpYlfqLSOFt5dcJ75r7LmyJ
wBq95B48bZncW+FL5IEdBRQzXKuaovtCD3H/RdXCNFs4mD4s4d/FNt/Fl5BQrYJkf4Ge/5tx6oHE
c2CBMIpflK/eff6kBrzlfGZHErGoxhkZs7r6/m3frQIWgIIk2TKTj6qdpSCEfZF23q39g7FZpuA4
FzjUM9R4Y8zgBlA1/sDtd4ODdaLix4vYGesAnXwQWIOWQI1ugilYJk0LIukRAnX4I7Nc+XXGRjeS
0mfCU6KfegUYfPLEoETdD2KM0rwsPqmopplSCNYujIn86ANdGyNmeZeKuWKRk37n6SEqXcpHhZdW
hXOkT7oW4ZXqBmUV85f27QffDr7rOih3jCJ1Z0NV7xBfXtI+iISS37j5puoEWfgj6EOz3SyVivBq
v29WXDJZ1vERIT/HyzVDGWwrYwjojkyFoV/OD0IZDXlpsFadMWuHGAQZmwqewPhFKh6j2FdCXWO/
+sADL/NJ/JMFZP0ADydCLxAmWObVs5qQkUbR3pGOx1+vMQUCHKXYzOMQqJgN6wDuQti/jWmRi6eD
h6UXc/Lj+GAe8cQUISNOXfEDJupyNc8hCeJ3ZKEd8gjrPkYy3jEqnB73p0Wp1hI0S5Nj36eOvDHG
rGJ6zEAsDdlcM1pQy5lCeoQ69VhqgkL+FTIBAKV/mMhuwM4faBcx95qorMO47EEmCW9cBdZ52MOt
WqMMYj7g7HX42bX9Zh2Px8fGRpeT5anJGh8MbNOwNtYwlXCuVoPYkFFHEpxmYVvhDaD9Zh/GrDwo
yzmDNsurR/cRNuZzP/5R+nziOhr9fn+1Ke5puCb0fuX6yjogFb9bzEyIxEfs6Iv8bmC+b3x+bxPV
+zdHgS0kDj6YkmDYglnLTMM2hvGbRX+FOsYqZtVexHoM76afj1UeHWWGecLvO7j9StKVK0GIPvxw
lwFTezE2fmv+Nv5Ro1AO+Dco2f72zt/Vmz5+0T4YGzgn6fxogXGyhzeR+uebaEAbAh72h8hQxhiM
HEQXV0SnSv9DqJf+t1QN5ROrmCOqPC1MGXEjCcgaC5YxgVcCD9BCAcQyl0oxv9a3R3DH7vayYeUr
Ps1rBnJQsqUniEoIchBeqoQNfcKUG4k0FsSmTQ8D2BqJQWtkdVtxR8AXn7qBuQH0OpRYo+1AZ2yl
pTABykRsmBDRN+iSzXpBqOfOUpROGIMAcmXHCa6qQH0g7xBhB9KxFUMOLfAJ5VGgbE5PbN+g5SCQ
MDoNBcHKbPc+aV1cnhhOweDlSyHQXyBg7vPMlLz2tcnDe4fvRIxJARLovwj27G562sO4gHDbdAE2
3nwDKQuf9ndL6YBjhvmPkIXT/efly+IbUsz8AaJGtwi0/iGciZ3lBc/6H7qUyR2Aaz2R1RJHEw3k
b4eQg5+Sidmm1cNVswu7hEiUyosuXMWmt88bZVjWqX4ODFzLOPSX5an/ZKhk6bX1Ahr/j+WimSG4
H38RpOnixyDnKEX092QFm4vvDR6kQ59/8pMVewiTOFjVbAwYQv3wtqiirjv2DYFerdlS1W7w/uYc
VGh6mBGJNyyWtKpVhapMlhew8ct+Y7Qrop/RCua3G1+W7RTomNNzoGhtnQ+J92Lk1LC0ZnEBK4gA
DNeBXASzkEM7orrAb3HXg46l3Scwi7i5wwvhJ7ovFGVnjd18DDrAhG/H8cdF+Om0cJFsEc3KJaIG
kfxBAI67mMZTX3MwkTGwV9jhbD6otFZdHYyOdw1IyrVG5i7dMlDjcNqwIuuyHMGq7FfDgfkq6IzR
NVGZbsZphaL1aKxXCdggvhFaeKRIkMvSflwM7xqnL+8pMJmIRXlN2bPjFW4e7B7YNxyeymnC21Tz
CyMdgYLT9JvfOXwNeDlfykNiYcyvG/BGztKNpAVaOEhoek7RjWFcUFl4T5pOKQWl279nGL+T+VqI
OJFb3Yz9vOuL1pO6xleDgQFbxHwMv4iYJj3uWSGKIzwwnH5P3htK6uDjlPyx2lA5hTDK6GA5mK0P
3Ilac8MWMgp3mR5hpBFNFxNbD3MfD7cPXug4lRdamDn4efpG7ULP22JVwR4/j8zC4vZFD/gHLmoN
D8ZwGawsDkq4lLMMKxHZoZL2ZQ0OIxv8MTABFO0MThl/w4wBPmgN8b5pQnojxS5DDHCYE07jNWgq
NnDop85mCqkYsi8opcycUr1bX1RVpDtnl7dej27jCViByiHGQ7yo0D3OL5Y2/8L1zP4VSVjLa8vO
FiYbBclBx4yWa1DIBAQMD3+UO7HB3YkxGSSrxnoCANKP1sAOKy1/0VIKxN8iMWCyYIhSno4MaRXQ
KfgHgi9605cvcEcf7mhkYQzGPjMAmc9PyRD0H/1qz6bBPL+QEwdzxW/mjbFXcV6SieHWO5udWcd+
nKmPeHTsjqDHonn7zCnmCW0ydwcQzOQJ2FA9ayav5OKWGVwpZr8XjL1mRYKCPZIi7O5+qE2Cz+oV
NMG/8AQL7fSYF9Y38j2LjInw4HgAmuV395Ly9xAhMKj4AoQ7JSBHoLOnpuagao5EqkHa10AdrmQ3
2RzC0IRRYOWJM0x0XX6R61+xoRGkQSrTm57QOPFuUX3ZPaRO2JEQ6zEJ8ll3yWwZ4co/AW4OHWbr
0EdfnDh5rcgmk3E++Cm3/dko7ckkBaNgDZFSsAWYEypxdgxCvnJBqQY5kyLFQQ4Pn79Co8JNllzF
S6NCQBvriAxAxtubX3Xa/h7QSyL+wQJlsALPMk6I2d9cKwxiTixl5zwx3R8yFBzeNiG7AVlRXEHm
rQsmip76XsuG6Zm4ZviLY8hM1mFzniEvqmdlonElPoyl17s2Y5AdiwqxlfFlIyRrqrYXahYnpcY6
MerpM0WEgvK5BzQBGJOAsv6DBqm2FeupYYv4vF30fiBEZDmUksux8w8Gpybn4jYYL7MNDExDzVkS
kSIftQb7PmQheKg33MuvpmpwArHTQtSZPus8SAD6akjody7xbX4EN9nTfiOAoxBnqYPXdUpyjb5T
XVVvuevQgrwlsjnyqkilvhMPCW7k/ImsBfpzPGFRKWulFF5AyF7bd8xUI51RKnv9WM0JlsM8OkDR
k21PhbmBAx4ifWtYd8K1JgLTYbC2dTvGkkPTWXw1mgxZ3XrzeMO1nqH0GQBgAt0yI44lOwKWkrlJ
agRGGBDr8Yp7E8GmpdQYMZUGksuZyxlKgRRF+clh/4E4picXSXzX2eFubC5uC/xcZE6uwVGCZcxI
vhq/YK0N8z4WI29wNnQS9JuVLXHzjT6P3A5ZNkxHml5MhckB17AbNGetefM3jY0QlhxFnoIz0rZP
oE/cKV6BjIwKN9ND2Yd5CXxtTVGJ9wvbpfBYgqOhvPnM78Tp7+or3Ch3y+jnfaJ7Yfb7bC8kAOB3
Ils1dqC6PtNwonEYodegQ7tP3lwhdrQg51AthTrm3wabkys39t9MCzsjmPCjTRTYGGyeAkykIJJS
KB0keJk7ygDGvkVjyOGBbCCTDf35nYE4WWOl+kvQREQPmLNQNwKkCkCn4rxVIASAfm4J9FesuLAR
2AnwJKBGGf2JRVETYmb3h8tCgk4PThFK9GjvTlzhE/hJz0hAzrHX0tDYzwo9eRLf6bN2/5FXiKRN
2h0MsviJwkJdN0g7Qlo7sqUSZEBewDv2nkac0cX9nfk0ChnWMx68Ob7IwnPNw7Jvjkf4VOhMZnf8
j7OTk8WsXc9/7jVmgpgbBsrGxL9kFjfLLyg/YTTlRYq45b7QvFzaW3ZJwD+SgFozOdjM+DOdQbgf
MWDMFC/m/DrDqC0XdsfGlMkBBFqOJbP49tAe7ZF26OJBz+r0C92ynMYLZoP2P04SlmsphfufhgFc
tBVLkD7SUIGHmqWArzvRt0DuRASEcOSDmplvbpFz3V2sPUABtcGJb7ZXjRQYn1edXvUnV9a4ul+7
MTjzAJnIjRg6RedMayRoObESJkcKQHAJbulIb9miTW6rnhT+WBBxUKjLMNGM2PdCnkKUuMa3fy8T
iB/qFf2LCcpxAu3ny+89OOZBY28dFSMSFLpo4rbz1zjoeekRC0+ZgMUJobg/cSQxQepczAsjo+ek
8XpY/P3QY7DpXWeiFc2xMUE8nyi79Y4DMkNR4uR7VnbSVTjUj2rFX0kfondsyKUhtG3+hdSj4+3b
DZmx9uS0MXGPMoMUao+W9Qa7R9YdDCDUdxi0mEJlrpi7pEJ8k1xqIKs+zOm/CV2hcpgaoTnnb2yg
pHaai8SWU3Y2CU1vlt6gEhks5WIDg1ukZr40tNRjWmcyiPGRbW7YJ6Hq01BrC4N+N/FjJCu9+Jsq
5uSusbof2ez/lrqDltM+70ps6fz/WjblTLQieSHRZIcJW1wYDnNJRFse+M2Zv010I7zx05Tc99BH
074HYD9H85IXoBdvwgsLy41FZ3rIWEuzPOriXF8VFAhEe8QneruZfVBEggXQAOvs9BiydgW1I1N0
QGwjKjnGh+39wwRJ5glzcIl1e0YPCRCDpBt3HfYtLc9TiCs8f8iJ138pSXRxcOgw4qJvbxlkiM+T
nJfPxBMHFs8Dan2YUaeca0sVt0N7zm/334BRzznzMEyQInGhHEUunr2sX0b/Abw0aIF/6nsqVAKH
x9YehFRcMKoWA76IJ8zuhIYMz/YcIfBrZ8LeMZMCi3RwDv9H2nnttrI12/lVDs61G+4cDNsXzKRI
iZRESuINoUB2zuz49P6mfGEtihCBY+Df+PdeQbN79gxVo0aN8RbAxKqWbwjTv57HtIitXSZkLcI4
6uXgUl8Lmmv50SUqYMLIwV7gnyHQL2xBaDn7xuElulZoX4TLou7FZ1eAadGQhwkkutzOE+WT48Ok
zVFgTBgHjiKBLBGqJbM1bio0BBgrbVqjHrGzpgk6cc3gldRrnJ7Iuel3AuuDkvYevAtemOCUtlTt
Do8V9+qOu+Nju0bZkNQ7frZOFmxf+oW5VmUyO1qEqQ3bBvVg1MXvRU9/yY4m1mFLe3NQ7eGHjpGT
SC3oipnI8FrNB2xVB0cB4eSEIG80qoyJ7YFuxG4+fFSkhxTRxHk7+mrJub/kocN83u+eaDLAOhBN
IU5nSdxydLRba+BzfI/whCgGOxL/6DHHm5UdM6ugoZQfFcoK1EmG8mm3pY7CvU+IvfDJN/LxFxW/
1/BZVAW7mQWHhqMIRxt0rrkkuicoA+QisyG6Y6D7h0eYsVydXwm0LsFkFGioMFREbGHZPOL5xl+D
RQp+CykjmnP4gSXo3O4tTwcKSq6LuMSQ2OWASu+Z5FYUwcVkAaTUXDOcyWI1hHybEsTVJdOqwFFB
/4Y2wQqXdzrhb5uYA0fU4dnrIAYRv/iFmXcqKBGilgh23Y1oixl7SOCxIUFhv1j2AtT0hKxVM+LK
UPGyG3anjljwOzVWCQWMhf0KC2Mszb4AEHnowVcN7F7wOfjJJRZE0B9e8rFoTGGRHQ1IlzRULr/N
qo2RvCnvlAdx5/MJiapRToY8wA0S37v3wRysQ7QlMI6zAM23FsW9DMpCOkKeVI822HIzHzRcU6AY
mYuKGikWSTlMIC5U5oHyHwxeQhB7XHymd/I0pDonLbkDRbEOJZwnG9oikk70q3nPzpOwtaGd5u38
nq61bSL+PjU1YbkUBBzGXD8YOhcEvt743TlJrGnBNzmPGqzMljrhUYC/mTMqZ6K+h1/5iBvgMXq8
F8Js0M1AVIU5a7YUdIR3YTUFlDVgvr7tPWd8Sg5myA/SsyKyBs5qqr00DImwEUPVKT5GGDOKarEI
59QRVnMklvJ4LzCWDRIndN6KRw53BW6mmG4kHwEeY7Lw80OIxuN+OYypbXPkmbCNecR3kZVE02oo
jkI4OffRdJvOIQA6M3sPwYFGDyy5R+EHORlaIxY3CR2yd+reqGhgMbF5rN5xk38/7JkmB55Q/1Ba
A/eDG6H4lJDQxn1zp5901Cp37SdP4L5kJFv011I6XRafOVaEOSY/8a4xkI0YHI4GRQV0ByjDH+7h
sqDMhssTwb7Z47Zq0C2IeMDamxJ8KuQ98Jj5SQQVc7r6nrS5pkwg+i7dd+upXJR3RrMR5ZL9UH85
77NHTvXwE16RShcmMGkM052qKCWswxPNmaRrEatFJZYmAoWFOoY1QPi5s/fmNqGWDF6A/lvBLFlr
j0JMhRTV0KNP25+c7XFO6VUe0YWMOogDJfS1iOYVCROlYxoNfdod0ZiddJ/GSn0Grv86rIGnrZm8
E6KrSK1N2gX1TPNBJkiE1fsandRP6lbihD4l/jI1BtLSerPWbJqp8mpiLCziWu8RthnSoeUS5aoU
8esTkhrNOqcRdGtzTb0Y6BM1GELOTchuoNuaNbDkYUJ+76+pTvLxadIcyyNrg+cC12kC6FgTYAF9
MJg0r7f2Sw5UIDAX8ECRy2QzUk57mX/aTwUpEHmMKInQEEooHU7Pg5eOLPDTuBcq0A3yXg2tB8qU
P0oDCJR7+puznUXH2iIGmH2CSkETMijyd0EJenL4YM60d/QIykmwM/ba1FiINlUVLR66++jeTRZI
QegvHWQ9uEvf1KzDx+GFLwafnQYqUXxzJ2KePBrZqdizYvmU0IIX4YczQ0NmidfuE5p+dF8E0xI/
ZlEk11f9VwmbaFKOTU/YPxufgpNWrIi2G4IYEEG6+IhyZ1sDBGBSPbRHAWLQukAQcBLkGUqXXIfK
RkjHtOPK45gWB7P0EN4fVjFqchNhlabBWzxP4rvww//QacIWfVTRTJ0Qhn6n+QEBXyggTjByLgfh
mshxTrIMxESoj4j8e47m2DSeifiQbisfAY7mxXiL72i5vTsjDk6osacukFN2DHYUWcB1EPybw1mY
VC80FnMwUSsGk5HgURTgffDvdSzRkN+dqABz0euZMPA5Gwmro2wuEzGRqi21uTX3uRsEa2/Huc23
OoyLCcaP3INwDTc5igRk7cUK9RtYAZpAUxGXRTSdu0ABQ+csE82Y8uAFmR9KBVAJZ8QLE/GinMSv
PjJZDzv6KkWHm3pH03pAYEIBDASME4oEvRrC/UwHqwhjJrjGojLoi8RGHFacn6ip4Lcqgq0YqJQ6
HFOtwa6Dz9mMWNTQ0Qh5hEdDvfSePYTjnqwHeRNArRCiSemHxnGAdpAoQAjRlxp+y2swoyNXlFzX
9fizmJ1nosta6ECBkdOZLABrIKonmz4mJB+hhc07mn5YNwQRPLSQWRfXVIqIlP/UvGToRcafKobF
+qQEFRh8ljyNPnw+4ruAziXkDmEEjTkArDvWEG/4JeqEAOmYGI9PKVkvl/6QeoEAKGhBpleZzUlz
Lr+qLALiNZbUVrCJOD8fBfBKQoagT7GlAXVKIZI0IUMASPqiRYn2d4bBgUlkAfmslwZotJS0GUOh
FzQ02uUUhApI7mkhW9H+vIRzBjDtzQwyeh9Y2ZyeqRnCXHK+Kig79bR8pqBvC5UlYUxLc8sgfbcp
qIrNGH/k6KjAJkfoCEykGdC/MU9WrNlik6+jR0TaDp8GcnP3tCDxzu59SJQY8C1DaGLUrzuyXHon
YAs6c1jd3cwkljYfgyNSR3xusI4zZU5aQ0CR1InNGb2POVMEI09+8dgC0uiMCTdyCMidPREYTtKl
u47um3klDtuKa/LE5yNEg70uoCt5QWGFJVxPztxnPDEduJCraRPB6pLayBxzdxRGCNO3cBvpCY2O
2SrZp+B7GlxwGoKy4dd//sd//9//87P9H+4xXadR56bJfyRVvE795Fz+r/9Utf/8j+z//vL863/9
p20psqGYtqKaum3LNv/O73++P/qJy59W/ptWBpHiylqwzJVV357HD7HP9i2QqpsaHE9+upCqqeSF
syiiXeYwt6xNkpESus5Y8/SZGZFLuGSLtn6HIFJpb6J2+vcjKlceUZVNx1AdR9V12TD+fUTlLCVN
kxvBEgvJ0rdHVXCMDkie1+eFZYCZ9oCxcj455AsXFwkdHD+tdjeeQUzDxTSpsmXqsmJbqmzrF9OU
pnUWhl0aLOXy0SyU6SE5jLs6w2oAMByvqKg/zyTU5bVCGHNkk3PLgurrL13+CguWp336+4Gsq8/j
2Jpl64ajmmLOfnw2I3aKLI/SaFmjZ5+s7HbaxHsYvcHN2ZedG0Pp/w5l20GZhlYI1LVRt9VRP5Uf
8oe5J3Iuj1E+jvfOS8k/1THdU75l0XKfHrtjzolzND4wKjmj0Q8Nf1896jv5ZDynL8WruqsxIsEN
4e0544jFnxXEBOMCqnQf4mdQ8UHGmdPkpeC320ErfhXRfX6ctK837VZ+RhF1h+TAE5d396Ts+vec
uu15e/gwP+wXWM7Wc/HafHSP7ov1DNLvvrXvsFgeBdvkSKHK/NBfDh/xkyCSs+G7j3pTPXUfGpwu
6q7s+jdItfIHv/X3l1PtG/N5uZzlVpJqqaX5EoBj3FUfB31VFN7EyGlq3mV1N3Rza1elJ6c0h06J
2VevoxTrDO2iH6buIjv0S6kJ5od44+NJ4XXjKpOAtnR1TR/0Gubm3w989fvbpiU7lqMZjn7x/cu2
NM++HwTLOFr0ajKu4VtBXPSakVuuQg0QK7ix41XlyhQpiq44lmHrqq2JR/qxujull+xUcvAMNs93
HvaxtFL3KhBclywUD/X/nnvcpMbJrFhsr0TaJlbwkCf1ssTAxWqn1nkRa1hQV3hbSvuIHfr3pCjy
tUfUOToNzdIdy7o8EFS/sDPZTZeR+6i3KwtmfaHvE+uuxqHSXHU247uTvwe9tnJUR7VNW1U1W1bF
M/2Ylqqv7HOqVSCJEL8a+rLpvTMXabi1k31Z3PgIzrWPoCmmo8qyLpuGefHdbbWMrFZt7VWLQ2+r
jbXmPlPWavFus1u9bcIdliYghWzvsrEnJfJmE51YVTpIw8J1h5lH0NtQDEuWB2OiCeVV97nqqVx2
Pr5jpEBYNLXBp4KHc/QcUnzVs5UiEfQ7iP+6FHH7rR6Vws1RpoPAhKxuQTrkPvV4gkhG2iGxZ1LJ
IaGtakufOS68xp6yuRPcQVo7hIRfQbfTi3YQWi4eWM6nSh2CFhSH+C6jOuvLTx2t40qHyLqpDLWW
2mFA77YCFw3VifOy81ccweOUsC9LulHVeJjgwTquD0NJMYnussFz4SEbFs6kFKYCTZJ5bEA5nasd
iE16ivtT7txYBtfOfk2zDM2wbc205YtlkBeSZoaej/klbXRYvhvYrwEcYNFCZ83fK+7q3ftzLLFI
fiw516gLzyhk2kscINv05PqbFiq2tTlAuPN2SnJScRaWv3RjHzSLvwe/dvBopmLYliXLvO3FQenK
hts4Zpbcl4kzDOkQKppToUKgKFeZBf/JpODs/hfG1DVZky3FslRLuRhTl+vOPRdpuAQKKjB9UFdM
b1IO82IlQSIJR3+/onYtttGZYF1TDEWRnYuTrjCKpJISPX0mowFwIpKhgsj+yJ6tST50MX+P6YZf
uptiJiBsGhhAmZGDG58RsRcsGuLQUXEMhn8/lymOr3/jHds20LtWVE1TbcO+WGOHXC5Ch1lahSFp
s/feWseAI7XBoRGkrd3IPltR3Yam/6D4GyN+l9ujLk+lmsi/2LryvgStOMt4wFtsGUqKtjGpovcs
3mCJh6tXmSNgGW9y2h1SIdW45aBQ5GBRHPB3iDZqDrryjiMXYtm0R+fymH8vIbPVuPeyEErQKCqO
NArYUOWlfOhL4cg940uSawCk5qnCLCrrMZLpojFHo+/QSNxQBqwsAKf+uU3e/56w30ez7SiKapka
k+UYsvj9H/skLIzwENuOudK890NP7acRrnaqDE+lOBKX/T2aWIUXX4d72GRTaKqiKIb672hOaamG
3DOaYiEOk6sLOf50fAQT/x5G+X3S8C6GyQWgcwlzDfw7jh5Wdd3V7IZAzd8UDwodfoq+adO3Nj3r
3pCjdehw/3YFyZEfzSo9p60MIoCMjV25Zy7iKr6xZRTxcpcv//OhLo6kklzBDJrGXwLxqerGKTb8
S6SQaXkbGW8IfdUeSEhUc9Qcbox9az4u5r2KtDZtmwbfxBYmbLgzLNzx9gWgrv/x99T/Pvv+nfmL
+N70s0Ct5YyZr6gDUCI7b1RvUTXTNJHG8WGu5jeu+ysnPSOapqaopFj87+IkCrW8LW2niZahjCne
NOKQQUQte3cSrH4noALw6lEHa7Fyqu7/flnld6ghxnYsVplFjqeKef+xe/TIKyrDTONl0RZjTT8G
1aYtqRUdIDdWu84qJ7m2VUr0hTY3Rv6OmS5Xk2k6mqOY7MZfB7DeS4WpFK61TsgrkklsPavdqtCG
2IN2KkhETnqAeLkMDdKfe8Vrmt7r6b2bjK18U1fDsz1LbVivymEk1esYklcNNw9YLUjmh3rmU+tS
KcohfEiXioE/OCUxBBe+YIuDby9hMbvGsZVXWs1Q9rSVp7p6XzrhUKdC2I+c/hOLSwyx5WTiSwtj
rD8rCB+hNu8ZfB3aQKh2SQw4TdrlQblDqe+882b+YRogY7LJjXftPKmEBwQdtqMC6715l8+oxjcY
D1BtDMc5LbraTKMrhfKoQfl1kSIoeESc0o2GQmDRSci6UCVDPcKfRfrYkvYZPMR1r0zM/lF5sKam
Oa2RTZAnqNQWezwlPEjq0vLGlxJnzeWHsnVbNlWVA4kc/N81Umm6a0jhGeZRs9XVlV/vDyraxuni
AFgBCTlmv0c3lseVXM12AEV0x+YetE3nIspX8jZL/CQJlx5yW106raVV3mAveWQZSM0mI0oQeYl5
judZFS24JUnQdOyhtLs6P7Z+Qf8K0jL9Q9iVU+6ymEbcWpkJlMA6i8x4K9CBv2fqe7f8mqkfD32x
m6RAlhMpK74PyAZ/Qfed/RR0Rxkw0qctRW2HleQgHXrUvXseSpzWGtWPams6W9mce+3KhZtAWkr/
dPrY0rZjCRKBt03l8MbDXj3NuTI1C2RFMTh9/v2suWoRvFZKsOzkzYEerDJZOEQZzSKQ1kZ5CggT
smGlQsFTtn/Pk3Z1RZlktrZCwMcV9+/QTtRHvlFwxnq1MggMiGT19GARU5tH7wCfsEeSGfB9Jynb
XneXOSYtBtqQGmUi4DiAAQILN7VGiv2UUlUsQ5pPaawo9wZlGtaiYnEz1mAS/lcd3IgArs8bE2dY
jkU2+Gs7GGbiRk0dLENIMNK74fOkK69ZdDJEkXrowAHzy1WHcnlz+nverl1Nji7bGhE54fll5svN
UZq10kZLFaFWOx7FgMkAAnwvT12Z7t409n8PeCUWdQh3VAEBWjrh1b/fSVe7WAoOEgAUuBsQF56w
+MjWq79H+Q61L7fNj2Gci2BHKXy965pOv/eeWe3NvTWrH/JN8QQAVa26Ld6Bi2BSbZwXBzZxK2Cu
np6edEgXRIazOPVBBKvvbbhG/chFshtBpBe+gkmL+H3ygemYCpnro3lrN9UbjqEYlFj75pN0FpH+
XbLDIIs79h2+9P35HVsc7XR+r6GiJ4/aroD/Fm1oiwPHitVxSY2GnkvrCzeqbkT9MnwxvowvSEGi
qNmhX0e2C7r85dKIY00MyErUOK1BIYlKJ7/oAvc/Ihj4oT7evFGvxaY/p/EiPHOULi3iDuwGeMtV
UQKcAiCDGXHcVJApWSxnfAzI2m26SGSsxhVgvoAQ/u/PeQWgsR2HnEpXdMtQ1MvPqXZdlMTqIVpm
zkNIrVCnik7a0GorlbaY89MBiSv1/e9Br8WHP8e8ePeoUFSjOvTRMrKnYOh5OCVhcfWjdCtN/c5D
/12sjky+YWqqqhu6YV2cXW1gdbFceOmSYphCsdAYacseZQwIoObCVQfllxGyMwcHmJnhXdfdCIR/
b0kxPHkOGJ2maIr+75astLjn6BQQhLLixJbBZpptR8j293z+PmoYhkFUyzEs01Qudn7iVrbfnrl+
ifBFvnGQmhFjmVz35JOEwWV84xT4/QXFiBalBofsSnfE6v4RiZq+K2d2IQ43KnsAAHKw4y6ygFVv
fsLf18+/Q13GFmXUnj2fjRLSnpyssnrBRZM02zRfOHATMQ24VcX4vTX/HfEiMNAiiTxOL+KlUqJV
QwGc8iMGUH9/s++K0a+lacoW8JTlKJZ9sTSDguTd8Wv48NI6DV9UaySfevnJsPBUXnoGhAvcdt1N
V53Mwzw1z8P3JruB4lzfHj+e4WLhxLqZlXkjwT/3YF/QZNOd+rsYUjJFSH9MzIPscvn0VBy1r7/f
/uqK/X8DX546fV9LyUHxQnH6nZehuwGjTWksEOfdB5WKv0e7ulp/jHZx3hiVXQZ9F/NBz8MK3TIh
Au/MtXb1X5xRqoU6wLMMAH1xO0ZZAEinUYSL07ViPxa4yulkPlpCquJ/tIi7dm+Zt0BUxUQ3IZ/H
ESRFrb8R9lydXlI1wzF1QkbtYnvKZWufXdUSe2bapOOMZKOtdkGwkNVtqnMIbf6eYPPagCoImKNo
KvmpcTHDut61cnIOoO3Tw/ZUbaQXfQdLS9/n786LTtmIgtWbRwawC96Kt+C12Xuv5f5MHV9/TxC7
RGnwSB+M8oix755G9j08Y/mt+DCfvZ3/hvjNvnzCXHJPe1qEXyPN4cm+PtrwNGiuQknnqVqL3+I/
oK0c1RddONVk+QD3iVONRWMwVvfpx98vfSW2dGRVBwswVNVQ5EuAWYnSzpYViwpVMebyPmtbrVy1
FbmsvyD66ujZ7bxp5ixb075xelw7on4OfTHfVWCZ506r02XZo2yNtYwG2id9/v2C4gS6PKF+DnKR
c7hFqjc1Bd2lX54a+Ai0fiM/b0zjdJ5ZN1asKn7Yr8EMGUBZcWxH/S6z/LhRIskvtEQDQ0tUb2hj
hgIltVgcogXREJAOkREgs0YHLxcbkZEWnxSXgnF2PEdwYrOVjz97sSWdsCEx35iHa1cQqYNuqxTK
FUO/uBCKKndLR5egfG+9OcK/6BvnqxJhz5k3kg8zjMAhx3hY3ONu/0CzqEfLINHwsezhHy7aeS4M
zgEiquSz22rmKnnT0CrGfZeLzKSNSdr63UTXjyi6oK6RT06A+OdXWIZkDLNKaJN0n668hniSopKO
lOkrvevv5uFOChAy6MDc8daAvlHDQYPibyizFgnbZl2s6FB/M7EXhoMzootRa6egyLR7OXd/T5Hx
HWNcfj/OPIBdVdYtVb9Yka0q16XqauragHeJ6svDq/ccfYarMtues5FkDSJj7qYfIYSZirY9zvgq
fTcjFPj6UQrBfeOO4ffjkQ7lcRNDIYJQi/Mo4syFvAndx1CaNjgkxPRpvpTuzOhHZ9SD3GVhTBsF
1d9o44d45ZjLZY21NO2siMz1g2wi4zKwlcYmfaWI9b3EqEm65f4wKu4yqPib88B7aOFLeDMHygst
zqLDoV/E7iwWRoIAU0gVhjMFzg/dUYj3Ka8eEiAPsHYwDwIHAnKnG6z/KKnKSzgQDHFEhRbGcy77
/i7P7qhCY4VO07eNBIb42RZUo2ezf5WDkUHa284SuGIH6DjaQ90DPWwLqxpq7luvP/jBNPvAIlRC
EQ+7bUU4obAeLH8X8mdkaACH8j4H4eqXXfeR0Mu97gaCBJYvuU2LO8nc0OmJnEw1kpGQoqVWNrE7
mthQ0CjN0XuZzVtkaNAIdlAIo9NPHcqwQdHpcuc1xoza1EJ+JHqMFzXHdA+Dke5DzB6spT5X3XAC
oK0IEUUZowh5xFG/tXAn/TIpfX6kNELT3IUShHwv+VMbcVO60tJB7AzZGPimTm06ZIflfdOMJCQg
/IeDPvVofazGFpeIv0AKMF2eXw4j7Qz+8ppzf2T2pEmW8hORyrLdJnuEj9tgne1lULt4XFiTDu+F
HBuRSUJEn46oqjBrofS2sSFiomHYDPgr8HEeFLhgyaQNntvwmQ+gI5fjzbIag9BZUOqwYRuYqhZi
wEgLoHFj0X2Hlh2SJOkwg/Mvjytj7Z9HBSQI2q0Pou9+3zpj44R136r70lHAMBbNY34vesJAwOct
IqbaqH1NXpXqmVwUL/MjAwud+xg2dTPMROZJu76kbYMJTBD1WaJlbfEGBfIZoW9nF/tvHo4vij2U
gX8fMXkgTJvLDxkUNAudrWFEKYUg6q5yFwbksGymoK64aCFZVjswy5zJgnQyUPxxbkxKc6TQiF3O
an/tanuCPzu+y5wvE6Yk3Zf4pHorF7aJNCIEdu3RmSi/H8aQdYHByoEHpq8jgWujMSR392374IwT
aO313Du0WOuUYK5DP+yxcejuM52GRPezSjf+8sWUJl76acZvehpA2RKy2QlOs+VrQr0eyURciBIo
bBRSD+WrS+v78nAYGdhU0uucpqXoxlaVsaSzxihOR8Euhhu3sqlV+/c+AncdtEMJ6uwsPkN1K2nX
Yb7o8Mq2ECPb9F3G9zAbZwnaYhFGcBTCH+18igKcBpMly7clKj81a82raKPSnspyWCIggH5OSp8k
TMGFGg8y7+t8flBdiotAgCm3TrpI00UovTo2cizaQ1HPjS+wYrmk+sJBUgfSwNSmnbw9p5vC4T4F
uNbXuT5N8n15BwW4pd+Bc9ryrEEPz5HDqQBttti7ujXQNPRucZRFr6+anIJt/oI8MStNmcjpTPpq
ET8AZ8Nw1/pylWJ4Rg6hx1syuPMIq2Ytj8pPffO7R6n8L6S4OoCTo5ngXMS2/2aCdtAYSaBDeyrQ
CzSIfzKC24qD4fj3DXOlAkFlzQDWdkyiA+2SZ0FoEGZun5mr1H+RHNIjb2LB0jVHVkbnYTOPEYD8
Mv2TwzdoRo229Wk/9U5yNtURj0u/Qqe6ERdcqQU5MjiGLDu2qZiafvHubaX7UWCe0+ed8y0U8hxN
kBI6j3FuPzz+/frXxzLBaGA0mBDaLkL6Kk6LKvT1gIybA54EX/U3MRKQHlDrOZ76EAwllTJJj4t0
u8mVjcJC+vsZrqVRwPwa+D7BrqKr/35q7n4pO/dmsIQ1BAacNpu+26coUvi7vwdSRLBwGUz8HOli
YsMMigkRbvpcTz5WH0cDS4t3JEVuLN2rMcvPYS7gGQdulB0HVbxM4bKRd9N/7TdAjnE/Djnxmi5c
6WDUYSjdQWyoeufOEpSaGhcuLvGzRZdZSU6TvyBn+/cMXMunfj7Zxdc2uzDWiyCPuXveD97J7KAd
a/JYbxa69dXVMYvemPw95JVon5WsGrqjm44CZebfr2tGXq+VWRYty3hc0RjjngpxfG1A72+yJa/g
YqKWIGsU4B37V5bsZEaolD1QdYxRSDklDlagKho3QCrjyoLVNNJRMlON3alfzGLhp40a5RrY5muN
tCrGZUKGd+VStHhUlm5xD+vBoRUxbp9aut7gcH8o03ypDLHDyGiuf8NNCgsEcMMZAhgFPeHiP5oH
oT2PhvNph3z/KUNmAfBCGpX9qH/7+5tc2wiaJVg2AtU3ART+/Shhe+jrVPKhHUPFLm3MdoExtzW6
K/62Tk9evY+ojyneDWDoyvKDa6Nz3BrihLtMeOTorPVdBN0mH0MOHOTb794V99b+E/vrYpszjEW6
B23Oci6LM45VlJbc1hFMHvRXnBPEKcvWFq259y1MnQ5Qw+RVKTtDM8GCq4PBO72JZP6eYkXRqGwZ
ACWOZZvmRXLnOQ05jWXHIovXq61zdgZ5v4+zU1Nv1B7COTYXfT7Mmhur89d+A3MHeRezC3/KvCzm
y4VjuYf4TAHgGz3wSSM4UeNi4/bHmxXaK4MZsqpRHRI3KFfVv+uobVqjUdI8WtIkVhTE4MSsoCfc
H20Kk+HGRfE7mYds83O4i42n1aYWUXntnlEjf6XTYbCfTAaP1ni6HCArOH463c3+3ijarxvjYsQL
lLh0w7w3Wg0ZjFa7F6A0pJoi9umX6pSRjS2tUQ77MscwkP5uQrbAJKMrVAzvlESWh8ALEAgkmqbC
4P58yKexCKOiEhXdPnyXlPMuip/czF2FcrGkXsmC3FnVjUP/6keCTuYQUICjmRez1lXeIfRjGM8A
6lQLwGEBPrJ+36S3gcpfO1zM14+xLuarypS66jPlG+MOm2x4Nnhdf9UWySgCCaZNS5/+/Ym+ix3/
7PaLIS82Wl6WuZmegctEBGPG4aCld04D3Iaa5PdIbKlrO4cemy7M1kEYeH32GtSEqCPfeJBf14J4
EEcVTBbYWvLlseOWvlLVqeYtM6GdR4KIu561PoAKR+2XUiOfWu5zxMew5IZAXSc9z/Qoya8RRbk6
efz7aX7TEC6eRnypH8BXXhqenQV59zxa7VuwgsnD4+NRe3wcD4YLDDhOiNQPFk9PX19/j/u78Pfv
uN+//2NcuTpkhmaz2qhNQdkAZqti1ChbWhZJxqoRxLQ8G/89qHZt6ondbYJ47v1fvFGtab0qrQ/d
szPLi8HodTWZ4OJzfJxypdE2Fw6fD6OjPVqb/gipC2m7xKIP25Ovr43n3zfF8O/HubbhqGJxzwHr
2c4ls6GOfLc2wjiiW+XdREQxTObl4Sjpz3lDQnqrPn9tyyng8Qr8Lep0ly1EXlAFZVOl+UMWbA8w
Hx4teQwPVKVhC4nm9sa7XZ1p0yJf0Dnuf5Hgi0DOHTdQvaWNLrayUowV1bk2neL8/fck/k7MWEgK
sC0TSDynXdYCY+irZm3a6KqO7zjs9w9zdzAnqZ+Ox/iibGe3ooZrX414ThZ5iAkh5aLEoih14cQ2
1RyJJt7mTivmLcbdp0M+1I+cKhU7d9PGYInmtqfn/jyOw2EJxGbdCJivHmg/H+QC8rTjQxn1eQbp
u5qSjVUmUsn6Pd7iwwSMNqtGzDg1F40edMk7SUjC/D3zv6JoJl4lEaYMS8MVH/rfkyPu0wMtT0Yo
7gt6KwDGYZbU7un/b5SLWylrI/hGZ6oAznnhc3tSlkx6SGS3ipHi51xeDz/f5uJGcnTuhszgbWx9
wxiZt7nJXVEcMSV/DXJxBx1C1/V0J8AwEtssrCxdYFLa5fo0nbdg1Nph5WOK4Z/vUgTH4vfMfbeL
Y5fBvAb3k3QcrOiSsJpdlucwAdGOQjzUp1Hf3yW2M/GR+fIz5Hx6ZB+J52ItvScOSXJar9nzysKX
SabOYPSPZoP4Aazcch8m1qjJSTiifhCpJzcEEzeqVYEtslo+NvmxAq0thUlyRehyTkZFhusHGpFB
WK5jOVlAxn+BFRYpaLukWBmUNAz3+kYPFuewWdvtR/0WN8YGk08Pw5AYWWq9HHnGQyY9k34FK5pH
Jl0DSCjv7Ky80219YCi8HsNqPtrLofTsBv2TTuUg1cqZ0nbz9gx1orRGeYxpRJfN3Oy91bEjR+Yk
ae9j2R3oB/raw3zYqMcDnOMgPEoSAq0ugmIAsbq1CONh2Lvr2kJZ8LDia1PSL+0vKUMK38KNIEB/
CkQT91IFuWdnLpLelK4zsA6N/o0qtd68auvCr3fiah1zeRt5/GhVJu7zR6dIF0qy6c/mJGzRIaes
TOcljXHxlDF05zAK4D2XzVq351XdjMJ+HUrlRKONegooMIqzWQa/k1fFXOBDPBOxUYIoE7fFGAXQ
aqpgHs+xO2mj6rHrA4inm4QYxumxwbRPAXSBhKYrQ/JonIbuWdvrnujeTfArNtplob85TLVAErqO
z28GcJoS7dNTslkUAspm5tBn8ANEwsLBH0avTu6TnlVruUz2Pr2bf+/x74Tur30hztwfwQCL16dt
KsiXBwfLVFuehCqKX4U2YflWOr2bxr3sqbtSiSdwaEjfR1I6b4p2XloUPVx9rJbaLM8MUrToPq2a
T9lFovJgr3MZRfByEZ6pg94L2+bmMPFklAQPdKKqL2fZWqrevYkMcLsJ0sc+sIZpW49yLX6UD4jr
GqJN9TCX3XCanVFHzuyH4tw+9wCwf0/Bb4Dt4jS9iMOStPbVttOTZfaJ7Y6CrK2oQA2Dh+hD57lR
q0DuAEro+cYp/ruM/D0wRBpRPf/dIudmVVLZcQSyF8G6wKi+i0Zm98ZySYzJ2aMPXW4HMaUUvT/C
777x2teP3f83+sWJ6LadXedFDKhHsE0QRMrRHrZFM+XLc0KW1d4jXYJGNYaF63H+k420+a2nuJa+
qSCLhmrLjkZDzb/rT/H8TJVii5AcZCbdVzGylJQd+moHCaXWVilId9suZO0GZ/I3uVVMvmHJBKM2
XXyXzVORIfmKkRB936FxMIkmk4nF/z9M5ut6gNTEcjzG/Wx2iqabze7GzGvX7qIfQ19ceJBDjbI/
a+FSK5xBTT2oDGcpqgrGXg7jgUBA/Ow51ccQt7lsz/6NboL/w9l5LUWutOn6Xva5IuTNqUwZqAIK
1w0nCmhA3ntd/Tzin5iBooKK2UEvenVDk1IqlfmZ15xMPBSRTi7NWt1kz/0+563Zcda0Grf+FyfH
V5raG2kT0ascSdUd2/Ywq3loHyJEvdKHDQ6Iv9//qQAVNhctfyDjinnMl43nuWwiEVwXy76Yn1N/
O42fgEdCpt9HWibyeHNjTcHbp9pIwncUJ+mj6vdim+S72ZxsMPFUUQdQGll1ZpzPGvxvAy3v2pdd
NPHbXIxacZlRVhGaiDevmbddxavb2+HpZofeK36gwerN3Vxc4FyJxMLm8Rwy5OS0gjeWdIDiqmgc
PVVDqHtLMad4p+JTmXssKFK6LOGNPlO/Ohn+Ul7VYL/xn3oMdYoLVWzUup3uG6/cKqRy1yi5t150
v7uK3P/7E1zgm5TpTH7/5N5/mVg1HyKgqypIFMR4+rUZPcKpBiHy+ygnU2KQ2hQBSS5E+ZPm8GWY
UpYLM42FTwWFuUTNhSZs8E7wAdawB7EwgROWzmx9p7IZXZYUMrSljXQ8i3omxaORNemubaN1iLIq
HQZg4ioyEjm7rXUOT7msweM1CntJh8IDItVQjnbaJBXYeOYm3sXWw3+SwrORvHx6DACpVI819CCW
r3+Zx8mYS2sMIDQbaMk3LxGmZoUtmLd+cokPOiodwFcEr+jXgMMBFlXldRfCXt32dPEXMxGEmhKX
8iSSTyhd//88ZPYbE4kKOorHTTtWbCa1QZjuANkUOOaGHnoJwkvMBWXOdC8NZ2Kr06tqqaPDlAVf
oR2liZVatZ2c0iGtiqul5JUXiHFM6168sGaC7+c4+RjPJW0noxld50glS16ewtGe19IHJD8JoKlp
l2qGxY707g8P1QiOHHWKYZ0T0wqjv9LTZyN5n2mJnJnmU/vQ1ws4WgOC2sdZPFNbgZymU8h3y5vq
UNGudFo4YCjHobV3g0YYihM4j0BjDc5cgbnc4o+VblBYNzQLQPln4f/LKpSNRJ21emalZ9p6tlCi
jTZ0tfLwEvSV1YUIiR36cgPyfsTHAm5kAYjGzlEKD6mMD1cNodcioKIpS6uziTiCXwzzuSc8nROO
D3HwTPk5Ug5y8sc3gq3YPr+rI+ac5laSRkflADcbeatkwxX7r9Aj9KE/twhaWzVIMKxY1YeY5s2Q
4loP0kQrezeHWd8DZLTqbal5k7gXR5QnS5Qde2eCaY9sc0GyKlLRdifE2oY/IwLpAAo+RuRGF9cF
GsN+jkpmehOA6mFdIetgRaIjBZsUeINkPPC6JxWAKPFcNe2nRg6xlE4TRVLoG4lAT7+/9nBLpXQW
5gl0i2b/peh/vy2c7fpmpuyPufbHx5v79vsqO7l5fhnxaJFZrTo1yWDU13CqqZhXab0CbGFDhTIj
jCRAU/0+nvEDCXh0i0cxW0/QEltTPN9f7jE8WVu0Nq7319f3lLwCe7T5Dc/g29F+RwDdvr2hBuY4
d0gmo1DpeDubb/DmS3u7tj376sK92GAyiVnnx8dh0Tq/PLi/X+7J0pxOXAtAXzkBqpzUXq/klMut
VwgnPa/ub29vxe366cq5OMTO25nhfsLJl9n5Mpz8fQFMXSapbcsxLYr72UR8w9/TWMmNZ7PbS+JL
Ze1LEyI7+mYX0L94FcZz7CTtVKzHAc7ZDVSTbvYSdH956YdRHLRQ65JdB+otNAABkr10Jq/KDGpp
77PtwXF1lERb9zoauoDRfHSaaLOLer1KkB1Wm4el+GBJeBQEkRNP6rozFy49omFQRwIFfoW2lWUU
ybCqavZhAwkvCJ1Geyd9XxVZ6hoGDhvIevBV3rZyvIzKm4Xh3SioTAcq5neXk/U6YYYVAHIanil0
USqc1b+oJS36FFyyGjtLmeL39aCeKkHTbtWXmqFByH+U5iMIMrWSADkUZkNmWK8BEUYf9SsrE708
bta1UN/nXbKGnZlW2bbFQAGdHSMjrstxS0PclSJVhqSNBptOfy4itD9hlxZi5SjVmlgzxuTmj/VP
LK+6UbXxsxEuBTN1ow4cYu9asAbZklJN9uhwisVzKExOiFBBi97hjHzY7EVT7PVwVHtMbsbX32//
J96D9fn19o9S/EkNey3PewDbwrMyo2TdO3L+wQGwUCk1/Db6PUdjArJ3YZ1OFVXzA92QuXkHBKEN
1NHPQWpOJv9fLuk4OACZn+V1PJAEih+w9Iv6wSw/6MX8B35B8qsASInLxOUKfp8N+fSr8j+L4Tjn
TqKkNyJlWQzGQzGymf1T4efCoNda7Fy3PM0CVRd8MrQG9OGONDQIDSSqPkp1vzxdpmqhF7F4i+xD
kJSVXnnSdJ9W+Zlle6pFD39TAZ4C/ZVfR7tu1kQF4DcBtgjO4degBOQYpeRmTewYK7nLK6NyIJ9L
G0/FUAbwfrhbAJ4gjx6lUiHbSx/5U7qzglujxdoR46uZnvHCqRYQy4keS+kgxMhnjZUN7R5yxe+P
6EQMBbCMzHzhkGk0Wb5vZp0sSeUkQF6F0Unak00XQHLgBJ2FB5zK5YiG6UoZZMmWqB/1VOowlfK8
JWukpt1VTowpj+IJ/VUIIJXFIHiD5lW4+SGPG246c/X7fZ44xr+NfnRuWMocRcLsJ/8NPYqIF+kH
0qwqa/bic3WP5acdxYVo+NF+1EDWqIjJfJ9Vy8rmDnwZaE6w0aKZbwQLAVPaRpPsu3oI1EqGHxgK
2UWmyQg8oICJpoyUe2n93lWAXymv/6lyy5sRl7Fg/jfPnXgmaTjxbn69xuPmbJQbWWAJxK4dmj4z
xfm5wg8ax3TkYn6f+5/iJXTuoO0DqiRdMPTj6kjbimnXWazyTAhXSYuXenO1lNPF6BXEcm16mbBG
NZMzD4q0HNfeHHfsEqTC3UerhWfe9VNLHpoFaRKlmkXA4PvDiXs1zlu/jK/hhtXS7YRRk+aZFWSa
c0IJpxadCT9btEC8WbBDv4/UQvLTUcVKr3PIBRIuvmK3MX2Mk8GTm8mhFi6JXQyWRVxplxpPn16H
hKBCBCwovi4qk6r+OeDMqQjK/HpRRwFtGZCcZrMe7ZIOBkESO8oguTq4aHE8sNtxCvu16tG1UPBO
xf3apCtxcfZoOLXz8XogmWNQGlyIs9/npki1TPd7YGfmtNh0Tw4EqLWRXakcmmVQegZn9twRaA/7
hIsblgaZKnm/r8wTwYrJ9gdkCeEnyzgGZmVJ1TWa0abX07xpEECCu58mzP1z7DdO15NLn00Zua0f
O8OXEY/Coy6uNT+jVXc9yAdFeaNmacf1XSPdSWOAvtr17/d3CiX17QaPNiINvHZrWGF63Qg7fcIK
lQq8apVw0tdK0dtxj8hVf2EElwJhZ7SpRtfEfklfV+ltVDfrbhDgIeguJDVMx1qvjm9+v8BTwcnX
C/zMhr4E07EvdkYq+J8EtyK9oHRaAliIVUwVUE9AYkvZBb5+oeb7zDhTmD/5dv7vozCOiiaJqUeG
3LECKWNG3cvcXdAThmKcULU6h3Y8ORZCZqhEodsIe/H7ap+qaDbLOWesRVbmEDb7aES7kfZbfSiT
9e+TenJVfxnsKJYpzDGzkinIrtuOJuY7SNtAvuzxoiyvBx6tcIaY9VlGP17TFpQ6QDdEUNYxPj8p
UvY4nZyslTFiSmNIE7KnWQ9Bc1VPlosKWSt9JMPLohpWvKQprc2s3Q9GfpUqtds01o4SFVmMnmLM
lB7oWy+gzDq/aJoL8JQrQXgw8d7Mbq0IeR+Ad8AXrdTCchowUUfjKsHfMXhRGzzQutCJq+IyRyV8
TJ6mCJsX/fH36T25Zq1FJkWn9LPgUb4/zKDsi9nqcupOqQdea1QcHOuYZXRSDTJB1rK4ifDuOweD
+eRr/5holZqnbHCYUnr/PrBcZdYwT32yS9RDISIp/mLGCFPP44Mv146Idn1N1aY11sDdmjnZS52x
Vdk8IYtK45sC6cQyWheVFzuU8F+y5rs2t+xF48hU7sgUNwJUrIGmfBBehFgzTK2t0G0elUXuHunF
g9DjvZxvEGNpuNPlBzWRYVdJTH9ZcyzhweqV26WZZ2r4hRGlU71qBSegsJQl7xSbfGjC/CaXqhur
DwiE9QjzkObVUb1TDCRs60NWILxMYxDV7RmmmfSi6ZfBjTY/hM8+bjZDIx/UnC59UYcPeeq/FzL+
UzIHhRx4Q1KtQqSfhOy1TA0nCpTrMCrWYv+BR8GZVXDqlQYU8z8P42j7CLSi0McUqgJqfGN3wRzr
dN+DD9UaLy0ycWR0U1rLU4qstbxnR4ky60JJX/NWcwbVWqPUd+aKTkWdbC4KhFq6XT/UKCcKlJNV
k8MIKLNj762gQmKmG8MAZLzqVEeFlxkjvp68N2d7vMvd/liaGrrMhFUUoX+02qq5iPRgBlrDpsaL
rmh79EX7BOw9YEfEmUbK0ZQhc+qwv9/2ZzX9t6GP9tYG6deik4Z413JyKOgVo3iAnRTBTfBHVa7T
blvV6KYrG7ij98V8nwPZaPE6N+BODf2dYiYrJX0fgVLpbuBHW9a/RjU7weEi81dyYDhN+gLDLA7g
0CXWFUK7MBL/FN2fosQmclGcMeEMFmjT95Y31s+jJqHrAtsykXFNvPv9dk9lqgu2D72RRXUQTtT3
TcAc+lZMLDYBBWUkmugLbocXCeVx11Iv4vJjKfqkcXPhl2fOlROBs0V7jEgJ8S8A7Uf7XtwGddUO
9JFSkBeoKSQ4eCbQ6B3dOPzfb/LbUEeRcxj0utQINK4pmiMB14ceoRmQJ11xpXYX5M5g2uI5qc1T
ofG3UY+mthHlueuTEImBTli0vOXODaXbhHRNryfwPFhVWQ9QwCdKAQL4AWPwFsCuWZln4tJTVTRE
LKl0GsDuAA4c3b8xjtqcjwAQxwzPZzV32y6+Coz+ole7p7Bei2r3N24jrxxhTWa418jKuvHhcuuP
qp4A6ZhvqZ3EyFSTzrM6qtCjYh0CH6oV9MPSe6X/SEAytnD7ChEoNK7iMhIC+nChtxe5qDnJgi+i
IDlZ5U0gTrYYyWtJlHd5i9DkcEjmvdY8mXmIXDj1TszNerTsApDNv6+ET8bX0dv9bSaO3u4w1dNO
S8HscawFzWS3HX4Z0kXbhisreI4xKMoR5zZ4NsSsZo3SD0bk+rue3coDtmEzbOngShI/2KKTaLKn
BnhZGVwmGj7LHNUC3yB2WBqYWwD3VA7nWLpsNqx0J6C3zUYZL8Rh4amkuTLHj6H0qPgExkq7+f1G
T73XSw+JCglUIvWHoEavZWmhlXFEVLEUPis8dZUND3GSbRzDSIO07mB2H2dGPdFt+Dbq8ZJvG12p
UUncNSn+dzHUDR3bMctAQHldmzcpR7zhf2R6cGaFn9xLvtzt8vUvcX9NYzAcIyVeYlRZv/S1KzVy
ZRFFx3PzeiIaXqgOiMshIozCwlHQNEWNlZolbUrUColfpKT0FsDlsG2Sy6L+WAKYJdAxov0iUa5g
nCeN+IIi+ZDjtaFjeXU5Aq/9fd5P3v6XizoKHsI4jvpxzLNdqTyK0aJsTPMCraEQM9ffR5JPnMzf
7n+JGr7MtJnCwxvlmaGsfarqthXFUH+3I8xoITvk/WMYOz6M4h6pVpTfwDZioZ7NHNrRGgnwCGqa
bw9tvot8tI6tcwvwRBj12c4jZlmKJMeFV0HKuqEIlU+MjiGj0r0HhoSaPsocvUgXU3om2hQheau+
4RrtUg+lHmEmDwjqURb7fbJOPRaWCfQYEPsmhbvvc6VngQpaYqkCdxcKrjcwjWtxa3AAnFXWP1UU
Qy/wf8c6WgIJG02gRmq2bGzjkHqBchH769Cnb205crruh6spvJjhnC/lDzF02hktgwGV0WJ2fSs7
k8V93tvxRksdmMosalHIGR4dOVDR89hfJO3pEQhI22qVh1o0idjSqBjaNfTUpWv0+4RL4o/licgt
xxxAEVAElIGW9fFleUqTXBZxbaaYwWq26Ez4z2oruM7rnnaivPzJxjfw8Pj3tVnH7mxrlxJ+gsYq
dO6zteD0uD/jpihhNjojEjEebqHlO/PlaLcb9Ll9HHQ8D9/0GVtP5LvXTy8v3tXTC3ouK048zB4D
DOLQmMesb7IfKv7yA+l6LITQ2uBjcv5eFjjGlDi/PZAR2ZjFB87dOZq3Kv/YpUDImcw8qR1YJ1AN
36ehaEHE1pURHSzZqbC6DKE8L/5ucedMszO8L6yl3pYxgtIdNDmwE32tE2f+E+H/jkSHQDcPHzg0
DFy5dUV0/pk0iJzqWvEhFG0yYcO73Gq0sG+RIKku0FUMkssWGy8S9GKFsAlaIVHvVe8TLfzYmWn2
v4mzjcpB/WQhwSF5M9hY5EF0u5kdOK6ptaaGb6WOT1hUfeowKnaEN0DYOcUFKio9jpup02A0NTv+
6IXpqqy3VQZYzAMZDaOezmAGLhwlwNDNDjh00Rkg6kChAB/mDKg8Y4PuiR2230byLoPb8U/wXGHc
Fei2js2k7BJ9pViLIhCHuRWGB1ioU4KYaGfZ4KBbE1Ar4ZMd/hEFWwFqdYcypMZpelM8IBNJX7Fx
aKSayNdLNrEM/ouqlzwoO+uO/y0/HwLb4bAfPiCMXuLQ+6/AE+gJ+8/qXb1XNtOH+hHdRovAFDM2
Nlgs2GbsFrgdJ0yPm+OyzNxcNASsXio7auKZqouyjPguvA5c07OA0RE+77I7PVH5rFAQnmzs3Hz8
LCv8ECgNO3LnyZi8whPtkCCxCU3izJvGlZF6au3xWWzdEMMmPN3YLRLH1x3ZdMsMUwgai7RWXBHz
sRE7CBeIr9HaWeHMuMeb73hkCh9o2KBUKrwMf8PLAR1NcOLlWrfsJXK0nPxRwobuTQAy9tA/JxL4
Ja4wYC0W9owyErwBB/5c9YYjRCS7ARm65sUigha2yPvICn7J7oBYlQ2pkg2HWSocEy2TeEVNuUei
k1hetOmiDxK1HU/0oTXY/S1avT3PyfLM2ZU6V0bJiLIgrz+CGUwoxrgEwdpaadkKnenV/0e3MOtX
SbFBOsPC2vFNGRxtXEeiLbSu8jY1Ts025rtJSLsJ57uhsCvTzrEmXkoe9gIZmx20XPzarRq3n5e5
R/uzzBABcpYho/qRC8UNatoNih3oDno6zFKDMo2/LNLxXcNmi4oJ8CuobbHn55upcHmfm1e0mDWn
tfA7TFb4YRhPwmX7oL5aO/1ieG0Dp5K9pKWW5Rgp0sksSScocIMMImy9SWbzV8WhW28I9nCn/uV7
DHA83IdqbUTREwHP7s3GQcNwNVOLEg8tHpERiKBDH7sJ0TnSp9MOKR1UoQvByawVDmD0e9PEG3uv
0Nat4TXTVl8pH9E90KAKa9kazw27YLpyO6QhCOEJuaQ3TqAC6j46EFTcYk87J9H1mUJ+O4QWyXGT
IqkB6ZL+2dGhKKSZXqRCYOzEAja836yEoIFFr9wnt0u1aWFoD9UhMHW4F8qVVGC7mB3+368+XCev
AVzrIoKM2YUsHZ1ISh6N8xgW+s6nQ7g0x2IAe4W5E5VorTX/4uzKSB5jMGcWyq8Wyj2ZcQ7lu2TS
x9PAacBRQMQKwPYoDtHawlfjIZUXNcFhMpxS1NjjU9AdD4rxALnRHrLpYUo3aunbWhxfVaQzWdmu
ZBVkCAEbggdolMk4EkU404aXFjsGeaLTqk+Tuba0zNETRMRycdtp7yQZgvxUCrFbwsP4fTY/W/xH
t8LZLqKnAuoePvDRE1X1uQlzjd5f7fYrda3ivjp4y4dlo1q0qezX3lWd2EVqCKtawUvWyVq6VYCH
Iy7zaGIT3Lk9mN8Zo2yAfU6GkeKCFw+wD6eqs8YfHI0s01OwoVXORCef9LafF0+Jl26hAbX9qH1C
ayI2k1amkiqovJ7DVTopoEYDT0QzWNU7NzavLYGKMxWhfiUGnA44PGIjmIp23+wa9o3lT/1GoX2F
d8s6rWRnFP+qPrAec+/zD/y9iSz1aHftQYT4ZQmUtgei8+T29wfxM5GW4YUqcEKXjjQI5KNE2o9Q
A9byRUVnkXIb1nP0Cd3GW8gOe2XjT72X0pNVwuExieelgLigE1X8QwZ9q4I+ApMYB+tOokdfXhsj
4kzTwzgETi88+cOBIsOgDg55OiErqjW2loh3qjZR3cXulm3bpCnQTerKD1NXZM8bS+Gqqjukcc17
Hfzh77eLy8bPdwhUGhrYi9IqRZSj+1XSqGZJ9+JO3QePxYd0Xa/6J91DKOwSE21cCAeCTY0YD7dn
rCjzbb0rd8GVejD3PWbIsLJXYDVlnEqodBMSmmujdhd3a4Pvlx0JG15km2xiMU9fj6vJwRERx8T4
PtOxM3JwVYJZFWMXThMGPbBq+SO/ZppwyMXxG+gt5LLgjSGBFcy2hF819s98lpdfZDwQzSrdzn30
z5c4RqxsVMNQAwtfR2QJUVnr7fAR5cvUXH4QSQoFD8TvOOOB/+KGV3wO2xKacMAaNiFhyWloLD+l
IRrgqBLt2GR4h7/pc1viV2hbVIkRpcbnlNakCalt+ScVDl/mMgT/MP2XomieLd9LLMHP/s/43CQ/
cnwV73oqwLINUXF+DjpbR6PbtHsVHU7IZrZS2WAma3qK77jE8kvmx7xH/I4PAm6Psd3h6dvbKCdT
UMpv/dfkLyp9DS5SoS28h/SpsZ0K7Dizw8we3iTQEswtil7UmLl/LlewSyp2aGt3y1AlARs63Mzr
ZHNl9WQDkKZOpVxRYakQH7MFlJ76DZ9NAJc8aMMGOss1/+dqnewf11UvtEvb/8N5qP/RHrvr4bXc
94/zIzKgyH8Fzlw4YumK5Aj/eDM2WEaai3Ndd9lcmlfCTr2Sb8Vb4xzC4ET2RCPqk4FtATM4Tljb
pKzjMLbS3Zzf8zCMZl4FC8tt0UmG5JLAaJy4ySmuzrxfJ/Z1fKDIFgFBKhIpy1ExOCpyMAMdgplq
fqNEbptItiV7bf83KW8iYTdrHlRNldpgjhMDMjjE9jq5iK8Ua7o3q5j5BR98VyFJR+5zn8TJSgoS
19DCfa9hlN7xlijCFow3//8WmbdRSlpe95tsxtY2qy71ylgbFVEmW7KkuVLzbFZEBE99fGmiQWcW
LOKKXatIVtCQNlX0ahEBhoYzaRiXa+KZgtYnq+H7WbHYgMEr45Tj47Nr+CWRzVNDKyddnA5JvAHt
HeD/Cxg/8PyDMa/iN9mhzIXehhXZHZ6VzozUUvUXZpID5EuxrrLg0m82oDetADFO+Q+BprE9YF5/
8/vG+Knnc3ydusRhZiyCP6Z8lOfHopIEE4jSvagWNihF0v67Tgy2cBFjxANFyxbIniJvWgy5fURz
ruNWhyGGpCKOCxL27T29QKz/gBMWErtRVjtUR/RCdQpddGjvuk1a7bRhwvn2bdKCrZZM3tDiw95c
6X63E4Vg03a7Rv6XYxItKE9wVNeCyTY1qW+V6nUIIfbzvuxeMxifNTiQxtrQJO/HdN9n7drABWPS
4cwUz1EorjT6NT2GS0F/lUz0nmNXYleJmnXqYxXbYVPVyO6Q/Q3Dx99nUvkZpUEnpAEMbO4zujmK
0vJo6MS+B/KLDIIDMP3fJCIWCAmAoCwQ6ru5ILtEM7Gds00mBX9CQP+SjpBav09rcr7oEa/Ve3iJ
27EE2si2ZOWeGXR3GdOua/tOfJKu52IXaWgIStNhsDYIlQPCV9jIzjU/ftYJAcEs1FDgWcC0fjg9
ilOm9ehfqgi77en2thL+lY7ab4ZgW8krRdkmCFuSTIDMhbWaOIG/CuKV3F9VT4XsmNmWWPXMBP/c
3bgkmk1Uw3U0jI6XqqJlBoUvQ96bLDmDJEQcnpIlY/lXDPejFLomXg698hiwO+fx/RCWji7fFVng
WGJrtwGulFDqrYmsVLxSihXSIOwLf0vrZbRGG4N3/Kf5Zhr1kXU/dpP7+/VrJ64f3WaKmvgfwAM6
BgrkSptXczJVVz2GJIb+XjaBA7iL5AxXLBRUDZkyVT1wiGakVApl/j5M/o4ylocwyYGh8PVJgcXS
8vIZnElZv8WTSfUxwDbeFkQxG4lJdUThWNa63u2rpQ/OOasnxHfZ1qrmjZZ/5EW+aiq5c+T5XctG
R0jlvTbag0GzFIWojVaMBz8U14pZXGVDBmPqWpX/9bK4DuZ5fdbZ72erg/yORrGI0TFkDnYiQrcv
W2XdDvg86YJ5NarpyqBru7Q8MnEzi6hLzk9+J3pW0rsaXvbFOSCotMR93/c/EKgG8jCQ/LRFTPj7
4BLiB0EgDxQc4eNg1d16HW8dQkjjuvD/QtTScrfQvH56KeVrYGBkyb8vi09HiKMrMNl76fQsq0M/
FjmUqlKcp1qdDnHgmYZTjyt/dJdEDnJYtMm8dFviaG1gdrU1Jy98ase7VH+jzMbyjbtLH1jg1lwP
gieggGrLg9sqtp+v6xiozarv1tGlcY07bEyQm7jVFfCOedqRMyrWIlnb0qseV0G2og0+pKssctVy
A5FI/Kel6yhYt+lG/9dpgDZWVvk4hGB0H7LesmUL2Ppee5SWXXVFc7lqHaYnhOmAZlq/rox98VTP
a/bscy60aNv/fGgmfAuJYIMWATTN7w9N1uauG1IRrpmtXQ/OEp5r1y0+5RNB/HyzlGzli5GQPHcl
W7AjG+z0eoYwUzmpm7o5KSYyvRuJPwde8fkftU0+ZnfyrgmvHbQinH+qTQTp1BvS4+3Wd9foif27
+fPnT2knN+Yi1Hf10jrE3nwkLsvnwlwtf8aoGLv7B5EScuRabv4euMNlSdH45eWKOtunkN/b74vo
Z70YCgrVeg27cBbyMQc36izfbBIk5aCriuKebrwuLIk87YqkWZ+Fif/o0ixcDnJHhOSQ2iHk/D7/
ep5bozkBeUJQBNS+jFcrYDmIC1ZLtJ2cOVl/IqyW4RYfOqRPF+TsUdFArzhyO1nP70HEX4jeK7Il
tnUYPUhzzjk286lbw1ps2RSQb4Qf+/3WfF3uDL2Y6MOIj9wdRB7QTwhtLOJcZ3mrn2T/o3cfWTAJ
1JACkAIk4PfRugQpJTa1fKcgTz1cUVrlw3R19/013xJ62d0tmcZ/f0hufb26pp3Bcv5HEZ3uA8Vq
G6Mnl66czbKENERnonUCPgtusEr4QugFKwLtz8+/L7rPA/f71eN1DPSN1thiR3q8c1m1GbZZWfu7
sEasOhgcgZKoYl736mPni25kaY5pyBSjU1cBoIdY9mg9mUa/SqN7pURtBpkJs/Lm/r7EFrwuZq9G
5CTunuVcOBM8/OxnofOA4xA2GRIEFHy5vs+0OPetXM++dENfU5lXkYfD025KV+JO/zOec+Y+XkQa
jjjgrhB6W9QWWbjfB8uHJg5opePCU/+L5kPYXcnEzAhNpI9Jfff7U2DT46cdPwaDl1AG7GUschbf
R1NQyZVjVJN2fh5t8vpvrUWHKb+0gua6rw6tgNR65OJZIzK5RHMgfFEg9EZkYHr8yRUZGf983Cxq
RNbAOUH8Y857fPWCQHtLh3w9hfRi8sJT/PuwUG4rTdkKoejhQ4a1+d6cpIu+HvEc/8hwFsV1Db3z
NC7gLFSrqtMdETcSNCKdIF5HiNemwWtp0bokgFF6mfT9VkLZRVKee7HngKe/MT7MfcLBAc0V0Uj1
PZD2WjtvQkAdkb9LM3lj6cEqxse5pSWsIkecF6NTxq8QzIWqvlmQbggwggndVy1y4Ll2UVDwRLNq
EdAFE9Na9W4Isamep301okYvQgODawbYPYN50tNPGjBXjCvdKTNhpemK3ZLtjE3kLDZZdfueZx9m
VWyDePLG5CIqDwsw0cBS9iGVn4fsudji4OBoeEVka0l+QBjMNLeFsPhImKjrE7uir82RTFYXB1uD
cloAvU/j3F2c/EqArRra+oOsXFTtIRnel079TA0ozHpnlGUbClTZKh6awB1WvoDUa1ovWq6sFe1+
MZ2vRQoypujWA0Xe+F2IySDKQ5cbf9NkvG3N2o5oTBTKeylmnliLpNCYffUqHgONDm3Z09stwGHU
XxLXmsrVAhXSjBgRog9ELPSZHmQ0XkzUDBsJ1HJyRulh2WSPVjR8efqf4MtISo2jTVgMQ0FtGiPb
V+BBdZ6M2axR7DFo25x5eZbX/sdI6A8zmrUovB2Ff4ZU5GrTc7Q0lO3otzvvlCb/xfZwpkDynw3m
aCTiOzj53BJG1vrRITYXY5T2Qjfvq/IGdDBhejXD5AFs4ajs2+Z19Whddg/pvEoDzGQvh8KtvHEn
gcS/lMu3vngSlI98F1OWj2y/IsndxwbrfVNbL2K+jqAv5XY1bFt1nT2APUaPXwmuwmyl6840vigZ
+dlFzDYU7tPiqfgwsw19VSqNTXWJ/k45XcrV0lyewtr130bj2gy3RbrNn+R3c9hjGxGHN+H8WCmX
HZxT7Q/bOGFGmDpDfSM1bn2XF9vs2ayvCEvZKfzxKSnuM+VGUp+I3EcEULZD5hSdl1/lBGnU6zTw
p3dx8d7zEw8+glj6JtNvZOuqe0k0NyzeAd1M8WOxTnxbeJqGO6G+nfRdoyyOEVgicLQkD+FtT6XE
i8PFRxVsSMWJ17kRdqBYu/LCpZeicB2bbuOv4uCCe+unv+o+YhejYk+tz2ll6tIXKhL9r6P4PIvX
9Pva8qUfcG06FNGKtAfoBwHA0lb+i35D1Tg69crUqbsDGGu9cfoASq8XNg9JcZioF6dbkL6DAOL9
XuUyjNrJHlTq5B5mMhQ2hmsT+Z07k2+Orsb8ypq3wXQzOqF1gzhB2/ybqnsjXRvFRn8qaC1nD5L4
nDe2zsG5rtR9mO9Gc1cYewmKhk5L9E9YXYaUC4Q3+oy9chnCUAQa0K9od47/YurC2wxDgWtopgMt
Tfy37Tp6szb/93eJww5yF7CqpbVwfMS2iVrro5RjmY5YXEMUXbnoIHhIe595m6SfGwTvkIKwpcIb
hajx0VCl74965iPXzlO8yO9p5YNWungd7dKb/lII1y7GR9n+OHODyo/NgrGo6aGqobM7Hcc7xZwI
eWGGxq7Wi01oPWD/zJs8D/pqgqLVhKtevtflR5hSAy4f8Zn6wYkCE/Ev6E82D6og+nGwOPuLlLos
Nrt4q44OfcdVvA1v0O9Syfm2/U0K6AXLH5rQ24753yIfplwYnkKGslHWHd70Q7iqdqzUTXwRVjZF
kejPmSk68WBMoln0PygZkaMd7XKiHxnFZCj5PSe8PXjBBoTDloaRi3+IQ0Z0mayClX4mhT4xKEvA
MjgpFnMscfn6lwJCN7TCGND93TdUB1UNgmT5HoOCbc/gwVjKxysACXlRohxmWNBklc+q2ZeR6NuF
eW7Eyq50o1sLtBHqZOZNknrVYcJppnnAV77DJgRrj82UPvIXan9Ny6UIQ1sS/1XpZUdvADeYYNss
jfT+atKdXk3Z59icQXnI3XWqbhr6t5jxZMMmAjdiHuRiF5aItyQ4bjiFcpc5avBWCW/sorl5Xwhv
cs5mt+0x5C1sEAXKg/TQoWD+quhXSfGXMyD/W6b/dJJktqr87zS9YYVL6dAZYcYE/8XZey3HjWXr
uk+ECHhzC5c+k0lP3iBIiYT3Hk+/P9SKE0eiFOJeuzu6q6rFJoDMiTnH+MdvXE1dnYZCrEl6HEQc
Npqxves+crI48QW7JKyf8mj8NGmSpUNq7Atconu3X1xG3m25Yz7C/6ub99hYBupOG4d1jqJLzjDv
FcZZveypxY5BTGIeu3Av4rsDL0jFGwTQe9OVvpB4aesQ3CsrW734X+9LzJtXU35Od9x3yBX+fXkE
s25UCQaSRx1Mi4ToaqPAXMNxgMTBWrqBOfh/kfUs/7lS2KDYI1iR4MFfSxijmmUZl73h2DEGTOjC
ffUza7xO3/QJM+1u3zBaKpx0B7lWtnZCBb3PptOcNwlR5W5XfFPpAKl9c0dfQJOyHMW6DTTCzDCo
zGCUmMOwQ80n54dJSlGmALE18FTSU9OkflpgnSMlgHDBpuSn4iTgS/zZBndZcr+Ix7Z9Fc1oqzW5
21M6tsWPGlr84yAzu54YH8S6s6TUo0RMBkxl+oLA29aboQVZhZ9xWkWQZMzsvgo+tIkjtJWPUE0d
o60Z1AFhds9N8drJRJFJ0llIYaspkM1VD4P1tJQ2c/6ZoVeyJnda7qwOdP8yjQpMGIlAndIPyOEB
QFf6epcNlVdoH1Y/HIsEFAYWV30F9MttM+VozDm/WyF0TDE76FG6mbV9julCqz+Lc+zE9QO4Cg6n
JS45u7GebakWD118UKp7yI1uUi2fBgSzCT12wVQUOH/SPubsM2kIGpaPqEnwm1o8DRG/tChukjxy
PppFbFvLubectInR1o5ureo7OVI3Ar9TTeDIBbU3BwypE8uj6XPz5KTHDQEFfJT5tlE6FOMP03Qc
2UHIvHDKkbCl/DZRRTfqp2sDeS1XfgRzY8uFuROtfaV7qTBsB4twrXK+pOOxEQnESj4HnRkvM7Nk
TXLlbptYczTawEXqzy0isjv2XK+cLQ8YA7pQYA/Tq/bZKdecbyomdGkw9pXA1KpwwmxyBs3aTnXm
ZNKmiSZvzWXqtyq4rqgXhDNpfvEudwx/YTi1ZNDhfHQY5bu2Yt2R5qMI/U7RnnP5rjYT7DBvVd3A
uMvP+ucoPQeCfkdhqBNMdAP7cBYon8+odCZoCpAeAycq/ar0pQLuE52kYxXdtqvOMU8VROvpmBMB
X+8C8700kd/DMI2uciG59VOcg6r0aOH0j7mDQMImkQu7+mWMzvn8cxxuShF2V1vcVHyXc9fvgwhq
CpIuS72r6o+iGRH7DE4hM71PnDypXLW/LgST8SUsreJzoRGvpKb4gY20nU9Yns+NX1JptseKMWQn
E5qb996SNhu8jpx0np1+uRMjYtiSwparXTQv8ELCJwvz6VyPPON1WRfuouzNmTi7yMI+oHWF0VOE
J3O5E8w7q5TthBl+r7+3lJWZRi2on+Lovon5Mh66QSDWBfQomn2ZCCvSZ2SsN/S5X3kHYnVU5Rom
JFQ42CCLPp4iMWCjZ80ovjXfGGpztNp2A8vMQ56y0VGfNHriM41y15WViwYDBTI49VeZXyRXRzE0
PdqdiC6/EOl/85/lgtnrtuQTCaxdVvOWgBq0Y3HQcEAweZvTAmvYuj2a2t04K56qPyvRARaypj/D
a/GyCqJTY2tG60rjuz7fNSmqLAyZpAkBKDJXRvdjOzhKbBw1y3iRpEuYvEjYv9VPDb3IFCp+JIkQ
LhmLw4CcEtnFZ3aozro83ja9ApVvn9Q/pOG9n+4EqdgnMrC8RbxEeQQYRIuyTfTeHjgXQ7nFoPpG
zn70wqYH14rxjo2TH+rABn/qI9LIu8Fvw0/dvCTDcUhit6C5gJYgZWB//Z0WQ2OCOCDi7KGTBCfj
usvulrenFDpRIUGA6kFxKixzotQt1dplQHrJuh9S8BhzWwsmzIFkbIo59Npur1sEzre+MRGgpmoP
MtXEEvXbrLvmCNxCJgPFOv0aJY/7zS3Tk7tnjT1KUzyzZT8yJ6gc+EpHqleNP5rsbqrPqSD5udXC
tWh3I9+7VH/oS3wzpKFXG1ej1bZJ+DNeaU1wM/KIZDH5ThKHzaKdrWpwc96X0UqPoXaJgsITkrPM
95Q5UfJYs9DZ0KCRLtWHBWmKdRcXi6tXhVPpfpu8lNyMPn4YU0/NcbaU+RBG87m17LTZcsWh2ylD
batwOiq8reEYRy5cwV2cng2NqdbwWDVgxlQzbHnrsrfgp2hk1ht0dRnVQI/VAKQUQznJCiKm4TVZ
oFpTkeCeL6HKL6SrKUYHuBcb5ki7sRTsQnkb0IMIM2MQVroa6F5VWtueae1sXiPqK86JsPVDcTd0
ex+XTg5UjIAeY52ERI5JI3ZbPoJ86VhUwm6dXBti7AeiSVL9c7MWgd0gb5JEvA35mTlFWigbnhW+
JUbjMUuy0fJDrBEJTZ5ucgMsIWLQoWt7sX4amMHzXIrSuqqhM6k3nWgq3lXOawNyxdKVO1P/LvZY
+lvVA8bKJ0LEjU462++lVlxLVh4szA3XaBsDDMNDQySj9VS3GDiFsI+rQ4Q0dv7xTd/xx0QI7AYU
GhG2aKKF1NbW7ZfCPJeiXEsNZSGdkxN3eIhIMo1KePorEAlDoBa2CXbf0fKK16Ma+ED5Q/JNG/Kf
dug3iGe9CdzISJlAvkBe2e83kabZ3Ok4e9zgdmcE7O/O4hrBhgq481Mw+Kt0bC71BheJ8WyCyMe7
RLYldigtIE7tkIIGaqd28PoXxoCmUzU/8mG0oU43vP5RDgtM94ZbqO0YH/nhY/YQvv/7Y9T+mCN9
eYIVav7lY1SMSK6VkPIuHdlTNzroKXKgymmLj6J3EnOXQWgUjsSpUPA0PrVtdMNqpgIKci/45FXD
wDpkTD3tzV0sbEvOMuVWAY8eHVWDFeFRjeXDVjvDmCbZMxb3U+pQzoRXXfJDCaNvOzlbnwMzDu3a
Kc+jTBm5MfOTAadnOrWCQ+AszOr4Hevvfz/8n6DCl4f/0icgGmzbLKnFG4kcUMCp6rT8yHbGDzl8
ToQ3c3I1r0yQCSwlpj2UftBMv7mD/9rjP1aQpTDJQ/rCO/SlfS4xwAiy0JKPIMJANYgZ1HTLVhtP
D8gPTYG/cRflsRvQuzuydq7kdySpqAyU4SbWVpVBLB/qUykfKmNfQ5U9jB/licDbUfaZ7i+BW554
82GQu+wodfBIpG1y0e+Hw8zOkboT0afEtBI3umU2HM+beBMYx9L0yhND4wpTaI2j/qKr5yQ/yWzU
8AH7qre5IDmglddt6X75nYN5HYXbaiAuA9UG4GHRHubOTeltbmhRuy1nwVDsIcgwpATrakAE453c
OZLuZufQwv1+q2iuKrygD5CsIzXSnN2nE7pNMO2tGrhBcrFU5qr1lsWne/J2elMhLKb4Rm1QJ0EO
RBqlAMcfVMmBALhaGXXUcHbpwtGHaMqkMn75j/M3vYiHwjMAVmHqdbfDh2O2h7YjVHhbnJAL0JlX
KLf3ansQSbZ0MXCCDQ/DDyumTjrktPd+L9rbUr3MlWdJh+zUIzxQLybx4EZEvimNPpCLbq7UM6Sz
lwR0bnHzdw0iPZ17d0bmlX8bf/Qnt2td0L+spnW3/uVtrmKlVYc4RKUL1Bny0hZQ16WawqZJ6wPQ
/7kq5896MX1FKw7xHLtK7iwKBuCzdoB+TCI6nV/ZmL6VDYSfNKCXsCFnWKjitF3maGdEyr4y0pe0
7/xSqbaaLLxxltl1pHmVcVU06bnvy10yWIekQP0QqY9ZUnlxUbzoQnTQjOpHOaVb0iP2+ZDfKUNm
2d1ESoWgnolk9rqYAnmQ7s1BOFfzR5rGl65u/cK6VxNm/BF3M4CSV/uwZ3wSe1N27QNiWSDHlllz
MBecBktou8m73JOJnbJMyOhds59m3nCy0BwJwjPZl+hWbhX5OmF6tUijJ2YPtVEfghoTGFwV54m2
GL5TFl4HizWwRnMk0T5Upj3qLVwrwq3JOCqcrXMHBj0ka0gwpOl9XrxOC1tGteL1dqQOTjNf62h4
kMWR792pM1CjLjwJgrgTNL9WjYveaahjGEYoH3VvOjlAS83jiDJ2A80LiKcmukkW0TrSKYt8BZj8
kmICd7Zi1yIocgGTWsuLrPbHuvCCxA9C3jDcVkL9Jm3hJ8w5id31nZrQ9kIslHMen3YfV9NyIBs4
j56MJrypWpFO0Onlh5VUMHyKi3xBg4kgtj+JRfSkTQunV2FeJ+kA/oHcSGsVD2Cwd2qyojUphq7Z
d+i67shY/mantP6CxP22tr8c+GOvNGagRPLRfKAT8cdbCRHQwBTalwZij+1J9A2/6k6ZchMPP8L2
Rs0ZrxMUzCBEfEAEFULRNs5xCShvY0pivfcZong7ok01b/rNIt1CzRwugn5KJzvp7qbhbEgO3y5b
KftoSkCX1dtBuB+qfa+eh3LbZNc02oZXk5xmzWW/VKe9UeP53MNIXedxfplswiuM3D6O0QjdTPKD
RjkwHWvlbrQezZ1VgAxu44RRnEaurSexe4aMvzKZlGvbjHEm2gTTfqBqL49ZuU2IfddeQxJCzXsl
37G9kjU+3EsBPaibSA+aeuJnYeBP0+0Ia2XVmvFr3HDYoi3sjQ0DiXh8EonVXrbhzawctUc+ngNL
C0xvGFmXWzxHIyRJ0juIcfwO5pdMjtg6SsB2Ut5q4ZYeoipvRfOaZbDRsSJ5XHFFMED08eB5y3gf
4/+jniv9JsxPeX5a9791f1XF26G/hOVuSB6FwWsqP1PvQgg346lLIDZqLjchTHv+LAAs014LPgp6
kLGnqL8hnyFM7wXDY9xT5O8172e69k2LS/NQl9sQgnYt2li/pF4U3hnCNr5U49bMTm16j8qpj31l
NY7w2/f2nV343wtU/Rva9uve+6UWHPo0kaVe1I5Lysg2emsYElVZtDX0z1Ha9oxYmwrxnrnThHs9
PpTJshsXEhm69mey4n/qZhP0sxOqKSzyBB5cyYzWmZvEZ/YzoVys7lWc/cvlVr7OGaYq3TbkdAum
R/Aop5euEuzCetl16VnU36q1G0EsKBmPA2jdv59V/tuzahh/aZAeDKabX541VUrciXJJOhb9JtJC
6oyFFsxkWdJl9d1rDj8oCIZjrPd3VSq8z0181F/MDKfpcSOrH0Hxuhg3sRWf9JwDdG5/NApyHyW9
7aqSELbltqIX+vdNm+vh97XU+vWmv5a682KOJrlxTFPCW5JaTewuKGPFrSTsRZHl40QoVtvt+t/E
V57RyJSThwZbMvaRfgIFMMMPkul5iam5WmFLAdtuOuulS68TxzwSCzO47eMf0voPw89IxmjVVndK
cCgk2iLQAQJmmL6+otmgQpMTbyESaUsiTurI1XbRXMB6ebiB1QpA0tvVRN0yvtTMFvg20zuRsrnM
TzQ4ab06U9QVFizMKKO9FW7V8RGgYxmu6TvTzcnwlulZCog2Yvv6Bl9fceM/P0iV1FaFlgfS++9V
hm4WFXhJzGjaeqhHcEqa+j0GR9/2V9hffHOpL0yXXq7Ispp1vjP2xW1NJ/Sot5f4I9+XoS/ibLwB
KaCQ7XywVeF9OKKXNkLXRDS+HcgjP4Rnarr3cC8zq/HleZdBFu/tEWd6P9rFW3b6Qb9OB80XWbEJ
oyuiUV6Y/QLCxR8IeNl+mdHc6+uQJ941aJX5deKd+TPYxTtrw7BtO23hupClMMOaX6MFLgublrqP
ki066uJJwFgLqSQanz3SGpWi1Gvlc4ZXFyYyG+O+ly/Uo4S0PxeOKL8ZxNJMmwJ5aU8BtNFndxRc
WJefUuAJm2gjV5vqpEzIAR3B9LTH+U4G0IDYZONc94TdsIGXpuGbwPzGPf/475foT2MaKkxiVf+/
7/6riyuyDHFqcrRt4aMERucMz/nt/KY/8vrSFhYxnmTLD/3V+DGf8w/1BXXk8l6/Gk/BaDfvNeOP
2BZ/9M/FW/T235+Oz/1d82E+BU/1CzBtYWcfsYnE2TbflbfgeXkzn+JvQYu/Nb2/PsSXpmsU2klt
yftZTW+T2OuTD4a/9mrJHRDMVVqnZn6o9VMgPHxmaH8kq3ZY3gpRY/prGuwmoMZvPta/703//8e6
/vkvhbvWW2PfNqF4RKTnBGm1C2o4F1bn611xl6P8jMXCNajPs27aiNa5ZIDXYKNM+WcI0ibTA6/B
UTAUmfxp5/KUDulZm5sBvJpDEPJIs6g/gzlyi3OJ/q5kaJN30IvzV019kYpx21Eh94u0C/Rlv5S1
N4bdrseSolUBK7ty25UP/37kP/l5X1bSl3pOqNJhgQGvHQ3Oj7n4VNhZs5MmXXVbFgVGB6D+8jd+
mH8FbIgLsTCDgZb/R2yIlc+FgpmNfFQLjNGE6SOGlRYV6DRXdhkopV8B0KmQWtKayRJmQo4hsbOk
LfQVCdIYOB0Iot/gshAkZHZF+RVi24VjrZEh1jPJURp53+TwHA2AkXh4sGIFVhzTQL1zK6X9MVgw
ZsT2YS4xNBqBiLT2vYgR4VmauO3lxevFb+TE5J7/bRv95bG/AB3kuy1dNpfqUTWedchyg/Y4tbI3
150rMwc2AwlEer7A6ola7UGp5/O8MI9CVWOIiBIwgMmbm5gzhbYchLUCJiUCaD/K5mYAwOwLNuYe
R8FpLTZfy/4eZMWrihSGCw8tRl4JaTx+laS3FmhygEM3HSemJcCuxGcg6V5HNa/mzMSxbDyY7Uo5
O8hebLMJ3cYY6efvMhjyA4EYRRAdloz7qLetSJ+6W9hzsUEAhjCcVNtCiRxoDb1mizYpdSpMFyYn
CV3Ap/UfAwA6J009eIrwpBibGUj9gVM0N+gOuUZNtcFmNtd2erNhujJ1/jpylHYRYZHZk2Aex3R2
lLa/ja2IoeR1WPqdUH6j61P+ukP98oV9Hd2OY9q0YqMeCxg9szFsw2K+jSp7lHZlAbNngM8HnQtb
9Y77D2hPVcI6EibwVp444/TaGFDMsI5SpH2/7MPmaoxHgWktH03cCdsxKHZZ87jmKLT7fHmWygjg
jxo8qqpDHhYQBCqbGbptFLJjLM81PLF/v//GX4/2Xx7xSxUxTWoYFxXGL8/V7p0Naoeeh8nz+UKq
hR+5kY9JBXT99T8SDhqc//y73BB8Qa+9Wr3Yt519nP0jxPw3yROP/b1pL/vyCE3/4QGVp5s5/RaX
OhdrTDvb/Ly+tvbpQAfnZRsSIInGQpzo0ER8U2j+l+H0a30EtxXlMYQo9B0YCXxVjUdmqBiBrsVH
rdlBU6qbj3jWGJt+yNmjgn9LND+SCwOo7ZaE5ZjM3itcNuMCiwr1GUboNOMrGAiuLFS+NeSOFd+M
mKamuLw0IWNJE7Omq9B/U9V9XXL/3TVEJ8uSiXSFiPn7EaTGltm2ehsfR8qeYX7S8/dJf8mZJDbK
FTmdpgzfrPKvdeTXK345hkt8HdoWy7OjgkdGeeDTSeStIJ1E8fbfa+0P3vp6JZ0cMWgZCB+hfv7+
bIz7rVjWSuVGuBMOo0eop+Y276pAE+VCqUENzCwXUG8+0HpKeJEccOB4VOxHk0r+579v5o+RyXoz
BnEpqmxiAAWF6febieKGjAilUFCtWGhBjS2sAv9HuQsOd+L7v6/1h63Qf9eCBKPzLzT/1pdrhaOW
taPItRiJL/6yy/fTVnC62G+g72yzAyEHoyvsYz+xjwwhNg+C2zsqCvdba1dhyeDn799plv9j2P76
euAGQc+wvhloLiRCun9//nZuxykBSjrGZzPeW0/9jF7FZ2CsYPVySESsn82rBZJaZdds8OdwHyM0
8MJTcl7ejE/J8qYPUgLa7iDNe9AFgdg0XdvU4THE14hEWbRLIBTTpopvMIOpv3lPiGbgBn99AD5U
FQ0EBpyrpwVyiN8fQBLEZk6nfLlpQk+vfjSz32q+YWxp2cxX8VW+BRvOiedFO3biBkrAGclTFxB8
exA2I/YH7RGzovBdnd3pRihsoXZpP4D/MVmRr/Qnyv24t9aeRyKWFDDTmfAiexlGRFnwA5wK25zE
NjHneU5ar2NmLdNxePS0SwwNM3GzwM3ZdE7KqzQ7BJ0vZ7m3DQdRf7PFbj5y5YfINxxI4iWgOTj+
tqmd1hV32ZPRkix0Ku741B26VTZd06Oz7cktGbx5OIH49IlHZ5MTHmoinLeXI7xmziY8IFum2B6e
BQsZa/cNxNczPgd4YUy7Cb8Mr6GTddPzyuOH1oz2qlDsLHUMJrijJ7nmpsLvyHTEF7JhYPbA5uEQ
qEPbfIk34StsZ1Qis0RalS2QcdSI9hmJJ65hpZ1mDrmpsj0SGpw5OXLHn91Z7yDv2BieEMJm68KB
qSDREuR0U+4BL6QYfxH2e+4xQYJwHpzq+cmsT8VbKeyr6tyl2+YRX4oy9pTFSwBczO0Cy/d+eYvZ
LW6l8EpSjQq/+IzC/pv3dt1s/7XEvrwjA47ayqjo800U7OWVaofZQmM+5kzjNDODMP4ooFHDKTmO
ObOt8UZu9xqgUGypm7jbz8qnYdRuQrCB2H4XbmHJf7k59hOshnHmXIn0v6//LDSzrstj1r/kilg/
Jdv5VriUliMu5O/sIHIZrLKdgnzJ3NXJDhZytTMEPwUTszXFid8WIh5+IH1k7atglYMXL0fzfXjt
1jAl5t77+tOIbBT8g3Kn8VaBtGNdBtU19oXjiKoPfdF9N+IO6DGuTDYrGftBnN1oV5vOlDnmNdbX
9QjBvUNxwt7nQjHDh2yQ3ZavtPCkzC/xOrxfAmpMcERX3zQ34e0IELCvnqWfrRe/lcXGAvsmPgjI
2G18JdxMO42cCrpTAE/Fw/oF24ziDkNWU7DDDfYa07t0ADjif27PDEyfRw8HrMolA3zEqBTHDU+9
m8PNAi/c8CbLbRi5gNRhw3ZQZ+ys7Hx/jxdZiVBYh1PlYMIBCFxcqKWzypXXds9B7EvtPJ8ShGCO
9JQpHnx54012BYaB6MJaGBoYs9nWpnPEp+Cg7TNsH/dT6RHdVt2CHEAH3LK0uwLKgJ3ulmKTH9Xd
7C+PvAzBJfo0NiuIwQzuyBTfxKDQkzS75KBi1EJGOwjZ40R65LYInHsgKOlWY2qMqO2WIC4AKSfA
nmc88NPWtYDcRuTraQKFZpzKq9unHuj4Cpdg+eGUmzA/L80dgdnvTAWV1252MV5ihnLXtcdA9cze
hqMUXPA57nNHecuT9clehwde41l08fcool36XJBA57W9g41XevO0Jlpjmdj6UkqqwQE/kgce8gA8
ZGEV8IYFGN50E2HSR8NWLbdlAX2Ad1s4fRDIfMUeuoJbuxsY0yG5A8fBVwu3BHh6zvJNQUCJ9ZcX
ao1QFFfDX47EL297vgxzwAx4enjEuJp1ijnN5DZucTxFQExoW83Ts5ChdE35gdHkb/JHsrPtV9W5
T1z/UpLwZ79Gzvsud/yLcOm9MNuXtroBn4ltf3EvO3YKD1bCwb60VB1Y1IiOqB8S9Bn28+I/Q427
ICWePP3kaj8Mm6MnkrkREJHMe2aEhHKENzd8w2NYei75FT55RPZ9iMz2A7s6zoPdafTQuLgXyd7t
8My72RzV5/ObZ3u6q9zi7romMl5ujvR/Xhu5L5kN/xMzsg3aTumq2p6y9x72oh37+9L1KjsRt0/M
b38Odosgy0UQf7KuTz1MQ1u7pv2GuXCx4b19Pjf2ucYlGZnVvW6/QBArLXweS3d/V2xM744RgXt3
tw3d66N8ujr8OCujsvMbZi1n5+5w4GGtrYYtFT3+8bB9cDwYaPZx//Bf97D9+U0BoXzdP9cCyISi
LKom0Ln0tT8YR2We0lYu7vFxcJMbGGr33WU9f2PnMh2H3cj3ipvKU+hx1rrWptrjnx8d1IO6HTYF
291oo72O3X+fOX/UpRL0ZQsXGbS1WJ9J5hdQP2hLM8jBRY5t9fg/k1X8YbGBIsK1kF868g3SR5IX
hO/iYv9U5KMkXetAAgQNGNTWlz4gksexzXO1umiCz4qMa0xbbFbhs7LN3s37AkPEZUetYrSEB313
0v45ysDGBuEmhRx5DgR5/n6Y0X1F8xTXybG1zrgEuwJ2BFHR3upsUiMHbbVrXZS5luBL/d0AUZiN
OLnWzP0JNVXZsA2cnpbuXcGKJgo/V245gx9Mwk31f6uR47P59U6/HLtqWLVgdll2rGeP/lEr96SS
SdXbv5fB16aMVaCr5qp3kQlIkrUvV8nzRMyqilXAlJkvvzZvcPbKJSI5qD3/famv2956KYbXBIcY
KhcUv2x7SaWSn6rhZA8T2ej2hAPOI8yjyCuqTax+L77+C+So6FC1AP5Q06zP9/t3nZfQOUskqUe4
z/AAruryQB4f3ujTyHx/fGCNi/Xm3w/5l9cKKADPNZlVbmFT9gXnHCvJauIEGiRc8rj1ISvwcjUY
awUo71xMGAwGBFgpfOec/pfXigsz8GJhWzLe118+3lJflHA2VAK+mjWRV6sQKcFo6A5kP695drEX
TSfG/Fl/ImdLiQ/i/B0U8udiWm9hLROl1cjlPzj2F1jbzJYGCkVKNAP0gBhvm638swwP03j9f/iQ
dWRhJNBACMSv7/dvtlGXVEShnR/zFe+itnLbYm+xamF8wneX4d7jqVZFV2n67tLrx/hrqY6VkqRz
cJPzhTECg4LfL11oBqqCkVUsy1d9eUj/y1a0khlZ+xWPhAhJsPJArNBK81AzeEXqQ1teJ1a6ZUAL
LZb/9VvF/XAniJbwGZDFL7tpPM1JG9Yxb5W5I8NACV7UnHHnqQEzzeZ9WXnffPbrL/ztA0Bio8F/
NHVJNrDN/LLAu0aXuhSCw1Ho13zOehWZ5u+leDBqfx79BUemfnpMpu9erL9eF30euAbfAW4Kv3/w
QmTFs4D249yZD7GJuBz2awEjZK4f9PhhmE9LNTlNvB9xv/33Ixt/nOA8Mvk/KBKJj1OYJvx+aVOQ
NC6dT/euuKESi26AR0WHHnf1BiSmfn5Ek/c/3QYd4ya0d4x8SyyoPevBupL3ZtcXoKXCe0mKjbI5
ir69d0gvNj13u582D85Rfn7x0pv45ujZmzxzjt6bcye4n9DnbGQ0/36cP62fvjzOl52iapEk5IOY
H43kbWwZY+gxR3DnWE2zTjZ0GY/gzk6M+WIaOF3KKxxYjZ3f0rwJAlRWDcqMdqfkVPX6C66L/r9v
8D8W8a9LjFNCRXtH3jNR20SffFnT85ylpa61/UNDnzZ63U1ziZzlOX9rdheULH66sRxpb16k/fJJ
xLrmwOh2lQvO0X63USgmv1N3/49N0L9uaV0iv2xtlihw+CtCd9MNzBEzEnbH+tQt0jlTb/Na8Zaw
fdMY5YhDvR3oQ5mRbMfm06DVZCfBz1q0G2PFbxLmy80NRKSiIIvPUDDhf8V1s8TI2lyqh0T/GOHE
ynghZJwaKFCj4qGwrhLRtgsTvzh3F7lhePmWTtOudZKotAXiuWOl9rC/g/LlJ/L0JLa3CMgcKxhe
uo7Jj0KP0Iq7ei5P8whss6b0DDAm8R/oX/XgM5NAqphzzrhiqSEjZetzwga8A4TpBAU2w0zwdhtX
KFB0Ow0+2RkcXEB5YU7hdIpkL1wJghW05vGzb0Q/L1J4qI0rziNKiT1qGaEPtmVbuEFUYducH/qa
/kBPCEKHn8dQaJrnY0+La0r7uhJo51l6gRz4liQ4WfOs6R9y/EnSJmJY2FMJpDeuhpHcau0oVedW
pV1y+hZQIOBOIQNo5Me02vPgE7qo6/1hRhPVCdrNMARIli3YncOjIe3RHGUVzhh06wKUUgiLeXk/
1m47JQBHq5fiYzIu/AWT7uba6zX8wb2ErfngEJ8o1PsohpcqyEz0szfdquEgfU7aA84JeGcEanBf
VcZOwN0ToInHVwLQgfRx3TU7NdzCLrTxxPcJYwyCDwIK16yumtT4jcFFg34jNGet19ESUKby10Kx
SKox3KQ4aeKyVeZ4H8qnvA68yowcESeHUagw9qt93RBeRZw61l0a6Q3l3McyrHTDDghrMZpN3SY/
wpz+Ux95/fGIisqLCHNFhSVWyVjPQKc1VuV7uA9VdwirjdliX75mKkO3iD1W+THHE9cSW0+Mlhux
jYk2JbBXYS5j9m41InB5kBX8chPxFEnKuZZSiLstEqb60i6oKWboMSUxVYMGbxyMwBSwzwBqE4nQ
1uXzqPPdG6Hq6fHMPgR1KCyqfdRhRidJSFWDcdukaPHT+Y7Xg8Iew49rPp2rxbGkydFQYDZDc1GD
UzeMm9GSjqWybBLJIBoH5xEhyl3dF8dsD4vRrbUVwsU6WwYrVIbXrHxrI4KdQt2LO4K2q8WXpuZk
mqM/ag9gjUvyM0ohEaWPNAGy+YaMfyp1dHYqksVTOZ8JrYiNU0Ydvdr36U2/Gckui7Rgn1KPwhwt
WMFDw/CtepCG3M8yjpNkJiBQOsQFGFGHcri6XQxAq2Z6J5OBC1sRhIH5B6I0QhQ2BKdBziF6DY94
6Fi9bDngGLmIhUe43EY6fgDaplo2tfIwLukdway4+JZbRcU6QI42FRaeMxwTJdtj/rEDPKiV6KIs
5r0BEiKa4bnGE1gA7B0SqB09RWuBZ1Kch26dHCxlVybvtLZ22HqRWR4Ug2VueGNeuPguuRP1Zydy
ms3x7Adojnsdt1pCsfMpwN8Od+3ihIUjbtf1ccFkPkFmlYJxFvVe61HR9RsRIHcqunOWG5teAciz
/g9h77XkqLZ13T4REXhziwd5k1nKvCHSAgIhBMI+/d9YN+fbtU/sFbHKrKrKFELAHHOM3lvfVA22
7FdDjSVIbmol0h2WVve+wEht93eY8tpGlV5zSbJL3kJBc2kuJWTPsH+BnhBRl95y5yqoIeozW6eb
yv2tDDzlHrkn4LB53Nt1w+wVFcDyjDD4V1OP8UaagFn+KuOdiRWuqdS580F0QGSE5wd7SpvX1YyD
jut2pmXemkvUO/6d21Yuu22SJf4k/HJXP3LDzodiR1jeqrsah0I79oM7pB08eo0uohjdizkSZASb
krmfrQcD983QOeiVxZv2R1VfKPKxiDYLOvfhIyB7YCvuVcN/KtPHTexeiZ3obKGsvtTxN5tagJo/
rQnxW1e5uw8tzjxTcjqBhoMA07ijpU92WEnneKzWWX+eDOYAxSvg/isfhTEYf4pC9UXp00xpMBuy
p6DLrm/04bh25upDFdPfLNFIVwdAq/7c+MzFWdkklBQlbfYq19dGjhqVb1Z37wWzpmT66WnN99kz
uHfqm06qk5G5eY55UOaMHsUmzqfXZjDxrzP2UUt0kUi6jc2IbrvNHtGVD1XLXzsoI0mJJpp6n09r
uTeWvj5S375zS/xWXK6uhQ1lIfEo4+bGyvVIBl/SsxVzWIBR0WlIzrDC2KTFT1aOlFuiapoo6xk+
YNm3zlfwJ32WgEktNqBNgidXMBnNnfSMRZklxrDwQGA+6rMXVRjiFtmx8CBEJ6WhYWXh0EnfApSe
ZDZcMl4AgLJ0a5b36CG0p79aPccPyBKTOINunMImfbpwG8Ou4Wa7o2XvBeFtHvDDzCREo93R3joF
rVqLUkV5sX4mSXKG+0YalgH3cv+3xXiyuNG0GWonZ3w5XOtW+OgoXKOaznr13FhnQ6KTbtw8zb3X
JFOYxU+mC29V23lL6Yy/ybUeCaqQxFFRTap+htdQN4pwzq4f+XUO5z59kyhnYfe6j0nawwve6/At
7yRJt4xZMSrSEGP8dftFHlxw745l/vMvJeLSnfrPekwh8xDAvEIriS3+X9uwe52Pw1Nuhpc60oPr
Pt3etoDud5mfv6DDQUSAr9puYyH8NKOK6Jf9HGNLiEQfiE3URuKqPkx/hs/qR4n+95H9s8n968hY
I3BlsEyJpvx3A8DANUoMNEcmH5J38/B4Vdz0IAd3bwrr9dNv1nV0D+ZV/ydzR/hutuP1XhGZXrVh
++pT0gaN116Mw31db+9rFPgIs/5lz0hO63+fPjax0sK5Jx36v4bSdZdX975/jC+1u/mnCa1WAR5l
y35/V733ybvbzdqw6BoTEyb5lxVVZo/pPiiIbKm3F/3QIJ5/rWSX2EWXhnXm8GfYYE7CWjiTn+MC
mYpxwV9WuvedeFfn9fJ4fbqXVWEfLPeV8hNLgleRAiQGVyd0X6bo5eS6r4wvA4JG0oC+NU1sf6PZ
m83u6vvv0uW2pQ2tuJ9RJDj+5+zmq53sCF8PeyduPnVpkyOM3D+2O2t1fjj3TaQ7frXf7c4kmoYQ
y/yI5jW9F3iQfvNWkkBw/qzednTK6Ww/bL/YAoJfoO6zv8HW4ws2qztOJzB9ln2Hm4TadvmdbXy9
D9t3PkX7cl3fbWAXl6fbxd+DfVi9bpKANvrXpl9f+LPNRXaSWLs0Zz/yMz86F6so9eYwop3O9OFu
byBHs64hdsU0xTfbaeHOv1wuD2+1MYOLgvPJXSFs9QcuZ5QLl5u94kmFK3X9Tbv6d7CRLqxo6Tdr
2vSDQ3rR6lA5ocOcyT2FWvQtuGHlxQnamBP0U++XJrr9Iq9Ogw3tK8LFCCmDkY3dTvadaRgDAk79
7meZ+AZnRg3t6+DhWHbeqQ4278wAjmp0PDKnDXx/c/uQ/E/VyZkMeAvF0PJ37WY3bD95Nwzi4OZn
b6SYBJ9gDzfH9Rqiph3sj6N99jFq2aMLQ6Z3N+9J8P6+nNrrmuQYWPJnjqII/c17GeH0j5KA/Foy
FASOhKgy4Eru5nUKuJbCMjjcP7sV3vuXMFxxKTJSdzbu64r+P6ejd4XdO0IgrhmPH5znz13pn0Xn
YjAht6df0UFIFr3jCd5tNpzXgxW1q9cejj9vl5fZgP1nKn4GV8Dec60670uUxQ3LkNNxxh7whukB
PL/4YB6vo78wB+yLHryb8U5nQFPuUtvnranPY1sFcEIm0zEuy1vdVe7uqO4j9nA7wcvcc+ke7R8G
ZmnnfIn3g1S6eMBTFkHb+hBriHvOH4STbmV7wboOE/en4x1sR15X4YaxwfsrwZ5ly/McN3sZ7N/J
DlPH+yMF+yJaf/Etau/PdWurJ887FK7nNZ43/xLvdAHdsfuTIyVwqYkRxqQR85B0f/1gD0r7wf7z
9nxFGkjnAtp+AIHiuBY29OcnT71gKwJFFpQfFBLO9unEYWg6h2Wo8s/fIFCLPfD+RO/MHj/xTj8Y
zn+le6+xP/pDXPi/By06sMd1VloUhuvKDhT4n6uebIm3avvRH+NTyAfzekm3m9faPfw6L1vuAH2B
sx5jj1mnl9jXkCXJabuAcaU3vhKxtGUk2DMWi5IdzRrLXqsKU6APe4o+7mcmoifxz29shjpDIQww
9vjCD2o9wX0Bq/SybSNGUkhTU96z/mXwXLKVye7WW74UmbDTsX93Vt9heLraMfW5HcYDd5itgO2M
ZZfvdprCUOTpvr9/sW+z23X2sTYCyfF0f9u8ctTKe4PcImL7e1rnZ8aeb4j4pgtviJnWEs8QTP5w
8e5Ro/n5ng0Z1vq3K54Su4au4CZsVWxP9M2TF5ce0y4xXuIt3NPL1pMvw0UGIcocVHKajzbKwsnV
KzsmqGNr4BW0bOZisg+bJn1j/vZCs+nw/b8Xwv+GKdElhLIKIQe4K95t7a+eSXrT5Hszlsw55cNl
s4nOPAF3/gaV+2y/bvDyX9SDdsKbr8P3TV8xzHlyvOHxw5wx+IHnXf5+ofQg2Dm31+k+MJwfdgeu
H0U/QbmS3oPlQVK6Z5Pv2m15lHzwfNpFo40JdX8UtsFXsM6O+33gS6vjl73WYm99U5zG+7P1yhDh
HeFO4Hqhv/Ei7oFP8lRtIFU4ZI4+wquDR/dfTon4dyeRU7LgzSldDPrXpvpX622cs3R8VFP2wruG
eY8oqognAoftC/KEZc5a9o5Kvee/v6PtYYVBUfCw31HlfrZAeAIEkp/ROTLfmIwf++XmhD8g+I3X
3IIv66NwfshWowH5IDyPma57FKM9k9bBTTqu/gSdpRLfzzFY48xm/ch93jSPHEeIoUS6XHkH9iDU
SPn+A+hZJNvNgRAs+3dYfeveavQv8mZV3v1v3fqXtvJSr/1H1aRLmgFZARokYQpkVP5nf81IlWZ8
dsR2arc7EW5/rDsF5vVfQg//7t1T8SwIMehl9O4pS/8aeZZNbzaywfCvQwyVbnkZUgwsMUJPgij9
f3/Wf0+7eC3GvTKvyJyCQd5fn7TcKcaQtDcUt7FIGjldvKT3KmthGapJjkT1f7/c33NNXs4iUxA+
n8zkyTCWw/k//clReGRDgk5tXZufYrl4m32LzlqCNft/v5CMZPE/PivqRnSMhkoiNBgENPXqcpH/
n9fKyo7JsS6IJ+AeKfsRrtvekZ4BAvnr061owiKiSQPlui4BCgA9b9fPZ6w0YXuNDCzgpNQDkLjv
nvdd+yT6C8zHac5fHtb2YZ0ehosrvpDjot4a912jrImFrhlLE1WHdzX1tN5VVKy+B6v22CcNxUrI
/b5HZ9D8ud4jwEFX62DCX0OXt0vqbSntRewTxGsh40H5ub5ilCx+pzLIRl/KAhrbWfHSaCTu7QjR
Yz3XADGVRCDyCAYn5YmCZxaxhXBTdscnRuGQ5l5aBdBkElBstHcGjtctngBrVmrmWSDdEbkjb27c
EQFN5vWlY3VOM2ElxxkEyQeZkafooZjshxZlfHQ1onpYpcVp7vGhru68B5LdPrnT7udph3v5fipD
OpQLk4D8wxMmXUI0mmlTyjs5fWmbeDJ+GiJI+kA3vsvUL002fl6NcyEPNTZ+0hJrxyYfjQ8rXkGg
HTFDVAQf7WXpH8DQkL3rQf5j8aYjrIakoZ3qbXNs7u5AVOJJHJ18coxTEkyeIC/JQMjxOPslzQ8g
eSgKR/TzWmBilM13cgf9LZKe2M/jkRl7tbqbUZHsmFKNCS7bDXgmglDqMO/3VgYraAbGtU7V8P4t
LgwUTxL5im1ZvWnWLrnviXggmfJdv/3o5ulJb1aLLT2qhfenpTqPap+bp8f9W6vP2Hpk/m0uhiim
Solkw8g09mK5z8a9We6rfiU8DxI2sfHzpp9l/dTNh/6+adVVau0L46SMsCFe6dvTotfvp1reWlrY
a+v+eTB8rTjOTazJ++uTaNRdZ650FW/0VmneRvEPYQK3+SNrduPzoKR7o3mbmh9ROxfpriSQbYYR
FWjPSDWBsUa67idKPFphkpN/6w6VK8j7/Ip8NL6ZK6T+tNAVKySaHJ8bXWP+XCnXJsnB7TnDVp9u
G/E0y/tiOIrqYTBXwM8SKZKlSCrXVzA29+AJXQ0rqnbW9dSVP8R+rUtRS7PCzA6j8KJor3P1bt7i
9k6NoDJI3dUceHtIm31pHo12Mz+gSy/vshdecpWMarxdz/De8znFT3nfFMdS9Mt5ZfQAbPm1lsHH
rgRybWTkcduCnPjZe/B2n5FZhrwJ6+bAQK7IGgGlZLqcEtHE2hAMt/iZEGDnk+5Sz6vpHtz6tZIF
0JduTz8vozEL5mck677WB3f+BGGb5pEWSp9RfqWhZs5OldAsDOabP6vr6Rb3IHv852M3TB+83i3d
mTR6pdA0VoWMWWqdwf1SuF69oT92QMLkjZxv+vaca+c2PVfVe5N8Nu1ZnD5Gkq+u2ivZZ3P6OfWf
SX+8P34ZLj/yDfnRFUwuzZukKC0jDtyaVqocSFZ0tZYzJStxaYUczLMPGs6dvLm2PELIiQxIoHie
x5tP8nC2WK+WN89/DynkTZDN06vrVor4V1kfd1KYJYFhhoUU6o+t0kFY9MTR5RpPeRH13N6REuLf
2V5LPG7RQz3U0tYUTlfhJZE2ClWuseJvSy5dKxSsQMm8jGA7ZK7k/vDZcNVlh8JcicrymxsThEnY
3qWdLpxM2CjMmqaXso8TcTemK0Pc3nLY4ctpr9vN2B5kjmk+lSnC2N2oro1mY3AG+vhKa9nhdSuu
CbxUdOoNGfFe8OCqkzfiYyuor6YYYsnt6hXHzZvhaDRxy+HepUi7vVfpVic66BbPvC56XAEAx4od
oIRsSOLEuhWXz+yl08uTuo1FgmtRCfiSst0Mj/1z/SS49COH9YLKvFxzrMK04u9GPidxxwP5IWxz
9cCL8U0fo2uCa6x3nMVUPczTqqNY6o8cDd/xkZ6vz+UKunH0j73RRvwsvuZPXzBDPuViMaiGHCff
rH6GA+8uDXgvZrfupEgVQ1WJ9dZvTUYpq04OhubbMsOHeSl0nycql42hvqoscYW0u/PLnHe4sL7r
5LN+vF2TT6m7JBiXnvOfd3OJJn2/ZZdKe+0e+3vzzXsYxhdweKJ5mapTP/ttvrl3SPxuULp46Pcz
tkLcyTo6QqWyi8cPS+pjRl6InhJv7WBeNO1HEXaaxBPZS9Llf/Ps0qef8/znyerG3KmL53qXpVtZ
OUjJy1y8CG3YN2c+g5uw5a+g+C2XG4wVdW3W2yp5eTy2uLtk3FNcBXx45Z8+/yA9gCsiI9arW8s1
WtDDYFym9CLRPyjWXbbJhF0qbNuPoYhy5aDfTnqy7ZRDo74+0kPTnKfKq0juXVrJ7kCeMayztxKb
g+Wnsl99o1HWvjFLD3h1e09TXOijNJFnt4Aowjs23PmNpqoK7wfRJaGStKZ/Z2at4pK5h0cX8vTd
bSgw2kDKV3odWKTjEmaLSLd27i8102ZC5k4dLRQ070tV5xcyCS52Tc6rGtGL5CiDh7k22tVABmug
nZ4mszR2k77QB1bP1DIwerrubGM9MpFnyRXoGH8yNesJX2ciTwLzzNAlun6q10CAXU1PkMQ0wDTK
orTtb9GyxsKa1iOZwZrhTVev66MHHYgbRghHuQd6+sGksqt2srSeVYqkcLDiR76+3vAuhl3OhHE9
5Ku62MhDLCZHIHpVvouu2rv5eBfMt3J4NUrSZy9zecGseUVWjVG/JwYELOLjpC/zG9fUgbMAD1lV
17DVw14Eu2AL++YZVEOs6VFq+uVxmREeZuTfxvZqbo3nS5693oSvSt2IxuvTOBfW77X/Fth+Q7V4
qht9vJj5tlLfH8m3zoQpxzR9yiWff6pbv9n4laVvZb7jaPPi88ZQCpsb46I3pf9WpuN8yPeYFUSS
UIdWc653xoWq3Qm/8nwx65dSf1dV8BegJPrhR8je7sVXNvyqxVaBMpOeauVFzL/R8KjqqRGPpRbN
dSxmP2r6y/zT6v1nEwzjQX28pNfv4QGIjCqIH3ULZhyjAarpSbzcTA+7YalvTFgfWc9NiJur6kGy
RmBCnnpccchzfcJ6aarHO+0nCcB/Vv1e5Ri9+SjEjMd1gj66wKzP4vUdRo44/Kmkt0x6E+iZGu4S
PnFJ5d+2epvY1l/xBcLySw83cWuIYdG6qbSd70F3tubY6Nz5l2JVKsN8XllSOOr+lWi8M9OeRwfe
A4Ya+QMBTvgu93J1rcDgUcCXHwmSEORAVxgZbbR6P1K7QUZapSxPPTr8NyU9zLdTyoNV2kCSNc7p
6PJcvj+2SXcUmkMvbqvukj9yAkG3c/meFpFoHJ5g7I8FIutswSwBMh8Izu63phlnA273iGqUGCoo
xB0l5YNH/EJPgKGQdgvB6gZ3GiIxjaob0xxuTd8oVpWy4gtRxqMNvinhjUDt0X0eS+WsfHR/0izo
swPz5iIPZjFEhqfSuV4mgV6XrtkXixjuvnTu8yOIqek8MeSzHMV0Ke9bZV3i3Gn9NzTnjAnZaox4
3xn90R96MjRhzOjxYO1/ZBGuL5oHn0ylI6ATEUT9AIw4EswVHRtwoPLDyx+euSLUuSwihXn81/xw
HlZYHTmmPKFs86rGGRqXN9aRDEaMdoYx2s0f4CipeBxCsUeW+2twtZgzbW9WKLF4muENDqDIoDO+
S3uJvhcWAfhBuYdLxKKcwJe4F/+wGrDmhDLiNdv6yd/SNupfQXutmwbHgC44AJdMUHYR37ApIiRk
QL337bfaYZx3bnvxs5fsTHF03Okkdw5B23p0FrDc9K8lSkfDk+30LLvM9I2flMUfg7s9Pb2GFIJF
DLJi4ps45UH4YK5MiKdOch7sk7382b/ekG9E4+CBXETkwPFLUBmPObm05HMzLZh9JLfMJQfcCETL
sMqYrgBTtPXHXzxNyel5ZKu1JIw+PBiAIl2Rd+S8zauCLH50kkfQtHaHbi+z25wVLpiNlSYHDbAW
DlhxzD8lCVnEciPwan3r0LwLz7WMo4YdqxQ2KEyc7hnVJnYuwpdiPv8JnKjij1LIh4wzP2/dh7hN
QaCz/Aqb/r5CxzxCxMWFAfqpcWfNh41WfhhFnEzbzghbuubMqOaNIlC1O6K0thB9CCFkirGBMWEj
hE8e4SjF1uRZlO5XTyZ6VvCrmysw24eF/CvRImdqrK7zEjFQNDXB/Q0i1+1LvPoPNmYITuGsJX42
heSH16gNEDNYgUQn/QkZimDotab5PBusZDtRWXbxpDrpVydQWzrSx3BGDTSdn8eZ5XJ2VJnRvkNe
2qPFexPeb37NxhSnBqaqySEDaHmKHbvv7OExeRUaXzKgWViHzrKhHKMx0KSgYsHTlr/gTfEbzhBe
8ll3oQoPGkn1Drny3AApGV6G09Yu49yC1X0IJy0YZZ/ZbcM7kr1G8QnKK0dXuAU68R6lrxHCO3mS
6iGNSU3nic3OS43YSON5xJy3BK4XHokn+jOWOJTEI50SZcbdVfV4VF1M/wletcxDGAvgggWbla+C
GuMCEc4wmF+9DMBTuypoqgrhWB27bt+TMnQnmNtDLiOXm6Q5debhpm80c3174zlRfBdaBMCluvsc
vFL7bHNjPKflCDA6vpvxgNf2HqARQ1miPH0xW9cPvyqRE3kz7U417ik4VYzb0ZVtA7OHcsmUvwmA
wOApezNZNoLLZYkcspYi/YkYh3sy0ChGyV4tI0t3ujpcgqiffsWTHys9Lb137jGe/FmPv4ocLNCD
bsYnHFNi6jXM3pjM6nrbzX6f4wEkaIIsue38QsxEp0dc8gW7GNkBh3p7uMhYFiIw6XSCm9Rhkfhd
HcECZcpvcssBSzbjTg9yPbo/wpse3EY/J0VZZEYd8AoA5qWJzkHEFZzcSRwh8cIXjViCKUz0aOUb
T3/IwOS7VRbOljdhtGwcbl2A2fck6C1PD3UNHp9TVUB3HT1xBXxGii1PKxDEMut/6bBCZgzqJTsX
gjuTbis0b3RkaIiwNWXxjG9tQHouyRozuy0lMG7xo/Irw0fCyxFxsLngSrzml/SWPFHxgES0s5U0
B+McVxgeGdBRX2NBJCCg59QiSnDUe1gjKRvsjCmNDizOHk3noTi9iKqATs5xQpw1rq6tz8WbQGVO
lhBiYWId3sqhrO90hHXQdLvdzTzMQ3wXg/xX6mAKASgh4N23eKimjrLNX0rGF5JT4ZW6Oebrc58f
lS9Jc/LSrvftb4rorLObGMX7bHJ/2Sy8XEHKa/NgD8dhe7niVjQlGpfWUsYGe/YyIgoQp4HR8QW3
oYEGXYCukgZn0rVU5lxO13ms69fS6/bSzeNykFl6wRKgAkK2SLgvQ1PRhToo5+7DtLvvWWHIHLHA
IqYr8xigsJyyU+B8+88lSNe/g3i2pdz5KL07EScuLSrsX3kGmyDQPykYyHWGGdbxpE0ixkqV5c3K
iowUQYn70Z1gPs+OEadAVXVP2dM/Kw/V5JVb9dJCrOniqlsrmt8yOcNc8s2LQVAhHVMWUToFKmsO
ZlZunHdOgSGAmvSoCxos08didSeEBLM0cWeEDCqotKJHiTbCZv2W7iuuzk5aPkCuJhQpCaqnM1fh
A+jzQNSD3Z74tSTfDtYz6CGGSpSN/5RdLXmNCFTYXCyVlTMi4yApXHB4zqGVmmiGjWjfXBJmTuS6
iDT9E5s7iy+DltZjH/tKBZcC72ax6jgyANXP/qUBB2qCYYwWlqXkkblg4bqsXX4m2oTnp4iQDvxi
7WOqznf831ivtXoNiFWRV8awkYoVRIxc8dLBv+puQ7Eo8CHGnRnLw/6prAYj7gviqLZAMZ5ZLMi+
roZmuuapnGE6V7edsLqjAx82KoirdC0Ve76/ah2QCBISfGOmC5E8iSjLqnxT90eFhfh6HGkII/xi
6ywshVAGHrneavMGfmX7T/ewEfY6MCdgXqr3BCU+Rw1C/CQWNtlzrVinhLtq3uIENJZZGctcCXGG
/RN6RHfa9CfrHczaUruWbLtjwPWUVZ2FQ3NwpnHVE9WDJ1hCqEV55+Ymxkjaw7RuiGRy25ao59US
KmeE6Uzyxk5pj0ayV4R92xxYkSlVNCl8OjXPDaSAiMCWkKZoAIte+ziROWnQ3R63gwa3eorJxhv6
WKN9QttH2I71quhgbIMW46UiS+Ju8QaVpcKWPCnQAhRtmbgcPE1gnsjTaUCQGxvvwmY2Xextj5tz
BWiLqLdn/wCVPKBGMpLtIGLM9qSPG2gpjYXC66gd8Z4WDlowHqccaNqiTvSsMbp6Cvu1anHPGhGN
YkwV3FYt9zFZ59fAgMdXkL4Njt+9Y8ln2wQb0Dro1kEd9gIGf1arPia6s5dCahO2G7kV4kdQxB3P
VEFzpwy0917DCyFFrHcJLSt1zaTWVF5v4j4X9+q8r6bdVfMBXSrXsBtWFk3y+7YwI86+jHMIm7zo
6uGokQ6wz6y1RmzxnUvTJ4z0wQ5tdG7dCvhlhTCoOC8zEOX6CiPQLA8syzpoaHNtmodrsX2OB13f
GMXe6HaZsS+HTaF+jETWFbSD4xaevh6hxy0zEvFia9x0j9AkkpXLnOw7bZ13EeAOCxXoiiWJvUGe
raaZlkF0Tw5Dum7Ls9TtmvuxKrbzcGjno5Cvlg2NGlUjZGQedj93nOpXztxet9we+vftOCi75Bap
SlRPFyR5eoYqfz3fdpIVMzQYXq4Xmqvw0tF7wwefELsgm0ZXAGqd4JiJnFKQ0ilGSopN1l9kFQ8n
f9N+sz/qOTuyX+Hkkzu1jLsxx1NydbAM/mWeR27n/8+UiPhIxlFLSqIp/gUYydVEet7MWjxl68sQ
Czvl0r0y5ERU0yI6mKHvOQaM+d5Gl5ezZLC7yRe5UXUjGsEBPcqc5n5sF5W4jUK5AYEv22NvX3nG
8tWqc6VOpQnauFrnIMRAovO4ucR/mI1PiB9JYOAVJwro0UbHlsA1AouLAmRcL5A1tO2AJg1uGXYm
i/mVqBAV8QMuWJPgLwc5Pt8K3R2zrGXWw0hKoJe0vC4Ha/FXrDXYaWmLMTmqTvT1Eh7SFFX/HDAN
YuRICGeldbstQhI2AhDXW+MI2WANRnhHT054xSIkE/eMEAYq9q+2wZFxaPC71s7IdP6Ud85gMbhy
ygHaqEO5A3f/fslIBkbPRytKcZBiA3NC8ck3ad+En+a3+6pejWD4YocnojBDGEzIAMsxDuNlKOWx
2WEEyfOQ2f+Nvt6NKp1N/6I5oDiZGvf5KgOMSAP813wFU2FEBBTorDT8hnqBXoCByZ3AQcXR2MBS
s3CFtchkma8tI2b2eworP0kmqiMQXsU+HVEOKAc9wGcNeah5SXdWtAB7/vdo8i9V2z+DSY3puoyR
EQgK7qz/HEw+u+4+V7d6Oqnqqpm2KqQoZvg1UTBZ+SK1mxugPGstjb+zSpk4bBLt1JZf6bCTzfU0
0zH7s6Q5WaiuqtPzeqy+6Y8Tx5IQdwOLAe1YHaBIb54rUwfl3juyvi0fRNP5k7kUj4JwGptXQb7b
onbs6jc9/2CX05iQLSoLhw16ZNUxxI1Z7WrEQEwqxj01ulR62hRTNLCJsm7BLVvqjvmxNQZ2v46q
gFsNtBd6F+WlZbj1JLsH/lG3b3QH/W+WH64lKC7nRnpc4VJiJOorrAvQ06roNcQ5gVw2ZnaC5WeC
Ore4/hu9wljmvf/f7H457USeM+he8nsJbRb/suvMZZYUkCimk7YzP4pilT981Nh0rvoo3yQch+xn
CGA2wGHh0BVe+kJzE/pP5VFaiafh6hZe8TI9cJ17bAxFt9fZD3mQDwjicIStvp6JorTZgVIZmfyx
EV9fmFWi0KNDdrW1IubEVkcELsVJXxUnLGgN/ZIgWbG4D7vhkzahZldN1KRsGohrcu5qkAlhbXjd
H1X5F+ocMWH/dUIM2cTsCvUGdIz6TyL4/xmQF49ElPJqFKn5GOxhsN5ryY7edbGFSllbASx9DRHC
NbpdI34PRvGOVg7YJNJbeCeVh+lfzJ0CNZ4S1DLmRi/l9kSQC8XODBmhmOxX1wwYeqBTgIR3ubFC
HcfIom397Bs9dd2GOiiOUNjTqOmZOf9QUlrNbup8aYgH1ccz+bSWOSMn2xxBr5/L20Ghlrsd6iao
Ca16qZkvkVqIdj2PlTqq9F0xUvRSQdLZ3PXDftC3ihkTOP6ZXUrRFf3kzWCXhHQLKShy+9QnHaEk
H4gsAFjT3PNPD5E7cBNjVXch8/dRcCHP8V5vpUd6lq7b5beO4g2EnEm/nixUb67dx92Dw8E4qYLE
AhpHdkSknKzPPdtyz5q/i4fPJDi5B4npZpfm+qYrtiiQpOIbx6vkjDVPZvTlCLGD8sKOjkbdPIb4
rKQ3JXpQIt8ikrEI1+VPrv5VcKHla3TQ1PAGqrcO1SlOQO+Xbn/+/ByjCtvAYKcbMuQnODQ1Qwe0
FpQZCAvI3V1nevCg4XD18VH4rGBqh9TaZ7SZRjI+c1qtrdsQ8gp0FBXo55jR9IpyEsLkuHslqIfB
JkMa5mCfXVir3iQGbjJFQ0Gbfv+sz6MZ5Fw1y2PGVoYVOQYNRVGyu0mbrFyrtP5Hu+m4Xnwmycyw
TIl/7xa0k2i3fsvUhc68ODhCduda6Yg3V6KBCVYyDfQiLjNweH67SU6pV6DTZTGoAPoFDIEq2ozs
c+jflL7M9VNDvw9YuLmqc1w0mWt8aWYg1mDP3QJE5ejXqVej4FScivYJOU+a031qBT0127W+TSDN
lo9fxnx/NhFvtAUIeKPote8gA5vwVq1qungGlEr3kTtSZZ8LMBCJI6YuhDVwRA1TnisDkQBLwPQ2
W65EZiI7RwKMUb/HVahw8plSQyXCDKYS9U2YjGsunFxfZ0M0RE0VyVC8x7UBNoWce51YE0/r/CF1
pcwx3i3DJkdn0twr5gQpzEV4zrE6wbvmevJqwpTyHfaolKwqtgsTU36n5nSxf5GCgslw77CcEPuj
QqKHRUvQAhfy6OqaZ1Fmw2MsaSA7VwZRCxHSoXdCTTbs5srVZ59+Dqzg5E+JBA4pbeEBz/lhi0ob
ly4eiVxslYY0wPNtJUsflv0BnhUWjfKV2o+9DBunoY3Haq/edhU5p7fQrPz7GDNnaSW3vWjEeec2
/ha8freCNr8tbNI1haH+BXxX+fP/CDuv5sbNLEz/IlSByLglEjPFJIq6QYmUhExkIvz6feDdi3WP
y66a6XF5utUMwIdz3oi9S3UD0mdfS7XdtdwC4ULDQg9CcSW+C1yNcjEGEY6YwcGP0yMU917H7DsA
eoCaIhkbtO61R+oBj2xAvbpKCx6NH9IO9IWP5zS0JB/UHzpDrqyGE4/UGQ7nnGt9QaOAXHoBLhDw
26dFw5ZuQYqI0wMaqtwuMqcXvdkA2v8XCJLQTGSZhNeIDr8nUxyyJJINHwywWbqmMxewJBdYr9yM
PrKnS+twNANhtYNN0cwJt6nNVWNAnxKGthyAI4lWqqYpSWiOQHmasQxmb2V1riTvWdDAsQYFBQeg
I9EkFJIRKLJnbN12ywFqTi00PaZCnloi0L9HaR2bfj2HcOVJhjzIWMdgJKvsbfyUCpvveEI5TZAA
d/YTPPDcgnUlictMmzpSuAZt6cBV13G8TZ8rmcRh0UuMba+sRW0ZV6zuB+n1JlVXo317wgaKnm5u
C6xDlSv317Q6aAnA8hKVP1XAQUCLFjCTm3d2VK1z/bB4Po919tEZB/W1DeK9CE0VLrgqW//cv/a6
uQG7BJBlkY0eYOFgvX7m1rj7AxeSJJcI3rdx3iWfJHq+LCxzaH702WHwtyMWpuoQDKeRPZlsUZCY
Ys9lrJE/Oi+raa8aZke9OBpgjhO4b5DpxeQDpgjWfxoISzwMt7peGWyG0mGUDipYv3qMs5Nj0Jgn
ZKd29jZUZyU6StWhao8s02OI2mUVPk/pbMmtlnDZJTst2YvZoW5OSnPKudCpiBSdNlpOx6ELrlNU
bgX9sOJ8wmxU6G8N1K/Beu6S5EZuEELBdMb2f8iNw1BdE/FYV9chPTTme/86jKim6rex2YrVJm/d
8g5OrOMNRbw9eBwDXelJzZverUafgF03Tw61vM/a/3BPY0j/p/GDHkxT1LF2MIX8MQZj3gu1Vyae
cg6jvMCkfcZ1iS9JixcNrMO4aALitRYY2H2UoTqyB24CpnrIVyulkCdyeeBFQD7d8jlu0gLpmdcX
S2VcJeFSKTb1QK0Zi+f8NeemqmhCAuklYHVY1Z+ZjqHPxYj6Oonc+wamKCeIPwR1afAhmGetW5bj
WaKIkZx+T6IAgDR0MvDxabHEOiRziCwJ2rndTo+XKznII3cnd7NpmS5WXqFzq5NoOjPfK3VX/Gpl
KJz5K7I1dq/da1w31V6I5owJOS3JYI/DDVa/3Hbb6puHlyDZ1dtwqW5IEGR7eKecTdY8RoMsmVpd
hedBv2eoN0hZc/XypJMx1VnmF6eW4JNUu4fijSDiAxdP0mTlqhOyjuicgdvSPhADDQQBk7bEniWs
oKzUr8lxBuZCLa+XpixAsKTcdK6ib8Py6zkCRoOgevWJm6DwMj7VRaisJxCZjF4cml63B6vVEiYh
L5a3wyYdLzUo/+L1pX7R8wEHCcbPsRLc1C8xoyHMrlY8NxiLw+bxTO0KrSlnGLIcacVe0TP6WiNS
Kq/a5cs+RYMIGjGdS6bkqeNhHA8sD5o2AbVAeTCAYL0tlGW7HjWrROR3K6+4pubFj7Ax8w2AYnnV
WatHmywXeupdrXWlXeCycBMbLO1esT3M6ePj4Hez6j8EvTN9il74++7BqK2hHGbaRlRt/oEyzOJE
7UsxQQ33CDn25nXjygoyZ9FNWLfWSGxQ7aHPv430TrTUGX32nctjL9zrDZlfy9nrjS1+lf/kh67Y
wL21P0G7p5KcjaS9CLuWRoll6gafxPBSBsAlbYIYzNlq8k+fxSWwkh9GOrxlRBaS2qZ0VnyCkRCO
bbAIDiVhdW+a7tCCOx/ncHJeVl663ntdR7JCaH68jYuCMCFv1v4a5+BAdyw3IpIcMufs2d0kEskV
g5+RnnhpYX69ABU7W+rWrQCVfX60m+YXFi1L0Uzri+KXJb5srZn1gFXwH5jlR17JhW7L2RfdwpCn
s62ZeK2IQ/n8Gg4QeMYnIDig7gxXvnrRSicLN/1P5rvi+ONTYANpUq9J+biaNxOwScGoShal/k06
X0E1yJ0W5vJSXbB8JbZBJdVpAq8prbOCu0QagPLQOvRKupXiQuQzy9YiRaomqERqPXtPWAdk9X68
tKkPK8lhz2FLLeE/Y+z/nq/4FzAgGTpN4hJhnvrsT3V0mg5KH4eReKrjlWpux5OMzt6P0GJ4seJQ
B8Z4muugQo4CZblXI0Q+jrgiPhDsIN5Dn439X59sfexwHG/N2covts/iMSRuzZQ7EPRfPH9emYdX
1yfm9Vx4efgfB7vyd438/7wL449rXc8EqVS7UDw1IY7kYUl7poI9kysELmaYm3v1Y+AohFyS2BHd
KLYJAVLDPdIZIXfYuZnpFPROgJZPt7q2Tx7mV90y9jr20WCiLeDKoCCC0tHtaE8zVvBcJoYrrGPF
9n8KgRXn7d8hG6Jz/ukGNqiCIKSJWCjjD538mBJOVZq8qcznqLXRYYeIowKPGXlcTCWqmRfFCJvB
n63h+R0iCgLvdEzDw65GbYz6GDnexCXwHNAnRsThbfxNQKGYSU+otqo7Q8RIIgCxYhkhoMi9EEJT
/uaMBDaShyuzFruV71CY0wkeyQnhc8EnNkmHrkSfBtyR/YoSXETnUb9iX6BOq9Mhjp1ijftKU6fF
pLlzGMQz5wkALVvKmfB3mrT8qQTGo45LWuYB6wxDLCp160lIRY0aai6uMCJIucMMoAb26y4+LQO3
aEC6uXudNpBPVFtlAkO10NGVfIez6eeNuiv5C1lHD7HoEpZzdFtoPpG5evmGs56nABSaGUBLER3L
byTNFMXxqnktn1Oy+BLHvBJOZFFcuBn9RJXzFNAjuwrSKwWmZcOIUpGUfPMjWNJFUK07GXXltojX
BSf+EyGWo6uW3M0NkQ3HDreS205i9RYyfYB8XXf0HHWbwl/8+9Uiyf8IKuP2pTxPVHUsCH8fbcas
x3HcC+OJSwATdoUoiYyMZlWG25TkPAqofYcgUhoNuZGZbHzVJf2TTU2i77DEBO2+KFT4BOBV4Ph1
hzOHNp3X+dlYHckWkN88+ZclLu2P9EGKFG7Qq3jha6YtT92oG8aHHi8xwy6UKcp24AmgYzDUPYMi
wxQIdCSgwvIIkHuyfyBxyuY6iZ9n6IyPBLsgbtON0dlsfIDLJSmhMtjH3FwTs7lSEcts8w+yEPRL
pc6jb1Qy4VG7x2vcYWhCq5dbRO5IRRNiRmpQdqIVnn3UbnPu74JnjAzo4xWEjWHfh3iGq4T1ra2e
Sy23CL+eES1LNyoZstBP85BYEzTZGBUUJyFJF8yjndBtxP4vSHMiihnK2FbSuR5YFOeicZkRlLkL
4I+Z4f3pxOi+ScVF+gFv3VJzmhMZYzUXDhH4IYAW9l8W1LJZ4UDQpKnhqHtQujHc4KBJEc08lRCX
zmLorhubk0tn1g8Wr72f2v7vk9Q2sBqZYmCH1dVUVhKonm7D/ZRMQrNfkoAzGjCec7NzKNJGw0YO
F0qpkNQH9lDDNgIvTCeVShBNsp0Y3yCnI2+79uJs8cod1mowABLE0Mbxqb9T/6gRH3uCi5mRHqB7
NV0cmf00Pa4nfNjpy1mbr8WztQcoUxgEdTs8/8NBrv/R6/f/DnrcYTLJ2fjI/4y6MgUjF58lNc88
n4j1ikcyfTachT5lsjk8vRVTtcmTB6lnxYA7lwMACIeDTSC09MQR6qMiHBw+RBI6uU1V29yYBPE2
7mxkC11kyZJlUM33anXQk01Exx9yZuENHIeWawOqsltyjQO+yYKlOOrGhP589zXE+wQxzLm0ZiD9
gE9wMrVDLQyQzeDRuZjf+z24VDgx8/i4Aa58xdUO+NsojBM+ogWb9WyesRVLc0CqiH7ecR5/TfjB
GgXu7ArN/jXa9aFWiJBNIQwKh7g6cr0YlbCgpDtRseVP6a0kMrr0aJmRryBlHJhXdZP0MHFTzZN8
HclwABl3wN7A/LlX2SVekvXcq5uJcLowYRHRRBA2cUIsQXtiRnG+Tt3sj7ZaCr1Dug8QPoRRbr+u
P6aFrPLzryysx1MGXthg4ECxC/Kp0dvCPUFcFmVNMbP4HEmAr1jsuTLCfaKNiOBt8jU0Kncc0i3+
Hm4oIJZil9D7KduRP++36jeOI6immOifZcB3TKW5Ymn1tR+9qFyRo4CAogRdWlQr1ARPjhhQov69
9/gH6JUA8iez0boRrvoV1oDeFTwgr6RFPGhVcNi/4bt8eA3zcefj/uksbVluxR6FOscWGxu8mNcS
6s0X+T3DaE5PKASxd0fICu4cAShezWAPSMIcu1ZiuyQYaAXXRWG8WW1pEmF/mgw3AgJpmYwTiq6j
Q3ErFMA6QnNwgsOHceEM6Oewk8e2xFbMZ0I3CkAqwSvF663EbB3v835hZmAhO2jCp40oPJQxoTcf
4zctp09M34Dj40NY1+uwZ78gcZnv1s12PUf4D5fFvf9N1zpl8tNKisQ6kF1eZPidt0cS26UVCS6N
hTFNLN32vaEj+11KlznKkHm2YM/smyvhZ4/kB7+l0e2NX/PhPjcB3RFoDAHhP9LvprF41VyigmAR
RsUfIhlAdqmkBsUH4XK45gCQwQ0JM+fAjzOXZ8wkW5yLPDVWlMgf2ZM82sudj94Vqe7gIYJvxab9
QdjXtJR5+onor/FREJOe8cBCLcJ3bxgICO3no/9QP15LUOX6CM7MC2PDIZZN5Km8QJ0eniRw49+Z
6kIQrjh2sVRyQc+OwYXuyqt+f13p1QocAeAMVK33SHjyKEsRk3WMEmw5u/dYtSUnWfNVme6zWfbm
kkDtV3SBpNDEFXzzTIJV2PH+ShN3nDPOaE6chx99bbfeCxuCE5RcWB670xqodtJndt5IfDcPEgPp
/lrd0MUiHFPT5pYhmDp95xf1t3ce0w6jAMrMKXnB5awgIqXiMq9toniwwCF64aLOuxVfAbxCuK8W
WAPFJVD83a85vLC1ikcsxe1VczH4qgiu5pJrkAGCBn4VM23588HNqTXe/xWFNDeOyR358Q0phkFE
AsycHY5O+o65PZ141c42V7wotLQQoA91XLBiSS5ZvdBSxHOF7/CmpN98PQP0rHa6Gn9apF9/IUhI
d1jQey+L7P4TgwZ2RZsNajoAEL9gxHsr3cKTpqmNv5qTAwQ3/qq+kAZbEMHIiY/CUrnzO9mVbNg+
xD4oKWHRa7v5QiITzeaU8DTVvPmNoYEJDV/3IOXJIn1nN+R9TwfAfOaxteFTJKmRgxyWjCqzhzRB
sWBeiJpeX63vYgIU2GRJKbPFZoHTUFoD4Y7kc9/at3TRy6u/hMkIa+2c0fQL7o3CdLVwYzSTVoiy
kJVnPn7y6l4lajYPiQ+f9vjOT3ulkKje7N1XFyk/auR3zIdTRZ4PzZE/dKQic/KdhrYf5nx1GfJp
CygY59GAIscSPnnl4pIuS3hoVKLJkmvlke5Yf8WH+vs8xBdkybVmj1gYOgwedOHCNm8Dtwc3orKy
Xr8IuwAIAxrmAysXDXlfV5NYRnIOmJBYeU6QguJ4C+yO5CkSgbq9JlqFpaGdmV8MtOL0yhz4jcK5
J/Vtmd9RKgIfmsqOA8BqYo9t1lyOL6fhFmttRbBUMGtgMlRcdIWOYK1OVE3B98JsXfQriW0sm//H
ePyXgfl/0JD/b3D4Y5lqQqrOhpeG2Uel6t6RCgIx5xQpcWiuEfacQPyaM6exgmL3q3zHxMh8wCRm
zssvg0q5X2OVrAFOmLSY/iD3yevjOYLoN3AqKFbjOCBPiL5iOiYiHrryHQ8ot19AKBSSX3F6as+O
/V2wxnW2RXKBGKf0hltgvgf0SK0R9z4Xs9bVOmuuilC7jQ/3caKVghqyHU9lTm1KEiVhqnLC4amg
fbb4Xi2i0HILXtR+LqpramPJ4MGVbDHbnNO18Q0/U8lO2S+ZbmMDH47NrzxtzKvRWQwIZY9U1uaw
xzNcz/s7Ty8yeeAV0C7SPq5xbGym6gq0e+f2Ay8UiSj5vJTsgmcJo3FK3z2nzTL9HaizNqnUfiTK
3L8FW/PC9Ij0QX8nrB4ULWDjJKFNuGnaHkyl3qcm3AJkXGJTlaEuG0tO1qF6Qu5q3mgJuPPf6/S/
2R5QFVyqt7igtobDWa/bw1VgX+dUc0xmrui7XnR0BLgImg2nVtBqmS905lNPNYA/8mZYDWU/CxcR
bl6nxhbNz+ETdgYEXej1ydwHmbmIIn8fhyllRE5xQcaMJBlMp6OIjcMQ8/G/X5b/IMsgklglDUmV
dANc+g9vfy5GfZmaUn/qMmeEu0wWcb1Et4MdbkJh4RXfXmcGT2yfAZWNKu4UTxpX6WvNlzqKdic6
sexAp5q8AarGyZZKHErIQxpeQ6gctGx2WS4xhlN9m8ROrtjQfcbMNegs3ihkp6Ozh9UjspWigcoh
tHNGxYP7BAbQIJHm2jdPF0ta+AhFlElD4FtM+Bg1gmIV/wgoA9cmeL22le5KRHIe3yFILiv2UkDX
xX+KTYTznGALZTl2XOA21RjFxeALwMKCrRmqQd2ZPW9pCS767x/v/116/7zr+XCJmJfFGYlYf9z1
nRjGsV+aLMU+bUYXONPxwY1dcOtzwXzRRYx7j8GEu5lJSMRT6i95fk+m6jvDA63z0/wGwEAovdMi
cOwv2mwxOFRXj/MOq+nviBkwsqLFgMaNSW0ufAzUeDAf2aIT7ETH3GMT6k88vGi7ZLqJcsBqxmIf
qYON2I/6BTd9zSc/5RcLc7BjPMcYWPeUEFpTmO5XwMzKgyvcxcDqo6042IE9PkXJS5BwEEwhbAdp
C7Pgg2h5tW5lR1xVeCdZTXA0UwsNgDvdzfZf9zEn3IrbusUpFCxFmN5PSE4umtpSGGhVIG9OgQq0
i/BJnASmS8G97FPoZyUH7HIn1DMl2glzQTmU4fjhis9SQwAMhMkoY05PU9D9+EvfJSumqU+8Evk5
Cz0ITjopOAMOPF2UO2AoT2j0yyU0CbkFNNsv1Mv4jm1kUmMh1xzs9JA9VC+DX58kRXxT7DFNNfl7
eZGvBZs4+88QLmBQ0n1z5+9bqAvcc6nLF4FerR6JwKNuY547aAGQVslz81HhQxXRvTssylsJBbdP
/qFrBHghwDOng7ZDAL7g9ObE1FSIEteg7nRO6/sKWReiJOg9QM3ss/vscSURV4sw6iydgzdE75ei
xy02J4ZmwseTdY/Qi4cMLhV7kMHC0PHtZtvXj/Dmkxp2TE7Zo79MP45DW7Du2U9cLDJE+c+rwtah
O8FPfB1Xkpt/U1o4D7AOyUcAybF0wbLYYmK4hPKnlO3UyWQHJ1YhcuZdTAOOcRFjJUYPbsyh+Chb
hfJANd4p7+15tmViIuTkAaU4QwPPVziHWix2jD6MAcf+vX5jzuzwjiSYiNjeNPy1zhP4beI2g+QY
mjZcDbfv0O647RENXtorimjSQuh4vQn5dMJixeI8FZY4VKbjVeEYB4FhgSOxS3Ia9YRgNnO7NWJr
TYVQW0UMWzgFsToFn9U20D3+RTOeSe2cPBzKGvOHOXrtdNJd+0u3L8DggavS7N1Mv9GBzf4DhCUn
5B9AWM5oUSFFRFPk2R/IshSE1Nv34njq9/2HlNmAWeGSG3TctKOD24DGJSzf9E2hMiSD9r2ep0sD
686H/pC8VHXQa9Enyrz2tDlVBkhjmG3NC3run+hTxfdWTEuYfh92gEC/7TsHO8WLGDIYOgia2WHr
77MLCiAl8XwmZuoJWb+WjWl3DPtL4ROyA29vOhcObOmsjlRTuDruGiRKS/+N4wKLJc2n89cbNyjD
A0M/0QRX7ZZ8Rovcqe/DVee2dPXTQIwTEblsXOfXG4gf+MbgFoYnf/DWgWMtdd8j2bXKa7/nDmMl
DSGSUK5K76iVJp/uvgJDOMr3AuKf6kkcNJbx08FPEgaHGPOXaYNlFJStvxfgSCT37p4LaiiFLzDd
7oGBCh72HTcVLzJm+3lvfiX3QWbIGG6xNjS8/2OyihbyGq6pfERnBeHl6kVZW4VxnvcujJRYO/o7
/75/2q8Dskq4dCgK6WPSHFi+K6Aj5diaMp/yffBaQ9iriKz2JvSUwwzBQ/5JbBUyUaZ4Mi4zG7sD
HymHGh8phx/RJQM3DTql3KnIcuUtkfnRHTAp4KQmVTY33e5erjnbuO9SjQZ666VZ07MOoBXP5NuF
VGzxrt5e/Tw8oH0fCPH8rzoP9R8vXMmUVfKlppCpPxSfQiuMaT3gbsep/CBXAv1wv+fulHYymqM3
GAx2jaUMmgkMS+yjJX/U0x4OthBD/8reE7RQZvPwsgPPguHtmJ2VwGYTi26gm+hbybB1YtQ4ITEm
dIAskfgP5hLLyXSTEwLHbn9iR8iu//FU/4d3JhOHZEqzmTQVZvxxS9axFovVmI8nmB1esBDY4hdo
CihKR6MNEQGTHFoBIiGxhcsdsfFHddLOSIGBmjjr8Dcj+CdgguGZAcDHSzhHqA6SiyP531+r9E+C
R5KAZE1TRU4RSo3+DsurQ0CuksGLRfDom2QrHY1oQaslkPv4mFVO86ED5DAGkxWkoAdo3gZGrUtk
pzSZs7/yyPkIxn2PHUq38y9g7pqc3fnsI0Bf/ZqTOjGGU6yGilkA7+d4YUrgYYlcIRoWqeaQH1E1
y6f5ybnTr8UWGc6cU2dckA6eoeEeF2a1MXuccssQYcZzE8VOptjKy2FEnN31RXsAYeRpWBUOD0Ts
/6AT/bW6lg9IcmzCX+MOcZT5xe3atsvn12QK/Ro2/S/eKzS4WGqmvQhx0rxbaHRwsbDKh3xJdefE
G8MXQziwaGKGdMyjuORA2HGNgQ/icqQSYurrQkQj2sKh/Wg3A7EC6+dnh6/vp75XBHTt8xOXY85T
JufH8Ix8kDlcketl/mUAwmtHdvsGRXZ6bJCx/GrtIsCRaAcXQnZAwrikAaZsUHccFQbeY2xfFuCo
VfKB3VHjiJRF9UeABF7BWUavyWyxQH3LKL1rXY7A6gqsfOJ9mVu8cBb5sXlrlQhA8IRxwcF1kDYF
0oAPPflg1+aV2jVPO0sEcqD6tMXA6kEldyu8BnlM2oNnGj/MWTLnOmz3EaqNt02YPUZFOytOAoJS
oKb6t39a6cd/1TpCFv3vMw9nAg07dIgoiqz9cXSUnSaJL0UYTpwUdMiNott8+Ac4bpVFaBdo096s
JdNTTfz6wLBfkVe+ZtpUFyCj/TdbcpXPtfQE7PXW6hNFQNhItFN+q83wy8Nx9sHqXL7nO6ShzC8V
YhPCjGAvVogNHw2IHVVlGAp33MdIakiR5NFqgN85pGmjk3WTJ7/o5RaJZvvOYLDsP3w0wi0LovqB
dwMsl+dyaYFx7HicsZUAArJfZWA6BK/0bDRefA5b/jkxamQ1n7VuyyioM56u+U4otq/uxIxfH039
0kKA6p64EtaKeZ06KwerCo6Nem+HpeAOVH6p1DcvR0SLP5gkmyP7TwuzxBipzsmv4EeHGCEW5fvg
4H/dPTcl/ScrsNH49kJn8AVH/XrQpVxew2VxDtEuwkDs8W3g+sAMndiCsYpd4cptzZHWhueovjy1
pVquxiU8lEgX2w+j+mstX/uruuazrm7tViemFLHYJM2NYAlotzswTNojD1suP2EuddZsPYJW3KVv
Yhw/9dxJf9N3g4fD4nUFK23WD57CwQ+BkwvuF2S9r4bWzNKqrug1SNhnSeJY4EBYRJf4id11maOn
/yw3RMgZjOvTDZCuhZ18H9FdnpQl97G5JfajWANjFGsd7k1DdMPfob3Ju+aqfZuxJb0xkdcXFbs3
kPNVvlY3jvc99yXlDKAhDC7pvbnHV95dMd3Q+NHqJcAZrrsByx/5zluGA/VoXppfxO+vQ4tVlL7P
1fMzOJkRxlfAA67KH76XfspZMKfME2FdYtsacLTQ6mkRKG+nOW2h0O6H4JTGFAi+nHRNg6fwrh9E
fCNzFJRRtAa+cqgL3AU//RFGI8XpcpYP425c4SVhiF6LRyhVQnCoL2OchnLoK0D+TcXjoLSNffOu
+w7InSot+f+6Bwxnp1+icsuwxt9WQThUm/DOh50IHn8lJHnFzVOvEm2h7jQmvHHqfPNd6Zsa28Rq
1uk6OvMNXPnCEI3WxBTUjumBzEL1M9OXZyAcc1W8I/SG6LxL5MG3bmJ+g+f6j8rhe+PpeGbMabjv
Wguw9MgBxkmm987zHX5lW+0YBDi/uj0h3JdmyjeA9Ww3xgmRhdmxo5GUOJzzJRfD0lg3iGN9W9pp
RKUc6rWw1jweh2594nyrdTIOqhXi9uPzs11UcMzb4DR7m9K9Lckkf9xDC41MBxCYryqaWYWn7eD5
sOjsAX/5J1W1ujVmdLCbqQ8dlokmRMTqKM4tjmvc22sCUBnF1C/Uxpi7UaIpD9/VbkiTe8VNJ3dE
8Y50bA2eNDBFILF+WrBO6Ruhi0sUpQgyCxvaNnro7OVwOT8DczLlEn+5S8i3A33GRCCcxSP4mgOm
vmDXwbO9ZpHl0xEUNxNW40GIF3gRWzK29aXMqcTxRWC7tng+fAje2AZ/fyUOciaF+CZbugcnedkN
zG3PlfbxdIzjv08nlCD9z0mP8MfUUYkpgFAEs/99OjEMURdQDfQnuPYWzpQkhZAUvFh5F9MrFKjy
W1TnbNLlAjIEH43yntYHRT6EMnwPSVNkY832RKXJuFW1JchCku3UYCOYB+HaF4tUuZBIkg2rIdlN
z1GfGLpTN67Efqu3a/6EGK1oZuJX/qiI9jl1ZiQWu3SH6OZBSnfPcJN2u67f4sPQzZvGPYGKV4eJ
iWH7idCV97OE6peNETjkFuCARWf7kg4N5afCdRo1ijdDoJTElvWP11dYvgXijl6cMf8d5fMOM22p
Ahe+y7+tuEvGk4TVDbm1/lH0F1Xc01NB3jv/XlTeCRpQif7y0f61+GSOnb9nqEBgLBmrUsSau671
7djdZuld7yzY7zB+tPFZU7wZXprXj2acX/qGlCUtuCWqNwtWSr320c2pWyO384wrv7wAqMX5EZVR
kpxFrLHlpeBSl09gb/9ZXztNy//z9euqTMu5osuqMbWd//3rF5LY8JWuH059yUPmHvcgf5y/APJG
wiFRwXjjh5x9ZsQ0RvX3TC2XZn0os6uKPyLlGlAoGO5MPjQFN4zCMzRAzJ/ceirDOdf3qlGuKvEn
q82FSBTGLL7picDJgUpipUW/soTxgqdAjaGuZCitIOsGmMSxWcf7sruVIi2PHQFCOOZeYFpViSxW
wxA4oK7QmYwM3TUTk62D6a6Z8pa0VeEfZCT0YiCj9xIqj1I4lKh4+hKyWdII+ExTcZnKPKBnD7/6
MkLNkljGmf7F/JRBf8Qxaq7aq8eKXrLvUf/Nkp+BAIxWrxdJ72CuA0DlYkafr8x4DKhP+nKeh7L6
TbOOEB5Pg8HIYK+QbsAG+PVIwx3rKKLgnqm3FcnSqHb+8FUrhyduVJnHDY0OurhRyl+xZq4C6CrW
Wo83UiQHeRT6bczm74MJRx5fSOh/jj6Je1j0edIIlRXXZ0k5NCJMT/OQXhvxdWzSdi7XB3+4CPNK
6/FxV25a3ZT8lGA1xgCtrPt089RRbY+noSZfLMeqqL1HiPllKQZjfBOQ/VQMpDxZARIBnUzTk0Av
xVM/UlG/8HviSL22hOgiE5+FmtyA53XGJVxGH6qBUnhtUPWT2DKQn36UspMBfysSo1HpwKCO3Jxj
VAlFRPBY45qQXlxQsg9GkW2iUkEveo+TYxkdqGAkuNFMKTZ7fYQ34gVl7bcp9j2vSyrWcrOY6cch
WbazydKqQ0gRr0TIHak0OoKAzgsjL8pPcQDAXq5FikcYGZDc8SWx+6k/IkyQPKjz9nWsGx4b0TZT
VonOjpZuZDrz2mT5zD/12ZsibQmSU9NLfOvJOZuB/UlgcJVBZBCDRhvwXyIs0k02XCSCC5WKbzLE
8+6PuMv5AzTPGuuku0vKSlFdcv0K9RctdnyLjCnpUhM/9WAXkT0XR94g3zJp2+ENJ2nE4C0fY38p
9l/ibDkqiJ7xX+KmqeHI3/qQlTFyOiy/RGu9yluNDSY3P4jkM5CGjJhOsapcQj7bjNn8zA08ppea
hHuSJgti7UZXk8+p/m0Wt9QkVym9covisWM+Z0XNhHVV70VG+yknmbggMm3sjjy4fg69HR4DMp2W
BFHnP5AMsp0LFLHPoeCTi7gMcPBgyofbNU94uFREYiNkMPJbqBuSqgj9AI7/1uM92V4ai7p5r2eL
uNzT1zOoSL83mWJOgSKzr+qHO4fbatw31H7S9jwBTk+b8h85tPJH7Nv0bWk3tTiRATTu0oj4Z9a7
hTTdJyt9npBodBNgHyJCgkiFBsKYR59p+1a2i17Z89ppZx7ekD8iWGwQtbVuv4AEEBrHDI6jQqGI
FXRn5iXEWeyM5FIQ4EZTOlm4I4xCXLz5tUrKCQs2n3mooGWMybgSSmrhQJFeYMbVx1MurFeMzdBk
DG6wIfiCuqgoy86+GynejLrotsVBYDuo1HVJo2oJAn0FAXvtklMveBKCRjjtWQiUmrnhzM1o9tHe
XqOXxW7YLV6xExcbtBAZfRP+8jnsYmGLaw2BPzG1rFCNsZBPEV8pNj2S6gULFgFZMWyaiB1QtQkR
mb2pOtlcdkIosDzRvxhjgWV9cUM6z6S5dFu8RyGxHPB6Tj3uEaiCcMHa1qBC4GmghoMbbn2JR6bT
/0r6Em9Zuh5nHvNmiK5hqSgEAlxqH+uQKC2E8YZXSlDWWkAeCBAJV3q06fSUd4f6gcOxwxk4SVMf
OSG3jXRL4tpqS8PyE1cLLm14lAt8DjScVOcRGTi7f9F8CQi4+UxNdS2Z20ZbMwvn+nL0nbSki8fw
51J00QcsHJuXfMa5DbEZSb99sRNlgq1WkGBp6w2Z18LeN0/Cau2Xrcu/LMMkGjXhsYgvAbkxr+Jc
14ALBx6AXeI9bxXpBpx6Nk0IAoHJoad/qM89nzY0ErXR5ZW/ursinNFnNrjqwOWLeZzKLRQDgxuR
3IR2jdC6EI0hbmW7388I4wbXkSeiMrrGKFb26F4UNJgEtExxVU8WKuz47VFLVxxL4R6XW1ZPXj94
45rNCQ2XMJlIZ3t+Chju+INOtQocU3XijfDN5iMgg4MV96H9XIjhpHiviPYELfvhJmrRkw3LOv6c
NV9GvSJpqcuhZNR3HyMYpezVXRu5NiIciMRuINdKf1/aCit/btxrtn0/fbmlsK0ypI+7ot7AGCfU
ncHKSWf2mdtsI/1KxbfGtm5SuFaZF42VTukuuUyV3i+kmNy0q6gmoin/rUjvklAj5AUXxz4u4bhQ
YZl7Y1iYjcf1VDz3GlJLAkvmpbhWzbewWpcy8CbLvqYQl0Z2YYfBUtZEvDq0H1QpeyjBBAr0DzpI
HUEU3HYvchLNnIFkkSp/kwbwCD5VcLrwIjMpdniSabSSX4inIzz1ecwJdEUFo5o7CQQ8lG+mdBaR
97U6+hfqANdddBEG4g6RxcuEo5AoWAurvLyxU/jio8N+2oQIhwz8fnQpqV9tMtuEuBEElEptD6f1
QaJU8lrNUi8u3YyNJoWbEUyOThxjSOMo+9Qo3ku9TtwE7Cc5mm0gqTyyguieQxs3GZA0HP//IexM
d9vGtm77RATEnvzLTn1vyZb/ELZsU2JPiv3T38GcC3yJK4gBn6o6sWNR1OZu1ppzzMi7l9sW6lNO
tVYRe9ugg1doZ4l9m3YjmSQ4Z/pnhIqM4VRl0/tQ4D0F9XO6cyxHk12J23Z4LqveCjj1+ewBWv4t
J88PVZ31MIV8VqXG8D3j/qbxcOmtzEZiHWiz4Bc4pGEGjkD19P5Toz233Wdqrjo8QFgswHX4bAs1
cvmKgYCZcxOfiSms681jm1HYvIY1wlZkcrrhxjIVxWtZA2yG9sxuYtYiH+sudfCqhZdwspACJEWN
k0qc6rRN3rEF/ZCR5d40OHfyEuiWEQAE6fBspl6XHn2ltO5QJ5QHG49ZTLdXpaKZHItgNwT5GlGk
MtA5a6Q5J4UWAF88k5HrDTwyOfuoehQb3veBdgLqkGrooD25XdMnE8QXOaADpFG2QN0ZTK4NVK84
jPYgrQyhmpkZCSLxk4/HOqAoSbzDvZiF1cQpX1UdAh/5WvdjxoMaInQS+0smbVSiWHKkviJt/CS4
eXFIzxoegJBmdOqYEkDtKM/+HUylPu6yCIRXB3Q4xq7sLoIOziNGu9ouesSJVcXGjETRGhoRR7uO
a70tlO5TLU46IWpl/ham7wIlKWyCMRrthLklwGlaYFEzkdzKeIgGyG3Vq8GWXOdK5Ow9S9cQrMJJ
QyIH1tn+MzMgzfp7hW1VoK5K41kMntGGmPpSByJRY0EA38F6tO1oi0XXqrBKoJM6k2y0KxGTyOoR
nOqq3j5Cb/KeovWgIVYhjWnXLWJvCZm1rrFMs7ejb7+OikWCWpaVqeF/FObyBHVa+vJA6pWm7yDg
w/KzidkezpPiuWnnYtp7JYAncFGDI6NTivfxHaESwgU5AqYyrHS8UKieCKtEnmrMSsrA9Jiq5zq6
THKm8JmBWlH0sTkecwGfHYb1YM+cgsyFAghKsFX5nM0lXXN5Xp0H1GAoaseShZMiJ6aBcgHZSd9I
wrrw4fCv9fSIek3bUcoKH5+8BKhCE6/lXAgozu7ADEnKFmRnT9sZLOigPA8Qm4cjezAsCwNOJPaC
qPeHA+EFdqCtC3ZevBQXTbN+UykbCppE2Q+Ri7Q5ceWzma+E7qIYP5h0oF7857hpItzWiTmXaeCI
4rfGjVjmt1z38w4B51FILrn8IYSvaYVZ4kZNbHidlNdkQgTjIQUSYwpvJdfJnttUPxuWkFveABgh
Fgvgw8PYSN02vK/iyVIqV3fthX7kRNjo8qkXbigs3xIgY8NKw5NI9rIOZutYdR+d8ZTWWMGWQgtG
fVvfz4O8TXHtsYZ2i7SiVjAPAvB9JB+JpyA9tOD3KXJGNygwzC/dOot3OOuxcwac0ySveU+1V8qi
VbeSfPYgLkkWIhN4vzAfy6E4hspaMdYRPAK0mD3sNNaXa5wcgTvqk/XY9BAvNAsaxWNqGeD6i3sV
I5UEaJ/6IwX3Rds/58HLvQJDuCiDvSwcE45HVFLbetmWC8OcFVCjCHkqbfm+SJXlg0njlwm6bhgM
wArnZoxueyZqmwguBTAqtsAQm5q1GczyNZtFul5p8t4ikM4QctzuWAVpDo2UlPu28Q+UpkQicJW1
mCA9mPU5OPXnPHREcSnIz+F9EwGWFFe+PBWzUy49K9rlhzKV+V8rIwPHmJCPqnO0/q+MR0jEQCrS
7ghBPrHzpxRR6FR9QUDMQW2D7xWjhfWwhxmpWGNsFbBDT4ISbGf7dA5UorPC892t95wIp8UaGoX4
dLNHYT7uFzd2ijWTCO2eeiq+QwD7TE4qcvvYgfIwvbuUMGAprIsFm4pd7FQ7bIjyzJ8DdV1ha0y9
kCfcgr3L3mRB28oybZJm9ib9tVN6HNPSVFwlkR21a6jZRKniVhHYX44KG3WZ0DtWp9US4CWMm2mj
LXkG2VmI0/by/6VasnV7No5Yt+bil8nR5gTJNfEoOWVbDrLhmQZb59Kqbk14/B6e1DvMWVYFlW7H
9TFXUWxY6mWSsZ+f4bieYKkKHe3AeaR+BgtGPZymDgIOwYpZkNYTUundYFvn7m26HFDPoXYXSS2x
AXx6yZaEXVaT0dJS7vNTvSyW0d0Dm4ewDrMrXTnMo8i4OT/tDE4Or926nBIoMmVr1S+pcaoyPmAU
x7eF76of/x4p5jiD/Kn3MlVy+0wZi7dIHPk3PV3QxfItEqvq2LAlYo9FZQrP/CfJ0gKQIOojrxyc
TNrT8CRgCdP9RZtwc/jSDJseMsx96Co0Twl85ujKP6Gg0zvRkDTWDmoG5JF8SbWjQyXlpERrtGGX
AybLxlmUAvATkePZvWl1X5RSzK/7h/B1o5JElhVtXtqdXBJKM/our8EVABS73AeDxgRfCNIGOez4
bciOEYgvqJnYJVDqyRArLIUmCl16k1qz9E71K8L2QENWYfKxUB2VAS4Jhwq2jP2ucv59Y39l8vzr
xn5rCWqt0gxqkFfHG7sN9J+QNkbBuYOyHzEsFpb+lSqTQQe6c7inhDlQPCTpVEI3hIcaYO1V3Izk
A1RZ9AIRvJzvV+omNpIOxBgi52X62dwkmhA0hEsHFuWNXsOIeAD3MuEcQjOEZ0UZdYj/fnP6fwUF
jBoDLQF+aVX6j8aniYxKDYSkOhpTxEyBtaaDaV6R9VGgR1KAsJfFFJgLdoowHwMTSFLwvPAj/MC/
1rDwnPlLzRErCNAamjYdYcBfWEq+/Guz196Vd4pPS7s6Gyv1QK+835mv0hUR7Ka+BE+KR/Lorn+n
9SGfxJP5le30N/FEs4PDCaS+5rPZt9voykMVnv79xo2/LMi8cdKRFGymo8bpz/qvTwO47tS4OsoF
OWN1D2HDpV3ZUqh5UIknW2TRJ4BnEGe7gTQVJrsbWOPKTSB3wKUrRw5TS392sCmE6u/ig1PKFjlh
ga1qcOiRh8yckQulH/qPpPAAzUKDohM4K7qmFpB19qvspah/46Z6YMOyqWJA78WlidwHehoKg5r0
oA0V/MeNoo3TAXyjeuIKTM9A3HoXvrFM4XnA0GKpnyo1KUwxEAKMMQSOp4iwCO05QcXoFhz2yFQW
Pa+mHvrDE/IXgfkY0CVpMrw/U5XUb1NPY5KhNbRFdZzsadnUyAUAnSbOZF0dhU2I+uGCDPKpfC+f
KxDgh3DTncpXOk/AtH8pjP/90cp/G9O/X863B/auF0SZ37mcIHEwN7o3fUbwVDdyD2k5k1ca3ijy
M/mPc2ExOh6YmFpKN04fOPfHzAzW2BkBEY5uMOSDW/ba9CLqDwL4wh/u3V9Edn/eu9EJ/RsVzA9b
srp7LrYfDXFpM1amZNO6MzdwskLMk+9QjiFcD+7H/rODk5U70onI9NPjE6LAVf8KrvWuPkqrbDes
h3W11z+ZPcsFrIfs4j9mnBxiGDuL+/GH2/xfoMifV/7tCQoa09cHnXnR/6zZEGBhBTB2ow1sJ5TV
MosVRJDQUY7LBF8cgmgDRNnosGNBCfbqa3wu3zhEY+dk0ShWTJBs2H1jpmIJPKGENN596nIarL4R
gyvnP0x+6l9agIxbjbhbk3g07MN/3vs2DoKq7bLqeA/nQ0nS8jTLltjBYKHE9SIHWIp/CxZ3szWV
ed8vjHCnaosbHgbaekTwIV1B6EnHSoU5z/kM0RutrEN1KPfkHtCypYuAkxE57aHZN69sGvbUq4Ax
0cTxl+HSX5Z7446yHcjS4AyKo7FattMfPqe/bQwMUZN17NGKoWnj5/jbCBMFYdDyMOJdxhYHfOpt
fD4Zfd3eChn4KDAoMs4om8keJbxiT4bFE1NNI8LiJaUdftFoTZL6JVcdvBiVFRzZK/eHHy7z+3DS
JxNVFmWF7DjassZ30V7WZ8LDUPry+Mt/oh+TZfScLe9v0le1U5fBLHJxWizNw22bTCFwnKjop9ri
zsaPWGcA9ocCpcsW9B+PSPtryfykWkvCTmLRgkOl/dOh7j9aIa7YMCBHaCROM/Vp4/D67cbK9aOp
K0pgx9s8noc7Zoip/H67WeRnB4stXZwFBy7qrog/EYFWT822xXGy7GbRNJoqc6KGclucnnC4Qbe4
lKf70dWhBCArETAwTFXDm98/82cLNrDjb0kQha4xpTvfUp1I94vmsz82BxxV2/uxZn5fgmXqn1F6
X5RoTfdu9+8PSJS/D6T/vV+kwBNFJSvxF9v1t/c7SZOhN9IKrpJu+ydpH7z1Xw1VQRQMO92rp0gW
pqiYPOxcRxWe7Axmq4KwnKZjkdlkL60x32yzBYDsY7Gu1499sUe3g3jgGeb1FETwOluHRxq/WxLu
yQW02CRYt69njG9ArW3VVQTL36EB5lTRLXMGAzVIAQ1nYnXvpKfbtSeskaGUZwnqDmryKYeUZMpz
5WhYv7xmBxrMIsPdyzfwyDUJKLvVvaHRAqX82GGz44kFxE1EGEBPnJzhEjtM+0wOCaJEgH68C8xb
AGx0GqwWwgsVxo0xktzu9MrwoaC5CF2OCPw5+u7Hu74j7+HHEMnve5dfH4RumorBvk0GevBt4MWt
pOV5kRyzQ71Rzs285YkIXk0ke8knsEawzChzSeAdzyN2buBJwsPASa1H1/gqHakkYARd3Ofaig3Z
Pj2oZ/LlrtU+X6QL/E+rG2J4c56fynW5jvfl6YuqFncPBPf6wcF5MjPeGXvr8POxNDb9e7wWeQIm
J4ljU7zW52R4P2FRnaZPLGmqFXjRVtiBFFxUmcVWakWaiXvfkqR1DBeC1z6rPwzV/7Cuvt+gcYfw
20hFGZzFt1s5PpkCB1ljx2g5Jq+gdbQdLKh5sqBjNtVdHw1RthY2DaqqcpY+p4v8FHAefmcLStdH
2WQzKgTjJmXXsnPhgwdh+cPFSt9P+N8v9ts0UunFEBZClhzDVbBU2VKf7q9ESAERKj67Z4Rr7zF3
u583e7HgkHl/N9aGLbqyS+N9Gb1PfpJPi9+XxV8XRKEK1ICiSdLk27IY14meteY9OcIR9aIFTSB8
Ca6xTBfojpby/N/ziqSP+7HfD1jfX+/bAtVO7nlH+ZY68/mBF2Mvw99lvaFwZMlXBS8AnBYOiVTb
Rw8AJZhRU4/RKPxId2iAHW2vokZMV2SATUmVX4W+9Zo+URXjfELxrFmlu3aN/fCQ7ckWXwqeNM0W
yZriKnmfuIXInCdL8GqoVlHYRglbmd42ALMxVZxDT3zFUUzZAnsila8SyzCw0Z5dPl5nqwJCadgG
ZaAntr+n5kie4Py+KDYTIlC5Pixsx/o12jcf4WU8KOC5/rrRfqQkzSkCre0vxTbnrfaLd6x9SRRA
aWYR0vzVfrEJVJjNOIABCMRXc3fZRCFcx7f+2IS7wRmVRsSQWMonjFJkD9iCUAZRtC0xSOYoF0j3
VpdkIE0fc4rxlGo+do+Xbi+89i+osfJN9dW/VG+EPQQv0uyx1c8daPAnZFAc2vU3uBlaMyKcRZp3
7Ek5/dCMM+zgolCwocRCqZKLRm9KP5GG3FfzRrYSWdTQrp+iq3iKrtRr+G3RpdCn8az6Ug/pjFNt
tLt/BMU8elFP7QfpM5NZ81lH9v0Fad7OXyFua9bxK1kUArzefK3NEL0si9mwM1zlnYcU6wtK7A2H
JM7QXN/wlnzQ9zd7W6VTihv9sZhc+YPJy8BCkiCELBcnrpM98aO2xtLDK4UJMn/CfXQl+4jwn8oC
xikLdIVpFlgiItHNbZq839bZjDrjMpv9e9Rrf53D/+8h+14QVtKqSAWdh8w4Cddkc5sjEmDDv+qe
0l0P7UKYhyd/3zzBJjKXpKG2rzmAAWM0wRS4EDUb01eEsPUR2DpJH80z/RxKaFb2MXHqnbiGy++W
bvFUzOND8ZFBX7tvTPSAKt30/im5xDOkbcp7TLl33x6Nd4riUmVNnoXLv9/oL5/h96eb8/VkMiH6
WEIi9OdcHGqK9sAEkBzBmi+EK/w1EAI8wPmcIARXP2LSbi7ShuFjlUtjx8pu36ewtV7IREQ5Xs2C
NR1tC0D5s7hGDSWfRz/Vvy9S+s6bGqeg3y/y25T3KOnaVS0Xieb6PHHbKWx2dg7BHhHx4oYNFLuo
V55ckfH7RoGvnIJ/scMfLuOvO6zfL+PbTBgpj0lTTcbLcLBSIigJGOkwEQnqJeHDRleyExayu5kX
+3ZTHxC0dhtlVc+DD8nprey5+eHDU3+4L993GmUUpGoXTpIjzh/PmL4Cw9j2ms2Ms0BNvoZUazOB
zaBve+1VOJF74or4sUER2ADw9FmBKBeCKpUMUoQQf1pkTeyK5YnncM6YnAUOzZ858mvqq82lWD6e
1R8O2NLfVrOReSlrnIEm+ve6KBEEkXI3u+R41hb+InXYXH7S1xBc1GQbbds67P8SBKe07zcZ/JBw
/e+xpf1t2/z7BXwrR+S6UiVKxj2U1urx/jYC2QxU+hD5XiB8VKUjAsL33ZTaHyYADPWQfBz/qaJy
TR3/A24K7d4bSCr2oKFtpJaLyhwtNJO6k0WoAC3htTxXby0r4ow4HdPupvTlbnS5QJo/y5faSq89
dTmgjMt+it3GVp3M/fe7FI3JODh/f9ABvSuaBshyojKvAV/880FvgihuhzZqjn516qW5lsyi+/xm
vKnEPjK1Ab4KdQwLIzPvcRDz/U1xsRqYyYXA8HtJWfdFz9Z98uEP2APSUztZtMnS1OZ9PoKpjcni
TnCluvQn+yBYg21vNUKTt7KwIBwU0eAQHpTm4CuXFk0bpnE98ZT8S3rT2OsL25YKZZ/tUn8tVQc/
P5PdTe54Ja3y2wFeWF+vCChGXmeI81JzWWyN+6LTt0n+XiTnXkfaAMVCOuQQe4uDjMygPsrmPqMW
XcebMsQiB//EiuJpDPUioEr8Khcu7iF5mW7pxGwLQj3okcRe5IozQSBJpdk2dG1DdU4q13s4gXy8
08gX6S4V3x36j65w82EFHvXRunrPuJilzSb0nx7BUfXHNMlO3TbRto7OQbuO9dfJ/SN8PFcDlEeu
YMXiMMmAXF6qyUGVT4P/5LP3VbcSPVz/XHd70iuryVVq102zEbtz8yC4/amLtoO5N7p9lK+02yIn
0iRYBfKyvkGMWyjSsm3XA3gzfcFXR3vZfwqRtCszUd0K8d7IDpq6yYYFDfWYRz1Zq9VSJxDmURJz
Oi+jLV9BvCTMVIaVQ7SkhE15VvRPZjZPw0sR01Hb39K1OKBEfsVhzS1RM3KUz1wKv3QivuQEkUF8
ylfRsHh0lqrM7nT4IkRB87jdBfGGYAa+5UfLoQSbOdAJvS06da6TD9Du/NtMHVZqBcpB29TmqtlR
i5qAZAAdT7wkGFk+vEhe+tz3mBzFFb9HL6cji5YOA35rYsm4uagp8lleoDea+S3FomVJ8ztfxfT8
03WlzpP7glflSmpiNiHVbgt5GQtP9xu9dlhbZN1gFtwExYHXuXf8OPJa3tauj3eCMivQgiCMiHdh
vTSabaxTgVw0zFXyMsf/hmglsLFnI3hkT0A8LH+o5zP0bAOl5HqEkmutq6D/xCyFlacjnQboo4Nv
yc9smY9PIz/ARrPJ29LFA8MXkoIBIxwTngmLyA19mOfwS4gSm/IX9dypBIedxgCNi1THkbTvRDDw
SYGi+eN71CT5i77q3DAIgGagn8jrmi6vwktA8QcexxC/my403VKyTVqPv16C/+sbLu137i/rvuny
1ID+548BDTetx83gYmGPjfIsrNaGm4Zens/5gTnvMelmEnW4YRFwA0n9wpVNH5JoOV4UZgybZcHm
JvCO2B/zpXBbyL9sHLivYelySgZlBtuYK+StcbXwnvgxvotYEvofldcJ7SUceIXLT0auCQsDPs0v
jADosfH3RQ5gEU18MRBTK5ZkriY0LoCLvNJJx3SrWPxmibNGhzAewrvDy0koNWiDcjPb3T2e9ie0
XUDVwfLxOwNqQJFD3Rl8Cb+Kd4lzmsP8OL6ZQhqHAGe8nfCJuSLoYyjnOiKbAKGIoP+dUXP768IZ
HbR/eX3uHr8WOQAHBH4hQ4C7x+XwT75Vs2803aBzKzQ7QMFGihXsfFf6pPEHKgCME+OADI5b4YAL
5DL5yJnkuDthMA4Cch/4b0Md3ZWMOYZamPKpcywYPzHeOEI0CthXPA68da75pk8ZKRxVGBHj3UNU
ytaf0fTru8onIC0+Ib54K7wcA4GfkkPAHDMu5tfXtKfeAnNN6ZlpB6KQHUSjvEnGHm5xxicPCLdG
BvoEph4+D+MNQhu3gxeW0Ly5E/bO6CmKFeOWG0pySx+PyGgiYN5bMu4k2zM5WnnyrD8Zn+8F1FoM
zWAMsPiiCjesSexS1B6DosHoYMNn4FySMTXbCl+MN45q3AVA03iuQDzTSOX8k9p3dYxgkCllPRyT
xCLkBTAHU7vmCTHdHkUvPQmYLrAMo/HeIOLnNvIeDMZUhU7JRtTMB5ERFofTznSR7/NpMzGGV5r+
EEzHT5d++0jjGt8g/0xQl8JGKW2jsN4ZI6C4+SV84alrSpfzBO+AkVVeSthak1WG+6bjAbfocflw
PWRs33b3kV94Af4W4qY4B8djiz5gBa/6MM597KIuHvmiTolMWpzf0eWzw+P0HGKoHn++CEidsPgr
v7SBFq1R6W4DiCDTHn2njqCQH6auyS3i78qOiNQBVh+5C4ZDM7qDxILKvAIzvsw1d+3Vb0Ni92/8
Zo7GtLq7lYyBFweCVVVz/vRGGMDb40FlEE+qXX34Zzya/pd27lD8o7dxq93jUB/KD+UtvFRjL9Oj
oFBj7zxyhSbn3ytlhggzw33NB8VjwtSIuIV73NvKyafBwZ8+9iGQovTC/WLiUxC53l64D5QLVHUq
sEbmc4BIxJuwEeBZEFnrb0cZf2NLQoEFqFVlkSZdeAPhG9x2Traav4FMCdFCnSKFb6lTajOOq8IX
+kZtWy2z8Ww8nAO8kE+co5tNcwptnt2Zb4ULpK3pKZv1s4E8XYsZ+jlck1974lzQQjdwgURkH9XX
Ay8TZ3QNOHhw4ZyvvrGLMd6HT42zF7a03EGaCIqQcr/0TnhQpY3IKm1pnpPL2Jpd+rR63u4v9ALA
ZDwRQv/JTxc0Fg1UcFZHG9JY0OcYuAJmMR5UkKjIrVEjJMhuPSIsxNSl+IqBHqO8ObihiIoLFabF
+bUotiE+P3bEVkAKUOKlhoPygyBjYmkRt6EfRiWAsRllqkirjDCMZgoQJNnVT8XH/aV75ZBPy4WG
OqoyygPVvlvfqMj4Xiu7gjgVhm0+kPFKo32En8suQjOSDtP1mCpNMYn2muToqpdL097B80b7g1ar
L0OBn/Jh3e5j355IR168QKIgWSmu3ggW8fROngU7PtzKT90Waz7dFZgQGmLxwu6u+pN54ROIDAun
La2Xffc5ktEwsSqziiPn4MnilMvV0U1OzX6PoLC4AJan+WUXqCzAZxDlWTsFMoSmOESUOdLCa3qE
AdlUqWY6kNPgIO8x+xDSTNYm/G5Oql3kFskq2VWHCY0RZnr4M/gcEB4aoUfzkP+wZcVCOcg3cXKB
OCEBNph4fAoCU7jmBB948wzDqp9N0auTJf6uzLD696MgjO8m55zxjjos2pLSqCGhS1yp9xL5TJsa
DirG9N5VytmknAc4IKCM9R5qQvSyCFG7YvxIB5k1m/BrFlqiGUAj2UhPhWFOGp2EAYJ/wnPrlWtW
AMG00K8DoVBh/fDkKJ6YTLFtViSNVtBNPQ2rKSVCOEY8n9mSoA7tdiC8U8+mtHNNTgGPx0uh456W
0bxWWjfPNMRFVfEVdy1SyUQkvTR8CpiRDP+YpsImUbsRl8DlXYoCnzN6RoUJh5kRrmPDImZnd1fV
lnKxa4Fwt++DsWxgqmqeoYxZ4RnJH7cp474HpxSMvEKcBFk+e6jzjk/T9JrWxSRDIH2PfKKdVT3Z
JdOcXWW0FGAU6QsV2LTKak+li6jHtXTzogLO9VqRZ48xZHgxSk2LQy4vq9sxwoWJ0X6k7BbuQ7BR
TcrkvLOgEx4Kt3+ceeEojk8ez5RcjIITdAQMcT3HA2ERsWMpqsvjRx/Ze8ySc3OhM8mBMocg5gyA
kkZh6lhKs6WKvCVvOPBAPkiL2Q0ph1AvA0Ymjr6J+8TCvxdNnpJ+lsHWosUeunwrzU83ieeLTd04
uSimF7AbZW0D98cGlme5GWOmUcrQyCY0M4AXwehvKRSdQbkzBRAcPCv7E5k6FCT5EwYROAtGLIXF
3WSF+mtMpyR3hQ07p+negQXElPUUGohp8aEeBpT4tzWJ16X+0qVub8xQLCkMy3KmcKRGT1FQl4Mb
gsbf8OAVk8psoB9kJ0RoNsG+rNa/YH5yyh5oeZNmCQEf+s1ShHcwTgMTTHgwex3JwTmhL1m4seHk
2bQ130vlEpkU5dpqhsqVglZceQTCMj1iDwt1xiUgX8LObD/ctlSaMli6IMSVjTmXm/Wg7SqObJwg
hIscndN21gtIy0aBR1Wv42Zfl0tyq/ybZ4xhOcvR9K1M82Yed1MlwXiwlFjlokfM2N9QCy04pZIK
S3Q2XEjw40ClMyfHH0YQXUYcsSQsGw4YHXA15m5Y61Z0LS6og01i8dB28qBBULyhpLAQ1ENv6gkY
ZyN38il2n/Eu8TfZX1djGryMC5Ddd2XzWuMqQd5uZ0sGilYseEfIGSSAfRrsXjDsvxQX/c2k7wBF
BzAdx0nT1SnJVbQ/3WLL70H9xQ+yEmJBbtiQA7qutqHwqX+WHcIrixidcUFkvN4+YqNe10tRmJnA
8cJNRVQZDChIgOALKPm2NgY7nr76OKzJtvA5MKO+sDMMDjhQUPa1dkUelYrdYwYjXSIIitS1xMqv
w27sNWdkFlkoFGDj6/IYeiFhqiciXAeqjVbUG/gtoQNdh16hBlSU3SM/D48GMCgnsLmKTsOS2V9C
5wYrh+KQB5XXbC0VQm46lnImPkmSFr8RZk77sCURN81KUcC9bhAgGjx1NCh4tNgpwznppx1ayBFD
7jGQKqTiHNCYwUme4d2gP6BDTVJwCNNzY96nKYiD2sN1bpCByYKFSNKttQXMdwaUXM9U4tTAAvju
PeMcacm4x22Zih8fL6nHFZM9Yt45sdhtvL2/tCxQRBdlAoQil48wTK5adRynH87CYAlvi7I8EeCt
fmpLOgh9Pj7dYdF7ZHYPX+on+wYE6IHpqejW73N/m2+MmVFO0feNccWP50SdBoRVwNMUR7qQhJ8e
TEkEy9NjChFITbwThs7EiNMOnb6LkLOBTY+9FSxwMEsJq8WxgSae9Ut0a3zI1P5AQDYesGpWWNiJ
7J9oOeP74CVkzCfmuJsB2dm/w/Z7KDPluX/nKQ1vC5X/bDxuaNrjS2GXw3Pkj1gjpjtFmXbU4myJ
X373wpqjGyB9zHQOVhHfJvz7A+8Z74tUZtZWBcwMR2HfG06pna/jUz2T55rrw7yakMbnktmefmlH
8PMGy2JjYQWqF6g42GTA/EBkyqVwxEnWzKKkTDOXgPtRKbez0sCqoly0RqPPjgO5vHjijobDlJ2d
abhy6/JYjycBYN6LCisD1a/hDZ8LrSH8VTxzVcfmZp+J15xQaA/yRTcjAd1PbEwOGPez0JO5H92c
JoIIXqPCJOPV9S7xB9yHtvZekoleYwQjGR33pN3d5hHhMcJ5uM0e7GzBxeWriur7KK5ZMXd15JVr
q2Ry0mTi9Nw4uYTyRjqok2UBgPXwQ/XyL5IxhfqlNrY8iYvRv9UuTUm6+Z2m1kfIKZy1gNGLvq3r
dvVGUxz1IRFEk5+K/d/7vrwekiNJl1COjHrdbz0HsY2E4NY39fEmOkniBvrIUy1gjycOmkuAhRG1
A1aQ0C45NpKAx/m+dKn/gu6hclgBNyFWRLTCTTJX4WJw6gGXKx1oY3GExOGGLpza8YSx4Dz6H8rq
6vem7f+unpq6qqLWoX3yZ7V3ojQBJfe8PjZXirtIRU06csgPTUc9RodgiUMABDpfY1kCfS6wrY4O
ut2TSc6EpVLAssnDeAANx1/3qjjNF2wDGvVYkxaPeXAtPGEabtgavrFtYcPBPphPgjWIae5/s3d4
gq0Lwpd9hejdfwKUiuL35sf4Fn99NCK6WNRJ3wRutSQ9FEHxqyMF2YppzTY45nyhbUTuRndZry2n
X3RIm3GZDDaKKpzfqN/wqObX5ioxf2BHeuEwSRGa8w8HF+bxh+WPsx0M/rGiRPWKcgqO2xsdJc77
uUtfdcr/8S8NjVwe+HxxZ0LP3YzUhXEC9Ea2ouSBX0dq27ICg2tGTM9Rp0eByos7DZtqeHGpC/Sk
AwOpuiWpQR2sJw6NJ+KjsEzciWoqUVPD/rotZRTNoME+EGDjW4uuwKSiK5sRWIMs0EU1LvygKiU0
ucy5KKkwabMs6yD9LGh9SQ+qa4xSZnXSWyt7L+kxVlRsMC+xt7fa/b8fVvnvn4sum4iWESn86vj8
pu5IaCi2k1KvEEww+yGTzN7U7f1cAO6w6LFzau+OOBJalrKP+2v2Kj2pB8rNd47QHwgNq5hdGXNl
9ToeE9EDUbaePUDiscmgZPf876s1v/effo0iTdRVfYy9JhL3zwcllkM9VVIEngW0eFrh5zvRaskU
jWcE2p0czwTT9WxQXIOiju8GnDyB6ihuDFQKjtBq6L1JtFAJQJTGcBAATrSOJiNpxmkhH0tYbccc
k153mLt0ky23nZDFyV6WuzEzoHNYwol6N18TkWP6iBxTYwcvp/B6o8ZBY3GOURMjOUK6lPMASTXj
eQCKlV3jvjqig6L6BfEHzTExBbRxRbTvdi/bbe9JOGeJoiX5GuIXuTk3ehXsB1Gw2Q2/wrQ4gSEj
ZC8PgwLc5b9v7q/m8beek6r9dnO/NZdl2Y+SQM2r4xDbpPxQEqixkYKntkVoBA+XZ/H+xfqYLfyV
SD8BOB9JR4x9FnaiF8aISI6U6VeMzh0rMpmQtUX2D9oIvNHTAR8QhQZ/dmMtL3+Y/5W/zaC/X/u3
GVRIhFbt9RRfAXwik7ozO/gxtL2JvQ5rwa80c5zRRK021K7AM52jt9iRSE82ngAJ6JzP0Vkg9QWN
z4eZj9fOuRWWKR8e7hhAMHjnufnyF85NgUJPZ7Oz4ClAvQnSVrf+/WFIf2kA/vFhfOtea12jD0qD
nDYJCVGeo6Yna4QQMoUJonYNgCcEcUw8bWVGFp3A+MvAXULNe0t9Yh7sqjMKDfFN5aOgFLCJ1+yZ
f7jCv84c/zdczG/LfNrVHR5ohgsxJeNM/cvKER+FA8AoEgE/imtNXPrjpWFFe1FWBbs8/aKw6eZk
Llj35zL84Z7Jf58dVBECjalNFPObUs1Ii6C4pRNmh6/HuX2D9/qpPtefKS3AasyTA1U2aS3lSX/l
TmVP3Vv90R41zKUWO8fhyrpLThDjlOVjW71Kz+bTv2+Z9vdR+n8XOL6B3yZbBWFEG+ArOmbxGIqE
MikgAj6xJ7TWEltN0AONNd6xIjruBS0PQF78xCcNtYgiCvb7iOXBxSIccn6nRYBT9aMqV/XV5zmE
WsbYRvyNRPzL5UApMEnyqzCDg0fAPo46/K0i8ftSXKKX9sgRkUMf+/Jk7AUCQcNkb8mfrFQcIjnS
4PTS7z+MGvPv4xqlr2FqpvEfC94tu4Va2/esNzh0VCxcDsKwBi4PXGGKFQaZMqPjAQZfR65LMCI/
eG7Zw6UfQB5SqiyE4BbkJln/K2sj6CrvTvhBhTmDOPKrSo3Zm3tJ6qWGPxqvLke5YVz28+46hDYF
OxYumGVY224BnMcJJChmemhVFveA+0Gx5kOMx/sIC4rpnOMBocMcFYLHjNm5fqnoTXBqIBUE2jnn
NeoWMkuE3X3liPfRI1BF4ffRLwBjwvbkyimaexp39gOEP3uRCIEZellPwDMhuvjb2IdxkuUo6JtO
pf4wO0p/2x1rujTRFPyP47//HHfmQy1aQ+amC4VTn9tDuQXUj5y45iN/fdD3fScIET4Sh2Is+Ljv
WeHeykNzql4bbgpGaFxqbIXZB//kCNP/pt0yldEuZSBW/0+8ZFaZaqqYoxDaBqy4YbDHO7qUpIvA
NKGKNrZBSD522kXt4tmHga3P0DEWh8QNHY6S+4EjjKMjXLbN1+qczankz+jzoDPFcDsFgAREDoj5
OfOqU4mmeG468Qs8tFl0hBdHbuKzghUo3Nxt37k5K8kBFuWWi/AgLMLlGQcuijX/8O+ZQPyLjsWc
yCKbYbYxovl98uy1Nn/0Aoq1zKX/VB8kl5np8WE8V3sq2j+8GIz672cyNFm8noKpccwJgNL15who
Mln+fzzd2XLiyrYF0C8igh7xCpJojMGmMDZ+Idhlm77v+fo70nXixqnjDUJKZbty5WrmvBmB1Z8H
pzLkgFx8vdeHepnQ2+MMgH2LeLiYnKao4lvXBXNacqq0bpn0vOlmbt0FDkfz4s8FYN/fM+gsSFk5
Nv/6dJxkKo3MLT0VE0o8tsQiomwO5qixXTal+FGepL8JcILtkmYhNR/w4bKPMwrW52tkIPFcqp9Q
p1kij9IC5smKHvViwGpurERprtuLMkt7m+uqvGWsSCqXRunCl9eIovgsWYHtb8OxlZSVEz1lozjj
KLNOTydIyeDN34uF9nLV2iunysYLE7VZObc30FTO7eImcdvthNYnOUZxmd3yUYdytMRxSiCdOASb
h0EZRCFMJKoZTqpqY3Fqgq2ar9tn/DSAN8WWlZJC1JzNGuUMirTkbNKekvMmcWW6bUC3Wm8b/x48
l1M+OsmkFznE5XSea56DCxR6aznV2Ags4KFeERaQjZeV4H2Mvv0PNpR4VF4g/miq1u/Pq0pjAfzk
icOx/L1v36S8reKo2lnvGpzOmV3zXu1c30qBiCPkD2R5U+sVQYnE2z65L+MVjPXK//z4HN7OT+Nl
wr+/ESb6G/NQkYgrekBQyS7NoWFisLRVtA+lCYnBTV8sxX7n1c4D+/GcGq8S131wxa/VffLP4T7L
BcK76T7l4hcNIbjAg8IW3MnJ/q8QrlmAYvsQMOF3cQEiHritOZt9EN/gw20RfO/XQNfFCpjyZXM5
b1cNr53fkvI3b/Vi37wJCQBDXE3W8z9Xp5J4Wg5+bJ5b3VUoNZ0b97cEvmD5G5vB4u8SqW6VKUvS
bVPqdzbms+X69u6XuZh2mKJxoTFmE3pcGqtLu7fm2HCKg5vK4866cWtF+1p+3+dnxplw7yovN6tl
H40jKrmkV3qafSAxq5YbY0Ep2HE2znXdzfaZ31xVt0qPwojy+8o/57YFxKLYxV+/c0EXJKPNm/zj
h1GEhkWoD7X745ZNo2/lS5UtQ5FHsL2W58XqAf0tTo/5VnbdLGOW/D7lanmOwVuy37R5T/MFVJnP
sKg2s+54834at7aL5yyAsQ3QlzrksF2pU5ym1VMTO8Vi1r3AKoFDt20I41rLYT5D2qmVo6c7zBY3
ABCAXrJtZNnH1m/wrRBarZsyd3MnaIZykJ8Kq85l2b/kulMpDxfZy2/rAkSo7hlZxTk5Vvl9/ky3
f0B1XQJeYLrR4WvrsZm7fMynPWFnMxhxuVZk4QH7yzXhvWWKncu+t7901vunh8V7fO4VLo3LqXmf
FLAz5xuQzUT5TDkc87d0W947PZXBsG9xCS7WcWb1dptu+7dlqZ6dvRajzCcejfYYhaUnNnvBshU2
QWbJ06xxixB35g7DwvF1WnxFm6LSN6BY3/ei9NzLgjaFKFGWVLzvP46v2xls1/3sv2UVABW4IdNw
d/0ALaeO88Jr9Ri11jnYY2B0uc7X76rWWPdl7t92I22zyCBV7ZDNLmUAE813KeCTw6wrSGGGGim/
4fXO1fdyeeY38QRMGfPa5gyl5qla7Ij4ENm8XrUXy3QMS/bU2Wf+RMXB7dhgMDlVmqVs96xpImlK
T2W+yh6Okodc8NL3+PIfl3x13h+jdDxiq3ceHeRNpam8tfJjmnDnA5o4tavln7IIxGmGT+z+JIxk
9TX+uU/kJ954o02NPSBLPvx9N5cS8LVKjU2lHv7mUjxnNQbl2n//3VoMLC2AIsMqOGUH7nrVb3Dg
aiSjPT7jM3dkC1JY49SRrEAJyDqOVj9Ev9REc+N4A4agRBaG7id/ezvvoX+PhRehDfRt+7//HrvM
ri//fTo+exWEvNlXRcBBsTg6XFBfvlbpxYfy12LzSXoX4Kmsc+VGGeBh9S1HWKzHXdtCFjTnCThy
1skyI7PEiVCcQ6bSzOW56Q+lYZkXXqD7+lFIlvPX+/T1DsZt+jpDmoMyVSRLfv2+uTxNt09Fxv5V
I3tPIhvflgenBwexaK8UyYIzr/JUuLTH+dfsEWfmsnmclmWCPQqdgzDM+6oZgUMLW1j+du3mD90r
jFLRv48QPLP7kqCR/4FbQj8qzYiXGgzQJxIjGiIUkPwgTCBo0edXm8altexGAUC6+HPGZcud3NFO
3KR2wzx7VympzJLCLJGczi81TafcsKaBRIev6dOpY0h+3JZ/JHDGTICcl1G+oZ97PSfgJnHxdAnH
wqIpsu2jqTl39332g3VfAjzzkkMjXEbaeJnO0DV3LMJx+zqkykMmA0ToTFCqNpyBFAgBc3qo70aC
3c168S/8hlI8g8XqhF68X+o4FZnkOms/LEgCgO4xtyxvg7VtloMedG85DTPDuciMMaWnzUfn1Fr6
u+8KD3xZduf9dT87DHAvSlz3x+1tf9vfDaofhVm87N+Hd6fK+1D9v5RY/dgNrpPzZNm/dWI37AYQ
EfsgVyYHn/TiebJ5OXY3L7sXsFn6uJCKhovvSdY0hDQUF9JCmk0eCH6wsMa5NOf3bP1p+K+Sv2sC
8Q/R7KlNppdLDy0QsV0YSq1tFxtj59Z5xJfWpVVNH51tf96cNitpJd286OrdYDcwQWcjesl9Irjn
azU6vWQnczmAI3RExoqK5K+pcp8svk6/Q1sQq7MNeTWuPgRkfbG3GnFYoQZTdo0EHoE7q5dT699U
MOh+cyf9xs8OZaaQQmejrL6ajU6tXk9ORAsj2o/zeKDB1GXewm2q3IKkkqHnfDMjFDPNP7t2XTWZ
HV1E/bE8htwhRbqelh5pCbia3AYj7hwr4+eBBzNUzhVNUES4dc5tGCyX/irFRZ/dk/kY/yy+ECsN
Mx/r/upFfPhg2T8Mtt1pc9sNn3eD6VRfZj4049YJjgOnbpUb6QcFrL5U0+v9qjrSmkKXfJV/Vl9h
WYhCM3IMYNMn3bdE8CO0h1cvL6q5qSyP+KcB4Z8j/UPglRujHw1cfGWHmVko4NYJ02Pa3HeDiMwO
Vyq8eanWTNzVV9bcObS8nuPtRVNI16EeUlp2uBuMfzIf14kyvOY60eb7b+Npuqsv7XKj39y7+nsZ
0Enxs5+jaqtaHObATzGa3Yn1baab3fy5debNsCJmX8t+1AZm4tguWnfBt4YnuLBvzfuH1rqv0EMr
bHOF0nfuUAortfxTXBu+XFOmOCN5XGWwmmLJI/9kRUGDZ2Mt4QGFUFS75V4KmV5VSn02LU4yvfPP
2oo5fAE+/Dp3rxOr0LbCNhDqPIheT1IzT61DJ/Mn96ECg83oPtEXZ7uJlBYxdpbAvF/p3dub1mYg
mfN3LjL5WYulX/NJRciBY+4X9DFuh5CgNqsfh8WofsKFRcBgrtwExMTNOs1newafpQEECQviwxFB
Lz+Yg8PiIERNzqtoqhm3TLAvajtq0eqxhb5LrdXds/5S7Ukvy4VuAmiVXCR5iElr1P2ZzPPmhcJ0
j+D7poBxL/IOXmYaK3tteJ9AVXT4CBKZRJqHIlWB4SMMd/XverIauKQmDkDCA7d9sn9drV+7uzQL
lyggpN916uxLjcCnmIq8KGaHKgjHAOVpqRz7IlszZNkUhQKLyJfTi6kR7jolGgDNxldYLAUCYY4R
LlmYOy/Kynw8sl3SH9KNv2pI1t/ysAtjA2Y2h/bNYiQ7WAs4N4a7L6BXZEU5ReAzuT4S03FV7Ojg
sIHj6woMqMr13uxEwGNxuHXmP/5keqq57u/lG96EU0BUk3Sf+ozcTDeqnYnGSKQSLlr0xsJtvnoO
4bddsfgT/ey+6Edqhnh+6AeLJ9icXvKTR+vwJ/MeDbXOMW/Zz+GiEAHZXiZUB66eEQFhr6nER5UO
+JqbAeWzv4gvzQjMHpdVzB5LHOwfdX8N4ZEywFRcbRRsq/DWvg6dwt/qnw25/V+uo5J2A7dxToJ5
OGLCgXQjTOf378b9l7o9DS+UhkTZlr1FfVX2hB3DRrRt6NHQayYYLNr1pzmx3Xc12exyg9J0iK4/
oufWy+mhR+VHI2dvJ3F/NptjHR7wv+5Sw6w93BmUtwFc6I8e2ven/EDdU0cgdmPccOLZd4ttaaMV
T3rZv4qq5b7QDudlQzYQ6YknyaE2kOEhopsNKqTa6eXa3Xcfh3jbLbfXeEY/Hsd4uYkBaJsSlr6J
vwXYQ5BRWeaiSmdfeQlEVrWIwOGlg4N3YuJp1X7/YqS9WgWyQ28yobfd41AKxqfDVUOX7l6WoGPt
4AdSYgHnu2O6609rxPz1Tuiqve3nyozunP7uOpEMJuG+lSeWVZ9bt2My724GZrLXWFV6VCP1k5m8
+HJo35FLQejKoeUtpnlwM1j04ujcI56L/LuZzERVWvwsvpYbV+IaBmFL//I7cOWCifrQuvvwPLGx
aJkw53M3OwwNvAmRZpRbxZ/AI+r5fqZZbESN1EwbEU6bLxHCFrfqEHqSYb1s8ivkoJaPo3rmL1CW
MC8PQuM4Rtdmsmm5etHROs4L9IT5CwblODRAUGF3A0TlTYktl5rOJBQk+pzr1OO01LGvb7vL7ra/
7HPGQubRGf/kgArYZKkCVDL1cnHxdZwo4zF92jiEPpln42sQAzKyUKp0hBDnBuO2GqjPOdtUu/ww
owZUQLYbSxYT3q+Nl+gpVp5mq46XhU6eBWH8b8h9vk4ug+KhFgUh6SmavFOCzVbuLHsRPhE9gvGr
X5xI80hlqadT/tX2emjD2bSoZ5d69tz5t9yMLlPT5hIUEj3VJfyoSOWEbHWaW3zBo4JjW/0gsi/3
J+VDjvWXiLh3L38uSsv0lpPFi33d5JmN7JhdIS9p9Io07UNMXVeHwqK1CsdtonnfFqz2YqZsWuek
/Hn+2Q8XL9pEwC5zLbMpw8f4qNPaQ3/CW/jt7eKqTUC4zfjCStLzeoiyD8z14zA4TrJJoIemynUM
nsEawgSo/jl0EE4I9huI1frSaEvUk8qNHAFERgv+vj9ZENrz7/r//7VN+PysLz91rBuNr7vofEHz
28ThfGaraCGWc3DNhnTo1DiRTuq47m/CCv0n+K0xpSjMpLOg1d8+7KsyVcEH/9xcMcK/t2m761ab
xz1okNxPGXg59YSZmsRdyNgogsY1mrcb3Ga43Ua4O9j6uuOiPqwD6nFEIePLdjjQQ0PDE7ZQmYDy
Jz1C8oZwxvBPf1iGk8OXWul5U5iedx/uactSYJ627ULHAZfXE8JCf3ZqeVBrKVaphxWnAS6NV+3y
z477xsGH9X+W/E8kTIIk9fK9WH4nITtYLtPziCnlDsckW50XU2H/mTsNoXlghRJ9/2o8O0Njpdo5
OLTHzxz0DQsI9HnOSh1Ek9vAOZ9G6iWZD/FX9qg6Wdan7w9te7rUQvFuI2ipUVTFC6sMQimQag6X
NIlTQi0h095/RRR8Ff3mOeMQBB9kB3BZv3JQZ+tZnzXALCHyD2hiLJ9/0nUdsKT/dce+u/gii83S
8vDS29cFT8bFeCnNFQY7kfcx7TIPL7tkvgdUyF9FGxoTwJbGzlMMap3L1pzfw7L7VbydM3/7RxcR
MX5RCyZjUy/M5K29XNXNtPDLGQ1ImFG3jqBvJzCzyWNBR6Es/SpSQa8HDQaeYKJBql9cyoKsXYST
/i51D2uuQTG0JLaauZ47t1UKo6qfgvXq907yjNrIFGQyZP7SoXSWe5WqXq55wiv99fnfdXIn+pmG
/lOO95ojpXP7n+ao9rjg/aQT3Wdm6xoqIp3RajFzdIKJ6wbqfQZv9Cx2XQ8O1Ce549Ssycx98bSa
VHurDoqoX32I8GFSsGVdYloYRU0PqaAmUeC89V+3qLuLZBINYXdpIEBw233toPeraIZ9FFWb89ev
3uc3NVoQFMfYxAwnkyexOdOgp+i34wRiuV39VzbTOMNqY/620PRucPMwEZgPuxY1Sw28WCXCYd2+
RQei0EAYs/OVh6yikvcdwF5sKpkqTOBgaDCe/oU1CM/id88zIqTV/KnSBO3AWcS9Oq6Z8uXh7OPS
Kv+su3ZLk5x8MlkYBShX+vfOnDG5dt14a2VliGcl198L7TlaZNjjm0X/mOnezh+Z3SgnGqss2jvN
/YUX2+dDCPJXZswpoddEbRo4AUETCKKTGmhfq7Zm066Bvq/b2SF6MljuvvnRicIY6qBbq/SUa0qQ
CjYAQB0lIXoYUMPGeEQKf7T1nUoJbt/fj84T9An7AeOIQdVN+v2ebxCOvq5WnXMUxtYuQh4qJZyA
zm115EHRqOqH+VJY9M+T0odD8SpdvJiqYCyJEnWhly+miLWSSrmvB70p1CXXuk/0ltX171RLY6FY
r9ql1AoB1/TjbauDmOCDEzxuORHv92pQadizFkCazaNTprdhAVDR8U8O/JBJ8SsPC1kc5RiZWnms
87j61p9TeUK/W2P046SAKmQejEl3YTNW5/IiKDLbjXLPXCZboiQjJ0g3Z49/z5Pw/crqNn1aXx3P
w/9hb+tnveWLuTAO2kOu2hjvv8qz57mKHhb96FoJitxl/Ka7Z9Ax3V4pcZGeO7ld7zAg5TKZiQfN
4UvHSS2z64VMB1wnWsLEYv5mb2+ahGPkM1cN8/lX40zWa+mUz5UxFO/gkybsjeI1A6g7mGBszlWn
m1/1a7tt3C6N3CMt5huF6X982PgWXdE6bgdSUZ5XVmPmSVb6BQUbfDr3UiDuDioILxh8GUH7DDzC
d4aXr3vSow771fmu0Dl9nQb77raLJoPyd4kJh8pfMVEbNqVbSxhrDXptjJLgeWnqgEhcpatpA6P8
INgu37Jv97czY+inxNbnzdM4PfzkGvmXYix4/QcG4U/27+2QzsIpFcB/fSkdnV9lNC3G9xEamCpy
nU19FgP0WspnfeYFEcGw+Hv6wxYkqxAm6vfqz2XXXolgXzaYxIH2rHpZSblRcFxljgKvhc3XeLBW
J944BCr14G46haTQixzF73u4JNOPp+nCPyMzWkJfSOHjOpt9BJfQJ6e3jFXph16fryZ+iCClhFRV
+avXAq1Xr6+b2WJt/3pmMjo2w4mWXzLQl8S2cAc2m1gC1O11I/wbsdt/8lDX2frlZVp74dcfHQdo
0WOJhDIyN7Xj86GnnedPDp7SIuUaKk5uXyUt2dURdNKrh05VcxtAuzhh7+S33rZh6r7M29+oTmJ8
svXCk6Vg/1xAMWMTd74InLy1QyvdtWaDM+x1ZFDxujv4y35WK8TWYyUV1tGMXozGp7c2Nk2JufFq
FDzmEi2eFdqspksCZ97OJDbEjnVSnzI1akqVd9W+OeDEKozTc//6eJNLKXlxWY5L9rBCfJA2PRB0
cewzqHP9cLGVatXsn8qpOUdDJoFXRMGuJTpzV4ij4U5O6kZ4Y1oaN6iR10mxDX5gmGvlRhVzAu5F
OBdLU6xtOfy14foc6OvjfNJjVWxUkwz/wJJyY9P7YiltbuJDy0HzdZPmnm7/zb+5YqLWvpF7Agqc
MgvyHtRLDamrtVkKHvmMajMRfK4nl21p+7Wc0ygDdrroFHrZtu1xcOyuUuSG52VyEyh0rY9Hh+bf
7jZ1/O7tO2cqVDodFTvSK+5NnCuZ+uVNuH1nProN0dfNB/NDvLft/8zuyb2XDwszzX7VLm18eIPj
TP6hsLLDz+mO8CDEmO7GyZWsfS5gdC43j6N5B4OqfSbi5xmWnjPDarG9/ai+YTYAVaG8xTYubGX2
JdNFfB4t7BDHGtCK9SnmB9rd6/nWblG/nlvFwXxLaNUy32Od8wurVCES0Iht6hUZVjI0gHfXIPpL
/LqPcCPO3gv32L/5rXE8xUWQ+evW9tJaXyQDxRWq6WAx712FTpU7nM2LRlVI+haq16HkpL3prwsR
r+DjCUpfcRFDZj1xi+XqSOD9A510+v0ML83X1bmra6NcOj2LZ69HyHEkZ+zN+l0uYCzlUezA6gBB
ngss8cJ3b78fLnPZw8lasoNIGQkmUeo91XG4bfmtFDSU0QXsb4qh5CZJXKTqtR5+R7he6ZQvoA4z
3eUZK1g8hwG2yNSnMrvh3y/opiSNkn0DqvfIhbDqrQxnOQVbEY/CXniiJcyGz66ofvh1zNoSQER9
9ZRH3HCEUZsJ13HVrsuSB6WdhJBjTVAV9yxCzDb7aQ23YpiUvw+KQ/bZAWeNScM/AcLheviL10h9
NpU26LKVLNJirZXLisqCwep0JOe5XsgFx/7ycwfbAqkl1hSshMf68iYP2gYWqrQvhxf5DLyuKrol
ePeDRHVxX4ohX6yt1N9H3OzZuzaCpZDRswcH4bBZB7/rcVgNZ9kZuTpWMf/u5frFotQKCa2ZQHAr
6BrSwPnNViH0BsyfRBk5eHLzPqMoeehyJg2eAHlPEBCk6/7GIhDpcBPwkYsCgHDhokR29yigojJi
ZQnZ/wQkSF6XS24TOMwELHnGHQu02rKW/qXEM7zWgXTcoa6X6/rKtDDI8+fTU+9gpc9a2/apEFee
ZJbPOF9+G1IoNsWHjXMfXn3ZxUpXiOr78O8vjAY3wwNYEpBcN7/oBnn0C9cQpTA7JOIafNVRkQgp
acb/Xd9UTKv8VQq4jpukPPBD51iJ29frZ8Q0xX35jBQ99850uAckEBc6fDzpuOWiUZ+34QMUv3d/
Vn9y4zAtt2/T5CSOwHb4dn1bpN/ZlBs/xcjxglD1e/26kAXffDw9/tv0JM8v/py/DVyZdzgToCXm
mEUhpBD4x4azweqP2I/z5+VP5T9II/ZSoRaAFIRrFMVG/Vdpso7v09L77AMm/0yeYk3j9rAmhO1/
rfvMJOn5+/GOVmX5pE6zGv6M58o7TAUh/e0Ay3KEm58Kt5g/OXC/VysS0cNuJNFR+urXoeUc/efG
lTGrUz1762fRHvGsN/80Iw0RHXib4LuNZTkl5fpgFQO5qt3SR0srNulMYizA9Pj2NGPWzNlW083X
tQHz4bJPNummzlZZO/V2mZhOMU9uyQsnd20zGADAagpZQFJaSOz2sAuKtzqQED1EY4CUIQhkuYpp
Bn7SXhgM1ac51mqTDAKFeBOaVfZt3W5pn27OS6J8BvTPvHN8NYKjfXvxZ9Xj1jjDSbT1fBwbTDdl
ARfp6djAa3+dtQR8wN6Y3lv5WxOmxrQI8174LBaYAClCk5HOkJ+3gQO4bSeHTdwKqihgEqAGLrGJ
IZjFxPNXgNDtKqsrhMoAnPAr8s3R4eU+bwr/AUECTcJFWo2XQuLQ5oOs7c/5PdQCmsFp1uEz2Yo/
kcBljx5zrRdQFxhom72gpEg2HeiQVUNkQZFGM9qt+nAgWJzy65dHvl5Bv/JoiFihAMxu6fL+fN8m
u0pjXo0XHy6jshOCKcU/W3oVhKJpITSGrlVpzEohxik/a6mtDCHqzLV/hKO/l0jZ8mNx2ltv3wXY
bDGN2Do5jMrx4doQCnj7Yo4+jIS6oMG4pRdBgcV2+dq7lTq3A5KWWiYKAdJOmeUJmkPEZ1vUcZug
txR5sGcdQA9BObFQXDwkx2xSDWgLyZnfpA9NYrdJD9vXab73X9GVYvvyRdO2bkfKgUvvILr4uDye
PHfcCnepRYW00mzuXzOsq/gisul1mrK+CeB9XDDtxFrMs69TdICHJbBDQIimONYagCs45/NIC6mW
SYmLkMLB3KLOaCKZjM+JQAXLy30x3R5+w12drMFFrSdA/5TSrvZNgTWiDyysryrypjlIeYXkJ1w7
BvG7/GgEdfGl+nT7Ej+m5CqYx1zaE043KT1tX8/AcWoPjDXhSMHkpDIsnCXBc7UQ8zONy5MQr3ZO
GLlLHTOFORMIh4CDLGN8oRGamXfiOLzsf7VH6BiG8Pb13zVMDgYsU2BReMFMZNC0qiKp+pwgZ+R5
8RxLGiqCbIhtI6KNF1yPaFicIH9KfBORdCuLfjInjdO5H31H0RMUiXKZRue/91OqTHFzjtz5KntN
mE1zGrCIYcrkIVyMJgvZf3MbXm2zjyu/z223yWkeR6JVmKzxcr0onX/Ivte4dp3UlKJSv86HfV95
Wlx8o9jefov5j5NpB+cwPWH/bjl6iL5AfRo8GtyRpVKn/G0x7fMtFzSMNq12UNl6hNOLUnwWFIZ3
ZN8vdaCPbJz9Ty3m3L7H5gJecu/3T11XnAA6cfYzFtbl5oz+FPlfaPeRdaASvJnmzK11/yx1gHLc
vi5ffKeO7CagUHLcSR3r+thXKY+Nh/xAOw48c5hDaHJad1itHI3OfYq5CVxdp46kuloHCEKnwVsn
hFn2efa3PGRND3N4xLgkarX9cbCk+KJOrWOhseRvZPLiK2UQjGL+SOvJApFJ/xVWbZmluufUqkgC
hK/kNnuyRrGdJXubkWaF0plzTIehkgwo+RGiO1lIV7HRuH8SV5gg8JDfWuHAe5RwCyosDLC/9y4h
x80wPL6KVNRooqMchQPNuS+8TZ8QMOZx9UkEZPWd+BFOSCDZPKNvtXKG9JJcx+xc/XXaJYjfcgNY
RoIrX23mzo7LV2oNZecgzG3WPsq6Rxmll9NVb/ssEi8uPFffqs/5v/e0hBkW52098yxTaFxIbv0N
FR4Ux6J+2TUitq1qfCPKqaA/9uduSRCEg7qUG1IQS0eFflZfE1DrVpb0iUOK4jnNXxvbjUzqeFNh
Agmc6IZOJsPHHCG46cG78mEpv1Ynl3ZVMOg+vv+tfJZei3mJTwwy9eNB3m0t/yG5qOAQcZXczMLM
hcgbhxE2AH5O+WUs+VX9eBbUF+9+pClJKZGZ1JLxPoCYsugiAs8hYsN0Wkyqopc5Bstelf87Z2jr
LfjGc/EMFmFEC4FYUZP6LtMp5/5zPf8XhdGckX+adA7jd1SZ61mcZdA7pF7n7VUsi9cn+Al3U4N1
6xpfP8pRY7UU0AppWaKDfKnFprG+p5nP6E8xF28iKdzxlHP7kN7ksFGHvO2QzsUtHcJ1fYHpQUPm
K/yw4eZshHcyGU+pf9jLe+wWlXVDyk8eY1yv1NjL2VonKnYu1PH35dbJ6Qe9emmcVMYvASJ9xWOP
zjEkXEyn2Nbq3nKUAqCbuC2G+0M8g5XsRyFU42R3jfVmtYjbLPVQvsoUxN5Qn20aYPqlieWu8XYW
33E2itq6OvFJtWcIE0CR6uUqhOl1vMCAWWHRoybIwI73YUhdqBzS9Sw5c/Zyrx2lJyfK2+bjeSm5
M+E4nZaSKsiVY3JZx/dgNVVXi83Z4Xk7SzYClnGwhWCxV8lqq9+vF94aOCPHRJknPpJD+Oe2G3Mp
PvtHT5aaGvl6Xcl0j13MHOBOxOYXxJIwndgAZaOjb9w0lr98Gx5Xyb1IChkffB/oN+6JznCn3sJo
ryfK1Vq+SHExVWW+yQeJMwYywoRbe9lOG6tjqpQxWIRtDcpGZm3nTq7bnuIUqhLoNot/UQTqh38V
9kRZll9EsEllT67Txkkv4lC9indNrsygag7t5BAv2PReHz9u3W0a/67qMrkf40NrzPwQ2hP+RZyC
BugQe+ZILpeSGXiKWeJiCQuXamAMN495vXjtZPxBpmSi4SPTDFZ+aWQwb7gFmAoLI3ciEferrz67
ecyXK2UOk41JbWDWdLe+mijZ8Bw710x7t2pvj61DVLI3f1xQSwJkiepZk+1LutedRyDbAp8ykH5q
tW7RDet3W6ew95/Cql2QFC02gy++lEIMAJ9x+EX+2AuzMzdTlbv7Pducf0Xqb477gc6ybE0lz59W
7c0j2TCPWtyrdMtIuj+2rlDfJw90D5Dlw+lulmzFq+JXn57bleu5fuDW0f2Z9rTcD/N0/Czp/lKi
KjVO2RYLyW7cLVzfVuNu7sFoGfKVStY7NMp5/wrEGL0WIl7ULNzQHBWH18vu5ZxpG8xS5R6fCoNj
Z3t/10cuzrkdpg2jap3MALR8bAsdHO77wtCQ7yHfkjX4YylMmzCjxlK98+ewSnLL980xzTL0bZ+m
yzcF3ovf76NRPeHQqDe6b3Cnai/ykWtJd1erX5K3bavdvSWz5mECRidpjLrXeIRZE/vGPZU4ekG7
Bg8Vp1YwJCnD2ukeJZiU2qPu6NjZt27Je1dZm9poBCSzthxkGqvu6P0e15lBO6wfjcn7Rtr2dgCr
4QUiVFKuXeN6t5MsuiyTybiXqxc/ODRqE7A09RGDYtzpqOBCaZtJqf2odyLVPXZK7WpjPnDuVeqq
a2+qTdjkPLNv7Wrvj+QdEgZj/wuE4y64Iikzo5F5HmdeoWbV2uPaqevUHUe6YFfrthvdUb1Wb/hv
Z/KuMe9taF81R876+6gT/YUkWg84wyZ20m541y2xWJJdrd1o72ojD4663Vp3cklOfnqTe1ZrHGqL
2rlz4JSrJUqUNBiPa+/nTsUTLNL9c6dQf3sk3QnKPfe/dd4slVq1bUG2Z817HJqcjSfv0iX1k1IT
1o6an3P19qLW8ZJs3G13tV09qFDxny5IgHq7kavX341nZ5LUJt26gtvdRe2lvY7bydv7uOaBW3Ko
jRa12qneuTQa+dqk3h69dbtF/ZSrdxWq/Hr34PGuvwb0LartB+LfBOFLpOK4+4lS8RK1jkK28bVz
bRH+EMN3/TYjjopt3Zsd1BtoqWvsrnXaR220/tt965zqSbetr6HoIGqH33WTx5JrrkCbw9zBaA4b
Zok53rE5E29LTQTOeTgcDDS17TmtlpPK7eV2ahSj7nr8fsh3ytnnx+ItsucVOtVDs1R5k3CX27cA
kjy2g5kwjUK/lHsHF7FaplHpdXwaHovPl/z7sdRebN/WuUlh+d/sFK/Oz/vc20K67U7QQcXR4Xj+
eVQJd/Nod+HtgcL5t5SRg5V7Oy2eitPRUpjVKS4XWvncqbbZTgob0BWOiPsqQzAd+Mot6HgyL1LU
DjeIe5XaFG3xX0nfrOfAYQYRi2SJCR9fKSnwLoeu6rfx6rmw4HwoZqRx3EmqCs5YKJX8IMUqBWQn
8vQgqpW1M8cSs0NfQUcoLdmsyi95ySyrY4VweipAar19T4H4XZe9LHAAifCyL3eTUvZjt3y5j0fL
3nb9Opu13xAZeDz7H4yzxY2iVivnaIZ1eDegfYpYINkCg5VfBmM9W039FL7SFZm72Ox6fj/MmoB1
dtCJGBg4qd8UvovdoIR5pi4L7MZKR01lATKdGA7p3iwhaDOsbVAQt9qjXC8ysDJ3jeOAIwIDk2m1
CDOkefrm4wTc+Qcsmr71jiIrJo435kDpQ7B8pox5oc4H5kbmwyhgQgC6iUR4VVM1gXW2LDemiD+w
XjB6PeIx2JxjXbZsuJ8NvAijgQKFmw+glfe4pj9O05ZKhVex50SJVykYGpIWKPWwDOBcHpr3Dt9+
K8LuIVaO4OdCfR5b9rYkn0UTEWdz9Tu9G2U4thoAt9Cs3s/qHqBvkz0A0T8e8LwuW+8DjH0Bzer7
6vPEacRLRRqgaOUaAJOhyzN1Td8y82xbS4+RgsyaAYbBf/WpGil7mZ6o98+r5/M7MDYFFRlNmRXB
0PiHBuC3tz2kq71D/48vqeYtJeVA1IAwwWxcrpsS2r8H22NKsDIFiwRcMG0+NqN5OoV5S/gqi7EQ
Cug4YCtp5w5JkwYDzPFYwH/hykg8bPwe94brutDNj3Mo13WTSLloODcsVsBmTAgdw0dxQggfqJ7c
pkAv9llfh/6VdcrQNI7hGUVwCAUC7gDpCBUIXW8aGigTJSzMactX3eIf8LM/BQi8jPZM5GiFf1Es
VqtuxVhJAZPAAVrhCngWfli9JF3MrFbpZTz7BcVZMxaB4Hx0AExVoePAmAL3ynQl/t469zgw9nF6
u4H9pVjXqrt0x+0DsnWMOzmZM9ed3iHuAW+Es7dxOIqeb9de5da8HhsS/dZN4Ft3NuJ5AmKvfcq3
xkZ/nkDvvizA3Kc3JsVTOme0cGqCMTfrnirmQDc/buRYptbpg3eekWVyOqWww67zuCiNgC/NMZPJ
h3Ei11wCDxJQz6kiv0nckeCCERyA8xcBXIlibKezLFdwvBP9JmQesqSsPQdPTi+n2BUq63gRzCkE
B4eBQNyAG7KeJ5Fw0WN8FLcgsye+3cJdgCTLYiPX6WrVIvgjhCHi3ikqTGqUSHtttQ4zriplwhlH
oIxSR8tfkrW5ssRWCKt8GXOyMxQ4TAtT5EpEDPmyZWR6JHuH9Ee666vNvVPBTiGAVPCN0JBtoyyV
f3Tc1dawSgNUerIcbb8ARZ44RNnbZ51KuXtjtv7MvFRamU62f8bfA4BwPus6VtIA5yApJQwIwPoo
lT9mk4c4SeH0QR+gdR47K3rJbVISWVxOF9vGqZzm18ATPYO6kbIJ8+JAR949zcXbDHendMyUJm2y
LNz+F+aSyz56KgyLp+QxudxiyTK1zLKl5+S2z8egtUJ7CmWkmY8spifEFh6EUqKXig6ozewTe247
16ZpLDzhNxlanO7OSsdXjBzL/cgDhqb6c+R8Z7EQf01rO6Y37ExviyenEhrtaXgbFvO1FUf9qjlj
X3BvxOieYFi+CUESCzN6DCPHQ9HejgHZprIPhXbZQbX+sh5s+hp47STRx//RdGZNqmpLEP5FRCCI
yCszTjji8GI4ooiogID8+vOt3nHidvTdp7tVWKyhKjMryxgoOMwRtRC8Vz02LWIOPEcRYWE0D7lD
uQtGD4iRBllEGtjJWTMEmXLskdPFiJhbh2yDwL6X23x4D569FR6o9OgmI1Cb1YhfPEuH0xn3T25F
tB1B+0RKRoyKKJA6HkhmcmUQmb9k4c1VaHhBu6QK/Iq/5015a766N9Fi899Xow8liSzMzqFnSeSA
5dBNolVEmosTLYp2sh40WYQjhIL4PgIoIG7b3KdkGXe6o6J/YLy5ZO6JZITZic8On7mHZSBvJQkG
ySQzpnCpb+OyisUiN3+ul6SGtmp2RHvafUg6nhyywweNP0Cq5vA2+33IXXGT/b8h4W1aVL2oS0Ta
J74+mrM3VgViuszrkLAyWiL3E7/qqiOyNS6aIZPwhFiS6zB07wPGK1/FFvmPPuR3Mnk311w6NXkh
ziw8mad4Clw/w8Bw8pHMCJKlhC2DDB5lDaId/oB8kwFj+BFh3ezt7e/XvAWvJKPkTxkSblt7TztU
kaWuhPacAmVFvECqwRXRdU/upVNJuIGKt+PCyR95Ib/lClpSXKS9qMSpq/77T75zC3wkV4blrZVa
i5fNUKJnibQrd899s/BUgAVAOhAZ9JyUPADiyCGPAZNXhpNR4Z6FaS4KfAbsb9gYVP6YX/GhDA05
I//mDfO/J8xreejcDqujZWk0iVMifLr2N/0NVolof9me6NIKmuC80LYBhDxF+vuW/Q/qplpkwLwT
17U/ZazXYbO6EyCDEp6yCKMZmPd4CRxCFkT6/ffn3GQ2x4kW2qi/e4/e4ArgL2jaADStvbVAnIcA
Xxrzd/zj15sz6g/UW9SZdFCR84hNIkZCSdEMhwtjmfGAjDbspy5zhJtNvnNGm5SxVe9DAJI3N4Yx
lBzs92N8L9kGwSNAONj2wDxK3CoQ6JUOX2RBePv8S+9Zu+JdpDHpKqk+f8naJiPlh1XmNe8p6S1/
8yYf/4Mb+JQO84CrQ0DKZvkRjhToua+vZUF+iaeWgGlAfxIuBDoBoAdbZ5QJ2NjQv0eYClHGA9zm
ALSBtuTlSN7wAYBFNaVJbFegsmRaSJkQS3LdCCglrNwtIBRuskRYSWICV0I7Q2xleCHzn72V/WDy
AXvWXJkB6niMC9m9krp8JjANd8TPa1TzVAEADCBGI7WnL4Bi85X9oS2IKEjL+12Ht1c27K08TNCr
8go8mCD108kOsYYcEFGtn8Kz7uMr9F+C7Am6fhMhwfL2C9WTg55qqvPWi4MsAkDiWUgtBl/AxwKp
AtbiFKL/OauCNcMqIlWp+8FWdhVXGqQOVJb1szRDKKRuwOoc8Qw+k0u3qf+OW0fWeaaujk2CBM1p
yZxxs2d0PuAax72euHAaVlIB8gcyPQ2P0WcIBSyHuAyMEcyVBIk6GrTtucnAgzfxn3xniLhgxk0G
OsiFO4nR+nwfCaCCwWdOUPAKnCNG0AE0ozMfYCGwG2BV78RD6FIwOK6EzoSXvZacv7e5Sist3Jl4
CJLob8sX0C2QXK4J0JBD5A3Sl7vAdul7Wjz/0DjtNenHBx6H/hj0JRfLE7647H/YCKAJ92IMPkF3
83OZJdmc8Nem8TDOV+DeM2OMlXZvkTBkf7eBRTaICrjUl7LhMRgh15ughaNAQBMoHTcOyskFAQcC
2AJniqthbucBS/RU23d19E3dXtdR6ITHBpe73A+IbB9BWUlVco33hwAqbyBWzDzuj7IYxiJ384ef
ai5jwAeIBfETX9x3/QelIW4zPNYp+CVTmx9zSbwZI8VLQRv5z38Xxn+yMHlkQE88DT4BiJB34pIo
j+bZ8UAACvk5yzPJADLF1GLrEo0+QTqv4GQtdamFwyQBb2VoAWT5QNBb7onxEOuAaaL7XA5DFS//
/YynDHbK9fH9w+X+jR1/yAIUszlddP9eodLT6e+HzBPGgd/yN7wDwwII/fl6/ZAhaTpedRUbJVja
H84MEJxTsvT1AOXB7ZkY3CVvwa3zkUwSRfdl3Qemrvi8r/X44k9ss0aZaAKU3gObBnwAjt3MIiBr
4GveQeDesQc6DiKunLiwMglUwLgUzJ4yAj6CcJP4iSm/EY5otDbMfd6etwFvZwaQmn90P6MsF61X
S6dYNwYfBDdNMMHy8cGGCcg7HlexLwYJgi/VStCLsafkfiWSXr/zw0d1zveMxab7MAjQGQ3TLoLG
+G7wZObt9otHUNHUi4TZSa+3Q87p2E4L5I/4/YDOGBQksz9je4Dfup0aCxXo7EZfCNgSAejXHbva
4+/sQndgYVuKH/ODm27fIVl+1gf7wL+vFwgJSDeFkphrYzZXDArJ3fPBKUmi+y29B3sh3MozYBpi
jLyIR9JBgmi01AGhaYSzd4LKmpOYIhSieESkqK/BhZE2kwgA+SGYV0Qk+1jCFIgpjAMJacGUYIE/
JaADtGalQXUUVAjVCAgt2q+8zH45YIfkS0UNxluzfTGP+WKjxDSKdQ6iyh9lJDLgLaQAEXOQc4oj
iUPt35fY82CHRTRvAm2LD+Sd+QS+MyeglU58KsQIkRr7IlyECPCJj/l6fgecutwLX/yDNxQxSjPk
fQjhuDtga/lOHG8Qb9ztilQMi6e/tu98Dp9ZMBgorRXvLne5ZwQsCPBcNvmUs57I8EfPFYFqsxJT
CuEAgdgPlAHIe+fKJlRGbGD8daYu2Zr1JODS+QffORZ1TyNxQVMLvkYuxkOCymWXAzInaCZ0wmWL
JsXUdTD4EtmqCdoM/XQjzL2J8XsXbkFURVj0I2JihbKyz+qVfxFB8QWorl013PIQO4p+9ZU+FAC9
2cq+9J505KCmbpKuDvBcuYjSCeWx+q8OvJSxIzxlaLJJ+h1p1/fd0q/3M7/h9WXr8J1P4/ecAoT4
TI/PUoE02bQRQ0kWI8Px90zatqKdo3qNAmQIyL/wmX8QRJNZ8mbZ42wgBZzg0rMgR86GrY95CnYo
ZfQXFyN2TX3cLoXR5ZZ+Sgj0fc0ayHY1/567hID5CMvpWLMKvCnwty3NapXDITyE3zBY07uL1TUQ
Hu1dMWwUttuJRLUoDaztdptLtLIzRsqkDb/Oi6p3bZgDoOG9jIxOstQ/K5t2WA3pxKhgU2KVvCxr
XGVWU8pH9ZnGcTb5DXrjEs4UP+q1MX26iVMP905eY6NqFgh65r/5zcPxFF86Ph5v9k7CCWU2FUbH
CADM7rxfnR9ZoJ87ojvJ+INQHC42I16x7sd2+sMzw0kTjg14/m0PmwpUE9jtoEBkXFafjtXojnCO
zcFFzM+RvmHq3v+9va54K43yOS4FvVWHUaFdEuAOyZ73yk3clpqOfb9+rhilpQRHuFjfzP3lHtGU
ii209HR0tSHuwGHxM+t4XPP9+uWcIYIJ+zv8MCls0/reI6IijNop2NfWvy1pig5jarMp0PhMcp40
bkU0MtG9RyDN9Bn2lWgUqL9IzpRVUD75IAENKK8oqQAhvf+5L4qYSYaY/dCLpIZhb0dBSSBbNs/+
u/zRlQ7kANLX7cRO5/Q66CcpTJbKtUSf3LDbi3Bc47XwsiFDsPlGyRSZjdviaKmA5k6KPWiQ/YgS
q6FNXoVHg0p9wND9ULpLlfeaVhg2DjkO/tzGlEaTyRgN9rXdYP1hPS8pfgrdgeLNwMDkuwvcGofJ
WDW/jI8jxMfdWTaqrQHbpuQhjg2xfUu9HpozhBIXmqrT4bqzkFOOb6tz6rKdLinnpS6ld31MvvKx
croubTnLCcuEyDuoPJrHTu5TikIQ6jqL2ywd37z35vM0r1AHUT0i0dolA+xQP/TFRN48S7zUozew
qZ5JBCGAgywYGnbfeTn6CVMMzMrdOMpGJfQsgb3Xuj/v5d8uET2a5uWZYhH6ewyUQUJ6cqL5ghRz
w62tDYsZ8lhiWKbua91H2gm5zclHN5VJBzu07XslLgJ+bv21sLeMVHo/9teZ1Z/XQ9k/UAtkyaZy
zFAzLmK70x5ouF7NZH6GxzyvRKbBfX//iMKbT8fPjgP68aZu/K/ZczWW1zBHdDYy6xEQFhDGMp4W
AWb5qKZRTo/7hNc9noP19eNFTT8U3PdyT7L7c2Oq+LeBNGXlT18+nk5hPbx50pDFZf2Gz8XiEUJd
YnhvyW450Lx9SKrpIk6cg9UNs9nPpMJgHtuYLYz+aJdqArS7Mmx84dAIUufiggRySf0Tl6fTmDl1
QLJzq5w0nrrCJGMEaleE70G8AaUEVn64yeDT9bmMsRH8hjQjUdYAswxO9xjbuUuzANw3xlKAGhoo
zCZP8qrN276ySdE//EEjcR1Oyvl5Wqh4lRjrZIbsZ2RQ3GnuKc9XBpo5a1YwFZM9x52XeUQ5o3ie
okwY95gNomK8dmhVgFMy66Y/Qw9uHh7TxJdRnoyzccIU1ixqRsfEsSE0Oq14bhgnUQq4yWDLLh+3
8cDO6Tc2oGW0WQecCXTnWyguHJoVuwAb9s0EKmQuu7wPc49+YKyBazVGL2SCeodY5rqEE+6dNqpQ
Qn4zTgZ3t0MXHLrXh10eOTJeEbcecg/mA60pzbJp6B200xQjzfe4pq94QN9ngOUS0QzLDYVol0pM
914TS+bWd/uGq8YICliOkpr7CFKnpFZiQQhIFEbUlF5FcnKz42kyJxnnzCZjRg6/+U4Vt3tiRUKP
7bSH3T/mgNiCPzA5V6BMBDNL/mo9F4ZtjPq7GdAacwcpDhhmY8rrONw7nZB9d/ZxsZtiDNgrcpPt
yW+8ZqX+URvpACT1494BvlcSPTcRCTnf5f2czUvCHp8Y2ZHG5FukQvX6zRxFtscT4qRxk4AnGkh+
tFJcwszoMf0sAfw2n6BYgrsN8bIff/y+Ey+wLD7Rc8vh8SOaZa7eJsQINBR0FLew9fFjBARuos8K
qbKwnu5vmAxigTZoA7RzwtjeZNNf/iCWqWO0vvQy7axwrX8t4DBoIQVvyprwvpwPFdPg+jg8JvsB
xSui3fOI6iZ2fLwA0iV1tme6l126/sOlmmOizaDe59/gfqI/oL236sHsxzRQhpnHPF5m3h0Pe7YB
ujU67HG9sYxvw+xul2NUoLaMVAcXY6uzKUe87xXhpNX6SbgP5O1lU1/ZcKfa1Aju9tOVQAepP1mx
0psLDEvyMVUaC1BzMCwc7MEqMw0sLAa5h6cjh6K+grnwPL/sV6isc2sESWRTuOjc3HSBCFxbf7z7
+HnpbvVVz9agsosRePBvWY3x7qUMY1iOD+oA/awLf2MCMM7AioImep2pRRpkF32rn9Xzb274fqdL
kZr5ZF3T4AIk1f+wT1lyoI+NmSDYVQIfCiMoXWIm/RbZPJ93LK/FeKHeEb3434+JpB1rr4Z9Y2jA
ZI6xDBXOkzc6TtEfDt9KXOpLmqdrDoU21861tQLpCDk1ffu9qU620lvojjR/er0zfztW581M9XTP
q473MSyHhTOCmD+CDNOsUekjN8t8JSQdUU5CXABuls1hGT7b11TF8NCs/cLPBCSmj9UdGBhHfgSp
AVs9QBxwpfwtIpGc7UPivdeUXGXx+Jr7IWbyB+LJrgtD0HEMsmE+gAUQlQwcfWZ6Pg2nbZL1WTsj
h5kQusoUHTnl7r6hqwwazS2sQz7Id5rVP3FSnHVHHVQeHRco0dpkwG+PEzdRn5nffFbj6FHP7W9Y
bICA6YRiDh/aMkB4MU+GxaLBXs3sXKuof2I6dN1q/kLxPPxMFbsU7Vury52qGwpsgSsQ2XTddtc8
cC1/LWoZebVoyQXLmY2L9df/TtVr19UhQ73qUI2bC0+UkepRjAEeaRK5reuRZrE/Qhw72bzvs/TK
1RdnJ1+DwcMlBoyM3z3xc7eSYR3W4WPTjnvo7TlgtC8QHkULKJTNh2x3ENyIIg3opV1dubCOD4wO
pau0rfHTmdGJ088n2SGbtNHLTpxkhy9v7RtBySYPLNL8sQ03CCbshqL2M73vgz66yQXvLhmqlw2T
a3ch0nUdoFA4+w5zKmYyweLlO4kiES4BreQC1pWwS9VRU3saXD5ldlwfmsK/FgFwg0bt84cJhYPo
FektAiuCU9q2oHDu7nzDR2y/35aWUnRr9SuvD/+N1j0N3+mw+i2bCxEE2z+EZA61uNIaZHUW3YSg
20s8z62mMReivwa8NOcyIv1Z949qFWw0vVjeNiuvc1EZqcR97zigNa4OveflFbNc6WQED+PjZ/xa
wNJywtTHG9oAmocRtKOVnMbrZMRJCmCJE3nK6W/AxqSEKWSTpGrQKigShrVLcAeKKqg3i6dYwUed
SZXiO/p6qzkwrTomc7Q3/GC2DQNOGQBsJW1rwxjPa4yZG3oWWUze4L50fnbq99DsULLTsDVuQZsc
ZuOO/0GI+6XFCgOACXouAe2iHNMCTvDjwjofmLY3rGYcbzVS8VF8ancv9xPCND/d/pCZ9UQrs2AY
aLU216/kd6nPKuB9aCfJFmz1j8gAOPibi2ahRFo2EcoPvxzz3tz9+XmGAcznNBaSrIK+P+hfIZAh
uw36YpXm+0K093L1qDpAikGxQT12KXWnpwkzgiLl1Xf6nXZ9DgDKK8UCiRVareDkNgUNQV5Zb0AA
EHX2Q3JioYNis6bYo7HJ1hF6+G9G6H0oAkbMMmZ5RIoO8osGjxQdgECQSxzyESwnm9F9ox64S1Cb
STOhUV077q67PnKSUzZnm55jwHPhzDiw8sg0USe4HEXySBoga5vCugxyrxlL3s03uB/Zbi/PkEZh
JIKBbL6Jcvps1inh6W2GJGJRBDdfnHvlCqJwxD0eYfbJyKdQ5O9xfyL7Rdh18cV0iinS1+GbSJ5Q
0cmJM9DtvwdaEfWCvX8fU3P3JmOiIHnzCNQfkSdQANqfZQzgXEYyfj4zMucXpiNROkdohwyNwxwC
6Bs0qK0gSSjgZ9LALvqv5eMsi48V2TUeuQf4YTEnqd4Ey7G/y3yW+tKAgeR4Y8r23Df7lcyt4Bor
aITn9OMWi0wQglUEft89pQcOzwiK5w+hZIPfb2Aqy8NvVC/UqMRe6Ul5nFUdwB7iKVMBFPVlwrEy
vDdzBq922BCfAA1RPkjYVtwM3E0dJEqQXrCEYJ8Qpy3a8r79g4q+OZOWFvSAUyA4S1Diz6jr/lBC
8SZAXeAZXDwRKLkdXJTd9c6kbttX0A6MA3y7CQNOCzWUKL5x+Y0gZhgeoKR6RFhvdXexvZDt/MBA
SwMaBo33cx2f5z06Kwj3imzNUiMuuudFQmBVHtA12ZTKERIR83moJ7fVHPqvdH7beFRsEBt3+x7A
KMgxZwrQMhg8CJWUBIBGgi37k3XySHsb7gk+AWpR4L4gWDA5fRuJErMZ1kzwnh78x/23gG/onUA0
AXTfGrCOC8khAaQCnAvlJF2BPeC1/mcMQyHgI9y8NMq9Rd8HZKbIKoXU8e+HQGn8DTAXWBz4HL+F
LeIngmoFjCIdYb2RIiHR/AMM+6LHEadFfGbHA7P7FD4gNIwiux+G5V0qmRjQTV34sEss1H654Wbg
lsv9hBvjMnhblKn8in4yhLkauYe9Jp7wD6llLClnnQH4c4Nl5r0jcGRuDS4D+SwI+b+3ApwDHhdA
OkXHWBxAgmCGSNZycyrGjugP0wF0uJCoGNkg3+u5CNx4ej+iaegz2qG2LpNftFUVdO7jXEyN6Dt9
CLN2tg3ALSDD8574mXecKKOYqxLtGvIJZ+iEoiUw0m1GZ9NJ5/CFXXdiW5+WaUBh9RDEzMomkC1j
kkqzG6L3u95t2Z/oA87k0dfVEQrCCRbE16wL+zdSNFSGGcqGK+GQL3nr2HuOAAAJ7VGZArlC1UCI
4+uDS8BVMIxnsq/yoHv8njUAvwYWqArIj3tENvIN2jF7aU1pmNWlcarF7BbagRdOSxbKLDSVEwT7
bBOQVrxvOhG4+YFDhImWTbSDegBo+/Kgc+DJADC8NJ8BOIfI0NATvw/8qrdhhgl2N2DKItUA62UO
VxOQVYZLcWluKVRcHNBPwZbBkDLSLXJ7MAeQSNBbPElRvFB3R+mMmHtoHJ/n+GxcuSdyU3N/4ooh
fdmFBHvPHd+3PBCBVpoNAzxH04aWAZcJSrBsdCtTgN3HViHJrO18TvQ2OWgYkFLg44KcdkfqSsZy
38dF4rk84dM+fZyeW8ZLvTI63HrvVOxD/pnMyQKZJajPJkSNDAnHuACSB9mMpndFmOx6bnxmQXDH
qcaBbZczUikDxQHko0Uw+85sNlZ6UPIdnQwhAgIYLhTVDSfsGZ0PzfSC11esfsI6BmzExvlb/vy9
01vd2UMBQwA2/9BaZD3chDHocHtiaDsQUSYDBvJseJjggQoLqRFnAJBBLsJZTlAqcFrTgCI/xAau
jNwML8/mIpqkrAw0n52wGr9U0bqBDwdJOG7p8qtTi8tJT9BFlPmglhZTaVCkIJnQhqzu+reGnctc
EeUqPnqte8/LL5Mnrcsba0vcICKSo4poDCHWAo0ZUq+3EDnKpAisOpsytkvf5dWgqIldhPvSOQks
qIGlIJ9/2Nngo1AV36HnON4s1m+NN8OlO+T3Px9FV7vqc2bTp8FLAlgvQVtIAz26f+z98UapaMdk
5paxdeivCT2EkM6rPP6P+hgq9yc0WVEm48cVKEtbAOQpT4fuAPLgsW5OCmb0dSBU/3574aHz9xTP
ETcKuEPB+Z+MoYogWV4jhIZUXG0JNJkO5bx/6vuG3VlIQ3o0HWRUC4w0wo0VIyVtCYjyypYfnLC6
RwwoXLxwpyYLf0fviJUbT2n+U08fo3RNHe7uM6E4qQxxuMipTf1NKDZDkFox/9mA7HjeBrfwduQl
kBrMP7gvGPrnMreqneKTo+yHyK4CIYfwP0vaKmKnRm1JwApuxzhuB3pj3U9VysQgvyJYO4JR7SdE
87FYOG79ZasRynNbGRWL1+Kz/S1GBWCORaCXz5uDiPMI7M8SJdNUA4DtzHl0T15DvQyOv2Z/fQ9b
nqAWIX8gK6UjeN/s+9kEKG3EbqAPkIahtp9rB5SBjxMhL/C/FtVh+zHlYVHAw9Gx3DIAQsSqLHx2
OA1QkdqzrWwENSQPDovLz7mavM48FR6GGjWTcvYmIEdlM+islDXtKBFWg63mc9EMmSC/uvu0DFRG
9CQ4a4f9msdXLNSLdsl33/B+es/2x3a1X6sr+EU9UiNW4+K75Oy7s1SSGV14J9I2373njykb1/3M
gr357YEVRXPTQX7ob8QC51xbsmOxh6WTeIuim800Y6UxF0AgmFK3Lg0sIYlM1MYSwmSQXP67N6n9
ZFcvilEmQg92LJDNz+g+TsIsLMP+ADNSwBVhlfZcqfOUaGNdHamI7m732BKkR538vR9UOHQ0ATZn
/n1GTXXjk7phLll4bXD34ZmPNKkIfmFBcimOs9tQX2VXAmuOln3YXHMi23jLkDbRjYcF1bKhsnUk
ETw2DmHS/dxExqAeNbRqPvTdkpgVF4URMNTo48YLnoof/8FJzEbvF+ST1kEP4QPlMp+eQTNAUuGF
+1kStJsH10MzTLuDFcrPUV2DOsx48PS6AQYR3h4jjtp7+CrOjaor4fidwVST06MQSa57Xw57CybI
oRu+Tp9Tf4Hehgjm+RgJ4pAHZogCJRbGm2pDiwElf0AxQrNZvKo27PJQWgChJ0IWzjIiI15PYILE
hVMQ3ZHADvan77KZtIfntLpCPTJmQBXsvPH0HcFKwj+nB05DPpAzlL0YbQN6AeQ02OQQxf9wkbPf
uEr9EftodmAj4zMptngBsTUoMRMZ9y2yfIzIkNFh6jfPKDKntJVqHGA3hEGY2lWkw4AmJGestIMe
cTgxQ6t5fELHiqyU90Bi1YH0FKT7kMAmzoRskfOATYv343GCuyFHpZKKwCFSB/fpa8lBnV/Qu5LB
vZawda+lqNy5CwaR4E/Ig/hsxu7KLT/QtBInVR7bCpqtdE4tG3xOiwgGK6Ihs4MGwJyhSFMwiEPg
SZaCASQlyNh3C62REP8RQDBQ/IMoJI+UTWeAxggmlKHnk4vF9/gSvV3NJ2Cxj4vJnXoCqtevXDb3
3hnfaX4X8gju23LOnrG3mS0DefUYtNhVF7htvzwEPLPEzaed0dPXh/GwwNgWkgvOyjh9ZpWvBL2F
tMuvhDRGNoQRJygnPk4PJJqLd/QohHICbrooB53/JRkEWeQIrGf1ypnLMHMfcJ4MMytf4x+Qn/Q9
4mQByiVJY3uBK97pHEWYtKy/m+5ij0sR6pAncV3r9UbapCDtxro87J6L8WMQQ/luqmk/SrYdNhY4
oRAh3E7ewAi/Cb74QsD4R6qjukCOgcKHTKw2VoSG0PKMCRMX/RxxngjiGFKAOKRQIGv8HLNa6n3Q
BVPCEFsd9O3sePlFPjLW0JUCfecgW9dDzknQKfmvzzwMDQ1J053I/SkWIK8/PlC/Hx8I8EvRlpdj
EcpMP8M+9ogbaovvBpH1k4jSFf1U9xjMOffM/zFKSx2jf7wsMgsKs3PWatFoF3ifgyM+MU8FiBfd
Dr0T85DrrSXPoEwPi8kzhcmYJNzoY39pdKaGjf0MOjp4pNjUJsmxM/9u0zWNF+WMyjfE8CZlr4Zh
C68aRpj/NERvOelyWxsrgmxcc248fKpsTXXSYO8TA1eT+OGRAIyDgQHCNVJhqjBFwPlcyqOitLSG
V9j3FCEI5ij2j+p3GFb0uvn1B/MK8o1HOK2F8fAEGcQfh/pwCpEJCzHaFKZ9Dn0doWY4bpGwU1+D
Zh38ru6bEAGEWoQ8hC1gPJxSAnAE+M8EHMS5ySFFT2UQeT1Qg5ff332RnPyE4WiX/AeBNpsmhxpr
zTYgIglzD8YQ8wjKkTFASWwdrX3fKUUFO44u9j/om/3++or0xesIvwKJQreqLuDGpQfmfiTwamnR
ckOcScfnavdapDsQy1F6N3WK7dD7If0mzUXSbpivKy2QzkwkphA4ZgP4TcuJMHYTABn8JRhTjWZ/
ElEz8nOgapIwwZZ/sRv9miyDmAvITSlSzvLbpB3W7Zpht3l6w2qdwdLS43u938bOY6aucdhV1wZy
vQUahb9NUb82B1DiZJDtuuvbqD3FEZ151uU43xFmDp9LtmljbOzYSfIrYqbuyXDeW+z3r1/kuGRc
G1mwYUV0H1LTO24n7VydK9vn5bOjVSXFUTiSGR6adcLuHIzoNU3n+YQ8q8vReNuR+voNwVxYikv+
up11vaIS/E5iSJRDUMJpgv6WnekH5YzbHPfDjn387n7wnNzrVjnwqPAc+QBRX56NqYoyE9FvCsOs
E3A1qQtgZmy1tKuBHCNmp37lrwco/+a6ntgZiLxJR//BNp330DS3To0zojjCE/81RX1BPatbs9vK
J1UDfjZplx0KcIyaRiRKxKmqRSjJzo7gml2e86glACXYxQH/YFyouhonu2qGPqNDtH2VruyB7O5s
hpyrbFHpgQCCc1UUeuOAfrMo0y5QeO7HVIr/27bYmDhp2f1hTaH6fyZCU04mjhp0LzJqEmRfD9Sz
yzp8hfkKQSZTSpkoY/xKB51RI3oTmM3qPf4N+/POdO/Ran2IvcO46zUuTi0U6ByZx2QfBlHpHzhM
9lQCS1PF8nG6R9ooK0djC0OGkwjwTu0ovTE1U6KsBWlFV9AtMSNcin9A+N8atF0OpTXEad91n7hu
qW6fx9/sy17hScJuKFsYR+lYLnCswdhEWtMdWVQ0CRs64QWAOQCrnR4/Sx3BzJWiMSwJ8LHormTW
CQgoGZdk5kBTlFTxzCfNsVhVwefIlvpnER/h4nCoXOMKE9dHh447JvoWGwCcGUCkvD+yQxgXKlQo
M2DjZbI9xMqljUgrYPJzbSXL/azZwECmy/ecVEmJvf0pj1gygJCMDkKaJ25pxO0rzrxFOasaSgVQ
aNnwZYxFQepDi9abWN2MgV8Mn0f0sixechtSqBPzPJu+kFNvcTZFJ9OAMnD6cOJyZnGUMYMQ9JI8
k6ejRxAVMeQs+JgIt4kbfoNM/R0rxQAPnJYLfd1DKmwlYTvsrOPdntC2GGuFJdEPmycDLP8wC4aX
vRIiYY2dDsNc7KDCSmD3tT43ZDMjc+Vqo2/U89pFJ5Qn3Yk6NUay9zB3KDow9+5G5RitBcCtYETJ
i7zOvH/WJyg2nTcVsSwY2C+AcrfcUZH1RQoxlsUUalbNpc8eKRiM947H8CH+XpMwEwD81vIRRHeY
XWouGAthSBpK3dCejD8hRx2jmGsWSeYHmkpj7LDTJ/47GMj3AOau+ulOrcShd8WLL5I2eH8yruzn
Fc5C4tafq9R+n0N5LOOhaKwxlJAvD9WlAQsuP90VM6q7Ss8FQAnCKzgpUqk/A1foZmIUoHPizXkH
/v3QUJ8LusAWTixqgOCZt1OxU/7ciJjCOMmQEjvPyZ75u/gdefbSGSsJggw0ZUTKEf6bS2QEb5Yu
P2F2BUiJeODYEXSwFKRToZUCS7GemXK5WZ4eV2UXr+9QN4QUbMmLeN6lsmcDIPCgw2h7ZVf6bksW
Cwvt8NxwFO/Db4D9kP9BXCnNMCyNUIVStCGCaRFmiw0DjTez60CNiqGZJAcEikxyki+KlCgL6qEC
fgT8Z3X4icoBY0faxk7+j/aAlNixiaaz70KPOocOIgcYlnTwpjX8flItm+Vnfh9iMe0i1viuObhY
YQ8GjWKr03u3X/+WGXI1CDkqCRZGdD+zDCGvLvD2l2JkrJRFevics4F+gd7hOCV9ZYM1rkRlq7vI
IG+TB5h0x4PZsgSAnDhsUi7bQmA4DZZ/YMZdA545hwaGOti28wrd98/qcoFCWGo9MGGJzXbHGcCW
yh0XPQd4ug8VRc3EPlAYiXmVeoLfYT9rRMQFMfjb29At0su908yHRc5joVh2LR7M7VSOKSoNa1+y
8bO0JXeoBrCFjmTjM4JIbO9kXhzexqwJfTS8EV/YylyFdieLvY052l9+O9VHBY0oV53zfW+py29i
fY63HVqKEjKIuMbpHDtHVvJ+Wx5pq7gH92gnH+Qnx3RIBNDMlDOktrwlxyUmAN+gPMnv26WPEZyt
cinJ7rYzthwSYMcI7PhC7iURVYotUk+87x5HF+xsBfVItk0+Ib8d/QR+wqyTD8rhO8d3ctFZJ2HX
SbbGRgrrAZ74w9dR57JAKjrjnKPmPQAPGD63WgTZfb4NaWI5ppyWO+Erebt535HXv/Vt91jIR3mI
BwwsHKHTsrN6bZVRPgdD5BD9bCl52w9fZ0C8YspWzY9JvhBgUr9NQRLCHKQQ0OdETU46mCBKconJ
A/J5/ui17G1enIvyEiBhGZ+bqwqd/m5syWMm8VY3P43yA1kZZyooCTkYgAUIoE77lC10ti4Qiu9U
XkLnEU0CizENiPvY0MHEXi3+9KAPEjXRZlub+pTJUNGQFKPH8+MojTpTA/QbFcyUb2xi0vS54P/0
Zby+rdIV7e5WEq6R9E1EKwa+RqSfrF4IZwIQtNiWh/GCF/aBNyiXG6Qz9scjWqgZNYnQK7BiaLcW
xhSRTb3WAh5qfpG2Oics5aiXdCVtmXBubBN7B6IdyGvSboyRUNlJ43r0PH/hfYqpMiSf4bC6u2rl
8GI0f6PPEEWbh7XmSl7fZpgwsC6zVT2s/XsIN8mDTFAK5DCe4PeKtWBj50isNBvUk62dQlNNgGmv
kBQI1dmNTRTNMgmgCOO/mPYB0tauvARxZbShHNiHeBzPbXUg3IHeSf48UGDiCI9EDYc7SCOsb6b8
3X4Do9XfAEGguM0mEGH64B1R42TQJBxcAXYDtBB5I1YYilcsKGrmT6MXTGFiyQj5uoPCidc6LSv2
K7HgCGaAFCbVlvLDEN2ble40u2Yb30eiFxQZ1Fjf/nymfyhoPmwY7Y9qShYQPoYRS0CEQJ91wxjB
j8LvNOdyVJzCXBJYIepEgN49CfsOor75c/oKDA+yXOzLCEhx6Tl/UIEg6nCplhLMRur0h9qlXVHT
q0Wq8wmVobZS8LLl19RYO8Rb1SqZ8RR+ww5yRSKoVQ7d2vjUTv8W8MP74XeBNwyAyHeJV/FAGVa7
G10mnSJY3dl07hEeBlbudX1ejEakpurF+xIXkX1s6nO5+3AtMiQfGMXLbi7VBaSqsJhl3zUzDkHk
JHHubssGMSAMhHidRU8zurs8f8Kq9yydxdmGEuwvtpQLlVztjVi0/jjlitwXWdULQApuA187xSFY
BOpWHw5l05SmUx5NPXNV4wQ3e+I5efcLZg/zCYFIteIqKsJNTDEzs15InPkEDTJCsIb8hyaW8LKI
pbavBR1IucXhMyqu6J5Anizl0nUwrcKelu9nLIaxkOYRWFch/cIa1ZUHPa+0MeS0kwAFv00Ix+aX
OG+P/JkDevSYANljAxXP9vZvegEEQ+Gnbro3a7/Dc3tUDHGBo0ceqBXoM6QBb9m693llz/CHFUpI
L7Eq2zDrlXpGwcWeR9+7ceO8RgAVXRv9jaXNbpzV2www3tKmePagJfqO0ojJE4/evjF/Uonvk9vB
sQXveeV9Q5IB7CCV1X+cndly21i2pl+loq6b0ZiHju5zQRITwZmiKOmGIUoyRgIgZvDp+4MrTqRT
qZYiOjPDZVsuiwA29l7rn1a1og9Zag/Kc+SccMm7wOu8fcJFu4x8T7NEHAish3HRA5wk0secidp0
8KLngHP6bMFR6wv6l7GGd27boYXqj/0RsIQMcnqHUBNlo+KVxSRguOLr2aexSt4OewrJTWsF4zN5
vtomDnmWIGKRJz4AKyJc6AwgOS8INjec4gOYfcFpai7QigF/z/JDvmmPJvGLNFcL6cR+GCzY//op
bImZ24phEx6gxtbtJHY0WnbdYTfw9WX5dH6JTgYyN9zGrxTJyf76yjFVWQYCE3Rs25HCBtWY3V41
Z+KqNIMkWrYeama732p7gBRpH50wm0+r6ZNkUSUXxARCzlj6lPWDcIitgw+ycNmD7ZsXrotfjrCt
/Yhz0QF14e0YlsigYCfGScdW4AVbArYKHg/DjJEr8USegUjzZbBUKeed2gr3AN8IgELLgFQoLjxH
abR9BO8TwQvegdwh+8RfITA7/Cr7AxAIxyBE6sid9R9ESpxYmeHvl5oDYYWGiLaMYWazxK4ukU1V
3a5Ih/XrD5iieNFs6EvqI7WKjmSefIsbw6+rUZ7TsDh83jcqLr74vOHXV/I2iAE+QlzxBRGN/wKN
z/mkj281Rrd5MdN7RCl0geni91EWTCj4YrSH6YIWULhZkms+zyUfITGCWHOuXKIDRMV1wxbi10c+
XbxDgGQ+l8frhg/jjtKNbMHPizHkYfxzqL4KugdGJc3AZWgGVrVTLBiDzQEDx8tJLBInMNJzYEaw
BpBczuCOQvLOkz+G2kVY6sBu2IZktR/aqdiJKyrX2Bpc4BnxA4arXaEBhleOLXb7Ed+8b36XXwFC
FYYz8YqgHnabU7zKnNBhguGBl842rcjBmL0aa0xQKVt7JOLXKdnyRw9TuMaONmr1gPzYOM0FoDHt
4gOcaMAeH+5fuStjGlUNmr4lGocwBjvdt6/ir1FHqtn4x+c56kI73pOi4KPwRcsP9xe64Z597VA7
EKZ4hkftlMHc12nBcRKWOH1HsUPnYXp7j80xtqDv57j5z0C/qCxkG0gM4FL96B7ur307D+mFFuqo
7eQY56WF+qI53HJ01uv7SyMBdc+yAgas2hgXyU9wRTiord8mOIxedF5U9LcM1j1w7g8F4Sb+iACA
wbAPXJgCbmL5G3/N68P1PMtHGTRoBdouJ/M2mJU7BCR+OB4oHAvCCQVwBMMV2cSbgD1NjemRJQFs
kiFEp/ih0CFQFtesxesGkRYvUAp7bBaAbY+KK7iNT4cvIlToj9miOmAK4UFrJ9C07EgXhj6dtmR8
4LKXUWSKnFNkg1o96y9eJGPNTgt6QGLXsis9ZouBt5PlvANORKnm43CgrkzopnAUbjKH/WnWPZRr
boIj+NwL2UKSciRY0CpW9ewVvOvAro3fABnKvPK5EY78nvGGmgQ1wDI7O4yLHjJo9HgbqmsW03UV
sZ1cvefj2dL5lIoP0meXVICs/hHO1D/Q3Vv5nHBxOwIePghYBTgXY7fyrrbCCcXq9nhP81mjuCUy
RzJooDNxvpBh0q8LrJUA+Q7R4R7NuDEt2QgwZdzJbDqVzTw4ULgO7qgTBwkS3PqFolBBvD1HI8Ny
5iJ8fmBHZu8ZMc/EKj+Yg0bTwN9YrpID0xaQT4N/8LIDYoC0+bzQju6FO+F3pwTtPK280E+QLhcc
stdDOntkN1/WNEvGXkcxfKH+jA6hY7rnEScvPsCxzpRE/uAkvxBnirMr6g82E2qRB2PNkmYk2hPl
omc+IPOwx+Nf8gP7dprYKkLQ9IiJiF1Pg/NZAcdQ5BaFHaN+Zxn+bivpP2XcfzPxg1KFs2rcG0uS
IW2khfGOvBfK8OoUOgjThwXtO5o/m7kfz82WHRHmAIECJx3rL4D4Zdf3DXZNRn2zZ4JYfvCE+D7c
ETwHh/h4AxSB86DmpaehubhR8MLY8COelWHc2FAQSHCQPVGs85yLmcx0hWyDGd8tBgrmUvw7T46/
fCAjF85AdNmPwZrB0M9IjKI5bSuNDioqSnkHXe4RbrrL59y7c2GloRuTUH6zYiZ7M+WbPhXbBylI
exBLXs/xQ/NwX67ckcRJiEwl5cYYiQZwvphjBBU0YPprvKOUXonvZ84/mi1juuBFlSmJ6xH7Ar+h
zBtTmA5Igin6FZhNc2v8bjmz4x1BOCn1HDMUGgkypxlgYYdw9zwvWImTMW/IRQVJCA5nArpcelHl
kqEc9Bq/opNgudB4c7ZxXNggDHboAmhbsO9z0+mWNJ0byb3ZNKEu/57CBTw8r/p184tPJoyQDK2t
+Yw6gubrvE4OfFq6lstw6tzzfjzjBLYV1IZeeqxO533sGHt+RHlILFFPpPycQpzbF0Ngwy7UUwMQ
FO8FC7MgBWjNRVHURqYdIRAoFlwUUUm8hiwrLEG0fEQyEVsLF4QWl3BxQo/OjCBzch6xpo/gLaYM
s3XvuS2IWBpJ/nEmOlMgHZOfy66Sz/mlcnO4kxK/RKHQ2jwABh/ruLG7GQQSbSneEP4qEMf81PKV
ubwdyPN/Z94D39xXx/+BjwKCnxR4oPR39T33xWdpf/W1fc+iOXGjEgYJ5CQx2/fJNMQWv29x5eF2
+/2dWFM9rSZRunA4DM7lu57d0JlM3jK4emJ4AFQI7x1IJIFVfihrxvzxweb9xIt1K60J/bDT2NI7
xxTshlQIJp9ns4ZkOXn8Kt6+a7f897/+53/977f+fwUfxOakQ5Bn/8oauqgoq6v/829N+ve/iv/8
tvfOL1VdEExR0HRJ0hRVEwyNr7+97qMs4E+L/2OormVkFMH10D4QGu5wED20kADl9MbgyRF4BTfs
CYom1ACLHli4wUIeo/wZDNByM8BSSch97i8l2PPRfBWdc0hvWb7mwGeP7QABOXp0ecW1C0FM7Dhs
YOkOFfwmfGE/8qgoqOGaU+6HS/Y5qzwOF7qw8CXY6NvvL5br+upqZV1TNEUURNk0/n61oaBqdVjU
6UE2ViJuh5YJ1wetPd5RLSFsTJ1C5giYMzFTbBwebYONi7KNZov4MqZc564o2roMyeG0uhuS8ZIs
5dBilk4wzMI7Q0NPorm7V4dEOahncujttl8K+bJvttUE3Zl3ntgFdHulvZHAoNzXsvY0kZ6FpQbR
Q44oMrrYM83N5L4the0VTzB64dLTG0uN12rsnxtbMn0FOxrDDMhI7nyNE1BZT+q1NvEMxNBUhslC
Eec4qynxzA8yvAx0qPRtj1ia1HprktYeOLi+cbGfpRkmeIXAh9SFuNcML9PIuxqrkoHjmrJImVey
2xGd3qKk5ulZPzwRSf3iiRiCIkmqLCuKbgp/fyKVqKVBnl4TumLiSdyCzIF4zwShpNzKJCWiYwjH
aWdMBGjW8lt7tRvE/JXHJDVilO+DnzKP+OqeyQVgbtZHpro6bRrrdSCMwO84B2I7furPHlPjJgMS
bKbp2npoiyb6X6/EsYCtZrK5tXupWTJejFHPTJrZMOY+ZgARBWHnldDVsbbqAcA1Bd3EqZVf8nB7
rlchLIP+EF9aguJRP4XT21s9Wap4NIkwFrz+pVO9SeIYCM0YDKdjb3JbsqcjCzdCWc44bXqAVJLE
hKUh4Oe3J7epekTtEA4jszsojFlfqh+YGXJEpPGHKvuluYywZameNEIBo9YeHJlSUtTWEm6c3FX0
hcoY5s7KMCnz2NsP6s3BKcOFtq9NpBGz75+gKX71AEWFxyepqmmK4wP+YwO5JqV5LYQgOejUfeLu
LO7SYX3VGQy3PJuH633TCtuUVCJi7tYN9UNmTCWGOYgrU16qhhvJfLa1Wj+ILOfCbrOn8xLYXeln
+Oalei69iyajkZlxP5n4cXVQOizjyyq9CM0zXWdH1Fvg9vlceRfbeXy5vQHenwNHRxac2gGc5jbc
9fB9yPHXV8aYbQWRGVqQ+LMeK3v5IAe7WFoxK4ZbeS0p4u9jEqYQ22LvRuaCIzWGKhgJJyvd46LQ
CYK57+r77masKn1VMO4aBVnUbtnwv7+zivzDnf20NReKce7CxowPxRO3S0HaSdEPg2gQOUE6AM3M
76m45qzdDh+TtYq5ZdGQfphTTswqFec5KSUz+HAips+0B+kMCVFExFfwPKKN+mL0mqGOOYFDTmDA
Pmid6h1wBfmJ31+KqH15LZqpCoYh67JujMfQH6uk76tYVrIyPqgMQBKXjeCoTNemuLt70jAr32rg
HES8zVTQfKF/j+5ezOCnJYxV+BZJntqPI+W614C2kWda+AWgs23CVJTgYPu76QjhKpF3hP4zHgXS
zqAyOduQUUTlTFCCwx7BBRBRIM6HRfiU7M44QEJepPmV6Ef6AvxnzEJcNOglaczojfD/EZaoOVWB
9pbCvURRpvmwryWab5HImAVaBLN2AvI7YVwaB/KLvYdxIIqGuXmcx8NAoPbmtMU4H4hzM8bUtW7J
QeE/lKKo2q3oATSdt/6Mkh59+brrRpEBgG97ewwqN68JN6EVdBDq5Di6kEIh7yeAG0iFavKZXl+s
lwRNNC81mz3C2N4nYix4Nny66Gp89nBaAmwsn9CcETxITwrWVIHBM/qRvJMXcSCZbo41W7/bEiml
CC1QbKl29CoRFRMva/obJYPMQVfQIJy5Vh7is4xYeBN7Mc1KsMuk1ffL5euVr0umohiiKIn6uOf8
sVrEQdLuPfEfh/SdyH7oRmlPT2o+MGNS+qVdxxGlpOLHAiUWMxLJsOP2YhIi8YCY1kVKI3GUkWTQ
r3JO74l123O7ovcmcOLLqHdETYekGsIt3aG0wp/0lO3k5+8vQhxric+VlfHHRXxa8hPmUWVKnccH
gxD/wFQYBYu+He+/fO9xFGH8MPtVbhQbU9UJlZa8ZGTe7iQ2Kdk+TkBm4iIiD9fPxGT9/WeT//k6
ioKgipqoKqqgy4L+9xucJ0HXSIEEEnXQL4qBfAE321LQQCCWbCGCsWSgQMEwqsgOCeZ8ZkORWCJO
/XLvPE6VIvBUZpYlTsN4pdIRmw29C8wV4nsswxxH3v/XBzYUQ6doU4TfK+aPFRE1Sd7L9yE6DM1S
614nF8F8FDt0L5C710ad5WRaGvH7bXhIoeAIy5R52ZEqNauyWRvMHfxVqUeV8a6jpZvGqwPPw6hY
wleo8WPP39CyjffdLmSAA3hY5X5/AeJ4R/++GrjjmmhKskytLX+uc/TspsZGxwUwEnyfbZLBSQ/X
3hVIHDlttSdqtdsG5CcY3un8jB8OaUU1v/r2BkWWKYmqpH4ufNOmPQtntYkOoG2kZ7iFlzZWgFwP
5+Q0QvoQoiCNuk3dbe/mToPsRHwN2chozsjlZOnogiWrobUGc9cX19uySMdZhkG/Cs92hPC/uM3j
/CV8ihmAZVjnzi2BYtO5GmwbplWMWn7yzsaBOQPCpGDZfTC6S4BgJdbVtAvclMTOeyGefOOZuWoy
ob2spCmU8KWjLQbp6HZ6YTF+reKpMovx7tRoVY4RHXKDMBY6OnYG3WomrtZ6LbAIH7eZc3+F4CD6
5qnSZ1xmQWxG8najBYY60tZR5AagV8cSa3WzUePNUCyZvhVEHxICatVjwlgFMtftivIUbhi6JpBf
3e1ugRu29lm3ruml5AKQXZF7b7zfzVFQeIsezfZdaj0+7/iHmQIX2UP5cjWs6jYNgTIV1Dsuk5l4
pVAJrXjjuiN6LRorljmEK8XJzRECLBp2lWyz6sBlR2N+MGJKdNLKpsi8u2EzU45bjZBNYXbWB4Md
GeolS9x7i4FI/UPSI16aB4NLiA86wZfcYEQkj/buBqx1EfpB6xcdw8JVJ4eaGphveUiRMN6fJA4h
VRyH24kXsPvE/CiSJ63alNhS1AWvkPnSzXsn3gFGAz8Z2mISLEjzlSePoBxN/3i+NJVDkQEio8qL
MwoyY5T8hjIC7/4RBF8hu5SkVzDbKLMbLCU76CzhhNgFAout8ZUAXJ3jC0240/jZdaPET1mzEphX
NNr6IJd00Y5xYtCpMM/sY8zsgI0O31E2QVBcAU0Uz5COpBW3oUu2tMQK2gA+3DZECGsnMkNWpA4H
+GQztEyjt6h4GUEl3R4FDyjRULP6vTrH5MvWBngIbFY+qeZ04p4Z66KD7npFvxDIkwF0IF3nPEeT
DxculkelGL21PTlO+B/DRbaatB6pHfWseAExgVQck9FRhYHX/SoZ8vNSf8jNBhgFvlqAqIoZdIzy
l1Ems16dIYkN1EXHUS+DsM1FoEQAipDHdTG9Aus3kB5M0dt94uU6o2DdQcci4guIAwbmIc/rcW8D
MxuflB75bbDgTmXhgpjy+/0JkOlszsvYb5CHzMvARWMkXRBvMgwGNos1xZnfQqYuAhYCYE02U98h
+4PoWZT8mCzv6nC7rmLeSFu8L6iiUyZ/oeMWZ7mrPtPsg5ma1UvFE8HV2zCfEh1i/RqPFqRmS4h2
dwGqKdgfXDO2uJ8Kco2ssMGNOFlqkHMgExc4qcJ5zksr7lloEnQ+XWGg4rBZiODk+il1EZcSC3Fd
GYDgSCIDdqtil0Vu3LuV8NaCTBEfkHthCrOoOsSoszgGlfbMbuM3RXJ/hBuULzZdWRc5ZgVRV1Xx
U2+bt+XtWklywqZbzi/BVJ/tyZiYjjxZSR5O+FOV/UUzLQqmoUmCQDMty5+r7EDskzDK6BhiQj8i
qA2HDis0XcmEoLDvOEsfVKzG9ezC3LFettCTMkeweE5weMl2hsX/UIH5Opz/yoQBXnameFGxlLRt
znOClwADheVhNVMasD/E2xLxJwuGHAs6YFG0aDsMTw7mxoI+r7iUuKBeMVJid1NvTH/3sXOinUJb
MkBf7IUHWg+N5O4bhfLIemiFpWCl3lXIorxqI4CLw3ElQO5WN5mNwphihYauPoK60jv365EgRYQk
nfKN/nobo5pIIKJoJ6EHh+MsciGXCbiB3PvN4bm4/QcXTZWTrsald10hEUhU5q6NHC2w7iQaHQMh
SGQw/aEC+PIMNg1TkzVZMFgQn5ZDmA9BVnVGfFAwXZEuls2Ye6UwtTH0Qthfc6nk+0lJwOG2Pdt3
aO7gNCHsDlfUjXE2a54XFa+pr5jSdS58UziptZddbQmaa12qj+ATkgZQ4snEJU/Yyab4QkCSEYJP
2HXBiaEjUcnC3EAPEXV/kpmHJM31cC6G40GSK2v9vlcvUeIXqFzzfWkyqccK0HenNjOqqsrOHsRl
vtDdfDGWrZvwcIfW5jVD7AJuvm1zLytcWXkVAB84FybTQqynozREG1sQhA7Ej5Dh1ixkvA80Z70N
FHI7O6Ho9u2+OyCHwzOCDqTIrajvwOJ2Eq7H7CXt9lm2INyA5yNuw2wR9hZZOWPqumHaGaO3um1Q
eLCpqexH2arAKqbPutLBUy8HAHdey86rnqJgKXcz9FIgvVd9OkDfIk1K1mK4YJ8SLlBLtPwpkX1E
FKsMNZrxPQV1dSsd9Fl5spEGcuqfzGAenYLqhzJN/F0Ffq4STZN6XJIMSRB/9xR/lLlDluZdIMjx
gX64COdp5TZkFKDRv02FbhyQxhMmfKskcB2R9BOCYH5Drly5dkXNArzsXrqjBj6JG5JYQpVQTbxA
QFLwl5tb6MQCCbVWjki0YCLAqK5Sn4CGrtkTfKiGybxa4fHgBOxqD0F4qs/Cnc4gVL9ZXB+L5dnB
4qisSULdDoWvikhGsAvkJ+RFKH+bk+hVd1dA8ErCJWbtYHczZ/HbpLMpDhMBQ4kfyItbsb4XzypO
6/dUOERETgB/EhsuczQthfBA5VnrG6OH3oKCw6wntEuG66kDNg/IgLOtFtRlQCB+mW4wN4poCAJ/
gJgnTgs7F86JxNIVr6atJa8Nkuai4IsbIEB3BWkKppsrSxVcSrVDQkAVO0RgDoUIC5NTLLpC7JfN
NteXbcmUR68bxrgBSHQ1de/CC2p4ZnixsvPEHxJbqqxO3GI/18utel2L120HVMceirOph+Nd9aGX
BMf0ur6dafycQrfbYGME20qw2/OyCpcki/SG5Zq8L0LonMWtpL8LtZenm6HbmoMTlE5OWXd/QvRx
PiWFG5WM+OLm/HB6GOP288+1pwHRAOQZEAN8/Y+1V1W3XhbPYgwTIC8nREvgVtV2v90G0VFRZyBM
l97Lrcn7eW9iUcJqlLz2b8izC4Z6EWK/4qfsaKWbbM0XOvNgMYzTZxEBU1UAJy+EUUVr47M5qcG0
gDlgvkzIFjVFKzLRyQHgUU2OOcLKQ3wyQEWe0bWSWAbI+RY9668YaiDdt8VuMFb4XJjooHbecEpG
PUWaOCL5Kc/xrHC+37jVEcH87sZ8QiPuilJKZirFh+qFCj16mayLTfs0WVYL0W4czStMJl9Q9aI0
DzdoobYduqLtxL7P+b3bMV8lK30mrziVNzcanj05Q4hQYdwc5A5Q6Sr9zSpHofFREg9x3YyUHiso
99KP+KNhTHP40z7zT9KHOsH861F/gibEc6+0naTFh8FBKO6Syb4bZ5oT64nMZtP439/A/2xb393B
EY74Y2mFwz2N84alFZI+z7O2iUbdS49ZMdVJ3FKeEydYZA/d4gr7RGTLo/qm7UpPdEOE7u6wQE3z
WC+7VcBI3rPHCNBXCZJ13nuEeDxrnBAQfNNkkVEYIOZTnPohOOjPyR64Cv2/6EcUkV48I171jQdF
IOG+caoPXBQo0vSNsMNHUb1EC7isu391x77oUfhg3HQMJJw4jPISd8YGQmWMbE08sbKJhmcOA55e
GpsxugTDS/qqEar8KL+Wx3RPAIJI8tGdIe+eopLIRRKgV77gUaKXQGsEhXle51YW/7BUla9Qhj8f
7FiR/nGja61SVT1iqQ7r+tAds43wYYKeISJZSLyKQ8Kzvu2ASGs/kxeAqLSbuAFC3BcEHp6I6Tvg
Eh3GWAaRQJrqgNW/fiHWD93kHvkOWyOjKKymwF2MtreYhZi5LfEH6Ez+eisywf8kydQomf5+GXI/
kSZBPfDGPOD7MN+Irlxoa2F3W4zTpAM/B8hcG4+6rRxznh5xxMEDAdPRc8WRNCpqxGOxixfF/IeF
/FVBb/LPf3+u8fb/cXsjU+kbwWjH94bjTEO5sAmFqYrdo99j8qMto6lCGxz9QAWIxj/BxPGN/es7
fyIuJbEoJ82ZBxu8toF/P9sVeq2aSA5ELXZvrOp6xRkKk8IA1oJM4veE1BNMu1D7RLdi3kSSU9LQ
O0Ox7nTfwFOByoKQXmmaKwuZ14lKfeJko/OmfkLYEb4NxHbYKTK/elnK0+A2WgSbwJ4Qwb+dIOZn
zn1t35T5gPCjnzbIRxgRxE+QBbgAEiNWTK+AeDRbIVlOOuvGdB3G/eQz6Z2QlVF5yXQwOt67Iwv7
6r7A7ouqv3SYzR2nO8BQ5uMAX48qxJIHHyqbTreGziovw3sSvpJhk6VI/yziQkA65GWpE8U7ZzZN
gtUbg/6HsqYhHuEuBIS3OdH0+cPZRC7pisY8eulAWp47kiWONd08rzYxraBwstUKVgEopDL2x0XD
oj4UQGNkYcsYZy1Fs9J2U+jyTL6TEbyJg2XabVvGEqKaGc4eAiulfoDvS7Ma5+mcbj26YzOaZww4
ED0BabFhEZqAuwqSidQDgwq6cNE2J0ibSb9jkhBaRuAviMveqpEJaw7QwQi0Iss2lyiBz8YOUEMn
sk5z+mSNOGIQSdH/qWH5YjMRBQlKXKAe1f+zJv9Y7edWMW+KWMPZbIZfSIGXYwEoHIx5i2D5DdSc
7C/UYe5Pu5iofYFW/u07j1//4zuL6aRTy76PDxpV6d0LIgrgmRxNm93kybjU7Vx+MF24oUGbsXXh
RQ2xPbwJj2GEEXbGBi4TTEmwCxUsM4UxFQRzTXQjMpnuO5XIOgqv61tTHdvrUo3tHiExArCH0W7w
VtSkfU/bepYMbn1zwUdzYpjIYrn5IUujsxnCrqSP/c3ixZucgYUg9PEOC4xuO8/03EWPHGDWAuQE
q8ncQPRTBBXpAIMIaLJONPDJQz+MQW7C4T+TA8jBJxHgbOO5JDuAsPwWbTWM0JrRFwwY9wPdJbef
QAFc8irzBOAyry7ND4scORb/L5ZLxk1BncqZqI297SOaRp2ZVuGS9gjakvV1vfSvIw1Cr/eAOqoq
PLZK2ihkRfyIUgd6OTsvY+hrVq++Tc0lWq28cOGnSH6jRwdeATJB04SoAJ3qbVqKRKks6gDICYXb
TM5m6cN1zYA/SZ3K87ZfiK2HcAlxlQZaoC3ikZ0EMLP6t9HWpv5U1/ywbj6D7GnaTjI1LOND+aYS
CvUsj3l51thL8XaE1xWO1fIiyiDYY/j8OTkGRKIa095BxfT9USH9kxYX/1zCv2nzP5bw0NWCfB34
KMqLGZBj8isJVzGaEkYMm+sBUwZwxgpNiPKcgmlObExobfnG5KLielIfr6fvP47208f5VPHdr1Eq
JTUnlwgBQB4DEza7uX5gSb5CqEqv3QdYPPFzy+ueLbknDySdjm5qWZ9GuJBtXDAKicXMCAN6fKa3
c3AAlM/VhynO9oE6B08gTW5d+MlsNAwFSNufMskxf90U3jWbaVoCXslsnmONQNuImnPB2Q7B6ovv
31/qb8HBp2Lzb3f+U7Ep94agTuruN8wSB+v4utNViAe8cJTrE/deWO2i5ajWRVcJn0M84eHb9x9B
/elufyrDQl2+l5XM3RYcEzssIzhKD3zJWIccZ5XFkZS9Vy+lT5JV5SWL9r06Zlt9M+wx/F7xDWiz
SKBE03j9H9KLbklPkx28uUscxb7yoG5vz4yhQ/YR+yBXwLY2LjqfvUM44CTvfzgIpC/KMe6orsgS
xwHU1ac7er0neWxEHASCI1gGnshV9SL70od+up+uwKobYQ6MM9C8o6IahbVAdOgUvr+pX5DC4xv1
16f4dFM1JRarsIEU7t/03pc3EROy6L6xAejVLjXfgvxQwiCws62G2zx8KuzrxxlCMvMbrKTlrC9m
qeBoGzyNqPK1yO7pReF6AmIK69yBkcBvdZPniL2lvf6BOaRchMoYaykJ8++v5f+xQP66lrHl/GN3
6KKwmIiTKj7oGGqJke3sunImzCy8L6DTbjc7RbVNSFU/v6LJqFDBzzSK9vfzYwjOP6dfRvvSXkik
0YpNX/iU6blgkxVBKlepLAIS37gPEoQDWlPFylCsbw0C//A4YMOl5+6nYrvpitHvJE+QC3nkD/zQ
9ilf1Kx/e2CfqvihlqOob7jI5FV6NH5btdMH/c18a5x4UxCzskKSzfCjBQPqrXDbe73bjsnA6YIW
CcPmWAZi6pGWCl47nSmJHkd+vySKYgWt0k+7SwNA5IgE3TxMHjSin4PDD8/p6wPlr+f0qeDX1FDs
i4E1J+wCt13e1ngGm1cxmhbnabS/ki3tVfywBZICHqfSMIghjawMBK7wZWXZoV6goLjPb9h+FBeT
P1NG343D/VWS5iJJkEQ0SlODjIQVwSDITnRcD/3c/DURVvGrnvupOeNJ8rhG/TN+OFwF0CrtCjYK
F+GZqU325KcNVPx6+/rrqj81G1WfCGdR4X1H4SofGBaFFX+wtcHqH85kZ70Fl8Eq3+EdDULdhvko
0iHPH2Khs5UPeNbJ6YwDhN4dfdG23Qxr/TyvmQ0ljRSZ8Yu2mlJJG8UDsKHECyBCwiJChD0OxgkU
DURJ8Gxqs9EwQS+zJ5p2N6bxEll7JEVzVkrgmg5cajKbEsBOW17CJs1kFyk3OToMdVAeZfd2LPwa
UHvMnyDUglOJ2R8U8foR/RhUCLMqnyaZLY4JjfWeCFkF68uV6BU/X0drAa33CssEYR+9havsUCPY
o8I/KcUPwJv25fYKJaDp9HcSHe/fN4P+dobRudLtgpz2501FMCrD+154+eHZUJWX8xt7LtFHKTMn
51mEvN5SVkz04Ms3QlgIMeVgkKd5al1lG7iN1735gJwvD9Wqda9LbdOQ24G9l6iVYcyj0ll5NPO/
/yOKiMZJw1H6O+OPNZiSOE9J60HaGG88gwhHb+Wgr2eSKNkyP7xiX6BrovDX1f/GAv7YCs9pmOh6
TK0PF/B0Dy0JL88wTeTFQEQRs+iSJc+U1y5wG7SpVxuaI9q1PgkLL6TrMd0rYnMf5+OU6go+2L47
6hoPEgaumeyQUM8ogBLzjLgiKPm13Gu+jHhb2JD1SOU3RFb7kjypN4hmipvvLw2Wjyf3j1Lkj2sb
v/7HtXVFx6s04hgdEPNkLQQ7IVnUGIlxpkGMIkegHoF+DZi1AQLNLBS0nyT3FZuGPFpSVEOnvftq
cjQYc08uD2NtGKmaIqFY3YVlOIsb91rbZbosKnf4xUIhQaGGWScnrXm6pqDxZByj4JgJj0T8BPTa
K3UZHBG9RPQZ5pTjUY88cowkE9OCpxQ7M0FrMEMdqfDq/448Y7oes8rqgmAOLwFZIc2MUA4dYvYG
EPGIcq3cd7JlAn++gO0htceIYWWuvELD/lDvxvMZNerNVshwC3xUACXPM3GN4cAw1Vh0AW+/v+/6
lwfPH7dd+vtt17owCIJGQD72xJuD7LccU4EbYq7IOngxN/lj2c2YeLHUdrLLLTu/lLZ60HZROJMP
QWgbL9d9cKSavSjMneFCnu5kanFSUtwQGRLM5Au7vehnm3jT+4oHvaZjoxX9GIfyeV4d09LRYkeb
IHeZKd0UsgVPdkVA6HBH82rROUGHExue42JjoM6aN4xMtLFoNsdMNLLeH0VtxAq/vzHylx09zDBF
nEYV/Bvp/mM9RrWZCNGd9Ri9ohRArMjOjUmGrDcCxEu7kJcZ6SogPcwR4PnfVg3Rt7i033O6KYYj
EKqFx4culP2WKB5kdGK+DsI5P8G0ySzQZNs/EsMzPCju9x/d+PIk/uOjfyomrpMIlfGZkjokMj3f
qpo7ER9jhBcpY+wGuyreFDKPiX+d2MPZkoB0suRFSdxcY/SQVYkE2wPcjMOCrgyHK12IrPGVy9fx
ZIF6XAydcqkH5IEiqAS4xVlL6sTVQEi6CN9rpBu4SqEEA0t/Kg2bFE1dmpeH9FdEkrA2KopRWZoD
SZvQsRUn2oyAPyR8Ped5YUmHsbVHhkrQdLogfFgyN1Q+AUN2xJ1EaFGJmRE7h3Fs1H1U7rTyydAw
uLvDGHcbe1QKev5R3B4Jakgu399Zcaze/7lJ6QjrTEU0kA/8/W0ZUiVNMokNuNvrlxuu6WhH1MC8
eyAEayeccIx9/w31rx/lX9/wU1EVpup9kBTqwn4TdQzZQVvPwbS86djiZ4TZnFfXBKvjzbpvpdWk
nhElUj0i31XB4tzimYw+YmGPpq/zrIifIkWlXAcM45LnyTLfDSuIxBl5kyMczysFN1nZ0QuUKfsf
Yl3IKuq28r0CYbSYLPXckwNOoPTr8FRw/iqeuKP0141Z83DbIGRb3Vvr+sCgCvKEvWwf+uVLdfnp
IRhj8/LdQ/hUcoVRM6mDsT+v3wovX58pY47DQnqsSXTEjA5FxJzbkTm5v13XXAVcJ6uZFMTn27xb
ITrmWByFYEh88COGlEUAiFMNu+CSKLv6pDwLW+EgM39ExJlLHicTjMrZ4DUPkn0/lYf8iJcbu/NC
2yrMxwAkftA/8k1kGzucIDcExXcEngF5EeV76oUEGF0P5ZECRCEwdY8iqmG6IWHE6uNPZMDX/bz8
13L5VB6l8vV2iweq0foJJTDlNroeiZ7Y27LtmISgbEC1bpe5+OP5Lf7wVMxPlGhjtPdJbfJUSvn/
EnZey40sObd+IkbQm9t05en9DYMUrei9efrzofRHnB7NRPfmllr0VVmZSGBhYQEhJPeZeJuTNymE
gP/kjDKIbqxc9mVuOXVF0OBMy3o6IOsLHj+coitNVpGNoSzIUFI0qYKv6ctwi+YfLV1hLpRAlCNo
jKei/3nFp7ubbKJd0dvnTCFHL1hKq/xsNYCAcSh2bxN7rKnNy6eUqlSzqDF+vzVsqGqbGl3Q9SLl
hXmXfajz04flDYx03Y+Z2pBqHnB0aPkU7dcaxSh4M7lRtlW7miw1le1t2YOVdeoVCujAKwgRRMan
Sf/aBJikGiCXHKPskjzrntjlkUBJ26LunnV52gCwnvLBfmsPHZJvk7z3msyAu9f5gM4B56d75+2+
5j9vqILZ8i6+X2w2+w9D8rt2DSCiWq3ma5VyllxmtVD7FUUfzp/H+Vp6FD3RkKDYML29NcKOlBgD
5qa3khoi6aa6L7X4am41ZcW0GlBfdM3Rg51qth+q/UUHo1FIofS8lH5Ef9k6qXhQVR0Kiu30rfp/
t4CpR//Hav858EK5XMjXcoVSLvdrSp+K70zplb+SqaQXJdApBA90w1f2dvErqJGjwZmhRExaVVBI
cEXlLaeQ4CNSfKF+JGJLBrFRQY1pBk5GZaJovyJtrCC8l//hn5d/+ee/jzUFh/7wGQ6bbW1b3d6L
3s9wUr5dUfS0e5mxjDATTOEIqKNGx1+tVPcDZfemvhjmWI2+Bk2aZ0Pj3XuLxV6PpI8OQinmjXx3
i542qj9fq95aLedPtaQbE0/yz98HO5f/T9P6XyfwywkHgjg+Xo9b0TvTvtfbk3pBqAYJw0pIsrtG
gLBb/P0b/zlkckR/DNmzeNhM3gW+EYdbZ9SMFAWmGrqiWshIQZ6UcQIENI2cKvgb1eAllJHo2Ue1
M7ZJYI04fmd50jTfIhYyYVb19qbXozn6zesgjHzQrdacGvqnmjOIfz/8fEV2/L9Mz7x4DH8c/+6w
zlY2GabnkyZckIbtnR+24wapRvcwN1LsVwuMaaRF4NNmGsUQCREw4QkqgwWXt7cG+uR219m2dibn
H72JWTvYOP7O5fyzh7qTPXovRLjgzGqCcybMu1k2Z4Nt5B5EsW7VbL0af5fjZ/PEjnULK/rVoneF
LZutxhGwSJ7zCtBPbjei/1Vy8WtI7sk7J4aEXA+BXE31ndmjS4Q+hZYmZTCP+TZ+s/xBGbxK+pc8
UkmPAxuetjqDeYu6wMpcLcU1tJ8rqCpiHww88lFPGmztkm+ajO28p3BcefZmXgauGLc8I3CLq56M
EcbUoEtKhuxoIZOlQgzf9hjc7NlI6zS2CM5N9NpocEkfEZpYIQVwQjxEpEVQRTBA9TQYo07am9AW
gufMw+XDl+OagPt+o5lCiywPST4aVWVNCUmjtaXmFiIkS6pm5sveiIwNK5BJtRZ7dtDpP2/VWiLG
AOIx4XNQijIILaRH+PQRnua7WJ7I0E8sN3Z2HFA6QbL7u6e+p/f+Pul+b7X/tUplK/5jzq0Lk8kj
P2HNkH6A9r6BFpl8YMvq00eVLRUZ+w8tls0SUuDfvzn/G4z9r6/+tY28L498Li8G4qlF7khUFHD9
sU39t56xMo+q33/q/snMtypCKWo5p/ZI8wcVebqP0NNZzZAS02wxH9U483qgFm4f1aVIXLOs1xpa
tIHBLSt/ZbuUookxWLs2xeia/kbMSywk21IzHjCrceHUoKyYvzseyujmovnVlI2r2fz6ipsD/ms2
B2z73AYPXtScuIPfpOkFt6ao75TqNf11Y5LnPNCumMiSG/YXyEGNeKd8XEwQp/jAIjvjF1x99cWG
GA86zA0mSgfbwvlmzJM5s2xtVR9OroLnxNC8NWeNZpqL+i2RewPn0/P5t24hu4E6mLzwYvrMXiXq
UWKieJ+YKrH4V9vn71YfYVJ5KU/1b24rXzYnU6tb/4Az8/9zAytSfIOzUClQQfSfM6uU2e9XtedJ
Lu8F2/XtSP4z3l8bTE/VYCsQ6tT4Q6w3GqUzu/M0bq39o84+/zvq+ZllfxzGLw9/W32tD6vLsegh
4WDuVpYRMQa3i6H/gRVz8dbDQ/DWKAegyEbPNk/s6il4mTc25WNKWFZIE9hP0tzY0hXtBFfY2YOh
BAWbisqCLpiKY7alj5w9oAws7LfbWGoBDdISvP7bfGOJ94ggrt0L9lXV5AO0FMzPqMBN86gdYQYd
HNQnLFPBQ3hLg4Za2oIYsFBaWT/pSPayNe9lYTHaGzKn+KRwx74jaTpJZtXK61+2pCmkZA4gdGZy
7mnpHMzx5hy0BX7edhcgUWZujhoLs0cepdCQ/eRFw9BdgIIDVwP7qUs8W7VbNLfyyMlBXw4vCOkg
bmRI31ux3XdHFOQQUEUOh56THniLB0NXummlFlZWBHkP7xu+Hu3n9aNBrQrjCZ5JIz/axVqRi6JL
B6I5NQ/VERovPrHQZVE7puUqwqU0aEMzl2oUCBn+MZKlLzvgzWT1LpBLSLt67MWN9oJQHZ1Y9RrH
JjMNBipjlHUZbDcFzewFVbvGtmNv7Yiti4OrsIkhdATUzKKk7AJ7v/b+bucqv8Cf/5qAv5zOfPa8
3ddeTMCnLnriwJ2COzv7IS40ZBLeEPhjV0GTbUMfIRHP2jH6YMWofH9MwfDjaDtuP9E3ezkiV8yY
PbvrxpOx3Wjy2V4+IJGlYEszdpAa2Z2gLdiSV/IelowAI1FF7wNZZU9aaVEKz+872jZX9pztP+x6
6Xdl+u8T/h29lU/VzenxEi/byQkyCZ24LQ8uQ5EJ+OPCyMq7221fXJuyV/WO9SwTlMYYnOzHZPsl
l2Njz8VQ5fWluYoq3L8FuDmCSCPHzZxGSs8ma72NCqZLXW9vy0oEGmTV0U7aXL0dja13jNw2vPM3
j5pd59a5e8BH5p7sHLIu8hivpyso7QdevnhKIF2OGiE8p7VYKEttWOrrbNgdqM1Rj5A4nnG/uyuj
fWa8z/AUsw2ZceIT4SvpCvpcsq5ln7g7+rZ7lOl4cqVk0tV0tlmzKE1yTHhlHAdH6nZO/hYrIJ4Z
lFyyLD9+1iqmioL1X3RgMkiMTSzwGD7Bj+ewQlYqxxHd6fEhs//K9aZsvlXRN1/abxwpeFxhaTky
7+bLMVxZK4ik0dN5h53Am0Gec+vunIvshyjyuh+PBLkZJL6+mUHvId67fiMMtmFfyYpsHZ6QyCpd
ZzvW58nkW/hpCEaJlwZfP7rjm8kPVYG2wKbECnQXvDpZvffUh4WY4+5WpgNxJJ7Wm6ny4B7ynBhn
VkODta+pUXH4fuIFYbYrfDuatMxf2cEuzGHO3hYsLZ44Slnrb+zI07wd5aliBCtxgRdWUzcSyMDw
lAH8oxkjNy7gjbdRCcqgydsxtZg7GjJjVlDJ4QsntmZQ3nWQgTEa4o7RD7i5H9DnFrXXvfvIpbJy
ccVB/pkicgnkk6VRMuodBoQCN6+MOyefWMaBZLNDmZeaxdEzygRIA+L6Xvi0HUqmRy4OyuZK3kvx
G3qjb4zsxRZTV1mm4AWXU5b3pINcA9O0VsckBGIW1vzQw50o68gWJI+sEnGwYVE1qQOsi+HA6WlP
gj1OuvyeBK+IVkaUHolxkU2rZunIYeW2c/QRZTVm6e5Cgo/HmVYWwhvjSAaHyUDFKS42DjKXiBIy
wyNyzHwGHd3sXoTpmNoSgYlrdUbAnuJWdPY2vB5XM3Xqr4MqF57+JVzUb8ZpwySnPziqnjKxJjLN
03ErttHw4hrIJDgPcJ8ZTzHWcL+6VQx7pvszabnPtJTf16hq8+1v3i0mf01P96reR7xay0bwdyOf
+527/S+j9yvaXT2Kme2mipWXOSyznPbf7J9lr0b09mGmf/AuqOPAv5BnSoTylDxgxbL2bSceBD/9
Rtb8gJ+EhIb5ElNTJnwSA7QK7q7QKneeLNIPs2WTjgPKDcxNekYr0ZyjeQuLX2YH7ep455mrJa5J
kav3wcKyxNhIXj6YOa9CTQvlV3Em0PZKF9HWUfTnga3XWUL4Z5SrstlnCUVkdNkuMDl/H7N88R8e
Yu1XvL4u3Saf9REPUVb81WY9sRASvcnWIDfYTnafbhGyg1/My73Ds5U9U3yA7+BnO3lwgqifMrIT
7xJwuibHxM0xafcMwAbPi8ZbfqW9xfdC34ppzsCycFmuoVhtGY6Kh5Vjgsqiu5vMWFyCDI/tAwog
eYT0u4fsAdEh05HrS6MUepcRg3fe+jummBsv68lCp2ti6ut/BOS6msFBTcFZetOsqU/w9IHFiSbi
mOpYlWkf9YK0otdsp7ExD/HI2XupL/LyYVmlAUfzi3oixeccVPx28Yi/CVW4U1bTKdECvcpUH5kI
9XESGsBTUH0JlugkCgiyV/RXQHVFIoS5jC3Yxt50lktIwmqIfilP9vvzOc3oQ7yvLQtz510wYEUW
eMEDkmbk1mTWwAg8qITEyLIoZRHu/uUnpejbf8Ef/99Tr/2CP57F2+O1eV5+Agax2neBQRKJDmXT
KH3hvVsIHyyl83SHE/Vm+RS4ifsttzLhXhmsaWf2FoaqFp3da2rZXj72DLtGCTaLK0OHKvoXYSVf
bPg4Ah4OwFgAEtoeY+nEWcaC4gjIJi2wCSVhnQ2TCW6wy0VHD3ee3IZ8wvn/bmtsq9jeDLe9fkSZ
9LvWvJ4NfiGvOnITy8y7Qzb6UCAZcT6uGjdAX9lDxElJHQEeEfcFC4wNfnoSZtCVOHVn4PBw5Eha
c1TQUARyiV64Liv7os+c2PIPwI+EIB8CDb7dyDcKEPTz7XSdcwA0PM+R1rfIiNIflPUO5GOKLAtx
PlgSWPKfTZU6BcIMCdOw9rT2wJ32CDFwBsR2lKjDAKKnvz2S5uwDL1f1yixamWr4f/h+F7ZsKHO6
5JPETZ02uTriPsgVhtTNjkffbPYSND/5RHoLpVBWUd9kKTsSb1gwRNgsTTMUWi04KJsmVotABGaI
yzRT4T0LU/bkgRShH4wmAl9M1Ikfs0akM5NuTC/073e4pChsy9E9sIky0+QYcIH4V5xiNDbblJ0Q
OEi4RdU9uzISkBF7taFFNkvkjUVErsyTRsrQxHkE/S+U+djFxW1i1O6EL7Jfy26KMWf/fekso0Wj
T0axJj4IezoUf75XXB6JQMlNI8l7k3F2FyXniY4OjthWvGPALfhmmmpKvGcJIUqMiphJ8a1RJMZC
T9gvUUTGb0A0kgHAZ+GIxUVD0FHCa69maiNxok6EG1UU+C8YuiMB6Nkc+ggYeeQJHBmDdAaIJ3TB
9ZJFTicSrvWT19I2mvecOTvpfrrtPmzPxi89ADsBASmqJuasuYgHZ9Osae+hgKCPVF0jZoF1QkRI
90kIvPX444ZjeWAMYVuRAQBW+QKFTI0cdm4gqtNqWkcnV/V2NkSB2iwhOOvlcqdbgCM0qO9Np71e
LwVK5uKSLZdPtdPXqCWQx7DC94Ho0oQCgBz1czkCoCIkBLCIYhXF7s3nNBliR2G3kCnLfPFXDVwO
uRQM3Me9MSGybf44D+KE4PR10c3D9v3cxFJWMKfiMiL1ioU8o/ZPOQxTgx7J+LtyuY5MtieDKcNJ
n1iiLnFzqkwc2cr3zE2J2hjydJJ8mCy4VvrWrzHF0J9Fqfuu63Re4yWyOV2YlwIBnLkvExo/ylUZ
nSMu8TfGW7xVAUsFVJFdW64/M5ZNq0zwy8H/A2CppfWJv812rVqp5kqVMiorKRnnDwQxm8uUbuv9
oeiZYZ/VrrDLWiTMxU5L7sJETx1dSeiylysj+5Ikivjzrvvc7ZdUNBw+TDIcyzbmzsolJqOccePG
USUvkzg3c42kAb4ybiRXbDz1kXrGg+MGT3UJCAHzAPg9OvdOzEt2USAWeRQfV6xim4r1FPlbWTG6
MiuJ84yggrkoICMQfiJgRDGWqeEleswpB48galDEYgPmEK9CHaEh2YONcvLfjH+5I6Bit+sFXbLk
QTformzAR61UsDZH3eab20F7kdGLNqlIQ67BgT+uVHsxwS5jsynWxAPn+LmXfjatpQ6Uh1EAQDn0
GnVRW0PAoL5ZVGm6jl7DbAKDGiEQ2ssBYSABSXKa0aTblwrYFZocTRt/HssT7LVyi6ppS/aDLBz/
k+Rog3Z63sJT3EOCgoOrAswvanbBQQXKU7gjQAlt0FCv3W42z4aI9UstiF495XgJbxeAlENuc5Yy
+Hj3Lx6sGhW0Az6WIQf7ly1KXH9eB9VFt7vtZrvdxsdhMLwPB4Qeyo5Lk9OfBwKlNF1w1Cp9ZlCy
O5dGLlqFxeaWNBfXZjOG7+ytFic2PcRpthbyMwx4shfUnzYy7UuUDU5pqmJPsolrunPURJ0aBRxB
fILoE01oqVnAIMCqR3kM5AQKCP/Tuq+5m1VHpOypFl3pM5VSZBLQeKyjvUkZy51Ss5Noi2Xsgvcf
loN9jEbLBQXo5sX7YMHuIlT7GdOfV7+gN0Cx6p/CW5KleIrEML9TMdtTC6IllL7DJixIY9JL/RnT
OetGxD7xPxovjsIuv9o7fB3YsOkj0nqm/TtWH0OdfJkL/DGorjxJVpCFgdyES4CY9SKPlz6lYwbL
6TtAmtFW27seKuzXtahgfy+RGkbZnloc+KLSVeGGnColzvrWxrRLlL4i04VmCg2jrVd94lhhtOgG
xPmUFjvVI//V6WnC0t7LQ+xL927IR9fD+gUDXdJh2EOkvGA59x4a6VM9UfW4PlJa+62dNvOof9dR
lAIAAM1+0sewondi+N5vjbH2Wf6RiYxv5gaXFaeVZ/pzMVoRdktHxiQ/1sIMDUCV32qxwZOppP6R
bAvfj8C1trauw46JWlHUMn1jhsNhMh4nM4xDO+h2Gy4ZN8Zj7EhyVpiYvJ5447dNsjTUKIfsRm99
t+wZ4hSsQT/ZjJMUZRcnH+PUN7jQstOS0JY/bq7PscqRi5stfoZ42EhJBLxO/OknSDw+eTS84FYI
co+NSz8p+rkjr6LLeShv6ydIB+h+3sMI8nT/LVCggPx9TKkkROQA+D99lMEsKDPv9xmZiW4V24JO
sCNG82VrXsNzWi5b0r/G3zvJVYbGMjzooM/WCg0ehJJtxyfJ0OGS88++wTh6nWWH8dwY3CcokGHG
+C2JwVv+U/E/H15j4xJxf6TKeZJ08ZNf92jJU8tn1JKEaIU3LdmW5whgy/Hw4HJljK+5Nh/Lb+bD
XCZEFEVDLrXfiub9f5Def7Op0vj7z13oVyy5L+W351qBXUjgfNwjEDw4mcAlH3siUL7/A+XMlf9X
srZWq+byhXK1gDSaBLd/bHv7c2mXPx7WRW9Vh6rxVWs8cavY1kGh+OKifnSr093XCm+OBirCnYGY
ze8rBWrRqVMT6TxoUd5ZWI1YBQSYthZBvXNvv1i1RHcLj4/Czt42gZRAp4deFhlliCJcEgyZrQJs
pfcob3tSL8Rv2iit1J39YJqHTFSm6BmezrRUUY+oPPqg+BTTxIGItoKee/cYl5jNXHq6yUpXQTzR
aQaAZF6ZQp+7z0vAJmudSUqtGyrqQ0RCa2rVPP8064LztDh5VAusvedy1yy553TT3sJfRJnxjNBj
JieSkrnGzd2omaNoYrlaVujFgRO95s4aPYFldrxanr4uNAxaSaci7F25vk4K9FpCyoDwup1D0jna
Ptx6a+/QbHqTNmrZiHRnZ6sO5S5YOXTzW1dUDPz8jMf5C5uH0jn/UxHD7+3Xc85f3/+QSfxdY/Yz
1/649DI1/rj0xf0ONvljU/RO4Dtv/bSwxggTYTkSREl6SzI21PixPFfc/qUqV/nFHJTvr+XyyMkV
K7lSNfubxpL95D+3++6HJ4Cr9AAWp3WuLkWUMR063BoUXRLVMecI5XdqsU3QVvZyUETuPWJ5vQkh
1fnC28/hdDD+gBJFVQIZJu9LWR7kyeRINuJbwYCQJh7iqALuEr1AOqN5GLvQukUzA0oBRD2PxZ2J
Kdr8Bwem+D/WGEQdssBlODvFSqpu+sdAl763uc/zCkDERlBT45N7egn0l5sZAtEHi7UJxHOuNmIt
HmZB+Z1OvUCu42386C3bR4f9yfwdtir8Yjn/jP4fB/UrY367nc+314WDErRFWJMIDJsxxCEIOeMc
8URNJS4IlJ1O37G2Be/uCGtq3nd9FOpO6x+GD1PDbPvlf//HIP0yRIf7rXo9fjieLFQhxBKYkRQO
g66vu2XkWYXZyc4WH6NrCF9iWE4uLtt6fO2XJXW464z/Jk6/kS7sZ9z87BdGJRzzHGHO2Zft7dMh
AFFsCvM5SmXto32HWZ24boofCG4QCDFEsA/SC3D/BT+4qRgfV3COtSM0lLBFMiWLS0TVfrGL5mB3
cUwmplTf6ubEgHgRJduvhwbTItdB7sP3djNcLnRNAMK/5DvkdvIPEZxS5jQqRjhxX3inJF2SL3l7
CagUVmpFf4ndLwuo76SphQDg2aBoVh7ZUl1o1/RhsErh+lK7Upd8TM7LBoPv5Y1mfST1XyHnAZPq
wWfEo6dJM/iAeSB6KWntbAa58BigJUvOH4hOYD4gPZhseTft1atqRI19SKE9AjruGFSVDTutVr+k
JNl+Mn3xM64W7I0k//zVlGw+VH5ud3wjPccXeDgcC0JKoTqIs1Am0H+HmHE3xHtKSN6yAh5OcLEh
YsgAAXTWaKzj6B3yKXgQF7cOnuFjeF6+oRdI6E3VZ4yDiDYBTg2ZmRABfloPSU7mO36HhcYV9wbR
f0B1Adb5Ypjx/MzrI/rYNapq6i/vOCXZ1kZKkbNK6VxIkRhnnoJDQzvaBmRduNbHYCTBLCK24dNV
EsEQwQGClfKEBENKR/yHf+zGhX+tgV8WeX8sZL8LYihK6uV2nGq/nyTB0YPiRQSJ4madABNkYady
4Yn+PHS6kgz121ltWn+3D0j5/+tofjEfDu975X24n4v0KpUrGHHxS8r0+/1IvF3x84rJNezj4D1l
qMWVNAn3hriUhl9Jf5hv/bidTBKJlSnrlpdd8G5xovgvk35OQsjNwxJBlxSustySJMG7TdyYDqrE
0E58XWfGeL53+s8TYSeYUsFfkvHQpS8uuGsd/3jbnpCHPQTnfj7cBav6i5Qd8VL9nALwEtVzrJjZ
VxrV32J0zsCjkCimYj5AA80rtshlM5fEVf4mN0/CVxJpHDi4vbjSrbOdjM98kLBZZN7i1254HDDf
weaBshPvYsLeGC97+B3nvVyDaR7uYhGVy4PdDddBzZemaLsi2YLTcBfXOli8ZIJDAq5ValST72B4
oJOLZAt2fEI2XAcy+Sdj8dFX010Mj4sVtu3zyWCqQPf0WAGcWJNMkJfLcjgvwZ3HODHrAEsawi2g
Usfb9gsNuQro2gW7mIghq9fdU0BlQ6ZBdTflkMcpDy7XzX19193WS8OCe/YJaQ0ldDGRLJp4463/
ChCNdB8o35hIOP/fBmgUiFfgUdgRVBdtfZI2d/cq20x1p8uV5rtHrcVWP/Mud0WOYW0OO7dPjp6g
zBl7GwQbEnnUWoM42rFqLoj4223ifcLxAFAADiR/clcFAXG/2t+C8iWaoIHxSnb27OBNqKIrAzz2
pj0ERJQmV8HGvzdhZ5rf0OfU4UTRDQmPhtaLatWhkZHOEgKOmpS9RpB5XhobXBz9cFs8TzITdJkA
jAJ2LCiyeN5ySdczrctDAY1TeDP5tpNI6E9ZF1cBDMpNWr4N2EdIm6svtN0p7DRdUv1QOTeqK0zX
kgUu5ExQDLEbngVf8KlE6ez1AuCGKoUrvdIljymlUJmeEPU3ABkyLuw0cRy+FTHZEQsnjCeClKWu
10cHX7JBFbYVa+HGCr9M0sxHoq21B7Mqoab6OVifCXgYhnD0JcmYsCPJc4j4maBD2fVyjWXcjUGI
VV1SPDl8qYc+ksmp1S/RJqFyGEpkc5useqD2yYuWfgs4RDRxcRNaGoBJAMTDNCBVaps3W/9W/nwN
lCuoY81kZ3jAqIduOiChp6THvrnx2sICkffd4F9+xRZ/t5Np7rzzjGYzKhQgWry5KfzqCQlnsvlW
KGU4pLTU5LH6W/n1kTSs2XhgG1WzaMab4KUXh4EQ6maJwHfJ+MUzbQKRFg5ktB9vw8tWd8lHDJmy
yXEMAHallzZ0vQ3gDSI0cE9JWqCASK/vrsKpHKzYg09Ay8JsuJpt8Px62FFOT/2IgPxh8Dvu8FAE
xy3jXK5oKUWTcV/i1d4RRD4ssq/2OtP626l93GzKFT342VExOAzy9PN1K6ZfPIW4i7prs9akVnfd
2o2/x9I6Zw8/YK3qyJUFtFbBQ+faCOsK94Ikzcb7QpWA/Bo7+cdOaXNDWLxGOvake6X+lc171xc8
GoFMha9BhS2ZIIg4xlOjtU/kRvKVmhh68pEEEeYefjBZbWhEIe2ZWuD40t8LDF1yfxR8WHCTrDnx
Ho4bmP8G54kA0Y32jPuHrEvNq4UyuwhcFcXJvkzxpqWxoi27U/itRqe+V6jnWWjkmrxNT7JaNBok
00VZTnT3ChG0X/2JUs/mEgmcL36MAPx7Zlc+pwbH4BiPhCTBFWDQ6EQFMzWc1mM8FdD3G3SzEd/E
SLgTncUgjTObBITfuA52IpIpvvZpua2AvOsD8pAxVbOG5GQpFALFqMTUexu7Ux4kWQhI4g7d7KRx
s3z4fThqDj7e18CDLvnVluw2ICON4jR5A0hwAfRLuJeDQcnb1Wnrw7kXBOfxV+AQK+fTGdKq9sPv
Asq6wIv5etwNvC7BoPbGmFmSAL7AJ8B7lW1X+LhELEx3QcU3DvWMFhNrOr0wK4wmw8C1yOn4ZUfW
tlWPbK0/rVuP8YoBZ1NQ1nbXhqPkmnC0L7/drpomXqb4megrYlheS5Se+BQiUFNnaAwDAmaYDGTe
LDxPKh8GdjQYxIVwUJT8bpOJV1YDCKbCS7/qRkPagW4U3AzCGjBW4ZyC0eIMB+CsHsMSAzIvvCaw
K0cFssUS5Uf8bI6O9tjgt0C8LM4HgLRYE6FdDABa10aY7+32t9tjHo8kF+GDRyUm1zY8Jx+sqdz4
NyHtqTG0kp3ksEicU2Ko2vIK+CVUNOsFT1JfHpILbfEnlgx4lwuqvUAYdDFIHFalheabmrfAmfD1
ZKfoSNJMgxitIRAx2+g+qKx0liNrJFC9gPU7/g0aM3FUsOyg2R7nvbILdoItl2L0AKTmX9QW1ODF
SA+aKFkjqIoj2sFc0p0uXVbymOSUmlSdHBQXDNDjpkDfxXwxXBbFhgSQvEFXx+gAzr8NaXgB3iwK
wV0OwY2luqJoZ1e8x3RVtfYEynt/b/d+jSREyW+IA4XID0J2aAbwd2PWZbUCdW8smLgrmKviU5J1
AtklE6TJqU4HAwUq1yH9foA3g3YSqzoELhOKbuvNK2FPsjN2+AOyY1aFE+WHYrE7IvnU0/WRuKs9
fw6k6uHs5Vnzr6Di8rZBvkFiKE6LZq9kLBoULHnshrCgr1Q70GSJLPP/oeGKUm2GgQvdeLZnaH/N
GOs2GH0b/qlqk7+4anxGxDjs7O5RRgVGcE1gsYa8KlZ1sDzg3TCss89JxLYK2DT99AQgOtSxlQx7
k5iOAinG5KO2Y5mlFPwryWkL3CA5HMlsowYoH+4FCJZitCQBLy9kX5QN/yXb/8Nnoe+c60pyg+xM
Y3YlxX9WQhacSRT6bXim3Z3t2fsbXhB/9Fccz7qq/Xb8MVEqmDVojs1aeamuJMeFjUryhXMVP4J0
htSIyBfOuhyLQuYQMvkMfElv1JMDnh34jnOaymyT5rCWyhBiYvq6rklJcxHDXkmL5fS6V09y9dSX
OGTeOgypB/q5FnSkdUnW9toQF8halmkXmQRSHlyq61iIwWJmuHZBF2gfYKPb3TM7M5xpERqV5KkC
7+Tf4JwrVrG84axdwUfB3StFCCVwgyUkmc4cN7nodGjgXfQK5ZWAcaz2q5odmjl8Uaar1A51OXVa
jJAM+ll/zcVeB1Kpc1Unhy/lhHb6tmTiHLsmPZnZoDhL1sYrdoGqtRAg4gJBWDJd74tcEovYdjdM
tYJxZfYuaJBaWlPn/JO4u8mehkvgTt0zmS5khzE3sgwDkmgMtbyz60Dru4wdx9dlEufUjCflJ+Gn
cTBdx4HxV9c1HJknubkun71RpOdW/N0lzOS9JBE94XCIUSNl15XPlpUpib8c33bWwx0zgGd4Jwk5
rjurYXYwbKUyiGlmbyYfPuNgLh3efiXh2OWIHEciByMj3ehyoMyUWZdHugd5KmiQceAfDgEESJFB
W3BtgqDdJSsoBs5hpTniIODAMXZlPXYkKmYz5wJGk/NyRS5QF4vKPsFhBVhVRYJdLCQZS7+NLVtg
5CWvJgaHnxa1TGhy8mmyLKCYsdJn3aY09jZ7v9t8uy32YSGke0kLul1DyK1iIbYScPhSRgZjj9+s
T0YDO/CJeAfJtnGJ5tXUDjGD/II5y+hItrSLbihZth8yTcCyQbqM45N11ENnRfgyDQbYw4TKcM84
JSf42IwUK84b9ADmGh8EoUaM7IHjWmEoCrNLh3osFjximapx583UU3Ilr97dQ17RncOC2YfvpJby
hLFQRAbZaY0pmcckVMPZicwtJ0SGdy2XJMdMlgVxZZMTVhDUemH2cIQynHBumO0zWfQ/bOFtKKZq
cYvYaj6Y0/Y+SQsWBxq+xk493SY441J/dH1K1zjTQnk7mSSFL+Fc4WjS/4gk2AV5/bObXsIXeAcg
v3o28gYhLn2eFzSOYERfVribLCk0as1AkKogk85+zOsJAlFsuUiSDhqu/BmXgeTsAqvMNt4I8kZb
fB4b10l6lTTb3jSs20A1GpS/NBrdRbPt2fdJLVgHTDgmeDrH212xLUxLxiSQlcOv3M+9bgC9hiFi
KTKDuw15tMEdplabD8GzyNQf/iIQZ8RaG6ZJP7zxOvtY3YbhBaxV10O8qV4PlWzOeKXxHoFd9TSH
rctBDjqoOq8KrfiLHLid8lPv6ZBAUzKJth5acbuWWXx+QOWOrvNGxbkwSxYLD0K7iq3inSFONt58
2CHfZ9mApug+04o3p88BFOhnMK1PhR4k6U7xyb/9skNrv89Inbu9Cb7Zuj4ogU0JQ0falkP+o0KS
hKp/IvHChlfBoBYisYe36OSDPvZv+LHEc7BR8C8vXnPrlSlmLdXLTcg9uD+TAF+QXifupaXNAMN9
CdBh6A9hypkxkw/6AZcOIlnGXvxLBMxZ8jItqQqitFzV61eQQ5BMsS0bTDmL0ccw4ty3f5b8G3GV
rP0evWLIoc0CTCr2ThaMhGWEab5Y1xOrS7hSK/9pixfEdV8gL/kwa4Uln7fbiGxUkyx1kIvHtFfF
iymxpFFU8ipQUMtsF2yOBFG2yczvPpN3fcc3yMLcRPlpjiw6CSbYo+MsDNWspUgmT/L0Y8aYUpVU
Q7SCLZUd4ligfz/a8qYMS/LU/RgKrLtSV0PLzr7U0hzb2/bbUl8bb/xNJBtMXpeX5/obrudR3bqP
eJyV9F36dgwOTyBWxJnX0oDyFuT1+JsW6WTe/UcgNQB7Sw8Kc4TPj5Gu8YFPeIGHeclNwoo7QzQI
ivo5/ZgiuDXNX+rgYmWGpqb24F2Sucrb8ZqzepkJWr1S84MuK0xdAR4YbKweVopDEBBmRrV/RuXM
aZ7tJ+NkXDCNav/MhYN04KrhGtM9wx+Jd03xTzjpS1ANV75UNEAzCt8f6Ec0fo9fcQb5JAaI0w4T
NAWw2+FufgmkwgHNnRk+WeEm2xPQh/+Kj+2PmdHPloV6DBvUeUKNm4RMh5h9iLIINAzNpJXXyRgv
OsByFihHytpEdh3hoQj80RaLJ/sVR1CRb6wh7EXaouRmdBeAjipR/COQmfSiuOZA+RPgFpkXHFJx
cVbcAEvBGwXPE3Qv2bYRaAffohGgTDiNG5w0ngm2KEE0v8k60MMEawKHQ+2JJt7JVcEC6k/sqSe1
tLWgJdgl2ROy83uVXP0IrxklLwo5M42qRwEMEMTbgt1Fc4xDD/sCDbEOuY6C8k9Y8RAM2SmsEH7z
N3Zk1Xzs1GjfnOYVXRDVzicUfVIVdCb4z0FU3DffZh3dA/pWNakAN2WHbnxcxFJkllBzWYyoLPqv
/rUbdlYuHBGXe15cbZRhxUDr9IJxIfWGzgGKdY6If21bfp+eepypFGp/YAEjhZ3Cq8hETFq1zt0C
SSKrz3zCW8iSaOW1TwFRG9lwD6wrnIIjfDUmGhWLeBiLeBR7ba4cHsb4ETOsyC21A6wEnlrq4GDr
332k77mAFPVdnGD1LamK5XiAtzuQE1iVlK3pgtDdWHv2ChAp6PC40aAjMAdYZCpWVL8lOXu/NfwO
Hrxr2CIEyap7M7zS3/sa3IP9HGV/rClYRf0eVEKxr1OpogA6uOh6b23PDXBComoPSXUIbfAghSnK
8IAXblzWD3c2S3052IEkEeWV+gjpDSZJVvl8rO6FoD/9odBGJ611EzJGyp9oPSNAOu+N4Di17z/E
ipJCrFEPCe9pqAzGkn7TLrx5k4Ec5K3F9rRrI5XQPrUBfOqVEDMLNhPisy+hTCRvjXvJuCa3mFw9
dixc1QHQYU+sk2odIRS1RMkRsSugUBQAAgSdPJTR4G3WZTe/eRc2t6lMpwJ81eMI8AYZpiqCS2XW
alh29ya1bPE7qL+Ib1cwZolyGS06pbg6XBjUJQHehYe4qVcUDRLpJ+Uyjf10SAGYbnU6U9KvxLWl
MNManTfgJ58LOAOqaVBST6QUewUwpGswWjVTD5HEomB8XA5oOaSemDiy1h9Mli3psb2UfrDVeRVQ
rpKtxsxJSuQAHkZ80f/j7LyaG9eWK/xXXH42ysjBZfuBAEkwShRFpReUEpFIJCIQ+PX+NueW7ww1
JZV9zhkdDQOw98YO3atXrxauyTaZ+nimc3pLjZOpsy+JbIFEEfOfnMjtW4637t5ek2IKFoykz0jh
3PfcDwwfMWHqSeJ+JAChglZCaMddc6w90jpQn1uCaNFaxOewcvSRK8iZCcQf2wXEpL7II0NZzDmx
C05me7QWQFrlMjsm89fxrQATKmaHSAPc7sm9wSsWieDVbpNMuZLIKntybgTdBgrs6KmHrNkD7Qr8
dgHaSRgsHz9VyxU29mS1+ZD9xXmi3XdEig1CBd4HM52qxw84ZwcezC/eiKDfEG9bMeGgsezZV3j2
a1AvIDBYqFuAI7gTrj7pYB8XmB5TY7xcPjP88a3FC2PXlxYoFBNDqD3RIguogB1PxKYR5ZgnZJmK
+NslXg6QDv6sQn7a8OBZB2C162e2ttkS6h52GFUb2LAnU7xI1MLZbuBaueaErIxRuzvCDRbsLoOn
uPcJEj0R23m64Wjn2EF3k59iR6eMxDi/Uzhxqlm5Lkf5Xb5u7yHML0WcWpkQsBaGgdgkdFeQCITT
WdwSy747z0TWj8ijbpCob6b9i7FwFkgNwMHMscRT9BCF2vAWx+mCNPDd0FfHh9vTmtPsefBirAuR
iCHSXDBBOLvb+5c34eIaeIgKnpbhv3E5/JzmhZw84QtMZNgnU6ogHiZFAXsfoXzlreEQplCABkjD
YX9znN+j9eUdN9k2Bjlodh1JeNOTPoJJM6aeW7ZtiAeUYNV4s6sjaNXZHhmPIEA+tS5EcqAIv2iP
1mM+F0Iq8dx4xKra5vAStceUz5+QY7LeIIsKsEzw7j3kmfAdMnIFBH+dZNqFcBqEr5jI4BIiiUCg
JHgTbnVDRt9EiAAKF8NY5HOOc+HgiPveN2xmGBSWn47brfNIBoDwcl7yTYmEkvBYqN0H1pTPD14F
XkATJNJZ+Rukxs/j/DR9y+nYYdJ8dngp+UpYiyXaS8IxA/SRRxZSMwvxiZKxQZWQ5+qLK3Z3It1R
ZDhgAy6MxWmTTY60oZtSomZD2bcFY4F/1axE0edVv2t40P2O/mwNv77JJtqieaFo3vSExykuJcyJ
Zqp+6kySN54Nk0GMlPApT5scCQq4q/SM4gGjciP6iynG3THWuABfLphYxw0q3jwhXJJ0rC1QG/e1
x4ysiGxSY2f7MDzx/bi5aXjA3Lt+VdNYoDhQEYpmuc3GwvgV6g/D/Xn2hml02wF5kQLwDGvqlkoX
3bqdUW8rmNf3xgTTpJ5hrHnN+gbRtXssFYjGqssieMF9FqbajZidGEI1i+DmbaLM345z61GdQ15f
eHYxhc1eTEd3wIr5En9KoAqCeTvCXh9NFIr+jspSUHh5Fm/aI/gL+ZfxPHyB6Ct0ofgvXllrkcdL
GQFkIqWxKoGUhST4vVkCsqGcE84PcPR5bD/1Xnp7wsM53LH1PqT4kKcZgr+kacFrw6YhUZDDSRnX
a4ezbhhTlZxInji9h/FpxiaPqvHsdB88dduKvUKfFKNmhin3rJPFt5Y9jRxzrjw20JASx1Xii7iE
PVG4ksN5pnriJC3uxKcMNh8ZmynxI/8VYbcxptiAK0s79sUrogZ4S7fGSgG77ia3x2U3SR6Ek/NM
K8WxRtWDueCCUAOOI4ZKvVPRRhFHEX5jPslwA+uVCEfcYlzQDNrObztBYQWmF2IsPrEA4ThiPfBD
He2goOLvcThDMpwLsG1ebsub7dy/uInCLgRIBXkV3yEmOeI8OXCkcUlCxvAxNuKb2x07PVENzJTL
EbThVhRQRNkIqxIBY3zVrYtdgMwyHxHuZzSCWon9gpQXTSc1Hly7Ih2A3/gEWSSbfCJQW7pFHgcc
TMR165UKSgCH9jBHkzrbtARAj5OS69Immt1OD3NSsPi8uaAhfNYt5vpC981Hca8Db7XiEnzgFI3s
t3Z1mKt+Tmy2XeXbbJ7fmG/2Y706kn4v8GMVYV5xZYJM1Ai030Q7K7fkEMOMEWctZLGNaNpxIr4i
sOd2F7xxF5I50QJmCBhmQQND95eRTanx8ZJP2mk2r/mWuCxduOD7CUMDQWwjyGIwfHxx25Z9ju/y
0HbmQl/kE+ooT9upGBEKNPktXyf4tcm4kTAlK94psBV1OljMxW2wQ28UHA9heHHx8a8TUJijpt/e
JZeHU8xF5lDl2gubZyGibSJLCEGB+a6+GKTchrErNuLREE00mO7lxPRtWmaD2Ii/E5P7lUR5utVY
B/gG3iHkSRvItJmTVxUmH8KDvJrgUBR3zNV74UuAc2AMGK7wNZiga6LoXsnnmJUV/4prv2pjvsYV
5tigTMA1vQlGItDOzCViSBQEPjUYhebuRB6VAC7ENwW7XJpy4ctdgtErIIn7rLnu2iNDSjBqmbTY
Swp4k8hREgbgmuDm6+srrxZc4zXy568DUEsB4jK3n5bjx+fGezzOsBpFigkB09H4donPDwf9EfER
0tmRNgHkWfJntAShyaABrNdz1htTiUcgZoXwAVlydGvssnm442cY32Mwd1b5Y+MBZQhgA9xHhAHE
nYGnqpGrLulBhZHpuoBEO6YPl63orI0DkHusaP7BCL08U16eMxLCLRA2vbvjHyY5aZa8gwvKBdzd
lg+JecOaFy+LX3h1zgjvAN5Mfzff8tvO9dkJdmIxVGL78Ob+fMtK3rHOLtOKZSxWduFiuV42iC2z
aCuPBLLPymYe7+k84ejtlldhT2+RweCiWz6/3RIpjEbViheFIbbFQY3G4nPkWLrwqsWSEjuD2GEg
q/ti0+B2W9dTF2JO+y5fp33cWXyIy3HjkfkGe1seMaejES/sXH5zd6KHDDwDxXaWezu2Ot5Bc0OM
Hp9k/ADlLs9KvHEksOmyTYm9Quxs9F7sWdD1L9ulxyW4FM9C7APsr+6ctYlrRlPx1Ogu/du7Pi30
9t4icxfE8fjNF+ytDaFYHyY+v/gb18N65nfeJpK14Q9/9TYhNi0JBrhpgkDOj8v/7fVhCoPU8URA
JBiLayw25EN9CL/rQ1zOiz7JUbsjr1/Q3/Yir0m61543vue5eKn528eFk07CFzf0eU3cmZvuvc1e
3HyDKc2tuTK3+LgEHVFa4oa855ECS4f8zZaX6APNDnlDfFK0mt9pxYILk5fgc7MNf/iPXnvbBa+E
vL2n01yKi/AiDbZEs8S/kNr5NCxJvs6V/L235RWf9vjiJTFYEox4aSZuFjI0IkGPrh/cy833Df3Y
4+VsfMiWItGtg44PQhIT9RZt2/P1bMoP/Nh+sScJAg4uBP6MBLHtfi8k3PYRDzBjpvGHR7aHpEO4
1d/juvA+G/2e17IpX4TyD9BKssB2wzuSR1TS96PN3hepAL9eoRNc4vL7HoiAm1A0c0obw2yE90ZM
U7hDQiQN1FZ8UUwa1gWXEpkZYoXsCY7RInINaAoritAvLktBoqTPdcW/l1SOdLLfb8Url3ZseUIF
Pr/PQhT/i8RB7ponN3qhdGykhq7/kuhb7r9lLtIIPt1x515cYc8g0k5uTCcvQ7LdS+Cw4lcxfHMO
ezGkW3r0a1zwRGkP36Qpe/lNjF7suXTVJfNOp4HUpCRUO61WscdinpwhoM9FpjzSNDfVriDEeWMG
ns6ZB5BPvhPFaRgnONGfgh6drbJV9NKd3OIzZIB8HoLQsmAR7em0Rw82zDdazrDtN8K75SXgGPE6
vvmGkRbjzNMj2ki7L0+Hx80rXEMgI4y56Ll4OKJXXE10LRrToe3G5cHw6y/Xdcsr4mng9fJNfs55
SMIQ2AoOBBuEyV4p9gso1AIBEbuvzuCzwbC9ib2JweGbW3YF2gV0x9LofObwhmkvVlKwZtHwBJh8
TB/PF4DLr12B3HOxDFj1H5Ax3D0/YVKtxN4gBkCsED7LaioXyZQrLViTFv//EEs2Wnl8vuEb/OYu
xJdY2+LCLGP/QyxvLmzffWxYP0LUhnc+DlN0rqA8+aS2T8XnxbJmqL1/rHi+IfaKk/g49/hYfIgs
WVKIPri5R3u9D95i/e43gAMfJ1+6R49vISRAfH/hc0UuxDpffLDRbbgEhPPFBwk6BhSUBdSTf/2X
f//v/3w//0f4ibzwoQ/z7F+y5nibx1l9+q9/VUX2yheOt2Eqlq3bosbwlbpEn5QnWa4SHar2+d2p
AHsP95RCMFRPB3KLvUPrFpC7rRExD4TH0113dFtqzXjolvYqBeJ/YOYbPzVIvP/+ehdnIc1X/s0+
Wqkan1ORQU3Oxw01iCYtOMkBZCu9O3vVrLpP8f6tiT4mLPsOXxuD34HScHEXYPEU0AcuKb4kQkP0
SW8LuEdAVRmGgiommsja+fh+GBUxTN8N45XCgBWFpmMcaTVyEhhic+fxXpZGZ98xKFA/Pnc/jJLy
VyLwb49NvP/bKDVtdEiGjvs9PclQfAjeAjBjAvyQA/Dj9LhKATDqsDTynOlhqaP0TgaNoS7EFu4A
ZemAA9Hzy/xAcyksINyM0w0itjKwAJU+d80PguHKTzPjiordmI3TpjF9jsmD8WUIgW7g67qn7LGB
8QkgY/w0zupfJLYcMrR029Rlxda1K4mt4pSacRXT/xLjdhR1Ixk6HQG/QVSlVcgEa90QaIKYQzP6
5InLT5QhOJe3GZmr6Luio5ut9CcqzrDAMdy976fdXxNG/tk6/UrNuCQ5WlYl0oW6EhW5nPjze1Sx
/x1+mG6qmL5fpvdvN7raJQxbOWaHI8MA7F/MYiCneBTf6Q/VDTDZrrqxn/B8fPWJQsB7+yb71Bdn
jrboBwK8ofztcWiKbDmWJqtU3r5qBxqm51OemhpZ9ULRRXC9hWaLTp59S0586wni+C8hsH7O+/MC
9ucJ3Si0OpEyOLjRTuTbF0LtiRyrxiWdAV0oheCeAdojQCQhigAHfHUcR08iKNqth5k65hUilCLc
RklgoqD6vAF5tcmgbyf86x0u1xEhKw2ehYDaQO2A+IxFA54YAU0ZvgE0htw50hsC6EvH9RY6DOIb
AhwTPxX/4BUorBJHIH8ZIO0tQUJEvCsgul9yG4JggebfPCfX6kyIVpBgYDVdxDlOQJPim4KZI7iy
mp++kO0syHaZSA9HmURIkf1i30WEK7jAm4CQYINOlMcY8UE+KP6CpAcE0Gh7JPkmnVIuG/9oBX96
R6gKAoSE1JftCYFApAbhXLC7zhAiIyQgsnSssRDJC5f8xjtCaMzik9ki82OOjQCdoIHUDXlG6sz2
5MUzgUsLXEebCtKXIDfXY22j4UH+Uh3SXn5J6UCvvbwSLlt4tQjZbBBBQ1nEXJKZA7XbU2/Q25mI
L1F/kotViF50HBAixgFVdGpCGRbiWT1yFMaG8MFLMXaQsUI5sqVl/BANRB+RmwsJr8bT5kIREcVA
BLdkoHmhV8Y7y3LZo5uYz4YHgYkhoUBQKgciuASqJpT+5QSa9v4vJaoDFGlUcKbGDDFYCOJCnwu7
ZiIsbGcm0l9DZB6kmZA3FKmwwpAT2iP85l7SYz1nJtS8sNj5dPQSoYYiPuVIF+uML8+EOdi8iYsk
L+gkTkK+IqQ7yLlhtqO2OBErhUrsm1+rA5d3JhQkTqgyCr0jEe0T0QOyDlkpiD2QqyOaJsS0er9b
dFiJotE06lboFInGCEJyh0UGi3zW+VDZZ8kO3wpPzJkdVsJgSlbOs7gK7Vh3C1jYO5Qw+HlRlxsT
JLsjtRgeP5x58ZlxAEdb8LTFKwHvknNOD+jVPZJoiKHEaDaKwF14kyA3YaA2qI2+30+VS2mEPzc6
R7EcA21RzTYdx7jS9Mzj9tz0jkYiB0vBaBdq5kvRwopuk8DPj55Uecdse8gAfnSU8mX/XPumtjAH
Km/0VIIDNSIgT1kyyvuwMZGhhhQBBElzXiZTvRknVKqQ3RM6IKdtD5tIn0qBX7HELUDB5VFNqNPr
BeG0tGYVD8VcDv2si8YBkpnA36Bt54VqzZSG5Bg/7u/PAaWznA2VYwJ5FiEoQ7K1oX+aaOYdkJpf
GNKuUG/leJVGT1K/CI+z7hPcW+kmTriu5S3VNNRq0lYUhJzp8jSQp63uHchYoColSSDdKjtPwnBi
DJOs8pRn8rNKgF1tQhlT7ewG1bSgrwW+S9N/9rFnU39GG0UIwZDKnSya5N1MyUKn2HOxOhEVT0R1
78aZ5BS8ap6P7b4H+Tt2ESLot13v1dwGPTPoEupUCzYZtVt76uTJdxbl/ShWQ3WAh4EJYU8G9e08
fJ6s27hbNcFDmK5r+5n/VHPcVhMjWxThKo93DtW4rUV+Wsn9Ij4u9cMuchY65eahyyuruJ5Jc81a
qO3UCe/rah3bd4MmXjnWQlInzShNsIrkKTXfW+TNoEbkUxWfLHHr89RQFrK0kPR1f9zEyXMUzY/B
D8aX9qeKmW3JsqrLqon8iWOQnWlcGZVhpB6dXAoPSxkdwKyiKorlVfVGUnbauRmp2Y3jIAGkrcoo
n0rDYRSpKyWaW9KtbvSjXCEqwCYYWn6MRlw0DwsoU0gv5x/n8j4ySk+y4KRQOUA6X4r/ROdVlEH9
9U4K7HPj5Yel9WdNLNEZzVYps6xYpiOTYXx1dBtDYhSN3mb3aDdhSsnkJez2x8XDD7f50zD+eptr
98Gs46ZPu+x+uFFu4ldz+sbxOI2XS8LdQsUo+8E0Uv40jb7e8OohdUerKyqbfgnV6A4GbsghAzUE
37P0xWb6fQf/TFz+dTtbtTVNU3XVsq4lUJuwiLNM6o/LNBsnp6lJWJISxcUPd1H+tCz/cRvddnRH
tkUi+NUwanXexE7FMOpTrMvCtaAMTQ2CiwickdeKUimlqIExTv5PusqK/aedL+5tIXygmZpjGwrC
P1d78KGWz0FWnrKlefbOH+W8eB5m+mu31pZCSdyrbgd4YyoGWXmX39X3xa38EEwlcuICFKy0SQX3
SeP/IkIs86kA15FfHaqKYZrBSbsjjshVtGW/hoV2GvVrIfB2eDexxYKHrqQI8KiHuVXOhV0GQoT1
ppGaI6jt4o9gPuEEj95vZVDvS6IA4Hu31IhyoXF6K3SSqagB6aGETDurH3L0rZBOPgCmD1AwqrWg
dOwtylGu27WGtLdb3hoP0QLNs1eRxCZCZ9EiBIQ1uGRDvcRqlD4HBISBqdFiIIChg28L9JlCim4L
zqr71POY83OhkkcjYhIg06TXqwvSajcRCA4o2VYAQQJtEmBNsUpv5Eeh6lG49Uq8D0Br/FTjU/m6
h7HeRZq9pepUInKERf+bo2qYziGwjywP5SZbCv4AGXafxCkJFEjTA6D44UddZOGT/fMMv8wfS3Vk
U9U1S3F+za/fbqno3bEyTmq6jOVpfpgXGFzKjm2SjTFLx1Xw+f2KVL7ubJSyMcVitFU6KV/5yGdb
iAsqrBWEY+G2ndz3Bmuxwqr5/kbG171N3MhUxYFgsgFc3UjuyzqhtNN51R0I7Q/ZnVaeF054FzSf
8um1sMIbu6Nq6zmntOjEzDjlcDFUKJIceFGt+pY1jDplG/XSKKfuoNLgwdQo2R2GaYMiiFHfDqSZ
psuuQisvlL1zNbgS2QSB0rmYFhgtnkVwuHiwtJWhqJ4i5TNNL8dnOfM0Lmoa4cg5z2Rrc9bei+ql
OCJIpr8PWeOfgpQ6gJXnRNosTH/YgzVxdlw/cc2kZIxiWbJiXh+UqXN2tOJc50s1W9u43VMT4BE9
3XxEubCVYiF5NQ5mJ9JDu8cTfZFG6DId3oyXYR1gyS7i5+rTetZRz0EqCVGsbnTuKE71g7d+Bab8
mpganqttWTpqlBdQ5/eJWVRKGabKcZnFIwpGa+9nlvQHdIgNNWGDSfDe7qWX5FV/r1+Dd/M9+kwf
nWf97ftZdFWq5lcrdJkWWLotJGauII1gONtScziz5muLykZPkbI8nPz08KBoyKeFOHawSbvqRSEd
uC4i92Q5IyuHNFMhVQAxJ8cg7U0YqedZ12Og3sYRFe6HdaZMhjjzdbBroz9TPTx3Vbv4aQz/tth0
RbZtTTdYCfJV66WCOtBSV9Yrp4ZxcUQ5QiJvpCe0eSa2Q4ki7V3WupGav5gVQcPzk0IhbNJsregp
D1a2vD2XbyV2X9+Pvx/XKwjw17iaVIzEbdBs64u11oalnbQyO93DMIn9e+GbP6LzRSzj+xtpX0yA
izEoNlRbNSzlom3y2zSK9aoMrdBw1imgVBVTIsT+6Cp0V/rXwpi11nvT3uXDNIccg/5l+hxRGI/C
u/NA8qTUD9VlB2MSnLecJJWrnZYDYMfxxa4KyqkuHcDdHMZqchs3wySRNwedZMdyE8XW6Pt+qF9s
DNEPUzMck21NsxXRz9/6cQgSM7WGzl7ncNjbadw9H9PFEY/QCUf9eZkq09xknawPMaWRqmqka49x
57YhVRuXBuhBO1JR1sQzhFc4TM/pwuoOXqe4RXcfZ7PvG/uXM8Vka5d1Vaeoq35dmMoMHLu1Dcwu
GwrpaRQm0xCZ/X3xgt9iyD9s9H87UUyDfxkVR9WAef8cGdsyykGWzOzeglSEneNOUdmHsPLxf++U
4fAPtpZs4Wj8eZtCC+16CDM6NaxSc5TKftuMo9NdfHiJb8r8hyHUrtC7XyvEkpE30hRbljEs/7xf
WARWGQxJs0op9nuWXiQqpjmF4+kRiT6ayho9vVotxBgL5dTaH6S3c/SqOuCm1ClLcnWW6e9tieKN
EVHB+OwmJVJrlP7sk3G7VBZFb05SI1hiIlM7zQtjyGRWQknOl7RH5155OKvb6ohoSQSRwiBRQ1Hn
TY92VoF2CdT6OhupaTrN2nJq2/HEJLWnAhMhLdVO+1ESw1HQrMmxmQ7ke2g3ThPM4ngfs++ZJ6KT
rBrbLSmzFhoodqKimdsUKlZWStOPexWVQXnUN9D6EoTO2T1blDJy5AFqbWlvmqD15dAetzFp7Md2
pUgwT9p61HWEZUI8X84F/FGji+cW4MSQ2jO7pw7dgGCFslXy3Gs0Er9DkuTsyEPp2LU7eRTU0GXI
JbL6aUoLpRrWB8dii35giHaWE74dbHPeWge31DfNUE0oZixqhKqgmYL46NYffUx4xUDhNpJHA0av
g7YvpQwDm86YZLwYDyqjcQiR2gD8tnfWeZfDKtSOsX+wEdRvqIOWjYPyJgorhpHyN0cKZhDrjahU
K5mb0t6VzmfSvVrWQm7WUXjftZLbBW/nIny0g3ChV0/nsLzPQ69vP+vwTg5Rx+0oS9BDDkZuEIck
fk5x5XMSoZJsZaW1h7H2nJzMG8XugB5Uz9GnkYyMh7INgpVEKZjbtkVcJEI/wvg8x1AtTunIxEGQ
GMAOox1XUStnxwzmWKqOpFbxzQMkISneyIhyUNPUPTs4e2eHko1Y8Se6X/cUX4jtUX1AI9FBKu30
aZW3lUFUEbTYvkkpwKzqkHLOVPxqj6OYoyujLJKjPuXxuymTk0r2aL4vIU8FUjGqG5RZill6ALUL
MtdK96pSjZ2cHDhDmtTSY1eQYsRQp+yWWXHAyIP6HRJVRpfsYBh32nGtlcjvlTen4r4+oFEQj9X8
5FWxNg6B+Yr3U62PjtGdPnyqdTEyDg9Fsc9VJDqTveSYC9sZF1ATJM9QN2lCVg7Kchi5fcB4abgs
YeGfm/M4pYb14S4tmpHT2WOZYvfHw8JAN6WKOKBe43Qd5TbR64eT9WjG6CnZ75H5Uio4c6hy3LFn
u5UGETJrvcgZd9QzQJ5Nyp7T5H44ZaMOJVJ72A7lQ48qS5qPVSd2T10+yQ2q7YYvZVHdNxlh+OIz
625aiGjOWUMOj+KjpPs092FCEZv4pyjlVfzt11ZmKxQq1DXccPuCI/52dh3toNVPDqWsMwrXZzst
eu0oA6Z9HmPTa5xZnK3KeoPD0RVzydzp/w80hRiIpWiOMOIwKK9QB2moMiksxONwMX/Isnw/w/Rx
fP/7E+IvRg3Ov6IYhk2whXPiCgc4Nk1X912TLQ2eukTcV1kZLFxrgj+VqPdVsLVt9uMfTJy/gCri
tjr1a21UkMzr7pnaUBelygH4cH5K1yLHKSKR872bYLo0s833nTS+2pTcDbPNkjGKlS/HbWhLQzSY
x+MSI0p/kPct3tU7tocGZHD5L3k+vQSm238inYvn0D3r986LGY5PT8FEfe/JPqDkNDvKg3yTPQ6b
9KO7GT7rT2XnPPTb09Z8c56Pj/UTCj7tqN/ISKp+mrhKH8b99z25eIB/OEKGxqhRFcuyZRN0+8o6
zvpcD4/HAf4wkkxJ8ioF5SwFNAnXsObr2fFwe3aI3ilaRTnw4qlQ0AuyVKKnzqJz0JHVzxw5sBLr
dGuF9iK38EtaG/TQXOpd+lz1px/s+a8LiRbjK2LK47kZ2rXrVhapqRpykS6bkzVyqk0YzeP0rS7I
FWseZEC7YpjG6mGUBjOp2yTJujrcfT9ofzFDDQ2cFffRMPDOrsbM6TI9zBo9Xp5gz9u3ESVgzlOW
roBS44fv7/XVBBJd/OfNLpbfb/tGPSSZkreFsWmqkUm4EOWhSfIE67wcFb1H6ePlMZx2ywLZBcQI
6lHk/GR16xhZV1OEFuCGIvPoGMR0/zTCEuXctnJT9PeLpxcy39Fxev9EUWUqckxgQW/s8cePJJM/
w7bslgbVfhXdMFhfuOnqlaV/dhqpswYtWhJkOHYHDv4HhUerZZuz+SJX8VJr7fscLawifwz88lSC
T6Sjvpgr8j6sF2E+CzART8eVLUDtYKZ2mOCndWmHE9Vkmweg/P45fXXV/2zxBZr/7TmlfVOkli05
a7mfyeHTsV62pY9XYStz47wwDstD/Cy1nLTxvQ3CQFHdfpsEj0O+Ho7zSEOddC3VNwhpft+ur3Ca
aBehKdAtvExFv8JG0yY5aFhU4Y1RCk8vZDyHOTR/pL7RXSWtNn2R2ymeXlr4eXpvGvPvG/DXJwku
rADkG0yhq8US69LZUs9NvCzaeV0RLqLg7YZDrv/pRhfv72qeWpbhoHeqAFLo13Omazu9qJMmusnj
x/pcTmRl46ifJxNg11wc0GA96gKHkMdYHRWVc239Iz6Ga1va2Sym73t9RQP5xwSGwaPJMmWJ2Sb+
XDSZXkpZpFUH9lVyVCNj6agtSGLuyqHuSm08l/KzpybGWG4xcZnTqunaCrW6LTgy8soOX7qhRFg7
um3LbpEeZYo/r6I+uLEO9SZqwlvL6kdG2Mwy46cokiIeyZeBxFCRVaKasvoFddJCKZWtNL7pztRM
SPbhAfpE6MwaS1mZIUzLkuSisV2TRRtsjvqsH+7ihvybkLwceCWnkKJQXYCBdfzBzdWE8fC1ZY6t
YcuA9V+f8vggYRzUjrQ+VneV8S4nPvuDWT4MajWS8xAtvuUpfVQSYjebaNgq8jo2J5bi4hPY0ktW
vptFMTrJFLHQ85EhIZOA1q8C1E9lsnx8jvxT4hb6NtBnx+aHtv91ehLPMmS8dNgo5pUBpsJPyZtz
Gt0E2sTSPwK796R23qcLM7Ewk996IgAJOaLEZyQct2EXhwvlvFLCz++n5lcLjR3h94Zc7ecYbXJp
KJm0zsmwoXoXespUHEsYk2lEVTN5FqLiEfxwZn410C53BQlRTOpd483/uSCigQOmjYzwJjjuWaAW
sEiSBm6Frk3K2UaugPoc4+IerCc2Izn6/w3/P+9/BV3kUWcPp/Zsr0uSlIdJUO4OTTgqyKJv2w+a
cMxcuh7AwWIXbLPXWltL2bKQfwjR/nVxESDDSuUpKPIF4/rtnBj0Y+QUwVFaB8cFW7Kiewl1WyiB
QhmuZHlUpjYqGMouam67ZlZJy8Jeq8mSuRCY00z9YVT+ttKFvXw53IUF+OdDqdVeOkfnOF4m9Tys
bu2g9AxWRpSvC31hSZ95/vj95PvbafD7Da+2xUZrQlNpFWldUbxluKn1G12wAG6K9vn7G/19nIGo
ZEel4itG1J9dS9Xa6RJdWC0r1EhC9G/ehQQSGRIQS76/l/rFHRDP8rd7XZ2xVdhXZaod4qWqbmIV
WbBCmkQ1ig3tvgYEakBCFZUNaWd15bQC7NEOU8sB3qhjt47XYUG+faGOYyec8NfvG/cXY5W2mbJu
qDpBLv1qtUdNOyTDwIir+YM+3MjUlA1mUbZ3Pkvpp7ktxvR6e/79XldP91SpchrjoK1VYFUD/XeK
iDo79TA2T/0oUGGQ5HuK043aem+y/iNqIB2Vu2T3fY//OsdsYGJNMW0W/FUr5Noe1DhRpbWBr2Uu
zpR/MZeZ9WSefujvxXa66i9LGHfD0B0d1PVqTxsCU1E6IwvWdr8qkRgoHg7hNOkWJuV0i03f7vpq
1LS7Is3BjTaRdsd753CKMagYDzkFxMy5dIROstDI8rIQNDeXPJwcrY7Eb1QcySOu4/GmtrdSPnaM
uap7g7FipwKb6w0fiEuSV9A4GpzOtl4CbifVS9fstfT8g3mrqGKefOmrQS+JzbJRXFdEM+1DNwTW
6bDMwteOQkKKPP4MIIIcm8r1OmDK8HAatdFda++GI7nRDQVLiTLk4646jk7lsqx2wkeTc20Ua/2Y
GO/kCFNQPRIqQhxLdbMSuTCtmp4FEyl5SNX9eSBLFAezJTIKd09dnSJqRQBjgsdSGmSjSaQNEn0b
gGYVY3U+7A38PkKe8CoSfYep2eb9yBZr7kBJZdhfMqhsPlfxJNoT4muOvFaBsa28w0lfm/Zr44wk
fWVzi7bdtcln0dUTK15FpTLWT6vehpVLuqZR+Or5YehmgU15qzLzaghNnb3RT0gk1dpbRj0CFRm0
eq5QCwFYB3OXnTSs4QWkn0G10eJPLejJYnTcoB5GOI25/WmnOxxI1n+nEenrN4qzDBU6WCHYoG6G
8KWSP+yMPPUYjC1RfZuM2wO1eezP4nSc0bwwB6hMUMElfg0qlgHz/Z8XFgiWYcDwUHSF4N6fW6oi
mZXpZP1hadVz80A1hW7fKi8ME/37/k6qOI2vZ5uK5UwZDRHNsK92VMPMJaCDAxLM8jQk2BNOAxQz
Y6qsncDPvVK9CRpP7fzg5DkwtyQIWyRldJWAd3XtNTUgOE+N7IcCUxer/WuzHLIeiErokJj/HIGD
3g+NlTACYfVpBPHT0BmPKsm5YLSzIEHYJcoAHR6GIZs72YPwT88Jueg8eEy9U74f2tzLkpNbS/1I
P6+KAdZVta/S/tYQc6dAV6LZx8c76VDMahm1YLzX+HgEo5+p2SZtm5OnEczHMzCjainFxvh4QMSW
WKutpvNzko+PMWTlJN24hnQr5vdR+zznY1MssUM60UxOmgxoGcbfgZIfgf/9c7uwfK4HSJPZDwXS
Cap0deoOkZoNrXGOlo0yVdopD3aScCczWpyicWXfDsmDYt1m+euRhf/9vf+y7dtEygE5Aa5BZa5m
Z1tnreREPXjIYc6e1FF2t4xgHa6y7gf4T1hFXzv5v3e6GNi/mXDFwWlP5yZIlwElyuH5Uku2wHwf
f9+fv64BoC4beM6hqMtlrH+7TVJYjZrLIMYxCcfFVMymTGk9W33BhI6SO4h9TQ9DrVlbza3ZzYPy
XuWgMYmkS89ajl4trAyxISjRT5HYr2wvIrG/te3S9t/a1hu12Rh9F3HmuFa2yvPXBCFwW0W6o5b/
h7M3221UC9d2rwiJvjkFDDbuHdtJfGKlxYAxBtNf/f+QLe0140QVraWaqkrNSgwMRvM1b+PEFchp
vGaM/VWcSML43KB2DCYSm6kmJtTVo7FQ3f44on5LuU1FF4F0UHyWfzh0WH2oHBNZ/ApmRcXPDNNp
kxLcyfVZ0Q9WfJpInX3OpvplDiuR1tlRGA+7ej4/coio5ue52WlF56pZEMb9bjhZlKs4Ogu+xYGQ
nCv/3y/4l8iM+6U2w3zVLO0rY/rPGDZF3wgtqLlZf9q0VRDixouuh7UjLLrWf0ymXxeHIdL+V0md
iVW/b1y5dRHqJhMvw+KIq7UJ2aI/MBA8678f6rfskvT8f650l+bmUXjVVP18Wtbaa14S3N/2Cdrh
x0nZorvYToesFudw8en/cF2VSpcq6kR99Iu/P2EhhqdclvpoJpWOYNnJgtAjOXRQNWvaXLf51Zqp
xNf/vupvw/qfi34lBv95hemlF6XIrM5DmTIUD9c8qKLFkUok0cC/r/Szwz9gH0zRMCjAAuLQ754v
jK/tsaHMMqtj4O/gdlGZMRHCLMB2rU01yIRtrv/xMn9JD/97TeMuvjWPx5scSuV5mKEMZ8oO1GsB
CybSPwzqlfr+j4f8dTz/5yGNu/P1ZJ205FjwkENlHQGWygGTcgpXBEAXYUf58Ji+XK6jjKXZdodb
iRfnKcBvqQGI9O9b+XVxmgQ5TCgJI8m7tKkzE7lWKjWbFacRG1x7Rj4cHQ7tuT2CK7lIf2xev6Wr
pkKRVMVjiPj6fqg7Oby1yVk6LvCiOj1Rx0qkyaV0pPwxUUkE8NORJ00+BplTtdNGnTTiq6jNK2Uc
qr6p/OEq9etrEE1aLKAhLesLEPafaZ3HcZieh9dQCnMeXgOeF67Zlji9//ejrEoEegYYPKzL7ia1
2sdhUzbH0+xSDeFCnI8I2q/9gYDSEvx/X+u3Tor534sNs/0/T2VkVdOeCyr0HT1oSCHSPKcESzaa
BHo+iVEZVMaGFlCQkAuXXIr8OKxW/7fB/Z9nvsdjN4Ay5bNSnWZCgRXDPjT2DC5rOCIC/OOJlV8K
ExTCBzg2zT2Jzu/3RwYFY1nRTYlmad9NlexwkR5a5ZOeVScH/c1yeaEsrabfCtdqJfTVc9nBirtW
sxuEzFQLnVS11hrma1X9ktNcUlJh2RJ9Urw3j81DGmNtwVpsir1mam9MG4hfe7POtqWyI+KtM5hA
4ZhHPFEAEBVssIeTR8O7vH+rCmzZytaljQqKJh0NmWF+XcS4bVAyz431tQ2O/G8JKAYmDDqIA6vH
DqY/TwvNDrVkmXZcPn240nZVZscMim8WekO6pR/KK4ZH8CxKqhBVs7/kFlAHLOUIjpT+7MfTTLs4
efcR8tFsnqX+SQVMSHCUESBNIBOmzZXOdK8NfBeyzArAYpwi0yPJM1HrYZl89TLSfMfy6DIS33Ie
m5KXX/clYKAyCobmqH4jD9yV7NIE+WHH7LrMo7zxxKgYM2RkxDTHG3EthZ0tC/WkEvWX0IgcPZLc
UDi6hkB/8wN/4xrbDYlwU3D1v3ABv+b1qiITh4CvMjnMvk+RKqk0vVCSKykNopEpoB2NULKqRnkY
PYAgmQqnFFHHWkdirV3caJ8YqjG+WI2HGm8ovF2FWyCZ0j7SSezF6zwUXzvd2FiXdpSnWQL1M335
Y1r/tjdDrKU3SDtSk78Cwf8s5O58VfW+pQlIcSkpVDevIycim9IjDMYSO+wQjjR2evqiWrtI3Zm8
9CH0vEo6iJP1tUGBsP3jpPw1WIerYpki5XOKJHfDKGixVul9Hs1akKyxinCr2B8EbULhIja9SHk8
ExOfc4QY6n14m6tMRsoETQq4/uYL2csAJTZm+t97wJBx3ScrAF//f+zn3UFGaz+6pnkTz0pjp+be
qfXPjZN9xksQiZbwlAvvBqr8qQtIxsRqyPrjYPtiFP/r+ncZYZrLatXVWkbdiFUB+EnOxYmmDpUc
C+S5Ni1M1ZMhu3Xldasr8f5UdivacxOlbadGfj1U8UcuXSl2MER1UW2PDVLXl26UZtizydYoTwyX
UH5UHkIl3kZXKLEC3jF6Pz+FCPtK/bopQV+Fq3Mn4QZ5/IiovPeRPglJTPvo9d+T82fIpGqAjQdU
OVV1nAK/L6eCI/4cl/VlcbkcRHi/9BhEsMaqOZHadRaTxj3++4I/k1EuKMkyG7xK9/O+BskDCUXW
19dFlY6Eyr8KO6E93LI/ws9foLfDZTRiT4mGILSs789VhSfLoo7MJhQjV52WlDDmcg7ntsQZIy8m
Wl/aR8QZT5+tOKeGNuQx7K0d1sBDUS+93HaxyPtimmefpSmMI2sbH41pCQJbLdlA2dwubTE6dafx
vwfol3OfW5fhj5EaWCIt2e+3Xt/E+Cp0l3RRd/G4FuZ9Zrit1AZX9gXVQMl+iAdEJKyAkRnwKjvB
HCU3PMTkVZvvrLwby6a1+r/clC4CHqELROvv7mQ+0SOMLreSdEUHKH+UHOgWI7kBDslGjAx3+pJR
J7oUm1MG0ZltgfpJV3/25YEtLNf/eL2/zlrdYJ82eBaQF9+HSD8qR6XM1eui6eba6SUC/doeXQnk
ogRrExKQuvvj+X/u4bwUWA0mIBpRZb18v6Ki3YTM1C/XhVIEJ/UjySWvSSaJGJR1IMLW1aiz3rCK
LzrnGjkA5PT6xN/8OPxUqkkrTP59P78NAFB8VQY8rVjyfXalX9RYS8yjMKW0KUfrUMC4kupsFuPd
6iunZnbu/jgxfiZ0+iARoRPuy/pArbjfGFMhz6SwkeeFixTvamCLgcgbQyZz//1sX3XZb1uwISo6
BVvdGCQQWAPfx1q8lUUlFZqwvcLLWJYEt8dR2XnKm/yZXlzLA5USP8DDrdZQ+UVbmV/2RVBurDX4
Nmjrmh0vkudsS482X5GMVFt090aJJ0z0hbj5973+bKVxr7QXOEWZHKJyn3oARm7PamqqWywIkY5G
hXS50eHszwa5NkR9/kIa/ezhDBeUFZqEIDPZRu82tsYopMaI5XSVIGYMOLpyOoTcU7dCzJWdDuVx
LK9UJx/wQ7ZyQpr0OOmee2pDqd0h97YHyZejwIwEEtp7pmPx0zNtnSIZWYPQssXQzVEfV5x6oJNe
d/HBWlWPMXryyLmhKG7YIdxwuPTbP0byxwoDnCjSrIH5BSsYJsL3t37SVDMEgNksw32/jQLZlzfa
BFCmusdXcYQp61g7unpjG9dR+CFdAmC18UasAhPELXQnDOSjAUx28tW/cusfiw1418C7UiFxqBaH
yvc7i9K+SgbCwlS9vVbFvlHmSfpqIhs0RCI9yKA/0tmfGKjhgibbjDJQqWiEfr8gjIE8F+OwnV60
DZXUgjpgcQV1bWCZC62reJSPy45XexkVCWymELMJENt/Y7F+eSV0TyCoclYPwCD5+300FGNvR/0a
z3RrlNA19E/6uDMwlYIUKvuTtIYaUjzmCAUkBRNECAh7AC3ZTTZXqz/6wj+RnwwKBxDBigj18Ufv
/xIlxs2QM2375B7myOXiArPZQNcdAetb5B4Ce/54+pc76m8jQOuEIRjmJb9/HwFTb+oi1YBOWri8
gnTpK1ctg1vj01hiq13+ew2ALODz7rY+Wt/ysAxUZBru33wPD+OSi0W3bWB2shjx9CtnejpSUK9u
3BhHN2vXfWpvqFUBWKpgYwBPB0/oAeY1huoTSNZR2CPaPDnLdpQ7187rJbfpWOf2+exA8xBVLzuO
tIczbs+GoyOZrnrGLUjCuZ76KO/XWCBk9BcnhEPKW0XHh4btp/KUv6Qb9aV8kDNHeWxaxyC9Lu2u
mSSJSzBVaMse1HsF9z3dgYdPYDp1aAyMCHuraonYRA5JQ3N7CXkhN0lWMPErCHRdcMlHSuRdBKeC
kbHLNRcA1FVwkLCuC9/q3QInpDywamAK46tMUmvax2asJiMYHAKCHZGXtXA1nAwyMHoaXZChitvM
b9CLE6c4sSc6OqxY1JzxHmnmYR/w/TK93HrVyujXgMM6PXVqgMzx7MxTO7FsXyf15OxlfjJfKih0
4WHGWTMoylQLFLGn5fg6Kkbm9jwMgJNkTo5Vi2lXOZUvLLeM8WCpFQbxEm4pALT4LZwO2/J7jWbn
pnhv9t2LCRzuCZJGajrFbODUtqgXH464P7zCGhgvLwjhYJFaImZejFUsDV6R1dDsy0wNsKFA69hy
noxlNTrQSh8j14FTBU4W5k7H1biF1c0O6kiRLT0hNdF62SeeCQ6+0BYOLoPCzRkjATwNzMNBGB1n
WwpZFQeYI22ieYbI/mV2w9rDTfxl+7Tsp4dqtAwPZ9C0rdtjsFu7g5VY64Z7FLTLaeYQELswT5Cj
tjK+VLGrpWLj3UbQoLwedxI3567wVBlD7/CFTTgT0ACq5rGHrL4dT2VvdXobfNcHl+HablEqx8qa
Dz4vj+51CszH//KMvo6UhboqH3vOICSFVVscPmKKH0QLFR5ZbDTZ/cT/QGTHjtbXVThdYnH6EfrZ
kwfLs3UjCysNmO3ZDJBDiANNssvmdDnrcft6/lJbxwcVh6eze7iNzPnTYGZ0eqR86yYvNdps2abd
Fs/1Q4TBIR/TjqyAj8LPBmF3bLWNQ+Jkc0yX1hIS2aAMFLdbIGo+Py2FQSPIbiail+IVGm6j96uO
tYH+pL+ls97Heqg4DnY6r3IDisAVNqfCP8G9xw8CpzKs1cbtI3OMOW0mVKkQ9Fb3aW+b+2YOFjPD
saV6iVcox817N15VizTIkXm6+eE6Q/ruMmuwtEFXfAfMeFM/tDMkzg74vb5rm5Nb7cJ1+EF4wH/6
ipnuRs7pBXfTD3N2HDdegbbjeX5FELibdQhjbU8vJ0QHKuyYeIiIchyaQke8VCOMBgcZunTZ+uXi
aPkIu+QYAS2u+0cLv9saqwSE96YvuHYi14uDHJrZXr0Qt9GKIyzZJjj0Gq7MwCLFPnmJN+EzTULI
r6htiW66HRJyD15nIKxyFPddACvuKXdQoeOnXbR0TCRobGEWQv0fTHLziRaETj3HwGRbLBBpxFEU
JGrmRg/WJPYlKG2oDZ0OhkqsczpNwqeqRidcfbLWAlGjjDxmNZbZIXaXOTWzaTeBbz+/4CFgIge1
j9BZWKQrcxy+HadIDezUsfEifKoz8eab3O9ze5AxSVpcWbMsmYsdvpWb+OKapxHaOTm1w+fzIpHx
eC8GFaZZs1XH53Un2nC2kJ8+qK/pCesMdBP2JTIIGRwxtMzbeYuN49jYA0EpDvIsjdyWogw65DGy
bZsSFkv0Al5L8W/MLflJ9mTUD46OMbtNceNdI0hTruXZheX8wm1ojA+UCAu7DgSRF1Q8g2Jzo7w9
vq4RdkPjTZwZN6/QPUuaF5CTcDaUJmesAtDkFha3k1+0tHltSwlCDb4Q8j+2ep3kR6+0RkXvDxo4
y0tLb9e3CBzLpZHNoMgrYZAXD4YCV8RUl3gEWxenytykd/VN5/ccVp8hZPa3JHmqNSdCnf/5Fnly
NoZoVn+cx/XmEpyQvBbcwbGiJ2L1jh+qf9Qw3m6CEFDKNnqF5t6Sqjx0rzgNc3WiWLQKQ/eG6gVe
teg+Xd22C1Rk0SglImNfjKLqse59KXRghql4jZFGiG6TbjF9bq7j+rppP5TTWGuwyK1M5LJ5DSsG
fZTOajSw40DuZkI9oszMo9WNXaDY+Uf6qw757Y8wYYiX4R3IANTu8l9TzbvLpb/028rBSCSzz7N9
q+BkfoB6AFtqssQUEFsqdfXBpsQq/7iM/Vm4WghBslo0W/PpGcljVDr/t+0Rg0xoaAYNUj4WmfL3
aOkEHrZOo7adlSiFQLFEKkYBy+wCtO6k0b9jpS9oxv0YQEYfVGLgNf0gCuRmblTZJRG27tx46t05
el1Ii87naWgvlekgc1djh2dMl3PXrab76XyeLbD+POMx5h3gai4nMbpMuCHlMV6xNgLceMI9yI8P
wWimafZzsUemf1G8BN0W/Wd5amLNa59aBGX/D6NGOkfJB17ToEVzN2o1UhU5xeqZjumjBK9h2oWB
iv6MMqvSP1KLr5D9ftQYMjQ2COwRSbh7RYJQSCFoqdMuWcTPwoP1bDrKW5jap3eZ1HFLC8k9bnD4
Gd2gV72DPG9fc+VBww6oPLL5gB+xW8OmRU0+DlrIB68QnF8S+PTrE4QxcG0OEisK5YiArao/FEgv
7RHtOs/lTV26MGvN1v73TPglRgc8CYZCB00Bgfdu/KzTrZaMQpOXOZqD1Usnzmm8XhCwNI2Jlfwx
7bRhgH4MIJAyKi+gqox7bYI0Ek8xWCJxKSBnhwqgOO503KpwQCrH4j6L5pTI1c+EMmrrKoibJ26D
YDXs7oeckt02RRKwmWTsD9GKlrjcjkG4dghLEHxktoQyo2x3mRerQfhkPCsft8eSQIIT8RGpq0p8
aHDNS5al/piCPNQegNVVi65enYmk+z/qMENJ6/5JDfqpmjZUHKQfYixA7tu0uPVTEx+1E95lXdCK
5HefRvZHFeWXBJvNDJYphWEwN+Zdca1Pe9m6XGGoRx3ewSTVR7c4QwMe6aQB/2toicEGpbI5Abmi
73HfYyzzts1vcWIso+oF3NWxWdMoP4mHPytmXzXBuwGEbEk5Q0XiyYDr+X1hi23bJdYlaZdN78jI
z6jhvK3n9DST5Irm2kJrOUH9I9BH9R2blYLMWdI3RrY8ouV7TZ1bxUEnO3HSIevyLAobRd61nXvL
5wX0+pPXYuV+nJeXaR3i/Zl9GMgCZNr+rDwp9P50YX7WIAc4YR7U1qykEnaienLB8a5jw+wWphhI
4SY0giaanIzXumrsVPTp7FoqyaEvmK7iWMlEOj9Au0oTZLjmEu3PzsviWYzASxFeaXOuuta3xCBv
H1NFciI46l3yx0T82RbmlXHMWfTQ6MsySb4PZJq15SW/mC0WVBcyIm0ZLfTguI4nxQz1LqwH8V4d
GSN5GU3SCbHqpMMrEKuFakbo54vu58n/95bzk9R5d0d3NfpOqa0YQNR5Zop48PSQchJxmRuEKf1O
4N46urXXzItOXB69m9taLILj9Y+96Ou57ybYAONXxQFISK3obt3IHajGSLu0W3bkGcY8fjhSBz2u
xe7sH/9qjA1Fpx8XA9TDfLbY/sy7olSnZojxHk/Cdu/ihYeP3lYYDZbBKZbq4eBR7JBm6bObO0pJ
4HAURIr6gkTU+/RQzqgoOuFi76676SdCoc9/1Wl+eyGmiWyUCoN76GnenWuqWVV6qjBFKIkiKNJh
zfnxdnJXiC5usJX44/X/En99u9p9RbBS2/MlM4arvU6MaWg/mph8gNb7Y9BBlfwy6qYGHgK5OB1+
6d1E65McDLNstVvdB8gj+w2yvPgT2v3DeQJRwEHid3QZfJsOFbBZJ/cRqfDbQdccNcctDf0RZC3H
9C1kdlu0cQ+GfX2S3m573DHt2jZGlBE93S8myTgKDgX2btKTiHCw8WD6oPQlT8Xos0MoZPT+Kc8S
1OqR0ySRxw94jZwwFqIKjtFUCkj70tVpfLE/Yld7jILEL3HQHuyoMCKdo/mrO+HaQn6W2H/VPJ0e
VQx4zeULfjk+Sqv+ZdEHuBq9JE/hGyY0CwUPZtV7M5wbVi8Xx9wk7pXbcFXyv8uIXG1d+6B0Z+0n
chZGcMP15TRFtZJMseNPWnRQ1Hf1ogHKiTbsezehA+CilfxHX0T95fCCHQXYbdCXoWh7N/Pk1oIi
mRCH7udPLWZYKq6mB3c+neIUgSfJFOOL9ZOHzZfxuqVgVu0yx1/5TpC4eK6I3rOISU7z/vDQEVn+
e5p+tcHulyz1ati0dFEU7R6kde2zplarUlyK+3BqznV/KAj54Uyb9sioHkFruLRYxPH5k6S+Ihl9
Q453MTBd1pAPZsASAbXhcBY6+iTZWk4/KbGzMd048ZLaLcsHOsXUvE6v1i7byZUtkveVnBnj61xZ
3VZkXNHbwGN9RoOGTEqk0oONQ+3WiPxRMUgQ6zNWGoJ9Zx8h6vV1XizgN/57EKic/rKEEMlDug55
c9iCd0vocovOWRRpIIF41myaS75m+qhjifi0C8GtnLXYpb6TeSoXhyrYeUapjsKKarjwGpWrHUHR
j7DI7oTRlURcGcmPxsw81Jj7lq5GuRLH9soNkbydioGgOBdcBg1Usjkh+d4KuVm/hxNhji6YX6Dh
RFBICQOjytzXqRt5xMnlS7+PnvLKHjBFVB81L5JdWXLPAG1w8j50ZRBffI3SJOLncEKwtSxcYD+R
AIcc7qVdBuWLKdkiMkOar508E/3mGwLP1Ad0m+ostMlPMujLPsQS7YxcMVo7WG9gprWpYmwi34Id
qorT0uF3F1VGO3348rzCcUnA+aMZ5bxaVuJf+9sw9j9mqIxGIjBfAHzG3aFSoo8hnERTWKILg3rk
nqIykj54uTVXu+7Q3bAJiixjRAj072nxpWv/48oq8Z+uA1KF58qd/QeUU0mlaUhD+oiu/v+XFGLD
PMHrO3XS+aTytUflcXNabjYlueGCZl5wPuTLMawO93LAyyNcjv+gZ30JxN7dEq1c8lmSCzDB0t1E
zZvT5Ror7ZGdBHys/ZqMl3rmwAW0TXzJe6q+2XpLSQ+vvddJ7E783re3yYhv+JjNXppJ+oZvrIlg
zvIMtIzNh5YIGoGryu7+in9+ybngKfKLXBEc5H1EFh/Nso5V5bgVxk9zrBAvHq7puJfSTXCpLPwx
Ml+xxf3IKPTgyPJ4X8r9yEgNAo1dJMS7fG9+JgH1J8Llt2hMfTRGqx3JBCdBO8rOptZ7NrrOqgWV
dZCZiJAL4+48acflOJqpqzQ4TooHEtmVKLATUm502okyFneZT+Uz9NNJPe/GpaPM5dg9ep1lX/cS
XlRoRCG85LO5lSMdie74Q10Iq+tOe7dmiSetomWIIl+HK5o+Oh5olrK2TI/SaLUVX7XVX2cOvMCf
64YNnZa+pNEC5vT5Pntj+VSgjaOddpJkl0/hokNxGIY4HTokrGb5Y4ksEme29ISu9tU+4eN98yO6
Hk640TW79pDUes4XCeZ4vVNuBxmYoRdxTh0xuOAwOznOz2jI2t0H/hftyaZ9ManPHmUdFTTxdYGL
5zj3axT1wwCxx7HlqxPjcMOLUcXpjroJyLVRiAUwXqRj6bNwqony2Xj9RnpUeyfCSRcG2AhUsHel
9NvvOaTDdyauEwW6G6Ezs4miwYv3PSdBGwTrA32JULt9GV+ItJrtaeznQehLmEK8F9QuDZ8DrA60
RY4/VIdJ3Y1NDNmlhThRkKGZXkfmGzWKCKv5/jPZYjm4wqRuhyWRm7uIRqP/jpfuULnIvGp7cRTM
gMbVu7A+7+Wc0uzwj/Df++fuj8z3t7h1EB0CV6HqAGvucSWnOGvbVDXqWZoEjYFwlnM7T2PJlstl
bLgYj5w2AkqHskMZWfpLavlr3fxYVzpsUHi25Ar3ubAglEKBckIzowsltDjF3lLIOKFdoWXOX4HZ
tY2LszddEJMezF8qSPrPo3mQk6RmKEF5RnTwLoHRlJaqTljedtSLcLk46m66tx6azyG7nCkeesVe
O73tjqvaVu3N0HESaK8NemBTyY786xTsokcRxjbds81sTJ3rCAOEzI5fRBajbH9qK+q7XumuBxtg
AQ9NCX3hDlsmYa175brYpQ8h34CB0r/Pl58ASwOyPLwuwFIEHWjuf1+hjSxnl1tmKVt3sEX1tiwV
kiQQXBMfgafdw5rJpi/+2Ci/1v33F8pVsQ8Z8BOQisy7I6RX2u6qmfFtl+6LWbig4zW7LSS6iW5L
6yp3avsR81XUyf1oZfmaL/io5GHDMATZi/N4fZ6sq9oWXQJ9788cTfyZNnF3NNLlgWkHQezu7kJN
v52vRnTblZ61PG97ACjlqAZ2UtvVvkRZuAl0H9dndK7LCeheT8YEcxROMzvHB/qKXYB92p63zQtk
1OOnTsCgBOmGjrfhWU/oQeHj3IxEJg0U14nkZiJK1kBtJ92T/HR+AfKCH/2Ni45y0gjLv2xEJBnp
Y3mlfR0dH+gtXXqnkrG3jFbFPnxv99G7WNvUvvCEEmcFVpOfRlBjK+yfxs5oF09r9tTX8qPdiVv6
uX/Moa+k9cfbHNA+KHICHL4XbjITrT6eSrPYKcvyS7FrkS/QuPKlhTG67NuhwYcNO3iMwS8WF01c
IfGxHWFPju2YT10xCL0EP9sIP4l/T2941MPL+nFzqGMQBQx4rXtEYKw1x6sS5ZdtgbfMbV/PkKYd
ExO7IPLfNCyGveozXAgPCiXtF5Qiq8/ySV/TLe8cc1cF/TLai2tVmxro6lU23/dQBfWzuok+O58B
d5TJaaeRQTrya4415qhf8rOLQrZvL9YT2AH/7A0q5eJn/H5dofccaFP6aqqtzLRx4ytTJDLwsW4A
BeDb/EHD+Lg6rk7LcH1ZRl8iZ+bKfNdXOgwZd5JmjmXYtw/lMTs0vjEttsoRSCFlccM7kcEEJPmL
ORqQeKo1Qe2hmjkDX6V+Yh094oR6PNEl56v16ePs66N83AUNff2bfcO5OgpuDl0ZtpmnvYldibwh
NMHly3zRxpanOhYdc21Jxj0aDEriCeVW13T2Jz5IqCbN+jJLsOQ5Ma/Z+XDKc7cX1OIOvYs9mLfN
6VfT3A/yxenhuJVX8gpxGC8NkjHsdad00YbmLra9jTEO/Q7Z6Uayr+ETiZvJu4GLSjYSfSAP6f64
VoN0cXbNlbUYROCXT6UreDENE3lwM/fg904+2HvZhOMtJLXxV/oP0kFxX1/hPXmDl85gm2TMSLVS
cFvFhNCi+wwjR3hKx9flYPZj8EZhUCyEqTxX5+eJ8JCgcd/QIS/GIVt65Et2thD35arx+wmFTbZ4
EBePyTylznD2QGBv+1k7qVfG9OoN/575VxAS9SPOFRNxtUrn0UbxTqvzVh2GBn81A7ibQy4Vf1ZP
iDtaL8DhMJOuX9OP5APd0rm4inz12VpQd54qhzYoPps3edmv0WGY6rOQXwQltzfho92guIlFB4AL
BelvmG04hgD/oPeKyy+GXXSTQyc5JIkN9EP80BJHzWeoiN9aW3pMd9dH8VnCiFjyjk2QEjyFwY0I
FbAJnU1kVjHeJv0xtyURrMax70Ex4hIotLYlpA07bB1MsKilJFePyBcdKGbxillMA6Z38Uwpaw8F
j96WXpVXsXJJNpkNTOBkFIKBycbcWP+YAOUYikHIhN/wF2kB8zpH1T7HXg/bA2FL3OUouei2qnv0
UTToEeS0vaMj/TrQ/21RB3ljN2zH8NnBg+ZOcZu05liX5pnuVWkQP2sc2aM29lTqNrJT7axHbSZf
pxLS0efJlebyzU0jB6kx2XSQCmcxIcPUFy4RPvQd0xkcq24Lw6snmheOqX3lKGDJa72zjTdoNifL
x62GaDR5CXOH7QXKq8Sks+WTo6HBD+N8UKBrz+SyWcqML6x5dtsc46BQR9jAlOqoxwBqJovrKno8
C15tBRGfPevWt8LuwFYmgYRBYujWb9n0FhR8dmeDo6pDV6xd8UBz+bP0Okdm9tOrWONM5Zaz66y5
zYpizN1cZDICW/6sZ5xl0wg3ANg/ypgvjrFLPWyXHrBUu2Aku802eoBTiSOMrXHtXV3Tl3FhGCyn
QsqqZHJcBRejAU7jNOBtzHd5AjvDlvECx+sJM6oOB8POrSggvGlUwskXlY05Oa5ysCgJZvVXT/NQ
HwROG4kE/ZdxjYCrjTUWXdJXI7UTvyFLtDb1oD1tnx77Rb9+U98lKAxoHr0ivnY4PyivsN5m9UwP
TB82/1J5kj9Bmm6qdRZcHpj3zFTaUxNjZO3kSTHWNnwgMoe02mmjP5qTYiqumlUnDSBTNCULcFSU
CV+tTbRDA29+nqI1srhM5Qf9QX4w5jegQuY2qke4UPg3L5roSw3Y6koJTgtzaS6RSiRTKII+OHrx
o3J0omSKmgE4sApxsuec8J7r4tC1qUHxlPbb4w1Td95fOQjrUoGqa9eizblJJviqe+dps4ofIyce
QF2AxRxjQTKC1dbNM5fX/W3WzDSAxsVaf5Spi5zG133nmQ8mfuqPqgJX2GcV0pPh59kbisK/qYh5
ODA9xtcx/ZslQKHJkBwlz+exgDoiCaeBdUu6GxRgETd+jx8v03QmzLEMc4W5EhjFILpJMB6zt1pT
Ecn+DfCc1/4xnwu4fxWjwQ8+nzATGNtyrLa+Wo9VyAowenesfbB62Rq1el7wPAyA3rHrla8lQ7IA
mTHtfWs3oBYSh4W54e7j1/PrYL8GWE6b4rm2FDbWIjyEh8vFvjwoWLvpNDHHg2taNs98dpBZNDeJ
SKCbPaAH74UMlnBIIjuZGcj8zk40qg4ICH+it9ZfF/Ve+jyjaiZ4GkQiElZs5B9BDfnAr6hHN77q
DGfKxUudN32pP9VIlDrZWJlU0whbc/ApgbBGgub0CDHftgj1MvckjWAYg1XipHkyl+dP+YEvLWZP
QVL8aazjPX95qwPfXB1d4gBpzJ2Ta6JktWjBS+ArWX7mEcLGIJkIitfR7ESU3IJFW5TOZY0Lutu5
FsWB7klyAAmA3fFp0VJ11p/UN1gHl0/AyDe0WF6O43KaqDY90waYIwi23FV8Y65Nh0H7aDzNN/x0
pi8TEF9HgGvVjoMV172OhHrL6eib8gzIVOpmD1+QmS/Te4Zgcv7MGFQLeRU7feoXTKfGjo01E3Su
Tjj+XM1wUIxfyfHIWDADr2Pagt0kFybaRmVawmOZHrf1tJzStQmw7RsP26o2O7vxg7VoaeHMKixP
mcY8HwsgtmkHojTdrJQFGDDv6JHZK+vys3uzDtWbtTN2vODbc/fcPPvdc0WixvjgCFSPQTJIBlp/
duobbEJIAbGliO+35zJgJNY6wJ4JgNoXiafAsUJ/52Iqo7k4P9JIO3KSEas9Axvl1Mtzm7lsSc7t
kAVpa5+xrPpIMB+t5tYr/gsXr14O1hKfIs0Pjpk1VYsp8f/JHiAgSsNdeYK+EXGl2V+Bqz0Uz+aL
4pbbdMMR5VEPwdyPiXPd16S8IKbOhNTF7MyWbHnNIn5Sd9ZUmnWta4R+siHvOG9P2J+uj3N5XdF9
6Sv7/5F2Xrttc123viIBYhPJU3ZSvVs6IWzZFnsVqXL1/8Psky9+g+RgA0kQJLYlLZJrzTnmKOr2
xVQEav3dJCEL1Ve4gDA2mkm+MJD0+9PjJFTQ1o36I9pLQ78l+dKS1+NnuE8T8tH6bme74pRMIBjb
Uao6VE2vWb6Jve78pCa9HTnowbCoV5TKFkBmke4jJDP0I/y+1BiFkA+HU4V8TF+4MQS2WAGq2Q/1
AywBgmuLTVxLP29O3kkL4sil90qpEoCeP6tP/imiHNrJh+SkU+1x81uPWTNjAHT1cvu+ePjZ6nmg
NmTOqtvdUDaY1/nz1EzreTS89q/AQYSnw81+4Spz4l7gM4gxV8xuqBM2r++qNq9MiCKyD2aPA13U
/eVoDVQ46/Yuv7GZDw9h6utngOwitydcrkCLft3Jol8hPVhGh3x2w0CxsfuxC9YtLLjNvV+l2X1V
TKPbChN3suDm4ak5XvfiSiscbuZHZU96X6rs+BloVw8SMpTgbJkH9/14H71BmNxdp8ln9Dm6wKRO
NwQjQeJEHku5Dd/lGvDwnqWjuNfedQiYvYnSVpjl3s1/2vVCn/arfjmex1P5EAbZSdFwrDe0L9jF
oUGGLJrSieDGLzPl8wvUPfZdCMqXF1YmkLd0Ud4obqpd9YmNDpv9e1e4FDnxQiVWkeRCht0H1MZp
Ziic7plByaNelJIquzvI31zU53vPwHMSTIJo92ICRZoC/lOe/DSgM+/ag8RzzvcTodlPoyXNTHtO
Rsss3rTJg9PR1t9UGW23JVRL6WZfKcjZu6JVfd9fsUNLx0YrBIfnurncH0vu9uK5EhlzTLUcL8td
c0llAgOcx6lhIEF4sWiOv1Bj6YQzUXWeJa85QX89p/jHL1sdzp1bdhvQSoG6iSOMh4LU4yBex0EN
U7WtDSYATMnKfXOM92NiD54Wo4DRu7bTZu0Fxml3tZTMHl2dtvYfaw4Q1a7gwBGi+M4kg+sf7tL9
9YxKRL6bJBPmvT2hNHUIE3E5qyy2w914W0TslsUUO1Nf2BQfYmHCKvY0JlMGR1aWePXltUiOFeEK
vAc+n8cpuE7X7fw1rV1yDc0RYaAdMOZwSz99zdlWLv7o1vWE8YLNAfi8MLlhX5UWvWoKqjn4NQLL
A1PPpXk8U2kcZYsEP2YM2ZKBEMbb7XxIKNUX1bRJYGI3U3WR72v3NQUdtTeUBKqpZnYM0XWmn4dS
ovUBp92xR/w69NgkePpgWgcRdc93w4hoJr9xhL7XpI469Qp1xuJ2UCOTOANGK1pn8C4R/OAz+q6v
+29BwRbKaW+ugMH7hYcKIRWP35CdVzv11QYIvV9+farXWnCH8FHZoJAgEFYHdZm41QzWYfrF5j1Z
xfMrKNPTluc3zsEha8mIZnT5wgWCG3c9qi64JXqAmdqWmNm3eNH4I6+blh/5lA6YXcOvZjcrm+F7
LLqPt4eTwClw0kNWIk/l1DfCefpOt7qhGbm/d4f2UB/6nZ6aIqGq1dBN6Toxf06XLDg1nl9DT1SZ
j8x63mCWWu2behZQ6uFzxVOIRfUBtPOKcIVCLDGfK0has9ui2DDeROhL2cUOirXZllAvtrvYAER6
HETISedu26+Tab7tpuzs2Vo4VO8v6MUxCGX4OZyB8E9ZR9oIjIeA3qDMHJvFk/T0ZbvPlvpH89l/
9iv5JG/5oisl0ZMz1HhFv16J7bmwex6rh1Xyd9oJX1mE96FreFGaQCdPjFYyGL2+oARQDTNK3WYX
2rMcwnHOuahQd0QHvpMCLIKBDTCvWq9AI5+XxPHkMzk9F0OULspW0ma+C87rzqi/m2GdDfp2/mxA
ERkjLRktlF5BCNbYlCe0RU/Ru2Nhyy6vGMJooNdHUNQ40r44KxkUg6nw6RuBSA4qc//FILMz2Lm0
zoojj65APDzAYofDyRyh4ILofzeud+v5JIkBAjTETLPLCNQyhM/XG5nUEmfeOiaafl0xoubXwyi3
5TJ19JmFLd6YNzPr/ZrM4f09UD9Tda0vVUe4aGdmI/wqdiFnNlTf282aePFSTnlArfxpllCG6afw
wKfIDl6S8RCMUW3RvjVvr0uvegqjWAgTvJ/IvFEijG0p9ELwELrhh6OraGC8B4vIl/nCW3m3mBnL
jSmO7SoFxPTLaQMFnzNTsAtaCzgYHdZ3Fgr6MVab94H5LK2KWXTRBSZ3lvDR++mxh22Z2BEjXqjE
MLcU9KTmjfsJfjsRICBkq8SUYXZcaxI6phHTjdIatkw4USO35cfTEd39G6yszqIPo4bgWm3a0soS
S+/t7uPugVkNChlg0qeLojLv5uwwsPzI/lH06Ut1FNEX9U1SWjJb5M3Kr14h+bfbaghIYMQMlqPN
0xuGhVZVHG7Q2iQricywdaUkKFMnjxc60zkRNeFMqz1KzOfDmUy8tPGSxznV5+Pa0vNpIjtNPoXz
KuQe3NKCVeicTmJdLHR2TWgPVem3gN0cOWyIKl7Gs/dulV3JZDR4Ve5LnHos7H1ohKO7peYe7sDt
zcJyHn+UKCT/BSM7rP5NPtBIcqn6IufO16bzXvRIjrsXDg20Uh5VVA7NNFO5YY7jaDWWVlK7GiKo
qi3ZOMV91o5cERvFKd9E0ouS+225V+Fhxgt6v/sd04SA3YZhWzfXGCNxJ8FhGWHg66eS2QENNPZt
aD2Jq47TL3azElolLok+pPFr8euYo5C6sAPAouXr2ZSfOOGRdSUjm0K8cf3q3obQOp1Mo8bv7tMm
DVp92dHWPqpLUS5uynSUuRqdZH9OR+7jYZMfFFPt11NZ2pT5SVOX4W2H6V9UeE0zFcdTnQpCGkrw
rjVqccsKRN1eyKdtP1U53XLaKjiHTbsR4qPw9Nra6qttKJoZhJpkr8V7bTDrs5SH3VZrPq0szJLO
ITGE/VOktU0dvqzVPuixOJ6Ul3/NHDIin9n+xs6D16nqlcqmowO6uv11ngym2MeOCkDetM9FqfoT
PSjSrXxzteT8fK3E12ok7Ep9OW6Du7wZQaOs1yXQr7h+di4KknuDN/YsbINacxPocbollk7OFpV6
iRj0WK09z4imtXoXau4dydR3oS/IH34lQcZWPseAkwPjFtopgBL+DPw8VjqTnSeXL3LixAVpa2JH
U+3x3eScV+xkAbE3ggRj3UAgtvddMq3W2lE9pAxiUsbQTszug2qarbexkxf+zR6ciozpKGwMsTOx
R6zh8AG24ANIHIhi38crjThuYBfqS91txn6yUAhczoJC4Y6yxqivNPMeG/U2fBHL4jD2R3+Rkxaa
WxJhvjn1r5NyALdgZfMRHSLRy7SyZGUyR3tiy2hFzAg4KSC+3C3laVcvM3sNIw/OnGziSHjPo5OI
AnHi5noAAbS4ORlUoIkDnUcguZ3uKwMwsFVEoYpdUlAqjpIGjcoeQ1Fp5ppft54iBkU5fWlTAUxc
MOrO5qP3uh31KJdZUS8MLdJ3mGPgkFFb7WcMCYzNn+FebD9fThRj4mW/dFOixJk4Sjeb3PgRfjpa
1tIsap2raPWtU7QOFn5atGkSfyQEd8HimueQ2iAdkVCPWD2zqW8EBsIYKbwM6WFXoU2lRsBOT5Qi
PxAkIYK2Y+pU5SZ6F4Ka2EDdjGV/2vT5ZWY+r1Yq2+wz1fdk+bLvPlUcCRe6MYmt/j6DmsumS5yK
npijMXCfLaXmKDckKEaxI8uQRYEyHWgLI9XAmutKP6VT2NpX8O1FRKvWG9we3CqtXxnVd74S5tmZ
5B+d0wVtJ0dsM9fH/o36PDKTb6RYJE0/phQeV4ZpEP5wlO28UvM7Jmdv7J2j9wFNSRbPS717nUHB
GPKh+I4/ha8bWDIDfmdsHCku1uqa/uyeYvxqV1/KXqI+JCDx6SAIZ9ouk3aVmXTw7E5qZb7Wr++Y
6py8i+8QcFF2eNrQbn3Hn9lCvgDwkG4WG4mnw2YPUVqcqs2LCew4NvLdZNpNr983ndMdHlWTWGOG
sjj3YJuQWeKCU1E5Kf5oxsiF+bvqYiq8Fq3R7HHqT5QF4rfqpXOQsAWDv1+0NFPozGSHMGk/6LVm
8nf3rl5yBE9Dz01K95RQ30PpRPvyu6E+W3X77JR8zvOFOkuC2Mm+8ul1k+w0F+klA+gxVQ2Qh2S8
aIcm5ncIpb+34s0Z8jR0MMWgJdPBhqjxbtCqsZU0i0u0A3mueMwzsp7I5nxs72cOWPkA8w44uj9R
6FTAgh6ivxWsbXaK+pj5z0OyerqVu27JwDNv8zFZOnwmWTOjGWVpiAUhKi3N6T6kCzLLaWvTZ9nt
+wMEeBRcU79oLU1xmLp0QWJfwYtuQIfcwzzMlL10Pe+Vy8SHnr5C4QsM8J2/o8u51CGxeyMLVtxB
B79iEsWrQq/Eu+pSInACHtViCi9TYXb8IrM3WWdeoBLg8rJVP/LLAa3vrcKPiTa5VJf+ojVUvyY/
g0ovh3tGBxr5+k49RYbqMgchf03jmbb6PQv6WtLR4jBNd4wz6CBvZpb7mPL3MTjXN84G1FLXp31t
HLG3RiOqaKv8BfRXQLAYPXTm6DYUZVpldk9TAugCfFZw1aWA2CVXb6SY5VJ5p9NVRmTlgS6Z99Z4
bGm549FxQtUyFF9O+WSwYSqtjauWnNs687OSAzTgYxDxDr/kNRtDaLniGLpWkWGKh8maxLrq5raM
EhhwFqtxdHy2oBXVuX+8teP3R3TI4pUUXa6aI4tekkxTba0m0yx1w9IXJEd5eKOHqX2MF9fFi6AH
wv7mahhENVOxpxefsCle395Gu/G5O9Rn8By01dmFRl2aSh8gujWF4Y261xyjrGODfDlNS9dvo+Uu
haCF0z/x6MzlZF31HmyeTvbuZC3H9ig2STCleI4wItzeZGgx/PECMsdiAHiAsWFCxIeZUcV8plsi
QaCe0YJODJowzIuYm2CBJFD3krys2qx1AY0Rpp5iRDEzD0sES8dY9VcZHxHlphvD9PpqRYAMtZUI
1lM1dYmCEc2hCWqGbfaNXhhDnsZ8Xb0SMXJqRdy3i9tmCK5NUuRX6kyeX2H1PA4jf3B2+1S2Ywuq
pJseq18qarJ3kcujYe/eualEt9pPbsSsmfnLSgWzAz8S1yxP2OKN4vBwtsi5Nef6IsZwUKdV0NK5
WdiNNSO+5LpTzL+rK8TheDcB3gP4g3SsfuoVWkb2LzZAhX3H7OBTSovbR7jMt6rgjLmMveHc6dQG
e6NBm8c/DRSsr/qjmJgJ+OSqedPOiauuSltbo4+fsz6DYvo9ZULe2TQqfBQ5d9uUg9PJx2Qlwrxi
oH9L7Fvvhbk/Gk+zxEbHqPR2LHs3Kiv2CueV2BVjs8S8kyDyEZ4LmNDY6N2NG8JscBy+qPRGyZTa
fxxarLHWmi/SvBHoK5yBlowjwNtrjxs6jw0JhqxfPks+SmvycSfPcHrdSYHuF+4AOigrwl+6sdHX
xuvrcaJxpkvBv5eFHWwGSExUvT4zRYK6OZUO7ZFWr/YxZUGYwkZ6rodGynm+izUlssto7XXCRiLM
jStWAjFeOjYA6T20I6hXb2zC2TyFq0cfcyWo2UjflFNitlPGf/6DiagREe75lnVW6elvGJqBSSD6
WD++uIJ66dS4V88zZqU0REDJ5dBTxrndw9mjzucik6PJOApWAKN8cIvKipSBOJuSBYy8NJsXl+em
3j59zqPp48J0knYzHWZiS/ldhxRHJfDZfjH+ArpSvZgMTAakmfmAZCZipU/Woal3Zr9FcdgfhY9f
NL0RuZMgCdRxxTS5gZF7pejmtZnRR8Leh8txZNvSNjLT6xsnvoPJC/dVT2+NNGiuL1oeNk68995T
3ujUERnBYwwS/7XVztEOGWSyIt2GzZgeg/Eq91WNqpsnaKetlSWmc+qM9U6PQNfNG/tttuoZEYSf
gF7hKj+rC33/WkfLdDrGnt5q3RrBMr/wZ96RuEb+aH/haeiO0knYxsdwPzmAkdD3MG6GQibTqE4f
XvrOg88Dyu6BonDCXIrAHdAnotig8wFAMasFj5qFbgM5/2kzX/TrANwgAno7N3BDjgTe40YwdunL
oTCLN4ON6QVb84M/9Jlo6k49pwWmzCmW9aH7VjKTVytCQ963X+Cd932771Wjk61hgECeTsyw3iaS
9wFTJF5DYAdIEU/9NFlxBpJcqp3FzZgthro+dcBbB5DVzqf5dGwL03jBkYEGCbaiMow2GwSRI+oO
kceTEtoca7SYGEpcv8SE+hgUxploZn2dD+sgGh2Bxs0wNaCvZ8PkyBFfPi8bPywSCIAa6vH8frfk
0Oa6V/xEmShSZzJEatoyLa1qSNvX5Xpo8Fpk8aFL0+dnwyWuyD1FfMkigeuwQYE+ZiQPmFyo9kXZ
ZsAlFihLGQ0TNsjtVZti63StA7HzmVNj+xJjuTaQtOUNbjrkdpOP0wtOPgk6yKwKFAEE4FadWzE3
LTB8Ph1NbAwWR/G0SNwxAbPlrJxw8Q59AbI3cjPZesjw2EmBs1Hml4GAX0B/EggoBxi9G+EHSnSl
mlMqcHe+sCZvzIRCsHMisNudeLdu6Dm4Pdl2In8SgKCL2qLo0JC7NQR+IcCHlfto/N6nHIMG8/TB
HuFr9Mbz97pwGqXfumhiIhRSVDMnLz2V8F1e/gXBHSAoYQBcOS8yNUvid03Kz142OBybNbTzhq2N
celpshhBfoXqgDOcCQjP2twu4jwFfug9khZSyFbMCPzRUnijdJVSZ9KYE9V5Rk5au3oy1Sq7AwPm
9KIrBngKGUQYTbd+Tta15Pc4ONxWmjy/19v7jSxRsj9mMXBxqZ/i16YkygHPCtUQdau6WVfZeYGY
0j7Fu5A0PZHoWcA2J8ZreMiCAgJ02mlaWnnIgNXi6iQUjuceLi8zvtICh+LCSN1cVoIHfw/BfVcg
J5qTjbyi9zyOD6QQXE9JMR8PEimcniNZ9h+o2eKTym2X2IqKwXvAdptpM300vORrhJnBsMrU2oQZ
5JjkYeKyYNmyyVBBJl/5Mc5dzvucT9KYDZuyYPayJai2Qn0tG4ViySzkOemstvQ6dnAgHygFQxjy
SkkuYbeKnq4gH/uRR5HAQTqyWjoGKtXTdRlHhlZa2iZaIzgWj1wCyZOgKa35jzso9Z1Oz02rAByN
ZeLTThKTkxPRhtJ7FPj3D7xgrxBozIlgl7GTQ6MJLUk+yuI+brd3NButyQkiJVOM4J/QwUuTePZn
a4aLMHImlU3ZFHVLKsRsLkAOV2f0DFFnaTkLZtDfV18dXjXc1rSF98FMi0+WAY0dZXwjGrer3cfV
q7uFPtqMm+MNeXblVNUs4yZOKkyk35+ggvlHTzvwij+ldDGB7sQSfoGFsnC8Au4G/Cdvr/nilHww
UIdogQMOmRvL5Fx9jTlwIIUXw1nH5Gbxeiec9sDJ/sRl5AvYZnlbk0I3w5pn0RzUNWO47JBD4k68
JmCtwLhZV0d6r3eP76fOvJPHk4xpA99bL3v5mk6ozFy29EU/1Var4l0KHu+PRbjpjNAOUR+pAz3H
GoPIGVRQaICQHql+g4ItWiU7dYme01JOV915MF4nw3cV+4zbTLg4UMA5+hfow+bNXF60gbgG1lkh
GPZoXxeyW9rdtHDp+6aInPzHPPMgDPmDMcfdw9MXIeJz2ux1f+yBUpr1cfTZYX9QwJNkAoVWBqaf
cbVMCToFVCtbPWXDW+ClKXHNyO0MDzaP0xjYLW3L2gXbVXbpByjvaCp8xh/x8bGa5EZ7bAkXrn5h
2jkSveaNko52dcwSSD5Uujl1krSSN9ePxmGPpu1FUrNmHWZMSefsUDkVKTK14Y2ZxDqvc7+bdcN/
mrfBUG5ifK1u9thJV6GBmIi7yi2XQYgsjpoHRn7rlvPrGp6BNki4ltV8dNJX7XG80OyO8UpNFT12
W1YkO3PP9HvRyv1wibWkjfZhH0G7IOPZurmdDx3/PbaYVhmNhc3qPIEYbCwEU3EfjO9P6/tHZJ9a
a/YwlRU7+cgZwVs645ozgXL4uMTHFx+z9u5IFeFxMZq/29eFarydE2sJRRD+H4B6iPBL/eRQpw7B
ruWcnK+4soz/4Rwm/ImpCouWKIEJynw8Kn6nYqv5/fmM9PC+A2tAu4rKC5kefZC9at5xmPoHa1cY
/AZ+EmOxAhQwJcAvUZd++BHcr22R67V637EhutA7rEEOq5hQlu2/k3Cl/4pDhbFCnhPSeRIbkYH+
/sGkV6oU4k0d7ZLZW76YQ5iHgBU0n44Dsw84n60QBa5bTFsHfOACgLBFvYRg7+6lS7MKiuBpYG/z
+a9grf9KInlfgiTg8DoedA0/uO96O2ruuqgMK0Bls5et0xaw4B8UZOGPn16c4JihYJyBEcjvn/5R
VJJU1SVZss8F5qSGwDS5KRxm++Q2dRRHEnag3uI6eo/aC8hh+PH35ceQ8g9XGhsBUsoUVURG8eNK
l6Eq17CgRzvJeJu487PinKl0N/PeKRnSI2qDR7F0ZLuG/ru8zc7zwnK+HhywkuGGAOfGdf612ew+
dv5r6jOfM/2du1FN43RamPKMa3X3zGPqr7Aa9NA3vEweNxm/S9td7E07Nje5uXJdW2NX3fdnj1ss
Mz+pyUpPnh/KD93aUmeY5ndSG97Y2Hq65R0e//Cs++Pt/r+L8MOLpqhKUckfo/uup3znqeIdChCY
rta/9AO/LujPB0uRJJXAHnmCB+sPyZ5U6XKEO/og2TvI67eB2Owsl4kD/8yFsrRk+zS/VHNVQBNx
7YXpfQJMSMY/95M/XnYcUFUZ1Qy6+x8yhljt5du4RTXT0itA6lCON2EP/VbShpuvBWhqLUyfU90p
X/Ac9+AKgvAPpYf4Jy0FDz3JmERzSngA/X73V03Z50KRPXYHpjAOCplpDvcaANAGnLSUeWM/HcHM
7KenruAeKbt/3Pz/VaDxjE9k7nqe8zHC599fv3yUk1cV8/RxCF4LlGZa/dmWbo1UNIeAhnkS5AK7
oC+9O2EHzLRDRbStU/Pv7+PXHvfzpiAqGP9VtgBkvj9uirYL75PXSIxWhbSpJp7eT/uGGeIKo7cS
uiIASfh1H6JszSycVrI7OshgWY8ge2wYCjApyHVfLvxJ9jYKPWI8lff0Y5ysqej+/kb/m5iBIAjT
EcKRJjg1kGn/+4IJt6LNJHV85+7tvgeaDpRsI1rGc2khLluLqoEKJEOy2U2F0//na/94Rq/k2zzz
+0PYdcHb/MwBjGSUjsQ1Zpijed66+scZOGzwPy8KRi7i4M2Ea4Es//5Z9ew20ohwyGbS46iDiTCN
0GDzYQqaxv+4Ef/1Uj+vfyJFXXNL01krtPO6fo+kpVAtoiq19fr6j4/1xyOH2BNMt0TcOfEb+v1z
qUIeFXHbtHtiGg6SiKqCwkuxsaB7T3cNkn7dEvy/X7tfN/B/1nIyGFwNNsNoun5/zVukP9Q61qI9
4MkTasmEAFizfYfkXn7r2/y9CxfQHCCGWtDika7D9tPu9gM6mXrR1j0SVohkwURyNdV5ffZv4FVA
RZA5cu/1AfUyBgxjIF2IXvEd7+g2Q6PeMVArc/NuiW9SZr0YEDEzn6gHptCpYLUS6IrZdb4yh7dn
VNhOUNTXdvPV3qY0SVAgoTiMj6JG1zNyxoG6hShClCTDSTOb65/jjXZWPu8f9bH7Z/U1nPr/WS7S
lgmAV0lVUn9cIj1TIpzB82Z1o8EaDdFGkuQIKiMJIJAhI0OOQywK7NGNnq5Yd9r679drov2p3NQp
FnhtihNyx36/YFHxku9Z3Lf7Yoam9gH3/KIdHjv4NW1j9kuGS2NjyRtrIdFAuXYBng05gF5idzAM
x6Zu6B9RZ8DX8/inOezTfWyvwuWmDEIX5g/yIL9wtENkxutBbwPNypa8ep66lQ1zyEqsfA2jI4fl
y2ufXXifsYH7hh2usm2xrb+IlzCFYDMyGGNA6NenaQCdQEJ1BNmQRdo+VvkxtLN9hVkiYggDIoYV
qsYBkQH1M7m+/ji425SYrhig2Jh25vzlwPpFi/Okl2PQOr16qPfQ7t6Wot3M6OYvwH/a/PEGM2em
WozJp6VVmczXjQk9QuMAraLVLvzzx8PHWSZeq6G5Qf2C5gU2sCMGA0eMoQQ9CipRF42qyxjeTqdY
3gN8vLAzlVA8Tdybc3MYYSCoKANgoefieUA4itz4aacLJK526KOh2j5rYwSLOLez5WBe2jvR7DNf
apvW45axdWe8rygpMauFRhntBnBS8EFg9tikimazlRB4W/gSYLGZ2mcaUCh6ZybmFtPIbIYJzV6x
5hMYZrz5+gveBtBvjfUHkwkHpxSzOMpG0Lj7Ga4bweM4doYONApwM8yMUzqHf2ExHEfhtkJ2c2nx
V8n3E6RfAta0eKjBWjwF+CAm6DmnMt9hNV+pkwAl5JYwjGZxpfdRBywim6m6z6jdeHzEwdX+mgHc
BHAVv65bwdzHzH2VQA8e4MPzAp5R0Lvqe4WPJnRFM3eqQVlgg1kat7OCivs5S6bttodc9p54kAvO
SKe3mlcskjMvbJe7nkRHfFXLNyY7hYE/N5zfPcgnrWR12CcYFFSGDRmBjxJaSCNwptiWzvtAJ7xc
kY8NQt/FMBQNcA01dLoXpArmEenFmvfCSzIjRIw9vPSg1vJC7zWdWOVb8Z36FCJWcIUi0VrYkEIE
tFFp4O6ZMJs1OiNgub7xigFKwA0U2cRgHnnlwsrz9SJIXPu5hIxkXyYW8ax4gH5v61mQmV49A5jc
aaHx2ifBdan6i4lzKQ7QHZZslc4JnY1DYqbiDkiJKhsTD9PMfo6gCxLkVOCeCu0KdU/li2ATgxkD
8whIkLWd0x/cLODMyyEofda3NMq3yfKKHKX41ozT1TylrtvYxfcEAo2lBJ3/OqfOJ/MuO0mMt/Vt
3c8BbUCS5umWusK4blvvueERsFSezuTU+EpvivYUhM+7kVkOfBI77xiTLjtGIKwMeBiq6unIv6Jp
lNfShalq5Z/RjvJs0iZa3Qf8O1YD61IuDWDeG046VsnoLbIP4bw9VLtoNf3MHYzuvLQyuBPdwg01
g6ERP3v4wRripUkAmYmZG9rrzFSNOy6ii2THEN3qlol9H5Ahk+mmMc3MAkldZGSu4mc054e/b8//
TzT784D43+35R22STqKJlmVpuxe2YBPf2QoGHvqLxNJ8/JoZ0TNpdIetJp9LH2+qxQZtzqVZGUjY
4mYfpQmTDrzjbk4ZdTmN35rKLAKKAlK/ooCVnIfDRmp8Po83diYqghG/cxyVmXQYwk4/PhBGIPA3
iQ9GBWiQprxgagSjVt0ghDFZOUew8UfejfetqdstQg+MmJsP2pvdw8zNl7fpfGBNDzET6M2G3G7I
tvh/E1eDlXIKxxU+h2aPPnXuKfhMe4Z/3XR/RPVYMDD4mICG0pnzhJQzWgSjMLaJ+TplPFW4yK+e
Vm/KfuirC2Ahm0PI5UF0m0Vjq+YjYO6xJuGAJ5LPu2y9bA4B3Gq9EY+SZuIlZL5dp7RmtrKK5k/3
eyZusbZ16hlxAl5odyakXjTan5woeM1ch4fke5/zg6CxsqkPwon0+PdrLgyX9L+XnFAVMhP4/dOI
TxW6xzhq0mLfPWEVXD11M9nh+lnjfsWs86xdIAcoVP/jfzQnv6Ce/7ywiPx/CCHGp+NH3X0PH1qc
J+LAR4WxiYkeDdqY2tFUfdzNsWmOp/mZA81Ap2bDqWPLGnbZ3oaGYGSLx6Laf/59LaQ/rsX/vKUf
qEkfjqu4U8Jmj5Rw8NzhRJzCaNmV6w6JWBqgnkWR1C3q4GEcVXeyvAWddVvUnSHP5Fm7yzwipZM1
t9DqX12D/MfK6X/e24/KSQyTrFNE3AsSX/dgAViyOVqi0QEv7Gcj4wP7h6GSwTYe5QInU48xSPLO
tmY8HXgiZmnVM+rc4YQw7g5Vubd/0kzpMzJRdn9fxz84sAiDzZwq6TJF3n/8HV5tkTzTCG1+9/0E
jp6cixnsLC85JbuoN/QtA6JjNBMu2S5GaiXbg5c8AyfOvHoOfc69ItJO3VfAceSEnIXFFOjYlS3V
xT+Znv0+xW+Er0J6tYXOgSOBgtXKdacEQhAu8UsLorO2GM04r/2R/6+uQ/oTvICXKil8MsaCgKa/
F7HEoUttGY1fO9ntyONAGeyJbOKdjcQEuuG7gKAUmZ5LEWTmFD8cWaFRnSUoaxDMI08/QCr1n5u/
r7o4/hPsoGPbqQ8hRMSE/OiG1GdeF+NYxf9tpjodDDonmeFUxyxeC3IPa3dPWrzwlv4QpoUXbiOr
XjCFp+GpD9C89vWx8NmrfHkRf6eH2u3MyaLw+Qa0MlA1iFHZiO9MKqi8E3Y6n5nhGhutlY7pf7Lt
2fihq1tXphwahfhcviBKxQx7sNhSFprfs0cHw5OD0tIrNq0F53RkjdaUkrdlvU/XuGTiPzDaxGu+
X90UCw0ovsJu+8U86Wt8hHEIMhhu2afRmXsxhxBkFbt3w6Xg4SCPvdKNkSKGswyhz/e3Blv4aCme
ssPYSg43pCe3NVXEZIn6dMfAR5ehzNypdCSiejrrdRyZoQP9CPmVMYFEJj4xB/p+MpS5zTVEsqRF
ZOzTI0xRQP0pAyF4ARRLLnkz5gXX9AIUe6C4mUyKEGsgkW63kp0uueazjKkzYiNq+rcSNbQgGhrn
AXameJXnDCyCB+DQNlqnZCP8A4X8A+KsAvATsCepggjo/vvtKqVdHStyOp7eceQXoeVAggUBSN5i
uJZcgrj7x1BBGXCFH1v7b6/4A3cQ4yjs0uh6n9Y1GfcVWQeZXWfuGC0eb8WOHt83FCQ4J/YKgooE
B4WGMnjiSjEpFQzrz0/iMEbuBM1V9PxQ5FcwFo6T8Lth7p9N7m84rBKc0DJNpbVpN02NM1yaWXXj
3pWg5U5M7mNXEA7jVDZDXmbUY9qPz94o+QCPhX7UeFJHJAVXKJI2us7BH2IVgYO9WDjNY92gbGte
VBZK+y/E4h8r86MDb/RUiYW4wYYZlwoMPLyxBaj1j6P1T7AzmLswBFILA6T24xyrqqRQyvLBcI/h
CvZ4KpQPYYv586O+DWKr/yPtvJbjWLIs+0VpFlq8hkidCSQ08ZIGgGRorePrZwWqpwkmcxBj3XWt
eG9dsuAhPNyPn7PP2l1hbIJqruYwLXv/vPUvo0676xdq3EJuk8UChxZMsKI1qV+XrvW7YUdLp/X9
Sndlnfvr9i6mFwnfojPMXDgMnEUXNg2QW1AOM0nk6U18dzcXb6pRvEyPKhnBpbQ9R65MU1qBMQDT
5/ubmX1Z0+f75bFVSuCVZ8zJD96uovcclJWdbqfSqjEzLa6uA3/ej3KxbaWR4ntePGlo3On9nB1p
03HCmIsopZknp1wEdlGRG32apcrDjtD+FbGj/fC+2axWt25quZxwt4/b0+/dzOv618VeF79OCuVi
zhfYnA7n4kxD4Dlyzi3iV3+8MQJhkw/dKihfFyKNPHQ8y4uXznwUtI3BUt1q1b6aFClC7QTV0Ry7
u+/f7pUM7F9XdfFNhH0pppoujrtIQoOy6xpXTTHXcVmnvh9InO7vm/n6iWL9Mo2GqE+qUZ3erk30
TI8UhNnaMj7Gw8+ZLN7cUOrFRCryNh+qLB93effcn9/SbhmYT3L+5I/7MjvKnMdQEf1/7Csz3716
MbG6ym+FWpLAonQOGuSm3/I8x9iN0b7MrTHXP0usrCeLMcC1l+lsOUxkoZhWs9aZPszABahG4bFc
zS001yqlcKL+jDTNoS9vzouzhRcH6bCTUtlNUEGMMnCjYusvPKCqATtXaGvy0fRuSgReoPZ881bJ
cE4nMdUU99/PI+nKGejr1VyuEp0YelXttTKlmBf15iWzDjeVvYEueFu6+EC4x+N6azqnmc/36nfy
5xlcrhml0aqiYvK0wTOzL0ok05Ln7+/s6vKnQ0j/ND3Fr/Hvx+zXqprxe/1OQctKwiV1gc5oxabw
J10rcdf3w/17RxzWoAcC0jcEQbpUOhhihNBhUfW7kr6QLp4cAgzSGPnvNHr6fqR/19u/R7qYP4mu
5WbTKiOeYq6QbNPxDlPiQptxx/j34/t7lIttqpdjuexEZmlR3xFBAnKXZRyMUGKjGJxZNWfu6HIO
LoogFipqcjuCFzzLamXViqtKjq3/1YNTLh5clhpNoid1v1tUbqkdeD2sWog0vx/lswj198r815O7
BEnqoRFoySAOD8Pq6fB6WEa7mwkJ26830oYqI5Kl45ROFqy1uemsnzNfliT/szH8PfzFi5OTRKt0
3x8O+k3lEij/xg782D7UAF85FD6SWD4o/RLu+EY8YMskWVPLS7b+/iH8+/H9dRGXW4Z8bsQ0bxse
tZDiIYekHew/uj3/LvXRGHuASMPf/7shL3YLTelkLZBChNb1Ki7XsfzEqWJRHlPUkD9mo9+Zz0Od
tucvi7g/ns2iXmjSQXtERu21Tv4ckz3sXRT9/5P7MmSwgxTQUFn8PdJZPYfDojCEnXjGrt5NfXUt
E5U2CRGjNzhD9xR2+vL7MdVP/cg/k1jD6dNUJ6ahcBFzn3XMHjF2AJIDvbtyk+fJXQnxPtW2wIXD
YAEVI5k+7r1dsKaddilih/cyaeQSW7aezvaZdPqEkxbgb4xOZUkulbpJOY8wL11idr1kkyWPQr3O
qe40uD/pDyDG/MweypmAQ15LONlt8UyDyqfiZaaSrTgDFVYdhOIrZTVszbV6I23TjfyiMg5aO+fF
tx8S29r82qziHXrPdxDAFKdMpDiY4NmtzdEP6o/hYJTqKo5G1QSq9IMEXq2/p1occScjQBOTGwHT
aNc/esptg0vfsU1Z6POvxMYlrrJeJkvCHFCnt0bbsVFW2qpwqRpYlFiobPwG5AMXCz0jtQWOYNZT
Yr2LFiT091cekvUikPqv4UVQHbZpWYIETBLcfh1s5FPk+qz3d3rCyPbdPLwH1gHRFNRCS9g8H38s
Vm9vj8fb3v5FU4+dkEwjtfOZBkS5TQINCiB5wl8fk0sgTk6p9Xy7r60RUqdhDc7b2/P0r2nY+cQ6
fWj8rWCn7xB+Nk4HRg1t7FY/tZS8O6ckHUtXFF4FAdkSqFC2Zd3eUkHjPSec+Qqu+x3q9vRv7up1
wmX8OjsPpHuOOBNb97X9NmlFg4dJTKqQLwrsj+fnDxNlVGA/65NGyf51xtIxscEyKtYzWzPMq8my
amLJQZNjoPOGZite4AfcB+q1pIOhJk81MVLFPKOJr7GCUrWRIW6ODkgAII/ZanrlH0BirP3jx+qW
5l5cmsnhf1460vQd4BUgSBW/0o3M8pzYtGNYAhCPT0XI7XSDiEABn0UT8x/OF20SXA036lmrX88s
LNYPsNbU2orlIzrxE41+VAd7RGjTg+5p1RQcfSss6ZJfmltCnJ/6Vn6S9gKP2rMfRXv7hpzVitfd
ZiBzFK+FvURimY7ItUkm93R+zk/jQdv1h+qmuhkPKSpFbQeF66Agkw7dxEHlxvEK+Zvr3tv3YPGp
e1E/pog7YUjGpfgyNVZYcHaYzFA40RePy+7J2MpLBSaJv2/4dwOSYbIksavxosa7sNt0yhrgKp1m
+WpANUx9wgbZv1o4AxmtatdYTz8nhzHTUZ3vFx5xWs2+W3emUOHLuiqq49B5wUAqY6rA0tCD8VxY
QeRzpTPggJcuvAvDLbL678e9EgazYX1Z7y5ig7GWh0Wj1yKJmpHTVGhYJjV7etHwB82prJ6tnrxj
Q6EHnwaemLeMObSbM9vmlYrEX5fx+Xi+3D6iFyEXE2KH3cvhBQHlu/EUfyxDx7LuYovM/r7f7n90
zha6jm/dCzt0UjcnfVZeeMXI4+/ruNjeSq2OxkrkOhQWq5cRDSdGHvnynXUfuUGyIiG3uPtFGnQl
H1YcEuilYU0p9vu9jmr6pnFc15bd7X1n/Ubxbtf0WBzHW3p4Mvf7F/fpTfDNhPmsd315YmFf6HWo
9APnF8qQB8EGvR73UI8jnaWJrPiIkapTPRbRSvFJZXvWHXrII1LQe4Fyrk+Jmtap7gZpwIR6js29
sLunJee0O31/peK0ZX53pRdbapyjD1so3nA4/zJObG8b8EM7maa70+LVuxXfFg6Z+OeZQf9N0v39
Ii++p6JQsBkzInHXQEyTXjmVVNKxHacOiUcZt5lhG1ftTMQizg168TFVfSYQVAzjFGir500T79KO
csL5TpROkvc4IpFqxveZO70acv75gj9Fol8mQl1pWZsp+bAL2/ua3uiBTq+wgzkYJFMKfMyfuxq2
gR8uRQgu/k7KaTzL730gq6o7IkBWEvqOMPb8/rqme/3mrX+G618uK/EWaqafOYaGxkpLXV5AYTyR
jqrTu+8Hmrv/i7i/Gfrh7A/kFaeau29DkqMKTsflzDlXnLmhy4OuLsmhuMhBLBTGsdeooVD5kNmC
8WYvEDiadusrbhuiDwhfOhrnNNxfk5OUNaeqXtjkMb6/7SsdDX/N8M/q3ZcHbJay2KdjB52CiFGx
W+K/gHJ+h7CFLsjtXKLoisj27/Gm89fX8fQk7eWyBqEAsF2Xn4y8s6tWdovm1aAfTBQGEIrlUhlH
K64LZ9yVKJywgBZBVfUDfbQY3pghwJ3fGWX36CNvJEC9R2F8DgAOLLLKNbXGkQrklP0w87CuL0Gq
JOJjiFvGZdJQqKh0BDknYPzbjcUKY4mqnikG/T/mx3+PcXn08+vY89Ggiodmq5y8Nyc5ZsdoHe+Q
4+GjLNrGxxRppqvvp8EVDfj0Wv4Me3FMyjKNjz8VJcDkBD7O+8JaFhxSWO5NiP4a4W1pSURLnLij
mfVudmzp7ynRDZ3pqV0o8uktbmhgBV/j0HGyr29bJzsWdxiCpauwsEf3fGO8UAq0k5lT/2e6+99l
5s/tX8zKkNETXQy6nUyjogkmrfYIfSl6Yagxlf+aBg6OdyNLb4Zu2EH72kIKGn5F9MsmCrZb8rDs
m20NxEuknzsYaLPgi+rfE9poNM5Dui1LhxY3Z7qtJZbvTtpEtPl19NV5OSwXIdwWGiFmQxd23y/1
HswPXdEoafq5FWjasr671YvEXp50InUtMm0KnDvjxJ7C6X5+XZkb5mK77pImSsRQAcy+mnSoCicS
0Xq4oyXfHYnz6cWz9Znod+bzVC82a88ovTbWhHF3zo7d4rcZ02w8E4VcX73/zJPp97+sXkotm0Kt
xP0ukVY8vH64Y5R+oHN4Zj+eu5cpgfJloESpx76oWGqKcfWfTNsguDPf/NUkjI4wgu6TyZz1ojCR
p1klqYEqHcqXkk4PdIc3CQiWZQdb8tNvoLVu/TftPt/l65HAh0yQlT2I2wjj+XGwRPSg1UwE/xlv
/jM7v1zTxTqUyjFV0UGclj/kjFsSFDbMbyq/LZ2hIGjWwcykub7gfhnxYvXBV1NTu0gad2I+QHup
oB79hkh3v2hFu9fx/kSwgsdd74OSKnFxUw1AhCp90cnp3HsWnWNzIcI04r/PQFUlGYmZIAsXocgo
ZlqUhc20JUNNdsVPPXTweF7TDDUxf7+fBlc/VJr+/mu0z2j0y0yTDRRtgmGOuxpL7+wu9w8jZjlz
VrlXCo5sMLqB4EY28RDUL27KaDRx0NppFURRGh3Je+G7szhC56bJq8RrRHSNJT37QFi+v7+5kS/b
i/y8lr1WH6XDy/vhXXYeHu7uVs+QjYrlPS7xcy/v+kf13/dpXKwQzUIZEkFltN1Lc6QzhzzJRAgP
7B+y7dmpG7vRMl79/P4ePz/Vf6YM/VuTaAVPYu1iEi9aKVXPXtnt6rPm6mGDzeBdSddCUyAD1JEj
+SupxG13E9ydEZOJR2E4jdXOBHumsvbLCxrLfYggPYm08Kj0RPJPPTKUAa+moIJpMoVgwUkTtJVR
/pI1Su8t3U8LSAyKVQwg8cZfWYKBUh5Dg8mdDDisJCJV13GkhIPR0Opdn3y0uk362kFThu+iFTO7
+NVH/+UhXGzinSq3uee14oGmblYNMm6sGM3/cpDpIr58LryCVAhHSdjp0L1gjg4rQUbugKMokP7V
96/18zDw3Wu9+GgkrR08OSCtktIjv29cpCJPHaouIqJ1hdiarCpcZ+jkuwijGn9JZ+oa2TzeL2/i
xMkvlvROzs3w6TH+e1HYC05yGVlXLx5z0WZB7auBcGjcBBchk/zKZIkAozv5MWV35o4M148oeAQK
8tQHJl2m8FNdKPX8TDUkS3ZEWW2LS7q0Mju4sKcmvRPj9UjMlR5a8bUq56zLFeXqAvll+Iv7jYdR
UT0BeRZVUHRu6B6s6Dhs8SZaTj4YI7/qFqmdu1+/oLeQSobuwfSDP/2ZOOzIwJf82RTEN/hbNN30
hJDbh2C1nP5OxGdPGW0dOSqTFreOqZ8hWSW//GVFtn9idMVLcqx0h/hO9oufTI63oFsMxRVtGBX5
WtJuJN5JLpHyXcbOu8ToU//mdMU9CXEkZZDzolWvWJ4xkRzOR/AVamrXyw77h+xEjj9bJ0evtNT3
AdcZxpjcgRZcC/JFJ1t93NH74+Apz/2PTnw75fkVevGL43k1ZY0Ft92bH/Tt2vp95U60cYH7Rp2M
Iv4FfTAXoqyCI79lB08VBQGadVbxZnqgU7oZjONnBr9gQCxHGXiyszCY6CZ4bPgTPNIF/6VjjFBy
QM/buO1SOFF1BxPI3ULx4w88cLn/9bPgUVkVr4ITjLu6m3L6vz7uwJW5Ihr0W41kIKgKIhjBeszo
85iy0SNym2Ijb4MHfaVup/R9AZvubL3Rr+GmLr15mvXBoZU2CjCJuMNNmXRS5N7++aNwsIuzJt21
Qoq9R/1IYYBMtrSU+Um9fSy3bz+Q1J0E5MUTDcK33vAIIO/XQzEMrd/Zkt/OLcgMeINNv0TO9Cs7
FHMk3tSczsdlg3cZYkoKHOhE6ctQSdrp1HYm0EO5SpwE/XzkJA68h23OJQ7L9G36taHhA14OBY2P
zcMGE7n/PMOpdsIiQoSBWdDm/eHOfaZAgBsef6M5HIMJ0Z7SADiWeuTiBy4cSiG9RXGtk3g/cyqE
o8H1QwB21FXnPNPFQj4/c+wfU2fMY4y9ReIoz761b5zn3u55mrBYXAo6z+TE51amqxvAly/14gAQ
1rLeigMxxicpgu8iWb8/rKj0iDaVAo+LB9r8/RI9uzhd7PetPCaJfu5oSSzdSgfrwlZqGvSBUWCM
YDdqQUtYRalvwsb5r/5YL+VwTu5+Pe9PAl5mWdYAJlzs/9mk8FPbipBxCdFxUhOubtVTSS3x+9ud
7uaftf/LOBdr4ThwqlNCpAZCuJ5CDO1APlQxH+v4/fuBPmW2342k/L3P5p2vS6npd5iljS9A/6A6
iS8D7Mp1dYjuvLf2IzrmS3mXbb11vgn3cWNzQipoCvM3fbwDZSPetsUPEdYdcUi7RgZddksJL75D
v+3X8RKvK2d1xvw2wuxznApj0NzlX1NRBvYcee3ytboRn8xVv1Xo5pqwMeJJhWqqLKH8rYni1sYa
DfUpuPWPUwuTK6/aN205/jLW1a34JD7Vb9kD9NvsZwg0Zi5rcn2um5SeCTkMU7h440XaGUXUyML0
JjjvEoqgz+GkWAR36TgTh0xhxr/v4s9YF289N9tSrMNwkuG2m4nLoJ/irTe70cvTNX83zsU77zWh
bRVdP++bbbw3DuneOEVHaHdhcVP0VqVY0UGEqd99GnmA2cX+hv0XH5/4GE5gUmNZUzMvXPP2fJxQ
ML/kzfez8tp3JgkcySZVlIxl8cWRmU4NJVD9+PNJOGfM+KaeRrYSrJzn+iaudPlLf411cRSegAlR
JiYDLVBUIU1y8qF2l6CNIv3EQU2hZbR8zduPs7lVfBpMpZMvHeT+0BAfFQC1R5r5vr/9K/Pgryu6
mHNNWJRKE0bywSwcA8tMxengzr4ND+FjH86M9Zl4vpgMfw12MRnMqjHy4twumAzaYXFPXtA44Pyw
H1byzRR3FpV1ftLXUuSkN9njAquLettvw6NOO5a5xY39p7ZWdvGjP6Psmn0vF5mttijj2FAymSLj
4L5ubmg0pbPWhRJyf6L17PtHfi098ddjuNjTTC80016MxZ0Uy67wxtpsM/YmNTW7NAAyEgC0T7FZ
rBAHycIrYke1A0W1CH9HteFGYrqcuaDpuf/zXkQZJ1pRJgeuXywGcaFWkqG0/U68H+/pu6Qrm/oF
LdatbsO9Rqqwg5IHd3Jm3KuT78u4F/NBVWK1XuhqtxP0o1Ficyg/VcazkY1YCFKv4LOAsKsfpOTO
kKY0+aQdNHpbqE5gGEjH6nYa5fuZi7q2/UvCl6u6mAyN7OlSH5Hm7BG0CNsB9iSwnslEO3kzXs+n
8GcSr6PR9ZBG/JYI4eP7ZJsdla1B2/Cx/qlAvMUsxS6wc7L1HZZlTyE97pVVknbCj3w1KXCeN8mm
pi2HRnE7XVG7vlMRDwxrUI4EVBiI/EKdckpp8stuy5VBRRZqs6vd4GS9gHu7EleYky1OLR1ieILQ
mLNqt5OkwsP74zU+BQ79uZAVFjt/VdyktFjmbvn0hhEMlnP0HQlL+uNoovbXxT2tuJNVx8xjvFLx
/OspXkzySFO8PE+FboejKz5HebP1qsde5WCVPZ8BU2tgkIq59OeVWOavQacJ9+UkL3e1pFY5ry55
Gl9oedFv1Pty34GlX2pE8+Fx8kVs7YdJAfXsH6EPDp/EaRz3HH81zOyx19JUXy/ncmvRIyVV/JjL
EW/Op/gWS6YtRyyX4Sf5kPBS7ZOH+ijTST3z8KdV+5sP2rjYZ7I+rLTFQLqxcYGxYmK/IyZC64WH
RW9193Mijet76J9P5hKzI0VmYLQRFUeCx9/6bqo3tjSGctBAKTNzbzOLxiXaSG4kyQNuxOfJbh3t
3gHluMJhOmUCqCam611l2R9BX4Lhn5nUn+ym757rNP++zK8xFYMonp6rdsJkdh/sOhdl+lGjXXZc
Qlfx7krHvPHtjnMubNlPQ7uSQ2fl6AO1Z3zFjnhHWzlCmbka0PVdRZZNGaN0Q9I+22e/XJs2NGpJ
udU7QGyB1HEc980hevyMrFosMYt9fMTk6UAQNQd0E6/0XRLXfBn74mMvPHEQzqkiAQPu9rWEeI90
olFS3hRuY4oMwVqge4hVviXkaRvVyVAWmkA2TND00gL2xnB2qI3A0TzWDVnLvBFBLGMxK97Q3QZ9
uiQhGSvYpvS65WdTcoDeVKtNQYHXk2eEb2vBo9iuOo2eAPO+XSyWRcspW39t5FOI9YuaS8uxVq1F
h+NTPrpBCNkURYwPkDhf7PJhT4p0lEBZhPrHoGYrs9iiM12WJsbN8XEoWyS7kWSlSkZf6bkA9MpA
9CqkMuD2cRtrfGmBZ6yVcrFZVKUj5emqG4FIB8gKJWqN+LcpKZK5PluV0osm8SLSZ79HUhk9x1iF
URxJYOM+lEl5E4wPeiYvUx3BcrkApQ0aYfJ/i+EWg6aKyFKW8ArPe73CqCmQpdWIY0MTy1tvgtqY
jxp+HQu1mPkAPlPd/3wAX170Raq0j8VkFNtzu1uUTmosBXGV1+sFYlXMRXC8E2zx4/y6uD+ftG34
0/wIefeY4BLq+iTVUI5hDxq5gutvprAves/eFz/h/TY0OJ86wJxncOJsokvM2wjBTZyofyyKA5bA
vro3zRsgtfgML8reyrvjiKbivdL2+LpJzVrBMvq8QyoQUOwF6C2vQ7Ik3VOAwnCyTZWWugM0YrtY
lSt/Vz41L3GrOV39gs1KtjgNxVaV51aqq6vwn4elXqwWC70/K4szJ/ip8AU+evkfHcZIAqbZ5DNZ
i2snra/foHrxamIzaIZsEBDK7W6W3d174G4MFJvh/d1KreCa7Gk8s9cBeJmb+9/nu59r6e7nUzkX
Sl7dgYHw6QIyaQG8198rpKIFybmP0GZPasXRJGTpUhD+hwbWWxDR55olFh1HjphFdmOC3fEwFqO9
NS5xRjek3dDCgpprDZOkucu6XKCEPggSn4cj4hO/YG1xQMz7m5eXw6Gylsu7ZJXRmuxsli/K6265
pJ364UZ8eHgIrOxwBw5DPdtAY4Zbih1LTqnPHxu0kJDm3w5k3pDWngAtsQzZD+yzDWpZtbYe0qW4
A7OOlzb9YDv0Tbset0jPeoh2ipsAQ8QWd+kzKepnOiEYSkSk9JkuPuDVflusHiJ3aS6XEdyFB/++
fodP/oxz3Lh67jzSlfg639JRDoLZwt6ytp6f5RXpSKiDJB3Tu+OP0YZp84SQWbQpxd0bzyRGBce1
V+5dtN2vakt7WE2zwr0H/givA46XA+caC8XQsX931GXBHkPugAHMX1TWEAF6wDzwHQNSfXYgqcvr
DgzRSpWPrM+h/XPtWxybwBLsSSW6+KaEr4FDfvr+Xnm+h/aCjZ0FbQYZu+Ub+9Np4jrNxAdTeP7v
EvVnBl58dcM5CJtM4avrydt7ZDY8MPXSBukbpm4ThWTxMHeun5tdF5+el7fm0PbSfyS6dbfKCTUN
NOwZR5UZMZF0fVH579u7RC8sPKkJaE7jAwOfTWjJQkzsZS1oa/fybqmOtwbavroFPsxOqMn3Z6c7
PwqTwwO+emkluh0CYjn9CAfKB0+y+TTz/KfD4j/PXxHg0QFxJRqZbuBLHOKFZQN7DZ4uvkpLyc2X
k1a9c0A/1KupljQz3BTK/jMcna9gKEyBTNJFyO8LWS4KEueMJDt6HSWIrCQSc6ID7GIBJMFEuYfC
Jc/GglcPOH8GNi7uMzPiIEoSUUFmyypCtwd6YNhfD68bz93g4+k+Z5vcOsbuNreHNShd5/T9rV+d
dV8u4OLUXhWBb+Zx0u84NqNe0+BKLeL7sf0xW7S8JtSVhC9DXazqqSpqzaIPz3s8d7wRIbiIWewC
FMkHZnTqG1Yg6cFwzZ9zJyjp6sf8ZeCLdTtthkQOOl/cyQGFd9/4IenQJiCYKSossCkUI3NnC/4m
LNYk0Azpo/YwSUbQsZDhjgi3TZiv6z7ZU95Y9+Fwk2iP0k4FY+XXOIhGtfX9O6E6//18NC/SiWo8
Nr5YIdfPCD9FlCaVcUSWJaansoTMqBG6JE6v/yqUYNcHpkO/ok+EGIXKtFiM+ZvfvjY5+b/qcDYX
S0/DrBrPqNc+GHa+Ki218dGY9lDM2GJzHdXLqortIqVAmT5+ZhJN3NKbLa1lJpaGQo9XwQ5FbwzE
iKS+ciZKzITpAjqBchib9CLNLWElGeJt1bxVBVhqJlKdR5NqDc9oWlCKfX2D3Avntn7ERonQvkXF
moZIhwjjM4kCqgw0vg1/TCuPsvJiyGE1mXT8xeu3nOcwdsZOGAqAcSjusn0e1mtBJss68VWJjkP8
sWA7segRxx2i7o0Yt/UhnQTPmaAin+WYJeEIrZTLiZVhLEJ7yiSg1lOF+t6Lnxb4srbpkcr9yEJH
d4TJj1PTQ+VRxoaZF9JI7I+/FoPisjwbSbnKjV+0rNpSf0iS2BJ1KzQNJ4ueUISbEmSUDCov/h0a
jXoF66hwthN00vp4SywwFXR79P0KuoiHEo1fPvzK5RJ2U+N2OJ3JfBnCQOGR9LZCYpcBpj9VYm3a
BeS6bhv854zwpVUwfG8fFJCcRnMzwFybOjxluXPH+rWcnGlxDfVQanieE/SAZmQIh5K8Cjg0VSO9
+/WddMbfgm+QU/FOM6kUFsJaTTVnkOlSC37q0S81PGZK5grDSsPCUjgDLJMxm/VYLAZ5OxTKxo/e
68VhEjoGmnOu4ZGI+yjCysE8eanA7vFkLh5jJlMGkxIpOWYSeXSMOkr2uStpBwnbmuytjm5r1I6Y
hC3UpwiXPVx75HYJSkopgZurS5mCygJk3xPtsxzUsuS8DGvNNRcYl8ouTl5ReRTrZj+qxBMEHqqA
ld75yZcd1dvViDXFM1YN+uuC6GEw3qrsdC7yewU/oqyCtaaNWzgVUc2pO3ujazaItX0uDHZMplAr
oM6k9TrTkM98ylZoDg7OlR3F1KOPfnie3pc9TYhgevrMIQ8bmr7D24sHVYzZxud/owNdhWdQGyrx
K5rQun7EazHriNmMVRO/L1pYykS71YuR3fblc1Q88p2ZxUGK1ikTSqaH5lz3qGiyOwLzH7VRbCod
dS5GgcC/htJfiZyYSrq4FtJaGtuTUVdLXwCEWUFpF355uBqm5S+59dxBl51so3DlHJXdVMB1IIOo
J55knRwXOtRp+fm8eIkOLGgudWBuPC91phlT4YGRU/xt6eRpXscgXfJZpgbfMQeoJhgRt75Of67L
Dp2PE18yGVv2a6nBUYnlnyUWewwkUBhp+0S5kzyWWFDfluebzGsmqWteG9a0uoroADBwRg2W89ry
HNBQE+yjFhpUYjwt/FPuDzel3tsV33fAxxYL6b0URq9d5NmG/lp2yVI9t7cpP6vVfmSRYIdgAoMK
70Q4AAmHxy7EtCX+qDHLi6IzDJst8pqZZX1uAzQvEmpJ1ORpKSzMPa7Sx8y003sRC6Dawur0/FMk
t+PZPtkG1VF/Yovz/Z5yTUD5dfc1LyKNRuvHnC/ivA/30bH8IZsP3eRLoUkWlt67xS32hWdYTHNJ
xJn44pKLt4h7XAzOdfcQ/Q73EhnufMnh4DHfBXtsPFd7aID3WJzO3a3wfUQHOuDvADKXe0rfxULa
JWWxTsPFrY/heUQJSOX1gkAhvbHYabBD5bPBVu+GQc5UIX2OOWjHDkQasg2pYHSVlWoybub3kwYb
WeyuDLE3lM6WltQAwYtd3NMX2OJrVnSrKDkmLiUSXAGadRUXe1XHkKMvbnwyVwPmAWF6jJXWEqSF
LVZ0VAmCI6b1bSHUtoTJT2eUd6F4p0oZ5tD0QLKA+sFDJ0Y3Ht9VqNln4S7G1eOsosPxV54IjHVy
xqsgYAklHuBHYXFSTYh0hOiGD5nV/+EVmI/jbBYXCA0AdEoIETK05IL52tEZ4ac3Z+nBxPEXxzjT
BSaIU8/C1jRsz1LNHepimfop9n9YAHqnPPgdJx9jJTi+wrrm44mkPYz1YPOwHDVItmPVbHTDnzmP
fT+LjM+3/eU40PVS2qd69qn0asRVE2zhWhGQVOXq+8/kal74v0NF47J6bo6s+IPKdH1q90ifN8Ar
M6og3w/y2cX+73GDeJf/KFgNXCwEWZhFo2Es+l0gU/LRGzccyCly+Cr9aNdkeBO1j3T6EILkz0GC
RgkX69Jv72Qa8GXaAvxC25pliMV1sVeydptKeNqDOKlr9kH6A8pKW5rJuBQWrHJJXjmDpjtnfj7r
WiKImBIGts7ZO6pLt2Aqe1q31cI4tFqMZM8hdjsRKZ4BX6u8k/ZiqLpJqL8omICY+jaMfXuocL9C
4c4OaHof3z+d62kWCCP/9+lcHEkMpRzNchGIu4JW30VqlewSYQRmVA0sVcREB//ggboeLA0rzbdm
u9WUH7GMGKv76euvXvVTl25C7KI41fFJYAKkJWzHbLWl4gyLcN1hT6l1w8zyfn2O/rnsi+ONn8iG
Fkq+cJiqdPkOH9lZieX/4yRjaIKkyZMXwcWqFnth1/WCSD3McKpjdWrDm7omY7sSxBsvI/erJzbZ
5wIpaJe8eTRq+ndesEq92jbON7p2r5kPFIgxhZJDZ1YEMWUo/p3Wf67uYlr3kdjlassTOJ/M9YQN
iBCjeqdoWu0P+U5GWS09g/acR5ldPy/9Gflic4t9nyNTQTcgpDa+GvzdxXjmo73GH6ElguyoAbHS
/CdHYIoNvAg5kUmWbPJkKSJpA5VLP7m2FeNDSwOv6tbo5vAs/g1nETIJTtWTGeQAe1W3p3/2HMhH
ry2eTDjdYU8X/o/yGH+u8TKdUInEb5XeAT5/6mU7SpxWHqxlm2/D/HeRnaR0c76b+Vqnr/Gfl/5l
yItpb46NGYtdIz8k1tMLjHYSGEAVJlAZOUPl5eja9qz44Zr09uu7uCwVNmplcCLrEJigtaHa8pK/
oC0wCH+32FIiApEdcPP1fUCX/q55JEt6f0Zq9Su8l6EVYI+7B1DsHfz3+DflWw8gQfFAhvO3YbXY
ifnA8p/LDFvffKX/wKQu7mbWiqtfypeHdpFvEhbFQu40QZggSu1iO526wx0KLaGcltTv35B4Ncf0
Z7DLRcPwpdGrUz7LfolWlMUJtubO+GghhX8/0rVu/6+v5TLA7QD/RnojKA9Ph0N9A1nD2tyatrUy
yOJGzhbjkdMaysH3o07Zm8sJSHIOlxiF9kvhs6T5JTYITTkIs9ETDhHwbNxHd3O39cko+26Ei8xs
XJRyEA10mNfO+bT4GPej5ooBiWETqnbr6tuKg9iS7TO8hUtdofRtnPMNNaFw3dKtSpvb0yfVAK7B
hGKH1roH9P8/ibS/PIfPbsovz0FqoxGpgDzu0sqNvWOY4RBAWU+I3gcKZ+FIluSpp65tPibmyeAg
JUfHgECgDnaaWs6sRFc38S9X81lo+nI1i6HOctiSyoMzsWoOr+lti+vdeqW7t/u9e+we3nxrGy3v
74GgzXrDQOe8mBR0H8iQkyWDCqgIOuxiK5KKRu+KoRFuR/w6yw31w7Jyh2FyClZ/Fs+q5iamg3lw
SbMGZrii4403GNzWewxNi9Jq0GKLDvkos7GIv5QMdbt8Q3kjxSf6HXN4ioODbT7QfCw/0FhDqZWG
LxYSi9oqterzChI/fhiY1YKMfpT4Bdth6vuG1aE6fofJbuCtaZVgTXDOzSz+OX7vUAnjPkumy598
RofGCVjEMI7FDw/eb0WuxuoFC3tJix8gk3l47YHR2Ek1uV9XNDbaToTLl+poQAsr0meO8qAAiiDP
NticzEVOKugIYA6ZN0HpMPoZsweSU0sc4g9UVchy+XecszPRyfFE/MBogf//KGylxuoUd8E945Su
2H3ilAmjPBKKUUEQkCdgKY2TdpGjHIpE2tatmm3vJaaCvwzdxVqEGHzKVyN8+v9D2Jk2t4lta/gX
qQoQIPjKqHmyJdn+QnlQmMU8/vr7kFt1b9qdap+cdM5J0kbewN5rrXe6Y73PmOqJhOfX5MUnP+yz
WsmfDHg6fIOTZdsbi9hu+2XGolxwlOOoHBjXwPqB3M8ggsNTt0oi7kkR9g0mieEv8TNYdc/hEQCe
fvoHac/3yo6HSV5Ikw+shnueupj+/I9neRxmvp+NWryfNa5G5jfy7sAWg3UVnf57K8NE79/PrYKR
+4JAIzKvuO4/L1XX+iNrPZ3IBUfd9Z/Z1T/rn927507pIuGy3aZnuM7SWsA2qgSG4sTjB88K2gc2
dgxqSgsPGQ21pncqt/pL/jx3Jn0A6SIkQUjm7qPgV7x48IhCCo9W47dj+B4Y0co5wyGaofKALmyR
l8oPF0+gQ/isu4NTbbNtusJ9tIfVj0dPfRXNYFnhbFTb/ZoxIE+BcIRRVr43ePGUqBQEi2TYECee
zIrW2OhYi5+Idv/aaLg5/1ixqTT84+bEvuwNsoATCoHm7gi74Vfxa34gDpq0IvVE1wx7Djz1svAN
74hV8FN+6L/U67iNz82V+PSZz18jRCc8pw+LgJnMkMS1fx5fogLzqeAru9afaFOAyaAQl4Z0kt0F
LHGkMpZuNq/CKt4KKyXGQkr90jO7JqITR4LN44MoBAGGxavIdDvbRk8Z7zJOPwzUNupV15bNeQ5W
etNv2RvskeggzQz/En3wxXYjikBtGQpWMqxqtBEvwblP7ce1RDPo5mybwbrcSZX5eMsOlWQ2BG6/
iT3EdPESMAWYTHWyg3ihBg7CZYJbxUAWa+/Km5862d8n+p9H47T6qqQIkgZIJ8jft3k9FuKhHP1o
n/5KtlPAqoS9OGN88nlqM/uleSh6JksjxMPMtz6FtXaKjiJiJN1Hj4NL10H5hPIUTRi5GXwUL91n
lFreMsRTlzxLhDbMicjd855wgP8sfmuCNCvc9qUhPxGdjo0QjSCRVdtOByzGyGw8NOv+k2wjiGP8
rnWhozXFp9bhUxnvIczHS4Q0J7DS7UheBN7lsUXM/U8GOv+qun6vzJxjiIAm/qN+ey4bvVYTqXqI
kzgt7gln9d4xI+2V9djk1labX3/UoGObP/U5/7od7B8K/uSEVgrfto9O7yDKB1Gz0yftw3P+rDvd
hTz2Ord00eY4au5ybAmIzF4JxMaXKufZWFiVZtaZ0RFX/7l4GC3502AF5DaQpSGY6mg8Xvg1C+ht
0KPJe2H/mBn8F3Ra0i3Ga53J3L/n/IOLM38lnqv40I8kEzPKnJG7EhgpnnH3bklovGT4m/wAvSF4
Ejfj8sGA4gRJ3X9L7+gUktZ54J6PQKe1Eylf1TdcFUn4ni9JXyL7UCbpmp0r+ky7VdztUlKAYldX
14XkVMpezs6JslK17SNfPmIwxrUE75Z8p9wqTgp/As8Ldy1Et9AZt5CA2PA0DNNls/Zwpl1N4VJk
/S5DQkIyd8H8Z93s/W0BKsNtQ7y1hSyGhWvLMs3d8kDOE6rL8it/fXxxBs+Zyy0swuvTs/4yqQCn
PN6abLLoWXh7zI1A2Kd7STMXcxOAgykihYKAOT7jQBRfHGDhlbpCOnW441dLZaWZKiYJV0h4Mktf
tvuIrZlMav420nS3GE3ptboiGzzJOxkKfLBlWMIgUnwJjuVWgCSW8WJl7wz5ODAGQrDmhLxMATtu
fs1tJH94ueHC5jJCmJ1nFCjkU69zsi1uGcTjO2NMADxBcorkSmmS54SLWCOW8UvZzN7EZRKbhE0d
pG4XnubZSuh2D3RtU2K3ESM2y8xFZPqzZbnxHO3Vv0jH+VnOjYx86o+ISCgOsI9wispq/HV6Se/+
vQ6d1rN8uNChE2Nk1xyKe6AZUxX11uZWRZ6ZkcNkyQ8VZcRmrMz0rdLs8fbIVvGJy+YSNOqKKK6l
99qTdI1SsXAxJrrF64Zjj8/Ll3AfFgMu0sEu+kf31u0Wy1WBIEzgBm7HlfquQ5dp3iBaH4rTfCmT
e1ysS45CnsxJaoKOkhMQEAmfyKO+AGUxqszUKadFcyS3B7z2xhuXnuKTUBhCZzdkoU1XK6nCoFdg
gHhvTsMejIl5sHzhwQBNLFFmF1axMAuoLWQHt1YAy4Sr+Rb/xpxCqDGyhamivqNHjU3uErM+eo2E
QAVWOlsqqO2IxjuMH9UlXuuhw6HCXVMHl48H3plg0uToHw0r8BZ9zm4Pa45iiuU5zPbtLeW554E4
+W98wX4ZPY03srWKHf+o5SXfdsdngf/91GPBt+OLKLfuQpmqbPnA0Sf4a+YylKV0/aCExTNBNAuq
ESwRYpNbKN60iBPB0DcfRGpgVJnagkyOhcI11rGdnUaj2TVvw1u6VO/5sf2q9tJ7Iy4F1RifU4Dq
wpxjdBNaWD0VqEBfxGkf0e55y6u/yz1XldwCrwoFVJJHw2rcyKL3f3u8Dnb+VZ3Z8UbcKDMwzRGc
1MqPHvd1Ve0kvjOU6AQKBksfRmCB0T8l+rRy40d/Gz3qYJd17RprUKz8sChsFjIo19y7vjX1wCoh
2oNla0Z20c+8SX5mMkRlg/M6NtUlT7gGt5DMJNoBxdLnS7+zqePnHmYvdi3Znr8EpWIDS2A/ovis
zQRC/50lXnCzLOL0YD1ScEw/H1a4ie05Di1GRaxcthau7FXBcSHb7CJkihzyo2zznqSndF+vWAUn
xF8R5szMSAb41Mr+IZrxDraHYJC/5LSmgn8ielJUrrXhbUPC0I4ipC5pVb2gmn6Jw6k/kJ5C1hus
QFrXlOv2vDKMCFf05+xFPjSOtuW99rbCE12CfOgazt2cru9hFvIUROi9ttTwVr70j81z/NIch9Xi
OqwKR7nXuDGWGIC61UHDjrFc128Pe7JnDE76qwLYybKcpFvNAFin6Db6i8yzv1behef65OWWSNo5
nZ2RHSddHcS8XcWrggitxw33jRx62FPhi/8Sw2UjnhHhO8v0qQcmW6gb2PIe49f7+KY6i3WCfyml
BCYmJKY4w7Z5guCwB89Xlz0KB/9LtCfF62nKmp8dNR54Z8JszKI26WhQVV0GbV2fhW3xWh2Va8li
X8OjfEj26XNDb1JinfeM9N47SE5zMMMnxUo33S3f66dgP7zoJ6LsEW3MVtI5w6rKrtZANK7mck6j
lraiU2SHh4AaLj3O18WRvXlfHQtncqxcgjEZ+vIa40qGWIQssHy3pJG0poiiT5CfG/QVbKIGanIM
tRzBSOzeTbFPBW1iubqNjiiYaETaK4pheEZs+5thI3zQruVsxE6zDAiop+oEDfnt0bOOG6N/e/Ab
CQl3pRviSJob2wjCBCUqRf9G2i7u3qY4gEFv5E3N/eAdvIi8aRxSpxSCwAF1JKizHb4mS9kJX6tn
jNW2khUtJf4wN6PT8AHJ7LVZLlYqquA9ofKzL8LiOGIKA0Khd06fMi6g3rIn2ou3+q15UvGuwNXC
CIk0E0z62fh1fPdfs+cstMZL5oh3YTPek/V4J2Pwkixz35G2EYrN6qnGlLPcQWDMAOL44jN/mdzJ
JeV3Bh35ZvxU32v20sII7oAnEs3+LrjMHqaMoF9xqceb2OzZGu/pa75f3FMOJNlYAOFhs4t97N17
Afpr3+ZklGJ5q1hjbzAVTj/rxNaY21ODzC0dTKN2Gl5MwiGhTholzIPUDHSzA+CIEXM6vW+qN564
7tB9RfTFiL6v1XN+Tp32EpyaJVZ99wA6OTRLb580VnwgFAe6c4saiu381O+ScDnvzcX74vfdqMg0
P4cRGY74o6pGiu/yqwp0sFpLFqvWrRb38KWFys4jn+HPWe/yKYjv4Zvlm7Cs0R2N79CDNrM1Zq22
vJlZXFuBLP+a0EPe06f8giiWPQ5qCqVgYOS+mbw1+Efq2/wtPbR37wZVZT19bWJ9nOpJv3MHo40s
m2g3lzwFX5JoNx86deHM7OD8PmXHh91fWnwHblVuqR/gmgFpjIrVvqWf6WdJX7wcIGCQO5uZZWyx
gyyirz62tFt7BwQj21G4yTeyotUJkWBp2Cww3Wqe/M+Of+k0v+Rr76N4iiGcPnblRbzkuYkD9lu5
I+tnfuc2kofefNXn/k31DC80BAQj2AY8S0Z+ij9Hvuf8Au9AJbDOP0jkht2Ce3IPHXWT2N5mvE5b
zOPEjKOPXS6uOVSDPNMftZuTmncInxp+8JrxsjDvgXH1zE1pr1q8LY58RN65g94tW5mnwsbHFs/N
N4GN+zY9HksPxz7faRkJgDljAOEMpFIiphGcGytl5zQ94aG7AQUPH1npiprNsystx/uIDU3hzNkr
BCdaFsxuWENp87DJVHBSR1rmboAWuifh7qvhVgf3mJnWcn5o7ISpZu3AonvW0F57TJGuHR2WTWqH
PUUWiivq2V0wM7pT+zDnOYIL2zu3uIQ8P1z/ENgp7/JGxXwV+xi7dLo1pzGjtB43Z3+DKf9vq+zI
lT5UnjppWbqezUsY7GBqhB+jZkv78PrYYkjz5u30g7Z+8U8oPDb1wd/oh2g1QoJaGOMRqlRySTKz
RQasc2+yw7AJDwIVHFrp1+YjvQ3n4eTtytkPk+rvU//fLaE2hfbK6pxot29T/xGK+iIje26XZ6/N
vMLdbdXRfyFAj/dyffzvWdL3sfg/L0Z8+j/nInXER2jzvN9I+R7rHiIGpk1H/AGY/+2z+a+O8/++
J1H4BtamvjzL5w88WCbmrLyGRidzO1rmjZnPAES84cypDAR+hueZvl7AYhuqs1/9KvHS83sMv9PK
UrD/8R+XAp8gmVeayJCn/16Lf/GdWQyStARpggg0+vFvfXFV5XNJ7BNhm6lwfno8+jUMsTP5VPcP
J6D4HRdGArtXbRKI0Kgau7c22MlASsHD1st7K1ZXLWKgzl17zM7wxZys/2mY8tuH7p9r+XshyeEm
8RnnrW+3bF488iD39cW+pLyoKzcND+VE4Nwosl3Wa23uzlLNzGBBwk6FdUKvpaN0mOHX3mM7BHXI
u/SxI2Sh0eH+UW0rgOH8tAhXxTT5jdcy/iXqs07IK3JoaZUIr5K3G0cyVQ9ZvdQep7DtjGY8+uJ5
BLNoD7P5PtEZAjjABfV4mNXvGqfk46DFkMWVPXNMsy7NH27WdzCXcT3viC4rZNkvFF3+BnJXc73q
B/mhbRTJ7BMSqQNTTpD9yLrRlVddauAvXEta00ZH4DO4Q/Er737BUBVG1eygzb0vynMQShtceJs0
fH5En4PwiQ/1Tx9U/cs79o/H6tuMZwiSNpEjriTFtaWJeKA/KEtg4EYQ40jUCXhUoM/i8OFL1brS
yXFlhKwMjEYzdmndaZO93zJ8Sa/wDYPi5VFH8Hs+eppkeGuwLrtyYUrR7TG7eA1dN9OU1lGoRuIK
dwqNB3KGRVpDvRIle8V792de6WgKrRXBPl1ebKWI2L0igRWXvbSRvIXKqws6u0FpBt57JjNl897D
uXrtULOhMrJHNMRkeettYE8hXbAh1d6c1YQSMDIT+gnF+BA9chrbayeYceM03TZAikS3qZHYKx80
GjoZalLev9QPjmS2+ukSKaqdYICsHFmltsuxARsVuJ8MxpR++q3IbtOHKylzd/QOfieuU3p1bZ7a
fTDYC209xqIZes2pkwOHVTZaGWsa7GEnYnAKpSuVAAkYKvb+zFKwxu3m9oOLCOirdWZB43yA5spb
hZd8LB59LaPrSg1RfVjenJynTjLlhk+at3ZA0F78ULcl7XvvXSYeZ9ESJt2KhiL3E19YHaql7CG5
ln9NvGzhbUHiXitw9VjB6QlKr8enIbuTaRHuC2J18SeGe8SALLfkxS5BEcgvzQzbWohY0wcJYXVG
yBczCBp9jvd+tRMU+GF8rnweL2tQ6j4OXKE6DTIFYfk6aTFKf/yI037dBIrDxKz6EEFedN8Duz4J
an0d1doMciPQsTeKmTst4Nyq6w4Dmqio1z7AicjE4eERoZyJy37eWXji8Z5xaMf7h/Tsx8rWr3Uo
RBm9N3BOJRphPdhz/tbHCJJOuwvbItHqJXSsUvZI2kUIx3xKDF8DoMVHBsJG69hoS518Pm1Z6Msg
DMDTsJZjUuINhdE9aOwL5dRUw/YhCaukqi9V+A7FftSwFUoJoijv/Yz33ilq2uD6YZUQTOu22QRV
ZBchCnVWXZCQgMFElS2p8pdh6B/iEZ+lWbqaCVRkqbdROWU6zMiSR8fzLX22dLA8dUQmJmxwWnbT
pMFJPFjZ2bDOyvYHRPQ3wfKfuztnkIoniwa4M5ni//NA7mJRGbxHLG6HYjgEzcPV9M6SY9+BIlJf
QMuw4lz1gNhrEfOMcjl4djs8GHAukGrGKA8VQQOvzNZaV+9JJjwnauUkTbDthoVZFuKzOBAJ0YfP
WZVt9LL96up2/yiKo1Bo5Hc/oI0T6a28pbBD+pds0R5jfWI1Uw/mAanBamKNUXjOhYcVqLusuDxg
kWUz3DRkGIYyB89k/V57e89nAn8f6cEyyOC4Yy8L7YY15EzJjUTs14xClWY8EZdo+l2ywcfWFudY
S8XBzsOCIuPUwvfWC7AeYLYwn2EZJaUrpSx/KU2Iw7OKOi5QXoIwIqo2y3eVNqyENPlKC++INN8Y
/HTVmNWYXfya/YfmrsqkH0q1f2VvThUDO6GuAMJxEi++VQxd0WW9lKL9YHA6aKaEzZg/yf3mZF3y
pD02CtUkYPKheq8kN8YYWMLtd83IddEa2KUJ9/lNY/yBYdacQcnw6u+UPc4skT3uAXs10ZATM5oh
R8FLcVWkQGWz1MoxpBguebqOv2jDsqOK9K2h5eZ/36KdNfsB2BR/Kym/PZSawIOD1FuV+OcEKPyB
nmnB0GRtE/Yn7MYV+dxgJy+uChj8qYXWxdPN8D2nsodSKCKMMCIkj76zOLBnGiraYMMbV8NiA/dO
fgMhYHAJeZmpi/4sX1gmRGyS3eBsSUZrvRyuLfuephn9C3b5drhnDF+4Kv0As8Vs2S5ByhZ2Qwxx
9I6HdyvxBD7NSHnJdaP1r4p6D3Uen726zggtLa413pUxRy4rGRucpyF59VW3imA7FU8ChqHBSk5W
SehKBLDTf7UrjUcNU0QyhqE+9O74WC1QtzHQkorTGK7m8ONlzgdjIaO8/6jD5zq3m9d0qtKjkjuz
Uzhu28tcedKTfTnfMVYC4BaKk1damCti4My8Q11L3Nqs+TXvTkKK2x4i/w7D6O4uhY4nu3QeGv1b
z5cqOCvHq4dzC75S860GKPhbb8TjgHn+o/msZocZPbQ721KAaTmV8mqEfT8+NcFm9B311uD69lF9
dYPjoZsYnQFRR+go8hMDk7H7gRz7Lw75go1LAsoiaFzhV2Gqh/54WiplPmTpmOmUGk7cYILhMxzK
NxQTnf/UENTkwYHTvFXfw3aeoH4/tDvt+b/rw393UTIpB4qEUI+tVJp/6zj6vJrLabugJ1U/Ho3L
xTnUWsYKQ+Amsf3fF/ttkPbPF4SrYaM1l+fU5IvFtxdED8W666SZehbMBBIlU6VbCjDptC7nGJGX
EqqPH9SZ/6YbaATIwwuWdEwSoHn+c5XnhRRk3ph6+0C+IxMCuCsXzqL5yOIfVvI3m+Cf39w/riR9
O5LENFLlzGsxSxtsggbSJEe6C2XO67FxYgJUmgQQH/VURBRhgXUactjugqreieV6UnCNqvsQ3ye7
IXGxL7q5pdbyuWSk9pgFTqzorpK0S9/pZoSGpaottCRdAROKxM4H6VpO1dN/362/dA5zTV8IlInq
QpK/68ZreYg0ul7GjbPdXNOcPildIdF+eib+tm6yjEBH1tGroU//vm5yI4acsMl+DpJ0BC8tqYCv
mouQwTfqOTMukzNDwDhbh5YzAIZ/ga8CoM6eZfYEWBCtU+yjY7tVCUx9e6zqFYDD4K/jN/WVjv0Z
BHSGRGZhZO3k+/ml30LmPDfcQBLN8UFeZwaGZ8B/M6Pf6GeluMVuBBpzS54JZVmQlrZU9vGqaidb
ILwudryhC7d7Ge1kJyybbfpaEKreWfpr+rTozD4Cg8LS3sW8fNvt5g2IfdYsmxBrx4VgYLYJXvMy
OIu3x3u3HSTgDiucmCEvxevcX+GsxpBIpNL8bccnk4PlUHcKLi30HlRGtfNttOsP/d5/ljG/OOud
HVzQ6zCl/MkXS54O5m/PNPdGA/6mi9bn36mhilAGUit30UFWBmtWLsWxWIUF8WrBsBoAgBbxq8gg
LRpEo/Jfi4oJa3loaXmIKbUW/VuEOZLCgasxDXr0ujnvPouaWhuYyG+eq+LATGNSCuqz2OnE9xwJ
XV+9pQp0qxJP5df6cWPK4zIVS2I3lBfLptN2GKSXZfoSM8FcFO///dD/hTNEfN0f3/G3XXk21/tw
NlZ4BPAYegnI5LlqDgqpcODGc1RWylXOlpRY/33dvzBvNBXShyBIiykg4jtXSZgJ2Hk3j3zf+2in
nOIa4ToV7BYIVGOUsYCzH3KMhw/IfYPaZM3xmsMvE3cKRv/jWq03BW4WCGEitwMeapcL9Yc3Vf3t
V/HtaVB5UyceoKpBqPpWxg1t3Yqzvlf2le1fFwd8aO2FIzqKEZPfqBsky7mPVbudjGM18gii1bAW
1hNTynOZ/h/jMybr/DsChpm6tVhl5HcZ/UE8yDvhjTnJx/g0f2o/SXuo1uKqdDxczCubDQByVmeq
LiwAfuwkE/8S2E+M/J+0Xfsy2bNOP2tr8zUYl68vvi5XgOCGK+7BeQbQMvgiNw3qSoi71zs1upGY
ZgerhfKL6WgBIIPscTmsLWkdmIW5mmKjZMsV9+GuBnN/xswFqi/Z8Mbq4L8nK91Q8E4hGw862P9y
xaZoQcF+pujicm+BeUB5PsM8eOV8hIZzXt3v0KWcKTIuAOh/4CNMQJ+P4QRIFt6/Myx4MeDn/0WW
/9YCn7VAlPTSWNPPjGnNktVggsEYk90uGxrXEcwDuIWZbLOrZLYW240TrTY9/LT2t+sxAwcTsgZu
tg05a9P6wT8hkzBaJSvVxeHnTAaBIbslXKOeaYKD3z4bJAi2oVoKzsD1st5olrbyjv0S0wY3dola
3KhHfwfl2yLCMDY1PJS9L4lgosjIP5QzEpuLBv51az3T35XL+8RMmgLtPnVs1o6eVUM8sugrj+ox
3Y03GJiw/kG3ffv5bTBlN8O8ubMnIt1k6S6/SscQhJWMTj5ZwlLBlDj0N/+uzuECowwJWTh/hXHG
BLmyeNFBO+abM7mCHja/Ntlj1mDgk2EnLqod+4QbhoY5MCQUM1oLt2EJo2nyHpZ+JwvO3flJ391y
8k9xIbOlpYy7IZMY2E4RqK6w6s+AuKrO9m5Nq4CWZ6s9tetwJVsIXFcIZmCczXeTSeK4LizRHffh
ljEMDiCYFb90zuSGJWA6/D6FGQpOa8er5Ap7ao3DO+6+qB249utkIsz3xBpHDkF/UwribQon7LGN
i7f+Vj5MPzpn7sarBs6ggPlwa4vr6csNePVgkGrra2gkzhRsqPDnIj0Rdkt2j0OvZAEbcSqdPBy5
fl0Ut3KUte6m23zzSN3Fgr9YrcBenYQVSLFhDWxAeCvgJ/MgXruEhEssyCeqIiGxAFSe+aVvsyX8
FGeG/rB1oAvu/Gu0YlYNibLjfVQwI/FMJLvmaGaryaafkd6621Sb+WoBt0cFpJgSMwXCrIvlfDW4
ysqz9VXoVEtAyyPEN5fpgvvYgZzyVUAl+ZPEXEP8xecZfHzjTUg0X76zfNPEQXkCHk2qSiO2cHpm
IQY8m7njbrQbMIt9uPoqdnDIMvBlwZqIvQEQZjUsZ89sIXazkc4UaS5sLyt0iMGVDv+95/+bVk3g
8x/b6VSA/dEAzJQqG9JZq+xr8PZ82UEmHkGOmFdh9Ti07lz8SSnxt9PtH5f8drp1YTlXikUIEQu2
q2b5vgOHq8AFHKLTzB4lF+mkKDj//X1Kf6kkVYY0k6MrZ5yifavBu76aoqAjBS0IBbiRLhjtOSn2
L7A9g6UKcec4Fq6muX7kBpiSfYWR3UGQyiyfOvdZEi0pAFV8Yioldj+can/pD1Q4fjp9O7HYi+/9
gVZ542JoZtom7d4fBR6vk3JkMax/dDxS/3a7/7zSt7WXH1GuE1eY75VD7Uh78Sl+H9z558iu31yF
NSZhDR7hgv1gElC8t889eaKA4pkNF/0wt7RXeLIn1WTeDcPKji8MGQ11G8A9eRKetGeorm7UYKoI
vg1re4bSz03eldKUn8CKu+hZpXS1J6rAUQaB9G7ppzbB+9FaiYz56kfK5nRTvxcLigq/e4HIC/jh
W1lf1xF2h21H5ZzZvedK/l173Grw4vYraRjkwOKi4/cp4kZcx5ofnjlZ+y7UmYCPP6//rdesZLEm
b6Vo90lm5NvgCGf/Uq2bTbHpTsWGBNxVSL4A4aGRizfHun5JVqCsVHyiUzJ3OpTb8tn7VVLPqACw
mEOdlCVEt8hK4HhB0IRcYMpIsCeHeP+93IrQsGDUHbL1fMn8Pu3sYiJldW77jInIc3Gq7nRpFO/5
StzON/4l3pEj8KyuUzs4eDQQAH2kAXfHdIsG1QFiN6VDshEOAFDJ9fEO+QFf/c5JV9S//iv+ovbn
s4hDFpJ+Hgr27GCj3HGuxK5UtfR98lT0cJ2ouc/pblIMJhsRgsnH6CIVfwt36lH7mjLoxvVi9+Cg
50yGV7vHs3ETvVC838JTu0nv8mtQmQN9VLHLTsyF4CkGT/G9vtUbcJUUhAtqxPa5xbRBxuCIDIFw
J57v4RqaXuEW+GbpNqfY08yWXkusVV856/uPxVnf9x+Mj/Rze6uX+bJcshxQGgxhMqV2q/3wpqIT
uXiv1W4+8eE4mmAgFNjmRzfhMI2VbLxcpeNUnon7+bmEI3VAXiF8eofZKdxWnOecgju4k08aCAtA
eHYTCWARjCdxzWloLKBdtDvu/y69Fc57/QuXh2IVnXMzgNLQu8n55nGsLtaLtXLFKOUteIOfu5lt
USNyRC5xbCt3M6taq0AVDmxTU3Dp/TTdLOeQUCk5CPA8lY5wfnwqBq87Ig3s/uWD6PorYobc+bpZ
4aZrI0CFB4SDP2dhaJU2MzSjdhFlKGbgxh8tb0jH0blYRTtotzZAHprmTegUS9/KMelL7BlHVOCy
g2Sk4F7gFhmvOeEVhDC89/ZUNcAl4XzM7EZmyG1m1wCsXt8+SZ+zU75H+QvjZSQxDLcS+HEX3Toi
Q9hj2klBIbDpqtRC2vKXvmVmfpY3woaDd3LtY0GU1S/JyfcNf4vUnWhHLV2tZ7U5W2rILmbbDo7D
xAyXDhIdwra3S9zMckKnvN6WTtWVI2fdrWdLYFcGkxkME3IYJh9P6nBDu0QUGZZ/VqiyJTebeE1H
/TqHsQfb35W3KqUJM+QtbAT5LUlYpWm2/6Mu4q97CaNd7PPmTLLlb5q1scIaqOp6dZ8DI+X4/1TY
2hBd+bBgv3nFKYBTWkY/cA7Ev3XfNGH/f9lvFAdPTdsI4yF5r1Drj/RCKvQNXh/q+KkXyo86v0+m
OFbGIj8+4P0L9odooEp5TPEkUy5HSrcxZXZzpvCXyShiWUUr5E8+E4pMj82DGTL7ALwl43V/Oz5X
5kdmnmvj1d6iPqEaHXiVRIz5sy0kb1Qs8LbN0l6YlTP5JtJyxdavKUvdWv6iul5T2+bmk2eeiHJB
PzMYFGAX3rpfHefZ1B29nCj+8n1MYQ7caNDD2M7L5rJ/fX+CZ8fHGIzrf1cg82mz/9dhhAO1giPZ
Aq7Gt7M3mqmoB7pU2/vXnuBzOgHlJRZ2Pq1KWe6K8iKpBeSw18H/atvQWD3a6xBvGBbWOUZQ4j0A
4Y3deeJGExX2TW7vM3ki4V2TzPbGa8YoepU31n9/6n95oE9HGPJombQcXYNT8f0I7YVYK4twsa/9
dwmPwzJ8y6D5QoOkoZt9ldLcGDVHHFcknZoDzC2229l1UF19vk/TXZytf/hAf3sPfnu6TT6SrOU3
7VYeZUPoB7m+WYAGxwsaabDHmPBEIhsBLdV6Pc6CjTdmT/994b9WkAtRnlIYGI1I828rUcV6+ZgR
AbL3U1uqzy2DebNUV6V4poDUteex/+LuLWiKFu6cJ5OwXAyqelcVTX+A1IGTKTgwbA51F3TLJPqh
iBT/VuFOGREgkYzyZeVbhUu2XVo2ZV3sH6vkefbSrkhdA10xEevK22SZoFp6/QFumh7Z74/0n5f8
NozRi3yudThfbJIWg6fZoSvfwiBfiuLPSXl/q5H/vNT03f/RqER+q0o4CJIGQIFaAUKYza/AYwTS
uFOlQ2IEppT79kPlNFbOcJdXM0TRij1Mx4hRb0C2mVz91hdNyfZVwezDkck7Ui0jhx/c7t0Mg+Z4
yQB4A4Bt3ptdZn4OjrA9ix88yEwCECR4q/QUHdpN8sGYQaH1fKBsSlfxMX2tMFTXXuC6Ljm33UkV
DEXC27QXJTPrAh7wDNzQDnaEQFkLmuu9hgeh2aOv/x3wA8PyuPiKXASQyUU6N2y2c4c4cfzpGKsk
W+ZdZwmUrfoIkAf89Jr/7a1C8CUDGDJw1xbf3qokUmZ4v0TqfgZknpqKv9dw7kKqUVuiStEGnX/+
g775LxwuTf3zmt9OtFmg1Lige4t9Bhtac/XaLZDZIdfrDAE2s79kj8yhu9fPSbMc57voV1atF1D5
om362NGclTPbq38Ygv5F5sWnUsk8kIFr1H8prqLRn5dtN5/t1GidtaTTop5Fz9HVu5JnKIUDPFBZ
+D9sa/Lf3t4/L/vt+R4fshdleqFtNFyxR8lS8SFbVM0eGhFEvInek9OD6mmL1ikzVfgpXfZZSKcH
MrmqZ+rUZevW198IT1hX4rIQlxJu01rtO7LMrjjCdrX1LsVapAX3v9aSyXStWoVhd9bD4YwTHVZ4
dkxYgRa8S7l81rzEiUbFTqL8qqbSl6yPh4jt9r93VfFvp+Kf3/e3UzEnkHMY/XLcw5G2H8ecURM9
hvE/nJ1Xb9vYuoZ/EQH2ciuJonpxke3cEHFis/fOX38eem/gxIoQ4ZwxxsnYHpNcXOUrb+nQkcJE
8c7V/u408m4teer7Waos/tUcDzopNSs0Vlo5mKWQTLQXiv/GYCOjU9ztxd/asiw2YwQKp3n0VW7/
Y8vSBVaVKhn6wVW3RXXyqHqaTjaCdJnzOtviMWnPRXUMy20W7iSKuYFNWT/V7sVwN3ZprCIlUlHJ
kice8vet00LbPJfSxtx64WMU49e2GTJHERKghD95fAuNyQmK1MZreYfVzrhLCURa07+zx8g39hhD
BrJJFGGZMo/+/T7KshBEr+/ULRg0ATSkkUJUzJGoBEsN5SmUNlUMd7mpZpHlgO6cmW05C7Nm7o6/
8jkQMVM+hXtJvXNft6YgfXALlx3+MYzr8an1MssENQuPZavanTgs2uIJC8xIep1ANi2to1YGvKzL
k/Idkdf/fQV8u/zVIVoNY9rV2GiSnITzSc1w8F5LsmN5q4B1Go4WSFWWfgk34254f2tq/PnoV7tO
25ih3vipeWiNVTxslfo8CovUXXBld9wCDfUJU1Hl1Fbj6NBwQjrFVO7JmdwoSk2utNbktG6BQbga
gFRR/F4WJHlbtcZM1p7ScqWSxlrj0prwYJkH1ccRINEp8Us7RouMLpipj0uh+TU26iI2ulld7Krh
Xv3mL5kQYt9vN3Y1OlEoN6EiDeWh21CWsV5le9iPK22VTOAXFIMQ46DE9Tteot+g76Kd/9P7nT3l
qMgbeIVlb8yY6qk51Y4InpMSCVTPNdC8O4x549ZLpF+HXAp1LtNQrs7RQk2bOOoy48B5CUk092zQ
HEG4pujV6Y9atpKipyK6ZOMErVDdQ4nPikcv0dGUeW+tXO3g+RsQyPx8O05KFGe/OWn1Ic43Sf4c
sz1VRynbskMBGwyB2CCbnWz5zORoiieNcj3YVXEtigci3hF6CSy3zAbOAqwyHueugGDsPjL37G58
l8/kMZNUh7xIBBsMG7erwcJSVnW2k9o3Udv72VLHcIuedrSc1BtNG2lH8p5/L72vlX0Vvxo6vU4S
CUKev/yX6yZsTTnJM5qJhFcHqq9LqH8dXZ/f3lYirNxUz+lR/0mPDITXWzQHQKvQXjHO0ZP4Chv5
aDl0Sx1oN+iEZivoQ3b3kjsD8ovC2pTmKVWCl3/f9K04n/NkSoEoF5OMTNvsH8dKmhSSXmqSeXCV
pdnswDd61k5RniPT7hob8LdY217nhOqWzMMXVkF5J+q/FSIZXJ9WsWoqUy77/Q6MtPLNqApxNUJt
QlocT4Ce5/N7MkDTsr9+OYbIdmByHUD+V8VTNzbLcEgGwPHqVrYugIHuDOSN0IMFQ6NdVQxwR1/6
YH8MZFWXUVhouQmlat5Sj8i3YWkn0TZr9qq5ZsOrumUFffnxznWn4fnrwWCLaLoi6/xxNXylnkkA
jjXzoH2VAUbceMaNZK2K4JIr6xCogbLzoode2qbCvehWvjmqmHnR5JenrP7qEI4yTVJiSy8Pbj+b
cCzHimpzhivLLF2jUJhFG+lR3Gi/oLLLw/yC5xoMRNkRjq1mVz9BocCqoqF2Mi/Fpnumzr+cSPaR
4y/w2qGzjOjIEW2ubj6uqL5K22hDe/kRnUnYpRykK5ee6Xu5VdcUS4cj4Opjvy1XBeINFU3N1/rQ
ozWSXwwqML/SS3yQ7PBBR2hupzcz/bEY6JtC9phraM4+0acxV1gBPrg0Sot5+OD+cmfYGNFlhxCl
zbvd20Fcer+RyZh58wQWHUI64tzFryvZZu8hVahwkbzjcqX8Vp7+/ZaJJm+9ZkXSEJrRLQkF0u+r
xEJCtFbMqMAHSHsMd95F2PWn+DVGLCOYsR1/qk5yyNfNYVxHeKSPayju23yZL1OUY1GNfO5f6Gvv
3Cf3SQGzexJPwM73+pptkm80toBOgLBVHWtyjQd91GzgiBQ0XRIH50sGPtgIL8EKvZAlDfQTxe6t
uY4o9StLbd1tpSNS6CkKrtbSs1PYWPVWoxyMjEA+g/uIoXZMfRtdD/x/TQx8NQQVdMx9oYOtgxXC
wutgH07ZN9of3orePq8+Qg3KPGWxAr1xCw525tqiQwV2ay0sqsYmMjbZVIt1Ugde4zahpykCvFmL
qwFUmbHW1smWLuxBwJcBGe1Ng+rHundqp4JnAO2PQt3TeBbX4buOcE2z836brwMORhk/1GwjDCQj
dCsIU75yBw4fnoR2NdVpf2Osi1VDNRktmBNV9pCZpXIvxpt6qLbNFsgKbl/D1jwkd7ZL5Vbcy6k8
LTZJJ/G42rADXfElgNjFoV2SwmNBxrxDHkagOm6uDVuwPV6YuyCZpTNP3dJ7pKBMz1tYG2/eowUK
5c7UvJFrkgApE2bdMiUAdN9nZhcLmaqQIG2F8sWPSzsdP62eqWBaM908jrq5GKsenNhPswE40Zxz
cN/4kqemeGyxic8rO1ROUvdiKOes3fYtvmnBykLwOkHm6c693tqvTEmkO6phQ852+f1eVbgenl4E
JflhdikuvW9X50n+Q52hw+4v21WLmACxl7CXgZCf4HfS8yEd/vCwTi9m4Z1D49aiNgGPGxI4cnK6
61hrCPq0a3IWLTJkaGVHywDR6v7OVYwbW8efV7l6aCUvRBOXPP2QBS8GehrNEQxumzxKwe87w3vn
eb7m7h9noCFZVmW4gUczPp8nWrww+3KJTrpGxUppjGVZ53NMUzL9NDHpUgMWyCzT0R5dx6Beup8i
vSwre1EQZ4wVaOip09IWEYt9WyNCEN0Zl5uxj0kGyQd5tfQVmfxxu3GpGrVulsZBH/ZZvChi28BO
Q9/4CeSbVdc7YusQbioNCPtlYC3d/09LGR81OsrgeaeE8Woxy0VfRK6uJbvUwLTPxXICdxEtPBbP
INyTJxEfHDDFIvTliQ1k3cvYblQwvl3+aukK0mC5tRsmO8XdI5evox6VvQTWs9hdhPjhzuQQb20U
JkNNTDAFSF/w8T+GO9HF2I3Fqj3Ur+mu+xxfUUzDY02wQWvQo8aweaGtgNVMwe577BQ4hXLwH6V1
ts0+vWQxKvPxdeqcdfvo7L4hvfCkHNzFe/4UrPyT6dTr+lF4V1bZfKSLxwmE9skJAY9mZqYzujT+
OsMGelwh9QVChdh7Xy0txPdn+trdqW/uUwHuKJm7J8Ca/rHcgiFyfrnrcmUnwuyXuubbBCaZIzyg
V7Jwl/p63Fb78nHaN3rq4c8R2Cj5cVhSHHbUhfhGa00+RU72ixSEQ9ZbS+fqrd0Mr8IZHftL+Zl/
Go7gNE//Ca4hPNnE3ifld/RCNffs07SH3/VarKp36rjhPniR1qKDWx1QH9jwK/M9Ompv1lMLsWFj
Pje0tebPKj3ZEligcsLPfAFxxrGc8lAck0dAuBasalrU4cJ4q1ZgeunEqgfrlC8E8En0e/3d85v7
CI5lljsNGkP/ngI3p5tiTlnl1AS8jsHVQfUUrZ1qE/q2y+xCfK2NZeg+GgCTg8u/r3V7casUAVB6
RADyusOZFo2mJ16U7Mj+c2w6I+xLAKR70qXo9kLuwHim+0WDRxGnz5hfG/c23hvsZ5NcABC4hYq3
wT7z/bghanaDOFeMQ+TBoz2RUVfiDy3eGfFRM/bThUEhSCf2uZK+cnKMgXlWOyFa5ZzbwdJrTnH+
rBgUFBd3RufmmUCZBBy8DBT+q7r2x1r0Um+EN6Xy8ksbbo9hHWOAIfgkIooERRV9L2NllVuhWJbV
Lsy31MdHb9PfbTPdPJB10MEWx6BF9PB9hLxCMTK2NnfrdTRSU3rP2c9IOfSKOavMSys5sAb1di5D
2unnelrbg2bM/j0Wt2+BepEkybLGTPl+C4Xb43VSkBm2ST5vxXNo3nM0lG6ONsNMooRbnWxO3/9j
tIWgMHwV9hV2487QPqfpnPKY4SFH7XSCE4WL1lpIwRpHbutzsPCxhMy9otn37we9vSQoQ01pNoq4
1+GG2ZK9VrKhwkl1mI6hsB+8c+jSDl7L8QPTUcyOnQfx0EF6gCko3quBofDKk15nq5YMN0KkQCL9
deA1ppBrQlIbh948xpRBuIeixxnAprBUClsT3Ei8Y2/wyAGTdG4O+SwH9VNgGaDL9KcN8DDDq549
lwBTepp2OQgn97fqPsRUeoN5WS4pH+nlqh/n1ofUzz1aHNWCcpGerQ0gSJgy0XBVF6g4bQJhBQ8M
vjs5ujSsewUy/YYyZUrUX8OPstNiaUo2PGs5PObRpaKQlT6UXCt/tnBXhBu8lOKHCMcBshh92WGG
h4w3Yhb5AntmBZce5EiJy0vwPuEqdn8YAmWyQ+yvjGAroEWBGiLdPx3wtfugt6AbKAkV9YHKFaWW
ut+I9dYzN0QfkzwQSyKc35kS0/r61/u4Siv1YiA2VXvKeHgFF78UY4IOUMCT0yVpol6/du5aMHeC
tB3umckq9659tfZNbzST2Bzdg5gfXCdD0ioRDsjtZvGGSdDWG8rIjKT6lgcvonhhI1DfK/GzcDdJ
8sZrqtsHHYIJ3VFryXCxtnAtN9ESpBgphTvxR4XKmHwnhbgBYbAwH6DGQztPVoFZfl/LVpiGZi7I
1lO6W6ATuKgQNqvm/U6Y0SOO5hCmL9WpJIB17pWYCEn/flsIdXOSECuaJDFXbwt/pE6OTa88oCeK
G6q2HQ7gX2hij0sUEOpdMjPWF/eMItwap7QFxrDSutpqa2SlbX0DYGZDsoNQGYTobo/wXHEePprn
eIHMGFxVBUR+B+SLJu3yGNBIngUrddPvtC2qZD8iTMjpFRKHQHvonIo9YpY812ACnMSG+xbY/Myz
+XuC1cezFxQR7TcK2OsQPhF97wVk5pn3AcUVyD0SeSUOxvpPlacgEcDCbyIpUC1aZR9oDQI/2weO
vvbOYOuaD++Hu6C9fnLXBSh6SAQvyJR5SKiRxcxe8g0Kt9tulQGHfilXJ2+ubD6iZ7e1e45QdSaR
0kFg2gJBrmfxTw/ZOgCPxqxcgVC0Bcgls+BJc9CzoeyaPaJB9rtH5ujJ42O0h3W60eYp1YcGGFe9
yGz1oB+sdb4Hfn9CCuigv/s/UGiaJUDBYJkC6D5/UuTaDPOCGgUSG6vfNQhyYYKYPSOIhPyOsCk3
SJRBCENCE9u+3EnP4ruK7RcSYjAaaNe/QeAn42Rqy5OY4CJUZyxCwdhVq2pb8KV2tajeNTQJcHlN
wbHjvfhkONW6WgMkW+AadRZXoP7CbQjkPHcUnqC+p1jzl/n4dJiQQGkKUQRujNf5dBRWQV5Gtbs1
6o2KPgGOZ1HKYwcMq+5uMu+XhQhholyq6YQDO4qpiGjNq/IxyMfnSoRzG77+e0u7BQSgH0iKIdKg
BBh1tUiGApu5sQiNXaQmxzoW7T4VbRElhyrvcOINbR1758hMV4X/6Zue3RU/YojmzTDsCrT4VPWz
GP1FjbncvBpwrw8+DKgfmXqnUfVlGnm19ZL6ITmjiwwgedH3jcSMsyQbe3c45It2KW/ydbs2Vsby
tZuH+2qVbK1Vu6x3w8V1zLPrjJCSjEW20vfCo3AsLvDOgXXVO9GuWJPQKcDxMlds/xQAOvEXL/QS
7PiFgrNd/UAYd85xB+hEWk2urugZINyHTXgB18O/BDxu6sCv+NS/CBLFEYW7hPpHbCNSfycKMW5k
ARDDJMMyFCRqdelq24/bwMiSJrIeQnDI4zLZescKwPEFP/GLeI4ZhuCgAZp765/CU/Ajesg+8qNA
spgelRd0PE8RTsqz8qSs9Df3t3uq8CiTERrsH+STtDFRGkvtZo34oq3jwbtPNw0FHfRQXyWIFcFT
9aRsIJ8tq022XRgnA4/o1MZg4Vij6XloUSaZeUfrCXrfv+flzbViql+RrsTk/BqXP4JAq47xFsxS
yjAx/HlnlHeSuyclEKrVEB9U69IAfa2dhG3CO9N1EfxV0i3DjW7dC/5vlBBN02BtaKopU3m4WiHU
mLMeTYNhV7t74pQCqKS/DCmDQ1dCJhvAbPN25+GnX3k92f+85NVLl4I6SEyPRZnZOtZmcbnBs7U7
S5lNuSGWfwSVUyX7u0Yat7rxPCqJBY14kXrfVYVjlEDBCF407pA7Ko2HmpNHnXZSGzs/EZFOJUTz
ELhXvjDvDbN+a6KzPYKBouWkUgP9vsDpMVtGVrr+TvLsJoxPlXkyhY84tuaShpKwv8jFo5nvBUTP
0myh03jOg2o/qmA0I2NR5v1BGi1EfZx4Sl0TbeG5xTP+0jNFPqq559Tdp3sxxm0Hs94zLqaFrEQF
HResQ0utW2CRZJ9V+K5IiLp2e9NvNwYiVTIS7EB8AjXhF1qLKn5AAWRe8E3hQ0NM1SiRkh+jtw4F
jyBKbVliTsgWEMzAwS2K3mm24OfzcVuaeFVE5Rag4L4K1SdlGBcij6bBirkzf/6uHVnUDciRJLzO
VfG6yNzmXZpZPW3KQl2O1QoNHuLttnL8YAkKm66yIW2AtLrJkrC9RqpSmv/7Dm60uqhuo4QhsWyA
RF6/zUa0xtBtVf2Ah8YirXLs+N71SxW8iiNmgG8WlnwaKhcB+GXafbTD05V+6m1dPOUdbhIUd+jd
c/SbK0BVRLrZnf3lVrHBNC2GSQEjpGOO/n26iaUh8P1iBFv93rPNextzra7ltbcWnmv7UK3IsJba
yUNwfbIZmQ6Tfw+Rdis8tWhP0QMgySVG/n4Hat+bgidJ/a4RHTcd7SpdDP6+UfSFUCOSKKdzvqLT
cHEdUYfFmRyklNKU90J7YWaZeDcqz4U+r9HLtEBgHvpJLxTniJIq1XYcnlQkY8wl+xO7VBUs0uIj
6BxyvCw6Jt1rFiRLDNJ4C099I28Uc/4GQrYcfwx5Mo/VN/4/q3nn813Mz7SQrzc3kgImJs8uUkv+
/txtChNMrCT2U3mBA1qLA0y34NrFozvuUB369zDfgg6jYvC/l7vaS/1AGkvPZE+rwx/s4Ap668i0
jh99gRQMdhqq49cPw9A7gTQloGqwFqSFGj7CvqCWhKSoGLfTCI/Njp9gNCzl3gmj3SiqfLvH66KK
1RaiZbry1gPKgeNMiOoakubVdL6kv0Ts7Cp4MeB8J92yQEvmBWjvGq/Crva+vp5l2rkUygcXAm/s
OwJz2X0M+mKlFcLRolBmJt2hisRqjoHRppHqSyPEC0tN101JmxK8o4y2NYHXZsR/tyr9H2bSnyod
PP44zgzDtTM3PKthuy8SGpMUB3yCeG4R4HcFlw2BMMtYSDmUQpQsJii49WwAWGw0Gxn9F2Hkntpy
2ZpkyAhFBfFqFKCuQQOTYW742wS7GGOMVyL4D93A3OA5BEojKsqiGSnLasqiZDfw/adR8ZAQJ95p
PFs1x6VpPIhhg/gAORLbNPZZy0FHMMJ/yLEUVsNDWZrrKgZBZKabzooOTdz8but9jIFLmZV2PiIz
EKKeON12Bl9a2htlcsINUSStwVWgUz6BbPZFsDCfCvf35GOdgc3lB1DSUqJqX5EMlhnNVn3daKkd
68Ux6Km/DOVOB6TUoF00IN0eUt0WlDkSSU9h9OEa0e82xCIj/hlqqVN0Gg6wh0kJIZH1WVdSayaY
jZdIlHXueKTYJAjNelK3KyScCvHeEQBIZLQFwnajkn3eWTQ3Yh5kaVg2HMRQN8Wr3VFrBrXwrXDc
hfFcUm2xuuBh4zqptUZVmx1n1LZBO/fkRRxt+Mzf6Srzoty5369z+d4avrE+qDiCrhe5FwqDV2vY
SJpYT8WUnQIsHjq68RrpxhZLkfAliIRl5c/94CHNQV0x68xFYY2o7KFsns8FDHXYxNDOQwA7KOH1
SSDcjPO/x+tWrXCit3KMyFNz6lq9IYpA2IkS48Ul2NZ0kvh860c7t/5ZVEs2HBwXjAYj72CXIFDX
eKcmvZPJ3dATmpR1/vcepqDgj4g5F12tgy9EDwUeHpx/qHxx/6tI54Co1V00SSxLbxoSDHfdcKeT
6mpHR1xHBgZHmZLK8NXrGfXEsPTaHAjdwIXPgLJ0gz3QsoBd6NHdKayHktaw8LXNEz+m7V52d6jL
3XkLN0LIb/dxNQJDnepiXYFnhi9l92tlmz96tvxFkC/o6KO49TCRizA5eLxz5ekJ/x4BsGzSxHZV
tKvgtQyjRu18a9h149HEskUjHeaV80W8p09RtaBCWiIYDOlAHKcxunP9mxOQYI/uCR+TYM/3lx81
lVGMUVWDc6A/gUZFuUPocPeuLSP7yGf06Wwywb20MlbKaoRi7HWUoPS35DmCiTo+0IFbV0txbdmT
TYjxABtgBfuUr/3yEDfQsY6ZiJW0/un0jRfNSbcQO3ftTw0gpiO/Ck5qj4Arnvt9aMOyf/Iewbm8
KXD43Xm68+iZuXMajbMLTp7oZihfqh2ASkDTwNdYhg7UHAeG4lxag8heZy/6AYIjFH8Or72wGk+6
7Tv34Bhf3Iq/Xtwf4zZNqT8WTdNLktsMFJE1dCdElEXwMJ4UKABevTbomeCwM/9Mna//AivGjVtH
uZwlFzSQn6JDv0hPxUy2OcQmdYqNv0CzAiEPvIp+jQeU2CDQgaLZqMdqwb6+gGi3QbYl28G5s4sd
2vNINGjYPRXr52yRLGJqYh3iJGcTTufvf0+SWyGvBfxbmZS+QPV9VZj/eNZADsp28BPrgVI8suve
bkRmPp2tpXdfgobbl/N+3E+FPbT69xTIBGQUKrqzE6uKNOVekntrU9dBw1mo8yoyOr3fhz6ujbHX
Yg8qdPg4JJYT56uAIPhBaX6WjTvrJgE7w0D18GRI6B9VmHwMd6or1lQ1un79f97D1Y4hSZ0wmLlU
n7VyUwMOc49gdPEEy9CGGA5V9cAxnx/Nc0VoDf6WSmRtJ0hOleumZw1VYMPgyBJJ0yoFQI4LZED2
t+zfTVDTz64Bzxeqshs/eP4q6J3yHfOGOFxaB2OvJbaQHPpNmG2NC6Lhxs4Q1vHHQJHU2EasF8dr
bOK0ZpNTMwaUlSHskSAlDjwvCHcaxAlM3rHJQa80aGf0BCtsE1xItO0RVp5cPnRHGTwWIp2Yl5K+
qA+c3hBvowJTqQX5Q/UCgKR/0407x/WNVJ7kD7wVLUrOA+u6YpINzdCVErzFMUThmQ1PzJVZDnWH
3imMwZmJN4MI1AB0P92ggHPRBAZZZk9V+Z6OJyk9+hTlsK0R6UURIKY9Phjrpn6lzSqxk6ok4ely
iHFdETjYQ7g55pNS2K23DdUdfxlBeov7XD637ovXv6DLDCmQzpWk7VVtXilE+dQ1t/KIYyBYyZzi
unCmpSjzO3qHz0N5Bs1CK4f2lesf4YVIlNnj8ofnvdWYx0R3ypt/n1yM2MRt1Gn3GeZXrvjH0oxH
L0isAtARTRy4MRP/AD1ZfUtb8T7xYEqw/pj0X4guTZYnrSnKLIRT3xeeZuVDllpRvNOflRJ/8Xcx
2fiFjfYriVjYPsTDAu3nOFr8e/+5ihL+uuzVWktiV8ONT452dbVBuBmt246TQv0o7tmOXzeQ/7rS
1WHouak5dIWbHCzvgSyUqMvHzmfvT5WdBqZyGEAiK7Y6JaBx+JFq5dK3TpmM/nWbLLSWvkYi3FkT
13X2/9wT5GPMjoGrEld/H3QkFqXYj4vhaVsv9vtlNXvCGIbWD/adm8fVeXv592Bf10//ez0Uv3H+
hjv8JY/xx4yKaq113SQfnqLZ676YPa0f1urMORw2Ky7272sp05u7nlD0x0HlUR3F0Pkq+gn1Ig+t
VLZQ8PvsK3NHPa7VQa+GIINU1L9SYBvwbmlwQIGzh8ihm1wI61zdu/VTZX1K6bgIcQJDFMx8zLHJ
zJAyEMpTY62JLpIWgbF6UxogpgmvY4gqYBwQp0Qb+c4U/ToC/3oSVNJZihTcSTe+vyUPd1/V4hEO
Eo2nWHw0dPSU5oafz/tmA4OjULuZDAe2pKa2jtVXM7hgrBVpj0N4sZDGMCZHoHKgKnwCnkhXoMcU
cng063NEAzHXNM6Q9NlNzjEepNr43OV3uIw4H9x6GTQLgC1YX/S374/AukeYL/TTQ4hORWpwTLWb
MTQWPcNbIxje+PGJeTETKarWy1FF9wEuZzDkDwLOR0rRL3UFVejUX0FA9DIPTku7YckOEe4/FRw1
aaMJxbxFZIOfi5TRbtOffVsv+9KOCvr/7g/B58SSNj1lPMtNn2oEogqsokoQXkYdopVOJB4RDLne
1uVOCkRchSG3h+ZdLkOcudQF80VGdNVsxk0tj4t2MI5h0Ox17W3RK1hfmBVS+vo8CIjmuZnBjGe2
qVTLAjdCo9FnVZzYHhLMAuLOGuWAxuXAwwzGlM6+H/7K4eAok32MQnFD95ZSZtpajiQIBd8UYAHC
t4rmJMNPf8jRVBCbF8WAnNnJc6rm67TrnlpLf5MjkpsAkx9MpbKaPUUhHAy3QYnEPi4jnYL5VbYv
C1QpM+xmzdChhb/R8xCPv3Nu7afxqQpjpgnDQUqyl5wxCJN2qQ4JFoHRTy00lnm1Vs25P4TLabZL
nP1y2M0yqdskqOYVoB0QTOsG5O8B5bvuGrLNPJJQyWJ0rPI8KoYj92dvTC9TXbvDNsgPHwakloop
ekDqg/fHKT3L5MGusF0vhw9P/hESyQuptkbGVJCAg/fyrgIIYsbv6EDO5CxdaOEmHvWF1FuOwa8w
S/2iWu6qVp7JA9eib1Jcwq1ZhdX9XDaA/BIc1fpiUyT9rM8hGz7Ere74ivxktpAUwpwizc8egW4F
RQk/g7Lg40jwWeiIGqkBxLf0YJSc1vGnlODeEwSTfv0qr+NZ91qalK8Yg5ZQR0/xd/tE+fo5rkEB
Vh2iMX3rYIYnaWf0dBs/WHvoyXsDkqr+3Ig+kgZxleDY5+NOQ0XdoC4WRAxg9yz7B4odzYOr0kxQ
uDttORrSRQQpbyVO7gobS0A7xQSxOyAGjmlSxL9SuY3U0JZSRiZZbGRtHaXnVqelXRY/BU4iicgt
SJwgN50e/FRxATTrjvQpNG/uSs9lgMmXV5wnXsxMMnPH1La5dcQTYOMbysnlfTTw7en/uMDMmEmW
Piw0aR3p6ipa6qjoxtFHnlqPaktjO3PxmdzkSrUpUkL7DHqVZL1F7mcab2LZ+t34/XuaxCvPVY6d
aT0lQ3aM9I++oejtySrhbXsUFdceIyQGfQwGQ1ThNMGeNhcPv+JujinErNF/mACwYpbYnaPlKjD6
OsZgiXGmiDoGFvoUwP9xjClyZgSpHKqHQDp37JnqKGzo4JxrUEd6cujan3msPRf4FogeoAzNWyY4
VbXe50hvpy+e68Z/ok0oVuFFgONRvOnqJq1RiGgJCwbINGM1Dzz0h5R+N00w0bOlLNyMInrM02LJ
IZBobyFYY95vH947pa96AH893lWkYoZZOqgNoZhMwX8CdsW6A9yq9OhgLXCcLbuVK9n/HtObQ0ql
SIfwSc//WguF3cUqLbTndhbuGQFE9GdQhEl51lNQX8X83xe7Vpz7ekIDwpVhUusn2LpKsLPezKMo
NEAoZTMUs1zsB5IfdQmAyekvgYngU3ru7+V1143Mv656FZFIQWYUAkCth/ERDFy6S366F2wYkxnM
a3Xp/fLuSPldF9+uL3jdTgrHUfTpMhiHLj3ICQYbqEHh2ClXz71B9xwNdVf58MaP0pPR4y/nCaAU
vyvu5LPXNO//3MaU2iPYC5D3uvHnJX6DMI0e71T5LHcPMvgAX0RjH3uNY0bZSbPCVav/aDpHNIfZ
6D0ViHZlBFiVuUlMBVklJBp9J1Tu5YTXbZj/3hlMT5VeuUTW/30hh60c6WZkRTsl+uGGL6VwzKRj
rTtdu1bowg4LHaejmKO626tP43hOs2WTnIfuNOIrZLwq7rxZ90jjjRx1C0KNO9P0VtSExIksMUlp
tahXBW8/bSIlKFVlCvz6tp+JiOI35m5I8ARzGsZQiS9eWd3JCq7Ldl+jgrUwvjeQk4A9X102b4s6
yUrPPQB4BJEHvgFSMHGmVM/yCtXovZBsJxYv9oLxJIko35sxX7XZ64iX69OLwx4IgM3VDtTHgSSI
uUZWJuy9Bkim8SOO6q+WiaLt895cVL0207MOtStj7iflMr3HM7qZqwA7gBTFG2CPuKofS2Yg9X2l
BzsN/pC0L0+jdxrreJNFdhE/FOWePSKZUCzjD5LUCp5vvhlLO+7nUvF8ZyLcymXIww1RkumeA7n5
Pk/9KDa8Lmmjg9iZi5BGCxWiVSRjbRlQ4FE/zBx6WHAxfHHXRd0laTBa0SjrEQAHd9sK1/DJr/kx
AYANCmRIw1ybnOlDIglaHSA8FgUXoQ1eOikiCMGLpX7uG2jZGUqEAVq53aeCdGGuHAyzn0XdOKMW
ZdZAK0txxm6xCr3yrXKVl9pvz1PcCuV/lwNH/GzEYe0P0gIM5ZbkfGnRLSBXns5CWfzs62Ill82K
YRf0YK5gwBTm2MwURMHKBRehYfL0TA4xgNgYS7I0Rr3UxzIJpZMJIJ6i0Zsm57a5dBVRivos+vnP
Vo3DedO3q2o845Ck1skCo858soWPhWCfRPlZoiFmcDy3TXmqNfFZH9RZphgbTF9dIf0olfHJBA7s
xThCr3MTqx+sVcrMXOq1tczKcjMU5Wbu9QYNM8t9xOwqqmALiJmdDRnotZ7J1GJTyJ+RApEp+pi6
hqWFK2E6vkxzLcUxya0eiSzmJvDIQDtIwD9CPT52erpsU33dkYgkXrpFHWmeBIBBK3cbDP2KQGvl
ziriw5kWF6935udVp+E/MwJBsMmATTNVY5q/fwREY62aRah48aP/1O4mkWTjIdJX4QWdWw0Tp3DG
BvbvS96KFyb/c7YoSQITcQUKaquoa0IviHekwMSSAHAIjGlaVqVjkvL++2LXug88n05hCqCwic64
oV4HfOkohe4oCtZhrDaia5vmXMInCbn4n1h0o+j/I8Kk8Ig+QPiYPevhgjoZDtjvFZ6tP3Fowvm1
WzSnSp1DyiftnFp/MyyqjhQSlDf5QXXvlAy+wqXvG6guSoiq0Pyx2L+uA5zeVVyvGnkh+LXMjBeU
2KAzzaxzbwvnCuV/oKb4rCJce+es/6Lk/HVhmAGQxABFQof7PhPoPdPv0QsFd2L9J2lVstc7gEm2
hJioiyV7UGFuYBcsLmTyN3DrheKoPv8PY+e127iWpeEnIsAcbikqW8m27LJuCFeVzZwzn34+ujHT
ZdmwBt090+hzTpEiN/de619/yA8l6bUtM6hjTQWwefHvjXEm7er8tytgqqxiiU02hb/zHsIVGSgJ
zv4H6FF/g2LpVrbTbPHPorr5+bV/+xQxlZNIgEBYAtvx84+pw9g1Ok3yHsSlx2gZsnLfM15KnAfk
wZfoUG0ZCM21Gy9v+lOvH6HMRg9UAnrF9T9fNVLcCkxOC+4g5NLrAoKO2VzozjUcsZ9/4LV3/se6
/udS115+pVSlInP9ZI9N3FkDZYmtxFHGNzWaUPzUocVLmXsphdPpl6kUUxJ0FR2jEA9rP4vmixrE
wx5NwHaqc2LUzBFTgADvPTZkC8w8iZYTqqm2yioZyUd3Nfit6AICxdv/iTGtykzFCXq4c/WA142w
LYaIRFCUknFcH7tRW03dqeydJ5iqkF67YYe0eCSSIS+RuZTYoVfElkXxQhG09TDAUTCUtVCe1Zu2
PBPM9sN7uR4oZwJcmLIv073avMYi2bbrgsQ06iIRw9bgIAfH3PPXU2HQvtf1uVBv+QJ93WV1kc6I
ntNC40Ro1eeFUcWh3Aud4t6LJwLYilcLHwX3JV0NHCTk0z7Hu/H48wL55qj/fMmrTrcdKo+8tCa6
qzAEFsG0hoMuZusk/JOiXc9hYCgk21lnavc+W06vrhOQRAW2ViSLiONaUQheuLlwv8ETuS8FEBkM
mW3uQ6P0z4ET4H7jxXnCu5BPQImpBqp1zrLXUtqpd3nl4kp5U2P2dUIByxt9mYHwVSdb5gqGNWA2
NmLQDFT+S/wMteEBilqovcVAIrUCBqw4iQc1087ZsqZMxpWVbSQSSpRFrS5qPg+8a4VjEC/k9FEs
fiXmsmQGrpzQDirN7xyPNog7uA0Wtoh2VjMwzAntJqrn4wsmFZCJSK3++f1+0Pmu1/S/v+lqSTWm
0nHw5eMpQVTV2r7i+MfEHtNDeEyRQYx35csvQibCtfjeriELYRGyM0PHZR4I23wWAySTRJrMrPzp
Jc23ZYHRvehEf8hoxyjlI3X85zv+D8vn6y3jxgetQRU5ZD5/BXreF30/DOOpoi5y/LWn06HNmeGd
a8/RRMfMnyTzT2KR6Uj1QYZCvx5SJuJE6UkxO5aDf3a6UN95hYnpqIVrG7/M8VJi8fUet0v+CUTK
9QEJpbGaogK6DekYwcIgcl044dGiE1/Qrl3mmcuI1KTw2Mur1LaKBfQpG4tjAF1xPcabgSTJGLqP
ThyerckL6600tmFwcoVdPx7ieBUIm1CmwXqUlsZ9QDSnox56aZfWT+Y2YxKqWPPojxBh+DfTsdAk
qE2fNw850RH3QbJDa6lg+z2Vp0Se90vvlq/qdMxcP2di4ySG4Qr//3pWo/RyrSajZu1hr9UlE6il
hrKflrjeyP5dmN06bL+iTtQL/1xv+vz++aSF1o+9Oq0CUjmfAnnH7MLVwVY1BIH6CVK1K5IW2rwP
kJNvLKlbV5723X+u3I1doLR1rpxaJ1UcwK7eJtUS55NNUs4VMjRefr4g46cbz/ZqKwFXl7JCdl0i
OO2sdyT4Jf5SumPkj7HlkD6TYzmg5dDOXXh0AbB/m8cmmvf6mrfg4b1PcESylZoHWVl03QEcCy+0
Xpg13tp0n8zuJa4f1AC4rnkuyr1EgjxhmVJxMMgoTSTarn2ivvTYPeqLQ6lKzmQmmWTeWbKig9yR
35zJmxIEcxByQqpwGZeZ7jf4lQmbBqyWgIpi28SrTDlV4kEaHiwZW647YBR/eAiLx6xaRAEhQcvO
31UYmndOBm7IEsK1x+SjI9vBkX4ZUAAKWulli4VqskrMLSAIzPXHNiZMdV/LpL3tqvESYmNTzNT6
Lh0XvWuTX6hItngJMkeqnQS/GO7rRcJ2V5vTXrblnEBKC+8XHLyVrU6CMZzp/il0ijyxE23vGyj+
dHKOHzTXEYmYEyBpivchpvFD8FczHxNhmXWtHRYYjs7jNJ/7iIqadcBz17FV7x86b1tKhwBzvHht
evtQTm2ZmCB5UiKwRLEFSPZa8A6Z0h8cpYcKwQ55Ngpsr/tjb8Gg9fcpGYlBA71HXHvCrtW3BmN1
eenxE6VDm83FnA1omVlLN7xDyCtjx6HhhPZbxYLTIDV5k+fILJ8rciqrVWKdI/9V8Hap+yDXvxic
CO4+8rdhPFc9GG32OxOkc6etQ2MWKtvGPakwWRSs4dgsN0O5rAn4qndqswnzozCu2alI9A6dPl8Y
/VqzcBHbqrIzzde0rdGskQwk6qQoz7mzYJhLRTYbtD9K8iZFK/wJazChEGdoEx6IoBAjXfwu8lOK
mKHTfqdAkeVcg7uSFktDO3XBtu9XWKWR5xWjz3VxflwnLrEQ2AQxLGMEMVdex2hJMGKKsY+7iPtd
HR9Nc5PrTlnAJUftvB57poNOhBdNvJTGx8TcFd2ySB4T4+D3c4kWiCjKkdQqfXxmB27hrbdzJbjL
EQ0p94F+MownIWD0Jf4WxtwOsl95t+vhpReOL/Gj5gapJMSakgjWnuPw4pfr0DpE1V2Afbd4rhrm
DQNJ90cLCQiB1TT/I95LMxWuWb5pVVIubhrAf1cPYuvGeBvba82Sr4qzrBywQPbb6C5lMk1sq8P6
Z1QWM2pkrpRj4VQ+WuIuCF+AElCG/LyLfQPrsmFP42gTCa3ORP/ztullaWHkchXdjebOt84EWOfF
JqbmMwWSDDQRnT98lV2vEhCVedvplWfeq6utG9FYFYIBXxyqteUtml69ka9ofbvB/nNvV51bGjZx
NSi5dDI8iLk2iVX52nw1ahzm6TQldObpQSg2/qHChONviutSZrv5nYzg1N0u40Xe2CrY/FqAFtvu
JGnuah+sNBGapq1taeRxn3dAfp8VpJyqrWxpZVo4Mspj+DiKD/ERC5p2ZpLkew6FpTkQiNV7jnup
/xr+wgTKOoso20q7MdZGOcNAJ8cuxBkW1Z3l7oPhucc62l3m7BaF+OCGC2hwkZ1ajMJtWX9SIqfm
kOoWZGJ6418dg28yhQu2G9WJXLAvO0V1zxDTrpv1z6/9Qxz9pS7476M1rk7LNpe6olbV4G4CRbXk
KHsQ1bG8EQ0uL74rLZ9v6zmhotlN8+TL5UpnpMDg0wG6G8VqLfBNt7l7NJVTzoGkRuJdkG3GlMAH
/F+9PwTK1a60nwDBinIoAbAgLSrMCZi+VEazq/F9EcMnLziVFjP7XNwU2TgrKnHWQ4xsvVkmu5sm
E9e1Cnmmf8UaoQo2k06qGaVZAs8mRo1Mr6BemDdqU2oCBNSUzHmF+Sx+4sp5Sq0ue9VWGZaOJKNz
OS0j+ootcErJHqzgKOCVl0rkKxrDajAUBwB505fnAkgnS/OZq8urANZ8E6a7kSHgFGaOU6zREabC
pFkcJyCU7fUG/nItcfro6DWVzQC5moE/1xV4kJqhOeB2PJysFM43BrlL6VEECjz1ZI85WNwEkdOF
jp4tWvw6ZqSvD/Kxe4jHTfSAI025xe02GW8gGt8X7f+9LWjnn/cKDTsofRwFYw+YLlhUGMOlj147
IAQQDhHajJ/jNCWC65vZsufjKqHraGCtSWFBACWpxP0tUiyhv8uNS9cpq1xUl0JyUqJmFarnIgkc
1/XvSytdCPRiUC+qoHfAjIN+p1SgzyHRdBAABJqzFCJfne5zy5uZfbaY6DGE0ufjxTWNv76Rb+jW
AnUZTNYOnr7A4WsmZS71OBwsxg7dX9Va9dpLmsARyv76EGwJrTBWqn4vZQ9DJ8xGCI/672ma++6a
SMKT9uljOECAjYg3TMcc6bW3uKkCCQi9lIyHYuq9DtXvCUk3wsxuGRSPBgkqwR+oIZQQDyCGY/U2
1hdZxttneAGQCflNpT/YU58t+O+99/7zp/4NZY0d/v8WE0Di57fminHH8RMNp3DdSiCtM0KwsStg
dzlohOISdjPaSPfoazIn+kXUcXOrKfj2iMPcVEVyI5mY5X2+gzxKupjVluGs82ZSvUTmOsUousX8
J0ggymkbrY2m0L1wwh94yLcdV76D47A6moAG0Gb+2+dbcEtmLLWnxHegW4DNDKeNOELzvnVhHPju
qQDR5T6YpJrexYMhogfYWkZHJR6WEUfxjXcytUHX2y9mOxqPw4DXfw2wtl5fKEMP80SWTxNzSsk7
+KVnzThBy5ip1U5AJhoYTkDDmAzWrRfyYaXz0/Wv3kg1hljkCtl4goa+rIWNGj375jqTTsLBFGHO
w+chl1GFWPKYqk/9o6c/e+LGn6rr2RBvKFFGnNa1v+HRm5KrJLJYTTZDPB7UQ/4cdWuDJNZD+Auj
+0Pv35O/szBsYXiQLGYp+lMyl8T7HG1WPNfHEzlxkb+pNEfKLoIdrUZjhxufDYnH+J0TwJ3sUqp7
k093UUqordbGQj4TUKY8ZBnx1rtMsEVoU8pBy5ddugBi9J9Kc6b/+di4bbyLcgNDsehvUJ+8yhkY
J82tk4eG5Yks8c4ZodJ7j9ameiRX3Alf6+ghj1b+XrfzdJ48goFR+Jjl2vwzYiNhbNENNwr6uAc3
56ArrXm5FLS9jAMFuYhkVywrlGK/MKMs9yri/YPIQsJdb2mwB2TgP4sCO4s5/B9rD8oB9caO+7WK
+4yT6dAWMY2wQPoPeXPoYfPvtUfjb0RQ1tZzOnVFtRWEhzD6A2M90nbpUlTvLLIXpxKasZrj/tbl
uZecxHgXCQ6FRbWs+5OQn9V7UFcQKP8N2nsYHhVvxZtGBvfz0v6G5wi2+c/Svjq7Ql0QlEGoh5P0
MC4aKGzRPI9ext8Wel3bo5np5k3j6P26e4skrHnhKjjwqrAHajnmnqZfQc46hRkT4rXaHIP2rUpX
ST1Zclgvlbz6+X6/2RgkLGSAAy1Dhz571cRXoi9gX19T2LnnOtnJxhPYryVAJWvmP19J+m6sIuHS
gZ5pCpzBceLzJgQbWIoDqyf0A156Jy6bFmYfZUbIuQp3a1y5MZFA8dGNf0dttNNCYSF69527C8b9
wAwW7J2/LFLBIHeMHSbM6xEtFHzRql8Iwaoe1ji86wENOeZdtBCJUw5QDjWnp4ztvXPnrzFFUtTa
lklFF4OVnA+rAGp2SdEUoCtCeoCRGgflxYc/45KsljxUw9nDx3/Mw0U1PJryNjQuArujN+3eA7b2
j3L34rnxPPAhORmwnWka4nuzM1d6DU2e8phKPcGCPEz/qNXGM9Inq/fX1fBL0fylV2+GKpqhKO/V
5LER0lkjcbqeA0Ktk0WXdI5rrTEPyVp9PmDEYmT3qnrGWsu2IpxotRim3Z+JXqfCMBqhucsMlMN0
XiyrnkHxSdPcaZPprBZvonTSJrXhTLRs1d3J4tEtnaBwdDY8q/Uem/QUWWB6arIUQlg0cEDFdmqF
Xn3rWFKOqRgLk9kW/SnHcKZqq7ocliQjwyft87OlH111lWQFKGGbkqMoiq6dlQUdlXeUK4K8tJrt
ceJmhqYr3trUpyPsak+HmYsbrahjqAod5vPqCrrCTEt1jMn93sCAr8bxlyBD2YMGmwlOMJAaXrnr
yVjg53Utf/cJmTiIyTrcG5T5V198nLWtaNC93g00iYY32uqUeMVS0uV3GG7wv0z4HVPdJjZ4y2Wv
MC8GHwJqyeM1zpHw5uUnA3GMEzhN59sRpZwJiUntVCKr39WxvnHHU0/75UkZhCnJ2OVI0EI+P6le
LKoy8pJwelJevBz6TSac01vZL9+NXTje/3uZq9ZaiStXbmUxvgsgTUz8ZguiduPiOpG+11buZMMk
tzEdHgBun4aW7SY+ul7hdvquxOZhgOUloerxVPnGWrn2r5oaDO4L9B0XPBhC1w1G5Repmxq5sCdP
gIgAZu9KusM9ylpTkJjuEfuxxITe4U5uiVGM64Vw4VsPUdgM4oslLjBxM0OJHcLBHjHstr6xZqTV
6nem+DgZxyXP5GZNPWKvIzlZkUCB1FmrntliFevFrC6EF1RFY/fqWhyMJUE0ZhrOsCoovNfOIoTx
oQm2aMNd9a9pwYtYqsprgnM0TOpCf4dSpg2PaGg0QqKTwzBuieGS7wrFGQnCzCbDtp/X+DdDZNSX
mox/JcIw5rlXH5dsFHLnyuDa/bquT1KN3Vhi/aotZV6iGoI/suiQf/gyqe7xxqSU5+TSo0glu6/h
YwhvnLLGtEQ/LWFEUPhfkBcAOwDw6Oqby92iTbwmSveiuJP7s95eoraf+8a5w1WlsKBQV+N64q7S
EjswI8PmhJsb5mhSOhO7DFKzag/6MYMxbPqgXmxnWujhOpMuYnFcRaBnPXivx9+mF6RZ1xezsFAw
YacmgM31hIfXu7x805to2SBpy/1T5auLRD+3OqE7ajZTjb9i1wETvWnhk2rCOWaAiOwihG+T9sin
y3OWXkKFmNgQ3u3JdfuZHtljtkxFwVbipZsn8N93LQa8WvpeNLltycTCFZda9mcxEIpWE+OZnVoU
2Dfe9tQSfXm6qNNNDdU1kfRXG0QThDAs2eiQcdEbud66dL1F3hOvLpQ250tP48t9TjweQDtXG0nk
KGcCyoDU825sVtObvL4XYAegOXxL8dO6at9El1AjQSli5goo8+d0LlBc78vmyEJrOLd+/unXSs5J
XIfWhvNDZI9AVCR/3hvNUTSSwtTGx63za3cgrzA630fLt9q2Zwh8hHVnd3a1vXnZL1Dfx2WxKJiu
bPDgP1+2q5K8VsQm2YtCBgoXO52l2nmTvEPuBO09K3AV1Kp23NhFFELbT4aiJJ8bL0LLhjsdVg5N
0My96pSgh4xaeRGC7ATWYWzEk4c+YdRxd+tOdfg2LZ2fH9qtm7/a6HUl9kWYyGQdkMYH2XEYlhxx
ZTLH8gGfh58vJk9v4HpBEO7zv4/q2vcQOR/kEinrH7e8IMl+hLFvL48IUzJ7vpmtsLv/eypu+VN+
haTYb2Ba4w2rmcpXw3YfF9+oS9RkrzzQ+jXmDN66exl/xY/Nvi7mCdZV0ixkkJPOxvsCd2bZZqjM
5yJGswCnE06JN+WWa+13z2JSgk4qa/gUhnS1WosiU8RCTrOPJx/CL6xwGQPyS6ni6nK8t6p+X+ZI
TQj8rmW4dvJM4AsSUKikIm6CerTHuCODdBTqxoPRxUvL8h9qX76xX38lcfNVicxgFap+nQbpakfR
zKiP49Y39vH4IJSr1kHILbWzqtmVIUYpa6E/mdjP+au6OqTBDRXdVwhoujp8LnaQCVK8Nhl2rdqs
pYDMiqSEn+D5JyXzVy1fSOTvAHG3PBJKACPcWPW4g/wzw98SFSV5EOV4qjE+Vxl//byMv5I/Pu7J
mBItdebTH6zuf+a1fVVLOJ6UIDK9NIMkhQngpLeCJVUn+K9WOyv6/3BOvhSrV5e9OsjbmEw0rcTx
KEjf09Fft7SkPQxoiTWQ4z2buipttD5zlXSWM/c0AgNuajRvqnam+MkDJKYBFdbPD+ObDYT3899n
cXWaS75Q6DkwPPrwcRaoqBEJl2wCePNsXEWH+udGL/rtBXn0Emo+DXr0NfFyIknKVpBM1OxpbDxs
WhSIPrPRpWrc2LC+XX1EPbB14OCBJZXyeW93E9LhhjCO9xrnO/LcMh4w71hKzJzGbQojXogQUTtN
QxcYblza/3aaiBh/iWNszVvEvK9lOSuAoh+TTEIyOOKujhqpDS1pzJN470YbxrkdvYlZUw0JBLlO
VD2jWobtUixmVlLYcd7b3JsiX5AuFzlGbBqBM6C+Py+Ajwd+tanjZUumvYwQiQ/ian9o2i7y8fch
B1nTbcuj2kqdWCT0Vporer72O2MduPI8HBXXUT2RwdbIGQnx2a/2CkyCPmwWBOgM/qMfBfbQksYS
/ykKyUnSX0OdHLUQm0V9fCwkTNKMikxufZsZgj2AMfz8U777wAjZpA+E2AO1/GpLFnSrSgY9i/cA
70Z8wcIYmHf0Tklya119aXjZNSbzbIoinFG+sIfRkgq90kBVjHCb7M5CxQfM55O8NgWg6sZijv//
6Ha/u6qigSErUEkJyro67L1ajdQmQVEgsESINe0xoMV3pya6SHFfZGXp9SflYxDR1DvwfUpYqzvz
P7KzjfIGTwN7vCX2+lojyoRRQtdljqtCp7pCt3ujFxF7mNEd3RsEm4z3bZyMmtqITNloPrY3PAW+
tkMSebImJxlAn2oyX/j8SXeKJri9mLp7ja2y6WVYHPO23ZcRCR0cr/1fyV/g4t2SuEC7YAAMjY2A
+y8a2ObWvUyfxudPR8ZqQAZQM3UD7ONqR+evSK4vquGULxCGrxlne5Y9A/LTtBg0ZHF/X4Ef+YAS
KXDjmPHWXn9e80D2X29ClaiZNW0apcsfZfU/p5mSVlnRa/A5Io35UlBtFZN01nVQkHMpah3Fhz9D
UJmCUofgW8bays6w3NXEf1QpGnXhrvTFuSS4xyyQ7/OKXCvfnMsxDpJu6+AxN5saO1OhzMJjYvqP
rmCHJIkbtUBjyuQCiCvNj8mKZDK4i4+TI4FLm93JJy94U2AGMmerUw1a4KRAwFC2HfeKIN5pIKuN
RxjghZ0uiO6aCj1E7O4rLJbc3sIpzWMs651GC/wVG7NWvM9wMox2E68j3SrKizGeq6pDne3hSJST
EoBJcrqM6pcQj5Usn5Iu5l4KESarH1pJXJfxe7xIyTGQZsK9kjlYaqhYSWGCIQLk2xr/ZXRkDIDT
mf7XF23+3WIpwl8hxO8YD3/qQNwh1THHo0UMVh7Nq0H6PUiTlXQR2T3fGhaHK6kg9BALzsRde6Lm
hPlbKBhzPUF5WmzC2LINCUROVBHgZjPLgGHTtNE2jdo587mpSegbelO0yQXYRt3P22zKlx5mtd/b
bnSe0EfdLxZ0r0px8aOGuZawxYkkpops29gR4/eQ0C0h0nGZPZVMmoN0JzPF1MV+Xo39XIFyKaGy
8T2M6r13Iz9Pjcpk918RoEYcU7Vx+ZRbTzfsimV7Y81+890AgHHqAFTzHV/bHneS2hmmKviHWr4z
lFnlPsDBNXMRSfn07Tawk0sJheO4RKFs9BvNDW6cel+rEPnTHVx/uXquZZk6TvyNtzidtc2R6wbG
nyx6BEm68XNvXWz66/98oZ2aKGOjCHgdSxs83xD0XnpwaV1xoWHhdW+iXLIQ2Uu2LkHb6N4M9z0b
7q20ussNeR6o5zK+//mevr0lsmnpC2Qcsq+TUXrXqCqtN8LJtkRP5/AT9OQ1aZYkHLjt08/X+spW
hAMKevB/F7uqMVN9iAOhVJpHxY7sZkbYqfMu2YvDXWjf38f24rfr/MntePW0H2ybnL1bLf43ZeCn
G7g+pDTJNTMtaIK7tDxBDdWb2EaiJdfyVP1zasAVNZGUuchuKjx1e9zi44tUnRPjot1iWHzVJk5P
Q0eHh5EFNaB+9TQGI1PYAnqoY1bvjGpl5+VO8p5KbRm9pdjZZcaa4GKNe8xSzam695/fxld15nR9
g7eOawtuutpVldSoWo4MkdXYQ3LwFfGRQtxABFom5t7i+oxnHXOiMPu7rNhEjDaQ3nuQBgL8sn6+
l29X4T+3clWed+LYSvUoAG02kyxSIrcBaIkpvBU8xcLy54t9/+AtBQ0xhosq+qLPn6HfZ3qk1lwt
al5DAHCst7uesEDlAGermVyoUA+zB4IIKl0465ob38E3pRLyZRM1LjpMepGr8k0pe12Qi4ygC+DQ
PFnVbWEPWkd0eI8d67lXC8ifLzd+9PSHXpUo/FRcqyjwPwLmPv/oRkoFLfK05jGxf492NkuWycyz
89+xvU93w2rHHLa78ValbyAHmUCAyfd6stoEefh80U5zB5HtzHs0T9kekOPJ3A0b+VT+6jbGw7AZ
NtHTsHF3xkHc5HfWQd/0ayIrV+0hWbHdreQnA+ZRbLubam8sJmu/6NI/u+tol2+Nc7C2dti3PwVH
75i/Zuvo0f0TPUIaWyubcO8draV3ZHS+Du8nCzoJlzprJx7GU7zNV9o+2PXPkytyL9rmOl+lq2pB
tPGdtLR27iFbd+v2jPX70d2799Wzfq8cLTyTtTWm08/90X3rTuPBWk2Jkv6OTEnw9WVzAzL5ANC/
vDJ96i8gZ/Kvq3WaynmdlGGR7BG9IjIQo5WazKtgpjFIVWdjizHFRJPIiK/MEcXNLBfCkOOZ80FY
MSWMn9N3lzhIdwZPi3KmFaH72Ar60HY2EJlJDEC3gmQUaGtd33ndQm+OZfvoZc7PS++D2PLT77ha
772aRTWcrXhf/gq0BeQr99S9wqqIH6q3prPdF4Fk8gr2xoz/O1AtjTbsxpatGSnuhxKyRrkHWdYu
GOJ6uHY4LeQr3L4Ji4vm+Jfw78m4ET5YcxzhMzZQnOyitTXKpPuwoIyD/+8wiugveIU+kvqqTLo0
u4aDqTNf5R+TUkd9pl1TkUN0s0x0phQmxogUuLY693c6rL3R8Yp5enIJtT2MZ+Elef75Sf1nZvLl
UTENIzxYIVPm4wD7p0LAPbUqarnLaajTJTDyzCPTKHcb8t8OuMLEwqsS0MSM54TOSoiH+TQRyHMf
0jqfibyotHhJNZ4gli3vcu2vKu8UtDZatWurftWZaIeGfFmJyTLMT4r3FOJAYJ0CWDOpEDFNUCem
pCqVi0ro14U8UNp6OwDzl0Y5dQzay+Ig98o6qbJljVILsOKNY1OBzD8Wu6y/YOzjnKy+nRX1W6Rs
rPxl+hGtgdtfMrfe4p4hbO7N5D9Ur33Iq04mw7pz5F2wD1hSo3ZBPG/FGKvjNTQMRXtUmRZ1w3sa
TVzoGeFgSrkxWsORYWNjBI83j7RSfKjl8CJd/SgH75T7x3Z4jgGgayygjSBh7iNCC5L4ECAtxscB
exdZC5daMsygFWR642RAf/k5NCiU400hnUSrwC1FXYSgylMhLss0BmbjTCMuAWFu2miLqThvU9gz
MANl1jGLMoIQuRl8rG4YHEol6QJQ3BNvkernkoEUNMIMRaTi0ZidP0ym+aMhNxh+N1c4dLIO0e9G
qKx5L5xK8ip6DLlE3dG9eOHLRN2SSaLTiNV0bsm7X+0mu/+SEFW9zo59f/Q8sm5hC+J7IgeYYxjO
4NX3oHghXUJqJstpwOZlGYZMBGEo7cw3Lq3YoslBEWDIC6kUdwxsGSfNdIziZBLgRrl1Ap22dmBf
yXRneNI0aTYiOWBRDSEmSVGx8AayPMG8O+ZgFSSZdNwV/IjEg9NUjKs4CleaGjkuzow4Ha/70en1
C7TpoTi35dIbunmpJlsz0J2uvOiltGnb1vGS7JiFJUYZGmmb/cwa+H4Hd5XiO911L4Q72VA/815Y
W94xwg6SwN8GXyiBnGL8fBKQqbqTbUAL209PTYsOK+YM0IMVQOhiCLVFPbVq2oBCDgaWUN1VdMj+
GM1JIV+W6UMfr9rBhW5d3BkpfpTeRhbaeYTtpHZfdu4d5yF6factLwV7jOtNZN3WSbJ+5aJoUTMM
wj3jJAfy2s0ghDVvrmeybgEUWdWFPU0yo/gi9vLD9F2UWJXTIPIHiuQaIBrohjeovyx/hVuKw+Z3
grGAEBM4bSLPyAewYGitfb+eVlbAHyilb9PdxxnccWaaLrElUrG0+KhTrOqaN0xpBsbACgLkWHuR
IjQ8yH10GAEQD3L2AKlkrOJ79M3ZHewnFDrFmwogiKWLXUUXo72UmFE3bNHTDffSxVBx6+r8LX9f
GUd2obpLSKlyBhiIJdTgPoatv2yQrrD1ToILhqd1IS3Cab/puqXgv01AdsbTYzRhe4FC87Pvk7Ug
lrO0T7b6MMyBQwlpjERCZPlYWqjoMS+jl47BgENSY+6VafnAKaK4Z7LCi8CCV0dI4gnO5OtE1xqO
J2mMl4q/btzE9o6T+KUrFzAf8pkusdsjGZ4mviac72aEB5j8Auqxcx0tZuHNImJg8sFYCB6RV+Ob
12MBBj0njQfiG0xYSQJjYeFBhWkWxgSASswJG+GuHnaTlZUHA0Fr1/hG2KL70ug7UUFjiCxzFC+S
xD/K7lOrL22nO6129OthDpaHJIW4c3QpEy3LV6tFYJoPkQB0UsVOPTQQ5NUtxmBFls4CFraqYduK
uX9Y3NAKUyJ+Vzj+cyRdN61iMgDhM+9sPEjG0+8dwl0S7LzqHOtvSqv8mk4bK8ZEMJB2UZQsO/Yw
uZiVCvlPcwH4QweWqcLWMfxXPX+T/XyfSNFcLCKnCM152VNseexj7HfwEevoUmTSys8mT7HT5Gfh
8yWNzaYeKQbfInIgXGAVzjNolX8GzVqbLM+ciK+u+GMa+p2Q5NqsTrxdiJ9cof0q5Ib1h+/nMDON
rae/SJUpIYGl8Yt2sNQJ1OzQq6Yxyn+t3ZreL6zxaqy9q+Y+Lg4p5jH8o9hEzCCjJjOh+yux046n
sGxBXqGoxvxv/CUFmM16gkKSz/X2OQ5XxrgoorlhTJuFXecwNhHsRot8InJ3a6t8aCjEGfcVG6l7
J/NQbedJ5JjBLKERH9ZmMgcvFBhGlcvhUoYw2hyxZZp8FPjjMIVLnPCgDYukxrADSgqpxPOR2Nzh
AaVqjgwtzte54FQC9kiwPrtT33mzdCgWCaQBzbUeMtREKaLQkMXax6cK1M1rkRZ7eMkRx2jaXazN
5PAi8PdnbrGQzX7FkGATlP0s0qrfzAiI2OirGQYRfPDJlr1N5zuNLadDwkqYKcCUDAHFC8SlVr36
Ub4Q/WxbZuOyqZn8MfKQWc8ZnsKCnGzxBTOZePH5tuov0f+befnG1NhNcfsDvddgbZTYh1Vx/ODh
tMkti/q4UqhWupzAK36JBetFMvmQSZEThjtN4+PvxGrhm9k+bRG+1uQvViTkZuVfNbhXB8u3E/Wv
CK4oSDlY3RAsffgnQ0BMC6UJA6BcDJDIZDMpTxdTxRLIZKjhJFBTwZ6M/yHtvJbjRrps/USIgDe3
BVeGxWIVncQbBMmm4L3H088H9cwZqcQQ45/T7FarW2QBSACZO9deJp42ps6zw0jW2nFWFEpNeJtT
7IRICLFYM4R/rPYFXG2uz1KY0BH2g1BfCwHMBOGvJNq3OyvIDnL22Ig71Kk/Z/BVLglBecGDuTmu
S0BuhO+zottjsVDKCgh6s5esf1w63bGEYStF2K73/S4QMZZmnc2Cu3wc7fXIk68E8X7151wd+KQI
hV5rQ0FQjHhXB7RfwlNfdS70D5LlGk/qvyv4/7D4ByWz7XzEZa4oJUjFlUf7JKZ+gGAjRfs6UDYJ
+O88fSz5bSFCxhxvC+NObV/L9jAd2+6+Go5WYUedA+Ef7ydhsjZWCxRrIGJbdCLLoo+8iZ0oNBDD
0GUUMrcwVmfPH7M2vGam9KAWHapwkycWGipIhYIor5raNzmv7xYt2g6SehDr8XWIc1ddgctMdSQ+
Rk/PzKUG7Z+/F+jSiolc1+ewG+mS0cAzTf16S9YJtRkPaX5Lh44KzKBuHT/ybsL18zvLrzK84Fw4
lXguSo9/P7T61aGvdlGCOetNJtfWLdw4fC+YJklgKLD0rp+qbpcQ3Ru+R0jjAKcRBUFyA1LZROae
7leZHAb83Cng0kObvtFixjk6VZ7ga6Kbe1xTl/sbXXgrm7283BC9Qcpp2N+N8YMVgoQWNlE6bDOR
RLJ6tl9I7D4fU7ibQCKSZGCD+DtIMMWZJRaGGN0Y0y2gnByfw+xpABcN6gfIG5iM1qmtQE74Co/8
DHXCYggjb+AJeCVXIzorZdfWiC8OMSFxKKFNeq1kwzXHMISK+RWJSlI+O54OACMD/WjwH68eHknp
q0ZVJ5AQLBqXHBnoNsf+BNNauBixW7ELSbZT/a0oYGXg2tBVpWdFbljdVZqbGwdR95Ko31jPqgVO
5Abj9zJ8FqP7+SSJN+Zj1fo5VInAD/NbtsgsLpbwNrJlLtRLu5zU7pIOb8H0XQ73banuiVsLgldh
LXtWmB37DQvudtzuajQV1VMoOTLFlIkVa/IY65dA38qr0y3JNw1aOcQWoXNT00TpSY5z6cWIiqtb
R7pBTfIcYYgs+a10qBMXC0qp3NaqE+GgjAMcyt/uVQjcLt5VvafhdZaestDpk39YAhFKo91o3eFH
spya8iPutlP2ZCZeH/mtua0E4tdx8M0dqzhI2PqQeFg6BvkKsH2KLaLF0nhII9wJY68TIqdll5Gg
4kbeUQYPM0TtgaqXJ9nMb+vmTRTRVO6k/hzq+yaniBkh+EV3bf6xNMTDBx3z5dPfX+PP2pZAcCb0
G4icPAxXXXYrk7IuLgrrFs4rgsIseJzQQkQ3YrTFtBKX9jF/SVWKmP207Cey6YWtLu/+fhLyJzXd
GhrLVg4uDmy3q5ouLCajixoUt+n4yJPfdZBFl8c5/DGn0DBwKB4tEy/6TTe9QZ0OhEc8LFcJ0tB/
zwRMp/rWDvCsWNR4vxr5/P3s/jTVpHdvIRejl2msXLyrIdLx05wD3CZXm0fYEWRH79a9YvgDsmab
w/DMzxbGsMNXk/snHVRVwquQiBFS6Y0/hMhFbi5q3grDkcrIyZvRVqXvFikC9FxtHXuQBaA2klV3
wl43lVyYme6iF7dLaLKw4duoWw+9sm8LVsX+vdbIBEHQnLILPA8hT3smkxkrY88S9h95MttoctmW
x+u2llDRLjQ2w1i54pKfVMSV9PbxrsQLjwggLf9u6NHOCE6WsDx16aWjChGguMUDGVrhQ8nWt4zm
tySxHEHG63UYLlJ/O2O5VEX+OLMidtBggYw0RwQsMQru5fRi0FIsKxKCdckLy9RT4yct8FcbGpyp
p3ncEonqlX3nNULD5H8pKXfS8cYSx62VKHt0ukGA54DooJKXCd7BfyYXf7AmF/qxlwlqM9lKXyZM
KEykHK2q2jitOS1bOGyAMVFniwjGJ2VbLceyS5HtUFtAs1AuIgsSS7RnJpxCkLdK98TgKBF1mA1b
HcM+yVuWVafyNM6PvdbYY/suZ3fxqtwYC1uuZBqJ76uXelFkdi0c46h1aNE7lTh4teUplnJTBn6O
NXhuvaU51SObqZn7qM7ksU+YRH6bipjy/tZSErsVFq8sJqQqD2P1YiS6rZBSKjAaAWGNVV95KT+G
laFn9BFGO5TXCOZiS3uKSjBM4x9T+E6DnIl2dmY2u5Im7EKozY1m3H3x7qydkt8LFNqZcIrwtDEt
eClXNIyqToM5orlwy7q3tlJkZusxIVkTBle2B2fDZdLCL1oTPiaa1RVi5y/O4M9VDh2ThG8S/Awd
Rsxax/wCYVaykiqNABeixSQBME0QHvVAdNEH09dAtVdo/lD+wNJZ+ijYQqpnZf5eGi9ScEPV9vdz
+bPRQosHWz9VFDUmFPOqskgScTC7YKJuJGIZRQoWwNUjSfLp2jrHCe2Lw302cf12vKtpNaitMijS
onh4Eu1ld2r9j+dgg5T0CyXAWidc3WMFTz5aKzrpI39Qw5NSzMUxFtg8GP+AxG7y6tvyVV/4k9bN
ujoQEwCjhWhi/eo2qkufQZjUfxp29eWKNSbWYxUiNwYjbx8BlnRQk16N7FzVV/to4pz/fvc+WSp/
P4X1Wf/lSYrjcR5jQ0xvBHYLHD0Lby3QhCg4Aj0G5G1RfhvaS0u6HquUgqfIFDcwTtjmTF/d2nXN
uRpzQq1pZhka/o14S/9+LqPAhC1kDIcYdF7Q0DBdyAFfQwOwizfB9dL+nEKVXLdFgaqc2vyxBCtr
0y8l8J/cfQPREFa+JAtZ/9KAfhkVNWtGiD5D8aAeZ7sl6bm7J259AzNnY24Fv9kUdvjFnfjkPQIA
Ysvzs1dt/HS4/eWQQ9OKQ0BYBFmeexoBwP5J+4MGLZzQsvalr9KRde2za4QYSqwc9QlutesJ/XLA
MjXMWdNIUWvHHrVPgG7UNYL3hP6MgUNsGh6rNnO7EBQNbnelyptQJFdyMU6BcZ9OGLqH4d5oT7wp
boF5yuhGYX/oAmAQ47AEAa72i60I6S7QTVqv+A+zP7a0I4shzQoJVzZ4azG5V6dTuzm9vMj2cTj1
fuFVHp0OErU/TOcCFef4kDh+tXmUN8nm1dy4G2nz9tb77VnalHswV5simqg68Hl+H2+YER5a++Fh
zdHSdxf2as7DqT6SJODF/OiD572dvI+Nv2wW7mu8eYjsN45wuQjuJXIeQqxBp0Nu57Zxazp0+vZA
DRvTufuoDqnNOGxxJLmlyCBgMrYt1+Qw74b9/mzZdz72iW73LNgDOfc+UOOGS+CHsKj6mA7LAUuu
njy7TYxmmqTQbbpX3cJB6vzcnVgZEWaNL2/IrFHSeqprbAF9NssDHUl3oWVL3676XnxfrzJ3+WE3
Xq/AAy3ZFN6bsKn5Eu3ji7e7fGDjg/VJuIEF/iL9vNCJ/xoOH/F+2dR268f8Grq4FDAs61fsLpwg
bg5cLKM2bWnw2cMhcnK725JBwk8/XDpaCm/tR+0/xPvSrh9T5Mv76VB+LNt4H++Bsol2Ixfd+9n7
ti+X0mcs+D+lDZq0yf1w8wFSlfvmbv3gfB2X3PYvqX35iJyQQ0cONyzmYKH78XG3ifgk1n8n96EZ
cq7SZjfBYlm/N+QCsIkiMi1z3h5y9y3mbj7wV2uftO3b+r8zfjrm+lp+JWGZH/nYcRm72E14wh4e
Kv78gTPhkIT30s958ArnLdz4u81lx9G8w9Y5eE65Qa3+dpJdw3urN+GBBdah8blZbt7wGaWlf1P0
z1Gq0emVUIDRoInoXtRQu0qI1nQ2S9yv4Oc2wGJYDOcl+EFB6GmGBLwB/RaZXet9M1c0sO5VoL9q
poNoGJ5VMs2NJg4pK4fMlc3OAXiiOB6pZU9s2UTxxWIiroGwpLX9HOgbg1alQSeizencTQmDQvRs
UANTwcFIZFz0MNISpJu0utMyoL552tQpwXPq3RK/rviwsVMRkio6zeDqXVlffFxVZCB0QTXQdSok
b3HfYsIRM2B3uXO0QMKixTcny67oA9yoVG4tYQ+8X/LzPqZAHt77ClQ2BpETBVcVi+0oOi2dR23x
1UDxgsjahLSEa1oAo/QA5Mo+PK/8HpMuQ6EajnjYuptGRgrW7HBnNvCDMt6xlTiihCB/6WYO360u
xEaZJlbTA3Ib35gYcum2K2piXw0ST2hn0efQJsJGW83OSQHNcDpOxcJVBS+/CYBtq7xzsdV4Gwrf
LL/VoLNSpSPy77wils+DYacZh0kOuONWJIGPrd1H0IAt2S1M5UHFi7Cog1OnzfsxmeyazF1lFPw4
Rv1umM6YZvdlgU2OOFlevAS+WuIgUImXoSKgns1NlR2jyJL9JsA4LSBEYqGJu0Q5aEnnj23NTXHi
+Fbst6IXq2swDy4FRY9HHCVg9U2qc7rxmo8oxTMvCo33DCJfTt0+K9SgZukVouQM8ZOUy07Ximdt
oQuymuKz8GdKsqtaZji5x791qr0GKya5gKWl7YqQcltp7AYYZTRdCX1vwt40RwlXj++hdhrgShDQ
4yd5fD/TWv57hYLs8pOyAAUkJQHNevg865//ulAVVRGphZzdFN8qh9BiT/bTV1wqdsZ9spv32W7x
tG94nbiSN7uyPbujm+2yXfAy8J3FDQ6BXrFT9+JeeV+/P3xNdvkP1ecTYrIjhW31TX7pvNqNdtW3
0sUt5oQluI+M2mdTxv/nQ+KNjoGGxOcM31S/dVc9/Blpu6uTPZntuGkOiWTecmfa8iXxA9f4brom
SZC1O3nrl+nLe93Pdrpf7DDp/yHvJ095Lzj15G79aJUv3R/4zsVTiI0cvOZb6zZcbHTDttCp3c4B
4/WIesH4MLvpXU7nm+SJruK0NrIVZn9Wgj1z77b2FzCeYSuwOLGIAbfYMV8Da9o6xyZO6jb3kGl/
LpwpkyFksLfaL32AoVMNK9iHt8SMW/v0OZlF17mU6E838gRbcPU7WuWO8d8fqW6Mo7qJWRjlncAB
oEU8xmjyY76fHi+mW+gbvIrlbZ2uoQHYeK0dAU0F17i13PWD3rE2tCX/+UZ3+u/RW4P/oS1+h5zG
Fz7TPv1/m4TiTbBVXrCr29wNG8sNnEvOR61T9fQMD/k+8QIcn8lj4g9zW72TQFz2tYPFnKu59DO8
5IfqLH7l4hzlwAW+gdbCWRcH0wkZgtBtOe/1Sllbb6QbxdHtgmm+cMrH0OVkL+tSHzwoF06ZnyTO
lH8btnzqPencuJTtbu30HqmJ95o7A/dv+Jtrme8Aeu5oh6w/Jd+Jd+tlWbZ5B++P8kK/S4+0u/hS
71gNBXv38HZSbdV9U23RFVlz1i+NcmB6oHX9T7hVnzRPchTH8GiJeMq29ZXt/Fh40s/fYXp9YMXl
K9ixom8Xfhfuc3/Ymjt9F6xf3/m9s14NTGumxtBXd80Ww/Gd4ZI7ZKu70Id7SFbh+inLQTpkXrrH
g9VN6DPAJ0XQ77VH2h376ufhrTf8us71MRFslO34nvHnBT9CqXFgl06pcIxO/57HemZDt6HbtOve
Ul/f0Vmxa0dztQsxzL7BEI5YqhA49c3yJzf+p7qtbkNbfJA3mVs661fu4cLqNufmJee/QCexR+8u
xqviZm4rkn5q507nq8+5l7i51z2KWxy/3ua3wi/8zMd+in9avvotU6i1s3b9NvrI+KPoI7ANx7QP
4kV3DSfxjd2IT/E2OWbH+VAcTZJfdtVRPAj0sXbRfj7M28pPvc7v/DV1lb6Ku7wM54qZ2RUdhfNV
3PpOdiauQDoqdnwn/jzfzpYd1at3wbd2Z/k1/yh74m+9wcVUbXBBLxz4oHYl2nwUkR2n/kQZ7q+X
k/Dv9dd5S0OWbNOdttMcIm+3ujvdqYCubvyM34B7MG2HXtCD8Y/GUrXRnPiNKYlrUnbqRXPWiQp8
CM+uHVGG9s94XZsdu9fw6akXuYlrPtf3DPPP/86d9lSdm/06/CHDXXq4gDGsDAQ2xwBYiMXpoe7G
bXZE9+3rZPQdeo64xu0KDwkjP2/l52i/Dtc6VIXb2ctROrLQczH9iR6rK24jDledM5f7xz0kENXn
+0/zdjz0B2vXvq2+MEQBy+EmsYeRCObAzXzhO9i91z6z+vhIg7/CWf7sB6mgo8hf2AgBW+pXSE/d
YLLSxst0ptue9XCnXOEbEVIV8eW60y633RPpiF8FGHwGcfx21BVZ/mXBK6i+8KnqiweYU+7CTARv
W/RAAJ1//r62/uRi/++OGxtKOjLIWRDHodiT9OvuTD2H2lhoVnDG/qEkF5Z5k42/csuzpAb3w2Ab
423Uu01PUbnpVWyVvIiuM9+URHfNontj/WINuK41Ic1YzTZKZ0TaIVV0CumGr1JDgWQ+sXfyel/F
OBxOR5y2tORjSinM3omo6sNL1DxVmM2Rs26sxEXBtkqfX0112xWX/kvwbB2+64tGSqSAnyHUxcnk
9+HV5bqNqqIKzmXuZ7E/VBS5I2K6ZtgmxJunO9l6USOmIrn9oieg/Y5w/DveCpA7ZaS4EpOv9txL
UGUC1jcBfp+nykiO2HN4nUVxrcu0EaEKD0SIhFhw9ky9YW4rUBkS9aIq0AdDaHg3Tf4YVP0uJSiv
jpgePF04Ay4zWYeyr6fr0D1Xy7tla2T0mthE9LGPjNyXY9IV9RbrvPPq3ZgroWcN3xUGeh6tTVyT
8zZTZZQWEYqDneQ4HUPnmk4DZKzEfMqt0Usr45JYibuSbP7+GF51J/8YlmvdcjwR3jvN67CETsZT
JwvbnSCfcKsb8CwyDn13ruTncnn/+3FXaPL6QSBqXcckHvKOcg1dEmfZV1GRBGdRxNmLkW9OYYQ9
KD0DjPH//451BVumSjkJ5EMF51CAkk6Pb7kNgjdMf6Phi4L509EEGWbaUlcfvJ8KkV+mDw0b2CGM
2uBMHFSm2rFyLKyzpO/ZjEgjNBw/gZpjsngqX9zHK0+wf++jBtnegAWPccG1ZYFaEJcjq9xHdald
S92SlywYL7JyUQZvXCVm+xLHSBkeQ8XqGze2mtyp5qlXbggWVNaEE9kem4q8H+xmSEDdyCgk2CD/
GPBcHILIK0Y7Hh7zjar6S/CVOPd3BO6/z54EFkMUQfZxy/l9XkiyDhf4VrbORfLSDgoWPt+gQKrS
cxlfEmhicvXFnfodxeeAJo6A4G8Y83KzjJ/mL7/cqCqYxixaVOHcqReUhQ5dwlWhjblSJHmA539/
ArWfcPJvz/t6PB1XB9Ru69/r7PTL8YpJEacKEOIscUdQChbxJRwhMQ8iLJMnoaZEp44U3swZC9g4
3gnVeda+hQBPafU+Qnnt4kNo1f40NIfRxKGnmvdGcVSXl2mtJUn/an90wSMw4KaQ7o0OkcfEvVoe
ET1hPkh0t94Dokr7YtgrwWs69RtZPXbYfBNjm9GdG0EkCPlL0OYX6ZPcvmHzoAIBy/tCYRNa3g5C
Z2vGG17Fg3mWirOFU1qcf+ADpDaNE6iwkIN3qcbjm8Ieh+5zoZ1KJHurryjWNHC88wFTI1R7q22p
Pr6SJLNZQNuhA8CteRcxYk0QjuYnGao3C5LVr+R+FgcB6wSSqcbuDhGwMfjWQDr4/cpK0fPU06wT
3TfCZFMnF99WtmfP9nhcuIAIDBQm9LYoSnfqa1bMxcsW1WsGMOQxu7WEx2bEToTaImDTLoe4prMe
LrfcpLC/1Bgiw/7uDRM0wU/JP15Pp063q5AO62Bt+hHpBLOMR7kTDpUXjq+JaHlMC84036YwD/S0
fls67LaLYwlNV4EMlloLGllITuTDl6rqDOZuQNLbSJO33rFMf6vnV3M18CrgTYgeqC24vN2UDRpj
COWcBTcTZ3oJY7cJ4/SRILXC/Mj43GaKnPQAJLBox6ztIDx9s1YlRT1uFSU7S1N8W5sTWaqce7lr
03AfzYGvpSI8S1jbMJil5NSliWda3aZnOyolz3xUbmqcFx4CEPsGALZlAKmFWh7P5MrgnjsmbgKg
bGkXsZzwxStuZngeQGaiEmGAiIUOJnqSdZhLw+3Vcj8or1hATJvTBH20qKptkML8kKGRGj3pHUCw
U7vRqnvssR9S0eCZ2bU822nc+dwxQjgg9Twhq3QsPNBDBdlx7Mhh63K2QU4NbwnbrEQLbLyEyAMq
DAUec0oZUSvuhkY/NRP4WKBDaI+JoM/vSq1yR6m5kYP+BsuhpXodBRQ1Jnv4LtzOC3DjmuZAhl7L
Tc+5GaHUEmituqIg2lj9i6QjV2bIUhlv4+bZSp3IsPN/9KnFIaABj9zjUJMGdqJJRy2oHYAdk/Ab
7PpD7O36EibhP7p2aUvADS4nyXU3NQgQgfg6/FBb28LJIScoo5COk7wj/TTXCRw6494lhNOdBJk2
ZRNjSoQJ1Ltq6Z3+uWJuMAnwLivQrWaBgLutSsciF3We2n+m/Sz/MHGGGl/DGdUM4xcP64I/egtR
A02x500KRBnf5vuhrU7JBO1cfmFeWJqTqh21AUKM3wv7QjO8LuEdT09SBrlOudTTE8qyGsUL9qqF
qe0MGWeaLAIY5ElJTSfW6OgHrzqlqhrhOsjzHMur1zEofFXiAcr2Qnghy6lQUPunIPTwHocOA8Dp
Vg9npy8wZtJts2RPyM+M5quKnThBi0xJGuwcMT4byiuOXiipb1cngKKXUCTLDwLGzkL1VLRPlS4c
yuaIdRylGi8pz+4IwQbZuZ2nt431rImgd/mb1HTUwo/zop9T4yUyLKh99zUThiDNXsZLoUrhTRgj
ntDMDSNmKTGkORr+ExOaYrqlRbBXg4J5NXvBDBsjA9HVsS8G8MyjnORabGDXLe3Q8sZ4qXLREpUF
6KG3LsaIfeXU7IXReJrib2aNzXFdn4zyVa3uGWSkilI5bI2K+VZpvGxA/VJ2N1WNvhRb5BxZeC+q
2LKztJnnEWKSlCFBU5+peDOp2srsawuPD0ohn+bQKjp6Xclwgfq5TUbiJVIab/I/LBUW94GXOJ3Z
UpNRkBDt2QRkZC+y0yyPDd7kjeLlMhmEzVlkg22crRDqJCdhMqMborKDXec0euC1JrOKsO+MenVw
o+zcUOt2+jfFOC/9a8BxBj3E4AjxPFbvsXJr8WJNDdV4BPSpbrPoB4JPR4nQLbjl+i3QM3IRH7RU
22PhtaEjZrp1zL4WCUUu/cj6W6YRiICS+JLlb7j2YAOtOOv9HzKZXObskM17SY39rkNpHr6GJpyM
6D0lio2kUTIJyNOoO7cJf2SQOBtN4nr0rcU7bKG+MLGzrrGTlbhUsfuiJyn9USGvFYOh6HQJyU6G
zvR7xWAVhRoXbSaspeQ89wQo7o1gNzP7oSGXR4D1+IwLljnYUfVDS3NHZYqZ6h+wh8qvQoc/Oxfc
DJFyQmLUscD4/VzyDrf2sDWCM2VSUFyy6BRndsTaquhfVEpX1K1/CzMDqfy/ml1VviqUmjEuF0UL
gjNVSzy86JNsN4LpZZLlsCoqM/ai8FxgfmT9QJ0L8iisFWtDrWqdhw8dHh2huK3sVkAvSe//vZD7
bCB+PTvt94EI0ygsh1JA4De5VusGqavVhw4cs/5iHK5SVf8ch6uGvDS2ea9FjEMgjo6INIyqS6VN
LBd0B5RLK8AQcPCDH+cLk7JmPYnRKVQVhIaSYzA5NvL93y/9X3rYdQ1LyqwCL0Pk69rTU8uaTkQr
x60xWlyNJzfFYbWMLT8H6O54/3QIf1Fe7mGzaUN8UcR/5HWjMR17tfNTHA+pagDDCXUwean0+nZ9
jNeqp7P0t2QYd0s5eYH4JqU6geh0rAO8MOJDswZBaZtY0iB2HZP+tsL+rNhDaVpDmJ1YfugnPp8l
f4SrVZXmsRL0Qy0MaFPaMwUjnZ9Y9irh0DP1RBl7fC6A2liRCm9sTWjVHe6C0T+cqba+bNPOaFGE
UUQPg7kxyKgf/RArMXNut2ZcwUjbUm9srAIHHOFRsbqtEnxroswVgoMRN9sxeO/MBTbhPmduGPN2
V6YEUaiXgOKhL9+XifQk9UeEaqqZ7tZBWMvQsj/KWrlvhtcqFFCXiLveHE4VBXmcQ5jNE0T8r9ok
P000s2VY7hPaqCwldJemf/7e0RizKj4cP8WgFVwN2lEkn/UIOWebPhfyHQUUKzOXwcrOk9NJL0Vc
HdRy1c3CqW/txRzdoPcBbyjAN4p0mqPXNXieTdiSyavFhkIOgsCPJ+wf6n7YpBSKylJvNa111Qr/
kVQ6jh1ARZMejCzfjc1K+03Wbk+qHiFsOhRIStTvzEq4yXDJV4tqOzYKUdvHmfK2Dyfvi8d2nZv+
fGpJSmcOXXfHV3PXnOv5MIxNcM7ZojCpLOMTDWOtxm5x7KH5O7X0BXT52d7SYNrWLBU/Ljgev08S
M2bXy0ie7HmU98zaTBIckFqrWvzyq33sHxtnVglsttYMi9U78Dq/FDJHNaONBVDrLlRAenJbINDg
hlGFyfJrip/838fzsxkQYYCi4vCPjPc6aKAeRGnWAs0iQMTmtVDYSzAXYd3RBZe/H+nTS8MMdjXk
XOmyVzMg5DuhNWfVOo/ji6zetxaRWKv673ZKcA8n8Sz9z5j6/865mFz9vyOu1/7LJn3SRs3EAMJa
B5NdFEVomAzMOzTB3qgmBQsPxKN5qQzjq8Ve+eQhBYzgYVFX4vw1A0md4rwe69k652zbyO6w2sWB
WRuEW6J64/7MpoSNOrhE8Uhu0t/HeR3H6xcEg0d8rTG4UkXl6nFdGp2IkHFdPUORLRuO/sFjAX0h
T779/UCf3dBfD7QOwi/DO9QRjjsaBwLTxsxqVUGYZ/p0aXgLzM8S9vfDfXVdV5VEZqZa2YIDnyd0
XPU6sakYu351lE8uiva4jj+XrluWpV49M92wiPEc8QKC6CDOZnvS9lvePyv6kWLb+ZXPpPYHgg61
HtbYCvLhj0aZ9PsgwveUejMBOO11nGoVa7MYbLDkY6Vot2UBKQQfqSERoTKoRD6wZxXBlieEvCw9
NYWU3MqbAm6JifmRaowbfRWoZTT3q/i2YfNSd2eII6vZ+6Ak+y7ZD/M2iI292ve3IktnLZDbyEy6
7tXHkd0GcRXMbU0YsEivHjtkjAOhaQUnd6sE+Bz34/1akAi8vAZ2BsHgdUTQ/cf3WmdM2M/hq6ub
P5nvvzxaGGcJS66YSP3HV3k6h7QKyQLEW+Dvh/lk8oMlCEtSxu/DYo7/ffAFKc8rSQ0stphPjY4G
/MSdzq3zHJ3+fqCfHi1XLyVAqKQpMhYukv4TaP7lgiTuvKwmTEU1BTAm+dDaT5FJn3JIPANHz2k8
ZGm5lwosE3XgQHHZpCpJYVbgqdXoi9Njp/eXKSzvwwG6CcCNFDoxBhJL3uEK5ivFk9Y/hRRtkDz3
cyJTYdspDb4+FN3QetQ1t4Xgw6MN25wNWVs4FmybQTqwB57r+6y8yK3EmX38/cI/e52gdqvQInWM
LK+j2gzAinIeu59zxBo15ufChaSBBg3Bx5eL5yczBAehDSfLGO6yhP5+OzHkAaRr1ll3dsFJeXeB
WHhr/35JP5taf9zLXw5zNRF1GA4Fgj6wkE0uRSBVQY4Ua93JgdvA+xfDwokx5f+/HJa6B688jU7j
9UyhmUsVp2ZD/wF/GcrlRvBU3WWxzkoZ/MSZld30H1qA/VxCdZmlWfpJ3dXMqyEtVKWKDbm0zmly
H9Nqb9R7bO+HqHmoTYwBSe8MrL1WkLyoNuwVJF+MXkvkORCCH/pW9+gB2EHylX/hJ8srnSbUd8yZ
mgql/PcbPYx9MwRxb531gcgLlwwQ+q3aFrYX7jDsMcp92LDDKmBtUvs2cXdbqZr/xf34bPJYn2qR
Sm2tDa9WCnlaOzQ5s8U0PAfrMq97UyOifsaaqUOyxRzJE4hNyJivXhwCAmic4bEcQFO6yvVK/Que
/c+X6frB1FRLXTOydfLTr5rdLX+ZU7eY51xmcmh1Z8IHQpzOYC4qYtoV51VbabOibwKeQh2cHdTi
FUg2YZR6V9z1zehM9VuQyg4ghAgiLQPjljCm9XYkejVS7fU3fx/IqzzFf5+xtXlDXShR+l43i/LA
0vBoIMNuqLdrI8MEJmJjGAOTNs3iv7ckozCTaQlQT0IWZ/OEvKseU4dJK1bYmwL65YcVkP/ixNbH
6I/x/N8Tu6Ys4HhbqSm2v2fB2vPSUfuXJTiFYM8YPUoIlvFR99i8SvnWks4skY2hrdWzSPbCwH4S
ghz64xr0e0IvnEJW/fsJXlmi/c/IrU73uKpiW3X1CFpCKjV13ZhnPffL4gd9avafLKy2lh1JcMRc
X4SBkmb2dhy84mP8SpF6pbr4nxOwVltXzSCW62oq1KMpK7ScW5cM9xRMTLq0CgyBAFwZa9dX9uR5
BsFDdLUxfWSD+mWNL392j0w6oQZsRh0d0frnvyysc5qIMqEN5hk3Vy/tclcjCGnKhI3BI6MM1QYE
YO0ZyGx4tQTaLzVOxxaug6owFLcAdjtCrDXFnXlLaSg9tupxCbZ/v1Gf7CDphCoifAW8xehP/n6S
RT8KkmTmxlnVD/Nkz5hA6W6w3BbhLvrKp++Taem3Y63n8suAyFlTVWjyjJUXURuHsXRV8PhRvP2/
9FzJehBlyaBBbeKV/vuR9H4gkG0ujHNY7CXtRzKTRHVgxV2F+2Z9//chhJ3Kx129jb8d7urCjCSW
g1rjwmQxPzW1aM8wibEQpkSk3VhYr3GFYxLoU1/cNhmRte2zZHml9a3BlahQnpIHSX9P2TMYMyqn
8tkaX+gGduDCsMB7woynzgLj/lblEmli/AgKQb2hi5635Ls7hUb6WXozLJNTZ/eNRcg9NZv+umJl
1OBTeinBccQIJ0BUjOgB5oEMU+O5tjDHBkPDi0FvTPIXmTYWTNGKQzHLp264NSqII+Nu0ghIzszt
RBJwL0iOkPviktph/loRGRuVgj0SrhcTBkw/qRR8BZOwpXie5h6IXL8zobusdqiEXK3tHYV9Jm1T
IYw36FVA9oiETzS3wkDX6k5JDD2u5puPGcpj4nS5bpBXYgeE8xqxk2XvPcasGWtFeZOQiaxAdzGs
LUGMVLdfzGKflIh0DURqcFSsNNSvtpFNVpVxDh5PEc75ho7YHRXdw05nA3+ot8DpvyJXfPqK/HLE
q1lrjJZl/i/OzrOpkWbZ1r+oI9qbryBvEQzDwJcOxrVTq7399fdJuOds0OiiuDt4eQcjVNVlsrIy
V66V5559AAV0qg56v6C4+1j9AiX19aK9uO8/NHQWXjYaZeysTrEPsY5w/FYZ7wPrFyrX/nifXosc
mdfGUbzjDxu/dKpBbRVXGktuMwLr8QC6T0GGObxplbWbRJOSgHJm5vsTjLXUECgl3GTjus5PG1Wr
blt1Z5DsbGtEpaG3U4wby/vmluTHqMTIDQo1itOLr++P5bMSgv6lAtcolNeyf2whG/a8H+PpZ58V
r55abs3IXlluB6dLNndz7pDKXZv3k67Hz/h2ylHSVOBuwoGOwtn//5gDCePO4Yk8wPnVsWoSvbTq
o3M41VPbfqBIPW8In1PhiEJdds0sXRp05ABIpgD8M/TzE1gdaldrRxZvWS1rB2p8SljNXQfFoo4X
BkiP4uqvn0+7EDHgpOWwB2tFkOftTP4wz4kTcANpWb02c0w9LO3Z2c+4nKMHpxDosh8irlv1lRvs
2/Xi3PwaHhR/jC03b/tseQV+YAxGGXoHhVRnaKNEWH8b0yiiYKLep9VLBeIkdEvMnzEZQCoOYQo/
2O2xuvNMQPV+cZ+q5T49uuGNH3tXBuXCzY+7gEf5pxBy/AM/y4wipYDGdQ4cdwQLyPMRENfTK9v5
WitnJ5BXHmN4aeGJxxPE7SPcDKTv6i324kjj0aBlDBUpPO1nI52rQXSyapyqhPSxTTbBaCXNYE7K
lmB+Nc4N/VSD4ND3kUtN+CEe20VSruL4bzgcMm7xpyH5dkwg/SyyKyNwcfERlKFim/AAAcYz04k+
far2x8IB9yRa5weyFDed/z32nkgBF5p3o1RAOV4V9/uVVX9p7D2obCzXQymBd/9s3eyu7Gol7R0u
CfVSNQ51DWd+eFvMy1TjoPAg2kTivHhSB3QhFXTFvLuuKKcG5NzH+AoA8dKm/9iXM5/TPuZOqbn0
JTGrlWX/iYwnPcluAlt8ftSvHDQxrgTEzEu7XmrCEdeCCfifi3gC6/XQKjFmDRhVBCQpbQSFE9wM
+jAxVwVX8DCBHL259ViXDfGjjhR9ThJey/Lbtm/gQDPnqArfnOBi0Jz6pi4WYV/DVBN9q+uHHpxy
bbzGwK40Q51kgfBYKv3EtdM/igImDaQawIJmDWhx5YXWXs0XPVxzxRT/oM5fv57uM+rtt4uF44mA
F0Q3oCDPxdqEcMNKwojHDU+7rkeW0qO0UKY5/zX0j0neTqSwTkUoFQ1ObUD1euWmP6t23Xj2rHGV
TTgAv2/x9Gx1oxUgGPK/DXQNgwfG3W9uYqvcpU6+BuT2ddcv3Yk+dt08S1CdWj9NXZOZ8qEhxYkT
FFhQzNPTd8hBiJDnbTF1i3Qx6NQ+A0nrSyqQgGJ93Y1LwQC6gVwyVV7oPP3jnetEUO0TJ1PQgyZK
uKgCAkXsIdTDJXQQf+KyfA2VeuEA5vPav6EbP8AHsOgh7FKpT+ube5gZCCXfH/PiqZgRBFpW6SHw
IZekehBeEpKFVnWt1+LsnZ8yH3t9ZmIDyzfhDcNjUtK908KU2yfTXrUWSq9MOIbRI/uRAv0KFlpT
z49/RzCX2smYRoMyRTYUQM42AIGDBSpT/VkDIa/DSxhdiwCKlfunl44lZhA/g0q6z8bICyh4H+0E
nMuw68rvDucN4hHrxhdkJvS1xdrN1OkpAcIFFZ/Im5JV2FjgcL6eZO3icH3oyJklato2K9ycO9EJ
rJnxzY+XzHCpFjedh1jDOBkS8l10IfCzW4uA1FUkyeUDwXGFnAcoAVfBs6FQ/IpAPROWBB1ijiHa
mBCGHvrqHrK7CZzQchJDt9Do1yRJ9csP/79Nn3OHaLWTp3GHw9vC1tbBOUs17iRPUTaTfDuIqGI8
opdL7ZqUS8hQBCQ8RjeEaapRdzFQP3/0YAWCxpzAXTwaN0oxkq5zbk7eRiUTemW23gLQ/6wbpE5g
z4dH3zo/2ePQBf1PHAOrZhwKh9WdIpVVBWDGcuJdw8x0uzuvSeGS/uX6+TexHbkCZsEsunmZKQsj
YnciMgYQF9WM0X5Ic2PqOUubQsZ6fqK0yZ278aJpgqeoj5fWDw+eSc9bDaU9M7RqZsKWnXdPEjAt
ACIAVc7rhR5B7QLoM62+26KtAQ1dpPSL0dIOdddvYmodDOhT1Y47YPQEGxTQt3SieBQ7tcoraJVY
ixd50qxciqtxRJTgV+A4BGGaGcxk5AHtYu3r1m2D3BDmlvAwBIQrFzZLwDcLMHRjYT4UKrUS3hMl
FDMTQ8UtFEYgc+65zgb+/gXlwAuAueb4WhnVpHdvtOE7NGyzFLmQtInx9RB9hcOlhhMNCKJBgSAl
2Lr/GoZ7o2qnoM+KYltm1v40b1JKrJLvqgBJXkwKKPOkpsE/RxIuzM5EgYcnt+JVHoePhnNQuAxl
nQH+n7Mz7XeNrsMFaN2dLMgXKAfXlHHbeyXiB9TvAkGD50bQvjdFlNzDggehpQhxa1B/ayssgo+f
4ufcAb3ibXueCtRtOXEt9GWQuTkV0cIxQKBl7Ww4PuYnb16BS+mB5wmcw9seT+avMWgpWlNI/KH4
4KUTkdV0T8vOaB6j1vx2TM276mSskhEtGHVmZPrETrdJCT+Yd39tTV8yhXiqiKpS32WfwzEqeKlS
ozLtgxWi007yEBibl6ElTQ11mBV3SkkeihhgTS6yUQaea+CKEN0ObbK0GVE2MP7tcXmlW55crc+2
GjgK2WmQsmiOceao+mlZ1Frpc5AU1k1fAa4vV0UTLzUd+0yRu5sP3+Ohgho407Z6+pS2w6NlDNSx
k5BXxr+t4821Bu8pGJe6YiyLXeBUuyBpl7ZTbZSI+mPKLyFOw7FQpjma21lpLzXveHuqegqu2uM6
GaBHCJu1DTWHEqxNoF0d2VuH5T0ch8cRmH5bIGmeUZEMElmP84kV2r9VkqrlkQqAEK3n2vut1UA4
OWHqFtqBqpkbeDx18zSG7U3pzcb+e3wEdw07INnE1NjPbL16rIKRcD0sNHb8oo1k2oZVWSHPpuiL
vPb/dvrc0guEp1/Ksp4ew9N89ADPNgkZA21e2x31E94jBQFpDSOmUfsTK7EOZtvsWriGB1SGqsJe
a/Hvtgq3phFOdNAVqDUfg9OtqTwqmj3JsvKuxbLKCWCRl2kCik1BQ+eckREoVOWHe4w2XdBCj3fb
VC6QddhzH5zKhzvPg+IAXKun7bMw/+HAOMx16cEe8y14wMy9V6uJDmWgy6i8dYZnMWquRFq6kW4A
TJ9o0HIVxHgVPCxOoBziXtukpM4Ufmz8Ljg0/KXqozDNw+qUh6ai/tsPt8Ws1usNjAi3mTMfj+km
PR3cWrsl2rDyVeJ98Kzm/mmR5zqudQ+SNbhJcCRVsM0Wtw33ycjcuy6nti8bzFtv2VW72oGlK7t3
JBZe+zMDnSTy8R1laEY1C7zmoGTd7tE6PTSQ4be58S3NKN84QQQ+JjvzlMypvJuGBrD90lhQqQR1
TtJj+GIsemQ9XNk7F85VBGWJn0DJhRrG+ZZWlCAc29oiwCCsYcgJ6FuwmT31Jml/3KjtkxY/DOE9
iKQKYv5aD69cry5dgAmUa56AUx1Bjn72KbTEd0YfrNKB5NNpU2f7sdgqpbtMkr8ejnJE1YZLXX+N
RSkQl2pfTyEi9yhztOEqDahdRW73ypiII3VuTsj0kV0j0YBe3NmdPFWqvC7tmJNbYZOUk4xcFUTI
kuDDEYVVbwI7T17BQDu/mte7cPWVglJS2jo3IWIwn4ej7FruhAV3bng/gTENwQKRXChPv37Ei62Q
6KDaTQU1ZMuq+BBWqooy7rI45ILdwMFKFaS+cp2XpLr9upkLsVdmVjTewVsQ8D13nQvSphTm4C8y
c8oKxHNvrdxmfjUzdOGS/qmhM9e4b/TKsRIa4mJLil5SU8O85grczGGIJW379XNdQni4kgyBbAsq
KPbP5/GDc2Q8WQbtDREcAbWGrwAKE0Bmi7/QK7OqAcc7STHNK89fZ+22arcRigzUxUXFvQMKtXsM
AhvY+rJTfheKTrmKB6gKMgxUvfsWVqJq6YzqTR5ryxo594hMBtf5wp9n6qw4zaJ+VlN7D0X8Dx3I
NPZsomXpzIio58iv2Ah5mPPtQPgHODfigaiUnp2uKDWYWalmxNuoSpwTdIvtlb1UtO1/BZwGN0Ik
jOPc+xdB4uXGkHZG/XYjjJp75YTZMQ65+0c8iwokqtbOGusncDADP/YIol2toPx6rZR8pkxi48o2
uXThETVnjZS/AWzn3DpGpRd0RZDah1E9Lashvelh466KV927T/XyPqEIhKqjoHSnV1N7/5ajYhYN
C10iwYiSmD7bPHnTZa3tUb9CJQuCq+YRVvZnNNBOSncTeY+FtUGaKzL3Y3jtsnUp+/ap6bPtVPlu
Zeetbh+c+smh0Cr2ZpYxd6BzIVkToF+QO8jADdfcy0tunGEJWQ3LjOTQ2fXSOWo8b9vbB5j8FwG4
Jw+dciWxJkYA01HxTBbLIKxCtN0ou8XgJpOYQp4ILtQ4167gKy5ZlA99OYcDOFQdm95xsA/pONWP
azPJEeDNAOc+ZtmPJhpue5ylK1ZFZvR8o2GLbddwkGwx3tzcD1ZZw/kznJ7Vbzn76FTfKRlUSh31
Xof0tNKjGtUzMHsoT5fz7DEqBei9jELoTXCNiAxQNISrXfwebjUVpipvrak1kVLKt6Ie6tF5Sn2p
1772CKXAPnqbNPrUsJKF60HgU/321HQ2xsGCy0naLg19bXTq1Au8K876pZPn4zOena1HoPh6q5T2
AfWCMKOeaEKK7Lqa4aVmhKNX6ALYQecFOCyiwQll8/RKP8XeTGv3p61DjYuf3ERcyriQoeddnKjm
Gg2oYpObcoAHH4a19iXlEvj11F4yoaCX8G9Msiowen8+L0rVSlx79K2DUlO7pf4h+OqU9yYxZC2B
A7X7/nVzlxYvpBQG2RETrME5TiI9Irc6UIJyQE0HqDdFGwpl7MXi6MN5BJAqe/q6vYsGwwYYghfH
kOtvwNcPKzdN6UwaZFwbOH+TB8t/RRmlLmoCCVOn+F4jNtBeRXxfHFQOCcBEHBhcSj8P6tAfkyLr
TvahSR4odY7s4xxYsmXDyhjec0R45R+5fAT74GixtBd2vTKOc1UCBHWxMgASfT0KF0ZdCEFciRJ6
APrPJjlKju5YtCQjW42yjrn6PdXXdXWHyXTuGv3168YuuVakBFHqdrjxUt74+eENpQ9O9rG0Dr7X
zrOA8m6QB0aA6STOdcUwvykHnBsmhPkAm5FxA89/NtJua+txFNOY3pkTSVClObRf+B292T4fnXgK
oRlCVVQSxz9cCM5HABNeOem7HwYaTeWNBRiuqOE5hxrvR5OtI6ZJP97aFAJIuTDs7CYoipN6SMPH
ErkSYqq6vxoSFz43EGE/e2JN+U6DkRfhReunlk6G4aEemNWXoV4k9TIl2NAl1rItIkp3IHSHUTCD
39JBHwoBPPOnzUldcaf2DeuBi4hU1djwBOW3fDOrYGiqgnY/ZFcOkYv7Av1MuCQounBwUT/PkpeV
cdK2XKeBjnILhV/iVgq4wQnicfceAnL62m/uvl4aF72WD62e04IoOWkCvz5ZB0QLZsXwqHcLSomb
kUIkGGAz8++RGJjcJ79u982d/2eZOJ4c3ZAokDL8/LQkjiprOCrmgd1ojkDRqUEep+UQrysb/S4T
dc6CzBWYuoy4XtC+JE1CDmJCMXSpbQHW5YU7TdqH0PUWYUxEy1/YWvUQEkq3+582amg6OFiPJV6D
ySvzWd84/82MkW63yDtKTce5pU6zU5a6iPQc3PQuL7dDsuuJlrAAfYHcbz2kAqrTFcNxCdrnCqxU
QlgcWueU94gr16bL3BxyCu8oZzt2CyRS5lYObwC8dcZr10z79h5IxjTK2k1iATA0gDIB4/96Cv8f
PZHLuIuq4z9UF1kMvjKMA/MAb+2COYyV5hHo17ylxjqBkALBAqKrgQKLuNKsC6udZG63VdDPaij0
/boz+kWDSvScAeGeRZrl83pKWqM/qUfHOLSSm/TIAce3brSoEctTx2hSDMVULQbKtfOVRqW/AhTZ
H/1HQ/Qa29vMupfAjuHFt6qBnmQmrisHbookeEIE6iDRIzNt55QpoU1NfO/asXit/8bn/td1rxVV
CXUQNTOAuEOH+kcO31f2fmpisJzoyvRda/BsAx51RYuzo2ccoKuP/VeDg8iN1465rfTdEc+Hs//r
KbqUk2KbiFaEi0bKP34WNEnGYI4aPEvNvYbM4wgFXkpeIXW9G12DAOC4gkIBzaxJYxFoj+dh3U2u
9EGe6szsUHoFjzp+lQR/z4ZZxZs+wkEKUsPbgUulkp/K7m9d8RgF5Ww0VTJVhy7/UR0PPYlMD5Rc
Gc+v9OHCcfypD2cjn7NnlIzUlNAUxfZrr6zNOJiM2HouTpr27PsoVj41wdwqIqgUppnmzjTibHY4
G9QrrsGlm+Onzsg964M3praG09U+F3YrhugWAdUHZ6C+6ScsRkQXWv+Hks2Of3rvz5VBuADa/NTu
mW+v56NZwzbrHOCFMoHzhUs8IDaXDMOIZG1zyNEu/brRC3fGT23KxHx81qjru8Jh8uNmmXcv3Fu8
8Mp5esHP/NTEmfeTSXljn+UMZ0SgNqW+bt8mRP/8H2azYxK/fiDNuPRIlGJj88iyCgTr8yO5BJtt
1SPLQnHoj3LQJtpJWcZ+DcMb+m1ltzRBF4Dzs33IYgxk6uDyPZ0oQ36pDXhFu40LxrP1T7OYlL2m
7SLoKLJq+A5BcBFqU+1E/QoEfC3UyFEwHVT0Q7ydBSPuGG8KE3h5dROEBWc1ohrldwvFGha1jjqp
ZoG6MVHQRDDEy37IDR1HBro1bpR98xQdlZ1tQicbAcWBGN+DdNOPb3v4K0YLVSB4hCt3b6L6hL6I
Fv8tVeA6vCDvNtZpoifYakKRGT5SWG96qGSOJNTs1loES1ieVwYR144KtRaX2vuGQl4yQgbu6t97
8zmnYqyt67maVBMP2a4eolmLipC+/5k/O1L41ixOegHZq9IeOmrDTz9b9Vt79G5TveJK/WhVv8x6
0fXDXzssbymeM1NITYm9x9rzqfx+zH5G+mMXQ8wOLUqGAF7rI9cJs1/iwNVoxwe7/9UxsGFoTgTp
GFTuTh2mrJY6gOaRjR/5zwnOLICesH0cqBhqx+zehG/n6+Vz6Qig9gwuMS5/Nnm6z4snJ1FFMrkh
hqDMjGADXrBNp/znfU8t6HEev27NvhCyQKaH646hu6C1zjXHQCo7XRFyBzuWy9HawFSEaOnCt6Sw
g+z1Edyzd9uXSDHFMAXYDuWMj8Q+8ITR1XAnOcUn8em50/OJrbBo000bnJaZgcjdX7+oppBIv54o
BVGOhwRm7tSz5k792FebEzbUaKObKIsnGtGhzlNg1Sb5h7ynQdE8ZCAQE5L9i/uNGyeUNS5KJKwA
p7pdcqNDxVc7/g1Bu8hdkZifc2WGpQslvRKcEQnA4a+fQffU3PRudOWsuBCa+DRkZ1bSLcKuiYOC
hEe1KY9bB/YbEzWs5dczc8lofZyYM6OVQnOnjj4Tw64oA4naiqwrFSJg4q1r1d6XCC8oVsPj13TV
kZP486rDOwhq0OX2oVOfQVvPFIRUEjVjAZAj1jcVjH0KOKLT77IHhE3KPt6WI8pWWC4CeUYyOdn/
hStkOgbKbdSOGfqb3tmHcyGpukJLLOJMkbsTKatoXmoj0lsvRrF+i17mV6b10sYDgKV7LoFriOnO
DqIeaRktUjwLpO5bpLgmlNThC90rpT9xyp2BNtXXU3zpnPjY4tkUn3qtLbkGcs2z4UHTDrkz8/sr
5uTSYqXegxwHAXBUc86eqim7oshbAlc9ChPNGrIj67Fzr3iRlx/kP42cPYirNqfOPr0PHRD1yvwF
qPnrsbq0HT4+h8zeh+Xg+3BlgfWxJDajAV6gGT+8wzGs4nuvvbL3rjzPedagIVgVpyWDRqUW9QZR
eH81+CXjfu7zfnie88xa0hT1qLYMWeStcTaJ7lYQUmN9qQH4euTwoK+0dX4NUztYHBPGjiIjy4RX
1womRUcAOVQ28OvNQvLXTtbP7eFA5ePExR/B5QRYzH0LznugK6X3zAY0m2BaH71HC7a8EZa/DnX7
rlv4MEwNENe2z75zF/vICafe7dFGmkSFcdX2+6eh9v+gJ3/Qncee+pDjgIQkJDBR1u8NeEsEio8D
d+sb7m1FlNzJnlLzT0W0OydjUdkhcmUjKkD7Y+UvKrOYpNF9rz7HCKWmUPWLB2ADOI0FP1oSSWxn
x65bBal6sGuV0DBQOh1mx5MFNfpIJn4M0TdrpAr/dUTJkks6VT06tAhxCfTmm+0bqyF6ljR1X5Qz
w89vpRInohLUVl5s93jLgIom8E0ahdOjqInBqQhRWjbgsBjRVBucG6nmlpfG5SNDe2t96+MbC1Y6
6Kzm0S6uls1pbjTzCIayYFNUW63ZBPgvx5lDSZBLjOdGTeatNlX+uHiGSA2PO13biUMzeOYSpAPA
p2fHg9CrzpcoBN+kHtT1R2uq1SMkdrDq4jSaaTEZyxdH/X70fkInVyFO6PnLEFSPnkANlj7qnNip
uq3z59Grt2P6eoKJ1kSeMaBYOClFzarDOUWPKf91ysplUJU3eg0eiuF81NAeUEF6Jr8gQ6z9W3Gl
7Prp6+V7caMQs6QQjxQm3MGfN74Tt7VTqxWhcEiLj/dFeMdGCcvHxr9y4Fza9DbRb7IOIkp1HsPR
0t7oRp2GwuZAK55z1xnXyjIuWbGPbZxZMadqaTklDqsqDTVMlJxFDqXg+xTInIs+KBI4xfHWNw8n
FrzGIrbstWSRZTUVwfDgjmsdp+nrEb4UbvQ+9OotCPrBtnpmECWZR680d5mH05qAbxz8chpCDtMI
qQco3L18etXKGpemlvIPEjy6ZRMCP3M6kL1KSs9WzUPr6jckh3dD2JDgwSnE/TWNedbAqFUCwtOQ
chiKFWTRoKDyZW54SyVa+M4+p7rOOBlIArLYtSeTYcr8XyHFeZoRIVx9XDSE/MLfBZA9I0XzmzJ4
jiYvIMOvdqvqyernUt/k+L+vjKnY1HP7TrYIQhWdkjLPPXPj+04JYCcyzENpgMQZp22279NvQRgi
t+O9oGXaloTJx1uY8L5u+dKB/7FhWeYfJrO1mzQNfRpmI7OQKG6idPX6iS/9/+f5qAOngAA44T91
TbF5DAe9sEzYepBKHFDA8R5D46dFEWQ0PrrdS2GC4geSWbnLqI7g3wLojb52yCXSO4GJU351yo/B
rg75ALWjMQvKl/bY3HVwzR69gzYs1QoWSa6CI9pvfWbCTWtS9Ja/pqNJheRWHfNFEodbr+u2wBQn
aIjDqlxhjZYmm2fkmucD4UvCiQoCLhp8LKMHfvC+7Q8tUtZqp0FzBtjzqi99KYpCdTP1TQBMyGyd
LWtKkwetinuulid4DfXnAOwZbmTqfjcCbJgLIs2ZpcE18r5LtoXaagDJUEAY/zAcdA7ou+MJyUMM
ZZDNvfRRK++5L1j9N64MXy+yS2FmYEH/aezM44vVODp1Q8L64uYHW29cAUNuobUfDkI4GXjss2Ow
zNmXeE99gJJ7OizMZDiY5jWA/5s79nktcl32KB90AXrg5p51xvNj0xv6wDgo0J0WXF1JX0a6PSFn
mtk/I+/7mMOsYJS7lg2nlOYsJjFBpMDtDuQsFDh2nmqQ1QkVStqgztCMXRYnakA7zrseylV1CTAF
kEpB/mmwrtFj/HsDR0OSy7fDHcc07Tfv7cOGNS0k4koLTETiTMgs+a8qQZQQPrjhLb9sVnPbmg/5
lWP1TP9QanZo1oMojfSyxrCdnavF6Lt6n7T6ge1qgT6yrefcQ2V1nBVZMCFfYoEQrbLboKEMurvP
Mw4ff9EhNOqhI/X1cno/XP8zhQIww0ySCZUSOnh3ztWrlWLQo6hIum/agz5X5+7LgGyRugp26qr4
a86Lv/pcfoLi0Oq0PKEm9KYdxNfZa7nMl/bKncsnZ8PS+2XPa8SPzNW2nQDIXOn8mXzAMP6rnr1/
dKt4aSJLFPNm+dKYyQezvQgW71+58xLttPm7EpL7WP7fPxMZJRMlIzhXp5AVI+fiLvuFNy1QukfF
ZZzj/C7h95mjPT0/vrq/0mX8asy7mfH2s2bW8HuDV+XTalbNnKn8+X375J5u/d/OFL5iUdIx5spL
N+t+NPxZxx+U02RZbXiTQ4bWPS+AinFaLlCPefuXsrJycXzyZz5SFbNkqc4A3cxNdDMoJdroiJck
oh2zEpkTdXF6yd/0YDqUYI4olJBanOsL0WZRJ+FC528H/o64nehuIIqiLlQUTIzutlrg3U0HRGK+
nnwiep8vKO+zj8kS1hrDNN1zchbT8OMeFJR2B1HYY4yqlLo6bfTVsFL2719RKbNUV/o8XgY7tCA2
LR/ocGyinXykO/ku/O3t+2/dNp8BLkMTqNgGKzb1XFSQwnzS3uWA7m7G9btMD1qL22Qr6kDJNjqM
62h1RKvHv0PJZxscRAEIanDEAFv+dZfg8bf9WuSWkhUlCNra+Zmj9gMdo35TIGx2o0/RLZyJVJ58
mgjSAoJt591fmz6Xm+O3DE2nZTUf1838WC+740p1b2G7iaPJ6Xf36K7qZbmsl8ffEUtQPutltLBm
8hUkz8v4Wb7Xp/KKemnxE9igNtHCXemoItX8pfxfXi+vtVBOqpeinvT+LvEz1Nhv70pAl/d4f+V7
SzYty/fOTNp9b9OaSX/e+/Cut+Twk3IpnxHvIL+hB9/l3aU90WaSr6XF9z7Ia+1VcF9S0PT2GPr0
7TfvfZK/J4jM/+V17SZYsHdX6Y5WN+8/ke+lZ5DRB4vs5q9/n7f5vkxTNJEB/Rsg1f1HZ3ncOPt2
xh7eoBxY7IyZVk4QU76J1gg9LoJ7HT1JJmzRzMNhTc5uh/vXLhHqWgVMeTOHNZ4hVPYwKgf3wT3/
0OHgvt4kO/mEa3WT7hJWl7uyZupre2dMTCY6WJzym2q8qTdIuNzJ69KdPUD6euMfIl4ff1P20S64
z/m9t1f2yU6+ev8uuJfXS2vyc/mNfAf720bZQ3eIdgVDxpqWd8j52TDc6JjBnKWeb3gLfuHxoa5+
9Dy47An5FNsoe6TmZzpWiyLPGbpqL/J1Pcum70Yvm2ZTZRYiBOXdqQt94c6slT1LZ8HensYbNBtJ
R4SL4iFchVRabE9b746IOMYBNaR4Fb8gUm08ZIvj7bCO9sctMorHrVmtvd/MxNZZNusQ7Sgg/9Pk
qZ7lDGC5yXYylTU2NrxTvJvwTlaux6SYjzmaRsdtvm3WshJOSyDa9B/+XPZusmrmKSu1ZBV7T8bC
WMTsTu7FiHodkFFbF1ttoa2TVTWXBR0wRbLn0qnMqUipJisxAcHBR/zLRLBMLG8z62Y2kl/5T9n4
6VbZ9etwr+wKtjY6qbyzjwSYmF+xsfKBdBmSnT1SYNIdxWeby/qXvZGxQmRO8w0sNbfZtFrEWwzq
tlqDhpt5+3gpIlAyHGI1rW/2tJzlE5Hlk1lTWemnmbusF/WiRatMnlcMR7BImft8U0wH5lNeF+1O
G3A6738mk51NuwPJQCaW6r236ZcXxst2w5pfxXv/TnRcxfgFhxD91/Bh5CkZOsaPb/27vrpVdvJU
9lvzNSZQOiL/d5cZ+mbGokiIvCCxZz1kPESGnpVoD3ItlBOZ4A9PBNMzTxvOx2f4Tfh1uWwYRhPN
QOkWT7EwJhFPo+zHH/pclm/C/pbdHSzeF7C8yl69vw4I5LNYkO5VLIpYIrFd6iObd60tjvvgIFtW
Jp1PfjKujcVxNvypmBaZcJn8fNbeoXZKu6yx21zsKbu35VPW17t1Q0vOQRJV/oBqNLayiaAs2Ykn
EZQTsTcDW8HxMZHpwKBBgYd1YFObq8S+UfZyKp1Y2LIKZJUGh+CQMmQol+gsgmGVcxBhCt72suxS
nAWWiJg2MWfy+NJ6sZX3l9blvOi/ibnG85iIrpyxkH7VuDTRLrwL6E90qBeipZejGhitnAU6Me82
32YEazn5+BBrIl3FfMiilGMTqkdkHEXPrVo7S+/Ou3vbs8EekbK3jwr5tGqBfNLqvWltIQNhTsO7
Fh1ImfbuINNfIUWGDNi0nMerE6pwDW9XISUnK1tsTcoJLEp9BWdnus22BidVu7FXoX8TsJw/G6Hu
IL36n7eW9RUfUYtE73EZfD9tKACS5243cijJcSWKwBW7upJ5qW9QzdgjzLuVMznc88nylq0uq4D5
4MSXTetMlZ0o8/rL6O38B5o/Pz7JbpPfynA2s3HuHcT+KfNqg07is/OSzY93/kFsP+P6diaKvTcw
NKLlJ21yl52XC+dW3K9ojowjvWjRHZT/y7tWs2yTbfw9GAE8QcQH/TuxUjKn6qPMqixsWQsReris
fhYLp6TMn5wy4gG4KzlPZRe4K9bZm9GX7S3zYU3KmcxI8mS/SczJLsymxUKkQWHMxv7LPpO/oWIM
gTwHmbwKN69YyA7F5jDs1MtFe1kCsm2938dttM+33dri2JBlLQ8sy6rdiJah2FkZZNB/708pplAe
Z1y3/zuWYpLfbYsctcz9o7yJgy8i+7F9EG/sfd/G+2wLdzxeGPof7l26xQVjgyOgjMslQyiTKv9m
8+y2cifYzaWo+vkHOX/zWXdfPhevnJ08o8vZlrH6xCdkzciUeXs57Owpj/ZudeUR2QBLUTiVV6JW
ii0SU+ZsgrX1ZjfEp2pR+GbApduy2mQLyC6V0+RdlttYiGXo19E8mmfbeC/fs1fZr7Jj6fGCRTHt
8OizjXeId/FOW1WzDgVMc8JfIBeo3PT3lHr+NCeyCN8Xrzw5XsjM6CbUmi69exlZ8Tu9KdqYNFMw
QCFjJmu8movPRXyOo0ybc6TdVhxo6sx5O6z8JSk7/Nx8qs2Rzd0oB2flIK5YLZHfmJ0QHtQnUN7M
9Uk7bx7Kl3peQC+wKpFwPE2NqbWKdxHeSzFJuL2InKfG2zYz2SZspUcERO8dbhuyjWQDyakYzdVn
+Uo+EATlpyXOtnS1wACILZXuy7n6P/9iuNeRNZEppsz3zcyJd5vPZF1w/IqM69vpHU3e59uaHnfy
DPJ/6aIxj3fFEjItutzcGTyVOYMK7mGcaiu5K1UonGrz4c6a2t+kU/Lp/yZvQehJzMWD9Ex9lDlu
7+TAkK+iRflNLCXLaBovlb04KDL38gxyEpjTd7dXdq5IkhqT7r69E3MnvoYcAgUmL34QIyByn3Du
8uyy/MVhf/dG3l8nayXD8mOvZEeIXREnhq9YCGgl72OxZ3vp6vuBXGNjxFrVaw8TWDyKfZV9WC/8
3zU7UBwYd6nsHDRvaxZnzj2x2Fir22qjrYI7WQAGA1P+5CqDD6CtjQkzgCEE2Ong5oirE6DdXrN8
bRamzfrCJWKYuOP0NCO+ExT/y2RprMKFDHrJetFxHfVFuY0ejn+CB/UF13qRTU4IgVLnsoL89+6E
WqjKjVO+UxeiHZpvAxfDw/WTlVjP8+2R4N2rb3531IU33ppcW0VH1mFuZVmqvGXIH8cr5Q4JTE4a
vFbeRF+krOZs0h6MqSarmveLV+GK84lTqeMVOZqlyf60Ve6CB35qIpcZTvGh6aGsdXsmMp7dnjfB
8c1m9TzjblxyA5Z/RWP1/afdvj2EC4g1F+8bCLwVf5HNUKs56c9W1E6GWRFOxlWxMeYy6qCleIZx
JTd2jZ/IhV+eSb5KltFSeZEtJV9z8qw6Nte4Gn6Jq/mfD9m94qS+v1I23/+h7L2W21a2ru0rQhVy
OAVAAszK6QRl2TIyiEDEq/+eFvf+97Je11L9RUumSJAAunvOnnEMYYjKJ+fwX5FsP4+QHoWAtmgC
Okr9cQ1SHM/F8cJo1X31XvfpL2I3Ehrhfz8EJRhj4/PYerXcCQN3vLE44vqD3PDu//dahfZCd4nw
OC8Kkbo+xGIRG6D9QLbp7qoRxBdc39X94jkOxBFi9QiNITbdq9a4HiGOFUtbfEf++RuqxmB+Fcdd
CGTkaBIbUl6hCCk8i37ZG7C5rmrRhjk3P1grwaErvu2qTcXGLHYP8UNhUMhuhed/gBYZI/eMNEE9
yA8t4Fj+EARLx5I3paMwvhEkHkLo+NDlU1GIF8TjKm15Q/zrhogtSuN/tmb3NtyLAIDYMvALQ/GO
kGmhNsqgccuVIAIWu+X1/6suF7+FxAtNz3Gr+UN8km5AzDyhlK5bynAjbBlh5wg9gBvDsIiBEYMm
rirfTjshv0KCjVUZ1O/swVvub3cdFniqGb7PbSYgI0ksI6Ftf2d6xYYQGVoIZcsXCT2F9bkTk57d
CxPKWJeBsk03MfsSrcsoHQz6Tx3WHISy6NYxp0ZdrER8yXaH7Xgj5kDYCGIOrjP9+Yzhi/C1LgTH
xPKsV+UGFKT7WPiN+IrxqUXUldV5IxYQ9pQ4yAjO+/im2VDxuAYEAVE1AKl0xR9JqK8rcFue+tca
dSZsLS1w3tKNwSgs7J5XiUMat/PLEth7sSGLqJn4to49o9sY27T0+tS9SuV5r12VAYoLXPawWNGs
IOiO1VBoqwTwB68c1sLMFUayeGRwLqs/80100rbF0diKrxRffD1Bz6mS0GDbJbe7PyMa0iq/kQtP
bKjzmrtZGyjmjoOu16OvLZQqP0D1AQW1TY4G0i9kX8ytMB2E7KIP2M+WowFBFHL4LHb58UZIuxhU
jIy1EJarSSF21uvecbVzxRgJ3ZQc+70415kxFSTE3PnL4tFmIxSGWERCKV2HUwykeI4xo6DbkuN5
kxybfcOGopGEZnpAb2In3o7+4gmtd+adEr131X/iiq3Vp1xCFI6EChOZEBvS+r/fSKcwIK6/xbUz
m0K+kUaWNVvQHeBpK7HriH1HnJzxZIp+052/i449ECDMkjBmzuvhVmdoU/J9hFs7dPF13OoVQIgq
/L2sE6FuhAEjFA5VxYxd/4K1/3ml4jrKwyVEx7H5cK3CrL0gRmkw3QnlnLPAhFpn8K8Wf8veK5b8
f+0LodqEEMDljtL7XHXsqeLdq/0hrugaUhA3JKK5YqVedbTwF8T8ZEexaMy1vhbbTRKKB7izqeu8
xRv1QdR3/mf4ruruP6MlJv06fP/VX0w+dJS7M3ck3vq0tPzJbT5Jy3Ek0UVCQ6WrB2GUC9tW/C/c
J2GHZydhdkIAJgII5kZ6FHdQrzIBQoNy/1x/YjivkxfdZKfkZATAswjzhnCn9yH0uTAhsOcnV4xR
HCzHqyF8XZFCZV9nSOxEOuam4BOH04zREkGa+lNrXULxzNie14AjCyUsrM3r/iJuTJxfKIB8k7Gw
G5y3q2pEHAiZp6xfWpPSFtG5Rt3FIEMEcxImcbMRv3uMJGurrzsG/8zzfi9i8er9ddOeoLzX/fk1
2lQnB9xhtHvEl4oHu6MnzCJqZzaQyolPCoMl2apMnHguQmXCtoD38+6qxIDyQVvSIMU6TUL0JrWN
pUfhqgY07RB0FLnQX4YisbZXG1eY4CLiL1aKkEGxNqSgfRNfwqLHQNGwodBZSLP4UtqfUEQchZgY
26NQIGKWxDiJQZ3urlt+iSsgBRHC27ZrPeYInBJhNwgrQuOM/7UirjKssylcLYwZlXfVrugAdG2z
L47RqYOZ/hjfFEeeCKtH2OaC+l2Yf8L0E2q0DcC0xcMWNy6uVKxtKPGSu7ZbwzqMMc8FSzjhV1dF
OCtCDJTG60tPKEoFVSVstoYbFEORHYGL+twievIaEGQE4iubzVWVixwHdib+rDAC//u7OsClHvni
ZeHqks7YXY1T810YfsJEFQfHJ6FbRExLBDJFhINYXggB+2vxeGlcoWmam2bd3Oh7puyC44Qty6e6
UMRC8ucOH1tsFSYRVgPPVcRZa3jmRYBDxMquPqmIlzWh9WBsMl4Tn5LW0o3mmSf7ZIZoNji9oEe9
9BQ1hXHkxbQMj1578XNIAR/Kd/uuiu70CUSbn5nhZ7jE5ptc3IIe7DxUxc+h+ZH2sDgGFW1zzWbG
jcp9inWVOCzb5/FkYQ4vP8HbGipg5Ez3/Hr2xQif4abPKKByxQ4hDGQ4pF5q7lCY8NJGv7hrKi4k
aOj7d6K0vQzpffIRr69D1Yc29VtivCA93RQfNPScMLxhLildxpOn5Jga94m9P+BSh+HQzgAj4AQk
zFcVZLmLN3pdNOq7+t7yzoUPoeaJQ3N6BaBE/0zv81Mte9HzJUjXtHCBIRVBHP7mUHhFpqo73QMs
9WnC5+vlMfl0U2bWIKS4v8W8Z9t03fzK7qJTv58BcHKFGAlZLcTHfPP9Vg7z0+90zcoBdMJdkx17
7FkcFLi+j9xTwXRnAchIhi+einB38Qh6CaukfCcWdgfyPhP+bq+015yXRfDFXln++f3TjBAmhLUB
Oufd8a+rxmIVWDfSg/gLrk4/ebT8LMhAC3Gzt881aG0ssYI+Ik88E48sYEQ/Q3rMQ2hlLri/G4c3
CPeQGeG03ecnuzC6c7jOfsdP2L9DV3ewwEraMClnV7wq1m3xcSsWO/jzm+658K6HSxvpVZyGwPyp
D6UbPi623R2nfRVfJk5QBM0z9DYMwedNraiVOyivzi8W+4cmLoIHJeGluzO42Ya/DL8eVr2OMCRB
8zkuFOucRhGceic+6VMCK8ZSxKukNQvq+h2Apa2kVyFaBrdLpf6vIuD8DBhnfufKQi6HZRhar1xf
txNXY66sV3EWcQzTwjWIKRIOpO0xRtifDB0Oo7QxXiWWbcZkshLtfZ578o4lN4f03QPBiBYZd1C8
xb5QJqRDNkXjeteFIG3MjPESamIMDelzRBnKMGH5X1/mqz+sm8+jc0+MMaN5ccdnyUeSGO+L+zju
UiziPqw/3j491pO0qT9wfK/+s7QBPiC5tYjuEd76DEapq1N9dl+kEx28R+Wk3WS3A0Az3pluhA/h
DGtPyxOe7UmoNuHVCr/2M3nzqRnFhV1HxdqIOckIE1qfRhUrIMM/lwgRC90nBk543dd1Kn4zeEc8
cbEINhRPMZ0yEJ/raOX4FH1uy09PGm/aF1p45itGKu9XiXvv+CBuCO8cSKdjEtgrm0A5i4GsSUP8
zgyioH0QIRaR+ZBOIksmApAisk3+kJ/PTBp8yaGIa18Tvg5JNfFcFpH2dt/jcBNWnb2a9Hi1O4PE
dStyXUIbU4b6qd+Fhk95/HeDoI0Gm7XbCO0/7j7X0Kcg9DvUunQzs/bFTYss2Kcc8CwC4QnwQTaL
skI3icOiOw0JrDyq0Fh22sM3mfE/i6w+8+ICcwCWjU+mDUfkzf9RGmJNkZqovT3dpAPe54s1Jes+
D5QHsJQsGtMwRmwMpNJ7lRN6cAGJ99oObFUXU722vRE+ZyhjLV99oGZy22RBBeVftKZ3AiA0iOqM
OJyyp3+/5r/l8imhBC3IpgKKKqQvdSWXNB5LS6/mx6ezK2ne6aC4m020VhUX+uP1sFptw9i/tWr0
+63/zbn/LOH8z3jRWEXvFfB26lfExkuynCOj5dysMPdguaSD36z1ad0EmzvTf168McVms7bH6vMq
vqm8+wIqdD29CWQFHQt0uzpf210vdLuqpWZMjzvZs4M4fBtX/svwmnm7+9+1d+/7uXs4HE4PcDqv
F/eu3X2UH2fPXQLXdF/ldfoaucPtNlndfgehb/9tYEzK0QwVIHKalEUl5j8WEsB1liK1S/Kov40e
1dAkHg7wAA+u6hU3B1BR6HDyXljfkXswXMOVj7l7O6OtCJ/9yvZMZbt3XiSgWrx8dyII4NIVQQ7e
czynAjPRvanCn5RPTR6YbDdKuZul25t2BbbN7D5jZ4zu3j1vGPbH2pNld1vf3v9O3i6H3+zglL54
mDc2Ds+D9ovenuibFohP+OEvxUWA0sD7IyCKQUD6Wv/eWXozGWby2G93Z9dyJ9+E5B7d4b6b3sPD
RloFuJw/nwv3Z1+7gbt/Parr49YMszc9RJ1/sDN63yyWL73R18ViAStgUg9jqcZXBKpzCm09tcDz
oy8Hze/Zy4+Nq7FWH+6GMLi4N5fV88/U27vbfvM4HDLX+0ZYPotqvo4KRDA23f60//4fsJpz3qVA
Y0fJo3923xR2OcuVzfWwKSoP+F4YCLcP8WqDDxE82/eV++oIi706Kt6xv5Fdrw7o2E5cff8ourW8
H7N7n+YeexeWn4s5YGy+0Szan5Wt/xkxqsDBr6C8EUH7cxE77SjmcVoe1cPo2Qej8LR4VT5d/L5w
7eDtbdmcYhcHmD69g4wt5EW4hjfg8MGBelwK8O79Y+lnUHlzhc7r6H5zgZTPcQVfh5SyOrpsRB2i
/rWKDbTY0pAWa3p8gefqlIenxsv8h8SjuOzt5Yla/6dkYyBsjvtGz0JJRqE8nt5P52DduesDSWT3
ZWzdnPTo29Ot49/utAexKXm7g+49DGF62GzgctXdxdXeuXWvelYf3M7fv/b71Yrwg3rzcWMcnl9x
Nr39xf24m0L85mBPb4Ptrrb2+uhCtR3I6+PRXHurEeBSV15Pq1d7/chWjZG7DrfJDiKEAy0d/HV7
m2yebPTXPSakF8IstQ7DyLv9Rhhs/c9y6evc8iroK1Si2+CI/zm3s9ot+gC27w34M+WPNPVaRTpI
c/XQFDbNaK/OSNnN6BdToB60DiCBdesECXh3TZXQpeHTcXIGXk0Zgsn+SGU3fqboVlqO2YiaA+yv
79/rErzQ6Wlc1mblmstPJ5kphGsXSJthkPGGHOYMELTd9D1fPEf2TZQ4RMUZINHlRqPpA6SCod6o
8TPA9q5FQM7e1Sp5u1j0Skcw2FEyWF56r+igGaBb/BhFqdfh4g9enYZT7tuKdzG9aggdc29WW9v0
R21zhlp79rp2bWebjkoJStwJuS7+svg5jtHicpgRrwqVimWvnLeOtVWH1UhRAU027KK5n7zk5jq7
rGL0WuNV98Ps8uFL5kH5geZteuAToPbw6WYD8VUq6fvBYwulZJ0CnkS+d7iNiVhQXiDvqvLsx+lt
Njvr2kq8vuBUMSea1qaXZoe5PU7GpigPtRlItT8Vt9n0K0pp93pSh1DRTvXlRmvWRhkq0j4D5RtD
UaL2/Wg6pz57rMuVLa9ButelW9N6VLAC1Lp27elZjk5jd1tCrfhDo4Tssk2d07l61bUPpyblUv88
R6f9mD0u9a/FoRVvn9o/KqqYuq3drfIExgpwrO+H6WSD4prf5ue1qVDDElRnX89WkwWE4KGOD3p0
0AofwNNY8e0xsFUvAngHkVR9JdvQ4j7ieWf+Rfb0GEQ/eo68JIVFbZXZXp/4USuiYc1P7U1P/NHA
LV3zRUPtOW8wNrdeTbRs8aGU03vYDTxSqpMCw4iv4WDTlGQEarzNcxZymI4hTU/2mX7t+x5n9pJV
m6TC55eesmkCokRfOwMm9K9FN3ybetF0NeSAgjOJgQ1AqrkBm+eyJK52funmh8K+dWCpmeBt39nT
pjPubfmly5/GC8SRXou/TJVG/FubEtdOto3X5TsjWw94wL3f4QHrG6XeRvZKHT2wOBr5RbFvreS1
trZZ4l3mvUGykkI7WlSmJ6gUL+eQe7BA9xlWeuUnhVhSi0Gh8jFu7pLlqV32efuYjps828W8NYvx
7DPfSdfjuEqbXeaEkn0rGzeFdlqsB8zTnmCVFtjp05juByJU09qY/ZJ4LOkK2gKG1SU/zL2vKT+U
4clW1mfDhw+BSiUzW6UKIeDw0h/7aVvAvjqfVPuwTHBct6todIeBWw1HjT7StVwRXMmAKtULbT1q
zqlWFa9QUvdM7W3hOu8mUUXo4Y7Y2PrH9KzAnfqkHSufTrTivth1B5v+ecXTDt2rvJHxqAkdnz3a
z8pH+xd8utIjLFfDb+mHfkpfFnLaGZhFNOjDHOCKxbnQ+rAqb1rTBe2kBC01p/Etz8NZBzpnnA9F
s2K52FRiR2TJaB5RMFrbcfJlpCcab1tKigh+sIfdyClqqHf1jZZ59MHNyPcv5W3GvYcN/gRtgqmv
jN/lvOvG8ZTGMSApdFCbNPTrugdcaAKzVexZ58CMXM0Bn5L4YgQatGTbnn7ZZaOyrYYWjHg90PXH
KU9BXt/CB5pCnd5oj70GCW28z+Ozm8Tri+lWi2t0Tx1Y2PllawClASstcH/KEjbO0zn+USuHOrlV
6eG+1JHblRYiAShP3fmdBSKMPHtmqMDjvrWo013odXanMlzKUEuhX6AXBGPD+iBPAeDaCa752PDm
CyPv5T+NpymgdvyH9UN7gmDDtx7Nvbon+LJRw+WQ7bQfy49IdfXBhU1MqlZTCj+X56Se9rvWtx6j
sGnPnVuFrJ9j9DO/MV8YQwY+Kj3zQl5IlPbF91lNfG0ji+a8dRWq+BIkSPbEdCmQ6nYVMRNz1eyM
mwZFsDyiuKK7YWYbOUmW3y1ry6Z/2VW62i+VapOB5nCBy2sEXctVLLfP3ETGeJlvnCOJyBaaecm1
YZ8EtBr8JFSlBtCcS5v8rbJTNylFHmbY3XQ3F6AZHuKfae9qHzG4WR/QZB8vj/rOfC/AGSJedaMH
Z3vZZhPozrPu5uaHam+W95phvi1wy07awdy3pD2Se+lwIR/1WqCc2M1eKa54cj4ujwDupC90gFs/
GMP8V/Szechrtz+ZTdACfho7LMmEXDwSChFbS5GRCtno2Gzz7h6cpyhFx7iz4hH60FimILh3Htt0
xO4LtAhJi8yXQftXaCVy2ccB+GsBrtddQ+BEu3wrUoe2O0+uIrvGu/Qe/UaXtbbb8LVnD2FFPY6P
zeSOuqvREzq5HU35w41DUK5Kfwz6787pQB2itB33ZvGqxXgoQThYSP1UBRMwkSJQ2RubYm0MoUYM
VIebLhz1gyq99Fm7mpHeRLsr8+ezSv/efUTlggyFgbL4kdb6KqWyWvem27fJcFmzKo0MNLvbNof9
GbjC0o0ZAwBjEDHTHcxqlWR3faEECUGT0Teze8mB/3m0mC79vSrpLXWhPuhOE9Vxidf1x8Z6jRnp
xjfPYWX4FwX8mRCJTtcOpML1GuvC7vyLthurQ3TGLAm16SGjupQ0E90Si4Aa1aTNhKrVN5fzHegV
y7iRLx54GVCIXDh+fEhJy9pkL4PmsjObldnBRHZrWHvBiD6w5wQDTYulvf7Gcf9LAwB9fjRdArun
y5b1xfwbFWNSUhkPrXQPb8PeChd3c/exHN2VFax+qP7jreT/fpK/QYf9An7xaXWasgCHBfzC0WHo
+tPqjFvJ6MZ2Xh6f0t8ajmF0CxDF09uD4ma+AsMgBUkPI4hvYi31B4P1SiLRLXCODm+K/0DPR7Av
N3sAiXrHfWbB9l7tNpvI1dePGJky/lFx9mTgA0D/925/CwM79mXLLURM3/jGo7vCjH3xP0wZ6FEY
qxUxlF9iL4AGNWcDv+4RRnG/WXWr6KDfNqvRY8vzcmKx7mXNH6t+daZt4Z1Nz3tI3Ye7yf0ZpF7w
8RG7m3fhirw8NWQwyF/4u9IlLiB7oEF5qsdHHujGXiVUm9m+7afezfN+bwWjb7tUsXmvprvgavS+
6U7e88+P3LsZvODujgQtFI3e7GKtrgiFPLbuKzLoKt4WeXcjz/6mo+hLg9p/pvYfQ/HFWVTlXtVK
w5wf9PJGUn+n+fNI5N6mPIyuEjSp3ff+mD5aMTzit0DaLM1jVv3492Vt/sWrIRQFQz1UuaZqqyIs
84+wSyJpxlzZCryqjGAJWLxf7GlhCjQXlOcq1Nxoconj8eOMu8HHZak3b+pKcsfgYf5A0wESlK86
mrXdU4Ejub4jLr2pXP1lklavF5rrT3t9pmGnNl375/65EvNQSKvto5K7XuWFt7/+/Y7Uv92RYtrg
gQiqJ5zxP+/IGkyaaqs+eXTCZpW7L83T2+l9EyjHZ+cwea8/ftx74Tdu9d+8aiDkYIoDb4zOsc+4
wD9Gsa7mwmxaZyGqd9gVDwSu8vDNDl6c+5fBX0us3zZ0785B6mY/iQDkj5QAToT7yv3irYg5heSr
UJQIY0wqKKxu8Wz94tslJ3TUF+GzQDEz4Rmigdz4irSx9MAHOWOc7rXpGbC4ik6A5QhYnf0dmudf
ogx/nOhLu6NSmGWTd5xInk5WfGxAaqvACi63OJekMAYoS/591v/sLP2UJfD7IZGDp5p/n3Bl/5gA
a6mBZr+o+T41XuphG+VPqrnKqcxZlm3cf6eU/zaMAP4KtF3AWL5GApRprp00K2CHqba1CjOh9d42
vTtO+Td39df5+seJvgxjlTYJwYUx20fzysbmoFs0HsLemNw4+67v/y9iA8j8/27qS9//oBiXqmvL
bF9Kz2CeS3rhXcagj55k9b7NVXpkZ3zNbUpUv6nCf58962/b3D/P/hWPrMjgfVEBRtovhFD0vPWK
UsYpz9Zad8gm8FRiYrj6HDZUJchzez/AJLa8dUBwQa/i2+xfgm/OlmpgGcd7ehDN7KcCRmMzGutz
lXiVrQY21/3WFOh/MO2L5vJyGWVKlsqDZdz1EBLpUb52TKpCYg36YcPP6XAdSn3vpJQnVMq+LFW8
UmAACG/NCY0PVeXFY7dWxhJvmlLdy7K2ybM1kJdcnMU3MN7PabUdcDITQoF5P4KbQe/QOGBbngzC
Qq2mueJjFmGcQdbXaYOFfaZZM4/8sgbVSy+paUHL9rhMdZ2Fk05qh2jA2FR+7+iuHsf7eGoJzhQv
Zws31ky23aitDSuiOM6o8HaC5bmAliZVfyUOeGMyJRVwCvYdrkxXruvp16CUd1Je3ho5yThCBp0O
tbuRb+ch22tWuy8V3LLCcTNjE0PPacowmYxAYAFknWetSzwfrN4zLiEgEOxc6aa8KEQwTXDhOm4L
1uCi2erJlktLtXbXISotboxehYNRrwvQXTTt7A3mGEhT/9q3ND7NDSSVtvGukfLryQR1k7NacoAQ
Uvai50aydg1WSwsgV29onhoV+0+OMi0LLnNJsCpdnQclrDrKR/sW0VHv7HmrVDQpqReqDXatSqsT
pEgddKc6nZd2QxtcuRvx15yUAqHyFAHySIg4Sc2gZE3o8oXcgGqTwc4C+fwW9RfKhetjZoPAUi73
F8vajtYHrOSrWX9y6OMGmSrTy1Pf92GsUwRtVatycj5n3MBV0Zf+aIIiOUmqr2PXLned1h7K2vSh
gQYBr18ncvMkx+DksbxAoN4sbJ2yIwWlnIG70flRgysflbTRn83VNCaeLZGph/XJBvJYjjJf45JA
t5kBYqkSMCAnNmNH3nR9CqG5CVhbAdQ8sZrh4tf2u6nUPqgGxDhdySbExGLPyYnq26xXQUko3BKQ
DYU5Xkr5Lk1B+qxGOZCLGUpa++ViUc8vKcE5guVRdbZZcZ/jP2W0QhbT8hDlsr8MF2ACN3r2ZGYW
6/Ky6rFKh+RhHgSeDPVDyJZW/sq6ZVcm5X2aRkRizs8DiDB19TIOzb1ezIGcRf7SLafYmjxnBkGh
Lp4X/akcmJte8nL1zQapeumqoB2DWcNKZjeluT+aKSjqtqXxfM6fFgV+pp9Wp/yIssu2XMq1cn7r
WZiLrYGCS8jooh6kkXqTqqBrzE4/zpMWDinFX5nkR6MYlbb1Gpk6KMSXdqcybj6gkgh0h9Kg7OJu
+i46ztGvoSCaMuuYT/blWMs6IIc/reqgWwYk3v2+r1KonfTwrNBpqUkrC/U6zRMBujzM+thzlMSv
YkoUgTEAJhgfT4aVsILy6mKvdF1/UcfpBlhc92Jg/E4FZDHnTdS4KSq0I7CRAkCfn/tTPpUnydik
IDLj5QH6MzVZaN11On7EQHmWbf9ML+fdJJ/DrLN25A4CSU2D+Viy3rtL7rPAQ0PvEujj1N2oDZ6h
nO+XvvutoCksApV1J4dTK3f4w2ExK4dl7u4to9xVVrSaTdzpoRlwB12hYevpqS0XAl3U68jvKvGH
cQFzAz4xPPWTEykrkKXd3srx4O+iJl933jwpk2ulhDyS9jlS9PUlrmGfJMe/2EGeVifNxmRttE02
kyFSc78opJ99oWLEpvddXW7P8w9btUEX85fIXA3NGUAoYFOBcUnlyFvaCHYpWmzOVFDTKmT/ykDd
jAV89pwNiQu/nJDaXjsoknnfE8d2qAG7yNavXgFr7tIN6xFNdMkaZLfYldkC1r/jjd2r3lQ7aWpW
i/kq5F2mFwr2sBjCdHWgmdbqKHlSgtROt5l2MlKFenZCi2g0m6JBDVEuxptaH0N257NnO7+cQaG7
NR1fL6m3UOsVU3RUUQo7ly+XidoR9Om9nQ1rNZ7e+6q6mX7PqRQK1WPkpW/AR1WcXbD0t3FNVCwq
cek7+L1zxfHri7mXdWuTIu1zSTtm92EsxltjshfOXVDU+rMx3C2l5bbdvINHAwDGZW2oFFzo2pqz
u+MwuTLwZyl3mlil55wpmSEgVtwAkORrkKzOF2RRAx/xjHRJDpUWYt2U5XagZi1KGzhI8lOtxxu0
qXxJNm1iBoV8viFjDOIXtFyaTDyhlQMr771Lnq6nQtnc2+fGjafBb5d21eXSz7hv3jVwAVOrfi1L
cevyi6quMrVp/Xa2Vone72SlPKqpBImO5dUUl7F71qlGtGZaSQNRFgdPGQIjYMHVF002H5yp8Bck
rMiqUDfp0U6KFUQOql6KDSE2FB+K4K5wGKsKNUMvYvWuQMVm6XBhgCDkxDUUmhXtq7KyEWexQ/Wi
fvRZsjOBgNHh8xlru/EkU3ZR+o2njsh1rFEsq8MDbn2wRvwF0NS6+aHUsy+zdDX1YCM1ZRHdX5Js
uzjY2kt3rxjEBeX01entBZCTy06WozBi4KJKYQYWXy3mm7o2952BZpKSGULGmng4UdSmlSP8syoo
F8UmjDJu7Ua5l0DPqQF50gFOBWJ81fXSSoUYGg/fldEV6vIxDvaqiL2qnjcxho9s32kpbJHdLwkY
7BHmZGfpUdwfo9PsK1CCbfm9qQ2fsqCK1MZSEBceCRQuswyLYbsfa6Bg7dM4xG4oUyTRnulPc/p7
MOf3cqav2kS/GfggX9OyiVtG9NhiEw0kYPLLsLLPju6pEgHVEWR6oE3ImOV+O0AaOZhuPGS7eny1
pg788d5y1Qm5Uwp5YxfNE0GyuUse8au4CYZPJdWWAw2bxQ+9Nm/6qCIeNRcoPMoho5awSQqynLrs
2qoGKCt9seLWv3SEAmHCWEZ0rV45Al3IfDirlH6VD4up7/Q4hUvBUgH7lTe9aaTu/YWYtsUgTXJH
SifbjH2uEH4sPmqM2LLf5bKV+flZIs5p6OyWuyF/In+YJ8Qz1HxdmHaoT/VBqbV7q7fJ+KmOl5z3
FWWJjBSGGyt6dADVcGQMYgOXIgbkNGrunVb2h+p88+9G/V9cMls1deA6ARG0wcf80w/vjEaKl1Hg
/VoGYPxbK9qM+rHWjBUMGc53kMZ/KR+hSAEsI9xbUwcx5s+zjW2qx1am5PtyAvXA/B2TsSrIgP77
Pf3FIfvjLF+cpEw/S8mi69k+lntX2Aek4XrpR5tuB/0bJ/Nvw2dqKrE/MvWa8Ulo/Q+PdlIrLZH0
JN/n5uDqfYta2ZJBUpKJpPjB+o6CXPlLfBP3GfVOaZBuwMTx5wDmSZOq0ZDle1t+sOXKxbeN5cIv
acrJfk4FWQx0+TLjgB7zVmD0fUdN9JdQFJQARG0A+RVz+HmF/7jjIq+7MRnrfl/Na9l4MdtLWJHg
1c+7Tr2dWlLgSItEKVBLwFMe3mbzOMck7t6n+X3RQuMMYMkezsnAEOSKgWSQ2oZRVYATLntopu1c
1M7o464dCGvJGPWtn10AkAzbGc/O/NkRWvVT+aZRaXNrbuL4KR1A66VNhDpe8hsS8pMlK9t8a5V9
n70k/WlWVvICdTpUxfo90PPDuQQW+0OmReH/78r7c3C+RLXmSrsUrdonewXe5+xHl/1u2Q4ANKX/
7P3fT/V/i1j+PNWXkOCk5RdVm9Nybzqr9nLLorONO2DI//0sLOL/E0bhPCDqgCGtsersL8LUXMq+
TKNqfHii0js0H9sXnf5nYAE2UUANgt8FUzjR7HJtwhOwGKIJ7wMiBaLedGnEPOiReaC4wQf0nkaC
NoyD8RWwoZg+sGv7i06PgWhJyQ+iiXTgEdMsRx4p/uDph2jWED1pvPFOPx3nw6n9mMKcureFv8Ap
2/IXOEp4pXSnkCcMmkB5V57pJ6GbLlvTdx+kb9P79PnlA1dLOys5ASeA1EsUra/agIAypa75ugrq
QNrM4RiS9g/IucQUrVO7zUO8UH+IN4uAHq9AvCa9UqmUrtOEX/xNlTf13lSjS3wG00D86Yhqa6rT
KHAnk0g17M6ovIwkvmttFgqM3sH7FFWyxgN25+h+wnwslJ6IvnNR/3+tPz2HxkPx0n6TMvkC2khQ
zgGm2NERasU0IcASC+0fAg2jalLpU7Psu8RzQAEa1xQBXCwXOdPPJ+kc1L3ff8uH83+W1ZezfknU
TGYOVr+BOeN0wSg/jBSt00Q40Sp3SBPyndNxpl97a5oH1br99zX9GS3/I8BKPalsw2kCpp4iNPef
d1ydJ9nszwZq6AQYB6A8lHTd2ECG78dA2XWZ6zTreONAR7TJ6YXRQbkZQfvY2euWEpLD8h1d1FdR
Jq6vWQLekeA+vKf6l12xjZUaaPO62jfK4TzegpJP8jr6DpZa+zrk4jRAZqkq+TEg977WbqYV0yw3
8nk/qFQFKdJ6ytW1gw9g1mCEVreSTMkUwEbNOXvUJ+MAmNtTUzx11k0zTJ5iZgJ9MCco8ZbJwSUb
fKmWHa+hbcK+7JaFepwMHKr/R9h5LDeOtWn6Vjp6z2gAhO2YmQUMvXcyGwRFifAgDEEQvPp5jnLx
ZzErUsGsTBVFA3PMZ17T86dRTXcvsSN17zeXQSLf3FAzHb99OH+/kc/7/K8TQs8VqxyEP82n6xbd
C/Ue4To9U5R12c5v6tBP9rgF/Hjp/uhWfH8TmnKyLnQq1e9L+9scwcXaKIPLPZqbDM15uLrPGLiD
DK0JY2MxNAo7mOnLaNWblAO05q9gxVb9lfED/vQPpOXzYTxtL7oRaJcMsMUc8ZyZP0kCW4O7X+45
hOhd8PJxZ1RoakTTGNn9lTQOgLS7/gqj6HzZzG+yo226lT8IZtq6mUmM7AfG6WhgJV68N4ljBbA9
WpqC5RTP5XH9k6eSmFm/zzxOQNNVgLOiBYBc69MdS33TaguthZ2bgG3JhECtqa8My82qtaY0tjLL
rZn+04R/DtKevlV96mbW9UVrNf8OwxSDtGov38791Eujuc+KFyU/rC7f3pT/OEd89mjRUfhUGJbM
6H+uLkpI9K4FILJI4kEGiyaTwk8lcE0fPjcY1827hc4IxQmbyiI4jJ4TgcT8WpHLO7oNkvtU2BQH
7TfVJiqyUYv+/vcIvpKQysbedB4MRBNUso9YJTuff59Wf4C8kXHkDDSTBg3uV+jo/fMM2tJKTD9L
+mvcPTrHpWKx9d+1ctSirFA4cacOgt4sjOCH2UHnUqHORre+Y4LsTgahYuvI59C2bYCILPzyhEZ0
VANj150OOUESWaeg/+1j57lVawwpQNZCcMYT+GTMi3NrUEwQ6vy5mjldvkx4ie42PfsKUTEGEW6T
s98xC5McgAUrfWZ0yzZbwof1lwrCOA8niDaKW8Ci6k3RF0ed/HF1s9iJufBIY4Kd8j5D1aaOQbvL
P/390qnP/Zlfl84Chk1B3QS9/89L12AhmSAKCoWy8wCGP3z7oY/TtyJyESKiorPojtjhJZ1bvyNW
giHxXNhUoOaBoUoYO+DotnqAIAICjqimAyHJF3djoZjURlbmR1Z5MHlyVDXElM0Tt594tDL+fg5/
7hPcfh3vQvYjXI1p1/3zHCrcuZtH0pULf6+uo2N2pIpcPrzm4RS7cnOZxAOmrMPoYEDTuL96Pl2H
xWV1GTcQ1puZRQUbtDtAgbfyav8wOPt/LPpojMrYS7Aaw0NQnidznBS6iVV9NNcQqWrpZwgAfrgL
Z9ZMW4EE6s3qSbjzJ808xQZ+E6h28cGAAxdVvfSHIIKAOzVjc8Qhjk1zLBbBaEmB5DL64TKKef7P
dUDRTU2TVczjkCR9dvy7XAOtMpIawTVm96lMbfV8kQBGej0wWZTz+oOQBszH/cPKgGwNW3jIX49N
+al+dB+W6QWnC6aZ7/oHGoVaaddb8wNyIxXa+AuY09+PlXn9bwfLDmoS65t94xlwLicBmPg0Lmcu
+DHvMZAH1slH+RQRxBTKhpCITEYQrFCHS1fxKkFqCt8yFrFZvShWDf9lG1kBPS/0wjoEN4W0UoBE
oZCeKg/1Id2lq3JTrdpFf3bZiPcLktYVQURu1aJalZP2W2bTQOZAG0KLYi28eiSWbd+pzt3pen7Q
F0rFn9tZP+mvxpliSfLZOxuALcXPIOL6Z/NEsf1Vek0P+lJfpodkl27A702zZbLNltf5bZ5P9JFg
P8PRHBQE8PnQAkqC5IwTQUL7jNwfLu0fm4/MMPjtyj4Fuj3/HqgX43GZhdi92NdLPMJ35sqNz+X9
zU+BCCfY/K17FZ0nklIUQJV6S40ySVI3uNduqSGlEfV+AMpj2/HDHX/K6+LLNaGNIYJOlqmL3VE/
u4CPtqU9tpo7Wv+B6SrIFK9LOspISZKr3BxmGz/45/I4uAP6QVTzkJ96uX1f1oBPqAK8B4dube5V
KnKstHvlXEV2d6aHRVeVYjq/3Vzw1yNwEUabNo4IUuu2x/CU9LZV7pj7x+maDsCod2f5xNtgMdwa
8f0Sh3K+05igYYd+xceu4TilfQOS8KNRBiXb7BfTvHjBds7aS4Xdf9h636VZlT886qzqqTjGwDRR
pD/SnlD6Dr1a77vZRnHPNU/5EWgtiFsU1ySQMBcaPILX0NaUUL1+NcjP4RHZZmkbn5HHRY7ABFWa
unXqZBc74YWW/ViwK/Wpr79JdBFc6U3Zta2Tv/QzAbx8ICSxlQ8gS/fdzqdq+2ZmDtBU/4PqqkLv
5OOWeGugjbA9e3bc0ptygA62HyBOqMbHX2EgUI/xxSl/KCVgCfXnYDDIiAwMgpU+5j1PO74URPHV
UJn+4ThEDLWijT2DE9l/7QPMaZi8xS7ZpKt0FW2aQ1cichruKiFAOawGGOuOsmkz8efprBtaM2MH
3hw/xolOnYAGyTra4FapTK6vihM6eHm5pOJePaxJzOu5NgK+QJLuuxQNaD85jWvBK6lRHKm8OzT+
csy+gl4COgJDg0eHogOyHqNi6s/kRY54sYF0inFo3JtjOC8imYeqDie75o2XMf1L3iz0YxCoQr2h
NzSRObigxvGYqMtkBph1EW6iVbi57G4PJ1u1Y3NQDlDpGGIgN5bHP+0Lf+TbYOrgNGIjr8hEV/oz
vAdU3c3UWjqX8SxBsSt2Cf/gu9G2nfd2f198xBx+2oIwY8QDDNonua70NMfL/FEXlwdf1bf7y7tL
U9GTxrrt/7CYfO+5f3wPLCVNQjwd+fGniKEOMrm9GhEyLovWk1FbpEWHDmXAjiEPzKEmIl8hjy0W
+9s4YSvRndq5A+17OHcPRlW0SlZKCJr9ShxRLfDwRY/Bm15/kkj/l0UP0fX/HOjTYtyAUkiveqDM
m0njpcurre5AZ4zwI/7hkvzrlf/PF6lPV0TSL8G9q/Rsll4nNJLlknFrJZOicHo3+OJ/v83fuJs/
r7+hCgNsQcB7Oi3fMCPfytp8dj3Jpzv/Xf05isfSEWiz8aF9FDm4FTv7ggd0W9W0fOx6ox+IQ4CH
Qwxo3uIPHPzg8RQvGZwjfl17gTlOJRrQNo7d1y/I7wXq1yL0gPyPjoMiIOEEJJgRFu9XZB1Lm9f8
/bz+Zevkbv3ntJ5Wpb5+uUalGL7dsPGMUfRVj2/DnzZoRfqXQI2AXZJYFhm85ndM/1ty3/aTzrre
63IRXnYKKPfMerGidyXZStA3CBJiN6xGPX0UXWfXcp5W80s2aYJBcgGtjhsB8HPvznKTYq86Cnts
MdtInmqSB1mFbnfXji/dMLFm99ugd6grHMAGZeBWvuf3VzL9czSpeh6gIeyOc/hVZsPm+0XrKGux
y4Nu5UXaipbfNV0/+kcr2T20ZVx65XsE0aLAM2mMT3BBr1yaldKkhkRjLBvLUYGhoFcjU8UZ9YXf
xQK+Vk7fNXfvNO3YvDVbQSVCH2nhond9U/DDm6KWAt4zBXWrDh/mvIn5pVv1gHqJqr6mkYp5obxQ
S0dCth7JC1wTjWleza+PBawHJP2lu3uv6JA6SGEC7JJ6nla6Uje+xMKHxSy8yxvABP9FP1/25Dsk
dTdtWGijB+E57pL0fOkt07TJRvB5br4D+iqEuVCtM+wvbvsoB72O88PyWhyN29y4D6tiZoST7NS8
4Er0GMFxuyIoA0TEhyU3LdVtvz3nbNhyQIj3IQgx1tfFAPsze8TjUJo3FgbG+TSKCWJux4cSTROG
8rU6ZWD9w7WvrLJwdbEokpmnC9WSTH7xfayrLSaC8u73OzBa3N1335hfm3dh3HTT4SVUCWQpEADi
MjQ64G3mT2/TJGv1ugovg7/PkyfTPazYwTcqICvJ1mRa7Lqo/P02ggOrLIKuqIoFq03d7a+3zmnL
r3u5NmhQQ8PNin2jIK+UanZwCWiY79tUc6iAFNW+My8Oteu/H9G30+4/VySViqZKsUwjSyMN+ucR
pf3H5dGVj/sOLUxzWMN9Dl2ldbXXi/1QZ6awrCLsv0OCdFiG0JwDUKMO6e/qOH2DC9sBP56oI+Ed
EDYbaaY5wH6Ucm0RrL7LE+2sU4Xcf4Jp+MzCQRX/cPzy85pgsByIqiK9SrZpru8/j59CW2lek3u5
sEbpWP+CQ+K/6YiJIYjpVRMdFZTH298v2R+tvV9faVBdlHWKwYo4pN9uom7cAj2tjXQBtP7cDB9X
W4o9vzfUZw/PAvHWQnH0QCL+/WvN5y0RwKZAlAuLbx3H8eeOolU89Hu/f89mvVs8kPzoswV7qfTZ
xxW3yemHwGetZAut/OHVH6YkhdKoQ5vUCNYV5jmRbvej1s3vyuDu7wXYMXpAjNTmWBoBiay9op7F
Xe5aJuJukr6smwLtPBTRomTQhBcvCnq73gMYo4xdrLJ/ZOlcwHJAFdmWhhlZx5RL9o/u3aQEBRhb
vdKWSMAVUXtSv6LIK0iOrwY08RoWbv3eIGUeYi2SKB4j0L7gwdiEhttrWzfBWY2mLG/w6pgcYwoU
pfMNjFxgJeFdERiu9mCM4jOnW2+BvpQMVAoqDGh8REBGf7/uzxH392VnhohgG42HZ6JKJKmlD8w3
mwW4DSnzMhni3AeZyurdf7jDfwT3z1/1tI3m/jVOYqMoZ3MDakp9uFKZ1OwK9XXWa2f5QXmCwDDw
fDccXIYZ9G9IbXAwEM2Cz6YRmXZu63YE1VRXfohQvyfS7wuFUCxQBckEux2des7T0iVdlKCN+r3L
LHvMjeukjblnXbIrimGjfRlhZdekdreI7cYcqFbh/v0uAP4XkdjvB8Dc/keQ8RQjg0bvaddQy2cH
Azo9ZJbMA5BMmfbmxnDsrzAtgJhQob04oJkdoSgduhgdDwV9hUK5F7upCxjFaSDj9MafGm/U7MNa
46mrW3uAYlx1ndjbY4guEUBi9GrEK1pUsnwe4lmUBzxooTgd2OeW17ROb8TfdrxmsvCxsQMZ3Alc
TKpc31E37NuwDgq3QfmG/HSI6e5YVG1E3QaE3mvr3fjElvf5vA/5FB7ouXBSB8EReWertmX+7xVW
H0MCaM13Bfpuf9C44LjlE7Vrj6SBIp44mpbx0ojyhKtOcCSkVylYQBJnBZpPqHxwge4zIk7UyP1h
5zWHB7oFnQe6eqA6j3FI4iej4i+evbut13ooj+EJ66AOvlKdzMOSY1nzr3mQ5jlq2Ll7WTd7uLIu
+kSjDwtBi4fbs1VH9WS3XaiOxKffXXPYevn4Mbhz5izTwzs/wQMdljgn9JelFxykobhGpQfFfAkK
i+uozAESO48VzNRFb+bThtVWQnyIJu+q53Yjer8w4RI0wH49UKUjDwXIhf1NhUBYZcsia3HUZcOc
uLixd1nGXsbvKipIwRZdIFfcZ3Gnr+7tVQyfhmOylq2ncNyyS2TIdZCOOIGQLIk7xtLn6geRESUO
QbltMtAy2gKBB45sKVJm6mCQrcx1b2sOTZSO2gPUQ7D3SL13B5FliY/pk3nB3PAi3kYNnWFm2A/G
JujpIZxIF7OhjQ4JLWJ8i1smbtBlI3JyoExOyWWFHJQRALpiTNcOzgZrcQ/6roGdRjQSB55sOg/T
zMhuv8cbWdSsclF20OxkIfhgDQOygjImpoH4/HwlTlh3yg0O6XymuMtk/1DAvj9DjNqGF38KYtmv
wSbG5N0VtQLdYVQMa0Ynx8o3IFjPp1ILdcRzYsziKuWFfKoxFceczdOBWMjS73Gjcn4MtIG25Da4
D5dL7Gij+CS0uqnEibKDeCj7YmANSiS6Va/lP6GiK9ADlIH40qtLRO7caAnbktfnE9JB7JaoeqvO
HYeYxusc0eJBDYib2Xd/ifUKkX8hZS/sOLSp0HeXPG1wnzVcGWTbXhTDRrjMCakwIJ7uRW7kIn7F
zC6ccikqkWI0CTpbwyN2pHdUN1gHPkHCM22RqnA+Dmhjw8tqWRwA0zIZxXIjHuIOsLycxBIg/oOo
zjjgXjjJ0V8LZZCr668/xadfvi8iyHhcLm6zQfz5cOMV8ftACPeIaZ9iSQLol08USwCpDJMJBK1Y
jug6iW8XPwHw5FXUzlBxY+CPhfiatQpYorrvEfiZOt9Lq+TBaRigSsGR5jPxiY3z2CoLayaP1cUV
hSDOMntBCsg1F4TQNjII7+VWGakvoRcNFP5GgHskVsCYwXBz7wyueiF52UZldUmmD1f8WztiKIjL
lLvtXAw4IIYMILF+8CxnLS4jr0E5yUDZSbJPcKddbZF/oEHk0c/1el5vQ0tqGKJibLLCI9wcDm4I
pYhpIT65WrJJcBsoZTnoKKPNQsjq3Ji56jgT28Mw2wfeZf8AeZIOeO2aKbaumcvkCl4uhsn3Ix6U
ewgQLHfWVEw0hLLFIAJHurAGYtlMXW1aOmKUX/hZto2pOL10QAWOcS9Mp0KxAy1RlHCvH5l4HSqI
jo9iKyfAEdmUN76ZlOjtUtzqELC5s63LB8lVWL4enuZI7pVlTR20bp+t3md5A5PHA8mbzDmJD8lo
tSV7PF0cVpa5uLgyY148RA+z9z2Meqw0qhMXtuw2CzF12402y92U6XZFZK5eK3uxNGF3sCzX2Opw
/inTKXejqcoQ+95BXKwX2IKY3QR9zDg2rYeNbMRSTLxm3bJ4dUJAgav+1QwoFtI9lXkdkgaMKhQd
h6pjTSPWl4c9P0CO53dinZBY25itsG0f9rvYdsCRfcc8+HBx+bL5w+amoksyZRV06MQyIr5u9gku
JNqk4pqgdspGHdvsA6Ixy8h08GJwKCbbfXaDF2otyaxyQns2Q8vCjhF8h47hsSfQyBD7xc27zNgz
EAe+0+ItbHHpraFpk098//aKzYfmXSG8Nq4vurqt/bld6DZ91Im4hQzNI0A5RPT7c39w45MKbzZz
Frz22KJCWeBswI1DVClY0Xx0QyRVwajSQhFSaXcv2d29YOUvkdr28LREUPrOsy211ruHMgvxnVBh
vnnWGlTfoDrceFa8M9pFu+Zia8NgZy7FKVBknd/4G3AXml0EigMKr3xky9/iJ9DDzmJ/Xo8WooPz
i8wrrh9kLcT5u1nw1ue1aFZ490ntilPjYt+ZXyKo8l2uummj7cXp5845tPczbQht+yjZe9M+TsSC
yGYhVgcCpWa0Zfja587e7jueakctd4luIMVb8f8ETN5tyBtN7oHPfQOgZZ+b71cgFsNjv23oVPJ6
m284F851KNnpKHBuCxi0BFxk8Pw2cPaIYtj7NzExXkRvHsyWS07LYbIsq8N1veT1fJ74HY7JvLiz
j5w8I84RV612e3POdil+ovdMqbpEzPnKrUXbjPfxiUgccgZT+vmokoY0+bNl5ELkcFwncRPCDOEb
gKLpUEXXVOgxZgN1mhHFDZAqeje+7u8lPyWnx3v0eh+iYvGZjrJ8EFCnOCQxSgw93Q6BMKWjdNQ/
5gEVcuSCD30P9LV8UNHUrezeWaFfAhvs+PDEI918c6vpmtLmJyP4Va8FUO9h58dz+aJgxP3KDlBR
2gCaZnGRiJUAXLrK4O0NOSnPsx3PXhwn4rJdHXY3zAAxDOF1HUvOg1fWY3WgKjZcieTzdkSxhlGJ
siqvRa6bT7ser0edZRv5YgWpknM9jmvbmPTPlI6FVnEuIX/Om1I485T2O/Q0+GcCnZxXD4USvGgF
/OdRz6TBBXvD+/lG90CM+26gnn6NeZmUg3Fcu+nhinBxfwjBZJWNvy+A1+5+HTAX53D3JAjT+qv+
yr9MFfVE4xENLLFWsDzwYAijvWE/5gp/i2Evsijwht/nh+PKWnb2eOuy7XVD05FXBPVezKjLWV7g
PrI/NhOxTybfYYDYayexvf8Br/Jv/QgTuSzwHrR+lf7373+rO7Sdb1lZEZKDTgIPxRAma+BEbkBM
Iv9UqP7XbAtsdl98lwZe+indaxvsS/VHQC56+JUeJfRzXcgj4ysDZyJCdwgdyAUgKTuMh72B9d3X
1xf6Rl2s8V0ma20n6Yy4fgI/YxrOEb4aWaMQ6z4Ve05hVoXn2SbEw6hC5lMfPgbqhKbhdXwfR1Nr
WjS2NDdGiudPykUwjaaP8W153bKjrxtMXZCv04RSt4a3gjy9rCmmbaFuNGttZk0TfNDibbnP1v0p
BRoRT3voMK3rPbnKkgL1qFiJR7W68t9tdVtW25bf1PsYM5YKVXoREd5BcPAx4TbbWwtl1d8oK2Nj
LIyFubI21w9jE8yLqcb/WzxjrvCeGKGbZfszkZv3HBQwx9YiJLl557Hu8TJ/hQ/YvFrq7AqD6g0E
+LWw0xh/ssR70GLq860mSirr5otyChInFWeJ+aQkRE/6NE0RWqCA8i120sKaZbtBgJlkXxI/IHwm
UH+QtGl4gluA7lpC9bT5KD7EwPj4au94syGJz5JRZCEyICQGKpnbfTa2UjxJOevXnzS3aUOk6Ky8
iBNO9uEWz6b9hUfwXu/vL/5KAH8Rtt8ZnujaFZ5p9yYahQhhHJYslWk5sCbFIlndDhWPx7kMvfsZ
EQP6uo+zf3qc+aHCyokY5qSe4mN6kF6lU3ww5tJSRSC7t8ao61tGXKwTnja0HLDF9pfqslTjUzCi
87fCtR3/l9v8KvRZ3Z7bjnwGYbCl/L+9LM1pvbzv1Zd47W/MjYElmrkJQcz1ZiUAYLnEE0nC2xBa
8fy6j9912SGjXCfb7gU5WF5d7JHC2ZbLZEldDyrVPt93L/H7ZZtty605ug/9KVrUbrNsVtkbOJrP
5C16q3f1Tj5kn/1D9BZ99s/VMfnsc5I05T+DT9a68OEh9q/Qu2bFJtA56Vt1C9Fs2/bJV+W19Z5R
jjiLBg8aB8fwKIdOb26tjXW4QPRsggMEWlh2Nc2n/siap4fee/eabmJOttgbK52EGWDC8rq/Bk76
nq6DrTjnZtJfmvNwJi3URRM72VSf97fX1+QQHeXT4zU4tOs7WEgkepSN/IZq9Ru61A0ol+4DRjhg
3+IrfJc+4nflQ/oovrqXYp++6x9tzym3t3m6Rj7XEVm9sWwnfXh0THd5LLIGGPfIkgT4dcU7f+1r
tr7WyZCTYwGu7mTu9X308lhZO7TQs4/sw/rsfXK3nF5h84djQEunJY4BY0dtnBgfyGou/oDa5ldo
PCQ9B2x3shU3x9/4mwBd48gF3PDf//U//+//nO7/G3wBe0q74JL/V95kK3jk1/r//nf/D2FRUYQy
+6qiQ8USsKunEl1Zd/6jM6ucEwp30WZ+Gz/GxPrzx0uwNns2tlCJU++zSTm5j8UKU27EI8qhRDvV
Tjo0x1R1rpnTR03uUOzyXXsojy0GbNI52EimUx90WknN5Kq4oHCLXUwrv17gbq8fLBTS7CtLoDUt
J6g/0CrcGlNjxA/GtFpel7dlTD+fRFbYUyXzalqMCmS7XkF+Eb3Zw5lOEPPCz6iMYY+DRboO7iq6
OL2L29vcP7J99pUhgHbZ+6uMEFF2wuXtJXi/7O8f8TZf5kttmk0kVpPRbXkf80042kDFBvEvltv6
K1qLJbb+kj9izIwpXeiOqjuXd/6FDv9Cbb5hAb6sjRfrAwbpOl+my3Qr/K/wThlCdJ/15uEi2pU0
hnLPX/bm/lY8w5gHAGAd0WZ6tdbBCh+GaBVv8oUIi9tZBsNuE067GdDEWbEod+0sWUUrwVdcJTvz
RJmcP7wtcvRX0cBOVpddtspWNOJW4RTL9Fm1qBbSrCCJmV4XKnjGsTk1p+T46+x7NSh7TgYsic4e
9R6eid+F25S1inH/NBcGrL3Y0VlXhOdAtrzwt7aSx+GsogY+fywN9kZ1UX7oGwvl6I3O/AvIYxbl
i7m5yDyjLgyUpdO9jgHA0o+d9iXa9lqnuDj53lpFy0q1w/d8D0m/mFfMtGybvkOhKQFKoZnB4z4k
Rpw4Hb4OERYXBtgpfXpZwuBGsHFd7W/cgm21T7bMmu6le8H329+U+IKCH2OVs1Z8KYJn/gam3g8d
dkW0YJ4Kt5YMXl5WqR8TSjwVbpPMvNVp5l9mCC+xo6Ga6YSp4aZlM+uF6iANjWFRZZ4RyV7mj8vw
o0ort79r67OmbeRoL0W4mOk0x9TIlbvO62X1D3Dn5xo/s/r3I+w/4Y6tUM6TWrKwmsg8rZ4DUafG
/8AUmg307yuIookV4i9Xo//EaZCt8KI1URnsH9uQFflKTIUWmWz3Bo+lKCb3BmWGIKwoLdsk8vgd
vJBvYU2SEFVE88xhdsOfCd1yT8UC1lVJhkwqTrmOCi5cnADhKrjdG32MD4hP8L/HgQGgHionVC0R
bsLwmDQ1GM72QtX8C5GkhG2TtbRiBz3rC2WDyrxzBttkvfG8iwa/O1Fsb4HAAceDlMa+58UksHN/
Rp/nTcdF4isbIiRAroJohZduUR6kOOdkeE4FE2OTLi+UTHtECaCHsLaxNgiCuidkjVwYHYtuRxA9
pwqQkE2PtpSPbGFg2IzrVfVOcRcj0sgtx5G7hk4/XIhs9TGhtDtJZsZe5LjpVJhScXYna1O96Ktq
GgExQjfQMcectNfNcbakqlA6481qJZLM4QbzR5lCyG5sz0ir315mw8UktLfddD+qSU+tsUgooejy
sUv2QEhGPsG2v7BWzFqnGtST/lZa0/tGVtYOx0IuhSLHGPfKKeqWsWO4JZ4J5AJO8vJTeG6JKfM8
iACQyCgPoWVGS4bf/5YK5I++fmvKMKek2zpzkDstToY54r7z7GCulckrP18DT17KS2ktrXV23+5c
H4tdcygPxsk61cf0s9zEqznidTNr1GJQmhB0EwbPAXmyUYmNJ13JM22UbxF/nda416HvuOutQeXS
UVm3AIj9pb+15hbLtHDBjHbxItE8lDqqQw/lTtvfRjvk6uPFbaIstXW+IK0lqY1H+cZCmtgcFZMr
kvrhD+Ah9d+m8+9X52mTjto0v6dZDGKShoIwSRXphp95QFt3BcBYn81Z1JF9PKEMahk9Nkh6BAMC
s+ogMsQKqyKRW4rktu9cYIuIXNGDVgNeXVDKTPwMflgYlD8oFwIb8B90yzNDtcuiaxwmfoaV620Q
YCleHmICBOxPTRcqMxoJxmtzuBwB87vl4XLoba0tukzc3G5dTyzkV21lIa9koj99YbxF24gdK1uy
6BMc39a3BbNp04jNaZ+yyHdreckHLC6Yx9YkapgJv6arYpbO8rGwwBVmusT6BBK9BR6WcwvH4hyX
XoASF0gtyFdMi6Wybxcylt/hylqKeChfXXfBNBs1iwzoMO7Ec4JLsrfHOJukS3OlLfxZ/qGTLVUE
2vtoz1x9YZFfSBSqpy1SkRt/lk415K7JuPKpOZMKW9BgBP6vL7yXROWgtwZYAPjYeifMYMfT1hHe
Sb8iCH1prP2tcmoap3vNiLIaRz0BD5Veo11xyI/mKQNpfD9Ks9tQnSrThlLRRJ3mk/sc+cwpcqRU
CyhkDCOMfjTX91p8YLbs2gZVq3wYYlWpvlQEUnc8dCq4gw2vug58B4VfCIkRlSh3K5oBfx8e8jfj
5vcp/406MIhIAZCg8/cNLfttyidl3lxCPY9mTR+1H+Vu92FkKPm5I9a6dN6NDCENhLImytDxzqRw
X54f0Rt5XVCf1VZzqv5aqoEv76kg3OiX99NZExJVB6+mXNgJogB1dwPEi+rtfVO0oA+jd7VY39J1
VO/lO3oWGRygnquAd67rSX5ZS3E37MNG7zK0ByFNmJfYUS6De7hIpZtbw99tTW3cC+mEIiUZ5/7Y
DLVBdTkj8FB2gaNIKD4F1qCv9lZ3n4vaoca86CHrahxACFSoIsUaOe59mXeCzdZv9sW9j5A2re5a
t40LNWC8ci4PsAvRzACddNcQ+7mhJa6+GwVhBu+WpWNFgllW85v+Vi4VgbFq+m4Vgl2gjiHBfzCo
5xWTAIwr7DcJJifglSI86/5Y48CkdQ9khaTUiO56pkpl83bsgrNyQxkSyJOBfA9NXfm9kkB9BFe7
rFHP8sdX49ypdDPiQ1UfmhvGQw0w4XfoxYjGOVpWDa43ywVQriYtnYT3R/8NnUz3frn/MHT054jj
eeQ8bRbdI01AtlfmNIda81Duc4R1HD+txy0gkNCgeN5i+Gklbp6zbenKMLi953o7l5BySNS17FPn
Q+Ab+dbbexqiZ6gNO7R0L4iGSfILOlvILWXDu0Zb/pJ6WU8bQnbXSFak4qgiTXIrJnn00nVD+Y4Y
fz3sa5ldSwiXgkOswnI8LnoYzaJveFfbYUrVI2EcS2XDJmPq4Ie1dN5Lw6FOwa+X+969pK7Uxx3l
oexUPXHlsHe8E7onyTHQcbQz0Yi/K5iOtcVID+rXzr/+QO/7EwshQEe/zcUnBFDi9+9+E/rxLMq9
oufWbY1QEi1e2UvfEffR4ciXGU23bvLofsKQQZ552vyf7+cTZOue9dX6prXlQjSNm2O1QwNt8aA4
D1gB3yNHH15n9Oonl40ELt875EP5qxtn7qforhduNfOHtH9o/59zNsTGW5erFm1m6vWKiNoo8/VG
kPs8goKhdhLFOXlLR3RmDsPGqeiBphT+dLSTX7eyA2yOsE0Z0he+0tQPFkSytMTJe2DwQZBmKQTm
rW7KF4qEWDBFbv+oUzyP58lL38cYhhbCeISx0VK4p6nD2yk4pjNaktNytFWwJTNf6X/ZqISxK0rn
jnYelAXvXRlaW1OzUx+4K7QDB2qwPCMlfQkRb2IA0KGg8B0D4kTF3r2vxW6ib+nMDIZwtQYbWoWw
ufaiVWMNr96jwGkUf8Ix+w26Zid5ZK4u++Qd/2gXIsVdsW9jhEqMl3h5G+XTGyWMbXjsnxuQ6qI/
UtNUQmZpPpOHvF1e0z6ybyNlLAryLUD4HbwAylq9/X1t7opRf7gqoeMrbz3aY3hB30cRArTqyqCl
17r3CSLmBKkKkpWuNM5xDg5s6S0cIKCHACgtJtpF/XX5ulLdG8LQFfw6WEm4BVQ0xG9e/CEvkHk+
iJKSBoRkYm3ALh3ygT8O9sonNuLoUBDzhAN9Jneu6EnWA4xciIMr7hmHflmD3hii3i5amnt/Ji27
pbS9Qu044bzkqPj8ipq7hY2rvtV3yMJigYsuzlI4gAJqhEjhzx7r2DUP+ZuwOA/2dyb7KMdJxqBr
mjuPITLUEDJ6c43mym1UeNa8U73TWLhua6PQ0TCfybx2npHs9BwNH1QOjbbOfYSLAWXWN7T6p9kK
pfX0SMhZeDfh12mHrkWaEb9IS4OWl08fw6dNgJ3JgS4tJdFosmKtYqniCGkCSfZlKLqkMOo/gkkw
z3Fnp3jrKePLqyA49Ift6W5bSN9atANFNrXyVwWnuZPBWgSTDq2EeQ8lDzKbBloMGhKajUBi/wYv
4jKuRbpDA6mjqYDjzgJp+GICi6SH2h6oSXyzkPr2KtrcHiEGbVDcwAR1pLRVNs3A1jvX3JQP1/Tw
CDRpnHr5cNEO9s2Htkpc6m1M2taj4V1Nd+90HwxwXz1yyLE67eg+hRNzgWwBW80JnPgGMVqAT9ng
3K17I2P5/0k7r922tWhdPxEB9nIrqndZxeWGcGXvnU+/P3qfi0ReiLFx4GSVOAklanLOMcbfbl/t
hZEJOssvCpuJZtN0dfwLP/apcFkyYSP+Z9utEcjO38c769vaonn1YOFntmR/RtPPrWJ/yUsBIESe
yHPxSVljd6RjsHcIKy5l0J2AHmydE9yO97C3UQ616E98or76XQPYKE+rrYEPyGt3yebDUmLzgYkI
qOCeKfGamzM557Nk2z0pE/WhmM4BtgE5aRO9mTsXtpAXJtoX968C4evXX6/rOYyDgmB7xCytPQ+Z
hE1XU3E/AjzeoqcfIw/Plo45+5kMWV2nlPcUu/xi9nZDqctWQ+6krT277HObFygQa2we6Aex8IM6
oq8hYYG3BFeZzu4xI0vcojUGulthVDVlQxBhhJARuZGO6p75o7cqjanozMZxaDg3scaatpM9v2kh
HL/RJywjam7R+3JAqKksnr+gQC71CKBcmcPDbdlAmAVASILdMx91lMa7d4Q1DNkpGWvTs3IEarHZ
teEfvNTQaKJV8cSQlamCtSIrAe7gUrON9QiqquPUdiPQ03iI6nTG5/4clRdFSzqLVhoJaxwoX/0a
jOtZWXUHD6YNQyZykz4ipCkjfwwhJ5QSlc/cwFzDmY1TLvXlZmKAoR3MKzScJ2eRreIJDYcCDJB8
jvAQw4zzqXowN/gqMSKmVuRd3fpRRk5BPaqQ5FOy0tfd9MRh8VhPbtznZQ+T7UPdYJ8J+unxUjLq
ceuXxgvh7y/n6Z0EBK8Nx9GtJN9Dh5okq2bugU2ZO07E+Kt5j18LpiMj5cefE69GwKdx8Uj/6+00
ng1P4d6BDMMobeIO42FrXYQpYwwGucy2b/mXdU44IrmjWNY9De/G+1M4vcW3enbwcV2hHx/gL7ET
viqHkm7V25o7StIIPEy26axYdS5xfuWjey7fUOORo33jGLXZM0d2ArgPZ6t1sbbCMlgJBwU6EZAG
7JUn49g/Ri/9GBhJzc66zh8ZLc3MxWhDTqofG07NbOQtBegIDz4Bf+4bYtaDamDOrdL3fpQwSXeO
bVe3M3UpoZDGUftg/SIRgzZ2Nk/uq/JRzI3zqByws/MYM4nEMHtKl/XMhRukPHfPFfDkUpsc8NwP
ZrU11S6YqXiQlM7Nc71mFZTRpPx6ModVMT2Zc8zUGQnxuJrEKny581MzfTlIcArjB9gkk4z3Jxze
0sUhOIozvLHl93diI2zvmHM72JOVZQwBh/e/kxfSU7FSYeGQUUy9cAJfHKdkI2OlXNPbPVsjOMmT
1X++jNSzt7HrzfCGfeZ0x3IExfukWncPPhkJ6tEdz3VOXfvR3eHjsyG4YWSpCEwKGM9dxOPnW8Ly
GbOeQqhOsLLJXwf7PozYIz5ji9ExBz/AA5HQgFewpodTNaPvmj/LqwuRGQvjpKyHGaPtyQOiunU9
TV7B0CEAQepYvI1EwRLaEKF60Fnxep14BzLew4V4DB7zd+3lAXOzFauQk3AgV5gINgh5+S3jQKX3
OqpfGnZP5+Ccrr1pOBP2MSBysexO0eM40nMXzdrawemVHuimSdXGkmJXzpkafhUz+vCp+8lZmVB8
0R+D9Y90HG7m2lmR+b4ZgCIwx9wx3ZsNjzrMWHeSU89cmnXKo/4U7Ykin4+MEgfyggKXaYuL42f7
bl6cZTOLP/TNGEfLoRK9RvDtXjNnJp417tEDjoHDKQQHSyfquVv3c20hoQgs3Rmfh7gCemLGpxBD
sh+FifJF2hez7EvbpRxnDqNGXvfSpxce9Z/9e15Mm2pbyoh54NfAEO4wbEj2OkySesqMioD10cgh
gl0yzhjVp+yhgOTXQpFwJu9jYftMebloyIJP9iEayAsMoys8I4IOU0gPLqf4BhrB3Dq9huz0sFjR
ZkOEGUPY4YZQP4QXBZ5IPZEOJ+ZJq//lGrvTqbcWOOuJEl6RGDDXCM+FuZF/jN9v5kyt2FU+GN47
+5QnV3vObMY91N7kdm7LgkeWHdxmVro775UFx37GUAIzSf50vsQyuMt+GWT/kLLcdyF3UjZZTHM3
i1FBGOFcgKqzQy14M57KRfU2FLb63KxRgGOzcgmWEgDXL3ZXsnTXBSGBNRW8OyyRLx1hzR2qUDce
44NCTEYXAQZ8MTMpbR4uh1X3AZHTo6bLX6gfFzLFgTRJ5sF8rKUzYu5Hckw/Jf8CpFqy8wvBoKxI
EpnWDSUjyV8jA2rS2QUVbsNHTuHDuHsSr0lhmrcL7GRmzNo7MCrbXTIsQz3bHbRp/Iiz2gbKqMYE
TmonaMfrDWMjc2/uvZ2+L0VYQ8IqWTBpH9Nl/bOzbwQ0TfDE9X26SfHsosVZOwsfr+maNiVf1Fey
NLFEz86MBaLDCK9JG7i+5/SUnjxmZofs0F57ouOvKi/4XF/LDvyx3JU793Tht67d9ZhST7PN1oVP
BaLSeOWco1v9JFzVc7jVYc68xE/xk3AbbXCvCPepha/yuX0HbH4Q1gmH+Bj1/P11dc8hp0VxHSO1
m12Mw+ypejFDm8gdCE7dLmfi2OzKg3RFwlSszWV89l6iK6Y1D/oDmY+8VaBl6+I/onP7DWi6O8jv
l4RytyTDXquVQYtIOVHfMTJ4dp7jBlnbIwyJg0hV3c+8m3zQ8Qrf+eGLbOwiY6sm6OAH8/bLuO4O
8/p+KXg16siqkFYp1h3K42RKUaaKD4rI6CrW2VwYzyrDp9a/GS7wZhmsnLpbMJqZ6BXcFhIA//0K
7oY+OJqIQNQMKTCKkFWsLf5GCCpf1z2ljIZtFDEGm6Xekngm3Jf10k6dX0qoH95z49VwTxA1jCLx
nYcw9PfVHKHJi8GJxKuc2QmVvPKGabJVnBL8CCj16c1xO3pV11goEzjqoK+FGRlNso9wHaoTUsak
bFmLMwtDXFunV4WNibmAcJAogrKDeRupMNWG7lYClIZKSCtGUUo3o8ziMePVFsCAj1h5Ri3qK9zZ
k7XAAe4u5JO5T4epAbnzYKGNWhIJhPd9vw8RNWsvWb4I6iPReO3OI1N5F9CqGbj0jfEvcGmqY00Z
cdG0VdhfAnMNpu0TaC/c+nbZMM1DRiBuyEsz3WkLq2iY++BMHCmuncM4kzmjZjzsmNiQrdMzIlYx
mpz0b8lJI3pkWr0YBO8cSHIqp/p7rdgawrVw2TA/0FE/7nTZruSlLmFXaZeHFMWBndGQQFjNSFam
SDPnDGCFhc9ZZk4FekNk/AyzzUVuXIdhR8OM53dl2F24yWmmyG6ih5EIM7eecachKL4h/8vWt9qu
rmZCOJObOS+9DW0X9ulnh0TkEeC5RNhykqA99kTDN9iL0P+rZKtdW+vUDOvQmhc7c45ranSNmuWp
pRV7HBI7Kl6M5JdDxxwHa38Mwf/fOsPiVzHRwanmXamOE67h+qFIpbGL98kBxgUO8fkO/Sj7ItFt
m3o3/h+fnhddQmYX2PhxJBTltN+lwBnBQdgnjyZJihOsrY6ZPulJDSP6akTQzcdq1yYTGTDAPeqH
YkPVt3O30c0C7OoZ6dExKayAM0tqE2zBbCmj8QNYiQ8du8pkhP+tNaQCiAEwcDY+T/6mqifGtjtA
ftsEwfQ34Jqp4487wtNooMgi61bVMPv8+8mzDL+1QK/dnXJA++ecMjp6eV3fVHGVR2vpKX2VLY6e
nbUcjR88tD9Tc0c8gmdNRlZOAJ68j47DdqSx5DsPM9yTtjSW6quzDjBTvH1X1vFe8wkvLXfeGdBm
Jz1UmDEETBiBVMbDxN+a52Fd3GqIFBkjE5x0bP3gfTlb6wHCmnsKdy58FGeJDHrJAAslizNpt/6x
ZFoAJPjgHk1e/Fk6DQvvhkEHSXbGKdhz27eMTIp1hxYWqBu8JhfhWrHI337DVO/H5KwtHP2wp1Ow
CcZ1UL7bwyAu5FkY5d1u7GMQYcEzLye6Lc/6vTIdnvjlXTk5kOJ8mRv8jjdmYO7H++c2me3t9y2d
4ZlSlalabD8uRkJ6O+XRBzQaycaMTJj1T65rIl9JZUK+RN0ZTIig+veu/32u/P2A/PUmlLtzR01l
vY6cstvRi1BbINXYIIF4EzgA7c0HtOwbveN2/5XY13ayUde3UY4Ct2xyKPE12z5uneXIE7D4Qgk2
YROej9ZnaJ0ojMnZoAhh/ArSPo7gHl2QeGzjYdGKk24x42131PeEm3wPiZ+Mye16PUEPz+yvUQvy
7/cq/dwM4F+JEl6MuqVKP5a+5Be62av1sH2RartrbPmqaEuy2QL4yw4b/Lz4lEu7JoL1t9ts/Oel
x+ITWytd0cTx+3+AcW4pyk3buz32FBwuB6FZ6K8ucxryUGbRu/k6gh9oNQO7Obj0Wu5Mw/EPzV0Q
zGFNTLONehFBzs2DbCwx6N3n824RHzgrHNs7Zba5l1Ymra/PyMs7RevkBf4DVifJPoGQ/xotu70K
THJQQ7xIcCyDOQ1H6j19xpL8Id+gzDnqHA474Tfg40fRzTOC7wJGswp3HmvAv993MOhD2XT1sFGU
B4bumj/TtSN+hvFSWITlKfjNO/eO58AzSe1ikg4HLm5o6vcz+8d9zjOxK/QgT7YZojDDTrMF0uM4
sUHz0JX3y3+vqP+6GubausUVZUqnu3dX5KHR56qcbgd4OR1utZQARroWMgx2MmmOK3sgfP77kv+x
iGWCrTF/UUWKJ9m8e2CTwApTRwnS0X9E85Odz8gFnykSbJurp+F9ptHmYn1QxrskQSgVnbT69O/X
8K3x/3vTkBlyoevFw4MFfW/PmThuW6uihP5BOFXmVYismRMouzQz7PBkhumn24pfWJYCGq4rSZ8I
9QIoUI7gTjAD64WcUNB17sA9VnYFAm1dRFAoo/uCLzegGa0+k/aqoVc0oDJ0WXnsgg5ia/jgyire
pt3M43uOdB2zPbuXgTOA2JYAyvYYpaHRB5M5Koz2giDAn+FwbShGooUWw1MNT2Jykst46g31L+2E
9PNoxX1VEjVMwSCtGcbdgVDjSIv9vsoDuwuOJqXjPDl4B3Wlb92VC9elXWE1QvrmTn/49wcyrrO7
z+OvC9/tLkElFkGSiuKGkxzYtGLuzx3/1TH6R49i8f6UsZZiAzUV5a50aIfIkNO4Gba9tK7Ld8Fd
iNC2iOCFTYLSAeRkIynrwJz9+919lyR/vj3cGnSRDVviKTNBUu/oOVU0dKYrYp8yulNr3+51EV30
6FRdvyoQtWSUd3gMM5yP6OzHf+JMAQwUL8COiiUGUxhLjUjT/34x4PkMF1B5AH6gHz2P8j5t5pIE
i9tk9RWjJ8GnSFiMEuAYjoa1QhaNP3R9GCUtKhhjhpk0vtGbYJG+hY+URvpLu67m+mx49hY5UbDC
/N/3QBrv7c97wJmFhR+VrH63trpKxXy8rON9LnaYaKJpDpAzujx4xKEKRHxHLTZiV3YfiVDZMHrR
6uBDJFcjZhrwf30tI6dZokkd9z7d0sd18scm2/Vq4mpK7mw6HDoE9SuMPFoGVFc+UVKAnNpLKe8L
DxcscPmKGaHsvbqxPNe6xf/nK7m/K3JpmIHrWfsUITX+J4MpzJ0SU1Zg3ih6YQaStJ+9RX0SFxND
JdRyoFjtjUn+f54lkLAg4tMimpZObAAHwt83pSlKTal9C4EBrWvgHAbULqw+xwQrDM6tBbMoIGGE
vY/IKTutnuMI6qNC3ghO6iL5tCWZJzDpA+G9cMllsopfSj3jfpcYHyPiUw1METhBpPtSb5A6fSAR
VNpiQ3LqpGkFNB8uGaTr1j6SJ/hY9gDt8UzGjlFYZxid2uAupIsxgPcf81lEb95N225KGrPJonMm
hG+l8kZFQ63Cw4DUHTK3QJ2CanbhygDV0aOET0G5KWETJcsQpwNgZKANeRooF/yRym0KZL7NMZJf
y6pNtoLBSNyacWZI9YNCWjD5DmdErBI28OmcThNRBU1URMy0bdC5u5P+l730mwp5/6T9eZvu1lRW
OIPATi5BYxAOtGR4IabJorOuKrQbJHRxutGY9OHbQC4EKn55AuwGWB5umUJgbIir1HDm2x6xLPE0
8mZyNCHWgd+Um9yLJYptuEBXUvFw2ezLeaZsVWNaoOthxDFrwdK/b2kI5GHM67lClTh3xLkXz7Zx
PyfbxDBshJvFl4IWjUPGf7T4CIkIZqNzUbUVbMXvrjDR/Sl6OZcRJd5P4sp/NtaasxeidQsyps0c
c6mh0OL9qLZ2S6sTccPGxEWyLx1kOG477Tc/rvtq6Xv94Q+tiwy5JEu8u7FaKCiCZLXxvh5Tyq86
aqQqWQfZZwUluP3sgl/ODfm++Ly/4F15FsVy5fVGGe8L2bOLgUkFeH7KfplK9TTgmVMQO2GZS1Al
hv8Ghub5S65/EA8zbR08LVAzZZQ0vo8tcoYdZXb9Zfv6bhF/rDUYuYrGtsEw7O7gLuomHgTDy7Zj
3GsMiHmusJYgFgONIKAgJhLVCtIO/WNHfwYAOBndNHS+RteDUfaeL0ZXhBIDDZLEkE8TvAvSkvN/
o5J8FLCPYmxmeEylCRneGzPfVo902+DBOOSvmf4y7M3RrSIqnoGngMrwXQLS67l6gOIKljGeegmD
n/9VkVdA9wGo6qhibHEl+Da/4L++zusvDAFG24By7djunOQEvrz1koQOxkL90juNutvxz/37Pur/
tbPpY9SBaiqaSi/+994ruq3sVKXlXG5kEUNN4wvd+FO1zWEoibMnellj8kIqLBpxZzfMswt8DrhQ
B27m2wuitsnhAv2GMuCRsfd6FHGnK3PyOIJHo4Y0Pna3cvV6rVca6vDRwaGfbE7Tf78LSRxL9/vV
YOBUx+4yDhS+v//HuZqEdUcyktVcxAXVjW3i/TJa7YIYrIsVbGTm+zBVQBMyvDzTGel/L8VcmKfL
Yi4vKn6au2wlQVYaKx/gfcwsYnT5o+vFqAYIocYAKkJtx1sahMhZQJyZNxtjxm5AXEezhJcy/tbx
F+p58CoiZxXGnXmqEJZlvI5KPe0WzKSdjIR3/Dkql5VP/sn6SOe0stRLIwNfXuK04v122t/X1+Pz
/Of9uas7VKOO1N4Kkr3Wbbp6HVS7StiozkOgvvjO0kgWQbdEb5Ni+BHMG/WRtIAGWYb4S50vj9e5
/5xMSdXYGkhXwlT57+XmGtUgeprZXCgq1O5FwBjhVbqUC057Fay12FTuJK0W7NAeAhtroeJCbDBF
ngzP+S8d6HfN/eO1MEwXFZn4Y5qPv19L6SqOroV9vK+KYSUZzkT2s5Xuc4p0L00nLnrpeRDlRZIS
X+C7diyFs6b59CB3emx+csswPTxF8gUhjZR1dhiJ8zp8YV8e98hCuEC/NIXPXsCw1cE3pA4wtOXP
DZ95l2x6A7F8FPzynv5rVwSGUEfdHLplggX+fk++FPIXW6kE4YZ6V59nnI0o5qFZX8N1gqkqfq/1
tnmwvhC3E64J+TMhHntWH2FKGat/P5bfaqO7O/zXq7k7RfRGi0WhVuttJ39Wwi4mTg5jZwt9o4u+
ipi4MJ5EgArC8Cpo+RaNbO3v/UqbqEz/a9YoJY2M60zJ8ohXPq6a/m30HisVAF+8gNy1CJ9D1351
wPqP89ZQR3RlDOUaY7H/vo3kx4l6aHjV1f1y0ZI6MzOzhznKmgISOwm5U6DyBllM/FydMvyn9F/O
3/94XA3VxABMNDDnwsXw7+unZCyapQngS+4ilpg5/LldwoREcFGptb/MJOTxqLz7mMbClvQ7fEVN
Eo3+vpqk6KVjpqW0HTlTSPPfFfSya/WmoZk9VzinCNAdWDw8oRnsJsO3a2dSx3a9St2puCSP8JdC
8r+W8Z+vSL2b1LTmkBet58V7P/ka0nSuWVevBtTj+XE5D41EnQsBNAbkbA0tEobl8afOLlINy7Hc
iIcHwX8fxxq18KxRFCMl7tJfVvd3W/LXbZNG133OHMnEIOBH/onWF7LS13K/Z/S7wLmrx7JJg1qD
gJYpdj8zJhEkEZqWDUzpmbINN9Qdh9EITB4trkZvJioLEDg7OGoY7zj8ymjlBTt/dCbLeVjBx2bh
Cu7erHrpVxAbt3Aws332wEw/fnYhJW2ztT/9UODyVdOPL4xLX3tmnCJU3wBPr38/z9KPU3Z8x/jh
j46wEmEOd8vS9ORCrKTWefBv/s2Y+xRMcErWjAg28fmXa/0oTCQsGFn/oq6BE7A0/16Uhp4FWR3H
CDehC3vToQJi3MgQH911pq+BJx1rTcM/McsVmJvYrxqyOIpfzqt75sXYq48JX5hPmhY7wv2Yskzr
1NBczbp4OKqVe1oN+bMzJ9b+feY/I2sojzyc3R6rZOuXrVwZa/q75cUtZhpGWAIAs3z3VOqaVyUw
9cl/G5qzSvBxnPrTTPdexTjbCMmLqsM+i5r3SuwxHBZPeahPW12eS5i9u9ZnjafkoI0s45jU32TW
+DRcvkdM4zVWxLXfRTM1fElc3W5UGOpo6vK6Kidda818GbuXkBQOWOX//lSJ8f35rjiXDMtAW0Oz
f2+q7kuD15mCxrqVtgXnuptsMiRR8HxqclMmuXHuGEcZ85JCwE+W7kggXjX49eGjH+wUmdjyaaxv
ary/TBu6H02i9CQ9uQMN3UuYIIfguHh3gHbrRWZesx6YFYy2mVD4SJSCwlZvpok6Uz0AFGMl1vMS
Rhl6b39et3CO+4fMukkKrbKy1GGZkWAoDfvAQAYEyk5ckLNMYIKonOkoUKbdEzK3jxgUz3Ls8Koe
8e/Nn6wreLL3KH+kcLffhkcPSzTgKqj6wjrl1EBL46yzmmBnu/IfAgDhcmaYCyYJ0OzddNPKF8M6
uMPBRE0jhut2tAI9qfHMQvIPv4U8F1yUkovvLzvA/PzVy5ZCuvTU16JYNJA8k7dIX1jaIgw3boec
zc6/kf++fMmseYPCBGWVB4jOiH+G4XxkkBJ81INjIr552iJKl460QZMe67abvY5Ozf0iFz4bZWkl
yyjatbD8gdibi2zMECFlEm79ywGZWF5MZGkzpl25n0Ky7LuFxucoycsGax6q33GaNBpf5EDHWELL
zcxhkthCG9LXQbLy/b2VTB1ljLYZ6jmkMvCHotzqGMJUtitNrVfvSyzZ4N3ZkKxzOEWofoDBrsnO
gaQsYUP3qDx7LpaZY75Oqa+1lmGHLQYHmejYYapbl8ScmdCQwLGR1ZK6XT7y2UvqVJkY2tYv5h5/
t/xIWnmtLsJqL1XTEFeTZkdgc5wTXL2qAeCeddh1qLBGbjJ/v6tcZX+uw+xMxrBeQ5vK2jbCyJWx
JlSoy0jR2esQ3mwBpzCMbcRJ1aEFmhfM1aEU3JrRNwc91cbaJ+qKchHKg55ufYhG4E7tvDkg3ULT
7y9dpCOuLcjkTI8uJLW8CXWbxafB6MXeLbQ9DOXBDhFQFIuUJh0ytrqSsNEZKfO3Mp0b3tzwL24z
87JZ7SwLzPTglEPoSMJLNTxkHCuevuaHGeLa2D+1/VOp51M6fKd78ipkAONH1DCAUghHtUvczpUS
YJ9U+RXKOBUHKDJSBbw7dRkuCd8y7WCw5eGRssFS1jHDX84wEp3pkCGQuOrWRQmZnEXyVYWZxSSN
EVBuW8HZKcikn8nOQUGMcMu6ad0Coop7B2Ulz4iDwfh8NKuGiuFBUKQqiwuOg3UWLlVwVW0SQH+l
RDdb3D4++oI3u/KGgyNNO67tEQg940ekb4i+kNhPuqn/3F4CWkSB/WQatEtIZfyQkbAYPhluG9N9
rqHOBgvJvDn0+UB/2r6AQFpPywHfa203GNtC6T9lFfWGj/C12LjAoq2dpPOkWzfNshCWJXt0qe3E
bptK18KYTQNqHGZIVnnwq30RQnYdfjnKftZUkmRQ5I0UBkXVNO2uBaxKJXWrIu2PLT4zaXY0ipMO
n8bH20DAt8RnevUgmZO8XVrKKq5XbvRiMjEj2Df/8rq30oT+z2444G4SrQZ2w38fDT/H9OPrY5iD
4bxMFKE61uR/tPC+KsdtkDT9kbz3XlrkKTGoCyV/dN1VOMBmawGsJp20MPPnIX0b6oPMQv3lNfwY
e42vgbxHkbgAY8z6+vs1hE1TxoaX94Q57yUmPM3Rr030ekfBfXRg9KBDzL3Dvy/6s/weL0r6mylR
6WBicFfpyKogJILYODt9V02TS7ik9tslmI84o6EH0Cjqf38VYF7XY93mf/tIIsd4HD7+/ULUsTm8
rzg0kQw6QtqYdX9/Qn98AmVtxXrfSKQ/6fq1CstXN1KXmb7zWuwxKhXHCOo8pJsDujMPv5IYsnst
bYzBWapdZodpsyZN/Sr51bPqtu9+V2wlhWG4XM5l3/1QCu1JSoCifI4M5q1dvwwAHApLPTr+8CRG
/S6AXuZpwipXumOQJm+Gxj5XEV4ew0h3h6sPybCS/FUpRqdE818N6fHf9wBc7D9ugq4AmJEbgQb1
RwfdJSaPUSNvZCE9Nlm3jrKXtsJZYKZH776UTwrts2hJ2e2NDSPSuUimfeqUm6bFQlFhVgevR5rm
JS6A0BEDRozWYNcYP/Rsb4YTzZ2uembKQBLBZ9JXq8ENl1656+Abjwzf4BgkHOY5XikGdQE6Vy/H
l4tITreAx2Niq5wu3YMnb2VIRMHOxDlLI3wm0YK5pnwlOsM5JcGc1cQAnPAnchCGPkP2hJOYDJGd
sf/QngW23UgnLR7UpIuCeUZvKcbPVromaMkWTGnr6dbNzOj5AOINiSjxd83fpiaJPMNKkOlEAwZa
VgGDcFoyxJGZXWLQ6xIYVYbzeeboU6Xqtp6V7nIZQapP0JxH5ldOM2eVzo7s7qleUUYI0lociknT
v1Re/TGYNvmNnZ5OS79fdpQMSEynZglEhclQHSN9buwwhBqffek5w/m+mCbyi4rBTiDboSUij202
Um4HNXBkPuyaFN92bLvidWY4dmUgXJeCuSzu9bqYiZpCDsmx1d56BZIQ0XFqr9iCirI7/czVckIO
89xFXCpQmSXeo9AtBdmhPyvWknSFqQL0cOPRnpnxg6IsgzZY1NKtCQRS1zE8rJV5KdKgVu68UOis
MRAp3HqqGs1SjaO9pHILjHJCNN7RVQW7FZpZQniIOhf1VTDApgHwVrTiF/+V/9xn0bTrEsko8C/u
IWGvk5zADRHq1niqDhVNZQRnXVumw6tEyRCmpa2wYqV8romHlBA4QQUtIiPi17jb8cS5328sSbNk
0gRguNwzTgY5KVJwBaYcuOkTNJxibR+xHNYVIYAEHnTuqcdqqhSeTUJU//2g/5jwsOnSgcggjwY5
YN+uH3/sdVLRpsEQZDAvsN8Iie8jDgOKHVTUX0Y58o9ddcy7Y7YyTpIMZo3j9/+4kmCKvQ/Bvrlg
DCIiEqAoWfGQApuTZ6hfkq9ZOXcX3WaUtzxeI3xh2k25/M1aX/pxs8eXQcIoKQqkcKr3nWzQS3o+
6FpzGY2fO9xYcMZtmbC+0kP9Air8LDXurnXXukpWqBmZmPWXze1pt/Mf8FZ/8ycr1KyPs+cSLzn7
jPnMvz/Q7374r9XERWVSpCDHjDWEdTeciERwdKVL+0s4me7mpX3wZw/NRl8t3iez7dq2T9oqss/9
8uv0W2X1YywyXhlyBxUDVIsfTNkw1oRBYvJ6me52b6W9Giarh8lkNsOYcoQ7zpvpv9/qDz0GSVl/
XfDu/lay2VZRqeOsBawV7x7gYnOdGk7Fvy+k/qyHZKZb4I5ww5jWS+OM4o+1Cx5pVn5VyRtTx8hQ
g2LpIbSBY540AtnUjArCZmpmyVJvYbR0KmRSdZZltsKsdkyV8E65rk9U+Ri1r6n73pin3sonbXAL
BThFLrPp/hBq/UvBdpcPL7F+6j3AODFh4OpPzfqjCLD8+fKjy0AuXJ1ygNXNL29SIUHix0bE27QM
AifwzlJU827p9H2qDllQDdukUSB/syeb5jrOj4ZOG0AJ0iXCySnwV6qjSyGoV+GQtq+BXJ3jqKVJ
JrQj8RYDPl+SX6PkZWQAjth8Jij6oZq05CUlTrhKO++oiMFul2ebOviqva9IIgAG9xSFRJoYcbBX
Q8Fg0mOOZVDu8pM0oD4l7pCRK7erEuulW7Z7wVymzUHT0D4Lr20uvAC0B7J1SzqFbHKCPnDD4C4D
iBYX2TzX+slK8wWUFo52JMRC8hAhBRAq2HepsHQUHZV0C68QrDeFSNAUGAqlACFF3G3kNsQR2kdW
VEsk2m6Tod63rnWWzaOiCTvc2ftVJgk2t6ewUBgoEzdn4hTiyIcQyoqf40dXL09KJm7o1JYRNKc6
wm4995dUQcdMbD/cwNlp6oPEKQoRhfLbloRGnOjrBuWB66DoZGnQTiaMfnk7naKsfTpeKek2WkMq
uYyTDumrSbew/KOubkoFiaTsnocuXwWBu9M1chpeo4pX0Jmbon6Sq1exLOACPfoFzp1ycy7QJDfK
V9o5r4qAQq5ElB5SCAfaq9dZ5FVddT1ZDha6wvBTM1GQ0rjBohi2mnSL+ooKhleiMp6zixarL4nP
RsAWR74MOf4FZrOEfEhFxtUQbnSousVs0cm7MP5AtCEXN8c/lagAswcXoN1VnxTrPeZDzARqnjJi
RbgzMQfXNp/0yp0h41Zo2hvjw8N9KpGLB08PcVFrtqHePGntYzUcQ6M8+kGJm6M30bOzYArTFMKg
qlRIYghuCJYKA1Vn2zqboQOLukA3xbbUsVH01JKAxnYFJXfhZah5uifJokLRmCVI/mPSsMSEtSgQ
Hesn5E9BKEH3lsVbtRcmHUtLjaUFbELowejQQ2EmDszGYovMTnHZOMFTU4ebQiWJ0p23xpPk7Azy
n8SwOg7+a1z4S2G0R0klf5MPqLHjeVymzBkowGjDK36Oj9pwrIpVEYhLDV2V2i0ja1UzM6LobdNq
yRxzL4hH1cIgx0lWcfUumECKxb5Dn5hnb1AH7CZdKfW56LSpwGOgdYSN6jg0h8Os8Zy1RJZYEjNS
gV0xYMSdE7SZRwr6jeKpGgY81tyjz7bGcNKXGXwZNPhRZnKvmUUaCN5MOlY9X7nFNoKrRAI4rNZX
IgTEXd6DmfM8e002aVxUAhXE4vc++ch9Ug4clYd9r5TkrJiEXBsxdTWsJv3B0JOZwdyoUA+Dw/LN
bjn+fqJ+cr3wHPrGNMNhqRPR0Tn4KQjxMrSAtvt2UQmLAGVMmKbLxHlhF5sI0OzNfFoFX43p3Eau
aIuzYtMxzRoISEGtPCREuZnmvG3nUBdXrYY0myTLcNPUEB908keNYdW3qm3UuHQk8MLqfaW1F7hc
K3dMKEONanprz3zwlZNn+oshxqZVjidmhj29/D+Encdy41yShZ8IEfBmC4IgQU+KlNsgShIF7z2e
fj7UzKLNRHf0X1UtQwdzb+bJY57ArJGPy3ZBOKWAhNDadSEkIGsvx2919QhxsZ4Hb0helutXDHqH
mxahiqsVlRNZL3MfrpuWujH/MxiZHRcPE8+jUFKP8Czf5YrhtaW65Ejnkn7t5eY3k6KDbFVkLnE9
J9oui5p1Vt617FljgRVlF95iPiERU8Tf2voufc+afk35WAPwawxrEzXdj/5OM/EGrOdVguypFDMn
oKmZYtmpl1uFEaqx4HHTqhTgaWFVYPwgEFipLXbemfkSxbghq4MnDeOWhB00t5hACdWeKDUQbRge
uYSVXLzKAZTkFjkGHj6j5o3yym+qtRV/AjkadhbLoCG48UndtsHKKFKKjclyZk5rIo0OpaLszULb
5/4fyUw8Xdli0COb7iTeSx1j255p4kYdBm6sYXQL7KkMEXNITEMwkeC6j3wEriKOHvlmwN5JnLV1
YpQE2cLhhBWVq+RcFfyLS1B2wgzKHv3ejSR87xEvFQapegow20wHGW0KPT1KDdrK2BuxwmNliGuc
DUSv7dFmt99i/hLh1aAY9a2flP1Yv9dDtGkCiZTvt7SKPNXX3CiFYJLdtSHe6810HPF379t9Nq25
y1hSF8ePaV1Pt4bE3rAlocJnjxugqiS4tcq3hoa0yw8ROJJYPqyeG5u76D0nNQFIVMLyNsIcejRg
yCIy67OHXLdbvMFWTSztVS24zfXs9mH1hcDpPMwbv0T5rQBQG+kKFGwUagQzivUmwYoSGuNVylW2
WU6itBEU+EAwz1pZPWik78QvU3KZpeZTK95qGc9ZeWuX7ejUVboygAShItPSEvFnYC7C/luxrwSS
5oicmjwKDkucGDHxI1yTl4wm3KyOqOaV40dn/Y6YMWoHo41OtR5ex7J6KGF3SRplo/Tc9pO5rnlW
TUM22G5MOVoj+QsDNG5S7gQgA0NxikfLlXpMBCtQDn45HdRN3g77PiU5w6gOTXLxUwAb/96Fljfi
MNUk2W5mBFOVeNXtpDze6Hi+576r1+Swt+2aSDfWb8NRa9hyPZ6iaYxBGfZpESG+LHBMgHhhfdQ3
iX+SKHnSMd2ZZXkIkk2QcBH6w6sRxVuDEaBZwa2zymPDEHxqOfsVTA3MtZtTq2pHVV35bXKScUX0
i68yPZRntbwNZXseqm3Tvo/SNjWDTaTc2hTmAWrNWWzRJdarLrzLAgj4xEzRJ3ib0UnUTuds9NL8
pGLlDEUi7tdyd2KvDxTcsE8jPmuVek6Hj7B0xfyVnSjGzLcNLzo+0kFXuvIysyI3s8pY3LQ3kUDd
Olz5ACRqw4gYw4pBzGzFwk+qdEd1O8Xfevolw7fVJ7D66TqEx5jtnal3IjQbYjHNDpRZJF0qwjdD
XmT5mNA02OVUpDMrI3SSBYphwBfh4B4EqEXYS6w9M7hL1NeHIk93pTXdhc0YpK4aooNs3qD8TO28
UUtHjIkBQjbdUa+nnegYWrk12vNINKZSvGAFZ7PU9wNOn+WvkBJF1L0Y6T7SSepo5Ftyn3q2H82d
KrxZapAwC1adnqz9UFyHYewmgr6uNaoOgQxJMLGB1TMC7KkOWah4NW7yooZVZE6oCRCIgrMg9JAs
ICtMmjjmBCOBWM2ygHoKe1uOLAVXFB6gPDEWRZE0YIfarFo0qhWHJRK4WvQGYSvoUAIflgFTUK91
+SmWn4kw7kWBPF0ObRd6AdiyKA9ow9Gmfgfiu2ygzebDTh9ypD5jPcEVzW0VpomrMN/IMwJsHQF7
r2DorpHojapxKJx5/vTDC9dZPx9N+UdoMdExdHaYdzEc3WrIT5mK14gOLKd4ElRhZf7TI7lFF56t
tHnDqKV1AmETtjGVO8W5iiGkihuoqL5J+bZLxd/QIvJxqHZzQvxPWCzX7RRFRxaIdd4eLY7dQNKE
+DrPJ3GgEKAWzVk2M+0Y60g5uFHeRQWToyzdVn50bodLYuL2dxgnwr3aQ6Yf5+LIxJ2t+2ycg+Gr
F1yJ+wi7r4IWph9RxeqMYIy3aTbtMNjH8msaXIocZ0LWwAJLiPwxql7xmcfhWp2IHigYt1orv3yN
q+08dW6QnCRhcGPGeinFWtxa+37E3gTPzbHCggF2UED7pVjEnA0pcq4Sv/lA3EqTV2lvlfVM5eAw
1uyaOTdsYAEWq5tS+SxIKm0t1JC9vzdLKMEaRS6bKNR5x9ReijlaFfL7XI94/r3PsIAjKvGofVdK
ZGBQiMPwNzF+4uC9QhZ0KECck/QVcIoNPV7NFUPIkvaNFrjKaXF++gCJdezHNh/G6cZL1sAYFUgW
M/aCdeis2Z5y4pkQiWqcJ1l4TDRKxl6uCycypVVnMfKjhugN2QFNWM+zTovXP/Lst/UttrP83okS
viWw4EwioKJ6F5VExY9vsvSbZDHd1SGlTKv7LzP4Mza9Y43nJKKKzTYpW/YoGbbaY6JDJ1E+xpL8
g2hYmZhZFz8j11eR9ofG2LRBtDcELLFEitZgM2DiHxF1hmzaaLA/XjIJgKCHJNznQudZirtcCVN6
riKTPf+Eqb4KUh3hH60R4BLK68zSTkqau/3MaZTWg/CB63XCVGyY33DUZFIrp/AwqYdqoi6hyAzW
TmO1s5Zmj/JToWrT+5ASURne0mXWJE17S75yatK+YV4gbXrrYIb9LRI37aw5g2ptJ6gwWrMrosyz
zJ0pqE7WEdJSKz+G7m/0iDoDf0VJ8B/5dSTJ0uDGxXcuwVB8iD8og9xBHHearr7IhG2Xor7FOUBu
tplGroPWw4iAdFROXAklthZI2TOE9b1GeagWjW2muJGX1LGpVttjprp1LjkNlU9jdW6UEHjSDC6u
kBhPxWthnn8MZANE6/qYtStld1NTzAIahR0AcTO9aFWrF1lbdO/BcRAxvy0ftXCYls+rPBA2/IxY
lpVBuMqIHsbspnv0UXfQYxLMi+JSSQm7v8a4hPeYVeUlaiZiL4jwCSdCZKO9MAXHbtS4GWB0y1j6
9S1nEf6UMklHRY23I6Zqw3uvt47VlADwqhu1zaulxedOkw9+3zmtujEG1NbI3ZWsXlc5bp7DB4uu
ju4Wco6ARKQN3qHWHevi2YzMcUcCRHzprSFGOxB+wIbWBJ3aFXs/Lw/KwzB50I8WiIBWfAuGAAvj
tIwbfd55yfaocEPjUdS8GFa1WpahYvzOCwO9Bxl0KlnT5bA03BcRrTXceXz2mLkb2QNmEfakSf1Z
UuOk3MlxSdlhzdt8xtyn+hTaVWUSeqOFuwK7zgCkpZuSVamxGCqF18/gJSJ+vtFdltq9YEKm8fVD
2ALAxJKrzDHune2LXvB9LAIiiqkygAjetxuraTczgV+N4JSB+VHXB6su9qYMvdcyNnV2mZsCNCnf
/WSlsZGG3k5m4IF+cEzaOCVj8+jhsEnTR6yZe8hnL1bcXq32q/PNz0bHFDwxURxo8JHokg/WhI6k
RjpcZSfTTNdVZpyLIt3ohfymGv5ioASDfgsIfRms6WSxgIKn0VpSbfBaUipvp67a1IZKynyI00G8
jYWNz9Ampa6HALeuCdcAIpHi2Ql0YGvR3yUyuticE+OD8wzjSUFJFVapi0xmyxK91lhtA0P+HjJK
+MbYTQn13JSI5Mk2Xt0ZN8WAaTGweAVUnxgnluRyMW7WNSKyg2gnW/7G1AS8KuRTgEpm8EvSTHTM
V/Sdb2Cn1Okbw8hWmE/bydBtdXUdGfEWKJPehNJ0/tG5hmpAmqTsXavGKIf5uxj2VzM61JGxDS35
VZzGI+yYUdkJO4bSNtai6wR0oc2w/Kt4ZjVOnWDGoFNSzpZ41GD3+kdrdJKOFhdFjZZqu1kn63ey
RT/bjsUmbz75e2B4h91J0cGyII5wmu1Mwai7Hrx6Urw2Cd/XWUcQXtec5HAGr0obmw5nVZGxVLFN
6Zl7E3UkaSM1gU9o4SweMnPezLK2EgxQG/RFyMs4oNNSb1g9jNjq2hn1QYGr2ljGuRHz36TVQHlo
F18CqWNi2uJn0agMy1gWRJILxR+NVPJIXZlWt41TiA0G/ksTWJQ1bmC+Oa20tkI3590IlvxRylgo
6u+SdMbze62FV6nVP9XmLtTcKf0Xgz3XiE1Hwo4HPomd9MVOa2+5b14SETWG/F4oht2zGkekk5jk
Z+bf/jBQ75ibXg+86HsYL4O0zgkuzQ5Z+1pP0UZp3/XxkGfWto1fBZNcPH30RibP6JqYBDhTVjh0
rQw3uN0wjc8AcugxZC8X96qAc5aurbLoXRKOcl+spxwboQEYC7JFHOIfksquXqSuNKl7MRLvao9a
9hwryanrEq+MdQoBixvzxV/ANwHAG8BOZvXqw3hj1vNGZ+EavMScVwuSMeXdfspNO1KJl0yHSyRi
IPozGbiLMMccw+8h/1FHWgoJrr1FpnAboEIy13JyMxpSwefAUQweXmFmoqTAZtJxSsZNaPTuaCTv
A/V6j5mzNdS2pkp3Nb4qafxnGrDLbkGd5c7RWNYWzhMauLTGkmhZJmQNuVVIfCVztmEYIVxdFyZ6
S2qHjL2JKb0hINMAINDXziqRqcKPOV/1EHZaoJzyqWd1IOQ01wCTgRsBWt+ngviDHu9HRbNnCDd5
QFjnvNzT0rWHdSQa5AhYt0lchEEmWlcNXL8zqdp5H0JqbHKJ9je7JuB0dskRMWAumbI7IcDtSijp
RGhbJnem2GyTHn+wnEyXaHRjYa8MbFmNxX2vuEWlHHWkBEJ2HSsYokAcCUC7H1/mUjsbavnab9Mm
2Gbw39JyQdJNHEYTyQnq4pxRZofycQ7JUQyiTWn0G63Q1gPlWxwZB/qltIfxreJUZjmCtqwyH1p0
NyDJ1ExIl/5NF5NTHgnHqu/VVS32b5HSr0Kje1hCiIldfO31b8sQ3CFtuTcnJHe4VWBJrRfCrTav
OqmFcklNSD81szeIsTs2hClTzpTYeHQqcxYKDghvVlyvh+lh5P051JjbV+JGEEzCwjF4c90vyTm7
Xy6uIfb5C/aI7S5ffvGvK9jHgUlue21ELqdNZEM0hrhLk2q7nnf37ndv+Zc/ASKo+w3vrsBefnAD
AsSDgq/4GVmQrlet+FUeziNih3+9YM0PApvfCvjH42GhY99vuJfe+B58ZrxmPXu0b/xsXGZit2zl
8Wv8/fTs2/KXi4WHd3N5iOd51Wb5Kf/jtX3nbt95Cf7P06X1I4ybN3Hn1SPbwydjeVt3vPzwCPH4
8X55/8t3PXf5THfe3vIYfsjLLu+LH9v8Iv+5y/f+vt7y1nip5Ul44D12ShfLjW18jq4cpL+aMA4I
MC05jH8fvLzUzbt5fDre+o2/l2O1/MWzw6Sw7xlKFj4Ab+x/v7UcmuXZl5hU2EvLJ7shMFnxRMub
Q1rmejcyRpY3SoG8XRJMC5Rnd44s78GLlkPMh+Hj8pw8K5YgdxzWFhXb6InH4lqfwQ5vnGr+C/bo
tNTV5/FY2EeL6+CIYXMXHnMPF5j9ImYqSBjAi7d8ez45LkSh3pbE0OUtYyW98Wy+y+myn5j93fhS
4HPycZ+3J5/6ma2WE/h8cuKeTxc/xhvnl8PjcDjdccth5ay7tzuHebFZdHnr1WMZbNs8dPm42crm
sZ7nGm/66ng+u9r+fl5OmPT3IN3/Hsqn982VwmV0u5nO8tvLYzleXBw88d9r6Pa8LW/wxltbTgjX
6pr3t5wdXgURn+3Fzu25WR7MrXC+3TfL1XLb2PZhwzVJSKz9DDkfvM3lQRv+8Ixc83+f4e9VAh1/
Oa+35azyazzzevmS791QKK2Wc8hLL5Pe/3sM3+YbvCNcGnkqj3fHgbk9uZCWE7d8oL8XNxcIXoi3
vwdzuGZCfI1iYxW2pAWNzA56JH8ENEOiHONz3DJJyw9GRRe0HrFC7q8NTn+5WDlkam2EOXNEcNiO
lC+sE8wMriL7WJt1CtU47jh5e8t05SAyPenV22DEh5rubgCEnrFCNbLcq6LSLSRj5Sh2Gq81HQ8A
dYb9iK2kBKCNW1aeiTs2z1h6bcWR7cOwoYY7SkAWfAn4xkI4WdY21VFUkr5tWKsF+tBj1KITSznG
rgEMVGV8hhVDmZq6Q7c8P2rdPFKOJeMOcTQcmXelMefLtNxL+pTO8aybKEh9Ji508jGIai7u4oxq
v7mmXeTU+YtS3v4yJkO0KjVcHmpc0jAnEbF4RGrv/DnjjVyP3cpILThm/mlOf40BPk89bmIIqeOf
GvJwTT/xGEoANuZnLVKkrGmcOXnp1NRNhhRW0yBub1TBm7p9Dup3umCBM6TdUWB2VDtqgoVt3OyH
QHvNCYuIOpDaonT9bunC7lKiOXoorwZKKTFEABa+1P0zCaAigRYn9eiawvhlYKTHTvpC3NmR3zzO
frafsW82heJtoFurY4G527dS1Keox9UX17aIkDh9p8+fwkz+L7OSSnOlGVdxmeRpOndR9d2CbMHQ
3MItH7LIxjbO7qsFmTsZmpcnN5l2zARFqJqnmICqMONaZk1Tc6OK9+TRWlWC8pVMtxkJuijVTJSA
hvzQMdRbU8FfrRVvnl91c69A5Q8pmELcjYl1+hYyAu9a1bEif9XNOI5LrZdUppuBLoiUQpZ+keet
nEgbTaDqVbDa1bwyVZyYSq8at8PEvLZH/KdNRwMUp6LrjifLnSRcacU3aGFcs6kX9My0o4gIpjiG
NJXpTsDNESrVwdclkjWyY6WbnszIaoDOqo+do+iOEd+7XlTJ0pi5Sk+zSLkJ2blvXkowyZomtogv
Ziave5pIuZHXXXtNCsre6ZoTLNbvGIXvzC5eGwxvRfM0CocUmnof3wDwD4EM26EHFVH0baXBTxVz
eMgRVGRoD0VC8ZL2P2Md4fJQcOq3PeB/vuBz5Wmuh73cb9tmn1A4ylFzwaVnE0jWQZ61Yx0p9DI4
8zBC6fL5ALftoaGESyTtZo24unC3BhW5oRZwwYJ+LcjXrDNfxvVcbmXu9jw4pyNsaBrMqhD2IlfM
gpNiCMQzfqm41BXZxEy6dtIWi+kYnxjVkGq7Wg6x+sYbTkrzGteh57foY0FRY3mt8GWntH+iXnmx
lPKohnvYsinO5BpLmBT4lxDDmGhU95RVqwmjBqPTOLnMoHC20SjY5YAs7obGXdd2cnlVildUmRup
LY/pnDuzgFU9v00hTQRnvPYreqa6daSw3xfa6OLLcPQzpnqycaJFeokreWVNyj1I3LgyVs2Ub1KB
RsOETThKl75UXudgoSesUlQvwyRD/saXUGnwOLIeKl9rke4WGOuNfXko3KYmolKVD7TixxJZSqqH
a20aCcB4VxmvyINPEHrjitZ0FtIvM/xADxD72sMaTC4ZbCk0BYv0kvgTiJ+yM86fk7nrwBXbTLAF
Vke9xPYsky9Jje1bZyiPQvyxNPJa5M7V1WOFPwHrnRK9FmB+IKo1SWHxeuGP9yjIM6QSyler7/Ey
nKY3ecpXisXS+DRp7Q0UAkyCyTZ9BvWL5n+3MXH145uGbKYkcS9tAJ4/KgF3/pkE+7/g/5fZrtMS
G0fKWP/NKlOqb+uEtNUemD1q8i601lxBJLHw+VmtpmnVSL6tmvjjEoVaQx2vhGRTAc7VeU57C76D
tBrwUJvWZic4+vyihMX6mgL5lqzdTZ5sBgN7deYx9GWThQ9cDx2lPOQtwlAoRXH0UqNbWpichvke
WaR+JDbY3aobiQ1vMblLN9JcI0ShdYMNG2nIQjJq9Pk7eQ4VrncoReJhHwY/saQQSHNtzB1kDRNy
SR1e6yC7LWCsH+Ksaz39Bdbkkh3/IhGAAPO0qzEiGYNpK2rqaVQVt//0v8TZFUaEAZRc5nc+w9rU
ZlBiXsWVlA+EBD2SPkQL2a6mCup2BCcmmTv+6S4zabOfeJFGzrRdMlT922/z1XwFroEnsb8GjH7E
R6ROg/3bkIPGfU8A8sa6024Ad0Uwjy/SpXTMlXzUWDxWyA0cZkwMQc4MaVbh8/c33VyJsL41fwgk
6L6i8/IitKtr425i9q3e+H9YmcNzZfhZRG6KQY/yUT93S0BC5AoXkRxt/evlF/QKtx7563cggHv3
AFbdtiis7AdRDvicy46/p5W26404yGuB/bZQiEpFpqKSJjQea+BWDVFKP0uvoc78U3OkxXR0lNdW
NO8kk3S8CH98lqh4VNZiRyuouyaE6CbhjabTOqAAUY3fiA2QJtfOW9YUmL2+f0wJPWgnMO6iO8T9
NcC1ZuK2SooLfAiBgwfYvo0R7CC4UcIaDU92lIKXbFAPrTodGzRUYhU6pTx/hSpG+/JwshRsUsP4
qLJ8piNz0yTdl1Z8TZkLlLX5LTbwRNkLBSZW6eIfx3LMH7jGDB6i8VjEKpiI6aQFHCij+8Doh8BZ
piIxsy+4/HGJNwJcA4MyDrDb2MjVa+2PTH3HD2mQdknETI6gqSaI3WFRzywYlY/8ZerXpUJmgKrd
4Ak3QroV024r0R7G87smmHbThG6aEjkR6i5mtHYeDce2SK8m3CApW0v1vDYMSrkiQWUSQ0eSt5Ha
bMAV7ZINXjOYhkewRr7VKXVneOYm3aKZiSsNeSAmbSbya2ZEwiM3XoTqqRrnMiMpMPoVauuna6pL
P7X3gX5URLWVqMNWywi7glteFgFFba/eq8AAvXAydW5QzuMwpMD3SdNnjTdL1Vj7TNUkhhBA2eib
JG7wmjFT6mNj36UPcWKIosG0RwCHc0yBmq9SCrZvye0Y4HQmzogj4wRd2hmliWA/dCt/cE353Mq/
YYCUrdYhvjQ3JlUw0z9EQX/vM4bLqrVSi/dxJImM4S9xHQ3z9zJbC5AiwnIjj084aaPlw7YqzkMg
UmKO8LAatw1+DAA4HNfQPgmiYw5PsYec1Ojmaz3XHsPRzlg3IjaC2osw9ScBJaCGpZuoDO/ZW56j
rFSy5FbxaZMkOzbx1QijVQAqY4TpO4EYWgCZCqgmtraJPK8bcFhTy/Z1OX6UkuimIhZWFNkdwqIA
011Bu+BPK8/z2kIVN+XbcLim2O1kArBvXmyzkkFpx+oAzDslGqwjjnus/0SFTn7Pb9Bd0gy/dIhz
oBiPuGIdYKghExqnZaQdaRNYcrgfCmXvd8AtY/peAP4rBHqQ1zVBZWgr/bVC01WIPZ0K5idcDQk+
ugpgTlaQRD6TG5dcA6oRqV6laMbE5jb6P5M6QOkhDEBdBzr+HFHODZCC2fa/rOu4Cjdxu+KaFdR1
TBVj0hQlTmYKJ9lAPKq9a+O1EtOtNqCJq94pymTl3YA+Ur0anTfp+MEktCPZnRmn4deX0URMURbb
5ZJ61cLfkuaYgEK595oWyYaanYiBaSrpJZKTLyneTxNxQLiVsgb3LLKJwvBIf+QB8wknRd2I6CNL
0WiLiC7HLyHcNeNTnAUYhvp7RzLnHF+maoatyX0Bnjajrm3UT5nKXMhRIEKqYqkyBoOBPMK2Vre5
4+DiIevAbt56RpCgyuNcKuQHY5wwjl9jNB8q8Wo2f8llUEJT9p4EX/Mh28Dwsazl1uHwMSIyRHZN
FBXLmZXNBmLVjJtwscKMJzHvUHqU8JTEO/gxdsxZkiZtQ9DayarU3YgOEkpElTHyVdVz7Bc7xQ/X
QF0btWMkqeUhIsE+OgiWqnBDMn31HzGB8AtFWHnM4qcoc4bnL6QaMs+f4C0LyTRSWIhC/YFz9NoU
COsJi5NZjKccYovgv1aC9TZr2jGMpz0chJUV0qvzkozUennV1x7iC9EMN0lXx9AMUcrgqaGz6k/i
gI0enjvI9LpUsp02ZAn2H5z3FFxYYx+iIPtqU3oSXMRqRtJ0jYxUhdzBIMOE7WDdzFn+rMAKzTTY
J6L8X2QX2r+RxCX5nzjG/yIta0tDKJrSmi8lWuL3ItkqWJt067Jbt0jvMtef1/GHisEXceW0c4i1
M0Q9FGM22T3slunsDd8lQTPHS8ym+5VDW8DkmKEHKCx5CwxwKX2f+E/JCVIf0kXWxkQxtG4QjYle
3LoYVDUWeCxr6imPL/+ZKi5rC+n8n/j3fEC0czI0cVnRIVL/M1d8zPWybrs0O8kD/SGUlOCPZvxE
ApySpHNHyh6m5CouYFENKMUfH7YifP5VJvQkqKb0icJOpU6S6HH6CGXVEL4XE6Yr86krf4bF83U6
Ki2+fYarDZQPz7lKHexNROFkzsbKVChl2sSTc0w9lWvTPmbZss2cYK1ZgReJWrSDKb3D03pbEndf
YmUe9Zu0BvFuCzeLGVPifss6CbutLbeVUVB8OlIFwyyc7JG0KW3bqc12DvN7IwBWF1zCyrMaIafy
C4KoUgALttGHq6pK9+2LIdLTDeleMrut2qWbqh9XoQgEnG84tDRtrJ0RECex9EpSuRjuAaXXuuJi
LOMHJZSKRy16Zix7ghLs8gbBslY5BjFCSckKrevIx1cIZ0EmiF3IY+TsGAkx0slqjIUQ/QtjdO7g
b+NbM4vHtn0UjMSEgbrkZ4pfU4tURcadwTVm7IOAzZuZVRrFaZiFi5Unu7n71YwO8L1xtXLeDPHD
Nz67GsRB0ReRrzcQ0xgLyZ9hMJh9kEuRfnYtvnxMWZvyERs4lU9h5OGJ0+HX0hS3rPmsgl3HUG2E
UjVWTyl/tmLkFKb+MrPFh+JmVIG9t3G8a1logn5jzhct1eHKfbTTI+8pWWAkS5Lra9wGwY9WTFt1
ThymsRYOqctgY3FK0bLcRYGQm9JZQJOsx+AVm2pKnCDqb6ERblV0NsWxD4B/piPrrFQeDQ0TJMC4
ElZVXj/C/lNsJu645lMqUe0gUzNCrHKScKGPbItUPE7mh4WQfgo3RUtHoZSuFR37fKSKYJxbIa7e
8zNYEGq5RkZcydZFEGYvUQaI8Ej5gt7g7D/NDoYjQIkkHhVedKD9zj9F69omnHUCDcbgt0iQYWp2
SYTF1D9C49GZCrRGHRLI0RjOAU1PHS4cCwMaSsWeIpqeGroBs62aZqOpwte+a91pO7X/JR4EO/j/
587XFCRluo6TkvR36ftHlUgVR3FAPsglRkw20c5SnzqIRCM8md25Q7QLF3YP0wBqD1s5Vzx3lk4Y
ISnULSxfWOeAQnYDSP07XRlSEeY1Qymgh1iZNzHetu/ckvEdz623lL7acrmKw5fuWZ6D7nN6xASw
EKvFEc9tRPLqGnATxR6Ggupn8qVdhIP/YDECEMea5c24E5wAQQnsEaIuWOZ7x/gWFi91zRlHBh/X
xslWf0fsGig0P7Wv6ma9L+iY5bWWZ2HdJm4JhNzXcEJAQO+Kq6BfsOiQYTHjEWHnMBBOA8aelt2/
I/kqXtVfpi8P7a3oHP2Pxd7zO995vxGZPsKr8TB/fMWWvRAVx7Sm7VnEmpJTLzlOqzmFmu0Jf4Qn
1WSDSUG8A5TpQXpQOWLf1NvZfUBoxIYH4ZoEKOoI5O0slha3UY+tBVbpHGvMcwtHAOv57M81DiZk
7A7Qam3kquRHLHyRq3HyAwf+Yr1Pjtx75Qs0RIva/1V/bV/Gr/Rcn+U/arXyf419cY0+5Y/0TXgI
n9XhQJKtiVaf5Ok220hXpoIm68a1gSL12XBsX4o3CZ7TOh6d4h6oK5FIw8auT1VviyCL2GbiadEv
wsO/cXZi87LAleOq/xR2yg5gF9wV5gs0ZjVehbJbUZzhwsAIzVy1BNv9TcMKWlvqt5nE8rRdkhW4
AnE5hmjDDO2bpqO8Tr7T3og3yvqV9SqitQT0cidSMgp7HYC72MInpIehs5sP8YdlUsaV4Wxdk24F
WZtKh7ilFLIzYxvgV2Tojow1kqNLMNn2ATUN8Jrp5l/V+99U5SEiykos7XmCau3MbB/1aoB7BMG+
XS3I2h0UZktfH8ETvbAJjL/GbjjwTdd8y+7hq3A0duYeZXBxNt/rV/29PMk4XZp8zcEwvPlDgdwP
wpOvGmJJf6Zb+AwftUvADSRKKkRoW+IecB1uHcpl9jZ/X90xD02+g3PxpUM7GCCQkMgJrwvAlAfA
mVyhIEqkdd+vm2aFm1JYYcz5X+SX/xqxjLEOok8FObipGSSrW4tc8R/WDDTiha77mXiBbxzcIiYH
L1QB6m569XfDrcX59VvmFrXTD/EPkuBk12/xcXHa2WMZpnHvqxWXPtfQdFfWFiZRq/rWn6J35QOP
Uw7Bf65u9H834+HtYteNQwHyMFn8l+ptmOc46bJYPITir6Igl2FPaW4TmudeZFsgphn6t0PO71yz
WTfBqg8GJ87Fdd6LR79+Drm8E1Vm5TmkU1rPMfvU6xGmtQ6xIunRktgjzsRDvyjfBifAnmKiK0UT
JGNFPIFVdI7Ux16dZl4cMYcpjnKqMv9ljcOFEtF9Ee9USJGB2W47YS9gvvk/hJ1Xc+JYt4Z/kaqU
wy0CkcFgjN3cqByVc9avP4965qvT9rjaPT12GzASCnuvvd6kCpD+hphey94Snz5EZFlptxmAmYjg
g4oCiYwFs6itBmQmUfceuzcMbv5+4L4xUJIlXVHIy0AbSXLUlwOnsYyU1Qa/n14f8HJT0bqT4Yul
n1Zgk/KKR96kqW9hBPrZGmeAzei7lDC/WKT4TYdIEMoCqu2/7xXizO9OqI4/FJIRTiyuGJ+vv7CI
pSRRum7np+6y9XHyaUmi1iZqY6EzUyUTH8tK7vJAeSLfe6BKFW+N90T33Fp5ojKDMfPWpHdl9571
c7d1F/mgL+Sgc0bxHYYk6oyrnNEZCCNHykoGvsOkn+wl85wl0HevPn6TjNItoBpL1mogp1rMloqH
6twrYMC1tK0uaHm65EkMCQUZ4zXMODehTewncNx7Yof78/TXrY8ivrCjRk+hZLrtBGVXpLENO7kb
B8c32wcjFHH1Ca5tjHoqAmMwKtlJMrhXkLA1RV3o6XsyPHjmY55eZDlalFDxsy7eF5NWKBEeLQN8
rVL9swaLMn9CkVJHgFjMmaH5Whrlojayo4ca33Gc+ct++kp/G/7B3Dny98YjPHDju+LI9v62P2Yz
Z1g4e16wd/Y8tHd4cvph7mA1ymMOr+Dv3MkO04P6pno2h1k12jSC93te+e+fKeuhh9fAO2AXnK9v
0zvw3DFWd/4bb5QdeIS3r9fTuwKK3/jDju5v1oSS83v893vbN4fdu/Hj9HK+HznY8RvfFZmPsodM
cXOsmbfiTQaM2vZg7bJ9czeQLFR7P87Z7HGK82ALPD9tiiUZG+CDMvrO4Aw6/L7ElsHpJ+9Unjnu
hdm0M1OGyItvHzl0L2zsxWFHQMh923Ek0Gu2zTOOQ3bIi/Oy5l/QMJzL9P3oUFbZx9vRuV1Yefym
gEwvP5I0Mm2Eocqe/u3bt5cbj7C3/CQvaNlO326/f/NlenkxezlKnC4e4aebPO02vyMvXnimmt0U
zuGef6v2v+9vObcp0KRfH8Hzk9VFmTsvPInT3YwdDXg73Zb46tsvl4o9elEgqkSkGfJTMJs8ZJ0c
MgcfQScZhc/Bi5w1cZ2X6aPxAad/g3ZyACB2XJzfj68nFgi8lYkfMTFY1hfYAxwNkPbfX8H8JzKF
M+H3/BpMEF42ET7A4RdQLyY2yITQTwg+j4Hh83VC+XlkYsJgNgdgTxIDX3kICsdmIhUseAnI/YXH
w/lsInr881tnfnH6bcgPv98vmb5BGIBGAf2AZ8/wLCCdwAboJ64MExmkF7gi0zbZAvvOD7wJb8AP
//zD4+kl7wGhYjmzIWjw4WYzucmehXCqJigGX3xY9CE9wgF91zuU7blIE2Bw86fchz5GytnYEwbx
rmgnAeN7tNjJRJluw1Uxikz5xEle4urDV8SdXGfrJrxLMu+sDwNCM5Q5Q4cWOFvmMgBKPalBf/VD
vOmN0AGK7qDjiT3kLrLgLTyeS3QpQrSH49zG77HhncaOq4LqWCzIfrvLm48qg4Dd0SLtW/OAqtas
S+yuVDQPPiy1MtilwbRAlR+SXjyOhmi30tKtMStTJ6jStQftMWSxBbwS+wW0vckMrP4YtQb2b7UY
sdwwk61IdVQbpmN0r50MQAILf9bKFrJg6jZVeGoDUttJoSvayUHcA7MpHRjXxG2dS5W4Fw83k1BR
V9jU/go02hN5XW9dGkt9jjBFDGyjp1pBY2Ybrv8IUl/G950sQuGjI8bCA7QqoneNiRIZnBAATGyn
B8325HBX0/5SFJzjw2aGTwQ9bWVJqxmRDCCR6q7V4D0tKH2MsJ2FSY9oRSa5iDwwTxdXAe0EIBIk
4pJ8jIqjicK4hKgUjDSIscJM8oXSsVJ1O+3sNeW2DOBMmx+eipVqR6hT2KuHrKEGNAJolYwJTbJq
czrkHoEUujwPMiKGmNm0pDwaVj4v+/rg06ZVUbkmfuBY5ksTPDVov9LB32DWc+/F3cmll9olZKKp
rZMzHRH/nqu3sdpJI26U6HDNKmLRVNoapxy3lF9VVCEKR77rSvR8xZXr4bA2jBSb3rrsFFuWrMWY
rUelPtQyrrnpazpc1yxyqVGhqFv6ojWSKxxaR+riRRR4D21FGJgACgj8qJ/oG867DDQymasdkE/p
bQbmUoPWkh8Kd7mEHoDuW5F1qM1wCOzgWtGoymon9F/otzhRX9x70G/CvjtmpvImC5TEqOQjlJ/E
l7G8zAE45GxwKs5Kl+HN6JuzuOBIcgWmOj0o9xppCOpwrAuH95juut7vx46K4M1TrEUmTdKVfJHc
Bvle51QPNJXbsUZQJryk4OcDGtISX7NI9EunRPMZgFJn3HLJ0kUEnLi7KGX53FK244GniMTQ0kfQ
C6JHUSXIgEn+oQ+K167Bc+CIaA8NQ5BcBQD5AYQlVKc7iiZ39jIUAmHIaHXleN0YwGFVNmxlq3nS
xHOgcpkjjtRZwccYDqpS94iiclZ3mEEZ4roJxnSGsHoYHAmTncJ4UBtyiVX3LoTQL5JqoFtHsTZt
xKCggPt201g13EtWg8Z9FiA2Hp9A02eTP5xC6SIoteMGKVrqDJTkkRCoOUpUoiAaTiu2ghLtu0Fd
1b7gjCgrMdOZHiq5dNr8FU2wHN81ybPub/SIkOGWWJJmuGjRfT+gwg07Oo3SPm9Q+qHDFhUSR0f/
YazhImXyrI4QzKTWKtA4RnmY7AJF3LputKx8rArNATYQFhcZYXdo3USNWz9ApN/pDqJYpxmNhYRo
ihW0GOEQmO3LRVNaTljRksCcVsdVz1JiyvDivo/ihUsnWqws7t6wXY4hJIEYhQEDA5T6caOHshP0
w5OKejwzsZ6g323IxVGJBFspDlrxnhTd2cCrd1YHxblU9FtSXgTu27aeGYK14l4/mcTM6XQrlGmI
y4zD2AJcTjGORJc+mrm2HJRoqcjoNxHfh+5dNuSzgK5aoNld789FyMNDxTIxMmcJ+pXcFAE8myPi
Nl2hDUgcuutvOkTR7UoSMLm6SROvYYq6kGn5BvusxDEu+lAlSA/wq3v8pMqw2DUwpN34JunZspX2
VXbzNNzNcPwZLWORG8VC4UDqxHZimhC510AIaeCflPS+4pbvRNrJUungSbbu+kcPi0BdsFjXB6ia
y52bVM8AyzB9WeFIt6FDMcH0kxeIAeWdlmD+hEyzsDpiHh8EjwEZR4XQmgKghJmqPsWkhUvzWCHL
Uk02RXXwsN0UIlKQKNaqTZ49+EyxQEpKk89KUV2Ubb2u+3CuGcGSBin35N0AkmeALcgD4QB5vizz
BxTuY1Ef0WfabvnIjHU0K2uj0wSIN17EPUriZGzSfwjbo+GB/rnKSgu8uS9dGxM4chIccltpvn9s
sCK1JmpbZOyUxndcX3KqgeuQTqs0wNXInrPQWLoCFwzST1mtD2auOqgwYSMUxx6ScWslRxEvqw7E
GpuDA6lBC9HyFk2nHnyfBgdvk2XRRs0evUfDfR3EAc0Msh64gDVeml6AdmXy/cK/B1ZpZwCSa8am
1OaxSJsAeNn0CtR9ULU6QL5UcOoao0y6e6aHPNLfNxgdEORwEek7FcAamUqar/UaRkRnYhQqibcC
1gFP6rg+uspO05tfyjbPLQg0gAJxsU4CzPSDgOa/esnhx7U8novjSvThPCfXWFm0CJagVmN4ifHj
zMxoGejW3PShAQTSfWqB+Sa0uDAoTXw+Goz3AuTL9K96j64aVQRN7LVh+XZAN3ZMCBsGEoA9UMT6
XEiKkxi+6eFbSRQLyiutd+eNCCgzMEOOMuyzYVdHFkAVa3KLqJcYJbCMB+sIbCkwhwn4WHR050JH
8KVlV1Ks6KAi43sHEDAWDKjYG+oNK8wc8h3NPQP4oWQqEen0K7ANNZ8VG53lEoaMi/FB0ELrgq/S
DjtkdrYSqbY+cOtTh8hoV/AudnLlSY0f8klYCSfGhfBR+eSr5x+mG8ybSJnXemvnLMFFS7Zp0BXG
uszPYFXIFhWnc1/GJKGv9dqpIq7CAZfJyeRGSbhd4xhD+ykzW5WEbYVLQ9IlC1hceXynKsm2KKJ1
WLWbBH6QUgbHwdtJxsKbzO3OXKgfBoqPFut2kwg0zVLvm4IGZoXriFXEA7c7LTxax2EGGUyk6+6T
0yznjl+bu4IGbhyVG9bNils4LQAHpDXCL2MXIn0Nbw9jCMO7k03ab+ElUgaufNDdIpVXigtpjvE3
8PelAIyLoEeU4/sC+MUD0fbBVXxwdU8J5knrrnule5joWjpOGJkRnLsK/UkyuU4MhL/0Rk+8Dk0q
/c2UglWHHnXaZ7Bm7Ju2klDP9MIxUPm2qGo9ep0ltYyugyjTWe4GWEWldDIQAycSmXt0u9ucfrh4
GSc1ATVYHRA07+4D9HBCdfOiS+/eYrhrtUxiqOs+jCHObYi1TWOfxAb5Qrvf63UGtRzJhKcs+hFh
iYGssSKTXoTghHXWEiB14D6PYKQN7qoChy2on6QSht3Y7scSW2m6lCatqQE2ioX4WgkSPjmLfLwM
fMrhMcIbcG5FNBZpIFLWrUzxPovPORpsGLCO2fmbRg/2pWRwHoylB6hSSK3dDNk6TrS5R4pRl5AS
XBhwcUt+B1atHr3BuEFvSq59ndxVDWxRmeNbi0/0ZFtX+ediH0HZ0nGRUkkVKhoSpvWkTGdVDDFO
Ex2d+3lUSoiTwz6V1UNSRSsRbuJQrbPqRvJeAlqs3AcQWKc90ug+x9E6im5xItGGApmkLgqBslMv
XYwe1sHlvJOyOfYqMzFQdjUmN2W1aFrjUQwoeI0S5ElgUYJrNXFe2oQD6sQh5+G91t5UmD4E++b1
KangJB9rSzo2oBPZ+GqC/WsdDZ3aTimzpFHfWBrXPQPmEJOyzs7lkWznKSSkBvfLVsITWN5WXDVC
DBGXYyAK+76nKgMIa5GcySpLUosbXBzsLLFgywEi9+2uwy3IyHuuVneT5LApqhzBPANOsTTqW1p6
9OXyVWDpAPZ0C+DftAS/mgr0FuIxYWDh71UxpleauOggHeklngDYEtcVTpcwl6elokeKnVWL+6ly
dCkSonjinvhzuUjnfS7slGl6VEYuehFYGjk4iqQy3KV4J2twZjvPXxrqW2/CEeGQu8NWi3NbF3Df
KTMnmI4T67lQtO48XZgnMW/qK3MPsZDKnIvDoI1YDfoLuMYYbBqycH1yAew6vZV98ECH7FwW7UQ9
hSfNwK/G3b5l2BFxFlGTkqMlHatKwwTXmPcwJPiEdOqec/pJ47rJnwsCjKXd4BTagY5v3F81uqrN
dWwPSbNXa1iNEjYDCuYriYgqXMvC+77uMGyGqiLLy8CiGhfLhB6Qn2+z0SHYoEpuhbmG9Yjy2kUm
KkQ1Gur0JAw5LFEWEiErqc7JzIcmRA4s+gtZVuYiNBm1xmQUiAkPm15RUDg3dpnsRPgSfqpSk5MQ
waylBlfLwrWFlUFZVgfGHGlwXwXWy00pMSXjFU+8rw9OITTk7yXUu5Hr4DM6NxVxUbeC3fqonvzC
yYL3uDIP9fDeFB29W3XbhrwDoJlfPvoDJM8ELfnI9R8B9OjomYNi3dIQqLWQpS+jsk7VxoSS1D4z
Sbr28PF411IwyvZap3cq7A/BAh32oD3V40nhhFTwSS0yMrOFq68aDTtQUTuI3oE1zBpZu7hp8Rdp
42RjFNhdhfhspMkBEveJ0gCZKyjZeJPQH0Re7WThTmt29PWXzcSZaOGdGiAgPqHgrmjMNDPYMlyi
Ejd3eTQdvxmSCUu6+cV5Eqd3Sj1r8uaXm8GM5WKLIHApESTc1wKKboDbaDesEjqyLX7hlsXrryr+
OskeDL2lU+FliWNZj3k+7qehy7OuaCCnLkGVkdUcbUN6yaJFqYDnifuegGdZYAQGTZUBMDKAhSOd
jfy+j8EX5XU8xY/BovZSed4E207m3NzDsZsuhI50Z0qYnAWPVgH06fWipowxB6c0TgGkxlqabkDa
WwxrAkT8aRXgEmkW9wEEt9SZzCpSVhOwUHpk8ZhS9uvSv6bdWklQqokKgRuUSNbEgaoe1EpbVhKR
jmf0ptzS78YbfYFn5dW6h+euP/RgGqZxM+TwgZsYFKubwQNnQLZ9AYt0yCt1BpDfSBsJYp3hyg7p
gpCkE9ik7WI1ltJmUh7gYjPPgVaZuVi3sd+HEZOTnAnT6patJq9NNedmgM2YMO9JzSL1MG6BVtgx
j8KuPAE2iPU4U3JIEwtJQHzCqjMFBKz9VVV5i1ozOZwrTb6awIFVjPOHGBxjDHRDHSElKcOiAuc4
nVcaSF0uvo6xCBV6wBYB36eobrecqxGMprIgnzIFGUQrBLh7dQOpfdgNzHUluPes8aBWMBd0iQ8T
yrtakE/diOBmSsgrLZS2w0fTW6sS5Ugn12dicBYDgfJSPSyGPt5aLfH1gbrqKwvbl3yuheVmDISF
ZjZcdrN0wE0NSQbNI2zjxyO9hYhKKB2Rdm9jpVyJFtU1GniLil1XBOz9y0vZHyJd3seqtItkRIcF
ghtyirB2AFzQnnLjeaCH1yRv0YAhIAy0oTTnZZBDwgXmz65Nq6xDAu8L/By3SrMJBkZB/PBgnkDg
NeQS8Ta4rY8XfkvAdY1XRgBLoj4P7atlIexBj1KO6TVt13kRXWJLOVk+rGIzReMkIM4/jVEGHwjf
gOjRIHbag/cumpfR2rvDypXXusGKIH0DVdv3IiSykHj51iQOugcdlu87/Smtjmm/N6gyAM+rtdjR
4stS/aSWUC1DCNxY4imeeGrS2KF34RrFvBfn3ofbs0+G8Gi0VKeQ/geEIshaenkSc2aozOtd6+aL
li0rtExNZBMl852Op1Ch0igUhHXv98fW/Mgb11bpZJTlbZTzJ6VmQTwwmWNdMzkhlVTE0A0FuB1K
vwKdGzBvZvaq646rFZowQl6SI7CTlKEC+lp70mUaKZHU3WtMtG7WXqKSOdPyL38HyaTvaB3YYVrA
tDqcLvVLepMvCq5Ls0rZNx/eeVyTcXYwd9mlvIor1fgBD5a+Y4/pGratBB6ZKny7z3hcK4U0BMoO
nSrFwH1uXWDsQCXFlw/1jLE0nfomeGtu2ZjswbtxCmHyf9gH6z9OvWDS2J5jkYsPqGb9fv4PTNqL
wzZRch3rxEPxLK0hzxc1FJL4zvzAS2d8cj/yi8Jyi3XPB8NEpbMQg2c+w2DmSkAy6BSGcD3Oz61N
YLc+HmlouJgmyNR79GFt8dlYhdPYY+ePSJoUda2586i3a3euQPSAnmzD3fIuJRTFZ1YKDc0dmCgE
73EITuVLfp9w623HVY32g8Zm90sA5WXpXkC8h2Vnw5sFASfQtyfSGm6gjRoMN0KVvcQ2LkIEOC/G
eZDjOjPDWdwzZ1KHPzmq+BlzMmJnJFw4+bg/+AFLE/XvKzXQsCRDJMDdlP5jtqzGrtmZrS7uauIN
A/+GsdMqK53I5dOyAhbrI8EjkoY9hDCuikC4R0Jjj+qPEQPf+bxaJJKJhqzBVfwa6xV56r/hM2QK
eQVlRkvIH9dZuARq9lFQpraF1bh1yA2UBdUPqLP2DeYsiyIpQuQXcnkpX5ygVSsZ6J3jthe76lrx
NQxrGqcTlTW0ULv6yOXJm1VGzBIdjd/urzR6WByqDfK9oHzHjEeF7JYPI4xY7NXySf71junOfBgH
0luKe5lZymgeRrDr0KpMQiSCY9vJD36fIOh6UPHeq3P95nrkvhEudFEr4VhTeoswhmBhoqpCQTg1
6LGHEcbqjE4MNZW4zMXhLnUlFgqDcYuS3GkLf6Hr0koVksXfRx3jG8th6BWSLsqWrui68TV6rQoT
w0+N8W60Zuop+cAb9IgT7C45F4d6PVytJ/kDAxAaeHfaa/8aPJfr9M54gpYxwb8t6+pn/xfgg3jt
nkcZuGlWHMZ5c1BWM39eLqq5cVKWAwYGM4KE3KN+TKAgId5ZRxefWw4mZjmrP4AFpGGGtRBdTULO
2hs9gPGhR2m+l7eM8ckPHtL/tSOXZbhzpq6JMoPfV1P2PERgNmDhtYcH1yEGverwuS7aR22P738/
wN/4v3/e1JeR1gIga5OOTcHC2gc363cmT464yA7Pwrp+8N+rVWfMvMe/b/e/puASKxT8sbFSgm5h
/WYR/jG64lhZZAUmL/tugW0JzMApr5WYJKedmeSruncIJshM1UkNd21hHcyf0x9uQMmcLp4vA5Gs
GDIjAKwU7R8m4x/7IOlDT0w6+zAe9Q8aCqxSsBO6YNe3aM7VLcUZwUSogxz9Em2bB4JSolv3nt5H
2+wcvhqPWEDBsSxurA/Fd5nx8tRfhmdOGH25Vagi/Zl5uFqbs/oRgn4+dWNn9co6ICKIlv0Fb+xH
lpJs9ylcdY/RXFhi5baiw3XALRUiN/y9YW6tRSdZ60e6reo82mFSu1SIJNhCixYO3kO+0DbBXXwg
WWAh7EExrCUkIgcLkIV1kk7xtppJj+kKIOOi3fpz9Us6NevuRchn+rnYphvAsW350D1mK+1OPefv
/Ts2Fe/KL+VePSlH5S5+b/fmNjz7Z3hJpCSn13CV3Au/rF8oyh79vbCTD+qp+4hRb53dk3FEQITq
a269pU/ec/skn1rUplhx7vwl8pj4oSO3cVNdMJfap6wG9wCRsKTlR3X70C+be4CqpTfvtsMWniwK
uPMP15343b3150n/QjUblJGeVFvLd8VzfndLFsUm0FHsrk3lMaSXl2FtjbtjcEibjyC489sPuT31
IMXcgmIDbI/r7tCvtF3xIi4x7IaFi/grPKFqj5biEj4oxoMYb67kD5jBClzB6CN+M6/aBcMkzN3I
J4/BILfiozdXl9O6QD2pS+meDoxgcTgQ+C65bEq8jxfwB9+JT8L/hDpB3PbkXo2LoGDFhECCvoKj
zc0bh1cZtqiQrC2dnxyyV0QTbmpaNgklwLX3fqmT6hgbxqwn/5rM4b7BbpiuJ+XF8Kr7mKFMjqPj
XhpsqtUZiPkv8SQvu2HWvorJNiO8cEef/BHqYFU+tuo9UR3usjxKK53G8EabuRT6v5Ce45gzC4VF
c2Ro9JDWiIsYvY3U7ocVh1a74AWGmO1abfyHoAHH1W7IbZExdmhJFiIb3OFHFxwsd1ZsDHUFZhWj
4WWee67pcSfv1bBhqQzozLg8R2aSB69GOI8IPcTyqpt6shviNLAGcxfkjSfdriW0tyUny0YPdlCE
ZQfgmK5dvGVWyWPOpGmjMXvx4UaKmF9vDWmLMLHZSm/Ma8z8YDhr/ay0+0Sw46e/X4k/XYdfBBKu
mCqBlzDwIv6icBRxXmhn6SE8u1vhBzWG/k3tLlNFk+mpEl6oKF+2pcSmCDwdERr0QQUNbwCAmD7+
Ld/5d9AQsyvWhLglXOXn6IyRozSr9tnesuFczGobDpxtXtJHbaHP061KqLGyL15bLDb3GliudAjW
u9KuH+IFWql5vzHvR+jZ5wmWtElsmcMwSB/c8yjMAoSiP+Q8mN8Uk7KGRFGZqjiZUv3zSiHDky82
86bbZjlFb/uckutgyttyEpyZfLR2tGPNRY6FnEvDSylv4TUgQgXQVJRzYtIWhFeLf77KcVFYUDIt
LQsQsAIFtOE+KWawCBO4BjUtJhpfjYSfcXNIIPN1GhasEP0l/1n2Ny1O/b1m4IFRbzTjlUibXUDH
lgWGTeTOTogUkMnxFPgwQ6yHupA2VVFQXtC9Yb+84aUcTnq9ySnGPf9Vkk9CdBXa6g2fM5Lstm4Q
OlV28nq6yuU8x6xJil7cvFlWinioXJytDGMne7BqcGU0WF2wbMhwmTT1iG7xXel7pwrFzeAJEMix
M4kYEvzkB36n9u3ZsCw4lCqZUZo5rev+nFE7qZGloGz2uEwswmAx7kgwuhNm4E2EQ8z8Y7Wv7GTl
bmK4aaAZczwydu7R2gS/4oN1SqjQ7B7AeFbNgztQ8FVwbx6g7swk/gehsss51hM9Ke/Wm3uO5mJt
M23Of6q/jG/WfjI1+f8+h/UlAkJMEBOneHju656wKtoRezjJVrhTs20PtIfMD+sMbY6zL2oDmiJh
uh8tJy4WLlLjzpahNhz0o3KIMtsNsbSbFctoE5yiggagnWFn2q9TxzvVq3pTOcbCnOcEpyI1WQi3
MoZuaocHegIHdGmMnzAPhKkjOMvPRObVV49hOEDZiWkCKkfymtd+v7L8lUjoPLZiVCy6HXuE+Nid
DzVl/vdx6zuurGxaLI5/l6jm7zvyj3McJErl9wUUCHQRtCLSC+4ayrHZNID+J6pxtAhHLlHrIN3q
jbX3LtKSkcKbqRdtn66MDZgE+oDKmfjyRJ8fQDVblaQLBmXEibPsl3zAYSN6SZ/EGxPN3/demqb3
rzXfFCdH4hFteJjIn69QQ5QzMhis9EzUkaB+CMCQyZ4WqzWuk3zfysscqqv6rP1UeCifVzI0EEwJ
LYxBhq0hqnCXvqxkZHhiSe928gkiLbHf3jJKr149YD7BaCmo+yD6cBXaYv64wK8dPzPzbkjj+7EB
Ze/2rPTGyFppxdUP72vlVCtTZ92FwAc3Mdn6RrSUaMhm5x4//hYenhhVP7De5c/r5X8/AfOIgfkG
HP2vs4gsDWBGgHUnYiqEXD1H0ap03wRwJVC3uluGAfLD8jk3qETiEivWOU452yYyZm15zTqcLZO7
SFfmFU0tT2/XRXZKmn4j1Vhb7g20Pz+c6u/3l9g+TUefqIhfKj1Rzxt4Z5V8qtrnIevsEExPNK44
rQUthsLDlG0xbsT4YTpelfge4AYQZjmJnGRg+tJPu/N5TPn38EFWMg12RhW/9rQYT8yyFUP5lJdk
yS78jPxn2B+JSYgd3RizyO7ilPVO+S7ipd7jhtF2ayuydsM4Xn44NNM4/P93wb/7okqWZmmyJHJC
P98F+A+QUiTo8qmc+I5YXzQqvWggYiVnZTFauyp+kYxDR6NLG6F441eJ5MWD06dI0qzDXM8jt/WH
nZrOx392Cknl1BKRDIzzPu8UN0cfWMYgnyzlKqJcLDZqx4qMK7xGLdYIe5KoIb0SC9FfxeoH3dqX
QuLfQzK1Ni1GfpIxvwwMmuc3uGnW8qnBv1NJ4F5NHIaY2EX/0LpYbSraquzvjdpwPKFeaRaSIqwH
Ig2ylLTRMsRk/SLpgkWGD2hFd9vC7FSn4hif/UZ46jS71uSjWk+y2wGvllXgWbhyV/gvQ0hqwZHH
WZr7sINDGU6Qb9kQHJaJdibjyq609xY3h8qSwV3fTZoUjXg3pZcG5BZ7+Zq2DkQTu6RV3nWoBISP
Cnl8WKBZakx0UutG/0CSshixxO+Po78JJbhwAIv+eGrLZgFejJXYplIluwNIiA4RpbHaeDPB2ogF
A7glr2AEBMk7VoSTE9VRlVmZFNJPvcHPleq/ZwHNMPMLSWzS14lX8Vw/l4xcPqnFtSdYWIFkovdL
tyG3AOPePbHuOf6oWv9jM+Cbi48QPEwurKnd+3WwULI8ttxWkE6DvJH7fdgAeQ4fBX4GvtJtFMol
wTtSn5nhs9TeYKHS8QIt9cJlb5BFeNCEH/bo2wlDl0XLJJUPWoX+pQYZhRxH7FCRTkFTLzO6TBY6
tR6GRRE46GE8mZ4VlXimLNcSUp+hUjcR0c2QxeYtyRFCHy59a4Bd8aQxHTfWOisl+ng3TZuHxblO
z3lw7gtolJzIWlr//Wb+0rj7fSJpLMkylbkq0sX/0ldSSuBVtc2kU5IuhWryoh+7p1rZwesutA3b
HAUcG/Jlrq+rCEq2o3GfGzTR83wv1o5aHyUfX5G963MdXEN4OwML9YMZOdjuazmmcO8VPtrjhhQj
4nuvHa47ubvo9De5I42KhTl0LtKJ1JLIyYXeAUZLKnBXOtOJz1I8/Prd+zJyEshW9Klm7dT5Ct4s
FvO6uMnHDR5t7V5qf8nmRo13Sn5o2k3Wf6jEmbUUCfMqXXdZ88NJ/7wo/N9Rm+pOmcIKsOXzEFi1
mlHmhK6eAvGmm5PYbkFeBWJtblCNk8uF9vfzJH1TliC5mtaEdNR1NPuft2glamuMZJucUL8a1kOm
CahJT0VDR/7USjePIk8Jf9roN1OhrFgirT+RNQLX9+eNyr5Qu3EagbNF9zGMKTHD+C0g23SREqZQ
0Y/WUhoTuDfRFig3lU5wj+vNqub6908vf/fpNf4w2dBh/s/CmOTLzsLbzDgVfQr5BieaABalCPkS
M+j+ORgfBsl9KH2MpOtjRsy6BxBsQEjuiHCosnje5uQRl0tgT2kQFn/fuy9quX+uBo290o1JRq2Y
XwqYduiTEZAWuN68N4l9yMXgMcQgsSBzZro6FONkjA/SENtp6zq93ELd1QB6ajsWTZwKKMgLH2M8
94eZWv3usOmiyDlUgRfJBPx8/sa48WotEfQTKxMVqgNA6G4Mdz5gF+xIfHlWGKjrJ+k1vmvvklt4
rLfQ3DvlIGECiWwTZa0+x9J3WX5E6+DSLzQ6BUw4HU5HM9JPSHfXFw8/tAq+lP6/D6fCXlPvmCoD
qvplr7Uib8JWBFWucI+klDHLd1c4S6QYN0uQryo+JfpDSOC7ov9wJr8rnT9t+stoqApho+bFBGgr
14r5q4OJYYwkZkGW7aNfuceCx0s2kSAfem3vWv3m0ehvAaBwzyuSsmStR0aPp2C+DWlX0R1RB7qr
lgR5sbwMl2Nj/GBR8s1Q9Ocua1+mH9ftqzjMBeWEYyS6TJmIXitY4ZDcDktXTcDPn3+43L+5qnAK
gWmssUSiBviyxaH0LNHMAvUU1puQ9b0gHtvsFfWSH5yMXMTnB8IpK86/b3Y661+qToTHhqmphqxO
XaTP13Lq1wHEQ1k5adYDY1CTYnh5xVs0sk5x+8N1IH3G/P65BP/c2PT8n2vnnpCYpGZj6mTCcC13
Xrq1tHNHEEqy6tRzFpwDfeHZhf5DZ+anT/llmE+rpAhDhpoT3a5W/2DC7MXF0GwQXqH//eHS+WZ1
oTBkyYzwrHqVr0tdoe9LIcQi/0RFDHeypPdLcangidb/MIB/d5EaOgwB7CYMBSTn8/Esg04Lg5bj
iS0Ex/H/SDuv5daxa10/EaqQwy0zKZISKVHpBqWwhJwznn5/ULePlyAess4+5Xbb5V4m0gxj/uMP
WkFg8ZFhSr3I6TLsrjyYfKY8VTiZ8GAYqtOVHJ2b5ALioCG3yqG1T0HoLbIsRaYcL/KEOAZkusEq
QMUxfMtYZBwhzuXfndKSa3by+0OTi7tK9WZeRIye428U5crOeu59mBprmEK0L3XXaAq1tW8ZkU9L
oQievPpV51QybAsDrphCVc7BtK98AXkYOeP5g2qfaHTTZNqOX0lmiyWRBaV6CIDrZbyyK2fVZ91B
LJu7wrSJ/Gu/spCGB5yCCLODwG052Uhbv3kDz6wwhiItduukuMTj7JQK1tEq/DehKxd5g6SQY8bl
+X6urqawEllk2PR1Qx1NeIz2QyXUc2Wo9FWigEQfNy4wmVLS9jJFdUKCUpBhU4Ez68ktDbYrGjNU
KZngbZBwTCvao5lhLDoaLHX9FmhbhaAwybzhBDml0Z8RMlRw994iCOCo5d5GwdKrFYz2yj58rngb
PrKp4LSiWrBzfg5/zW8Vw1Z5FBNERd4Z1oGY10kBCzHaWMEjS3R0bW6fGWFccligAQB1RRvNuKYj
7AY3HRYSY5mb7xyMAwYZlHRAqbhfFubhyuc6s2SqIPwoFE2wCtUarVyaHvpiYpvSwcn9JVxo8Pwk
3stD+kfjPNdWue8h/LoeqQayRzDuwGUlZiO+0TxQPYJSDXFjKnPP5YN1JOto06JM50kufCXAf9Wr
16KKE4sW21sAaSO9iXrrpVApmxog1HiXQ4y+/EjnChH2Ob4aUJBIoPKwfv61CzRm01R2qsqHyKDd
KRRrDS9JksoOJgc8BH2Wlt84ekMLzJ+UDLpGu7aODevUaNLqkolGUpQMukLfBhd/3QGex1Ykq0Bj
QE2TsP9yicbQUc57uOTkgMxJUc0x5JproDw6MGMlpdOeA1oMtsFpBKL+4B4p0TIpOxzfCu8hNh8T
FHild1Om9l4Febi+VZ8b7z9uezQWLBjOWaKDDhAvTBrlHAB3WOIIIZKxECRVuiRE/eoQHFHfvndt
XaY7NEC3CrSM0ZhnUCa8FF3C+eUYOmgAcxx5QuLI5qRYd+4xxdGsMXERja5N8GEtGn8nmU10wOlE
SEqjtSpvHN+3AaMOVYRfXnUc6EkAOinFtPbO30Xcsv+ZdTk04CvD9MzMY4IDPqimCg9FGV1cDmSw
JCOTDmbzpnvPrrwfVj0ZIi+pwdPAJrdmj/NIj0iVxGzygK/VLGfqCOY9f7G/WyqHtJ/zJIjD3HM0
QTxINH6aPXJXw3kt66Xtrqz2E3R8UhczVz8m9Zsa3xUdLt1Ho/yTRG95vlSVmzLe6eo9f7otDk52
Z7avctOj4lxLg2rgPeCfIfUiQXXXBI+qvsWUUkg2bfQQQEFuOhqfKOQU1NScju2F3201gmL9bQv/
YWAeHiXMyYtdrN9gueyjW9c+RXWrcJatMY0uQeFmvU0i9DJwl2i6i3hnKU95s3KDL6m8LYtbT3o3
MRhutHVFPk5l7rpqD1SYVPigHePi5KOazNlsGuh+1ib2Hpv0/so3PrcQqBpeNgMMPIzun68464PC
FsDODxGkAEfCubEEn15StXkOKT7tuy9tMu8oIJBhn3PpyLCbtUs1/rhyI+dGuilZOjZAisrt/Bps
qg8W1vKt3bcovckjlA7IWOsPZ2nmh7w82dYDXfiqf7984XNHM9rHumoaYFW8g2HD+2spFPkCjuo1
4qH0ta2p4nEQpys4myrWa8G7guMJMZrQJ7RplhREVUK8yJ94P8gVbJn8Tkieg3C5h4FpVy7d5D+9
h76pIwx42PwtoqT9eHb5ps8hAwMqKGtUXlS+0uiziWncNoqV94ccTZRBbeL5G5mMh4DTqxW/+tXe
bPd5ns86e1d4b55Keqz16nfoOTcU5frVqurcHRnwOTXwewpy6ddxMScAz2k88YDxQu1UeElvy3SH
SZoj4iO6LvwtTT65xELmMAQEUaGWtEDmSbLO6s8rb0c+s3CwYhiWbNH8YZ8blcG9GJi+z6H6oEMq
cQ6WdwzNT8V9rwG4vFvPvfWcFynGG0dcxsqfMj+0NULfU1rv0ztXndK8ok/nJ7d1uOVsoWTzpH7R
YKBI8bNWYc6HesKDPJU/QExs0HRqh4BOBX64IPgrcoss4970PooG+iFZog32EdIfEWtWHKjRNLoT
q/5sejq0Er16k+jw/s1wb3PvAQE2MVBu82q6HwXO2mH3GHn3eOqoKUc2PNhgMlb5qUvfNHrg2kFv
8F0t9pn8yNmxh+0uObjOubswurPyxzLzJ7X6olHfNMZHbt43+Yo08bpdOe0i7CEYfOCRiE9AA0H+
rtf3gXYKZAyNp1W8sYy1jocsct8weO/KO/dP7eGq135qOs5lOk3tEEP9JJnp+msezNO8nQoCBVeK
EoQYhE9RUQDyEA+2O0nd1FCCmpea/4sjVBgJ4DAGInv5s5854hqwDkjkJkaYA8loBalqQUbtXPQH
WWZyTov4WMmPZC06GZ6qVwia50o4kz0JvELHlFQbD/cIjClLZfgcNGZdj8xW+43AQuGppAagQ8uB
y7NWmUqPKLuCIZwpwHFL02RTo+mioF76uV6ZFn0pU6Jvg4kiFUFoHUTpKS+PyDvajkbN8fJblTV+
b1SCmKauihJcfDYCcVRziX6HGIRl5sBK2NoTIZ8NDnv8VU97cxJA+kIamE5lh74pbHUsSEtr2qlT
BR1fNG0eIAGGhGdPKadpmFy+uTOf3DQtzgSKpkimPAYaetUgwiErWqbfW19Oo2DeargRfHX60qsf
L1/r+8dGL8IaeqUGyDU9ojE8VXXYSfQSaWmIQmK8QlbJO1ljqLIGBh616Lv11L2Kg8tkiZcNuZwf
NT4kJxZnDBZjYYrFKykvkEj9ZxhWKOH0Qc8xKZ9ovQrHypnScmanQa1nI+M3YfpjwQB9ZCK/VB8G
rBBvIpx0bAHfXKRUz8wf1hf4/hBGysfoEwqzssMADukI49EHUH+jeeU8D754ZCVAU3yxKNcfo5TA
Af81/oM+1PiE5ETPrz9l9+lJgmqy0wnOeqLHajwEt8pL/cIfgCqV3SP8eVceLr9Senq/BxcwhaLq
Q4cIdvdooUZ8LjiOHTWkqaAOm4Ie++5sZtyar9kQx4yb9iSEzo2oZaOtMJBSVuiA9tZHfFc9Rkdk
yEcsyB/NR16y8lw+1LfJqX8o3uQ3/gf/pXvs3l6TY/+QcbKR1vbSOWaH5pFkCo59B/MzvSEbp+WE
gxyf4z6L8TMkLl3hyD5VwgkOC+LQJQXPmcHKwIePSEqcQskJ6AYRhurOvHoauTOI4UOgg41HxcT1
pkjBKcaheaLNiigXcEbr+ZmZ7M90PNehLaLNYE1eAwJT0kgguOVMUWdGu/GCKW8b/w3yV0hXRPFT
RZMKg1IYsnAU0E9/BiJk/enlD3FmHlmqTD/GYF3hsDE64CiNaGexoiEmAsCq14o9dfJV+mY/2fTA
L1/q+8jycxrJmOzJIusXBYzxXY/9VW91Ap0Mu2aZpsOrduqklDFCyUmLlT/Mxkd8eW/Zwqymi53T
B1KUowQc3yUYJwwKB5SHpWstkiE/gnGLWjz1/UUK90+Q0YUp0SyyjqXkAXQhbjOemvTZIM4DMMTr
6qdOhNOdZxz3k203MyndLCzHs01nZEcIsVfXjG/fwPHDWsgWALVhW4Au/1ysXSNLcTdvukNgMb/F
fY25hy4RYbmXs4YBTppI361b8d1JkR3iVKT18q70WlxBYQY30UMdEPkiiiYK2+BKEfn7o8vcmES5
Jpowor63uL8+RJk5gq+FVnsQxTVVFI0Z/PKak5wli1h67rUrY+wM7iZzwKDGljQZf6cxwcK2bRj4
SdAcStw6rboj0L2faSLznAubROaiBr8jX2whi9lSaT9VH7f4iOFPuiPSEBg6G6pcoe1XobgUHGGq
et7aQpMn+utCzeeWUNx5hH2VsX1skJcOTIVU6a48xkgwMYABPIZJlUFPjt7ld+3512urBE8IFWzq
D0ZzU+PYFR8kVgR7qH28WwP+J5UjBuMYFTnFDdEqyRtW4lcm0RlEgpmjqYMghl2Zm/o5roy0UPQK
3cYhi5Yy0zUqTpSoabK249smhlJKPE+MPNlR1pen70iZ98/j/3XlMStBjBuLXF2u3BVbxYVTbjLB
zFdbps6cIxuEouauJXHp+ulCb1sCTCWkjDe9IMwzHS/P+soNfZd1oynGIoKdKJQhPPXHKIXpCEXY
NVJzELR+meMPknHGzzooTejY2to48A5S9J55XZyqkNT3YmtUuASoR35w10rB0lMwSMEh2q+fnVxa
hNYyyOVjh8mOgj1bVDozqxZ3BXiAqzgrJ6jntvdp5+qfRPEw3sDbSTwWlrwwZ4EQ3ndCso3R1VnF
EVG13R+prCY9P1a7z326TzcY4tFflpAZtM+tYzG9KSFg+cmScgMJaeeSDuEQCJ2jLYbKb2nPMYnw
dSGtCGabeUQSEKxrqoj74Cw2mCVbAxPEVrCziFYu6rV4wEbz7E5SsokWIV+NrJu8NzapVy4jW77J
ROPY9NHy8sj4hgrGH0IFTYRCOVTg4/UkzjwErSqBygi2SGvFOQZTphSRv4IlifagNwesxprqzYA5
lfWvmT5T5I9CFm9FaiGT0dsIWBFRQ7rJqaNZEPQFVjcSnjb9zE1xmXc9zNq2en4g2g4f9pCwVkdD
ySY/x+Gchg0O53RxaU1efjBJGUrq0ZNBxlDYIC1wsF8lNxG+fe0pQn2wcekWkpc4yhY9K40XS3Mf
v4es+NAQehoxxxrdoxxYAEflnjj3AW/oRZALf6sbh74bvHnR9KCwtOel4LyU1sp+7IgCkDwHQ6/k
RvRfKuEBbo49+KO3BtEoCyqkmZbWmL1zcIyOZvCVU4UYqH4HTXjr4K9yCv2tUWwKFsUyfLFoF4cO
DgGERxHKHeGBJxNvNhxgM7vkYHTy4AbHVj+P3M/B6z+LUqyrxaXpdEtBf/HdbCbBQct8prUxC5ka
BFMipkMP0n4IaN8yLEhUx5tJOMUEiO+IwyXqBZ/qWwUruNYIl4xQ5pzqkPTyIXgaSTxLv+5xuvGx
d8Eiv7LXzI4gOCnxUyNNE/umyLT74CElv6hFsKrATbOTlwaBrYnaBR9nk7he7EVAdw1+WenkldxR
ZBuEViKwN/FNSb8UnYiQ+r3lTkG3OWZDhzKEqd3eZdKzgCyXcPaqeo4QysvBKcX8p26CnRW7V5BL
+fchjeR2iZwzMFsSztXRvg9rI44d2SsPAk4XHRw/jTAUpGLs6lnBMRp0MDfeOL5FbvkdIaAicE9x
Pa/7fkrE3iJkJ6nw9mkKSsqqgINTrEtMMB0qzrAg8U+2p4l4ssRHI2rXqnWlMj9TG/y4/1FBqEm9
FIhDyHwuvBrmys67mahNMfx1nJNKaX55hqm/z5i8LuYXfgiSIlIw/dzO9N4P5VizioNh3DZYvuQl
3ktGwQDHP9BHeEJmQU6KmFCSz4Krk5ilFHibyHyW8dszE4K3oeL3yOt6pz8lWbUuE3JzfeNPSYBg
2O0Ntfxs7DdPeNfLfkUHfhqHxrxX94648CWgi0NJopaGwaYk31h8JQmzFhuNGAu5LanrMH0FFpw4
pntl1RwGwmhpsQwYfrRPIZ3SD/r55A2n2zg08+JQFmtaCjrrn128RO6NLF5boC3597VYxnQdbplB
NsMYFasKNegVUa/ppH3QX72vI3ujiN6dZ22xEKN0iHG9s+4yIT3aFYqVIr+1pGym4FBWsT9VZbjs
OPJ7W1M/5RxvVIloGRe2jL9MUCfSwZiQFKWx6eccJWnEqy0iG1KfAg006xAbNC6iZSxUM0cjLSoi
e07tFz7upmanTA3XfY0V8yUTB+ubfFkCids4SKk5YnVNItx77ppLr30t2fIyH1s0HFiRvi/ibB+a
9RI2rdxViwQnpGRPUBsGTN3GSgxSQeQZq0YQPyQahk4yjh6QHtIwXzgo3OIeExcrxXVp2eVfqfhh
xvg1dIsMv7Zift9i2I8z/UxCaeKvh5VHToybhjXaw76wTK9Ul8qZ8YDqd9DDStTlv2BUTFVV7LY0
4PdkGXFmUPVFSqxH5x4UObjNdXVqxup9kW8DDsqkrgka6Y31TcY2PyzM2HdNyzQifRX0LTv1qJAm
idAdFA6hLPaWSKb5Y6zGbMjmXo/uao+teubZ0bpsXlLGvW2mNzWNFbn6vDzHtXObKAd8GWxfFxX+
9XOk27HX5q6UVgcnuSstkgQNkg/NAttRQn8wRFiYHWgKnsQ1HZAwWDT6E5hI46JZysPvmqcMDLxK
wi0EYHYiq5sHOpLzYJbaGr43i7gI9xgF9jjD2BEosy3OMM2zq02o6pRoKR5qBz0kdat96LGWkVIK
QfdLlueJ101NUtgZvxGDE5nGvOA876SDu4MRroxEW1iSPa2XEZYKl1/Ld/t6tACYBq1gThJQMH9x
ZQqJkHkLLPrQkDSqVeJNj3GES2YdOYNLMkNnUfOuZ/qylW7wqMd+EBTJJ7gQaxe1Zol66R0VpkI1
9zA5EdQ7udoLInGz9U1ch7jogxuJ9yLaJBkdQbRVVHlpivY+g1SeGQuLuoCJtnKwIdH6bNPUtwUi
Sdy5MNhzlArmCN721Tat4fYVakdAHmZgdooYS6uWahZNhY7oxIXU6EvNxgA3rWZVXW3ImI/mGLWQ
RYuXApl7WvVpWfvOQT93asGnSpPMigMOUumQ0tzNDGMtZ+9h567Y50lXmFAUZOKHQZnLnlC46wjS
fG3uROoSycYRg5CMBggM1DEl30KrZ0kp4adkmPvYvYL8ndmd+EQgfjL9IVDQ0e4U+ZEsZbieHlzv
vXRvlWgveFcucWa/NU2O8aiSAMZ/8Zh6vTCCLjfwO+lfLSy7MUCtTyUSSlY9gJ/LY+67OzQec3RH
sFKD/WLSXv05Fb3MbDFzbaohdnXuRguZkD3FWxGKObcfowollgMolp6o4S23X7aDWYlDTAkLTOxf
Q9LPrAsWlbUCL3MgVI3xbKf0ktqRQnKV0b7YB9VWyPqcGfmmNY+mtjcEtnqsUIcbqCPtNY+Ol9/G
mVdvUdcbBu8dGtm4yWyWtWaVdlUenPQx7EATZYx7ePue9DTsNJcvdg49YK8n+0KEc03jbrTfW4VG
C61RyC2XdJJgsqmeIf8ieqeKFxzfncKZRdre8cm1siFYUJpY7lq2EoxJrlDFzmEIP25lNKxbrckL
oPXioLE0WN2S6b0I1Xe26CzV1nXST/XBkVy+kaqX/81bkFSVr23SnxvHbcTIyBJdoitfGidP2Ess
J1gGO7jHW++ttdDMF4E+q9GcEiXEg3R3P8hVL9/Dd193NAnYZf/PPXxD03/hOHak47AbSQXEPfHR
lbZ10ZGs9TYgTYzSu9IptuTf6D05bxzX0ODhkmZIU5uNCea1+u6nQ2nIgYf0h+wjEx80XN98Q8Gi
zF8G/Ycflbdy0a+05qnWQngbGXY7gk8bhZA2r5pXnTIv+odQRJWQOfPa7Re9rHDKwk4qZ38PspkT
EA+Egy5kHBlw2CzjpUFMnVM/ObqD3/JT2RD1t25JYU+DmYQ+wHHCeer0uLMROpYjCBqi7rDR7sq1
T0iU7oi3hljNMfkNk8FFsaZeAuvOgomYYw8osFxX89wloxFnuKltmfOW/oHaXZlzw9D69e4H+Zku
DSLhMf2otMJIVZKsOEg6R5xgbkRL1R3c364MtO+V7PeFhk4ZJB1DUkYMErcR3KYLg4JmrnhTuu9e
US5CTb/ttVfVw8Iz29baKvOTU8oyk8HSo2r1OmeRoUTW+o/eIHeMyopGjm/p2F+chsKq4QsmnbHJ
wo8EqCMwrInCV2w1BI8OGvuyIM4ShGnuK1gS/ElQgVu4Prv3kT4167VkszWGoEYyEb3V3qWZACni
Q7Dlp96hg2XCsODwEcdzg/UnAgJS82g/RALHDVad1hFT2gALkKTSF277Iph39CInBYtzWTTzkqwg
q8dEnPIqC4Jt7uY4hWrTROIPOIMDoZJfKVrP0LJovammiRRAVuBRj06LqaJUcabUBafdVy1fK8VD
WrWzCsAsJ57VyYvvrQOruWsXPnfMBrvm7EQzljJptJrmhum6YWfkh6DcFpT6Yn4SOf/l9Vp0oGQQ
xKC2EqZ7e7s5UH6UAoe88MNWcUnx7sVqD/rNGLgm4jlz+qdPCmERI2ZzoC2N3gcx53HaqWk+dKKR
73OA72e6iVlCmu99qVo1tFIdY28YBxWdBMZxEy01Jok/y8grhlY8N7WM8y7Vns7YQEMIknYroTka
SjomLbtjM4+8J81PNxHBXF5VPF9eHbXfM3Ro9YLXDjZE/OfoETRi3OvME3Ps5eg3me2steOFXaPj
ZwHSM+RPtHfTctW1r63zKecIQvXbPKoG51WM905ik91LMNOkKDsFzmeZBfNwsPNAqxJAAqaMn1vR
MpRPA05T4NHRZFiGz6BzTFq4mLC+5oV2DHl5W9eJwE77ha4Myge4mjQomoJEO72599G8p36/NnEy
hcWAa2SR/NEiY0HRaNE+8nmZAXNTv4oKDi/g58ry8wUNQ/Ov7UMuFdGsVSk/2Nbes8QZDHBJu7Ew
rG/xjbT8KzjB75HO5eg4DLxli9VstJDpah02QZznB4I95hnj2ErWHOGqiHwWB8NhfXq1TPx9FB0u
aaoyZANMqMaNusIqcOA045x04WNW4uQA9JRgdgyCcx/b3pUHPPs+IXfCaKInhRX9z/dpObXQkk2R
H6Lgvm9vquyEx27dr51yV15jyZ9pyw3lJkgT7FvIheNWfkK5p7ehm0N/BWoLtiGNDA4mbv0MOA3q
wHFlXw2LKXbq4gKvDhBbBwPmtZUTyIXlg9Zy6l5fnnNnxAXDXZGZO1gT0CsczblQr0rRiIzsYFr7
gpzGBPhENu9IbQDhJJJjKBMhJ3U3NSE47U1nLWR7AYCVY+ZUlA6MTAMT/r1/bRc9d2MsBPBfh2/D
Rjoa625kgw91QXYIieBxETgkCoTIfDGgCkO7RwU/AdTYgjhY3bpwiQ0kedyJNwoliIKlT053JGU7
6KWbwWiwvtbK/Id88WM6UsFDp1YM+tgyCqIRulArad3rtZdSXqGumHFiD7GbDkEKp9Eqf+kCjEAn
3d7S3gzp6CDUxk6/XAsc6ZO5iuMCkeXaHG0RgaEh8jl5jh1jV83sZOo5tH0m9CLiFygvBoYXIPge
EMNMHqJCJvjfwYYSrBm+131+Y8Dy8qclJRfIRjyV1ZmtztRgHnFChanszUlm8U6kMtRP8Xv8ZJ3C
txy/C1xGZuJDmi0CTOmwZkISq9/5AlwFBLokXq5ybU/aeZAA1PC+F2RtSMQ6YUv/WRUzVAz49kE6
APAAufClVcoxuVzgAptAxWvm/CpmftJAxwIPmmKYD98dSkqG1/wU8dmVkfytU/3v5xjOyii4FRlq
O448Iqjjz9ncRGkV4FMabFWf1CPZjgFYkgc5aDBJw9CJQOJJ6mLTLR1E7Pe617rBCFw1V778VUjJ
vHzWK1oH6AST4KkwaOBphNQL2F325o3cYGNF4koIIpD4OWbky1B3b3LzTqy/Sq9aG9Rgxa4TlEdk
dxNIiQupXgYqPRhMried8wXWV4nzIP1ydARfbrDOsVQJnaMsLStI+WRuV1ayk/AjNkCIqzcp4A7U
r5T09EDFHSrAmbPTJnnTzjK/W6EXIrrhAOfLIR9T8HPmxwCtQAE7aYQf6ZUIY+6PhOGwERqLuiJ1
B8CzsaBZRNB8lraPbqFVJ3rtL0J8sYQKYgLE5F6j5pS/uqjd2tKhxqM6iA0cGOqn4XkBOiP81KNM
ZAnDXAPzbvhbWH6dqnIn41GjUAoGuo/7bLvoB8+BckehxkzI8HZkkgiuuFOdAK5Jso78YqOwp3c0
iHxC70MxhrKC32lfvNsgAiFfLMndhf6Au0fPkwTpTpJPXiEsS+VUefuChpMvZMvhKTup+qrCfGPX
2kRMXgMJ1BTsTT20WG9ExzqS5kHzEuH4oUsPLaTE6ouUEzGieey/me3SUduVDdsQuil09wF4oKVe
UneTy4x+PLCUWe3Ut57uLVOiSS2iLFPUV97SLAk2FJ584amIdkF7jOEPRerOct6C/p0iBx7IXK2s
WYJDlQArq/cfIRf7EX6bJUSoZtMS6OTHRKIk0aNdOcs6IHYYI8hIgrHlElFEKGYdHk1jJUnOrC9f
Xfm+SigiG6oYQG/R3BOvoRpE+2D7xOuVaY6puLWHxSTFhL1B+FVgSpYE0Z3dgbeVpL9hTcUAnnqc
K8lyXDr8WW7MqPGWB7k0hD8qfq0tzaFCOZEa/xhT0xaWMhfxNXMxvdd6deMQhuFZNtkNh0LfxRxY
Xxr91SKGzLFeOmkuuebMrL4y8gUyOCgC62Lp7WveaI6Jd8SH8pz8zXOUW6+NX3teOkJBl+HsyLu2
PoiDsRCWyESxa3tcWQcHCoscDszamwpV75eo7Qqw1aiCFme8doE2oWW70m24RNaM8IeV5qYzzrU4
FznTkGGL+UAYVauQIjkU3kvsjfGLXRmaO7+8Fo3Art9L0aiwIFpWr3NSrrZaKvMa3hpsifIlw9Ch
wYDpHfgkEeIYYQxZG0R/s4ZyGq6/EsSgl2/lZ0H1nzsB6UJ7rFr/7GF/lYxi2XVdjBJz6yGsochv
iedDTVbuOoKW//8uNSoXgTU0yTHxusdcJM42QrrUrRMG1SSqXr7QiMH3+6Hknyu90cQ5kqU82MbO
m4te2Q7Ap7HwZrybC1PPiWnPtoJZbqWwX6TSrsGsj0khGY9e7+2VMlqotDxNF4MokUPt5bv7WVT+
5+YGxiacs0GR+vPmIloiZlwR0lFEczyKEpYD1PQs1CH/zb7GEJWH4+bvXe+/lxsNNV+oG0jnSbBN
rTUJyvWCBpJXwgFZ4xZdH1tjF2KQ98BjmhIRInOHHEmqjn5uENRJ6qrMyo9t+/Kql8gI6/v3RagK
aMu3aEAc7ceVYaRR55oexpTgQuvyvlAWRj+DPu7pR76Ve+M3V8rZnyeWfy+pKSpCbkml0h5mw1+j
vRd8ZGxizLyTHk2B+BIVD6gUhA8Dk3wXp0u26ctfe8RN+s8lB2EEJkuQ/0dwAMfTNM6VgqoDI06W
tDbdVGH35jUEl1EosEv58bLMMXKjcvOwLhQaSO77VvnK/fccPOjy/fw8Q/97O/S6OLSBcwE2/nwD
UVixqDRBQicVUv0f5ruu//HU0+WrnP+2f11m9G1jQymD1qXWYi2lmhKkfirRHmUWUoIg/iCQZVax
r0XV1+Urn/3Cf114NNytjo8Q2m6yzYKvzF+ZKlb6WzF8Uz8wqhGa/6cD4u+3Ofq4qZWlWJUq3vA2
1XanGQfUN6G3q/TX8Kob0E9e8u+LDZ/2r8HbBRgAVp0XbCMBA3QASiwb2kXhznNj1j9iqM1R6/LL
HEeg/1My//U2R/NFTaQUN3obh1/Kkagj/sCfWCVhKB2Qh+ZM5YHUwvETverSI6XPtuexwSobwnKU
kPeY6oSkLyixIcQZkhKdbpF0w2FomuCnWjTBts2UdevPzeBZJcxFdAc/8U+/A7WzUKWcemVpkhIv
+w8SXis6v3X5Cc8uxn894Oh4S6RCIsZk6W3bHDfNne/ghV9/kRjKclBX3vby1Uag5O9PODq0cpAv
pMKzgmG39UrcXOqJBgjr7fxgbt216o1xbdSc3d//+4Df/Iu/Bo3sqknZlbJP1PS0qG6VYmJ0c7Fe
uNKVntk3+vZro/nrSqPhGXR0rFylC7alUd7UhBHLRvXV4iKvYHwr9s9GkMwIQ4Fh698p8j/Vbdq/
ejUBWnCOk6pbNH4+p8qk+jCEehuAT/vD0Yazpv6HPdr1MMkF9r7yUYYl4dKNjwc5gFlQ9E64VV9j
iAs2PMVp9Sf6ow0DeQK9i/yZ4DmsZn167dLylUuPhp8VqHknJp2/7fBgyKc4tmYQDwK0jIjjetge
RC/lza7TIGgGV4b+/2Uwgk6AOmnwOkZbAcrGsOwFkCZCVDJfn9B2iiP08hyDcRwDczKjA1/j8ts+
Px4NTHHFQao0htSARKyS1oVP7Mgy6edpRQjQCi5FlF6pNofh9vur/vdCo6W5iMXEN/uMHYjQTw+9
qj/HGcuiRf+/eCCDYsK0QNWhkf9clQPb9lK10EiHrpYkbPEJSSsjyRq++OULjQSE/y4ef11pvKcO
/Oq80YMt1ngRYhNvg0cTh02mNDwAx972wNZmky1V7Hqi/rnOdfqn7rSQjFmXYohJ2JVVvOqgBIYn
rjtcLgyV4hjaC+d7NOaTwVZAurt822dXWMOg6EJqAJ1stOT5nq43um/4WzNe9vAGoWfVUFkWMg77
5uLytb5r518fnbYLQktCLKxxhyBPBVTFohJsZRv1H4RRYgqkQZuy0cOpZswwHMEGHvnK5euO/Eb+
/TT/ve6YR1QKBbQrLw22tmMRXuidFPLAU+fNIk7bq7Ym8SliJa3wI23qclFE+kxLsmmRverWV4Xz
aKfJq7YzphHHQUOLNqqSn3pdHeTXQfPn8s2enfeD4AEgjLYYQNjPEZu1QQMdz4227mfmkEjuPyae
MQcXUkL83LAL5kRMAt2Vq35n8Yy/DS6W0MgGopUyfkd1IDhUEkZI9rY+zVGsiiRgpdJewl93cFwJ
EKiHsPcSJVv6bbJRqwLGEEEAwIL8s0kKTlK72iyQW6wWvUlePLT9k609C9SSQp1sQKOzyLuxyBX0
SVHOiOGRxDcL8Z+kHTK/mWnsuOqfotjwyE3kkrn16gdEEjivSOxm6WDtSSZkO0uStybq/6jkKjko
44tuklevQf5U9Hj5AfL5PrFfHBcjcjlPWWagUNkFHv7L8WucvKkl7stutcAqcakWu1rNIYIesNf2
ERZxzLPqfpUq4HFs+dILSOVwZc/DrcFPlpJ86hNpDhiggXMYFiKviOnK/MRJHdHuUgSpxLeoM8sZ
B9d+mNYNDfhuUgBvR2X1ANw3bymjfFAcAbJ2ZvAbtCG93Fs3UTSFqM/ES5dqVM1MoT2kHuZxwJ59
bcwQh4Q+JoRGOaTjwkPeWvWrSVCnyTeyQiQvuCb2ZbjDNabJb4ci3oeFS/oVgRTyJMOfsyMBKtXl
dRAdcCgYODuasOfbL71kbfWkE2QQpMT0yY2rdejVC8m4bQWzvjLaziIAfw+20d6mlO5gOU9hTl0H
aQXNvjOtxZjoTm2CCohYcdQARCHbwo0HC4+YjmWrb1zCNnidWlreyR5QuRkOx0KMk9eXJ8OoefHP
eiHTiEWWoOGVo41uzzJbMuHbONmqNR6pBB6a817p5x0981p2kaS3eHl0C9PfB4h2qQVCxMM4H7Zh
uMJ+UAGVowc/93XWbjzY7auep2crf93U6WLTbqOBMSqKpCCOq6BkRTMirkM9L7TkwqZkiUevluwQ
eBwte4dNL1ljDeHQotBxlYqaZtGHISNXHQBYZ86Q1waUlmAewavfNLKLA5G56SxZbGyoKxnpIjLW
Rf1jSp6E2n+6sj5girJDiyRSVv9D2nktt42l7fqKUIUcTkkwipREyVRbPEGp2xJyzrj6/1memRoJ
Zom1Z59M2SO3FrCwwhfeEI0OKEKJS2O88RFmDbd/fQSTjBxRt98sw1l7ptW72pp6KiMjOia19xx6
z0p4wDRSj3boJvLOUXKEoR5pp3a696S17/HUiwgBhWRP1fHGmlCvBCyfH2e2Jsy0Kwo56qODCbOm
xzQlcs7qGK9FZUqEZ2xgglH/3rerdT/sO99cPOErfDemDm3pd30CqYqtZCvTqfbPJkJ+Q3krrb8W
VJmw2U0BDhdss69XR9oWiRLpyCj08t6BuDpdkhiTTYgYFBJq+QXJcJ++PJ95QW2P21bXzx6baqQP
8P104UZ1db54DmoqMBnN2bPIRiI30WhWqLxLaxzGwF6CGnKVbbIO97CYXeS0j+UGkiY6/w0t09Yt
XVxLd94u3eTL+hivojXQFv69cpcekzWHmJuss3W5qbb5Jlxx7qFlmC0U/uY9Rg/B83Rn8K9xoVxh
DoYt0D/aMt4htbyBG4k5EUqAK9opK88NN9zlm3SDXrJbrIbliGcO//Gy/Zm9sWXX8hpY7xrXw4v/
kJySvfkU7B0Xi5lFtsHa6C/vyb7XdvFf2dJ3f1WLZ/HzYNVsuo29bZYfQJAX1O8XH+riFariNnaD
HWZ/bvscrNBJcr1V/gDmaonWxCrYCW+RfBVtQlfacZ0dlZ32g87gZrwRoF4L7U2u9/98ELHAP6Wa
gzWpnj8quA+rJ0rJFLqq6SJos8ON+u7vzGQeSiD/Y1rwnhSsmmaH06AXtdWXeoRb91mJzh3mWMN7
DHSUroglPbLuJH8fwHr+fs2pMyT8v44MoSuHThv1Mzyavr5inbZVMXUa1XJ5k2ZE2+k96j8OvSSH
HjIhnZJkx0Z+D4gn6mw/WHsdy9Yi3EWDeTdm916yt6zxp6TKx4B0GAlLRalWQ2tgyBQskSZeylL3
rOuvCaR5p7+jvVHS1p1+tCORArtpoZd3dbJtRwi5b1PlInZlRMBcjkq/pB00WJTa1mm0npS9XG31
+ClKOuw7FFevWNhZgZt4srEUf+vhg9PmnatylRh5/2qi1sYTR9w1XmdC6TkRtGBK9KDkdIPqk1pu
Y9VfQRgR7yeu0iQ5TTqOE91KyS+SegArF9CaQRzYc7HSdNClQeTPvNPsLYXGejzRMQt5XkApYAg6
nPTCxMXI18pdDZ2sYS21G5YNKShhcoo9On8x8bwvABxW2tmIUCQ/1dUG7V2s3UjnIv0sje9imSHG
DjTH31B6ClUXA1CSC90AVvXSYFY7RvYS7qxbFe+pv/eEVtJ9HxSYqpyqF998qrQQSiDtNOwPTLQr
emQ2z0O592QHvfeE9vuHE2/h2xP31eWqejeh19YvTYNx0SFVl4r1COmhKr1N1i9tT/wzSoCpaDCO
dzg7oY/NfVk9qvVOsvRFICG+UKmryfFWWFJ34BoVjP50ji3/zpNAZpXL0NlkBpBTVx3u4nILG10w
zaK16V8smJp9esFYc6UGT+OAjyk+1K39Szc8fHdBhPTuUDULED9upaIgFNuuVOKCI8X40Mb7aJWQ
A4vAdSUPD2l68oZgiaOqaDR53pM2HHh7r4Gtx/9XdMoJ42Aoz7AR1I9Gf+0pqlK3XnCwK8z7oCtb
lYJgUxuPTn/6fr9dzVQ+b7fZER9FtcmJ0iDi26xixy2T+9R8RFJe946++tjbp7b5+H7Ia2eYjQeH
gxsXmv+/48pPZ1iS+4pvZjGmKrSgMb3qj7xkoOyyW6qdyrWq0+eRZu9macVYFwalVUYy6QBgVTGO
0Og2aX0ReWIkwnyZLVJlEGrKxQDO8vt3/c1Cnh+jaNrbBMLw3FA/+HqaeRMvOtjF+OMuXfgveBAt
st0lX6wfdiV313u4eWwWq4WyfJPd/crZvO73z/0iuvEUV3N2B8Uak/oAOem8DVRM6iBXthQ/tN5j
iR2WjMCEUFJ0aAFB4YyQYTA9KAGBAmnxOVVuxTSibPLHLCB7COgbuCi319dZSBunzcIxi0U/LmPT
NuTjut+uVROcu/h7tZnyVQh2IcCoVKmKl1K79QzXSvtQ7hRwk9RJKI59fQaJssGUlXGGG9OqaTdy
ujeVOy3b1fYZO/GpPNf65vuP/+dCh9lIEu4ATMJfwpiNGHroqk06N9lUrVIWerEkglP195vSQH+G
jF8Hmi0yzQo87ACi6OCdEQB7RFj7Bq/1yjJmBOQPiAUQIEJ54+vkpWAZatuSskPW4ONiPztQ+owH
FQC6Uv4dTMiB06Xoo19SqCyk7MWCH9zpD8jtxTbBn5ctAqEMVN8LoOjwq9D9JbGrVJ19FN4j5dCb
eG5hutmAasj9grIsyBlU+b7/HsYfq1C8hGWhm2GZwmni60t0oUHQDDr0wC1o5Xu0gm+HTeJ3fF3p
jMEic0jr+PiyiKg/HW5poI8xAEoaSB/NP512GJOtUkKRWmlLnD2Ecky2jN6/f68ZuUSETF8G/X3G
fxq0MXx1QPUhPWBoi+aw5T1o1aku7sZkha0hUDQZtI+kIur/ots7skIprG/Ei9fmFsqzjCITVkfU
IL++dxflmdz6ZFa29Ah3nUpXWt4Y4s8qJxW1T0OIR/j0lrVV6GbTMLVF81OCmKFt6/gCysxwVl6z
vjGl176jkCQEekvmKsuzKLT3dVAqNVmYZu84KiyElAm2wPUFe3y+uMdtePh+vy+rG4fGlR4Pr4lA
C4bbv216ZiOPil821siNUe8NmKhHeXkkGdr9eLJ37+/j6+KwWjVP2z36bJvt6eV/ee1Pg89uzMxT
Pai+Ovn6SN10JXU73fqJ2wh83CRa1jVwoeQC1M641aa5+toAB7mdFDjKHDNfv27RFDrsNNo0nvSY
Eg+bp94wEE06g1VaCQSYbe5kqPMD5lPagPYFIlFUPmTDQAhFXRXyrqU1oAxnJU5XIeEa4VdSk4F5
pIniV5R7wD2ZeZPZ9WeOrALs+e+Di7vv07KMdLVJBsnXREoWhz/pNz1ISH5VTnonpShxiUjbkLej
+u5VGSg1gmIPe56kego6hB9S6Jvx8BLFukuP9n/4nOKyI/BAG5yF/PXZCgujMS8QyKP8DuMfiOZF
4RYGFbfdYC8z20W9z6F9X9wa+Npx8Hng2dWXtF7j1APZo06lfbIgJlUu4Noe4GqCiAYlWPoFmiid
EgUPgMwskhEpI/8gDPtfJgGqvSN0YgAyz45kT+nDUZHkEHTOUfOOSEpZvDyPAEyisnuXG5n4j6yn
cJz/5wYZa4M2iaaZbGcoIV/nf3IySGNa8bv1TeYXwuvBj0fA4W6849X5/jTQ7B0zeaimMgULosbg
qWowgiEaFzE88vDdbvzHQYv3snUI0orymoXOY7kWeFXTSbZaefn+Ya6d08jQM+OUsEAeiWf9tCG6
QEGG06TMZ3rF0gLSSrlXnJYxr20Zr+Ayvx/vSpivyrScLKIsgjuQTl8HDEO/sdNUi0TFoAo4tBCI
APU64EnLhUjyCn6jM19FjXfS/GVq5aBUbuRR4kvO731dhBW0eXUDwvDXZxgMPfd6imUHamSYvEnp
Se6OoJEdAGffv+7VkbiXUMwwxECzPW10ujbFsoB1VBg5xAuS+TD+W61PA+/2/VBXajHM7KexZus3
6lK9lJ18/FG5Lz+Lw7h80R7ufjqL48NDuNrtdjhW/9P+gwP1BpfYzfJtv936a+P1tP3+Oa60GngO
4dYDpNpGSWAWXegGVOES1/sfL6572a3z5eLdWi5Wq+Xy49evW220q1eRbqOXgSKJalG7/votfWWM
Jbi6rKf2jSJNNphr03iN5Gop7iGcZHepb7tWCr5EAdYt77vABia0R1J4YWhkViH1WqAmTvtM4LaC
aObK6nBo0WkVSY9cv2U9pZ8B9dUb9/eVgi0T9enRZ7eoZPlm6/VhdKiFd9umKvNFqcNuQFBeDhEp
tsOj6MoBZUQ1nZoEB2Ey2rAiEL1ABiSPX2oO4GS4RNqrRvEtoRJj09qJnKU/nDJ94rBWtwbQIztf
mjHKoJwz9sh/AgFx2NGdk3l5JMLRD19ExquJ9rU0LAzqhAP0U2VTJSheDgtNNCskhF6g9HMt4+42
yCDch6NUGGvJWPIXmfZfB2qJih/ixd8vqCvVza/zNLu0FcTUE1R84sPU7gnpBstfa8CCMaICXCan
0mrC3M2y17L8dmPka+HC5y80W8rm2AFbx6/jENLzzBdKroLi710lk1cqYm7+PkzpSVfSQyy9g5lZ
TPS0yU8ptvoc7aA1raEG1XjrVLk5I7NjZUjTblRjsBzGuFaMNzk8StPH0K2nalmrCJk5P01rb95K
kcVv/ePY/LReZwdMl8hVaQC4E8jNMV+NkQCFFfHm+0mf2xP/TpA+T/o8QW6cODVwdD5YLOYjaq6n
AGNDG5T95A/HGDlXMJvrMI82UucfjSnD4f0tCusVLLgG1U3q5FR/DQI1FIa0c9jvOx3D4oAdNB2F
rWnXnTnvzZow2bTXhXFsrOnQt4iOCIG3IHLFDpCCk2oc4ZtkbIkRr+AiTTD/WcZK9JjI9aGCKW5K
016a2l1fZxvHL5d2NMI9CSnk0k6gD5jduE2uf3eHM14Fo6TDKPh62A1qklUNBpyHygYoji6OdKb/
tKB9TxGQYF+uTzqN3duFR3EUzT+9IcQMyZJtE72jrwM3VSUNUgZTuZNOvnqCHgVXZLDey/5IbFh2
5ULUQFVIoebN7X9tbAispgBHcZ3MyxnjYGi140jRIavRkSMoq5YUBGAIicJnRNXXXgM1IiyWUCT5
fi1ei44wlUBQRBTkUC/8+tqjl1TdVINVZoCM4IjaJ0XIINlA27iJ0hcfbz7HXGFCsRK2NHqRXwdz
gk4tR4uUWXTulM1Un6hAcRctsnj1/WtdHYlyB6oOJsJnlpjxT0HfANXCyWo1O2CuU8YvAzK9EGyI
d3XtxmaeqfL9q9phQk02qOYZhNazl5KUfrLqyvjdIBq5o+J4r5SXJo6WE4C6VAjIlbCC/JPpc3Fr
MKVQ77O54TLlzFQbol9OLyGzaT8HcOM2ivYad+pa1Pgb5K36SUIlbC/QCQPUH4NzWtAGaDmAQfl+
1q4UZsUq/O+7zE7dxjcLM9QGKtQ0bdC5o/ckFqM/LNMQXcHNMCKDtyykG4sQ2+trK+PTwLNtr7bA
Q1W0ZQ82Mlt6bz5lXN2dsQ41OFoE6oQ+VhcI7yOZjkpGGF25KYK6SoAF7cnEhHNtSxFJ5blsL70K
NznexByuWSwWV7KtzFMeYBiHd3WRo5sxvSNTv4n9vyLu88KqDiFjRqa2jz35UTxDGhGuRGdUaRp7
i7iqdj+OdGGUEbMXe637L1Hlr80UwfwK0MjRy9/AEqv+IBp8JBhpbS8luGu0Q3XjMuQbJ0W73nlU
gb5S8FLhZta1dtLidAOHgD7PB2vLpQ8gZRctSA4mtDiy9kEzXBrstKMg7Lpxu0n4VaTyy0bZ5Dqd
v5oWogHB9AVZjX0Pq7JjzZV2cNQSHQRJsOyR28jkxyCp4VdeZBpNcm+72WS5oplZjORAzT4vNgU4
IaNbjspahaxppK6nvRvyBsQSXi80K3KhrGQ8kczQb8LxFCrjSPkAoWz0JaC8m26q8LYrgIel8ZQT
itlts56McddRfEU+iRBVyro1Ckd3qVHjUwv0IkFFXLqYyBDQ+OsywDnBfRIZC8X7WcWAi/TBtYEt
4lYw9ZBS5KcwxetWUzddIwSp3gyUsabswYgs9EPgrsSma9uwbKCspjRmo6UKfDhG3aYJwAQRN4+e
sUaF2O1DbRcp6DTg8AkcrFUuXn0J0TgRmpW2epnADFneDlw4c5LlxstQZcsQmRJJEEbYBfCqlr1F
/xS+Hgm7MBPLJMJsP6dzd5hwYKiOMYKLlhfus3rYhdxZItHTNJAc2xZ2bsXLeZl6EYiqQKK9SJ2o
TM+2E++kGLEI0PdOf6aMshDXOC3uwMLP2XjPbNxQ/XOa/Zz6rT/dZd593/tgvI52dazyj7Y8lnG7
iEYftVL1CZ+Y0UwwhpOoZRiPJradQWMDNtlMaNMqEcAz7SxInjLMvKLbWylyoea7RTNa7dEFB2I2
ha96/tRG73l9MZoavXHh9BDKhpt3+7h6LYIj6BihxMdq6fqLYhzJN0vzRy2jYAdH1SRuCDfAjna6
Zy6ylSYz18cxuBTBhwwDtiw7+j2XrD9LRCBY+qHcoCwrL3F7uV/Ww0tiSkcBVsWVe+EDjiMh0CHl
ij9iRsxBcOodwHTg+EJ/U2vgTfOcktyFA9JTzkCpgxwPnOgFoqSfnSOfQw1ok+CiiplMT8b4mvr3
lU/nh9bsm57I61EtQRR0YgMryWpMjnn60XUxYDf81VTFBSK3NnEU8HrSAr2/S4AfIn4r3NpWvBZb
XYmCJWTgFL2T5OxrrqVusgQ+en3Bn2/hN/ciEwkq726Cw+05xQ+xOAGQtrK8zqyjJJ11NoYMbK1x
wIdp+RLiXBEdVCOlScUHU9BJhLgrD+c6A3XS56tW3veQWhvnKbQzIH53AY5xwwZ3jKE7VtghGAc1
udTkhWoFT79A1Mzu6YIT08TVvpvczKgoVOrrAIgA4aGoW/YkWDHJYW6/qzgWZahNaxO77j3vT0F9
JA2jzgfIkdjSHrdiycb8OL9L1eiot9kGVY8l7kxG2u39zt9q7OCQzGEYwQAEUPXUhQ8lzTiLKqrG
BDt+jUWBuUKLbuevQ7veWVxC8Yh+af4ulaL0nYQv0JdybghFcSMlh9gNJqdx3CTz171xxlwN3evB
TaZwy4eARuBk4YFSX+KwurAvSftt0aHseWiSdarT5wle4hoGgLyvCYFqWdnRXIdTBF8W1OQ0HGwQ
8poWLFtPRnW2WIY14pK1ikN0sLQNVAdGGB04FHPsNUO5o2MZ2cjtolmRV4+hWv+Y/PHGnfk7KPwj
mNLxtVSQDAOLPrsywcrWztCSIXl8QwODAAAEFmBGFfVviDTGkQgEYTtV2+j9ClZOlR91nCny4D0w
H5JEQz/v0lJA4LbKo+DO9I5RsRnVvzt+Xc8heG6kgK7XBggcopO15GL2bVZ3TfT4fdBx9eonJATa
g7Ax/ZqvoVobK3rXi/qcOoCh3hDg32xIzvxO/x2jmSj9I3gmvMBnY1RVH/TwxLJDrJ9Smn3Fmwm7
dqpRb2EGfO4PCChZTF5TL8sRYVyI2d+/5bU8W6A/dQt7a/pxsyix6TxVSeucywlNUVJLvkSU7yuD
I1J69NJTcqsCeDWwp8Jso4Tk4Mk4qwBmeYmOvehxs2EITQgtCCJlcxcMR8oY/8PLfRprlkQUTUa5
G04xgH96rfsGDv40vIOp5mSOqenc7p5fXTSfRpzF99oI011xivQwnogAm2CFNnGDShmYHtjrwbJ4
CbA/w5MKgZRyodyUy7wWrmJQoVq6bmjynHRQICCRlD6YEYpuXBKoChV3QpblnUSmu9mL+hOuQFTO
WHh2gl2lbfB1hwRR6TR6QdkeBaJ6WpEvjeNewWcGO3KsQKa9kf4sxoepvMdKXlniFCdHK1RyJPMR
a4N055jPWPpa7Y0lfT1b+PRcs6oVgrYxFAeakhVKABzmLZUyJJMXbYuMTaRhlSHMZk1KBmkOwMK4
Udi/AqlGCFPIwagQcZBvm5VRykqz5G5gTymwYECgbxEwXdWS7CaBBuOWaqB2FPG5KIp47xGpl218
gAI61nq0avh5VR25rvFF28JjW/WydmuGRNFgfkZzQgNy0flsgC6+fjmtsCW68swQcC42Rp+Yiyo9
O+2HKbI+6yQ14bpSjgJ3VdMunMjvMiRGvt+dV2sqiBvScaO6gM/NbJ5kbGaDRlWSQ6rsGT4PPhQQ
SNaW6t5UrwsMdYwfTpz/D4fC51FnbRA5bsZwkOXf705BJQFXU7eXnCqrA2aTEmsKQ/jGm147ZcE2
wXIR6CaMWr/OdzdlqtI2otejnnJzrxaPUQ18A+F47QhEUduWCA3L/gb9YvxNA2kVlJtCfhj9w+2a
7tVn0WXcMdA3pfc0y6XrSSqiUql+z7qJ+IstJSCbZECAuz48aT3WZcaDbiPpJEO2d7ifp2VLFtcs
qUAuRsRdNK1fIWjx/RxdXZIUmmyhTwQbfLZp1Zzl0KI5cfAJdf0pcTNJu/EZVDHNfyx7A5kmXaGQ
Zs7rPFXVGEqiGvFB2lbKBwI3VrNVat4SvmNcLTLzbKCgimrTkG1V/RE2PESfHKMpzmquqLLbN87P
ijCd0O37t7+CLwT0RksMzDJSgYo5K/O1iKqnduIlD+G0Q61h2be2K0/7UV4HHnwRxVsT7ufg178f
9+qUsPWYD2yxQXvNxk0du66YKPDLoEpNpFV80gMdt76JDz1OJm6c2jKn2VHD/zd8c8/ZBSpzQjOp
nAirod2IVPTUyu8CGujAdGrK4XTjKcV5NP9wED/QCdBxUPzjXuvlJB9lL5x+vPw8HtfrHcIQC3uH
fcYWtb3FeVw8p39bbrX+flgRff0xKu4/MqKzrEpzdkqCRe6k0aD82aHHTeMqVT+ogZmWEOn4fqQr
YQPMVyqCBJvM9jzWtEst8gc55caosagGFgutafP9EFdaCBSuNZVYTxVmHbOXKRJNK5AZxHbS2YEj
zIxNpB6N4vz9KFdf5NMos4POItI3CplROukIyHryT1N346C4tmSpKlGEJ9ChID+PIJ0gtuVeBfnz
Yh5/upeH9YO/2OzGx8fFtH8d3dX2ND1//1ZXjkxUumhxgrNHP23eV53SCu8pG0QcgpWVtRl+iYJC
8fjqhGgn3VgKV7/Tp7HEDH+qEPdq5DW4CCHj7hxpuVFpJz4Gx/7/90azS6BS+jxA7CgQUbggpVHn
ohzNYFNIM8E/03n9fsArYf+XKZxlOiOMS+h+fvKQWbucIdTjGN91KoqB/8Th6/djXdm3X8aaxRWS
M46Fb3eouQdvEjonFPNHeA1ycr5Zz7+2MkgR2bLAhTmhZvOohJIHD7uEhaRsmuLBwyFYdEgodsrT
uvfvklsNhGsoDkWI9XB10xTibPq6PgCKaDb6BtFBlo8g7lSJKJayO6eG7V0mqjL/Yp1UeE7SjOrS
zKWK8P38Xn8G+mDobRK98f5fnwGCcV/IXpw8qOYdhIppfPblTR09qsOxku700G16dQn1BQnrZYwU
X3UrNxcDzE5mclVyHNDCjK/PDjNbjyTTKKkheuPKoCle7Dlp7FsuL9cQDgwDswdGKzSzuRH9FIZD
SwsAleBk2U/7zK42nlKgWKa5gP08bYXYm4xpsLlrO0wvjR/o2i44vDPpI4fikLiejIwYKr+uqtxH
p1RvqPD/nIIGfd2XoLpx9l5b9ipwF5XbitxjfsIHKr4Pnl/kh8l+U7MP6mBtVm9AGjfoCt1YAde2
M+egBclGBFLzmRnCKPOtklUo9X9VFmVEGRMxzIOPg71OtJ0dvBhULXXrnEJSk1aVcmqVRy9/iId1
eas5fv29//sss+3eN7ITmgp3jhkvEDOh0UEG0wVHOoU33lrEoPNl9/mtxWnw6WxOTTvL6fIkQsyr
VMAtnVWDVnD3knYeUfFGs1z8v1PUYxATwuLoxqz/5qX/OT7JC8tRwMtn4yeINkmWnCYHe4hRLTjp
lEMRQBR1jQa59U569YuTRefIyCjLQ8nKwVKjcpjZ7+O4aWK8lJpg7UfmHi6cwQ//jVvxuAHaqPoB
MKwcz4UjKpkgw2+E39diAxbmf55+fm979VCOksWmNTAicminjPGbRGHr+490fWX+d5TZ0VBqozmN
hZceZLtAGn5jC/HIQAC6aR7rqC9+P9z1xfff4WYBzyiFTuFxHj1ExalHJbXfxN6H6vxdtQ/fD/Rb
T/ibjz/XDJ26wRzMrg4PU/nDAgPrDw+O8RSUmELR+xg3YXUfWNSZxo0y3UHEzbBhN/e2vI6Vx6A8
6M42Dd8yhE7q1Kb6jm8JUiRW494URr76BVAqhtNBN51KyNddoiuFkZVWlB3YIuJqsmCbAQUxsg3U
Jcm0btRpZ9bqv4uo6KoToONQT6Q+54c7gz5mAbwO9HUxgEXcgJ6WyOoV+gk5fZ3G/Iv6vGqdO1GM
c+4pWWEt+kIjMSnkt5QWGcqP33+sq1MAxNHGaVvIrc0WoS9ZVUzIkRyqek+fkvspRlEXJgXwWSN9
+34w4+qxZMlUUQDvUq+eHQvGCDwI8wMh47epaPCO+sno6LZ2LIZ+PTru0ML6xU8uGmlQpzj9pOgi
6+5kPeFx0440G/3RDUzMhGXnriwiKOUPNDb1TF54BrY5jURD8cHDMMgYkGxNkUH9JSDkpbW02F4c
Jr2xqnCwVuRTbvRvVpgvkqJbJI72kIZriaEtk1ZrT6Mcej4rrp5wSQcDaETxfmx+9Gjgfz8p1xJq
RSj7/HtS5vxY2ddjmiYNblzKngo+YQpCj0RJPR0mMArVeLqZxV0jmHwZc/bZiwh+p+cHJNMNE2Ot
R0h7NmgBBJM66PpNq2/qUN6ibjjII+pi72qnfWgC9DckNwL8K5ICWEzCjCetZwEC+v26CyMdkYxJ
nLZQX5GXcIpj69xb+QORfoTtWAlrH1lsb5/6iIxs8R6sqLtghuDLLii/pLtxTl6fm0/PMzsoq1Bv
SKchX1HZ9FFmtRAD0eULcO/KPOrlhRY7DWuIsDat4Al3r/R0sx9wrd/CpKDEhPQyxbjfO+nTBR5O
KXo9cZg++NqPwdwo8n3Z/C0vEbUYXngApYwW2fiWBc/JrcT4WrET7Bjy5TZ0ccOemx44DtEjLDdC
1p7qSbgHv8Wh2CofObKEyVntTAx+kZq9CfsWH/qPe+PTwLPTQZbwswonmiAp4twDOMrUVhYV/W9w
7wuttxaeKYmWvlPBpb4VKF47CCnv6viCamTrc3p8k3S5HzZTeEBBgi5+HMMqgD1bHdPEX1rAz7/f
9ddu48/Dicf59H2lSEp0pyMdG9p9hFLNGGxEN/v7QbjIrkyphmulUKOnpDs/cGvJab3IZC0nmnWc
hudRRkOu+yeEtGIX/f43rdpBNUN5KUg/AWx4U3xM/SdshDh7k53o4/NHMri4/QCKr2MuKhfq3lBo
1psX35EeQmP43QrI/Kd6sF3H5zshzNPq+KA3exuIVruREuQ2IhkQs+kaUr0GQBNly6lZ1eVaK1d2
sO1CscfM8gV8djps1eq+rtepfIzapTKum/DpJ5Jk9tbv7vpgI+Fx2Purofopp1SjMReIfUA/NogW
ZaEDH0rwBZGefYzFnRq2ertAw36LQCitjXXxM8HxnbKhvfK8Rd9tCju587vnvH8x7XsHj8QSbns+
Bfd0s+X4R2vaAKlGtEbxGsTdo0fO0VZxpW5eBcRBhgVa6EBUECZE7hH15mkq184iA08QcFSVLr2D
N3VoF+FYrRXUe3rV3DnoeQ3eOcyA/A/+Lo5PYJrKPNyP1V5OSUX3MSLNVn1KDRP4qO5WQLBis8HV
8pfOxQkRFYfRZWtinR7eT5ht0CHk/tA0HEbl6MlK62UzPifKpfJ/SoaboQPtdH8lBhB3rnk9wLDY
WJrJveHnAGly2PGPobloOxX17dfWuzOqn4OzS7rnSP/l+a9wuChGN9VrEPxddccSYEkarMbuxcbe
SR8KlwNhbLA+8X+UAMWtxsbt+9FD0T1XtvaAYPym51OrlOz9X8aYEfZ8+PoDiJIE6EoKXrc3nsMI
v6UeMIIfosii7wWyLGDr59YA3EbDInutyYdIPhVDtAO5uPDx7wGNB+b6UlrSqu9OgnE8cobgmLMp
EwdHp6lcReNzWoC+Uw3XJxAIfRvEiIzAGBordv1C9W/EHDVGw2h6Al656C0ZxGH9GAc/EnHP6G86
YgvxeCjlTVtWrhntEn+lvaYqSkPVQqovrQIaf01SohvH1nOlaDXgIm3t6T2Yx1z7EQISqJdhtbEy
lsgm+yWpgiMNjSBLN76luv6d5GzgMuXjSlEOAX/GHyDEhdiOTr4Jtqe69wpoPnJ7N4VoYIBkL+Hc
Zppwym4fO/MCxBbC6E4CLRnhFYXqgKjtwIUGW2cC9XGmo2Jgm5i5WbHv8zcqdrphL5uUSxYBJa5U
x+mANF1Uw1wOtrbxMaLw7Q9QMQ+lEq0kT94g/EOlBPkLeV9V9V0lIcvW0IMjWrIK2JND7RZguFLU
slKARr1Xnmo72rYD1o/RS8w44AxLoO4FZNqej+qDxYvrRa+PF8d5ZrSmGlzxybUK5CGv0kbgq/u/
6fBFXbAE6lIHPzGcekxAmYTKSwfCyVcmnB7tTZA6SFIVS69FMqSJXOLsReYY6yz8WdUhxY6lLy0q
zy0i7hZ3eBqxRIsXBbgcPHAK2sK/zPEXKB++Yl2ts8Ct9zRTVNnVjdVQv3X9bhSnBjAUXX0kf46Y
D4pY3Z0QwAIdaaB+3RUbh3yGENW7i4P3rpZ/hGXyFz0BuNJcIyAiW/ThAblYUvNgA68EJ2hibGzo
kYDBbALs2yKzR7uhcSvD+SeRgVp4+0bagoAVfJM0Hh+1Mt9FEUccnhYFHx+wTp30KwJFPcazm4Vm
2yAQpxWMSbX3XUmin11Gu75aRxWEZeMC8mVdISMiuiISILNE9gWKkeYFnZu9WdwNA5u43fBjPdyN
1ES8lWLu6K859Y7dBnYv9Nfo57NkU3SLvHFLWSmMdmFzsMcH/ZIYy9JZl9XeLrJlJe+z4g4Ik65T
17wbFOTEXws4IX8V922A+0ax5frL+mZdOfu8apbjXwi10OOiVNkr8V4DOh5Jt3xqrujJY8QOgdBm
vRpIW4sr+tMVnKlp5RlChFLqQKM12gH4wFIt/+67NwEw5ljoAqBOViaW66RdvDZ9SeNzybQLeabv
r+qr4YcKmVFId9CLnwXBuW/2DR2X6ACYskF2jzyQoEusEPBXmXSTX3hrPBE4fHr5KQ9xAMrN8OBl
L7joLu3GOEn+m5q/QFcRmottSLA/Kavcf5ts6W7wT6MVu10r3Jj3wG3YKd/PwNWIiKaZpqMN58AL
+/pEel40utGRBhAvMD6ZqN2I6s/NvoX4RfMwE+rmfwaaM/taA3erAmzkQ564XfkDdDal4CJxh2kr
d2zQG+WQazPNG2G+BP0E9aNZkSEwzFEDXggjhlI7NPOaKxm+7pGG7f/ULKHbZKHnAHID/dCvc1gj
xZIVDQp+pMaLEQgsQEekA/vobAH1FmX277/Z1dyNVrDMNsLvCdfTrwOao+yjbBWkD9kgcZJw78U2
1qLwY80NWkjc9ItKeVqb7d/0DBdM0ILqRlMES0ndAxtsTYjh43BLMfpa1Pv5qWY7226myMfSCEBc
gkTgh4mXCFUWSmwsKjpHPAIXSmwcAvlyGykn+tDz5UV7hfo23BsLNdmvUzLpfR31jZI8xIBPe+wH
7TKBpkzJoh4P0N+L+IfX7swxQodoOAYIAPZysL45Cde2EwwpkmpB20aM8Otj5H4egcCn1NLVrhev
BCsCgGn/EJjbG2tA5MN/vPCnkWYvbNZ9S7uWqraGIGazMYMefwZUaHaT4wbRVnbeWO0Txle3WD/X
XpGUB6oRID3dnB/gkREW1ajkmClFe8t5AKMXGRcRORjBLcFi9dqS+jyW2OWfzsvWU+p4yoHLGY0G
5vmvuMEUJX4Zk90wfjhEanjhOTJcdDxEYTn0j6byKoNPoOCUHgnqtQyfkKjGE++9LenPn7//CFen
gjI756b4H3OGVWxJV6WgSPKDcAMNpxMIcouW70gCcytzvXZ8/h9n57XbuJat6yciwBxuSSrasizb
crohHJlz5tOfj9Vn73apBAvY6Eb3WlWuokhNzjnGP/4wI/r/c6mTk6oyrbIKOzO5jkkkmt8rXqoM
30dlnOOgDjDGB8JQfr+9c0Q16edFTzCZtmu0rsXZ9ZqCgw07xEa/qwgPgvKF2CAzXoX2Owkk20tf
emUifhvyPfZmM+M/ySdb6mrI1TtJelLFYEWe0O8f7yywi6MebAVJYos/NYwXRoJnClGP9kKhOKnZ
2ol+JxW7MDgEcCo9pD+CuW+ihyHcGyYiXCwiBnQoomeswo4msbGz8AKwe3Zr/vmZTs8CHKLI/Bbg
POoiKdtvpTwumhpZbMaBR8p67RMmwNBV0LI1Yoa6Nlfdmg/lhcsAFDZqxoWn+wt/Ki4cGmcX0Mwh
msM92KBOFhCKmSnTI6S6eEdF0Rs23I2+wy0KaQbaAlrC37+cc+fvPGb8n8udLB3PHKqwHPPieuol
tzZvpf5Rq9EmBoC/u4sWZWdfRGgrmAVBAcKr9u99osPvvINX+x9jLPHG0BLaDqgENxelZufv679X
OnmMotpMYi3RlZO9Zvg3aC0pGDH5g4eNydvvz/AP+nW6x2s/buvkIZqkVcmj1+JR0MBwx1ttg81u
OB0hKesc7E2UbUhgw6i5ib56n6AoU59t02s6lovpPGcBWibpqjm7o0MJP9mLh7oSKj2uk3lsEybg
r5ClNWZn4Q2xgMtU2ziR3fq3yG20FXH3l/Dq+cH+8yx+XP6kUM2KPhamHsEnnaLy7CX3kBsS9Rjo
Es7cOwVGWmm1TnZhhz/7deMET8IAzgm4v/y9sIQ+p9H3ovy6JduOGoYBSZGVNnZQk7bV4vBC1Xr2
Jf3v5U4dqNQ6UKZOoxqPmi2Uf3hYFE7GQBO0YhrhXcJ+z18Opj2kL9zcTkW0QBDxVEQ+bCxjhUEu
WDsnGHsCw1BUKpfnH+ef5n+vd7KeMdhqMnOUkZxyUkCvVMjDnDUFLCVy0toCB24Mr/i3sqnXeF81
lor/f7sMgfzxlpnlo2l3YaMisnzeHf5ZWlB0Zv4t1fsfpeyPKkPAAElWCpZWLHfb2b8YCFIjgToI
yaVlHOGV4J8ecdS9k0bmVvbwIwkYsLeTzbIYtdFlquxm2KoXCdJTNv50RNgkftGtDVpzJYfNuiwW
Ce1tRBpdWe79WAccNRAAKasZnUXFJ5N4N/Tq0sQcYqKMw1fepbx7T6hnvNxfZqaOb0FEzB44WYXp
cwxSqKIETTtrT3SRjNAxyBBSzbF1/ZqgxEZHK4UuUPBxB5Yzd8Rm00zvQzyEZsNA2S8OyTBec7NN
we8C2XnIR1SDPBw38ka81fELRluIeJ+fMYgUZmyleMoe0s82muZgFtR0r1F7qDRl2+WUW/iFBn25
E8pdgzd2bsc4YczMWQMhFqSLSlUWIFgGlfHAgWf2aFB9mBHguxPrQDa/p07dCFVBx1sjZQU8Mgg0
SQfGYxOkX+6FqLd6FuQNu1bgGUakJSbClZBEHKIvQvSWZ8AtYuw02l1XEejpD1cJswxFDDbF2CgL
EzgsjoWruWA1SHwZajtTdyLiQ4/EWNB4ZIXyFK9HMXENfM61NnvtovSxLIZ9tjeCbBNKxVpKBAJv
v2fngkCvb2akzxPbXUK4sN5nj9msSMOqR2jzBwHBEvuxxeqoaxxf5TtDzTaSua7GK7U+9sBIg3ZM
G/Te3eAUI8av47ofUSEk6Lb4CgvhmDLvGgdMQzAmROBPFlqZA06TImkdTVR4k/pwowLOM15QRewn
HSVVliNGgKhnGmVyPIO9WtwNuJmAuYpIJf0UO/Mvf9gEEaY+0Pr8nRAkawzDtfoz5a8EbhiSzsXy
ZxJRNoOdjcbbEH9ryeTmg7LOhcjtszdiIpmftNaEMFYASMqdmDM/797+UIWJgsVGuJeSDamBOdpf
izWcvEzB3QScn1IiRugIZRF1Ns6t+fgVzjMZ8SBlUKPAIcc4WwfZLqhKNITjnRJZ1zPzOwfybpUD
lhOqlpLlaUfZLiE91MuPiYZ4UUQ5gy3V9NY0vMuVU/TExNYHc2ul4jYs8brzmHjmR6FFxOcZV3GG
Rjl8nF9eNj8gWgiCjo+DZoDN1fDVs1SnZcv8r1GFZUY3zcUTAkJ8u29tw7hP9tpEdgYROKPoTrK8
YnbH1UcRV0zerBmULcdsodfbXp2BRzTS3B+P1mSmkMrZlVx43zTGCF1RH0+bpjniIeIm4XORh39Q
5zzJ1ujdZml9QbZBgP0NGA2R1s7IuH7+JZ+sFVG/Z7poBzxWsOhZ46dJOJ90OwvM3WeAyFB/5YH0
Wf5eV99Hlp6gpg/psNKq/gaPYtB4F70siDUwXJkaTzLawbqFLpGzsFV1KQvJC9g155Ihgu1PHXhw
+iYV/lLNdz77zFCHTi+UN8QElqRnxVZlIwKPinjhxUfemFZBi8z7Pd95a1XXQoVOmCdaxZuw3Q5m
tM0A3kchcKLmbpSv2RKAUQThvoeMUkn5KuAnYuFBR+qeIFedCU7DqrEGl++ZHQbFe4PGmu+Qhcep
NqtSODbxBJbRuLNI4qeqccvyvrYM9K8vg2baOuobDLUoFcOYGUu1aIXClfJhGbeF60UVMTQmf325
rhlEMxCZP3vURI6P9F6AMMKxlSHiwepmTF/VSFwLGki2EvPmjDijsfsJ6W3Qs/TVhDjl6s4jZqBU
X2c5SdzjuU5GWqe1dmoh58xbV+lJVyUKZF69OsJjEU/4dIGgd9CTTariJTO+VhwaYY9krFwIA/Or
cVUjvffGbedFa6ysigoX/k5jePU10f9aSn+N531iNUvKnD1Hr2S+YmjptxrpogS5RFgjo49nterF
Iax3ahGtU9RGWYi5HYOrfANpyuljxQ34FU/F3wNpqcXcCyrYLAGKpmPm/cenhang/NiHCcbZYO6r
yaNyZVSWHsPIWMxhxpIvo81/0FkdZrvT2mNvpm4yaOh+nXi65+Q3oKsJJD1XhRO0x7BZofnBl7vE
CHD2/VZU7Nni7ZTmti8Gt9QuuSDaURAtBQEDwBzRbWe5TV6tJ7I8pGNfec783qHZ3M6puF5oXHkY
NWVajVMRwYIkAfQ64c/Kp5J+ToK1NmXtySy3Ovr5PkVYbGU7IbPWFmMLKwh25misvaTbDxxzJW/C
WPV0mhES4eDdb1cRo9CqeRMFG8xeKdbdcItwtUDVL3lvRXzMC931MxJ6X8SPvD7UzSaRNwFBlrGt
vrB4NTGypXm8p27nl5voC7ccH/IcD8ZQx3+Q0NqE0WEauV4yvkpB5VYKSlkFb83C24+tcS8K+Tqd
YDuWN33ZOCbSegRkk/Yili9Tw0QTSLkFtcBk3W7jo1e9ZDiDNzgkqBGmKqWGmzspK0QnE1C6JgwO
hohpz1trkrx0042Uv2Qem0tjOqrMIlQle6zhmcWMvR4xEWHE817yVojeKjX2AudHmzDWGD8z9r7M
6GxVmJYj4nNLw9UnHpfxbaLj40QqjmdNkI0yJhSogKdiVcuhDePRhtiIySCDDbPgVAhw9IhXxSyO
myQ7t4RruLV9QIgB1QTIHHTn2ZIEG6IGdV/ktoW5KPyeSQvACfW7XsdbGDCMT54m7/Be5x2YSivT
TCQLoTbYXG9CeVpWXblVpn5Ty3g+RJpTS55jBYmbjp6t4qA+5GTUFPdBw+docE9gzNYQ7hu3/e0g
Vw5qB6d3WkY1kxMj6cpHhqyTtBR4c3xin0btgOpoIdjteDSUZKmP4ZVi4HFtXAnlgyevjO52HKzr
PECqOSxNK5utwpaS9UVm5W0+KqTSpLakZ46n+uyda5OtMC/lpegRrs0jjjSNUBIgsVJbmTnviHEb
pJjei26GXlgh6L3G3F3yhbspZH4JLlpljIXbZy1Jno0coyQzxp4peOwiYTVW4VLU80035WujZnYm
JetxNOxqwIas0hdaeegDDIcCcd1IOLTl1cbAtDKLwDtmh33vqau2an0T1sE6iEADqAe7Kt+iEn9I
4ndrwBKkVxbWjN3dCdp7luzHcpkX4q5WVo3ZLCLyo6V7sKdevakxHVIgoQahjGDypdeepGAvi/cD
HF8/xcdeAxIkUnfOCqCtiHW80Mp0kRLa7kmsOTN0sm7lTeRQ+wRhmyI5b95iyJgV02fgXjL7Phr9
MhtlvjYV49TnwMIZQ7uhwe156irMdbVuHLkOjvGg2ZEnLIYeZ4H9gEibZ7dpGI762VJoH+hevExy
jTrcVoLqoGm3iOpWRaa2hGtR2ItX6DGv5/crgqlRN0czXklmACcschv9WuX/0vGz7z/N7rkZVwn+
HaX8IEh7r1kpbUjz6/Gz2VoU3zvpWWvXRos3CAPJrLmVhlXPyhZoOioJm9J+yVnU+7Z0X29jGzuE
3gmfhlvpPn+vvqy36Hu4SzHrehDv5XvxXjhiQHEYDup9xrEV2tJoh549vFVvyjdb3MN01J+aQ/c2
ffe34571bXxLj8ZjdWc9dofh2N7y5nRvzZ3/0d/nL/1D/5Aiqfsc3tQ5JMbG6wRnKn5CWsjwj978
l/7eew+fCbV6N59yngDV3LG9177a2/5hfJCO4bNyLF+geZjvOAMem6/whT37WHxlX9WX8BJgCPjV
3PUP4Uvz1j5oj/W99xS9Zl+szCmyy3f+p3qW7oOv/l1mJvQ9POSvsP8oIwPbeKqe63f1DqjQ+izf
sStE2fYOE8TEm/vT+rQKW3mRXvqD9BF88moe1aN8bA/id7RQ13zY4auGv/gefU14y3z03wMmDSGG
CrbwMX6P31POPwwf3nP31r0xIpK+eVDcKCySp+HLfOIIMh7Cp+JjvGteimf/sWHXyWGQ2/zZD9gL
mPnlmGu86+/GS/uWffp8ka/iUfyynrq98C7zeYpPk68RvWjGA4kz7kP4JLZouOU73pM0+004j8FH
i9iDKwre+dNZHxMOIKEdv9HBaPO/qN/9Nxdj1J58GvwBij1254/4DdsK4dn7ltgoZOx3SZS3k4d1
tZLXTvNVYByFRdY7T4sTOn0qybHnYtGtt2rf+En+W78JoR29eN9kOSef0UtIWfQ4zr+JIwkn/Hvx
ajz6lh1+TEePh6I/GZHtHZWPxhWugtX8HybWz9WzBuenYsrSh5R7WE1p5o3AMDGDV1oa2n2tHOla
mcWPMmkz+mvfPqq6Rzp5dDu3+CVyVqPlWGWTFpsr02uBZRfxzHkfOBURZvi8vFmdb63QXKjGATNG
S9PwIW6Oyug5zJKhMDBLi4nEiumZGVanTybNCHYwk3jo0xcPYsYs4+6ab586GnppMRsbRYu5qsZB
nS27/Oh7cno43DK9peDfFdKhwGylpJSifhBiqBc8yLwnKIlehII9zdv13LsS8+YTg2YlW8xhZmCE
sHnXQzkllfVCoKKs8Och043KEc94WG5ksXUmBV+2ojaHEUqxF24TNO6ozMXS3Am0Z0TMOl51mJvv
vjzMqX46kS9khNA/cIPIrUUSUoOocNWESR5hp8AL6AyynJ8sH6mPqxRvmKl3Z1ZdmN1qvrKYcidh
UCGRoY5gfYi3jNZlc5skn7rUcVZFjmISRFS0s2dNXxCPRDgwFK82GFxihFd195rhSIT9xcQ3afRf
ZM8zzsUKKyeAlPrRLMW7uK0+xiUUOVSoih4+JAobW7SYcB6gvKQ/FD313tepSv3DTC3Uk9dqENHf
lEseObMUH6OWed9HTNean5KZbnPIRGlYLrT8u6cpU+ikRTtTsnUGpB/iJZiAT2Sc43Wy8z3PrcZj
ovBOqTi00Duaab2K6cZLawd9QWF0EnCImXm6q0r9UQye5GgjDfegP4FdqBxhlF8i0TiQWgXla9aY
z43XMK5g+HmwcU1tObtuzHbDfGOctrgOE6XnY4XN4oC8IyrVhfnPPEb+DRc7GWaaJhkCalWBdY8L
rLaQ/zNSnBGl32Hus+D9D/jtZJIpjYogBq0U7cXxlS6uaW+Dac8tm9Li9wsxLrtwR/Md/0D6tDEQ
+0gx8LD+aAcXECkwaMOQBUkHwVty/JfygS11JMbR38CEnkEIOAarmmUd1h/ZQ108poigUx/GzxtS
Rf2YKcusfuvVtRw50EaEpTytJ8Cn5LXRvgRK1iF+IUIH2KbBQFZ2vOampvSIgmydW0+SnDmK3lEq
WQ7YqM1jjozdrKcu4LiJguzWfry1cLHsyEKgFQh9PNjlYxdgQ7DWhH5pRActQNynDRttAHn0r83u
EQKbY1b1spW2lpK7mtwsJmCBynr16Zi90dgCngwaJiORDCgTu83sYtRvR+w4Z5LXqJgrOJ1issno
KwpMcHN/EQxs0ALxNvy80B+LCA+AIH6WYDDOqNBsMwnE6BAmideZejt1FIygE7PmbQ7pYfdgUFkW
KsX6nR8wGSNcj5K4B8frI/XVrPoHNiw27bjwnudkJj/6gGG7MYRgV4bKs5zTQpEeGw4Lk7c1VIx1
M1B+AVo2lENDD/vJd+dkBp/e2Vz9vnguvQzzKv65dATUSXGPEN7UIcNuUVESY44l2+9XOT/y+fEy
nExZTMGsad1wHoZEEZePpTG7SmEFuerUlenh2oQwkJedTQtTUWI92S7U9o1wrwzO5O+f5dLLMv/+
jzv2+tT3SxGbEisiby5c9NMDrlk9kb7squCDenxh3vVHFfjLhnOqAJPxp87MhNhgDhO1jt2WlLGg
nHvFm8F6EPraFkEhppZzq3XE4KVQv2PYanP0Dfg64dtRJS1rKuqhK/jEn+S5gMu9CcjXlkauXM0/
XGvE0TMxs74ZJBViyckm7OFJwt8hj8KwSxHrGdlYzdDVjNA0YX0l+7SshduW+Xw4hBBk5/Wfhrcz
LO2Z9XKG93JwRaF6BDAcoP3O2VzIhvp46zX+clL5AktsyzhhFK1+LJf03UA6hVNP7fL3r+3skAUN
/zx7ZQIrnixUHaN+g3cDpkC2KAQ4yN9BffOfAZJQmf+XvfvHxU6Wa240YxroOoHk4pyIht0tCCqx
n3NF8vtt/SFT/LM4GD3KyDJm9erJ8MjPJyElVwePz/JRC+na8KK0eio4sCUxF2i/O2jP+V0hNtt2
x66r9LSchuEkJe0ndz7E7Qaxqt0SWNmEN/MvT+E7SoCJyN55ON2LGWiO8BnWyYpnNlWY7d+mHvGr
VJhrmPV3MUxc7dC6qkUZvuzzZT49i4hYve9Bf+XOtTp3wMUmQtJQTODaXcUlWRHZS1DChu8ILe7A
caWNkZX3kTZtfn9EZ+UrpFLh3gAPy4AH9fcbq9dF0SmlChENPjAWKvgtrRgQz3v9HwrWjAOr2Sx8
DXMe2qXY77O6b10iJYMZm4Gm42QMH0KpkvqIgmEUMc57w/yZQTGXZkbcxdBVml2BryjTM7wEGR1b
sLN/fwLzDZ6uEV2CgweIR1qtdnK+Rx3yv1yklIindvYswAJPjl6BvJLuwl51zkQK42GMj8mIliGe
nVQtnZKlvH4Chs/WVqXegzgrGrcaHRHW51jOzqAoh5cOSIvm9/fbPPeK/7z2yW1WfhrpaVYxlRa3
8AIADDkdYJOM7bYvLlzr4o2eLKqua/1qShGzEImEcaQIrQbVpIaIY6aUP4bevmTAUQPzQEn4/T7P
Cux/3ujJ9jIErSz27ewAhS24Yu7zbNp2iDC0tNyEinplirjgvgkRdojCiuoi6Ga+NuaR4K++KfPK
WQuNVz+oCuayoLHV3s9NOwrR0UggsNCWiIBFCCzVlz77+e/ImA1BoNsA5fz9LvqyEEhVY0TXFq5B
nYMjiCBIt1grzlg44/gLu/5ZXjUWyMjX5nQHRT1ZE31cj6HhW8zyc+3GO0TeHj1VUD358lKg/Tc9
NAWruLJcs81dKCOEBPTJQdOEC5vQn5f8n3cQ4wkRF0viu06ZmJkqV4ZeASLH03H0Nxbt+wglc1gn
7rPXvMXhGmVIHd4E0pZxa618+fL1MLXA6AuBEi5Rbn5fROfKGB0bGAUDDljOfx7cjzKGoUAdThPG
URimFLRMlNimMDeR7NBSeJCGCzvD+etBQsL8DsXxH4bYj+s1NUaMnV6G14m5YnROTg7fPeRjOmpS
QS86jMhzF/bP88bp4/9f73TTbfpezlGP5teVYOwTGpg6eIujRVUUyGYsV4U11MT7uNv32WQnXbop
OrYMRBh+zXcgOfMcD7GZGsEWYPza+MLK9+FssZMF2d3v3wXb8LlPyxbNCSGpc7rb369Fo2dl0/t9
eOcdg4cHGMkQhDfgTV3I57GRP4xLcCU1W4mOeuDX9d4N39I3vJC7wEUxc/vcPXeudE3WLEqJZryK
b1phsUNOJc9+abmt3ac3ExKwFyBuCa6dPdnGjYKWzRbfmuuiXenbZdqn6Fwkx6eVG6rSpU1Z1lTV
qCmkal+B8hRMIAvxqiuO4/jhS+9TvS+1q6w+WHOVF79pOoafdqgsjfc6+VCEF8vYlsmtyglgHZTs
uRAcqVyosRsOO0teaOmBIReFZ3uT92v6PADicRdWzoNwx2R3qayBXIZN6TAzkwey/ewQOmt0O6y9
7qWvX03VZSAmea6Hd/N0pYSYNDBAf32gX2u/kNcsTSQ0kBsW+eBMtimB+2+SAE3XOsNihZKZdF7N
JTp2pm3IThY74Q4xZ3qsjxJq3ycF+XEVO7WKskZ9QO/qJi/jrroP6R/X/Ut5LZNE7TMIdgvZibGE
/x6FR1rJ+qvfSR2/3L0rT2AifIUOc6KgdPuv6l55gidRaZuqXCTE7N7gXlZe0+f3TrRMt/Fr/Up+
7Na6QYeHFEhzp029Ymaqv0AjWCy9Vb/isyZ0xdtyxe6t0Sd/4XaWH2ak1rd5WBkTmCfO+SdGWgZ7
f//Cw52z2h3UjXRH+2iJ+ZN43y2SZXyVXs1LR7pqVVZFuq3QyoxbY7pD8Bx+kRcSEF4l8bhAwu6i
e3mj7r9YUw/KNWNbZFkotCZXaW+mqxj123u3rp4SfdviyUjohbBJvjtHewUTLDA+q5bFxBzAHYQF
orwHiWCY6+4Assnw0wkFl7PpYGG5YRdubisf5MgM9NuQolz/fhus7/unIcKf0wkO5h2KwN4h73DR
MxS05TtikW+lW3Bx7+7TnZZEFAcOsdqfFqQhO9rVt2tpg9D+yryjni1it9jmD6ZN8nl6b97Jq2gl
rvy98ZDsvnOmk9EqU23vuVxGRKM4nI7xUrW/Pki1ehKvKiynY6f6au8zJq8o596Tg9qQR7whmXfy
iegm+cHOyPwgY7xvXaa09nOwAzU3G0gdtrBWbGeIF8FCYVj9GigYntvZ9nhvreX3FjcKt6DGfguX
ie7Ey8qRdlbudETIrqq3chnYcWDn+/HJFK8bBmjwwKWNZl51/hI2jN8uDALu80WHZobRI1hpcs06
1qXb3LNjpK3WyqIv8+y3+lNvt36waruVFeyI21RhKw92XbvVI7zh9CE5iA/RLtqGD/1GXhsbca1t
MUNvjglP9kjiqK0ciith9UZCtGteWSviuK63xYp5mF1e8/eMjNk+oto+Bjt1XYUO5zw+nsdx+dYd
j/nn9AXmmNvMvIKMumPJuBCOiy4ch+YxXzbVDf7kCkq68iafrixhkX+ScQkFrZoYYzl9vUvuLGkT
Uq+4xrb75kv6KJk2vCLrZB90ift4qG8BW9N+Wa3qvaYsvSvmebHojmupW/h7rd/AxMlsD0r2sczs
795W77zB7m3xKl8im7S7b/9WtlsB1o3jf0Csie/z++RQOeMDa9O0ltjwMiOByDVuS8/N4nndNDuB
v+ha6daCcZ0d/WJbHBllGYdoN91Kii0spW6NJJAkkNBzXc/5btft2rogPVHPnoE/TpWT4kfRc2HS
/RwHe2PlqcuiXtPWEUlQotaVU7A+R+QFB9nza/Mw0p6bdb7R2dxjpuNvdRrZmoAx97YlWFXBH6hZ
FP3K8K/ZytgQkobZhMOpWUIrt9riVq9eyLWe7S0EgPpkIPCiHl3RK5a6zFDfkLfG4K8quC5ycIEh
ehYg0n/c6kk5TrFaCVnjZ9dSH7hdcOMhxkU13QDMZzGnR79KLIuxJqxB2itqYgWPC+ziVcaKqm+y
9ygXYNWzTdePT3RSpBtJ0piS6BP+wLBnjlKbm6A//vNsaZcwoj991T/lDvUcskB8t0jSPSkg/Kkr
ciRX12OrLIa2rx2hkxcmR5vQ+/vSL9w0jknl0xmVqICLrylVZs+2MCszKmmBXl1AURl76gI3ABev
VxBneBkwIqNBuytBFZPIuNCX/jHq/vdTE9enYctGLqfy96f29NI3sLj442pdaf16rsU6S2K6KXsf
ErIxUSFBkhx3b+tjRzeQVo//DDb8FkMGqxJJ+ZocA8TC7NB71LItgVp3s19xzgsqVatZ/WE2xqbO
g0sN4NmCluqSREBFR0x3suLMrollyaCgLcdFzKiqzG9a8hoqZ/DcnKzHecoRD6va2gYGBI0vWSIV
MV7pxiERGbhEjz3Fze915PmmFNc1jBAxxqTV+Pt51qJcFLpHkDJcQojgFZTVKlO2zX56FCtpB5kV
+6ICjQenjelfuPr5B4L+ScGrg/jAky9TLVMtySvy0JvW6TkXoQOicuvYwvvoTRavq8y/AAufbSZN
GYsMhKogOye360e5JKKXjWbxZC4sNB9uyhXer3gOEDT++7M9dy1jvhS+eRTp/zjNkldjlQkGk6iB
Z8XBsELhMJbwwp3Bv4Qxn9s7AKpAUHijcWeaH/WPZknNAykJWzGb/RFTtZhJwgwg2a4uClLUc9+a
gfkHClQio7C8+ftSeEAQ2Z4QXlYJbwa4oVg88iiTdGllr4aMTVt/K0TwhpeB8QxHbVA8UkR6RxOu
Kvrn6caDyKGEbtz8wf7zxTxJSdt9qt4DCWqQvmEJF1Av2Y+1uxDloSeYi0GsYckwk/TfdGJ1CDmo
PZecskm+knxGiCYXGl6qcrJVOIp+w6zwgsD3LCiHx7iM67uomPjX/H3fBYej1UZjfi1N8ldVt2u1
oY9AKer3za2SHf5AVsGNgCOA1NcVssX6AUES8/Pf19XZd/bnBzlZxNYYT2Xp+X8CZFWd8Rc0Xgt3
LeAroFMzwaqxeZwHyB7BHiyB3y9/7us3sYUlVYAwBcs8WWl6Y2RSrGH9Aixej0d9Ovh/DAFuC3gh
oGalfgEHMOei43TPN1UFo7N5wyep7O8HLySyHud1FV1DI550Jv9mtouZ/TEd+6oYXOV0oaHuL+Ue
46xmi0hqNoEaDEp7sMOZea9TAWIkUWbaxmqPQ32Xtju4xUo3LIuGOBloyl4q3FTWyhcwycimBWpM
JuIS+DNP1ejSdadgF+xJX14p2UptMdRUr3uVrluFfuh5/ntCscp0IB4NspcIDYHtCRGYeaMO/5Bk
Gqn+irv7mWsqZgfihFyBAEwPQgJxlY6UklHU0EwnW/7UrM/3Ss4gzV+mnonlwT5NLSwtE1ebDjMn
dLJozDzYgZlmzGf0cebRZhZjwYHiK3ZS5oQYleESs6vGYtHIxfr3VfBnp/zlSzFP3obEK4tGHNGF
W/UqT69mJSV1Ym1AMuq+k2xj3PCAq/wAZqNr1ymhLn29sZjxxjTm6AUgIwTfRnvhJT27OAGskatj
mcmL+vdSKcVyqPSSgDkW55y7W78C6DJsBzlmaYbGpaV5bmX+uNzJm6jkTArEkZhjge6NuJzuNe/n
fVeqj4yvfn/iZ9+CH9eS/741BStKeNTAgTie1t2Lny8r0hql5sKZrJ47tnjV/vcRnhzKohCISTok
JGuIBxxxunghmspiDkXRe5qotnTTjtrFjJ8Ya+9rFOLkKq8l417HZas8NIG+NLEzCvPV0IbLeChx
jfmSlQpXOhE6prwMeFE4D0djnJXdjDSKWrnmaxrLozaiG2ko6F7I2Vkbk3qfw7ltKCPbsFgoMb1h
3zP811atjrMS5HTpbboUZnLpQc890o+j1Oj6UvSLIL6WjCNCEfzI530Uv4Pfv88/QPLJG4Q9moFt
nKxhFy6efKGyXHSmOMoY55UyzZXl1OZV2RYbg5GSJzSUtE20ttjNu7JeRXF/5FXKqhF3GehXCGgW
wqyz6L4Z9UE2alAO+G6p2jXUPFxhEzeY1n4/QhswsAVp3RAHmjLvjsm4VZBMDOFxznkNOmHvZ9+M
sDATP/hms2k1xa3EdAGTP8rh30MrZs9z/EvpHecaMFkxdFXG20sRpVMEU0vkupJk2h0vxxYpyzaK
+MG2K+aPvrpVwFVRBlIxLCxmcMk6LUX8Lb4jdCkA3KLkX9jQzp2qTKEAt9FfYD3+xxP2x9feT7Lm
KZ5AufahVGRArZvahfFaw3D+TL4jaVfUdO2XVsFZq1kT2TvzDchi6EH/Xm11mOrIanCwDMtHCqhB
zx0N0sYNBJlkeor8q1gcoNw3kH9rh9C9kENgmFTy+nI4d+Oi6I7hplYDiiW1tSVZuoL1X5TJlRAX
W2FTEo8nkSoio6iZo7d+X8NnzfZMxH5oxy3ZVE89DKa0nMykqqNrQ6FsQ/O0UiFokTWISirV4Dt9
NeMWQPzCZedt/OTVwZr7v5ed97Af35Wc6KnWt9CPTICX/MqPnA5nJNje2FUATIO+XfJxP7sp/Lji
SQ3SZW1meLOBQtFatq9EOCdiP3Scgf7f702eX/t/7m0OpqC+plU8dTrXg0QfhABXVw0rJAEPIgIr
cLsDo2vCNR4NUUcdIdKJIx5u1tnQbIllC9tDEVeLmR8YkHIPlbEKvGU7fGnFWxx0l7CT+Qz47TOe
PP8BX7jOy+b5tO421kqE4oynnXwVPYGlqOp1BYqgHYvX8dJ07tz5bjHz4LEgsxVP+zdpCJts1P10
b8TLeYduFpa06PXrtnlGPNEqlzaF+UZObpQcGQ3ZO2EpOm3y3wtNauQgkwoiEDT7mZD5DRj4x/XL
1nEOhwulxJkGjjmXqNBRMfJDGP73lSqZ0z2LsCGJsS2UnSbZR8OHDgXn4hxPm6uSf27qx6VOGrik
SnUCWnGVx3hElmSUZ58ZBG6V5UQjN0dSdyMMcdHfzHrZmKBD3xrdNqWvCQpHUBf8lB/joujfmPkS
jm5rrGvFMa19rnx13u38z/I3XHr+oS0f+vIh8u5R/aF2bErUYuk93F8Jd1tPRwoJAJ1D6O9f6wEf
Q4W4x8CVEm2bCLf85OhRQT78/oqdWUQ8amIkZQsGzD+hTLnFgSMHfrwPir0ZcyuQOULcHg171Fes
oQr95+9XPLN7yP+Ps/NYjhxbtuwXwQxaTCFCUgU1OYFRQmuNr+8F3ne7yUgaw15PsrKqMgl1hB93
32uLuKrgvgTLnwrqz4+bqnIqJkZEWjW8JmPlzZjO5OGhqE6kmH4dRN+uc/RlA9xGhUyY4ssWlVIE
iFG/DZPzOVOxAT9RDf6tTv7jmY6mRoERZiINXCsLzy31PacDMTWAnzUkb/N9LrSk5DiUN2gdOn8d
JWdxBvoSgkdt0Yg2nMhcQyf6ZVQvTglQg3Sq5eJR6D/IoVrBXI7OBqM4iDE2uxFNHdVZrulYbtz4
0TY0gGguZGqVLOXLog1fOo/1orUz8FK+Qgf/eM/hTEoupBCa8uXYqdddsBKwlDOG90R8TMuH+AG7
JMW6k6nFZCu92I/Zs6KScyTpsLJkt0OuJX4ow8YAeidCd39T6aPwBXVj6NcIKRc+K210+fwwIN5K
ZaSXm0Cym9FyoxIX1RC4JM1PHRtAGQRuWav7qdf2sWi4Qnsrac0mSOZrpc3tINTsst+0grWr8dcV
icRns3BENd+YaXpFt6OxdKX75VrC21Mo96klngkmnprsEImJyy58+/7ayFH/mkhhs00kG06NGyyd
VznNoCRW1iZaDzLiZGYkqKc6ppoRs5+k9AI+XBrbl8Z8aZo3i1m5uJuVcifxcU1FAjV0n0b6ro43
rfi05DJzVhPW0uup3hgFFNJKdJRiUdQmA3JM/8Z6Hvu7yVQu1XG+t6i3YYW0qlTfA+XAm9ZI/lBl
p1vX6vdlD2ATKQAOtVW6aChPrfy/hBjy9+F0dLQTJH8KNS0slpNkPax9U6Ry+jErCECCg1xShBOA
qhryiVPBbxHVj+suw/xbaGOojVWpOdk1vNqQYyrD4qfiEfrjFgkEk377HPxBdmrl+DX8xcxFZWWU
FMK5oyVKC6w2S+n4PxOoqco7fcY71Asg2xp2jLKq3+m+DfzrxOP+tr9+v+rRglVjBm9MUReflSgu
/cUvCbEBFBhhXp9swPpt2ZewdNHoIsLW5Th/x3lLbTslo+CDW422hdc7jHcx5FdOIXBwn086Qf3+
Tr9d8WgMKUM8yJyH06/2MvG86lat8EYMP6aH1trXveXwqFGzPpmjlX4dvRjiWOBOJQ4WR4f4mtxP
HI2LgYbyrl0qQCjIhpCBFuNyk7XO/MEZ6u8t7uQlj47NYdiij1HGLyb74scodLiteyPvl1A5SZ//
0yf190WV30IZ6dtzaj9ni6XnUlsXGQ18iMfTVnALCSRruckL5PFKzrqluVF0gwbAKwB0WtlBHVRc
1/OtgDDEiDGGLFBt67IDvinTWKO4WcNi3S0bsNLE1R7NrFdZCcmbPF8biRT+kvrW7E9WYn4dnnwu
UVRNvttx6kqTsl5U5xmAJLGYoCMI186zGgDY/NYMmGE7SX7ft/v+wUc4YzjGdEjLl8q/6JxCPIzh
zd9v9jcmGLGfBZ8O1iSNd8vtfluHdKGdxqDp8zNccWm/arekF7xWD1cFldpcupNkWgYkc1VM/tUs
CftY0dBvlaT5PzQoveNbXERfvZsn7mv5osfB67f7+upu/nZfcd1r8axhvjPEuyKNNr50kOr6NQ27
haxGJY1MUpon910dXxjztAmaTbLkJofD3zfyW6j1/T6O5rYJUQo9OOslfARSxBx5geqK9Y7t9u8L
/Rpofb/S0Y7QBqSBexMfyZy4QeG1U6drNNkpFsAOMDRIJyCc8TpKsm7XRwhERszKD4E42Z1Zbv++
m98iWSp1sM9UmpPpj/45LCLNB+MkqzTFSztmuEpKoe/veqqwf1/n19fLSi2rsmoAjDqa2FUg6EVS
0fXJRcjC0PuMUAQt00mXu98XaUx1sdhSFtbk8YccgW3KpM/PWgklwzMte1sqCGT9QnVyW5rIIL2Q
0k3jzDvpYPvb9gdpU/pyjlAU7SiGDlXk9tqMVwFRIY6E+BxRt1ss1KTo82TF/7dX+v1iRzPaEkLF
6iUiC412IGo30Y6iGTSRkxjX3ypl6ArAm+HNK2OTcvTx0BcoeVvjQUdLYM/ZELZ3TSVKxWH+jWJr
bxheWV2oxUamvZjmCjofTgyf3xpZuAVTMSSDxUvSjzbAodGqUlJIETSzdZkIvRNmxb7QcO8xaGNW
pQL1JbWZjk66UPaAFDmBrHjxnMIFYGeo594Vg/dORNjbU13CAN2XwGkXxSrDrIUz7xhnD/7QbVtz
9ihEOJZvriY1tmlwd9tKWgWNO6flhYySy5aV/s7XEbAq5pVRppvOvwqC6dKHT9wQZwtGghrw1Lrx
6+f+ll4+Og8pYd0IuDREi0cK45oIsgNOJl2djKt+PXl9T2QfzSDZDJoAL2bM1WFohuELfTyw1kc6
mbpNUAv2bc4bhWLi4fy2DmmyzKAGKUPlBbHg5WXkUa/WO/CO0NPlyHjwK8EdK92OS0Sv4sJeLShn
WVfqxDkL2IjFX0cvUIC2zmB3dUUEPLxfBXTLtBY2zjp5jJneQnH8HMSIdvdTfQtHCD82Q/yGyM/h
jSmTuf0nLSTXWZ5JEC0OYqPYuaHfWMb0iN+xW40HX52vgBptug7IOvRnQPwSmeM8pXtwGM7VUHP/
XirJ4f7YE//ndgjdESnBhWYl+7koa4mvDalslQe1fqtDAXEXBeH4eRoiR0l7OEK8RzKlyQhlsNcc
Kar3RiGhwTU36WDZ7Uz34AD2IKbNFvcHPbvkrO6O6C/yfg+wy6kHjIm00tUnLyU9Y6DfGkkvRMC2
9K5caWG0zXLpWSQdCChWKRK0QiJtptkmzMCS4RNFHAzq6S2N2lVZcNqbVzqxVRsclDjcZf5dfhGO
z2a/DUCOQeTwKkPchZrlKbECHWff6cklwAWl9yZ5sHN0tP69shx2684Lm87pITUX5EqrAP5e7EZK
hRQ1xo9ptiOjeNSNj1je6yBQwkulhbLSvcq8BCEQnLZydP2tJUVSDwUtX6WjRhWkrPLeKF/DgP5Y
43KgyJ/UQPVigYIY37IkqSHCxdFp00u2GfwWo9Po/NY9MVed5j6Vs7vE7DxR91d9641KaAfWIVSq
dR4G97r1mrAglXtjZuDjAHW6rednlPTviDg6zVlS1MlWElQHM1uXRYyORnT66EmgkzDODuivBXXV
T7asfQ6ELTnAYZ+um6Q7lST6ucH95z40Ef0wS6Cm4eHyc2RmhhZWaSyUB0Jqo8YqwzBJIlIkx/lo
2kv4oIcd2C1WV/VDlUfbSCFiSJsJpdg8xc6MLYbOC/97wvxcGf97U+iNNBNXTetrPfsWQnZ+2Fqz
75fLyxlMcpTDUwhFq2qcKrH+f64lLUoqHOBF3TradHtVwAhb1MqDpl6nVrR8hDjeqktnyP+ut+l/
Huv/XuqfBFikKmxh+oKd6q5Z/J2ehhvrog8fjaVbVj3xaY868f57uUUPYn5BPY+G2CAVspEVfNqh
fI+t9oJzwSpW/HU1thsy6Zed3mzEVroOxXNZEZw5nncFaZMimpwGq2uy4PRORJ5W3mHTInaKneVe
B9GsDkxXwrFs1DOP3PtdBNbn7+9/JO/7761/dYBhJat+aSu+DQBLHYaCBE95aAdsfIK71KJ5xAJ9
TAiQyfs+hy3EgiPmk7eMiqKUtmp1Sq1/FHj+exdHLzCPcdtOe+4iac+iqT001Wc7PEvsKI2IgCH1
ssxYl+lbXZCkPFXm/xnH/+fiOoUGgx2DYr8i/5yYfiSmcVF0kCsXOujGj9cxC1zTyyfG/1E+iwvB
exWZZ/BuOafjCH90IbPQFG3k8SydtKv6GldPYY7FfUl7UmcL8nkdvbcy9kL5iZPKMrP+30HxPxdW
yGVxemWq851/XjjWa9EaerE5FAA5q4i1xXoVxLeOvK0EBzNNN1Z44pL/rHY86/dLHoXzRirNYyTM
zSGZvBFTQO3Wsp4CEye/Q94//T2Ij5Du//N8qKLw/eHlEuv+fD7B0pVOgU1wqISzvhvXHVYpZeOy
5+dh6omCiP8kcXYuuDrCBgvdThaVjlKvBqX0huQ5C/ca+lyJHnYxBzomEXQh6KVY7Px9p/8st8tb
+Xajy4f6NtskRYp8UWibQ656bAhO/CjgusQWPGsnrnSUg/rnnRznUKRIlltd6RvaSD2a9TyF7dc8
+Dk1ir1FJhMkGTyhvx/v34Xw5/MdHyBTXe2CouD5TBpzRIcAyA+3Vn9hxm/jJpzeohqHGguxii6s
NOr12zJemyLnPSwWLmSwheoFbqlNtfazxFH9M+VqNDxkHH/f5j8T/ugujyZ8JMmFVNHJTo8HELtt
loocbh8B1p54HUeJo/9+Axp6kZeTJjhOs5qSnPSqXjYH3e/XQa1Q98FYikAHr4poMqD9PpmCto5l
6sYBEXx4kUuPeGd5hi/ZYbafyKCIoXWiMqb9Ngp1ugjZrUxL/KdBVsnqxCqarDn0cv3RBj2QEiCy
HEC6+bYgzCu6djXmg62nBkdDdSX4T20/7ItO3GJB5yrqq68lxK6HhlqLLrZeRjdSEEYbNGaGuhS5
YtvQ35J0PY/PgmHegOIT6tdE713ZQoaGgIeweJLfo+DV7wegvIpTEJURF3Y4eQqzeRibykuk6Lox
biR83OKigdCKb+o+ktubdHIH2tfFcWDHeg+ZpVJ+Snf+2/r17R0dS217WakJrxHnkeWhb8hcRq9R
cojISOLCbmhPSUqPeon/M1gM4jAD1yCqdsdZxjzKk6FKZdSdnvIWXSBm8vzz2FUPA9CWzIY5B/jR
zrfVJ8q+a/ETJlVxbb0OH6ZjvKcxsjn5tnnzZWeE5kM8C3yqsGm91Gqb+rP85t9gyFbcVlfoxozP
iwhg36opKeicmF1HzVz/PMhxWjIRw7jIYGAdsFaTZzu5L7fBDhE1ir1u8LrExY7VQv4CiUiCJovH
lWe2i5mXWLkKIsHMzTOkorZ/YxysAy00jrgzvUM6IAGkpdnuiJYQjqGtsbUrvP/ydXIzqFsdZmDv
RfGJx/k3QmK1QPVPCsdQEFoci0NkPeCLdV19iExosFuVYxEAQTxrI9HuHcPvv7xoH0qET8apne23
ler7tY/2Cz8QMR0buHaXbmmstUW+Z2CtImiufy+Jv8Ym365kHaVISiE1eqic9cHILkdMjGu0kbWU
rYX6rKGZRt6TZpZb2RZPVat/m2hf/amLC4lKhebnlghtJMhJiDDsx0sOIRT4wugyoWgCjJjC79+P
+evF8BlAgqDj76EdPeVMB8ukzrxPf9pypZQHwvxN9leE3oFyIgT6bZlFErBUDJYtQDmKSiiykYuL
wuYQ0godHXLlDnvLSH01+hMX+nWfsVRNRWJB2xxV/5/vsGrCPJFAHx/0ZDvVd4XYA41VPDkKz3UM
x4yyWYXYhfaBdGGate3LV3psXoucJgJaP4RO3adVcl4Wq7/f9q9TB5gFW59MoxKVxp/31Y404pGq
qQ8qBYpkOwBXCDUPioEbJ5sC5gOWezgjl6slvC/8/d+X//X9f7v60Vvxw9nq6lyvCbaArFDHRwqr
ol/2qdv87y+lATmm/KZRYZSOO8AzQZOD3ECZ3wLMKDzBXCnmhcxSLJ240Ndh5CiU5zIKB3ZRMvV/
9m6YVb6i1kV9yKSnsEl3qY7O0N+Nq2ZTmbfIv1Bwtauwkey2jF1dHNxecJvxRmtel3MGonglJ+xt
bDleV8pgd9Ud+/kMAYxjIGwL6m0taJp4+tSq6yr21ycfAUMxPvsfz3C8t1LP0Kd2xF9AaVDZQYSf
/VWgtQ8x+DN08goLjo80V1r6q4dXjbEBJioSfdea9LepegvDzI7ZMvLKsrP5oI7VTU/1mOMbCowE
mCR5qq8/Q+Zu+YEZmqpOuhvHZDM81EgBApDPIcEGe6R/XynxS68udH2gEtpeFyvsojtP46RQrUh+
rwQdo2K13PDzm/oCeghkUdOABTJhuIlbUk9+rwNoK0TwhNVbYwi3YdCDczK2hSV6g1Rf1CSbskl5
1+NpnyGplSVytCR14JMBMYc8b3pt/4hbIz/UzWcNxmNzbUjZRqaTMwYn2ZtwvfHNDYO7mqzBRAoz
aCUYaQAGZCSJo7HqC3Mr4qOuUvbCxw1YoM59HizERrExblWdLLLiO3VNKWeq0Wg320ymH8h6DcXb
kYFTGEj+htmJm7u5o+04jNdKf9MKgK+jxd+V6kQqiOswarYipdm2+uTEDjLbupbiBgBdir1G5Gjz
i2VgOiB1didN5xTaIwwf4ZaAkxdtU3wX9JslyTZjANzT5CCVF7OAqamyGh7MToYGK0AZr3dAyd1K
fDORKi/5kZbOZyxvJVph2pFjBXKVWX/M8D3EWZXOV+GtqDVw0Qg89B7l47W/ElEqt23vxT0xW7Eu
Z5UcbkhercWn4CrVLjKjPBj9oS+6bYQuN3hUWCVmmsZTMq0Rupk+oLjcP/mBuU56mT7jdSJHa5qj
vZwye4W9daGftxqF6fJZwv1WRBNtXhst6Xs6VPxgs3BjRJRefosv72A40P2kDuQ9GRQTLTcLccol
NZlu1iutzu0+MT0tvf57Hfxte1i0rUv3xeLu93VU/HbqbMvAGuVMrg6Tqm/lvtroi0Uk3HRGtEJY
pZvJHbhnr8+CDRmKywK1dgg0Q+qHldkZh8CC4orohvjoRPrpawf4ZymgXZp2wEU/Jyo/d4hYEvN6
jqbqIHQIfS0/e+iqYVXZmgp1QKz2iiqvAzoEldjEjAMCrKhuK+upYj6lAiz4FDJCEDE6orUoUoA6
tIIBSXHbUKFqOkTsinCNiG1nVZWj1fWHyeRbDqF9A3sOGPwIF7T1V5gXSP5FVore5CfgzcpVW9wL
BkdzDmngLxK0PHJDd6YChW3EWRlpdmPMCBn7K/Kz0gRiQQTIGD+DcvAtFoUmcpd2CmSb2A1Ltomu
PYBNMGDsopJ7T3SvD6KVxNeXMuV8ygdXSd4E0XzVTK9PoQByJqpOp6CW9/nX+z6KtpIAX+1sEKtD
EJdAWyanJA+pCzh30NJmcM0xZ3jM46qjUBGncL6G0NOSt/+PEUl3FQIDBdQlkcvPz17pjd4YUl0d
DCYtrV3UWDxLrumXntcGEpCKRVqd+nXSkCb5gByeB9ymmm4C6gPSkG8DCCracCpeWcLp47dDxxml
LEYkZf2j0cjH6tvWzxiN0V0Ygn40c9cHzt6S+cypi4qxfDvXmKSX4U4E/yQF/TaGCt60oKB4eTFG
MSlfP0omiqXtKRLZErD8e3uKaizCS6rzR8VFq+ySSlG4PV3fqzNmzZdTcHdyfz5qsvg6v7FO/L/L
HKVHBsCDSVtxGeJWAzYF0aTCgjUOjSvcS/rk1j02KsEFVV49shzY53WFxjB+I29zYpzo/5TzvvIT
OJISPSqy8XWv35YuHJO7ufUHvkjrqHRY0neUk5ezy5JiOeGKbb0GgGJUR63h5JNJs8dLuvZUy9Uw
RZeg16xKiCLx2orcXFgB9apmZ86osdi4e+FXgIU6LiBfND837bAgWhU0c/IHOHRziM6If1wsEIzU
qWXA6mDFHemBVXqKXVHat5Jn4JijI5N3q576zCaE/m96M5QEotrB62e3fVXJcz3I6COF/cyRNlzJ
vVeC28Ecoz/n9xAE2sIdCMYWGwtGFRuQ0/pOT90QkjF8gcvRlp/EbXwfXzfYaIHVoSF0RR2pWPm4
FUke/LIqs2HxVyqTxhHGdR+7cNmtnoKxTQlhAatKNIna/Hn6TP3WJuTJOGL1gFm9gOo0RgOmG+IE
xMJzm1lrSNClAI3VQ4Bc6B5ZA5LU+L1K9Zka4S3oKqVDgJVkDjuZaWIFserKzcyBn8lAPunQAIIB
O7DkkDwRO6Dc4YQRWSvSNtnJlrvfUo8aIhEU9DikGoZ1dNpKW6x/aMJmSWnpZVjjexBTIg9Zlx36
iC0TGyOEaxQwcFCkpQ0bEChVHv8LVpHZuYPmhvp67Fcqr670ADPWeHkLToj7Tu9EOIlhqG15enrB
Dxxyl7+uwMro1mWIr7E3K446UCa2K0C+rF3IuAMkZg6NcsQT9NRZORk2JwGbohMJeGXpjsNKafeD
jFbXxs88vk9xslWdvthHrecbG4vk5L7StjMqUTYOn+L6glGhUb4et4KGZtYJIk9vPSCjxj3kgByT
IE5X6NlwGSJTRQLbGe9YusK7nBoSbdFLX7W3/P4JDaoCnBdKtKsoNs7e2lMHXOdVoO47uXhUwbCD
7AICc+4QxrnJTS1vp9vAX+kSVj8btjY/gy90YsJ/5YaOlzhVtiyVTACn4+MiKdNdCGu5oFg7YV2/
VSbCWjtGXr9zTWlXqtC3XcGy66tsU/G23MpYZk8pLugmvd8i+cqSCzjLAQyrYWOWZ5Czh9hmqC5Z
sXQjW9vCX5eEwvkasG+Ah4diy7f+bXCGE0RiJ3RVk4tq3X7A3mJt0byibjFzaQ0PtSFnZYb6A44j
gX5u3J5Y7JZ19Z9nNykOUcGgC+p4raPJ0Ah1vwLpZr2quNSZ/VNl0HsT16sKEhsdCYK4icZpWzSt
N7EN/X39X47LdG8stoT0yNKrdLzsh36q1VpaLbUJxAN2qGyHYjG/UM2nv690dAAkD47WhBKwikUg
261mHM1VPFxlX22H6CyMr0vjeWIgxvVDAzIl12oH8eyMpzQBfIpGgNlURhgJyDd6e6p55R/wy/GN
LAHBt+3FEDQrEZrQv8CRLzUvTeU8a8/I8NlJH7lFf9bJe7B3grrl1wF7AdCfI4gn/4VeHMFw9MCV
om3dXiik9ZUzWRp26kkUzs+g5L8vi/qBqi+5lOMSvYWLYKpYGT4kwNfa6tbo6c/ay8Z9KT9hASKc
SjGgDv9lIOr03SqSaCEvOy6n5aVCdUBOKIhmT/AdUqxp6vHGKM+N4rwW97p/Nlg3PURcfYVbZi+/
msZVX3szYW+2veqGQyu9WskljsqCb4teiTSv2dTFExQlU1qXZwk+VCRj4MxF8Wftr7AfUgjpyjMN
v4uUfp3+asYNrLsqxp0ivpTyS4p51oJsvkKmyxmK+RnlG4rjg7LzNVerdkaJFmQfky5GCN0AOVup
w65VtyN2GSGJcNonbPpSfQGZiSOD7lPwZfCIAnKi9mLVqW6qLUxFrJVSAXc1ZyDf/pEWW7Fz2fKh
LgWWVzxHKOk5ErlVuUoS1xBtpV4TljTzDhgzxw32kkaBo+DEwzq/soYrw8fYyLeXxqEQ6Yw2vwry
JhkIcB1+FRZrw1U+rPBlIpyhgVQxl7y4CmehdGPO9zSIhTssqPqCd8mJgj5t3PAcOXYJQGT6gQw7
aS+jxENqxK2hO9T58/oaECHhp6qx1zjTsJkQL9C3o7th6hDe8IJqh/iWS1E4EBFgKS727cnGkIEs
3Wh4prwjjtEHLzMh/TrYDvYPtKsYxFm4EPgXuvIUEYzTzA41DelOu1GCfZduGk5ryVZgwZbPapRs
OQ5/dvQavfxnZ0xpYDUdX6NFaPlBimznPl4gytlAXxWKYiIgluBpi0intjY9vWyRZ2wYRBxOddPV
rM1EG5Wxhkk4q9schcS0jgV6sDzuHjiEXKxnCvgNXVic+ncBs6PdJtCE8LPrUKm4M5REvK6IHEUb
mVKXu/0tepoA5pbLGENvb+KWQFUC/IQPBdrBK2wippw8NXVM1ZsQvGpe0WyU8gp5p6bin7Bvo62h
rqR5GzRbBG2NuRHytcp5FTiUzonVjdO1zK8WW/auCIG3Oi1k/MIp+qusu4gwUdJ3friypL0w7lRt
rfAtNSrQKxOfnO6NI6SUrhPo1ADp2k2NKR2swXP9UQZKqzNkyA7hAw1OzWbb15XlX5ciCo2FEwbq
TvHWaHgd2glBCT1mDu3R9b4z7hmAhCT+DUFHHCz0uPG5u5k/SmQC8aqC5dI64musEiY4OEXxq4VN
N1aZw5kSrUHOtMxfwaVJTScU7WzlHgPIqHOM0SswzZ2gWmNsRI7XaRMX5h+JhrxlN3Nk0Y7KTYPh
B3RW7OA0dzB3Jrka3Z69UPAyyRVGT6pX+rSCr8d7k42djDkmwDzd0TCzg2YJkw2vL9/WxMtivgHA
pwq7sVkVmUM9ctb5i3uDXxXynatecxs4IJUrdnsp2vTWmVRiOwgYcFb2UronDa32NmVESq7SuDES
byi2g7ETgh2RM7dLE8E4r3PLqwuHr2QNjh9t2kvjkTQb1bmmdKAQuES6loArKs5XjvUhhnaPzyny
NpJhQMvOyLs/9ljfWExCQm0nfsH7SLdsHBDIFnZnE7ZxRJHU7F6E3dACKnXGZ+6OAcRPWXyATC/B
k+Y5JfYbHJITU7VuB7t4nRWPurloYxvWcRiNneohPxsfi0/zzj9EiyGR9TS9UnIlWOxuBW1lNhtt
cvRb09z6vQRe6JyvJFqbxNwRcMoXQBm1gkOEI670xwB6quEWHRi2XdSxeF3U9d2gvBgVHYAJnbtn
fpx6Tb0252tZP+8SxBiq3dEqLJq4cp1h2ah13hNRvxMLG6LZTqd73NM4roU6jMONTIM+waQ09awA
nDVhVMotLhL7UPgQ+/davP9fhR//OeCiKUc0TWOIoh1DdMKkE1s8ueg2utcerUesYIP+3MB+ELf3
e75F+8GbFLsVDm/CiRTDF9jsOMj7du3jSoGIL/AgJVl56N+UG1okkmk96TQDQfBYF0vyz81uCyTd
3pBxNgWd6eFZwCaRjbs22ybDPvOXDS7dy7ypfM3JwEBZSiAfAyu7FvytGT4YxloQ4IBedacA1MqS
mPnn9gFQWxRzOG0dgzpmKdPEWRjKw7INT7RLwg4dbYAdZEB4iEmDlIcpMUdmu3kaGzBCoNzctFon
wsbAY/gT4y7cNAJsC9jLusvussVyKVkX6roQ16ayLpQNvmV/f3D5l6wXt0tzl4qYG3uPo9A2mhV5
SjuyvWUfrlQ2e4VW30jAd4v0n0DSYK7BYtLzqkysgtNbi0YKXpnToTKR8IuI8PFN/FW51M4W37tm
9FTQLIlXFKc6mH8bINRhDQnsBp1CYMx+hqS5n9VmbskMTkQW4nkpXgX+xYTW1MKV+EINt7q+agIy
2TTmX5jJjSxxkKFHz0EZxXEG1z4Tt9FpVXW7irwtBndYoKFV92nGDdfdvJKja8mBGki+OpIdHS9w
9+/X/VWyPRokyMToYjBMHoSQ9ecj1GVKyWJmjNfKu7iAyQ8KXR7dSB588ld5eBZXwxl11wn7GF9g
EX6UTnUifX3Sf+4BTDpNoMgM6PX8eQ9JZYkWki5aMkfUlDvoLSRTp/PyloiDGCQET0srMMl8Cl/N
IjAtsnXlQ/HyZPjBdK/XjklAIa87bGBlnJIhT9Fx4nTTTuTQKK1MxU3kBzHHun5vsvyGH6UF4gcd
rC3c4WdH3XW+77QzZL3MDFt86K7EzmneSOqo2/plarGx3MrWW9PcBoq72Muw6LanPgUy3X9nLGAZ
6uqGoXCg/prR3444NG4KliCO5aH5xKtPwOPkvsYirbk3LIouThGey5lb3+ZP6ZN5H+ImSY7rfqrs
4tBe6bv2MQLZfYvn4p4AnHJ5TbuUGz8u8da9/EEyTvwob9qb9lbfNRd9uSGkJG5tnmH2BAlYRyc2
8UkRF/sjDbuM9zC2h5f2PXwS3qIXPgmXE19w/3xPO3tpJ7/MH8bX8ja9FT+ls+EufR8fUYuou+Be
XNOLOo6ws67EeCu2Z31vm/fCA0OfyDspV4TsUCSRV/DfyZ1odgDg+wsBjjtcktnUyXq6Z0KYvpON
J5hOvWi2h51+bj73b/VbhkclQTAIMyqEuR2O9qjaI4n/h/S82Kvn0X1w3W7H24bwESY4iHMf0znp
zV+3l+Vlc6fso4/+dWxt2qCaxE7fmuvu0D8Ud/Gj+SnquKnh2G1bl/45DnzdTn3Oz0j/j5fBJ3Fy
/cZaI14XD6gFg7X+ydvGynruKQ7Z5dP0gqBDCl3F3FaLE7EzvkmIFeCPA3ObHb1iKNsBWY3elj+5
M6S1bwmuUnbwGbU2ok/Yb4/GR/YWxXbAvstjgiiYoUrTqGUbH8lbvI+emI7swWzBZHyHW+XOf82I
fenWk2zpoz0U74O8DGu8KzGBVe4xaLwT0d5L9nDZvPMzkUVXT+JixvjeX4ekkXQqXDZBmh7sdV4o
MBZeC+TUmvSS3aMufcFHkWj0A36cPe26T+kNW8Juso0n/bW9iz+iV8IG9RmTsJfwiYOW/gHKb7gu
6W94Cbj90hYeGKvpm4hFdETPum3t8RQMCLCW99mmTqg4+Zv2xFddeoYOCmkVLvjc0W13GR/mp+oh
/sAkmsG4VIgwiqtx26YiRixIKs6uNuWB/Fr0tGy39y2AaJJJL8v74SWkNq6shNxjteTbSJBmT+N5
ugmfrVsG0vwWY+fNUZcngmrXLSnl4jp+kz9Mwg79nG2HZoj5rXvoMSTUX9OPYQc6GP8LvMTvggdN
soXQVi+Eq3ZN0HcHXmGFBnBbrMa7/FzZIqV+qS/nh+iOY2RyKK4ZIiSok735kne2iM7kjjLP9eQJ
nn/V58xJgc+3bL+wMOzyluFVviuv5Wtw1z5MgyO+t6+aaENRG+6+qMa29hgyCi/QIaTv0z1jt0Hq
/5hvmYfzjf5svGGwyH+V5MVmkcdpPmG0kIinBVC65ditVraSOOUTsQHLQfqUXmFj+DU9gOkTNoD2
g+cDdR9+Ajdv3ChP3X689OuVid1854xXxUPyID2Gb/l7zSj6VALgazaX5/Vq73RYkO9+rc+ya67I
212m1SdlxPhR/OhQtGNjWUvLIIEuoVI/J+OLmz1fZCu/KI/BS37VnMuq27/S7j2/covWa3xjUFGn
GLdOQrd7ix/KV+0hO6s3HJ5qmG3MI0D2oX3Jysc7he9vPCbXwwVPCzolzG39iWSk+m7RxvBcPY7X
g+rq7xXO6U/ppbIXrs33HtMKZRXsyo2ykz7xauaTvMvvJffPAOHZ6L+ncO/4nDV9myPccsYz3IVT
pq2M2o4vlkMDTX/sR4qThB5tfuU1PiXX4ydJTuVZ+MCDORTtOoMda0sG5QygSdDoKSxg73rH79PX
5KN+lS66N+Q7KA51sl30CD4GuAwz+vg675QjtGf1Vi/RrLsRtFHD9m8pU0ykDaCzv5hn/KPch9I6
rh5CxfW3OPL6TLquW0s0LUhwO1xVoS7mYuDGa1Bbl72Rygh8qnZ2/afxVSjpAV5Z9Q26w2TwcCTw
MdGd3aQ7G/uLZSLfB/fNi8hQuatGu2M5vhnupTd96cEE52l3zxUbwl20z98p2bNmsgggrWlVLL+X
TWCpKVu2dGa8jkgrX/N88WOtyx1bFAOReYM2hCSJzuojbODNZxDjOzeXgFE6xrykCxBWMYaH/0PY
WfTIjmZp+K+MZm/JDFtzYDJurEgKM/Ovn8d31Z1TuiWVWlWtC5EO+/M5LxLlKDksCiQ7zy/RGyA+
KAH/cOfoEzv3BsQUg2uiXSAfr2JVR81oA53wDeRYrjV7eNsoTJZCviLSMiiPt+gwYU9G7cD1R5aw
fdcoNadHlunoY3mAwjZ0R3hDkbvcZ5y7mo0HXuPnTDcZZIx+arGvW18jdjW+agcEnwWRAzWjqOhS
0/6wreRsmSPNuelFHGxuxHqiuMomd1DkCn4Nj6lXv0NOt98NG+YT9bX3wmNz055Rq5GXjwxz4iGn
tLW0aQ4gmD3lsG7v6cGlEc10CP5oGAoKl24L7tPkre1s8IrrZ3l3fTV5k/SO8NMq78Xqq607CMB4
J96qZBVQsn7cOo2V5U0zOKwYhlimZ9K8Jrux0BA7DFFFAVtDKxurzrjPbknexwcH8k08fZf67KRR
YpfUNaN42rKvnfK8Ws76TBN6wmFZusqlImgHIuQy3q+X+sIfab2z5vHg8HhBA5CcOr6zc+us3REZ
yNvVG7/ZPakCZsVV/S6i3MXmdQX6wAXgIhUP4tnMwZd4x2xH0WW5GDfqibhd7jzuP/XCKWMxg1za
N6aetdz+4XwA2hI+Yiq7XqxD9GNUtNbW8nZmtZ/6aoOLgLCgyIe9W2GDwGp+kvtsP790BEhSQu5E
l+SleDGO+in+Hj7SXfVsXa2QTHwamLcXOWHeNBbErS1z1mNiQyBtgzNp39sr65mPFJTPPOTN63JT
HU2/oAKDFglthz9wJGvP5ipEr8PD8lJv8AW/abjlxd8/rSf5Vbhw22rvS2ozxMtv+QPlGJ7ua6fx
RX8zTsAa1sKjsv0jvgpP8U33bR6tO5XOX/8KHUh9LuPdzFOGd9hhcSJpHCtq9FQ8c7fVIX/RFsVB
aG4G2W6Lop3ThoGK/JiAqNYuAMr25v4AbIIYkb7bO/lQPglHYJ+XMUj3TQhCEuZ30okvVLk0LKMc
RFhrnlD4TLb1+PcNR/kHJn7LgTAhaRSJeNBfBEZGyntUZ019J74nBQ+7l3MMc0aT/1Nj2uPdT8Ny
fksP8fKE8hmT4VbFix4QyfILy2T5sXyt6LJRPMRuDu1KRJOBV9ph/mKQKiC5uAov6dPfPzehVP+w
DUCko2hGk4mP69dqRvitnCaSVN3lkqvXBOTx7NJC4GLu7s7agRYVJGKz5dP8LRzTb3A/o3GhzIds
Z2XHSAwnwNWBM9aWiCejM5KCE6ZdyZZr19QCdhiTLqY+GCLMBE5mbc0HTb6rwZfRl/QORjZuZXoM
eXyVeE+fOW5lhQmy9BhaoslDlcv/KnWo6k7ZBfSaRxoro6dRCXa9w8FLx3EOjEUt+kq4ql8XT1N6
ipfeK+l9R49t7eRnnbWNsl1lv3a7pttsp4Rssx5QNa8CnmcuaztqdGIBU8snBmYV3F5wdFj52jNH
Z11A9VyQ0wS5ADWNlitpew2fL79m3o/tgQC3aHzRSMnKeR6m9upggWa+/Umvr/OzTOxiGyIXIaqJ
I71kuCkc47utfdj4AQK9Qz0AhusSJ7pe9yLEA6iqAKx5Z6D8WS1vJm3lehAF4ouPFB82VIH0nmC4
enpU13PFo3cNSpOwZ5vWHsD5roQSYtnio7iEfAjtxi+kyP+eTNklsio3gSD5K+5kqjxQ20NBmFAx
lIF6U+1yZMzkNavOqvhZF5CROo7o7x2d44GN7BtVQfdiIgIwCL5DS8qo4Mik8pOLKgM28Bc5PLbI
n0wIFgh0XvJvZKGv4r9gZ/8kJybBQCZu3IQ6JE2Bm/s/VtnSmCa9jIXqbjWfTLD7BB6ecAMO6CdN
etPNcDAIMXLiVPO21mmNK/b350ffHo/fqIKBehyboKSL0p/H6z8+QbpMoibUZnWXiDsVh2St1V6h
PKr7qiSnjLk8pT674vW63K/EE49ERxUDfSk80w31unKxOpb1IQ9xYPDELfN7hYAE8IPIemfoJC/h
lJt0+ayoLEorO96B/NrN2L2hUZvaMutr7v0r8QqY0jOZN/3bpiOVtENFf+RVyghpE8DOWyp3+71S
55D15mPLTT2YuCoNQostd0GRKFfqMed82uylBIgG2MXeuR3kTcF51XdVtd70ORu99a9eT0v/b0bz
D/76X6fnL9Y1ypKokXNOz6bmYdhL0anOfRM1ieBlhM+Nrn5fn8bBXQw7I/bXCBSLZHBEdzbnSDKB
0LBMrCB41FjwA4Zzyvjl9Qyaljvk5CbsIgsWwYO3H/8IHyZYfc1lgfocBye9pXuJ8BRbeMjonO12
Gk85Aw7X5J4jfE+VPTPWVEOduTSFLYJHAK6FV9wXS2+VXT0Lc3TFV/pBGP/2Wb5Pid78JFdqM2wr
TvKz1thWbeVrzZ3aIEfylkW9JJuIsCCD+sh9BmlIFMAcTGUoZ6ecja7nSMJbwagcaNYOJDWhRFwP
2JxGBIuWU6AjzndS4pqNDf+3xqTHQXp5yHAkNaBhJpagqU+jelMrodrdLEJQt75Fh3zqpCu6Ojem
0emPTAJSo7cZccFm2IUKvm9cHZS/w1BdXRIprFdgGYhA/Vvi3OG0vbq8JoYmUAcSkB0M/twyjChk
Y/LVNOwW92gIBwhHIGg+UYsM1u728VabloN4Pfc7oboRFSQdT1DCw+xlh5g4hZKR17Gwu+PEpEhL
CqeI+OeLod2QiU7H1/ZFI1piqShcUojX1tUjb879BMBz8VB5MxZZrwOvXN7zjTvXNrnc0q18J312
z915fpBe2FdhZHlfiesuhb2jdcJt263tgs8XdHBWjIiTx1F8XdhFTV9WQgFe5WXrurccK3Mny5fh
YFM/Gw5NdmMhC6JaCQET4qDBTUmnYc6QHR7bjGwTHq/YBkcoOe9l6tbs5TIxY4JGPL53uj8CPbYO
0Jl5WzWbUihavOKn8lMCrq52ixNXsCkdmRbYVA/MSgOkINeI1jiYJQqVZMeg9rc+lAQzpNRBBBJR
7okbWbuZCP1ppxr73DwuZgIPTDtp/rAweTbxG23C0AKqb2V9sJk+rFYjg0RyJtTJWct218LLqmAb
xmOEaF0a3rLlpmgOM90rVxYmszP3VlmEddr4SVIzWKeOkAm3S80tVASSPDn5q8kalqzunACp8SNK
6ZE++j5i/2cnMazXkvig7VSOMLzLKUtZr/DaYM3qBcrrIrjlDyE+4pGUhZfWuGjVJb3+1EPjbZb9
Qci87aQS0wd8iyjknjL5sEVsdGPtRzBlw/AZFVIwLjFvrpURDKIQW6eC3DcTg4ymURMGTTEkd1Z/
VBCWsX2YxpOorDCFCYYqFVkwLegze+XIbAfspt/Upp1Z0nPemGi5TMGzymvECiTQ68eEg7RLs6gV
4PkjxmChe7lcdpEWTjpf4aC8WuuMGN6Jxw8DLbwFGGesdx3bYkIaXPLUIP5Vyd+jEmr+GvreJXkv
NUs/K0m12nelW9+2VB08d80TRb+BVaAyB9fqTA1mfydFd6MWqsxeXAt481a8zRoG/5pyXL4JqZ5s
InUOJtmBiBzj9EEVlZu8hhdG7GfNrrU2N00XduMc0NcCoHnlyKnTW1Hs37FkIUAcHdMYnSbKH7u0
J3L8rFfdIS3kYBIM2oImPyYRs3zpstlbdJ5/5ZxFFEUQibLQsiB1CA2OOXspdSyHTAPDpQPmPi11
GxIyX+HanG2OgYg03IRcMta9R57plMya0kuYMfjSeSx5DQ7ecm4r9qn6Q88jXpGU9gEedYW0K4er
sz4K+eRJS7IfjEPG2qitn6hJRt1iLUGzbq3Yce6Spg/XTnG3jpBZY8kgVG5WoeMLL29D/gXx082K
tK+jZ2dRk3BYHntIoRXtRTrfV8TpJSKTfBozGxZIL1BHanDglYWToW29sihJD8UQaDJ11UKolw+F
hGIHoE0tH5OGGjYo3+j6SGEjzIe+nEk1DRYFxlHKGHEbYKqgw2oRUwQe4721eF57Uiua4k5XE38C
f+J8tYyLrrFt5O95NbgFL6FuvYzM1caIVPF6vNL1l+Fkbwh8WfE7iLn5USroSyCXy2UhVHgIaYJn
VVdw2xqoTzgAOaeaaCWBiBwUjDE6O3dqHBmkNqtIDDaykrG3DR+JsqKrLPabLly43s1V/C5R+7Gs
iAH5VrdJQ8BZsgwCTYlEI4+HCkRsvZJy0d1tf4iMtVlS8nPWj34Dwy2yMw/TfrP1IvUqkz6UiDVN
IPHbWLtta5DaIgsWuvVyziHnagrO9XqossXdjE4yR9kaGa4wvBiTwTNXOddODa+L7DY87PkbIiOA
ltgj2uKggRn3jexDZ6T1o8h8tapnI5vDoTT9eLkjXIInVSlhdBZeOoBAhr7rUbMOCCgT4AoNgIl0
jj4TPZ0HRIt0Zwk0MJ3IkIMkxpnCES63PuYwW/HiUIxd8VUkYmpLYgd3YBcuPos3+UH8yhhKkI8i
SoFLfIxEl18EvFajgHlFi4IqKdnn/qydqus9ck4aAZQgNV21QPDJ4GHnKH3f1iseMxfjNpO9dtd6
Uu5eR49bc8j8UQxyzbfEXbccJhocLafNwijntWCPpwo9wcx5ZlNrxmBEQwq4BiA+UE2Ge+wpB8Gj
8NjhDh+5RVtWI8/gbqfg3HTKCzgV3qy09IhCVWDLrnDWcKgesgsaq1EwmIIfA1SyHZhOhwSXMwuV
wYb7t+f1UiVQlPZSOMWbSScroweBzFf7CQDC5AiihMZw8GYsK8MLkmoSsvEPsTi54lb6gkDApeAe
08Co+jCxFK6JsosmF0gTWIUkY3CWU4zSAdpAsPWv8py9knv80TP64KEGF3inUxKkNkcQup+1cJuz
UE7tK9FrCz+RA6JXIFpGzWPHTfnmhmBOQLf8lTzesbFpncCIoDvX7aHjxc55xncPewwBAAqGkSkm
99m75v5IACRjVYFuYtP3oobh+tH8Dl6TvE50I7Kh6E76blx3uuTIH9mb8aPLgLDGnXABNryV6BNN
3YqazpTnYcN79dfpUQaN11GZbLickO1YHWnkQAusEFXORMHXauGesecRHxneIzcbybVw8M9zq/AL
QFByUPxgKmD/7Px9QUCA7uYn7dj93DMwWvEIhlKWXs2693k90X0qIoeNfcPyJBWu/iFnsGSI08Pl
Vb4Bve4XzyqIGg0JjppLJCluYwYDArjNL8Z4h+Q+GJ6qd+sDhxM3uYI4HlzzxXxGCMWojEEPkZFI
hBZHql21tHWQRG2TX5U8qn0w8/6OGV8hYL0WIUruoAMdoWcVR9tPN2R26Ei1mMe+M7hvRteSAi5i
CUCRPUFnfIOqc6b43QCPHXB/cvdvxajKtx5Gy6GUT3R+DlsFJr8Q/HN9KB+BjcFvmBJ6HHfMvgjb
IJcajhdbntyq2BTfy+RGGu8Dl51uJKSLTQ+6iy+ZsQZPC7ho7pqVl3yU3/1T8wWe05AswkSXbneA
KWyYFt2o2uRUFQIZpk8nbl2OJ/2pVzht7EV05pyUKH5uvwNkit0ecZNuQ3XN5GhhMuM/f7hjWT+E
xVcIb6IfJbFbsE3ofkgGkmQuCw/J4vSfBZHRX1jkCx56tOccMTwpH+I7bGgC49vyS5VHAGSg4OqB
09NQbRmx3KfxzMEFVFV9zmRQsWlyL6bOBCO4wB173PM84zzDKWkfzLajs6n/SzBv+hpA/UHRcQ+6
fAPAk/zKJLIxI5eCRycape+r4cI+cAwKwLfGRleoD9evJvHSGdcEU4mD0BzDe1w5Pe9EHt/WqxVn
W5SwA0p28sKgI76LgYE09lM+KV+on7iGEGfUAkmOeF4fsouBsgoWu98eacUMieHFnoP8aB6867MQ
zqzRM6YWu/lhiajAJ/F9fcXvAKM8CRzdKLQKsHPZWSjgYbxNvHzZgY6A2fAEswFQa8VtiJV5wy4f
x0uLA5OvAEz5nUdROgG4G6y6UoDFCeoUcbWphvl1N7ywJ4ICYc6gH0j8EF/wg6KNa4hhpJq5dJTP
9ItviGiBGBvKWwLQq3GFvRVo1uEl1WxZAH6dhLK2A1K13viB/eo5OyxwlvS/PbcP4jdK1Rggl6FH
gtqHcF+I6OiY9qEj568UfImeudfl28bS8g0NX36huR0pviVGzkFsH391lwbWYrC5sbPn5KI9di/x
EtA7U2iBxOYt+cZAbyb+UieO3emHLsztDOX0pPrNcE3uYRC56+t0Tmu7HsGXnMFCrYKXzs9E9IPo
MZw84evMkcg53O1YXUsEbDkgO+wI2PIWjunDCNGvJr6vbxYJu+jyvhfGxBqjGjWCXm8GG3U4ubCQ
2zOR+wwIiemy4vI0k3J5ZE/doOWrExoIej6Mh+iHP7j9MjKHEZ/PAzEaPWUvS7Et8uXIKWpHgfCa
HayP/FNDMMNmixkREKDlSrDWi5eBwDsVmpl8Er9+Q+nQfnCdud9afoSv8bG5h3oEW4MOZZdDXvSQ
3/AQxcSA9TaSBGpKqndZ/yNNhkzPNp72BXkJFzx3+IFHXiZsBKZD5gOIbbcQWQMh47AGTfd8XhaW
/it65i96XjYBgDN57fF6rvc90I/Du4HKGbghsXJ7NC8m/h93pB8Py7LJMeihu0RrKnJLVx7czbAd
gjmTGvIiUEQc4RRUZ+7V3KgnvpRB3iPhRjcCfsI9RlFszlsEL+XqAYCId8ou8dt33vBw+oVt3GwH
i+VERKxerAFUkgIth/lzYnYgBGBFPsuLhGnIBS0WQWPQdK5Yn2w2ipnmD84Sp7qHO9ffY6ZfGRod
paGNOgQ7/1v0TE7/7PFr+epQovWMekNAJwF/ZHeRxZ3cfFEoxwOUAqtHgRZDC7macELTo7Ji1GBu
9uC13+Jj8qCzn8Uet6V5Wb6HS/XM1w+n3PGlzSDgYPJ2/Lmg9SZwBEdP4tQPfNnNO8DB3GMaQR5s
U4dOTHzCeAG08GfZ57OZu5p4xGJ7ya1wMhkVUjYK6xqEfcDho1D/HKN+5Itn/oN6gcpDHFhd+tdu
L26qzaR3UOBv1Xn8u+zQABltfa1BNfmR5VMn/b4+WfCmKJfhSySneik/u0vLDossW3bh+yWWFGK9
qSwrnIrL/Rq989RA5jHbFpxAsY1Mi1eZ5EHj6J8eTODprX9Wb6pX7F0qfnG7D+dw+V7O8lv/o6z0
6zklkiiaCwS3+aK8+rb7Mc/FA1Ni8cXJzfiXQpTlvpLvhdmVCrCYtwSYGrA69hbVmxYf3XFbgV1R
Le+QQ/OCh32A9O98Rsm89zOLsgRPlT87KzRQRoKdR27MG1gg2iBQBT9fPTboUfRSxV/aQKnCImb6
513gN6lrAkVFJysLV5EI1Bcr343J3dK98JkYY5jSWDxruFALzSwSsM03VbWP88JcdpuW3zoCdjFc
MJKJO8U49MUegXTVkFqxnfkrUiOXqhiyqgjx4u7WGX4DCmqbiZ3Al/m5rXME74xnqXGy5H4m4pYX
aZ0/FDvtuhFmRb/rSeswA9nYUWBWdKdGPcYhr0xm8X4baUMuMp+fy7S+84aVeGw6QF8CJkKOP6iZ
lEJczKkGOxWBthsgP7q99RS3d/NyGESMDYHM1cx2cxz06wPUSP+Yr/5kOdwTGxljeWm0z1QfXX6r
2JyJFrQjQ5y4Y/7qGB8me1wDsePl65iwd9DurStZm+B5BFEcnEXal4uPVIbZB+4yl/1NyMsdHOH1
I5xpE5ZDRq+lu162u5dZ8r70ogfoYAl1NhVZURArwTWCzjiU0s4sfAZpbY+ihn06Zx28a7PdZnDT
XA6uqWde8ws4WLQzIfgDWwsrDeL1eMcCAfCC8lyWtl53IHYwCkXlYHH7zJMzOlE55twsexOs46AH
0fUY01uFeXvidR4kCvkZ5Ewx44CFBbyXdexfV3rWyH/YZpnqdhBO1noD12yaoVr4vP1HCu7nXZ79
m171D3/4m2eguoVmJ9TJpA79MiKrsZWohjWiXoTOZUCKditgSenoA0gSh8uo/qCmw9ghLUerDtvu
kMX7Dln2dFqb/VI8jxp+Gr9ugjRykCMs39Hkbnv+EswW3YzudmbOIYaXvgozBnvu6vUoTzccGWkS
CM2Nmt9GymGMgiF/WWkl1vENurJ0qurvWLjJ42MFxz5+auKxfgMjMcT7ut6Z2jkRnhNkqs0TR2Wa
3cx1yCGOOSSSsVY9R8lJvBQm7Ppr0hwsPbCqUBvOKp539JCm28aBhKpmhuJzuvv+tl8PJrCotMHb
quL1gPvYIHK3JECaaLTuhp3BksMKfNRDZyym56l7L+Zd2Xjl6iLLiBSbfRGRDHAuFo4CXyrGv/U8
pjugItbH6EXX3qvhNlOeyuHGbIOlcxFNKMWfNXX0e5Op0RUWbzJ3a+cDUUQF5ohdnR8QkqkfcuWl
qG47TJuHcaEoPkyZ/Hj15zs5CgrtuZVP/N0MvaMUTJCuKtxUKA/7qL/rpxsiKorOqa8PDYnC2Q3G
ixlW1HxvtLBuz1FPRIejpz5DY6k8atKu1x94I6f5LSfiqJ3H/JkzKcqPGstEDhPn690u+6wAgbaN
iUFzRHTCUYV//RtnQsRYYNwuxj6Tvfm6m4ZzecIrrH/kT4QWuxIsfa3zFxI/ut63JVjyA27AMg3a
JWjlQ9U+aOlZyp5b7aEy9ta/1U1K/8QMGVjeZFnXFSi+X0LtModTHQ2xujMbli/s58tZ748dy5W+
vE/JnaDerOaDMV+E8rtRhgA4oE1OQnbbl5dl+Zqub38n/NQ/gvbfTyIBRuhqKYZHz/zrE2Xj2Bf6
XFR3afZkzeL9n1BjzWDg4b0FC3I1DzlYPz3En0NC3acm4xtcTyWKWWMX6YRKkmIDRqvjcSQ8ZN+z
y8rCchJgUyNxObXwINtv0M1XdVz2DXwzvjxIHu4iA8giQ/G1SIdJQ6IEFqMN4qGach6RDOnUoV4/
0TnDA0BIyWpA/DcAIkuO8ZPnFzP/FFjsiVq7ou+KcGE34lOtPCcgVZYo76LnynxdJkgTgqnn61m1
0i2wKK+rINs2OkM+k1zv9vD6+fImV69l/SSA200nwP1c/aiwvV/7wLBwMk1g7hZWjknxCZZxxumc
0eOoVoytAAiW+DSSMGRO9lAojiQ/qWkP1kOGDnPoQvxKbEbEdI44sp96+IGo+lK396YEb3/I0Y6r
Y/+cKVxWGCHCGMAixvuuwsaeoRSinT4GT5H0HYGqxZXflDHZFAAA2WdSqa4Mf9ptYLf4ygDGByc4
IcZDZCiPOuqDbLJwFvJCEsPBQrs2WDtFz8NSwbKuoRoDj5dm803mBM6REUTqhFEPZXG8PvbQOVfz
ozAZ37u3gvU42nQew7lmgx4aXGQpMzP0tDlRPYbjYcnikxBhboU7jhIoAQHsdI7ZhPUsAg4GHGh6
wMpAAAZpKuA4YFcVT1pJRIeW9bdZOqDdyojkQJkRRXvMnYFExwi7GfneETb7ljyl2lKOUT/tjHRn
ARdr7a0Zv2W8za1koSBrf9Wq184s3LcrhFhP8IvM1D4XnjLQVciq18Y3UleFS3m/NOvOyEp/3WRM
ceau/bmsGLfE8yRJp8LgvAJ21YrMBZRqIQoGVAh63dwqHMxojvLOE9WPjJgkUpMIdoIhfGygkVZJ
YcwTdm0FCN0pQVmgm1sgK1s1w1mOn0WU2ZLXH2hrhL7VbO5FgyFYGtleRDJfHsgvLRbrh9DQchOv
JAsiEx0MWnRbFufUYCIgiEfoC8Geihaw4SVBrD3sYEeQD1jVW6U9mmDHlKCZdxVUR0rgD0yKzlNA
VqoxnEdgeDJ1vBpOowQdJSO30n8sMgV6S/C4osJ6jqm5JifGIadKZzBl4krkJkwznDcG+/lUAYD2
QBgQhBtlX23DEK1d9Y+KsHBExlaCDhCRmgh7MPINRa+UHMIXKz9W81bABMf7M6ntlIlMbedA/MxV
Asam9WVLzezXy1XklYGoJEIDv1Et0ssmItiuSSwd5W62zehxo886wBUcD211W0ZfGPhEHpI+Ermn
udjJ/dSsvMjAdOa7PAYqV7kwegsgny4oOVL8gnjkUIMrimtJjUtsmNyMuyVv9kXRu+p1dS1fLOpz
nnaP6tqEkoZ3m85VyxWBoADYhbj2N1aoWF5S7hWZ/1e/Nv7MzRyt7FbqY7zcyNf7xvrgQSmhZoDJ
NPK8OAiUeN5tj/r2Z6TXGggbQIWHptjyJEoU1mgEC/QDlBZFhGdpKnhMwv0hyA5X62JSd90CBnF3
//31IP3j6wGBA500Mi1aVBf/7//8pyRlpBigG02sZFNKAfVdjEhXR1zfnuXxmBmwXLte2UnmW/Rl
Au4JYc96prljv9Npse1fhuJc5zemdcyLG+V6JXgdgfRDor/MFZ5S8lTDjdujBoAkkZa+Dge7slGc
yBYBPBg1nD/7YkIo6aDwIcynRIT5si7ukt+nNOGWPomaqgJ7igHbQYZKlo+seeIIiwMp4GUPRKU0
SygWB0PYpRgbjaOBPGDe87pP/HQJOiaJ2hXABG+nYd9y4ymH0njptYeSXC0hbOfHJRqgJd5Enh6j
PlZoq+u3rDuV+lnU91KCJGyHVzsxaTs/qDJoS7zX/63fQ/kHWZspahJJTrq65Vz9Mk2h4ZkTaaZi
HU8HG/tyXg8R9SRwKRvw6G+ykZ5bBVrSkULuFFC79/zZZM99wVun0x8++DGBKxwkAFSKn8+7sb7X
p9teOcgq2a9BT4bJGRyFLefv95C2TRC/Jgw+O1Y6hgtaONVfqqZlWUgkMys+e6DvkYUKeDgcOjuo
FE07esNc3q2auUtlV4a04s7mnaP7aeLC76FE18mrCklYDtWbyJcaOFkHfgkFbalBVtg4lsEhUbPy
TDAzEt8LiKmPeNjcvvJktk3FaxUfmFKIf/CZJi/tJyK0OPj7Tyn9g2Lyv37KX4pJvW6zmRIYlFP9
vVx/N1jR69283l+v+7ikUno3UANx6G5gQokbKbSbLDv9/SMQxPiPVxrtmKpt3jTrl/hxhpzWc5VZ
DowfU0C1acO3Ig98DU7zvHKqic76xqSlk5GDL4BMnQWf+oa2odAtj+0XwQCdwUseSPgp71zY6iuA
PDiE6ab46yYXmXZHQu1B0Mi4AWFy8buWGJQ6JitE22Tz+IwAS3+cyqAU9qPL4DNFXkxaTccO78xI
a7a3PSrAzVRh3qX79WTdCg/cFfzl+JXQkYCoIS5TohMQFX/gin5p4pjdtKfJx/TDBtVie9A9ebvn
Xfkig2oGyjVohz3GlnEIMLlY/CfoPLACNFcCduBCHWBoUmDkGqh/UowcE4683D5M8WPcoOXEiK+N
ZHOgjNqCjUhaEx+M9wHdMMPpmVRfTFbiCfcTu99CGMLjleDC3gP3lJ+W9+i5g/Y3HTHbg9+jWwdR
GBFxAdYCNkOeotWtDtInmCeKGTDA/JPPFmFtl90+94XG5VrrYriVrlyDXiMs3KmQwfdOxc1bbBYT
JKRG/cpmjNZ6OsGjQjBD9mvAZaHxgZIFeBU+m0Vagv46648TOAKIFdg60ojcTvo9SyKCdhk5ws/8
0z4nmHf4T0BtLGS5z6/pjtkj2+HK5aEoKXYb5vmb8hkfBTrzaqe+WtFLZD5d0yeUmLBjEo9h4UEM
yjnicqfOXQuJOmfNh1jbKJ7exLcGBwGsULljqDPRDyMyARqHfUHdgA4Kj/rGSbg1FvndfFT3M4uO
g2B1eOdHmlJEMCFDKd6DLAta7F7AuyisBQdoeflWQSDxrqCGKk7KnfLTFE4OefuMPrX5xMIh/dQX
ONqGrYG0AKwKgO/IauUAFA4xICQQ+E/p4ERQs43BMWNGH5dlM7e8SeE9ixYCwOA2KY5Jw7LgodZH
W16CNMyPQuVLqYfIkSfh+ibGJES53dcczIH8muGOIjsKJGp1hM4n08bEn4qlDuYSYfGVtIAj73hM
k6zvwJAjTlJuPcyFlU/XMvu9diSwYX5ZvvSb9Tm5XT7TZ/ilgdsaRjQjKoir7aErrwiUM/fW5LE6
E55VCRv0KcvoA3f1d9vY/H9RRw2sPZJzwZCsOVcBgMueVqgED53XCmL757cWiNb0Tct71gcHlnG+
cIKmSB5wCdzWpstLXqIxSydWBMSNVnTO3A1L4ONHbUgowxXyA6b4mUMYroi/m7/VuP37QfdP6JEp
okpHJktKnGL+eqNITJ3lXMTV3fJT3OOwMmGcOcjwQ61Br+MZDxXLb4HXyXNg29pEI0W7axjrqvo1
nU9RG7DjgxUsagimOU8hcAG+hOjyLx/0Hw/k//igv14K8aCOViVGeEVMZ63pElOu4Vi/JlOFFSeV
biojvZOqFpEBh9sKD5Nbl4SHAg0hRQaauhflxk0hdg02aTmS0LjwnPaV+J4vejhRZRIjdFFbgiJJ
95RBvwXyXP/+Q0j/oAk2CRKQaRHfyj3UXwjBGJtWnFq8VWoXMomXChsfGkhepXcDMjfkkjMnjh3b
0r+o+bV/sPaakoINXxcJA6Rd5L+HT1lbk1kSMt6p7MqrHTc7qFyxdIv5xAEADGbKBxz54L2wcZuu
aAzqKdDz275/MIz3Wv5IpFcje0QAVxce9CQxGrqwp+GvKXyBmeeE6tNUA5iFJHMMDpdkTwiZYBxa
8zDnXlOH+nKsqnA1Ce3eEyUtk7iTUngd/ss1/u/pAUBoC4zacrFkXfqT2/DrJ5WNfFqaLjkOvIZM
zrXyepHlu17/aaZTvdJXi91vn5e8EaHj5ve1WVAUvNdME3//JL9i5v7fJ5F+XXPVbLVMja71UTCC
eEe4VTgLxaEyUQJKPWck4OSkDdhdRXcgDbKxMjQx0AHkWkn5nXL1G6bODk1nhWCQvZitLioozo7h
U6pDzG9Pr2TRYFdLv//+0X/dqP//o/+6UctUvKIsi+Mbna1Dgwa+vm7bXTXAphe4GzasJT/HTACj
LsDy31IE3GSPf/8Usrpdod/z7larTMSZpYnK76LHVlXWuJaE8g5to6fY2Xl1F+caGmHsEBphqx4x
va4geyjziHr8YDQLsnfpQCjxocRl3bxnd8rhkc/7WN1j0XMZds/txjoLN/2xOqe3eoCCyzFs9kUb
Uav9gdHOU/z2lpTH9jZZA1Cg5D134f4CJTTgdtXvEkNmspcOUgi549J+5aQ+0g5P9bIwOWQhEQvR
vrg399DB0PoYDfEl5tjU8cjeVhfxRNHZbXJf7/T9Ju5CVr5F/4HftR/WPXoVgxXoyDePX476D9uD
6XVk13hGcmwrzpN4xCSwM33gCT8+TI/LMb0fjlaAyGHPm7n1jDspWPzKTUPTJ43unHsEE9n9qWdo
Isd+L7owiXBY9nAzBrR0O4VrhtITitD1qd3LITvMPntIblAtmKEeNj7/67NR2JqDStYjBIp/R5Tt
oQZ+hVyyz0+pjbXDzj3Fy73+TnsiUOeSYV3ixTzbchjioQ+WkDfiZIdX19pdb/InXD/2EKI99Sww
gf8j7EyWE+eCNn0vvW4iNCK06I10NDGD8VQbwqOEQCAkBqGr/5+kOrq+otx2EXZhLEtnyJNzvknZ
SDoB3FDlqLCbHyyKq2n9Dx1ZoDg4brdH14wbcm6rQ7e7rJFyZJoTiafYGv5ebkOL0KSmNPYxxePk
OZT89VHpcOOhQaQoFHf2aDvXQfXAeQVYCc4026cZy/d0bn7JnP8zvJsQDjUVemq7DI/oKpnqh3UI
IFZBTgwVpChDhCMAvi5C1w1pOKVfMFDVHpC5PGCItDvPvJUlfPXQBKbZT9EyBClYXRbkhpCfQqr5
D+P9m8VeizLAHvyznDfG0cU8nVarS76bncgSqYfVfpHVCcUP+ma4JxjbBYMwMECx3oEAGdJNCW/c
ibN57KMJE00tASWvA+Cf8Abpmo/ThmzbzpEMXr9zCkjP0k0Qy2lXSCwxWB/QmPzvJ/CVLmHQwcwy
cS2JWPxbRFTLZdGxNvV2VhFtJfCR7C5UfZNyfImJIYt74vvn2V8tmGHTLJcyINcEkffvB9rnEz2+
drvtjGR70qPpvnktrkd+rlcjxyCpqySOdCqmeQb8Qmmt1OZcBMbx+SSJMQ7mFNgrK9LsqK02cdKs
66FJvvQWrb7CzCNOoFskPFkLV7vMa8D18gsGEZgQej0Q3OgNzRt1clv25CfoF5OMNcJbYEjUryls
qvhozyF5GlsU5gJ0EQGPJ3u+w3G47B4B/KQP1fyCC8E+TYwyzvj6fn2+3A8yIQ0TLEnXdW72Y9su
T5cOKEuzHYAPmw9pwGCDt2rcl2kbVFmiEXr9/omi1t4yBIPeHnRk1rQeyOB/b0h62Je9jZ5vZyaw
M87TsuSkNUQgHTJ+ku8fdYNgeT0trolSQhGaidfPuj3dm3a/O+7L7azu229V56Vx5kDTddCRQfVz
KLnB8zQv7WeMDoZBg4Afnv8F8bl2t0vfPp1/oKX+PVfX7LVFsT8UMz2zKcwBitJ2/NYgNLF6JFLV
nMdu9rw3qllNQgSdllo7bAs0uZZucz+ooV+V5bk2MTtQQzE46Ezx91jq/JK265qxdPSM1AdkynZ2
XkfF+oOCrTLSyf5u4j2WdEmvq7oX/rAUX2y7a9O0ukeDLYCTbtG8uvWl7ZKKXsxovnixFxspk3fJ
ddkQHNwcKLLdZhg7VQjg17jV7KdNMW4OG9qNLI7VURm1ctx68f2YzC90HBci6RrSGhy4rBtS3GyW
WWMXaTGDNDZn7f5I2IeT1yvSF9oCUMqgGqMXHXqTk/NWEd4uw4beLEfjqcwPZG8TCoJqzdQKTK0c
bsnV3ZUG5QBrfLKlsg0ySw/5tKPjxH+hxUSfUM/3EzBkz27OEk2oTJrJmA5EZt+oudQONC2IWhuM
Gpov0Y4LXdUnj5Lit7pLGAkghv2oM14uVkN3ZEf2J3kYe5wD1J/ilXGjDH3j+yHpX+1zt0dUmOgw
nt5bvbGX2aW9PBgo0eY7JH4CRr8kL2OdjbP0/UJegH7ujcwjCe8gaWzaCG6Aaeu80XSQuMYGDPDv
B9T7QsLTswiYYgpC8dxeYwNvL/PVNq3/z//S/7fZ6NbFbZqNIHVVKa6Lu40d4GZzDHJk4hXxiNJP
yedckzSMCRt3ysgmIYMmhCRk9ryOVNngKiFPkvQZP6WWzPCrLY6NoU07cHzXIB3S2qxVJWpVHZ83
YamNMtx/FpmcSY8UB5e0ifCYDsgculD6bKuuHTDXrp3sccVw5SE2TiGYEqtC0BT0z/H+1SJB9vUy
W39e+s7bpgzJiMN12DlQwoWI7phKIzvECsHCIipMg+aMnE+gwTs/cDBD+P/fFAbQPj0feNGavGvf
yIds0+rGvl2xnccs7OYH1cWs01MnlJqxc5uc0rHuzmyH4pXeghaC58PcBihupS0MADFO1S7eZQ/d
5XLas9es6wfGcFxRfXIm6vr9Ruu6HNfbseomtgopCZr5D7Z4uzapqzpc1jOrxmDpDrLT4VcGtpeG
/+0IYG26Kebbd93JRxsbUIWMvMmM2so95NnZaT7tX8GtQOG8kMkNytyqMz4QJt0eJWWby1c0AwZ9
1CG4Wa3oE0HfZLlFSt2Lno3zp/DciYtOnHbiE66lbvkLJWJHOUphGcGHXhBIPIxA5Wp6VNHySJg1
2YWLxsioIdHDlgbOtJclTdE2fl3cLLa2dnjMo4a6nJNOaZexnC5Xv7pvnTTzj0RLhFmeqMzrrV+O
dJNaOQ2xuHSQAbm1Ot2VfbS6jKxPaUp8Ib7IpmTr3tRqifFZYGmZKNulRilkOtmuKLS9zOgnQBIp
ELc91Fq6wEeWmw43F1LzjCrJGXiHHOA0lYZJxFipy2lJwiFnsqpGp6UR7DIjvlAhbGzIEgQPsRpK
ZJcg0iUrpt3e+Yduvl+AO5DtYbLNgiRv6N0b2UovippQ52k9ayar2ATQ0NtTce4xVY7s0QKtZwNG
0rTBsQayxmsRgRr7dJqX4xyEkXoq5pb2Wj/muKXed6+EV6sPR9r/+NVPsaMvCdNA29XMrgvInXVz
iLTG3mSHTbWZ7bqDvTnYEFSlQRTbYoOQmjTm06pJvdx5PO9wVJOV/v3BMP7lgLoGTrvpis5t44n6
W/K7bpld9MZak1c5rJvTAHiAFb7PEtQoDGap8OwAeXDRiGh1E9dYbM6vdWd0NrskhmNSEDKtKQY9
JDuSgX/s8vlFyAksdQfTkGQiAx5zszjVoTA7aA64EAWfA6jNXpGk3UG9wR9mETijFh/d23D3CnRv
R9DEIOT8nbqSsnz9fqX0fxUCxgJcCNopbUXo4PH3Sp2bo+PqSyOf7YFxp6+G5OC0bmhVYOFQu6aR
fHoa9H5qS3Y1em4YlwV/BQfE7WGh3KrEbb281JuszmdoiBllusj7KdhTrpmkdE+5+GttlGbNsAKT
g2i+WQT75WXaYHLqh6lDC/ft2lYlVUy2ZcT58eKb7r00+DSMEkdyuciK48M+S6P1taDOod5+S9Ft
Vu7p98Dp/Al+4QsVQLeJ3dm2Qbsgg1aZf6+iU2ys3mrd5HSvuVulpInuJl0S3FdAHgOPfiDmRrYU
TXiWYmkW7ci6DGrjRAb0swECgoMv7odtlW27WV8bSEXL1NheQ9NuWMUqb4tsay2zGWiomTZG+xDh
ZHXb6XaX2O7i4HyWrJdbz6VNTLl3o1Uz3mKY6hn1ZvrD0Sp/yB3tfSFXwTrVHdswe5I+ekP1unOp
e1vH6UypVzq5Udojgj8g7Lbekuvpbd/c3aiHHCONelDOiHMcQBOekrJLXf8RwGY8Oboi1pwe55dy
SmgRqO7WpRGYd3kolxGQRv1GVROXFBHCaf39E70vhrDwGETfvoXHLFPdO2NRxZ05+MJ0Qbs/UBDn
RAa5TEE5e8smb81MisYIgVZJ3Ys2LwVRPkBtKYXdRmlBqpHUEFHXfs4G2PEbMMYatZlThv7T7v1r
orJKQOqbQIqwZMaNEbestpse9eo2m0UK52G4NxfECALdrlCnqFQHkCMtEnovlEd6YZgpJVxg1RBS
7ARGd34+ZOGmG/6YBNm90b1dzez1SH2EXZB0iLtbhv0fvXJzqTOkIWKSBvLEE8QpuvJeX3WP+lbc
mVs1ea29Ret9fNC2yf9IeUP2p/fh+o+adz8ev/Q/yVPH/Vl4sy1ewpXKvLt1mBGCGD4vvfut/0D0
LuDai/f5/sOJuJL8f47E7ehvLQfbctelbTVW9JSg8XjrYNEw8Np7zdW8l5y8j44/n05xX3gf8/nH
x9ofbr1o5zcek+Dbx8cc/DJ/mqk5qUuq438slfyi8V4YLtXh3sPs/S5Vn66a8f49j5Y+/ka+3t/f
AZXyB0dv8P5QKf6XDx5osuenavY546+92X3mXbzZ8QdBeMtn/5m0CMr/bFlFypRzbs5M2vFoPMZ+
kbPm771f+IrljQ90ga97c1hBBIKf1zdU8ELs1mM84shlJt/vg3XDmf4Zkai0/xlRbrXmdr9nG0hE
834pBjIBv9EDj917FSp6e9x6U+kHufKmZfAxfXyuZDCf9/f3R+/B8SY774kF5sdU/TC2W63ln7Hd
nDtLq1Zte2Bsm2E5pOBsYgPWlzjUtw7egd/Qfn2/Fj8+74Ylnrr1dneU3anB4SQN3u9NAXYEjfit
VwDNR6Tl53SXG4H/zxxvnCJmXRaXXcUzZf1fZZkBaOU1p1biSu55CBYbJEKhkzopx+tF1Kh5RDA4
uGRURHRKDuQTqi3401fbe7e9UaN+yV8AJKagNMdrkOEupEWGT/Ck+ZrPr3+BSOWtvSecBnAAzXc8
q0/dJy9iTf7rhMC4t/WGsFg1HNJhcwhmcVQkz63/TJ6IN+x5bwfv8XnrEcTn6/kRTC/vGRhIIhf8
kuMKqVT+SxPw4Vj3df95zP2216u1EClAYAG0Eo5bf6U+P4/eHb0TxnJaybbgJaP7foddoZjvmM6N
HG57p07H2EJRA1meV4qHYZjy9mnnXfxCFqPwHsim9t7lHWv3QLbI9eCRCHJdZVprq0UnOMlMhpwM
alhhOpTce8bdcLr1Hh/3asqh2XjRG1V0HuVV/pgzo3n9yu9zSK7b3LJXwng5OWv1ufHfH2Z3n99P
9v9ztLumYdEEDhv6htlsrA45kA6kRY2xB9acRxFVsJi8fsAqW8+bLkDG4tPGm04BowheqCT0K++O
iEL4+cmmZN57qjb+g+k9PLy/z35yxHdvrIL/S/p/xnfDeuxiVTXrNZvxoPlkXnivi71f+Is5OAoe
kotllqicrFQRbJNfZHD7V/4/fabKkHV9ATLBpxqbFkS8Nj7sGmb+SbEdMgzES/V5x5zG9z+ycXS2
L+noz9BvOJN+cJdau2RpJXqYzuVggWbGIaNW1nuCmOTQoSXxkxys8BcAE1zJobND43rxk/ytvOTk
NgpooJAaTvXUhk0IE5ZrOafBU6tQxhIy3fhIDq3cRghxNRfipWiDxZJlmiMqn3EQshocu+u300Mb
PI85fM9uRNq7z6GkKD2RT5beszfueo+cSRrleI8sZeU983383ARNcL0LxXsQM6eeki3eym36zy9G
2Inux1v/e1o1vz6Yfxb0hvUe82p/SUUboMCXlC7LDVLkH0BG9KijKLXxK8oomC1ZdDZh4AIlpgRM
IcLltD0p+96NcJDQvCNjuPxJ16dCjQSfTt8IaRG5zdX343VvnIz/0O4N264v2vFkFIwXwAb1SyQm
XDr6zb6FYnErqzxcUHnOyQOLig/kEnnp3kJ4ztqbfb7Dap5eXzcK14znjNd8jz4+TgPhJx/zl4sH
6GqE8nUlZirXI7580qH8e7hlIaR+z3Fdh/fk1Yn6NuPYfoLW6N3dFyhzW/8nnuJ+fWZdp0smi92j
2dTf6oJr7VZd3OHwFGSFyI0DlInicPHlfCJwXjm5v+f52sJg/fnHWwS4jTcX1VNO8+SVEIO3+K2j
1ih8l+AXaLhoP4g8ED9CyPR5jNSAGO8P/j3xZTjR7++5d/9yz5kmDM1irNSso86wUGf6/v6D7vH1
Af8zzxve2T3u0rahu3FE+XTV89oYGNiNoI6S+vU9Kdlfk/6fR92wwWzfdnKNFKcI4UNevYgiOdry
vfB+Od4AlGd1VRF33ggm4HqvmYqmw66H7JWTufEeQeR4fJR1k6PNArFgJGT6Py3KT0OV3/9HWTTa
4lSsOgcKiHzTq4N8uBqfA8ms0BUINbwy3wjA3xnoSuP/2j+Odn1KCnhH4bjS41Af5CoL8zANMvIm
lgqAdp8iTAVIhgdAlNL9CzYcfGy8hGOZvMjvnAM65Kc+XZZ8WrNPKv/gG57h4UTC+5cqmnZ7wPUl
B953FLXD4TL4SVjRAEF0g391h/+3T7dOhTIzu2vbhOdbI/2OGlP/7Fd8747O/imsFDGPkT5pJ+R0
DOtAfgemXZAnoA36AKEqW5EJyid1cFAO4yZfVclfUVfO/zg9/bpfKhP8AbnDKTyFzl0dnJ7SMVCZ
UfrSvlnRKZTngbQTHnjyk83DjIhUwkmKIQNG5/WWpKTelU/EfCfk3fPpPuDm/eUHrdESasO5ngXz
qydjJg8xZoRsHg6qCSnDio6VZ0RW1IQySukNJL86hVlC3XO0pBEBDRX6AMoH9kSuOCGsACll7c8+
OMpJnmwSUM74arh1E6YvqxeaZYbHAB0+4RF8gVF51zD+ms+ODBlt+5OM9hmMBGTb6+vETeXVPm15
FI/uO3eXvj0B7ow/qgP9bZNceKDcsP4shwckwna4Ydnl72n4HfZGWQJu6/Dsy0Id1DHY8lvwWwLR
hI/B8pesHC3aRr835PfvnAkxEYYrCw0AIU8+ckc2nJ/zpEtRKY0e6T9wpqo0XP7asBoy1PZNVqfE
Ag+yhM1jieRJWr8bWX3KyVWXidJPpd+G3Qj1/aHl7qRX9vGr87vu7KTSsYxRFtDoV8MzSyqjkIWS
2YBiGJpvsmhNuH/Q+f/E1W0Iwj73kSfI884oSZxGrrf6Bh0CuhH9OLhXNzoN5TcXTqrDXax+L2rD
JUUEVl9WjtxyRnUOxLwoE2pRxyM9lNdhSLFbSNJASJ4GjwI9LTzzGOcpnx4f5NJLkMakhy5OiR2u
4o53SoQJkLkc0viihQdQ5RemcRqboa42IWDoasun+4fRJej1yb4KaGgWpTGhwDnw7QE9t7hTO2wV
BdVkVJEP7dFqm6sMn8+Vzlk6JBpPBRKAhmyU/fOzBZSFPCyNJc0rn16YSquqRP7fjQ/8L/fr9ckf
C6iYYD5kboGVH+bTKmlUw+OqxTIifpakcaOK8Xosn5thMaZHX1ImzhPT54rmuj6NWrKigCc9yb7o
ofG5jH4/9PeSNDxG5lwlFUM9cXf+brGe04WBT7qfQNrjsSGEl1ifengaNqz/JRBDTvNxdrE6VL/I
jU9DWSGG+d77PCQmMOws9mZKWmay7JssuB1S2Bfu53QSY/pOCDIzS7KdLvvys8HinaPeg/xWV+id
fEJmUQCqYJ+r1Jqvc6SrMszeyAUljy7z5Ts9OKg/9GDoQZucI3NI1jsX2ewGXWzDXf8CUwd0OXQG
W+U+mgP6YcS7GZ2o7vfRPgIkIWrjNgYPT1GAreqI4qQJld+4a2bmK+ZsoMeEINQxOkb72W5GRnUg
Y+Hi0IzraA2mmdxIj9O+yIzfV5JTz6sdgAAayEMIkKJg5UoECd2U+Z+K1LCOTkTaRsWvdV8EDsVM
fJ0joLuIl/LCF0niF49jXjwKFMWgjlb8DJwxEJj33FOt++1gh+nNL/qr2bq/j4DQmFF4wfPluW1M
HWvUCcibD+kKgHSTsWO6RDI34D8IBXFHM2ZAEP2KG+RqO1n3WS9uAX5AJBKwHaSBDF+u4RGsJ6lQ
TFvGo8ciMjds0RGTbcsqso4UI5HqyNX6ANwjZQ9k2eQ5dUQzsKAMyVKUK3mGLOQqMAd5qMfVHXfm
/iKGHbIWgTBMMASjDddLLuWaz7j+kWsf61E7kCXmSkazkifzXqYuE+89rIMmLq5jZc0gcSuQsaPW
yS1qhipDkSHJwJj0dc3NgVAV3YU5wiU8QHSBtE/KJX9ajFazYnSK3fFqlCmKJVU5qGI3oPdGXMXk
Evu7pFYnnzDf6Bi6o1rVgI8cQ6LWAR0Uh7Ui5RH9cp3Q8NvTwrM6h6BpRlpIXmO4H+JmQG3okB+5
mu4SI5QXqFxIwKvADXYBcXEEOWlG0T6gZRMSJk+AW/FBNA3zKA1dBTACAtqcAMbrGaHGi84/iqbK
qCGoLuGFjEjGpER9aQPJjwSfJgCULgCLgvuQ8ajSO2JGAcGbySbKkb5ZxN1CCgZI7tSDvTIjChsU
eUgBtXpqxbwoO+bejc+dYwqMUYs0RT1ILM9dhxu8meRPIq16qEK230PK4xQPUUvi6p5G69yJPqQR
JahBh9W4MLpaGeGZp9DDIaC6ALgWSzk8xWLl1tAzPni1DERFsRUFyozcUcWgMzQ90SBoM+rTaxLZ
U4VZwAzJ3QQwPDirozp4MnuNXdFCQCo5l2kgxE1IgXGQLdrX4oxMT7knMAg+dw+cBCwmFLoyQoeP
6XvS3wfUWAd5+Av8H0QviFBskrzIjmYAxUB+1sa/N040L4DQrsoMiQqh7r817EGBsar7TsQMgyqQ
9/vkEDg4rq5rwFw15g8eETYUAJJkv5JuiSpGAUB0Qaulag55aUREs9CUULegD3nsPkDjTbJotvFX
quBptWLVXGwszevw97kPiB++khSHFgWkMVAyCkyyRGfnnOjMyqz96I16G+h3xWjWyV4RpA7ArADS
BlA2gYlRR1TbMipY3446PvY4eBzSgDpIpr97JT2WZ5y9zzSs45yU2m1AaI7RUGEC6bGlLDWk5K+V
7eN9oioW9Zlm0KjJTPRlnPozytL9c1xGOTvXCyUDWE5DJ5HkYjdqSRamT+tozWdbzKttRB9pqByc
0ME2cp+FwiQVuzOk1iYswrUCMoPvZAQzl9PoMKMHMg8/M7wO92DEUCJdiYLl4ODLPoDB57HrV/o7
+d3hZkDBQTQSCY4sYVVlQXZJ648l/5iqOe6xmnQAi0rDM+21OvycKmL7V12XCl5O8ilckfC84rzK
aKoo618NgHE2W4WYAxG0Jtd5pKhEPahQTrWMehem5DHzDHY4FwoIKk6l/GYTWOQ+5/H1XCf0OMf8
MDjbbnQKDEUyZkiKK3qi6F7tVSuz4B7L8dLvcn44FTxTRkryJKdSztSVh3D3PKCMxjdCUMFC4LIj
snXiTtJhj+T5mDXQIzicPv1eojXv6c7Kp+R8K6FpGtNHbDR3qUb8Bq8pSK3Mx1UbvuSVwhlApVbU
6sbgkMdr3KsUtoQN++CwGwTo+pewSGhBj5uHAmCoVF6mn8cHsrg11Q3pVevXEwqioGfOOnc+D/Lo
/CgrJ+u3xe1CbzGuJR1a0Xgd+u1OAK0K1iFYK3EeUMnF2mrD08N6Kvc25TplBjankUz1SFzJQv/U
icEBMQJjl23HNxXtIvgRPx8Gwptcv4uBmI6sKd1z4CY9xfcpAUS/CA3mJhyVbHJGuIlA4+UToYLN
vexhHvTlluCW8kdFRCshjj1sDha648aAh+GhQcWAUYF1BaPE3+6787QPTuk8BfxThFAnagJLGAAC
xOVAyTF2A3Ae+isfpSMsYNaHYCpngVHzKJDfmAmN04L1kHGDTMCzTwPA0tnGgs1bQXolhFAgmEC4
6IP6x/Lze0gLlGoOlAPJsrmwdkfNcrgxGH/BKiT2w/pSSxPvoK0DUyM71r88GtBB3i/hOdCuWsMO
qhE7NROqWvG4lZLP5V2HNckj4JugTM4/UgjKgA8CB4OEy+AI7CP7RnFq0lXLO0uRixGsIxKzfVqD
MRHQNTHZhauD4Yo0BM6AyaHmhZsJScWRLJkdsQZDJ6BUUxXJyu8mPZa+cw+cFZxEdgguAkVZMbwX
Cpc9BGUcajRCwqjwQRaKvawnWQB1h8JTZdHgMjF1CDgHWjYAPDo8RbIpOu9Fxh+QJQVUa9PbB8w+
/wLNt9BwGRkqizuRDeVTKZkc8YBSSheB3rOwoHWqGtiEM/QpshZ81bAegnXBtgt3oALi3fatWFaP
fDxkQ4XFhC2IgwFUq4FINZobJXQnZoPJVg87EFnNCrJm0MIBqWiEFAxyP/gIV0jAQ04ZmgrSUs7f
JblnxuAIDWTvhHKFa65D2iAzd5e1gJPA1WStruPgaXgFBxreQQseBUIkewcPjkzhIJxHOG2E1GFO
MlNAQlgxkdNCmzR5uq61FXZGzB0aEEnYe4OvBEXicCwc/w10CXgwoGf9GvXLifaJE9EFhMuROLyA
WFPlA12u+K1w7JpDfUaJgUFxA7DvUMvWiYg3Ud7OITCkLEb9fAxrRGGRsEyzfeL2OyhBxIDYJDY4
lMlQtHdVKXZToGkRFDTzwfYg/kU9viiVDvro4U5XwP6iLJB6heq/RHF05fSizGhPSxC/OoxWlkHG
YaGQ6nxlqCZCOFSrcg5bUdhQQDooHHvSajFAwiK4jAAx4v0K1Uk0XqyesEDLNRUVWyiwHc9B95YN
PrJ5DXeCbFHM5F5yIIUlygagIjIL8V/JvMl7U6jE/S3mgfAbusOwFQ3sAkLxRRsH/ZYIdgP5nNg6
jgrMHkUBQjyHJ45UhaQnho9+T3cWsbH6WbhU6+gQy/EEvNJ3UJ3lnqw3o6KO08cgwirgyMKl5PAW
PgeR6w9wsTNKbOvviOr1rgYWPjne0R8LMwYjKz4h9i0+yTDbQf7gmaYSF5/wSdR6CmrFfmHtGQXF
MdgaYgSZccvaZWFPtXE9ymHgJpoJuYuy0hAdeL8JaqLqwDXhnBEVel4nEv8fxWVQmIxe5kILbswI
MXKxHKE2l+fCiBh/F6oQrg7Nse5kOTNPsL+DNLGhFOuuC6uhOBXFVVQlOtbACsmJ5ZhSqouSikhD
yAtloLSywqja7I/YN0v2gh1EfdTYg4YjiH7lI/BgwBX3u6CMiDi9qlShcGhQdNRzDk+20D+A6I7K
SGQ2vItaLAheGD66woHzRW+dwEDS55G8OvDaciTyWTgztVNIS8jGOzyASMohwhkaCnE0n7hDA7qT
wBPpZ8ZddL4jpTntIn95wdnEQWrDufIBmGuQ3+8zLQQuJ/vCeOggggNZ/F7ESiKxFliMJ1ovsxWM
lasAQg7aB7irJ08i1xiulMdw5RdNOZ9U5SibxQKnkoN7Qb9FRbvnOEUg4XK808Uqka2TwwbTgGBB
B2CzL9g32H5s2yl2hBfGwDKGYIvi/2hxKVCqD7HQ8wFDV0xih411IVU8xjEkFjZSxU4oCBPb5JQD
tRCUKApnGClMD9YprNyMlsnJNzkFYjWHBF24r1jxYtyXd5jFE1r1XQ3lDQfcwj9tcJzNWK4Qk1q8
EGL+i1xDF2UsYq2WGM5EGzHGddXDm5Kinur4zDRxNPk4pPBk4QLEYgJdnQiG2C3goXEIlsg7bFKI
eC/22tXSEN1IeLpYidStk1GjDQ3ki8C/i4XQ5bnUQcgksPlKjgCoqqLtifRQFCFCKVuks1gNNJMY
d5UxFdvQiWidxn0K5KnYO7ILwoBX2B3C2bO5Gx2QaeJedyB7cbQvJ+hr6jhcTbFkYV3yaQOz3CdL
r3gH+iUxRZahoKxDylPRNyg0CHGvoyGL5tybu4k7TUO0C+g+Y14gHE7WjPIAbe04fPLk83CPAMHH
hvS5igjknwPrOXhvjm9M0qGcZuEdwllojmkOjcC9ruARxwQpVVht4iTZXp1IZEKzQzhtRiV7iKHA
lVev1gI8I9gSTgyYtTg4TlNhWLj+HjS8X2aoBeIWpCeOMDBPXCq5WvGZIfuJI2Y9SokkoqTBBIDc
xW0Fo4xghUEnWMGmziqfo7RNd4uKuVFzJ8YJO9lBq0Ivh41WfZ2TJisoDIXkQf7yd4CjgdlKYhKQ
H7BFnGhhNiW/36e5BE5IHKB4/Az8IOLqE+8tWLPMcjdyoR1ywjlPImbFar9gtZ85OXKKOD3P4v+S
tcGZiSdZfKz2QM4LpjJUKcGGivPei3Q8xxJYpgxj2TdemsRk6UoOCU61cD9bsWjELPug3d7jtZPF
weDExcAEcHHdG2xhC7G0TA7OjJGHohRWsAP68kY7CIbuBXHKNhshRK2sqwJ3hnnAHVEqAP8NNnMr
NGFi9G2BKeK0gefvFhqsAdyPPgbxBP3Cx6vEFoqiC6Ax6Qq960HrRbAtlu2AC5a2FDhncU4iPVey
pOJc4itHLoIbzKZylNlYIOmQXAcMTCE74en75AJT01hInY2jhBW1EpPJLwerEXURv90f3BF2hiSl
m4my5yJL+QnrAG+hDyRCtE0yHFdICfSQJexAtAZxPzpsHk56/MuGeL7RMa6SDX0EBol3jEYUyDWZ
oeSNcK+HdM5WDYWRlPi6xe93xB1PUANitSCOrTJw5gNVCoE1L2Jk817kPmQO2UM6GuxpK0SFDYKn
FSeFEJfDNRJTg3yHeO7wcUtQAFc/uQXi8ochwhyIr3kzWpt6yyT1FuQEpkFiwNBCfkTRZ3X3wsYI
KwgpEbTwu/0twZYlpiwGA7QDGigrLsS4R34KVYiqKa63318NrETvw5qoQ/4tBESnqXHF0UiIIHli
E5NvkWRt0F1BQSJ+RHUWwYQaq9KnLqYoDixMXD4dnsb0oZhjTkJXIroQfaqJKq5HZKJOi/jMgxMM
aycd6sQrxyYPDDxUIjPP2B3o8RAh3Z/4Y3pEIT5ESoriubvKX3KWkePFnchwsZSoBAUzHMNEQwfA
hYB5lE6WV2dEOhEnmcQXs9FvF1keOaqO94+yQuJIcJU9XWJULVHeQa3nZ9FBfpuoGAtjcS0C5IMD
z5yKa0B+5jtusX1ccJc61p87YWcIejNpeHguRJmhx6L8mVwagITKO/k5i0TJEd/Cgf+FHy+v3jVa
Mz07iTXfD8TXZo1BEY/spI43aChkCTARme+mjw8Ej5O8aFOK/0b0FeAQD1E5KzBp6zscUmjmBUqC
OKVISIfZb/pVBAiOLCkCjd1AK2LZ0IkQDAyGPI1gN/gpB9f5Ok/uT/RVAvZvf4qoqn2THcw9UfIB
gIGkEayCBWkTknogWTDUmXlzUpnUK6Edbx6Re/ZI/m1IDsI1YfTjg8ysl/trYozmvZBSeU1eLLy7
0r9/+Xh8qaLPdxItyNL6/PzEx/ZjuutP479J1u0A+FllR0LnFS5QcTlLEFacVxK0hWkT8iMwCxcg
AYjTTHhoIacdyyW2h6JYbNHNjyNRlACsxrzEcghF48/GDacR6HiUMTHJRZERK4MYwUTsjWwiXK5B
zYDjcujkiIhTBnQwv4nk/e+T1ER9eSs0IFqp+BLw72FnpniqUjZWSDXHwyXvvk+BoIzrr9h6zwEO
RbOo/u25ZOtr1BL+vbtbZ70s2kZfL4gHo/6JYAM6dKi7SMdlH6SUI5KP/p7TJaE9ALR6qjlFm+cy
G1vkfL93C+k9mmIg0JRmfLm3X2t73FAXT4PmfEDDbQNVFNiY1xX4quSue8X9ZpLS6eKVfkNEacTO
MOPjOINPu/PpduCMwTq50GUNa3aKLwiUjckKP1RzVUf1AXhaiTliTM/Ffa72fXJ8kPQAo/garebx
MVFsBbIKrqVHwGawivWlr/fCYlTWfjXoDnW0IKA4n0hpN6Om9N17ul4gVkVfzxGW6H4js19jRkpy
W29c+i++2XfRsJbezsC+dv3T4yEWZ74R3q9C6sHtZ22eczKRvosNiZYo59hzOPs3eErQMz9KGFVF
UgGFt1SRDzjNAzpoKSfpLBAIrbd+2pB0sQ8/dwMXU2D5Zs6wZL33us/JINSB9KcDFq4N7W3pabH7
3FnYzzhmlfOej7YfqIuJOHicqZnACVljrJr6BJoJfwzkv0OK0nMVb73x5v40EsdJ+dYLzgPKIGKc
xvCOQ1SBG/AoSEe5V97ju1T8MX1H7vhCcw/xKpLtJApm//jUzmhrkZwYMioxiUXR5UmbVJ+7BHN8
8tkN6IJKH/aQ2jNfwtYaB68XoSkBWVfBqvbxZbZ6bJ978+LuzGTWd1Z8wDPFn5HeQd0LbG+/oCs1
nDVLjnj5N/1sgB4/1sG+mlGkuwcAPbKvbnPgunz6AobGoIT/OcTBG7VHY3ywn4jNIxhAvlL0oicZ
Aej1AXVvcG9UGnYS0O4hXtZRJzxfsFnddy0F1z+P7s5JgctpFxSvEkpagdjoO0Smvj9516LnP0kt
/x68G7Z6BmSl1TalOT6Cb0pnhCoASE0/AMyLVFmDh3RKekcqimOHAF9XHc+qRDDSKJGsL7SUnaqx
+9d+BTxeL3BQf4k3FfTWCNa00LI4P34HhwuO8pLKxPnOCI/k8HRpWQn8V0Jhk5FHR5olkTW0iyua
J+X91XC5jy13tNGjYx7YWlBsJ6tq1IBIsuyM2tOvbarThwzYLEpSgAX1NQABqWgt+3sa5AYFGZmU
oRIiwIe/9I2NjPbU9I+cb7vfrX/I3rK+5FyU9hjU0eg9yrb+5lyn9brQ9CYvJvnx7gAe9xnIl5a8
zuYBGAZjRe4qWJlALdf0cyDBnxK7SxGWdn/d3IGfvOyQ9ULrgMkW5RAj5ESv1dF+H5/LxKChVGda
0j6N+oZeWNF/xgWTd+5gdXT7WXe8re5TO0ntSXmKu12VmqDDvh07A839oVTI/rvQ5DeRUL6kdXvU
qP8LIlBUnc6+rVbd8cU/GF6vX06B7Hh0Xu3H1a99VE200WpwWPQ+gS/p9s8PRtDc4UGj96SHO7/t
d2YUiqGEkb8FtzrXST7fzok4IGvwdq49h7PvPHfE21n6lMVqotlReISNNfue3K8pz7fk3gUDyzEo
SOx19RtyB0XYNteHy3ZBE1dYCxHpDyDthm6/7P/0qL8zRH8vmgOuk+ZY1BXq3ZsMwuO+Wu/1Q74c
lzT2AKGZCP6sOo+ddmBth2n5DCvbktmHggjenZdXQ8uOy+LwA33qljzndsr/HcdNZq2TbQ7UsHas
MU1YjwUoy2FLC5wK5CQ/q+PMjenXXVZKeyTyOKELElB+rW/ipDqHKeF3GsO/4t/fkoPrgZWjpUAD
R9YhzN4buu/h6SAyS8NOXfJyl+tAw7DjErwf5AnlPgW9PYq9hhfad/0Paee147a2ZdEvIsAcXqkc
K0ilUumFqKBizplf34O+3WhbLlhANw58j6/tY0rk5tprzzWDbxuYOmJLjTmqQUjhJCUbFqJ2O6bU
qgR81vOadhvcFBXPYFfS0tLnqTjPuiX5M8kzbgEFqTLqGO7lcVIRF008G5iSM8DgSuwvgS0d8yfj
g4pSXiuOR5w42kmF1OaTXdChbKS2jL0Mox7osxTtEKPoSb8lGhF1xdUVaCzmFZ8BPBRz5Q+pw01n
NLYlxVWGzFgQQDEdKOJAKoyiQYI/iXNyh2lL9tOxLQlInvfBaihWaL+FbDeQsJeMVyGNxaqnGi5J
o2Eh9iuzor7jWir/yc38n/WmWKhGRVGlGv1ZiBSliTyvinmGMFXNl6rfS7xYBFyl6b4Wl0L1ShxN
2B+7BHtdUhOChZgvhe5iYmXOyRP5iLin6g/+nujLf792N9TJ//5slq6K2G7ImvKrwPzWvOt1OEgQ
h/W9gEFgjsOSFevzyFWek4zDRelucQuZd1JlDx1pqhg4N5n4IehyYBs+6QmBz0SqUb58xztYtY4m
MFzU2tXvvFWcpwcPA+XMbLY6f6wZWm1Wuwk5uMRrex7bA5asRR1NB71cmKNUVTYnqlo9ZqJ25137
6Y1HkEedxFkYQ5ubFt/QPN9BhA1B1Von4UvIYF3d1TJ6CvOe1cAvsuntW/3btZQbHrbcuL5Ehmix
73gbCjyfRB/+EZYmJGcUwhHr/6ks+quMD1CqdoXVTEaUcJsDW2rXwWXGJ2tzs8L+VNmZ9FpDZxe4
QgvSC8x2TEdIK64YudXZvCShTBC/MnPnZh1W+1ffXHlqjfoCI6ECD0ytwMKwBS9ri33UdLOaFljB
RikAqe3x1XKsg9oy50wwDMeilMBBIjpbAuSNAIKPXo7G57gLyRSOWYJXvxxgnOBfy0ybhpG+ESsi
ek3j4Pag8qa0i2KRtJNZlkN0Ugj4blKCnwMMaJnfudhG50S5VFQtCxtLeggjeymVlz7J5/FnUl40
Um7kSJ1X3JV/L/KfXkD8AGSTLVKmHbjtBAaxDwtLSuMjpH5x8pCD5RxXqxg8lum1vbXfwDDsw8hX
V+84EUhjDb9ZDZIkWqIpKhY2I7/2gN/eL7lIazxGhvCo7gIcziAnts/P4PAP3j75NtlO7xxnf2h6
8DNBYC0raPrxtvqz1pitGyD19529wRTGmpaUNG+DWc2/7+i4Gf/1rdC3cjcxJeQyf17FygRd7dqi
2aPQ5vCny5cAwXi+i/LHZjj++1rSDy8vfh7/e7GbzsDrU8ex0ig+bnbB4wOxhbbNKWy2x0HbPnzf
+WY3Mv9fBZEmBA8iy+Rxyb88w357YFbfSYaTi2Mf0kK7DACgR7oOvm53VuUvR/O/buJvV7opSkHp
W05pedpeOqun+JSdq61DJpq/yEhd8O362d1AmQyftG393H1QI9xLv5M2IvKZl+aon/JLidO2ZzuB
XZGNuu8++BnnrVG8rRP7BMzLZO1NPUSnfitvkhMewdk78aD8u8WhkQJ8JOk2kPFKt4drwSHymkAy
INMugKienoQDS1bem/t8nj2hNP/IKEUM+MgxfiYJS66w/Lfrj+7hzgP/E5D56xHoNxU0URNJL/Qs
OWrARuDdJM/akOxQEty50A8NGPsBqnEcHWSM4G4aQSkLCiKt8+RIH4JSM14zyZ0KO/xcbOveKpZ/
eGW4BvIkfOIl5daSRMlMp5f8OD5C7IdfzcQWtJxRyjPIF+O/O9/sx6uNdlpUHgWF/M03S5Wh842M
MuCa5yrGmXeaXkLphE12Ia3abFc6NoEhtSDdu/BPLyuWWbiJiJxL9F+Smt9eHzV10qiRu/BYTyDe
b2n9JukegHyuMz8t56NtwOyFIM17b5P6Q5NFhf/fC6t/liQpqT2ldb0InApqPd7YHPUrOGAiEL6W
2tGj+8xEwNYhKXVr8npB6YdN8aHt8xbTcObyBMQ/6MtypfRsoAsKqDp1nr119iRMw9cKC5j5nWf0
w9mN0InRToRqbYi39klOqnpaLNSkzHF4My5Fi3XCqWF/L8VNby2L8FWVJoU7reSNVV9y/yEfnu98
hJ9umiKq2L5huIc/77iMfntaOAp6gxCzKEeGJ3lHjE6wk0C6RDIymOO9h8TO98NbgMccy9/k8EWd
/fOCSlJIapRx5BkeHPoJrD6+oy9CFJVP59R9hJviq302GI86tnnpHpxLv/b3JtajyQuptiBXw2M0
Sl/enV2+V79FAjQJSiEaEXXae0XUNPKsUwc/lazYt2GFf2t8DaQxR5pSibU8WGVOGiQnWE4EWA18
6QcHOCf6lk7+qtrEO3U1nMrH/C0/ZC/ymBpbk1r/qSJJOZN7LzEG9yYFzBSU1FwCKods68fko3sO
cSU950d3Wx5bMLsLoY/Fpdkbp2ZXvEi75KnGU/1A6eS0QqUFFeyfpcd/P86fdmVFw0RaV01urXnz
NGtfEjtBCa19YC41cepUALJzIVy2KI2U1b+v9fOT/O1iYyPy29KJ60hKpbiy9vnwoEmPkkYEb7jR
/a2XnUS3tkXxU0m2dy76U3VRdAVMR9WwzDZvtsyh1Ay5DdmcRwuTkQ1AXVk5S3HVP4wMB7JVX8sl
gQdf/7/rWjdQklIZkekm3FndOKcqInykh/UyzgNckuapuxLTnUsgSbTzS9zqn4SU1JFzBbV6uGeh
91PRUFB3aialg4PMzQskxI3bBa5a7KtyjSVhkEJf1K4qiUbYo8x099RkASAA0/dhkeorDVQA+Cm9
c2yUfmozMUe0TJOEQ43q8efTV4XEUSK9EPc6uHWCPJqoYo/88sBt7MGEawi7iHi1oH/xzV1A3JPX
I/72P5x83VV3WrZfReO2kTIAjlQD8StWwjfn6zbX/DprQ2VPBgfnfXSgmjDHTLjwZybkR32ikNmN
Rx5vL/ozRmvmVoEKzliCmXc9J0GnwDAKf38mGET5tsvWHSMP23IuwWhl7hpuNPzd8rlmziWYyMO2
bVcdxEwIq91B716bCk++lyDduOKjnh9JzMQHzfWn+KM2eCw/y2iivjkNWuJCU+dko/toNE2Seife
ywDNAO4nwArcBgV5NWdGIn1nff+cVA9go5K/KbutVS/De4f/Xz3Hv27czZ45nhMMHkz4gCCC+PL3
bJut8j3R07smIUVsZmIT1+5ZQriiYp9G55muf8mJdnCE4ATrjwaUg0HYSpdkA6n/MGArMYvs7Uhk
IUZ5BxXjAnqDcdCOPY1wbO/SvgY7Dt3tJrsCMBKyBk7DYbe6kkbn2eJrD6jw4l3v1SvlpxeHJYLJ
voHHqX5bOjDvUvVEzcMHpyBNTzv23O+kIGtIeaiTp9ClMZo3wtpQtqnGgAY3/aH/6plbdcem+0wx
HK/6Ty1aGCL5F0xBIvOsdO8SmVpuxvM8DXj1s3pM/dklaUX66ARsJ0hlUl7/XYvk8aH89dBIviGq
Ct82UNE/Xz1fkGMrrHzsYbEofETXNzNem030Ye0z9hzT1oNphu5rkewtqI8rE00q1G9thYtW9+YH
k39/nJvp73+a9TGI538+zs0aanxXiEKpj7fiN7itl9n1u/w9BtHgFcyS6j51ktQ/hU/vi/hmkPU3
7wur7+LcP2tv9bc4cZ/79+bR+OAgU3zIb/pRfhv2+Vm4DE/9WcNRE6L+u/Htv02knf9G6q7z2R+r
J/8tuZIiy779ZZ6tghiP6ql4No/yIXs3ju2T7NoCSXyv0tu/vy+3+N/3/7bamJ6nFXqoMwKFxfld
nd33kv9NX/OP8ed0IN25/m7OVOJP9yQ+07R4l/QjI7BZ4TaQWmR+e2fhVX5pHtRr/dQ8uuTnfYov
nAHx73oncPzRQksd4qVlB8SaAMZDtX1jNOoC1UDIwj/qVX5LPpIPE8NKm/5GxmT6OXpNXnXyf1+z
D1RQ8/Jcf8rHLpp67z2Kz+/i3TyHX8O78B2/tQ/twfwQP/qPDOTpQTlZpx6N8kE6OefhXTw6rzku
jx8q6iMgMiw88KT+GDGlq3dJrsWV3+3vtKI/7eyWDECqSxauordW3AVhj1LRsYxKaGR8ZUa0yYSc
aTG6h8b+0ILKIlCgCh4ry4Z0s5fnaROmedYJT9ipKZ9GDtAOhyh8rg5yMLXqr6bYusV0n13Mjzp6
MogJmqn7u83/D6voj09xA2r4raxmfcG4g3woVNLjNL20r/mUgBmHcew9e52f2jUZAIp0VJoGjkk3
39rRLd+TrDY5VpCOLq6twgPLoLHfqwe/Duc35emPC920aF7kd7jaRdiZJnu1J/cpQZPbRLOuhPKl
oTJomQF26JyItBlqEp6ZAaLxTZlKq6I9ep0r7CLqsJCdq5cRYGnYia7YgYKhhXERzEOpToPonKuz
tMWGKFBtrX+qh0PGNsUJkPwY5p+yO+0b0NdKXzUIZk1NXJKz1pjeU2YhmdKgljbLwnmp8nXbB4w4
HgfgeK99wml1YjSkogryprPardGR7ag+pnExK+L3XL/na/XDrsTdAkM3yZ7RjdtlLydDZ7oCjwV4
cHUezQos+2iuko2UQQthl4Ej9O8CNt7/v57PGNxB6MyIhd40kIEWl2kvZvE2Mhc5+eshNnkKClKT
KTlz7iTs7LJY/PuaP60+vh1jWI59wJK3sW1F1clNUQLhodnHFaeDKo6+knV+D9JRfjgDqZIIdKdp
moRp5s06lwMjTsLIKfeq/OSWL10Mrvyt+S+FwtA/Yy416aDvadfMhGEXEbUsE0nMWEsl3BpTXVnI
532lEZ2mXFvYzappq340VZkI9ogPyl3GBKpn+lELb1ZQMHgnTo4fhYUrSom/i+yvovSlI8/1zi38
dXq7eXA8MHKKiFxRaeZvHlwqjDEGXZ5sNTCV/9gyESLxyzsMWsNUe6ghMAgPI41htAbwHkepPThi
bvffLsJ5yy62Ek5GIDDTzWihNf7J7mwuwuf/6OXrU7EaSZ7SXB9V7uGzw0/HX0jfaZsR1JGHvdY+
Cx/XowRkBeeDc7JynhrW7GilNLrOXB5whqLn5p9R1ZUsybicGIiDR9rMyIOSnqxdR6YhMhNUL0zk
odJ6z90sfuzgIlZQqUfS86hIaGbJaVQDjIqOkbyObgMC9kilHunr46//ksoC4I/MVfiwCGg4WPNj
dCbsuP7485Ht6kDNGSn3bHyrftXtgw2UfHin4taD8DGK64oJdGkkmKMzi7kPdsGu/EXQu/MMf8Ab
tRGhUoiIxM3WuGndhEgxxVLr0m0vPkWaR6DYlfz2Ggq0kNtC+wLnwOt2Xf7y7+v+8MoTNCAZKqdj
TcXq9M+OsSxITUwE69feKsbrcrj0+YvuzwZxp5TkpRV3qpoyAg23SxWEh0uSrSAx0L+9YB/pAq6p
2/Tbfxc+63fvTf1WRxKCfOoO/QttChPhsX/x3rtv8+x8kndZ8D6+x2/1YbiOnYlJA/cFRnLP8/2n
iQwnV9xCqUTEvpo3Oy+1wzVqJ463TN1JtLA+y9JOL3wYoIv3/qH77uOJ2E+1478fwk8Eh7HGwzig
Burabd8+ZEaqeRGlXjmk9hGu9GJAfjy6own3kMUfjgi6BBLE0EsiP+7WwLNLHMdTKINbODZkbI3D
RPw8bb2OOHB9G9U6bZ9c9aqFzbTH4V5ETVjeWQOSePMhKFTgUISG6JYKHGUp4+//BhCpuuN7nV/F
qNTHeuXs5DX1YVNMR5alja+nzr+ezMlpo+HHphxG+d5YRBh8wsE07N3Dw8fx6FJNSAiYjT9Gq4JR
zYRJVQKU+4E1KZzK0chotHmAI/9rOIRBKRRxSgBMO4I1+D/ds4pGhaCI8yjrG+U3OP+tM5vCgJKY
3CZ4x9MGETaGh6ODFfkqdEZf0MUS+84iuNnvx5tiiUBzBDJYABW3G6EcWg5Z33VyFDGXIdZ4bWA+
dryCHjqHirRorqut7lzzduX9ddGbPXGQtSbJK2F4lA7Dp4vI8+TjC7BWojm1vMRU1bd7cWFBvIC1
BTEevyR6p23/bTK0PcZ4D38n2ixhfGksa/iC3yViGCZVMAXPbKjZVwAO1tn5hYRTXqYG3dsrWEH0
FeMbu2gIeCRO5VtcJR/KxueBPgvnHqXA2hj/6+JteC7PzrJ7rrNd9a2Tehut4yMWwgKzaO6LNOZz
NsKsQrJAGChRk0hJYTdGS2RZHDGRbGDmiw3Ed/Oubv1PNyBk0k4RvjTXZBFwDl2Q+dnKW5IyhScO
izHaGuc1PYDplwaMvnsd1q+d+Lfy99f9voFGZY85UCYZ0mOKtWd+Vt1dHa4djFku8ZMTTOWjiAzG
J/11lsHXuiZ3Tji33dav6wMOgBJiFw5l96bCmWkYB44rw6LcA2OVO5PhBeGlZ3NJDoC1vLe8fhpk
Um54w0FkTYMK9+ebbnRdZelCVO8aTt1qvCiKaC3ADRKgDsmAECawRDdNrNKOwMYDjaF7pkwMeKd5
jwDXJa1dkxduz8NolEU/vLT5l68inVNGPCqVJnrk2/A6dkaHECLGVAKOT1cgUCrlRUhWrgnXKMWi
pHpODWQlLeLwON04fTMtnae407YaSC1ROxMZnqZRL1X4j6FWkCorsPJpVPRgAm1jYjX5ppBQVjUW
dLpTPYTvxVbX0pnv0xcQmKBBX6igbxtLM5pmQ0mIC7r28nuQho0cIj5K0IOmX2H+OXiV3SdLV1qk
4Vrm73MbtEy9v1H5L3yHoXIJoibji+01yR76wKSF1KzpOMVUZx0Op9P2U8O41mo4q1wupKzD9Msv
uY4uTugv92XBGKMndqHwybbDgDF9jDo8XEJ1acTBdJDEteegHkuvfoAQSiMBcuSK+cxwG2VCrgTM
lNa088Kxw46omoif04aQvj7rpGA/+NiBJR7hIRg0ifo0i54zYZfWV1MyuXnJUhReS1laGka49npE
MKT7lp3CWLG94ERiKBtHqJ4LYNU2v+YIaV0P0jehrEyo3YFSLqE5dOSlTl2pcPgR+mjqk7OsB+eu
ZCCmomRqD53c2vU35vZTsXmo3c/KmDcy2cnCU6GLa1FvFqWic847eAEEG0wEXG+eKdOgzedCMtht
uiw7YrrMd81giu9U60Ku50l70vxjlZ8iaNzFNgbQLUX4dw0EMZEUDJI+E9DZioiIRFrkTrQw4cYm
vWsTgWHj2zp39Waue8rMj5y56mrojqvkaajX3bbhQBq1HKY0fiJ1uLvG73BQZ94AscuZ9503zxuQ
waDcOE27U+AgRUMy8Ug6kstT5YAFOahaYWf7urBQcAyLlm6AWN5DFilhQuat2vCkDzNDqi5BhKyg
gIzjQkcO8B6t0Bom75a5M4s3WXuQeO0BPSeC7+5kCw/H8DnnZCK22KeZwsIQrFMlvPSwAvurmlaI
NjxjNS6gQRbmWQn300GOEWQzl8XSAvFXhA7X10hIJ4Fy8uN92bmPBFnxjHrpJMQ4FZB5Nr7QNT75
CpT/gBDfvGSGhkBRPNsqEFYJOzEas1W7D5X3oZgCFKAg4Vnt/fLU6lSqfENQtohqzoPovKyMZddt
pHPYzyCLSbWt4DNPIKQ598OHEPbyQ/Y0aNPG2vY4NrymSJtQPCFMR7YHw71Zuzw40kbIxy6mA4pA
LDyw/uunVcscepLi6cHs/2QIc6lj1TDodWNCnCdZtQ7kqYVkD9GTOG13Bm5kB14Tgx3FmrfmrEHi
w/Fj5aLfEub5cjiQmFiwFSkTRA8dXrHeu9puYwdQEHwTSrftpccgOgkyqj3uu8iYWlDwE6xX7XAJ
xjNqm0yzINmFzbtJ5KwUdZuqxU4mPpd4mFkkU4qIngiDZaxsN8NBLsEoEMBxlCM/BqN8GNfIO5ut
L60iAn+ZJW0i50Fz5q1HLnK9qkU0zx3uZxJaqwT4ONNXQRxunQB5nbpMATAbsEZFv+gUwQZGnn+q
2jP932SItoZ8hbE68TwsubJvQ4VKhZwUiXf23BWwvaNoJbBdF103rZ8b9xRDxVcb8ukLpGDW16Bj
LmrhWxZfXKsltx2RQkQcZQDs4xobufkIQ2cmAuz6AXLPtiBooyTxcgJq+GQJH+bQ7DsYrUMv25bL
ekQla1HHC3ICgYZLQgx5oRS2ucGT907arOBKsVWItiNewhgbgtib+/zJIEX9nG3q4l3wo5XXJXuT
bDFjyOd5gQqhaydx7M4YF8wFY1fHp6E34LGnTLTS+E0P1X1VnxNiFs3qs8vSeZnva/ocmVrqF6RH
rxpRW8WtYWctpN6wffC4keBvtiM785yNzxrwZ/KXkQHbubmwSys5uojmFBGX3TibRAWG0jF7MTDG
h5BTud3Cy1moEkk2zlICIK41gla5FSZkPBckrEWoQp+VCuw7zpfXV1PH31b1tlHNaTq8usZyu+pI
EAZDmHkZEja/26Qlgg3hwIKhmXgVkzfd/+jDi4axA0xBfThUwgmA1NCpAuljmpz65gqOx1woW+RJ
blvdyhfQM2WUcUKxjO5FQEzspVPd1act73RenJ0C33FieCAEKtGq7enYNM826OQcF4YuPg8pDg49
oKCEkCRC3kRN9YPTkJzbfClnW3QGuXriQMnqBTiiGinlVgab1nucanx2r2Cv81fqwpMav8BxWMjZ
SmB1WVU0kaRLlF6V/iX/Kmrssqx1p725ojR1vkwsM+lW4/isa7tBH5YuNDlRRbAlavOWG60xmXJC
YralLVT+GhxRc7yHtF82RKnIBW9uBaLhtAujxOoF3VBRIhcxMdcK3tro3Ma78ff9dlUVAWcvieWh
PouBM1GdahZ7bK9sCFqQrLWSHJQZY+2ZrgDZSEwvwj27QWtAWjjU+EQqe6IAgE1xXhXBQhEddM1J
uEg0SYayC3lBAgupeiDtZASdTjLBnN/OPHiWwlMfbr1w7yiXQvCmEpSIAQ8KExcL5ynLr9yrvP0s
AdvJSHty+ocswZAuWVTeCSx5msP6DDFgUx86sdiZ7oUYjUmNJQ6rXYtOas0ycTaO4kzy/lPyvkMa
PBqXlr2zqVc55FaJtqglYraTz5ElTlPDfwWJUfK52PoLY2g2RQXSxlFOmqsrUPtJWD5IFICiQbqb
abbPeJbIKztM5WNjzS1hlqhvIq1doh96JSNFfKuUqE2DT68yp329IuiKd0fZiQh2YcqP/Z2mmTDO
D6HrzRrmMQ1tpF5/S2wc6kxkDqk8txqj1yGE9M8okv1MluBOVuehoA9adZHEVoSY3fvmZirZcwyt
yHgZymFbxftBR8wktXZUcmSp6cfaZjp0ZBVp+Ipo6lQsd6FibmvzoaLzbYlQ0cpZq0l2DVEhVPLJ
uDU45WMA6d5VyZWJsRW3mFEWB4sji8mwFJLakxnIS6tdwtMVKGtRcM0ajYT7teCiC5SNk5MoT5lM
z2FgwGZ8VDU5fqJlK/Q3lPMMJrCaBZPCAFcOOd5GMP9LImUs66hE6tJkMKgpCPDkVSP0n1Xpzqxu
eA8slGwFYCHHtrDGg0VViMSL17WJt294UmOMRbNPSX9SGGMXw0dYsRsomAg5F6cDzFKxFKF3rEMX
btN43FoUAppvDQePuFoK+rkXvWlFcx4TnxT6s75uJonTT/Wy3kudeRCDdpUkeLrV/UTQngwH/q7v
rsX0IxdxI8neJesYV+cgmanajD5k6wamnbHBl4Y+gwtDhFa2U/J+UVpcA/ZNmJFh2QxbifrWb3zj
IUrFfStIe9XCRdVqOmLXYK3F8UoVv6v2Sp+oc0gojKfKmOh0LQZbjm6gnfLMmazlm7BJHnUh5MAR
9Rx+iy/f+O4danD/KinlvoyZ5Hvxm1xr04SoYjkGtvSXNX9TgUNzx4aSYbEd5xuh/sgqxXas7ODJ
i5pGIvf4HU23PQIGWw5PVY1PV8vMPDlmwWOEcSsRPnJs2q6C4YHA2Ci5JtlWN74yQu1E5TURYY3h
NlAuQyQ8mrTO8H7lE/H2Po8FzoNvL8cQ8n0sErJ3raZ6GBRrEb7ekH5FzGM0Ev2E+hpS9A1x17PP
+H62FPx1OS61YG+Y6bx4kiqQaNPbSnlyCMzwVYnx2mVu24KzCi+iy9td0ucqL06nTStJm6dl8DiU
c11DqMfqz4z3nNdddbZCiruSKm58UV5YydmkUePy0fBS9lvixWL5OeqwGnD3JZ1ynhVfZKrN02Br
lJ+C00xE82on2k7s2mmRXJLk7JjXULn2zlIXH2M9m2kuHmn1JTbgX5rjfoBCpMvngYSRoNztBkb/
KYHuMqrAkGbMaFfN+IzcM+nBE6ZMY+mI9XXqsQFnyqNY1WvVecikXaFYS6/BRg4JRSxcjByVnoIr
BixCV7DrnPwyZK6yB5MYoLPyv3X5JR55ZdrDWER9pmGCqNqeKNAQlhOAs1FVKXtbN4ztIDiVFdUO
JZp3LPWLNSoRdSyqBX827oSagvUilN9K/cgBc7yEGNtHH01AQa7bMCxzL7YHCDGltYyiU9aF+7TN
X5oXUUUryYhAkuqJIT3Qf4TNWWpUTt4YyNGiaOgGxwtwj+DI5Lbo7bXwRLfa9E9B+imrtCd1CJVG
o4uflIA+Talsa2ER8tK4HntwPTXCedWvo1iaWw2/GMJFyD4VuB5jr+NXOd0LXjU5B2SMFp1h4TaF
zc2RHUbT9bejOpNCoYVI3lSZQ1hFf06TIKIGGmDsGOI2kOkHDW/etbgP5ek99OyHQa0OiMpSFCWR
cfHN2EXR02KQcmBb1kM1J5B+on7hnfksPen2N/yOezDxDWwKLKgB3EJKBkiB4/VL1fgbbCpquWcl
apXCEyYlkX929R4jFoYbCQeiZ9G+R8r8ezrABccgEkIlAcZvufxlBoKU6VzQwIoES9zpW4qjQDS5
AxP9PXbXdL6UIcswRdAm3MDBwhBmbpvW6REbbDxBAPttiAtTRoD3MNa/pw9jJhjAF7izDk/wZtyR
mI0ymBFXyqYJlNYEotInVhjwWRF6zu58rZ8uhq6LSLuR1Q2f90/sS/RlxtYxFzuTFPLON7NXr8JC
WBf/B9Ui2cikcesWCdljpO+fVzICTejjiucUE1hqG2d54i/ph85QRqYr8Cx1IgLSPleTp39/xR8m
+rRLI7vOIorRQEH154VlORtAL5IGyuHSEdd+yhHvnNDP1liHmBgSS6S3FssUdbKUrBQwC792SMgt
V/gJTH0sfel/PWeemaWtcxDV/WXrf4teNAn9COs0awhwAWAba0ioE3xbzYH+mMCo3ouTHl/LULQV
k9hzWs3utVW/rCdHLcCdgA0NmmkDYxwf4FzBB1Q9+hXimgLmXsoejDe4iPUZ/Jcow26iXhnxg9Cu
nWxJu/Lvu6T8/RoZhHeq5PWRRaf8JaRreGLkSKfNXglemMMWT3V00BViNS8qetI8nKruwSkvKLpi
X5+qyqvggIxqjzFK6uqF4EoEXkb4pKt7jdMFhFrvGhS1rQbw0uuDoJGlob0a1OA67m2reGiDtZa+
VOytkXuIu2uQvtz5Rj8sbb6RKRpjbi5phDdvbB8GLDkzh8SM11Y872JOI9JHXrzI5Ysv71xpJ2qb
Xt0E2VOlL2t5mUbrzlxK8ktQX8kRb7MXP7tU1qslPDqwluL4EmhvofIYVq99d+3zDsroaxvdWa8/
wd8M2kQY0KLIiOUXgeu3ClqS/VrEWjXKR/rZgzv75JgJNfjrzu252RhGlF0fFZOMc5E6mPLNawE0
oiNVS8PtkOO/IeNHZUifci9PkkY7BVBWaHEfQ/AmMQFv0C61gDUmLTfb16wkcVMX9ZnV7ov8IBGe
VnuYpBqhnQ3+JHXbU+9d/CH+dlXD1ptgMTQr0tuRgwqTrAXrrd4d/V4M+68Kcju3UBB0oYkxicW+
HU+HgtOraW+UO7Ev93IdfCRw94o0nwVQ5/sRpI0VnP0ANoNSB7ighwKEUsUnL3ngvAFvxFrkYIth
Xi1bpeWd9JircbYz+m6RRVtLPAhxNCuHfNFG7KbNWm92Jme7uFZnnvwm9JjjAu/HnH7kPl9AYLfA
QmDKqdk8yAmiEfecb3vyD9gTk2SiShgxCNpMiD6NNURHqX+micjrN3pd07eFcm5GGVQ6UBIrtoGV
p0pz1MxzNAiX2ieOufWWmpvNZOifeSRPVSyQAvQ4BowDGrAhEbeWi2Cx3lrhZ9pjvudi/Rz7EyVG
oi0GGV3vRRY/FPkOSefHkR2bpAg1CO0b9gV/1lynjpSopuhCmMlIURhVaHjpYQuEIcn03wsZAix/
2V/P/beL3exhsidGg94zrxIeAmeBi0RtHpxkg2lL0C5oDbHZSCcyKdMzEd5JuFZLyCEDsWzYciaP
3BL3lXDxNHjA30ArZikuldZzZiz5I9229A/NkdliyDux1M4Vapxuzroou/ccZOfdD18HRr+EH0f4
zsvFp2VhAMDa6TfgvgexXeLbr34bwUs7zDz9WV+DtiZLK1hywA84R41udVkFWwAzDJXGdGrKW4Eg
cXIGqlnEgdF9yYZLnL6l2qdCkuzjsFTwRMKX+orSXeqhl0bVhwnGZjObvNKMyxbY16NfrnN/z2mC
WFjgr7l/jdjVjG1iPSnazhHnwjPZQ5ibwLL1161KRz5h7uLXpHdDXkFqJToP3Xo0Awo+RHfpU+jb
kwLA1W1M/9l01lEPpGDnu4FuXvEAxkF2YaelW+J6SaW1rX4ys9bhI0z29rkvVwPB4EJmxyxtlSJg
sekLEMW2WbPThKsXbPR+mcknOVhJ0YUprvaZbZNt+K0cC29ZtCv9tUQtPGC1wWlzqRm4TcGR7QSs
BeNzEizk/SBeTc+yvzps2OSNQoZKskWsnc4ahkB3KU3iuIP8Y+HJNzwR3wh8q/ZJYWenW8aRcvSN
nnG0WPDQspdmrqglvX2waMoXTYC/gLPWW0QaD8nTWFGm65rKbpKyFE2G8hwb5tzkVFsWbL+4Ggxt
iZmAOav8Q2pEfHz8e+AhhuJaSqAkg8X7onLws2LudG9th29QihGuRKXp6gX74lvZyWuPQh1hWmD6
/0XYeS23jXRb+IlYhRxuQQSCmcrSDUrJyDkRePrzQXNx/MsuqzRjSzID2AC6d6+9wmuIre3S7YMg
lmB8PFz6s7F6W3Z06YCLrCeuICuD58fQSKd6wkbEMn9p2ocmfIC/TnPj9EXnhnHxXGi9VWtEBAC6
mGK+XVFEFavyc1IHFHr0rvveHlrxsy97R4tIq0tI+RAnv9bJrXsMZKcHu9n00YMsbtOJhkss/dLm
2o5Mlal0fm5a3Z5SzED14E5taBCM8ZsMnH1VuLqi4i5DmlB05Q8V0Ne6+sfZ/FLmUJzC/fh2Niup
nYVGY85qndUt0SzQPsJdaJ1rct8xyvxh/f3rpIVujtJUYNOifZu0ZjOujVCQkIN13oQ9eYpnncNg
ZukPJf6X4vf75yJRTUXMSA2nCt8W+r5P4NQmUJNDpdhcVy/NjN8blk3dNpygurUvIVtDib6Vat7X
sWHrnWqtwqMondsG94lqC5Q0FvhHtS8aorPVCE443ut14k3SZ6jiSqdyt0J0pwtFfYC5kXRD13IX
SuckvcCGmHTcIcdLLHhK8aurkd+2Tptuq/GQBn4w4z9eXzIxs5uZVkYK++36MjMi3LgBjfGhgFFT
/aBDUr8Vh18cA01bsiupgBY6y/8uUH0wzerUGfFFy7bJHiJvKPgQqnVCOoAMCWDqU7/I7hrqFVo7
lQv9aKV6OIpgZ4naGMxnRZ1zmwk3EwaVWO63PgKZufBEXBZpsI5uMnkidzFmju39fCCsoX8Nz8X2
ugIGvUPSRNlAbbRrFj3fIZY3CDTi87+XRjQgf5mhNPb+hI6hD2bf+r8fsxWb3qxzJb5EhldUdzvu
oAnntckKalAPJ1OdBodHwHMSktAHwnrELBH1GwvVbNwb19Og3OQhxm5ItaCeYjCQ+oHiVnd0HqKP
FA9PwloQIqUb1BwBAfZEfzRr0E6xsyMNZ4h1ZW5zeozGxlQYWqeBirm0Fp9rGjKJn04vSXCaCq/W
dzWhEDOl2WFKb2OMf+qPVN+1qHT0XVkd0/JY/5qDrV5fivpuym6H+Rh0N4J5nLDEVXel9iQ3Bw07
jwDhyO3U7WPzeMUBKTgo+P/mjhQc8+oYzqew/AyCMw41WKmU2k6GxL1yrlR5q20u+t3gNcpDI9k6
NRX9OFBf/GQEy8DM8Mmk9YoTEWl6mG9hXdYc8LuoZ58HtuquC6k88CbyeyJ7NFjbdFjW7Cp9dmsx
S7ZIw3B5PiMpx/b02R4kBrSge20PvQufo9qxAJvFpu3tCRdZYs9hia+c8YbYJRAu6yra3XOhOIsZ
h3EsMGnWbhjQXt7SLR2wsxbBd70Vdrm5I9cHg4QI8RB0+yi4D6RtYYLQOuUxeW+zrRnfU+COkx98
rsrTQCaOhsGVG4g+b6ikt53u19CDQW3qU4CVN1cGptbYOaKsFSmb1r2IDs0REqcerZIEdlIeKrbC
Vic5VBQKfNDH5boRcNCx6nxTRk8FG2v5YsY3ee5JEDLkfTPt2lcl3ZQ0J2U6cpur7qTZpVnd6CsO
TIjWCvVicIiJkHkSISUELZ7cq20sbMTrTqnOrGfyYKnYzkESaPwCXkC0lhr3aloKwu1fUe5i75BI
1oztwod0NIUdm5Es2rb6VlA2obDPtZOU3qn48FZORtu1vM+ljQxb+I52fUSLWfBpjuqGH0vbDl6O
fIsIi9IfgzI/p0+X7MrCN5/l1BZxMDY3qrkvKncFgzmxhRcZNHId61wN9tS+StIhFjdqcxCyTXA9
FFgwkxIinAW6Jog62BnvSrxdsWENeFVLIX8J779+raKuINKm9m10dWJ8LLNDA39YtMBf1XC99HwA
eoXmMVR8TfEoctl0j5Kjr26Ecitc39vuWFDARW4bUaG6GbGBpadwXRJqdVd8TDDk4LmxSI9nUdlc
AchhxbEaic5suLLsxxFs13KjV46WeLTA1UfhuhbEXRhu02HTAnco3qgcFaa2ckP7l6t4iE9C8s6W
W8Q2jI5E8aRF2KThG969iO1jLD11dMSzO5rxbf4+1aAmN5i5rdBXRm+zdJbDnYQM09hkwtF0E+V1
bneDcqrHjUgncUWKB+4WaPU0eHUuhyeObgDul94V/bEbzvJq3cfbqvUU4PXa5aXMZXu0jobteGPE
nMo1Fe9ETSnuNNx/p+1Uueb4KzWdSPfoBbsrkn9IisHHicyi0ZMo3+FwsZciYMV0xO6Rc9pmy4xV
s9vChJX0qvd8pDR+icSLUm8K8xyra/oBKnERWPcSiYEloYTDDFPUNmg2rXDGeKqeofrvtYz4T380
UOI+69WDUJwmad8z99K5i/0AcbC6E5OtwloUbJviOOXPs3hn5h+p4oRQ3hWXbyKyHG7oISlrXldA
ioHDlEzvaT3hAbz49zgm+R2xm94z1wiipeKxl+4Q/Qmjk9XOFd9g4hIgw7cOFnEBSfeQn5C5B9Vz
PWHuuM3oq8J2MOkYNmIICEQjPBzXAgiXEBOBwd+00xr6Lh23pVZe4vLuqj0XwquhspiTnVDfchG1
2pq3S2WXgTQgWuCyjMVy6JfpMcTZ2KDn6U4fWeNqZJxhrpxu0cLQ8YBQaWIOpz/p4yvrKp5f9OdC
HACnrVH4jXJcdac8vcu1Q48nt3SAOZVqzji6Q3M0wh11dREfguQ+NAJrFfspVINGM2A8HILmEssO
ItYQQRWfxWmiyyitg24n5m+leRlXz3Vx6Ceaw92jJGIeVe8jfNVoEcqHOjzWgV8Ldk0uDiz/zuGb
gpYeDQ5lHWqOKh7yzimYxCanXrnyaBsbihoBS3wdsRg8sbVZuXJGf95h7PvMNd6HbFPGy91tEC8y
bELlBK1pDJ4lmkr5Jdsq00Mv7Hv9tIp8s6aSpzCLfBEQsVvdxuqnrtFbG4kSNCrW7JeJPcBQPZTS
vmtvru3xyk1KkU6boj0Z+qthHkJc2BQ8sHW7pofJlhUOi4BZmRewYM0W2zkBkxbRrZLdHG1pDTEB
mvKtWL2OwV2gbEz1thtOuY6Hzk2MEuKiA+/i4Yu/v+mNwYlraamOyJOINlLuTqIds7JwpWDqMlkS
Vqwoi4NjEx9yWIsQMNOtzC3VeUniV5BPyP79CGXIZuyJtytpOxR2BxGbGTx8UQJXjC4qJBZfjZ70
fCsCtkz9dqXvcvNNbl053dBj1eFisTIHFsdVEmf7KGDo/NrjmSltgx1cQoE80mw3jA5lTF851wD5
1g+F53f561fhqS9Aq0I5Zv4Bg4PDddOwUgoMRqq9+XRKPu4ekVLEaz87L4Tw0KdD5GVHAWJ9ZdP1
3vzUMPmuIPjjEL7xXbtGm8U+4BAWfxoSpgdLOFfOM/1fHHinzQ8bne9qij/e7lupPctF2V1LbXGp
qe6SO7QU+JtDadKdmLSmJeOuW2NtD8xpuMNDs94l/spFWLtjRbQqrzskZKP9uzAW/1b+/34WvuFT
ojKWpXSFNlbCg2En1PU7JbVHLC+0aq08zdLWJBGm9X7cePwN3cVqGiUjLRekNMa33Vg1zim2Iy3C
yQPRXkjJVGdYM5tYP1kff9GW/3ffhxBVlhGEqGzwgGP/t/aviqRSlNhI94WiWeZyD5ehK4pYeEiX
BitFtpwlDY+V9BLDL2E75Fexclc80qmx2ItmqC709FPCiyHLR5jANNzZnC2cmLrE8llgVp5+Oi9/
gVQQfQgijFwBQBgTq/896KvcpHQo5vlST9wf5Wsgb8VoVzHlCnAqKVIV7Hi0izQC/FCU5Gw5oK9p
21Y5mB8ijibF8DyaNmE7hmVSv7w1OM3K92ILZel+JZ/G8saYtrDYi8Jqvbm5HfsTUAo65Pq6bfqH
Af2+mNxeY18h4dQOkX6ku0oFV73r2CN0byoB5e/iOo3wuMHVqYcSJFvyq4BIixqN7QdmyzBayOUA
8SExW4uY1+mBsCG8bpptLNv0YrPkKI/WDFOCO5yJnX54IEMl3jQXGNr5qQjdGk4QQTyGuwCIdguV
ASKhhiCO9ZJKxo2ve9pS/74tvgCr75eMqNEJ1KEUSTRV/3f0s6rNpaxPgkOCA42cwiTWG/IFptuw
I7YhB30cXgAERPWSDupm5siN+uoWTOCycten7IVY5UrgP7Xv3Gs6/3B88AA5gO8HKCn08DRTUPCL
/XaA1bVN00iNg32W7PM2JzlZZUdBWETf3wUVMQzByl2K/qx/m4uVXxfjscpR8CWEXZQE5zaihccM
CPmDaNxnZbRrBeo8LTPXNZe7wlZyHIlHy8vt9aoBp64IZcXXL53eNRVjU/VWjhXWtOCgCtmpyAjA
hCRYdruVyM5KCd7bAr8MOd2vdFBolYBYUNmou7pDaMDhJb64EndTiMMHrVjIPKt1Mh6a/B26UA1f
AOXVejUf03F/1ZObKAf7F0jRUXs760D5E7DX5AkKuZqQuZLihMr+sYvJ2IH1K9BwAFQNB0gLV6w5
jfCckummhmclhbottFD+qFUr6tBR0LH6zvaR5rG3t9Eh202kQm2Acwdb4Q6yVPOBX1uyWkN2b97i
hO2Z0zAxNn7CkrpYhw+F10KKIkMGf8cYDrIObUqq7soA1iApZ+NDRx/t+qJAHMkoojV8h6aFM3kc
oZ02cLIqgg+uRCjnhr9Sh20yt1sT1iMZq3G3mVp6KH1FkAC1Gt5jbmaMdp4kZwGbT0M/Gark54P0
qBOLwxZcVAlAptIS4UyP2HIYS9uqExY3tBYKn0EcJXUqUyHMHjeJP6tA8BjzCaoIYnp2qbiDy1SD
wBUYI4ygPo2Qu3FRH6duvFEgvopdf7OK57uK6mIQUqJPrzJxh7K60WD1odiQ29ieJ3kvm/iqx+Ot
nGYbEQJwYNwH9SlEWDHjU6vEPzqWKUvj/B/3xHe1nJop9VTKZnzRxT2tDcS0VzclW0Jnf+eEb2bj
rN5zXAm4As4mnFc3Eu3WfFQo0xXz1lhf5/OysUdKQvQRV8/qECqP+ESlkGM6ZH6yTFxu7KxKP63u
s+YxZc+b2CAdcg1WuM00DySRcCoiKai2ce8I941iR7ozyMeyccV2Y+KjUm2Fwa9gL5MxEEOiWlf9
uS3Xeo0LS//SELqz7yAxQSG6PnSPurJGvAZHCyeOq3xfXF96srN4NqndqA1IIGm38yt4soDdHRiA
rWsoLJblOhad6716npTPudzD3p+IfSKQqJnW2Y0YHeTKjRtPLN38jQ/5MhE6wE6VJx/pULOUBIqX
c7Xx0fGrXfe9Zyjg3FaKI9V5IAZPv79KUIfWwyUxdgitub4Nw8c5aCmTr/cN4dcQ7B8CIpwn79+z
s/Zn0QKD5/8nvy9M87fGsNZg24pkMb5cWz+l9k094bqNBJtNTbQtqu08Q6F1MNsA4lBOXbmVgNrH
x9W0Tvt1SBjV4GSTQ6Ai3OoOzvKxoTWSvGR0WQi2WUfEGQ12ilaD8E/jsU02+nv4CJY3eSp5QeIl
JJWpBt0/DsIx2ua1l+3bN6gLH4xHTh5u7UyYzdGdYQcGA/Hfn/7r0/1xmauYP4DWwi/6MgP67dPL
YT8bhTJFF3n10qHAnUl9J9GPeL1pj+Ww8YEGl324LqyLdtfkh8BwTCKPCfsjEmnyrhLYJuRW7HvB
44hXQFu0ilzZtJHy1rJ1ndbsBEpyijipgpXXdlK77OU01DHmtmw8lbwX2lCqvQp9WonXacsOqCG+
dHiIuJzSn1Rwf7+vkdou8RUKYrhv2O00XVeGaErhJaH1odJX0uBFj7fK7EODT+ULkyZh7aEnwgs1
tZuBKI5N605kHDeHGv4llxIiE48GU+4gHtj2xLiVO2nGOOKAkiRuXVqWcnwvP1WxvguVZ/bso7m+
hvf4HZEZcQ1IjWfn9YtWUr0f6oIMLO1VXJ0MABgCYQYK5FuT1DOit9l7p4eskaxRXcfmQ2v+GnVH
K10gwlFyuy1pC0br1Ht23eO2jR50by7A+73M6980ct83gf6iVjfycAhWOzmhEvea4r1XH2RCYSin
cmdVPQS3ETyah2CTwS620m2KH8K8H4jM6JBO2HL1ycc/G89pYjfppmdkIHRgD1HV51J1SOmGc08A
MSRCg9Z/RSBW8jjaETED6w7gsgLtU3CRmB9g/bFkkSY+ffY6lBdnDjcDm3BQOKnyZla/+adN2Vfd
//3ylpE747At6Pz/rbIZCknSwqhLLkCj6kkuUa5GH0C807xGBcTPgKRDx7CtqYUBF5eK8Oqt7rRj
zlaqWqph9ALjr+rcUlK+hKoNfKeRtBpuQuKNFiqwWzXAdNbcMiJeZLj6sSPZB+QBmfEIb3mdo3ck
6Hm08qf5JvlFO47te3OTfwQEyvi4iRjrmiBRfMYnYktIHhNdLMp5c+bOKLWLFyiXEJVkqnBY6i8w
WK9rugBI4U3YlT9ZteB9/JeVT6ZYxZBRwjBD+kYpE4ZWb1adTo8YAwdhvToRweHjL/2lf8YtkYAO
pCr8G6oE6y3f0Bff4p980tEhEOxD/W9F9kxQdErmDdeUf71gGUREXHxJyLt6J0BlW/xa0uYIuSFS
bLFqWAwZJJd0ySXs9XFep/7ZezxTtK0HUvXeCa4lG2VJyzrfN+t7gn8Ql1mjtX7dG9bxlgijNYj7
DhTIwodrO5/QbBA8vsQ6kSN9JrLpjExm/QudKV+M9np5fv2j6PWvI6dSQct4CcGW4d9/m0z1NGvy
sjVLZENH1nCDWzqMtl3uU7+iMhgDf4W0NRR+KuCX7dsfV7n0/+/7bXvXTkGl9XmfXGiRVGfTrS/9
Z74N2ZPe9uyuHpINW4pdhreRlb79ZGEAvemHt/92k6V5pAmDiHKGHHu7s8HaQOms6A5HL8DBuyVD
r/LDm+hO84wLTUpn0RS2BCyApGJ5G29Euz/Od/lGxptkZblf6bEE9BS3NEbJpr8s4a5LeCkaWwLv
CG1zqlv9MbNHqPtktmEsbrcv5QVpxCMS0guMCzwBFr+R5ZWWJy1/0vcnZQ0sk/Q1NEVcwwk5aUs4
ZHlcDpEYqvdHxeJaAzvjKmksWEzW5yeCKNqTyVdGU3LiFT1YyU5sCfd39TYnBVG2+wshB8+0Mx2F
nxdpk08kJkZKz6qbbrSH5Lm9iTcDAak0VabXcDO+kpb6a2Zl+Poh+0C1hg/GYsNyMoGP4taCBcMY
wU/E6oCMTOLklkjb2a6tt7slKCjnt4wGwXrEMi42B+6SYLw6lh7hfIROGbZhS+eFBgNCai33GnMU
2Y5s2xyTwLz/XnMJyVsGKl2/p7wo0Uje8rLwimDiwnpn/FAukV7ExmAdnEnT5mvJYF0cXFBpXagl
edRyOLpzte5q626/Fz3ZOw/W8r7Li2S8ewDZbokTweeMr8VOAQzWWgxbFnsWtNxWeIcqk+9nUjCX
uWEJKVwsWl416/ERrgvfGrzU8iCIc8clkXDkyWdIcpwQjBJ5vVfwjK8Q5mB9e8yOFc961dzlqaSX
3DDDWDA1iHgzjsz2/cbIF5sN+xfmBdaVZCB2N3b+QVy1Q9TcGfopv0fwuU5PhYeS51CsCWNjFvyl
EwSXrVVmaH8Jcyt39W4JHCqYYgzCvrEGPkWX6EIg0tviHUMM3Adl01e23NJmOY+7JYcU2UrIbshK
TxMxRBWGM1hUYkLhed7zEn3Im3v3z89XL+ED8El6n82tvaRML4993j+27v71lQC0j8UqA7kofy5G
GUjBMPCKDuwcPILwbHxylwN3KkgEr4VVkGBlfL0iNSnz4BIVtgwDfoWsz2yG7cTiYc/LPYCP7Q6V
2kbi/ZfY6WVixkPQut8ej8/bj4fO/aCC+i96743+MhmkyWXJIcuc8guBbBj5gLNeWXuPnC7rdfkB
SJL3JzKK91oCtHN3icdd4v6+0s3s1+Uhj8uRPkOhsIzHW1BzgrZoSK5bHyYWw5Celt8QxsvrLK+0
RJ4RHb6TdktOmgqte3HrIOMPF+35g57GUSfXL3TD2+KwOi+feYnp+3cxrSzz+x/zMDY+qiQt0/93
NrsyFoPcBTn0NkaFLTtwzzwohyEJdp2OcC282poITmJ80pw2JrdBGb/o8WpAr0HnvI0vUE5obtiI
Z02qITlyGiHY9KZ6n+brEM1FvdDj0OrJ6SXDKqIZPh8NhMoaNUIx2uQyCWJ+m4/ARdh1kO1ayn5P
n72mUzTr6XF8y0iDpMPy70++zPB/fHBFknHSxDoPoj3//tvCh2ddF4mFGV5Mw+s+Ihc/KpTrwCfs
PX+K0hB/erNvFfwY5Rlgpx5ewulUXI+ivE4lL5e22GccDa6F6a3KrbZwzRd0p9JTr9/0opV8Gtef
lt0FVP7jU+savHv8W/CzWQqp3z610ilaIraAzg2SgifWegtRG/GvifXw7+HVl4/0r3f6VpK1eZAG
TZNhnURtOQajHSTxeoIokmifOrGtkG/xynOb7rKSP0PyeaEEyeZnJTeWqHKb07kvAtg4Md+P/1n+
qPCT81K7iRf9UNY8XWUZlhS+I8VLScCdWL5IpHPUJJXoDaxcg8bjeG7S26gjr5bNA2hlVmeHLlK3
c9+vOwH/TelKbp7kAnYSPOaZ7dW+yoeppyGSoJOro821hmTIFViORCDnL0FEqm596cQXzUBl1Nxh
S62Jn2bd7aWg3KRQpsTmXAaDP4wckoGLQ4pFu4RpA5j0v8dY/OlsfgP21axDLzRwNqv9tDWtExwl
Jyc8+PaHzs1fOwjyb5fNtypxMgdhChu536cDfI2JRfEKKiiJr0i9AEwR75r9WruywhIViasw2tQ4
/9o0jkW5zWTU/mgYZcOpzM+U/oGxmpGmAdEtk4QMnncy5J98m/5aYeLZAK9ON0Xcqv73Uo9kdUpX
EXY5IRUmsGKtraNcheX9MozsKQmUIoZJiT+n4VJ1FbytQ2SeV5XblW99isjxJ/rdXxo+aJpNnWYG
sw2eSd8GMSpEoRBG2l+tY2JmxxBhBsfG4CfdkP7XOf23N/pWW2OVnYj9LCv7ICYjeMZ0gbLWEMtz
b/4ylj4/LgKQi+IbLWtABRCv9fQ6KmAgpd/MiFiuEcbBW7FJPYmORSk8ZcldYxIknayNVrtLouFm
Bdt8HjDZwK1y1m9nwa7g/ARmupbL3O+jztWMzu8m2QnjDPsPSKrz7Zjsoyt60G5rJp96+HGtPkTW
vOhD4GLJxIPe7qQpw73pOD3FEjAa5QhhbdfkSl8YTAZbhMybg+wk6g9ZlALV+j1mJoL4OkCa5mZz
jOKBnnNDRgNtFdUonHmeHKJkNiKhY/+++6S/znC/DfO3PUTdh13ex5xPGxoYVgmV32FYiPctEZ9s
HpWTfiDCBJqzjW7mFlogK/4Ph/C3LohCl1CRNYAh8Yvx+dt0Xky6XlfDMJ+bd6ib4WPxLt4KW5P4
VuLOfLxz6YwJVvusnfRLf2fsfnJ/lfRlwfg+zf9+BN8uatHspqYU9fkc3K/QRz6BJLUPnMP4Jn0l
72APGiH39JPF9+Zp9ZG+TUgX4l38RpIjW2DqvUNyr96V0EuJFIOJf1Fv88x6Wu3iExFNO2MjPKp+
5Ieaxa+75+GZlMr0V+bj6BU0y+9gpmUU3awM8XqGs0hWd2tnGKsAdUNgsdjTRKywH/iboIkV2VvC
PxiW37Uk/OYWWJfIdQORmpsSR63JIrxUYjDBWu7AWfBCfyA9JpiclFd4b0pLRGFPRxTgYEahZUG2
1mM81q3xRgN/exvgwpguRKbpvgUpgJGkeP3KSt5ycddTClPuL8E0uMNaw4Seg1fyABzx8gCTbXE4
Xsg95ksJrS7YzscG4CK3cCnI3hJweupSZz6KR8G3qt41zsYehsPwi7w5Fk5ZtQzMz6guDiOpWp8m
tOybHu18i+9ymnhoWQVfkZ089KYnltvWCuwigWkQ405lRTfdq7ltz8WluZeBHII1n/0UYGZi6a+o
mUHqX8C95zVS7vJD2gg7gi3WMNSIAs8tiDO3GM48iPhf9j5yBRH3Aqg8t/VpPJV+ciQpjMWZ4buI
R4T8AeAZqRaTF9xJZ/HF2Bs2u81L4fee5oe+cSu+wAvzkAiUp+xiImGwpNKqkKy8BmzUakswwPrQ
klqA79ll/ozfMcIseLQgOSFGNy/qJ46Yu/42uGkfJ1gUrFifJGrjvKb+EOcg/RW0+/02+Dblxs20
Mo00Gw8dDHZMe8Lq2EmFL43jXkynfUADQ6ObhSntphZIwKYLDHEznFKdJny1nVCnTwnK+BVxuWWN
kjrc0mUUW2x5NHp+hhWZRBeurg9YZJwx2XJrTdsb6Jf1jsklLZGfT8iZae/H+eMs3kTEFyTjk2Ry
vvvqLJT6fadcDybsnzQgJnChUGbduYiDtdAEtgLXuRYOPVBnStejIfNGw8dubtxGTm5icfLqno1L
3NsN7Z5SXd3Lwb3k1TEJv8q+MLadib663sQhO/8VdCecOyZikcUsdDUyScMeOx+ayKNOFl/4JPRH
pbpaVYa/YbbLpWI9VrItsbGU+ifgXuS1UPaOkXHB+9Gh8lgLC8tHj+0huhNNyBIdJqsjIsNc9czK
sAUD8UCVesO479vLhNNaxRk3yicJhqyiiDZa3q0yQLIswdGGej3QpBvyrdB48K9iLbYFPnr+a4AJ
loKpi85qj/GhHV5FXzM+EsTsEn48KxxqBv2wKNlryvY8AxmuE0fsPxuyW6SYFFZ8jhHjZFh7iWro
5DRh82ynBiemhCKvMWharadJg7/AFA0FoA7udXOPhZC3kvCV4QhJkG0GZVfITzN37FSX7nVywoUk
kKxcqX1KiUI2r7tgMSdCjxdOiqeXe6wY1O4GRzD6nnOHT35EJ2v1q5yHdcf5GIwYL32y6Nmn5V6Q
ASjByFTiHQ40htZaq+Et7PCer9ivcup0xOkhS3IrvU/N4xTD4ibIMVfuDdzoBJ3VTTEQfOiWEbxQ
JdAsSNe4DmnVgCeLQPSh5A74kHBO6+ohZVOVhyfTSFypfghTEuenW0F60jR5zXXvQk6hBQWrXpcd
RWC5HNgAt7fuXIMP6dp6FsONpkDpRC46IhKZZP1Qo8DsJ5hdzbYq2Hp2Ja2QyFZ0zYIeOCYhEX7V
JUlgsnNXCZCPR2DyTDc3y4lata9B8iLowL10CHR9B/KP/0l6wpvHKaunEFs5M3m8zhsDFh9GP1N+
0KXYyTM4lpU/syc2motO4VTqzUbsDS7NNU3GEQ+fBJnLvxd55W91xu9zy7c6QxUjc24TmrMye0Is
VWL2i9yXOMX4K6JOgfXWBGpuh13klsuUj8t+eQDeQuX6VjzOx4hIoNmLFLf4VYs2nIzrpXXZLxm3
KUhF5FCP55jmv5kD1mIWNMRk/IHrRlH0R5lAYpgC2Ull4wnjbfmMvxUqg5zJYzlCNcBPw+9BW0VX
BRVdIE7ZXhA9IERX8jqX3bez2DM3vurqruCMjnqaXY2fYTzbkqO6KOJ8HNZutMlKztE5uUOvsDqR
c726hVuwOgUX/RQchK1xwW+PprGb+ZpXvypbzVO8yk6IyY6c0F0hoVdtBHtbvI685fvgXvbbje6r
pMzIvua0m8grN9jqewYEPIX4LTfcnBbnVhInAa5UgKsleNvklRCg2dknJmC2avXOYj092+1RcIQH
1QW5dQCO3dbjA29LD2zXq738Rd4Ubu+pu8Kdyb64+sm7utE3Cyg7erOfbwg8/tDdgYGAHPGquqCt
4+syEvmx8pt9tYfJj3+1wp/L2O3G9cPKZadr9wSFX090arCfXcYaAR0ALbstRrN8yHC8nl2ZsYUb
y4hC8e7OUL4BheFlRGtUiuFOWct7yRnuBOe6Z6nl9Mjugj8L68EWtlx2V1e5yNjTOB1vKZ/N/YLH
maBUNC/w5e7s3oF18YXPRsC8GljsTbm+e4vZ+URrkXM+2+EODH2PSYctE1ysvbKIcZQCg1XY+D+u
VQ6Blq0zOVcw9vmOrvbrMrDIJzDPTR3itj0NO13FofEIXYQfu1Nhq3usWIHloc+z0RoBFnWb0zKT
0C7xXi0YdWudlmNkoWJ4NO+//zEjgP58Xp6IiIBeKbngju62Fv+h3rNuzh5W68zhdsFVMB1avl9c
fLFT//paAO0TrIcT8L0NR5zP2X7B+QDSrvgITH2buUs3gFBfWgBYRzjxBXqdvbwkx7ReskbuXpbB
JkqH36BZ5TXgCpGisfQCtjzsPrO7W55uF189hOXPyh1uMdbYkZx8QMh6WIZv6RvQUfB0ugsVj0ko
C/mGzwTYatfAPrQW1P3yMPlrNBHAH+r10gYLAMaXNpjyoa+hZX/9HACo68elpWWcAzvA3YcHXXe0
OKwb7y5CvMnaQkQ4tANAdm1/9jDYeTcdautjvBYvMcDE9UILEbaPQ3yenfqLD7p0utK5eHx2HLzR
3caJKUTFbb0Pz8mRPjd6zuC0umgm4HmcL1158J5jv1e37V7cynyJ23yfLr1knwjwg8GDa7/fK27r
177k6jwClbVL5eS270yBwM+yp3rzVvYaB6bDptr0buUIt5hj7kueszTzdALFhw1qI7/ZVE7qy1vT
W3maO1wKp3b70+wIbu4/g2duF9iW0PHSHrz+Fjd+vkhHW/4iFmKbutF25Wde4wEsQ6uA5e3ghKi+
drC3LNkx3OUrfI422aZwQPrJMnFZA92Vh1r9ZrwjrtZHmOD2QDrJhtLc72ktLn/5ra+45jYh5Q/3
y60UW/1+5eHQx7P58evz82kaS992r2zNb/CK/iXxz7CVOPylpbJ0ROJ7zUaQcoZP6Tyah8W03sHL
1UUhAXHMDR4HPoq0uX4qu+YQbcH8EQfv+l1xKA7TTiL6GjmksEu2nRc+dS//jUDu4qT0ArGaseI7
L3bNZ+yLHSBzfkqc7j7lu+wlca5eSAMDUcR6aYyIjCWtY6bnpQO6mGc37uLuz1R7Yh5DPyUvPdN1
cm/6PGplZV71OW2SbeIsLwvFgK/+9r+/S/t6xB6Sroi6XvounXNdc85DL/ZCjzxEl3O7ideP1y3x
d6lf7slzXNIUW7eiI7FWHdFb2ga6J3E2+jsGm9HF1setOLUFbAUTcszVxS2WOxRCCXMuToQObtNM
K0sXFz47J3w5tMIz/WkHF41w0nE37WinMIYbJFPH5eMYzrK6NDbm4pvl4cvwaZwB9i6OsEnd5ek4
XS9tiuVCu5R8V3kU/dMmviVP3f2vc1Ha95zoyTa92RGdnHEM1oNLHBYL3rhBULeZNit/5eu+4cAK
+vpdxczOAS2/Nv3liP5duIh/ohMSFFKFFAssgHRZWP79t0WfkJT/4+y8lttW0237RKhCDrcEQDCT
kkUq3KAkW0LOGU+/B3xxzrKssmrvvule3W4zAT++MOeYs1LoEy2Qcc0RtA6eXr1EI0dPci3YOGkv
8rdTv69f0yAdAMHM4nT98zUTcZLHvDKrJUJtZjuouCNrphJF5HFs143micb63x9zmSP+OQHhUyoi
+ZcGgxjx85yxE+M2byRCCSx6fSbVRbPryUn8dnz498p6eR2aFab3mJM/60KmJu9TKa4TLLVn5Wk4
Ze9+44ic3iDgWxsXmTetHGP77w/3xYiZV1UlmXw8hUCjz/yGQJ30Wqsl+A3rvrOXbB/Wpsf8Ft7H
q4//02uh6AJDQi6g/um3Y4Zr9UVVwZRncbwMSC+/0UqsKb9NEfp7bMXHgngCJkojhFH6NLbKYmVK
QGtPl37iSjmIs9fxrMOIgG21whT9oKZrZEL401u7BKj970/61SWDYEs1pIVKQ5TCnxepX+SjFLX5
79E0d0WbYQS8CsE3VTeUmC8uTUZ2AM2RwSIR+3QDhmE2hBNZs5ATM3os49QIAsIf06Gp2RjCWy9X
bwWL+y495QO4Wdai5tkU3KCytiNsTwN5FPJrtyzAYooyvVlIcxzdlbACov7AlW8XOWKZOX+Einjs
lZtfjyCN2QP0jMfQAw3U9GqJIU2EeSI6hpnaxb0saFDDr4iVtwG7xWR80bFS50lpp0Nl+9mHiINc
SRkaEmyR+05ggqI22SkKzTWXUT+Fq9HP9rWSPaazUYEs/SVBqB+HEATouG2MpwX1OIwo5P2nBpNj
Iyso+JD20qsCAw67y0hMWIIWyQwj3HGha+xLveYz1tvO/zAm0alLNv7Di8m5PUji2mIqgDywyEvH
wPtbIHuSS+msiPNdKwKCqna5bpyVvHPEdnoOwpHSpeoee+ElDsYtUcq2GIAD0e8CGbUA00aF4Vs5
ZtewaNZ1iLiOzb6fCJ7lA3/qH6WGL8Kk3EIqbDJO0zM7kt7F/qFhZjLL10nfYA2YRn2Vtj+LgAxD
AS6M3t6VvMu6AN4uBacgRJxV7EreuwrUKhdKRxOPPtvkjjja4mL0bmTRAkKqaWv/IJvzpiO2ca7V
rcEFWZrVe5/APkhaLyt4QHanSLuTTGYC75XU2UJ6DaK7DCIUxj1DRjrSq7QSLPXK0FMOjWWnv2of
hy9Ke8yLDru14bV+GCI7vUz8B/FWUOOiXYANZzylv8zdfKCxIxXuUp36Q/mQnSY+33NxT+yx8BPe
yrp51W96BUafjo9hr79r0GnUKy5hGC8zwpWpsnOiGBgQnnMsRgNM/SjZmsKjyHy1MMxVyYV97vAn
xJsJ7jocaql7yAUmb++J7DMcZlVlHgTJB++8VqrIkxhN1P57gE1/pPv2wZMlOvDvBrYoiqy7UX3T
WZ80aNtzv3eKWrsYeuL9JtFbzJai4bCsVPgRjVQiWuky5UC2m8xR1QGnnuomvgUUMHd9VPjllHj1
xCQhH7xI3iYqrJyBAqmwdgPy6VAJd2r4IzN7JsKMsiOJ67oiRqwLjjoWw9IkKtqK7FgLIFNjMfcD
1wjEh9AcmQyL7VkxUttXapyusxcnIW6Eep9oGE70Av4iVayvYa5kunHyQZLEBu5RyNGBcSmDmayj
1niuCT6tjMBjiUQYQrxuGQtPDETCIXwWZ9mGTx5qyi4u6p3AlB+nbQpzR9d2mgo0rSQwUR3pRtws
+0gjnLA95muo8CZ3pjqj3amlTRThqiGGVADBjlJ5Vq1Nyww6Np8GfHoLirVsjJXf65gP+yNDuGsT
UcTJhMfSxjLf6UdpE8iEeOIqNMJorarxyfJ/JD6OIBx2GnTpDJdqzM82Si8TDIecPxmb8qlKcQNC
uO7KbTilW5zhlTa7rR7Yo/7DVFI3AL+qc8z1lTNB3k5BN5o+V9/ECgJ9BiOtJCP4iGt/wdkKluF2
NcMwQ0dHbmQcGlPDg60U175wJ5qsGCAhp5W+Dg1HG69q43F9sZhonKzTT0q2FcZ5FasCW4wBjbdp
a218iEd4BEgbhd4puRDinLVv8TOWmI4DyxZ8aZ/ABxDCEs5c/5hrlKaquU18RBsDLVn6wCxmM1FB
9qm8iYb8OoSCJ5ciZN58Y3ThthCBkTTNU5+WLuTOnw30+BmzTI8TllOoG4QfxnTXNi9xkTwkc4+o
jSk8+5ccyLJYjL+wRhRCsI5b+UHpgPvwIGgjr6d7yBg2DZblKfFJgEk1P8WlsoUAaodDh8v4aTGW
qYV8Eabgaca3MWboa3zyJLrpSVW7lY49JRd7O8iSbdeAGZvaVQ6OpLtN5XugJut0NJwFnV7BjWYr
fFBQtGs51vO0ckaNBhXHlIhWrJZTe6rBkTQ8TQKftjxvvSoGu2WRxFGc63DYmGW8WVD3M1uZxGSX
Yowbky3nnCsncDXruB9OKbahLK7vWJSuTIxGVmQccHsrJpNhOuGeEVMfuKx+ncBCoN3ZRUN2GJ/C
UinfM7AQPGFajaevJL2KlcAgksVP+zynM/pbkfbkR1dpHhecnQTXiCeFnCNwhZanskklIrkpfvY9
YSB3sw+HojyGjGdLARchd48BllDWo5Pcd17NFL3nyRxrLKnwXlgYaVOEvZDu+WEZyIANy/KnLhqx
tKlHkhc5L5VVUKDobdN9lPKW5X2nvCnBh2qaTo3LIjCRRepLBLABC3UdZyh2WjwwmaPzkOyYnJb4
OotbbRxM1WvFdBv1DH6MgxGYIIaAgREsG8z9Q1fol7GLINDBQtF+mAlYCWPe5SHjInQXk4lhSbi2
g6tOFtwShhPBkg+AcXm4a8yXSOHHFuPD8obNFCqa6KZRRz7YbOd4WAosGMmmTBhb9IOd9u0DQiYl
s34MYuqqxstY47QlHrdSlbtCXKthvRfzeA3MeN2A15qKp3GM4SlPdixr6ONZkseAt/OnsiDls/OM
4ThYBRVRdYsywRFLGJI1bXwB4DKIj/jPvOQcg/IVMFUDJ+8ZMoXmvor0vZk9de2PYCywcv2ag+bS
ADmOqmJTZ6YtQEphx0MpJDs6tuWF9WzCaoPeTn1C8MkpMWbqA53hOQajsWu2RlQdGi2yQ/w7gfaN
pOJvRQXwH0XW0VhblOifSUVKEbeSMtQzPJGYR9crKRzaiMjgEJg88JKnfxfJv2vwz40VAvglZ86k
i/ycAm9I/VAV6SwdkrDZBlSwYrekkQS272s8liMUNZMdlXdNdk01YvmioxpPrsgJ3cbvAc7wWHj/
5i190TaQeUVSOMntS7jrp7YhlQW18us2OdQWJUhR7EBpHk0Tx0iEJJV/RzwEB5oNWW7L6B6kOLQ7
89e3pb305RtZqHpYh1XawU/qKkHmYWlkM3oK7Onm+LpUXA2wlavYvJfIJBTtbgnCxJ7ghgpWqtQb
g2/atS+uhgUWCdRPNCzimz/5l309nls9tKajAkm/8GPWLm91fJZbywnLYNXAgvzm2/9b7kRqJCrF
BYWrGern/rDAWxlVHdTwp8ntL9lmXr0/MyrJv21Ev/h2l1R6fPmsqojW+/TRLDGlcwry4iTBRx8l
UD3EQjL0KpOt1H9Ew85gvEIuRp0AhXqafXDKzTf32u/G+tPV/8d7+NQjZmEwVVI85KdEAl+A+91U
17XfrK0CXEnw0Q+hp6GDy09djd4Bz6oyHn1ptlMrdtorLQwQg29+ceWrH0AxQYctAx1WOZ/6ya7r
YfsXSQKdvn32CVhm9SI205n4JYcISJ94oAbiYTCxXAK4XSW3BjHeHDMWi8mKl0VXgPswz8HuMRVS
R2/jB2oNd0T2T+S4ZKuhxUNnJUjx0TJIdeo/fIAmEYb8f19Jyt8/MHExJpZ4kFhg18RPkwYlLuNA
jOvyqMk3hcgNVWEEVyMXht6P0sYbxcpZ+634IlrY/GB1oLNGYiIgK1yK4ibud0Vpeo2cozUKMLZ+
GHAfReQjhGJiiTWeM6lgLaUY67J/XsiGFQdUdi+wD+7ND76If38g+W/J1+LdUGV2bJqiky7x50RB
7QYtreYIA2e+n5j+hYt7E2IQzZKiuVpy6FtXJF2uPHX03/WTMZ+L0NEBjABL4skyrXTVFbR1dVHI
bbY2GfqP/te/3+TvE+HPS1ohw9GCv2yZMtn1n771LDWlSRTH8hhhLiFqa8XmtJkpFV0pzzYJ8g5o
a4hE/PlJHVqIYxjd4eeUdDKa2bI3P4312kRbOIP6qdjMGE4kHJhFGJRPmn6ugJqY1qOQiMdYxksv
A4UMRsHtlPeMrba5hTbAahlqFVE74Vh5BhNoUzxJjQjGqX0UepZW5rQNiEJZfkyluY3yHk+tHROe
8e8v4wvIICw2UeO3WuZaTAD+/MX0bM6r0pfFCwCr/JkKV90G6qpbk5RBZUUwVbij2/rWXfbXRIhX
JcPSIPOE8D7x0wNsGEa+IURrx14ETj9fVSRLc+GCvZm70eb7+OZT/j2B4vX4F6Ysw2D9/uknryA4
RFEAVfyGtOeCFwwDBcFROBL+/ULysgT/89rihSwJYSU4FYgFn15IVDNzqOSwPFLz61blWjF0m00i
3cXttrj3I6KzqrSAUTYdM0YfBffjQBHaFtrOaBnZ1/NqgpxEqB4UTJZxU7NKpvtMuU77occBwzio
Tn8CzL7lRIn9+83jVPvm3X+6fQMLiaOYl+VRzJObYWYO74MeppKQIyA/GJpjE2IdUDRH4ZQSoS7M
O/z+hxipiU6qUrubfxRDs9NTpj+y5kyqfkCPT+hQ2OhrCckKq91cM13Qa6H8xgQwpnvIdNsgIcN+
g8nswqKzflg/9Dv2Lo7okXxmi/fWb7vCa3oUDsIhQCS6HXbhlhX3CnLk733HEi9M6OmZ5w+eNSzC
ruxGe5BjLK7J5ML/A3ihXEmH5lTcLxtZ8YZm+gkI2cbfMWthXbK/Gc4eWcWBpnUVkYgK7sx+O5se
cIKV74WX7ETkwmrcJuxVOdhsyRsx8gAnWmGlw3bxWBznTcQ6mJ0nJPm3ER4W1Biis28GcgH+nbcB
jQ4Hk8xitzlJrHhHJ75MrrIswu1idVz+iMBAiQmGM9yIi3aWza9svxw725FYyFan8ZCdihM2TOvJ
93wvuo/u0wdp7XvYMie3PcDN539S+C96jKhc6bfuVrwaP6EHVxkV+mpSrq0w2CU9bcE4SZ0fcpqb
XvtgRunNGI2lUL/0RvQUd9FDHIWOkKRvAlejipRctsJ1TtSR17NjNZIAIh7EkUzfWEbkiswbI+ZJ
ujLc9CJ+7CrLjYJlxEn2Ov5edRDRINKVJA+SzFqwS7uRBowIc1R64pAeyggMWRUhXuzuhOJRGbHg
MulKKetkKfKsLLkbjOgopzAm1I6ztPJaheeJqT4OQF0tOpS2l3ZzGZ582VVbzFt4p2caImIFGMVi
9umWbNVgY5A7YyQZuVHRY5arRymGllLeenj6p3gKAMt1SMPFI9aBp7Hq6PZjmwgTSGZrtTqTv6NY
UDE6OrslU6gldAoPq45nMA3Ihck2Mpl2JtbNCoV6OaJhRGUlJsJBlt5IUDPJ4DHgsRQTw0vmTf++
keWlKPt8CpnLzsu0VEvTP3OA/QzfRaaTC1er3MNj4CacqkLPkBKPjKF0LNuVGvU1w5eFkmqOj6NO
DTcc0uq0KJwiR07wnFUTlwO+KO3YVeo3R/IXjh+ADiI1tAXc1hB/F3n/3crRjvZDL2hHGlpQH+km
Jn4sIchTET8I7gF+oQ49I0R2yszRfPllZLx8nJHExjTEoa9c6zQ7qsFNa03HTOqdyU8zMN1LsSep
CAMMdFolKxy9RyNVkwDDGlp7tqzmmoUjW/zU7etf3SL6I+tMuq/bdj1DiPZFE2pmuuEo92TgejMX
CYneuP1XMYOpf/9Sxt8rGDZpisazd+Hhsrfjl/zPt5AUlhUbqa8fJX4klBvBr7bCPqZJTsI0QCC6
ipklAYc1gUOL7pGRJ9FWFVLjLOi3erxHxGagPYLuJnkW2AfgFAbD7vhklosFIssPrfFiMBDmNBp+
Wvoxam8jyr/I4CnfHubsILDDLhJtawmM35n49UyIIajOqITD1az9sIw9iaopDJd0hFfyq65u3KGS
7hjpU0TRSghOkp/AO05pZkvqeeLxRRg9fx5cSVM+VEW0pU3tFjR2dAmwXQ/Fz4JhWpxL6yT7pl3/
/YT9dO3jIaYpBlRAXf1bAvafbzQkDI4GKU3uZc9gqq3slqJZhPZq1yUCuRctseVxmxUQFy6+hD3H
Ccmwrj/MlPZ9BWVLaJ3vDU9fFCC8K6JGNA2FPMOEP3/nIQyMTp5L7VikjLdaR+so0vsHMj0sZZ3N
p4xSz/huv8f29++D4I+X/fRALwcoQvosEKpmHuWqOmtWi3ufkxw1SSuvuy7ai7AoywJVW4BaYLS8
2rxOAVIoanJopp2cuUvMeVgPD22qeWjsV6VGEIQyepH20iyBIQjSxzT1QI3bYjk5kyYCIx3dOs63
iYT5SHTMEmX4/Ngp2JFFVE5Fc40RE3BFzIynG3g+Sv7RQzoZVDAePQPK+QaRsaomR5gbGMw5kp1r
k1t2UyH+QsAaw2J9Ypm/tKFDDd8BsXMUIQXzwhqoWHOVmHOpbbOqTXkjBK9NmzG0BTA7o5Jsdj6z
iVxjnj0AIk7ONZuwTl7CyHamkrmVIW5kqCYl3IcoByYRbcoJcxjGWp2TfKZLqXaBHj62gLjC7DVB
8NwLIKOJbKDv1BOf4g4o0Ww4OkzWoXqP0IcvKGsp5Q7wxb3kR8yME0im7DfawmLWDotSv0gYE5ev
XGxffFXHzKytdQMzI+PqEUiyOMHLmIDxWjfg4DtfblgREY/ZAbCEDVknjO8ZlC6vNFXwL5uXMeIG
aCXbCg6DUPKE242l74wo2UkZ4xdXGzRYqJnLRgTrek2l2Wshj0QAc6RW3g5WvRa4LUb/Kmn8WvWG
UN5SBl7PUWgZhS2oR1kJ7ZDfWzMUj3guXDt8t1Rw+TkhGk0Orqk+ObgOwUtBOmFjpLzmWrUurbtx
+jVlrQMelvjCvj3ytgRgpV6ivwtk6GnasyFcjLHAu+OKGTM1yKZYe7byOJPF+l7yM5HfAyCe+TDf
kDUrzwFdXPDbajSBCi14HCvqhXQQR5XfSaPyzMa0hzR1xsLgEYCeCdnuqAJGrq+tVv/wrRbUR+Po
4Ep6Xd3TSthZxpcF3AJXQzKdDcA9qma8pKF5mRE+F4q/NZPguRjhjIvMjUmNLTGHTC2SYI5uQ34e
YOlPGVYmDGtREr3y8WLGDtrSfYovEpLBWnmuJOxhMRl4Pv+RUXiLDq9+k8KrrDY7U6jcqR0dSUc/
COd2YqOX8HwrGnkbmcNW6lpvnl7SBINSlB+htsMybzWs0iW+Y5SUcol9IxEdNAB3iULuQxkeyRSS
5StMCi3Z1J1vdy2fAE2dylcoCODSMsnNEYp1Ir9/Ytm5Oq/ESluXXP9jQ6oKw0UlKigRRnesrmVQ
okofHU1ClSR1+56x+PJth66ol9+xaL48TsmoFZn7WaDEPx2nfl01Ixh7/TiID2NwqZEw6Gw2PhgN
Q41yhRkfl/mNu+IL9yznNoMaOlf6ZEbCf57hOc/xWEoGVhzGRunZw3skuFgUcs2P+DyhYfudvLuS
98VbrOzrpdVD7D2gIft30fCFGAbHrMRTBNEGXab56dM3STQHvu+3x765S4FYAT3LyXof72SkBGL8
2sHsq+vDEor471fmL//igaIi/JGQ4TCA/vwdRIEcKg2o+mMIwBbkboI/ItKfuu4g5z+D+lbKZE8M
bz05kwXg3Fnwt9JiZmikTaroP0fGIJZxSDn1CKAzs4clrVworznzOQ1bUF08mIOyShhwWcj4AvQX
fIdt9Bo3XmTeQpbKJrr8Zn5lB+0GvYo/gOGNxUrPoKhRVDSrh8WfBypTgBRcWdOm5q4U+EHinn6n
pblKd004OgDKcECF+2TCN5RqrIOkA55gUb1LYv1oxr/MCLPTDI6sPPe4zLX5XTdsPwRRMZ96H2ng
fJ3SGw9EWx059ZSr5b/VGs5cykl1tP2BVYyhccJyeKVoeTGYhkXuNNN7heGq4x+VFi1GiSyl5g7t
WAmNrKOSF4jyavcRa/fdYk7pNIB44b3VdZCztzNrwtzwdNDJ2ZMZ0S/HbHj62VMN8SOv603CbZf4
AmflO+5JIX8OhWtPnnA2Ij+wDknwgNNM4/xYdC6FxM4KcW++F4OOXrzFAquRnB3aPfOvsUQ3MI3H
SH8LNd+x4gKgHmmj+dMk1Cdl37BtJTVyGjkFTRjn/gyffX5UYKUw71xLCkrgrtqkgO3CpU7s0QeH
sp2wHQ4xGHXTuLVmYBb0gG3OKj6t0SlnbJGpdU0WqplFXvD9EnsLVEspK6cEZVbG9wPLDSaFqUZQ
NZf4xNPOqiF/ZJDJO3auWfIuYtU0y3GbZ6qLGcYxyNLWI/jFyEnki0+Dg7rBTEkJKKP7oE29ND/5
TbZus1850+w4ThzBCNy+2BUDfZL05Kt3DZv1Ltnp0q6rlvzma104kjx54YD1k9ExEZEcxf4IfKLG
0Sv/MMNfsnQ2YNOBNq/1FzXW1gN1yxBgU2wg3/moJiviVqizCYl3uHgCYyv64GixnPkIH6wXbild
O/eJF3WHILvM+ntYbkvkE8ajFVzk/jWr/TWBcXYdkTKA1aLdV9a1oYWxNLvq0ftIRAwfSTzXh1vS
M8qoTsy1V2r5KqkvaUMktgoZJb0X5QZPhuIYgNPMCBXqeBvV92UoHYb7IbmhVzJVVKXlNtH6gwR0
NUHxWZxwHJqrQXhJLgaD6RnOf9w6U91tRVRXbDELjLlSV+2GoNwZCSvWuXpmlXOOcT4JZuCVCJQt
me/MXCrJZ6W5CuiNVJZGbRXe1xjyFXJKjfLUT/5hCXiZNXPlNTmJaR8CgpuxJlrWQi+wDQeNJy+x
3iKKy59TjJwlfbYq9sY02qZybYxzLr3M+Q2wMwYmSBSOzrac1ajt58wlCEDfxUifqkYCjt+vm0m9
D7WAi2GgZ4bo3PFbU4yE0fMgEKiRbWqruVMtj9Tufn5Kuo+JfWSskfT1o04GW8GYfCB/z9XrwRby
+0TgsTGQeirDXAhffQJmq4DzIWWpo5JgnDDr0kkuHkBfCaGby0/k4EC3G1d9rTI1e5Tjs8/cIC0U
DqPGTlsSfzN5n2K6qhtClCYZGZfi9lF80KwBXzyxojzr29l3Q5QRo/q7Vj9Jxa2AXF6B2CosiMIt
7c9w4HtKMm0tzCoJLK8q5K2lm4xLbKJGvo704E3JJA8e+4QKQ8GYNILg1dG0Ak9EsDd2i7mNQNZ8
Wmv+m0axKieX3EKTwmK/CTEdc2dqxHwOhxhux5j2VLG1q+Hnm/R2r80vscKMosZFqLsdQqKWVXKr
tdeRgQ1+KwLskegJFf/v9F4wmWxlj4YAF2/g/ArTBx3JspLs5jxay+LP2GicmVm7jwWvZ8qhFf4a
YnhtLf64MV1rCWnOsmpPhApKhuZSsj8I08vkn0XzLUkyVINC/sEAewvkgRUq65LoSUeKVQ9YvGpr
ny1/sS8Q+MC7xGys1uqDMmLxgdI7duODDh5SojzQcR4GEnC7KtzSg1lii9Ag3gkkEjBO3QYgJscA
M0Am7lNRID2r3IgkFMgpv3ytryf5gYbSNmYmfRHvP45dDMRGGd/Ns76qn41wWIl1tZ7TDw23oLhw
60EQR0utqqWkHCgOfu2doCv7EDWJidW1SEc7IM9Y07NVC744vxgEl9Sa22i2RsdnZZsxe5om2EKL
g5h5bXiRCIBMpoBGNTogtuEk+EmGt90TBBcnOeXnpTX1VR4Aum3RCdRA9o1Xw9rVOAD3A8ocGYQl
qjWTq2sGRSmGoTc+CUCM97G5GbVfskhsb9bspYTtCPm+ZiyzSDfuQA56/oBzkZMkqzlcdNll1NvB
4x99FnYfwfwudOaqeuC+XnAZ6TisNeGkKLFdEaTbBTyITfAwKorIurqM7fAijbVtTQ9hcmpavmWk
0nPLLpNs46Zeqcy7u3434jxEzeb5v2cj6N01vjSLORMjbGJqusWrVstgGlMM43tD2LSxwqN8wTIi
1oID7+vexPRqJL2BIZ+dAX8DH4X00/dIJvcif03tIoJ4ew6ZQb5E/crnyfiTxptUWpVKWua8cqpN
PK8LgWveraOf4a6j4D3379ITylV1WBsfyk19jB8M1IMoSvtVA+XERrwSMPim4awd8PV29QvJ58I7
3CO0ny+L1BCHnbqVBhIffuJuLC03MVrQkfTsRGpbtPsz+Rtpp8GJodtBm+kPBF9Up1nLNxJ/LBnG
9eKfDUWMjScNNa5ctce8tQ4FGQff1JxfVZyGhHJYZnpCNNWfVTdF91SoSKaOefg6ij9SfWfGB9WP
MRB/80pfDUuYmBKnK8FDt35z4/8zOUoCveyFMYwPg+S17cM0PsvUZBP6NE/XbtJ3q3X5q3ULxGiZ
eppPoaGg+POjWWUI8r3TcKJzEIZXM3qM1C2ZOcNL2a1mH7nEGnCLAdsWUW2xMnh+pGuCXGEC5NZW
JLpFpPLxiMORKYdIiR8gGREvcsi7PciYilBzyQ0Iu8xWBV5fekjA1IVtmgtpmV1jgZemIixneS0O
7BhSJy4vf62j2DA2sMBrhpLyxhzdQQVMuopxiwHpLOz6TT0rL5yv8Q/xw0oJol43z7Fp95NtSkil
8Ic6DezGgdtrOz9IPcIUGwgCb7BJHMMH1utm1DSa073PYNb4SFdWCXULuRlbLokTdma4As7fhZx5
XPiZvqsHYDc9prutvKPOoEBddlHaGrQmOgiBTpPp/uDyFE9xy5BFzgR+8szxIOG7OcHdQaaXPmJH
5eTieIB+UPHNPvOGQ8FFJEcCQ/SzoK5/INmOvxq1HWwEkAlU56h8+J/DG8td06PBhB1aWkvah8l9
oXjsajmXMCa+TKhKoSkQJsHiBb/hPryXCUkKl6yQGindvBYy9F7reUDhvdKuRuy1hquqzDx2urLJ
Cnzya39xUdtUDRxGLQwLrvXlLTtR6ValrbHeaVEOOgk5T/wj2XmSF31QMAfQAiEYGy5/pYQl99fA
XIo/J7lMeQCUFNhHyUoH4YUuRlj4uER+/Ptu/UIRRJCASpQBXTKSFXNpIP9zE8mhn2uDUWYHubgB
RBIGdZtKvUMkW1+9z4yG9MbLGSCK+R1JtUH1NnDlffMe/lYhsFYg6VNGs4Xh53cT+5/3YM0+lVMQ
xwcluK8hWAmdxzhPVOg1zIrMppee4PPOsJcxigQeuyXjwny1YBclwKDNh3+/nd8n1KeJ9B9vZzl3
/vN2YtUqKqWoxIt/E6/F4OrtWr35HpM0Lc7BjnvR6+RfCiht1BOqi6o8NPjJJ8aT5hZQfPowCSc9
PKLL/vmBlCCBWkUciB0RpUJYX32QKzYolAXn0UJz+QIV35WHh+jdsCOBHcKlUt1BoaqnroZtYHGb
oaKWu2olygiLskUx7tvleB2VO2N+qSEI1g4psyWA9TdxuNXfYf2JO+Yj/+Mr+azgSUyqFSvz47uS
ZaXqWVyW0lOBQXLHYviS4t9/aorfC5ESHzNXbFN50x2efajJKgDCzinVrflO1M5zm7BJc/JHqXBx
0U3L3VpZt2LYCG9pbguMD0TJM5rNWD3AhwDJPjyljRONr5m1129V7sziKS/PDSb9vtmIRGPtJfk2
CiRLVHbxOmHFg7zHpnnPHCGdfg0YDIutYgIMcAXVMy/UVKnyCkkFMSx4Mfj1E/m4RJW6cXkSw1cg
AaLyEQZHv8zWQX8ngKELNtZ4n4OWSMj6vejbOT2CPsje0KIm/THGzvsIVmW8y/LzkNrttFJ/UDgm
PJYoZVHQIEP1smAjWOjqV8NF8xQyrL2utSWm3gRXLnlvmyo/p9Zj0bsaW1IIKxJK3l0G/ox81AqX
7HP4CC8AukC3CtR7+SFt79WeseeKmahG7wwqZZBPBMGpT8KrumU8Y4nudGZarYng/je0bvxh/vrB
aS6Fw56VfC+Mhjtt3iXKKuSQUQ/IfNtxR3MXWwuF3RjuivmerQ/HGV3307LFr9ynukYtTSNs69PR
ij252ErnhLZ+vkhr+TXZd7jbhYducpL4PAD0Gn7oO9IvdAwsHMDFeaHs6iQV411kYGvuBOeHrO+m
O+4KeOEhEJzSQb7PZf3StPu+OMzKmvJw0l4AbEfR1jxhhwTAfJZwAl8BU9E95zYO0LJ9Vsk4VTZB
v6ZepdFROGPxlmd7cTrchnhHq5tC8fGR53mTVzy2ibfcTT+jdaqsiUXz2YYIB+ZO2auy5somZtl6
pgjL+X76xCVhTgv3VWNTg0pX0usOvXXSPozEIYXJ2BJ5nZU7Kzww9ML3on+zhf3CG6lqi89NZrBJ
LsvnmscatHpGPl08TJjEFyAqtZ+LCcH7dnT4xR2vKzrMBWCHkml8OgTlKs/nKQARkncePR9ZL8mI
2Y0U7uu/j9uvP9L/fyXz00p1lFiJJOTpHPoEpaJnwlszdiXNNYCBdk0QgaV+89D7YomLgOr/fbbf
VJ7/HPCGXDdBNeoFq1a6lWve34r6DgzMvz/YF+I6fivLVJedPlkoxqdKWBH7wmiNSb6ANNnOT2OE
EKSiFjrAMBp7ou0fhucwXKP1LYoDFQ5UcuQdg8D1hsWKol/ZSvJJvhepKbf/fm9fjaQ1BF0Sexze
HADsP59xokCnGGiMb8lKds7F4ttf0U6AEv0OFfrl72sgGlPRP1tM4j+pYuXJHKdSg+HGto5qtmdt
0UQ7mSBAYpPidyIXurz637cGCMdoPtjQI+v6LNTswiouoprBChA/qgmm0aJ5EKM3LuCZ7VH8nWBN
/UKJhfkUWcAicEWi+OkiFg0tC5XUTA+oFspwoRpH9/ToEccsBybN3LQy4GExWSd4MfLIoAjGVYMx
IdjRzXk9+MeMvLAfhO2J46lTMJObLDG9ABrAi3ka7kbrrN6NZ7xAcG1oDBcn4XfImK9/qv98ik8N
Tm35UZdpSoSu556xu9XYZnm1IIWkO19AofEyC99ciNpyjnyuLEyVbw2hPqfa5wVFzS0SZe3/cHZe
y41rybb9IkTAm1eSAOgpyksvCEklwXuPr78D6ojbVSxF8ZzTsXvbUpEggbVWZs45Jh6OKhyPCWA2
kWI82c7IxaHdznojVJAbNUZEhGmPqW3P/eP3tBvDNxo0eYRuODzLb9mokaL65Yef5LoSIINqb2m+
MENg4vdZ1ZhV1f5FLY0TlouVgHvSa+Ao03fxe3aSniNeSF8/XsilAtaKeXKMsRJGaPU5Dp/GrInX
yCm5jeB0qx2TeKNfcx6OMVEJIygJjHkN+VI6mpAq207dtQHaDwohXZMAkiOQ0LinL9YSeZT1OiI7
+z7aU2UtNr49Y6nh+YALvhb89UO4mcruohIzJhPlpJgXL0bzJRNkM8nuueoVbvh3UkQBbuQkAjoE
R11ZjaUflmNejhnVHBvFi87lwe/LcRdPFBW8HGq3U7UJ5hwJHfbJJ80azkLL+t6DGn1N0vrzVbL4
zS/Mbnq5RjTEU+hyzsuOZ3FbLkoXPQ2Ej3b1wEdqX1lvf7pGXZaNec1VFcqdP69RQhMltGDcDlj1
F+pWTcfbPPL3SSHcWCbhOQlH0PA1SYYbVX1HbOsYQg16a2Y8q/rpypv5YRqro7RRFQs7BHrei8c8
74KsazVupplFgb7FbRZP5oIu25Vv9qdVkZmjhHCbwk7D8n1x1cFYBpPZyQdhvPH0Oz9+ktJbGuUj
pkOE2COCR7/a69KhZl5tGA+VUuNHedZAp5kGT9whpQkZ52/p0KNJtOcxmD6ee5hsGMQ0YIcUhoq4
9ZKXBK2JHzxWHEzDSt4o6DcsYqmGFG1Gnq80rwOcB2gjfvz3Z/n94F2sX1yiJivcSDpC+osv1hg0
1Y+qSTmY9BMs83OMpLOqobsMifrO7hr0bwpjUVSXS72adRWkWwNqHJUPj1katebGIvypDo5RxFvV
4fr1RwtoIZ+SR5jKWFZXqm1acH8vuX+85fm///a8jRV8DRr36hmJBsnVCNGyFowqY8sVal56SzSS
UV0N9H4D0Na2wklfJf8WlJK3HY9NZf/nF4i1A7NQUW0RpR4MToT5n8Tq0WYq0evRcb3lV9DP4Fcw
8gsYE1NJ3bYDjZBlhCDuSCuX7OwDWXnVaSIyoEd1Zi4bZfk43tIQQtgV79Jz+aDhx802t1GxYoAg
sjRQUddLQVmbMN2JuwNOaBJLhLMZqGZ37+eglhcUjWC86tFmAKhmOzLCV9qO0XZCMLJwi18+a5Z9
C/vNJpQdb3OUbgJt12LQJZSkXVngrII12h18PMScJgVCp0V0l77pqR3RR0JMS5MPPH3PZm8H+o5G
pwwciqrKvBfw/m51wDCADzuH30oMb0ZjX+yo7PirOBD6cz/B98wfpqKaE6n4Od4GpM7BfyFlMI2O
Oq2tqN7l3YGGGrlZPe7hjZfd0n/riGoa9yhuyF6hS5gRHYL6JN7RqwNe2hhb/o0SOF57T18vGPcl
KRIhsWWYgLaGdlD0Le8j7DeNfmBOLOTrSXe70m4/fctuajeiT6ifDGnZaCezR9ZzMAdXV1fWuOeb
4OJpEgYltIdF+6LQa4Sxpt4Y1S4xEWU5pbbCQ8v1IIyJXHVTocCKbLytfrVZlKSQ0/THPppCjLsZ
QPe8V9ltQvxStZQDR/bALDoT8ihtERI8izyAtEiYAYi8piM9w8oiUprQ+GWGNY1nPF6FBKzLdk+C
BQG6iLGJmAncEtcf2cPA1BiWlnYqM6qzByCg/A7TpkK4adC0odKda/XgTaq4T9FOOrV4owa2JbmM
Rmjh6fP7TIcjncgwYJixImxdpBeAtNjbgQ6ulI3GCoTTfqYF2325NkObbkIHALO+nQ1P95aGZxtw
56rEgy5tiNKj8VfppCQhvkPCuyGmLHwM79DONiVJN6j3XBqISPZNb4UDiECwHnhhyN/vJt3pwZEx
wItXzWeCxXncQ8lg0dCR/nwy2EWaDCmy+SQjl8+IrCmCfr3VmBwI91OJ8s5XYbbpVGzZLtk71Nnl
OxMTkQTybk1c+DjdlsmZN4jg1gp+TZ1NI8AMT4K0y0CrmM7QzpnmejgnpRP0lTXI00icdIDgyoeo
cdGURwq9r5NBkpsODNvh4RdMV4ffyfgUniw4JvLc8NGqtlRtan3Hij28UG4jboNJSZtBGLaytULJ
SxxkkznMq0i7bMWlB/df2gnKccy3DZqUbo1ZRxpWuTB3LxQBoiL5A4uK+2E7esSdM5Fe0hSmk5ui
HZccE2FacCIeiRuNHjMET19ze23Hm4YhWfi8Gk7xbA2SkdA3rpwu7jx0+6StG/6iIW35jmUALJtH
nih39HPWYZtgXjQjiENaAsJC+aW/pm+spPMH945r7TujWOoXvemo8XkQ1nW9o+WN5kJuj7QwkwGv
/FKRHT5gdVw1nPdHhyvXiKgIHKiYJmCLHmHmklri33vXT0XgHxvBxcGr83I0Elk8U/2TzQkj9upj
bieUzrUO7w8qJF4I/REFkkjE3MULGappKMA2+0OZ+WeFpKdGqgC2YI3H9qAyCbb645Vr++mMQ3lL
6hl97bnY/3OTS7XEy73AKI88X+iA2AoEvql4pQEvRjqQrqb/g8+UoDWNqNz5gE6xe1FTy+2oZYNB
bya4V7/eO8JHNPLUGcjDJfv31X2f0C5PHZaObUiZgyhwDfx5dZ3uxdMk8lIyeEn6zW/iY8CJGeIz
oZ4r0dG+GCAyX148Zvs5zardQPSGGfbvt/FTvaj//jYuDj9aEJqNJPM2qhWB2iuombuPGeNcXCnn
fzyrz7pBjupzT+XSQh6g4BGY/pKwtLQWgHkARIbLF2+By/56w2L+8P76cE2kipCrFAXr8J8fbh0U
Wj00ZQ5wX/iQnndzwYU2bKm401d2Ky9+/V8+xd9e7+LLnLQ8SMHS5vcYomAuBk6zMOH8gYu79jH+
+FD89koX31dtZVYXaUUOKUtdUkPO8U/56n+geFR/qFc5+ENT4x6VjL9KSL2sgIk0GEiZPLG3ymig
cJeT1uJZqMhzTbAjoAvxeI463UlBHysq/JnkMDCz7Mtz3yZYT6F/DvFB1QAui3S+GzZvtGEx2oAM
doHH8EDBN5RgHyqXLal1glnCIN7GDYGd9adCJo1UnxucVxJaXIJ/n1SlOguCuNLxOCVoFmWjBz2J
ytxoaL1TwuPi1KbmOLTiAfum0Fm7qjmP9HR67eyp1CMZcE6LYpTNQ5RG+8iVP+NpGela69VLDCam
zw9a3K2wo2Of4AeR00TtwyyyNskk6KS1njB1JGcEjnaZPmi+4hhkDGZySgVIB0H6lOTzrHKwZnWw
KG0MC/MUTnKV+6878Nt7AdRD3rkx5W7sj3YwHCjil4kCsriLNkn+NnSGbbEbpVKPAVncy+CwQ3ZX
bEULHxmg5TNeTkCqcMyIUI4UAIEmMq19bGasixmwUFqvZVcuqpSfoN2k1vlamzPKzG5P+5wjHYld
SnOXjECianWTFYrbEWlcyOBfQ0ASIRkMQ+724rndNjLyFgqfoDbPBt/1lefnh+d1rsCw5OhzSStd
3NVNoxo4zP3svnPk2RsIGTe0P2cGo0ncku8oV1Zf5doLXuwtcZTXtdCyGgWbzmnXzSpEt4HgfKk4
0iKGA4qOvVxZtnBsFi/VsnHfaACu8gfBJrrjo7LJ7iL/69jArLTWVz4M5e/F648P42KrVWuvtPKG
D0M/DA4iy0W39lYVzEoOhwfhahDUTysz8moRXTPNDTbai03P6lutgsiW0ytS3fytf+MVF8hzOHe5
cNOvfPRXX+5iLJFFop81JX3ryjn0EH4luIIFGFjME6CU//1Zqj99lr9d26XZyxpTr0gCuT6Irb4R
0aMJ+ofQb8NmX7eAMwD1txaYT4lCMLyFHzaWFup9a9kKd/i0WsZjVhzYcT0tG5Ilwtk+BdVr+GgV
ikv82q2CWLEhhzdaab2/SUTdpR+66LNi2XZQxSIqljYG2h+/VBPVELS7TnwWMeqHyLf08Zpg/oft
4ffv8rud81tjgJ4Qk+mUD5eJNIDiTyhiS5nktt2/P9fvZvjFBvvH61xssCE+MMWrJQbE0bqAt1nZ
XraLxp0sHgTCDsyPSEa9tcOUDIMnJnq4cTOmg72reE8oOeaALyqu15xwXesd6g3MVCo5BXNwdO6v
GR+l79Pp32/XkFV6ZbgJLuUJQLh6uRJV+ZxJe7lYjo/mW/QhPVHi0kvInyinONwbvxARd8/FM/PC
MpoP67WBZp4RFpAyCFcLpLSfxKrS88mWpI1QDskPBTnCJB4wHkYAHB+F5KBDZmIqGR8ng+hZB82n
GLp1bTMMg+VXI1JJ5nzVoCFqlpRQnQjD6cNrTpq+7YsHivBM2aSCq6AzYUIYrKR4zbYZSS7aAyhb
SG55B+Q7Bxguc37cRmg0xfMbKp4M5HR83bSVOzYSJGIraqEn2V9m0oJORhoucAuF5SpBhKvNChzD
X4YiIVU7iQQbbS5/kghP7xIZS/rWgC4D2mQtStWhckRcQ43eVBA+GCcg8naJR5Z6yvpVx7RD3IWy
7XEWQfhiLvWt6hrFTL6No7kbUJh2HTqMXiN11lbNEs9bgtgR3fBR80cFjp/C+1r+Gk6RH1ZTZmQ6
ZyaLYILvCuq3J0LMdamsdG3EUQQSfAsPS4wOJh1HrFnSQmVcXX10uCmAhUE8ntbMliTL7fVdTOdL
OInJ2lD2CuvvRFQFWo+dqtsoXjmryA+9/oK+CtvcpM+TFosOBnvpg48l/kluV7BNHhsobyvh0aBE
XMDg9045eFG+hsPe3zQog3IGwJ5EG2KNKCRCZ8Gtla+TalcwHI5e2g6zmoc2K3syotvAex+EcZHC
fGGDlmFae6caTpxY70sTJBRODIJIZiFW6VJERypy4F/Fs3bymGDdmp9IX63xlnVq4NskKhNGnbCp
u3VMRvpwVlAfI7H2lK1Gu0JyhbsEVjKUSMGu5e2A3WQ13E2VS2+o7yjkcdutrGxrBM4Y7ejpjcmN
F2K/wllhh4DGrepQlzcW0em6dzQiTiSglAE6isFgF7216kSMeTggUf8rarUewgfBI1D7l082UMuR
BDkzDJPktlKOVmQnEJ9VhEuJv1Yyx4DnTrUfUBl2D8Owa4PDhPcCyCDKirqdtfTBncI31N+P0q4h
0lB88OVfIVlN6Ua2DoK6650W+RkXvwmmDUE8+kOJi1chmQv1bN6646qs7DwmVGZZiaeKLFXIplJz
GzdbrX0riYZ9Fmvo8NFWCsklYV3HZvquMQsdNtJ7gsC63okSD+gusZwWkkh0qrtNjuAid0zI/8pB
3XTkAd0p/kERUT3vRXLGifD2aUyeoeYUb6m5VkZmac6MUN7QQU+VNdJ8+UmiZRq6OLerYTMoLljx
2Qjzko67JjirPvgpjtE58HrlPMiHUmYobMWPnbmvHoIUFV78MgRPHd9RXp9xBFQ9bp8Y3/XGXJOO
HT8m/SluN2jCl/Wcm1BgBukP6clvd4HBKr2c0qOJ1Q1hNL6OikYxtFW+ZwQ9vfLJUmUNrxJ0bO9t
yo5YMHLlUTY3IMiR2MkbQXalGBn6iuxqt77r81dCNPR3OmphsS7Jhmo2yWsJwl1b5uXdUDwIypMe
38uhU4VED81Y7Bp8UOv8e0/7+WDC/EqTpdlvdakpqCtpivrJkw5K9wxfq3/s6w9JfArHrRBjjS+W
tbBt6FfPrr1/v/RPzQBWpv++9MV2asmj2Gg1Vbh06p47Yg4I1iZ2uNxpgDDm8U641E/mPn9+Qgvz
uuccbl89g89n7L/2yN/ew3yU+m2hHJQszLxY7g6jxr3dAzbF7RCmnh3WrNPdg0SwFFkps4EjDmv6
qBFBN+IqmR787MpI+aeRzB+fx0U9kA/y2Ecqn0e/jUiaIN0DJzCxEYuPD+IiwXX4i0+SokiwPSlb
t4d+ntj9LnL//bVcvSMuqgSM07Eh0PXiZIzo4znb3H+Em3qlbAf7Wn/tp0YMvTUOKKpoqZpkzhXL
bx8/votEkEZaFv1yeDYW90wEtv2qoPNz5aK+h7F/fdFM8yzw3jKdp4v6oh7bkCG+KJ/1A3FtTGyQ
Hc+mm70/LmpQpohjGXecuxA38yxVrhp0Lcs8seF3jLNkeKkXDrhaaDNRtwRlajxxLmlkO3mh5Ytu
ecSfd0ZIyT8p/c6noqvWAREQpFzMQQLLkjMxDvj7lA7iF4YbRkL/mUroX/RkVeZCNFvPNUjFhW+w
paIZwPpkV++MYbyX4o7fqHge0GtDl/kg3Y+5lPBUDxuIGxznxJiUC9x02/wTZzjlPKrfmvt1VeD5
0gFo4mNh3V94T3RwcXgwh0yjBSjDh4L2OdlOhl2/SOOSTaJf9b9oE6D7R5sZPDIT463WBxy7xY7f
IbhNmGjt+n1ao5B2MbcwsRCx91oL8SQ/h3d09pliyia7td2TaCbPgwBFuKkTh34Hbw2vdwl89CPm
LaJl9nFJ0F5BFbkgGZU5gzfPCbKY5KMHXdgl+BJpg5NiTY5Xh1ffLh7KzunQ9UVXViQORn8vB2jk
TVEhrpI/tLnS+O1+7BSp7tRKMtnDqb9ZAfPsUfEOFbjL+Z+qNDua8YDmysSdQxcKBWXIQxpgZVam
ozVz86IHVUxPQay53YQSkjauMXbYPhLIhDTDtVfVZ5bQbwsUi7Tm9W/xiNaeLdogAf2dgPaP0Vqr
ut7X9S30MLkIcUDNFvqvWE7dNDnImXkUOalbaCwb8VGcaQ9z0qcLvEAwXsPpAWKBJj0K7KDNWlLh
v3DqURGftJa4VnJSnfPJDvXkmI+FE5J5SZZsHjQ2N94YKHZY4MrAvIe0ZZVKCap/5sI+iiuoAWH3
2un4Swwy9PAKlDWZ12l4CiG9GQNmLPNLhWnbxtab1HvnWmNa7n965L8rpyGSll6TnNI8w2TbMt2k
54L0ffKMJVqYRnnox2otM5XVQ8afY3GHJGHT5Ki6q5DtV663kVmuFWPlQ2PImBrmJq4nJCx5JXA8
OQsSQ0t6aZUerNPp6yEtzNlwj3wBi4PizLZ3xOEimscc97wnrwQM9IJQfpmz3y8GzcwP+4rIwL5f
6cBF+vS19OJ9it55/gmLoVhWd6SIIdw35AfVt5XaOrWTn6Hcl9cjxh5fU+xI4CASjccCHElICjTq
IDOkmgFAIwhgoftP/FeQC3vyY1l0RGbPiKHnLx3owrUN/odS4I9b+lLGFihy2ldjeUzpo8SvIb09
dfD2MKSfCgp2OfxK1X4xyp9lnt1ETBQFzMQefo2kjra8RQM+zJXF+KenDKaqTCaAjH7+mxX321Nm
NqjR6BBCbZleRVIl0U9LCJOHYSk32xrkEc7+fFiG8E7//cra3wMdDXAgWiRsPpBw1IuuTytk0NCm
Sj+L7nN8K+0nQpM/WXEBaROvCu/JDZ77Q+1KO8J95/m3YYsv2a5cYYJCIMcaCVFCxmlgG7Z83zrp
ntgZ8L+LeP/yEH5MD9UBYzH3Gba90INXDT6K5c9pyFm4VX4xQbwRmTAf6518bXD0gyOCsDHZ0GcD
07yGXVyblSRq1DVDit1M4ozvwxec16y+RtocxU8iG0XW5mtJ01ZQPevkraK2MRTtpCdk2+fgPdTX
OUhaSM/zz2khEO3cWso6MmTtk0KDUOtufILPmbZfNYNtCcxavhwxqDCPWCRpZpvC2gSNBRU2GiGL
6YJbtN3OqyySEFJbFoNTKlhYbuJlnVKUWOKbTh924igdhDwbUu4WgeEWImuBCBPduInD3B7ZbKVJ
fJYyAODT6/zYKIgOx+C14fie80BlhPHNudWy+GXCScbXO8AEntvNqj/sqmSzFfpz09Eu4LeD6O4A
s878kGrkqwpF3DcZdX2LoIDKtNpW4mOZjLhWXOwy5BK05ePcvp/77bWQU0q8WTSNraE5lbm+TViD
9WMroOuReLT9Zp0G2aaJaCN3qI475I85ILkk3zFtIJ5gT77dlb7UD6coTZ2fJf7H9I4//7lrJaOv
+EFnwlwiEPTbbCiA11/iJS9phLELdRWN+mtq5J8aTNxxM/pr5luqqnnxumKQTH7bmfVhrG8VLCZy
7UH2YDTBbpX5N7l2V8ftbU/goLUWFNLRlPw56uuTVAibQiHKTehto6seulbeZEK75yToZD1UGC8/
qwIOGu85yt9qzAKjYuBSdyNPpvvYO7LWuYVPUEIhrCfLLX2ALpp5SwsjbcVPCa6gYa6SEaYNTSPK
zTKvMIurJkch09GFG588Ls9wpqcqKM+6HDA6J6VIf9LhJiQYh7viLenqY+YHN+iCF0oEqi/bKNCv
rF4FBgAar/AcWlZq1iHpIdyUhhcM6eehjjaGEZ9Nfe0HHIviVwDZoXCuK6QAxS1iugclBYfdCWy0
3jIQSnfCfm7Wwqql71Kh2CkCiDQDxEpFfC5HDlhoy/F1qcKrbGb7jm84KaRzXcgbOcC1nkW605TN
elDylxADKu0GbkkSWdO1GIVnP3zJq1sTzVAVJzvZfO3hpCscOAvecdkat02e4U/Tl1Z4MxXNycun
tRUUq8LvXusi2/acOA3uorFIKYhfcxnjxr1oWuAKM2gArToPpNZDTYDmxBmeGVVdIqFQJ+BX4z6M
OMxiAe2MKy3fn9Zxy2JGh3hZleEx/3nHt5ks6qE5UpghTZcOXn+GUgzqCSsRuux/bxp/K325y+f8
comHS5IulXLtlNRqCVWaFM7xNqSDppSuNR1COhQyH8E8MBPLK0WYPhc+f5YrDOMtaiLRMpV5M/zz
AqMq0Pu0jIyDVbVHYQ75pAb32sN8jR2rnvKp+sVyqjjoh9sqlN/nEpbpXMzhSyjnZZHeDLwrWT5L
XrMqgfDgb6bR5qooDq3+s4+3nG3LbCsCyp8gcIBsErptowZL8nkUFMU9h6KWB47MmWVcA7uskQ+Z
nJueW/WxooMbJq9Ii5hg0dtjwQmLJWJr1XuJy9GG70EZVC5DTlJVctuF+fJr6u85TCDdwy/GzRLi
JVasawr6n7ZBpu3Yak3DUBCtXlTRnqF2Gp7z+JYt7OSx6Cz1pURWqN4jkx30hQ+RYH1VC/x3H4El
mGGSqiOlwA54cUNWmkr+RNUph1YAFyo8pTwAPOeLdqh2Zlzb5AYBheGZFFcqibctmaUByq5Ku3LC
+R4aXt44v7+Ri4q6joNegE6rHggqzg1xietsMoi9Z+cjT2sZDnchQJqYk7EiPGXDphI2OiNOKK/2
vx+bH4jef34kF1+Er0qdrw5CdKvT0Ze3TU2MKXzmeCAIMn7QFZsKieSUY9TcmmipIE1pLuqhf7+L
76/7r8+DmDITiwOno0spb5GkujryRNx21rb5EIqzhj1xFF39sXep3pGkizYVOAEnSEGLG0B963KF
qG5WVN9PkitLiwSHXPkEtVJFKYv4qn5uR4dahy1nQTBRcKxPSOLKygWGFalghhYQq4TQvcqy/B5K
/utiLlozSu4PdKyYpsf0A7XPlG/Qe6swX+qEbiBMFjRjoRQYiImfz1A1Rl/VkO892uk+Jmchh1Oo
Ml1nR4whMGTIbqb8WYlF7tWPyfjsPE4vwCziPejqVwtkrEyBpOX+owdhzfPSGce3FTOCrXEZXG2A
Sd8HlX9d32WTpsgyDU9vcfDSZFlJKDmL0TZzYx2T/JH0Xz3hTzIgPlBKUepWQH7N4SZlecKvCIjI
x5Wch+SzSMqmEA5WfMJ3IXgZyaXSyGnumYmdaD4hyOCoAgDEjAH54WfSniedPKeMHsykrWuPc4IC
ZydN9+rY7bViehww5hXxPYTibWl9Gj7Mf63B6KGilSbesejWoxB8NN1XWpsf1fsMoxms1CHhgriA
cGdm1a4XSUVFqtk1vj1yDyb0mSzLshneAY00XqxxdGWaLFnn7wsjdAQfjMxZ45kRXDMhjwOWlSB8
DsWxyu8I/k6I8jL9d9l66FLuPsPCWUuATO+7eUeE0XkUX6qoWxcQoEvLOwzqcUL86LWfaXXrq2A+
sJDAMRbLPanUG72X4bi/m8ARiW9aNhHy59Q/pwFWxQiUYfTYKceaKtWEuEsrKVFiNzKzN62lciYF
ffK/OFFTL10rFr8bc3/dE78dbi8WNCmuzEwca/Vg1NbKlE95qzC3mRYac0yLGds4JQt58lcDn7+M
inRG2SAdQ4ouwH1XSJyBrJQ3+G8VNLdv3oy5ImDWgg8WEGeAZpQkcCsGvyzaMnpIJT2kykdgOXH4
jJA4KXzYJSnsFx/24TsM1KB97l0/+SWNH/5QrFPtg7PIQoxu0xutguJIq1hrX3Mwp2V3E7JOFKi7
JTDBDCBS/SAkNwWgRvlxEp6hzcYVnIyASePDlNA1OOoxXcWIRUeGOOUnzDhyzmrgUjqM9v3eh3OK
aTsRU+JpHGKBOGd9eg0ad+3JixNOsdpgG+3JDKQVJo0ZiEIoUwn0i2w2gUNodlNI3RLY1b/X2e8N
7q+vCVoctDa2P9G4eHSzidSjxjfkAzWWI0MTmHPQE+kOKK8bonMVu/usvjVMltWoXicWblmesX+/
iW/e8N9vgomCOoM1+Mufp6apjIGyT7NUfEzXWjKgQGAVRmj0Lgpb9PFq8MUmuJBzeWXCXkbyXVO2
pDpRWq/xtNcVvjvfOqvJleMcp88fznO0G3XCwGdp3iWIvpjKXCTcyjiH06JGgC0vkMtCGqq1RUUj
tzo1TAEnkEjILbYWvoF8Tdt2Mz0JPIz7dxGUwMqCKbTNvAXMIW18zFEFv1s3GO110pmLtfw+w8Q2
uJNFEJskV7Ny+k52o516IgbO0aGDxzC2i2KvEwBr7KQZDLYRt8FLEuwsosdQDMu2CQKZRCSYE+PW
6Jid2iMbgnmIjU00bbR6P2aOjPBOp0W0xe/kDav2PNHKVhFbk2q1iMsbNG7EJ0OQJLZ1W6BWhxde
3U9EBBKcQhpThGtzRCLgWNUC/lOTHPwGMi4j1y2HJ9LRbprUzsUb8Vf+am4+EbH37TL8pdHIc63u
gcwKYVu50AJAptwS4mAWG0U6NFgojgN+8YX5HrwKK73Cy9w/ZWcE5YxRLUzb6MqW0692LcO9cfpq
Sa222OmuD8v5BjIrkwC/2Ud7fYeAo1pTxwx0re8rN5F3Fk1eu2+OVu5EXMEze66U34z3IOSqbWeT
TaY+dw/Ege90fBNLxqfKuOweg9KpqPp3cr3034V4l7gmUpsjbgc+/TXxuKWtQirNrjT99L8VMZy9
frvdLnpBjKi6okpa/TzlZzB61AV03quNGq0nslswQ2/LWZDK0CC5kb6dGBhDGsKNYIHEu5BVVcPZ
v6RhnbvNe/Xu/Wr7RfKlm4RKm/h/csgQMfOKZ4Bu1iZ+mT6n/tD2N7XnhCUElT2xRfWuAI12Silx
+8VWknYJa3M0MxKJajpJPUvmkqCrfy8BP2if/rzyC6GVJXu+kFods+T7SrGxPgqO9Nx5C+vEDW/c
SSgTXjppNgyFDNXePKwEy3A7Y35wtThGyuyZAoqZzXa8Jzu6XHdfCCwl0ofJiBbc8Jn2UxgfFI5R
2WIbroyb+pp843ut/GsZ+++3993v+a0/qpqFJ+ZeYhwSJC5VKthVIvL/Gn0+PB3aIb6vu7VHOHZF
5glY/lEm6eBRDDW77V5LWbMtijHwWFnBQ9dot3HQroLQ2soMKCrDySN3rI4SaAnC1MT7lklE5DO1
idaD7G+bqXIUDXQFepmxOErs7GDx9RFz1ehvJunVCD4U+VGr2UWHx5qPzsf9JCAMGkzsqv6haAHk
+RvZ33UcS3MlQlFpOWIFuQA5LMGkYGZ4CIkstx4aimmjw24QHKUAUJy/AqZH925hdffQVks9ZNEa
7Ka8LQWBiLX/ZR/BUAC7MvmWRYMaWxEvapSo9+O88sb6huFJIxw684yHdgaSwJK4arY25yLw9+91
fjXNAH6AmYA/f4d6/Pa9+p2ieq0YcmQlOIgYbIoNSDmweOl142IA6EWBIaC3XSqwk4tV/VnRTO6d
ilTxyWUSbaLX8Zb8S5iIYbBWaGGWrlQv0UO1kS1ry4STYLzqiBa61+FYYlQAUMsxmh4Wj/KBhdrM
nSTnaGAnDPXIm3hGo7fNzgAhvJXokeJnVziEEfcE67Y7mp0TEAKYbwR/4800kr0mrLsGeNO6khyx
Xg6vI/ofjzxMGEEEVJ699qYUdhVsjQj3kFtc6zp+O07//hBJZELZZEnYFf7c4+Oo6goj0/sH/3Fw
IESuOLEf8kNwF7uf3DaO8qTdFk8SE9wn/0DLa5M/SO/YZzbaedhKW+VMdts2d63j5yf74GYhkV2u
rxtX36V38s53CD7EupLQ3yci9jbQ2UOEm3L972VK+/lW+O9VXCxTily2ch+mww2V2h7qdYzzzzNM
3PWzOY441n7mvJGa6NTIzjmbB07yFXdQmw5je+DoWzODo/EkLDDv8Wsn8FgLcKHY61PZlvO1wKiU
XFHkfNBDDVsv7CFfzkPZ3tG91QwvqHeDvy2VNUsyP9J7qM1XKmoqeFpP+sO/r/evyvU/t/7/v17z
YrCqJUZbC3ozPEgSXHVbGB05XRUGeZwrg5k47QHfbeilegueh5DbLOoXw3QbjSQp3sih20RbwpAQ
KOXfRjKsR+SMhsIupvNLqhGnfOJDNCeFV6svEArp0owZkNorTQ3l8hz3fR1EKCiKhVxGsS6uw0jT
yBPyqbtBr8/8k5fVbpJyPNbozcdiWjS9fhMMX1J2toxXJTsEFajIfNVSQdCiPwSjsRGwuAgE0che
C9lzRYqsi/D5WKtfLJOwTEl/isfdqOhPo66QIuzZxES7/lAvtKTdlLoyV3eMOK90SvR5rfvrwfrt
0i5ajmM0AVashO5hbnHusZfteMaO0SF41W91O3QKt11HB2mTbKUX7VR/WWv5bKzzQ3ZnOdmdt4Ho
flfd1OdPl3QajPCBo9nF13T0P8eTtg33+il4e2qWu4foFR/qRnOtR4Ry22gt7vU1Ca3b3MmvTEb+
s6ReXNS8vs+HIY3B36W3KerkHuWHp++muoTIqW0lzVZi/5jAZFPz3imJC4OykVAgifCFxVZatyg1
mId3fmZD80o7PKbjF4BC3JivUdbd9NMp6YY3uWltA9xqbeCUkCXkhXL/ROgm0KvG+2oz8EepuSD+
C0G1vCwJdquydd6UdxHUTwQEIH/Io67evH6c9ZJtke606ingiR+yGjVed5OkpAAReFDE4aZNSXwl
5BsrYsE9Dn6FaIGzLDILG74sw7OjHjoHdLZcc2K/orxR7ErESmhKtoIzlT1lLL+MSQ7Il63p/xTR
SQg8shaeM6pHAxUkGZqb+fqNkp4Hf18p2W020D7Fx+JVtL75C37qTJ+WOXe+lZ/K/q3Fh5rQWvUK
fLhsEhnlQuSbrjJ9ZmhiDTJ8y6ZwRNvAXuq34Jc0i5MXzP48taVGdzoZ/6+ICAC5bU8sc7zurIkE
VMWV64fKk9yoSFbztzT/jqG+7TICbdX8VjIw2oNMgpKZ+Dx3kbCqi5KsddQy7UZN3+S8+H+EvcmS
o9i2rvtEmCEKAV3qQnUtdTCXy4NKCEmU4unvp9W5x9Y5tncjIzIzPNwFTOYc4x9/QZfffnUtVbYR
NYTb7dcViaVZYln8EFZQZNpxoN+JvYlSOO1UR3EswNHpOAVeWUi8+Osu4t9EF6B+tSx39Mra7PHJ
wMT0bU8rx1PDIPOFU6Ky7CZT74F7R6H8EOfsvPGOvbMzv8vWrdt6mW9e6tN5y5mP4TBzm5aoc0Uc
/SSBYcq0tGrmdd2f23uMu0y7V2N5O3DAyphZxdOwLnKijRsvvr9nBvQkCKdWASlJz6isyG6rRDpK
mJCFjp+z9CpmbalfjISQ3tIVH+1FmfS/cQm1yiDfWh08uUq9slG9j1/LE/dORIVQflDBVKuBJB7E
P15eTnEE7GZ9jfn3B79vyA3ZRHGe4tOVe81M8kekYNvaDrU3JXYW0Wo1pM7kfvifjw5mxf/3xkQQ
JkYb0Oux2ftv76iirmNh1Cf9SpgG0oNffThWxfPA6BiTDJAS1X8wGFYryp03Sb7pvJlqnkHZrqAw
AgMhIAy3WPhPAxnewH1Wif1e67Sk+X4Nj4MOq+t+1SfbOvFTzqcPYU8IXQDpy0KzVP7983USLH5J
ir8rP9McQ2x8A+RtrRyT5wy5eKcsk95vkyDpd4o2YzRZdmdFwDeZonmmGbvnZ/bpEAQvq36n18vm
6U177/EI4qnT4HmJ1B+FeeG/6kDubUnz6Ty1+FhDPRohhpE47z0Ep6oDPNCmmh9zcMozOV6o9/CB
2yMW2E8ie77OlNRimoIzu6W/MIHbj4oDDC0WcxVmu7zAnCl5+kWGdA2WOpbF4JfzrApqxW8z9Pnu
x1gj+O5xhyF35RminhqL6J1CBvXyMWSKhKiLFOfq5UwUzGOdPnfFzm0Kh8od1hYujIkWSuVJG0IA
cZIgkGlTTSaxK8JtTXz1WycinnDIWkJCPJIXTc8QfFRHrH34Hki4UiWqDb/Cxf4eVPAOJx5mc5KB
2TAzKpchgdzNp5mryiYilkr2QbhrbH+RyEJsMByqmwylCsHDkFosBa3FB0XYV4Ug/4eNn3bgY/9L
OUen8J11/18HDXpgZoQIPrF35c//j9q+0VKhqeK636ezbFMsCGleqKf37HUQlpNZOn/+Fkd1Zew+
xzyEDn/sTqySA1Fp+ibd928znVV+/y9dfQ5qBAcR+e8M5gMb6C25FnyPbPO6tAf5VN+RKMQXlp/m
qq63BHg8TJbSZkA9zvGwBuSo/8mnr6zLRcwH5/6EkehGNruzxo/vbJuBLbCHhXyB4DfI67AASTKF
zvh06/19ifOeZTPJdceVsp6c+RCISatNs3os2z9jA0yASP73HRQHaZMHLsSo42NOTg+zxZA4OW9c
cvh49Q8W1lEcqj5OdOopDvObgvplyfpc1//0EE8ECJ/Ctlq8Fu8tM/7DePqE+qUELT3dcREBh91O
L/ol3UlryTOWagA7a8nxcKii9jgulTBdlXOEJvBy2SQDNRB2Eszub7Cer/5K63JR7DOnnI+/4wmj
YeDj2WtBDtVK3LyO2qyea5GwVVfxvjqIGwp+dTcs01X3aywvQCQ3aSNvSasJnjui1Nbq71Sz0plr
8wPXyVKJHns8CNro7eV+5cL49/HZW5bhYynbE7iS+S3zq7DdK6EY5vvp4h+c5lVaWepKcNlpHeCt
ebIeryMBaaVD0hFBgRP/EfCgIngb8y5I5oRlOThWzqbOyxHMjctVRmOkfYW2WzUSHcON13r4+fe9
I/FmdDV/SoH28WAYWXe+GjZl1M6h0YTP7XPJNuBNUPx9nLv72X+Lu2V2cat5sX7YJaOwKetnXq3v
W/Kyhutn4ern93I4ctIkZu2VFzrHep1v+c1w81X7pwvm86hzum2NoxbJxyxSl2/X1fc4GeSzojGF
bbrE/Tv5S/YpxgMHch3V7cc66ShNWJsCd+ruxq62YQYTjaeURk7eTINuVnlvJ/OU1cSHsec2s2am
r7CuXrzCam4seu8TwuH1ukjHjK40n36+RTzEkrPTQN4+T+hKZbvYUxiB5U7sfo266i+Jxl8N0qtN
evXXG0ryknAIC/KqrSdqKPQIUI5pojZcEVDX+XHoo9RX171LPPop+53udPsP4yoyjG5ImNIrIpbn
8Q4v7GNPN1CIdEixxnq6BOp8LOpVe5K92F0lM4XoNPPjtoE+kzcfN52/AZ12woFDOoNc+69fPRg+
7HNaUOQKvFvHT5Qe82O87c/q4hG9ff32+hX2fPG4GA/tr3S3qBv+43VxD185fjdYdk7W9LEz9Hb2
4yi5xlp0xS33Jr8oG239OH6Q4O2QLs2R8ohbY//0pMaiHt8p236lQVra9avJJr1KAbjta6b4ypkw
IS8+Z2Gxl63SRXVjCkHq5/tJOJ3xuyMGuauEvcfyCSYmAy8CUvaYMu+kMxpBCAYOpaAnrXhI4pln
MXrD1yRGXrytyWZYY0HTEpBCxAkSROfjJxjTk3zI3eUWfw/qtYQ3+60+48nfxNYUk88aG3xLuWn7
fJGun393QEZTdLvwHcFEqOftuTnywB9HY2NcNA/eBOvWxablr0KqbOY2g5dFyrPGiAeff5SsEYkG
l/emWhbb2GekiX6JZ/Xc4CLS8mi5DCx86BmC5PKMkPcUVoID1vLx1x717fsqneu/6Uzb8AnHBSvh
9Fll++L1XXU4UkNKe53eIRAZb/2Ls3bfr7guWEziStoWmZkEGudAvn4ty5W+JYnP1Bfy6jMbHDns
jy8XKsfTf0TqJtk9fPmi7D68oPvJRt30AZA/bvUrZr1IcKZIpxY1rytfwDLNzcliWDz35KXoLsSi
XXPEfH688rHehBghQCwDxr4stekOJRBXyciRx/E5c0++Mg+X6/9CnMwaUDwFyW60apfVYSOO/b4o
uK70zCus95F7ws805s8GRitSoOdxOiuXY0hoIuSUL7qL/bN8Fm7DCVH8X3mFUYznrDOeH6H+q63r
U7y8Yzahzd//1PDhVFd+qO5Ly37WOLU7eHffWFCsrOTNwFmO+Yul+P22Wj42IIF7br9dBtMzgY7Y
MfFyzpWzcuZmre/YlZgPLK+/n4FEN+zY1vqNwbe0Us5c/GAep1tY7ja2CGvpKtjPPwAu70eYN2v4
eQsEIN59gQzKTffCjTJq9cNzxGQS71YujHGFnblcW7J6H71s/4EMZmd2Ym3i1Xit9/IVs0gz0Feo
5wmqAH9SSA1aSFG+bhzJTQkQ4wy4QRPYYsFjPhVTuuKT9Fcst9K1woPfNDZE/lx9eGo6DlYmA6EF
uw53BRejaNj/w4lAcadRHb2Ohk8zx9iPW8dEO1+/9y/3ta35hhDHr8Of4E0cJWgiCKv01/1WnPWr
J59i4jhc7qHj+tsjC7TYvly+07B67IydjqHdE2q3FW/E39HD0/MrTvhcIQA8Lrx3mNbid6OyDnBN
nr2wtEg3r+3jj0urr2QDEB20f6w772xNrL3ki4u7U67aoxG+IsHtkFdLv9JquDbX5hBH6j9pNj2+
/9JN5+XBE00LCviIXMxAnH2OySb1jC2QwxyKGRtaw7fOjlQI7fFzZD1nW31jnB9cLZ/FWIqLOhTW
+9aSd8n2/dcfu/l98fzbH4WzyqvBut5+ojqQInl1n332XdDymQo3amy45bMpZChO3TEYrlVo+BPO
cGVRHg+n7jwNi0XaWi0mDWYeMPraiZvaV1c2sNlZWr8g9hq3fK6d03V9FdfazrDvf30kzpp/SvSt
41ZoBlfi4rU0du85M5+WuKk/LoAFlV7aY8ICPuv7eJF60pxmxRT8q3yc2GX0XHHy/YFeTHDoN98E
/HazF7Xk9Gu2Hl+E7eS3mwl+fCk2scdFJsc8MMzyCMze7F5Hrnk8S752o15Ow0Iys91wKLbCTvc6
N3PltRiNKzIp5qAawMHzkzSHQkbb0CNlW6N5PVT2cMBdf/1e5AsIkLv/pb2T/l/tnfT/V87Gf+FO
WVW9IbA9hhX22ygK4gHimIlGApEqek8ZqXJh03OKCr5IiBbwk0Cl/00HEF5e6hq470uOQP5A708T
H41mwTuWu/ifY03LQTfc7Yf63ZPxjyhpeai1zmqFjY4t9QgerNdgoVyGCJ6CXHAsDxaEWfgX5Wsm
YLb2xHxqNu2CLAde8QyIrVgnEB0+sWA9vMDjsZ04fG7wguBbW5piqj+6qZ8UO9+M6N0pvJmGlgjC
sSvpYKvm3xR2pMfYheWMSTgo26j5yl2i+ANhK1QlF8/+LHcFwgU6cr3th+SKNHUfT/ubPu336H2z
SaDz4YCGFy0DnQmjTZiYXvz08tae/D1RW36Act0u9g3xax+FlfX//NSk7zj/f2h3/psUmddCDtz5
Zr+A2wZJFaYp8BSecxwQzRH29mQBcN2vIE0b+/63nOU/hBUQePBKmfCY1VY7t1eGRC0gTEGO2v/8
8ZB1/S+f77+mBGNavttBGoeVtAYd6g3iuNFgdl41tQUSZFu7i9ERu9C0mxxqoK8iKyLs4Pa5OxMc
rAYeLbwNSN842TqEuzDwLhUoxV8N1ZgD7rrTh6tiDo8UgFWAZbos+4xhMt0RpahriLJiRUI2t+PO
Zx11sT3ioojpGU7dzE9eXjx4EG2gqhA3IyVY4xPUQ/0l30nSOXQ46tZ+IhF7EpBHwRA9rpEkBiIa
KlyRQP3yryHdeBku8ROreZRIX5lshit67yOZpW9/JyTcBIix3qy6bEXfLEZ6hpODS6RqWQFFRnTr
E52ME1udRCqCV9r83B566xvN9R0chJPPiWlQAV2/ngTDHXoQSCLyIPtrBDeaClZzAxaHiF2+ts/v
POroQOuo6YKO6M7P/4JQfz14/gP2/PfCk7Hc1QyGCYam/NduUWZyLcgTYdgRCMrT2DS2xrDREiIo
Jk5lTkhZcAHlcC9Y1+sXoPzURNUN96H94EfmPVWney7xvFB/wdm30A1IPvYk67FKz0TDmTojk/AO
b8j50GnAyKAO/Rd7iZ8/zffUEZ4+5u5JZUfZAk23RVqZUnh00bAXDqiCwMjuwfDZEpxBo6PRi5dm
7bDHA4NyyBT0wNsqitoEf3ceKel8ZnEs2Gmrv/LBIjGVA/rAEllXgP+9hYaiMnuncmjrSWuNtJc/
+aW3PuFf2UPuYN4rh4kPuyNsLB8HHO2g4s25RtCl23GkYD8fopNIp/b7YuHcZ4vHRjHz8GEhT9jc
qij9Y+4jbqaFFWIWp1Ci2YyDttF9XrAJPs0D91M7Y+/gohecIQcvyS/ZiRV1JN7X9wNpo5LtiNg1
mIMXF1almxq5sJp5T52UHn4ln/0bC4Rh4LjVYpdU8DRS5oRVPn67szBT3pEizwGKCT5n4yClHi+B
hIdqkKahe437xQJmquYnBzIMScBdZAPyEkvkJcA4dQNOMPm4kLw01O/s+TYUg3n0QEzYeC3GTcgl
J7btX2ipDfKinGoAnuDLq29Y0sdbY+GQ5vapDetw+fEu8PwjsueH1idOTSK9FQsoe5nGgXpCBIPG
Ef8OzeeZLRBgSuGztXLI7xhHcPcs7BW+OhacYa8ZYn7ZAmpGXvqD+kvdcqZ+3QXIEli+S1eXvJxG
khNqr7FKRpnJthXvm6lPlmT8M3XuljJ/9qZ/GlJo+WiwltouHjn9eVOf9ERug7vIaEVc4EHwjVlO
zWCcP/hxUKbde19bYXEAjB49PSg55zgzvWwnuav7olhlZ0p8BJ7Giif751PYUhPcf/Dt8F6tSV7a
HtrZwwpZoSAqiWD5hv3xOcPSuQbr4ToJ1gqn3YKUwusngggh4wdlClGD/19BchCxtea02aS312K4
74c3tynC/iEkVr2+cHQKnHzQXpgZECRENJ0duwn9OKhJ+7Vvnf4AQeE4RHcxr0L52E7c1bjWE5sB
oRnE4AMYH8CR690EeAfOBiudU/YoWBvDeWOPeVSdiqGbef8NRGEhGOYDvhkeJOPXGRazjjCJpKlZ
bfil/ykTVxns/odpZL1w+4dNSNq0myEJo5WLvYytfP40/PTMliGfRM/wxyVvb5IFzS+n+lrTgm44
trHDouooIL5moOJGPqdzvEMEiFU8A2IuSG4lZ8sUF0C25y9+BSbCyRmdpJAYFsS+hbNDgcbwYkKP
arOnMKP+a/z7UXOe/rBmUjHTQiLpNzGqFQg0F1JVxmNqTwdPrFyYsgNGqYofx772tgSLM8qKb0Nw
laGLYQjpGRpwUBGSw9gDDCmWEsPZymB88dMmq/dXvQzVBWKhlTONNPPv+2/Y/+QV4EZ0t9Rmzlqo
I7kLBE6LL+z2BgW4fDbDKg0+4tpIiKB2sB9LE08qCAyhmbRJ+U6LTd9vGFmxGGqboW6bBlVI7mdA
eIYpyNhhMkABi4QjvmkEy90xCmJsBpGR8gqTXXzTwn5fraFEIprGWge7C8nCXUG3seEcrXSlh8qB
KxK02wNO800PNd5B6nhT/JnQrMTjf5g+fHu58asNIEg0IR8FdEl0EDyuQC4b2glCqt6mTavKhnPK
/ulPSyBUznsbpt0bVgd314QhN22+Ax3rmdlo5+RZgOyaSs36+sPtAJPKP0JZAQ1asExElDsMZDem
KRJHIjo9ynLQQTLMSTGmKjWnJ8q7kLG94rP/dpf3urhBJIViS+rm/MtUtD9Lxqe5nYrmX5DtswKW
j/0dcK1M8JLCyngEvJEe7BpG5oOp5PZYIU93i79v4RGUc/zSGDrhG9xRebDre2I7T/aFV+LPcew7
vwEsL2yJajW2g3djEjfK+ySAQCeQvLwOFiLycoznFPO9XA6i3ZPZuNfcL/gMZDmrR6ZwgaYD7tWe
UeKfVYZFfUjuJA7+5is5ieJ/smtfxPehYRq8w0lZbcmg4jwcl2S+DSdMyH7YKIXfejGxlYOm+rz2
L0aCQb2I5TWyw46ZSGozeWwmK/XjPmeA38VhXLXmGnrhd4Zh5ObrYLzJ+QSDKn8Iy5kzwwpFzCtS
Kx0iGotxKbgFXeDnCkO5UxhIOIPL3nvCtQfcnYdeO+Xh2Xgl9YzJH6rWUFxb+rgAO2dtR0L84yST
eQY12qw0G6tjXP3YIeHy2Rwhhv+cNTaWOiRyHx67zO8vmWZy+b2jDz5z0pHisn7Yn59XCrvdhuip
GYCkmlne/em/yXut333FKmC0h/+JnMFpXITaFTMPteM120VskDZoMSEJGvWXW8DsqOZEXr/zC562
wO+l9zCW73fAbc1n8eRjv93kWEVsBAtABIQJmTsdbVC5K9AAkVzw/cAty8peJ1u4bNX242t2f2yh
u6TAeUToWOS24T1SAkDT/h8ZEO3xIwd96P0Uwh8PUZrjWBNfssMTlPyQHEX/ecmwxZIQvJh8lzpS
NrFDpM44iaabGAI3GM4WU90vQwzpNQiWA93IN4IoJVFCcyCbWqmCfI0QOIvxSIa38LwOm/NkKXxP
PgTL12/u7/U9z0M/Zri9Kq7juQdwnrjrfP/yhduNwJ+9TnApGTxwHM3p/rsMMqLnrMqp2e9qBx1m
C69z/Z63ulks+2teuex4+qJ8BOzouXmTb+8XOx2qbGyfHe0E3/P7AocNYkRpXpnLqYcELqBWsWi6
nnvKp2ob5SEtwLZRAYgkE8SOd/Tp/3tc7rqDMtj0ezTB8yfBidvsM7sBDwq2/DSplHHhLXVqspoJ
Sfltgxkc7EbbhYtABfvIPKSRGTlIQa9E7zOK/mGbpxFSPAsiWfGjGmb7TyVDN4hgbyDxvp/0zv4O
KVmwtc1M4UOSiCNss8V34tCnfoyjDvPNC6aU2jGjfDuORw7U3ul8Ecenw/eV9rJAguRQm5C5TP4Q
IjcyP29KdpBkMfQfj/JVbZhJsJK5OZlPCy2OFsu0InmHVhTBocNAYWqnRxQPdH9305ysR0CNf8w7
MTjgzv6bjL7Xz4obmOavxvznR5BCuizl7UBwhOfPa4QpJJu0DTk5waWoXxqR2LhsLuI9vDc+AZbj
jFGX7s3vbztdGbgtOCTYw6Yh4wuk06NcHCkTDXMaXsk6BBicYo5ONN/35oqE+t1d2y0X+e0DFZiI
9Y/sMp1FZHLuF1Ia2OJrIR4qi3IjxxoREpbT6YunblVITJefX5VcPNkWQrFmK7SKFaRYu/kRAOgD
9LjcmdOw6ejtkj+d6GaGyisw5SWsEJzHUdfXhUOj8r4Wjf07XaV2TOZ989uT56RZIBbtXBvtHdMC
fII4gz1w8NTW0c9dNuMw2/zB2NSZs/QTAnGZoTBvc9B2/+CuoQFjQuxoQFLjrZIAlzKkF9YmzueE
D355UnRFEbnec6QM3rCp0Y9SjS6SOXCxVLnt32Skhn3MkbNQclUsYz6sWa05HLTFjiMOWR8Riywj
qAQ9k5l+N6U/ZDo1EIchOvDzngrTy8/zhpsNHtwpmaNWdwdZmn/8/ooKkKq2UN3cukVExKQhSGD4
2XbeZxsfPxCtzRtdSDdxm/OH82ZbUgJht2qVH4v3hgjDFpzbkhZQR7VlKe0Y0ynr6d7w8bXq7eZU
IVuE+GyreEq9KRiWF7JdaxS8YMGMGjrSFTC9B94BzM5He6RvMeGcfW3NKl8+QlnF9lMi5ZCGDRzM
1+3pjTVZ/5EGNx5jnOhgAJDiypSM4UHPTPfvPdrYvxWmy1MNtchwR5s+0eNIne7H7ctvEqJNnSnE
CWfZtR6c19jZZM9Fe2hVt5XWnWTzSpNs8KRlSUlvdIRoRC7MjvyY0/GCkccWG3of8YuN1ZwUWag1
lWPmhhn7jYsZBXJvpFAfAL8WRJZCvvh2O8p9y/RL2y3Z/KVQPMSqSafU40YrO0rqKuxqxcJVfWZ7
2nES26Bh3YqXeZjd3fy+Y+3BFFx3iBOcjbj6QBBQLRx/c9Ob/KATfVcOhN1V0Xk4w4DV71K3+uOw
79cCcLmyEF5HbhQxABNp/5oTijAFEk9ZO685L4WSe5PK1htb1A9DaUpnLOsFkoXQIvwxBxEhbn6W
Bv8LB8C63zGxbtLzO3NBUq4OT43eN8oGppvdNMwBKixzhWqaoNApR8LfMcFyug4Loh1EBOBrSF+c
4H34RQbtAa1fMRP2z2HTnxuuvsZyeob/fyEEHUMbEq4kZ7i+K59ByWry8LvofRQePp54Xb1gbqhu
SGNQa7OcPb4dqDX+AHUHykm+UwzZ5RnmOBxbB/KPlzJXFLzxkK0moh+f1LvpyNZmC4FjJs6E2k3C
b9kGqDhZyMgORUx3fHHyQqTELjpiKhz7ItgGae7T82BeZhlnT7sAnSoYOkwwYtgVeBP+FfntKdEN
Xe69Ww9nXt4JJ4YI92gk6pN/Hi//gb/JJtajVo/kkpRB8zX99gM9I+LZeqmj7L1bQxwWiNAmszK1
3nYuuJUahZfH4Da4pFJ6EvuxABWZ1cDlQ+HesYbtrCdNCHmTTSi8wI78PDhMLy3eo/dtL6wubyLH
E7Qq+1SxqoV9Xw0xxeZO+um68HkuwTA5N8sFqveyZHdc9xmSUZvY42ZVoVpQ+vWIoN9qxj/6gZYE
FtsALCYX46MuOC2UZRaCTFF67CejjdxEuDa3fJXJX7VKd+Pvln8P9XIngQA/IW2useW/sACGLqxR
wHu8uRgpZWuAZmJri3VizNgwcleOpoUnMBIj2hYT4tScHMmYYOvOHPo1hEQJEn2MdmBRJFv1yE6N
4laAEN+knpC25gR30JU2efGK8zIP9vfc+mlKt9btB5TbLMaHMlAbvss/CUsMFWiNxMEVvIlk3QOl
IvekOFQhhj62OYZP/TR2EQRkACrfJM+RzUCR18lr8dGiR7EnoXV6q4Wtgu9ogd6TTUlcJIaVj0fI
hpyPrVFaBkd7Ii7V2o+7u/nW/RoIqS8CuYB4T/bLhzGFRCbFtqMwJweOXPXo0Z4KONS6PVJuEI+i
T+aT1E7YGMcSDfgA49DX421DJ9NXZMbT4ePHEX/pyjld3svqeSng7DUOrVfNfH+kl/xSzUYnHpcD
Qx3QYdHP+YvF5GG28k7ht/i+HY39Pd5nm8SHJxx7oMcWtkNuj2iTHhvRRuK3YCyb54mwWvpSaXGf
PQSXMQgVOr4+ElcYvA45TS9BuW8baQKq9XbD0323Ts+aIeGMqIaVsGxSrH7MyzP+eX7cyd2C+2lo
OBFGeMLRGFb/Oi2AZ5Ad2lDekvtVXOVgS/p7nGH6Z1YrcFr77j/WbPS8H2Qdxx+fwFXx9VseFKpz
BkevnZKc7rg+WhhpktAS374SVqAcIoqptPY84eeVU6do5+SQCguYxisagfchfbhYHLJ5r++Bvs6x
OwlIbjBHlwMG/c5BuL6eP+0ddFF3ek+iULw9bwasgviqjxbUxbewbvtlqa6LSHHGHXTRt/V8LzE1
yxbUnaiR3P4D8pXu2gtiA8jLeepyPI7+Z7DoetXGATiAr7gYcIg1u3xfLVLrvmVtHdHkPojKsNnn
mdlTqzEQf2nO4LNBNbWFu6ecLkVlxa4qBtPaefzcH5Eclru32XZWuuhC8sGW95WQ2uKc4zkidU4/
f8mUNLGy+Wcsyn26xaMjaFx0nLQUk5sSlhspcZ/Gpc/ncgIBQ53Js5KSGiOPzMaFrX0sWkdYsuQe
KK7IIQV/uMqU0d/CFd55eovDmA7JNlpXQkPHSO+YrfNl+gyzecmRI2FXQhoM2XfBEE7xvvgda5eM
l/fAAhXMZM35xdfUtOYp4FA1ndUpuhes9+9HTjSJZBzXYEezs5CTiuIC8AZlovwM37gO4WwFKXH/
fQy6Tz2KnjlbsxtdDK+4vQjfKxdC7LRMvGaZYhZzgRKNbh3MZ+Qz86107IbGUPYFFIwED8nRk6Kv
lucajcbj7ZS8DqALL79fyF+2V2KY9fvvAxNFf47h52ccXfzXws/dVxFCjlYCE4lQl4CHMErmoFEh
V2zVLLrX4pn/VHDLpg+HXaRRrE+KAQYYsLLrlR1/t2IAFoePVVLfXjpUJv5XjAVDGww4cx0Ba2+0
z9HLjwkPxOaUdeSgTXm4z28SvfvKFwKTOdV7gKLg2d4c01coQolSgyZ2Xc722J4KlAqOHoyPoLIo
wJizNI/U7hSFavpPc8Vkp5FfCLKBZVeY0giOTj51nve9QDWZpScW77Q+ZPEp9iDTPUjtttInojS3
DA2GJVBuAFLO1b6eS0MQH5KId2mMvTw5JLCe0zR6C/sKeL3LMa/JN28duhK4fv8zlpc8eXk5GDhP
MZ9otiqZOdzi9GN3hehOmnVqwMCqrqOyJxgdyHOfwZzIBbzlyIr1yz9QOilHvuPAy3j7sCN2quOK
q4bcb7bTu9VCWqhw+gfet1jdph5xdBDCjXDHAuOgNIc4Zljq5t6uBqxqZfzHKN0/ME2psreyCBeT
qBjwxr74LcP7eCvDzx+NiPEma+yL9QSTI4MsyDOgQMW8JWSKsXmCqph62ys/KyKO9x0At3SYeG8A
I4KI6Mr1iTndcvqB5+ZgUb2T4s+35OVvnhanaRN1ZhM+yCuP5+weGGRgSL37rEpCY5gVOviI10M4
skPDEQLv/TKAgCHvAHcckX9qZ7dno/6SVookTPV1+Ucxiqn4N/A4IskQ8v6QLqvB05ObTgLVSt18
W84n9V+YAvWmNnPdOpi+1tq0Y2BglkG8ffF+ok+k7of94OnYWVfuhyCD/mxYDO1/uwPZOYsuWb4H
20CvNZlVMwSr5CHjiMOYxPx0ltNvLQlh7ujVzIO1tb7J55TfI8IcdXYPe8XHWkvyhUDUwE/K7dRX
wyqYLo257IknZjgzbF8T1dlbT4usCLQ3gfaTm6DzQd641QSKYbal+lM6mh7EStkOP+ZT1+4nKixu
grlDJAZwIu5/2MkBCFez0o6ea56lVWQ2sjlprrWzkYoAVswkeB/wXbyD0XvwybK3v3qdoJ+hEazw
XjWW0Pa/4qB5iWc3CWS7Ebc/piaitaNtxyq6fTAOgQq9MR6LZNctiDEytGOo/iXtmtCrfpZQEjQq
rgYRa2FyqX9rux9R78y6b9+CACn6VPNscigqtidcTHs7WS3yjbwf9z2SNTnQVtUVuA0hc5nMYBd/
KMvmkj/Mx708pSOU7jR92jKPqsx5q+4kbN2jMccKQgbsCB+lg3Qx2xlevRtgIXUbpJJjtp68V8Po
USH0888u1oPG699M4S0k4TNR27wf9mOjNGG/K1y2CEC9h3zDarnPra8doyMPgX5sLqXdb/v+1Heh
kf+rUw+q2NS/h5ysXm4dxtxc39orMp+p7lfaX7ukM0MaEULTX7Wu4dA6iMtWMsv0kjGl0XJeKvQF
eesg7CnQ+azk8hg3+B7vxcnCEJd37BoHDFOWSbHhP/t6jXEPLOaO06Bj0h50uv1kLx7ES3kr4ZWQ
8fJiwNE45e2+QQ2t/ROxnqYCELx7yUZO3UVF+cMBc9JnNBPWOd3kuCWjXiH0AOL/P9Tp8DwK63nk
DTQWtHuybnLGlXup593+okBxMKjLdCnAdXrtJ37eWLX3rILUbXz8108q/L5oiLqowk4BoiuvYAr9
qucFHEMCEpub8N2aWapM2bLgjsQ0o0V69duGPv9rkpN/zOq3JZwCo93YwsnNT5zdDptGEw8kSOfO
YzYHMJjYT8S65usxk25SOatoIG9jvpN2Hg0d9lQv/SrqgYIS7IE9V8ZrIrfs4++n27dMMNi5ajzl
q8p885CemI0Yxxr+pIxisF+h7x7/P5bOa0tVZovCT8QYSlJvSQWIObTtjcPQgqCIJMWnP1/t/4ze
0UAoqlatMOdcqKMORnbz21vFAp1q0Iq+7lS/hTui4v2YFi6pqw3Q9D1pbTf3X+e+MAA9dqhl40P/
tj07FvhOsbj/fB+S5m6MnHJ8E6VPTGfwbRImDc3K7H7Y80b0/HipmPbOGYnD7BEMBGBRX0XZy2bv
1a7yI6/AuMp3DNEP38x9LbF7q76AfTQQyU2yBEj6UAOxky96ksg0jYRxbY/DHZUHjZNUkSE+V2AA
IwsXnxeMsIoG4hE8glf04dBZ0HmGwK/BOtyvCDV4N/wdTaTbJ4YSnN4tMiYH/ysOvhpQh0KfGSci
+fmyE4DjA/I667H8WNdkxdqwDwRWDwAW/j7AJ+DAYHYC+teyV7wcCCoeEXRQgP2MFQbkxvDJE5ZX
RFSCPmYSCoeg6iWgqo4LPznJwl4jzxoULmJo5wcUsgwNc3nZMCSJu6sIcCM39L3ejwQ0wEBFh4vh
9RjVKjiQRqXQTjHVaq/fsHdur503nN3WrwARRwE+jpF4MgocZHIL8EWDxsu45cZDNd3LeJWJFvXD
jqGUFwivgIwJf1URDxDuKa3qrPt0uPts6R00fc37rmE3c1rZQTERup/cxWu2UYYQzyxYGxpCnAgF
lxPjeakGG0MT7JD99vhS8c+ceJ0e6fh4rnPoZ24JRGRZOaOJxDIe6sl3Sq9jVkrEQZJpzNplGkTJ
sXfbwLHSn7NPTvNogIbua93UCBLZdBmspAgc4udCgSuROQn+jjeEFgXFemSRcqj95f2ajnVwtv6d
xpdfG03Izm12N32JnvmoQ3fFU2ckNNsFASQ9HxWr8SXbxBkg6/BnDB3kZWMM/cNp9/nkvkemAaof
TgJ9HT5XJfO7vjOqPDgtMYLIrV3BhPsE7STekT4KhwwzRoReEVET0FeQw5DRoABCeP+co7MIIQSB
UKRtWA2oID+crt69oMbZIzGgnjYS8YV9CNN4a0WtL5p12HtgfuV94BXwqIz6SIYZGMMLrUErWWqA
zFyyNECthEov0Rj35DNcffDLw5blFTstqMqOCjF43dZJtyz/yevJnGFupTCKzZkxodnEtJsPlvkP
WOBeu0qGoFC7W9ShGirp70vUb2/K0lwjH+q9dz3v3vN7EDMEC/g5muVMpqebnG4TkkjDZnE/0X+A
rBNKdsmyyWAo2iMTxU6n0uf4V4CmiQQbj3pt/w90ld4Emi5uf9TTk1UvHaMX0voG+uFP75yTKSa9
l2E53Ioen+OkWx4ey2WuHR9oAcO5pDplIp3pjiq6Cc5Sz7h5yRvXymnIDHwmD7B4YE5jJ0DMX7AZ
5Mq6WB2AGN2Jj1LnvSST8VkXbJmzFw6UjU/pxdY6NhyqoM8JKPFmojlG1I+kL92R9CxtIxq1YXuB
YgrAzRoAvHtR+UINjXCCPqvEQdprVi2BNm+16JSxU5HQzOAxdBMt6rMsH/grPm1deVdHz40W2MmO
2uDwtU0GS0KW+rbUO2AVh3hCKRABKzV6HiG5NeHnOVO0vxGyA+u29nX3ObB7MBbA5LL50GLEev2R
9sYnp8noqLdkkNgD351Q9IC0Wpw5xE+fMSX6118yy8KP/5rEJF2tLykX+wvKIeMg1EhCOr2SFva/
Yzj3fsIK8J/QL2ifKJ7iO/74iUcTh6//+iNzzqgyuHQ45YLe4uECrVoVvFLtERj82Ox47HUmtERP
YxRR92pnODprOBFkOym3ysR8tm9MzkgSiU2xBb98E9mEFgfjunBv0CaKE27PGFCAeaHu+zvY6Gsw
Zfef0u9+DVe9aJ1DyHE/gXAs7WwyDEbTQwBqANnwsTIFOt2OKRaPJdQ7pUL0kTMsE3RSjf9amRVt
xzXoNz6MG+DXfkoDSsDeXMfhchOsKmgM3e8AI5+JQwBqnZo1B5EfJQ1GFVAM3Jhrpsz1S7SBU24G
N1H4pT9w5W8msnz7uyTshjoMqwBRA85eck0crUSHAHfclalTylL/rmjIASR2AioJQVTp004iKILX
y0YjFrxV+N4mv+Q+3MEPhXy/EjiBnua/N7mXOzpDC/TWrQTOTw4A4clVy7tJf7jg8UOGbkISpijz
Hik9OYanus1CPpHM7ZFih9Yz+nntq327aiGvKHCwbr7q6jwwzc89nXC7nsnzEhwBYiV7zWgwXfiR
82KMiLtHwzVbc2ShnXygvgWByvxQ3RFFMXYyll7OR+Rc+v9E4xJfgjQL/YgzPskVeMUv5X9/8PP6
/2i3/iMk4A6ISb14qV61JwWyodDDmrX4ojLYzkmNzZheH2g9D7eckXp7uDTrXeXeeyPnW//08fvO
F2x0HMJdDV+CHr14YzG3BzKHR9oy1Z9CdQfIx9s3/wOqWvOSObkpzo2qlvvf11S35+rbmvwT8Z9v
Am/+NyEyHjMROKJHfibkwT48G3kCXT4Nn6F6uIA/YHIVgXIeCuVcBGZYrzUnZluflatm8+L0qVcJ
OPMsDf5zCFikDIrEfJDELGgU7ahcNWkHPsaDdzSnYeHl3oNHROfWsA+kY3/by5H9bzENefyEny9B
Exb/QXphGBZBG0AcR0aOCxpJII/II0h/DeAU06bViU/tw3/T7wqEHlUnZuDXJ7HBqhcITJ+4JjjN
uKAkl7s/OuK5WFhOZwZ9HzGQC+VmiSoUMiq+IE2G78Kk1JwO1Uxf81GWJXHEWN+Yiy8B4wsDI43M
Lfz/lN5UnKdeJWdQjwwyaZq7PA4/8nYHBFpWJq0H9Cu+qI2BuJwy7HfBZH6QfFtjjpbJTi4F5A68
akGrEmj98v57G8Z7/II7JqvJ8oe5I5cKx+ZtLhHztSAHTvPd5Yj5ThGQuiTLwmA+t2vkaqRNY37L
SXG/JMzooLnepr2QwlSI9TZFEbHbh3mUByDVI43vaR491wUAHeBvnramplWfOz5+R8XqHughYyX5
cFOm9Xsr59V7ym2zhTvyTHL0asi5TslTugfva8f50DOCqgfr91feZI6WVW9CFxIekXz21Pt47o8/
bMkfmW8q/PuGGVAtDL83kUZCizIfI8JvfSsXOMXm2P9yezpzAsrdUnPkiBvgZTSPSJ/C6Dcihm05
6b9LC3JTPlQ5q6XBYYRLu13HvMlIyqXPdw9htQT0vzZUVpnmNUcAT8wqppm+LXkwrGjwJqBAQan2
YYFfDsJkdj65ue5K+U79NzBFAL3wqp2L6HtOg5QEan3uiWKHIDZj+XSdmCR2IirfBG6qCjmeHWtB
rmksLPnfm5AmtfYPnhmwg7iQkhx9LW264RLuH7zCBVK9z/75+nAxNhWvxHgeb6CZywFv0mIC3OeA
IxkuMdFNqL8QbU7S1JNc+IXrFshtYODqjrqWARbu0iugnUXhqqteQwRG7im8ybZFHjw4cM8CQDY1
NfTF7vb92hfVLibCaDyFlOe5pg+GwHui/5cmPmFDXBMA20vswb64yi9TPZYePGGpGO01Wj1G0kOL
A22vrugTxrHUlYxbvlwvmUHiCw+4tryw4jpCMv16K50bQYiyNwGcXp/EKn0ZCOnnZ/QcBqjrFFcV
5eg9V9DhYYvi+t9fCHo4vUGAPrmxr/DrH3glkw6CYO/v0I77/QW+5yf11YrD9n5v+aav0vWAXDME
m7ihd/PwN84Q8BEFFwWzvPhsv93lgHFMacZeoS7QG6IPaenxHw1MblBR6nFpsksXYUeX83yivNCR
W8SYQ3Skul+l/lEeqZtRQ2zw+qvHVoOulno0dzoM56UZHO7T/sOwjNGiZF72bfq/PeixtGwWeFAP
HGM6nn7F6ASihOIYZI0k83D2cJ6gW6Fx8jpn4GdGDl2z1E84RDo4c2FvxIM5QgdxpP4hCpvETu8z
MRR0OKzhK0rOg9NAlyJ4Q0ISQu/W/egihXxMc+rBaDwAkHVwkKvSurOuT2F/9GDN/h1u47L4UT+t
rU37lKXBGb5h7qO0S+LLzlEqgb6hXKhE4KMahpDd4tE/M2dpM/4awe0bkhYwTjAC0m9UjhbGIITX
S1UgV+22F33gkwRgXdBQUw8rfLHHpBxrn6VJ9VSRaDpKbXjM3QfeXctM+USJMfuOaGAfpAev/5kD
u4mrTQuvy7k7xg8iT7kp6jhCc+BTj59vyukr7aeiFLVBwBV9/j6i9ey9b9NeIxYFt/mk+fJ7lFgX
Q4TLcdbBpaCph6DH6OnQw0wqkbvdLp0O/c/Hh+z59A8FARlz81M8liCu1zeARG1QQ0RKJj0t/D5A
vv4o/Tl2JaPSi60i0hjEp+Jwru6BSVK/0G10P5JLW9PGhIsfKlB/83KBGP7IGuguNWnJG+LXcEA2
2YV9WqGYAQpTl9CHMurZzXaIEKGQwoSzJ0UFF5XNdf/8trXVe2Crkklb4U6AOxAgTBP9B/QWL9St
r5FhBjx1J4eXkoJfZJ7+8920U4gkZC0e9oCeQaNw09/km9eJOtx98Z4NLfVMbvCt7H+4ppUmfpod
1J4OUR7KKr2DhZwg6EF6wZP+X8aebGUraOoHYvRCLhj3FklNmto4+rJ+EJP7T4pcAQLsHqC8jr0M
ehUxz1sg2okMl8+tAsWgJRpEPNw1pIhMqxgG6Khmh/k2g3ucvmWOVurotH/6+HYGmIQcEypdtv5T
2jcH2YNSbLIZAh2Kk62iXCQTcwNoHB3urRIo8zeAodg2l4OAJmEg5GThFP5cHl26PEj/7m/mmz30
H78dPAIPj54+R1F69wvLjIUSHg9Wj5KtA1auW+wgj0jmQ3pR7eZILUS1h8jrW80LgCHK9UDltsDb
v4/ZYzsA4N6wA4OFvwcAvj2UIh104T/Dv+9K39Mkt9r3reWJ7g3c+vp+ysfvUXiGFCsBQl4JPZqg
AY8Cbygqh94DpNJSiJiylTkHBzADNwp1d/W0QYlTPVItydE20Vu3YJ3Mb6fXwYbTpF0os2h962A6
xh0FCvu+huhxY9/LLz0XLebce+37Y0CyRDp+/7R+7U3c5pe1ZQPwVBtvKpvSQo3JaIZ8/Y064BCf
NihLB6goPW0p1U1h0m1oTL7Nxm+8SHBn0Mec8pcIKOjZCJq3zkQnnqJkLqAqNMvKQqi1nGk/lEzY
xd6UAVxFD9NSbiTCYuVc9Vk6tC1hWi1V5jtMkMpNjlC80eoIyYwPZ3equqKmpaJNia/yWagK9DbS
Hg07Yudm5eJdOtH7rGxRcYbuTAhaAHLo/a2xtDYIo0jZvY5oSbC+SLUeWC0OIOhTb0uxqwwAs8fg
4t9kUJmfNX0hwE8QMv0DnwGHtD5MWTp5xq5CbIdkMMpN1KxBaXnv6LnunGSc7ah6JBSnPAM3my5H
LgC93F6KeBPHtC+0e1S6SU7kESXg8at1lzUCca7E4tTW8kAHSiuIkUOhhxt8vacP3uIWgidbmcfh
VrfbBzok7miV3z1T0CxRUx3yCkDk0W1UQjk5masl6qcvsvALjbVAQldl1UAKbf9iz2dhjQITribY
sOzYgHWtaXriNHs0IN+oG5bCAGdHEoAaurRHt2nONhqU894Gt+69ZHagq2/3MH2gwtc9gqT9czra
DcM6QFDA23+hFB3gBJTxfNJsFXSvKiycg/Lo7tABZ0M+qrOxdywNgqpLc1R2+34re4kllxFIXtS3
Z60jUZoAAAarBjmZ/ZPSurg242vsJHvVp6/1wwjShULLu9lHEmq+aPjvUXN+GKE6ff4045XisMe7
6vh6gH5h/CYbAmOu30IEBcoGsC+ovHE9v2FHQcTiqoZs28NN5cJq6elefAT03Fi7nQZrj45DVht1
5NRtTLjXjxgnRFdIoEV0HQcdqEUlOrkiGQUjann227AWZMsCpGXAqzmFwGvFeEDLdbOVNGswXZPw
5rUUqWGog9+Y3Wbx7D1WfhNadzvKfNX8LBpqusgxU36yvrsemAxaPzI/8S8Rolji8HByLm10mA12
UBWG1NDlKsxniHnwRRsgRCDYyf3SxXdTPe0GE81+O5RwF0lFJwKhQ71WXCTyQOa3Hjqnp5HyiwkY
lytoBQRdPhBPMhdu6qUrqBQLgm7vkQG6wM0AhUE3JDIaNWq21OrZVynbTw5rdAYiWpi2aHdbRCtw
R6J/FjaEEnQElei/CovqT2/dix7z354XrzWW9Ae1iz0VtEygOjSsZzK6B4wjuwsp05YYsAWHn+WR
eaGyyVkpuVvLry+zX2i+UJMhlOkALtObnF5Fkyd1ZgSDd4NVwSeHgTI4vRQAK8ysu9djkdyW72u2
BbmsXfKYDAwqGOt77Yy35WBTjC7fgQAxslc+HgjW3WJglcWiVqgBrb4vB3rzc9s+Z9oOYIcaDswz
W5hZnqHkmrv8My6+86GJ2QB9WR9rmQedYqoRuNllhpVkswnYHyYD3T/Kc68EOwbGBuRbrCLUTh5K
AlLIkcCdeYpcs4b5ieRKsyA7QbD8Bt1Mk65EoihJO41kk98XHF1/QP9T7a+QWzh8x7d371zwM/Sx
9qtqhg84K3QxA11kAX9963N9tLyZ/lC1w25GyVzPwAMcKVu46X2i3+iEYL0h7md275Ju56MMvTcX
nISJ5+lLLAsRQBUaqzIqQXkjaUSAPGCvEKUCej9TxUe1E0Z1PTzGhdfSSuZG/oX8I74Mmf6+e+9E
OTHHsOFyV9vQGq8sYGApzUQ1JjG5h3GV7tRERq5cyCKHe1hnHkXTKvHoQ9w7jEtwgfMhet3et+cd
aO/yrKI4C2dQEMwTiDqdtkvucLFPX4snZWy8fyf+MTTmAhy7POxfwL/IrQ1B1QG49DEqgx87Qdwa
R3AGtbkercEYTN7IolinGE4rupmASvRPOChoyvAUjz8EWfQ/scshY9Uo98LEb1Zk9QuAPwwTZBqE
7Bx4jVSgoVZe+0w6sgfnlp53NIu+233CbABxloYf8xM9xn3GiK1hEKnpBJ4yGmQz/Iu0taB4sCVv
B/WuxoWj6EFSi3qSnrvvLTbgeJvCy8G1bIGJQEaPj89tTq3FHLefsRZRxQDZo81gvOtkQ3CvQgo7
NN3W2GA92i8Pju0WLQIyqwB/7yFrmQraEH2wnfaVLQufLaIjTv1xskt9dzPnYo71UtQiQzgv+dH9
+DH7UIJ9moIWsEMkUtH5976P7bBnuYtfmKK4UU//5n24N6duLFWgrJSS20bX1VPW1U8aI2c9soo8
+o4ug6j/OCqRMVe12ec2VYHy0SeusUl2EHhOwaMpSKVbN+zKlRD9MMO/HKgOykUQVHgW2CrvsTHX
lLqiw5lY6Nq3G4ZncZjNn1HYUIgasHGjR2lJ/Tf/EOX+mjqyO5o+BZzjlJLb19r1o/1YqSbAciDW
lDp5eXGg+6qzTOdjHQ+wOb4fIHDt17YIPhSjVVGAvHDoq2Mpu/IMT36OpkZHRddKCmAtX8Bz7Lyr
6RbLcBisRi+0oE5MawdPAwXvK44S96Dx3MAYLczO/US02cr8/BcO1fi5/NZ2Q/Lg7Y5AFuKG9MfA
3aiVPJCn6a0Iq759QNBfb7hQF6WXCAikDiIJNAuB4AcL8VSD9ESDbA01RvZUsIaJoFXn0KoXKnvC
KFwMgOSGGbCIML3dLT9vgsNf3NKFrFhV2wHwd7jC2uzb2MA8uC26L5bfMcFyM6Yi3Rs5YPhiL1X8
1V1B/tLAjuHEwbAvCYiIqC0TgoSIa+tiOHehRN2SfwMdeMtGmzkgg/UdLFpWS+2MgQID3ko/ELLo
j2VDC9kgKdLk/iO1NXzd0owOT9cI8tE70OaottKnyfgtkAJjMxNvqEmJ9Tn32a1RAXo7h0m2jaf9
5+wr6aBp0LIgSFKQ4Ph4IEqrKI9K0qbwgoZHeLG3b5BUrk7gCbRL0oVoZlHcNnyomyIidTUoWR3c
SvcMC3i9QmKqcWkKX3ANDp2pVQQup+kgeLmcwQAlyGgmESg/mmGNRzTs7qaYWtoTUTxWLZXCduO/
S7s3nDbGTjJlO3CFCFvMmj5dKYFJWSrVF9PRuwCCeuyo+2Knijx2d9ormA33agjH5Fh/Qb88fHDr
1Wc21MRq3yLfd7r9NPAVFSOCqnv4qz6AOGzChTE0gNW79GAPQyHOvDfKB5CTAzlrtLeN9McPSjFK
gN4XzFUUQImlge3XFq4UOVubh6T8xt6Vru5ULsdoBflqa1E7PONrDBbw9o7dqoAGY9Ph7EXrXbDP
noH4GAuOSNw3AtM1XabsfSczlBJjLW5H3EIiDJEOthneviYK5E4P7oDy4CJB80o8rzHJ3c2TbqdC
15y6s3+m3wWpJiSF/nE7SStCiaGbnThMRoQvEjenW8oyPS3JvFGPfR1mr+CN30wAgVZB8Hbu28ob
bUbHp+7cBhHCPdQN2Vv1OWTE8rvsowdDWymLGgqdkYz5aIr8BRqcAgz5Y7J+xcHd+Z6KeeMeJgU8
p+gr27RnuinAGG771WT8DV5EILbR7syUxlErNqp+5tHFL41mPQGQ9eZAA2dUPiksMFzd2+kwAqxs
fUcT6Di7/jmbQhSk2CPJns9NzS44wS3zkKNPuj/QI/fDOeeiuUHreRc3VEDB+NPoAiaNeAGvVR26
KGBW4Oq/0aRZxxWLym+f3pXlcqXdPfrmm2ZcTGiJgHAhLRhVfZKKkWaZ0ycBzw9f6Ar3RWM+pqvX
wM5lOWuzYR8BQ9VqtvvH8sa5FTeOJ4OZisYG5uvAg4CIza63fWyZZy29qSvEAp7IVLXbVx68Tp/D
FQeX89TUEpdMMG2Ohu/k9XMA3Oskf8nm+ZPoU1z1Bte9bV0C+deJPYL2CHwPTwIZ6idkegwIGBXc
7KFFR/LuByreCpNS/71454+ydW350ItxnBa3OFoVhkNl2S8+NlAy/kMCwX0xKPZ7bDYoPs7xU56q
P0IILbe/c/pIL+FrkWFhS8kWWXdG2QoA4pDuvPCAq1Mz1kjZnnL6tz+RFd+RGfYPx65E8gA0jfVB
RLP0DkPnlCZT1fY+UK942THFjehlYuC0c5l9Ej3ZYBxPP5SNRvDsDcCYqYttPUw7Krkn5gcTdPde
SG4PaemS5D5ywycGBXw9EUXx14MhyBigIgSwTfc+Ww0MhgHQQwvzYzyX6Jkq6LtcpAdUWLzH7/GA
lVj5KfnsRBjB0+doiTCXyYRcUiL1d2gxCtOPYefPtwRqK8GdfhXWCHUW3hoFQIWhJfLabISU2Xus
/mReKQpxd9sNAgKO6sDjOPYcJC4BqphgefjrEYDzDM0zUD2CP2AsQGk+pKwlcgW1ERAsLD+ARNQy
seauGdS+TILLUqX8CCSskJwkB0LGTXzdz1QSCvO/9I/LRn0ZgT/Jlsz/ZDt4UpT7t3+fJOEbN6Tz
IVT5b8SMAM/vC9E71ZskhMHA/8tNKUqh/4DgxE16OKV4elBQPR6Tit4Sna4ZWaDvsM//SUP1UXQg
skL5x7AlhqVYGnb85k3EUfh5eEkoP2J6YAS3JlpSX5eW0e5nUuN6VbNicecpSHfpRTLrzreeXrtR
/Zq0jtCjekpnMofohGylr1KM4xDNOv4tjwDVYM59tqNQ95Kcka3mXMJR919cbsERWRR3xgANHUoV
uXv7lWkujKaH1i8CvVwqvWfAIO4fHkgX80fefiHyvfpDO2lJihI5Zp2nKQ8B2V1U48oHjR9owMv+
5JCi3yv/imcdYWsnia64Gl7+Vz9ZdsDARQ9IJ8ckEce4CvWn/qDPxf9q4C4o5XnquOfrP6jK8a/h
KSUZSlvuafcFF25mm1f9ocBCxCDeiE2HcOH9xs8n+qkQHIDHVU/ykLQADwmfFGVfshycTChBPDtM
AWz4I0jjF2xWwApKRIKGjIWkuPelhS4JxWmDCJL1+SX6Z10lQi5YbU1U4o38DhVvda+tkVH3Sw89
0EALSu+DqCbKBKhM+rRW5khPH0longRiB6rQy6UJlBYSICsTD4P6/sD9LgtoVVTD0AYrgIOht7CT
aLHK660Ah1FV+SwakHI3amWUrwQqmtHrjjAKLvK1T/VpNFPDIiqiMtIpNKWBsuJMnA3KNgILpdcT
+ELey8CnRoqXS0eAQcSnDqzu20ZHNZCPDFNJEMjwPU+DoBmDw/wbThUvZUwqH7bGrw6QhGliQlD6
/A4ujAcqXZF83i8Oh2hpkJNUXANI703hvvnFWf9aCvZHwgE5aRJh3Y7KuBMv//aDcJlmyeM9Ty8f
3/Bi0nKBE9zxxX+xVz8pnWPkQaBd9/nYEEUIRzoGX+B+AWa4GptTruK3HxygCRE1coey2DbW1rDw
ZEmz9pJgOHlcb1vYf3hXnzNyqgwXY9eFkFnQEunCNEiCw57xWvTIIUFGoVhHF6nr83oPYN1T2UzW
lEOR9Ka/CzkWSrYhMpj77i/2yaukc4PicSXeND+WJUTNI7RB5/QxhVcekW6483RGs8EMmr1Gwptn
RwkUIAU/VHj2tFAA6DecKZN+mAHR63lfuLXh50poDrd0ErcE6fiV8sUs6s5IHWYRX1i1IVYvAv5H
GbB3AVd+KQFUUEobA/EYg4+VEnf4+6At58W4fliHaEgMc4gkkgX0xRi8wbhPTV3W6Qm+A1n4zHWb
DBzV1fs8piSPXgd10Bvl2GReBukcSj4I/DUJe2jnQ1J8H6fvUU+mwbh4HNP1YIao2zqPdGr3skoK
W3idzA+LMnFSdCQk5II0KmSI2M/nsubfBpS/nA+1E6q9R0ryBrlX7d9vkonRYaFTiIZ2rC6YDQHL
RvGNWe0NVkbfGk7SgPLIYEamkw+i1XI0Q6reW/Ltc8raASo+FLLNws62skANzWQBEamMJEDDILyh
C7L3POY8KvMa+0VQB/q1jaDhRMlc5iGLaDh5h12YRLgxmIU7Uo0sJ7ms7hFJ0S04iaAf0bvuTV0a
NC/l5vxXDmePknIdocJwD6CJYzTknqnlduND8oexigeHqSJ4TwOd9Wg0TNcuZMWGyioNKkBoXD6S
NoG5OExA5IpD6ucMQMqL/RWFk/gqXcI0QmFOFYNVRyqXTzM+dz6sI7T0GDjy4/KHMiPTnW6uwWjF
G6CTxVeujwIyu9D3xA1JZKyQyIloV71S/H7Qn73/yS7t+Mh/J0UWiIsA/cUr8fS740I4XkHhv4gO
qAkXYAoU/iSnLNfMUND3BSBBPJU30NAzZ5KqZNMpPfrmwpjFU7neunAwk5TICmVri19yRZKyjg4T
zBQaXhL+IY06VUoCYM+c3KVHnAT4xN9VR6hgTggCkOpTfNpPTnq0bQX1gFQ+S9C0GxAHX78gqgXW
EwPDALESPtwh07IIdCzAMf2t13eK+8DmdjcWce5IwMcBF2IYFIAGzbV5iamkD1wpYIn6i0/7V52q
CHq4gGfuElJGSUM7vVhDEqkkURsSeATEARibRDj1sQw9t5SIGmny36G+r8khSwsoDV4icFEVTwsQ
0kbJke2EnVQasp5Igp54XFWBvvG/wIdcH4Z2EBymxFrSL2lwppoxOTLt8h6wQ738J0ADuTP12QQV
xkmOI8nz0Yy95kbrDrtge5B7ZM3x1b30CWX6+TXGokobjxYWymMBWk0B3RLZtKkWIy38z2OR3k0f
r6cHyjV1O7Z7HHG6uBAoFOf2/Iauyn7GgrlHbxv1Ux69nDBm2G3bCIkHZaZeP5JQx9S4EnRQP3LT
i2Q6uQ8Clm1zBLICRoJNC/kb8WRLH/naWrmMcBHKveq811hGV3qI92UVjMgSd5H0n3TvQUyDa4Tb
OM9mNQwt2pv5mZd5pvTdpXsppLujOvo/F9AIFQEJ7AkymUzGx8U7EsMdzm4wWhByhRLIDTp8oe/u
03wKjBWfzcQzkQ6Y9BvwodlleHaRfGBSBEX+CbuGTfW/d+TTHU5Y1jMJo8kjaPzcFFN5OJG+eIea
yn/PAPHLKxsRi3q4YdPBEqTsV4qfBPeoYcXWXn6We1gT/jcj5OOVFqjHQ5bH6djWC3JIaG67/cBY
t7+3EzkdVoRGu05cEAYQ90Nh1+2WTSivk1nCPJFuifRV8FxwU+glzqee3JXcP+WGzUzCa5CfqcbU
RW+nD9JiOMtjqqYOo0pxArkBgnoceIAJjPKD8SayEKn87eKYVjMobbjFJBc8A7jA/R2UE6I81NsB
7oC6mirUN6Eb09yEul+8zLb6gjFKSF4cNtJwY/jIhTJzKZiL/5BMmEJpYBp0N2QXEP6ZY4h4jdbn
DDGcICyqHMce49SF3QLDODrTtit4UtouvYoQROMJJghVW6ViSTFwadBpqCsfz0YmxCp4Eoz4jiSn
V10RJJnKR6QLkuUcXOrCwII6Q8AO2z5uB62ZvOxKqHWnAnSV81c6FF2ITU+xxUmQXZkrTGmVS9Jm
90gaMvmhd6jhKf73ILMfwilzKuOklGiJThI0EJS1/9KTVrC/ukfcj5AOVBol4pWSK8F2sFRJd+F5
z1W+7nJPo0uPu2f1/agL2kRea+8xZstclV6DK1gV9oBDNCFdOBm5AihYBy5Kqg+BHXQlhKHv3PwS
V+Dmo4l3t7CUIWI5zDdlzHRC1JvpJ+e99LMKNGzoI0Se7b9XyLuTNZKTVM4wHEU3O0nzNUIXT/ro
/80rhMmZeczGDcqyTPX+OZ7elhpV3riaSx5KC1gXxqTXowKHT0xcoP+z4ZXkwt49icmU4DzDL1b9
qOf2BqWHOb/hpkgonvzztZDWGdQh9vcF6Jd0ttv8AWP8S+E8sg/sM3f0I4F5EpIK9VyjcCQhf/y5
kEjhzIXz6UlspcTu0RCRLojsZVcJnhshs0S58wsYCY+hDN7Hlqa14FYhvwbS7EBWazctKk9u+ZHM
Nbk4UhfYCEak801WhOr03XJJZDc37BaT+iTyI9LCRH3QJ7WkJWZfIEGJM34nQCpFu6T+4Zpe7kJ9
+GxGSLcSmT0JRfUfAijsIKETwYzqP3hV25he9qth+FRHhnTNugqaoFj0/JxJI+cXZlvaAkR9WXGg
b16oO76uWZ/tocDPMBdI9dMJYWhXRwmRS35j/MB6BjyaIVbdN14Tq04XyEadh5Ncs+XaUAUzNg20
8x1IHBuPGlLklNNMoggLplodFHh90gMugMxKUB5qMAzvbSq9DOkAocEkkXIy55mz6msimt5VDcuI
ErPc2uU6L7039/HA5H8mukdJnfhI+s0qeYwv+4HOKKWuDM67kwzhk33nowA0ZdyJrOVGZsCKIuiW
AbD8mLRbMhFhkhTey2fVrJoLVIlJO60CJDSgRFBrVK2eUyx1DiFTJuwJ3nebXeLL4WwIymW9swaN
SHrwA0hBsNyvEP7ZpraHnUw9yMsDzYY3IcM5hQtHnoBz3mY8XjLr2eURk0Z4ePXm4akYVBntc1l/
MjjHRAeDCxAalvlr/EnxG1CRGwRyWfEsIauTEuN/MnyVodgLQvDn9z1ytIvc1+XLildh4eUzB20y
Tmk1t/z8ki66nYBHsB6fY3kwPADWbfsr94Ln2ODbWEjYV6SVBtg69Bco/1HCRPvEdPm2nErSEqEY
JaNmeTKUm6vxa0w5YwPsCMsgL+g5fsiLm3D2ljQzcp+EnnVuI7gsA8VBpF3in38Xd0MTgxQg0i7y
FMZaxo36IToc8aJdfETynYoPyBJVsH+boDkx9+YeC17A28dtZA61zD9zLz1ruU/+84kTphdICqIU
iO7EF0RwqO0DhmX3KKLqSkAI4IeZWhH09UqrYlseLmSkkLPCpQOJOQGqKSMscPkB8vrAL6tfkJhx
QOxOWAWoUfqKz53EWX/5fA2tfmT46mbgwf0ACYtV+frEZaSlZFaLNPq/5A88Rfe1+i8R1qzkJH1z
rAGfk1BQyXNAuoUzwnKTjijUX784SXcUhQPSDDiZFHhuYLzlBYItBb3cTbqpBM3WLKGcnbSM8Mb+
hWT/mX2ZJpAob94l8c2GIT0B6YDINewg3Lv7H0/ntZzIskTRLyICb16Bxhshi/RCyILwHsHX37Wq
5twgpNFgmu7qqjQ7d+4yEnE8dVAnzHQ6AGUBD6ofawVE4F1HoFwNWJUESD6zJEK9hOyItIIUOYtL
QYIV8jt7bMDFzcFQRi2S9CS6C/GRABUB9xeYO05SJ57zoJisPpzFRKdM212XH55DGi1EuWzKYayb
CsiGoXL5TbdHMkD4ZLpEsqPDJO7SrCx78VHG75q6pfmtZ8aTkUIZrQGGEGrrr/H32Ls9piYkPp3f
QZEseE9ObF68b5vgw5rh2wEtOH30MBg5gpTIr2bzBq6x0pU7PsfTROI8QkswjbfMMLNYzCQZmXEd
ShNgqieC1S3jK9Q8f1vjI9JdEGWwNQ2TIdYc1E3vQIurs2ZT127JWsFcgEAKc/lWEMuPdUDgSgHQ
Eax1TRvJFRPyjOmLWUW2uR9vQu4UMydu/9ihc7DSxJxE8AwS8Yfjd+3sxzG4Z9LAu5dkTchOsnNr
rciVJm06Qeh6mYZGlF2TLcF5D6sGo4/NLjcnpGPZZ7oZSIhhNs7Q0uK6lyGZNTy+sRAZPq39XlDL
RSfBX/+Qa6Q+1yxcY7sDNvGvX2YcTkNRaxYN7YA+bsnmK11nX8e2XWd4UBT64ZDwCpacW0vMxMgX
mXdQyBhNoEwGDa9Ik6FNkeiYATOLEtsGijY5jZB0eOIsKP2zUAs/9jOWmheAFon90LMIFuwrgE6N
Wfd7lvj3VBtv80GEDE4Igiwo6iMF2C3gLQS+bW5ojXYLAb0IJ64doBES4L05pwX23Jq02Zaho7+I
rixeSJabb5AgznsZnu833PfK95ncRvx52RF/PhJohwXJojzWAgLNVTJFVvUcX5ZJiB3wgxGdpmud
c/Z/SHLX14njWm55WvnwxWLQ/l2hibvYWLaujyZQUEgatKh/O/pOPI9txOGIXlvLt0DEDA4VYLfP
zzegb5viESVLIL55P5vhjkwGh27pjkxWme15s8x/fX3WXwAEknO8VuD+srTAF/mrQMXg2gVHZnxP
IM1sFgHLhez3wM8cITWKYYuPWDLcfMz6s/6pVR5USFyIdIAk531EkdlZoJzM2FXIZ029Kz1UiHiP
q8+DuZSJvPt411dS56Z2Jzz+2SDey6n5PF5PJ6vB0jDpJ3mjP0y1FIuHvK/xR+eQgaaNKYJrNrhs
8TWTkdkgSUlMCbM4LgJk8h3NGcYL85ODl2BO9Admsfq+dSdtO1IyNFDY5+LcE7fbGc3yFTY4AVxg
X41yDYshqr35bnQzhn5G56X7OjR9nz06x6GY23GY7l+atErwKNIKx/burcPINqdL80rnUh4wK//s
O7FnJAj2Zhn8+brvvxK50V/D+0o0VNiMUQoNGbBY6GcCS3yOnRyGiz4AZO7t4/EIJcQA8Qf4xnB8
iibE2bjJ0YUePVxFKwdF1Jfyz+xGi0G100zYe4I5ATTslcbnns8VO6CEbHGkvY5B5exuzf/pDhvM
7vI0bSBmg+uDfAVCHhA2IoBlz3jANAn0F29wxMWZnR0b+gUe/MZgYDlnmGUMMtPu2mKNYXvR9iNg
BxUgzMyxpFw+rruw/lhOWUJwDThG2+eoqbg9xxrMhAVDYOei81Mmxy6ePO9P4wBEKuZvOoLttzWR
FWudAhJFIb9xRxd2pVm4VjuauPO7USgymQl2hnOj8FJpw8KK03jCWrJszvzElQr3e93F0YkJpikt
DcHTyGr9O3rHc4CbjAP8EWwQDSAORLiNQxlAhsof5fm4Wi4t6vosRGKxtlgRYqfB/3TzL4bPJiPn
Jw3NL0kI25FSeCoS7xxJRxghRsxxEkMIJhMsC33RPvaBdWWeSHto69hedexfoWnxI/atsfMYwY0N
Y4JtcKLa6WT26ozIwUBG/Rh5R5KUNGmsKa2daJmXA0GXHWkkdKEbyH48gaczqCXpG+lcEfQSLwTE
3ETJKiT4pu9xNpidHylGRBQlomu/lEvKicYlxYZ5GHZDkiKnQSpKLmPUM6uxxP4eyJNYILYx0m3H
TD5+edYogxD7MpXZM/0LOvG2fSLHwlFyASavLLCnvw8NQJFwkhUcVv/oNGK9seZcuZsRXVMsEUNK
pGdc9LHXkf5FeNos+y4bjHGE1TcBIT+x74+O1RAk2lQa9HC28xrsznrxcdrcXapEk3pxO0i3H6vQ
K0hkyUchfx/pUrQP8UabnFbFtjbHlpGFosn1VcaozGAMHF7XbBkXbqxkzARRCWlXtvALP/nOiYzu
2jkzLw06fp8DltIogoy6Ki2RaDBsl40xty2rXoENrNR7s7YN4XmRKujQ881PqXnoLd/TLI3tu5ng
CgkBhR3813es361tU0ah0kKnU6aar9O+xCGQjOCH3Rp77J2OJ76iw/+Tk/x14QB+gb/LtKevq3+1
SyP1RmWG6nNQSeiFAyFOcexMWru66gypUM6xDUqZB5ukCs0bdRqEGahQ28q7aBKxd5nRNL0KEK+a
KIPaFEflmsIN2g1E8jQYc8n07drNZc6Rfi3SyYVABtXuKd+z5S9zkM2Y+k+L7aS4rF/EFfyN9CI/
RfaN8gwq/VR/0b51ikPPO8P10k41RHVm1WPr+SYjiTZtcuxQXOyZb9hH7MwRPIFOTgMAN7lRehEo
0RXYpJenv9RNc66J9nXb/h1QXiHGNmGYgWuV+4Vhyo3zSNQMcw05CTLpjkuRHhwbYA7efjFQU4//
olBKAm/Fp/2Y9PRNI2KxHDMJWoISPKkylVgWYhoDXuxcQhOkK/uKynVwCxw4LtAU6xHVX12qSWNE
NHXe/lzvsS4hHhZsF7K+dKz47cdafmekVhL7+D5v3z5jBTDEpWXk4XzRKQv/SKC7MDwzY4W5Cemf
DZ7zobwIrcgD0QfBgdgVCcTd1EOnsiUT+1V2+kYW4Wyv/B/u97uoS9GCu+Wvy495h2UVIQ/y2zfG
seOnYtbqb0JastfLT4Y15uZ/3DVWjOQHahdkjHZ3F7i32UfmCHIqzgf69TpbVjgCTWoJjADcyIb9
Hv2n+bFpc0yl8Q6MUBf6EBdpBenY+KM/dE0fKWLKvpH4XfSaLJtLETxdAqSYlGybx6erLg03t2iY
jhAocSt0qg6/N8Pcx4hM2hf/Z0/PQ/ir8JjBfaGgz3iZi+TYSMITEWrXJUNhARrIUWwXZNy1AEVA
IF4O4NsHPDfSDwDgpP2Ou59CTqgvJSWSDWYqPLH77qyahs0gyUN3jdsND5EXsZd5R1RtO9Jl48y+
iW8BuxH4QKWKD+i3oLd8L6E/rD14dzIQ/gDleJw09Uy0rhJqBUSxb1Zk4EVlkBUEZWiQ+jzSMqOF
nPxg6+i/IzKKXb9addMrg8ZD0+5YuoL/fVgfZu+xlSbzfC0xyxRTvegXcZV5flQE+MXIaGLOH+gL
8wYPEBJw3AflWueOXlYEhcIZkUIBzo4RbeER8iUBt9mL6PKJwFsugI7/gJemNPRl0AwtokSMfnul
iMCmAyFtN2QXgnKoY0TDJso8gAfeb3h9tmEiKcsRwZgy/b1PqLksk1vfuIhUgpw2yz6Ixk2BckRc
5I2IP7/ER5APyW+37AFmpiuDCUgV8PP4lG7NyICModClBP7UeEiTYVfg5uFBQ2IsZrIjiJoO6ZBR
SARiYyznOVHbaikma8RlGuTrm3q+N2+R7tSOo8PQGliOY8xal3YWMg0NOfeQ5b4Od8R4IRoUF2Rv
L/RqDu1bUupAyPEIxDvHJ0HgPUk9c+8KKulM80QL39kWqRzorD0for1edJbLnHckq5QwCzmi6vPX
5Z7dkw8jNj1gHtE4zl01BPfnONQZ04gEjP/gdAsRdr38bYQvxqprtsKvs/Z/p3ufKX/bOb4KyLnu
29eJYei2M41XTCDHX4h7tNkSoi5aG7q+74zjV4l95yK6mXBCOY6bJfpiIxCO7EniKHAeYvGlF/8y
HfJ/zufdKIVTMTQqcW3m+nRZY37I/jFFfr+1AKMcz1PWi8CLYVm2SfHgTSgebJl8iT46FhzQjF1p
h3ctpvZ7ukN/M990DyItAUKjWqCODotyEJYIClzdJLtAum3CjQ4gk1NhqGtd9pt+B/7Vg1PY6QQG
g2XzJppDaoM8F82+GLfYoVZRZ0L5g666J0weZs/HHmOXa1fgymiwohncsZ40TppE1wyZAX6aAOXT
2MQ26RO+Og0YYSiTbiiupDbSqj0bGLVkoOwJXhjg+HvyWWHWOmcB58Ja2DfzH+LcVOi6R2ceKytf
rl6GUsaEsmV3ofnDYjdlKNC0rpVeig7haW8EvsWneBHR8moqtNGVr4PF5xfMBBl+hJ721B+w9rUD
kAapCmHPH0HFloAl09wmankhWmWkma9nQyzjFRqtHGgLzzR3dQWhcoRy6caOQ2S5Lf5GpOjQXt+L
RmxYbpvGre+CWtUFPzasF02Hd8XEwyTKH80G6Rqg6uFBY+Ld2zfhsHsrjfS8xdIBvf3Cl7dEgAdU
9vNKXueXQRV8Z/+IHq6Aw1rWAZzjIEIdAnN7Ghv2o2PtwfjEmgP0vh/RJH8ObY1NvuENo1X9t73p
XZlY2cYRSygVUVksP5ZJUp18QIK9ayf2cTCX1PLNOmlsm6ULaZS/tKR1JVaGPC+iSRDWeMXfJxBg
qCViGykge6cXbC7uJPMTtkP62RD8wM5/ROVG4nr6Y4+eUTy/+XNYepgYl5hSB//9dXg/g/mZWwve
CR2vYWcB1VGduVG124iau2L3JjV4K5DnZ2HCMoUbV7Hos7hznhWypNDH3tMddNPp0fAV+SIxxLE7
cJXYuxXCY8Jkg2OC/65oN/I0xMb6NJVrfOTrcjstpgCUP8GjuhcGN2wtsBuBfnH1/dshlOVTyh8Y
CBkkOw+zD/Lqpm0E+tsTQuszWAm2ipHa9hYBKqCZhL+LBFuGYLrpNAkMoS4xEHEdAI9rnmgVwDI1
TA1/B3s+Ga/ZcjGSnLhVrZT1B+Ag8ksHnVECRGa7F64+DibgsuEdUZSjZV3crFDdCn3+nArmPHh+
LbiuW40WQzWjLsl+mrmztA6fYH8GQ0rxftlOHJGn+d5QxLB2pt2THGNKphQGSDxXYSDgeTpr0m8G
BOmmsbmRbp5rTHcOP8ZhxoC7ZD/mFf5eYyP0/vL0RAd8gL4ZTPApOB4BvRVbQv2FO0tT18cRkHjS
YIdntLtZ9do46I6JMeoBaHXaRJGUfXM+io9GMehitFfEN0Q4L+60fYBeJY/GlGNNyiF4QbnxTFZh
GqEh9oShNxn1aZuF+WMoS9zdVs2pxBcdQqKkZfKr0cI4oIDkeVDPaaCJwcx6tZiDbKKmi3pdS9WN
aXufnNhAhRIegnm9Y0cxDl9mVrXWXJndAR7K3NTXPJxzT2XCW/PymQbYNbMzkY3puhjdrvlLog4L
78kATV8XfCMrSQmrGC56pyYotriGLHUYh+NSsKYJ6GeKi4dHMiD9xo/KTKJyTg/Mk7BfhsI3u1Ql
SF1yK1CNAT4QQvDBhh0hz1YQ6Zeaf6xwWBsTWfN/RTbOiZjbkVxvT2Xk3PZ2rgJGYCVTALyAsXdj
ExNy1C7xXWYa/hvy0SABsk0Kbz6veklgbLMwy234VExvyL/EMcKGTm0sDffS2p/3NbJZIaN5i8sV
nqtQzbAiwf2mN/gn1brg2030jq/rsY6WNliCflJAilAgCroyJ3f2TSKEJlG6TKUlypUiZQnYTpL5
MhZ2YF0M4oCZoeUZ8i6SFDZPwm+bpHgsWQzUlsKsM5cUFNYxmtakTHO623HxyZJZGUqaCFvE2swO
4RCweE2brLJLwYooo8WvwiOo8iNnTILk89RdqYy2j/O64LPlsNgMUzzACnGdenEWuTzd4huQGWOk
vbliebxsCT8mwN0y9Fgvg2qaJVmRdINsFBqBA6x50N8SVoUe+9ZEcKOv6ksaiqk6LSesJVbzU9DB
+YwIZT0dXHiEIix+upjjinI5n8PNF1/wppfQe/Q1miZx8E6W6ORnrWMNWjwh9jl4aIlEYPw0EEQg
U0weWozQY65NfdmYK3CwrTnvuiZ/XpT3xLGfvvx+bBI4OeAJjMPkybXvjxm4/8qArFsNtLTpvXUI
xSeYcW/+PnUMLONrZPRyGUzv/X37RLWenfiA7j2MdUazd5iNWkqYk005D5KFTaD1FN4V+XC8iQbj
RgaCJZseh3kiSct7rIv+dyMJvxB+JEhNQ/fZs9qEMC8DlZ4Mks3f2Bs+OXwHbAbzSGV4dOJG6NS0
nis131RSE6MzxsYHBghv/rKlbA3IpIM8kFr+ywUbEDe5Bgt/XqTz32q7W724AtOjCFjsfhwj4QxH
bNbW3uo0Jk/8hvgX9mr0rezYyDWTTjLuAsjORC4Hj+KAWqD1437UFZtu3tinlbfb7eXaqbBe1mPx
mIDG8OEwncdO6ziVzVdd/0BEjTx3yQPCw4JK52Fdb/SMZh60Bt7aeM9dgN7YKWLFVHvznA4r99Nb
5lUFKwLLLng3WHiBl+dMoa/MGaEl8dgiwrz8BnPW0842u9u6FxgvWSPEkUJgIGVzi5P0QsPM4tPO
OS8baOsZXML6+vSn/Hbt/HEicYYBIm0Dg0bcycexDhqLelfgEOvrItbib2ekN8QvFcQXm/GKPVFP
1fGt8Je30RNxmout8T+Sj1hnd4WsxxG3Ed/RagTTBvDvhXknHXBYHtwcX5HAtv/0nVCvvaHxi/wC
v4YAQfLx+ZMVwsehLV6bjoWX5/C6KDh1Tt8QhV2CqNOHcKpNFCm9r9i0TzfGHHEI4DZb+PUIt09D
Rp3cnlTPlNTEdNtO/6Cf2qmwdZhW1ffIPnaQUAAg9KHvnDo0MSy/LSwrVAJj6xlGE7zfDKVnH56V
uFqaKhF06eE/xkC4Dx6XPoEBnC9itR70KIsEBdopPS+vL92ZvMVF7+JXD8z/5bi1Gc7Cm+NkdI5w
htwKqNTeD2I3NPeMyia2AKJKmU+uLHhY8LhaZC4mzcX98i4TwjTS1p8j/pcUV0fpwwGwihHLXRbB
FoNJc0UcarQQAb09Yb76cBMjdAbNI++5VKIn5k/MWnMMrTG6J2/ca3QlzcHcnRpdlzjkyZ+YtxMr
d+kpJPUPhRSt1G9r2oXW37gAKAhQBW/+4htjSVKLE0qU+HmU/WBZE4uEAuUZwLtIL8OJRGkHAm8O
5oNsdjR7P4Fs63Kyd4hSEvgjeom0Q+DETKtZFNOWWLbCII8nWn6kv9TmLENHKFsvRWBuCvfit4Ow
C6UUcQdCDXYAoSeyuVHvz8shNgr/EiV1/GvBJXvRBmLSVdZBdnD+GbRDKY1y5jwThoXXw5UimktA
pZjcZbDrhFiGVoowNv9irMfK2FtsemDfgQkF4XHAds23fCZMAkTZuMG7e48XQ7RY+rwM2FtxQXd/
7lMBOVX4BLxJL1pbOtBExnCba7SWJBtcaZayq46M/gPojlZcXKovrZt79kRtLOGXWJy8dklru2bK
ASoQLgiJrcktmTS4qN6YAh9I2wtv57tMrMU+59+xCVBeCQ8AYeki/9mBzY/pAX6xCL3fJalt8ida
ZUuSVNLJYzfdSSJzAM4EIKMstwhDWgTUFbqF4ZxIJZx8H5iVv+PF0K0OvcLTSbUj9rBu2gxuPdLY
wc/Yp0YazeY/L8ISswSShDEP6TWp+9/3nlEgoUdcxaOA6orfiuDaYGTJk8haXgAjytDZ5eYgsCsO
oyokOu8DQ3JW+Q+BAZpKLxhW4zOqgnw9wzc0i2d4wZlppfK99j16PI8jYcdB/a3jaDozCr9+j8/t
n7yhQjYRxRC+WY/mo589pyDBYg/y8O9SEvYv9K4emzv29xgKT3k6XjoX6C2ltM6d3o/y3R1ARxmo
YXu/g3VKIbtlAZoTDC2unlUK9qrnBDbJGAl2WJqO7FIP6ll5DxAQAZoQU7kBafql8kJkhFHyBZWZ
J399RtoyN+DJH69a7oaGP5IN7v//Buvk+khLPkDq7P4K3CoXJ9tY3k+/FChXN1xGTqWfRY9dmOiv
IwgGzTKFOvQ2SSNzPiHtIq8IidahgU59qSZgVmoK6Kbrhc52ML2LaQlqJ/R0H9p5nve1U9tyND+P
a0Bez4rN2YFwjUaNRzNAvOdRmWvy/ZG+ueO8YOpy1YJIIj4pqo5pTFUq6JnnUC3MYboWFAdPjf2P
9cYCpTjguWaajTd4cpussHY5Usgcgfc2+RttxiSH92BiVGYh93UF8E0aofcRUht8K5tOFe+NhLLl
JhfKvPvjKx7Jd5mjmj//YgKn5GYBOGlNvqyeYmFJO/NUgzK0TFh5dzKbrpcBifzX3yy6gNzTdV8j
BWYeG1Xrw41iCsTpRAejcu3YkLrmWje8mENMt+gjkWZS64IHPBpnH5JSiJxhtz0ZZIWYBQ8jljBv
l4axkcl0yJhF62CQZaZihed6T6s76Rn/iwaGUHnfsP3fMMPIhALis38bkkLnFPUtUSxRnxeRuEB0
NOiDzddfkB5DAcKkpO4kPG1Hazs4iSDTfOEfAAbFe1bu9MXr3bW2dSscwGj0BRjmZR7i15bIBid9
zVjI7XgnOQkNxEC4kbEvIhw5SB6S9gKGkOAQxa9g+AiFyR34U5PpsBoIkIx+bpK/EFPRCWpPFcOK
Jo4hphmN0bhxrWd77eygpsrkKA3LnIm5rM+TWcCxZR+Qe3PZ2ytN77QIUVKDyuTdpSvgYTu+0n1q
pmoDUcSgJfMa8gmUmNGmgMe1YDMa+ssDmtXk88774r1p2L809fMTgkculSM7phbg5ECdqnhUbKfH
hx5lMYl+TpuTsO2Hj2Ufm9lFvR6FTYZLw66B93FoHeWYeGAizSkfZUvhQP/E/oakmMPSFUqjZ32E
UogA6JwzpPuJobcHKroPHcOsk7rDzH4vv6GigYvSDcGl9tnKktoiVGbYX04FT73QXh2rG+tYXFOm
nXkwZCbPIMAzMxecAzb9QdHMcJV5akwbujG8IfGWBKyLI9mvEa6Tk5EIzc1g8Ti0gv/OBmZ5iLCY
qfCSgCWnHcS+ZXaBC5Efi3FKpPxDGHwCexC5bZgb1OGFzZQJX7DOkdon07PEt/5APtS3t250Ldy6
09GmvwJI+kM5SbJIoWtVqEBjJ2LJTZWxKQfd/bZYHNZaqMzws7yLMaLRXrhso1ofNvQVaeUrN3f0
MP6H/8QYxVjbNUAvzBDRM1cu6R/Rcoxo6Ysx1Y65lU1LrixnnVPeNIUsoIPUbgeVtDpReUhjYCZR
yDSmMgQ2RJ22FveyRxYtgmFWdQhfSQwiZGpET8y+r/ZPyWLgea7b5AVjegUcXrHVGNBbREcfh7Ev
U7n3DhjhRuAFtk5fSpj/O/2wAS79HABP7hFs4k6HXiAE7sjcXJSSdrUnrMoWjT6xmUd01yzJFZ0K
cJIwUJnNV19cB1ROmRDxt9Xiazf7AaaPxBHe9VhOgqMl8Lm2Kq+g+/6XauAbBQYCBj5XZGs1zABt
za+gPCO+nlMwoTKlEG023FbzGU1o+ne6inHvgTeW5A2/xNhs2JZMntPvMnE2JAY8OtMurKR29h3J
MCt1iNXC2YvxqzU4v0HMlAsdF4Y52my11qRF5M4MFff+SrOtaRt2PEs6NOlLK7cqUG5WqGjve9wD
SL/8vgEv0PcB7axCK/qZRPlKoLsD1S+HCF3y8KYvPxp+Y/8fO5Gg2q7JzEfAPjHppguWO0U1Vx3D
byT7mdxWx001fjs0CEl29AAB6wTvXHMphyfmP01AlgIKH/sHFc9dE+vGfmglXrZEQdntviCrnyVV
kPWSRKok5O364xKtZhT6YT5JllB+n/KEa1JClsyYHKrwMV8ws2FnVxBWF5kpl2Css1i4nfJBx7Iq
hdLG9d1cSf3qX74/B8dmkQjZeNwZDA6Pfu4a5fsONsPsPLK5BicZxKj5mLVVL9e779fAtG8w4AVL
C6C85iUOmGQ48VunvEVJetn+mb9U7+81TtrofEEmCD3lJE5fLXoGmQQsaAE0SjeMdgCgCv0QYaVJ
dFPi3grSle44a60ex75j1w7tP5zchvHmqvkEjO4/2gg1/NAH8ArGz7auYtLbGHkKi9B302+4f8Nq
FSUs50urkPNLngBIZjjCSht7OhoTQBik+4AtwIDxsqyQAL42tiAavhcpI7YerjzfKJlW4IQVx/lG
7Lva3c27mYT+HVn0p7vsP2ZiDA1nrcOEvZ0sPxqNxh854taHN+0LUjmJJDPFUfirnodCXoB+lqV0
rM5HCqGsczPUW7nI1FcGjErkw1Qbf9I5C2hoZAMIEgCoJVQVWOkvuS+ay6PHDlwLhshBglfCJhKM
gqYEFkuqahqkPTEtkpdK3tGx59JAPTQM8deiMUsimUCaQeCp9JGN5JzMDlR2gDuBnzQVtLUAVipq
mSZjpkQkOtU1qiDeMJkgF7Q7Km14Fs3tiHfVofc8WVIlOQh0bFM3Qx9tJq3JlbanteXj6FR63lwG
PtdIglAh+Eru6/qbSdc3MoDRrdTosl9pI0l8+JjzrNf6Na1b2fwvWjh1VaWg1ZGAIKK+xh+i7SLz
fruRS7TbxBVEB8Y68+ZkQKrWKiFjxcwzdPAFfwgP5I9L+vaoxiICzkbCHodHV6KRyLtRgtGCDBfS
VPg+foNMF/+1IO4nwyf4FHIh5N0yZ3y3saRHCXF2OEZxQDjyGM4djlz5KdV11QjCTLEIYdMG7IyF
0P8eAhtHwgVjgcndpl+h4as1fWODeWpJ7F3T+pMl3md3aZ8+8x8JhQYVWBXYoDn2JdUSOe1YqWNn
ZcTUIhcoukbRM0J1W+4jeGmwGZFGI/f4sIQRa4xiYTgFfKBlaPPFZVL5lvDDDjvQ4R1pJ6VJcIXp
YbQLeMtKdTicF5Hw64oVXTRqNDiMsx2Np0BoxlaEME2fi6QAQScekIgF2ihbESy/YMt/WbDG5GFU
IY7yiohljr/MM4TibB320vZjyd4GzpYAVOeI5hlTJrRGkyc1WkCaSMxShkIjCvulnQ/+5kKdWGJ6
idAK7UDMrKbe92jkDV2EZmTDoMbHO33dDQt8xvdwdh0nNPk+o2Yjmp/NujWEH7P3Nn5IL0Kx9+6E
kbcg6EYWaxg+bJLAV+zhHZqViLsII55xtbhbQhnLrhZ5De1i3S419gRTYwfHsE/nQfM1gKB1Pt/N
j1tAcGomZw4ZSjpEwwYD1iyYK6wvV4CZkrGfkwFBCaRMnLXA0MC2tJPh7mMEGYmd+Is3kjqmkGVy
C+v0flvrBnZFV5kBcP1YitoyHTQDwgd2NymeNIOcY55y/NTc817OxitmC/oUrfamCAbvZlSeYoi2
+dfimQ2DZBKxsUo0x3VLGcn55XI9UTgKS5tlrwFw4a/pGXEZx5JSmlbHbu412F+moxYIOK277GM2
XuTA+VZtk1NTK2N7ppQYsiba5LUMTkGmehdtDqJGM0nvlf7Rq94k03Romnbu51HTcV1kmOEmcjHd
Y5X0uA6uSIKe5SM+iov1/2SJBKMg/XAjMR0BevPwAPCU3qnpWKHSphC8kWhKfnL8Ui1QOvYVRx0C
XpJVxgoKBtAvWYpej3cBR/ORJ3snqjWmtRfMhrpjmwb+7r67DgzlLWTmPKIY8JPBLFqWl+Qol1Ce
YVcEsIY8iMO+laWEyHPgElt+i1FYZ8/108NDQC8sntMJ+yz+a93YVOgEgHNoXIds/Jeq5gRG+J5l
V6GvbDtL8Vicd9LwL3bazgYLWUncMkmaiD/K29AODH16QewnsUMVEukI5hLs8FPfk/poQJxXzmsL
6Mb50QbHKeq6kPfiqpGdb1TnYhd4l+wyaabG7MQyWkLSIHZMwk5V5DG2xEiFWdCks+r/NisDK3Ve
v48FMBa8cgCLkM5xqfVerJjzGnVyK3nSB2RCXca/bQGlcjtDFueK9Xz62jKTlJjLiNsT+6XQmYjn
TZ6GF4mMHskSGrPII74Qq5nulHjvnNIDdSVpy1Yq9+MrcRVRPZMnpHJMJLMAnUQMEf3OwjCUC3FT
mgoLLJoKgV9rTpsAUywp3sUcwuFFupVXRGnO6C4FowJJPKI4TlJhhzyZIDU5JjgIi2t8k5TdY6xv
XyaB3p0HnPTZljUxmpcQEZKA3jYEwjIVrOqkcQyyP2VRzVrCm8J4kNuAHnX2Vhdde7HWKNygXdAy
ACpAuxSzJewI7klExHgXJommTuOoH1E3xfL+Ceut5bFg6wGja081VhSfNZERlPGSLgVyal2os22P
SyI+sm+ECMMPRfKyK9GBEKNxaftxK4akrZ0LpaAFzsaGKSst22GB1CiLhA36RtxxyzV081CpvUKS
5o4yhd/NlXQYf619NwtE6PKKUKJTaQslGZiAqo7hOdUswI7yaGtdS394j4w7DkSDzk1APkkHI+Nb
UR5HQX8aS21md5bG0p3cZ2n4y3bwHAz0IKwcfNYbB37Sr0hCMtlMP7v+rK1IFbM9VpEcsE4yH5rW
KNWwmxNla3tYfkkDTRElyMTcjmoNmZL52bpuOce9uvztq0t++z52BSSh/GPfJXaVY88vcksSKmCR
c+ilc7srdjPg69SX2NCWg1wTyZ/ePTBxkAuyww6zAY/GRleZp7f2h3NO564n9sxJDEfxPCXWujZd
f8h6UWzTg1v3shaGRgX/N3EzZEEXC60IS2vl5l8vC7lWPy1kIdOGsl2fbEaIz2WAxsn7huR9j8e0
TmgqBUtuiow6NfVYTtXvWaHVVltdseCpReDfQN/5U6lMzp+BzLF9foQCRVut31pskpchWwv6EqY4
tDDuihZS/GXaEkax+wHaLPCkZsIFbOKvJTwPl6/MRu6tKA50syVnFevNIBR8lKlAEGLA4dtdunbN
eh94dBehu6UIJH2ADabx3/Ru4PuShhbtOU23vSI6ngH1P+EUcgHmPnyeGmzJScfLGCw8dL3gJdgu
lv5j2uFDs4wyTaTowR0c2TUXl2DYzLM6IaFxpZ1UX2NvdZwRz+ImTLntplzBGpRv5lkKouvU/vtZ
vkxas9CKY6uz/MQy7DThOa6MjqgNSXFq2B6uh5sm2/h20Vat5dCnq7RK9dmpjtxGqW5gUK6B7KCG
d4TUU3za5RsL7uKI2vy+2i0pL5fvpIbcmxMaNESx6C0/1r+WtfxyvFrUhI5E0zaJnlvjY3cicqZb
ajaRnrp8o1uWh1YXnNxQXhO/+TEc1haVHlza3E9Wqwt60j9/hgnHElcP5i9XQz97Xy/Sqfr3WWx2
i/3Srr4e9wto7yHqmP049/M947WIvNqca42Qfy1dWQ77sL36QG69oqT42wD1opRlWShScS0KQbze
cdY+Lmi6hD5HRJ3IpJXqdBNdG7YspKhu5xTQZebHigmpzEkqh1WPrSToVBBHcg4WulAlMlmOtUlV
aIxsTCqgEgEEa7pjRHgZEZnVu0qOyQ50oQodzYMlEJFyY4QFLl0LIWgkxBPBohX/xhKxJWCNj0oy
+4dVshllWnv0DjRUBh+xQ+P4gGmSyY7xMxPQZKRZbK6QI9/sd7tAzRGOKAdSowdfqO+qhOpvm/tr
Mr68z+8mnSWwy+o+0+izdRCS32+/iGfQNHKoPTZ2ffS92Ovgj17MGju/HGps2T64L9x/f1cooK+a
bFtbSjZvePbbcPKNU2XPgeq8lr6fDtd5uMXrWmXevL3Ss99jo4rJ6MaxeKj6h+JfsVNCBh6V8YGa
46llDdOR7iye2bTmE3xvWUeBroZ6IuUR0L9lY4K8Qf1cr7utTboGmJhHXGbMJgvlN7ZvoJI4IlJI
jzaZTq6aF3I8JeybCh9DJaJdLYPEWvkZUbbLM8bx69x+A73eT6r9/KKFXPP8Ll3rh1r6CHlF2lpz
39MByoPvl2TbG98akxGp9IAGVVAxNo8eTgdEsnV2E8G+FqrdWW/B9lLp5HStPx9KD8t9/XRGjfmN
nfN2WFo2KkClAJ3mP55k+yFTs8MzMugjdoDuX2qWtvunVRMt73RzsThUAaOK7I3eTrGp6md+VCHM
Rs9b0BP5/tWqyQfYQizJb6mQUVtjWyCY/uh2Z5h/0Mo+UfIOZLNyf1wZpmsfaTDaM8NG1eXWRr38
iogmtDeU0BA4UxUi3X1AwbjBBsB0JBfQt2/vb9Vr+/KYo42/SKMiQq1dtq9PauA9f6f678Pl44Lk
+uaDvQTuKHFV90WYUJzM9Pye+awcVSRHXAbg4sJjs01mb4BImJVycoJg0Nr3O9lWDdSnWPuBgD54
QMO3wU5jLxSAqghgXTpdCD1qfddRd78gdVwcbNnTK7152ZHdFeuI86/p5bvUUqjeI3iXaVReJwOq
7iG9P9SWtVFxkKcz8x7htPvpx4KZ2cz3HU40W9jrocoglarHXK005MYQ8Y7Tte3dZFeb6JB6qSo9
6+ytm9DZmaxabOLA9iR5+mP2d8u7Pvew8cd27fUClvvMZDY+fuMzSSlLI+6uOtw/ZpNKdXh8zNSH
u0HjikY1fII6dGSilf3rrd2+NMGL2bgIVRcosFs29j01oZorto0pmDLTKWqcaosfeqZJNn8OL7kq
dhspsVy1Rq9UN7tqlWbV8XMm1ejXM+PDMzqK9+xn8/a2amEKG7fqaVNjn/eX8l9nU7tf5aubfHXO
Zh+j+QPYzqwxf5h8fZ6v9etdpTZN0BZfPf2y0UruBfH8+u+2NvyY19fDaZUtrPqVbXJGH4glMJQG
g5hcFfzrD1rKcNEqfbLLz8PlZXIYMK229UJduIZyTqmR+q2fhcUKxGWv7IHzk6J1NQ+WRWMfB5jX
uufX7vRvmIUkgvBT/VhH8iuV7iForn59qsUeO8MyWq9wVFfdY/352jlcq/tpsv98rqQbs/6zovHs
nle7sH3N87IGSFbpldF7nfe2Y6Tr04MtQnov9da8NsNeTbrHXLV7WD8jMjap1dmKrJ56zKE6WEEd
G8n9Y31bT7W6TLxTq14esNlA5u4ZcOBaR7iKDTb397mHK0umjnBQeoR9eiv15udHKiuTdb17ZIfx
7DJVyy4TBXlNY66dPkatTygNm343b/3+7JLnMrAEest9NpL8Zl08sK2zLVzzPyTve78pxMAHPwyP
W3efWqN5c/XCIKb/kvpVxqg2sACAvvhZ9nbJ6VKva5vY4qhOgkGfJ7ssdHPVydu8Ny3VNwN2Wiaq
EsUx2BY/MTOFev+jcO30PaYkxpvi8Ww3RiImaieghL4EdRgzA7NXCmB37sJkT6l4UA6DStGkw+r8
ObzPZnUA5wFFiiaqmVb1jCtkGusls9g76AHiVOiEjqfPUqnFHa730pSlsfpWVmtilVdcJWxdHuuy
FT74+4LYDEfyTbalAHxVJ4h/kIuhe3m9R2tvbIiSoTwkVmJGJJK9b9pFBJ64qv/WHwQPxaznyXSM
xUMG+/JgD98VKkcmmb5moWHs2smlXurI0xCCt3Un1czxe9ZS8FH0vsDe8kt2BAgdiBkoH9BQkAMr
1BDUQbefkMMGKppySHwhREvhmBKOSvBnszgqr6s2/JHf9q6ncNPizqY+GS0IYQKmR8LP/in/4XnL
k1EyAtj8QQgp4M40LUbmTCgFYpYp+W2h+/iAj0G7s1WDdCghkwGSMxn2kwyowGfALu0xRg7GC8bV
tpZC8KieazSz37MhM5R6G8xt3jfGng39GwhCWskrdPs7mHG0opo2HegrTaO8aH5jndRbINBVuvM2
2AtmRcXUm6K3+YncNTMXe1ttH7FRJdaxVMA70kfgM7awmFso8wjqN168iJxJ1oqy4cZtYH6SuYjT
pDfNOr9rap/01g4R5FbXxfzYiVd4lP8gQAZSRfYuXOB8mSCPeYH94MTMA2B4ks5dGQ7OInYpuC/d
STATnavAFiBNp/hQHDi/PWKFZIlePPA6AcBce50ieyFmJrmRUMxmPzA6EZaN6lIxgpz3D1QfHJz8
YNOFoCHeZvN2PKQRt6cSWbLCB6IcgkriH+bQ4uYqELuk94FgYPou+dTUb8M6ZNfb5NIvsQ+uBEoT
YZNb48tDSM5wEWW2SzawDJIuL9cnRRK9nZRBCV4NTkUKjl9ZmjDZ5KZs2qiVCCk99yVC+NoJG4S0
CFoJT8R3+Xxs7Warwn/IBRGOArxeh9crAmKmF1sYJbBj6YBEGJcFzT+Csd4xGdoBb+F+yQ8SKNl1
8/f5gZgOCmN+mZA0m1kvuf+MHb3E7DAC3Cjc4OBBt48N+GIUQniOXMQf7OiMz0VEYvIWOTT5t0vt
2cEOQsBBIZ2aNU2Z2tAbEJRHjqi11RZzIFultKWW/9l401DxBx15ERAxD2vdseddMytXAnnrux1R
qQIzGmYy7oLixqHB31N1rNNs+EqEfPohkfOk0T0mLrbVK0tTmfwFx16s7r8qMRoKTAArtkdSePYk
gdEsFddShNiJmN7s1ftp37hKWd4rMXePEsVMxPvwCPsquqgpPu9JSgb228owOkgupUp7Xg6Jv/+D
7O1fcL4Sv6uDknkIPoejlajqe0WxQuQ0cBVZ8gkNozJsXJ7e1Hgv0psEMRhLiTIDy6hP0d0xUO+S
FnCMtV22JnYLuDwk5DLc7GCYghmL/satgd0keNKK0JVa54hyIXreVlUxcgMrTXh3zZ3su6Z1Wv7G
yu9wCtk6PzwjD0/cwA/fEOFAGzI5oeJomfs4Wrbk8Cnm4/lkeN13S7GxB7jSnBerdp/+UbvGl1iU
SKErxhYU7dPYXZqFtRHToFRhiotKAPGB7eQ7JIFU27Ks7HlE/zMfLAewADu7XiGc16VRHtoFoxQH
38gFCgJ7ufbMitdtE/7mWZ/7bUtytKcMR7St+RF1SW4oeMAtLHTyjfPAq5HVmMUpeuI72JSOEUpo
/G96V2pO79jbaj7If1bYHAs/Vhr9toOyPJfEgRc9ZegXvUUv9eQ3+JwoNNvV8Xb1yTxZ24QcWLNz
u48laV4aRXpmFWHRS5aa5Uo1w5We6mtgnOA22WCrnf/09T0qrZz6/ide6wWRlCmQ+JSvQkUR8Jve
o86a/Q+Aw8lD4EZaaIh8yNNrti3Ve9osf52w2IEWVYY2Oe1U7G2hYrqpId2NtI2eMN6h/+ZAvLep
a+3v50DF3hujbOFhKEpsuKEGgaKhYhOBGMsEPj5lW7rz8yVJE9uSGnHLUrXJoYamaxqcffmerZL0
NLKVdpK7PGVyo+V2sKbTucAmpWc2F9pUB6jujc7LDlt/ssvEaHeqFTM9WKylygDW661NckZW+dfA
zScb9iT6qtyqckBVe3FLcJRe4Lg6NA7ZNnn5Y0e2cC+c1LfOkcyIN2UfyuvqlKLIAbzEvjwuv2X1
JcJXgl5S449ddlNVTGnRL/Ml7DAqwGXLouuPqglLyonjgrKjz/Xo8lmwuJhGX4RXo3jPlVy1FdLX
Nz1qGu1zsqI3nTlgnOQc9oTjVEo3qk5FjspkzP0o0lpp5n5SEHUNz/6YsoZuHt8FeX7P1rO9HY3V
R2TmCvyPZ8PPjGWLcC4pN7YknmQwDsyzMPMD7J/h4MZ7f8+kg6x214a32YNFQQr3mrHYKCAlocEQ
c0/khjJIEInYBY4vfOVBuTFr3TgKO+QkJgt8qdiUDXP/I+o8lhNntgD8RKpSQGmrQLLJwZiNCvCg
hBAKKD39/Zp/cWumZmyQOpw+uU9ofDTC/kMOivsrVMh8VtNvxWRqAS1R2e9DE9zwZEBIAERAkkbm
fC+YldBDxcI0KpBDsjOhVDZouP9fHC2eaAe6a4aJfmjpCBR+zedW9F1bgtipbZEY7oYuKOZ3eG/G
NX3R60koT+klK2q9I8aoqB6Rb3nLj3j1hsrn+vmumdP+PiIN2tW1OxnOk6y8FVw7tYem9Ipj8fpT
aAxlwDlPtM4jmAtvT/kYYyPow7o1vba5GBhl6bJ5T2jDSkOXO30xCnojzM/H1cOi55tGS+jTihbP
xye3o8UmIJ3ZyZ+kLX7LpocYUjS3xlZ+CacNmH1TWxxNlu6EwQ7tKxxWOb6Jtz6uLFe/ibayEeGC
C5xKEcopAaKrxJ5E2jdNhXtHooe6U4cT3ZwSXkMDYxpkNvkvt2L4rZ4W0Hhox9SgNSr2mRCui8Yb
TtcEjeXylOYj7s89tpVKPsUppRXp7RQRlxdB5I5M7/Slullx1PHG0rl5/EZ840B7T5CwcnsI5Zly
UmsR9CaRsSP51XMSb9+0RnvIQORJPIZ5oyeX5PfPiUH6yrDcEE7XuisumClhSSONlkvQ+YKuFHSR
G7mLxZOep4BLKjar84iGb2NafprBglXxyEk7GepvXo3ZWaL7yqnFEhgvlPHGML2n9s2aq+Jo3vLX
Mhtco8fBgJaD6Hzui4JWhHGwfOj+cbWI9tmytVybdiTVdN8PK7oIcilfPOYPOv4JD0mwyQdX4upk
LNFhlxQBDkIUwbYPxeCON4Mn4BsR7UjTqlJzw2zk9rSnD8IFoGaQU08z6BMvqsYpouvhYwemALtT
jfPNox1A/8ko/v7b03tNc/F3tj4aK20sVdMD6TLClAY3xwHJN5m3PwFIekziI1TvJYcPaGvRDPGx
50zAP1ZrDktD0X3tRBI87QZujMJJjzkqeu6WwUrS4L0TdscpJbWPV/w5WcijkWiDHFMHG7Wn+wq3
HddQ9GeFd7MNVd1YyawLJ61PexHttMmWb38YZ5SlfKreUKLIgtFBc6G8dbwVB6V99+VNgL4TTR81
LhtovjLDTVkc6QVO57NAkAMzyHfAkT3mLYV2Iq56IBXlPWmwyrsdMzfxll5sj71don1ll8ajLtRm
Tzw79ced3NFvC3D/DW134Dv6qJkcjHSqWm48+AsWeuV808tqYQ1TGEHnoZByxwM2At9Sp0U5ERyE
ikYUVEbjQ6kkrR3hJPgHmwYeR9kNt8NYkK3OFEa9DdQNoFud6RhNT3OQwdsUjkGDTNhB/5hrVPdX
nfANbxjcBOc/7dAbd+h2wcbux/QVB0kV8QnSz8HPYdAVqHLr7zzcsOBh/FC98LXkuFrjK6RDXB5y
cPhr8wuMAq5lmlPRGdovjoyABYO4zlzaYDY416vp8OCS5bEbahQj8PFFtdO9nhw4D061oRskh1Qd
G+3YptNe0GAW7Ow31c3BZ007UrZB6dxXBuLs9GLTad/FsYfZAYr3Va239ehfE6w4jPRi3lDQaQFd
ws4i42aJFQG1lpWz8a7boTM3dHu0JvBe+6ZwTyT51JzuIu9Nhf5v5YQvHXCDE7RdBX1VUfczDnaC
0ZbcUcprCFnnXoZ45mEK7ytIxptbw0qjibVoX6PfCrXwISjYIMgrEZ2unKRoq3U/mYn7X1mEdPw2
9VvQHB427cAw9ofz0Hbj5+s3lH5k98vMV22X+Um5iePHVOMgsDXaeDxS+3FSEmBGj8bo0mCc09GY
3sDbxLpKwYpNWy+uVuW1NSzwUZATiZlpudAT9PCkpmAAMuS0PcOyhQ7lZRosjbL0YLcWmDJM9Rof
XcuFD/L/4RaYUnjHn/eEHOmEpZpD6gLUyJ5Yr79auzdweZlEGQ6wspu5ydVCK9i1bs56vfKD4hb1
P58o73DRIq/e9fVdPVxYOYhpjsi1BX8lIp+XEZXwl5Y+RsAQRMR1W0MJ8o2GKX0aaBYsxc3aVhSX
/stdQkGHYWmGl0JeDJROUfcqBf+VftrJuVe+AxJV1ZwIgx41lKDiU3FsrbdvkWtV6ltNPbaq7BWj
1xykfSHC4LESPVDD8naCsIVYBIGLo0LsyB6+FW7Fn6pwQZesgG370Z7mtcn+xUGDOtEeJMflzRN0
d9wiEJK9crI2bCTaMxJfqflXuuXO5jSMaIyBaM2PyV7DxwyHops0Xn8NMfbRCNatT2vM4hhsMjjC
MHu+uZeO9sh+aBsOIN4Lt8UR7ITFg9P5JdnDZXFV7ovjY4/IAbIMuuvEwzQN4EO4VsK3FaPS6imc
MGN+hJc/9+FWJtJcNH5pq7F8Ty/2zgy90QZzuEKGWi5ih2daT6JJ9vuoEVhHH2EJLh5ukWFsl93d
ZfQ2GLzmAjM+jZjWpLjU5lnStUA7RSNXvYup86NyKkSrXcauaOqcH/Oj6DzFMqRVuE32+olVZdVY
tEvmQ7FzaQdkgk0I/KojlMxTCMtwy46ZJ2Iymdo5d5KUo31+FOuSbtyESbe3Ty8pJoId8i/LBq7J
Pt4i3wQAUUbIJ6D/AZsDkhHwCbeju8of8W+yF8u1NrQ5QhXIjzzCHkxPvcdbGDMIXBxZGKTDzAwh
9gxbAGOO0bp6LYPNYx9JC+2NpODiQUQBsb7C5dwScVp8+thz/KyL9h17BsGnjRJHE+htCwj/Rve3
j6pSHBmZYgkb1mttlBML1gQSCcAI8ABxtDMBley1TPYMl6wbz7zZK4S72EK05xWE2x51JRIzA5Xi
aK9YSLhtIv+DOwAo2huf8wg2n2PYI5UQgALsOEkE7oodSjsB0COHDgyyDt/kZxT6KIS+IR4EpMGm
9ji/YMNcnFQM8UT7ZF998NAXJCJWAwoSkoKiw+Jo7MLIYjejlrVxTm+e+G/xwK2URObHoLlgNLgd
7eNBUEuyt1f8xIeyMmF7lPcUiC/kjtgm++N31EJOlg08PKVCEAiNQ6gjUAJrk4UvCdoWBM+IIL1y
e4irdYoEbvKLtEK3hXYE+uz5h4PSGYN/IMdkz9L4P9j0YtEfauf8WBEnBVowqR3MOVfWzs//ERQr
CrdPUBGgCARnCMEqiiN8CiTifTEziwLT+swDSMGG44OOeBJE5i1BGWyvOipCdQLf1Ll4h+12EB8N
6QDsBWZ6RcBdUY6ieNvV81Ze6COV0a9WS3dD9Lt+5JXetY86J4Ye6604heqqcD03UDCQ4DLCDdXN
FUGYPn3+ojDZTm98GcNMRcSkr7UhmluLu3lVJkSAGV/ad2RNEeSPYcmcqYGurglVAx1Mo3Vz+pOT
VMyliyZwmA9RCEp5/Xgl3pCvbHPKGq5Wf4a4ruj9FRp3dqzUX8wA7qzZDzvkpIRUYzs3G5QUalSm
N05KAwsqrdsTtACh/RnWi6tdL83/GcP0ig/xjo2QU+IHbRFLwZzCuJkw7TKH5tJQkF6iml2swB/J
iyanaJREPgnqnzCCtH+UCwD9ootNb2D6bUxHE6iII2dkdKC3tB7G8mMHWcj0arxdu2LPggx1zyew
yBOwzNvDi/ze1kvKvQYzv7Ceghpf5vVNisyztemCi92sdDTHtjH9XMs4xfx0BbmlNhKiAJmInLAr
DOxpC2HBJsMJgptdD5GvW5zLWg0XlQ+uJdYMQwxOGhhfj/RblZk75doIyQ8Gmf14BSDTglu7579K
XtQoEvI7djsbpfX1pxpfwiyxtchtB7zmYlUmZ/SLmo4Q5+RkdZ+qmy49rxpKHmTDGTYeAncrXFj1
VmM4hsGewTgbqcIM1N6oXDRg+hin2HkCOQx7lym0B463MWp+xyzkyuS/SBbJ1+s5WinxBEq3w+aN
iNhHhdZGhqPU8xpU7vIVymYSbwHQgGIvzWN5VkaXEqsHtcCamdZkGEsEe4qPfRVER0vozZdbyDOM
UdNKseQAOVqNjdMjObzQTemFB1Xl+rjx0Nz0aAvXeDA3JlusLGBPcTqFHcNsEPrmqpLWev6rSqhb
UzYlFOoRpNQeAuMUAhQs22DJZDAv7GFEbY7r3J4IhUfy4WtSPWecR7mBfJ7BCs3ayv9CViDwl9lK
gKtY74nVcY3dHpgWCsxff4n2/Sa1hIJ5L2yfYcWJKOnZpkDFvZB+XvWp56DhSy8Qkd6LvV93PyCo
+tj1dxRRRAOUCPppOAMpjhy5hJPI5PORjJj5eMN5Fa0XhM2wqEsP+KU0MkKPZJmRH1I3EwSl2Hzv
l9YMfsjngJlNYPzCpqRymkT+M18ppPdgIEX+i9KGQlqDfJiOheFgdMZYPfStFNrXXKt8Qb/0rYS4
uGEh+pIKXrpwa6ChNd6bbV/00oMwRmRKGV/dsJSNLxR0DZMT69giJococqEP1h65j9WRqVDBwblA
Xkj92IL1GF/cq5KjRLBN66FJKgw4+mN6GMLDpkaB/5TX+WuNnyPpvpAksAuFtppc81gzIF/zCiPp
wuLGx49LCcun8hV9C3no3AAEDg6DHA8j+lwsfCgvYnOI1oI8hc7cvgi7wDKamA6nAFKsKhz30hxs
XeF8aPRt2h4AAqaqBA7Aq+gV77TSWk3ncJ33HSpjDWjJtX0wOCMSOsMJOgaQxVFzZQN9vmzs1Sid
p485QJesGSYWfBXJwJm1Qtl8EDr0GCO6MOixroojJy88I09CZtAe0PhaH+Tnahz+DnXJ9g55kEGw
A/60dFriX6ELKGrkyE/qOTTKcM9wgozmb7FYkWFMbWPgDwZXjzloj875wjIi4C8UXz/LDROskGwZ
VRe4L07P4AtDIxYQLCwULwXuC5RZcK3APwOlZyCpj5rJ3vgEmYDboE6hgMbhhN8jjM47iIUh/cKk
jzytWGj6Nqyc2PKqozbOnOsYjOYAwsGtnne9/TIrP6K9Se/jRMHuBHkxCYTDKBLUjxHNmTESiEZ3
2fcdFA+1fTasoKNEdQqMXHkWKMLGA5R5/g9S4WzQmoGMh/koSNvDo8GHEPtHuYXcsZCQjqhj0Dmn
/pEkx05QyhTnXdTvenWDYgaGALmWkoLfyPiE5h/cKOM+4tXMRx1IgHG+grmzKQAt49qR/I47ZGot
kLT3nGCiInXxa/EzwiKvqURtPb+QmEP3VaE5NY48uMqAqe/A+AK2BA2BA+DhG9nV7WJUSk6d09FE
axiDJzjAp32Aqw14wuL2oL6OTYbuoW9t8vnhOnU1DdT9cILCABo2OjIPWn7a9LOfgm6cIAxUVjbP
yEvLm1C7ij1MQMgMAIyJXg7LtEo/0ifiJOl4b7lqRPmV9CznSxgOfJwj1gcRy9y7WN8BvAqAYf0L
jpieLdAfyY6aw9g4ALBEOcM2XNR4clhAQ2JscSzrOToFiIeJK6nfeMKgAiRIfkHxAah8wKbj/AvE
hCOkx74cCxHWHgQ6wT7amvsSciW0I14CXftndruOZcBTT5o0znAdEstcLFpsftlelmgVwdywl2H+
9RZql+RnFyPwId/+rt2AFKZjdkHPxBnc3pFc4mNpB7miGuJfuwAx4St+RL7GfyllVdHDecbkz2P/
xDLMcHRJu+EkLjQjD2cLtkuL0LrwpHb77/ETdsfJ3imn/6bZ8U7rvYVBGV88YvRwk4jHEQrtHStF
v2kn5UQPwMJNjwQVndJLdswu8p3r2BuYn4mHAdldrMLi9yOv4xS9EUF1yQCmWLefHcVWlBsmMH94
gzGOmIKfRcHZb5jSRxhie//vWz4pYVD8JpZfuGLaHAeR+AMS6cJ1KYYfTlAeS7whPdC7tRt7ZifK
CYn0Kr2OmhD39h5fYoTHpxKFgDM+awQaU+RHonmIfxqWLJwH9BuQBrJH64XmaWy0m37ST8m6Oj6F
DT2ccqEkDqeQ2wlYxIZRCaziZMTuxYDiy/aunT67CRbxBev1WOFLgqNdXtA6fvKUZ9ILKz729wxa
FNDgBIaTQcbaCYgKjiMOXABP/DsiaRC7POQdcdbxZ9ss9Y7Q+yAFewWU7T0/ink/tirihtINHAxw
FzAdTui4uBfBj/wCRUIuKUBhcaTCRZ44tO7Enh7vCQ62Gy5dPJcCjfgs59B1AVjthJ4htjucgLUJ
FMEs5BLz8Bdg3fo7ajndKfkRPBa/fdADcwTYHRU+bjmODJyI2Q1oIk5YOYmFKKfPdfwH32ndzKsp
jwlAARzUgP4OQmTiLa6aAYF+E8IZaPN1f2eogQE6ZhHQ7fFkwARY9Qe64msQBKiCRZ+zY9tiG2It
LI75Pka8WJxYMr+B4WiLd0ALS9UEzaCJHIXLmOGzY3tHzWFxFcqQy0IQxoiO/L/loQeZHTeBhBFq
Yn6gxojgJuXlOIxgURBIdmFPkLDEuaKvowkfuw9tEKAKq6Ft4+dhDV81ugOtrrli+XjW0PDEzB9U
zS5wCbELUJLzQwlhNvxlHJeJTW3e8BeAQjAM8aEACu9+Hvkci0CLTowMxQAbYCJwjIuYHR+krIdH
xTkJqueYIGB+vvAdswqMIXQDw4mP0J3EgSB/0qMqGPuHso0NArDCRejaO31l71gWFhfrae8gB+4k
XMn3HsphGgHTD9tJcWo6LJgnhDn+AcIHOXAm0LbpFJyNDZATiwIfBIFxhgJbKZMGWpeAhgWKg2d4
XLn8IMidB5SbYk4FinKmYOaJGf4jRTRdRhhO+AW0G2PjvvyAWKyINUDi77u9wh3pCo+V2DZXb1vh
zxD4KTbOGWk3BAIMTLu9YTeQG4kKJ1bI3sQa4FVQIqgm0JrTIcsT3RNIiAF5jENAD+IzCB7GA+HR
8bbFf8G+WAxuMu6wdoJsQCs0Bp5kZJZW3VkcoP0MN5w+5PGBJ3premHH/9Hnc4/F+OGyYjbRHjxD
6UunQb+yEP99R7aFOY0jSm2I24Iipwh0+Fp32FvD6K+OAjfOAqfmOlvDKKSG37alGWfd7ZSITqfY
pwUXXxo5sKPBe9fbl3qPEsuBZ+jofJQ3QLDW84f1GFskkFszadfrMncRyE9s0Fbd60ZHuOVOG/CC
irsHTi/1EvzVOUuJglVKiG43klxczpEVOKN8/UJD1pPvNOQisLgxB+YpN6A1igw6wYAy8by/wEO2
m+Gf6KwDJrlOKwr0ILU5GNi3ZfeDBoiR/6ZrA3FNyiRD4ZQXOQseXJRPvFrP7guD483dP7RuZXe0
J5zyQX9GHipEnNG3dFi+qXyOxs91Y7GpX3tUMSNfG83BpDyAsJKciFq6KFVl7KHwwhfQlii5b+M1
wSVj4rGpt5EWOY9+zDq6jzcZi66cCiU9IXD9VwkgFnzipOiadGPGkx0srlAK4aFCeTkKV3qk3bFW
R/kSKgCCrfG55gM3O9Kq82WOV7SgxbxEgcPfF2oJ3BLLCa6CS0dcuyEJ8t+CjuzBoirH8EIML4ZV
H4HTBz/YWVa1hRbs5bPbCYc5yjHfls4VC4YpUrShxjoIEFouXegxk/RbglNDeJZIoQ6txAXvUXTl
1zEI2Qx0gIfNFspXSU2q56qPXKPGC8FgR5Q3knMJ293h5ccwxWjjJgnQUrl/VNZOgg6H+d5gzebr
hHMNq9oxSY80DELP0V2PLABrPcWarAuPlYXpFHUrSipxiYDMl4a1ke70fC8n06D6JpsO2wyzHMfC
K/iuldq1itLV4kNlL1MuD/InAUVvVx9trUzkUVwfwYrfTYWqdvWEg7Np5G5OI27U8r/isWvtJWwK
N+rbdrKe2IEBF0S1DZ+D+wT8gEtOd+nrSBxjOSvYt9IvO81wECRo+OqwsCg1oxtXwP7GLV+1jhr4
QzjCj+E2/dICJ/vn1zv/M4P5E2+GClrE6TyIZ+AIUgaj6aUeFbN3rNR28+c/Ke+/B5pavTZF9a2Z
gZMaXwMn36dkXyRT2zgEpos7rBhWDbzrg1o7ahoSyhv6WDJoSC+wm1WpJgksVYxbQfM6+1K/Xo6a
3bt+2dAyzLwQcmcYX29u3qrtk0u8+pto5nxYcMoo7tjYeNXjfhVWxOSbaPoKql/tC3UdAvDz1zEZ
bfN+hbP3QZOu7J8smiKMGqe7ZcNsiA5Rv8zDhQJuocnn6byJDnU5k/O/vvoulX8sPQ4754kCBjJi
nsYHhlpIoajlReRelfrmG3mqUKDFHrlFELpmpThvIqS1IJwmUofxhaOCOI4KIL8Iie2XujHNh2mf
/z1pcgoOPK1DPywS6iCU0uDG9s6oyJVRfp82LgY0uCoe6/mLZBvq8RNuEFfXACXhNbo15HQDwlR5
za2eQubPlRwSjg2FBMpeUonoIq2z4Bql5UbglVIyP28pgJhgFxmuopNaPpL3EV23R3R818iio7lz
KnEHomVuZ1E2SxlRwdYMLafXH94gZU6oNU6ELQp8v6/J7Nre8Wh03Ha0bycvVVcy4LrxT0cbev0L
KYvhKHSRdzqXcDirDkyy8sWLjFDiKeGvu+rreBwfQ8KvVfpuRIajEnWrEP39/NVL3ZG0ykkejfs2
EpejhAfgpuQmAK/f+6CSO9kc8JaMgjW6dAdhJOo/RbLdoOtc7e0URHOVIK46kh27N9whaL+GNwV+
Zdo9cGRRJJJ3Qtcu7HFPGWXWms1GtenGwCwX2sWqJuHwwSk+KSn35IBZT8qo1iv2QtznmOxIV3Kr
timIBZVKYTxXN7Y9uL1OnGukjtOMCKfW1ZJl+/KRisa57VdJcsYx8iKr2tLxEH1p5EvUJpXCqwe2
7X1g0Qgf6jBooHCYTcjVe8ZvL+tXqv2jadzpLZoML6H98xSp3MWC2wCienyuNijqSfNl2iPDLx5Z
4pnSWJ7Dsc1qbkYHKz82JJXExxg426BciIzrhnViCybUdmcd8IVIHo7fVlUneB+U8vQYGesK8pby
vQI2vkH54eFWEF7/JODj/fSlWoghkO9BoBINE28Q6aDScT1F1tT0riOQEAJJWG2JulECh9HYIq2K
WyZKee9s4AxXqxWuj6lVrX6nygaeXgHV+PKi2Q3hc77K0eirdzxyDYPeod254cbZH7FEQvtsqk3o
pLegcdhLhZ1JitM8iFnxtBWJWo1Xmwdq8jZcHN37ZNp4yF0pxtmwru0FNEnqUYV3/OHZxHW0FC19
X4ZbOdo2ZevAu2xjOtxE/3QaUMNs2FGksvio/Ym4BtCJPxrWrFMgx3BjPtYhUtEo9euMXtTNq+bF
6FSObuL8rBUDqfHMOD+42EjOiGQ4bmmDPtFBtkO3fx905RsoiMMtp8ZzKVMfglh1UiEVGpT3bvDM
3RiuQjZeVl5HL3d4LfLeT+lwl/3LwXez9CN6dkYHROIuzPyofE/ZTQ2HgpE1rw2svpW+4+dftyoM
AgPiWd+vOFUTt5snP9cPaaxUhSPF1LALvS77laSN3o2RCx1jcGhNPQnwb9triXqhkTNYF/vtjOpL
K949a9FB41XjPeAbh51w/4/mW5g0GYcfae4TCdRkv1VrzKQ3NR0p8BV6er+muhw8knXkENYuC9Z2
x+XInyqPCPO6tEXNcIsEH5f+pfTrpzkjNoncH7INrc4HSl2leyVOD+BFjlYfgsJ1xtX5jU0M9Dns
i9DXmp+U7M7RySrGCacNlFhu0D0J8CKTsLKdXm34nzwBe26Zy6T9KkOPfD6mULrx2x31Czn7sq2F
2XwZ/SyhgVHotyQiyknFPY6OI+uq23NVRgVfSDGmDs3DS2IBa7dTqFE6S0s8nx6vVtZy1FN0jESq
JxEXihODj/H5ZUyz5zrlI8vwCtIi7J93skvCLUtHAiraVpb3akFDMfMyIkWzWyXRIQbP1IKLzMc/
sg6BaJet+mSuUxel8818Y0BrPE5byuj7Hc/M+Dvv3VSdWvJcyhfNC02rLLhsJRZE+VazhGC/sdEv
wl72muZLshavZncy2OWQrd7F1axo/87Ck+YnMEO3Y4t2RMGTx2+c36r8p+R4+nXF80Z1+QqNDala
yBwxs3pLzV87OhuCRilBCXYkkjJLrFXbz0IWKKf3vrjyi6k3HnCWl6o6i2vKOmdfcrkdVPTUGhY3
DV8/8Rs/9jyiZoK1SsnqySaR5BjqTKaKrjl5t+f345+i/NWjwLHIQm6CW95Pm2ImfWkZPlHZiR7R
2O7WDbApt3V0MJU/C0kTPmDCzduJogT17SpJXk86WNn8GCBUgfd+3jQ7VZdhY/9K23AD3smpM6GU
fmnSnropuTKpnZL9AZBO/mcYv1HNodeOoZ2LaBxG4yKZj57HcEDLWgTxppBOTTthCmBq4HG0w6NE
1psWLRtpNJboOE0i3lshsiOmdNdrRLSJ6poySWoJ3qq3I30rfxn6aiCST62nB2LSKCHoHDItqWjY
EbRjOlHo5zwTjTVay5K/C8bXLiJDR04VXkEe3YMcTkfoJ4SlEplVOhT4gL1mS2hN2VGK/7t6ufbU
ptVr6D2fLk/UN2XFh1Iwe5DGPjgNoXM3fc8845aIGsVJCQmHbWBQEVyEhnk3d/KGOTpq0aJkEVT/
8Nh7/EN/UPpOv30gzzIfrVNRPe7K2HT8GIHgW+U3s3Fy+oCPWYa/5vcVeqyftgCIFTZFtnMPojjx
VWiGVIsoHT5g3oLCY6ZDlqpIQkFUDGTySl9Ny/hQi8CawfE6Vh5M5dJlaqNybBJR16yNy+ocIOrz
+IoQJ5M2DASUGo0bte/6N7xm1GYV+RL2t7psyLOmHFhBuT6iBHy4tid54bXdlDebomAiOAo84e9M
PndrIBb8G53JG21OZPiFvk5ah3YjGgVQLRICGkTQhMZtcjiNVVIN14R1fUWbcJUcKDpgLUmDb1HW
SNej+KmyA2Dm92jRb+StsqY6KWGNkux1a+mLMp40p0jxMPjhfWR4yJP4zi6YWtuLpB1uQMl2aX5H
C0h/M6za+bGah1d1kdhO8x0eOch+W83JpiJX5DUbLYACRwPoQlIXQAryRLFjiCcjUP2Oe6AEDYC2
OEzMDVQyXXz7Nt2ev403ov5gvugBtu28ujFpxGr0A681np5trrTSTx6ubKLDHsG0vqML7lilBgYV
pHKi9b1H6DeFp2gezJSHERkkfLabt1hHekS5myc4xZ4OeaGm6ralax2opXRT1mS96WLXza+6NbYa
ObOkmuID6Ij73Cnr9Cf9CX/YM5iFEEu5ytzER1AKTrwBSUAQoAi2ATv5nJmCxNixGXtgqHgBgU4Z
ixP4DfKxJjYc5l5w4Zz0fb+tf7u1+a2ehz9QUj2Hd7CL94c/68DoVJEwDgR8P0wfwCa6S81A0FWS
x5wsJPqijnXihldBY6ev5419MQWVf0n7FIzUgf7K2/PEEKUo7nVQS5fMWot+27O3zXXJ1+tmt5Pg
n3xufrU/bd/8yr0nfRFAkSSefNb2VFQWya2g/7Drt3Sk+bP/WBWU0tVeTat38mKuDebeFv3o+S2R
9Wk6w+8ImpMd8ssNdmh+R40ou6OvU9lJ4XnvMemmCkS11P9GJO/pmhMjzX/LxFd+kxayVX6pFNmi
NFDogts/cof+8h+FPODoIAE13SMRfU1I4FePAksemsj8o2qhNsu+KPOX/ejrYDustTWNm7dUD/um
RDKnKyoNigR0ShCri37bUk9tOAWocL5oIaHvRP0A/Ioo790JT3p3oo7UApsEqeKUtoOGyVfBWd+N
zjGZztZi+EX1707NjQvi4CxvjI28jGY4jadw4eDMGaDQUVQjRTWjcVW7EaL47Zi77hYcNGgq/rEO
LKA+EdfD7OY3+lBGlJi1AMj5nYi37xca7SmHSSqr9GgsZHK/oUTRQ7m79fh2y9PzFKEc3hSW1W7U
8/Mk3B5n0BxEaLBJXpXfcwvgDStR/IKKvRNRpyxYlGOPzO7NaKPvtBXcPru/Hx4Xs1zUbNRNv+nW
r5NOpeTRpFulJi4HLBZ1ERy4r9woK1HjQdu9bmB4eNSopC1+grHHd2WHAHmd7GkTEpHjGWd+MkQy
fHkDLM/T6AwVwhyY/EyZMyyw3Ok3yu5BbupNPofAZNiRWblBjsFvtR0INBMZyQnpDtkkRk1DoFKB
AUm3Y1j5zMyvW3B5iiWUN3AWV1S3qk+AO7/Xv9RS+bD8mOorQuQ03RiGCj0KLYtvdOiNY4GyOnoF
LnJBhM8bcODg+J6X61+CvA8vVLuNvBHVgUX3WcKjwaAXabybYQc/fN4ep/9GjMUITATd1Td0UrGl
fqPtq94F87UZRbCMA92rsKh8JgAMxZTOOmuqoopCEpYI3HEo23iuyMQ0QG/y9oeXQJ2yG4uyE+xu
+Bv+4jucR/oK/rWb9Edwerh7S0AKWWNY4Wg4b0Z5eVAvugAy3OqEOLYpoBQISWzHPv+iHZCbjewO
QBjaP6YOLBiO97zBsHfhddgF2jj4B09kHEaAE6F7aLDaHaJi261BVVgaOw6vsKgQ/5LgfByMGOok
L21qT23qX94Y5b7uUeBiK165lid4ERVvetuLr/EPolLeopiMtvHVnnZr9gzh23uELJI4/aF8h+Ci
iBnbQzPtfmF9SM5h/Vzo+y/YJxqNUbqhjK6P98gJBkf5bWFEtaP/ZT89JdphWzApypsjd8Pasf+I
MIK/GEuFepWU8ntT+5NvTdjqT1VMpP6UXuFIi+IHdh1RVuJXVAc1f80/fIPVlUkqhRBvwehSilpo
O8GpEoeyBCjFDJ1QKoDMZA9jfIvyZ691j6R3SrP2P/qM9/IrhrJGuQBCTH4ZxFw/Do+D9JvMn2eL
/LTesy8hSY4laYekNTmlT3Ye/w8+qXRkE6FjH54uiumC5EOHKASS8Oahe+mdHV4S37hTi4W7dG8j
chVl70H/rezXOhnUxqVciNuSs6FT6EqUDSD6n5wokq0oD4u+7wNIr/KfrjoVmYaND73wTknGFTEw
VGHQCBTnBt+tKMbPPSnVHcrJUmQ3dTSESMehG3uBb3sy+fUvn2CwcT9bNhTEC2fkRMWTW+WRb9b4
ivtN5P7SGB9EkYiHGzmWI89sdlLMCEN1a5fl+OXEXqPhryI/phyIyI5tWBw816UVhfcCAhwiFSkC
N9/pbkmxknRXTlqyx0gR/YKBUhsl9aj45qrXdoku6/e+lzIIzgcfVPB6qpainPPVmWgVxrtTcQWD
0elPuOnGqncIfB2Zr7rKt+i2q5IcRE0ahRSZHo9E7UHr09I96jOJ8nNU1hX/EXJJRi6xyu4gOuB4
ov4OoXnzxJmmXunsUgdF6HvMpcm83mvcQXEU2vi1574pWnOftCRYi4INX4HoAiPqXJOVAy8eG67l
mW7CAuBi7dx2KEVNcq3pS+4wRVKNTYo+GqQCX0XlNGrIkh5JQ7Bz7WQkGMEzThSjGj/XFISbd9/N
jGitMVFNVHAW1fZq70SIv0+7pwmlQgjdEcXFqUbmUbTaGxOF0ro6iQ2DR+SsZ/En4SchkCVi3M5U
up5yq0KVFNVtxtX0pOwEZVIz5n8s3deSIksSBNAvwgwtXqlCa7qhxQvWYtBaw9fvyb5rOzt3pgdK
pIiM8PDwMEIR+kmEghRhzlJaaWH3+IsoMn5Ugth7NlrGicoe2LX42rY7qTI+TxOtpaJ8OVJf9Vq0
KEOJ33gRL2FmiyEGM6atYvpJA9RTPkWAIIUFHWlwcqehr1GxFoad7JVi7GQTXtdMtakpWMPMzZty
Ne8ik98ILa7UpnSDeCLFu0piOrM7KJq1Z60ggfCIcJnKSBx2gS0nnbUYboxFUHJXwNc7Wno6tvaK
zfnHrL7pZsf3uNBrESfqJIer7xn5nL++OipZDl9oQlndDo6y98/2uae3chRE5K6EJQm2VmX7atic
rXnHwm0+6vahEnNJMhLMk26C5s7RUpnUMMI7xK3oCyhRQH9/4ieQvgE2kaPI2rjh6+wlNazEBxUy
S0IdS5QhcUSf3NZ2TGvRUqynW5n2VseAJ/XMkv+JueJDpRgNbnWmMBa5eapl/9i+S1oiWAYJC5vy
HOXf9rWb8V0qD0q8BfWCfJSPPkOnorsK28E6kuZQQHVXOLXqbWvB17oZ7yBTv3zZdWBs5Vw8e0mT
tcrUN83vvV2qiOxbeKdbpYZXcSGOFixTgvTzOQZmaLZEXamutqVRqs4qpAPJCIwZoGqu9eA2RZcO
Va+Y9lv5T33euj3Ukv08LcRFc/4SimKPKo5PVUEP1a4dx9F8V1UWlyU1KC/ICsd5ggiSos1ivKjN
Ywmexj6GixLFCK0KkpWSzqzadXXvivMPXySFrFws28qWO6gu9ipJ03TLUmgo2yxU52xL69B9jJFg
5CiP7UN306XG35ZB0skzSPnrBk8mvvATcnDD80yRxqK7+pr3sYsLPclATJHQrpYyZic8yPx19nVW
mj2+KETjghaU9EWH8OeQ+Zd/lLb8a7jGh6pPBsmmfMKguI7v7/QdJp+nab6T6y3bwvjV9MYKWRk9
AeIARnjhqepg2+aBp14udCY5fs9E9SLVpenbpdhdhpCy5uxO8WABraDLeE4YYfEHg/PtgtO4B2Y2
J53cqprp+QzHOTSNWoYPzYMPSs1AUjDbef7OppQ4giHzM+5hm3zWuo1f79p/vQcIgMwwOct8ofaF
w1UsRNs2gHEbrgUqvDSXSJzGJeiElOoHO9UVlPO1vapXpgT+suO7DkIGS/MKLjWstc1HzXe45z4Z
3gNBXbam4ZIB1bgQzSXKWdtiJIYHcpsSJhskqLwMUCzv1Rd0vLg1eYfhuby2wWnKA1yaYlDlWslX
HhjnjJknLcLHTQ/Ya1dI9S7NB/V7bxge2qMALpt8VdfQuDDgTUTbDJecZ+fvjom6q6QH1Eg7C61x
SAE/QPjlEjwP+d5fL8aW7C+7f2sm6pletnMXOndmU+HCuu3pQ36CyOp+4anznfCK87YnN2Bpw+De
bkZmVq8LJD6NHV2GbpqZ3RIcPTy8Gyz41uSBhtt4GbCvEenNpgFscn9uZ+imGd7r0kwXotDThwfM
RxflyHHvyntq1z3/zWi358eP5mJqKsP7C1UeNc6i3zruAKLJG5eLyZy39z8C6YIu4x6JkMgtdOz0
/J4myGEHteIwd5RX6JXemgfwtr0CXw5X424/auGZwu3MQXjAsETCzHJL67Op9h7ezXzWTY0x9sEw
ixxpHzr5pocTYAxcZBBWRXha7WRFER1hiJWnUiWsIx/iXh8XBHBBD2F7ZDsXIBh/oRe0YrJd86bM
2QRad5N/j5p5hZv5+6MGqCrVjV+289/0JUKHmoZRCDCZWfbcpmo2qRTcO9WARIBMrK1bsxBkc0Pm
IPwDu9yWyxbVRvI0GdMRLmeHm12R06VpTEhCv6fdxiZxyfA+XHkxc4Y+4ND995GmhZ8hQDQiDu0w
CP8NxKnprVunZoB2LLNdncqb77c25C13rfCMzqGw5kJUbW1NKjZ0LShWh/WZ6lkNHeP1t1bpyTwi
Nw5618Bzrws9YVHuVXdr/Tdl2c763v3bPcJNC3nyD3qz84W/t4DDQEnCJ/cSUfZhGJgw0Abyb/YW
0/BZNwrr/vkbRHctsFJ9/Pw9NYVS8JPkZ9jlQXV73vYwfujrydhDyzbJX/0LszD5ZyW0IJspHTbD
89oYiVifm7auUn//dnGQdkrqHC3RXV0UdAmr+9Kc/Fs7O8kHgVogOIQsWzuwy64kxBagJbuz6SVs
YpWOJc/gzvTIEh5R+BQet1SffIVbujSwG/u+lt9VLiKOjQnzPcvw3/7H/Ugb1QttV64by/BzHzY5
czhK11RBWgIqov1eoV1qH0Uh3sJH0FBrsBa3+ReGKps0jYcWPuJ3puFTiTYY06Dew0tMTuDXCBJq
2v92paH5tdRbz99H0iVSoS9Ui9yf59u1Ur/zZbznFliN63NcNEBcVS3huCae5nd9r4nQhGWlRK14
jABG4Rdo/SP3qvXT9lpRMZQdapugZfFr4WM5SrQfQ1FicVQMDSOS39KIl03n/C/xcXmb/0t9lF7z
3XQ3LArz+JL8FI73oFaZ/rOfHQaL8p15KXbS2gJpqdNK9S+tvyEnjVOEXdLnqf21Fp+Nd9Mg1pN0
RCJ0bXQbWnEIF8PgFM6G69dZF2EmP7iQZjvHKClIVLlZJUn/cyyJSTb93Q9DK+li54hBFyJ/uM67
OZCtsHDZjBCVH+Ls5/7HqnCMnB4Nk5aHbPKsxoWXM0baYlzoOYgSOCermccOQkWFl0CRfNlMVwou
AEY5DJFm6qfwciTUKbnZheja6/QTQZ9fzOPsS2fGRvYz95rq+YZf2A5TMBGgoxQM3f3nOqvIB/mX
Q+UBYL9E/ugsYtpDHjIHHLT0/LLzzz+G1q/dFBj8s5qHpNyz11ogrryzgBRjmcLjz/EHTKBT7+D+
g7cHNZUCyAImgRxWavozmFgJm11IJUjq7t89DSsng3P8oWeR/rzk1RUF9IO5c4vZWM4KxsGybNcB
179SUgsDYPcbTF99wMM4fngmf5DyfVUN0AmadThcOADKhFzidgdzJz/3OMrlv84r23dg0XQxNWSS
UUno02SUe3G9QwU+vv/Z3prQq/RA5zgH9ye8Fi47D/dMw6o/0yjh8G9wU8Dc7j03d0Y5qQASQWh2
t45zsFPoihNKTvJFv+mz1h+FdkBaJ18TQdX75J8rpnoBMDtCWpKQu+dvJlM+CJu1rHgPI4/WPfbf
/Og22P78YYWpxvN38sVS0HX9spQmo9l4MU2yKBDpjB4E8PY3NsQbvs/e7r3boFiKFmJxCZdHwLgY
HCAQ0OsSEil5WztRlkTJX0PqZLdpyWx4r81SLjvkSWDarHPm13VBGkVvX8Cwb0CNStdoQzlMJDTv
+d2gT/5JyJwXlNkMVABjzVT60fAv5tVrHJAqKBrcwmJwPYbWX43k5J9ELaxpnO0svpmM1dv54/kS
XhmkAqN7lK0uY+Kb5sEYQ42yw/Tw/vHsl+qZl6xWym0ktbH1RSw7ERI0bM55G9Bu7+B9OECTUeiM
F94dAJQJOBaE3GrxYB5jNTVC/hu00q5wz40u56cyM8aQ+B2if2oGqQ+PNXtjv+4fAaD6ZRdnb/sf
lyl+ZuU9hVzvQKdZQM2vH34r1W1lq9QB4b4LcGTudfFdSFbNp8wBaJeBMh7sW4lzdn1PSA1zqvXb
ETm9ZIzKYwCWrrPZz220CmA/10JOKsB0ckC4UYHD5r/PS4Vs44eOhaWKWZ5N4Xmfj4GU2j0V+7qM
giX0xRtr33tz4fhrcsgA7+lO/+VEJAAth3DYedZHLA2TWFRu+dgScHWDL/Uif2js5MLsSrmMUiY+
F/8Fi3YqOx8kICwiCxjAeCvFTiznA+BONsWC2T1iSQufKS0kF/KA9JZdU5Q5fl8o5VIzIzwtRbI7
qReb31syigwSB3w3NbXeklfkYPNyxtLL85okf+zUcA5KYlIYYEapa4UkxbG62TTuBMPWdF8lZavu
YPG6rDeA5U7WFbsgcbJVOUeFwNJgVoIjxlNQgWrq92XAn3cHf2c31HBe5JTNjDPf3F0ewafwGfey
ER75eIdr4CeXgVcwUKyOA89aMdCf8szBRSNeLhGohMtQvs1LQw+efIStloe5HeJZrmWQOe/Pe1Vu
DkFgUlIr93FL1jiYYSPZfduIkV/tCO/EMM/Mr8Fz1Hh58+btvJSHun4c5pGAyuAR1+uZfueM3SMv
cySFa1ocygQ6kzWXDI5HMnZViLEcnLcXU8kZM4gG7S/HCf38s3BJpjZTKWabTIlJT0tbst3r4JAy
0fsfi4g1CT6UZEIi4OeMmOfhb54/5BjfjZ8fGmlZV/7CHpnR4ioF02Sa/JlVDD/5Wb+HSAAW3k8D
aJ+9pUqiSz051McEBF6SP0AvXEy9rv2dH/nNJSQcgNDWaojkRotp6ZXrZU6tFxvLIPvdzjvxQxzL
BlTWgfG6bZuwc9vgLmkEsJOoPCBZBesWThgx7TkyGI4LvwQM87ZX8kHvaci8m7sbUA+8PIT2qWyK
+bBmPd3Cekyhs1Ws35BmeYThNig2wv0Q+8g6tnZMnHn8v2N7DCuxsGnbuj672IVNIzlsvvjfZsS2
YWlY18ejAWs3XBazm99MziFmq0QeHvBw6rt/2DOPvgfcrqrhFJUyAEOuI4eFY9gfLB5T7+T2dMbJ
7ybTwNviBtK2tiTOH8EaMtvJqvMieJX78FcvGd6qYjvIZRh87/UY6H3qOQ2ut7At2Z0NeefTX1rU
pMuKSLAkqJ2UOdOsS5rVCqskFTD8+7Yqbbl/X1EjS1JfC7dZFE8d8+gYPEZ2jmsyM34erNGF+znX
wdCbWuSMZm4Rh/k3JyDqbUhZWFcezeubd99CjJFwtVhC+MY10tFr8eaTRtXzeAoGwOuTT/41FqzL
ZfOL/uA0z+UbzIIRd3XLwXWlzDzKvNTx/VQvZanmu8CCttW/oQu7DSshqYvTZxgKjA5i2NeQxjVw
m3nVFpDbcMeQzZF6ZS3v20gWQ6JWFuRYsXsnn2yTmp+MtffytJgfcYo42zeDmhwcQgZn8W1Ifcn6
cTe/wlb42P+E/z9/LRdDjO++Xlael7r7uQWzZlYOcDveDzXlQtmJZKxtSM8nh0LG2oWeGb6zP26K
VfkSnrzUxgPceYomxrYhoTpa1s7aZmQ00ACiVtekShZfKY4g6sIgFJKoL5kyQ87fGeR5MbUsJ/9y
v85IEZfEtsUt+7YvJ4cCTu4Rv2gkBqvtJWmHOyKi83+LZ7x7W3w/Bi6SHSymqhHfCo2c1HkQnQ+A
8gESu4yIMrPnZQIw2lFSle0vG9C27eu2QfqifB6dJSVWMYoIhOQYO/X6j7pYvQmtnerFrqJOFuEW
+pXoz5iKQwOYreL+3mZcUmVBVsEex/8LE1qzqex6rWx+rLstEnSbY8svZg284VFeIuRF7SPvEXb8
OWxho+s88u/WoYPijNwb9uJsOntjVu0An+fvBCziztx2TGGAPzAqbGzft6ncwm4Phm4eTICTxKXD
xnEPXu+mwVgHP+PPHKW3TbvO7nVgPvuz78BbKQRzwgacHMaZP3+Qxo0EPDAoGT73eMQsjSPcOrhf
gkrrOtlKJE7lSaZGLjyRVnIcdq71zkfwFqyNtW3jOuicLNdEMA12NyKe15Hry8F6jgrseEsz6yRM
tQXK7f31cM5OfjduQcgTlqXDkAGEg/8tP9sjZI5RqXUR+PWUcoR4OzJ77uhReUQfdzJvipMEDS/P
Dwm+tGArH55r+xMVflnV0KEV7fAtPzSuqd/doVYij6IkB6NRIVhrDvPOkLCo2FiPYfqz9Bpe4S/5
yDnKfgYKiDaHTvKLDGlWZBvlFiFHm/pQgTChKhsiclZi86RKwRf6nF3/FRe93bkseF6kqQqVT+fu
7CrY03wrBX9fxepjtvfm8d4sUeJPVa6F9pP3zs1s3wvU4xp64eXPZY0Sw+s443eKLNA86xmS66ko
rekguoimh59+cPw30YOvWF4+alSV+5QNo/RP8n3XLnVS0SjVWcXJclAm1Nq8rD0zQGfX4n1UnfAV
DRtbWMs0X8+ylEERvdR7VtPROZ710i1t5OvJOHS+lNE7E2t+fGdT0SreN0/ty67czskqkz4U2bXz
34vevnbozVuFZvo9U5sIrNrrr1Tz8jN5eUbn7rabaaa6ua6orHFqHCPlPrnoWQGb9O7o1GDh6zCJ
Gz7ekGF7T3SSLxRKp0VRZb58nybhhvLvUtBRYhnvUrhA5Xx33bx+OvTqV3m4U1dKqrmWUdR+MD62
n+17u9R7UBJPxlLTVT20NR+ZDwpxhnVI6JS2H4U2Dbn3vJ+l40yUbiGLCE2nMNBc/PC+bzLTUvep
F/OfHeQn0UOqJP+WaS7XzXn30k40S/9O+cqqxwGtLYftZ6WI4iW9W5ZoEgfnB/eqxAH9k8bSrbTt
is7V4nDRWzsl32YvxdD1rhI0e3kg30Gs1uC1Eh++K3kjh3qoECeQD1F7LEvcO1N64Qt/PZr3j/U/
F5l0z++QOe3zlsN0OdG/vWk12VczVUq1cv3kgGKMau9t/Ohmm+OkZKyzfKBC+dko2qkvh69j/9C5
fs9q696lK5up+d/r2YEy1DVooBCwsqTHShdU65xKsYEbHPEp48u/3Wjby9Rn5PMQUcEoXjKeVybl
dTdZLg5zeDfHqrxOXYWE1Ny8qoGu5Nw7n1aOcdHU1SkOHQQXXbVZTaUVCt2kPwD0dHTOP3IdDzI+
zeU5SnPFewpW/UglK9hD5g8onY0hQYXxuVPU1PUtVayscP/fjpd4mSU6j+sjd1w9Y8TZ+I2jMbWf
Ft90qV7Pk3JOSnac15nx0EtDEm7E2aJzRFZslHpXlasLpoh0ICljAurLp4TT5fMoWuU+tx/dU0hd
5nB64u2HbFM+iF1/imILKjlvneNbWj+DUWmY7W9M+79cdzVI5qPks7z8SPyU5pVSmrlqbTcSi5l5
IImF8/Ped+KqltlUgrfQLAQFw1nr+PJYRLLNW80Dysl/KOl6It+GK/0dFsNr9ZoO1f7PBDMhTzxW
66VAR94kqCCkajPCm8r6jxha49QD30aQGUB36Z1stvpcjBJ49kwz4vuz55S7ZatKOp69+3vpYeEc
4UcrcrWI5WfZylKPg+jgE9fw19W3PyYyxIWUSr8a9vdWMh6JPx9PnEJkd1L0Jk/i0TOpw+AAir3S
xbfihftIUHaK9l4o9NbbETZs4d7f4nAPDsoCUs0CRioJPBVt66iIY0E4ZXYe5g7xI7jGsjk1tweo
KL76CmSawfE9s2jjidXO59qBbMfL4dk4fSuDC2f1FNMl+5nPtdIDByZXqnhqC61DMHzvYbADJU7L
+oxCyIQDMchz9D3Cnx/odUjz/BgY1QZaWgglxpx1MBn30/MEb0759L26ylalEM7XloDkCe3iAa8r
91nF63PxAsh5jRItQSqGvOLt8mFSWarlT9Ymwl5AX56QuNArtxsgqqev2/qetTkOd6U+R7P0+sz0
1/m6SBOUZSwFw8LD46KGvIc+YZDOo1WpP9PWK1mZ76ox8ET0tdh2r6zch0v4AiHzdYXLWewYhdNy
cGo5+n4Xuyakx5G2oowpRaltbQH2tKgSVpSd5kr7N5Tj/Qgq/Hf2PVadM9+8M6nsLfplI4fhkYjl
muX0GSgdM28aW4TOpHoXtq/vxU9ezGGa/+QGSLEhX6Xre6r/k1Zy9b6f1fWGSXaX/5adVP9YLfVO
X4Tl3vlPp2bu1T0rfBYS+SErvW5jbEmZ7tuply1HLzQrCKrv1Kq+Vt3CTxCHv/KRqMqpFYg39YX8
sNfFzLslX1dqZRQ8O/Fr1kJy2eTUq8so5RvbSICFe79Y1reJGv/nhLe00AcjBBgS5ldoGjq7lBVy
2SlAaGHqJ1VhBwflUZ+0VAdcuUDaNP88mhTc6od/mZiCSD5SfBpL7j4jeY96EFyTmycPekh/qP9U
RCY1MlWzgelu39x0UfmEU+YVNxzv3S3l8oZJAyRXNsdh7hJ6DWXDGBd+Q+HE/PX4Xjg2sZf4f6Gc
ASH0TazBw1/i1NxqxSGGE7ZV6dc8crU3iI/bRqJQWZJdFRLp/qDGDHHJZfGlXlcvplhQh4PEAp2G
pBV6Zl9qYst3KfOxJv8WX4YmHShNHMavrfQD3sEmNKDnpck7f+Bj1kSbWDrEA3B5wkxNolvZPcr/
0N8rDoffsdmTDtq0FtgJKOzljJMy9BBIxHp56UN9khQVN2/eju/G+H7WgUmZ2Kau18QLjAwIUfr1
MDBRfVQtaOEdw/QsL6jFUrlrUtFSu9uTPUDZqgURvPZepXEPwxLoBfE61pajzZtsXjH6Pr6lWvlo
3wCjA4Z7hZ/MVe1bJX2IFPUKNrqp3pWM4bHxfMO+Dig7iM3RuH3VMiiB9YXN8OhsXzc6Rt0qV8ra
vJpFMBOP6bG/GWSIsCYaNA8ELV/F5q75DDbYI6Nq98Ri/SD5Em26JRw1J0BU6tnnaScACD5UPanG
gLffq8dS02Z3WqSXzR2bDLzjwvqgOy1AQy9pJQer6XbTS97aYtjjtX4PETUPAOdJe6wQIuVS0Wlw
oxhwxf/QRzmLE1rqyb3+s2CvL4TnoORKYT7ZSAlzUYA4Z3l454Lvf4rXUl2Yk/rlB7MwgDljjycc
+OTo2kJdiLoIZNVX3bK8DiDcZzhk67T5FVHs6ovv3du+E6hrz8rXDDMo1XCU41itowtva7xu2L0o
YNp+1xO9nV46SC8n3ASxYKPwq6ccr7k4PElAIevFu9ZyJG7N9Q8V/MbaPdaPIMrovXLBkEFsGd3e
9L1qCnPq2048H1B6j782yCXBV1rFh/pDS1+dbmJJrtM3JqoTUtgmany8lfoaOiXa2YLeRJX1aIdn
Njw184NE9fZ96i1WkX23bF8/pBaAaU6CdLfUL9hv32uX1zN5QFb3S4uR1qnNr/BAAHkhWXzo374N
2XqkpVc7XSzPljqSZL9Xk/jxfV62iocXGMf9h8HhOop4/lqwlapUbkOXh5BvEpilcBMFn04W6IMo
4DJNyYVQeKRSYOvWhaPEoWtjlA+RcHp8JamouEd7Hx3kVpXvQ/mBSMPza4hg9ItK2Bx4Uk519DjN
jgmS5Oqb0SumOZqfpZAe6LgWb1tnrTufNI+yn5RYumdfB55F29Ekap0qd+7e6j10eDm83SagGY4r
Fsvzd9u4HmqbGhFJrMJ3bTgqu9FRj87S+/2bOtigVM5f69peber0F+uHCYynOLC3NuXsNnq29g1x
I4+PGnITmybe8JW1WHm98c7RVk7Zco5KWnn5Q/xL6k4lm3OyRS161UrRwVa79WO59ItvggIUyM8H
XZ3oQmYh0bqcpSg8N+PSZGS2P9kanmy0nGDRpdkEJ0ngsVF905snjFVwZolNIXir5Qh241ov4cBp
ralBBmcEk00ypap2udiERVWwViLNqit6/10qh4qADd9oVuGslYMp38eB/3X9gxkIChZ4fFnABbLV
XZluJFx8nsvZe5R6fW4w53wpUu4TbasYfWWtKDEgifbpWvZADFmDeJW8NXKta1td/gxa9Xrpko6P
taZsH9u3zmxgk1QKrfXL9fuhQDQgJehPnb3iJ0wpMgEfEP3KAo9wVvnmHtMwvuMYPnUunWlUKJLB
Qj3puajmdLTXSr30PoNTuuCcJY9W2rNfi+bxNMq1SRBmR5l68Sv1XaqqR+lKDHZvw1PnNn506No1
7m886qeY4OGAP9VuncAhY0RqRZzTo07dUI94KnqraeBFKzxXRcKCM8HJlbYmeVzGzgyXqsjM1eNb
qZvp7uub93XrHm3HSroGoXPFs5mKcgN13uWVAGRxKK9GzzqHOVe/a2NwjYtfS2Ao0lGDrkVNxfSJ
pCuh9UX5chsVFtCLfZ8m1ooCZaGuVBQR5vEo0xNVIy52JOU660yejtbWdq6AW0aWg5Eo1HioDLPs
xyQfp0qITbISfgXQPNjKSMn28RLRA+Or0w4Q3ATFiD2ZxhDvw01pQzUmrcxoci7Ppab8bmWAP8D0
oMN/u0WVN1D4DWnk/XvmgyhWN9ktDmbdpQpxxUGJn/Q4eYjIDwsy6INN5tExG2X/qZsTjN35hOV9
WhZHRBUUUNlhQcMY/pfbyh6H5DDtXaOrwvRZFr+sslQEytsnQZRWUU3BQ0FZdD+XH6EnpeLDdeMY
n6tskuyHIuMbqhhnohL6yIdFRYO4TndsoqoyXnXDfv1N0JJBPFNCOYsn3WUN8oOo1fvrTaTFX96K
OqDjzZqpehI5dK2dGhQxofXd7HNT05IjvlX0lt9DSlm/8rORaXsU0sF/U0QJgij0XyMDIYnK35Uh
2tQo+y4omQ9WVPKU0Z+biHVXy4kf+8JTkEd38MLxSkrlEu0VATvmSRKAZOaq6rPY+e54Iu3huFA5
JgGnmeRGLixyPEMnb38oMZxJlgFeK5Bx+8u2JYn7clHwNFEiGDITIooZP4X6+LkmHAOCFSRYgznf
Umko54XQiddEAEmXOjdCo0fcvtRWriy6ov9yP2lI3Sjvf+yS0fUU56f56Wm4q5W6pVZQb6UJ875q
FcyUCe9jbrWOo3T9Wlu8T1qXfqrDZ022eGyIMM2AWwI4l/3E+6F5dL55NNJs5fXLYVikJ3MC28L4
Oeazb2GqFFJRJ7Fr6/Zxx0f+Xf3bq0cjo/OJcyPPmuNslpPjy+f85azWB3Y/yCEuhh+iyJl/jgqd
QG3xcPNsoaeq5nUs9lSCG37Ph3Qe7LCQr3M/Fg86jhVFskIq2R6jLDEIf7+A3QL6p4mewf7JwLiJ
MWFc/7H/rlXREbLwI/jHcHpyut1t/1Gx1pV1o2wEVFN49Yefqh4EJM7eQvKnvxvfvg6D53d2lHsP
M3TRCyOSF9gquSHLe6zynbQ3lIjZPDtobvLubpmSAip2S4VaUnPeAMs6sbhoIlSwLg4EegffKYSx
wnOikDwrSC5xRenLUl9EJ7p2VXg/Ot48/70kvPmoX5Ly+aPTloQ/tZzaJltFc2BA0s9gInhwAkL1
rptlM32ogjPh0RBZoKaEkjw8pPeMvGOt/Mpf0yaRlyDDUtG+U5+8mVifZSmX2ssRaInPUGoca1ZY
dy+sS16byTp8DFcmlGYEplHhRX9OpzxK7wsmvagw0Ui2Uv81VdHH7vB2adE9KbO4UfpNkAxgFykq
dgjdh5earcyq+S4Uc9vR5O9F0YbGoltB4wPP2eKuOmKchRjVtVtrXyuo3rrsK2YGF5rDgsfdDaCU
Oq0q6oljb9PcVufvBQfjEasMBW6AeII5ftfeuFTn44eyCX2aENZUXYTTFn8Vyn9m1FiX11Vn0j+U
yQJX9g6YcBim6qn6prOoZboJns6mfsPMLbSc1zVdgn2JT4JTPv+lrtK9fIGwKnvHkqR5dMRd30W6
75U1WAn9HFfal91RiU/RVRu+ST0xWrU1dNLN7fVOMlpOz3F+f8NT1uj+c92wa8qfrM7HrHltnSLR
KzBWx0XMMYXCygj2Cj9vWPdSZvr/AVGjCV7yKcJMxyjF2DYs1X+h07bYJS5+4op6kElNreaw8I61
gbV8cOIGJ2ZexVaYhhGV+xze23rgvtIsbdBqK+u7hg5V0hV103zycbAaORrHOE9b8vWOLxXqBgpI
989yfnwb7gbF8UqFgRri6l7l7W/2ayHlzV1q739Pshz/VsxZvrz93b+u+48xMn3PIbT63A3wrNu3
8fpZhZtNt8egn3qaspuclPodNBj0upmMfIfMEil/Jk4zM4u+ugM5hhZkVA5CZWctr9o2x1cFKVUT
6iKCg/VJluVvRpTlM0Edbq8OxJU5puilEgoyLpVB6AQUz0G1t8Fej84HHrc51QywIOib99Pkh2JM
4/K33nzRScN6rZf5vFq5CzU3nc0I1123DbLfnOxNPXSXxzyR6ap6bEWAShloVmiHEM4BNk4BH5Sb
xNHgNGUOIXJwKsKMgp5xZ7eQaA4NMJxD1LoCBLohA04eltFyfPt06Cd/VxcQvvx3h1k+QHHPH0fR
U+4nUVlsYnJJXN6fCfdOwMiHZSnwGjw2VVdqWz43Pv8AG9DFYOo02EIZ32ZMwwLHGuwGxHLMsUyA
r2NJZdevONQPUbzE2awaKUrliGAa2ZQXn4C0OSNdOxtClpAXcgqmPyEz9UlHSrSnmC8U/vE2QHAI
cTJeKl3RZD+NB4x4KDSnueF3N87zMh9lp+ye2iL6j1w7Lg4GTS7wzP0tpNx2ZOIwc83WIzxvfhTL
kcj5yigKWBzIWOTTEkrX9mdvSupyldVNfasXgogZLnGsCW8baT6rE6O1j4Po+L2da2enEyfYQ4Gz
FAAQgkwR0SHiQmBVh30ax9kuuQWAZ/Ol0XonbSv9+vFJH4e/YQjgazGggIVVqE8M5eIzEE51j/Tp
/IFN7yNUwZWzxCA7iw7xSUh6bARuiDpNlwqT/xJ42+gtSqNhlP6sMp2NfAEY8U2eP1wIbBUl4wS3
/zmkHOe2wXZ0eFt8AYsJdv5NBxrfZLjOhmwWv1KZJiBCILqILt9SS4ryX/hUwoX5L+h9iNmwmk5G
ZtkcBsxOfWHwVXAE3oGEa4S19Gdymni3RB+DULnWM6c537rFJt4USENzVKXjZi7Q3MSEjtp/GVg9
M1q7CfZ2okW+ftvPTpWxzypkhmmxpnpeY/fN2QFkW9POXYBGV3FcN7Q8FKL9JFUJhzdQtfG5+b73
zY3r3L5MF11kBPbfrffR/7Y4fr4qHzpbJtkBEOP6ESocRWP5svU1UzUrybv/BfMUSBma5YSQdQkn
2I0TvceUdN26fxqSsTWRVhZ17QauggOqcfuWVivPol1jUkbl0dksXxVW9kTw3cmIma3TLKjMmjk1
P/jj7aNemzu9mGfNe2vST7XkFDVNTA41wqw/6xhztVB5NZFZ2V3Lu/Yppuj6khzhOfRWzWWvmmvz
gu/xQRX45+bzgLu6bUvEE6noXPjby36Jh7cTFKdeD39dMwaxNVA7dZYvHKO3m87x+wYHrbkazlqn
bnp8Gki1cKePvafKKWdmC38b6hrs/6x7+Fr+pl5vushm6tnR/uXaX6to/b22BdSQsiz07DXZSX1v
66Ej4yKS6uifX8VOk2l2JGIVwu81n92rC2wluofOoTnvzXZRplWqFt6Xv1p3TWVXFuXsVKXb/XX7
MduQTIiT08IL/Ycgb3BVNg0URcweUEZqkV1WRbFXyhV6Za66+su2N0LTZTUl8XRo3kXl8vvItrcx
lODtgb0MIekHpJCmPrUK52L7J9nLqATKxpnu67lPlaeSaS0qu9q8eq9vBO80c82a3kZVCXopuo1Z
2vq3fT2nlx5npWGdrRvXas7Rs4zzWuRleze9GU2suhr1XiP9CiqPsUzAWInJQFiVnAYpRYaxGDHD
i1N5/nHs72ph5JDR3hPRvLrpZN7OjZBmK+pBf23otNC5wllTtDzizT26fJ4FcsSb1HTq1Yus0CvQ
NS303ExF0bp/ldvM/FCXr0CbOuQa4Ke3Omaf7maZ9xDp7+TzZEAlMAZ0YaeBXNCfVBbVxO+h8o2J
3b1o6EscDUVUsYq20ZeK8iBAurL2Hm5I6nf2JjPffjrY5vG+r/1pX0MNnmKrsYwnjRNnYRmgiY3T
embQxXKVhwquxq57GmsfOxAxBMY/8e8oPTa3tdXbkhvV7fy3UYxIfPu3GuTqj8/kKMHpeVtWE91Q
onX6xx/2jvM+m1KxrPXvlSHvJ3VTndU1jgBw8T/buVgaDN0J2uOD8tMHFXur+rNx6BRaTwmCRLXY
XFQoYnVy1c1w254MFl3RoBoSnb12XQCrs03ASjBDY27HZaghDdVryTfqWfV1h1MsLx4coBWA7Knb
bt4JQsE+lkMpgzejXTOjcO3EjVIQpgo0PxS59bMAp9AbO4eeoiZyH6vygxNJakA4cmLXGxhjWVOY
p2JUTxHwDcU1uYtlDAmo7fvWnKpL3lpLHfKQt9FUNVdZV2+dFG8t1K2uRzmdxg5N1rK1GWxm0byn
FXQr9FVVnExwZIG/numFXuHkPrE93x8i5rzaDhD8W4BRrlI14uixrGvTKVxJoIWCIiI0H15jaFW+
k7k4tDIQLGFP/9ANyRgOHZRhUuMEUiwdbpRqJmtwIaHDXCpafOu8BQ/jw6t15KimX9kFzX+zX6fa
qfZsaV7TT49kCMfaSF312kDxw1N8BofEcfDO21HVeWf04bDHm/qFSUcRUj3byhpR/aZpw41Plfzw
0grNmYudOUFd9YWt22gxKHwn4U9FKPrXgRe6iUTJ7kG7pDdvu9PMbWdgOv2uFEDKZVSIyPVpUXYm
mr5cNbpVzvB+GyfewEGo/oKoaoB10ALSsLdDd8vXlBdo4IaUXku/6eFZ3JLitymPzL2zl91D7fiW
7eeYktZOfhxtGeBbapQcTE/DcO6dPq+r6DE6v2rHGxETqp+UIuvQV1n+HvvLD3DMZkj6sK9WFeyW
aQBFxSZ3FCsRUC1XzbSv0vXr3zSCkl4N0hV4S8GCJTWaWQ3Pr9vfU9cxjXSgDlRWTh4krGQ++qr1
6FJVeraTX/uP5ftllBwVlRSXcLXFMJXDQB7ys1gLYCJD1Dqr2ySKmXgrtbZ9g7lzgswBiPJc3V0x
Pr4CiSZTnrLFkBw7JEoMY75fGoZZzrXTX8WptmygIZGj/fJ6ikqtbIX45vDReTZkXffVQxMG1RH4
NXXDq+uA1Nj2tfoYBv7EPdTmqQuuARGjYnvS3rdSdSdL/6yuulN4AdiE8604LREbH4o6ds63UBl7
bAMs6oXh6nP7YjX4hhYILY2UdK9PfxuKzhL1AmfrFYAOadQurE9li6mGBxKwjHbd9auO5x720KVf
pxZkqQVRTQRQW/ZWo5mztCB2BKLXUg6O+b9H/aAVOcko8eQtNEdvrloGOjt+fMlId+Yf3Kyscjw2
8/iaHafFiJPabmC1fFmh2hMEt806/Up+EZtvJv9dtAUnP+aov8erlh5T3c2U+VxqCchxUWW7aAaQ
bKHquxR6wVdCtunYu7MtWB/XKpbsR/5/JN3XciJJFgbgJyICb26Bwnsr6YYQMnhvxdPPlz2xu7PT
aglBVVbmOb87s3LsfWkUdMjle9s4O9fzS/tWTg9zUSHaQ9mciItiYnT42INZV52UvSVutZF6t/f9
xVsuPBm/Cmcbeo7FJ3il75XUUC1aDp7Xmyv9F32o5OrW+7p8aS+8n1yUGGyqa3LJpvhT82Y3WjHG
2ljpr3dsUljAshXXtUyu6BiNgMUnuKxTESmuDT/SRiwN3YbiTDVOoOngtMxLNVIgl6Skd0IdwX43
yTeeo1wzMQ1AsvFvd+jgspLVcKtiUAr9DYNx8LTrWuuUiTYV/QNglpyihAEZZRuPsQxE55M7lp0c
e7LM++nSrBI3PtdVrS3Lj/bKer3U+vQeOE2yuBap29rxcxbH83ZrsK3wvVPllVbV0Hov39MwcwmJ
tRNUJGaSn0N+IoCvqYzvzuq5jtkVtXPz2dx3d41TIzPDtx4G59Hyr/k0Ea7j3RliYC0G03E/pcwR
MFD5Jv1Vnaim770EHzZP3Tm6f+3siIU6HRGdD5ay/qqBBSppJud77dVcNE7tXe3VSrWM2Gg7WAxq
nMnB/vwzrSHJ6kA2ZQDOqmhci12Xw8hkON5jQ2gIFToh+uwz9DpZLWl0OGgMYBmU+plISvBiYPxM
KfnOncG2QFG17i0Y8uNVTsfevZKopCd6Ik2PGjpRuQ4vnbtFLHwa1UHOcWlsFXy3OZYY6RTSAVbl
4ec6InUonl1S+q5GaMhvHWdDRKsb7asUuV3LlJxMSJHeoG73KWPPe6uqESzVUyNVvtchgEUS8/JF
yI39M25RnICgDrrqq3iAD1wUr/9gHQexogEcwJJUzpdP5ZUywQLHPR6Ko4LnivyJuCEfnrTyubnu
PlviJ97O9UXzUFVNh0gGSqhC5166VGC4TYNvCes7h8F9dJLnEKa7G3RZP/0mG5DF6DYJ5vK/Ut8z
WREKaoD7w69/Lqvxn1BEvjThQsBzZh0cW5dfiaoNh6RzIxBsAVKi3xnKg5GEyQguAhNNjBYVnWWj
OBrb4YZiwUFSs/LXUUjIOZJUbEksK7PysxY0W8fKbt+IhwFlwcEOsXBAw0N9zuUqyu6NWwVDhHus
PISgGgYY9ylDObGwOR+q+fqimlYAPssreVed4EUvfIVZpdpRb/Y4MgNHEOsfSZ2WoRxH76TEZShl
apnWI7h9ptu2+BD2ajsUhEDYUV+xXDA2BIm5E8FqXK2iG66vLVjZh1cBTjNbyNmpntbb9mXIvr7w
0MYY3NDwkUobAGJ6zS5nbpByWIICRupqqNEP+VJuGK5X6PCIOC6o6OSHThPiYTqZqSdJ+3hFzBN5
yboVlMHatMaV3Sf9kSbOylaTjayMhWw18WXAg1ECIuC7C5mgAQQBY/SxAa9Xj0u9MNy2klVoxWoC
Fbl/FYbAAshNbLiup7rADPlLPhdL0L/4qHtO2UckFQ4/Uo+PZJ9ahr5f0uuj7F8okPB7Jpt1ko2Q
xA6nID7YdwJMDpBwbLIAK4LJsQtq+wdYC2CDZzwVr8Pucfis5XuLdmyQSpRe89uhtHsWt7hiCOdx
atDR/EI6UbnD9IBfzgYhIqUwRXw53Y2XQ6q80/hI2PuRu8rhLqbm8UX9zz4+fYx34gpOH5n57Wdn
Bnsv/JZ40Lvd58/pybmVCtK/pnCDrUD4IuXG26wv9zl5id5sv3eVqQMa7rdJuNd/LIVJ50jIU7Cx
JxthnMMTPupY/LQfaeqWZXxUtg93gJjFunLuJVFb8neX4PpG/F8JoyrOSXgWQAxglunaLFHgYaKD
gt0dcyVd+T2XGB2mljNLfgi1WRSoLyAMpBD8j3mhd/+GVVwmQechUbYa3uqxhSGN4D1Vhs/wx5Dq
cX3zAPu3bCP++yeX5YE1tt+scMd7+x2NSJKK0NdVwpbe8DZZGX9dGAZvGdaIrENofgJWHXzAS7u8
SyIQBUaQ78c8Vqvig1u0m+tC3NSgiQRuw2dy+nd8kEWHOezrUfJRupyfST2JyUBhLBmRSgzazcfd
QEuFxPl/0Nvp9/rmU8uEOEomN/2jAyXv/r+qCeIKw6Olv7ewFalAQZcLDHNgSE11hf2RwHskgXhs
qF9py1QUtgbde/y9+yVDD3QQEfqCxy04wLNRgJE4KfSLQ/MEDP8QOBZaqXCp+e/oP0OGdw4YDtmz
riVI5Oo60TBNadZG07QXn+E2ijJukP4F1l3+eN0Fkgux6ISECsbWJurqRjIJtA4Aa2Zo07rLYFxM
wHDZD7/N1bk8vL2bzJRdNUVcNvRVpBIlIc9n1zvMAi4RfR/HfVeUVsPFC4EfMuMPL4ZheaA0g5Xd
L2AwsRicExNpuWeqYd6GhhdB2Rx+GePDv0OLQhp0fu15Trd3IhQuTOF/DbfKriwzeIxO8osoA0X1
aK4kMYLQpB49IyGYgrr/nPYF9mXqe4b6yuvr/sYZ//7Xv1O8pasKL/jfqe5lbDTBgLBUCetTCtNg
t5FyMiSgUtR0E6f6a5hRylgpS7q5RFcKMBbKt/GZ0Te+hqcoaIdd4nXtr88ziJc6AHDurxjJYgye
IjqvElpAW2HHsEVOeF4+ZurRRfBjsiMhJNdictvkKylCAkfRVGzXu5RA8rVEr9D6Y/L4vu3p+YjJ
4IU86nhY4pqy8VZR1jnwbWCoY52uMK8LDOKikPJ34UP/3+65OEac/0uT0jrBjth8UHymFauKCjMS
qVRFcx/bYGEoZXoX5F7WKQlqGmjQhpZKzhgDlfjNuOq+VpNAbngg7Ky3kulBXW4JC9WODSR3DnVT
uTGr4RiRSdcD0lNw3ldCJsJsHumbFLvAqXSITBalgbVzAr++AIVWGYTauwnKrRDXwCiI5V+omyH+
sVqSmPTVdbnHJKbnNyznLtEoZOZ+EfEhjQAYlYkuXr1C0OGbYy/ICjq0ONuyTXYGBiD3nHINclAK
aTD1JoTM+f2oTkCyYLhkgUcv4/gDZf21WfRvNbgxSZG03heEtSnvVdgsO8jsh89M/qiAA9JPtD+7
0eyT/u9xDjZCUDNqkWWpRZ/54F5eTXlGdseocKv75/M9oREWBQlAHrHB9jbzR4gk8vMUe+l46Ux1
0jtMc99+btOWgNBbjwtBicgsu0nVLT7TDUqnOZhWZoC0RzELudHsExNboKbHp3LmDDw96XI6WY+d
Gzxd9VyZc2T2+dcXGCg4BsGVGNoXeD14ko0sruP1YJW0AOkogYbU4S725cBUdWLGLp0+FwNm/r+i
0hbe+fow93IDOm48JsTWri/tfZi+TJSuIq7sR/Hf22duWQZLqHBYI7ohk2tJR/ep9fAjeZOwJgSe
n7q2sK3aMepmqawvde9CP6duViQbQl+wtaS1x5taZstpUiJKQseYHObECsOQbtgK4ZEdvpY+PGeC
lIB3nEPzq9q3NToZCl97Mi5iUqNklXmW16dRGy9Hg706roEycOaJyMSiSeKH+e0iYFaYbpPqPiuk
uLi00+TP3LOGA9gEEMfQzcX7vYqmg2LauJ2wpk6Bw/VWVUBj0kCtAN/hSYRsUFYYRiERdikuITBz
0rl99Z6OkqoHzNF21n6ZZaYr87IP/gOx9TWPo+31iXOCTP5VPGYqN4WNb/MNi08ac2O8iUM8+ypK
Gl2rlplPPmV/M1EbirKSIIKECOdDrJYbxkLeQZB9X9+IQlqiOGei9MOzl6fYjge9uSx1t7hs3hBs
z8mmdViFO/QmnXEY79vF/W4DCxABsw8P0j/+yyQGx1BrJyQgpDcQoZ9AAHaTt12g21R6dAp+RVoy
JpLM1vV2SVdSG2rpkrAFW0q2HTZvNnT1WqaI2fLP4/5dSlHHgUnKmxUyZ28SDd5HX6DTFhOMi2EL
oSr8P8pGso3wB+/8S7qn2BOwJLPSRZf0l6ma5NwxBs+E3FiLDoOnqhICOvSj8wvuPR8V6ttxCohN
LSTEb0vo2N9Wk6vuQjM0HrNrFj/V1CS2eqNpcia6JUcY8gf+yPIPaQOIAqDtmHsjWh3VMbuw/UO4
m42JIyBe0uM8i8HRIamsvbrXZ6RunL3Q9Fl5SxBU3PRveFIGHa1wqpbk65lSXtXOw0COPgLjwadd
fmnrrhjTxCgFUItHx9HZIIigW3sYjJb+fZHi+Hc9qrtn0EhUeDOq87Kp73LNzJsaq4Pn8KSq4I2o
coPN+/orXZq0S+SihWKTMLKqm5AhkSo6pPIlbBh82zkfigcSjh12MI6t5ZBA/NHggXgXHQMTjZ45
pn6Td3Y7vIdnMzw9FDUe8BCnIUcuJM7JGw68gGqwYGyap1g7lXkLKvQwiD2nTTAhysFtHXwuOkn7
xaWWBDtPDvnKK9bQxUjG751E0eXEmEnf0mCcBjL+sBrXkSnyWh2MEjli5z4inQSk5uB8MhLK8kB6
GdGJi36W07Gzi3bjgPomah7PCji1doMy+F8z+04vBwsmMGjMWoTnQI60uDl+1c5uvI6VjDJ+X+aL
G3U++pDgIVPNlWg124d/JNSinmvHaxLpe6v2XjOxiWYC6q5rKx5qd+jDHLOu0Mw9irfiuDCNbZIN
IzpkK2R0JoY7FfGnEV4PhZYYrvuwt9rSZr4Y8OOSF24aq+phkKO5CEPpbVivLlUw1Nroh16MOCEN
jKGYmVxEqxET4Qqmh59luTA/9861Anjs2F13E837dNG0itTe68p+uOnHOmlN+H6YcCHJceBSlB3F
VfU1VY+QSeRh7DBuKW/PpgmvBGaUp6CoxPQ85YyqX26OqGJsMNOfA6h+MtNt9zktDAoqFyhpZ9a5
0I9LZRUP/axcR4W3R/VEKxLeQ5K3vr2pzhqivptonejYPGKUNDgVxFo9Wc9C87QSod/SRhtvW7WR
sYlAm+vXKAMVulFUrdw3kuaWa9I8lM7DFVkHAL52mcdrB2F8QDil5gtSdml6nfq9PmeTKOdqqaag
yU6KQiRWhFNEPnd07h76i/EFcnyvJUrHjpvXyBsxF9AQCZHn7qpxnh6ncajf1Ir46+wGs3xJ/4Vh
/3/LEmg8trnVHQ6nzqu5HG5+4tG5BY+rEuAMjuLz9iLx7nCmOBA+PAneo0BFMOCcoOXD/IICLL5z
tkfCIbvQzdBHkcsmoxudettMtm9yNEpvsn2KjV3x/L3kvGjdfgy5/HxMbv11Ly5tE4w0+sckjNfd
vAP42XJ72VeCvuRUvRKtLXtADmBJMnpxASZap/FjnPd3Ivgaq49b3+3u8sUNc9NLOwDet59NbVe7
DQw46zzrfx+Xj1znJiECU24YUPFWpcNdPerX+eXn3Dzjzh7Rdp5qHoex+bKbGNylkE7PqCGqomNt
aZEvpisWpWV9ttHF7huvu4rI6I5ovqKbvI62S8hw5Xbq+Xwx04MPVRw2QLsRFBCB8yh0VRoOyob0
Ez4sVcDmU5UaG2kRGkbe1c692Ndjorx4NHTMrzp4u7MhbDF+0bN5xAEcu4VKbJCZrocAsOtGKKJG
dviaPsMQt69FP/99CbO6QSjFGDEVZ5H1953Cra0rKL1SbHBokxF1OIHwJBAnVcvmMz7JmyxXjM33
w1W7MFjUfOSueNcKgru27ebrhzE+aqzgHa67uQ5FlcrEwK4BaqN1xMwVmjDkWiqCWDg9kFo3Iqyk
GIFe3Ng2SawDeDrYxJV5fIZ1mLH6j/nik0v02lhei/GvNXFWbO7YaM/6l05WL2oyFz5PZRNdJl5L
YnT3Uk3NVy1T0SqE5LufGBYHU2fOSOs0IKzed30FVCUh4fM13/Sfc+12vL0dkSe8rZqZqV4WtB8I
QXPOmnFG9gU8j6kk11s0c/MLd2Bgggxb7EtX/ZnV8++kzI0dNkwOaWdNYkxSSGpfjo/WzU1vVSKr
TNQeh9LiJ1l5nQxdKNL1kauwLsM8P7cg9kPj6rmY0WC1tsMDboRAXbz6RvOp0KWiM/5rb/BviYBD
BbmYNlMGkJA0TsDm214uNO0QZHDzezZM+y7uKD8yjWf/YE+icrp74cLH5j1JSqRIIzvSjkPXTFso
7xbR5k5tVzNbKB372Sx/gPtBaVrcHQ1XKO+PZSPVkbQMA4UKHRjhRWTzmSwmt0TVzKFcmCW3dljd
wnmH9JzjFDv32uLj2URGt4PObdU4iu/dRTH7f6JZ6B+jbffUmJl0WUwPE51VHxvRvgcFhXiyn9n7
Xa//hHl/pcs2q6MCGe/5HgDa9TDZm7Wyo303W5+V19Nj8zo8i2cqXqqzb0cDH2XlJXGs4lxmzv7L
ceXQ+SRBEAAEqe72IVTOlTMbY6O1Hqaaz2txNnJsNzPKCxniOtFU5da2sCs3uzHgfjXO2XxnH2ay
dXFMyqSYvNcL0+cgNcC7YwYdJJNN5Gmrnca5XZFbr5gx7onIPPqTiBa0b7lpZhqLF6HzH3451Uj6
3SJd9Z+jXfvvPdGZ/csj2DRXzf33n802H47Er21v00GeSqMFivS3X+GkI+lvHj7yrRPt0O9njpd0
npTNYwNxznGsv19cLzElzdg05549PDPpKK8qWFbCvrvlpyiAlQs+/o58ZpD+3tMg9PfTc/fx83RU
JBTvTeNqq97gpX2ksQ7FPwq9uewm6Wfn+9FqsB/mw+1Z9Rf9AzLuT+GXLqWAPNlympOBRrXrtBsy
vY54TxtmC34RPq+7Ziq9XetIkfJ+ekEaOl/uCkCqDpVRZmrX9giQ54XIVVJFBpFutvVHl3sR5Zso
YxCqi2qivyltJdceK1JJbaH3Ooff+OVo1212PcMCYmfvsc5BsGFX3ms1NV2M0+/5XppiU/KqYiPb
kCH7D7sj9kCgZOub6nJ4Usem1ArX5nWerZpIYsJNMTdYNVKdp2iljz9xRG7RmnAy+a7MqJt39p79
2FdyHYLDHYU0nlZhunHkyU9uLXHtEL5aqF3jvyiJ9rX7HCq+ctNYlGhefm6MTLFBmrTiPSmjlD8N
/5ToHFzCyEPwmsbbl3ZGdvFBtSQLs8GaUfO3iuz9e/rz2pW/+x63aW6amZanj4WThvWFKr99Imb3
o6OE5dWUw7t1AekcVLbw8PKxzmIJ6TBICumxVkR6b0GWRM0RaAR/xkHH1FGas3JorDTvnuEXen9R
MycCJx33DBuRV0wqH0V1EB+YMOyWoIBk72aQwTHm/FU1XVz9rIeBjnnOg5Lf7tDYu1WP9n5oJlvz
0FfyVWNIKHnGjXQjkHdPr3ETwfcqfwTRw4sQ90D+Gy99jALVeafLmNl8glOFCVNr4Q312OSrGy1I
KJlhGfaFWYXHG0v4iJ513R86WZoSJuiCSspGH9ZF84kOPXC44za8czoJVyWJAWLzO9V8B31Otr52
Magwm2bG97fvLpQuzKZYcRECdBnlewkrQDVOdZjuXNr3abxOGkXQ4kwCif/sy3NJ293tcGOiVley
hKKDya1Gj4WdSbZTlVXbYbIo3uunn/j7vXn68apt5FxTFl3r9OPnrEQTANX/GSh7Gm9+KN1+UvPs
z3GkdCqEbreAAH/OU/ZRp1qqmQDjhTr7NZfWXtsMbuPdZ24aNMWOF5RWupT93BhBG460fWVR3XdP
/RnNUra/0DJc2sn262tbYaBJv78967npigjpqryz3b4HzZD+FrbHxFlUAbR3zGapXr7jK6Xg1Yh1
yCBBfknq7lgrKJsxmjW3qE3RQnvmEqKHXFb50UHjfGnP1cGVzZiWtRKoqTRFAW0vr+ilAeOyLB3X
FhvrZsvZFh0sXUCYPxci410r6XJh7OTsG3A/UF87B/Q/viPkyidoUGYjDQfnozpc2ptG0tXNVD5U
U1K4ndEdgRLRrBOIVUKW0aYZb6fmys13QTfloAQWEdM8faR4nwSUd0/t+FhLVMzNwznizNyH/VS+
9Tjn9mxlRF86LEfDTPPxK1UJNYuGKmbJUanGvdpjEOiXFKXPvYkmE/WOHjc0gRmru+/RMY13noWZ
cH+zy63R0Hxpu1D4oYNVqFHl3MabKu9KieMtBF+TcuHeYsU5Vp2ZtnTFPpNElAP7ApqRIJ83T0lP
sPKZ56eSplNPZvtMWdo3moZzs9DW7nFdfjjHyGddWDejphoOXShS72Ybxop4Xtb1uAVqhgHBnsgc
iAddQn85JILpbK1wlGslpkrEzIKLiCSdVOVX7V77mlUcNnOr8WPRtw9JTrg2VQckX/gXwsmnFcTg
1s6WQmOhtBXGkJ0glifP0Uu0QWlFz3Lt3QbX3rUXX73l492coT2vnMydVTnp+FhnaXoncTVPKj25
nXvHzMQl/dr0Q8hHM/u5V5zvSljw870EbDCbNkiDvoGJ/75B/T8LRpvcoprK6FTKiXvx9hwvpEvc
q/vcYEEGlm4l8l+b3XSt5ttluWp3YAhzix7bvTDKfXTfxEtJXmp7T2JTWl2+4gc6WUwSsfW7YQ/Y
b7DkCOmPreGQAYaAmM69/C+ORRed/ytmDfa+RHejy0o6MwRX+NokpTC+B8Ab1YrbI6dJpk33KL3E
N4nmuJNEgbC4ZFs3nDrJ0UmATvhOW1o+XR6svNdhitzFe1Tyvz3y5Vi+dtyFX7D/QkxAOv2FVkQX
eMAJt67EOZRqA4Li3ZxWX5J4+6996KR/Mq3CdPXjN+e8dmu7L6Un56HG+Z085lA9SvmGmySpVgBI
l9JGTLu3Ot08okseRZwYvrrpCVdaYZr5us8Fu8P1W8dLyasp6U+ceYLkn0V044MTwAI69XXayZ/H
IP57752HyV96HTXuj0plP0qZsPQg4HbDSvdTdOJz/Gdg82gwyyo3C9QF5kwzUXzQriqf05QMcm1I
wU1a4YzDWQEpaX5cznWsnIQI8HvGi0czFrA1qlGBIF/h/3v3sJWvfuOmgDlAPpOfD0iYGi3G/anr
gpY762AhfOzfmDsUanDfvZ2dLNP8eypfedzKqyStbymzKelDsmOXPTmGHO8B6CeTiVuvoR7w/P0c
noeGtazLecGW8hlEdEldTEXp74deTcFKGGCG6VvCXTgY9AzXq2x+dAHH7uMrrzweb3zT4Obtbsr3
7jUPdIu9pWFkvdgn76lok9vAES1BalM2RS9dcxUzMmhipd3Ps3nPNtJrA3eLyZFOLHYwQ7AYfy/M
6aUnW9qeUKussiV1TRJUMwufz8+7DEtxYZQU9u/+daoC9n0xfQ/96DR5b+cTlcWzVJCLFA+eX4sy
z4mtbnbrv16/s6Hu9NY/tFOD3CBVTQ6dw+5WbFbaOSuOkZ9yRfyWBBAzzS5DQl46uwUJ00tLp23p
K+ewv5ceu9ItLJCdQRrp+p4X99l2cz0W1iNVTHqy4QfpUBPcl1IUSpA7uzdz0Uhv7+0mmqBsKXO/
Hiq+4Djd2/n98lH4+pNPVnzlocqRF9t+ndR0FKeF0sL3J6MsWcwmSh4q4czOGDymGZiVKnEaqGfR
66eEJEj5y4cHJ97Nwx18PvnHx+BX3ecrz0Q0O3zeEd3Hxk5VRVWlkZHctKtvDzWfI89XJQromBvk
9GHZ+yCptU/cg35uGRvfE1jvxfwpvCS22FWuXGzrwjV6oEGWr8oVhrejwdlLtLueTVrblVf5XSlt
Nntm+bnN1x5UIrS2lAnHzlmu8OwzefzeHHu72XAb7zEPXBs7ydKzhoyeQE/AvHX/nmPOQiuXISE1
4tR4W/cglRZfhfo7DX+B/cA+c7Xb+EF+6AFcSzWpxCX2WLXvGAy44XaYeQ5X9CLP4eHauubrsXz1
lKievSpFxqZx5cktdLKz6TMnI6yMYDgVOnkgUj4BqgpDtjc1s7xNC0ZTmIX94qrbRWtxS381c4aT
1OQnI9MqDDvcGqYVg+6NVhXtTrgtk5OvM1GmbkIXG6LIiIGA48jAjmWA3vHiaSqbuw5BH+zm2cEf
arOgKsmX9lUxipFgFalZryjTuNRf7Wf73N51t420SWXX8pxqhL4yfOMEe82YKZ+Ak45ZrbFtvErH
0rdk4JJBV3x5Undah0qc/DUPtQxqQ4B9cEmD+XP1/ZiW8SMJoaokojiN2qac4m9ZVeyD1Us9W6nF
a/nOuSopqn0fJ+H/MiHrt/q69pQW9jCNSEpv0wUprelm4p3s4CHhO2Oay7Ie2OE8fvbSXNJNpuVt
BEm+5FwT1ZIGnf01rsHcTaBvmgc1MO2L0IXoTk566j7qSTptoSmKEgFIIHjblY8jGaAdvq78rXG+
FK8RNov6Cx/sawLJy8uPVSVXnqEpVl0itFqQbJz94ns5pIVwFvZM34SkYQKL+en9Z1mTfwbd73uB
Srp2GV58HsE0mLNn6yRkY9nwdljkVcKe8GtFYpPqXh/WMcOOwFtUZWNb25pqcqvd/qlHqZuVX4Fz
W5zKW6KjCnEh8eaFkgm3+CxeSWfeqOhMYDPJpe4AXn5cP/LNfWMl42pHzocWXH7/fZ7fiaUPMEls
f/XZmU3ZWBJfpwmTwptkul2TsXfL/uz0gMKXBcaVKWZKyfJLbtuqu2x8b6skcZXxfnCrp6Jfo5CY
XpOlOfYq+h2/XD2AqYFNgdh5uKKBwTGeUCMTRuvEipNbqMyKk8zogOr/tiGX+1Rv/37qfR0JFxqG
WU9Bzr4BRrzcLnMnyJKPpXJfOIuFPNFpVIIWT7lZ7CeLmAxNFwZZFRpyD8KII8+IX58xkGktX4N7
Ldo11+3Yu+lozQLvqeR4cjsmDWqI2PBJOhN+WsFVQkyJi9Gol4FHpXDjd93DMN/MT9PCBiSDR2c5
uMVdPU7nr4/4tvc1/lr3z1T0N+VRrYkzi/I1wUJdYU5vL/bSWTThztAhJ96P1eM48y5XALldFI3X
xpzVaQKr2bHnJEq3nu2jdBAqyt65vY0erXUzzNp6ReHxyNVlTHe8vVqitx2HyeParkFMjr50yXqs
l6BB2PwSenSA7QSOHAXDBZUI3811lNEfx2l3mAmKr7aNFbGW6J7f2MLCDD1jTbq50STOM0yvptG5
RbnyVYLMFOb6N80OngaJ9fZfNxPH2Adk2rm0Xi7WWjbkMEwVJeW9T3P2tVTwhbhtVAn+lOCVuErD
oBfzeTfd2aAQnkxvhzS6seGTSsr/C8MkQj4ECs5j/fsMkSQVVuKQZlY5GWAVHxhZV79MD8Nlf/nj
Kapf34Bn7vYT8kUC/z7r/DVtNUwYD8vuYuzVKtgx9X474kcGmGgWCZyr3cwJMDUpWjfWUaFH0Ro6
3sbTDrOsJgeZ+t6ljjcP3WfbhKBKtnlsxMr0tR55GBMbsX2pBGczUyn2FmaVFbTbPMEVdUrlybNM
0VX5zDZ375KHOoYFtf/qh4oHpc5Mag8WBOTMrZ9qmWHuK9u/vxWGTjUwU7zBUlaKVb8pN6hkg9LY
duGOQULjDPIeyAag1QiswW1ytQFMbhen16qx1ZXOIq4yWBd0sL2o3Trxz1Xz3FqPTvqR/E+qRc9P
JbVGE63bBzbkHAH1vm3UXIhEcQFZkylsVkNIcKFHFFsLKSKZOjVnGFvWdQVqrhIR0B3gYCeKxGy+
v5nSoF9F7EDqNQ3jVQWnaWiUXP3o0g03bsm3UoB7SUlpx+fUU0YtxYaPX0XlcUTGXjectiX3u5Me
mO5txNm1umw7fILtZbwfS8HJ2BX+HWkSM+PFVM/gzPEft7dgO5L51QDoX4StenNyhGyUh+LbeYxh
LU1UN0y1IrN6gtqqNg4AzejRIXLvJ8KIMdGM2eZsfkPSN+O1dd/GbLs98Gkw1BR8PlZeoUB/9V+Z
dNX0NCnE8DI3f6J6rDNhOl2yHVt0aTUJItzL4NYJom0aDkw1aT+NsE+v97W5dzKjbFu2os0eBszO
SytecUo3EwCC6GjViq9lS7/U8laPs79CSjXS33Bb3NtH1Ptmsh1lvgjPS8f2uvk3fVZT0WnoDMQY
L3R6QAzPGwkUO6UMIPsW6U792DnVd5X0oFA+NoK4+GRGlGyT4r1z9OhJKqLdfhSTtcXX8eOv6eNE
qyY7BWdqcTZdc3BliS/SDRKPdBViUj57lbxdUliX/Fh/GzbNeNEbopL2UyENxae/lu4c9ob5lm7y
Drl1y/e+Mvbj0D1VbKW4unQ17qkvtGaDMMQE3FbJGshSKC/eCCrcq1MlW3u4e5d6upau2YIrZqEg
fzKkgrmW+U9WWMEjad4HApiPOlP8PXcgUT6cYWDeG7/71+pzy/CF/zZ4jUezEtC5VJ3ZdDdFZyIq
uU2+wrTBDfyRyra14ToLQkNmKuqCRVW7SZQDlVL1z3pMTICQ1DRVy0XHqLeppxqJaqa9bS6AoafB
uXvvgqOwoNcW6yR6+Fm7lA0HBmSuiugGFrvL56yaApumgImgvZJ8tM6+lu4+G4L9+Di/CoAkatgS
fUrj8XmHhEDKmLqO75xOOxDDx3Gqk9Bz7BAiOKp08eVDiUMWTCqn5zvNDnKPUlV9FV8PhS3H4STV
+KuQz3Pcr6LREvyRB+BYenDp0WDUlsUkfrm6Ks4TBBEXOwmRdbgoVy0KBoDMnwKCl6p6eV9O4HjH
2l+gN9VLtXjl/jmrZN91DpkBtEnXocbYvntL90voq/OfUi7voNxXv9DPEy8OEZqVPSwpX3/JGRbO
85Z9O7Xi9dv4ANkfB9B311j01yCai+cFu/XxB3nB3gGDNv7m2bz2jt2XOIQFVhv0VMohZwgSEAS7
KAe8Oryd53Lq3/EGgIOOMBDpRJBgOPsCYCfophyI43iQiRepfirLSaZ16RTm23wR2bVoLRQCnfN8
o/mbPG2Kc5vt7eM+N0xt8645un0sqn6uvRSY3DqAdL+z3+mf5LggCWuQG1+n6VGeXPkrNStlEJtC
Bn6y7ki+GAQLj0osH8CPQ4cxBFvfiI3TwoL+xtI1M6C952D7GegwGrJ06TPNCW9Lz65KyWwxtSu9
0iVmzO2K4rWM0vRmcHvbZprri1FSveWx+6BX2b2kNSVjEQl98gcPk66/OpQWXuecLy41zvI16PrI
jh07sHWaGzgTXG5WfCkuDByAKLvFTHbQglkpsS3nv4/TpbLbYIW/iukFug8oylJ6+L3MLAc02sbL
aa49gwxf3KPChPTrHD4X2IV5mLfyjFnXvMlTKZ0SqSPJwH9yPJIrQ/9WXJIbooMN7yGZPnQzUd5E
2WPl2b9syulFKf6pNfZxVsHKdB6m2rPa8jfX3hNHjlODx/uK2wBmQaqsOj4EvfjTBWV/tQaAkUMm
Op2mlIC7Pnn2y2pyorIDI5sAaLl+B78VMAwTz0sJFLwWr72NQEAIyZ0HoejKaoPxneN1vLjDb5IM
3gLE6VmMaSUnOnOEbm5Tyv6c+jpqTyTqA6QH10kyUx5K8UzJX98QmmAh+MgNAJAvHqdxgMezBIWA
mxUoqu+hG19OcmI5k5X7qrK4lSEJ90TkHl3kuP8W5Pun5eUX13KQkGOaDqsAXjTVr29eRQvZL3JZ
BcVaaUL+PtPjQJNR5KM+bErfi+KgPhh1u/NXcUScIbFn134W64OfZbw8y0VprgMCYjlH52LqVUon
y6kQdV3+S5ieVl0so8POGACp9+XrrQLiuQ3EBrxsODh43EautbD3QkWke6HK71HO8SfNU2WRjM7G
mvsAZg7MszFvVFx0MU0Uqy/jNPD5d2VtsgQGwunj20FJRHtiquGJqrh40AjYnuiChV/LG4f5wrpi
hnOUk4UQTU3PqTWmLaYLpAjneTjvS8tUiTuK9jlXvqSL4BCpgbJ7TqdSLllcuHG7kIOT7njR9GCp
D1sVczR6m2VFU5QnwzbmARYOyPkkUeeDLJTThKaP4u3z8QPsIvCLfd1HFuMfKRKb4jz5cwJTWw//
bgUdD4Tn9nOfmb5SLMDj4Gbzx2Df3IyT4+W7zXyvm7M+vwvvl64JE5bnwAulmAtY2t/S4/V7gYj9
99hF6nlcA7o4kS6X/HlC8tDNP3DJ1/xQx9AB5SgD/gGw1+FrEP+0g4M8iBHpg+VuABMJMFeNhFNl
fDiUCpAnEb7fMOFjuFzFq30BVuePv/ffAuff1AmzMnpBdrL14yKLb5AVIHaPXvndA0pAYCdBdKe1
Ue7Sz+Ut30OSEj7CnuSwqDsupVO6aJcHdN+8nMxKcl+zMRzJET5/vymR24k1h/n6L/XuRcbUys9F
8rroZWPWXjo83esLK0uJ8nUzFWJhlTxJT+58IVheT8GZj9LZ4nCEjHAOL0oPlr1N9Bqx5rjf4Sy4
Y71fRDMg3YsJtnuepZLn5ICtZcntedjXOsl/2B12+1IS9UAvGBNuASGndr5XPOEBQwUZ0Mp0vAPY
mw3m9bZ9B9v6XOkf20L+N/0jiAO+tilzqNvCqAF5RB8TB6iPC2HPf9qoXI37N9QViY5+p1FKM754
XClnPuxc+Z/99/LL6T9askkJwZa8Hgv4XGGcmNJXPAdWkE3p8J0iutYeHMQNxN5ibxeLEKwnBl9A
shnW06Md9MedhbASuix+YMjxZ+n4npPaWlx/pb9i7VjIOPff/LAwoUBENpPm/Fx+8kg3WIl++xN+
v5wuWkc6wcVPytF4na48MiZRKXgR/wjKRelPND/AXirR5+vNc1ggVA11Sbo/46tZTc7fuwEge/fj
TLba3py9ngxpAby+LRqPvJCPvc9w7d0TpUIn9mvJvRre9XV6+Vp+ncZBWDKGrqKFVj/Azr90WEz4
8Ov3eSbuGGN0Godk4aJj1MeLzfGVkFkfn6DyE3y7fLsWwpNnz/ITCWI94674/L8fyyiO+eAD8+Qz
QFBimzH1LOWe0QlcQKxo8C5pyzoCpAau/CaeclO5EnvcKgdmTRdh1jwfG6k/aXOjk05plIZRSXFc
lKSwxg2UThA8VQ7b6DhdfcR//iPpzJYURaIw/ERGqIjgLfsuuOuN4VaAoqIgoE8/X/ZEz/QsXVYp
JJnn/Odf2gtzlpjCAKpdzHuX/WLNzcE97/I7KtksPQ4ED3d2DQjvdp+H3qbE2Gp7m/XoDHDhAGxk
0gfNar/ce4+tdOIw4Q5A3uQpH0Oy0Zgk3cnu/hroRUXwBu3laRTKMOH5MTNkCLli9MHyRjpPWn+v
PTGmQw0sxJcMeaBdsV0OTt8DR2t9/JnfuDvCv5qOz49ps5YdtO3MwFoNV4D4FzDwauafHfvJ8zJa
cnM4L3+zT8Iz/7zAs+sNRREENZ0pBBg+0D/Onv+MJvd/jKn3ePmKeQBjAreM+f1zGKJAuChsCXAz
Dp8dCozDmBBGmIPMCylAxZLhuR8D8T31BsodYkMKuiOAyQI5qFfMvxd1kUnoMG4Dk+plMmer40ta
aOCw029YtURntsrvQVYJydHZTYbMs0Olp/OGBc7eCOR4yK5FU1D/282IilkU89x9Xl4QrJi1wqNQ
tzSWG3Urzwo/D/ZOP67XyhFF7KY9IMM3fzZX8HO4R1/0Zg/cvxgw433SRs184rOGkSDTQ7QXCurR
lrfIxv66YBrnqck7wVM/ZN94zX6o/Psr5lEcDbATGdjQzPDiTr+H8l85+8wfEe8hus7wnjy8nesG
S6/gFfSi9/p9vLPvbIpUg7WSyOHjWBHNyhCf4ct2uOxfvtM6ursEXFv3GOKtq9ipO1xAGY2frPjg
/fkDl++Wg6i9jN0q6Mdcb1UhacqgwJMAVq3eRlljZARzO/haeYLBoaCPVKInkEkLN9JLFQ0+ce7e
w4F3PzUeAxeK0gJlyfG+Y/Y1MtTTcFpG6uK6vttpMFo8kKkqYBw87nuQKuj9Ysu1inUVcCBOosfx
5zBlhEFA7h08+T0GYjjxCDHbWGe6VZplxKEbKWsK98qqEHu7xa4+kMjO7m3u8dqmvhsCebw7rT3l
3n0nm98IBuVvrTKmWqvz1wAI/Ouq644xpl2bY7dnP7EQ/gL+1pfH7p2U3gjCezN7JFf/dc5P7yiX
mbZ62d+DzI45q4hdSw6plN2b93ZesYLVwXveHHlDcY/ZmiPbH+TjVNCwE78uQIrbeT0s69An0dGX
a2j6HlC187Rl7HtSrzJwj4D51BoPLAy1u5Vx/sJa9DMHydK2WlZG6v7bKpt4YmWyzkMygXJ2XSDr
h+BcC7wJiIxGYP6JOJZ4UsdB5gDnWpwSFL2N/oTI8Lko6xEJdE420UuvifDY9xhKFwwhYfyb5IM5
gOjzvpM5s9rB315DjgIfB5YgxFjorz3/7X9gGlBX0r7a+8P4rqEI22RzGR4up+/PHvkvUXnDn0we
QKTY/xLhpOBWLWgelK6S33e/TAStH194392g9lAIvSEWr9liKD4/N5rbTvEanU3fZybHbP9duhTE
6OstfkaPTf8oXfrzHqNJ83Xhm+j3GACI7pOEqYXivc7sS3u9D3iUKMnDKp3WvQXEOigh/E++5aHO
KN15twC/h3zJTaTTbKC71jT3eURcp8dYXX66KDv5VjgPZBjwYi9BnbV/6p0LUQqfuplsTo48k0/9
hlbJejSRCuRxvzTT8XZk1Yf9ds/TVxxrTLrgPXTQNBVMfE6fTXHgpC0Uo6PXSc12oOWKOcRBkvIE
9putdjafN6MXJ0IthIzIP/kdLmb8xmToHo63tyXnTgvX93IFcD8ADmFQCW+8EFbYNpyYmMN4AEVr
GHGtDU59GE0UT6D53yVSHqExGoruCmM8Bx3phmPI3aO6cGToI/RL8Elpe3cydHMSqfFLRHzR1z5L
KCR/OSZQg9MIgQXHChyhr/k61GekQjYtsAJKXSe4oTiUcfnqilem5OM8dhmBpsAWZAI7lTz8jn0Q
A3gvcDHMdsrEIhPlUO0MfLiReFDs4+Y4tujR4OXnTr5DUMkGIJljDLAyzPxh/ONvhS9KSNdgNB5D
TvsVvs2hwbzf/PuFBwLrffnQ7YhSNuEAwqSa8fz6b5N7qpEfoUNahmnd+9tvpGUdqpZq3d3333dD
LzOeyuF+izPziPnz8PCIuVQKA7jWgkooGZ3PYzcVhIUiekB3BlHITYr53OkdKU1hI1mCRtLCWK1s
Sj3rF/bsCh8mxs/1VI33i76FdbUDkcKQ7V6U64OQwUTKQ9LbyNATf149g4lhfhIYbVPiAF3M0cMq
lg7jzWP2ZZh0ZoaBvHX6cX8elu6emTEKfBgw0wAO8SwG0+/p22LFPfU7aG6D4MZC/kU9O497utCq
9F3x45/GwGxd9TSwGdfD6r8ldwd17BQs4bvE+duH049itCXApEreljA+74HcCu+Dd3A8oVEkRT43
AQC8bNPMeVq5YXv37uUwmztdwsEG+UvwAQscO3XE1We3+JmZU0QDmwKhF7H2rdYdwcomAtZqZ5+Q
Q3tXbjmkOXV0dmst3wmAKwUm5ayFFApzEboHt1OBGALbKVLdel5Y/1yJpSPOXgzx4PoLXucMRqp9
isjwsG5ua71AzoAoQkUnPgRztMbt6QOdTUu/u7n5mLZwulAVGBOe8JvdJQth2w+fDKNpVp3eoTNJ
7RahbVIIF45gv2RiwvnksdXZ0AGnlTWxM0BBHEHtvpn6Pz+HTKaGgCbu+CyHuDssbnY/Llej8+uC
2cjieDdPiPwO9MD+b106KC2s5pSBkkKdSi+i56cnOsqIX5wbY9hHMjArgsVutmLSL025zM5phJcc
JE+gx9TEvTqY2Iyr42y1t070m7iEYL3QwEJ+Ja/LCEYQZslOO2vOY1iuk+M1FhQ8jE/x5ERQjhun
4tTuByQFni5HGLNSp9rtsXWvjtmiFV4k5nuLsfmCs+fwnsKPhQbKK5k5ilwoFRE+2R1eZ0jBxNqg
HYPNwKgDOBXXZRhfsAnpX1X37ewdbPDw2uDEhoeWgRoJLiieW4tmfSTnDVscjGNsaKzC5hU2tMzB
OeG4fxAFlE37yY+VyFyFF+D14XYu9DAGO2OIp5SQcJNBHe2JefwIwzboyjQSWL9n+kXVXkap8Wjq
fYN6nkVXMsJYk4rHwHRstQLgRcmDp4rxZetq9IezHlpD7dAwXif5wdwOTNz77A7rdnSzLritCQUC
PtxjSptESpYoyCDUmYHwtyEiyxkFL64B5w4Lju/IXvUzISB6KkOddQmpWCLGCjjTF8Zu+LrorQWi
xxsCPxd7U5THRIda/JzTz2vsDsueUuD01pA/l72rM56zQLicuDoIBwbeei8ZrJ4B6m4XpMCr9JKH
bYsNMvKuyoDPQdX++TfmgAiGgEfyL/jYYXJGdqqhwDdAvWaJ57UGNp/oLDpqHhwP9dSDCIwX+p3K
QQy+2oCRNmTnD9f6FJNPYqpajwehYanCOAvHWi/cu09blC5x5tSrlrJzkAAyWlKiWqNgb1HU3RIa
n9mY2ZPgljN7Y5mPmMApSapL3n1BpWo09j14TZ9uDK7uT+yaGLBvpPCw5glOUA7eXwDkyrqGul9h
Lofo1sTaPcQjD+ETH4HfIbSbg0VqUkrh0IOvAaKoCp7haSAwfftl1P4dYaJwgJWwlqOwdNgOaWLu
Oyx65pM1bTQeuHAcSZ1nQX4SChhzZJ0wtcJXkNsbognCDAUOmjigdBSSejc/ccngAjRB7Xy583Au
+fyFeRFmsDiccC8BiNjDidDQ6bLCITRGBMVcBRABzglBc83ZSDBRd6i6TuV0hE/tHeeiQujpCI7X
FORKIGO+RIUtfFZuzkq4EF43iOqnjbP+2JJz+SwAN6zvnCblykkKlz3BeM4mLN3ss7hOVaCYNZVX
j/W8PjG1nlKkYNciPJjAYtxWpfoG1CdxlES24ZRSk/9Pe+2NNca9ScVd/gb1gfZrClcaIc4FJDjg
Tpk5xmcTdvgbBoyArfdN5T7M51Y+vFh8T0/xaVX0vfO14NfqymyHFVJQOFzKkDHF5rkdBqMgntBP
9El++9lqDGM5HMcSxQQPkn2DrmQzcA8/G5lnXKbIHAbttIPZKtifA6c24av4LQ/oOGitSfSGpzAR
jx1aVFI0TkMrde8uzlIzJtgEFfr7TcbcRdRzbDb0yccO/GbJ/rq7Rijoza/VD6I9J7R6urOGny6h
KZ4C31SNWwjAi7Qm1I6agfr99n1ZEiUq5kdSAR95Erw91cnghMcqZ3n4W95Own44/ftncg3URrwO
dowQiuzabv39jBiBG8zdo3wW+kfJpN2ohAmTnp4B5UnSWZVso07BtPkIJpCFxITHJQ1Ouxgc+DgN
1UNlNNEweFMilASZvJcfQXegjb4IET8ldQxkLkaa/BLmR0tuLPM0ewD8AHf1DpJv38EhhloEL+x6
N2Sh07aueK/iuQWAglE3fjmMEl+bmzTrl2IcIU5t5mJ4G72dEuqfW6/3WxBvyv9FeQbZQKObIld8
rz/GPbidf3/l6rXIVqNp5X5jdJkzQvy2YD/3jRoo0Qvg+b0aB79k5AJtMbR6Jb0ZfSrPCOuWIm1s
3XAKvHlqXCG8wGNqmsbf6X3ZdxVvYn/PxRHJKkR6xac3z22ZhZvBVacI4JG/IfdTt+vcbLyJ2Rqq
BoxKicc+bzOdjCYgG6vHYQi6hNkHmiKoLIB4GUNB4Tb9ir6INqHFucDAZswu6GVsSr2wxdpGolB5
2eXxuHcn+gcCeUrxAUzzXAiLqMwRXJ3X9AubMqSs7OMn5rwgXfSCPUJjjLWothC3XU0JqgY+C0Hb
LD7SenBLbihd4NdjwPo0OnofjJFHjfN4zwvgaE6jH14ZDtjLB4NQ7P1ya1wb96FVQzrA83TkynLI
f+5T74lFyHWapm7ahl+oqoh5SBiZPon2e8+7Oagy//2w2EeMYtFfVQd0TPokvFG/8cjC1RD886cn
bE9f7HM4W10KJKi1X06/F+YzFRMnTt5b/BuaPaalQPM7RjllnC5pYIu4jxN265Zv+3Zh3NgDTfg5
9c/h34eF9RiEbzgNsGpk8/EzpYc5ZCnGL9ptHG5To/5rQaWom8GS/0CxeSieWOeQ87ZhhtXAhvvp
DWwJCA5QQt7G+2+MpS/powT5ovhu7e84aEbhQ3JTJZi8/X01HUjuE8NNCDD4nTL4vkbFN7i1zm1o
DYaQtzOtqOaNtKTRbpFdZc6jWr96K6n2s+cmR9eDFz02g0QgEoZEQiX6/Rqbpj5SXSDkhYhN6Swl
QIS7GR4+SbkGNHoltygECLnGvzUVDoMiZuM0ZHCwhDi8Wr0pykA3iGJCT0UQ5stWzwogJjeqW4vR
W46Z782j9fA/u0IyH9AzMFlHHAtvkkV1aH/CWJ3K8RHj6LfKYkrlZbeGJQ2ah/iVW5nreG8JsG/V
bIHxtMkLanX6B+UI+8BVg1g9FXkOQsGuUuhWwuwLg0b0/SRcn+rFfTZwFNDBkD6SOdtwxfeabO6z
FIdZVVewxkKsRIWbGdWPvEMYsz1CfOAqwJIkqyULR9B5SoRuiGdA7uDJ0QRLwgaXbAYY5APOyl31
9zvtR9Zb2B4gw8ZwRrDJf3Aq18VyslXnqXL4WG9v0Jieaj1MMMH5+O1tR1hdEZlUU/czDCJBz1aX
ErVLhtU7ZyvMdoEAZLlQ44M+MZGTNyrWXHALOagnYgrJDCFf4b5DwPR4CUeVmxrl65bh8jyHZ9HX
mp1wuVu0Hs7dcvzYNKCEX3yjr4suyMhLOwNQgDc+d88ZBmnYN3K1bo7KkqXtlU28Cojr7JNxyKvg
SQwkYWWKbQySzVELxVWTTiTIfP6Yez3/fpzFjHmg5CFtYnzV6OPZeDbYwlNymX5gmiLo06QKa6PZ
Y8NKep/FSD588VxTwcyaKQOML/e8Mp64nKJdBAI3VaJ8MCaAd0kzORBzHQW7kcK6Zvg4SNPJFEYg
kTo6AjbIGRwZCMn7KFE6QWdCSk0krF4dGNcUZ5AC1BAIIcZAr2i/8AeC4MvEc04ELzGLuztzjONH
1a4gzfAgQUsobDExZlCBjAYMBCrnay7MJLDRz/TN35t0CHg6AUUf1rzFooD6lYUS5gYVihgPEglw
cg8uzW+BuBthb25hsGGhEJje/1g93xlHH9y2j4dJDvmvqgThlRMWeiptaDE/vlai4ehBpJFgMoEv
zDFtX+crohS3HQMZHXrb/AVeSbm6v28eJt5CqyxivMpgt8+FgkrzJZxurFAOwxRqtRXsO/0ZEGmr
9a1eSHesZwcgv6/x3ciyxl+ViKu1MufqlUtlWzGq4j7jLsVodSIcbbkX6VhcSZFNxzD5D9PaqFwC
xE3OX1sYC5dI6RXgnhsqnLeVhdcLp3u7Bl3RRrRYH4haXvKmpxCEINbY9GFC74FDluGLiSWLPtQg
vq7lc+X1HYxzoO21CbJl1EtRzxVEHGHAhydShMHPchTBz1i/AfSoI6Ee8fjcyKtiwMsSAM6CEICg
k1TXgE8Q41+VjGdDSEF7dNwVViDstJAUwnT+WA6PRZh8HPA/RHgjHSQAj9TNmQ3WfCQ4CbG62KNn
5YZJIjQwbx93yWD24PkdYKd9sylvIIsKlpCgYtU0kuNYeD9KUCIx3Ia19XDPqknrviDZ0hDSvbcv
zRAksIgq6E8FqAIQtfXlruG/isPubUYpQyF8T3hYcvPI/sI3EmYzJPvaMhiSe/Vahxubz0kqw/WW
gWqCopJ/tjsBPzAGRVAmDD+hXAr5deUj4cB6+RMiD3QFm7lz0XzSOcvB90IgEUAYfvlr+cgs0ZCR
Qeh7DDeeFDjomqDQoJV2ENeYY5rXlBitB1QtykAsUQqQkQHWFqCtzP/hrwKQE3x/UWN4HQBZOFcH
L5hCC3YsY0++hfD3rDB2JBvFknRsw4w1DtAQcID0/VGcByCgcwJ92QmgdfFQwICIyaQUd8ajFTHR
+DJ7NQBffHRyNEAjQ4BRY9bs6hX/6PG6qB/AjolUem2u5US7Xw1gvhTXGgsVEBUTaSGwpDoXP3n/
zU2J91gl9qYppgg5qjX2Tr9GJH2nzodXhLcIGatQggmwNcUirwPsDmzBNfrCCIetwAYxsun8tR4o
jojXaHVYzXDiRmRGiqMWQi1mHOCv/7YtzhjOL8ky8JA3IENqbO6obGsRRjky2aIAhPMZ1ri0jXih
w4wl2ZR9QxjBgHKw4eHYh7MIDvdwwniXXFXaeR0gjV678ZB719yfPYDjSDtx0tFh0mizPY7w1mQr
xe9mws0kyw9M5QPSQY0HE0b8RAB4IMeCk3yMmA74xKf7Q1BJjt8UqBD7TAkGOIFqT1qlu77Ndd4l
Z74IDxE6RZx0KLshSyGp5TqYHSJpCAArpHU23oDQVt+BILLfkdZi36pnHIbYpYhEnDGXuBDIAPWc
amMRCAqJ7JvpipQM+0593/0GccdtGlt9nBczUvnE0DxNlMpp2YUtZSAZCDTGGH/6n0GockLKHEzS
a8HI8NpDqmMPPjYshh9mg0MDr6tbZT0IVDxwqLHFKRDbGzjdnV88p3seo6+pVOaoWWIOBbUbdS+Z
R+RefIlUEuoD2NR8gPAXX3fFLmOQynMFIhVOUHSTF4YB9dB/ravpB+1+OsdCm5Kmgos9IdIvnd+n
Lb5H7VrZ9hYQp6+8/lIu73O2pyNF30zB31daTOLy8jnigiR2FdzZ94z3H3pv+7iQ00tvO38iyaD+
ZUE9/UmQLScxPo447kDUf4fj4xfNmNkeB8sa2maCMXssLZ5EU2kccp9je8TOrvobJQ2V4T6USAYi
YdQl+ixApbka7j4+oBJvpGZXx5ORlJfZyJFxELmwtEkocN+LhoqRdqprWZvZkuzb9cQoYPE+4WMK
lxdo0AyiiqS4vOZN9LLgkfmcgeSVCyYofjBQ7JGrwJjtG0N/5JSJOCFenIg1SowSi3kYG9FT/H28
wR9XFkREWe06hSldEE6L1HJW+RgMQF+lEYGo2oR1WC9zrMMEzxhbHZ2pTvJIyH1i/xsAhyQpjSZ5
SGgLHvp8SMp6QUaGcx6aBixw9CnwyMAzxNvswnw+9ifs3pgcccI/xUzNG/s9tFXJd15NhfZFqGD4
xd43Z3fcDZ09syrU+AE+PtuhSU4WB1wdksUHUzxL+n5t8xJkNqXbg2MIJcG6Ed45QOr7ZYsQjxJs
ThZUn4c/Iw8XTzOCg0hvQRbDK0GXMKyZQ/FBWcvsks2EfoVJnfB7JfgwGOkkvGBVU1vYTnjdBuIm
KVA9cw9k9pvt6QHwsyBlmHUCAJ17Q/eYBf0dLPtkyNYPo4Ic0Ba73udsuGpXLRLhEw5CXDJcdo55
RKrD/BpD53WbdS9CwAbXHPtR2NLChaBYKyiG+zp2CAwnyV0C710z8uK84RRFZ4CsWvB/cdR6YTBA
KQocCURmpja44lTVHj59Jht+TgwULIh5D0Agd8X8ArwS0Qu9O1vxUtibl3E7ezEaiLGqZZ/+WKIQ
Ez7SdM80ulwm95lg5gIACmtYUxf4f8TDBHSXPCfmf6pbHtttRrl/fnpscy29dIsKvGLilV54yyQf
4JyOM1FqT2acT8ZAl0MlsvDtPr52g3UH89eTyKi/zZBuTlW4/YwBlgaBhBGaKay20f/ggv7C+/9p
3oDDOHfhTnxIYngh0qk5nwu46SJzpXRxvIFhVEFRxtCLwmQ0GwANoIe9II+1hYICexhsDGR2FwQZ
0NLHoIUv7FJBd8QiRT8zZC+HkcD2yQFNpwltFw08OuYHvfEQkCtN7gR64ZzFNvwGDWYtQBqCROUu
McgMQATA/YhuontRudDlHEQZ6Lbm1M6mfOEWUcsRRSXnDZ75SymkBFDj+46jgan7kly5rQxuOMAU
nQGDQ7spMI8b5VPFm+K2oqMu3cqBySKU15QkwmY2iztXKNLLozTPXImaIHUafAXwtaO2GWDP9I5z
nNbFrArVOVEM7EOEq3yx/0VmP1O2HUWXoJSj+jpBsMbEifsCMIXlxGP6FHOAlmMCazgL5saMQWXY
bYQVfwPKpm4JYcTAiGkp7yv3xyHzFxHPwaGdovXAfTQWX1cc4QPH5bwBEJpmBoglEISwmYB46TER
gA2NooETGaNMR8VZp5iL4gXSLqcds2QcaKK9A+nSvMbPKJ21WPXUAeyxGetmBlAFHs7YiQIAnBf3
JrwqD1D/SbfIgh9+3cUUBzCt8zjqObxJADLLI6cbtmiCzbXEu8SYHsHLgGKvrP00gic/w/x7LugP
eF5RKY/MH2dRxsbGDgwL+gnkyQgUsT9yPfeL53qevFEPfZl/qdvbDr9KW/bhHrAt4netC4N9hFH2
P30c046J9V0XqCl+1L8ME+fZovNbas0xuRfKh/q1nu7Qzv2rbXo+vGCEachDxPpF1dWFPX8w5eMS
FYTxGOS97+qJtOA+y2HrYNdnY7iw4HNgVZOaw21hzDIs+btj6UPkwp7shUKDVYCjAyZ0FggLjwGu
5DwihBgZP/JhqrCYfzAYRDGKm8EEa2eMZGEKi5OOasZgSBH2ohsxurA4g39KJ7IIcG+c9sOrIWKR
sOJZ3rwM9LbGajgDNoalPoc4NjgC+8/bTnC+OoKBG7B3EpIgo7Ht47xaBK8/YVRb+aSpnKEOE/Ei
+r8nkiOkvxTqWcj5l2r58cmyQZ+Efobkc0rEjnff07C8IkWFd4aEQVjLFqYSi+6XTsi8hgy6LckV
GiUstPXvGpjCwaOK6on6nSE480OWHbZY6IxA4swC9wrc2AFrOPcRnbQeJC20j4YwhXhS6qNLtaDe
i7nVvzOCT/3Tah9GUckA54Z+AnN/6kWQSh3FpqVg6CCgObhnGD/kPO0YWEVjxsSImwD3O2Yb8Fbw
9XvBiroliJKZ0XwQa4khMvlAIKVDpuB5MGIqKvq3hg9Nb4VANA1kMjUy/EmulsI2Jf4pljoCLmZe
QI0QBUAVANjFDEqEGUs279KtjJbp1Lrx7VpHzyhmbPSgYvwh7CowZWDMhqGsUSDpqaHM1MCiraUs
c3a+LfZLopCGPPJ2HtoD20CmhXzInn6k4aG2JxOXA5iJV3wLPhZFtgMy4k90PgrPpU5ZjdsEDlEO
Ay2SLfZBztoaGw/nwEwUJ5cfMUpcTQeXFwgFMEgYEOVho1+YJnloBPlZYq67jycR3Y4LuxV/R5xJ
eN4LjF+Efk1oL3r0TR+bO8mfMCdiKEbwEBvdjXdb0CDANeFsY/fgZgnePIYqbFPCPRCqNzt+ychN
xb/oamzYvwzmRwCmqZhS+7htsAVBgmWW+WYNs6fAQBvw6KChwifmjfklSQAbNubVGx4Qsm6a2Y6P
TWFC5gjFD+6dQglKihwO4pBy+XtI2GNqvMPMQ10V+oDLjL1/HOY4tngcWOF4kU0/nLwM8vFc6Zky
vzgp2F4gcDEgVzi+IZ0wTaJtEeG6NvEcDM3APthg6eAIlKN94ATiZRXmLOx8cHzwfhDQ8DxucP/o
RHwWSQcpwzKWkI/m21JQRl09phIGdjXLbF2bPbuBezWc7ue3oD9Pg58H2Uvy9vM+qzZ3e6vKhVX/
QiIs6z3vegAppvPZVmibLwrASquPtx92LQgE2EI9XRmeR8/JW3PCQA1Xh0Vezu5d0tsvHuC0lPYT
a9iaSm59C//TOd/lQ/We8nzchdfh7IWCFtu/KZvN+JJ3sOI9ePoQFehc0e4oWirc080XeiByVJno
WUCv/O89WFYBQYTQPyiO1o3W6mGksNiZLX2NB2Y0aHZQzqmhFDxn0Iu7EyFt+Pk0C0jAc2IyT9j7
B9IRE7EInjYgsbJuBbSag8u09k2xfgw7c/3OXad+BbJHuKUKrmqOiTKjObjfOcgcFh1PRpolrMfn
T9uPNcQogJHgwpO91qKmocgeoh3FVBzQbg/0nBuw2O94y8+kTYutAUzUiN9k/AGA8iXBly+pkL/u
Ozte78tvE8Dgrl/TEXq2kTALqRbvio9oZI33zu9WgX9c04nYlg5aK2xCxAIT9/PjLT/xe0o3/WI9
wToPx6AyusNClZ/TGv3170QVwIHOtAEMSiSodQgWgZHZ8ihNv9p9BSxD9S9SQOj3NLBRajORv9Hi
7w+yQPnwxbC59Y6zBy/98P/BN3El/jj41BIm6XyQ/1VI8b94YImkNdEbKFvnsWPqhmqeeS8DI124
qpOoFaaIexXvYUtkvj69jCZTxJLi9mRgVizF8F0iXJUx6gJScZEkAuZuSJBGOlsEhb1EyhtnGMai
r59zzPEtH2T9CRUj5k1wKVqs/PNDt+mm8nSCIJZelTHAkkKAPoaEql2VPGWDmuYoR08XCiHifNx5
mQOcB8nHHW/oNpmcfrAChQDhoz1zUAPHL45E6pWoiOpVA1RPMbDsCAqCp+yWq3I1dAcEN0BuAb/H
geICn5Xh7Xw/zTE0w32CuZpkTNaEC1sXslJWk2S0eS6e8d1FH2Thosr2DV1AkKLNZp5Dk3oQvJJe
aniOGaMZts7xapxkx5ZxKX/MQJaRvQNDDeTLUSltKwtknJzsJXEjdu7jL8R0nBmWA1p+tXA6I+Ud
8AN0WuvWqAD0HwF0nCpu7VAhUesCZ2O/WhOsKmblYE56H1ZIjSxY1RraK8Uu+blXnBWjknkxaLXd
kGlCgRjnyURnwIXhoyejeKthRZI0H76WcJbdNRcCci659qQBwwCBEZZ6eDkIuoI23F6nuP+4LwPf
o8uXsj/l60pyFfHEVVAZcXb/iM6pbAQYDPvkNQIiwTWCmVtZH1ysSOVaD29w5LJ5BcMFBxZrsrgC
hlLw6EwfEW++aGZvGnQrrgNIFc5q2ko4RXDVxYEh8Bq4NOturcKCg6/N1/CNKHcBBZdAA5AK6DcY
vHLqYZQCtChK2In+mP6Pl2XWGsa1sT0RazjHphdfNe4is9Ev7pwxj15EDci3LuhFnga6cbDbQ8zB
RW+hCobV8gaz6qbL9glvGjSYpTPm4CHfgc9ce2KUCs/DKWcvaCxEUXOyQf+o3An+EpNE8mA4BAOP
d49Inz5INSa0jUiBNdlkHAMWi4eh0Y/7bhoAoWvRz4b8afd0xpXxk8v4Y6s1LlEFb7DaPFZDWDbX
mSDDVGT7QEI6LuzFIuXKrNdLEG/WVa6Xs2z2mUJBsSaX1oXRw829WaN1bd/jbndHQ4jTxvyawAl3
b42mwFreax90aV8dSLPalKvrAULpDfTuxAxyNNCeG3RpbGg9IGm9OvXy9VjCgufp5LVMHUvnD1lj
HzS8V6ZfFOvww7ioPxOM0E0ZJLbJfrKa4KDW/N1SVxZucx98AQSFAWIkXXhIVAin8SB4nAciM44y
CCs7+7oaCarItNOO5IrYCCTN40zRuVZCylpGQ6vjbyxV/mUBYk9cwg2lWTECbp+x5v7p27uxbfQ1
JCBWKqUlAK8gVUsoaDr9eTMU2f4BJHQcPS3SMrUFaXGk3IJOP3jbxRX/tXvnvJDVssSbGMufQvXU
1swLc1jO9iw8NbwxVs+dEd46cPBDqccBaqYUgBzt/rcQ8rIemd4Y2L+sD4FEN30ASaejj3zn5qSY
XtXLr3avrZBTSk6/sH+0U3u3vXscPiWQBHaMnKvYBEA4Uv1BY/dLII7MVthiRr25eoX+W/5lr+2V
cNMCbGK02r9Wv3J6h4nRi39wyovdo9yOAZSFne4dtgsBefgUsiv3Yik7lK/Fp4xyKRnU9o3qCHnK
iGrduJPyDXKCrS6OELBKGA8CDdPgEGgyweEGQRuoGYEHpAfxUNA2UJtZD8TjCkmAeMK6E5JZgVBJ
2lPx5HDw9ZomOACbIBYYaUhxD2It/EucFgYAUFgaGC0qdoxUTCE//6K+5vwLkyLkxvjChr1IUMED
dqLYFmdjn6FBaRcJ1A+tF7OWMT8p7UyLIMHRSuJ18s90RnypkxvJ3QAv7GtLEwrZlYEQ0xO8NioO
1E2GHwiFpujx8FjTzl8YvJ53Tik1V+TEGA4cBX2ZyHxHEAUO5IceXXX/D8MV8QUM0/7etANRFJ3x
FeM4lrXVX7A3N6uk1v98Bj/zZEVWGp4Z/KGvaH8ejoR83MJOwOABDOG8/ysHxIvPFWFff8wD2R8J
BVtz0bw/vhEuHVxErhQ9b20kf2t7Hfxjxuj3dcTKtsc8MdtAxlMi1cec983ywezRbpkjJbTGPAGo
2hl3EqHML1E0jHGy2ZtcU5oWPkpmO0sh2FcxPvhyp2BwYzwg3skZCyraFsZyYqZ9FsGfrZb0LPo8
MVH/87/6yoG4TM+kUQ58tJ3CmAA/HtmQKPkpV8Rsil5R1sCZ2AO0M7ouCppV8sWCnVkO/873oKxE
13bnKDBS3ulK1WnsZeMPlxKqjrM4SoAY9OmEH6rytX9Lri0XfVXo55tQj7+Nv/NqGq4+2vJcGguA
Nl4CU5xreZhLGla3K944dh80hB3TIJpUvo34IkVbiDB7cBwScwVAI/O6DTN6/gQXEs1nTfCg8keP
YDXUvPl8rNkyq5BrIxYfKC0XDncDXohKBgSAm8m1XhHJpe0++oqUPqi+P2xByMLjB252OfUI912b
TlPtCEYYwulkljgTJ9rHYnpB1KGJs5aRAmRigvKvyxLfdyNe1afh3kzFMYLgRptxIvLePibfC5oT
3XSnTTG8wTH0eBzRxqbiPwVKzcR5CMFNdHgnnG1m9Ig/bUM9R0uDNr/RLrwSViAwYjhFA8Ier9hI
xRnJMEsDhRWWkkjybNxsGOdAmuRVDOr/3RlhaYRrS0SFwFH2hWRKYTKf13q0PW1n1CesQux09Qsv
onwIGtOsNX6+uCATLY5rc8DwbWjJCcFzAaa8K4nDNHdVvGLJl2cigYCwRlMBUwoAUuZyXX44/4/w
POb9gb/As7FwRuQrfzahfxzLiDm5hgQBgvXRYCIhgBFvlVQZyCExv+yFt7CCVE89rFUhLq6gf+RK
MI2aLigiXsbbRALDB8Jyh46Wn64tjtgEi56XHpiznWqLq3Nc4EaJXwMkcesF6okyjZ8rTrQxxo6i
HOq4URhuggUyMGFiSGIr/rAiJAWHU69aZjS0kgFpCY0AWWbIHPgqWJ1pSGIdpeU9xDLBFQ7PLVLl
0/BwPXF60ZINO0zq3iUiQsgwwq3PhXQc0+7gLz/krQfkVjdnHMregg6DE1vTCOHz5PT6e/4RHYlT
JjxSPGVgwzDn5eq5pK+gl/g3JU8+DCNIaWeaPEwU4GThnSSceSYuEBNon/5d9ebAruBQIv0L5+HF
kGeODp2HegQom22xwY2q6BHfI/TUROuyelmugOAezqULEsItnhPMCwEY8SUzUj/1994ekCCLMRB4
LBSNtvuHqw7eytgLY23BNK/P4OUe4bTrYdN1045ARfhoj/EDlQGSKiuu/T3et30XWBX2L8xivgDy
GdU6KhzjY52YSvOwQL+bSkmXpAEkPKExwUCSDRXlDjDNFiYpe6vA9LNV7taesA2lwobROIJp92a7
g4if6nSBkJipy4HKy6Co9bSwr4RwF76Kh09qqGMrJ3/iHsgTQj6+Eed7N9//9Q8ZA8UAEWIdvyc4
7ktBi9TxjzDbnla7ooOuGCoav5/V8XT8a2lTGlK+xn7m+u1hvM/Wbsy4BAuP2hlhJ4iItLF7eFaA
MJcaARRZEVzBKZlzVi7Odb9+lJb+sPCYb46y8EuSO+XAIJxQX3qPdzJ8MlRQNrQbN5cQzFoKmG7W
TPbxNIXXwzXvCUZPdXMoBrntYI4Ji8G4Ynor6A0d2xjQeaiStt2auDCaRNfToHFuVwHVQ0Ytf868
iWgDH4yv/qPpzLYUxaIg+kWu5Sy+gqIgCioi6YvLEed5QL++d2BXW5ndXVWpcLn3jHEiEA6FrwqO
OMjTjp1pL9/ZkiemyCl92if2E6gp+o6gN8a44NFuNaWu6UPD3wKwgEwwndLR20ptAw2NLzV1WJWh
TDcCmjNjAvrWdMDbk0jnvAJsuiUmza5NdGndkl+EGGfX3SJcQtZ9CRNY1WANIqehfn/A2l46tTYi
LJxfGCVobjMtHl8oEGKlKQjdG1ePsiD9r9ea4BltQ5DlhKekS9/G3MBsbHr0R2BBszUacid1QG4S
4UzNFFBgJfG/kp2N6Jc4j6jSKgPPpioLGvHrnYBW1doFinol9xI9z+Zsz+xPqYfmdWtq73oMITrF
4MYuZbyI8tMImrIRfOK03uoonAKb4f0fUEPAoaUs70sJOZF/oVFfRVwSYW54bJYpuiFofjVKcyiq
V1vwztRIQfC2HuvaqNYsdT8BvI4YSdIWPpjCHiICGGJMGjNSGDS3xGVDEN2Eo4D7TxnjKXHRYP/B
6+uWjq3gRUH32xwDo6KtQKmktXhz67KDkESTNWyhiekxxEviwM/jLUWDTXqqKm5rtqflliAQAprZ
YiXRXcfyV/8MDOwlg1OTWIGomJI2blGbPXa5exQbYXZsfpoVBqpI/gH1iKeNFaG3xRMAvZ+QEqao
wRY6U8qdLBKwTsMpDMCb4GqPDsle1jiFjhu3g9ekcUTvnu2OYgFrgUowHTJqjAVUVhBWot6fA+jA
kUWmFUL/J1Iuc0Ak2HfVvKWUiB8nMlhu+nGpPWdGDWHEIu+XDEDO4ERw8KCWJFq6wQLBGYgII1aR
0i/tHSiCJOJ+IWAtW8G9Qbnb2jNCC+RlVrSZpH/aL6vEGAbniWYzjQNmSXDUdNdqXeG0at1yOA23
wGEgdleGBf/0/EY55DTLN/ZUVgD0LvGti+LbKlG0nTI+29xRR6y2ZNjqzfsXiKuDu3nkGau1N1dS
oxapTbVkG0Zjk5t/ar3N03l9O5ck2O66BggLhOuNwaUYnEVVd18aCFVhoa69+nf8uv7VYHBFIYbi
HQMxOf9+i56sugGatwWA0ki66KXm2MeFRuXamM6+wypIgBwp+IMxyS399ZJ796DVcCpQaOUh0ZOq
XwSfHgCRnU9L80+MTIh0O8j2NQ3EMLANQFBe0D1S6gJEWKG/B0t0s9ojbrERjjg2aWZ67CKqeoxN
lK3BljII/QPwlszsUgT/rLdNkMtJQFWmaho+RsG80jjwkvDooZ/lf4I6mLS3ZcCwgkZ5gNMDgvdm
gChBH/sM9gjKf4o88B60aHnTgLfK/sd+AsEaHEd39HEPTgENWAAyx/aFSQ/oXZkOwdWW3MPBqxnt
YsGhivmkpJDMr8cx9M7pvd/dJvaHkRnolR72tg6iuwks9WG0q3f7aDT4jx0jyJtGWm8V6q3noX0q
e1Qmr8UWElKnp1uj1UjvDps3HeVrncsNMUA3f+mBeJnu22jSGxW7ZuDN3PNxWKT9dXBzVRrKUHyB
/ab6Cmp87+2eLqCYzZ0qqLW79e8MhsKNjfgto3zM09C6PHUg0TjAo8FmB//DNBWjK2ODOAgZLY7A
gzGa6bDSP4fH4EF2R7vE3rYKTXV00m5llRTM5/jh0dXqwVIJXflj9ICswcm71fUlJNscTseHFg03
0DBoQKJ9U6FSClBvDC9QT6Q9vXtQHb8BvVQRELA3ow+IhLRRgv4OPFHvzlx8Lc4tLmEFwXvm2mmM
pIAkWNhtZ9nf/V2WNDK7z9V5lAfGdZ5ApMTwG2HdC4lchcEE5zQU6SioC4IiOLW1OiDFqbkQtk8T
MbRt/DrhTSG+dl6LXSvfzsEdg3pXtQlCkA39QurqDdcf2VNwhDYM3qUWDRHGj6CyyJAAqBRjPg5c
XikowZxWtS8Ax8CuutBOEaEB70LHaWNTaCMT2dNol8YC4+72DDI5ZxdiZbxb6wOcays2QGf4dKvd
G+0HqphT00OxyoNXnXbss/OgDH3Gg4KJBOsN3av7IVumRuxMe4b1oo07peOyBZkBtRzoEIjllhXv
4MN2MiUwBpsHLxYmsHvnQjinnRwrfYxQhKRTRae7RNZ28qCUaNXtOuO7ksbd/KWSPrsPkg5laOQo
1IIqUyMrYb9oPbXOnJfZi4FVtrN0jyGc/NplOPkRyhvS7a3hRsWCv0Gb9+aDFoYRllYRICsbXt7Z
xRFl17P1KIh8O2luhvj3pYGUTUc9aLSarBfdJzoaTVh5GgeqES9GqueojrVBGzc+Yk5FMKVCrgMp
RJVuEIPK7cuqQhbmVZ0N5Nul7jbcDOn3e3u0pTaLhEnhz+o+eVOPovGF8vTGDi5kPkcCjPpAFccp
PZ63BV3PmZJukGc0D544Yluof0k0SA1C8Fe9UxMaxuGJDsvLefYp7hM90wFu7/1N8/r3Gb5J/j/9
lwdhV4OIm9IuWIshBboWKlxMzk0HxTxFz43LbIb76Yi59EJl2S2uEYcG2JVGm8HHKawvfUbanDyH
uCGUBD1xCx0N1u8NjjVpaIb30Mwt0DupW9AodgvwkzBhU3IIod6t3ABJSZ9Qs8dE+rZX8I59rH3P
cB90gtLw5qfza/vxVxhPl8wbc/Rpkt5HpHiMJtUGuVZ+XKFkvLPueFGNezRr491f3n0Kg4bgH5FM
q/QHE/EDJWCSbgYgj8ygm3fKM3EZjnHpDx3dmjoNBR8oGZuW8g70mkzqDZjYBn2juS2ogiAZsCpB
3T8EzwiiHDhlQJpS+yd5EFixgsZNrgftWH5YDY/MIoCzAQ71Xm8CzZlunHzvjlAGvMqmMShAI7Us
0YipkcXHhfg8yMXYji/hNhLXKFPSRKj+3SPg7xcgTMWInQ8q7OtcEMIGcQVkBjIhYAsiFykCkPbf
aE6VJ9eOxr8Kd/M9rM7vTDkBQ9ksr1HNh/gAwcmJ4RZXnxnYd7YTeiLMVpTs9whsVW1QGO+g5QDC
uH4yQ/yYM2yBMShPDB7HKcwt0nE6L1O5IHS7TqAz4CeLq/eELQWoDsUut7yuAH0ebce78OuD2ude
gClAHkFvCilUOKSotxGh0ys6PhBhhOkkZ1aW+zk/VqZEBEso9NZvt7I4Ds59dpN9CG5/9AI7tcGN
pzm6xc+o+GHvHIZFmic8IVfHclJjXWt+CcdagqsxJXDfuAn6xwDE7K8PQ5Z78wse89xdkDAROtVt
nl8t5hDmZ3d1H+liRTD/sLMdgM8fzCdNerQpDOeNxNt78gqAF/YPfdpiMEVC/3b6u/Zo0WU+n/Zk
iTxTbNKVP1DifqE9/473fTAVp9Gpi9Zw7+XkZ8D/3KvNkWOYGKMeIs8Od2id0meCmswhqJL6INJw
BW6E2hqaPW8mGGkmEf2daVYLWo3cqQMpPZBoqAKCK8l4sZ8uoDaJagupICIphWl9k4Q/Rrt+mYfc
AREfwgc1qnRqc6glxhcmsSiB25flFPQovKJdjl8baClctXsfsh4ISz5daXFEm0mxt/c/CAQe26Bl
RcIHJ0QfVSo0EsawG3TOo2rANgSNgDhVv+IRVa9IgrwFh9rdYwPvwDEglLEhYfyO0Rz5u66ecPfy
BPwrtQAoVckDcwyRXZbvqIZwTELsdGS65sos6MvmnL6cM1sYjiqyMgOPgkOuA/Lb0SpmmGq880/D
Onq5Fb8QgFnbErLVBtAUrC6ivt9DLYO5vAwrvcd4zxhekUZ50gfFDasgnCx0ZIphsFHA7TIvREZM
iLJdi2/3DhHsBjNQdMuMgqopWR6QAwIURZ/aeY9zGQNv0tg3CoGO9Ztt8RnUw2ILFB51EMTWN8xq
HkisUEDWPdPagfHF/9LBOzI8XxgfcZQ32+jt3BpIJMoslECBeDaNgcFHwR1Ekw7hb28TPmewElBe
A7Z+tAYqqlGaI7uYtk+dSye/AANPliVVkEuzxu/j0B06CPQHH+3rKh0jB7BhKIkzRzV+9XKrHhJg
S6BuPcwYDKZvKvkbb9/7RCKaLDeSkUHmBGXXblh10vZcgdSG3AJ9PyjNqfZ2iz3AQi1mioZ17z6u
EVcBbcNz35tMMjFZVKGeNbx/TPGx6h4A9QCzqIRGD8DPd8jAE9MppT8GfC7h2a3DLEL6ab9CHl/7
sCx16gCriOi6NTB/cDTBhgCYBbBpyE0g4QSNBtO/XbVzB4xFuvnFpV10wExQH3v3sGF1fUT30Kp7
ySA3fCynUYlGdoGfKjpJWHLhOGwxdQbDAwIU5MekNEVao0g53ewvg07jnJe+zes8FzyBPSUPvEid
c3sjMqjQcka8BRn1mJYdXhMQ+eLkHHHYAJsAZ1IaJMPPOwBFnCe5acVNAuCNwJ4ew5TJ4SccoAj6
QTRzBkKFJL21o+51HORHT07ZPlGNFEQ10QkwQVgSffgaL51T+0ULg1S48+2R0SKAdJ6BxHSO4/38
u6zD49eBDvnakWQ8OQsTweF1yQTGMWfd+rceVIx4XNxhrn0dTwe3EbMPl1Ey/LicKupjt4B5ll6u
BzZlvkod5m++i3qYW17blKMjQK82WVdK4DC7hdA5M5fHd3ReEdqB24RE6IzoESwfTKwAl0JBrd7b
UdVJxo8/HM/XvADShUD5vgYUxOG8ovd3CAkxq/13+9FPhsj2vhsol3xLJsiEy/Lc33ulfjl4Qg1d
htTi3INvdF4GDPzufSFGwxcziDmCh2j8miMDtU56yMtCigruLTEBnk/zgDLM15v7OPfA8SxKi+3g
jX4njjKoxDfv5jNoMVYKt+bUiy1E0yZI1/eAYDhwklmg7EUxveV4sRFwUt+nyXzc1+FEDWuL2pjY
aQwiKTgsy+uC9x7cgjKA8j98EhSd409Qrlj1UT6eDoETUFYsgDPaNUKx/Vf8582kptrG6zxgURIh
ZxoCJuBAfswXzGaUwGf1uBgxg0YNBhLAHO6RgRoHOrOAJSosmB180zudlFfM6gOCxSxv5lWuN6i1
Uve9mHrP+OmkqZWnAKNmMwQ+/QLkEEB8GzAtewbVITZ+GRCT4RTXpPoUQ+iXiY8p14evNN4QoXkH
NEBOTHGVl9+OiF4IdCbHVTlOo7xK0J0prZ/B26n005oJEGc3fEVXp7amRXiISrSmC33Df0OE16x2
Xl0IEqziMDfjYEPXm2vnC53iDlWQTq7Srb66UKDd6YmWh98TEsCN9OzQcC2jogyo9QrnaNfQmHpr
i+xw6pRB0yXAd2A+ahwYaoaOpobDoBBaTRt1cJI3q3p0rwxwnZrbmr3ZdEiU84kNlAcR0RwsDyR2
pIdJ5wzgPd/eG50DtinvlwhHt90HdMxP7/ZoIgyJ0OiZ9wFvdLHSyoq+KAksDwCWZMLFQrcAYTT8
c6DioKNDrSJlatkyJjkAqJBSjNPJafRcH0i2YY/K0SBYMwRYWD4YmxkUiWonUh9hKpwyDNXxmTDU
KnihDR2cmNJEys0z+rVhGpeQELuhUVq28u8GweGD6isFT/b7bcWo/QXUyB/zqNgOkPPuBtg2dI/o
bU7JRajGAl1icxcsTDuzyK+XfRnjB6vDt3RsCnOYemYgnE4UjghDzWsOr1Q7WI/FzrqNeLPbo1EE
zwVLPwVdZhig4WVysQmXUVKkEZjSl92A7nsNi1QrZtBeYSNET0cgMr+gys3NPbIbvS2O9oceCUUd
ZD8TWMApHTIWEpy53DV+4zjb/R1n73HaOy7eYX6CkHNYp4cBf9SsGr1iiE2J5mFcLc+O7iOLLLGS
1egC08+SUS+xRD779/jJpPR6S3Ecm7BrPg4mo9OfmB0L9eSNBilHu2wWSGDBZr968G6Bbiuwv1Dm
pXbwbe4Lzv3UpEyR5tzbEUkNxhOvURp/GH5N/ClQcjaBaNvOTUZpAghYbSoe4WtxnT+Hh3Yyv2sK
IRczwvOGJHRScXhixuQFc+5g19LkzxM5c0gISEzQh7yKUBQUQMK8zaOZlE3Ytx4vJNobW0hSAawy
S5oTLWeSEqICsUm61eGxTtn1iYgtyAWRm57GoELO3dr4EN7YB2tIomC+LPWP3mdrQu5gxE/PGMJW
F96gh79I76j2DO5QohEgJNYNJRTgODTySKOhB6DBwQxn3mILlUF/YoXgDiCtq5r1EvA7BoQdjhLY
tefeydOYES70VYTQrVOMCMhSaHfvAoqJE5VkhT1wnu3h4Krjit6d0vIRT/tXDM6wEp9H5xFRfb3D
+xephtTpp53r1o6opagfvPmnv/oGvoVW+rLy3+aB7g0ZULFxL3RDZrIwolwBV/YAT0OSqdop5ePZ
brn52y2fsw+1Xr3U0LUntBdoQr75f7W9H85EnU3kBcjMzyiJXnv8m9+5SHKAGTmqJWsofgi9uHJ+
tG5OVJk993Zli0wCO8BYP7uB/z6FqBKfQiVNV2oICtgYc8s+ajsoERJ+Ij60d0TZseoaUP5UiXH1
dyjzbqkkMVoQEnFHcDmFXxArNCOJEuiN8cEVDRmg741mIsiYGpLuCYKRW75uOGld4IVIjengkPQb
MQ261T38MP0+6ELByIiwgJ7CMqFxqf+rxxfUn/eDaQuqXrQRNEEIZBtGIToQwNoZEEBl/dzjKJPP
iRH+5pxZmpTfSz04SN8RT5WnGyJF77AEVSC6VZcSGkVfAnam4PUQ3shN7/HiUJde6E+xEZNOGWAQ
paXsF52VSnwI7xHVtWjan/brvsHXdlZYpHEym05AivpVIukNiEHAJdS9axQklnT0TxYQi/XH7HfI
MwERbBEG+Nq6f2pyDZ7IjWUAT8AAA1DGD1+Kta/m5GrOUfkrUSzPZS8VzUlz+CJUNB01rB2wARnt
t5AXtPhrJgyAPHpyWEp2EERN9KP6oWJzXrV4P5Xy7qZAV2E418fwKWH2v6vBajAAp8Mf57LvKgcy
bWEOgmojqANIYsyVOhjse0ClVWza8V0ToVxE6M8nc12DoAOCSOR7ghDQ5BcXF9hjdm8M+JQWQ3w0
O/xu92r6c5iyzRdcPINBKOR1AihUtzUYtIJWa6D/pElGgxtvpMXIox9Am7ZJCZTFY0wJTC68hzxy
yDRo2BYJ0t8IsNPIAQVN8054cBaZDcZ8M3X/Rp1OBoMG2RreTa5YL1wAZ06yqHszepvrt7lk3aA0
AMxatCD073aiKGJPcHHhljXx5/NJvjlhL/IB2sOxll7YA6BeqbniZrSIOg86iDoZAq74L3PAQKof
6tYp9/LBrEqHRaK+wf/Slcl2v7pqSBBRwGBPiLKsUfC4e20RestckjYOlvjNVev1YjBDV6Fbq9l6
4tu2vtN2BqEG+yw/lKcvKSDGb1/pJrIV/XKL7Hb1jlAdOfCWL1brQRNH0kwCkOgG9MrwbUgt5GkL
qg2umb/ymvLijBOyCzYB01qgrrAUWl2eAgOfega4aDalXgKL+JOtdq4zMJB1Ay5wEIgnhqWAC0T5
0tO0Eq1rLA/Fi56EjpgszR7EDzVDj8LsRDsrikgdsteLTpUeA7hrsAZSG9K/dcT4E92Z+vf8m6dH
B0iYELbihKHjBlMx/CxqZPzEEzXQ3ztQGc5eOwRfwK7RZEMgCdyG8mxE1CnSaLKuTMEMuXuWmE9q
Y1VYal3ph5AEHKJXYyXTRm7x/9pxdy+uitFalBJbJRNI0DLiqbMkOq7aKLpIghea9tr0c07/JO48
hT2jwRNFGA/tMQJI7jSO+x9Tde/EXi/7yB+BepCc6reBE2fNJkv+ieJu0Yq1sNqaJIZwg1ZYMt4Z
S1DwCgxCqpvIIRwErcAbn8y/1Xzuh0/USE/muMUJHMgrkOvxmRRFuNLJXDtXF6fnwYOrm7RTMQCE
+NwCUI3/XzWGcIqgp0CV9ZnH73OfulNun5WqMbjis6PnehSTCRuGl5rTGYSG085zwqB026pZk9pi
NbCkQii9zXbF7GJP5rqMIquqPQqkjtoIvHFM6Fnuv70ht8mVAlZnG0JpjB9lyXnuLAUQMGBSSA3r
LwlbxZ/FLiW2Bm04YGnLfqQFv3ksdoOfYtkmMrVfc66HIE1g6VSH3ngRvEw7aLF6hl9l3TjgSH/U
+UsAAdgdB97i0ejGOdPH4k70APUOOsSyEJmBTc3FgDf42B4ti/E4oDpBC1+7/+VgsmkUTB0ITu2Q
Xc+gO8PuWFAo375tOF7ZLWdz+UPaAftqRDHO5GrSNTqa5RbrPqc4z6VfLfY+VlpbRKt9tlbBYtVy
QkYl+CSupmu0eKxknOr36iUrK4sAtsc7eeAmgM5VQYf9zl5UM2NZC/2to7lcHkDa66VBfm00femZ
UzTju1yftqLOqgzVvz0/xxU5ATFRE3YjoOWQOpljrknq4fIG4LhWK6aAeIEPm/DA9MgU48y5MXwF
fmuhedaDGRy5KQb3h1tWDAMXogfwR9C9vA42f3kUpuBH2lpASF9Ha5p3SneHcJ9fH54rFgKj+IXJ
CdsqU5qixCYoXcwm3zOR0tgsd8G2ar+jOi21+rN1nZUYBaGTgaGMONIshw7bz96BncSX9JdLdHU6
8oclFuN3hCfdeciTwK1gDrn5wQB5CpA6D3ORORhHfl7n+dWIr814gjw2uL2YTXjyFEFwcXKCWayg
pdB7AK4CkzAYeH+8BmyI7AxRTZHLiBVT6rKW/b6CEKJvvpB7oxPY6bzsDpsHlxdlpoir6vT5fZBK
kzcP8sLZ636sLvDI9XADGJIt/tcbkhaAI6WhgbPXfvhhD/VsfiHAFPvG2WaHZCEABw3bIfsgv6O9
SMggo/HPcNiMuvCS9wTixzmJlzIbMY6VJ85yyWOF2hMHBG229J227heISOLKrB+BWZwtB+UNGSC0
AQly9MLDK4TRh8zppkNdTc7s7qMaPKXbiHLOy37RlVquXSEw17CaAKvkFxHAxcq3PybIHX6LC/nf
3XAVtESlTu1PJnEXbC1sbZ/2Whud5zRlTIBb7nT6nb6sFXhafnxZMpesQsEkLJCN/31xW3I1wCvN
JThZPqAT61DKxuj8/r6UaNN05Pch5IbSD+xOo/k363l6DouDuVjAl8L8Xc6iyvr/HtpwbnYg2VP0
qDk9KQMHuyHiFIxpnOy5HoHWhqfD7uAV+rGCNhCq/29RGUP+FGOhRYcokbeYcxC0HeCN17bdN+lZ
8xc4umxg/ARz8XOdSll4vU/m86M8CtTTrvyzPlGihQgH8Z66N1KGSEHWloLpFq7nX5RLqMPOJ6ix
Opwf7YFlzsGoBMLUEin9TKesYh3XPpnM5+APEF7n+nhoCVqQ/IQ25M9EidKOLcGbU1/J4iBbFoQE
nr18szY86v4ywtTLKskugUbjDuL41ojjbo3QWEFpFjUADqaTa/o2+5AHyZ3rtPq+/j7bW8EyLCIM
2cB2S3ys4VIKj2qRZjfMupfssgungHvxUrrNL1opt8YSOUZ4/rJjhI0AwMZ3PQ5u4v89dyKY6MQR
Hp1Dqc/KmQRRkPzziHnInbRDmQAmt5RPS9saT9VwKoghXsp7NHUtT08JA/yQHjw3iFeggsPl01Y3
a8iYXRX7wmwrnwOq8+eBkMJrZQY3jqOflag15Bhl5WQl9TwU5N8AzUnoU2/2sy16/lGkm4jxQUud
IU6RvK4irUcjEkw9s5ryxjJqEyC/WtaQFeUzJz4yX/J3en9xwXDJW4w96y6pc3kTGT/KBZSuc+xR
th9BF6v35jL0h9kGicFQk4N1JvhEOjW8xYmJCH3R+mAKdQfsi1SGd4B1kzP2ANgAtIHD5bqjoQJG
rkJ/6cyx1NGdEyHBI8mzZRSzBfCMgWulPwQ0hEBtJSrybNrvVJPIzHnwsnmcfrl6wLV8UySv5F8y
7gDBBl8KwwfoRzCSyYBQFoeqIPij2RISe8bwoSYAZcUWxdX2NkECW+lOOtJTUCEAF+GIhCYK9B8h
F9VvBu1iKsSjd98YHTsGBoVwVa4azBcgoX9BKS4lO9Q/Z8Vg5P/ue9pcdiLyM90Ily98MMVS69RN
/K29vliKPNdsA60zAaZ8sbaXdNl0i0SOqwERdsxXFzOCndCz1J/hzlcKNTFLGxZVCyMXpdsSbRBz
emXAGb8Xj7y/G0373eWSwIRQx059Tu2DU0soSGis3ZZdQlf7UcmNdi1lNpIeKq7g1fAUGGy2ucwF
c5d0W+ILyIpjVPEfsTHRCn2DDfRU2iWasXhjGz4MTgD/f7Uk7Qm1MFRhe6YyDtBywTnYYDPDQGbS
B8b3lbJk92AhRcDrZNXhKxkOh7MZime8PjYDFRumOMAdgzwugbzXBqWR9n/iJvMvr5M09Ml7e40V
kxSuvnaWgYfVtIGOrDZ0wWZCn38rfqqQ6CmI/DZ4UvNf4CxbDfK93MCzMVH3sYX0XrzMIPOqOrNv
pq+zJ6KwiwjwaAUET1TMesxkeUz8Evcv9BznUFGw1Ss2O1s83OJ31us1FBmRXsrLMYHNo7XyvGfD
40e9FjNpCkyzQEZnQaH37/kqjlQOpLvXKsBUx6sErwSiVMBsL41PK2d/WnwHAXRg7AYjuKRusubS
DOHWGTDLNRJUHxMbTUOmSOCRIsPQM9Hyqt5CMAK0iDH/NhVQNpQ+UmZdUVJI2s2OZEMqiUlwbJDf
MVJQB8m05YuqezfH78HKAkFUMAAbu7dqvRw3NP8XrmIJ6F4KgKrj/Qv1xHAGRRpBORAOrJrSzx3q
q3x3ysTgv7BQc/khOKJAzV056tQMqaVDq6BpIcUBnCVmJZocjTNTDysFhWUFhXsqL0KczhVRk/xw
lhQPKPKfRJxuyKOQrG3QmJJZn0wGoq8yGgNFjNcm9k8+WydFubP2Edvlwh3gsnzGDBUpQHnL3/h5
986ulf3M2yKgxb/OryYm/ODoZ1k4n3OcxRT0wffdxOxmVzUsQklfxKeVW1Vw9h922nz+MwcrRgzb
DzfxMK2ZBYh3sGsCSlIGjhWv89my42jaWUVHKzNlWmPBrsXWy+ISHDD6+CtqyiJ9G75Puzqsm3EU
TzQoB4bwF/6sWFKZfkZoFA1rqbdeizkbnX6FDjgSW63DKf1rvTTUgzyxAg4ORlYYIgtVCJalVSwy
YZU8gp7ZYJAo7a2brBrjmfwuhWMT1hBSWMU9KrfqbhKzJR62aXsB2OyZbXum2/FoHDkKZxkVhhx1
QX5OT8wnnhI3hB7ranG3F4VeXZ83n3w9Zec5xlOF5V8syuQ5T7DZZe4sGMhbuzi9JlixBu5zRTC4
yjIgrN8di6yNX+J5cQJUgBCe98MlhrqSUO8IBVrgzz9NFB1U89OjpSXCVOhprLgSFhziTy1Lna19
gXujygwR1+vPFX/Ue3RY2D67bMXuhA4qgCivNRhmUGWcXvy2UcPpBvwfABBejNPH11l+fdk06I/c
6VHFNQfOwKCAhi7j2AzhcaoFO7crnQLQD6C1l7I1jSgQJyz7gvHdFDJtSvgHpwwHBXH67I7iQ4QI
QniHnymkm7GhwHyPnlFNSDy4Ty/BJXj2kO6ltX2Ev4Pxjex1cygBD/STelHLiVPiz3OPQSaoYfsv
/zNBMpTXByIVRhuC+6AcFSPooagwp4BmoWI586KxG+SRPYCUDv1hOPTAy1Hu57pdNjeFIcpnVCAU
ymAl7J+BJ+2yyMdgssm8gSpGHyKCn7EBE+oooq4ps6QApLOivQ1HkUqTfN2ZyVXUzBh+dzInV1bo
yaMoKOvJ4Q7LbgJurYg6Ll2urB7WyPnK5ouuMJBF90iEfrPFFgpgDm7QHWrhyloMaD9YX5Cau8zR
pzatU/6WpuRi7I/iKJ/NqwACHkm9nMhoLiOdpdoCvCpH+8ndasDuAzYzS4MoSZ3bS+IGhXsQcWGb
uSku6N3cBFlZSz+wVPRBEiejq6hCgY+OCdM72UaW9yO2rDZ5o99px3BGxKdKYk+4YDBeuHKZPAyY
IgOdAq6YtUmICH7huE6HAuKKzVqRJuqz8FNwDX0iFV0JFznVZJ8/g0kcVIAZQ7EQ+U4QBOPgjzJF
VvzRgSGqY79uUVmFTXpIhtjdMRyg6jj18aEeDI3H7gao5O8R6bbOTMboxKhKq/oX4QpDDjRyOXb8
7Sytk+1HmpAQdcefbZvP1S0E22C4eDHF9Bv9LKUSsSmw8wmp+FT3bKFbyH/tqKf9ilYKh/QZVH7+
3S1spBSEtdeUuignlTtXJHy0SCwhhMI+7C3KK3gHfqzAd5JF3lslGcxzNmInL6Q1UfGOhSR71Qcr
tmNAyQEsBXVL5u6QJTSBufeCBb6NG7Sz3/9VdYrMQGz5gX+2hDUji4HPntWn+nLkyQBiadz7IaNR
XLAOBaWFXxh7VVpNhYt1+4LOUjFABuyVeSkaChhc+WwKqx3dHFcdeEGgmIeA5UA8upLAgia/lUfz
v8FKjvfoyfnS4WR0nSkzp6zvjM/D/ZVNhXdviC9tQeBBcsDg9hQ1ErVDkiaZOD6DkfzshcZsq8o8
q4c2BA5DjgQK0Phpaz6jhuhUHTKIFexxAGenvMvUScFr7oH0o8Jcc0vldqlu3972a2cf680nI9PW
BnJ/IhaAbMjEUvqHhhl9RhiBbuYDzbqNs/+0a/U2APw9dHUlTWPvjxCR6lexav9+Pc8tfk0Zxrzb
L0zDF/0A8zi4YSoxlqHhVo+chj0qbzugvHtGlzALCo2hROKEoSvGS1O2Jfwn+tx4uX8PRLtaAfi5
v1XQH4a/R0JTmMfEJmTr17F5sie7LGY+2ld/qGgljrMqLwWYDA3Fk5a/1wlE5JayLHTAoLyZz7aW
DH/qxekRHayL3gD4ww0tB3U8oAsFn3q3vs6Lc1xuKmeba4czKmOGE6KkeMKmyYLibva5ighDPC3Z
JayV2ZH8moGe+Z1xZB0JnUGRB2mUEREm8mtiZNw+uHwiPdmJklq26pJCOkebEx8AO8kXhLaibmU4
Kd2E1IGxp123mW5k9sg9U/YCTPaEg+sLBf8eio060h7SkkmpbkEwStkGBl/VbnQe+DzC/sxisLD8
8zvWOtoIwwRnHuA7us7oe7zXDyora6NfgnjGz/nw+Q2e/RcI6mP/MLxDPrEbEmfOzy0N6/7sUBXU
mVqLKSOsB3O8OLYO/mV4Aw2le07aeHXAovCv9nL+w/slIr/ulkagftELpoMfpUZ4MgNmKGQD+5pP
KgH+LzSyOEkP9BeM/Twa6H8yYdnipI3sDQjPI3ZahlIDTi9mvvbMth67xAWAJm8AYIGfA7IqUp0E
Y4v5IXqkW50MtkxRvuEp++UXqkTpFdHSI43oq+Hye1R6XPSRGGenpPKLDVX1XPfb63a/jdvQbq7Q
aOow9c7ob48y76/mIGclL32fvTw1oIuYKeWbKrqc7J8tlPmRCaHFbM6+zQu5y0NyJKYXKpoGPfr/
EYih0cz8P1uf6YzMxclhqcmpeO13Hfpv1TK00l+yCJwZDWt+hwI1nuufuSMUp+VAs0E/qZJbVsQm
8vsX14qrQib8V2PVpRLHqvy8alFNvGCklJ//svQxc5n+F1CVyurYeuixMOlY2PG/v4M/VJ8vZw7+
/sYeobocg8ojujk6eex2an99XYpCAc1wq1X/YNZAvlbxZtKR99GrTrqp4u/qaIVzGiX0VzEcygnQ
jMeJ4e1+aYJCVHUz+KOW0KM6Kmlbu9jgnJJUubLaU1ub8GTO/mAF579QdSW54KGgG3kcGZyrvNQn
mQgrAddEUhpxHuZf6W1EHG0WW4mCYhFCiATEXt2/edveDyTBwQZioVcKqFobF2h15n/lb38Pg0id
+JqLVtCnR6e/LvMkNywnJ0pieRw9BN3SvMgSpSRFGsFjwz7NvvsHEoGhTdfdZNwAGlXWwdGrs7Uv
Vh82hg+DdwrqXw3IedkuebCSVJwKvK0qTlyBFg5zxx9Rjn806Ndow59V+53LpxdYTHmts0XZTTd9
JNyMSjHmX8IGAPo5M7AEAUi17xOARswV9YzY4K46m0WpcyR8gFEvOEFrtx/tZtVwOwAialzMPFST
7cfacHYBA9/dSrsalsZHL7exbmsUIC5j9NoB9CzgR6ojC09MAODU2rs7BhozP4islCpEVPUJaKng
zLt6MHpRWjqEO0SVMF5EG2Xm1d92nWRUUBNWtu3HE2gb1R2Ajqi9n7xHIiL8jIopdTJrD3MH1XT0
DFMHgBBQrNeGme7ryWXYfFBuPqh/SrQB7vTO1YVBxAbWY39D/o3uF1RPX+fq6q9sCxB1/Eqbby5L
zkrhlQJKhS5aUE52f9rs8ACUqW3RAqKYu26Phq5Lp/KdLfmvvomWGkAY9Y7rjRu4nDoFKOZE4Mnf
MOFTRXTpjtthMqlXbKdYgd5rPFgdTOgzWmRzOtTBeGr2vKxagqYEFQz5K4Vuv/6/tiH2QpX2OzhN
rhFTr6NEqowYFntN8lPwyxLX/iz3YVjo3LsoJsFgrqRDsWaNA/C1jFnRaFzroO+8YvQuOK8guQUf
DdIFxXJ4oz4JRnYDTq95PI6vBbpFSEWyoK8HEEMDBIlVzdHfNAo0oNU8z6ejyxLJ7KpVvEX0CeCp
/ejXDVVV8gfeGCAPPcKpSd4HqIf35xdZ3xU2RTIVgI+CzP//nWHg/El01nwvwZdOVoqo2FffDcOq
ojlA+RTMXet5aj2SFmzWNTw3glu0COroxzTP3+Y1+1XLuTA5V5n9pzv4XqOgy1CeqMqBLe/RxvBe
YMxGTJfXwO7u6q2icxpu4EmKqATD1LAJpkwp54bV/plRsX1U7hd8qIR7kMoEo5F6Tv+SlTfFLe6M
r425VAmQyndWYS0KnveCaEvNB1lOWZQ3IVf5jRF9wCQBxwnEIjg9SurQLbzMI2zW02ahYIKkFk83
c2w3q2xYZ3BB9m5dYmgOSbxFcm6B2WXbQQLJSF1iQt99+ysv3z3qyjs/7V8H0+HzD9KkGykfY4Fo
wrgEFfceETDrpnEvVMuU0sgXCP0AsIhaOM0ZyMpDQTnUcZB7ZMuRGmzZbuQTrdWJdn0eyslvszf7
68Faqh+v2YRpYXCI7o1W1lXRCRIwRzVOPAUnXfFABnfikxSyyFn9HFoVOgTxdu35PW3TOdUQ4GDU
Z1RpU9+Qqpfw65QzC40BJ2ZAGjf2PCD9VX6H4fEMeqNi+4kC9Mkr8aSqXZjWD2asXbFOS9Ylj/wK
+pM3pqNQG6gHXaPaYLJs69Z7JXJOiPvYAIaP9tMae8gpbVUpSm6kAEuHRhKWSrGyLK25Az+lZqZO
1u/Bqkb1a6oAUCw7xsEyAOjuwY1WOEHUDyLe5wLLJ/BqqqHBmXQOPN7LLPiogcBusFl+/hh8P0WG
fQbXDBVwOx3e/ipelckhRvwn9xFowJdf2TRfiB7UoItiwPD6td4Fy7iZ6WLaOoXX1hjtx5cpVWS2
Aama0aotEmqjlTZ4iPVrrmGNNYcSwjeS3QmwIcPbIvyDu7Fyc/YdhkVx5K9OLO7bH6pRdTYmtlSX
haao0qg50BqAlmOjq9H767qn8mN4MX0X0E//T5kk7u+H9/G9U4m30BlgAphWfA2xBsxo1EhD2Gfu
ZgzWk3o6dcZObQNPMHKQDiwTZKCUmZhF9Jm/nKElR+GVVUKCg0i8ysajPFI11EI5M6jBjSVdpn0f
7YRJ801UXHw7T+gPGoUjVnc7p0mxX+1X5ZCHwVm/zlNE4/wU50kaTCFGafUtRCIVKQUFPG/wnRg/
aAooGWXJOxNdhiuIYg5DdRUCYUNfl4iygulYZ9+wOkaGlNR3JniRdgKUCfTgA+M4c3ehIFoCad3g
uqZ2Ftf90qKAVOmvNqtj8Qst1H2qQYjx8o7MyYE7dJ5NrBiSDLwgPWZ11QqYq5zzKzFRLeL1tpY9
t/fX3FGzTMwiRhhLO7pHl1Vuuetj8SrUaOijAtmGuP8/os5sS1Wl2cJP5Bj2yq2AHaiI2N44xFKx
79unP99M1v7PxqpVu8oGkszIiBkzZgxuQ8xwYYKxW2ZnBe/bP9MyoLfv//rEJOP7tNzOd5+j4uxI
+vxHKqM3n92bH4qBd/ka8wwKGUTIQxBR2Nl/ol4Di6ldnJW7CH023/E3hDeV5R4GmKY3iaj3Ot8v
LDfX2mnKvTuuT39ln7OxEOEjHA7eVFFZy8Mc1c3aI6ak5xZvZ9v2E8ixA/k1rKJdWh1UvG+ntGRN
P+hJgAIRSoQsUquHeGvwqpeJJuYBxfhdzizP6iFfGiKC0H52PojcFGKwSQ8fhpodoiL6YF476J1j
UL3XiMCdjpnIOUwsatUqyx/6F2i3NkAamsQvlNvNLmQjlpTl9C3UtgGwJ1+gI5ZowyLVtW1DSwUP
CSA6Ez8VtN3/WrloWabZx667bZUat0EJ9+vlzpHMLjWQBneTxaF7Wez6Z/8VV6eEmuEZzd4Nt9VX
x5aLXUHOokTnxQ98veaDD6tQnFTq0tymd2jSBQAfmfKa9sul31xQrZejHeTr+scuIOn6Gpcnn8Vr
VMIrmcPVOa2+0bOXN8z1c/vbA7NvXkYV+0DH6os9GAy73fa0CloNxCLpoatDM8Uu7WHGCWSm6DLW
QWO0NxgV7dF2TgFh3ClU78dYqhhgIlcgU1XpKiakvAC5+0o9IovKZN22ozubikjGykKnTiFCV6Pi
4tcs95LlsWV1KpN5gJbkqLzI9Ms0dMlatekYbtUyDSrmrRXGmN9LL5sWhr8eTees4etYczd+ZsX2
dkc0DKgHOSJ6WVCAACe+UCsSfdNPAiceQADBMXpx94H9HGJ0PWY5wgp1l//9nOsqF6chxvFTQzPw
dqpR5PpdfVdW/Jyh4I/xOXJROzKzCIix8csRVAoHtrSLKg2t667+tbX3iG3IwBFutrZD5VCUiCA6
woT13ispopMioTQzJV2T4gdpIb1F/ioUxEH+hgjAq3i3EV3drx2i8aY4LJRua//hEEdU2YE7MYhq
OC+wqp+L9wjWEE6a9L3Iq4y8EUraXJzE463JYXoZWcpl0Gqcmp6RRojQr3elrw0qgL+9OnonYLKd
asm59rOdParGp0C7Nn1LKKM70y+Neib4ujr3b/dmwHVU7L39kQrTnJ9MNycnP3oElWbJuzOEnhXf
Z5lxZoy/5hH8H4+K/993PU7T29/t7/K33dQQ070/6vRno2ij8mrw2BZQAtH30hEx0X+PPKpDKE9u
3cff44+ShTfInHmUkVuDBph3KokLm//+cW4Rv7tFt8ii7ZZ5ZBFTrjrw5EDN2IPS70XKw9BHJlsM
lordfdRzlBWZxxGQFumBspxYHlDQcFmvi/zaWlpLjKlSFQcI+SKX3aI8AuFd3ucU/KhMoOqkqx3j
6BCUWTc9fonakZFvwqk7udeTy66Ol/u/B84wehjUr28PTbxqvAn4aniSPNgl/66LzDKzvFO/Rc0B
tDhLpcbXxZmjsrTu7gkuPTbCEAkwnvQu3KypbsEF3aHOLt32LIJsDwpeWZzo9VLtSqUd2QSxbqlZ
+jtMb9PdMhOXuHOUmiPXcoQwIV9xZ9wdEz4bhIDmxXh4oj2LvyqOMZ1uutxSXDWQQlcR3X+lAAq9
pZYlgEMJLYEgm+YVHzGFBwBQRvzNUKHlPxhIUdoXX1KN6W6Jr6HUAJJ7cPKpF65dZgM4cYAwD38G
LS9rezzBg8UiOoxcEJ2cBd9TKNGFnV2ZC2ERKekhFoKyIo+MEUEjoknkTzteISYVF6CbVC6giYDC
CuI34s0Iefp/KAPvodaZHFAiEyQ5i2c8T4iVuKmzWX2Gudu4rHQRY1nTrkFrlhWbRxnFajpYA2rw
pdTgckuGNQWd7w6yLiKIITnGr0hXEEaRQ0Y8SUlVYfZE2tgtQqiVsjmxQlfUeoJZnowSHpwMyIqQ
PBQZj7/zS/xnhbXGtW6EpB8DJSUDVIpgmwC53BEZu052V3RGDghUKehR6FMl9KEr9Re9KtojUDiR
6anMY47unpjkcmtoP/gdMed5oA7D9yNx/U9N/oClLxGCeZSdsp5o/0rtYb6Gb3QgY7XYh8rcXRAd
pQqm5PIdT+LOjK4kznd0B3mjcqSwxfl2WZrM/cwyv0ZDNLsuInjBisssob4jFlNcIzIDCZS6EeS4
QRLvC+JvngzF8yzHhNqQrc0HbcPnIvnL4Lsmznuk5VqZUJ9OzxFE+QhUM/SLMnGrtcyuqcBkcfNq
3oP1hUf9oq9S0a5MKugECF154skRV+5PlH/m1/T9pEZFx531KfUWa0mnJNBEHLfC5Lw4QjgtTPC2
uczimm+8Vm9D1hPE5jpSfc55ceetdTrmrHhGdv1mca756bwokXlVTlQLV1839NHONLxzzgtZH+Jm
ogGuXc870yPn5t8ZuDbeWomC3i0Iqw6SdXmFIVyaSodwm5Ng3wXm6RKNI3TXJXDHL0wCNBa2PBt9
AZxPuiz7uiSLYcmu6eBOHVLrpnLWgDHbd3OM6sRa4s5heIqMOfEIKxomC/fo5PKdFohnACjV413Z
44B+wHi2tk4WQ1iaEAlwqTzuGRdvdZNtEtnTNJOinZ+tESdkUA9NsE0T6F/QROFp5sHPfAKeaXbN
N36kA+aPNpj0HJyUJnJ3J9xGHnwIkRLDsulWeifTxKLayffLHQu51y39j4516dtsYtY7fSeebS4o
EympvPFKT5ttSy6HGmfwxcat1BtLC6iOjZ8gSJCReAlMcL4QvgFlwBx6VjOhjKmRtGew+meCodN8
vp5LfqBXgOthOCTYPb2DGjPuyNCMTkJVDhH95Qf0/gIHGZ4XcM4gmjpvWB+rLskpEmLkvRqyHtB4
XD+A+bIFUoV5gA04NyD4SMrwR2obVtrouWB20siMHHsSgMSZ23C7I51j5tshqtBmktmNR85gf7IB
PzBLeAC4QF2bE9WzE9G/k7jrvzudIUlBvzFuhBIM264icekDkUZuXQ2h52YYk+KOfKhzT5FlgVpK
r5vvzFfBtb/J8R8yeh2BHuDSZAaQUOmd0RMfAx4Zh6GgtKlBbWWaOhhfBONVt3VxfgGxKcc6TRwg
1IVYF+Kfu9qwZC/a1DGTBlMtwhuEmKa4qAg9ODd0J+vqXKiEUIpaKPOTtQ3v4uEUABEMmoEshjln
QSIGoEMxnzKvvKtqNhx0kpGCViygbyJpLk7QhPBflatg5LDlyhriNeBMCX/W5inYosxwCWxHNAMr
vDfbcUoWUw4gpcaJE6pR0Dho61Vs/uM005IfZg0Q5H8bbFoVhWIj1J4MjCoducGnJyLIu39GAUNs
J90MqLgAtDFeYlVMKLfADNRmx2Jnds8E/Cj3JsBD6aZYdII0OSOQRwcQk1Lopv5cFLGbIQcJrBbg
xfKAXq0qDlVqIkYEIETvEwFCiJGRdWcohTiAfBusoTT5wJNUCkJsBNFttZ6qHJZPIal/h1tHa8K7
Rxu8hL/pc9JMFqwJW37XD9K/QHtQK+BxZfIF61qQdnTbdAC9/QPyKQoRE0+eiZyNNB4Ryq43ZWET
qxx5W/EWdNHKK1Qgsr0hslVNrYR+m16qgCDhHWmVB0WEDKOEw4s0yxSVLQm08EmKU5QmkoSAtcS2
gM7S9P8GJXHGmihUmekymWkNjk5dzHgwZYZEtHOR1u4UJmhY6MIKq0OeitDgf5l8zhtP6OqJ8qH7
ocQCbKsa6LE4Y1wyjheXq/trcjX/8hqBUqVKmJK10TySm6bbL0IAmXbJgDALSNFq6qrQTSRXlYnq
tjKGQFvMS3FHDK2E7zdkLTKIurJmuWpmAlSX9KJivFYzyjqNdOyPackL+VxRBdTQUdFICkgJwH5R
DASaXI810CImfhlOdj7eBhyBLU9DXaE2VJZ4MmK2qFCL6otJZ8YkhcPVUnaKs4AQCbRJY0tOCieh
n5uIU3NXe0uOp32aXIC4xOAUPdCiKgbyIseWhq87joXyOxdy6mtam9QuHYzN377m9DU/NE8Ms1Uk
6B4ZA28EI11bw1F1IyLVcr+jGDl5cnjKryvQy9V6MZVxYMc6I2hlJr2Hd7pcrhIwTzGrNSe5jijN
y5uMG7Hkv7ia0BqaRG1FukzJNCLcTsqJphN7YynvkuwuCXFkBPUlcik0U5LkT9zfYpFMJyE/iV/p
DBtyhckd8vk4n8wJi2brOlPOleVEnQ6HagFy0FfBjNNkVbp4jrXoCFoi8ou8Wzosm8990MdCnyr6
mw79NX1vsxSDuXPLmsBXCCupH3Vc0FJFZYFGSfcGMbN7gDuoQx1atZjPfbIgiL+keX8W/58S7GnJ
mOy3hUTMr87Nj5VW0/vxLvSOMAUPOmfuB2U6E54BuTSjYhmoSH3qP0SRqJAtEOFJq1vjTndQT4lC
aDqGmiLox65wKRlOU6cj8BrOG8lkakx6ETOON2bpmYAGkXrezeQlocb2iWEGN7s9sKFFU2K8FjMD
svuu8eQV9ZjyNF1w1KtHhp0OQ6c5STlSGaah4p63TVFuiXM0C8vcf+YJRo6KG7By2BNwBXXHcF6Z
G3JY0NqmehNZSVZzCIlVOMT/cHgIOECPQGEiK+kqmWhaiHrZ3TCjQM3ovgSvQatTcYjIThQX+xYe
h+g5OBOctKIUPpP5hbC3Jom4Hsp4s16p7NY0pscsi81UX7FUeTDf06FlL2joNjEHOKGkF6ZgqPLz
4jjJUgmE11wUGJQmbaH/wlXqrEQnLXMwv/CApIZKphZuzxUrrtyBMKd5e3ZgmqhcRPx8lSHL8Feh
vlrw2ei6KXpdY0f/QqWLRmZXLHc98VZNzSPDHYsvYcyoZoam/QipC27wow79LZIIJ4o9nLCuRMZd
GXiSPvclIGXZT0b0dp3cZ8W3/kym9Lwii9v4RBmUGHzII5DhySU0j8Ml64vbwWDDbvnUKK/rFnBY
oJvw+V5hTDc6yqVphOnTjdYHuPj5R7omdpHbDi5EBYDUyJoRdZRDimj+nl2gi0wuAGxIti6kSNKU
h7EQEMBASLyJ4pTvIL9Dj9PGlf8BE+itgaBpaHm3bGSBAzpbzoF7bxGvKHO7sj1az+9foVWNt2F5
3+Qz8bLRq40Kh1n51/tgo+VuKmrDvSxwRsQ9ATiHQkCoBcQRSOb4b1c0zg8O4G/ym5xHpeV3fQTU
UMhxXmRAnQ7tXYSrSfhuoS8tX37fvdxb5Vyn8Gw8R4n9ZoqgAKA4i8RIQmGzDkU/Fg3WRais9K4o
ZzymOxuha3ZQHO+B3EZqANBy3jj91Pym6WAZFrHzxAcUFMDdoYBT/iVbAgWTG7aPWLdZdEE9BTsF
FVAa4NoytT4i4Xfk5VWfcOIllkPRkudhIzBiVzYHuCt4oU52fKKTHd2OMAP9iUyTwnbeRCrBSvFv
+uIhQrKAladFnTIpKHKBMbhtsyXOCCyUBjAeLLsYcC9sgI1zadwa+7oFwV4H3sIk5j9NzTMtfUA/
sa/6Nzc+21CLuFzOGz8kZaNqADBAiT3DGqg6QEVuMv+yeCmRVeX6dLdjc76GqVPDciONRnstbCIO
I3M4xhhFJk/xn+fI8oACJeKexSW1FD5NOmSsWNCAMOUWFynrxPBitCgT5cphLThsSClOslxq0ev5
hpeJc6oBY9xQrK9/yBiy+0a4mAJA2YelYkDsFUdnOyJRQaqTVWcOBhj+n2wWEgplJ5RFuTrsmI9a
wP5LKyE209ToyPzoRuuQTaQQyVGxa4nOZipQupOes7y4OATvr4l4XIQRjBoqyH0BByhl06iKQjPC
EIMn8gjwvjEt0NNQdf8vnSiCPIQ6tTeE1osKOYWKfVwZD/+BO3DHSOdiIEx7/UdbEuJDqq07TGLc
lao98lBOx4dgT2AD2KnjEaOY1FODyQSS9dTVa/JgHXHCxX1sQCZqdIdESq7fMPY8fdan9ogTKhKT
gQZAN15GHVwHDlCFYddV6ijVxR/K2nucd/GIxHBO7WMWGrP20dTlBBqTAdeK6lGKqRWnrVH1c2l5
iTxWHXqBJjUXwyTSvJMroB2CWdiRZZUDknofjKi8r/4fTpkCPLXDYGv92rRAUZk9cz7dzh5J7dhP
3UpZZ62lAAwuED1fjCmmDBMzrQ3UR/MywHq2HzqJ8om8z7U2kxt+d1lT64S2JV/6wZzsCdT6f+UK
5pTxAHifPW4esx/HE6ePt+3N2NCZmnLXghVwIC2r5BTp46c/e9oIwgwhC2WIjDji7tyJVw1QEsyO
JXHam0HQQGgoZGuu/SPcUiT7+C7r8wA87JGo0i6+5e+aV2Tl2qKCHGE2gND/WvNRcRh/BhXE4G9w
3CIduag8+qA/Cb0R/RTQ3K2Xd+dgOK3b3wsJTmEId8RrfsptUPKGlCpUD6MwkwZ68uKF24LIekxC
LF+PsI/ZrSgDl0Flv8xD2b7PILG/tMglVWgI/ajG0w6xSMuLfXPrPen1hIr9vHE/sWU/ovxItPwq
aVV9026HOgwKMDrAvYr8k0eaUnwqIQbqZcd0YDLg+LNIYlRRbepP2bhFIjciCCKSip385Iw1uZhe
pqobGqsny4GT3qLCfhVqDcEre0kEReYF6ZB7bUb8piDDfM4f82tA3x9SZ4mbpej4+49mS1AwgojO
VEJlM3W1eGcZNIWln6ZsTtft+n4DYFdrdI+Va4R8YMFh6miGyBiHITMiDP/ZQxkIBdQiViiclO+S
HpM8mWGCHQUYGE4+SO+BWTvF8gBlLiUBI74036FVw9Hi0PpHKVrRPemhqDTWSlNfXxROIcCqCQYx
u/82pMm7XV3FzAxup3lv0eEUHsiRF08vPUrdEmJ/pW6l+6Dn5oNw9uXBI+uq3nVLY29tKnQHxVWN
i0wG5iCU34LzCghD4Es90erYt/c8EY+frebcPxlKeUY7qWwBQZz8JnqZ9vUMkTDSjQfSAwOmvTe9
Wp1auj1gLse5GONh3rvQvED+Yz+gAsphusoExTT3hcLInVfVhgkZoKPU8eJnYCC6a7pFxu3j86MW
1x92uXmBuTNK2ke4zNy9gApKC9eziuvJjdVBxZMpqGPg7vZjcOuh43iSfWTtUu5bt8bfIWnFDtq+
cq01OtnhA4VWoAfWhwpfSKeRMYctJzxCo6U/lEdapfSI3NLleE9OEhIbckQMr+xDGpTca0j7FTHF
EUEJpmuCdIA34toVC8cRG6JyEzHTf8bwUsBBVSimi1nIvLPDFjMxCgKlI1VRS0qSMEdHyhpSHkAF
UqBH/cF6MDg7f5O7K4OumhWoy0Ba4i1KyEXScz1mp2AFxVSEtOwYJCuY+bZ6H3UoSEGsoE8M5nEu
sqLpouPszDaRvhdLV0tWNyOMZ2rUVB8g8oO5yTkmTOYJ2uhNeaNCkQbo6JZQlNROeLW5bCE7wma0
W+nQ+ajDklgsaXW0cj6CRzqEcbrTxHqrikvaRB5HyPK6awk0xmRozIqN5GTEvUjcZzlqUtfXYlB4
uGkUKZJAR418/BudjFNtBZkYVqQyUgJ2uDy4LGZr4aYZ78L7z7+T54HfF/ou5MDusLtRh9/6cHGq
+STEQ0r4ozA6utwk3RytdwVhiDBo7ERLxhVgvCIm51aWOR1QbAgInJGHB2Chco1NcMld9l0/xwcI
5egCADSAli2uBifLCfEagmA59i/wWrvDC32neNKUEaAQo8xPWgrFFpM/jdh6VcQO9Nsl7yyHQwc3
hXNkMegfPnS1kjHSkpUzwmKuw3AHZuTc8Ll3deOp8Dw5HBLTurNAo0ajWGuomlyHGUYsnq4cdhA3
neAVHwGzQRvgM10ZKctoJgMtXI3snbJxhgKqqjZRgQv/mQz5JJB7A5kMHWnVTlqPL0KpJj10Mxaz
Fnsagq6WRcoeS64MrK5P/oTKUIIgFKaT5jZ1Y1a4kitdpQYH39FuMYPlN2vCqa77v6yAIlC58HCh
TkrVNir4MACyanyWSlUxz1m2Idn84tMs1GAV5rfDx9F9qEdzeuAbkKN/JTVovv0vKGbv3EenuQn5
NWGyKUV7GqQMAvpmooEvo2t5FnKVaOSp1AADxBev8TBVFTqP8EL6xGN5ZHv+6XShq1RqJlCX3pAi
1M9Ynq4EsJQjVMZXyddJh3lHNDJXZlSmwYO7L/cALC4+ur2cOrLxmLF4Z7Q+E8v2jQWg9ZIG0PzC
W+9rHvOGJc/8wYhMAGkSo8tGCTXTW0YMNYz+vdmngpT8Wq2FlscIISVSs+RizzSrJBQQvyKMMAnm
oYwqWrrolbl+dzpFrj5s+Et/2aCwyA5oZNeeTqnnxQ6SheUGah0orkt6W8KxTV8dQFXlcW2cejil
M7UgFfijYq3UPqYbNVWJXMgJi6K7qUOqCEpQS+9ERgCJbbQBdbn7rsX2rryI3kc7j7AvCiflyt1r
cUXVnl6uNl7cEMrfsQjFPjXpDRg4LN5Pg/XZneLHyrnXPf7/OSxqNHRJ5zLlu6+oEejWUUMrqN8h
dSb4N1A9zKG6kEhhKsUr6mHCEkCNkDoPMjuQanN10ohSHqO8y8hXHQzyToVvESvP3SXQVM0sdikl
v75oCaELUzsale/1YgU5xLoYwFlHwSkaLuBaCMdMZp2qPaHkJFenU7OmzB9YV6XW0YbVYzbp4LWA
LaAy2F2mDEGPNhVjW5hIGmpmGo5of26LJCBrqOPizHDwjP+Ca8iMYz2ZFRoimkXxb8Mfv0jAf+tj
pO9rvt9FTKINl7/bdfHPhVpmiBAz9K5FcbcHPaiAATAMITxvHpcBQpfv4WXw4rjUK94uB5HG8uDG
9b+0Hsu7z/DZvYbX8BE9KUt9BPsv9+IyvSBTJiG8EtL0u0D6jLuo3KBVM5mhHzlIwezSV6RVqZFK
kGCefANUj7F6ykqa0IzpIXBO9lBf0o+RNTvalRAkmVgXa4492jFseF8/+Dxaw5Rh4XPl0CkueOe+
ymc3SCRsnBzZp6L9xmO/O88u5S+hPvyCyhU4mshd4Hn8Ok0FIIqBHVN6T1G+cgD0iANEP5h0RTlU
xRkI94S7ASavbZwHKGkvZreHowTUxp+oIZGTqyiTcsV8yyjyIbzHSb9qF1c1jcaH5vJodcrWjOCg
z2LoNoRL7E2uh+2Z2aX9Vfp60jFiknHPRcbAr1FpCTebfrfsS5RyxCaqJ7UhLw1j1pGTVXCsDIHK
j/TQoDriplEA/YleHIpIsrB9ZOCU6lSVbppAQIr1XyUrYWh73RxwYRej/JSAJ75RANfIyKYpM6ZZ
yihDLlHCQP+nCSrN0Anz1pQ3iarCpBcxGgdDzuHeVVnues1C8TooOaTKSsxotjL9XYstLomIjhEV
UUZfa9CD/oShPoNup9HwRHIV6ysEShWnEcea7qk2fYo8PRlAc5KC5jg7CnwyhBNsO/827hC/AMMo
BaEV00rjJi3hFGYVd1jTRICr8jHyOXosTLwSqnOVlzMRgDQuufdmKWqHDFZs7KrbvCAhoARBvlXE
jQp8H0fC1+RWwK9zkf/GYZwlWeSj3QiBRocPnBI5JtSh15gRUvHwsd86P6ENSg2cwah0NppPLabO
yg+m7ALCBiK8i9WYhlYnrkZTTI6f3jwcX2rytfQeZrz14vHbkeQGE8lvaMOQ/ibqAW9nTACglce7
y1YEgcsFXGrDtkD3YIXXlsaCGjqInI82nRV5JW8ZCVBTaiutwpJeCMuPcskPLdtUlSU/1WALODzF
VW8yAE6kNarHzVKRioQRK3T+Mnlb9sgOltSbEJ9yLzWzJuCfPFGjp8XhecqDrz3ugLku+ZIAVwQJ
kucgehWHAWYHs5M3i5U7FQqiaca2HeN18oNuiMQeJfuIj6AdSuGpAT/whVIysxkZP6Bs2O92hxta
cTLwhBZXm89kVOQSNSAvQDxl82XoiK+4N1CUghARlA+JBFGhllr7IFp4lOMxva0/Nopp1Onl7K7P
TQNJubiIj+K0KlyOVD6cXprWhUYWrIqpd4Lfe7eVNyoh0r+VmMYVNVbeu9FSUQ5XpWVE8RLZkoa8
7ChsBZJlCfaYTnmjYMHGT5cPqWrnPGY9LSdMZ32aUk4CKXcqwDDTlSz+Bj9K81/vwvJhak858WCV
hTcrnldCHF2la0RVoq2KHk5I8v+6H5rCbW36ntpF5x1UYAPjjMgj4Z/lEoWY1PeUV4v/y8Io4dWD
N+ljQv1NzyT+aQTjaTdnT79O1kF4CkorK6pDx1HKLHoQUulVWqydPzb0+kNPfyh4HM0CBGEIgQBI
24qNT5k+8qviKj9MJsWhjpK/AfQHEGLtb3Ehv5302C0LWefaJgalErW5rzDu2U7JL/lJyd4rauUr
TyoCpXujUSMHSpak1MRLYUfcN1XAtfXOF7in2i0fyDg8guJwt3zPctHpTw6MKg0+Kp/RChe+E+s0
hIbJiTk4z45EcOh2/Q9RODl0QIKIqrmwd8EXMFzpvkaGqCVxSGhhf3KU6PzGhithZCLVpm6j3lde
EdAU0ux48nAZqPBgJn3xyGlDj/CERZmZcaVFltXXkVqOd1gcZqwmtWu0fBlVR1kyZ6N5mf87sVWC
WENQB/4qzGvXQiN3dyqv2hM25SPAXQ/lGug8TCkv0iRpmPChyViB3+kc9Xf5F5SL06i1dWRTMY93
F5z2xZvLbX+GYufSYwbuLYoa6bHxts0XYM+8/Yqk8/GiCAx6bXFRXhQX/HCYPi24qs79roJdMkyg
iFwQ9dDFUTJ9L76LZErqCcY5xF2+8zzYtVBrefAD/QWSSw0gsXrx9BYoaNDllr6sdHr7e1cZYhi8
QE1Xb76lmKW1Rec/aRQhiln2I3gdhvNC+/lxKIKCwvUckeM5RBfx+Xa4SVLTprsV57/xXq2fNDvu
XRof3Gn1qt8yoht8WtUyiaAqIvovuqORyY8lSiuAEUEwb1Eq16tREOw1p+UImCKi1TdyX+YZFKfY
FzAN/0TpmymHlad8DcXh2TS/o1IdorvAyZcvhuSlJb4c0vsPn0wVTa0o/YCUPTqGyqcJznxRK503
aseiD6VbpuplFO1J2gbSc/My5TlS7/+OkBubQKclWcLI4W+lTrhOkBALT4RMZmQ4QSbRkMaQxdl+
nEFWoEMq7m/rZctMakZh/R6f+jeWD7VQuQgddevPau6Wueg4utKibs2vs2whox+yUsz4s11CRwYv
Duoc7acv4BtpkJ2yALS+pAwAR9wYxgNQ+QXY+781lXXrsEE1aAzTgs5sU7SeGa5n99lliuf8vJsl
X7upCWWmNp9uKW56N3UfdJeYQxouMdj0JunwEn7geYk5VYVmJjaLqLc65GHtqJRRRpcuJkrN7ms0
Mck2Rr9BMvz0zu42fNEdhO6CyC7gWrXe3qeb97bM472HfYFkMjxP8+MdnVOQNe4ky3N4WFkB6c3F
J7KWtPpooyMeKL2U6SItPL7wBufVKygjU29vSYOg0d48YX7tax+1CP8R3zkH7xbvBlW6mFnAaMCy
+xAdbvo7HnrZzsMjxvjCpj/28/U5+hTvRrLMtTP0bB+cqQbbUBbxbtHtxfs1nitSS84xePvzqTXM
DGF43Lo7+iI9gywcwDRBpv1K6JPSa7txDgLzuX7b9Z4byl4BaA9U9NJ+blgaa6coeSWST6nXq5gi
BVSVwpLc7+5dw3w1ikMKH9zs8ELYQWBTf4ZYJJ+2UljF1PHXLdDwe+XO06v0Kr7aOBdJr5bbmQBd
GXo5u1UaUxBvOd/4FrAl9GjD13uiZEoesl/ofRrfVqWFsfgNYUZG79qDJtCvQbZ5bb7qpea5T7Dl
bac5O1k+W3u67Dz7yeDrPwd7O5kUxg93Hn/i0+CxBo4YYITDX8OCwp4bn7wsdKp5/bgy4i9j7YgK
5//t5kQNQqCU3ZSzoJj16J7bFS9mN9Ehh0muVxrCE29OvHxYGBRZuWcXeY3GNqQboctMIp199RIK
UDza5CDlgf0su/c2SkqXTtXlTtM+ol7tbRAQOQ6+9R06bZcBdRjPVtmzGu9oHvCMd/jzkuacVh/1
I0CRw8aSpf3us3VQ86lf50RDkin7Du1PZoX2b0z3cT8ZV6M8Pa2OjZJ7Ile6YzZZdZoW0sFdhzZb
WoRQwFIcfiJl9RHh90miNJ7rH3ZG7r7AMFD12ZmMwEXTksqOLV1Is4v5urpWr+gtexsgEf9ExdGH
nFFxpJioRJvvUZow+LIjpLvCYUqN9mF6QH03TcVjWJk6Kh5JeQtzahvzqFvwatWQlMsUgF3ZgOhH
gVDTLSg93N30Bf1utJsWR1lW3wdhYEsFMb1b79IrNJVVkpzsrpcM5kGmWw0O8M9TxEHuszbKcl/x
WR4aXrlxhd8oStfcVatF868rOmGZrxLcyM06493biFD5YuFSo7ekByKceAk+cpWAW3M6iVHp0Ur+
bi0VOFGSbHokfHxtSDvauf1QXIzE7r6PlNJMQ+FMndB33YY6tiYoVJ6MDBUxIaSxLCxGk54iNooJ
iGdkheXRj7y+UpmqU1///bH/1RzJjEp7heIcDnEW+Ko9uoVge6BfI0z2brGfqR/jY9di+19lVzhm
wx+5pg3OoSEu/8sK3iio1KEanljewd6Tu5MeIvippCNFHHJ19LtKg/uiQEkACZytrObRvbWO1Eqz
7dGMTNCnfH2hnnKelY/ZTZ59qy4/4dMSL2vjnQLtfNoBPyLds7NqG5s35L2JdZsmtFII4UswYxLC
PUw40lJ/O/Lbc7f/rO0aVfe5fi1P8IjWFbKZPzq1Jb1P+0PT8E9Y3JHHwifoXODJWwMr/GKWKRLs
773bILuoBpsZxhfP4Lja9I+deYB22PREA+sK1uxFrrTA7vWeQgq4dk4ttSkuUu8rvTTB+ihBgRyz
SMTzMpCYUAagPM5ExSDSlNG9xAc1QZUmI9yg0Y7kQ2pzhNALCf8gkrAbaDOFYaBgWmAd+qbcijiD
s5mh0F+uqDgGxBng1rLQJM2Mb8t4/nwwRrVtTyDB6pU40MoEC4eVJ6MiVrXZ0JfGXZuoMrsV4F9I
G7jWepbpcg81nBOll0+bIlepoF3bu+mTZozl+uNlk+clbRvySfB9OB1u5MUIjV9J37IMgvK9fkU4
Yr33zrnWL++wm5+iBMY0RVnIfZDgKxCFv1FmpuEMKP6RlnjCCO74QIcHPYSK7rk6oU4jR8/nFo5q
jvlN+5iyXagsk1fj9LJ3LNC8c0X5yaZp8OXSowQ+n0UyqDA5/PHK5HBw8m15nJ9hhQpRZhkqAy+f
c3+PKD+hGgNmUD1DM8NLiwX68OleOacEomxsINxVHpqNt9Y+LK9/RNwvFrQqSmgQRLN09VUp1P9L
OyPdumZRqA+J6j1kDySRoj+nnolszYMKX01honLmiAJv9GFm77bVyk3nBqXWUiFew0MVzEO4Uot7
ZDRmnzlNluZt4Ww0/pr9lj8KT4A+4//oEiIsllFoxpKQ2fZ2fol190ehl0i4RLBb/g4QB4XtCS0t
hZYEiO4xNik/9QspGNKjVWOyxbFOQ5ueCe23gD2KpKR/98DGoQnIgAiWgMfHUn05YmvpJwVekqdL
90btkdopM/Q/3VLle4r2Q7rlQn9NaxpGYEsjaPqwFrGFUnqj5bB3QYl9T3ftYqfapqNm/7y2gsrf
b/AbPKbP9c6nZ963cV/kYKDJ3atMvph9+SBFtpENwdWme+882gnNxS/1Uq/ibVvZ1ngKWOueW5TH
O9OGv0KU6eGViIXTnDrYy7jUUCqOrNXNfdfHPusT8bRAQAKiCjVEYLuLjb0gLTB9uEJ6qIbge6qu
VqwtEZgyiZ9LM2MLD9bLBTVpeStpD3yk+91zGNtWC/ACNINGYl2xXm/eZngZbzqbTpowFx9WJBAk
xvx8T/9n0TpdjGsdSoQZTmadGtVxrok7w7bH1hffS87uWKqhKnaHCU3pF/3SndKrff12roCyDpon
2PQE7EPA/y1QBlaxW2rslcPh9yY3oZuYBJonIEUq0khMsgJ8FugHgD2dHZqaYLZoD9BB6EBGw791
qjB3qNV6QphiAl1rCAxsEXzFxSNVuSwRPqK5LIBd+F+GERGMhcgQB+0DveUGmIcMX+p5YRs4TB6b
GahZqFqBsv3sv2c/DIMOkBabhgCgKf9VRaRaPheUz1QapTWY/Gl2pmtOE/0zvQ3ZxVl1+E8Yhzu3
R/kRzQeQTD5fNw1EkISieDqpD6gFgR3PsiwV+5skVUyiigQMplM042SaTFUcIEkkaUS+YT2qWY1Q
zzcaHsV2wTT4KLbztY8LJ4l6BpQ/fMEOPM/PN0j7eE92lg9EGfhjTdZSL6ILSDwD90tLFzXg1A3Q
Hbi1X2gxi7gycchtuPdmBaHHkv32iIKoHEFtHV2Grzd3y4SwX3dn00AAjWl8hWx74ww3pJU2IeWa
0GTywEiE4GCkwr3fqEtDnKEWBSKRayHqO0PBxsVK6cyg3gELCg+EKFi/wElL6IJbdW/Q/mmpQn4C
YRKKaPCY8Pk1ehTMcNoCLnN1QEubxsL1D4pPUDJqUabzrb+dq5NrUHJIM9IfCM2rjVKevaLABiqP
PpNtCsWJB6aX6YtiLTYehB75FO4auhq1KUECG2PGzdk5+8X3nT3UotQ4btrjp/Oxuxd77p3BkHl1
+wn5fccatKu0G0lIML/QGxo/7B+L7kpa/kUTiy+CRFXw8ktjU7+D7+6dckoghvif5QuL35CicRVr
gFQaoOTFBRPkqpabTrFV6lYdi0EV+UOJ7VRaUquXHs4Qa2RYZ+qjnSMN1btSAPNy8EzAnrddynQG
Kt8uka77wcVEh+0FZR6OH9uWPIqdMy0zTfUuNFWE0ABkaJf4SeX29Rc1R+MLw2JxQYjI8Mw7kZ+U
iCmbc3A7l+g61Zaa84LMJYI7lW+5R5x5uOeqUR0CFaUe4GUyDAyL0/1giqrYfbLDUE+qeIRANzwB
nwATdaq9GTGFmeS/pLWm0oEz4/6hvuCJfgtcTByYarto+9XaeEWq2BlXuaw3L5I7BahKtl3qX5Qk
oAZWC4bB1SkjdTNdFziXH8dQxbBIx3HBQ9qMrdE7G4unhwmGoQBPU/W6on2nw75v3GIVLKuE/tN8
xRhQ2mCTBYHutKOh9n4mUwqPfd/PNYUI5sYicyoIFikQRwtyIVW75p4BSQ5OA7Hs5HqBgozzQ8QR
aWD+7sjPhWqjXNHdVhl80S2daAz4DL8gT2/yZLdAxqrko5PksK+KnyPbwc46QiH1g0Ks0qACji7R
A9HpH2Hyy2ysasym/5N1Fmz3iQQ2Qb/vZ9C1sOCDbd1XfITggJB9B7Zu55qnPa2o+TRPcSWQz+Fc
SI6eHLIK0E3oIRaLHiWrlxPsi4N+bEq/KY65kJIhAOSQOHgPn40vV7eF9MhZxz15oTMmLJcIDYnj
3scstt+Na1tYqFI5ejVYOj8pmmDeuWlsgeZlXQs5U6PjOjy8boyiImQyYoAWbk9bu3hq8mVABR7r
tcc0hRdD58Ew0GBVA0WuMpY11sDknBjsvm4tpYO7a1m9nz7BKTYuTFVVYNE0Ek4SgR9iNQccMV7i
XWlE+qHfsBOrIkXrCOgeQ7G6i1IAxM/WpcwGtn/naMPTpyryF/T77xwYKalpyfPnZJT/iEyZRA/j
iMvuKUvCwNF2OOqBZVHxgPdHYM05F4BGYDwIqqJxO+IvuFFUQ2aJvov0rQA/IXkqPJeAWOkCQgoa
DfEWW8SlJTGXZ3uiWyrr5kXgAELNjSb6av6QghAd+Mqr6XHOc35ssGxElFvQDxBnTeOAag7vN+H6
OANMbBHnVBX/B9XzCW6EqaURo20fZhsGgs6IVC5bHeaU8WNQ8B34WWuE9qEMVeL0FIpo8SScbkYp
iYwdE+3w27I9+QnT9o822UhZvD056kCjnjiM4z1Vc5rFSh6Ji8e2yL6ng0ov/F5FKOoK96Cn+D4U
H4KB5RHLwxRtwkI4UoRj5L/osKC0GUP1p26GqopMm5GJl07wwnP1fA2w9mlNxgchqdYilDFejPtD
1YT8CHUvTLFVggRpEojLjNAcL1S89V1o86fkgs2Hu6pPZ5nynUFbSuBAvg1Xy6UrdhYNJkfQ8FyA
06KTQ98IdeRSFk+bozY65S+exBZK79MNDyAERFcaD5QtUIC9DY+U06qbon6vsm9hDsjCUjuhv+8i
OmC/qLulGTZ/3oCXztdnyu0JgBQNhWrAqDcgPbiWgnT6mcoapG5TFmg5VfBUFiHvzuTqiceUkJES
Qob2APFpBtUCEk98xzXlUD6JZYNefUs6+1aXHhyYXFV+Jb15gFxyT+yYa+deRInqh/gWbAmCdNPo
5LjKAHDzpE0fISZjmA2Q81yxTgXXGR5CqUmi6dguFpk61w+mqdD8rk69TBaC87NzG0je9AxT4QZR
Mj16oH7ehkXX2E3es8OSVtBKvZjcgOjL6XUW4LDgFIt2qnlaYmR1aOjEqHiG+6Z0RT4tUgfKB4gu
ZRkkTZoWSJswUxEIUWoD9SPGmUbV7Bh/5ZOpbtUUlrstzpi4GpqJ8sV0e8XiAEmCO4DSASGdbrra
d+KpoRXye1FXIwnfffge7UMKtQsIjZzo0a72V6rd1h3f0N0aPSi0ft/4A6GmhqbspaVSmpt/4auy
PBo9kPOCPrs/U/hemDzyteuaxnlILIWvJhsnYFPESkwZcMocJvXHOKm/xv9H03ktKc4sQfiJFIE3
t/IGBEKYgRsCFiu8N09/vhT/We0wMwwIme7qMplZ4OVYLSVl9Fj+VpVvtCcsinDvkTci33ZDgUa4
MS2gpCLL893ktEaWglIi2Hqp+lK/8/Pb1OBu1RrOITkkek4bQHVWKJZf93OhVnBIztClrp1P+4jP
SOXwevMgNq2tCgEX84g0WefoApndmKW1de+w/lBjq1OdSKgnktEcfTZBhhSLuf9HD2W1Dnv1qBcS
/VQGIDeuPHW7Wnr2219DX2ZEvOJq69ZTslFWSkrysjCkNKlEUXMBiA42pq+qmtTgAeSAR5dqPNtv
kmnhzstLlOyUalljezSCsjFpF2b9L5klsT9kl1wK8ZTfZebbE/E9UEztywTMKdGqwo0kx9ZkEZOd
kqWiJC0CHyly+qb25ASsyX+/3XrnQ7oP9G6DdQT4onCPNBv4paWRVhYCIF8oCBjqUtE70d2IKkjN
o2mDOSuYQz0PNcP6NxdM/uFE4dlMh+Szw4WKKPlVIDhQyVqBPBZXQAJaFHgtDIIdzQVZ4fUvlqMb
LWhQW6mQIEWTjHeQAmMpIVknBjloLqS+FUOJuvxy1ubQFv6FhaM7l4LInCBMoqllXjBRBKakBeb9
Yo6wGTgGwhEp56BFfYWQE2P8qzQsKyS2DrMExgNtSXzXpcx/2db909JCrE1OjpUa1gvNaSha4tY+
XHxEc7Th8mpdU2BD8wQ5mS/+smXJFB+e1T6mXMdcJS/wce/OnkPBXSIYmM2utCks5gm5m+Xh6gY3
2uGUXYl/siByOjtrROkejh8e8XhGCYYFsWhNzQ9hDpx/M/AM7+Ua3inYEn2doyp+b8E18H3L/otA
/+N+7Ots03s7MXkIxsZSGIit5f0jUxEPBim+eozsIpOKDcJug/CtQqMa4Z/iEZN62b36pTFi6B6I
xlk8ox3OIKbdmGRefuUg9UuZttbt/byZI/claNvsUbQSVxLCWRiouaxGYUmQZIZqDwTvCLHSMd3L
ZoMwTFP/akqgV/hehLm6NZsrnvOK+I5Tj7ePl84P3wR4goANSw4AJMxscDYdIYV53db7gfQRXUNe
iI4k9Pt2n5gl+9TOaW5wvcRb9kZPazSidukQb21b/PRx2buQ197ypzyr9AEBPV6xjFl1/qtMChj3
yjPc+Ji5p6qylsHaq2gemCKZhXdwLvVEALzaKAcN98emW2rmqluwdzjtWn1nP59ru7D49s5+MX5k
RBsfYn6MJz4Y24ks1A89RwXL203keqv2STqd7us4wih1CXYAAEHYhh+An0bmYPtJV2EpqQweQlEC
Pm0oMCBqtQnWVxg8DWpx2DVBJ0543BJzJXebm5xvS+ZHa5PIAY01p6pFKg8UcAR/JWXlTlTVu4NE
VGJY5aAX1dhZhV+0RCnbfHTFDPqtk0r7lxHukVsjV0ZgUMU/pCsmHCxgBlGE1oAIWE/5SV/a9Ezz
6e2wBqjT49KpXqPSPKX/wux59wuzU68wLJJm6d3i8pOuIt/WFTm/D/qIJ5po0XearqbiF13i9dFG
zmtbapeOSC8IE4lzSGC89h8zSKey1eRk6NohJKK8Fy3fiKH2QNFCTbrxdYlrIXo9Emp8w1fCIbrE
HIp+VpB1R9RG2SIoa70OqycHqoU816pDG5NX7Ls3EDe4X8hqUmLWV5OkDmV2iE/Cwco3ldlXC+uf
ROOzhbaOxHK01qt3W5m7cUaKkk0NtOXAybU0/uFaPlulg70B5MtnVVaCGKjntY6P3bBdmVDxr7Q/
JQlCzHCg+YcMvQ5EqwRCXEStM8QaybVTdWr+Awzyh8oOlChOHaWjzVayY9uCfyv4zXu478OgrX7j
e9OjJeal4G+M2bnp1YgHSuH6baPucrq5r1PUKHpXIzy/o+s7Mm7O/hag/XKqNcwTCXc0Di/t9z28
790L0de0s6fscg9fWUD/+hP9O4/ephH8XV52oWq+91Z5bTfvEtw9sXIsLmfniD9nX9tkDt2Ge0iN
MdzXyRrE1NsskWHBMSRRXUCl9WqYu8z6XK09q8zHmtYtpIVQ43yAmcHsf83yTtCbInJ1MN8KZIUi
CvhEdwe78dGxTj/WtWxtoJkj+krVtFM1gjVmFQL9LS21SF64RQps5FOcc/s12qbHwcroXubNfrl/
/islxe4lasTF7gtMfP8y2nuNeE39uVtdVBc8V7taD/r3IhHA/7WJHElx3OzuvetySzUXv3brNtbm
gX5CBH+4+0erfJYgW2HSwKX5V04Pq2a675P9RvloVUT56TW7xDQnxUX7zCqrXa+Jgejv/DXuYIFi
AIxa1GApnXVLMwrM1/4ULBUFUaQWzlYVDx2GUPqOPo9O+eQ/K8H242W1cH1yH2SHYODs0fixajvr
VnL2BJMII9GI4mU2FuuSe966u6dTJ1pE6IqA7U51BuaQVWm9FgXSt1Pz2LCeqBsU7ebFLRGPFqLa
FqlHFBXtZ0YBwOiVH93DJyxcBq9PmK1bjVewP7aru87mmBSP7X3JqlaDyqVVQxqUPNemVTmOyizk
B38zDW41d3rpXu8OEnnlqw3DezcDgvJ3Bri4eqAn9VcJ10argIdxiqpBNTM3zj6E+e0Y4cm9uPXg
TPx36j0RAD7Rru3m19pUeJjAuxgnw26Gd6/Z37dOIBLurUayYUqhC0/QVEnuaMwcMBAPTEozOndu
g0v7goSyWpWfeI32cHLKAbW9gLAbKqUq2AeKEGRQ8PYE2MmcnXsZZV4p+SIkRNoB13Ib0WzAyeiC
vE2ntDeABIwZgR41LOBf3N2TXwjVtKYgin7Wr/4jUYDilJ959RQyANMf7Zv03d0EF/K8WfvKPbeB
hT/NZlrulNpGVIl38037NPqOL6PquDw2fIAG/W83axHiO4/2DXzHBu/m5eLjdA/EJzUJc1udd1r0
n6PqAUVMs9g7ASleHP7OH7NKam5vvj9mhWwAi0ARbW2zQPaHuZx8yPCd7ArdWh9rxL7R2Xp2C4SD
gOYoxm/tEz1VQEnfXIS5CUh34Zd6/y0sb5Eis2l63vrUreJdk+bEuuleuoeuMaY6up497Syz64Bb
Lov1YgO4pmHte89eqY057H9m5+5l9uxcR+tk92zvixbYxXOH1SyX/kV8rD6l0Mtsf/9bDyvt7/i7
fKXN9N5vxO/MbPjvmYFuAX0vLCOsdl6zZlBzywFtL+mFsU/ONkpyYDjCc3s9QwR2FwGx+n9NLM92
hNPxFTAJQnT3G5OxyqdtW41CkjWxn+3dMf4W00eWbJ7OuYwMXZLVW0f8dcjyRrSj+hJ+/G2H1Dyt
UDGGaA1MLfJBKuOrkK/Wg7+uR9LL4fm+2nHKIyFTjEpGuZMripFPp6meIN3qo5jzrwQOOHurdJXk
qwFespxzSYz8GrRcfCHutU+1ft7QaE6l8711mdObPELAFeGBDHnZDbEBrXCBTdMf0np7V+s7OLgH
V8IBO/fs0bWFPt5MOTodRhIh0Qs3oF4KpGWVOEZemGQwID/5oZl5cAt38zXaPczaqL6skRxeWx/i
x51pULIYYSVJOw+Rrqsz2ilnLGpLTFe5RYQ6PVtSHz7b93rYKLmlql1q2CQxKEZirqkXfJw7jVSo
HJLOAXYDsYhIHoLBqo7iERAJIDGDL2Z2kZ2scwUdUesOqBwE7M68ovn6tkqGtaeuvMBdD5pk9R82
DhjWlP47hWV9vl6b76Z3L1vFmp8ROS+uL6tSdF7g0mHCwH8dPToN0r5Fq1m1GhPm6wtRiJIJhhGU
ZW12m1EXO5BMI8P9NotEI0AiyKkZ5gHDOyqiL007s08IDOvWOSKncjMfnS0p6rJppBma0sAVT3b1
2GKhYtQSbX7C8vg034TX9t4vVsw9jvoEV4Zq/BedidmHnngoR1QRsDh1tn8FAo7BaWPWZwbeMvW/
itmYF0bvl1nBor0XjWXWv3zyBfZlvomKaPEHdvyM32ZPmzbX9ElKYLQ7mtfkW9E1O+nUTezw08Ae
ODdYRpnTKFiPqcVK96/JnqnD5M1LL+B3UvLtVP1OlPjm0ySTGl9l2BzdJq8L+ozbj3kpmJeLw53Y
JLeovLfu7BnJhTVi1NabwIFSKjxl7l7RnMK6IztHWhcqEx4tI1BCJaQsXm/rhFpt2Spzz3sNbh/X
82rdb/aNNCgarFS04gKLxKhw87FlzXY12Q5e3VvrHF9Dg2IQeI/RvvPt78eoWIJ4HJb9a+eLMWod
gm1Q6e68y8AoEivtUGR5tc8dsH1/tNmMD4PDoITisOEdAmPQ4GrZ5eRJzLcwetsBSTDn/nS3yXPe
nJzjXXAGQI2XST7v79oB0EVOyf90p3+HKRXBW2vbQse5YBWh3vaJwTYNRgStiA9ry2AOUSNF4hpg
Vp9xeWwZnQZ3W2KJ+LrDCjElCenJ7W1dF2uCXVrKDp6QgYvWrWi9CuaXpg3eOdyH7/YWwfZycHWj
uwtbpfXGOB5IHaRIAQO4BLg83Hln5wZLKKz8K3Sm/UdmV14onJskwViFCc0n29FudALWZ7sIg/Ze
s8rwTnGAMy2YfRDWXZLzLYAhgEAgwgGuGRSCYlIYX/ftyq3zHD2YjQA3zBc6VEiyt4pBkYRHn/E7
bSudimr/Y5RN9svtSjLtON4n5DguS7SIAfQ2hke8SHIO5B5wA580NSwLWVNZm8zNfRvX6oDe5QRH
DO8q65cS/n6uWm8Sz1cgIO/WNkH4nUl+tOoHpgzownP3MPlKEf80qNMkkL03ZnAgmbDJ/WPSJ2U7
NQ+o4GysKwAOVACLoBfdLUPPO+zs49l/DArAx8tR/eJkZade8wrVBHfm2L9uvHXNRfyGMy15uDOt
78vat48XzCIzvOkfcfGz/hGPj0U5KscP9ww7Hdg+VQqUuyDL04HNq9jnKBuxQBtLBnJ3P/quzWr8
7X0WYB18MH7zMsMpImievizm3bnz7ExDMohBCejvmcUiMFJqtMGlffCBIZIuQTPHcGpXF0zKujcl
5H1z/z82/vWaWdW+90/xK6y0EWGmUcqeRrLGqBg9R9NFZQygrNYtkVJnSM7XF1CJnrF8joBTvRk/
7wWW+g4GAqXI2X0LfrjA+oQUMbn1VFYtvtysLCw7mbPu7NuZd4oQ2bSrfXwguFH7gKJIQPev7mlA
GxdSTd/OIcrazWATHsN9sk6N4BGxooWA0KxskCHW+Yo27be76dMcvl82T34GtPYV16NjyvRHVAjG
D61pS3ETR+AVVfx7fE6+4Hgv2FTDxXEvxd8OMJWW4QI+j69A/Dv7QRm4ZgmIvXAECvhKHmtnyJro
VNzBdXn1NtHebwYgWKMDi7EHdjo4xMa/Cqe7OnZxC9Nqi8xwtcVMoCYHrxb04d2t2t8xZ+CcvWO7
iPdBy2RSy6ew3FKOmLIQ5SDhF1icKKU9+WT8Tu4dQXfMHQxPA9S/R2cALiRb0WHftsohvSICI8z8
K2BSI95C3rtQ+6SNBLgS58ALXq17ck6e8aX7Zc7N6D6xjxrdZvyN1t6l9ZxNN3aFJPa/LUtd8g3B
GHeriBsxoMaXwXa525HNf0a17rpdBF98aGIep+60VWcH6KMzdYp3Fja6jNy779YNDb6Khyyi/fE3
bVQnk9IEvenk6uKv/u1It9K6hkqyfOomxheicQcKZGcdToMakofV6N7ZRecFCIBhsQXWs/W0y/3S
pJKo3WUWNJyX3+iVgW7XPCFKKZoznGc7xEg+7a8PhBqWfTnZD4tec3BEDWde71WxySwPRu89Aiia
bLkZm4X6jRFgV/+9oUDUoUW/YLpAmG5Xxsas6rBY9GpjILlwrBFJATBLwuLbf4Od8Fl5SU8AQXvC
+i4hOYtKavHvtbqw2g5ZzdZYsoc5nZW7jXgas8o/IqN/bGdvi5gWkVJueZPTvJCsKbvHVqXd7Ff7
qNEGcC4iaKDUYICtu4UeAU17n1zcilu2Sq2SLz062iNHbxgprx6CtC7xYliJC37DrTIQmiETi5pi
uXOJUCEJN8m+fYiOrWm7EW879cx8jkGQdAvtw4Qz+wwOSXFUpoUWP9BNrk2VJzz6QCYDQdQbgDpZ
WgbQVqkzoCSGgIW/bl9HkKrg6JNyOQJMaizQ80AenuR9F7Aw4AuY4mASgL/SvAB/De9w8Jrz2YDu
h7VkS1GiMGzAGoKackp0yxmsE9UvOST1ttMq3r4M8B+ucxbrv3pSTxodAyhnJd3C7qoyPqdu1fsC
93ij2b2PcC79LUYTYmuH8Q+P4UCjJQO5L7xJGt756tZeQQa5/o/MgVOEHldJGnArgAa7R+huVDXd
mnNhYeQWNpLDkLZ7gNKrnSzYBJ8ciyLO7Y6KDnV78mpQB0gyYp0zhK8ICEmi0oB6UAsMuKuUw2p2
1fkCbKkA/2jwCL3Pqp6cBngOQib4qPgY1FEmJ3gFpLlIaK0btpqMPCXBe1sB6MLHOszvL6vm7Glg
tsc+ffwbGbuijzkC6dZILg494tuv0PCrqZFehvBX6F7zjT7d4/wA0vXcr7VvNLmgyrezb0t8JQpt
5RiCgdOM8aMuy2vKBKRXcTOzbg8bE56N9+PSLPs7p1QW1+ZjwkPZ56SOFNxG2bzQrbXuYSE9rj6d
Rr/QvdMuwSvH8pfqSZO2E7SsSOU3EZ195/sGPdoQZDNL8DlBE/hNMNG3GYwYXMVPskcmlSAF+XEM
D8XezouSwtk6gDrJgqvBUYclKooIYmFv7fvHBjB/8y9QokgMZPb9AW6UYAFvqlpHTqffQMWI5YlU
KYbXy+KXvSaBhhvBFR3fjtaBOhWs+wddplDhy5MeLGccpIhhRRJOQZHLPgY8g7tztartI9rN/StC
mtytyTk9goV/dl+zaVJPy1e//EfMqMrjjuIR7eZpwYNzTB2dEIzDKJuXvzumtrefNa0XSxOrMx5Z
Zj+LzhaHHHe1ACUlKH7tKlOQuOhuXoi8UtqWqcIXMT/unayMg3Zp30dnSs2j6ohCWH1E2bPDG+oR
CYrJY7Lr0Yo2feXNggGjeutRffxJ1jElI/DNfNZ3RKmVec7nlMafP65gEXrAKXhAtWi4RkibUfsE
Jc05xpu41vmGRfDSuNj4zluyVCBaJnLA4leXt37DOx0Brp1GUPZqnWnrGZ4jxlur5H7cbRv6RPxq
r+mnNHWf0cmrRmewTNvgQqP27eDIgEAqgX42tEaDXhCp+x8woYA4xqqkN7vQekL+2FBxd6re5d8d
l8HwbhX7s/Zr4zeTtWE+QGMg6wH2StU+bMaT8A4TUPU+rU1cWWA3bsvderRpTnDJbqS8KG38Axk6
2a7wxEiYR5fJafKZnBfVsvVGFJwQG47mw/wwI6uxAa0P+AD9KsCvN6E6emRJn1e7hlIK0DbyIXS3
pEgbXGX5y/+u/8g1GHJAL1VvQ5BN0q9zH+wx6rs57riLp17+l3UfCVdmdfpItfAbPAbv+TtqMAMY
M/iTREqjA+2dtl4BzV+UGOqs88V4M3v8fbq7gRDn3A1WHEbhYdlgqbyN79E6oSrapbcOIQFD19kE
HYmM9MR57c/RvogiKAOJcgHA5+ECUKyDWf7rRDiZC6NX9Omg1R82bUp1i4RXiYYg8TWUFARRgH+A
IuJCiQe6tc/n4sb0qbNQaREUXkoYfWqJ+Wsn0qUVOZzsEDhKwJ59YKMqIZxMuz2EvAPZQVqlKH1K
XBAkCrodjH9XhUZ4yvz70Y6TRJ8uyQxORwBNnRHIZwqoEnRIFpDTh5zNCRUgaMjiGkgS64AYSJKk
AwpU6KmKIb/ilbnOCO8UNFkVylwfCGY9EipIsbEXRCVUaxXkUwfF0sWjPpM8AJuaqUpACJUBDoL/
OR5WuqpNqyesD38IOm12NGmzF4pleteb44nutsSHD3wUVw03HW0R0KWdOa0+/wDi0ByCIjAfS7UJ
ojbUj34Ov6YWCoxIF6Wps6ZyPOeFwRAp4ws3lgurJA9C4sGSo+D9kzYgTUEy0EAFh8QVDlq1zthp
jcVDX0I9V2KGolveWoI2OpTk+APAXJv9qoD2u8RzsmmUFtQMNyeL88m/ijU08ZBPzy+5/q4KrcBk
v+13rXq95b/eMr+p82W3++OP9VFm6IpRjq4jMkgUZnNN5EdbfO83rQpVxIS3H4OyRueuQmc6LnWL
PoiStW/NUu5iOgb1iCAx9T4VFJeUV8dxGqb4Q0nBjJueTk9YbTryhR8TNXyvK4A1Ejxlr7W1Rl3w
xdBfxTMvYdMoLf4fmTnNiRwajEKclCMV6H5bFcyVeoZL9kYiXBKDEJLxh08SwIjRyLgWkr7/UwWY
62ZO5u2JmqOrBxrYWaGBCAh6E5VtjsggSMwQB4BQB1hue+GnIfXQqZlK/neRz7Od6YfKqFEm9Rc1
x3D/G+oMdobFxqI3JrNUCb0/RoW2Sd71BIYQYE4aOA0k+CBB4QQh0QWleF6pWyaYHWAP1bKLJrca
QJhX54bzR23snFH0Uy3tc7yCwfF//huNnBy/Mtc1vHiljIfsABQl9h8x6ujhHmlGcovR14C2j9iR
5sLyv9uq0nOX7t0XmzQD408jAHIs4AVBdnuSJPH+vanFP2zSdTxFCgjlBe1EL9VQEzqCc1BJH1CS
1QVJ+rGnGtoqRFPo5gq88o0cZQh+n798rdYo17L0BE0VZhdxAB2X5wDuV9dMDZ7ZbIbIS5pyyTid
4U8HEicGXuXZpzehJ03hctx0KsGbjENwjXBd+aKsQlIdlK1gUjmZkGBI0CYBT9W4/ISy3mUAztch
UgLGj3sCrKYoFXWol6oUnxtY4TORBpCaXSg1xysA9ByNGhVJpgk2J/U7FXGlxCMV441Vh5apFlR4
JLEgTOBICRl/4FLB2n4At/mNeyUkGg2JdIOBTc4BLmLEyFkBkEAVJbeMuq3MUARRej1MGC8ALYqb
RLpGYAp2oz1zjzWsUVuaA5vCbKHygyWb9BlOmFINIn59u+gt9QMEMgV2IVnHiKfpbVuKpDmJYK5P
E2BPtBLtdT6fQ0DrLz3UHJivNDA0sVTMdpmG8cuOR60R01iqICK28vTVMSYS3hiVw2II/IB3tUbO
LGzFyHAsEYPhtgNGjrmpYTqgEd6U4UCXTDsEVjH72OSoi07NVRPX2HLGb+ftQPKYFWzGDOk3sB5v
q9kmpHbMEt3Zg2f4DKcQbiv2t1fBub+5eqzY6MHV7P2o2Nt6V/8afXH8gtqitigSvTA6UAaLBIoD
O+c0e/jcjBMPl1XiiwfvuAVrITTvpkNC8YJK6wYu2He0nYBSRoR7zzAAQeUSfTIwSiQFEA0Wr5ox
QuRRHEn/sOgj4QCiSvUoJD7Jlp+SEyPoTbsyIAPGiJZ5DBykCpaSPJBBw3GE1VqgD9iPEqrS/TYC
5AbuStgrSReooF+mFi/g04WqNEqf+G1bn9ao/enwRBGnT5hH/mx8HP+gAALXAcjldqo91E+bH+w/
eEjy44CJ2qzvSQPynl86mDd/xY9JpDEiLaYAVZQePnMNKEv3RdTTxVqfRzuvMlanOabduDLWb3rU
vLtHUp3E2buOtoPtABBIT11OKtgvfqx18ZG2g+vo6fPUjtiQGlcDz2rj7gbi1CBbzW+1HEfNjhzy
nLUxXrzSr+40uNPEI9gN+K0OATyHkp+Z18qrLMkNEmoeeQEObj7pGxIJ9rwpnAre3atAxhztlgQO
fA4WAMlLftIA+P+q0+jWXuyNeNuvdZFtGzV7G/mABopSRkwAwSHF+hwOusvB4SNmPLcbNIlSiIUa
WByUDVHufGMYgz7yNAj3jloVHHsWyc2w2WaWyNSpf5RWTf4tuUbUQPz7fDfgIvmHnAUgSX/tTCrT
EkvBBvRwIpZ5C3uG6xT+NGnIHKp/WB6WZK+FtHkjiZwvCLhyoo4IUP/zCk94OPzFyVcmZ7kE5SMX
7mAFiOAg5WLygRsy7+oJz8XlLHURdGhTHnuGkNjyHqHg5MsP6OoTOucn1gF8TwSO+A26hD7s56gx
emBL5J0iOAq+Qw7HMp0mclWFXDmgHarV6uhipgTYljg3UQ3fwAQRvDO9fn6M5MgOcQcPDqfl7EjA
D+/JDDqTOT/K1Qr6fSw14SLijLxHKYE5umwngGPsEPVCgPZ9xN/lO2BkhaLVMpm5AKr6E+B8+p97
aLnFnXeCKbzn2+pZ2ZoHusGlW/vc3rr0lECKyZYgE/nFs7Xr/CpwhdG2c2x/7uZReeS1K/3xbNlE
efi3qTB381/UEw17pTrhxyRR650tfWnbgXvYulvepjfohS+o0JlV76/veS0yo7T+cy5EWlZQ8Vbn
Dqbw6mk3IFELM74n62T4+ip5axh9ZLuoZDsnZzFFiUgw9z1chpelxjzHPxLNNACB84dw+iG6Z3yO
WmuUyMte6B6rL/5IgGG4xe52ZJCKqaOvXuVLfGfVL+XslPuGW+3XnJqzG32I+ReNvJy5oZx55oXT
2bsL0SrnWit+udttpIjREtOem1Q9WdnlY8lHYkvvVnpLM3OARAlOQNEBVVdCoCm15HGukr+n61Ox
NAk08GrquGztv/aQ6I3nVtQfcuKkLFdHTG0cY61xwutrw43Le0DjLsOpMocq8dLZg7VRwl7yA2sU
x4Fycnm1K+RlhV6X9CglTUvcLHqxkn/e9iRpLKaWNjr5wLyCS8B3QfPBRrg0DzsiftEkp/Vwyv+E
2sSHD3/HQhK1DmJoN5MymfrobGdv94yk5LmVJ7pIw6DQ0EFiErIYQIM3Z61GQuUOaJmne3FUey7Q
NUgVZEnliw2vvlRDlaw1eo5WshrEgzShnGjruuJ94oSnG9NaScpvY87iND1bXFFd99VCiuYJWBrO
moBvkaxSvP1W7IQvUyRWNOHkXSb+akjYyhNSAJdTOSHyIWL1JWqKnvJEbvh8zrf5pH+kfQ6qYkSS
Ci2BRemiifOg0VrufEKgKPSCvjLcCt7V3TMiv6nh7vEHaExFoqlH34YRg3PUQAcAPqpfHOvxMGe9
yrzMg8THOKKS/qvRyyfnlnI9tL2s6GonjBoJ3Wm48kidrcELGhrY1rEcT6mKfg8zKHPOwb5aa9Sv
ihZQNOdjn81LcOw9Z+txxQXatGhAOQjWVplBSX8z2lbpcWoaoZ7Rc8wftjU7+W2Sfiz5BVkJWHmD
mXq4UM8xr5a1p2TBH+n5qredXL2Rsc4nT/kJW5PKRy64PMxmJXtw90LeZzZcKcxSpWFq6NPf3t06
ElfcPTxYtoEeZrOiU7DHzbBgD/5zm5qecK7jcDYY7EMdjl7+86dwcfnTlZ3pSBDJZoQg1TaghqMX
QU3LcQM5moEZttEp1PDExgNS2hyU1GbZ1XP4scd4dDub9zNdmcfM55XmNKbybJX8M+/+fwywENf5
b4joC4H4vkX2gZKSPI7flvUlsYCupBqoDMsoPicrP0ma9mLICOUtwgL/DYWmUDtJjX3woTJFF2fo
p2iYyVMUBPcUCIO7IvmAvSGZiRdEhTKs03RPH8UIRusTgNFfkqb4okWLs3vZ0i3jx4c9jjkRJgfy
lW1yCG+b/4x51P1IdDBz0hQtz5hGl0PtX82MaGiDrEQenE8mZVd8IXBgzrdVglaWg1qRYfvFrD98
JHoCYp6RVWI9giRMil2L30/pQeHDPZWSgaDfwpH8kOvSzznTku0JraqSVJIqOfHD0Ej1iCX5q1Ju
3NJbDeb51a/cegY9GGuH1W5YOEZrUuf4FqfumWRZVmpV106NvseG21z3TsfosMpKNMwlL17pTd8d
IAGnvT0sI2Eh/ADOaOcJ0AhwCgVCle9KcYPWX3WbxalrtNTkoBrk5PG2rJAQNVrRXuaaeWh0GQLz
j6T/rxaXFbHrE2tMwxq+u4BxuIObQPM0QbI/WSBJy/JnRwt6iy4S5gRdFvxkkWHYWDAMREL4vkjq
dpKsFvyecjsEljlbqChmVpSsrII+SoF3Rk4iJMZIWWmTL0sK5PGQe2v5mguDQTgYMNK/zkxTfZaZ
ZKl2WM30YBOjYEbjcclNpVf7hwJ24qMMky6khF02F1Q2MSsLDG81uPkLBbl7rCpTeHX0NOAXD0Le
RA7B2l00YQCz/NNI6EaShLIRF4u+QjQd4h2JAS95lWOQnFr8ov6+mIKWk+1j4UL9e9G02RVDNVSS
BU17H7T33oLDzzFpKA58Tpjj39nEzG+MS3x0Qk4nVtpthb6fRSiepiTf8oNH1RPJDmaj1kZNEFZF
rczRcAEC6cGEWjDLlHj8aJFkYDMbadyl7MViGGmkk0jTwvTfZDRcIzKiC2n50YZlMzbc57hBeQWa
QYvCLqXsSACzqBxsPBR6sNLsD6I06BX+n+YAA3vVLk5GUCOBEZD8vEUVDg/ZoVv0iJpUmXlE7Ayx
kWywhwi8Bv5k4F0tudj+eaD+S7I4GyrZV+vSueJYydSiho0QIddhkIZMXKG0DgAPK9ExfLYllj2g
AyF2D0zCpGSeMWyyt8DvGCvgG1xZW9lDjETN/DfqkhiBqOiNQ3D9yBnwqjM2WaaxRWS74hquwlRG
WuzuZNVC1ygOZ3gtKaaobCZcxAJS3SvyuotF7vvg/DEUjUB+jKympDIF4qKQI/t/sLVw6ER0OBwU
xPJC/nXp3uMCqXrRLbDV1N7IKsIviFskWJC3fCCh3EV5CosdhtJPOOJNDViMYvyBGMcKXfgV5Uut
Hv4qxcyuFq0WAybl4GieQGeTdrTweWtrNG7FuGMrJqcyjkMlEP7+EsZazL80raLtJTcUn0y9FUhW
bB3cahyEyYQeL5OfQmmv34dgStypDN3fQ6qmoIYcLktE8pfWKgsZXYgUIUO3YA6uVr6u8SF6nmnI
u/4A1q0SxiQeCE1EBLNDnVj+COkSAofJXKxBUr/YAh+QJPd3Nfx7OBjobSyH625jpHOXhRQKORwc
xn6e8ZB0P4gqd86eYC+SdMVdVXb6l665B/reJA1DVkUZN20IAPwxM3PXkltPx2FYuTo25RSVZ8mT
MxWcP71HscevU4Q+4eeY6sX6iDlHQ5giXnAuGEx2Z4IMNE4U1XYmoPyaQmL4Z7swkVrS1W7619xj
lz6SOiDtTkyyCla52G04pV4Dl12G6eFXCFvjPepKdKOhcw1LMyEN0wPgnTNIYa6QlnmTmB6Laz/C
+ZMzgmYg80DX/T8HPQxnb6fp8Wq8cu7PLKe8jGGxdHuZnQ+P3NP8DeKNSeonJXmHBU9Chl0IO0bT
INewlZ4eN3yH8KmMj5Z8Fn2sy0q3WBeGMgfJyyHRi+51mxwGoWPH0B8VA+UmK3f4pdmrJCx3n//9
m0U4R66rL4joBPeA4crNn7CIS9wJz384XBRZbGTdNJQ1GBjL7KHuMirk7OvzQa3m8OP8LbTrMovB
sIZwA6vg+EwYtLcwxkrqDmaaMClKvVsuKLYcvGqOJa30pC3F8bNOCVuKMLBYZ38L5rjespJ3jl3J
Kfoopbb+BeQs+A+rh8z6EUb/xQY4B2Vfc5eaKPdE2xjfUP7nlQ2HC2C4CcURk4/kUL54ccuck3ty
797dy8JSdCf/E4EY7ODZgYfWtgU/WmmYh4r/IoEHEQL4IqVQUwvsaudmzp4tcyp+cVnxK/7BpvTN
aOGQ2YUiYQF9Tjafw7OI4VnX9s4+dGRy8aYZPk2c4ymHWcYl5kABYuNnd65tmTe+2kd0DLb4B2BX
R2v7gSH28OYB8Lx8Wm559G0Bny0dsCnDuGGp89u5Rcwr0e3SB1kURWANT3ktlZrIiJKJENKvMl4r
9YRu8Uj+bS6g8H+Fpy0zXIKUautwQS4AmSJo/Gp2gmAFLFptoB3zdIpyGSyvTzrQKo4TeUTsOHgl
woqwiQv0ow1hNuAGkfeF7wJ3G9admHdqhJu1DB/oieL2FwPq18z9CzMNURcUukV9LcKlBzTSl2Rn
Yfiayd8T3edt6wxFRkeEj9EKrpyQ3aBzZ0mRY0hPaLXXwQNuDO7up3cC0y7xehkdUQSl+7uBCKXO
CH3QJnQKr3dAUjOqYQUmBTaUukCikRAo/NeLdlcHFKbwywAET4fgyGhpa8S/BVgNrzLu/LudOfd2
llz5urdL/m+kXb17e9cpsWp1StFNnlchOg72gxr+xMgYv0boW3rrdOsWokKUgZsFQYYe4SPat41g
C6pZWH1yKryiyQR7AARRz78veiOiFul8EC9DbUvmUVUHecWKuaeJWp3MUVVQun2XJ+TF7RcFCd5g
TwltXQml4rUPVV1kL36McnUaVGD6JLbQ1ZRXSurCWq3t5E/JITriYFKwzhPS9T8DcQz+PnSp+a05
NL4RNR5i/AzyqsYhVp4qkLJxBrUU6QbtLJVOVI0QLV/oFg3aeV4FkNw6dl5L0O+4fuR2SRdIfOE/
qVxaGShdpgBCMYFWj5+hykDCGf6VDE0B7wGHeLE424YPwAsNgw8DHj1cig1KAyu3n2tXa7dsSoNR
KEUlRbRxHlBrpIgjeZIumX3v38HaUZirdOvO1tt6ggVJvWMd0gMyZxrX55I7oGMFsi03KH0SOquA
xNHY3nd/E0WcDBXxlB6X4IqoaiLvira/jRQa6S7+9yXhIykRksSDn8c+EfxIToMTzI9yJK1Y2Gq8
oggFWNTqQnhsKZWAVCiJrw2/6z7+Ug1KO2UtdB68y6oEzi9jhVRUMcXkrAH9awn8ED+jwt5kAb0y
sWoI7ChNJzz90SNsySW8/8SaVc0QuBJrje5OAT0dfQc2hniAtCh+yRNcix+TX7oE9b1FEq5Ytpp7
6znmJuMXcefRtzlwKfA6UJxG7FpqB/NGqAEpY5C3aQA9ACWNJQnXRD2qfmlXdSljIP5ynHPezc0U
afl3I381OSW/On+TSIU//HsQAsN8lLI0qrYLGp6bm5de/3HHUWpptPgBKiclOFnJunK/SkBzs3m9
ctkkeSk4bcGmFVG+0OFqMqqkoMvxmxAKrEmFuUa6jSX2KjOkyfbrxd2nVquxpn3R9oVJvOnQSnau
Gq86djAs8kmtMJiTySfuZyh2Xm1Vgiydi72BpFYNV+aAZeAw+7pFtJe0reNjq5bcsH/ykn7pgJoD
KJUQ4026niUE18fdD9bu439EndmWolqzhZ+IMaQR8JbW3tQ07W4YaqYi2CCIiE9/vsBd5x9W5a5d
lY3AWisiZsyYk2mxshtRVslLpCUboBNcSExPUf8gOxRHQNR9edgtV0QAXii+yGFDitngBlIHsYxg
9cVSZEoJCaDGn0E9qPkkT5MMRW4CA+Gc06JHwUGya1KTZoaloPMnK+ZfLrMCop4xuNd0GOngwWRE
xoSmYrNFRZdcsHYB+WV30pLgxTMCkhdChzxzEm2agGTfesCx1KQ8PHeE/EmFgS2oUX+n5PkCIjWl
MTQMqVal0CslKSIvkZRKVqEcQx3Ch0hxfJY3yak8StWZrEAjSZtYU6RM8ulyjexjpEhNxLHkC1iR
0hHf7Xjz3fmiO5AjDLu95u8BCjt0noBWRVnks3rwpeGnfXr4sq5kQ8nq+t/fMAnpotL86e7b9Mex
heLFzeaeU9voLojXtuWRxpIarYuh/EF3aSVXE3A9nfKPih8AScpdQVLkxyPCEsj7FaCGi1lQhMg4
jtyN5srYZ/NPlq71BaBqLHMkaZQBobPbBQUi66MaLtH6k80txjkCezJE30EwgokSTgdRIZGLyb6U
5jvIdpHiAOaspKUiRPNZLFC7yDtFypYqgyJEYoQIqZ0G95lKWSLQkGibW132uwiC7PANk+82Wsnq
oiop+Go9kHtHIkyzl44JHRIoHtLzkL9m+mVCjPMjZuHEjUBMlA1YX+deeWj1o5E0COCfy+fwpsBe
BvwBeWBCrPz3enP4JbsEQbNuhVOr3I2UVTSdtiCjnCgkTwF4j5QZzSEr6I/A8zJINTiAWJD2Sn7I
wyBT/pYIJ+9LFl7lch8Fv6agd2vaJYIdwcznK0swoTPZosyHSr4ofydrFxtOXpDO+dP3gaJ5eeLz
kGHQ+Y6DKUCV9FtK3GM/31PK60/HRT62up/GAad98EETygaWweaGmo4qRCgHn1UmK02+G44Ni1++
dbPuaRrISkaqsbnfsldZMdKe/7TApM+124E1yqaULfU53KRWkTpECt8RtQyVsBxYbdFukJpTNtY7
oCsvG0vWwoaaR4ylSOLOYtqD1k94b7II6e8xaeTCdBHXLJ41bJ+mUdd0/YRyxi85HIRntuP8lwjw
eYmzahgu3+4ybNwb+Kz5pPkOk43Q0WQlUp+xukh75L3LAS48SMmhmmTo39aQMCgJq4CUnyNNhCxE
XKlodrCIxUnO3uGdvJGcoa2Jq+nntzL7aJaLVrlYxJAZIXeNfgYJuTB7iAQj+ajyE2TLSkKEPkXz
8+VNyXkpFy9JS0OCE/0n3qL0DP+7e5y7bExZ6XemF/CBmX5uuPDv5On+AsLJolJYvN9XZ/gjK0sA
MIE5mlJULqrD7ZF07tNgnYDcQvtoHrYERvnRckbLBX7CXHOpWH6JSzAUE4l50q6lkSo4CE/x8wXS
ymzcHjnauXboBXMEtDgw5RInEmvlToKgoJ/rtVd3Yp5YU4lBlWDZcl0Cy0nJ/A4A6eQKmU6TTEeu
D7Iqu12yZ6HiFfBGPhmwoM5y8+Td8l85rzmXZXb9kweb1GsM4QrM/EJAMBoZaFnSk5tQRYwKGlBS
FYHgEzamvweBF6XorUHBPy45nKYDgRdiX9BCIHPMAyFsAAizmbvsbaY0gsP0FHzDY+T+A29W4E+H
gySwEp+oFpvOiCRoTaDiKcnDOrtxY6YrzVU5beR8kdKI3mavOaV8celigHgm61eeXy3ORRT8C37C
rzzlT5UuRjQfjE3ACr7Z93FyohBlBl5OHjlxmjODf8xCGiOcXFJd0yXpC97EQWC7SgCSx6GVAHcD
SIOYsWJ2PDm5m8w/ekoQh3HIocInMXLp/8bhr9wijgR6YjvpU8pmpFZlSagO+mwS9uX04P/xq1zm
wsgSisAMfAWCp1AhP2sQdxHhEOxJ3uEysOyEjkWKzULEcU2cmWHqgU0KRjDO4dPgiMlPkozhH21L
1t5rIB8JHRLqWA6cLCTc8oMkp5DvxbJt3p6cR5xignptYJyiYrIMr856vcQ9Rj5Bvko+WVzuJJ/7
vBdEZvl58m9iOi1nI/1AsMAPk3OGDg7MCL4eyYABux4JwAR7eWgQf8zo3mAYoHUEVUBE/2YiECtf
R8IjSs/C86Au4E3z5lnAsDefQeVye+UWyv7jDbH7ZNMpDQlT61n+e0Z9j77JC7IaP6KxWZW3LPLJ
UpZhmYBgng4VjLEKtLVkUkChfJMiDq5JUx01lyYXiMs0xIad7CERf8YvgTkhhke+avacSACDNP0X
Q/ivgKNMNNAXlhXLgOl3gh7ev5j3iXtZQxlgf3g2fXQZNZYtzLJKgZHkZc4+KIkEtXJJV4yGwkj5
Lbqy0iAlcvmSn0taI1FF8lxl/omqEonZXdIpAblrYCQ4Wssx5EzRDb2ywSAJhHANunqPjoZ0+hvs
BQxmLI0JgbKkmaqTvdSN5Qle8kSDz2/wiqGkbDGpHrKMwKoMnQhLjqkHsnvkVDiX5TbJaS7iJ3LT
JKXElBwU5VPu6QMJZM1J6YtVq4IHOBNRDGvx0T9ubj+JzVMVko3QeOSf/59F1OZWDaATfSkzKCxC
6xpJnvygphU6o9Q2rH9Zq7JSmzUvgevdBBezCTlSWcskiRi6RHCkLlsJwh99ZbkyayBEP9ElEzlq
mUEjXm+RBsQKDwM7/g8ZEnr6VcMMeFJQSCZVNV3ppmBoEg3Bt8Q3HIl4gEKBCmMa4FK9ylyLmEsy
P8XZLn1KxKTJdskxgNBXg0OTF0mGFUhFI7+BSXjSTSAD1U2DmgyMk5HcRs4v+S15kjSbImoWyZcI
gS42EIRDfX5nvE0emsmlIZdJ+X5HAoxdyIaTbSFlPqwiXlCUMAx+DsQd+bOjxZpNoviHP2WzUeD0
+8LIRIqO2Umhyp36z0HHl5Ebg20kJYxsy2ZVUOlqfvbVRlFTtosko58XUKurzTLvNWHyhxsptdj5
i3rsIESLCshPMgrRa5Tcue6XvNTeZdDaSAV/Y0ZLsDfBPj7g4BvAT2ouWaaSxrBll1jEM1Mp6xJZ
To6BJOYo/Eh2HmEzlT+yDGH+NYnKqxv1Tn/P5jbIrfh3IghF1qRlXCE9VSKOKvKV0hkStqz8FrXq
e08s7eQFBhg83YybYbl5w5gsgwROmExRRZO3qFHtz5Qtn89dLveIYvUAX1AR5R4yhdxjpuuPyT9e
L0isoihaoLonWm7oiXKrVRUA9D2Y7yTyffB1UtM7pRXSnyNG7HArUS4O8w2I68OTe3G6irdTwfnK
0BGPO+YRMtoKwbLwOmHMANuLWZRXaHbN7tWvQKFfXB9aVmSZnxe7r6cxSm32/mdcfUMo8N3IBYpT
VTG6UYH09Z1oY3/eLEM1CMu9iAkV5EiYWuJjhdNJ9z4VZw9LBJruKN1Xo/KFReONycsOO4+07u6i
OfyRWq9ZJremgBdER3qlwmB6ANZqtHg+KNCTjKYdgH4JpCTA0gPlV+nBy/nDK6Bck7CUcm8EY7r9
nMjTWPGxh25i41AtsazBJ9gRcqyJAVYH7Fe0oGCXyfx5xWUIR7MRybMG7YHBNLFYUDHST1fwwGhv
9pQBX0aTmKc2t/n6+XsinP22UMs9xL/xWlJqsYIuxrdZPs/muYyVIx/DRwZWS4R3acBT86N8RKua
DAH9YYZoD2fYniCKNP9Q/CeGRc7FdI7gjScXEfxr8yujkxM5/JNx0A581TP2X7GHalHUGh3TXsVc
JIgxAZP7MLsxVShzhfyP/G3zC7AFYtKD4g9M4uwgiqNPDGbxTMYY4QrOI8KYxIUcfRXUCGLMIDXn
SisC2QXoCZ8XWDi5IZWm4GjyEkDyUawtc1Ezys/uMZ0ILZPVc/VYnRbH7XvV3uexl25fpZuiCHt3
n80f7hDybPfz8am7LequjvNufkVJV1EdDZGc2umoznP/3F8Oz33qaNOy7RzRTpHhZZUnXjs6eXop
f2AIPforoKwy+4WrCxPoa5XXbXff2eP2V4ekNWJgtBooPaQ4BnH/0z6R7kdOT1ZeR9cMNM8IooZP
ozaUIGbPQunXtheaI52UfCp9Eos0P9B9poN5CRGQiVzqSsUTaOr6EyVyYkMSuLqdXrGTkEsRKqlB
7YiBvaSwQON0aBQPIgJ/J91imqGkAVN5ABIJIAYIb+vsUgLA6aXhBLCxgA4lZbvUAxspZy6O9AGO
COhQ8P93WsiZwew12rzC1ZP+nIQ/qboEVRDIGbnvsYAnsl7/456vyLkEMpPvLE91Ry4mCXDLFYe9
CvnUD6hEMNsMBrcuyNFmF7uTLKCuFVRNqkZQPY8Qx5wyq+MBanLoj3Uf+j+spQatkjxbKhopPF4k
UR9rc1FbFaBxNZgu5GcL9kTWKi+Qdc69OQqgqECKHJsYAsmm/9DyAWepgWK02SQsCJwp2YsUsQJE
kaRQKyEuyAUz/zmXN2mHlFikV/JzPim+IMEmtRgBbItaaF9QH7lW+QzpPcj8+KeE+7w3G0WvpmUh
uBZvqKmOpU3D3AoIyxXwhRlYIpsUedxIAX0+CqUS9uThMJnO2DCC1CAUUmTvGoIwWbHAcPIULW6Q
NIKBbu5yEwR+EJbTJxrI5wiQLa2lf3QiKfgu42Cz4WAFYqB6loM2HYBAyriJfCGjBMjJfuoOSZ1A
FUilZpz44Wx/klaB7X3tOwx+hOshGf07hPM8DHszcIkLxGPqjmZmQNgHTx93dGZw1TDqNlk1Cu0y
sCZmCh/wUwDgD3Cg8jbJzkDp0NBnHclTEFh9vhOSMCkLR7rhripwpzzkelHs78my3ElhLvaPAqHq
6BVLOgdCsaAEZmBf7vsnaZWHL1lo4kHBpjuzBxAXfnbDcWPtSTCW7mE7fPjG5EWQp+JpEueHn/Eq
g9ynY75cS44p6rvg6DDHltKylSkFhvpzlOIrhmGEdSQ8kTd2Eq3JU0wlJui1uwLAi+aiQO2MIIi+
RKMxITq9WOecpjKVcurnKOVv2vRaqj/m9BtJ8JI6RfwYsUvECUxCmu5J94lhKAkkXNaDraB3ZXFI
dipDUrLOpTKRrBTdUZZDSeolqwtsXTaqNND/G4uj3KS02pB6QszYAGGx9tm61G8MoXy+JXUJqDGF
l2xhgWbKaSLSru0ldGzVdpLvS9/k4GUJDOtxTkNwn0EseLsJZ+O8XbrK/jbG6oa2y1nE+g4EqZpq
hBA3tBfJ6tJv/ZRIp6Efy/j5X5s0/jv5TqfHqX50tK/6q715HJ14F82h1o+1IRoyvonezr5NEXiC
xR6i06sttKPb3jGkWkCT4AzB1MF2dA7fhXaww3zYZtdePAT6DuUBz5qvtHBee3uDXtcvqgZUQPfd
u+i3MleCIEScOX5XPyip+K1xNc2JV0RJgm1ndUOg8HBfpGMiJw42Erj/rJ0qF5q+MczpIvChv7+O
2IrZoY17GiGKDHFZ7eCO24xz/ymwsys6Fh6BwMJiN3Wv9NSBTOOuxpgwkYWJXzQTmMcY2T83FIg7
K0ycvuNflE0wxTFRLDuO1UnFUiOM1rHbqrzzPPnK10h3Hl1rdzFdW0fh87ErptUf2Q5pWAFKDpvy
xV06r1ECogFEugrvw3YqTrOdOqTLl+Ix38Js+fmt4T0DHYGnuXrMLa4/21tzpKMqp245RYH8kKei
bMckDzEGjSZSBFiDro7Knu5cK/eNspXiZPtWjR5JUTg5ks4mwsvWvlroq+P2uNAZibkvcLPSobDf
e0n8U8GGprwLmL9vw1C8zI6IHT2nJ47ZMqDMnbK1mcfuoCh8Dw1GPVAfgAz1YETDezElL18jYyTP
HcpCDAUbzhEzVdgPuITvFHRlgJHnL5QvcoywIF2PXhP7h/Zduw7snEdbb7XtY8JNED+rI3NSPIFf
pQxeOxuiOo+mYibaSf9alDnjx5Id+nfvq8tH6rZ+7tvOtzHCcg9lP/+ILQWCualzKtycRHxpTM9D
C/G7zgRFhMipZmd4vKvWT7wX3D9bnwMEDZSVMPnjIfg9i2qGzPiUIvFAsmNPkzluPmMGqcfXLxsO
+Rm9PdqY0A50ovwilfvZ6wzj8FL7JFFkidagRGIJVz7kD9Bq+Sum5RhltZIMi+nhtsOWJS9Sf0sM
ZOA3QwMiitlBkrp64hYJLCNX+4sW/IOK1DhICksBRvSP9oMQW1EDbLQRY/0y0HiBp6aPHjztFfoC
qE4g31j4qdYnl+Vzr5n4lqrofdSIdrsXUlK8EXSXn57tj2PscFoygH/k/dBo4BRY5+gMkIHmCEKn
FyfmQZPiYhlQuvWBm0oOlx7Sra67xoFePJ+8ZWfyFeWWib2l4cvpQnvfcs/ngM9CEieL/dL2bJpO
CzZ+wrt8uzHnM1hf22eIG8UwBR7vn/WNotfoPsrnNpyibJWD/VO3QiZvvgfz40bkpxffOvkVVDid
M85BRe1IxIVGg1/70y3u+Ky9kTsYaEXwnLdyHg9alt/6N/KJU9LqRy/+qpEdRU4dWSCOTcpjTjKC
9aLcPL9QKV89YNNgQRDDX3dNGGZd08+gLto7YymaNxwPkGiXauLpzCYxj8EMPBU/tcTZ46qRZzM4
Gti1+fyN6OltUfSvK0TfstWlZurg1XGKg/qtnHzzJ9+/1qgDWVd0xwIr8TUEmdjWcIVQb6zcJ1IV
u+u+PUl3tM51F0LLmjPhRAYyya7OZaOyB24jSrzwOldWN5ZdKWm6FrtHMn2KIQ5cUnG4MfU0GfJg
EPAmC8fDnem4H4LFnSAD+Jj5Fhn47wW2RiqzV+hlPsG+cR3DgUVx8t1bdbWbmzLxd/Q0BLOgNLvP
p4tTYYbO7BOr2mhK5YKqRUZuST/+t/37hkU/v67SPDjGASqo9ob7Eh0Qpt+w5h62U29QMkWv9QWH
iaT64nR+3+uXFUqCbWah9eqfaO12bSJoxIkmSqLx3/Wn3F12yjz+Kbv59DKJZszvGCRMB+tbO6Tj
kg1QOtfcO1HAxC41iYUxRyxLxSQ8H+4z/ekgMbpA2KEePRh8Q1MhcRCLiNYEdxoyHam+KHA0hhK2
NZkK1cMq+ULI9xvrZUPUEhCBypk+SMQTtkO/ZXde3n50BgYfyGoh1DvlvrZlHzt2FFSw90kk+Uxu
HD3Lk6tTOgEHVm5287JkkkyIEQ/jJ24N9SjoXAKrGLWsgaIPqRB5F4xPkCRvtR8EgjbWMllTjgbt
h39FOWZdmkGn7T9Rj3h5l2xgIWmrhWqnZ5/7kTrCr/c4g884V76SH6JEtOXaWof3HEX6PyRKyHnu
mxc3xKSatLu63Xu8BnKCZQQSxo0exKEQlcjpEUE+3eEhtC5OxmgMKQHrWKTEXHht6EsxujeO/yqI
Rur6uY576uo+zifF+Pr7ZtZmT/y2sHAywCFPUw4z7rpm+S/mOKkDEBAhKLv6eB99m8POmOdhru9/
GXiJuaDiT9sOshfPk18zY6fiKtq9mQF3qH79lNx5fdox9woygkb/dIJMScy37J8SDUxOH3C51Xud
7iihc7fcpQ9HxT2r7epUJ1e5jitWlfGvcbB0lw1ilaIgnBfe44TOKAR95K/buX/aJTRn4WRRtLWc
18YmvaW4RUyaM+nUSIZ+X1bIr+h3R70jreK/ydVKudXIa+T8EAscA/CEWE16z6Tib/bLMU74wGSU
fQhsxyGPOiOYnNFFmqUatXdoSyUrVDzUVXE4ETlWRA2NahSzKU49NJcOEL9Pi/YK2G5OlH9QiqnD
7Pv+hzNKS1agAZuVhGBJEKlursUAjO1YD6f+iw6dVfYLdHIvHIyrq5/05SQkroZH8LEoO/+ieURf
Nxt2jJ5hDx+3nnXrplMl8t6ZVzPclQUtmOXgV1eZA1QgUmfg9EjpWIg/Hgk05GchrfDgtsS8ctZZ
t7/0X2MUTbEa+dGXV6SIU7FMa2Mg9J1cHX4xafrclYYcbPKnx874jZfnBRrFyfbKnpyjBEJicMPM
iqqE3k/qKg0sY1PWoNOI17LPGaMxs6GNrXU17aDgApSKyPwT6V+QEnVIzgU+py7lJ+/i/X1mdNxo
gXmRvejs5E39WTcfQcPqK96pqh9/t9bhdccQrVp7R7wAK1QhXXIz7Bk0ZK36FzTrT+RJ7oXvU4sN
3GuVQGjh1D0kJydfwZb5Pe3UXzAQMtFjHtwPADjnOUKeqwo2AR4e5cz4I1VA0WXCrTxNlVm2tC6N
+s6POdSnrKscgg71y/axTb/UaQZKaZDrwdxbPkB0E483mIYJJMcXYuLvHoDeD9+BlEnnI0nE5h22
gGKUwCLJbDsZak/7O3I4LE1iIm+NeHp4z/QZ5xrXaCQDVmLJ/BuFN10XQFco/fMnWm/vWPaGsiLl
JSuKDhxBaFeVf/qynBZ/1Z+FAmA2h6+2rDj+PE4/23uS5QxOG4uto5AHe62XqwAdQyFLAiazK4CD
WKFQTKshOnpZFNoMD+Ai3dN/0wPbpwUFswgipK0X/AsVzeJOQ5GLu3sFkkSAFdNr7OcMiy0vf6j0
5kTl0Jg/oWobXwoC8Wi14+pWsch6MYo58MNrn2iXQlZTPJuzf2HXYuqJJmp6dB+IKKWyW2yWtC3x
tgXGqXlvGuTP4Q19crCFgsoVQfMkdnlLxFriRsHa2yBGmj/C06K2vA7QWhHwtMkUryhmB514Zlge
mr34qesX9zrngwYAIfeiezFQVyAOvfKwePmmMubAy9dvGz2eLh0Z4+mz9oEo7UBlQsP8YdJee4XH
OjznYdVG+pOb65mnfvX+OQIMEZw6rm17mCKWDN5dPTSKkysq1H58CbS3fwdYob2Jjl+32t4fgY64
oD7ExoXykbfFRFN1DU9U3G9gAIi0tldagwsq6Yqfn+mk2BkpV1ef33bJ0L6ErbSr2a6xFTEnprG5
z6oc7JeNJn7db7fO/op41DH8I2PdYJDraNmmbqC1fMhoZDFlh+rqGwjX8p6wKXOkrXrHi6+0vFfZ
fT68+K810Dw0Y/nMo3sPIgrVm1tSA8OLbiq2yzIPKgalyHz69lbBTd12Esx/zr2C1OWnaqNUZrl3
pjj5jG+2TX5Dg9fjeeeIPR6HWtu702PFpPXuYmaPkwoze0yOBSqEnOo+rhb5fU5xSkzFoVQBhdqe
yqEFKWL7Soed9kx7T44JQ4TlrIi+q8cwUfoyJHZdv6vvKunWUN7W17CNdVwaVoMbgqLviVG7GEaa
/JqaSD8RGHfFMuabMNdCM0/vPtclgGHFCIJeucQt8NM3PT2NNN+EJgphcGFuEce60DU5zzNz1EHk
DFo05SBsiV9jmH7rBHFiW5D2bqvWF2VVbQ0fwBQ6ObsWtDQkI5Os+z4O7x0/v005EDvGUFZBKtdv
QvHv9JQVOoGIznH6Uk3Cjst7Bb69F/duBZ3VJfsCB2cRldsn1XsdFGcBydvEQxZd2zdbvUs8suol
uvSkU7qGDhyhaAdA3im6lA/2u6vnWKT3rp3dmdsd3QZv3LPO/Rb9SUr/S2B2xjVFPbgAqcxp+370
keu3r6GcRcaMdWWVIZQKizsHzIGgf314Fn6EscRtwNeyam9XnxronnaL2x+lSax51dW3EXcAvoW1
m/RUoLjCt28DvACKi1fR5uMLH7P0NuBpHquTW6AAC820GrztUNIMtjRBXIuI9gFi2AUMDnpghhej
alV1I3wT0IpL4KUeI+96+so4gOjMkh7v29/mleHCx9qcaiMwBG4YMs/kcPW4g37f09Huw7okO0QY
HrV/t71PF+UguxFMHqWLxPgov5FeIwxJYoXtkTpR8MxAQ44mAQSOr0jtpu/wmbrY3SPYinYi3e0k
1NLxDbmxv5okxHKLetTa8gyxpEc/vO6z/ID0AfBt3pR99kiYuSTaEfc23XLSwuatq4HuUc6fnv7b
QoDsLpKH1t7ctPfo7rkFfSSUI27DRzGg8m/BxAbiou4VG2OglHLcWSlsZAB61AHDqBHvq0anDV9l
PlDkdy9tt94TYc9eBwsa+jAQRkFcaWJSOtlsXorKsvIM4OC02ywIbn//DZM977Xt8E4uAHcfGoG5
P+dTCqETNGmK7ufW0hcqNIetPnlAL52dIcLrLkdGNn/+wqLYWUtKf5M4+VS2kTbNNU879x/vJQfC
tfPDsXm/+mpikOyQAiDlAALS6dAhMAeFJfUG57/1qyShoXdfagDNn+IjRS+YkrAGJcXnGQVLkRQg
elELxuFrf+OyoG4woX1lsdI3YwfZO73oKskwZwqkjeI3Gwa/TsQ9PXqLcGxJm6AOvVTnFjPOrWVk
uCiDUyNbsd8yAzpZ+Rd6isQsVATL1oQGAyczvrh8lcqoH7OrtntKRzeaOJGbIaQQ9c9DjC1OV59H
HjOhxQh0mMZu9HYoP0vhJbFGABHiL9qGuMC3JdaxATLcUSnz1sh7P8+Iqac2ooNMNVSZ3+p4OlyQ
5/y5BpM6XXpUHgW9qSrptS5+W3XaqF+/BhoumMzWTJIo0OkeNmBEicU5MhymR5Kl3u5kKxMjC5Ca
eqH35t6I+xv2vo42oaIMYiL1DH3Jl9aNOdSuvUfk3pMQzOSxtFpuRvUoGJN70RyFupybQsXK7l7F
h3qtIw844O5cf7N1TKkGoE+R9vQRXPEqqv9H+Kx9BUhoo2s9FVrr/AUFhpAw5S8fJJx4pttEQdTN
R9FC2+I4SHsQiSPAU3NYIPI+st5esr/2QCs4UEp8TOa2NSj0EMfiV+qid53tinVEbgYjDt2b+XF+
w/OZGnzbWpEOIbjHucMxv6+/6srl366H1q9kh9g8VPBnqtJT6dXoo6zw9JNzS3ssTWAe7elV6PKs
TYuYAtDZBuL3AaUXpJi5jf8nyQAuxTRaxh19wUKjXIkLX6VaffWbZ8b64EHX/RdFROLmgZo4MXXK
9w3RNLNfDGy9Rz2U7uqXz2omHXuxHDk4BafpkxHF+EYBHZGKX+bP3DcbRczXMms5+oys87a/DxPU
VNeUgKlvPCYtZJGfPs/xbAdXHmW1SGDB3XrU3ORESebNuOz3uF17ZzhsSk9D50DvqeP76orl8FKH
NL2s/zg5aAtrC5X9ADcEekfOumtPOJmN2XkFSkGkgRrOkZHMSHSoLJXYf/dab587Qi1GdZqjQHhm
yfRue8VvY91JA7c11X91MuMNwTiakjrh00iZ9nIFzMCBhQWTYDVhAWX2VW5xx38siHxAOFQNpq82
OjeALbf2+N5aieSVBfeI4/Y+uBgDbCTO6tIuFgai1+vrHFwOFVmKbTPDVr6bDmwtbA+fxlAl7zTj
0YOCHSsbq6wc0/JiiqfTY/esg/g2KSpPgUrAWQnIjvvHa/h4hbxzCldjdzpP9JdzniZ/wCY6HkC/
+gRo5Eql/VO7zDgB68G1iH2NWBz7bYrE6zV4AKpSHypeCW0I7wqysK9qkycB6bzg2yHgLwXn9Rko
xkgdIx9KSXFk6aJoariXr/aW25ITKedXtBOAumZG8gWKrD27RTJ4ov8NAwIswHAKneJkSb3wAABi
+Xa8HF4Tbh7IgS5nrIGWPdReU44KLPJeneCIbXHFVwDEIJ6Ut/vI9HQyLyaNOSOH+1BccB6VBisj
TgZ6yQ9WVmDU1Du+hRTrONb9it41hTZzbtng9R0pY+0NHtUFqcwePTn6SUqRgO8gUL3FSIcEzQ4Q
5B5GGzL7FgSufjWjUn/3yIkgG5RhjgAV2ktE7+7tR7mMWreZsa5K/Pv8E0jovaewrNcAcazBI2+o
5olTZlBJUvlc5+dnv2WCaC6Jqy0MdcQZ0bJ37U7Iv5AkIN6JsmYEKpo51J3USZwqhTpiweQn/0Xb
p/DAM5VJ0pmYDFjC66Vr+h2jtjMWbOB5958EroADn5bJKRuQIcX1AJyWMJO/vrNjqJZh69y/RePy
8s3yArwpa8fcgCveyfTs7hFhUExUUHB7B+R5Hf3vXX8L9gIEqQAG1a5Z+/e0xz3LUTjVhmX2m4P7
sjo7DO9FEyXv3qMxK+1kDlK8yTl36oCji89JbuusDqJ6Yh5HRQ1HjpYBlPv3V44utdov64l2ZWb9
6IjFClqs+pC3TZrIR3I7LQ+IVDag3PMnQXrfoYbQHa3YKgyqQKChB8HI+rVHpyPySzqdwXn+yJy4
5C74yS8gkGRaxpjoCrXC3gjQcnKrscCtBrCio47fqOU/h53hjc7HiOQomYNzLNkZeRXAx/qmAnpg
WYP4Q+WQP7wKT4tHBHmdiUSKWLBusZAigraD+Eh3b5/w/zSumB0jJCjODZaSD4bK0b2JtiDK6p6v
Ni8e+e91WNRuCs16pwwSwhTusKsW8FtEwznjO9IX0Nd18QWudToAT6fLNsD6Dw/wBluFzH9cjCwd
HW9PqyBmAbwQuO8+BmpkadGRdoV4UVy/Hr3reXO5QxB2LsoyNv60ekN2kJfh4/V9trB38cl60Sm2
9L9cAZoBYL0hp0NeTZrRMj1UjOv3iIRUZzKDXYljBkS8ld5Pwf3Hr0VbqBjwMkkdz65GEhR0fluS
rLGQ6OXRbMhPMgiRbukltM1uRSCCJDyql+9N9qeN0oaeIq2Bsk/an75gRyQ9IaVReeJIjUmvV4/E
pfI6uTOFBMMRJORGlwQLYfpaQOjdRz+mPHOs0bXbRi8/eBXunUD098YcE9LayEDzDkpHgT+aMmuP
SZYPxkJ5QI4z+zbrdoZzRwfB/9BgC7Lh+xfITTRLU/ruMLy0UPchlMxKrnFU7MvzlhK0WqfArH1s
hjgkfnNMXIYmFQXN5ZVJ8e1eI56MUzw8lVDnRIqj9eyne5xzfqbzggGysfH9HhMgtbVqTVssAdps
DJO9Udt7ynAuCUVlDzOrT5COu3cADuYCdrlCbUGnyUu0Pbn/3X38MuWIRh4H+DvrYh6C7mnHLd4+
z0Kj0SAHEcxTqFwnDENrMApASgThl6yXpcJ4CWOkIX5aMECpLqkVQbN0rJ/wPT5SrYBK3hq1YKP0
6Fvx41Gob4f5DdbxLoGmzj48O2AR98VxAMbOMXuiO86zbPVoDgHlAX3DHHm7t+MKUywNb6rXgIWR
m7PWY6ijLRT7HOPxw7+bdDVigEFqlB3tayAcFWqbGeBkw6HCfmMMt29MWxfmI86rF/5FTamV9izI
OjG5rosQVOWxbmkckOnWB84vfMkUv8J+Gxzz2L20uilSYpwZOJY8MOmBT8GGhzkXW+EtC0lzqBzw
74q4kxF9PnbJhdo09jjEUDw9vF4Dg9w3sbtcqRyzcGyqgc47IboA8cfzE8RRnPgmMa5RGoItMi4h
08E6SMMo/qU3p3l0f+zuaUamr++N/vP0A20TbYpxK4xGb+85jKYxaNtpaTnVYaHekelpdTlhTt0a
tgJgC8Y4CMjJT4TKb+b7G24PAIDIMpPqTo0QowI0odoO1w90GW049KupYk+AV4unxzBm2mVjclCV
BwUygoLhIHkggpaEodMxoON2trtULRI4tCkWeoAiJJZv0rX36jguD8VxdFL8S/VjAzdqHpjHu/fW
DmQsFFAmG0iBApOO71jrvZZ1v/W03BdOVZAPGVK4DszMtYshB8Nz1TEj5wkxGJyGJuF10IJocRqe
yCp5jM7L3PHpdu1m2A66l8URtxAUDK7jkrmKmMN0mmC0Bh+7MyGbizkK0kBczp7U5a2QaESfURup
34xjCbFY/b0PsrZnJhMs7Sjl053tkie3MfAyxRAIIRlaImwXShU3jby7EWZ/57+MMWzpF/oqOt6A
klC8JsSV6/5YOzYSB5xpaeVZqif6dwcz8i+P3RFWMqnzkVbxlky2+rlvYC0+fYOT4OtBfS8o1vMx
VhZnSpcZWScC9doXjfHODMMKBikvLd+k9bJuM9cLLgTaCo4wqUsQ9TNNJ3NQHjrfpeUZtosRYjRl
z2cPv4XH4XFVtnoGoN+M/C+ik10ERw56A0OJCUF1JWkTIf/RTzBTfm4Vgz55a/SwduTU96R363xX
tOnT1ogkIunRgX6utAucUenAGsUQauEr7yW4o6EOf2PoALbuxT++u0x5XNY56VW0ZJOeLoc6/S5z
csIftaawkt3B3ycalgaLM7sVa6TrGG/E/hFYLPmu+5kHBJyq005BFyCEqnAzZ2/MO4nd28u7V9hj
Bbhh9Di72SN8FP0YFiZtvW5R4INw711yGFihwcdKBc+XFqZ26sX8vPb3g3VW9pXc79y76W2hweUD
DDlHWHtkr+ByCTtWGOWWewGmKZiRpuNwtbYVo8tX1i1TsY9TeDzE8Y+u74nprXBa9MnLSUJe61R1
aeJXcNRxo9yU9/6To3QTF04Fwlh6+YpuLi1gyi7CZ9E/7lD7gTOHreljK+hM/7QlDTJT735oMYTd
3h9xAzHQ1+MpFTazhNiM7VeXxZ2muRFQn3VyskwT+t8pTNAgPEcpNM+1bQAtAqy4MSPhfAJKFAMF
tGiulZPqD4MbvEyo1rfWQvXvwZl2Q2AgaDG4kIh1T3Awsx99XaDPqD99NkG3XYFx9uOaA1i8yq6i
zo7N4D7D0r6DqYt2iBYgw8rs0nIfcww6ZTYyPZyBrRJfZSIKNN3Nte/ns9uK3NvbK04UIM6j8rWs
24EfjCXOHdWNPdH8hhAtuA/yuLXqKbQJ9xVSp7fBmf4B5gFOzBqL+lc1vA07m84fCLx33b+/qGhP
qt/5zfAe0rr3asjDoAeOmuA8PyKch7CXugdjfYDRQzFeP+EOaIRWv3P0yVdOB5rpzJ4wVHDsnlSX
TFAFhLPBxt1TC3Csp8NN31iLutc5VEW3HeqwIzGfLXpp2QeLJSOIR8+Oax55+wBaIe05kEcnW5y3
BZhqQAHl6j9K6enw4XyQcVRPMu+Yh50v2qxHSNjA+5yGdfe4LQ/q/v84Oq8mVdEtDP8iqwAl3UrG
HNv2hlK7G5AgUYRfvx921alzzszs6Vb4wlpvWtWSU/z5IBiXaGG2EkymjBgV2z6Tly6JHdxD0pP4
wWm0i35prba0wzxxJXWkFVcEhCNSIdiBcWLRuIU4JBmoyobhsJ3SFwIahff3BB9W5DNA9GfiiAY1
SX7bpTeBKXaQkVv9VD/4exOn5sxHQEGQRcpzMnLWKoifJSyZvUdOGgf0a+q+Zt50W61UKknRUdVl
6XUXFcBxm/GrIoYNzNWjvOGLkl08YyfP/gIEH/Ph7/2Xnqc0f864HEmyHFF6I3IH0JiAT/Hh0rKb
c4UMkMTWc/mTmJ8aZYsLeFpyHO/C0YyKORUr/0ZUGGxg5RaT1Vg9whGFGEEaUGCM1GxJ1uiPjbH8
nGcX/apVECeEI0/2+j4Z67F6Kf0wVyj44qOKGBp34kpH6+jDrYHXTHYKNw6ymekx3Mp+bw4S41Lt
kokPChDEDgSJ0Z3dAu0OUrM3J/GeYa8Ko/4e1XokJviCbyd+JMX3O/ODhYhofjNjHogP0Q3cXzlE
epA2Ku27e7ssrtUOEcNGYV99818cJlFnPTXSclC05a3ZiVZ2Z+AUD9aaqoxtEnEa/Rb1hQKAC3Us
vMGyKLn/576MhdaSsbo+AzuVectU3QujmZj1A+P3rN0NwvPqQruHukKcWWLlcV8RPLmcXMQAjPAN
+XNmDh0tRk2KBDNC77C8aCK4d2srS/xXZ2Y3Wj8J0N1m5WZTpmfEQJcTS7tytHFZq+IS4i+YEfQC
yXFQH9LYiCtYnRjeko3jrSaESBwYq/DFdaQ+6jXMAzH1PwLjrsAkhFGof5V8cAzEdmibSH3GIXed
pY9i8/JxL/y1Ki0bY4mSP2k1BCs9ZU4mPZtsT204h0JCFlufUTeyM/7GFtiiO6QD0idUyM3sh781
Uje9IR+GSzmM02lADXJnGqwU6hjyK1Q6P6PhhYuOwrLC0n6ciKbak3Eq8iaacNEwBnqoVnoeQoiy
1QomjICI0t+31RmyDT0KSaQW35aLDw2/mi1r/xmvp+iJ0qfJyvswFwriDLuOaAi8YUZupr/wRl15
6HC7m899fs68k0jzeuLMIviNuuHWHpUWcYDBEQo02ovrNzWr026CO0eEJZ9o/oBa9j2q0vb4xFde
LhBA1K39akgkJEM04LkzzjhdvZ4bYR2cav8FeO7kDw199xgYIuor2mJ9DqjNI2Qu9W4cmyTpBqdN
sU3pF+zPD3B9sgYXhy9DG0JVBGf6GA24n2X+LTGw9Z4oCy7ZKRCwAfYiOINCRSyl5mTyI/5MFG+6
SUSnGEA3jsAHfWHMkCAhhNxogUUBKTgFkXuka2cWveQahhhhVbyXxCuEC11EqZrHBnBdd7TPPPuD
hgKQbx69E9PQGhUc0LIFlZs3nHy42c109+KCf4RfvWC90XIIDq0KnUtxpPgFMeKrrJM934Syhm+m
O6j9Nh+AGUiWI3L0X3Uf/YXUw+wLBMe+uEsM2Qoo6nD77+tfyj5GhCGWZQYIkX35ODo6/CtBSYd8
3lyweZgI3Mgz6kqDAdfCja5O0Edzijx2BpVsgasl8LHms18wVim7gf0ktwAXG+c53Ho+wfupglAc
GaE4WFHhlSBHZrUl2Lx1Jijn3MatO799mhVQ+tMY9u+nMcHTJrs5E2FuCTxwvBp0OuzpHSLoS2Yg
V+BHW+w36RYWnb2xQTfY3XjY/EoUoG6L1dxrKle5Jn9U3ZoVMmFqjEaidoe+mDnKteGcIkLmA4Q1
QlPtohYBKs/M0cHQqK6E1esaBczuWrBLGX79YfIctLTmCOVvRLglQhDuYEgAwdYDhtKSvsAZVnic
CUADtCnnRDdRRaFY1noL2lZmoKD58VpljSjhhX3KCLY8m3Inu0iZKasooyfC+hmibAKkt2aZiYSR
yb81I8SS0xgZjkaDi20EqCysbRw5M33ZjW6GzG1QVBE/amqr50/+w4w3hMcbTI5w+Qh2mAnE6GmY
1B3jcBgMOHqPZn8ANKBnnWzLvIcWmwTjsaofKbST2E2SL71ZyF8CIvJwTA4Psa4a9MzkKEu2plxA
m2BRGHIvb0CYOyOwBbgC6aeH0aj4mDlR1L58ne6nV1FyB3pahz+FAutNLNP4AJBNRIw8YwppflCM
8Cp4MpkTXMd2YMfLErcWiuPu2o5IHPVMeg4w3B/60AwOM6hYxPXk6psasjvoMpNRSbBhoBXuoMzL
o1B+T88fyGp2UDgcwh+l2FSKnf3MLhLnuLb+noIEeintJd2bhoaHg9PKQ/u9jtzkgsTni9I4Nlu0
O6ZUM2qZcgB7H9r/+MhfclJD+m0b1jODtHEkPqLXltFSjxSAM/37IAnlSiIoVoZTm6vgHw/eJG1R
rENfuSIlpK/vxFuE6fJL46TB36qty9DKwRRuimAjiwnnOqO6PwwXt2IEDjKojjbx1PUM+e3T0lkH
wo/g1Q/GiMGA3lQLmir4zlZj+AKv2piEtorc0JAD473hAGTnjGzFMDGkRzUY86kfb7PGkh5Zbxdn
vA/0hNxrmCqOn339YA6A+DswiYlxnvYbJKtjvq1ZE8svoLxH5CS9vRme01o25NwrCWs6wIe8mCIM
FM2rHchXCw+dZBf1AShygnaOkX5Mehne2+xjhG90WqHXJo8X64ut5NIqaDwg3JdEP4xaRmU8BQp2
IxqJrw7egvyyEe0a+OlV7vCXU/6YzPw9YTERT81CeluxZH8SeErFYBsXyst4N4yN9CfMeAy9PDt2
6UKHqHhSt1w4Ok+VYHKQ09HkGpobkK3Ik4V50JrCKTjX8RRdwXbE/eGkeaKSFYJKSOsEoBeRN67j
jwdMU6fu9K6OJMRw71eJTxsNphnNYLCyc2+Rz8AFa6OPYaFc3+MvyFzJj13eKgqgeKdwwUT+LD3H
qhHJxgdso1zIsTX7uDnN3IJRothF9FG+DDs9Q4QBusrk+hECRFKc+clJMQjSYXzto3UQiY5jKsxm
2WyC7XTRrggWo8a2ysuESvgrwXth0+DDDMkWWhS+kqqGQKjz/Ajsq+1zr2fyXmTEa66rOQ2zP7uh
gTTUB6lrTgIrJNoQjMuOPxUynuNFRF77m4LcVXx9+UKts/j8r/ATRro0oxSQ1P8Sad8c9pMhjzxu
7UZtVGQ4Ohlzz7dZcHEj/QDTwri7F8YQt/RAGTduH8WXTh0OnmXlxb5yiMyxXz0+MfY2j0+9Qk6Q
RBcF8EvDGU7j+mECYi5s6xtlGFzBbNcVGO+AZLno0NtN0YiP9Q7Laz8WkdkCb4f3oYTdtyyi2SPx
34ePq96T39jAKXCp1lNfQnph5tBrzDE23n/5F/1quNKalaobHAoNNYdTHtRzgEcIrS30x3k46b+R
21iicOwoxGi4etR46nJypulI0e49ovN0x0MRW3te5J40mWfaclpYk9ztg78y2KvlodE4jR/Pfl+2
yEbmkpYbSm6HIZwWaKsVa86wLgLmvX16U2V6BGrIcUGyAzeRbqfMrltMRRicrzb5SVvUaMcORRN4
aBD57VUBPqrNDKJZPoOoqa1PScO1MPJRI90oL8bJI+CmVNXgpLwEscGW1E8dWQOuq20caqnfY2Rl
ruyZVzAsuXiEKdaG8QH3Fv8BcqSMpqWD3YAD0Uf9A9Dt5C5f6hWniRvZmpeDBfCi23l1b+g0TO0Y
M3eN5QradGteQJ8UyCMAWoVLFWXaOe7NLnZx/uE8ykwFCHboF+lW3ojkDGDoR8HXkRqirBEj3uJ1
/YWFeIncbyecA9ob5IZgE0Yi2TC3LDEo/48wb79j5lcAnJrRmo/xK5xfK30dsmJSTrY1d9MqZfxe
5sjrj09viO6HsAc28XgQ4BpYMoNWAURmsKk5XZTnnkfl1GdkDpxDW55rs6lKK1koXIQMjwATQSeC
oGe6YFynA8BfIYqUmPwsoIQmLCV2ZuehsV7tfcYpDNNXzwNcN90t+mFWHjzUZ+IL02M7bFKEG9AE
6iVHEdqX55fAFIoRDXme7m/0JlFyauIAJfDLGkDQmbGHzSEMR9bH4U0J4WrE1uqCaNhl0uw/coZ4
76SjKlTIQqV6rJaVdK7JLlORJ09wtuKUlf9rTWnrA2H3fH+BStas09KZPhdPZUvrXvsQScO6kR+S
6NN5NSv5NPsqGBxTG9Wpusq3RBr3CledBMW4i2aORtqDakioozwQAvzw6L6Y+P12OVyhOghj3AiH
LgasmHjNuiM1F63eOl/Jh97lZic5eiGjsz4rl9Lm/iP/JfwLD2eSO4/dDvvW6/yixSQXa0fy9M9z
j5mXI8l+X3tqRo/+LF+WCzhxDovwxhz5b9AOToG/dImojInZbrVEc4FpeouYhPIXhXm3m/nwCvEY
NBId0flwpLgkcRndF1A6JKyT/nIXTI9AOSwjK3UQsNCjcXcOPEFhrUN9QbmhpTM5plbxbfLQN9q6
egxA5hgQCOWhKr4wwuM+W5UQ/+vZNbmHNs0VvRevYeYgkSPUzurdYMGz8KpLtoAnfN0QJFMSsnLk
JT8Kqp2jjlVKJb3X0PZmR0oTPtUWpySR/Sjq2RZGciyZf4N81pfdYJsY8ZGxMeD3koVkux+18oiI
Uc9nHhcYdfwuO4FZNT/FRkRWq95Z6mwnj6f0OUIPefmRenSC2gD9om7nBybbkEnw/H6aIj9fMV7M
m4W7ZkAl81OzUwyiUXuUnM1xttXeFhCrIJvB+QmEYBbgaLqlYyKIdl1uauSt5Y7OYGFNM+CNVaR5
FjV+WruIx2RMWQUC2PeAt42MnecXVENh1gmcLjOnuC9fjKdIjUr8w0lTiqyMKvCfGIoQPzctW/Rz
j3l4We7q0VIlYzb23sX12flv/B+catrzqwoxVqcX4fr5jrFqCSBNxFS8URy3NkvrVVgxAGm/p/ue
Trw0Oo9N3NTlHxU6jFa9SHSM1zqXCm9LunWDKSfopMFFbQ0Ev4Ol9ULYkxMaABXSKZYdAecXfkjJ
rnpfotIpX54EtioDpWAEMmXibBnly6wbgff9EzTz9AQUG4VUBl6W/5bluU0PkE+wQJArfD9Ic9oo
BJLgB2jfEAu7s6crUXzF07kr6oYK6sCQvitKkD5cJwSxpaeCxjpaCG+/Zrw6DssakbNVI3EQb03C
rHkEFMvpiBY/OumMniKj6f2QwnfphMZQ4PZkBnJ6n3De/yCNjm4U4nUA9F2ZT1ffFuTFcCBz8IC/
bD7QXjv5Y/QSGcMpasHKSVFbGflqiPxQRHDjSJBwlEUlEALJQKExMIeXMFHQtb1wfYKYL6GrpWSV
ylsadnEraXbt5thrR0MVmqFV6aYOUETv5CBuFFaH8MIogaeb+tT53GzIMnYqUQETnGQMHmjQTrMK
v2dfukq7D0TWj5j+lMN0/RfsMWGAoYo/U1jidAkl+DSE3etlkpWwKjBnIoUBem53Tb6ckqdKQHew
UDFwwpnFuItEa9ZuhWdkghmqzK1SNjFePN3u3Up9mgVkVsQQ5IdIJT7DtIhBqKB4IjhHP4ETRq6A
2hthCGxg5XX8p4WYOc2keciegl+O53JgUewX62gxYH466oxU47aVY1tdizuJ8w3NMJaExsrY7UvB
A97codx1J38fpwMWAWY8BcgkneRYrMlCqMHo62WHQspgwdXL8AJNCJWPvpOK8W29T9Gu3ExvmkC/
bYh0Upk/9T8w1n5wqTfSMfMAnqfYOgZLTJFf2yoUYLVTwPKRG8AWkqkTrzE0USQ8D3B2uL/B7Khz
t85kDdGY/eoQ7V+tObNLW/l64/HdvMyIgIaxYJvZkQ8VioV3AdzJtO7MBgT9OKU05w8x6s2p/Nk9
2APkXMp9dORonXfU6XjW7/ItQuk8/mJxfRwWnH/xCryZYe+SGxx0B5XCarg2TJU2eS7CcZpb2SO4
tEdYAySoVs0IrLPQWCpva7A0N4Nel8c91dLYP+ep6GmPnrwPyG28ZwjhSWNDDkEhmxKu3W3kc4HY
4hq/D2phpwjtU1PlfGKuvQ4T/TaVr+7QJCZxLtq+FUyev0bTuuBRDxiDqn1UOA1zRQpzuM4wYVuF
r0jzGWqAA8/7uc73NbIIxF6/jFuArp9rq+AXIL75AZmFBf1DoHmklkD0DL+FAQK7IZsdG9YvD1kB
YP44k+/ceq6B6H8/JJZ3WGcZFvlxaPy5mC4jTvxEGENJeCnh0jYiUTqn99/Eyf3qJIxB6CyQ9DYP
XAF8HRb9nFxedmjOrhOXmLrMnIHQTZgt3jLPcWoitcVOkCzSjfzV7bszar61cgqJgyi8+IzokVFC
mGkh1rLSqDzq5VtA4nS6pdx3AZZBCEb11IzajAMKrg+Fy232RynMr+KeDG/YCtl8zDMiE6sYG5TJ
o1xn+iL9QRU34NVScEdaKWUaCxJ3l/vahyvUtqvpPrqNUUhcfilz6+Av+ci0XvW+6xkEkQimcG/r
0Tb9RoCJqTvcJ/uGz627/JamRcdqvHi/39VvBnCWWPxhFDpIgKedpzHOOjCnxVx3h9XrEIzCL1O5
vG/D1Kk31AL1JmBCM4awiZt9gbcrT68EuuDW4/pJauOVHNH0Qwt8thFRL9peWA8XbEoCHA5CNCwQ
MPrtLTpKK/UHha1256xWE48twyM6DetgEyATStwWjsWv1v+lQJgg2kUse+p3jUIA245TKiQoV3Z8
qNn+HwOzRO+qzL1RjeL6Dj11hMDhi3iN0D47/bft7OpUys7wDdsocNzwz45D6wc7iVTfyp9QYu5b
Y3ignJhdp8eOi8uD29Xn/weDI/DeSF9dZXE0j58XyIrZzq644sxMUe7MdqLmvazunlx0DhUozhME
X7eZ0cNwoxQkxo4SXGoE60NzERbzDKfNfHpWP3PlniBeu/ZLtkooLHsP6Jvl3BiCsuolq5c5mBey
uJhw94qztc6w3eHCzTVbp+I5n+4DxURAANnxgguuNJcblvKEVJyEioE9P1mJI4Kat/7ouuu/SGBb
dqdXgQydDCdiQwTeDpFlfxz5gHUi/p52D5oYpj6KO5DFp7xvX1sezIc9zcFJVuq2Whbm5Cf8Snu7
egjAGVTSB8pi+TiCzKCUnO+RCcuOhQKTUf+nqx5KzpFewH3S+sj8yh3IgPAy0u8ZHLOWOlxx6Rzf
7IzOvsZihOZiMEByi/6goqGLaVBCStIaOeoRETg4hchZipBkZmFdCGu7L9ZPThRGXiz6Q5F6nIag
a8khJS6WsqICWjRxMAGi9rk1crLdgn5Bt7S7vn19gYFxZ6Dsaw14jqh2J/1WEXcAK7nulKn/pOWn
BspWb5Je/uOMzQXpDdxHauCpFVzIFdwg6NXzaYWRe6wnR9w02/fCCpEIkFBmIHWUPiYQ54jrHgFc
UPoEygLlLXJNNMGhLxW2RjLcmBpLCYBvK6HpmmP5pyuCPJL+8OkMxF7jTx7W1FT8q9ot6J3JxKCG
LREwRT5gl2pTAOTkUHBjMHqCG3xXnkF3NJxOzB+Fmqsf79qMLrWD3bA6Zp/be4vctYNChSQACIT/
P6f4w7wXZx1ZJyzYdBmiDEdd/IXWCT8HLxL2jITl/XvJrLo1zXf+QCcCuqPdVLgOgOLX+jOsuUar
Yl7R6N8o8IOfftt8FQcaY2AYpMYZ4ZlPE0HxKLWAB4TXqY03wVwYP3bQsPpfab+JvJuQSHoIcQFw
gFc7yrlu05wLK6Ss5wexnLTiRCIDbrhOWodo6xOzO+Hu7kKbOaynUoVoCwuDJn9G/C4tzBmTwuyD
KBgP46ljL4KANUbip4eMuYwmIzLRwT41n0dUbNBhvU60EPvuEmyoHV4X1Vd4CDsUKbAP1Te6uRrP
3jxLrIbWRv+anQaS5QpvZnW/3OklUkH9Fnx/RE4BtEvofclOZv/CFxeag4QyPvOmUNLQ4hYd5uLg
6cGkxfBIVDSBnX4HgjuVz5gWeA1Y6d7NKuTg40Kn6+YkfHksgHYV2Urkfw5obWMa2KQ5BPvmoTe+
WEIAbGqGP4iHF/raeX1+c1Ts35tkD4XoASn2EAUuKEx9E1booHwUTnvmB0CsWeXv/yyW6BGSesV3
jbbRLzo8L16/EDtw95vJotqQsGe8x7YNcoyFkYHBjr6lcvTss5Bg7KpH2TAKLAYS0zCzO+8vkeUH
wrKOCzSUVtidFJ/v1KAcJfWC5HJCjqR9pM/Lv2qJFICoLoTcM9HgeP/UHuCQznAAoKlwRXdJDtx4
nlWPpraex1Cx+fBl4o8HJOqHkgG+RAZ0FMdz0iqt/kwCyaE+c+ux05kWAf3D2dXOOSxBp+50pYfm
Rx+rwKAz5HW0FsjTI+EBzeA9eB/xg2K5A2IDCEe540UbzCSChuWJ5RScBQyfeEkWrB0cASxybI4w
M2uEUdOJ09IOxgvk9hyHWBKF1WfqNoUfsHQnNOHJmY38mtrPw7QykERBr/BDPi+GuwZUKcIWb3F0
VpmvEBwsNAS/n7WYEf3Gc5yPMMjnyk1E8UiaECPiHkk3H4gSUZca0ZJvvKz8XeFja0vtkDLMbf/q
HQknCq1yXjJZfZvtxlOa3FC2ZGQMdumSs2Ji0YJ9W7BTK7e/cLPAzq+pzVfTO5gjhOWcUSqUE1Ap
9scpxtaW5H4eULDsL/RTowfErr2xQTDY2qcISRXgwWrqV9ZHwyU1+RXBSv/EkRwZ8Kl4+L2HLwEN
LCUVT+Z9YPtyxg/z+qq7rBsDsJ53R+/so41F8ZYzZoW5DxcypMgqVJi3UMP+YAZxhEsAdGO8reY6
4BxaC276S60rMI8mWjG5wYq9FxNVlcULfGLDEgeka876n7iqbqmr+p+/Yq125mvbcpLi7qO90Vy+
SscY9Hr5Mp+DMfGDTX2c/jUGhb+0fBcLmihDIvPrXvnxRj/2C/VjlD+vzJB3GuA2zqSPpRF1mRqJ
RydSYQYlnQkZae1KD3VCs4KGprMnDOIbu1paLlZajI8rMqnwu6V6jr/5kBhbQjPRNuia2o/98RXG
176+3pWhCyz5S/32wuGiVkYDyqzZ79JRilMX/MlEgXIlo6UsLHk/TD0hh8yWWK+hX5U4m3FN68fP
sO+iCk3bXKSL7E2lG70AsuxgeKuEe6mf+T9ijfYGHoJ8W5AYkE8l/il7R59tGC3Ydq4k1IZKdalc
lfe3yIZLzJGXJMjRwoJfoSACocXgqmV3sPJkl7mfN68VHnMCnqsNmCC49+wRyCnsoLqmhzDz8sQI
vtWpV8hOkV3iq4ifXqWyqb6md+mXK/GpqvMItYzEdF/6ZWU0EKb5pZngCMGJYqcoDZJNj8ZYOpEB
gAF+8OQFoPTnZ3LHk/967evIfQNm4USO3Em3VfVdyzozAnaWTlGkVKeB3lkzY9Ax2YxQGIxECVO/
Bkc81qjCS+zlFnQLkDf1T7A756v0ElEJv9ZAJOTCHqjXZqNl803eGCmmEsO80exa5RUuYl8tMw7w
aklfcsBzMYCVDXZxgcftoTnb7w93UeyrqDE4XGa8HGN6RYtITOfsZ7bJfmUFxzQmjbnccMdJNp+O
1kGDVTXSUapecHoC5sxy84UCzMrZppX/+nhc+/w96RzFTjs4AGMf3UUZTHgcApvpVibpFax4wEw+
Ujy6ZDFxhgE7uGMI2qFA6RwVKYDGuPoko1KgvsEayXg7cnMgwVG+oNgtt3wUqNPvDDf3obu+B/pA
EnIBNrElY0JbvetjyTYnlqWDIMzNwA8p56hNK8GGUkJaMuUSkcxPQ0KQ836eJvqGghWFDfZcnGDh
uiZv+TfyYGpeXzRfRTcm+ehbgDTZpqIBXpsiApoQXWm3PrYo5ZeoYHI2yYBOF50NR+a+lqDwUE1n
lu3v51jdSbdQrZrPuoYHW6QLmiBlGdnv1JzuKGChWB/42jo7ewE76w5o8q42Aw95zp9qQIz1+ujh
486jedqGvwyhx//iddu4Mpk/78nVHIXJ5n0u7akvbDmxyC1Xt5PdUnWKOZOxXnZivh34aCwSS8CY
nNlDLO9u+fo4T80mmkWcLYo7ZE9zD+Bop5qNWF1H2f7qXF06UXaNdvoVW7OnL9Q+jl46uYr7kNOV
E57k3F8im4Zd3/UmBvxuhQUISpMFDiv5OehSOaYf4UGNDv0pffREcDVnUV6qsGiv3SRGUWkpEOij
l2bzgo0s6QQjNKby8UnVR2EYGaDvS1as1Z118q+1W3xtfiBlk9E+rd9nOwQsnMp+cqgrOLqBcdHi
ij30YgIGdi0shWjpcec8dHuy514ePO5LlB/yY0w5UpkLIF9kHOfkoV6xJjHv5Y9mOV9V/tgf0iXR
Qh9G7KH2Z3tlhc92QWuy7f/o698/HRFZ0m+yh1bPQJHlRfYLN7lIVgK3PFqCl/nx9TU3MtTQuFNp
bus9I6Eh+3DC7V/8q/1qGEWM1A5OsEOHwBSi86Z4ufXlPR7r9H9/1MTf3EjnzuPVma8gW4WffK8y
MuySLOUpC/S172YHUSE8CuQWq6NkY5PEU5Foy+5DlJmTHhLEhVNAscSJBFOSv8rP8Y07kFEN9ZtN
h91RWcmM6eZedKb3HsDTxag3JcJA0pd95Emhx7t85ivefmhNtXEHchCiMAvAL/N5gFwrmneYZPvv
SeBUh+BMdkaSP14qoU9k5mwJBItaD/Pg54eDEId0z6wmpGsMa7FqGHGyMSkBmSrzlrZTqjQ0dXnj
8t9y7ZAaR62X5tcUmVDkcORMiImhJieiU8H9CljpDs1R5kju1ukEiGV2T7+pgGECxzML3fGy3ekL
Pt7HTLlYn2ir7DS5IcbNyaN+X2I2iHKOR8ED5S6xD2MYBJGyit0p9syXVBKQLG2yhuRQ4hVtzQs1
JYkNRr1X0NU0FiD96AYgLIMAb7qvjKLBCCteKBRBrrsRYuPafuLQmdwFpCjU/MMUhgd5UTbbZaIn
4I8xcxnqFdknpR4k3pSKBTcjW3ggi+DxTjml8DHOJLSiik0AVe4Nys+TlL3x+ENMj0tIWNdnGdGi
QPyFGiNHKpyW1dASnICsrkAPAN4ChlaCOsgopqvQjgYbxUdvz2TtC/uIIDaOOv1LevYQCnva/ZL1
TJSEyoFQu2k4OjyE4FD1X9K0d97goVTXE3mPNHG0XOd/RPNQqaLdVKRjQygwhpSmIiHR/bTI7p5e
G65eBOey/TiCfvLXtyB9t+jt8w2eAFrwRoDjkT8eubP6pkY9fYERoIB7qvcYxXbNhaLk26BetgS1
h/txK5+etL65Ppqt43wR5z+ATRPBDmYrRJ3IbKkx89UnMZc6EAQRBNJehPtyAB0jP1ifgo1wZzZs
7qeopZF1ENni5GuOZPQSTL97EoSWn98OcDpqdFLQoS//Jr52Z1cVu5KSsNQo5aZ+afIXB7TLx9Ei
xADDaA+7OCpUmJDZLhobUJQaF5lhh55b94HKJnC3m+4eXgScdfj73vz+5I+v+bRCfoq+5SqDIYLq
XkuL9JR88Y9eB36xfGwX0e5zel7rgOI0/Y3PwyGwYu4FD0TfY8LGhjTI33gfNOZ0Lztgad28nqO9
KBbpmD9EkUyY+g6L2AfccvgKXH0to45XTIYE2kx5A0wk9nOLJel/KAPWoXKHtYVXgUnm/QA/o/5i
hS4GE09bRUYoJQQ2oVW4wL3LvYfdF8cKLkInXdAkNOi01BVlowc7qc9nN67M0un20Ua5lehcBOQQ
7Solcj3Y3YlGaH6QbNAoND8ROiK6qnV6gMLWN7xaOr6z+hguiNviW/NNyp+6wcGYXGWvobv9n7MH
nILrKDLJr/pL9pMNpUzyV9WuGDoAbmOsCVp3/ENM9QBwp3Iuuco75/mTLDJH2mZ8NFhQpB80Fu87
ahEaCfh0XDLptnVehs60RcYo+XR/k6etbJ9mD1wumAj95WW2gzVUvt9kNsYnZjcgiYGuQtpIVktO
UYFEA1kCUeNnEBUbUS0MAPJrfQkIgxrlLIMXoZJ54ecbVTAYIgDHQnGFPXddeBE2FEP+TpFgcF+M
WC/pZUhsUNWNGUKoHShYwlu6FY/8mPeW7D9TQml3JS4MqxezbqJDs9EvnJASAexjSOvYHyH6lEjO
GTU+5V//FxKdnJ0rG7h2gr18/x/A9st7vuoiu73nD3w7OfQ3hnjeNrQF96l0wihuoK9TzoGnLOOd
wDDE5ZOVrqIH5CnDFtFGNowEfdnB26Jme3+h9bGzEv7FJugBsdJsrn/xsPGiIVi/jhP5YNyslmxZ
Ztd1fx1YFfjtl94CGXQLQDnOiiVSVPImHVzRT8YmTvbdOtipG/GHzh7rKAXG1EvOuGC5tJAyXLGi
4pviUY2KH0QD4/9O3cKutvwUX2BALzeXMDjDkfqAapIoFF6i1H/TEJBERcZSa2NFonDGTDp00Iyd
90423JvZCCFZRbRQIydIXXGwhTP5B/3sGBGy2gpuO1i9gspMticCsTe5o6VfguA9+8MsPVCsCuol
zg7kuLDV8JTob2TGyyxcAbtFR1InyZEE1pMELxHcF2ZsgQyBWyMRcGPrkxU/dorhlLimzJ4+8eu4
4UIQnRSBAOwsblQAxmjF3V4Vm0KcV/TzYFqDT2KQNlv3xVJStnJp0eFg6sv2YCTtHrgTZxk56P3M
xlzomJKDS1R6+vkUBBsrm7TLMf6TGAC0wRAJ7ktqQkbJapbUfYcElb9R380bjaaMkK04scjNXCKX
V1UvBlWZPQTUi8/9UPp1ear1c/tcvyhLslWBWV1ymmSpBoT7OVjcPvJ9Ul7U7qBw+2KxmqwoJ9Kn
3XTnrDtW6aWX0QPverwELvFX6Ou4+jggFh2FSwHYA0Nq1zRxrJRSWcw62hXjtX++MbjCSpoTQpzk
FbgFgiadAV6NWfD/iXVyofd02YubE1LuApiRd0AwZ7GCo6o0ZybiVN8jscgv4kE8aKepglbQ7CUv
17xecmLB6hu7whla8snybqm1VlOQAUU+IGK0ep4nJzKM2/9BcG9br41+TYKt38MIdeYw5pzM02/6
pgSHIFX429L/M1ovDtyZVRAazRgXWPmZR1jcNLZrdCtjvAi4H0rZR10aeuVGukPtLN0I/iAKcbIH
LXrex+8Kea3x4yOaHtHDEUHDCZSD32YQunmGQqVmEiKYu5K4UFQc2uQLIJskbooKCjjsd1g8D9Tm
mTtSwwQHqlZK2CMyJNkYVKtTjeAacRvSk6PTRjiAKhM3Kx8IVR4yRVqtgKEXzJdizItBnhk5Jgr3
DuM0MfECJ4fzAnExuhUSSYjvzby036vM99lFJCbVFrAHTd/l2R5DgjVzlDSxj8TjLzk2UIWJ2yP/
OlPgFT0kB8jtIFkDMQWJ2TQGwdAcEsHHim8wOnxD9I8wa6JgekFhszt4jJS47ZiMZjckvehnQSJL
wCJMN10njCnuvaoj/24dSoS6eGlAFhU2AqJZqfUE+jhtFAUSlgkFQFOHPRzmD2Mijkg0XKIjH5KZ
oyKW1vdv4FL48yN/lMK1S13aXJKRCb4WdAgDfiVvk6OOi49QJOLLtdvnwaOEc9QfACVoxcCOCbfF
mc2QWqrKTsWfPi5WlixZoMRva2PAro7FCBzuH03n1aUqFkThX+RaIiZeyUlBxPjiMiIqKkb0189X
9p1hum+3bYDDOXUq7L1rVVH3cFrJjV7BlkbvDLBJKLo8lp+pultMm010l3VqzySMiCFaPmjY+ntA
Cp4M57UVoUVxWoAI77GXX/ZuZzFjVuBn1ig+LEGhngtao5zGhWp3kD/+DtoAyhWkJAf4uW2EAsrZ
Cz1rXAtJZbcSlR4SJ6HEoLOAfwqGX71bHaIn+jTfbRxNhuW4gNpolEiKYuKYKu9+GyI3PhSiZzrB
CJEIjUbTnKj1cx0db0CFKBh9/BtOjpYeXmyRmKeLERSYtMcrblfpe6GB5+09jrPvgumlkioKWy90
cIID4uYAWtCp+fYwyEgyqAAttEvUph3Hi16PVQDmf3/+iXjTfPg1UB7G6xN/p99pcRmfbh4B6H3O
jta82MSa1bABDEsjojKO88a2dnHxIwCftQzkTJSj8eznDDa1sfMdFSqSLji52itQF5KGcXLQW7n9
Gt0Amz/NcoFrReQLLvh5cR9AMTqbDsnT+oA1Vh8TTV16WFppzUYJHRdyqyi2WzUmCmiWNgtyxOYC
TbirWbWSMhBqRb7mFqhWpt36TPNaokqwn1UUJI+IVgjfH4b+oRyiLqiiPERipskq58/g1SCBvkHc
vnrHHQTlQz2+FMOM8Hu3f5iZ4j9qTrNtQoqAtApikRTgtIZkKZi7l0Px4k4Bh2arWKY2WOPapP2K
TpCALssDWsssnWJ2WrgdtAUWRgZfSLOpdDZvk/tnXR363atzeEBRAtYwLrElorgEkzjCXjwBlxEN
DVT8MBjP335JCQosyMJFUOIDshWJgRZ65hC+cPlwBzbvHqmCA6p00f5lv1FLfbrot2CPHk0PjEdj
/NlB8NTCDrlvxWjuMegm4Csaxd1dYD1IriIv1bDvbptGDQ8DLY3r0wF8B4avNQFQHF5z7zGpcuEs
N7ZPVmz/DhUGCTX0Zi4G7tAeqsHws2QO3I42njbCI5B+mXx7zX4rIbawjcbdc5A/ZjhM36tT6+VU
53MlbpHtWixb+A1r5WaQDrjTQGaEJw3GqX3F4XgYh8IE+n9AR+loa6T9GE+aSkwew4pagTa7d8J7
B95IrySdcI1ZFp87KiMmiN+iK5X3RcdB2+dMLuFpNr7TJ5YQwvgCvopx/VgV0CddKwszBwSTbZHZ
w3K2KTHhWuDzkWjNbU4nQ0eVLCP3AoFXkHpHfGgc3C+5idyPwPYS6CvmomaVYCz4H3XvDFqde//M
i4PXzXoHkKalQS1KufoNaqIES6ik464dQuCHY3Ay3wp+Aljr+LTCBwAm5xR0kF/YoK9ZZc123G7F
FGZeEwoSgMFf6YK69De+4+mqukZa8kEmYImjSI6CXPXT1BbBER7U9+JT/WAPSF/IQR9vc9ItzSo9
qFZt9SXdDkOFed1V3PqHMtOyebae40NMyHztiI7AXZ01NDoJ3tQQAQD4beXB7aLjvfDrxK3IWZhn
DwBvXqeNkdnNjeusnFOyA2L3YFkuggJBq7vTUMw9S2tvfmshdI17zS5OTEX/C/yosSq3z1fUfp71
/Rqp0ephZAiedMXN2CC0VO+cIcdLdmxZJ1K9jS8Yi7uagkx94Yyy+QkpB5ZyhEvcpSXbB440zFmr
3CcVLMWF8WkZWzyGxsH5ohnKnNBe9vXq3kpBm/iEeN0BrluD9QcUXBMMYthFDqoVv75JAdvg+AIm
odejU8dUFacOHe7IIrEWFA++2lv/0LVN9b7wwFuFh4jA5o7xzUNqGu2P/YSX1jo7bU3fLz+aDwT+
UcBJ1q2lgjxPaczyY1gUxtu8jvEtndHN2Pe3Ce4ymVZ1ziyumvZR27yaYDcGLESXuaBnT5DPXn2I
jTaR3VpMrmw7vfpQYZMoiFNT7B5k6rt5GFPGoQMHWMSImtQcPXDg+U1bHbWDMnqMOBUTZU2dkF3P
jCat6KGi6qrVtBWSAScLmwmcigQ3hSssn0Urg3Zyw90il3v3nl7XRuuqp/AM6sb3zRGOLKUXyTxE
Ve+ekhH8hBe76XYnJ79NdHVHCyKqHU0VgBe9QOSo2wg+eFBQAHwRXDEOhff1j153qDpPe+Gqc2pK
wGZDaQyGntsN9g34f0M1vtY7hDHfxwm3rn0oj+GtX8SaL/3F9n2EwlzWGl3l2vUJ1RItI2HXqw5e
Hi7szPsi/6KQ6KejoRynABbdq6PnmQ8+vUXuH+ROc1if4i1c4pPiZOlieF52h7da3FlYOBwd1clo
+KX22QzbkFFQjWmyjnBIiueMauTzOmrSAgSdGLYcMtElWgFnvfWiBXZk21taVuux7szIFFrMEpP0
qW8dxlcXTTrtg5SGjuo5aUVUv3QKdIv1a9wCPfcGau4+02eaz7JZ1a/690iUhU7zg/Vw7jHsKAhe
e3A8DcgV5GKXJJ3Czq5OE7NL2AEpv/CVRUyWv0kbOXrcvdLvB96ZMLVuaEHfAcbarzwqXj2gvKgQ
fyJtfttBo7otNWJQoEp9UJOP5S0pZs3wkXzSC/aROpZ+jMAKeiDIN7cE4N36gs/IDpuHtZG2vJ1g
98JqpRum2j+xUhilc/J+RM+KvRUtEXQZoM7jjx/H9/v8dCDBB7WcpQvCoSV6bwqF2pjt7PORjHAX
Jd2u2UC+qnA+H2+hOu8njkYE2RjD2HCLL3JY4enYr9NcmFQXYoMLaMR+rYoPNbtqbEDqXwB6fSI2
W7KXnef0XbPUS5SdENK5zc775RUmJJt/eIhgLtSNZgbE9BpWpUhIwg/WSBdCsM6W5K8eldMJKXud
U8xQA9JMzb1sXy0Pn7XZmDyAPqD4ojaWKi2HTgk6IJl7ddtRBpLLpbaKA09/ChtLgidW5ukNoYlV
Hr+ak/rCLNrOgcBURWLPOXArb3pe81t3VdCoai18aHGzQC/S7hSAx32KI3nXKl5sXe1eoxEsGuAE
IUyCqGo4qId8VTaNtA5MtVqg20XTgEaIXgbsAVrhPBE7SJRur5ab7Tn8aXxWmkp0LzjyEPTY7cCs
xlCaSVadmkBsNyXSfUVteAITwkZeLgsC8u8Q5ZlOOaUetQAzRvkYFxGm7sfvlIB93kbnOmEzZn+6
X8N2NehSLvqQ0q8fg6xyDw36s7WWp3qICMkC8aprB+wjWZP8u77jlxYt5zNAMAFACAa9TUJIdRV1
+XiAMA1KGgLjWJLiRRKXSP5lIQJOz4n70SKSx/f+4rG+F2/I7tRGUdwnG0/ereO22wHBqqbE9bzX
7sLDoo5vn94kLYlchaphHOjrVbqL0obk23lPerj5jI5Gp+EHeXEHEoNqqfnsRN36GKmwPx8Lk0gZ
ZRS9IBbisikbN97ug2xx3jJPHf9Guaa0FvjS734J0K5tI9+t3K16zfpeoxp5TrLmOOrqupqSRVns
0LzHudXWe2T796kI+S5JnxEktWxIvRfoGl2rZTZ6ipfvkKvzOGnpDfvrLQUHiR6MbCpm08wdSMn2
IlV/QUAtIAHvw5OK6aNKk17AvjBWhRnBvNtAP0L8hQxKu+6ggJMfEX10apr/RasCiBAJSB+5fBRF
ah1K8/YBBWcNfTfAcih+mQVMAoSlSCrSDte9TGroj9zgytW8C93PYAMgaHKZfA5Gw22EbJnLphY8
J1974YnyURW3+7ywNVO9tlUL327NK4N2Hyk45xOg/kClBKpa0Oyrm3qixtI45ENmFBGMEFHYE8Iz
Db89+Pg0bBJ5sU6QB7cUVNf4vrxSCcSJo8BPdo88ifbQ61vGmhQn9YsTtGA0p3B9PhbKs1w9cQCC
I9WNtGP8rqxTSzphQI4ZHd6gjpz6T5wExZ0qc0rNYCrICNpeausRLRzsdHU3oohHIHMYKd2kaEz+
1aNMT/nnbHv53wNv8qlHQyGVv8oGryDvgcxypYPsg9jYotxvHd0UZOyK/izWs3cYtvrNuOM0gmLV
ie/Rx7tEDdeoOd1g0X84tVB27dzp/BTqSaQvAODRoGPVnOHSEgGf2U25Lz1iVsCZ1NQIrX9sFTBz
vIi8xWcLl4QssBqQ2YRxWj9aIHsooSsTchEssvtcQZW63hNWN6Rptxgw1xHpr9AeSUSkLqmPr+lp
80hPKdx6RCo6DROMHgUwRLkuc5bvmin2jY5jII81t1o/6IBam5CO7gTNgwN1kgKvtx8wx/QcBIey
PcFBobfZy25RFO4p8d2n1meoLviehIwmeD0NHVSatVyJj5hdypCuTD9cZZMOJ8iEavoVhBzKFmcH
8BRss8v449C3cSnoy+GiR6EUys8bqD9Sfl+P11bE85n1KHvfrkMuBKkrDBFJTJhejQLEE6sTOZYX
yjZogaFggA6t2/FOIZDw0SE8TZXMEomfmovMgXniejQzQMRq1F4B9d3PkajC4F4081M3sP9X1ify
VHuKBp20g0sLaUWQyOe1svAWmlE7eVDJajQ5fpgt1Qb93MZf0WkZxUWbbzqE7m0WBpKvTYIXghqE
xj3woq9tE0op3RuA2Y0umw8nPdGSxrQRVr2jXe1UaiNEteSpBmD4v3Rv2nyc1uYBVGmGBaKwTiZq
fV5XIAvYv5Fq1hQBJCMJhJoVESSy1WBaZp3ZN35PsmER8CuRCRAOWcGsVk7Hr4UdwsWtFj+cegA/
sXceXP3rYJG0rYaPzIZ3Dbuy6j+APJmsip2R2jxYXTZ3uD17+3QgT2WhaN9R9eYjzrwcR647ZEzD
fJVhXcaIjaxz0OwIatzX75BdW00vNOcEfVjNyPoFXFGT5Pw+JEonsItq5k6NsfQaVcubBcL8gQ70
4HpJlcy82WrMZbzxQz7mkfDIIOlu3Vwako2Iy0p0v9i2grrVorNg19iJg9ydsCJNUNQObTLjZ1AL
S7eRdFIm5WVhEIZnJpHaXoSGBQFLQUUj4YTCGL6H9BXFvXhLhoTWa+oQALRW2RSFCtRvCAnGn2Q/
unhZ1EwqdCNxOQBVImtAtjH80o861ogZu3HWceo15LbcDybAyKHB8eseqW5KicHT1UJmjfuaP6AT
0xeHPguu2iFi1gkyyKaddk8792ISZnrfCgGD8X9JXqU02sMr6gVXknwG4HaQteIzondgtDdAVG8s
0H5z2t58IugUkPiiY00kZltgekEoC7PFhKcKgq4i4qCkg8Kg9x3ABoYBfOJ2I/tE5P8xX3jUCBKS
6isfDhIG9VkLPSsj3wLCJNfdpdjyO+SGdHTCPRrnTRuUVmmJ+V3v4yPFma6nWaUKQjWDnIWIWq6H
3ehutpC2hKoOVEhH20BF+kDxGk0kEBpkqWf7mw6U7YRuFXAUYpSbtWDowAXAn3lHzxprFGFv9luT
0jYMOdZEMyyBXdy7FDoullqAtv5QdgEfBP5Dm6qf0bfOTtLeFSwkJMFBIUGHMC/P6QdAyH18pVdO
CzIVL8ePJE+vGWrd1cjwQ9rCSsEmRRHmaBeH+eHodkk9e7xT7euTNbO7M3IBL9xJ+LftoTKA4H9n
x1ZihQTuiXxK7ipX8mX0wKF9wJOp/iCp1t3PUPmkWVPzXKNHQqICIJwBrFbeXguC84fLRWCpXvrV
8QIRii2YtkXds1mnuQGqT9pilWdpTn2pXYdalmNlO0TDh6SNN3gEDN0C2Pm41bw9adLXLQVH3kAj
Z/EmwwDg/doCzXjOEwqxhxlIp0N8Ee7EnnZL9lsalaFqix4EGblagCzLLUbfnc8CEnsQsrXQSoXC
hLVGOndTm5JYpiyaLWvDjsCD2WNwU2kvDDOPdCpcFoqDbeIenyQFkKpyWS7rYyn7f6QbGub9OW7u
YKpQGbmJ5HCdyQppeQwup4HYY9d7n3xSuI+PjSZeB70tCb0D3qygdQTSzqgbgnC8e2eqXmR96eyZ
IvT7t7vkZ6cAHXCygf0Lz26Mfwd4gZYM77dZQZx8+Cgq8kfR4aVnCrlwajk6TjPcBPptUKL5oMi5
6MG9PQdPmtIgmrouNk/v5FwmWXQJGglsIvfuam7bV5FSLQdQ7mzWRaISkZVOC/C1wKLMZ0fkupoQ
jGg7iGIqsuy7fMwQv40ccPlggSbfgG0qwkwdRhfaUq9vU5i5MeKxNrq5Cd0aH3A49NqmQksjaaXk
TiHZXCYd9Jhakyq6INpY9zUPSibwOr07OiXf8T1+wUTl3Zinh6AT5hMVn/Stt0hZIYEU0uZ2x13T
prcYsD7JSraQDRkTqRs6e+/Sf/frPcKo7yobkQ+CeG1zt4v53iYh17sPirmWqP0umh7dkMTHk+wf
WTA8H2Bs0JUSgunD8LIFJ5YRMfYoAiDwDYjYpGxzsOu/FkUdIFakfVYA7okszwsbzDzlsjoA0pje
Ssh4jbE++pSJrk8pdOtzTe+BucH4yJf0Dv21jkVYnX2YbgLQwoaNQXuQLRuYVngEMPeJ5WfIZzei
xYaEKcqzV2rLHXQ5EmneBuYQ8Da+S0f3MlL9KEi4cKfcDA8Met6IbtT9p0hnHYNXVPQuvRugLQDK
5mXZGBSUkPeRkI9BHmT+Z3v0gS40vS4kPmndjjS589wyuKKvsRatwKKi/4hbXB1wjRer0aBdl0el
Al0nGB9AOK0TnZk0JhUTwqZv8Pw4OEVKcKFHhUJTb9o/OucIsIDq3qLDcBErLuKr7jVqx126+p3S
++gEOaGTkMH4IIoJEIBSs8HZUWEv+y1KdQpFIvTinP2bIqRL7bm1B0bwssBO7XO4AFu0MoYo/yYn
9t3K/iByn5HiXDyH926vArakuEUb7R3zRdyEoOuUrJhZN1Xv1nsk7/TiFd7LoL7YV0GSX5fwEBLY
bEN69w5oBoVckV549DMIEEfd3PpXvY6z6t3GKFesgZf3C++hA3mEf20ibBHb1QD+yahCvy4k3WZA
EUDGATaUhSDRk+Zc4GLMO52qjTtyUGxkMDYgnnSsW1AcuCC7Gy+AriBhOGhCqW4bzdljwm75mLQI
X7VZ99W77/3GfV49AlC8KPvQ9QNMmsQlHwDJCFepkEnQTBlT3avYpxF+1VandUaLSpRJFDTQjcqm
3SCyUAByIaqohMedXvtwnt2Vl7GvKksB8d8jEKUWhmTHkywfmXQy7LJHvhWTBAjQjCdIS4PkJrs3
37V5O7rPka6BYkvHzy8o9NMMzboNpVaS/ZCViMwpdGE2r3E5f28/IwBX3/MVILHFQkKGRp/fvFes
2jdv/LCbfbircWcDXNDNoieB1yyLKE5RoS70+SWh/VKOkATbfy1RQjguZNX3pXktzcOTDmYWhCUq
4ZIk+UixYj84nlG8AlEh3M2986UAXIfO6wLKQEnAU2b3wC/P9vthkBIqCaxwh2kfzHhMGgR5BCtH
Wi/VcGXDb8yO8iDtLT3SoCqQQr++giZ6M0DmqNUDHiczTNnPbRIydMketCuS3gbtasAQoNH46OXr
7ursdKAeiOJeZ3MelcMSa4ABLtmBF+PyBmIZkWRcucLqsiDPl4tFJJl1vhYF1/4zO4O/Nb/DfJet
zgu3CwpFmqiEVe6c60H9YtXBvsOESLODe8clvvg34ByO+nKhYNcvLi1yaf3Q7NHJd1WiQI3aMLfg
an0vJhLsuGqq2wQzBbPmHV7fIO1J4O77JPpgB5EguTnqN3y0nRPtmBAFpNt5yztW1vPkPPl+scAK
PUdAQ8uXSVYlbwt46HCzWlV84QfynGUANYk+YWConnOkQ8LzlEYDZDLxu0mVR4CQesDultqoOYTY
qib80zvYRypghGvYrCPNFAxA1USTVAHIHMHkA9LRQvsKNS0onpgGst8kIo9mjdq6Sv9N/fENPmcT
LKV00hp3IL3eaLUgUuo1OK9LoEIQ1Mj+QMABafvF79igxIYICk4Z742uIV6cxXOZYa9Ne0zO6zHc
o5nVRUiJxlO4ewQHen38Xqohc4ZrLPNeiZACyBGgwPgaL3hBvOwItBw/hew05+njmbyukEvt6pCU
VMUlomYOo6SNDDopJj4GTwVSOPS3wgBUDMwBsbvD5iHALxtXAmFokAuIlCA2QOUKFL262TCeKK8S
3uOj9fej74xoDJFz9l0aNgPfH97dT/Kie3AOVSQb0C6C/eec7iGAIfM7pvPJDZg+UhOrjM0TywSb
h/Bt8hRC135y8fK0Mzj1T/Yh6vQ7fQjsdEigoOOczKfz5j0y/xG0TcUhy/6xlX7HasG8AKCP6AnV
Q5JWQyy6fTvu6jiWrJBflMDt7mKjaOTJ6nh7V1wrm1QHyCQcetod8sOdBTU/khT40lwBNwoy7LhY
gmml/9JrVouAKo8a6dX9RPUoy/VGqiLyjyqdhSD29NMHjOkXg3KkrM7RwcR5StWQzvUnCxQbEwCo
Rm0KvgGIPVh+blOOWMYaFxGFZSDNaXv86WtBY/Qa5n5t296cVu0w88uBkt5mqtuwuqP77hEfZs2x
hl07xxjrAKOOklHDeG6Zvx02069+Qd4EU3F/2MyqMtHWSshQh1lHkiL84UH704xc+Nlk3vDkzXOZ
L8/1SdZKATpp+LoF/VR7+0Ny3TsVjHl8WODBNAYmEUG7XLJ4sAwo2oBiJJAhWdE0riI/VB83fbIt
HpBhEOUgVm69ZjkGLojK4HNZu7s0eqCTFtJD9WufzR59yyzJyaHTH4wt7053B5e2pGRGaMZJUoYE
Y35yST9QCaToXTHgLRuhToig0EmXcEqVLgoRBvhUWiFQGEW1hWD0nDZGl90DP2meRunRSr9omZcO
sa9R6XEcrxN8Hj3XV2RbdNkfAPLxKw6FrbopeQud7CE1LlalsYUMBxWUOjRpo3tlguXBO0cwFEeI
5XvvP1IunOvjclp3l8GgJPimzV/DJ4i4oJL/NsH43ojJ9iagK+ROKGu/fiRoKNyAQql+gq1OAfu2
7ugu0YmXzD7XJQLaYU7a4BgC3yqBbB1hWxf4sTVh2kFpbHCPce0hVLGxD8+rhteOs/lrCNfiMqLM
mwUUB1ohQHYgiiDX5oQkoPrXC6czxbw6tWgfy1eWgNIZKzapa//sESQQHHnoGu2NzhrQv9egj3Wd
rzPr3aJRDg3rpWk9Mq4mU0OeruFzVjYtPEwgRRzwePT5sa/YvClvrIGHJeflXehgTx4yhdMW4esD
CpWD/j3mM2kauYtyOY4sqCmkTOsOy5m4mrtYckQruS+YKA7K4lSuih6MGXTMSiNarXgCWXSU++RW
kq4yWQXGFhqptd3uzcSxQsUIZ5OzHsZ6uH3oMRrnBpVLHCn4FzrsKL4TnPEYdQGDDZnwfQ//YRFn
1t4kZ+AwK3oIdZhd80hhtDIoauj94XA4GGyQ4LHH5KMM5h5fe31HUk0f0gIXzjmkHiqMXZ1KLELD
1e+Qz3lOv34zwomh8HnVlwt9Jmcg5/TQ12vOjwOIidWeHZ2u2UrknGoGrsNvBGT+gqJlHqPt+JvY
SVIz4hcvjbdpTks0lX5rF+Orb2XgataWqb+dTL4+eXj/rLMaIgX9TEZuxTqQ9cEKQVP/MDyYaWkk
KQsljuGk8OanCHC+TVqIA/KSxc3rTadB8PbptWHM4RRKDOJPoxUwKV4BJf93OBHFJg6N27eKUmFG
0dnFlCtDgovve/hecj0ov3BlKBgZVKsYW6K83+qT+yyr8OEWhrNlayWTZAPCQrUS6IZxsEVdU25U
5b7cAsESsCBwZ37zAhbMYC/9ksklf4NvkPnfoOwpgRxqUPjtlvkcnYfX31EM8LItrtI8DuR7YVFy
6DPbIdLVwZFFT3pnowY8uEW3qA363JL8sQOjAq0l1SU3xsskT360zuZ+DdPQ4F8DTjssii+wjKZB
6SKA9mGeTWIXcsvynKbV+B2q+XbQQndJX/t78I259X14nQLttC7s0kBAtDE25oYgHEy2nOaKgDFo
WEOAYLzZc293MDsW3xUEZBEeYx+PZV1DSyJJhfnmENSvBJKyuNBIARWMuI3X4qfpODjqwWA38ke7
YBNMAwLN6S/KlLV30XcffTAIxsF0Wjd642AXyC/BgP92THjnbGyQ/eWRaWXzZtP5nAnlzXu8S2/e
o+YQ0bhZX0HyIHNJQzQzYi5kOqsznkzCxqxaXbY0qCBhgEmbyW3K/NxH8TZQGVpwWBx7DgVqtwLK
Hmi32/XZi/BwzjGhoauExA59rCYstipkTyr7sFFOcdlHJNsX+/K2ZBi+NI8BiM5tOaJJglwhROUG
itXsM6oNDcimasgXlVGv7V8xgog9dk3M6X5zX8oBShxSATw6KltZIjG3HJAGbDlAJ6IkLEOjmZuT
89Y3C0PGk+StBcWTf1uM/mbcQtNwvKEHlQlTmsXBchVzVenb9ZoF/Gfm5Hep1MgN6NFg7HfnxqXu
0clPp37DqDiyd4m5+y10IHHyU8mSr/QknsSTITl8G5SXdXPwi/R+GMfbbSKlH/mC4IxpAAPM+/HD
NtnGTjxxMDcQvNBGKFG11eH1E/yQwJq/k+yD0qIMsmZrNqqSzObngAXiyp39m+FAJzHnl4RS84XP
ICSnJwzL10P6jjYT+BLiFzMx4UfgqvbZ7siU9rNkMQDXf8HopjAL6MarQ30PUb0a362XzTgZ4/Fm
sMvMAalmc9MxFzwgU5kaDN+l8wbSkEiLXFyCLnKx8re3ntlvfXBk1NH0xlRRzOe46KmUve49GXM8
eo7CSAuYCRcekmqUDKAc0NBGiZh+uRcoVAQ1jJFYtrWkpcWWE3XpzhYrielyML7bdWmC7cOyYYXZ
eJjjYtDk6ZOHFU8S1BPA+iwwURX1NKwX5I4MMyWHbDSQUviqYcSOBoE7BpFtZ7TFeCecc8pMicj8
yEWwyiJZRjzeNRPNSrZi9v7enw/eruN1OJmFk7UTOwlX8XelF0p2sikoruKycVg4qdi9kyl+EPAU
e9U2ZDvgV0e+M7n8t3OFc4jmKm4SzCaz5N8VAJsAOVGYp3BdDDFusv5oJILBkCcegxr7O4BWOuyS
jZGMTCw7PZLfv6nyZauWKSOvohM5r1RJ8tBOKOnK8zcak4f0mU7bLf3lYTRCxHF45iX5QmGhii7G
04gaFtsX5RB94cj3KLK9iO3oN0QdTkWDsoHYjI0xI3Um9/9vDoCQMOZ1Yz6f8/DNxKgFKxnLxGEj
5FD0HiZxp5m8cC4jJ6S/iE9azSXxKzvanD9h4eYpXWqMJOHVqxWfCz2CC5/XuE+8Db9IlaDi7Ok9
Az+IDwZbzKtxWOardMV/tM22OtOP1aPPNJBTi/qTd18CYLeOyTVFghr2Y4UJAwzG0ICY8bs+eunT
zBX3Ch1RpOdfZt5/8yy5LgqWesXz6ESBrL6CyZMDif9UPDy0Pnjsz+1CudVo2WICq/AVymsICnmP
P6smecQPittF/7PrzZ+4pkbdp97HeMmCFPOFoD1PgdngY6Pm8yjXzyb+9iqik6ZRQzKRqiUXLl8M
HU7JPx+CacxYcqp8oCxJgMYYSF7E06Xnw8IgNDPGjD3/r2QHwYXk4/k4NqrNbhBMZTrwHmCF9Ehu
xBPVdka9Jh/DveAD9viZHhZ0Ph5Pj7q8X4fpNJ/+7jhS/vp4Gsjt5Q1yrN9XfiJRJB8pZ/FLsspt
Y+rghb55f3FZZXZ0nbk9BzTNRsaSTFOWYCG29Od3sKzT1IuiFW/HRS/Qbbl6XafhS5a2IIsrE0jm
IhZts3E1c7Bh+9ywWQTTXkPcXWbVzZy29GBsnowBr5hytVxTZvFBidh2J946yUv3Lri+suLwx/6d
9f+nCAVJxpwrUmwmiwzk3+eOGT4+66mj58Etu5mF/vmZRhkHzlpwAAmf4/WmJDEYX7SFiDzrFjYz
cbaOGK6E7UesAy43OYvfelfMOa59G4gB8zn6hl+m5h3PnwKNL9NSamQVNQFUqggO5AtWFOom0LIj
gKFI7T3EyG9AWQAAKd09u+dgMxjjiqzSk8kHsgbNTJ8G5L9MvBGZLr9bJDfowrR4MuUC/mOXxTXF
C2GXRCiIXzY7xrCjB+KbyJYt6zd1klgsJoEn7zyfPjiTn88jvkuSMsrbavCL/QossOwTP5+aP2Ig
yR5gHZmV4pXI+Nd+X3Pw9MwXWWVQQHhQTgwJqN/dfnK/fzf/wbL8v3I4Hj9/Z8jpMYl/l/PvPaPo
d8fQoP4dla0ASxBfDa0//LcxfSYGA3nD30D8BVxnL0tkaf8mg0xz+nz4hTkiEvFVY7nkh91gYXDv
ZU71ZKKZA+IOGZ7xeDnqDwHx+x0dw9j7/ZV3Dz66Pxy+9R3rjoXQm0erMxvGnD8NBsMBkwjFZJYV
bc+56K89fVrMYBEzYT7JPBcT8VelkDDwFVJq+9EDiT8N/2YMG/pwONp98Iq4ErltzHVmrfh8rOEV
KwjTwlLZ7Ya5Kddc6L3KnIo5kPvIU7nRSbJ1Zv0+3uRF9jY2SoJML2MLr1nJYyIxRPJwu4Rusq3L
Fi9/K/B1Fkho6/UaiT/n3ftb7X8TCp4FOCTaMjnMp9Ji4nD2TFq5w3KGfKisxMSRtZKmnCgmAvtf
hS2bdZSyXuWTkqOReDwlJeWOXYhSgq6fYeDCItVcRWItuYgaG1WE8WJu8WRGmtnCRbJLjQfcyemq
NLBSMhxyd5/Wb3bIeVAv2qBYgd2ntzBaxwhhHOIGkTXUO9SYREu5Fi0GOd9r0Zs2fWLiDykkaLpN
y+SqTDEVYvqFLuscCNRlgso9kxXWdsRi/T0m4yM+7N+B/0XJhFv8srkpN1LGJAedgIeDh83N5FlR
Sx+jKcMUkGADkAs/SSDi4shtNqRV5bWBium7mWNZuPJJaPb9PDS5WaSvRox0mhDZMeS43uwg4rJi
5GV6RJXuxGF8Jrwmm0pkL1YixyP+y+dIvCozKWKIQdhzSXVsAJOWz/r93DC46RFewJQzGg8w0YPS
qgDSYLI4GapLLGlpcijjI6sWPCmPyj6DLAeLXKH+hNTKzw9HHdCUv8gn/eyvzBmay5BKkcn6jRgm
+eHkyZ5Jz62TgECIGhCNZZBkW5WfZN89EZf9efxi2MCn4cxKfqF04RIYSHhxgH37Vwpk/khQVVgr
fpLzW63uXLmMwZnRkINJ9ZuQmDt8yYW5FZ+RJMTCxZu9WoQdzGbEWnFz+DNKLRQLfm+giK+3kt6O
f5cNuwE9oNxFzwFDIzPlhJklYe5TR7++jBZ1T+tEG6xDfOVNbTG5sjczn3fDoe8v+0u2nzHBZIfH
MNocYwmDriGX8zcwTJXfaxhGWWwY5G2caP3kgoHALRvvnSeUcnHxZZRkzshMxdjTi1KSTCwOyU/J
uhH7yowU+y/valbTD+Jg8utf8CbTbeFU5lzkMX6u4xzTJzuWuIfif8qk/91NrCJnePb+9h0elEtj
jeL3iC8ob//zKFNxOmT350H+x5TNI/kYbPZAzlYcH+7TqmHNMRRzLlEMpjwi002mDwbkaNkrLAJz
nJ3PYrbzfvMp2hPib8irfgZAXshVMoybjz5kT3gzT8RE/o3LHM9JLoeh4Ex5h/TnKgUbPA8JmoJA
3A7ZLFG+ZrcwBqrOapQX01WZfZKXMTRTU9IDMogNAty3LAwui+9jUpbcEmoA/pQWPuyfbL+ysczx
iSQpQjI/G5CHCdD38MnFWDRaI+yIVrjHmGhxkn4bhahO5y5pARkQhqEuuwdrFkcab8ufV2HHRQnf
KXxt+tXIN97IOGbMyJYt050Qnph8QV1exlIWdsOXhSYOh8wOGVPZpnl2Iq5MkRD4c0y7DnuJLG1Y
mb9cjYQsX+Y6yn25QVJ+MXjjqojXLK6MfMnr5NUELXZ794O/Qjd+705puaxNWQMkxY8IDV1DGq2R
P6B3wRQ5N1scHzmg8znFWFKokt7EAbKDsdw1ttinxKobipAsRJwXJg24Dk5bApiGJExlKWQ/Z0TC
NnFy2wZmkKcnv0j+zytbccNZS7J5PfGq5YuYGq0wLNHTkvOqkZbjJjGj2MfF9IhBF0+wgbGXf4Og
ZeKNyrNYQ0d9wKnJHNjl5tkYDnZgB3+zm+UY9PgZY8loijvymzP8EZU/HV/BI+511msnKcRfjbFC
Ypw8bNGfQ7cwc4Jg+Vnsjlw0buQUnhqHhIWKpCJT7DMeeJudmLNmiuT6euIQqTG9xfOSHaxADFEO
ZF9JRH4ADsvNl+hEnCa6aujwv/rsNJIokMuV1OVfZgCHo8bzUBcx2aAAfzJzNOanymeL9yGX93Ns
/vfMmfm/PVvMjhislr4hI4ErJ/eTDok/RxTviMUgsaAMjlghcfdliMQfIgeBS0togs8bTF/IYyAC
wPmU7sGQJBtXxhix0GW3/zsFas5M74j1Ilc5TeP1NuWZczEmtV9abbUCAi5uAh4JSQkHG4+tL/Bf
xYOVbJJkNrHmP6MxDd76cODKGcmFyToRY/tz59ky6Q5Iek7yGzGELUmIk7zFz4lW4npJNCOj9Lcd
8rm//RZrqeJ/ys27kUBrMH2+tqzkXMduyV1O/rIQv32ZJSl7qHykzPGIODtOvrj7HsFNymuijs2e
JvmEP7dA1kI0V8QwSCYRHwzj/DdAMjN+MZX6v28r/i9TlhQl0D199P79GWO9uuCxi8/o4LuJLWVT
ednYMabyQBKb47c/buBxBuMNOE99LIZOTHw6J3gXMyq/8uayPWNvdxtcnamc7e9eBSA5x7W/XZht
Qdw42el4zernBmK45yvuLBuEPCp7Pe/FFGQxkibNSSwr/zF1XluqK0ES/SLWwgp4lUUC4W2/sPAe
JIwwXz87pHtm5up2n3YgqVSVlRkZGcnXuiudjV81QVbBEbdY1i/Ftzj/6CZ0uLNB0B4FkdUYIL6v
qcg2p6AR/10rG6+Z88p76PHuGk5B879l+gTSPQRTi6nWnvZwCIWZxdu9g6u/HmPD5eAebZbYmICL
7oFrQN71uEfMGLcFMCzxONiV/P7By/2H3JdB9MG79IRliFjHWI4maDArlrPio+MMe7JUOlKXRJcV
De8+k1rXko5XSXfxxPyM2Wm4BRYMtiS9l+2WyF83hs3iQMyCPYzNXHaKVRbKHBEoyANdb3O4mERI
DBsjMqQZwn/DqnfUdCd8Y/P42cs/vCT8SUZMmzlDN2Hag5lhduQEbT5WK0uWlIH2QTaIMf9YnNxR
a8J6YAzmdoqvYYr5nz1NZoGzhporstmf5jBHsJ09Eo3tUG4ZaRT2t7/p2JZPB40FSZCjZ7QVm+N1
ysz54Ho7VnB/uPzY7JkdH3+3zFByPgaSy9Kqjol5dphERhZPmZeAV1KtZpFv2dtcaTqDteRcd5i6
0orvmQJcCIM+BXQdKIukeZcZUKX3/oBKWBoYrTFTSkM2XY+ZTJmlUBAtoyYnikcn5AefJENXNb//
nuAB+KOkHR0h/kB347wTAdanMz17hkxWUBiCWaXP8gicUgMCrET6gx1XRj3UmtKpSWRzOm3smT/I
CVKnjhnPc2eVsexrVsVGhdimejl1pUsdAubOW342jSwzF1C+npaddkYin9Q90EXLbZCbQL9crIM7
bvbWwlzkN2TOswZa+bMVGYvEmbQwrrArsIm5ttBapaeETmDSCT7PbGo6tH4I+vih0nFMjnRBydYB
opKiPAX8Ddk2/pbTLJdLjY0iBhn8oz8VDMcDqpsd7R5jprNm9ba3lunJNmplacI/gFAE0niRHGTG
BA4fXzIyJB+OzCzoTgDmDFAWL/DMhQEpUykfOoK1XBkcW8cWNQkhK4rtg5nkL7N4SYkCi2YiSnvu
Ccn+u9LMa/3nb/17MAQdDShMneK4zlTqJMvLrX+oTHZG+8jWCGa3Q/XIQL8Bqdc3t8usw5XbqYn2
b2Vc0PKBfBKT0KGY6Op9qo05A/fqI3xVI4f9bFHOXaXm7fVeFOMjknsLuhI94XHxrl9Ebq5AnIJK
L205a4I+Bca8xv8gT+gY7E8f+7EAd8RlmaNo9IGzCUxdtnDIubfhKRgig0NxvrDu7890I9pLkulo
V8hcULU/N6Z7ghwKOKJTDTXF8YtWJtHmW3ENww4jWtIUYIp5hek7qHZoP1npoESSKzCHYZYJ2HpE
jlHyvuCc6yolcjmqF6ggJigh/NqLBUqB4XyManZhbfxF4QcNtD90hKgIuq6SiPboPz9uw54bQtQF
MH71oK2go45NRClvXG5DY5MQB4WQ+capClsDQasEGsqvA5unngtyFadG6106+v5RWjCgqVrsRPZt
W6mNEhCAHhRc2mwcw9L6S4F6yaSuIimYqKaTkf+aUQuyx4/atgCwths36dEntQFoyrwj0vsVujWq
uAH+cn5LNfa3bqnrDtOYiue7jaDlqRm3DyUpWRQuNNzJTYp410/nWmyLDePvmsYWggj0EkgW79ia
5ybP0phCp5p1LECjTha1WzuHQAQ3c2zV7pRqB2HxS4ct61qkUpG6bod21TDMrThqvnY9g57cvUvc
vl7QjDZouhMwcG8kkmkpQ5+VvUsLmfI7ZyJsXKDe5dhC6bcf+efK+lpbHvroXMbWrY3OM42ykTHb
qnc3PXo+lfWvaNd+nQi+DMyB7wC2S0ITlPK2FKN/Du9qSKyyW5TplPye1BGwqYf0rMnTloAKZZjR
d3oM0DPLrLFLB0ibtejUE9xbZTKP5+Ghf+I4dyH5tAst9C2IoaAGkVu/B7UfRA1I5FW1g8c6UiX5
UYPxUs3b30Pyv0Vy/NPc5N5EaKZI/Sz85YTNZh5EFPHECx5zZQpvvM6ZqUS8i8NDYADfu3y2qbKp
4gTDzMfowRYDE6HmU1x4qPUsxC8lTGN4088ZvMJSJ8ErIqSmh40P9bx2bKCJUYhtuLI8g3sUcopi
f32bMI33IcV4+/DRrLXn7apmmJ9zkVhvoFgESL2jpRhbrEtBsHd04w1FCcGnQSn0kkpBWp7uTghz
S4HkAiUMwhEanaDGe+/5RHjGZHqwSOKjZmyF2j72EqqyzsBcV9B3geBz7ztGLm2hHIqy7nS24Wzv
xaGBfMqLvA2CzsUWokQ5+Ja9C4AN9bJvs0QPGoqIKOGupx8158EiRjMTYS0tHPFhlHRRYv9EKKOs
4g1ve/ozSBFMc/cGCvH08LQg1NHr/jCRA6cDnRCsuICoIqmwXROKO4TyOhloJayVuj40YDuR3gZ9
oW78bcIg/qs04+CXeAaEK7BaZOHLheEu2Unq5VhxLgvKwgqrXIdUNNUGi9OtiXSgJj0dwop7CxGI
CkU/ZHiYhmXveUel2GHSr6KbOpmPKf15B8dWuYeqzsk8TAw6e1bYPzSmiMLQxiY5WFCtXjWY78U+
Gggy4RNRniiqN6tDtEvgH1KyOjnlnGiVVRXRD4SG4v0zNKAe1UafFsPKAjyv7cfciRERoS7EOoI1
tvO9xH+yP0K3eM7yzUPBY06wq/crrJSwiBbT4LUs/1HsTRXDZxX3yl/r1vyQdhNHB0Nb9eNxvESQ
6EIB3N2FX3rrF+hOx/6MIBVimirxKDTe2++IJQqpnWkDcZICiK/JOkfCa0UKAnPnMBS5Jnar7GC5
qACAzIEO5N6hMCAO4i8OU/VlMoiEc40Ehqx3urv3h1NhMS2o1SAxQA5L5UDsZWxbJ6TdIMTVvWi1
g1rcrFFOHyQoGJO7oFGat8O44Af2SiDpzU/Juqjj7YG6GQ/ngsgtoKCjTm8N6z551SzUqSqDV/sd
QN3Mz85DQ2J0JwyTYbj1ARp/JIW3T+j9XXCMd7CvOPltafqgqIcuW9Nq57Pa/sblqvnYu/RcvC33
Mx5OFEZ0Uxj97n6hWfSqsY1OnhqyBCV6fFA39yzjrrwXvDcF6cM45eGx8UuPI/GR06NGm4f47BzR
7JBS4WX5ujrPh3VSKYpz9tlKmCImvaIKaF6wT9n3HCW6PFPU38BCB9S/JMRET7tGFd6SJ1wfMEPn
vW+e18YL44929ldidcpLDmhakI48b6I/IVk8aavQOYyrgw/tB8qomhteZfVyYjaOXAfzzKe2QecU
eqeE9cG1FWHlYde1yxT8gfPwP6y86jReUFpM8ZZYcUmrSAfQODxS7HACxFiBZbxW3xckscesvDb8
z6Q0+UwMu4iA9LI4e7Dm78QzZeeAkPjWwAujAPjiQB+5I2wwufv5UWHK9bNqcn59cGnkP060QVPg
OEQ2H93NqiqK7okTvc3d8rutf7pIbBV7JVLHHpzHaMWed6EWjaaY9bv/CFkZc/v3dCptSrzrjdri
PiluT+DCDYq5oUoPLi/3CyLVwzhikGOeN40DZyh49hn2+A+h/z28tK9zBkRhoEmIwKzc/BAZ6xgR
bVpcalW+Tw+iKx07qlAZTWRo3tDvZrVuXLF23sOlZuS8vDYpJTncrN+SqhjAA7pb/PCdcUBQgRrz
/JldJcOJm5/Oo1mlP1ZnHxb/2G9oeIiWTcnC26HylnDrCY/SwlrcOyxq5E+dRzNHGWgk+Mb5VVQn
VKf16KioMr12sqEs3pjcWJtVsVTLVdoTXr7ANboRDOgBqq39XahnM0S7AwK9UG/hGtho4t3MnrEt
jhCMq0/jHtIxI4wGTdnzdev7Nr/j8+Tc+Qxrf/iAeKszdpfrA/qnXUVT0DSGtBo5r8qzb/vcfaKg
Rd5nmi+7xTZyNXeK3HFu/w6t4akPOohmTYwQrmFjiG/bBEbDxUVjGTuAPll0oFsSEom4J1WHdofo
G5AL3SMZh5NGemFgsEVQiwnX1ce9gBxFdD35wAQLTxUTxnipcUTDGu7+1dEODpJXSiMIRRPEZTwV
qnyONqEjYZ/Slkvwib9dA+ToCY1JKOPV5yrxzOAQCJkUNsmaSgMpqhTJNVDJpzoJ+xwqD0GAQQzR
ozbZ/KZhhCDnLP7ooDhsH0UYAp9TekT4LVehQ1EqO2NDcZKSC8qfgFcpJgTvUiYF9EdZe0gsBE8X
snYeUmjm7O2KGUlUvtkkDaJcZYYgA8I39ucuTMkUdSDMEomvQFsIxOcgoog09o84pghU5BMhVnU0
r/+Uo9HWS5iuALNJepFsJl8Ah4AJ/1GwT1jZgypuU2kKpg5Hjl8peCQYa9YssO83mq1C/5S00Uau
X4IgcLcaZ6UEl2AaQiHvrrb61GU218wtBg0nmzfEswRny4ZnKfqI8EThlxlyKeySaliARZFZgPOt
JflCvsqC2Oa4R0aUi54Cmex9BFspwGFDTJ9FJ0PHyCCSswiFa4DHnhxAKYFC2GL+iuoKlikhq+AM
olRQBs2BEsAIiS9QcoK1NJWWAXyi8wgt16QRM4R08V3i7tA8QJmx4BUgd+Zs2SuS06JFCUaIetTh
jaS+HCbqq/unSQM4idTx0QlmLZ5vqzUjdTvYiqs1ONkDItOzVfHP1pYfIfLP6AuT4i6p7GQsdYBD
QALprQn6X/gpioYzKpieJskMMKEUHwCDBqvNO8sC8ATWL6WXiGqCAJJ7MkO2csJdMn9kSMbiM/au
1pbw+uOm2SOyV8BQ7P6ckBIqbz3WAwYLFla4JeMybn49LY/WbDDg+y18BTnkTBMBJDz8P5I8uh6l
lLgUgDU9KiH/gqQFqAjx0PUfW+pwKXSY7Qs3wsx7mXsotCILtjOoc9rLcjdAjwM4fW3EewyEnLgA
rUKAJ87D5THGQDfcC9ecLU4wzM5wmT7q/gba2oTB9yb9brffB9mtC3abji/NcUWoEDAleSu9FNrE
I2DOTNdzh4Fi2Cr2urnuZVeneQ/tU3wBkTB4MSDldA1mySDlrX+n7PsbqIXYHwwCEwpckYTr3OHB
gtmlYJkgIVYcsZLPALIEeYbcaLayah44B78F3uMJrSEx0NHx0UzfYO9pAjQFerLyuD36k5AE5pZk
ZZZKlIXcmtJUWooaTv4UHFu0HRGelXfIDKMI6IKBni19FgAqQp10NIQFicKsE5DGFxIOOK+Bnk47
f3AqWMsMAcheimtusE6Aoc/GIezDuOSi+Ln4vgLoDXJMMCbHH7+Mhbo0DD4XBZXpJD/76YsLQJcJ
zBU9oMjhKz0lW6lFKIup8EAohtLEsjq8VBYEiAEDUTCX+qslViJjmUzHa81gcqbkjl/pvCMwc/M9
pX2E4f3fNEsR/S1rGzspoASXMMum6s5c3hwSfkOApmy5cgrc1QHSoFLsujMibm5BRiWzEEKwvwBw
RviEIJLuAiR4MhuKXjV7IRInmFFVC+hyIfXx+uxWKQSxYwB85jStQMlLMZNl6VITm60EXbimNrCS
RoYx0gVo+uuGzzBEWYi8gKnDdO50RMgGk1xqNSklrYxKgnuJredPZDpkWzAc9VZmaGSGhcYJdNRg
Qm7hDzUAUMXNzrPLrXNeoXs0xWzSRpfvlAnBlC81lZSmBEKEIKvNuGilmWZsADdCpm/N5A+xJrLY
XCabEb4s2SOtI/09dBBAVa3BLDvHy7jUv7DkpvkwLVJ2ct2NLi5j4OgrknpKR/+HEGq4dWj/UOI4
u3fNKp1SOHMnfYyw/lksGgpdtz6fyKlN/74yA7xYmL+bTjV4oukrGdynDfDAm2t5pmMMwUWralgA
RdTkEGcyS2ToTbR+COvNPpv1D9pM+mzG03S0ZOYzU6+8FMxlm5RHSavqTdJUxCO9I0lR3maps3z4
Fx8mBL8f9v2DrhBclV/r2jXxMN2kuIGG2Tmm2kjZs8UXxsphXS9sBzxtEO65xY4Eyub0yHuyMaS2
XxwouixoNiqlJj6Pr2SRFpxdIa8ED0mDRWcXshWyLSE2QXkdIP1/MLqmEQ8zM2O5F0/yv5k8xkKm
phNbl6adNIhaNHzP5MB8HpXryVKRmWUTgkwdBmOg9Q35calrkhl6aFyrTZSQbQHmnRJcWuXUsEZa
srogDCBBsNtk2mHKcWLZuJ9fN15WiJvwPbtG/7RF1PtAbSCQ0boGIIpQFnN2DIphhPeXJhSCq6jn
TH8oqm9+FM5iTxaUFD1Xd1yJv8KwsPpQUImPhZTbWGLcZhlnZ0sAhCY47mwtfOGhrGjTPM4xYYlY
F/id0ez192sR+FVX87+6W5r8Wjm67FSmoJSEaOMDfLHX2KDKbEZ1bnPuI00AUljcwv3fnFvlr2ox
qcbIIaTyMImYUHOv8Huy8l+bSBrBKq78hQjUtL4soNmHQvqOWkkCSJCv3Nfe9eaonvknzrAsb+kV
CuS2G5cGxCAXqf5+hrfxdUgbhV6CRvA6mV366FBd/nLjWrdk1zsk+gXbtJc3ELpS/+Umkx9dM+L+
bYSU2eQyuoTx5jyIe/VJLSiDqHQq/QNlgvSHGyXBHe18LN1tAokOTaycWW0hceTFbfLdbgV5eIja
wcePe7kQ+W9OCL5mku626MfprmBBh4feAWXsiDIEdBLa1eYPpgR5Ce8d7kLURN0kOIzmQ9j3eXNF
BSWdz8uO0T4sqm4OTfx3SG+9gic0LFkVKMB4NmABoW9WmRy8UqsGb6NGUcV7QUX/6Nd7udScwj6o
W6pRp4tPcAjp19CYF8x88xfkwmNQbiRh1bu4VJ+3DJpK4UOjqcgUDYsdaB7l7meRa9MpyEu8Q/c9
PfeT4OjUw7pnuFXr16xvL93fYk8742SbH9BO3nm1Cuu4mbS/q1y/6j0np27UP/eS9vnvThPcT1ic
XK2dvd/s3DpOhfhRRvvMTxSegFhb4BLkgOmSV3KKFOgXnB/H186Oj5O3L119TZVpenzdqlf1Ptvj
4ktxKeG1V+mVOO5Q1hUL73yGy46c29HMbb7rayM3zi3QSG1GzToTsEkBAEN38KhSGn7RWRhGk6qD
sjLlSSSMSN2drAlJxe6K0gJqn1berNUSc+0QKMl0ATu8kFL1DJsc5JL/cM+Shn4I6/dstkTVykDG
zSZH2UFWI3WiggqxwHWlLZqjwfMxqJVKqAhDrPLudElpJhYQxs5XMQKCbZ7iqRWhE+y52c2fm1XP
aSPTYQVgu9bRHEEXlT3WXkoOHZ5owZrTHPhrzwpWHmVWitZiH01sK8IL3VkzHNHjAn1KyssKFJmh
ckeBXEtfTDgVyI8FgNKafZwZUge8nH9olwdzD+kRXNj0D/mLia6PAgtKKBLTIKd8skpwR1T3dgRL
YlSzW2TowhxeVrfL31qAVbz0ZU8m3uRgeauXq1O2noh2Tgyz/ePyZjVijQ07jxy/fr9b47Khxp5c
9Bypjjm4qFeGxOPsPHtz1Gp9LHnWrXZrsaAmmePNXODBEeekBR104kI5I3IqzqpGo22u0LAR2XQY
e4cn0FWt4An0Lmmo3CPX3ttJE9XgpJlQE/1pUBcdkO+hGSZikgMc0QBtCv7/NQ+YCMbSPfToBEZr
obnPXzd+DUg/Ls1sKFoGYd7cqH6Dz8FPMPvzAN8j88t2+GVZOd3J4qnfndWDijkV2ynIk3sKz6LL
ZEDoySx56XA/GK2HfeGWJVjBLFkh2EQ5XqWdPQKeBB3HnKeaD/YIuFFsSJ+XyibRShwXV/npeXFd
3Py6V9pSwDvVSkoY/EKA0lK1d/KfjuRFS8EL9dB36+WXkDsqMaGwDO6L4+48Hdo4o44kxdXIeSEt
dKVD2LWR96NmkY+oiTkL58PirDx7He0vKo793egwek6MGYAUPUMYy81n+eNgHB+bxwbLVlqWlrV3
o7RUNHD6U5WjGJvk2PTPC/UFKs1UeFfBDu9XFPMhIoe+SNQpNa+ds1t6As6SewwfYYmyQVWk8TLv
lRbrvfkXkKyBJgStn9DJQ3QE+0hvZxD9CnnvXQN2bqPAQ0uLbTq/xg09vblPsWJKqWH6ttuj0eJp
3eyLOtPSggzACiP1GCZ0Ly+gH4vUsVtzEw95Awq5Lu75j6a43rfxhUVb7YKDMWFvdiV9h71zcAGN
3b2DBJcFwGoV6QXZHNFGKohCNIK82N036jTRqdPy2TJcvTkdlVyExD3Viu2d5+hO+2+d6Ond3Cu/
Q5HAs/ghwrzHgO7eXGHJKnGl9OSxPyEf3tc/o7taWBRT41pGR1cT4MsHZoCP2exro43/3+v2TWqT
rcJ/hyR141YhkCnREfuIC2BcWJuiva63R1w39DQoKMm5Yv+L/qr6kBqHsv0kp5TApFBMuZisgEX0
AfGgRd8ToUD5fuWClQm+gsopO1wO5BuvB6NRG9tQIRymDBcVX67j4yB+1UX8wCyl1yXDp2s7Y0ne
tD1HRpfZeiCC8H6AoBWH9oAsfkwu9kmLPzPCEkdUWavWo1ginMKZbdekHwneB5jAVks25mFjICcr
nQ5hMexm7FcDZIsP63MfFwZpXmSp+MBcolK8b2q09836Zo90zM8hj+d91IWTsX8N+fBJwgUP3qIS
PGivxE6KknGCZLsvM1+xvn7RPKC9ZFXGT6vmUmDP46cdHLOFvZKZk/FRFEJFlvZP1DYoJdRcQuSK
J691uyi67QXNnoIZC1smWzYBCXKMCubdjcwW28vBM4YwJrD0Kr3GqK8kkSNbdAH2yuoVFUlmBXcX
rLnXl35bWmOH0bIetj4obkXtgrLgk5+V3HWjRhcrVYILUzZ/vcwio6bA3vYJ/hkntm3khm+I5Rx4
mTYa1WHro+y+fGO6ozSbYSqaczocdp/tu7lA//jLWS+tp3nefnq/Kntx7db7UXxr1kc0iRuTlAHL
fsZ2kkwiJO3mkWX0yHUjl0P3JtkFuj56F5KLdPaxn116flMmqbTmiUL1GCxWpJzNxrA3lGTTsAFf
HpiS2FBxiyKAMvUypzalBpR+ab6SQuezYn4q5yglVtymuECxKtRRMD/xRIghabDY+8AkBCYj0Cn3
VIuvkq0PYesHkO5F+RlF/XBRaXAFP+HQPtB/ne59afWqAeiUVVpmFJq8lyczW/TIHvLXBhVnJVe4
hYr2+Mx7KMMSj/WeAh0z3FjEy+wM2UXHEOdBEiBgnLu0hCLT+aEDeuNg0EnGocfnqY1u721RcNFi
U9gWjy9j1Vmo1kUw5cHOYd96lIWA4ih4TNHSJXGv/lqMOAI7JAeB0VRnIABX43FbzOHywz4EOdHl
ZpBC5Gq0IzcORJwVAWsp0OX/QkaFtUWrFigAFqc9wy9yA4FSMhUKqgQ1DLvUk+BIKJiepvxbArEd
KICesP4AEEbvrNMqXHuHkXsJBLTq+2wS3EYwo0F/AfMDcWZKTWJNqopiy10SpqsQK4v19Jl3Wy5V
YiXCmv5d8hPwjCU95z1Egrgx3ru3vLoqTFKNhNAigRRitv1MmtubV0heuhi9344VyDYuFwnLc2UT
Jk+K2YXP4snLixayRHUvs0c/Kz+lBdA4GkvAAJdImz/WyZ+AHW7cPt6UPJw+iFfURNKooaJXD7fs
TiUss9LMhfpqkvpoOh2RjH9CHaviSXlB9l8f0mEvsj53OJ8Fh9WINcZZxPlCRQGiI2qWuO83uz6m
ZZPFbyWqgEE9mw5+HvaFr/Uu7ZHc/KPpBGw4bdme1uxlk0RIfVG9RNdwdybpS/IubuHbRhtC17rz
E5TbsVO67Mls1orMAD8Yf5DzyZ+Vucar5dUyKLBxLAYBr8/C7h/kbIsIRgMdqF/CDesuMQMTTZ//
lWIotyHZAmGLc0r4hDPy9PgLwVcpfykjpO+AI0VMutrIXdEbTc/0EojBqyOD2jLGbbY0xV/jN4Bx
/A0plFipId5aXDMIvbAZVU2vSahDmNSS7ICgrYwgv9TsPGGSKPdYCqT9R2WQYSZO+VfL/F49bDlr
T2YNMvk4kpNV0UcypSnPcDLRTvrBbBdx5j4YU3mVsujXRq1FqwCO+H93jMyPlJ/ItsrZEeKlj7S2
OpxFJgIqjmFeE8C8OiPaxKWO+Hp7JaYbtNs1BRGL0eDbGECMCwLFIIY5oyKI2r6ZwN2+x38zUYCR
gePglfqHPX80wvmiwk+L8GZ9lmSlGvEIr7qDx21Tj+3qQdK/Zd4FTQ4zXQkpcGhrPxGg3RtRs6Y4
mJ+k5Z9CRGkuQX9gFCduISQ6zAKZKmIsbXrdltfyZubMabfbmt6LgjOqNci+2yXn2LybVOoRdaUz
n9uYTCZdRlxaGrwcj31CHKP5VzMX5Da5HfKRFtJjIfKt6S79NfMNxK4ZtKPWjnxzGm8wmjMWN40L
MmddOyBdKFw8Hk6yyiMyN3dvaXJb7171XvYecEF7s2ZKp0PlQTZhqPRnbkjasdQ4UcSuQnY0VuBE
drk03k8Rod4e4IgPRdsSP+FSvkR7+rHhao0jmpOaGvlYqLNIWIXgV6oGWgkPjxM3pRqePZidg7/M
E9hDs6SPWBr8ISiwlEulkc9UQ+aEOHIpMgOngRfZWEMnRQVY8JxB1WSa39hYjKS+zyliY3I+bK6e
XLx58zVimkM6Mq9G81auSI2wmFbFODETOTO8QrGPjvR5IAdm5oLF4tnORli+Is36iHnkMSJo5Hyc
tkPHrNRzToeIJyWfisi67ELdG2amL3Zh6qR/Jjc7c0X1BpmB1Ijqt3mNMZ+PuGuKWO/WCEO5aDGY
EKQs8ju6C1nrN6FVdshpVRj2Sl1ZubOK6WN8QnQ30nfTc5vNqh439yM0V35oA4hgPjHrKz3kqtf+
2rMZxt8CwME7ggC97GwUgdNGlkM3q7Ou8PRWHu+gKaEXbLCSWjXCKRIzGhjqxRcNr+uC+3qYqwJt
cs2HO3eroYyGDj0CkuRDlMe+0ETZpJ7OcSGv7u0SKeI1J5hcPd8VqgsPbu48VvyYRZpFV908FH/o
XRS6yyTJFEk4psxDjRo7r7iO0KYv+gp29xOZ8Cr9p2nK48T/XUW2bna0JykypRVTnWxj8jVvHfRw
AQ9ugzsCGwRL2jbTmT1nE10s5DlfaS4t7InGZKxzRUu82j25NCUe0ieEn5dZEVo2ehgPtqEXz7ar
yfK2j33dwA90iqhqhICxFfWLhHl6UkXeDMtofYcfr5hemDALmYGcD2bToEhnEWh7BHsbYkxmb1uT
NV3yzBCtBK2FpbwgJb8u4TytThjiZ8g/eONrCW/WbznYRfjztEwHjqqLPmRTddMHR7uTtjasXF9v
ivVMk/+xhYj8p1l8QyuxciN0j3/ee3qfO/uXW6rbtReIxgXMMkHTbRfWMI5lLSitHI2hpmTevnXR
vee6tcnos2IvPckH20fkFAcPEAKFXlrD2oEVfB28uiOcjVYMvg7AFuEvxNvAxhsMvBfTbfrm/QBU
0G3gL/OQoP97WQaZCTZ7uGW05VIQgomVBSDak/ShSaXJlfN+uBvymyrBzVfcVqNluByZuqehlmXg
BlpUXusJa5+iGNvARC/wruRkKJb5BBNCwAjrw/3fuE+9MPZ/Dk4LqGBLOFZ+nWOlqeQrpVYga8Qo
q5iO3R64WEkZ7dbRQHCQfIsNmccNN5/euFRL2LaApNisnPnwTT6OL+m24e+XklIyv/Tr/Q8vBBJg
ZbHkiaJWQK98Io5bTd4pnFb/o5uPrld+YmSe25qn574+a5+RZfkncCU8SYZVlkHRMd2A0p3/3a1C
G3rPqs7OWx2A7R6uAuiDX/JkeKvpZ+lTASOmHqGGUk8fliD6WWhBMOGyOEQhEd6wK70KKpJYTB7I
NtQDyZDRdNeZj3JQAL/e16NHN3UBhbVqBIQXvOFJQFH2EvIiZTLZGYNBIZLeTI6/Wk8ou/pB1ich
eJJyh1Kboo8o3nqndQXKqihdRwqpSj07laxK65ALVvJPf/r/S9AU0fCnR2tNpQcvg1rHK8QEaGbX
pC9vDpwAdRqokLWtt3ItahABO0CRSZa/GpXZo3n00Iuoi43qipNa7eo7nVwvUOiuImGlEdHCQYNZ
wvyhasq+fJGlOLOiwAuFtD4ZPFXUqNhkqPil42cBUZ3ySkmISIWFsIxjST2HHIDMGdBP0oCNW9Sh
iPTZMpIRDGe0+3a0bPdo/f5BgnS/C+DMThJac6CZXsJM1dco0Xt3WMiEvA4ZpGui2JVM39FHuPSx
M+c0/6DvknNE2BG9c9qWQYcvOftWMSyRigp+MN7rU0TOD+jeo5fYuT+RKCI9Rm9NlJv2iG/b6Fke
oiaE8CoCivi49Gydfsl6I1MdQYhnoOiac18hjl2lnApS2R9ky9c2y5biFqsuyF7KPdYHdhEvkWVG
DpIkGzk10p9SO9Cnt3MARiyWEQZ1obLtW6g1wD6EEV+aIq43xksnvNOKJUzMDuyl111lCkwiQ/HR
PLsn0sh6DAVMbmwhgYW/pdguzUOaXIzIUlruRJohlSOUi8lGy6RnqApycWBPpAXY0Mr4dpu6s+my
h9NcCqwKPwbHCF9IFCy9M++opycqgJL/utFfC2UxzV8dioCrpMkLpBRV86qVR5QSRJnRuRJd6Pxx
imvI8cA1w02SM6bKJMUd/6KNKlTmIjuGlgVqleMaqiRaZ5LPUsBfgySQt5bZ3VI8ravKMqCq/FF+
W9dHThx+Hcv7xQKsDJJUd4u36Avmg+nuvYBF6AoAbCKmkuQwSlSSZpxvTVqBKupLg7bsUL8VrEL7
VXTb2PCoRSU9jQyTD4BMQQ/fXf47cnx9CI6DhP6KZFBr9BFo7Mv+d/aanSfJpIBdootWs2zQwMnZ
PZxcuIcE5z7JhMxbSTOTgxPVQ7FWdmQm4mNn45ChP/pZNkZ5McGEZeieIX5lWXeNmEZQrAI9pJiK
JniPwDKiXwjpkARXMtR7CAHJVmc+ra7PXqkxjIkUNYeEZ4uwx6zm1mlnlO7eegQQX4ke5U5nmWRy
yX2CYliwuEcEQSRO06ddHgDNQ0AtV6zPxT+E5zKB8BvgpmKVAZ3wbFBTo3nI/K+yc+jUUVjd653v
nf4A3tOPF+d10r13Hpskj8rVefmazRE/f1i/BsA8AuyIdaO/V0W+LYSBTT1wCWRdMn3E0Ij+UeSW
Pp2cQ5caMI3Gp6ompae/67VH+ckOrWoHMeVDUGWTTltDkOitt8mF0gH4YH5hNS5umB6ii7h7Pli7
dYVaEbOiJAXqnu13qx7QnwEI/Dug3fdAcPhp+vE+ZC4TrzBKvKsTg58Ko3/RiE6oa53+aOf+ZZiM
aaE7Pi+KkHcB9X5dMiRt2saxwOgMP83TfYwOsn7VmihUwztQjCqyIb0zGydob0D5KJ7k7MiLvCtu
l3MaqA3eHRxE7t/dOgb55jWMSLjqZ/qpXiz3T6J8JN4FW4wAtFP/4+P8S28mjlDRCweffRK1/m+b
630IuBVkFBiFj3MbFt2v/UA0M/O/wGsInXw54/KCspBGUUnV+7pyycmTBi84FN2kcR+8+kUDHjRZ
epe1QsfbKi1OsS/UFTGfAaDxWmDj4RHQ5BSGMQhJh0FiTE6x+SR29iDsIrJz6hZ+dLiFrEcm7etN
89EoinGmmSAX6n2uUOwdZM6Pk0+/FFaqtEO1n/dWTF/QFm933yZOndYsPcSPe3MyiZimww7d8kHu
6RaBx8gnhPQK6RA8nu3nsVG1nlBC6W6I4i2bJZLygdGpeCXYm97T2S/2izcwvGKpQu9OgPBys38j
AoZYTqiFEDEOFDQKEr2H8BBGy2ezcmHK5d8o0dQAyRCwxEU17FK/NlTGoGrVWgo6FJYYeIS/oB7e
gCc7ld4HhVEh3y3SmhpqPZ19/0hGIMujFPCOFWEqZNVRxyGVU5rFPTTKe1Iu4VWCulc84FLWSRNU
vRsPvOqVglJwIRtQCYpu3aPHLPrKmkAKUO5Ek9lxD6nAsDUH6aXjXj3SSn+H9N/zCFl0D5rmbL9J
PRH8kPkFub25owz8foR6byjOsPQC9o5yB19zRBk2CAc90XBxa4ACCo5fdq53lPMImZtvlAsRYFTy
tG5w9bOwTcGdMTAgAyRBEpTAl7Kc7XZEcEOLZXxDZjBbHHACG0+3q9hRh3I1b3veqfdoRoPznk9j
wue47mnsXi3avCzefNa8TxwgPzqw1gkuwMZ+qKSotpOdltomih1ojwsnBp4Kamfw6eftmCBoddse
jpO9MHdVb53RjJQ2ZLZ3Zv6fgHqZ4cytlIGXCc6O/0w5J0tl/5xal/hlhNorva84e3lGb1MClRrx
0mEzRwyVr5BnyfLBsVdQyhHVYnlmdFlGH/Pdr7onRBcpGmJzQ434IkWgSztpGdvX4ojS83FNe1Za
51UI8chZkAoCEy/atQfb5D7xYMtwd5Cbg9P22KJosfGmkooaLY/uaY24ETdLfoXj0dBn1TPqs0S7
qJtxDfi+kZ3Doc3TwaE0eLo0+ThNqJn5De50VwtfQb0e1qix+rhHPx+o1RD5Q3IILxJ1uY6cbySk
8ToSt+ihNe/dcb9LgwetWXBqkXCn593D+3Wq+W0xXkpi7m0g0Gn/aPBw2ub2oyMFoe6NDNjDm1M2
3LzApLo1qkP51FLNeZlb/lvjXdN45NuDHXZrrNEZJkrQZM1jhMES5Vqr5GtHmhFtZfewkEIDmvUD
CRNHU7w7ir90wIDj+KaekfwIHDJw3ZMimxRueTLn8rTW1NwEldrgHGFAU/hUBAftpHvo7BnRFO+a
XZzB4md1QRFYk3krgxzB64FUBHuxXUHQoQMH0bbic8G2Szwb+UXUUd8c4w+5cpfqt5bCFOVmMGcr
KZEoW6MMkfjZuhNxtH+DaPX16g0yqDUo2kda+NFitlvhqHK8GuVS41lzKFrBNhh1twj0mSYDZTEW
yqfxSaC90tQCHxXEi5Y8Y+MBuADUHFWsEbtUPiVXCBURXwfscqT9SuFL1d7W7S0cHufU2feu3nep
1O91tCPS1G5GxzJMDMhBv+rX/SqH4UCrO7ZOW7mD3DIPx3D2sLEp5mlX7Jx7J1tsjOgY1XqRJT7y
cwVTlf8qxFW3h9q2lxt8prT5+y8xptRYpg8rZEMeEhhyKgQNjg7Y5p4HqdwwaOQOJwh42Cv7O6/i
vGZlm+4cFn2i2AmcI4QfIF9ALMXAbJ0ZqpX7O2ZxcUwILpoIqp2wWvD0Yz7z8IV98jhh/fwTVCXA
tWkUINWa4ljVgFwYH7CRpXvyWHwh6YqQT1kVlC0tn+xxq4YAej4ZbgV95AOfzAy6avDNnVCYovuX
xbTvXWAEwlAc84MeUawo4zTGCKSudKSqinR7q4BM36WZldVLsO+u2ZSKWDGvOA2pRzjxCptUlFpw
YaTKP838zCy7WVdyi1kq2JV4AW4oHZaz70h+pTGR0uM+eHOmgrEcakw0Kgq6CnZCJoqnAeKRDpAG
SYdSa8sDzuwSCqtCM4FZCodYIHx1Urx2JO/FwvukVSN9Ua7Yn0OxYTYH4h3I/qjn9EHqoVLyLhlC
3Cdf/xFBFYRb4Be/J24qY5LrbQFdR7vfWkw8j3CKHQctLWNW70tTQvmG1sJh/8cPhorLwxz6cF11
OaDQXGMPVZbNxu+T+cHp5gKHR8RR+mQUPX8FMwxuTn/5V/aDoGhCqxrl7fZippz7YRbjUQITsbLA
Yr8uYJMzmzE5ADn5+mMBS6uYgsy8/mTTZ6/g5lBt7E9ENAByKpvkIDgXV9keDaJ2wQFVJJngzubQ
BMvdV0I3yEfMjXzBlvoJCrR0f2UQbqo8kd+dLgh+ROsfAgB+4SnjpY0yA5kYqFTbljN/oJXkaJaC
kdIbgEqf2KJ1EXJZBAwL+QbfhEvwzzupeLo/pRd1iJd0Jpok8MgCjlQLHHzqgC8nSQL4kmqzZm+i
xkoPVtfE3qlLmVPXIL1c5gf/Q79Jl9eDUro4kJmGpuM+PDqJsIFSuHu16XdTbcALkv9cpQCqYW3n
qUOtreBg55f0rgLPTb0Zedx5MwlPOEzHoAioJ96N7NQcI0oHU8zR/xB1ZtupcksUfiLHsEdvaURQ
ULGLuXGoidj3/dOfby52/rOJ2UlUwMViVdWsWbPORg3/gnXTPaOSEjq1cpdIqkjCsFkaX7erIlbl
mKV7cqD4y3CVVdhyh7av70dPKJOIjatIjw0/TSmSsX4qgeAiCYdsr+SCLOpmqkkGBkkhTnDUnvr+
CyIYI8opkLShMETS1E/eNpU9lH3rUp1+HK0YY8ITONSqmOG/ueJLYQKKvsXDfmDqaLhAxAkNonug
aERrD4xlcBC5OJRWQS8QMDLqUTTVp6atAocbP2iyIeYcrn45fyzM1EMe+ycLVnYRpzOm6ofRNVS8
vtqP8xukw3WjT0FOU3kx4qMlL+phKXr8ubd2ez89wLT0FvNl5YI9PRyBLi9+ylSEz5uGxyvW5XVQ
uT2gzINhBpjjnnwgE5BcCewuA1oEnW8NulzU8sGBIlmH51fd8jSu0jT8kSBg3XrONhPF1qw5ZvWx
xuDdczaBHspYad0REMIfNu50wr0eCglnxXnZ5UndI3NKR9UYxgeZsrMLJ49UcwWmjOLpW4j+HrnB
bL3ReqXdZYAPZd9m1UOrmRjdaFpmBQEZRKVLMwBOFTeP9SnRW1lKk1UjgcuPcqKzawyUhAS5UELS
p446ADzE8xmpBgr9J5F7ZGjF8mRyyDo8GghVUeFzbFYGzBlNH+puevTjc/t6mbaKW4zxgGl7K5/v
zKg2jriAb3/3pfaXt0YBN0lc+6sn8yAxNtjjI+Gm29hisqjM4dgE5ISHL+xJNVTahIBKlJ6qdp93
8LxAU6FAcpuFjGRX4h8SznibVDukumzcPgYPY8Hu6X4XQmlKF0y2ryWYSkQIvUky2NIdyzbZDR1a
DwBUD6y1ufMPTFOBrHX3gGu4Ifbe8n1P/uYFRe56sJXKWeMi6pGjNDKl83faYe4wK3nXdTyNe2lD
bqRILHVA3JTHDhdUolt8FRXx/20kbr2iXWuZzI5/85XV23dOomTZxeYm1OF1pB46fQw+Jwgzztf9
zGVppY1lbqPueixUeFyyF/DGiGvEb6DvFvkrvDR5Z7q1DDSwMQuwci7yy9awpeWh5flukrcmOSim
F++UTycfT7HbnfbqNNbyhtUmoiSkeHHuNk3SYy65QyrODd/vDVsNzq03I82OxRLPV9mBCVaIP2f5
PSUHFPKaVEi4hadVIBOgpKsyeGJp4CbZwCOAI/m2ToEAEszEYCSk+/XB9SD7z4r9w9eP0HC5iQVW
8OBOVQfobPTTD4d89qE+NASAjNAG158x3tjVlkgFyFwAsBy4FzgER2Kv8CvtPvRcyedefD0uzrHz
JIFJpo2N6bDydHWJav7N3opb9TT7H40nQqj5EIUC7oAXKjTyz9YJBcJAklozNZc1m+UjTQFmaV9A
UXCwbYrWQbpdMcAzFlaYoYFaZbWPDcqhyAeacFK+Xn2RdwRmCtmTU4hUCMu2tgy3Z5lSQQhwtVZs
oYHkO3yVq7BmK0VQorB+I4EPbj2JWWQxzYquMWVKneh1U63Ha5IvrOq5znWkI71BoLNtngOeG8xv
SBbPX8F8TkM6nrnH6DbiouKd4bvqlYcuf6FqLUvckGkgZ6y/A+sjco67KCiYsJoPDcVMd/icJpbs
gEo8iuHMB9PueAgpl/qykUobkHb8L5U5n6swTgVBqovCGqnk7NSWrujTo52gGXXBwPuEolbU+/lR
J6ETnbNwTlkp8RY6c8r04MWoyhYne80BcNQgQQhNBoiVg9jpkKOR2WUYtQsRfeeDwS9awN/lUMZd
IeHftVMdMEZnxLr70yKtkJ5arwS5EDB18fCy6q8ME5BL+whIqCvPd/WVFDg6yS8IZVBnmUf2i3We
09TIcCbyKLU9mjXOUYl/hQ+yGaJLsMjhmGEFjZkalFzj3LII+gncI95Mw8aGurGLwSInz4SgEe03
2JFpL8E0FCdJiixyla4039qY9igioGvlVKbiCCFpZwJYjJ6/oQIJThHjJkaHjiLvWSeKYBnqPk0c
cP2MR4xbbFSSUTWXlVqjUQejj8qn3lu2xoiZ0kYDE4+hX76bCsqXeGQ9SrXXbp8AktWQbrLvJjgp
6zA/GSeMurH+crmLDpEs273ZI/3FDaBWCdpGWEAtyWscPfs9XuNgEGCapYTXEgHpmBZ3tfkb66sK
wzbYTmXWtIazpPPtR9JlgA8ozFGMrGJltOlGKlMewUiU7cqkk5XZkEOnanH65djxhsOSdWTqZG6V
foyYH3NiH05TVWnypOis1FBeQHYP6YDwe+qjXsrVYGngUWaWZ+/XYiAzSfkyK6KCOf2mUwBnN4vF
X9bvQkyXg0Y96oWzuj9RBleROs2EnU2rwqJ/D7TKy0JcerTGJk89y0g9sxnc4lF1jSAkEQZdj4hH
4njdXXcn8cejc6V4VwQe4cXmFyqsQrEZJlndBKwUKDGeN1aCisiDl81CGSId4uaADIgagRkZchTW
aSX/M2sDja89i9s6Jg+lgbEEG2MyZRTjyQQqFQzkjOukZ9lz0Q4P4XDvhhAFw7yrHHxM3r0//HiI
B/Y4sxjCjcg+syGvnZFo9ybxDC3Frev53S4kwYJDKx1OcElADFHsAmc7hh9I6hv7VrNN9RDMMzFD
DLvlHEzCIfTp/nAGUwP2jvvs1FrnBrZvVm7wfo4jwtaxgXUhickAH8BGLWbhE3phGGKaZNlNAhlU
Q366MWhLw3OTmybPSw/j7LNy3yZ4YVxrTZVs+4sgxPiV4/TEKNGqj3foYRoMyM+TEZS946x0pSqw
28XPmn5pOkBDGIn/LjpC7Uv+A6PEP31qBWWy1duACWD5D+/cxrDXTAmQrL78DFHXhVKLNgpxaTTT
DpgaWHF8XeX0dTTAIXAjr932u95Eg1PkfEi34P3ouk/tOtQV0aTuAdlcftamkxUfNUtTAKfNRArZ
0y5Vp3AMxBf8OBz/TTh51DyCXncihWRPrkGcfTjNUxEMRCbQxTsQOZvrmBGlFGoCsi120BgJBQIR
nsR5UpEQXgZnPPbRu0QZT8HrH9VNM1lcvL9N3pc+zoWhPlFEIXpWuXnDg9jgK4XMCnHsT9Ea9hAu
Hc9n9MYb/kW5KafvFrH4rfEslswCjMYGukKJZaGEPG92d2tBEaZ3B8CCsw0IVhpkdzlZFfofZ4tP
HshavdlU2EyVfTYR2J+ZC7i49hW36dpETRttQA/g59LoaYZppqk+Abl95h89T2MqlUm6c/Cdc23K
fyUwyGpaKaalTJHptqM53KshT71CaBho7bFAhSQOgXSbJ+n5TNNRGVc9LPnmplmAcrGZUyRDKTcn
W9G0lml1U08VLYMS9jMOCOOxClToAQ3DyNsr0SmT++cm4SixfONYN064dNmVYcIXnA2UvBLlKzQZ
Z72rNpgmF0d5M1U+KHu2CuVenpx8a+P1RTrWxcWvdh4s3KXRuSsnNLu8zLCMu5V1jjNkHicXKReh
yUXWgQPKD89D2qJbNd9PSeW/7N3/0yy4kdz6dSDKu9S3rcfkSC0nGb6oT3WuFdRYKbgw2RLARFRc
7OLGkpaxc13d0nJpH9ENg6cEy5D7dcJKpUV5DEJVngjG2TuqpROKIhJA/kcYijaxb8rM94WmPtQp
MOea26Ww4uXUOv931OWWE7VCtn53yiAyYve8wDZVRlZ2ubv/yKkiM7Fq7JI8RUwVPr6o2JzV3+fF
odY/3Q66MLMhtKgfph5TCkuPheST6Qn+U7xP3snBDSfSYBFfwZWVqahQtaKbfDbTx8Q8sGbF/anX
hzIl7VPq/KYdsdpVyclyNR7f6L00JnltTtTXSvTwRGPvw2bXqoTxYhdvt9wQI+8cvNesDWVKnbQ+
aYpoiMnEcuvu+7teGfSJckHmiSHd6UlyrRcWc1yP/pJPJzIm1yHbqLQxeJE+gokbcngrSjGQMCN6
0KIu6kKJRTvXvDXuocBXLdv5WLejbnr8BWCVzOjrNpEvr6ha0bO5G8HD9Vpu1GyZx4DgjLSkrC9g
FpTGsiFaCHTi1uT2FNtCsQPKMqNpTw2CtrP9aD3imbtdPbilc/CQXlohdQsYkGoTma/iRcJKQDr4
yHjJOCzy4pECpoyO2AWvVGEMQhlCUSlLHPxCPvkdgCnifR2RW6aAXjUTuvMRM5CfCODL3yJ6ISku
yAgLUumQd6Pdz4XMioSsMKAj0QDeIxBcvWogv+gk2KPaET5tq7vc+c3ekjUOLZf+1oUJ2TOrmW6S
N3Ouv2Qtz4LwM0vZj5y5H+EdvT6RL/Osj6rMzwg3s9dv9jc0J2EqNpGFRvLlxDyIY+Yrr9IK3UMN
iQNk95+Jm5kPmiLF5m0ILzSaxo8ni7blFnu74OLWa/7FSGFSitbPf7+oW8n5u0ev4qZTDXoNGUuF
Wl/PWztdOwi+MdhW+0Z0mtoW2e6WWp02SxBJ7WJ0fqMtybc7cXtwQ2jiHCugnIsrMtg15qYkBIdR
l0WYnjpkKashDkoVJ1JyJNqkiiH2SKGNDMmIpH1Lu5EAiPTGBezPuXhZpKGiBTnRxBwQK8lN2ukw
4Ron4+7L8S2H1cbP1d3ueHEgCZu9UrUmov3WnV+qTvkzkLTYpGf0Eig0gGWlLYPtDYfDHoBfiW26
ESUcyqbqXLUvooQ9UshZ9CKITewPJUT3zkeMozWQNDtXHKFsq3q/Iofsj7tMvIFCzg6K9paAlxG/
GOkMxZ6yU4I2ccLFrtJGiY1iz5QmgfRqDdR7SyG1QjqR4qDWjBTEi7KTPSjr/dfiS/MWqc2sfY/0
QoSHZuEt6RtezuFdCf9gW7VuiCVMvovJyawyaMMturCan3q7sDbehQ8WE2AIkNHPr/yDYktoxMYz
78Ba5W1oKVDT+aN2RmEoOxQ4IlTiiBzRE70sRzlblhQT7QvlKnT0vWpgZclhgDiHxAz+pv3mf5VR
Cq9WOy6gBRYPOm99vQio17HGSx8H7FH/xDKq9US0QnU3yarVXka+WXGLBikbvEK7TIWc6GNo9bYP
P1mnOPSvMxKT9lmnLbPzRLWBEs0bY2zsvekBUEUfR5fFBOSKh5lDFDQxaaXoJTUng1TW7bki1sEe
G1aJfk3pgpEjI55eG06zol8FrsojZam2+VyLFxIXtL2bdwqK/VmgmCQ4OKS85OfwVQRzkcyg4EGh
lvg5IaMm/0SNxMBAwU60TMsJ2gRC8pVnkx+mjZml4QLDFYaRwTtgxpQEir6nkJ3UFsjkmtd+W+Yt
+ri6cxABEGOeWkHddbJt2fnrnhEbc2/UiH4vTZJLOZ7NtgK9N0p5E6HTli4DgTSFNf9kR7gDRpBD
WSYxs+QtwCuxtYp0Ycn2EZ34h8jKNonG8bcRmGQYaVYhaqDMtw9gfG7+aDJVycEyYDJJikEUxuYd
gccsmSublbhHesRhgdXBtPQqrKYpwtcZ46CPzNhHJAw0VeUOSQisig3kQCzWcnWGlFjcg3ebzFg8
yzdwwZR5xr+QaAG1zgR+w1k8CfdkorlzMnr8xTk3RLyGgSJVCp7RNxw4olcs/E0hqCy1RYCBQKf5
may2qjIU2ihoqdmwweh6H+JxQPAn5iRybuAzACzK4edEYE515fEpgDnhTmD+YYNDZSZ1oXy3QGC8
hJ3HGwyiKt+y3Lpw/op6crDGVVqdOiuicWpnmvioSckrUAGgKgApVny8FUhrFhFlJyo3KJ544rrI
q1FILyA2C5iyuG3FueDheDH2G19GPk32hD4D50bX1yE/fChOUdgm1/XhEaLjAJtR0tjwWShf+VCS
dWE3+24R12jGrlKNOcXv+Hj65UnEVjHnryNpK7f27ql3YG87GARcIhdp1GYZ9vwVznzBoaC5XSHG
A6h2q40jz5a8/cS4yZT6FaKje6a0QmV/qn3Ap2wjO+m8fNVBpFQy6wSKoLjy0eRpxueunqo1igyu
fjqFmhfVpk4GehOQvcrcFRvI/ZITVosFGesKvVv17nMOscmwDc5jw0zoykWDyIszpkJTuWqakFxP
cm0pKD83h38l+d+1gpTpfAV2Vi5Di5LWCi0LwmwrvPVv098lsahX5BBYo7od6XttNacAOboyeHVf
XXEVavCflXRXuCcjtY2F9YqLPhciWmDlyIwnbpEWlzJtjLK2OGCxJJjF6VzDu70FD1o81kLpdxVF
JtVKWWnu3CM6b9rQKfXRbQVb1T61sdiABa5ZvagY6OlOljWQVyZXTMfWIoRvEPj00kjkZ2QB3D/H
bY539y/zzQ+4cH/GkgXIfMkTVeozC/lkAAqNfazv8j0y4q7W5jOHufK49A8k2/KIsQuOBDf8BRDV
Ui6zUubM1OhQZwfhCTWG+dysJ+DLIOoqi5CM9K/CHFL2wkZVwCZbcOY7Y+ffowMCzDrWPINRBcDq
aQ0h1FicHy3B+BvU0JDn5suXrgoNUupOQhbPVJrJNBVaa3qC/duvDZo9N/6yPoqB44/KLDYFeStk
1dCuY5yQ5R2kWs6LwmGNh/wvqRe8cFBkRoS98zwiQTLB8qLJvXX0+ifPYGQ0XLrwBUZBxldTRsUK
2vRiHY7LL36RIF+gXpboMq2JkFgy2V2NPfqoyGUrLBclS4u4xeA37nFtkLaKSZUSeXo1jK5OZWt/
MKzsG0SzQr8FXVFZz6cH5KpOpgaNzwwltjTfs0gQmyhG1QQMCtlT2havwJOFFCPQEapMeQNGzODy
T5C2iljhdCAOqt8ktaahpZKH05feJ/HA1Xl0LGpbaZ+NQZU55WHGSw0S+GpEMGoYHw258IUMYaBN
naCVE/eZSkMwNdem7nZt/wIwgjKFZU+8oixPr49IZ4YI7U3Zo+ap5NRT9JuwXHKQBLbI7HNMqyEh
sGxA5C9xO+hUSR+o8b1OT75jlYHWqOjy4owwEXmlprGur+I7gT3aydGm2d1tLqj/0Zq61cmexkgc
gMhwS2JRia/zWHYZ9HqEZReCLQP9xNZ/IRpn/6RGvnWN2RWWgH3F4VPgrRhSj+z6IUing9FUgsYe
5M/Qkuwt1ZyRe5ZzML4UMZfAasY1a5Ooj8dvQm80PoK81VBTsLeWNDXmKCer6J/X4G+IjLS2yiIC
5S/zLTmtJ6ffjGMTrtNgY+fVmrVF9conL4YApQ6wxzCF3fH20j6FFW+IAHES9zMfmh6SOBkU1pJy
BK8LC3C0N6XWmTflgbIulI5nIB02TQa3T7KV5jmUckpbVkw9aoZhxiQmEUGWXSCVcdsQy6ErNlCn
A4o9BRUoODgG2EO+dvEmUb3WwT5z2ir+KoWWX+9JzeRO5Vp1sR4IpsxY1Njgu1sKBZXL0stSYuux
5/IoVOk5kUkXWjoZPxyVUAtURxs1DnW9hAf08gSgpjCzjR8C1Mk+cz1IQRkDWF6AjgYoklGE820d
qYqxlhdxoagT9wCv5myQfrwguUl7zK7KSVMUeWQxZS8v4SUcnkCth0r5ohjPjg4GPAPiD5XuLbEr
bRl4K3MvHFPu1YXEKsi+vwsVUWfP6zkFJyeHI3rXfjMrhJQxPiN1BChy7Gx4kPJuoHDjCefRwJAR
KJiif9n/Iyd65Enyth7pWLRqQsVCAtaJgaHJn35XpMl3vU+Vy6ua2EwCp9p8kOnNTlde1iHRqFBd
jgyNxr2GnyZMWKRM8botEam04WGiPADGgwcLcCMUfzjDY1riLBt/uRrrXpJnqmyRyrE1oQnlQpNJ
Bp+aIamlya1piqM1A6C64cnhruI2oTvDVc8mQzb+KThRT9hQ797M/VS6veWz+dOUaw1MwQqqxUUB
gorQojW+gDKc2A8aKFyXyjoVQ7PAap0zt7FpxCYbgI7iKfhWQzmtfhhg+t22iFAQx2OZyTx19VfW
yqgdiTF4xJnXJmDJCtB/heOAy6TPPDWg5Q9chI2zPPjSmh2NasQHx6bBoTK0cgrncuPQJAQnil3I
2c/CKBE/bqTJJVusfNXfKpktoBnKLSqIOTeaGQjsOppYPSOF3KB3KhLRe/lkNDKuY/dwioivdUF+
KGoTIxYkCZFH7T/bUIJHI/AeFb6gSw5eC8TQv9O95Anfy8PdbpTawBp9MNOzc9u499E5qsfXZNXf
EYLjrE2eUWFcHJ1ax2T6fRjQByC5z67LUuPkHlDyrNCFuxZWwYfJ8kVFsNIZoBlhr7+Z1HHToFDE
1ZD08KIa5aPr0z4nB6K7+IJiA9JmT6eA+A2IQWpfk9wvVfCd/KgSW0mhdRs/h+XJpVNPmKBbN1VD
lQ8q+4UxpdVle9EdkBHHnsp+yH97NEiNNvff02jzYw23ELvtHJ5VvfNpbVA/yu9UkNOhDWy70n6N
C3lOrNSgVKbe+7A6DM9UBq4GlcUDQXxrfhgf3NeCBqAt6u/iHf26UH/vTcNc6zg6fVUatck+fsKq
6d7a2A0ZNmlL1Ja1HsexWuvZp5HGFSncaVM+/GwEVmhuDNcDR30J96x3Hj15a78+Zqy3vRIQ82jV
P/KmHGX3rT01utPuechVOEZWvPXhEtJ7jOavv13K2ugY92gmyNmJjOhT+fqyac67WDtdOFc5p1t3
FgXcRfE8EzL6ewcsaU4qh9frnETFlGtxBhtTfL2GVU8xnvccKkjXtseHtmh7qiSsNHo/7gM9DjnC
goRe3GDyn6gjFdGM7k0DGpMATv7laXOLKrI+mUslGocCgmyLjFsgLwhZfWw7bqmHBAWnJR/IqBjL
s6dUDy1PUFk4/vLPcCBmave76555HONbW9uW/3HPVl0R/vfJke3QPQ2qNDmosZwSenX1nHqhXIIS
lVlCDmvL5+xGYyRmMZ1SyqH6pWhHz717pZCbegZ1T5FjWP/adDdc5VV3G1OyuY3viHNuEz3u6H2i
kfl1H6E76VX4v/J1nF3osyCZoQv9InKdNNkN9Djsnd1gxx+mvWlvM5j2aMtDz5tLUA6vo9IXPQFG
ha8Vopv7kb6r9AKJzeBiPmJJaHbWoKH4VtuhLftfxylbrWLfl/flLtjOaJL0RTOiN22xmGKArozh
4rq8Pl2+LYubMR1CvlIej6/t6PG1Hm1Bvit9i+31dUTniS4p59F9eQFlsY8jvUnPlU+O1b8Xwg34
NuoFLKn4z3BVjt0P2qWPL6tf7Fn99ajUAWDrFHv0MQmr1Dys2vUmp1D93u/pv1Ap0nqpSIu0ok+H
kTp6/fbp5pd3Li03SqDttEuxnCMm9uKxoqprFMgsGR7TGKG4Dp64a+brRcUvfgI4Az1zkCr9AbbP
fxd+bpN0ns5zJYqa7Cfgnvkq4TCkdp71k9ZD6w5Q8u1JnS7NXY5zi7QTNE0yjBan0tliE5PC0y7X
GidkCY8zq9Q/oQEElLguzj81b4edWDt76Ncnr45sYtml60WJBhfUclxcOlVd4eFHecsufxd/KfK9
zqoz5uWV9wA/wAVLuI8vlr06eVccjJqzojiL3gbAsSfng7UEdPm+5u0aEqL9y3dleEny4/z8QLTf
tgbrUWFRaSO2OtqjvZprl9spPJXe/UYRMWtYOubyrLCM29EZCt61T1VDdOiu+4bqjtuLfZA5Oj3x
j38MI4xWivEQ04SXm9VGsy6qlhtnekTsmgx8SNToFhPsDky+IWsAKRgNqIzMLGLTpFDJOTRxFfpx
GJNjauOLruyfR4Nd/RwcKTMsrQCeyHLdWKadp73uvEkfCLGVtQRmxMHDkQUrAxuGf4jTQIUfjoVA
yLxnLT6t1aAc51qn4X65nuXjAgqcVCTRtAsKxdNmBC8/zInPF/0yhK8ZxMlTRlPMRUyYu+rV21SC
RK9OLrDclX+i8Q9pBKt7iNN+PeB96wZL2C0+z95tEsPD7exCd4hd+B5X49ykgoAh3EyPOp5R5ecM
vvZVadW+b1/T388kN4GBuAqnrWuLdZ1+GP0SPY3IOFGOPcWclDrXuEazuuVqcB5CLwtXAyrwyOZN
aqIxRs9Rgb5Xb7+WUAOe7mx6B+V7XMppdBmgFtKrd8rJfvQ9mibQ/HAlpGJuABXy15ChEaDG+oAn
C80o4CPhKdGAhwVCoQlGxwQocp1wfuQTCJrpbXwGVwGWfCBFZIhrK/YW5E2gp9KRLBlX0nhFIOny
jAjIRepjn9qvonG9R8l3OU1ncm4KxMEURKHOcJPN4OFChCULLhlChdZZ8k1h45OCs8yMKGJXKz8d
PMPdb/QVmfpoINO1ohrWQusL8toerUpEeNAr2rSrvT3alSzwvROt50tfrCoPlIEx4D469kf78lPC
u1k53FnMjWt8J4uytKCJcz8m69QucBXn5d/q8oXbg7ALdeNn5x1vKJ5VC68PLbbsT1Belsb3GUak
UHJyiKqVGxUkpohYr9IkF89RjcCMBPj19xXwwu3HIUx7dHN7+/xbO5BzAt6/L68zxO3oy0VZLxmv
3qH9jqojpvD96dIRpvsMT19MmfwyPyr/noerSbqsDl/BfvgeFZe0dDsNrAYNkdAWI8w5uRQXrBCe
okoGKi3cqa19KDhnzHjJTTHozG2tNKVFAXBoxAfcLErtIt3ol+AWvJI9VJewHTl+kSld+yn/lFgR
kVV7R+/4MLnc7OMw93WOE+U6+LhrZtihi4+j6w5Za3SB9WwyAbQrEJqkx4AAfy4kTXiPwB0BObxH
wJScM6qKpJiGjfcAvem+Ci9U83Iffwsx2SdCTfTro002QEuSuIzGbadWaU8SRuxGPZhE7XrnWm29
Z5cfbJVxOh/g0gVohs4jb09BGhsHtDSadzzOjVtHvIUCQZbDMi7OCRU+2rOUkUN5dCm6dU4dZJ57
nyArfacplaf8W6KU66DTKSFEXYuusYVDUb6QvzgN7rNXUBlfFqv+pQUJe4wv3ok4OD5UkBLdwm1F
PuBmv/p7WorANOVeAYU62gUIPyv7XraLw/3vGdfnbe8mGI4371iIfI9y7Q8dEZkL6Xf6u0G8oYYL
7r7LdinZ/1KeX6GSrjNdHqNS+7KyrfmK0quEhfA6tFrp7Faz18gxkI7uvybcHKhab/oUKidpjxFo
VVK7xNA6VADto/2wlEwbeXpSkTahP3lkeT4LfsI1gjKR3CD0D9bfp9bHL7tHv9SCSIFDXonTKPXX
Xh2jiNYNKc7eDXbFmnsU99O7hRwbqdhtixsgRYZzHyBDA0SoTbWd0CO9x1g6OFQ+Ec3PoCop6KSO
ReRNUEYnHYq3sY9WlBQjnAkBQ8UzivIrvthYrzAjaNypNRT236dckbJbqYKAmBBjUgekV1d5lwqM
9cgE2V7Oe1Hp3VBMelPSXDZ0DqkjZdQoIl/CW5F9flZ+r5+BEhQmLbq446TfRAVR3e3rX4Xy3V0P
7rxbBAvz8XCwFy/4Ws+2RS39w5t2xM+qLlR7nG/c2/cHmZRS+GxIyUeiVJLNebtCGLSdyDsoaAah
ByESNqFNgTSkKLgVBSfXQ3KGamelJTKd2ddy2jm3kS5rS1twG9y/2vWoHh1IkH9Jq7DglyhTv3Es
nQpUII4hIpxoQfqrio0/6KSu/21G6fsCaOBVUKTatjV2abD/+vgFSjd0FdaByauIR/Z/zbBM9QZh
qjaVys7NptenW4hV/WFBtjkb1kwVkSqJGKGME+U7D7KV+lmXR99PzQtbORAF7cY+VG9e7l8QRD6B
TZy8E5WFVCp57245oPnWqUn5OueTgwwYmT2gs/NKyoNPIqWGUqJKQxRBEKOmWIo8vA/Rni9pmfGJ
2jq4BZGnaE5E/KCH7g6VUj0QB9qNoQfzGaSKJJKP4DKdyX/ngZ6rqWVcNZ54MWBiy1PFrhZslbZL
EBflc7fcrbmq19Iu9Wj8ooKM+HgX1ac9ytCa9ghra5qmQZHR0edQ7WtWI4l+rlEvynk09TP9dqVi
gpYeWuJcSV0AcbB2I90NGlq9PWM3aQdVpKJhHp/GaId7p7GqLveUr+U4HQWR5PyA0aS1pMmvz7gg
huP8pXThaHDrXEdJzenBSCody3nosWYvda9Ahp0bmhfEKFE4l1aOWI41U1uQdMddJJT4jLF4IyZx
mKFLY5SdgmIfF7hhkUDQNkV4tuJJZ1E1vyqqWzu/48UYifa/DVqFf2i+u9X2ltN6Iy8sPtca5gUf
h+5YUrXTSarUbqwcJSO8D1QuqKqKi5dJMepdCFvz+9XVzNedIREH0SNXycdpg7wr96HQU6QRpV8I
nLn3SXjsoLiJMpmV00uOQLk5CVhTwdJ8t/B0WxaVRqomrpEMCY7Nz49KhIrYRy8fA8m4xAcGFhbx
7RBJEElA0xvm098mhJregrh2+osAoKp/aiO3ir1v0p8E4rzAe3mA9LYBkCKpbOg88g7pMEofgNVv
La4APVkudesUKFVpStd4cNcq4cYJ6OCZdJJ6iOsQSlUAkxvgXCZXGSXT9EWwE/FB5qRDSO9PoeMo
1TdSNR7tI5FRhCZemKzoE1XzCl2CrumVSqmVvx8rLY40E77kncKQov9aFOm4fKeC/GQGwuKMLZ0J
9UY6e6ITs11DECVISdQtKyOPO8tDH0ffzYsphn4y3m+IIWX4SRCeXNC4g4/n75+GKltcefpOYpJI
QpuQ0ku08RBcaQgBZ3pIaisrFpLEHrfiIuHyJ1xsleRIDuwW7tCn/NKckRUSx5H1nnsPcTMtoVpI
TTa7KUo3wCZcOETw9MRSRJVwlk1feOOSmAB75wXv9jCTxDv2Ve2kEiQhnyqhFEvgb7vTP1alZnxm
Lqmo+zkGSfOCCxypVl3pBQ3knXQD0kv9Glwe6AAUPEs84Gs+z0gTsqEsYq2y++4U+2m7EllOvnNm
YbO4W1gSTBVEZn01+wn0gBO/BYo+TfJHMmNy56QN8TIZNGFFeHpz+f4Zy7+mvIugaC6Csi96sDFV
lQ5RMslqg+TzO557pL8Z5WJep3Tys6k0TtrJPp9SUDlgTl19vffiAhZozqhOh/5q/yAn/D5lCZ9o
lGUdr1V/UgtVa5Qn6acGNaDAOgEoaBTdSRgMaTBnPd63KOTL2B66kYRj6zrI9CqHnd1cYgkL2+4v
Wb/CGYi1SAaghGQVQr7wMSQH+ZG4FHfmJ9aSqbHW9/EE1kI8QW4040trsuwnUrtfAYLLvnOvkQ0i
I+SViev6SLjG5EHEXX1T1hz3dVI7h5CaRgwys+LZAtVzLHpQBxTZ7+1HSuW9zOsdcZYn/oy27KfM
2ktQsQCpX80/SCFAE1BqQBkL6vlIDrFxXhnvY6FVPh2qglieGS07KPSvo3B0ah1aFIk2D/T3qGBZ
LdZtKQRqK7F8Pil5e39JCyfb9Fc9LzNbw33QiqmsTN5VSqQfcstmkxkdBJIVIkegavx3IpJxkZgL
su6mG4n2eTG2P/WlLSAbrCM/G8f2me3avrfLRs2/4NVUUSoqb51RkX0/u0jgkBOTf0MnBuLH4NnY
d8vUXmfskmLjCXH/jW1f6F45M/vJxTLC5SAhyskzmU5tTSdBt1ne/2Nb0Mi+n5BUA8y+hl8WW96C
Nom1yn5NcV0tLFpXp7xF5U8f5N3YB/pYzwZWOsg5h+a2V2geaO+zjXP946zy9R5dY3EUVoCyJKsb
dS8/2foS15VHnGD1uuOCj2/SFaTLTUhgJnNL2JH8UoE/acce1JzUodRgeHRJtFBvIFXg3257DK3/
6rbbkGYoLiF/j6Fkukn/WsUPpNTUwkQZPbD1Kg6gXG0l9G4ez0wkKXrAAX9TO6CN9bINydUXpwD7
FsFXNOlrMSaViBefgKSvYGMWlDlnGuBA8q7xi+fUKFNJbLACOB0ElVniV2FflrdQLpboUYoKMBbP
SKa+PfIcHVYdyoA81d6pHZZQKkHGGnNilrFPSrDN6aqQUmTwGeX+w34bOmQ3Pg9mpmBnPRBRXZ+O
sADBxz3qjmV7szwWXFoGOSgQ692kP6mv/4tcxKC2ojUOhUIRYJ5eJeJPSp6Nx11eRp8/BlhHFOUL
Z72NAzSeMLEpEzVGQkTF5SFaKiGbp4JUskMpc7/EwvK36bSkhlm8O9UF3hlDPwQrAx3TRU0dFoWf
H3YOAQvV1Mku1nRSnCIZhOyxDbSEZJtcwkydKd/XRNTioGdWiAP6a1qohtwUJWQ8d9CRREg6E0UU
8PTX3C9ycyT5+fLqIeFMUGscSVvKwq4byiXPrlQs4f90pdcrnaXP8hgUG9WvOveuvKQHjtfdhSzx
Soo0WKIrr0MzgW4p2d7czQntsvWjmX/al/kTsdJDsP8tU0f+tI/Vblps3OmlVPCmyIPAKZFUPL1I
fDUBZ0spEqVrMYI/9QZtqklVHFBKU/+RekvfSSu5Vygr3/vemXyGWIHXoXrKoL6BACoSqHiuk1Uj
k2J9GM3UanBpnZpFFjqtsbnhkW7QYIyVxr1on/fOlX7T75ZVpODHSooEkPG0v29//EeIUhKSi609
UcBkj8+4ikvJav4E4NxGOyTirnYp+hAJFRJikiBF6Av9Xa0Jx3YFZ8Cscnl0IKDZxfn2latHagzO
DrJ7okk26ZYNf4nkRS/XgR/dXMFczrrhrIhuzJrj3ZqH+RVFUMTnunQ6j/cbl74xTcRnWSilN8/V
RkPjNtp23+2HX27donIz756YbdrAHuwqJ9Z/RvveDZ+g94yqTsl9xiX3Mnn6T39PIxjkV/ubrXMc
aiNFNZx2cycv7b1aqIRz+0Zpb9VJe2lv0zlHhdaVxzm6DsmqDXf9fe/UuXTeUb21RehxR6v7I2WY
RCe0uCHDBWWnGCJtCa79BIZtS7tw1/i0cnGtOw1uc5re1Lrr8Olf43NMf5Pw1igFqyjXPrcwn4Ny
UujewyLKpRKjoqvv6Dl6jy6Dy2DdBIoFFrwE99Fxtp2VFihM9XJ9q7MfVTrl3iqQ0NMJdyWsN3Nm
Oy30P+3gSWeRTSUf0dm0axG94fvl3nZU7+dDoJxGHiSoDYS0+CysvkR1rt6GdIfFzd9GOgqpv/DS
uDbvTZpWB2S1B8Xk0y106wM6Fsfi2VQ95YJXQd4vR1Y7R5KxFqnguEBpUWWxne2CcxkgtkbN7OQJ
tHtsn5zms1XEFyWIpSYyfAP6c7AavietxoYrmoPWJx8azdOAp/IFCsiY0joDTMTq7+WppVDBXrCU
AP3e9gsxBNDmV2O6A+ut988j69KkEd4pWH88JG2Q1MS/pPB9dE+e30gje9dn83Z1XofgbLU/h2Za
JspkytMO5rLcIRQ4UItzb/uDhP33MYeqqX2B4E9ZWZGii3uw3/jpFlnz67C2xX9RK+gdrlOAEOrT
cvcfp4Kj4tweduHupHERvc1ZfYH1mB1jsiyKDavugYRhd+qWcGEaH5D9MD/cdJ5R+v3CMSTUP3vc
2ycIGcNqYJ28XJJ/RDkE+BFKLniopAJRjY81gVfHtLlNw1xS7Va79aSe5JJpsP1VkyLEyGL+FhPW
JsxxoqFujqerVKkk7B2sDUSLVaK1jx6tLXJ39fjG/2pwpb/wN9j56oCl/6eBgDJwiuQxvhVE3f/V
snOjrZM8q2JQDcpsKeVIJV/mN1OnUxVOAQ7sqlVtIvARvvxd80mDG7W4OcXv9ra7pQxVr6XolHdV
fBbusIKoYYG/8Dv4Trh92EcQOH4LLaYxT1xxmPSGWkdKe5VePSp3rH+P09uugxxVO+yP+Be5OZFC
BL08kOfTQfRemc47HukR9US1vToHOV/EVuirNE5CiZ9NFX5rghW50lkAIHdcbroq16RZKlJo2ng3
pTdBeQfBglgP0hPLoyi2hs72pKWMktFaKs7+oY/GM8ueUg4iBlZ7m6Dog/Vzw+/I2x6CT2MX6B6U
AAf4OPvP3PhScG5VeJybmRTyvlUnmf9GaIPAwZW25qetYyoDcTfiHdI2k5rd1E+b0AHp4PImNyGJ
ZR3vHT4a0+8i72eheUBgezQU0SsqPThD7hYYQ2/8bRGaVfb05P4XJKAgTaIIGglyIcrmKj9c83PQ
/kR0F3giN1MZGFE+Pkbi9UJ8By03IEryp8mTdszSvIHpJp7HGfq+qVAfDqQloghZ5LILHa1kqFHL
YIlRj2oh8OSdgDPUylq5+wuw9MF5EuR1HovC8ulaoajJOb+y1E+0AXQWXdxXuZ1CbCX7JShWgTD3
uxzwdwOOBxGN/Pf0YJjbGzNH74GFv4bDf0rt3dGrEzY/nOmVtQPXvmS5h1VU2Y5f1ldtQVcnsnko
N+XCXFinX2YoAnjJo08OrkS+cQTDwV2Jc1EueiERKTzz2kgDRPuC/zF1XsuJs80WviKqEElwKpTJ
OZxQYGMhssjo6v9nSd/s2sV4jDEGIb2hu1dokhISEyI2YhWGOQsuh6St7kX2sPPFqj6514yZJJId
xDpX7b/UIOrNjHgymAuD6zQaayq8wihY+bop17md8MnXO0Q0uCsG3/63X+Qr7erRFb3ZZMcYtysM
23bMrdrBzyZUS7wPjfHMZj/1cERLvRJ1pzDKnkDw2FYWIOdR09P0fo6ZNWRncnsvQ1ZLmEOJa07V
eqzmpo7Js9/ECV/o9upckVWKh18SFuYkG+ettXPB/BDtyGSCkewCXiKZj31Iz/SbfI2TYck5AJet
0HbDn9DtBPxxCOnVQULxsRQ9KKtSZxJlWVm7mhcFpocXBQcgujD1yniFFvtGl4RzP8uTMJ2PI+f+
TiLbVkGhGNTbN//h19jLIxJiCol4yavIoEQs/43Cnv7PD1mHGuIptMSUkkJ6oyOvS0WKuumCa1FR
tlgiXa20Sv4RoymZvmbLCiT2hIr4vRmx+ZGRfL3HOyhudjSMhptydS8Knru4HFRhx5E7gnJucLbi
xi7cereerTKzqLPvUL/q1LrpA3RTd/OHFFJEFAhb2Q3mD6SBmDZgrVq30m20jbJV6Z73tn3hAaNf
GD84e0Pj3KwMa8Nkdp/tJwUiYqOJ79PkOHnPzpMddMa6E/cK/TOWnByAwgEFBLUIk4Zko4LhZxee
MPzbsxl7l5WdvrCoqnh8OgptX++6mlbpLE3VJ51/uMi1MN17DTSwVC0mNTZXElb0yrGzilomV3pd
m9deUCuj1L2dvcMDO26KUtVpcfwcFzG/XO8xqT3MXnDQvpRC00a/BEdN7qsrw8YW+PPXgEZaDI6p
8yg4cdWp/7yc0tuqsoFCb3pbr83zPY7efr1veE8bLbnP5TBPBxd9wrFbLoX1+ZP+gGnv2K3sbILn
wwoqh21AvRd6UcN41iDkS5Gn1Np3goRWvHfKnTutJ9jzf77z/XDVk39pPiQyxIfKtkwFtR8lBAGC
F5R4f/vqgACNibWwByBdxHI8RQ8ttFkqbAHTqJRgEt4IMXOTlRrfUxqKwZ2nP5GSVPmgKSjNXd4i
IAO6leKzXGiS4pFMkhpLqRFRLoHYoDpSzqZQjUZIzRdhsoiPKgeSqE1UKKLCOPNwoFNyOlZhQXe0
mtKiJMvQH1QtRyoxUSlUWVApINJcNT6Qkjrvn6Ly5MeJmhM0SlQGkcTTwmcPJ7erRFR2iirVX31c
oK++gU2lXexT96fqkA41qQuTCp1iOAit4R/ayxQA2ZBCQ6QGCQBTeMx0TEIcvj3BFnLoVUOJ2ng/
q/EixrASqAmlYhTq/TV6S3wIwVQn0e3FlKcfEFO7QSEk5grlgA4JdU9rl4o3r6ZAD0DFHZUR+RDm
3w80oRAy0SB7Ie5k3YgxlKQ1ydh02GXoq0R9Iq+GVVhOdL0bbEGqV+qQVWYRXIsRFh9NqR0Rwige
QA3ojclQOkKB+2QmnRhbMoN4sUd/USzKuJ0oboFRkoDQnbSHJxZfCV0yWBrltQ3jC2CdKh6+yXye
mMIY7Xy9un3yeF7HJHnnDz4Eex9yUw0bMeXEUdPSiwMtw+ngPGmJ+cSjVtqKc5ammty7k/d88K2R
l62RddR8e6XthU6c+jqFkA5oqe7DZyKfPdrVFuKM3r2TN8C+UzS5hJluBSGwlCwZ2DIgxeXS6qrI
Gv9OjKQtHioGnuFnNcwgeiea0l5BbSmvL0njMZbAQC8hOkP2UvyvR4TWi0yyAxx42be2cqovcH6O
18uUQM5GiiQ0fZJQjMAXHRT0Knt7DLovyYyQexPUXvQSQftgFydRjehqR8EHWor4HqkLgcs1ub8U
9T7Xd0hJYJJe5d+fDoYOU3UQF4Hl3RTlwFoKbae6pCoRuoHs1XSI3FnOlz38dmA6KlxE9qHikz6W
SlMZmIPCog+21KbCMusXlsLStGWtfPoGUyX7mVFIbDiofOnSUh6qASttYLuC8ICZnKG3CNcTR1Uf
vQty2804CILIQpZD0afP/i9hkDckmchKYiJbbjXyRXPc4QCKWrduI+BllSGfwDtcHkSM7A7iFOhW
FxIEDDprA2gFWGvK72k4RBL5D4jLP0cui1QVkGNII69SkBgS6KKpuq/akymzF6bHcWYW9zHCSdUW
dekU735sDpgyH//gZ8MJDTyeb4F3e0zZIVU9bkXAIV1Frp2Loou8cTbUkigjlDYndjxstymy/Q2+
7p6Aqi8jTcSmEhkl+sAUMvSlxjl1zkZQkPQdQplOHQt31kyLlZE31M9aVGBd5BIQQU+DvwGwUwsj
DwqdMFV5afIpyeP11DFOpWNeTGdY4rn/qyWvF9620OT87skf6A6TycESzSMH/oX8/u8d6cRk7kn6
62DBpZJiwTpRk+n2iWHQS7GEYliKASHTGL2Yd1mKLKsKUxKqylRtaS6qUqIvxWGGXVy/xlUIs2W3
MJecSLphWINkNznPSoxSuWBmliEQvcRDx4VWVCxxWzQNmByvNsxAjV6BkKiyFeF1ZAeiS6dkRUVV
GJTI30tNmYXdApySNBcKPU1S2FymzE9aGedLU1GXcuXxaN3ryHeJzRIvbHdDbdZg0eA6ihC8s/mP
pTo7o6EG7JDxPmdabnpoytVUaMjUuiANC7SpwSayn5l+DpGvZv5m+YBayzXe9Hpi/IxFDdJNVx8T
eNZxTmxfu/grzIjKM3pjL5wuJc2FR3maZoZUbmf1UXXA6s8WgKi+r+txYPYVsuX/xcP9mboq6glw
Zqjf64vIby6IjhzWWqCLgViiMnWbNJgR3hhAyFiohdn9otedVXqndpu5npfwFZhSwp2R2go8gcTV
oV9YqGq3cEKskibIOsgjdFtBcGgeBzK1AMNA2QGeArpXb13Rj+xbdAR21llGQ6bRCGVH+G5L8Sm0
Qs1p9121p43pGQkWDnYii/YFXaQXl+Cjj696LnNSgbE3+9lCj+aapLSrAY0ebjODAYUTzCyMzvC9
1KUTu2r82bw2u1GKVdZI9Qzd6sTkgjRisjfd8lhbjbFyycyK85TLVXASRxCjz6f2XX/inJDGi0Ip
TYkEMiR6qHfyLvLyrlUyA7gB6El+phOW29Y3OmXAH10aiDFb1lKinshyXUZ2DUhFQ1E7A7w1RAqq
w9UG0JVPUy15ueLh30bDwJPThgz3KP4fUCPKZVy7/gkygqgJjWyH/snfTpImrv+AqjPJEwdxbF7/
jrw06HlsvU5OGt7++KHMUZsDIyxm/bqp2cuORemGToA/b/nEZDvaa2LCOkC8LZiesA8Q/BdOK4eZ
34phCi9NnwRa+/RDvg4RmxRfVgI8aTqt8nctn1fAgUOBIYJkLu2/PqDABQzG7DLTsGEgIbMaxguJ
FmaWs2tkLyWvJwEDAgEXQAoU/xUsQnfjf/Gfcu8Z+BwF79Sn0EOcui7LqlIOY/8N2w/fBZTLsUXQ
NPZx9uEsLi53d05xE492YXEmg6br5EYzxKXwcz1TiCW64cySU1PgxocpcXoQNrvbfgNijbZLLec5
PIzNNQmm0eKRvONntjJoHaakzb6gKCWZaKlPMPKPQtWPKajRU5JytmA0GmXJWzzNYMQyl1FxpHIB
OFukjklwD1RxMsOoXxg0BgVuasllOPKw6Zph1olQanASQ6oTFP2GdZeY+2Zd+odF1KTIAOgiVVt+
CiUbR8deyc5nLnrPT7hOugxrWRn6D6uvVXJDfNVkcWP5bCAsqoUKisRVlRhCXFaZjmD+TASZGyTC
hKT8fKBsn2uPs0jEybc6rYra99l5tboxWfReYqWJFIStW6idmW6fXPKJ4ejEC0gWFCQpWlcW2RoD
HwdCEDu4hHws41p3Fb0pNlNkZroGDNmScx9GrQ/4sY9YaC6bWipd7pd+yYdMjSTX/HemYVTJCPFA
jSKXuoHVvFubKGBd6EkegSwak4pa+FznhlZ5HJgnUuyjbJCyy1YqpZxDEObDFxmJnILEpEGEr2hf
Mb8KpHmRVAE5wTW2Jln3UQX0aFKkTgbuIxgVfriZEzpOBy28CvEdlAviuUM/DtIvWAMI1093qCGy
WM7F41W72MVGCO5J7uCuuqA+3zdEz9ojL4RFADuAT5o+CUKzehs/ynwDwJeCoMGmnkNJeeNa1UuU
eBR0pYTy58upoiwt1hoxuf9bPTNrUxlK4HhOGqNSzkr1j5BG5uKqC7Ja2+liKZLXCVQ4LTBU0Zm4
sxpbOkLVDTlWro0+Afxv+DSqb1IaFM0CiwhUpYjw9V3u1qIQZerd7HpKBaZFCnYIr6cxqnfIQ/es
WXLWk3f/Hxp28G4zpWX6IrfmwokORnc8Mk2VtgxmpSB4VYcPwOkquglhUlsVodusOaxPMrsFydeE
xO/AqTZZXdeTvQ9r5sw4nmh2ohIELp0toJQQEtN/Kgv9yNWYZijZHZTLJafclvJHB5xtBS8AMAn5
K383qFBUI6ji0iiqVwmV8ddCRkqeyTANREjW5dIQg4w4zAhrjDp4rCT4QAOMNvsDxPRqaUNhuRoo
R1YonhPAlC4RFymK1coGA5nNCfz1V40WptCuRA+hxrMVfQfDLo9cXvbJMlJv2Oneyjzj7rQKMYJf
taijzIKrXdka/CYt7qC+pjaBOoOtRQVwDLkpjE/hSHHF9kFKxJ26YsuLZp9XxiUwu1t4tWrI5Ld8
vpH+DpTojuUNRTflBi9RH0Dvx4Pa7Jm9j9t4sm1p1MsaC9oMo0lzYbXUnEjYiOXoOU1aRNuDUXP0
HyFgoabGWo/EBRW75E6hEM7c4JOxRxV2afdRz0Ito1kzVjVpmuAfJe3nl5PEDirYWh+RLmGZc0yu
YPw2j/RCoRtK5v1+5P/KQNrIaV0iTqb+yRoMbtQ89HQN/IKv6czJx25lZkiCAgmugxm8SFKc1Lqz
8ySPzJ+vv9Gw1yTS8qyIWfFEVjYniNcqpTKP/BEYD47JECFW8urj9GRRfyj1y11NWpU2ijjRZgVx
1mrddvZ5Niw2XZ28f2p1cZXwzEFkIr4Tn1crEbKdjUhchTYQ18b8rYH96ZQIMaAgqfWLAhIYv8aM
yU0cQbnJZH4y8tNRRESXPka6cAjCoIRR6brK0ZUCaRPJE3+xLpQoaPPZUSC5+VlxTYRKWJr9QvcE
ZLsbAdIuo+URCXGhqUJwCkwbh/fEOo7uILXn0WHwnFRnz8l7Qkurjtl6d5LQbD0pjtDOna8ylY4K
teTnMK8qV1HlydgXisZU7hWaiI+2qgYyBNK5EBTzWxtmYm6IX9nYyyhlH9Yk+Rfma5LqFVpstx4M
jBkNh/t9sfAUvebRPwAbQV+VnIQGyCTJ2jVA9HwguY/6nVLriqCmXme6nKrxEB3TkBVML+8cpOVW
vfmO9m1n3Wu0NTUqVMyPVHLFa1SBjSBPo0enXXtBikU1q5B9/GmQ7NGdpG2s2OGRQrYrf8m6hrJl
36/9ldumW59Secl2emXYuhBaxzXwDkMNujEVApIikVmkplQAoWrHHmEiCdmV9WyJKzRFEuruJIhy
qFCc3GIZmGemuZm0WQP6EVsNiHM4hU7BQE1IESZso5f8twg9GOeIU1ahjmETfJHcHPCSkJ+EPCRY
0hySZlYK1keNIQwpzmzSBiE3gJt8JDBSUz6b7xAsvAy4lOskNk4Pf7YYPlcT/hzn6IvReGaPoMxT
sU/cwkJatNkURykOx+Bglm8HaRGw/j5Y0YAH2cmJK0PXwNK2si6tE/ZO4ECAbvQ0jJAy/RJqRjMu
2t8CyQY9WKCnQnog1QQZfqH5o5VFY7aCMw20QKmVQE7efODVz5NdBAJDTUcJLdk+SVGwFyx60V99
UsdrZHOYPU80C03pL4E2cq4YJ5Qu69xvuN8a+wgCrhrL0QGXEnNHf0xAfvRFwX19Ib5/z1pcS+pv
9S/dPazaH9JTAuF+fUCctBQSuALU3AFHxlP5hhvzYtVC3st4ry2TPw4UvP3wt1rWO6Yk7cqAPpS+
8mwiNxadX/6S6TF4syhAlBuNRO6VYR/VX6i0dZps8Ejuw5NbNcc5U9CLbAR2O2cksz8tvYr2weD4
/9bEaxez+jU8Rv1mgJQARiOeByNcWeHxhODJt66iSZwgM8d87AfKWCHhnSD6ogBBwU7k6Zx7e63u
zGplvni2SUQESxGFyhuCn7Str4V9YqCAYxKeCbgUKBWvNruTUJ7zpFoiDEGP/AI6lhSya/cI5USZ
MWsX3YZnNA/9q3UZ52+fpTsLnJUNeEZ6x7MVUb5T6FvKgnb1Lzf+FLpzVIqHT+PTuPrNTHrbJPU/
fbkd805YVeJlyHtxaPqiQTRWE+KIg2aGSVDGGfgenMZxX8FLEoDSBdgvtNFdBGBy0/Pw1q3NVz2E
HWQq2ElTOOTwofTZu2H2CRbsmOXQ+X9czkXmfUG1jJbUFCY4kJfTFbzB+eQTqf2gWhPyBGodENqJ
i4mRp0a6BK0pYANW9a8lzsiCHKd7hh+2qLcu9tmRPgT11/y15RrmHhecG6KrCG1CA2PAgr+ndSE4
0yP265dw/w5f0fBZtM4Etl+vSrj4ZiDoNlmTEuFPTdFkwjAiYV0BEdn3q7NbxPfWQ7Z7uwPJojar
N4xqkd2/dGFE3ol7FOWCJZlixrR+zmQFUeR/MCm2NyXSAk6kOjmvV6xPZJPHwa1kUbu6b1Y/kc30
5S31VP2Rhq0oqgc73RJEyOCPbJweWeiUHLqvsUHSLJjpQzqQ14dZMBXZamvXKhT7WnWLLFIviMvy
Y0mctKcS2w2L8oJfHNQoQqEEChFykgShk8MMqzO23kShvIJWWEna/0XcrBYPV7FZydNLlXtKnMp0
+uDROTe33nmHKAbhDMGv12zX0khx4+/cNsk00CDe/1BbY5D3ovsyuljat95ZCeNphS9RmtV+QH1v
6MlmBMVu2pP1lX6RvSFKAm2gx/ad0wi3yMgU1pWO0TvPofN8vdW64O948VdGGaDXWYjZYJAGn6Dh
mq44cgc/l/HHfmXKdr2OafBCE7z2jo2T9gvllXWkHc54A9lIxc5keXYLm6r/hPqFBDUrcaqrgdpx
VYFHtBnoZmZkDE6s/ZrTY63qUv2L/Pf6CoUe1aa07VLcXwN2y1AtAsTSEE8DrSZHqw/9TwuwZ4kT
//9qP3i8lNEWxBlht+PW0omQnKDmxBsxtsWIB9yE5TCg7XQe2emIVG6FvIE7iKIy2Ts+xWMPFQsq
DjEw8isgn/2VHZ+uknIjbbPF5q5fJjRxKJaiSxSrXKmXMsJdXyGKiBsaFhoYSh81sHSrdXLjyNz8
R6mzRLJ6Xs5OV2IC8QUNJh4C+/6XH7+8VGbJqdCuRo5tUo/F1xUkQQCOQnjVuKtYyz7ZkbUZn22Q
+6borjQjcCHiZS2Tab4cqn1yBn05h5BngyLpb94eKuLO1RVB5OyaM3olhsQKlS0Xlh+urtlqcEsD
GVSiiiRW6OFKKpNUs6VOxyc/bl1QC7bPIOA8c0fHA/U8kLGknPiVhakMID6PAiUZrKoyfuYZuj0l
1CVYRG/ZbLRuiyRMgxr39FHUMENUFEVFVPo5yXRPk7XSgKIFwQPtqIITI7S2Pi8OEPgq03QsEwq1
Us4HIfVtFdGzVJmQuIzyvvuu28ndKlOnhPdX5RtDUQXyBi1IZFF1Rr6JeUk9BFUhJOENEwu7Lnx8
KVerdwfJY5nALMuwEHL5LmRjJcrAS2mbOMh0N2owSVwE+9Roq6AiUwqK72N84ZgeQpb1fcc6bFfd
Q2TpeBPC5GvfsGlS0q5MoXOOKeA7pnsf3n4JJ9t3EDQwk+61f+ZWaa5o5+gcf2/jIhzGWtK8vryk
SzQinTI/8eHe03p4ZZqfbB5mZB04ZRdrd7d7SdzkXkRRFM5oPbxVmlBHh3tYdvxR7a9G2kyMPi2l
MHbs1d/qz2gE51+zZJ9/i9PbC3/X4vTcv40fBLmU2V/8+XnnfZ9t2mSe+9HFg53Ho4Qy5VPz3YGZ
UJK7QbkdpRbsvT24b9qMa+4X9gdH9/Q+Jdu82fGz3agHmcWLR7up0jG8HdpRyStH3vszqaXN22+D
xjnI/iLvmnbNUnufjNNCCAhSq7orsruTVzHC6NJ9V1vfomeQWwXl/pf4iVrk8I59+P37CIulyWN3
/ilSt7vau6Nz+/jvt7sqOa+oeb2hKqrTHQjixoFey5MTETflwY/1LNo7kBp2Yuz1lzdyyoNTK/sm
RA447XuvuHMrV68Clypxax9nBSZfcc935/ZsXkw7hcIDhkPWX+dKWbeqc6G9qrMyW5fUel+cOkP8
6OCxU7mgHrca1CN2tEu3ToPT8rDdz4o/z5KVTuP+nYp8weMVgqNdfNhJeXY2Ls1CEV0iTjUb/Heo
vRfovwqtq9Rw7vAoqdv9RK1r33yGxn54iTv1Q7Aq+nWqiL+Mk8yExOhVE/twH3LYhZtzWTnP8DuI
N0UQHnwjcH3YvLMGbxmb5gt1J2rWmd8oP97ONfVq+OdCewME9moR2H71gZUGZDNRKTtRxew0YiLO
hnNxP17dff42au6uBYPJTycN2oKuBgccC79H9w3BZLQfVDYVmpM9rKfRrFE2p1iFuae6j8L9bF5V
lGQ1+QEMOJesSwo/xGKwYqLxIhAo2qfP04mOTqVq3y9NmOL3zgUK0m7llquNZhqVnIbZWKjaWfgh
ML9PEbsn9AKGTRo372nzROzUxZ/BbbSuborsCbbQLqhV7e/Hec6qLCPvZhF6sPPe6/uLFX1vvxHL
0X6LEhZWJd0GESfyPDypH9Z5W4SPgXAR+o9pHT3jYTcWNG1edYv18W1vn3AXIo7lLONrNCv3P9Xm
GRI+6T/cRyRkxDPda+e+Kaz8D8k/7B8UMdvH5NF5dS5FDsYyeYyjKlvp3jGAmAg00bVjyI8CvmI/
Lm4JitvKvuMEWaSD1nmt1t2r1ntWaEXDgl9dnEnqUXqTQx2ad3ib6CLQHoAvEECWWntsvOm3ECSb
yjDu/UEq6pkulOkhLgbmDzY14a2f2hjWkH5kDYDTeX15wJvmwx4VNy93zC7iLmuXIGJVFgeG822L
FBhefsvTGvajCNvHxmSFWyOq5llyxG/p/YeJC6MSW5bNbUv36ZBY17u3URj5NJ4evd3iAnrq+HsB
+DDRpJd69VFxBDFlkA7OO/pGHyZmtzRK5l+7wtKSQTvYzf69XV7js4mD6vIzwEvqszFaV9j0yxjp
ewQH/4Ymmm0AiOVIanGrWaffOuSydEtfs+U1fPbLk8fkOvlsX8vT4o5Kf7Ma3sl8F+dBROfl7zil
wS1wYGc3+NYJd3lKnQJqqXkefKtWqfW6do6X97h0NvzGLXFvSx59TQb3CzV+CPKP+ZXFZo7gHyIZ
Thl7+tXvKv5pH0/iUqX5oLk4W2I/nt8i99mgAmqfqlBJcK2JKL9dKW83gi/bA2CB99qYEC8RHW4a
4CTq7nyB+Lkvr0LaUZ87F/I0LGQeVv2E+wBVx+veqnQ+Mj2R5cPXWv2xYJcBchEG4iCKZTNYLsg6
/eHrdulkk+FWaEMJyejvC7AIevpzlQ4ChBqLotRdffXLR5uU/EZkgw6EbhWIPP+op5yq7ilp4lkB
o9tk+683n2+7mCK6cD7lZr3imgav30woD/IjpZi7Yxi2acj45AJPj9CJvB+nTcirAh+PHT7FzcXD
i7iqStL5xNQbrV8M7PYEj2oEl9mnX+LzjIzfL0QoKE9o22n5U3cvVa9gOgnTMHFWF/uN3S5C+wvH
BSPNOg4awQ7c6NkmrXoDU4rRedkeR4ZfoOAJjuadMOUCZZ4UIQ7+VqECEZqVrcbNemAcTJsXpxxW
w2L74V3ogxnJUQAWNBLI8OJeOywp1SBy610Z/cGdwGZThUAEtP6XRKQcoPGEVQj9cAKf77gtzY6D
pHfdMsgenQvJSWfympIjIxck/wBsKtjXyXl7DB8He7UpJ5axjeEpLS9wYQh94avsrTRt3okI8Fqg
EwSszhYlWoC4qysyOgZugA5iecXjL9AYWxwle1Hr1g2wZuT3dp+IoklhjFRchX5o7g62wnQJ/ePU
MLlF6UTch7EiLeb58yPE52qTtBWzYsYNmT49dKgJCxdfYfKDtDOIIXOWwR4j8kYw80B06aL3HtQ7
CT/hykNAnsBNucEYx2AP8yLq1P69tfOOQM9P/4pPDlzq8IpDsYq+1SCmptAIsBDyv34Ej5ylkO+R
u+9ch1/Ij6Cmiwe8uYZXGGBAAasuxlDg6kyKNq6115bhXyGflsOiS/sn3xcD18MoEoAbK3p2mM2J
7CKCQUxrKcx0AJOGivIv1GTAyqH/FdAQ1lzTPgZf70Nv0JQexATDsukliib0YlbBzt2odLsPaAkh
EdKTaJFyPf0phbvAiQGdaOiERN3zGGij+wiMPp23qKFewN7Qw/jFsDEqYwT44vpL+8O8cU7da3Ba
s1C3gIl6zIR5dVRoIayOrCdWI2xKdEDmDrAYDe2pNR9cNKdoUWi/0VfrxiqzSjjR3ruDAkMZx8xl
RdKtnvUMSclgO3swX/XVgoqOIWiBmUlXDC8iMd+D/B69BCorU+8NMzfi8vJGnLFdGPdKOF9jSeLu
W+JaU9lAXPZpEphQOmqbnupL8AKiJtwMVNSYT3DKU/i/8C9MykwqXxTBeSs8XY6cXURyqL7PGGjW
3cVCFaRDj0eYUXc6ABT6+86XzE6Sgifumh+GBPWH6/Lm7cPKTE1WDz2AwnAfJiN9anQKbSkeipDY
xyk9s878gtCCQYyvOsURxnGZyW9Rf3TLoOduFWcOAcXHLAaoQSlnnGDCCZ3cY5X3/gDFO/RQU8fW
wYB23nRt46SP9FqI9UkU3+yPMp3FOxerq1+1TbOxjaSui1udcxo22i9qGEou1R1LLUCViM73tDFD
A41CqcFL8Pm4MT3cKsVYkhQE0QmX5sl7lfujJ6lknYoHdcARe0Gr2n945X4yO40+kyM17bNFjAD5
gc7mlR/WvnvrMqviEPMkCsF7bs3iiwEkSWdwHV9dkFNEUkhs5gcn6mKGxeI/vTi7MZ5u/ZvLmi/K
CXwhMsAKo/0TAEi59eW+LZ0FdVH3g1tetffpk+t3YBpvE5TXtw5+qEgEisgrD/aRSOdC0QeN/sYY
YZRHzeDV3gfP8IUwbYinC2vtDEZ2X82XTqPqlN07Xtw3r+5rmfQbiwMVpXn8u/phUWb1Nlj5xqzM
r066NheYdhJ/zm50aEHk9Au5mpCuElmNeXWOPVzSPUw/I+PnMS46Jqag49IfRjqrNtK3BDshuFtX
+z3cQRX5QV00qYzv63LrCgl6U18krCsICPuvvDVwY/QOUaBA/jz2r/NLl7i/7B7be+I04IPqHHlT
iUS2NDHaL1WAOoXR868Czcx5YyPY8OudQi8NsMwcPUmqHYLW990qxc0EAuj4QqaAPgwMKTwG1XmV
TQ9G36jCQa4LcxRUla9lzuPWNbbID+Phkp2ZvfzdvaEJo54VNXl7UsJkuPupbggizkWLt7kCUuNO
BA0NqJNQ6ffWrxNSX5qYUCLqOxDFMg2BJEnABgdAkzGYA33mOYTHuNG6SIO3/nZWYfVpfX7e08uw
lLtzNS5W9acwvwxOXTboW0DSSPTbTbZmaz+/e6tOafKafWky0oo7q0WCVrCqhrt/369FyTLZsG6t
BuTBbjIp0qW0dxu9h5/xdcZqF1Znp+VuhPwa6eUgHuDWsqL9PLE22npOGsgilrgVy3xY720cPnkr
Uuy26ccWuScVnMsf7kp8DjKWK9vlINo8TSsdvVvHNu5rXmq/ccHsU64Dh+zcsE00e2QijIEbw8Ct
LFeTN1eNck3VpbI2KmpTDRvAyelv9bfgR13K+1lF7oU/YTtdPMPHD0hAL+mCmYFBVVnNvz4yoOlh
uurE07i7/72AfvzhJjV6d+NWMknblfVtxCvOku7Fu40IG+nZ7oNVL6EFu7ueYLw3LAky09G+d4D6
i1lr99xO1uwG22hQBbsoou2ZUda8jmgPA/P5ONqzaC5PwDgrwDPSRpzpTpN0FkGInrx6Rxct256a
UBRWWOi9dLO6Wq8ZI6WML8gkGrz8fe/bZcyTc70r2Mh+J8UtmqBWjKUU84VRhjA02SYo/hHHUfJP
oFu/JxFE1U3EdY6XPOuT0nl8k9TtL0YRT6/OMkLQON61oxGJYIKwEKbBosiajShTzbnTUTQrtJFH
ekfAsnaKbzSMbCCMTYGyTB9nOpYMj2Z/C2NvRb0zUTKZK4XY/i5kbYAPEe5KrlEgkD9PLj29tkFS
Zd9bQMfgsEPkHePVdkXxhUoNhipt46cOfaZl/p42xuL0d3OPE/6CmBI7F4UhmP25Ja/eNXqVTmlQ
aK/W8eyxqA9v7nsAQIVcknUy3NkYioZVFvdaMxnUyMGu1v4nCaNh0q1tv9t6kDA2DyShpLVHuLR4
e23eywrPnvDja/RdM7FaVA7ugzIVfq5XvzDDzHYEe3+0J7ZiGNQWBhT+VXsPAjHCiiyAdIstLuP/
jFkhV4zz2boMbv3V3xdlLESCdtRiee0fzk4VcP0HG9zAxOE6NBYEEG4JEt+oPFotzREAGgjtL7Vh
yrc2Qs4vp9eRTO7Vw1Mt7pjD+IMWklXi8LHKiB8ZGowWcq7TJFo2hg8foUhtUaJfHbZA+OWh+CeS
wPHszZqMCW6hydA4birvJjrKa91NCj6ObfWy9cXYwiRxsU0G28M2qt49aj4B1Rc1sIHEqRy8D1EM
f79v3mKngGsZ/R0a/vEVGoi9JNd7qVz2OrbjuJMiIjNt6jTXeTzbK4Y5tS5+NJKlTNxVAT3628MF
c0Hziljy0WSCtDnya5wVnSw+/rI+eBF4QWgfof8bF+FlGD/nMVrm+zTxVwMMBQ/DW/D+i/00oDH8
T32wbz89QsHwMMWiEC/VJ0K/2L+sBf6h7Zhy9m/kzdfxwT9NmJkFaI8Q9TarBSrWWf0Xmz/tL0yj
Ojv7BrelCZNYvJw7E3/fA+FmSe2AWC7ukHPqMDUW0QQV6vDsl97iJkUdHgng0HVLi+ci3n5mh8Ta
IY5oDA+TO/P1YFnoGFANwIVeLSjVutGwVLVsxnBMgh7PjpyLVWe+C9Je9acyqHTKaBnKdk+PQ8sJ
96MjNAPa3F+mJubRt/Zz8OiV5e9/6lKM7lE27n+Xnw0icP89kX5YMMtM69B2tajRhxxJOOvRpjzD
X26GFmWo9YtcnVYI6CBgc7eSQQGjp8mTcIi3nFI8ew7PIybVmq0ViZd/G1NRNOdsHR3zZzXBPZOF
2vwB1b2vIbd0q6i+8YocIAtBvn6ZNLonsI2XH3f4qbNzjRmj78E/1qgY7k8dxkSxf0TktgqOPbQR
O8q4b9wkT4ODhycfta/CptyKKcgz+1Sfnn5m19EJx+rr6MkCzSQdfPAQWLFQU57zLhAuAUxSF3NJ
arSlpFmBZcIGQGuNkg3qzb8yXqAutJg+sQnORb+I2bvEJ7dAa2ujZWzeWBmrro3N8HlcwcG4MG+M
niFXgiSS/Id7NSzR99hT07fLlehTLwlnrE1SQlJxZ1IYXD5Tl5CalMMqwefHVRqeU0KDNPsyiUIm
c+LFg8vk2MP/MGSYLVM0/BT8MQaE/9A/Dcvz+9/TKQdUQsFTfqVZr5I78B/xN8nBrs29q+pVJdyr
+f2pxf1Vt/E7oFJ2mSWO2T/Y1Mi2iO0mSQsF346EmdqlapFsrKyjDRT9cg2ueASlDjbB7RrO7lzX
yH+1L118YEPIeWHSpcsGpWhb0gnI+U3a2i9P2xrwCaSwBWtOYxhtn+jTPy2ENgwENOThnRrXs7Wf
3ImO79hGHf0j+lyqbFVk+ZfWaQZhd5b4F54CISqQiVZ9WOtShgBi8r/Dr1cAFHq5b4yNC5z5zw+O
0Fh7fdHMR0PiYPLZCs6HaO7hKDC/4P8LA6GsAkFt+GGKMwNO20KXilB46PJQiQFcRF2CuwGtBA2a
qY2NWYEYDc3TRpxB5Of3zq53Cp/dO/GWAu2yECAbP8l6n43WaHN2hGIJulpC0uhtpPEAKjIsd5xZ
YXCvB7wCktGDldEDsTDsHk3i9rY7diGzqmONeKkBrJDALXZO4C9CUZe0g0DRkOmkr2PRir5TcVr0
WNyC5EFHzs8i52Pzh72Nm73QJrYCGEq82hAZDPr/FvfGiVeenSbGRtoLCbb4GqHFpx4hdbG4WAnz
nAiMtwRNksQB0VD3+Pth4wGXIE869muhCZ4jwEzQmbxi9AWkSjr0cgnp3dMUopt+/YS3R6r/Kyas
YKUjYir2UN4ByXd202W7T09rqlI1FOTnQHauov/Um60n/51mgJLQSSUcB/HlLSBeguuBLIIKirTE
WeVkcw1kn8H6z3n5ZCChlOh6uuhqwAR+EY4qKZzdaJvtO+u9c3HkoCpyijpfPogqckhUVE/dxLzV
QdVpkyI548Xq2C2b1gVuJzP9J0xBktGh1Qo2Vy7olttxe0HPClwbClGHxpJ8czsgXPqJi7/ZoMcI
xtbwZV034lBJ4VTpf0TTDnHzgEvGHm+RMmTstldr2+iCOfGg5B4IOTSeCMub5oy+PobkIghBkD25
AcR+BsrSXprZu/G+QtU2nV5HHYAYNe7yDDa27C07HBC/lNhmHPSCQMoGiJVoA1LGS8/tnXxUOMGm
7Jf9HiBhZ9d04SmlPsMFwweBoneMSJkfuOoC7mHjziatov5Fxu+4N5fnp3UJNXtKQl3aT2/tiLw6
6q6gVL5t46f887CvVMTBBRhFET0M9jc7Whs/lCjx6//5zGVnHk8f89fP6e/x8zpAEbPNslOuOS+0
sn3TcO8bgsQztcH67OrtBtdto2IBkFzDU6/ipx16537gOqhOAssGowtvFEI6CcPmH4UJ1TJENcOR
2BdB8BfQf3p3WjwAsQcjbeigokhSzsgJQkKn/6khEitqcS1Z+toa/jC4MwEFI1ZECPhjqgtkiCVX
XTc9nOmJxGsQyq2HCCd5db3AbiyTtHeGvwrDFYNLFLI7SiF1zFAfZdkRiFuxGSMuk8wqHwi2YSFm
ZEgUOxRuWVHk+QvtLPJBU3UQ+mkjLu63U4V8JkZtPKDIzDwXgHznU8CTGn7aq5CkB+AUshrFYv5K
vLkPFHPk3LQbYAPn1XglBhxvfnBusxQnuTkdCHFfgS2nQxbsLJS8vCPnlrHUmXY92dtkFG5K0arK
6QksLkJpD/7+9wAoCAOho2NXgwMhudnSydFxvOJWQtOHI3yCUkg0wGe58rIcQe/auy9pIUb2hcAS
jSp7ztMuQN6gYwQ9mfzUX/XT2WWyH6UzAwnnow9noiUuxRGjosPgPPofUWe2nai2heEncgz75hYQ
QVAUe28cahKw71DUpz/fD7XH2cTsSiplFBZzzeZv9tvv+BmSF3e/G1ifQczzk/FFQ1kwXLql8acn
zmZ5/fLPhPuKV52QujskMsvn5Dy6LMu/4vqzs1tkHn2K/Dfw/dM0wXHgMb2OEQ3vfqa39dUt/52m
QBTNB8Szq72iYE377CUGAwAEtO394NFfoguAOHXLw55gQPrbOZHMQoXlHYM64LMuZskCFcipWZb0
RXboJO26oNi5fXWBb+A3xyXoHTkVJAd0c8vyDNpeqAY5dE51ZtnSeZyt8Wbn6Sk/PX2lnxXgMINJ
splV8A6lW+BqfYC+5OLlMINTW4ZtcoIEFRFo2wND8TEBUhJcpJ1G74pfKUisaAQbLc/saflJeXzJ
SOYxPWfwAN0c2W+EZIC5rl4V//jBFk1y12XJ6aXyjFmQLNFO0Dult4ssEqf/4HFaAGGSolmbk7PR
5lqzI48xviEQprC4m1ObAAxgQK+CJq+1qbIYsd3Mfi0viQA9DrhC3B+EVhfy5S+KpjDHRW3XVch/
KRnZhHgIgnMzlgBaxYZmx7/knsxuD8XunG6n1apznp/1/9iVIXaTGVmeZ91sBI2AHavNYczmgMvG
Rpead5DdwH0KBX4igzK1gSqpL0ldaKWgxrXX3it8Ic7i1QdBCUxdiFntVYK8cuF4U3qmKvgMFVBR
BstCeQSpb51/HQo2kSfXKW31CX8j4oNIEFo12q95nTppOnSRJIyiOCYjZ0UzXUCxHT9thUVxbkoQ
VNh+zCgUolbHXIgd+S6zJeT0Yvoj1tsFbbLZoXR1HVCRNQC5nIbvzYMUZJ6GhXmZxczMgHp+fQpv
QzpVNF+ntbOBoQ3TdOq9T48wMXyPLkwlVVKRDUXYTJL6blFdV2gSi5W8zJwjDQVPDKisspf8NTSJ
rdKYIWvMAEAvix/XoTep9UA81CXkE2cAkxvBZRTL9baFGsWibNkLuBu58qwXGMYku//Iltqws6yH
pZ/duVppiXvjC54PvBALGh9ipUYnh5VccXSvH63nRP9OdxZrm2kDyLUM+qKAqX3l4LBUoOEJpM3a
8oQ7R2eeOwyXOm4ZYwOshTtH8Vhgbkp/sjoCMRLsCIjBT6C2YDuHAf9qxwS9lA4U3cTqLyGUGpW+
U43sCE2k+4g0FJj6DQz6cVRgzt3e3HWhjgOa1HLsvrXMlGZKEQOWt38evZnQ0gr/JYg2yAnVG4y4
uAkpxRWaf9MH3c922H2PnmHxlyYKMu1NIuYkeZh8xSLjnedEVdTXOaQpyIaD/nsWi+yvzx+ED9rk
dxtkb8TSYYehoPALZRmjxxZg4OVys+GK8JcIPXQGcmEO+fqGy+J/21J+jgMipe54ThqBYKMsm6t7
HDS7iniKItnl0o1JECL2atVSGCdAhA4eglj48JSMDZerp6dWLM468mD933QLeAlRexwqBoylJCDW
Wt0MdJ3PozPPirSSxTsRqYmfnjStgd71dguCyISGKAtXkRAlfC26tyC3UpBiXOMu+tBhIzh0cnKb
AC4eFZ0R/8+N6fuAUaH45AmQ6IP8iamNxDEEBP5nAst0BKiqpj05YVGI4A9K6AUgteKeyJxMRMiM
JLnFyR4yPizPDgxdqVYK+SsErwgn2TMKU3wMRezbO01mNgU0WkVZ1QPOIodGVGh08FKuPV7wgdHN
vssXjBY+tA+TX6rTGRSy7rnDCGxZ3lklFPPQK5mfTibWdnVvF3G5Ib4Y8tL8FaNdLCmdNvHBtnzc
4DW/4UjlqnqicDZQ9lgn68+4NrkP98MW85fTRkSIzF4sQyjeAbTWrPfgaqku0IF+NMVCwypdGe/k
YrowvTI6Uc0Vv0vYb4ZvjIPgvYgERtcTxVyJTAmPKAaq+DJMxAOZmV0taA3MoubzqZ4Pagq5ZmRD
VALHiw8yio7MBeHv77tHjuYmwctOM21S20fw7qT4zQLscXTBmujfctXRF2uLB1oWI5Rv0PfNwMfr
texoQZyfrGMb9drFyr43vaZT9pJ+akWDol0YSnjpaZ3cp3Vw4YETZjY0Gu+OSIJiY29X+jY0o9n6
3AEzLaK3ZoMvNJGSjHVWR570YX8CdDmgd4iahzMkedJG+YPu4lx2XbLkCB1n8qtS4BdJVKtWRn2I
MStLX+M5zMvHXY/PH3/dX3+slRbXm9F+k1+rxb+GIiwnYiwJu6PuaMQk1WHRjFg+fZD1ouR+LLDc
mBbyJShzwbDBmk/4Ffy4/kud0d9odAoSCgS8zLsv+QSCoN4FcZfFZ/I2EW3pfrsv9Ji+DhgE8sYT
/ZjD5LrZwSKdRUsK5s1J4ouZ8olCsB4PaBuo1rZRDbE1V9ammeU+fBdqEGotzOkgOWU5DJ/lMBqh
8alTrJNyBcbOJB8JuVZPOrkNOLUP/+ZKWDf2wK61k+GR20Jy1QzDwfOLxFc2XqFcE+tOGWw/t/zH
vyLfJUz/t00gmCBAOwG/rQCAR2HGRYByRAiYrNv9hT9L2Y07+7XPnT0b/KIkq21MNR7lKOzuE2m0
2Ht1PBVEt1JiI3Ieei9BVpPiDiGaqI5/m4xsUGke5pzK/G+kipL1Pr+z2N4tLx3Swg0aEjz2SMvp
gQZEt+LxQGEUp10yeiFtVU+wPVIwSDVr5+S458L8pPqEfgQkl/xg99xssvSLLTgcGIjwCgTBglEU
w4+I6ROrqIms624sjVZQbT7C9HhCiDQpavMB4qSsJLTiRRmVSmsCiEIBcKXVJ9KvFmgex16d3NZR
DpVaq9S1KH6AHiLy3EFYvb1y6skOQMeLUbZEeRo8FLd0HMztf1scrzm20Cnhpf+GuAIAMRXTs40C
ymIGj3OPF2QVDVgp2nGnc/2PaJQxGrfgQSC7zJiflXEYrdoN99rbdxFGOPcOSE0/f7Q3iKDwpTpl
vL5vZ2uArlsMpuNg1Tf037rysIyH515RCA4LhOCyPPvMGgvQcNFohZj9+ZfYDPRfdbPwMwguGI0h
9NP2q3MYxcPTCBmG4QVwyJ5uCnASaHYfD1TVAiNUtiiAeGDmL95zJlnColMiMBo/BM2GpRDIJ5Hc
c9YBdzS6tvwCSCu4ZyumQYSB2FK1xUZZ/dsHFY9ghIct87duIfsLE2UGhSTblPRTulp643gemKPh
SGLff0Je6BfFBr9E0BgUKq2qU/cYiBsvUr4gGj2CuvPqp+5p8JruwxgA2Bi4av8xiL10dAvukx3J
52LFDXI2TqOdVZ2d7Kp3CETZB86pN4QaPuN1MA3tqlf1PogKsJLBnX78BiX4yb7BWim0y2WjWmZp
Xpkxjxtd8DKtcpd1msBEZrurYKDj3r+4C5k+gNkW/bW/Ez8/fcFrO5plZvFIPaOqQpSJ6739NErb
+1hSgSuXyS5DPJyjUBhGVtkc0wFkX+xgvSFljZKJTgabR91gNbZF6X9aCyg7sHDW/ajTpNJhi55A
S5KYVt179RSnpf9GIJ3wH0a3fR8XjwqxCjQqT1M1ki4A0CWUl/XOrCHB91ysHlbdT69GR3YRciGp
us+98aB0QeKialVaFhMtPkrAFollm/Ji9XPdXDd7NL4mTZcUlI+mW2YR/iaQDBOcLTSR0cCN0Kta
/URwVcJ1o8FL/RWMlX9R7lPc0sykZUuKTGjJmwZKmJV4wdvNCizkWT38pVxkXUjrA9Iy6hbSPRED
KQbFVCWNJBtkVDbOayJVFJIhv6CmFP+owmJI1xZVZd7sUI9ZFBdi7B9d1WQnIx5jukURBJVhP5Yv
ozSXEJ0kakm66RFuSGRJPfndFL3qDNMvTIGT/KuZVBHNi9058uf2fDmnbxe44w01xw9cnOFwOu+d
Ka9UauXKT0tlv/wcv081GrUMz8c3s6pFATJvADDFHyM/qJolRAFJm5GqEVUF5NpEdE4sqXNn5qPJ
LamMuP8iErJAang2vNssln6lnTG3Fm20MDpAOUn3D+OUn8bJoxmwC+XKGRfkU6ChLyZdkpG+cvGZ
xAg/g7MHvcppgQJDKplZZa2vZF8vQAehPCBL1rnRe+PMLOfUb8uxXid1PJ++VEq8hbyd8UtbbPBL
zrLd1npPuxyQO0sAcVBEpL9hkrkunhYctFzZQbFD+TTxAnMU6YvpZyXNPlg5laWSIfneKP5LuFmk
+hczQxYUurA3VxsKWhVsLn222O4EVRHyiPZ92F33H+6HsKwNgXOUZ+zK2vXo67zx890s3UXeJSg6
zl93NPxpQPZ22KUJ9ErbgF0CzhFrHymRbp+NR5v7ZHKyCFugbcg6/3kXQMHJVQZu/9RbC7YS2oI9
/KE1CqRLB/5cBTQ470N9IfMDJeO4Y3nKuLR90XjfGbFz7u+pGmlMkyoTdYgdtdYovtG/Rw0lop/X
sN4sZiM71+FgJk2FAbjXlb3lIz+j0qU9jZucHt4q5YfEanIbZO08O+tO3lXdlD30aQ3Yd61lYQnY
84WiHzjXeWlYxhujaq2cx0JBg+BRHyt2pAvEGKPJcaO6Hsof+STw0k51gTLiRPRjuNVZE5vmOXqc
+V2fS0pB0p8/zPIEeTSaVmoSwa2xdQdemZUtajsD7B+fEwh0YdWUZCdVaAhE8IdeSS5NSGocm8GS
R4kClZYjmZDL6k0cxJD+k8wYZQp2qv8Q05I6H03LgNuJWr3cpuvUyIpWBakg8nRDMqVR9NoNlSSp
vc8/y/r+Kgal1kOGQFbW8VFomHX2l/6280YCRSu7jYiS77c+zqBWNbg+V4baV/P5NDoVHKlGO6MY
7L1rbNaWt2r7Cg31aO5wxix1mp+//amftNp3MojF94vWpZVQmEb2a2ee6/btayMTCQiadVBrmtzX
h1anSZCjvYO5OFKwfqH37b67jR4XCt+FqsWc1oepz55zLBqrmkl9/0uiOzqhd7RVoE5/ibzdY4D5
5nV0J9sn5mVRldh2KnUS5vZtINEyURbXOo9nkdNi+koxnjdcMKdTwFQsJqIpJCwJa1dXTHxGaOP/
N9h+Jd1GamoXMiuk0AWlgEAiee1v6GbXD8msLOSRalHSq99GAR4ZrrLUPEfHEo2/JJzwgfYgb3Mw
496VQJ3imnwN8nxOeRyTflWeNCLYegerkn2GeESezziNPWh5wckQtkq2r/Ropvut+e6hbtgT/BON
/e4V9WEduSSZmPsSGKjZoliV0TP8wKnfN81yafk+Lxs0VgqsVlo75As/YN9aNmqIN6ztZgLFaPvh
jGSZ8AWqilT1E8Q2cmlHLpVdtfLIqEi4mxzh17ywOn7jUe+Uqy3zVqGfcSPAUASEb2MrUyvi9you
98vc/YdbwS3urWQNsI99vts6d5P3x28W3UNtUI2fHr2jw+DpvYoks6xm9mcVBrTT1aolnOsK/uSU
UYasCt7G1avVAUGHtJJWizKyUp+/ZwEM5p67YKQe5ZX2oowJW3Q29WeNQlbDIlDH1rba1Xf19xG9
McZ/2YnW6tF3oe2gOyEKKmD+M0wJJ+Ipysh4pP+kHFREFAUlANfCv+ZpIIvTgyIScujVquWpVflh
S9UGrAmcijtJQqqtTbLBTa97N878uZooVUi0Esw2DxIjthqJ1EhO9F/pjfDwiZY0yHX4vhF/SKB9
H2FkUlKcR7WHXaOr0X5Ni9g4SN1bWsWS01KyVtym2+f2Ni+OHot3JHV3kicSpd3vawN28rspbaQc
IZ3/BsTCCtS2K8OFxP3s6LHuvLcLzFFTEBVpmghhKoAAlB5fBhtfxBqi7sol3ZqdOvUFgBiXvrX3
9r6OG2EAobouFxii+87lzTIqtUbvhYm6qkWT7jOEfxppouFBfaPzrrmvFFK4xToK1lKO0FhdbQZt
vkogpYmmRammDY3DWoNTN5P4et0utRs0H8ITauun8SpoDRsc0VjOM/v+w8ff5z/9c/3sGRZGQjHS
df7+2OpYIfQpJC2V38GYbtztatP7kMncvBMF0r6XRMaBRJmdtea/gPV8vfUTBQTzHHukrO+Xz1fN
Xa/8c6j5W1LsMFSSQtwhur/ui2bdrj9I3NHrUv+zfaX3tT+5ndvVvzO7OFrxFuJT685UVaoWNQRg
ZA4vduyHtayevU4di0swAHrJ4/GJ22s3uQMWxgQ0/vk8nWeR7LPupPu7uYOlh41HZfKEqtU037Pq
F+A4OLlH0aIB2Nd/B7dwt8OvU4ST7vXAFcb05Di/9rLCejYLqL4Yp0f7CPvFBA1h3EHWGKXPySQ9
mN5sYOFHqHbkWHDAbrCLIhKDYIXhAkC9yh/qaey8FbhCndN107qyIsReXlfH7wqbROnb+YTf3mNl
k7l8FoV370IHAan67wnM+NO0bke/uGgBwFnWkOimmrohJOXdBg+Eoxv4p3YqwPqbo/NHNU1UQuCt
VguQkGsc1qWmfSCzrhjJT3BG5z/YbxoPKwH8LuHdU/uIp4OZCkB/OJqXm10oW9UnnaAG7eXHyyxV
jKhOvvuMwe6+PUBqnMHLeXSrvs3yoly2GtXOG87FmRKyf9uFfHCGzmxkzEbic9R7FyeHW5k780Go
fdn1aeLWK+P0OFPCmpcjJKO/NHFn979DErdXqXeJQ+Wb2PZYz5r7fRtXMHyGQyfGPdjpdgQQ3qgG
0gbM+wNlN+qhx9yLemnKauyfH3Y9NW6FXuW+hRd5jVlI3DZk6DNOqnle76EOGGkM5hbvkgrdzoY1
HP6lZIs6WjdjRJt12Haj8cdNwiLrGTh+NIoC5LGddCbZqhba9nI/ezqrdsIVeWxw88Qca9XX52On
sTjCxVCTUozvHXlx6dCGNZhe3JQ/Dppf5tm7glm5Y1d4OrSbZb+OgfgemS+yy8P0mXQfZRuwq+Cr
qKkzAWOgW5Pc9fENT6YFuvMcLUFANTA83LB7dh9UNdXOeVNkjRyQ+cXcBJ06WZk8OM6jPHDJkoY6
YaNRRzbiZsCholDXAhFcczOG1Z1lCOzz7Izcu254m/OczVWv3nAKp/b77zF5VsTfu/jHadKAxUub
SyklJqzjoMJkDBygFRLRb6OmUSM5YK5QMiq0rV8IENI872A0ybjABD4Jkh24YE96xbTxybGyvo+K
jxkt89RaLSQQ+dokm8NvIzLuGz6VeasOnzS1Fftce9BGG5rCw4cAAesD4tS4sjpYu2+hc3gxRqH3
u+8kMf1VZOA+/VelvavgoZsiIe2mif+CE70H9/ca3/srP0le3qX5MUqb76Pi12avuBjEzxKxKKpX
OqeG9WoFL6uC7fCqCp3m+rbLoBvR/bn+3mSe3YqD49diXYfo0u7MQfQZSNNVxPajRRYVgwFgNEL2
nOnfoOWWuye8UJpZF7tqi0vZB3EWWiSqYcRzkb1iheMHV/KP4Th0hQ7j86HfNKUb96ZtLkPraq/a
Kwr+yM5L48aXh0Papb3eBaPs/NesjzsFv0ZjvwFcrAZBgQyid5uVQwGHLhkSCGkbDtKraQSDXCm5
8AjoUcKUGd6Dwgp9A7Ny6kEtGL9vnUcdgCCp69lOSc7f5jMaxdYBxRtub93gg8ENgoxmESooueEv
wKuZQsaj53uEzvyrjb3oXxV4NTeGm3cd1Xm8Y+jxtG9Wik+Cuo+y8NBRwwLq5CrPLmFOm+eYyjP5
LRzwxcxXBKoKodJqDF7XwvaYhHL2sv5QryFFaMJNw653/GmSREW1Ni2d92zJlC+17s3N2ymu1oen
ddsj5e4cCSHchKAOIRZaL+4ttOJmDXJnGJ8p7UKHWj0baarxe8dguGAi5Usu3G5Qfp3ZlTqin4S6
pdTsR3B4Mx5joV5uTSN8CFBQPJul2dWFkf15bKYorUkx4uEIeUO0oR+n8cnHS7HVZUl4qz6jlY4M
07MmigoCOiL0Zh6CzZH18535lI7hT4FOYsEvuQA0L16JtfrsSlVQWC96ME/jWo4gNbuQTWA9da6A
SQPu0K/HTsYtpbm2Gj2oPDEdL9nFwQ6iMpevqtmRZB/xQojNV2ZFIYeHqtvo192ETPpFSHh7tcPw
NAYGbBZTKhB8vHFXNjt4Dg/q1rYSggWmNJWOIkUgnykHWRaocZ4YIpBIgeXfTU4y5PGi38aHC+AW
aHcxXH0IhqeqVbgGicsJalE1JeqVaxgL1SbfEpJa50yDEN0zCXgg1XYn9kqginSiy3gpwX3yyd8J
koRHU/YoOLKah9yd0Pel+Hh0PowB7eIfp5ZGEf8a5nQgQFIZiME/KFM2PJ/OPSBRguS9bIBKZjqs
GNOXDXcKoS4v+8U9elJ6+tREB4RSjSsG+ImWEIN8yJ+8c5Zq49bhvpmpb6h0OL8hNGOsdUs0JdVH
p8Nehzd4cR8+urwfVBnaBWJsa41wbPltnz/muX1mTEBWRhz04+DqFKEo9XFJwFQLmBN5OZywBF+R
4Y0+dSb2qprN998mveFmJkaUcmviColnwlxN9apUG/iL91R0Up4HVSA9pE5KE4OPR2ztfvFiM5tM
6x6Qv1hP+KG5VyjZZE2xOatg1ZJCyFQvNXddOzBJSK0H/VYNa6mjHPKIz1wqlQcXvklQ6XCTZwqO
RdtvEGgeVBVvk3TVOg/PXXU5VFpy360W9D0z1XKG9SpTwZ/sgUYLGajpTDb3VKWm3ygJQIBu9w4H
FViFm4BxqpeE0K1svuQNLda08j5EGOkfMULuI24q27qDv4XAtb8Z/oA+A/vV6trT/GSxZ3CxLAPE
/j3WEac9QS+kte1Q/JkTeSLJLEajtjuFcMQAConBUa1XGpaGyBWSkkqusjgqBtByucN+eTZEdn0a
F98urYsLXcbUbo6kGJ314/JeEorUfiYP5fPNWQm/75uPWwwX8bygHdXmtO+e7EQ6BrMX+Sxadaoe
rsY+fGGydhnvfh6Y6WiA9nF1xN69fxkcw2MYh8f166+4bS0f852Pw6x39GpkDOE3bI5XY92diTyk
mG9paqfSDmJXVqYcOSNqAOrtqnSr4LEjEz51vWQEVcGlCSdvm2mDhUdfFbLdnfYgChUUdTLyK5HH
onJVg7PMhI+3FPel3akRFIkvB0R8Vkb+ziS8J49xqMJsQwbZ1RNkffZRAbcOeh1AKGz2j+E/7FdX
4vn4WY1xRKEzU4UarZwSgylOzoGWvVaJJlK69pLbEsf41X6gh529qtXRbuLNmjipr6OF4WAZcEA+
YP7cSsZtUVs/fm4/K0Sx/lp/NYwLSYSOjGp1twg+oBZg3mDVn3aDAjSpRrsA0oGpnxPblJMnkiUK
wDYFv9wcOLJBIAMVAlb2IWQIdaj0AmU8R1ehQPd1cvXisDSNJpWwPLjhMzJoXTsFAjo9izDCLUOX
7x2mWAQxln4aZ07WFgOd5K6POjR1CPXYDNUDxieVzpdJykD61eVFo98KReoSPeM4OgItTHtAJv0K
DiUl6xReoAYfx8g5BKshXBRi6Konwalnd+8f/TNCR2hi9K/8qQyY+DovdxQNlZ3E7t6tDluj+jC6
mYXRTp8Kow+ijBAr+YfdVS9Fs7N39KOGdfsYTZ63EUR9xfl4AIwrM6jSM1eHRY5yr9y74CadUvtL
Ra/FZnjy7hl9IRHfABBXDq3WyEJfqZFBUSkYnhuyUUdd6IUiJ9FJpWLaZfYttcxPVjPKXGZUuYlm
oynWrbJZWtkraOkaSlYzDeEWuxx8QE+Jrh713Jck8SrQtDJ7Eu1+IOThyO26krYsIUYtNUsOliDt
BvzEaHLlPYOzq51NCSiA67tRhE5JM5BzlPmL4QSGwBdU0OE7wPPu57WINtEsmtUn53lzUl3Wl2Vs
Ad/Qdkf3uY5oGq0r28a2ZURha1v+q8yRaXxMa3OoVpV5ZS4fi6O7Wz//jm5pq1+zd9/bT7cR1FBp
bWQOiA1ksiQStXMgEWBxWYN0IFUpHRQlfgYn06sSSETCgAif9pV9qlhCqxwQS8OF4+Di/u3pGhW8
B4yFOtcXKvmwFlz+9qhwCbL3AaynpFmKUKgyjqTXVCYxzuxHpPWphxCOkrQss9Rw2bMvMtXBIlGG
iZ+O0msl0jJ0Q5+ACk0+0KrXWoP39JWaqw44lSz/Vha+F7eZfwC0nmRMTohVJmuZm7V802tgYNjj
4RpLwPgJjuXoU6qSR6h7oc7FvKVcSiqXtLZzFapPtvbe8O7FVFfb7OUuaZfRW+nTqKyCMuqLYBpU
L/2P9wV3bHxbxpmA93X8M8MqGE1/V6Did8Dgm70BlrPY716cgPvW8IC9GRBFq+GBliVtp5QJHIyV
AzHbgeeDAAxT43J3ATBpttW+KchCgdz1RF+dQlAzQHwRguUyQQ9phsRk4z46xPD/LxMJ/kDqy9AN
OVpVc0S19NwLQATaOrf2O+m+N5FLdzsqW1DpkP6EjchosTHEsoaCjSV+DA6FdjRcAY0ofaBQ5XAG
1D5Z64pxF+olFXaEUT4zvc1oF3SdCY9YH9Kt1Y6uUUCOKhGejf8Q/PgygWXuX+vzm5tEU4YOu7pJ
J7YV7sCD1weMSL1Ce/Ujx2hpserXldAgYy5acUBm8CWscupXVJFgvkWEDqAWk5Q4/l02Ju8fWmCF
dTy7VYwZiB9wPdbMx0+XD4YgzOwOPX4AtCCVAijStsprKng8YcHHoHgG5ctpOCfulQO0FdDk/7gd
ANrRC6l33rRwiH74uKHa2XI2edmgWhe3WU78LyqMWX5WzTaP5ojBQI2VgHjGtS1Pb5QUzVC/lZpD
jVU1SuRAtx3QbbktGUWdyj7zchBKmRp2jX304N7/7mzy2lOVH3R2/svUP4rcyjIh1o6aI/5XIT+y
7rhtfbDIJAmVK4MyuTq//EbdxS7qJHDl/XefnmQ2MNc2GpGToRcye3IjIdEx+8y5EoKjvXmVcaDz
o5UHskPl4la9TQEWLh3jN0MrCFBi0uBjRCYNkITkMjLXTfvoCAwFb50NNQKXp/kZhK2PeLWQZGAj
ulIvoYKy0StpMOt/kZGiAAnK50PtRoUMQ0rEloJd8NT26jb8q1UaqBB+dMEKEIRi/428oVg1WDMS
oB5ew70lxtOLQdH3CQh9FB0kKcnYToAX8BvchUp6MDHLLCwv7rPM9i7PYnyJSRUeOAIk/b2XHwX0
WArdu0wyfxp/5Z2BjCbZeRzep4XhbhyNqRAxuEQHqARqaZvO99MC08B0/pmvRufpZ36eHteywU6Q
gX04zSYTME/2l0qY9Bk/TfYnXebUZhoVRP7RS7oSSd/xyP6P4HgLLWk54imZa7qAXTlu2Ecx/z5R
8qtFDvDdf/SPqAKKbyEXS0JTP8qOD5Vlrlx/tyg/8Le8AObXcXcFihdWQEBRwUXLOBBIA5fbi4qZ
Jykz2/l0IZyKFSWWyDvjRtUzDelco+4/IL0IDUgKZqMS7n2qRVlbwQccElOGBwj6LCQbWvGbUAKH
CzRttc1ojwZGTqlAICJjc8Wy2KG2GyOgTp51Ihzg9wI+sjlujmkh5Ms52+zvaM1okWupK2VbMOIn
12euTeOAe3H2kBqI39HXGhOrElB6rXsJjTqXyViXjnLnjExIgG7awfbrQWNY6DUD+Z826GwwO8xS
5UJnzaQDZzWelVqsZK6fJMwq+hZoJ2RJadPo93UbgGKjVb9AzlWlDOLKqMGiHEPKqgM8TLYI82a+
apZ8aDAACfp4eQV8gzCw5cbH3J1k+sm4S5mKZKgT5KiZCrZfM50YzhMjOg0O6S+ITUeNzqgowWee
xhmyfQl+EeoNQS0BngblitOOgTWBTsDsnWRKNQZpwA+9mFkw1J4BJKWr0w8gZamf56ryrzNpc/JM
aYDLhYlx2GRvVbwbAYINo1OYRlwhJWM0dTjyDkCawZJRs87GTxf0iIVcZ0BoycqMg/WSe7Fo0Ea7
QQQ/oHp0jDRXqY5Va+nk6hKDIgK3IfM+wS8a5pfCSUFVKj1GuCXIuWX6F/orFQ05/OFBkagCgXqR
JUERhmQM0s/N9mSS+QcA+V1n9TuXWRdaNTwIzTugX6kDJ5efen3TwiyXG3u2GsXr/fpjF+cK0aUu
t71McndoBOs4MM7R7V3ptjo8x+RKbcVvVeV+Zl6YAoO9Ls/L/XIXtAZRsAqJUJP9JOYojHNfyBZU
VyU2Sm1A39I0zU4YWj1wWG2plhLpnJqL/pNLaoYVJb1vp+DiuOLt84K5I/tcifMUgcjReLCPDJMQ
2iEKArrsXgK5uuq7gC4tBgsYhL53vRuuj/MjVAm+qWAOSnDy4Y0LIwa9lkZUAaA9DRTQ15Q3MRMd
4/X7+r0EVcBVejwQHGAFAjD9pbUHVHhYd8BKBdchejm8vGsv7pa98/I9+U4qDCoQkgvq3uTbu3c/
7hocqB+D7L0NLoNzeBnvw2R6n66CxXUar1XjptvC5CQjUSXzUmACIjPasnmqI8Ld5aIzRXmd9Rlv
FvPH5W1+vRtXGpUShFvZcNqR3q/0G5QMW+FrVlGI2sf9jxp+n6EFIuYOx1ED2Y6aHTMVIjjRGZp/
Fg2TNj651MVihCEr59OvPMWV/WiCqEBWQcj+o3z3bNcgQghiIfZz1IVir9Ej2os8qvGPvpCtjfIO
lRBy9jsRBzUpR6Gy8/IJzIjcNkiwK4HS7Ccpc2YZzqAduw43mTdGtKx2R2SuounejxniONoQ6+gQ
yGIcwT/yaGRW+FpZenWYQMGjesw+UOBrbQscy3RagPEgky0x5BDvZfREkk60IEZ0EZCg4iEQKAug
X7zrKD8jxYx527q9BVgAsihwKUkBaVZIryMhHRBQH2dVvON0m9x8zY2+II/DcBxchl/YOGyan7Zy
iaxhyQ3ZaK/G6hXRVMzk98UPJM1QmJOHHYbanQaMBUfty6huAlFYuWgd6MvD5MSxWigqcTxx3yBn
8WDTMbD/FSSXwwHRyzXSIU+1yGmiKizFIWlbYkqDd0S1o0pNR+wm5B6qi5Droo9/ofYpIK5W53a9
zW6zy6w1BiTvXpzV+tEtUBUdECsL0uGzi1YcLX00eyipW6PTtMBjDyqM9FHatKoqwNBI155yViMS
9Z1jC9WUDDyj9aTMmmYAr15Zti6AvguZnq/pSQp8p8eqc6mOqnhmInTKQ+7CEU2ghJ7vF8/dEg9M
dzne3RK9ysgVZiIvf+l+Z90L8Q1IvTucLkcY6AzhzeeoXc/olerjXpkI1tDsfbLK8w078pARINc4
hKgIQZI9rQ/rj3nFc6PB/qPBuSr2s1vullEaOqxzEWMhAgU8xDGoJhaBxsaqmN/oOKsYraLTzCSY
djClIbuY9rC39UAAFNnnCDfMeCGUgwjjSVCkrZEMnv1beEfEVoq05b/iXwICik3tL+qr+RD1d/0T
hzi9iKDYjexA2RNIBsk9kg780zf7ZAP9LuyOdWj71C/PaKoZGDsH5SgfTgghcnVmLIwbscLKiylI
OSAmaa+5WUXStxwkWsLs9DxbITakfruSNj5T0MgpNLdJrhG97jyEkv/YjY7YJqITqMF2DL/I4itv
frq0bQdk7P49PIeKiIdxu0hWefF37slXe18wVYEQ74BLlSNoc1ZFolKR154O6sdpa/ba262H+W10
IwaRn84XrRHIUFYRHjL68HKu1gFO7vY0G1ezzrKjLUzU//383LjLmFVv9ps6u2MkJZ/od/dLN/eA
/ACQeMaA3mnSHJzQFVlZpHgPUoIbzX9hJcIBYSGmaQZu4PntCEKjg2j678jMBlVqC2GhVEMD0LzT
Ix+6rFaCfyRevz5HBBoigzQx0l9cVslQAOE7MCpJh3D9YrLzANN3bysuaV8ABMBZzdt/6VlhCdHZ
A8YXf1WvgnzV8swpWK5mq1ntbSLdGay8o6N+8NF5/OzpCu8dkIwQGIBvrCCNgb1DtuYBTsH4FPuX
k13mLqZBmzfum9uU5IoW+N/rj/76wa0GhWV9hHnu6D0sjtIBfb1wP2uOBRWuLqjvO3QGF/sR4+Be
bXYlmUfY2t95T5i1SunPqGWcwiuCHU9aP+KkF1PrADn9cbIq82PZgsPGR4r7398TSj0KNSd9kL7D
BkQ3fcVngdBWHREnpXutlPuMgoc2H21CbFH9Q68+aPRRe7EGoJk09W3RgqVlFhvGzmc+wH7aPjsU
2NpL+Z8QqZ9AR2lYoRnZ5Ij7rSGt8DK/IKuLivMDwo7XaXF+nX5iCzxmcxsNtIjv0924vq1uy9t4
XR8pdJ29lZ8fDbP50+jrJWExE7BPsoqEvGG5PnZgb9SPU0IqItqVtyM5bylU11G1elu7cBc+pkiY
kMH+Ubbc/lCiuVPOAFOjDAUCRcq2/f472E7PqOVPY1ej2A+bwB1ZmuRf6lyxtDejOpz1/rJGCFi2
HILZsqFQO280AyiYhsgCDA/EmUefZivFGErnS/UQJJ3/dW/dWzdVh6FX8Y4BKusBeMmAHgt2rS9E
v2L0wlKgodGkvhBBhYEIKMlfuHQd7hi71PmSU+77ggm9/3Q0t7uBPC1a01f4CtNx7MQOwETwr3U7
dQ/IKjqF7mmggPFCCmOeTCGOTavz+vb79/2rbvfrG0BuBMmARlbbWYNitlXtefQq/UpfgUvTv+ai
gJpWr8SsCpviN52SLxIokKT4O8JZNkgEy4fkA0wiNUkJ5yWvePmAQdvExSENrcZsh7K2yydUPvqR
V6EFWckO1Senvux99Dj0j2PJ5KuXeKSRyZWrD2NfrUYdFQJVZPHEVLI+Iq/bExJTz7/DurFlF/pX
Rirx0muVeL3WeQQnHdmecD/mbkEfT7oEb7WOkJw78diFUYicczy49JFlJiQRgVDKr3kICqHyc5Ym
Go/8Op1obtUH1UHigRNVKS5UqOynVaMilwXwDEnzWY243xxXwuPmODuvzOMMbFuOcEPSisgJipF6
BSijetDkPk97m0KLlDlggnPHLgV7YZXxyU665wzF3WCP0ZQDSGxGnYmqCeq9GLcB5k7Js47Lyl/9
2DSiIrf3nVL+Dq0IAYBo8C0va+5nP0yKQa1TFl6aFuHwMThDSLITNnjArkCmyu6zaBf9A4RBq1Ra
0sc80I8swb5Fp6jVqtrHEh1LxuztQbgNVW4ZRmjbgb3siaGt1u88bVs9z/u5Wl7PkzCHS9vSRYYD
PQ/+6yGvzyBV1sy9Hv+Q77sCYAwGL7NjmBNZqcDGANy+kAvofUrlTUp5ca+G0W53Om2MP69ew/xN
jG9/INLRgOHIzQLc7wJERiXi5T65hHYP2RJ77IYurxB8h9HxyWOMF+0ycJaI2vZOux/k8Bgb3cw3
6obHwrrCkCYtIHJdq/SbEepSNBaX0A8Y/0KbkMYNWGeQtjwrcFqYuPBwB9vnu95OX7OiFATrMFFP
BptkAgUE8t4CtFNMpxOxvOxjhc42+jrMRml3MjWPJqtxLaz1i2yMV+dgXomndDT8Si/yi0ExKAf1
UWVYDY7T2vDMxrxrvdqVU7KI+xf/4p+ALteG+2lzpJ8qMWXT8bC/R6s1Eez829EUpDDVBEl7zTdE
adhvZZW0aumXOWNq2fb7rL+63zpbl7T7ahj7fcu4Pd0UYkCjw/a//2OJgvOjoOk3+tWAkd1+unJo
rpEDpYsTVRCsIkYTtKcqYfNsVMI6vSN9l3UVz1ZUk+DU7mapDxax6P6PqfNqTpzptvAvooocbiWh
iAAhgs0NRTAZRBbw68+zpHnrO6PBY3uwjaVW9+61V7gW2+Wk3cCzpthVvVwffePzz/PjljGTR5yL
91FNf1+EHVIX05nO/kKE2HyM2eiSdUSIXoJYBdXuDxNqiBPlbql/g6/UP6dmHQgS93Rwxr15gZuT
GrAZv3iiUJkf1of1lj0eyB1r9ax9w5KlPn0tm9Mjun+qP/I9s79V+uDQcPFFwlBgiyOu/MqjFqGy
+I9Cgem9qyztiKdS2u2bFpJa/q3hLsbrWlXBJGvGsyOkGKw467QodETA2bVdiuX8U4sVVFIItL/P
OSSKvSn0AT7Ro8mK+GChoShALWkOWpY29uy9Ja6Vck18E2S6WM6JcqT4PyoZpkQaI1MUSeYsFKno
ShmdoQV0VHQ8aDS9fhMXalpUsL8X4xS02KQ8iJfSXkeBs4DapBTHSdN8/7zxrNEL1uPa/tApgSLG
Jfno72V5w8XGwMTq1OD2obfR6tTRjeKR1DAebCN/E+wOk8V9UsKyAtLdpidUFztfTHaRjNxMny2o
jVSCA2pfOjk6e/YmdjrZ2BjxOvCfADkKdkaLeTLL0xNMiD28w6o6my661zhGUud376Q7lrvstvj9
xef44HArpyOIIZNbR5uSxvKLCzT7yMGuW+hdOnj5NI9/UfkKBAyJ50jPaMOp30dJ7xy9cMqvB/UA
ieEDUSTG21B2Z0DDMhk+cHVI2HPvGNJuvWS99UqeWpaY4gb1wRYEB9fts1n7bdITKngpMDQHe0fc
x3ngP+4L0tk6TVKHZLsr3aJkLGpLCx9EJZydkYvIRKDf+l1Bxb1WZvHDGkyvtDhN3DFqb+9iFWnP
4nHG6eIpHNiOHcM0wBEbxXUd7LrpfrxXdG6/on06nwGEwFjtohcvIE7f/8GLfC4+i330BnmpdiCo
sEGn5XT9PcEXDsodxU7XIUcA1rwxJD5ibKzH2f+Gs+AbfsNzhHE1iM7HfXJK5F+m/vHGnSEAEK6s
hJ4qwPHR23qZLdXvx0kwKU+Arkr9Sr8+qPQbcAxpLepUwbinlQOYpT23yrAt3eYabcxqVA9RoZfD
QlAOi93a8DPA4XVS+q3ip6aj0U8nxQlm54g999Mtb4/Tx2i2eEx3P8VhY+xXuIw6tm4BwnrBuXpl
4C78rNljXW0dVRcRJb0JAWbf22gigju6n2hNshsXLHfsEnBe4mg6T3l2ZXceFpNnGnxqJbLbBc+8
ZLXNmZBbNWaFJghPUJOTYePU2NtisO0dgiJBiAKITn66YcejPJ4KHoOndov/PqkDRbNNZbk47DVQ
gEmDN4v7X2lRWaQjdahkq7YhdmmGfZ2c3NhxIQ2CBN2n2qUBf/oYG6QR6/PyycWGD5fFm3xTuePR
Iamlxm0++7kPn8NXtxTGcTUQJrhvc7GnH4Yirs6n3nu9OQ6fQZPNHxZXVD0sc5MKfgjD2q/4iXSJ
BwVgzB3i2SJMGrVXnp76KM/ODBAdfsIsTjpfPwEUBSTtX7pirojH8g2bAQziZ/yMv6P3qDq5oV7f
9Qr9Y3gP6l2R40peabVZE4bFHM3sDHpF161KBZjlBJCDCAJxotjXaPvSmfUvsN+wlH50qphy/qTj
E26HT+rx28VoBaSmXP1SR6XnzFHGpHabOki39BOKz0IP51smPPwSuFyY+3HHK3+1GDyyG0AAJ2Ea
PU0TVVfC6YcTc8oiUvNGOjRBCIw9YwiQe3aNGGIs2YUw6SCER3U2lF8B8+8wGV6hs4rnfwHoIemi
SO/WT+Ega+t5teUxXgxcxaJtek/yAnSnXF2hvwKmkvb+aIozWMDg8O4zn3cqPGHLuXvipa55oMg8
JH9bsOEWNg8tHCC0cnAtWU9yUJdpYBvqaHgflGwAverTGewemGjhtRoxosBY+LE68Z+JpnDZXkiQ
PJvoliHK2xbTms4Wc1E2VRO3NYO9+RyfgVaEcrFdpvYiN/JyDjFeWSzEBswPyMHqoGL+xXUogYlB
+mDVTEFhtFkVJgDTUaOaLxCwpBysFw75p3naDrSCnMk4wBaNSUqj199ysI76Wy7KFi03mu7eoXfq
favG3geQLnM1PzokLf/vLEEMhzKwwqWPlXnPvS3SSw3ATrCVjpeV0RtwKFJY8s0qRmItyGfvvyUU
3kXWH9YGRmyLE1uNN1lfArG+FpWvNaNZyPrW4DLwY1i0YbS17/CJxWSUg5p8CIu4IWk2ka8GL4TL
4MeQ4PB9yGXeLL8ZnH8zn70y16vMclpmcUJn3t5HlA+xLlF+gWDJWc8+YUysAc8+vgvm7keySZiH
2XHjO8nHhKaoX+TOTbj71CI98ZmDNUIb31byGYAeTT+trMla/Qh5jWjxxEYdeohiErKRRUXCL8Zi
p7Gpc4Np+7LsEK5HOrGIyw++i1wJNS0qgUAsj9qQs4nsBys8dSfvMF+f2aPqCIs90qcs4fh3JOcM
HXMCjQAcOgQPQvQroBdYHXQotwtir5wrb4egRIw5/L0Hd7WuKyA6DnwH0ABjAUf0ZxyoWsgz3BSz
RwKHi1qKH6xcPaZy1lYxajSFC0FsMS/kM4Pi5SDJZMHgT5cp8UuAPPdN+KTxXPM0/IuOVrAmvn/f
ZWm5mZ9UUOEfiD/3rnvo3joPsP0mS6Si7GT+IGIWlTFH5c7w1kkSF2dF/LMqAJ1qlYktax+q+KOV
zahH08INqCu4i3GeBo2uDhrD2vAbN0cNWrhTzAaxHFfVc2Cb+wJGnfmAqwD893GJ19OKNdB0PR+W
ij3Br8I9mvA9cPAX+HkYXPppF9PYzjU6B0+6fwVQPLUg697FZX/DdpYN8a+UeQeH3iw9N1KzYnVZ
zi7aISFIPLvVzh03CqaHqdSOZ8LrH+6cUpd3yEX2JFye2WIzsIkR3IHLywys6U7XswaYp8BhNtoo
IfWDBXVXvWJf316cBrEDdZS9Kv9bxe2pAY+rAHpU6KrHoi6L+i2n8BCy6+a4BFkzyH2h/myFmps3
teWBfdXbP3QOnTohUONy/O3qpe5go+MSDd4hFp9AxiuCDUBx+xBd6b9tehi+oytp9WdtInOYSnPK
QnlaQPBDdwO4MNtgtDA3ZGiR2wLbUaaj8uNkZrEZjASO3QreE2N79OFE+amAf1B7c3mgLD0oPNg4
w27/SWnjS36gOUgjV9OGWMoL7g61F3RXyY0HHjpzfhSvs83EDgInFE4efIxjBuOH+5y5Q9P4GgV+
ljROFU7prZVPkZiiguEySoGs4ad7W59hYGb/r7tA5RzpXziOapvQcusjfHYH735lqCCQbXiaqMwr
9atdHUqmmdEDZq0S0Wvr5VAbWyemEyU4FZlKb/a4SRYKTA5upnuwz7Q6vKqw0MnLgYwM4hYpq55M
FJoc3tYNBs2NqG9oDcM38yobBtIhvPtT5u5QYWqo3hZP8tjwg/EKLw/fGbx21lunSjwtC2jRqYfi
hB8MnHkNUcHHqfkTcFlWwXi8Wt1dEjaiPWtCEBB9ZazGxF01aWy9vDPmSGuWxxhHzmN7xBw90iJa
CG/cDyyM+fQoKdKTofJ0V3FKLHdEmscHW3k0Iim+sHz4WRy4q7GqGMVStI/82G+6Fz9Lu305CWxy
1VXE69h+kzwUTdCltxmvd0oHwXhkFd3s5uhm/9cWJiaI6bRkXmvOdmN+JnfuMBs6TVsd3xPmTFvG
aj5z65pv2UfIJUqX4EGu6Bi2PH/lnNm6s+KdqWpq7vtBep6FUnA4VS9fR96YbnD9CIbiBEoYgbBj
57Ahp+Xdb0E4Uw65tkLZcXc1Nmre1rlmW4HETSj4b0yacrBVi+2aNdn0vKy5rQJM1L9ZxkhsduuD
+qA6KPVbnfFDvlU3+IrHPTPZjXk75a5QA0nLyP9bSq5wButsteDPQkOFMnBvkWNgsym7xI/0Ii92
/1DqvepsCBeXWAEfBzN1iqv6/PKrexJuIH/5I/mniF56K55Lbk1HkwOuX/8tyifO+Lpd5ZqR78P5
vnZ9isyHm3o35y2W8Qh6HC3wiijVvayxdUEvMm7iv6ViqpkZdim9NI200XvY3GjbLN5e69Ehm9W3
LIqpbN6YABb0BBf4KfPhzDnjrdzEnlNliw5xeiF5gggEh4b1JEeWWcXXOvXhsWV/xg4N2PtMDFbF
VoNNvycZTbRYM8aJTAloXKG8EYtZmtomyP/37H6ZTcn7mYvlJuGA6Bl12BMyVCPUUCoyQ53fp/0e
vPEf25plhLXQWyOi5ZAlyPkH6gwJxmfoHeLqibSrGGNoO/SHoYQn3tZ90FhTUNSlrbY/POjyAVp5
RtyBB6IOWCs8scdQitsX2s/vkTBoSS8SREhJw72ydVtfii4Csxs08juLi5YRvLBBri+TGuIFDMVZ
zLM23YM+mg5IJKw9+dpSePNVcmI/o6Ipe8fFeTFbXf8KT3tw+SxhgAGYs3Tdl+Bl8LU3MpURovv1
0ShBDLq1Xxm9PycuaVFEYw9bUCqIQ7tQC7+LPfF75n3jY8QNxk5Vc0QnJaYs+nmqYh1qq4qOevMy
P+bwZIyLpuxNGQFf+z7O8dUneCxobAqbVVJ8bYs4Y3y5UqRyObPKagitCyz7sOkewENE/wQjYlD1
ACQDeTkjEmSxpp+PgqJhokroL7FSER91P6kjIeA/lrV2v18CDj7AwoEWqA4/u2bRrJrYSIl7KFpT
zuJhvHRZ9hlPKsnyFvdwa8IFoN0vURZJlsFtoU5/jqSLbi3NrPqYbvK35YlfdN7EjFDzSS5CC5d+
7MMV4YhXK+qPpUqi3z/wq1QtzML5szHqnWtqUBpCagTM7kIXh1iqfjc9dxgs1JD0EnHU55tIK3HI
yoTCQAyPAlx6MftV82Q8fwZEA3oJMl2stcQokvjmm70VNnvotMKZW2avc+72l0hP4Pxw7bkDOh3M
3Lp+d0NfrF299Y5MHek203Dy0zmZmGTVKV2a3F6J+FLkfUmfLrGBuppYcsK9xGKbpjMAbyR6e/Y6
sLg58ytjeJaxMuCCQdICen8smgREol0n9BEmO4sS2mR8+kXvvdODqv07iMmha3DlzNCoAVynXBJn
b+NLM0JPF94BWDiNM5r2b9YG7XiwZyBFTJijtjE1rRVU1urEPXo16Bv0FmV1Vp3nlL46Axe+F5Oz
VgnhYdlGtP0MdrhNHXrFgC0aOxhtJrdtuJ8BNcnBXhPSvY4QZ6nIOeE5VPmZRWQ+ah6nosJgFClV
ROGAmKBEMLYwTzmzKu9MLBrSpecoa4LmuM4BY2Ao5sB7+IxecWtShL/fmKSjGo8H2+FFa1FYFCaw
d/j7Xr1We2T1HRpHdIbw3eVXUh8QtUHQoDsGzSKrNpkn6OPQ09ngrcTgwxYV/BuaF61suhdXg9bC
bqoDc9ipaJEymePqZFRBScdYX7Np72qVe7VQ9IFK+B5UhwjQB8W4Mn0uz+vzmrnw7SP6UHmKUU1G
ZWIi6hOdAu0Fm2f/5Jf/avicNybJVC4IVxq7R7sBj1k4EUGONNpO3YwOSHfrEGnPpK5Wa9AYVPs1
xEL7yXdQHxZ/zwuV81u7pJ0Vmyb5mxM3NqiT9Qrw3nJVwZE5mcGfVVbjKvBnnT3InYO89hHmaT5B
mOWg7L5G1/g1SuLiZBttYrlVbiX6cLPwcdGaWHshOOVE3hYlgda/ja1SVJtJVitGiwpqHUTlhPWo
gXJFEdoCcAC+1iJ1VNsQxBnWV8wgpDnU/YPhcnRHYT37PYy0O9HBhkUyyNfJKHt0a6ROr3UbnAEl
maiFKcstdLLIZhrBleiFXfDol8evYXl8Hzz6j/6L4KI72SQ6bjF+zlBaj+wIiFr6d+PQEe0zrZwA
tGkKqlTgZWWESigK2oJC9hGjgUmPKUhdbDkE1jm/735t2BieJqp+dSDCoAYG+XGfAadkpH12nTq6
QUc0RUyzhXyD6t87kwYlrLDC+KNZueMl5dqj9C/9u5E7Gl6nhckzUmFcxkDQfDG/0/PD9bjA2a+H
T1/1xh7JPLi01eqr4Ccz3aelPWDrW8YMx9igRisb9Q+BM5fhZ3wbJoPtr87Me/joy4dD/NE0TKJL
XJkQF8UZER0raRg3+DKwsDe9D1Z8e5BZATbCnF9QWna4Ow0qbbz6IFuyHyFwbwPvsGhBg0GSh+sn
BTW7FSr2z8ssjMo9ijNImJ8lrAJoTRKo0ZZCT1bDKgD+1RHPp9nyNm8CbApkVBldDZIe2Eh0wC+z
7MqJdLY42Z+mccJyEHDEqbqgQq5I50CmqDXkTCxWsvrBWCWzvo5BVcBIjhHofMSX4TvH7K1mQXFG
slA7gWgJc7E2btoVsJWm67+dCzA8eCGjX7g0j7dRLBpnkgjJ40Cg/xCk2gDoB4niHsuIkwBUs8Un
boJW4xV4B0ilL2vXl7shuZpoIjFa4fU+sEYkKTETv2g3mAD+JUCm94BARrCuRwhe2f6GJCdSStLm
OZrVML9vT2CqFWj325Ak4cJQRLYrNy1xV4CvmorLiyPs1PeoOXlEr+gx+AyrM4OIPIxdyta1T2+k
DKuGFhyLRrHzxvkRVhTpS5jRnkhkPkaoNZ0yQkFaKMCk7/DCluUTn9uVNuJKrmyuMuzOf9FqHml5
n5HcYaOKPwoHsruUY9bTITqJKEmzuBbVIsJH28VeIyTpG/0qyksKKqJGEa9qIBywvMwPiVQTYkgP
VFekCnspNdZA1J/4RQdqPwXv4hWepzdcRIWfyM2LfQpbIOE2sr3NhUGCIJWB8mLtkvmdQCEdKBHQ
qmk7q02ptivCqmlE4KzS3Y6Skrkd0d3gxGtTdbGqDmJm7QzqDql6xYwPd/YaS/UI/sc21Hc/E5B0
s8pRORIYxbIHDaJ/Ab9+dtUTKDGroPV/48J1gfii2iC9QtGTH43K9f8W2xPdBA5RtqFmn6ak7sA3
eRJxgXStgnhNbEi8N3q4XjBplbKHnnTH+bkW/EduISQpW0Q3boVttno6skHIUUpp2orEliilWWzG
KuIy3SzSfuV27LKCKfoHFAPfnpAMAYDFrpqWGyw3hFFixAjbQPd+OiyNd6v3/D1vHTMI/A18Lj1J
2cXtLTzFdfKq2LQKgi4Sm6ac1hbXTMgY70icqsJhm+1u05jbk1u1CACuRhxuICHtrvad5iK+H7Ha
kEVJoVWmXiBEJFQeckMVY//bli2v5K2vMeZ3tMW2wTZ4O0Jac4nL6+9GVmJ2A9NA0QS9Dck0D2Ux
wszJv4KA9FltbQUtpjhAfPu7ie67F7nJYCEP8rfVtObv3kkW6guB9USPZW14+ystKRtu5P2BB9IP
+lbIxGz6RXwZOuehYDnIdnhHofkHEw11/jNtFWRa2EjqC9V4m9Hq/9G7JM5CKYKNm8Spe+j22lMI
d9TQ1uZd23ccnQXuNNQP5QDQ8tQf1TZVQG2qyYb39TlBUOA0jPds/ypwUpeCVjVwtXrUmkdhiPMA
W1qv1sAcR5opMmWZta+TlFRQqQkLcGuv7QpN8YRu72GSsAnjpCUoAT9Oy039AmGWuY5xB0lIDM4m
kZ6i65J3JiEpOJCQ5D2QVtnaAvpsIF90vuPnyeTv8R9bUtRGPcSfkqZZVo7bsWp4WYim1rPzsU79
DxsW6E1mY8S+RjaKbGhYbS5wK/cTtKLUbJTHDsKCEA9onnjIdnT6rJ4r+YYMxkWE1s5HqpBkWHC2
rqajllNlkktAboTB1CdkLjMJXUzi+Bi5EKUofgHvdeJZiqVb3E0SzgKYiHs58wl0scBevM0wHsZd
ho48A7pNdHsKXsFTL+PiSAAgg1Occ689HSNh+cxxtkgGOW1AUN7FOi/PS4kuhTDmx7HTiKmMHOp0
FJ4tt+TlbytcLTVp6SuR7yvH3TK5y+o46K3aLWq4xFW3Gsjuu0wf8ZKNgTXxtSvMFn8bDA0GwUp3
bRSsgiAIp3QkZ39IiX5K8BkTyIyNpRxHz16FzSsMR/YbF3hFLbSJ0quKJAxwCkaXmnlfRvwKKTj1
qDBhCsGrDFF6xs3pbCrw/dwh87gnxF0qPhlQQP5iD33ols09JaQArrwHKC67VN0ZwoEKigqAcCdy
EaG/sfdDjSJzAu0r2apmgHZfnxfRFmA6FutcsiXt1E4kkp4wHJM0R98OyJgir8QPyjtep8Fh8Bwn
8ys6GKEue95e109qwAigZr3t69hzEE3HaBdFjsyP3w/xLMokIqGI0U8RzJ2RrF/gx9m+h56LbqMm
nQk1IAGTmRl1u83aAiGZIbNplzaP+mMMGPU15ZREZ7BdGIqQcOQzXGCeV7AO1AL6Ks2tjM2s4CEN
OZQJpoQhIJB/l1EThyq0gy5I6L0odQi8BcYCTA4mgrWAZsGWwJpYpo6YClxNDjQ1op3FQIo0L6gf
xpAYj8WLkfJXxAc6lkw0q4jwIrxze8rk0jQFLFvxNBnJoPZlFXpaZGQUqCWItAkCNBYLLK7QjS2K
kLJ4cexFs100mTKC7LXnF8dejHqtV9DUZO7B7Mdqm8+DmlHUodJ6rVGXtguIucvrlJSkfN7ZdNWc
gg1bwcA+hzlSq+XoEBYgnrEsSXWI17HhX7p04tlJVHPiBtINiVm7ufV3iB2zG0nzZUTPnmUOxlhb
VqxlCq7db4kFEv/RGx7pdOjwSs/XoSKR7mpsqs2Z0iJWE4I2fdaGVYsYeD66sM/eI51mOPxmE3OI
Nzarpy6x1tErY5p3WVrp4z7Ms6/mX/bash+iayfT6lJ7XoE2KN4EzCesVS8QB64vyTnWOybWM8cs
Po734zoy1P0YJaSsPPkHBjB/D9T1P3jpgiIQ/Q6pCncbpIQZRRoCI8nZ0KW/fMb7tnHHxjtWq39W
AZAArqkFHF8wNmOGsdjTLAl6za+dj9BtpI8zmgyDSaiBfgfpPXf0JpW7rlaqmFIVI7hZAZD+apV3
VZqRKhrBZl+7hvNxkypHzVthZzLtIeAOhAoz4yKzjGafDMEQXJsj3StG6caOohg8X6cLW+lUC6b3
zNp2iOd5jQXrSMkQMP6x6udJZd0mHHzt0/ihzfAxg598bVWzBa+3xZ4K4oSnN3sf9CbaCWtlhkdE
1Jt8cZttbGxSiG0qFGErWTIMEitFPRHNl4xa4Hs5WNF9Z25TjSj7aDA0eqevI3SumUX66SFt1y7+
S8r3fcH6ltsz4HQqBNWS9CQp8VLuAXhUvMiPOS7YY92MaXmIBnv5tTac20okxs8ms7QvayPb1Rdr
43T9hG9mL1FtEcpfzef4OLyOdfPMprrNtHxL+SHL0Pu86QDc4GZkVv39wcH1fetXfqWCnMxw9i+Z
DWff/dhs2lhMQYeLwMv6UJAjkswCyj1hz+L7i8EgLnR+/80ZvbxP0YfJy5wxTlvGY+ZRkUI7LKbQ
NOZqiUFGiwGeaKdQI+qjvDuujhmCAaOtm7jMawHsPVuz4HF0+bJ4N2xCrX21L+PUKjj4/IJYN5xk
SBkJzP2mlJQdkCaGLdufGR4qMyCuglUmMYQbUSOZXt0+3HBxszmbMovLzZ5OpgZKF1ZavbbkskOm
0gk1RDSvNzw4KozrnGEgh9UFlxXdDohqpOr9kamFvlnYVTWjUJAgbpRQGf1LW8ucmbTdLTGNotrz
jr9vT8bBRQQ3O1rV0hB/bfxCXDKVQos2mQyVdM80ANzUKqePR7f64+x5ybon9qF61iDgzPSYyl/M
Uc3XDp7yjLecdrUeIe/J/ZlV4DXdWHTXVhSDnZlZgzBHyCfFJr13sfnNTygMXDtxMBR+ERFH6D6l
DmlZmsLfXs2m9QH9l8wbWqcWznfT/fCbEuy5T0y6XLMuyxyUj8ka/gB1O1dzZ0erwF1D/2BGWevV
dbfG/Ng9dhvOl8qN52Acz841OlK2zojk29kfXvDWe4dP4zFurB/z93iDYnzzu3VFp33CFmMN8H8R
esoRRxJzZkmNq5t5XZUfeFKX2gV/7zZAOe59plV2uw/TZzwwtGDt+x8jWtNgY4L/GKsiynmWAiux
mzYCVXq1xc4Rfn8TVOA5PPyK2H/3hBGQYj9EbM/MOKJA4+LQZ2Pd39i0kgBxnmxbwc1O48uPKJo+
TeiEO7CO0wh0VVnSwWSjp3wYpz7n3xhflql/JhDvNMEpgkbsBx1cDfjv7l+sIz+ABui6yMrC/9mK
cYLi2/+6zV9h5XdE2LzDJ4LNdIPN/SND2IC1ZYQNKSBhmZ5ghL1Cyh40+TrcFc9gsbe4Elx6vZ+r
8EZSzSQc269oUGijUjA0G0tP1kQd9jRpqIWNUgcqpXdtwwqmlIXN0a7j9bWbYB+G/yOdJq/lXiyN
JM2MdNtpfGg1V7Volf3p2y6AxdGx87GyYo6UZ/0d2jd2zOMIlRKSQ2IJ3rJ30H7Wc0jnNU/wy3++
zI1q+8lrVwyyKrOrkG9QohL30Kedae+jY6fSK7hfrAloTFrj1e+aSB0LHy8mHd0hmv7XDD/ELE2j
QEmkBUCfZi08NfwbpnvLe+9MhYE5HVJoHEKC0S5zL9iZ/tN8RApBQstUtcGe3u1Nv+Yf+pRGF/S+
ycGEDppWe6lRpCkIGwjyS6nN7rMFSTZoJfYHbKJnnXoYzo1K01ti/myubfc2+uJB1zl8gvbvC3dU
/LTZrbivtI2TInadz0UN7y0XYzugxCXAa6DMvP1PoWmU22k3HDTJH3uh8ZAQh9HCCEqZIjp0MV/0
hNpbZh7s86qcCje3TobyyUH7CpgtdZAjjQ7+FNHmDYX+GC+Zb/u84pcd3noV9zkwkJA8IAo9Vsvv
zmoFYWlrPce3jePsZTDU/oSrRoFrAQLCWTQ+fmtih6FlbRnQ5S6c5e9K+JegMiAbmdwAC4BYc9nY
0KgrLmxA9ZlIUXXifMFLY6mmpZ0+LN/TZ49cTusWATa+zdKV9bweXONEkrLjNHUb4bHVqfUeDizK
Ef33eqm93nCZAooSCl7QRct1rcBiRqdkW3yk2T70z+FqTAT9ceS+v+axsKq+adwZi4rV+gaKvZuK
EoJuQg2YD2wQXIQI7NTcG1ARczGCscX4we1iwIVOJrVz507ZCD4Nt/ozefyVntaRcJLy1QnPP7el
tuvTelsbejzjkHHRvsC3ULXJ1ohUu8P+upkrHA2tOC5Y4iBF+zAOfFUfNdX8gUshYDEbBoHrR+zn
4EtYbrT6oRWkbc6iJ2kf98TdIEJ2C8SadA/OtBcG1vQns0C0iehDXjH0hmLHHTC/bAUvk8jfhaKE
g3fd6RMtTGzdEKlsFvOK2kTzgLQeuT7DNeem2+ATHnZQ/A9iWKPHWWKtmqZt0mytECK/ybrFzMIH
JyP8YRVzXZdBsRCGEq5KlkGHdGA/a1apQf4W+aMOPFE0uiHJuHy9HVo9uq02obKIWJCtfPxxb2Jv
POynmUIw5NnHCEOGDDRehsden3+GA97znLI5QE7KSXbsU3eAJyaaqYtXGzwpFxawpkgwYBWsKj0W
vY71XuxrYDTE3cNw+psN616LqZ/+0neB5op+AgKcymiG+XqD6YeO5i2YFN6MgaKvCvdptIbbg1Op
Wms2fVDEz2cF1pxH/Is68PM20oMxrBE5jrZyAi5o/dF6NDrDIT6y9IGvJjGVPd73DKQ53jALB2BP
aw5o0MR38KXPlXmv/1ani9yAE0Y6fClKm4fLF3n6QB8OOI1/f8M6wrZzr7LgbrZ3vjF7jbYFXxoH
HqKoslWMiP5YuSoAoEQ021QHjLjUhT4760Zr7sFwZG4qbjGxYK0f/1p913T112XXxNuYh7g5lNEB
USE/XLEfoiKRHimKmVvDnUXiX3/8l33rj6n+x9HYonhfvbsV5sIVY18bZpyJZ1a64J12argwfRpW
IIoG3BorYuhbgRtElN++e5pZj0O7GqHTkAyBldtvk8Qbxy0rppMBiFP6KzujtS9gBB8Efx2L5A98
qT5GDAYdm77L48r3MV7YYpbttNgpYU+dmDNE5kzRRSASptimfk/miqfBfPHDqCaTRx+H1YFraQ5h
WAc/TMSorYJQQ9MeJl3ddT+861Gy6XwweZRNm3uNvW5vumBHQwRySDZyz2NxveNUUKNYJ6dxWlu8
YSNQuE88bwjT42oO7jTCeNbD93CZZkw8bFa6spdOnwcjMxJRrvIZwgj/kj7auXBH3E3utSEMTXyU
EN7NHNsxSBXFmkM3yA4vKc+ruXV+NBwcI/zzSAxX4vPb8DTT8VXcj+ZwwZJsS3pFpUecGyWeMhMW
hCiMe9yDvSk34yKcvjzyIXVfapK0bG5Ym5PBhk0nhFsSlyyeyp3OJxZ8jYRnPIe8aERiZIrztB5f
y3+QIM0J5IHfZ8/+sWx7obudL+j1anwyYbbDzpVJ7wXZCOxiFI8qbJdxvs4sNW5m5McKcaN6UwG/
YjxAt4NYtwLtYBSNeXdno1yhBvD9+Q2529zHIMZ0TJNlpMhQYo9vxjfT15+NPux2TUjZNKbcNXFv
7E0i2L0u6iCXmjpm3PnkrsQKU0mNeKtnEb/CxoUfuOZfxk/2NQc7NvkePi8JAY7pEjpnjqgp4/ac
0SitET/LD1aWvq1+K16g1DmU6aPuKIaMpkZWltwGME/AghD44DICsGBXy/4IBTU2IZDNgRsEEm6s
2aAincnZfGTIxHjd5ffgpvq4FOgnkqmAmEAj7+2Sh9Eb93yh/wmO4OC6G0VfXIEaa53iZjjRHDwT
coewBYhDiBU9UblGWdu/0gPKJQQ19hIfV1wCiNtEfYGLQBncgsXXflsdvmj0oDGxMeIDToVnb0B7
JG6wOu3jDVVwiE8rucyF7ntBXVqA4TGB+OCXJnBGcc9evCencOZVjcHC+yO0iU4HPt1Uprugwkcy
4hU9XcGgizRkr0JrBkk6PXmGuUOAnH1C6Xv/+05mXilAdI0KeEvh5ONUC78GVzNkG8TJT67+I75G
UoakJJUf3KKJKgvKRaG3gUyuOlhYBQweptkrbg7aGr0xP/RKRk9hwW2qVU9se36zo8UbPOJC5aXb
nhMCYRDvrnFvl6fczsnPThO25PXk/2LVz+1w8HvDAZM6n9dfRI8EtcO7GSKmpFUtKo6oO8hSsuAI
2SLIFGQjLhH3vrpSeo/XMxwSTpW907O3/GCPKYdvebR5mlYabisDRSWv19u1iYLSz8HUjudy59v6
Jvn34TWCv0y5kHntnrO21ap4mlRa1mz+XQnI3qybWChWp3qA+cBHcU7dqtpNlxVuSTcmEFUIBLWw
x4Fot3rOzPTUSWC5C7TRIQamtmu6G9jw6yiDXIK6zXGW/VhzHE/x1S2ZFyydPpZsT1sOjslyxIXF
Ib/lHT2CHV2BKuZqypiRR6qcxmSCpqTLt1PPMPLLiIFKs1QtU2IQww1OOxlqL82H+ltC6S6OGrmS
nLA8SHhFtxnNSYU4M5RpPF1Ie/50cuOnDH/aYqycSAvUmxGkL669TMBa/ObL1pJtEBBy3f8g+u5v
BofuZpBjzcKblXhf+JGWiA44j5m/C7a4Pnjl+Q7HgIdXHhfHaj6JUaYAZoGuNGWsCmtumhlnCDkr
r4UZCDqVGFEPCWouWcchpzqqVZTS9sjy+5hjBDKCjrrFjuTJKr/VkQUnzloGa00UVNNMkdhukVPF
plpf8zC7PkF6W3euLt7MIH0EfMa8x8qsY4rhYvqAqHNMnISkjhIr7ZXCo/sZimWgGKoie3YuJl9L
z8hSXxrnjcwF9wxO1i/RBqzQHmqRRyALJ7UGHwwOgRtiPUm+kUsV4GDSIP2g+ki6slNDfcj/HQz+
ucFa2Tq7Sf77yzMeS8sMZK3jOVzNSDI0S/4d26kiCTTBqb8jkqxUkBJO8H0Y8HVmOnblPekyJaTY
zGX2mVNnW51qt87R6Cv8oPWbSpxBE0C841k7meydwrABSCqYVJ/f//EME/o6iKMQYZlBYbXJrvJE
ol7WFcOjDH+z7ghwRFdFe9VMqGodR4JfBa6yXcrspYShxKOyQUFr7YNipw4zr3v6Pf0mPBrjOjBG
hRY/EhS4FvlQl2UUTSqICnAGEOckDHasOKpwwfIc0zMdVVGG6tRjfSG9Gw7JQ/OTQh8Ix9lGr4nv
QunnOr5zAC/O7/PWT+HnM35hfzG8Y58hTR72ctjN4UIHt28XAkxQYuckp4ygw3ZejSDFhsv8RbAq
cwRKNyaohdx5NO+dQtF1aKUyV8MvYvQTq8W8zyTP1yMUhodEAxYjCpGtMJxh4+6WdpA1d5RH58xG
gh68u8PG5riSci3plsCC4dOcq2brJzenURA93SLWhMSBxodTDJ5Hsv7LJha1HMueKEx1CLkiUTaw
mbo7KsTeB/MGQ8CX8RRBLdlravCaPnP5IOiQ75EocOeMOyD7DL7gymB1KSPxfAFD2jtvutqMkVr/
P1FP3uSV76v2znewBzFJ1JjMhQ4Voz6thnnMsMa3Sl81MzUZqcmkDo/ufMkHJCPQIfCSQoFlPB/p
MjSrt8dohegDyZ29BlVfF0GPp1H6/QR77sErFnpYvgfJgjr5A+1vNq3FVZQ2u3ltee1+vbf38Eo9
DCL7xH0OKtyKdX8TtGxaaJ1ScHqbH+YvitySNRuf3EongUdvNezFkLQK2nk7iGIH54zvRaFdRSfJ
P0XKib93xjaFWQlbV/w98S2EknPqDWrqOwNFviot3pOYTSNGBTCrJ8MuazZlVk48ScNGirZP5jOE
yeJbKNT/jo+chyCbfO1ZJIWD8nVmobB9ccpzXrlmdnXKJCrWXqXBLUxGCqUenMnsLg2VSWJxh8ba
YGm+Ys1jRGv11HE4WXTVxq0ljjGoksY1Ur/XyXoz38130LJL7EYMePKF4EvgM4spDimPlnHsfKJ9
pzw9L3eLC2Ebi0Zc9osk1xbn90GtU2sa6eAzveNUk3Sf0zLnZKrI9QuDcrrvHaYvVEug9Qy5Kd25
/dksvjrJG1/CGoDNrX/83aLDonDBPrgZliFLzVtEwXQv2X314MrKOUq5TGpK6OQA6NH8fNiS1etk
SDWlmVbdEu3rJOBEpDW6I5yfmfWBePXqokikpudpzIpbL7fpXDSgU6yTrPXrm3HoxaOXUGvmVNjO
FOEcFtsz7G3gk9YorT5wTZFJDTX7q22UH7pu6smI9S/przqz6Bv4oZrGxdhqkj5bHnx/pd9GQQMR
/wX8F13bECxFitDLkdFmLv3Ri2g6BRZw0T1E5dbiqylLREc9GHL0d5gQQiaov9KdmQqqaaTBKnNH
CYxlqaSBCwYH4+fLnLYZ7fBOqsFTiCASwRYM8XihEIIFQXwW1+o6YhqCNC3GtbJCFC2hnJBqxnSo
OSQcUGzEBA7jn4NT5Xae5w0/YLTe2q1pZj6GnuuSMSggLmesV4kEMpp4kZVmQzP57ailXEfYQngQ
MFRWB/xTB3xYpX/hT+MOh7UkXXho2Dw2jjyvpBC72xfeypf/jlgJx7OvT13X+eJf6iDo2M9T+zxO
7Z234//0RCZSvHA774F467ldcoI5vtK8ZOcuondG9QZ0LXvYHPkYrTxkHO7uIN9u2MJ2DhXzjpvQ
uLTera6/z/gaI+O3aqZqBlUNUIeQNaRWkdxNOY8/kB2kKBZSslIO2LO98HXB8KODz84AG5CBXKBu
i93fY9HqAqTz2PaEPuf0ge0WVjZCNngEkHonV+d+sN7EE00Ilg7TUB5YmHrj3GO/46uZ4G78Mort
AztsOq4fog9BygWCyKRbKV16QM7KljqNpS/6Qy0KbF+ouoe61JDl/5bLkiO3OAnyyAy1scwkB1E0
CMkWcm/nXfSfDVOuYodzJjarFkTQSyBzHRW+u6bcUkdvcbbJ/du8VwdSk3yp5MM3E3JMHalbR48b
B9ygrNQCGRIcA9CjFq5kPiIsPYANf3aDCg6HZpWRdXNuB/PJ8nAwdu6eMsGv8u3Nb+cZzdCAWscH
p6yCdj6ZXmLFaxYwvgG5X0CPv0zqnbNbC9/+LK7yu2bDya4hLECzHLRYdYu4Rj6MplXragCSGBhK
L6FzIdo94E3p8388ndd26toSRL+IMcDkV0UEQggBIrwwTDA5Z77+zlra5x4ZH2+bqNCru7qq2l33
yA/wICsMRbNi0BxyEn1fdbe9bW/XFe3+QUH48ksED13Aj0gNWtZqDKYKkHgfvnZPFQ+BqreCfPwO
CuE3/KSf9EZiUx2V/r40JPSNLwyMaAiQuh/7Gxglm2RPGBIr2gjbWX/wPuFY6mheG0uuGUtvNSfZ
A4dPdBUFCREJpTIxXQ2TeEh+sWsSpwstmT0d8O/VTYbDDOXBdFg8wgIZx8OXaYG4f0UmEO+IEsFx
rCPMDEJHDHT0GhWbi4tH1gIkmVxuokoxr5Yp5PTGYPf+536xbVzJ77cYrsk3mrFtxpcB7Zunoke5
8rEJk7RRw9eChnWSbZ/+Lb4muj36tGZLWKQzZahkn0o2PIXH07o9rQdpKVX2ByESUqQOg565lAv4
W+G8Nj4MCHTeYQJhGvEDTO32ZvKeaapVbVzHfQyXt39zATZMBpAAqI5ilMH2xqanYqz+QGizjbkC
mTzk4WHcO7w3f+IpIzjycT4WfyweZoIRxQhqGMxOER91qTIdmQB83Zz/huF7Td9u3RdjTLRYWtmU
C3lKJAofVTossvBjxXR9maYy7gHJugGDkoerA15svugGZZqUPJ6CZbaif5XoBHmMDNvkAfmGpAYj
pFMf75ePYT2oyXoDGgkJm4oQGRg8ZtSSibh8a9I5pXTAWTQRKMtM77zRRfZI5bKkO44tgJonO+/S
E8Ht1Dl1GKNOM0UbtYLHg8RCEqCjdFIliEhrL+hrEAFR/Ynz/gLDNm0xSSgz9kz2ifW94lH/fnb2
u60i+u2/gkvwMiocacbKbsCoUzBEVgmGtjqWvKeOMbPnhGajnQkSXQggm8AcX/4ZJP6mbfnJMgCq
BkHxWduSHQKnpxVomP1yic1UifYlr4gBFdak9oaWoKLffENSjs87/vVxP/CQRN0teafspfHBApVh
q5aFA5UkUvwXf3jvdwt9jjEqFkSguFGyYpy/ZOTM88dYVUm6jjKAWbPMN0HpVrfDA4OthrGboIjj
BV6MpH5iAHZiSt5m9OOAOdgLOxwD9Ekaqra2eAIqrntXy2VEdTZ6Fw9ALvrcavxmjuBsi/QflgR/
dMvNH9xt6v7q3MlTCdisarXF7uSt/z5gs3/FvfUp2eV0j1Lk4OBpyAigykgjVqbzt1tUr/sC2eJr
W0ih3HGFZ2Q+aB1X7Qe0DJKKINfNdRmUF0sldQke4cWc1PKnu+JXd08KbRppDAhSIPhpNIDNaaZf
WNsxvWuXxmUMNIvtbxf7wfiRp0h3W8r+aPjI+zRvX6m1DauPX2kc+WRyXIBFU8QBktkN22kHVqB+
kHqzfNejJh7NJw3oFe3r7dDeEa6sVdBk8sotpaAUxvGiEBH5pa1snBEQGjVFd402McxbFKX0Ikmt
QMm+nCYyVcUA3veZ8IMr/rJqW77lWv7cshLbTWjrWdYwzg79k2VkwynAkC0Y004laNftXyjGWKFx
asRNdIf2fKix1Bf0QQjvRDxkHE7zbnHSBcxhyjOfCf+u6O6y08PQtcOqP45D17fHPi9ohXbEP7zQ
4y1E8FBKckGzghlFJNSE4tWyCDVHywqtYNnftY8gewc74mT1aeNwR8vqcFpyRYDMsw9jdXX4k4f3
GYXohXYWd7ESLNMDHwH/MEZ7hyFbievO5WP5PMcKxNB3SR+g0mqfYMkeyjlNV1DM5dgPgP3pqXFR
0hhoe/ML6r7+jccBN/bRBWpZFPOKDuCPPdGQZGMAobRlpOnKfBMXhVlfd2dEZTPK5oCk8tTCzgTr
LJFdleo/DA8i0wMfUjjPnayu2uPOSzJhBPYqJkQCU50lVEcFgUqmMt9VVIhJcQN+zTYwRBVV5L5U
GbSTVDCIPKbt651/YMhkxiEVbEqkqv2wxIqvf/NptXDbexDzmzfojXhCSokHd5HMXeRE1ZgobKMn
ZrEXk6npg+bhGiiTWtsTIdxVuNmEzcZ3cWohCOJj1gnPQnEuqM56mRWI+MTwQHj3d286WAcbjDAh
F6tFITxHPlPcwWyYSFnpOiyZXvD0an/PVrvIma69fV47BbwhztgjHyFtfezR6M0FICtfJRplrg1d
Jg/3wAPSP/HsqrxQWvCqUNAqPpZu/KEtLzS0+jRPKNm4Ri9W92OdICiq46K9VfAQ2D/Y5yerCOWz
hTmlzTAhw/BFAlbjcuxyffL0F6QvpagA/UOowtbu7e1cmHZbXR4ucLcFIURvk0v/5Y4m7Q7wsiRX
MsSl6uGnghnqzGmtmkaj8HaAQnX32To3DvaW5RZ0PQGf7nMNJMt+DSfOA0V9nXTvjaWhTtKQdmmQ
7NGL3fi8AD7Urn2yOZIrDANz1oyml05suksF4oyQU0UdYdCEK8wQCUR06N5YxBBsJpzc9KM7NOyA
7XkQzW46VzxYjTv18ehtEeP0A4A+F0YBnL0z8wTPczF5dLNI3mdMmiH60cT9Iu/jLdABAFdHxm/R
KNM7UATlitHb0T/VUKhrZykuqrrmaSZPZ0KQVd+dV8RNVa1D9RLtABh91ue40plf0mQVY6foAdaI
jitS7t1pUdn6gn3l0ZPBworR/zb35Z+9HK2Ba0f6lFNXIBSpMqbINaSvdzPJiclrbW70t7WA0WCg
Bl17u4H0dCcssHWNSJcujXI5UkDREqxNyDuxrmpz+DSJOUPm39CzmG1j1ippsi/OcIOr6tyfE5j8
xCcjjVmbfT9eWoRSwhyxKaEBHiij4Iu2vp+QGCwTEoQE4C2JEzxQkHGSEiDC/4lhGHK3pcdkF+6n
YrVMXFz6PgtA3SbFkLg4kT8K0Y87UlBJS42R5DIeSsZ09GwCLA8NfTt0eRfh0I8ZAHS0XP7J8vp0
o2ZTYPVV8wuYblGDAQmNgGQ6ilgEGIvAvUIGI4x5U6X5ykFexe95vJ6KyGtxZ7pwTbJJr9j8c22b
YUXWUAtB5EaMGxqTwnyJ6xQG+U4PPu7o78OiNUzmm42GA+GNcnGW5rpQ76bvBbOAvi9sDT68+SJt
+ila0ZH5DU87kQ6bSpTC++HgcVqx4j3D8qSWmA81DZSdv0QkrTcxHJY4eOwL/8G0Hv9oDkgSP5xw
6FquVlKLC5Ul9d0885n6fn8GuKZCc2MlgHczFa382MHpj9mDS9aQZXxioSH169ScgxyDOFt03txb
fXbQcjPQJa1T6AoWzPXO4jsPa8Er/ZgJr6woGDReHVgDwtogJZqf0hRO+iJNYTGlSGAeLBAYWfC9
0a2HIJg0fmHilEHkFjAGnMUUgopjFgtHbRl4vjbyBHtx56I5pFxhd/Dm1h6b9AeD4uXjCBHZghMs
xjsCgZuL0z8xM9VaxyWq+Pk3HRQfRFFIDRCBmD/dXEHVVJ9HRFwZOID3lijDz2bWh/zcc/iOSlm/
RuKgS05+2dLZy9ZGHUQpGVTXZjgm4UhKjB+cXa4ejEzJK0zdbeyRMVFsfk27Q/AXjg5c3AIRrlA2
NbLgA1V+pHimX0oQJjRAgDRBXWCuNry24H70eqC5W7cHJY6uCpx/SY+0JNFHJhkG7hc5Nts0rlnd
EX5LD0NdC4NPs/4KzzuxM8T0gFGMaUT7OSpBedRKrjU9w8oU+gQrCCascjAAi3gSCZxwUhOFhHqo
B3pNiQOBnHeagc/CIbQdeRa8HwudmsFcL/Sy5YAlQrZB9xjMhxQDyyuv2kHZgVX3Pkawgd3SeSwr
7zrbBZH2iZs0eNr/0owwqt4FZiM3UFdB6LFI2+SgzVOiealaZjGggtskJ2PhApdELOudsULf4siU
hU7c5c2x1DGVj78KfJlma46DEoc8yEDB2/aFZmodYuQZJ8oPWEER2xwagTCzL6mMRVaJrK/VJ1AZ
D25Itb/tnLAOOO5sNVEwB5CGfSA/pCdb3b3jZKzt/Ld7Wq9wyzILiCdw72uPz8yEVDP061KS/3j7
KMdcsTo3OQKuntY6whiQ8Vj4d+QmjxEa3548bFe0PUr9Kz4cG7C+Epmw5hCr8K0DYQOqTXsvTzDj
lT+W3RfB5oMpqe3XFmWuI9YBrQGUW807uQ4QodLph4fhtdaFfyWwYZGrFtoE5W59UrLWsx0fzb+d
vJ1PuVwEMqlH58Z5qPEf9639hGBrn5n1jU3P1VFlgqqu0rpx8gGZR2WYjnfonZTTaOkwSrTK8A7a
ZZyZ1sGDIYuv5glDos4+lI59FclXdtqVwRhJI5Pc+H5Br0IbsQSDUgWOhh5sGk/knztG9+FhyBHB
r9ecRYIrth6jb81FjKlF3T3O1NgqYzNNCoBlc8xH0OCBNffZDbCAwAjiPZyOMbcYZ7PVCAOQCTDb
IOyr4bHEaJk4fXULLKJaLqOxRl/hI77rTzsfWPdm0Ad3eLLlPTi/iHLLbTmHg4+E59YKzGQnEdTg
PXwPNxhX55n29GRiZjINON8xtqTvpP8BZ87kU5ClxoQlJnYoB14RrhBWGXRKCOI3+ETo8GE1TxMF
BRhkM5xwZbSInDQLDbD6+X1G66f1BNME3uumBwLRVczQJhI9qms1Bv6zF1BLKiXc8vV0inCay96q
AYpG9ioer3zIpQmBd0Qy9KGQkE2RjEhhwnd1xasowDwY6jDsoLcn+Zx6VuSqMFRI1GMhH4W4StAi
yEHikYqfRkQiMSRaC74roBmTXOKe4p8s/vBbJD3PGuGi0ku+o4ij6LOG+4xB7leWR06pbUocagIF
NDE1b7PsJ8m7sochQ7EUqgQN6KkEE7AytRY/MDr4uRArn14gHsLJdvrwFoZSJ0qhiARa/hT9qTsA
kmX6oZJLoVVGhwXWsLw7USs0a55m1ZO41DP1TeGINGTXgtU9J6qc0gU8qllxIPkTKKN8vC9chrJ+
UQxYIuAtqAJjlGjAKQypU8aIelG99IuFUAuzNtPVytYUVlsGO3cZwF6LqAIWNTuFds0dWjA+WLOx
2drbrZRGJ3ejW0EpX2mrN9ZqKWPmOa3Rixchf2WZ1pBo+r96vFzAxFVWSTFpsw4reuKmRM7MOlkk
dx9RisKBEOwwqpN7u5OJun8d+KZCqf9QbpBzwTJRl5wNqn/muqhpePlWHheUHP5WOoJb7NfWWGGd
8YmVAI3z72ldmGSw7a/7P0jHrxuZMVzSrydz3SxEZJZNCtg7goQ0wC9sMG5UlJJ7MxtSenBPQK2M
MqQM1vCvDAXWAbqxgH/x6XwHYgSCA4Hha3mRV4ncZLDAgX1ON3pKil4DWVNHWuGZ7pHZDgwCuEMZ
xCuGYKLPrpVsVqDC0IIGqgXFSDc1oNQ+f8D0ViVQaKjmVV917dQnTGMiM2g/5tPGm+Rds1GKxHni
bIGzL/gw/ZBZwsHDq9JYUifn69cH3+6ns28JiK0QgC6cqGbIIgwcUw+QiQtSk53ghhV8+e5W7Wxy
i1YBBiGSe19hn+DuZAS/WLeRBTOUiBxUK4VqC/kFLgEVea9QAN4Mm2TRBdo/UA0+W+DCY9xSHKwR
mZaOFwJR+Mrf7o3MI2l5cWKecjgEIkS2NJSTlZYihtY15T14wM6Aj0RPCq//tpwPiySrZKTau8+G
dKQYHcY57KKUsbKXod0mAEE/Ad+EGqomVf57kssI4p6sP42kB/zgqwJnXudTYpLXtG5z/cAHQ9is
1lnZrVF7YNWorRSwyFFVybRRibFcqsidKWh1uwDfZz6MTN7d9hiP0D1g9lGeyWyGqQvMHyzS2m1S
20Fi0yRNHWnj80Q5AMWsr4EvxNFIKceH/umKAUxZSpOJk0SiO6NZh/C7c6oz+gucwsXWrZ2NYNhr
ojF+TfQ6ZRnFaWjqvueKPbGe1X9v4xw3hog0cJon/+ivh+vhT/8Eo5YJf0oHtAFRAlke8IzItTPa
1tWdxxQXlAh6s/CMj23GEHEKa1MDRRAt9GjqaVr7XO1mQnwWdRZXR2pUxSVBJYqB+KHTEteqlS3V
upbwFxJhQEusot8JYy6WYUjdOmRkglSPwAxJIL+dkst1Yz6jxKr6k47usubIPIupZW7OfHgumAh1
cszsKy4esj12zBb+9tY5ovraOroa741aEbdJfLUYO10k4EHHxC9L+PWREtiknzT+S8hdsATVdknf
LGaUgSczTwYxhHw9kAI/Y6XiusnWUMo10KV/CTl8T7TDclggGX/JWhomc5Rn2qnx7KtX3e3gMdwO
qmPpr+AjyWQX3I74efFzvQoTvYjtmaZX3k06PwqeAfqweWweQLgQvSHjVHtiY1wg5AYBU8q0EjT3
94VIVKYPmeED/CYaC9uB6EJSwFIhoIi9NGp2PvnGuO5Cr9YaiWEE5YdaGyf8pyQaBRmDbSthrlAy
yZ61ZX2M7c5aTw4MAudjf4Zwaht0Pri3ChZaJyQcZx9RtN7hQN/VD8m6ItLHf6DFSrB6wwHGVwaj
p5HaX1ZHFDQoAaU5Ua/nBM+sANsMxhneL2rhMEvoq/5VuflGT/iD7AtJMazYPW9uw4fUx4OQQ3KS
EcN+fGImAj1tAGvgdZptg6ctjgoXeE6db+enLSMKGGNJOd5iXyqffpmYymlRh0/8s8zPFn3BGVMS
rbeZTYBsi0WfEIlC85T1W+1euaGSZuDcWB0rw1r7hTFuocGnCtW+pnINr3aKNSm2ZAlS7km9LgqH
CIK61ew1j1ODyRA32uUYw0c2waxyqay5H3whEBuGOEiNrgYXFR9CrVRt6APNNato+FZaocWnM+PX
0CdqrKf/oVQvk0DoAxiuCNyQGngqSkvlWDo1tGFrzve6ocgdbTjHnDZKhLQJkQXdkiaWHIIviYMV
BoTuKR/UHXVDKYcGDDcleCYf42gsrOwN6qcMU2oxsc5WsIj19lX50c2GS/aPsEqkNCWamroX2sUX
IFWt1YowukH/shRnNHoQwSc58i3BL5DyP2McaQfsvX62pMtkXgv8u18O9XqzojcBUBZj+Ad9nHy3
cUbHwGxLL/W9xx++Jb4FmAmoqFYZJWtazcFTs03UE0ngVLPqDa4aMljITPJFWnliWADJJ6r96aIW
ZaYET1qfUjikNtIovujEc3qJHqOTQ8elSrr7J3nuQBcKzi/qK6KF3NI9kpBWl4C+i1p48UyfmGEF
Mj6CM9vQ9sMmJu16cvTlpL7FFeOnoc7kdXAeHHFrr+FbJucyOV8hl0Qzr1e+A5kver1fGhaCppQW
MA8g28pNzQc9BTU6knWUcpE4qXRmV3bTjkQqfcRX2tQnrk3ZyfwboclVnW0KMTB/oblEMOsjADt5
heB2eQTYK/zTK2dTIBR/KBgWqJGND/RfT8z7FU8poivilRRea9F99S4wK9eta/QAGoyKaTn99B/x
vSvGPpx9mZ/3NmZb87kVk7boTpmzSZCB0W+4ptWgVLW0I96g6+Mrec7wNqvGnP89ZGlipCry7jx5
5OSdAiNDReOUZda6+WBXwI9hKa1ZfE0LduEc1go2v6nM2IbnyXeAePYw/05ei8fiNC7+nsZlaMO/
l0WB22mxGxfT3fjNLIIHUyi20de9BbhNsWuBMDW77cb+ZjcN9/B4ZLEit1AJwLNZrUxq5QhIXkNx
heKAOEvJlW20mlkBZIGhYurK+xdJ+Ir6NovqKq2Q6HORyzLDMG/FTVRUMFWPQpuaQIoSVc4NpP0Y
kCAmJEj9gY72ICvB8r4EBXr5GWccbyGy5UWuiVUXfkKV0dddmcOf2btkVaha4HpXCnWqyha47bOX
TW2m31RNwah3gk5JLyViOjjZi9VHN20iRTPGDI7uB6buNsq1NbS41nkiExM0rMVDVIK6j7tNvzZ6
u5WivacZCFi9CzEUgz34tQFTsi+8Gcofq0BuiHRy8ei7cA9Qp3DRNRucdZQvUge+sfQ6MixFF9F1
sOudB+vJa5gb12PgZFZUq5fCuEMNfpmVKOzGb+wjFtPf/GT1V5qcR86aJ4dpWO3t0vfokAqkO6Wi
yp2dinsYKjNA+/GX1Z7obJgRCZjCaJ+fJJ9oatDP02h7CwHu1wwcuTv0etTY3awYYL1LKsxCL/jX
p2G6PzFPeYZbcs7fMslNnWEiZXxTpm3glrDEsG5bbb5Wl54YKNtIB5sCsJ0jH9kGRuwzSg/4e+lo
aSmAsQiwxLkmFrj6XCIoaVWsQcyutfOsulrFWC3bhDJI2x9KudpAq6VZ7xCk0jez9ZfiQvRZeR2d
ZOtjuIIqqn8YgyaXxkpT/i/oucw8OQ32FhEI7mjJxyfJkWuWtnrzETCDMNcsyF3ArRALuEiXd1th
8oFAfIuQ/B2JmVbyqs1yc934IfqoFJVeUKW9LLpkuo9/rAt0+Vft3B3tV+0L7ZEfGpxlTvqzM6KM
brXESKWBpcJ8lI7SC20/MoRW2tJVI+RAGMSjUUuk6kOFhNlBg9iFVokRX7Qg1LG4hEB/BFfJ5Y0t
6q8GDiPGwPhEenjOdr80I8USFNLDjgFaq3go5p9aE3gyIYxXLmfEGgfv5Ckm9pArtEVg7ym4xlU7
hgyEMIO+g0+LgdcLibURASZicrc7vtbsV0z9RQtwvq54x2jdKLAPp8Pv8sYwCQxGDrfe7RFtjqh9
/VdrumKkGrJFUhSuVtEtTMbIKw8GBKtfsXNwf0sKrBZEJUmotKeJE3t/PdgxgImRVZ/kBw/HQwvT
r34xLgclsEIShbiS3GalJOdVGfgju8MTl/iDXCcPDs8gK2Yhmcuq8ZN8YIxeDtZ5ThYXfWA540DW
/2Ks+UBPLl+XF6M4sE3prjrYbbLTfhqPzieQjAq5stEdZCwdE0HsJ1YbmeZCcJPYOib5UaLP76/t
nXf1n2S0+UbpRsKroT9aSH/g8WcLLUsxIW7denaZ6MLC+x48mCUDiSv+CV99bGP6JUhcH1wgJcr6
GueiW3Md3r1SF8A+fHAlctpfg2P49i4MuLwHN7scFkPcBVrVFtJgOO0vX5qo/1yUoL6erRypzc1Z
w/9hakDRPr1gThfu/g2XxI97ue6sL5pmoFF2DShAxABeuUE9XPkGZdZ1WesiS7x4KSbHBlVm6nZf
WHwwHPI5LsSF8fVlPc/WrepV+/XxtrvqVXnps1XeWjuu0kH1ZZUQdmDS0d4M130QoImQQFMPis2t
poe6PSVwQaWGtFQRYnIvvqQnFLAGqEwHmIbvKckS2TUZlXjlSvtEMVZGpQZG9V+rXXQFrsTRiGeZ
zfo1nrM/YwhAW6PreHlKKzygJ6POjF70M0acwPBeuV3lMZNT7129e/LiGzbnKrsfkfJC/axMTtYx
2jX6+cCeJ8szabUKb21v1L/0jAwbKgYsZvzzkCs54vZxSGmw/DGwyYF7ZDbXK/pLahoIkCioS62P
p2pZL2P+qVJb9jQGxLBgf3Rme4patTBAHWK1M2RsIqxIT6oXoJXKBU7DVQWyNj3/YwCPD25+L3O8
Ucm9BUlW64vuX7BbypyL6bjuBnL01KHwj/kaxiBBzHknsRBLB9QIstTgsPzerccyUTGhhmf23jYq
K2423XZ9jJ2rOU4nhntWG3WsQ9U14U/l1haKRxElhndnPTjOdnt+w1DlZrZNweSfrRLXNf33Xtpw
PDkbT7snuprLhwac3rxSzio//J+XnbuHz3TbTp9pgBqkDiFx095jANUoHwD3K0Ee2MZs9DkELAEt
0SyRufA6+tryXycZM02PEh8PtAPgiC8+UQc5sI4uQ0FwcDD9IICZIz3tTyrfx6tBv4WDwyWWWyAg
AiYcAr0POs/0P+XuKQkRJRWrtWzsKYiM1CmkBdJItywOqn6yYm+KWkMLXUaPVykFzCpO4H8tQQI+
o9ZI5rp1DUqAO8iigpkX7VGeVwmToFLh/CRFrMSXjqIsMVbZERmzyZkVKgXhniCNYFuc0XX2lHnM
rKG+U4pFokihv+lRuPN/Bcn7QIo6qcek196j4c4kT3pOPWKxYIFTNknIJjHD1E4Cg+1S1oZTm2Fm
JJ0sfaaKBEM2XgiG1kE04sKXk6ioPFloyM01e/QQPVLB5m/Gs2i0UbZftOwq0yz35ctbgsikVANj
E0ADGVT8YLAnpY148sKStQ712AcoCFia85hAsbBZqQZvF+a3v+/oPactWu7IRBGJWrju72kqH7Ei
Q41G6iGaxjauNG+AgtQyswd6+6DMgsJnzvqgOkqq00Y0v9VHkCmRtLkmgyXfFrROk1wRTuZA+iAP
OEFvRzwTUZ3B9DDC4aI/jznj+tfAQVMpe1oz5dCQq0QQ+gCdSb1EXxMCZFWgpRvsIpldyIB1TXdA
CfnVc0QZlfvqB/gPHcVhdph9t5bGhnB0NM5KA60O3mHtv7YkyPdS/1xy1vtBwXli91niAN6mzJs/
3+BwoXbp3FnraZJU6J8LvMb0hkRlWbVwoK91C3MRroQLCGhiUJbgJniy28m1nW3b5n0AkOQJ0td0
Dg32u5IYKF38XdMVGu3erQ2qONjPaW1+JlA5K65K0l2rdrL8Z/p2z1yjF7sMPOQrnLrNxtFiNCpa
iXLznr6cOvZTUKnCanObHOJLP+8ckzxJoIxzi9RMDws33i3ejJwfGAQ/YeaGbtP+cxq2jelFl/mq
dgT/o6fEXqJGZV+Ea75MWxU8lGYeOYxqXVW4mt5AHkN6o6RMN1SZutCyDHKw5QPKW6tO+nm28o4q
scGAa1IZ3F930V3QQ9EJqWI/R3tH/9Il//SEpPRGzIsd8e56DSwW2o6ntozONDHGcMhlrcswgjpG
7DBSabVk/CmdDAeLES0KPsiaWUfFQTtZNXpFb+f2+3bUHdGmRurU323s2+/ld+q/UqEuRYQ7inEZ
CgEVC/yhpSydoo8RTmv/MKxC62BGCf0wne6cTTGFOCGHj98cSND7y6xa6SPh5YyjrHhHz9+8dpVk
NZsazySNPg4RPGLNhbrHKIJ5LlGTmfC1xg0GHl1o+B94Lvifl/MdFecVX40dze2Qu7lUtW9IVGK8
qlJB75k+IeJhbfOGZqAAKtBEURfm3kT0R9x8yNklhsqgLRxBwsUZLX0WwnRYelx36Dsp7gaw7+Uh
lOWwg4hPJM4wqgYRkhiJ4Z/QugQquj8oWKp4nOW90qg0Is+imU/RyUHHVg2kQ3iH0MgTIlLZa7PZ
t1hup0osBZFKOEqPk5SSQNVUKiog4ZvmONnrGAuK8a7tEOyCO3xiTfy4IsSvQifVpn6KMChB3VLr
0GyB6J1An2K5FqVIrPZiVzMoJDOi1yKgQDABRCkVHdrEoNcn/yFhrYEZcUYXnSqkxLy9wfFqjMfW
18phcY4qqGy9kymjdoMXnTj2bVyc7OrWYaROgjjcopwpDTFvigaBWU7ppdFZo3emtZXfuLlIrQrA
e8hQsQ+9KRy77LUaAycrLYYo4gFLuUy0OmrIDyWFQ4Iciw2NfpHF89R6bO3bEASU7mmb+YLxA2r+
2n3EZawbtwOB8YBAwSnWgThHJQ+OxTOd0oFb3vFpWeLJeWFQGMR6oPwlvec+vfg2goolqiBMYqgC
MUSn2mpJPQ587uSI/MX4MMTAGOD9Pi92cK2+/REjydOpORaVwaMp5iUInS8X7FIko1560by3xRu8
UnI55v4BkxDcgxprbq7/apTBhFk2kvqi3uf/K6tE2CbDXly3VjVkmGw1/Ek0R/I8IJR2mck6+DlY
Jex9kclUrU3eqp9l4XCsp3U1rrFDOc1OQ7oHm6+zudmgzDeiC7X3Ny4sciFZeh34+B3fvaMxTEXH
uEnv8wKeEyNYLshD0ioe+N4mqvl3XO/g5tLpvzQ/7VqaHzw7l+52VJ1te7no3lo1i8MjGp4LM8U3
rSt2OFtPPtpfbKqW5/ge1Igw3e247iFyagJD1CNNAubNz6tgDfv+6ffE4ltq8tK9wvyRPpksMfX3
cZm6vhjKEvbMd6X4G2hCr/aH/md0jFnAeZ2DjwPJ3hqBFYcaRH+iEffAJWLX3XQvgzIqoWL4QP26
wo9iSg6PASqynqODFhY2Ax7+owLhgkhxxC0vi4jM7CYAAosDdEmhSMGo1YqTipUf7zQ4K50PMwYk
yoLT7Fxx0s0zP+7UepEbrZxywBRK0pbX76p15bJEhaTMt+i82tMmwkismq/wnkrufoEPJP3Bg7te
1DBEkk3hy1ez+g5fTLzo3PzcZ04wze0802K/zj28RFVP+VGdNP3KwKGHP4VJxXP76KzRIOXIgIsJ
42Qmq/A2lsymFEwbKFvCMjqXL8Qdhasb3bLX6MqsujoMIWzR4IdCs5IcEl+ZGQRatUpFJsUGiVAy
F7/oTvAYzk+YkSWqiySM0owc6MJQFMjrqd5QEFOLnQOtRTP4sLN+Mp+L2sgXIj/4i+Px4Lc5jkKY
jD7PrY0J4p3OrOBMZip01PWGugOTVV12Ub8E0IseTuXCrrrxwrVUO7Qc1unZC8W/EPuy8ogXFen6
kqhCk/xT9p6ZAJSn696WUm/ylidi/KnYqSf6ruIp+8RfrJxUbemN5WjMi2Z7JbxqLs6b39Dqpld5
gwgg4i3XGSEP8RozLmZYfzQPbS4Fr+bQ4PN4mNQarhhEX1q1UM88+sTs8ipPCS8sou9YjtbDF5aQ
G6s00szT++TQwy3d+ZMRK0m95Mtk+s4f/7Fislz+gKgMWJJ+fyWkFK4CogL56OYUKBIPybmxeQ6v
DDjY28xieVmV8bNRJYLC+CGFmBWRuVjvGT+vmNvEAZuZoq3PB6bmU1cbUq6KPheEGc0Vedbb9tUa
FuGpYn3mKpfULka4I7VODXZkjQfCkoQFoZpWxIgp5C9t8n1eufvevpODubLzC4f2Z+cjNc+/3Ooz
KlY6eXwqjxZy5r3jYUq8u3hMDeaLn8utat7Z4m/HyluyV6CZ2AgwJ2dtVWERh3ts4F/7xr62oWK/
vZ09wxgMtiDrfRUNCG4MOCAVy8vdlPF5gIHaTSsubHgqM+VISqqkRSbNEX21hYQFL6y0JQwQQukH
8qlmhUm8/HXQ0ZMd4XpILl5wOuUw34Z81pQqddvBoY9t1117T4SNEgBisKwjzwALqVErNrrBHZ3M
xhSwsltvnb5c2jWDZsq7ugLQUyCJRTlk6FXyVNamomTdr3XX/Qpz/DSLUlXmPlTf8sUo6MpEnXbp
3cXY4jsdQZlaVB3KI7eSZCA/BRKZxsb5GR46ylLxWCUDUXUn8Fb5h0oWQe9lJ58I0j+R6UlCIFW2
nl/ZabZ9wD+1p7Wpx6hbxmIHScGJVJYPjJiBT0NE4botQrhXUywzAddJoS3j1W3c8gwfAKi3rwF7
D4Hqu3uAwwIjakPPDRNH4mIpLYYIzGvpDmlTTGLSylGcvWnvfVbACF/nNTmx7BE5FRhELzAghC7+
L/scw5ZygwFPEO/uMzE7ID+GoveITiBGjmKFJOOySs27h6SCvgtoSes1a8LfOSh6WigkfuIIqQH/
SD8khBATU+w15RoDLlZ4+NdiuI75Mf9X+PTK0w4eF6d841mlnGPNhhAMpS0CTQegQmMFL/fuTNur
iDGjv6tIFsUClqXiFfgM9XZBoX9jYAL0pzZ4mjlCoviSbqvYoMoHwB5glkplkdUW/CUrzZkqDwFQ
fX51U1ST0nlgdE66kHmuOrIqOdArKIISyIih8CyIyaYzfHDpsoI/vftE5v2Yaw9Pj1YOzxvBUwz6
MZjIJSmz5meUDtWmBGrW1tzd+nAsRX7Rdu182p92NsVbB0dnSoa4PUNdmRmcd/bEelqzTKK25cCK
xntwMezg0OgQKSj/f+N80ibITB4SAgb1xjh4el9XWr1anXgoHmnm//yMjZKYVhlnJONQ6l8sXTr+
VGBALYu9T1Wv8ZZawdr4LWKb3hdFDMTNxEmRw5RqC+fTioGHH90ffjDgH3RywuD4Sg7czvJevU3t
YNlhZO9IIstiS1aDx57evPBDtaRLLkdChD8zzc1wPfXgG7Qx7VbGorGQbZmYpH2hOlyGGoCb6i1P
rgHftBsKXHravZz/fQCsfjZ66Nw5dCmr2wQgUdx17bG4s3yB2hO6NdMuZ1BDMZ2EHrLSK9jLRnoV
o2dkFQDLnC+l/lyKVaPPL8wzu7BFnIPK03n2dBhLSFlq6Xl8HNN5upPAiDi6aqhfo5m+eaOOygYX
v772GlC1aL94MuvBSkYdqqD9XTull7OlFcuHTAsMKYQWcOfiUlwHPQFJUQmsixFAjk06K0Ul4cqY
g0ELJ6IfGdr7SvF28hm5DTCnW8UvjM7UzJPRSEXlwSoA1qEeCE9cDMLxKHpR1IlW3q4Zu/und5bX
IOPWVKLLpISck+x4MltzanJarKwE1BDlC4UMh72R6Ec/ptJCXZLAhNP+hRJYjlDWsgt9SQWH0OjQ
n8RnolH4RLP4bWoeHiirxmScgiNu3ge+a+nN+HfUbZK5agIkD9QijAASRDb2h+YJLg5wptZpgRQc
MmMkYXQx0S9mUOQLv/Rh1gm/j7AFl3OTKlWKwArW9fMXjdF692cbbhPZzSN+SV6l9Pm3C49DsofS
1q0frAtynbWTXzlv4AVY6DG4MY6ZOhUudnBjjcMqYsny/ZhMX1aeoNorcMmAwp+9/r1D7n7och72
lMbNdIFizdYh4iRbjVtUNDZqGfYogkoklfOYgak2n3CM0hLFCr/i05JHsslGQiwDbJgGA/AFcASE
6UlxyCEB80eZ1ZmA9ovawv9A6RjeAUdtgvYNYNWoVtLJLIEXvxTLbUkjzA95mWxLYimSfMmakkTq
VBx8aYcWrS5+MuaJ0hFmmIu/vy7xgvOImQ14Z7dTIqwgWPWKlL0ZpGcf/nv5NDWIMP/KUo60BaEW
JYzJRdIRGGqXCJSZ0Zhl1tukGuOCp8wvWYh9DD9NQYlP2iY6XTO7Co370E33w2KXhuvV0MbUkNSF
oUtjpFYkGhuIvjrHXy4nufCdVlpWl5Llhq4T1wy7CmQWm1jeY5nPCXDNT+xCHEL1eSBHAxqLvSPB
DSMIC7FoAORO+i8XknaCcmuIuNIr2W6nsAKxIG2BfC8q7kLAMxrIlOyWnjb3/UdVFpyq9wE2zRPB
cwIqh/IkQcqCu2Qp2Y0XZ6oeuk4G4pCkadDOATWSaN9a1zIaUhFjZfPu0EbacK8c8M+MuYDpdyRR
ipg03YXSn4yaIP5IGSu63kIpjt6G3sLiTykOCD/wWQ2i9dNZRdqb2P5Q44xA629/Ty8D7oRE5THo
V1DKJidMGEKkU037kF3IA56kpELqFGpqPvGHHeSCsL0dGf9yH/5VtUTtVqxSjkAXA5E1v8w6DD+8
CUGA/22iCqo3TQetI8YV0gnTTVNWa/YkR0hEa3UgOPE0SfrmVjBNkn3O3fkyBkb/f+EcrjNGJ4ao
1E98wM9hFlC1N2Q4pZnUylD0RnjWEZg3n+gF8K0Tq8UReoHE6YXXgYhvef/ijlpXLy217xya7tRd
tNKH3VVzv8vD87xdhWv1SSTmEjme8Qz2B9FxFoYFjUquLmKAzMl1VWjEDe8nVJoOa6yba6BG4088
SL3E81y5Kgs554z5UlKM2yU8R6APpkxBVGS8sHYNZ5Tel04etQb4OFN2HpSP3geZpt6XXl2wg+pa
pSHyB4I9ykBU6KVLsKs6gOD8Dq2aKXWtbACObHhyLKY5W/IfWll8x2GD3lC8aWOQSdEpMZK6bniJ
zKgJe28q6FWXylczdpi5ipmNXoh/UQWzRiMNoMNGj48a3fD2SGotBqwTKwWpkdfMlGMky7jixMsk
6as5yILEl5b2MubSolsT4Z4NaXqxaZAZB4W5qrgd5p0ik5vFBd5BtuDoLxjcaDVS7T6/ObK5qagh
CGLHGsBTClDULSZn1MZTCx2V3aN6arvgDcYgf40Htan6FRsgSwXSaYgHu11sw9gFwtTSWHfLSTVC
GgOfWwZjOwyH6ma+bC7CiuY5U7F9oLnK/vnXBiXr56NjUtqUD5MypYKFpTIGb9Ciff6400hR9otJ
3HRf3eMAg3hlfqU/KfkquSS4ogXecNwWPiTWHszIfkJPs79psiCJ6290QGSLchoyhwqdNNRBeXmb
K7dFRxkgSK7daFnZ9TpumMTwGjMdKYiGLGysI/4yDBH590VT7wcTcj4tfayACJLxAJYaO0tR9UFX
rj4wSVrASOhjFIVqPGg4YMSRCRGGMkqZpxTMyximRDT4eqT9pH7wtgMq4tcYKyFmNdCwvh+WkhDh
TQS8wgllJl5QgsF5IYO9DUTEJi3VbE4QmJWLQbXeOzPxmkzGa1ykyj80cStjpGrJyoHUd6rD8uw0
qc6qw0PzTdLi6h4PxuUVG4fmEeNlMRTaD59ifvhZIufH5Ycbc5HJctD8nZoP1g/mrlYhM5CuMqUN
lUb0SOredoRj7OjJrPH9/DOpLGUB+xnce4zSvcev6GdDMVgOr/QDw5ex5vyGx3hGcpa8oit3uAO8
bYvWfkzZeC46VI7c747ze/SK8r/b8evtHBe36ApNIjrHV6YJXpJT8vgt/ZX+Kn+P3/xvJa2l3/69
LyHPqnGlDrwGuXnpb71YL16/ZSb5LM5sVXbSovZX+ytyBN9OblQfPX4/KX+f/n0ZsZFe4YCmWC9C
RivZr/R/NJ3XViJbFEW/iDEEReCVoihyBsUXBhhIgihB5OvvnKf6NmorocIJO669duEZw/eT8oJe
Hh4e6A7hORx9js6TDQ1R2FNQkZqC2fdulU3vk1d8bAefPR9bgpbn+XZwnHOQu+9oPyqgW9aD0uvs
t5J53XOo7cDDfQHt2s2zzw997DawSBMjIkTpFq59w1y6IuyM9ppl9k6Jf1kuxaT1hHEVt3pP1kP0
AAdR9yHHSvWx+wBFkPmwE1n0E5Ug0nqwCBsd5MQh7p2rT3Fn3EoGCAMqtKcxwoGceiLUCLARHahD
2bMdrS/lQ+3pqWOipdOIWdlTTvf0umytpcyAAhxRg5Cwr/nr62NFATawFgqCGoUr9eEEn7COaRxN
P/O0m3qLNz69Kri4EEiGCDyuqWg5NS6YyjP4U9wsaXoCAWZYkk00nWKqt1otgl0zhF/coyj8EsdU
YV8jxGErufV7mMj/koEYm39c8bwBolVUI9k/UoAmT+ZZcU0iW81rpvlNTYsxFNbjDt846XOMcg/l
Jw+Rr8475JbmY/BqpMHGfhakF28HMtuI4gZsuqYZteHFX3mz078quUlOSsKMUOBPNDbXWJvTQjRc
UXrsE7SpxArH2PvzMSEB0v8NeNZXZXhRWiSzTPnIjDOf00p1zj3xDAZ0Yx5LifIaYoq8Rd4kEqG6
EuGkJGznRUbpt+rP6bHVWfaIEXbiadxhOVCcP44jjuCAnSumc6jP77WYkRhOFoZY/cIgT6eduNzq
Mbo4lsBLHstw5EynahOTrByagXZgiHKOyRUydo1O1IESvPPRJ2XbmdN4i44xlvzzHBevL8DZdAta
ZbgKALnxwKCLuAgOdVdpAJtozscH5iMib3soj5dRozPcRDVGO4rimAEoM5aMOwdKp3DcIMAaU1Vf
hoB3HjNbDFNgrOcDovQQyNM54zZmPYzHBGgBqzLuzA1nBk4Xs6imEBAkYxjQo/FHn4VAw7eYaY2H
EVcJQz6u2Nxzpg+5e6cg+OAhB+whsBnWIed7TkOcsNHUyufKdDr1zgBL2/iME47ZS1FnPANw7af7
IP0YPV6YGx6CNH1T+6vfx5AB88Vp/8rD2seQPkNchzwKrD0njC21RMWwRkpJQATmmN5DOepEK+6o
MY157a5CZpc76MSsr/toOm8x52VSvR2y9VARMAnXeMqpCV1/DDtTp2ZKDs5pNaJ8ZNhaDWGGLcZG
J1erg/3GO6dJ0oM8Ao8vrDpfekIW9XoEp3oDcIsU1/FbD+8QWiuiEslCBAliTalGJgLn+wn7B66J
V8RXCe6Id0SG/FWIpX8hIIIsAJ/UrnYpRFmOg3O5SwbvhQ7mTBrRLkXvjxUay0dGxQYDFfF2zEHI
DoTiP55MLR9cfH3VFjmNBNUP0ULZxwAmDGMlRMSxxEbhAFhyKOquRq/2MzEbLQiCN7cKjaQWRJy4
CfFZoxH2A5Yg1+yxuPwEQYWQPFd7T3uEGfKrp2jr9VKxVoow/noDsr9fkbfq5dYXUqn49UKKZTBQ
Yms5MPBxi5nimMjV5JUMLCVWfIiwvXHA1NXGkLkEi0tNYaRIq6L+nWjJcA6tjE11BGMmL/qJ8CkT
JoNHMgK9DHYIA5dhlAdpZPFW4+93nsXfdmZmtR5xEPVNv4/b3J/YsULafhCxFgEodFmbrJqYDzKg
I4xdxxXxTxTKK+CRxrFWJJq1sDTOrlC8MMFdbDAGw+914xMuKobk5QaDDRW3XnMamzMuiHEvGYBW
ok/LpcI9Y22TscYy14r7pv7On9AP85fRtx2/Gatk/X1TfOJjW+v2etMpxNAgXFELiNZpZ4puOcXb
OhKRwAUW21OyI35TjplDWENe0XjoH1a+yBJiRjegJi3sPVAv2Hkp2ZuCrsFeBznBlkvRXYJqEQm2
Q/iqAGCB468qyAQUgbHhcUN1MmeT02isWEUomMTkzch8ijPcvsiUFTCFcUN4IpKNM0zZ1yfk87SU
5Bt5Uj8Gmoz71XutpJWwhVk+fPUo1kyejlXUf6/VO4KNwdqv4ivA8SY7y37CbmCKkRb/MGjDeatD
lGaOCHVTq8vmbv9WC0KuaYTIIyg1HoJPZqDmTj16mB9XVAcUXZyZmpLxnPbfxiaRDlPGzDIHilEe
WSZIpaCkr0AxVLJPajk0XAeZPlSZfEGpugE7jFpUHGZjg0a8B71ULH/XO1NOzrvHjWmIwHWuMWYN
ATputzPNRzQpE8vyXbfsggH6rbSCdvRGgs5n5DoaNKiDToN74eCAsZHF46mEjqpipDSSD+tqjiqb
cp8MGFW9VYCi+JGpcbJl06XUq9r+rlEXoKGyXEx8l6V6BnX6GP2+2Frrj1z3AYKjfQVvxEjxE+fJ
VeYH7hjoUWl810XkDBAgTEwPfr73Fsuo0Wn1LtSGwuvifiW9GULapkQ8hpJUtyndP+wjHAe8pyY5
HLonVHUTQrXmEE8iNn7OvmRv4YdZ5Ky746NQuxsD/iQUfU6I+lOFRYh78YI0MtO1ox8L9N8YqmZa
hBsR/yVUiydOEMRgAGGPZp+ljuImEmNOLoU/tReigfHLQ1AvZRW4a0wsNiOmRBzC2rLwgFXFSL4Q
KOsg9OX5qNfmfQ7e84XyUuCdgitD6S/TkOv2aFUD+dE3Hq++763xiDmp4Hx9DTYyQDVc6J8axJV1
9cNrMFcbjCfg0QzshzR8qyDk0gdeXMIwDm/whUrrwINUMFXBuKrO67k9IjWQMEZts1WmrJUulILE
i2MfZyj+o7OaMf0Q1Q8vkMtgNdy5GipY8+ZQzMD9EKa6I4B+qPvYjMzNgftqyFMFTIxQ4bazJXxF
8oogTokwoSFDAyt3wAvuGmkAy7CHKXwrB9PcnkERtZXpIqPkaXjKuWj+wnVO1MruL0IgDSWFMNak
+R2XjGnSEIqQ4pn4zB3hcyJQBIwMSjq3hGNNXBITsrm84j+EFs18NR9AUEIP8HYE2mVgialvNzkJ
J8KP2ZDKMub4TMqGgzcnAGShNDB46evEsKIFVPKjfDWLZweuo2fQXmx3jvGRH9GVZn5PwMKldag7
OobuvHeICygvKbf/19Ei5zJg42d9qa/DGVxX3JgX9BcBLP8Bo9qWd2Af2Ip40uXLyBA2JRlNmO9U
gR6BOyd4y5USE/6pMgKG/zgTB+u/fdf66SGN7YUTPLuceY0kB8MqSPBOYgU+R3Mju4mlw8G8NQgD
MpzNSalCTJSWwTaeNMTZfOMiOAS0TEQ0GSeRv28fIZ4q8G3zTtFx5UPli63GNutT8UXekBSjLEIm
Hqn4xYdAgP1ROmYacRY3ieUJSFjFQ2zUD9HF0o3wfkztmoG3icuIqyzVYLxrcWq+eNpqQmK7XBF8
FMRX+zRrbYYAL7152n2Wh6vC2BwGQZ9tbxSYzItxXtYJw8XVs5pCa2RD5RwD8GnyQX9mJp+PbdoS
sfJHn5pmYoRG6G37AX06LB+EH6nKYVjttxP6V5Ecj0iYfoB97jsfRLmZC67sQ0pXR8v2cT6K0Xoh
JKgYN98mbzWGC/BjhdP0jzXZ9Yw0TvC0GWiLJT0ZlT8wbAhNJN6pHDrGztoX9+eGaj/TQy1IPFp0
KdDIITT7z2I26aXUB+TNhXz81j76DfT0B/4LDQP6wz6IZorcGOxNbB/p4YGaPZQ+b6HZic2OYOih
KeLwRPMtpqiBf02/pFwF/wal0KHLZqPBX+jFeYz+85Nq5RvuCF5YyBupnnBDUqDgFEe0A4dmCxNj
Om3pGT+ixToxyg2NxjSR91glb7PobQIZGFyDfYaOaTOR6r0UKoz9hFir2wCKDhIAihQoEfmb3c5n
mm1kfhrVfn62sRisIczGMXD7exRf86ffd41nGVZu/1CvWViaKAxL1oMr+4R2LSTvtcaspZWHC/52
0oOpGEwP0+Z9GMWY3ZjcVbK/6CV4/Kgz4e8H1CqRwIeou4BnGom7WNBYNTxjynUVgfRYl0soXSU1
afIMGFyMd7ImBAENHBu4Z+NyZwzFm9qrH7L1AMmEYHysq6FdFf4/E0mpPBN6SJi3D4lWiEZ71xdF
e2ql4hFwdoBZtNmkPVjQDQvMgQAa510LsuvchFcOoyHew2hBg8QFiqVbMrWDCArdOxd86GhqTJ8i
1nCGVUHAk1XSpLqDJeu4uFgZHPipG2iXF5p8XVsy+pu5LZUZK4Qk7ZO49RTRyQVi1+NBFEiSkmBL
h59mhm3eeU+u1PpmKc/oQOe1tLmiZ/o28g5F2MsseVncQy+UwYDOxQvHnLw7xdeURLe5LqgaRwzA
ouuJuyDFnF1V2jOXsOAmmTVDtv6B0Z90eYPMjoGChvPQqpob56DJgkx+1vskbb7oChThE36UITEj
Tnsm75iUBrIJVDv+yBvSJ1PNU7T4iYBJKUPv2dyMK19mUhBafwi7F26GdI3kmlQ6uZ/T9WwCIV12
vOwvtPmOnicsEIQ4V0rIUBcNCdB8ZpNgyLCNJhQMoCQha1M0LF4WbSo+ySz2WUnDITtr8lxp8gY+
OFFMVugz6dZAlzQ/WEqsOUW/msSk4IuZ7E3dnIztt8/whLIjFbScUFtJJZ/nrrwz1esHJHQTN6u5
TRHTlq6kxB4MTRgWsjkUCCDOrbE4RDnIljWufRmpG0AnnU3biwu5PM5Hqg5ZY/9xRfQzfavUZU2e
z2v1pRl6xpLbWDCZBS7u+RtLkKv4ilEMakWGGbjgfnQCJWo5/ctDYzkwC2pWzv7LflxRwoUjlUv1
/gw+qT5MQ7QiD2WSQIkRlEjN/1mHhuw+OioOuWPeBdEdneLMc9IozqE80TVJZBV3ihpVbOUZiWvP
AfOK4DlI+2sItKKBbaoPg85Qb6RJTcYWnUIkjnlicXJ3G/qU/ttmAkOkuNPmhgSMFREagZKg1fQT
OuJKTZmHXKV64vri37gHQkiEY8on6P+ryKIrKt5G9YTiMxwyeUJFjuAJV1dDUZU6EY4k24DtMgAC
4+ZHdODnJaYvLjV4IEPs9n2AbGTjkb215Aj7oBhP4J9VnmJJL3TACbogVNYNuhSb1aXVqVPOGmnm
HTQMNNd9Cu9kz2m2ssncFGrECUSpC7agaZnRqNw7JihRTAcy02/NNIPfNXkyGLDW0111x/QqdgPI
NAfHPofjS3P1j5c0xFj5LIM5zW2QoweGG/zJAAaHRLUhBfG16uw5h1vSs3bdVfKyoyyX2KJN7Ldg
UlELyPqqAvJGk/GP5zV0BZuY4VWvcHewwoTSLdbqcIi6JhZYQwci3rASyZJPFClBLf7StSbP0v4D
BZ7u4JdgEL2AmmZqUnPey2e8LdjXtsF2ch2Z6tT8YSFpdLE9zZZiQLNBPZiDgpB3I2has32IaSxj
hKd1iwjEY3mwjgiIkcYkQqKL0gOHSxCIGA0hnXei/U/vOIxwwOMbGvw3xDYYEd36ZJ6JQCWQ/L6M
3oGdlAcogeT1fTB6Iff4UyN49mRqAL9pcKWQ0zkDAGO4xxOxTpgUltySP4wAJT2jOiNCSaMBkndE
XGwHFyv1hBLE+xLaLI0tdUkyY3ozzFBdd3OxaTMgNk/EMYgMkvN8NWwDzpL1lEqCZ97hilpooxM7
I1pGMgLg8yBDU5Hte5541savcz9fO5zKX+PZpHQqk5HtXBaP0992cUrLC9J+z4W+Gc1BTxZQ7yJk
00iTiXbb0z2rOHkAoKwKBexYZqiFnkH4VDkP7ivgVZu5AEt0acqCBKZuDTwOnks3ISyTOZg/8nBX
2v0qDxcLGxOiNTRAW9RKaNOpRLCh4EgwS7oFflnndN5dELvC/UaeBEJwV80z8lEW9xL7IIz3lShi
+Bs8jB92s3cZyCw/g4pIxcCpnpJOXesFEnDX+gwEerZ6/2zlmcWoX2Du971jxxzbibLa6DQ6kF8D
XE/6tAiO9dKCHJPLY/sFOMoN1FehepgWuL17HpnnHRks8fz7Eb3gQLbu65Y2/9TJk/3U0/SW6S7Q
7hSiNMTWK9OCDAwn35P7yhM2uJQfwG2Ayid40dl1Nj3b9S0Hm1GmK1T2MXkI2s6qykPFPuO4kc+w
oFqDbxEWlT1jjOFORz/lGazMMwLgDbfMEEMBgYDKxzWR/4/mtuAAX9D8E81DYBvx85GVJnOeAgTt
xd4MulaW7198PI7xG6ndU23PdIwwyBbKFUA3X9hPziebg4gx8DA2F9uKMBoB3MfQJpHcU+/J0lpe
6JkVA2VA9I1Em7GhTKirgVoTYO0xKSwMHhCIJKcqgFJI/EN8hVt1W7u1LvUiVY0yPVxzZAjXDFKJ
IbqSElSbXqoAiqIP0OXcQaB6REmh/Iap0n5DV4kO0pKdgFidNN+s4ASTiqmPw5OwSFWAujBN/E78
++C6ceNa/U3U7wxTv6IThCeMC6+4VYX6+PfhSzUcPkhQbUOGFg2PtYdgZS1RtKE/dI6p2X72OMFR
WgjAxh6kwADbczNcvxiyNQClvNgRdKIxA8FfIi8KQJSkyX9/+peBYYPGKJ3FwjPCXsn5qUEIL7+/
EyUD0W6E+4sYth9KY8B0Q2lIzKgOJdLFKb44EQ8EN0hNpgGhNbIem3Y3IhP4m7bRI66UaALGXncR
CKHRlSMsMq1oVfwLq4MuY8zjsbMf0YKnu6Gpx3f0u44AIt9Nsmisx7fSXW//OFhluvtDN7+af++T
xwF+Lg3n3zBSqBNkBpv6L3Rsx4OQbYMgRGPfkvz3LknriO0xorqQVQMNMUxLj/U31Ik3QGR5NvwV
XIymrtYhnCLAMclGVzWosNmZF75SbI4yxo6WgtIv3O0g9dAo1yXX7O8uDZe8Ss3wpWpfN+DUQv6Q
HYe5NwcX8z1DSCNsW/XJf4hEroIFqN2gdr3W1/TctFkhLASBvTHftC0seQhn2+5P7IQVdhNkmk35
+Nwkr8cqMBd/WyePcKdDpQumZhv/EWVzNvUHXF+sKe4Kl94VaQDsS1fmG6iEhg2FCxDGXctPpqjI
C7eSOq+yFuIvKPEGuzG1TsP7p7/xd/8yPA0zTz4exrkx+McfIurU/JMmwMq4RF+H6Ewq7y46rCtf
x/J9rpwNX8fHco6o42cZuVYgcAXP7ax8JuQYvn7Jhn5sBxAdUHp+X01LHyknSpHocDizne4JZmwS
LNN07KXGdPchliZAmw72ZjjTlttuacbvfK0NOQmQOUwbwzz0X8YBl3SaBOnbH5akNK8XIa868IQH
w7Zk03jvKWM+ZoZ+5miPuFnXJNSGx1qlSGBYTeWu0axk66ZOg1JCY9PY9onvHcPq9rqVH/t/EbJB
Z0dPx2iyRc7uM9FP2iKDQavcc+cKgRafY2sFObUfCCSfOCCaRzKtayC1+eoo6dYDKlvPEyDFhWcK
yT++5gfoXYDys+xgB2WMcjhDdFTg23W+idhKEp8SrWH0cNvRBnpYBJ3oRjy58qxwfVxBKESvrT+e
O8H62u7vkaFYvDNKJnAYP/QrGq0p5C2NxnDouhLnhirH2W32ae4seJTQT3DJ17Vu+8Vt0V2AkHRW
/IBiFQ+oi7xUAr9oIyGsjAGjg8L+w45GrTBWrmrBPGkNFGVNZLBE1PtYM9CPQK+gj1+EPbsgvxXo
zuHptEvPsi26NhhbxuW5AGJbIkDb+LKrOnb+Px0WTHQQUm4Xrg0DIvhnBa5c04RMD0fT0XBGtWzS
+isv7KtNCxKGGPfUkIxXxYSCgDJxkC3TpI23F2gcrfdDQAJwepRn21/Z/PdA4xTBrpR1sLIkX0Xs
jml2wHJDkVJblN6+7SS/TUNQo+VwIWCJFYTLu4Vlx20OjCDolzOM3Rc0RUh9+BkLzbChnicSGaDR
1YCMrQncmS8s+MQWz5lqimjiHCwwTc2bhEdMFtX7H5AfVVUsaPBM9IWZOtGPndYVykHCfp3V6Aca
eKPoRpsPdYgPWlyS8KIZjHfKVVdDKigpYrogLY1JC0A1Qp1raAKKaP6L6DqC20vEv097EOqHCKr8
UM2Zer9iSvd1GdK1OvS0iLyw5lxlhqgeEwUfsMzmnQ45cSnu2q0qHLmjy8E6IKqM5n9khwCyFM97
xMQhSMnu0JfFu2VnaEhMsAlwDpsEOnnNWLOaPnWu0sO6yaAmrOQxlvRgwFDj3jT7XIFSSBdL4LAP
lDwGlwf2Q5pXODxQ0XOrCq9mEyAE6bjGPsK/sow+mFovCyyB0VfCN0/M2vpyCnS88w9RFHANveUx
zHwmXdQaywERhaugcDEOQ8Bx2eF+iL80m6wevesu5/fqJriGqKzQDXHgSaSusRxB+7jA3fcFgttI
OlVqNJVUz4D4FAYql/cR3XaPD+BtcF2cB3sLmYf2H2HT0iUbyFUZFCAOvNkgqj04P9VN8a7TJVfP
5nZNUZnC8DyHRBb6iPvmwnX+lJb00noiY0nSCWQYK/eGG//U0gXzHt3kaC5cCbWgu2OhGvQ7RIAq
RcwGciM8m02d+xVOj9vMT2OnDgbiya841Wv2pCXnHMIVCouBpUTaY16GTt7AkiEsHoIRTp6ZJqG8
zWfqLblJ1Qo70fcurOjA7rBF+kKriY+z9b1Gs4m4KcbXNxyAaB4ZKFYMUX6iqyptFctohNPaw/Vs
LbJQQHYxrRN0TzgBRld9hDupR4kU1UB6YUV91NJwjh1a3EZcCH7p64CCVBwll47LxcO7P5HQMgpr
UbzDdisJB5UzyFp3tgcY6RsybKblXpDOC4ZaUnBXHL+GrUcJucuo+bKqsl7YYO4whCPLGFFb4jhh
5zC3wp4n4NQjLpopM3jwi8u/rAbT3IgJozp5SxcyR/JWGbgSm8d5JNLFckdOYZjjS6Zdg1++k/Yj
7ScyeiY7ozeIcyqHCPBwzyo/ThymD3Kk0QCD1Uk2EzwyPEQ0huFGLRFgJSMe6iTS1Wc2VpHKNDC2
7oyXbg+u/HQdIOcBxYaYQm+X0AKxVuytx1+v1yYLa5t8wUVV+75SF7vun47Rz6VKX8FCOUtp69CG
q5jXj98gl0EGEyhwtWMtH8l3G+4mEsgFj0gFc+kMGi+wSl2ovQFv5LoweZicLmsTx5sABtMX2s/Q
pYbJG7CyXJqur9qbdxG6nFHf5/yXjJewdsKC5m5AfKssdwHazWoAra2tcyMlrtDXoiR91ByyOJ1T
0nB8hbFOZTLHM06tlxEOKfqIJZWwN4UIhXu7r3itDvsXusn8Mn6Id+TQEjAl2YgmWiixBBSpGkk6
90rxe31EupstQUgVdbPQE3FFKxHelzo0YWRGwF1o3sM4iOAAEwD85PUQE84BoQ3uSWzmDhN6F73a
2M+ua7O3LU+Y9A4YBd4NJpMvuIwppdz8lDOTY7VAwfPN+uZDrXQXLZOiXNNQcQ4eKre9WhyBpEj6
rNwLIwBqTOcMxBO/ud+0PkpYp6G2CwlJApe5dFSNFYG1h6uMzysSQiCfnwdSHgcSBFmCBFnyPK68
W2WRQiTAgcOxfQTHrEkAmn6or5buYM1Peihx5JQ2HHfPSRUCoQVjcFUXblM5j0t42A/4J2eK7LBM
Vkjve1wKAtPEhNbR7Bav4DUoVUnPEOmBvFW+NJuYW+SPn0O9G2a+McMrQtzVyDpliUw+I1Sg602i
ljyhugzRiTScrIJ3Vbod0bWGUdMwsgUulm1mKBOrbFo0AqP2RPLEC66bMlltn0NconQQcy9sdKVX
HrvAmhWFVFrX4HU80KcGj80n0xMpAp0DlUGJK2uUqo/vL6g8Zd8Ca3MxWoyyNQX0oqt9EyRFfYUT
YJdZ5b7T5bCmDsCShY4lGH6GwWe7rBvftMrijXph6Fu1Gw+xdSInHikfp4C87hJ85Z/zxJzBGO+y
9NuKi1lrT9vZ+w7oNHC9diuxUNEig0yB6uHo+pTn/5ftOPwOwGMQ/BaUJNvZy+b8QdYX4t77XY+z
IBTeqX6v67q7y/lif/QIyPAKG6lbqrIpL83ly3kbzzCEKDoO4XrD6jqeNA+xYwi1Gyfs11VAx2hP
piOQestKlBz2EjVYlvUbUtbvMKRbwIywiPbIdhggDV6v5fwAxxVyFyj4aY9MpR/DJOoHIROGwVoK
E7G/ldVAcob9ZDn6puSJFs8ws7S29W8wliXwWjK3fcNH8MDBZlVH9LUEQVaxen1anZpZ8Mub6qF7
Iut7ikp35exjUspE6786bcgv3YeHRh5S6ZcfMO7fnXvq62k/hGP7tgR2Q3EtjZHfdnQo3tVoI79s
5ubfuLYzKEOWzWvrbt0usX9by+ZxOcrNd6Xos0eQE2O8lc32Ms9rSoLZzIOf+m6QP/Jjdovyz/eV
zSVZ9WZ/5c/enrd1Acf/tEG9d3a3OE9T4yPdfJfwK2KJzwsj8i0ZWnlgfPIVcmqqwkKahaciaJoW
h61ax8YK97r9HV+71Io1M81HiMHphAwxONVidbeWzcetEtOPK0AZpXUZctXsTwEn37XHmFzYG4AC
TQcSUqLq3asLRdEIyU1tD5IFUe3C1huyTvZafqRVmv1MAS3+NIsYTToLrBiEjU10UEUU4TwpfzId
pQ+2VxdZ5t7gEGIZ8UJWvHdHCTtSNs4ALRXCireNLbJsUCEE+wQRkGJ1SbXwqlzightgHYv142X6
cKTHcGGQ3bRz9/H+h+5lM2g72zO6RdDzp/f3GT3YeOEOppA8TUX/zmW+oIrd1L7IG36WoZJY11fz
YytDwLqbT5Zv32/3xKeKoNVLjYcFNGKra7SmEg7aN6kDAgCC0Qy95yVeAqAicSrJRiiXyLIZWuUn
8JL7KW1Z6AfDjkjoelszRS5d/EHmnSfqleMDjVCP3Vz5kuTKxVq2fYp2QtellJZz+dT5fls1Z0Cp
6qVGplFqwPRTavy25Bj+HBw6gI076975Ut6UIBCDAHga034VbqUjP3dwz+fjR0zKQa66ffNpWTUe
UNg/7dWxfG7d7yr8tb/FJ3CZ1PvnynCNXYjXNCS5tnFrobGn7mmSqwKYbOS+eAUu2WP4D+qmXOUw
z9Lw9eFZhqg7OOuLmIzJDkInjiKC0ZqAFAFdaoOrsI0Q8ELwjmAywAzaCX43Bda5B84BJH64rVKM
CxPfAQg3FAAvf819e/WSwnb0o/RWfg8NfAuqCjKNU2cP8e2q+Q2r0ye8yID/AG00hrnydTKDP/pY
L33cMVb7geO16z0AJhwUgXXfg30/SAh7CUwjIuw/OzuK3weUBlOZ4BO/lSUCG7UD89XPZDu6q4pb
XQ3uMHOia8y7p4+vsHdT2kx33vrj82pwYqTuqkdAsVOp1jghjFnc51S6NCmoJPG2fuKrcmvzG4Ta
UrKuwLrIdOvqMOLyQQvmzi/lt96wDdCzhmBStgv6BqAYeK4IHWLqXi4rNlHjr0TIk40FxCJtYAT5
LZdGjzSFopwChlsiQJgZbMu34pLsGwd5L2B5N4ED8XnMavLE8i7U+iu4pg9RuJYz9M4f26oRtCGe
BdYfgSCxOPQ4gODrB3zOlx/ThNfVXneBHHEL0uRyPzzra8Ev/kDfG2U4E88NlIkcSvxSYG385L0g
9rmKIVCeTAO+shy1H4H7YVM+ccKf6AK/2GfMz+Sf10uyvQt/N9zf3i8MjZBOzWIOTyS4fF83db1r
5kcP7eUE4sBps5J9zQzXEygRucSi7ZBzrM+X6NvM/a6a5VY+48I3y8N1s6IshdKT+Od9Bylv5YMB
3Ld/kg0ntfHDb+3QLvXkz9q87EAlPdS+qvnoke9s+zOmkxO7HFbi6g/EXRwC+uPXA1CL1x+Y+JJL
chxCUwJxYLF64sbk6d3HRYjUKJKxF8S5OytDFxPnwC99chmftUzj0pk1L53P2qpJ2+9Q9UDrZmjx
c9VMAhMvnM9WQhzrdxUKeRhQAuPkfgQy3XGsTSzj10/7C3TVahszmfTTAlfFwEPuG/8kFH8zyXAJ
83Zrf/y2lMfB+ePbQftjzlmNf/3buZzLlzf3NG2abUEtZVX5BBqJnhTqYNZoxvEk1M5ScUEUAZk1
Z2pJUgGsY8czgrbPYJevaXzdXvXvoPGBycWT2WDDuMYPn7Qm5aft8/ze9ELS2pFcuMwvJMYGmeH7
fCUlMwbmV+0XKrtuFtv6bjY4baLXW/+HUC5tEAY/tczkYfQLhBpzP5+rF+JPPnwqf16qX+3Hzeu6
f/mqrR/K2V39ULublumPA+z/MxuV6Am0idYb2srNqt/P5yqewR5nmr/v20mLAtDxhepxnOvew5uW
Hr5IhjAF4d7htrGp7DHVQ9jlvkJ8Uz0q+Hj7FeUJCTX3p/IPRVGUZWAnEX6oQhab2py+S7KMLLmw
bZxv/rYt9tTjsHJ31zh0cSixyfwmqBDvqA/ltbHvWQeYxWKBpYvSzaJ0PW/wMPV/F4YNtdYxgtXJ
I/wv3hvcS/P7oJOICpkY5rUdUUkSFPwKz8eJ2zKSnW1+drEO+cskVQZ7F6+EiMKyvH2fEd01ahse
IaSZ2qc6gKenn4WOSWagxZDy/Ol/6skMaN5EBhHwPFVgFG/Jq4nUpBroiPaGCRRqejQFlh3ryp2z
j7MI1NtLsVaszZq2UnlonVn6WLM1yPp5HMJhNvGlvYfAOl3hHJN9wdHSl09Rscl52PIqDTQDWupK
43OJqL7raAxkukVZaQGV++qralsB2T/9n4aAw72FDC5FlycwRLYzlKA8TmzOeXoMEewP1eNIHeHD
4/GpA+VX6aJWDaaVDkGE1oRK0NcNipzi4PxUomPBefF4KtPs4R02fqw5Oi0C0adKL+0mkWrXAC5H
sM+L1FRJWmn9VLGGYK2AgQzX4v2ldQb+tOa5OLx7pQSBegfbVh3KU6qd0GB8jYX4Q8lTrNkQYsNI
KW9+R/nAA5ltX/r56NIPgw3RYg6G0p/Bz+ARqbqqneurmj93b6vabX6uL/nkPQbO8gB/6F3rNzxB
FUOOqfyqbJpO6g9yAClBe4RUBjjewDq5cqsGLd7zmr2zM7raNvX5xkbb5DIpJVeaFObpIubjD8Ok
lKx77N/k2PrsbDrfrW/ciPWaYr+/qqOvZnauWEQVLqiSq1pqYbt7u1VmG9+UauxGV4hD/vjE5ySf
/FU380JC90oISygxsk6E4rWJFJal9gnekyNWJ9QltJ1KlvUbTctmGKH7Wq5+xyJonvNEE2atUrRv
WhpBwAFxk2zrPx/bui3R7pMDnRizfMx+XRZ77p4NSRxq9gjbLErRAUdRzk7z6hf+TyMbOkE0mH99
mqbGRo4bWzX/6u6Iwrv9P6DsrKKeWLIrFjqqKfkuwru/fwnqCEr9n77aK21bsUZ6S3x/rn0t8vVj
k74O/FfbLY7QpBYqoIaxiDVM9C3sl/EJ1S8UFBIY5MvZrj0LdT7MzWJJl0aZEYSQdGiyEZLf1K5Y
oJNWR07nqHuKSqZUwDy1zhW6il6Z3DO+oMWiJYLjFMTwZjKJxENfC8R27juMnq5yWrC/xUG0/fO5
Uuzeoj9oXwrJemQDUb+hiGdy71m499Eao+wn2Nou2R/yBKkKuSvv2H0UOFG4a4cWj2L10i+2czY6
85yWJd9s30O50DiweNitgTQaUcIV/lIxZGeXWbALv8G0QnaTTwo8bkzAriqXPnZD87N9bm74Lk19
2OoKmyw5N++x+trQljFCqE9Ae7POsssNakmPCcUPxw1uGggTI4e9ZE7O6isujbUI9IIYpjVXVhyy
Pm9Y6DfsXWhqQW/N77GSgehqWgYb24vHrhMWgut+xlgbUmhZ5OrnH4T6AI+7BbEVPj72Y0wySHVg
X8yFhqCOuclLpLX9P12QB8giWJDUXFcff5MS7Ahg0O7iJIQifmqvvmq98qnxUM4NE4qnX6992VWd
tXTmTvFqzrb8yLQvFOBCnjc497LxdqpIsavKffwE1Q52s222YHXmocWlFJ89HYc7lzf2GC1wKr/V
65WEzWd9+fW87s7A1xCo+a7nDoSEbmy5w7l2ezvcQJG6nGcxX05DH1z6sDGErTYtHLOUGbuFImaK
rsafNRj8qpLyUNBlnSq1qDAixx1ckTLSnlFi+dCKtopHw/wICuW/PsGqP7PSuCwuOO2b1LAKgEKs
L1Hv2GYgSO0UtqycQFLeV39Pyfm3fH+IHh425du2cs4UnBIgfw/AwUGRlCDFKMZZKBbzSXYmaBce
QWLGaPxM+RHPtTtLCgvy9gTEzLAuXm5AnilYOTcI1wEGssTk7eMNcCh9VgHMcI1UDLyRscV8/G4C
z5uUiA8YIyeqT0Ce5piYj0NtOiX1UNNf40s1OBx+DIc1ssOVISMUBnI8Hb71KaYAf8PqYsdMk4dy
UqRY8LOc3CiKp+SOJWuVPHFbcEFUJ6ELSchgBm3pBbhr/dLylLxo5bKKdrnKFmFHV8ro/jdhC1BP
uB21bjGqCgYpVj2lwfOGLldwtxjmIa4LAJuzyMUPsnt0FvmFG/BtNsCxYiMUKjLHTZgCJkvPpb8c
numjSgFHuU2mmsxfX2XIJpo3xvQhYcfw9dFP6egaMbWO60j+D5QyDw0FZQerP36FF25VfthMoPbf
/b4Xo2vjG7LAH86yodwh19SyXSNlU2/JhKX7EhcQcjua2E2/FjYd4ZRsX9IkIHhNF13nCJN6/H53
KWch1YX1pPx3ad/RkOb3LdtDTr/sDri3J2LHbxli/9O/TZmc+Iq2de3BZZSpvq0SuRBD37XmBwkC
VoaWoEyRCALmivlSIAAWN+hPdn9Z/WDcKEdiAQh+4Fn+lgI+U192qZOnzQkPfdEm5SW5ZPI2AUl1
hkIHrOiEehIVhQ/5bCZvQ8s0KIdE1OeT+yTfl/cLuU5qIB9nOwbmcyPoWwmPHlCT/+MryIRB80lk
dEsPzVT0Hyvq5WucjeaYUlRSIsCchk6DCR3KJuBikMrcfWXZj2UfDS0ah3tohI2b8QWrS/lg0EVu
TyYoanyUxuto2fojJgX/Mv6SLuhX132NuzukHCVgy0Cvs5drTNMwjJ8wMVrTcmToTTkZdUUTRmui
o9Xnyvj5BpAFkc4rbDN3WsBFMAOkqQv1GdEDsTkJVdgU7FGm18vEA4R/nu6VUuLgKdjhmUwCz76T
iKgTZjVzsiastUT275Bis0HjwNBgZmGLJL+tXXRffWen8eHBaGR+gnzdAgTLOwnNkEqph1yD7gmp
x07L2LGv8LKkgdr9JLYslsaNIe+4paR7UP+Xxninoh3gLNWTy0ad7CjIh/p7h+px+qx0D11QR3gS
+CkkMfjorcJ5uXy8DpNMZItDCBtGQEtBPfqSBYFH8G5f6OPYEPSAayTWbcLp9i8SmWJ8gwdDcoMa
lnV8t218j4szeGvJa4+NKIp82vhpAt89lKQezBK0G5A5klVYEVb8/6FxNCu3dZhZ29fGFqVBhTMO
WOWrRXCnfomPa7gD11XJbt4Z7NAHxWhXZ0h6kOS61jIIGZDS+L3WHeNJoLU79/F4+KG512uFZac8
pNJW0P4QcnTU8m/5QMwA/7K7b9hzq4hnH8xwg92tnk2T2C6qyZ+YG7g1njQcDzVKrRkiOARijKJC
bCo3xSJJpN6DZw6YJWYhmbIeuGXse8kVWOasLeNTacsilmSHa9Yu+FBIs17praZKGrKFwqgxduZA
AAjy01wIxkYZfyFtH+CuKz7TL5zYovS9cIkwFAdMqP1c0j/J/7DsHs/E7R+6wJZpOlyTK/QRRDri
h0S1Ee4vioy+y4BWqjiiR/I2Oq8uDhaqpHcWwwH1aPNrG5R6jspGXiHfZLa62C/QRCD8AW6AAsVG
IMWjXCYwlvEZlNhvBH+XyVMTq0HyoRe7UnSCzjxUQyKFJUKH+zT7aukR/Ifc9eKlCZiWbcpR7OnR
ptgmFO1QIfPS5iBhi6QJU7N2QobRusDpkcExKVlO6NFI12RInomXYO91F+89GIv11HnaYqQsgLgC
oha//H1gYjB0Is9F7WyVDCiVX5MUS0P2ioA6RQcvwHue03x+V8oGyAk4ubhNv4Fgkpwy+BAy41Qm
XCqWmQnJYRf7GC1MTZJufjM0A9eHnVhL5DDEP3yOqDSqvwODH5jtfJcyEz6dh/K+lo+XLUhtnqgq
5meBCnmIcE7QnyRPfziReJJ/oS8df/DV48KewjphJQxwN7GgOzz3jtmKBHusPNRPzVONZMKqUgLH
Xr8SbiCtJuIiHjAa/NJ14kckspA0Rjgs/4DYAQawLCDKGxjve5mszF3FRXyhsDnsaflqZ0eYWNKH
RDyYGJzb2yJWcx1ddsib/a25JW5Hz/ry6x/2d3K4NPZUacbH0+jWvhvuTtWMJcrLZHWDGo4sSaZ8
OoIl2kW3v/Hg1HnADiixB8kJM9egNd7fF6Zu6wRD3D8EhTgrWZAy5ybIAcr/dTC6ry4WBGQovVsD
1WCQKQZbIA5BF6RrlMWlQDSgwjEY/HekDflQ6B1E25s7NrLj3uw+B3zPVzR4bYGn4n0safkf6knL
DKpANVPsA1N9QHMxrPwgFwWWg9F95r2NVXf7gHi0Gt70TA8SpAHDzMxDnIVKNn+51GZwz8rR9p7E
UAOoqyhfgIOh1/shvXkKAR3EK/+K1Blk4gdySaBZBVUQPlqCDZ1eFp83YlbcNBfQHQgZYCOhckD0
Xcvl+qwyAtDxvGDA7HzMuR7q7BhSm2WUmIBnVQi57lKc61H9j24kwR/ZyhsPCC4CpGYvjVGVB1py
Qs57UDAEGYh7XX96knsGuhAhBcSjDuBqvdhMlKOWovKzyFAEe+puMlQa/T5GpyLUy8xqsLFNJFsF
MINI0e/Sq6jia+txX8lNzOHvGd5lvC11Do+DfX4d/VFbeKwcc7gbXz/t18c3DEfI9IqBUs+cmCTu
ApC8WbO38hRcF8zJf0SdWXOy3BaEfxFViqB4K8qkOE/xhoomUZzF2V9/nobvrVOERGOCCHuvvYbu
XrnUmW6KUoKgs7nhaMMhUcsNLnNf6SHb8KQQXsaoHkNBmIVxTjivd0tMBgOBV9qxolgAiwM0MvBk
VL51vFDCfFCvYmntH+IHDhfckXgdfdoQtyKhBV4IYAsRA3NNKC8e8ES2uTeWCzAechdYE5itGqVb
CgRI0pfxFKTMWwgrvJZa+rUOA4aMxycGEcOsgFAAHec0EFVxPwECjoERn/1bc3THQWbMqRpO2ACu
Q8HvTNHC1+zi9p1RFrMuPnwQw7iG6Bv07ZY/g6+zCyu+SRkO31IP780NJGA5jlbPHhy4B3Qdkars
jaboHBPrs1rdItysq6f8Qi2ujm7J4IbS24aUdOO5pk4zdZZJ1noF1mv0nN2BJT0pqYzKDefVMsBg
nxr+ptejVXvr1caJCBoGCqLrkTknq+RV56aH9sjfib4neZHsj+8U/1rm3Jxn0ydHy7uiXMmW3cPT
D7UElISkynGGnnxubIcJfUc/9HRUM9Y8HCabP3mGFEhIQmojKCavk/egJhrTMyXS1Kqbgg9J/zZ1
yPa7fTBcqoPthHpH/F6mvZ+p0wJKVQFfVUCGSdqQzU9c/AHc6W9FWQp9eCYP+dCj01CLFAYJOpG4
wcByjxQPb5mT8hZl20B4qTSs7K4xfMzyny1MLSpsfN80AbIpzz0Eppu6ImUNWekEDsLuY3BQLOKV
IRMeFBDzHCewmmN4Clgq3c2bv/Uuf8kcRQKp8Tv7SoVqwP2EOMXPPe3pZhckeGbU45RYUtytJrjH
VjRSsXCCchbXD/kZ5ERUnqMiSJpTTE8Ry/tULNXkx/KU4etO/qYD1aYQU+GqqDwygUTeIR5E0QxF
FXyprpg3FVpXDgaTDowWOr8gm0LyNviJvrEsiBx1olGeq8ExmlW5qBMtRrwPJom1CRUZ1MKkUdMh
KDoi/xtAiB1AJKUmNyJm4Qy/WrNff8XbcSad2YzsNEI6uGv4cRPi3D+0WdAJ461w3H6CEUfqKj6X
HEzdx0mlkRGfnfdHrCUaKXWBcg1u2Se6owvCGk57BKIfghgG3xlxLjIaCOtAR9NiCfhm2M951j6e
pO9LEIjLgA9cpb/neXpBdY7TxPPjrGjoG/1hPgmGVbJOcK+VFvuCivnLX0kppkI3nKTB+jfsTKIB
/N41LnO32+9End9h53uyna1BUdOQoAepbgl20XHBE/YWRwiKEK0XtG3V4ibH0geoI2cld+hkmfgS
7EfmmYdoWseLpTfGVRLXQ9gfDJhWO3k6+sPlP+6HXhHGSOIt4LfE+gYAwVEWoCuDAf+L6ZfWsgKQ
vKBDEDMMMX+oOtcANraUhUNVgBGUazujR4UkKdkAXI7axGo6HUkHorba2sWMa0IAd7hG/YuAQssP
SzMv1oh6cehtHPpVf/Xhb2rIKXG7u18McA63su1gG6o/mkm/UAJu/EtNX01kFeMct0oX9Us775xA
erbWUc+DAggiAAMzHr2RghTN1Kd/lJg1F9gziPT31Kedtn2eAM/axR3A5eW7fGgt+rrEbzChAIi4
IgRzY3nsxS2ARSFvFqeFK3fvirXXW2i5EuEXhD34Rq4n9+Ep2ZEbzi4ctPxA5K3ozYRIi3TI+Zvz
+CXEGVgbAedZgiCBHQCuHb27v0O6E9WqSJA2FcPU6kCLoFxZvNfVC46Vbr/B24rZpO3Kcrxhr7ft
zgHg/WWgHixIhoJ6XWNLHrOUVjNGF6167LjusMD4QvCPh78QSoXuJysH9PwDS+UJ46jYBSMv5Hzz
rrrTjyfC3gfao7RTzqE9l8K7FIGkE692i/T2BdwnSfgj7l99Lg9CWpxryJK2Z7YKzvM/D60o7cnd
zTk8cszoZcmi3cNiYmWH0uUXyo/wn46UCBTMp4YnRtQUqE8hTCHaoO6k+HwvTxIuSuZNN+EmFNpH
v5iDE9+Ec5FjwPDyRHpFdADiZQD2FgsysCTUU/0XgHGcCyHzi1BBLQ8K2L4AdyWXxvKN0zceHo38
JDFTqgHU+9B4SULTIhm/Ae8xBJiBMEGkEKOTIiijGNrUmW1Da/CE4yP5ZvG6NEq06XVaNCO2IZkN
BmjOamwzcDRxdRj9zdtNeWOdGkRTxidfdblJDFTo6Hn7DsWwch1xr6LNCMgSFddX4zYj+qB7Dpgm
AKyUfvu0uoGTizQw045s5Yos9kqpF8EsD4CYdIwXLo2OxoJGZwBCGYPMTN6LAduQyDYYpT6IvU9J
RKvcYV1h45nKeLdgqPLDDV94zEOeHXzghyH+OiKPyOJ9AsKAsRcevTLwRRQxiFLBKXpEn7aHloTX
4+un1EW3RtKHMFLaZJ2UpyP9yzw2/YKyQESM0LXA3wV1v4Ce7107FPNxIMieNslMq9qYgBK4uaty
XFpUEAto0idkLs0PMnk/GA8M53wwEPAbbO4ApxB70l5QUxbGHHUQcCU/98b0wT+JiH4HH05hiBup
Jt5vP8vvnCoOHJKDqqm2hhvmwFP+sGBnAp5nWokUInknKW1AHFSj2iJcVciam+blEvNhuvAT+BNx
KLVrBims/jeH1FeWmZJfbbkRdXcdS9xa4UKCD+g/v2quGeJHzMo+QGCrqSKcwgg5hBayoM0iQ7nC
uaj4naeX8Xu6EqCkpeyGCkUgSlhOD9RccDsowdR9xR5EmkP9jQpZNKPOsOLIPbr9FUe/saJz+5VP
+f1lBSbkEYwOn0dn9jsElS9F49OE32GmxvKkxbysuoscvKoBnefkgJvLe0Jekb/SIBsCaMcT8s8B
qSHC3JwcqngC9WRwd32jS+kmL80USNE0PlBIpIZEb+wO/0IVXkGyEos4WS5LMGsVkdOKHFb/wXR4
0OypGq59K5/aQuIaPSUWRJmg5Q9hkPouroNSS4kKResELQERBdxGKI3IPeRkAzpQrX+lJ67eVYqV
ihAHhpWgfvwXJ4xlA6DVFAwRmIDcO8TlhK9AT5vTI2iUJLgKoHpZHqR+V2PyHV0Uyn2yOQEtwc7Q
Ju2u1XegZciwPUAZS2Nfm7pqa7sEhxn9ZII3ITw/roFNX9FrUAZ+0L7Sa9TO20UaXjpTJzwaTYO1
3PgburM6XbW01eKqZfTSam/ocQavSo1t9v6R2tLRf8+KXfMr5xYBxkSDgaySSEpkoplitPTWpnmR
28W8AkGFTlxksY2YVpXwR4+lA1Vl2UYBnsf0i2U3feXImKFkkzGikKqqvgiwT3JVMpLq8aHJkqNJ
ZS9lMT/5ys67aUErrgenRSvaljyGQt9KVcP/b3m9UCbkGlVbckB4Oz7yfCrN+32HBYT6Sc65FTOp
EH0pMmALnYez5yTwGrDJmEjlPcRfER2MVX/JfNYT+Rn5kiBzL7cmR7NSUpaV0tvJSgjDSs+EoAzk
a+uaceEA2VQgqN0on6naingLcMBkCAUNL9Yo0XtYGHr0zsNFUDblX9JZgBeNV6WhWWQJvCUcjhuA
A8FpXocsKBt3CcKbPIrWZv1jGWd0yetlPhWvy4OR84TLxBizCwqMOlEkcXmUfL/69U51ks5qPyVB
y66z06xybhwANFmNKnovZIOp698aFCgxj4O/9k9+x+MfCnGy3283PvrQLdvNeRyzdiv/WXI/bZHt
ksgjHblAJkEpHdzb5qIJWU9kZQG+5SOrs2o8J+UK6WoRSyYOe2751kBMSDVw0hpKvc9mRNjw4wpy
NWU0UK+yzrLXeqWw6XRFgGvCrbo1t6HMdWGZK9AYPk3dZ5kQzUAJ4de6GCYzJFNIoPbb8fuEHavZ
ijD95c4wrVe6gEqwMCWFcyNAorYBAIvJjXiAUO3CDel4GA9w9TxuFaZR1o/qAmwavpQiKRz0C6lP
rc0C5x/igl9JCoJ/05otCRmVBjhEBOy4sDTQK7A5/K2SMOQac0IY5K7iHXS4HsZa8rvY218rp1+R
RDzxTmiPCCmNQ/Cf0RKiiQEuY6YDYYVl7LHNvcYsVIJb9p4yh5gCSp2IfQkSGseC9GAKboxehVoc
VoTWQ/nQfDpO6dWwMOQ7MYe2zd/8IgEeQ1KcVMEQRzVfCiCj9fDEe7Bxc0EcBEWUW/Mg7BBHIWHP
mdZmx8Tb1TvvLkoeUzE5qwu1sjB+Kk93PQIkSuP7TUxjXFAfdshOq9A3wOjYxljK+FVblXGZ/pHF
dm6++gKff0aZl0HjEBPfRLjikatnPDBE6+/0ex++coJ9lYyZQ3aq8IvJ00+VS/vnJZ+GZuv2gGAv
qREzJ4qL86H9GN5bldXHM7PGZQrreXXE1GnMaooDfB8nsRlXcbHjY6u6fKbezg5J7Pas5T7aglkk
ozMDokkHny4fsl8ttwBrh3WY7Ylb6jp0UwE/OaNgq5bfeZVYxU8KxVUEIOUmybuye685eFIa2dRG
ds8abHGlT38mjc+L3cw72omhfv+vrbGmWUFdeUI3LNquSCBq3S2v5ORoUZIjhH8uK6XV9AnLRuFG
0UFd/XLqI/lqEtop2v4KfVPus/JQNL4GtRCEb00fZcstwoI4xIFGpxKeMNN0EoH/rJjxrVldG7Ff
xqjzb38gAlWaKJo0jdmRm9g+kEIqNV+jdda4jepLA9zzuVn3XqBDwt3COnVotViMXTkbKrqleWKP
x9ETA4NjLLsooypDqsca3fJS9hRBNh4ROzBBCPZoulHFwDoRGEl0Jdc9IvgmfmTw4rhjTYvAkoE7
lpsvPxGrCc24KPhIPUb2R0NADi7qQTQQVECmQILqOOYy/X5gnCzfoFCn4lCRH4CRgbCoutao/i3d
CjWTfhDV6PU7N4nfFjl4wl1WC53oQrHrEk9LpoAPFRAz9Kov/xbgbtRIS2EMfsf48Epj4xJvcu0c
Poec1SslrTHTeHz1QzVFGZP1F6uJwxbtrj/oVXy8cyf9pgGszlSbKNXroRVJ6uDNECrI0ybFXMio
AQG3YsZr49bfEDrTfrWxvPqkd1HfWJZ5rC+9tT4kPnOP+O3R3HXNvCcOzX5jXVGTo2tuaTU4dEtu
NRLvqhiyJQ6p8Hqplm4b954XH7TmiYlG4hgzqrBK2ymqUFngDCSPI5LvfizFnXQovlhWtJqYrwNp
ZFQ4aa29SmPnaeJmni5ungYKyrmu4autbjO72KE0lMZi+8VJxwyTjij+5yXdRqnF9PfttMOCASQg
DV/RK0pDq1elp4M9AAmWQ/hOnc10n/nPu7shF9I4Tg4khXdwLXBSs+ABsvjdqI7qkzWYNYB32btV
epQbL6O17fLiC1uGCwNk/RK8WHu27hnKGX0Vtq13Y/ZgkWQ0sgkTpVABF1nNc4pirASWFFRC52ea
jEmYO/0yboDHB6CJTCtNaQ5o0c4axhA5+rmy9BrkGsga1DWsmdEzeodvcex1W85h4t9pbY6aLcIP
1ahGbPYvf2CTYVgH+Q2/wjLVYNUNE4VP7ObCpcIRO4glL19PlkQ1UXXZes1LCKtINPfckWn+eAn/
ihyFuqpLZCLjnWWO7wN9v4VpUDdJYujOqomk/kNugzoqqfuRvsuC7ccyd1sSIhhCxoAaEpMa4YB6
dA7v1JX4HPoUChdkBq5d4Q1wti6N41h5PMkAU8hIe+W6f9l2RT3cOc36nFkj/SnTvYVya1+0CtEH
1eDCCmFOmHV0Ke4sZUROXOVd9/1XEGHJfsjjlWe5w7AXfrzVJS3WMLt6hpt9mDmEtvf8T/RTrb1E
A8LB5t+le6uVoBDowmaLaSudXq67Tp0o7elD0dUNoHzCXCwqN3w0wlPwcIPT23/NjOF25BhBhcDF
luiLzdhZppGdQa7HgCBHckcFSdkzeij/lDuvUOuhEkXFdgv3P7Z3I78KO5MHY42BIrukqUezQNYf
peFQH5VNu3Px5AV++C6btCw0NzXdZVrkYcp1FYAF9BMxOrDIQBj8Nyj9J9QNvP/CzxbNT9ZVqRY5
fiCt8pHFq8QkNACeQcJAxU0xkREYgdq77hHJ0dvoJszfkTTrjJH8Aq2ELwZQES/oYkrP5IzBKzbT
N30nlj8hQy7Drq1OLV2KBzqgxpCGST4OeCU3WWjVYLTKUNnKiHeTOhFYnpWJi6serXIThTXRtlQH
UMUkuVJTfsXyJBnBTeYBZoJQNxJJVY3orq1Krza6tD60GCvIqtIHS79f3h7pIIlUPFtrZAXQpuJM
dG2L/OSVwIBgg3N74QAqP6ENpGj0nAjQL8EkTngg5ZkLK+ZlIl9Sqkw6U+UilTUUGILxJrutdU48
NAkiIYkUFfs+3If0g6w3bmbTBnlKXvH1A7G4VV8eJEQlzqXenitAruAVHCZycPUWxRvh9I4UfV9c
6U7pFGhf3fzAbr5OjiO1D9DJsfYPBMvRI04MdVZVawo/k+If9Wl9tCuJK3UD1QfVEXU0dMMXrKC4
A8paPmZq0SDnucbiKW9c3/vo5l29ftpRQbfmXlc5tBqIbZFrEao1AmIjw0uxhzrGOWtUfOvoQRMs
z/hYKisDRiJpylmkJIx11qgbNSVaoZaktVvXvDVNLAcJxm6486/0YCqTM7BqraytNUfkXaWLRBlP
KT+mnAoZoHOLmkdTYO2sZY7OcFEtMAX6AzHKlYVwQod/TULwDOaX8hZFZkc/d2R5tEluST+V8SFH
SDJKmRa9l7KAOBE5K5/yAQkPoSfgc/CBiJp4IaetrziTSzOBTsglqAy0+lAapbWB0lGCJZ2B4wip
zDXi8kj8vU/tgKacwIUBlNW6NyrP1dDg9IqN6gOeG1FKoFWdcOW/d+JkOEvyLyxn5E+oIUIwa5Vr
ZFSUT6mDtkgBmKX+dlbuVily0MSKE84TaikXTk2XMqq7KVVXIYYExoBsZ82TlaB7YidW3Crgqk7W
eDcFotTJO42SaIPkXZWrMmm6VHxiJeL0kYWG2nQpEqtALPS9cnTcHwEGCRUFRSbzc3B3sUk2s01C
aBefl9yd4DFTezbl/4q7pkrwy4UyRNSpo+osc+ZEBEzF17OOP6MMA5KBXDBA+3xYCORAxSAfIIKt
FLdSw1vJKwWheqQptVRbjbEgbsWt53pyE+lYJ1xWvwODA9i2yn4dAmA1qCjNz9MDF6sSHcI78LM7
ryrBKIbhgdHFgyKfqLZNAi0Cgc0BV3wXAplOQkkjo4TpWgf3TVIMJTTfTFuvxW1xgtrcq63DPXmD
6eWnfmjeQXcPS5tW0jt3s9ocmER35wS7g7u3oTtdj1/ZG+0K30Tjt3foXJKIR9uj/zQi49249C1E
gJJGDWMGBCc+VEGJZ+2ksy81nKe7PaNT8CQNALzp2K/jilc6DjxMKj1ROi//7oM7INkdSrt1omCn
la5h3z7DeyjO5RvYvgYHn4XxoA/2La6cQNSCH4scdB4INrdr3mJ23wyswMw3QaxBJnvWbJcT8XYe
G9xRyp8itx1jYW9VMD/TL4q+GnSOUT4h6VMNEu7jQMc+6Pt5a0MoyGyPQLe6UJPY4X5a9GW1jIbT
F/5do1wT+L8QXzoBhaaXQFi7CJSEmsOq5zGY7TzJWQgyoMSEgEjRP1GJUFxdEqvFpAJMxKbJpI0x
Gp3mwDn9O7nnDLqJAFY3yA0FxaEE5UFbyTMGm2v+pO6X/0reIRRE9gl55ek5I/FUPu6jdUZJ5/sB
q8Um97ILjQX0iWjHfuhUcZ9fYGdkabWvxyJQgLCNbrAcKXRTqda8qXNO0vfRjLEHpdUTXtx2euet
APXieFei4tgCYdy9sn+ZQ8JLuUiyqZpGgoslXt2VG79dVrqVrjCMa99uVdA8IUlea1WbZRh44vnr
sWBE2uoufDy6OuOOm+G5rZDACi1MGVjnrJ21NwA8Y/3GxjUhKuxST8XhaJW+9AY198MbbWYJEC+M
Fpl27TotIW+U71FqWTe7mNMf+lbrFT3Xb06/qhHuSLUJgoAZESgKo8Mu/1/GaY3pUSdIsuOupEV0
UTIaUtr5ppv0aqkbsYDrujuCMGvAyxYSjwO9mORcjDJAXtgkjPM99CixV7Q9O6YnbrZY1AXS3WmL
DCH6g/ict0lyBV9eapvtTavKOGwdNgA1TJ6b7TtKG9BBNUv2rW1Of8qASYuweoagrg0yMhlrYUeE
HrnP9hO5fSK4J2QbPn17LH/5zsWPz8338Ny8eScyF4X+ojkwB9eWs1AK9kgqmHDcrSJRUN80Tuie
BiXfIFtU7Fmzii/luNMfOJvKZJybpS6H4nCf0XGlA2tPJvIfb+tmDTmHwFokk5vnqN+uXEspef1Q
88qx1sBVZSkEwSf3S3aBzENr372Ob4OD9/z5TErBEXIIMMorBPNa/9k+XWFmlByvbDWf7a3dNPrv
U7NCJE/D4Y13hpVoNI4RPQk9w/Le11Zu8fYte1oh72YOqnVqFp8uIh3lmzQ6owOVmZRmkdsePaTy
YuBwy+kElu3Wzi2nT8XxRDbU6GZtG2GtrsMi/UQuwWqa6PaCo8d2rq1mkraqpruj/Lr3HkZ/C8Hq
PimNTMJSRLEwuAzWayMbJgf3CavYCjK/5DR2paZVRjsi7T1BqW8a5ckldLxz9wZVEUoxzGNITrvx
3hge4wS5gl/gQA5ZEr/y82FFfzY2AxtH/TMvMb+pGrQfz6AGxA2cHIHkx3AJWIwhMEmWNcfD7l1G
RvcBw/zndveqP3fWvDWg5DWUN+sHM8aMPAc3puotgPlGQqZ1OzWtr/MMb2Fi9deTyrDS1fwg+fvC
QxCSBtjKB4PSuXtyVDo4KsMhLqFcOBIwZOzJH11clVKHwwOSPMx3TPF5VuqXetvpc/6eb75PHcOm
NHf1Uuw1E5kC/2FymRwWz0k2ugxKsU3K0+7QihOF5M18M89Gp8F5pO/b1XaVfVW/s5/NlzF/ft/Z
DkP0K/f9K+04X6FgppfInFwX9eX798lomoSHQWW2W3yWp9/D7+73trwt17/W13F5nOU26hxk7Z2Q
daWG0VWpGQoLdt5qij+cYhttUGEHsGF1qB2WZ0J3OjWd4BVfehWrceldRs8d/bB69XtzDYQ6ttra
H3E10PbynUDo9Tf24589kQnOcEuz1hWaZAWKo3h/JsITH1rrQQyATn7pH4eXcbICfXbbN64k8GgH
hl9FQ0yzp3OTKU79jDJfZd3IArt7bB8he4nam+aePMXHqNxG8wrgrnRdLCRZtDCVwP1W53V0Jx7f
BoISNron3WfnHm6DLWz2a7jtbrr4EOCG0nE2vU0loLDv7rv3zrGLCkPr8GV5T5w5rTJmmDGgqnxn
1mCT0/iFJRzWhlZfS+WOU5RJlxxMRtl2zQlrs5pp+Ik2OePzPD1P9Ua78WaY9rfsSa8cfaJXxiB5
ere/259oaPLeyZjKxgefGY2N8gaxhA0ULZnKQBqVF/3Aer7GMJ9JS/VLfS3R+2WVkS5J1oxxfjvk
i5LqHWoDrMLmxVdCjvQW4ZM8AMm7I/X5V43UNUrfL2hB37tp+xK943PvPoHvMNr0kr7Tr/br3Sq+
utXPb0DwYJUW2VHprfW4PqgPkt6WlpVb6K0bNiPedA+dCtBHxSfyEbTJO9hWG2s8cdPPzLi2b2yd
ee3vUw7eFZaXyakJnAvulPqF0psQrTFNOlVOuBAzJfpYBuOtlw7Ks+vkThR4Hkkj1qZt1Oi9djV/
dNrl5Wd2+n3M6vkdsvpECioUq8BbDiQtfkYWXDB3lYctkl/CsF7gmR+4xzBjoboqjXeCqIsPkTWO
F7de9vFW3msfO/TB9RjefCRarMbTcKvodbR3nkNOjgornp41Sk6BKICwFyIzKLXveOsk6ZrnxZNS
6a7/+GWV5FWDTBv2btdIgZ03n2U3c1rWtZ093XSJdL7jVneRUW6UiP1rgVFpJSQRKIfY7hHlmyAz
vQtMTyuwkibPpg5uw51Cb+KS3Csfg1u9eaLut0BOZV6aX8IjKCRoff5t1+DEPxQQozU6E9EDFTj/
0DttvfIFrQuYi+A5e8myemkdo310jOyTa5qIJjfL3xkgCLx/CCJmcIxYxh3bPxLIz44TPr9169pU
4q7u5xmYbevW4AMmlDXG97b1bp5KjbsVjm6EQG6p0kjGWwKerfsxmfjltt09Wf2L7cpj769PXv27
Mqhs3KzWPKISVTfcY+/i27NykG3oBAyjoNKuzCqzV+bXrqCihUSShC1JtmNfICYl8oBjTK3pa3wd
3oeHQ0Mjm6Zuo+OoPEsXn9llglQT68lk6zQIyZlRtA/z6jOSXTo67cQy5Fp4kzJ/qsbiIAa+Np4g
0qy1SSh+wKNdZXbYQ7tLRtgHp5E1apPT/OoZsdPTVEh6p/CSm9UKMA0cWtza2uCWu8mFDyZ7SZD5
XfNLAHRLnondQubFwHQZGm4WIhsbaO9iUUMKFX3eSqHOf9jke4lgVrgcuG7OqojJFN9CIQKbyuA3
WtnM+rpbLEMKSElk1LFV+/YF4Iks9JqkS3Ricesnm2bJcm/JqX0/OcGTfNWGWScgiHxJDjB9RLjE
bhakbgnkxfbvGIAl966ehamcrTaNFQjmHbiNR3T30F6Ci35rOT0F3oK4E/XX/TMdkUBeRvoA1H5o
iJRAadWHgR8MP9bT9bqEis43Q2SFTiRW8FCadmT17kTjpLd5F0Cfdbcv398P4aS2pca7DtfMWxnd
il8mMIQ9PZwhTYBIzpzlvBwppFCootzE8z9ZAi7YfItn0dr1tfJtAsOv8v3WvY8Y4I9fVlf+v3kY
i9UnxDbrk9AehGOqpZ4o1mKSWqdcjfTWVjaDlaKd5XZEImNyuGX9TLZXCww1KJwif6RGwAqZdWRx
pZVxoAbf3wSsok8CGds3VyJvH0IJHHHpvkueZIIQB2C1LdjkzwQ4W500a0ODVhZSWaMz6yR0/zDt
bN+NtFPqaavEDqx/xTDFJ1B548UZryfmlzP+DCvxg9jr9obcqCpGGfEAgjGW7ulmup1+eC0NT50P
MZU45QeEH8pgiiR5UP7TUqvQ4dmpQFSnjpnHzELcSvlBGhfocqMlY3l4F17C562Q2dh3s+/sW1dG
2PJSs8wOT937d1Wk3Hph30wV4T3cA20+7/AtC09Fw8TwN4Humii3z/AdoqHRlkpEZVIaPwaSaPrE
B8IWYdZ5f7fLLUOlRJBLZflImPR2zG6B5ZIvDAL0h9fshUcOe0BbZblD4BO+ALt0uEFxiZSSg4cK
3bzqf+eosFahFNN5XsvveCWCbHEKlUE5hOVIQa7SUPpIRSbPDKvjh9xVijF5dF0eXD3FqcWqqZXz
yaYc3x1aAIIxuXtRb6HWx2wWZlTnlEGCxC4CR6UbosgNIhyKf0TI6l5BpusSYpquHLkIA4s1uQj2
8oCOwC2ZyS2TeoZ0MLIoadcpIBgsLk6wx8V7/jx/zvTw5Wk1OEfFfu+VY22fOItM8qDtahtnsXcc
HAf7gUZ0EcEzH/37CpGJjmiNh44Rl9G1UIRe8zu4yrERkztDnXW1Y2SV8wt26ZxCSWZcO1cyadPt
8DHdD/fD6/g+lrjHo+t4FTIxEio6eZ9fMi+oJiEflpFy3A5P4/3wODz10dPg7subRaKtdUFj4uRp
XTPbWVxqn+O0d0TuYBtLYM2GiZ8gEYXkCdsdOacafOEyYv22CxarTQ27XUNLTVTzG5uSPxnkSZI/
3juAkG2EZ7+UB71ipO+jIlUgqeuD6+HNPBhXGnGvtlaSA/mdG6kCi/wBWj/96vjTrXae/SRAtyDt
3KIXo6E0WreqW9IzpzxFk+DhSfYY/FrvJYrMZgTSrL8ZbUZ4eL8qBcvAK9f5oJKoebr9uJSrKLfg
zygjUo6uHS02Wm6k3qQZpJl5IpmFb79efX6tYB+5O9PdR4+4wiBoHyNYoajFOe0supMZIz/WqUVc
Zzy+K9/X/d2YnM9wh+0yIsfbB45ndT4aFoNL79RLMaC9Unsb6ZKX2ptod4S3zaUiaCRIJBcww19A
IcZjFo+zrhFl3XfnyM2+jD/Ty5gF8XBr2X/pl45dVYqN/5VCW8EqeUIoQYxL+mQ1CtJSMOC+pj1t
pdl2UZqZs9sE6TCII4Vug/ReyqxAitSLcbrDrbxMPrPXLPlSBJUtz0sllkXrMgmJX8iqyKM+z+ot
vOFhZUuaPluS001/z8vKUBD5YnIXGal6/CYSvNAg4fv2l/2VVqXV42/TlbN87chMalhaHQnLKPtB
tIw4hxl8yNgeYXmTG4ke/mMhxRSSk9d+iUWGYazx/vBPqM5JyqMUbKJNxGBt39lrYQXAOyOX8Rzj
KxZfDu3Can2nW+/X+uxcn57RT3sMVa5+5pOwaWQR6AFG9La95rRqUxsJNM2WYsYcmmdGudgra2RL
SF9qodJqrgXxhV+jFGChc6JVylnVfGMg/YxH67abVdOO9XO6D9K6v/+0CPXO6FFG5RIlqe1PbX5i
Ta0MDvugtiqjvHF3a3v3evSpSqdYxnLjUWoen96Hu4SM5zpywhScg0OlJAdj5oUM9aBQeYgwIXhD
xLysXRXXKjNV8y++tO2POTigQgOMu39GWfYAkN9qmfn+GJv5ozO/FbRfIreEXIEobxtmrkI+Jfzk
N5Ww4Nqf/XfP3lFoJ7otliZKJFQ2+g+8A6Bl/KDZUupTBFiJMI/DUh09XER5KKbAr/g1IF0Q21Ah
IrxpgUXhK21gydu/cC9Y/c0swCB+yDi/G5W3W0bbi1FESeDvsKHaT6kfcqGFbVjUqXnSe2nsjBhs
AIPPCAeA60p685Q0K8QK2ztMk0FtdDx9Oe/WFUTrtbn7NIgt6lxuqolnUBdP14LMUe6VfCumHBrv
QFJWk9aDLNf9r7ztVAdqwrqnvgeMm+2Zb/z1ogSaWvt+npErc6jpC9UqkJK6td6gA36at3FBUTyH
DrCB/Vi1+Mv31fZKhDm34WPT3I/Xw/2Y9hJDJxLpIqHDTlHVV13/3EliafPuO2jzAhSk69B/1cY9
Z1UABBK/GgnCYFOVrns23tCRDJiC5xS8L0Onb7iWXDMsrqoD2syQjALL72mFJyunuNqxxpvZ/av4
1a157hw71qDce4LoHIAr7TlxwqYq54kAFhzZw3uytLZssEwCWomAIdwUcIpH4zo90B1NmHCbgKTc
tGlHtfuvCcOLXlaPXjJVjwbKoLa3lDKzdA9UiIQEgOVRSoO0B1Jvh3kJb5xVc4UeLnUC1LxhJcsT
gTfCd6WYyJGkcelJ/jmN9SGLBLRgxg9PNeJNmHlv2DrgsLjdtyb4Me/BxdzRhaN2zwGcb/fYuUe7
DJjvnipzEh87664a0ehDqSKu7jJ/zMx62qgxXiGrHtw7ACuaSxBtzk/fYmXUG5C2gVEIWAf1kzvu
UJAWbKTiXQGOgHGaio6ignROj1FZOS9JyLFCVIK0hYpjymofiTWkf/Eaykkqkv7kOSlbEw5DYfkA
thCOViXuYz4m3tyby9/lTyPkmALENX2BTNQzt0K9/AH0urhNDExu1H4sSMJBWAxAFUow16Ef1JpG
ZwtfyQFgbMUms6c+UkH7GF7JupKvolT4B4ypvnpO6SIzPT7cT+dwBDdyHmt7T4/9R1hjINa8BziV
G42/svABgsakT4Um0Qvcgbai1Q+i0VVGuQnyRduW6nlRTddou9FWWvA8MNQ5TUcQxYwrTCEehq9q
6QXEQ1LZIiAlkfA2leYBstIR91DkJG1P8MSP3ieEmOAeqZkrh6YCoTayuRLAZRipkqqMlpD1VEcC
1RVq3AGFWCxtOJEq/szuK5ILADVibfv2h5oJfHzyrvyfyiJWyM1DkQnD2VJB+UXARiApU9paT6pf
ztdjmXwdfl/LD9vlVyLWyngJpK9cVQ46AcB+Qtvm3LAO+qqF1aHdr3Yr7ELH28DlhRYtEvaZJ65R
saE/kN/ph3ekhSDgz3ekwZzEr9WO8giYjocn46R7rwv7dnXBCaUAFWPa3NLgCXvpRkVBrUh5c7/A
dsqsaSuwH0J/PAGzvEEM7fuGdBb0cAfWbNsXyiQHi9Z76vYkwBm4KYwEcPhBdQCMsmcOxHW7MTvB
dezd0r5pX5rVRdY0/WRRwExMbF3GaUjOTFWHG7YWMf+pJnUFoBBP/s1PIVlPAv4IxCRAnglruu7t
V7XgSa652N6xEnwkQggaNOuKmSf833whvf4cdLOePdcNqiuVkJ91wJsbf90UGVfuEtrYyB6t+8Sj
bon8Vs74pXJzREBM+q9X5F0RHM7FhmEdIFgqB/ve5sYNq12xFmSG0j8jsBFUDg741ciw+oXIsTms
dUrdT+/TW0+dxWeVflfmVRaDdXvdTiJMTgKR/NUx5pufzY+xMv+Oj/9a1r3fDb7qvTodtnvO4DSt
gL8Z1XqgGG93NwV0ww1OFs4im2dzHfqzOtWan9WxcwD+xczbA5nJOvQbB3o2QLgqdlhybKo7h1mV
2AB5uVd/t3VLQ3t8amurhEJjiecIQDm2+0mXFi9xwrPauDJ2Jud5dWGAjUDnmJUcKXpQ7XbjREtu
u6/tMHt97fL9ElwC3mjDKkprixwDd+6cLu4DOwdSfh2cx2tiPnK0SfRABbzcfHdl/Bwss5BI6qAu
iNuzhV0ClrPvGO1rdKcfE+AqAS9lH2WXBdPXxDgzwi4trZ0ZJu2MhrQWMhlGrWLGqDBNdX4KTGRy
ICuS9REaGBZUXkgW2JJ2AGBIta+x38VyJC6NCsnw2SgzHGDxv1Ivu7rJybstH5QhdnmKQmuUNiEq
bQqvZh9NQjL+sGUwRznyTjDEZ8v0q8yF1ypZbMPUycG1ZcbHq1diMBkekPDmYblbigSz9ev4/tpF
hZEooLBy5TDbNoobZoclyBztw2w3q41f/efghL048RY3qF7qbqNK4Yarh5B5XBrYKPam0x2Tjd5+
XGsnHxNaGVnzk3jdPYJT1BUSWjELRZ6sMe+eoOUOkR3YtIzNrxJW+RzWezaALVqGMYdl2y2uKxIJ
jI4w7abdfPBW/a2Z2yNZJfUhQ9ybNUuzXK6VgYJfeZJr+MXgBxTBouat6HM92k42E2NsDXUdGEqU
mrtmbMVVThmgGNuZ1pA3FiCl+7UUqdOXJCO0HcMdp6A+R3q1guy8oJYCdjq5ybrmbCWx54wAF2KB
j9g+NzMv+T5RTq3yDpVelUkj1JfAZ+eQruF0tCx3DsGBFEVthheeF9Cgp5BNZqBVfcDN3+Koiidb
YCjVPVNQObHKPu1H2+hqtCjX+sCBkzuPwCyQbXAMQYIZ2F1Rvd/2H7Qpc6Jj/zQ89yudCyTFf2OT
ZA3pG2Bt2EOAidyhXbBuP+jjSBltTI/RiTE7LcqEfI/l7rf6lU7WE3uomiDrGOlEcmAIAQhIVcQA
5k/NFb6ISlO/Ts/TujbSMXmgSHFeK2lewCe6302oswo4fGvXGdWQSGb1HI8k6AEqBHAh+GJ6CrQp
3KJWHkhDgj6qsIxX3X3RQIZqAkBIYUTFOdLjCr/bwhh79U1IzdHPqQXJUawc3RbxK8VCKKCRW0Cw
2uS7CcZ/+i79Gb3/EXVmW6qqTbO+IscQlcZTwBbs+zpxlNYUbBB7xav/n4D17b0oXXPWtIW3yYyM
iFSwpPbgIlyf4DGKYa51DxGOhBH6YwUrSQboiWFKEKXOn/XBsV8aPHBq3+qaydVDka2WAwP9swWr
8YS278ihspgOIlLnD484vj1UCB3iTJzbtwj3nkpHAS6EFTLsVVG8erA66KrLBERYKkYLCFKFs+ba
GnH3ROgH6Bd5kDuaFwYpzSNx9GINEp8dI2Cg2E8bzjZlK7u/762n1bExNvrZkGi/TbTPIZhNJso6
oIVwPYHGAWjaXLzWgdxWDSdYzrAjkR5b41AvR9TdLw8ZAGEGngpbC7RZxzcH94RbCe63u4Lsj7Ww
dG86gFrhPUyMITbxYCNvnGKFib2Xj8YBy9Y3pYI6Bn9Cvbb/pmPkMWhMpUB5/0pNLrV4oRo3Qjo3
TI/jy5TQb65bOk7GRfNY1YWP7dffp1P5Nbge1fAYlHvv3hlxMVRGzqmuhghyObWlF89LPzoosmTA
u9YE0szyuaxNvqNz4LAcS6WoNFu3D6CSxJvYqjFei/z5okaC3WIhvwXWX+Wv9Fv5s/6imT1+UHl7
LMC2FhTHub57uHMv4sTq6OqrbFjv6fbaUe/96O6xW3AOQ7Nn91IwQYzzu9eOyZmNOjALX4D576bo
O4D/gSr2mqFK0ZLlnRA02952D9CV2674DvH8O0qXlWkLl+3VYUMhlj2Gkpjdv77AbZjaHBUmr/pE
aFTR2Mm/sptf115ESertco8UrjLm6H+Htd6byLHOPk/7T7KK79b5KY+y0YsValD7qf08to9turtm
bs2kHuaadfdSoSUdMyWMhw9Wp+M47Z+G1/4LYnXZtddq1TOrUuiy0Akfhkucy7EqfAYl+A9oPXXI
6LY2Nob6CEnAZqTjA9+TPR0BZtfqpZnrsLYr175BQXl69bAUlrGKGtan+uj29DvMxu/Rd/IZlrGm
x2mzg50/brp1XFgUnj2Rk8a9O7imPT0uqtPvhPBSwfGF/DK/j2+wei3MP9kd4RkPjVX8L/73PfgV
ekssStNzieYPbgySZUCrPsAOpSFq1qoTkj9wPDm4L8gkqF3yn/XXrWQArHHru7q2BaXq+FTdMsuY
btqNdZygKve+A4PgWDoARSjK8CU0+BL+5bINcmoOaUeD+U4iyzfkokPDCcQ9Atb6F3cxZx3JpLUc
AHWxWe4HUGv2OMhsuJMTTamjM4GlNeJY+V1KEmuNGQXfvzhqPC+eAdUHOLz/Z1epWkuj9bFDnISt
zH+83cPb4/vUKPsaQbR5PN3SE0VUSpJ9Jn9zoIAXue0dDQxugL1rD8jrgJfSevVYPBbOKp3JoYg2
w1QdsVRHKSABknQFElwpI5FIWO3Qi5eSxkBBmrJ4S96ZYNTq7GED69l5PFnrM2K41frIcrkBrRDb
iLxUJgcmuyHwuDUVMV3xVUYI3C7TBgAEEFixAr4nNUkJiwUpVmdY0/zi1kJwn9slK7RHhbzCq5ao
VxGGhPRKTtVxOul/1CW0UyblQCiHpEoBkEKgtKv01MD1It8f2L8JGglHBz9/amNsjcEo7wF3X+Ci
tkZjsgFzH5pEccJxMWoe4I2J/3/OBytMiu+BZNFK/q7t/UKjiT/zVKWE0k3z67VnRaiTFb6LoCVt
mtJ6HYw96F/Pbsrz8sdXO6VwD5geSE+tYZiNqkwG5QnR73eJacT4MEz7NN2mb5VY3DhSsbTee89e
0iW3aiFL6/z/ntCvPL8W3VKyC108Xbo6mlfhFIoQk8aTi67CoWJmiQHQdeFMhqxC7gIZaglFf3Kq
UI5aZJwm4/O6kOC6iFkfzSK0c3rmoMB4HuzYNpGUdveI7H58/tsHrDzdagXxy2FqkW0SyZIxyImh
sDWQW9cBbxAJ0CQdsbHMULM2+as43X07adebx7Y1F1RqNy2UAcUNyOfnMTWXGyWfChLA5XwwJi1H
gHNgZoqVFXpaPRPWPe3M2rFWiApizOImml4ZaO07yFrkmhlLB48h/RG8qE/5IQxRMPkIpfyRqghf
C0bPhxOsnXFPk2PhalIiOTySZYJvhvAOaNJEJjOxJ9bIGdHiqJ/2lTrl1Ck6GFT+YWPBxLtTVSnq
+uuOtWJDgJOP4R/hBUYOvLmxFSbK0sZL2gNlletRaaDVSFIocMyhWqlr0NsIG2wiTMXTrFR8GMJb
voLkp/pirAysikngELd06+1HrtAUeqh1THm7hIdqda/Q9Toy3HSkrs3qyJxLhdnH9f+88gg/GF/R
N8g4pUztYkleoq9R7HPgDSlKNqhOx02IwgBpMq5aLKCNC28uIlSBMXTy8whtgX0AuSXzlSwCVhGq
j0cMwcKkGZk0P0W8VQVBoK9i4qLihkVOKE8sgPWRD2xNUJC/QhPjVcDWHNYeQ1Yfy05IamM9Egpy
YzNF/f0D87GBP4ygk2qTYUaGem9tNnvsBsdDIqD/NBO4nuCxCFqOd9UY3wykjCj1sTaSudEQrjTm
RsTP/ApniNVq0cLMYvgllJN52lYS7gW2UiFAFX8SLeE/Tn7CV6ZPJxd5ytP3DQQ4DV6Yg28k/JUG
ejJCxOpCjTJAZBbKRgoQjSJ7bmKYdjfgaZwbkDSZWv8gztzoE/J9iKylbMJCcbChNzcg6fDl06S4
ggJquUTRLnmTA4ygiXzvrn9lU69D01yBexGuKygXPMk8xD0Unx0+NEUDnHbi5iMYYwsj96Z6X4J0
kFJEAP+c4QfuWAkJqEPZwlnp6u5nSl1UghQF8TijQzFosQ445rr0OgTPEYUDj68eAary2ZGRxP/x
JxHrzewnHo9QEM584YM4kPmInWCp8Uvqj0jBxSQQG0LldUnRY56fQNg6oEgnNM9/q1Ov31K9mUUW
Pbn03gyQdvEkCSM0HEWrSbwaWzq5H3Fa/tYHiV1pZ37VCIWdps7wwJct3bhuqJP0d92K+2/7+KP+
kbCGGF5fTDnT1l6DkYegwtF34d3y8pHcFvK/42GkgaCHphhBbf77hnwvnpSPDh4wUtSoLiPqfajv
9Zzp/+D2uaGkWCEM5XxsauRzYhnJ8hdlCGooIhVyBkccaaVCsaAHSFRBF4JxUYmkRkuDJ/FEMn//
8kxUhmfv83Wp/lV/4ak8TvjFIZqAUnvuE7kTdxy63B/YV7C0pVr6/gQwhC2RiSBZPtGZqiFZ/QeG
z+nX2T4f3roEYzc+/VFgRCRY8im9JkjcZ4eGRU5Tov/DoV0h4H26d2LL+RuhwwN6zKPUuKjS+2c0
KuGs7GOgrbq6CpgnaoUzYiUqmTjUBxWIU8CicEWv3ZPc4zClps1W7M4AcvFRoAVmY9iq3RrOhPcx
yE4pDdIqABUKD4D9gVwIPi7Omfy3WFAwwx1akjhWWYiLwWYgGTC75p4WOhL8EmYk3bSbjp7UL9f+
d6GRyhVuHXsmelmoHsyVI9UfZSLSP/GKDkOPlE/TXpdJTStfATWVXBfzoojCEpOreFhYG2qXQb6K
NafIqHtq11UfWn8FPSnlUOhswwt9WqBwLsbPVyOmmUoSZn/ZH0pgEYZo9iF6iMghIvqINpN3OVCj
J/MERUatXWSzuMBVD+IjYwYVII0hpRJkPKlCFAWx90JfLYifdq/N8zBeieamiFhgTfz3RQv7pE7a
jvDQwLNMmj8FHkUeGXtf9H551kzqkh8aysdR0qguHvtmDVC7D13sknTO0PVoprG4/tjtWyIkvHPx
C0RBi5TMN2R2ovs4pK4UsrODV/jUjar8AeEliEO+tLMUShepQxGHIhrdhGtpsaPrZjNtLy9XAvg3
4RqtxeDCR37hmiL/9MkO9xc6awHnqRzDkOxKDEthpiGD+HhmDnFGkGM58STpj/vHePtFIaL/Ztjl
T7CzYfxV2jiC+kSSyhXyB9NxUJoCPfXQW9PgTbrbuUnIWHVpxD3CSZEliNfMZbe8/1xZ1KkVwxWp
ruq+Q4R98P7oa/7HC637NdSQeXc0fRG5V2UYatPtQl3nl3jdjeYTeVSirNC3w5An7yln00JsVKc/
gRof0O8Cr4eJmgbs/pwG34goxte9hdqh0hfII5hHu8S7m5eslANJ5iwEh+ocYDHy364QJQOVJnKp
riT0CjyjtuJCi79LclsY8exB0RAXDFVGooPziRDkNpFG8jkT0iIpqDAXoVpfll60llqxA0nzSot4
QmFpQACQALidKJvTIKr77Gn9FRijRXXdqTMUmW8xG5LYyVjNMg9fUJ5oaEttT976UuGws2kqYpoU
+3VmLDsWSihuUvYXh+bBPRfRqoBf2qZgHtFrLGz82i+TsKKmZ8gXhRmBacLR5AyUtQqFeQGxyYFH
ynAqtgOVf4DPWd94sLblFMRVf8Jbg3tVIKT3vfMgImz5ylC3wwCEtouqCkmBy3zokgkxK8q8jRQn
OooPIS/wb34VdObXLdLX8xQVtK4FVgaqfN6p0inCMtuFVgvlRqC1Dc9mHO04hQEbXP5kgEGgvVcT
X38vsJhog8cWy48p/IlrP1GXWl1wKeEx+Ggq5yjxvAdehrrc/8tFNwYRtM2byXcZQjXVZjS9Z21o
YDwg9QSOwK25IMxZ2WmXeKDPBfm0H18/p8fBdOQZxCNyAmQBaSRq7KodfEon29T9w69p9AxGmqWq
JRW4pdTqJqNYXmy6LkIyb76uzHlZYBhyTNLIrvxno4KmW2yDmPxHWWYyh3Pbc0ZQE0bgkUqMhJIi
EF/qfeBL85pH8gv9tpBEC0zVhdHF+pCdvNEqy09D00HLkEBRObko6SmMKQwNK84cRGjSDbOZjr90
PdeSCweZ5EfD79JEjYJjiIJCYdpnvLPvLlagxHeXzo/TIhgc/NC19P9FIjyw0I1sZKTOg7nkqsro
ffS+SvVwQiDVlyK9WCyfuekhM5xFjjY4LB/z8li9jUpB2p7TMWXCEjHCOpcVr1iYi7jxhKUvXwzD
DixEJIqv5PuF9g8Gm/cY2EHChrlnwCntFGILOQZONVGwTCz1VzlO5ZRqHnAhFNb8zwmPniBQTctC
YCpG/ge+BSmiSRXdWNYr3hmDRhKeeN/nOtOMidIMHWF1hQRL6xppudKZ11XAHPGHYImtmsxmqthP
ACyhap8AFZ0vmPtQi4DuC1i53kB3QXgL3k7DYrX8genOCnIKojA+wL9SW7367DOq9kR4XBk/4uyI
QQDNnF5W2Ctvt2Osn1ryY6ebQSGXe3Vz216Fmli5C3NmDeMCaUqp5IWiH0Vdm3LDtR9B07ix5Lxg
JQJr4mAAt6Ifmztw21qjRAvERjJ+kRtS9A+j9nt+mVa8V/gK47/D8DQUwMOc3D7Cx4uL//FxIS17
x34xDgHoGY37fjrX5dNH0FqgLVzP+gASDNQ0XhNaqwjb6+aHLOPdYqkmlVX8n0ec+RLMlUM2wrKq
mB3GYB5r/1frx1lKazLNKbhXvO10akM5ppdYnXFc32JI7eA2ud3uw60xwnPPxphwgUvw5NWadGch
GeU4D3WnrCkDDOtxgVqYjSHyYc5s41dNkdAFc17Vv4I6h4KsIREwdluycecx/UafrW6362PVP8Sj
EDoUH35Lq1Zi1VKvSk0+aTjG3IoaBtoNICSiXUZR1nzm9O23b7dEMxNbWHbBpdYDLjl6M0IpRdVf
rz66IlcWUe0BBd0c3X3xX4GSl7XtMTzPrUP4pavPkrc6n1zDDL5JA++VGjRI+nD+Pi4t6LkZet2d
NThnLrzMFL1i70pfuPbtHca1JXb8abV/O/nxzgpfli/G8p1uBGICii4hjSry3K14YDV+q8YFe+61
DRYUsYhgVAMUdvPS7ImsK4q9qLuW/x3x/u99+B3toY69unpNdbCqz0TKkPYVVnS3Bkj+6q7begUa
yG+1wer1h68u4qCj92UrQyBc6F3pDdCq/e29OxrktigdeIy3y53tkFYFdOvAPz8GYyKW+n2HRu/4
bsL/hZdHe2w4DWP75NbnRoRC5I3f7bB09iq2+0mbNhApjL7wvD1EjbvlH8CQb+7R9l+GT4/O+6V1
t5vAqtGuxPlJiKrSGzYjbJo1pAw0euvakwRIm5aHKDUg4Rzd2ui07iZGN9qdt9GOtYV/59fn7/B0
YUM4hSfiATYRUSUEtah4bY1AYQsSRwGbmW5MSw/DP2GGf/XP9MRm/1/VqJR37bR3Nib1faNS9g6G
X8cw7LPkQ9fbn08zfVN++yyzlvFoVbdXeBXz5NsWeYOaOKVgNvrB+kdW9OCE/lyWhVKCHt25fjfX
VlRsgFryDmxKtNb5wwFwPp+/vTnGdsFuJzUc+ziUygrp2o0/g7ne+tdmhbJQx2GTm6c+jZZrnhkt
rdjHneDGl43997ObhVeoV/1y8ziUaPeNrEGjPe5L4lDIG2wstOULqt5tmnCrV2Mlg3pSrz2RFzo6
6TSQm/E7pq40w3hXcI+1JYnPuKOITDEZqRNDiumfDfJV8uVWEbz8k69BniJBe4XacwE4WOM7rjzp
hOhQw7vQV+eW9oicW3rVxFtP11PZNSjoQz5FadXqoAWSCQQWczhTKR/L1ybQAP6RVYlsjYE8rOe5
WYnFbO0Tl4BngH51a51SD97x+NM1R8/mZ/TparbYnrjmW32fwlJB7Pvbrtq6+84Ek/+chC552p6e
h9WWEuRWxjpDSY98lLoeYS2N+lQAzit8H+nQJdaD8YoUQRTffPoduu/X5AhZ+xg6qIEg5AwM0yW1
pVvYZ/wmzgiSlgl3zblpWSkbvt0ziXKevNS31qQ9FytI/dca3uHdelaYEqJPMKmYnEH5B8MhFqi6
Mie0NEgfwLHw1xhu/21Zi8Ow1kSqiiswSwbCAK4qpu24rQO9dcaDMSs2jxcgBvaFhHVDgwtWnmI7
LHrltV5clRbndjxkFeKdGAZqh4Z77G+ffH23y9w2yTu6MOoDD9JWNcwiKZf9O64AQ9xRsHJHJCvr
KfYExlKhVJANCMNKRlRSIJQ7eGR5gHnaHyS2hQhLkksD2l4M2lhz4y2daJtryPuwY5YJxTLfBL9R
Je00NADPYAC/Z9/OcRwPqcQ5JBpJ5K1XKWtRt+Y0ru+GcwjSj1vBSnmeoKr6O6++4RNDwmNok/Rz
3buQ7NYmuDiiaeoOcPqtmeXVbffdO47B4wd8jhQRcN0v/1U6r8Qlj39dGmW4GeSID1TSbsJp7t3a
pP5m4m5LZFlIAWC1/R7ObbvPeaytTOzmD96DDN9oiiTAE8uHxvsQPO4ebhSVFwq6GfLlx6VbX3tn
6FvY1e6blzI9f91/uG+6tDvBtRfpvrvAKJ/mP1q7mW/Cc2kdYfZqEPwm1tXdt4k9TJiI88u69T77
l7/K3XWOaObOTStrrTlTLbC6uOI7SLQaN+gjo/fHu/c+37/9KPqpLm4PL8YVgGl0OzSzrGWvvRqZ
fwCkkaRhbVilkwj+Vab30LLc4HvHp14dqcDsAmJ0oRLyWZjtZ7WZtA3ZXLkliP1oFl9+fWpMvjhF
VZ7+FcUNljCQ2D/g2fXmeWC315xntC3HFnAN9xc6YiEnhI0JzXyA/1SK5wgmNJwif+2EF+o7R9em
lXTWvRMjXG2vtIECQufrxmPdZPDY3pMco13mHQCj0E8wSyHfkNfgQ9X/dE+LCvVkdvEEinRtW2k6
buz4VWRIpE7lpvFbRl7XXO/d8tRoZJN91QV0qxqdbPKsDE9395y007/jKv27gNLjSMmWenD5Az+0
y3h5z04l/N9xn57HJvnz9DKusEqPv/Pj8NzfD097FG3xOEEDfJxKPGWz24gwT8ySUvHGrYIbDs6/
1raytLYoNzKQFLjU7C9PjwCInwyujDGCFO7kCB0rTrZ9Ls2T/96y9Ix0s6h7zqujQ17kL28r29q2
2pUS0eyWAAVz5QHe2uqboRutrpneRaNjBynVs8NOgwS6tqft6b3z6MfBC6em4N2ps/sTJjXUBETH
FRXCC+V/Iac5Umc9Dk6Emk//kUINPJF/Y9t1GOk4DpLBa5ZO0kl+j7QO4gtCBxpPo0XlgsVudNbP
GgR2th4744QsdUGp2VyhLL1v7hv+5bn2n5vqKhurVm39VOFwif+F8JYKZqFiqdAbPQsoABP33cgG
cm8kGtwq0pcrSMq5li5GG4LWKkVbIvAAG7LxCDMWyiy449o7jh7kFhPNFQfCqrVilj4WcpGFJNR3
QhmGML9xUCi/3Ur+Y61umyr6qY3dr9qupNMQXRGV6KCXzY9YKiI06VDTHdYR8Vyqa6B6FYZlq0+c
NIoHyrmA1puFdS1mJIhP5PYhrZoIReLaSntpIK76QpdwJqUeKy6dgLMmYSgBodjS56DcuUUu3xJu
3S1n5cTC0vOsFAsq2cyA+JNqkVLpYDUjnbKg/spSROGBmshdGKOgsneYMpc2jB4e1ZAaRrswKdpE
tG3smVBlCFyVA5WeLduRPeeZfRS/T98cmaP1hDAcKutkPYmm68kBiaxURNIV4tKCh1er3pN3ot07
hpJil37xYul9R2UsAawJkuaLg+UStJFb4n9hA2JUyLS5duQ+UKgiyyGqGoRKOAy0zgiYa4jXqoxW
dluMDeRRggq6pf9L8EbjZYSzn8Zx+valwy0DvJtIu3Am4bjM7pv4H+bbxipZiPlZnYp6FW2izWu1
32BaAYPzu0o2140zpoPphJa5Q40+HaVO0WcXcU6QblDlwL6wO4VUp96RIfd7cW7FToNR7zAMsCxs
8SoUqkvqydlSk+IbNgunbgYPBs1PtMR7CP1d1jkEcZCujN8DQtWIZtb4siDh0pE2LXwZHr0Tcy6Z
lBeXWbYord6b078Dx3UDxWFxX6iXd/Fxz/ihzqLJeXaelYaX2YmezaN4lG3qPOe5sVcO1xpBOX3u
MVsBLoY5aU6z8X4Bp5KfWtqwq3604GzAZK3BPKkOxUK8LuJZZT8wh4feFy+RnBmrLp76Tnu/fnBR
Iil9sIfRZD84Dg6jSbldC1Li4FneKrp5kvqc/TzI6IOFWu/0U94cfm7/ypv02jjoM7Zx0hWH4dar
BBUMKU7dR+vWOnVR9kEHUY/bQhpdabLYojSk67d8l7zLP3XizLkFEERuM0gimz0cynMLC16uD+61
HWdsnz3uhqd/53/lr3/5Vx++ZWwSk9J+W7DHSCW1eDClIKqJYiW5qCgdmlCOzx7qg3fybwhs4aSh
R9og0cNMAxj1FezxxZdNSZ1qHJWphrE4YWcgS4NkZC7iimdKeY5yZd8Fnlv7ZyIEwzu+25cjYfI6
HT+Pvnn3XlVEKANw2YF5IJpOzxi6kG6T3FZjb41jzsm7mM1smXQ6NT6wE7sxHKcI35jBLXhD9dg3
1523EdzM3tUOK6/28/IE7FuX3OzQqlDYYfckA6XpcEhEXFqrKznrp47CLSN31UDOBs+N5p5D3Lv6
yTAdlrpsjKWu1fzNwv3dj88+dlqda94eWQydS6s+jGcpJKJ4RrdpLoZ6OKGHQ5BYa/LYUDSweped
qA6b7tmJi+2XKDQ3GUJOqM0mHjEy8sksXeerVchBa+078wXwhKarGC1jPMCIp1Kw0jvqKE1PM03Q
U/fKA+l1eUHoiK0BGxHWCHx3IJiy+2VIm1CjGNYIDooDqoqM+M0OfJE30+IitpiJaJuIpUzRS44O
/NQR2kWTOoxwh6eWwriHIw72J0e6OkvqpzIAGhs3pYOul2A62EoRCKdIYckKcncNZfSlXtK5whd8
htfOBT2kDqxMiBEKOfFzWZmUOUqzBFpdyu3Doi+K44MFv2FN5UkiqEQFRcTtId+Wc3KryX86/uRn
hs+CZvLtXvG/e3splSkA06j7wA2UshFkJ4QcrADsyf/KC1wtmvI8M7E0IpJgQLTuXJk7Kmyz+2k4
VDMlBdSuK6UyOo9e7Y9RlLKjHnxranXWzXW5uQYC2F4RkCImJSicEE42qzitSY8pte6HZfvFnCZo
OOuzlQgrq+4dxly+SHK/Tih7usfJYXRnq5mgPWARbD9mtcX5p7Z4zR69G21+IUgTWDwfbgxky+ZM
CPtwwReu2KXyGnf6yV9hElWH16DWL4X1sNZ/Hjx7mjBArlhOlVaXWXmhl5dOUvZUcKRcLMgkJ9/D
GtaBnQqUDSnKD81XTmeXH1i5s25HIA/dyjTexIt4UZpftxEV2N1hV5niOIT+LOrh7jgsyVtIbu4y
pJenu/Jb6pL8SuePP6liKQ9iqpMprkNQF1wwwIFQZJLUxnv2nqU/VMR/VJPGPW5UGku9GqFKjf6R
UxCdcA8IxI9a/YnT+WpTX6/Dsy31CUvwwzC4P0YSUY5kLlMvu/ce3X1y0bGgV+i6bMB2j+wRdq/U
l+tOxEOTUTJ6QoaqBthzqwSUdEU+gU+Dxu6CdA2DBrmvycZADdVV+sTfMsfkdF847GH03VBUpqPK
SJIyWYdU/cVNSn9xaysUuPJQuZxiTShxfbV7wIFRdg4oxUNC6kMf4b3+9Y57k353D4lcOL3/Yx8k
PQkTBHruuQQ1qkP7Vun3GM+PaOeYPftWUnLLk+rFI+O3BlgT8aqXcrvSTB/EvAz2+aHPb+MNvkS4
fuNrM3gFFRRXUCGo2HQ7LPRIAL6hPHVAijtSf5GzNTb8t3e5hp1IqbaDG8hpTntuDmtSHdU4wTrJ
FcjFlYHZu4CR/XyxIK32qj0rFIVZBkhmP4KHzPnvRjT465bGEJTpFESLxw2GTxtjnFHGFylZFg0V
YnWr+Ryi2A/2eHf1ythpdB1MEm7dQ3AIXmc/AeBkblCF6Pzexoc2qwwa71LX5OzL+C3ytD4qoIhH
UrdUYRviWz+Icn01htasJfwcqd5rynWPaF6OWoD3nyaJlPlL+MJ2XXajyRGm4YnEUZPx8AOywJb8
aFET7RKvl/0+/iZCc5EWuaURqRVIhErljovBDfeIXHMcawU5EehY9VUaBj/dNsBaUZcObv53opot
ZSjKufDiVUBFCdKQcue4oESMHymFW/VezxuQIyqL+g/vZTTvdwCc4ckJCd2iNkoeVlF2vnz5q9PZ
3Bh+hzYUweo0WkQLZ+bMDmEhg1UF0OioxCFl4Xr0ynWjZ7Sj5/Bzb6x7yL1I1OBLYgwf3rulIAlK
IZxcdIaK92TXoUC93Llu4TzHJzdlnKMMmZ/m5WU0JdZN8QAhwiV2PWBewK2t1ZzUSzZc2sNwXmAH
lDj88/NpWW3z31lx4xmnBtE7dRMmXwuEO/7yD+A1Ynzl68foNsh6kobVAzH+dMt+JB57t0xN6UBH
0pVdvh1YNRLzKp10KO9CiY96kPp9WUsYWJ0cmcLFVJbi/b29L4+or/CL2odY0AFU2eQNz0ODeKXC
xwZsqLavNT8jE+rXLi4w2PUgqCGlbJE1oykJLgZ0l1KD7PlAIh+Su7Std+d4dL8kHWDLT//5b716
/ssQcLfoHXC/4jDXIFOLek+6av/Yo+fefZYBS1FNwysHgsSjhATlOrjtPYcauW9NBudTrzq+LCKI
PzBIlyeQM0qBDgjZd5QgZD5R62GRIdxqGz3cMhL8Qs/4OH1/DDBXPI0g1VBHpeCJslL2T/EJH0PC
pn9HXLrZVjLZ/EKyABAB6oA0Wsbf3ctojHl1Lwxt4nDsIRBDGa3DLzHB2cL93C/b2z1G4F/vdCUl
/2IgkD1aQg3pfgAGMTshP34jpgBFxLqPpIkqGiZE83vnCi2QnPflGWBC18bjJ643LjUw+W4dkVP/
uYFkvviUFMRneG4HEJofAAc0GNjcEKDC8Mdc6BhEjIFFYuNE1XxuMOeDtE6o/QXVObtXaI6LD0WR
p5vgwxvwTpCR8H7Adk3ufhqIpV0Vbw7jV1iDgh+ZI8qeyHH7iY9uyXEz7LO0vaYAjpgzuCtAzwuq
38JehfIF+W256l4PJLcHFcVFG1NmCjJLva/WIR2VsETenZKXKNWVQif2RZyh7EmqW2pUOhQ6kEE8
6dL8ZEk23JbtUR2nj2PmLZeRi5yHWFwlQAHQ1LiJaCGTqrwfd0R23u8qL3+/g+uCfJSpnHWjfpx4
1/Lg/Je0a7/x9jSxm+cJKCKU8B8jSAkmVYMTPS34bihzjj66z98APABNBds7ALiYaC9aXDpg4MCX
EDx1KP+Pc5eQQg+tb8U3bLxX8c4cWRgzhseW7KoVM+he+bfgBQmeRD+WwFMNr6QBEZCg0qruVbgV
21NAA28wA2KARgLkEZFtqCWvvVFMU8FMq5nNRJXNHXD+savhrnDi71VOo0rhF1BFEV/V01c1yEtu
FP9u2awfMMARW0n/jDIFevQ3F/VfqZ6GwgX1cFrK5dpBRTdyLcK7juPcfj8BLh7dG9ViqiAN+9tm
RWTEP8BbYQ6k7uExPmXqmeBAZfp26jcS93fFv5a6VWSZOybVHZuz5u3lAXxGgWrUr07a5Zcp2sW3
Vx+/NiwQGdwX9IcG5KS3ux9hLB1iEhzHHqZJUjWrjFdGMxS1/ml9/vbfw2//M8oGlUk2KM1Ks9rk
gQZuAhpn/jASBbRHLYolL4rcNjeYOfPs5krHcMVPAZbKnR43eGf+mtvv0tge54+lqOanE52jJGj8
DGo9KloFP7jSOrF/vOHUhV9aCSOIMAaS31GV6nCDkEfFzSRkrTznUqyL7q46lHoTirUiO4I7W8mc
rgooPR/Uy2hslP9Zfgo6JHGlpoSuWBJDldF05Gq+nLpdj8GT3bflR7vHtkoFbfmdpAiuRbFHy0GH
F7TZ18BY2dMXqMnC/vsQJ2/2mySwUVHGYa1Xbr27ZWjUGUuIn1XQsFpfL977EUKrqYmkEEAzzEBy
dvdjm5qecfJAkG3EkuaAyhlhFk8t1PxZF6O8uZpSiIqTweyQQELqaKnixP4iTeA3+uJIKDx1HjOa
FU9Blw4NexyyYL2Jpjn9efnWCJPVUUQnEmMpbwtcHXa1kYXg/whnjKo/HIaz3bZi70kNDVcPmJWZ
+4Ceiqta+OjEa5fPXx88376z79y2tJe8Qms5h4hgkDEs4ePhG7inh9ARlH2PB4Xc0VggqLSpwJtR
pPlPDoeHWQ7qgfHDhyiE2cRmObncpi+OODtibEhJIdK5FCPXrhmkozf7tjQWhYJEXgPFgRnGrnZy
379m8/2bwDuBHiRRp6w4PmECueUbim6kWftkTmOwPwB2HGgyPtBNSZN33nwInA5AAH4CnzM49tdG
9/WEnov0r457tdV44LeFlCukukLLlWcLgsQjaR4j14SOERjTClyGS2d3IemNGjU0CMd5jXbZWf/Z
rU90q4xoKkQXulhp2estDRaWgnCkSq3TOTSqPjXc2qjWg9P/gos1Qk+/vFvBIx1UoEQuv+8Af4ZB
9dF6dpP5nX5Bdfe2rWNE278HCR7vaEHyn4PlnWdsfsK63htSw4hAdXYN1LBAwtdLByZVux7YAf1Z
8Zej10De5JVxgyQA8QdbifoloGlZqpWA6DIXfAdNSFpCVLVzaP8Qg7SG/Qv3PtfXCWmgewpq+Z7F
CiHEFnds4FEAadb0rZ43LTae6VgNIcjwoHio84Nub3qeyaYYFbJmtcrbOkQGwxQGWggkVFYEbVPS
QCC9Ze/cGrl4QuJwubHEQI+5VVLZ3U/KgF2LbIGDpBC18iZb1Ff3Tbr5rr4rlFjslg/PjnzKbOvY
k3LizoFdSViGy43q9kMnVcW5RLro387L05K1ATUPqwkz14KJxNxhecYlnrkCu+HuHvF1OcF+uaKi
KYLKZyv7lxK9saFDP766x3/QzG5KYBbr5hcvRVA2qqZheVgZYkY+TIHjq0FG0eAnm2Wzx+Q++nZe
bLwpro5SOuqQV9sVHgxhJU6SFlWwWLvEYe099xMLNyNa7zYj2shRmYg6g2mtUQb4x1xA1g2Ob8CW
anzv/j5i02CJulBDhDZrhvdq63RhiN8NBDGvznn1dHzoPPTYRWJCNbKFO6/Fy9TR6gfn1WGL0xAU
5kUK+BR9oNQ2a2DPvxmbX+x+UNAOUHGiCVe9js8Sb/cj4oG7V3WacJ34tlltEf287kzD14bg8UQS
BMk4PCJSbxsta6K6tsgfcmAi6oRODsoDLv6l/G/jvSSesRJtG2S8wNSEkFMVBQkqnJmy5n56mX93
sibUUaBEohLIL6ygEJBsy8TpWfWStdtYi1ebdWRJlZVDnEeJAKum/6EAZFtu6erdMCxo2BlZGw+3
ljLNP2O6q5v+PKv4sxX9uj8eBWNl7A6vXjB35AlJq4BSS7aBmAj6n/lrHv0hpQU2qLZu1OXVEDUK
T6hT16GSXwxy2wc4vd3qhiJku07sjsh3XAWhkD9tHS2pnqz6mk1aknSoNlLuv1NSkAo2amXDjN08
G1Z7WJv02PH39G9SuZ+IIS9rqM5Coaehl4s6JsUOsSMlQ1d6X4RF8QB6pHxm34Bl8M2/LvxO7b5M
W/jRxc2YGBNnlo2zMfXm2RlZWbpLEZLed88dOzKLZ31b2mYNdY8VXw8KJw2qLqirHGp5JK+ilmhj
13YaYz5QHWREFPgPnTFugCUVai24YkH0wqFAjiVP1INi/+l2w31m39Yqj3qeSJB6O93VENUDQtdc
Z1UfHxHtysxYol9r6Eht37boQDAkJyEmGkrBDoJEiUuP4LF9m8wYYOmgH17vMDlQIzvRlYVKse0d
nOZlcVkwkafOVFriKr7N1f4pOAVPipaUddZtZjhUegdVik4z4S6yuvc/lluK0scfA2eYI+CYBXWK
hAhr8itcKGtijDKSyvi3sn3sTvN97GfL0zxbvjHcPvyWQbkZsUJHq6QMWmRlvy3zmj23dbPSETSH
Jf/YHEvoXxlivJdn3tj3My7MhrAWuCOYERJnkm/AJemuIx971BDJxq+1vP1+5s7yM0+nH2zprlMJ
vXUc2nvh3Rkgd4WUGy9ToCc+tEqLRXFR2YysttMwoiMjVtA3DKGjqUOng4TsWItdrYPihguDJDDX
SRYaF8RRZvMVRuM16rM6Pg7yWTj2b2zy5d9H5zy8TE/cjmMcHdhzQod+5WrRtA++YXn+/r1zlHfr
EV28JuyXjBoNHGLBHc4oJnQTCgWxR6MeYhlzef+1l/aSHUQ+EDQRgvd+Jo/NEIqSpVGmbdor8+8J
/4F67e5SJ3339ol/jnEU826IwbAcg2BGD+e666RDzNyu82hs7ayd9IXioq9bG3GdDVJgbahiO4vj
KC6sxAI3Os2pB5xW1ROGKXRk9tXeCn0hHZBgVUG23412OwAlsB9KSeIcYIzxbr/Z7c+d5NoiEgXI
/uIECZh9x/Yo+BpNlKBk4H1EeNcWEND377Y9Xab0AyAWeDVTEvBK47nhpaIB5vQXLCVV9EthaGyt
XhZ7RHLYlZ3NBvFr93LvieN57cO+hmIS4WW7NJ6wE4hbHSSH69ENLuuetn4frserIyTFxgxEWn7l
S/ev++w/+6WKexni6E5mJP1+0rbBWkxwFhTiuReSDOuUY+3/j6bzWk5c2cLwE6kKJEDSrTI5xxvK
NgZJCOX89Odrz9nl2bM9tocB1Ope619/gIyMxeufVpCHFVYvvEdIOQtb3w/oQ4VvlAhm02YiFO0j
OLx/bsVQQmkIqbRZUMRtrIe0dDEs/49NTgDGY+DIw4Nwk89mvVgx0+qEq8zstkynDSmZsEsQUepw
rqnH9T9t+yJmgNGRY/aCiRNuPpQH8eY2XFQrZdHQAAq4aIwmNkOPQ2E0w3qAWw5sAotga0RS0ecC
xuVMFv2qX8WQuvFgixKLky31qmu/Ez9WOW9GVxO7p/QEM7n+6cTA2hGTeew49yu66d/it6IYaI0B
lfR3j5cs1eG6uX1m0rkdWFBJaE1/5aPMT4B7gQHitv9T3fJYdHrXkHEZRYBuvKC+dk6OU+xJn1WU
LAmutG0KJdr5HFA37WI7Qq+qTaPYrXfIqWYtFMJZ+7H91XgZDpbKezbpnHCXnvirPACvZQN9D74e
X+RLwd0YtHNuNVvdpt26QJ1p4nCLrMpSnveKbBOdhhMyC1vjBapMHRvDAxdcNpJV0BvptEA+BNO6
NrDtg17MZWPqlJvvnepEhRV+btGBGx8rv1dgRr7FLffhIG6JkrDLsd0phyjfvjwu01X7ja7RQaLG
Idqswz5NfGCNHUHDB2zdDSjUKNg7mDT2m1schAcqHjKQFBPusYeBgY43ApPK/gyFiS6hhl72wUs/
XGFvC8JXzsTuWV36WXxStzgw59wRy4AZPXAVsBrXzoEY569AupMHkYmH4ABZgbccMPztSPFqhBZi
OdinkNrF+bzjhF732+E2zR0GkPETy3xT3QofZkyG7CG1+nhRbt5z4ASi7rizWI3NKcZMkPdB+9g1
4UMkrWOgCEbSGirWZOe+pjsxu/Fe2DEw4CTvDKoRKih+poARFq8/dtDPQOnuJ7GEQ0psGvitQqHq
z9qhOd7JOCRUzfUgYreoG6geOVui79oIzzJv5jn/9h2uGR3NTWAl71lB+MPr9oHiQSrDOaJWYSYE
2eLOlmIwdxhswrvFJCH/LtnxGNJBjcF5FVR9Xqwa3LHn+b5B2OwWGUjAx3eGxL8I272Eyjxdy0Cy
XrLizxI2Yuzy9I3LDHv1zWBVzHqEGEKH3cyDLyr0NvcyUGe45fIahwMVLuJwUcZm1X2/gcUZe7ys
XF9Djl23gOWHGr5/aaiPPLQHFJEM6Pi1Gd1eqpV97B4349CDV8uvt2qESE2cPnbGOE1UXgAUEIH6
XgOGA7DqqWYYyWj74lLTwtNp4OXOyoM2ydMKPTECaYkQJYymsaKvCbwnZssNRoq4SB96N9DxpoY+
ybL68CnmayQiUgSCCDFC+VD62CPdqCEw//ix3cKWhNSazLGnpmj2rRE6BcgT1aN4ZI/Qyyojv8U3
jVmXbyR7ZogxhALMaDF/aQ2ITPI5H6+YQlqyl+0neOEx5V3XcD8lsx+BW2J3L03hD8hOBKEsNANp
rpGew53DlLpldlh9Z9+clZDiBqmZPBW40c/hj48VdmUmX8LLpV/87Z2M8YAwrH6RrFKMbn1L8S3p
EgE/4fJSHvJNvtEQ+uwCTwVCxVzpgzFBopn3W0k5KcnmJHNUdjbfKfCxSOzOX8sr9VD+Xat76ioQ
DwpCYLqZfCY6pjXyxK63yZXCffyFAhFkPIYrxFEGS+drCFrMywTyVTfKhkFpzxig2rZrzB3Fi8bz
nzerfttdter9mU5ZiBJfmYeRXd/y3pWweGunn3VHA8JY5to/KGM5HwFzYiymOEGEExU4AUZUwupQ
6AeBh/Y9qsIDa1gcdViZ/d8sESkLjmjCFADE9Uv4trU/rxOOAgAGVCHg10zipYN0GF9VVteZJxji
hSWCohW8MHTmLcIxRbhZ6uv79rULdiEF02eXbspDgoMObymbhtBRZatw42+EiVVIjPxFYGIyPmnC
OENYiWm2iKMvIIgIikjqvsXY+hDbwh5XDPfDmaCeCXvd8Fics29x45yLP96PtmJZxCZuFj62JG9C
khilOyX0uYmXOcKXmsNl/3GSNQwZgPLQfqJ4GuWE4JCXi+0AavnKLGVDlHMlmQbNKkGasPIvArth
5Ap8WgKTUkD6a8ayNMU0xt4bKENZFHBohfemRO2YnATCV1r/vaMx1gn/ArBHAEuFmSOuxt8CoHfs
ZVuBnQMNgYQECKuOEDOFOeP4m3hlwVEDsF+zUIEySvtOsJd/kvfCW15wwRiO/1Uvb29MPcrHQW6t
hGsu2cw0dhHWdu8FfTdAUaVAbjF0nNuciFFfjP0Axq3L8Rk9DVBqNh+AhniTiTnGiB0CGn8cIuVA
mDYvqGU8sC0Z4QT58zL1478CeLgQYywxviLyiYUmrf0NGhxA8czl4MInn9ZxnjriuwP2VJS07SHb
jRf5Q+hpX96/lEwK1NMd9jWGnurl7gK58Uz6QwqWUbKGc07qYB7MSWymChOwjABoauw0eAiAfk8U
ZcK6JiV4mNMcfwhkESthwpYewPAWb3t8/ix/JmsYbSjCqVsMJlvq9+ioOxrqLi/YDkJLqhyV0Z3V
XSeLmAzpkxJuRdqzUxN6JANLM2d38Cw7vEMrbvHeuSOgnEyz1g2UvXxVGSUsdNjCLfniAAcX/T3D
cB+g5jHc8RCja5Hfhv2upU9G2Nd4deINyXmrT8NyJaNykoeOT7BZql+HQzsM1pzlaWdKrT3m945m
fpgzM0MhQxnlZocNrfzbiObt+d2yJ+3FIYoX3oty8z1T6DSYqvbCl3jCd/R9SMBUZSovNwH5DuwC
YsYd4aS6LpBwM5OVjwmUu+cLIGfR4RyWsW1PGJ3pTko6Q2GmlRWW60+50mOE7J4MEyWbSzgnKd74
Ku8wIvKTNTnjQXu8R+eGxWJT7kSPupvrlyyF0rNDQDk8TMwwdpqA26DXsWLRFcz92KEKhrsvYjCM
/pJrU/0yQaVBRAzcZJlZBpWv+Bt8rrBbRy4Ls4R9eci0+eDkX3XqQJwTJbp6Mp5KGg9prThDOlew
xIZVworkJuNs6mwfpsePv7j/YjWpPjpu0tzBmznHkf9j5kjwV13hpFNih4djO9a9EBug4aqGisi6
xhXz0E8/p1aaVcOllG8DPEAR4RHIqzlxL9Bb5RvYfwuKPTpJ3xl+MjXzssGjQXasma3KZB7Td+O+
VoBxYk5FH+emO+MeKtdnRXmnT0NshHZK4WT4gSpGCZgyy+7rINhV7V4pd2r2M042+vBADCMH+Mu3
23jOvFKfWGPG2y9LiSwWhmB5Lvn/eHCV9+d2m3Cv6nhdUhz6ypR11qHkmVbs5ejv7vMeCr7kAend
p73m+L1FyBehF7A4vCb5ejUef3i7OQt+bDILLdEWHVVHYu6RrJTviJzsujnJknenVHthk98wO2GD
pcKHCNV4Omaf8Ot4OPh1x+Q1GwSAtqN9Vhvx7kNRfs4gkY1u7QirgwRmbc92V1mDtYpMhDsRtGEH
NKLbNVDz5rOcxGYG/AiR/oqRHMAQJNnTGIG/YiY1wvfT4Kf7ue8GN6qmdOKVmaWlroaeXEWqYHyu
VC3xjrO5FkVxdy2OTMRObYqbfzeXoOVrMOIGEc/BfwLKTGTz9bZQWafzFgnMYB9g64hdyXOUewRm
wgX+QTQGJuUgU+iyKaZ3BHr0nr4crUHDoORSMjF9qsxIhATwZskOiyC7qDAlcSm53EnR4h+fpb0x
ft4RESwrbyCsCTnR5pJLqZZCCYNTxEwAsnph99uf0V76fY2Ymf+tp30uz5TGir8CuhRXi+hw5iPs
4+D2jRjknsL26/Vx5G4vxWLQDRgpW23hyLLRyZZEjYNHDOGe4Iukgr4YN3HilsiMcoveDdOLnJep
wLViCOibzWf9Uu2amRiXBFCe2PqRlaCZI8qOObnvBKyp8Yx1MmCWCoIvHxUyWVFAsGOGtVONLGhS
Kn2XPcQLbxCbLJ5afDsdlkYndgJGfCqHEK0rx/u2P7Qh5Z/JqVWC06mzmAF7tB3VyxRuJU+CIhwD
PY5PifiecEXayNtMoDYVJtqVVDrIjItUQvuGxBDBvdwr1uQ0epn5xE2OLUxXynTKeSOgrBpPaWTY
PKONLpl0Y9rIUDBZJixw26yq5egXMVvAJky/siypVd+GPGH7MBXsJNdSNksVaDnxcvw2s6PqJdmC
hi/tfwNt49MGMGlHFMAkeMYrpWGuVgV6jGaljI48EvdLCGs3dKRqHr+s8Id6dAiUiCGpU8AfqK1v
BiYPPq0D604pnXGEeKhNOoybJK8duehqOHKkMWw0KybTs/DeFPalLUJFBPtInzhSa7WRHVApOgOi
PwjgUcerAI1KZGtksoMkpDMZTFt3BroDvxt4FLjJnIw9VZnfQ2d8Sofe5H3MB+ucHd30lauE1Wps
N+35U6mWBGe4WOQBdoP6MnxKklkl+5DgNkp29kLhRyAiwDBPB/TEU0cAnZD6cK0VHH0qLL4tIjvg
NZKHJsgv0kp4VpLE2XpRA8lTQ8BkQGkkPQvAVZ7fM7ct1/omo1mJwk3QW/BEw98RlwbtI0oxBO5I
iCtXRY5X2vnfDIEZw3evCvlRcKQD/2wpt47dA+h7M/6+sxQbp242Q6QJ1/GFGfL6Dg02m/ljzj58
uaJo3WmbIacDKhYmVLDEhFtZen13FlcN28gv4ar3DWFih+HDIZt3ImwaFJl2b7yX1p8VWmaajwR/
G6I8NvJD2+RTDg7OIZkbEvQOxANVUe58KO+GVsg0Adz/Oea6oUTBU1Kmah2+7PJl1wpjIEsNLThh
YWui6tChAL28SmLqshiO9kq77Sdml9nqxGzfdD7MFy2lPdTvednNkrdJM5ZAFkWV/8dcfTVO3JoN
Pkedm976lrPXuQ/RUzlta4bYGKUOKb45HoEUUr9p5E7UZY0ciHVy3xbtZkxgwgvPXIxwUqvuXRNG
3JA4rM8hj2wFlgpAuw0t3sdDz/fIKC4at+Wul6wcbxByXQg6zpwBlvT12qeojtgXpGsZf+fRpuJ5
okSjOc3fc5++qJi/oqVfrpX7rkpmPUy7eEcaWnm9m598nijrFg9fS+XGiNiS8J1j/K1jMVZvagiL
dvyg8jJHKF+Xyfc4NmEi7ysY9yaO0pUpzQdbfAMuHa5+mFn0FPqMuMEUWVL4QzhMCT7OoFpMPlbB
7YCstHSw6sMkNLpCxOANfSS6WdbIz8c/zXbEKTIdOywkU78B4l7BLyr20MJinwgpzkFR1ng6woQT
7jQCr00g4xC4iQnOmy7hPutsLLollOY1JAIoGAv1gfEPS2Ni1MziZfYLgKsh3m4orSir72vNVS6D
t5fEbnW6v6c+lj5UMOnqE82AVUWtVbkfeTZmVKdaJfGU8CySeZNuunLHXSsv7v2yLmY1FiZYHE0H
nzn3ljaYQX+AlXRqkpNExNnkUv+QLdKBKt9wqZEka7DTjgq5f/MPmSqIQIINDMCayX7v0wibg3YB
01t6KMIIkrcmsWLJS7BEKY0++YKC3IcbmNPV0Nb7i4Qg7PcDk5GprGqooV3l+0+1gVpsKFcVCzCs
HVZZZCnrbB5dBmyRTgJBhG1OmMBHTGhBzjGCSOgPuLbvlX4pevMN6vNX6g1aTjrR+OuXhjb08v6K
GarrAEyFwRD1WNK1zZHRwZGyWhU0/Z/zIHxU4S+QbqRvA3yoZl6pOADiaN66s9yvuUzJaIuZOJyL
BUV+ChuK5yH9CASMPWM8l08AW7PeEbG6vPmMm7GjNiCk9Bc6dt6ZxFPJFNgUtjK9r2J3yytInlie
wyb7pTDv6AuXGpyYS4VMecI01tLdeKk/ho/ANxEJDnUxK2YtKAuOnwn3XssYYDw0uqMyZ3LOlG80
7YXd+bMDcNsR9ggKsxlaAQBwwt2IBFidFaHGFV4hn8Cq7ed189GV/w6tZglzANJBYGWgHLRXZrwZ
S1bBhvAVPTSIEdRXp2SGDjW1OfSV7w+nefmYnOisR7EFsNwcB29jgjqVIwKzoUvAiPqQToFaiRcC
QV5ztdfBrrjR6h31HZMFRvT+YQLdZWyNlhWPcxsDGES4aCZnPDdN/5c9dgTrRkQCkAL7zabgYBj/
AGF7AZeotnSdrHTWsaHATKV3oQjvkLhBVMETM7AntzBiHXuxYmZv5BqrXHdHz7KYAhLWGlPDSewC
E8ggEivG7zhAkeFuRQH/XH1gQSiXeGTe1QttuKK7S+1JU97TH392wI0zTcKDtC6mDHA0wXbkgAZf
YZPoli1OW4yHdbvl78du71uvwuk1d9B5GooxrNc5PJS9ag1u/gGrG3Vsy+m8qBb+oR7Zb25x1OiT
3Tvb8Ew/xamizWNHGm0/UGwad3LKgV01nKDgRFv9tybtQmb1t4z9HQXt5Dw4lgqZ3AoTdR++brrV
NxHHAPeOAOpea2UKI8HkPH3vWMWDMbcezA9YUhBIz+omHyF5hLi4hKXJkpx41JfFAhZ3uGv2xfnN
Ju5xBskZgx8YVpPdYFfThl07j73fVw2JkXiNzAE29BA5qH2H+wI48KMB48f26O4GhRsRmjMitGhe
ccglC6xZJ5k7oFuQ7Y5bfo8iYUdkGMmGHWxSaCf7cqZS89MRP9WltvfxgXRpx4QwvHUYSefPj2yg
U/347mC0GFSzAjIbkOeP7y8DuuZgKhqAgoQyQ4ud0disB5A3qEWA54dzP7Up5DpTz04lvGA67uBL
hf+FOClf1fF+Iq07+DfP+ivdfTYkq8Ogq83ukG0qH9HZq5n1H0aZ6HcmLxfdKjY/Q7dTTJ8ZHzJQ
+PX0/np4hh4rBQxGAvNDX5tbMGyZw+JshjoEaa3Zbu98rrr5ihDSOxq2CCO5/El7o95oAzka7Aix
1ImpyDMkbxuRqBpY4Uj3msmjDeew2maMvGHDSdi2NmB5khfhgqyQEcFJxCL/89QfbNmUiOEhr0Xy
+rWyT2zJaWb8jmn9+wm9bmJxR/b7MQytD48q8t6GG0CWw3gqDLY+Z3klPhPWstpOg7VkVcS8PsZI
TfSDliHW060gtcLXc9AtaMTumtPhnG8ANGKEsSNoq/GoAHPfk5rpvtKM1vfiZXX2t/MPaiD1Orgl
4ORn5YrOyP8VKoVgIZ0g/B9wPElXGISLZPACgz2dEqEItwNOymsbbBT63W8frn9qNN8w6euE5lgs
y2r/wlVg/nqb1TcTy5rms8PGSjDiJCh4tGDVpTOsCsPnN1nq/k5YRRA3D3ShWgy4FtET74Br8IJg
bGe+1+Dag03Ae5kxUy8WzK44l0CeRg/06kjbR+TpYk9DSlDIOMd6/Yo03g5leG+XssvSav6GOUq/
TGHZf+kN/5T4BZh/uf+0p+GzZxtYyRUlFYNjJy8cdER0ddKzuRtvhrmCs4xKzclGkDenYSJCUCeQ
Nhinj2jvzBAQSZ9KY6c43A3/ZQzZsuCp8Hc0WOQGnOmIRHA2vRPf7Bb5ib+QwIXujPqro+W8pOwi
1zeH70XjTceCILAC/IBpOt0WAorOYW8UBx4T0ml+QvehSDZ0cX+nP/mHa5h0VlG7vbysHtrdLfbh
LTp2ITtNl9Kc3UJlF11eTw4x6jp8j5iffdw7Ls5ugrtSQq4QdTCJfsTaTCer5G6hLiyIOmQC7ZQ3
5J0MvupVetTwXIXxhUptCMXNpnyVKYXh+O/SLdr0cWuN6Yg18FFkhroJkh9wsdG+KsfaTX8nPRi8
oVL3ivxLTGcu8gJKHJoC3j926q/+Vu3zLXJ4CDelZuanAfPKoyyi6Z6TC4PMdCU7DesE4o8wdcRZ
cbZa8R7Zo4u/Upd33CbS2R2+BfL0q0iRFCHgUPZ2FRGNZHq5+RGNhtBKxbtuMfxibwkmtu5OiOf2
52LKwF6bzV8/JbVGZmiSOTjQPMmww6Fws6lbXED1RLMfTRNnNDAoppv8HE02PXmX9ARrfjqurfuZ
0QwQytilL0SgibMoPniCXW9UzNKu8u3FTkM/y8SzsFPflp/QtQY8LtF3gTUCvgNRzxmypFT15ui3
2oUXGmz/Z/KFXQdnCVzLapVuKGIHp04TX9KQDsou2R3dszpxoN4qqionfVA/5ocXxHyPeuWzGnJ+
9kZ3I2WB0heTvXwtmuShVT7euZkGIjwBMoGXfVHYwb8QJRiOUhkoCExVSnxBY7XL3onIaG4tghe2
LTaB8TUV33ux8vF0fKasASjSb6ZgSzqMADNDCDbVtISTT6/CuME31X23VR/UrZQTkSARA6mO2ZYP
qGCOZHioJmrGdTcW9D0ZwHJEQBQgtpV5stFMB2RhQr94Gw8db8ZwBsbgwtyP3fbYnGFhOJ/16Czi
HDlDvRgjcbKv7Y59r/FeRLFAvzP8dBG9f/x2C1o7GrvSNDwirnUDei10nPwwWum3QR/n2zhACi0m
G6zMScm1PXYjDxVzg8Yvd7nm0D0id3QOmUFxNtuFbMNGQxEaf4/qVY3b4I1YSRlxhizjAh/NUGnQ
v/XsA1iY1OsMuYGamKfhZIVqQzmCLgyP5e2FVQo5iLKQi/+Kz8KZTtEA/ZnpIFOZH1pBkXstQrE/
72t9q6J1HdmTdBqnpo7TmVBH8tCpGyBzhkLIh/ArF5lI/yzTgzNO5EyQ7jhZarwnp8SmHbUkR7gF
QaD8yx7793bdTUGwFkImbmoSLV9/vuypKewauAJ/GlKmxLAN6GZmWAhZIt/072NW3tgpeN4IsvTr
O7X9zAgZUaI3FybqgSNMMHO3w+s9QHgrrgCQBB9CLS1mUSLt9auvQ3wKRO4o1tMOrmEEHYMLAXkh
YBB2ccITdyqMfoVWQZwZd2u301FrlH+eM4KRuELhGdv/eRzN2A584QWLY/9dCCmPrTvLkf1+zVYz
3/BEvI1+lZijiaeETJunuMVSE/6Ob9NrrMsl+jMmAevYfWLrb229jqsP4I8G+LMOHAwozA6r0Mfj
JNhygjMk7M4nrvB/FL6CjXBTXn/jfLiNcb4TGgkngAGDCAH55jrUsPdFHOFCNEAccSiOf1Z4Fpbg
wh2xN6aDNncUypT3ivcWRc2WItAWwt5kD1uUt/Xfx3Em7PRLE0dKykWRaP9P9ihSp6mcRpeMm8oS
Z7FIzdQJym3+3AuEjl9s6pEn/GAFDxIeJ69x1R3YgbfSxkfbjmHvB5ulTdxMo1nBkA49X2Iq6GuV
qRKKnR/1O68Eu9tVbt2PI/yF1jDAh9PJSSptkJ3XPA2/GEZRkI9wAPyY4+HmThumu9TeCnMnzGl4
Ubqp+PDFGU/osLAE5/502jaG+FWdhVEp1/E0v10EFykxlt8HEWlzx8IPMoVJU/USEIGwsfsYl4uC
/xXMrcao5i+LEbX5EA8p3LLLBf7WwuI6w9tuTUc1/xi32x8DWkTUrG/CvlbIR1RHhtMDER6uhtCO
VFwn5B98BDar0Ij2+FfCbET3Y4d7YWqJzlNoY1iVHCh/PDzEL3uQKIsJonaCCIxpTrbSHc5KEIw5
PWF4N6qx0/+QinFlwF2+TEvdZ6f+B3YDYojRtnlOkDD4l3iNRQ2gL4+gwd66z9jNwdcGgAfXrF5A
Oml6CO8ssmFqDenIZXui2uhMfJoPiDRLhG2jH6qSIrAaDALdJrA4Gbv9uEdkP7ikUKcJ4daQX9L+
PsrOKlgaZ3iMh3ZoR+CemQ0GCnzHGGhkJmhYbiMboGniDir8zuxgqwL7UhwG7Hm0cauxMzzU03QI
qyVo1tI3In+NIU7CPAWB6xwnIyig45m+I6grxLoLfjykUQUfkAQ2n4V07YWLzzpcQ8IG8FZRyDOr
tODODF8LH3KoQ/vfwMw4WZ/z3dZW7DsSIASo8RUdpf5QGoIWhlgZIrtZ+BcQcEWwa7CprsS9yLOm
diazjl8P5mkVXSdPGjOfiD1/70tW99ut+AbHL3bImSlY/zpz4zUlr6BYkL+yldSpBDeGBm7bPVnU
3Q3foRJxOzC8aryLNaAqo6Rgi2FUfh19tZAmzY9X3ZhMM0tOcIZz/QugxgEfJSD2Av0TuH7swAib
mNDNVN6PFN/L6IAR1Uw34oNwsvzntzoikkC4ugqOO3Z3ZvnQ4BmhW9q3sZHvs9aAUwR4mx39gaXW
q3LPOuze7DjDM4T2l8mPMWE2eTN53yxd83oYVqu4ujBLzsSYEVIwKOyGIe4wsGiWcb1+MU2YR7pj
fH4x8lTnYBSgPQVgAa4VhM1UQiAIuehlC6smeXa3w1/9Tw0PubFE95Tt+02VupBIio89eYvMFRLI
HXkG+sQmIKXrYTHNR8+GMtgmlI5WvoXnwK4B9xdYoaWL2QFbjQageNZnB4EDVvMgngMCw9zgt7fX
5/RzAFt1NRv525gZD5fZTAsXw+5mGTHWf7sRLOL23CXm8AAZoy+w2/M36jrxwNQqD2MRRiUmYiBu
xEV77RtjkpsZUxioOvmFZ+JTzZLDKWCd4jQuPG1GHilGh4xu15gJTnNH3uIjzWHwPaH42YMmp8iC
GRmbiURlDW5pxLkV02UPPLDHcbALAEe+4Kl0zRGtC68OZQB3mhYLio4OSzfyZHz3KvPz9T5JGEC9
4TlSoyR2StnI+8BuAJuDiTPqr9cadeidooZ4qdOEgRUavPnHh2WK+OUNmJlyL5jpwC7R+3NHQwUH
RiDyAnRyo0xj8GGSPzqzGRt9uq06j+l5M5xFLyYMsxfl7IXkGtiOGOtB9WyPRTfPOfI/BuScZL33
t1gmjK/K2CT7jjewINrgjZ3hJKXP2qWq12rTyfHe7UYYm4xNOGO801B71aH1lmdqYQ+eYU3v77xW
2LSVjPi7OZgk785gNjkO8YRQVp8hKJ0HDvkHwuKG2XtcEFZuA3THquyWjfvaacsIrCZ9BLsRbtQd
B9FMyAehyAGuM8Lf9j6SM3QX7nv7Ru8XW+2+3PNNdgyUItzNzOvqbzYoTuy32TIcU0xEoAQ8Qavj
DZ4w1jFJsdDnnHIIUErY0fdbf6nbPatBa475FAfsVTtYfWQ37Z3644wXA1ttHAl30BsQU829s35R
bB0Hp8+qISdHNwMgJYbukLqBKn2vBGUUM2xDKea55ozZIXGMcbGhnKuoGtC973GE+E7BByFc0w6A
RbYP9jF8LMifo0XhNjLGG3ZD+b1s0XVMw7GJuskbEhXJ9mciGsfYfSvD2GYJ2veMDaA8DA+8n12+
SK3BVnCqTqx3Nt7Rtn1/p8QVbgrdlVyFNkJB/NGf6O6IWQYJhhvYUOb7FjqNYbpKDkeZm2X/+mHu
ku05g/g1/s1ye/gb3sZM8Hb3dXsqaCgGVq/b2R37i3TbrHXES++p8kRTPi2mshNz1Jtfpv7ULoG0
TA4DS15Uax0Dt7eZJ+YElxxYmEMktOc7F9V8UcFyH5bCNqB/IGKckFuIyn64iVZvM4UFkCBsxPei
MwvU7nCNfXvC8qMqWw0OzMihpgmUxUW//RvfBt+T3mq+8RdzsjXFUPXINn9A1j1dVx9Hz8wGm/1t
9Ibv8AyPGspeaqUdww5AGDbCI7UBdYsDCfEDLXaPPQ3SNXxmkEaTycMEdwpBEDzzxm/16e4x74HF
SnLb6/CelkjwQzM852doCkM2KjgICgQGD/cIBPw51+7FmH2A6Vrohf1U+lXceC4zMCA5ioO+f2pO
vQR4nKgggtDD+oZMp4CXMWe8QELXxNQ0h8HD4IxD/ZwG4Bg45TbcDelLpgA0Dm4cDDweGNMy8uaG
kHiglMagtt/AMju4kTLcsSeDcolza4sfMtwmzM6XLe1z+LrWghwUQRkFhZ/df9JdPosiF27k4AdK
z7y7DlFwdJvsQnIFpr3otX/uPxL5pgyh5q9fLDDYAXLUMRVqF87zxC225YbZL0/LR+0TLXnDmJor
uvUzQlG46+8mxLEYM7GWwLRVh2GpNOcHPrXXf6av2taEAYdbh14fMUa5pPkjiBbv8UkubcVkWYbE
ZGE13ayV6sZyBRMC0lnNPg9Z4ky0Mw6yyTq4O/mW1W0Ot+Wc5+RCwXnb9WZM+FoqZr7Vks2JqY7Z
r4LK/KnnajzF13yZHTEZZKfxcS8h3xBTQKq8ljFuMmtCcYljBsC827TbLAhoGmVgVnej/Upfjv5k
eMTmyPQ0MPEKKBbv2gRius95coaKswn6fGXGzh+M7aZfbRpkcE6xSI3Et1XVej1ej4qie2Tv/eyU
MFlYhO8p6Gu6a9bMT4Cu4Qg9Bz/jbQuPTCDYejLvsRzrV1AqktLTFZz1cm4mxR1w8mgwXJxMHK/m
K/WS1PqQFsMBwQspwTHp+43BWaNod4fLeEaLZeLyR0ghpzKff2C8oNn3Jp6PQ4egBQWHfzqx+tTa
oHhIatkC6q9ier8UU4EBiY+c/WBwIB4Ez0v+QNsnekvhx5XT9okOVvhwpYR6if+6OWgCEzeUF39Q
gWphOCTyHkSXrFqaKUQbndtDiJrYSKhsdSG+yhiaxAbxU6KbEA2y8JGKGLDgJiwMgpjUVd9YlFjC
ekn8E6I/w41wNjAi/uPJuKJf/whPKksWwwFaUfF14Q0n7E4Ti8BjoVHrzX8NmjCYE/aJ8NiAHpnT
bcRXxJ9DDy9SXvW/Vw+GOEtX7UmdqXg3cSSK7k88kMb1Eg8GODmrrPMVeBVJnbzw53TDiokFyhFG
JR8imEIgAELTrdnDDdLmKTg1cWXsNbz0vyzYeUegF0ovV2GzWvRvh9OgfdkaXzTyH1CZNX4vn58I
tj/txcAT/2kOtowAIykOzqXrg8Cx0cM6Zd4OuCJ+4oN7p5c0K/FzdD/YO34PsHp+jLHSABdXHhp3
bW352pFSH7k2RdNgdfxgVAzBiYkITsZ0fAwv/oyd7qQzO8DUbQtqBBTgvn6E21MsbOocDcbJcXgU
Bl45IkI2dKfYK0xkxd8QLpzYTmIdAbbMuIY25ZDhZdOuEqvFkpJCaxEyh0ksnoBwESfU4/EQHvMc
yvT7Qnz/WonQEYbpCOIoXfEQaFek17rKY3JENu/zfgKPgBU0pt+6jNxE/hwTe4xad1lq4/S3pA9E
WY6meS4Th/2g5Cy8UjGCb74sIkPEFSEPBQQnNJ80uM/H6UEowRbD/vlJNS69g3dtYpzYmSiCZFt4
Nv1Ly4jQ4/3BCmQTZSgERJ4ZUvg/zV5NRtZoBlPJgRBjLeG524jVCwKba2c5JHRitBQhLO/nwE2t
OeWCeZIcYleg3vsuuYre2CJjjICpucgKfJ1FMKGYhMxFejhGArcTQLsTXxSmHWRA4krYMCIjpNuz
9I1PVvej8goeN+N3xk0msYZEU7/OpcMQnKkKBOhNRKiitHmtw6V+FfHe95X4Kj//91k1x2Jw3pyb
s4QXGsAgmRpIjhlVcFtByOSaxVtxtwnQCW9D66hgTtOsNUxV2C3YeGqMDcVOMrSBrZ2R09uz4+wL
wJmiid//Zeb43hd/DxzsZb6vEsMqlDeO5ghvtcFC/M1ugSX8l1CZDgHHh2awkZ2VYl6/hJXx9YyB
sWpuNvzf2lw53sRHalyFB1GHNlX8q+JzyaUsgZYn/nGIs/a1t7+4c48Cd/vC5O5YmqSjY17ES9vP
9piiLO/fND5seNEsdf1ZvIyP95WpkuspoacwRqtulxNbP+JqVoCut+SZXwRjAkchbA3qS31B8e6i
j/9zceidYMUIwIJWguisZ/zdW9/yCQ4Hyk5UdSOUo/BdWDUi74cxrlBpLxh7h4H98fo7FTYZDeVo
MYImzIk1LUuSWeCMEtboJLsO0ZcIsBcxdAO7WMkn2SynHZ7Oj3I6gmUQXwsj38BMM9ffQrr3LxRO
d+qpcnfLR4oMmzFzfAU7IojlEVeo5LDfILXxGvAiNava9b4bPUZfgSdsmbVTPS14HT0WCvnh/hQx
ekKlChX7q1hJxKf9j6az2lIcjaLwE7EWEuw2jgYNgRsWUkggSHCefr4deobuniqqgMgvR7bcGyr7
GCTahoXVUkNEwU+X0g9w7qJzB6Yin8mliPfosSDdOkpmP48wAMzW6IB9G5Q3uc4BOV3eZj/1BOml
FczRPnvNkRAgY/aPdlYQjMToh4dP9a8JVw4JFT0kogJprnHlN7B5C0bBSMopVHZsnhot5ccgXQmZ
NS2XlLCKDjUs+aMHuNg4T5MKKcwWFNiLWf7Qgmv3No0xdazJDjJe79lDvgTsWb2xezSvigvcOZLY
g9rcOdObYSWH0ktxA+P5QrwsDxGceW2+FAlYfFlByoNamWKK+IkAacjKmmAtkayHdnmTkTAw6/0J
RgpQrbC0bVXuq899ldzdW9L8IqxCOYxhzcfDVkRmGDgXfNu6g1T+h8tGgo62BZtLRI7IR7CApqCT
CuZ5AaUMsgZJLqlgOTquC1RlWvGUZDjHS4g3jxZW7ZCkqtfGkcCBJGIJPoD4H+0JaCWZScs7eE7l
Q7pFZEPppsesYPXC770PibIUFfNNEpYUfkeh+a76BpdmT3H06QEDAhyTxwsyNW8bLlKlz070sVAu
iWq5CZWG2Y4mUbu4uRdtIDXEnqCLhF9j8SXnsbaDL8Yvl54oFARsl+mxDAza3NXBsyrtPUGp/aD9
BpKhyOAEBtnLb+iMQBcFuPPxDhMIrg1K/WbxaN12dp7iAJLz8ccpI5EJmtesLcloyInudRt63Ow+
PqyLXIdNqVmkmwCJys4vj0g+Fd0Hja025YB81Z/GaSoSDtQWzyBQJMQfkkQRsx3/DEjV4+cfu3xn
O0IAgJgGCq0bb+BCvdx5tTHHQpQCM022lZEHbAMgd7eoz+rjyh08+zBGBco/7B3Erivuxz6M4hBC
3TclzTLrQhufvibL7+QOmB7syiT/dMlCEIdYSpV1u0ZGr/HsnNJZnUUHmv+git3KEjEr3reNRmiN
oAv5PPAHuPzu3dvTAe9aujjgXxEVl8aDmsgv6H0z0qwqZQxULSivUFKgNMNIHX4hyFCcI+H62DmO
/Bvm2wj8OeqnoMZrlgf8BuQoB2mHE52Im1UdEwUru4HAAr5o9d6UCDuiVDgSm+5tdWyMHqt65978
9OA+ADiAMp5utjicvMCCgr51oIRduuUv/Ua75paM5jaicfIEtSqV0veMZvXl2JxTzAF5YxDnXV0U
tc4uXDYK7K9JoeoUDQ9T4NtkTyUCrm6L/hMq1fMu/RbCUcTl7M0mJ+cx/sTyJbuYDluPR9aOirJc
EGq2LFfgbiPayb90iRvml8TXMYJbhFoINMpNHuNgH0b6aQNym1KXW2DOoMw6TTGCn1bzYMsbWxqe
rP7Dm/uqeZwpfDhMtEdfqskF2MUG1UEPyMEDEN3idu9U3FdwIEvy0hmB4i/6U2yYAC6lqZHYwCmT
i19kj370PlRcYmAEZTv+u3NRuuXxg43k4NPA/8LogcI6qHq55m5Qvrm7lD5wCeXz7YV48NItQM4h
nzxYtPfiZtzfI9yZi4kOTuPSmc6EY+Ste87DWZpy1+5toWz3pVnH5n0N0OClYmeX/uJm6e9NIgRK
oOaDBqi9JyS0EGqn5W7+QuXOTFME80ikQJJEeSFRYKDCPG3UiblBO7qHu7PvXdevBngdxPJAkNJB
rPe+kM85OcJsnIEZvA3UmHaxc1rx/0reuUJAMOOCO1/wQ/BYV4wZL0N+dq3bEM8oJqAW2irhvEzk
2qpV3TnFGkzu0ImFltZOWgJt/XubAwGX+CiU9FjTj8g5VI6ytwJjGFEiPYR4y3bi/pOJ/lZX6z47
YmT9/UsQ5mtwsPOST8/pjb5sntiCdvWXysY2uDJNHqp93L3vofVRSwh1m8IBMqQ7nxB85bIED6RI
3ExgnALAeXDHKTZ3Pmy8xzEQn5gqGwz+WgSgqeA899aOYuM650mFzqltEcO/kvzcKJZxM0cn1rG6
V8BSo+Ki+ksaiJTezifVfb5tUCC30X7vfBACvOeDa4OeFxX4Dep+1KPmq1v75U4tB8iB4QIxAIQh
xgM/ILlhn29MkYaliud63aHVJdRSKwxHSWs6hQHAAyqp6VjdJoosTt7FjwLZSNiLE3lmQrre4rDX
cHJNgsW8TY+RBTc/2k/hW8eLOUBGhurVqkKQjVhqDz2yb/43YgmvI7ntxT6BHX/KRHTqWCpWVeao
B3MYDoFVY95Njh2+HCtppWvJg+Q1k3Os8jVA83UdC+5dh/waAfsGCi74eKmU9Ou3qkFMscZTQyxH
s/OsDjjqmQhPoo/908lWWsvDqXRjjzcc3egHwyW01jsv5+qR8ig1wPgM6qM401BWY5djJINsYhC2
MyWqiQYz+ani1E9DKpAKjjG8Y/nzkM9+TcoG+ESi/0b8aZ68Y4fK2mXXLCL1x9ADQA2KsNK5QJPd
whyfbt05AkIGqvBkmfbdOwR04KVQ/nr2eNYAmIuKTmuv4vrrOKr3oGMg/K8k/Zgl6YSEJOLK+3Ul
9Rd8cDI8uJvi8gLRBPDSUP8ehnS5nR3y33fSQ/JJ51c10AleLAoey1PmgM4NyVqSILndE1zSvBfN
kJFwwAXgtzvrPO3OVYa8y2A0QlXLJIILCNMIUrLmI3hVuKgGhomy6sO0iKYkm4yd99wwjKKcOWvs
JcXbUGjIq3lp1bRbndmI72lw8v3MnUmOa7aksxzc9FtEhcr51OCUPaM87/RQZgpiGTsgGQyyyyAS
83aj0O+3ohQ86NmMlopmZzoIdM4o1pi/+HJvdhIT8QvshaKODnV2lj/o4G0ORjoPntAJldy6+Wzz
s9/n0nblpCAsRj52lq0O33WWUqhSazb7mJBf4YgPGOKq6f3/Y6Seqvrd/CJyLIhR9Evt49TY7C+t
L2CBdJW+W9UVUh/oiaRVnwDvZbiQ9ZDXc1ABJg8tdnMwZsG0gH1YGwN18XW3d01u1nv8gdfBYawy
FdcfJGADLGC9WffXa/rLDAtvc+xsNhdrs+n31/2w3zqYreaQYU2K3wpf1hfbcPCBFpxYLtM7Eu0y
ISWumjMs1X5GelVug241Xosj7MUGe76u4XOe48GQoPrl6Bt0as2GrsmAG8rzegmmbFzigGe2JiNg
uSzYsyLZ0bLIyOL9SNZJLZZ0qfkJ0TgvEhhen6sbwnhbViwctBkyENHA9ehV139CJ9xo/iR0xB9m
ny/rZkD+gpdf+H/hQh6SkLj7t6akv4hXuy+MDNfrrQu2YQ0Oh/y9zOUum/0+dYZIqirqtReb6rej
aErOxk76z/XvRsZCSa0xEJwB4OAfmU1w6EuxR2JZ+rvldqAFSZBhS0myDPAKOcwaSEEZiL+BPVcJ
VuS4J2OIn7GZYY5IhrhCDtbUcj/Oxg2DCGiIPJU1yH6PJRkjV5N5EpBCeQOP66qfL39XFkKCI29a
quNkedJZU5amxxUoMHVa3oYmEXmd2vxkVKfzVBzqoT/UWGmtw1fzigbaowk1QsIWYibMllX4v2W3
RjL8bNejczcdyYdPUwT/PaoyRVat8BGKnUsiTBaN5I0FDv5cs+Ove6p75fcQ0BLR6nHnPE5/j8RJ
NrQggQHEqK2xXBbQGkYFsZEfYOlOzW7fhUlgQNzpzLFBQE8dsbl4xmZdd98z59aoar9hw6SQBf6Y
ArmoMDHg7hroUxq24FRf4Fuxdg2TsD58u0nIGaGD+NN7e6/QRMyWEC0leQ9eu0qkdIK+oIh2XovO
iso/hQZ1H1Db6DTOF6lbLjElATjCgteM4f0ZS2eu13cI2JYukhanB++jdyusQS1mVce5A46Md8uz
jvWeT0FS98s8OlqSttIDyq4pCWNwQo62qV/NVgVKWWRo9rNtIXJcc84T4Z8A41FF4ooAlY0tUNmO
lgWkfDYbLW3/O6ah1IInrtGtOSVOQW+3xgqXytqOHZg6NGlk4WTVoW7QNoThr7feeV8w0GU+8tzS
K4yBSsRVzvvVLzXe0993hV6urZhcdbtfmfDRrHVAmjpXhk0HiGClc1oZ3UsOqd9mDNUa7V2rPqTE
WQq+62LeKoPJn3Jfqz00H4qxVfcPYbLANC6ZgKGDT93kE5tcU+wvtdQDtwP9QnBuUta7NETH0Gqt
9TlulGmc/uqUdGx4RgqWiBFS5oVNwcpZ7uXWKgMDgGJFZa34XSWpTGt9QIXGpXLUh/AB3Bej0K0d
RUyvEZJymQAZuBzkJHgIVghS4YyuoIdeu7NDFey9ogzozTvUmQBGCdyjf7NNSCtT2A/p6L+BLrHS
1vr5WRa2wlVhaX7w8ieUkJAqFIgYJ4bzBpn+i37krVPKm8tjkO6UDNa35uMvmYFKEEURPdbc5Ji3
Cy0D/7Qx5O+w/mlRoKBDXgnfgIw3KTJJleYbD0cqRknz+jVP6+fdj+kUp3jEoQpxRaOXqnVYcrW7
/pZbzfY6W7EEGBPSKP6icv/3y6gOdHZQ2lyt2pPTZheiGmAj2QSy6mvVDKdOzSBA2a3RW8GgOVnJ
H31n0CaHZr1g3ZBwL/i5CXbDExjj7muQOBcad1BCG2ppf5HwyIGnNSy0AEbx+rE4QxizQWMWji6E
jGQBrXv+wQnOeRGszOFY7XqAPPlzC8+Ik4WIAIh28wbQ4sEaQ61ULrBvVyoCl3ZuWM25KEDAtwHu
uWXt6G7v7u7J+i4dLXyIKXH/vLT1taqD4I4cBGEo5uHWS01N/583VUmTkIMWY3Z6BIl/JqAIYaPd
AJIIb8oVtR2sI1crw8Z506uPi7AT5nScqI449EehGh+8QvfuV60yZAjq8znrVGJ3m+DkdXmgUnrw
QVwy6N0PyhSoKYASQSbV2VUHR3xvUezhjn+cx6Ye3D5ODXaseQ1P7TLYMtTsKvNJ4drZFpuAdOsc
ccEuRTcoR99unooPrPV4Z1Ppum2SEBERij0JsKDDF7VWmF74QLTv0Q3I0SxHBjSsdb6AnPLNB7nm
lrr3rmCHgDqATQy3JITEZlj8FC0w2Vc9V5zFyOnmPf3NfzpEMzDHah2jSa2t9jERJUCM5XsOwELc
zyZawmifJ1josmdne17iMSoK1EapjHLNDQQlZLv87NWa51orGeSdCuL/UG/iEZS3czceGZt5U8Iu
KtZSvGVu/oIS4gn1B/5tmstfVLH1tTeljQ+2sjQ+HW1hsoKVCid1LGK+pKuo44Rw2u8V7Jtm9mLm
C5bgghDHo3j0cr4IiKkT8gYVCS6SocXqPQLE8d55CTojBGkSFETTB+YmtYuSM69bMSqosN+qzpcu
CYTjNS3859ktxw4waxqJbGHfp5O/ODxZrLIfX5cCfrXJm/Otj3f1v8P5369lBSaTLYsHYQ2lOxk1
z5GU21Q6lc7LqnUA91hQYr3bRholaG+zy5TYGLQmUv9s0Fj3stfzPLGrlA7vWWuHBY8inSrk9Jk5
aS12Ai1qqdVbVof7UC7emlroDjVRvstRWld5vT7UbDu2b46cO8tmGJbtMNLqQvlzlE0kZHK3iOmh
AGqEsoOGSEZhGB84assUkLNS8cGptvT9DzEqjW1pbf/+Xq/AArp1yObB5WB9aCAwig79Fx7sk0O/
2sVbY3iNJpVhElXaiAUgk1Ud5xbF9Wdq9HAKWedf6DQa03SZjGuxiU737IU6D+LtNiVx4JmM2A95
Oa4+JpB0+HwJJX1V4nsldza79FSjVoipmEuS/+kx57A3EqLDDI5iGtnMOuCIMxR1DJzBLmaeXSvT
4i2tCWzedGNod7ENsUmQS06KVfP7sJ+DgpNMT06BJpz+1ptn+0ZxBR+HIm4DNbcC8JWGXd4viOSt
Z5SBpnVLr7kPviTnh2F6CGuDXANTnfV9Cq31vNk1qneCorg8+KDLy4E9cIc9cIhFStE3Nkv6kMQz
rdL6zBszBhCwSh0DgeP19yTHGn8/BKK7PzeMVj2sIqMNBv8OTBzBtWOxeZa7xH1xWD8HVVAHrkGP
xL2j2QKVjAwNRyCGUtJ57aeHCtXpedK5zx5B6lEy4feRiCqM0SUAPHnxyo0q+wKndqYAyQKy86qI
eNI7os+FV0l0wLWEctogpTky2KNG7u6KiKpRlKY+jlA9XC7IUkf00+4QZZAopdzNeVZsQCI+gJE8
QTBKnjg02Sih06s66v/pJte5UML4UHYp96uQQKQl3ZtP38urQcp262xnZaPxQhQjdis1ImqgHejk
JggCQavEpMX4S2t8w17nwnK8jpPOA83l6RftntAI9m2wqSjSnUI+B+kK9/YAL/8HvyYNYdRcISzS
yKdRBwXpiVvX7mNd13syeorItOs/LiCIfH0MLUR6EZsXhrbeJwDRc2aX+VztOxdM8h64Y9I0RiLD
QiKGJWxuoVJ1HRNCwPgDhLynaPDyAAcisIC21aGFugK2E0ucrv9cGEtV+PF1J7es1v0qMYiXh/7N
EEEH+AYa/e3dOjv09DvbcY4+Molvk9MCbI2KI+Yi72YRxH1RtyA5uvVK9D34FVS5EAE9+Nejix90
fr3dc8x5jCNLOyuZpp3TwakMKFAWpvFVGIMKtQLUzXoQ0R928TvYl4OcQRW8c0K0tQ8hImdhRgaV
pFkA6DmENUTRhPIEuy61mtZ88DbwIbL4YaXcALcCDaZoFvHLylslRBLCI6F4p1Ru5SDVIxXj39L+
B2AjbZecfV1Ti27xbqW/8xqNDKDEJfyTaFE+BznW9a9zHj1RH51CTKYEiSA5liPYtRHGXpevFu4O
RuszpNoNWb4OXx6Qb1ajUd2Jydi4tq6+EAdX0gg9yEcHlARJ8K9OIUiht1bQmlW8q0WaVMA6LOvt
9VpBOqxz6oWYsFE/awLxp7//q6CRr/kbAPzUf9QcZcGgXSrzSXq7W4AUvw6sTF++km+7dCsp3qUN
LGTa4KO30beTEm4gS7sFrQsPN3U/HsByqkCUDXIZm2Hjb9aYv2ws6n/NIXyUjSrwQ79JhYE6/HCs
qiDcIhAfeepgIC4ONiWn4cen5KRnx+PE9anUU27AtMLlR8MxLq/WuGw1hyfL71NYm5vd8WJ8dDho
vhuqqrUfbkhJORKa6eaG1rBgHHxnr8s2VY0jWVKrT4WEDYkFlziPzJ9ajcI26PdZGWBWcvO0YrXL
7/2gDuaPUePo/2qa/YoXVTZ6bffKcPmPYN9T1EAvVG3Zh6fW55Lcl65l1qG8WSPl/6OEAo/KVcvR
0R4FB5IAvleVbEkxY9mh6NSiVHGjcIGWBduoiiYBTkXB8my2cK+Oogs1KsWnxN1NZTFZkDFvqnyy
JegexfZfxR5RO1F8Mutwbmlbqc+sA4xfpznDsP5tJ12djrSOsx/qeijjKJEBUZbhLDhIm2e4GKqj
Ua7jIFRciQjy6ewFZO+c/5c3rEcQBwpEQdkFWTzCN+HM2USnABYB75hrUS2qkWYSLCjBaYWto0Ul
KSH0UMaVkqQlZicquClBFaWf2YEmtEqFoxHvKSEv2A06V9UG9QCu6nAOv9t250V565WJsSoC0e8r
vtAlAvfBQQXEF8ELQyD9uEJMoxDk7WIj0n3aueBLDqC4TJHZK4vLED7yHg6Y6W/0chTj60FeSQyD
yJEOGHpWF/0DoiIBXjaM9hscDAp5rRAJfQJdqo1rskHKEZ7yRiYo05NCU59K2sGEiZpVyDg6ao9V
Eg/AKSSdrVbVBGeyJFIY0ejWCQJC4VR0AET7yM8CKP13FXTV+MQjtU7Fq4wblGQtbpIeuqtE6lzg
FLUBXWYFU/z6r6gVKm9V5qoE+FfDUi6unBZNFIzV2eo5109Tz22Ys5RHKXj9fkO3kWjOPDbqwW70
JpilG4sRhG5SLUtxdZM4LeqBfKK+0V2FN4BmGBO9TxtIY1xTgWlwaI4gAwnMMDrZGuhKwwDm8rJr
qGyYEPlpHxbKM3UdsLOiBkWru8w+LvC7/J044gInk28yK0hNsi9kJBGDcS6iNLLQXUdJMNJp1y6W
fDn0dqrUKTrVNXoB4MJvRnGoQlqgefzahzfZLmAwRawVimDzH2sf3lO/FPDVPUIBILdvHx9Qmwim
a1hL6S8N7HlHZCd+vA+3PFRQ2m9yPsXRIQv28OqoSiuG1HaZc/MzlnZf9OcfBZq6DaUocPEZb+26
VG2nPD161YbBncQdUzwyEdtgkmnVCwC3WFrcWQf50x13p4tpF+qzQ5HXk/08uNE/b9AbnMxJjVAF
cE13sUDag1bCxZxM6GmaACAXCwCDQtVJKh7lZgdLMIqbYKlU4GDwMHDIJhzGAmRCj4mdZQD8E/Lf
b5Ap4Cf+ZTDM+LU1DAIKTDe8V8WhE06LDYNqKthAR2OSi8ulRnK6TYzFBdcoDZlAqrO0WA9mHTTO
qRU9zNaC1lN3zAnqPPXz3zhkjLFEaEE5O7+qzG8c6z302b9RS8mrwS3Nkht9vo5DbL+W/zHZQAAj
ypVUrSTVpvy16JJKe6jY6V9T+KwbuDT6QL13QIweRmHY+rEC2RQlfU1XRH91R9Qh2fXhNIOhotc8
Pemy/uwmm92fvv60LWd2SiNHE/f2bnfIPNPL2QCLQD3VdxmuIXexcP7OSgUqXVrlVVr4oWoxrTQl
lH9pvdPC9bWZbOqhhHlPr5NHxW811NXWD3iGaEHXnIYvq2eFqrXW7hkvFHbpBeNDC7tyXv0OHNeu
7pW+/lU7VOvS0IVyAatMID+tBgWmvD6aJoxWMNLyJc2YbB3Liu06fm0AT1eTUUfze+jdro6O0uUI
Stm2R1oO35eOAZQZ3knr4XKpLU2nDdPMfWKzFLta+yw22aUq7VwMrZhJlz2JFpNMmPi5rtFsdmrM
U5RwAH+0y1E+fPQJVP8AniDtiLtMt6CTSKmOmAWi5M0eo4x5WKTViy85BUxa0WTStwmY9N+gohK4
2brMDF3Nj4W8zVBrCSuJw0UI19UG5dJWnxCE/9YPs8y20a/atAn0AubR3aa6x4KvEaa/WqG1wOgU
1BDRQk9NgatJyszTwpxx+htVHGBQcYrseVi6/P/Q9qD7kHtkB6TpRX9GiX6FadJ/9WkMPRBPZVGh
PvtTZDW636m6meRLdDYp3LDcUBSGJqvlJvZ249qAVqNDK3VKU5K1hp5osB+eOoBa5SBMvxT0MAKs
+gtrhEhN/cFqeFXy8bFxe5TByqTdk81dIuvq6UK9Y6H2unRFuwvALW62FvFkt+KCv+0upm26yQ4r
kSYSE8scAtVot3t/EBp7bSfupuE8YE5pCRsvALQSE2azrN1+Wm361l7crXrTriLP4bDf6rN8IbnE
NVZl/7fvoerqAT2RKJD28A2wkL72NM0m0CsOc7vPRPSl/6rrSpbR57btGqE6UgxHhpWuPQSiLDRB
J45Xq/tFFMAU4A8RGMGZKqIq9X1NugYd7i8BlCYwPUW9C35H2oCLHgurVsuQTh0rKevqy2LZZYRo
wKlzTSjB30325+i1+voYjYt/YYCWYF7FHxTwMWJU6ZvleX1tVTC/rQxyI91W7SnS0FW/oOZcJ5mF
pF1QF/y8FJR7fYUBzIDVJdF+QkZAbsB17K/pjCW0EPixCuJOGYhqCfvgbHWH7wuykNerA6LVkguu
NseuTfznM/b94bB5hLqqU6NhzojXeFcwyELL55EAgZ/N+gy8tNUSPGtrjf2NvW4Jwqu62u+Mo7DP
xOmHXOeXo5CLE+dU+Y//RYRTiurRbaG/y8TkEh26erGuugCOX6CMsJdoBaqJSBRC3M2dCAjOaYvR
nGWpujkt3b/ZjGrNKMhbHYXeTDBWp2XmGrolmsluvpZhRgJvwM3UkqfiDqHb29azSvnVfeRl6gHP
fs1H1ip+FWCkVq1s4dJyngVMGkE4yvEvtz+CrauL2ye67GsnYNHJ7o0GyMNSpzLKlhPaJqym7EVW
P+J12hSjLOrSSWjl5L15Cp47pT8uoi/NMm2VGP9QjpM/F93aAPForb8MXXhMTWqI2fasMElLf4dc
gsb6bKlfVbyZJSdb3POCVtSKZiz5vFLTQKHbLOvaDijNCg5KOU62JyZ+LTa5EexIXfgCKZY7y3O6
3EJuHSmBxvqaThbw7uKWCtODcaX0betq9N/8bAZoWOKcSYLZ4vRZKi0756uxf7ErTrjzmABMon//
3Hy+6sdePwzXv7HNdWSnpq7KJCCmUO9Mw3/uaNuv0/T6ddDEaSCfZVl4maAH6QmRQ+p28I+u/rpf
tzd0gZXF6PB/gQvhu76kJuqWubx4oh49n5HJtNQ01zqiS8nlGZ2tN62SEduuVh2tOSq0fjA71Lw4
kl4ysDXnzNYvtM4yHsaQ8gJqvsFbuStpm0YlqV7WcCcUYGgx3BmsPKfdPlt1fjFZABx2S09YbWKN
WA6E8UGPZsCgDbgL/Gn1maaMMzE7dLoxh/xvMNU8oThBXkRsW6kdsfBpEBjC5gaBJk7UCZbMpWDG
dqphVMtQplruhKJX6J69FQmknNKYIjr1uKHT/7VS/lXgc7yiFWnxCJeqI+et2ZLeOaEAM2fENQNg
wiD7H99heHQQom2X2c9BZDmk8nel5gUwFSQWN/LsWRRdtZVWCZN+KYxukbZf1nQOm6b22x+MdvZg
8NfbW96qV9D0BMagXOBjaTUYgOPgI25CfXAwv0wrinTdmJogVUa8kZoSW5Z8eZAlLPwFP7bLiHdL
pgGHaa9tmG2UbOyYIA9z573D3XAwBeJlCc6TW5OiQyfi5jFF9Ak1T7eJ7L4zaAg/oee46awf+qTG
yvP+mGisQTPdc05ahfGSr3a/Lp76G7/IaesrsCDg+8tN8GFMESgtTPBZ+N3gTvZ2gmgsR0s+gZyc
LJUn9dkeghIDLHNMHYAeiqo07lmdWc907cy/uz8YUN4+2aB8BEvgUrPcWCAaeCH3gLTNgtwMZJu8
T3BtMvy/v96fDn8knLgwBlz0DB6+dTI3Nl1GDM8swN9LQj1IklqhIjE00EdBI6Xgal/ImgbMMqYZ
U/PoaTtAgCLba1gA1n00m+BCMPOZzjjC/+OpXOx3wOT87a0KNbTls7LMrT6rbL5LwKTCkTYb/cFH
mBH25RP55mGx/Pw+G9AR5z0CSo7qwZLE92z2VlWilb+nptffYKSLFYUtCNud7FUPKwJ4SIIIvEBv
xlqvUTSLZjld7UGvoR4hb7sHDILNN5cLLAs5/tXs5Ji4eYdJtEz8ANS8rgexo4IRFRKQuWmoOnVp
K8hR0F1hfqhFqTD9t9fMPaZUNhc0E1QI0IOEa02xZnJm3yH4IM2DEdnR87/XaxZwrJgAkQkrKtLE
+5Bf3d1fBFvmdLSH0c/PpgwHxq0Jv1HCFKMrzm0OuBCqeqhpXtEs1oOahzBWWBl0KhZZAyc5C6JZ
hwmtwLhGKk1AphX+VyzSJdOp1M1AIDO9BcwivtV6tIWMAVCIQRxoqdQP+Bi+EgZtueQLsgFdLNWH
tBzoK36d+cSQDWa1Jv0aflUwMwaqG1CayLq4yo1KdhGLAjqxEKRru+a5c8FSamCc25Xe5dOu9d5o
IaL4aO+CPAJ201rv5m6RVIAy3ak0ct1KWzvm1snubskXska9qv9pDvAdrSrcCj0ou9HPRQsfFzwY
GEjc0z1u05KFI63jOfX2/rPeuKLLiopgDczRvGZtazX6sos3bHRIts8F0oHbbgzk9AGQmOERN07t
9AGj5fUJHoXRbg8l2j6AwpyVzIqDLtuNnfSBujxQajCuFe4tT8pb3HujFtGBo3Wt9veg4Elv20e8
GQoN4wnGmRC1Sq7boHlM7aMUQPSusxGl6Jal/gG6YgB4I8KpYwgdATzHFgGWj3NDx6AONXNYjm7d
xwYfVGgooBL8bf81vo1rvWsHCgq8wzd6qGWf1NDKddPltVNAlD3Xng/OrZtzaD6XMbshxqsUynMw
F052bsDv+PQrdsN3izoRWVOpR7/KBjwZHMeFaWn6WNYbhsdIoJf7gO/Cm3vPYOtj67Wgu70NcSoY
Ha6tGlxMkJZAG5/ul31kvHzBqKR7YBanD5Q8jKDYQ68akZMDnj02yhRf7To157PJbwAVXBc0mtF1
gfEQHugIJoMzjyuPV/fVjaPiH96D950MF+gnnhBhppoNo94wzyz9ZzdhfEPOXfKuy+OwgGGkdU4t
2ESICO8pWdytxxtdenOL/i7+5/Z9te3yWwhP/6EHtEgwwFk9XnYCsQDPxsPbPFEog7TAbILjj40O
uqVPCWEXoEeiCUL+Brp/7lbHN3fulnC+rwGSRmaEQT8D1O5ik2bNqXtg0fftFrE5QDnt3UeltjRJ
cJdEcUMGqQU6bFIVyFEJuo/Y0NF7I+THXw3MHyLzoJwb6Q56LOYqxXBPBf1qXfDbHqGt6BmoReBJ
IeUuBv8mJreorOPRu2he4kG8xfsrPrQhzRTK0sYFH0DFYntmTUNfHIyDR84+xy13YnQLZ0BM7+AS
nUaVhcvH0AWf5QqQSo4NI2QIt+lsgqPBxueGHtPD2xmbwsNCYpm6obUffAAEgwGhD57vXeo4BaDD
ir400SZVz8Q70Glr1gNcuEAp1GwkDIr05xrfvVnZfN0cr48bpenJmn8QfQsf7zZDPy8NNbQoDjnn
zLyhNLxrxhefgYNk+N6XUkwEf4eDutTM+vIxO/Xqy/uzWS/5lUIrndTzFp6wAN4JIc7RHSCgU+xV
0Cy6Wmd44f4OKfPOPCrunDTfgH3wWhUgM7TPEcZ/VKDqdgmeCCXl2EqxC8F8MLi59a8agMil75s7
9zCjaYkaP/FJerFRW3nQZsP2AL23E5x8FLHtGqh2xBdwOi21Dq3EOTfT6T1ArsF9r4+r3OQDrcxY
XAcntq+9dW6eb39lbmLdf+eCevRZgJ+pbK7dPALkrXjubVsgPW9MkOToIwZxAiBUbdXAUWJyIATN
p+zu/V2PYVFCqM/J4RwPV+VD0AcJKRewWr/AEmA19RHAxbhjV0skTdEYu75yZIBncZ4f9446Sc0H
B3MeVECuYg8yh+xNX3x1YxsDuAg9k4oP8hxfAoEE1M4FgkOnHN171z/cTbCZ27NGXYITkhJlh55t
cYy2yJlBTiM554Ayej+8GPf040MGYClwvkwPp2KfqQcvEPslfkmDy7TKrrgwkEFu0mpKiGzDNJFE
SsUDCxAcWtSZN+f+I8w1EOns10cJcBWGJwqvAEIKyHujvgKhDf2qxXx27aNL84IOja280L9csTLm
T0y76Ls8+Q9Aql+TLu13VIFShC1r3j8hPfyyDW/+bVBcRzyT9nHvuqDcfkUVBFvDy7RS8MogGqCr
3JEVxys6ob5fWhkLSMmoIuec1wdrIvuUIlbZOqYNvi0ZzutlH7nQ134M76nq31A0PLrGxXoRZJzk
jVRCQu3gVmjfU8r+mPW0f+kZePcwfRBITO33AfnsJfJCQNIqhIiDUnu/OJVsziwdFVi2Jtz2W383
RTZoA8XsxqtMPuyypTEa45SHbzVZIiKDrB+LKvPwCtutdvpDHz/TH2TjuYVYza7YDktUoqFGo2Ek
oUiuBLq1mC6WVt+heL+8OrHuk/zmEtwG8SrBPW3ITed+5fwCg2I+vUxQJ0mnO/rdiFU7rOLM4nr0
YKGts/KD0MUbGI4KQRgg+qr1oNIzw2CE/cDA5Qma2dPDdXlvovz/fbkn2CqD1xudaROkXu5iGzXn
1oG3WOslgGKpiZCxZ+FFjin8sK+zvEwB+FiWb+NlsrSyVT1QVqU4hTwH2zlIBAghSHaRWoIM6lWX
l4tIp9uKW7j5bxo0dDlR/S6T6r38tElnvIsESLvkfrHwgdvnFVpM0Yd1RV1v/e3sV+/pM2fex7XJ
h7MC4QXrdwGjj0XToEiIDkbRwyVln6Itwha0ffpV/PumhEzsTsWpPDeNUf4FkAAJaRav9wTFmbGB
itfNqz895Gy+RWBJ1hklRICqja1/7KE2Dn/y/LYRSa8mbg4OSa8eoYNTJ9FuM5mqAItnW3YYAIFI
Gpn8aP91rl+HX0iLwkmCImZ64hiTImqHGx3d7p1TIJqsWQzSfaVVvznI6b8S+8xoBH5whHGjVeZO
NYYgJm7j80U0AwKucms/IINxvSgYgtcBd8HOsc9EtxZM+3JUXpUjXvrY7LtsHf0S6t/zTamNi+Sw
0HoO70hTh/Pu3gXWiy37vnsZ3eC6jYsnG6wiSz8jhOiJi1vsP5jQAOJmL+ST9wUrj4X2eE75JUh6
L/aIcD45emW42NNzAZu5+YxBXq5LeYlKd2LBPZ3P5ovD4t6LOVJwHez6yGmBd7iICniDRkMPhLuH
QxD5IlIAFemvJKAn6vZueUPsMSag3R7IUZMOg3CPDDC2KyAwrPqy8kZzI8KQAjFqINuEOGzElNdA
xVBwemzwFiohGUM0W/OTxFQ9HRc3ovy/pHkKSq1yq869Lnpv8JqI0/YeNNDeZn6QXJz4jFAKHSZq
iFvWzo9FDZ5rXFww+7YM1tgsMep38F13K+YK2MgExtrWPE4rCyKktMa0xqLyuKpOkoNzsJ6AwAic
yijjIossi6pX3SJ0AFdYA+SQuBwDENEDeLKPva3YVQgXoLzm63i5b5/Cy+K0QLonXcC4Gl4RpMlQ
Mq9xCVutFC3sl4PAGVIrz9QrTZiSaN+VcZCNDR9xdHqeOZjPJlomD6Snh9/GZbjnHLZ2zqxenRuW
CBe3caMsg11oI+k0qApgabELOIDa9D5hvzbWN7TIqFxg0Hn1KmCfUQ3Dc6nAfGCps2F5VmIwrm5C
5f9lJg/gSqcyzGT3TXml4BUN1PAb+4dXhqRJoEy0zG6Rw6DS2jIXgZphEH0e4Rg9j9JBOfwMMU5C
blaS1Gm3Glb/XifzM0r7786lf/xLhltYw4k5ftnbxrZ9bc9bhfDefXbhpA0OvaRnuOfRPILQVmQF
phONsWSEFzVu0unCiE6D86iIsQzy2+B7wArPzfoGlmCFwsKFL+fRrvVpXBun7m30XJxHL2Z0t+be
0Q04DmooTFIZbCERglEH0s1FF9WIdtpNkb79OrfRew9KCG4lhDUW9xESKov74jjYTj+N0yBfNI+D
4wBHCYSz54ghb9e8JeX4ZgkqaHjh72mQ68Qc4R6UIYAJogxWAf3QiLASjeLutWgawLm7WGPDe4Op
Ozh2S95lcemibbC5Y4J87Oaj/egYlmB5oX4G3ulj4+mzMlZJ0UR8JsUalEnysmOSSVTDKc9EcO3A
ltDngaaHWCe859Wdj3yV2jXsigqbZMS1THpQhgcXrmFtNQdtuqisHogifXj9i5PAGoJtmA9d3Six
YoPMzZpBcYB2xnG+XLzJzuiJ7vuJl/rIviPOcCsi/PAYzVt1gD4D7kDaRfrQmlJruf1H0pktqaps
UfSLjADpXwWkF/vuhVBLEbFBQUG//ozcJ869u6ltWYpJ5lpzzQYACZP/yBoScEzlQtbBgi6E8+Ce
WqPKPy+lQ8WrJTZx2F/3trrsXJe/8L0mWup5wFIdstkbzTnzxg1EOGrPSEm+legkWlQCGmVskfSZ
Q7ZiaXdwPemQLXTi/Ekh2oFkEMqEQY4RIky0WBmVxxYOJgUzY1LZ1vFx+6OzVjWc8MVjjdGBYFT/
kvIE+TFfsCnkeHLiAwwSlQ8gwnOzfFYqd9Wf3oovNaJPKhaFd9/znDwMk6T+vz1PYZRxAXoinDtX
B/+6PR5Axcfg+N8/Ec3Nn+HQtYOqRhLKWcftys/ouV10nvFQfgTfrWInRc3AyZwP+J7P3prm7A/H
bMxv2Qar+A9OEnhg8TKxZ3E6OrnO/mD2QketJR/KbVM4OPEM/FkD8HaR/zA6bnGIpRReHrJAjgA5
RQPRLt4LnA3qo7LqfDwjOWQvffcTEYGFEqDBc6dn01iiBv+tRKJ4sc3YvPcQybPegAfRMBO+BR2T
VPvVhVR1fqRg+hUTneAvxCzHJy6258GcVynv+YO8gtG0Je4kqY+3ozXiCYRY7bkgOTDMxr8VX+CY
54GZI68uM1QI72NNpuAXEnueKBH/jir9mdxndL7/txqiyBEmio+J0ABAG3mE76TlEXtkExPZb1IM
p7Y8Zz2pqJL2WtTM2oWxqsEMXhTP35FM+wwMP6LiXeo7icwdEcX9nCrQ/glO4XSNf5jN9Qfmz77d
aQFs/KSFAyXY5fA5otSn0FA4yCBYKsI7msPrsf2kb5yjLEejegIb/dB+nl0TPj2dArsKHSN+iaz8
kQJNp4sx7rAwR6V9IXQBgzvNFV0MhTbWylQZgB+XlXaBOeK9sGU8Oy/F1v9F9gA+yCmTW/QsJzj2
JtwY2Pfc3cIDgm6VKkTdPklYgEX/Hsi5cIm4YcZqjj644oH2wnqXRYv5gtWJQzOj8cJ7cl6grNh/
iFXDZJVEAtX5sNK5FXFWyCiXSIW0a8oLQm2h70qECXj8QVEd7PCFsZM2FgZPgpfISIpq42p3m+cr
elEqrN9MlmQVv5JOEJTtPrM6bkGJLn+g5oPu2NuoK/n4Imti2aA7/xLzwLGI/oHPb6PMFQDqKxWf
Q+VAtfBiYIDuFFRvKe0+427V7Lm1qhmOJRPSllNriocmNy8nH/Zx3Hzc+lTMMNemBMqHbBBYzSIB
uzgvIA229POQXeULyBupf3yLknGB3DtvF5czxtHc+5R2DgqaJnrKw37mS9zJRBUNVKwluIh/FTYh
/xQX5GetwGfAWti01Llhy1OAiX1//r2TGjIADbnvIY7jSsauz35OLXU9/ab3Fa/xOqNELyfP7SNs
ZsD+tpFo6IJ/Sd8vYm3a7bPNU3XeH5eNQ+V248Li18CMcvGcZOOKBm6S/XFnsovwK9sJ+5W4BR0z
4HViD8su0VGL8G/g7mwuPWoi9JFF+LlsjCrsad4Z9psZcwti90YdWLGpF5hP7aWv15LQuqV7+B7b
6W/+Hb3FPvA8KsWQV0HZ+H9vU24fW32ZnaxDNkEpl++rHnNCxfmsMrzEHbY0uRn0yOXZN/smxe+G
Gz1n311bBzp0DZ0O8vPpm4tQU6jv9c3t+DiyAepj1bnFnLwkopdRue0I+9IDbVRvntDH9dV1S4AH
pkgLVHX4KfXiMzVIf98b9/0q/AavaYc++QNl9Ozf5voBq4VQnz3WqOyj3vQHJB2R/zctF9eVGeeJ
OS688vja96bW1ByfZzrnjE/xaO4oy37z+x9GoX/0aEg6CGbvrXtIhswXkUOD81yZEwDoX/rsIaQE
c1wOfxtplC8lVuOYG7UYlSPgvVG77HhAGfG0n7kaftZ3ztCPj1AAK0x2mGs2QI6jn9D0UzKzO/RN
+4q46kUZKhrhe+3TsEiGQ1eCuSiOrxk0NgL5UEWlKCcE4VFg979/W0imDrtXUOOAdQk6AmtwT6vQ
38Q6Luvy6XVQDZv0N5wED9ydiUG6rgwYZltzbfbwqxh1GdsFa84YXIif3avI5Ql+BO3E4TEpyLjj
3bFzzgiftjhrDYpXnMWKcmju8YVn+wA+BHzE+oIVNGuO1p9OptEnfc3kfWYqHu0vGAusOYxfsB71
bv5ze0lZwACn4d1/HjFALjXbWOjxbY24aVQcDQxGTWGlKJE4uwcj/W5ffwqOnPqA4AAsZckIZV9W
F+cWk4VYBc9AVHd2nnj10KdCm3m2jhSeoQRdBpcjggTFcDuqjw2v8QrTCVybvQF+gkN6xOSuOvKG
R9Y0qosPA8s1fSQfD4YMwe3Y33DyXhzpiPnvEHNevKp7AtiMX7GAeHGsxqMpd7n1SKM7p5xeN/d5
pNzGGXyQhaqb+0Qk4Ce+xOOYQiBEhQQp53EyLIFUNDHjW5q13gGtBZ5CZFFVYzJ/RxkoAc7LQ4C3
wkfoSuP7XnIb9UMWihp+Ia0y2WdhAnkBME85QWvUETOifqJ2UWw5v5s9l5EbuDBsYeT82vyDHYA3
PgGZqe8l0cZ1LeyDM9m7fDyGCh+wTeNweaQmkI/OoGYh5KImNIMpd1KMRNgHmw9Tg/8svA4dcB3M
F9qBRHL5hqs4JnAuI1ImUQb3r3hq3qI+wVSVDQqTRew58CjozduJMVMO7xMZq0Qq1MvbEhGvd0le
yRWfgUtgpJgreGS8jL9+L6bv3fKkECqNwzm4xL91P9FJe7F8Rhpstl4Om0XmuGZeBN94261btqn3
jiP5Oi93ylAgeNx3Y+RfFxzXehsM+EC02hNSnXrXW+dTgNzoMRFSuqdD5DHI5Utx7mPiGQOQRZT2
BSjUpt2x38UysKI1yCbNGvOQ/pXNULgmmYAnt6hPvnM5bXe3qbG+j8vfYF1SYuxYsOJD2t4mz6Sb
yTFrWBG8kOrvsb1CBMxpB+ljfZTYtihhfGh3Id7Tn1kZqgG2zDOsbqlGaLifcM2LAZZd4hc2zFAH
Gf3u0MZENR91WEnOdShGKAazo9JvSHcvbDLFTv3FbQpFAMykXYJvAYn2Drw3LoF+skT5UqNAO1hr
VIOEOZPPjXFrCBAfgYz/sc5agamx5JmcWUINKdRq1FG4GDP8JMHU4xSeEepLUwNZ0fxHRqldhjRM
7FoxMHUSznYI3QAE4ut4OZWv4Zs5E8pnHsNAmQnj043gc8opk1m4omK2+HLOsXBl49/lmQqH6GoD
ikyqwvtOi5U00hfgJNMO8xjUEjyvIMHc/ymne7gsG3OD/HE9gd8bP/zfWA668W9ch3X4m0mTJzqL
bASD9vgkAZyaDn2Fwf0mOh4SpXZ1KI0eq/7Uis8kFT2i80JUQtfwitrqi4SVeQ1suSdzJMGQIFMR
GPlBVofgBBcjIRrIfUxE8Q1s3S+HZzUuIm2l+PVRjopJm4j6FkeykADreRNcMTTv4juyO5V4yDui
Ye6ytIP4r2CgLadyeoklz0x4VZMrQ2guOC6D5zjHFYt4kF5Uh304BynXxH36b/5rfXLY4cZk7t37
t5u3Pvsh3hByUEPbVlDKowsXom0PiQmYlGBk/IQge1X7FrkKEjZE+VAZG3wUgrpFYMiQURq35MMX
6ezdUNBBsV4UanXTpTvzJhAIE3yaoRe+fdx3uEmZ7gXY4v8TqqC4GsK7gfSSMzrGTATFB8mOXNgz
6U549cHGEd4cPwbjYjItJjs13E6qGlvnjZ3gEsOBfvBJC65Lw+f09p72zbumzMgcOpbwkv4IT78z
jhL2cUokIxeVo1+EqAgykjDVrzZYcm9/fpCH7JNlokz7MEBy19jfU2lxm2DPEDVpF9HFpN8j99XP
HHAOnTFgxgdbDOyw/l7oiKv5Wxleh9+jvBL8jQsvol4oSLDr5O40SKFylIZC7YFT06a/+LAAxJwe
xQGC1Wp4d6yVFl+GzFImZDbHSJ8mSMXYGuShkDqCSrtEy8AVEZnyT2BZMl9xueI9EN0N2PSLaP7u
6fsozKkRQA5vyMw0v94iy0JyxlmAPBJXUMaDqM0cFtugQLrYjJvxGQlIuu/mZOZ0fjIXu4V5ouSZ
cd0Gmq/RgJwum+YPoDxBZI1smrtfP0nLbT9hgD39BLIvR9W+niAUf075Rwq9/3FTxVGX183dafmV
Pau3p2x9kmqFatJtj9Smz0k5Acmmt0vp/uQ90wsa1lmz4rDNt2oAUBxcoyw2KTk2FNw0y3gD0z+W
ISOp24K4cfzEULk7xUI04dBA8TMmQJzNsxNDVBpTtLK02JQfOWEsthh/porPRcEZhwhXtJugb0hJ
GL3QOcylTZk0qxsfPrg77TEY3CYPyV5xbm7jgxwUE2v0ia6OiimHPr4PGevbWOenyuqdmBsZJWk1
NFa8PqJ9m5m5/I6k5L1g6c40YqiXjK8grKghdpBCts9xQDXAqWKyiSvOa6yeqrk1ZJkGt/AK/zyi
Z1d4Hc34TtZ96WbjR1JGHcKLikeUk4bJRO4DjI+VWPPb7XmDTh6PY+gBBb0gYwf3DsE/uI1Ag9nn
VbwZBmCtHAHN23M6tpKXoErK4fkVaLoPFQDnCXZdQbsgPpFbT2gj1jkwOZRklleDT09VBwBjLbbp
vbhB6rJuDuVSmwPYyn8YFxb4IZP2uftZojJCjlGfrpD7G4DtmsxZ4aeImp55Fn1fuSQhDu4UzorZ
rmtBfVDWXMLr9o59I6Ux0DvFBdWH1x815D8CV5C8jIc9PQaGVXwMwkO8QIFKP/txb4S2JcXqEvOa
qDlCY82wB9d5ktJsEbpDQJHTn5mzO2MjTCUYPw+Kv8fcXDcj9YO944AYMjCwZtQGL0E95hZt5sKC
U3d/4AGgBNkAjXYFaKYAwLrVOtJy4l3MUT7rYStF7pJ7G3e7C5+4e4NytO682+y10KNmqu/VvaEO
rhOG9pNyDd4G2I7fn4rSAjevPzBFk4NkgFuvcSRd7kxHx74CwJUP6LeR4DjKJ9BouMjF9N/4jNY2
CccyQC7S02PNFOD4mliATeyuWGTAOUBeyw94/PUYZWQCxyz+8Ad+kRx4A4/MBpuvo4PDMmCCnEWV
D0iDaz8RXpr3wCm2cjW4iJnDi+kDNlNBL9R9lom2vTuqES/0dui2t1k1uS9wsLrSOiCvZkzMHX6h
KrQVMgUXFnD5USHDaaJCNQAuVQdvpOy0tzBA4QlqQxakRO4QViY3gcGAqVhvW+47710fQKDn1j23
+ogc1XZ32SiHYmkuylNV44zsSIaNGIv2RvJeDqRJKHV4yF3c7D3EQJhqE8YKYmoUycamj91rwYiZ
weC/QR4cm9VjSxgI23c9Kamvb1PyvWjLyOShvAGRUYFWWsehJv+9xUAm48h9rBjpNTwYiHbbk4Ys
RSu+qnjNuY/KLRT/K7sKagyDA/f3GJaZY6HPkO1+5dYMnR8OjpOoVlWMS4Ib8kka+RXZYPLL/R80
wd04sxwu/rl0e3Cp8FxGUsin8BP5zYj/OyxSNZzZuX3dDhNIVgRyaZZB5RSQArYsHDxLYmlEaCHI
Mrg6m/zZUX92M2asVnOYMsqEAc2WxOxkCNZIFvQFu+2KLAA6o9ULOvYmm55zu7//gREQ0jxQV6xb
UqF6DnHfZrNqDLtvDpRdeXj+GTvr2Abvv2xdcfE+9oe2BZ01xME/t1o+BOaunQTu30yufovVHJPR
x2CTpcUcWH2oTZ60hZv+ugiATQC0rYlJPpPI/sJeevoIXn6BDVLm91P1cN6xjO126L5sfVgH5NYA
hVbhiNSeoRaiw8b42+tOZ2Enp3i6I0/OS4PXmhJzfSrG6rq//p1qNocDOvSpGHSw8ptjl5SzR9p5
whII7z4Mlgk4C7hZw43h/VzDa1wrwXod66WD9yHgqBP4Z28Kwqxv9A1uK7P7zBDOsqEVEdcev+H3
VOPPzIokqnAggV0TlCDnhHmSqDmQEsZ7FgnHzvkZ9PZKdFnfN7iGCOoCyXPtjk+KHDw6yYJAbqDc
o8oOh5EItzkFD30CSjUO28NXHnzHzV6if90X3m/SsKwXYhiAL0eQj7+ELoIzYKaNRSWN7/aC3JT9
qoL9zHz/NSzoj3ZvrNdPD/S4eHF+h0/KL/gw1PBsSdagdTYkAowNT2KaStCKCUjHuHb4JlPyY+NX
+BTNgpA+53wWcJJ5RohaL6b7hK6SKDB4xtWSv/N6MSGsdh23E6ksg5xxDor8TT3ulhWzI9cI+XaW
i/alzxkSQVvYP6hA4ctbMKD4DnA9VMiK0t1mJA0Xn2qkn11+eLeU1MamODuMH2OZyL8m7Ct2qSyb
peYBMJ/4qawqjQE/nv1IQ5qltL4v37TNoDphNmPgIp9tYezJ+QiPcCulyqR1DOJSv0MF2Tw+AF49
lEPLlqMsyAJSCRI9bkI1bcLrSZ7iyRL+RsaCOHJbSbgBwoxVfVn+vHqTgwFGVZTHyrafvskTHUgb
RiA5T1DhzkKSQW/3iR6LV6T/9Tf3CFNZeDqXfbHINhfStMR8MWnH19Wd/5RRf95N6813rI2ueyXJ
YwmVjRoQKbGoCQvtbaXDN83jKiriJ0MUj1fi46EUySOy6kfK9BUFr6i/qdyn0w8wlZn8QjNlRCcN
Wdy8oxe3kTH5hB8bnQ3LPfPH3EmB5uXxKyJKPaidjod0tnDgJv0AN1ILd1VoUjZpo0nlNSOg9XG5
sug6KqIJYZtwU1UJlKyRsCkYLPBEpMIfMG11Zi+bv/kT9OF+1PrQIwhwfMEUR0dagF4TxQ3vcSed
vssWLy5ylVkZ/3gckZbmp2yHWWgE9Hbb3/b69InpeT4zR0pwjt9YoJPzR8+B/8qu/ZLLOcDXolzy
uzYTMMReeKRLk35INHL8xVl9aRAOi143vMZa2p9oM+FD70eOaeN+ZznEFqFbFiIZDmJ48hPkAZbz
NxEKAi2AYowgDBIiX5vwqChzJ84bl0ILyc3/8Qhwjs/JhOQ1yMnG8E1zZDnR3+QPD/yjTsX7D0Pj
xAVPA2m524RD3Dh58VwBGBh/0SDwN8ZjjK7+LOi5//522z/BZwGKsQ4XgvyfHHGHE63EsWCBmif6
6u0LzQ0mgMBTuHojgJBIOSHQsdeCPQ50mY4NQxGIkba14axRqMFwCROB24P235OT9wdiZrSDFoYq
pwuTLZPia4DDx7HH5Aj2AoMzShY2LITrmIHR1DHNYpUwpgUBk8gPIh/HfpDfBSRVwvNxOGQuTHDF
DPqWykVoNMOvhAVFRIR2GTAfZlar1sEbypbp4FqNSLDvPBvXBFYzRa6HZvfjC00HqRaYfOMLxKAF
pLQJn+ATYos/X8NXNZYIClePUhf1sVZbm02or+vvjG2rJ/mWh/P2OWHM2se/GEzQ7ULyTcAblpPr
rsYUfGCRbO9yPhmI3El57IAsiF8psf0xDvqV7G3Igg6/vkwAeDjrDItdTFTJH/MIY1ViS/awCemM
tRKyeZ5hOcIPA6K38QbuXVatsFbSBwc2SkbPO8xQ1eHFpyC8037Bpnra79y7vGPeJbEf4M0kc1DC
7S5MuWzzUL33OeB47ZMOhAiOiXdlskNmePnL54m2U4dKPm/y+dnvPDJt8ILqJbe/jxzkhXODCfed
vU4yacQYKTLAguMl+X1KLbLBUQVemMVAzBTlYVBj+P3w3k1g/NyzZGMmTN579xxfTQzvVmU90bUj
KSgvcqR/tuaR6sVoP8VSBYchg93yC8CguWTPv3E85zyVMSnzm5/LEYMlH1Uz+da4bvQJ/WViT27H
j0r9cO+5BeM6sUXhT/4gQ+CEM4rdwJ64uV8rfB5K+35ZN+hHWq++TnWk/pDk8Fb7inOEA/8PJ93i
r/gzei4uu5Qk17tDuteFPYPtTRhUU9J4INkashnq2iS/g0i5es/+bTlrCBXNCCMsCGhk8VMeMyTH
5oM8r2zf6bYwRq1nXRK2s370TFVYCUYetGbyWtRMPpnl4m0C+yqmUIanDc+BZSuyJyEU5H9t+qLg
WnB2/pbXr3Pb8F4hCLx2cvJJenMmaQzyHpSZqINMMRSgX8RQCJ7N++oTgsbg0oQSeR9Qz0Hha/5k
1b49vIdlt+TVIIPPPP3qW+qydRlDQCyjyaesJsKK4eWXZu5s95mAogFnbtEwZXeNPrNMR4fWYTo0
jjf4FEtQP4hyNYRd1HM3YSJmTugE8dxbVkR68WoYYBDXCKFKJaumcXmEcRXGVno2Az+ktC+xJc5o
ZQYvygEMS78Dvvj7rm7k3ZQxP6VPkQ+QdvXLaR949u2p/xDuhqJLsW/EJbxJunU0BoOcIA1ZBjYv
iSaBwF6+G6e3S9/RIB4CAlWjT84GEdzxSA3BfXvhpxcW5Pj8+54qTkxPPzHNaZ5zJqnwvHp4p1qe
pQrOl2z4UBvfEOkRs+Jz+cNpwkAn7vLCoXbR93056cyACOMXBVh+P93uHgzv12ANAa4BkxfzF1/9
+folIKLvpg0fsnc9O7TZPBkMSW53GTkE0KkO7f7cCbKXloUyYQPAXIgpuJAmKSh4yLhQSX8v7A/I
DnR+tQu9kTfBmJTUxR4jWcO5nx0TZuV1CJGv1iPSBzALZETMGKSTncywsRCDnEba8geIlZoLc82b
1xj7jEa6Jj7peT92l21bM+SEw2fSCD1ps7LqUAunI5JyjZFaj4vMIaHFpAZ6pBxUDZfq8Aa/rWzG
0r/ZTQyxuKKYxe1U93b8eZ0avOhPsRbCNuB4QTxv8FE55t0tLLuG4Mi6UuYNm89zLn23EqQu/b0j
405mcGGN8FBY4KZsy7tPwpHG+Iri7CMImnevmdQnRugf6HeY5UlQVJiUMQfqZOjQWemSU0dsKpRS
iMA3Jk3nP0B/fmTHx8PQjnuIBfXDXtAhIIHJOyRUCgqSDogfninMBCwqCvK/o/PWAhwZdJRGS/h0
aTfGxgEqnRaXk8tBwrP0uYUv/yPhdHkfv/7oUHlFvEwl7f31VxbDJOe2KlKha1VSBojA6J+15Suk
tfQZGFrpA4pXjikdVnSMY4Y3F63kvtp/VvLwklwWl0W9z2dWDEi5KEcA7uPLogTWRUszvaSftD6p
Jy6JtNA3DIMrRvr7ClSESyHG5YR7FZPHkTlwezSGEhBVtc+3DJO0KdWlUblZnKV1mkVsidVICfMY
DktvJwXWpFtaIb8nmB5NrKRlLIsNE3T/zWUlJqUYD7L7tWLQVB9J7kTPqTg90gBK+33sMxZjHHjs
E2p/dzEdJ8Wcni73SpcBdytSPzNc2QDStlB4ngczVbmAM2lYJCbObmPMDrE+PO8+yM63unOPoA31
Kg9FDePofCKGYXBhSCI5QhO5D+sp0z/sXGJ2D24kcXMNWZJCSaFvPj5rGDUV7bbzv7AOrM094qmL
HxXEjseEASTPyNAM6g0gE+jh+QDT+HoAJ5SBMogcPeOFhZ5DSNLOQ7jxXunpQePz/+gDg0VEM3f+
JyKh04Usf8vZkQdWae97A9YGBL+bawA3QitJLkITYe4g+V42Baj9+jkybrZ0LMN/Yti+24Gq0SsE
l3nuX8bfpNxCaIAlwNgwNufV6gOuKEfKSjq+wKcfeH3mE+HMS3rntecYGOlDYi7gS/pIPN4cNxzQ
fuezQhspLgD6ayLoGUF5RJ0wxSFzQ6pxmnPhqMC/bmKF/SWfZGwxDL6o/wnIcbuZtVeI5qUf15yr
TJQs0RiBimN/z25mr/S7FUIPrjIqycIBtuRbMSeHZ/UHy1j+R5WBL36tHSapoM24sumDbv7mtt10
sx69Fqd07kGVRsvEkXapnZsyqTnT7gz7oId+O6f/fgHEhB3AnEmk1huKd8eQoCQaoj/IWbxtpBXu
q5j2eIQGZ7/7rqQW389d+YgqGObUbS0cw54GOoJFJZSZB7VPZe5LyPHfJ2Or3opDwnpcnHXOl0he
7Sknxsnsl7WEkhintjesyh+A5JdgY63fwQAEv4SZKffj13f4AyfXKR8AswwrbbTDO08uMN+x2qRn
RXwllasfbHOcX5h5AX8jA7nhrTX8ctRKQV+PGGGyj9+b0CqHaBAUhdqMgftH8OcEKtqLqgP2DGjz
Hss2qiHETd9pS5SUTMtSr570R3WoYb/FuALmF9iEdMSwYl9TkUCW3WjDywzYm3HeSUwOlxj2HKs1
zdDzBGeeITDFAKyGckc9tnzvoHtww/H+rjNpp+7Y3QHEoO1/NvxonrOH/guUL2W4w/7PuciZXu/u
c3gU7IPrN0omiBPQnZ5TKYEeXCyvc5hoK31uTD9EwIJp8qakqZz2BdnR5wd8v25z0P5+G8gGuN5H
PYRbyoFh5AExGW8heO9FT0P7soJapP31YVbwT9rsNu2trTXKGaabgoa7zRO4e8o9lGF3aCSdTQq2
KogPHxfCGNQa42WLfTG3qw2II0CLodjkkh5gXmVbtBVc8XolXF7eIUIIaL/ZUAaHJ++xHQMa9BYV
JLRXqh4RVNwqW4nPf9YB7HBp/T0aBpm/+LZgrvFdIIqSwJDHUirNnu2gq20Y7+zMGjYZR8RRDXOl
z59EQhTt15SKDOI6mbbm3UPlAp2ekorjHkoU2pAGK4+tvHmvRJN3cZrNa10u4YQoabED2eefzYU6
aja34TfA+c3vjYmriWklEqIzJ0aqbCB4cc1oj+H36wlBrmQWcRvEVYBTKu7b1oxnSqhMqqEeZz6E
NQS2ZD5OmTj8sXtv2L+1pwcqkTJPQnEnMVLt8/TXBV03R90lIW46uMYtmdhnQWieUbYlmtsbVbEQ
xoi4SVbVR0zPkKIN4Jh8Uf1r43b1XtGsspRJU3+m+HYHYi6mhlihCL0VGMYZadhr9luxk3rXIbYt
C2OaH3tT2IDJM/mt5PhCrvZl2CGtfE9QsywNlgR6r3GZ9MXo1SuTyi+CC8ykMnweoU15DIMZveZs
nQMtvQQ/32DcBovDfXv6WI8Lj1s0gP5BptrVezOXL6ZafB/fOFfLibzCVCJ+RLBwMfPsjVhjObGb
HBgMnJS9Ft92VEk448ppTqKIJqw+DHQl4o294vZELRCVR6ZX1vpFb0dJdyXu1yP96NEPYV2IDeEA
n4APLwe+WrJLs3dQT5tTaXWC9b8xNuVMG+esuE2+h/lAZw/LJaMpmGbTfqJOcNMevwEx2pC99ByL
gW+7yofqSPde4JM5zF6SRIJHKLJ9MYf1RHpcuz8vWCY9/+n2AShyG1dtuEaEiXK+hpAFEVyZYTNG
l8ZbjR4E4WR+4VV+NpdX+pjiojjqm8da2fJHbftimgRWVYFVnVeYPHuvvQEfThpnEK/UDQzV3vSR
SMw4yWiPOga56vIZyj6ue+iG73PtIJ2YUnuIAk/0OBcxBvNrXtDTe40/aRYoU3mizqHhfjffjTS+
7oCIT9KhPUgbKfC6aeV/PwErF1ZtNeNTSchcnXHZ80mxtVby6ow49mWfNbvjDMFrNx+Cyb7G1Krt
3XuAXXFwchVbPxsBjEhT57bMJtQX7ekS66M6sjbaX7lkEg/eCTlzzem9vJ2opp9LbVbu3iD7KeMn
KG9PeB/SomLGD5M6NKJcXO3onmAFNnqjBa0XFEFoiuoF003peP3r474LcYgPDtmEJ7maf0sMqOb5
QnATU7pFCcxnRqnerh84G7GLM3CzZsJbv/UU/4xzbsFgwwyEl7Sx+GCHeHquM2pRGAWgPQyKdkiU
YHAwv5uRb/AvIvkL6bL9xy3kbaL81Jgcc++e7YyDk5KKtusghMxq+DyxZTJo4+wRrBJ18j5BmWAe
4Wlwxr9L4wBJbVTBG6/23E+B4WWHYnzfvXblHDvPpLeF7X7dUfgBNK+Vk7HtplLj5Edz89lTnHWr
B/NUGT71efiJOnwU+ODEX9lGq1SJW9RJ5oZTyrKJ4F2ZFKXUQo2tlk6luLnuXA8PwkbPYwUFkYRV
tvNDGQSFGL/ZB2PUvrT9EWOkhLLlqRIxOSPyyp4KUeB2izX4bXaug/MrMQ2nAvrGqfvmXhESbavD
ncMYSxBNzMLAxdRpwwrjcKFbYU4NWsVQKtRDNMBc0lNPJrjv5pvec3rbWsP3gkqz8HN4b/e0Sc8z
TL0HNdcMFIZhM6EQkAnOqexTpjqIf1GzUKYiLIlA4c6hNEAVzKgxn92FJ9OGnHTHIJm0cZ4uIBSp
nhWzSykU/tRPN1uIGEEaILJZBFuCiSba/Ou4G97RPwu+CjqRgPX6iJh4OEj+xUvHFNHFFBvaxSu4
QtsQnJZuqKypSvHGgvHv9V3c4Odi7Pzmz3dqP+yZnUpUr6NvKAdZgnfWSVCYqoAce69Fhyfzk3BY
gifDUMm/TYVQvw8t4nzABMO1iLC4wGZFpomrM+UyFcUFzswTObppi4wREk/Hl7mFZ34kDNaEuL8J
MlRimUeUIf6HJVva3Xml1tDaF+wnZXI0g5ttuI2A7VHl838H1MMG2fSsoQbbW9AiMK2PnskDQ7Hf
6oczL9HcESppsgufSTG5p5fhm5V2dfbLSe6cByU+xJZzmwFgeZVHdK5/S79RMewF6r5KLqRECas7
5JIYFshYZ0mrL2qaN9RIZrfCc1UaLBgnYu/i/qGTQjvfEP5A9U3HIN4Fzg44iGDUIjwAIH5A/+DN
0Lvc8BBlMCNcA4askOHxEzXRPeLC+WtBj5H4TCB2+hj+4hIg3DTOQ0aGPFqY8s9phPlWMCLv7LS0
WhY+ahm0xZJTusfBp0V8Gq8Yr6vk4Vq0UQA2DoxYfqaJ3NjCtgENFa8GRa6Lcp6RK75tvAF6KX4W
WJU938pDnClE5/Pk3QuLPmGbIDgPfPh0QTkU7hdOAvfEnGIKAGGNU3qJMJuTyHlMqxQKCN0Y9/lv
fp199iUWHFP6W2Pa7N8eqgRJiKC6/RfGXrus3iHEe6patjJl/kv7UyrFcn+PyZVfyRCtV1wCoipf
Y5p8DlgdtpIRG/FjL22BQEgIK08wGPTtjVEV0kkkFHAGrsRxC03Cpl48ju8F/IzS+wFbg+ix0WUI
lx+TMuovUf5KOwKZqP3Qn/vc88bstylXHeJJY4XK5lhsoVlrewpyiNxizLzV4oabBpwClTze5uPa
a8YGzA1QCkh4BgrDPwk8AdsDQIAaqrFQYTY0Wyy7CPbYhH22HxLr+KPHywdPgKwDJDrezOfAl3gf
/I+vskGB280ZTn85zCPO/Gm94vekR0ral7r7HMgbdarNeuljckvoyM2xtW3CagV4kG85l9ly+Oon
Ko6/CK4ufM7x3ZcnZnolirpZPMbNssOZ86QegAdMWDiN3YfCx7rRGZoLNo5+8coKNTDoo81RgjLl
6vA+vsduVvCxf7Bw6Icdu4LQGMmMwC4zc/PjA55ICTBg361m0KYoGPHOBXLXhdjtFRmja9qOaDWG
9Z19rI+Nf39JRntwn7931p6rTMf7I4XqEu9pdYzhd1eMil01eyzO6WXNfb2R+p7w/ttLR4alZfwp
4+K1pLpAqtHkHnDivXHpV8nkRGouU7XkQxq8tymkIjkxvDbfbfRpYfXTJ+ZcgBJyF2X8aw5jWPKZ
31IsMeQ9/9OUQGmgo+4bDugTJoOAobTbnNXYCHwwuoKmJiApt7osWDj0Yui3RLWrhzcGC91QLYJn
CYrrgrIBnwHjYv5QkeknfigvkdVPrYjMFEP2LGeQdwuguqyuAUXwv5QGZSaNyrTyrEA/IJJLbrvH
ju/AMmQJaJWFBNHO72N1eZ/9mFzf2K/JuIBKDUNNTmnWXGTO4S+Ajzo12DKvyNFx9wylRGFA43Yr
UkyHFexMssxg5P42qocFqiBFUPr4edhBfFdBQX7BdW6s4cUuL2NAxnoHK1iBztjBmNUTPuWgmpNp
ysfG9oNw3nueeCWUPx/OeQ2SGU4l7nNSMBxBctyDeQglNEDuT04sXOaEsTqSfxMzATmmJ5ig5poD
JyK/VV0Gl2Np/PG11SvV4vcIG4704xlE9Zreew8BOdbi9qhFALP+O2GhIPeIsglUjGoM4t5bIyLC
LAFFx+tUMipCDA0SJVI/u4m+QRFyTc0AzwyorNrhay6k87QgAhEBe+Pef64GbonKPGW6TYY84cYd
3vM4r+a3oVn7/5F0XluKclsUfiLGEASVWzKImOMNw0gyIAbAp+9vV5+/TnV3lRFh77XmmkHjen7b
5GLSIurNTO9v1Q/yIrNt3G42Bt0bVavXolzVW87/2MK7AbLbAKtm8wePBgFvW0+rMtDasMHHoU/3
EfYCfJ99OZKniSD5mmVrYNlBwahQKHTtXPHe90BTfF3x5PdEVeZXILQcnV58KLaoE1PYXypNcLJv
hTxd9ITWfdlgtz+j/WzQi0YdcMAl5AMmLf0+WZiCJXJHr/51SuZlMTGoZhcGLaBz4m4rpsNYojOc
H73Iw0Swc0mZMBiDIzpI5g+xGPb9SJOFxbF4vE1NNfjqHLqLfNoPqtVt8bB+Z4gaX/iLBNfATPqb
Xb6g/sGswR9w87igt8YCg7GTQGbAV5B+g1AQmQvkyxUHk7qz762qE+u5si9YSrhaIYVnw8Kr+TS3
CUAA7xXMlwFLRATznoExCZEg6NpCl43ikupGtr4fs3WxRhmC/dkFAHzAyvi1Eo7w8sY6f8AilnlV
8TG/GE7umKZFRDLw8bWbgdc99w7MRj/rGgEVTK0DAqyCAM7XvLuszmAbzbaddueJ+DnvCs2FfvoC
6kjIrt4OhjVrBKdIZPcVr3KKvjI9vGPMYMx7X6AaT+jS0CxCMJgH1arIBjZvX5NIAPSh9JOz78to
/c9k4DGITcbqiEe1np46lYYtgUnq9Aa7UcVElvQX4PEEwq1ka5UnD5akY0ICFET3kDlyDo8yuLVO
Dp7EetNu+q9DjS0b12Li6u5gzIgzwa2FaRc9xzu8MbOlf1Bn+V4dS1M8P/t2NcygNQC3fegeW0tE
qc7ajx2j8Ycc4sLoKCSn1gONwjmUI70Cj7Vzut2IcFtO1i6+NN3r5nuQtZGGfG2XynRNyplY0I+h
cPbwGmUgFn2dbwbQMqyb99m9Zr/wyRKUbvMTsOUnGpWnJpQ2bYTBAH0xlyIJQUV09bvoBzCdvnQ3
pT+6Ier7C/RmvaTcFPUxXO+pfNTHsYuFJ3TM/8TbGmlLNb6TRqc5hQ1Ln8xwoqT9t8PGczNB6V8Q
5aD5At9y8R6QdSEZKWzE3LyrHlN9DaMD84HveOK3NGHHz0xd1m5v33saMEaV5ZMHe5sPYrBIucko
BuvdPSFZOgJYLrfsCNsuH/cK2iBvmZSFCdZGGIW4Fc3vdwzQxKjixHCQUCdIVzDFGW17wniZSyGH
Url9TslHEV2xy1gFZIkpGTeXaDLBzODxcym/Ta4S6Wm3qcdrzHbJlBEFngCTzzkds8PfdgwHaCHB
v2BJi790jIJTyCi9+4EZwsuRlvo07nswhCRG7BTuBC1fOFdqXG/25UzdSNOBA6uzFAEbUuG1qJmh
1YClavZNsbpB2XPU8EFlad/tB3J7QtSogG/BC/iJUrLw4QGpUAJJnTVfgE/YgDB13NSY4OJGBYVM
nqSUT6d4+KEg3iJ82agDQwP3L6yXxLyVJusNAa2knFjKS7IZYDAkMABLC9qbtuzaSthj2LNvEZVi
Ann67lsn8dU5JdT+dlLD+CASN0EfkUdstFXP4wpHTY9GfXkb/5aDYUvA6nf3W75Oz8lrXrpV1AXn
8ZvoNwIOJrABPy27tsDqg3ckBVWQDlm5vWakT3L3hpq7y0+qoJyWLhP04LnoOcXxM5aX7aLYSi7B
qhFC/BACWNd8hZ2NIqFWF3oraSWZ7Ynlgl2u2g8icEHWGPwedCGHque3xX3vZ+0cCT8VM8JMzNLN
gpQyPqxlB+0c7lwj2r6IgS4nEJQcFEkdKOGcfnOQlmbgcFonkAeXP/9+aqic4DhsrpsuRQvEJ2hz
E+h1k3pJrUeJ+Vp2RphBOSlygszDr2tWDuXpddhOmtlvKq1+M20ES609Up9eiLAlqJVMKXBHyVK8
gfN1e8N6/o6qoJuapCHbzT6hCUA4AGjK/KQVxFeFSQNDbmatI3XMlgXh4b76XhLNxqn4+nIyDjOn
+gxaCJQSFsyWi6M0aqbxuCPRQnB/2BD7NyTKvSC4wdgVI2dxO9gLZNtwMsRwVkLmaQPCx5jDgIRR
SlOdG+myty6nECnKHRP/q0h6zjZtBpoiuAgRpAAAkPvP7HS5Ct4zbvOFobkkGZphEQ+N6o3xOd04
HS8UAaA+RD6ATbAHdv0e0y4TxkYu+yVqjJdTyiOmHU+fiOmvZPOyqc9zyCzNKp6XtsIWd/rOGog3
wEU8LGN+XJr/GJnynvfVKgYEwBKEgeA5NsAWnl5tUWZUIgp83J/8JMMiYhHBH+xTndhh1mTGerhQ
4KDPojv9TJLty9cmr2F9UNfJsT5197fJbTHw7ssbqgnoRqwBQz23VFSd6HJ3TACp8Vlc4DIMuyCp
m3jd41TP4aqSilWy0BsvgHFkQMMlVJls8SjHTeGpG/kn/nyGUmxnsFuO78u3bykbyLThANSFSQie
ALDzWGYoMZr/xgutjVcbp6W1pgSBqPO2CSbCIaEx6RxYMH5mY34sOagdzf1QpgDQ798POId6bLvC
LH/dM9yQAOXeWBjn38L1+uOs3Y/TmG9uvA1vfrh2uR1kDR6ydjI/5Ldf87gW974aR/EYfB17xgRm
tNEEgtSqjiub92mJxxRPusUDyeCd+AP+iQ0ERExhoR1uewZ1AH+TefCSjOZttNXMqDKCJWGuEaEo
Pzt4m/vlwJlzhhpzAlNoH52M4BXvkhrTOT/2MHcuADPmBeS93FhCzIvmqrdUjOX+G/1FskTBPgoI
BKjMYJkbwX4ZESqw5Wn4B18BNxU32ds2geoxz84fEc9PLkvXJOs4gj7hRNvE3EdbdhYO9fpr//17
aS4x/+Z2f14TIohgu+eOwgGcBxDh0uJgu8Iif7td7vf0In/v48KrJkFjepljqy7c9qeSP79MvROx
td7HwMUbkt3lItyrL0A1CVEwItryagaXu8sPgpZ7IGYXQMz/QyMMP0UQMuNyq4SMaBMjM+decBO9
/0EDHDDuhpN4yqMuQRbNiLAcxiwctcD8O1A3ZzkveUvLAAIM2QQdrM2D6MJBmhMtQIYCbw2fJHPf
tbepR1D28ulDPLMD3vR263J6m0CGvGuOSEvKdrDtmnuqG5PD3cK3DGNDdyPFISagsbcDg9/VVrTl
fBgYbvT9O3h8Tst5wIZr8lHyToLSVD2emU+PJxZvpYeJPRswYU3kbT98HKtU76nYeSEuQ8WTLqx2
6c+ASVe29i/zb3BGML/puOnT7co2ovd75rxgZbOZg0xBR1b9HuoTHDQ3sHlZOlkMu4gc6W5QYlcw
ha0M0wGu+G2Mg4KMbt5OaFfeoiJV8ae7BilUZ+6KNKMX/WCNdicPbZzCD/zAzLIzxSR0vRL+k16d
O/3azmqxA1eFBZ25RzA3nPrDYPYDXIAAjC4WrA/mF/Y3CFDwhGGdvDbWh4ZeEaTBAooSc15ku+no
CwkNCYZ5jb6Xt/1IbOpquLlPqzcG7eYf2Y5h/4JKlzLkACEABOPhgsUFuFaMab6lzWcvDObkBdqn
oOxa+lDjM6SNY8j2MO8dRiVIzZiZk8MxEMon3DfQ6OdOQeqTgEOEHOnW/HdgnPxksy1WP80tpFXG
G8WqnQqEHZphK44jHfEY7KmNbH8kj5SunopGXPgcNF8nxcd2qOGwtP9E+ZZGR+gnhOoQMXo260Gu
EiIc4XYP+on7FSojEDeqOgb1cNR9MOjSI6MsQcepWP2Xjw/VfeA9pehF2pAw5mvxfLwoe1hccJ2u
CzLtvma8AsqDidA/aJS1S0q+Zg1MxljoMb07BXadLZlmqdOHzOpJdB66Ef6mNCh3vN1xakUrCDg5
xyZpjnIOijtQP8aay4oljSBLfAGZIbCBp0gcggasEeYYWiWe+wgPCrrUf1uo9vLz40tnqTK2xkaC
Qej/Zg9SERSENy0Aj7eScB+Bt9LFGiG3Pk/rR835DsL+bfiSnR5fjIUfloLVLkgYDJV+mEuCd8/H
1shEkr5J3ELa1Q/wZGskbCWcGxksGEAgm/khMRHifUm1uxvIa98+9C+vn9g4ADLgh6TzgclJQ/i0
xLwEiOeGCMosT3dLY+ZYYtcLjgIqzrgVmhMG/ciefIrn/Egd3mDKQqUKPujQcmITEMMGA2+dcYgc
YDldzK89qQ9gZ2UNfJfew+FEKedvJiQPDK1gTzTCUq3PTg+hnqi7E0NL5EyICKZIGdwOzJ4Wlx5G
5DSQONhSEFKK8RY5JVIPDO+BbK+wOF1BZ+9P3OT8NHekGMmP+xE/97oST2KCSrXYniABWHG1MAcF
yeXBOLXxqyxIOKMgRr/ywm/F5pX/YouTBlXfHWmLbDO054yuEQatscIwXyP1jFv/mS7kRbwiBeD+
D4qhT/kp5L5RDRA5/t1IY7Q4o47/xUgAiih0+warAVwB/1rQ+0Wgk7qhIlA4sxxoZ2gaQi9DCMDu
O0qJiGvMek69VfUEi7lPSSNht4Ixhqj4y/OV2WM+fmN6xnQjAXIxayoX/O7QLBnx+oNnmir8095R
tlUlU5RlAaKre8+hLOO5yqmyvk9ZyVQdYwJLwjqkMLutSw34NvsMPcvwez0ClbyvQxZHqXC70Kk7
VloykTRVqgGycSIyBqkbSFDE7BN0Auioa31CXRLlnDLwEHi9QhVU32KJqwmpk9YwjJuZ8h3WONrD
qmYpN4i45Jx8murNrN9eSrhsMqwA4PXDrUKc5Q8e2yuV4xXw7nEfQ5e+c94xeej4HzjUi48SukWY
1pbCSzfWEwpn/jzGDhk2k+NxguH1sWd9DUmk/WauZk8mEIpBrCRT/HczZwV/TM5vT7JnoEiMC4S3
d2KcE2zF/YXhDxjWw9VyZzDFhY7Wkr3Z+UxAN5MPfJW4abEUd0QKy10f5hm7tL9bQtW0+cWQ7sIm
Yj2ZMmab6VHH74wpzLpTbQQDzYwnt5Ey6dJOlTsKWXCVRRcSxBmtNvoDiw0+YOcmG9MA4iOIpAPt
nH2bYiYQ5Y3Z+aukRC1wmZtUIpXZstn/bbhw3/mP7Vds/qXJ/rsUvyM/QNRYomigQCgcyq2LmNqZ
DIus2qMEuXAT6pXp3RUSCqaJ1a7HScOay8dMh3i7mWlPCGLAUqSdnUbm181nBcKnlHzK2i2H+SpF
GKKB8qMQQDM4AIZBF8dUB0XjaODjP46FuDE7nt8Gx57Ph6OJHYp95kM4zybucYL6mQkPHY/BXczZ
TDfPKkeWm/0d9l5KYkSN6UZ5txQUbR9rRqYja0Vft74sqFDXMZGgautg8LSIZWqY18tX9HHGTpKZ
1Pk3IhgjlaucBPODpBrV08mpurq4Td70410sbgxKJBCCbv9rlC3pcskoEa281VS2cnMTkjlVYpf9
hDRkv9XGP0DbQgjubncWH1d7j67qhJsnGP9AFmRPZE2HuED053Oux7N3E8hYJTMrcpXr6J1bLU8d
D9V2FkMYxpgv4BLU0KH3oaZ6V2odfDNTT8NE6CMAAaQNdCpv3jNtTzGslhpwy/k1+bIm9tw3GBVh
qJNuORzgNkVeaTyOfxFdJSCHhvYzD2+p1elMdCUQaEbiagFUf6BhyhO+664oUyAgQFRBuUcSquJK
mqM4Smq973b35Tz93KhD6fLTzeeWFlpfQAqGGS1YQi+vRTODTOqOWMDIGXDlLq/rTYHhXHF81Kxk
o8HKv9y29Tyx0L3wphsXmzEmCgjoMCHVvWvifHvOG/7+w01wNcQf+WX9ElQ+JdMPEAB5OlGQAo1g
MHHF67Y2Q0lL2cqajyPRqMRPmOEGwD6kx2UyKv9szdgAWOIRfn/Xut3z2WIgRHGXZp0sO10jw0KN
XadrXzl3+Uz+xkbKMqYnkuFK9ofy00VhhUoLOlWNHxG8LSzIblMJbbz3haT/MjXs63lN1FkYjpbm
99TbP3fFFJ4opxTGxPPmhMR+zhAJui3rwADDdbZ6ypTXiL0TusIDhU7jCmIp2ha2KEzjsB4YMrVD
Iw47lMGfNHt9kIdqwwLvTNJ/yZaSpCG0y28HbrRgXmqYNQO1fF0Yi/1jyXRoocBqac8fwt70lZ6N
wfzUz1b+rnTVVeKZVIz6dZiBIoMhz5sZVWcPAqdslWzxd+fe9T/nsjNjgvWa1yjrHzulPFxvy1/v
rEk86TJtj/Bi8x8qoY3Od3rWxuw9GCziZT5tTtUE4K+LjPbqYUxdzASAqWLqzejxz6i2OxD54QCO
SObfmjvo231kQ6rbcRrYnK0fe9eb3+GzgZvHY4LP9p2bZv6wrR2BTPfxWqFv0EbSFmnrdD5lBG55
tJoly2ImmkpbNJ8seWT/zD1mRd6c5ZXOSPxPRHvSSfK/jhWEomvk56JLIrlONED8PYwC2sZoIJKe
tiK0jr/SP/I9ohmmS6QDtrckINtb/hEREQXT1Y7+WmVuFNqh6I/Drx2+bX4l7kQ61FY99t9hXYQs
ZtqAZYAc5NtRCR/be6Cv3jsZARoK3NrJuaZZv5Tgqkz7MFurUfduJzozArPZ9VeP2HhTidztzye4
z/orE7AnNvYSBstglSydDEnYnEAHGTEAs2jYLbYoTV3oeYvHpsJeisH8zyi2ncUbpkf4XDIy7Wjm
lXJzh8vBuVdTTVglIw7CKRtT2feh+sFHx7+WUTHEyHE3sWC9hRBITGk0mA+OKJ/UxWcJTCtljv6w
GOJly3wM1kb8Za8vvKXwNmJKBXc+vEHMezm/C1jYA3kD8BbiJPhDO9l9bRrzZcUEd2AjI+jGXBJD
dUZQoQsqyQUOHk4dPu7tVGgUnKxjuDfYm8WLxI29JkiWIgCZ0pYgnGRYRFStEH3LUwfeFH72PfMW
PLAbLkzRGAkJCQTH9kZN6F2BeHzMexH1pILrjfVsq657+VBWlk0ZvB9eQZ/xoqA09Lvffbpp5QI3
j14pIg/myynEleuie2wj6mZlKWONiuptxNc924N4vyKNCTVK11joCXoXuE8Yyd83LRPOj1vPXrPy
9FZZVAySxp89Q4YdPFLZfgEDB2wEtg60//LYsXoULywZiVnBq2QyhmtebbA3AvC/det5N9UuyXG2
DlWt8riezPjJokO3h/ICKxGBswHvMfp6ZXaDuKXj/7A/W3QZFG5kBovQYiC5YL/UpSU3CvKP0OUB
5PQCPOw+2ytN1BkeGCpS+CMPq6bCxvheTEgaGBzUokIe8WVuFpsNnQ3UWSokWJwMEStM2piZpSJu
gKn8g2KJKhxq5nOqwzZGqidoVrXTd5/+LdTh42cTDQAtgxepucw5Z7iscBOGapB6FEvHcQT3vpJZ
uYmA8AufEmI1zVHjYPslw4XBQPrnyazpakDJhaHA8yPwOOB4HOqpSsEa+pjiz5Vtdiaze6htO7Pu
BLfB/XXTW94FNZc5BLMpvUFZ5CR3t7gGnb5wDKTruvKB7KGsI1mKL07axcuSo23ceQ7MG+HL4m/T
WvSVaHg5lNObl2+BpcsFR+EzilfximWyVAXrvTlBbs833OOXcKogSCfFwExPmJgsPrZMusgQzkCU
j/GDoeiO0m1/w9XIvt2CPriK4vK+9beJFVwyg19JEyeDFltPMGao9lgvJJacudevXR/qQ9UdCp4h
dn0MtxxAj5rqrTDlkXCf6OPXMgL+7HAHkphpAgYeIMvVYwyRtavrUkOyC7iiTUBClFknYuuiJYJG
Sm/K+WM9I3nB7jojyzY8yB7ZOWdGRQynXu5jBnKP/Kr5Re9iB+OhJnK9BV/uf9e/7/C/+wCU4XVv
BLUGSsl9c8vNV59YdqMPdvUxtn1rdwVaihk0QRaZm0vL9Cxr5KGBzd1OaSNY7SFzEIZf2hwLEpTf
JAUyqlpCwL8loz/H8GFnEH2wW85EfnwryCxompI76iphUsBmFj/MJ6QZdcm1hrznR595VpblABqi
1fnawCEK57xsSjefcSj0xO+qoZd7QibmRGswJXtY1EJcVbiD+AN03beQLvG1UcZXRNGdbeX1Z/Bw
WcRSSz4wMWQgVvkKEceM8VB+qPiP3oIcm9e3mR/JhYkhweoM9rgJwg3MwRzBq+Jss17Gghxo8y/Y
TXcOIoaJhABDMKOuFit9UA3wezGFSwympTD/fj7UpJNswWjFqPExxZHPuc5hSQOcYGAkr7uH+xwK
WvCF+vj1hKxnnE2f7g/K1wCYWPY2nWDgwp+aZTO8hIL+cQBTViQpP/b6GOyh2CM7g31t576OFTmf
pfBqv5KoIBwt8F1b3jdACF4zztbNBIM2JkC4dhL0Vwna6zqeDTC+G0mQdR72bS372uKxzvGLYliz
hmeMogYVQjXqDFEZ6NtiLE3yczKv18VcBftX153S+tFq03jTJUMpAMreXQPvPhKkj9/44enhgNDb
KZ0QI0f+W4moV+vkXUxvTnEAyErRQLvlkZ/J+UbfJFn0TbRT4Aa26mDXTt5FPZQcXDZMKXx6+ajv
63486/v5CBk4E1Y/XT7Rg3d9hs1B5XSi4cOTfXkcL19B9/Qi1VVowdORxnaVEziDWxipmAMWpMr8
UncLKwajv9AXRK6H6aITsCRbGS4+KolFd+c9/87lRTN/7VhMGZ6KTw3xFZ1pLpCTFIiAzpR+igNB
4DqqUMTUkSR2elZt/tEhReUAOgUmwhe+YIcrC8L8hWqqHPedF4Ex5QLq8wJvqFkWvfFat277+tJs
4EfCdhhr83sYj6yHPZhh5rV8HXD8wq73wLitN7utG4wOty+4QVF/0cOB8oO0nryECpcS4au3l0/a
qaKiW2iL4vBc5zssQFBwnK/nzgG1Bb07GNRcOehb6r4PSrPRc5wOc+/pXCE7frx09Jv36Unmaagv
uqcW1d+aax9nHhk3wMFOmcnUBonxBmS7m3zH7gfaBMuKxJxjOdhpm68uLv98QUAQdmy9GSS+DT+H
dQGB9m/C+FnBjhvhptfCUcLzyshhdFGjU/zXZ0p9GdIkKVwflTZW6FY+D6oMGkb8quPgs79O0EAc
e9gQgoMSb31RRt/tD+Y8snNbIhs+RtkPnT/8TR4exoMWVmvHa7jBda00lekAs0VtLDLXAVZX7VRy
rkvScqx8zH4KGWdgQUNuJfQeBh8rsuXlrDFm/AkBVQFPtPSZxH+Ceimwi1lDfi3IiC1+AE8Ok/oG
ZzqPzx2pyaIihelcC88xmVEQaCVZXmTPOzEJK+m2C4dQ86rTAzGBCESDjxjpm9sMWRx5OTvcXikD
MS2i1zCeOoXjYNX35AWn6SRHSYSN+GwQQI4BFa6BwB31Mgiukxq/5GwIQ35KnwI9txh+J9UWOT6m
JVgM4ohFFBLrFl30rFkoWPH0Vu0yG9IUeJypo3IYO9Je+GKgqGpxJgZM/lovdKiVnSCFZyf8OGXf
OOPkYp0BcRzJvr8hGLKsxRgFsTYuf8OHWd2ND3odFOQs8oUItQD+BLWsVwl1DUWX10Y6FzV0Wj7q
LOjhfTi8HjMenrQPA8z0mA0/kUKsUD65+1/ShvF4RNV6s+Ddu+AjKk4YA068ucQYlekDY2NAbWwl
SvMupsUWcJkyf+hGTAm5eG0/28J8UzfQ+UPL2fZn8alDtBf6BhhUoxtzwNj7bPlde+qc6JYqBgBU
ru4XGRz8S2QQcKVys8YqrGcSBdBhHQAnAvr8+w7Q2zs/ps0cVmGX5A3h6SeSl7GFNkE5rA3DFlZ5
0BPnwa6AL9myHEPVc1WbFOQRGNjyiSAlmWbLxxLqODlqeIMFd3aonxH7VEhYhlPPOxir/s2aUJjx
8IIs/iH2Q5AJYuOISZJHdeJWjaH1hGg97rkZYMFC3jMfxiirseFkjJOFcvyhBpt2fI4+855Anz4x
6aGJ+K7SWTZ5+k/nhUn9Y1FMWusKcond/4mHSLbFNtlqF2XzXtX0Yh1H2MLoU3Wc75m5zNVx7NST
56Y3VvwfTWg+rKE15F62zRPjdWphz8yUkJkN43KiCiZ1WK0Y24ZdZKYd5x7l3oef5NGHf11FmAG2
Xskk32MGnJq0XItq9lqoMKOo5JmnXb57YFQerjgh6d8MNtVeCvA58EvIbhFDqSfeRPo0AS9MJt9V
D/P/YoGhwEKallHK38vVMywwF1jke+hewMucCVnYH8Uepizz+7CZJuGN7mHRnm4bqTE6fi/sjLOw
vGSU1MKWqAnSfdct7WZaO2jvRy++C91V4Sd+b94fYXdEZyfQy+7oXokpmwMQBAdNcmjIHxuN7SJU
iW9qx334iU0At2NEB4dbAqAvpQ76ikt/JI1qBwJgY66ZPPdIYiYDXjXWuPZTCnH/RzgYD8a/AEUG
ljW3UEb1q1rrX5SEbyN2Ko+eDgRIxvKfqm2GbfySWROmTF+zAsoVLJKhZBYjgfzOgBBJgfyDERF/
2iCxOF2zPtKc0bgBnTQHscvtaDYgBWXT5pCLpZs9DwY+6QKHDww/ZvL4jdHNF2RHqTaoDGeysFYS
vrYZVknV5EmnhsMwBFFGRJkHqysS4d8j+Fgj3cAhb6hjxkSBdsgowMC+xzd34OvReziY0KIDNQv2
e7Kc9SOwzj76kbvXtxlOmNqo8GsHraxd2R/nabVO4bM2+ZILqwRhXQemP4HX45uDq5tbBY0r20DE
qVdz8mBJ4XeDFk4cORHQADK/8KXRy7qvVJBobVr4XzONNPcZ1lY/gIc0wK+qsa8zxaHtn4jsDPyf
Fi8f7oUh4U7Sc7pmDQ6cbPsBwyfnRVAHRiDQePTRb/pz8UfEtZCZLgCuHjFuQzbydDHZP39GP083
b1ymNI49YhaIagWuY6vSzAxADtAXBSfV3d96y3fhta/jytoxD9c1Lhp0g+Qxus/oGbxG70OCOkv2
EY+E18nAJakPm1J6UYfK0xn8kYaFkU6BAhB748k7zKLWVWy05wHRtghEaKo9ktbhE/e5/Z/jZDEj
oC5SEMm9Lgog3zEeSfiOHhhRkGgIXjX9WvXsO/n52ZAooCFxV8JAFDflEgvEeHpbQXgJK+HD6DZD
6P4sfV+4Q/cVjuqjdIU1047MI0hLykSP4rA8wJDUUjyxRVySvIa8Bmj4Y8/lHKTqpuNgbJUazMtU
CGNMqF9YfdO1kwoDo54SqUTugAXPKV/K9jcaeJVLAJQ7YNoqOxje2gxwLCZAqG++yBaJqGfD7q+1
YTlOcJ+vbfxDv2Mhe7lPFBr9QCFwCavePnWOU5tgZyNiV/7MTysOth5qk8GsXpdQxpS195g3T+MD
ZMdlwd5YWjqELiQjOF+hQpq8tynyAbZ+jMJxIGdXn8bTZ8QwEXk1NSMSgxwRqKHDgoLXI0zNp/gk
j5O1qMioSi0dyfdLuLzdaaHg71Pe1EO86dQGLrNV0v5f3UEcKg0uiyoQfh9UzMEgr6TwxmkOugrm
FPDmUfPQ+TGLg5KKioQeaYL5MegxP0h0wgYwprRQRV+hUNXDK7lhyP2pK8gP/Q7Tnld9h50qLAZR
DjHiz//8dbcxAiTRCfBLI/MNcipssnS74T2FmlMOO6goKPLeHplxCpRBDNxqRiLDYoYL+jk98qkO
YP/C/FxIpKRCO7jbhciIMlu2k4Gl/OjD7RQjfdTw8Lj4Fa/48lYs+P9M0CVoy41FblS/shAFkBXU
Ed4jpnZ10HM/MQ0Brke0mPvv1sGO/QuDVg6z2H60Zl2ZnShbx6hRK6bOoiWVwPmoVQb2uw2a2itw
f7ae6xaTGdygoFRimySy+tDnZZfuST6WzFQvrz3ij/ykb0CuBPf+jMup3oRfnNJji3gtwPDHsg/F
mkgcJBvA2iy1rKQ13SRZjwj5pz/NhLGVUlUoaImqdbkGLzrHp/6h5swEFh5WHwMDux1s0lrkAaRH
LhKqUtDlZt3WNk2yWDHiUBpBflqRxUSJD5tj1a4ef/kXzGaJTqN2QZkA7R3NDkAEnmwk6KAd7FuP
wvvIbnxz28ekykPsPrLcfxRBG9upar9lqB/GXZxMzNVF/87Xg86Nw4HEDtJ5R7ew/eQw9Tr4t3KY
7O7d/DUM3YXrIm6JT/IVmfD0zA4oF54WQEFgFIiYiPBE/IZjGam2DHpV7BRtPpAGIRnhCltoaXwk
KmwW2RTwRWl3un7TuBWvASwNfPMlXtKTWi7sIHPgY6qHiYMD+TafJgyVWUlomjhaDI8FBecBkUW8
gh6l4zpfltN0+tteN9m6A7u+MKya5rYRzpophN8BogA8UnDRMPqrgUdXjZ3GANzib1LN1GP7Iw3o
ubgmhhoKM6KTkhr1+AGkduDs4R30T8kFesQFOT9hWb+j8GZBTS+PBTKFOJWSIDURXnQuvUt9gdT+
1gUXAe/MujQ/pXlD1oIdJ3R55tKZSIrnyDDwoou7dYiehyOMZSWcYtloEvxlDJCslCuBwcvXvLLQ
Ha81y6kJ0YFOjp6N50pPEO7ZxFhCWgPKCUgZKBinb0ewcw0cbXjWF5NRUX+Lh/p+DC59E83Snair
2uzh5uhjE+bmIl/PRwFYBwo49MMmX8vKnGysTTSLF5o+nHj/xolWxtEddxfgPdqb3wYVrqHNpWEW
m8VaPhUgWNts3d3C0l92J0IK+RwiW8F4GooDgOhSiZTDYK0H+a53eP/5YYJfvAom5kSSmLh29qIc
iw/8PeB3Iu6qjRs7KaMn5GNrHfSQsDgcPVO6rGEf4KE+XF1hLNeLbmtuVgPITlidAE/yJefgG5Bg
R+JuLNuP2Pr0gvgddb+e/HC6svMp8TK1MtZ66G+/mRpbyvr9GX905/WnkWBkyewJvJJx9nV3GzPT
W95396k6LKfvcwmw4ClOGz4mHx+C/aqYFL4wPqxWg81z8pkMhu/pd9SuU5y6O/D0Jwnqw1N+ekX3
CcGZR+0ozemU/4zzOLTY82zaC/MDgS7CkX9EUG+OLEk/RM/SGAsijNK7vhrJW3lS45/XjJ+rFCHU
Bcz8Q/eM68UneGHsAH1FGt9mFZYQP1Jgjf6hErRxRF5d8JFDMmI1j3qT97pYfoVrzGNE34lp9m8h
CggSe9GsZ1OkzdMk6CLnx0c9SOcx2HFvi0fvENGyutVm9bYWLVpFcdQcPjimfP3WLkMdsEQNENm7
XeCz60QaFxEOWD22eFD/xTuUjq/9lxzKd/iDP9/4Gn/PZjm6pwxSEzPAEdoFCg7NTqgUE9etJ+1Y
nnW28YR6Sj7QwQNVfqaD1QCvngo6/t/lV8AZO7LztBcMnrFixMIgGoQvZ+BnNM+3sOMPFr2FYJyW
Xj1RF90fQo/XEQJHeUm5Xub8nWKmHbd8f22TJazWZXrp7h5YkMBt16bt8QpOMCPVhDp7SHOdnatD
jouObr8PvW1yLs7kx9KdbpuDFBXLhl9k7nuYADCqPpQNVioX31quA+86VMaQaS/l/kUEwUrZXFfq
nI6jojmdaDNmuNWh/tpsPrGKOxW+vyYEJMY1V1DPk3RO133K0RfwreIwY6SlB6i57Zgk8eJyZEyM
VwA1oZpsUhw0P8iTIDWF9aRcU2s+RJwpnQGBCOqp3j439JzKhv2Lz4mUgyXH48pw9ZSFsutCLLtR
NaM/AdgiMZFFZvGYxGuYEjYeU1EeQY2BIvNMrRLuVGzz/dqOVdYvWM4A7WhbMGdBssamQwVA55mQ
2TRsMoewQzZZQvxwTykDtRCDOMxw4Pf998PhqbD46QL9glGbQryLpQ7l3e4gUsVZpk3wTBLkRTQ9
Eh3DWWCmviCCnGhvFHiVT29vIgQ36FmQaDfE2n/5f4/E63jUMi0a45ZdvWy0pXXf4jpCGli08ATM
kULwAZg8eN7/L0pTNpaaVM4TsVHpoj/XxjhI7JL9az8Inqv8JPCFYXuud/WsmnSg8AthLOBKH8Z3
gE1RhkAKseJXEVE31IcoF3bphOgeSAHwXBheHn5U0dn0PUTE0Z3B6eNKQ7XGQeMjp9LLhTDnzVp9
KkQc2l/qGzcVt4bfBeqA5hZAd6JsaQYh+8letuNThiXwPFfz51k61NH7BM2L+cwXCyARL0qt91iN
PsyScSrYyAxxcLviOcExt50dO8XvdN+oUzFw2evzPykCF7BLg3f3IfApmIWTh9buajrQ4MrRf85Q
Fz8DCWEP8Ncr4pJE3VktiH79R9SZbaeqbGH4iRwDAUVv6RsRew03DjVGxBYUFZ/+fFP3Pnu5kpio
NEVRNWvOv1H/bn0X25VwT+wIbyhfVP1Hki3qab64/hDR6rMGIFnNJFDkPy0m7N0C4YZyTG1OQ6sQ
yAW5ztVhfovOU1ApALGrpANOw2wyjwgejGl9T6F/TTD/2L4OiA/KzAMchoXYeukQVCclozJY5qhJ
xrr50x7doss8297WJLNJo6LVjCJni2QqGUhU7LdZ+lzad8JGuwaZwqJ0moeqTygPIl/mpTViNj8N
EQ3Nt0xb1+1ZfvCB9hocnD5/U8Tc3khGTdReHoXvqWTvUe4GBJvc5t2eMSC+aOfWjhCHuk/Hakza
o5ZgYcxyWyRYAK1bgyOKzIiHbPU+EcMtApcvFRhywTj90ppctzWhmTo6zAmhbiHaQegHonoRE1qS
z+M6tdZHVyWTVXProxG/sw6GyGndB8cf7Fgo3zFHcBUZY/l/2tZTnUFFxM7urKIRvodYD2m788da
BwCr+PoiysXzHuBH6QYEbFMGJDoFfe48vsT0u8OWSYPJfCn+5wxSzEHAFa8PgVBewmwDwfuHe5RM
53mMUgkGiPqPjo89AqmU7ei3yHrkG3XKbXSdQDdGxJkwZwJuU7T5j5tudIvFGoBS9i19xt11Z8vi
Fw6a5r+9vH+AZ7oblcyhgEDwe2pHLRLjy+bw/h4Y17h026NGT9YE0+ag+UMjqqN6BOAgwKAFE4kh
DGkEzKaFR3Ep2g3BxuyRtEEyx9nHTUwed/S5LTMo8yIUHyaH3MrJnTpPTbKUWtqdqhMKrzW+bdSN
cTAbADC00heawX1R1NuF2dU5R8ADhup4f3GVHE5WyJDOaoJlLWDYt1/s/UbLZ/Hc6ol+wZ1CBxAY
Vn9cJ9Yr1Fw+S4tq+AEKs3hgVYKAxyFFNDtqJycmgoExa83eq+asYG2K7hVZ2FrK5DmZRofsEQaP
zGY4ui0H5bqcb/M1NlHpHpoOSZ9aqD0G3DEkIePSIVNmTF+1TQyByF0Z1T9PScvD8rG2pD6AmF6a
Eelcxi1mnzsVkoxQETFM0rdM40zJLcxNCDARXFGcS+5kIAJru4W7CsmSNSEF8jVozxIczw/Iv6Es
1Fdr64pVODUQtLueXWzyHigvtklkWwB9AfWqB7+ZsGJtv3pHlvgYhFfRlSwBrjVo1jGH+N01o5J+
cY+25pdvl7pzxVD/1+qaDE7PuF7slpR6TZUy6S/Iji4QCK5tW4S3GBsPgHo23HeEqOBYL1RJodGj
/6GtgQQDmrpIGgIxtwtoNerUFBvM+2L3R3EdlQnWLkwcGDGScObIh9XkOCqRFyuHj6EGEamPlesE
pWgLk5befvYet9PrpktJMCfCl7y71UWMgATljOLibkWE2BgfZiz6iMAfC3yAeTY7U5LMJ6ka3mbw
yGV+olZJy4XHYN/PJoc+DHfAGDC4oSuDjGFNyQKB6JG5mkQMyGdW13/L9L64LtipltSj1oDlXe80
ZzkA+QNmX3CYI3TQz+N9ggDW5LLO4yOaVIxVg04foU4fO3unNci8M2w0dUS9i2rlE4FqhPVZwd3m
OqUbJDrG562sBWI1agRdHxtEY6AiCCaWc8s+dR8Eq7qDzxrCeobGuOyVC/SSaADfSOorFPu7TaM+
KNOvT3Nlnac7m6tO5P9ZShaItwHTo25DmEpLkKCDo/Rz8VsBUwCAvSyt5pChPsPqU+RlGj8keHYb
FJOhI762t3GOf+1lrM4RYJ5ixwspy0AOKhuWw/vo0a8DY1aN9QiG3ECP0LMHacxd1hWnvPg2v81V
g1otEI3Duvl7iZo/hzUrPOaT51qFvzR/T5dreGs/j37mQ0zb/bxWxQTkv3sd8QjvU6p/Qxgdz3kx
vrPPaswswux237Iy0dfnl9nEni5V5G8sng5oc2BuDVdyv2BFtYO9Sqz/ss6phhtEigCS6tynx6k6
0pg5KZhQFKJUQoZntew3ft7P4GS/uK0SYI+sluGup6CuDWqo20aoMnkuYKNdxhecS1aUr08/XXEl
eaLV53Fad5bc1VyNMRuymC4TBjvmAdhviMQQ+DRQdz17MMRZELfGipXjJjstWbR3HeXvZSPxi15X
3W+Atye/USHAQSrwyWrRXG7ZrQRhVxmMXwFTwh5uifnquvWUFQlpa5QZyCbjP/1ixy0KvqWDfoLd
6h1dJaaW9pw+IgQ2KAE8rEPABOjsvLtfRgTXnaCD5ddtSh1zyxyTlmNlKsoGr4CK808ZPILMfUGM
fg7efYV4HDzUJ7NOkM35MTHq284M7wEgapPb6NbPgYCRm53syJrXceHhaYOsDbhshHdAxXAIarDs
GX2WJAOYLwwa6X5YjqtpOdZ8SlWkRzHdZs+D9mzPcWh2e9Wc1NNH0rYeQdKNwAthCCSaGtVQmT1X
yqyxyAbGokAVsBgVo25U0RSCBmXWZQrOxgArZUxHIlGG+HcTWoEgu8AoMc43/Ddz8BNNVIoAV7jT
6AaNq7vbmYFZH1QxQpjRaYgSLeZnlIMjsigU90A792VBI+kvqpYhemo21OSUUiJAEs3OF63efXxF
l+4Sa2ukK6ad3ME8u0D650LunOPiGCnYU7eIhURBXnheTa9INiUY0VwT8rTpBbpPY0HsB5yMoZus
HKrGqCK3TBKHy+HjaGWsVWF/T9uhhsvXId77+xB1DZS94MdkY3WwY11GvVijDI6iKgY23DxEJYhr
fiIcZUtCuhppETIsHA8Tw2kLvuxMEIY8PE4PV+dKQyG5YkP2ANnafvhwKF5vbBmEwNF5kuVz2gA6
Ua1AztnU5nfeT7Fwd4hOtXe92rcpMJQsJNYh4mEHxtzAdxNj8pAdIl5IuECITmSEiA1V0hcuRRaL
8+Ya5B7ifxRmlTj/aSxuwGl/D6PuAtgkSh2KlXRZy6RxivyTYlGKiR+gZWLJj6f8vWu6iayRksJM
GuY6XcfrmFXTOZVVD+X9h22Yi4u5QBGudhayKIpdw4xJ+1lxvOBlWVZ1zQWqcg6vpTHP5IN8NI4R
InMqRz5dIWO0HL7dbBI/Hd6SfrYR2+eAzbMVdsHC07Tjk5naCzZPYqnstaHyU25lW7z0dmNbti4P
xbJtGycA9uEmiRvzSFzXDf79HkwuMULtW9ZOEaDGg+pm430xBaz4jPMxmVjvjTbY9BmrqAQM87vV
nFzSMhFvUK4z+BvuHRQnVjfIcxQSJXMGAEr/ywflBBhi+YtiLEgbSmCXEJcAs9sRNtp+mm1Qu3nM
cSFJCUW1fjYvfeTtKJODR66mxTkhqqt/wTud6JlSkjc7EvE37FMLlXtKXntSQxB0mRNQiBl2/Dw6
jl4ORc6wFV4G5z4oj6iaZKPGEJYcBGoWctPcv9jL+XOc+Q880Ft/lYqcf9AF4nn2YOg3YMARmBEJ
IFNDAOAQteQzNQER2RxeGQWKDzUIL/FIeeFAjEAIASMEMubEjnRw/bf+YUSkSHzsUwwGY6KFB+po
575O13dTutxz9mRIRgmnR+AU3UZE3/yJLHNhIVrxIiwhjQOMU92i0USBsMMUiNoMjn9OG1rvO7jq
I2XpnKCRIfCOPRQZU4Oa+hJ2uwaqpUYyjHxAqxttmiOY6FgKT+tfqdWKIC/pZ7dTM4ohbgUsE5wA
2biUWPUpxh464CDuNJAWkxP6oEhgbQ9o1xiQEi19CLOvj6jaD3LC1H06wS5+928bDZHBPtkX1hTG
XJk21oDfKJuArLvJcvxYizLsWRnsRuAnSaxDMyCP1AzKPRZBTq645c2GIXW5u0UzgGR085+FRRb0
SOmttu7IbOFZ+TTz8Nw3/pbRftG8WEzF0zuzc8O6XhBFsMiGE4q04ZH9kVAwKD1V88tP3euStvp4
0pMWUhfXVd27vk2NwTslHiFaIurcEcjwt01zwer4PWH2YN1RbbvrZpkSlGyVCAHDNXSJOctWOJZA
GZD+BG5zdUoCdyxljcGDOhgeRBFATRw0+6wzmYTJkRI2dfpIhPpXSKIo30ZHOdhWAKEzgQO3yn8n
yZpMp4PbGMA9COOW+J2h3/eyZcqTpApzjo8xNvexQYDJVcPTjIQKX/I4974/RYyoiShKIzJ6HUuW
uXiWgG8U3488Ro59ir8hD8Nuj8TpEFVQXkNpFkA1qU+v62NLsCBDhpQbfcdse5IBYgQ3WbJZFA9z
az+H1onB5NKBp3xEvW/n1r4YoWCHYZ3RfJhOwxL4AZGvKTJxV+vuCX2Iloc+jDoAgEu2Y06ntflb
mcPodzaLWHixHx2NvorOVTmMWImBVlsTX24U2zykI3E3uTi1V3saumLarxYUBJuZB+7NF6xchUvJ
zt0DaaoxP8qvLtGZMicF4ZHhrmn5q6f4B/fg3uE/Y3OVPBPiuSMFTzIEPzhVIBKAldNf9rbg2l4y
W5MUlaluXuD/+wVZks+C7krmOYtIe7y2kI67P6QyinkZZ2ljgFULgZ9PAXRKaURZlzHB3nJUDpvT
c0i25A0dn2EDlUuCtzHGCcMOOe7jtsXSlrzdgA9dp8W6nPIbm0VXqZ/10AgW7dTuRE/r0S18NYn7
0Ho7rEhp83+ZHmblojMt7eWocLMQQZwha5rpG1g7wsjM5/eeOqxmVKH3olk9ayYMIuSZwK0RBGrJ
KTrMG1yaP0kW31DwRDFudJ8808cgo+TOsDNrRVg7rklanBjvbx6VuB00X4fR+zxmJYww2hcGZPgn
ROCeo87s9Vtjsf36ZXXXRLmRZOenPN22Jme78qr0nhCNoExbeRqOlppfb9lCFWvEQ7l7myIMaLPu
MAV2euOOSEASsaKX3v9iIm7PULVmHjGiE3tEAdNRCUkRWnZRdqVMD/HbXt9IaZLEsMVwGBlBW/QV
KUwgfKN93iofefeaJDx5le86aqOQRcEcHQSYBy01JxYj+iLFeCKxSGwGTg08u2W4rFl5ZBYmJUxl
+CCKwK6/A0WG9EfwmsjWdpGkUOX9bd6HTztT3tFGlYrfiDt5TY6KeIcHWsNM5Is3SraIQdqNMatP
ucHPPant3Bwu5MtFvR+T0grVWJnLJdRg6kCHsnaQGBZrCvmjYeZEB/IGeVkGC5EklJvq5rxdaRws
qdgjQAR/6d1WO18wwCKRKdbMctzi1XlC7V3fYiMhKBXS0QTIj+TkXEJQXpeQ6ZvGP/nUyO0qNaIW
D/ldPimqiS87ZekvARShUculvDnBD4IvDT1Vgv4eOinBYURm4dJH+s6KFefzmGHosfPBuiAquvOx
ckTI+DVpz+QaNjkXjo1iGOd8oWqTD079E+OinBI9W3687P1IvgOtGNUOZtTpzk/lgOSw2nw90cOS
TaFLiHJpeg9S2cUH/7zWEcSDum3iAOw+4+eUYB2zU4zn+Qomo9Fg0PuB24NrjUkga0+nOSJCuPcc
/SO2Nfd+y2pZDH1heDUdyD4QdlAj5/EOW8M24hnG0EDm2hMUjmhIiDqEyHQAWAkQwkB8o+WJXsZu
AuSRxwDeI7r524P3MrcDXvpRsOntY4WzYlydkqb8DKW1fYbUibwfQBsSfv/f8HffOKWZ2w06LEBJ
R5NJkKyZY7ibdiYnNEJJykEoteHPZgvS+hCwzX2fPijgUIlFJQSGXw2JGxilT5wrOM31CRAMdzAP
VgVeIam6pl8Js1zgSVoEePhxgPaMvPVc9D2lRamLjfkc5hBEEEQR39sIBgLbT0nUpXIvYX2DihmY
TaCu34c+0z9vyazkJv8JDSw5cM/bbuaDwdHsDW72z5zAI70sRKtZloBvj7o8CLOWSCG8RvqkMVMD
OMOBGiDb7hgItMKDhM17Qi0Usw2ekTZBqBVZXvsALP2GMjcrWxZanN8N8YMmt7p8cX72Mxbx0afH
8sttzHHf5dVKVKlYuuHBI5th2EB3ECzPCXbqwcNjj2XwIyKWuFNzM0DTynqVxFCwbQcgSIUQDIaL
74FcF+AClK9A/fL14oTRUEXDVJZ28lPevIOM/AKlRojOY9nbYubXcjaQmOebTeUS/XDZATpYc+mx
8IH9P/y5IPvSO/ltHE6RQIFo1o3B2snbRIVlLh8CqscHb7YOo1b2AxD56ArwH2UDU8YvjYtcsOCB
/WSmFOEZZL5DDYkET8RSk/VtupxdM69BtfCCZGV5CyVv7pLDwAnoNaCef1iVv9ULWlM5Oa2oBAG3
hn0JcP/2V40a81OKdkBNCIyROnwcgyIraWV0tDfMZTkRBKR6LONrp1vEyKZSmkVDcQvWBNwJRMO/
FgJqCG5VZBHN64YybUIlF+V9UoNAdBWy/rlXAS5rOgRlS7Dm+RScN+sxIOBiA4fuLWrqDRudmb0L
RD9HacHSgpnRI1aBPeJj8mrp/W8B4RtL4bFqsrAV5BMiLBLw7KnqCzcaogpxFwZroqUrXxJokdIc
1N4MKfwp0OhA/rRfs0C2fp8kfIiphEFA3Oi0sKe+Q3linEFgas43kEvgqnBia3jNH8zQcKa++VAK
PAnskHePfBJ/qCrzBdYdqrZzcE/4gSPuhKLyG0bO1RpfLXrB3h43iIIwHPOoKyBeIsumYoA+WRvr
LvnCwdC6j3ab97ZCx3ZLnJyztdyR7wIe3LtnSiaSeCTCYvlNFH6PxP/6MCbphx7gfrxzd3hsA0mx
fiWRuXTaBMHZFPi8IHaL+dI5el37b+cCfQj3tBU2tJwdmhpEpCzF/I6Fxz2J0TOtQDhLjtZv+FWY
905/WZATPucBZULSy6AxIHExdNETWeHJAs6i1tiint/0DgTBCQYE+BfBJikzuwas86f0W5RzMFlv
RMva1hI8BX4u7/Xrzqr96mg5EAdtfJq1h9TARm8IKFP4E9ovWW8wDgXymyjIKKMs89FyXF6Cezrt
vqzd4vhC395voo8IfwpQNMUuWGlUHtMWyp9Pt0afDyFQwprfe9fqX+4+wqkPr4nr38OjbFBcfwqE
AmoQNHm4GyPDaM6plYPtZGBL2psMeLwuAjFt8kSHsIX5JTcpHI7CpnjcZF4AY1yIQBzf210T1QPE
pC68p+vlN1fIatjjdI7WEega2PmBWHLDoATzyan08fQCuzFtrt4ov5LTudnwPps1FkKR0g0Ie+84
wkHbh+/dRK27Y/2giahwCiwYKEuXbpdwvzSRaIP3CQQJ/G+xUJITq3fQVk2rwy2G3djTPab4pq0f
M85EhQ46ehwQoyYja53W+qigWzOIuAUkhgZeiiWAygsa2lgAaOP9H/TK3juRRQnLBroMd0gRZTHQ
KUyFub25fAMIZZIxH9HXvL+nKasgbiy5rYSbk9MDcXTC47DTR8oEpPROD5DjeSFIMyV9m+FcJOUq
xi3GDAWlGrjdFCHBt7YSWG7LltekbNS2ltR/qcqBXhxXSUvnRiGZ++i/pmNtq5IX+QXrRFMi46ay
gmC9SxWKJG0tbNUDsmtDkBElhDcgAeMb8AR41AiccRE+pSMKSPvebaENVWZjIs8hAIDl5rzqbMhL
KASJF7O9WRI8UuUmNv7jWpAkqVDhRl4MxAO9qGXO8xVP1A1Xe88yvGPpTXsHno1aQwtStG2kxz/Y
i5AI1KAzBpRwxu+HFH3Y9DCsa4btzf63Obv87ljOTd7x8zcz0IC7jRkWVJQC7N2GU6bDI9MX5NhO
qf5t3J09x8DZRlmEdxtZuDHlhjWro4o6Aqq129cUUNg1rCdVch+ClcR1U58DJLuTEeqYGXMg6Uts
5yLUndx7/92ySeozho1hFRpWA6cdcPDn0WFgeE8XO8NB1yPnPbrMuUdvhkCZWJlzfwMmgD9FCMj4
mi7ncJcvP8bs8FsFt8Fu8RzXFLuxEKJskkCCHr+YcpuU0zAglsLFfXuMGdeuuvmk3kipmuSxx8qs
npBDeltOZ5H5aDfGZ4/l5d0rUMNlzERMPQvphZaM1ac18xJgKrzHKPm30+V090cF+rCm9H+92xng
E6Rw4Zr+Ag5cov4IDvAXeUZmeaZ+uK+kxAcoPexARJJPyu0WnNxPXwTL9ZoyZDB9YMd5sln7ET+y
QFAdzYXpRp0IoBBI5Qf5prJnjCknoJDJYVmsBpnTzA5cx6cJ39HngXyHD/lx+DRtK7L8SPxCWZpH
vh0tSBzGCxKHtivf0s9PeRbz+8nkp71goo7JLdr2IorsaCipRvvXHtrMTjDehp/nkfw+4wX5P+Rh
o4Jms1v+//o++UmLx5A9+7/sVv4RnPI2NhRx/wKE8aM4upgJayS3wywLa8mbkRmllhFIWpRD4Djl
eEiAfp7Yi5P5+VvEsdmLmW3Lfw4RWfdfvvN8FpEVZXe8//OTH/zy/ceHeaM8l4+zeZdNs3mSq+yG
b3xK0q8kX6U9Pu0g++Vz8gutxk+XFpQX+bw8tWUjkqElD7xYnAM2QYpWGnPGCS0im3gcnwNOWQ5q
aEczDjWyK7Pj0HKzyiQEsX+jaEXX7E5u8yoyBst+Z0TtLDxPAf+5qg2+w4HhGBPTREQJoYpPzHtx
tZ/DPakZFNGpAQD3c9goyB7QqIheG7YxyOPWTzcwXh4SyN1BdwBWQzZ5tkAjw5pTxDyVG4AbVOF+
BLF3jTNMpnVuOdI/uUXdwZxeTTwkMStwWCMJooNZQ4+wMSUDcyVZRAbGO4eFew2vIbIgTpPlyzVs
QNM2vFvvbQkTpgF35gmn4GnfWUgJnwEdhNXBVcGPIwPh+gcCl4v7ih/eCZSCdxOVSZUBqA6qACMn
V7EZD7hHn/bNBvCB70DHvqM9Quzd6C+pSz1Q7PFIkFKSq5n5Sm+K/lgS/QKIJJ7CDB2yLHfkCg2t
AMgMKxFKi4Ql3ODYUzRsCJueZv4yP3ByD/jNQOwdxe4QSh0ZsxphM34GxaDuAXkla2vV9iVAnNF5
OQ+EGnGANV9OhTuzAkvjBAJP8/Tx2xsA96VM/noSk98pqCE3Zx1po4aX+dRL/Tq40AaH5D7df4K7
LHzOO/16rcwxYRmehwgh9qyu1TZLDo+un9NI2Cchr4eUJiuY1Y0WUqPb4NTjgCYd4nmkfDjV+Jko
PW2mzW6DLEL66Q5OHGIUqe+ZQPmgzJNWwDO54gK1rGJerAXj3/DOK0KO8k9d5BSPiMPwpr4CUtuc
ARZigBvoP8i/IT4mRSnK+nMhrUiq/zJtBzpyVzpKyp3Mvk3KFUvZDZi3QHfxVbUUhjSdueTpN4Jd
ciZ12Ro0JEXZVyDk4Ti96WYgOI0xyZH2tDkGnQfCGqAQb2e2OXsq5WUUsRBJIfiFjkBvFGXLQYc0
5MlueFVPERHv8wg+Cp2mOTv3n73d4MpxlLMGJJfKVjftpMaQ+tR7g8dAM7hPxQHnOdQ2O8kyKWft
JJ9dV0XPGLaTVk2ztwPB15xCnOrRwtyzGNXHWvoeCtYR+aopojLhPmWRJHaHy5/ORB3k6/Nc/VF+
NKCex6hyXxBiWKSiO9nBsBDX+Kk22hEEHCPDohLma/2ljcyefQA1eOLvJRmm8XEGLQdhulfInF6+
feokp95y3BnvesLdeqC0DLOrNdwji6v2lAjtXl9zlOi27g4K/HvhyT4jQAcv88iokYPZUcAEPASy
z38VovWm+IN4rSXYcEFPFnfpu5v1Lv4FKCyMYlcZNsenqCA9zLwEL4UVS3TguueoornLPsETglEZ
sBnrTEIMW/SU0v8pOXurh1W5Nb0ZkV4HOkhQjA+LFoQUaBjuMb5OiRjGzMTDjCr7Ec8N3EmGD2Y+
MB4JAYifRY/+M0EaFuwW9DeA1/4TFDEDzwUuOsAD5moSPgKPV0Y6AyUZ/Hg/xgrUIsYJ9/Cbml7L
AxtC9uCM/dMeHhcATqS9XwjpN+ZKTIVKGIrNUQ76aAipbbwcI83WhrZmpESboeGRa7XxwSCdgH5W
oiTcuyGuxX87xoXZFegpfu32fVQHh0HRK/+Q7iNYKwnJEI2I22I/0R7n+P1ZWkiumXTRsEm5qggO
P9f+cUSSCd1ZmCjue9t0mg5SA5bKEpMkc4rR7sHsrF/Tckh8o03f8bkPgfN6jC64aLhhg2RvcLFv
kTGp1/XkHrOUo/RBENWAlNa2LAMeKwUMIBgy1LxX7xkMSPc1K8mEQ4TAJndieC9uqIeURxd6qk0A
oRPFiVWwPmdxwxo3AJwS46PHWnPP7Kz3u71iTmb7+7+r41CMH5EFCBx8HZXYJAuP7Je4jOpf3HYL
WGPnEUUaQk8dlcoLaDd7V0HnQZEvpEIMOMAgSUWivN8YiX1ly+mGLFQd+gBSr+gDrV6z64gzOcDu
EK/WUGGEQO/7l2YhWNUg7wPaosZIVpr9ko/bVgmxnzZrj+dQr0jn41ECNx8VpKWJ9gYemDreH5DC
nfsKkROD1PHOZdl2QnGNnOvOfTHqgXsDVMGqC6cZzBVpcwhUAArSxsuqkXfuYBRsLqE0HZH3dpEq
Vhc0KzLY8PkPimBAu4pdcBe3bXwTn7cRUCg9s17Q8TLnhAOsEvP/cB+JiEXH0jbvzR4fCxROu+YZ
IRfCoC6oHA/ZrOaAA3tay1UBhPuM4zDCEu6ljIrM7SLk+SIofVKTvtsMEtRhMvMBaarj7iCLYIvy
weob++iKKirMmZ2Jg8WztG6MdyoSS+DBTXbZaaPG6MInh6IFVEr/hZCnoPJ5FTUcVH7upad2ehpD
VGW3VOd0HCjcUGdk7eGo7dt2trNbaLMv0fdwGqweUJUgtX93lbvbyrwHrt8XpwnecOdiX1Yxa99s
hfalZlhH6j5OT51IcXbNpOYlWMyzCuuFLC6PPb6335YYR5+d8yTPaIKT+z6x8K1tKFCdP2oEyPpT
32WxwGK4Gxw6eD0BnkGdEwIVehNghJnODIySDuTROierfOJw00X+4zhHbuhWzJb3tabN2NwbT7/y
0MspgFBQ2RdNp3MfYbWFZXOXq3dRoN1EjWW8/5gwK9SO7mHexYInVElmdYIDjplkMNRhoQJFDCt6
BoddTPR3cFGHWjFhW3U7Wi7nb7TEdbC1xeR9SfTjuLj3OtimyvG0Fwd1mCkDNnYpZu03molx+zJQ
1IlSbMpicgaYd4UDy3Hv4nsRi3czutGrA9XUa7c2u8gzvZexQriBpS4En4JCfWeJ+OSoQrrhOmvn
c/U66wAlY9B4MwsqJAg0HDW643dnWp+8CvPWWa5bFb71QJAWHFVNbbGGZY41qIXiKcyyt+7g9YyW
qO6dd965BKfmQaFqjBsMFCdxdz42YO6x7oZ51PjJt8g6IKVwlVsi75qQ91SY3Rwywl2VifQBCR5t
AY3+SikfAZ7VbQTkgEH6LkLt6NOQ42Ev3Y4H+pxf9Y51gHNRkDr8g8bz7gHVAaTTFAO27hj024Ar
0cdQLrdO2PYYa0rYWO/EINkAudUjsH+tBbZPeBcBvMT/zkiug+yH7nKfUNzoteYqBjSCA1/CzuVk
UTpBRpUh8Qm39BQex0Z0G1LAjLXE2Ojhrq/5yxCk1pCqMHSOYopy0XMLaEWK7mihzEv3ig2oxNy7
Gd0LD7oemJURmnBTSkxjmJgMY+sDkCwqq+kuxOW32nIhBgwD0xNFmTPVSH1EPdUz/AfAxBhsYgT9
D5YecOPWGhkPdCSdxqZ08xSsn5ujCKJTIbsAOi+w7TXWFF5t5Kx8KCY2/jcDqKvxLjUgQPRvDNMb
zoReDXYVpiHmWn/gF4oRokX6y360nYKU1dNHg66RI8xrVy2bobQCXDI4P7xs5+XoZiFz2HHasHQ1
WyV26loKE9nq0kwyyvyEZvC1XXpVA/YA0AYQB3iHMQYywMHOA3U8x8eh/bIKdJYLZwfcDoAowdES
szm3ieizgG1vB0dt2e81iggvoJ9YGMBKnmnYej2QqwIM4vL9qNil6mJqhKIsR0ryT0pnUgFpUEIk
XhF5MPeRSM0SAzCy8ujXoMF0BaAFRIuyAY71HqaelC0RXHFcoVJ8Pkg/+BY6UTLQTf0R50R1NLII
q4iKRg5s6+hKnUGVksMJtJdYb5wpWr3RSalQbMIzlIEIymg91tHczWyIid2N+qchOvUnKBuCUpLx
5G3I4SLVRhVtbxUzzlNbQHASeQxe5D/3CJ5Q2S9P1T9ulGyC0GXNW6E/8V8PTysDXQQbRmgj2aEK
vRyizEYEiBgG6g0qpOX9qEkVcd9XwqVoKukokehDY0wZGZdrRk68JQiDyUhDLT0RptvQrLqa9Rq3
t5DpdGqHBQZZWekocUUK9OPqkUKVh0nPzN4e7K6IZmIA6aCAQUKd+eCYPqRk+QwrKWBa4vbX5mYD
fgsybzfCVHzBaQqplEW2FEDbDO7Usuii1CDAbSV4S8lBI30142bEdEuurOCtOt4TiBWjMf4mYsP3
IuitHCUExBFUDsCDsncO2PBlJoAtkpQAeT91xh2tkALQ/9TKoFnTMOCdFpfVbfZ0qD9KGbftnaF3
qyH+lWQLqd+i0kUqBq5WcO1llOT6i9pihSa4YRA/h9VRcHc1T2go3oGITGf4/JNiLmphw5KSHPQp
79zbr9AIYgpngCIBfuxBlsaYMCwcgWmQKmgGIF8ujgA6NPKdol6HSo2JEjA14EUkdWUSF4sHdVop
8lHJoVJKSQc0W2a5SDihQDNCfpYy05ZCUGC6QeC6mZW4SZymQNHQcKFEKDcHznM0nGwN3EMoSwT9
JNl23buBVbLpEEtgaUAQyGvM5PBQbUN9T7AlpFoi0QiRZwJ6i1OYeI5LckTqKDuXogAFFHP85/u+
zaUg7GN30iVJ9S9Im/QE8dIdkw2SZAzDEItP7+0CsXNtd50C0GtbbpJynDWXXbWW3os8WDt8SdpG
ruaCTg3QDltb2oJRzCUjQw2BXwwOeEG/J2nGM4PLIuJTlRODqGI3Asi591JggOl9gkCoL5CdJHbX
a6rNuhW/7RQ1cvCi794ylEqz4iQNE2xCISguBWUAE/AdFdc+HRAEB71QNvp04nNwmykWx9FN3q6G
NuK+IaSpK5QvcH0lgPENveTBbySMsOJte22kBMgBe+gmcVo0xrfvErGZd1eanffRzaSeK1hBGCdM
bPJX+jm3a1JD39/1BSEANJXHmVwHSghDgf3ISXeTc8CnX25t7RihPfS4uHHOwZs/YHPUYjtvd9EZ
qhzFi2xgx6P9qHCwbQ4FsGNtcVCHlXDBpCvv+/lERhyBMF17197LjbmYX+jS0+IO/iAg44Z0qlSO
musk55dNBAgkwCA5yreLrAsWR+BUAULJdgU6dO6xheIT3JKUXMSLVG7yDyJzIR1UFGk8WGjxfoYP
DBKL+Bnxd5LS9C5uPAFZEJqQR4I/rDdJJ8ruQX9+H1+cJkA07uGzXAA5RDqBJIZQQwAOKs9c7ia5
n9xEyHHALD8QUuyMPelk116N3gvS9syil2q1l6QmRS8qW9ShuGH4utvLGK4IRTApgckdXPJ3SdbC
euGnJG4liq8YpqQtGAhAicAMwbxO8lNL7nLsuj/j1BddopEufYFAuYRHG53Y/hfjAbeTMiGCPuBE
BKVCFYcjoQjHAho+LsI9IkUmtyqi9WxRBcHCwyGOw3vi+wrI3WELzqxECl8sC6kZ9i/vRTbFQa+O
IyNX9inqdTlP2doSZGsbFRTkcx2pxCOWzRf5IUw5xdr1C22RZhTID8EErURBlYe0hZyxvMIC6fO6
sHWWZFtYIthieXLgM/SQjfRPWklaii6hkbuT1pWzAn3MXlBnBkzCVECPrj4tK+0o5/xt3yfHKp/g
r3SSm/NtCWmLO3MKLQ7MSGHbAq9neuI3Zmxa4RWIsahgYR5jaemb/BWQjrzGewbSUt8Wf3P8KF8B
HCAUBXvDmfB+AlY/rdmsDFdyGSl280CAEwcQsf1okK79PihkcYBN3K8FfSAQBoAMKADu2b00m9yb
crPQpUAB4jvLLkgEUflic69/cEEfRBDP5d6SvzGEtkxcRjANYnef3geOSvqHxCQfV1SKirx115cL
TyWBvSz5LvvDZOkzMABZlvtSplFpfa73UNq2rVPJg6uA57icgWHrfUCpPKO7OxRAKUmXW4j0pJJF
bRwrAFJAn2K8K1V3gK4WwmpcItmkHIPsTwBS352UvAIo3DESLj1/o/PRejQ44micmEzMXILPX2jq
b4tJm31hICJiRhUMjErxOVWZQL4n/MWrSPdv8yXI75bb+ct+mZBL97wtd/A8ioi2XvAaiI8do/6T
6j0ak/3MM/Ao7dAl73IEdDpwLzy6vsYAqRP/QbvgJwIEPJcb/sVNSnNzY0jnlWkaQgefJtrjXajK
oK+ylE7qcJPxCZChtEtOt2drdGygE7SnDAXykxbkIUOJaGXIsCKdmj3YolJ/+dx4L2R3kKqnHeTY
pBVOnCehM2cB6AOtUPTX14S98ucHBytjRUaoy1s4ITn4grfTqzlokcdHgdTak2uVHOiDVwhyY3lN
TpGfUKrlNFD2YvKUzPrblolSNCnljuf+AI8nz+T7933yG3CvnjTVP++hWeSyfsGx3xmskcidKU32
sBsJqYie3DiNRDrC94s59NtXZLhlbucl7L7lO/1Fhgx57PqdofQhuRlEb096eW0hRMPA9d2RPKNv
/fN+CTJlq22JdP57fHf03++duD3ksjBKy8VEdICjlOd04o2M2f++80EryKgmnU8wg9LhMOHkUkjX
RKXznzFDfpJq5y/gK32w2HQF2SbCPWxLxj3pdN+fHDZxn4xWMhZ+9ySvymzz/U262uf0+Oz3NL8z
wOdW42/LWAzrZeuEGEQGxAcYcsvWEH3nFUA7H84YrI1EBhvpvPdedrScvIOyRtBYDt4nZ9mNz6y4
u6uOPjpzNzPDdpGn68YUJ3RMx2BLvi0q1wqEHgAymkUtW8V21SAN5GIwity0vtBC7U8AxG3/2n/D
7afkTT0bZDf/W0fH6GKTh7aHoz7RgdZBu2YOYH4ydIB82Unx+/ztkJTbOBpAhY36qxAFj1lxv1Ce
J4dbjLLxTXcoaLSe4BjKvX0Iyqt12YN0JpVKhdmCJr7OAAyGCH645f9YOq/lxLUlDD+RqkBZtyiL
nME3FGAsJIIklHn6863Zp2bG5bGxAYW1uvtPUIuYD3t3LdIJ0IHBZmVuZNk/uhP5s5tJSjmjgTCN
DuAsAvTDKme0i3aSM3NViihlkaRuiXXrRXcUy9HfHsLP1JETXxZwP1Ub9CLL6RfvACNVHa3AScar
+ARU8Flh1MYwPWf3fPg1yc71vNjCIUBY+583WWzDyKvJ6rlHMHefu2EFfKXPC2uCguN+lc/irqMx
RJWxJD/cNy741b5B3jWH8J8Bbow0E0jGshmJ5384rxuWX3cOgo7BWTmFygTBRzliQIfm3mQVyIXC
6om74xDn3piLmDQhsMMD8WYRnXI3Qh+Ev4Jq4JLjJtgW+il3/jafEIm7eKy+h8/hO79D+PrDaOO7
riT/C4/vmDYMVdSlibUWI1LnmJ9P13LzWpS/ZkDY61eETcCMITDUZH+RkYXbn92rGel44hlMrETI
HNPgNhyeTTF9rUheQfJwxRLwvaphIegX5tCDC6C6dhxqHFBHC61Nv4r3/bI6KguT1VTxObKDa8XU
A+K9Vx/aa3b9MCa9WtDjr1yGaFMKIEELWuRVxKSqewbcqFhj7Ga25v47fV0REQT9BZFCcZGO/SWb
Z+v8RiFI+YJzMBi3NkiJllnXMCrXsQyhni8CahFtKFCsDqLp4A1m+10UEOO8uqM/yCmggzt2TvFe
f8CW6JlYKIQcHO8T2R+uFQK9dTpNaFx5FzaxrTP4EiEbE4tASnKqkNRPxAliNvSR3axbfrpdk2Fo
NG4QKEPMgdTJHAIsCUJsvkr1+Rsr0XxVaWHaLmD/7uMkMPBQB//EVILgA8n5DpwmD+uvz8i39nMI
O62nje+FA6H4fczRDpo7pIT9F9povHzY6OUVEzGZ9zl5BdIHMTNHP/w53o/97AsEKcpDayzGUW2U
T+SzetMXw2WGLk10au8QjGqCag+9m5fKK0b3Q2Y8CkE1TjXXqfvb7eCGzaYqe5oRZcYiNhZ6G5rP
LqxEVqh3knAc8VV8QJQA64xUDR/p9clCDPFLRQqL1+mgCdFgP9QZWQgfaILpwiCyUZvW2kJugjoO
XgwvtCySh+NaCkT8EnYb8W+OUa8SVCas0reTP6eKElowF6iph+MU8VR+IQ7ZhMihYldUrIcotw2v
S5eP9HLy+ueqSYEInq78a50mXWTGKTHA9Nd3YpEAFXwZQsw4G/hy+wO9UjeE/ZGyxra8QIaNcVLI
IJVgjbuv+hXeJGmElflk102YyeN8/zozorlP0FQcMb0Jn4NxhfMNCtLqWGm25GkL6CZGHL04Hrh+
wmHBj3NV7CX80eA+4eJASVH4gAcDEtaO8Vwim0FmGg7ihGPRGs4M3xgu9Ol7Uu6MtfqDIOaWZAGB
JRoIMnyXxv22kDZd6C5DBn+dPahG+EmUY9n/TMrI2mhHYKOh6ij/7K5gJ8hk/qoOP/5ANK3OMQtG
fPy2G9V50UlIgamEceIh0ZEm2pV8JRDAIxAFWhFoQWXIsB4Guf2pTvYb24issctMWKcnlQosYA8B
/ZiytQNfYobF+6CeMFzB44GpCVcBPhNDUKqvainDPPv2tvZrAYt/hUDZ2A1n7abXoOpe6t8PDcZO
xHhurZ3YJPKwYI74XfYn75nbPMhg6gJ3EXIlkEwkMUpAwNbOh1MVgZqgP322sSnk0wzHn5DSntMW
wkcxbpftUp128wGNdeWRSrXpjsMcvsJTCMsHSyt2n2SVY1SlxL5xYGRYI0HTfg0pamL/YwbqaZZ+
Nn15fRHBRHx8urrHFzIFmOXjJSL/S4BDAIJkBDIacwUYyygfOsXBDgFjuU8Vot6qsWBRlz2KQw0H
gDw08UhEPcb8ToI1eJJ9E/NQIyOTyq6W1U+yLtx8wQJg4lFxSMZPBpAD5uD4Z73gC/dMd23p4756
st9AYpwCSgomipgW9x7SsxbPDgj4CcZ4ZQAS7GbH6ivi8k4UAPkIh9WYGFpjR/joiv/rMOwwwgG8
+U0RkHOGZ+kq+W0g5Rf2YPKEbAXeQ+gPaaQIBECIWGEtNNl2nDh1aJbhEDlpQ9XgUYXA3SuskEQs
AjSIWyUFnWhZYb3aI3eDyB97rexklTtsHQVo4xtIvvVySM8YfhHA4TtIdI0b21LUYjHK3YsgDR7g
37tzABB5Cfz97vQxZtfNMd2Sekj9cbcEa9Cayr8AEs899E8GtToRBiM99tnFTteeVEXjbwDdh0q7
sPGQaHYAttrL0TRPF0dzdJq3nu59ZuaBd88EE2YgHWq/pqDqmD5dCcuSqapiHz5hjvvhFasjrycj
SRAVe2SRO9XD5tbDhssh2qHaKX/8yBfkfODhHOvAAwHM5PO5tR0uW6fB4g0rUHbKCWTHAUzR0QBL
KkDTxOEu4RZRMVW1k4OxK+caG5moEkb351gjXLAL+JjNZaaVDC7xo3+QRGJryBbmMWmc5aSYaJFi
ExNk5/4TuhFyRLuboFWmG4V8GrZw7xofygc5DluZgKcTPpAzvZpVnx/5HcD0lavFUJ+8y3mR+xjd
SMPJU7FTkuw1ZlIEChRnlRkXoAzQGb4BpoNtM9jhoaW6RyhJ48DzmgBRNngS7j6II5VxngfE0DS/
MtgT2XRoqg8yJQaiY5z7L/e5sS8R1mqXvvcrWNIkt8brrzY39Onjvs7r8YupGfe+tHl9NycN44ix
isFwtk6q3YlBAFeF9fXSxH2XjsRBH4YdbX08lgAgyqUGf9sM+nrS1NGbRIW7mynRx7rkD/Ar49Cc
tqTt5WX4Vf90FNq65p2GfgEhKzQfwRdj3MFUb7fa48dst91gEZ9mlbWtT+t7v9eqqIcEjgFQ7TPT
VyNwUv62f3mJk39IeMXp5EqmbxiBXK0YLSgHuXUgX/MXpI2PTN8xw+CByJHmFvDx3QYgFJNG5ty1
aasIajZ3skxecGxDjlwRWNpVMrePapJqq1JeWnhgw8OKz7J+aOXNIxt/KjJU0ATQ27Xj2oIRtM0q
rrZl15PV4RW4M7ovfVxYsxjJ33cOiCqlP+UjkIeRFZ8/qJvIwtG8GtgunSjmtuh/YnLiTs0WD5Ia
TE097QFKv6foiYcBzq3ZOPnOyxjn9iClg8tm9249sNbNfdVR3lryRKS+dOPuvno0eKUQP39yP2ZY
gLpSPRMmYSGknp/KSc507xRhGymhljlFL3lTlQfeHt/9ylRrihE28g58nyQZE3kCyIER3O8rnVxI
LMPTH/n111uznESufBq/b5Xqvng1woZvpYLNDopr/O0R7QJqVZGlrox41fZzEGZe27Nbs4sUy7tx
KcpLhv75se7i8+mxTuRlNvSbKno02wEpGrmJZnXGy4/xOnmPn+Y2brbxP3dQLcYEK7qb4bOYWmyp
vJV8+VWvdba4K1CC+WnN2L7LQ/2ImpI8yWtZXvLykOS7lzXj5WRIF8ho+SKXttZFs+2SrT7cxINp
P1zetdWLATUSvG/YDo/Ysn4Ykg8j7kSrjHhGjtxQXQ3bvV5g71gyn1JsmcNqzVP4+vlUlybld/rM
5s13wZGt5F1szZp+ducB+SZ/H9Nkm5SX7rvg9cSvP6ooWAxb3QRb44Wz5GgtHuaQOPivjGMBdRVr
mcq/uoFR0AvsEy2BQmXUeTkXfOGkaOskL9G8pve4+oWNDV0VnvG682E+/PDYx/KPYz4dOceig9mN
yuoEMNGP3ohBQLThz79cEkUE/4OTbtgKWj8MvEDJvsEAVNFi7fHuUPmHhGB6ORMwxa70i8LvRllV
ukLiwKDs4R2eRpAzEHtx+fkD1TslIZ90/axgVIWB/dPpu5+3SJvBG514WvbVUbJLGCORPYFL9Tdo
gWhe/jDm9Yhfw0eFSS7r4b+/rI3vCU9QfYK36X8+PPySfwL+xt/grvxK2Ybfzpvg74B6P53wkVtG
1saFSokrWTTPFYRRXggtTvqhdVFeTgbfB7qAmoQ4T9RMPFAjMyr8eC0bWLLv67OWL+XhxkzXCTd7
Ll4xL6F8/qXyTVGxmb3XMIwaKg0dyNfCzEdCJDG0NRDFUkTEUVpl+MG+hzdDP3F9+xp2n6cE8gtS
/BdbklEUTsNPpYQdlUNITTEVAufnfUJo+w0+7X4Ig7pz4et8Fbe1FmlCo8a5uUrJJCXXZzhZd/1C
TvYZS6Ievgw2Dw9iA0awMY2KcOzbC8oONfjrt2S7udPMfqdmGsGtAW5QFgVElYdIGyLZQhjEpS60
ObDzgCmoJ6QyQm/EmWZyasGqJqJx+rYl9jwhW4KG/o8ch+RirOYRRHIG9ViSfYQnG2OPZkYa0RW0
EBNUkkA/KyO3kQRQenKY7lge+p/lHQrRFMkKbTC6GnVXJp4ozT8jc0vZX/PbmIKumUq8wKLO8Lew
iVXwYoNxu+OByjFBjMxGKZDSlSWPsFT6TqQZWNrr/Jlw2ySQOlHcEPiDM1wlipmP/flJ5jJmC3P8
QKXf7A9MLMaBQB8ZB4zwnr94vULql0QhgcvbojdGUM0EkYzXg2+otstpd4Gsf1QUD8uWbxNehHk7
sr1sxN74lUXwbHbuMOMbjj7H7tc4koD6uaUL7DFDolhB0i7aFvq/NcKaxpWh//ZgfiCVNwm56OSV
eINNgbNdoN1OcP6TtTrNVj3dDKHQlLvrzzbfNUsGEOaBjZiJwKyisIUyY/0aB+ua/KE9xyxOWteB
ujcvj2v3kxyVrcQc9ue5Pa142Cab9zj8CD3vfdLuyj9gDo9rxLc29O6Zy9then3GB85mUBJYl2rD
mGVdziRjVEwFwL8r8Bo35u0fmVPMYDpWMmHoCntpAL5FwxkL+cXtrY7Sm+YsSUIj10T3X2PGL1we
VHHsqYhokPlJ6+fkDXdv0W3zqbLGpPwrDmZy5kynR3V7X4gRzRjZSxrRmBT8Cm5aXi8Ejd/3NV0i
wmdx48DvmAgxEOin1lX1v7h+bEy3HnMLU7dGJ07Yqpxnv4zQU9BRplgopnCQvXz+Kfp2T3wlOb6Z
SN9VLv02DnDY5q3QVJ7IyhrhREd7eWwoZMinc/gdxj/3YkXcfa9xumBcQH0RystTb9+PpGgZjd0Q
b0idXDjaWkWPxpsYTpN6hN+YjmEFZy7TUNZlf8V88LG/B9ZsfKZogr4iOO+rk0YyysgJ2nEJV8AX
a2gjIJ5+HVCr95M7e8GIWwDH4Bg+00bef3/iucmhuDDVOPdkuEshbroKvLKRFL2XUgobvFtxJ7Hj
dNu+sZVbJRyHuLRR862/O3R7q2q/oMl4OM8ouZqjakfT8I4aZiabwZJmbYjTrvAwq0Jh5xhy0F6z
x6qhL8CpIuIByl6WqPyESXw++UwO8lJi7/x32GHGkqgzVWpb3ml4JxIOjHVz/yfN0425p0Fv35Da
+0lyZHck9Cb7K8FGti809UstGmxeYhsyrid07VccNBh3mRhxaTaW7LBR1mywkJWoR5Ko2hsl0w7W
dG2dwKRJRhiVi8WaAvZidsIwn5U8GALK0hOF6pywOYY4up3Oa1CCVQ6HoBCGQyqwyRa/oMFvOXRw
j+qdgrgPPMjezukPw0S25vsNCrI0NhkjoMUZqTOQMrCyr6fANKNm8LbtaMfoApmCFgqYS4gXyrHo
KoiuRCbzBAo/+QyC/qlt8eOFRnGaYvDsoRDyfjIWYlJ0mPNCZgU6IaU7kBff0UEAiOx6YEhDfobR
B0L513R4wSvx8L3GZyDFSF3lfh+1gTrGNoYR0yVeP6dW2F8+aDgrgW6vgLGcbqp62C+j0iCdFeiM
GKp5G8E7ABGytRFonc6GoO+hWbsphPEZZoujyXa9fIx44x/nB89Ad+CPMxfVBaqGBEaF5Gx7r59f
S2+ClABfyyLQ6ZwYUawH0XeCAwrHSEACxZ8Y6wOwR22kT5/hA+C4nHWEVQAFhr29Rg8yR13gUsbD
vJd9IVjFsWLJvNB5IWz31DGk7ul/us8CG1B9Zbp3JriCp/EJy2U6P4W59w2VMXTe8d1pxgrGhcyt
D3hOjb8B2ly7CNTI8KSL0FE/QOgevsp7QEhgIpFBDYpzHi6lI1h/QqE8HhI0v3pMb7cM7jamMAFd
NQLmIbgfu+oKhiBuEd9QgEP/GYApPJ/iQZvqIGtQaiJyZT47rvAS+E6ZKFQ+ujH0iD1S03vITPoj
rgpglxXDajaUX1VoMpCgbFEcXOL56yJHOZATzJaJPsVu0XtPa/hBjxVNELTUxwr1eEjohJ1hoYMX
l3OfU3/YMf7LTMD86550DUQGEoaVFHYABjf6Xy45ZRyjXidb5bpSXdXVAmVveLpd/wjfAjw0xhiD
wCK7z4GF4CFwKMbkWILHkS+CeBwwgmGCB1SJY4/mxUs95MZcSTOs66dQq5Nbw2QMDKkZyyHNLH5s
YA9ucibF3qUKJCPFmg2Df1ceJKPC/akRwUC0og6po2SHibwxyYhX9Isxc0Ze2cfRZ8ziyaUmVBgt
nEQqWYz5NN51oLYvdjaSKnwqA84O+YWLULx80BM8N1gvJDuZxtPEN1b5+LsCHp89D6CjvzrEKiOI
XX0hh/DnYOFh08Et2IwX8robV8FpMvjFYYnSdNT/5mNhdoQ3XUDyA599MAIYrK0pup8xyrsISj8a
igZdRXFA5IFDk9vhvULY0QVcDVdtqKIPpyEs8hQOT76666StAg2NTUCYW5ViyyxHaT/We91pesYo
sGb/zO0dotoPnV/rMr3OZ6zJ1LyQVulPpdjtm3OqTPBBpohNq4jNV8nmWNub2jjJfy3Ji0Ebimte
LDU03zoNh4TxB2VTSe4glyDlFHM07rjP9DEXMdw5XpH9+N0GLLzM803SEgJWPyCCfb/hfybrJued
OwzkAKYtHWuCw4xH10tOUCoSAXSSXQlLDRBdzZBtDGmeRownMypomvmrceihyb122BX1ov3pZ4kK
zMPNMFhKINFooXukuZrqFtmYeAvyg9medYxC8FV4gwqMGHspcB0y9zS2WFygmOABAk/6GXx/T7PB
kiKT6fXz1mkiALJgzNrZ0sNVHhBEHTjnTJWhKSOS5LkMEsbfI2tvwAkaC7M0RrMTrG23HQptjJsx
bQb6Q5MWsfdB1gTFCwbbekoqhIOFjveY1Zh7aF4FZovvzzEmSwrQ173f0Dgg5MzouB2ExVPM19wG
oT3WcvgiYFzL3rFcVr7A0Ym2d68IZ2DRI/eiIEcSD/osEGsC20jVK2eMp8YYDxDcSW1E6N6CJL9A
UIJbWIb3BaPfMJ/p6JS+CBk+fnfDBuGYnVn9SGzTpyWa+MEGgamr3ZTj45xv1Kk6TVaDLaaJpMxb
sB/Z5gXOmUzUUMMIFmfshpQqekbMMSn42j0s/SHGIH4j0rZW2JW5yuEeqj+0McANFE2Ml18oq2N0
b5oy2t39E+SsJnjeDHzzcMYODha2gg0ZZFr4oUhbvX+LH2x7d/djuoGkSfTtmj6jLm0D0IBDP315
rwk4YCxuYpFlP3rNLcJmrAUeUIFB+bPsptaiZ6lFBOGmk6l+Rrl/HNOVes9f4fSEOYBThsCrUc2+
oS6ZxeFuA7gxK+HIrCjf1PPpL1/g+ZdNUzwk26kcZuEzwEWYWDjaBvJFfLyMxPYOiEaJhYW7S334
GvfoygfkHIFmPDfPsPyjVKGexKYidyiiyl0zgUqIcPH6wawZx8F9GhZ/OIyGSggp6EAg0LJ3TxG5
7wsUvlP9ogdgCISomcwx6+hx7g4Qps3RYzUvyfpJxkwI6T2kPR5xybL0pX0NJR279nkN9wwzA4Zi
Ee6KjK8/APogXjFsZLtQRS5vJ9ttjZ8TRPYUkfc/J3F8VMFE4O/+ggu0bIaxfYJCAfljTS13IiRY
oAUtMIw+wsHtSZ1auMBwHRXej7qi9xlqNJruGystmpn5XyDTWuxbgjJxow3rqI7MKXQ4zgQ3iyA2
AYr/80Lh4JPasq+X2JWbLs+u/HLcOqZ5gqsD1pk+nKU9gDyCwRFM1Q40EHS4sCXw958eMuQ22dbn
FIDfEIoS+Pt9LIyzwaKUK65UnBTgJro6qOMEwdNC08BQEzIJbl0qS4pWqRUu3jWlwQs5WrGql/Ut
ZMl+3ADVTqk7vLB9MDghlR1ii8q8Q/j7EhqtMKin0229IvMyRLGdb1nk6bK4IBkQNnofeAIDX+Hk
KaPyZHM3xPvT3wdn5THlOmgSvTQ6HflMqpdxIuudXBqxzBgklbBDQTA8fy+sYxV0TqIaWc7KebJG
x91edMQ7do4v9IHSPLsN/hSDLYEhk/DwSvSRfkEzd+cgnZHPUQ6ugMDKP3kLAYHQPVxqZgbkydtT
du8DCp1wPgerfdmj2wY5JWsRIZw7As9r+mIutgOoe0JZeqOSrmjauWsNYeJHUJBiCWY9h55RLL3t
lzGtwT7kFCasm5IKx3RBTB/YOXERsYUYI2kg9kR4Fd0fGEVsV2fZG4TKDBduieRHlAtEDDyZtkBv
qgn/sK2Tc8ftBMj79y3PngqQ5+T1L/SoYLAZopqYNg09QsBHLM4rGNittBDzLcaWnoi2uG/UZcZe
k+0sLChtpqEkEfX+a4cC6f4JaPb0zn1OpOC1y1weikHb5Dnhay9tlEKxqXx1cI7T4GSN35pdYhzb
LFOgxUEyP2EQASUG6i/+lgoELkbZsquSW46tvVnjclVuQYkpnyRcjGr/PcfaCtr6K7JQT69EdCNl
G1Sco/pX7HDzlyaspMPjyS6j4fXdwKmoHw525Y55VC5oIAJ0glVENO9rA759P+AdsWt/kp5m50SM
z8d+4i8PYnMlcAwkawkX/L5AnjQkLJJBRE1korBlx5wRXSVu5WhUBsyUxEVRTuUbSgkCn+NxBdL1
DAfndseVTr/XorT4zbhGAk4Aqw/DwKXsM7GCtKZT5w833R5h23cPNvF1XnyFbrUtbg0b2MWQnc8G
+YHpDL4QhnFwPA8e0WvXMxhhXsj2gTRl8ih8fcsSZq2zAIVofhAP6CPcuE5RRgsXAauLyGC8b08L
fQE5hzzBgFYObxTC6WkbdmZUTRTqBGQ3GTlrnfCP5+1zsonZ27G6a28nDmv6H9u60nQwd51/1801
WclnJXE5D1oQ/yClNTwwtwMmr/c5gixQ+Dt6DZoB7hptRpYp/cKGHvuCMG2WbE8h/zYGwfH6PPZR
0gRdoDoW6tgMmNMSNhmED+KRUm6eeFM8/cca7wkHKo6WYD0fPKEGoQqfxESJf1dFOGSdJYALrVOo
RRr/Keh9cK7AXL9w7/foQcf+02LKw5RLdrS/Di7TRj1MZJn6/qHaZuy2d/zZhTlHcT0BObINUIlR
UoEtv9wHjyMPDRQ22+kVqlHHOltof1BeayMTyx7qk23JHA4JxUY6FxQ/76jnuoJWsBnSxLBeYsPG
vfyxVaKkMComcwMiM7EqVIed/yaTlTi5xn1TTDbe44b8LXu4cdTtG5jKsGthLmJ7RC98chTTM2Ph
bHxCy4yQ1xzl2Gl1YsMiGBolEto/Qw1rGMbTdD4Qv4l6usY6hiRSMlGwreZWKkYlBx6zJAwEt999
dan2+cXYdktznYTWebgyN8q0ATsSrK746UG50ehImKX+qjJ5gx/kqxQ5Otjj66joIxVyGONf2WGa
DNXrPgjMT5D+pchH6Qmelx6nTK5lVsPfhqMg2w9WaVyOwZQREQFJzxW/oe6GXzh0tpwIzX3v4lBF
UHl5X3QCJcm8JICzmnWzdj0A4xo1+RgMVyC7kptpbj9YEJ4bgcRW1LbcKFD1HxvpO31gzJHhaEDX
U9TBG3XPvj5yrmpmV8Ip1kRCKCr0Eedxn39GNS0Vc+LWiXsvM0l9957wEO7OQLF1YZXj1gReVn/G
zxDIktir2HmOu5X2hXplswlwnhNYQlNpp9Yhaby4sj2d632mzrUfrqGEUTXjLwaG5IXgGUl9OTJ+
+jnoBh5D6fJTzeLUT6vFJyOhDPU03ROHjdJ6aHhx6ui16z9gdDKfrD24Kq8mSFI/P4FNnHt5bcqz
oRbVOAOgJstHV7YPDaYatBgIZVionX6tZY2nVjvqlnyBAqsZ60d+nE0mHbocFlNm9oi56ugx0bkx
vPuuAB8YLepDQsgn/zecj5uz5u+03K5wjPA1kSHJmfi770RKqF3A0+j8O9oznAVJwVn154fbd7ah
hKTEzT7je/Xn56Nt9Ge0yMywd7o1U3qU5ChG/qucGNLMWTFwwMit9CpXi0W6tfnLS5SP8RTDW+GN
49C3+wMimnBv8crZXaS9pGwAv4Vt2FAoPH4ZXQ83efp2BpMZDIU/jj9uu5y3ePPYpGNlJ1p8eqUO
yZwY0n/OzJfHL9JIKACqGz6mU2sCSQeTzhK7fmZz+U1gVFRSe+tXWaD5VY6FcNZJ5qYwrW+W1N3x
ITm0JgnXoAvjZhnjw/HLi4EmkRyt6LWwemI5Icb9pTjosJ9THmHGiI88vV0yaknnfK5czI9r5rOM
DrGP2nz/9Gt/GH5wQUYFKt7G4r1XHdVr10OXKx3NenquKA6xpyJQtdoOwn4B45fZOkQZ/IGBmR0z
rLh2ScwNhrgVPMJr7pKCxNwHt3gPxwj2OSKbBgdzLa+1aUrsK7OI8TvoD2whTjxVw1MY/3T7fEwG
8E6adkvSnFzp3C+4xx1SOyb9NJvqECUbNyF/lsbf5Q3O4k2s2BqDBwrW1WkDQ4XPBkfSOAyYlsQl
YAvnUpHpNNNTrnUVUnNYMmymKfLNY9wuT45YP9hMYjFENVK7Glurp+Z/4IRD1Ux9qGNFsa2xfOMq
eFCQLyjvSvz09sNLKNSe+fFO3kZHSomnBAign2t2oWi4z/5Zk/f+Z89N9RlTWUHRJ7Pyr73CNsyw
j1bwXoLHgfXXDMFp1LajXCgbiZwet23YGJHeBsXtLsMfC/Be1Pal35AOSG+Sehp8eDwwolw4v+Pf
jRU+e8WFivvhpogrZHfQsXaHfF78dMQ93Ee4elMY8DDIdNsBL3iG8RQx2k1Y2KBRjIOgR9ko8IF3
5wP8IVm91qzlz3oEq8HOWCcQLlYLWXi6MrpXLojAA+lSzAxPdZOlxSw7DwZh6+BQEXyCKsh8whJw
FeEcYXmiuXmAfyPpsrVnACpEGQYN2UE+msc3ObHMqqjz7+wJ5AchpXz9sO9woFsU93DGRJiNhp+f
y7lkoI9pQ/HDdqNSQICII0xByepYl29oXGAJdCP9fD/g+38HoQCTHn+oWlHX8h94OIwGVVc4wBKN
NX1z8JYfiheH537cuktzAXaEZcvcTGyxxmjwy2Js4ipWQyAayYotLMsZ0zOdR6q91hYEhTA50BbY
mVBRkEU/ziPjDIUoXTVnthFGuKipv75ZHNqc5/7wk4ySaas6MvKW+Dz8YChcyLaYNxaC9QQcBRjC
UnqjJ+zOw1sfCpQsGT1X1ayZZXQw7UhQfbi0Rz1ONUGxeBzNgz65r4oPdBqZGxn9Oy44E+58/CpQ
dBVOe2Qj/ozeXG6uPrJ8kdr7ngm/mt6DeI3BQ+x97Mx5YQNIGJYje5Aq8Ze0/DsMRn8wpr8et0z+
nvZgnE+FE2GOHWA67RlLj7EAnBrOewp7by48C8Ug8AOFrQgwPmTYjNFbIHmGIwUk+kFvA2Z2UsDP
70I4Cp14PsWFMMSiyDBw2jK34I5YvqfShF18TI3hlDW8o9YxGcswvfMzxg6n+X3GhM9XptmELeOv
xBeonGD3slLHffAPYZOCQ3OFgoLhT0840Wumgqep/n2SI/qxgu44mBlh5QkDLeGCtKr3z+19+Vrj
UINqiv0UTw4KxeXrd7gbMKozhfGRhC3muB9TLSS/xS+GgCBqGCV1tkz71NgyIgaaK6y/N8qu2MSx
k6m2BoGWjHWmkLcTv2RLLAr8ZcqM8+OAbZkNnI1LWT9W92UoLSFj1ZvOskGEMvZWiqQ6ZFcBfKxZ
JpTQyIUZC/D4c2ss8m15eW+5fj7km/wyDnzSH905+GRnVlzfBFgrZ6WZG5rzEIx2J9bDvolANiU8
AqAZymOmHdcTxrAefZ+t0ycUiwGuvmSCSOscbpy6GQ7Cz44yiJ2vnLQHnAhAq7WICkJdaFiGzih8
iCzqMoxCbumfdHsM/+TKl26UIDFLPt/WZgqm+AAuhKz8S3tiySW8ofqFoGXNNYZjVtAyOWayRdgP
g6QNTaBSLFE+l0xlG1u9FZQ9lZCHDzePp8sa0D+cr+XF91B0dRJVN0R3fKjf8/v1FWiBDMBa2dhV
q+yi1OrnFykjAANkfAEiIQ5EhM2XGZvd0nYkn9/H6ldAWkySedlDkQKoE9wybTQfxKpOZ5qbKHay
IaJgcOgighFD8UTyGcArQ3t7zl9M75NIAdDtJ6+tlnjDzXNR7ni654JELWD0Dfgl7xqQGgQcywsl
kg4nvAS+bmX5n82pwykVk9jUa+HJMV3i5ZhMbm0zHBwZTzyJ3qpHMom08PYjPijEUsEd6GliaTAh
rgCgey8FtiNQx8kMipNv7JKYqeMA+LKFzKqh6gm4n6oOQ5P7ePh1oUqkQefzDVauNuSDxKw8lP//
A3itQG6tfgbYIPoaB0KN5w/4LcnAZaEetDZzg0ErVk1qXzGAMbEp8ZS7V8RBT7IVtFwmljAOnnY8
YSlNJRfKIsREbJdYU3NE0IrNgsqyhacKTNlt1zCoxM9lTX/NsAcYUNqzRr+2tPqz2tEdHdL0wkRC
uaCwJUpzLBK15NCYabMHIIO1ohrAmFf12+xfqnbmFW14ZyieZDbOJp/EY8hiesPSxsKKX7LMYUE0
LjVrjYPo9ckVaHBp6wvOP+MWklfw1LTROrymJ9Zmqo05uSh/3ZKL/r2/w8Bjksw1jmqBmR1AKa1R
ST4jDjJIXph3iQ6NxkzdIC8AUsG0UhF7vsQ0h9Ga7H6GNpkYiZ+pDl/maJL5eILUh0Qcxw27NMNT
FXXw2z7hNw20fjqQ1/obGsMiJyDe8N59kCWr12eZyJPuHQ0zt+TIB10kPKd6h73kvU1vOC5C3WWi
ItJit3d8oUSu39NntbWfS2FvK6z/RUgfi7wNkxKFgjCKI+QScc65d4iHV9i9ucqGNlHUocU2QiEz
xPV6aCeLjJD5gde5hq/wxI+QZifkAlUPL7roCrDHH0Z86vcepadHcBePRFcWJjZkHfe5p8qLai8O
XxhhNXydlx+pa3kO48mFKD4dgg3dvezaIashQNzF2mnSKqNMw6KJsGX31Y7i2n5giojeg1YG4hD4
vmE3EasOHToSNkq5fy7LXMv2xy3pO0rnujDshf5Pbfq1ceq+WfbiyiDJ3TcRPxrww8qPsX0dNPfk
iWJG/FExO+PEf4IbVezCAHNLphbYGyINwpM+XBLoCm7MLV631+1L9A/V43fMq/ezLSDXuJh+AfSG
4/L2+hkGJQ75iSugZSV4RMbljYFEv2WuwkwX6wiR5QlmfuhCy2MxFF74QqVH1sg/XR0EF5RzQrP6
3x8heRNCN2EvX2LRkuyEsYAMiAfK5BgTlR9HdclmKwBeMiOkDcPPgCxicJcDaPR3IsS0TIlHG4Au
0HChBvyn+kOZJgwxxEfxncJHfYVeTQtw2OErQ0ymoT38+yMOtfhH1Yw94Yi7lv6KxHtbW0EQ4I84
H6eAw+KrfN/ivCRTHnEUZ6ga+XvGYzaDCk4MBG+s2NgDhAUb3xM/a9nYFqFzNB1jJuEFKNOcMCQC
QgSjuFwEfvyfqbb4xYzUx+Kj5DLuG92a0fWqOihXXGZn/PnS3UEbd6g7Hegk/PaGZxHP9d8zsRcD
tkp8JAA4BwURnt/GypqZoXiv/6PqvJZUVcM0fEVWqYjoKRIUcw4nlBGzgBGvfp7XXnumZtO6enfb
BvjDF97AStsYXPi9XgqZ0/b2UtuGjY+NxPz8arfO9pq8iwPccWM76ASdcVBwpTRKxEWZXSRgAGHc
E2TRkBLFM1tJQhmoBv2os7/Rj8mHmYx5O6jYboEJ9ndW3sRFDNvOfkB9CelFhKSREwO5DuE3rrGY
MHVBAhGL/wKt2m1EuEVsTmunRlufQwrQf7rSFxgVZxd9aQcggCORvQuRHp0THmvW9s0yuPN9Xcel
9xMxI9tMGhJ6RIAJveGEeX5rXBp3rGgwUeF4rq2FtXivs7V6safGN0Bur31ovYIHc+tWtYmIfSaY
woJd7KJylqwpmgAHDkIvvyEL9EKPAPYBl71ltqPWoVXsFvz3uoAS36uWbyQOAQLaxHcnW39qtN0Y
LugsutV+5uUljZy09p2X5expd/dDtAmPnXOHcl/V/zsQQOTxKWkKpSnSfx05+vJl59uhqYztGYWC
MlWGB61o2Z/JG43l+je3w/mnzq0ZEdeQyWJ3/+PEkqYw2GlBOyWGWOIY/dSVNDsXjBXt1tIKaPoW
x4UVU6tmeZ1OXm6KrNwL4D2oX7haHDQBoAO8nSqikqV1nuU0XuY9y5fv4XUSDtlVzxPAH16liwJ0
1a72L43X7oLs5rET9c6dNzJYJC4sybpl3gcar2bR3Sn0n97bS8ElmCzKp4bhfwI4I7/1zqLaYdUK
HXrt9ahNxQi5Mfpk9YN/npYdnZqsa/0+YtWNV1XXGBiDfC/rFTq0gBzdWK55DV0WgFC1F2kGbL++
hDL3g7ynkWL9blX/sdTYkSzoaaTPaeyqPp03Pq+FEqWBDN+dZnrwYvOAn8Co5/R9g0uLUbSQ+cKb
x+lkvn+fhvHmJc4X9WsNG92z294xlArruoWeBp7KZcHX3++kDmi6/3fkhwRV/L9MBZAzWlFVKDWK
+BHWUG/EsayK1H/F2Zac9frCNKcC3Ti1X03WgPapDZwFwIuo1hICAjDcZLNizdR9UlvJ7GCEBMt2
609bmD/E9nzJf6G9TG3uWSWwm8MuIu8RAHPF37xJVAhJedhZife5WUHRI/xpaZLfG/hTUH/ieThP
PFQCl39rgCLC3WNCDbuGODdPqLkg7VVdAMgcFFV5PCiAgNGFKGkhuLICZh6vmFDfLDeP+ca+E0/o
LOFwVWEkIjXa0hoM3c9H2hTGGizfDzKL1E8bT08zh8lck1GDDokv/kkw6jvt58ksmXFN0GRE7ZIL
wQWhDMQWyvaZUiqSrcJjevEPbe2j2kVfdWopIDpZzkACNLkDis/uiUqaK2EmakZ19tKxfB5E8Rdz
GmwA3Yn/dipdC5jpLMpcvt8yriUdwSYOq/1LFh18Hq05X63WfArYqpV506k9Za3miyVchzYzXdLC
6rbF89792/4EqxHJnQYiG28BF7kK4kC6SSSoDC8PwRz3NTOHNCr5xtMPqJ7Sfr22vhR9fagU50Zh
jTRN99wo+dGyRF4cw217YgUfdfLk6i3gJuX+B6mg6lA7uR4hLY7kp/sj1QrEOkQ2r6C/j4LIE+OF
CqmspAMEKc61JLGAljpIBpR/QXJJgUTCEfotIGRgbXeabncXtU8SYsJvfq6/IIZCpURWVOgD8kiT
g4SSDB3xA/66gO56UmdiEC7QLLUF15hsNvQkAPICMnX2vomlabX+k3Pnl4sZyikLYgkqmfa5yzUL
uJJ9KYpQ9AH+RSODMjG84R5VQX7GFXbph36bh+A7xSqRJ6LoBegKVOgCBGFhdVoY9E0xXFQv7+1X
PcVGJHp/X2FJWUOGTeSbGy7JtPj4AqZOns4qSL+96KpthTwZsBeQVgiFAiXulsnUuynlItXJ2ln7
gPMErdMk+DYgjTRPTaN1wunRaD0xxjtje0FaCW5hA/yGPvB1oyPc6YgQQJxU+eDX0Zc1WPJcNNKM
WaJ0sDA7jpzj6DhKJtKFutAWrQ5zw+TYKPe/a/ibJ+opB9GVQEb8fTEa4FTjTKtbKeDprg0Nnfzv
eCAQfppoqL1gDyauxeaObYL6qHsYl9he94rtfKfYxv569B1WxvEM1kvA1adzMPs7DhOjC72h+JMA
ozNX7hvdfesZ3APdG8NogoUHMMpWaCF6kM7w252FaetEyzhyyu1y+8ETHSWyQs8Qi/fyAgJEijEu
FKtwnKdhC9pRf/Z3O+zyZSdPqcgYqjBUrYNbqtZB7BbbMsR94A0Wr0+73B4IWiptYD4QwoF4EPSl
CkIm7H7mZQLa69oYgdBkcCuEktGHhKYUOun4+aT9G/h9sCMA74m3hu9phOkFGU4AcLP+2Kbj1Keo
5b+2CU1Ukj2AuZm9w1+oFTVfowIm0rcBUBsvR8/Qu/YgVQJiKzhpD3oSklB0v4jI5aOkwFnR+amO
PKUHAtejn8v4ALK+h8NI3Eb/uAHag68qAKme6sv8IZrSFHw6FyoJnYjep3ytYjyuquu4ARqYRUbH
2w33aA89EEmEvAVJel3k/ornHtg7E/NiSUgVgxNrYUMiLlKDAZyEbhK1W2LiVXfR3FRcJiu4EM1y
1oFnrdSmvtyWIo4GkIZRAmie8w5G9TpLPRYYoIC4bfg4FY8g8gnITk5Bws+ch5DBXxwYflqltB5I
vIteiZ/7nZVD/Xm3nx263lQ9rnBay/aJGhlxdhPKKL2MetWDXUAxGa+tBnTUTwMJxlZM0a+Nl+oo
5jdX7zH8E+17j2U8JMgkFHVPfeKqjG5JgucxIRLuDI3fcx6ashGL8XuqvxphQIEL1jlDkFuM9CHV
b97cVSZBP0+osyM5Ja0l1AJsGX0VkDyAUtp4D+Q2JfWYq7KwtYQ5YvIwQHm0p9dK0HDPrSsPkqKO
XJWATtUpLrBdyETo2tXGgcUkWRQeAC5vkaxJKkH3Bb65/D1PpD8G0GKyZbdfXcORE5o+nD5iFbW2
FMOkq1PE7+o+0Evo3WRtWskcnBhyRIQJ+xdXRPzjmsUM9URfZ6nqrRR0ECp83SVRoHPoUQcmOCQW
eNGNe3DTdwrPUNlwKQh5BSiiCFL3/lKFv3QAIWFyT3XNmzeJFTtJj9Z3TWLcOgouhQBDgrUxG0V1
JHscWcXs8CcKlksKBgSDT5KVjFa5olyFH5K9pjNICHchOTD9cKjUQbDFmECh2CCU+yVlRPYcJDCI
xkNMJejDwJMo40N6fiWQUHKmnIwInFYeewseVrJYuvvQYDzOMwdyFZxp43e1IqIy7UV70kcFdbmf
uhW6lkRsH+QekECRZEtXOSRVnxoNCvk3sS31oS7YXUjFv5Sw6pIFug+aHmWEvdP6X6ShpFHRv25P
79vPjfGKcExc4OXj9CUTKAETUHSm49YCsBpY7VMr3tFd+HeH64rBB4walKG7dLYpc1f5zmy/ggiV
9ahBOFvHfZMbqRL6Bo7+yTZhPVl/fSAW6M/nvapf9CD7cpmKXLK/ZC+PmaJ8xP3c/ID2xoU88fbL
CCVpj8tqT3nkhUuUOV8GBbGogxIliZoiI0VESrH/DLYk/vMXJ617UwYYU1sBrRLOo33DqGh8dMfn
AHe1YVwb7nY7pbFVx+z9ghGNDyW+u93exsMqtvGwmrL/EnBTgrUHRscYYIXVAxvK8wKN4D4XoOPM
AdVkpvA5GNd2mDL19/aOvY4Ds8qgM5/Kcm29JtHfhq3eutXqLKEE28vxmKB7bvGIzlwuBHo1mP81
P8JPTeWLFco89qrAPOt2R5Htr7fbxmDUGPHLkWL41Uo/7bWmc106tHV/N6juiNIf7TH9fz55CpT0
HJA5/94QjzEI2KlxkoMroP87m3SQPOoeNdzPeH1eBKaBpPiQl5MtIqp9gLG1Zq9wasPSTnB4FVuk
cqWolGoJgTeZ8a/MokLEtkocDU4pdAZ7D00mxn/zJDfOzeRiIxMJQA2CwceZfbijPcgwX626iENq
JtAds1UdiUhTRiP2OORS7oBbYYxTRqAvRDfor5QwhuxRW2KcF+ztPv9Jag+AqZOHPRECbgIewI5o
OAKt6xNAE+ZfC3Wha0OKRFJuQsRxoQ+0woAuEfvhZk/oa00zDcsGm/aA7buu2uP1JxomI1LZkC4Z
yHaw5JVxGJUc4H2ZNt6uymGUXFnRj70c2o0YvLPOPxBu2wPeXX1beXYC3bCzBGzOaht7Zl03o87y
MD64ZbD8tKUQMJRormIq2VFJSBEtKM76zf+Q91OG/S0XqgZFtKKV06gMUfpVjb41xv7Lp5lOcRSJ
VKaOaguPX5kRgMP/HibsINNN2Qvr12apMVAZyxpUHMDxv+Sz6kZkQuRFVepNkKHh+RAXY2mNvBbl
xdMv3VSYrOQnclVZRHlP5nxsdn3da1NjzLBH6cyMoX4245xyUkgY3yYoIG4UqOp8qPqrbkKtQuXs
1uaZ8Bv3wjnSYRBdMPurv8d3JIefgEWNOs/rnYcg3+iXIj50AgSn5fU9Jv362BboR5SJ2gimoXkr
K73PsEiKANkA/qgvC8q3fwsgH/AWtV9d3FcPLCGCLnjHPfuxZzhsYYPnAEwkmo3sdAbHu0NDBPVH
JPuCWXc08gc9LAMbA8YtqD42ZG3OUsxiPFGNVCoAtLlxnhfg56JptOdJoPI04k1+GfeuG+iLDEeh
SAyCKoMhmzZKOzlYlneV4ATYGGAysmRvCqrMll8JVWGRLKoklYXqm2fxDHFDN01VqUSC/K51u0mw
UuWxoCk1arCmUBmkpkTFkQ6UzWbR4SdM9G6XR634lofwWbbz5S/nd1rDoNbpzOfT1tTVKg+pn01k
nbqUo9eHXyarKqaWXC3CXLQSJU/N+AoDhKIz8979K1NoV6uoVcJQBUKgZ6Ce+tt6jH6pq+r3c63N
Nd5h0rxQVWidOL01xW8KCj9fQVbrPoXHd52ZyREsiR+OdWMS1ZbvBosp18ge7+3hcLjrD/tVpz8c
BsNl0OETsJC/ar256gtUP7Ex7GkfpS4CvUNLKR8/xxVWqEyV+Xd7cvF0EbW+GT+DF/J5khyYMnQW
WeRUFC50VNhRHT6sf32Qc+yAwHN/1UIyOH4WeuBSuJmo68R1WjVxXTJcmrFmR9tzyenlvyPUhM6z
HN3oN/3pvxUsQwNP6qJaszQcdGkLgKUVf+uCK9NF7hPlNKnt/x1KcPvEONrCOBN7m8VR26COuXZS
GuiD/UBlGFV35gHnkv7dAA7cL3sGgg8oG79DFpsDSWCJ9rQEhUs+qE461408Is1aMnVIJJUbnFtC
KZiJ1BKoE5QQfgCTcxSU3SFZc0ninKw24zQLNPkhxtFoOf22jJhyO8gbpJdkIQoYhtuKcWt7bRZT
zkAgbykWZy7QXyUf/fNBbvDv6v3mGXhpDskxSg8PKaEfeRlSEJRlEZefumHgjBC4C07wd9wY6iwp
MLhAehBlISo8ljyjamXazlQjU6ysAbBaFbgCiG5z/mGLMk0z97rNHX3Y0Ji8qUQedlgZCSRI58j2
0rHyvsjZw+VLVmdfDtYMWLYuPCS54dYHyAFmJFvzjtKF3tQEbPdv3wIj+9MFVQKp2onqJRGSxZn9
+3ttewh8saUXbe3wiXdkT33aJiw7RbjyblRIEzm7vvwOD6hc5rH2IJmU5iUkPbXQyEjnexpsyk43
ckrc/BVh9IJ/bnhKtUrtQjdx0YG0b3Rn9K/KMG9k9+SGpdKPdDFL1HykZXilTKTdSVuqRFZz3YL3
t7HL+rcSJJ0DM39gkP1pFJO4/nJSTblLHTFl7Q1/+0NhlAQAdt0XMuVKRyCHAZPR78DAs7xCD2EN
hgEuO2NVp66tDLVwFKopP7NfXhtKUzE5Zxcl6WiXa1rIlXzRAGZXLfsVDq21EHRwDdahxFCGzdDl
FoQBoxFDrLct9bbbvyBkhRZvVlsgiXxaauKd4Sf+lZo0FReLLqP2t5Sygl76FFo99V8UESH9RIqR
51AVGZcW0ps7Veky2yvurQy6nyZo11gp2NGAIw3/HeyC9qS/2WxU1VI8IzNU6ScrHeAlvRGWu3Lv
XbNP58jiCIPVHZPQtgI23vGvQ6Mg96/u8Of7CbtOQwatAQ6NLOoKWi5YLZbLzpLa75QQ1yVm5avX
89c9023NO8shi6uGpW4SDKYch3oGl1uK30VWiXyQ0c3Vr1XZ+xdOa/RimH7Awl3mnrRzaObQv22q
HQQbkkeiIgT1VfRY1fTwG0WLrl8hHE5dix41IED2hTVviq/WXKG3Jg98X55bQ13uYjtoz4q4h2M+
wnBY12ZBXWbDavibA8w1oiGtg3JHVpNNrbYpH5PIGWQBgkEK6ZhfbcJLwrsYBaC09vBjZlrKy+Vg
UL06RUedrAeWWRc+DIZjzCW9jQNarAkkVUP3gDSmdzxjju07xERdOzZ4Vg9FfH8D8b8O6Qdp91KQ
topBnpWy6P+ZUD7g4QoS1NQ8+y2r/7vqSqtXGrP8ITNGCTxA6lxHoRexFs1ZhnotZQKU+BN8IAYc
B6SEfOR03jgIoQSGzgjMG6DgcGQYIBg2vkQQyWGD8d99mXIv1FNA/cTWMOsm70k6or7USsCqxd0L
tgTpsDrNxqeAZR3UdTy0VjFg+tV7a66uXYIutFeAFAHVbsbDIrs6f3TpI8F36T/bKhGoGgFOjpFd
DCxqR0gdqTRAXWsEUwkO57Pz7Gi+Sz4S7kDzr7pNgSp2Xj39D9prrCBJp+jeA6K7ZsGp1pnkI7mH
71EqRd2b7jHue5qnKgJpnv4SmEev7HRv1DOqbhduxaFZGXVfjULjOwLwQy6HD4NhG61zs1A3cUKh
jBwGQC5weINly9X93OuAuAVo9b4kPCQjd4dSmvGenjPvnklbjLijpjxr+duHCUZ2/bi2U/9zOB6z
KY+D4OYwn8YnpxPM6b8OsSTsawDX2bWRCSN4uXjBULtFoP9Y/THuPYKN0BKve+0KURc5vAaC9m3M
ctuqD/IM16DcBAGmLioIXa0B2ncYw3RVVWKUC+6zea6R2jg466r8CP9LZUhQgxQhsX5jPGvW6C9R
NGGfKdeVRvJ/QOfMTQYouIEvF6J++3algz8cOfwvi98H7DYoZGEb19SBvWX7DdXvjfVxOLCwS8VG
ENYomOLpCUIKs73Q01Hs5Duf7ruvMuvDK/ovDzgsRCPJqYdtzC2jQu18HZj37pc2aBRUkmn6MwKO
xxiZjKPhdQxBsNo7lmydlEP39DviNuphvKc9xdOMdVA7tsqM2s20RJGrD/uxPzw5O7Sh+zuyuJnG
yoLRI7X9LluCvqcIyk8VhTN5tIOhT9w7clw6MZiqay8eHXsh1hHaWip+ssug8VtD9UjO5Jn5HZsS
nA9+9UAcISRGRDlY8d2eZ6AWulwYhDmK3VfaAA7y6t76gBOs2pZNiHi94ijsDCnYaYlXjK8JoHxK
wAugF2wQ1jqPD02ewU8fABCGJgkyegF+FryqsskrWG+FdymnebapEvY1FXGUfEwq+/1hh8IEltRv
uzmZ7E4ktQkChkfWtmfTbFgNRRmw62FaK0q4wfzP00aiJfT70JelZPvVbVJ+ooYOf8z6iFMHY0fo
2697GxXZB8O1sbu3niitgS/0S3Txo3m+FQvEfh2knbwzZq0uOsu0Q4B/hPxo1vIOFZO/Wov+Tam0
kHkHsQ0GiLg+c86DDEanfqPVHMwTGAHU4bCNhMT8S9d1/5/q96XL+GalR3qXdRz2Ju2cblorTzXo
hfdUKKU5xjT5zTSstxXEsV/uVMnXjqqJSITHTJKKgG5gbxs0rIgG9ZsbPyM+1Cbr60nU8FLE9efi
jUm2+xfNnQOdH0WDy2Vs81WxgY2yUy33dX1xLnSMWTu4NiBOu7G//+dmrXfxtu91s4FOpWYl6OD6
Rhv8G/6zwngFvNqt/8Y8BWK0Kqi/TEBr2XuMCvEJUeRpotnMAwMFd8pDEpcwAbauPsKTj6vzwPqi
lsTJ4xudBEWO4LV+j9B0YvuzCVc2E5OnlbaM3gFlemLHv6BW76Xo6/1Q5A+wB7aVcMDD+M1HxZcV
F/9zX107hRCXlXp4aMDyEuWB4lstOx9qedO/XuLmlvivgkcxj1WTKd7fYMTEYk99iQtKuM/STaNQ
zUNlzMx3uQ9mgbwEjZEFZJmEy0wdpGdOKAfCAKdoDCt6D1ubVqmxTjpmC9snINsb8JrLdBb2b8vn
EpLqa15o3Cbqij3g1YzJkkZf5zxCGvRrfzC9mtM+ovQcv+14zbffGAP4/NSax7P3kj0Vl0OqdTnb
yIFUdE4WMmP0TGk6tSrBi3YDBYoIZOhxlDZWZzhk3yZiFni9xA4LLcBmRi1wc1Z4DdgIrzs0mIrT
yvo2z+PTeelehnG/2GLMtkqacN2kBRAGZeBDF7EnTgSQP/88sobf4b4tyrKmcG5NlvcuN8+54Imu
XM4zuqXEe8nmrcF9VPJfd0DF7IPXIDQap1K9+kQgz37dvCodzBcp7GH33D3hUl/c3MP/zsIdhiQp
m2XFMQGjRp45Bc0fY7GEVAH5ddV+rQuUkwbh9oX8JrgyOisEh/Bc7vXLCaw5Eno+1KQa56/EBrS4
oivNB455AEXO4+C2wUQNxCiB2RTR1KzqwO8vQjPOzU/DW/dcPw5gZnfz0w+6u9Tijm4lrV1+3N78
x0VQoPvqJ40MRgr4YfKBHTSw0vD9pDYRT4A3YON8DS7d9zQHqh7q7KVZTLwUf/jMRTK6WKiBtIYt
nEElp5xAy9ZO7+gM1/YYBorIct6VhzfW65RwFhQ85pjepfddFMZXNxcAhjGBNMSA46NN2ukAdG4Z
7r37amdAH5E8QctEGqyfNf5HOA7Vq63v8F1jQWcSvtFvrthc9g+bf2EZL+9UTDMpnAOmhmZY3QHS
lvgWvIwEPU8bbg9nMQX8xsWHFcQEhudJyYomdmZ/u4+npBrKY+7ynWiXrml1IrqQrunSduHdM8rc
NLiDX0KicxIvsmnSfPHYAejv7/zNvk8ZH+5QhhMn9M2KW5ryqvttOMiv0O7iGWiaMqsq4/vyAfQM
4g+jBsrW8Dqn94j8W5E+FHU1wCAsNlzlKuwrZw8G7oI+hnS/X8PzWoHXIsYd4jDJFewrWc6OaFaE
ZHCbHZR+whu28QLJlqDX0+epfwFg7dk0oYsidretrpLF9clzmYRxaS9bprKpWjAe9xuLPuZdnPbj
LFk8t88x1EIoEjh+gI617BBnMDSLB7iBfXj+cQXv7k3EtUXQ0S0iDtVckb1NixGGXgtq8wnNGSoI
eC/YqxNFW7NpNguEksAZ86Lc8lZPpeYNFq+YINfU/dIqvtvvRXZzYbTzia9zlNBzsz2UzdFtmbec
9w6lPzrybza6tsoxaMqQ1CJzNChdXRjP9GMRDaW3b82SMjKh5uxAqtNmyUIZ07wScdwnNPIrC9jF
k/LkNRyVtyAOSuNHLxlkEE8xUGFD5W+Wz8EXs3dIkM3clBfoVLvJ7jci3pEkPYodA+S7zZdR8dtc
gfAiLV18uWgHI619yNe+B9crHoiVTh1y11apD+HfScusRM14cR2D/IwKPoqaVdQGT8h8IOhEGa9O
7YY16p63IaBRMwT9BU8GXCh0d4AhBVgNP/pBrnZjjlsMufprcQaID5Tibp820uPdNz/+CctPBLLB
2ayi2TmtWVc3QomJyuUGFcEBurtvo3YouRkCCWxgiUR3j1/EgG0QhTgQTJBsR5UrGxnuxy8szWUE
KGbLMnOsuEeIlf1wW1Dcb6MnRtEI4kT74Dz6p1kyN8jN6s/RPURYG3FHO5y9JkYm3Dnc3xJ76kEA
84zXQ1Q3q52RdYUZs94vrf57BuCO36gJ+UQId/LuspAFt2F5ypIATr+J7TaK3CkpDTCFD7La1hx7
3VUE03XKu0mmpcFlao2S5g5NwPaBnmpUK7RBXb8Wb+YAuuKQXPMokOzSr219HKPsIZ9rkhAEIVd/
Xdo7548TUm+HibJ3uP9YToKC7beXey5Pxd390CqggXdA7xRlkDySPghD4Vj4aJlU4c/D534QT/gU
gtSTPnesJZJji9vwuDgukJfGHheeEcwiFgxE43nf2YpVg6/K6k7SsoDYnG5PYM04tdMUUt0GpEWh
i55XuZ1ldjj9uHBQBtayRO8/4THV+X1qIaEwvSAkfJp9JyaiZoitIg0G1RFFuriNykO8zT/saAiZ
MVuVEXcA174pDYChLKLm6fsDQHiyCTgvmIZTyobTc9vcvAogPsLFbVLomsN0bVh+cYFOQEKix3q3
BgZiHZAlcD69T5f1Gr56Lxoa9ELIVMELsx1QYl1+KYq/a/mPn9t7Wa4OkRlG/bPilOiCMmHoz6BO
2b8HUZcPAAmreZVDGIT1+xK5nGuE6DAUK3P7HMZ+FXLh4LCKdm/iGBhKWgrSdsH9TKq7DNJWUCq6
mDZwZr58cqixYI+G9w3OAcxLrgfq0nv/gN5vuWkd61/oSc/699Q24mkZA8wUriEdniLCW2wRIEHu
9mXGFMkKDrbhTyAi9omSAdoKu8fy1qusklytFCJnjqkGdA8MWe0SqRtaOLEuLdSyEP2wE6ACzVve
u0lk1HvMUeE5Eggt7hZP7WZhMwK0gcT7FWda7FjlAEtYcTzX0qOTp62AtA5S6cTQOB4hxW7WyN1z
MKKoFEbOhV7lvoZ4H5sWkQgLVDrDwTZcpHxk3DUjCpTEaq+qjSLFnrMqANT3prKHAbaxdV+WIBPA
nL0HlcV1VmLZZ680bN7cHhwY3hN37Zvswmx5uU0Rfjgu5ac239yIJohWfdhWD+C/nCKkVAh67+4N
NHWytgoOGsXvi1NGWBjBtotzKjQwX618u6/I3xMd4Y08tIA60/F7QIz2H1cvfdar9LdefZLjBtqN
zI7+75WRha+aNXZu3s3XrLEYMe6/hn2A4DFPKt7rQe3oQ2DJyUdb5m0jGBahxWRfHmii2Hyww47T
isoTQf/IauUXtx1lc6pxT70RvsFS9UI58VCDCnVHY/riFxF7hbycuZL/R0S96ER3j89kUd0Crme6
YAhjYjbyrUX8xt3DfrC2AUABTd0191iLfYcAuE6cDnTDCfq47ICn6BOQvey9Zn5hFtiQTrvTKrs5
GSiP0a1pzS+Y04OT2Hu87y9jZvSaZwNrXkzxe5d5K/efqs1TckmL5BnIgc7AP/Fp52CaUE0sIg19
Rkifn7OLsk+fTBs1DPA+gOM+YEf7kC5p7lgrtmMUYihUsZM/x5WKm4bOe5tbPbpFSF1oRm5LjOol
LCA0ZhAkoLnZLS1piYOSoia9tbpENACKKPDBkuJRO5onmf2AnT3Jt2MCjHPjgFANS+IspddRp5CE
jMW+xj5dQXNnjZ7Ve0ARCT5YBCMKyXS8zahFgRqlgky07D3Bsux7MY4oALRIWIoBH5iSHeZ9BURk
kcRiJQHSjYjDAbMU/W+pop8b5BU3O9ydSL/ZinlS+v/sOgz+vROTbk7STRWIHkoSCUIdYQ8cgodH
AD37/LYyeX8DZEkU6JitbyMpe9dSC0Wb+3nL+U+XTwQPMUZDVg94VOwgrhnTA0Xxo4KvNO6n7ufB
eK+90VSkusZSHgWsS59xEaGmVyftJ6v9+ErEhrHao4ZXQvnR/G5L3coM++zXDfEY+zJMSWgB4MSt
An7iaE+tjtiasQoccc1glDr7MYHmCwYFDCfG8hG4soMSCRtHTK+BugBJed5lsMGGfMDFMWvhlmHJ
5CihV3JDCoDpqdCUaPLdj1aMN2L64gPENjRP0qVlmTRv+QA1BAAGvngZCErmVBs394agYx4NqAwZ
j6Jz6RWCXD8Ecc5WX+3cEbt8Ls8vPvjAoH2BgRHvgfI9IRr6D4RjGMWhaLZ3iEP2p6AklYgX5W1S
1SXJh/SYMBXYE8ZNivDfB/fhpfhuVprR+gBGFCoVrXoK5RRb0ZJexWN2P5BxtPZutI3YP29TfHL7
wovGpAofSbwQy5a2kBO/d+fbuA9I0YOUPguDv16uFwmacBRnvYbpj8BrTPzD3lNjG6kcvNJ7k55X
7MQRDhFUyDuHUXlGIGP6+W7YEke5mV5Q0XyAnb3aIUt/QAxgsBdXpiFYPNK6sF3ql/sk3q85Z58C
4hz43gwlW6MWEdtWhykS1NKJzu6cOokhsW6gkUx2mFEpYJ1H0Y0fWuSaXDKWRUYV2QZDMPviMe2w
51SPDpHjflt1WPi0zc95ZK6JQhVjEEBDvnFAMqR9Q6trnE4tJBdKTsNapZt8rUyNEFxDaC+YpHm0
UpYRvdHzW5sBtiowviHW0aVBzavDv1aPfleXHiLrwqEfIW+P/lQ+ti8svwhNoofWuc6Z1KAt02qD
/tcBST1AaoBW4T1XahjqpMzPXLcyeSa1Mupz1MreDlsFSywTOeLCn1mm8GkYnK8oXhMt2yfo2QYO
GQ65rAGxqptLGnHkvmO/9NhcD817sZ4iCVYZvS2E4W1zg85uZVHqm4A9ScdKYu1WLOJO+5Bnc2Cs
7/kWjv32NoQ7jMDK+LlCkTJsHpElAAndI4B+JcRN5fEL4eB4lFubM+R6oriD2DwbA6rgpZJ3RUgU
4TP0kmB9F+al1/JaXVYAIB/GcWkQXVzz0jWrwbMKwLTJw65JI/9yKlfnFrso/DF3qQRwnx37Zr75
DGtFMB9NEsdi4WHnRlzS4rld4ff3miq9WOP0XiTKz451bKYnl4bsC31C07+lPlJeqLO8vDImMLQW
qlgv+AVwPm/3dvQKqFnSyy0RmToWZJ3Q/sBoZ/wjforTIolYHn2LaLiHiskyQtBCj4IM/y7BQAtP
bmRVc+HgcWuFLHG0gBA6oB9Fzw3Zq+mzfqYhk8Nkxk7mKGVUt/deNvz4FBgN92x5B0Iqi03PDldm
BHmdu7QdoobtFqdnN2syqStJkEcrJ3afqzN2Aa7VM9hTkRM0OhHjvUPWf4UnmQGHvrZI5xOCqnnK
FWtGUyLS0ySesY7dg6SZm5+D89fed7DBaerRFjTHdbkfTU6duFdsnyZYrIOcHV+3EiDNdmFgNku7
CrZxEVrUJ+J1aNsW2ywr6Qj/rmFhyKrw3USDMgXDl5bMBxIAiR/uDOQI6vDul9XReUQOG8ElXVcn
RIU4tYR9pum9ghIia3KVYjUBKYMq37xMzwuYtbOqg4GPSysfJTda/U0cYp6s/+uEpAhVCHbMZn5r
FWrJOA80ag6OIm1Cc5mgOF841y4T7iziCkd7Kdw+5g3q4rwJaJ8EAPOYXpk07V7zyg6NTfKkCI/Y
qINwQEUixVfqemUTNzJUn6Hxdu47FLSWULCnn0FhgGzY4Il6ypfdRSscVYDb+LMy8CbE8wUYLAHs
5sFbGhI4EzN/86j11J45G7pxMYGpQlWp/wJvFbu39QHXOYIWEG2EIEQd2IkjUoPjkqkfojZ8nryx
5dvduLDQjsdoPJQAz1LEQr0QeO2YIkWzsAiHlmmHVp2tBA0bAF+xWyi4d/yJcgrYE/RlGZFfLUVX
E8Wbmp5vjYDNTn5eBJyEszcHbgtvG11rhlTq75k5RYxNnBvkfMqobOLsI2zoEByQy5COB/PDTWiC
fGr8EKkKOnyR4R0Um3p8Q23jePcpYjwAf2Pp6EB8KFMgWwIAY5VOr/3wEPB1K3avYPERb78tjOfw
c2kdyiPzuvieBkfDKTzqHxJdb3/wy8sPzVbDScGrAhyn5kDT0COSQxcyx34LDg57loMrIPfBzRvB
dW6B9LLk4Y3DXn5KI3yAvxtlhYNTDvbIV1+gZlCP5P8PqKYUsX23LwPixagZBsicNaImVIlqeXBh
ua7zqDg35lukyvSYtMZAAC5Agtyr7NKRbg/k0dBa4ucozSBViwLGYL9Hm2h3PLcsRGRecrB/o1zQ
CwmnEWoYUP5EnuySbFGuIw4rnMZG2oeaD3jZdE/LXLfUx9Ybch8tWOR62TffSKLzZvir9w6LbihK
5+BeaOfu+m3u7pqz6mOWAc5B+RG3A/RjQShnw4gUiZSDaH1iaqp45r1+SjaUyogAo6i/79HrJdRP
cK8jSi86WaV2MUaIGMcdHnG6keFG/uWG8Lz6mnhJ1B654Fsdq1z+ZQ6dAHb1KeDEpntjATzGXUo5
bHDU0m93b58SXp6myR2dc0p8f3/BXyKX3o8/zevZe2FXYiC7dQK28aJvhGYIcevbIUvCDuaNsUm+
d9y7Jn1AdhA+J/wiqkwXF8+T8sXlV3wTpt7rjM+Cp28cVAfvfBaC3HKTe3Rvj8buQDj9CyO4h4yQ
IqXGaaLRD8kgdUrovtGLZhEhPuPdAO4Ig4/x70/2WFr9/hbtOL7IgPgiUDnhgMQLUqehcJx5RfSz
My+JJ9xjYIL5ClkQvpaLTHY+iONSuLuCfLo4Eef+94WDSlRmr669qH8ZOGygBEUdke7NcXotTh7x
iPCH0sOhVD9MSNmUtQH2pwlOFn72uMdgIyVawhCCOtO+2MKkgy+kIgmayOi4LwIRQ9OBu8+amsU9
Q5ZRCbq+T//fV56snUU0rXMfVjrWU4/k9TBM4Z4fVhbhogJdhn/bJiIZYbvSNuHh5NlR8n02gxSe
Agvvgm3Ioq6z+27exF9gIkTuP7bRpkW3Jauj+FVTZ7tUP6M9K6wysjKumly8IZDJNLtQw2qq8ayG
toBMSNrQgXttYx8FJMBWAiyJMUan5wIaE8xRMBNabjGbTd41elemzR2NXCFzfr1bbwYAwLKbKMRM
5B0KglO4AD6VL0ANdctf31Rgsr++qtgYlHOBB/4o2sxiWq9fEIDUqn/IQeDZgG1WACiFveFBA6Cz
PnS93nqAf6egTcJoUNSu6V7wHOlJf6Fm6ImoP8Cnv4BABYNA+Zcn+/BMwveD6en1hABfJTZe728A
dqgbA52q0nz+OtaaZS3nMkFm51Ee5FhOSSQt5V3celEZf9CtVv8PqxOL/l7UIeTmcv1devhSbZpw
1DvpDn7Ro6FHiOh7pZ0g0hPk6jkEhGmKDRlwBUApUKg4B8hZQvPh0r/W+GcSEJCvgyFFtqMKaY/s
FxAiTYml8KlifInzdcNngnJDtX6k6Vzyzw10kZnb9Iul+M5TZrzoZ80w05thKBPw7iQVL1PMHNye
1NsjClzkL8VVPDeqyObyTz7QewYa6JX6L70eECQiFsB/r19P+vZjnakr/QWBpp666FDX3rlXrKlF
L1h46GduNhGJSe16WJKqigEoI6nG6TFtgZVRIt0q0TvPKIUHFInKwf2LFdgZ9MllcOU+HqUjomGU
qysBVlfcXq1L5zCgwg1eM6qzl+gGrBH8m4EifW4d+jG/0uuXg2SJnx38zPiHVxNiTexNdfW/DoLs
YP7LNcTR6/9D05k1K6osUfgXGaGiAq8yiziLwwvhsBWcEEEEf/350r43+nSfvR0YiqqszJUrV3Z2
UjFU8L1/ufwSnecLgPpl8ljIH5AHgP50dJukI8W+zwLhvFelE8H3of/aoAl55/W7TFoygoaNcorS
4T9NLqXxJpnZWDdD4dyU1Cwl7v0HTJzkyh/H21Fvmw9Sn9FJO5GFOPboSv3eNZFmbobNUG79Q1Hh
k2GQc2hMdLKiM/m5CaLN/wovbQe9Ae5YOeRChZUgFMruj33X5Xy3jdzrY9Kkb7aMjsZfGR0ZQBnS
Bzo6A20g6vnypxqimkYt2tmVP/VOpO4/u3RG4kDgkrZ5o95RO11Rz39wVTekPiMSqq9jNvuMXpPX
5MkrtHlmNVNCR/HcY8LGBDhwxBs4fXY6m46MzWPy63SBDfd6pIUZwpqOlufUAQeSxwA9e9B4Q7Wq
rfvsiQ8A2sYtYj6HzwXr9bHQ10ps6ut8B4zGfy26qqHHQmcgLkv+5LvGQf7ohyb9JM5O+rWAh5hs
gqq9CYYGbOFgQfRVU0jIhpqKkq0kqnuQAO8ko1P+6AeZqbCUC4t/CVo7jGwqP+AIcBmAR/zHhXIt
BJz//suuHk7BO+cZ4JL8cj1t4wUP/WuzxbdsiCN280c006ifEFI5WFpF0ajRGeBZcAFVTAeCBjmo
Q/vE6ZjT9AOePShwIHYFXiL9D+f331/AD/upDLuo8iMiiNQ4751n/w7y8HTY7hgpiF5gofXDuVPD
QOqja1MX9zKxXsJfI/HGxkfHSCQbUOXkzHciDbZnBJw0pw0xskfZw5lSPyjR8a57gAhzAuS32s8j
7vABjsxA7wOO/Q7ULIbnr+UHYw33x1+PmwY/l6a5htTj4wWZ0OW0j2ljABgcgFr41orhb21yW/gE
SJ5Ou4cI+/GAVefhnlPLB4yc9v20b/MDh2Sb4WewUby0a9PDaeFXOYWc7Pf21v5SOTooXsgvD4l2
/MAmnsavoaPd59TTR9KuDg1Imvq0jRsgAfTAYoZX9UTjkN2CcoUdBL1ebYHp4koS6HylFd56TN8n
Tsw4+jGdJaaCJxBTe601/pGi/OEO0cAI0R82DKBW1EX778YEl4g2dlnI2PtrG9wBRwgHA3jKoE3d
uxjeoCAUg2THffBjMeTE1A3je8V0YqLbo+TseSEPfchN+FW0yAP9/bSc62ep9m3uE2/t3QzuO0Dm
NOTs7AV4Xpyec3PfCEhzlIyuvemo28GYX3ePIRcLvzy7zZ/DCxz6w+fE7KFug5Iwm07O+KM8j+6s
ol2Y2YS7kgF4xhYnhoPOd1sHzsBHuJjH8HdQvgn+jC/GV6AdGrJPqoSjVutAdpQL5XTfNQeiMk4R
IPt+dRkCmKMME33jHg5DJ76v7Coj9JQ5l/h0fXUM2cTyGXwCYYblvlPWrBJuCXo0takqUuKxp21J
MeC8/05AUD+UN2lX/rsOuZYtle8MG8Wy8g6+MSNRDLoH5XAeCb2987LlDXxFKCZ4rDDMCJNNQBge
GE8KyOfEFZJRog0El/Ehf08hPmROEhL4toi5QiulL6jOdYGcxwtG5H3iXnGCHXVO+kN2/pd53gmD
/zzCjXg79Hz6XSHSyTGbbWHS0l0GCYCMiOMccDo86CiQYgS6OZCBwMfgwIgJywwChOpzsSGnfltE
3YV5D3NOC3u8d3c+YNu08aJuwDrv+PCYz4VvgDjOzXBsmV0Gl849FKpLypsDrjlDgt/BZah9ufAr
YxAFch65CVEY0gJAROGm33kJ0Y0aMg8Dk/Fkwmt7IAylG8UToPT0aaOjPH7KHLCTsJzP4zjiRLKw
QB8s2Jwq2lNux+Eq1THJPNBZ72V+DzJO5JaY7RCp8tNrnd0tZjfHY+mA8QHwc4X40FSuSxJKHeP8
UPc3JIsuvyc74SoV7PSU0wLvMtu6NnAk7Hj6ycCqBhJA0RqOGUPJzL953ABfZTTeFqekTQb9mZ1r
SHiRhIi4crXhzePLzIk1keXZLA9tuXkrJiTBAyRO6EwZcAqgDNJ0LLKQJzZWSSKSbeOOSHI4KQlW
eGL0NVu3VDdu/9bobxRlkLs92qRjYnD5VLLxSNIr61LHiXp46rhG1oCK6jGmW1lHQbVOw4cnxMh4
0qGD+xmTTBF4z6dUQEKk6457ZmUy6AjWPhzgX6gyNBbOFq3a5jExU5kXqsl04JNRwFOneh9RTIOn
ItUH3MSFwIrQknZ9xGj2m0n0IiLDYZU3CbC4+3vI9GTNcAwIHAHBDB0Nz2QF3zBMlT4NK1sHAi+Z
TXxH5gbYSm3kJwXNKioVWV7Mg/lt+Gb3YgjmlMAM8Khl1sqgowlil+srUxaTanCBGE6fy7nutOl5
15jHXkRBuzpOT+lJZhdvRQHXfXvxpJhVwoKDJD5HT5jPslSAxOStav2hPwJTaM4COvy+B0cK65Vy
t+wn5x1dPjytg4/MqqRDlym2i6gwCWOPBqEyDeTIkSx7JknsCaGW6wMfrGwKjUJGjnklA8dlQNwC
nb/BayBW5EAo62IpUN/D2kLZs3KY/sGHRxhgo0imNqUqSKiDXSZDFHAERq8eMJs5lwySuO6FPCae
wRNbx3qXJ83USk8C58u5vdvLBdcHybzZzQtziAMzKGdun7ss17LeoY7g4lCCeiDLR+w2yE4f5CDU
MSF3ls/aTrXGvmUnjs7aKOxkx0+YLIw4NaxixuRU0oGM9ZZJWzAFHcxa2E3pC6EAuT0wRIil7FHS
qOEzqKfJxW1vySZ35+ocTmR7iJWr1i0xAMwW7lPKmmDITcEggcFvNqe+kAfVoXeYOFy0Txx254Rg
Io1CbENMnJ3+jRSVVOQNMROs+B1bt5AwX2s+A+z6Jd8rPTuaPB0aO0oSfM620cKQsavLCMtY11gw
DiBbGKG+6iY7RoiB+u0HvAHucWEasfMMP+B9/PbGRDCzmTiyW+hz1gKuAetCKJrtKa2keNJyt9oW
fqRDo1BCuw/Fp/LkZQLrc/ABrBKRmiq3xcD+SKPzLhz4NU/84hVrTv0W68XR2X1+21S1ZmLQgpvm
t2YFC3aLAyWTRvAHCH9jxDnoZBpgldY8mHKdni4ed91WMZSstzOSCahUuNj/8tCBKbXUc0ibJPIL
G9SXa2o6rBhZhqzHDx3pwSwYHcZDITY9PUiN3EzujDaYrwMgRmb9JjQNOqGoUnBCw1Wqcp+QLyrq
DZzsZbMhR1auzWm7yYBzNNYuswcgBaaFOs9O9I6VVXvgNURMkpU8MS5IvADsFukarxPQF4LHKDlW
PsiAsYOQyDczHwIEhAnIm6LsSuZQkaUPCj0p4Mmiokos7PAptzdtMdtMc3quJdAuIbNtkr00Ys8g
3kErgXhyP0HrLvvZDMk7H4mHmX5orRmNj9jHqLt+Du+7KGDZE44rc9hXjoiolBA7ycYxupehSoN3
rD5aKE3mgDoHGRiDF7NhqdTtdRyFzeGD5Dxdd/hYDO+x35pzW9GScX4dEFvhPW0JRvAdX0PkU2QH
uQz/HQBRSShfJfelU1FRmjcY6B0HA49jxUKHLnzzwIc4HaeS7hEhyOtc/rIfUQIQBQB+XAb1ZYZ8
Rn6XmcLmg7BHd448zRY+OwIxBRaXYeZzIkok35Qp+6FWsWBL0LY00pxfhtW4HSjHcpOsaH4KQMWK
E26jkI6JuSbfDflXIwcXIpsa0L6eBA09XSFnv7Y90IQAEphu9fzH4AxtnDSM7pHpOdvdCQVRMHIY
YwrmmHhpiEteKsMULj5lcI9J4mcDBQUI9IBIFa2fG5IUSGIgCL2/MIwFyxPA1mn+NTu82Aw+owiw
GemWYkh4a40rk/+q4RZs3D9vv03YhIN8uUeUyOIoFD1THLB/TP4FZ+xXYgsgWbQOCeRu8WWARxlA
sjWkBVihUjSc0+gst3BtS8ro5C/EUha7lOPg0VAVcBLLLSpQMq/J8rC5wYoGi2H3KJBzpKdTgKXm
rWQEYYftQV45h4LuMCk+g2Itj0XMZMNV2diKddsB2ObByNfhVAkONdZ41KLCzEz7vSZzk17GU54I
78nDxGUZ/B4gy+waNoBCewHTBtDq3xGFnVX875HLGbBec1b2m71T7DPGHHsq18ttMPnRyA5euEcc
5BQPMecdlGbwBuop//QC/lFkhn9ZIrpQgO6+uiDN1jVzGhneHM3SRjqUdJKNM8g4b7fZG2jo+EBV
96GaT/ShjuDU9aR4LFncQdZnNSTJ0NnpX/9Z+jGpNloS7ZVVRTISNjTbJnRKKpOmeWV1/tbPzFX9
2zwN7j2oJDTOojy2ce6fp8ivomNnqNAqwAl55gOEXN7BzXzOO2TF/tBqWaP70m/C+x2SSyLo7z9Y
XeRutxWE+aGOIIlu5Uq/xRyn/J+eIjSgQA+tNb30+rvrYvc9qYOzAeOUbQbOE6Rl5OHRXUuHpMxJ
61Lb3IAZcOoG6vY7RdtuWh/rY9V2uyiw73qmSI9cnZcrivtkQ/rRgrPqhgJlh04NVmPEjcCYBQKo
5h1UGaD3GBDbzy6TuIEiP5wByq/H5MbuDv/EpoI4p+hmkln7ouv3x2DSdjEN+vsLXBU2PoRzQNju
M2wgNIZl5iyiTz9yKyNbN8Jk8ZSGA1SK54v0SPuOr9HfKCdYC6Zk5ZQB8mvjN2vv7b0AD2aUG4IV
XEYNg8p1/gpnl9pkCsW0SSelyaGy5xKLxC6BJ/agXT1IOuSI6V51HVzm72VCihilPRDTqSDH6Nbz
XA14wFjo1LmZM7ldHvj2Bc1x/L5ZPBzWPrrxj4Z5acEdruZaSBQw6iIiPem6Ah7T++g+6Cyv1gce
NyWtJPNoK9y11Q4Nxrr2rFpgM8gZINdKlPqXTDEQi2hzDWZV/zK+jbNlTNdpmyQfSRKoNC65350W
VvOoMkiltQG6N4VHmySQLSQJgHZBswE9EGX47nkKlz1PTfE/Di1wAJlQLaP13Od0u6IFl9C0EwDI
ztFbhRQF7YPOLa48nGk2RbG/F4KtTWjrOvuwwigmbw/Y/53WvHsAu5USvdaabnlog0CcplsDgbUR
bQCYEcJIBnB8OHZn+dx0QB6ufioNDuhFSfXglDZGprNA/AhlhtWF0lT6CrvFGGAElzG1vkgIJEaz
14c8ntIVsraAzyFToPf0xnNW4Y2xb8JNjkjrTqRza20BrCg9jF7q9kYmtk2bZrt2+EYR3O8x/9Hl
gA1pP+ANSJTfpqU9Bl7kGygAzGbgiG8pPUQlrj8rYZWxx6ACdFYt0VqNx8LmfrMgTbqEf4jZN8/E
bCFhQ030FxClB+GERkpGl8LmYTvMaJBtZaQbJpQk/jS76p1ia6c3dPV8hBtDuw0HR0vqUmZNiyrE
omPo/XgjELDISXyHkbMHFc+DZsgxGQkS2OQYn3ToI9lhNagyPMqHBZ8Uq8GddAZ8g/uAEDJD5mIE
xPcAsU2pt67MDAyTSwMOJR/asht9thuQq1/SvX0CjCoowmAy0BPWAOeEeNEHYu9yKrnFOqwt5is1
2wi+DNV1+9Q5iU5FrklpHYnqWUOS9u8wpSdfmIcZkWxpN3HLcGI4ItMH9gkPANUx80pXK8qqLRTK
a1qhAQLTGLO/b8rSgPZ3Ug/dA1gZGAnRk2x1VKatgWoI1PBeBeqXl0kYgN6BLFLY9dsUqWYnkJLM
AdHCzyd5AiIdpSn6j6N8a9saHCIi3QktR93MTV1VsTgI/cfYcYmxCKvYcPsPnfyCzoigH6a6VMbe
WQFL0v1Ig3sJ7KDgaUHFWiVDgFUXRUAr3Yl+GmMqTVsXDLVN7gLDRjOJZFquGuFl3kPkxccvUMkT
gZeSjs5HZ1TjXJyJRTD23g8KJYY05fuj2iHD7ojM8XWpW6KCUs4D8Gm4wXOo60MdrT1k/PQxKxDB
SDMbkTuTol0koPv5H4QbBDwW5yValec+FkBHbpWZTHMYbsFN6IZuxjYSH61ZjVuKgmZjRKVFQtPY
ZEROxz6x/iT3SfQgcDmFEVhDXyqgX2Ti+YqHHID/OOq/qc5AMcdZO2cgeGo5cOVQjpDHIIqUbNdT
2tlCJb0bj0nl8fUznXyeZFWeJGFUOxvBj2TyPyfU/Ifb6MTMpQqAxl5UUOG4htCv+K7eV+Sfy0Zq
qOkei+VshmzzYPbszpDIIby6vbBaQOPUNP/DJloaTLQzunkMJkuO44DzU7z1NS+TD4StQTlEnQLi
6+ELgQKdBBG76Uv1P9Z+26LZObDq9EKhichHKPaYRikPs7u/D8aMC4HfFzgNSFE1FWY6W4rdOcUG
S2AEBa31Rq6uAtl4jvy13c0WfPJrgikqxI5o+MnTBIImPa9oHhl38u5ckySHyPkfekYxpJCElU4t
RgZTFQqOQwxI6MBHvfMcMHCbwR7LKcDdnoCzsKRedcDxAdTyC+QYK0obwLlI9eHUctNjdRL9VXYT
eOPmZdPnnEB9xdBiGNM/DHDxHt3ptcRGuUMxk1Lv5dlBcSz566NnvOrN8ScIsx0VIG0UbRJyn+U4
hjr2R0dNzIjXo0ngDFkcEH4xIkyatkkJ7tOT+4ChTXoC47tAtwkGWvAl87/THNJRIRkCQdAxI7v2
qcbsaPz7NUsyGlAyriMaJu1ApWEoU+qurOMFg8jvMDgceJBmudizDWBqowGNZYje8BlwjGawGqDO
NtAwpBXpAjz+lrvx4t1CZVBUUUUvNQ1l8S9AWKaf03sQQUntdxeXP9bY1TqGS1Q7zDd+4skg6sN9
hBhJHWUHnnCw9d23SosMort1iW0luS/9cUTyD08O5V3M8W0hmWl0ZSvXQbDkM4scafzcmjRnVxiV
P11VVLEoxWMX/i4qJtrDhrlDc4I3Cqdnq15+lvga5ATM1/xbGMQgfzgs7Eb8veLaNCc9r1p9mbMa
rgwcUUIJ2inhdEgLyoYPPzqZ3q8+FqEQmVMea932W366vF9NbMx5e4cNB/kmMnteQxqgFavY1mhc
p6FMhTh9mHrU/v5l0EinJ2Nzt5fqQGeOm/o03qHIjJzo+ov4bD+Wplsixo3+aZh4cfgdaHi5Te+8
5PjaBJEd88PSRw0b0Rx6LNDJaR8N25MLodaJWpo2JsymEmJNXV3Uz4/Q99G0e3vXD43AYpx6Rw2a
Hl0yzGjRpsABZsqiJIyYocNhtD8wr0VNfdJFtvNP+sj7jRnzNSotZ2anfwzRGOfu0aCvEu4HnK1k
qvp4YwMINGxER9S9wvRp0HjpzYfJ8COljzt0v1qwQosVZyzd2Swev3FRyfdvRSLqpg/qoHhZxfg2
p0yNDm0e/hn6sssShUA0Z+FciToIPwL+FRROGEUEOwZSlqE+rR4ORQGt4ApxBEN/S+wIq0iq24ah
zjUg9kLLUX69HGpkVFweGyfNgq7fRiDc6YCShAq6BxoYBOn9oEWKWlLkXRhS0tQc/UHohFApMJFf
9jVa98LiMFK6HtKYVp3k9MeJHYrF1f6aegS0J94d2A1V6tJJRSG3R4/yfbmCR0nMdqbPLdFMAVlx
Bp8TnwjmUEmwEHnqLGEgNzIj6dbEDtmZlMgp42lzBfx57TWYapeVdOdqzTpeue9tDmigD4s9nG/k
Ny9jxucFhtleJkRJ3RUFdtjqp3u1cHKdN/QcD6v+Xbyn6aCDZRq0KMTLt7of4cKoxjOjxNRLMwnH
6qofH2KWcdl/HWOqxZp2TjKUR+birLH9slV9dHKrKIl1E0u/L6tFvBGXK40XiU8Dmc/wTpCjYKpH
eNd1RTSXAHR+nKQ2OTBvPt5uoZNvB/n/+Z8d9vOQ3YpN7nGEm9YJ36NiUo6zbXPZI4DVTOogceCK
hD5TeIRXt4Uu5Sh7UN8PWa0yxSvCJbdUfNz90wOAneEfXjbJeXzZ/PY+aHJnXwtxpZGMNnu7F7kM
m962GD6ocbAMOH3p3SHYfS32uWdp4I1ySvZZ7h3+HOJHlBnSY96QhDJpV17FA+uwrVUmLl/I5k1t
39kld06bRM2k8+oTw4TqAMVCOHefsN5xTDgCFBnGG50GJMgU/PyYiLq8ptQJs8/y2XQEOYJCiUuB
QF8dnkX6599NPSa1hY80e3r7lj2uEeyRI+AF4hwuhDiK5WKrzsVZ/YTJjKbdC6qC+lwRNEEzGkC2
4x22/3LI6fIRvAgKIq+u3A5llCQMhCb4CXncck72eiY2DjmTYaEN2JduRzxlrBUHKDn1s3SaFg4E
pQMTbkscXWge/ftIZLjhhDi9E9EVXXZiyBnJDG+VNPZX3A1woS4oWGE9USflLBU6sOIjiPfcsoFl
J+XwQlZ8WFvUJhlciTzmeKKvW7jQsrHL0NMdbAgvRV7HdcbBQllOX+/5NEkg0FRiutriVHvxVbip
2f42kS2V4duzr40eCzkq9Zg/+bgXTA35ISPSoHqUR5AxqfaRQ9w5wLGmY9VPXKYc3hb0dmP2gTLw
FpNvRxCHRLuNZwT1gZTj177S1YA0CiR1J9/h4XKTUKzw4Tsndl/KVfHWE5eJ4+OunMShGXIInkMo
1yTb/h1nmMT6qHH493tvcHbhu9A8lq084o3K5DHJYeVBI/CIGYo5PzwdITNQswI75Ev4dx8RhFAb
g7gAKduGRcFMdWbY2yfmBgSEHq6W8ByETPC4DqHhFzgP1NqwnsQtU2wZPZQ6iPdk3qcj2t3+GBJQ
huRxHQkwTCweR5Qn/2NKsCZFl0yGhtc17qR5QruH5w+R4/0kuDq3Am7jKw5l98aH5RK+zACN6EGr
icZYNUTNvwN+bbZ4aBk9KKsf5LM+iAkppNn4Id/BGs1DRrPpcuyzQ6QDhfLcdAmHaEFb99mj3gkI
e8wUe/z8KUJJ7kBOiFTXoZSQTwMKYNUbQae9yWCXChLYFfFKUoTQWOTCOgNheSAr8rtIiHKA3iNq
FVpRkIbRDfEvTmIDFEOoFlmH7CS5E3Woezl0703xMagCp2iDgpsGgFlGipt3SVNPU7LeVjIbX+ze
BHwHxdUOTHGjTcMj9/ADgCDO22caz3wsLPnwff9xRaWXMU9ShcU3JZsCaCxQvy6S4D2geeEEUCuS
3WkerG2JGoiDT/LAkFhwbxRia1hxlojRnjIxuuCPQH5XovvjD9Jnz7sMpZrKxS2kEgJuJEyl8XfV
mN1sncCj8vJp/qenyFsi4mB9h6gkV1YWtPrUgKXBlbEbv1jINm4iATKEFALzHusCz+GOwBG8AyCb
ZBqTSqC2lhwBI4S4SmtyXyErUdiEmm7XZ+9SV8qeGnQcrOtf1gaYiu3E0WdUstDmZUYopuB6iVsn
kEnq5MBBwLZ2B2pafSJ7iJbJLJ58h4IbiYlssQ7Fm74S2quHyob2u/cDUik2DaqpJ0JtuklG54Xy
kkzjy+IJGEVRgCMbLIGeT1EduVgrC7WQ+f/gdsR1uI78gqeJQBCYKjMN3jCMOmn6U59QcdrSa5xo
+MPS40HNUQAZ1yfU/rBUdNEZlfvFaxwUXgAFgMznpjlTj4iDt47kO2ZnMxRg9cFyF1C7X9ERx6pp
nXhZIDw47S7as84s9dfT9lQq2zvh52bx6IDArkbFPgl3nRYU+G3bi01YRn2Gk8RCxeSvdDuSV7Ml
z21BmEu8tAHGs9LlPnPQz4w2ssVCxnCJv2gH8ZjfB4HIxsEft/ELcc6UCEeMCHNU0tqnWJ2X9CNl
5wvADo/i7kRml8ZANItG9xIJMX4XF0hen3ToMaSPbis6l9Fcgg5g1+2+vYM+MCHk73eRbFUd2Nvo
3jSmqJR7hOfm1emOIvPv3/84lfw0Sy7IOqtB/uuMMewNEWddMrI5TxyHlNhg8KRYlOZI9PhqrXQb
RoQk8mFXEQaZwAnUJYMBIN+K07bpeH+6pQPm7KXX/bJFmjK1H6lJwyRLzvZ0U5oCxcaBPGL/Sr9Z
UbyKxnfqafFlvGL1ga1BYuILZzKfXTF4si29aGqHYplTA7wzAJXfWmFS9+jtZTrtIImLhzpJWQ9/
/gXUtG6CRAj6208G3eGD6F1zxqivtwDEpYgRMjUCaNgMxuBqtCDAfPraMB2uhoPNuexPEK9ljcd2
C93Z9K9DOQSYPTJQlLoix2pfjzmQZt1PdFoC3pcxiw5Kn4LM0hnNr1/zvTNwcnuMwOegtidv8/Dk
EolevX7JQuv6Iu4rSpGgIY4+ZR6MlNGLorQVD/YKG1jkUBtg2EnwACIJIg9HFReeFUvHwWDWAF4G
ZubHuOu8IqR378tIYVXT/PPlakcqACb34Nw1UR/FeyXmSqadJSMxwSbhkqEFosAkgQYAd3raz5cR
bkA0YN9oudGk9JOA4gJyWEO/hUcftNGQKRfE0ui+VyA5NCg1z8uC4ad+r2FtNDrdFv1n2BpU9DiJ
b0YDLBcK1nIhGBYuOcUvxZeR5sIpfOMZLBf5FL9zBy7A3oYZpR0F7UyvCHHR0OZOSxz4goNVc644
n8OdGnKjI/LdMM+sejJ5rdiT5grq0JVEOBd070hosOZAkfFUfQyRj2HF/uWQ8qznvOo5hMlEN1MF
4Cx3KNv5LJ+I/tb8S6E431bwuJt/aPZQHF57JIWxZ456sdt/QO2dJVk2Fv8U6KG9bOMlf8i9NlHO
A51EKIjSh5AaMAO9jDHcEFoXUDvIBgHRg22kdn5JYIiSfcxFboCpNx4edv76F01Y/kxCtJNT0nRc
iB2Pk+nb+WI10wBku3MxC7+qzZrulJTeaZinFFL4di9hmU6CBosgOQeaAWIOYrERx45XX0zJqTxW
atPQFm/kMTY62K+ZLA+y+FuzDE9lpVvtSambLKm3uWr8VbS/qWhWR7LGac26o/aGMh6fdtjd0dPt
HTmAsm179Yb+gk+YUHQcu9P6GjjSgzQ8j0cJEXpr+0EoxhOwoO5wW+RVNinKqHBcNhSn0XWp6dGI
EZyRzndYmtSOMUyLO7qI1ay3aCFvRsMu4+nPtGMSyEKgHR0zXUJhX2fmSWcdItfHnpgVFdgHTi6z
nPiL9UIvXlktP6Fd9KU7R9ooUkNhtAn7Ng6BOhLX/y4WLYLc3FAzHla479wJnoTdmlazz4S27Cvc
CNr4Rhfn/le69z8i2uRqPq7knbLaIbRmwID2DYXYmNJSQNJk+qCvz936uv/mHoqFjoSLj3Ee8MDJ
3uRBMX/SCoEkG7snPaFx0CRVK8KMOV7KbELjz7zqt4/0uz196CzYHj/9u3FgDlC0BtZDAdpfa8W8
5hx0/qVFKA2Btyq0gOBN6wWu4Alr7E9dgRw6koeRbQp162ksyKKTB3KxBMe8+qB9jVy0yGGPb+YD
0dTMoScF7Rnk6In1IW1hV8yo1XmAMnXQde/TLk6FVDKoqw4IEW0b5J4pd5DXwOC5P3JrPqulnH+W
NNNDDaFhAhpopH8tHItW7lAr/qCR783qokMNZwE+xPjykiY28ZoFyofpC9hAJOdsAIs0uDX8Ef8K
o85JS7BRrTLeVAX1LJ0OKfCusD7loPUalOfl+xKQukHCYkOy5rFpFPRxt886TLpRJaWFVC9zSPqb
MDseuMOdsLMjkC6O5QII8g7KzPcQDCLYbununYpUquQ3DaItoUq8CIBQpiHW41BkfhBjJxXUwG6V
Ay3kUz0JxamLB4/kYASmX4Kd0qMOI95QhhjS4PlYesTGErq8iPnhW7nbN1h8vzgSLz82hKOVV+/e
tGxHuHL4PCbkK1CG8c4+sfXZp1u8K2D4tkWaVv/aMSkn9nnovCHfR8KAdNCIC6yAycHY5CSA0C3i
9QqQBflBAu7foRIJ23s4YGdfyhIIxYdw27wegQx+JnFhMgMJH0mMJtz0Cp9OGxAwoEsv7yFMMZLM
6fVlPDaMYNm0e7uEeY1eOXz4kvi1eeNKidTbgqKX9A+GpyAoCNulTdZoxtfJRYIP/KL5ri3xuQSx
EoEL+V6C7uj07zfBCIrF1pZvktFaZDO8YoYyIcjdcZ/kGRhT+vxOmhLKYoYpoRQ8gz3vy1ELj7EE
3JDwkEFg7ORzKYOCm+kQg9ME3Uu43l8BBMNNXkDicehFDuiNTeS/A/Yy1PW/gRH8Qo5EcCwRv0Sc
lUn0KNgYOIfgx5+QXUFwCfls4grSgcpSZe5xion/8KK4Gwmof0UNpA/xlaVdDqE9aYYd7XoKsmxX
F/HQ/99x4pJisznE79ZIYnDaH9IgiC/aSZTdId/6cC5nX2CQxpmL4QWjgjKSkzoVx1tekYvFJTUE
cyDUlyGnA26fq61MIAuBHyQyJmTFXzlP8/Cp0ZSVNyVslsRFfPwXSVZm7yR3igyWwCQCLfwbDBlM
ImxXJpF8RTKCMjCcogaQB52g7qR9N5sZTAOLXylBqNAsUE2qELJoFEPXUEih8syOT7xYqt2RCjFb
OQUg8EV/iplvJu8FUIPIn5yHxkhF/R50bVYqtctdq0MWi19yRBKtM3eKKJyaBWWM1sPofhvIp+Fk
0fn4PaBo4kM7KmJgJcwaVopS4HcEpZ3Wso0gfzglfQM043l2lGh3W0i9cghHTZs25gSfFCXB4oPX
SDLwu8aXgYcPS+lNAUAM/fFKRBIFQi5VCYdVoTMTFeNCCesPZTaLYisYi90xHDJIk9GDkqsmXkNt
CIFOGMhQi0mJ0SjLpISBFANpI+S1ehVCs3dw/T1hrUv9J0OoH5Ajo1TMPwqpFxr2QNf7Y3nwkhzs
9QifvqtsSv5sIRBOHsoDBKxhClwmnQEFJ36DCgTR+CPsZAunYnCIpqNqbimwWRDvMzdZS5SwknzF
IB6/TbOY/6TBQAld0sOjcvKw2cqONKCx0ykhkgOW3fy7jO/L+tf7gTaMN8gb+E7wNLnm6YSGlH5j
z84JSAZz5AF4bXcWuBya98pROrMTsmOpA287+MGzNxO5lYK8PTA/u8J3mtRGRsyp9LPOtFU6l83t
eENTcILH9MrAARvr2/Gzq3eUwWIudKPmZ3nlQkVSfNTX6prJFJuRajKIKKrwUMlOQar8/cAqaLMQ
MIUYL+zOYv3FIFDoaWpIPLg+9HG4adSn8L0PpkeXnOFzQo6+mDSDcQfmDYEgvnABtIwRx3kTp5xe
uhnpgvaz/+ctYlu8YuPSkigQhh+DR3bsTCtAtlJ20KZudQhDzT2UnU0T+vpcRJspFQT+XxHMB8Qy
jJYPsP9c4Q8RPqyS2oHC8dasN0lhHBWIsPY7+CXe9vvrlFflunCU0a7pOqRrYzNfIpZF+ykIBzCA
Pg6SixIG48AZ8DnoWvBL8yQW5degDy8K41fQKshclPPOXzp9cq09i/+uyTQna0DgeAcGYEfUQtlB
BQGPBtTUId0AB3OYAyZIBysqt+niQjcJdsrnRKEiStDYpmDCFHoh7gpQijkk9I/YGngMgkRQUf3j
MgBfYmLonUJmFuV2sF0xZs2QrUTwUKCXIVrQwHQ0EOepAoGKqZUXxS5h29HhFfhU7Jc2gNf3ox1w
IRjByMESh5FTeJcjKKz++xpcg3/ZdugPsgDPrhhO6m1AeoVYQN0XWkUw3TyFMVrI2T6htHDR2Esw
3WImCas5iCAf7122o0AM4wcfIQTmlbYvYpK7tjYgvSx7mKxeDDA7Dg4hdv5LjxeOEr409oDeSV1/
wgZCkWycYthzzGZtbQUA1dcUxd2NT8Mi6cncvs4o38JIArNexeiT5GR7+lKbLOY336H5I7cdw8vi
4vjt3yKQOlfRAHpYTXaXr80heS8BPP7aETqCFFRDN0QqHBgz3SWgVADbnH1MqSn/EdlRkPYOqVbj
0qkTVw+UW9+ouGub8Ssg93yGzrdmvfV87GfUDJR0DMiU0UHoc6LIhyZuRNxk6CILOiJQHMXkVEbV
FChByDpRvfLCG2qZsOO/B6GKkvoHN4LhTlXmzUD9CrF4R0NDV6UZUG/UGGpIevTVRRxc9w2btBS+
55As5UZM32Mo+sMvGw4imwIFeTwB7a8YM/+TrSTbQHpKiKITWGlGj56p9NyqQNW0hXMdTkhdfZ0Z
Lde9O+JGCIIAuYJzMz0MGtOQoowl0kZ2HC5X0yp5UrKly9a+Z3mzx84Ez4835eI1ARz7IFBhPzQI
naDf7Bd4oKQcpHGe4Mok3qTiEeEC8TBdef6K/d5hsbT2APRWNrmPSX7/2TY7GbgWxSODrRS/kf9/
Q2OgopwOSl8EdO/z1vhiID6AJIVD9Tx4RtwwszeSPsL/ei9finlHZq6zib9zWvxFqZ99Lbwrdm+K
4j4QJ7q9GbOk8Wy4vKlF8F0oXtdcXTl92XtAviMw20on0ViD8zj1Z5mnunF5TSvl78kWT8NcKnXQ
umpP7x0aeiKWTmBfIyOJpus17HaOSjxLgI2S1GdPynObaaV9EgN5tKryVTD4q1tfS5wYWDjopsTo
SZSsIThxTLOvFdGV7UlKOPVbmndDxwlVk0YFIBmXmDraCGjrT5mYpe61dKDw1VVd17kNmQCeTFt7
uO8eWUooaHBVlcX7NtDuT6+UEq96ris0Iz+oN9yMNiyTeVH7Mc+ryuzqNT0nD1srZhf0QtBAkKFm
GwFtakXjnHHrNFly3WOnt+b6gdHrj8Dy8SUyeg/R3sK9aaCxm47bDAXU+/w7jlq1q9G1mw00aQU9
eYD9drN2MwasbFXo6cWIoNI4rQcKVAxf0ZgTxLlbqm72ZPS1PTWDRXNCIVZEzNDEMXtBndVHaD3g
7SjaUjQZWnrdNxPO8SiBGdrkrXhbBcrpwlW/rqhb6yHCet0+c82l0iIdazWKA8A8MrMjxCj0YoDG
A0vwzKtqDpMh9ev25nxD/6PWhnkxLNBv6h7iTDEa9ahWK6KjmvwDsBNE0i7sQoUwH6ZVq/Ib3ZkK
Jeo1TQuIAXf4NNo+ew9v33kzam7vzWKWhwRj8MYuTDfGkQoRCgDQzYQoRl4n2qnXoaqEkf6BeLm6
Q8foseXy/Cituj4n1WVIqeNzorYLQ/1OonxPoU309dokgbHw1BtF46++K+Md3NxCWz40LwVqQgDp
mU05ASWyVAJ+L+SNsvBJKRNS1arZqsk0KGHnccqKWUx5NxTi87vfbQ85hP5NzfLL9lnNKw1+04JS
Q8azrlJLTBylvtcB5S4x8vv6DfRn9Rl82+ErW/SQx8olkcXD6alPqcqj0Vc67hBrCD4xrsgEsRM6
aj1qdmxpa3rvf9AAgpviNKEgr7qIoyL102rZ6jBCQB/JtXqqjahhMJVxDmvTy6SG7XHQCc3/I+m8
thTFojD8RK4lYuKWjIABLdONS0sFA4oCAj59f7t6aqanukqRcMIOf3jbbYDR3zGtmXpz/2mZfc0C
2mLUO7PZVkAFKQbN26wFt4i+uFaOCCCS31hx6/mXhoWa+6yEWhSfnlVIAQt0xwH1m90muS8IXMSe
+mqiGgnege+fIDLQ+8movZUo8MBAAap2/A7AqCGE4xA5ImDgaxG+kQtEoim9fQ7d9TfzK8qqhAQg
kthzqv0AIdE47ENneFvDoPNCmNV4MV8MpFSZA52+lUPiV/wSNeYuZgxv60KA3X5vKflo2Ug5ZAqo
PCzOiUbayfmBO8sjpNISE/QjCNyn6qv66ZWqx+zWzG5kJnWYp8s7ndGWWVKjjSmPIMhJvP7Yeaka
fgo3bcxXDpSerRdd3uHxlY62uUZoTsk6cYppt7sh3aeYkFBJLskHWqh/gUs31PgAbpFdfFgNSFnT
x/yLQduO/MzOUQ1InC4IjowK9NfKqHnf4zGqNq32+AVLiN1K1xq7ndTiEfo+PhLqv8TDJRZK7qA1
Qg7nNTQ52JMOC/lP57vVkF9R0U9p/FjxWqiAqLNPK3y8Z2RjyT0YDqkidUHEdGYVq3D9U1GF+LZg
prEQodBXgn0vwZN9WNXuqzbfpjbrJTFy6zumb0Mw2GdlekB0oM5G2goCipFLw40lOkWjSrI68jTm
Wh9XWPVpft+mcguewCwSAA85dU+8sswLIxfZyd2EHfKeUWOkkY72R7G+vI5F7bPZNdn4MTyYd+4J
6fErnmmvMGF5SGifX8Fwj16d2NTYEHf3Oe4cPZabC+3nZ89GTYZluu4QYwyRTnNisSl5Tr4mWyuJ
PtE/pLfR5QptjhVRZY36sKSzKaHccfOuCBrdAfm/QF4Q4/RuASWFF3sSC1lMZqqwxapgJdgHe90T
jFgSkkeXldO4HhGPuKHERviayuXRY2FUeY+AnEzSVxrr4p3DDkgZw3n6O2wHxKcDggGR0tOav2yC
KKDIV6cTJeGyGokKPkwOuu6HRry9rvLHcblcHlE0wbxhZJxns+OSfg1SESSTOi2Vm3E68Uxxf9OD
wNE9UUPxHM/RcbFk1+W/1XRg3/zau9Pf68Ep9MuVGFs9ceJWJgknJF8zhIT/TMUw69TnP6NgNb3r
1vwsDgmyacFBC1BdGZhLsEA0uwlaEWaZHWfUxiRIfiHRcvSP6y3lEyvEL8cM6XSTLrTRYuH9pY6V
nqRVW0lYRddlzQpCrbjWF2uoYpbpnSIPYOla0z2ybl0OS2eO48h3touB0dn0+cuW0iIQJL92h2aw
eeibIBZbu4XjjDPdsjxvMfFOq+BnHOMuutdR/ns6wP6nYjWkGdjIiATLYgvUp1kKtOLGc2I1ophZ
k/Z/7OWDZa1BDK/SZ1cwgECckD75A0BtMR/r6b6Bv+x8zn0ggHVxbpFvhVBqJjrpP688igHEw5it
t6RCRKVcCTGn19d/T+JJJ+wBagUQnIQq+ufMdJ7LYw4nNWErkEBolLOn7pymkT6hw2Z7v7+CMAez
tdCdzSawFpKoBpQBweWTZYlvlMpdhqGyylfJaSaGTd3lAYuRKIrp9SIxIAnK8aYfKxwu5CszfvYb
TOP28xluej8IeJoYUpxh1fAl7detnLjQpSGYYNVwxlN3NJoJ7bKClXws3SOte9zg/5yi/g56PkoT
vc0zH/ydzJ3XLeVQyPLxNnhCzpqHS+ZCboKTyDZypk60lXRksvg9/UZiDDdZRFP59vL/tk1XyORM
sJaUs2H3pFLHr+CX6CeSIt3zJn/nybuYBhyA4Q8RRUxWST/+bvbTOOGe+uB2yjx5GlGw4RYC4ZOv
WF+tHnSrHP4uAyOy9mgTfZxfSx3pXmJ6muEssFQepSwmcgLAiMmyaNLr/tDaGX53mwGJ+DDHUZwB
GvFELygWg9EtcCs4OFG4DdcTThkRoWg61DFANhkItFMN8mdGguS5YvUUIQrEGU4O24Md/f7+Rou/
gTNxEFjjBDej2voRraTzObMAMltPmlM0Ore1KXcYbR6gFg61An3xUWh30xSLak8swVUTZ00KCHrf
mNioR5K5DmBkgPCY0wK76uOfm31m2oGu1dc+g2FGigdFTF+75/l59t8uJ8V5Y3Y8y1KRGSwXvrn2
fXd+nrtLaDV8+SxVPwlo2HAdhsvj0Wdh2MotkzEkx9tuvVoHPsxNx4zTZmhe5IlcLCDwTuAEkecx
L3WLWbzfeBGPwrNGI8twxBvH23IbJ7yA7xfcLnuBGC/H8hj69gTqFEflFpNy0K3dHrayTsAg8zPT
99c092RcyiWFCy+KJjwkLnFpzmauv6RAxK9CsK2MJRmqIYunp9v2NrQXcsY3Y7rqU+8KAk7a9gJZ
VzEWs2Uu4surLyapN8Y9mH4NZWohkgtfnE+f4DXLg98JdQ8UvsFAFez4U0yjzV2AuhKtWXE9GzhT
WCIGhR0wJrPFAVYr3otrqqgMNMSWzKsHRtOcma45w92Fuc0oWyywn/sJt7YdOZG3Xcvlbbk6bpzc
D9T6dGxFrMTk1GpjSscKL1W+Yj34GoGFw/DCc5y+7kT/Z8IpCDbB3/7hObKsOhEf4Z1+gffrv8wE
1tcgCHixiGRNnQ03xIr+Hpk+VgzLkY+sdRoL3itEtA+j4Wlh1QalwgHqm5hVF350NQ9ttB3WtS3L
BMvi5CSz1E5h5X3sNexHGSvqYrlmkV+AIpXnLbsC99MGHy2DReZoZQdelJjRCZfS6ZSf8XPdGXOC
kcx5tkXL2lgWdxWFW6tBXwy6WPPUVx5N2CcLsMJyL7NZar1sP6LsIR5l4XEA7w+fX8UEhb1mAPln
5oOclOx57twYuWFL367N2dGfZID4WjqCL6EsOwvPO3HtslAxEnF04jHIQsXeNAU+AsSjkKuRRcYZ
Q8GrrZbq3La9NoI2rCnw0h36aRpnQdfBWbaCmX82W0e2HNZcHu3iZZzepG9yKlu8oj3PyU151nwa
84KcQWeTOMUjpo1hGYHj8eiiaBEiW7BkuL/YV0eHv3GYG7PYdGe+zwW+zeVyhsMlvsoy0/2Zy3fy
i/Vxdq70ubm1OYDsCWe3rRvsIH+r/8gYGa6Jl9aamIB3SpmMc3Icx7O3dkQga/xGB+bPjaHw/wFF
DlPHkel+0b1FQLGRZU02b4AebN+rL/NsOp2eeIQ8Yx2jqrHlLLg2jkaXkeuzxvOfs6sYjMi+uXkb
RsArPysc2AGA8J9xMZyI7Y47hFMvUj1WpK/4UMa+d4h4rWyFC6advvrDKLirlbXHa8KmbmLeaIwz
YAgfZDevjPDuMYF5giBhBLsw9bpm27sEQcdWjfmoYtC4FcRDWQt4QcuYXgxr07WJuQIgzFTSxSh3
YLAR0bAuRoCQBzqptRLRdTRiAKo+aJQJyI8tFMTYKH8+NETnFGsp9KqEPmizd3WGx2PesIo6qtsD
54O1Xk9QEXS3b/SM4fyZCk3gB7bEMhx7AKJLLOifwM4TplDPrcK7Am/L6LLLnLINNrRf7wKTvF/Y
KPGQZDETYh/BUVPRG6z2iumQ/kNsfxfUezdKELPVuQP7GwCJLqMbKmLZEVjZ8Q10KgI12yx3I9m+
/jg2F/cxlao+7clRsqkDoKLT9h/E+IXsJ4GKyvrAS45gSwNpAz6OddA9x25nvxulEdyd4260RVoM
+ONWBNg6xqFjUFtmVQdMHVBepUMUP8CgPhWKyDbktotL+Va1rxtRBYPjt3yNP9R2dzCcpZ9CPba9
lDYbGzTqt69IRMduUXv5mP6VgVH6StCMTTblPh8/pq21tuZ94sdMa4J+gmi3gaJjy8jRXmsvh+fh
CAR1wacjeeHRHSRQoe4L151+3FtAoojJFtS5P0BuBVNMgRZYnspBBECN2hwdMgHtfgJgwmRzVEVx
N4JxBQhV0Ll/0GjCgkvEzwcQl918z47AbZxKQy9b8LZQRNoQq+pQz6Zs8tfK/KV1RF1c4MOx+4e0
/XDDqDFCnOueaSWN7oCrKVZjS7b43+uzqQtSfDc5BVE74xOaZb5Hu1R85UhfvB0yaG2rXL4BFdIp
ReOO50wZu7eOc/AQ6fhDCeA3QwEGmkSjt88AVmH04UZ3nRbBdogJq4RMYLGpzEFYUmjxds8iotcf
UZp+IamKLOCUQjPAQoCv9JHFvUZicnRm0DAmSgwpaksxwGyfkyloXSopdLhv3POM9R1/TfngF60D
yrd0py8RsRf/3qJQ4iE+8Q8iLWRFKHeXSPrXsvfcF5doWy6Bbeu9NTBXSuYSXnIjCHJ4ttRbjZAC
PBX+dQoaWFKZS8Snc5P4JWEXXVa+v+triurEcagkoK8o4q+Y/YUCh7bJPmugwPcFf0JqkrvCVQPY
tO4LQZB/PAJzgg4Ogn4OqQgyAMC+cVnNGT5wmhxoaCCVpSdbWazDLZfsj5CvCIZOuaTk/l1TOKNw
L7ejtxbHQU0yCxRTHc6JG0RdmTtJA30JJJvB1aCkTsSjiA4W7UsMRJFd1OMoFUYabQ5uZMOA7lN+
xuQhoOgPsJkEm3ZCzYAGZ33mGvswOEV5MaUKPqHRIv2M17474g7w6QxyevnBtWcNfuXF4NZQ62EU
jkByAuxedM75UvsFrmC2uhast3z5prGChhCHYp4iWBt1aJdQOOvQ6wMWg++RaLkKUvdrrNFu4yLa
Z970puI8jqP2CB8xbuLiMi6Qd6SnwXkwRLkH8veaDHxoXMa8gV4GD1tOUSq4dALpHTJkETFa/N0y
sNoDPr6FeEWKuA//OTxmHp2MNFDUkPWUNU/Iui5Et24N6DxfNoxbSXtgn71gcy+033RMycqhNkF/
ZcdR1N+OvDtGmFHkToiA0FxZtOZ8X1n+3Xs2bDqlMXsYYEBJwSvyLuRCJsvZfF4YUHyM85rdFmLQ
JN3LBM+JN9GdJbxFyMOUlLpBTrMNp9WPV0jemiYYNCe1G/0vQGdDP2fY3ZI/kJGJoqg/I2KfzwDj
SjIPEJwvsRVcUmtYrol92NrZ9t0jfGl9SXa7tkPJMP9s+/6MVrehTwhthiGxeY/fDA1JHMXJ+4BI
K/nBfD6nMM1iRx68lTIGiRD/cOz/IcmBWGm7Xh4J94iNJ6E7n59d8gaxP5d4UOIuySXl5EDlMSkI
TNb8ePvFHpkejBxY5Fwl7ZHigiQBE1adrX0gk5qQBazXWyJeCVPtcBJK4M8/220ocqESSXEIqjVm
uCVvnKxJasIJGTVZRQO5tTEoUkgKQNJBPC9JxPoAQgwn3itIKvp8TljPNbA5AMQoSkBMEq6pDgHT
fziIvesXyrSzcxYmI+QjnL6lAkMQ9AmqGu7fPxWBlXnTTX9OTMH9cs9iEyuR2fIvSeG+bMWs+lT4
kI0peXAphMS2d7AlX/I8W1JmKa0gZs0ZCcp3OFNsriqk4nRe4gJ64Np5QI0DupE60lPu4myJf6KI
Cy0JMAuHrA4P87uBSajJiJvPJgPb9kcuMR9tVrZd3T+aJA88Wk6L27AlLpNgdrGVx7OW3I7mbDCx
r/Zhsl5zFuFBAhIeA78mvndyudMiB5DqUFN5ymCTmPMYkwoJHGc6k2sVLKKtsyKKeN92guAb9wZF
RZRnmRLumbHMcBIoB6AtFpraJBwHI6Gv285xhz59ZvbMLs9KnKob4wioQ5SAkfE0Zn0OKc1jDkrN
10Q5zpTMYF6OePMWBJ6+xs8Jidm2o8CKlaBXHoNc3wXhUoYwyzCHJQRmDWa150csc7xF+gwo4qV7
ruCwYOjhLe/TeR/FM8I7K2ql3CnB4ybmM8SUHuAwMS5QvxQ4OaOLFDO6UJzq6s5dfLlLc2rtA5DS
43jBgmG2ARhm+s+McsoPKBr9fLzrwYMxZmx+SzMnfG308ceKkPAgrKYl5mV6HnwswUniB2CcJlTl
aEiK/Dkta8LnaRDcsC3fkDqr5ICK0QoD4tjNftPYGEpZQVBS9jSC0n6ZwQvwN9QaA08hShcPgNGp
RwC9WsnRc1O+aiO7i3l3z6EjBH1zVU2J2Qd4cUz5N2pZCIboyrgYfUZv6+F20CTZLTS0E4beEEkR
sb0VpLyXAMyM2eYMzVKjwVh+Q6GHP9wYlnUyB+hJXZaOIVk01bHdlLQdND6pnOjcA/1MT/VBcZUV
kiOeJNkXyJOgS8lDGDaFHj1D6sqT5wkKwGV0UF0URbbURJCP6BAgbIHAya3CGhjAjmChJK85SAhD
5MdoY/wshQ7HqoQy7oABTiHO/ujTr7Z4Vi4qoOPbCPQ7bPpeqMzu50GoOnHX6id6zSBgXE4heICz
7ZbmU/UfCF1dRiVAvJ39rcZtkHne11u8yGXgU+r0GYjsofya4cDtCrDKjEGkwz5xe66K5b0GRi2b
DkfsdALBmADkDFHTIDoVnifSwmAOCYkmO4e9h6T2QOvHfmHqncJSV0BjiMsOCL2kb/UEfwY0kaHe
9urFrou8bde69O1rowiuBkjHs6Scb3b6NhK6gES7GzKFx+7AifaySSfHMsV6vzYkIkB7huy0A3xi
EDOpg87Nq+8Z3+bl3eh1l4PY2SrK9NM1Stq8OCAVaEjc3H7Xbr0qvei7Kg60NC4So6jAJrKpZmO0
BMnQ5r07vI0qRo8fFlxfHZV9MIuTjOcku5j8x/NCNIdVkXUn16Xwxp9S9AL5K6PJY+WissGU+Ksj
UjFhhAmmZfLVvQiozhYA8N+vJF/EmllUujnKIvoYTrRYSEVk6lBqos4YTFeS5k9J+bICVwgdL4X7
FQI9SHYWONYA4EQmQKG/PM+KZzFQBJny4L0hQAkbuQJXjPoMFGW+EA9fXW0t0tjx2tE7c+nTgJ79
Dkn8qHlz9uSiFDDAlFvflQI1+KfmDRiAUKG8jOB93KzLCCiXIJn5KsPUqpwHtOFFb2jnP1+efkpT
I6i9j+buoCDx2bBboBIsaqLlt9Ht21ni50+AdGsad4nzeW3oFpJyfToPnOPC66Z45kT4nYHfQ8IB
jNu+mHbKAx5w6bxvNDFUAa0UEeXE6KsLmk/MEc2pEVRimWw+Kj/nh1VftgRp1WALAvoknnVphki7
atj2UlI0Wk2oEt9ewX33k3Yb7NKYJ6CJ+/qOjvcV378dFCitNeqtX6ydpdO0XXKJOxZKeqfXBrIo
/OANfStOajceVAp6dFRKP/iGieDEodMZHfKlmuwPT5piqCeDKzxUDDRGHU0hsDMJ78lUdJeAOHjp
a9pq7AP9LUEEDMkRUNPFdryZH2KOeeh1IHx9JU05EPceVLQOERUlAehjlijNpuTYGrjtV88vuie6
RfKihhQ495i8YAaI0w/878rBO4AGtIJo7HPB4+tm8mq0CXbPk5bDLtNA++z2dOwPeds7gKdEgfpC
uS12ANw0UPTy7/ZAlJuVyNsgBdB+nloAndJdbhwu1cVKLvtrK1S1H8H/iCi1AQ+3d6wBtJZgQUgu
a1UxivcM2cDf94Bqf9ujN/6OnbIiAqLx1gFc85xkdBs7CwyOwKzUdP2uAbF8nh05kYcyxQcp68Kr
AVXXvc/BLIAv+n7fdE/NKg5vDw3rnSnajcTInAaCvbV/1RwwnvXQ3aHr8jB3uf3ug9FQERp3m3Zt
LJtsqdF399CEfDP+RU75mQprtdvaAT53n62V+tw8YofW+nWArpHZyk21h56hWJxrZVgNdMZKQlC5
/VbgL1Awa59pTYPR/II3qmZlz0x6hjp0YcUt3+DpagDxwMbJc4Q54rOD3BUDjoEIMYO/Pl3bpkrI
pRjqbXYhz6VjPy2ueKg4l46tuAi64EPTxq38M21qb/D9rXoYGZrgFAZrAC8ksih2LRV4Ym+TVAvY
YgIQ5FyGA5zGC3YBsGvNvsNhoFqCnm6PKUldQgZU0qwwpB2iqhxk8zIir20mCanxgwT6QVHHfSUu
xc47dDjSnSxUtnjV9KxL7GrxpvjANMi3xeLJlmbdRsXhDfNuks35DIQOQErg0YZLTG2lWMMlO5tF
Ld/G31GHiv5s8BkXWIh+DZbt5hxD4fqTiu6eIdh0cxt8Qfd0UX0YTAt1rc1bqii2whDbLd/zAZps
pdmdXpzreTfvCbLX6Gu4XZiNYqcf9JDWGpKq+pOImZKJCaeAqTmg1QHFw9T2aje8sdWpbjdxn/jT
of+EdJYC+YBCV+7cY5MUa4DSKUyRI6tnK7M6m+bY2dD7/RxzZMLGykJRouLYJ6CBq//BE8h4byo2
pxvciB2GuR08cZjPAiIF9VPw5KQM16/cwX02HAbXIe6wwmN60haNvV3HZhTsqAdE3JLuC9c3UlW9
Bz5rozK1YQ9Cj+3AF3u4A+WHxbjXnbxwX+6HGkpoNMrnu+mFigaijWb2vS/r443dH/O5aqwOyfJ2
XEi2RkyK4p4/WL3oH9duuzerh8cOnMjnvL1/qNN74vOpoNEgUsToto9jWA8gNtndeyjq8w0QBKBh
sd3a/XRfY1xyWE8f2R9W8+9P8A2d9hD6AaY68BXu09R9w4YEpDAdpivUr5TprbBv7LnA/TQj0dyC
FR1IFM5pHydNV92+HiezqgzwrIFlAR7rlfn8+QXMfv95Zv7wQdwAG36A3Dla3Ouq43TwuUlHRQ66
kbGJd6mDzv8LjARVqhdY4qE09wkj1BL8EeAwev7fcpTwwbdLSPlIIp83JT+KFjRCu+esNWG5NBvM
ZVJ7qC7s4uNoKLcKrJIsBCHyMqK+UBdCv4ZkvHyTRgBLG7p1tsnfy3yZDiE/p33w67Ff3di9hmwr
wyTsqUFz87LbDy/gCB3ri+t6DHATYS5mL3vauxWylUGLv7s7sFyL62WPWxBogR1AguY+Ylm8Jg41
u2SDsNctAKnxblZfNVByT0mpWYHAGbod8jA1APypsP1crwwAdjZCqj67F6AEAHTqgGeieQAsEjJP
eNwsGgYX8UjteOCn8fq7I4MaQIW/Y21PDQ9svQAr0ux0aSOA+SXMeM/KUgR3ylHrtwaE/yHNKZ0P
XebWB/J86ibZBPAquI3+L1GbTpGmC+T3PeMBDNTzpFP9XN6/JVsxC2+LNRCp6l0fwpCeEAl86eeA
YV0pk3aEz2Dlvfcswr2KQFHHrO5GGfKMys/xoxIcgWbGJfvOSgq+81QwCMJ6wdxLYeSJbbFLnQW2
N9ySqMIWipAYwsBEs3ksgEt5jD16itov/A8iK2hvFC5hd1Jm2hC2quu7qNFdWKFBliCwQuubDvjv
Y67s0CozoTze9h0qe6CdeCogWO47843t5xWqH0HzO2CnuJJw9OE56SUbIJQp6oQ/QK0/qzcltra+
a+m3n4GNlgxgKWqfiQ5+9Pqx4fUxkPONimIG81+B306Ck9wMtmsgVG1yf3iIqg5GC9hopa/ep1du
vM88KvKc4jD0FONN1VKQ+df5gC7bhTRiBKx1d3yMxVKHILPevxbPxEopIQ+9ODG1HxwtLwOrfrgy
i2gKAzl+uHV30r3+4vZVdWz6c/ifKzlX2MEesMS3l0smbAIXFaLo9x1M4LbtECotbGTsKs0aaG47
JpG4f/0hPwvrI3pD32p9//g13j1tsGHt1Xfn1egvCn3oUbjvzviOmEvjN4NxB+Ds3X1ziczNe/8C
HpaYIZ9BLEPSg8widWvq4F9L/c4pFg7vomo/zAwcsszrnLd9kZVo09Cu2i66VezQFNU6ow62Heko
ddXCesSCwAGnqe3CL0Tq3ajVd5FCJsbBKp2rBZ83rsISV/kbUit+XqFTYNTR60qBzhjO2/G+adnV
tGfBgb4Q8lXk6crTK7o/svvNW2gBDFaMUQ1GHZtM/v3pfZwqerdXDalJM77FE8B1LJ8FfDe8pv0u
hUFq4iADAL6KbF2d2shiiKLQ7TFnVeWsSzqvmseKhGQKd6T/tfDnYmFghSnHnwDS1m7J5kNkmdjN
zVcvttoFaJsFl9obYnI4fAm39fLy88eoQRZe8157sPNU3QnirtYVTdTYKoAXfV2VoAPCW6PHH6/T
9r9EQqVZ90f1oc79YmfEXaIwuRfPrrXLZglsl8xIlaB1Q+UrLScJAYU6//S3TwD8lQjJoWh5NZtT
3fMa4SrC3f6M06/DOVGv9V8YHcP3sd/z7C2UdLgHxA5VmH4pkAO97i+zaak6kOFS4Ex5+aeb06C9
EFP8RZSh9Nr75klyy2T/XGCaHJrYVha8HmEc0tXiM2KrpiJdoFsw3PNzBuLrL3H+oFjk5ExNSv7c
lII9p8vQohKvaZ7cb0xX3pTVFZW6NFKTZqEMzPYDXkIXjA4+su4n3SZHNihof0NfYjLVvBcuQolN
x2krRMP0Jd4XKbZnSLQAYu506NpRVGYrzNg8WmOlUI0avHpJFkILp11D2EjS7dfmMQ/KNfE4le7q
7hL8km6zht+P4LMpWge91r5WpsVlT9vgHbZov6DIc3UviV0xYVe3rq1sem386cTJC3M0SswEjix3
jIQ8GfUOyoIl8fbd3li1O3y3m2vz8m6mb/tKSPNLgPLYqG1zgFUP6FvkgDJbu+AVs/1MaWEggrCC
ubW+4PwwxgfwS2RF5cp9SqEAnHi6m6PCQbW6m9jtLeux9vsNmnF5etPnREYZfjSkU83Izu84/ADK
nexyAKGQo1YFqQlRCIoJxy6sIlD6GHC+J6pGOz4zyZwbmKS0MFfKa3Tt/KaaLw62LOcwej7YICgg
2KoEE73uJbxPCW8G8aHftyt+nvgM+646Ala86zh1a0JAUvQL49m3mcto7IqqUbe9fePk3UdJjGTy
0Tt31KfFy9uDB4yEUfbavLtGAif3jR8zNegWGXyjmd8gL4PX+J2DJyN83H/6R3HRA0D/m4/zPd8U
78WzNSeOoBInYQgB66u9bQigaZ/dfggO0oHffAmLn/413T7KEfxLYhkOFe0y9JMYDl9WRYgorRF9
FvW+pe4SX9/6loyYrbpTRkX33E4Tp1XVTtE7Fh8Ul1+LnI/g4RNwQhDIFlDxWmsVUCUNXAKdh1MH
tyHlRZK83bjfXxe5i0tLhyf7cB737bdZaTC87tVL7wEjfd+IqIkxEtbA3YRE+ElADAwUNkmXRFTr
8xjK4ahHVabkN/f3oipxWEzn7ex4Zx1to1pcZSdOYtdk5lsFzH7zYvmb1WXRSa8Pu3kt6eWNsdMZ
hcXzMuqwy9J2a9WrvPp5vSuMp4EYd3qTOK6tIQSCO1H48zYa/mBVRqsQIQEKvwibom+Nnh3zjpYW
uzkItGMBDa4x7wNQsSQPRtUY9xOL5e5Qo5j28MvGUMDEg9Jcduhf34/pWJkUv8qkHPf8/uJxfp8/
b70f3PYsHPEDi8ZkDkb/SU4HRsTrzLAXXvWj1lH97QWM3R6LGTr4JmroZF2Ir9S/SMaPm+kH3sLx
eUqXX68UYQYgeZVo+t/nJA0q2EkAG7C0Vt8jk+zcatF833mdqRK19jDuUFgJWz68gX32O0SQHwxu
rvNwnuBYhnqfDi04j2NKS5ByyEjkbzpW+XOfDyIFNrw22W3rX5pkZKyZqmcUADt21g+Rc0h7Zl6j
RinLJNsOs//LyLiwQkziQwzfhGaknVOCScTwBkOl9QPJOpi/69axA+k/4jVgfVmNSzakF1micoDE
1jqgVkuXGtxU9KFKxYQu2KqBGkjmBO1Jc3pDD2zwjZ0bKdbGHJZMEvMdi2vPs+312y4pCTzzVzIv
xwj2xKj8GM0WArIYrVV72uvtpViNDAqjv1UnVABoV6J5NKRK21bCRowfWecuJGCE2drLvGos2/Z3
3vtldX1Md1+H5FlNIKxzC/Q3auxoaj+tTmygkBw72Jj10WFCWqdFHQP6hkmF9qug+hLv1Y6REFbQ
TtsIvx5G8xDaFBz1/khTaOG0jjFl9CumwSpJUIDyZA8LVSk03/x2bt9vZL3J+rvS+yx8KDxQHkDk
kQ4+hSw8YVvT+oY9tdnBnGvZ2j4a8zev/C60omVngX7Gi+6z4jwH3qWe32C8dfE/PT+zScLCnbtV
Y5cIIgVZmK9uTw5ikm6qjXfX8Lc2kpfTLtkVyun7PS+GdlZOhxcguSjzKkxw9qv08Pni0Gpcq+WQ
nfxyRbQpTMNey9cYGPWu1GtO+5nZr3LyTEGz98FyGN8vQQUgt3pT3f34eoKn3+pYXDRhyXAI96zv
9QtcOKhjtBpK2GzVyEon3rUujMl3mAinP0YZ6e4MCishJL5wc7/PNdvXdRCp9wDJvc+QUubjMUNf
r4N+WBXdcG+O1TBV3FvXz+lepq4EB/Ey7s2adASDmqX73hlTm34l6zt9to9BIIJKgYqOUt+7sawZ
OQsDQ+3Y6hPIo1IFwz8d9RHzEDqCsTujaCyyIB10gih8u9AX2QFA5UNBpyv9x4mHIVnmzAMJUYrF
fUPhptyTc6DD5xZT8tfsYxB7sRsDEyH5oHKtGbyIxRB7vvJhkdx+KaQjwUPLnmL8X8Fd3en8/Co+
4pUcjbfzIiJjMnLCBL5p9q31Z8Es094h4/US25/U0OjP4xfOtvKSn3TaruTd+ItDLgNtAS+/49wI
6MiLE5M6+S3iAPJ/xc1yk1T42RpTv6W8RI+J0ipLbVQshufu8gOPrfbB48AMZqyfqd8T03C+7LIc
gzfxYiSiiWy5WqYqFENCS0zouP4ruydChn/bIfkbwnwsYdyab/CCKMpWC/gJke11n2ocv3wXqFGZ
14+T3H8UKOSFdalUvbgTj7bCS+Z32+4NmMB6eGYlQJ76jvcuIX1yFI5ly4KwwG5MVY8bAjaBJtI7
bB4WVEcY8TDVeBXbN2cG0gVZOSoGnDrMgAdKeHjbPRyF3fGC6CaPmVvJvslNVg2Cd1BF1IBVkA+w
KGlLwgtFCCAV9jHICPx1q5srhHcYIGzwxPhoosUOPiZUVLlArvhGbQJgFM5biTXAOlLEqLP+Lxpt
hea0yFLkfgnagRX7spv38UfjgtpjMgAFJlHf5gBw3Hq9M1AkRidZ/k0JhSt4BpfCmXEpLHuUs+Gu
sd0XTLnf6kG4P2HdHbSnWrKHMAY/owvZDYYfpVmoqCzjyOQhT/eCVgmwgnoE2MTEGr7F6KytOEpr
RHmT+0cgA90ao15QGHVQ3II34BqcgHNXw1uCTTaVQkubhQpp3AIBq8xQwU++3J7HaaOsA9iH5nHj
PqxUxOCs3q9q061yqct5TxN9XwMVDRAFOd5bwJ7QMrma1Pz4CXJUdmr+PAyVCtPVpNlsvlbwBGiq
1C6aqDyqUFkRutJ5bYGkV/XdGOVulOeUaRLk5zZ0MlB3rNxqkHUkEG6fwccs8yjblGMVSE66J4yn
Rnudo2zco76VTDG8DrMJ+TvqMVTtnaHH8wAG9AKSA5+VD8OthE45QSjcqquhbRr/c6Kwc4ont/kw
6o6TIFk0S0BqWFbGW7QQfNorRoLUD1UguUA6P4Wbg/+FlOUhMUcORYSLGJI2voQXOh10MNHMMYaT
r1Vb4FsczXw4l8nbwOfK3rmI/jkFPJdZMheZV8j4a6AIpKg2KkVQs8i7yHHo8LTGXVZW2Cb+5ZTT
Umod1KE+wL2bohL9C6b8trsHfcaMGC6zeTGHYEoRjQrQbqbhqVGOchfuqUv+iqsBYmEOU9eVfp6I
XQnlWrNpMwGVuozQEKMl1QPuWPhP55BbxH/CKvLQ0Jk9w+H0RVeS+syatL41AWGDjQi1yp87HsMZ
1dwJBWRsMtdX0IC3kebHWD7UK2Kv50+OxCN9Z+cdNKPe5BZ9Jo/5dfL8QTB9/Pbbm91RQ3J5U1Jt
b+si25etFGc46U6+41sojgaPCZWabGcyZoBPIF8WXGa7zW76dkv77lf2baHOuqZw/GmcobzzYQNi
rDTLB5VxONMhgRZic1+v+vnSZw8BPfL7IQ4JzBXRU3LioDciQpJUOV+3J59RPO3bA1J2nd3BppDu
X2aiwfw6veew2OwBD1KZ1XT7u0gqI0EGMAAM5091IhLf4Rd8t553VnG92pIlszGgxtrBU6M4EggK
ipJK9pySS2tVRt0ffib5MorrE2Ic9g22G7YeCgy1dHRxbhkslCP8r9Hu9P3l3sNvgs3npw76urTh
sf8E1AQKPh73ETe+ozbCBrBo9jUCisgaoDf09TsbukQjhTbZ2FGcy6iYfh96SSX9DZz0hVMd6krQ
6TwsIZ4GXWJ0H4b7an8Zd8LkBEmx+CW38dGWGO+WqBW4g3GOtFv+84+n89pSVNvC8BMxhpK9VbKA
Od44jKCoRDE8/f5W9Thnd2272goqwlpz/vMPz0O9edKmHt2aJ7a5nv3uqqR+KiwFpzDrGt6XSoTP
nP0Yfy6dkRlSWQGeoeoDtJfPnwzJojD9wxOReJGK065yS0465sMfdHH9H4G37Urd1Juq6pdHE5Qg
t3QuGKawoFoFGyHg2kAX3Dj869BUZLhPI8iDpIKv5GDLqBXOzAGUiHUGXgAcGwBvC8sdSENcAA6j
JSiNGlYTuV2uPgw/hOSePRcrYrx9v4tXXODKB4NW5HvtXDpiLEWSuBhzFTIYyidExeDAdgSy4DrT
6FdRx0A2o14Rw3aMS58+pSaUE+FkDgXAYcjDsyLJgEUS0wjo4iIjCMflwQOaCvASjCVQzcxtSvux
xVnlbfPvEotvClVKKU7KnUPtrs9/mGNjjHRjFK1E2VkdKRONGgYxPHUyiyJxMt+w5FJhmEGJSFHM
+iSDap6USYV9NwWh30aFxwy7O+2I+1tbXyUYgjElpHsCqRQpA5w3OIJx+/A/rhHIc2kPAJBkdqH6
euuj7ry2NvXty1dX2Ks/8blA0Ik4uh3nqp8QF9Ihzm1Qar6U+B8WG8aib+cBp1lzi69bsuwkg/eo
NKZ5z8+IbNKHSIcr1KcdPzMPV57Mm2vje9sW7SI3MNrW1naPuYJhEEfoUwtnklsmxxzssfnh79ec
c8Ba7dql1IHvaTppPay69q+JW3Mu1cztnnuFrGAu0XiHF+UrqrefgwJbR3ILO5t3DhjpD39MO+3b
MudxeoMeWJ4PVmb8rAbE2PlMdCzkCHj3irjdd9a69QkYw2fYLF25Cvs3pp39ipNVoyOq3Rz3CUBt
z/QV3CcdjEch/5e+jv9I4uszbdK18xEzWSzIpViZYtvWx+U5auzEVlD8cMwiBbEvvvu2aENNOm1s
031cCokgen8DGClYuFzLRZIQNhdgRlK+vQ4XK89zB18jYcaHKQCMGlqsKX6b5Tfg+yh2XC5GjNPP
2eTBxt4bSSO8qW1w0H4N7a3WAeuI64O5IOhNVzbAdCYAbKDgRmyzOR1F7ilFwCbs35zKCCr85GnD
sNZ6so81w1qzOniRa+77CynBxteSTB4azXJRmvaPCKRaGI6yXmDWggfNKw3e2gqUcvf2b0loZvGX
UBrcWzsW0LejVC4j2BQywGegGQGU+x/3vO3ba8gPdN4eawcjdwUXeBh9KGzgfGMCw5rEQg0rgHsw
4iscGnKT9eI7eXOp3JynESEyvkvWVyOrSRmSz2EcDOLC+D0dDCzD1NzeaIdMwPGfurh/L2q10O+x
KS133XVrbovHPGOw95107uP7bmK2o7e8/sprNoMkoWP4TR5otTvGu69/BnXP7qBI24XafWSyceCI
hZvkJ8KJfHePXwpTTDQV0NwU+1ZaOqsMrjuGy1ZR6D534oOO4wLfwNwFA7cbHkeImZMBHXJ6VGrr
KnvJjWi7CU3WA2cEjFG2xR00HUu3ZvQup+1z/hLTUbaihuaooKGOu/J4192amnDpbueZiSXIbqtG
3bWGn97ltcTMGDcbxalYewZJp896GWeTlq7/SvqHetEvj6AaXQPqhUCkgjyil4sDepACbtDLYon2
cCtUeZX3i4kfsFsv8fOQdb3j34c/9wrpDoF2X3bSoYpnIbEQkeqHXZsZoc0g0YULFmE+4SW2vunB
R2OdIvkG7hZq0+F1kSzeTmNnobQFW7B2Y4a7PSBNE5eqI46UJtP0nhj06mgyTHg+XETCOV5NVnSz
Tb5+78L3FhtOjt0du7+NRh5S49Ddyki3QAKXXWSOr1lRwrv6CV3emlKLHrPndHE3TYLnSFmVJTSX
Pu+X3JzM61p9rmRyOKq4w2J8xReyaSag3wxjpHatiHS7pyN3vZZ3Wbelhrwf9624OT71MBBRf9G0
zCG4F33nHWdDerQ6LqfENWGb/oizqfCHh7k/Z2IaZtPHUjrS9RQoPdAZjKFFX+OnjzXDmGqiGmtr
3m+oEvS+xewLGruoo2tg+o9MAFO3GZFUnoFSBoXXj9Gp2J1uUPo+Hr8Q2niNCdjDNqa9ac0o5OdQ
CF73JiQ0NNpIEhBFLN9MPH7rNLyHpJV+1uQNCYeh9lRsOG9p4EX7h/EhdQuxkXgEsXhSPcddN2XP
TIW2+fBYaNMHLpeYqG3yM2zAdAZSyTuGKYz33HRAdU9CtFEj0/4TfbGLYoUWJ8N8KtNOXjJeMsgq
GC5SDVi0HCKY8j92ftj/0RdnxQSOwIfogrPZj599qGBntjWkPyB37L7WWWjpIFjazMA4EsDmwvtV
kD9R+p2PR5ZDh46KY5O4/DCcXRwqYR3gan3zP2zuIO4kOVJz8sQ0R9iKXm3yOSgShQ4PX20+6xLZ
ttkv9rbQU41d9H2ofKGhQQee14P5p79C+70KQ3sTwid13Z6NA47N9iNKUUETG2ZBFijcKh7zswDh
WYZySKHaECJiIc7GNfiPTIcBeP/AQsirxrN1IP4XRbI4Aqkzh6VGpIyGKbcgyQqWJIcO7NzAiBh3
Mboa0kYQn+b8Yb2Eqyl8vh+RYG8iq5oIAS/UM6RwH1uwVYEYHZBYIZXj3y33fmz8hvtspOhUmYqu
lcsbWIQF5vJaG9veAp+e4Qfs87l6rmpieZiO/Q1WO7Co3qCcfdEdAFMK+0cxCWUjY/MiqoL8jC4z
4b/t48FWIARVgFily15CUctSD3EHIgjLvpoPsOkc8hmLgASXDz4khNh8cAORhBHJ/XxOxBvRXzRi
+FhQw+FjCKiHdzSJKzD5u2LS8lTEtJdvaGbNCFvxSSeCFhSzDrdjdaEudpmlLm5HwNBq88UrFKaQ
j50mSO4uceB/8OcVvzEVx3+XmYsWtqN2pIXSDvD1NyfD4qOTRdZ/Pzx+BHdMaEP/PlotfFVUZCi9
vla6Zo7Kn+4c3Ao4l04a2HAnPum2gFWMJwNukYZdZb/Z+R1yEPBj6w1wSOCWz5NbVO18M3cliJ4o
Dzi5aSf/blUTHxq7o064pS3JchsmyQ9xz8Pje354aaRDbnHnpKVRgYkw/CIrgbTIh8PtK3GQnpEP
xJdoZf59sAooD0f7Ef4BZidpNnhVRxeLEePiLkwSGmjT4paPG6xYZjXl6K5f2ntolBtIpnyI+CFc
G6Bd8TsYNYtHFrcAWuxfLJHcQptpmF8DqeFpTSpUNcgwNEmcDwta7cDywHwD5qsGisTmhh/XlTmz
sErjRxTA9O8QlggMSQFKv0LNBKYQH/LdM2VXStFxAZbxNx+I07A5+oEP/O/jDlhjdavIfADP0x3P
WtYQzYbE8v+PZ41kEkfBCmoFbSFAHPgQqzK3sC0Bev59gHjxCbNx+sbdPQAXE5/zQiWMlCppJNgs
WHsBnmPcA4UCXPnPOI8dm08E3njsHf/9z5bBB/sUv58H+vPznFZzJk0xiQeUehiP7l80ekI9d83d
Z+uCof2QkxFjxWoiRDNsjn/SGcj/Yh1NaWPEavpeCi+3Lzo/ITDQ6KEMPss88R3//jzs7tX0X+rH
T3E8+lJ2iil6SydGZAhC+xp3DWWkkF1LEPsAFwXU5/vPWZ/KQwotOCGYy3K85T5AGXDGkrTNKQav
YbW+jWg/6pi4VEVEM+BVslOtrgnaQNNNHSr0HQKJkqCYIy/+UFXAuo87TscBknECdDNB0Az26I2P
Zx2nbNYIX3B5/5ARnMhRfHMrLOfBLpSVsoKARJU0Rva0ZQShRCz9x7bvslOweyFrnpRRFmhDyIws
yYonkR9GQz3CBRBauuj9hApGd+WAgGV6QDaWa8B6zs8LVbdgfIs/Dc7AzYiUN/YvaIBQx3FTZqwt
c3wFpMI0EvyWmZLQ791Pjf/CX57onXXniPTbXZ2FXFrQi4WmGKyK24zeMrMxHA5qxh8/wu6Ykg+2
uKIiOOVq+nu/hChUopjgbPEOwtTvIP7DjepP4auAhxgT/KKfg6ojmHPYPwPh3Ef+ffQcFaNq1BtW
I5gBgeAr46Go/IbMGQhAYn3lgqQcKjo4SZKrwdavAJdpYTMqRd9cTjC1ZLEGvZLP+BJ/UoxX+nxy
gy53W9+OtzVv7sOWF1QsOhx+bF0Ak+52NxWfv7e03Vv1nB7ls3TonBU8kzvnfIH35qK7IgWKdw6K
3otSp/fD8PyxzbfaiuZiW0CVzCfvKIdEqeFFfR/lGOYrjpKvVW3WaB6xEyz+0NoYLf0QXubRsxnQ
bFCOyN0RfFMYym8YPWgHKhsWDXzXzBAth5aMfw0BhNb1GcAzofThqKYTVhlGb8KzCd/Cq1VDQkgn
7QsrHiv9rUCOiZL81O5TA7Tp/WEIJCw+bN7vb3v4gYDden4Otw89mOwC73dfrqEM0g1P8gs/+hfQ
1VB9oufEWcglkGsKrRGMxSSyeAnghRtl1AlEKKkyhD7EPk6trYr2rNyFZbLKrrNf92iC2eJWvIf0
W241zzTH32S04/Y3qTnH81nyW0A6z3rrRNv0tOVO3fChMpLU03XVrm/yeFuN6WY49RCrvPbwDW+3
fSUtlPui81h9fjOW8BSXx6vVNEKdi7sxcqoUrxlWREna94DQunDmaEgMmjBIl4/B6yMGC+YuZvhQ
qRhMQf2ZMhjJdAcTorw8s5xjs4ctLNwuZgHA7NyvX/LfKJVGchpBqmNQsCNBaQqTnOFBXmJyZ+M9
lokHoYaNCjzXhOCoAeQRVhkI54NgIaqWYRUa8L4QrRmon/BtGB2Evn0+WuPo403e/eFJYE14z2P9
IdTuNCR9rCiF9jkS3zvfxPy3xxYjdjFZ+BOjoFXjO6ef/lQ4mFwRJ4i/3SO+DUjqV+HYFbIEnzET
/ZlAhrtFQN4ZSW6q7Mipd6tXcjZsjYgFLyfb7hPJVZzBOq/pCgfPym1rl1bx3W7NX4APOHSMpvTY
x3/MzqgpIOBUjX9Voip1yUgxpuy1bxp8Kd7BFsCG8SKtO5mPuR7dCHwcDIFzLkv4wmnD0MRlJ+et
pX36QVl8+KDJbMVf6NV0Ni5EAXZBKE1a7ZOlykmVoC3ECJSBCL+tdj/wymr3C3sGDTZ2m5AVeRps
P3iatq72HfLc4PlA5KEp+l6jb+5+iyH3Zx57ophMfawO/nwpE/+HERufYYfSlqhWgHRKGQcvb6oZ
szPqacLhGVEhteOF8aHMrikqiatFv3zbcA6JkR3yKVI3b1MdG3f51U++e4NdnTypGsKRmz4LcaZd
u36xO/Cs3tKspLniFFRgkeB1DK8ELUxWxhKOsZ3tk5KFIEK05z+bGqCGQPSFyGcWcf06/KQRJzs7
dUfZqL/RjR1YCd6dLY+z4wzu+D9UABCQAOC+s+srxD1sVy55J1QqE77ExJUxEmbMvSOTJ87iI8Ud
nuWaFHVoGo21Ak2aaRTPPv8TQmin6x61CMMhrPKoHwoY31BIH2nUMFH6G4wBmvF6mO8zprsxBuKt
ZclSguK7gvqac/ncGVUjfoKc6/OEOh3/Wc0pO3IoNOkevooGpRWHRUobPM4Y3LTfGawmXryZBSpw
bzJVL0wN60s6Z8RFz8yChKNkxlxLGqsXZljMtlAhYG/5UZY71E1F3JFxKuMFqd/+p7IIhHrz6Npa
WaN3nkMfhJGwF8Z/F57+Y29g8Xz8Ii/vHrP4sYdWWslC1YdiA1a7WI3I8aGU+QjeleQ1lowx+ONM
b4QiJyLygc6KMMzJ3xhhQsMADARspF2x5HRu0jDFrPZFCDbVqwukhg1dqi2wnSuq0fOxEBdVp+up
HbIooXqqdy9TXKXnGS3mlh7BFSX6+eTQPE2GhcJJk3oN1tErQCoDy1evnbZlVUQk4WG4XyXxHclW
Xo4hQQEXNJ0YarOgH7VqyCrYkd03pB1jyHRPS2B7SgH0pGq3UH6rbNr0fGhCYrHE6hWZ13tv7mbP
657jmZnYZMgBHOCyPvIdShPgmCaT7ObdsgX1NKNixvaEayHRo4YlM4bdttVs3qibsE+zn5oNtRFB
z+e7+lynGi19qywzhrB40oaIs6nGqEq5yqAwoTn5BrxrrTi9Uh80A8NuaU2jgKwACZrFI0MPZ7Qr
GBwIVHz538CM6/8sjXs0jFHtlat6trP1WKJeFLJbWDwSOqaNdJJO3ykh1SO4H0DdvnGSp3psjF9D
LXOMUXq6b8ppj1SIfPqa3k4UoO0aSbhrzjuz17FzUuJi9l6AekaibMBXmcSWj7/DVoIZqWRDE/ja
6SbdED4GknEl4iSzE0ofykzWR0SGm8+B1nEETSH5IkCg/nyfaT7BnaDBwdWkAXtNtXYAiqQBnFDK
rvMpWMxzQ0+Y0UWJzD7ICnjT4exaQaK0aLdYpRBvQVxoQi4xVke2OwwpqOIfkGWxEefihBwLhQcj
id2FdoiyoJibW15gNq2qSMy8AV+Q3jPTZn16mdjJ65iU58P7+mFBsvS+LiqL7uA6Yyo14M3DG9cM
UEwH7UiEPdL3KdaRyanzCLCYw+Me3oqQ7bhpSJmKivuHsKMdofKKedPIiDUIyiCYiiVzqF8aJ1ly
oG2WXUKp0vV10TB8/jt8590k3z4gIAzfpFcJjBmugaVM3y68XpSnX4d93jJWvS121n5nIfMs6Fu9
vn56EhUaq6fO5rpg6qEWfXkMhldfpF7/jd0ERAVmZWpJ6OZInEuUWwydIEOiXkgONJy4W99OmH1I
gaB8MjKXx+wRgkfxs2VMF1nxewfY/vBEECNAETCxkH6RzyYoTn7xm8FZ4NyHLchVyQKOEoUhPL2a
tv7+EQo6Fx6RMoN7eTIwNiAZfNOorSFVi7eCVQjqPcSurpO9QhxSk2tEmUIsMJYNgoevP11WZxjS
PBJPQMYZsRzAMuCIsp98h5rwakQKUdbOG0cHiIDI7mDokV35szu7mVCx8eCwE4QV8Y6wIhsGaQaL
idMLJonsQmSFHoa9/mOPDI5rlWfM+Bh+gISWlDAw/CggAzAcFUwx6jHIfgQHGB4einwOiYAMvK/O
M+EZ8ePlMtsj/aJTbKa8Nnil+hfinbJ+X+hAyZ8wvGvtZERq5aOXZD8k6DN78Rt5tNSmufsdczrZ
HgkKVr6UGY3jKcnhk2xkZXfTl/udfmcq+fqU4ETfGD0sZdw7vj3dbZ3KrVHrll4Sk5ZCawP1xcr1
YRFiT/0EEQB3ShzNF6R3PYBqZn9B8pRjEb691LsvvjQ/WAzhgHGP0ChEnYke34JXmK9ApobA6G5O
o4rCwNWgI+yiLmf/G6BPd6FrWr+xGpcHJTBjxe8FN/ydYJR79ZDBr5c7ECci4saJ/706T7seZki4
7ANgjaPb5fAzTvaFa07JQ5sR5+w+lrqNjnPQRpqfrwSU2J2R1DjEnNxKA+wlY+gYRCAq3s2XRgVR
fM9wfScsiJ1rwkob9VH6ErcFXAZmNU/0/hL8FXo4lifwRdfPuXFMMIuT3e4632d7HS/r55xTROEq
Z4tEFwiEajNNI2sblw76Sof1j+WEn8H60qYM6nrN4bWuWNnd5jeoYHJ+yQi0dyDfeGZSFHpG0FyS
MI1f7Ozzzki2tECjml4yC7NJROu/uei9R4iFCHp16lGg3+I7IK8rbLHUPMJVu5/IZXDp4xFIP/B6
/3jqmDAl5kxDtbG6Iq7rsf5NmB0wJUdjcrNZxwUgh6EqYJdbHZCM02L5ppXM1UOC/ffscSriFEfi
c7uqz/rkN9LW8gfR+rUe6WESKjFMwRbFyCpddeFJbKRpRVrUAZy5EyGSgM/K9goMiOUHEPaQyBu2
dErGD8435RhxVIaRNSnjmvOUrc4FnQuW0V6TWdpGBHn3aKr7Vwa75IQdU+gCW90z/JddOfkwX/0W
cNhSsvMGJfwX1uPPc9BRXVXxW5wrxMh18Ix2PcuM4Mc+hoaVOOYQasYWW9xm8rh8IhNcAK8Si8f2
dHxznpA+imBNRgKeZAtllEbMFL2eXzDe5VxTI317Az7hjnAHAJM46Zw13RcK89ah1LENQgREQKP4
N798TNly1GY85hhQ1AWcXCb7p099eXNxmA3USRNC6AR4hgyIPS/gDsk2WKtU8+u5R2QSnUTmAsxN
/uyuwGYc/T3AChoXhd6UmXR3mizuB3hOwXddsqWOmmWXiTTEvWg3v0+ZqdokdvnPVWXXTokbQBLJ
jUVei4MPV2WrY3WkW4b9HKpWsZQimGpz4kGc1GvifM7oJ5vQ/jeBpsNBAA42cRTgDsYcpAa2XrEq
6IWV+AmJyNyA3g2YHafgw4Dp8e4EwPN2ilVnTGj2qnPUYmMqVN8vp3bEQ2aL24rnBbFrWEHj4fH6
1wUEVn2sxLwAMKX7kDmUpfqfKeFtAPgs8TgzUEUwZqGSpLl0pAGzXljDN8ZDFtg2MsV8KzPsFzBT
fZ6/zowiSR484F1tUo8yuBq2kLL2jWA5vSFtnuni6ZkZ7ZNO4cIzH8uQuLrkuzBzQXdJH1xP8eiZ
4IefvG2kvEzEMitDgchcqx2QrXzX/ZxDvWMWNqLsoRSpgS+wlQKXpuhE1AhFpRKAL5zEezf+hRnN
XGeEMTKjwhcg9bK3xv7oC4YscEnCfuHDI0+AR/e02G7ZALFqbQVUCTGVgv23hqncsPYGzTYNJEdC
FTJLqBKDq0N2wIwVCPWG9VtXmAlF+FfFuBrRU9OqMqR6etCX54CJLivsQQlxFvAUb7f8MA2TGRUm
C1InbViNoiB5ONd9sVaeAGgQul0l/IVUCeCUe3mZzpMpJ7MxotQOu11qo5tbB7sFMSMTWm6HFDwG
Hbvx49zgPpvlA3XMDNdgajJEfPRcabFicHJL229j9SBIxvcDFPDrQLrUM3P49XUnx4AD5dtJ9eFR
UDBCcvmskAbzZhQj40DwCIML+B6gNhByPjM4JVBqhagDDIzkRrjxHcz30YD+Q7nRSNU8bX0r6xaj
a1QnbzeNgXKE8cZQxN11GdYl8S76rMnOuUAJZMe/ohMNn+s3ptKDIoKi//bMQR1UjkQww0kK00Xh
guBbvfFdZmOtXBYiKP7agQf9OBo2E9S9BMNgPeIzpLUBZB9ElJl+O+zZu9Cw2yGY6Tg/7zaldY2a
FXSVx0IeN6OfR0V8G+kbJjmfAyOcu9UN2xPRr34Gcr/Q4srTfQIgo5LwO+GLigm6BTVlokSvo8El
1o31EL8PaBDY/JFDwdXHiGL8Php2NWTN4OpJoqtrhm/2/3N9Buw7Y7fHWc4VZKwEONmBvEZ/4lSj
Zpx59zmFxP42aZyaRBmoAbZOnDqO585Bx/aMYhfcVeSvAOvi5iHmZgxBfWhKQ2OKL5v3YRmQSG6j
6sC/A+kOpB+B2MKLt0xeC8OygNHlB2IifumN1ZH6vj7OSGt7junI/vjG6Qb1MkcXua9gHT9PTBYc
ZiIUXVRrXEAXZijMMwynGTPy5P07SWsHAROdM5Zcl3R+w2bTh/Nw4zL4BlWUW+StMT2zs63kQREE
qhfT1s8cPOyE8+R73DLVxIo/6G2lcxL9sAx8MyKXbcNrZ+2pGzIDQMx0ee0Z5gtxPAMTOLd4izDu
EbHY1KGsiHsuZqo/dkCQNhjFsORBT4gtw/walSXw5d9x4YInvYbC/r65jcv9FeYwmypTpj0nT+mp
MVSmNal9hOclHGXheAHyyG/Vl/i4sl85MpQDQNspTdDlRs/IkTkZlPiE5dJiVgRWYbiXAlDILo0w
5ad6EQ0PydH8ixwKi58QmQ5ItiBvmiKbBaYskAcVN+pe7oQXTNoUBSyV59/YhHIcFIIfpSKHl8yv
JS2D8hT3A1QEJWE4kGWBaimMeNVM5wvRcSBk6K3pxaAUUsjT9+LAoULUgRAu3NVkQO/WYZQ1Ul1c
w740WsKJrlVgf7Uctspaf8JyynC9X07LSOVNM60S0xiVcy8fMJ5wtSlk0QU5tWwqT844NgT7bo1T
lLfYlYnJGoMKlgD4JQWm50PIhAjmUG3DFG+l0a3xOG0QVrcgdBZPl1OM863CxYTkiJ7LPI0mlJWZ
Vpx34KULEhznGnMsGh3c8OkRnOI2pWUHECKMhHsLmEmc9FC0GTyCxi31C3b1tDxiIJeS/u3SeXFi
UB2xBiE+fl1oRlj6Xyz3JoDpIfd+6He08eMiT5SjsYaxXIjL4Ofry+uQ+e1tJMXXLWvsEP55On+O
4DtiypOFgM5eb6tsi5URtzlTCChDNZITY5iuX1Mgi06Ekn4HpQwNPbEFFhMViPIDLim68OJkBqyo
IA+gg+DpSs+lYQSUgo5G9A5mEgZ6SmFqw/svUAo8QcRBwTYQDSy9UYGqj/R0Ro6CWi5EY7xy0Wfy
XbDIWZ1MPEP6cOsRP4n4LpjPrMw/cYS5xRzxj+yOjBzePMdHIwkkxQmSNMMBg70bI8m/5jGhcb+K
qwwgRUwdXwOOvsDKYGbw/BDRTJMpokNxxJmgkT7E6BGwAK4Bh15cGgCIvR9Jt+TGCCI7XxGo2ENc
DeSYvQAEaCxx7qFprcTVkJcnvgGWPH0oVywAEMLGJrXeARkUfxcOtzSlSAXo/rAX4sw/MqIol/Dr
uYKId+sIvAeiOaUwlyS/gaeK1V+X16hg8iIChQrcUJi5YvVC30LPCGzUO5JmRHg9c+ELjQhJcPxW
oRGm8eHX02McTKeI7pE5zQ9dH/+DSF8oPlzDgug2uAG8GYW41eblwYzzYRr1xrfcUSM1+k57892W
nLuDOkWvNURR20soLXoj3g/eVhEBKY0eF30htk05AkyqsT1jkGIlewMiEHwJIJ3NLiRZ5CjPS9w4
ZvIx3X8mlG3m/BMQdhJ1KfT977i6ESBBgihMBVi0vwMDLc5KlDEKCyWpofq5GXXD9xIrf67IE6dJ
ulEv1/jGhGb2pY0cNeuaF01Wl7LKF8n+M1ZOfFFi5i/gHnPyDJsx6aBTKg8z/B0enhE1gdwM0osZ
NiuoEiWUCvw/yCM8U0T8qg2mocv3kpOVZfN+4loFbtRsTgawBK7kdMMpxgn06kaAfrxRiB0kKFUk
V8EVgdGBghHcDnPZqTHOh1zF6nQ3UZekHEU4YgI55tvfobsSljuzzqI5gbpwYjCNIVCJ84WzkhOb
ezhH/q0GQL+/2wJiJtYsPB7AIO9z83WupHnhOE/Q7RKAg0RAvi7j0NwT+XigBXCOvthGMEmey0yp
Ym3zWP021ZG51kUtBt2RNqbTqUgCoFnbG+Oe9wp4GrttMdeIQLufKEEp9zi1uutnJIXqVo6S+HZ+
T3YJKfLvAIeBHuSpcgofrrfWPLhrI236PNwPIqfbhMycBe1QHZVrffYIoSotyvXTuyKh7hPGTCs5
/I7k0VPrX8HmQ50TiSb9ab3IgTdYagSdRcJVxATuJuFKoqSAyrJFDVCbNpwVThbC0qFEs/axafWv
BYTNvi7exh0GaWx1aOW5XwVRZySFEwNnFTUDZSsMmdaV2QMBfH5IcwVT4doTMhZzwlhuQgpYqJOA
+PRTLlPwDB1P7spJ3WQFUwuOUCeWpw3YOsyu+HkwQxK+aWzyEJ1LdKfJkh3+PqQr1JEFJH0GGlBP
oRR3iHCZEpGcaRbav0YSzHEIMoVkQXmDY0nfQpcCDpf2AUihH8IGI+EZuUGgLovTTfzZQIM58RKq
DawRnj4q7jd76JgtlJE7C/ISjyRHX8pcNrxABVY+2sQTEGuqsMlyZgvmR20V43JCMUV2KAx5WCDw
mI60HKxW7PecbsWcLwhePQoPNjzBjMCKCfL8X94bWhxlzeLDCQ5ezfJK+5TsRSAkmemsSSznjJUV
kna6aCTeyCUOEIkYYsPBRJPB6a+f1YXQV1IU7Vn6H1P6D8iYr2k7ZiqOunRImqD358WFgTIvZhd0
cVbZsFOAsQAGa1yT4Ll3Ie9qQ4oISDjFCQUbmyyrPLmnexA7lvxX/PDqyWPCTkn8LZ0HaSZXi/ef
XwJJQl2yZQAWY6rFmICagA2MPY5zgqGQKx2fGEOxzFVOi89OkALf3MmHuNO59e/2pTd7IyQKJafi
Tso6X9iOAtIUg07cuvcILiSTUo/ktjVDw4EMMmEiGKFNWOvDuxADgR6AMExeFxZn2gpwqyPH5e4I
5keX7G9Ya27jwZwOsa8bEB0U8rmtxQ/S06G/B4D0gG2vLzKT0r77yI1w54CJsv9nQ8k8JaL9ofBl
l5/IiI6eUE+AnEEgmB7DeWCt46usaYS/JhBBvsHH6SzboZDtezvrSJy0e8gHR/AmrtGd10JtEbQ4
0YQA09rJGUZqH1Oq+4rTIygOO08fJIHs8zw9ZZIEqv+iCfmGVWwsjK1IFS8t1LnB0XA3okXJj7zv
EEi65ADBBIE+PlDvyIjySTt4TUAuLNb08/EgBw8b23cD1TSBrQqdBpu1C0MRr0Y+9+voA9LbT8JD
6rBALnZe1/1iX47LDL2lyKD49K8wyb98FQAhrC1t+gtpzABirh46SMgtIL5DlFuCATjqYZlBZtOy
8H4rLUhsmnRHcj/wdg1bc8vwbbU2CgKQ2HFj94LP/hOhjuojIFbXdw8yH3nx96G0N6rBd4MgAM0A
liksagjBEwzwiBvD5GCrrODNIFt4E79n4ls06HH+kOltRLg+4RUglXbVsTCzw9FP86DNtfT2LSJ+
+/Wxv5zvL7FdFkr/ikMjlqtUnTgr17CwkEkxiEdqv+ur0l8JKi7Yl8hzLOZM1PQl7AqM65aUNrQr
XN2c9cW4B6FRjM0rVOmBjvxi286kAwvra/J2lcJSz+WEDM5iBj0QSgXLKzs2whI41SzBDLfRo0ID
JCcQR0ZBVBP8JPZ1bM9rQQ2i0oWEsLswyUEmyrSBFxbWwKqkVgbgzsN8Cc8u+BxBJ+wrGNoN0s/L
ljzcxnH/y5i9PH1jBXGK87obwqOnWcQizaNL6VjllKPBeq8u/4EaNI5JIxSkzDEoIXBogj/HWsH9
L8hqF6rI3pG45R4BN+BAG5gWsLUbR/KSleIbvgi8LaygiL6BQYOf2nf3HRThb6ONeOIUq18Rnw5a
0ovrgXnO7HpKrha4GdxMBawLE6NBYd/xWLxdYMBOGoAuQvwGjBddqh6ULihCbICsM5OwFo0ZbzK9
5u2IQwXbF4HsAErDB8Z3pnBTYoHKOgONOSPlM9UlRE666T3+2tiWA0Hf/O4+t8hIHMqTzJGc50Ai
LQWzcdDxHQqVCVXKHSRDn3xYJUr7tHOZbrwG0BEZ/zdhDdK2KZfUDrCm416/9Zs50n+vO+wy4ymc
zxDTx0MSJcPXAsseJBHtkBJ+8IJurpPF2L/NNrXD03Pp5hscyxwZAU5JVrUDA8hF5A3njFkMg/5e
X1qoY5jt42aIL9vCtDIffVS1AvpA34Ygf2usmlN3LnjQWMtOKgasI7Y6ou08jgrvs0b/3xE0HLEj
ntjfEwIoaQJgKSA5ZiXeY5O+ZkZXLhHkX+Mkvu4JGOl/sZhWY2lIRU143abrEGVzqGAEPf0XPn5R
aSP0Ht58gH0ckNbXabYnGY6gMs2BAu4bADo6Kxu251iisjLYAq2lEFFCmcJWmj6QpFR9VPJ9LEL8
goDcMjIGpbtzGo+g+fhlMcOGN4dAAcZwsjXsB7ovCiEo6bhROp/gEebhblatauu+19Acotob1POf
Bwjq7pPB/obEK5Tc9yzOxs2+C3430NfV8rnsYXUxuF3eiXUfvjYfdiUMGLqw0XG/wLQvz2wfyzgh
kvpcHREdWp7zM+UIngnKziqApp7UYiaxc/06syT4jfCbYN6WNuUJMgAKLtYgzAe9X+HhXoAqYgel
2MPEJlcYD9/uYmQruDVsOEsNNQcue7hIsFzRWAn2IzUJ/CUuSrFzQ8KFs1pb1dXKcIHjMmVmynVS
DcBPWSE6V9z/ZfQS2M3VUHdpz5FxioAA8FNJCpSfgIJAXLn7fqK8saB64WPOfojf2p9XDGyUHCz2
O2RNfNYTABkuXD4I6CywWxww7aRvBYBNez4CbTgdjRSVDKOY0m2AB6iy7veQCSElMTNiVsrXw2Jy
2AKbsKaAGkYnNeCh5eVrT9NKz5btnyGOjJ3JFzsy+jQe802ypYWAgFKvhu4saitcRVmKSYnr/fkh
7gjXpX9gVXuIaMjfE9OEVjib0SMnumNeFAefOCCGil0np/1DqmyKoSf8AcabIBcm49lXyKIvvVx+
juUCXIf1oY6be4jRDh480Mg6yfqvB3Z2tP89SHYWLN8fUmkaaDrwaTVW94JJyl7AWJM2lWsSzQTA
Bi/jJUTWDyWAZPZNJjjAQRKGgEb9qEtjxu2s72BGVJK00Q3VCAgYr5FRKD/OvURjcnFScTF5pzZj
BeO4sSzzeB/sIzrgf7tdrHHu1Mo872ngANO8YTlUsdJtBnAqEvg9kGxZe8BboQqoSwpO6YGvt7Qn
BDYpx3reWLvXFP8V1kNSKlNtelMGzV2Ma3lYDvwDb3BMXQD5tz3sL9iaffV+3KUeVI0rKCHcIpyN
0nL0Zkbw0sSEmdeVyxGPCZDW6rzIG4A3HSSK+l1xymKFuQLFM7F+9PzFd0i/+AAcgO0j+EQwgp4s
2wazBs7ZIjlUCqxIGQkXpX4VAXxItcc7TwLsTYFQT6rJfUUiLGUtx1rkGMpvYoRfrlZGJsrvF0vT
A79AmPiMnF2j9HvUQLAMB3f0T6OneHG+/B9P97WcStYsAfiJiMCbW0zjjRBG0g2BpC289zz9+RYT
/4lBDFvCdDfLVGVlZo0XXfLtLK+I6PamWGbl/7wXakwrmN/RuQ5DRaL6bDGYmFCv73/F4BJMFXJB
qwCyACIPnbrfnpNyJlHZ11YKSZni6ajFoWJc+VaOvWG3FJPvyd+1LjXgfKKCe0kRhuD0sK4cs/Xc
5T0xiAGZTefdrhryaT4F6FsckHWubz+WtRTVFk9jrGuR9PXnpA+kMKyOG59K/LT1cCEQzpyqbTso
iF9TScwnDATErWMddMLJLzndRzQJcbXERcT3tbL6t6cf+V6xQqkVKCkLUTrfOrUJGI58ULFG5EQy
BskH8WGhjhDAriIfr/HuVZnhGATjATLpQSk3CUZJaj/PyjE2xSt74Ktent00Y5tjYZjXSYCXGiLA
LfRexJeEOoXuwCNp+z79D4wKQNunKg+QLmPQQyWmt/O9XAA7DQxCIjz+ec/yiqcG3tS/uM41bAUT
xfzpK07LQ+So2QP+F+VC5/JF0ffUeyX7CIiRvg3slsw+qJVFzCJ4UwwaCX4e7WOsdCae6V9rYg1V
vkB38HVyqePyRV59rMikmDRg1SBZs56KlReSliHO1v6dEZvGx2hjF8Zlojnt0Yu60kDUk+VNTXNw
ygmEqaqlAMyni6drZYlMTqXRPv38S0S3UxBgKPOTn2bObJkZraaCDZclyglx7bA4WW9NloBnfHST
b4l3djbvfEEPtcP01nl8rW6VOWfFYfJGwBIl0XgEC2lSuRMLwvb229Tdjsmv63nxM4kcOB/WXk2O
k7Ut+GvOzC1CTHjbWWkX1fmpNBse1Y8v3WVhwCkVwWyz7qTvg2fuK5HEgStxgJVjKX9SWMvBLze5
PGFqfFvaDFPf6XvpMW/IdArRikzwRA1SWczrp3Vn07jeonucN0V3IWWYffHxutJVk64ZvLiq68Q7
/0ByoU1tnWkhVWYxQPHYC98o0qevQvPSufj+tNxg24/JsC1R1T1OAX6pnLbZ4o6Bj9b0qz4q6tJc
Wud/7BSh1HWp3a4tAe2+t5vr68JcrbaGaGHUYMh8+8mu+aUjqDzHgu/tpBrnJODMWXOu0oP4SPip
f3rg003uwwCI005ickrkkw2oW3b/Z4m+4q0vLvZBOzpP8/Tl25Kes04d1jUlg3ne0C1zcNvYoyxl
Fkl7KMBw/jtLv61Cl5c59Gv7aGJ8Ou5EemQ557Rlid8+xsdVC7OYcZK5vM/Xj5kfNlPJt/RXgev/
Jjq/VVKqXAq3Y8U4hJDuM1bcfgA87bNJPsgdqcfli41vEtRT00zyK61xZTnznus9HfdrpxxBPEz7
xDj+T8tbZoYBJl4IMTOt5S+sTbgrx9/KOofbf2dUo+L8310WHoty5+qa9KI4G73wEUggBwETndkG
Hp+dmZM4sIaD5LIpfUTAX/Wu9xEQB9avxpWNRPG2mW8tHCRDl6lJkRlbKh+fs7fvSYNoUb/UeMdb
0rSgmYwnn9bSwyQYWqJoMM28tR8AYOsb6ZaaqPgZu1hcVNiXz+8orHwu47uWVeTGIHne4OyUmbX4
CU9u7cO9fhYxn0bn6G1TrOWHez0+9YGJjW9tlM1EpjrvwmAPQ0K14VwKTrT2flUuzkSJj2/Qenx0
Gckxbn3VdEqvAivlWX3TmIfpyNp4ZSwabeTPquuya7nt+Q1Hm35jFnEmysc6lzOt0++ekCG7K++k
Gfumi+/SnNJvFkEjb19nBNuWjx5CG/TUm31WHGKgGIDUmeuW5S0+2vAhQUOy5eVgphi+mT+/z5yV
q5elKzNaJdnD238A6jbesTzKapLMNUX4fye173R/3pIEJBs8aqznaBcmtIAlEqHhUn/OwSFd/GHl
h45lFVJ0+TpUPWPXGIsWJYjg9VxiNBvdE9rapoqH6Lrip1TJ1VMD6GvuQ0o5By53T58witnXrHkv
w8jg6tXscNvC9T1+pNcVFfSpepjs5PpL7gHxI9fH5kaBpGzNCaRRKf8LklADUOzU2ARJgPdx/qYM
nAepZxXJ56N8cT2+/Dx6QoPTpVQgN2zPhoVOskfxkyA4v1ClR5vhogqIRN7ZDHuHfzeYQu37eBrH
Hq0nrtWjsY7FDPTSHS0MzYIK8LJurlE+qXtT7fjLtVE5kLEd3tv5Q+8EC0F5NUYMhoHxFF7UMqH5
B0+ANIaRTKa9S0aLtErzVeuLSf2oZDueR7lFZI7C9ha1RV+LNbLIbVlvhGAvNCVs4n8HIvh6/qh3
JPG/QsuAxbKcaBwrSa1H3nYfG+60ZR4ZjXR3poMmtot1IpwrjqmmpTUXKV/lsKATy4cIdnyo0s7H
+vDdNzYI10rqLa0OJATIVJfHYDN7MAM2b9D/OQYR+yzcf1T79qCtpn0esOq0o67iFr1rP3GufcEd
54kOBy4haYdOTqVtK1RWP2ZZl6itly6xGA+WgmSuw5ugirV1LT/SBe7z2ToWaoe4EuvLGBr6rF5y
1iyvxzJb5ZHMZct98Y5WK9MJgpDkdBnnMh2d6ZDyqQY9EzLUL8lBFjkxj7WM1qnR/KIC4Xkeuuyw
tPDwUk0sdGCT14TcoqegNhNI0fOxvEVshC9gHckJGGQJY/Ed+jz3BkwCe0doaw2ETHS44PCoTFc8
Mlnt0CdQGXrgAtPYyTzW2p2RN+g15vfsP074AR0BVbYhggy1KSDtJLQYd9ChIB4+AZmXouX1YsPJ
DgPA4FjpBOc9Zg86HwiIg08sD2SOZLq0536S1lpBWrZx4lXaMN23S5fe/w0ajt2dNfoxWIft83qg
+hZ/dr1LfN9xbIGt2fGH1xs/+fMg4qCY5JqINBTfXkUXno1co2fLHqlV3ZpRJVnfc68IdM8qFybj
dRmjI17+iv51Q2t5PBGLr2rz3rqn9tHxi8Tzrv5Q4XeULc4vyUpWp4RYRXUvlImIz+9rHKWRsl6h
QBMiuass77kypmkWBqLbVzw2VtH0qfQ287ZOcPVVP6lTGR52sLkvZieV2IE4tmZX3PfBzMX8hz1Q
Uj7eVRadTVOVpp9r0Z72NtOLwLmnu6gNKx8yT/y5AlRjU9t2H5196/551enn1NH+bLBrhG9dcbt1
qV4Q0GZfi0auhmhT2/cy309V+G1psal9bTqzGgXDz+VvJ8htzDqnSqH7ty9DwOdyh8SHJRodHVib
ri/HFqF1SOrTdq7oSvi3GuLqTLRNvNd9k2ql4UqsS8+WVE4+DSGMjReNy9dzUAjZr+5lH4/qBLE/
sJokI6eKxaCg0M0VrjsDNDQlXbtqwCrLynMPdYjUe0L3smUVpicbKmc6idrs61pLqLXBOkMrqEMt
2Z+937uUYeT4KFAdWCRe3dG6lGkl/b3QTbpqj85ueGQGUnw2H6NZc9591vmXFNrL8SNas/xGdZEJ
ZYqVyeXzlHqfb6TFiQ9IiRyq0U4bQfVFn7CmudO/xZvwtsK728KPNbjsLDuZ/hmzXqEOa2ffGaa/
9510c9u/Vxd28UvxNi8zcVmvqQ7IlCtL+zRT0qn9bbWsIFyOYtPrtra+9BL56NpcTsqXWG3PM+Yr
1n8uu9/249utfs19rW8Rkn4hgt9kmjhFcXgJWk8wh2qjH/J/LrHXT/9b5/T5I7ocsTZyZgKIanKY
GIijeGtsu7NDlChu0s3nvec72lfT0+t77hpCg0G8wDEysaj4v2eveTLMyvmRdTA0XZo0aPnTbxmS
bfvZtZTj9Ru5E4CdfxWyPgs4GLU1ayTY49Xf/Cs/stEKmTYsSXBrcUHqGmNgDHUg3JdrkH3HJKfZ
CnnTpq9Z5+ul5zrCwvH6YXyTRSMBNe1XaJ4LeaBw6jiALNzr5CPZBnJdCGzhfffyl/A7GHZZEsmU
VemTbfZkk2+fGNbBgBjPdOT8laggLFCLC1t4e6NDkevBpCyi1txrPbX5gl2pOjYsV6+PCEvS7tLC
d7C9h3OjA25xemhZlR2L5YJ4a95zJLtOEG+Xjj1HbKG1Xmw6p5EpIkyfKVTHutkGAFti5cWiFLtk
v/B4p83GsOfWLzefrgfnU32xGXtbC1VaicdUgSqnPi3A1kcXpI98Q54sPBc1PeMdnAfV5ateEdYY
BedcvgrCtjrCHqezTu5cwixcts6lTXkD615gtu5q2XYe+r1VEE03YPQ1hEmQJ6WptgmpDwqin8SH
Vch6k99I+0NXj1wsEu+Yv2umHHsi6k1/B1hSKDj0H1NQliD6b/0L51loUyNifLl6xUc6kmJvfEwY
o/ZgV2cKXH7bmKGr0rU4JgdKlZb9GSJJrHHcVhIaEDihLpOr3fr7mY92wwlgd1mx/Nx2rftY1ONv
DzGaPW8XHOvzy0rh+kdju88XMQKk3nSAzUS6jk1qniSHN0Ukg/+8L+8z9fnPPN9IPqqxiXjUrC8/
LmWWsDuWzZSWpXihxdBms65ORvPtAG5ffWxGhahrTvDt5Llq9AdCw2Usv/w0gANFgoP0sn1FjSiZ
ccfPfGPRnNVmfgQI81tIAZPTWL42j0eqM8dPr7e9/jevbM522RTjcF6m7OJ3fYAphqtCyesdbO2H
3oR4QOmKmztXQ0UX66daS6h1kkUbijk+zIg0glhX154Xfu5ha7OdPUMwIXQ4DsJ3ez+Vr16D7tRS
LvWBLcAFtK1QnDNmsX57t7CGd4y0Q2cevFMcoZm+T4S6+9y8PHOVosoSEIWfXV/GWVHrfX1o2FER
pHhcdgCN/EUHSYHcvFigHeVCwQZLDHghR/O+IrHMpBp2kXtrewluC7MacZQ04sje7Vx3HY7ipGOd
WgL0vtFb9r+YBbIrMnKUPpPApH6Pd54aCKjcdCg8zHBKt74QxnqTqIr57cHLa/UZC9IgCsKtWCFs
9aaomABx6X/hB2tJU1m4gRMmihVpmKrbXzDNva4dbdZK5lLyat2wlg7sJ9RbTJl+7kO6CaJWPmej
RgdGWNIKBWCU+oqKjAgVY/dUHITW6a1iK/fQAYgH2j1WkpydENP5cF1bAlBmNRJZS004f1EnFADc
qsOva1QWJr6IbRMtc7c9sY0rsLgibf7v0odYC4BaPz/fYx+qn85yFSIrSpocBvTm3RPAbVgUjcTA
h7xCO38X3Z1wUvIhGlv0cQxyH0EfjGLSWPZuI163SFeDyymau7TmAYZTIlCklBhn96HICGUlpqYC
HO/n4BztBULfInrsGFk1LvvqblMBAHDNZjrvXFhwRzm72fYdgPG5GU56+V6BFyIrv+oJ5xgXeDJa
rJ257fp1lGG1DEzE7k27nYu1bAeVI1kWTI2Og0RL82juY5m3VUsdLirotozsbH3WIamc/kqh2Myq
GDW6u1ZVUhkbMlCC4Eh52vN341L7mnYvWf93xm5VqLrqUokgSnzcT5fxEcs4uR/yCOKMUAbTFJDr
DWr7IK8PkJAdCmflYQZwi2ZrhVZoTrrQSv7L39tmDbjP93s+twtrHUcQm3BoQwAd9jKwvn0j7DAC
01mifVhrG1Zdt2JdmXJZNb9yLCffrkpZ7MCqZ65Ld5aUmuRVV43QnO3ugPP1FXaN7+TamiCKHE3K
B/BEYW3Z1RqDut8RzH+yWWHBqZ1Ph4tbm2mLiUK+DltcDQ2PGBRbprmHiUqyA22cuWtVth3A7g0v
ACMj0TYFTCffiV1ONwpMl0MjNj51suBGi6dGX+PVkDcNjzjT3mWIfVsts/solv26Ue4wDe0e07Xd
F7yDT4GvAnvIaBTHi1Nnb3ry3Ys/39sx2wwafVv5l6yH/Sb0WTU42TsMg6bAekK6JI7k/Xotfuer
hYuBiiZi6JZ0OwZZCTJmTecV50LXDJWk87qhGoSmuyL3sFRYECaNUAp8Vm4z5hqxD7Igc82a4EWc
rtBudWzkZV8YCm+vqUDfBPuDJE5/acWL6rxxvxdHekwopzX2mHhDxMJO8k0HGab7nrIlLlkx0vY6
Mdt5YOTu6yiudJYwFhASXOtfLOglAqi9RiHP6y1XQNWW0B6U+hLjY3MfpBTPDmhmXu4l/viq9iZR
QmeR2gMGVWrlSuDIoZTbYGYPXjV51OQAX+gitVVVcBgt6760dXSNsy5lJI6JcmzOvhKDjICYT/X4
QEGmOcQ/5Kf6jthwz9oC0/17+1kYy2x/D1+rYaKGlfu5bjI17jyDyMmeUFGMXKN8FtO9Szn7fq2c
fpOmb3qQH8wjEeSlgwh/0+qRQQGzS/vAe7oCVJqMHOTige26wvyD3X9thtfBbPRNBFTjh/GRHd3L
uAEfGV60qej8K6CrP3/kXYZ8azb9vig4IqR3BL8GT3q6ZY4lSfKmbeP96z7mayPi/JhEcVXg/rOZ
6Sv+AE+6BM6dWVsxFLTznfwHqb09OX5pxaNafWmH/9/jrcJ7N/umZlbX76K1Y5w7j+hh+5PGrSqW
7BrDnztjVSCWJt3itwuzpI46I1SKojjgj2AhiqU1smeTxVYvhw8rur3cthfWVUynRyU5Ciu3Xaqh
dqFUZlOWa6RawLldJ0QD91Bss/V5EIIFL3b+VsUtiITbV8Xy4d143DMhqMUBlLw6bHE9XKhFPvid
7eJfyRHLCKHlsRWzspaT7VR+iDGOMmI3Vmbt6TPZudaESrOq7/lrDkCqKvykgwojP1KbsUQ0E2dm
o9xyRHLxv2NPqhaWrnRL2Kz6aAZUrgPwgPBYz0NsHwxohB4Fz/JKI42BoxUO8FrgAqD+SX0/UliD
AVCuBp3nVKIb4IipDlC2MPVPzgAa7mU0qsZCFp/oVUJRn6nQwu+29N8V02oEhKsUyutKqji050Kz
O89Pj2flbOc4fNRizZi1urf+2v7c5QAkkI3zYPZG4twN/eULkdJNHxtr7EAQpvJUEzzZJjh1ZQEW
KGpOWU82WWbxqKr2JXccP5EbG8fxBHs9imMgugCZvlx+8JJ0yD7pdPcjEp1zbTlNDlgd9g7RqjXX
cKGfV0ZpZpkcW1pq+tUsY7DfEFAbNH+BapDs8YYYb5nQ3kv7mnGJVDuYRBQNFdjgwyGxnbTVWFmz
KSM2m+uBBXDXeoiQyA2QyUy38HGYLnWdtx7uGCGfprdd6SsTaSPS2Euvwc658a0fWlWVNKWtZCpZ
rTdN2e46mpGrcQsCLU4iS/SxCec7jvU/ymOfzoMNugpw7gdOv1Eh7KTIFBA+SOD0lmjq9lCb9Pc/
gZHS2ZfzKMdcLyQDyHQy+16ey3+6Pcu+7WYgz/KjtqvsmrEgBVi3Tsi8s20p+WDfxk777fxzGqXf
0r3e8p0DaslmnVCxjbIu+CNQkaP8e753+nA9/HULDMyiStUd75ihQMcQzrzxVS4trV8xLMdvDXs/
nRDecm/+PttFmpAO5ROaXpXujcOQuTI35ixLliKxXF/yb0nRCgNgyTA0yg92/65NKVodci+90CTx
Pj4rvI1Pw7NWrdlPQgU9SEQeXYjf9lMQTkOwrp/r0uFNLTn1oxDy6c66cK4/AHLBd4R26VIJf9ef
w3MOwbFZUbyVO9eyU9uUvxxm3XxjXkrvm6EDbFqNSSbbNPn87hli5uVZh7dt6Cu07mXpN06BTnSv
xy4NSW6In8PKwQxQs0P/CFikVCTYaFTtuGh308c0fWkJsF/cUsuP6aeYc63mZ2+UxI8mXH7Tf1Ry
EYeFI/aF5YU0rfBLTEqB8yaL5PpgRW1jtiPQgsWhNst6ppcJGrxAwH1xckI8B5eh3wiFD7CM7DKE
dfVZ5diF6Yx2U8sIWS0K7gzFR4R8g5meW9Lz1qgrBQ3U1/LzO1Wb9ZkPG+eaAf7bNBg427ZWooNl
WS3x3wqfzUXNfn7r/KNXFoepRR382Yq1rw0k5Hnf4O7c6qnqtYLWx0N7p8TIDshmMbjsNDSVnq54
PD9Ctjn7WsLFtsUon4wKh8qVc3go8AGYZZbB7CpE0/OfVZM19uAFuAQJGxh3ocKK9IIVd11qfkNx
t5fX0yf57uRZ9/rNV73pW9OXn8c6x3+EBKR7BWo+HpovFRjxXN7Z4GndQppdiTWvy+KQhS2FZfNS
238NAdzYW+VTJ/d+Gd36j4Z+6Jfi99mF5p3U5jipe++fBc0QznZnxGpnVEYSkg4qJgfxmkyamguz
V2yRLy/pIt/4UpVkeL+rmhhJeLToLL4TQ9zYxkMncdSqBayTJ/56gNoqp1wUP2TzDCgqYN3D2wFf
Lta9bRr31nVwV9XoacZVP1XFbeX7t+dViFhW/4Q7R5v0spMWKSSAQeV5LR4hgZQpSXPFnkPBBT/f
lFNDXHksIQwoRT1rt6FN6fqbni5hRJ98RvDBrzg6CJJcwjA94TwOS+vBM3xI4rZThBvd6yktGxnf
RdI7WFYAGAW00EoGKhaz7HA3nuClA+zKZxf+Np5Xt7bIbAbJPlW8BS+JdPUxEpN0iQqUlYMWuqQE
8KvEB33DIh4l3wzfEqYzqrTIDtzaUrxu3lshIzRpU2UDPl4ZzT+w2WF0AH2Txs6eGKid/KCqPIrA
mw1f1UwU6wIEBtm3bwt6Ky0cCiOnDSWtcuxBQKs/R5ve89/DrqQbTP/fLZpcShqVp8kUVe4U0IeS
fLbtLtO8+GM3bqZCo20UWFFjo4sh3PAoPzUwZ3tGGo9/4Q9mz/P70PcwW5/Vc5ie1eWzRLrS7h3q
+2qisno/RPsOKsq1fahvosmY+HBwHKV/93+rIRO59/OaC7rsauorVrD03URsXx+qrTgV0qZCMX1s
pC3jIuTyXeyyrORTnRwRnwD3fdWe9Dgw3bk5l2ZfgVWvOzSFhVRZnawU/rxCG00zWAlOx4ekaIxl
6iKi+Yj1U8gQ7UtASh/tRY3qKQiM5z3Vtn1dLc+kPIzWn/D7VS0YHxHmzyo9PHEM9vK+xuJ+kBwk
mhp2aHZtn5ACGry2KqZotFGFb2T/IEk8TQ+6YNePYz5T4+Sg0OZc3btggLVu3aOw9+vyvvyH5sV5
PFubfJ/Qahr7t4XgrnjCjKNR6h3MuP7sY3kqvt+J2/ZvKvydawPUwpmzu2L7cKzpeNiY5equZjw6
fSZveIarVEfkgXO50IhnMGufvwmXh3uETKqPU+m5rxTyg81Q/0faBMkL27x0V//45Xus/2pMlBgv
c+yId22Rx7K7FMku3gqPFoP8sYv9uNUTugiccBcTzVmDiTTTuPs42GMvo/U55LgJhg5dA2w+a/m1
B/kZg0O15uWhwQt73tU2+OvqipEr8L5RfZVNHLjinY/YuIMTw7XxqnGbNyye0sX4PhKELruX6vZd
o+xdI8MOppvPdKTNwUqQ7bQ01pLeSCB2vHnR/lxKNHXc3DUOAjo5cPoApn+ZDpZV0HXVRPO8MElO
NT115S/cYb+0pc+WQt6s6aM85PW3a5ZMlcBHiSTTnP8EIOZr/2uQzHko2DLzsuTlT1wVReFOrAb4
0kxgpiBtc5HQb3i7xlUlCxE0DyyooQ++Lwtx1JdsxQnw9bt9XarpoawApj4/yL6ZqabwfjHqyalz
2szVMnLrz712Q/n/3iRTA5oHcHDkL3zCPMyPIOIoJC+AngXDOSN0hcjp3nL72HVe2Hh8ekhJGytb
QuMgiLP9CGEXzWvvWs+PGJ6pPC6CQGKNWlsDymtSBHxbYNn+biEQAXjDz0QXa0mY89P5xyz4LQtU
vo6/0P3MyAvOv3jf4eTLHPLu4hhRzn9BhVAjRBYvzCqHbskCORV6x/FinUXZUwSNd8DhUEygpJZT
UnIrsBTuc/J3fJmNQfvju+pKjKn5SHmpzbfJAuX2ZTy5FQbpsa6UWKT9LzLA+1K92Rlt10OIJfTt
2J4cR7IqXCTAvfwDGyZts4jnEdoPXduwIoGMaLarHk/82d+WsLGNcHj/mVfjIcGLtUEfd+b780ri
GXmqQxHdQ+2BjZrTMISTr81nHe1i8zVsHI5i+tqdRmAIIKIagjPK8QE4ZAAjYi9vZcH3Rsn05wvJ
8qXEeScCarmScA8J6AMBGJINzl/jUdBbrLHpw3kGLlyoufyHsKoP5AP1gXjrOEBj3KUap0nnEuB0
hTzVBQKzhgPnwKamuhUTwm4L8MtOplBNnWpwDNngir1cKlyBVwmBwQnUz15F/igec5OGLAfB5VoI
kohUVAdg00VH67LVhKAydPnJRGqT/cCC7Cj3hksCxVcXJRFBiWkBXvFOSY43h1EiNQrPe7U1xq/B
OPUKYCLSQfWeQETHvGOh83jXw8hEZgtpl7k3Ex+WZ1zSRFvcDM9lEobDEFSaekUCIDWbTwja11Go
eTCvEgBg/eVrPjT4/LAaOtU8O/92ySF42+2RBEcODqc2YFkf/Ix8z7MaeFRlvoxWHh/d0p879dBN
/9QBhWviZJDFRyovt87JsvQK4S6vsQOL1h1qUXbCQiMkzuWp/LV3RNtAd/0v0obc49TiIXRexaPV
Cpms4TMNCO2WvWB3csL+pXFzpqJkq9z/lEzUH6lQ+XHwqcJNTqRTE2WQbOtYDhXxpT498mZFdz5i
VZRGBfxVB2TPGW05Ga57KKhQ2lRE0PhIfbrOrvDsCk9Sl+sboTEXHaNm41dXW1QI40G+LvxpJNte
r79wtw6j01QJKWlNJlSUkJ/qs7uK1Ans1/fGJuP+xMCdDTzU2prevm1XQcHrqE85+AaKjcGIbXNm
lS1DTg0S2Z+knpHhi388uwYvjJ0XlkTShNx3cqLZZLwOab8l2tCFVIshr+tnhj7GaxhwYSMC4isB
k9c5QgVwMc3pEkGzu/un7YDy++QYpbrOJ5Wv81paZlAEhISunN9l9/gN3Vk/aD1zeize35/3ZqAK
zbVfFQ0Q/rJl2mZ/5gD886yaf1tph7GaTt5mClUxaBVJ3SjLOmx0Gt3z/gcj+9hPunIayJfV8lSJ
LYaJ4DaBDq3mf0gNfOJl1E4+WXGO2I+4ynvXnRyYZ12slzuzO6zjk0I39vl6ppthTqR4fkLYvxbb
A2oNpPVsH4kylf9eckK49O+XRnrzjp2Si3fQqwLTlJEI4VqPSJuXqCLMa6naAOMDoSOX/jPzTd/1
QCHQQGARgJnhc9H64olq9s1Fy77l35LVBbKIEgYC+YOBWYGMo0aNHmGgrYKkl9F6nyMAKOEyWrfI
dHuGoFWDF36gvjJJ796bPPFzndPndV9SCc92bwWWcLTlxTMnG9l61xpUFATud+UQM9HtMhps79qZ
PpgTWKzJC/HUsfntMZ4VhDGOcFy3566X0eJeBOdlA+9Vl5zNqnmqcnpJ7I3nyoOvb3QZHlIqxM1E
sm/DnX/Y9TDuslNrrTzmqVmxbh41eIctW0skipjQmWwWpae2elPKpndE/h8te5dpIMYZmnverGqU
tm1Ws2qGKHoXjY5W5XW3Kj//p1LdU+QZJKfrepb1TsMw2v6Gk9r8u78rbO3rlASWV9z4UMMexjDH
2rT8gu74VF6beX+mgjxx+avTz9d8r2uauP2ej2aPavYzfy6h7016tLHrbhIsRFb6fR8HPoc1llzk
BUxlP1Nvpx/JkjeIMt/3WqqjSVY7380Xig/lAWtyK14vtJ+dvXQdaN8t9OcRDjKwuaqrVu7xlflK
fKHd1CbRJtdKknudKVvgVHZoyV3vBuLmFdRfuuOjsYhiz++Zk8yeRc6BMv6ZOpYkb7mhJqWCUnZG
WoTCmdReymDn05SnwTTzIceydxR4KhOJMuLvX5luIMaDiP/98PlnfVMqNPRFbyruNDKNZWfHOG6H
3HUvjcfVXg/coveVQaA107Ybzd7EnWdWX7foGONF8bs+qZjpbiUyS2zJ2VB+BWEZWH7poEqzKvuX
UoxA7SMWUxlJ/kvRYGoIEs1nAJcD5EzHqXmdrXIh1749XySnkQwTK7sMHbl9o7ftq/vP+aJqFCXz
aBH+DSzmjQ62eTB8DwgP9Cw4Ez0JcTH/RucB1/Yppe7G+exOIitojhGj5mJoyE9l/ig9I3skThk5
3b4Xnwqe4idz5RfYsanN8pCbk9dMvUSxZtZEDYMwIREkp+LUAB5DqWvbpwmnPHpX5ZRyTfNB0VJa
ptTi8LB4omm+lpuXRGn5hs8s5L3TBLBaNT1OHRPhVnGmyrgB5jGzl8g+6OIKKQr/pS9AkxYTNURj
i8goESR3wGttm5JBmpJCtfXy7aEbXrHvzT9TkSgP4wz4Lr2spSLo/iwysyxTgI5MaHgYfB8D1SgE
WvFsJMBVmEVZ5xjREfCYmQ5LoLeogZXJM8BiFja8zpoUPxUlxRFqVjCxoJFW+74GjPk8GfoVhGLu
j+EJ4ScV2UufJRwFfjbhBFmr+KVjkfZOA+ie/d30eXH+p6RZ1EIFifAGnCd0E1f42P9eyidsROrk
/Rhll9E3POVD7f71C7EEGDkA5PhDlw/OJpXYauigE+Wv++vsFIMPfd+Pj4THhyeghtjSNGy7NATb
4W2VttPqbDcb92ngD1qiwuOOA6xsr/TmyURbEMHk1GZssccu4vKSjQSbBG1OadZkZqcRiegqMNXW
A5t+IMdNtmoXLg7SSgiLTK8rjkbkY8/nCq/dfNWl91lgEl+6OOdhGD4zvNuVf6cYKKt987zXrCdS
iAc2ssEdhcCTK+sC+wbTUDleXfjYdp8FCOHiEV8cWPteoMDigndHrOSOEyyw3VVhlbPQmjyE3uLr
WDBifBWyrcY4O6lgU3OMB3fs+RyI3Dnz7Bc4DUTNrpDOOx0dRVc6MnEZ1Z0xBMKONNE+txypOJTU
Wf2PxooBB+4gz9w59HtjEvXtAGyw9xhDYZGeVwRSAJ9YV0yeOUEct5ZAjVRo0gILIrHF920oB9pP
e8KWQB2YXz7OsttbzgYCFCss46U7Ms4pwU/6UpxDSY9pJISkbfRyLhZ8yft87fRgih0IXcsTuN7I
eC6Fo7fYW17n2/stAdtO93fadCl1Ew0Rod3A9tBzvhH6GqiBmHdaHnwgD9O4COHdextVEfduoS5v
kjyi/x4EfAt9Fgn9ETxGkq97D9I5NRxU/uSfKNaX4mYuigcXpTk3FSG4bnDqPHmGDOHe45k5oRLN
Tw1vWZDHiKKS/pMpuCnkBNTyYc5UvKubJuDhK2TCKOx/PfBKt9iPweq5bE7+/95bCcUMxv8ezNCi
8Cpet8zHKtF2BnYPN0G/89D008kpRR+m/hW33lg3LXnhfNRo3Kf/bOYsrAa30UHPMQfPQ/nPcaf/
DiS1ohnMqHk5o0pymMJN7fnhlAs/i9TnMdbmOvnjIOQaPtMZJf84whR+HJF85r8jif/xUsj9uGPW
EqUbh6m9nL7vMJVmHJSyXFZ8MAz9AhNbv/MA56hGMjin6KvwL03ue87ndRi76XLgew65lwv/MkN1
nBL1Qcb2KVj1JRwL+qdxeD/5ZtaD9UA8Kz3jFuIZ4STCKfjqhPDJPyPEVTBU4n/u/ruhXxvpPKbd
OwY2T3GbzV/yL/dxL1TDhThMvV3hxxdGDeVCirD/e6NZX6dULkk/h6kRUPjx0cGA2oE6sXARX5/o
Fek/dwJ8H7E/1eU9Hvx3E3q6uaKzeDf2k/wjQbiMhMXrQfyv8BP/Mx4TlBevW+6JjF32vafIJzeh
ryuwH/SXE+n7QN+Bi5t0JSzoQRBKKOb+v9EkR478uIU2UDYQhQR0blj73HXRBenl6oyY9JoLyUTV
g7xOHybiy/XCC8lV3Ltc3sERanfvihhoPNMm06WFwO+zcBcA8OuDWMXs1o1NMAkKRravcUE/mnNW
4fIaOr4L2dFSgvRKkzw2NUyKkDVdGiawLDBMZsHA60vyAT7e41DuVHSDUmDOiKtfn7oepCXhIZ9x
C5mFs1S58Z3gBb5uCEn/f4sVwuz/bw2Q55iobHDde7swXUgsORlrv+JUmJ+7Zi+l3H9PcG94yKme
Ybx6ettnbesqyFxt5C7u5VqnkQGGMs6yBo3aPL2VqWYxoVDBTfJJ15XykhWWFm3t6/ZgrgsDdXbz
MkWem+/Z/WRr0cVIsxgxYpIosn/uyugfybfD8QcosF8olrxjYXgHnsO8ol4rm3s3ny27D6nsaRSu
/eP1HxwCkynxQZDzd+FxxjgujfN4bjlqPmrh0NO05AwSHQjT3vCqXA6aUDqMDrx9V9OFn9QPFuTd
d68bmEXYc+bJcoJvRFeuiNWEN69BDMV//ybkYSDDHjrH+PQ30+PR05sP16XE56GW6s3bqd5hnPpM
9J5sinjVLUuJHppVrJUXZpRwRfwjBX4sXWrBUeQkxEpFIvnqrA30VVxW5jxc6/XEthZs//6tdlHy
02Z1WPJ8BPEzX1LfSpTyBG7kIkSXv8cLNwuqjvntJ5OqZu6VfKJ1XzWS+aFOlyRLq3tzPnmf7DiP
5t9PZS3wEOjKaqPXCY1YZQIB+pQIph5KpBsirQkeQCm1L90I07Efnp3Yo3KfEhrr7FU/QIqiRzXf
Nl4EFACL2qljaGd3vZm16C32S8q6Kh+O1fyJo4q+Ae0VP+7B7kn5RazZXY9nnAD+8pGgJjrmNV3O
jda145sIYJOSUlXioh5hROPUgrnnf1afjqtyXdeTrbup3r+O0h+L0p1X5rVxxkCJsi0ywQXJcfYN
HKsBXQ5urn1rTlVsiRGiSavjILbaTp/rdmpXRhyZlBfXuraVyd/Mqs3gQ8szIPQSNlnM7Cs78nuF
M0SZYgZgx5sVg7/YibdOrdxfoT+rsMek8XqOMbX5X6WGc8TWInug+7cyx2PZWe9qMHlg/UZaTdS6
00rpUE4O1n9sUdQjUyLRVn6wTADk5c3lxaxxSka5fJTflg4pGvvyMjGMbWoYB7kC0nQFG4iCcjFc
WsHfVvWHmn+uFuP7jpXPvuEjj76mOpwr3no5aOGlcr2AYbWwzf7iuVUV12eVyVlft5neqGkMrtO1
Ro4ptcvEKzND5y/+vtDF7B5pSdx6Vm/oXOXVupT5Sr0hszOgu5Uz8arAhphINNJ8ZgIxKAZZQ9Ot
FUIdMmVsq6v86JRYy5/Lp1XlxvZtfomVAjmyUPx6yD1Ayq1CEfAa6mR7zUgulcGguyt+II/6JbLz
6z/smJLuQRsYGnKUnqDbc5Xf79eu+9ZM3ZonDNl1YbrZ9dbH2g2FbvR/RJ3XkuLMEoSfiAiE51Ze
CCc83BAwzAjvQRJPf74U/8ZZLYwD0Wp1V1dVZ2Vu6jZaPBDzsENt3yHI2ELbU1tQRdCqsskMCQrF
YqDyQ0qLTYj621TEke7YB3vmHux8zya1i3xxa4sayedBfbjPumx5x9igxRmUHuivxx+katD6adca
kgy2AmGmpjzafDTd5SmsZC3jQg2vmZgb/k8mnx7ss+bBnGw2m2hzsd+w6PdOkAusiu/2zVyoH8rD
+0+W+ccmZeDRJvrD64IQvLUqW63M7m7NP59xKBzqo2Af3CLRGCz3Ja8IpXFFdBc2cuBWw9pN74SK
TtXe3PwQ7vvsm+dJewBdLBoTu0drQzrLrMJjVIXwWm+Ex7hb7hsWNaXshtaccnAswFt58w2yK47R
L3XRCQVNdOEdNafmAIH3Go6OvVcmxOSzQDj44sQsmxPC8aF09qp8IpXuJhSNSF5VA90WQCJWwZ28
LN2n0KfC10RYZg+LaENbB+V+9nQKI7zOanBjxxziEDi+Ulisspmx6+vzljzAazsv/2/fOcLmXUNs
EQ4Vqx4AUanOH9P6/LFedmtQZvQhRacIVKLkcJsX7Cas0rxcX17T4zjxk3Xiw+YcNO19Z99B+KHT
6G5eMCvh2zkvK4rQxRluJjNkcNYL1AdAcyB5U2uXKQ7B7ccW8HPFititZ87P4UMP4arwm3T8xQnP
P8VFcXF3rzbqzB7b4G7ZDKW28zInl8xOe/oTqqvm09VwS+DIXI6r5mym8fRyMlir3ywuVTppG8ST
Wmcb5AcbikHW2uJsIDPeoMS5VfIai+ViN3nPKPvBifEQIeAs0Xi1N4fDYXS2/nhsoiWPDQMyrJod
JpqmmuGq6s5wqSHuM/ThlKJOsp+2F4JhPRx0pDmZ9FCQ8ABVBKth8eTUolODH+IuMKM21QLXtvFz
DMo/l8llAkwAANGuSwGEV4bz5hywzONUIsAGBjLWfJhhAxYAy0l8bUGJ8sC2UsG8efo7tNLZ0Gyo
ApMVi7Xp+w1bnhhS/rNh3CgIYg4mBy1o/iNSAWYPgmeAlAmV0XaQiwn1Rr2RiG4PDg789OGRpwc/
wi4gdLdUgZNwR4hoh8JRb7GQutthsICKmp+3Vs/A/jwsgJHrIsANgvpeyerBAATGgLfpjbxTwpsj
3g2SDMD2xeSbBUpiPf4IOGR9ZgsSQmhUzrIxmAFvvSMrJokzmN8BCFCqAIjhDUhGAnMwFPA42ydn
jRJnzaIR5GIM26UJgdSTYCRWg+kCh5+UWuMyeJycHhkHyljUdhdNJjWSJ/2NRjy4nsV6gYVR68gI
cBDEc1A05u30SrGVr9f6dcoWOldH53zPrgvktF0NCQzzLDyZHdlmHbw1pSN+OcFIpwVQxtN6zafQ
nMW616MrkQ5pFUjg0MMMpwWqUjOasVYjuQi9H5OvFwJeJO/DS3g/PwOuQJeNmI7IM/8FglEgofKW
E/kD0tQVcJI1ICyuUReh3C8gHZqmx7rEfVt/aEmnaHH1MrOUykNHq6PUqvOTDrLrgGeF2I8B97wW
j+imss/S6lO2IbmrT+ExIiJ2Up7ZBraeoW6DYQa9isWlKFWETCdwzKKzWJLrAAEColhnUyfprvR0
/wIu9wImgCxov380u07BWzVbRRuxZavYhvGj/+xu/aXZMpxXQA2v3V3Nqdfm1OoRhoOubmu9hwzL
/MaCR7PpAfjVobXkWSPn2Ts5TTQVysB3b9LF40bu4S2SQOCjA0f0q8PJvj2nm/0rJJTkAInjrJ/f
iv37c3V++oCeOJY2IHB0iI/rHaCF8uDA736OZrvdnqPtRRNNkMUmOUbzFoBRtI+DzDYsCx4Tj/g1
gE7BAjtnkVs0b/bD3k9yYL0LTdwf+mhRsQejOmTXdScGz64PApQH5xQsZ1BKH93H+Dw8RXxllMIA
wlUBG4C3ush4EIpQR3km3q97uzwTAdwbwEbD0yiHfSOfDayWjAVceSzo5GozenXoZ939c4AGjMV3
MGsBfMJcEZrDq3fk9zUUgXddAjz9J5EEZJ45qoPpqFnxYBCrgApLSDUPsFiHxCGw5Lqbz4AZomp/
f+guHh0o7u0x2FuOfUvPx5b4Ba/WHhrrg7tllafK12J9sprBJqcmZP1hBTqZNJgZw+YPtqXJUIPl
3dN3strwpzFhtv14ADHS6La6q7wWEvdtX628dDlMppxezBaMOeuAra3zBRIDmx9myCaIn5BcOQII
cNGBRhP2FaZmHnDHmOGxPHkch/WeRH5x7wl1IIDiSF35O6zttADthVUFeRJonr3EmswQumE+MdZ7
o2837wO9+Mn6J99MXkqKK0SROJg5NrUh33GIxprDMyFhVCOBnMag1k63zrQ/nU5fNkjqfmIve28H
MnSOksuy6bxhTU9x/Oud/wZZ6+qkUR2xgum0fTb7sK4wrtk3MKcwE07148fTswQ59PWHJBTHD1Px
7vxQnwFjIckA64cdEvMHaZ6ruVq1tpia+eFsZcMmcbqfUKPUMjopnI24WiE4JIM9W7vB3sWUXWwX
/QywWmfwbYmt5+WgwaRnHf+4OJ9WLdqSDDNTWLFvYa2C/kmti25V79rZO1BUOHCzOEQBUBs+Hbhd
mCkPCA1RCJJwx4C9mPEz1CEBLzz58cFrYJG+9k4jorK322/nY80LbP0sbfbe7f+u8qdCa+C4tl80
9sRspYjFeVoogRBynWBSB5rGgGQHjOcrg7NEsKZH0YaJq1+2Cn9FMHua9WOGsDxTv2mjXeBWunW7
jh+p52a7CivmBif3SonyLGDnZ2f1+4Bq22AQg9/fhj0YYPC1tMpwlsmzy0aWLGFdNaUklypvWk56
Bjrv4l5c1TBewecdc59PnyVPtJLZz3dnxxYQZ0jcD/Fzo30n5Ggl5o4L0jxDznCFgjwGqmFCG8tD
BJIYuum8ZY67YwqxndJ0n3eBukLvkkkjvJt/rK5kDFt/lO6FsR3jPn5752CTTgLtde2WLUANXVnw
ol21KEy3y847urk1//t4WkdHr+R1FlRnds3Eh8fzC2kh16RjB8sfuvZ4pUdcz1f4tQKxnZhHrIGs
AHEVr9gu4Hmjt5u2MgXyvk9T+eFL4PA7l9CZ0SMsY5UPI5A172gabFuZn/h75w6vEutsrYNYj11h
82ZrUshyhLd/CJWpMStAfrs1j2QtYGaySGXmRj1jCGvAUENjaehc2no8IPoyL20y93AfYu05o463
V/ErYN+Waxk2CBds0OYKUfwnSKoWp9+2Sj6Jd26MRtvdOrdqIRui5lj9Dc7MgnSS4fZdVPR2Kho4
YvsPUQiGAoZ0PB53V4bV7eoTotI0w61t7c2VFs2tX4HWs9udt59Oe86/1WqM0V1x+/k/Z+fXmTc9
DXtN65XhrJ5d3j1scUp0yc8OuV8aUPDUDOhHLdzOtppG+7bm3hmz4HHVbFkxjLSwTc8m3KH8iHGZ
d8fj1tYc/u3cxM+bSivH0eZvQy2Ct/coCiflE81Yl3o9DMrXfcThyZ0x3DJscafh4VeVcEb4tSSD
tU69saSy/vnc9lgI7m0tXDIkyFvg+AOkV/wJiRUzBmgr0RaFHiazMajbBBkEe38tjKfJlaIB/F1n
CvZfEp47CT8SCioWKA4mrA8z9CTyhWYWzsJwEjYsvPTMCmeR/7ezIy1Rt+F7XPJr5FFSs0KEz1LG
SCKCo/aMihh2PyDgWGTrZF2Y8+jHw3jY5PlIZPVgbnX24+1Yj+04Tkg6I1G8PCC7Uzv7p+qCUkKq
ePfKiNVREK94UJy/wkd49N7wMlPpzfJIvAYxFMM0pE1/wyi2/YhYloAtIrDKEwdavDoLuhpnXY76
O5SXGTu/uKrAab0BPDl4PbiTrbwsuY+8ex5/bPF36gNQSiTg5Kn9/h7Xv2/zV26SBzHO+Dk9IiI3
hkLcegwelEKv2dBjcxRWK9ZU6sgs1tvZHWVVLaK6mZKO1qGtvgK80zjpFMeAFKdObYXh6qp+DXeR
rEgxd2gUhi2JaNl7xTyWqfuW2vSrq63alFV6GSVk57Un8JoYrl7L4sx3kJ/iCLEBq8ocOaC8G9ov
F1JVX2E4tKc0UI1UykWHDK+M7lqOzAPla+VGn+17O5Hfw96lvA2dgCJuSpU5jStvlqQAB5s0NPI7
OrnkjIU/ehHcYvq/7n3u3eM145+fCL7w9tG6hx/4G3h8PxVMkr3Hsf6EYFdtxSoUNLEB/IEz+SPQ
1Z1qMF14RpoVN3tQQ89X3YB2brD0roGeIb9eGWAPKCD4W3rNH5K85IaFa/vQKR/0y/RV76EIS96Q
btPbprB1VvMUZOtInEWtlYCGqhEdJHCiKLFruGxUqT/VcwlqFfDCMPcIgDQ38XW42Pz/w0E33mTZ
S8gAkD9hBjZ9/qS5qvuqj1a1b+48EveyXc41qhv/ueIEL+ZacYhi7/V6TRU6clwPixBqTSxUdPhC
SLcnAAQxjl+vbtR6qbtRoLoan5ROlhivIhQt+vgF+eukik3H5rED+oWTD9Uj0Lyz4irKJDYg9Dvi
vj4YpWAfeP4wfCTALZpPAQO/PrLutQYQiDEuSGv297M1kKiAo4crf4Cmc6i7OjlxEH3fbtBnJrwt
U56pgE59T2EXJ/jYQGDyqfHtXzmxGnQhObnIPlqkhWSQOpk1sydhtLf+YjuKvs67vFaCOiLv0YiI
tG7qWyLPPJjV9QbEpYO+54Bi6hwp5oIKiGdoG+F7KBBZanKofIcde/pWoxypAQ+9L3jNGEqaWRmp
eM0mOEmoyubboqh4qJZh+1V4Sc27MmiAAofuJ9CCfJg2+dsVR1zTSQcuM4lwvGeNVU1oXbbuG/kL
+k0dQq8ySiltY6RCo4WdKLuvFdwY+PJX+BrQWcz3hvNG0EvsPWQU3Bedy4DCAeAGsA3Rn3W+lyGS
HWHbQoNVw1XeVLX3IJOkx5NO/hoavbDSUuRQZUimIFH1e+ayMj1fC9E0Z19Xh/yZs2fxPrAi0wn2
eVywhyzM/7wU2BHypGq9HWKHSVxujiSMita1/Y0S5PsqtMjyxi2+ARoDnRwLNloHW0wIDGlUM+Q1
sDKnN4Lime8URhPHj9aKV1Nib/I2Hiy0eHKKLiEhhzpc6/p8aa60jLPgT6e49azXghrJ/XvhjU+9
pM+SJdf/wCIA0dY3GE/NGhl/xDUJQZt5+IkQKGQVyzzkV6NO1mDwW2BWwWoBj4WWBrXhYnEStmry
iabaZkJt7NvXwpEAsxmT37bCHCzaRpt6Ba5Q81Yz8mgLyK7vgIlBjAmC3IeTlAf9waWvuWqqc4JR
sCa9QpIHxD/UwrKSOqiob3+/e1h41D3SIDB9ejKjstJUmBGKwsPLoFDWQLmDb4YpT4r8s/5QbTER
iFnz9BRZotki91NIWmgQfFM9WJ91YwIoiXOk2A9KC8lgQQRBguV7FKmC/WAdvhMbM04w/O9nWZM6
+BmKHjnufRgyHc1BTGD3MoA/lp8B1bSVZHsHMgyak0o4Qc3MAMgt4tfY6Ac1ijBWPhG1iLnto6gZ
2ymfqSozzBisB3gEE8UJFImaeDfsfXLo/bk5Gyp4lX3WCoh6lcweHwxuh5NMeC/GHLdKk4fpw+v0
6HBD5VAMqOYjUvwmSJQV0s3vjdZZp46CBuwpnFMPXq6xooQPDqOHxa26ecJIuDHSY2e711M+jBUF
TxDXYUJWNl+Y8RDzzNgCH9D9TkctGOu1xsaNcyoDRVzlDUbuaL3mZSw34YXIiuF6HDIEneswX3UH
3sP2vAGjiR9/PNhj8VjZ0zY97u/X+tSw3VLfrbRgrsIJRamdZFWe6fJ7J1P2gFaqCxesL5p5a1bA
t6uc9NdP5S+L3oK3sUaRj+O+lPJ04pFFS2lKMIADz/PaUxzzPkrvWkmUHvzmBNdkTEe977olxwy+
eHKqTZNERc+wcZN1x9UAOkou6mzRWRi0YuuORup3jXj1S2z+4OKNboj3al58k4Kjo0t6MTabxKLc
CN0t3UKSqN+Z2pONhDUK103LCheq+7LWMNNqxkBTMp5kJn2McQtrTshr8rsLWJW5+1E7FiGoUWiu
1CFMnx6dvR4d7V4nWjqR4riQRI7csAnCBDPA1ORB+IEqEMbnJJyRzcf3TM1+/2b3K3bd+f39HXAx
GjzfduIUKGWqH/IR9cPLdpZHsmOeOnOim7Pp4aMyODGbHt2N3woXO8k0HVCve6griILdQ7SA34pC
4ns0nTd/QQS5deE1mDXPWGP1ONAow9okg0NIjSvGCyOGmZJ9k0v3YFnFoGESsg4Fcfde0oHiw332
sgPZShg6fpUX06MKHlApbxQIgYBRrgCpIqWplMVwQMPuPKJvVlM+BZkrTQVu82xC8Ynmrg4tZv8O
xjpzesKrGHbQOGKo9zRFrjS4HiX/qpJO5BxyXzTzlZmDwMXVPJcDIBfmu1J+gyvepNGoO544ILA0
FJqM/bp2prTNhxO2mPE9s0NLFLNkNpMt13xghNaV8GJwDWiTWqlJzDLGOPuuyUh25DdO91hri7Iz
MWlO+b/gvqdaIGTX5UpBRcEz5AlzGUSDWAOHgcXiDHM94hrRDiU0DXkDs/7PBfsaPwYWVYOss5rX
JSE0QFSxcgzSAAI5eho+EMpxv/lig+omAzIOw09gU2QPysvdcx+YLiwjFJK63Hwf0Icbt+KWhsfH
Z81tgUem9XOkQ6j8gvmebbv8omSTmt1md8leYPf6pPBdpe9aWr+HBhnFp1BUNOym8z00EDUkCwxR
Lb3VQa1MCWmzW+s3BwUO+EwpXvuEVIwdHGN6xeySjbhQ4HajUPDiSaOR5oZLKCphcuHjv4cB0GJv
1fqVfsrtGDS7b14CGojrSNcEdxyfUIcRSq2k7Jco5Eo6W/qU1RMilsPXptA7Euw7tNT9dwzDy7tR
4gXjS6ceovpTD7NODQKoXgY1W/nMlg7ViuCMYexEJPwESvbDMIeIBVX2x0Lsr1uABkjd6SiOb1HW
aYYnJ+tm1NGmpHXIAEMr0UTB8RA2KS+/zmHpgpIqAX188LW6KgJSPKYV2EBORqtx3QXEXHHS0RaA
Ppk9cQKy66XtHdgOfFxiWgI16X1+8B93Xo6gR0JJ673/3FA+BizT/QQUVbdYvfz7vOmmwcF/ByzG
beq93sG9/+qW23qkOFxBuV0FAVsHVVtydiGc0swC3o7SaP7ggn/zmQ1PFoSeAMSrbRkCDED+kF/w
sSmHtXGg80X5u9/VxNicSKCzFEMzVYO7L6UBb+hbiqBwq9BnqUkwMzGa1SNs6/k6o/wIedbfg6lP
s2qrA8XnMlBo5+Su2Yc7+V2NDMwTZxPdFsd2HsPvKb0l5Dm4cHUdbJ7+E0+8keWxGggsfz+nrPTR
fUA6qH7nc+kPMNw80bTKBBRxAAWa7NoTIRpY0fIOVIulvkEN2HN0Gbw5vejDaiTRBs8Rnk8NByb2
YWIC130PYP/ggimAD4ornVPnBjTy7W69VeBqOGWIDtR78pPgrMSeAnDGy1LUpv4A66fRYd/78COz
hJ5JBJSJ5RSBPGnf8g9M9acNqvfTBloOMhpAdYkO388z6AHOG3IaDUJWoDnES00+H/QzhzbU/vlu
RVIU2UTnLU10f+geRKE3OQ0PgrmwgnUBW4tLC/izWJuKAOSvb7oBUipwtoNbF3VQ6Lb6yaoBJ9E3
rgdmzhgHVY/9ghhwcw9IA6TtBttqYrfPgBjSXdlK2QhdM+K/XLWuWw/YZOhCKWWqXU/pPK+g4eXV
+Z3mngBqZxRBghhc+8+RQSg9QCtHGHRoCGhy3raEXDE5D+gVAB40LQrpbre/67ZbUGs/EG0c/cJl
b1Ue7n3UmEBHMz/hcICYxW/P6QIT4HGpLeEF9jRgS3nj0SLHRpAijj5M8nZDjgL4JDzv1AAk8IA9
R42/mvC5CfxEqzJeHuXymwJletwkgC+wC/zxK36xnzNwyMrCp4xK6pzzo8NtBFRPUhxUqZnoWJZR
Hhb2G/Q1OPpijnRH64E2ISfEB4CtAJEfY4hjD9bv5g/0LqCfadNr0mBXYttq+h83sz6gjHswbzoV
XEQlRTTcEo8dbQbh294GBwgGccrar9aL7C6oHH/fAQVCuFskHQmeG5Qc+T0GbrZ6t89o5MAcx8YG
OwLccml7gre3zjilNJ2FSyFqDW0pIKWm4aTAo9jgCHAhw71ybrxqx82mBJV0JyElAwCzi5gNpqNd
XGEKW8dgP2qqtF5Ec5fuNpigSgDgG9UptkhRrlXsTtD1ZEuLinlUhBvRHkhFxVOQW7Ij/DSmu07+
wWZV/Ss26mVd2N+gFL5KUE1ozecuPRQxxTk6igpUysONbl09QmJYpsJCkGKazrTx6sX4GuwRwqxx
DMBlYFRqrUaU2jecG64E9KTBogJOAN+k7hjhHQ3UM4Yf2iC8WHiPzzQZCksLOSHSOtBeoEpM8LFl
jbm1rmj1PiT0O6yuQdjbRMzQY5TsZf89PNrP8NahHtqrd9GdsrZDluAOnt+41kftO2gE7Pw6z+El
Qqym8/IeHXknp87TB/aIdla+qxntQkD24osafqDEu/Zx1rqlSUKirNDb9hU0II0YEejT8zcfYT42
Ha5saiakj2Xyz4ACzkPDr/8wpHqFoBQe2MQg/8YCRlp0x31i+EDJVPXr07p/iXAzOxCX0gmfELky
KD7ClOso4/iv5Y/sWIsfnSXCYQxJ+yzOXG+5YBeyS44FHZ7Uh/qDvXCoR1gC39DM7ukq4CU4UTBN
Yg4p7/aasx1ED+gumC10cGiPAuUqXh8QFxIDMkJylTJnssQfLTpaZY804WXG9t7asJp6ZOPq5qYB
ZWGN9VWSQGmr6Ja5O3IaoCJBMkkuxws9HRwvpEIYV9Rxu29sVJ0Bgi43JLboGfk7hw5ytxt2bFXL
SPULutyCSimmKFKx8+rI14PbAhvYgNROFSsyx/dgCeNPtXcGBVZgs4x5iEAc6SOo4wo/krmnWtCl
Phb3reyT4AH1plRPHeXsOuOS1pPYAlBC2gCPnTkFPg49JC3XOGtW6YcdzTAe17v4WPO49UR20I+5
P4b/cuEDcxlwsM+n/sNle7Z9t5Cc71VwoUZNgIdXszi/AxCcNuYoFYHz2eYs370HG6PBuXdpnYeP
znGYjI0p2u7rG2J4Lw92reEtKkyh/ppWw+YU4ODNhA6usH4tlhM0qrqqQL+1dmA1oOFDLvpA0Ttr
tk8GYYIPdp+X3xa8tL2rm3WXxPtkAaObqLxC2AcI0OVLaVUmv8LMZCFhseGr3CGgssGzn44qIuhx
uFnUTWnBI4JBbmUJnyGWxi63d7gmqDVA3VVmvU75+U4TWN15/avLuqosCYLyWrKVnKVAZ1SZKBGj
XF0Mlwg3n80Csh9ARVnuFbBSZp7nTL7+kTybbe4vffOyj67Bogq5KotGMRsjvlHRKLhuWMo21Pff
NwbrPuu9FsJnXwtintEgmaskCXRABF5UdQHOJMtyGTTwG/Z9EZM8YQVXjlmZZDAz3+y7GoHNwgzz
qYZWMYPxpkgqgYla8Ir8dZyd0i+RguqC5Jc+SPTq0JbG91DSBX40G1Ixphn+xH9hGJVI/63QrGpq
I85LG+ZgQkU4gBQLQjFA8lhnk18A75hStffRdkfuiVILfBO9SmJinBtv5QvEIdtFf8KdZO3hacXT
xAvNbwKXsP4mXim2u5CY5rxswuD+qOH7jWySklqKDzVL9Nqqu9a8pTvxGWOf9b3MeNnheH5ftdDV
pXDD65dr/UBj8OeUodUroBDgWW47jKk2azLozbwOLMWJVq83WgpF4c/sQg/Fviqfq3fIqdNw+Dr7
uMCQJS2iGYskXiPgJE6pxiGUx5KKFiQfpvw2BFPq4f9CX+Xuv3kMBaRyuNQ83fESZkvXQ1lct0Jx
ArXj9NE3r/9FpDXhh1K2WplyhZm4+n6FAaCzM5kZN+ogtV2fon0Tpb6/uR80/uhMnNpRk7ugO6EH
uwRcmra+ipMtlLnqEHWMfqcrKk3+3zr8HRw4LvU6Un8ABAPeoo+CQJkGaDutwmV8e4qYeYQHoxZp
VIO9Krde5dYTDVCryo7kcXPe4F9xz0meUGKXS11TtAa9FAXuEPPdLBSByyUbjgeEzWkt9wi5aGpy
AEFCOo1vB+HDEShXalOieIVNC24ZMpzklNpUA4KkWzV/YioiqirskPdB+MEeWSY3Ds+qDlqnz/k+
QKYYOTvUiRw+lSKllGLrhs2fTl1+jTMGc0Ltj9dT5iEl7Alt4TRUx9BQyiUorjupEurOK0YgQ/tZ
WAyTKYydcW/HPmsyhULfj4dlShHKwZ0VAZnQVvZbxvcoscURE2Bpb5ECBIAVZ77H3Sb0uQBbXwZH
Vn1uhwPgINrn+15Ig7bOSIpWWRWU8NpDoUqyhUQcAE02Bc4dST7CN49vl/oDCD7JxFbNgrsE07pW
HggHlFu/dXfeHeEfKIHIjwjwipYV9wckOsRAQPjN9UyvhqVHyW9nAp2sDyrW3ggKANe+uWBkO9rZ
gt+NnYQGO90lZ8TiWybYBuDp7GF5q1t3v7eW74b3ilOlcYXeoX9kbmjdvcB8v4NYHyUP3kMxJVkO
WJIZYJu9tVbyZV0wG1aMT5CwDmPx+xthhsE82TdEQ3GezPGZrZCnNSd4gGyGVBgHUYd9d0E2s7bE
Ds4Ul6zTrA5uzM4MReguOBKapVyaEuFU39Mwhe7kN2kQvjU7X2eAezx4B6YSwSWtH6zEuIBQrpGb
FgwRohTuxKlFtoivW1BQ8PpZP0JzVsMk54mFiMOjeAc2J3R7Pc1h9C7I/ehkMAyyi9MEcyxrjJoB
IBUoDv3nqNxuhh9YyjYoHOPqaLpTDuCX8YTwKuiAbPHofBMmMQmbA4/5ZX4BXUAdOfKYp/YjqLmC
WsRWATh1q+xd/9ItlSPnv+Tn9XObFXsQmfPqqkfxoA2Qtl2P7isESwpR3F9SzlFo7TZVMtRvIifo
0CHDMPerK3KnM0qqm1Hl6V3wGLfmB/Ag0Ciz0V66d5JKDchicRrDs1+zE5eMpnUnuxkHoLPan8F+
3Wjvp9dw6SYwCaLJhmrAOyxBH/iGUpcdIYRf57hD1iEouh+0SqjsHaUkNkjRBfUoCR5tw6O6nr8Z
LTg9uFUvf+/t3G2n4BtBMirBn7tD68+BzvyBnk3DKpHipkb5ZO9K0I1bZ3L2AENWlZ8Y/E0Z/SqK
LK17w3oT8MFR83Reb9O6gYCZU64Ym1l7C2MGniBV94QfWNzYOVIxz3sgXYDDh7vIPjJli3N+OiTo
ZZgGzM8QaXq1zQ2JBORnYSlCZwI+ZeT4CEzWb0RYH9YTID5YuDpcx42dl8Gxzi7e9MSkhtPQmmYu
RXGdtByUw0P4IjcH6Um31jOiEk4NdRZTOtaL+4Wo7OHlHdcZfLYk8dJWvWlfE+4hn2A4z6KZXp0y
csKsqVApVOwEVZK9fadUaU/9ilNMsJUWnO78cr8Dr96nUKa+tGLwac9eLfWuvBFKKi8hZ0dJydV5
VuC7Man/fe5cmCHuePPYkZd9gTChxEwu3DwEL6sXe8cqwnMVuEGMeBIsAi+UN7z3FblD71NFCwSh
HQpcJcP0qFkpFUG9LSUioEIutM68/HKe8w3qbZs/nwH0ATjfI1NovaRcZxYYv6T9+KL0EslUsrKC
1xJrUfPHpISwAX0OuMxIIvpVVMh86ARPhGoN4thgF8E/BZC99VlD0cV/aLT2w6QUXusopITNY5TW
Og9ykafoVe3GZBKr3UIlSOutfR2hz+rbfcE8C7q2Ol2+ep9ap37xs5Kbvl3anKGVgz1nv43bQFUH
EcLV/mgsBFeUeXbPxbYaZFCwJkF66pSqUyg1EiiyEmcEKX6VhZZN3tg60hfs9baqEDWQegb5t3dr
DYkbo7ZD73zWkIFB51XiovZu8rIheuY3/K80HD6X8xUM9JwkIngu6PfkbPmmCK8HvwFTCOM3OAAK
59gHWdo0EsZ+SMegb4S2DqL+so9YPGeqi2rXqyQVKrGoRfZ2MJfGQbFqZ78Htt2PDpyDlwVckOCR
eC+S5Egfoa6MNG9iGusXURc8W9StgWvHIuenOYPHwHQg3/ppP2LrAX3pwclSqwa/wW+RryidE2Ab
TDrzzPbC0/rcPUjjOEEB3xQRKUlslaj2OlhGNfiQI8s57vk73X6oQ1hGKViN2LpoI/qMDPSzoP/k
lfmRNqBSxLsvW2QinU/NOxF1AkR6UQRKasnjBDCi2VRPse7e3POTIjBkwCAhtOI6PFjuFh1CaHBQ
QnhadeTDSDC87ZitgVyuucFueRUCF1Fk3CjBgbUWrpBG68KpmLuJe2n0S4h9X4MqNzX175BpIK1y
DJ9LN8ubVMS3Sn1O3gRWSf0CjVy6FfJ8IHMIvO7zB9imsrs9uNnJ/+zsGwTdMCWeXLr6eYbfypaS
TVUeJ2s1WYYChW0Od+XM9nkpMAaU5UGhe1F9G+aiTKEWCzLAKg9J9PZ1mHTgI2TGUaeGHYGQ71Ix
GUIXVhU0ymIY3KCTfoO57ZXFzPmIuFXc4gvMui8VnZFmVw+DXYWAr+kQAtKwZFHDpQbnerQaoBBB
ys3eSKnD7kFZFviBsgQs3psnQlA/jV86EVnVAtfzoJhQXG0I6fCaK5IbbKjU7DqUau4SPuy7WIQb
v1RzwFGHbUbz8ZfPuL+wDnERzQmzXmzvEyrhLux71c0aeDkSDxhT+AloVTJAraJ73JvGqLF6LWKY
ZstODCTyd/tzqlt8IIrcPCcLLkjM8gRAbLax45lZvJjGVahnakK9TIyVbpBQPpwkqswfeBcXoSYz
WgjMeT+j+ecI0zhQ8x9aidL3ve5xmaiM0aQr/Uh/AtEZXGp2k2pOYE6DdNMMifq8ZGA87DP1clY6
QhVxV4cTVd1SJdpOTWjf4VVhNDRxBzbvjYHIYalLQ5hEkOiVHzZvQBPx+0kP4jOyEqslnD8vGLog
WFG/8nEfM1s0VpwTipYqBHbk/84V88MoVhXGK6pU0P5tN+KeQbficVycJbBMtrtJyZyHddSvTn2o
XcqHwbMWNAvjEvU+jXB/Gp9JwsejZzxp3Nq1HW4bd3277ZYJx58T9O1Kpc6yMtrFvWWha8T9PZFU
1YorYVmqXFHpNAWZ/r7Nk2x8Lg4b22j36DefUSMDDXNY1R6T0mVoHMfIf7y2UXk/2BanL6N3fAXN
T3i7d+NXBu1C/2p0j+yv1AcJ3bKj9jfuFnBw3q1SoXu493f89hX3jo1B+TUzqpNLdXR+z56k7E/t
atw93f6WXD4q0IVxtfHzurB8d8/UTLUI4V5kc3crGLdrRf90EyM4W+jFyf0ZvE6tUhxtuVBy2ahl
UTC4az2v/oteIDHbCMvvVn3pHfYdmnN+Rp1CbXNCxhIDAHfBLXwY/r7pI/W8/IOKDEXX7OLEV6+Z
hTfDXxZ7B3JelXbpIKFtavnZgEJUCBW8aoNKRh9RNRp1eLopNCJP6aOkRwXeRz9h0kyx+NCwA/UD
dgkzNblpSHRwQdBZfDqQAt77R3YDoLchT/hEyos2rjWNRPPhGUQwxzbkN5AZ0pbtu3V/2Oi9fiA8
+biQPpE54lOXXoP0GI7XhIJxswLdABxQGJhH91CJ+MgXkoVvqTSROeQqXwOoQeC222+atcGHVrxF
qUUASH6dCFG18D8v8tutCgi3ZfRa7aIMoiw0R0idfzaJsui1P7CD72H6swWRHrDy48kMToQ7DPg5
SQTK2srImEafdnX92blVCNi611Hpl0USYU8W3S1LCvbPzDZyAGmr3Yjt+91tsg28N293C3qqOzsg
h1713S00oyOq5EmfVTTDTMYUJ84vUEJt38NykXRcekG6ujE5fVZPHKczKfy50RgU7/0H6CYfdmh6
5/BZ7ZIBuZBN0t3du++KaOm5CbCR3GeQRbWXHRK+Q7A/UTWAwiqq9tPeo3tfn4f7dr0NLh8CQlSH
AjZrf8HvUDhI7lzHGv9nh5mtoyG47N1GmX39g2xmORLxafvRY+SMcBorkDm/nRv7lp1l7+MUBnFU
h4EWgcooWVSncVhtV73EfrR3pAnJYFI6EsL81L+M3gO4Hdxdm2GPs3/lVQkSK6NtrZehmOUWICfH
20gtBIgRa3xTEB08h4cQy31sIoWHVeiz+Xrd7M8WO3O7IhCAbvZuY7EyEjZAdrExxftvgTLE+Nza
P0fpfW/x3eMWPtETTDyk/R5ssKOh0c7eDKQU8vIaq+gdlhjDOjw2V8qUdvhDS+/MwIuxMkvK0Mm5
5cX7IcO2QY8YhbFR+0Mvttlcxw1CsGRQYBzWfxmZ1apzOPnvj2Eebn+vQvcGE1ERalYK8V32yKAC
3R8Gj26WQhHzGJWbwQXpkcvwnSZmLVddx7qeNwb3B/Ylpsy7Onk+0aMLYBo/M7NQqC512Gtk+6i5
X2Fk+IxkG9HiOMMRhp2wu4Odinm5k+Abw/v0sVBPr2VijzJGTMoPhZdEuU2L7A2fSdqCbGPpd7fA
YP58oouFgPgYn5PBSLnb4j4/RTR8cYHUCtk6p1h0KRNrJ+3n4DRySgH0R128hMN1fK14hX2n9ooO
aetVd6rvyXL3YxhoOZEFqfYuL/taCYzs53ZaJzeKU9NR/e0+2dEth6VSWC6a+OW4IJDcgXcIcekP
rQMjqpZ5L0bb+Doshy/wtrgX5KFPjC49tI8v4ZVv+Rn76OGj8+icezyju8G3yfiygISMLPG0Pr0t
svF9+OzhJ+Lh3Xv1EHE+Cj97h+jO+tp7cJ6HV1+TMAD0V4URlhHcwtdLOtce3su1hzPLpxd/S7/6
C2OTL9G9B8d2dB+eWjX2xVrNNWTki9eiMAVm0ykCHih2vjCaXp2ZRqLyOGeTlmz2hU/hc8IELt5X
B6kMCNCg1dXHl/lw/REn8tZCZJq2CohQ7ADD6enAaUEDD/+CiPOAAJBVGS93LXhtH5Db4vyd8SB+
cBP4f59/ntx8ntLhKzJGryhFeHo5wRdASmJv7vYt5mkySAYfishHT0i/MzvmFl9NJhtYhM8IB+CN
w/DkyMj/wFhdRrO7jxtzfTHkTVwaCvxV40/pMKk9JOzOc+EQyKino8udHfn75roprfQANAPt6SfE
rpXYKGOoXiBsFIVbKYVYQeoZzxGb3RBsDYRFFC74+gBA8GmXHxHziHHLf9LspN1apAxjn9whW+ba
UMb1CoTyTWEUEg5XyGaVVVBdLTTs0fqLwo0QOMK7PrB/+j5ll6jUUoGdkL5CUCv5z5KdQ5GEBL26
66y7Nsy19gFVqQwSiEpjIEfg4yAVEOatA+xIGROCTcpz2eUCbQPC+W3186IqYmOyQCptgjeP5531
hq2B51bdWsIsTWFbCtfTEfkKVKkRXXawx3zDwgTb4PESQMXI7CCQ5jkw1icKqalVpySM+fA/ns6s
O1W1W8K/yDFUUOSWXuw1NvHGEbOM2CNgg7/+PKX7O5voyk6MDbzNnDWramLsvXytV7z8mseTHtqX
iHsluSygPAmaGMRudEo44KUcpJRgcG9HhwUtklySCZbxozMYRWBDwD2E1MKuVBohyMOyBGXAUnpj
rC8EkWqe0388/Mfm8/LFO3mryqaC8dKjeQZferYEeMX/PObE9LiMWFHKKWGiPaeHTRrZa1WRymlB
dQkkA803D86nLD359DQitWZSNDoWvtFwTN71JHlLltMj5WTN7bxndNQKLvnFXpAZSE6YDTS/P9Px
wTJWb7qPqbW+Lg3IU0vm/0b39lxzSbNJhDjELUAQIxTF7xtxMok9LKCYmW5AwOJtubfpgUIW3Dqu
OhVuoPKlNMvmcoaUEnzO+xDgGAkA7OKZ6dgMfy2uNZHxqD4p0YkRHzsJTj9e6qf+jYU09c3J1SsH
V+9KIysjvFGafLrdZyw515NmJuX7uPuVUTV4eNJUPv3SEz0TrnNBUX0sCb0/BtyE6AYlE+KbZIwi
MmKJjdgGIuTgazweS848NMKrBzh06Fo9WnY8XRx04GfTPBTF8C+GJEHmNyf72WOR/NR/9z/VxfGn
+ZvN0p/Vb/ZT/Nx/XrMkurX3UZK5j3bSwSE9akW4pW+a0ZnEapQPTkj0kEfyXh/dElwNhZr+R4o3
chup3lCvAXa8VWxweHXARJdy7hxi9/D+gbiDIveyXTF6kYS47MRF74kPxqBVddKncydq5AtyOak6
WfbTbWGLEVcR59XX+3gfN25HwK5k10nPze7qHiQWzZksNCAVZsKTxoxRQVWJ75lFGANT9Ux0/9xw
9zd6E3XFptUh5q0Ig2Lri2Ksaw0xlK9/GIU8nD/+Kx1kxBSq47gfd/vfEjKiPgNVdcT77IZDEUKx
zeRr+N2PL5Oc2fj+yhg+oBvz1jyfvKav6dEHMOnlg4nLijXaeZX2FsVa//v76Mzhz2MdNX31zJaT
D+oJpluOvTHp5LcN/h5Op6T4AuESHqT+1XsWPfJt3iG+tLRmPOy/94pkDo2khJS3NrwSWPgt53s+
52V+h4LwYdRvEu8tyAr97/7t1M0Iyd9f9bu74iGwTAHF7cikEwOoYuYeubgE4oZXa+nrACGA7IA2
R7ZrntyfE5pP232xLLe8ouWdsx0gagmNrO61iNzBX434xN/DRSIRwJORqaa2WT3CrBXuF2jvQNBx
Mqd7IuaFmXemuvr+5k4kg6PpzS3e39RW+JkA0lp08bm5z78XZmalc0MkjiJZElMWWe7tsBKe/lXC
l18PqgH4nH9BFm8hi7fCfT/pX7s6+DP94NK+da9tK7bi1cJggOOnhRJyH+kkTuly5TGOZyhiNCZG
EdeOkdDv9rvdeeF0hweXs+p8xyRD/mNyD6WYPQTN+SlIXYS8EQ4yewd6zg0XFhBZVLT/Vnjj7N1r
x/KKBt8Qu0PWof7QAUnmNXWg+EApicpxro8E8BL8Sk8NMg/xPaFD1tZPgvtaHgFUzcaJx9fWCcdD
v99H5IwitYyykBHPXLoCx3SYWfVOsSk2zIY9zQMcc36ZHDz0qW4aSzJaOlGESYk5FoPfQqTo/PFR
J/35MByHY+mexhV3+DM9vx9tRg+Eqv99QMpqvGUCa04bmIaTM+rsWGOvEtea3P3sI2NG+9YgHdf8
2oyh4aX9nFOu096I8eTuU24AXlnQYuPSbsTpz6X9+jt8VUaHrypUJtaabeKfE5YHONteBeXYc5L9
3XKfisSJMJYer7Fpjp8nOlY5OypLW6yu+JmKIPz+TFg+Os4SuFAj2gJbOFx5d/qFtCup+r6vbhRr
ADl+KUH8Vn+Tn8qSB9ip25ocZ/vZ6ebuZ8dZY9QcNEbWaG+eOgeMqpCDUG5Kvralj90WnVouf4+V
35g8j+796HJv8fHK4env/nt4ePffFnZGrWW2aC5X0y2ORBcsYicGfj1YZTuPGPol/ZXwuIUh2c0O
NR9/pxdJdmiNeAOVapzMrDK6CwwnnAEN44FZUIlkAGNbsotlD72GdgPDrR0bThmQIVCLATnfr2lA
AVyeDqkDkx2bslRkjtYzp57IaoBwBHO7VrjC/aJjtEsaJbnmaDXCy7z/ojngbpR4tRRQmU5l+5l4
YFCi/CezhfELa/YMy2OeTJvj+phA899r8hp4xmSLG86qt6Vr9uGngaMhZo3/0q/ii95lQyi3IxXq
CIn9AXwQ3K5LeG/0vB1/PlQ9xi9hkUHHhLIZwEJR2EyHtg7MQnyxcYuoxr3m6Aj7LY8vHYBFFxvv
zqpfGaa9rLdb2BihEc1dMQv4rma0DCsT7/VnM7OJx6r9Mz7d93D7/YLtlrF/FfQ0IXUIz/GLDMmp
TWazi28Mmr19txxlR/cE8rb1Uq5edR8niBB4InQbi/sCX6piQX80C7k4IS+OBjCVqCyVDl6lx1vY
yoKCBY7HUz19W9s92Xp4DCaEX9uxbpi+zyhesrSLJvqRqlVhD1UIOSmLQOSGBxTmHqYNDqy2AAMq
VO8/wNtYfpSeHX7j0o0Ui/zN2w5tRAFsEuGeitf+Z/9TLo4zzYlZubhknv4vI0aID91DV/4gdJ6l
BDzcSJQhqNFAbQre7FMmgSSPsQ+lxixaRfd4173Hyd8qeoXbdnPSnGh6rCZaTikQXrvn2Zlpoh82
0Sd1T907c7H9jF/sjSR39HxihL91qLJMuYXiOYugSTwuBsYFGOf8hfiPyTTWJab1FVa6NFeaSSa3
SIYPGKFgQZw9lomfR8u9oBbU2VqFd9xQBWzpXl0A9aTZ1+2HpngkyGqOOzyMDTi7kgqKKyF8HGXV
4Gujc6AzgGYDxxV4eIewiDYh/hdStnFmmSWsbaRlnGEWn17uFX7u5SxEdz8ZS6Sv/7Oodir+/+QA
r/B3/gho4xdWA5sy3meLoa5oYsfZBaRzv7HgO/bPfaqW537pvQj/ahgVMBw7uOO/DzayXmVUzJoL
FWSppxqEWgT1USsoeFef99Qk1NOhj0F9Xx+le3TYBrUVloHe5DzcIHcbocaBRoCoTUWz9c5ZUooJ
nwFUANxWiIJ4xr6sWLJuCupEQ10IFWqxy9lu/u3/7f+1/kAgjkORZUTRFnF7Fz36DZqGNrpAaMP8
fTsP99/0NIP6+/gpsXylXZrp2ovkXw5zWirhDJ1z2tVLQcRc7L+MRU4/sqJbxWXUbHGHG6eWi10d
t9TGYjvOZ5olmiP1P/SdYdqtxtVYKnyssCzaR25/KrhE/DwX2z5mWACpXWtyD+Qg1nJXvnbd27xB
qTW8RYjz23l0jRrI03TwIJigd0gGBW51+gPdaFWNzdl1fosqVORzWmJeOja2YrQBgK9axjTz7sJ2
xaxGhjWt8HN8Zq8kpOXsMqZd91f2JVrhXVQVWiBiEgKNagaXJeU3J35/HqZvev+Bgi+IBChbQqUQ
giJMNgj/rHdixW07QH05zHfR38QxFyn71JfElWUYgoK0nU+4H9I+kSyQ3zHXPhGDhpJSAcJpRq/G
8CdwV/B+oeROFHT+sd7BURUXh0poBk9cHWp+EjWDmo+fRbdBjF+4Zrdwy7bMGYy3rPMz6OgO5Upj
IlHTqn2BonDtodhggl9GByQ2u5HENeIw2aTz0nVLHa5cHF25CKhilYlPJMJdcwbOAkeGzmKBSHmf
Ipa0RNrzwDz8FYkkHckxIbG+jPaVRog6tO3I/MRg3aan4dv2Tm547AewJ/QTmnyEMnmjMMPjPjf9
/2paBFlw8fXbOkY6zfDYxiLyTEdHXVIonmHybyeX848IX3T3+5eI/vpOHBrJOvPRR470dMaY7EPf
d4SUKqN750u4vujM35D+maRkOQzs6ntF/Fwb831tCvjWzzd2IDMcSqAolSjPE+lJpa+bmDkHfyCo
ixocrNalFCYfIRF4AJ5TYW0uCdkTOrLkYwwGqLyAFuonK02Z9DqU9NsU9zCo6esFpI21Oiql0+AF
evhH0yJ6sCRa8nBGiLyYESIUwQxjhzUldXalGpxwaaIePerwsot6I2w5Wpsr+fQBWY3EsJTjAU6I
2hiPUgBKd7WHfEKFgr+VrEcRgLRXIL1cbWTeoQa0ABto1xhDyS1AQua7lzHYqXEU3SN7hNyQWm/N
Nnvsi6vW5NqBOgbYII2S7mcO0xbgP4tEq02dqy3/CqWjEMbhX6VQSbJQWa22fw3whmsGZnD/qYRK
AZ4/ZjDt7wnJdWB3IYxJzoGSp8pN8mPsoDxMb/Jj/rAf0lackU2/Qs6efq6lpcSlEDWr/kAjkbjC
qbWpeRLuyDBERx5BZv44iMhNBD8RnzBC9lh6etH7DmNpz5FuIr5tOJ2Z8j5oU6OOclZhXTJwUwjx
3tckBn057ctboflWdYugKA4pZNA2vXaQ4fxPPizES9eU0caha6SblG5U0ROG0HXUoDISVNYCZEpd
cbhi2UATPGey7yB2X1wWHVl1uJsNSab6FW/GYzhro+NASIsOg+5kjzcykw7KDaw4xu4HHjIiabTw
UH1DoxLLIUyMJPOqPunEJ3I0XTcZMKwlDDzRpRPo1KyE7PlH2I6HsSjkW96GFj4tfXVAOSkytR6K
z54D7z1AmD4HH3SgDytVOOIwcLKd3yhgjGg2IVWK5IioGQg1gF/B4Mcsws+nF9bQab6hqlYBywLQ
yloOf5dPH5AdsQICW6MdOx796uXCit7bT3ihyWXzmXfQUuCpKNACcJQ2V9P6I3f/QIjI43cAN89Y
y+qVmML0xKZSxPF0K7htNVlbkC+1JbnHWhJjswmp2uwfmMVHqgty7XRkIMPokBcNfXG4RYkzpbnB
21Cq9KokxWWg0GQ7vOF6Pd7301lKeLgipDMHVo+ql9WrKe9opO5t8Tlo5zqhyDV8jZ+jYyc7whyk
QjbAuPaKXwytiL8SGvS9xuWw+VXyqDsyZSqqe33V8a7au5gG7NdHjtVXY9wYb6eNcdHZ9Xa9dG3Q
khZRRKt9mGKfNZH08LV+ra+b2poWKqPD6Dw4caOdGwPpBISfSoU2FtPcOiCwL/v3YWsW5OPmzJzR
9Zuj+LrRPMyioZtY/1KuSbtG6wwO+sg6YrfTZPlNIcLzjsTa7iPH43pcepcpy9T7kEbzo0PU4vuZ
JNped6TFpN/cMCxAUHqhx22TeFDOX2Mtrh9XG4XQn4HGx1Fr7g3cI56QJp3vFVOL7pl5JvtAva3T
W+ygGfYRmjOlMETbueHc5Lo3nW6fDB9EYbr37z3QiWkcT2P/e2g6c3kxaHOXNZQWMAWLPJAhInOx
MxRG+3vrAWu90aJzKK8knmD6M/3+nstbiUQTOETx6tO/dSFEkZ3bce3WXeVRFR+wzu1rRSh88fR3
AO+lM6p4cga7RXJ9VcBkoc/4eM4iRMUOWBxSRSdpF6YNaxNjU/iC7LWu8yMUzQeSDp7EnfIxfjIG
9Z5ORyA2wm1In8MCejT5/TAHr1kNhN2IrXigx9loT97RyBwfCl/SXw2S/o6GDPG1e2jX4kZYi/HE
b9dCOI8hTdfEblnW+C6Fmlj/smAZbsmuOqsq7VpfodETqdGcVAe1sBbu2uc/c2AO7B75fu/Q3XXr
N2fXNSeVqRBfDf9jJ42GRt/oV4cYQzNlX0C7pCcuRIB+y8uiIQzkdK2pznjCL0AS823vVyaMuzZ9
hamlgssF9d8zhMzc05u94V/3CMiY3Lkx4u7phvf4Hs9De2n3dOi9UFrofTIWq5fMiDXmff+nhCvp
pFF+DqrtxujhdcEpFVVUWAG7161Xo/cQ3EV8qc8Rlc4Ulc4eC3efR/vm12NI356ip7Okc/McG6gJ
fUQlrED3d25zCx7vo+QdYkTWPnxpmAlb1BAT7nP6BjF8I2aXYFq4P7H784Pxlz6krAN107CqhLq0
eTuJTv+4Ufh1TsMq/m1Fv4b+i840vsG/pET+i0jv5tzDO+ZqtwmVSFayoDbNRrjSvW3PLvwZnQtA
VT8GYjAP/Cq3Jz5+Tx9z/UUxe/pVwL/SM4lk9QIG8WzDzeJa7zG4j7Bk03Nx27rG24RMfmOf+ZKC
ZmtphSrpPxy8eyNqTcK3OIfAcnRKeu8uuNmSU3GFCXOiseK/vmz7sjE+Zz/8xZ+AtDPWWWAHPKMM
/vT8cosTan7v1z2Y7z8ABVH+T9/XePf6FCVWi1m/4Mj6FSphdHVxL/+u//ZR3Xt86bMk0c9leBpm
fRDU/KvqVf6EW+pkfs7PFpGGmwHMC5rXxzaDF08uB0ddlgf3p/ahDYLWCBvhFVWi3S+DEylByeTT
1WLy5bw7Lh0zs08XSz5ZHbPUfLh1f7hSLDFKWmXwlzM7H2TEdAPmOQ1KHvAK3q6RiCV9YdB6tPwM
Y13eC+ZzGLy5+eASVOmwTHkhOPpbkEfYc9451k+xj3+/+bKNyxryv9U9VCbeP187z+Xnc+kk0mLG
rcSVmEtIjq5HqCj4N2FXJAB0Ox08pKcNd8pieY6nLIj89hPG4ZS96KkO0JOyRmYwEgHpwEH3UxtQ
a4GPay2slzD3n4vcJzTFpkfpYnOkKiPGGEBos39/dnt0BJwZaT8+OTN+A2RvO2slPkD3bDnaQGSR
9KXKouf9RcA4bM1VIbZ8VpUzSVJZNYn/4hOO5G+HK8H8OlTMtAb79v339AdXkCYgoxtym6A+Uqp7
9fkj14a2L791BZH3QBahpStDsc8bfruJfJ5spjCWzeAfNQ7u/x3Whzm5slueCBoqWEnWx0qdKxgc
7keJX0Z0XQsf2E7i7u43x61+C+vJPDqtlR1XvmQLrjT7yKPOImfD0oejOS3C98djwkL84ajgDd/s
29zb0OBXbEpbCPGXlLvUPQRygzyPNBawJ2RmNyMNX1llambotiL71Oz4zOw78xuQk4OC2qJcaJmq
/pawsxmBRqglkw6/hpvM0sw5lk6j1+htu7o1OaqG9xi2HotXv9o+R0WcbR06YcDge/9ftV28Ea/P
U+m+DtSZuo3RNRnf7X6llxTd1IIRNM8X1drfC4yFLnIVSI8BT9IUKfxAwsvazzmcyNMoUUjxHgEf
xwmqzDqW+PEre5cTuDT5imVRnxHlquJMEE10otj24/WAkJTviO4PvtGR+Yq8KGqEMwSSjDK0r4OE
qsaIXmuL2y97ztDqj8frLzxdACxR+Vry2yCeddZogvmHVg/cU2ykgpDlHexLbCAMAJUnrhEV/5fq
FIxJLR3enWW6CvSog1oN4H3e3feN+I68p63VRBdAJdCUzeRMr7szYCHf/dWADD8nvdZ/kP6wbxpj
KHnzdG7SwRqN4oYWk+vaOt/A8qbw/dg8SBFSkowLPIxsUAxy2qWrBKzqMU0L9U8daICUQb7EFnoT
MgLwBeXuQrWU3l99pMYxnWSSdiWiC6NfCeSUD3rg0f9Dvqn218fP/u1o/45XICgxXaohODQH/wIL
1UdAQ/EtbiQObWTC4jdpk2nG2W+l7tYGOoyBNTnNnovTzJ5UY6TFIzx54zPntY/2Bx1QKxSKAcYe
0qr0LZWHDIRasIaOUPIu4WkSzSovlh3Izpd+9dR7opPYjuSyjtKTyJP4WEfzAattt8HQg6C52cZw
w/ZbniNTD2UuCmiVw30O8jShFNwkBkPsRWO59K3okugMcQriPIj52F/gqAEcIBggDZTlva2tJ6Q+
pE9Sx8DSwQmaBJhH6BBuI1sCUStkO/fg5DWQ9ir0S7pmT/0fco57kIOzyer5jqq+vftJqCL8NP8f
N9MEeHEomRMSRF/Jd7qn+jcYCOOT4fqxkFKOK680G/BoQNY5tt1fpSK/xX8oF4EwAeCDbaxBlrhg
R1vwbShXXxqYuefIfiNWBn9ou/u5DTTxe3cwI5ZlmRW3GOsqJ959WrVRSMkZzDl6WyQtb9ueIta6
oKiwNroi8BvUB7fAWt4CgsTUv5IW6Xl1NSruZQT0d/qpxrSapJqQdrf9Vo9eFocxqim0E/Cue3Aj
TlE6fAZlk7bGtE7D4g5PCTpQeasZfZzRaSa+RbUTAhc2yFxRgDHWDyCBPxttE1Am2n/L2/Wxe0i/
6XP/nDfxbcWTzFoYi+QWH4cl0RyIysdA2qp52xd4BAM9WPXyP7lsCfs8dhuDY1ff25N9e7WkmkFT
DsBOmg3MTrPmqDIBeKXfAxhZiYU7DVcxV2b7E7AhzEINMMoQSMN9TQwnj6v957CFYOy7EhTw69p2
99JJejnqnWRzi3J9D3i371lt3Y49Ool/0x6DbWaL/kwbSfreSuTVq83jjFz84P3R1sudGtli51ee
9K7EgiCZmGh+j25C5w31pDZnD5p+XwcrOH7B0YyPxewCfwkm7K+JS9zTOe9iOAfZcVZD3Ehg4O++
G3HRCJ7ERDunuuBSNgffingKLHPZg6BNOdcAoq2nW927Dj+hmqwSKL1YtAi5fJFZE7UR+JHMTKba
V4kF3nm4NttLx+y3qPZqA1XNl9zcbXDGdMPOgE374TYmj7jVkzZef1FhwTpTi2ojZvsRaP45ZDqu
xlVDKiGURMxDREOpBhh6Piu6H1RYlpfNWI7kQjBVIFHt4wOyCklhzRzQbZmMuppEd+DQOeqQG7ya
Qib16eDWQ9rxQWvEpxHTDR65QOobZC0VAIy6k+/c0/g0PnCcv1KaZH1tBZTKAx2RS+nkuJHSuIMu
9cJ5pF0DHMbpADnBeXLF1hGyz5VjP9iOLj1I0oMXlkgYHcVsPPhQCDXccQ9fwIG9QIJKVkcLb845
cS7RY+bG1mjXrg4hPUoeNtp1rfAY1aYrt28GZZfy03czKPrXnHyFqhITvUTXHN16te6pFlUr/RYL
L14euDjCB+4h19pDbRcuU6ORFl0lMhR5Nt3A5jeGuPEe6CLeXHBax+eOgnkMlYNILwNELt+tYNQO
Jmmf/igQcHVIGJbXPzPk/xhWdAm5B7TG6xmTdEH3+EUlOnJrXmlFy1NUw/RXxU+mEMULY6KyDA1I
mKfNENBPxsAPt0NUqwz77+enP6Ua6CbEaIImP4k3qKKv+oTqIzLR1wpb/lFtpIVu9wlQqp3xyWKs
Q8XNPE66NNSpLks2PKMtC1VN0HcqP9VQpf2XR/8YUCRiUh5PHbNb/CKuiKrIujgpKXulDn1u9ttF
PayzNe4pzOr+6u9mV5+yI09P8x2yIcgtHDI4/0CrRL8DWaCPIk2WI6yrg2Nj7fzqvQb7sOi9Gkyr
CrUTKmxho/ltwqkS0wpu1eIGselGmU2ltoIY0BoVrN3yXNbBWyXTQnDyDkkVahJ+9h/RjZYzGENH
tLihsGP8uxAaVLiClcBK+s3pa4+cQ6TqbqVDC2hVfd7VA+TFBBXgF9SHaCVLsPw/Z/Lor4yo+MKb
uBBw1HkUbhaLN4zLI0V38nr18LTyswWgnH5+/bMn0N9x7zjNtMhWcfBQSUyXSUdC5XM3PvVZ4PZD
2ddecFlSYUkhg0rDMhrATQMaNuVa+VJosJ7oXrekBYyzbToGGvJ/7BOvC7U8eraZcUaR3R7s+tQ3
qEPf/lr0pFZf6ubIRj3h2hPqaH2LPjG0tKJ4/obXWyEeIyGTu0njRWjH++H7He15c2p3uhsfQBow
0sh479pfqL6ByO/rqoDzRbOa3ZoOQmWdc3i0w9VoX87ta9hC+Xn+V7/4j04TtGWxKtv8mYYpNB3K
5K4BDYQ3YrZPmIunvQbqusuwOn5VIsTWlwPW1EQxIF3d53WzokR7dc6b/ea6rvwzhg8z2AL3sITS
bAcH9+GFDmjF/BmneIJRi37G2d/+5dojgnmQmKefdbIO7aR72+VtQ/gzz8FlLUBlNEsmftgufcua
nslKndKo+TS99S6jBsBzCk0XAalXX9L4Es0MvbwbXoErz955bWoPurFCn4WK4j9zH9kTUsLt8ri2
AKd5TtiXtp/S9BAhddqpvAj293NSC7oRVOC/Wd720K2vejU0uUjg6IYN7XneyG5+ylvaxs1+iph8
+29v+onprzAgwwubYjLxSOreH50MaIZrySUmGqN+u0xR7tO2zXAlgGIXUx9uWPtj80/uDvIDg8DS
Vw19mY9l/YCpQVfVx1dblUkZd6RBZf6pOr2dzTpGB8po44JAxM8BBZjRF33dti5pUDZJBy8IrhQW
3l9WSstmnEHMDXowJF1IpGwUXhBwiRSkmUq/dZy/s38Mar6QpcAIhgRcxfDm8XPjUPV4FVZ+B2/o
Bbm5yUIgVXt12KIEWR82COkqNDcHEXZ+590PA5KuEjScxp0H7hSVDbIwHHr0r6Bba0xXlY0NbNd6
/0S/FWIr2zIdMowFq8/fQTMhKtlWcKOAiZ115vX2r4B9TsWXj9Uu/cBGrdMwqYJyCufcU30U1imk
k4XtOKLx1TvtJY2mDN2gEN3gnmWX2zWiexVHScswg4b3gAdsnm/K6S+fdas2P9RJsTF/EWgv1fcQ
y0y51evl2QBYuFduslm5WsDzKCfRQZCEQ0/Tr5LMW11oRCzahz8t3uca8k43Xej7J4Hrr9mTYxQt
ZOP/lbe005ErLns0NWpDAhfnmTcSmk4478JmvbvzF/gqJc1aqBrzr0lncu4sKhZXr9FDg8xtS9Lp
DGvha6Qlm0tx7qy6NPl7Xwih7fI2NMC7MfIhQNBNxaK06iEbJTYWIXmKN1FcS/CRTIOtEWLE08WF
oYk3BabZ+HI5QTFBNouQ2Lqy0qFePIkSnYut3Dr0oS0iMKl4myFhRNOZQ5UhlwXZAjhqBahxwycw
Yza6Hdztl7HyX6PH1TuAfDa7sAsrQHwgmYMnbaZAmfjJow7P9kTB0ns+/frwnoYZnpVHz6bsEzqr
wXGGpnw3hMxWzI4vtw5bBdFRx8DFaMlrXP49gepAq9HEhK0rjfxgDue/d1wLMQh9OKglYgMYBsRu
++/GCkKsk/o7ZOQ1i4Yt2JzhqbCDkz140ReWTnfklYOvUO6yhzaiDJMkjQ5p4ysDDzaFd57Z+Xi7
DfcUnldSxr+oUNP8kbrM68YueWwfMZhBgn9292QyfoPsijL9Hr018i0qec86DKSD5Zc0Uk4dmz70
9IE02pU96TdWjorroI8Tg5Wg18nkfuuX2xhK7hN8+xkeMSPxss7tu/mvWX846dr2bbjp0RMuHmOv
A7uoSvEHcXlyH/IAdJc0DYX0e6V2cp/Tj2zl1vd+o+af2U4uBw9R6r1z2rZb35yi8t7bX32aaJ7o
tjFBLV6/BFnuPqgK3CiQmzm/8A/8DtC1V2PS33vsP1sKdcnmabb5230BCR6QpkUD9AG8vtU2Jjvo
8GfEqI1GuHtE6TW8Vx1cLx+YLdYohd+oG7ec5BoXzd7dDvYD6oPGPah1ylbXrGN3acyv/GR+oTxa
B/A+dNhPUtw0qYnTDjyqdUaXQygS/hRtgF2DlnMaJQGlLRr4RfDzGb0vnDEh6D8Onunj7Qidkb+D
fo7eCTunK97qPC6xemUNOxQcPKD+n+nBPgQSapDNH2KTqimzqEWRljbg+Y/p3qjUi9LVbGf4NVi9
C6BsuO2SOW8xFaqw3q0eLvrflIV7gCC9cuoxgywmJV0QEsq3d+w68vkDzUD4rLivDjjMaUtpGJxm
ecS3BHb9qLl/SCiNWvt+/GPAmYzvFR5JZz3xaZPnDypkFTy7lIb/lyj7B0zFZEPaGB9oRWX5uKl9
vUkl70T6/jYu/TjqysZU5s8HZprXbGN/QA3uHrXa906C84awMapxlG21toDMh5RgWW3G1yTeLXPE
ab3r5ljHX2Z4DRlw14tbm29Hun7RpVdk4Wteu0Q5bGKsdIf7CW+aM5jBEsL/gGaqvep1iuDXdGpU
jQdo9ClMNtguHo+oWg/WCe5fVRwMgiutvlisRreUHNvAJUytAsXVxNqPDRcfEVYYogoWkcI/tQXB
l4unW/hSkAG+sA4ShTw2jAEmhovMH8EUqRtll9ugyXgiDZrwcltWuRK+RVzC2cEB2H6B5lE05cOw
iLYwC9YaSpbFw9KA+rW1Pi1J9lRFz9HcU2W5IGf0jZZzLZ3DjDaC+JoqUYMW/neetQYWtajzoMDI
BiAGQ7VD57JEP8YWT4/XzW0qW9w1yhPeyo0nZAbS5wcOjixswScP8RrZSJXlCmCHxZyt9OahSmnx
rraxvWZscQl45/lUunyMD7BX6qwvqNOOXLdUkhaT3Io35ZA7Yj/SAf/oIQCxGQQxpJIWFnb5FNc1
5PhEQk8YzhUPM4YLA4bM9N2sHgcoaJ/j4/BB9RwTM2mK5EmIH3Mb0Uv33K9DfoK13LVhJZ/7VgwD
mZLRrVsGyXg3PAzN4Nw/DPN2q9457BjJK6cAm/k6RbfKBFsltRWElA4AxtukRuHhLTDhvDb4gEht
m72U+YLGZIMP23OtblKrLzBQOrBVqVJiN5nGW5zZhnXgk9TB6qP673czpCtbdOw8hkfMVSyfG7Qg
1oATrjJwLmiS28L5AhONgpVm/UiivN6hweGly/CzV+4BLYSJYbAR5Ul0GH2xuKzT0ygd5E+yXRyU
OtkgoWyIiTDeCRheOfa6PeJR6HmWxHAWdHQGedngohyxOdSZr3UMKpln7A2WDCzpotDLckHCtUHc
TILduz57e14SfkUjQm/EmD07d66hb8zTYGzV8Tfk8TgdYekv8gXtB3haKi82FoOmj0Tx6WQVpi5X
G4edG+jBCQ9Hkxi4ilWQ/sroIKKtgo3zp0ssItjg+ftah5cpCKg6z0kd+QP5XOM7I99dP/z1KrbZ
qI6N9mFzq0QF9DbC8HkerveeuXlMV8zhkGA1RwLuNqoOQiQ+E4AJZpDBcsuETie8ApwUxEisxwSw
cS04ySh4ziIIio/XjxHdJ+cBthcGAxPDCJwqM5YPKB8n8BZsmDzIbfivcQFGxDe0mqyz7MBVYTZe
YzZSzILXfIrhIbbx8TiAqCbBmqe4DzdN0+F1ErdFgI3dhm8+3QGQTYjBHq4LXLn5lfcFK73NueN1
C1blfIlvJZ+HB9C6+klECWuFdY5yV2jPTRh6pl8jnRrxcXKIPayaIJavNjZTd5ZQ4FaalaDPxAWA
6oPp29SYcFSQTXNljpgr5Oemn01w4EB2CbNigF/GSSYdWoig3PD7jO0oTmuUFxoBxiAMEbYpPGkw
QE75ALz88uixkczPEyYu7xQuWCgMkyBvcnGXxhXO0gtzNPhvj77OMeeaPILczOfa0aaAlA3zEMxM
UYQdOuXUptauNWCx5zyc83B5npxZiRh/FXfDxOG7Kgr+Jb8MMIc6wIgyIp1e9mvOB6JTVGWsULeQ
s9qBAEV7hKiG84csP/r732SB5wSCiSV7eVzhelkMLNPfxfiWoOq8jBiNqGC5JhYvtWcFs5klrL38
pP7kW1wJ8aJk9+IKxMjxGs0Qc8IsPkQMZQY/Kl82FNOPXmo5g44TWOr3PjQwANEVg6XNG0I9F4xR
sFqBufk8nM9cNqHrM7XaiYc5NoK465bht/NRbLMeYyWNnRsLKBcNcblXffaKiSD/BmMcakyObyzM
fkgx2DlAxoNSCJPv8QoPtMtjiB9ihNywOLCc166DUJoPzqMY9oMdBRgL/HcJbzzE3iGqY6nIHABF
wztAw0RD3GB+X5fNDayvzo5aR91t5z0GRJaHmGUALLKmo1kGv2DqYIkKH/FLEr5tw8HrA0j3ex+0
Njo31yVn3Lc6NdwrsJOB9RRgEE79rnfwzSnBE0aHMBGdNaRJ2vnQSj3gk5f9GxZheGelWPAyUpGi
fr/OzjuvlYVHLXpSEHHr00vZ0zuWORmy2/fZot7W0Xz4wjbj69ChLPGb/HIpmZxgTeJiI79G/sjs
0R+g4eUzMP+o7SDB5bmm9yGMtqBJO9Erppj6/JqIIP4QABHkMPQOhNlYl1PMWzNvZJ0Jy8rnpG65
MM8JH5ztjgvBJsqcu42PvMMG8B8cKyaEXvAzfe3g3MTsmtX5lw0WEzE6kCxYvW6Y+m64Mvd/VAif
kzN99dT3JPvmBBZM1NStVb28yk57A+zmmsNgHEIq6fFq5OzoofFGzZC7eMxofPQs94IVgzxMeIKS
WjcX8NWhiYARZt9FQWQeISB+vz2ospQQCDVAB1ila4waOkXYlHcIGgvcLqIazSOYHy8YOVu0ZMM9
CFgxbc0urxGmQax7TMrwPuQKVjycR97/NmcGDBVIALB8vSreUzANuiAcgAetGvyz1vhB04av4p5h
UrQNDkevYf2rmixn9cHqMmm1rL55gp/K70urGVpkImaz9X2/EzqfeU2Uy7tR5Za3q7a7jUAlkGMT
vZ2T/qPx9boC4j/g5AFeQPF8rgaHFvKHff0wMmk7UWfos3FckVlnwco8eY1jEtaM+Fnwyx3Ulhec
t3sMTaPxUwVJBQ1t+tftNKUQfkFY4yN8PBGZz2dgrkc4jS/cVa9yfLE6crbpWHfWeLnP9FCAw+rX
KGAMImTeavq/sMDgWjOQTLzATn5msFo+cge8G3PxARBhYbgsg9ALo0qnyWgzaSKQTbeQiLF/WfXz
ajeT1JwksJvho3H6beDM0G7Asq08vezlJ3CI2CYNvAbqwE9+BbHfnYtBW0ecCTvKS+hnWQkbP8cQ
rI9Puk2wfWyvToGxo7iWsdsW7LqIVgyspq7XaFX+23NSC1ycD1lYz+LM7jxr48uFuJr+b6XTMqd2
krPOulWrXbHcff+UjXYwjSpPmUg+XQPA145ayAnR3Gx9KIx279rG1u70TU9Bckv37Lfm9cisAQxW
O/YwiWvgFh2MI5qQkYP9cju4UZZjmcS5LEBOyrdNMtq8Y+E2hZ2Oi5W/oGbwAbyVBjcsR+Ni/YyK
tU3Xg+/Hflis7+tiTThn4RG0qbAqkZPiY0vDG3Atf/W9KgCr6kNAAhfJmlE6xt+j8MEJqnVvV0Q4
uZlcAcyKqAiCEt69k+HvDLLc8GV07q+48uiZW6BP5/6k1cI/88mLbJ0m2Wnas6hw4KIIg4ANxxb4
9380ndlyo1gWRb+ICBDzK7Pm0bLlF0KSbQYBQiDGr+9FdndEVUZWZtlGcLn3nH32IH+Jf9pzCaGa
NUhA3gzn0oq8utkCEwklWoMLX4v507Cz1WxffnX78KqfpJ/+In4rCL6/aojaC/c15wIo61Xr7deh
9RS8MXQvDbX71LXa4XbTJaAtW5PIWflUjXY28/uz+TdekVjZaKu6xMWsL8YFwJF6u8zc8Nb/dgKs
NEdJvPynOrwo4DW7nXk5VlVvK9wo6jZdzl5fw4/SOFMz09PaJO6s2dKTPb75zxqjrqPM3HjyY8HR
mDLkU4dQ94GFGn/9+GZ03e9r24AjElSwUPDpfi/ExvLBWgzcmcr9k4VSrgdPGAINIjbmZuDguqPe
ablT8/pqrmSSDGDZ1nvGeDEK8PKgfptcVYhIMVyFujC1VTcG8WbOwXSyYzTFe6YT10k+Mzo7k/qS
BaV5hRQ8GS0GrW+woz7Oo7Zs1N982D+TBZ5iHQ0wgGtIO6C5Gnv9aFcr5DDM1Ca/VOIAJ63EpJl4
HghFw/tzCiIAJp1+QxmE+6mfMLQncYUmEJdNTKX5dzIWnZiuNWRTfDpdBnIYmUM6PVIc/jchHY9r
WpZ5fJdjC3vic/nDrg0AwNZwXxfzGov1eUsLbK6+MRzF08b5Z+nJYd1sOAtqBPg0XNxojcvADYCi
A8FcTMcW5Ztuo8PaBt/DTJHLgQMucs4lmV8ddQ7Sf35IpvfcY8b+LSN9wdUQWsJkc4xZL+5AKwxd
+1vFgMdFi/RCVMSIXFlMqpHwr0ACi7zrgXZgX4ib5/XBrWi4RAgnh1Cnhm4CefIaFdkDmJr+zKAL
kglwxl7Z+G38KvU4tUj7o4ibili6mgckRT6qR73LmcIfTLXMjURskT5jqk9VJZA+abcQUxW3Xp0n
/4p1gzOcAngyVeJUr/AAJwyasSMZO0bM1eYoIdEDAeR/sHFM7quPxYT5RJz8gktnS438ibeDgjUp
gSvLCj3YHCyLiaQIKrKfpTgorlnEfUorudRQcuyUzo4iG/LMOtueEl6PIJzn+7k64yRBF83YxqAK
QgWHf9Y082yZjgDa8dqyGICfOI2DHgDLAaXSl7No/orm/LZ8bOOjMdfdBrNtxCLo9/0He/mM+hSf
RY+7zfqQgxh9nk9pJsqUsFPpPNXBcJidxHS8qnK3HECSYke5FZ4VjaMCa/TSa6YKJD+kdyhOcEZZ
F3j+f9NqXvCG4tx6TRUq2v/dSJ8OtYdJBdFGc5Ym3sfG8sTqXeOI8VrzWfiY9ffLBzdUY08BvXt6
2DKmW5mbR3M87iXsmUSnle5U79QwNAFysW4NQt+ofUz84qemhDBSY0ch+tqzZ0zAGWYR9HBT7zS1
Dc0eJHLHK8VYcs9Jd+WMxV4leJZ8nmb/+mcAhxouxx2EepDD8UICyS4J8OISz0/T1s25IIMWYDiH
oRxDj2OP9iy1BxzrIpAdLz/Rj4ZrVjsf3ogs4W7y2ytP8LkEsjDq3dgdY4WJJqwq/KDh2ZRPC2Mv
POGGNeBmWXJkWwzzpnQRypAr+0DVLjAMy+O90ayQVplfRXTGdKxogrJdynAzsiW+dCHGd4/f8nFB
5CHcQpytsJ0/YpcTniqGKVM4UVH5GHx5r96OvuXny8qO/1btEjACjQMdIa5THX1Dh4/DPoMV+pFk
G2gqdbcVh1OrLh8CV4Rd3VS682o5HbdJdLQYb1FHAsWayPAUeTjm8N7jlNODYrmpMCEQoDTfYPf6
soKcU/PSNB8x10f4EIYnvEpInbCZ8ssXRolOHk9xSTSuXdAz/6+PIKJAIDh2GiZ8mT2dvdl64yd2
Jw+gqN56b9OGPrjpg2e+U/U1/ny5scR/pmGvwLlcpvlU3cZA0iIRfCHN+MPXhp1d/eLPC2UV5sf6
tQMDItNDKVwdDywoIY52TuFDMyU+0yCxr4B/ZS83VBwOoukNht5LXZbZM7TliW0SQMEes4vLhanj
0SYEDX76gLPakrWRnEqYi9JCx56kviFETz9xMKsQBw12hdU5zl7LhCUk/kFu17D6c7tmnmBUjVyY
W97ZBZalC7E4KBH8GHUXs87Jp2IEuQT9zIRlR3YBn7MDIH45AkQhbmeBqR/Dw3NG/ILpKCzOm8Qj
BppZJ+MqQ8lfb02QI2EZgzXjQbx8uorpCD8V1q0DYBiIWRk8vuqffNdRKf21Bgbs2AwUmzHDdHDz
3j9oMzgi3tmuedtCYtc/jCJyXI0p5VAlZgbj7U1BKtUq/MqiPVCy+F601JqZHZpreB8wM5C4CN9G
t8wei1Tyszc05NfrNOn9B1cBGqO0JIaFuJc0gN4ss4XlPuV4QyFHfPJSZmoBnUPcjT7Yqw2TOsvd
kbg2Sh5pcRfglg8YNgYPtt6SYUT+UT5OKshatOgu7DnPL/GiDpgf2sPbSWUcW4bye2SIUjPRKNn1
6PDg8VDOEEjyK0LtdCJaCwbWmdNDUWlc82FhRqx95btx+GjFLVTrCgshc/4e3ZC+o/UT8ZiKdlod
SmVR1DuBoUTjzCCPzHty5VWaCQxc2cQKIDJbE+Gyiy0+JMmxrHY6ZsixO1NdZlGzmaPPfGlNjdlz
JKw6fHE57NOtgoDpWBmfsYgBkZMkTj165nMpPrcKGkjTKlRW/yoMBkhlf5HqShVcHO2oTu5SzhOH
MxlvW0fZ6U+nwh64mCeSV8GHMvw3+AC8MvgxuN6081TbPQDSBVv9aMCSkZa+GWefNOPG/xUykESi
0EDoQrgf4JKo4lg0f9d+tcu/uYVUXPU3L/CzXPH6Kh0fZMle1KmbXLHyxqEKfKgc0C1Uv0CHZLnA
lrfJVVdDOCPhzg/DoEnnDA6rU/oFBEC8F27XqLc3khEUOWaMRSBD9bCbuLdEg02dOoZh4mPwnypT
pyAFzW4dgUtA1/H5Zpj0vDICx9CJt7rDzCfdK50lXng7maMwwpCW0Ydc4q23jiu/go+H46Jl+N0f
yVo/FCHKPoWfAJ1mtpGwbwHO9VLVzkvX1FcDI9G31YMmNJ7KJAAdmepki4gjrHFSDIInQ2iK3OPs
X7fyxHY4+cHrox0W7Uf68KPSIcR70L0XGlh4dreIscKXRiLv4EIo7P6wwAexpodnv691XkAL2/1X
tqiaRUsd1cnWOB41YZPLPqd5hcxa81pQjhb3bOeVQpZ8nSLENkw3P1CR1Xd1BpUpEA0/ZtXhe7R4
3nHjMHtXnk4CS4Wj5Y/wmL9KJoWqLdP+dnYKDoxgtAPlIAlKODKBuPAZNejhnLCJV+MGgg1a7xXF
VkKPIrFi7Wfoiuk6B3jCPwPNBiUtJyBDDc2eQW8fAgnOgSxZAz7dT8WXIzxYa4pi/E8fb7v7fEvL
RllzspIZxia0KCBQybaTYg5Q2l1pmycRkP1T22SUf58y+o2gmZlB1RCwNJs8CB4czG0GqKpgeDaZ
uP4YxtRueUmO4VjE2/v6LKvSf7K/R3HrUp4G3MQnHuJvEd2puKle2zapnS4L2gesBqoCEShJCRiG
dIbbYoNhepyCmIK1GDIbXo22rNlI2ToBg3u4poHhrzdrwYF9CV+ZG4bjDGZb7HzrbVovGc+WN3Ld
fQEtMRMOTpvZe3AFuKqzz5YqOm+2kr7X3tN0eaihRQJWobTq4chSFj6dzDcDVVyqxUeOvJSfIC5H
gX3x0Gn7st1XZHkBMKCjMrxCx6UT8VFQtIEmB5Fkv9jwEm8GpPheZuUqaTdVt9ba3RjNQ3TUYEyd
N4OLFYK8cAFuBIbiS9gh90H3WhTEu8RYZrtp72I+JTwcA7Y5RZThKO+gpthGE2SPjGcQ+sx8M3eM
mELVoVtWmBtkfErqd8xTXa1eqoysZlcxhXNjqT8KCM5BvcBGrQlNZq7O/rws7tFWPbXTVr3ut28V
9urz9vYEecpm+MweHtJ/nJhiq0LO9nLoqwcbolcVuTPx8vqT2bIWcHufFoy/Gi5dFl9b9MMMpRIb
/74XRFNwgIzcRnXV3yZ/VXghBgbY3ohO/rkshMWbnlTyDdVrsGnOudlU/Dz+uZkGSbgOu2XXL1Xa
diMQco4MFuxcL7Fy8zjA/K82Xc3GefZaF5DBDfuNsAt53/uQCLuiCqpu+SyWbQXG7SVp8AYMJkqk
WwqookOXP1cTl0SM5PEZlmd9ZhmjndZO1nthNG+Bnh7qJvlmvBkCMag8Up6hARbvVeCsr492sAXY
rKr70mA0z8Vy3kNO6L3x5RFE6VXM4AiE0pcUNL04z8pNARVkIxEE0Tup6naF31NHEa1l2gkVQoTV
OfRv7Jr5Z0TbTX3ArIX3GmIWlG6olb0L6PtksRDPXdHK2bHm8m7hhc7IHn/6/OnpqIWQetHqszYI
AKCeZnuF3VHYI3LE17TZ8W2Z5/Iek8cGuzqtnJQW5uWYUHXeEKQdBXk8pQ0ZaRvxsQxpiiS8X8er
zkhI9+WQzZA4Ny4/0ENfBb98fqe4KSIMwrO7DJi2CqrP5NJktkvEY+e9iEYAP4RoBKUYH1sy5Fj4
sPcST335/EpvHtlt6cIqMYljBxHGFCwmqMTLjXmjBy3qdHRComdmrgFfnBAR6F+5G1Zuq2Pc6xa0
vtDPcaETnJlGWF1LkgAu30yoZTzJ8P3kLiJ3B0v4iMARwXvp3TobjUwKEc6WOPcsQDLJtDNwHqBF
fE0QLcDIGz2RJnp0CyS1AwQQninHLYieeVQ1Nx/cMGRfmleqi13qGzU1wDzEC2IcNdujoaLNxlE7
of/HuZ7DOuEIgNXpESpYQj96g5fOzTfboLJq8Ufi9Cl5ndrB6/GeyZes1ApdwIDruRsVcN5sfDJ0
iYqNsYPLOhBpDQCIykWLsuxHOjEAoxEH1ABroLGZroDnP5/4CC3oCM/bxgdvpN7+HjlJ3/UxNbyY
cYX2XEUwMeMA+2k82FVtLb63cb9V4+0rnTkp6X+PfFzpqe6rD92JZQi6mFrXHphsXXAdZBS4GrjG
E68ZGl+Z8KUXzspb7Ipx//mp9+jeA0YiYrakK4i/op6UUhq6PGBQFa+YGxPw8WSEw/AgIRJTZGpH
r0Opgyv/nD6HYdo3Q9qw27O7sjFNix5E0RACPYIuxd+iZqNHxAafzAS+GEkbVr5ug0hLoUEDlRTO
LLCS82BPqVyg/gbsyZ0POAjMu0Veu8VzJ+nwbrsKQHKRlPtS4sTL5704kZRCus3G8DVaGHMhgC6H
1GYlTBhSEYJoDzLRwKzGOPIXa8v+R7zidZR3E/h4f5O6w6QNcqrhN48jU5jnRi9PrWnloMnwddnT
Thn7cAhWyyDokGBGt4lfF3isEElZE7niic/P6sUawoIFF60K2uhXKdvaN/9Dh/nnAAkas0SYVS7f
RThKsFDHQFtz5A8WVOu0Oamy4Up16+/DjVGhQlMea/GgAOzV9vt3OA6r4gofq+BZU3F0mfe+4idl
Ah8thLlyGI+1q0YOP/ipQfXj8+A6DRhIvk0xQ2ElDbCJGSew+af2O1qAdA0Qp3aYeeLz6dYjPfb6
bSfbnGwC+gN4ZJPT4fCGsGyiPQkAum31klSYq1sK9uKR17dfDAA6ThSK+dHNicFh64xcE240Glfd
fbDZPIOCKBvILSXypmX59FTOsN6LGd43vkrutTjXq3mJfAGNBHMksHoklFhHlDaDL4pAnOdl1GYk
FNH/8UmmisGmrTPBxZ4csx4E3IHYKNXnLITWKsm2jtEZo2Fc5oGvMjupPLjEBoPJ7RM4snN41DB+
RkAB0jF7boJ5McrNWOxlZV4Q5gARUUjH0LbWr2e6Ml4ycBMMWjmTgCEMiJLv15JSTjQjxRkiDNYU
41BRaekQuGoxopJhr+hi/HXe2qJXQjeJX7Y2IdUMhcZm3JkNrXLzGlZ12jhmxoRIUK5KnCwqQVlo
Oo7LBeZgj9rtjHP61qyWqc1b14meKld5OXivImKkqEJRFrGblMzso5DFW649OU0lcIyG/ErCeime
hruM++ZKUEhbZO7Udehn6SOkNqSHfmP3jYBZ/ChiWqonaNNylBE/ImF/91fkt4n8p4pw6x7IViUi
S+VkL4cZCvgFTDhclgnmiLFXBvzK3H9cr8mln+NPOtGRjM85k2PO9RD8JBxwmJ/ysbgI/q7SID3w
234FhbIafp+8WeyObHLEbUMy+GEIn2fO8KGxV2FK7TyZz9Lg3wR9QtxxlJmm8rDu7uO0w9DTEjvI
DO9fk1PYqCYxpYOdSFdkOP1NY2QhoeUCv8q3vV91eCn2pb17yCuNso3J1jVH47qPR1tVWUSrd+Ey
9Cm5WQ1NAYvdeSAf21fn0dXuOTUizMbzpM3kjIK0shCwB/rQ9y0M4gTeF728CqsVJgAiptjrUreB
KZnT3WuXVp6Pi4RVaSd7kgoLS1rmH/2BRMVZQEX9bAlP/4CjSOncL7niGBWbvI6VNYEzffY3DttU
2DUeIIyR2cX4zcDszd4W5OOxuspnfFBrxJq5XZ/qHyr8zB5WHLtWukGY6sQbBW01byz9/ZMRU3HA
Q1MrHbwQcfd88YmXcXeoNOe5Kw+jm7UkMKGhjqkYYM8tHu/AuGsezatXg2Fcs8ecG6Ato58s3DCB
QgEX23fsEe9s0m+rWd1DbOq4hYuXHrCca/jz5qc6OSI2OBm8lrV8kJWGcKclNysfvCx3NGhATra5
56c3NiDVpPhWQ4CAdU/klOIJL+/tRisY+rlvxp8yniwvnD/9ERMZjSKeHSSYdxK0MAl7Cwg0zv1B
fksOtdsjyZO5wbRs/vdLjxO4RUtT/+Y+cRP8O6UAWHQO1oiRSH9K+z/CtbYSCC1wRR0fgXdJtyfl
5tLXx0f6QxQRXss0SLx1uBM1DuFCcgitySF/6A2LwC4+WYTM9zeGcoTEJGlr4QZzLB3Pwy8jcYbT
De88Phmtnf5wiGWYepD6CjSdYSWCdR5Ilem94Y9jL2u1RMMDKehuTkaBKO1joBUlSISTiFvoA1Kg
1fszdS7Sz9BO5LSmug+w8Tg+KWfYspbdVtMXoa0QpOLyS+b33TzEVn1O0AzhVC69Av4JIRk9/tPc
DzBLI3VuXkaQANOb0QNy6VYTPJUgPDy8bJ26KcYfIdwDN0G2JqziBpB3/nouZvBAyLmEK0JUSrKT
5El4V+Xb2TBv0MRzChrbN35W+vw1bIWXaj0QJAmM3ekC5x2koTfGZoyE1W10ULdt//nYsIMydEZm
RpQABiCuSmXgFvJqdmZqEC1pnd5fNJJAzgvT3Da5z5FMT0i7yAEvLFMiozkWX7743cGioJhwY5BU
1JSxa+xxkTtTG7Lck2lwPcP/iZkI8DE9BMgkHKxpLEFM0Oy3/yEppWAaNpN9Rg9TWdNMs36p+Cr0
tcG0n3IDitrDIn3hRZWkbuUbV578yvXxZa4o9OXKzxDSlUIDZDwx1MhXhX8UQ+lomLJFnqysKESL
i/BZbvPf0CmC7oK9G5TNcjXldCYQVoioIUP8NFxBh8Fu5MoRsSqYUf3Z3IboKh3br4Jv/yfRcQiL
Sj633nvVfzGdqplc1S43AEsVpo0UIXQ7U1opo3IKvwiD8LkKj4QWlJiW6aUgtJCtLfMmzi+8GNUZ
Ww+DId6aX94j+cb1u6Oc4e/q6uYFUCfdQUQ6MAgAnWx++xufkZdfhCYgv1GDOBVXPVPAMi14pE8D
qi3fhzdFcvl77gTxRwQxPZbEjcwO9a+uW6anLLoDBdxMd3lTDbB+Yry4WEPfvV5YdUM9e01R5Zw1
XGCLfbibAdggpEE+CMs0WrQaA2vSmk1Gd+cCVhywaMdCoDdO+WeHGolRhAXQ17D508RSLGJijhpg
CiyCIxIC9p6xMmduXt64PVzC8XlgkGB+Arwh0Gk++OkqdjDhpFu8YGsfm3CPPPBIVEe5IwJ2kaom
zp+wJ95uOLj5G3EVtByEWUiI6K70gMX5ugpHZD+mPztPYzebsqq+Vb/ZGmDJCNKDfJ59VndlwcvU
6A6YVztnzXKz9C0X0GyYUfHhyEmRH4Djlii4SJyMBcwpIPfJd38Dsb9GumZzglKvy0AKrnHFvRxd
ZQdJpv5+DIRZ8Poc9U+GNIK+YH+SZhz7BJ3Qr9IlMTnhPB42zBk4pUuc82lslQByTpGdZolN4xlF
Xl0sEG8yL5VcDe07qwXgD47NiZEVUKVOXGz/wxZqXKf0mjMEN27e8zu80AhChP5oT1SZvJbcQBkj
Tg43lyJGy6dfhaMOkESVTTIlJ+SNxzRiEaEzqgUZpdsS2yvGeDgVKz9id2lfd5BTvOe6P3xsyRKe
h0h04TD3Pw9xDWdGuZUkizKZBsiUGbi4zbqg7UYhFKEDgCL/Fq37TAju/S3e8m4QJo5JNJM5mmiY
LtBrA5YezRQLVIi84hPhB/3/4+FS3oAdmLk9u4aTaReALFDuFFbB2UtPT1ogYNeCnAIF5RUzoNGa
bAgBhAkHZSKYX+uZTzgthRH3BoyRl4+gCOgPhvNa/6t9TJfDhhmSRE6QjaEtFOfpRPQU/HhsKlT0
TQ9pDsWc9xl83ZqWLTgpZ81c+9NBQNj0DHh5VMUAy6Uvt/4j/nzAjtRI8MN0gJ+1j/E9PrGjAJvF
a4nwY5LG6W+U0yRFYv5lkUCNvcFjRYtFbYswIY18UFGZZ44sjlglT0cCunic+y3SsBoWIVQ44yws
5Xv5RcdTkFpH8B1hVtAgE+bWoqV2GxZcvclrrzP4JFSOLGacYnxo6C9i3PCRu5F5849mwLrjmZaJ
0+DZg9caRIPR1vnxvCPEeyLT2SfXRHBn6AnZHuP+iEYw/OYXs1y/FQjBNhlT+tsBaRnsGysrPnko
PrC9RsbCrJG4+OMkNsCUjmYSnjJBn6kPnyaBas5pOEHAdoiiZzd5kn/SaCHuE/znBe/wAlLQYN1F
cZdmljBsoznGztJfBsVy/6KAKpzGE0QEgIr5J7TnFlI9aPrDkcBM1qysh0mOoje7spGiT5E/uS3p
Pfnv4oFa2LaeoCDjcFhXKEMQmEA9oWAm8W/4BbqdqvJfWAMd4fU4LzAbNOdx7D+vfT1nD8T4l0BZ
fE9VVKUy7qxXQQ/S9xcUr+6Ddxi8wJR2r7eHzyJTewAlDZfnKIBJsQQRg0pBIDzsjsmAEQzPT5h5
jEHoNGQ9Ls2NelDQ3iIFY98UvrAEeOqu+dkpTvF0XuZCgWrWeAwXIKgVixl6S6fAYFqjc4ATOW5k
zFa89FqDJt7jswobVLXp+BHXPjycU4oiaJpg1C+lOdX6TLKF7xEFAZyMmVPCQkqKT5KBmSluDIH5
EyKDOZw6vHnJNonoqhxId/BZZ1/vjghc4LKW04rShuk44WBAGoRLY13OzAyfJLJAMXPIIQFLfnyT
5Hn8J7LGlswkODV0QuRbjyON48eHL22kDtgb7yuM4+rCSRFO4UyziIhr8ZoNy1ZYpJfn95jaJco5
4KzGM7A9UplDWJ0wgScTuyF26ZdUlFd+fwOWh9vNxsVuaSN47G8K813M/1bZjiDX4N98l/wUClbc
Ke/lvEzcyWhH9lqc5gSP3CzwPTrkyEU50H1klxBXIxgRaLYOjKmwyy1lBtTQn1iA8BfUoIVm/49j
sa2C14cOfvbB6R1xBmj2nc1mqha+mxGtSLQob9IwT5hA7M0DqxSxisO0Dl6ahcuESjXE+on2bbKF
ImLeIOQT0qnwOGVLunHMRGCufJzWzrAkMdYduyDjHZ3AbSvBe+pg1gE7V7Ua30CSRIbCnp2qGEq9
9Ldma4GtQE66zRfpgwcbMJsj+YE3aa2Zp2hMmDKvg7reM1OROjv8jTYPcSsjDCwn3nO1M7+k2g8f
fjZJRsUEQwvcK/MVm3/mcU9HWCsQ2R/E9lEtCMeWCJzUUspP5LB4JTduom6gtlK+DjN/TA79V4Vp
0M9jQd2D4zL2Y6sWSnxrw5+YSFk+lwiwMpyTDXA57UBHQBrpQhQ57DrlFi9PDNIS+AlrUV6INLVT
xCxQiBX28xlM0OIzOsiovQsKEFv5IxZwuNZXBjZowuAvge/Sn8wYl+04XIz2gIKaiLeD0h6Axxtb
h/BCWwdBSqY5hIZ5xUCSBTZpDaAn6AcAyeGu3IHjTowOyY/nZouwX3bGVgz9V4sFW0GuHBXoifAL
HtJPx+zMz671yqhp5gXMn/6ydC+IZIjhlo2UWXcGfH7KE9IYBgzDVh7WD32SsdC3eNE0l9N0Rs9Q
WVm0zU/JDgkjlPBePAZyLPXv2RsTTKeJZCs0/Zjlk+dc+b7Gpim+AN2PSCFRfCFmV7zXwwtDYCck
hudxhmuPgo2ghUcJ4B+KjquCHkKh1hspPDB7QG3ZXDiqzkxI1g0i89zpD+ahvmS3dqneWpIF7WQW
AKZy9OFcyh7LuUQE11Q6Q7hGpgEJ+tQBPSHqQbAAU34487BRxV/iHchjMWfh8CPLH5K+5681hsr5
EigS1/F9r0O8go1F3yP+vfCR5KhulwAAwjrTrMo1duoyqmzCnL+BzTrkn0R97gDeEQz+qwO6f1Sk
NT+h3UUL9UBlAlIbXh6Yw5HBU++VP7JJOMNppnC0oN3FuBTyDoalUJRTj+tKrs8Bnwd6ksQD5kD/
YbXYZMtvdzRh37hJ4WqFzypIs5W+fN941VFw1phe6BQXswkeQt/8hHhGSULYFtPyCRhmgxo6m6rJ
PGR/gl+5gFQqqso8MO8TSP7IlhF4yhfvObeVNXbljcy/2f4BnJvv5pd3bsqSjS3p03RfHzWOe5BX
sv2heluv9Z1JQ//egDJzxBgt2Z7IyHysC6DX4aUSu3j9AH6fedMFiYQQDGopJ9kGQkiE/ddr8+8R
1RhA88keV+IRaaSm23KAydicaR14H4lud6mcusw11av+mSS/vGVAldCAcJuAVfkJbKUwMqXHodDd
Chs+On6kbo8F8k2UXXAelPXfmIIJ+9qcXpcJUlF9pJENwzkmTxY4b3x+roxVtC+PypnmkvE+Txmb
vjOxHss0GH5gjwwORM8Mr0SHYiSFNfHbYDgVRN38DYsRFBiBh+woOP0AwMO8ucuiH0JdhwZ51zMH
YGkT3rHNZ338H816pdZwQYiLsrdp3RA9a2FTOh+hNr8pj48pIoXpf6F1kAwvQ25Iq3ZM1veHPzkM
wYLypzMfDiPKmOZQk8fVbUhVgl9Z0GxASPS69fBvZ4X0g6wiYN/7TS8NcYQ2e+BUsQGhfmLVsyJY
Tvttvt87hG31BiyRqh7tCxrrQQq0s7ri7OForD7FCyHW2SeVV0mn1ro0i3wgJJRALSGMIiokS/yt
+WIYQ/NkU5/DhfDJ8J0As8P7xB/s0ThtaJyfDBXonbldGMtf3j/EV2pnSulNfBG+8oCCVryaS8Zn
wo0WZrhSUEDNur5P6gr+WPOesvTYTHUb5hn0k6SdxySrIBMwnHTToOqLl5HdzLWttn2c3ptujpGP
PdmCTCZy+Un5ik4NAenGCbXpaoTmi5b63PzUu2yhLCu+OkWgimZcsW0Yp9A/AekxF0GiYCETNAIZ
PpTf/oqshU/5gr8QcA+I/2+BM3Bva58Nu7uPIYNPWR68Tv01Pz1O7RU6uvEFrEkyObBncmrPrEoK
LUab1ANk8PAhV9FuNkWmLCofynC7KQndXFZrbYMm4HXTLwlmJrK9YkSI++au9/NjGihbDUYPXwky
kBPlycPdMP8cVU+HQYbahXiA3O4NsDOLHGBztKIEo6N8zr4A/oR3W3GGDyVXXnQik4XERxM0x7B7
1aNMY3oFkK9aZUWx6tRAP5fXApAG/SIUJmHPNxm+6ovpYo7K/PYuLQQfdoCrEvwwr9kDsKJgWsNM
jecN5jOXN0UwqR/7hWlPKTetPdkI0Mcio0/s+/Sb6Q/IbwCElPHyq72IVYbf3WRn/9AQKiJfGa1f
gU2QN9MAQqQVCQg2JzTRV2akSzkKisyACqm2gbGb33/5xeUProk+CnbUWOFPepudnvpcw2/ZOIYJ
aUjT55tFzksAI/XNl9cutOMg72JejEa1X9lEMISdA2OC4OIFtaqCYjlaDD1jYZKKnDR0SFefstcp
REN7lGwVj6gbX67gABTPW+9BUg3o3dRV4Ga3fH1Lnw+EcDrdGQoyTg3MkVB3sGviWNzOp0SOyfkF
mQ0EymSqILAwKu30PiBmRsgYH8NdedR+lV/xV1pyNPFyYmfUhzbzlOHS7xmS1Pd3DMGK0qC6Jj+Y
APBM1D2IO3NZv0RfCh8uc95/6cbgLMgfTEs+aJJK/V8UDpxGmkMggGoVmaDF0kYhgqBdFSdCKnGg
aU8RzMgWF7tsl6FM4ZzpnfiHSpEgWeRFuPIBtOIi0zGTx0/01MHMPuRkby3R7aGm2NB887lI0Zxk
i2ziMl0w+vKP5JcmIH9BMq3Xp3xRbafgxO1IKkIOiqd/0iGyY4vaZ/28JZn72qfhyGDHtKQkO0bE
HHbqZ1rOWybwhl1P7+e82grqvBn9VJz2kWk2D7keI+AOdrzhwHso/UxdICR4Y3eDluwbzmEUO1Nc
kIwn6iqppnsiI0vzWDUQZkwgvTWjYHKEhIPEafBLtN97KzNZAiYKJ6auOnFHtb8SOClkXmNVCLAw
51K93KU8fuxG8QCp+dk0DjWVQDb9U+ys13NVgadz3Mrqt4pRLRDxYznm/Rf6elW9Io8ef5Xme1pK
PcN++QYUCoQdwwaUjwb01vAyl/91Yei6OgaVqX8kBc1YIHXAGJyqykbY/8tgf3FuV4jOHOVabsN5
jCGHhTk6INng3tRl6N+mtofhJnR6MPaJv/v6OHCzPfAH3r+AR8DhqB+4gz5KHhi94HNYdmO1TqvL
aTL7R+GDA9xapwJl4yTtW9Or+FZuj9j4uUitbBpvVKghBgVYHQRoK+JtTuwwGwG5SKcMoeHzYzKo
PyBxDGgHOQI1DjqoI7gsKX5xQuS7VagmJyvvzNODBuuqfEP17pr8PXZffON8QzwlUoj4GNv4pwBw
o9YzcLdAtIALwiH2qi32OjanwWqKwam+ICcC5lJArrR1dNDvAl5HgqVyiWxCRG8g07fFykJeilR1
tLYx3luIs/bozhcqz71zCYHHhA2P0ECElY8sBQc+bhQ+Z7mbHBBV+3nAEQ5SjEsE5uYoHRfxLsMt
4IQrSIDOhp2R+8vlMG30CowESEpkA2NX2GPXwX2TnPQE82JDliLYs3kaXNBt/pgqc9nyHW4w+5x6
wmUZiDEQvo9OmPr4SCBj7rFYkG8MVnAeeNriNQqgKk6S/QHZ8i7Hh0CazyKrYoiPmxFyk0xYPIPe
A3ZSsRmi/vM7F9PNL/luwFs4m6vZd3KmIr9oH/iJuMJpINxh3AKzLko23gnJQC0r3Ksf/QtCcYN0
pd7U/nuFmpXi4/0z++BqsIQ0rs89Vpm8/5PIL94RrLLvTFv1igtCZHbaHcaVVj9vXBw68bgDLQqo
jOyRm02aONP52h13mHchzJkgVHzhCbS75NA1J73zlYypJcPRwFyW2BqSCoaMsp0BSp96VE2d108N
o0/YKbplCihsTRx6NKIDuZ43ek+VCK7REw7ign0I2gbU4RWwFQW5BBEcQ098O3kqCKLHJWg0QFqC
4L5gMRWkRpCUtJCYiXEvsLYn9lI7m5/DR83XEZEKwWX+/MBqBCwMUhiFojHRjuM3Klwcim2QQ1Y9
WEvpAZOtSud5DDeY+NrtnMYSuSWpoZhlTERFJ6dspWF/fJW6FcKCLC1q0wcjQ8amn21uSS3HlYXs
Hx0zY5Qq9Mo5LHQbTSYD4kH2YCGYn1kdRDPChVjsFcfw8AqtuFzLsQ4EeB/YqgQKCF2/CUdhOdB+
7pTm3DGVZba6Hp4Opo8+/mku1FZ5mmMpTrxSd7ND1MEXtp+gGVMaEAPT3Kedh2ABhpgDHxl2fFHw
DrGUP+yM57QRDJmKL4h8wo9oeM/bbKOsVThzHmItZjE8JCoXB2b0H8/ysSyOybe6evqICI//Yem8
tlTFoij6RYwhUXglI2LOL4wqE4gIggH9+p6nbo/qrlvBMiCcsPdacwFp4PjTU18qQLr6ExrrTwav
bF7PM2B4Y/0XsJqtZCyH80NfTDyfw/dhUXTA9nK/3lXvWb0D2cKUqNXy9GyWDJr67dhJVhakvfPh
/KWzqL/wst6ywES21vUu228PBdzzPbo9Yb1eLxen60kk8SBH7tBHdHmI0g4WCLl474jmIilkGetR
9LYg0tEma051Hxf0Oky3HtRTleF01o27TYHCFrErdUnazC9I9d34ayVsvAyIcq/N5bas6Yqdd29O
bkHtP+nRBVLfjOrTHeUZ9fxXeOuPbxdmhCrzWoOdST3PtSijnN2LWui3gDgxDrKxB1eWiS4YBbkU
N1CZUT3ujWt2yXXHYmncg4nJvP3Nz0MLsbXMxvaO+PrDGYS94R5t0dDZf+FXnjf6I7MLzL8Jwv8v
/3S7HV1Ho8vo7QqiuOyIXwnaejYTn/99/f6fN07a2N/v1EGzYh8OlV7coozEX26H4ifbfjDcDkUg
ApKbER7zFYGdw/cGV2YgghLYbY1FRh5W3r9UJIF8ZQXspmNlI+BwRPbSxRdE8zv3IhDTrIXLSCEe
kEXyHzr9wa9vq8vPecFeyvs6cE34ELR7SB7zD3vMz8bgqYHIo45QRG290CRf1n70Bwpejdr/oMEy
BL+updb4UH3jTMLxnn1IV7bxMxvcL5hVTJiL1NxeWLRkV+1TJ7jmq/yAUeCTudmsWFhvty8H9zbM
OH7wplQKS0oo9yhfJLKxkb+7uwyXocdgBP6yoWuSo5U3c4RvEdo5ot2wzRJ68Dg1J5lsyFDLZ8Y4
netTOTDG5jiPpETEIaSUeP9PISiHxlhKGI4y2nloG0J8DVE+FDgwSsqqrUUL1IsMUkUAmle3NZgQ
+dbC7StUhtcR7oEpr6YYtsSEO9p8/Z22++f+vf/C7a02Ju8gxrnhUzB19R0LcpCPNkUg9rCo5v8+
9ga1ewThAjtm79kyMHbiJfcu561szltzAEMPIMNeoysNnA9Alb6ydNIFCCV0La83eYTN7x+GyLPr
dZ/1geAP5cI74KEUIPIOtjKDuEGYQ71Wtgh2IYjj1jC3+DjejDzNE+OY2p9oCDs/aUA6alCIE4sl
esdcXXtEUKrTOq4Ew3n9+rVm+uhBg7VlNUSINOArKGPENX3X6m/OlMT+qeF00QJIZi58ce4JnB2Z
JCnyDlirgAOpccQSX0l8LX6v3fiEW9rDasNuiVJWf6SPWC6VGrdMQbSNtIMAZqTRve+ZC3V2Y/cu
trt91gmM3w8CIR6+ShhSRY0+flrOO+WuaE0jlQWixk6Z0h4y+ZL3tA7/ffRqoedXDn5NurVyONNW
YEEhcsBECDZSND6/GD1h81meRrTeOTgHn8mePd0tBmAFsI85UENzQu6gyLriHRT3oC16B47gCBhY
1BHECJYd4dBr8Nkr+IaxP3HR85S5kooIwGUgwnjf4JPUAdfbuCX88Elz5+XpJ438gtFIhOXI3iVk
EGWT3JBcIsijpLoKdCzVwfAHccYcpOxgqsRIrsOrd5ov/2U0KKESv5L56QQ+1BlkBECJLNdy/OZ+
RMrx/KTwGbM5O3QYcVEDwZRogZ59mnNP+LCV2PBL9zmmDmUbv7kePhKsdSStZt6DSIuefRvcyYjN
BteBCKG62FPUPRT3XQpOvFjoY+O7HurCia5ewa6XsIXtLG6IxPgev73l9erpt+Ujyex54fKkCYVR
yVUoxxSI7MZJ48rlGf17SBH/gujARaLyRaTn9bGMWijzvNxVIe2bvhFS1gsaZwlpwBv9C71SuJee
eE2qN4fHMhKvcLB8OOFyTorC6WLPB+X+5nngd5wsTmNe9+A1Wy7NkAyPdyR7EpZme8kd3Aajv9xY
yDH24Oex+/AauHdePw8AXyUeAHa++89xSFWAI/Dt/pD/SJEJ6AAQYNMd9pspz7Eh7iac107udsvz
pnHufN0Q5zUYiPeELAVPpGzwNsQieCD34UiL/NvLoIekcn5iwzwQ9Zjc5dcgpTMPv6ldkHDQC//e
ZW7E03X+hXSEp9xtAFAra5KdxJ3wugVvN/8LK6h5O08vJEAJGh3ehBy049WZ89+FN1ecAdSkOWQf
7u/mHER0Amxr5+xzWxaj/Dx0QyecXjwRMnKAai3OtBuH8y9tjEJT3KPe4/Du5v7ccd+cszU0v3nm
nTYKT7d0B4jBeZP4n/vTQvX4wMPGLnMLD5xjRrwvzxc1Gr+l0/136nNM7QERwab/M2rsH/bGkU7Q
2ZwqPzWx2uayEAkL9CVIWhAfeLld9B2wrRubCJCfLyk/+kniLVx1NpOuYXNDTkqPKbbmzrfiooSl
xTz9b64W+ZTZyBP/UPESaef6oFjUdl4Kkx+NiGC+P0a2R2+NDCIH5Sz/4Jjh2h1awXr7N80X0c+N
9UCfmELxYU2H4psX91pFxh5UF8I5MUVvqXsNmYL9DjqD+Ezrn7z11qX07asgEsW/iLSEK1DM1fAS
ebynTxpqpNAdFjfCZeBTTrfphT+hkq80IB727dR43SClYRIWEQ8Lkfrtr9eTt/vzgwrH0/ZWUP8Q
ScTCi3umdhAMVcKJ1tlIUB4NJtEt0rnhhG+pbbtDk53c0xV1rL4zwXbtpqG+24PU7JGTgCnBg/gZ
aJTI0iHDLxywdRPShQr7o4bIrA79GqtWUK65b4BIuLjdVAFwJhY3aO9g1ZIiv6YNTqZVJRraVYB3
tpiy7rXFvhc4HrU/dsTWPanvAxO0hbCJJ4vWceFP3QF8EVLFC0M7Fb9Lao7+u/rVPtNvxUwOmn/1
rQHOQIPRQ0qBBZtzDDwhXNiYrT31HOA5IrsCpA2YHjkmxYIkSG4JF+BLRmFHIGG5pFcNiLUgxCCv
/KO2EChXbBXMnDR5fyykifAxLY6WFFxm9ehHdazAYGXOCTkagUZwfsS43o04sNsKz5QnokLe4yUj
CDo0weE9idjK62DgteOzxYDljb5LRnGXWcFupv0jzhuuo+dheXYizVVx+oc8noPoR/7pku9ScQsa
CKr3EffL6LwXutCdjvgwCy4MNeRUUNVATURLYsJyuNpeCI8QP+kCJGAg40W4IDqzTW/xHDN+8Z2I
blU9a2D4qT3cOj9PZJ3z08ATXFC+0Z2OPQAqmdlldpvdD3S4WB8TJkniCdk7ZNigQuQF0MNfDH8M
9J5/35LNFTOLwKIdFvQpxz9vjpLKNYiNlMycUT5h3coPBRubHi1XYztEJ8i6VUTLiQ9RfX3Yk71Y
sQ6vJ5FFiYCbKZozn1+CjHMFwbUAq8vbxBTFxP3gnKR0txUgx4d9PLb7PSsFMZfj1XKLRB09wj3m
OH4tFiytr0SsAgybooPMILuENomVMLZYn7ANObysrfzC8jdC6dFnE0t/tRm/hIWETRD0KBEBd51f
SdS7sMlHsQufFq1PP3gQHYLglIaFCE67w1OjySUgkTxsuyx2sBvmxe4htuCokSgHi/+hBuAtxB53
RhvAOPiFQMlmvUzQsaLkY/uoAialzkauTILOgjITTwIIFNsZNtURnvG7zUqxTMgIZPsu2GTUbSno
CyF0OjnvalY4gTrL1r2NNYN6S0CwHKhTBp/ug6JBZt3CMjdqKRtCMiBRnrsBcpOOxUIc1zJ0ezPq
vuFH30uFFpZ4vuRBy7hAPh97ZIqObVivrhBUsRNBLEShSVmCXDSAkoMPyTh3Y99V8asXiph7mgLn
+8VlH/rFB3BfNYVh92iFX57YtxdyL3obM7V0P1LyoH7CQo4VE22J5+ZthvwFLYpnJKusMy4fJ2dS
7rkDMemJaRTDuJMzBYo5DoJOM3+r8JU8o4wIu6BWNnCRMzpEtoJFFhh9t7CpEGWB5JsObmznuvlg
qujGIr6IXvz46RiewKSr9rQfPXw5Wr0pOfL9XNvFqrB3IKy4hw1lRI8iUviegkEIGrdAh4aellzM
mFRXan+NK+jMqg1FjodJf6yQGonXC8wpHj7VPoHegm+vLp6EV6wkn/Yg5YkLj/yhSPp0Vv2hEmyQ
sVL4etqx4W36wwaxDnRe0M5PZyOPyxj4/eiwUgJcr4hmscHxiCUv9OpM+RvBVF6tDiyy8XnwUHaP
Bc2do/GmmAhcgZtzQzjlhe/GPAVeXfihNsjNeaW8Al4i4mLuB6mCdyDkfmv+HYsHtViNXBoRBqXv
Was79xBnvJOOiNFy72H/AMlYsgnVcHG6shjCI0fq0pvjg/fRnmZLfSLyOBBPOVNt1AKNPvMGhlJ0
9lnKAHACk5+S1URO1CX52J8QD+8EtSKvQ6RUcZuAfA73cpS277Bdn7hnzxw946lYdaWzU9+d9rnN
wYqIBSQYq08I2h8zf3zgTJmkjsj5yJagMf6WTmS4n9q15J4O57FIKzyz1salGE0ld34e1wF3jLeJ
GThJvTMKMZ4JqyAQZstaILZ5gDoQz6zwc7FIyvlSZCP8fRVfOEW1tch8Ra7oNolYNLI+8i7/R4v8
WwmK9V7PPm84xbmsx5zVAbmH9iVJZ5JbjE83b/mZq+Q8slInh0LxQcAwyP6tWv0l53/qtfF3+zhm
taO06CKDR+UhNqss3JPBkxRsohjie2+iUP5X0Hl74jKG4M8dsrIs5tkt7hwRr976uRMI030a/vuM
J5wRVrTE2EAHMnmGafjXuWGomXTOPgjWLdtE4p7EYN2LREq7umN356f8b7FNPF4xf8Jt+WDPRWuF
V3hQGWF2IrNzhLQPi5vyDvIHYE10es7j4xT19L4xKWpe2bK75BOiH8eswkZiAhD1C5FrY6Y/7FrV
lNRQBownVTlMG+/SefwofreSelHvObjcj1oL04g6x4Sa2nuBJSK7uj1jZ8EQXeO0thYYjos0FpJ1
lCva5PrAmB5qUMLz4QfpBcJju2OK77jaGlScsbhSleCMYEx3zmpkvA75XJupvBEV0C23AK50jjBC
3WmEtc6LbVDBTEzuHO1IfEw+vDRf9UwrqF4w5+J+i7jagVNVTUwUmsK+jWVjq1jjEgtadN+IHCA5
eFoIQCPRp0QDmeTD2ttTgBjwXg1voRyUG1yYSGDzXwNQ+PAjz1GUKYeOPTfAVozYZ2IaAeRQro0k
lkwjZV6dPfqwjP5jKB7klGk1AiWPHmMdI5TXB3iezkKeU9zhofHK6IuhTXAQM5ICRvzTN6ZM6FJt
CF5E1v5luwP3QEdFuVWUhyn6w79DzfCKi0QavcIXfKAiKZIH1Y0HTYG/jCkH7Xbzgt/70sav9feD
4CBjTzNO4YJrr60sO9BlMyqoVQIZOzQPt1/LmY0l+5ceDQS/qzs7Il0Si76MKsm/9CmafksgUHPB
6gfEEacTAWamD0QDgyRqJlEizIjaRZtHJA+lIlEUqY6UF4POBmkrkqLJgUkEr1qIG+9wMxSv7KbI
3745v1p8Y5ni7BltfFwmbeJHLS8WTD6dH/4RX4rHpoDO9+IoRNG/n5CpyhHjl3SOxa3EMerEE+AH
yCn4GqUEP6eKApK+E5z1fz+jrPN3VO2Owy7+/N/3Gb2nv/uk2RIgqUiFMpUl9n15+wxFOmxwnpow
5u2cwLHKfcQBCtI0Qo6c0mVxkCybE5rGHqp7kyOBCf33DMQeQawvsXrmbevR3iYkh140wOLymC9R
R59taWS4MzuwnOHEDmZ7m69nBfnLcFMSmepTIF7cLythJ1rMxBMWjIAvWxltTLmNdBrLLkQFMUMP
Qx2FmtuIRWaKU2/TWsF1VETIZ9+sVX5ESX9wnT1Jgmfp/UORgAXehiu/j0J1gGbBkrzjAH7d4UnX
ZcZVTi4lKonrzVWxdU0YTznMB35e+ZcRf/QIJB5yXPSDpUlht/JM+rOjYtPQc2IzbZYs7pVRpYe3
XTvPgQkCs7D8hlXGbdcDGYQSu7MBmKhZeJu+3kjgkR9TqgK1AbsK8Q0NVqcOe6FEwTN5miyXwhui
lEqU1pnK+OggyDG0e9ekmDNSXDunGLeQPCjGskwEKzfQ7h4QAkzQc/WY7y36X/Yjue6QctgjDpa3
XQ8u16iZKeaeYmxB1JCmuI9c8P4v5aB6sbRvE6ICji3e64nx22NHhlidLelcZQkBLdLuX8SM9lQd
6gsZRRCmznC+FEssikqn03QahvPRYE6uQzifs9oyuFADM6ZKEKBDYymFSZ4OIfpD7+31x9Ocmg8M
WU4su1lyfP1PCP5Moq2Mpel41d2aqj6mc1LcKNetc8tfUttio0JFh8LA8u6L7ZGvhJS7OOl+PtGD
iRXrG81u2vU001bvcen+YJV++C8RaWPzBj+fgwfl/OrqP/cyKDv7vU/vkYzT74RlXcb8yk6i7xwn
lCzJ5uh7t7jApbd9/BqQGam5fstI7fvX3zrzrZ8LpYehRXXsDSjBvV2cPf1sHXobSHCEBiyD3x4q
ca4uthS0xr/IMD1Q5thjelcWU8X4YU0B0PYnPR0cTJsg1Iaza2MZp0NKVgQRifdBzr/fhYbhHccQ
52U1syzYbNztgjBXrPjf+F+GHpczHn2u9IwAASIHbrMMldrrdULmZ6hzrmn0XLniMyax/YaGlTp0
61FjrFvcYm46xGgaP2KuSo31E8szH13vGuzJmbos7vUmhuOdgmoijQIxBAWprTXqmBRH8gwpoEka
fR3QnmOeIKChpDLSF9TNApj65Nt3VHpsWM6XHNArWXTfhmo6tgDqAb3tWRKaYOBE3N6c96JSdlOw
WqcvYBJ8ZX52Qi2VnTRkThyabFHtjdzrf9D/zq69aTq8Scy+yHcm324MZmEl6+CRXMoa/T70Coci
0BkpMCJsSAZ0OOkBbU3//XB08uFEqKf9JZPscFMifoYn1ozv2chsXa7u7ub2shEyK3hD2xIsKmnW
n3l5KLUV7kr9JNZHkgdriGGq7iVIUCA+9aibEptH8/kqSjfOC0HR5RIaZDb1SYWgJJLRrPSlJacZ
o6Pl3LrxBxIFLOsb0/k070fNJ6w2BZDaLQstc83026Ctp4/LPIH8Axv0xzHneqBeQjMd1Kc7CgK4
z2zpqDKX6MscXJmqJzs59ONjhyZecR7MF6iuKNp3tlrNmKB1cMNUclHyzCEsKb9vky7em4gepCKr
0pc/FO5K065YyxauDqcQLQZrhR+ImBQVCnYrYA78Z8RAcscowHJfEvCvjxl0jFsfz7xHNc5gucWz
jbZIffyowIg++owjqxZ7RYZpdGYlMWlT1vEWVBasgzwhBgGWp2TrMuMQ8Sx2a5AxZ+rkzrkLUXXd
Z4L60c+L1wO0jM3d0LajVrjhnzT7uWA7UtzyZa/zNiqZF5CugFOoxvQJ31QXULVbSECua70efRgr
lT9O6GK5LSaQbvQvBTxmgB71BwsKZmgaK+k74Bh2SzNdyNaQUZ1FO5cvtW8jwFrNWF3/DVnwRplA
TBix8NuJGkgY3U16IVn45MBRS8Wvf54/tHlbbqRLAHtGol3HQvHLcBtgj9SrYcGBih7lL2/LEzzN
a9Jbn40gxzkAlLiKYI8yHtdYiYCZfvq8Q1/TY6zm3aXK8+qim9Mlxm+DZITaHCV96lB+b0gjuIGX
cWTCqKevHaSR1wjd9+pL8Moz+DRR9sNVwxL/9hnXMHjpTOF9Trhk6bOQze0W8O0Uu59w4XP5vyd6
gqKXvtfYnMMsXtRr1XKb2nmAJqDlu0V1SlEBPRTa+IYi7xE9Qp8ExhmfKKQdkdyQo0pVvaaZH6jX
6RvixxoHGPEooB1L/F01agJU9hp34badMIh/JUYqm0wLDTXadY+YFgd4n3OCZZce4/lRUWtAuIIm
ijNOirkj1oSoCl5MxeoP/qwKFnW7Uy9onHkiabEo5c4rSR/73KnbAsL7eFnGAk9yziYsNvdOaYbc
RKCgbEUx/+L3YZ+OhE+oaNCOseyIms6v2Y3ImPjUa/xNL77y2HUqNKCsCnTW7hosRU01sWA1cdkx
KXTwelj9fyVE+QW3ufgPa5dytt+F/xoz17cN37fe/PGy3DtQtOZBiFv3o3+GZbvr3XfXKovyHhMR
h+Vy2d7vQ/TF8Cee0qTTDrLGVSDhm1MxTsDRUqVeosnbxlqa5+lNmpqPHZ7lPgyEa4dtu2TjbnCy
5MwwI0tdVfeVgANVTA4dVv0+J5XxorneBQY0azVDSWto0yqlLF2BKLsv6nSp4726QFTum9ix5Rym
D75rPMGCjKJSPif/qbGwqEyfmt+cZ2Cx7hQ70Eci/Gy9isqK5pcndPFaIJxGoFMoDBDVDQiIHMox
n67Uqy9hcQKTfMiOBJ98nPcU3BPWjuo97NuW2ylrep2PnCi86eF8Im1UBv/J/r9FjEzNHcTIFZCN
gA6/EaOkmMIM+jZr9mnKyBqmnvVMDC14E6JKrZooilhjE0p4thb0KlfCgQIETNjyZin1U5Zcx5uJ
mJJLnTmPOi0g1puTzhB5tL8fTiADpUlKbueS0OgM8iMe1oiFzTt1ayVWWNgg8qWeVUfvOmR33uyY
fC7elxIfyge4GZiobzudBr4xpgDmfnLY0ZAAtEhnsp3d1bAm4QsQ3RvpwCcsAazIHV1nP6egfLXv
KBdV50EW4qqaGfQ6ABAezc5BOK3iJIN32/9V9NF1fPujZ9JrV0GqsBlGAFMGbNHYlcF7ZeE5VwW8
5bk0SSKhMAmMVf0tCD0xBmh54MYJlT6RKJgembJdkQyMgGkjQan/DrGKkqkizHGIfBy4sn4ei8Tc
548WsEeaysP7Ck02NPznDzx8kjmNINuQ9Yr6mp51TILrJPMJc0VQ3bJG93H8PCLE1/Vr8Pzal9pu
DqRTICpjLVeGxjeoqYEnsgngHn9fztJ4ecZJxPBKdfQTAK6hAM4a6bqoGRJi3AP57vneckAyArnf
4G2i3uVw/wboFOmWW6zk55nqZWeXmIYt0u7iszWRtMfgR88UgoWlCgUiPujr4RybDAE//TpEJF6i
JX7PWsvBgvtB6l5yUWur+zXsW0GRJzl85Qp7s7vxk53QA5Ydu+NOYa3cc7JDy0Q+q5HSoADcyb66
cYk4w/lgOuUKqiDVZGOALwt2zAZn0WVJduv0EK5O8ekUTud06cLp1PBi3V7pNmmcq00cx5tdwlfJ
3Uv4XNlxn98k1P2m8+nZDcN4Lm5T2tQh+W/DV0Cq3Li041ihbniLmJdZhLEsZ5hVbTLbPsIU4ha/
b+eA+MbvyLlcvyncdXRx1ikxmpbuFGtl9Kxcnp34oIgnYUZHGepckzdadE5mqJ8UfEBNobtqQ3OW
m7Y0Oc9BGGgE7TJGC/GVnS3bh839SWjpRS1FkmNj1sCEFdwrV7sHtRTqr1Ah0juENVBRXUfWf1+3
XMYl6vBIn1jRc93+WpPL0ai991oQriMpyGjAVjSXOypuXI6fOB/fEnyetwTq+roXXjyxN3mHb6qT
719oZbHorGYDCopzyoLzjPOAJGDRi//E3IwNCfh+SnfvdT7nfuojfXG+WtZJzu1uST4+j+Hq3AIA
M5J9PWZYc38ttw2LXw5otjRHCpzUQIQOi6KkvjWBsIXMRlhL7NMKi1fMggELMQ1fiRelQ1MCz3C8
UqVkf4nZOD77PDOqijmMc1gO16B/8YAn2AbaiBJdLTdjs9WPmM3akPnskjxDwOAE/fUjEXWsjaSF
OpG37UCZVWF/YTDTcY2OpOF30g7URZ8w1pY12foOppS9gqgxD2AZY6IZQ30aZ+SRKug/KevOKRIN
tL6jJdlQnadLBnwq0RTn9jKu+fFrf17pc7IIE3LKEUUqO31enb5oaQgdPY904qh0Ip5vQ0y6d1Yq
VLsCsuTkDZnCqLSxUq1gD6/uKPCi3XcogiDLUBfhN8e+LyjfMpka9Vz/JU+qHMAOpxO0piKhbdMD
atMbvi+7N+lN7irwULuh3T1mBp9Buz/jRseChBznAXwsEK3Z3gStb2KyFpJn8FbW5hBJv4xW5ozN
ut0i57dR5xyLB79XojoW5Hyd/PhZHaeLD8FwM2Nyhf8RsluS1Chn3cg0NKFeRF+Hkpji54iUocSH
zZhQ8ymYa092taWIPGfD4F0mFWBu6O4LkjKGcEDMzs1jE/youSJYQSXGSKShM66OUlJWtVM1uqV2
OXsgyKHCEj+iBAPS6TIpDSDVPcIhs605UHBLIM0pHT1z8ayAYicllU1sQ0wrdgxfo4DcazBHX4eC
HEhc7jeULVskpOOTFnjzy0IZaKQnDXsDfVz8oa9uMOxeqIoVksRynnTLVmx8rya8s4DxTrAgGCuk
RYre9u7doFd8BizJpFBJLpRfqX8ERsIs4D1RrnxsdS6FnENSuAKgxJ+Q6xDQrkGK+R2LTgnoCVLu
aVGEUni4DDm9eiNxQoqI6vcg5X+RNJyReQmvmIcS93CJuHe2ZdF3/PAfPhRGsn/vCIPFv+wq6FcA
+XcJ70auEZg7TlzghUF1eg8+JCyP+3MzwR22M5ML9/3k9QGsmetjAshLV+MZDLSBGdyiZgiPnrBS
mtZkukBLt/u/72M1RX5IEzrUY+sXMHkCg5GW9E0E6w16RwB4OuqrYtAGaDxJs/8ga1ZDCDMuKm2+
v5DJhAqXsCthqBYJ9M0NMx5cCwqXN78ENA4CKwQHAO4BaRYxLyApvjEdSYlTTbQly4T5h5FyKdXe
ZX5PKuLm0ug8uIyrJBsj9oq/69TtYkPCwEJIuzlJJ0XCGfsI8yRjEB4Z6Kzy5EnuNxt9UEW07PSR
wkXSxEpEgVhIus2J5HFZoA0D+TukWE63lQQjuG5K9NeXHTy3Qo7Hen5Pkj3NW2spqtaBHQWePbJn
vj1ybGdt85NdcNTc2eRh040WVCfqCNiGuTFxkfyhUFD8uXAGFL3/OsF9Ggz8lgcU3hzlryD+9Lfe
ksLh5GpTwsWRitaic9Zb+ENcwAMyRvyrbWvojXZoj/OIh2uot9LGeAwoYiSPC4mfgbVrrzMNMkLQ
voUezP2OMPAnzPx7cUzqcCkkcTybqHAmGqXmOhbfiKfbIMrAdnigHEojGIkcNRg/YIgYimNEnLjT
n11/99gGXmEglH1CPlfQ6RWrMgmdIrLs5IjymUYHyCZaMKStjbjZiLotpxcl6Kn+KwrRuDRw+UIX
XuNFQMmNvoIF2jkQp8Qj1CLuzNGiJlZnGB1p9VGFFzcQK780+obUlKcFku8xJ50nHHr+LqIS/ltN
e0sRqlMvzrPnCLgRXp9qoP1IGwu+g2OeWKCR0kvzIHxFmrMbKx5y/WT3gSujOb9Y9my+/xW3oKrs
SSSxs2H0PiPUzAYPk3Os/I+DSh75/kYaP1cFq48MX86vtbE2rYERnZDnHJW+QViBSIz/utkBq6pL
ctmEh0L1gHWGpDseSmRQGAPjhICdjTB0CtToNMxhjnVDk9GFwAcrUhy88K5IpD/PbtqJVecinbLJ
hR9CubL60fgFeiId5CwGic5FjkJOubwBjIrZguGyniDeVghau9CVoQDIw8IhySig0WXg3aY98RGO
boie7cN+piMG/zdq2WyhfoBmpf4dJ7Zb/txX+K07HGhjibilFquKwciyf4innCY9hxTdimt5A7p6
9P7AG8QZ2W0wVXjyph5CDKWfq9NzH7eMjX66QwU6Fom/MEUIUxeH9Ompm0L3E40mNHUPT2f6higH
0v/Jcs+c9mHENjRsRX44vWzR94abN+wm7Jjp3BK7y0fDA6bJhZ3dbWThuwleW4hO/YN1qH7ZEVmR
RbOVJdaypr8AnMJIPiHrtuf6ksgsQ4DVYEygPQt/hqoAPyFG/Y2NDMjLjXKc+32OmwZbKLC1rnbM
nuCIhK9PcAHpeqemxdjJtXNQRjmYA+AfourmyhDe0JFxztMKW2UXxnK8UtANzyOO2UYbfUGwBe9V
/tM7adcBbApIDkBjCFmUyWOMLv3lU0UZ1pejb2CaOkOGqgO+YXHPGU015pzUxayekL59kRK9Sd7d
MkXHge01hwQJ4vHWRPC35Gypoc8hEYcZuoWgNzyPz+QTKPFTIDwDg8LDh64oEr8pskVkCfNTOaY9
TScY3DW8zZBK1XQ+J1cozvoji7bPEio35YnKp+Ieki/olb4Wl3QHLfpKOL8hAfnF5L4t9pTOlJAU
BDbfXu7fx/Oebfx+EN0p4Wup0YdWQiPWwvt8YKypzHArwCfr15/YCE76/DoQ69sbTf5H8EqEOk8I
FRUetJoryPz41+e3LnBqWta7nMXxLTjPgbOIJSmLQlaW1+AeUz9mki/XX+hFMwQWfHxmQsJQoy14
sMBzzWU2NARtKqhgrqDbGjR7JSDUM+lh5YkAaaODYHatQOMjPI3EGSzWGCnlehQenkDB/FyjR8aZ
bggXE6sYl8I0uyKuAPsWgXdhwQjhgsh3sN1XG6dFPuo5uxIbjjI4YI66OhqWGDFHozIRV3Axykdf
/42JPXwBpyMVcmEgCvjEZiNQCA15VOy78tF5Bi2rHAFuooqhoOTMQavR0ASLMWlkoEsfsIqIh+o5
ijL/SxliTF0eRtU3vjA9iw7lN2YvqppTJtxif60iEfVQTNj9vXl8Ai2y8dX/FSGNwEWEYKeel7t6
fBtjpV7WyGk4aSFxl/dHkLbM+tj3sMCsAL8oCKEXVgw9kXiQQFn2lrjjsWjWrgggE7YfVg0L1hyJ
GpPu0fC8pup6cU/yKYuQNXyJMZFF8AASsgCAyfyqbL3WHSyOHl4MGwVTOihyqGx6TGcD1AfPuMjm
5Jfc5hSVLruX24tZy//Ww6vMpUu5/03yXg/SKymeUb56XHyJ6XCht+6NYE9OJ8tRGF/ZUaO+g+cb
4bB/rhr29IxbWiAf+JlLAmUsjuERQqROB4dK3SJn0tpjoA1QlXjUmtz+/lttbxE2k/48W2C7ZmOh
spVnhKMOMaKkGXHm4et5C1fblHUs9quvL6ssO3eXCK/NCcMso9+LNaY4VTkHGfD4i8RcduxupFh3
FTbRQi3TelIojxl1QYLwEA9fqGR6bHyh+SGDYRH7t5Zs2W9QEFiL0ZOKER6vLJgqVLNZAFOW4onh
6fXY/PUXfS6PO+qde/gi45o9Fz/kgUrsHGoihZja7A3AVe4ao5qPR3LYSb7k1w08SrhztFjq3RW3
Msrey7RPaph1bB+Tbx5fXiy9ZeukG8O60DYx1b67mrtyAxnGZP9bDmvaWE90ZH3z5ZoqFs03KFV8
P06/bC+0MJm/8NixLICN2Zx7YcOM930MoIQwRb1wbYm1vTqs6hHIZKLM2aKdoYicZ8WoiQw4JsM0
EEZcLicm6RbbCKquihyR1Fp86fC2ANdKI07fVSBLj+TRetbZM76EznxJTKnRfbCKquy8l1RyUD3O
Xu9N+/qYU5R+GvIYmkotUev+yuxsyzMICqjnLLKzC9fn8T27bXX+XnXfFTJJcHHNJD2xhrgXLFFM
iFQv+wyDlOuJ3TycmTOh3ISSuGyxWjnSm4WUzz7q4kbx5rtrMnfzeQNLctj2XKVEthsAx+m0QfeC
uOs5uuJHpfqn3nYfaa3pGwC0xbNvn1n5KS5FHKhSXLVJd9s++r+cd6R/EWfAkuQ5KIpIwit+Gepp
YmL9I0azXlSsEiSFLgzErGb6IkK6DfUnRyTIscNpbBauc4psAI0n32mZWOREN8hxHiXTIUFz7Axe
sUrv8NgUrP4t3OwGZ3kAo4rwXSSMuMqIuMmUWW/ZRdrPQ5l0h+blcHwoY922Av6VxRQPAbi1GZHn
NPXpexlRi7sJu+g3oNZbGm4H/0jH2OUQzATR41bR2wQyHmIIvMkOEKNWClt1/r79SH/R7NIHBzFa
PyS4lmvLuHhwBJ2LdkiFDvUGHoq+i5fJvMT8OWKPPm4YwEiM+8KvQiBdj34U/QUi4yHKEDHPSgtK
VDp+Hp9Cjqut72yLOgVLaqbjDdyaUcpj1xTOQDA0OwtRak9l9Qo6X0P99C6RLBVhQYX3s7m8D1p6
zFPWxp9Nehu+3sPvN7mVWKayopr/7eLNDNNNwdv1B3U1g5pS8KslzHzGrok+6XNLJLzEUiqP8blg
/s/oRBLdgr9jolDFXZzR7/WHd7CefQKGzckTEDQNDoEzQUtK2+BO8XLNoAsbnUuV0lv1C7RJgAWY
BAWjygQ2fOMaFSgp4NY4eejeiiJnhXqKAr6dbywGVoYyqtcIUm4hb0imUX10EKRUb951+sLcOZlU
nl7RuHfJ/zHkWOkGfE3MvMwe4j+SzmtLUW0Lw0/EGCQJtxLEnOMNw1Qgoohkn35/q/fYffp0dZcW
Etaa859/MD2TtaXCSHjQkx35nyETmk/MvQuzr5ney/K/pqfDa5OGzCX07ziR8CUfttkkJEcekWc9
7LWDkLPBwaABSAX7pBeOJSJ7cFVAGEmYXjcg4Ecv3U7Bwt57YyPCwo6fCDpR3ZWJvogd4XuLWsLy
cN+DBIu8umX1okPp4IXlzH/YM5JZ+l1/5cVjBxghp3/RDiAgGZktoEDUA/eMrQHFw+f/vVzxjVHn
ITAeAWPTs9h9pg//DEVE0rQSQBjHAhNLL+JRabm910n0WKLTpqVGeIyHD60TqZYu1B8nnybuZjOc
b+iUHrBaWJB4NrFJoEvH7fO5TNfFlLRxSOuChfRgfkN4cMw4/neJToL0+/DaAIjPA12aYfZxlFYx
uly6OETkjPvdbJrdBSmYTp2vRL/eBgUUd/6RWgLIouvTmIC2o9XX1u0ZusgAj4UXVGORWF8G93aM
W0HUv6/wAeovFnsCAofknfWvV9EK6/0FTznNpY2ETsPyQoBfxN/wnyBeYypGyxhB8BEtpHEzNt0x
3asfultGZVveRrTQ8jC/wqlbmKvHFq2uvaoDc1Xua3pjc8ZfHROq+O1zqh4fW3MGmhBNRcq4uKai
N4WrReAcxIZRtBSFEkIAOGPwr9agFNgArqJTtIwhGuEfIchaAs/guxhWzCmx0jl+4XyjSBtTLqRV
g6rR2o5y6M/8BOjdLZpNKrH8Tv3CH+gv5i2GDMUWS09C8Fhz8QItJ82u2T1XJOGtGDQ8g25mBiZ4
IrDMVAmGEKinyRrV/9bGA0q42IkLBvAXWBNBMyd1h15a8LmqKbVRjlF1t8PiTQWiS3dMFvRuI2cX
0iEMiOoiqmqYmtPvPIwAHsdMOLPHGstu5g55YLSBibQZkRppQ3aQ4yehTSNj88JCc2OzcbBXP5Yy
BpG4fWFC2xxkBrevQCLFDvkSBW4eECScKGu1HUaa//lAST7EmjWxTYzTHmpSYliHJp5OVXpsMCiJ
Plvjca1+h0Q7x9q5be4a+3R4zLeS9Zh+TdSnNuaftTRp9bOpYneOhcQ74gwLa2LqEMmxvqGTw9xs
oFK0PX7K+1IKovyRTpwiPlZhZwE84HNO+mTTEjeJGAnDnpJkiUI+ZiWq70+IkhTlcDSLEhqokQ1b
xqgQgOfSFIeM/mdVbGQLGhAeevYIiXcQHn7eZ/VavGea0xvlQ0hc0TFCXyC7rJb9ZmL/pSvoYWzS
KHaoOcSL0lnGJGfRuczA3Aaq2VfQRaOF7LN/4K81EPqhzn1XE+xubhZKX7Q7Bwp1/8lzos7JmlqW
CPXg2ApdGAI92EovVyjb2FrQO6QBagpkUZiM9P/JoPhJ5ogjFcKgn4cl2kpImJIACqMbE+PVT2Gg
DvXJ61jO1AlhtgigGpJNNe8DUfUsj9VqaBfInOrL94cj/TCDidBM41GNionbDzE4ncPosYESz8SO
fJBiYDck1QSa3jew5IgDCyUWdsQIWYRZHEk0IwTXJhPKxMc9+ktVi78wZUETkE3DWBNaSMv6/xiX
5oQ5A6MgBuQ1+hFpkKOGZEiTsSM4LWHpTILRPYI+kCbX9i3Gs2RlwQ9gcFNzAAsAYFjgKIC/LsZO
+CtJV6Izvyr9G8zwWeTepgAb+8S9yM5G0DQBOIUzGoZbQNFIv744m9GB/bNLsyE2Q+8wxrT5nemS
aUAk6kFHuID8Cbu5Cp19bfebywvqBMTtYREYFOut4sqnmKYEq1mEOZSlMEmo0SWP96Gs7d5jblET
9X7dBykCMaJOpIiU1jLmQJrD8PujTvK/8oAYGoN8UzSCToNefcQ4LoCmFveD8e708kqU/IUzP403
G+vEXgua15A+4vRwuozRKr+qfqZQzPjFx7Oe0zQZd4r3iQJ2TKPCaM+LcbH9uBKAfTeQeN/IgS7I
e6DOLgE3yQrsBqgHy1P82xi4zuHBMIU1SFmr9rNuzui98AyG65CnKkaxLqXz5/DavaGZwEXy4C8D
oIMExS69Y3qMNVeb2JhJIyreadyyNy1Z1faQRIcGNyquFhePfgDAEi9d2G9UcwzIHZAvrskDDnct
Skp4ow2i2h7kDadjdc08/r5Tp5ju2AjwEXZTm4rAOevnPbCdIUXNC9UB6poQ4tj0CZf5FZg/n2K8
xpRURfAx4805hF7Juw0ibdBjbEEEmDrVeS7hn/7WOT0oC0tyfirzOhzwYWT/pY3yz9imeX6dCshM
rTlUsY8kOwqju02xVIkuBk6N+gTCEjgQxiMd4+7Gix5k8WEIOcrCnU1Bgl7wuTOfc9Gi5kFB1mj/
9ltknnvyh8Dgd41nHsP0V/AJoWc4ZuEaZ2x27W5c/nDuxvXAbV57XGgOfoubi+ITy9E/jU/8hdk/
iOEG0tc/ocJsGMDON23A/hYOP/N00RG7S3jcjzEJ+SMYKLvM9LGCLOuR9Ve0ICQjbICZwAsbPpA/
BuoUxxpP5uxVT8vQwfsp1YeVvqbkqMhIwlv5N0kAkKQNmUQF4xxgTTQ5tbDR5d58zF4gxhjIqh5n
sK0H7XOb+hahle1I04dFD0dxaiJCSXUeobuJmRu7IsIBe/DdqFDerUPy8o0moC6VJcxiHfp/zjL9
V20HKmjcG5KheBMl8YvHKCYZB+EMRBPIoz8vQl9PQYsMZ/qGbc2AyIa9j2OgoAhCuuvMIMZnLA1y
tHaMMCt6Rbsd6M2g97m+7DOWk736VPwWelAUG2hvBekpvc9FguIa4xORjtRoYAG0oiBMgyQbWDyi
LUfy2TyeFH483KUnRd8+CqanjPpMQp7ZOXTCFumm9qJSWldNGypyHEsWXUWDRMy088hPH6zURAeh
jkPpr9yvmmj01c4VHjxMW6nmzxVaMjK99QFzGDS8Ju0H7+t9qwhHNU+RPcrrgoX1hRcnWkFHdA5Y
hJDSp3mILxrcvLg8YANHSOVJ40LAlrlxpD42WvTwzDFfOMPqboG7QzLWFR9maoFOxXYJPghJSssI
pRL2fYw7fxBQmD/3HEshjsqR7tAwa1QqrEaUitRnb1+TPTvzeohvJp+xvIC+2aD2gXhhu/JddLnY
uON4B5obw3tyaa5ogjKGQqFD0/JIxgRuqBIJbEteIanDCs9fUtqgurFscXIlJvwu/pTY/kaZbyPF
Q+sLDItBBn0Ne2ZGmGlg9Jy3GjAX44iBhMmcJaHuKyB21yaY/Ot/GC+QG1ORLdPP2PMSkezXUeVj
6IyiqqLfcykkLGLjSuGkyI+rYjfMXUshNS54JC6M838mMwMVNWLYB9rI3A8WaV/if2aJDhjYx05M
mOSKyIV0XkDoYRub0WKy79FuTXPqOEwH5UMvPHbxKPndOlHOgIEJfooY771G9v677qa2L2q81xb7
XPP0BHaD+kanQfTRtswOOTVaSoTysErHFG48F7SGD7jJICxv5rzvtx8lI+WF5UaQgASWzFjLtRgp
7JhjQsCLnWb2g6elu1bm04//VDelaRcRrryVg6Er+xjTjVc2DuHxMlh/uyZUrEWGWi6oztVSw9z0
4Xb0pY3PoFye5n+UbBZj6J6PayywBHmU8TUkQRjPitSpLTxCXZPYkWfw+fmmNuH35NpQ3jBsgYqj
YjnowqyhOkGGjTEEjJuv4NfI1kSXgjzxbOP+SGhSsXGRdIh+IEMpiAf8X7iF2jV77xUD24DoMVfj
ZiSr5i4qfNz5K4zSZCgq+Q775lg6P+MSQi2sIY1hS36vf7Zr8uFk/SihEozF6EGskWsRxwMrJ9SW
7wZj0OJqAcHZ5SE0D7I87z23VrWqezgU81rJa/GSjcasrgYe2Ok+Bkpl8qSymCoDKRwBdW26KQHP
/24Sew+ySk066lJw0xPZWMxNAKAJ/T1rCGERYgAWPxyq7vDl1bHHiYvxmQX+B+edxKfsSCPbInA9
l0t7Q3IRQGcHzyh2atZ/EHvcAkbZklvvt2lvJXNVnDM6IpnYq1WqF7T1K0oh/TkyskWujnJjDMKU
/aBdu0/m07Dkca9mOswjFmPf7VaNC9wmRlf0sD+GeKReP1YxeEz49cU99qX8cF8yOaqmKB+ojKxl
XXixustqg0zU0UtjmCS9pg/tM2pLSQRp/Np13p0ytBLQNzSJeJgMqbsRfMyhBanCuIT1Dz/upSUB
CPphNu6MQ4qGi40LlRZFvwsKaEZuD+gSGR+Xk+rOGlDGfDsfNLJ4BvgHFateIM3k+bcTblEQqutL
ci2eIyl7Yfx9rkAuP8C7X18G3dQoSjpoyK1PHlckb23rT3CYIKs+3UbDZ8645OP2Mcbp2nmDKi/R
SDNlXkeINOMBvSKDfFzTWuYXxw4N5qYY926Wc4A1J21gkA6aPazosb4sCWOkg/AtT+rfSLRYCZ8n
ju1ajVofdstJPnWraPfaPf9aACQKUJD5wwtg1iWsUofbaQJUDiPcCdCSYOT3DGBIdO9brDnR+flw
oHtCzeAJxaj4wbOI4Icnm4y916CnuDl36TPQvsOfBW1zopnDXjngbH5BjJvx155b1szojcFzQSRl
LAphN5EJh4LdRDLg9z68J4ThgQ57nlAurNULn/KcFBERh0i63M/P5YDCAwdEguIxa7azACN23FgS
4F+4fOx/1VSCr95C9bWy7fsxNyrGGRsCbYt7Pc6/py+4iP5emSzlGcnT8MpqH583MyVIkva8givf
OAgm1Io7GRFMAPQDINUsDCwTCwQdbMXDAg+6zG+kwKjJGmSVmZDtAVqF3CLtTWX0bOQ+igRFK1n0
FA9j3PBBmItwC9VoCil2zvoNpLRgh2ZkjFiWzZxRWzkvTC/eA9dpRHvexe7ALvadlARQodzEa+fr
k7UUAsODkZNqCAOnJviLX15eeCqMfSAj3r7tv+Fipv1kzIJjny1MPyoiBZyIMavGLNMteZzwXqLR
OOe1CFmu0Voys8AAk4KdTRr/foZw9ZhiA2d8SgJJozZAf5GwfdfDUBqA0enSMGeT7Fy1Cp6mxzfG
lFe/VW7vJMy6yllbE2Hi5YoXMy/u3Cee8szMc7dIXRt2BDO6twurVmGuRJR3zz/IuqDlqi3RrURU
Ev/q/54MqjElwyv7xtqSMr/Rzy+kx+Eur44qRQboOp6jlChUnpQ16IUKcp2cB/LAu94TXhAyJVyF
zVpQFmMmsCVEWIYOhFdj3wxE3g4eLPkFPRTJwsbCAqqq2ERlhEtpvfvWlqPuq0tyf6zJDLrYR3i5
mJfQ7ODFQXQiTFMsY9blXb6gcuAfTa0fyk6EnSkdtMn4AFik/0NzgLEHZR2828PnkPJ2rAGFSD9l
XRN8OoptGWMwp0d8HJHjJGJojHmDJnRYg0o+t/tB8wO9nccd5hgXD2U2awYLfUxAKFoHSmB6RA8+
c9MTLGo4Qkbn6EwtDBpFj7F1REIH+rQfgWReh38vpvVgJ6g+LFI2cLwbQ7/+ENNEXoDqvfMRofEP
GO20bdSPnYuFbg1jLcfemXh0AN/H3T7Hq+bIVn8Nt/nfYzw3cWwFc8ru7/nrpAoL1pZUa8ZhDXY/
Is2EykgXFwdnDuIWCaImiJ6njvxNQFll1i8vzNzAFysGiYwYNF7NrP4pAlYbnk/oyfyZ8uZJS+Th
1lX/XL5U0ZbAn4eIQXDFMoyHX1gCDM4wKmSADHwDKgmYjxYqdPHDBj4slthF7u3V+wIwjpU+0gBQ
PI4u36Zr9jkZhtAd22nen0OlqWD9UPE40oIQtJglBxQV0j4XHyc04SVozpAnR057QRnJEGRvQWnf
auPv5buPTsYx4ggzvA8YvTAcpXeGDfOkUxFV9IdyRJCaEnSa1IAw/yE5jl9LTBrHCF1ZHUpWkVs5
pu4WZXXlaxD5Nsm+uzWL9NtnEWGs8YSm+5syLaOt9NTUyRW3hy0rY0MU8qkTY5nHx4iSv9ai37zK
55+0TfEDxtgApyP8PdlvKanEfihKNCAOdnYJuQraHhpQbmEQQUahTPAI5/kX38uKKRvMDBz5bnOQ
XBAWMs5iJ0Y99JLff3MpUhuwi2BWoEGSBSXwQ4Iia7RZWhkw9uXqR5nDzVAixuCsftxXtiIijfPE
So5RL3W5EPPgYS7kbEOWbmYeXJroTh0ls21lTtc6ZhDRtUgOXOyQwBwmvNi02qSj9GmfbVuEAdFu
WzQdWKJR1IOw/Sm1yA16nZq7KA8l9wUYxXzjiBHo+ruoNzj5q8++jhYOP1Gmn0cghITVgohQPNwY
eNL3iA9pIqARdBLIsqAHPP3CH6zAeeGmb6IHwGr/ERIv128OeIXt5RsmIT/YoIpj8whAzxwMcRgF
3gImR8WMu+8mJEuMWCrKo360rURwOqKWFr/QA9c7pNuhM2ixrWZqzmX5wm1oxi+8r+Krocs8HWZg
sDebFUqMjxGoNa3M6IGcT8+gfdmrHKdIxin11CjnD8CtO/tZEY1MXQju2Hpw1kHZ3tCxJbBh32Op
ZRsYvRWPhtjm3sPS+Tkuuk0SnWQ6SjFl1/y8hwsvljuzbzthX+i1JHDtZWHpT6dq2yO8vyHTID2C
oA0BB6OtjD0Bopni6YyJGsdQPIgr7Bg/xbcwzIR2DGGt9mspgFOdRiOQP9I2GW5/MIMB2MoQwrid
7TIO5h1yXFi0wFbAF0cso698IE1kbWiWbtIOeEs4Ow0i1ocP9UdV4H15FlarzCTZs9lB8J3l8pOn
c7KBEyPaVTQ8hFrxbFFnUTQZRHZ0BO14Gn6yxFLKsPfdGt6mPVAirAG8B5YyrMGGryKFhbyFjbvp
9C6EGTOpxMjOJByNmqYWMBI6cg3qTM/NgbQ+5IH8Q7ksak7o3IQuYpmAJ1EzIIQD9Am67QdjJ1BP
mdBeYrORmYqbHsl3h2Piz0Vh+TPpVD1mWTGzjswpFeHjarL98uAkDleJfZH5328mHBIoEUxiuUZ4
nNqy86HjQsKKoourH/vsi/jnsRSFSEIoszIxlnvT/SuWb4OOOHkzZKSBxZIeBaLYAbnZZndW405g
M7R+OvcmGyRjQWI0JUdsA42PuOpFRh1NohSkGNDxuKC0l4g0E0lBdI4fCELcKUVf5qpSd1ke/4oJ
KaJW8BmKt8JAC4T6ZIAljZCkwmDmS3Jj8XvCpy0bsU4Cd7CqPlBxiYIMBlYF2RkUsnQ4fVyK8oNg
ABYJCBWAmwOdp4y9jqTNfzhQZ7kAZ102wJub331kIAZIg6dLnqK64nd7IGHFxQQ4Jls6KMgFZVJD
bjENiigZnCeIZs+jGaLTosFi4F8XwxoAsXUNHOwMgTpOzWrATxX9JK1OSnj10JS4awZQ3HrYfLVE
YrtJDUYTVBDl745DPLN5730IVUUd6bTzB4Y5FZJBT7kCHzHIaPYhazMtPc57PycFZ62dmghLQqCQ
dYA+h31CuT2NypquVacn9Mg2z9IAVsRzZtJuiW7dzWynwLWJPZ4hHAwcaFWiRE8xh8lIoh7/2GUZ
bBxh/xgwInGHBd1vHJNHkhE3IBBVD+1nj1AiPCcdHd9gRMYdZG0fkRDgtoRwC2QS9iuRn8w4mJSs
NAsljVes6iF/oxGXwY+fwqUQqMtFPeI4RE2ggSpFzO+F9xChQ6x+7MsVpN+STXHNSE1ZIN2o9i+Y
PgAYCDmQC7Lv8OVFaeDzwAkHmn8TIn8k6AWQl8futYLBJLI4iLgBj41YynK3XFcnoA/r/ES/wM3D
SWWb52lUnGjbYw39h5epAFPUvPQuQD/UZbnXMqehtUJPAvPj3x9CeNXAjlafPDqZGEWU1nw6NMIY
V7xI5UCV78ZwgvAIernTMoVM4JK6XmIPC4EeaiWIN+oV6j2eJHiB9JOYdLDzPdjPsdx/qbjqVDHk
B6ZfiD42n1t8ja+QqNA/gXdhtY6jgsaii41ghCSaXrJ8OtUWfaJIgOLXx4WuoFJ/9NTr2x5xuB3T
LPxquNnS5w5+IaYub3o/pEL8gQwSDL++3Grn+qRsX1cFpQIGdzQdpOyyS6MIQMyC1UoT8KVMS1Cx
/PYtFGDYNlM2slvhKcGFQxvGlsY4QYEV47SUAKw/Q/uu8d3IMIH0F8W84bZKVDkoT5iWZdzMrKXI
ign2Y4X5NwFSmD794De+U8p9UizePHV08INHGoD8VIj8+jTtjHy4x2tcmzixOHeF7P49wCmDEB+S
AAYPJBgQ+2KXTpclwUx9EQuJfbrpWrQA0O4oFSIaexD3IYAUfxMXrlIJdQiBISpW9SAdPR8khGeP
8om/lMVewDbkPNkIXi7VOrdgpow4LK10fhjfcmNgmgIUCDE1dH7cRTzTOMt3UB7EckJVlnB4vBDX
eyvhDsDW9PpKENGME/Sxpgv51oBto98gGCQ6QW0vpDwdbKtX9qePugbXS4YgP+01kJ6v7VuZKS1r
Os8+Ij76AKxpsPSAzA0594+zA2UYCQfIDs8o6x3EI55UiFf8e3OGRMEZ4R+Nvx824AIGEPg9v5NK
I34V4uOz66Hv4PFKr+XiGTJirQr/xXJiKcNU2lhQ4aaKRI6beXnDMNQutkI4zXueLatpOv8wMeXp
R51g0jRgBrFEdb+lpiuWHdU0gtz8pFGdY4dxaNfqtlpS1JGasm5O7VrZYNF/rBeCbQW1CvkbLger
cqFsiLM1WC+ZDYGgdW8UkbMMcGSBsi/c1fgdKJN2KEJMSblc1HN4wYvfJqZ9hgBG6XcDGSw3OeFF
H/KvurGJQRd5Q0rkS1QxDLhae4oKpBgrC3QkLEm41OF4j2E7BlX8AtZnU4MzA4hwZIEqCW4HM//6
ACnphjEfu81nIX5IGbQoyeFBWW5SLPnxMviYIS4K31UxigArw5cPmPPhMHcCjoGdmL+4pwZ8M5N8
kCfrDwXmH5cS2JMqnvmPNGemCHEyX35I4erO9YY7BEcBTrPthbfiwLM/s+ZhIO3alYI5FFNHX5vL
qdu7Ps+MNdkkkN5wj1WW6Cg5qFSnRhq8F/LWOOdgVAAJiBt+/RPzO0Hl4qjAOv84wbh6b4AfPwse
HtkQ2X3tDafxQYaD7bxd2/vqnl7pKi29L10QgFL94NhYreQzsbM44JcbeWru2ZW46NQXLMfs3yYd
6aVYfr6eNilvliGgyEcGXQF95GNMA0Dd9BhFRObytL3XxJ9Cl4Vox/SQRZVzBqwkhrrHcq9dTJ9J
oxVPMXNMr3l5+8EpL98nnhbOKb/qF0CXyyPBRwS1ogoQd7scsIDYYPp/38WLoCFYBoTPx8VIGKzp
p+LvuSv+2PTkL2aU/d61Pnzd7bM/RtPZn9Lb9FFJ3sZjShf3gLpovNthCdVzwAoee1ia5oYZrXnU
kcdetGEOCPFY/5JBiYWC7rYLYwVqkHWT6BOkyxdoOMhf6evLJjD24eU3xenlc8dCBbHjPcb8466x
usCMifvp4bET6iIRkw01rP/6q7o+kDrccpAC6hjdctglVdwVcOzccR/lgBRQmd+eyXXrhF5gik1U
5ErrcEBSCsPFEu84YD7miEhziMeFkDqJPWR2mewxDGgRHbwROXAWo1XLWtOjFpnb1y6essRwglik
rS2H14Pv1LjaTQUwRvJAKpomsuAsLA8Z3fxh4X7MLubCPiI0LOiWyI++/9Z8jgLnGs4zn4ZBWuoY
29f+eYkwGlnd4NiH5x9JQTZ2CJBE+urf60zQ3izewNgdViwe3001q+fK/rWFs4fV/17Z2/vHWN3J
cJOzqbSC93kS0inGh7Q0d2pb7dJe2JJzimKayQDYiKa+2vIbv3poD6bsrqjk42t1kvasTdiwk8WB
5dMKE30okpDQaS3P9SK91hw/k+Grvm1W5U0s3uy3jEKIA909xuYYyANqm0idpyKChELxDC0GElBv
9lspywTfoviSCiDDAkzYm7P33iAv6oaoUF78Zr9Zu5KHyd646TeJJYRu0sMGSYyQ7r99YgySNW/6
wq/bk1mVmy1M8Tnll7mnVZYu5cJA0p0ck9v7mBzJPvTp1ZkkYtzByzgBfGB6ddp4AaAIOADxyYC0
lQdmpmz1sEH28RzQe8wDDNGwjcEIgB3FH/T7R3ZNRlTFksWevzPulC8rOEhXdVss8xNDMM4yLTE/
57XEeAA1uf50Vc2PWu+RDh62F2FJLk4vxHPuc+oh8vbo2P+9nY0skNaJeSGwMXYHspM0fQhDNdGI
JrWhr2ygL0kYP5Ax92KJ9FkgrDvHIopfaEXFlGe+fLg5OkUSM+0QVfSnwTnDk22GWk6ItxHGRpSa
uLFBJrmy9PDOHegtIFxg3Q0WNxK8LUQUxHzdIxpCS8z9w101A4PQ75zgdXyVt2ANnBw4SBDDPioj
UShKfQAs2K8cmXVn3eP8kD234qPxiXQbm2uAQlFbar1hPgKuoGs3IG/4v42050OJLY7TTNAa48gV
6ysLJxUqVC+OoV5HifNLSZV3u3iYjYyzuB5b3tNXt2bAKaRfShfZCZSDALTehQqIj4C8lfSOzffI
wXPI8vTCl2zIZ3DaKUhJ9OUY5bN04Q3aoXG+NLP0SscS95tTPoohakHq7hsAjaLCJq5E3X4/7B0O
nUpLyJQAI+E1pFdaXnhXdL0VJcDnlhz0s77VSa44FkuxZ9eL5MhzFB/iA/0Cp4irVK2MM+QQddfe
wl1yyEf5iBT7I5CNbo258u3Q2lm797FZcYWVDcfHl8rkt4ErwrK/sXZ0NN8FJ7hekH2y+S78z9E6
i3JAm7CHVKtq1a5p3Tm8DY9vfBVvzVWvN1x37qTPrb3BuoDcdOdW4VwK7sRN9XjZsF1Tk3CxrB37
EEl0w/T6HOvbike+XNSLbkq+3Py76E2+t4bPEV/LW7sm6Ns6W3yW+Cpe8P9Z+GCKxHNB/05QpMgz
SQ6cifdR335u3yMXi2/g00YdBimcIPZghWRMGhf4SXjf0phvkiuvYCmaNCv+wH5I6XMmWGYlT7/H
z1E/032ou+ZknctFsfocTbqNmfjgjLNYKsUhc2Z2vGlCU7oub/yJhavk0K3dd41T8pJKbK6es6L/
XcvndqJMsAC6NbNslRM+yek7W+fu/t5wBgEZOeXhjk/UzbQJ7HLO6vnfReqNjbPMI/RiVLKjFljU
a31X39SzMqGQCH/AH331bOyKJfYMnwXTQTqcm4kqTnz5vck7vu1LBlczkM+cKX3XUAcsvkOKKvNK
ofreyH/67I2ortn9Nkw20w3Tp26KVHlHU2nOqYopZotlOsd8a5v8gbQy4euBNWKKBFPwpMyeU4V5
YHVMx82RhvXWHGUss/W1hfujttTXQIDvv/ISbrQZyXB8NkTfn3HVYPusLl7xxXyQNdHX/c+4w5UY
qM1TcQNvMCTGScfvXPxrXTgx/Auj/2G06KB0n7mWfWBkT3jUCdf/Citv4ZorGLXiq8oXGvJkl7vx
jlma8PJ2gIgJpnT2wlW39JDaDIjMQwVLj9wX0lVYEdhtC/TZQ1H778srqh63HBVHBKYe3tz8z/j3
X0+EQmBZBhDJ68XfkbpArAEtK/9B2Z1aWACXgXDmUxdkSpA91JsxDrOd715f6Ef+iDAdQtWMLZeZ
jMCXGJWAOm3KfTnGrG8bwvHFGNGDE+8ywoe3jPcVGVePe7nnFdESsJUXA/YANrMP46s9hvjszxMU
R6krbHpSX2iRhUXxD1YEDmauCCL6/+uh4FMLNrXCpBTwxa8vgvsnbMAt8ooE61n8DYJYzCHDIWx+
l6xglkPgBwq4kcRm8EMndNlsoDUv2r54deQJq0fOZ39Bcc85vC9mlAF4wyL92KT7DwE/mNBRubAe
gSigooWj8O4LAPyfhxHQecucbdlsWbypIFiu4fFUeEYWd84RUPDn33ewQ/8uT9jVCC56s8+eEoT3
M38uYAEiBbp+GEAUBEB5VAah1o/u0q/PNwtsDNUalZrJ6MCzCHwZYhkdxHxu0oXQbmB/SUFbwA0H
nYV0/FgKPa8S5FNMFC7F9LUUZ0mcVmLMxpqoEz7zbNRtny3Bzr0xR0BDQ1WzLe4KenNxTaDhkFH2
wKwazoK4NlwF5JKER3NtnqM3fzZhrECtX5ZrYZVebQGHzD0nIedfeam3Af6D8x6xqNsU//UbmAh3
TYj0RIQ7nCfE5vQjuWgT9DtwY3xt118BlMLXwokG8hgUO6B+VRfJTfp9zhbLHzSrf3lh2Y5KkFnx
Ut02p2Yl7et5dTLO7GZT9Q4ixpbB7+0NvP3/amXT3XsTaY+UmM0E6jc7HDtXfEgOVBAr455cDf6f
la2bJQf+pd1Y5/bGDsB+wRp8wyJHZos/s0JRdaDkaZix4I6BXGHD/EA5Mb9FwMEF15O+ASFnk2bP
SQOJkDYqPcIxiY/ZrDgTBgpz/I9q3b5S3rasNjxVV1SC9iE79w72Fayo+ROZetKB1o1OUtQngGWn
Bv53uW5YmJPvvPc9Zl09+qlsNZ8S0Pc7K+1rgcFY+znEyi3uCR5l+htTLJk1qqlLyRbKIPGFWR2a
X9thsc96SxPeCq3v8w7mynxH1vtDtxhweX46br9DrLL0zyryzHBjA8T3MFJyqOFeqfeLJlI+ovJ6
EbqWDjKcz97TLJ/wmFKTNPaklJZY5WT6WGkWNiFcDSTisZKPftGO8gjOZ/bghbjRuSrawsf6S0Og
kr1T3AHiv9QIlEtQ16ENfnuggR/SDoLI9GnjuDOQsYIFUS4qeHro5a56u125U8ubrGB/0b2Ct8GU
22f7pAz6IbUr3GZVweu0AH4EORWcXgqRz8CcMukgNXNuKacwo7tob41CVvVALX1NMDOBpMJhCusV
LeAm+wzYxzSwWgoYJbCfTOvNW69dcIX4hpc2oKAEwdVARSg+kU1vknLae/nvYkq18nDfEDlX7YaN
7VtMv+FQM/CqMP2aWJ+XD6sV6ur3t7aUAPBAYEkGQx0eY9qJ3p7VQ+CBxCILJUN3hzwozNtRULXj
+PK5QIvDiFYVCo4rVKFLO+ax4iyCzYcYNViT8lLgTBy6ijEl5ZgzA2etSxfvaAI+NI2mj7swOmv4
JKydwGU8bQxb8SBALnwiXDKWBsjHgO2nvYlWDbhg1fk3bEPXjH0yHuVjz/J/1BgFuNGdcRlMWUA8
Ma79VmMMLxlBUmYhT+JHP20hGovRMfKFcaY8pwij+uHl1pf6JB5QxiiGqL+k79GMIKQRRQ81AfKM
NtAeHueCQ8GjirhigTnjMTGFYMeA2Byx7vTTNezlzux/6bSIu4OHsiJOhvVkmR5SrGCYqb+Q16N4
GPB7HMsQbTAT63fbqGOGuZfVaaGPwmb1KwbWG7YG+E5xe3wGHXvoa1Kg96HUr+Fw+oglTQTXzGOI
IfiNzZ7HLQcBwsDDP4GF9V4UM6aSQPz0H5RwwMssCMw86RpBTvjEmDbjJ2Z4/CNIVo9FAnNMylFG
/g9RB+JvBc7DWAqshu+nZqysMSUiqAZsPQ6Ev+EbDCAmG12FR7SG8kBDRX1FcUg3xfl9dMipGJ31
uZmZB+CBAy+pHnD8ELvFsBQSA3XnAztGUa9S3gO9c7/yLlR0ongmS4Hb99dH+BiC0WKXir1F6VfM
IVbpkdfDQOQQeBj5Waw1PLuU2iGtNE7ZALmFK0pTFMDEv5GoaXift89ZYEnig5rp5OXxcwsOjTkw
0z6qF5DeTSMILYOSyPi3S3adAdqGoJp2kD4EgytozbTY7MzEuIISgalRLn5v6r/PwaiAlzAVF+xy
fgwv4c6h2ic7AlAMPcYbBikzbY9hCnM8Hl26xAvDH3r+NhywTHAqGU1z0sVRdW58pdvL4OqaCJCF
B4K+imb6XyN2hvctn5U3cX9wtk0/gubNBYbjiH7Ept0WCCxNBueBi8JUhvcVKzKTC4K2uAvunGeu
Dws3n4JhuLiKpKziivHvisS0IuDYGKf8+NguCxG3CMjdHEhNjI9KZ8XUWJmkG0gtK/tanXmFdODn
8v/8So7/bjYOK/9y8ztQ+ROyKP9dCUpx0cpwTW00sw/H5zlk6MYZyiDwcwfQPFCVMK7mparg3PPR
OJFM5bniUD3fBeu4+E7uSk42h/7+d4iU+nTQ3NrIpuBTx4PPglIMG6L35n2Tz+CioBUNayzZaqJ4
Lzfidp+Rkn0DWeHCdKhsZ7yLeG6YaKB8Ye9UOWwBG9LB5ivQf+5ObIyaWfineur5AVVBPCyf278+
GyiWz0FDxLvQ3WzED8Jyd2H6yZEbjpseaDa95SsuMuu4vuOugZICystfHbt/Z5Hxw4rHTDwFILJA
kUOASAyeb98b9xLPoLinb1wSHtDPjbd839635CgamiNd9ZHTz8X93sRl4KL8OxzxEXCRp8sL+zz+
uY2FJ9nL/Zz8c96Rj8/Tx+nkOzjkcsO90sz4JDTPPFkfhp6oryC7uemNu4ZX8NO4k6JfnyvB2ccj
jj5xl4Pz+iG8Sy/84xAH1a7alZOb5CJQH/aGko810iTFyEFEKqSDHVoPZnVAn39Nf3wTqQc9V9oA
4nO7szJCcrR93TnZbDbC6oXK0mfqV+j9G1geSQuhM8778wJkTpSj9owlucXP5aL5KIsub05qsujO
ZDrgaWGMmEjzz8/A9JuBtaMOfW6f2wJfO+ALh8WHPbqg2n8C6egjzJ6GOEXgleooc1xbsFUiQwEy
VjIxyZpgAEq6BJnRDsdMvkaFHQvlhUgnpmfALh4kjBYE2kR7+QwJYHBhTP9H05ktqcosUfiJjFBR
wFuZBBERZ28MbbsVFRlUBp/+fOk+f/Rut61QVdSYw8qVSHyY3onGwwlgv0ydZAycl5QEuSsh+Ve4
K6DjJnPVmykMOo5gzoSpkZCxbDhtjIKAfNQV2Q2gIUC74qAypihBQ3Yl41fBJ+tvD7m5FIromJgh
jqmuZDgnZrkYoajanO36qRNwrJOptD9KJ/BIkjApnyGdw/F6ykak25kcBhaajehU8AGBh4Hy57z8
cJdwBnWMLfnzIoQBshRNiXIZTaHl8V7TG6la37tm+dh+XDZuHC94T6qgCohXtIHAzlCjQ+L50fif
UbFVV7nX8bGcBCjUhyzsLcvFB4LFmuyyiKFyjnVXWUj+T0wu1+0Dbw1ehVXttyfqqrsiuBeTvqwk
AnLwxah/HJqvTeO0TtjEDXVGXNGA366HI251NdKRusvXLeGsw7PKKzHIbmOks+scXQQ9JXySVg7u
rwX2JfA3Q+BypF7FrxfIbABQ5pf+JUTvypfYj37Bggf6GYy5eV6yDjxgM1g9i7XW/NzHF+M1vpKG
GZAkmYv59rk8e72wOL4JlyJZEfZZUr13TdAfhkK1itch5mQUb8FifmorrYb3P/XnNRnAbzGM/Sd5
sF6HfEEoXn0AMUQaSwU/oN8Q9VexW9j9oO9Vm8zCZACAcQwYB8URZCZu+nSCWxqRjFMLGAVoJEad
EyW4k3anH0FJS7fd5y2otq7T9lyqswivMO9B6fXJOplOGzPxq9EDlq3HaNn1++RCf2IZ2HWJUkP2
2d4PWsMuTjwKWFHiQnxQZ735C9c1vgocdfgljgAn419lV+BPOJRwRIw+s/Yc5AnzMgMcsVaiK/wc
fsvRvP1P/6/ZaDg7yRvaJdgGH9nPC2cX3lOAqIC5SQTDhsU2BrgcdyNLa0EnpCGZfO6r2wmIMrsc
AVTDzyredvFDePeAuzt/mtPd9MBJwFDYQfEzVb81KQ6dw+eQcfavylX8Iqc17jOvdTHaqG1YfSVC
BKpHM3ZgPoXCLvUqRhkcKK9HuPToXHBeKO56CAyg1m3wZ3j9u7WkqfQ5cT5+HhAVzfrUt5UtQaDc
6dF57TldA54KGA6RM6++0wHfRFwBuaQhsQDB8lXp+4CR+rjWMNEY+y0vNTw6gAMJx6YaolGIhoKs
/W7Dsk3sZnYooSbMiLSAwRscC7bWp4G3Hws8m+YDxM30swbl9k4N5ZgCR8N6vgNBB5/qfV6pRv+I
5aTXeGyySPjvZV04hIpfhtkcO7uyrn7R29g3HYgNlvhn8bY9l2B08Hug4QO7mCjHY0lCs/6YmgUP
CuARgwHiOJikWf6rrKkx/z0zL4DDkb/8jg0BfBiGgWtlP3/BJuBMJSxIFRZmfABFRiYl4ojtqm9q
pQ1L2Rc+hGGh6Q2rXyCGQIGwXVeYBLA2sYe2BQReA18AUsTKxSl0FDMJMa1dgfgB9Hu0zcFafZsU
JXfeQEobg2P/eP3GhmnHZMYtO+04IMkBPC/ip8Bx8zWnliFayh5fxmeBqp7s2mISICE8ATEAtoEM
epgl3juxQOzymRgOMCegNqF2QAwnvgjMt/N/zo4KRwZNwObwmPb6LPlF4VbWMyjC8zibQiONHZnZ
ipngNjwO1qii710xpbRYM3q/2FB/5Qcbt/gJusvXvJxn08VtXO2aXyz1a/T3ZbL74LwiRNEpfZha
HQIJfQVXL7bsCQmqwaGUSB+MFazs/AN9gJOqr7lYJbBCADC5nr+gMgCubyY17UcAfu/YBekZwvC2
5RjHYOtnAEeuvsIQ0AOHMR/ApY3SjzML/vsf9eLesFWyrZXmAEkA/wPZNplHZDCn7xEfzia6N9xw
QFrYE3boRL2BCOYIKhlhqXCZQ83T9pBDi0vwAvt2cZEq41zEcmR6PC43DaYGMaIjduFswGyyxzo2
EKE9j/p2G7MG2DlklAcYc4z+5gDIDSc+rrnC0HELIEoVJ/XA2S2Pjt2RgwdF6KWYIg6iZ0M9KlKq
Q5X1Xs43ZOr6q0WKURr9hRQHJxwx5QkZFQXERvhGiEKqQuyj/Ui0PBEiJaoTwh2Xdw/ImBDV4Iw5
dTB7w1LM1ohpbUMvcNUjRrxE4kLL4mb0I2r/4Hu6b6mB+8VHgczZtpA+0ZWQ21GOegcCPsvTRaRB
ZNEecdlAukSty7biQcDB8owUPx4jBYlSR8lvHI8XXBi9Q5fZl4U0kyaLfT6kO/QVDqBTE1w2yI/9
1widWGTJ39yj+NsImRwB9Dwm4RzKmUqApmhlHMnAYUQNC3sHFBz0WwYP0ZtJhYcCm8hTcVCW6FUg
Y4CGiDl6flWX1ELuR6lD6AT7kHy1S4BqrY+Na71UTHSoqyTOcHlWOkhcVTDlvyz0YC5DF0KV4Y3o
CYAlPhDa8xhQ+XxeI1RVRhSUO23MniYF0N+YSbhkT+Q7HSqSeR/LC/oKbedbYJdpRPfS1G5t5iQr
Qv0kBRd6IMk4mQO5jYJCbAqhqag+yOUoUKC0eNjLZRyTswFkPcr4AroGVMm+3wREFRMw7tZ+z3rD
BKuT/8SiNeoqPkMFze43S/JxZZWnAdGzKL49o726X74mBBu1Y+OoBEWhn6Bkl4RQjVAMbuN7jiMP
4f1EAD0mTgQjvkkiNKHyDgziH2yR5cViI7M7/Ro07GMfEgUDSjzFUYmWwtxJHYweXdIs/ikmJgVm
MAsnbaEisOjIFE30rf60GZ3rLWKaKecxLSLcVnnOeFAWQQOKsRz2m3GnJIv2vPuwPqWTQOzVI+eF
h2Xj47Y2qD17mDKZ1ZVsL3Sg6mGHKs4BSCCdMGWoeaFCxIuTG21I6busXbxfCoNM2eRdXaDBpwGj
3MbJmnh5oK4qdJu3dS59FHB23eY++iQEklrgLuO7y/Rq30fIpSYmyGR0Kb0kGsBIwVxtWTwiAw8h
9nnMXnBlGoKsgv4SmiKhf2R2sB30wTydipfVXaY7dYUai7ll7zFPXvflUx8n3QmrQM9DHXjwohi4
jOjg7LD1+DwhapZOzsS2lQaozi9Qu3BrtgXNA8aePsTa+lloSIOkLvrirNor5hz8f8adpOUE3Vo0
vXRYLAwAj00bVdXWiVB/wmRp0U0Dm7HIsC2i2qLO3xdsdTrgEoj0AWe9PwbLlA2B/qsOBf6C3qxm
/rLHdk2QW9zE7KYhEd3Yv1jcjDUYPVXG+GM/cmBz8qzYOrCb1R/ATSxRS7MfC+CybMDZa8TK6/sq
XpDvlliiqQNgwmL0jgilFptEd5ItFBNjAdHFEfsLc5PJJ5gGAP+IRwHTgqK7q2ZFnTccKPbFkN9C
YHNmQkqOEe1XPTHiMCsQAaExYmPi8fs+I5+B0cJiYzDkT4Gk3cZQczNIFNVBTCQWFGMGYGrc9ov2
x2JHpA9kLv7x8kItY1mMWKy9v863fvoLPN+NWKQHsaXABl2AdZwuFkN/kU0erGB12fTa0/IcsHL3
hG+fCKPB4tXacA/7geJTOX5nnj8j9NITe0uKTfa1oKBPa3rBKgWa8hxgymi3gjM3RQxJhokPsRXz
yMXq+9KsziYN6DjC/koO8g+cyVRUgN+NFNl3Xgt2Abbj7oHi6XRmGrvjCbp3gLSxUS6YVjxO6XbR
s8jxxmH9gcNed3SYSwu3u+KEtDBmWKX7cpvDeYRSMxJcGZW4jXWGP/XBxti3Y3hS71s8tPSNBxGq
D7upFY8KiKDzIGYF5UHt13z6cvde6abwP/MpMkcNJbbIHnuPHt57xKlKx8u3UkY8kh9mgXxDHBlF
c8Xo5cqe75IM4t838WjvfXz5nsNJascC5kopecAHPHfh/qsL2lfmOyU9pdf2Hl/VZKyQM01Krn0a
0bdfrjxuyRMI8ea/59GJ1qRKoGn8YgspMb10eUJp6b8mSRM17pXidYoCcDJS+V/K6vOeLjqcx3un
TbcJJbb0hRQo7/6VgH1FejI7vVwejL+kyO+zqt7lJCVo0F1Lv8mQKDgTPibssvKTuRe2fb8gA4Lc
IuUOuFJjaGTIugaDyue6pzOsKu8eVCJ/ty15bOp60UV0EovApUPkYqbRv5bJE/7rYLnn/H1eqMzl
Uni+qeBjAtqCt5bsB9a/33+fMFJMAHl4mUfyeqda+ANWUhdPRmP2zDR5j1mGxtZMBt6vpMv69uNE
LJUFdwkPpdMEHf5a1St96UCZHrIponG65zGkvNzHY0CwzhuZa/KkMnt4FCTcmhmG3YCJzLM4Uphc
9b1F/uPU/TdzS/pOMeWugibU9GjJl1KhkAV/fI2mfMugMfKpjPS/+nDaMO+E15xpGOjMPd27h9KD
MFwQTM2fJHlwget8u5OVIq3MA5kftc+E/jZG1ovcz7LmBIXRhRrQE4Pv7JOv5LmZ4EIEJta9nEnC
Hs7uymiSVCMokZh8ttE2j4oJkmM6+lchc98X2zDSJL3yOMnMlbr/zYh/q1OeV2bsv+dlViINyvDp
nsqPDKecK985OKY2rJBcKmO191gT35XAlimPg1br8UyPE+tMasGqBV27TCscbnSAjI/MKnaSDPXm
GsqklFHl4z/pQv2PIeJQ4QNWKdvX3tnJLYyT9IjMRGm/kMZj4OcmKaDNJJLXPCpp6b/9pm1JcYw+
XIqMAY2AJEfWHBr3qDVMIkp16G4esvbZmJgc0g2cDzj6ZZuAGI5EIU86TvYYGTD5H0lKFsJYfmT7
kpaXPpTqNA6AED8MmXzxr42CIJGvGxlnKaFmGGRyMFi12WC94gOacg/vjJPslv/eibUL2Y0+v7Fk
ZOpLTz5OMp/ToM2hmERgrgI5X8Kas+4Ryk+xkC+S6BY1XAIcVT7ElKYikX98bMoBpGEY0LCz0VrY
WwDs5VEKlRjSVLGQk2zL5KW0F+Ri8h3pTjC75cGTu0Aee4/wGt4oP4nwKFNGzZ4q96P6ANsJ5aYk
am2KRUITmJ6INjsEFiDfSClPQCvEuJix4oGHRfxjqihYaUIMywKiulwcRolBB42Ms5qTjAmPtNRe
tX6KBQrNIywhxyMbQIZpEK0J4Z7zTPEvhrZ5hAMbCCIl2nDxznJYhPQ/HLXa020fmCFdk2UMix4T
4H0foTQRMMVehnsBdRhzMnBkKO5I3Qcag031Ajvg/6HKiMLii0C4XFE8fp572PnG6bRXVQCmjcAq
AvxY5o2VrJCy1P7wdgDb+ic7Ozt6IawKoKJwdpyyfMsDVYdbTXS70bcRwjsIrwnX96DtRIpY4JdH
ZkOkZ/PhPOfe1ylpBZjuZT1Wq8dzpv5xBZPoBJ/vqn3jAdkMOPDb+Ao7Lh14QU1ciTwD5pCog9Vt
rPh51NXGT7gbSljN4zERZi9Uz47LXN8hGNQLan8feoT/Yus/YGOF705cOsKKxiaQMDn1wz2UvAq6
J3PpQ5r0y6QHbQOCOTAcFGM6IidiEdD5mRSa0D+8bIQWBCq8KtbzAHVRJAxDECYvun+0lmf9t+Gx
6q7bV+mwUGhi+ZZzl5FCpsKTgNAFUpBdH+ETRP0UguSCsClz3xYuCxpJ8yG9phkcQHCjIxniXYsg
o2hdYE/w+AvcO3sOyh5PLxISwPUNt9O5KcxRsQEXlBAt/RtXzMe3iB5+qjZ6ZKuY8F7YnYD4PN1q
RT08IIRCzFdEVPLlNEzQGFWQlqOYEtjAnvZelf770GlNUxr3IdcUnOvih8MXQsQE7dH0EbOP9fIc
Tqb8QReA6WdYqhX6CnmH4BF6mjCI0Ch05j3mdzTMAzsSkhrxg/C10vDLCdaOFpxBf3QUgUOIsmgU
zYfgDYcR0S4QL5iMAa+5LkIolfdhDzk0BK3jH8UEYiGVsk1WByIOb+RxaAdMAu4lBuwDekuMy1Ig
7WT6s1poGBVKmS2LDYisHcyY13kswTIgzG4uGi96ufAgo8M5zB/EV4rhDVOG75kyLDdpWkvC3bot
aTJvbJozYHL2rN1XmOKAY0u+Rdwluw7d+93vGvajAQslY5O5h0nEeHw/H8hcks3vzTRtVvcwk5WG
pBfRz5yXJGEBXWniMm2w4lffnVLYNWv3KNWBWD9HSfDmxtZGNjGEv0222CWRVIQ6wdnGgzQr2V2z
BUE2+ODwmA3ZyC3ZhWlHa5MH1Ho/0VNI/2DJXeDptPR9QMXknZQr93L6fffqgcTBtCmuTXN20mjZ
ubHCUiEbxJ0VsbqUDvmn/rIFHQjROzu4+lfQHCpqbZiaGSVV3EnMA4mrcQNyNzNyI+U8KE/qApQd
3hcv/LPv79Fx2dL6wQbn8UrbxNHz8F4N0BPvCwhbBj/3RXpI4BIfTNPVwwedbw1GusXubPXD2XOt
B/ug3pGg1ILv/WaTEczpOm/j4uAxdZ4jzXz9tEhoIj4+EBAt+zlW3A6p0pN1Pm75Ldsk5Qlb9N2t
iFGexEEc4e0G1xWRSgI0WWPcXd3B2GoTimIr9K5ibzbEOuECZHoYR7B6JCV5OpCTwlXENkXy5hdJ
UO4csU8nBVBoQ6hPlgbs6KRpjiegDqeJ23deVgibAu76OBhMIfKZ67N0JQ8JH11lwZlPZp9yI1+r
HLOIkWIWG/UsBZybDq7vait2jKyAIEUGknLkdpeJBzLAK4EAAifEoGjYGKtGnfHFvmFlpXJr0ecZ
KAPJFnsVyVEI1vfccoQaT2JxyXv9gf80ujlPW5sQODreuyTLxodtA6QzFSckfYkN0ejThMcd3lEx
306KkQM7gksebMvNIIqHw9qy00kyuTmaNTyDnntPJGNK7OASBFZHRzz+bIzoyDQimpIBA2ReH48e
hRjoNBkijkh5sTcI4gk+pLOjhgopgoRWFSgX/aiTgMMuTShqGIQWaUne9sdr2/tp7JI31dNmqd9s
bn5/pk/1qaXNIBOdaTOhofw4JDkh/UrPffCrBJBFOIq3p37oSIg09+XuvmNhfhh3x+qYlMSTelK5
11HLqfy+dwlu7jp1If3g68zDdhNdxnUA7fHsNr3M4mk2ic3e6IHrjHwMzjK11VHhcf/4Mu76DyA4
Tg+uyjqA7jK4jPPwFRBhF7b9IsrD9+IVLIXM8jouvILsPcPPpIM13ISkzG/7h64Pl0B4GWdRETyi
LOiskvDQ8ho/i+7ReVv5N+D9mzSUEhu/CJKQvxaHe5SEZ4zDqz0BsxEcpHxxC7+/i0uEqyxd3MJy
dQvjU7JIFx/AjWG6uEcxaY9vIURtm1vIVdkwXcShvsndgW7wXQFhVYjv70Ytj6A4JIsCbo2YyKOf
wexjSI9fD9mq2pwXrd1+vr6vGqK27iv/vpKfZtPa3VfYeVekx/zDR/h3XxWVuX1vKi5S58/NdbVW
5+SssS+r9rS1JPHUsDPr8q7fdi4rRTLaz8PLqjvVJj9wGONkhWh+WuKgIyn2mewgZHYHjahNOk74
gHS3P9mP1HkMJvozg115pk3wBnqQsPTm4VuYPPqTZvrylElh0Vuz/qQ9h51GmYTNVJlUYSfoub+C
VeaHMSaTDpbwcR2BDBsNcJdmvHZd1dSMsO1Cr85bqH5HZAYwNCDE7ROoJ346geCTWWzkw4Emgcv5
teRTzcJYf5BrY+7g1/pE4LP4Xq7Sfflb3l/XmsU1LDtspGuVpgiZrnwzwIxj3Ndyq3wJ83DIpQA/
uFrK0KxixHULlRw3EFZb97V4ODVLiQbWbyciRREfDeRPbiBUGKcU1w4M+aAEoGMqUZiBc6ZQUNUY
yWiHoKv/IazlFe8+NcnnA0vu/HeFXC9F8ioYbEdaCwaR9shVVCOg65hl/d8lJEtnx5Lbbw4RwQ7d
OJKie3hGomxdcPmLJ5GdgFvZArDzgdZ+gFg/L3n4kG9OXDeG2Xlxc1QQJFvZOFpAsQWWTdkWbGdU
L48BpfK37hZ/dbc0jOuydewAK1iDPeATac29PZQ356U0SppGKjNJNoSbXT6Rwri4IqEQDWFyjORH
kNjySkG0Ua5OIJiWqgXFQIX4T4A03JzXWmcH3btyCQVZcBuuAQAGxRr+Z1jXIriJSOM9km+KNVvY
kSxHSymObt8yE49wCUorBB8B/T111lw8gFOaA2CZcDCRkVtA4/VIDjd9S500rYBymqaRyKqUz82a
z+QKQu5liOgDeS+NTRxg2P9u///FYK9b0b/ipMgLf9fUInUJ4v2/IrlJvti7yZI6llISGTocfUtX
rBkgQOrfBvM52US4XW6Ub/dbRot7/yuyPLbkAQRPXwvm82JLddJC/ANUSpu5+3WE311aJTdLq8pR
Sjv5O4QBDEA96TgNbuMBb0v5noaBIef7isKlBE6C7/8EyfGzd6W1HLtbPNzygVwiHwvnuLyjn0Fx
8AZuC8rg4x2JxbYCSJdPpQLuJgRSuvYoReP1oU3y5b9y9uaeEZOy/n0q3OWSnUxYvgXln/zKo4Lw
51Vw/bjC5eazVUOi9691dMkaJ7xc8f3i206pBQ506kNewN39GeW8Sx08x/sQ2L8NS7j3QUKQalJ6
8NsAYx/Wa7C18IHTztiT1sZwqUuV8l7Kj70Pj/cZSWr1M1f8+znvpDlyBakTvoVxxbeBUpL8XO3Y
iz25B9Z3sKseQABpJV0OfkiiEagH3DWd8aVwZyRir3MExWJfyS9Ev9Tjb/vx8vIhEHUg/lLYjYRu
N/7vQIVOSAXvINk5e6SwJE9b7EFFKeUhtvAN3yJIUClNuSLB0RSboq50Q+dIq6iR26AN+f7yLexB
U2ojZvUbn3HbSW0fOOqlaGlhjMxF3Tz2jff/HvVMjVDRUwtBi1wnHXj2ADvAYM8l/17lnYyQ0N0/
HRLH8H+HT/JfPjt21h0ay6PKh3Kh/MqNqD60IHf++1TCFOgzydUqb+Xj/5rP/eCfvx8Qc8A9sXXb
SSlIrsTSGMTVEukgcROMjXUDNYwbZvIZ8gdqNM/7r0ZCJiGM/1YJBIMntsBCSLEk3wOFwUeEO0hp
RJoAKgF5TIRf32wANZBRg6Qvt/GZlOE0keZcyakjAfXKEcTHrZZLIE0Bq0HvUBQFvn/jJeDSBylo
ATg8DWJYAIuAA+H9ZWDDppLDz1Xa5ONtGq9NTlrdlyKJpKjc9218xfzVcy/ZqNMjkwfkfWH34jVn
F0B//zW+DchU4d9VpwuR+Mf7FI5+dkmUTfynfhvD6/fJRo9sdNW9mgjA9zjO/UKbqDenVJ1kBnFQ
+vFyZVxNXpWdfzwA/1oZ3HK/gZYU6IBT8Ug2eAtCBYgexPH5HliPAu/aYn8Pr1VwJha5P7T7Rwg+
CeCoWZ1kQ+4NSWfBn7DkaANbQxJuwYc1an+82510z8atNMu2SQjpIAd6g7fZL9qAmQ2tBRgV44Bz
BtpEfnEwUm2TyJHHy+iPc3XeZwAUEK2CdQeF+iENAggUUB8E+JQmcIQOsJOW8I7x+R4Pb2XDWgat
CIEoN4pUCQSdk1+5JN8iiLvvP2AZgCbacC7XhkL4UQGix7orUF/bPCj3JjDiXW2i3c+FTyhDBwzN
3SFkhSuJ30zvcs2nBYyBuHqIrrqoM8CFVDAF8FJY9Nczt/tkNa+mZR3ezyZMaVfN6YN9IEXs3q7n
oBPAmvM8AOjx3BcdvLIC6wBkkSnQEghAg0ciuEKw+uAXCFgimDQneYdJyMRebCFAdiV84goPLrGp
V7tQLP5xi9KWG2kO4A+wI3gK8TUCtgA0McVQ1v0CJ4DwUx8wFUFq5P5NM6DZomPA94C86aVGMX8Q
41EPwSQDp4FmDKgbYQBseURFyZmRQmwV/xYcKwOzu1DhR6uj699gdg4HM2UC59aAIOCfOxTCwE63
Fck2tG8qSaKxSC8JzBOABzkCCXQibgrUJiIbVHHk5ARw13f0bNhAIgPYDeDF1VAVMwP4AgHZvJ/b
xXWExJz/ZBB2YN0iOSlsNYTwEIuK4+941lxQcB8Q7z37CgoUzBYGacVIf+CrTMEZV8MUK8fbiAnP
+GlArYHBBZu8fVfDBg77QkiZYVBOUnt/glz7fbVabeN2lc8I8s6VYdaMqA80Xvt0/9N25KzpzKof
0QRIBxcOvOe4/oGL4MFuEtxW5ebi9oJ0rUfk9Qmf47bzgoG9seAv93UDv/pQQYHJ3c9q4FULMglI
Tt+fNMBQgT0TFV+dKS4EL/YHDalymzG56MhoBtGWi2xI3rTSXqWjystw1ZxHOINHJdbBlondzZOU
BgOnMjHZeSmQR2VW2f0Zvdaev39SOCzc1vJyuAZvH8MseSSGNTF6oJWJnyfwKYBXqB3Al5JqELYx
44jvGZKTvYAWkfjtu1FjTgX7QufBePqZ80YJ4VAg4/qiF4BKXgzCD5jjxnj+vcnLA6sXgeJhur5P
Ho5kWYZqhuBJGme8QK4Iw0CfGATYKUD0nHopaW2G72M/3AeD8Dytjsm8IBUXCGMoFDlYkHmOSliC
Ol3SUEg/StBV66a2GrzehM4ig54kJfw2OXYxb9LK4CSm1iF8TimZvrTK4DJyvS4HC+JK9I41gJy9
Q7KL4Yf0PmSfBqdMgjA4qkGYQikIYIo4vz5zl8zIsIYPe9oQ1uK6Ox70YBAzW2R2Z4+f3NYqQZ7r
wuG/EoMSXXmM4SrghGDDP6Jte69JD2U+/lGPCaSi7ntKqiYzQR2/bT67F6SFO5XINKTmHu0yWpdR
BcfQ736srYrgKZArjM7DGGIfgHSw4sGCglx0VMfJKT4NsOSDZAVkVhDXBh32YAlCkwjaC+sEYr31
JyCE9ofMgiiH12MrSJec07fledkN2+F93TvlrWGbRUHfAW0GrSv77PC2e9OYq7DmEWIE+vQiCXgk
LFdiTkuA06Bf1gnRoqzt4vjR7YLMhYDcOgYrHb0jwoYEtfiVE9GAMrF/dW9AQhLSJFgxNlti2d8Q
FhsXQmy/TKl9CFI1CCWJvoeTyWjb0IQWh4aIu8M5fHaH57D+u+cYhZkyRr4hiHZ7WyJ4h3tbmyUA
ebNAtZGNQOZutVATxqp0er+MvoQWsHUwJLfMBMgNieFa+62mzUL703/am9ayjnqbzuEF+AbnIFEM
THj0ZvylUQehD1jxtP/72L1+eZuezTeHEOzgqdHHaghYXvA7wwvzbaFgZIDMifwoXUAZ2+eJd29g
qjgn+Rt8AzbxBUz1FwJywEbDMUNCeawBljZJ3bbZNQd/bz/1c1+3n4t69fmr0f4Bl6zI3kMuv677
wDzEFu3sycj8Nu6z9BRv3+4be4xOCkctLH/JL7LIosbn8ynpEdpjNhDsi/2TMlN9LXiJMOm0pwxj
js8owIxC5//Vf/EiXqhTSIJ/XodHIPaL6yr172y4EHeDZGns+GK1JS+ETYsZtAuupZiwFLPBJJ6y
MIZAmi/Q/+gEJw0/ONkIduHYaxkNxEK5l9UsRKPNzPvhhVxxuICIpmZtbzQuJjneKjm9obsg1wDv
exfpW+23veits0jfAPmFKQvs7+BjaVjkV82iDio3W7YWrdN1Gc/rZdshq+hCd0BczhgJzE9dPw3r
VbliTjCh3drD5lP5b1df335AHIWKs58jMBmkfz+e5/sgw+R1jcg24wF4JuXmjK0ezO5vWQ/L5c3O
JJl8RRb66xL+xOvve33/ZcUWuqUHne1trckGv34F2R/uJfuya9af5WP1ZMIGJMPDa8UWEnTC1rgG
YiBRu1CxEFy33Adv1Xv33IpFtUzoIVKhkYBEH3bI2Ll7Lc8vA8oZsoGWb1N9kkMVKnUQycM3Ryv4
r4keDNwzMGLUSMhTARmU4I/M7h7ol9lOQXqQwc5KMu9yJWcAl8EvC4Zv2AHePX8TpTd/WMWkPc6c
hyP284U6S0kdNN9DV/xz+7v4Qsc03C9b42pd/kLHy2YMqgUcHNFN+MZWbSgBFjezFT4m8FCe5zHZ
RdURHg8HUHh20LFl6nCfhUg0hN4j2s2Ju8Sk8tN3cAiNGXtGu/6VXQ4Wuq7B8jy8otvmPiuWz7GG
JWXbQOZ5hevcGrCLq0aqg2e2VBhujSu0g4SeC/6ZfQWSSPv8kO1bCfdg74g2oVeODUcVMQ06cpHw
+5M0bZiTqIrJR5LUfMu04p9qN4uu/fSBaDmtWWMzB6Ji2Iz+1fHbGzeEo6xJCfFZ5rCLAFFYYj+1
VGInTnQBCz0h9AscFTh+CGJ1SDhQBGHYmVcbNs/WoYZIYq1M2tMUUQSUkXODQ9PsBPCcd8NBdPaq
iRa1rCtWprfdPqmx1UPMgyUOdboHG+VEcl/1ttk4szhEV0rL6ntZpG40SH58VBbWCAkNyS+rj56y
zbwXuf2e13C+jbtm66/1F3OGglXWZf482RwgBJMsgKT/C8q+ubeyCXMrRX5VA5Zrj5183V5D/j1u
L1JwVlgN/e116AHQCwZejW8QmKswJbKrHZ7+fspe0rq62cfQvBcTA4vgALg5KGKCOeG2Y0zq6Q3e
m15I3OrwUOFIppPGz2np3Fm142TLmiQKA26pIRkveoRGPKx8+oL5ktFiWL2STHrruwVHplU3LGkg
q/QPIl5q92FLJjGVe3PjxRnLMoI75+TkZbScvibnTf1x1fkZYySJyZ3nVIcHQnES/M0WecwmT5yS
BEOsgO9FPzC/uP0VIpLHwnv97o/JD/17jfJyeOW8WhB/8ooeETHYZjxtjsWveuyOOZnvOzq0mHSh
5oO+l/4rKdXVYzvbJVOkApuwVgdmVvobhvOe8z4mrfF90l1X6xTSJzXqkzT0Tx3fpuwK0UAZdmEu
gKX4PKpJ1TuBGJvpp7d9CA7BEmRiJiNMQrNKj+7yn+4HshHgd6PrjG3ksSuXDbrsMHO87cXUyMFn
a1AoJ8uYFOjXFa7mCfRfwPYyiLtsSF+m5XEPkVgFhHa45zchqVFrqFn+y7qg/B07pBuBwUjscWTF
8dLdc4lxi9TimAOz6QcPz5ugMD4W08HFDityHLpw7mMjiWvCTIyqMrohYH2SFVdrthHWIkSp7VB1
sZdxSfKLwRHD13MCmprQfSAetQt/y29vSZyDja6E0pR6Wct4Z/Zjqh/yqHLIoLF7Yekhj6xTLQfH
6wZNCcAsmEP3uiCjVIxrPQI0cTmVZm49iOwhdmxaKjBnagR4MYNK7DZ3oP+g37srHL6Ayi5A1cFe
L4C7q0AAofwHUxuD009U1H6LVzy476CKJMfcwAZVEDzs9+QxV8DBIayBjhR2z94Wm3AGARjim0Ga
MfJso4o8R/pg2MIkQdYRSL+edgeUHgrBZ9X4zwXrNiYps99jbnrXAwd1efP0s8WdzEaECzqsZ/mK
cx3dgZhz2l+jy+gVvYLc5sCD4+S57TiXQCfP90Ju6jiECLUm+8FQbWxq3v8EGcTl+JOdy9Ou9hNY
lPuzJ3xrtApvSCcztAkrI4EBIsWL0BCOtGhDdyGqVCzKWIJTEY9Vya7JY/nkanBgmUyghYA+hfCi
evUkENh6zxX4G1hInV+ddAjGbQNYhO0Neqy5Pq7crt3Hb6f72HdfzIqGiQDXP3FgMPyaooaSHjGZ
MGXMylY8hCoa+PprT1HtIK/sEsEj3KGEzP/qv8qIVJkYx5hJvF5UJ5sT/gE7mJm5778MGNLHTWYw
XoFvMRQnBz/z9wEOwN4xbO1uCw0O/GEcfhpqeP9058lGmV2DK94rxcgm+JOJQYXzepLtOPNzqGPe
+EZ6rmR1zAkVKeaqYuezPhxfNI6ddfIBvKltkkP/acGSeSmHzR90j4PhBM89ABfoIxiJzOj/8MTo
L6v+5gyggihh4m67Q4XoTIjjG1Gi9N0ZzzIwlQ5rNnVwx6d/VzJhX0IyAg3PC8hw5u0THs4jW2Ev
JAPCVRvilrq6/cR5Q1ZI8nUwaD/PwuzdjQRKoKfFo43SRfmnTvMFYibZQbRGMhgUJN85Rzk51jRX
c/xfesth2zufXqAOfLYGl8OViNYJOSgK4+0mi+7m4539l/eRjQijpjIiWqKyChPFsYV2CpgLlplq
WxyLviMmhV+hS4S8pAtZ1jre7cNiRLi3Td8fen7hKbWRg+OBWwScLZaFzK57sFWjqdovDBbk2yF+
aF2dVIDaS06rgc4Zwdn8sEiEl88b9wp0yGXACFm6wmxvcO8TJ0OK0Q1iXhQ0s/htjzn3GpSDNs7P
5Icsf7v3MTMy1NRq/UT0QglCB1QNhWwVTDB01S2SiOh/bB7QVXn9uTIcP0cNHIH5nGMQiZAffZSe
lBUy6qGYFM6yNYvdfPMYF7g0gn3I7HCIdYHoHnWQSfzm9CSke9WZkSkgSn7xf09QnMjRWYFo8kA7
Gem0nzL/Buz/y/yIoBmmiStS27GrgfUiYtJoiOSC80aDcRC2D/sOyecxXe+ZzbjnEaZPqLWQfBOQ
CRc31H6Iohq6qzIqyYJB1O7DQD6CEbEgaI4zKzWfR0TVN4zhgEq/D9yN3sI7aA8WJVRpudmF0YWV
aPcmkByyny4aLzOxmkFWdhy46ZHsCw/NOufOG5v/mCO/HyZHswW3FgEUmZWuC9gMsX2ldms/goz5
gSXINsGo+Y1H0YtnQvIzooZ1jP1/UHySCw5bVoC6PyO0d/weFfZjkzRC6Jo3w/7Z7EwH/l3zy5fY
MzLR0YyBz4O1I+wCotgTFwzOSgOKZtTbWSqUiFtsBJ15411dfdb8wdFM1Axpfa4TBoU0j9BSuAiT
cD8y1lMwaiXZudP1dUn/3uYo69lOHWHlDBE4LrKu9B918xiiteoSl33ZZbhw5shYON0txMIFapZ1
W2yxy6b/I+m8lhXVtjD8RFQBCsItOSnmdGOpS0EMCKKIT7+/2buqz+6u06tXIMwxxj/+cCrZy7Eg
npgcf/chMzZDNIiYPP75OGDdYib2DXbIV+yEiFm2fv7tzMKVvQPoMobUTEakXOIaJZ3ksIcICFQE
HAfpGByCztsrbIaB0AywUZZ9A8yr9DVCT+Z3Tvpb/EL2OL8kn/+HQAhET5tZb1TNM4C4sI50+vz2
UOBpG+PzCH4CsOz1A7p0ZclIuzsi7sz+GK2X4BTZM5QwEd95T7zzFtkMxEVK2n+YTO/fcbH9DmUL
OpbVjHo80Ut5ft/s1h20JlhOyw/GIdYbaFKxHqJruXvm6TO8pLTohBjTzPJqBngjf0ZGnJGkwpBA
iyUam5mGlTnNDj2kyO7cpaJQWmg+jT/9j10kQzLPOj3x6rWoZ8VaPxm81Ez/KEARAp7uvfi+RUZp
jG/49yRyCGAW9b1bUNJ3JdnmpbmXv3KMZcjMLO3zjcvCdQJ66ofdirbqttD+aJC8h/vAVOwyV4+c
rPWymALshczhFkLb8QtkdlweFA54/7qv4dYRCoVg7JBHVXpdP/wdHCHgGg/oJRLsvTG0FF8e7RjJ
8NwhP7S/zsaVmOnDCWETk+vIhNfT+QM+SzACD06/5DJw/wCLkROa8eMPbhrNE5zecWXDZw2IbHUN
7zP57QksCTO/iekbleCTvlj63H240Im+ViJt8pvAXEGYOwayeYPd0FSxR2JNAhnRhw+JjCggnRZ2
UD80ETtZeI+GzE6KC2YkICHinE8Y6dsUjNu0DTFw4VjWnLv3nKgBmC1cgz4AYGaDqxjB5eKoXjbG
H9YxxtmWhIin6dFQflaVrwUKJCZ0Mi4aaR3MmUo7/saU+OuWGk6F323MEct+Uc6ILWPDQ97aDJ0n
+Ho9A9M29he2ONPdwEGfI9O0IXTk+sLfRH+1rOcIfgJWOBXPGce9NU9fWxNvsC1PjICq6TMZ7fGf
2bQbA5qb6uMYjQ8qXtTGltNw9AoyZ0b76j3Rd2DHc6oPz1X3p6a35ef83JNdx1HwUh2uRZUAmBD8
19IG4IgWUVExAsa4AWd1CJhke9Kh/jFy4HlXW3LO1G5p5wHPzxlCzMXh128vsJ4rthQkfcFlgDKb
uzWm8+eOViJ31GMveoWDSsTdfX5u3oskMmv/gKU+E/llPxavwAzgmMWD+XtgfTZ/8WeTnTGKDTD6
9Mr0M5H8/lo/1kuwuvpspF+X1a2nH4hCOvffOOz4Fa8rLQKFaYLGXbTt5gjTiDzQhMoYl1XarQ7J
7uDQcwaW6ovqgiMctmWwAqBLot3+ukB0nf3mky6AhYA0LhS+0lM6/1PanwWnpQpipU8JmKAE9Vj3
pUVUYiMB/EuCTw+4Da0IJwylZIQXfXMcpFwrbq7wBm8wlqvDt9s7vgAaot2JHEaKEHXAcF8rdJOM
PWBOeIaMBgl6rBmsxjd+y6EUaHMAYO8WdUG1evoNvjMMnyp5RP2RPt2N7qmJ1UTl/gHf+m2Q88rf
Rtgl2c8VE9LTbb19zyaJ3bkAnzt59ALHftoULug5LZLEZW/bwgaYPfGooLDhMwBKsDHdleJzIsu4
+XMX549pP7kSTwTzfS/z1s0ZnSunD36AUD8flYkS6ccXycGzd0C8GErNjQnEtrO1Mnlj9V3aOluV
mHEftc7+CrPVmUHNShuK09aw6VaePhkfYBw/+0m08duuJSHXB4A1h03ERgSzOxfQbzejs+e5lAwb
pC0svWKC0THYVpMq36hPwAei9n8wizb+MH2TpIRv2eZMIHsXfVMKqHXZEA6HsQf1mF9fwukEvnWZ
0T0O8IiAnaamwrPvSqoh8I5VHBrWOGxjO7s4fyP68td6IJBsPeVteCEoJPYh7fkDGxYEpoQzGCEH
3akc+WhCpII+BoRDCH24G0nz70YZ9zaZV9ufSTvnzlC9ORHPLyo6UtrgMmPncJn1DwMaPPaL/w6k
XdwF71gLv2MJexJhSnLx9NV3W84o94EyvJ1ui2uqxpTBNnSB3KCEz0rgfEGCAyKk/lWpQUuggV5z
90RjgIlFPlPicqKf2LLCU4QDpU0+Z17zzxLYtOdya9zdAtzchrE7FTi3an1xCnsenlyuReHFPPRs
WajCtD6cDpG2rpOfwx22AOWZ4lEVkt5KiuMeOQI90fl9vi5198WL1Cx2q+xIJVnQJYLsvZdEND85
+vA7w/i7YMUpVu6mWHvAO2vxkrwPywV8JwpKmcH/xseSE5vbsiJwdQpzgy0qfFCwthZGzmXYjb8c
nvq+54QpMZoM3dAuQRCgrrhC2nEJxM4eM0HSZnlUW2tj7mlLvJ4wMhQlI2VMu7nIo8mGIvrqy5Oj
OZ8VZWjgficypXEKDQk+p7C0JCyKcs7WfRA8Nw8H0/pBNDiYMRpKnYX6SMibBoeWTv/EFhmfu/4C
DTAefGnJoju3GuoEa24W8jlNPN9suu15wpCbMStCIBRAozMROPfEjwxNKb9NMIRkxiwABz7pc3OH
Q2o9ls0SlS6suPkV1rKneiSy+XoVMVL8/i2AJIBpbf6OM6dwK6/n/lxMNEidBRFjpQaDBD4Wi451
3/t+HF7XmJhIr/TyqP147IssQMm0YWb667kYzboGank2Mcmz410SjiAmbJPHrP23mzUwtuAxoRyD
jszhGA191VL5Wb9WhafN1X7qNqu+VgGFdw2QLIrEDnI3VC+4eob1uJHv4LJZyhjONfbtYj8C+RPh
afJx7wkY318PIaadEVWL49KGWQdG6elmoPt16iFJNhzoVnXgKMpPj0X0ESiiOIg+nuiSmeJrpm2X
DRfbMbCw3/8TVSwxHoZ3r7dQA1m2giKqI8Y/++LRP9NeqbS62EJMtM3DbiYgvkxl+ZYVDsg3IPyK
cYZe3lc9pleBM8Mrfc0VV+XUAy/nWpqt9Tl1F09AYbjXW4anxwJKJCqOFRaAor3BnGe128DX6Gk+
M7t8hRqSw9LCn84o/E9MaB04HZPr9cSTV8yOzQHqFNGFleH+2GDS2lxxGnTuJ236iFWxVmHQZiPX
IDkRh5a+BmfY4ZayBoHpMQsDPVSYeYjE3yFruF6AlwNeqgtjnKcDXkDKK3fZ4FiDugTfmD6QAkho
zSXJ6uBOUCY9vGmd8JsIaGUgr6o9u8dSmRCMPXulYi/3XaoMUOzl59UjOanCevl1I9MZ0K1iweAW
URsMQi7iuXGwjgraw85VR5RK/pWTOfJU53B7DBnZ4geKMQjYEzNGbInVDxtXeAJWGchT0kgdjqX7
CjQTJa7sGTZ3E5grt6gM4Jbv+NxPkOHikIyzwoEq9fBrIre4tCPh+8R+bjcabPitP7B6Lff94TYT
GkO6A7ZsMJqjepJrqHpJjLTfM+nqZOtmy6BPw8/E8U7/TfqyE7DrIxSRHfJz2K6YDVnO4cYfMqiT
iUWQVU2u/bw45VG9BYH9l+meR9pGC39/DMkcZWmxFf+CIIMVNY5xhEo5SCYYGGHZu0ua+IlPy6gk
4EnwG59Bh80P5kCjzpPx4QVPPR03nEkFZQ/0rXUUW2Uf/4tMezCl1a4rcBHoQ+GxmMFgtJQINbt3
+etC4OCom/XsUYLVGcoD3ce/dKZhCgXp4kfnkpE7xwrXNFkTyOFuji0RZUEw1z6BvKGr6lIerCti
ee+2p7vlgzMP9Vcdfva9cxXepgiUIOo7jRz+yvgGG9vwyFuYSOPd9B23VHtGqSdvxaHlPMZT5sgW
7mPx+IwGPuvIeW2x4GBxKWV21LN/Z/GIVLE5z5wrBxuvFR1s5RHT69bRb3/5ezuwkAUtf5cOgOut
GjcCyJ9wF3aWhr/XxFhxEvBy1wsV0DuZ0s139FQn6bBbCpsrJFkZ9pQuCXbo0v9Jkvp+48kjJX0k
iqclHPblFPAVQI9EcmaeX/iCIwODAv0uWqbXCBka4QPMGdMcDYy61Jd3+GK8sOUQM+OE2vI5QGzx
iYaZa8vn6LlHYucec4+N5iusvI+v2Rx5qgd2xswIwHj3UzVCG4wDWj7fTbQ1aLC6v2NmPViV9pFt
zmf5taFtQjKb8V4/r/NvTEpBthUzKGuXk6DtzSBy2hvd0z2NCUEhQ4OV7grXQNgarICPvDfOK2U3
6v/Og52LDGDWejzC9BLjhSTwSXqyRnJvFqgzirtrgA2arScQfXr4LEgBfpEjph4uRxa8l3h4YCy8
Ywrk/ka/Y0OwGnMQz2brCO2qeKd1yDd28Y0zFEDMd9V+NyH2Ci0HQjwdraX4iF/4wBgHexLYKYPZ
2+1HeIvir5btH0m1fybfY3Oszr0Z+4wliix0PKgYL8EaswLSMNX9NcCmLPgoXA3FSsYn8+mqECoQ
SPxo+Xj5CztPOUVfpwO5XjByW8jyMM7Hpq34gyEcbMCRGS4+EJWEqmL4iDuoCx2TI36gi+bwCxqu
rodMdfy+M35ebD3MxIldDc0DZRsqp7BV4OZUNvbY83az68FZ4NYYfw0k9NodCB/VzuKsBr++jCkj
DlDOQpu4UITQ0a4ZxiBq+YW14NOHgBBiMnH7QW3vcaLGvHrI1sIHqYvhBRysjZzk7E9C+dhA/QHn
TRmr5DVkKQdK1geBr+7nbNPJgT5XS+ZLRMjpPSIxUahekGZdp7pfe/jqtW6MjI9kArt2emPiI20M
Fu2K8IxuhBlH2kZ/oPM+oVPefU/aSLXExTb5fDAwJgdhS7a5JVlT6J54U2C3A+2+YxtXAgN87YJ3
nHfdVxwEgTWWX1eyE3ShTmdQlSzTuXgXjP1e7mtpTG7DWQ9xQIKna3gPcWexwJhdlIV0d/hDYALD
dIeojYYOo6vLvzzQUnNM7GYPO83B1kN49dCuBmbMWQeLM2VJ06huuTCRpcbdCXOnzD2+kjH2tGDA
pY0hFiM5TlC6LYBGbZYt6YGBiAp3Ato5z4Jub75RcV+DkvgdEgISxjkS6qzTPTGZaKvxD+Gi3Qxr
kFRof2Iqlz1qbLWu1lcWTe/hZWuO7h+3iX8H7tyErW1/BumLXS0Met4zNlf/lANiYwZInnEXfOY3
7rlp0Xm4nceCjznfgpvSrVm7AKesg8pRwFVQSLjS6JbC+P8bjPTEFKfb3cdy+j6EKZ1yJryGrd+j
ndcIL1vy13t8KfYiP0U7aqm+xWWkdi8iVprcU2ZqDuicpYCAde+kkcx3qNaDG49Tz/mGSNixhCF3
LoMPbzjysv/PHaQQjC5hOcPFF0UczxssNRDKHxvQCTl4mOzppzl7QH6pzmDdYkfyQuwQINbUUaPx
4ciTESbPZVSCCObwzEg4FyE24rfBo/MNyadgQc0Ohlv/mPF3F+jPEoS7rx2JmF3YPgmDby+atdGF
pOycDfBrhug0gk1Cv8Rmgov5oidmDaoQueDcktIlSJBR67Ovkodhb4wUNxcA3xSm2F7AiMzJ2ll1
lJPE+RbjMGNzYZ0uAAmfQSP1mWnuCSKcj6NM+uk3ksNuI4eDLQpQ5zG7TjiXjTFBHFY+ZRfGRlnI
PGzeENZNgG4oqDSXG1uFfCm4ddz99m1rQ8U64HfxAWATWvhPCne2Gg4w398Jy8A7CRrYGIzqBKQ8
6DGQeP1zExbHG1MPBnjpJ6KnTi/jQdR6+PzlbJzRmGy+K+83k7xJtx/wwrJeLP706IUkMlS36gTG
m5SwD37/a4ofPAd50sd7RCTHSyuouxjsZDF2DF+b6vPlymtkL1qDw3V73HET5PAyhFuOHLPo2xgD
kE+IPDmoN9QxdKcS/4XGhIPzy6nHrDl1NJ5PbOLAx+wpOAdLR6BLZwxS/RGDIrjfw6Vd6Cc/wGUO
SN7ma8QDodsY6EOz8sY8/mJDT/lkHSCWu3naxDBcV7tUIp4KWew8m7N1PAIm0cNKuAmDQfNA0FTh
uD9lNgUe+8fMeI9BxzBw9Lf9SMY3gPQMhq99615Gj5C65uXJCxzLDBQiYokNGFas2egEDL9fWwXT
EAA+sfXd2UzFgGyvX65sp0yfQnFLhLsDw9Vto9JdE7GHkVd/qoSDBOcn5xFK6R1V4zeUhyJnxf/x
dOJY6mYpveztpLNAHl9SeDqTC8fzhTXR+HLgraxYUcgRERfHx1qesnvoT++0qPQvDmF2IwTIHPqE
AyPqdlt8C3Th5c5phJQXnJBvZxDSFr956dk8GAg5xYS68/P5dX/DKQQaT2exkOROtYS2BvmYm9pf
8uhNyF+w3jTUhNhLXpG8aQ/vbvMv6IkkqvJcs7gh8IlEqjPLgdl9Saq1iTsrPjJ4acYYPiR9yMkR
JUS4SHz/3tun14kHnsOhAdeA1/GK7gaQoPM9GosPzM+eW5JrB38C6avu47/K/hzjW5LtOjDAt2F3
v7DqCLiyVVRkuNGnSponbG+eFJr519tNeusXiMuHmkLF09ZyVJ4veOnzXS5B87AiWl6WNUYG+Zyj
asMTWmxodKC9exKqXkdyYL24EFnlySDFsNgmlg0NDUgTZ0/NxO/o6GY1S6+93pGoTFKzFHAKzTMU
nAzckrATlFR0LQ82OXR2DbMsywbqzwXWBKml9v0swb8Ou/MbXJXMK1ytWCkF/QgvAtCZYCeoudR4
AuYD3VVmFE1MCdGvoKS4ujxreoHqDPrJDJXnnkeb2RzYTVB3WKkU0w9QG6BQK3hD96R6pJ9z/6jy
GBeHe15YUz6TEuQiTao8fREtQdbmpyU8SnV/B9Y82jNiVjVHKkvK8WBaKR4pmmXhMEK0WITm3PLn
8M74cLdwWXNkJ/v7p74ElPDVdEM0O7ri9XVfjaB9pd/dH3xJRuUS6KtZXLDzr1xm/uhL09zjHVWP
2Vjyvz7r1f5KgB5bOW58VbABYcq0O1/B0Y31xNvXkheiGQMtbo+N2k33bqMEgGahBdfJNzY22RCK
tiroBb66ydk4jqX9b/KqAyX6YesmmIXQQMuU9RnD0x5mE0xp7l3SW7xS6Dkfw4URdpsUEQ3aSFu+
xhWNL+niQb+1mkPzL8/6Gew8c0qqKeMYA5Q2aqIP+tlX7ppRHu8wBCMfhh84lNj536wTnpZ45/NK
Kiv4BObocUCPOGfNNlggh0zaY36+DGlbRPRWOdHifH3H8al1i/AV1cmT4RvzBlCkFSFb7QnLPgx5
98Wf6mYioKOegaF94+sCim3OtOujm+OWOddksDBmOfMIlqgRtzeED/bmRiJoBAmVtq0Dsd3pYEMo
MOjoOiOWhAylj0AainXgc2XWdrNigQPDgbDoc4WHHDPiYITGC3AqNsBEglMIERfz8U+EDMynf1/3
/QuxhnhO9M+9NW/Kbc4rBTVrqISFD42Kh4cGZHKn4bslqpg9OFOHu+G7Q4whAGbnFXX2gR+HPsSp
lsWcKDEcZn6cgdkqWyo0M52vj+BgA96bcw0OJmFCPKqcc6BeBrRPNQBid1ncdpM8YUfByowc6jt+
w1oqOPAGrkR4s8w/BpOsSG001y/B3yDBjggCNmhvW/Vrp2PqqzmESJ22IX07JqbRN8AFQbQs6PDG
k8LWFBHOl+0ripCYEluXVFgfOA1RCttB1j+4xaI3jJH7DBqsMkhR9WlGb6a3czSkqcjaZ5/Kvc2Q
9/C7oXoKTLcJDqnCXFRa4ct5N+OftSJ0yLTr6c9FuXeZPGavLdalw3vUtN57ixhEtf92AgkpqQ3z
kj1CDEYTFSym7d1sBCF++XXeuJngNWoisdohLJdxmGZVzINc/Z9Z42qYfp4+KzZnhacT0X1QIFbl
AWjWdYt98RdxbPgM+rNLaMx5DRY6T5HkyzgB2uAzoeQ8IkA4loS0qxqJ6/DlI6JVvjPMHywtftRR
VvMtFOtuSNYIuRj8GPn6M/tgXV2kXLb7JD/SqCsIjDfiYemYxP7NgfQVSKCwtsniQVBNupEET3KE
xZPVCP92TPPArVv/G2orOFui27B6RzqUDH+Qny0dNe/t1mv+B8eY6YwOEcsF3FT+nuMrqTqAxXSb
H/jFE6y4KR5YmDB/w+bCbdc84Hr6+OPq8VwTrAX16wVb0CcfelCTzD2GVJfwteRlDy/NveCavem+
KS10Ds8/cz1Y0z9OiSDzwMqD5/wDifLlXiFovv2PmuS1Q23VFy/KkEtSafSIHnaM59C4c6/7+7I9
3xLx+hQLCCWBvqAkgFR9/zEUSg6b9fVAsBpu3aZ3mXCPsMGmIf3ow9r0mIoGBxnGNCuFBXvI7ESo
s5slDBe4VmdzAJ9l/8jUAj4qbWD/D/nt5jbTXGbQWdVP/67DyMng9zyWd1wwxajSetJkd3zs2fVC
MRj1KIjV8PVmmuEvwTpCDLDhhLOSNi13Z8FbRUk0GVeGj+PAs3X44tL2YoQsA2agdLzrQZ36Xxdu
m9Jh6yl8qPspn6J/vM5hPfcJOSWcD6dRfBJJQ7L0xv7SAcwKLlsymEgLZau3mzLQHE321BtrEPnu
90wsRQi9cMQQaW1LNh59vFOcW5jR7NEggbF0zqXEdNtFCVS9g/ygTXNnW+Cc0kNfE7UuDnsoarUp
ipwp6DjjEmf4vAI4Y7+3cwX3+S9bSvG1dJC4lJewQ9zDYokSS2fziGlMctiExerSJFxu+8bKqGDj
nrGpDXE2ZE0RS9NsYcy7ze1gsHrPR/ekJrPeesh8gwPk9R0bShqGHO61UGIgV5KY8SFeN07TkC4F
7AW7YpI74fzmtP4gJkDxGkhWSeGg3WOgD5ozy3FmGnVVR/L8NYN3BsMOBjTnwmD821xRkZA5xqJ+
LVVOVVsU+dp7uQKnak+cV7wfV97OYR+05MKGkOmDMovqiYoCppJt36eSl/JHuWLo4SSMcfKUDmjC
WsQrT26LRb3Sx/IGuf14MEcqY4awu8HqszTDRQJIXjLcjlxhmgNg3yw1XNjVSRWzSGOMUdhF47RD
tgBnw/vql1v5hOjm/zEmhLQkfVyJUPkDdtvPoUbfSwOt2ffDKwJoijouPlblbD14GeGlYQiTcXjg
8MDOH48dmIiC2nllub7GjxWca18tafKiwfEx/6pWuacwKGvlWC53/iX+Jvnf4Ch3tp7b5b5kDUKr
z2jAU1Pf7A8PMGtC4uJxdWHdKnQcoMdo9ES2dM4mrPHRNu0mmJ+czXbGx/e3SNYI1uR5oqzCYcDc
Zb0LXp4JjFXCVTPoAbDzG6kgZvhx/dFWlpGyYrK6oVlHRUR0m9ifXbFUw95l2Hi/FDxOrYnOIbsW
Lu4WWG3yPsvEW8AdJIvAsPvny/QyEkOIFNYoG+jaOTem/CdHcuE9UBs9hzkZ3kMYcXYVCqJBpNmv
9OpJEpw3tENcbmDuawqjZaIMcfXAbHiuCZ+GpBLrJAlA0QHH04mbO9I7e134cy/ze8juxH7yHS/k
uX63vygmdiP6r5QJNdXhp8gRUA4X5mlX+L+PQP7LGFHWs7Wqp93KtkLaWN9XYL0rTDWhxNGB4/1V
BNh/ocYiMTozYjx7yY3RGy0CXjlYTaTXpbJWz+aaejAhwBPJKDGHSZNc9xJ+NDmOQv9MorBHMwax
CSwIixJuCIojtH62QfcNRCWL0ClCSP2XCcylMr4dSbhkmKXU/dFi63sa+f6yAYkRwhZPuOiaD2Sq
uwOyCECRYtPhUMFYhN8PTx9ZSV/OItxwKVyw+gxhmFoDf12arbBmn6ADp9kRWH0M3giiBNGfvSLt
7mD4Q8fYOi/WC3CxwnacDfsPe+e9AdeIVnKxpbEzXxs+AwNy9oiEMt6mRmXgqZMDz/niukg/WCI/
Zt1CXbBqpTmgMn9opNx81jtcqaqE9Zz4JlJ6FBTmIAMsVhVAUHZybNJI+qDr5Hi4DvGhJ+WCV//H
bgWF2aHnt56e4MMxUmKy2ggAp6FBQVrDcmytmyLC2jSQYwhA5MWyzWRpy4NIG/8nFvZwR0mPuAmN
Q8NGAD7BY88O/8uAp1v9HhJagE8nhwsGmgNUf+4N4eDmLMt5s3mXGSVHyL9ym5mIcoK84XOmWjXI
agajYnmZ79Z82IXi1sEIPvbOMkSNUcZShe0t3yUGXcy4jNeMz7nN48+XgoCjRaAJGTyJnOmadT2b
WKCsxm2g/kMlhfBwdwyG87+v/1mUKe/Vd/jmvO38ftxzi/jjF9R580/wAm5C0nfxvkAjfjnWhBEN
6+SAU5Ny4qC9kLi5NMmqw+dlmZJtzHMz7Xsl1rSkAS0r+AznKoEsFDOAzmsI/aiUHBWiDVcLG5zL
+M3EhMyUFRtDHGarPgytc+Ne2AJjN+y2IuABTl+u+Bo74Ulm+iT2OsXxRwyYQ9cSQjvmSQMEmnVc
PDgUS/ypMvzBgPreZ3P2dJrW+o5LSvLT7qhZuEtlgMvLcn+lMRZNNa5jUsqIC2lwXi5fTL5LkbzN
IL7GqQ34ReZkHH/FukW4PgqCgcmd3GCRjkE/jxON42t0D0QTPeTwo6tsCiRKPg8qD03NYTLDuxmi
JKWocI70fD7X/bfQK1c9MHjUCwzvlmyZyjHnW/n3Th7Mzu63CCvRYPxGRH5yYvXeHoMQvPE3TB66
4aGGZzluEYxZmTu+hyzbaUiQwq/Nbb4n6S7sq7SbNm8hzj/kzcCmUOY0OE2UsHh91N5V8ggJHN9i
uN7ciK/9cpTesM0c/mFFT7N+HYvO+k4g8SI/htrwQVbVgybxnVw1Wx5Dn2O7DucRXvWwW8tohfMR
jzit1mBi7y5/Rs4KBRjBuMdGdyEtkZ2KKzk3W0oyiMjaJscjY6GE34JgBtrMIuSDiXRy5KBlbIJ7
61MYr6NqqYBPDMjmJHyTF6d3LrG4OkErCwcxtuab96iKADJw7SfCR95WLrA9c6tI3EQ9jG8XlBCc
I3eaN4CNiu8n2BL+xYqD/eLm5bIenSKoxtAU/zMh7BNW36ZX/XNDaY79iezvttn+ugSLyqG67XEQ
5XxcU1jXQG+7RRn32ac79HW/9aN2+P8E9zZP6iP/itFtUa9viDzRkGGoxjdi/tuNwKREvcBJN3A6
+mmc+AZMWsMWcT9zIYzYp7gsFOYWlWjugBwxnGxJXWRQfTOsQJRc/Wbf1NiSfglwNy5WTNO8TCct
frJE/OJKXCRfxWEQBF7ia4Or0agfKreMEX69xnwHpyfz+Uma/ZKWOlce5KiP19h7KNosLX2wss8m
vAO4O0pHaf2ddzAzODCR0NPusP2Di9rjq12HrI7VOd3uzBzCBGid7tiNYZUIGwzCTtlg0exyLtPp
P2ULWAFPk5ujxW8OVU5asBlw/5GwxgSj407y75r4e8Buyy9jHtRZef4lGDF4GBRi3bdjKf09QPkA
22wwPsyFzZFLk+dDFfJbbOJaspSQnTuPpMQfQzhnENPKLRdicl5uwGWZ+3pbc095Vma454xyj4Xm
7DEWQU1lXIB9C9PfbCqYqHm4VTDmgIAXqGMDWmC54B+dKE5u4ZtOG8C6e8UytOh5u7huha8Jxm48
y/qEZw/0vBczRbInCW8EOd2GJqH3P54/fA/6fiyinbSZ8NAkS5uvfV/1kEy8kdsQpZ5+PBM0lJ3P
P9MRmio85/ozBYJe67zxE7pOCHZM9eXujHRnny2ruDfOh6+4DEilm13Tp39bDBAMA9jCrjX83/o2
5kBgAgl3w1vy87qgHubRxWvBJyqX7p3/VsF7lXlSCNmA8XmQpkA9jEPV5D0RhoA7p3SL4Y18DkY3
AGU85CD9F84AVIrU1xcmE3ZGJS7cRhPCcn7dAZI5aMQwGJhAp1hunpujmbDuKcB8zgDZnMccrs/k
gks5EhEjoOkBzhZdAbWO+W7EExjJuJs/x7dNRuvD3Rs9WX/e7omK4RYvuch7dySmS+RcBLryjSmQ
g1z+0MF2RSRBOrC6eaIZ1xN13qWIfW4xWBnYvAY59gvmUC4uC31jEJVKu/ajDvBJYjogWYi0kCOF
fFk8h+fdltcjeqYZq0tg75jh3/qMxZOMWhqDUiaNi1g60jl1W7oMGD8U5U0uCliaxQ8m/JLnmAIs
Wy/snQ682hiFqCdweOQ2hlWjItleYwNAAswZWoluM7nQqVBl8jU/KjIU9g06sjxV/A3uIrrm3AwW
CLLLXpi80odggfE9UKbg4ciL69c1y6CgwTnJFKXMfus27I23JsRImkI3YhMABIcgx0CLifDp6mgm
/Ptph1nEy+4TlSXxMJC2w11HagZLsvN/U+hE3Zf3iJkLLuw7ybev9BNf4amAAID0QGKA4cK8wNdc
QOifsiHExKsdD7bS4rESQUnghUgz0OLTEuoJGp8DuyYGST6J3pIMJT4TSwbJol+kk+TjtZGKGaHQ
nB4w+frhywG9k7xKJixoI63F17hEDIkPDnNAyQ03g2o5eZ24tOzab460os+m01Nwq2G5rduFYRls
helpp3wtfjegH8D05QHu68m3O/7uT7+mK7p4JmqSi4fi78uIXTjs3n9g1lxMiItbmlu2UxKPMH27
YNfBxaA3LUyvKMNeP3ypXkfeKd2zeFwtiAPkQxFqqn9crjtiKyo8xyYTDqITCG8ogPkDnwzSdyuC
nvgu30CJHDosnSENGDiGivO1F2RDbA6KQ84LI3vtmDAE1oYrKc32TH0s28m0bg590sXRgLGYnLTr
x3J3hNG7VaHMQ+RHTr9Fg9CugDMheyXlsj9B/MK1XJlzZAn/lpK0cKCbk+8CQqCCCR/BQ64e66ty
dk93MUYx/mumcD1vwXVervkWvqpLqBJV+sk6ksca3PkfTi0uM4vFgfVc9TcFIzQLTn5CJJUU8SOw
DORdk2OctvptNz+7MO13csXh+Uh79DwPJq0qVBYf5PpxP0ZMVWD+KK9g5d/T3pLe+rUpCoCe+99v
8VzwStPQ6ge66sGEH59PNCDWdgE9ll86KVhfOnhbYi17MkYcadAKX7w/msNcSbMGnZuNQSsabN4O
W2geyObiMt5sEHENoeAZvRudKF3jb83vUtyf/obv8TMSktfH6bkotsZUPjRbcP0Ll4XtHZ3jWNsy
H9yYwRgizqrkXWE0AWkJCrI0Zg/GsibYxb1NuYKRpoS54tREvMTs5DmVYc9Qys85FQc1N6xGLklp
7dY0hFwklo8MCPxCRvDtREP9ODM9MEmUf+YpO36BKq/Wa3wfd9BE2Y5OWdlUJKggNYa+O8lHzVAa
9woXmG+HUNdmI6hsuDb66p2+5+iexwo7zvyAnHCEiQ1LSXp+42GDHo05wVQ4oQeQg+h2JFJx2ovx
swh3m98hm2DJA3iJJoT8lN+/PB5m2SdA4A6bNXWuzqqjnD4OzOqcA8DBvC3QJjC8YqYT8WCvE089
nfhj02JDsQRAFQUjKsaMsuYR1mv+hyczoKq8JCKFMqKAqgDJ7nHb7u8ZnXFhMlfVqVrUsQ5w3I71
ufp3OygDq1kNRjJk7HpUhtoZlrC8ZpZrGAaATmuWJHJqJC02KlgZBY+xcQa2EQtEkN0pNQK5IzUO
k2ceC4Z3ahvLNJSPeJhjis6UCUDC+q1/0k+PDSMLID8cGPAIqhjxYLii9pRJw1u2HCy6NN9rVMEl
PT7GVSMGJmnb8dFHbSLD02N0UjAYEBccc0XmcIWg481096duMDXRUYvFTZs8+17vRkS0w1B+rR1G
gw/TD4AZWMaxOSPbvWEdDbycKEId2ydzB2CMpfxSA6Jdcx/O9T+jDKBVhonBtrd9H839iy0sUidQ
eSUxKPGM6Ydy0deY7f9paHdCqIzxM2o5QfRDZ2tQ4eZcyN3lmfZKVzo8GNSvwxr26JmfUE+Zpjm9
KAyQMvYl5z1OMdvqWPMEr0sWXneYvezPmUgg1fdG1Bb84GbiMP0KMRRniSRO78tJlqyaO1ljJsql
vDerx/Zy/KLdTl7PkNe6wCFvIgEqsbnfqofnAtwnW7/msNAKiB/r5lTwyvPkQe3jFh2q1ZcC83c5
/Mbsvy+sA/AQGgBXcljb+HTAeX2JhkhHPmU9Mls96KwXZd44cwU56Ea4Fwq1iwhcZl8mqjY5Yx41
Aku6DP2iQ0Nd8YfowzBuRDnjefybqrNynQmPmGY54NLPzfNz1Oypi0NeA33Da0HFLf6p5sAngNlB
I/HD48Xfi5BNQl/7Qh8OL+7DagJ4HX9not/RThL/grgIoR7IH6cCqBB/S0a7eDlATLHJB3+UsJ3h
PAGhuG1JoFF1Ga8D+IkU5YVeBJBeW8OTrl5HEsQz4Fqb9h1mKut0NFzUUgjwS8UdLOur8+qHaCvU
p//Vg9clvPUJSh7qA9Kevf9IOrMlRZUtDD8RESCDcMuMijhPN4YjoqIyKOLT95fVcTr67F3bqlJI
Mtf61z88OEEpO8E1ryN42yan+Nf+kPD3ClMi5+Cf8JyhooRE0GXa65TYOpFYCeQlnKxQ9ZJ7bI63
ARweICuxG9C6gsrDwi365hyMHfxTw7etFR3VF5QHTYvQTdPZf0kz4COWdU9jGN8K16aP7tzJZ0T9
i2xUjMXBxZGYlOCmTExazMxs4D3p49xXHQb58q64Ogh2BHeFkmctBIJkHj2FI5N+9RpYeE9XkG8p
/e9Q8anSbPq5HOEfDqhYsLwdpvhF7jb8/eyLC88MgORKbhK02Z9T4dlAgt7bEX94YE2nxufFEJQW
9gzCJrhbuMaDJPjbmLFmJpTXP/4c1AO3nLoavOOXyMMrR+WBjw+OMUHLcEn0CbVXZ8QG8uC5zcJ2
gWqMuZ5Jo+bL8XPcTHThKognwvy7xGj6VI7Y06TwNvxFBBudruuCatfR+W6lX41v4/eCvBvCWxvM
PGSSD0mME4YDOSHIguYXSCRu6CtrVSzYFdvz9VhNrmvLJ+hhzV2AD/FRz/oraeYZFTIfk5XMdWCS
xt9spagJxiCq+rRGHt6ccwGA0xpU5NKJsYJFo0I53Zwqxu+fiEqcI4GWfksiAhFw8GOlIXuv2vdJ
PpyofJKnrUDr2H0P9P7WShn8BSFxlDPfM1uOkS9d/5pArXL6npu7ck144eXAAHRNcV9NiATMdIRb
AgoSmWKUlVA5maL3izGiNEX8p84CpJ4f1y7Y6TG7u6k+A7suaj1ezQ77hK4q4MVXx4OISxUHNRow
szrVJnGRDJj6VM4kXlIyYtpGDwDKCSGP1nFn0NbQV+JvXQm/W9p/uLKrN2FcyARZ9MRBgVk2eKHy
E23KdtFqcGAeOxgZwo9XaZRaOPu2ODlwiZtzPFrM+/lsP9+i0dggM0LfNJI3xlydMiPQNt8VKAgE
Gh6kdmJizSWeSRNqMSZbm2zC6LdGUwiPW2Z2wCgNueVxK5oQpC8e9nQfeLzMUNla31GD9Q2Q/t+u
fn26FH3yFLkYh9JlAW9qru6rOTs73LMtnnoPZGBuSuFMI9LQKopRExa8eJPRqWS0cpx7dAcmtNXa
fYgaROVEQhr+9L9l/6MFxdNnT+rwjtcY8XF888m/iNR5NOlAqBPhvLfOpXFxor7gQouRJmOFwmWe
x+FpgXd98VGE+v1eMWou3Ffu5UzzMKAAITM84lRTyUaxfLwxbQGVPWeqA4h2YWXWgcKUYqMlb7Bh
zksOfxg2OOYVMc5m28JFedgdA+iCCoPpcgWu54rhAqMk+Chc4Cg73Ze4EkJR+HuvHOxs/Pz9m2jT
35mKDy/ysTDNIzAhn1yilpRjc3Kdsxt1B5j0kTNNXz25x8hXlqQEqztCdOnS0o251odfbk//ioF9
2YcniN2UObnEDDbuJyrYo9j/Dsrxx8IePRPC/5IOA/eMbFxB+VU2lEobPf5BrEHOYHGL7ebwK1F3
qQSs0YRtyBiVbXQEonIr9zoLjpP66uQn+BrQBRhUd/dsM1gDiBaHvo10JGaRs07QjV5Q05A7sbvc
hzJDq/ONss69T7q9qnaqF4aZwutIG3b2VKfXWF1fEGnLtGjUqF36gN8J6/gN1OZY678w0YJH3M/3
2p++FWo4FE3jACtmove0VT7rAujWnhK3+8upO2vG+stmdy9Zoij8ku2YFnguLeXTa0oI2k4Rz8Rn
9TyrqXcD9LblHhmvTGOmLRXe5h2CboKvBJpfx/cN0pGSDDmHco5KH68uCi5uOWLzAquSDctjakyp
oN8H7isQ6yHjWeDG4tDO6z/nChHoPWS0wFqy7oF6G2wXeY8HBJDNWAu39GygD625fOQxkBf5Lt+B
n5QjknhJl8DSCbSPvpgxDoORnOI0yEuxgTC4ROIKiEh7zqmAVp3RKnAFkAqAJ0dQrM0F9dESrEt+
HQQt2SZgwppuN52zMmA7o6AgN4LZBiI/VgnRSbtqIioLSAtsrCB7H+Hy+R5qOxnDtz9E9rrmG6mG
oNTMWnZ3uj6QnR8cYbLC/t6hudAWzKO0nchWoXzBC1fekd9CpglhYxkA4IMchBuYrptOrkdK/B9A
LKfEgNgCoLI5Ce7EjFk+YFHaryYU233j1MScbZ4A9GCqkwYJrBqw80LplAICpt/9+ruAmN4yZcZb
d2xhWDiBNoJYybUmYsFCksEhfgATv59hFyTiJuRR3cMPHhgI/yF81z8hrSP8yq6/OgoFJLYQ/K3F
dGCuBXWyGzGnRCeOO+keegyS3Qf8vqqfLWFdOHmfD9jn+MeSHMr6YEbXF2IJ7JgRvGwEkcKcGas7
h8gJZITX5CLwTUhUtVccJvvbIpHsET+VkQNMeyR5XeQ0GZwo4TssbONPT3d4YB1xnkaIavm+GWUi
RCrqdufTt9AL5PxT5p10KDFQzEaKY9rMsBEnpN6eQglCOYOdESrGCZOJh8sI0Cc9BKsprP3ZRxgS
sKwh7Gzd/SMiJRd+DjNM3jHOSsG9352I9w8Ig8K9c9CJ4xCdY3de46zRb3DJGmiJFRsDRobruqfH
pJj4eG9r0QdWqJci+29d40HLKxqMH0NZHjqGgKeCcaMqZGgP3ebYIZnb2nVKj85DBs5WYzhkbKGS
3QDMcYIlYjeFwI0njCu4DLG0MCJkGb3yjPyE93ZdXIZrSuowE4UW6+oxYOPCVMjFA8wR2gJMBGYI
5OG9I9uAEoCTW4iAIWAAMYMLP+KNQFdmTmPCj4RJMeWc4rrA8HRviIAQVzOBohRwFiA0wtgeSvKN
y//BMAjrbxTO/gStXdB6CgKR2h7CXuC25uHBQIq9Y3IqbuQTTNH+OEOSyF3aKGf/CdGXOkKRSXVH
aLjn2dHF9e0RADK3zXQPa/6e0SJxQdrjliUsLVB5sGtG5cujdeRw3R7xy/zdIM9jkkc2S6/pSSDL
NWaAxgbjHh06YHrOz5+V4UEEZCyi8BztMR5wv9M+yHFk4fCKRsYxAjX5QldjKOdqE+jej7tDr7ra
kt2UD7djpnaOsv/1yXGxjYCMay7Rs0e13zPG+a6AC82coV/Cl0LQyqoPhInjD3kBm5rmMJElB5Ep
GkNh9Dt4Pn+ZFwh3B4spGRbGPjax7p4C3g00ewTaB8vK7Cn2aRvyGIPBQOEURud7bla/6y5m9RIf
CQ8jI+9rJ2C6JPoIV38u7B21DZpBPIMnchPL+rDUw5w1BaCe+l1uBHkqCGa6zilp0CJUmOdDGQ95
eGlVYzYGR4FIKRYE94NONd2U+6ubjslpmV+SSWRnvOiGMih39l07Bmy2tz4BuzSCepw55KXIDM6v
50aBP6lzo5q3t6x7AW0sheOgE3F4tKqt4l9pubeGAKig+AXSK+z0FjQvjVMtiBFndY2Ax+yiN5v9
eC/s6JIzoXm87NNA2t2c5He4zh74GzA6dIl9/ZsMSAct4FqfnyEnK1saejfcbGqkAESODjBHCx6U
NSWDuNeA36Uk2xgOP8tWxAlQbDLuqNE/TLPFbcchwPjl4zPBvQ+sacZAmWlXD2tGnGq4nuF2qD98
6+aXg4dEItCVYVvuIRvR8O0hasvuCt40VElt3MGsD0aqvoLzYh1EICDsGToHxKTw7SA03zir4ath
VXr+cUKNqlsE/w5yzZ1t7ycytmgiSIR6YBNHMt2Zjir/ugZZbENeRylCYQur+ExoF0gP38EcOZt0
iObldHwENNh8+UcU68WTUSkSsvZ16ccMkWdGa8bPAe5MAMHBsMCluczl8rHsepBX65BySCwN5F8B
vDia9z6j48uBYDq4xzsainL9SS4rItChb97GDJoVfqKF3785ABoQxQBcM1RPArTj377eWB7WPn7N
4DkzWqqnp0ep++qRpI3ImidhZ8X53fkZ7qsvWgM2F0pODycc9qh8dTmzpVIL47fVTyNrJwpd+hLi
TORjQxUEhffNTRzisof/Ju5ISJhEEd1hS12aLjvK1r+8vGwuUxDH7NeZhEjvF9KRMXpbmLQQZqD6
9EdwCasNNhji9BrferlzGG7t4JLcMT+AwrWN3otmt3nac+vM6Q9h6MPgXwmT1unXoy7dNFRtUnRw
izxIwwaLSYaCLEX2wZI0E2kIpxknCFgJ2Hn9EcIXOiEFN5z2iB/4UpBWQffm1FNlqZLopCzzEyT2
bWS4o7zHHIvHfozRtWNMBEyE3enbXlxHC0Ec31PkSWvAiXZprTGKJ/EpIwxDnMjweDFr6U7EP2P/
1ctEiIIitmiUfhfRheLc8+oT3cYLM++7LGKf3Wa8pY51kPL1YePiI864r97jPOBQhNu7l33ga3ZO
jEgR52RAgvwTQo6RjEirqOIiZjRyyGExAazXT8JLtqQ10ZcADNIs8ZmOlgOAh3/dS7h25YPnwcLc
Yzvg+x3YDAGVIdQShuiM+oix0kC9IoxvZNJKpp++eSyYT8zSa2AOtOiLEsjErkEWbB1Yb2hi6O3B
W/AsZVPFpMnJoucAeXCK++QvMOwJm1XM3Ubg+BL1f9qz0DZmc+x37AJDHOwXqdfYteiMnRxdPpB8
QNm1r07AyFPKM/7AS0xvghgM6bz0oRstv1gyNp64cEyt/JfPkTq/nRB2EePAi5hL3eYfqANK2BCZ
kGOtkfW6fWE0yqYnfBtSGwWRtScxkKqK4QS0wvhJShZkcmVZcU5jxdZAZLyQ1SNRAsKpi/DzR0Ml
/t+CkyCT0FCi6fz0OWdVlpyJgSnjMpyAaM4w0NMnpHr1oXD6NKG8sAazmjPHYGuj6L/3O1OTkKOu
TZcpQstwcAgK11jvG28DvjO47k4sag6fmuVJT4t1RFj3H3uCYIZ5DAXHh1rGEXj3J4PC907cGAyj
vRk9FmVi3ZcjPgtzxYsT63xYjrPKh2yD7QoiJiDhoTicKIhFidJjcnWShgpa/8rFHduNGgegXppQ
YBmDFmsLdcLRgtnugOrxy2XjeIiBLojNyePtGmXk/AaECfhJiEiYj38kssGHCZI716cndI24WX/s
5Mcpz6VEC/GhJoLtXjLBMUGuUv+lukrZezMIp+i1kOgNG1buw9cyQYt7DN7sv2ymvuoWHVHZe2Sr
Ijr66tTX5oRHkTraQEttxg241wK42LlxrQaXQbq4zJDqwLzj9FMpFij/CUKbMH4wEGIPN9Aja5/S
5H6F8VeuIDFffHw4LS0S8AvwD/0K1OyfTzvyYnxTf4dqdIl01/DSfRtYINWY+vXeZ5F8p4+whf94
t+VjBX3VB1Y0JvTil6AZW+TdtbzEjPHJDd8US6WL8CDKdtRC9m2CEdtfpcNpKtpgI9Ba/DxV2B5z
vXC6i447bJjrI4KyMVj2xlAokP2bQ4zZHXzTPbHft5gd83MHtY/LUpLyO6h+SlfxS//rPwYftxN8
eX4fA21c+lwiDvn/heQCtzF6VlRJfA7HWNzxO2EfpTkHKcFPlUkewNt9QLafvTNXvfEvYWrF449Q
Os1dtUA0lQ6vgeROX71tf0wugzsWxgX3eCXYxg+sWigU3QfvHyjoZV/nkGHX1fJK8254iLpQAfZf
jseMkF+BhCCgVXXfbBQw3fnAZU9yV4/oZiMQhj8Lo2glwwakVwq/ScPRp0wV4iTtAv7P1vmN1Oh1
KDxjA5NkoE2uRF9Aeajncr8Tiv9dYLVLIwnXvetJcjHX4anFFZqJJ06SdAhBPuQH+7/V3+owJgXO
BmwKkNm7otOXjl0+QgB8/ZuCRr/YRV0mTTgTtT4W5Z0lP5MMBOEUhCuATa8nHATBmoQzFJ0eaj6W
vV8tpejRu/nv5Ssulvc55hNdpm72PXj3ybJj2OVR3GEH3XUF5x5eoQ3ehmFTha6v8sb8fMhVK4hS
qGW/zHkh1TAozmIxNIth31RkR4l2V8iRzTXPpfOdikAgHmPOqA3NhYuAkxmzI3pr9CM8oR2SIC27
/+AGUAKG8FIRnu2T32CVsoi0HoQSR48o9Vk6itjG+XcJ3TTflBFvDoECz+37HMybFpTAG9Qg2NfY
44vnKi7aeRYa7ZuDu5EzZsIFbxoAkKXI9BbB27uPgSIU4SZ8BNpkcR1zLfgV7bkKWeiAvd8R9BQH
+wGvOzgSHs52x+NThdhYsD70QceBmOGKAGUst3s/HwWt5svc1rj1sEK6B7E+EFvg50ibPxf7fo3f
ALjp1s/i20bdA6sAXFVCcUpdgAnvH4MJk2HOZgDJbA7UCQvPVSfAWen8ERr2sgsoQNlGp3tKexJG
l9Qf9uG+6xzbkQq88OtVbKMEOyIwIo19oZ3fOxzNo1/0YTSOV8qGoSkYC38gXLyxToFi07vNkZK3
mO9u17delznDW4xWunvYJuDPJs4+mLWatgKcvOeVyAOXah+hCBzaToFLAnFB7NLAmzxQIvcApAeM
pxrL8xnkOUBsKOxA7BCAsBhqONBvUmjtLAYsEP+6drc5MBSFS/vinMNmEkUsMwE2/Wye9f5EgNBA
pOHHXl7HTDsYCHBo0vT6tcOTsL+tdbycPE42iFFVAITCSUNLgL7Lw/YYQWpLz6ZxQLnsvw9nP+N2
9IhNckQU1b6IhZd8FehUvHcwlofIN8NOlKJz3k2QLEL3EpmkxH67RXjjngju+HbCMwEX5R2BvrtV
v3Po+DLBA+WJWTaLAG9FxkPvPpopPFFYe0oE0z+QoumXt9Z1loc5UJ6jjnCQG9Cv4X4AzbqgZPyM
7v4WVy8mJ2tuTY9iGRHgi6OIKnf5ZCESGM+xExvOZVo4+06ArpUSCfYXsuxtULFQofax6pnbMDqg
8iCuz4NuGv7sA3UBq1wOitCke6RC4Xmgg1UCnpR5PhAon2mfKyacyTSPrAAziv4IbzTEhDn9jfsN
6i8auq9HDuc0jb/9w6f38nhlD2GdD5g91JCGzSqX2ZrdIHLhelEgCK/EniANtpuSWo13R43FSor5
0HdmQpCiyRv6jF4jNfehUj+H8MjT1mkmhGxTmNPkQIwdvYhcZfeNGWwSco5o+zvQV4j9hZHC5Sge
bpOtD3E/ZKkqyMOYuByIueM5U+TZL2YDZK9Pd/UgG1Z0nPjQJs9pHXC1/fuiYWd9OUcURDQClyMD
JB2pAjZwNKXoV+4B2AWrr7TPDGzbAO+fPq4NPoiuK76KJ0uD8ecWYtrbLXmsILqtKieYPIj9urrR
bSwMrhm25D00IzOWmQs/EybfCtYeCB41fChxBOGPKk1BZE63HsBmjWYHU5PH+HXCGTbszlaKn09o
bEc3Fg2udGAYYBfdPUHTIjtWgBenb0AdlgPonD7onujcyYe6T5W98CAxkaYT5yVYXs/xPcnR4yME
t8k1caD9UO6ofXWp9/MekOkIXiDf3vHErEaE3ddHkV784/zHn0zll+UIdxktsDvnzkyEtG7Iw+aa
i62xu4SdtONHbPRlN+x4ZZR71MBPpBoy7526kfK3Yj1/3degC7Z5Ade8cVIAqcISpU9lDj3GFJ2H
SRwQD5cIAwrGHlEw3rMHVZTpuR7JzPLIfhoXwyef+Ibm+u2t7gNRAYL2DxhFEJFm9XN7sReITTPE
hYIC+xuq4fXwArEUOYxAPbZAwKQhCCIkyIffZVCFUpNCkF4bYOdJSV7F9wR9NSVi741re0ZrsA3w
juOjB8ji/DwUheg9+WJUd00MyCREEoSs83yjzPhMG3H4UQyf0AWyX2EGT2n8GeEGQVw6NmtAP8z6
PVggRENtYb1Pup45rdyRGjLymxfjq6+t8Rz1ck5L0ZrcIxQZbB3KHihljXs9VwKbBaJ1aXvxMyBB
ndL+DhtU8a0kbKZl0Nh9pEoIMIARCtYzc5RhGaV9Gv6eSZYxO+Mc13WOlU9fHVq7LoW7neDgi3mQ
lYDOBHAeb2N84CTF+S05+98nWu9pOW2Hqs9AQIZiG18i5toJXoXiMfh7FDtOInGZUWQ7exBMukHA
PFrwALAUqO7KjpT18aOfZxuM9MN7UgQ8waIjWj/ht20g+mHujJ//8gmO9drT3M0RqXm3E5bZE/xp
+kVAkypRka8zj7MCHs1wn4X4YgJxfbxJjuiDVuHr7yGYTJZf73T90xFzAFwS8atIN2Mw/KRXgy2I
KSBLlHzjn+ToSzrhWIQjP4h45Gy6JFIzQv0KjqMT/bcdQdFiOqBD7l58ZgwVhI+CvECbCPhBWTRj
p9IQmpg9zrjZe/g93jn4EuMErRHiGn9Yyu0JXclfFUApDN9wuybKtM/9nj/njHA51kp81LgWEmNF
QLvRDXdjnoAhrLYCAGEP4AwhH+dNrE3183N0BXlayADLWFiUC9KD3mBtmLFcp4LhXHuy/xhKgdXL
oszTQ8565KhTNPX4Bn56nSSbEzBWP4mfE3NARrh0aRzW8hoIgLErg9Hrz1WpMOHSgYo/HL7+xoj6
6TJBvcXkfwKl871HBpsza3JJspM1xO7dkzmgCwoaPlR6giAAwA8Zkp+XbbAAGjOwG/9PfkS1rNiH
4lXgk4W9y3vO4ZGg+fImFToRvLBuB3339SA9Dgq2pS4zPGv58MuptEcxAb5SncgkeA0wqCtH3SQH
p6GXh0XzQCbiCGUUbAfY8Q/vDSa+4cYC+yy3J+1cTdrTFepMxC1tA9i09CdLZYRA+mgw8QfjO9aZ
WzNSOoLMMTsquN8AkfDluIAQZQ1kI0ZG1hpVFDwKqLTfqUkWDK/m5INLBMBS7cxRs2t3n+R6UCGN
Ynfjf6Pryjy1m8+xGlfj1ODplZbSXm38TyLP3zGU25YpB8cpbjHLdl6NmaQ17C7VWN93l9ACxq8E
XIy2RZwqr6ADs68OLh4FqdPiy3aPFGAxLguLWw2RQClsDhTQAA3Ed2NObEY3nMqR+EyzIdO/hCFU
cDJRM0meBOpVho2PAQwY2j159li/DWXjC1G2wvN3GwtK/lgPOc6v4zLA5zBol22/3afJI35TckhQ
399DNdT37z8ucDHnDGA1U48y3ABfldaP+eMkwYzl4AAwQU8NoDmTJ7/RG8k2rDrVgQWZwV4DI59Y
UIXOPGUZseLs6dP38H58Moi76PCyXf2PoNyeihM3UDxiCAIoEeAiw+cCc8Dugye4lx9VCOGT4qju
UlQy6+KYYhR8/LJJ7Qzu5xmV1W3Grvkaccu77JtUJTj5rETQa9Z/jR6jz4x6RQwqQVyP/PX/T4HL
2sPtLD6aQ/3LjFI2XYmqDIwDoBBUlrE1aB2kMnqBa0IlOmURgplKIlVDNeiHyyTFTeQLHcjuEiOy
bnf3I6XQe/wOlCWgVT4v5jm7lbh3fI1c+Cn58Ek1vyY8j9UB6k8VtvuXZlsjTbZlkcmS1LG8v8fl
HGIaF2WZJvAwkmKXTcqo2V2Zhe0+Ry7RdcW6bTdMaRm6SiuuNRZZiydj2MNjJK30JTrqfsu5bvQw
ng4Ktu4a6Ad2Uq7JIZt0qOCSRUSFe8V+3n1HF6g2vjiAsbME0ntFELM4WnX/SsuK7QnDmwrT6pdf
2c+5usSOG2fwPErRX4zuAeW09x6Dpb1EfUw/AjGZ9aYvaWnaU5nwbFQ34bkDKZ2HDGSbdw7XhAmx
gUGJ113B44EOOrQOkNWuo2KpY9UmTdNJvtjGqSH4a5C7LiVyFF4HO4i/gdxv7OChPoSv8/QYODAi
RYDNXgsXNnNw0nmCdEJ1w52LfQAG/1GHnp/Cp+cuKUtM22DQ7bVjDu7B6OTYjbGiCzlEmR45sD2R
NGqsqkm5xz12Ve4w0SPNPUKZxQijc96eOUsopMbp24WpYmKuoAmQEoYixm/pSRGUzRSpIMZWkLoI
E7ICvXX4Ke+Zsb4u1Y21uQ+VGEBJsKqhB8CWEUrMdvPUeLK+K2lqbFr2r/Hv8FvBcxsLyDP1Trfo
1zPZG4SHncEc7TfAAzd6DazktrMS+Y/2BVcNFjLV5KTDobWuXWyhWNZLGqpTMX6Orwc4APLOPD9m
xS4HQmOZshwKL2PehqPrnzssWb80tvfzdSXtFUj0VEd0gV+iXvC+8fJTPocPnz7h1YjZE8AEOmoq
CQiZaN1ejtlxbpBkoFPBaoea7L/9BqtFBqWWi7gevWid2w0VnXddSjtk9WvOmsv5CxmM8hn3bvhP
UzPWoVMl9YoQtMEW4zAgKK8csB4qwDv4ATZcxo40wrMGLPB5P327QfsKPmIuEbAzpa0Nu89kMAyu
A1+EdTmzZvyTOkKhTxgJmZaNSDG7zzUOTDCY+tTe8LsJX2BqCM0ZiKC3gP0AI/9in8tTweqm1+3V
sFp8DUuKpKLyQLSsfwTZY9r09dEVbC6S2/CVzatrxLNuad4jDSqYfkgisfMGRrt4Wkl2rpCItSYB
hC5/mHRBEbxj8VMgMWCV8UBU0OhgOfAQQBrMAQKp9UxyymyYWg09NF03gBpcdLiC9CpQiC4u/wxu
ZbAuoH93SThwAG7GMnYGQuSoDFR0rxBtGFoC+VBF40VDPULDwGHUws9jiPRhDpjvZGkAc5FfwKWS
YVcCZelvL6fSwZj5zNctxf1wk0sMQageHOaAvHuVqYrqGK1XXKOnEvyQ2+XepxR+Ra+Ld4X+SLkZ
vmLI8XE75pfddrxjZnr8ii40P2yuQVWLcwvTD9XmohMXZ+aNzM6x9QPOlc+dM4859MASluq5BG6B
7Id/VkbQKvZ5BSQYtkNrlVESHdnWt7irIzftghGEEZhGQXFbuy/m3TBZ/+amPNay4kutC0XMuvjd
W4yipGXHvLoXToLy6hfMSe64iDhfRURxFIhLDVf+W1gfWKApjSaLmwA3x2TMXArS5wfFDbOYSWcj
T/hi07WVrgcbFXJLTRvCGHWl9WVgKkJB4YK0E+3ucWtekEOPJa4B/ManzWT08XeL4Bxx5MTcuMeA
q22OWRLULfzpXjxKrclvkPZ/0Xd6HdHSMSPN7H1K2b2ApVgnDWvI2DH5+mOsr1/Hz4ANlELIOLNF
sik3KFvJ5z2Uxw4DJE4YTjfdRH0quIMgR7CVFabFGB8ojrp8TB9hJ2JiafXhNOvEIX6dy9aXU+zy
nj2m83wfX0W8REV1kd0uVEWkIaQWq+j/RFIFPMePJIRassEqQn3qosXJYGhnXD7mQFPl6lP88hM5
QDTamY120k4wK6nj7rQhhkv28HuSUgdBX3GVHvsiFo+o5w27YlR/Yap2OaBdi2WoW2VSJ5cDLEdk
PqCg8DDbed7LoLYywSC1JqXdrEOBJWGqsDFjCZPI7RBJclRPq+sZoA2TKggt23M5exw/s2bYbuBz
X1bYiAnDxzJUh+jzKHYwUkVgJ02VA48gpH9tjmxzoe2+sxp3YDq7U3n8Em89fAw7iTrgLkG4fk8Y
EILJIGAzd+ZCIj9ImUiL34TJ/urDfZ7f+ySJfhE7gD3Ay4Zlw7xcddCAlyAriOWmmm8AbNcBvNCg
8C+I6DmcvE9I1IoPsZIHPGkQ03LSnDXA6Dowpu0Kibh01vo5u5ufzRVi9xQenPObyupXCY8ezRBa
DWpmC1YmPdUsDX4wXJm8X45YU6B3Q1zIAUdRBpvtj/RVa1BzHJ7O7+q2YOKy5bDkZxQ9+ksfIueR
1/Owq0kn3nqf0y0dM4+3MPPBsKZwAI3YLZ87RvMmdJuDws4IOWaHzRm/pHNGOegz9ltiprXmmcds
LXrgMXoH33gJdB5g2ucZI8foCLa2eN/dDg3qI3kiOABShtSpgrDBGDNMhl+S6tRM/SdY4LApIaE7
40QHzMgGPeMLUIKZb2Cfm7v5Asb2Ni4wV2NZ+FiuZRBYnrsvL2HrZbB+YLd9E27qEHKVmiJVo2Wm
jo6yPWO5d/EKMYFiY+wm7OFsihjC5C7iT9L2CD7E8Fce5URfgIDxPMNip2fXfYqaRhK5bN3W541w
AHScbMju9jpiP7usB9uTjn+hw7AIxkP3uX4/AmIjnjgnM+XCAw7T3AnkOzrbR4ojFF5nkcTcF4UI
pS9veFFiFuTgEMetBHv4ROxYZ0pZGmfQOJJpK5weZbqMt3OFGHNgW4cUBJUvukFIouracADAYKW1
YKIXwZZghQ3ucgt/Q6Qt60XI+VLBkwJW5Tk9IH/Guo+vfXxSR9jEwE3BknCmEQ4mXLvsrE8fK0hG
UIpjbrvig4Yohx9ROoKhvK92Wi5M936J4SFRqq9uR00M5jKmryRyTzoQvzvqTr9rlkG1qMbULt3l
z1+kCT3L5e1KfcxTmMORhtAjWWQH6Z7MDBQCme1/XTVkR5gxPWdNjag+W4Ew4mCFWHKhrsyNQYIq
MYiWa7C3OkQwT7k51TlbVB7nbD3gAOVjcJ7eTAf7Pz4sab+IknLK/mFOpKA5yKCBMhOhWPt7LRv7
b92Mt5icnlkeFArt4h51yDjrzHSKAh76FsbP4KHST1mCqUnWfElgvCBo4BzbRCra3XlD4bXGFYMt
FRzsPvyFckxHSwvIiEB2MalBkvgVEpSvaSMZRR5JPSdekTrWEkJobnnveTN/z/F3O6nAZqAX/iu6
WILyDRIHqe5Y0qP7us9k+TYERd8o4FE3ip8aCxbwgqM8Ic9EP5YrLBCpdeDeSFPqDooYZ8XVB6Ht
xJ3eZa3DSjzymAMzNt6i+bmXQFkx94UzbZskf8yqvTFkXcHvN3esOJo7lqLwasB2eXgLX8DoU46H
9yYb010AqKPXJZ/S5/PQuhoo04Ff0l6KUefPve8xMEpjear0GFqPG2B/GAeWcGDm8OGgxvBL88oE
y/shNMIl2HKMg9j6g3LP2FP9MZN79lH+FVrwOyIpSZc/ZjEfIRVBd00Spyf106FyZ97XgK1QGNu/
oz7rjojWVab5jqfzPkOqx/DrzJlGN8PzF/Fsc3nhrYmthnVTvwOjVx5vkweBBGGz48BMHkcGNVuN
6OUe6ttaJDwBNO3vkSUKYaAYw8uX0KBVgnC4Pfi1DCt4GaKORHdGb8hOR3DSxjhZPuc3P4CbfsHI
DSp+Tz5hN0ozhaWVoNlmwvKF/9Bdvucc+pzC1aYzvyc4MIqAjL2Gyv2+ZiFf1+xkwMH4dNDNCSET
TmKURQmKBDEB1AWxyeG63W+uibj0h3pX+Nkg7feRidFbpyQNZH467t7jzcv9XT21md2YfBGn6GZE
KbrpsggtxVdGFE7yJp2wW2MgRtvAG3H5ZMiSJrgB30c3YFTE30z4khsI65Lazlj/PcBpx8ft7up0
jriLhLoWYDR/hIOPT2sWoWjTXHAw3XtzFMG9wxmo6zK7SUC3I467oemSZHsgtTq0AqKeGDM8djo5
dtvwR1PYZAEV4mUPUEb7qB1pgUpaZm4u9mIwsNjRMDV220NWUlMG3a4IuNAYZdpoAZQAtw81IKzm
Mmkp+HGxGGdpVE651xXZaRZyvdz/7WQ28uNnjBxhcAsEXh2QL/O+YTVdXNj8v5RdMZDKD14uhTCH
EbtptXnO+VywJOKOFAA+stvosT4uF82B7F2UD/rwXa4supOb6VstyXiIIzCbxK0TYWm6uo67hU1I
331J4DLvrAc8MHoy9YXRnJiYzVFvmCEDTuQyUFh2aBcyUBAoFl8XjvuPBoKPzO1Cgtmx+ek16rCD
RL1reh+caHtb5uc0/jb5hG7FFdmYdls7pGq9QCx7ShdH3u4CzBXoctfCtZpdcPRYl4avLMyOS+pc
tO24wr7cFs78WulKPSAUDXwbu359fDnTkZd8mmZmIOzTz3nUmXbINuq95lC39PXvePNJaKZ3OrY+
inK4ovoQZ/8p5wS/vGOj6nO3qx/WHFQtWNpaAKEeYJNKB+/xcfmj4vWCJXvZuzAAjx9DzeXEePWt
eU6dxSB8tmVeAlENEQibfcS1M9DeYsPzEWDwY8ESQZBJ/lHXqbvEW1QuQaljqJzVCkTdGJRnJdAO
78PrXCiuMf1S5uxYS6knwclHD9qQVjhTJi98K1YansJjdjM0ky08jHGK/mT4ec8JWD5fsZ6fFFUP
eQDQNkAYEEJ0IfLW43e8felnjz6W2x5zyC/sZeCCEFwAfUANmBOy4bFDzi5cwa9frPhhJTo4qDJg
7PzmyiPjUfO16bX1Ptz5wEjdnNU0ZfUL66PW42+ZRE3uNUwG7lhBWqKjjMsz4mX+nW9SMNRCkOpz
hXgxIhgyn/wSvgPzE/d+C3kpswhqvwHRAawz7tEWwiWiZW/Ek3vXRXD7qIO/PIfvNeoiUSKsHWYV
Jr0+lkzvVryAlPc/42WtDLkDKiEEvH3NW/+EO63JFS5iCYvNGTaBKtDPLyx33K9PD7tRUtnZmb0c
l+BFBUl2w6947PjyVwm40y8MZijRcJUk5IAPwI+jfQOJujvWrffgMVLipgrRsneqsPZMKiXqDtRG
CCbTY1MLL9iSkpsKBzeYn18P6x8tcigP8Pxva+8zRBPezljurTFhdHABqmSOB9nE4/+/P2eLlKTX
LkvvsTQOV7zwK//HzFFb8N8eP+9GfL1BVsi85tkA6OVWzBqmXFR4uTzk0a7zKY8xGd/fdKxD+kBM
oDkdbg+PfvDb8f0djhKKlxnZ6DLFiMwzysM+vCjxi1rTVlg4dCU5prPMdtjabkt2N+5PiUE16ARK
uAZODh5vgdwZZBTE7DmaN0ovxC8vTMl/q8crr5B8+RVf2VyK+KMQsTlhb1IffSLaaHu0WvzS6yXW
xdk/5ua8Xiqdu6bPO9U/ls5rOXFtW8NPpCpFhG5BkWyyfaMyxq0EykIST7+/6bXrnNPHqxuDUJhz
jH/8gUZeS6WdPO4pOZ/P4AHB4BbFbto4BeLtOgifXotBV7aIqGPh6oHAF9s0PYWhQ+FeR94DA6vG
L+jYzOFQDwcp/9R1N2FYQ97rCK1W1t03zRReJlDFJbu8RvgXu/Je02aPl0NSmMIifXtRKIYi2rpB
WIWgws/+UeeOgxNbLC3bdLjKGOa/1yOxHShHJsva4KTZ79VzwyidMpF+vYMRmTtWt2Aa/9JXbWOP
hPeUPIF2zciZpjWCtteGXkoEzWs2ZQy6bxAktD5voVcbfj9ZMjqu8WFC+O6NvJ8SdOOpJG5PX4GK
Rupauqax93q6/bkY7DhaZiCfjQ8UyCfz2FC4NfQBprR4oonC8Lbz1n25wVX2/d40uWdVH5rbr+sL
gyWkAzIkXe74/MDZNiO749kSNtc04thW/ksAaL/xUjl2PO2McjGgVoUFfAS+zGVE7rFW852aBkkW
TNVFC+TxLfxOx02P1OFM7d99YZ09tccN5EC+YDWn6ngFJIXQuhEA0NNby99fT5wzXfVbYi8KcUPm
+Bn3VAP48hu+JDXi9vmr3SJfY/YJDw8rqdXUQ5+NTyo52MPTfXzGd0zwaFXjq4pv9dNVIFgix9sn
yXzQhRqXU0rpK+B39PFA32eAZY4AZRL/iLZapVminetW1BLhIlLW0WBPvVDxKO1anO+sLUDaAEaH
Jpy7G54S2CB20gsLE1NOaUkp+Q4e6hKwviVfCH4qUq6rTuqqsBQsdQd8d3yKPzF41OYGZJWnoy7o
OHCFRIbH4tU46IClyEGwCRDHnyo6FYz7884TQB5vkV7axklotSOHa0KfIrOFs/pM5/Si4gN6G1QS
XTKdHRaNKmalvMV7PkWIwfN5RlbOO9FN06XKLLQYqEmOSgNKu4ox2F8rHWHFT7uKlTEcT1wPK34b
HYDka4eRNIRv7g+etp6uC+7xD1jmY8WncfGR20GteQf4lE7ye9Ps39YayDInBi1fxuURtmEzOvTX
rVt8K7Y8nQOPRf9ebLq0knSV8BLd55lGmaZBUW2GPMIxV2MqPKe/BVbFeHE/HOgaOvLa4bvcoSpE
87xcDNDXmY3vAT+gddElmKcSVgJAmVNd9QPLe/69sz5wmWH90e3hFq6anxzmGPlQgAhXNjD2deot
trYQLvqhitiZn5EzoYpx3x+MBwqGSFQx807dRMlSz933vkj/Rq/Q+yisGcExrjUdY1+YTgLiNzLg
Y5eXfvXE7j6fD2SEYvVkE5qQiMXnbEPJnXC1v/ljwBEvdPRDhoHBJA6oBrl2oCido677f/qaC8ec
BGCB2wWyPFeU7egDB1260bFxUWzzWMjfKM9fd2nbEhNcMNzBpDL35DnKa4QGNbg282afrkmz4Ezy
X2I5FZCzVvvcbdMPhrh/d6A9WYOBFLX7JBpKaA1Ut/gSeajPjylYeg+RJjCO0q5cwC+n+6ArEBkD
455OMoZ5R5kok3c5OYWVS98NffMnl1y6ZbN2nv9kRp+0A3z2j0FiEzok7OVsGjIsd7EubbDJu4O4
9LPhUzv2nUtXIe+NcpYwbWOI1880aXaXK688YW9mOsS9TUqH6eYIy4RhfuRHU9oXD8bQA5URnZPq
6jdCxpYFHrFDj/NXb9koVuLCpat98w44BxU+/ate+PmAhIt/YMBaLSkR+w+yeOejTwKPEP5hCzBe
SgbGi7J3UqbOZGzSLEEmIiSuE84BPkNWtJ6CrpHRz+u+9XLGiwwAK7RmQKszPpo8SHBbZU7DJ++7
G/nzaE3BoBuYVrwShPvP5qWnxr3rG2ZCTFNgn8j/KApBX7fYsnxK2EJgzN6DEZMCme1URH1BeG53
GVsYFXYG3MYUFH4UQyEptIn5Q0+aupAiVGZF4AkMObG4EsO9X/5g4j7tnSlEAvSAjE0K55HY+Sd+
3/DhhND8qgkDvfxqlkjeZ42PkwbV4gw7TvyHVQfnI5kcCthS2FMxjMZXiag93r8SoY6MHGG24MGE
VgKHcg7lt8dclLNtMJJnNvXC820KCO+CpxoQpACtMYIauG89IOgB8yo0VhUgm4CgtRttY/VFx4uZ
WjwrJRsOe5m6fG+Vi3O4AjA8oLbO+TpD714BfHPqrBSeK4BKv3/QgUMDhvS4fcByZgiNtwyN87o8
1Fvm4OMm+RBeheobHlxBEbPI4L3Sjokx51unVU53KKjcN6lKNi44slNLtjXjIDTuIvIND9FXswFB
xQwgxoaN25LBHLkvNif88UMeyzfzl9Bk7WcUNhmAP0b8ljyUbbA2Q2btcEyFyIIkMtD3GD9ah7mG
oHF2A+ccW4HqCysQ4cRn85EgSyD0T/ahzO7WU+78FgNsZHyQVOk+QY6Sl43rWPYVkz6UC78I7o9n
5dL7G4kDVPzn04mdF3gFDpNo2+mSXfNiQQK1E6YKqpPC8xZ4BOweyNJr9dsU7FB4oScTaUx17vey
wDLlfxYgDKinW+7wrgeahb4qWIndZwe6CjeUYmhksfjiNME62YBFmEt+ipZQBB0gSM+aCttVkOwJ
Ab3jisqXoCQUTJdikd/fSAWhBiTaQuzqrVu97AJ28QS8q9pjFCNAefD22FZNW/vJySYpcJrCOycw
3q4JjKMd02sGWotjzpz6IvSgpMThCb/EIL5PxhNTbeFUB75cSmvT2EflxjJ92WEC/WJ/yWlw7ApM
z6GPzL87kBRyXfevM/vurL2qy2qH/xcEpNXgsstiz/JGAYzSnG0VCfccNzyqOZuVrLt0+pwY23DO
NEnxOO70Cs2mAdiczKEx84i+LpJTC/ZlbuGRYks+sCZZP/kMw8gVQAq3HgSp7RNh6i3LnIKwsnM8
gIWafvab/HknkFSElcJAIpcQXjy/mn27wgNL3TeQWDfStT1UqotxXPHL88kSn3kwRz1lD6M4j71W
EQDS5KxTIf1rj/o3kPSeBJXv/ju+cwAIlBki+tGHsqJmk79LNGIXYrEpfU1YwJ/1jsovnzjQ9i4N
c1esm2J4NzDj7C51VCwTMYNyuEUURh7mXHBYoE+WexYEBQoSaSVfyeBwA+Z25bWSPensdvjtB7yV
uCObQzJ1GPT7GE2on8MNVRjeEcviS+k2kVjeSFlNqwV0MFA6lkLNM0mAQOZF2oHHegJjsuYGLedX
EPAxdNj0sjcTbB5kdKGJiatzVxCHNdzHIajNNRZ9/a9crsbeYZAm26w/ij/cJqkTHiX8CPAz/UQw
tGQRbPAvYVS2w96ZhwHf6kV7ge+VnWCoCHrJomOlZjGgvJbt1w1sDfIi1I34mlKf44DsgrwyF4gZ
Pp/DRWMxfRkZDQZNZxs+319L9xTT2dOfMoIFBq4+yh04+Jvd/O1C0ogRrgu1oCqSckaa3uPr/lV9
VwxebPX3UdmPLX3ZyLD5R+fsoAGzPFIaXXkx8Vg0mZg9XMQIQM/UW4nPJWJ9TPx2gLRVfCgwu5DQ
QYbGEmDNtH7mbhP/GHjeZOYFkMCFxnfrBo6zWv3uEf3MvWT+i9knZ+Yk5HxCMff+4+I3n4Khn/k8
fnMhYU8+joSnbUm10lZPH14VlFHf5H905xbwAb94dCE58h5IlQZYpcoyh7oOFX0LVeLTMrE7yA/V
h2BoarOKoMzjw5hb9zequo00QJ8Cb9Iv8iU9qZQ2Uk4OFUskUzAF+sKMnYJJY3s0VjyzKXPHbCQ/
xpT001tDLGRO9gMx9P2plPbp2giKJRR0COfRplxlpGyJGMMnTkhGFm/HFoksNs39HRvBkOlv92Su
gh4d88EgD91qn+5UfJ6o8dgtWa1UR7HYh9cwcWLmt+x3QOrqkj0gV+GKxZkBhYl7qA+I9lIwD/yK
oOfcYmFwJ7khiykO/tJ9SI7DaKP7etTLy1R2w2qK9GmfEmyM4CBjQF8jQ8p5KHpuRKpBXH9m2QsY
dXDLIbINHFA7bgn3SVn4/I2I/hkD/FKqH+uEFSFbkHD3wm+YfuP+eghKCH2kCvmU6BiGQAp5xU6R
ePzM6xILx071yOdQAgNQoTrlB+3hVBG5iixugLCmA6FE1oR6AdiKv0DaDyYbpY6JgOSeMnjnjM6m
6HjI10FMw2oIEUJgOAhk+XGQxbvz79TrJlynfpbB/IYGi5UCexbjF7Q1qdPBGEKkAsMbeRIuMpX9
HrmV5hXNMOZwpcMP1oil1vytI8Y0hcyveflNa4MYlxetc+FpQiQj8SWcY2LZw6ZjYo6ETkg+2jx4
/kKVgcS4hIqG3+yW2CECNvTOf8CYdh63gRRVdFNAYfLcfAYDNjw3AXvzjdnE4S2ggJBQ5T5fDvA3
Fs7E52SvACMcA0cMouz4eFP8oKJbwunSmJPSAexIOdXxgOI00DsviMQXVQyVmkHEV799dMyFsBRh
igDblZsKqWX2BZM29qlYWGpHqmVITAT8wGqjpvhlYZuoLj8eRbNFx/yyJ9/9Rl5XyD+IhzjxDu/L
H7mOci09GBdyHU/GZUDCIlP9MaJgxJ/ZmLg2J1ZxajTt0qwpR7Hvg8kPY5O65fLWA3iKqHn/rFwp
+ShX+pP82yDxrHuXz4b+4FFgCharJ4Yb+bZa9Ptu33/BWWi35hK3lI2xmpzzTybdGg4NzwWpZdDE
6+2Iq1Rzkk+vg1g92m31IQitgmfxOmAJs06v8BBaVGnhmU3qdbeW5QHuOHfzGgNYqhI25F2zGb9x
QXEqiAndRiUosKN3fe6rzQOW4nNvYc9LvCW5o0zMGAwt8l19FEl871WDPDDakDmG8Kpn6UTUd8w2
6XGKR3NzRpJAsmLuPg79SSO4pFnTVbn5UXf0XXg038wBwlV+gfPCTcNGGa7GXXd9Ld57DcHn5CjG
AWQskKTXIrz8etyiX/UT/e70DqpHBxyhjMUMlu3oRkD9CbXPpcXYsRZRpZ9AxNM7f4R3uMPwscO5
xDqOkW6Ilau+m2D5kd/0nbGHaicWkqkr6HQ6I9sLdzYhVpiuXax9DzUH1icDFKoZTTy4D35L2lgb
fnOvraUvUFV2lz88nY4Y2RMq9pl17g/T22TZ7aJP/co/AhNGgD8fufDSyVg/2GdhKmB2wzQOBSG5
tj/jj4XIcHowPONjss1W8Cu2mLx+PJbSWfniiWemyioSNnZxbeFnETAHuAUiBBj3rZyfnzKa5EV2
aH9fgroJeXOfbOHK/DHF6OH435janOobxBTFFuQXnC1Y+nuSgucGyeMi6dthLJixMOvwXv/6Paqb
3+xQixho4/f5+QKWXXBpAAzqm7rLVpoTHYzPcD9ephemM8Z3EbrKabrUVyCzE9opRJJ349/w/T4X
9/H42jA5OUI0hFm+fsCxIsQCrJxdmkfmony+9vleZ1ABXi3CBt7/2gWTgPJSXmQJIi2mKSYhaPJl
cnt8TJflJsbHtLnEv+Pl8dH+UdPlnbIZr8lOXlXHbpUck8Bck8YYVEd9FS6rz3xfb4bv2JrD0g30
KxR3wGG4JwMYDRxnyFBBu7aO6kZaPZfDdgTmsqhL6T5CQZasIJoB6FBXgxb+4SnxmVFWBhGVzncX
inEbjEPjz0UWLzVBL2LSC2lMF8rtAnI4iwRdSOHKh/cH7lT1vyf+0wAYpq1fuaBE2KIQsoRzggbD
jY9J4I3OkntCD/GpwrI5R/fi2ELRBKuIDbxyc5pz5gYJMBVoPekEJhnwvhhjgHIDe2IfRmkFx/Mf
m4vaCSAI3iPIKC/nh8dIvjewEX9tcnA/kEOZ1LS624g4BO67HGrLv3iE7DonER3trfbFRsXL2Bp1
6lkGrCDtwqCfwRVgIBpbyBHmXHoxTJhhKsEWJp3jf/yb9jVFc8KURJl56b8Cbh6tCFpARhfsibo7
DLg4M/CHXSZ2V3bjcoTXOWMolpq4UwVv+buWj3qX+jrj5hSb9D2PhX7U1G2RuSUUOhwGOqf5ZKd9
wan61pmsQV69l7HLA1wZlEQ25M7UWJBOesfUEzZBxcN95xljusQ34eVizWECZea2CVuTHRw6G+4p
yEN5BYdFGYMPBjsUPgSzhp39Tu3zwB+TpzuCl46a5uGYmif28OUj94fuPMEBgY2Wp+tNspe2U6e8
FYI15Z42m7Amp7QYNsrmIXtUE+DxooiJ3bD70GXXIGSPRLvJanrMUkdh6q5rGHk45ldvw8JMPXHK
Y8G2mkAUX1kia8QRM5CpmIC+/ikkHFEsvhzUGNoX/TG9fIhZRf7wQ03wtHoXah3+GE20YFLe0NLC
L3cfPzSszSz8EEArd8sxxLBCuUDYJT06LVbZNlKgVs0l1TvF4OxLsZ7AScBOFDQm9xCcC1qRTBr4
6HTNPl5NuT61QNpHRlfHDgvaa4P91RMCFhDJLUV7NO6fAqSrl2+LISxBEq6GP302EaM/znjd/Ub4
UtuteSwVJw6XshS8mFPxarMc7DSBG4KtQwcqMD0bli2qxwYWmhRU5qpkrpwcJ926iO5Sdh3B6Yph
gQOK/JnftGHVDJ4IlAKWeRMuwo0UUa4R+zV1qUmGcCkELNAhqYEftxR7jei3SXe4ng6rPOYUkwcZ
zrtU2C30hdsuNWg42Gnuqv6jaMgcSj12rFgPeCHe2m++0LtmPOdiowAsYuU+Zk2ZPivSnVksJOVU
cpa6lE7Sngj8ubxMe0aWtpzcuMlD5DhLCkMGrjEzIFiHWx4krPsYJcZyMCm2mKVNQY7IgWYDXoVY
Sycib2cryI70qgsLGXpHCBoq49b8kon0RSAcspDBhXnc6kaC2nJ6U7vg6p0tQzJuMthiMPIR2Mhw
w/k+mXhcCj+LGEwFfZnbha4JCsWItfSL4TUkP4S6rwPSq4V+zojyq4lzWxWYqKl29FNluM353V3M
zOH7A3vsgGsSZwKTvPthAYu/y3BjrX91Vo5F/TGaC4uMdQaT38NCOie/lGEvGk5P1f4ME2miiwVI
scBK/gO9sgX9613aIFtwFV78IbuYAo5X3UZzGsjMsNwCC8TV0y5P5+6SO6bHvsq6xKnXtgnSA3A/
tOEbkuMWyh2dv+wYV9h7IqEKUPkVCPKSrxG9OC7eB9qXDpIITKaTSsW5YE768CVb3+AqVN2AQ5F6
kpD6Q2Z4AKleyKiBJQqklb/Kkl5vFR+f6RxmPWAGm+dzXq948MCQa2jLH5jK4aFr3aCkwj6lfMWW
7gUBC1VuRYNW9YJlTbwqtRhPq+pgeLpvkaoBDKbHNzGYBlqmdvlsyBQH3pX3WMADuWnWkfs2BjAn
vTArgeGUW0nNyn8ZzytxBdREEUgD/oeqC4RReeb0Ax4lwwViGhFfDMTb+o1Uz8Accs2aCy6u4b2y
LRbCbxzKT+l7xY3OJPZfzwv5jc4ef5MRkku2FTfVdGbqPsAt8Gjfr61xVcRsbdnWWOp9MK55m/Jw
bFAO0bufSF/yQQmVC3ApJqQqWQXJJ4XmlpmFn3LDU9LzJSxpqRloum9ytskWcgyZqttQoY990PQ0
fh/QfJ7Zkns5inB7gts448ik+kJVjRcLWQLoOo+CBfvnpZ/tjHFVnSbWGYQDbBEe80jud8f/KWNH
ru1S3iEyeDW7sXbYeHprkcMOqKfEArznlFersF6wX0LD6CNHZ8f9V4lNuMA3O3cyV4DvPgOjYdhM
CIxkAySqs3X/hkbNsnInV0KKMHm+MwKFNkNxmy9hjgnJTH9tWU1HzKrZoK3pQcHGjuUAztdZ3db/
eneYv53QDEwPC9B5So1hPTfToF3AmRCsFETYoLfsX7VL0ZGNLnWHCm9/FGQhXlMEtMuUCkyO/kge
PJdq50jf0wRDNtR8GC1fphidUkjfKNOIIKDPo7I2CPdVcIZ0KCxwLqVkYD+VvvnrGktiousj0dhq
SJd/8Igd/Ins6vcxd9lSuRpiRzIfYsTUUtE4GONJEToNpo0uPWY+ddnRHoSd9LP+k9aSFYC4dxqG
iNUMb4rUZl4lOSPbJSuQhCsRpbx6RxSDny0INCkHU9oHDBbQv8O1c6YAKDleyIANWNURjEscqUJL
PedUl4KkxzIMzKgilnsFPWIzPKFohTHjNFmkheEq7T0W4oyd0+6PonjjcqsH6g4KZgULIJxPRU4d
bs5MgGm3XG6TaRiU9SzgDFFvmLCjcSOpAmq4GKkJ5g0Qzxl8Y31qG+U8Cyqba0PhpgJImAE8BPWH
KVtezXeDjNJoXoVrmA1KsYHlU2OOImQtAZ6e6lX+kUFroSryBM9q/LDx0p4PkyVkKYJrHwuoFrK2
ej3tV7kBnVaZgE1mxsT1c/DZznmz5rLyAQh+WxDOqB4khuYw/rnGKNCWzXTWHSY3hCmNBL/IG4pD
RW1g2P3WOg9OF7Tf2kLpYW4QIwDJDxTQcp+uNdlNEM/+Tt8MpbCcxA4E8MM8j6/5W9pwBNm1Xiin
irBW5hv5uR33j+JcmTwurGQgPO7D9NIfUC3+i/WgJIg2v4oF6ctYoh2HzrutxzNxsvIvKxrmUrAw
dV/HOlPDBGzXTj/o0HG1NC5sYyyPzZQIGKy3GXAytkFMk3GSRAgrE6RWKMa6h6McdZG5pGOMRF8d
ekg4xUjerV+I2MvmQ8aV6/0XGwOLR1pDRo93xcNnxqtppNrbuuEyk4aAnbWrVLWVhwvkPv1+/cDf
HootlI+aHE2MCdRj2Nuahk7CnpTY40FzZqqNd0jswIQI2z0A/KTYnVtieMuzTM6RekTKM4GN90Ty
5QD5ivLrH+Q9lcrt7TePahXyDJEvLbo/iwDgCFiQeohSOvQTUeJD05292G1wP2BOkWJACtvDCd+w
YzPD7aHRcMcYjiztEAU16sdAhEe41hCnMSoPGmT+mGjlyxxai7RCfJnky5Q5WrNqLSArclgVRh3A
syuLmLJ5ODi42jBMVEefVNAXE/IlveCD15rA9bMWSVznR4xGOxeIjvaIce04F+3iTQt0lC33ELYs
Uoz5ixWs3TKk7FW/4W+YhjEVZODgT/fqvpC5hPPC1/c4cUydlsLFDEH4uGExRwwQZSXwOcD9mIQi
1hEuNvx/ZDF8NsUHPYIf/lLD5sgTsBP7hk5icBQ5ufG62yJp/ADAM938R06CoaMLo4OxFdRNykIa
3DQF7iJ5sV90bKrxTMncCMVgFSQHPOstWLWKY2izbHYQVknvn3j1WOOgIzDdkbBolmecnZIdw2eG
rlNaF7HGznW2mSXDlk58Wxt+8wP3O/xD+KrI/Rz5khCbw76PaJySDhZ9cewBIefKBNLO3ky8NNno
6RojZq1zBsSuZsjav4NXRIAYRz1238LvEKIx2oJ8aW7jxn8Vn1K4ftUfKowlqhQLGwMm9HBhFcp9
Kq/65amPxRMvrp1m4LBdwa8sku9anTqxikQngrNChf704umxorPWL62+pYIbvPiF1bpjOoi7gQNN
KjBd8gEAa4P1T3iKG4pjaUEKItZumsgPj9Pd/xNecTHk/G1jWE8tZ4VdKNyVmq8l20a6Z9ZZwmtw
smhSShtmdNlrHa3DFyLzTDsoWlAZOw1AlI+BT5zvxe5Ah2ckW9b9ji0sbgZ7JKVQgfmebjqVZKnq
Uuib13vfNst3f28RB0hkM/aRj2gdKrbmx9ZR07djTcDD5h1/xs91eXvqaDx8jdF+4ddiku4E1NBI
YHV+j7yr0gEiYEtKRq99udPP4cLmZE3dx7iKoqBQXQGNv/6Fr4BK/ckwO/LbcZWpS16T1t5LWlI2
pSjDM3LPxd4W4T3R89aceeehOtXIWuU2faAouAVQCwksYvQq+frMPDSWBAG1zVwDU6Wmps6jjMXT
oHLIEtIolgx7oDuAuzwAQTMY7ez3G4O7eFuIsG4wfC0UdWWC177q1OYiGhCGsolzBStCt+Emqa7E
Exie+94nMJsCktBbBl2D5b5UJ5Zs4FxqQTScRsLNZ/P3lQcAC4KCKEtmblQyAaacxbDBKIK0dxke
6+ShMoKvPbl3EB0QfPUL0ssMMSXPBT9j+qmFRoEpikXhW9/KtsFXYqNgzDvgDORgR1oaPkqqkjfE
PQ1TacbLg5g6M6kHcn6kokOdMpl625S4FXYtqvMytmbBJMHGUBFBOodeoLqlmMWnA8kYtAQ2lhsC
MoFBM+2HtPGDco2tKoEiA5vnxltxgRISfhCn0gIw2oKYO9gl0uiYGhuil037DnMHPSDbfm+zPU+a
YErAHJvvGQkopD6aCixk6sx79UEKKL4bNvk3iGMTsr4Qlzs3AHnuajybQi3YomLse2xC59mFNY3d
Feu2dGGtjB/2EtWgyZxN2NvhKGzg0j6g5UA0VwNulNfhTTSFuRz86grQoCKjWPGSyZHHVeDz7Cfn
JAKtmtO8wJSq2RWRQqLVnGLc1mKsTN0McA7Yg1AVGoYOJW/GMxyESJQZDEBiqsBCbcjIlKg8ZyAT
2QKPe8X7D9AC4chHJ0RlMgpYg1fzBeXYiQjuZOUh5G6wcUEZR5eipuEFSK3JoWBUh067naONIUL0
BSuDjkaZC0d0Et7OQJHxnqp8rGxMoqneBG8QPSXeruMsnczq93wCW5xM0XK2McDpwHM5M9Sup/6m
fJ7N1fNskp3IqhbOJmt9re8ff/Cp8q2dJ6yQHOMPBKzuE/8KzpW2nsEMnzBq/yzoIpdgncaHQY64
4qStHX6r/4YjeD0ibk4ltiswFecRURH0Y7iof8BPJCGCnAoW7T9NhLJ/rkaEuaFACeOzerQwmIBH
dBsOFjMQGHGQa4FU4bktEm60GjLvnKxfXCxGGGuLcd8wMMJqi6L0JICe8wjXQbnRGELQiJEcn948
nxVHN48MEGRbPk//UcYYQNo4FEwEGYMHgwCER2jjFY/1GvI/01a3F1ZRKGWvkqLcCV8iaKEV3IX5
ezN+0iNYe3AI7p2eB4eVCoMinlCerN61ak/qXQ2zcQDreMF0Nr7Wd+bTVGsavKKJcPTi2FB60wjB
8MFXGEYB5cyf5Kb7GmmZd4+7dBV570xLlrlvfNX/TPo/AdVReZc3hkzCwrN30I0XeM6/7eHltlSi
hOwKq/DiBKWyYQQM8o768wPPBFreoAj6FRg1+HbP5BnsNneKIwhUj9Yany2qI3WNXsFaDP9gbadP
hnBISf1kAFn46Kn+UeEzJ+BmxnDoD04GgeaOpX/mvrNOYvpHfrsicGR6FY6Eqp8kGSpweIOc8QFS
NEIFhmxOaYG4OObEjhgyQ41AKA6TDKaVCXB1w0VBZv34bAgdyJhr7kCP403jTo6gMliRM+1L1uhE
gFsrvsqxD5gdPD4UiWcLc+PZY01M2cZYoNCAnEjKjGcys0idhKUZj0DgHHT5ABFAYjtQW4BhRon5
TTqbdCiAyBTx/160pt8QgzeQjYsLh/Ui3VFBm/AlBgTcyZiefJvQKTh19JyQAg58eMX+fw+X2RFJ
yaZdcEsnA54N7S7d/ccdRKvHD9TQLDYIOqVrt5dPiK1YYQA/mXZ/jZ/ZSTT5aLgjITXszzhZqigf
lW120+46GuMfqE/ImaUjgqDIzbbQWkrutIHkbMbTdC9zwn2UO+rKLyHwg5gOJYiAqAieQ0nGH9y7
w3DgIeBGI3sAu8fn7I6674byD6bfmxztAYekx9a46eeHEOfu4x94EuDG+ZzaovnicsaIOhU6cCeH
ibmDJ952dJUoHthjRUxP+TWNNjH0Xi747/Si7i0/PPGapnYnPI7cQATSgacxp5h6vBMibZkCiim4
MU/JqmXeSyHA6UJyyZecEnrJL0Gv5X9foF8iDmY8a+gcZjiWTM6kbn8nXJqziZU1iD44mGDBUnSn
nOorAMRtus9Yy29vniNsieH7YNfJg0yxSbXNM8twhlJ+8z5xHukzBpJX0KElns5smKg6/O1TunBm
A27HPr+suJfeNqxGGHe8w+TCKIuaEwbhFmCwhhDKBIVtmpqntGk0De4PCGHQTSUSxqFKzZ4amo55
084R87DN8TktS+lvXEMKE4xjehToUp26UGofIJayGVRD8dTajbAltbYYxLDMmoQvV99IPifV+T0s
BbUJM/aA5+0h2/wJmUw+g8lJ0EgR2R0lNngAZLZXKMN8Dg/1Ec5dgdGfNsOBSLDiEzyzXDy79QVl
bzg6+bCEfQyoPoWDo9wLWMmYeZpBr7sVmmPJHVqvVlb0IvkVyWJAayDOMTJ0puBkr77QL9CkQm9b
ahQTHy2PBf9FiTGd8dcUAMSghgjhf43zsLHwxIA8wmQPktNNZKji0CQeGchYOgf9Kd30X8bQ+DdS
/WPCAx7Zs0R+jaf0atxG4TfVkS3yZ/KYMfjOWHHANhy27IKNdATjEgBp3215PkmdfMrXUPIpL5+q
+7aOcLYADkVFRLlI/a/D7HErLDr+GnSKqdJ+djYmXTE8PESSeOZn3gNvmAmw0Fx5E9IlcjgBywEo
malNWoK5ZkRRYKD5+CnZD//8W+B33kxSKyFRciw4wtG6/x0spScHm2UeyWYW4kOqM0Fxev5ShbCt
QVAT5tTyuJD7gN/usiVdfwK9JcFZ7bG13jZbU8vxUHeqLoTOpnd6xqvK/PjS/boUWwUVddsuYyOY
YvX4Kv4ITJAWJuuhCBj9C8+dDvMaMeRgSOfxe5BU+Rk4QmCpBJlv2WqpBakdS04A/5K4JaeVPOMI
X5g5hTBlcvXfIcAHe9uUk7yA/UoYnvCv0z+2GPV77EOm4W8AMilbFZEIaoNrcNmUm/X3eXzOcOH0
86YQ33hfyK0mpSsCRWnO6eAHK3GrXlTgfDmudj96pNhT/LNFwjgDeu596a8bAGHmWnK+0bfyfpwt
OEYg8jQhFO39FA6qDUAbl35KtW25WWYrN8S/vT/G0LQ2jLUOLxyh+6Cg5D4A1/AuUs++Gi/S0udc
w8TkAwF0ubqcdF4mUG0GEaWrRgE8XHi/UKMoG2CMgodDMsW6gfwYgGqunAzMPJmrf2cIzFx67SCP
cFD/vZKzyHQW+J4zKnqP2tMwsmabRDlM+UFFQ/fHSFsQ2gQjlcvGx8EBVntCb8TX0KMAyheWElsu
cr6lSECs3DNa4cmE93Hjzfg9SLt4r0HwELWL+DKPyVYdvWRyAT/5hRIChh0vyHsQ9oFbOFp8WTKv
tBPMYt6mJuedVeYLUnO91W69cUg+aEWUG9+L0kj4jxrNJSM2mGIqL32ZQ77xB4cOYaY+cHVpi8DF
yZXlPdgjyUWgw+LN20OQTTbleM6GNc0UFclBsyttCQ8GJx8IVC49DFljrKvRimUC80R4ydrzSOUJ
/ybBrhujRBVazp7XUKol3IiEw1KJ4riIEdAWozzilMYTJ4X7na5VuFeRf32gHzB9bC6v2QLaDpWc
wGA3InWF+CEdv3OiI6iJ8nNzlc6Pf91n5vUW6xO2MxtWT4RIFSxSmDwlCweydCpINlwRDEGaBDVy
jQ/AzkKjxQSOgjHfDneojyk8Kjty9U2+li+jwjNmwyejLDcYd29ibEKtbXkcv3HDANpDkxqgavLx
x0IgXkGxtKvE53Ky+D1I4uG0WkseK85UDKYlHS2X9GeMa9ASMVWYmT6fjQeleirmX7phJ8kBLBH2
zW/6AyuU6hZrpYdwL60xL6wWEjw2Gs8v/N3wydSWry1KeGtpKHuMUmJKwKGddx49ZPOlgrDC6ZiA
Aq0bTCOgwi/lE4eJMTmOnjEDa5tO03Srh4dLp4fKqIOJ8UC9i8+n7DzHIEJS+UV1Kwl693SKL9dr
W4dBmnjKChp+4piYJrnvI6ojOEXkodKTwW1jtDQfp0sj2oxUUPdM/Sr2r21p+d1r9bq3ygZGaJ6Q
DkO0wV6JN5PRE/dlJlYZkokaStdhggTFwYYW9OHfFPTvyuh6A2D9Cdnuk9BE+TzB8xNiCEn3yCj/
YW5tN7icY9UU7qaCwuJGS3HOYs7BwgrX3Tm9sxhhaYBI0eUIhzus52aPgYz5k2CusejeMKssqM+N
9749TzDnMeAcbgx93liYYSPomUTfuAAcDKvRpGsXxQZVwTLtULqsbGhrYS7j94gFcPAsXQUD6c5L
txbMMFwd7OqLdUD/hWBmrNTfZg1dgd9RIHWSrzJxmEa4iiTaigx6HwRst/6UeWO3+WWvQl5DOFTx
1eEYYOMqj8WMzw39AaB5nP57YM5HubeG3IhZL7c17AlhFAjPsifuh4Rw/On4IJarRrhg0RtFgc5c
zO5+zQtdG04G+P5heoMiO6YA32WFk+3V8yjub1xbGbv6QH5UUgve4MSCB+otdjafsS+EGBaCG1KK
KHh1y/eS6TH3F8gJ9eiN1+OaSCq4oGmz0NPM6QUTDC5Lhr8i8AkyA5cVwXBbbfe2kc5hjCPhjAK2
wvFSNOyqWqADcPhFIKMok0lsx3qj2j8+0UHVhElxNN7DrgNRzMMGCuTv1kK0wTi7Ve3n1K6PEJDB
uKdsdrNsM/HeWDrRJ9v9hh1c9rl1Mx8A/wE1G8GlwEVwI4YEZggamr4l4mGOdSm6lcskiD7odbEO
cAhk9HnCBNlvAZP07bdo9f+OmQaWK8YpeF1Y4v9H0nltN6pkYfiJWIsg0i0ioxws2zcsy1YjQEgi
CBBPP1+dWT3Tp91tSwKqdu3wByjqYQZKfwQSSeQX+ERCHU7Z4nEzqCSGVzmx7r2chIwBVgEJigeU
1rJLfQnimT6ccOAkq0EWllkwrdwzLwQigrkFL/ewF7wGPSag5zvwYswChg8drAeDQGyFOHZMtBkX
0qko/dvoSxjO7CticzP3BdEQCW3jX4UsLgRLSkyAFGbMlQUcn6TFtNO6+WycS4zioXOIVav7TcRB
UfgWEjiiwMeJBqhGKkfyB7MOYkbe+elHYVC0eYgzck3E+q8ctM2J/Ilk8gpDda6cUxCTljPzuIXW
z5U5Ar2zEu70HJj+ksPTPrPi3ph6PlAyAQrHatlypVYE/iI8AKAmOvLXoQDU53E9F/vk5guXErD3
PrudSXCOxi2TZTYwSdg6wvghqLiP89EBtD3yf0QqoszZiS8QZ3Uimmt8tMlByjx4HRn+xd36uSZR
9SiVPdGYZl6DpPcVtwXkC5yNhP0VSsMOkDHEUPM5FYpTRUQ25/RjOcdj4ay+LkjazEktGbUaDgLr
v5dNNd9sKMu4FkpSgHvEMJuXM+cngBhz+lIRWfqc3p5z2pxWX413QriwRNkJTYHVt4TIMigYp19w
V4m6dFw53lR2vg39Q/aWElvkfM6d3XmZoEwWoUHtq8EbqSHArxCXqkRz/lC4mcM/cyQ3c6/eEB41
rwkqFyFypm2IfaIN59bhS5hEzAt0+nGzYbyUxqhk+100E7jRx3f7nUre6+c2+ewxZClnKLj/Gztv
uHvNoUGhGDPrDmYbwA6P8qfiWYqYw95mS7C4c8IAC7UenXo5ntVipaTJbIyR6LsaS9ot9PrLy1Vf
Kri74JXJK8w1i1Z3SP9ZkXf6fxn0cjJji66xR8pGoCNNQQh1wGlmOlGzXNH4YQRBbnMQxQnT54RI
RMNRezIxCPOgP9eX9Isuke1lJLkX2s3jOT++YEhfSLrJ69gU9/UT+4D9I4ge3w9Awy6nuJYt0LRB
6n30GC/+lz0DdAZnO+6rsMDZ5AR/47VMR2x7kAEDP+M3nJKxcqB00heP79mxhUzH5yVcPhxL9zmY
OFpatOjmJnAd5iHz8dM44rYXz9BSfDFWyQKUqlJGsZEQPaITyDQxgeFE/CZMkgWRSOIzwND5Tyjg
wx9krLNBiiHlnLBZsR9Es9WY0KS5Ta6xAf/aPYhlc8DK31ScYR6K1iw8GhRrdl2EEvSCHYH58ByC
mS/hD9lGZLhuG2VzrvZ5Nk3RDKQO6GqPQc7EKtN85DT5GDAJEECGnMDOZSvGxVpaUXH1VHdk0TPq
qhjQmOv2C5iLiZY0UNAEtp+GG2P8sAlvCY6svhYgzx+3qHdOsY6T1OwvW5o7roJYSnm0F+rkzogV
eQ4kGIxt4JWYxNfIsWfg48M7qXG9rUImqhswlRG/r7A4+8q31z2lvC8RpBktlOj9o8qMcjpV1xrt
jIB4sqziclsjHJ6HcEJwprmtsQEgl0PEG2R2u2z28HsS6fwKBqDSfaT5bJNAoLE5dzxAVSjm6Ul9
MSK0wpKZyxWglaIE4DtevnDUA9XvFR803shv8TkyNqg9zJk6I55rYWlWBcS3pQg+OdZAPFHiDFI+
Acz5xMKfXtrRJI+ufsPX2BREvzlOB/gCAqU2ImNjYljOsYZaSOYArkZyt+HbyiMg50S8VB9aWP0J
UyA+Syh5fAB3BrwBoA5Ry3ItHAafOETZwCRBz6YLENZNKIJd62dHlXfIA211DydkZ8qojLTYuZ/E
Z+rMLZWNwOgjYggoGprqbflgvMQpWUHYCiDZUOEzJbV9ajHVWjAukdBEIKGrzve1KF91F8s6YkPl
QfPk4BQ6QAmlGXVQBvOLCE+GQRxmHndf6vTBrQU7k/Sh1vyZ7VGGMEtgH8ukUPTrTGQrhPPR6Pxe
AGbN0w3JuQsSZEcTzJucwy6PJwiA4tcBye5AJlH/7w8IQT+WD9I2zohD7hx8QMmMm+npIvTEud0e
cyICUFMeZZfQ7WbaVX3Tz2BOR7ugdEsYBatfNPuAGM2tjQzlQelF64BmCfJPF4Z+T2L0DDk/6fXP
AGNC8ysLB8yllrJEzjLXds/bpwVHY1fowVURAtklGwoAGhU6fTRQ6Y/QfvlsHBAM+ZY4QFvivmdO
RrRlX1ZkjWQgtbhdypkEQrQoOEhO4A5C4gQlfEcFzHKU3LoW4R7VwqTHwoGb8tiRiPJvCHiBFThM
2HPs0xmwD5dUQLR0qFyBqxn0KGnELVC5Cp7r1xaeGiMt8s8KRzUB5lQO3YZcwExYT1DWrr9kP7Ax
qVcUwO2KB4etVZPmEdEbYOhm2oBcXVBgAxhB8Uv4obJwSD9zJNYrDmQarmL5szFCIOTs9hxRRJOT
dvSK3fsB9XbAEcUzhoOFhtPbHcvumC/s8l87PQPFxP4OWZ2HSwu8CRSvm8eVq56zw9TjCqkzWFy2
3/8pV4fWZhax5o2zBH7+egQQZRx0LZA+6NdaCzCkuFeihIN3zlfxMQgFGiLu42/8vn8/viyg5LHq
jMHja3ClI/rSWGWcQPZMbw990aD5ZaZPzAfm588Cxv8KdWJSASVH4QvJgvjFaCYLmNh1up8BA8yi
50cJSlG57esFCndLef3yNaxJYSCgH7oWoSilqKlWthNtOi/bGJ/3H2ZBvRzRfu+h+kEtvdF98fOe
+5CoqCPRBe7nKLc8GV1D7URmGf1q3/y5M4E6SmhlCggE6YEA6aS+IUjJTrPNPtu1dpku1jk9PfYo
Bq6f8V0Ac/xx9USdGCutrcH62j/2RcxCnkvBczV5ce4C4XCRS3NQz/LV5LnE4yhRk3Kf/8rJfTkk
8MKcARXYD4UJ91pOhrP0139ZVOj3LT344VSfCl00h2+BuqJDGxkUTHus7Mdg+lCdW0y/d0iS+wFE
VEgHyGEC7vGH2xH58DD/Mnl2jhSge+QA4vJxvtpXaz76kq/Ig8Qvo0eeSfzhSNvf6eZINDGX+yGx
++8v+XvxNz8YmKNtcySH4gvGK26cOj///dPMZy7YYw/J2hr5J3GANvyb4a96fBbClrnNspIJgCCl
7lt9/toD8aeYXze7Hya1kc1yBiS44pHoalD/vaiukePdvqs5iGWsHKKR75Nan3EOzRi68kKaizH8
rJqbcQNekRSvhFPNf/1Xcjs+bD9n8HZqcZJgJD8mV8TfCu/yZiO8xWuYIG5DHr/F8mPJAgTk+Rg+
ZqQ9glIxn3nz+GPTRIzEP4V8Zx9YqC1AWcbA5MiXuCaBgAeO6zSriX4XAiykDgB7zViKpfbf+/rx
WD1+QE6o8ENt9MDKkNK2ChniEVqsCWHMF/ozv0I8kGnBn8RhhBavh7gbHRECyNiFzdckBruUjaIB
8UMOhUvUYtip8wEK7grJFOuPPMqgvMLa5a8lJkyogDrvmwftVDncEH6FG318jSHdL5BDpWuQ6X+T
udBFR0iOehwxixiCIlPLKaAGBmvKJ1SSkXO8BvIPImH/VjwmCQd8v9kLQAyg72MvIYb4qeXJS/p1
Ci+4LWCzKQZiUCpJRJ8819LufoYSzVRyLQOj9i2uH26h5lpD7qZP/KulPerpLZRq/mL24kLhXX1l
uxtqlQ/0eCjMocy6v69Fv5W2TOs4n842fG1SSDUeP59CzHjO0BZAlvXcVFg3Ic1HSZrhzxgYP9iB
DozL6ZPv3uGDJ5zcohnqkdoCoboZyxk9ZMQvrQjm9yREd8zfhxoATmPqg+vbumPqvVMRFYPR6HQa
g3QESFEwRXq5R0wK0As6J//KMgKm2n8COgNE0KA94fF15/OtxrfcA7dwEfftgm0FfR4WCu/o8KI3
2C6YZpX/bMSLeD8XMdA8VH/oPn7Dv8so3oZQNT0j+3vZH/myOyEYREl1xRKze8aZcxFpy4Xn6sMv
dQ7LT1oRoftJP8a3nc/Pj23mQmukxNq35/bEDEWhur0QcL503H5O0sHUADvM1d0zCxlT9ShvDM7t
kjPqHucqhCaeSdJgv2QEkJsu3eq9v2/HQPvQjjkLhTjR44NEdxmV7Q/0mh3C3taOzZ96n61tpHwY
j0SK/6C/cXjjrxkyS6J/f9Is8FgQl6ud9plu4a2jdbKH/PzY0Y5i2GB74jQ/5lMwo7HNMBpgFma1
5xsJKVMRziv1oieUPHCcJ/AYVx/uGwYfURbTeue3dclcIxVoHWgTFkwEkhSM5rhEIVI2rxD/QRzB
kbPLdU8vzDc2IkWaQm75g79KN+Cu+FZSb0lBX8z//9AGOrpwUhG/0EOAzc2oAgI2VRoJDvAjePZX
5D4vTOZB1oIumk7VG6V2PF/w1eRv8eTmFOdJCcsUHoWPyiW0AXKqFhaQWmw6EO0oC+x6LM5BtqPs
zotA+raKBDwTrxE1qCfwkbDTgnhMrX5sgMOxe0JplR9hZGBGEdDAXIGwfXTuDaAgpSgCEAf1T1up
oPyEehzZwn8Z7ixSdj31VQA+V97IX0gkwzveCSZiFxf/+hh627cSYGK/TH1cduiPh6h9rXSeOneH
VNDVl1QvJOJqJLxND7WbLeRI+oFoZLjKjqEnuDiUXTA5pjUblojtLaYABEvtCseUMtK3xEEEm+bj
FokfsnEGqD6Q5yyiuSQk6kfxIWiLhvZRRbR7/17Xv7yCL328zaD9Vb7VPUQhDSNmcvoDWOpxq6zk
CN3I+S8M5OpTjqBCkSy9N8OGQYwpiEu6B+rc0zlscEYd+AfIxwoJPiOVT5oTAcVpAEQYSdJnokZP
D8PQUF5be2ShuRM61hlQV/if+Mh8lta3FvIepLM3xn3cxRDDpOOM94SGxitp2/oTZjGg9Y6LyReo
SrngbYz1IkBFbg5IujjxYoZrz6lK8DzP5ypsqHxh7HOOH/Eys7W+LBcjqnfGGvT5FM/W6m+xkhlk
xkg/7pHQ25Zw5BZaoAd59PaLFQE5uu2eKyl+bB6uFc4SfS67sCY5pdoIIccYA4+Iw/w53/8rne0H
kjwINNfeLLhGLeJC1Ufv2hBcld/O/YTOTEAkl/lifsEEgfOXnKYnj5MJwwME7jVkEGlPgKw/OmT0
UNhF0AnctI2rJEPDj5KVML9HWG+KV2iTAoVekAUMigMI8rHo6jCTDe4La3s9wKVhfKLG4DdwF5CD
afN3n8crO7CczS/t2vmvhr7d0zleSXoQUfCkTe6bX3Zkze2FggHww8s/1GCGQ4O+x2UzGubK2vgW
V1B7aCYEsyCEt/2fS0O5QgD2EyI4HXlKjzVGdPGTf4MSx9czfBw+XIBQpAl19EMsPX61LvIqQNMp
/+fXJHWO8b8/xo4x0o0eg+RdOsdFzauS2oNpM6dhELT/blGzQMvMv0WfpCmgDjgRkJgGiTXn0vbk
WGCPAdpSN9DgvR5GoU62nT5NxdXX/ae+ZliAGR9MGsSYOMhkB8Ga+R6fTLz1dESPX8mQ8Ds2ivl6
SAbs80z+1qTz7GpI0iaGV6Kw7aTL0U+33eJb8424/gGJ4cguFzA4H7fF39+/0udPkBEXoocmYjpG
AOHg/CVQ6B0DgWkWyBbYiNCZXuQ/QMOFYhzwUE+eGzH4EpRh6at8l+iaaZ9GgEk9txu9KWzoEJhx
rJ25qU/tqU1S7z6nIJn/S/Lc/pCFRpe0BIhEj3sBsjJGj/DtY6P4cV2pv+J2B+a2ACDHRtLhRXUE
ocGvF3Ruv8HYsKE6DwAJHAG2DEvOH/wH3toSJOU8evkpqd3rE/A2O6ilrq9ZozQnGi+LgEMRT6j2
OUdpkD6CbMtsjwgnr5WA3dZ4wycbm1iErwVf8TE+Bh85zc5D+/K7jORPdKb5oO9fjXAG1mZTQ7f9
kQI9vq0Gl88ej4AkcGAmEwREBOGBquj2D0k6+hDvDUESCieQrJZO5SQoFZD57iniUoJtZ0SSR/tJ
dEv01fX0TKwFbdUvYMIesqagefmoofonXIjVryZJF3D5EmXX4mNr0/YgoHhPrlIsV9FwFY6E0+os
3L6J55ynh0sWpPsyQtTzpydHjQfqUaEOEY3/4EmaW2at89WP5edf9e8Y8R0cYPPLMwR3/QvpFY2N
izC3Ls4QUu4nCJZM/myGx/Mu6UJQaTQfOKNKXL+qYDylG2lXLnXTgZJAAo1PDMcR1oVRy9NhbuPc
nZ+vMTa3NatAid++TmVIQsr/W5cicPtgfEtQ4dGzVNBR8AwQmi0MAEHsuH88P9RPlTLQ+jXwv3Zn
/puP3y5ei+fKwHlyTvVburm7B+FI61c+dCdIf6h+G7yxJbY4TZR1vYH5gisl+RH3SYigUEMTdiQk
kKLBEOCkXkhklQ6BQ/MlUpIxIs+//71/Hit1fjsM3t0OanTJYZWJxjFUunIFnOiuulcmdPjgeO0P
qTnpDF18h5Ewcx7IMfPDcr1Mtv+IOMib3wPJ3cvhP2FPlRAyRrqITAWJkCIyFyp0K69CjzYw1xz4
zloQt1AiRZkux/CAKphl8TyQo6/So+bozvc3Q+rmco2FwUdGpZR62gak4srytIjiqSLjOUDhJImt
nEPhrl1/mZBseLfLLeCZujaKnQ6hBuxcYCO4cSLk0sWFUbSzVgJ2B6Piv9hOU93N5kQOLQqrBOvm
TtT8qxc2J3gdIxiOegu28+0PwjzYFYqePbdS8QHCObcIGScmdOsDrSm2O0cs8N9s8WvtKTPn8j5f
bOzv79r5tsmaOTWi0yVyXP/FzxYL9JC/MQmIdAgLdGwW5PNbgSFtXNrLS3n+fWa+sc5gWeZxhnVe
7qyXS9P58As0sJlu4mp6qB1/GdqRLYxJK+fzm6mjD2I3REHJ2f6jTElEQVB7pfPv3xHYMqOPr5cf
/7/8zt1qXe7/2S7NjoWxBHGMPhNXP/qwH+bvHUAsphMk+D+gdHFvEk9O3IE/5vAuxpG7hqYBgTn+
7N1v13c2dxxszflmwMgcPwy6c2mEGMzIQXE2vSYxaeqLfmq2tOdqpKMfTIrGmJAjDTW7rzxQ/+it
TauGs4WlfkuMRR+TgGGcmIakigVVBPmHvoIVEWWXZ4I7+uqe0OQiJmLIJV4+Mb1ZVM0x4nABLnjM
s6Jf3jFgUwRiMlTNacXyCZFGZOEh2rwKUNY6Ps/pAdoZn9b4as5w5FA6uZ9sXgteGdDn/36hndJS
3j0DqMhTuWzhjuOWAV+E+wd472wx0wCtPJ8JRYsmpC9IFWQKtra6sQ5aMydslihuscBX8NKehCDr
MIu4JMzeV2aTZMssuJ4bumZ3hGCBkcHVFGosLbwfxb8S2Yogp6wn0dvxLzfF497qq1kkfjUh3jMo
w9yf3kCL7c4FyxtLBGZZn88w+eM2C2NnpFvMFS+aB0bUnbBxdi6buxP8XgzkPvimXZdwDWYjrmno
wwJUFx+Y2Oilf/ky/avI27Ojuft/Q9ui6SzC52yTXZAIS6yoSaDobfKjzUgGJUzkP3gj9b8RyBnm
IZTALkn/yiVhFTGSo4lEh7niBQBBIluI5Mac2w+5G5lbIWBj8nnoczImEY14XkfbzTY8PbJu4c6K
QjF5Ij0YDmiQzStws3vEh+gVE2CIUuCz+bO1MbiRvghduCdQ2wjLlpSCnRJVlFTMFFPmf6LBLxG8
aMNztWR8G+uPd+R/+VJiTAMAdP57d7zGOZZuFyCyJ/YT0Ho3C6hZeATc0vB+Ur9udCPEJXCJNjKS
OHlzIZbLQ4X+SCuEdh7/AqeHO5T+tTPR2t9xdyxUbJ0m6ZL82Cdg7Whu0OjiJcU9OdEuL/GanoGx
YRZHCUWheJJWkse7Gi5TlGiGu/TFXDFaAOKGV+kM1grPmGoTqhkDCQYV4fPMk7oyY0h4kebE0GA5
wVICvH4xr8xfoFMKHEd+lHYMRL3swlY7g6M9/+dKxqNd0tS0d/mFaQiEYQZMe34exF9zyog9lKsk
seig9VHDKjtaGz7Wfc4bCbEiA98GQRri2ygqEQrBjjnhXtRoYrxFi0RJyuK3li7vxwKUuqwkg7Qz
iMHqT9V/mfm6AoNdLhkXSuOi4SJoIJ4tgibNxn45Wdft7bYt6GBe/94aAyVZukxtMj5Ax4+xbsBs
/ID1fpPP/XsBP+neXpnSHwf4ETmizPoMioyhbwbpH+uEoRKKNYx8mNd4+RIazUy65JjUCkTlxWID
7vtETNGmkH4+yMnsGzs/VLV3EK8V7wEYgoqfblcA1ceyP2rQFkuGe8LcmSeCvynwn3tEAZ5+AeMH
WWlts+8+97Nt+ljc/XyL3eyM4WYAdOQdX6mULkJ3CyhDTUeemE+IE5ApSN1voG61A4oq3wI3YW7D
HIV6zYL57UwJGEEmorCsM1RqK6HrhTBdq6/AbjLpx69uSiZmFmY8CTwD7wnAc8Y7+phUu4AiWQ0Z
cEsHTpGQzQwZl9BzaLqEngJvCzu7FnIpRoGXLUh4jE3Tj/y7T4CKQprqZuIauXB+hgGy6tEZKNY8
sXSja+GYgBqFYcXoPcMJLouZUnHbL8xf4E/RjQM9HFqR2nvkYo39RYy+kx+KyYpHU4G1Y66mmjlb
Gin6d39qTlfekjkQZHhVcjJM6WYR0lTFk7k09qXifRnp3Jg3ssBGI6aDwXvLjwXW7DRdHpS1IkDQ
1aDTAeGLD8IPIkKZOcCYTMuvaJrl6P/1/5h9W4WLDMMTNIWgZBlfDHO5SrCK+pLZOQ0XcMSC4sVY
CtqYQaOS9pYW8jNcrQpNkDyHXBOzCMWnL2JssmIz4CshJCzwE3vhvtl7msIAlGYie52tRwMDBMix
N2LS7ceSOdQLg5s/RrFf1OZU6gUNOESgrj659QA8/Vf+U/8gcSNrcn+HmRCoP13vwYs2p0mlcqM/
3WrNtmxQS7qXvyMV13gABtIymVNC7dRe2Khjs+edrC99XBDVeeiXPuHzjAuuSYK0QcMIOW/+Zsdc
1TrcHiFBgEGrTuzjntPGstMEfUc2M09jKNAYXXEzFcsn9APMufAQr2viFuGjO+E0C/2OKSrgTU7g
P4LFmy7Ok5Vqr3itwtrOmCXBB0yBe8MVE0cUOTwPM7sgCbUaT8UjVKUwjQwqz4Ilpb82aQFtmVXB
omNpsDS1ByGfmDPrl+IZk2RdeIoCkhCKzan+sIggj5VHRPAgnfMVmwPGHc9VhS6Y3F8r3hqoHMss
JccPxU/Tq17idIy6yI49Oz7C8RnzLSxjYNYsIV6lPpJOz3Nsu7P4ph0JSRXqHipG8LT2mCOO4Lcw
vr5ANqwZFUL9o93mtWBm0IOGlqYkfAL9XIJOFZ6ZCwX13TKLcM98WwvUjG5wSS4QZtioGsAHbEfL
LZGpPYrf+CGwv6haWh6itxmCgVvogy+ai8ZSP09PrOkZ+PJfkLnIx17uZvyk0clsuNyK8SKzJySf
RGtyWBIRXlBR6JEegTnnZdLlX0w2eQNa98QUUNv6Da02oNL5NeZftJBL4SKF7hqUyBisMfNYHFhI
+PzyueCD0J7c25imbgmkQuBGXAVqb4wfv/hcqipkLVOePs9aDLCX1z3ymmwyeqimiF9nELWcnYBq
JQQZ3sFwgYI1iwCwtkLOFE4juwi0Sg20BCGUFyPMzBsQpDuj+mQjBUfCmInLrKi5KRPmABHJJCeW
OzB3lBEUT6P9B9CMmB8pIXxP4NuQN0uvMGPCK/KA5Ia5P+qBKn8WdHm4wj1xAbzCNeb6mNASM5mQ
1yPTrWustwmhTKGSDpr/puK3E4iAh3tpEuPverIf4HusH0YtzZqGOwaxZ+QQL7RFWb4XvJbE0QNh
tTnTYJ3OrC8Wr/XFSXKj/Q5O7Ur0GU/5BWENbOEJbBhzEvu4/4DMWZNrAGvnWkXCktVWbjkoesaG
YNwpwLYELB701fzGx4+GYLkBB469uRmP+prx8tT7wNazLQgSHmh14ZFpIaMsATEHT8sR81KT6/2T
eQzA7Nd4mM7vEqI/TJoTb2zGVwDNexIflBpeuL2zbsyQiTgfky51ubXNmB3FAUHHGUFIp1k0Pmrf
SGaC+riAnp8G1KgBHPCGgFV4kEcZV2MeMpdgb9EGBNaXReDUwQG84aisBUpcP0kKZBjWMcMgF+Bx
dg0byEXfvLNRrgZ91QmhKW+E0HHRzyN8ltIFIgAeifUOSwFRQZaaguQGAqvV8lZtDYoRJBVsn/n+
jWuCjz+UhgulCJz/5Vp8XQEN88PIvnLsvrdptmfafttPKEdyu2AsPf3XBQBjbm6YsqM1R3gQP9rp
3O9U9VNSByu+/oJAx+MekugZDBWYUsRWxFhrydIgutSEAQpk/vwfogNysZjBLIGncPo9/Y4xzPr2
MfO5zSJPL1eZvhrPpCfZo9qrRv9V/ExGv7Q1ZY2Phta3q8dwejVNBBKp/lA+sdQ9joyjmugxre9w
2WcPktTojk3FNPOkLkDpf3q2LtBOBBOwhVJU97551m7N0YtGNUsRTKy6mi0VyiyeIQyaX3XbIz2J
rR7edrknKT5/gIRTY9WDNwJqKwzAbi1mcSFfDyR5m9fHXdm8mSoPrgLJ9QOF/trkEGaAuabOAlDi
gwWgfUHPgywgAH5PLnFkjFFQMWj72WMxDIcO7RlJiGR2xZqziZjG35O2SpbPhgSRQk8Tt16fUJMB
IhoOxA+2N7+z/ZX5U2VGyegNlcqNrX/ftJ80i+8cTw8COm5MKqooN0g3LNR6YJjDpOWR7V/vWEFv
3kTjthq/1FaFsvHqFYSR0M8CSao/U5rYD7sKpbbzXjIMrwopM2WgMz3G1f3hZcV1dbX2010NH03r
pXE/7Vucgl5qeXiDROns7VSB2CtRGm753kKlKNYqurYzJJctdGdS5HR6C0EilSnfU56OHbr5s/Kd
SHoN6oP6Uvm8vjH1VCaFgfYLMxCNtX7b3Kq6pK1SxLdpXKUteiFm7g71vwFj6IboMcl0pLMqTAcW
yA2I8RtIjNIHwzAhkKouH20Ohbgfd+M0cONHNvX7ERtIq3W1GTQIBM9M1FHHn8eyRTlhMN7eU737
2q34fEI2VejYq7MWmY3e1Z77nHo600AS/uU01RD+kvMrKkSnN1zutwzhhw/XtPX8nV73JkSqu3TU
UdAdRi+7vkN7VPBFCutcijWazL0WVnDtxM+gPlBLQC4FzomexKxrP2ST1uO0yhHKtorVvTy88FKq
lU9ZNWMdjpuG8uKjXhTXjNk2rYpxmFegB4trF+WZFGcTmirDdJRsElgr7/4kprcNGa6BNmmaPsOX
ztq3aIzdlYVkQq1mIG5lVSwxie3Bid0gHUhZpML9eyly3GCloHbxS/oBn9Ci2AuvR0XEY+w3z9dC
TWEZonWoQwAvW5AC6vE9AANCplp9SmGhV3HTMNw1MVhp1gZ2kY8nLccx/VSbL7OsFxU5UCmf1YLe
d46aCK3gutyaZTV/vpb6C2dFqIk456Q/qF6mBQrIu/Yp+88ud4vpOM3Kn9xUVoVOilm8rt+ZfD8o
rxdAqf2sH105sWHPa8GVc01R0WgZ42F2ylsLaA0Xk6NPzmy8QpCcM0+fIRPy3s5asDnjB08wUzAW
quX5bWN1L6SU0Ps2lX9SK0WZ+WQHco0QQ6WPdqw+UwO8cfqjaezCLJKoADUdlgZMDuLVlSMjf+/w
3sleOwkwBTu3nzBL7GuyODkB9PXqeEroc5ZYsk521Gh9OM7kfYOdl3EFcGTQfcYjs79j28YWNqF8
NxOdHZ32ikKKYsmrUhiIviKpzRxNstiTrlIPSUnreZSpwwP9FecWhjedjgJANwe6RW/Ixm645vAk
ujWzxKRQsCofLvrQbV9/PVlDk/+aIAuh4haMgZ7zikPyX/n8tVG7mc2oihF2b0wSHw5YKJdUDGgi
ZQVsFCbiGQKnsMsMuFvXZzyNWOGk9sOxZylIianc6UqO16Ia1goTVWCtenY7y7L1a9UFKsZX7VQO
HDiPhTXBAM2lsCmegd360tVYmMXq2n8rt/j+WlhdExfNBwFXlBjSePXG7qBQRw3lKkV0GyOCJ9Wz
ypgzMwEyYXJnyYuJchtqJzJNMnos9a8WwqqwRrQwVjbsrwNoDhvvx8wl+eNIfJECz4fMR2n/AYnz
X3maJGEACYNZMhcFnIo6QDjVdsuZcAK/QrFvu9X9GrJBW+gmKWLLq66LMLqQNI/xIJBRdB/ecxyn
ZYtxIqI9w0sYKvIVTkb8btNPRKyZHlQf1KD6+uDWeV194LDj5zTFyRTNQVvmRYGpkUapT2oT9M5M
skrymHu+F5ExV+r9UKAGxvyxvPb7WU7XvZ3eUSXjuKMQJu0eL4LZJCH6K5scZLfWTKrnM+4b+ub9
d8/+FwE2nmZMxGn9TLWOIhXSkpzy6yFdyVqMQyPMUAsqKZpHLPlG3rDFiIElRqcFG02gm/JYubGd
UIjJsDfGaC9+KohweHLnDrPVOyX3f7oqql1PH/gAdNEcRXHtvqmxxHvCLLl67WJqzmbxmTIEJUI3
sGHfyFPQtbS6pfFARY9Ko5XCd8EkFW1xWpXcie61mf6znHUfJkkFzl0ymDXEoZSjni1ybMxs85tP
U5AOHCnDBhnNQmArVyx5tprJWsU/TrBB4d2sJFpkwOX6GolqBtOQcdOe/fs0fYtd1ehCzAWgJ1Cq
4jktnugvPulH1QXwF1Y4cbRpsnhK8Z0F2dtZ8xcEClWLgf1VTzkxRIsMpzqDqK1dtcgoPuXnapSx
a4FqUnNeVPRxbxCjdYVODZ6ryr7FtmGUIXiipAUFRn1Q7RtnrqezYM8X8vZprWY1bT2p3M56yHlp
7l5vlTcrqpN9/acZYFpHPgXIZmnJ92r947cyoP8+VjeqIqOlsLxchQsT0ImJdYQrI0QFjeqIeTu8
QfHNUl/NX91y1sWTtaLJpj6FSrlnyjok5pN2Cyr0NIhSlQJvSlqi6ljXjW/esZfjzpl4DLN4Zz3r
TIHKfe83VTlCfaLE4UjMcuRjJuozdFAYPaBVXJtyKOtMY5EqkMDqcBbzyRWBS8phl8HOt1DIvN4+
XyplTE7+oiyv2srM6dW/V8+hCBWcgazjDemwCRkaZYTDQSpRjdZCoW/Isq+HBku49kiOcB2SN0R0
HQHawmLocz/U5dK+mVutvNLN1xofHH96Y1p+lYOcPcszs6u1ZbCrb9WvaqhL296WKfK/vIyJy5ZW
50uVXDSz75uXMZ4somupmMwgWFtI1qPPPuxe5IIaP5Bb0mZmS7WrPmCq97eoTsdEafZwe58GzG0D
Dal0GpzJUjaTadNiQKG6pxs1YJisgBZQjkI6AiPydoaij0EB9potajBEqoIe5dsANaCCDLSR9RgL
vLtgYtyIX3dmdYr9XUu7W63xfTn2YyjBva8Ls4XgAz0rhWhemcJ1fZ12B3NgAHmPb8gQ589DlZZB
ZjFmbbctiLROsZKuJ4crbyjtPFG6oFfVBiMaZz1Sdxkn8Dv30lPlkxrCNr6FarssQI2TIQwqpNg0
0qinp45D+YEA1wPum6268uNverIaR/R3skT/q4XgKmI612HbIalh6TA586SrWY3YFMp3nkJUlld3
qP7yInyP+DM3NspBeVDj8qVb0Z3FrNM5gkULGpsOILC4dKAFgOidNL3cuunQJwo6uqy5xfad7W/N
acbqt5W9xMgAg4B+ts8sBKaIIan8C5bz1nZ0peCZPIoPDspOnlvahzpd+iv52jUe679O7pMbbnNZ
9+QG/xVb+4XYA5N4pf40Ga0POebEoErMRX776VTJG17x1T61VkO3eTsNwuFU6IKitT/bcpz2HApQ
KMlgi5KmrtD+B4PUI7tQzFAv5lhtFLb9TD/lOWoNlS7To74FTa9ynGMlOTK6fneHW9V+mXQoBp1A
q8bTA+tyrQj5r28//AFKdL3R6WBepY/a3o7y9Dlgcajecc8kq4TV3drPZJqsYFTjd3oPMsa92QNH
YYuiVatIPjPA5EhW0PQgZRotEgVYpGMZqwTOV97H+qyKLONc2DgYoYxz+x9JZ7akKrpE4SciQhnl
ViZREZxLbwyxLEYZVBR4+v7YHdGnu6PPrkGG/DNXrmHEJ4/8S1KbXV4YbfujwxeSRE/tUbMQ3dnv
JVkyemwzav1UKANiA9qWXj9/skgEsYTElNH0wWeOCWUZs6nqC7z1IZRztl76jRCjdBtkToL3Gv8+
C9aH+H9U0U+iuxX8EEZF7XuVMKDp3DoHuXw2SIXAOKx7OQIshvOoDLnY9UJ6tuSJoxFtM0f+tgel
epLydB81I7vTcAscyvSDkerdORllcHj4iWscW4U6H3p1PCIukvyvLX++10+eui6jMfzKbgwrO9F1
2mjgWdr1F49inEMowQZJnTisGzIoBB3LHy4rLZAMSPV5ystJPO/SatfDPriLBWLR2n5E0OH4YRp+
G8M8og2OG6BIGezvNJdwf3/A7621UHHqlx+pwaNSZ9KD/YlqvZE1gwOUfWMVUfjl7Xp/nZ4NxUh9
rhSyloRnEhTEF3w2NSZ1zy/2WzrvQK5YPWsImI8deEQSs9/+HMbfm/hRTA15Us27VLWExGTk4cWl
WaqgjWSzjWgOxpfRcqQojipKs4j7fGkstf15qrDBOS5G8osU+t6tC2yby97p8CdUH5Bgsp9PzzQO
dDEAzPWfmMDAxwQqK8hELY9ywlom5m51yOFaH4NStRtAAcxvhcksayB6ZPgGk/42gQFK+/QRoDOg
fBw6WubYbuiBVRYILy9v3a+YLpIaLe2gxu4EU0P8rud8qEdZWLlMvg6IkT5PKuSF/LH4oZNZTJ3B
OmQs0S3AoK2AUF7iOQPeK77rPsVDLnrNi69MSjgLmMn0Uch7Tc0hgzaW0uf3Tl+mXDrlEflv+ukK
9KGPrhfeXOFzk3GELjSMpqm6rzYJGnn2kslHUiScGp7ZOoJz26g3nac+qaDIjt67YtJTF+VAvMzf
Y2VeItKpd73S2ZeHn7wbMu2ZD3IFlkT/wgyJLWS3HNU/dEwjSjBGh0qvnJNxT8KeNvtKt+FhTDXS
PrGvaGO0dHjeYjfVjd2RBpURB9gGBr8UsfPCKaxP20Uq87Y+MKuiaRIkgRt4YdUKUvZOM6yTzCRV
wJHB6TvILa/YLRLMHw+9BJHoPRZPnyqbKzm7zSEurlCQ3WLKSvyF2rNCBcAq6izG7SJbTrBFSxgq
qfSdihd8LG7J/JT0kEmhihfSSLWB4mVSLmuEL52OGi5ft9Vz1o5xlGG4kon+HcmrGn3SWL1qUGbo
/hUpsj9ZfshHUJEweukL99VW61Fsv1MFDX7qfpKnDSBYu0p6ZdxMn2xdlV2Cq6yERfYSijZPU9+u
JYTxRN6Kr8SIetXNi8cM6vkk8p8Mj8Xoe7rIKDQkKbfzAXCq2dlhtP9huaF+3SKuFyOFwIa+OWs9
SuJPOiLiTMfJXbl48liwwKWrMM1GxyfTS83O4G2K7CU/J/29Uj73SbkUFH59skZ4c2Le+EJYsOF6
fLzq89fiXahhjDTERWIdxfaFXX5Fm4r2ij1waZdstR6bh8e06NQynttspCry36MpJgkndmsfjGKj
GWtbHt7ismD7AneAtRsOMNwM6trLu2AMZk5+2bTgpI29jw9mNmC4IG6smFk8Sxs2h/xaFWP8gi9h
b4U/ewO+NpMTdumKxShM18WEj6cvpH8ChxbYziL0VRaAve289CQP9Bb3YqT0kBLRL8/Y5hRQGS8b
iHXsqaMznpTAfjAu+iMeoHOMQgzMBKx+HqDrYks2ZW0Y7QDwNLBWZHzT4gy52MjZryBIbUMdmI/V
pBkykL6xygtK1HAlv11sauRC3TKIAviKe1VQG+w2+UHQss/v8HtqlanyNeHcTke7FwlqHIEcITS5
JjqSbhI+4McIS/h4F80h3aHD5oEHXvdKPKNvRFv35FkUi5L+EIYyFWWhnMvWhr8LTwcobLgdGo6/
ZnzkcY4vaC0/YAZQglKSCAer4/Eqy+15Z97YX6I1Xoe4LcIMEoM8sWW3Dy8zFofS5hOS4kIGhgNJ
gyqNcg7zcW6KiVYZaN9glSKtkjufnroWIYmDrjqYn8BKuyHKRWiCI5JJDeW74hvpsg4E2h8I2zg/
3QcOAwKlLdLbMytZDGVfRvdTLcCjjAF8nn5ClMqBgKUE641o/pi1usnmnut+H/7MvzU5Sk59QSgA
RAryXoFjp2TTLy6zO1x3tJ6xT/qDcwFUnF5mPDBsGCEapaypwUoeLGx1NuY2AQD8frgFaLVzERwB
ejWPwCcUHkhXX6Z4opzBY7DEHxKjiLD5gx+DUAgfEzzqn1OiUKFrkCktX9DAL2to3YDJu7fkjSV0
VworT9r31qJyPfcfj9UzO565CJP+wrxB5PdVRxO3XYED9pFd++/IGLC5Z2twfJ1a53LEwsqEeSq9
LHV9ITxjPIOUhyKH+Y2HeeyO1/AuAbNtTXSqt906Ih0RFEdWGZv0rFCe0REmFgwgTJsLTkijHiYD
ZFWPo+AyDzOTjATs6qZPm5wPYM/DCI4cBrjGiGiwm+A+DvpNwtIbzmy8+C4RtDEnTfBiWvCbmU/7
Nz7Hd3K72ZXDIRHt6ANSkuD/OEvvgmymFu8nhQW9LnxQM15/2WSkMnxEvEaOOZpRNBsTtvtrKDO0
IIcKezWzwYPMbFi70wxMWRhkiAVhuXgw9Bh6aVI9Yjwh9LuE3pShahd3FQT+JC5y70G4zQJ3Xe3U
ubHVTdblYnSsP/YYZxc0Wk8jAqA9wRR+DvgPNjTQJt+Yo8G7nEEVmkP1NqTzVzLGxv7p5ZyLp8xn
eNF26X3souUzEr8q7cj/eFBUbPjZ88xmqKudjid0qy9pu4WAjDfnbf8iSxTaOYNYU7gY+CaTqXLq
A93XAkZDHzNKe/6dfaTpKEQptdKXsWgnZEj8g6LGrVNzt+MggeK7IuQbcJHfkaPAiJ1JNvVBOXax
ALGORzqo7VGouG+u53KN8CWWLdYIQCcRfHHSi6VtZIrm9wavVFdNvAjTlfD3NK65paTBxBDcfP4N
J3uBtxlK1QMZF/+tMWqk5bMX3D8+fvQnY+0OgpftFPcF64H1I5V1n1q1C4eysPC2vpd8AUtL7FRd
nDLVUKdX2Y92E3nGgkKAsIj9HfevYcGGJxx6WQ/cTfV0jGzml7O+vKzEFVFubrEEjIoZc34r0cxP
X5SbC1qIAXZZU7WpxB9oth4dqiFi6YzKSYJ4yGMzOkeb+u+9pD6HX/yLKwI7kfr01+I62pKsVGnT
zo+vr2Vyin6wyXHS9St4Lal11GQz3e8V0Fs+O0tcGjksZv5/Qj4HbQ3T7RJAxRvPxZ8ywJyULb/f
B0RoTjWn++mC1qo2mEbClUhOH48dCCf/Sj8hC9hIEUPToqJnPuJUjfROmya+fBR5ZJjSs+l8tEBG
JiOiJOg8qCGiHhVTCMB0nccfLz4i3EO2Fv9Q5Hso4gJQV2lRcQmRrN5psxbvLepftrb6BgjgGSJp
WVFyjbDF+A4IBb7wjDRqszt0hUO+IsR2fO4iyN3zZoYmE51JbvT+d6a8iflUHRZrl3W6rCj+cGeg
+ZJzjixT+3ufeducXxqjYf0GOijyzr53rzNLXCwthnhkeZFs8W/nypLUMpmN+OlmhRPgNHrBjkyf
NluQcTdrxma8kmGQonr6TRiioOoYucUjWKCpZQl4KO1rdPuI3MPkvRQI3zYeW9SLvHIOuHYJi8Es
TQxXqw1l9wtaSX2l2ji8l0hyBgUoyRYekO9K9CasDVycQXcffK0CCpr/mDUH+do+cLiqtkAvC3J2
YB277EEes3IfprvU1W/NxEhC2DsP1DWcdnv2HpGvQsmGm/tb/D0P1UYwJwYPgvE99QY6WaOkC9H2
eQ8fvVvI9rAAgQNkaFfs+6gwaFzIrOX1jzfNT0wWq4E4mBCndJWZdM5ZCf3kAO6hI54FkbpjoH7J
zckqnzWaC2sceY3OJZLw7lhBPoiI+cXNwwJRDdTGYBxt2OLKMzyZL5AgvMY6VA67Qwg0g3GbndGB
AMhPE/pX2NEyhs7/zhPwoSzBI827LN77/P51vyGfUQxFrjTusDZ+7ORiUFUdzLYqSOb3nAJRmumK
329VLkf2HrI7CyIUTqFGyKYpG83f5O+xetuaO9mXNjulW+lyFB0yTixfc7JT4U188dRvSMzZX9lO
ndoNpsvGwKykSMBPZBLlxjlfzERn/MYOL9Z6NFMOugML4l/1xrL0YYgmbxLB6ksUtAAtp3/3v4Vh
/lfP3vpU2XVGCJ76wQ0ekfiZ/gO1xWs6T3zpOyRXN8TO58aBnwCe1yEc6WaaA5f0zEup78hKt0V3
YGj1JrwgbdX9khfJxsutkDQYby9lPhfM5vjT+6hfIGs/bQ5YU1irM90huZUIJUs5wb677ruZSpay
e9mIZ80HS+QgQJK5QykIpo9Xy4HCCf8WjfNjx3sQcmxpy2hLiuJ3+gYMw96FQ7QNFqSjL3ve4tyD
DMfQqf7y4qNuiILoBxrxNF/txdMDlvTbeeHnzE1e6eg8IBiKLrvH9znyx5YCUIPfpPkQmNGnb0cM
B9V2ca9pDuQFD7Ynk/A1dnq73iCC0YzRvJ7mt9b8zr9TGcsJU9Gnl2t2bVhXMK5R4Clv5McMjylK
ays18mV6/kLArA0oAKNzvqstvu/PvlvsudIQKOH/C8hd2goZPlm+KJhBiBFESCjM8pDZIT/yLFA9
uLEKPayHWnYFt2tQ3Q4YxyyyH+GHD6wafxqDt4u7oc3BG5nSb0I8li1amKci3/vjFlPRqbdY5ugz
xWeruUcG4RQ7yUz4QwJK95pv18O4IILCFHGIdUdFsJhMdhzdpXlZsvevB2IaMWQY4D/NZsm5s72w
8XekU+STue0lSz67dEiCCaXRrc2LH4G4TUc4SM+6Y+8lyJF/S5tmJ8UjA51Fy/QDNYvJ6f5g/KZG
FDMaas4go0bfMde2gAhSitZJXie9N8YN52sNTWBhjY25Mt8nOIdPHwdiJZ42OaafwXh3L2+6GdfO
gCpKYbu11JhfZNxznGwX4mZ8S/hwFHbanr/eT/c67DUT5TDCGXwOoOgYpUUXSbGizRFzJB9Deh4R
c5KV7CIn+mWxoszjRb8fkazUmersiyIiXta4rx4yhCOl1dLBpn8jvhCex+rGJETOFEeUGjTNMOAQ
QiMoeIphVT6yyWRdpKsv7fKhuX2swuKCxxbbNQ6VPbc5Iz5kkZh7ZLkrAC9YXe/ji+P03Ibp8W2l
/A43NKHVeA6cxgZlOzly8DzvpJ6vSsSHog3DheNocE2ZZhQA+vndiw0dIYic9G26klepNI/SBTsn
gl/H4g5jBZT7dQTD6dCizWLd278BwL1ScprcUVQH8wy81HSQbMy3MKTs5iUcQwMtkTVoivMNQi+Z
yfA1BTUXkBHCnOWC4xgvG+WKg2hs4NQ5+Mkh9xfxY1Ozw2swoTwNtKv5/xMwI3V6WYy1HSLRyfIS
SDBPeYxL60sqIlPajY+C7sm4zN7WfizXvCI/snr+A3YzwLMhECpQZxNbHGLzSixlynk3pp22pHNa
mkz9QWs0p69dZ4PK6F4lrnjjW79oGSCtBmsu43iO9XXB7lp0xjz7FGXCX9aZX1p0uQYkZ7NFqpGu
rtI9ntGZ1y5CVFSijAfFvoZOSiKp1+wIoHyfcZGxXgfuJY1+tBQ5PzBJOlwiYqETZ6wYdJut1a/K
PcDnp8NlWqHhllcZAS1m95ope5ltiAHA+zWIvCGIkK/HV0NY5XbRYJM6r07DvtVW9FN+HLhzmFi/
FpPPLMILjOUKjxLT38ea2BL+EnNQVh7CR1Bi5IdNgClZvL21mbCpJCt7CDCGU9X9KvDSMS9Adxzo
FzvdYZ4WP0kysjSZBXLh4qR2WcMedcZ2vwg/y4SJwsOxrp+4jw2/D85Q8oFUbfCL3MYX7orDlI1J
CTZC0AXAygAUiCRhyuZkt7szdKEKswBe6cGNffa44we+7HfxLws4jgosg8AG4mtkQfD6LQ9lCQZo
YSWlmg/AIITYQKirkfEUTfUeBwBmg3+/htkZ7TeDOut1ODZOiB8ZrA8EOoBxuze25ANnMd0C2b7u
wpEICJ5mTQFYIDH3CKm4cL44hBC5B2hDGAn42xTWPLFVvLc+tMFWtArFz2aZwkEJLWbOHhW2t4Z8
EfH29LMrz+CrIWQiB9ere3TWVnzVg530ALkss118fAlDAGq+GWwxHUJUds+rdnh6GP5TRitaKTDb
FRlD18aHN9M678MbjHkquONTG9D/Mg0xZa2xjwFJrJxX7OSz9xo+29PCUxpQ7QSzn60YSAaf4kLi
hcHUNBKNaLShUYRJMLwGqDJvcM771THbZxsY/+kC2qkac9fkEyBR5BCTNGaR/YvAu6JK0OTCqrrt
Y4aAdsoyQlvWk2HU2deckWa2rDYabkXjnUbzn1sdpAi81soAS+oJ2aQ/ud/xFnF0QYNdxJsk26hJ
8GECBgHkE/VGCPSECzN5g92JVeoJZ8pTjKEFzxYYlmz14pCAocKExSX3jFUupl+6jYEfWfDsCQQs
yeiSaPghWrHJuzP72nFvYCYTtH+gvSRMXNvFF6+ZITt1dEs3l+1jByWtImR0Wm+kI9bc88rVZ4yB
/fbzNFkaCj52hyG7PESGxG1pqHFQPB2yA8eJEzHgCgHC2r1qgW7Y9FK4Dk8x7KFxk8X5Z0fKUFaY
BBfjZrCWM0djN76n/35tWiSRd4hW2gADZlZ5nZDNZqZbSuT8ojDTsbs2oscCNgfmIpgjPhsroSxv
cD80MufVYtFFm6zTzKhnMACehsEbW8E7Ez31Ci7ADz8HSXfD3PrAkjVZY34fa/NOM6P3Ql0JM12f
1tUCCqOAEHAezTB7R/2r/WSLCR0iNNMLzpW3miDQV2A3OFuyWMRPCTrlYJ+K7xE0X4fjDlM2AiG4
RNbExe+qB9aFWqlBaZ3itQx35xLN+OBQhCMn/xvdsBRqegfb9+g19TsrPTVn7F4YuaMh20Vawq3+
1v/cGxTWiuBwox9ysqkGeCx7cHRFN/cvJx42W1kwHt7uoKzjBXW+mL2WLH3xDho1zigc/cCZkXmL
6E23wyRIEZD33f3jd/EMincd3certnAvO1QO5FfOEKCIoGUG6Y+aNViQZfcaq8xAJS0tED8z4TD5
WCTrDXNnNuCzkx3rBKjmUOaRTDV0jCAeWwZs6FqKipDFAg6voSv8Fqvg81eKSBFQFF8xf4LqTvA8
Y9auEc3kxBn0Xq3pCGZCvcJFHXbKWXfEy5Sy0PjKXCidFiYP7nxUI4M+t6v9D0lZy5qHBgskHLp7
s7rVNmt6fN8tKH28o2653ZMxXM2+Q0ZA7YOFsZ6cqzhyU2Iw02KLygpxMKoYjNbJLMFwh4wduwkf
DySQkMBQvU3ZrV2hMwSt12bmnjDmtloiFh0ZMZhWh/6BTnUHd8Ia8pNBvuzEBvCL7GrdgiuLcCCZ
WvddOIFgOzhNQq+Cb88LEJYLlo5POgiLDdMhsrPT95gwxQEaVcWyDj/mQaSFx+bIelzxBbAZ2yOT
c2zJUK3ehoKTL4pDPpPu0pxrO0OxPBt3S+wq7mMnVqfVID2hG4uxgUfvVhRk6fUbhDMsl3ESo3i0
WDcnTg+ZdOj/iBL+KSySLxhJoOZBsh0zSEKBeV/1w7P1UFbcRQ8BBr5ufGoCVJrFI3wFTeKAPAUA
q0D/HE7YNYOSMYvwfX+eEImA2Vx8nWFvAq9+DkyeggaizdWL0C0YJAdfGUQ10IyAuWpOlhMDZ9Wa
jRtBJz5Wm49gja8ttDpsMg5jb5ifZwmQF6c5Y/vgdhdIV4pdjZXKSbm214edbfGKonC9Xenwdhry
LWFV4CNhYYG7e5/xMcefcPqxsNlp4WdbGDQgveBCRF8bryprFGIVA6w10HgkdL+wSlQmMXJUOShx
c7QLlyLNHiJ2Gcal3yeqOqw9P1bO0ndH11MjAUyyPVDyqhg5nCk6j5o1eDcZBO/FQ1YdS0MvXzL4
pfvLvSXHIt/UvoSLIpv6do530OrDnIa+LtuCAz086n1zJ4ZWFdyUN37B3JfJh/gVKPksY9Hb/wOI
Na9mwRMZWXYCI9BLfLspC9PxxGD1q5H6co5xYERt8rXx6dIHLSn68CFOBNEKIYe4nHQ/OsYjEFY4
1Q8CiqDI79qAsIaX/4Ybjhf1dwJvAEpo5kjw5sV4JmW6OVg0aeAZ/AcJYhqcllnZWjnJsWDnjcXu
i0i9zHo43Qk7Ury68bWOckuELg2wsn/P0u3kieOwiIsP9oJY4EQsf9jwYHUNy699L2Rc4TOM59FY
LHK27AHsxRFvOwxkOH+DTCNjYcuOFltcHxfT2qs/Pl+XKv4gnYF17NGgI49wij+F0QGW3bXY4nVI
60YRTbo5RoeDRSAoNEgb79yD+X+pV3MssFhH8vfkjFWzLE+bDLI85omUaGhx1DSEAt8pyfPwxiWb
M4fpfd2sqJQUdsYjCPoVkggM2D2OBWReBGnqsV+RwfNLrisxdNcI48ZNP1oy+vD/x7JB5zVW9mN9
JoSxjzUPfjUG4B5rVWn5/NA4WPFN8EP+MF8CFvQH3srs6GIfJXDor/63fi2v4yXZi5sE6Et1yg1j
xSoBmnKxDfQhq7DIZkxB2g/ZOMD096BDKUIgyToPPhftkZF9L0uYJS3Oo7c6dWPcNj9Xhu9Fg5L8
u3jbnL6YaEDk+jj9D8A0KBL/ETALO2rOns8LuitsenI4jZGXiV4sLxs2gxXXuPI1HrNvPitUCy9j
+TuYuo65gRAf4rnQLZ9YQCHGQITTz6VPgIaQUYw6h4fzY33Bd7vHnfLcvPbq4/gRhx0T5wWfvTI1
frkxBm2Mb5gFvulN3mbNmoIVHY5PPsPOXp53zmRFuAY5t3j8s285NOdXJc5r+lw6xr83GSOBoBP/
YMCLwGq0c/vHDttY7eJAkxeQcYjwJqZYbOdDUqMe1h6LSV3aV6qHRoQ8C8yhkGgKihtBocLwuUGc
rDkwVfNAeazRjny9MkGoDHTgqRz70l4Px+19/E+vUeOARnQC1BbYBJUNkePSvYwJ5M9PIJ5irAsS
SvdRUbwWiRyIc7bOGn/8ZJ1UbtB2YKTHvyMLzRUfD9jEGxzTPxzfHPbrx+VQ+L3sojrVjt2gtkEY
jocnIjoiG4oEg6zkVD7CQcg5+kHCWDrJHDgKzukLuqacG0k8MQWJ3FVsYwcJAREUxjvHUtB/hgiF
GOYRxCNLk9NVziAVsFu8wNh6TG9QmLFdi1Tj2JyodwiLcQZpbJqeLpBPaYh2QAWyJNvpn6MUdYXd
YWxik8pft+ze8DOxEcA+eE3OLO/SBungDcdcZKy8bZ3Zjy3a1kca3MrvDgnl7cluaPCpIvYWUVWI
TnE4EZFvZHe+ogiHsOnBZXz4QfqKWm6j+UbSxZytb254EOMyYI3D8QujAbxc0VLR1sXSlQ4IeS8T
ZI0WGZXFhFCbwaC1Peo2q0cYqX0TTBjOJiUnRLcc84WVxZh2efPW8t/zynqBrQ4rQI6N1xqqLUHN
9FtgUf/MVl/JL5nOIQGAuGmjamM3cadefyXU7EN7na24HTB6NDb+hH1gCXhuUOJ6/hPCzVbOsHVz
BUyEKKBfCBFImOgnJ6cSYWXZ+OjtsEIliZe5fiUi6k881b2cmEJoZJgB6Wn34xDLCQQN94k7GpTq
GbZVKM8H44Vl+aN7ikV/TnIUSngKD5spIEkQoH2D/9bDmbBEV10WyixtA+5wu0DjamYe1O/LTlvh
KcAToW0Qh59wedZR9GPvsHgOnefwVdpqvGnXTJDLsYNq2+v8701dvsYHdSvordEChJYfM8Xf5b3l
FGDjje7cCiUSRffEk/hDWstUIxTEqQmxq2aPc+UrLMHNwp6Ii2dtMVI3HiOYSJi3HrJHNr/3nvqx
4M9T8jtc274er7G22H1bphjOuR47YtAHgKGQN5Mhntwy1lFZgPkITwkSM6Pe+w3MumrZvo5hZFXb
rt2FH3oW/MCygB9Xrodeml+Mf3dHFfFORN5M2bVwi3TqKT5q8tRhEeY66qk64j4D+QOkePECNZYJ
aSMY+UPaK9rvgHNL65Z4C7xATizpqDWrIfzm65LOMqar5Hz8evx9ECYP+SZq8tsf4XaR2c3+Fjda
/6nNh9xviGrKsSE0gxtBWgxJJ+GrHERO4YOLwQYkHC8aMiBt8hthHUvH4eK1LOxdLr0UduQ97f3E
ksxiy6XDpxn0WfVHIAQ8uw7qv71+vAAJMHEiYkStCl4Xv5x6OPLlePamKzEhuPLjUcNJoUqU65yr
jF6OjJRkTtkhYodbNbFC3G2pCH5qD39xwdUsIPCJEAWOP950SzuihSfCQUAVui+I5HYZ3DquAWfS
nU/GfSQ4ZdD5SVjW6+Gw3Xm+t1JIzEp9Tk3vi2Cx439oCiy/hwuFBTePUueVZwlWxgLePIEPCtY1
Xy98Mr/CiOUU0FQHFRHe2lBUpy7Sz8n03N11IEVlFqkmKAndU6U57215WeqaF03PX3pqlVSWc1zz
3bDSBEais+TsROBtN56/40/54PCioTLYlw1UzRHq2BZeuwI3ulSLg9y99+kbv40x8Yhifbzwz6SR
NyPkQnm3IAA5Ime8OVf9e0PMfTdinaxLa9WlQYM8gnER9k+/sD5fCJ5AEQi+ac1iNEuxL73RPmY6
Fp0OtHtYX+/Ns/Ojel2xzGJ9CRgvLWQhg7uGoXzixsX2q1iQKJigQOBIkoD0toKtixxZt7gDagDj
c8LNHHzxGdkHpg4uOgD2sGOtfEvxf079T8is7eC2O41Jimj2frqDrp7qM5AKVnsq8bzThhwTUlSM
/Ao0zIrMA7D5MBuJfvJCWFStNEfcngYqAWiktiJD3dlrp9FSCHAQs3Gemz/XuO6Be3ULwCa2k1c6
GkPUOSw4bSFA8ZUFLn/3U7saHb+Y070PpFjqRH3/iQ0kcAhJQ15MZ/EAXX6BdCzSfZxu1jpDXYw8
2bwLHpbQpfMMoGtyugxzpfciFiWQmNFA4MmI/lQujgotZntUydvFFJLduGVDeaAZ5pBPTaTy1Llk
oWFQRewZG10AC2blZMYEod9JNixdvMD8gbREJZ8rq2jNthL9YzQHCZuP8AB/QdwiBM0ZyFhAVxDn
R4uHML03SIwwycOm/GXHV+y5Vg9kuwkKaznIGB2JvX065XwY/yfbILaHhJzutwMCKq0nRQPJxNB0
g3rgxMoSf8kzfFXvGSvjYUzg/ZWQ1Fa2TgwzyJXZoty9oVABQuAHfaPtm2OkdSXRqr2kZqlDd/ac
ljPMltPd5fDclkgdPUJ4vhKO2QgvN1IbaJ+5BBvMGgV01dXEi2AHR507khCt0NtjP4B97QPwZqKt
4wjp4kDNVQ/fh51MwHukCk0vfarswD4274nGioSHG0rstJLcRxLIqvWZ690s+2wxa0R/8cPqZVwd
5XTkZo/3Lo0KV6o6kKEQKlQLuFR8E/p3hir6Ajgw+mg5VuexuH8mO220TsWdmiuH1yu6tSk8w4Va
+jqlOE5SdpozvZyh/mcKEYXNBbIlwm5KMO9TcusTm6ZiQrcMfq4CExqfEBni+4GxtwEvEfIWNtUH
DJU2gx5mCY/88iL121B/lNaqlU0aytpMkO0W6MIupXsywVgZ6MRpexer6zMGdm7mN8sHlGzk4MH7
r7eiH3lb7uHi2YI0TRflkkbgywTvPK/fYPSDMcxOWYFQFpbgvubPuQotOcdAY1jaQ3UD0p2TIsmy
FJI5bRPeltjd8nZrLtgExUEBSllBUal4CTm7GWKkc+3d6rdTLgdrTKdhXYkj3JMmHwEge68hQPUs
WzueP68m8pUk91n8U7HN2n86yKbzxIF08Mvj7khb/P3Q178m5gjXeVfdvJ3Ck24wECnRR6yCTvIc
yq77CbPBjiK+4RYgzyWTL5mStcjVAqNqZOynhpThX3JLSIkaouhQxhr0eeyxZZYTGaM+/gAU2KuC
qpLPRWTBDes72GVzJJEXkwvpMFizUDSL/XMjzYcLU7oYVzOKyw5limlvMcQowXP38y3P8iTAuCSU
CztDEwfgpwaZZjHMvAkamX/Pwj7ZZ7uLzR/BURyX9qkUYvgHk4Y9yfVi63Y0z3ZQv2A9rqEKsou3
5dTo8BkVIUShFneelGPrPRsXg11sYmBUx8YTMDaigmGmjiqB3O4RlXgQNYcq3+HebNRf3B2ktbDy
mUbrG02dAjeFoqTQmQ6hHRoeuHsQIBw9hZU8R5FPO7FICFhAsnbDEMWlT8aeLjlzvQTjiY0CjuhY
wXDlBxscpsiX00mDewo++AzdJc6BxBav32zU7pD+BGOwPFrQq2Yb7q5gyBaeAufnLyB2dMDX7bUF
jDHQlPGLjHd495ebScBUOYHSCHR3lA3yJVj3l56Agu1v+H2HG5LbEuRzYxI8N/2KOvZ14FflfrZI
sMybfULOiA2oDM0Ilu22FCYDzAPoqxm44MK8kYjaRBRrdQQezxhsE6xlbeI9e9JTQPDxVNi1Giev
sBKv4rzysNJhp6WFspUGJElS21EyoU+gM/7Y0Jex68MqMF9wc+g6kRHGN/o6KiVXqDFGIe821PBp
EeS4gFvsi01avAxqqzXGrio21X02Uxt85vtVNKfjSMPPLvcn+K+NzdeBiZ7X+AkHlUxNYtmGx5HH
k84TxuCVxxF/+rBb4bnLLcE0iG+9eIeDQmOeuFizYT3iM0luIF7yMVKswZkSvh5+KLQwts6mBScB
BYSnuHRr/Nw+rfd0OpCytmQ+WhLo3fY5XvZg4RH9chHvJXF9EuEhJ4SrYUP79VDZfR7Ahx+YBWyZ
LgVPRTuijUjAnpSHdEKKdBPadh2/xb1YmCo9s1vfe5d5km0gsIrbQbdAzf8DMmFgHezhAhSdSfZi
qYHpBAUHo2X8K14rchZButvjYP0aMawqx9QcnsdniH0JTkluB0z6sbvMGe+EBZYGFQsZ2muyiodE
CfpqSj3urA6c5X00YK450yVhALyXpqa431UaxDfUoTIPD/ekBJnlmXlb0k3EaEewJioNrUlWz5hv
xFAylK55eh/+bNJNowm3XLiRdKv7n5fJSoNdBPHJ9PbD0j+3mx556xb0RLlp0BDmMYp+eGaIVwig
wi/eUPIz6EUOB5mfzzWfGGVh+i8ebWJaWXC+t+IEYdZU+nnNedbe2+jQU3XerkK0G6kQWAhe+9yY
/A1+40EaYn8CdYkVu5Heu220Be8WyCDCHEC5EQJH/byTYcaTNPyEDr45WCn3YIjEi0au4sq9/94K
t/Q9127jlxuP7JH1ml9WcHnEOb4N3chlAYWiAcLEpQzGaN9vnK0uUPgTwx6+6/a55L7dxjZCPJlu
8jAqtszRz5jUsg+YcPD6WhzDjDfM/GQw8Yb7COhsKMC8S9sBWURNS5nEXLAnDESb5ccOnYtFrAbm
Pxbtwx7WCDUmtkkN4usAhflnb49v2P3uNYgHmG/zVKj4vVCxRR8PD81Cw8pjpumDhZXm8RXsU66T
k/7DkI6nPDatKCrrIQGQLMW69dihsgYbmI6YJNg8ky3GefUSdOO51SsXDC+FLQUwDHu+MZSXIwAl
rkadM2haFtXvEGjrTpxo8Ub2cIDtNrkS28fC8BdkDUb7XG7h718OEYIoVujSDQSI/FkKe74iqTI6
K4g1fi4xwa+gsyzPY7ZPezI1mSkl0B+c+udpCBSE097lIMJfXbTZ7mFVof5lowQBnR2mPfl4YCks
6hubevU3waU+WpGfiF2V/AtcgSPhxwMkUb6AljYYSFVglYO3HFMQYWKcvtibANvR31BhFvV3drFL
XuhlYolbClu9+ixkTj5yezZtaUJ0eAcqm0XA6d/cF6/svwjBdtIdtXKob4zlCl5MbER5vsJCdV+H
GplHY7x9lvXDkd+tsmOEZjqCbcNZuXkHH9ZeUDSegIsyOztm70Uc2w+B9cd2ciFWQXClZiaGW8HL
/uPovJYVVbs1fEVUYSKcksEA5qknlpkgSlDS1fdD1/6rd69eveZ0KvCN8cY+WaxALwfVVCwUyoN7
PRkIGQFdGxSzuohWzWEWJ2TvwEgAYLArl5x82Y174DPcUaRloqOIIBzaoOKC3OPfpm+iMyOOZFV/
b4XlaDVJnP4b47IzE7/YfbaQ8gScC4uRRExh39CJW99qvNe5NVp3hFBjSE7t0AVqRyY22gGA6QUJ
jD9wW+Rsp79BP3mYFF2iwBXW8vVkf90aIEMnNNuTTGnFNFlp0pInhgHXO6cl+UNQALca8sYKiJnU
/v4mOnn00It0PrB0fQQPADD8Xr/fGTFp8BONTv/7787QX7C5Lk5u/r+JCbTqo18hyp3Ge4YGc1qL
iJk1SOc98vFSG5UpXtHcaalBlLOh+Ke/n1GYJwZ8bujH8O8sWgMIGtEX5lDaiC9M5ALlpjKDOwqb
OXkBK4qfOdLOz0U/MLp01HWaz4eCoBFtoFae/XpXgaDJPI8o62A59YtZaxIcwql0IT2NHzqClKbL
4AE5uczwO9oivNO0ugH2ELWF7hgIBKgHlsvZHIt17KfbQV9kFnno7Ml0BHaixtWIbaZ3k8g0tnNO
cej667U2Cj4qCCgT45ftrbfCHC+5DjNH15U+JY1hRXvyNKbar4/EnY+J2OAozlz2h6A2p38//bUF
Hn6ak7/cK3zFlmIdtzfHiN5BXQvrN1S2TDQWn0OxBzfGKUHMlBNtxUA9R7MTtQ6zr8NR78Njz5S/
akH0yB665jSFWhzrFOFEiKcesVN/9YV3hdm2KQGAF0BlOcvnKrMiU/UGCT8M6f+z5jA2lR3pPxy5
4Ho1UjaUEE/Q9V3hIOIOLe2uNdrQ7UiTx8Nyfq+KlYqpcvYJEopKwH6on1uc4YmbHR8qH2ntMlxN
8z9Uopl19OHJS96XCJ4/nhFyvnkfPriQp1gYp/DOg0X1eGMeepqYfDT/G+BMIBWD4jcIlvWR1gVH
JtRrzo3/usnOiPy35x1EGVr4h+tntITy2si2ncRG5bHiLL47GlZ+s2v/JTcEJwnAxShaFc79I7Yd
ZOQIYpA66SYpD/bPqz0ma/5xbJH6ZUvkx2iK30F0c0wxz6tbxS/dn4/Y3VSXPxfI7uSPfeIObtCc
c6ZDWiCSecUm7rJVxwFGnrWAbJGAqal8+Dgvl0+V+6HVfgDNDFygsET/NgStf2mS7KEwAeF166+g
LzHGEINLRMbyExqlwWtpFJ0kb3lZondQtZhcaVrl9VXDC6gZ5CRk3vuTQ1Y4ckQIeroY/NH+yaAa
98li9DmBUi5GI42IdjxAv33u4B/YPSbG0B7j0GLiRYJjK3q8/ZjYFqorEsHJurG432pC7qzROtpN
0933KkSGso0Rn08bXOD28/Ij6s1Lz6L3gX5p/iorOtfYLnVyojikyfPaMH6clla1KZf5nEgZxs3T
5u28H3VQTG20d8F3rxE724APY41SJjp4RDW9kFsioa3liTaH4tfRswsz5I7LaCeR5/4ZOdJRsAQs
EPSk9Eolaku2bwCnVsfesB9pKXcfissjBDzyTI29x7u8N537s5HCfB3w6Iw0b9zMlbYiRcX4f2q7
GAQIaXJ4+xxQI675AIDjxiq1xxUVNGBET/f7SDa56/UCukwTlqk7XlfI3Xs9POm590jriHjuLDoF
QYoyqjxFE5WL1fUlIfGaPG+EwEHUkhNAhjqSaECY00YlsZjYt7FGTVkKfk0ooJMTpUlulImflEq5
HiLdtBBdBRTvOl0LB57m7RTRvHzLY+T0xqAySwcrNhUAZu4MlzWkoP9ykZmhguMZhlAAa6M3pNyp
RCqwJ9Rbmv/0R+TzRUYHFEAIQxEFRRx5VoQ6geDFIJ6HdrIvcTmFdp8MzZziCJX2usXoIrYyYq5y
HRn0Ps1Y60Wzuil2ieQwsb5Lwfjsa00fIpe4v+Y1TQte/hjPcTsehnAztVbuEc+GR5xNIT/KXuUR
3uoGnmkLvMFBMOTxpppqYLD3bYQDdqzKrpboM4o77iHvres8IvWY6Yhqr205De0v6j/sTE7rCb5o
0uNDA0AcvGcjP5u1D0JsHy+XVAkUGJTEWNTpzFRS9KbqTVzlpmRb/knQLkjy0fJihXnh3PHLHfqi
+nF6sLPA3OG5YmBJFxhDiax7K2RTGRSToTUGAWQqCV6wpGgYreqihDsWfWZme/B20ciz/A3hejxx
G34oMQTS5RVnNMihut+dMou5IqFeljuaRaY1VOvNz01aNg0Ld4RZgzm+sGQvEcEJmqcXZExAevnS
ViCqcxoukV1M3wREYBAfa+HHQtpBbBMH8sBMPt4vcqVl+pl2Y7OdaMLT/PHr1/6SJ6hlB/Tj7XdW
vzhGVmzhTOETNBRcCFTbTrh28Qa9VyRXE3aKhRLOi3WyoqYivhKiHe9oLwenRKgO0MsDB3etuCqq
Rc4JQFrC4vla5POakwIl2Ahfvx1nY6qT7P5JeEN2mYKQ68VtMn0b4P8+0imoCUiJi89MANPRw+d9
TL0Iknahx3cjngfkJu0KypBii68/0erOky8j2qD7wMYteUxzuwH4RYRJtrYOqQb5ltKUnCzgF0kS
juYInVCroBHlJ8GMxX3Y/3dsGsQDayuVhVXj8WRXDrAwxCcxuMReOsQ+RqghWdYvUAm5B4S64HyL
A0woYNwb8Y5e4bUGA+aH5QNNf/5KEe4yfch9Ai4J2j18Tu3gx1ICfNCeLWK/6gxeAt9NW72ID28F
lwA00IPvNB0bHPgmVtxw5A95+swVBLS1LgaApL3loljIO4rXNpz4CYNUDx0YAPbja3imogTNM8rf
dQ4tybAwAJKj5iJH0RsFss3g4omHakq2MDYxFh8k1rBTwXiDrumFeiTEHo6nAzv/vEEY94ErG0DB
8Cxpj6gUiSo7zQ1Gl/bBhfikU4Pej880l7URPYa6tMAipUIMgDKw/yMrmHZWtBNQMhGE1Gr+EOmr
RriTbD2XGR+CgzoMx+CMnK3akwumUioonRHpeR8yi8cjVDKGoM9WApAp4fNEtecuG9sSlXvx6IeV
e0QqIBL9WM9/bs1tQKPGH6cnxnC2WbIDfdqrqAlBNUjFOTgIXw+1lK/4EcJK1p5HWjhU5ixOwc+W
wKwrmqOUXQkINrG+65DvDvLOQiBCcMzyv9bSUewEQ7Y4PcT1ZnS21CeeVg4zJIU5YGItGGdB6JR/
8gUP9XyvK4rN4ayeyTa66BVcMNfm0HuR1YFURJuKUBDiPPuZG96eWewS7sT85fKuSUTk2SAJJ53A
GBlfj7p+McOpVuqV83wOyQw5Qta/4Mi50fhDDssn2CxSdu13IZiK1Nb7C5YEJySqb5TZNBVIpJ5q
Ci6XEU84yWy16XK4aD0FNahC4R9s2q3gMe08Ri6qkehSTjN84mZ1YLJlfNvahPQSbhuzzRnAKFza
WbJBu60QD0Pmqt9fVZ0Bc0tXu/EaMqpgL/gdId9Qoq5RHXNnH6Nt+DitZcgbEEf6L1s9ftB2Cku2
B0+xEFlChxOgRzI1TKNGt8AYedUzCFnnWwu0G8Ugio8ZosXTGuuAz6oxWAI5S0bkftyhViO3457Y
CgYWAIvTY6HuFE3uhd7pEjZ5O7w3TgATeP4uIZK3VCj2mqmvDhEG5qJl88qWrHr2DNpNzJT69p9L
aUNYAP0DG5/3fDmCUX2EFKzDl1qQrEhXLrJTrnCDM3CgNCKkTzIxsZt/CiO6oxDwbzTQRd9ZdqgM
auEwgDwf6GN3wrr14KKQAXZOwhILaG9A2Wb+YPNEo4TvKVlX23pfVtaNXJ7118jw/7Y8v22U+BEH
6G5YaJicptyPZT8eCBvEvCzcnCA8xUSdGY6vtFRsv4Zfabfc98RzM4+ia/bz2mRX5xvyBJP7tjPe
+smUp9kyt62NWMPDIif0kEllVQAV1KAq0WwC3Qm2BgIIfjzRGPGGDOJ9tDPGtM8MveKHvlvStNQV
0MI+vMhboiCuIo+hr0I7CieDm7oju+scmwy7g2yjKG1228PQSG4IyM1M1dG+vRcFWk00GjeOfWYv
AqbNV6d9bt8z2UKqo4Yua+y5Ky3CA+MOgqzs13qqO7pVaDFnMnlBqTvSTqUGOfYVd7RofYqu8LlJ
f5LF61v41Wb4SM4fhXhmjUalVd33X3787xKjdng8maHdBPR54EB9WZCbH0wEXldp70N9pC/aT+nx
5Cdn3RFNglGRcY8fSOHOpKQYA0v4y5C2zmQapUOOi34w9Al7XY0p/R4+5Cv3eFi6rD6N0c3wU/5h
pn3yPHUk3DGH/gRCozPkY8AWiix8hjBnDCxpwbp8e5WJ7AGHfslj0+KYJq+sgPbMycz4vyFd31oQ
Cma6yQW3rnlocKSzhgwcVbx0otYiM8bAM+/zo2t3wHYT2zbpXtE2YC6vLoggyKdPt98L12RY0jxm
YHvh12yvBMH3IhGq3/QHqb3icLIJhSAy4BS07Oo41wlkp8jAJvCC6IrwAqoAMI1yKCZWAAUuUf+X
EVcjWxrP8KCte/Yg3RJkjC9e4dFlpz+iNtgJNCRjKEuJDjJDncZztklIdPdNykByhO5nDeMLclpt
sdn0C+33AmoxzjQyUSgN4g3heU15KCQ5FH3uqXuuZXKXt/wtzhr+1nMu3UT8Tw61bMK2NxUti/MP
nZ4VRWjjyefg/IMt/RwpRyawuZnaJMYsfrUWo4vF/U4FFGmeuChPIj6I0wUJKo+mL24wUBGfOLVs
YmzFab7OvHaTBDy3VLDtIY08HVsS1YIEXJlMCxRo9BvDaArWzoIIv4JmRzWwYfTL+IHaCUpNai2U
jkPmMERUSNU/DpuFVC9/4z3CLQoAT5OARJXn0wXf+2zZfdgC5OoxcLrmpp50+pl/VTGP8blgJSEV
CgtFjegINmMyZXCC5f8x0FCZ1wsl4IbvOBhqrJ84GNLUkwZ/+QDLbKV6ckeiewTpNhaxgHDNKZN9
Ej/dKO7LuiYTie7KQntmejw8wQhPm/HJHAjD6UesWY+aa/pLLbEca5OEh2UByzj5kD0ZwaC09WD3
nf5+X1nPlXAdDpJLSdZOjKhLGIlGXjrF6X2LCmJESOEuVW6iTzZ/Siheo5dVdBJyy6KiXRs1U3nN
BEyY0pfzto5Gy+YlPxIs/X08KWPZS6Ivp0km02SSu8lop5K5p9TIl+vBHpzrfcLIXvwXx8tdtpyw
A5XJffzuO0De4MDvzRCUIYtCX0QTklcqWG9P6HyGZpWVfkWlwyipDb/pGmfiiClWZJUA+EqYnlrC
hIldGr6upw4JqyAaxUfmNSXpSpVkDVvQe2x133am9PJGxqb4+qmOg0gwiOs1018xl/KMRhhivDDp
0pNUuKKg/AmrbIBfelOkgLWTzhlXE8ZNaTVRG1d4PwmBqOXNqV6nOWWjRFpdwkXSjVFjnXB0gSSN
3oqVPH8nbYIY5NnShARrKiUd0mWQsTfG39/Q/82FJ7fLRPYpH8icNuKSFrcKMdfDYUuPWz4C+Cdb
KhXxQEif98AgbniTl9Jm0Mo4IQYd9oesSKz+iytRa1WFdI56OkNE0fmr9/k7woQf2XElOoNbmwy0
cd481KpYJM/T7PPbJt38RbJ6TbDJa/Je/N4UmdXqdNJ8cKarJTV+0YDLF/a9wZE2qUCWa1RHMrSh
ZIE2ZlBExE1LQxsLcjMbIAwZsk9rImAr8xPW6t1gxsN8MOMfv5Ve3TCVvA4j+K+FTNYUqQ+IFFLt
LVqcAN9gTHgffBbHUMbRMH45aDuYKDbSLgeU6Iji04oAvDtkH5zmuMDq8zskxoxoXA08d/VZcVAo
3m9VsOcQ3JbqeWMIf+GNPy5mkEAwiJTkfE3xAcIgeBz8TLXycPYiaAI1y+7nPY3Uatfj6csk8gFv
JSbb9cQW7NG5vmGEQDKxIH2DKCEHO0ZjI1DejZAI0TSGTxYi9lYsfpsRsCH44S135SVK8vdZBgG4
HphjAV6qKyZpUzj8yEgSvRJReJ/mY/RbXWhXfFEyKoGTD99T/25OUl1Aq0OI59dqvxai6A85thai
R7MxapOkaLdxy9XTadzXjefNgrUbbKx9KPboL1pU+JlHGjDCHgYAlc7A+PrlEcfTkXURUoShBWEK
amMk9kuONXoL0N8xyLBRIqmDFEW+UiCgROEKngot/VoPKGVhRbv3oaWkgYNxo3SuOTOa3wJOJN0S
+M1TEUkuDQAM9hsJcOTIY4czMqwCQnOYdBMOAAqeaXkgvwZ/wWvOY5U9ky1ZeTpE9wtksdA2Q9ER
aUbE1sDlwFs1U1ACRILC6tNr4jU0t2jbG04M1sSYpBvUvr38hDbASx9gTgfrxCC/n2/E16d+gmGG
Yx87FLpcMuQItSTHfI+s90kILj/YMb8TjM5x5DVYDCxUib2mGkIG9QNzOFZbMuwGOoUQtOId+MlL
ViIqZZ+Qd33vMq+fGbBBYjCx0RYyrKfEMbLkIFCuLPZgfs/7g8eTv5luVwLAu/Hs54XswqJK2SCI
OY+GF23XSKoK7AFTMkWaY7N4HsJV9aAGDIrJScmOrwxWgl9fUsA5x7iMavOzHO1Tr38RxIdBwJGF
zVgNJk5rAS9HVTc1IoFicKEgQ1Y332b3SXbknfWVEIxUzeY7AU1CVH068Kflc82Px+tWR2dF7J/a
VzRsQ75Cb+5N8ENw8fOpITe+yH1ovMeKz4RLmjs2ZhQ8vIQmnXO8wFj/6E3A1VsngFgfh/T9t6An
hWzWErJ2hv//JrnBhXcMzxj/bkDVCucVl6hIPKAy4ztJPEY6ac7/2qcLkyfiAEbQGzpUDFRjJxxe
xrXbUsDDDzTFDGGOnAjpKbUHa7yuHbMC2C3hC8uSaEyTfoF7wf7CnIRWvLaQXaBZh8TJgIeGVizx
ZCFlk3PIjZiQGtx4scXEj95tClEm0YoMv/smcRW3KMISHLjzDv1E3f85L5sHeYXEvReaxoB6vb7N
BTNokLbT6YHwFV0+8rA7X0LMLP5LugtoNuA78Er5VugTRvsheYOqFdJOKNlP7vtRbwPhlY5h77ft
PPOV0OGrSLTg8tq3P/YOFPP35CjhTiHhCo9h43TECK9FFM9EmHDbExzdXxqMwjqX2addSghQAC4T
MxlZDaNer1AdTQtfxAyNs4NGl9DN6FSXA162QhEE9mYGHlS+ECy8qNDlC/KPzwpLiy1lFlLQTCTq
kNQ9o4FuIE5dMNR9FBLM5GV+aVe1BfPP3yfysEUHSJfQNFFNRqS2IWDZVemdg9y3MwFjDWiJxR+/
ShvHg3RXyWZQNKEOYjIhGrMgaSEz+ArZj9wYjxdQSZQjz3jlPLuU2u1/cLR1JNhTFMhziY7wBQU5
46CQNRmPEkwIjZVEcVxP1hcX/avbqenLFJfJDoIw7ZkHTpKIE0gx3mOyOFFj0d1A+rLeHgXeLsj2
+QeAfky0HQ8t0n2pmeDBqmOH/Y7MJpzxK6hbBlouWsp9fG+P8ObvJ4rRXX2Ed0elg1JFAYDk/GlM
kZJDpGR31B/8pKOIennqYOxRSJqs/hos+tsARUNnDodsf5aEOexEdpxFMQHumD/Ri6gBVpaYWf4+
i8EsmsIeLztkvlw9VL4WxvcA4J+TGGo62PGea8SDn8vkNgYwjKw2M9l/Iy73Ze6nVoHIWpOJisCR
KaC4oZL8tMi2P44Ov5sXc+DOdl+zCV1I/3HUQA2K+XDa2NQn4CTku81q/efsOmrigWxit/bAurH5
IlK0ibOkr6a/E7guOYOuBKu9tTcOoue0Mwiep/WIDQ1c8RojEKYzZDKrF9iGpFyTzq059sjsMxtL
WfYd8ord40CDKTOhPWBXxUS/iOZIUhY0cCxl2KXQivdwwhMwvMFqSMcf2iPgkxNZbv18SlyaiDuE
ZzNx9Br5C9xj9INxL3KPdthrKLl8WipNR6SWeiKG5l+fIYTpKpF1VPjIrBQejMNVnBsxsVQRukD9
fZBQqRYmWwqvoOITwsK7ZqgXl0dgmkqkRhtW2wot1BSQuTltgCE/OyfpqnGJtw0Uj7Q4k3OQxxYs
80eHeSWJhy4gQ/EwGiOB4olTI4UIiZWhT5aeRTC+p41Ko283lAKSWrEJpgZbofMJXg5L2W38F66w
ekfBaX3F9zV/LdKA2BR0k86IjKOJvb/Onng2nI01P9k8guF/vxRc4+4wGcyB7yzSqwsGwP85D5HN
G5tQLQKoBqD39cIFzka+b+MNyIejBBZcD0tDRnjs9GcVj/YGTuOrc1wUdmfTjk01tUc+hXp+wkFR
LX1mm5GuwysJVhJpH9DnFZvjC0vzCC82BnGdv5DzLUjcJfHZQk3wcfd2dk4Dxee7oQidnxy6ALdg
QR5D4uW7p+vQGB+KvVD2nerJtr/fR/bYb5aQW9TMIIa0eivIauy+OV/YqvsUR0n7bCTtTp0JJ/El
OeIEIp9BChBmRVvUkdZzC0azj/0T5Um9j7IxwdznfYPvaY0YgteFbhdH8GbvdsxrgxlWLo00tnk6
E+ZX3KEbyrQJtwNnBaJxiYTh1SPt1HFwEWIoHWhVdMcY7uI1qAI+H9YnQeucAdlw3K2H6J5xnkA8
6V+tw2ygnUg8QDF/UWxQLg+Rl8l2xM8rBXThgWkjyYn17+V9wc2imCzM3HZw2Fz1zDoweZduNTn+
rqCVxVbaXUYzvHkb1WrEWdEnl4B/4d1wPscKgwjuCma7I5AXM4i8hyj/EmrXOCmYJWmm8ZVIr5p2
h5f+vaVwFSV+MS8hWfJE+jITnBZjZn38dp/V9zaxipm6Rio3XiIhk8nmCCYzecqZiO8/iW98M1Rn
cCjU9BEl9CZrQENdjTedO7RlEOFsuEAeER/eUdb2uxPGylhLVAjvF4k74OET4n5mMriSiH1o1tBd
AHl6GBxJosxH+uHhaZ1mUwkPj1wYJXrCsdkg3u1z5jlopKkiVUhzrRrVIrQOfq7IgFusyJKB6cLw
CEZESOiCDCpGKVL5qkM3Qs9JlIoxAOKHp+IR/HWXEWkBETFfX8KceOqOV+TaUBd4mfB8QgbbaXjm
+hCnJ9fk/PEA2bda+r7d4XyySYFFtlFl8Sye4Ni5U7VEsqIGJHKAxfpwthxRNsB0DkV2qZkIX7hE
b30vls/Sxvs65AOHVeIVYdmEXcaYFvc2X1Kk03WyHqNBnRgFnx1qjzUQqLSKkKu4Hcye+yKVB8cE
d/TP6DHitJe5ve6/fbwdl1PipUduE5CRNf9+7ZqkHsgP7/VX09O2HsJBHFLgv8doTe1MrNNbvBLc
1hkdnnya8MH8AyG8tmyQzWB+Z6NrYXnsgrsByTdfsrFYy2z0RUBk+ssWDpODxOME94+rIseNqb/S
afU4xHjzUnNUmEQVEzJGLpWKDAXVo2yPwRjpoVonAFQ/bUik5subEIn400nAZXdWUIaZQwSMmBIK
g//xm7I125jqNitFf/g26WLq1TFhz9bz33GdJp1JMLcwwjNtSIgVBPOJeo6UsBIBeC8+HDxpYdQk
wVRDk12UgHFV42vwLUU9Tw1J0QfUR2yKWU76FbF1lmRX/E3e4nMzC2/vDf/UAGtwgkIc8SWJd6e1
nRRIPVrkZ37/O79v9a7Hfq5fwlqJuHlTFwU3ACNHJof1TinoQE9pZNRCUEVO6+at7Ew8APz7EyIn
dOuRPgnNujNZnSHeCIeekevT8kVW0CmszijXIauRIfEsJUxypI9RaKZrWoY+O9BXlDkT6/dAQpXR
Xkdk0x9OU8ScuOaFAxrs971gz7F+ivZdUpWSruv9xBgfs6uyLCwVqMKYIJTCqbafAOTpLQGNE00E
/S/chuyszVOlhoTlych5IdReMIGpFGjYHVkA4MN/1bU0Ud3hKsOp6vCesEl/hnb/sksnlSwybUL6
0juLrzZ8eUyCM36YCBSKjXtX7/iE6h1/UpDbAD5N03inC63VPphhQhOxaTmx5h8ar6/9NaHo4wl/
z8kQqBam0kBNpND9iU8c2rbG73xXAzmQbzwVXvdkXSA27m9L7knSQ7Zs+hY6QXLR4Bw4QU8PZZce
I6+dI8ummkUvt8ySeMgYL1DCImuStrh/yDo57X4oRlcjWl9uYFrlDjeFJ0wn/mnJ1goHPzGyWcGn
RRzJA9YQ3DUnxFfaAdVkm5Mdwo5PEcKRUZvPM1JfoEwwALZHpOURQiL4etTL6AebWas3PvZu8x10
m8SBIe6ZMlP+Q09rJNMx+8YSeEbhEnLH3rz5U8whv3YgQyr6WPg7WzIh3HzjAtBuYE7VOE91aQko
YRLqZWJb1KU+GkoTpq0+DbV1L5S48N5ZkZnSvIi+ixq+11pYCUgD7jCbiJgYEROOLlqK8TpzQ5gy
ysyMQMozeFIy0boNrU1wkD+TJviSYnXo/IO0GxifFa5vRqnC/316HTFDNYVIEOiItQ9Zr8yAbYgP
7ZlrnUuHCyM/5+cwiIPmb4g8w28cjs6IievJ8MYBYlAfj4ZpYPD9LWw68FWQwCSP4vKDy6jcZkaE
MXA7F7A7Z1rVk2Np839oymWHGco4zUkm4RnQcdkSrYSkhof9Gt1pCFaNBI3THFqvARZsbpWP7XDb
afcXyj91B7IPm2JnfWCu1i2T2dNGSKkraMpk9GZYqUyF6asw78QxOekc9iPb10wzWyTixvOOYKLn
+xu8HrBOPFDxBZCRdEF2i34gtKJlzECKKA4X1auPE4AnYBtHH86SPJr+5urlZRGzBs9V26x/E6ee
U6Jhw0xsv2uCBtAgl0vksmhLi0OKV2WwqW4R99KBR/Ci4xPKNOp3qqDZ1P9RwAE8Qc4YP+BD4BKs
Ud4NwaE2PYj4ZgfqQbHsBqb5FM2EJezApSrtqABrz4rESEMklZNt4NffJPtwFM64xaxdzWUXoSfj
XMkMBZ06qW3H+pgsoyVBSb3sGVCJHHbuBBLhNdyUkfb342X31zC01CzDN5B74Ecokmqz1mVCpY7I
b5nRGqaVxuIyDrDc+6k51NGiUBH/dEJOQMrunJf9cWodrtHpjGnp9CBc5nazsVlvGQSnBHLBE79t
tGpGveKt9jDR46yJMdS8+sjqZTGxCKDNzlgQiXsDVAwEUhff53yTrfAlufEKfJuTmIVj/5w15nOT
bKpHaQ0WIzg+poc7SMoK9qiFXwetO+kMjMBk4FkRTyykHezYOhURTe99LxFOXfrUgvl/FwpbBQs4
q3XCueujOg41VrBq3dzaBdQdhjeWnyPoEpAXYjlqnfCPABqwlbPUYoCriWYBB+CCn+AVNNiCwsie
ENiUnP1PTkg7koJqdlqWHGRfd3weEjl7yBeorUxB+6u1vyHfl9Uw8u6dB9rXk9pL4InTbtL3LxkR
AV5Pm5QS9Tyajyj/Tjz+Bo+1n1UTHt5LKb80qhn5rDiL/Zs3QJ+wim7vVWc2D8UHNbFEK2Qfwvkp
GqRTBeKMS++aMbyCYbkVgSyjc2N/mNxWVL+S9UhkFAe6ySNgVhDPo8fTjEP2HJJvghxmhfSYLhYf
kyR1ZGlo8Bv6WxjKZz1P/yj/ABwInCAO5App+2ktLEwt2w4H8vn9SCgg5N/y1Nx+xiabDwQv6bC1
o94wtr/QFTIbc6ySkae9Pd5vjWwu0nPFfmJW/fcM3N4AbLLCKUC1MbxmaD/p7cjmvz/8bdWEtSRy
66A9RGOjhBjLbASh6GVGyRz9VIs6auiQRICaJIiZsVD7Qe3dpYO6opM9uJ8O3wuwK7M39hyMGJgE
nzPkHbQtB0SHKMEVFs9k2dGkPyKj2vsp9GR1qaJN5/zUIiKQC/ZfEkEVVspXYBUBpsQ5l1xtDxj5
FFJdhzz1WbT4HtgyWEj4+I88euFycFTH6yeK/BPTnB6vqVvtL75jd4m5nDT8KgA97DCsRQCR6bEQ
8A3weOtDNYDkLois0mVy/N2RV5SZ1bZ2ydOR5WJySZaTPX8H9BG4iK7KGsED6Tw5FvAairj3hUP0
k0YB8EaLAr8mKg5kWndMsiqAAsaZxYktoBLudQB8W35b8xTheMWqReEX8d4JMFzG+IMCY4vfJTtZ
8N35kpumnH+W2PAmWl7oPPUI1UpE/cJZjRuaW26wQaK5Be/iJ+hmLF9b3iDuOJYebNXYcQD5k3PK
LDD2xF00xYqBxoBd1FjFJBU0W4vxDzOTQ9xqNU8NnX1kvPg4PydEqPi1vlb/e/HS2L9gsEsR6lgZ
aj/BAl01AEQ1smiN8E74T3gnEfwyIiADgNkbmcKDiP9PZBLtOka/+jZCiqUqoq6GQ+15oLeioSOp
F5OoR8wh9s9t7OxIvaFfXkg/72UzaF3/OG7hYpiV0xX0BhMbo61MqBDfNOj+yodoqzM5uLGOvL0J
fvuXKSMPZ/u7ZatxL3eQQgNaXgtFPD/a4OXJuf68EdsNrK+lyMtZqwescqibG4MhklHvSckDPh1E
CDV2bwb/x+vAtMAjqSLY7XrCAjwjdw0LMgvEHYWhcs9Y95mOOKqDphfbtoSokuzDNawoBmmevI2d
pfQ+SpIxQfRQ7wiEEz910E5C3cZsZuTjLfoJDC71PybKhAfe16BjJq/hiGywIdYrsYbdBi/QaRf/
nI7BGFtQt2U6+xULBDHxyOBXPOCcoZx6gH4nWjYiE+Y2PIAxlVijQ1wsBlxXwmzA8H7t4+HQuoR3
UnfzPVsfY2kVazm+yONweerLANWnQZz693/vLJ1a0fntpmciiRjy2934gU4VnUXebwNAoRiRoJNs
yQav4Tmc6Ks3XgNipbn8YwuE2v0B04S9+79CUBeSLsH//3j1nIPhAoy2KlwSdyA6Eo+7hEJu5KNZ
Xw0vsYsGz7vKGyicI7fReUrmyAxPm4mJ4GxX8pjAnCsNjAmhqA/qvllCNhSr9NK/iuDfjwFwx3pB
0BEiGFZTWJH+eFOBCMG52C+4dLBIZRbANv8rjxwoYMqkTjOmrts7gwtILOQ98Kt4lxWNj9MDfyYJ
/GUPQDuZ0QfgXOBLzDbAfhAx/DfNGj4sAMAFAZ5UoMNMou0iNQkayoJoip1I1Pt2Mj4RCEh9A5rM
x8RWF634lHgiYrtEX6TLJDhMFex0pBGirNhIC1an7ZhnU6hth9N6oCsrHL3Wd/YOygW9LlyB/ph1
pv8tDByRvyw47INGtwers+HnjozSjGJE53j1NlzHlnDJ+XnuUH2nAL0EDjCMCyZPHe5Ajv6ndwW7
mj/d0ngG/Rz5woaT+liUgpgbC8COd2yfLnlru0t5H+2bCyuvTYD7ETqquWAzZlAsbLhBnMU8rTka
Qp9PRASAdCerCPCA/iYxITbDuJLpZg3Mz+Z0rXaxPE2JZJevIT0WHu5r6AokZ9fo77fOZH2ItLaz
f2tKPNFPwLYdh0bpmlGQUhMQZ3p1THKjDJrFJ4iC10K1T/4IJauGXyml9UtDKSneRsSRwrptAL8w
DyhoXPCNZj2+CkUYHfErPzFh3lGVy4oFASkFxaW4nKxf79XmOWK/drQ8qkws5mEQOzImc8Loeqhv
6N7Bcf/w3kjHbvpBEoiEjv1PXNFMT5pWTtmCgsDchmYlGoW0EY4Ehmt4XA45Zkc2QMR/WOt4ztc/
A/4i3/ZPBlaGN3F9+oZnPkdcfc97nBzYjY/x5ddbsDecHn65Le3n8qohRbY4Av4ElYwXawghdfkm
+hAWk/FgyKlAUAEUDUgdzAlE0ChzRIIAbY6skp0GBk7o/zbsTspbxC1okEnFWM9BCVNWeFQQO7ke
aXP2gKM4RxOBJJEUtXm1YTcHlGet7pmGc71lqOyoxEaOh+EhMXGgLJ/9WyuYBWsIf9YXmqd2bSce
pj6fXmwSZITej4FdkLoZFXViw11e7A4fV7Yjt1t1NnAGhuvV9//xD6FK6Rb1iDiR6i2HOc4jmQHA
Yz6VnRO681mCbIQX/yIREkU0+wTUd3zNUSmLbtj2hS/z74VPmrWLACvnWv/V4EGEiWuMNt2KKpJ1
uJduQmhll9MNUMca/01kY2R/Pd65TMPBIIwJ+nnyHWVsmxb0EvxyrqADGuwlwtfwac5LWWeUHkxZ
4DLigqVpNydc1jxgAFuDb66IM0B/8WWj4BOhmFWHI335K142T6ye8qPjU9LzJcP47zjeNmt5zyeE
hJuvSg1axaAN9wQuDpzAds0mRz2Kx0O4ONBxieAVInsZ/vUHFAklqwoxXWz97MonKaK64RMd7p7M
gpiWb+pfEfAYMLFrigaPPKyUoxNVsVakGqpAliB2QvhQeMbpZfCPpjNbTlXbwvATWUUreBsV6UVE
jbmhNGaJCggoID79+WZydmUlS6V1Mtsx/gZW2Ns5CpA/rwEnIPksaoMmggnUAvHOPPz+3apcE0Fo
MGiixvQhUTJeif8N60iCzb7ZcI2gOMKVYJVgiTeY5f7ulUHD+D2aM3QsqLTf92LbGfIinPCYM0+X
kCD5SGMnsYlUP6/E6cXGv8tlnFicVhww+v0UDzf+v9l8KpbgYlH2+0OxI3IIt+F4JLZAs7C4zaNh
/W0ffSyPr4RvvSS0TKNlswhG3GyxG4l37HnFXxhc21bcQedwXdSSD/ixWS8HsGoIiNtrTs2p3P9t
BguJQTZf5kICTGdj55y9m/3fXzaBSnI5CUk9uzlBgiX9QgDLodzGwF+17YuL3IgtXFWGH1wowbaB
ewBESQxzLs0JoLCMfZM3UlEk0C0yU79/QWpz6bOduheu9uQi4pcko9jh5T8Bl5BatYcDN2aLV0zT
UMnNT+KzJwdebG6Xff87Kf/DE77AZE7/adOAUBvO7FXEzWPI6d5jpmLDoWcWQTkQmXrC3kObnQuJ
iz0dTi8+SvkQONffyzo82xyWuvxh2vZ7qjx6+XXYdNBr1N/r1yFbL+VM3AvzyJdfxHX494NHb1hG
6AZEZ/yE/FvM5fOoSXgJNlFZ5GyrQ2I2b2ieLz8Hs8q9lBHRG1Tj2bWMGFhTN48wSA656S8+FZfn
EN/k4zuvxP+mW4fEkK6nCYEkf0J4DxF8GvWIV/XHl4Cck8+PxN/37EuZLieoGZiM4MgegIZWCHmi
lM2vKnoCC4hwIv4O8yKG0cnTE19VbJd4pmWEDPf2b+/2gAkYW0TIVGwjVf23q86pGkdsFCflEYjz
i6uIM/99KI7TLZIzYg/xERVgIY4TuwKptSmtJmkgSvL0U8o7XVx5+o0zbKkNAL54KarGW4RT/7aI
84z/pQueIwzvxukP43/XE0fMxTkaRxxwPYkriT2hWzl5hFr1b/1ipnLIT4KmK/YSn6WL/mC6jWP+
+ztafKYq1I2/A0QVbRyeitib0/0dKrZyCLW5YTsYMSqreHc9vQDRiK1/x4vPVObuYBlPAK/yk8S3
MiEwiPsQFVLsqNKEKQfagHgvPhkOotaLRmP+G7hf0Q5E08E+j/i5eAzC8J4l29unRkPbB+YY3eOS
X7BqUU92ODKAd+Ezw6qP2SEz+Xss+0iWJzU7PBOUzOJH+Ah7opHx2auiikkfztR8WJNC5Psnsk/b
pzMDH8chst9EYj/lAFYMkN0jbkNl20Q1/9MVidPQVV08gHTsST8r+/QCN3sJOoZOkOkbegUtFHYU
9eh/icKJF6IzE50aM15+yDfzCyUqZD1M9rmNcemd32wQfHMisRwfD2Ebs+Zgs8KsuI9fZA+z6cXj
grzhEsDJOWshWHGEvKtpCfkW9RY6LHCjc8Q6kdYo7J6TTLgNOQE0Ly4pfsReXMgigEhubq0wHkSG
JfKThkW/Z27NrUEHK05H3O33Y07LSJ78HY/QRR9zmb/zaPN0W9hH+nmTO0G1jH89EhJoWvCDjNwC
sjbDEp8BBfgEtSHsQrlzwxYnENcwD/1C9Q3uF9URx0QC/+/zv+8hxhIpEDdfcdsFdyxO+beH2FO8
Bma2vfH6Zjd7um+y08nL4WQUurkVH0+Id70QH6VsRDmzqPgbqJ6RKMwBBR1tjpLCvF0JrU5I/m//
KD7TphU0JjapM/OwFA/zzlDDcxI7//1VeI4pCh1zHoFgNKuEIn9LB0QwoMyU9WtE2bCm+S3ywpYT
Sl5UDnHnwopK3KioB39lTW0hqf5bRcRYKJ6K8rtD54jxUXwBAxqaqEhii3b4fU8GnxcXT1RD7tyw
Kgribx/W4Axw4j0oG4KJMtkI8hAUvKh0MqNsuRcZCuxQtuLs4rfco6jFkuhvPH4xuL1olc/T2UOb
g+w6TZkckWjGnsSA/DfuXWi+YkASWzkgZSZEC+sc6UD18nUeg9hGvoHT5/vmRAifWlYxeP8dg/AM
T1HcQM5nYhuDG/k2R+ESv4edxPCKn+tfk0NReU/Q87cAxHm1rXLAC4bMgpiwid0U+mQc7J1KJDHE
h+JoZg98Z9FoFW7sSammUN9TeivxfUUpS/8/pbhxUQKitCaWaNWilDpqlvj9r3REcxHPi8c4Y3Lk
GbturVOpuXXmF681kXcQR1cijvtqT3EfqAAnGhpzoleSf5MDokQfYHNPOkEmKHXnj76c0bCxQ9UO
fSgnAO237M30JEGEPWR6GhO8fyWEU/JvBAYAgH/cyQWc+B+Uq3kwyGSg2iv79CLbt9hvzH8TbUp/
9E6eIAwRVOkRPoA5uy0rQiXaYYmZCSkE7hCoDRoVkBR7UELahjXAS51X+2Yvbpc4u7hvNpNRQX+U
Sn/oY3MrBdf9M2qihgjQiYnw86Qcrt/az5hZIApdUA0OL4gGfVyyW7siXbZWEO9/xDcvFR4UcjJh
qsaFoVkynT9x4hd3Apl5PwR9gDiOc/EopXdCvx61YUMhwhhtV+z9jDgIdv/4kFOxKOxXQnUHM33q
ouGgibKTGH5PVLlDw9F07xvD62P6g+xT2/Rfo127Gu2e68mOpd7yDh2i39xW9ea9G+/RvaiW16fZ
rJVi9thNonyTrQrgEjte1B9vFrEfSOlW3O9ew3UuHrMSPqXxwAOL1fUIunMNne/mVTILrFGsh5P4
DZYGCcmvYvVcE24MLwd9DXV7hRYnoxvKZOtJqDhy+A7fq/vnaKusSw9ZD6pJwC3u+q/ncthQEkge
xO9E2TB45d+UBlGTYm4eKHBQ4FQRnjNzZ/6pv7WJ+gXqDtEf4l4mECnmN0zMeGBJlehLPcGz7iif
rpGxvEIoX16O+CiAiYu0oDi8Iy0cx5CnvR7xM2PN/Bt7NPKrNJGlsRRz4Tv0niG4RoVbrVlZ16G5
AFn2+fC6vXwy0V8nVpCUnzjBobIFA/CylVavyNxosZHcd/L+6sNwjnMeLlFlT7Tj8/zlqajP3OK3
X+6ROlvdV48NWU1UvL7OrA7D8VqJrkuC6z5zywQJjOV4L+0pKeXU7l+/aCTk1OLmiHnJ7rJqWXNP
drr9G6uiPiEPQJChsaXIWGHl52pIhLSfZ1DCGvoLowDHnLXpI/fNAHTxkGJapVs4dgtj14q1ObJr
ThpBIiX1dA8uK4NJj7bACysu3Hb1gO5WhFkkpmJMaJFyCaUA3cZQpt3uLpt6Uy27db0q1x0U2MuP
eUJYmf2+pW/UH1bmZ5vkMRY2k9UluaIcCSsoRUQGPQzBNlIXpQ1xSI7NROmJRrE4B5e8YRFNSIAl
L0EN4ttE38HmKiy5RIyjWA0/PTokwmIK4tAHS19Cb6z0xz/m4bXWd6Pd9fNOxUX2PdI2ot840IAf
XwWDZreGjvr55unFHEQ6XWZ4hQfdiBM8o+GLs/VBt5aT4cu8zQBpmuwqphOvE42UjoE2TVxWdCs/
3ZrLUEPpsVhiMyoN4J/gBRDq+OQD5UDfwjZ6QZpNicoK8yLmd8z4IC8AxiICRTq1m0os+de6z5zM
hBwci66Vs44P5oHzk6XmYibKi6KP4PPfJkMXS5fHNr0Uk5XuRNfMkDu8P273eacK8Kn5wxSlp3lc
cHr/YD5BXoH8KuUhHUzyGdzMlv0JBisOt8We2mZ0fKxIM59Gx9GRMuF2WJaS3wc/wUDAPxT0f0l6
HMBJKT9u6P60MtiyRITpoljo/zxPzDIPjA701Jw2pRnT0564qHng8iLEjg4nrn6/wXQ6NrL0xLK5
BN+US/x2nJyMstToXmG0FKLkORUfcn1eX1FeB31ViDNRbowyHMpWyoDLkVPmBrkBdqZbJp5Br0Ep
cxtcjRkxptlcsNyjJpoeb+S5LwuT2v6A2AWRuouz0mqpEHX7red+1U0bLInkL13z1WyhoTovWUPu
EJbvO1+BqzYgXN/8yI8ZZfVQIdyPgcD4KWmKh3EGmDl/nZAc47k+naL+N6YdcfPS2Co09/YUvJfb
xKu/yDKksFFfM77QC6Jpbsu5bzxtEzhhtmJUYSLCl2DOr6dO000vSiCyE/o+xyFT2v3q7k0frEee
83Pna3VUcZvMLhXxdfLxHFMXq+GhbonNAZhp3tYNRztQtn3PGlU1bVNVZultjN3fnGVrzXKlg2cQ
X8EEq6gODNObsp+YmwpN4R/AaTUpu5Hz/gb92xofLXAwzsMsGGO+jydzS7SPX7hXncoNFL4LQdRQ
PYG5umXk/1AT8B/FjLUMKh305YlJIDOz018bwrvKPVkEmSaFVdRWdwH326KEeNQNcl1L6CLljtTg
5HjD5jLOLS16ezQ9AWdUp68T8X1ZAYUooN+oZPLM58qeQdOXiynhsQoFvNcsc4RXV+Uzqc4+EgJ/
kHlhd9Dlc/rb3W83tKjbfS0pQZlvBLcJ4EuQ4cGZA9NgQk5q0rssnnP61Wkdi4UDYEVSVrhi8h0P
jTotJAegF89z/G/ymANaAIBV4KR5cys2epKrga2c3WE4znXIrLcVicAt0VkwLrORne9JjwIQXyDi
9URhQwmfmwbJlvcp29T/buQ+vyh80rf28M8MDJEYQ39CuO2asXQk52VOhWaaLSMTPaAJqszV74vd
9k6KLbRDIhr0KlqGi7dPGAcY4vScnFFxKdJlep43tK0fAK6LCg6XT/+gTrOt0swUMAYsCYhK08tN
UwxdNQsNHXwjYVg2tqmFEIXu5TEd3MvLHr/2Sh4ZRTKm6eu6b/ZHldZ5zbzu7bXXQICNJiRKPs76
KjUR4pXQYdiPXhR8i3j6Wwbbj4OLunhdsW/GhRn9P7NmYpW9PzqUfZ4sO0mqvWvibm+risbD5mWc
2ud3+VwZ5jeSgJIC+RV0AdzwYTPIdtm5N6Ty8aZInb7y+ieoTbjj49m9AiCF+u9DwOiBIKg+JKpr
AZAbUawbxpGoulRBTw2zXs/lCNVx4U4JMwA036ixcymsQNRkU+7bNGZ0h/S0pHebZk56l7dFbk9y
y1Dhd8L//iCIpPvyzqDz3CgEdL8kza0FiuIeMDBA3ur8IXzBRUCo6st4wCgl1n8fnALT9mWNYSEo
uQmM5xnxAia8kx2H5Ce0QQRZTH9btezchC/fCblEImHgs0rAfWnYtbPx3bmVH/bDyz+vkMxj+m14
Yus3quNYn0MCwBMXAuS84/uAyWGgiAA5orRXJqwE6LvpFurtZZcC4EbceHMNGkJkqOZ4hmMGd+wD
fggrW1DYR+8Y5g+heHC7jBSspQpXroXsqk0TKWyhrQRrFe4NdBdEMkxX3nE9hhCGdyYmrT6DogRp
48zSNR79jB2ozST9lXam8f1Mb0DMGu6Fbg0hLDWhatqgaA3ojHzzDWWZKYIADFJUpwE5lpkWGhRn
80G+bfxPUOtUxPBanrugxI4gMMVgWTBsua+eHcooM7jVFarPK2YLDKePr+G2kAzBKBS9/ASs6YGx
ii4oxTRI98UAbNqaewebRUw3Lr54SKkSjB+k6XI0FD8Z7ijx8/YWSu/p5PvF/W3PPdoxwmoYkwnW
Bd/IYeqgk97Lih4HmTssBTy84DkF0p12HWawGNF+Ww89EV/NVRYdiHuI/UB3B1ZcC6ra9RME5Ao/
4Pi8MnuijplTe+lXg2s0QA4yXxVtCv2XEBJcs9YRVSHNE5IOIlGdisoAsg+DaJQoCF0TJomqf7hu
4S4HyQBBe+g3W3PxXtN92oJroWo2YyqOht93KEdkEL5R1pU+YJPBnqL+Qoggs3NHQiCU+mOnXOfG
e12PrTcN9DKnlWUUbvPeDfTDNV04CxVqh6Zb0pjquSUrjZiQIXndaPEgA0+Mxqbe4YDyTWFKUB/+
mdPBa77yHx2i4w0yJFOvi4FeTOdmMdlCHKG2KSo7SCm0e1gEMhPh9guIiEISBCMPofqHwP305qjD
ByYzP+cV6xB6AGUs8PD1EywTwsDMTisPXDBmVK9vPBLtl9d+a2jIDdbYl0Hk2Oip/qA2BfQ/Pj+A
hc8uGUpuHT3CNx0WOoOsrtjvYZ0XF7QxtlzrC/uHACV1NI64SPWcgjKBDgjJX4dXI2RbWQbpTLMB
bAnGVhE8XZLh50VzVNZZgbwVmv3sxhBE+z1IrGTy2eSKcqLVC+0CdKjPDEHfd3SPM6uHxn5Z3n+K
inkT4CjyfIcxeV9EGMAQSISFpmT6mAG9Q+SzwS6Zhq3344XEhIIJFii7715mUSLtaYjpCB8JBWYl
EAwSPyQHUXgji1+RljsSbPHBbMKzB3ZIRIE0REp/164uX2gxsMiTdygedEC6rx8O4iesdV4ycDdu
rNggNPZp2K8j07zHF21gV9DeSNWpZBK0zXV9WygJjw80/0BQnUwuQoDY2YJfZ4Gw6Oo5uvosH7R9
6l/Xje68gOqnyCi/bEBp7UgSbCxJLyy5XPUp6jcTEdeGP0uCBttXeQYq+404OcXM4Dea04USs4Wf
LKOXiJjmV2lN3j7LVlIbHHivp+YmZey+zK9rwoJvkqIFmbnresBtR+iWZnwQNnvW/6ubnRMLEJhe
BmXwlMLyl35mrgyLTkK+eBTkoiICfYUXPUbvh+kMkLpRiJrLfGJOU3Dd2wGle2LLqMWRZSAzS25+
8I1QcqDGHyfH907b3z+NxflTw41a+sZ7uN3jzMkS5zy/AGgHM5pNUUKnpnbeXUPqHlSfhb9sXmCf
8wG3DJjwYUjOexQJh09jYzCdZr0x8ljzqW24w6xbyE3tpNl9fbWxjz4hzA0u5ENHUIzqRkJqwKln
0arQ6iZoHM1T46SX8zE5VaRbNyiLdNIiJdlM34veGYEWLZCw3ANkB9ZOxZjpR3m50siYMRl7jV04
tjd0LOiCQpKr5FA98taMHYX8edcMt86amTYkCDR6BaAguQwMoEQFq6wBj9CKMVjzUlKz0qKsPrPP
62j10uEuvmg0qLsR5sKKgUwKdr6b4jecSSDXalc1KtO1S0Z7Schq/Vh1hHzEO+qmI94R/GHOtXqE
3RoJEwLcb6dZdsv668HPQHp2cuzWEiGO/JvpvqgAEnd48TowIe+kdq+fj9VEzDTgs5k/+b52C7vD
gZXID9Nuj/g3kcQeeEdHuIeQPfF6WEMJiyXd17YI9fuvRPeVA3K/scDQPeKSSBit4jDePk9jAol3
oNYElQA0mds2vhHofBEDZVVMRA6DjZj12c0j9cpknOxI9Dy18fWz2Vd8URGlQ+2WJKtykIhPEnDa
s7B9nsTV0MNOHiGRtL1EZAo+pKdtCcG08Wv9WqdbYnSPuCZqx+Ls9xi2/cburCffhAJYtrFYjItY
bxuKGxenYjHbEDbpyRqwEiT+TKgu3aogzTOPoVPAWsztwLdmvcTYB8SNOf2eUxN4JjDYxqJcy725
FblUZosscK/7PiQ2vmXiQgJWiI/PifeeKY0mWuZ7BShOwOjTRSyNu+TGzajICvHtAPOKSBQAqaQP
xTV5tBGNnl9u1lHJzjSnN4+JYQDMKitKTSTOsz29qLkVwTlxO681sfGwO4lH/JutRZ0TNGuEAh7b
h7CJhpASiNtVI4LCCcWl+jXP8ro3XTKNSGdrQnGHUhF0sXJf7kUpNAlrWlS199A9Yp0aIR3E1Tia
GBgJYUVIJeRsrU4ixyVtr3sRy66pSWVEnomZj3UnFVSHIlUk8ksZkfIbcCwqQcLkeDjQtT2TbK8J
xkB5kg5iWhHBHJl8Vtj01gfAc8xi6TEfB+Ufi6O3P4JZMPoUhYW63LJZP5fqsd28PHNfL3T7AvwI
7aMVKr6EqccLhu/lKxoH562yUlbng7HW15O1udKJwjEvkr9zfyR2I6HA7tPUHXgyrclNDYdHzC2W
ezKY2X7YtgcoruuHqy7vB5aNuzrocPEAzG1pbu43WBkJjMfTRgOPXMWNCFe2fBNiMmEAAh85Phaa
K8CPD3tin7FOHa8k9xzXW2Tq/WuUJ5yFQPvNu6+YvEKXyGdE9ZAtMGdXkE+oS2oRdECBwPJBelp0
APbYAcPnoVjHkICE5HQ8V0LU3cDvvqOrbwaZc/V79x1B8RpZCg6IkzV8ZJQXr87YRROJtqgs8JH2
cI3kzkrfhBMRXH1pgdDFDrbtehRlLg6OtuDXmnMZ21qBjkTGEar3Mo115+5pQelfwtJ5zQSF9OWD
fjzHJNWJOZPGQPQTv8xARiKbwOMcEttCdsdr3FAdVL5t3aO0QxU7N9UbzeFKzY3Fw1esAqy0OSsQ
YNMX8Buth99agjuAvTOZ28nnDYg7TD1cHGREVFnONDst6rx6gcGzI5G+RWTYrtYFjk4X34jBGweS
O7FfkRypyysZmI4q/1iUazprVyWR0S7e1mArNjgy9C46MAzkRPy7S/5sg+AB6Kl689p1KDiwXn0e
0R8GoYGYyFGwGk3neXy6N+fmvP8pS81pgISr7j26xkV02cvbMjYYb1D1K7qPh4+YIFkSpMShZtJH
LlWPH9bbA/gNkUqcwHfIlvIOnacNlxsxuy6guRohPjIL1VXBw0GBdJF8JM1zdw2gYepitDICIE4i
LwYFuyVrKwKvF9qC6cDojPQYwRlrEpyZciwySv5B8Jmk7JpQLDrmKBrRRfYLgFjlut5QKkE9a60n
sVqV1AfD3bxbSiKZJdK9t5hs9fLqZ/7dznxME+1LeONHWr2XD3clCy5SlAFthrJAJJiG+AlFHMw1
E35cwxGPmSJAYCHGOKtxm7stiGchg+jrCxOXbhAbYBsaZ0KYHHGjgOiOQA7ZlWesXnAlG5rF29Nt
tGM8zBrRmSbntGhAQ4ivzrBI1FowmwFxP3cjJG0CoecJJCrIl2QDNtln6hYh9giQq7LIXBnL0fqa
QMR6WxN0qit/tO7/6awZPlBFgn01XpWLcqHZ+SpDeWFd/YyPCKp4rUvYvwZVbw/ooI5Z5yLQ65f+
2JUZLIXNiLJRaVUmHtaI+ZyU+I2KFlmG5L2fJFpY28yDZvQSJNVKR59NHMlmPoFCaOaI9lSBIRi2
kFbzqMDYQLUuLlUcWeUbSwMW0lZudfYovmwa72Xf3H6Og0BUezR0oEdnFyVfcpLw4ec65JA80Fmb
meHEH+GufnWwlnTM+XmWE+3Ro9Gp3sHCVx0ZbGc/BxNpty5i5aSySEQiDLh8BKIqIYgSjuJig2Vd
9N5lyCFi006QiV1KCEvnoLSfXuo3OwxxPaTbqLmo00PC790S/e8XMXcPr6MbmSJ5RzzfMmyiKaQQ
O09dVDCt37Q7+s5FNX+5RTIhuaxbd6hGLEpslY7DWJ2jW9Jsb4lmjdw2kbdVrLCwCwvf9F82LHbs
0tD+c2VbmfJFIFmjbrC6C5ipPQY5MfHko8zE9bq8uNiOrOgiyMwwjC7bjXoU8sRnwJQG6STcpKLb
Bm/qNamBnI7mDphVRM7AT85Z4Ec9kjrpgidHXJjHfoY/qM/Gc6qQ08xy5zG/hDruGEzIASDr1NiH
mJZzVlT6nacrrWHQuG/QftetuRyteh9VOdv0HuBgCSkEyK/PL0TNIEaBsCfJGzG0Uq0QUiZHFeLw
YHe+gIjcGS3eiKaLvHtNA6rmqIdadJlOHj98fTUJsB1Wg+tWd6vtaPXkt6ajAKG7IPUENw92niwW
7MUGkO0SOw5k7QCybbgukkjh2Dljg4NADcoc7nkzQvB/FDIvDs19xcNGG2XRA6f34TxO1fnYGi0k
Cy6JUAFU5xKG6JU7ttv16F9BHy5MBRc4vwQj0kU4joaveopwEW8r7+a0Tvr5BlEVjWfNXJtJ0dhX
TqWnx3Is7bNj6ufHxv51TSSeLzwNZZavMe0bWYJ+IdAkF2+CrnuJoQe9gK2AJKRzJY1Fd0syG2CD
jmJN4ZLTBe/28gXfjqgTsRmZroTRgsX8ZVMEr10RmJHkvN3z6eV+A18Gmyay2hMwhiSu6K8xjoZb
DKuE55D0wW2lkpAVQlE3uw2qdedlayNssK9MnVF4CfgGkRGDkQzHruIixjQvLXySrQqc+cPP7HBs
Xb2WlwNeUYXff+vBRfm4+4bbOpl3j0yrdyQs1JBqdEaLqz3m+aKgSqW5RYOVWmpY7vKdGmZHCFie
HkBCCmHLMoBfN3L0jqRw5LXexMncO+Bcr1iaVu2ky3NUbVl44S5noJINZcK/Jcr3JMhCc91+oo9K
vdHWj09pDTMwFqpsiRwDbBavgH4zwT2xqLru9JD1NbFvRprmWB3HkekgAWJfFvhk/egxj4rQ2i1o
eJasn8ujFp03+U5sbHbNEVPM3Q2eCdVsl63NPSFImh2czDaAz0fvOFlqCyLoyJ3TQ+Agg17JTNwc
I6qfrrNtRSaTGdPyvOq8p6eB2x3jYaktb0keluE9qRPcnTzEAvvI+LqhTjj4j0jzlF23qdemzbTf
G+gwlo+op7QzT/JNu0805gOKN+zMmNFsY0RC2coMH8dsM9rTXeabatPbXVAvMVOM34cqJBES4w53
BvsdnffyoU5QKNs24TU8R2QmjZW2fK+GU2kbU4C+cXqix+RZmetqC4krYupDm81jeY6giW2GUjg5
TRI5miQj/HAeBjKh/QcytGtY8WCL12lcKsJpd4JaN4Ip9fH6k/8wMyt/JvRJKCwCSuDdBku+fNPv
+l25OS+r4LaEIYxqCmKDs8dS8gVNZmyhf2a1keKLRllyA1f7kVztJkRhePYMu0XpDk7voJBra/r8
vX0kRfTa5jHGYvEEB+3LaeTmMRbyq5uD5eruScoCwvmsC5A+tp+bwS43k322Oi8vayHbgn3HCmDA
utkwxVz93tKmgpqFJEAXaN5tKWae1U+zQfgQ9YLBG+wCRfWxTXwukDzJu/NNMrdcSF5PUT12xj7f
mKEZ/kvjNM42l2W7o6B+eo+5yL49ir969PDqnRqpEY7wXl9Qnq2rBZMl/lTLYqsv1aW6lkIjeS3l
iDQ7h1yDPMiIPBOuniST0/Un+0nRBK822SaNz+vLcqRPOTE/o5O6l/darHP6a2A4iqCAMs+eT+DZ
G841qJllizmoEj5cPdLZ6bLmfmz0zZkRSKFopWLSrnMrBr+K+9hOvisnS+D9Q1Ik0Co7I+vq60sW
DuEVaxFzVfpXX8bpJwv00UdrpzEkDqdlncHEbAHBAMkEYq2wE1MxJUWo3nS6XbbEEDYUQigFqfvC
kd0aG3ih1/t20TeBKGGV9oUZOKSAWeZKM8N9+O9/FdnVyHCpcvRJtaXSvWNnMR8zaKnzwipdKtUu
Ww1euwPtgdq7GdbeeykvpRAO+gZYxLYH42UJTIi20BbI1vP8kKF4BaULR/8sf1xdMnrmkUZoq1uC
3Vg/3BlWlA+SDozYpOdFF4wnoY+XgIv1MSYAhVsyNsOUDp7eeVEjBkMon94BKsmycw04bG47e/iX
pJ8958a0YFIM7p7xOFuzcmIRZzq5xHDCgBJeJaRFGwoI2RZvsCCiQtQkt/pLGcAgaDcKWWuwwiS8
yAjhINxiN3Mku5m6PmYUG4OXU2D/OAnufj/TrD55RE+EymN1q/hNrPjvuTxtscxEAwgEuIQGPhMH
esoOixl5cVn0QG3qFXFssBZiDDoHaXJemH4foRC6eK1SHoyyLOjbjJWM7cU5ec4n7siFi+QaizGA
DEQErSLqlY8sxnpkCRgirLaXqNtqn61fhji3xq9DGdeQT5uwZxAhrJVUQAqccfrxDBlcmDYogqdq
E36LTJunD6CCxz0Vy6MrY/qFIagJmxj63ZC0UR09kvf2DkGM6RiVI1IPmj32XkHjPkPNH3vPFQbt
Szko58+4tvDsnOc2zGL3va2jYp/bWPqcHonio453eLBiapPL/hlyFov7cR8n+fBC6BDOnacgjP5I
HvRY3ULxM6+Me6qiZuM56KKS6E/cezLiqnWUeo8IJ6TpyL1ggNLyXSdufcrnWCjZzEnCa9z79GV+
u0w9Ocj5rpxtDgnLGzmG08KTljzWStM3jWOwdDf9JgDpGz+vkB++fR2V8chFU9W9RXUikSGgcMtY
/1cn6adCbJK+cph1IsrH8gnlMegnC8KrPUo61KeghysFHIYQfe5BfJ3j+87amGfhTFjxvjES0ojE
9pt2U7AEE0yRfAkPM2NpzFgWD9CveTCOYqHUwsTxGaYU+JWCVrwquCw1r1whZm4jkq27JCZCMbsc
e72j+VU4+DnllvGuY10jsbKRbGV3W0rek9LBFdR7IICzzFfasQvem9J9B0+QJz81+l3FSt7hncgs
WgYlhJQ/gkRfkzNoCrEeFmtjQh7MnEdxY6vh9Zh7uVcwjWEtjDcNcALv7d4S1KCSlqlMFj6In0at
gxRxlSUjOUhTea4hKSLTxt64suijeX8hb2MCYPak2phnWuc8ivGsQvWuMEvIiApzkRDjunn27mfl
KJvrA8FWNFVMRv6RwDScQeBIcQZ0+KNDkDm7FTMdnXaVzkdTS7c7A51CZ8lcPOvd8/yysvfPtc0t
rmg8K+f1HMGFRaMSROhIZy6jF+SNWP7ciPgaN+TeJqw1yA93oBOe4BW6p2r1UDE11f+NLH+ogr+i
GLs0w8oNKEyWorGUHjrpsjfVYzVBkZ1yxQx5kgM86EDsIGh7S53nDXWtbJk/0KhRB9SPit1jFBiv
1M7OmlU/iXeT4c+6yht62NbXT+Oa5BJKVuUcvvH51TCv/3pNUD+S5wV1kUtfzsNs3PXO+NeFqG3n
kuT30uwtFB2B+G0NEyvVqBwImeMqiZ/5tCUcr61vPATjircixYekZIiK0B0FniG+w5owAEOGdxbM
9jUYC8AckhIqgowWc+QMb6Q0MCaUjG1KXyhJQd2l03pbuILdUvOD7CXRcWEM/80wixbPFnU5na5b
AXCH1TvuJHNAedVaRXZz+zA/HiT9kox4Cq6W6hz9HdhPvzni2rSMF6sRRFfmaAOZjady0zfrjpgS
a+DrItetBnbwHdtPEkAKItusN1+LkWm11xAvWYI6SvXxPWDgAFx22yHTq8+LFHrJV3YNFGKxgn88
M5AvP1u1hYcIrssPGxxMigIsS/NyRpabOPrsjDoUQjnrCrRINA7HSAdeplWK2B0P/uNyOkPa3N/3
zw2FiYIrottmR74Z14/ATA/PwxPxmQbIhlWggoM5JFIAs+bfc1swoKOYAxT/jc0vOCNgXcDWptXJ
PKg7GmFK7helSCJDT7eYXXhJvEXCkrIcYGSd3Qo3rveeBVpq4RWK3fcDOEwEBXB826KpeSO7TmKb
pPQZOR9osYtnLJOqQeuLNNiLvI1HWp7kqDojgw7KHP/NzlydF6mgZl0J86K8SFIdhTT48K8T0pfK
5dST0Ab1VtmyEVwnXyDwz8yfv7E/R1Y0QFl+4lC9JKBGTXMa6dZbAjSx7NW5iZfHaPbEMRDSvTzt
zqcRJveXkAc1QleK9G/2WJeHUb4mv5YOVk3W2sXWTAyyxNnAsm0nP481zyci+mXlEfqGKKvZZ8fU
4x5NmhFuU5K5QafenJIz0hXXRPIfFbaOfPJMRg3Fm0ClRvLr5l0VEDdBBuWk06OsCwz6Z1QuwAhM
ezTPMndUWTKuqzJhXmMKFKkiSSgt0OtXWaBR68/b9qsaL2ggT6/tBWhjkcFeNa1m94T8NXbzdIZ+
7fk2q6A+lgHqe6ljXOxxH47RU83sDlbIJmcl+PR6WD36J4xjZGa95iiHt42GSeqw+A3kdDivtQeA
MORrico8Pq+z1wzAAGyEGhmL0faK//II72Dco8BHQwslpk9/isPxh1YCdvnIm6VO0LYopw/MOyAK
NohqbEzlZ7SRIF4n1UpC3eY2a1xCoyqh2YIBitU5lp0aDHFinCzfhehkcI76Jdz6YVGs2/XAiiw/
1AscAitrFGtJ/wm/9fo/ks6sqXUkC8K/SBHaSiq94l3GBhswy4sCuFj7Xlp//XzqeejonrkXMFLV
WfLkyYQhg3NcxApZubNZKaz3c8qG5S8TvoZNEThGJRrvDPknVlSwWfAH3tgeKhZ44mGI1kN7cJ6s
/Bj377N1Cl5qxAN4NpKTtMrQerqgOK6jibcGjkQkh/EAUtQtkmQ8G8yIeM0fLiuBTK6qJ40faLNU
zyPx3AcGxswshbd2izUNpG3AKuWgUF/FIPneAQoBNA+PR+K9zMjwHQKUUlAxcE4pwXseISuic4Z6
CewFnlaE0TQ8rHAPN2IwTySStmDXCFozbF4uN9eky/gG/x95OzWaKf/cRhLoWPFWWvgQVylBblx3
2YSo7Vu66N6+GjXVLgPeKN40LEGqs2hZDejY/8O6t073SUCWna/BokS+GYLfNmC9Eb95Br+0YimT
mmsmAbT5Fvyd1iHPeb4HfQvehP41Vmz7ZMzjze+Q8GYl/Zc1rKgvhhN/c6hWI/wW4+He/QTf0Lvd
F2zUooPxHC0So0vY9Q7VCj/OL/vX9SewegC1Xc1EmtnyxcR6Aqix2SJ8FkIreWWda4kNTEtduNRg
shC0EL/cxZBEThMT/DfrGz0Ifo87leWN7Y8z6UO9MIRNv0ws1I/ertqJT3UCM0HPsANWwJrhtyVm
FhsOm0HM5nrqaxFs4teg/Byect7qeWw22d/4V/whC8a7T3cs8efdgT3tfj/v1D1wfxDGmV70+XFA
KZZVI3Q7ivGzQqN3eNDRRHRWlXxs0f/oN7E48evP7ibrPrH+GtG0IAXryHav0uJ5QOnAhw+JQf3R
eDWINWKtIPmjN/6fBPoiulL8hQ4C0w896IvhJ9Si8AJxu0HNWUd3jrH0BV0dbNpS33kt2n2IUttH
gI8IotOsXV/Cl3FA80J1D3qwSdiE/y0gq1vkX+8JcTFIltV89jAwZRJivTPtnn8YLq/r42TtLQgk
T6TMGTpkeS/hCn8b3Ggi6rcsPym4rC/I1GQbyDwE84FKZo0ELXQl1N04hPObzc4Exnn5c0vXLp6r
3/oOVm5W/5T9p/2SQtJi0a1bzDeow6hSnTvw2aW2HuaJR8/aUbRGd02jI4/knitZ5W8Zd62ekacP
kTbX4YqPd7PX0b5HHCHzdWEcKI7sNji7ZM8AmpKdsCBh0cW2ht9Y81GO5dET2cZOqpMrd5O4aK13
zqCuBi7hCW10LabZwkEgNyveQAsLakKS+BIl14biu50/oxj9vvGWcyUUXrAiJP3NQwTJGPqtqz9m
lFMaOiwGSHTP82+YY9j5yuL0RU22SmLKHvb4nV6HHizfl1rPFSyVqy+l3vj4OXQPE4sw9CZyoCQ7
Olr1rUciTktvOt0wnJZ6M1MpTxtPj7eBOFDcG4cyhSUqqYuyXeyRt6dVZ30H2Lk0Uqw7pLIDlnLb
i50vutbTQpiT5ldeoUMavuXJb5Z8aNWtHJyNAUt0xPbCerPhcUhCWKKvrf5s4E3rQAiYEB/75IEp
7dSwspa9V9rTULwkzjVMiq3W+0rLtlVGF9zC/BqOgmF7rpOVi2ozAWSMAwM0pORKdc2bYRsUdFjj
h/WRpY/YMcztLhmeC8AsfGskWmjjb0YUUwgl8u5nEe3KgoGE+DGpcUT02UcebmY1OjkoMqb1NoxD
FjrC9p7b+kZAsW0JzClpIxSQ5hAJoWlmL9ODCA9PiiOcZu9JsM0tfT9TglXeti1pG6HcRhi/6WeT
G9aoi0WCK8ign4ECike0cAqzvVgodnAdyvI2w3pKEACJWdZoxmZbd1DH8TvWWZkpHQ/FZXc95Jjn
oLUgPIYa1cucen7V8YnAJNLPGSGR3vpOhsL3kv/+PB8OKMQvx693Gljh5n/fvF/cHACqjb/FVDPc
TSnVkI1israTFm2RGPyKLB9xQUaWIis/yI+NvbatJ4EpICYvJrt2BfE1LN4aVzwEAndGen8pqM/g
v+UcjYAVUmuTldehw7uHXXUeCKoaCqauMr4sUtlYYwPhYBatCONoORJHVO7iU7qdx2I1pQjlRtk+
pslqYVyPEdS4GR0E71o6LqaV/E/TPBmN58+UcFU/HEOgxfnSwhrC6sPgg/Qa9AQe4nLjB9MfOiYH
JjOZltmlzWYEKkgB/IaV5HD0IUID1T1CUTKoss85dQ5qQoiJqMAH4+GW06bjwtW+Bs8znhnaho/R
gLKHwj6oPZqkoZI0LZOPOn2vaF2WNk7PWceoWc6GJ9mZCHwjVjz0D6p+NBSaESSqguItZ4+2KDYZ
tZzV0ZgQi9XMEBBPi549Lesm+QXo48yFkclnbc1bNf846tTOkEt+6iLyU7ETHvIVRrhV1nS2CW7/
JdtOnSaWUFUgNlPAjEffNdMljEFTzcnPOFRt163ksoZRuEjS99QZtfrpqh+ZGocBl5UHR3VPQ6mQ
g8agdAx/LTuk06KfMKDNSJZzsxRlVwdxqQL32eZJUQGV6V9v3SUS9y4lg8H+KYPIdq9gvRbBRThq
3ZmXrN0b0GRLdjJEuLYCll6OKCDWYULTyBYQp89r5JvSfFkx7St/eYUNQkKl/T472kO+SJPGiIV8
tbQyI2dgIVE1pPrMvqc9gRAVORhzfBGiYRlagkOGAo5WPwjjAXn/KLfWXPFAmy/ZNK4aEnQlDVhb
6MMhBeig9puiErMA+kwRE++gLWanMCbnio52UdH3iybeJ1yHpDERyQWf04jnmcmh1Y/Se9K7mkP+
U9MrBiH9PLWayJ3NmKg3zST31JAaKnVKjHSddIDs4/gYRBXSlDpaomP+7JTaLkRiWrLBPs5oUHb0
/8JOsP8Jdq2Z7gM78VNUnxK7XFvyy3AXSYdoFSxXmWLPydDzbdxDX0QrWX4L6olB6Ie0LPZ5djZ6
9JPypzHaxQ5jLGJOROWbFDiURffGceF+HitTvojhN6egk/GpTdHHQqBJQk6M4Up2E5qo4Xrq4k1E
Qdcg7u72bArpGXWLOs4xvsEB3O7GWNUDbmii2XScAI8vD0pzX7t7jck1N8XSngcIbg5S3XyMcDzN
uD/Z0Ik5mNslWFX8kq4J87Aip2LvB/W4z4O1hZRIHDzz6t5U7GGlqMS2zV3ar60ihLtqvM21jowZ
JQNQVB1QQiMT05tPGYpYXfA76eXaQFBcYOWZ2Pp2Roib7STIFVQoJtIJxIbiqynTtT55vMu7N0JH
qPlLXG3EJWHkDkhQgpFU2TpOvr0Ubn53tsWjAlwf75yRsHLp3k4V4JxcFG7d9TiziYBfo5FOMFxP
c9NtStjK+q3KiLnWWXi3AHGHiV9vodpmLV2Ab9sBknvL5RWgTYqVeAnp6aXvrD3V9XIIrRnNlqCC
NpodovYn0LgU/NzxVuSg6vAS9EI/qAKlL6LUbH177pf+HQ4/OhAGycC0riaPdcTKjhqm+VfTwrV6
vatY8AXACCckcnFXqP8NQ/MSDu5D2VXHOfNI5eNeb54mb7oYoJwAZXlynDpfwnTz4nebZkPiPhKd
3czvnJPk0WnWScHATK4S0r6EFxmSGW0Qgz9ImFpurA9wR6l263viGTuP4+wMbDfFIByljlhM96sK
4PyyPXi/uuv9OFO+cXMdUW4IyToa79bzhMjRAFO/Z5IEYd0TqCgb3CSxCpc8Ik5zeE4FIE5osTDM
GqPJjrzzERnGWmtOrIPwzJ3xjOmyN1OY1zcLhqsNvaQckM23sFTfkX51OKQTbJ7yu22fhOFbAZYp
2Q1xxZC5hYMIokZNu0rL60wiSAe0iuxyx4cJyfp8U8AaHpbuvY3lb0YQ7uefAnq0yycerFsJaVip
pcRMJJUr0sNIKuvBRzoSE5IPUnOGyFYa+Z64Wiap2nwULHOErPYkkIKpmzV/bC8JzGVZjJQ/FIs4
0LbJ7Gu1Hwbp1qIwqDuco7l/Hcdl2JvxfYwQQLCudl3tc+DXit14Pnyb/TMT+UzWsBWIhmWfA4F0
QYroQvYDMAmABZrJB5Q66CjyyGyRsaTS09p1qFiNLdL/Qj7ENM3NKat++8q45E6wTxE4T7OjyfsV
XKKBiqyDI9C3+aZgmlNTbsEjHnQ8RQw0yyi4xon2KT1rhvUQTaxLqOuSe7PMNyJUR/VTBzaW/qJ4
bYGtOtOncFhtcb4MCGL8dcEwibper2FXzB8a5mBh7PhL/Q2JszrU3TWevx1XrkrtmiEgl5HVJEkM
1Jffqi18xzvrHmspROwivtYGUUOesskXst908iLDr5Rj2MT+UiBJkKm0bPZ66YfDvxjtvo/IE2Dc
we9ovJjlv24zl18CQVg3IsXz3h2bMYQ3HFIT/h4mfpw1ymFOUF5hZJztRpnCFfnWDO1Dp3Fss5+W
/OTF+7y8ZmgtR2I6BMPeMcTGnH2g55J1gSWh5flPl0crkeP7Ua0rN3macUBTMVw4fYvd0FQgZ6BF
xxyidl23z5I+hqRcUT/ldrPL7Jeih3cGOxJF8nGj5n4nJQQKBMEG92RQ4qZYTdkIUmqJc2/5xUdK
uYBFfDmRGZc7pdF8oV2AO9FgSIBOGps53ygh2OJz6TyfZ8veov3QI6Bq+/RlOl6yooRf3zpPuYKD
RAjKI/YMypACMqRWa5f2ApMn7Q0HPK5iCFddNNcg+i4PYRGspuh7YEFFWezOqWtXZwep8JvIKmo3
lOEj6vnkfakRR9NfirQJEwAzvIUAzUENGz6sNgoRMy984hFVwW6pbZf87CK53tZkI5D2gCWX2RtX
cQaBjqatIN82LWxKF/IGCT8ig1JVBI8xQpKRue9VtKoMSHB6Rxk9Xyfd+tco71DPZ0HVofVIfhax
LxJklnF3FvaHxJ/uFnInFzdnEIkAxMq66QbbfUQNFTbbOf6RLZaFIfu23BFdZ23FBdxSeElYN9KM
Fiw9wGdo0kOYzYNK34WNlzSJY8gR+WF3oWDdTLFGysBK3EckVhMarEDtvQHOlISEx/qSUWBf5BgP
TfZMuuvcP0JyFr9nLZaj2abOky0jVsBaUqID5lgfQxapSuNFD05J4g8S2xiUU7Hbiq8cTckeUfbt
eueQOGRC5eDIdU6zWYKE9TYh7BMztmGEWrN44eCK/BMIWEuvkfHUaq8tY+AmYtVjANZr9lGGon27
nUWwnZDrXZ4RL9Jok4OLAl5HHCq7fNcTX1YtckljenYS9CqJMW5wkBrTVO5lQFtfo84oxrPusu04
/IYNBgCsvgeeb+E5oYf7QiJP6P7KJFvTHZuWWFnkuK5slwqgjssneuzRY3Qh0sOCmNEwLx87KY+h
2rVwjQbmX0a9Gtz6sbW+qYF7jfWua8iErXnPU20rSZuBYFuaSD75lne1OuZd4weNk+JsMfJJZLNm
+WgTEuKWDDsHjDgslOJxBhhPZYx4hnFZjrXSPpdX4ELrrF4c74aisdExKzZ8aru1DXYFWrBcg4H8
mdPcjDoiqmUzPmjVx1I4LfV57J46gcApc31x4vN2vbPcl06WJNnlnLAllN4a86bNEGfLO5WPaLO1
5CoTItOaOlCr98MAxbNCeSb58KKLOdpbHl9eyE2u7iHLDWbjg7jQpMIao1qWQOB8V0tP1jODN4vq
sQaR5Ezy6oxqWlk56i6F/uCwARlDwtXNBaKYuIg9ardUoQ8SxdAUNSLx15pXJisU/laMQPL0OTUs
mRW3poCdRm+VT38x38zxk3Y31pQW3rXR4afwBT0+e5HhLy1k54I0tn9Fg7oqZbzpOxTbg/vHQ29z
BMkL6nzCwZT7cwg+OPyrvE/SjQWq2rJTMrjEwX5rlMG+1En8xkvdQ2Xuf5MUPUKYXJQgEw1ESg08
e89z9mfzEHnZgw7gV47rFDKIw/Bw7hg6tW8EfJttuigHAaT7Gc1l0Txf97h5aNflYmcuLi4OZkej
b5bOMU/GF7DhbaC8I8XiOndmX2o5koGgfou+FnW3eVkeR5b+eUb2ZOZo+0ocJ5IXJ6zXGhY2ItuP
7sbMtS14bF4cg+IcM8HLTjhrMo5M1xpWVYGXHEYbYwBErgPwyqUtHpxXhQZ4XnJd4QP+N/oEvsgw
rw8VLt/sh7EBqHUHEwCeKsqwfB2Mx5iaD+GwqxK8VxllB0oNQWSsrX8B+EZlnIb+JRuKfZRAXKwy
IHycco1T6cEOG+YegTmGXBHz6pGYcqa/9DzkS81wZaavS2dvAfh54WWBMziLHKLpqMoZN4Vvtn8A
rtkmTlhIxQGG6A/aUHgXwYPl0o0/UXeZtHrlAcnF4hkTckWIiXR2CNC84UimfXpytJ1XnkOkzJe6
hj8YXBbwo187QLwC3eyookhqmFvhoGM2O1fZO6WMrWBwPYkOWnPw1WvImtcMC4dvG0PZwkC1WJD8
BO1xBg8Xu2vVEUb5t+WwOTwwczGmDbF9YJ+4DD9N4y02mWQTiRrQRTxZvVUL8kzhafC63btyddx6
mbCa9sdkonzJu17u1ExjsASulL2nILkEkNczm/tfaQweHuyUOd18ETyuBezgyofyM5T048ljOB/J
qh41Zw9jYS4Z95VnVXn/Qv0aknYDx5d8YwNGfGNdmnrZ0gInESMJGUYLn9KwkJX3tPeWEZJWs2pa
XgtGlaSyxjmxFG0YSPkypMmnfTTZjK2XSP5v4pPaiItrbxIaj3Zj5h3bE5IBkJKzXZtnCHfO+0RG
p37yik0j28+8IfnR09LzWriVLg2mwbox18vy1L7TojUwYbV0w/qmN9hzn68e+LQGqwV3aPsMFNMB
EykYMQUqcdWpHmj9UXQpgZTyW8yVHfNoZ0z0O/PfjPBxPRSMCnnZ3OS+zXYi/OdQJHCY8y7bXZN2
IN/sJk5wHdfrohu2RviqG+fcu5Si2gzMagNX0mPAGhuNq5seDGtvsTxsoY6gMjaq6/g1po5oSohP
jKV1tuDKvNtGtTrKiVkDauGaNH2d1rizr3bqPlfzzqXh6iSCjCXtHIPZeELIkv43/9dWMe6M6Awo
CHIavHKRHUKwapn+P4zG3/xmNBjcLwjW1dqC5FEZ8jJqDPUYahWKhStD29gIkOtTQPZl4oo1+Tbz
oBqD9tiu+RjGgLo6ZoIsCKbmV0+KHMrNAuJR2pl8lVEcCUsdDbuCzuS9ecX0UIXMYPSfVNt12rgh
fNPWyPJc1N2+NMw1Xttg8KVCnJOjlfWIO3IsnPtSN9fae1jQIch9a5xaLTuqsfMD2b94dexXFUOk
MtphuckhyxzMpw3iMhfAReSJ3JmRMOMCcV1QkAzkDXseOCdGjqpE8Faynt2Dc3BSHwcD9WZ4h9G5
QRcmtlhcsS8Y6q6y8mzRROcDO43pVeuRLJ/aJ68CYyOWT5353iXwC/COmmvKE46RtO+M3DJeYB1/
RwWQZ4LgcYb+xndCytTIhLb3HpAFtUptbfUPwkbblgfV7PTxUuGDYC8Ss5lcGwFfXVu+oi8zecI5
k5jRPi9V03KdSdlL5A4Bmuzx7jICtJEJt/RdXINoxmAaY/mmO9bGjoC8Uh5KeKZYGFLGShiBt91X
rv0yG1mbxbEAYVT2ta0ZVoJ49NpJM+Av6f17w4F7CK0XLeLEcsdau0LMmoXp0uBZML+MRblNZ23A
K+3RU86WrDFx0xoLb0PZwYbXymsSO784WFZYJEgPV1qXCNLE6957lB3iI0PPMho/dwmMzVy+R2Hl
u5KtKWQOUtZAW2zCs2RTTzDMUNsK9GmVFM46691z2hEIJpZaSci80FtCh+guvh3sHKu+3zbtK8++
cUm0m6V3bafL3L7Yi1o/99qANlSG0H20LdSATn2UGdqabAhoj8w0JCZzxmsp/B6RQA99Ieja1a2r
zmXJLiVvIUjMk0scqLFLmK9DjngatWH0DUzD27S5Xws+Z6Zs/Q/ojPNqwwxT1Ij8irzQ/CPQD0uR
mDeNNXcjTzoCPvIjngtaAMk+ZOF0cn8mtNj1rH/O0GTQghYRiBmbQo/ZCMsQd8YWJRPFIMb2nRGp
swG6iCmBBC1291zknCj7VWTar6jMvevpC68qypN/BavhTT889Es97GhvBRPnoEXSYfrM6/IYJ2e9
rDc6LzfiGtTpzQMvLQckbojSMxQyJ8JqAdVm85vjXvX+kjkHlM158htjmTsAsENcaS21SrV/Y/Sq
QLD1YZWzYFLS31KQBt4lQGpHlVAZC6LscWT4QRQq2x+XjXgIISZqTHTRS0VHyZlYNo5MBFt03zD5
jOoVVjl2+YJKDq1qdKWISwh4lFMmwtR9uxrFrnB8wvQAnSqBFaUz0LcApXsDUiGPOLGR8Xdr5O45
QlP86IEquhPz9xQKovVihOU6GOytzU5FlbsnstTKYqDvFqeGblPLL4xxlNQgjzSbcFyNmlzPDSZA
yAXNY/NkpB9mAqWEJrsJ4wsdmKK1mnKmtBGVnE5ZVcSv8Bac/Opm0WFpYQFShkHfwu6aW5hC2XPr
4AmBGFDbPwKU5tJehTouNWxNMn/ZLefPYFImsxAdH+NZQDmsjfWQyktlopFQjoiEiHsMZgmSqJlv
4KBgh7ghd5eAJqIIvxwgYx1Qq0lYn67xaitXU3ghqLY4zy3V0ow0c1tM+95jkRks2yDp8flkzfUx
hYbuyXujnjNh7KIQvn4I4wT2joVtvF5AwzunLY2UfRRNg3IfhbeCPhFvtOA582yfDLwpXHflMumJ
O2e/vIrlMCKR0YS4B9TF01JnmZF3nh02AV4XqIo+n8kPhCBEJ5qH2L4s6Cgnz/ck86gpKw+dLP7D
gzJzt5T/1P6Jd55+40OBO11D3JrmD2NaEI1NF6JoZqFtxuQktgl/bo8uBcpnw8fosR7k9SuHkTk9
vZOUb43ZLBJi7LZ7rPSw4sDPd7CKsXFsCdAF2KvgeybLO7uyxksE7MYMIO1P3ba14SpWS7v9Ev79
NwyDd9Xg7F1oaPGyvMt/ojDl2fd2+EmadyQ1omqzlC3u9JOAGPTjDY5QqiZgc3xGCWzavGylYbAH
SLAWCEqpjsVw8IbU9LBDsL9CcgmdINF4lWY+77xDGU4J68Eabkbd/3PrGBYC2jcLQMKgN+sOeNEn
YlfrMIA0hGfY5AmZQVO5zQNa3a34GRwEg4cXbbHRDdc2Jn0lWyLRXeGdkadsi8DRW6bF9V3198EV
f1Tko8kaXPglBa01fFHde0xUu7XTf4BfKfO9pkv9HhCjqeBKFf3HqCGyY4Mrogg0M5YcUcWwTg0t
f9db+9GG5FixP6m6bZ70pwW5BKoIedElAeXR01BVZpDsJY+eHe1yzAT44cvJCj1mtwJ7r+419RiP
pOYqgdapZYIhKfpTpI5a4XeY4lh/5cgz8hDMEDPj4o7pw87OoFRi+tMF4wPzxvVVanTgw335/xJq
qEh7szrMN10W4UZnkbqilRAwKT+Wq700p9V87SRbRR1ykt5wCtvopIYW5Qfqgigyd01qnBuhEngj
4Res1ZVw42sh3YNC6TdiUAR7MRibNRSDrfUfdeXeKmqNhaMS/Bty5w04elW3xV4C9tSGPM7evqOz
zL9jma5S8UlCP/Xdps8/6Ft32eAcasqaTHn7OWfAufTSD4N3H0x4gbXaiojljhCdJ6ltmFA6MVLP
7U9KZSUC9Hfqd9kynazcje4IuAxQiGyF40q2mePP3qCsrfAdrlkPoWiwIeOA8jzJTt8WFG0xAkUa
S808uU7dUgisoOG2Bbe1hubp7RIQoSqDoyacHxf6UmjLU4D/9Oisih7fY6q91rW3ARtEoXr38DHF
pdEGhCv/cLayISsApQRW4xuudnZowhcuiYJ9JKQ4psmzLRsSYPNgYiY3QqHc2cSfZF/NPO2D4x5o
0FTSPWn6xMyV/a1o0wsoOJBUB0pwmtIKStyADgRaQKV95yI+GAaqYBoSbyreBbAIZrKeW7RHihF2
S41m70bBPzcRlyH8FlSW6TAfllnCWEOQ60hPTYp2vtkftVj5Hai7rsQhIyxIlrC6Vydzt3p7mYB5
zDJBBIzIrC5j3v2M0Ucer2VzafpwWzWrrGHlVuTPsHp5UYD07V6zMuZX48nU7W08e2tbwx1IXkOu
dTxoeH3f3OFtGtqnTGcz1yw3Dn9CYz1nHPK023rYZLiTD0oZ4AybQ679SbBJ0d483tMkmD7xiEvU
NROUlxSMlMpbN7hdkSv6gaEazYIUyR4AO00DvzH4bm772J/6dlx5gb6rPDbKsRmfbHgF+A51Cg5B
hxRZdPfQZvtrA31prxJYyiHylc6E+EoVokCjnvNO7mMRv5apQ8B2VvlNCwMk0YxNHTjMyZJjzppd
BlwhXOqwadGLq9gXo1/S+sUYK6DrBjZEM1ij9jDqxK/RUklh1wwm8+quavYO1zcCcmGobIO0MfKx
wTMzqMdRShlB8w40o5vowzg+c4UB2plboc4t0PstWKUfIn+kQwoRalQeWuviLGdMcY4Z5P8keO6g
SAzJ1iKC2u0MmIYKQgLpaoysTZnor2LGZIVs51GATUA+UA60flqHeLkuzj0Zs3fvojCWcKMQCUTD
F6G1AbgM+R0WbHhI5Mrmv10gCNatxHqMtFcIApt2egxUuW+oP8vmxWbcTQEOvUJbu0BXNV4ZtGzk
fxwvITYy+pfAK5H6Ncd7J97aonlsYF4lCV7glEBxexY9AYkJZlHhByhYhS8dDsco3sWABbyOgRr7
C+aboe290Xd5Na4fgNrXzGeLt8L0Nh1semcetx4szAGod/knbgTifDD4IY0mjASc9NR6xdHIYm6A
2qg3p00P1NWl7R1HugGztw+Ci2VYu8L+hOBi88xadHfK6a/qbGCM5TkU6JNCoW1G47npmXDKGr+o
5NK8WTqz7AHeZyoOc95g54hrk7O1M+NzxqdNCPRQGKtEi4DRQ8zIS5BKFGRhp3wv+2/y31LMwkbv
47cUNglKrbgi4gtpQI8Mpa/ZeJg58qiX2mPHDkKjldB3Ltwq6eH5qbOtBUXJlAbKQh8L28VgN13v
Fv9cLbzrosWvmwEPAFVNj1oxZKsihnuge4RAVexnRNw6iTNCpd4Lk4Kmdw8tdMP6N/budCfL0I0y
1snUU9y9Ztl77n4pBsiUn2HE+ht8XEDWWOcLvXUfmh9pyoMe8u2h1HHeQ20bFoIL/zOlZaFyeiiE
fbaBtvt9je+JLc8RkAJJLaeuW0gamQWvHGZHnNlrOexd14Wuyva9aFZis6xZTfpuZsrV1KgRL80m
A72u6Q58yULrmnhbRXe0zOd0QrqgudlajhcpxPV2KQc7tR5LoFQL9qIQ6lzpcBsL8DdrYDxBZSXW
0Wh8m3r6KlruUIxnsPep4c0Udth+D3Slrs6ox4sQhhpvUw+kX4Erer6mo15W8uuJVeK9W4tLtLwk
DNRN1guyBXGS+UEHwu8NzOWNYd2Vza6YxzVE8DjtTyMQtrKNHeSWsYifkzBCeaYTcJavQxUTk1hS
8KzNXLTOamBJc2R5rfl2uLuF7nwzUoGtzK3xLDYj8vFqQzQa9gYFbJmb696sPrtqPIA2VJNNOVrf
hglFEZAEOfm1A6Q0K4zDkukYqAm1TMS20o2H45M1nJEnNEv6U+fF8y5aYB4T8VTaA16XzW6uWDaJ
7omb+lN1ncDDPOpfDZ5RTDuMkBLApoedZylaBD8hTPWv1WiQEeKPiI5EuhgjNulZ0teaHF491I46
6nc2uMXIZclTfE3RnpXlVc9BZXoLDr5+rFsMaqAUHmTo7CuO7Ur2H4DFFNsdnUXUjpcmdbi+bQ+h
Wd3auoCTk0zXsS8elQIFdBl0xR6AtNYe3J+ln22NZ5m9Tw6s42BaG+pSRw72yrRWZMV8rvEhSnYM
GfdGUV5lHmyJP9GMxEFRUcZET23FotwI32Aw2Sku5J9Ffy0ZipPzAljUwmAoXMANHZRvDZzSEtR1
bEZkbxuYBkL5NUBpTCvVCMYSzCvHwDdjqAeUbSobP0qC+MzswRnB7jxtOxoTTUXOZyM+1QAVGjZ+
LYttI1Fizk5OnX6N6biJYGPZs/1Vs87JXjp9e4PB21h85ew31W7yFhg6KyPF8pTpf3AYXNjIRgeE
iFkgIqk2VEp38vbx9F5n2QuEVw/vv/FSTrovHZhdMe491awdlBu9Oylgb4XxdwTAMsCSt+2znk7H
ImTMmABnzsCySczyMYjnpQv0p6FGrC5j/I7KVuR0N/EeSjhbmr7TGDQ4hI2UgOVUa+mAOlU6W5Fm
qvsE/b9CdvvKZdsqr14kWlX6oQcZjIenGX0EmsHeqg4a451u2g3IBYd9By89/wqoT6TxIe2W1VPk
y0N1zIIQlg62JmgM0Oo5jfUzGhR2EUx6T77O2CwihW7vIyO+ojiXx/cKyJ0MmzffjDmOetsmW9t9
blGMNF386appeEg058kwEDKcUXmVf7Z3iycNEBRbj5b+KQAzEquGPZEex3Q3hBlb6G+Q+N7M2Nhy
BTdmeWSmqSqxLvlRHZajM0JUsPSliaSfvfIQQYnGbTeZn4OBriZxlRO9FuUEXwNKD8BenN61SGNz
xGIy0x0cGDNU+S6DigHekh1gZRPH+6Wvd0wCATqxIzsR40XFKcXtvGlZKHAIC4QHyNPkawAyG3XX
VJu+CZu1zB4B6rL00mbjGxP67Uz/QtoS6AmgU6szs2YzdKlw1okDsZC30cDxmmHFF+pF7xw85qYt
xL2hmjdhHt6Tclq1NderRVxvni6SGtMOwkMUNcfQy14HYUMtLWG0dqeSkiyiOBpre2sm8TauJ2gG
Lvhr5LvURnFySkW+sedF5FiHxtfvptJhmSHaWEPx1LsIYEQTM3tIq7CYDm3ok17/x9F57UaKRVH0
i5DI4bUKCioHV7D9gmy3Tc6Zr5/FSKOWW+OuAJd7z9lnB/4My12HNVG5S5lA1lDU6YJGDFVgkDEA
4VntIYAtmzcTpJQL1gcoMItb0r+BIw3gxhnnfiohhEJbgpdVhfcjb6xyYka8j0gWWxaGOxgoFYTf
urRxv1sgnwXcXRjxtXZDrDdSDUmcHF3i1JNyg6DaU0zCZoauBO6O1s7MClcMfDJVNGqTYd+ix5Dk
r0ra+31M8XtU+09W/CoeX5CSBwvtgfmZEjlvzPNNpHIMsTe1FPpxMvLSoznCbcbyqngFDKEzWnXh
PumnqscmHFp0np5GYmYs7O+z41+orpLsH7bE71Uxs2QUZ4KQPk/d/8bTHC8i+N1KsyaqWjJS2v7W
T/pezIHSS9huqZjsmwx6hxUg5PEn/x/FFbg1Gxkgsz4ru3mu7griEv0kKRgbxs9CQU/kqnyfsqou
htw6JDbOMODibg/v+lADQffmP6xDJzgqRVTaFXy6SgNjFDZ5R59jEW5ngXYtJ3VEuKyJRKX6Xt6Q
Ob0rKs5oTnsxDtzO//YtRi0XcRmU4wYT/+VB5UYBGznIQSe89cJZYKYCrcccriUJ9vX4TIrMCU2m
LT1c3ok8R9gs4YSWuci3fU14VFsS1ohDo0IET2VdxNLwlFjxmiD5CqCfTeJaCPFXZeAhcr2LsDo2
WrVp8NU0s9TOpeGAMicoSAqErlP1YFBNbTM69ObxodRfBePgMPmzfB+ZaLWhk7CrhcS7S8AmmLm2
skTK1E5p4O+RThvRV8aFvIUwETAWMPBZTDI63dqAbMyOUJAiKGE4kV6qQtuAkic0eANVrc7xLDEi
j5HIDxlAw3Bue0rUZO2z5XcDvEOLiqs9sUDSXoOXAOFs5viMmt9UmN2KBi5AQzmryVmxVtr4UrPW
5qJJkrRJs+iSW71bq5iHJmAsFBVStLgB31QYjZr24Wu0PeEZmh7Up0OroaHY8Kpz9bBMC0f2XcPv
TdCMMlyYUsw2GuaaUAeiEtbgt8QgSH0Y/bNjGytbmAvoCkK+tp3/yKg3gQ1lnwaZawQ1Mx72vf+Y
9W04nmK2aFV5TyD7ilp8NrjEvShsWbJxfKpRxwituZoFwc4hWSCpo1gZIdSK1JgZPkYqcgF0qGOz
zctpN8NqlafgUHLqy5DRBcamfTHtREyCBYg0OQGiKocLG39INwZTbfFzzyMV//GrmpMpLtszVLDw
GnfX1LqCNGZ+SvQwVJFdLLwqEpm0Eay7P3eGsTPYVltNfOiWBsHo0aUwcplzVLoBmv7JeeJTeHIk
bMSSLFJXuvY6qRvhI6VbZQczML2SSvoZaJNRvIO45aB+idCuyGjK+bqiQVWP0kTnYvQWCcbI5YRT
QsST7UdvZn9WwzcFVvGIye2IUC31s1sLTahMNE8wGUbiX4ssoDUA0TYqrFlkvxDS4RB3MpwkvL+K
n3FB34kfNR1mHAvNR4XB0/AUwC5aBArIGjrlKml/yy1N40OLK35pJ3xIMco3y2rvWLwTQpjmN4H5
O9AE+xRDqdl6Aa15kZsA4idmGq35arC1ku8x91qrwu0CgQdsshLu0LW/WcqkNCLakh5/0Tng3J17
VkyAIzelPtf0M/L/SiTREs8dhDUB7kz58uU3CeKyZvFswYLssqe6oC/TLqt//QbP0mQTIjCXtCe7
izj7cJiCV1cjDBvpRRrG8xJO6FXNIAtmKxdT0Pd912LR8NKLf4E0eXVfHRU52eqLOI7lGsAnK0fB
DmdxVzRPGU7IUtKOxclPM+JBWVjgSDNWy2VlnUI45A3/MrPeuLWroqgdGT6EVr0nIEsJ0EEzVPfC
NOIVZSyfH0EJGjU5Vy/LgjLZ/hqDHtjs9qq5kNBLL7AuZgTJi6nP0haVkjdhKc/9MZjo1vW3MoHl
6OVeMk4Kblo9VRU4XM0kuCz+iQoKY45DBVV+Ox25V1S7Bn08Krs5O1QNo4YBmQ+59PVT7t042CbM
KQf8E6bvFD8fQst4bSHfUFHZkJ38kd4N4XJGnaPijSPJrxmbXDM3wOxXNbMuo2PChm+9tpcDx/qs
ohsjiKLv1zF8y3g9f6jGnbXOc0Ao5Q8EJZAnFNx4mMnXRsYelsYhHterKbzV06NuMyiITHKl5wL2
jXX2Zsqqa6hHFRigqr6a1PJQb/HIMoCgRl53QrNB9yb4CNkn4UcYUCdpR04+OFHHaBFqMUgBclHZ
2xmzGiXiYr+4Kla8biyUbtcuL2wOavobAbEaeH7JTtZrj6iBBqehHKyDJZWPs7Fl465/lwUX9Yv8
3ebzCxNI6c8CIS0Am5YAEfqSN44wZgAog1l1YuDiXsIvWOgRlO1alvoUqZ4EaKfiqC6OD/TLInC3
ONDrFvMmMB3Z7D4hS2b/n7owpQsEGEx98wbox+l0cWvxPeuGRAyw0gDCeFSS+61d6uGu5BAxucOK
IRxMGJQM0HKQ6Gq4LtWExk5SUaFWZMCmjA1hrZoKJRBgAYVOP8UUdq7Uwb90C/zioDZAveoww2PI
tslHlF7ZdxWddDjkkZtH52WHUeduX4rtinMcMjgivAKTttn8l2LTa+RLUAOaWxztzZEbKwwi3a4r
QS6s5vjl5wy4hx/FPBWWgRk6R116CxY5Y46EJIY1jC5SSVyd3kKdXlNd7JIhs1mt06Rv82m2ywja
W7zwszFbyoHr/EPGphKgsxrDz+VUjuWfuCD2rHQkPq2o/BSYEzSYCdApRRHbf3Pnz6i7+fDKFQzO
Azi8JdMXmXd3xuY45lQYrDzoqM2vwIFtRr8JiuggiJw2godFaCwE5LF4lvmvjgcGFTRR15zhDPCy
+Lvg9GKE2ksuPXac/BqMTfh7Unz5HFYtgXU6BGomVVSM+hUOBxkfOQu44oQrmHSMVc8qWgv6bjKe
PVwojsAVlMAGtx4Y0xWWVpn0IVRcyfxUqrEn5PPFLAsHcSxqwtDKt9w/czLdple9RumY9SxjQiJh
FAwVjHYdE1MxX+boYS7HFkS3ZSqGLJp/FnAC5OofD8SsAR6xRP0HvB7SEnFM8NPuOxx2ff9nyoBr
AvIsHNyY2wZy7Pmz/i3NR6WPof8gFLaeOo1pzAy6InSpdSbN2i2HZidTZhDNayXqwVw08EawbkS6
IvCLTuDAsrYFIOGy1AwOgrogTfcV6u1+go9UQBZOEmrrkUkHMSWUReiJ+GKwX9NmJ0L1Ro7DNW4m
1NiYHaF67jeV+vJbbE+L8RQ49AN2SilHMIuGZ8TgZpxdhgy7hQ7cKl7N8BKTbw1WGDdNoL9kFlAx
SO0tCvOZ5dl/jlPF47iYJ8MZX3YW+SmJ5mZieFSx1ZVyuRPxmmRxmyQiNZDVwxFu81cSQy43rV1D
H7o87CkCYXqL8bkURiPPkg9dtFTd0SfouGTCXTPtnL8X6tQCmrdCfvS7C/RUti7dOJR1dFEJ8sbH
RZP877p6GTNSxAIfXnqllHtbltTcMnL+r4uFw0hFRpFCljxcYZ25RUiBEwK9QKhbp4A9YVU5hYVD
BptPdax+La5Sjc25qeEbAdys019E0l7Duy7HxsIfWYg5uiPjUyo+VQC+VvOWsC7uGtL6PZfWX3Cr
Bf8F7EaRpRqrRXiV0l0LkqMHO79X94IJCJcSudseO4DTdhx3wiJIk2nlhXiL2zjdiZVMh9LS95QH
to+TAQBAFiwzqneR7wNaWEV4OGC/jlHVsupoCYvkySoOp+fiLZMC+A/KUcK6o+sQgVNudIx76y5k
4twegn46l+lNsuI9qrk3o6c6kKpNLkZ/xfxVIEoT4SEO860yyCwjZiRAVjU4gWCjr09ePCJ/JTMq
GDCAWdpKlNwWJ/X4UEnuO+bnyezl6IlaW2jvo4ZE2a0p9pN92n+E3bEZz0ZxV5mRUWJOwJr+6EA0
ZUOedBPYilkfVRaXRy7Li5bVOyVn+LEeOQaAIsqXrn1a/UeJKU2A5TEu2cm6iWyeiOE8/uKnMSsb
aGphYisQobF6/YBPG2FkGG1ShJTBgcnBwAgH11UqbtVN1C3zhjRDZvLKcdmei68xBL3cZoRIUVBj
Vs5A1AT3hd7hlKgUJBAWCC8IzZb0KhYUg/MAv+KK7Bm8aVQIty2TvQbv7QBdYRN6LGxnqRFDVd0W
FDyCahBvcVXfDHGNXUTX4Dhgk26AFUmXrWG6pv0B4iryh4eebXQMRHuOUe5/Jv4ZOhwU6AEB72rS
cPXFj6ARg9lGK8WcT7p2gO9TMEsFxC8+4krbNUK4VUXSjcDPKjNmcEMFkShuwuxeTBP4Efi2trZO
GJDGbIbKrUKMvmw/ut94aoxDDVYKSon3cXzyqY14aVgRUBoLajv4DmdqEdghIjJ7WVuTgjDGdHHV
PqWNsop/Vn2zph+LfLUAALhS3nPCjC1wMPW2EOnfmWVCt4P6KFN+/9YsXzbm4tcSvyWdiFHNWBkM
BsPEWkHTpc0QcC7QCdTqc9oqstFU2z8Vk9dVEuPWnEAzL4E+LCIuXWZW7F/LNlYuA2q/XTc9AYcW
UVEojfkAOoG3FXWWRQgA2uuQ+aBKJaoBe5gjJwOiITpG6yJh/GZg/suZFfUX9AKvjrmquZrYhlbS
Y6KlWQ3/yIDx0LfgVjvqtxZ34sHR8dHFTvst3U47hBn+kaCu4p6WaINTRgRgKgOx4axErgf+P0Nu
I8TYKTHbOXTCgHyTKpCAYjNnYPdNO9kZ9IkhILrSXRXhLWT6HKuYzYhnXSRE03wDXlyV3T6vc4JW
tbeoanZLGy9L6ekM7d2e0XCU8EQJ/IV70h2jUzsSC3KaIPMqmB+PC/8msJOh28fswgH7KxZYfJzg
sDAiFijI1w5phv62eSUqBlbxTF410jh/UwVI9MJ240PTZL1D0h+yN1/bxObg1iIUv9i3gaEYUDPv
7+FfMcUpseGBCNZXzTt7SR7+jB9j9X6lROlhH2ogUiqdZiVLuw5QWjFx9p4WjXq3qcDu6tMyEKAn
VDBBhc/KnV0A+1IrvKGVCSTimVf9g8hO1WQjsl4Sz2F6+gBGJpPSnHnrnzZ+0zmabmFi0Gdg1DfU
j0T5Ntpho7J/BR14kJrYjenCFAlaJ0S0RmRXhBLDTpptpU9HvCdaTvDS1NaIYwlee5mKvi/bU6yR
Hx2DVjwV8lRCvzyVZJ+hLsGKfiFLjjXsil0LkaQ3cLoA1JfZaeU6uQjauYnoa3WoWJoKPxwsdrZh
Jkw8NEr8gjkQsfhQmZe6SmSN5tQNXrb6qOy1DpZDYrmqehN/JAsN20jWxhA7OQUVDwRHfMDiHdil
RHCbhnMSthHuqyCAXQrC88i5jjobFXRLEYKBQZeESjlc9OK7oDmyfA2BxV16gNEVpmnpWzPvLTw8
42EnwwYTaAtK0nGFXSLsNJz+2emQQ1LOwmDEw85/k8HblGagK/yysFybGAdg39PUH+w5Rvg+4ZPV
MUXjYAe+6uBSxrq/LuBTmjzU0aKSnWdMzd4mUEVD/w182gXEwwW7iJn/NQBgXM+6jNefCYzKKkbQ
wgkoZh3jHeSfxwXgA5wOSE+HZkPgRiS/Jlo1RcSAA+prkEcgRr9mcAklndqBU5Re04o7plUwLv1H
qBLFE/8ThnEl4wWRk9wQcKrIenqL0GGHrVtpi/cWYy0xIDZEhZuD+zDcuFlnsLKZ36nHqMJrWjfU
aUt1zk959mlYrmLAhuBZt+IvFYx/BF4Om2OjI4cpXrq0s5Qnm/0G0BDlVIMfB8FIAOYzUwZZ/Ezv
0iYw9nVyGCeVVL1pg4GEVVAomuqJYyf60wbIx78oJWZCQPVzbO5a3cV5u0Xhlf4w0Si1r6DalG+9
7obTX0iueXAwdZRcpyzFrZDv8UY4XnEVHxoRWpgwPaB1QcvRbOFFONNwxFYDmhxFHQ5Okvydqw/k
8mriGsxvaLhZp8ny70B/8w0ITon6IGfwC4mD4sijQmvwBWKyAlM4QOdGub6meMmnf0Dv9Pu8PFRy
RaMpopKEYsJwZJM96m/LuPO4TRarkFYsn1+LmlwJ4gO+JN+SMC8zYOzuDGhgCZX4wBPWEfCJc4YM
XfgDGQTtwr5VGni8uidbsAtJYlospFc61VAUvUJ47oTjCFCY3aihqPFqjL0lJ+YHQDfyhpANCxNu
hIAcckgztgCgM3a/vh1XDyYdbeJqBVJOOzpPr7r6BRrWhhtLv+jQeH9n4lvYXOLs1LefZb8N3kKG
WG/iiyZUfqWfzGPxl3/wN9oxfFMYz/5xVmkUbeU6A59bDGRWA+09JgSou+a1ZH1xiaTnzIdbMB6l
x4NoqC6JRfUqq4dOwyfTpOgKMoi40OfUHsDM8IbMiVsnk44xNybSSV4yKtA1epIGtUbZ4MSv15u0
RwwoLohkbl5r7kjjWiurGyidMKRTML35w7qjyU4z9neZj+GYrK+bYHYWFK7ESaBkP57iIwpP5Ael
Odmtih71q6QJmYcnwjYTC9EZXpy/hKB0nOV6vuoXoYnxyBaVWKA7QuSlOHT7mHlWBtvCRg+YGY0Y
31EX9SYt0Jgwb6GUUM4V2CAGLvk8YGCEr4PGywXhDylEM5YWbeZ7lc1aCCGglSas2sw75bXqafVw
GsL8qIJCoZCyaN3h7E7J9DEPSITZe6qx8nKWeW38CDrKxYhAB2ypg5/B7F2KjYSxLEzxMSo2Q+YW
bFyQSNYpCAVb5qvg1aLZd4ZuQAe/MpVtTe5TKtAe/Ywoo+AemUu/o39XqAAKkLwaohhE/7jQ+B7P
vHhFABeV+ZSXvb2jA9VXGeDrrPqMWXdyDODJCVolBNmOPx0jI+OtpQMN2Wxy/aEb/UZO8B7EKMyG
VZFb0Ps48FtIDWbxUnM8/QrH52It5VXAPLVEmSQlF4tKX8LpavZDaFA6RlTMrNFnw1xLmTAtOzP8
WujZeK1pJF5m+ofMQKWq+t+m6G3MKVGp6nBZYftP2DZ2MgqdPLx3TOGSat/120L+jSz5ZWhg8Wj3
fEIaavhlQ32R/G3Hozg2HF9xTz81h8nNsIhatT6XqkKSjV9kWu0c2P0gY3REvdodWpmU4cAtmw1w
JoPVeMRh0RahfuaO8Rdi8smqGm1GM+DOTAYxPVmfhOIXCM9AbEjTxpay9cGSlohF3OJMavPV/1kY
Dl8eN8UER9yAfFSaiACJY9Kye2KBleEboz2SSL1EDc9YE2GxP9d7XZvf844HnhDpvpuRBe11fUDS
T2M/XlUw6TnD90/zz1kgMS2e3xaEKajeLQUDU3WDA2T7Vxr7QPkTGI0IlXqoUf8iwCo996fZjHw6
7Lk2OANgEClBItwrmHEl+aeFGM9AmS08516k3//Ez2CBy1grVrvhsEc0WqovnRZQfVjRcZzP+rRh
MKhVb754DPCQTvcJQ2DJv0aIvhFXgduk0OlbibiPMPgs4uJaPYI02+k1uxHmhYuw2yynV6Snbsbs
vVmOiCh1Q4regLKOISXEhXWRneP+YRqPbhMQd4AZZXGI6IeBwRroqvG8wleNHpORjNh9BCws/yPQ
4uvw7IaPst/30cdUIO3R1qXA7A29n1ET6iYggmaKgNwmOqSW6epafwYRwfDV0vZFcph6V5wMN7Ve
MUBZXuOx2GOeBp0EHWnBM3fPNQSG7xSUEmOHPEO0JaPpqw46jNwVuZEh/PLZsC56VFFwKccuTXCy
HgmFK9A0+Y7qhzWA9eCNrOeKJzsuy61amMd+uJWKy+xtn6pwm+WP5C7gB+QThpnhLYjr5tD7u2FA
9h6tuZBY3HNERvEhmrSTQPTcQPZRl+Kbye5rCipQYQEYpu46otQqk2izXHgTcyezco6qg1gdeotq
CXs2OUDrQykXvheLE0jFgJE5e+4TsVx8zJarJbeQx2PG5Ts9h7qjGbfpMwUr1JRHDjGyba+1jBsw
Ex/s09WT9UYeE/YKOcxg3Lxp5z8wnq8gS6+Gb3pkHybHvILk4f8q2+g1x85I3DvcYBjlf/7DuMMQ
4z+TY+gXvhUyWOZIAOaP8rM+asOqw4KbbuWj/2hezUu+6Z/EpkAiEb/jh0K46goat/BDmX5iLvdC
94F1HL3o2eTZRM2frZfUKXQcyJpW1Sf676FibbaTbWBlICc/DSqQBpJTCH2RiXKYa9h0QWYKi7cK
qhMyzZVh3KOhWA2QZeKzzIi9ZRDeAjX1LUN+jAtl44TxmJCfqS1VZVipCLVzWsC42yGhipGBWKe2
AohQj0NMqSrgfzH8mJlxk2TUiDTkj5pfGUki9zrhPuvQ9CG8ZWGFIS7GZILHvg8LLardsfckfQsn
DuspG92BrO0QOLFi59YVCNThZPdtpmv8dsyKNwl45v+e/XgHOUiRfqOc1L13Vbz28YHfSeJtZ6wp
aehdSow0IBmlu7l9pyluzAHpU8RArz62hN+o71byGwXgPHP/GnA2T1hJQ/ovhRmat/U1gl8jCNdS
RWLFzOAUCPImD1NngpwfaaVrLWYq2C9GMmOw6jUAaSmKdpHoFQYpOeclQestHCRKpGHKL7XenArO
365qbOyWIKA1se7lPrlnN4Z0hVBiz7Ff3mDs8sPwK6Ybvzsv40FoclWynxvaQKo3BjhkdNPQB2x1
xGLV9rJm0nX0QhMRQLHHbNhGdsdElSEGdxwPWbB+ix4JbJooW9J+Tb6gI6HNCBlcr+uPDryA4R7W
v+GqwYhXhGgXGP6qKrWtEuMUXAno7C4T2iN5vzz2jSYzXUASCNpSmypNzcBycaRH8obrdrfrLW3d
Zz9jmnuSBFOvB2dc9Hv67RIAfZRF7+QNYyuLrSSONKQIGIx3tK6ksS7sMJHDXozhiiqbRpAY85JL
rDwoDNhZhPowjg6VeIAXSkPKDgabDBNyC/YLHqjANPGnyaMrFM+oxDcXl8tqMxAT/PAx9LqjurQt
MqurA3Q3q7mZM4RonJakPrEN/54GePDpP4VGlMXCE0I9LX3xlglBqGYG6QLD0Vb8sPB+CjpyZ7CU
SOufLHnmYeki17o3iOlntk7AM2qWdQyiKBvkk/wFdB9JsJdp89Z+5js19oqD2+W4qWAqlYDCxEmx
rSD8xqnBVrw15N+QeBat9GbpEGRbzVSOGu/CKzOvYn6WjmBKKh3pJ8Rmp8is9YiXbYcndAtNdGTB
VMRvLzSmnpC1OD5MzVYoT7pVLBZFmwRyREl5YLSRLUfZRonJSVfe23Zyx0817i6tll6kmtFSWHq9
n7rmBJ+xPCCI9AIQFzU7TaDCU/1Y/GfIAxAZpOJyNqJDVWkUI0s4hoQno1Q1Lf+lWtMlIX+4Q1Uv
9wtWsNHyTzwqFxZynvDBy988Mr8MBViIoPd8WAXkgZKP7WU1pIlPjaQ5UtEwxkI2pIUKXmFYrORv
YwAaZRBVQ1ytRQOfqt8pj5HVqlsMIov6YQxQPqR1RF0Cf60tdEcV31X4pkqTHYlvbRmfDVLghiCA
U22340Lpwxcz709IKa5TBUaRpzcDnYMin5S4O6iVxZgVt7KmPqpZcptq65DxPKQWfVnnqEgg0Xic
C5zC8mW0lX2HRbqLFu8IZRP201oyoWixR1nKdK0mAlMG2S2l+Kh0e3Ah9THXzQbrSkl+QCpist26
WCytSoFPAju56PRNqfaXOjrNguwE8gMfAdlikLXCFXQaP/1nSm6tJnr6fJVUCAzVyZTmUyhyojHe
nIwPcWx3w1TtRtLDI7k+KVLzVoReBJM+LjivCnQQ0EHGVzdeLZQ8wdCs1Z4ZWOKk2uBGk7FJ6eyz
Jep400EYTfGP4gURT6ZMWgrHKLGIO+kiGTiIE5rOGQrLUwcVIzfC3F25cTBpVhkRcvDzi5l2z1FZ
5Xhl87sQmplMrrJucMTYwpQFRwSSqJRHCDVsxAgTtrYt9uVh2Td4evG2Qu343ZO7ZfwDASz0Uwef
y2DfsIjVwzExv8vTBwTekQCOEbxDxq5jRvoGDxqLgC2mo9oNJEyKd5DyLNuE1QhlHwwAnTRbMswc
fCrg6OWXJt0gZ2KQKxIAAPkZ+tIH3DcLkSgkdJhYePp9w3mC9AvmFn+Z7226Y0NtocAZMDVsnODV
7ch6pPGDLwbsiycE+kKKasFTCBhkX4hdtFaw+WZYe+wtJG/0Jw6BtPSaa8ejFUKD8cJ2r6Bnwch3
OiDhhJgoceoRSaVsYjZZnvvZblR4+kc9uggI97QdzRTEUPEclddpPKnhRSaTiTOi5K576rgb5D30
8yR12UCizh5UW5EcCXLVH1ZkTOLJAcSasvdUw2kk9mbs/NbKdGPALGmrArhZuFjqJkSlbzgKrKnB
sxCvEV6U2P0bVXb+AXKCl9i3Bk0cHskMhwZ6BgayhDun6+EHjWM103CRLAppRtqT9xHBntyyPwDA
5Scs15h/ZZvmvvTYrsT8TvBmkvwITKDD1HZ1/6vP7y0CK5MAScH1sTtC4UZF6ERM+tA04YfN8kLd
aucH6V/0hR8Y3WFGDGP6ryschAa59VmzSavwAXaq5RQGSNQ25NEH6yXUtd8Hsjeou8w4gUz1S5T3
ilnxNl9QYNi5lrGDPJxQ1Jo272HdDRu/782MqnYtS14S3BP52Ci7BGS9fqIyi4MTYy4QMT/d4qM+
gJvNHWjNm4pzHoDHzCrDFJdS/Y1eAtyPqYDMZHKcveKn4OgFJzrhL6G/mXd9uAcDjogXdmrKEPVX
p/IaGV1jfU0M/OxaxpHvNJu7GGNGHvoC8fdeBQEyN1T/cuuCI5XTKjhIkotxDNgC7V6wEKhRvKwH
YYNEk+Vd9hsohEzvKEEN7BX6rdHsZTK+JgAZUOI9yYQJdocl1Hd2bC/6rXBgzNbh+AygaomR5Snf
JImTxc1eizN+J3l16zWmPZHUY9owMfHMjSngQwflcP7/z2J76NNNa25zvDwYJToDA2GBrQLVo83M
MoWkSxPA2IcTNUfvg6eQW4hnrGTbBjrZqq88GWXNk0BppqMSNfARZkgmeQ3pUHjJI26DOhUwzGzY
VnHZQrm+URhIG7eIoPrGw5FjnjeL1Aez4hPMgwwUo9t13UGEmaib7yG7XLIVAjfpv/NpnykwWlwk
O0yGrdcM4nWN9jpZqkj+xg2prW6rMGnA04QCCmYMQ7l1TuwJIMR0MkaitQGaOBqdqNjyTZekU38n
vBN4q9wzYmRldKx2CNSJc1ppQ6zl+gOVahU88YuuXZqBUPm1SA4CvhhkGhhrlqaK6ORNAaO1vBZ5
PUYBKRZYKI7XCrcXYZhEa4GFKZHfBi/9Ax0uubb+4oAGRgpQQ+vVATkhCETmvZJq7KrXuCLBAWSp
D0AfoGIX9KRzicHQKvi9qR9M3sKv6V3CZrK7Ba2X9OxcB1N5Ji0AKCZBbqU77dHaije6L0tZjzKD
G2Rt8pXuSyEyQLer5ijXR2k+W/IVB14zRBBua6wY0ZYZiLM1qHac2BjW1NxEzYGnuHA75EPEvDd2
sCQgniJpdyN2WwB8qd30LzRrgYJOyRkurOdc46y0ey4pmzQ5zIbDTH1t3QYU9MA+oCyrM7VvSRuG
iwPq5XndfbFRSN8wiJLflCDJ+I7pPZS7X0yTJ2VVT9zo5d0ZI2Da2DK4hCZpuISJ8+R2G2yMmnd8
+SpEcAp+IGhi1+H3MncBzOs8jQgB4TYbMGmPF2Wys2JDrDdezLK85yCAEQVrAvwD2VyE+0KzZjvk
sZtiNwKnZUVd6QeBotnSiV8JRg8PEGgg4WwjOYw/5F8Qc1W/cLYoUPsF4K8tY53oCICFycK8xdw/
IP6t2Oryply4dQ4/6FCt6a9pRFH2YKUFGAluHAHUriXZmY4s81LDYMg2/2Wshi954cKsysYtPqnD
hp7GY7NIyYj7YdzNcYFhPc/uNkJxxlJD1y9hoMXsgPnZJkSw/CNyidHHrIJPy+Eg8+gyyVnmCfEa
pmZgpbIDewHOnSCuUuQHHiL3Y4x5O4XmeAwM7CJa/NOOZUpZLkwwAZE0ytjF8L8AqoD5DMLAe4zZ
g/dMVO05uo3yv1b/0kam/DyAuAmYjbwtBugOzbdm+Zj9BF4MibKSun2r3zPkryO5Ht0DYn3NYOeV
/nQPZlEMWJYAS6VdfupwE0PLeaXk5cvidsJ15pw1sIa48NRAlKRXA7nkIRtfVASkDur/1O1wEc/w
Pf8ZDqVq/4oe7R4ABtE6PHGqWnZbSNC5jK/lBlUtlLj8bXpwW2ASxf/Ep/pl7ZNP4aZvp4/0bTpx
P0A4pQBl4BouD+01/ov469NJLpLuCz0iv2L+ifoKUsnoL71muozyDhWMFXUdE+7CxG/Hgc4OOQau
1ThkIuRcxm79GcNXgo67wBUqLlfIM60VT0v37IhV98l7zdbCuwxIvtI4LaRrqP0z3jiy78x9kGN8
Zp/dVX6md/06/kDwQgXoX0NiLDkmDDJ1yUn0zBvCHJXi6R0OKCLIfkW7hpfwGYKBG+4qTz0G9Ai4
k5vrylxrOEn/79vPUY9l1mTa2BSRZ8bOwbAqsn0kVDcSvhmE8/d/hJw3TNHoXJA8E3yNzMyOIJJL
bi3ssHTAiiRHYtYdsCLHsSKn+G2dGC/bbMMVg4mlfnHNupGaY0UbPoke4wMoggxU1C8SSrD4SAKQ
/HKN/9JZvWbVGrVVIbkm1qJUrD8G3gXNJqBCrWHer8BB1Ctub/M705Home1TwgWtnfQHiCP9tTd5
ycJ7GD9cbasBUgCq9KR3huWcoTWfxrAFa9msKHnzu0Lhyumur8o7ODhWQ8NzoSRzBtlYFqJ70Dgx
uengg/0K5Pau/rEfA6127HRsQ08lZaq6JljYhEXpVKLHBjgs64AfrZ+KcTZnn7LrjH2C37RpG+9R
eNTlHfYUCRHSFGOzA8TWPfVqHd856bHeMMmrqjFYX41bSWYCA/se8B6eICyZQxdipmDHF5YU8Cvz
chCwDuyFpcgn/IvvVsfZAV2D3djhxbFO4sviCWn+/2dx4nwu72jfM7j2FHk0gQyxgAeXX8hZzY3N
zQMOWapOaE04vugbyD1wNPkkUCoKnKyoPS/jAfv+c+0QtvDn29OjAHKAzUpCdf1MlyLT6Rkjn5dY
B/rVeTm+dIKttnXIvBDf21UCfZKqF+7Tl48xMK7o+p4LzaKBjdNZELEd8YmndvdV3w1AfiITQyf9
1x5IjmcZvOetp3ORAZqIAEE7leAYuJ+YkkX0MxyB9FmgPBss62E+LIZJuHf1a9aizs1fpgTrUCFP
wGZSqYESms6iCQtWzYMw7orixWlGTw2O4zt3vCDH+jl9Ge/ZVyjD8LGFn9Tazv9/D9YHBIXuGf7L
/k+54MNFs8PzzgfJbuJT+EkY8WRr8493xXbDXlJj4Y7yNb4Q7EKen06ah7YaAn5zWkgQX3xrdg1Y
zm7hareekfVpbJxi3vLC4twxlWB5POZ2iwTebz9DwAk8Gz2VyLV5h6vDfySd127j2BJFv4gASTG+
ikE5J8svhOXALOb49bPYA1wMZm67bZk8oWrXDtjjRLEbh0szWyk+SoaFMWU/LbitaJYQcHoySL09
oyiIl2zjIlm/gwXGXwLGccQc6swKVrNkl/lQeDfI86udQNB5jevswmyOrbpLY8c/cRdC54tzasJ1
EeD/7s46V0Oein8I7ItsGymrIFsN7S6PDsr7LHIYlpequ5bxVe6u2LRw0/KTCphckzku3IkGb6ON
aGxx4MjiI2oMhAEqHwGSi7FtyerVdgpyWK+H8bnzMQ/pn017yNqD2R5Vbdf0ZGpYwyfe5dlsp9er
mhzmN94v0OVOYrrWSafUz3WyHYp9F+5qaU/n0gK56usyWwo4hmKxUWyqemFId1FwOVMgRo4Yz/vN
taQvjYVzRvGKfUrXJQsTefb7nLY8JXYhO2YYztot7excpM0fLZMTG4i2wmAFLaXGp8xWQfpKoOhR
IOoIdf1Nkc9bJDc5256ZL/nWKoGIs9UQuHnI0JX5UA9Tpwrw/5R8a8jXYfeX59s3xVeZfJtlbzXq
EpgIKoMbEIszdisv2ekRi52iHbUgLjSZm/TXVt2L1DP9qoot8AuP/rcj9YahFpmIeAZjjTLTtkJ4
zJpjKpHahu/Q8Hq3OybjeubmwbKiTx0WQLgobAKiQfD10WuQBxdeif4VkvKO6TbpHRpeGnDTIekv
/AQ3JIaYgiVHz6h/GoIlrKD+m5Bfq0tnbktMCtazzBULJ8YkK7mH8H4rBG7z+LvBtyVaNBKaFDsg
64eoLyJeGI8WiyhYSum63VcVw2wMSQ9Cdov7bR1uwsYdmfsOR1G0+EIMJeEHFoI1eFcDhEezOO/L
BSzCGcMKElW5EjkjPtv4rgq/LZVNqW8pACj8RSoTouAHaHHw4Qgp6+zwr9QxANnFmsgfvxHqTe0k
NAbwjDh+DIt4PPT60lTOVY9C79tvmAw1v3cBqo8AOyeRMWrMMcNkrc0Dcd2GPz6kcPhJgPwYfvf9
tRQ/0hiaGzYKqyp4FnCm6m5vIoOnMfJnCz34CmZbv34V+Y/H2PA9u0uz+1BvBxLcEwycsQzmVubj
3/sTUA0G0twdEnZy67A+c9x6Lawqq/eX2EBCSdJ0K86PorzGvyXBcvCKhgm5Z4U39RNX3paVjKJw
5YsrtWLpgLM43Cx5sw6LTYDAFdiyJPOogJqWlntfRO0JW8JwQF/MYZOYCFGXMlSmYAZ1HIMK18A1
G71KeopKx0RT0Dk0hAF6SDned91OxeO7ISSEwIJtIewL46EMa4WlZsR7VbgWIfzeTzb8zDjJwvKt
8M2uOjLP6hJKH2UFHwkudr+OmCJNkxoF006Ft1p48FFJsGV+Im/6dFfEe9r4KmLHs78nxSCYSuBU
yk/tPczhUEfLyeh1tg/pXSANzxzNc9GioqgEbGLsY1K1g4gREJSCDDnluPxUk+vEA0D+UJGsgjXC
wdQxbEo2YrLQTWhuR2pcsC514wUYzSCondeXgIVAHd3cRQAzWiIVpGtt0My/3hhyvOkOsICdc5dk
vc1bgQbBBAx3V4/hnW0xWfMP2rdwOmpo8+/ZRprNh4uQHGsa+2FipIiVbUj7JtsV+prX1dPAwcUa
j0ndMftCXIy2zfgqcWYWVtoOI+1IoOfcehrDvh7fLqbLywQB04CAaomDQcyEr6Q1IVODzqBZBu+D
Z+w3RkmzbcNHKFrGKqW/1OQbNJpCWWnRtcBrDddJXXCZzbTfDJcZtkeabzXNputI9FpFYJtEWWWr
kStHtdMWj8w5TjZZuylbBuFQppk0WP4NG5yBbhuf8Em+vTGuOXGI8UYkBDw4xObVR37d/5jCkk31
Di5J+Kt1v9LsYoZHrWfufDHEc4Ovh1yRynMcGYHhDTH2qPqYZ3/ms7Wsc6BbyL4jqKjdXhu2wSnM
bME40OY0KpXuKw5PKhANqZmRK6hY4UAwwVBtXaHFIelSZrlc0VnxOSefc/GbT5vFDn6eraIsGMPM
B5/lu+7Hn5TXAU1KCZYKZ2cFBy93vWgfRAwjgWtpR/GgA3jDGfVNEmgA7Ye6gmPMW6gEATaXcuRQ
wRYXnRRVHBP3t38HIzIF3PjyjdgdCnrNquTxGw+/PIa1C1symxRoiylqEYBeWXBJEGyNe2SpWUq9
78R1pDozzJN8QhlusbTQWX1MKgkZj7liq4seO7Bwskmdm+HDyoiXknpALR86+XCNODCGVQl/Vt7y
XCZFLv2HXeMogERtPIwKXI3ZXyg/1WCjV4u0/QrjJSK8EwecXKL8djyw5nKAJFddVFb6G527m6ZT
YUqllfNYAwt56pswmxE0gwpu6dGvJzCCNYcAnsJviDpZCf1ODfFEyj4QmWTFIZQeWL2h951H9YA3
LMIQ4ean2yS46rkrCpui3MjMsk1kDOOMKsHK9KsyWybMCo0Bu9wtTHTG3cy3fXSzs23rHz3fTeKb
iNoy2OQtrcNq0LdhthXfllRuKIEa7diPWylfClPK7OlQVHcveZjR2aRQmUVffnBKxK0Kc4wy7KvU
fwO4oHmyjRnn6ZD4HDVyRNnKDi0h3NCOQDlMdqUDuMrD7xv0XhuhX0AWmK42FMR4Ok5vHNCe9Lrp
djdcvuMQ5hBGncHkRnU4XUoUsaoT1ku8ADraUBV4IZIXafjV5n96sopCfIjFD5P5nT5+MMeG4wED
QyZrbuYO+jpLtgjzpPei9XAvdghzgphpqlSVPHOcWm8hDsUjzvBAEc0+4AmW5afZgKsyWCdhWTm2
NSvh0ZNQHS59DOmsDloTfhLz+oWzI7ME8lF/B+YzNQjsuDPTRTO46eQEM4edaBIiD4W//UOahenW
TRA+WvOiFr9BeBrJjepXb8qdBNGeW1IHGNTZGuR5O0UrwwmL3YixiFcjDFROazoHIgsHO5ktI1wH
emc2+yjHM5axTHMJAIMG4uOwuGav+af3Szcvtf+R4EFjLDW4rel3Mf4gmAq4SYPAaZjGvLGsoSyY
hT8aDcf7Fvl/IYdO4uFDmYB9YGcsoIMbFmM8fxdWP0D7BLugI4ENhRRoiztelFN5wSizqo0KAFgh
rlrSCfItzAyXEHvGMBD/8ppawSIIV8bdRJiYFtA96Q2/Y1TbkjP+vjuulTlLAISSE6kFlAfy8t7b
gakFJylIhUySD6IImGwwljBsBqzc6QBIyRJgcIJmOHiA1JgoswIN0S4GVykdHFg9S0VbmUZHQCFp
tmLCAlqjvBdwD0TYe6UtM46BfsA4QjgO+IzEZ86ZhWDYmnyGrzMot1n8XfOwNNQCUYD04ViipSYj
Jl6kNbzib4okjhsyUSEZYgDLoawnSz/ZqvUZERbBrXK+Rv6iEVTM/FPBkNvRRspCIkpw10UXhDe/
nac7wqyALQWRrI1tmS50bUOwTR2v8IkQoPFB0lNsXfiTik+2FX+IbyPsNRDtb1yfBXlBYwFgzr03
0awhTMPJ5lwklXl6tFj8j/1i8lAndjewgLN5wQQy8kLIXIPdF7FIjwKESvxML1BWZShitsJsiNkZ
Akjd8r6AaHi1mHADc4TYb/Ft0Akq1oyniPcR/LCP6qHsi2Vt11v2gKNvQNeeJXzU8tG8YNKYSIyY
Mx2wiM421UN/g2G7GiLdzI5aR9Zd/Uf7VFfo8KS3lU03EWNI2+BMnkN+IrQymy3bdjkYbgKRl1+V
loX5DSsHT7bJwnP6/QvZips5hKL0OciEJFlwqSJpN6ou95WqcBouIZZpkl3eoyWKB2QaFfMZUrB/
+alwbs2aMCkUeuR/4hI2x+sI1RbEifWIp53qNM0aydLAqtaPfBFmGCo0SnVByG8wOQJYOs38IWCz
ftKkGLBj4HgoDhYLWKDgzwrS0cJuvxP8itkp8zhyYNnogYNABIcIqNIAoZ6xnRwI4mmsOrXggDe6
jQMdk/h8wrHGo3/xNvFlPNIJGBrukXaIG8+13BEfvpOYWh7rXYvK20YgWOHHnOD5Ad1melIl+ZSw
9HLSJS0JQF5z028iHmH7+rGlLH3co/G0nY+XarDiP/VaY24xs8xvKFaAbPU13ScQfwAMAVkCR/sD
GlqytOMnG+Wz21SOuO/WZgKL2vJfMLdm4Nf9XHmgYxnB0wCDbNV328/B4CQgyhhSZntjOZd7GCRw
AjgFAqfkWW+1TXZMrzRH8NZB3Az8Dqc34B9xYFS+Ax4DPOlbiEUOXM9b0+FoPY+WvJoxWXCUBkv1
HvVzuMgl7xjp+sxC23eDVQxrkN+YowRSS/PqhXn34mdv6/tIAeCmh6qePrUe2fVn/DHueG6sp7Bj
aopfE5uP/gfWgfSb9JhtOXVN8hFU1/pvrNGSXQbIJqTIEVakO/zkGcgpwjLyXKBmMQWEIPPxFtzx
UCS2rLidtKCaISVLhxWKEsy0aqo7DSMjZ+SUtcGsYqYF7wmaVdmNgTUwlAlsIC/gL5Ao8CgpsGFf
Kx3EJ8v/Cid/Vyo9ck3UC64OUQRaOZ21TOyVEljPSrDnsaAwQ1DyP7ILha3Ocg9dGi6TAWzpzliw
qqsTE4VbAWwg+n4oXs4M+ziSwCH2gT7nSMjm2gkTh4pWc84OYssGNzCiA/TyANIyct7IKR7yySA4
5QuECwwJzBiB91hboLXFnTTfbq7NlsKVW1KPYBG7nEDN4JTmoo237cf7A3hAu1HJh3/4n59kigyO
OxwWcAXhFM7AwqcRM//CZ6BpjohmYcI0vd/2s9EW9UmEL1PZEi+I+p00XAABepLL+4SFXAwijRmz
g6UqpydJwD4img+4tOa9OFTX5hCseVLIOsoThruQEdp9uxsnveq8Pcc/Bd0eEi5eK+SB1Ui2KafQ
LxaUgb8SOjSeiyjZD4gWfiqcpYj7QLPOzAdyPKOeD4rbFNWlsowZRjsQ0zKRxBSHM4yTR4qdGEoa
kXfIjVDuRK4aYTGJ57VPicOsGyZQ5HB+mjUoAmHj2Kcg27XDDrkBAx5W21JDTf/LNoMl/O8oQyzL
WRVW05GERzmLBSiwvHa/SG2R7fRzwrUC0fZb22DqyHwVuRqvmKi6ZxECFznhDMv6hdjbPZFkrV3z
kTEXIg2WbEzoNNSreJL9hI8yWswom+YaOsq/ejUlYk4kTcBs2vvsj/McUzzEsMCrHIezaW7Ah+Fq
USWwS2i0ZIVw4wx07F/ZFAxOvlul20Fj4T2o1pb4iWs3XYG8m9V2+PBKCwYJhLoQkcRKbU5Gx+zJ
860M7wBOIiKnW32ZyU9gXBHb5Xg5ZL/TD24YXdEL06phwcnxme94y7jJjPLGIypoxMODUa1bAcdA
Ygph0gw5NN3gVnucUiOzUjO1evNVihcvPqJd0I7M8UBqOyoCQhuBn3gFdDoMFvldYIogUj3NtvTL
bNz6J/+ZeH+q0/W28VXzloHx8FqB2nySrgwu/e7WeHu2+cCsgDKNy24Pzff7zRTuhUc+maz9hvcG
gYOM7/hQMacKWHxbTd3DQkG9hq6RCRaTNhWHHh4c5aLhBABejF2CC18/qqRkrjDtJeZ9+vH41eGM
hhxmM00itekjlbQuyrKQ3Ymi7G/hCHRcszvviOlBdFQNN88wlbY1iJbQ1WHSgt0pyKXtGJI3bhJY
aF7b4iG19yA+lTiUQFDmQH7CAPcb/A1tVVkUEs2wi+eQitPOCW6I3zoFbGRKFzQUCLhVJCbHHNy3
cIxnmp/16lEMp2lAZ5J5hn0B6JxrkgsSH4PkJL/PjNXb96rQHWLbMrz5MBZUMdTAuwxkxIrhGJ+8
bfEhshVgIz2ii0HbZUzPOLxlXCZY7Vge7+2VUToyxhPZLNhzzDXkL98yfKN5wQIDFD+9D+f8EcUW
jzs5tm73xfNrOWjYVDTVwsQrxFpPwAfnL7oHd28Ljs8ywjc3UzYihZgGndUsL7r6WeunJp+D1kC0
F2H3qiQJwVd95uqyMY7pbCMr+3PcWbB5GAiXpDLAz8ugu3sTdmqLJNyhgPF3Hg750nI0UXZcMtJn
PqV4QuNHj4xeiMGwovv45ukqOtyNBiLIQTYuDUxCm6WMDT9xlJD00NVKW808hvJ6aG6Fii/NRUVs
3Oaf0vtamjsZpMUIafyWMGkn5v40hmJmEYTH+n3jGJJnHy0WClAxyF8DAvM2mrD6p1SfgY7O9X5r
Vhb3Avxg6YdE3bI4GXc0qozWIZEbxQ78iciOzB6wJcA6AzVoMC8NlFroXj97mvC0+oy8xkKGlOxL
4zPDBvs3jH407Ugsdp2DEmfwEIith30HO4Pmd+IVJQUF37GjS0ifPOZ/hPWFUO9l5Thq66Yl7tvq
SeERMGK08giS27L2dx1IuBF/mtw4b+HRentYfwU5BwF+jI7XLJgwUhjRXzULD5pcZ9xaYqRAPxbC
cKiMV8ucVsfh61fHZcBY0OSELV0APlmbVPhV0ex1w0LKlrB+jPieIIDHp5wEdc3y7rFI5Yu+aF50
TPwPLU662ifCtBFYyMQeEMc203RTSMH5OXnv4mGJn79qYBPxyLBtg1XMBLqjnM2SV91vRQ+y1VLD
Zf/9gRyqRcMKBKkbz0bGjBNUnzG+jNBhANb083MPuKJ0q4zgLn8lMzbJuV9yOKsXzABGbAk0fESj
g9gBCC/54BrDBf4lgMrSPT1E7tMCn8hjnKJDTPjdTgpdme6d1SvK7qSDKy6Qu+d1c/eNReOm8kjg
yYLfHi5IGi0gusE1nHQdqnSOKVWl92etQdRo7bF+9O/d29gJ/r6MsLe7ZMNKKieiUISdmbxjsqRF
d2h6k786RBeqyO07OUj1IzQ3OaYlJGI129Gkh5BOfXirtI/31LT4H3Ew8YMYjKTI3tnfDbo4eZ1U
u7e6NYK1mS0hMkgGce0b7FjMaiMOUC2XIodL4N+bJODy2Rr9Skv2kXAN5DPcgxkRiMJVBELqnuP0
+Tm2p4jiHqF1s5cGW0OB0Emg5iujOeWlGyG7xeUW2IGc4nuv/Gu2CHGVFmrvKsC8iID7OU74lJ8w
U8clUyGvIWGRzM2J5IiBoZUuSOwWhiViKSSyUM/g32HsoiKvf6/KHFzwM4Z/li1V2Cmc5woLGCqQ
6xkLmcS9Hp7GQSeoAKpJwnd1PYbEixz1Epf+WVNY/1ZdMqW2UdwG5bUlpwC/jQ1czeoHYTR7l5ZR
xeQ7w+p90eCQBQUOX0C0qeoODgkRSa25asNzbi4IbE9ITiUUj9IWGf46TJ08csgPEbNl9Ftrx7Te
eL9vOHqYhjGwZpIPj4DB/4d6FBH9CNeE4AHIr/J3w/jBR/WQgrQ7HUHOqbp7h1u/uROaQRQhxp0l
rmyT8x3k5D5M8FayPW0TMsjM1iZKDVok4OfRlnT3PcClXczMTz/aaek6g7hdwetbv6UfKEWIkZrG
5hqOIfJQ60OMIaKYM44UF06+xxtb0pE2G+rKBFhAO82ZUTUT4VUXbQmNFDRWzEyQPMb2+JCVC9af
MIF6Ej6AYL2pEuN7IRZvLWoy5laMhufiHodHiVEaTo00IghGkZfPB8TlzOzoWmkep7qYXsTHSoAR
cwIzAMoNpikWtAXcA6nb2O8Qo2LKPxSFoNf7RHWY/LiUaf1B3FNiFYTHA9VMLCe78sgIsipiOiEX
EdKG1Pmc3qElItUDqoBrxnIhPEjc9/+Q51LlZ6zUeg1UwOyeQpJ6roSM9EEbWSJpowqo3RHeDtbf
fAn+/wD3JEsQYjHJR0LUMLgOtNYUfcCOyS0KO72iHkQzN6dBglTXi5Ahkb6TyUJaJj4LVkb1mk33
t/7/FGO0mZFwCuYorSYeDp/A1vVJrMHTRefBUU+1y+uDfscFg5MoxFr0FNzp6ksYtlDyIqi0Tw5L
NbO1lobNDjjoJLfz2f/so6nyQRost05SOAPKegXtPwDNXPzVJUKrJ3pljzzUdEPAC6hXSMSQ8HHO
JafadLEWhNU8KDaJmwhxsC8gi4bSY7I6S+ykwyzOolbBkQVie1/Aa5pXWOjAmibcAchwYq5lkNyo
r3kenOUnQoAmCjCJkTDKoezeI/wzeW4t/YINYlvMHD22yxnOqQ5vcUZcemRPXYvG5Yj+hgmq1ZHQ
BVmBsm9OoMZieGHEKL+MV3cAFEEFBKRShVSnljyxy+jv8Ceat7/ehllrSd/wD22gDaHx6S71CYMx
9StB7/innhHjTNokoH3Aa+Yt3w1UEqh4i+QEdEql+wQYyHucOefCk2qc/2uRXZB9yMwj0WkBIZq4
0Vn/nEnsbMXn4LxLXkhNggscNbhq5Jq0mOwTmRq7xTdIG04AULlmhQOrAnNarqnQmT06THE0LqGD
AZEQbqMCvIr8wGXqp/MsW4Zc8EcnCiH1DdQQVvqwg6+dga9B1rMpqjnDWFPsz/wl4jXzJPMKu4Op
AizmKwQJyNC9O9w3NnzOSTyxP+ds9RpxBa0eZ0VPKblXwP8Y2j0lnKtZGhlTJqeA4A7hll+DZEjP
IniDDCVcmhs+JWU/WWRIKO7IjziDEzgbbGSWhYnlG0w18EluvLnSOPmDx7zgq2y6b3gMrGvEFNim
PbNde2BfwmepfJd/qqDupQVEVUGWA0Ge+K2osmbVkp68kRcmFH4QP801Ayf1Xb42gh70x8QDYwFQ
CPEz35UL+kw00cR/AsAobLvGxkUN0rBFay5c45fGFANgg/kkSj56rtzBYo5WH6gYcTkwGeQETL7o
qH6US7pAn0uGJKY1+DuhSIPq2M6h1PAyIMJqOf5tE7SicDwkdLYTL0hnZ0z0FtALRmEq0B/l01Y+
wwdoqeq5NDGIfONv5nYD1mUOOc8tzjR2qzrIWTgbU6g7OGEwTH5DDneIGFJmLtNTEsNZQIzBOBKk
F/2dCX2SOrVwKuh8vcVgq9iFU23GiQq/cVZZQ7cEdva6qZni3ODcYTt6ZDDyJ6B9E50SBIt/qufc
xcDdQ3cDEZvaQLD5KTgSxDgcNHsZlj58NJKEfrgQkGjNPotvVsEAAW0ASLJ1zYYSy6CggWWN6dnb
gvCfS/w6qy5z6chqRNiMiIcFrQMtCDcW3SmjICPEjZ4nT5U20dP7vx4Lb1hi+GA6M7h4Gjp2R2+J
CZrweKQUUWf30RJ+roBJOx4glKk1CdWugmYUtJ8XAdimwoijzVL3Esj3yr810UKLcM2lkprLjJRb
/HP+sXd1jMN48iC0DBjW4kE6my/jN4WlTPQjMXbfjGcpH/Wdt0WUsCHp4zxCyENCjhmyBZ+QGTqT
APGrOLH9I6onwq9YMxuukOpMl9u+8NTikUsvYjBB1P7hHuItf6a3EC6rbCmgrT42NihMLLDY0cdF
C3chm4E3PgExYAtVDFfJNJigzJtHvEFIkiE7cy5+Bd8NnTSMe0IJDAQq1gSooMq5sfV5wBz16EYg
hwbsBE6KnwENhz8X7iSTYGrFkTNMTwoXA76A4iCg5MB7oZ/m7yPVUTTdSnTvMnx3IJwKCjQinolN
HLzwDMNdKXpRUMAExocQUjGHB5OOGYDcN6ofAzc55qkzurHpvISDCi5BUdxe8CCngVYBAfF9YNnl
06LJKVgmOtgcfIH9l1mmAzZ4hYa9jrd8ZDYu/ztPBOhnh60LjIBpGgL9f1LGTDcrtpNXRhlpu2So
RtkhQC+1cJSRqBloUP5xaQ2BggEOi91vGEYd2geXwKp+yE/smCLLeHKqRy8GUdK5f6Sn7rc4wZcu
bs0O640HG6ikzuH8uPHNeeL8FIgLM+YGU4UPtJBsImi3wpk9hVRysvaYt9f3Md4P98jF6NRuztXp
jemXZX7AEzyn5+FeXrW7+RJ3ALi3bqHcik/tKZz5ZbPf7Le+IM/0IuIqQAImnIN3xM/mNfHUefm8
IPwYeAbqS/5F68uJgAKMyq+7KdjoU1VNoVxTEwzfmMpPfwCw/FDPKF/qtr/0V0Z3/IX+J3gOX/Kd
WQBM7f6KzTYkmr/8WJyavfoBqCsEpK5Y8p5+mRf1v3jZAwqc17/iS9mPF/XSf0C0yfbiX/Asr+JX
yNAeHzoXVGIDZJWcZisAU5Y3FSJUA7DlL+n7PY03wU2XcKg/OibwkA+fxkAqMKXXPzbqFyDdeMwe
yTq+dIhmr/qi3afP5qqv2d6kaKa0vB9EU6y6S7sTGU4Eu+gmPN8Os01lGy3HXX5qb5rr7dsbjhQ1
zBwIHhTRnEnFXH9OUjHGBNXF0+cauDzUe0y1ttK2+4JNuge2Xdi4oOySm/lsbzDW4ktxGG8A8e2p
uNTn8pRd0lf/9L7SPxBRBp1gislWx4WTIxJ4r4Gs72BTgScaV0aHUxU5IEyARzt9yedmM6r4poH0
49XigrDGL5hPDAg6lhqtCKLjOXMMHIu+C44iDohoJacOdbj5A0ZswBsH1unnxaH99UF7Gxjolvgy
Wf0QyZl6/sFf8jVMSAm6nSN+ZEVoX9xx32CJwLfxvTsVD3UlHNPN7IAXKr0B4AGE0B/Um3QhE28e
5IEjiokZhGCIp1CO/w1lcuwCKPcf0nN4ZYf3p/IIL+YTdEbbVy+ZtvqGW/MvqD/oCYaOgHJghzqD
b1egQn5bKZeAThE5zQNB1SWOJ+Qh0z1qc8VSHTBjCKL5IeCQeXITexMZ3gLhRHfYs8P5i/x1WPHP
krIRNOo+XrGLRWjFwSAA74NIc0vyldFcPnrP+JMCLUXTxvZIb/VjXKpLwi0+eZj1h3RQv/vA4Q6X
f6WltOxuxW/7Cm/qTv0UbsKeDRevkckKL/3VnPUNtPSzdp+4rF/NXXbAoukhXOjojFiUHSc904f2
Wl7Qg6BV4DzNTlRi7ESeJvUdfKXhnD540TwvlSOQ43JHvUoBrP7OfofCaX9BfLRX+7mmIi0OCkcz
R84OnB4Yn/8qykX7y9JoaAcxKsjnyQfrD7YLpw7k9PaH/f6maP2EYfUlMO+dWf6/+emIQxjwlxO0
1jRc+0MS1SHByciMgVvBi5n3PgGACPw5XXFoJpcFxocNIQ7qR0hllrJUrZTG8BVz8wOBai4mRsGf
J2+xiA+YxcsY1047s/gw+BBsLNu4Ns+QefbP8OTgHl+gPBrBT0Clio3KBe0gyJeBzJF5PxIwTl1+
aXxTUEhNek8zx1lpIXnQYF102PK3ZqKGIlEZXzSLgDSBphEJLRpJICIIe0zgB1aQ9TYAK6a7Ibjk
L5ZBvxxXkOsh06FTCdV9PK4hrGE2mfUnEeMAuGg1uU+eawgIm1yv2NE3UIrUfwK/OPcu7PjCYjJY
YeZnkinFM4E1Zpl/hNtysQ4fUGOFW/BqeahMznV8QlBbzum5wBApEeAydTR1qJD8+bVYsBHRG8e0
LEiucCOy2G59TV0wiYgEaRrK8qdY8VAOjlglhljrwgnHJm4eAjxPXTyTA/IyLEA94HugSTxs7jrL
bFqq0/GOjyRRe3BbAa1IQuEMRsHE9CaBoELtCiwNs455uAuR7t04PYCITV8MV494IkQcGCqRXcZ/
gpjyN/jbTe3yzXTM0fLllYtV5c3lczpd6h+Mq2SyLgzOYzQ30EcnsJq9qfxyD6Vd9qu1+eGtxOvq
14R785a4YCWMjFklIWjmVQ2ZAQ2YnmO1DGVPgFhRvFGf4tiRf5QR8q76KmaUXuFaM296c4ZSCy9J
4pIr5qEEAobNL907Om079y0Ow5JiiNnWd0BRqAEZzgGHrvq/Q5MNVr0EcufwR5pzkD+b7WT5wxH9
UX8NF0iKBNlxdHHYSzccwPmYKppBthpzUZQTV5WjvLG+eqQQwHmhA2GHH2OiZcReboLj5uER8BFd
767dvU8FDkGgUzHTd3e6vUFutAnlF+6/7Skd3RZOJs6ODWxEgov4UHaZQ1FfVQ3OFZYCnxqrVajW
ZC0D4EKIKxTyWPeEGv8/3aDwnM9qFE7WFHHUt4y/IPW36OED1IgrLOGqDjultQT3uXEpoNG7+uHe
03B4cN8jorV1N7pfpmEnJ0QQHrFCi4hxEwQXmc7FqrkcwC0ap3hvSO6RYE/E14JAmhhHT2JLkEWs
K6zY4DowCs4FBzPxvt0q/MLwpngsgbwKy6fUkkp08yvbgShrVVel2mELGop7rVlwMlL1m0uVgVT6
HVAHwvPyUNOYzMbvGHsN5WOksmYxdtouw8YCDjV0YQU2ULcLWnsm7AWUB+dI2cCNNKs9mmMdc7x+
I1/z2hL6u64uehJwbdMdRDQbdsPZoSzli+JBJV+L5ppuglNicqq84JMW5Q4D/tGw+pf5RbWdREv2
/GwNAZ6+hgiY94pkBH3Gxzyqq3xm4Q15aV8gKIY/oZRzfyVmu/ch5N0wot+N5/cSdsTWfwpffGMZ
KF+aJ1/ml+AkKRKFLcdFjYFyujARzQ5bodq1GtkQO8W4ydDExgXx0YC88PXNE4YXHjYCpgyA9/5t
IuoNhZksHa5KYEAtXuPJSr0rOVq4Iwzq5qWAp1pA7X5ve+a+CGsw2p3DNhX+cNoDtY3jVzy7oLsB
FGAVZToT4ZXg2c3TQGuBAOfBuAR3qB4NH/w26lI0GYw7S6RNU9vjbfEnCPsl4IQXEyFi6XtsnYeP
FFPG0haJstJWJEAlu1YOSayfGxqndoeLx92TjyMEd7+AROrf3+LatGLreHSU+VaynBuoxQKOLf/k
FrfXpbWO5gMj7C/KUUQgR2MqowZX+ENA0AFCMvvUjE8Op4rNao9f0q3+peWBl4zFeaqtUhnyhK1P
/swMiBYM7ArFAcn2yBwA/jo3kENQp4dHX1jSZkYyRd9CGm2DBibSdsjhwTmETw58E6OZ0hU/mPRl
MO73WnaAQhV7OIYTsQLMWy/T+pF724nMCgz0ElGDgTQoDm70cbItiWzmhy0T7mDg2/5A/+Rzz4c4
szPrx2iWKd/JHOaiufDEB+6NCLu0DcQL2FD28N6OmDWnC9pVnIKDPUYqTPOAEzwn7S7v8ZM5yDtc
6eGKyxJlO+PgWlsH1NESlO+VKMx1EUvOJc0VvQ+h4LCj0eTndOJ7ySa8z5c+E2mPpW6NMjo/Ax2y
+LhftEOkLUwXEXWmrE3Zrnp2oxNdoQr9IMieokJ09PrZOiAnDM48Cye+TON1OvGM8iSprgW/sI5F
+NQCBgszPnP7YYrD/7BkmQnPEioPkPak+xSd3iTR0MRgCdbrvsmZ3c5NeWRm9sEdSExxTK3bMiTJ
NrkHnk+VI3425Y+Sb8pEXHgU0ENOE9fuBxDed0lDEh1lpqVCHSyNL9xIN5XW2DO4b7HI0BnoKMd1
8o3UM8aZwxyNjc+F1EtLmfivCr2e3ARuwqfo5B+CfzB9JUPXhHLV3JGSriPpURQ+54ymw74p/P07
2HjEPAyI8OmVZth7QOaUMT6KYGuo6uhkQrA04+KFXYqH10hTC4tZde1jLgqsWHqQqGSKyvI4TBiu
qOYyrwwrbIIrhqt/A3BrSx/vjZzGAP3w3CWKomAWfk0fQ2lWoR4vFBMNH6sKS6NBf7Q6utIIypQX
b8ta/Qi9A1gvW3X0qQbwyo4Gu+iptSTpIKBbSYNNkZ2EkSTupkKYWTDLhFPoFl73SKuVNwA4q3jD
JfECtXcPcNbrlxIoeLJj6evTiGFQpvCv+Ed7m3pM7Zk4O3lm/mjIP03F6KYn+iFU+tQW0Ky3RbHH
N6YjKVpGshbKJ/Fo6HfsqSRNg71Wk3geLrvAWIxRf5p+kTqjn9VgPkUSYjs3LQAkZxyZReUaeOng
v7cLe3OdedehYpNVM1v2YN8vhcHbdgirNdiTgf6cyQCMeEwa7cqDVdJs+krZQi9Qev+SUaON7WtG
ZVoIsMGCh99PpmqnuhR3SETGdIF+IkSlJEPpwZ3anZ6DavpuDIcxVjJckKUFaeXuTBjtyZa4nWSp
EKcHNP+DyGhWYsaIMz9aukLKQZ2z4DcqRacRG2D5wPGndrIzJ+ap4rNMfPyXSa1JOQDfOWOuEeQj
FV2kZLidGaHpmMZ7GZU/LenAWQApR0A4oAsr4hv2VTlb8iu+UwIc4L2qAp7LbqujQdS3pCqqIaRk
CQxRQww8YqJDHvQt+UhlIEdduxQ0LANaNdK7cK0a90mDQJWH8h9J57WkKhaF4SeiSkDSrQExR0w3
lHbbJEmCpKefb5+pnjlzpttWxB3WXn+ScNdOtZzylLoVry+FhT5A4+adv/Fgnr9dqcJAFKqYwSnh
q2pORHJKHLuFRTbTHrIjvGZsnN5yu/1YtxiSJsHrXOY3bdZkmQFm5rO65YBevTcWnytheWRxIQKD
DiwOyPS5ATGSTZ7NaStRI2HvjfcDtRkPLtgm01/fPxVULZk02BG/NZfgUYX0d7JsrpSP2OLas8/G
y2lua1wmKGAYvYL640AFIcDuR+5YhbqlWV1NRFuB952UjWHX0tIMkwki4aGp2D6MZOA/MZLT/ids
vVX3bmYmSgeziddZ7oYdkyfpVnjcNYNXFd70wNx9sr0OR6Lmg23dQgjiMCoq8qeW86mBzQ30jVRb
Cx/f40ChP0yStPk2yK0gtt04qu1Gr/AIIPoDnmSkstvB+4nMavrBnSVhJRqoVx1rFtL3RvcgUSDT
Uvxm+6rqnZxSpP5exRMY+p/Az4X7nZULUVa+NmC4BiwhmXk13g3ML/LnaQxJ2McEGKB7S2GTJRaO
xNTH0fcmaRYTaGPw+uQ6zWTqSj4V8Z6DYTN748GmxdXO0LBYQE2Fm7vCfJDCfhHirf2VR5o/j9KP
bUCE8803d/OQD4TPEQc35vnZYj0yAeoJnh3reIPgCDjuEiFtG8ze0fbL2SWmrRgAfXreb2zOclXd
1DB2dcGrBZm4VSlpA5IFlALOSqC2T+JDhjSlb9ygVMY1gIR5iiCvGl7u5nwKCjtbYFbABObI4Cwv
wrUGG/hkGk4gkCehXT+q3+aguLQ3qQ6R3dOspOvQXjzUERj4/fYbRjw96ujc7QjBpOjn7twMDgkc
l381F5pfSpoMeMWyMH5CXKmR03e7L+fwNk3WJpLDQRgRnhVxDFHDQ1AQTaAXqwwWUpstDJaarDZn
Hb77MA/AGN6w4D8znzTJHmctTaqcQbAYmtrcDJapPsCZEa/77CXRFguQ8Ug20eG02klKTg38ArEQ
BbajX442l5CBiYlg3yN7CmSPDcsn/RYn2GDWoIyGUcbbwU4YRh3VTU2TY0xvvdBQX0wwIDXQHv9Y
MOlzFnYWxnHVIsr6WCS4jjX3g/FVMAXRI16LmwDeFmNfKB4zhA1CFRtO6j0nsbaFPzyGu4CtB4dz
YvEGK7+YN97Me+KaZsGnmg6XIV0MoAQcQXKh10rYuoqF+ZlxgiRDSdWwlJkU70cNAzKxld7mYTqu
slyZjxZ0rCWbtNjwkUCwwX0eRFPG5Nu3sVHsX/UrH5fBJjyWK/XsXwMwF47XWDFxZuFXX58vWQTc
THFYhLHwiefEcHPckQZO8kOHjj5OhvCSvjSnY140HpM/gCzCAunG/16b+RhrQlFD+olNpi4OsdU9
osQDLBuOCSWEqzexXo3JSOEVBdOezqZySRD3j9V+SqtCfoTlnvrExvEV2ZbxCOie0DXjwT7ANy8o
nhi+qG/ZfrK2fGeIiVRtI1oFeKcNV7Lus9tJ4/D48Y852aDa36eqITMBRwD3GogAUxxMNTSCmrqO
QDnQ0lqtd9RoSFWwLLskmhcfrJT0ZI535GiYXUvOtWkTXDnGjsoO+q8wDo9xSqEEtfDmU4OrkS8b
D7WjgJlksFkjhSZf9Z0deqSzhfVpoPxRWqkazQMNL94cvkIpS9uAoignPtwMCVnLhkD18szLUWsG
56DUbWXguSqlZFsFcxU+5lCGamDoKyuOnlaQ/AUNhwEE+W21saRk+vFacse0jZom9DFA8UjLCZIM
ugkA0KfExLg1dpFZnL7f0o3RNbxVdKBvGGno3nR01CZdDvF8hiltKCfi3Jp2kD5DvA5V69TECdIN
JyWBtjeNrZL4U/oyFpfuRzCg1GMvCZQcWY2GF2nh2xVnGW84RPnFrp2V0HJkgFmJyIpaGlCXQEfI
i907bV5izfYqfVVZjuzfafh8o2Qh4aDTYRidx1iQWrcUbriIfJK4sNp5ayjo3m5VYdZhFEA92DlB
CiPxbKLDrfW9FxuVKUnOAO61yHAwgaksBF5JEi0+t3dKdjtrfgfnYJhAz5Eck+NT0AzXxGQnohkp
Lr6cfQKF5rl+jOGdezRHpQBJICY69cWiBfpufnugwT7sHTWwFqkFi6EmvjhTNWRTwURTt0pKSy86
5TzMxFmuAUT9xhL4S7nTLaAkLu9tFpdOoiAvdJ2F24Rqsg4QlEm442r48UhVOfuGQ3qvMLdLU8cU
rJgYtUHQSQYfA3pxJb0GpM5biUQ0tEknM1sP05ak+YsoXaH0imz0JJdWEXYnWXkZBrc8W3GhuHem
JmRtIAMaq36WLGX645lnoq3YR6xbvTYk+kSZBZYCG0aCj00rKkfW2eazjAYCrLkrCuNocObepgT4
GfZ3A6tF9omWQ63YQo3W6GQ2/d4yfn0A/ZI+jnDTYZ9ZfR7Gn3LtfphNUOrARWjAEtBFNxVTIjDJ
eEYvOEKd8PO+ZRvlRcuoffqkABYbbTV0pScdhOpXYfEEVACuecYukBY1JrlIkCHZQ7XvJXvQTio3
+dG4GJd2lf90f90a5Jjpq8P1aU68GOdWnlte0deD1UO5UtrJzr8iw+hO+aGoR+YPnbFm613xbEsP
xa69h9WJFqt8Vs+tbvdA6FUHNA3UfjavHVrJkbesIfhD5MBCf+Rt34zUC5Mhix567JbSXcYUJEg/
ExmBToXvVIR1qMZ47t/o7dtDRzv8TcNWNWizWP0JY18nKTAIoLFdY6gVs7WQ0zyKoDOWs1r8rfUx
XU5IAMcbhzOUkTaP9MtBsqAzMevZY82qpQSIMMAVisNBMjPrPSUcJDf/xHiidEl01A8WpZUG08ZD
mPvdycUlB67JoD55iAnfEg2TXGwyIe4Dg3Ok7CW6mEPz1sHFVWKXWjQYniw3b+5F2TKqLfmoaD8Z
py98TTg7JgI961mkIauadDetKoOL8dN9tl8wYznDDTYgd5SZFgbYz4eDSw7JtYGS02jHmKZnjkDs
Y23M+oZpa098e0uHJA6Jx5T+xCmBmgv1N2nKTclgHra/ek2pRK6tRjcVDEPhAG+Ma5qwCR39pKln
H/mDNQGonRx+Tl0cHk2rfAZdeLJqafWJGIvyp9t7Bp9HE8XaLMPNdVh2C52bgrk5dumYzdMEzvBt
ApRSIuIT4JsUaE98VlDVD1yPiU12+0KujIOuu17W/+Xs3HKIhEry9nqQsZVpToO7HSUbOJdsinwi
b2oEHvsQ9p4SEl6rYmkHYZNhJwORcBZJQP7ESycm8E0Lj6wCqZUxXbf4GImscPTP3ITNadR3HbFu
K1CQAUBVMm8LSkUOcmFxrTQ6k4Ml5pbRgJpjbVWHXj2FDPygujRI+SppmaSHVFvk7TZqtz08Jc2w
EcIGNvQx2mmfN2L/Cek4b9mV1W2uL9hcqR0FtQfN5qunw3sBV4GCU7E3DiHcT4jzY5HVp3W0ULZ0
stLiiUFlb+16auFg3KQUtJsQF/dwZjFB4nZW6fsC/LkRfttwL/KcngSBj3TDHH8tOvoI4pM51sBK
isQHfGoOwwJOrCL9i3IfYjsOWQjlDuobDz9eJ9V4r5ukv5J3CNnNEJjUVH1/pvi7wTE12U60MQgP
kD+MpcGNdBPkBGA0PCM9E9bdLRENUD3SgdOoY21RP94bnuWLACqDkLTD7kxfqbOG5v++RKjfz7V0
CQmFY2cS0N7ATmwUAL15Dj1LjBB9n7R00U332duDaXeVXLpdiPPHrkQRiCfMqFx2y+quTt9T8i1x
xy53vBe2mkFy0EsqM5rPmrFX8P/H4VBVnQYDw+GsIt5aI6tlRPGjiWz7YiHyz9SjhGgcyVBMGALY
BX4o7dKssTkcDSecBODf1xeyNNfws22g7OHF+AFUhRahxLt55p2RPnQ1sT5bs2c1zVcaKdzmHtcZ
87uVzL0eY/vjeDuW7RmkTiglarVEHFFr2095lNXHR1+TZQhD+tusE/hL2sYIyYGdNt0C589SeEU0
A/r8P5V3y9tXmT+IS7YaEDrS5jkpQY1OsWqgvYlXaGrch42T2xbaKEIvtrwBOsVHfzUETK3XUKOB
95HmwiUapNgkU1NyVPTCZXWxrAktxuhSLfSTqOw4JYxM5J3TT5v/kKKE8aqcrBWuqp4mL6jvjICy
RiOz8l+DzIYqFEHmgLdyDLuFCfUDfkns05JOJ1607IaYFthQdHCRK7uZ4bHsOO/2zNWQ+Kfjq9cg
g9LvUXvWoCJBlwzsj+rqhStlDsT/qN5AcKktW4P4XB6xbJaS9btfwczD3FEzFp2bo1E1nv3QyaVb
1b5kCnFgL0gweXlhu+MT+748jPJCB/84DlL4CKG5kk7sdn29UYrHgCsA9Nt2bo1yBUpnPqcLk4QO
wFyUz610LUljADJETkm/IOwB0SV0tBqj2yUx1EqxGuQHduQ+XX/5Pcxyc3w/7mk+x293gpvPR3Or
YJW/t/prCIyOm51UTKlFqSgHlFy4vJrFI+tuQbvLVNt4CmJ9K8xKEVKkNEeA8koXk+06J0xLnPmX
uLAQ/JuUzHyY68PRN5grwfyztaClCjOq0OHV5Hxuwio3tlgq+d7qXWLscooKZxC9zBaP6IuXPYvi
AN7HZTd3AQESgIGXHU50p+97Vhhk0K1qSlaIM5r807ROWD5CoIT3NComNF8jO212lCFdsVRe3QtT
6Y5UUSHew5mQew8HJhw3kw6dPTzDByXZRD+R7RiMOV/t315DDPh7wmE3P2krFowxete1hjXUSL7C
OZ2zAeh77YqdJYHSeG+hWSSZ73uGUIU0q8mWyQbvJ/WH0kBZ5NIaEy0MDefdo+RQn+wVlxkb/YqA
91F6i+DsqKtss8ZYqziUeyJ+yFXrpjh3ficJG/2i4xwJNIrYrLKRon2uXJkPL1zwVsYwg5zoh30v
glnGw/k1F+5dQ/AQtCgoRp8ZRIV26oNs40QFPoGkTh8NNxmsXTSgjLkFlbqfL/JsTG9s3F6TbNKM
ceaDejkZLuKlvAy2zQ4OoD7P1pqDcdjkPYtH0pYw51vH7KA8DWfcVBZa3lJ7aokcE1SPnNM7BMsp
SBCQyTWGe4YH2cfOzohqoCdCf8bb7IHR8zZxuGfvOWA2FPJlxDqMjoaW0w9HMyQ92P9lo+D29W3N
KSmwGNSQvasT/EdEG+P0SIU98YEIsLYE74DwzH2D7snt0mwGonwqDuYDZy6cHaUDYdTKAoppd9UW
3amcy5QCRBhzZCITB5h2qc/bJ/4g+Yl1wztz6wqScMmeQsd2/GwFpSk9wp7tOX16sHXGHOt7+y6v
8jnmhQMOc3DfR6GjDxfFmj0YWzPsASHuDDfdEt/4bEpg5J/1E5/lnVZNVExYxzi2UfJXu3AKrk8m
9APnrT3Qe3nA1I1m/I5eJ7XSe/U9t8fgB8rIGqSc2SfuXPyQKT5HsFX4lOlrLP1y1Iyh5By1iWgv
jnzbhE9kzjCrvxb7djKcystyZPwgy15g4iafAhwDF+qE2WkP9pYwypQdyqwmnlhLg5AIRu+6dfDn
GVlOtDOccP/d9wCRLJgPbhlDbZY4vcOkxRpgwm7FiMX9a85JwHdgFER2d6fmwNz3lCwKl3CPK+SE
4Iq8L5xaFyhJ8+EUU1rL7i+cfm/UyJvP0TsLXsKL80k5g2k2ia7li+/N4FwsIC7SH9n2B2/erPs5
5oJjf57Numk0Hy44CWs48I+VnTRlsFyHf8kdL5s5+lPb25mnZi3Df2bMCBHfWOOlCmDVZUT0+ntL
FMW+fDB+tesbkl+2gBsZOiFQJe/A3LXPt822zEjiIDWzhPjUunBNS1Z3iPpb7aqPMeiYBzYMZupG
jI1H9RFHmSXg72Hosp/+IxslU4432pInyZqptvRd7FoebEfiV5C0UjTakPX7JVgrvhgw+rCLPbcz
Ypntdor0YYPcW9DZaHBA/N2UW05xC/L0sH4esfuNylW2RXgEyQfEGj0UJ8V41c+02dciR89GYBA2
a8oFyDPJrIMfKJra/BWqdoDOgNIf+bJ6hNcfI9H47n6krw1y6WEMZX/P9CGm8OCNaQPFEm4ZTbYP
8QiCPZhAg+kWqQ1zvHt9cMIppnicwDJ1ME/BZhW1RTvFWKfF0xW0aVVuyjPrrXxNFj6MISbg8z3B
U2nCaBaV0Ki5wXXHmSFbSBskMOSHj2j17nbEVTy8szljTdgMXxAFWXyIVB1ld1Kj+cDSP65Mmhpr
bfPemmgSaANOCX4T5sTBFlnSqHLkg3+nLXxnTWBBhLsvmLDcG4bxNJ3XLCzyoXLQekz5nc1PZ/cU
tyW0+UkhON4QnC27dXb9haQ7LlVUhsrc2uOCwQ5DgogdzsQichzkwLyojJYQtx1yb1fhAlLRj3Xw
dgKBvGhsy1vqICywNShne3SjNoqgOziR+YA4Xp5Rv0BgCHZkls7fSyToDJNTOP9CgBG0UqxZfRKa
RkheGX9M1XgTT2vh4MoJmdRO0Hyqs3nrMCCIP9UEPVRd2wlIDV6wDmcDBrL/krtRODNv4AaWoCZX
z+TePkFymhHNZ2vjZyPll+mNCAtWHNjwHA7lw/9VVhw65Wl+CDAFxqlkEbqUt5+p/EcXfuKd+ll+
/q4k9NbsndthbA/xumjgik817DrG8gboh1N/OJxUF0jXMzRvoxnHiYk/Q5i4A0AZ/ZwKN8TXYPFZ
lqQ0tRfQGHoTKCUSN76X6gg3gkOx6rbs5iPB8YXSC+ea5TRdfoiaOfkscLiP0/ZewDFyMQa5ZSs6
WAdY5MmqsBnI35k5khZEL80rTnrkCkzC+w4lg10yMd4P32WEw7LaomIwZuKB0sZ6fO30XNDg3vq7
x+eMK74NTYPyeu2dAmOSRQKGZ0H9yc/GOndQt1yT1WCHLfBPeUvPNIVmnZ3S2uFT13+UbXjS9qhg
qEb8X3UBs0fdlJTPUF+Qetkfh/7YVILIyBI9+36hfNlay3JhTYP4RIHtrdjgVhoHaug/jH1sGFGr
W6N4Vf0p1YwNwkbCXJEFsqQ5w66u/AKFVmNjFq+IIE9Dm/ZkxkljNSTV8jOGJAkjdYKjwRNcfxZs
jAMvLYp4b0IO4ab+k4k3mdaE0HNDm3aUrVFJo35mVaPILYTlazvZ6oJqnL3UA6JJKhSZWeLRJx9h
1eY58JQGc38NLo65UmuyIKfnTzfWT7xP6YEkRMP89oFSCnp//jdAnWriQDqp8HnYk9/Acdfp9yVn
OhRWtCxpZRl3QOg9zb7+ILlsKIiB5slCUN+ZHQzddBnY1dza4qqz5SrDZbyHcSaUVujsKfQAg538
Sel2oB0F4QFWxIQWyd2ibTTRVtk6GMu26Q4XKF/d4AfzzAXNfOGDjVnax0kdCIgRhguYIPgTdZY6
CGS4r9x59DUc7FLVCdhe0RBc3kfqzsdBgYrPwV0ao5o5F5QPJ3nG9rXRJ+1C2YkddcuY2ssbTsTh
DOJXhKcFOBxM+e+Prk7iF3uQ8z6y0KIIqxzGDJoipAOzdlwvSvTSawXP9Q08HU5CE5BWfzL4DTPR
dRvsZOrd3cdpF+kyfYSretlf4KpiXgJKNzLOgyurxO4n2LABznEgtbE8ZYIc5EP9N2RyM1UExdMG
k+r36ICQH4nltX5C5NkbHMw30rnCm3pwhJ4GqcEkM2mEFUp1BizkoDI3NszTxh2cM2xHaVmP1Gfh
ogcYsmxu1M94ylq4+l7lA33g99lH2gCfABIIkacb6xVs6K9BeoX5zAq+Q4+DLacPG7h2TMR/5rRt
ESHZEKIihCDsWmcCnDFrJ/OJAENWonhsIGdxOy7qhP4HHaswW0EzaPduf4eC914QOPDEMIomCHnU
7+XKexZc+vGzAE/P95Cuc3OKntOcRvdqlk4Jk3f0K+SiC4QFS4xWfeT+QQaYAufxFTHIviNjAs94
TNHEsWomTfxjOBksCW/kA0JFsMe3eRra4k821nE3+vvd/z1ug4lLrhruZWfWXCEvA3BsbE+ZeKOF
bvvjB3Zk48ejG53/eEqbY8z4rxmFkz+oUlCfODxMfn+Xzi0dXXhoOtrtKKa5mPMvHmjjZTdyxWvx
qnyXymeSzzDB45ewyBrDxBntf3+b0RGjmxlEIR6DF/ok5TEwmvhXPIKjKC+kjLhOV3eGDiF/3EGm
6Rj+1dhV/v0QlxUeko9xVRhB5+d7CW9a/FeDdAGpeAwkyvf+XcKYdhRPDBFmwtmA3xNfgs3Fg2Fe
8lA6KHZeT0KsAh5DSK5sDFNvOTh9vRGAV+EBX09MqGoYWye2aTjS+wh9Sq1WJQmwDJ5+zIF+2qwg
Bk8gb3IL1TEzw+Y2iR+xR41xAeNfca3cIIe3OBNXm8IiE98R1w9UuIBryP/9/16yCRsjV0s61xQX
23myiwc2wep/cTIGEgoTOsOT6kyS4hkLsXzjfRdgdINTKxSGE+GWlTne8nNHk4jPLEYWRIzvkDTB
PwvzW/tHzwr6sL+TsiUCfm0B9xdDHuR0HxuyHAYfjzdoGfJwb9Is1dOA3LKRuQlAvyl+kUJiMKX2
431yS35piRFmjOlUK01RSAZQ3soJcT3BGjfAnlxAvOU4sZJANEGmbW7prQdYe8AqE/YBZuloi/aR
bsAXNTcSeNo4d40HMMmw38DdiaBWTnuX7nt38ihQCQ1/YD/AfTAWAMD1hiDZ0CZm7QYwWP7GO2y+
3faE8TeHU2w4HNaMbIVKLPhSUlGdIjsLZzAr799j7VosCHhmjDP8325UnPue0yeuin+Cbs3ICw8Y
uG8SHGo22mtIK2YLfoz9A3EF23JrYuc87T7rz6Ejrews9Nc2ZKqEhq9v44ogNa72B92O9UU7i3vj
WC8+GOxE8VxBkKLdfIpObaGjUr189pYbu8Ymday9REbrQkunUO5gJjXZNnqglOrpju/4MLfKE0dB
1Czqb0RXe5Q8EStD2sC8RTKnWFzpKBmP0T7FkYUwDAcVR432qVv43g26sclWHp1a6+zhzVvB7d/4
JhrUbmI6gyUsHmTuPt4PeJKtO2CbBUujjz1LvfPVh45BcYxYfWJuhjDCcUgkYoBgLfMkf+e1dU6R
65Mk5HvBvkFLHUKKD/uz4MqY60R7ZAAeA2MBnsAZH0CxWYnctQGdIgR+7OK5efmESBSIGEuJt6OS
7EEpgOUDaoV37/r9UfUJyMYmfYHnTYVokPhI8qVyIokXcrgKciJgiC6ap9mqlPZqs84Gq6iF22fz
JnlwAhHNWvfS7jO8BQhqPN5dy6uXuHEh9P8a60KbB8bOw2pQWSbMylfBURFKcrvO8OE11nW4IJVK
JOCmV6mlsXQKq2WmunKXpqSIFyRU/RIHBfC104mdTGglVruBMRMh2cqkgAOLV0y4GSgM+WWsXspw
kyeUKfjMsX6hmfsQVcO7GEPIZKsllYRiCg8PDY0YHlCYeSC3JinYwnh4bMqkq7B5oK2chj2U2QkE
Uqw58gd8TDi28MbTN/3VCVtYAwNXuLuBw6NigEEj1LJQWHK0VNgty+Mh0dnklHBGYSGShBKPY9CQ
6pZpH0/RNHxJV3lp2ZSamSvgz4YymoOkSi9x3UP9GfuIaTRWqCmFIKwrgPRExi2KgKYxPfLAxB1i
4oUz1BOdTJC0WAnojjOpsW1TQDOgsfwBLeBzC3kMHjfMCBj1IDMIlSSDRvwWRf6HkojSjif4k3m3
KLEBdPGEMUb6gAV7XCHZ8Z04c3rR/8YkCGMeG+k++FROG5wmy9q8UkS0ET2YUdVP8ozkA8wswP7G
Hkx7Gi6cmdA9oDlW0ROMdX86zd5j1Ncpml9+rE56aFUdKjfxSXGDaNMbX/sbTSX4M/4EMuAbcTrb
Ncr51I6KGYY/cHr5BIfYWaijHY9G2MxBgbsHWfCHT567JdBOLiOwOZ0hgH5fDKTtCv2uUgAheNLs
cTDVv/vP9zeB+PRZfluc08JZw2eBDCSc+JldYgaWIrieZQb1Joyi8lUoyyjZ07qIjAX98zAGCGNj
wvMF2f9IfRLSZXiT2FVunycdrG1LL4XIm7qflttoj0va95K/iGqCb6WDNY2+x2Rr4NqHOb+jINUD
tTRs0Ec7bx0Dx3Q4MCxo0DTHytnYdkvU9145/h7TtTqnpf/zv+nYkZOpNsF2VxDt0U/g0aagauRm
QiGuRp6/0G/CZAkY6AbWjnwWP3hWFMpwmKYgz7H7wwI1ai5D+6fC9OWPLCHEsJwl+FNdDtwIBxRk
mlsinCCRM7j5fubmS2OGZkPVx9CAYKIoT/JRBUNlgOKMNgQt6am5kjYc+zVrjztS59Jc50Y20GE4
a8JjkceIQVawmQmLod5FNPHKaZnhD8PVc3Bk33aZODMmEL7oEHCB/abttHKxO5t/kKaH5ApuyKYC
E0D02hZTjkv6XChan6IdSspFw66BHaEy6+3m732Vgl8Gu6Ztvez8jmYIIvJcwcRKg/FGnlw6wEPj
Ta5KjqEdPtk+qYtEwYOXsePheElTiq4SXb/3GAuhf6gcU3BkUfgQQYQ00EdxMMZNAJsUvGP5u3AH
4QDzHg9kciJs+OAD8w8sjxrdBMqGLEqVo+688AnQkRhnryGx2abk1pF8D+FfV7cONs9w9kKZDfpX
NiCBCJenDHtTZcBgeCXhMIPVIvw04QqRPuH3ZA1e2E6HqS8Cj/pG1CkNU9oToD1mtIF/Z3D4KyCq
v9lQLvAKkk7YzKCroq0OB+77Z/zEBxofMdtniV8/DnG0I0dDelFb8/WZD9aFi0Ad0ZOPZSKx90dy
EGg9zukR6LqCHIKi7bOIab5wtHvbaHMBm/r3Gu266TumQUtK9A8i66QWhDdPQv+l0F7TWNWmCUlI
b8JbidfCgPSUNXt1uIWQK34aAmONuXJQOuzCIDXQMKJHB/hUf47oLoaY72KHpa2/OIxxFq0dhQJO
Q1cJk2q4JXfdMwCKlsaGPvGgv8o5c9Tm3O1j8GJ3nN5l+0s+n7bu5WnJresP3Ekfq9nvTmmgcGy5
jXDvad1l0flb3wi+g/Qiw2q/FRBsc9yV6rX0vjLR6veeMS4NcGbkbWbfGb2W5EUGvQFOMxheIrwg
Avk5jM5hc2s5Sr+Rr+BPveTtejU3UFiMG+OI54d7zRLb0NWxglsP4Be3e+B0nxiIY2Xu+26lZOQh
AhAy19sPYD6mXlgox7Oim0k83uK83yIYYfyauOhcNJn2z4IssdxfFVBKTXMFt+S9jXB8U12j3hnK
szR2entjWqWDSYkqi+h1bmLAVjweEEPRL3C4Z8fT41kZvpjksYXhji1jBUpt9Cr31bFYGEs6HWvg
1Yt0Udxu/d3jjLvqT5z5l9oqXipc0KbDRJWtboPb+ZrmrrBnyQWopa2spcKKsuZZLtm9dEs326tM
+/qZvZJ742b35sWqEu/fx3TLzkuzt4Kat8+3+THZi6+CRxmX7kUNs29Quwi1Pv8wVo60nffFHkSt
WQ9YjbYNucoTHwRv/dkaTw35eOmqBL1krrxE8XZMj43bueVdfA1cvjB9WURHiJcH6ZDMMI5x9d1w
Lh+0A7yzDQErpDHl2y/uGSyd6Va9qJevG/Ospfve9hee98LfjvJFfqpPmZ+F0x5B0LLYi3eQ7L/u
9xXf5YtPExBSN02Bu/yk8UlH++m/8md1MW/Vk+X9Yhy6nb6im7oyV7UMJ6iO42trmzPpBygpOqHh
ADM7WidMdm1lr+zfc+unfAzO3025Ma4IxM8KkEh6EvlI38f3Efw2VFOn7zk8kL+FXe+vdG0etnKu
T82m29RbbdVsvod8p66+h/r0PaCerXbN5rP7bupTdPvsikNxEA+Xqmm+K3lkeajAgYIbco/BWTnz
l39/RjfU5tB+H4O3k/5GqNhJYr5FN/Mv+m24QgCvU34is7l8GNf0hFw3+K3h34Iq6ObYuBpXrvbm
/Zl/aFcKUIpfca28Av4Oh/+fRLrmPIW3SJwU1UJxIIqFy8u5XBUJP/YYtCN4leDXsHktcP3H4AFH
aifTHFfO6a08qKv37btJb+2p2jZuelQvGvwpZQr8s4/3xZr+afsUguQfdYFqZ8zmyJioL8X662oX
YDYGWrmvt/UxXtrFomL0geH0MQ369FIqYAzUVMO1tr0aYFMgTdqP8WP9VHPDrrbcYuwHgFhIALpW
E47k7Sya/uqz5vze8QPefvT73qmQsX6htKW77FBzwNu9b54Oo2TUnwynOta7io/gswPXI0F2W4Ef
sqSj6q/cfF9u9eXRoYbbfXbdptxz5Hoys8Q8Yhym/JsfM0blh2gBWm6N+wE3fbPzLVVaPstiIeZE
cYesVdy7V3G3LtVRbPVusxazrGPeWE/ricI131pPMdU+W/Eni5z1zPlL9+/FCqaL8WQGoyziJcUf
9N2YxTTpmQ4vvsOM1yYGzwVO3qyNp2Co8SCm2SsWv2E8xdWKT4X/US/JXWNuiX9ZAOO7SB3jk3sW
XCwUQvpSuDWIZSS5q5eT9sz4fnEHwbgjfxPP+G9xEfKgV/PipXjt78v49zBxg/iBgvrmyUv9+x/m
dowphfGEaIA5KsUSV0fR8yxfH055/J7BLKenL41Zn5jMMS+LE0zIf75rscbgvUjNhdRwhOcWKw4C
YvEWkrvxFG/TuORHlVXl64r1Tb2AzYmLNXh/31cEhXYU3r/c/4ELf31JSfqU+QE3jrsuXcp7w4uI
W/3mrnLxlKugJkLWDFH1/trd+mm72QC6iysTv0elh3viMTq+Ga88jn+KFzBRxLegdPA3lIXyJWZo
sLSvM5wzzJMy390W78XqhyS6Xeiat/opMgJZpsSX4NELlKd9Vk8sOkCHCLSZp0tlWy1W1nqIB/C4
uXLwXBUnbaFchz/mNj1re2Tee2n/XXUr3f7ow4eeDs5NsWw2Yj1qNlCJQKjiZbnH3yu/9Sce8SDE
9aa4wXX4Cn4EF+HfJ8U9Z7E9sfeC0WcYGvP5yJeChTnZ95e5tqzYGfDrsXiuAeOUfcNl2Ra/xf3k
qMm953PYAlETbsCeshaDP+O3xRdDESHYM7yXL565YK1Ij5AKQgak8UQLLvZB4UuS3eO9fLHGF/pk
x++13edLcMZDdfnwZd48blritpf62T/5EMoXBJ/2Yu68XbhnyxFXHd4xC2Iw+fxX+ANJY5V3kbmi
ix5PC7xHQJX8PWMig80OGxSsCyIaFQnpt8qARSS0zSlbAUF7xilYqUTUBaf4kQjDdn0dPrTj5+qf
81VwIgzP24cH8FSxQ5Rnb59DAP3DL/onmA/X6Qq0q0e5Nur+ks3nlLH0E2t1gF2Xs4Wkp3hTr9o5
zf9Ze+2m5I2NnXEzzzdv572Q5tHaWgXEJWE63f/Ej3xezetTvWOcs1XiM/P/lEWEDitVe757ejXt
qckfZF5q8+b9Iw0d2C+BtB8UqyHxOSoNReqe9xJGkxD2fIkgoQlwoa/NBp+qU6sg5WEn42Rk2WDs
Goc3J4i3mbJEGZTcY22jMHTbRa46Sj0HeNVPnozZ/Aijsh9UX0cDQ2cLSf/6fW0QIpFVmt8M6AE3
Fbe5YO6HR3DUbygCywZY42Wi7vjCIyFCu+TYnTvK9+7pm6Ch2e6t/GiRDJesZ7lBSs34Q2ObnGLA
FHT01qp47zgxZVBnOBTpx0GMNf0qHHEcSmhCQ4O7wIb4j6TzWlIUDcPwFVklQcIpOYg5n1CtbRNM
CILA1e/DbNUe7PbO2Ag/X3zDxGKvO5r4fD9Obk/UQVUC8JH1wP4Ai072ZsFTOxGRijmIJIq8/uXH
0Ca/i/Y+p2h7uRR1iNeJiPWuscdlttTVFpcNKAlZAyle8kPwBV8ARniuF8Gjd6kHM+ST0zVEUn3/
xiByioqnUFi3QXOnY3J4R3X8XwTkF/Kn3/eB8rlRbmGWBRCQy9ERhJaiQOkmVsOExVH43sz43Vmx
6rHqFkx9Mq++dilC2DJerjixBHpV0WzeNjKtKnZv2lS9D6gtQHJIKPBZHc5b9018C9P7XATcMoKB
b+HhNrnN+7AuB1pP17kfQXZzHLBvv9kyC1gRAi5oqRz5iGN+jhdIq93J07y4OvrAP1yfEDLQ4X/Q
gUdF6XKD+QZEVshhmfMGbJRB9nPQ8tQW3SBojAlHEePj+0TPIH0sk2fr37tfARe87As2CyKyiEsU
8txaeaWgBwJ3fKWo9pSuxMgpZRjwlKnacq6Lxwi1R1C5v2XtT/ApRIb0Ez/nb5HFTP4b9/e5zFY8
b2gmAbC2fEDxwXOw+kTxKCXQVQzPu3NdHON3D+ysBISVLWJRPakps25mPukdait1JaRWodO9TzmF
QTrwKPQbKnhHMLoMmUbPkRXl42sS0Va2LNeviEA/5yLbRWCv4PKI0LPH9kJnRVNOo6AinAlMBMnQ
6FtMsTXRGWfyLB4mTQjimOUoBNPAS0fLIQ3yYgFaG4Jx0+wL1LZiFGJhlW1Z64GX5A+OlUVNxwOj
BmQOjquUHYy6r/jZDxiV1s+dOuL96FKP12V4lbds5sUFM6TuyLYOayyXrpPBB0vKFl/1mDxIi0lS
G1/fkYJ0ERPHgTQNsgAEOYZIVqTo03F75AUiXb55XcstYyWen/s2AUsWDO0G/M2lmGGD2LuvyIX9
dHxsLqgaSCivGK1x+VoBczGHauOF0gkzGfwP2DRKIXDAjLbhQWvMfzMR4cBzsgkZQDS0AQMDx8hh
s3q5D+QC+g0gsYuYFIU0CGeTvWc4ghh2ypAUrN0B57d+hnxg0LHtHZu5o67e5ubuSLRaKH9SP9KJ
gx1hrubirjrrHgc2BXBDmRw9WGLNkF5kPFWtu/Nj4hZXaHuozTPMhlQAHl9AEtwTOlfZaxQO2REu
1iAwY1Rq0NfzUoTNjY8L4+De+rhFayrxsc8CLFwb3i/RuS+hENwu2S/TuGEn1iHIwC4iMeYwRfjS
vK0gK8HOSQhG26jjSWe+ZGJTA1WTWSIcagJzQnAfNhbMX6qU7Z8FqAlTOcUFEQTUsJG9FggGCU8D
7nRfg+WiEe7QH3Qw3Z0UwQS0MqIg7MwUKMVI/aHY5HFaNyQa+lSzdr9XKOC914YM88WPwddBHyFC
c7/h5rDbjJDxMdEqvg8QmxqvCNlPIHGB1/x6oClPZff7ldc1p5yrv48vAhHiNleGg5Oj0TAot6Bv
9G6j3MkAfp6YFn2d6voIiC8izWjqFXPmKuiu6AgN4GsJr+3lEoGgGBV+PbE+ha/WIZb0SvYnElUg
tI0YhiCA42lQIm5uP2DyyCdVYwmY/iwovvckFmCK9SkLmc0wRAb5FQ5gUlh8JpowzQfEysPjO93c
T79TeFWxkTEBOgKBje7HbIlK4k7yGHCsy98seAdcH+mLp8cCX+aigLFw9ABycTbzA8W5KyiY1Nja
FdbxAb2bPQSdeqn8UJmePx5IItIPXBg+I2zoEcg/NCqI3LUmH9qsCfjArcVrUQYc7O6xU4LxtWaU
/oPkgVH+JquPgwwxuxNQXw8As/9sSWUCOIZrSD2Sd95TskVmj5JpETsSc8u7XWs2JBxeYNoXa0zI
dLBLWMJ5r67MFVJ/uKskLkjFvLlEMCgRGSgIKLYHUHMcHC2oQFxj/DDMKKwPAibUJWPmfweJXoYn
Exbr23KknU68/CpoHxw7TR2c0m1edlfQkmjGvtqI4/IlpuWQiy1K+jMjZvZviD4KDAo4rOCIpDMJ
n3nLy29Fu0Ps+g10j0mnvtfZSizQqlWY2RQeqlRX5ogAb+e31nd8UCrrfxhclJdab7KHyAuHcMm9
zh1IQimAVY2NFi5Zlvy1aVi4qcRPvj7M/9MT/C7Uc6hEbF5ZzI+NOa8Jd4rRLwmSHxFbCPc3+xUh
Rl0PUDMS4PArX0EFbgMdICIIh3V+15eDtt8RViwLg8x5lu67hbfLm3tn1zrIj4M+5BYNhcfQ1enO
HHsMloclTtDiAGmjch6KEXgpBHoSiRSeOWNsUcUQgxG+Uu2mKjoeVhZQTmcOqBfA9vAzyvPlmNs5
nUp6ZbPZvTxUpU6IUyEpe2Y9RG43P8ZmaNwiPol3gJEQB6M1b6dkOZTRbsE+f/9wykg7v50puOUl
Lw2m1Xz9fzcIw0UeFG0/PeHNZTj1XiL9y52kJOAesXS10HutrdcJMCd3Dl0Xj8NCyEp4XdgV7F+m
83bnKILm669mn/M50UhCSBtfb4BQgsndOCfGGZfat3vOHfpEmw/KlmdYpq1HVQj+bQ5dyKleJNQB
W10lvvq2eVQvsNx71F9CbhZ13nN+fvGb+J45JGy791AqRCR3TiXy3VbX1ASPz9yRJye9vJLN+jei
pZgzNC7HqwmAHeAde+ItxshDUchPBq6Vj1LREGSl8xMRCBCG/PzBK1nQ82Qnh0tH0DQxiTHPT8jT
abBeGbrIOcP6yZkq7MwXJ1IQfbn2DzG/wCspyufVtT8zA24cEmLSkucet92b46oskhPGmSaiqKD/
oRFI5T67zaR8HidXhsLMxxqnQJwiHS49fq14Gl0xLdbDV7C42poNLnuP07UxY0DNKFQM7vRIUYLW
+QzCKaQSgCuS159BcwOKkd/AQ6BDdbjHI2coG+f7nJtBqKeq5OuV9Ox6mAVnpv1w5vZz6Xyv9rGI
OCV1dbUuZA87zxg9SJoxRvRo5wFMAvYGeGjY+QvOsAWB1YNGwKqwWSYATxrZpcdM8e3yGvbnJAKZ
bFObTqWldKqakE+ihY6ZmYNgZZfD+du+TM1qzObpwlrDQta4ZiYkmdZOvT9ttqv362+IQuCRZbC6
6DC3ZmfiS6wZAYu8wAYYyazyun0Ox/FY0G1AO55KM5CMe3el/Y5mt6W8aTzgvxYrHTjUKlx5k9uW
RGDTWuSWDPAIT96lHoDc6LpCGoVCD81TAG6b98/nAP2qOcbbJZZaZnl57EqHAOiBrNnQwWw+DnXn
fIzvO/mVA86TRyx4pUb6UmLz4WTmbZufYd2n1RQJX9edoqkALR+nD1eClII07iR6Yy97Rd0JfwK0
cpFHaJisG4tnj6KNoS3YlCgbCFCgSxctlwskjFKqpMsuAAMCE5GtRRLcAfRwCYtbtKhfDkg4ySPC
EipSWJykhOc5tZTYYw00XtSqLaxGCKwAj+IjF024eKJzRTnIlmYE2tbRDBB/BePwzL2fa8FpwiIU
G2+RWjrom6/hAojcA6H8eKUXO5mv0KdnVxqqPXt9zVdNGwQWrtLybxPAmZ+Bmhtgz0XjPEOqWsSo
ijCZ9uCA7QrM4HaRcOXboptqC3aiKvdsz0/uf3udLRZ4z9Voptqj6GcBzlSm0pm+f9+FIY6sPxm8
AvLZIx+HD3H5zIwQZ82692jV4Ynf/l52uJOM3yfOayesdLK9fKo8bbvr6YuNQ/cw/nbVORz94qiT
WBMLySp1g4JL6wK4Z0+JWDvrL/y5jp2xvANJBYwXw9ykxodYbLTsadnpdhYs3PEDpprR/+r1Ulok
+9tZZkCz0C3OS+aE8axb8ZG1N/HHM9UAnzMDrnX4C0YOPj/1v78L9TTf7mpikwGUDNHV9SO22GxN
k5+x+TKibP86C0CBwOUMOJ+i8Vh3s202AHbDXA2U9XPPKQGJ/f9iudgXyPjSP4DFjlQgiE6jW4gw
wU4b2Qj/0fG5jy3hZxIOKvwmkFY2cXspKozMF8zt1xNn4LrApM1zr4iqOVeVn6Bjy7DrcuOQOFEe
vUL+VWNwD3qkdTHqHhuP/deuTWpvmKfTr8nI5Tl920sMkPAz9FQr+Uv249opX45uhQqS/f6u9rh9
7Af3z++S+8rfRX6fHd/86b734dOcSMZkcd/e1s0JBnoFe2j7ih1o6hj+TRbAWjpD9QkJ82TN5eBA
HiDMAvJL34jRXxibUBE3+Ih2y7ub7tQtEcdmf5/OCvvmLkjIsFLZ/x3LEGixcE7nHGSSckSapfup
yeRmfRUoJKhFGto9V87xqKBINj57JoUYXsOVd1E9Ti0Xo7I9otIJQ3VSEbGR+GOuqB0WfYS4SD4I
YaBIEOxktL9yc9c9/fY15czhAgOuGSVTxvOYn3MIbJA9X+UU3Jl4YbvW7elHtNmf5POQ2e2yempG
/gHhTCn2Hvvak+h1rG8wCtOXg44zBxcIy2vE8c5fxK2/kZNRtYSfxhZk5Bj9hJEHCdvyCsokVrM1
ioOW5nTTZFOzECiCz6wz3t4BFR0VDDx8g8HQcoTuBjChweJtFPJ+wFhLKW9nX/O+Yejijk08Gt0L
Mef4Wo2Dz+qxWD/d0hpNIfG7lDZ6vgPwCL7sGQHqQU3YHJCCuJku0Cdi1jW2v4bVfJccpTK33t5j
jr8JqGlcIwNg4/G5M2KC6eroQiECaZhvUxeMkmQqa22uRi9/PXtY3f7+U7FdDh5+uSIimi8/ON58
QiFli8Ni3jqSMMETC8tVuhId1h+Ikqqgqa+MV7WFsLq5SZBh8jzNNgDKbfQI/GOQ2g/r+LKKqPa/
FhobZrJcaUBdtQN4OnE+dZXLEUOiTb56LT4/zIEiwP+DpweZnkP6AySBAcn0z6szsIfN3xWgBUFN
XSaLwlgjsG1dRksbsRjbTo3ZyFL9P+CFcxxiV3CnfDpHLvpOlQrwY8rIwGvcFqD5a827iZX8l/OB
3/TjnBoBjasnE3SvpXHEYGfTqwa5xVac50xeK4bbB419wQLYad2vR7BigRpU/u349mVIIXd7HN7t
+DCFqBbti0Hxbnym3Qb8JpHUAWm4gF8pTqmTgMK954r3djhN3svCjGLTzMB7mBQhiLPMOb1u9A15
cCzRQURQH3zBjr8docUnYjBnxLN3CbLsyqHHThH81/btxStxhn3H46wjJQC6JM3dO7+OyE8NsJNn
hPTa0VYqWJh5zT9gptzx2DxI+BDOszl0NAsvCiChn+gJB9Pl9NnAbQDnBsznAbUK9m1RlOaf2dq3
2lY8W9FAg+JNQgAcvmO9SY7UvxEih1Z54pdqZjIv3A+NphGQXIxCNMIxdJBoO3IL9sEblWUzIxLw
CTRmiIHBk+Wgnx7roNv/Pm8uVqVwyAnz0f3K/OHrxbaw+PLL0mXlZUAuZGsiWyFqT1vubADF2tTd
L8kTNr7NMcEaJQHyssz5hE+kUwetw+eVGY85ZA1ItjnmD+Y92sV256URI0QgtW/vDvBGt5ptGmw7
A0wsSWn5mBNcdGldY+thiOBQ1vD8ho7ArNZY9D6eEc+8P+VBAFLGlvc30S5c0HkcgTcQ7cbeLXdD
jM2j8L1vtipQYac8lUF5BQlNLFsm1jI9tVdwwZ0X8NYXX+973ulHBdxBbuvW7suXwKZ+tOHfxZe1
q8kcmUM2JjgBwa7PssqZXCIuRsl7lDYk6+psjX7JoVfOi7lDaCeXjRAtUMSudOu5HeP0ZObFQAl5
W3AhAsDUZ5IEZh9gyCJ0RVf9ogVLNHuEkTpdhh1UUHQOEF0wEG397nVrtPglXX80XnPuJzBiO+Vj
0yA+D8gk3qZ/lScigTaf+4nGvHMuhjRYRXFrbhYBLjXM2zreD8tO/C2sT+82jTXDJGRHwMXbVQz5
onyQATl48XCJYTPwUlAA8UA1pF0ghmCRynL6MY/SlsETEqZAxlPdJqaf0rBG7ZrQoIX4HCxv65d1
DwC0YfWwk+iY5reF5oFGivCi26Ae4ArwWa0xM5j12wEKzcbMKHdZAifMG0EJe5620q4M3nR+Ri2a
mIWOhoQ6WoghwQZncbPoAsqZtZiCW2asG1V2FYysNkqXkwX+StcnS1sKx7Xui94g0mVP5i+PIc3l
fh2Bwvfb2XuNllAcgh2KQa8n5OzFW3fyYMzbYXBuaW2RZpT98bkmIyBdgTkuI8Vrtr4dmGPFYbeX
mRAGxRYMfrcvIrAgOaIN/6ILJRpwTxC9bIUslnXDo5SnZIOeYaQJb3LabvEboER5UFbh2zq8P90A
dM2gqRjjzX3GO+ZXgezCczayTUK1Jw2RgOO87G2A3zi4gwQKSDksB3x0jspZ/8fBCRiHmgrxDuQt
0XJ6X6k7JQRJFehBD17uZQGGA8O+564rl7GD9qZ1W3xmJFuYnZU1gI1nGLNNAuK0g3KsZC6Tr1uv
kQ+8MZgxhK3m1ECLsQn6K36qOdC7h3WPXs6Q6T47qg241KDoFQ9M7JfZ4kkNsNALcN1F9RiSjaRZ
1VS+bMcD4BxvZZNDqnnFipuCeKCdzVPB0yhMQAzXi/ciXwlRTv9F7Wkl0EfJK9IQQ9GgOerXycN6
2ljsCNv4EgOQfNiMfJD4Be2HTvvfx/5aCNCSCoCna1AkfqUd5pl/b7/hMIJyXmuDKHHq9Zo5gk7Y
rNod//2cxY6w6zbaAQh4uSS8SSy2fuBhqF6xi72hGxIIgeUP8uuIfjgNgO5BU8X5Hpodmif5aJED
l6u8QjEmbgVJ4Kdgi4AOaQUu1YDbDo6/wJQ4xBVwfCDUO3e04XFCslq7Bpv3I+0q8PAuRDjnA10A
rg3AxQPGhwPa/G2CNW8DsJy02c+BP+fggftp6XS59Pnj0DHZftEG4JkRdYuXP15jVAOBpiyN4sWK
GAEChQB7YKNsNn/S3aJ8fRkXJM44bY3RBg+Qlra4gZYCWL6fQWoqSAQB83Irvxv1sZoiV+LoWwGy
wm6g8Dxn3AAMHhXIZQDXHzbejJ5sIegb+5UFNh+3MM5NwOokoqhDeLw6Mt9AyOSgMdoj7SCtcwGx
D1UKTBTKFqLi1RYZtMA3w77vnjheB69Lj6IpkJAPHd74MnowXuFICSv0IzeK3/AGsDOfAl8zCy+1
+uW3NuE6wj9E2owuGfeaOGhb+zF97tQT5Lsjv2+8FlB7HjgBCOZYQxGAG4j/3PM4ACL26K3Lzju5
oCryajkYSnWcwAIqTdpcLH2A6Olb+Sgm1n0vbvJZAqBuC8UprxcFLjF0FN4nAHUZsVtbpWt934aP
1pVWaW6iJe688Ym1HyYakIY81zHecXUafybWzFAYhDdQl3hfIhwOaI6KGk3IwX8GSlqKOAYOnpQz
/xDYSR4CYhTpQcKLQvKGNA3rfIHyB81D3Ni4oY5W9zP62jXzGRYzqyRKMGRX7brxgQDHG44HYEia
bQYoYxkBLVeDjSiseKv3NwE1x8EETUM/y87YYbB3OWbXRrD5NcoihTSsz5BQtrMrP2hV3Gy2gIov
os+tUE0Ncm+IYxKf06/EtQIz/O/2Mr4HlVlE9yvPxXU9IKQN+vAPhFko9bwLDqXRDSHCQcpegwlZ
2tXhuUsWejJXphN3tNNVc/zLzSMTnflaAmuj7pcLhdkp/z6m/LXbFCEZFgvOd1GO3UI+5DIsiBmA
9nwS6h8H3mZSeviHm/3srRt4wzJfJmUhMhTPYyeFAA7wNj7dapOzitLGj3isnGTTLqGM0t3qM7zj
N8ceUUejPcs+aKzfeMGcIVlqhHsAm9TWACePXIu6rJxPiP7fNHZY4S20RaWwIIVSskOin+FMNOYF
KPECHo56LViDI2pv1n4n/BbM+2KOcbGjfYBUy1wLIG3eYbKiqgxFJLdylNbtIZNjeeriJ4iVANI9
yaD3nNIg7kubCUu5f1xFZhQCfhE2Y0Ng5JeYN7kxH348HWOSsQWamuGF8Pt1GYhxTJ0LIFNhxqvO
lIFFJW5AL+P+1y5l7pWnTWMP6lGxQ2qEu97IDiEjXb2sckuMg9zyifj6R/5u+fAhSANBhRjP7ET0
GZYeOdxTvAleCUOjDVpw6BIxAMppd9m3FTZnojuCVeevoxWN5Suc2tRiXibA1Z1h6KoswMkrtc/6
FDmVLy7fsNriMOaeIdGz11fgliermzT7CD9lMcB8J4yKpIHRd1Hmz58erukLvCVzNtn6TvsvBiEZ
fQxk2AgGBrTXNWkPIhgBK+QjCbdMW28u2+UtXjM5oJxJ1GEQY6drJlbxJj4yYS3gHn5ZiUFR5i1+
u6DGmFb5k0HtpOcEgKslQfnKUd5wRVLEB4Nd49tPS3sSyRt8d5g2Z5E+a31hrrADmH7tj3+3HlfV
HA0vv+Cdv3Td7HNRZjQew/hZcnbNUXSfi3TBeHc3tsGT8W2+hBV1MhDoDw/kl4wa/Gamsn/njq+h
0groxDJFZpMqHuEOc0yr42ibw0oHlS4rrNYprlnOOpqVLGOPcEleS6yUmaRqSiX1mQEbv7j5WeNy
nFB1HMumLJvljwYEiT34m3DAabNYPjDTxOyDGXobsplmglcix7Nl/lYNKKgnJsoTG63gwZXk5X5Y
R6A7j2USy/rZ+1Iybz5yBPSf0ZKJfJDBS/90FuSXDlzGIP6knpoOqQTSlKijNkRPBVs4dj6ka8Re
GWOv7j/shsUFBkoRDNfMgCyHv/QFcqpuwBm5QAbG9HQ6hmMxqNXbyDPKG+nUux8YeUSHaTxHgBrt
TpKJ0TnkYUAFZCDMa6t8etugMY5JBlTT8Vphif1elLsFcXtJfkXl4LZRKbQP2ZZVN6ad5h1nM6PE
WwAnPneoPpRhBq2yVuaWunDgqBSailYxtVumy005vcVekp9Fyc6mRKPbPypg4zIhob4pI7QPXg4D
Y1D+5QwwCJo9hEIHzleQfGzIeWRuJQ5yakug8M6H/4IIE8koTdSDyhVmaxiwQUn8wX5QnpaA1Wuz
7hzVfW9kqgltjWeAr1xGLiVkspFmTJoQjM8iNhEAl2+shiO8drY8aXFBeiM6UVmIFyqW8jY8BfnQ
P2wNdf145EzQnJRWkJrfIx9Ge1Ja3zsseoBAdg9eX7JjymXIeSivcq+5sCb32vFSYfiJFASQeciI
sHZRqlC99+tIG9r8oD0G51rfKr/wlaqhSk6Qwr8CPiMwZlcI8Juh/PhEIAo6B6LXTLh+lmxGzeQk
gKvGQsMCnuRId3045VN+BQVr671Z063BpM5QnC9XQSNTE7yB6wzOfWymy38nlXZDQ8SS4IZnymiF
hNNzz8Sz4A5wkKQ5PLftazri8eL2y6KnIfvbeu98Ng0lOxpS9OfwY0EyPA5ZbbEKRAqAzTaGhZM9
7zcKV0A+CiWqrwB32M+z+uJVQozkayus5G9IV5hcyhvQDrR0VNu22ImzdGU8OKlCBHiKfwtHaVCD
QaecFHDWjgzxa6/71dnlInIIIweHPdDjTCnylTZaaoUB7UEghdQO34SyEVPdb8vHmuIamgR/uMAQ
c8i54uJzllZSHsXUZAN5GjoGrCOKuS/FqEyy512d3AIAHBf+zmiLTmY6vzzcFHF4BKTurGWG/zem
5OIPvThadv+nLqnm4PNTR3P1Q+13ES/Skvh0EwdhR2EG9YDnDPn0pzpgDq+749rlaPND+SDObz4M
F/PrMYepvfLKFX/skbtt4Z0W6iA7UVujqD7Gmyu5e7nfEyZeghODaY93b/MrOd2VfTkbwfvLz774
eFtsQZB9TXO/c/QTR7V5+PoJiQb4Yai2dQvcAU6TFSqaSym43HyyJHo+YE3WoG+ehHWCbOpIxCy3
QkaNkaxdrNlfTVbw5hB3+g4MrXhDVQkT7sMl4i8e6j/A54Bnk3AfbQTA+mGzIWRPNBRGPnsWq4eS
hacaD7HfKyz/WGkL50/ImgJlv0A36wO0i4DAk4KfsDEDjAdFEkIr55TfnsjEHVI9uAPgSCPonQ5K
qBDQSuTLbtdBlMNBvx5JPtlvAcDzes0pgos4JBOnTyyEmI9EEsbHlMVYs4hwSRPyj98MMnpR2luJ
tCfRp+dJ58n0ttQ6CKAjp4zbpKfh8/b4GbQhUZjO/4QHfESsU4wJWlk12AA2UOEoj8QxCKYh+yN3
XWBk5tIIQAd1R1hNTLDc6Ay9ciaBBI/E0BVjPJky87wnGSTUQWNpGJujm9cvgRJNEEL5smLvgZgg
x2ZjwLh7IZYI7bwfwDPvKx7Lx3JHglTW+exV+ayeXgzTcCzfCc4n5v5iz2OV6DDRsbUzNPp4Kiwt
WLMR2kgBcju77/XZxH4jelfaMvIH1CcMU8wxq4ogNjFbZ/wL9Vj/eVAH0klCoJ2YCQyagW8CCxY5
RXsAz9mf2x+kP3X7ZDi4Zdn1PhCm6VJixSt3HaLArJyXKpZUeC7BYxydeB8++qyfwfCj/Cr3FG5f
5pW/LGL0twNzs+8sKmzyVo+CojDtyZxJxKs+xkRgiL7kSbanaLggYAJvCcsO1KdI7wh68xQgPnIn
uTcGzUtbO+x+h3PA1J0zMiwznruHD9KqQc+A8UjbghLymYIxOLkpc7yWnFExLeHZiebkDRUnkMz4
zJ96TagA103FfE4oZ9WiWHmIO6+PEgXU7rVRegeCFr6rD3MUvDRvFHSiRUdNbw9VvBHcdzyfTAhU
xpO0ySgbhxEN4wdcKpCOeI6mBmX8Cq4kjxtV5Nx7/kmMzuRnc3oPtAWE/mAXgfaHwDjSoFvFGJna
d8UFmfxkiMiOAUE8uHW0ZrQniU831eOGw8yQAkpF+JIZfUz8BWLwdj6/wC/G0xoDKZRScMZlYSPT
l078nmahQ8uHtSmtCfu7kcf6HxgIMLx6WLqq6bHZs7sR8/DNilj2i+eBK/kUHuCYFvk8xRW/HlQv
NmTxDgxu9gjFXTdDcGwQKxxttYTaarAiy5BZc0AOa4h+MajwWO/ijmdlR+zF3V0BzQQ3WRRpEKZh
xgJuP8Mn40cXDIlid6tS616Ycc3SUHaG7LpRVq/SERFnvwMdGg/S6qSiZfIz8jD1EzrAK4PCHXt8
LBgHllURJIUDtqO8zQXSKFgNdeBgBypwPKlfYQ8Az5fTWQ46ItqSaQtmRCTCuURdi3xkI8/Hras0
fk3uKWgf1Coc54xC5JmQzyUBOYMXlrYW8CeV0/Xmf7HrRlE45deM5ZkubkffXd2zRNI3eCogydNM
0HejtnImOrjjG10BoqsAAFANZm7QoaCHQgg1p4fGfZs5CC1qiNKpgf/g9FQ1WF8P62iEoVKx88eP
8+t7lJM/kHDfGw4X7y0pekJ+BDKhMVZEoj5FQin1BtApcDCAXjxgQu6t+IkblPgW6IQ+wWeQKCYz
jhJyK1NlPozC0uOXsUhiijQA7AaLecqio3KpFSo5AJWGaiKANTnxIZ3Ftx24JnGyr+/Eu2/0pqCK
02uK22IN9ijLSVRgpgHA5ZDEzw0KAM++nH+AEmf6tFZmCTMp6fFF60AOHhULchIfCJtJgtj4LzA5
FbdhtZmB8tQB5sOPEW1Bd2oqEt3BVP2GMKXKjsQFg8EDmyABqyMXNHSaGYpAIAGRHBgQkJ3CTiff
cFcB4nxVcOnACONumZbBvba1NOprF5pk/wkaMNkV8nmInLiPKnqh+SZCG/dFfiHkx0XeGGXl93WQ
MXfHOySzxPuMN0N4eRquCqw4ADKAyIyqsRkHCvymWQ+gvJlCXVbekDsdSVklYaygkzfYyeHXk7PR
MaTnmKFeNE6cpLkIKPMURl9FIyLfFoOfycjEIxz4bOy/DhjWDOzJBixRC6RrMEnXOuTYDHDsCvp0
sHYRiNnAOe4ROVs0mifuxh+nxc8NJTcY5rwhU/hJr12qelU1/dCddHY9cXBn6YKKhg0ZOhYEyxzL
z7AO74xq2sGoOV3WE1eCIcprTLaCU8id3bOLyqO0cyeLycj4k47qBlEEd4xcYxyluTV++M+c3Z06
Hzlo6fNnAN6z0RXPIhDdE7NowQc/N2EBY8hL7OeQsqe0aC11is497HaoGL6ARo3PvpXPVv2CqchM
in2BuA59nns4B/CAeB3kXajHdyP3mepRAIGRjI96a8CpW0LB8hC8qswL1WrL0u4WQhvQwHilvpIF
3ywA4ta7T3DwnEG2P48Cc+zCx2yFOHvCQAUfaKrnlbirHkguBP3Erv9y3RiDvzaYJMR2StbzNNZy
Nhroyaw94BheTjmu23YNiA66IkQGYMBABOmF6aRh01YDchnrLeS7aEI8EHM0+IP4caTa+uqiDyKp
lEzM9KjKx3a6eC4AdRSLeElwcrNZdQIq8zkzGvZogBgUDMMPsjlhn7PD/uIwYJtnAtLHTkYxEUBf
YcxX290y38DyulnOY4t81Bm4jTQbH9D3xeXoi98vMgwNOzYGFK9Vlv8C5Scj3KSwZDaKhiSqetwY
B4QMaG5ortPvNvNyv5z206fzFO1XIP6UPrRmMWD6FrZoR0F48gFJKq9VDjSWcPzxBw920GXqDEfC
XwDfFCM1KokMTd6geTaj0zhjNZnMHxvZG3tSgJxu4lK3a1O4/ejm1dB0JY/OY5Qd8/63gCMJSPPd
LRFnfdzDCSQRAJzrN8kZEDgC6yhsbVVcfbC6M5Ld62fQJhXf5mv3/tMe1hfpw8ZCzfvVnEoEoT4D
4tTBkVdHGdaoIsDj6gtG+QCehMg+YRzJGoZSY9+sqyhDue0kXuWfctM2xn3TlJY0B0mz1lzJSVYl
TO9DM78zBjcZ6FMU02Iobn9WQ3CzuZOaXxtNLIp1deBW3Qkov/CFr6AmQGZoC2xD+j3HcyyG82aq
ooxuFUfgoPvnscsGqG2zfi4eQXNG3k4ZjMmzFTYW3E0cY3fYuQ+6jyfcNyTnxjrABIDjQLc11FDw
KEmdzwWfZtT3Jvt4KuxLeOYIl8Eh8VPFBW4rwk7K7LpyysUbXIeAoN9nCoquXDz9Myf0QT09UC9k
ZGu5MOzFO5difHLu83mi2dXISB0qUWGYAce5feFNRGEYTnZuabzp+x7N1Mn9UIQNmXYYYSrPaa4E
+vfybrys8XCxRkFiLIS3zk3SAd84AXGyzg85Jmv0qewnoMricBUWCyxkmZOyVzwzrYS4iaSZtiZn
H9FHgTrYhDfeynb5MOlnMSedAl4KJTdbjlbCSrxox+e+OQPi/Z8tg2qpfuYtBNr2qemgmRmJT4dR
qxPUB6QwhoYECe7YIiQPCNcTJcZlElLtBMxIByJpahGoFmAqPF1zqAA6JmkfAPdmMxfLbcuS3LjN
2pBjsOkifF1ozqBxN0wmAWzysp7HgRa83HFrgOiengfJSN35OLj4hlw9yYBMoKUekAartCgJeyA6
HwIoLvV2T4fc+/ka2uw8XU8MGlygn15auueDtmKByex1GB/Q0DKckIeVicawzB8GWOmgQgBcH9lH
YI4oYTMg6M8A2p8WT9GTUXvjtA7HxhqfSDzFgpDTn4H52/Q6GvqpGX+QshQz++oEnNmhAoL8AWFj
J/tUo5cmXF1QMfEZbS6YvpdMsw3E773JLGXxife7s326LPFDhoFMY79c4CQQ2GlIAR4KHrtO77Yh
3e9REVLsv5Z0VLo3oJ770QLrlE4Jnm7OWkX3HkcalubvorqIw4gokVvyP/mhjEUgIBQ7Yz87cUSL
6vEB0tiibYeJfmLVq4NzqfcCPetMnk2OefGA5mTXHoUdZTl8GvOBQWTuCiDJckvCgGq0GVF0M23D
Z5bfJxke3jVPhPq2JZSOdbd/Lu/LBv1NkAZj68sGmZOjGY95/3aomHqZrW15uzTfDStiB1Pgf1rB
HHM2tqQ7NEc+K6G1qsZVR/YHqaoe8VCf9kfl2YUjVHPnEzddqW6lI5vJZlf0Rn5yc8ZeFh+BqcRs
S4MvithXLD0FNH+hUJ7lt3u/7cjOyuobsh2mVNQcjUYfDNR/RJ3XbuNYs4WfiABzuLVEUTlacrgh
HJlz5tOfb7v/wUGjPdNWpETuXbVqhc9AxvGfpJ+Fb23zi3E39MvMhlgwy3kqsMChfYkOiDrw/QpW
pI06cQ0mvs6+u2apt6AGa8O/aRWJTh/tRwdjlPokPPgMMoalPd409RkDeXlGjuMcG5BzezOrz0nx
lifr+pdKrh1IagmvMRaH2uOrZX6QMs7EC4Y531dDawbBF18dyL0b7BYxImDi9kZaJ3gQa62HUfcV
0FhfMWTElUFbRN/yKuW5Hz7XA0bHbxIfwXODQcq1yzFFe8D5A4kmXCDZ0kK212iTP5i7y270DYYT
foyYAT90bZFaS4DZ4rm8T4RXMPtdJMSvQsz8gss0HlWo8ztjq+MjW6H9vIOZUiLE76W6ylawTSRj
Md+IjbaYrjTvMEqIpy1XnA6cQNie/1S4Ll3slX+Kf7Ei4wMM4a/mLkcgVY80d/EOU78IfKr2wmvm
4mCoySQdhFZ0oiHxR8votR7X4Y50KyKb66vF9QV9+j15c+zFomqWMCFK2DUoY+An9Y9madRPtk8w
lccAbD7SmnO4r/KbH7iVfNYyahwH5Ux1dGpQrfRez6e63dMdY0w6YkrA7GSUTz6+rjLgZf1tsM+l
6aYsj3khcnk5fRGuhd6EhlGmPPOFNcvHjA1aihXgtNf+uCP48eZ0RJTa/hFXN/NVmxGmkXd9neRz
xFVK0N2jLVhw8DmloMro7/CDJ+h2Of4lA083f5fAXuH8xyus+I5eMTvSGaOguToSjMerafe53+c6
SpYKWNiTivOoeFxCxVf2Cq+WgJFacvUI+38vVC8Tioz0Rq4p2BGDv8gm9/fdDK6BfQ/7j4wSoXy2
7Y1v0FyeC/PapO8gggH/BK0fdzFKfnNHxEfnvEfKrTNRx3Sfw/Qy6A9l/JAtuHvpPQ1OUn8Nh33g
4x6AJ1p6redLH266eQ/3pOC3zvCY+3MhPSwVzQoCmXR+1OaH332pISwPlLPT99yMT9eQ465y8Pv5
c8quunJTBwReKxy4sgzzG389RGed5CVSbSyX8TS7N3xszrImcFsotoR4ADAQwzrSbnnljOxhNUdk
7BJLtdGavVxtQNpjc2fNqEkXDdiU6gX2xoTwER8seGkLDVTMYnFYksgigQ9J5CFB7BI+WJYwtmJ+
ghsW5AKeFAYATjvMSLXCDQEp3wZi5YnOmJZhJb4VnDEZLk9fDGsDYhDhREDPJaCedC9EAXgxM+1P
2YiFvxZmPemwlIgYc1wZoFPZWhN0nwc2xRRdMCgAtYiodHnlAPYJMkBGFdqeL90G/MyWjF3iyZ15
I+w61gItO+gwTwH8a00CBgLkAXRjiCaAw+aXVCVSPhjfqONKgIfMqYblbC41nJGUZZmJIUIT7UGp
NJ1IvIU/U7s91dRDEbPhFZkWFuMHoLFpWfePGU71tOSoiOHgE2IaA34rLdAxzCo6W5eBFCWEvDLN
PUFzNTBtsW27lQ/tVdnRBPMZTLHHHJYqy/CJh1jFhgejV+5RMayo7mNpNwXbKlzjo4NBNYX/JP1o
6t3XXka8IcK31HkDtrCH506FlXue00s5PmR7P1nnHDMWqADxzrmO9krHSJpiXv8AfAjBGNGaPRnF
kmE+2RxkjBRkaXaChzKDcqLqOdEr0LQmcB69ghgN1R1fECaFaHvRwFNTi/oA0BtdXsh27JVsjTf5
hykgFQx3pImqRA2e3nC0wL/q/QBpRgSiR2shcJ0ZDN2JhboHB4J4TAbYK1/aAFzmO6DCYHo2MqIH
jHXxHqMNTHghTofX8gRwkYzITa7FAcuGHVgnHM6O8BYXg54IWBSa2rAJiw1q18or9Kcfnykqc4jM
C7j1bsWLM4A2zRczawKigTQg9/AG2poMeZrW4w8rA2aUOM7RMUhPwNvrBhScDwo0Pv/sCGaGA/EG
JwAmgs9MewO0128jdNEeNujAnIAvbHEXSmMhY0B8oF2FyLUGVFjiDjtTUFpIcsFcN4qnn/LfnFk5
2Y/5dhae1SpOZubJYc9PchYBeurQjN/1XAzVWQjILnEgNTMePDQaLFqd4Xe+A9wlcR60sYKyaKM6
F6qg7gcGyLDRsLpiLAPhFWUPZHoXEum6xYVwwkLdt94H+ar+G9K+RQCfNIiAqQur24M+A0pYxdNH
q2xsAphUGjyYhesz93mQO5pPbnnUcaB9tmHM7XdS8fTUbk6b68RIxP6OhLtGcGeO2TK3UfQ3WASM
1uvYAVqA3IYE05JxmiMgZTgE/q9hNS6WCcwoJWnbkO3bfA3JJjsWx4qdggSp8mj+lq07Ba8apKoh
dxNocwEl1YYS6ymGHYNPPDxEaMbBK5lXoYbSH5/AxcwOyIDJwosXQ7VToO8nZBkKoR+BVW8pUpTg
1ZSoHohUwacJ4fDVTBDRAsQL9lbbexkcEYuddXgAtqH2otJmkWP4RDGDPQRmUDNyGapzXHzBxIEW
v2JOKaN4AgP990uws/q3M5he0e7UzK4wJSs38ta6TdmS3CTafXBK9Vwx+mfRJHfixWFt/qNkgB61
LzRmrB70SbwyhltMQzcszWRW14o3bqFn4RyOa/22+aLtZldIQHteCggx1EEjqaYokEQ9Av73Fs0v
bNbJuXrmb+vmYjIaX3N0hBDiUEdfcL722gfDLvMWSCvgff2bLmOpb+y9ucGneYPJ1i5mXrME/8f/
j/9BdIMdY782N9ATpv2PkMd6ev/2459ngov/zFnugYdyCA2aax+YRhy79UBzCU9iIXN6gp1G6o5W
jEt1gRghXH4VCy6g81/sDXNL5pVc2Nk7ubZQADilWQwgA3HaL7DhIPuE2Beh6wVrLUBSiw2hO9wL
JSRCVHq5tHJRWKL5xyLqCb1aQmQFvSlKNXJUkS2XJ6HdS7YKjTZ/xZ/1v39p6wpF0K46JFu0jzxM
/Px303931wRQ0HgaiQF/jxKP/N+jaYV5zv89hN/9u0Vbi1dJtho6ZsZM3IPhKv9CQP6/x2prbY3A
VDwg//spnv7//5+FtfN4UfE7ECbupa3/PFc6TzyzeCf/PRTMdNszp/QyRIXip0JSESNt6xzhGqum
XzFSWX4lXqDzyDz4+yt+6iRWiP+W/EF7+qItxf14Z0txX/mO1xYRgfwRD/p3186TcfLqPNTgXrlK
V+B54sb/f87/7pxsxStyDH+vSwYBr/bvlTRa4nLVn/tzucpc6+/1Sm4Vv8/c4Sr+q7uZC9bNmyHi
Q1uKt2bDX/l7NvgKrNyMsbagF7orbtddUJf/HUbnkSTvaUtxZ3Eg4snke+cR1ca/tbV4anEf8bb/
/RT37W//7q+tGa9yn4bbxIdSci/x3OJW8Thxv38HIB7VXcVziNcXh8fdMx7078X/u6N4wr83yadK
vvZdPHi49ifx9OKB/45c/PbfE4tD+ffJCF7AvQrYEf59Irz4WbwMn3DMR6EtGTXy4YsbJYG7iOcn
Ke/vFcRBihtUCpi//4k4JqhPPBwDkLO1Ut35WTzk7w1zFMM14yE6ylfuhnEcQRF/j/jvTf47CPFT
PG3E69ZQyf6ekoRffi2e8t9LRGvxf+Mz3ywvKF5M3EpkAd+3+GDFkSqcQpzd/10s4nQTf/6eH+MD
Tvtoy/b+XLqli/yOv/MVRRMIXOQF/DXFvr62N/YGESeuYcjoEbuGpx7gKjuI3/U7BtXf/c4m5MxE
Dhi/6EtWsHZ4jOmlwckvWuGRwsKTg/AR2IZYCpN9a1VnqO2X00g+RspDAm86Kx5lr1f+ahOF9waa
BGhsvoKrRlVXEvTGVs5lGn4nEhDtIx0eE9KX4N7ByWElbddIE9fip7kpPwMPwb6HIBHv+///A3UX
h9OIEBZxcJFnueIPbqu8lPhXyq3/bvv3G2ZeHk7zwFfMzZ3mLCOxmj/gtlLUVhgfq1QuJ2gbBmUD
N8fNUbZ/i/BcZhuW/KZa1rBqkZAALsvPHLF8ooSHg+DcCZLLXuXwqlsbCEL2ajw2zxVk2gXDnBjq
NSTfG/NibUuHmK8HxlpQ0Wh5qid2BlTas7NU7BcUojBKzT05LDMMxQxkK7sUx+zQfGFPa2su3UcF
9wQva4Tht/qwzi+w6p/9k/4V9IJaJpi3BJS/gy3UFeX90/BcnSQJPQqN8cL8pItEKNMxqySX0QaT
pvBXFAb6eHcsIlYLxnVYi/KmrSWkUrRN7UMynqA2++lbT3I7+z3NdA57kYqxIJiNnhx7ApCQkHxy
kuG9mi0XwxXajd/xvX3EbGOwz2LC7YWz5sjZgjUpdiIX/6/3BQhm7qFhxeLjXIxZxmJqvQSCEp7Y
5bmXD1DDkeJoFR+Q57TLoVnSrYe4xFsLC2aQsqUuYCzM8ArjH2iDGqy0H4MzMicayqWEwGy0A7qi
1qBNu2CwnXzRbQEqWJlAfFqLA3crIPtWt1fNHv3yItkCem4g0RMCEnn1p3LtAIo+TfJE/G/8eHbd
lXlEtg5JIwSXhqHTIb5S98krHy36NNjlDPHFnJls2wWuFjhUoKqz4Q9ldwiC5FN0+/IqM86AhXqe
bvZrs3G24708+C88haghq/uA2MKHwg8zfYtN3AFa3CbbO/cJe1aqkAizsmnFdHI9wOzFOgaYHVwS
DiaB3Bs6KSIf/X11wJxirW/1S3D9tM/mM2kjhlcyMVVX4snJQVs5bnWYvmlUmzcMuge45e/DObgo
1+EVjmDOrBsERpwy2i81EqDARCUcWqpwfS1i+Rdf5LA9zslrYO1bhBCkt9BDlbQU61rDARZTHiKM
RRbGVn3mv7AeMFMd4uNASin0Y+obTg0ZALJYwogCpICTw2iwP+B8Ksco1l0hnmbaex0wJsPH9yAP
sHggazIPUxCQEG8BjQIAHXpi1Vb4TS3oVoi/wTHlDYA/+El+QIox36ZzCQT9jNUSeiSMSR8Hy2t0
GD9rXJeco3RNfsDsaexuWDQL4N98gzRK7UszVNM+FCseTbOBrZZwlTM39E08GO2WsuD5IayLjLH+
k3k13wYvwPzoEzw/oyYGp1o61/hGvSt6NCYcTBuwchqYjfO2koPIgoG0h4Aefna5aUA7huEAr0f7
BTmavsRQq1jJJfbcUG/WprwzPkMsRIwlaDeVLLhJwLXskyTJFBGKmhZf+uoWwTVqz5py//c/k020
wvw59OsJ+iYQClwkvigHJ04Yx+0pV9YTwak2AC+0gus0v1bxbjS3hrYWbBgLHissho1qBEeaRQud
CSJbmnOCXxj8MOoh2shmrv0Wcc2vo2FNqKsYCcHqYSCBCTmu/yifCf5UP2CIhXwFkMSCNYui2W+y
7jTrG3xoYY5V0bdN8gFMB7s/+HRyrJiwHPji+TbN83ixx9d+3LOfZa9aemFSSuWqi7KVrz9l+Ebd
bIJeHVARCC4R6d4IGsz9FH/JPYleWCYkdxhhpGc7Mk92dnrQzOi5Aw5Vk09JO3X0rsEPB0R210aW
VzoNbi8smBkxZpLns2a2b7H+DkDCzvEFmuRELw2p0Bf6o2Aj2x56D2BW89QrW3aDAadbRub7OcON
65MrQTlOp35asJAiPSHVJVNWWrdKtZPmLDmvUSPI8BxLrq9C+MGJcavuNeZ+yPeR5drPgbIbusOE
aQM0c/Y96apd0/oWYBiBbp8k7TfORH30sBU2y3ug31i4zXiHh99AW6ff4nJJhu7TGMYu5mkAC4O9
76AaDBBw1ozPOH7cLnz5dRg2ScgehovVgLyX6yhjRFRtS/2O/4kMpoQKeWZuS6LoDSMPk3E8+ygK
eXsvYzFOB51eqh9+EGgaAFsgq3eeJzKD+xX0QOKlW8VZYKnGaYCpLBt/vMz0F2GYLC8zc18o0abS
UVtmlbzUyeg0AU90hpVqAtXcf+PCmATL7bmz9jrztDNsZXYqLkds0ZTumGYHUoCq4I9wkUi/+GAk
rQ5RC1wRr190A0vDwZFGKO3Bf2Q0bRKw4lLYMFhP3EQD6ZMbwloEoOYWoI1iMdCaDelpmX+F1Qhp
je2xn9eScywQUTlPbbYT7v/GbhqPQwA3cZhcySovQWauYwjdvQuEVc2vRKQWUKzqm9KG26401z1p
FVpmuk6Ub8wyu6E3kfRTjFJc5xqSDfnEb+LxyosFAULrgjVYS98ncIcYqLRPMapsoz3m5xi6SGHD
ICUhcxh37TGuLkMcb41I9bofSbOujKDDTkjAgOy0IYDhw9bKVcZpYbI/h9Auaru6mvgEbuIILgmp
GXAMIihnREQmjxYQrdjosQVpUoTq2ODZiMnNAKQ651XSgulJeQRk2xr3sDg3ysrxdzPyv8qrMj7n
mhArxrRFGTBVCPYj7S74V9ajZ/fGaS1Rh9j9QmmG/TCScYJbwmR9qO3C979EjEL3Y0YPvgxpqVMY
9LVX51j8M+CebGYaZFTlDZnhhHyMFSoLp9/UXUgLrK57zATgA7TxLiuufBe1SHDwy00++Sci1a32
IZcIDYJtI2wcleHcqS+Wb5Ojidyi2dlVx8ngr+OckX/KoCV1GNRMF+hdLexqlQ3Mkns4TbfQByug
ptKgWKFIqo1HSKAFZKQCnoDdPXQYyTXrUMgbMDdRByRg8I4U3r9dVzcDWlbbQ2DU9I8BeUybmRef
QzWnisDRBMRN+6z7mhAQGvn0Q0M0ESFsHRC0I0aIv0z8HPNq6+TJdkYgHnfjsc3p/m1ML5rq1wh2
MiXRlDfHbAqeFWk5NeSPFRPEEGV8C+P4xej9h1HKnICe2ZW7Uo/PqQG3zKzSdQajzcbrqjm2nXV2
JI688F2jaV4CiJTytNAKeT0Spcp4pobmqTTPs0TVEtCMl795j9I5rJhW4ONgq16froxkX43DSkn3
vpy9ZhoF3Njs+JqI90HyGrQdC6d10QftOQMjB4XLcB8wbFas8FOWY3k3awU7AFwMTd6OrfVp6/ZO
BoIbh2RX9cKPvX1MCYE7bcdIBfitK7wK4yJDSXaJDnkKQtGknztU9VRtuQH5TbaWjpK57QCGbXUs
Tlh9+PKmMx0cHZ2TTPiCQyDHoEJrAt9HH6IOlAP9I4LcpKE0F7m4kmKve8c/h6XsHjI8xCom+TRJ
MNmqBMVV1q7j7D2tpc0UBQw78SW3nPss5c+6DT5IiMG8jBowMhnyGP2m9IBiLutIOE3UKKp80yQm
/IG/KStkBY+qbtdOoX52MXlEHb6Qk5cV6OIMQNw0OSUDJIehpd7iWw8LZ5t0mpeo6TIEzZp+g/DW
Sws1lzx9TMj1w02kDpaTYX+GwbKGy4pRPezOBq0hZCGHX/SnhkhGo3svzOcO7eoMbFhKjasGX+kY
elE6bU2SoG2YQlV3SP2bgck5pZ+ZGpvKigB7+8OcAmH2fXSWDGufaMW1Ll9S4EM7oI/NCDhXYO5Z
bqz3JETKKH6CkjQshA15Rrp5Gr86kfQ9xFxndruX6uQtC8bNlNPDSil+0wr85AJrwL4TZyPL85gC
+zgKHkRcRjO2LC3od9K4lr5tE/zYcm0xUozYY0GsKuEMlMEtIpcU4mhNHdowOgysz67DqbIctxQO
pAqci+DVsIhLxQgrGg++2f2mDEfkw4gdkzhjewbSfrYsB8w1HM2VbHnF9XsjTSbq5LVkghJrcAaN
eZUb8AWrbcJ+V8D4KIIbvpsol6SmOXUj3HMbQg9UuAnW71CgQfoAItVM8qZCZ93p6gqt4uRQzsbX
k56zKENWDEaG91XopkybDfyylG3dXhSavMFYWVa4aaVDMl8cCzvtYSc3GKbgjG6dMtRLROaAjikT
QlVtcCOZyVhA6K0tPQYWchU0uR8R4DKRDfB38vHMmZUlL2Cp2MVEnIXNj5yrSymK6CE59KfeSL4S
WKIxdrCcFn1jPY3M2zpKW7PTtmKVG+14nyaMQDOT7GoUBofUes/l7iGZ0xUZhVSYH6mGjL/2SclQ
ZU9P87dgqxsw3wvIHfPdQMJGGDm9GAuNVvJpRLpbd3wBYwKHt/9NrO4cQG+PuZw0/BSq7h33LGAO
cQiASQUrWc4l1g6EG7doCYuJT+Tdjox3hnpGDjX/I+l7j0mUHpX7sc+WfSWtRitw8+HbQOWcJD4k
YCxBh3YF01kuVUar8B4x2BLVhX5XTQOhsQQz9NIVxKDIr2ZCa7ptZXj347JIfsLCeEpor/36BzFc
mF40H4b6EGKFkQF29D9zHW7tSPJiRz42wBwxxBCtC9YVJw+bgeewv3d8+jLQQkDBOpfjqx4giKSh
1afDQNBrGWm7QDd2UQOIZ31plbqSad5bBrbFcDcheGbfmh3stRbSB+u+3FSuXd8d4Z2rp/hirLpE
czkGR0UynE/PYlk3q3g74jDLUEonIKIo9xLcyq67VsD/OULA8XeyScgjtLQvjklafDpcYSGLYmam
58rZF/1nrITkRX42NtZOoNx9+p7U0WmuO6g6CuSDNGg+G/W96fS1ItvrqNwZet3g7ppQyEZY2ZRU
5vWlsMwjvDUdZagM6jHkRxle2FNW/yhqoK06xdhZHQOvifQzjWYAmkH2LhuryK4bxvzWylQuA/a6
LYQmKfF02bNtJByVdJ5zBhY2EqAtKQAGSeRNhnak7ZhvbjWYAklDO6JtSyLeMKTw1S1n3oARamRK
XoDQLDjiazS0e3N67+t14cYVtotPHPUqQx6/auOVHz8wqGVjryDqUuuQnli6VgonlZ7bGVcRgcUl
XbGdfjUlMGFtoZi35cqNAMhrkCrqZ64SrTtlPmNhLr6I6yJFoJ1uk0nkReFT2zzk8FISG1fIFNOM
mk1IcZzqWvdRK4VrStqTNq3TsrrnFkPIOD7Kzl6Dn1SiYOSEZI42ur3xaKT2YRGwFNXnloFU3qXb
eQJxcja+/qwr1dpUD6FMVORBscOFTv+b1oRR2uaDanFlBPLO0YJd2paunUz4ibyaiKOaq82xqAzg
TAz+ImVjIWZAEJBqrgXglntRcVPjkTC3h8wuHzMCVHgPlkMqTcf31xv7nu5CKcq1jM+CbAKlMMix
iaPEOzKb3Tgt9oUtMCpBJ2iX9jzxCTs0nL9OS5YiaFats02p6j524KIdWJp9+EJ9BMXKyj3NmN2u
TXeNComOeSc1lqQSEWUprg4vXBUQGuHolGnin2ELBUo5y7H+ohZkmxh47TaMb8dobdPM9wWmmEq+
TYx0NQxMlhL9YNu0inzwjvba+ZhgOiw0xLgYS1+BkNntphqXBrg/U2SeLK3AmqC7MmdNBwzDssGz
tMUkOxuJxqRrf50S6Sl8/aDDR4JI3i3ZgylGF8VvPUv0r+Oy1sZ9jHdllSqnXrbQ1vUWmvqmwPAS
dlxgb4cJF65Bujnp8FYreJKRlFZMh55J2Jw0KuX3cAjZoaHapzqT9JEEnmxVKZCMuukxKhXliMMo
M7KddSCFWHs37PG5T+dQyTuF3rX377Z+SZUeHQsDqnCrM32MJ7bghtLbOuhphs2q/BhR8IQYerBn
OQyn8W+WB5lu3IbWiR7eIJ4V7R1h5L7RrKVCZrLKgp5WCDGp2lmaxVkv24Wn54hKRhUzpxDRZfMh
Pn95ni9Te9OTCpcQKJB2++UnpC5S0bSptE8NWD8DbXqH9BH6vCO/JhMHP91Z6TE20M+hUHfCpcjN
X0Wx3ZkdwkfeI48wDJJ5QI2Rf8VduurKvQ8RzrIxjLbvZgylv82pz8dLUH44k7VuKYtSWYfGmifa
0mnYbcd2FarhJla+bSDAMdyIsyaYG1aFpMDVtsfBEnhiiraxfm9yhsU5jWqkbbqcsAfVwjngfdQb
8o8A/1HdWS+U6ljvEmQ2fhrWpe5aT2OIKEEimZV3cxXnrs2p3SPSo/tYJFDiIv3e5dAkquYwMY5k
7meN65iEhlB2wcmxEI5cuT756ndZfqWTCS8GGAUFkI+XGhifFGfnCPPMAVJINmEjXpza4lzBRlYO
CnfN/PtcgOn04yLHNRbiV1Y4S5/sbwa10oDDkDNhNbw0sbptQq8KPfq9KJR3KnNQtXO7yBsFAZh1
MwrWNZGxPo01V5o6QXnv9oFDZB+5uD64JA2MUsKtu65aGNuTs7DLX33S9jUgBzF8efBu265DAcgU
vmq+HFzGTb7tGI+esUAiqKtehmJCtn5nqHAkHKXQaEaR0AyYAFoYnW0G4yk0ZZiAgdK4xa8FmblH
szU21c5sp3XVf0VasXOCq96gkFDf67QmARIhSHYxmApn+Diy0ImySimge98tfHQ6GfJPrUFZfM/u
OW68Yt+jOSjDHfURSfHPQfJiQl2QGk5GLh6InyZNEv6PoF7PKRDjnH5gSy1EVZS7cr+TknCXRX/N
K8xh7Kn8pQ1fc4DuVC4i9vZoUNyxVxF+tMAn9R3hoD+N5xxJddy5dZFurNABRqSS1T0gAj4wHH4R
gOsyo1nKhpybB/bCsO32hT8tWhYzS58XrQ1qbrG/6B9ZEeyV2Nk7YbsKAnPVVrJnZj06HbwIBjrX
Wabh1wZ1ZaCWTPNHVDOCSh+O7bzEQXKKO4SGPh4VQYeli8nyXsP79zXXALrMCWmIJbR6c/s0lIxM
ysT5NbTst6aNe1Iqr2UVLTiTR1ixUeAvM4Jm7qhZkgmKnrABjwjzI6wUWAXVlsIvpraAkpD21ySv
ke3qykYp8J+1IQ86QIB53V0iRC8lm4VuwAKYADyKj9bZ9ICg5nDtIKQF0a+Ulu4MfDJ16a4mimuM
CFpBvE+iZEChvQIxiUe4beEvk00LI0ZSIVx5YlyuUa3xUeps3RpypswfMd0azpl+zMBoNRvm+Ixl
Hr4TvvkIEaYNQ7HpOoGAFrvWwI1Ni9xhMmDXIgXR8JsCi6tKFgoqabx0lP2Ez3Vr4RFrvYcZo89y
VfGCkND0eqfXqKrD+FADsSoTl2SQ3Cvs5lhlFJWqaW8Y2Gz5APzN9DTCdisFRsDm4P8qUM7VZTt4
2vyDdavetqvUQZ+iIawSJ4Ua/YgDzNtmJcIjVOjeA90Cp9lS1M9NQsJdfY/otEVJYkGa46NQNcdl
x+3kdDlklesoUE1NiD0sfoUgW8Ci5ATpC2mRVPlSIDdFYeLr129hjA2S7rZ6jVT/5jTzqkBsxJk1
QrXuTYzi62AnaniSLxo93dgZNAxs7Ux4CHQ6A7VtBX9BhUI+Dcumex9J+YikkZq68WQTX4q0QwiM
PyXLEtgR8kn8dKazQU6GNF+Dd7G0NzMsBVIlcN1p3w0g0r4m5bwgtmD6EX3DeFGN4qUoIQ460Zll
bcXFlzjQOihaV51GCgA0cTqs4ZV5HWUKVjRvquwwlGMMsFTr0GO/ddlj58xahWA1UR7f+KZ8eHwJ
V0vcXRr7LKG8ys2DPaTeM0dSExZf4dAnoTLic38iFitKn+Tf4ap8MuhwXHx+uFZ4b8vhGsdPabvO
cbbaW9pjwMYN+Uhy9UEVuN4wW4UQT7FkPqVo7ACIEM6KyAUYlsItQdlxO+pIHE3g299oRZBNze1a
etXdBF7Rg2Kwo0PAxFY+Jtl61hc87TU+cyMv60w352vEcnwZXENgliUoSAfzVgjKQJClwMuZO9U6
/kREL65ItNLe0rM/PQ0QHbNun0qnIHiVukWRozP+JWnFdJDdVdgncCdNkla6bpxylpdEOdT2OpPX
ef1sM0ft5E3FJEqFq1SA5AyMtSZk79T0gXKQRgwE5tPsn5rynHCXz3K65Sg32sBT+UCD4ndM3x/K
V4oIY1sD0d6BvpM15cQM9v7CCLvKlpz0tbnOEcHVKzaS6SJvJfURmbuQ0SDxssgHfbw6cpcilyqo
5yh7JiezEOSa+Uvaka66qETdB614URP3xdeBB736UdRn/YeWeDS9iuQGCt8YiN0j3ACb9MobRDct
IUs4pX9mJNUeIw7iJdpv4gXILGnCm2wc5e4ES0hnYAX1aEbpQVkN4I8OCMsXAhII+gy3mIhLvpfD
Q1uBWThAtSryVYyGyVNvECtfVP15Gu+dciBSrWxKrK/8Rd5tC21bO9A1yze+nFL/HWeDCmAH+VoB
m+eKdrxJ3dbwWRt53WjPfftalMeaL6opj1wQgQj63YVUf9K4860lFgVsK3i3uPkXg6vGDVu0eHO1
Do4Uvt0ZTzNMMntotqvpikzvO8PrxBQ5tvkhY4SxNCFD8tk+hZuGGCL0rEe+gghi6ZKXlJ928NOe
4h+hFPQRnHCSs/PgGgp7kUa6cBXYE/CXJ5Qvg6vVtCjLeGOTWA/DuAMLFBm5ueEG9pJ+UC9x6CU9
7G/EjQl/O/7gt4DTDmby/NSdhdJ7rHLoq/Hnd1zpVC7h8y0xQGG5YtR7j6o9Im2ImPMelHFFlfQT
ftd7QpRSON/Rk3rlPONtQz7PvfVQLxps0I0ni7E95RgEm5/WuUwx7IhXiUyLH37FgPPCPCIVMahM
Vy3gpWrF+BXgqsRDNgBYBS2pccyDn75gYohJtskw8zKIIIV5A9aK00+JAKTlyV7jj96C0ocinex0
KA0s6cMJbWexRjMBmxECPauiWq0l7UDYLiMajL3w4aJpYH9mpOLryL2P4LqMplpjM2FBRWgZfuck
hRDAQb3PrJJSriJF0R6eqguDDFwCUKPB7v3TJdkfcb8Yb0IDGLwry/4zEJTm9iU8ITdDUktqxUVm
Iou2Glb8tGS4Fly6AwsthjsM5ZlURvDYd3wRh0iFccqr0eazMeJBJDg5P7xZo/aae1rdAnVFNgo6
Or7PsV/h64zJ45qJ47yrdZHyyxitwAn0IwKQEp9UukKI4zG2RV3ZnuMT1xnmIZAE5xddfB9UUGA0
EASRQ9uQhGG8vcCUEub5+hvpAFgz3xiRokf79JkSIKHj3DIgtLD1ICW+I5v6im+QCQ9YsnNSucQH
cNmGSHa3fX/ExR+PP8besL6Z51InV2vcw55qNzVeP17wnPKiZxxIuMISxF2sqCjWX3BEWsfB2yDI
CuqGEdoXGWysxYgiIWG/YIGAGd4VKjRufcoq/hTMoe5JAmBCIiet5mOjLxnOhS/Qz5mmNntFPRD4
gmW84cUXNBofhvo6tDetI7b2qZw8WV1E895/wb1WXMAAIp1z4WeN3hbupE6zjS3sxEeOKhM28oF2
hsHLwLj6BP9h9I8VHfRL92V/Nc/9BfuD+tqm235eMN+iRfcCsjDORXq3cf3rr2brouqBs1KdqxDL
zqW07bSl2Xt3rN4WwU+2z55ZlukK19rFPhO4/dp/oLCqPyA0W1t/Z8kHjAHLalHiqKMurQqB3FLg
4U8JamiUMdcR0NlYSezAPUgSS9TCB9lDtKNuxwddRPmot6CcaQ6DhHR33GxBrnJrkedb/JNARXpw
WhcpCYh4iD0jOfcRGgSw1WBXf/B1ZfRme2hAJJRhL4m/2bTq3qAmPIXbollgZ4nPQ/iwwzONXsJZ
eMPZacKyDispzNbglENvgAdwVcctxQAMHJgU9Wf1Nflb4W80ePhUDQH6jG0cn/BEqqQnmD/M+LAs
QOFAH6y/4lOJs0DQbfLjdqxW8JY+NOllHD7sL76VghkRTojjTbnCKElYg7FXeI4OhE0RffeUn7A3
wHyPBQQ/vKB6hhiivdtc3L8Oox124G/l/0g6r+3EsS2KfpHGUA6vgEDkYDDYLxpgY+Wc9fU9Vf3Q
91ZXGwzS0Tl7r73Cp9fY+iTnXuhbRFWcIYfxyZ6SwUKm0R2hdOOKgxFG/umbi6haxAS+tHPzODz0
dZmuOdonxrPI/fedmINgnFnv+tCVC37dt7bB3kM6G3AwhJ0JaUbkCmnGQWPcw9QBF/ELA78h2/c4
LDD5x3YGO6H7FBSP7hHSNZ4l0nJo1nL9VVRHeRIDbHXlUIbzDiVhBomeiYuOCnyRoGRTlHWrODUa
EvR/3RwGMnyVEBvvZtqM/Q961Ko9JmB1ANp0vbf4BJZeFCdv29wI+OXMqI8R828i86oFiB0FA74C
ZnYw90gHTwgO1+G1/fEOIoZ9uAYBWdYUMPPI0bJ1hH0H4XUUqlCStVWxgTiApJR772FFgdhqFsbz
jluAyI90uEWdgH0SJL1AY80JBE3gESDkVe4EB+KOwJHB1Don14j9hvl93E0M8zifIkco8YkNIv1l
FW/NLzCX4g05vMHZVcD0GCo0hjyKeGHDLIYNcoayObCvUqRYxUps9+ya7IckfqDcnn4BNkNkYTL5
2wJ6e0wzZlhEBt9MUF0Tz3aAH/xXFt1B2tHsV7MGhzkykIW5T8QIWFIHgFJgrjVXyePV2kP3zxlv
Q+IIlAZELOYpYbxUQgVhsMjHwP1qz/4GFUUIOT0Yazvyuvuh9i9Ar0jRqZ2YOMLRNjFfxb0VzmE9
bVv6smO2GCwkeHsn1jLCrkTeqdESHoH2jRFogOlXDNqKJVOHw6YMZImiDHMN4sowWr2ZPaOlFXhL
TPyqOS+l9WSq6h6z+FumrFD2JjYkjNkpAonQwVqsYlAy1yjPIdRc6fjZxqCznKxVeg4dPNZEeEZo
Hknm3QK/w9B655dOnin0lB/Rrqs3Ur3zrne9X2a7zqe9AYUh7WkNHTL8ZNyVnfwLkrfEcgqsLVEx
G9AfMKKjaEDCBQbDPCrWlmqxGI6JNi8dbYVpAXWQBQiJKnbl4RP8pTryjqgy1Bx0EXsIQqgUE8Cn
o/aJdWyz69b0mdFS3UVfbHuITXV/MSCSrfbGO/vN0NQQAVkcmnLPm5ZYabCjNzuVuBMki5C9wNYB
gRZ83/qv++nxfZ2ll+JXwE72OkIWJm8EBhZuvLvqAeyqwXnkamSL/jBCvqSmKVby1dIXMlMwE0yJ
d4v/XA/Tr01iHVv6FGizzGzjT+mvRv3YrIua2O7VQIbjZB3MELiDO6XPsFcvTlTA4EReMNjRGyYW
rqNUDyzZmKDXO5ov4VZNjL1JGIMhBh+eUeaOjVF+wPNs/0aUgt8/HBtc5W//s0emU+JhRAXmntxf
LI7Cu1cvigfXfCX+VNS+wDP4bQDRTmrVqCBwaTU8eO7W8CG6S3VGuF98VwcaNmmhTiZ9yISqr/Kp
PLGQNt7FqdqlzgTCLLQX/YH6Ja2gqOlQyx/iukrn/+zISiTINowPJj2z8NNDKNK7tvXNSJdjsDOc
9g+7Kk6kvIISgHPR5FPke0vzMWg20umHIdjtU9Xs/inpMG+Dh/L2flpIIIv6af0hKEXo4uvL4so4
zOcou3bynNxC+iDlaolL7Zq8cLhObxzs/zqIWeVQk1dbq1zWq/Bbxifg23sUTHROARstj/YF7/R8
z4UvneSNOu0WXaYzclixD0J3c0/9FiIbBFscqzEhrrwV2kSyceAM6dYKeBKcjhVPbgofHSsu46UG
T9m3o2HLef9JW4BgysH8bu2zv8C/3FSnGILjxvhLgFFZ/vQbF+utfGqfPfYOC+/L6KkLXM0en5a8
KslKQ07zibR1+EDsLPzVJgZGHaDoVwXCedWoTaeXQGJo6RSeebxukSI+MVtq0WktcbpuPhjzqdse
QhgjPlw4yYx4w5TAAMUgSZMb3y1BwofCbm+Ykrx7msNUWUcGCmmbPDMaD+DpR/wrcOcIbGHIybdn
erkynxbYJMHoJBgF8baGluF4hNGNV2ZszdmzTTw3MNeI1sUndKmMKGy40lSIKv7a/Uz/7NkbGaz8
FP6cg8rj6mBXw0e5FbfE7o9In6bQJvkG7ECjpZKd2JUYsYh3Abvb+jN1V/Ai8nptvomhrtfNJf5J
4N5Yf6K0lsXAUfxh0Ui/UXozvD36cPdHi9bxOGkuocVB5hu6D7FCwGkQcBLNheZkqgcYot5UzBNi
1hW3TGP2PC/UD+wN6GoilPV8Q45EPAnJkkreHFhKPFUrGafUpKqjDmdgBFFUZHTdnZkHMcjH0Gpy
JOzeZrgVuCk+4ea4rNsy2q9wBcK05zLT0OWyXZzTDyQ+Gs15Z0/RXtph3GKTYjcHE+JzBRt6pj3o
jPOv8shJjWYEqySodh/yW8BCcasOm4FXybbwIr0WqoOHPnUn0CK+/GJBcB9s6yvIi/5J8zGuO8mJ
f/0vhbv3IZsLmJz1Z8+euIx/CSpv5/Evjlr6H6ADDYX47e6Bsu2a2G9VXDNbyU1HmsW/+a//qI/l
r/7kjpbH+Ajh+4knkAGhBAAPETvpke4v1F7YewelIS74Vwfw20FhjS7WNndgIvzRq8d4WJkrn0eD
6+Hw5H5BQQIiAfH5+wWrIax8MvKenSNcTVtYNdAJbCa1kJofJL0FM/GsfuscmXPr+Mnn0yOnuYDw
EWP8jxIs2dDW5xoQALbCaLFxU8cen04H4edLwy8fP565vtIJWrBQoNBg39O5cR1//bVXLScK3qw/
JeOipRsEYYHprzsusn9qePY0wfaEUy6efI3hLtph7pT/GxIo+MPsLCRPvUAKIi648Amgv+aQDjoK
LC98r5NvVhVmczdtGwtf/qM99QEK0Q73QumC+x2KXzyw0CG/+jNDYMxJxjMMkUuwQlzp39FNoweC
DQ06MzWvN2sOkXlKBc236BQ8uBKcZ8zVF6hpgzcK8t6hsydRaj9xgcnqALGalm28xf35QXQ1bqgk
NQhwedYWCUYN6BlTIAaFKxUWRftBytbOID+DcSj5nVRhwyrdV+YZ7ET60vsLvpPal4IMbDkBq+uE
uDFcrxYKFhKxzY6mf0Nn8K8CgfYIHhhkxQtVWfXa3CfwxYEIppLWsgaV2xQH3JbGtwCA8V0dyRsq
2hW8k3E/3N2Dz+5i4MfzKcrssfCAg3MNx3BZVwv6dPDiCmMeXLZVkLYvn6NDNC2oJpMCGbqpttfd
v/SVTBcRGi4elLT1Luo+nK8uwK+IV4aaEN0Ru3F6E94B+6vQZpPAHWdiUF/SDwyqRSoW1pH3zbmp
4K0G/Xa6YDBzQ30f15N0N8xIB/1J3pSlFK5qdGDkbKE6jA6Iebk9Pc5QsBfZZFAxsyzBaK3mJA07
+K6BjbBC6/DHYwKIyoILCgYiklN209UDEACQgbxkM0D32VCEfOCfig+EMCdjDg4oCkDmJAA12PC8
q/4qcBVq2Q7wfWlPwxuQmyq9z9bGC7Mvdd1E3IUj2EopEOjRneTopGRr09wlwxU+MMOzUF8NtxSs
nHBnkhH6teFeR/WW6LD5J7bUFKhIKKmyBEPUqMD9zShhgga3ftplhWVCT0+gNGHQWFfBU/pli2IY
OyW1EBK9AuVRmyMQD+8vAd+0e+hpfMGhc3qkuwirncJD/etMBBipPUE6cPMnwqq3q5+K72CDvQw8
CBhqoJwpemMKSeBivK4gPPfELH9NLVS7SOJFcQEiPpf9kiJ3761VEaMB3J+hYN5kpJ9LKM5cyfHe
U+W/BHOWnaNv87RmpoFAk+9KeCZqKhwWgNch9V0wkCESAHnq8QdLWbhe0JoVEornGnu3XYE80d5O
1RURzNQUD+3T+5GmJmbXcLLdRLKNhEtyi7fY/mIr6wIcHHRxmeeYg0Msnwxo1PEqF7suh7PKpjIy
goswT6lchhkYy1776oNUzOh7ShqEE4sz3jDJxeFAx4SK5EsOJOiHU68HpPyl3KdShyuDo6pwwHpn
Cd+58plvYuXRTnTyuXwduZt4HT5a6TUdUNECcn6YcCXotwB9IRdqL3Cy6f5+4IwHs1xjxdvEYvOD
Ag7JuAS/WZ38N/GdkmXzLakO99bHaBK5ZoXMMl3GiBWJIlqABOHHNc6uV2yOaDi5R5PI246XgU2O
5fRXr8Au5vECHglyzwLx6nSUSnRkRBhQgDIeX0Sb6ecp5shiLi6G43X4ECBSZxfcYQEwCWoxUSy/
xvt13dA78uEkO3/RyUtn+yee3cUlZH5sdHc4ZszK2dOf3fJ5TgoTDc2i3tfzZCEv0DYcwgvRZTNc
tPu5sgnWdk9jh9vzvFgr8wNW07ykvnjzG3NkLHVQCm2aE77WpL18kSm5IMB0SnGYiwtxgdvYTMaa
pDhGC9lJ95CnJjTjWf3iIWMeGWOMInSjrVDR3UJqkclKRWNGc8wzBieOnLCbpeB3dlZp5m59cwhF
fK4YRv8LefTfXfVNV17dcMZCS2G0JxIpQxGaE0j0NwzjOL4qDNJI3yZfDbaut+aWcYH1/aAdoD9P
1paIbxtsz2ueVKKQJzwyB4eh6V8b7NccIfGVSrApbxQk0TYWF3An+evqRo/BH0mWdSOMW1bkz8rI
Dz4k4Qv6QZ49GOnXyTXGehXJDmFUsylrl6UFMaw7FowyvHuKHzczupscfOg+c1TMP3HKnevPEG9y
EheYPcSXyJFgiF/Tr954y9bDxH9mRmHTYxVkv3RmpPv4Q7oyoco23dvNcbmcCwgtqX9IgeeqQsVj
VnVBX4JSjJadGJpmgbVBaC2zG2DYdBYwMFUQZwkHDUUUr6jRh6+LB7L1n57uRlv2n+WlXWmf5LCA
zol7K1ijmOS41RF4XLQDG76YXkDTVOVjOjxwgodzWJLvyXDWPOt4kHbqHWkAwvmLpW+69qsITwx8
M+ZYtkLmBzD6b3ghyACJFNCBf4A3ZNPk40VJXYO3VuP/uoxGkekAMsWUlFb/C8yoHlpo1U++SJ88
2L6yKbEj9r/A8EqeSRXeESUr9Q8ZuE7ib9gzvQnX0u5df4W9ieSceh+6fY6aJPyEwzsLoyOikrS6
c3Iwzo224pP39LwNeZ9sPlPK6Ky941PCNla/UvLvABaJ/RQfFtqBqP4G72E9AaNQX7BveekrVm7k
5/LEgUsOG/RoOlNPRm8ujhPwnokoNtEZYS6G4X+E/csPqzPqYGHNSxSX92lXLKnrlDX+olgDzNBh
wntulBMmhvzZJWGcgoUvMzPhtt1GdvrTlAGQLYZw63M23sSvXEHJtADd/gneAWbZ4wW1QGKLJ+B5
SjKY+kQfz9GqeKHdYOFf3xrM5YW1EBzl7AkJ0zyZsFW25VZr/gzYY/fIcxhuiJQYEMZwpJXXGELL
yVHqj1LoZPkZ5QW2EursR8DBOAL8AVcAQzOX+YvumhItzDdy+wXJlg0Nde9v7iB08QKUvqikRmZb
FCnVBxKahCZmLtD2n/99BsumjCO1JY7OrnxowCNR9A6YT18N8w71tRGY1czIS/EmmA9mgovfnT0i
iM83OJ5M8hy3WxMSy6FKoHDwnZ158suPQL+31JKMUFTYoEjgvvvCJriWR5+/wx7CnyvsHsUT0M+4
K8V0euj+n2Rsgm+qcrn+JsxYjFY5pbqP0UTHREiCIIDlb6ZspZclfCX4CXWnCM9U/IcD/QOvzMCu
/V2JBlomV3phdUudUgNB19l6NCQ/sZ97mAbOpn2F/6ytIRrxfA9vxh1wBVhPxZKyu9oz09Q5+7AV
v2fNtzeuRH9jDW8VWxrFlsZdG0KRgrA1Z8AG1wNPJAZ8pEXJk4kcTxAsZApqmekEs1KdXznvsR7v
/sLqo/xgUkzNBYLYvlBJaurU4nlIOSChFzUvaQ68CXCt6WN3r6WTsYto2vm447pkWK5MuZQoWBOu
ZGeTtk2P2U8m2D+0mT/s+QIwTZuuWzaMcFLq0T5gAesTDhSwvrhHBBenCGxskGZ0ZmqA4HnNdAw1
bcpJ8oLeQHQ6Vl4PmEWII2jct+aA5HKWdgfaT6oEhrrovgA7I4qq1p1QWveTJWY2Xwl+BHTBEbHF
7I3YB/M6xlQcpJ164KPwN/IV7vMO9i8Fc/8iHJ0SxP8SBSf+4HwJl8jhuAEmvNdp8MZ85M4ndQkD
IgtTIBhlzb5LdjG6Ah6HMmOihevVlkmlSClO1XSuhx88kRMisjADonCWcRVD9NOfehKUCReau/GB
j9WXKwG8j1I6i7btiw2Sd2X1Mhz05/EHspsWK2AGxoxtJu3iKN/a8UKJVzYccADWk30bX+dLQKEY
4gqIlnXS0mECgzNoxVSGrg4NIlUmXdZvd3C9ZejiELAYj+kVTk9i3lnPSe/AiJXEeMndLSlzyHUp
N2l2bkZonnN1o10jWMxoa2/1i5aN6QDnA6pYQ3a0ffhMNNs8Vl/Emb4UmCCcdvPyxbVyPVBAgDeI
9R4tXW/rqOybF6lMKadxtkEDV7IaJmfnc41RDIG3vgMNueZLwymB5X0cvtFEEQUDLdq4NwF2xCj0
tikgeLIxPHxLggn0ka7Cq+Fx0eccMAOhLowL1TW7lXzyDJumc0Lg0dQCGMF40m8FxZ9jnhlEAz9e
Bx0xJJzxVcP8ldkzwJM3FRkG3ojU69ASIR3M8SS86drRjbrJJk3izkMB4tziPMW16MRpCMNCC486
egJ6uyh4W/U2/dfD4FfBsCJj0hPDHpxPNWq+MK/dUtswj9pwPMnwApmiWcsWf1jMndKHn1xLQEQm
gTgypS/qoiJgvGhObBNrPrGLRCZjJjGRmS7aOvC+pJ1h6eGnxFotGXnnfyVpEzhSYT6Tdecousk5
zlmOOTW3YC5I/7TA+ssFY87DVkG38klEndqJrTxEV4HNMxrO2l1NzIUhXPuUSU609SI24whiI7y1
QtMPWVlfeguffLE+RWjhY2iznuVfasQpViHY6ttPYVEAMfrRtRZZFpTz4EweKEk9RsuwDRaCZUt8
2ZyHI8uJlOLLQKFcFJWwMIPPWM33aV9vqibYTUyyymUi6portVu1SH7GgtNbPHb0bhM+5u3aT52E
RJiuk6Q6w3t8FNmIMK3qXOicSGArkJ08IhWmfnbps6fHn1hRDLbKCGEEsQQUTPApDU7qIAnmPeTW
tusXmmZh2nKyvG/VQ2nKqDb+1BOoM2EKtwi1QeHvUxP/Xh7KXGcCLDr/GFrcTmmRyCssvrDHKg06
gZBIl8GR1Gn1ue7HELcYVcrrSmY0LxTbvCHpAvBI8V+JOywCWo4h5RS0ZWzZkw0krUC0lVZwKqNc
+qL7V1rA5e1ulBlvqMXS0iaAdi9zvnlAcGNozk1NIGqK/pheGFVXinuCxZ5xGry/tkI7wgXIDLS9
Q34Sn5mq7CR6Kx8MTcfgoLp2460Zb1ZaHMKRsb+/NuV9c4ASbEcQO3VPP+YYU3k5/k+NDOm1uReh
slfCW6spG6tGrVnI68SS/lKSsS0d5FnUnBaGtKmFmzYSTk1en0QcrE0z2QxcXr9VzpKsXuLWvGSR
sLQo5HsGUcXDEpjVo0qE/8F75SICZ03MbYHWMDVuGp2tUZkcQTnC6mn/hHZU9eQy6sfBg2Eif0xa
TxnWW2n2z7gs8TfDJmEpit2fFaF5hdLcaOsghbnNoi2zswstvykBDqBfYd+of6VyCfXlr4Bu0Ocb
3f328aSyPgfvXVl/qkQDRbHHWi7r0EnwE8vRLIQIBOrMd+TqZqE/VZQIY7ZNpaILLEbsKje+Gz8T
C2Me3ASzkQCTEU97fZ6YdiijQhiKTQ+g37j9rOxNokKJYFOrte4ypYWqiDG8W7T7UAhot/XDRP1v
w4QQAoF5HjwL8MxeY9KOox2POioAq0sp1Mk3Ro7YtcFHk2M8omfHkfSBRM1WXV8cy4B0GFSaiI9K
AfQ15pfnbrMK4UT0AAV9GtuB6wEUKRN8njA9DnvOl5VkrbupfzMlDNVEvgPjJx8P2hzURmutWcLB
VDfUX1k+l7rJ4ISWWe+xuTfmSd0deLZS8Q4Ryc3eCUOAVOkROEtMpdOFKn5PAlO10pacGlh0QF7p
B+topYDGm4m8OF2vaiAfEwYE3H1kDYmi7QWpt2uomilG7YWL+KQbjhYaUbjNXs7wZ9Pp3rxXgLBg
IE13P0OSiemOTPBShtttsXSlI7+RTBSY1Mc+4mt0144etdW/PaVdDaFii7CM6zJaDzkxe26KgoFM
jXDp1bBLAlDX6iwpPdEUWI6UewEX0qZj9QbMpaBJSBqRNHuD7dgYuw1GD5X42XUOJgxNcBqEzzi5
MgDRmCbwaAQ4DBmwg+BwMJXz4NnWOrsPDqJaQ2psvIqHBK8FVKSY2OY9g6hUWPKwa2nDcwb5izAE
5ASbivmQxQeA6dn3v37HwInUzRwkrQv+lCgH3oZTnGCD0fSL1JdXCnMHMfzMpdrRiARwffYUQsM4
SvVuYxXuQgYaSgom7GwxkXZoGGjpKUmKrvdZ8cToErZD3JraUm4S1OOQHX3oOPMNBYIrzLmwPnhq
7lgBWffcuzwId8bYo6UCPkkGun+OV1qwhNCqCDZNf2F5Wm4AN89FFYjtS4vtIyj6YEDChI0n42Gs
QiFHD8dIi2LKDCdL2KR7mCb0p3WAJcuwEBqbhRk84y/tPh7pKQzGGAp25jD5/jLhMGDW0m3hC5qi
Y5Bo3m4QRJJiPY1y7BRFpn4oyFgxN0O/GrQP6hj8J0g/wJeyidej9DL63whlWoM62Nu0OBwEJ505
HFsxYXPhR5196tmVFC2QtLJ+5wCDhQc4iq2LPhn00TbgKAllSxK22bAq431dvwV1j91kA+UBb7cY
DD49UyqJBjxCJ+oJxDiJ8CUVnFJ80LKpRxEOhrs2qAS6L6M7mASpBrwOyTL/NjX7NThgASjjh9Ys
p+nJQCd7pg09nI8AFr9Kh9pHtyEGRXP40cQZFGFTmr+ivJLqdc+0t2wfZIEsVermtCXZgKmixUad
ZmzYMjEsI4BY67TR0sW3OobUDqCcYxYi21r7IYDvjdcaNEILCYr+GGR4buZl0hyPup0woykaWKck
kkAONlodGZc5Vyg1Yljk7o0voXv3vtn44zt716prJxaWTLG+jOAmTZu4+jftC1n9LUa2T0PLRino
eKVjhSvyVABfN8qe5qn3oLnyOMn9WWOggV4Sfpi8MiKgfkF9qvrJHLzL9MDJrXkuy/hl4JJiDvKu
NFWnoSwoGU6ZqKG8mJqJjkCPnZyDYzqE0lb/V1yW+kClgcYKySWKMRhHtucaH/BRwoIIco6u6cMG
kBW8Jj+quYECuT3myaRl8IszWNL4F8JM9AxAa6fw/wxcpuSjpae40rOAFfyHALWJEIL2TgBVillt
b8uKyk8Ntm6wK9CLRiM5sN1hZNQ6+pdOMK4FM4YG2xVQhx4+4Yx1CwtWOsVX+ax8BR8ZRJB5u8vO
/UJwhKtCLlW+iBn08SRNJF9GX+WPdeLU/mFf4DFihEHw0d3nF07lbUMCzIxgEQg62UV8dzdY190b
TI95ADN87SIdzLV/VO7DH/Utlk1TrvQ9+LOwVZgLkF7mOWMw+VLT2wkzZGA8qND0YbjgFwEL6CzV
qwbqHjSE0wAItAGBuaNL1B+s4mgevoWl8JGujV+wLBSls+gT2P7evcxbstVO0UeJJbXuyK/inrLF
OPnNnZ+FhXpXZvxbve8c9U4aK4jFLCdogC/k0azegZI4rRHmzFMoT9iBXsPdQgdFNmbXbPZqF6Sv
Lb1veI4zZQvQRhoZtmmTTXxySK8a8Oo1uRgzhpjn4cJY3ZZ+ss/ogqrtJ//tSdh8EjCE52O5ZVzI
Piku6Cqncd2MpCpGwc1buY8v/F9l8IXbYMJrXuTubNqamUrqJOwFx2ozbJpnfQRsHDbMFzaRXT2D
p3vWfrI/Ak9+PfwQi7fkMJJZM+KYpafuEy2fwJM5XeBU5QOAh5OSN30YYhUdYMfJ9nWDV9UcIoTd
riNnGhd2UFThUjkvQHN6dGubnXnrleGwA84v0M+rd7po9lynD+OuvRqAWnai4cNHqfdrTlQXEtxw
ugyLjwpiLx9GW7ndHIiQ6R3nAgwYdhaSTbo5tB82UvBLOgCIpFf/aGzHdXYLid7GmeaLPgBUougY
3eFLPQtAOAVGKThWgjN/gAbBVfuiYANaoFfvbmwU/Qf0gT1jUHjFHzhVs+0Rw40/+jO4jLvyVH3z
eEeokzwXPyvYWQae56lJQWVAIGqAjDgcJ1GVisLWIH043irWzN8jbJ2Lf/0OZew2DWbK0XKqz3iN
ZgTgA7yVOSYTSUTtvAOxZ0vxACb0Qh/ULhsuen7qNv5KWqRHttAXTT17NRGlR4s87/FMYG1voFGf
+/fSBk6cvvxs3GBuk7/aO7cahhs8PFYgZ+m3skhPUlmjJHU3XkiJMmYRyT13MX9FVFcJOtCsIdWd
+0dD1hMICNG8xjpBSInGxqM9gucchirwj7n0B3ERAv7LZbvqGHEHQb0q25NGS55uRbQ7YX4dRg2z
YPCmaDGd+tMmOQjwMwd1ldPfonqatiS2sUkQ7EJCr9BDsXsgNrFEmAc12/e+xsTGPMQ3oQWlhbm4
q8R1lK0U/bMl7kJclCk4Ybx2E/lY6OMvGUMCsdEJTeDBKPe9SMowOhDG3KGuw40LCFM5SjtdOLXk
TasA99D0Y/oaX31OhOZQ2bRWuW58ZspELWLwqWLv/e8CWjtGTonwmegHmmQ8jKQZM61ihTfDGyhO
eKSLF5q//FQfWVXVClAHMAvWIFwlcko6rLD1eV5/5ObGx6UAikCzBRwjQKIwDigAk8RpMlSFcwAJ
8CsA7hguOFyunKnvHmPzlNwF76b12IluRn9bV6ssPmHCQpotlq4S7jFwpj3KsSY/KyL422k0CQRq
z9qwwIqCbYK6AZY6WOmAl9q6IbVub6m79JRDY8IkZqs5k1PLE+6C/1vFq8nMFGIkLYk/PVCczeav
RY5WvxaYpZbY5YyBnQmyDecwaTl/QjTL/k85SsuxcXH3yR14O78JxauHc+2Ingiku6K+HspiXQAH
uWNIChwOa9AxRGGJkGmGSNxDBxmJZCyA/K+gvrTN3iCzRLQpBkL4+ChJ6RgzZLao6RjpEOdmW+g8
yhU1NVFkCEmHGinS4H+bOA0pWCD2mPCFVxFSjgGfXZUZwknBycWUxTAIWu5xegpJiui8pSqA1FkY
lkA7GAaT4+Q31CSCqXZNpgLSbpIEDbjSrRUTSTAiyDJC0Y1NQdmRjKHCvWJRjR0KC+IOcnBKwXyV
Mnk2/Ij8pwXQ2kvSHdCUdPikeATCiToBbSYzOZ3EBh8sJHsb01yWGWEuIVKaZoUi9EBuZmQ8cDSq
pE1PVJWykd2dn5FF+MgFTvpjXG98BPFQEAZulh0KexxHqkfV3XAPqZqX6O39yhZqW9eXlb40xyPv
F4T7pj1qJkYj55EbOAR70d/z3wasSHtHzS6Av2mwYhbXa07nvzXlia8BqzhwH0YIuQK1i4vxHyL3
FDIcdtLTp+f9y/pRiccxuonNJRIdU96Y0kY0HqHwnD5P/TJhhZbNIwTUC4uj0T743fwOpm197lTS
kVwiU13yhdva5u/bBoRkpblXlXlV42AiOkaEr6EemiyRQfu7YWNomyDACMPcMVMa431Jc6BvvIGD
TyromzbUXDmRROaVME2/tH3NobyaKdpT5v80Y/pp3tIVzhkuzKZdI9FKxi8xOZiQ4MHXTNbhUdPf
TRnMSrBRZN+YBUC6MttZCM+9Eb9zsjr+RuEpuc/UX3nqdcSeoWrLYRVK+FVy96uU6Qroh+fvo2kB
EFMX8U/OwVFNPe9GAuHwFGZDA3En7jPqmDO0PocG/3iD3eoQ7f6R6mWElPA4o3tVlos2mHYFMAvw
8AGYzBhoAVQRBJzT0kNZbN2T6qJhByo/PQz0SczQlthqqyF+cZsALz6idfpjLmzw2yq0DTVVUl5Y
WxRVLJwel0inkjcaN6TfDPGjzcmNdjRhCZ+Pdw1yG1McfjxKbH6mL1EtvlvCD3v33MCPsABiQvPM
jfGHt+LowidGKq2L4mevCMdC3fCHhBF582AFcKsEOnNheHvdsSkTcqiPjAHZCbnLMFq6+qipT79w
WLlMkkfzDL4l2Ch2u+aoGrvpf7mD2g6qNjeZF/FqDvyGicmZF3B7DevqlmwunNsbTpE8voj/Vun/
v51X8wd33KT+ltUZtBdTX2IgAcLOXcUmCLCvtKY1xLsGwZ5HROZxoehojtgAZ7Ddxg1v3qtOjuZN
c0ij6PpN0JMDfWQVsq/J3gfoY/zocM5Bf5G9e0ze9F0O24zwHZggKh3gc3JIB/mtmCFeq+ASSk6r
AdY5UbPRa4gnx8T8HYqjqewKbSc2rOClxa8Sd510scK3xYVwl7q6s7iOBe6UPVsSi65Vrp5F5LMd
wICAZT2NXnBQpGuj2Cpn1SOdaBfXdopiZxdrseoQ2Ika2maX5RdrHC3Wrx9tDPGoZ2cD+5F2k0vn
xHxGEud4+uYNYi5ogYHHtclEgheIc5MKGhB0OW5mxwrNObERQTjtfdbSItE1qtkDK/JMxnwdsKT6
TYdiB9VyZgfZjV+om8xPtLPrlp8lCZPhRI6chES6OVcJztBcHn6ZgE+AEt8ktQfZrLzVkFA3OkA1
TP8gnveTgnnkUiQyET4aZCqiTwmpE3qcVFlqqQxFCFbqiNKoQWbgZ49ce0ovXG2ynk1ZffbMYjWO
lr5/axD+XGgIMmirW/DX8OSQrrJ7Tm/l8vLePLMUppeozMrD7s3S8nmhdS2VpxYdvfJGxVsNm5x3
nN48fWj04qn+nL5BE7xJxdPXffYg97EPXsL4VulqjF4B5FMIibjgZVJY807e591DLt8oXeXx6hOP
kpcbHBil+9jv2BinTFXDYZFOKRUwNJojt5r+saluibtzQzgKO024JsEfazyTHpx1fvBiT26icsbu
XIy3hF1uOvOMwZqwkjaKkcaps6PLcCs33xUDwUB2RjZ0zhSeaH5Bazlyfkm9G/yy6LvvDozNOiDp
zA8gED14iEMc2aJTQx5bo6wQV2WwALeAuswK9xGgvI9/FlkVPui4iEVafGsUynlIxgNQoAQtFn1M
DNneahQYI2zLVfDUsxLbBbbjqQygSklirMU0cD8xWI46aD0HdcSJ5buA4TgtuDwjncJ/T6xV1uxK
qNwuNAE3hQfjnxN2PdNwl5yheoS/7IC+oGdwQaQdvnXLUIUUNbDHYhpBoqUfNFstNIhmw8/WGrB+
KiEtDE4pw6sNCunclph/DvfC2A58BDXCS4CPN8p47/S+bVBHiHCDp5c3fCwJD4aSV5iGYRuQbKbT
QlSCrVz+1CXKhBbWcIXRm4rfJA8Dp0ZEBZJF4s63KDJ07gznyqhzuXuOZ55hTpSp1qgCosz45dP/
I1MuMvKe/QvfkcNaiechVzVeWuw9oelkBiJaaTNdspZaJIc8X9V8+36rQjoJQY2HkLRnndk2lnU+
X6XvCFzBJCagyqm83hZd8ilwt3YnvbL6zlAd+8M9Y86h7Nz6IoZrbFri8KTR7RobaxccDS8Aapur
9BR+8+1ijBT/EOgwl+qtMvQ2/VKSrhr0nMmqT5ZifBAmf7KNHp3U+GcodmFIcDppQYboDPGpNuGQ
rGOLXKtTDftC34sY14sXflAPVzOgKog49U7F4ALxHgvMBLtBXkNmyy7B1y8/DP7DjVHlHWCgoDZm
5+c9Aeb/4+i8llPHtij6RarSVtarySCiMRheVDbmKOesr++hfrh96yQbg7S1wpxj0kEw0I+QU6jT
f6EGyrjyMIczFOLK85a5vtYkdna8DxvIxsieU3XuoSat2R1/9eLQaiT43Xk9YWKTG7Pkq/BbvXSN
pSub12I/GvsSbyl/yXAZBJOFdzJCRzEQC2/t/hK7C83eT7GACa3VaqKb4b9T5pG7H3hilKe4xKuz
7ZBV+he4mTV+dH4kd2/XF6vZJjqOFYe/z3ywYEuIdlh7R+ZviiO2ZHc6gYmq+IdQoTJCmyuYyDJ2
0YkVkwJWpuFJrU4kj/PSZPcSqkdPuSs2zzjHx+fjHgcxrzB6Bl96PDefujZv2KmXC55TQ7WuoMt7
p1TbcppxzBjsKxSdkohlbpn+A0cKIDM7I9uKAxg/jFwYKOiLrAcSi1x4Yacnu3gxBnajJTNPca7E
PxkhY7pOmWhJIRouXPtsFlSEMU6KYix1xuyujPjHxwtzvCXEOVJHHoZ2z7x/kDRRtfLeU1MyhpOZ
gvCZyZnjaUQ+h4hfkQEOAWWJ03RQD0YmlOady20SbaA55Re5/cgIL+OrTn8RJTzytPErVX89HgdG
+OIPS8AHFXtVG2kdioDirkcCI/26yh1Cc/lIm/A1/bnEF5BBPEhXLgivfSoIo/KtXh0gPHO5U9CM
NCrFivIuw1M4XJpoujYBvkK9w1KLKRKFQcDDf56xBM4Z/mXgEHNGguiww5fPDSLrd6njByruYrjw
JfhZDemdo8sNu3+le0WaJ1fTUl6wl/b+8QUbPmb/JGEUyw9c63XDGHzNhe73J1Ncet+RgThU4QR7
DKJDXNwz9Z4VzyI8UKk20rttTzake3UejtML5mPwvA3beC50+gZuWGQRTcnA9uUlh2bYCrItwb1W
01qb7SX5AOWKL9z5PKwWXO0SwoJuK2je21PTRuskCFdSODnKQI2lvDU8exGEsR5BwWHPK0zFrFw6
KGorI3dkuDwGH6XK7aUhCEATmndskAhVKMVSIVXH/7bTZ+FRUvvfTXkqkNtKXr1083gdcNt41k41
ik0Uh3A4jE1VHHrJXNWjhNfPAoKNTTPcpPUqo7w25+h+GrA9vF5zK8RvSySjuxjNK9othrB1uiV/
CPf2nWPCzv5F0bLtYgAnqyZ2wvieF6cSk10SXaThGVYwqAQ78AAuR4BiFvKKgl3WyOlKKocDoZWv
BmSgaiuIYuQND4a7Ry4WsUrcNfVpiJaFDX/1xYUko1KptrX6lL2L5SMC2nIo2gTrSWynT2PnJPpp
4l8lDl90urnTi+4vc/IA+3thvdXsFKhEEwAVdDhTCmmPpZrbbjQIGZjx+uth5ZuI7n/beFtET5WB
ia3tRpcYPXS9Arr/nI+Sf8SHi/G+MdY18Fcgnblccxi8OJxaHEb4JKkZQfFo24iY4sZ/SR77RPtt
sQ+QCXGDwnCC/h2ScUzqj/soE8RY3EoZs8EEj92I3ytk9Zw4nG827yBvBYeJ3hwS6pGM+6IJuPHk
RaKdcn2XJ3waaGbsd+a+O3KAOeqJmG9PTM2z4NVnL13eeq670RnuWdK1TVYx8mnMT3rffOlQUz99
lmpagHsjYJbt+fNMmQQ39nyI6Efddygjg/sXMmZruk8t+Ozcm+YfAqYn1t4KDYeXSGcH+4GRoQ8W
U8HQ5PpLXmFhb41+1SFNipIDtOkCb2FvB3MLs1/tFRs93vcgnqg0VUg+tmKv9FCwSW7RNGGaC65y
gTOnpxTGxFgtV3lxiDX5DJCzGhhSpFBJobLXU5Ij83wrAI7E5iBtuF/IDy7RQAqNgSsjg0aFR4uD
N2omX9S3BRIARVVckuJn3uTgoQ07W1zbdMvE1x7WPhPqwv7LWHalHF2+fCyt8ls2d5wVZkwznrxr
VYX6/TU0fLjus+54HL9Vfx/01spTNlH44ueNceLI9UNtQ14cosAyn2nId/yYpYKdzkLctR3bBblZ
q9khwCOfHc1yJ6sq1MZxbqj5UWFAqSGOawCjmCyKfmvp0aHTyyAghmb6MZ0Cyfgt8XrtHgzUtepA
5sbsTZqbSjNbDr9W8YxclODuv4To04FNiGGg/2biVKNilhNC5v6K8qegqGF9oPfvTnwL+eRawGoK
cczURxefWOOEyiWtP8mWHojU01ZNesjrb9vfGeZjsB5GdqMM18qTTQdg/bYwIf3NEJ3IOimU7iOn
pRAIlwxuS2BZBvWi2rLQ/mt9/JzTRf6jVwzs8pPJuR6x7dSBhtU6a6Ucw0JzVfObx+dbcgcyKWmz
j0G908+iJpWTo80ovz8M/JSTllXQLyg3YX16Ag7xRFqXW1rRM4vZMl/41nXIn7S2gNkkddmXuz5i
/rQduqvUvfvk7Lm3tvvzmHorQzhLckcfaPLymYWcK9EnjOrDSoF0EG94iGv8taCExN7o1o1650To
kh90o4Z6L90dxuXOWIU0hvVWt5hNTPNKER8nnGzPuhDBt5Iw+aO5Cz1EiSOpCyhYcxRyLLHd9J74
V9gcPmr3YjEQKY1mTwExCCds8tQN/QPm+2Q7az7YPLNolTDcpcuBtI5+Q2Ae9iRm4iSG+k6QnCLl
2JvH1HtVRsE9VwFYQSOPqZ3Gc4Y1ga1D8yQhCgdc980YC0ZzW2/SYAHOSmV0ivKt6z/6P3g6QYGM
eOkRpAyG0InSOcwa5k5pu5I0ksUWKS2G5iiNI/e8zzfd/RIeTnOUaJN8MCKfxl4gE0WCCZd06NdD
d5SNT6vfp7Kjeo5sQ2aaMt+Zn3MULRHzsx+A3kXKQa1B7znh2hh6Qko3uezUDHnrHbtk3irQYkRq
xIDLxAIjFtsZDdr8P/spb2SuQggniOT5md8sIrgsWZAhxGfNGshbvgDPPcg/9R8rpO4j4BRqMAPK
X+IuHVDseecJO/DFNJx5MoLAlok5Sy+w85OxVfnGkM3NZxKLeio2RJVQWv312/qHvZH0LsKF3y49
ZYe9pN/pZwHo6KO+NeSxoUWiEbZZ3CAbxMEBJHJGqxSRKoCFI+NPZjJpSx0uYowlm5QqPloC2Mdz
QQ8mftQtXaZMdVXtxksPzAiT5jCXxeegvoLkwTxgFkbc9R0G9AF6kdstEP6aTfkRh/wrhLVDyUWD
s0YM7Kl5LVldLbyBvRM/TwcerDRRyE/OBfBjkOKjnC77ZnCk5uHDwxFlEN/O1BlQdhGT6Yk6LKBO
kSQGyxCy8tVINZmwBPOdzPhE8DzJ0lHk+2CDWvk34LFT6nvkqgFkskr6M5EajIYLY/qcAvtB5u7f
2pLGCibhHsDeyAHvqcRS9W973Mt6B8/6zPil8hfk95iiWVTWVyS9w5TwHI5Xcl81p9XOabzt460k
ZQutQwYT+CczB25tsxKoGJj725jFuxecMzpyLXhPaH//mzlYLdWrXjolG7aw4P187CudIz1tpdq6
ZBna7xa7sQtQikpKKvExdedKw5qMjTghIcffIqLpyic083lnSQ4wEJMGjt1CztZQ5Vunsn5SmWih
3fLFL7mVVf9oBWY92WQyOY8sUEzlPqIOCdAotsxJ5Y2uP23ARB0Ve/ITRPJCHx62ZWEsSq5+WBw0
VC3IDia9H4ZzvYaPhbin2qJftyQsjag1SQo2kmHOGicfHFtDvgxaO/iXdYiscGGVFVMdzlON7ymX
OLG1fQoqgDHwx6SkqSUgmMEtCpkoGOPOx68Q8si2I/Fr5GD9kvbRl0QSBEisIsbr8B6HvwDTZsWE
HUMaPyo7ACTsBZo/cLeuyXVxRH+TlwuYVyYcDpJoOO5oxWDrwa+gQiWXXp4J2sZwkxj/62LpCNAM
4At8I52y+iXI5x4SGMPKgay/TalTN89lqPrJkixkeN1jsiUHichE8PSo/1DMlTOf9ERShDj5eNRW
x6zZyBRl8H1vhGkIn7cCBeMH4c0ePn8INfyiqNYMY1jyYoOC5OLrT02X2BrF4J6wgoYIANI90rks
fUbUZI294bObD2m2DVMWE/m5N/IVajA5Lre+Vp0jBg9R8tPBrMjHfZPKD0tF198x4cTw4Rf/zI62
gPpQMb+S9KlCeyw4jqMKP1dzhqTSUe3GEV5NNCi+j42a/WKswl82GY3x+3nyL+QVW8AqpnrArPYJ
E9VomlIhOOuanQtzsI7wTuKbn3JyKcFSCcVH3v/zUuWBNiWFb22byc4YUQ1zGUwSFi2lHhIR/i/Y
8ESgKIRl8pAUHdGNWMPPHkNNHcerLRAUW3iLOVrHKTQ1fZagDhi/QYUqoG2PFy78CJCEKLdo+xkh
8eb8YWachoVTQwP4nx2cwqIYr7c744zz002oH/ETYN7L7bNhO213YtbdM91C7xgdSTY9+gBGt7Bx
exy8zDe1RZjNJQWp5xpnCP4kKsdeW/I8ZyGG4qvjAxcLEuTUvTPZ/mj42Libd7b01in+zX/RNbBu
5R+iwka0jPqesCTQXJNoHnQezrKP4IrRxCfAd6PyIhFGYV4LV3RSBNsk3rYvtvXoFPI3vSXSf4Fk
HcE++wrQ0PKyVo8y0d4KBQWqLaD3xLUqOBE/6Cl0FBRct0CcZ2q6lvwlNgHUBk3mIGdHshLjLmDc
xjtO56Ms2MYTD0BTxEkGuIetJhJ4QEX1siHJ21iIeO+2+55SOpuj7C+ZR7imI6bMIE+aXzPICAW3
qwZcd47gjsYHNf4oX/qBhXW+9JnZoj+NLG7WLY92snPKVANudrGHkd3aVW12ZYp11XhXoDBdQAMN
q2jYAqRSlDopajJ5wUYHlYVZYXHB1IaiQm/Y1KF8lFH3UTAhvC9fknvssE/X0WVSf3qd0+Lwgb4M
w9XhbcXEMv0C9ClnMBi8YtcGIEq5dqQew73SrypBBAETsKGZ9SWkN4uh6dAd2sTc6eYlUb2N37Fk
NuWb2w5I7cuLHSz0cmM3gElmCVFGZ45YDQ4lWbjezpDX7YRO+cC8Iap5DXIebg1ZvArflnLDeCFm
HftdPW/AlrR46/ngFgopeINTMjsGdgFIMJlGcN3FviPWKTRoNuwKFoD3UVtR7vSw66xLWu0jsa6h
+g2cUh8kwVgYuqQVToOxWlv5qdFWHr/JlqbdIJcesW3Pu59p1vCZ7zLeM/mj/kMNAlAzG1dsjA26
RLxfH8V07+JamsfuqlB3lbos1KVVL4OBSLJN3J5yaC8qRUpD1Ai9aa2MK5uzHCUfA6NJa//VUB+4
6Q9J1rGxKsNNDsXa41YY8d8rc31i02w8oKbSnMdXnkAXYTLhYchQSLvWompluMFZw/w/dtJqKEiV
Gmau8dWre55ppurdvAr4LaMP1gEFKt90YTLkraLfLoRMhLiqvOosOYfBnNeGuqJY4NySp0TgYj9w
bFvcG751CDRpbpuho1eYFhG0+SQzwOTAr5aLS030AEeZVcGjyBBfaRxNOIoVYoM2Xu8tR+gg0pfS
OqH8SXuT+oeuvhEAE7pHZqgYpiPzkI0Pk1rRTE2ktzz/k8MQI4s9B8Cv5Ds0+CwjwWLf5LcqWXvl
OhfZTNDWVoDkWfaU9RkFRcD4h3IJ+PUsgCcm2gNVGd2kpBv3UFuQnNH4VzO49s1PQRqitjeVLyKi
M1AFKECS5JYNZwNYsmHaR4i3m9JVt4aBKD1jhqvj5JWs9xD7Z+QxuXUxYDzZ+lphK9LLMczi9uRD
OTNAPfPNo+aYKr8DVEFxqk0MVCBz5G09rRaZsDBZSn+hgdGZScZzBCQWzOv2RTEQyiiEMjIgdayj
HGIaUzjtx0LNCpcqyxyRQ8I/Rf0WwS+3DI00U7A4exnCARubW4dWrEwWvhHfRdUhzPuLAGOOpRB+
1LxC+dAIxljQg1fkQeiGz22PtIh7nOULUxZAXHkNFr99Ch8EXSXNTJXodp5rHi9mijmTYqyd7OYU
6r3+10aGWfsP0qjc1ml6Rmz/iw/PY8psYNxnbwq3ofjSKkhSw0cnVm719CqWogMv6V/V7ZWU6pBT
sTvmyiVxlY0/YINq7J3V7JFsjehGUDrG3rOitZ4EojqzjamAiuR4E/ETTiNzU4QfsgukjEluEsxt
unI75EZAZNfAQCecgxKxM6n2q37u9efpCYreWQNC1O0H5LQFXanKqJvvKGGeDKlUSLtFuBT7qPf/
7yhZaQYZ4nXOIT/Dw4whzWVgGYWApkT/FWXtQw7UT70g6kPp562dkzTEEgXakNffe6rooB94Um87
rIMNu0oLdHGai5PSjxtfUYESEjOWapD5sD2Tkd4zNIzGeoPIfma4qPzBWLTQAgyNJRcOH0Da1hRd
+DWyldIizOL9T4Cs15bzeTWmnLPAkdAPWHVKEk8BMX0KbpuJsZmlHXFbOnm9fFk//yd515RnuIfT
RIIWZQWEADXfrUJyDjseLXu41DADLaHqwkJOs2XFl5R1eID8lba4BWjGAi9Bik6I5BTtp1HCpwI/
NX4dFc2uui+HfWTzOKocw/tJQxZfqY04mXaCvQ4i0elq7whAflMbAP7QFIdMI/o/OsTxwroiqL7d
FgPM2HNggEES0bLrtL3oXVBci7JADF3NJJXzyKMWmJ6UmPgl/qf7uwJlhq2wV2uin1S3SWlMT5XM
STgCg9NklDac4JOATPsLjN9aOcvV2mNpIe2bcUckm6a86ZqSiLn9Ra2cqXmwXSfzv0yeETpT1wIc
a1igHqXxkwJk0OQt3NrgqkRLiv/c2LUWcAaWNhRUPMo/rPFU6K9mPBj2uk3WEX1+SVBwGyxilHQk
AvXPSvuz5XOUPgaGE/IAzstyGcldU7aLKtuamsCbkvMvc/es339A+pvkmiVs7HFczZXoWee3MiLe
5zOWN1IyD6qNvDS8rat/tgX6hI+Yw9BeyQ1u6wIVEl81fzEoHqyflrESwnwEJrCp+v6jGk4yCMPa
fPgwhfobYy7YiHF9Ir4sGU9AtvjZqnJlTLOQX0TslBAAZFp9V4uVzKcIhxB/28Y2HxZVkuhIF7Hs
eehKB5dHQ60g7rV9hAEh9zxIBR6U+fCSwqta3LGHU2uO8iqsgCGSTLurCFUIv2r2kJZ/KZJlTuJr
H6+plioVC7OOKAxmluWxVBxmg4pnlOK21uipbdxuG6m7RT7S97b62EgNrDW6eQjzFHAtdVivYgDA
t18O2IV7zn0TM1Py2/DMJwQCPcOjZE8Z8buFD7oh9BcFlfro0vJwkrVHA002ES2KfRt75RnCqwLl
crO6b1NVECBaW4+bKOpyhiVYQTP3HCS/DFACYR2nFjFgKOcrPGG7Pd1/39q7BmhBXkVbqaeMtg+6
wFF7kmgbS3llhvtgCJgCRzQ06+bqqfMxIs6d1XVP1mr1IHayAHsHeKIn7lkwxi13PMtbbRqLwG2f
RdLWMFdK/GAKywduMwe37bsFIQd2NRD/bhGzHVdvuXvwuCb8hRQuXIGqaNlLF9++5cmFKUDqrytj
07m0upQiyolB8CjYBSy48mzKo+Rk9+CZ92bAtbKlhAnKOxtmH5FozfqUU55rDcF/tjK7xYDnndUJ
5sd603Gi+DsFuRMG13VNmdIy8bGqdiax7DdIf6jCHwbapKkSAtKxUDs29SmIrybAoKy864BViK1P
ifpAHQOyLNz3JooUlpNRsxhAcnq/CuMaWE75DmAo716VbCKCFaOfOPts6r2FfZO4uxhb9rwzt3m8
UkCBcdPKiwie1BFAqythKdgJdaUUIR/ttz58MSdJ/F0pL/hrevVyefpzLOukpRxUG6UuSYkMTUIb
lYWyH5h9MthTWDn9pM1r8H5zgqdIoYyPtfEp5E3MzVojLqi8bjGi0wniL9f9aQR6zoMS/ljBReq+
WPENu2r4jDjqTKiL5bmb9NEGkFc+uytA2UZjx70d83dTb7PyKo+fOesIPya3EsGgtYvLV6WQNa24
+1Fo81JYuyqPt0GtbGDDr3VaI9P7FOrn/z5MTl5/7zbu45401kVnHjhQngJyFcFuqJiHbDyQ5gNH
c2X8dVF3G7lKbZ66GXE/UsB71KqOQZ+nT/A/yuO4wK9bh1vNGjlL9GueTd1Dgm4UWaouow2kB2E0
wwMlr2y86nbuNGqJ8Cr2VlYB3CbX2MmktyTJtnpQPrusYk9FG0ARa0P3LVQc8Uq0yQPxbE3MMDG6
RLdGABQbuyxC30/R9r+2yl0FwUIb73ZyK3CJhPjARfmry2SYsVWAhQy7LIm9S2L2S6LwrokSAIe+
FoGF9BgsijEe3MAR6a4svYXQQc1Zwv3spzAUt+yYyuufQovepRvv20Zh1WSva1fZJ7WN1QT3UcIF
647/JFkgdONJDBUBM95GLeDVkkLquplTSeq8AG1sDvh2J/oa01N1ZBLpH1lTKdeR40Ixb1b2HLGc
1ejsU4lVu2GC+fYXyfS4DLpDXxeOHfdOptvR0uYJq7mgjRWtWVfRgZGOWeJ95p/gY81xrL0HWBPx
tyrjGCKiEK7GtG8b2LGjJZP7fwlELT04spGCo9oqPzVAniITF/bry7KhWEDFNYqvAB2qgHjSu7Rr
w9x1o5nrv2pvz27cwpdhQPyzmBiUCNwQcqFS/n9DwFZMzde6oRz1yjoMnodX3X8ENjMJdTD1uZXw
O3EMz61O9maW4kBXqEQU8zLaOaz+aEQtRySm4ivMp4ZtaD7r4Q/lH9Pa/3GbzTFjGRCskdXKinm3
EJRVxVc/lEcjtdfj4GvgZqSXBZqT6gpOJnM3u2lf/cC+QUY1JcjKyehdRtv4kfTe8Vx9r3bUFcwg
md95R61+kkdBJI+qTflZ6iwJ1kP49gp9IUn+qh9jot6qQwGENx0IsdI2GvN4pfxKYAVjQB545lS0
cqOc8VR3apzjGUL/OR9I0R6DVJlRe7ukC9sDcaUEUW7L5jMZkKwq8a0lly8olgjN1EZyxtKYlZJ1
VUS7iuX2NzFBTgaAHBIdYGw2cC1XXvPTsQPUe0x6ta1dFB/zN12/3LO2i/h3ZBi7Bl9UOSaUzbET
lYc+o8cma93AlZCpS47p5tY0Fz26DIjy7acKvBPSPN4BUNcwf7mkLXOb6YAkOoYwbb50Ffkz7ywg
b/Xc9n/d0uWJroOM3LY6bJsCW5mp79uU+ZH1p4OF6CtmwuwyIwnyCt/W4F1axvSRWQwuLE4AFHrf
wj4k7d5TsWDbTlyzB58IU3uXR+FYPJjNfVhZspPRFeVMRwqPwoDbyc6MX9VTd1BQCLOuwMDjjx2d
jP/zChnIprxPS55eY1re0b5uhQ2dPcfLhu+Cd3lP0stnwbMxGrLddJlkwJTC4SYTixniNyyQj1RN
h3VdTlicQKi3IKZNa4CIEXOIbbMpmEoAIfDJL/toTO5qU+RQmqh1W5UYF0t/qdOqtz0EwnYsE9dS
5PmHEkieCPtPpRPbIfeefoaGrhKzpGzXorcQVKqLrFZQ0ZfLIb7luFiTMipmRe0eciX9Ju4XI3W3
N4J3s096GeFox5SvGBb+MBV85s7o6rUBsSXCzOla1MkrUzIWxcgP06MAc885OhpNLjexpMxKNPs9
fmYjzWAhKUJ8ucw2Y6i/Y4ZnI2rIbQwmm1ANltibBTAVpgiUGneb2k+pUeKQDzR9+W9HGA5QQhRe
/V8cmStLbx3dJyJyOEikypIwOGPc3XyJHkyqip99aZX0XR2SR/NSScrSzMY13j52u/GyyqqzxirV
zO0taOiOLnnUkE4GmDf2bvBnGsdYPwbhtmOqWAt7F2K5D0kM8vtxLjzYr6Arcr+dAm+PLj6+kUtF
m6bWvjRPCmWelIRrVue8b1ZpP55lF9WrhLGNYQGpKIDMmSFLsf4l9IVCJGzbGvcWd3xnG/u+zNdt
gUULrGDH9LYkI8vy42WP8xoUX1f+aD6+bRKqCx8avy1vFaXaZVKKOYw7K8n3pmohUQgHgEIyGu9u
oZX/S2Q8i31PzqGRwxlkYVd3WCyihx9fAX4MmLDjcoJJUmdgcKDT1IiSN3ediNaZEiyzS0tmjipQ
SDBZEygqcvPtxhGVibyKu3gr/FVaKb8yuxwm9RqLMIxvpvsjJ92nKbGFIXfrFAXdtq3/39gyHKvd
XYLONxLXhkFhZwD4wDdhgwBTem+hdiSfZ7tRIyAuHNOdaCwuScZGoMJyvUfKboFOq9F+IvuFNmwH
Ce5ceOAkHCKbIhUmh5AdPxSvXtQs4cGj2NImDR+q8WONbDQlvfyTEF2N+ImkpLtlNZc2bJ7MA9AS
51RSIiCeUgLEIp1q/Y3J/sft4MB4WGZGpAt5t80GbIlJxQ8GcJCIitiqASBwdvvuhjXw1bSBw1jI
+sd6fok5y/QEslvMxE7I+AYLN3aqvkVC/UyqculNTzzRj6Rp+h+luLc1UqMO8381MnCvWZ0QPYYI
hoADbaEKLGsYhtOElKGUKVEWXW0Rrz2t+ZzyXCOULrnl/XPTiy8Ee3xtp+vKzpa7bUS+3GRsT6Lo
X84dExbKulZ+y974AyZruH9ajuaaqOmBiXvTtPyDkntbbLy43aVCZcKmaI7wHdEy2k4wcyLqbUr2
Mr1C/ksHA9I9Gm3wGEsWwz1r26IZP2uvcorGcIbgXLntruKqjmT3wDPqU5jjl+fbpIhDNg41Mq1p
K2njVIW4JImlCZzHaRquNQP5MOKsWCxZuQ+DybNDadwxD5ZwYU0q7dyg8WLBkakQO4II6QJ8LoQz
NRQPpmnbCJ41ULsKcae8DSHF16xwsF1G0Smwv5rsSyJtw0rId5ZRMxI0Ki2CbvxMg341wj7Re+0G
v2TRpdzv6FLTFZGUreLyvtwrt15FSY/QkkWL9lA4zJM6XWs8jwx0ZrxlPcOjyKITvQ7qcgi+m3zc
FjpTtKUew4z0x1UP89nGp9W43xHxYEixoees3PY36JvjgFc6cD8bgnFHNNqQFFBPsd/D0QJ6D028
QNFJmceD7JpGl24FoX7yGPUXr/wZjJPRrj0xByxEgjvuxtw/6Ix+auZO5OmUuG0YKlJLzGrmLhl6
hIX9KsBXMmyCbCMvkM958ab8Q/zA3K9r12a6iYiSRArcMEMkUovu8wOjL5EOsENYR3UHjmVEfWr/
IiC6x5A9conbfKSdmoHe8J0kGpHVYi4yEbvFEYV2KsPLmIrWkLb+OBaLa6OfjPRHVbFGrJp+04sL
5x8W0yL8V3asJjcRn6Q/qRzRbmn9OsZjbqN0zc0d7rwBCEzkX8KEfOFThFqF/l42HVsF0Kxoswby
p8D+6rE6IuWajBx+1WACcTsUYo36LlF/NgBfa9ZYofkWzT1tt8SX++Fx7PHFqisDcRK3LQIh0l25
igNWnEm5LKtiFghvVafN2rVCyjH7legS+7+C86rcANlh+kLHKNvDMvaabyLmtkUrf+p59c5gGMSJ
nK/6QvkTmfUtgXDzerEWQ7cpfW5/xwxQl08RVBFuMHdTakhZGfrNRXRlh9X3wKNMwoOs4qO0XxIU
mbwsgayymJ103nF7lnX9u2MtCSkK1vh4bMxdU5yQ9IfGsYOqBY7GvIRgu8kVJg21viTE4dWnTmPd
2l8nF629pM0oE1xnXEwzy2A7gZEX2MFaDZawPIzhUKMiRDuFOdlbQznFm5dr66RYwh1jY8WmHUvg
kB87/6m4R89eW1iuIkTxtXs3TvXJhnxFQmgz48HpUTzApXl7wYG1cO6SlrOaBgj9QqfxiPeZmMve
XFYQjWQ3hLBGhGd/kSl/JUz2Nn4Lsaq8iwnH2eXRkOya9rszwMVAYCwOiTrvxS6V1iDUu2AlMRJN
d8VSeTFuoP8rVMcubhWdp07AosrivEaIxKiZBvJnLGflkK0UxNSAtnUaXnQjZE+BJ/su6jnNOnQF
5cabULzkkw6WnZUnakG8QIa5ITwkyOH3034sU3emi6unVcvAHNdmSSQadhtYBRInMkTEf8SvlvcM
2wmubSbTYk5OZi85FJhI6TRv7l80MHoByr4ZuMErw/r8rp+zP+JdL8MXhwFyn+fwall63cglOaFd
jI/Jt5nuAJgUpAdBFoDJ7SNwmQV/XbxMd9UqZEm3EqtmY3w3j3rc89v6Fx1aaX5Y3txLyVX+qBkO
EnLgfRHKmf6i/bS3vT4PvlOiUQxE4YBYl3W0xgNqiHn3gIDpg1L+6IeNJBYmuLp7Vx27ClCH0q0q
rMoe67cQOlar8ef6HnkMwq1Zf/P8daexnY1Wo46dGH1MMJzR+WV7zluYLpAbkEGAMzTFtuK5BAOv
iF7UVgPLMNRxfvPRX8ujfRHP6OS+8DflFMlINFRanjcr2qp7VFxSEGqIxst2wSNmevyB5JJLAoXf
MvAWTbWIwklTz1WPKwYab9g40j+QmaUFkghnkPrH04Bjsvsw4a7RMHTzlr1mswS4a7BhJWCBWSV4
BxCIG4bFCHk0F/zmKhfXjtmu4E3/M67EKfDgxxjyYUKCojtq7ug1eXE4hoBjByT39vliCGl2D752
zMNvGFPs/PG/GcY6x0Ci59bOjEx2P3g80N43qrZUmUqmITLl7jdNgC7P8gaeNPDSpF74PiLR6ZIj
tBMIkwKokJqqyWZm9RfpX/mQbTibqJ4+7YgbAS1kTuXf8Fujuo0rcBkWAqUQSqgSzN1IX1rg4FB4
B/i2AGEsTGqXpMCl0KnEDGJrV8j3imymDTxAEpR1uvUREKzmKU4kpZvYQtuoTW9skq8GlAyTztfa
qBKkVRpRlYc1+1ZEGwxTuY+bchkb56bs5kF+5XJr08/WYolfjzheLim0gbLfyAPxRUdJ52PS4d8B
UGAwAgLFbrYqcOzhJyscCdJRPCMRKf1hoJYEW5HsEWQagTIzyi+TA8AvWBSD7yVaVivtUyzgQ/NM
rQmXEdY8DNW1ROsXDVdKPppXg1QMEtuLRUQgAPRFbHAaH7vMjll+oXlQipMv5Z/9MAUfY6hIq003
GgjrQU4aNzm+VcGfhBuJ6jJu5R041JHMFOnXzztEUDyiUXWLVL5OnBNDC2+Cbi1LDNzC3LoIOwbd
h/INRAPr/HiIlVNSHqYaO5iUgIB0Wm5LgzEr636T5bZJEKNiALYc3mn63JsS2D2DcpgYUn7g1OvN
j72qOgNxJP+RdF67jSNbFP2iApjDq5WjJVty0Avh7pbJYs7p6++qucAAM9PtIFEVztlnhzjCoIiq
3mXm1EK9a+ZHjPDKDqNXlXFcQ7YDY1ueSgRMHmKWrC8WPUE6iUf6HN4zzrugbnQg0fnuuO+y4YRv
295M2vVyPVbeTptXIVRgx6Bo5Dyva3/JADswbpGOp0n2EPhrh2X8PprlOwk8pYHrZuU3qzwV751B
pGWenrv2LULR7sd3r5PI2Rk2kcfVc+ajCGnQRuptua5xA2KEnQz/jK7b8u4xlSHcz3uD8FO5QEMV
cLcdQ+LTL+siKIBR7X+Tbz/7TrKObG2pBRAQXCvi5NJwVEMpasqJ9BwKtQIC0ZQ9PesUckNU+T8o
lM0hxNPFeVAh45c79X9qSF74H8Si3kJfBmDOXlLkO8MTWrnTH6A2vWhwbaB/vYrcO0QxC7ponW0B
mSpOGJD8jpSY2GFn2yGdFxIpXZABQiG01dnmNhkpVCgvt5wsNMVP83SszHGE9V8MRlngZN8I5Td6
O6BWpJ6pIIZI3G3w/zP2Tq9CmcGl6YTrBm/Aqju64DDs8UdtylOZEHqBxiFK6lU//p0nHcaATVgJ
tYXwl15tL3qMMEqc13h0+OfijmK/z2X4iiGyW+yt8KOX88qE4NTFD6tFKTAicHtW1c4vvEOCZ0BA
PEfYQr9HUNJiuaBocFoUrmp6hWwocedByDMpeeIW8LYfZoYLAYC7BYutXwTjl/TBVrhQ2yFYabBP
dMOFmsOEHpilSf928cFkWp22n9CvXYsJ24vJUNKNqnUD+Xu2Af77hWQ83NFJu4pq1dZrkCGNsltn
lJmT5FZw0XBcZ4eZUbJ5tkxyJfCxepgl0Btzf91G7qQTyWpYK8P61nzwakhhWPUsE5n/7evDROQd
Mqwcp7wBKMOe/2YaubuavasGBnAhCbnhFpx/A6l2yr7z+q2FfJJQcGtMhMk1XwuYwiDmwvnnmtWa
5bl3kWmEeY/YHtBmWs2Y6pOXWmJ3zR/CYjPAF3WDWOjbWBibwCda0HtIXAI95z0zCCvDNQEjtAXu
htCEp13L7E9AopPFuGIPcR/kR9Jl+3aEWEm05N6FHug5sDoRpirzZj9ZeHrNpfLj4d95ah2yMICs
5VU5iCg/ucqFRMCROJFH0ZBH3txnjRYQwmqKvJQAOYMqsAWBwKqEFsW8qKzeLAYuLjNsrvo1Iwsm
OB9uTEuFChoLOhyQ97w3KK4ZA8EmlJgLdQT54l5eQ3ZduXq/iyCPwgJ0u3sX0Ot0OzcvCRsH+tTm
DX3VUuIvpxh7iocQ4KqF5QZfPypp9LQNlJBVdxZdwwDyVUPTLRQZNN+PxGbPlFQQbXMupwibQJwe
m+iTaWEKzQB/jE0EbEvzBSX2Ms/Q81p7YbPjGd/bkKeU71sOmcHSaOIswuGZb3pejhPwNRbZikMB
XSIDDR3GxUwWYdy1Z81EdSp2Ybnus6/OZxKkPfjEFa8hkZdE+ziXJjxr2NA5IVMdtOAh97YJDR0/
roHtHGhfKUHlJ/JH0iUmVq6Gk+CEtsHEEArP3Lj5TTKa6JOvWHWwEpD31dUBlXyHFBOsMnhmOBTz
L8pRSRcI2BcBxYWQSf3kd6Q7buALerwHF33fwtE8wPOIQe0jg5bcxgjEUnNroM8c+3vMCKxMii1m
MlnH2AkEmP4e+/F5eukpvUL3zqfBSx8sbctXOPI+Ib+Av0InZEX12rYxjMbU0HDA9tZ6S4nnTJss
eFRWshMRqi/5R8+f+tycheUuItgihssWTZr1RHFaDDWRr49UXOzyUrFZGvvX15KlKDcm1mEOdKwZ
rlne/xudh4gJ6JVAQunG7+dt1uK2Rf6ExgVuONNJuRDOmBSHRnlvqSdbBzd8BmPjEB1Oaz+yF2if
Bzu9iN7DiqlKuRDIFkpKFMAOsaNR9jaTy1uH7ruZ3vHyOXTQATHnaXzmVG1Iwi02ogm7Mgk36ivV
PnqUXL6VYS1PJoE+kBt7BlWecWPbtQ4x7vzgEkNfVIu2i9TWuoTFT0WGawGDgtOg6C1G8v1qh+P9
wFjzMkJkw8fUCW8950rIZHaADHUq2+QAA3LhR+Ninj8dDm/lBhmJYXFS0mkXyzgX8pEqBVrvzkmG
yfK3YvA2zzKHmQmVB2qZUwK07/m9AxiECq/HqXvfcjScQCpRNFRfQHp+pB5CtiuppmD0qG9VFh4Y
r+mRcUwtwoQG9zoP+cEPaPYb9whayszBennkuNNhaGoFH/hExMl1Xep3dCxTvWurj6j4lUUM83Yr
jEdu1UuDva52anBh41ry11RnFB8YgnXlwIuCbrin4Td+fKjEJtw0VdB79Ev0dcujqKSzmJn+Rmh5
ygx50V8AV1KN7yLYNba9yDGJJnHI54qb6KfgRQfOOoyDVVk0TznQ2Ni/RsyQtBiHRwtTyLKLfxlw
dQAP0GGCa9Op+R1OHuGwnQrt3OjNuQuavRTToUJy0bQ/EwwLrf9BEuLQkPM/ELJGYGcWSyfdowl2
GZrgv9QjU9Mchhj0cJZr+6tFd69TrRnQOZriGSLd9VTRRqyOplov9n6CJdEVVLRyxQZBAci7xrgq
umDut3ELZdE/72vrIxzTS5ICDYRfSBu4tlFQ2PO/llAoXPKmjjA/8zQMFe6U0asOtzhysdFNj4Mb
7q24ekP+AA+ixgQ4/czEtBnjFLypX4pYUfTHbWmiyo6zQ5RAFTFIDgzDj6il8NhB/XyQ3CVJWa+e
EoAQ06KDjiuK2yI9SUJxLtCy14lD6EJAC57Jz3jGVCn9Uzj1crTOThWjZRm2TYqsFIy4T7QrM/kP
t7vW5YQHiglncNVy6PWQhSVHh109ylqR1xruHyXliEhpAiEV1KnEnAmoeUn6NceP1IJmW19jOviw
ZY9+6NM/YWLYQoI7HYkXSSjaz9r/jmKf2y9amj1saeluqMG42A6tjS+Ujy0AtVCdJzstQK6h44Ay
MX0zwlOTP7rSXJYMHaCiETXiIdGu2u8SEroz1zsXnY6bLH3caDL3J+HAGXWDc0G7VU7wbpQ2uGCz
wnABowMGLNiZjChSh2kzwbkuExPrZ3ttPnJuqnhqMPNa+fCIufSDhNy8qjg4DFKDuNq6jTh2cjxG
2FPn8WsRQ2IHAQgKQoBaSvUaZKh+EGWsmaowxNfgGXG3iu+OODBYy4H8yAkzo+pRozJMcb/CaZtD
+gshBckku5khtnPj99Qlp6T9rqFZVcpzJDFOTuOuBkYa+vgsmLWpmqwhQl0wTrAtf+MB/EqIM7Tf
lAYBtHd+0QxexlpWt5O4mNrDihDgVoifut+Yu9q1Mtb2vpAfU05MxrA0+k3vgo2YD1iiG9CHxLvk
rn8whw+PAAbbHk4RuaxTjsbF+zXcXTaAhmAa0jAHM3t8boL4Ky2HR+gH7/C/XNWA+aVPjqvvXCY+
YYeOzcOEMYjMA8+35tdwin1kOCdU4Xw1VVMxmYecibIX2R+mlTIokesOw9DWwc6/iYktJqyQc4yZ
B+acIEq27Wx19mEvnGU+W5ciMZjVNcxwGcuGSXGOEGq3w1IDm6hKUokMVEi3MT4VyPdTQacTPA2O
gVLuQodiXbY3xcwnxjtl2G2oWcDI1Gr6hmOJgjJF8JmdNIuxf3llBtwj+6ypP4s4vMXsmiJCSoGX
vDdRBFtM+VZlhZxrpFfIQmz6TC5+SOTlr+ovdeU7+xznSKI80I5jTMxbli955o34G8MerdEheSKn
FXpE5dOFjEVwi0bMi/8dYC0W0NYI8rps+Zx1hgbOJcm6IyzrXv8ZI2vtFONOqsr2CZm8QlY/WM2m
rp0GfbgDxX5v9xfJBanef89sUo9vXchofz9kaKDnfzqfk+/zsTPHb93gdazIHEuvHfdGAtErBCLX
/cvA5NMJP4RbHkfs0DhuF7VzrVGp6DUFUlDvEaUG3cmI3QXeHGpnWWQMUUiuXFGuM67lmvFvm8Nm
LcSmgN3OOUK7oXxj0Q0mxsOHjuo5tEXjpkUqT1EIMtwmLbbC5aFLC6gqH2qr4DeIv+HsvNavcA8g
nMjVYGZrfRZM2Xa1G1wZDq+N/hQQl2NWm6FAHOi8RDpVJnWdX18LxpSpNlKkfbiwwEMMa9lRJG4g
mgeUkYAop1nNai3YGEzv1T7MOFzAuKBsO1ipB19+6r4HJJfxlzJf6eAPRRkew6okhsHapJAPMubh
yvuPdCpQ15H6RtcYRuYuk0octIf2YMjsdaQ3nRx6+wGiy8qEEZUUeyerFrFPUhnAkeVREsAgKZLX
CNoFk0roeTy9dFUx+jALKKXiJsBiXFmdqlgebMnjh8pDKxSU92y4475iDa++/DCyAdLxJmLUSojF
7O0mAVFiDOXRgJvRX1q95apETCmcCaY7bD9b7mJ+nISp3DrEM1+xd8fEYDMDOTtxjMFFhESCIQkn
Pw9NbyTuGetKP6m3XLfqXKzj4K7CTCjJKdoG9hmPbq9OxMGJtj7tpy5urlMdWTWh9vCScdmFxF+x
CQpcCAq0JDVTlKD+rRlgO81d5u9O8zfnJVpQs8OJoE51Skde9RbAaKA6BDS51qlYmwCkWnJQtt+d
egf08U4Kg5quTPfLQ0C2ROZG2LBIQhaCrcFwOCvvHKcsmcaAQQ1xkdzyZjmqmPN6Xo2Ntir5xV7F
f4/1VYg7BJxF0RQntbIjy192+sPC62ouLChR/qmoUcUieKZOELI/mhaSiLoYl3ScWCG0EhIUS9Mg
ZgfVmASfa0X3xpL57zlZ/Bnc6dhwmWh9mDg9z8PwoVHb9DM15OTA32V99+xxz9yLfj9hDDr8MYfg
4BXlKTROEkgmBf1yx2wrOxtjiuDoocDY+bhN5iL+mnezRDFXWFvT/ldHmAQdDCRvWY4X1mR6B6MY
CJ17nVswu9oliobX5s3IS2KUcxUDUYfjUNc23QCD50MArlRRyxLBqibu+kuXyHPMQIS9HlpUo+os
sAmbGOGqJ9yWanGVDfJMvnGIn+04ruKUlY1yz2UQyk01EwQ4yj+DI3ce7mXkM81kphc1gHRKq5Q1
1l5M9UYDizDJdalsD0kyZhs5DsmGPFZYOnm457SMgwQCfcKU9CnYSTCOxsC+8yFRfU2MdTBBXIu+
2hJL52fPUjDmA/YO/mXZT+gbOxPlTUpHjITai6bt0ILqAVu6OnbWxV7HwWNkrliN3SqXTB/0p50+
xLAWabeVlC/lOF+mAcZmdmFyfNAQliA2bfqths580o+GtxMFY8Zpp27tjr6dyaYLQyvTdPw6IRHT
yeEq2UxEHWuPFmC/SSnnR+0Y8H2SBCcL7YA+s8KjM5J0GRxrq/jqlFLYJdEBA0G/aT7jAM1TCXCm
fq5ddAeJKrBX4UVBtTeG8VLgUWm1ZISkxl+HLcfr7skKUBsgj7NP2dybcbzYk/OaZfKAhki0xLlz
plUS+XulZBJReFJ+BBWmtVwbGAtGezM88Q450avmEcGrouOQ0FuDdK9+V48EnglOALyfpz8RyyOc
vbX6dIUNGmNiCGmewO0WNcWXS3nsJ98OOkdvePWQgoy0hb0y0XXqd77Q5/sKcinU4aGeR6z9q/Fy
r9FzCqqBKvzUeYSwBJuHxnDa5Exk/02C9DEWodq3/92AbEtB78eNUoXWCwYwEsXehTorD+y96YPA
pbO8uFNAlUhqxPg6N1yH1EjM5D5HX8V0s9JgjULjyOkQ1AHfu+9CO/Ez1AuaNFaa/WjJxY1+hKwp
5/H6NbdzvtNCgiY2LYauM4pOeOGELMg1jCHkBMOsrKHgF0asjrpeIZJXWhhaE4wzGBngEzPsJloQ
6+jW0MCZUIPh7VT8g3/VJMRQPPzWofWOM6E2nJJkk4AOBNgLUGGsyWfURqVdjF9heWCJgtWf8gTy
7Auh93wZUYGk2Qt7K0j365T6v9N2LVOIBnQKAIqHCA/k3PdfDTmz+CJTazY7kjf7Txy4b1RITf4O
SwovNp269CswuYmXBTR8OGUf1FpheuY9jNNBpWM0O7t/AdInH6r/4zwtxoH6JW53TQgwzejnCNWw
Ya4KYmMuaTj4R8eIw95Kjo83oySXk9wbIiFWdBMBx+Uf5M/mJ9VizCs1t9oA0eKbGFT4nk6xRptK
/lEwKPN6rbmbEELnjUQOkC2mX/wrG/le43iAdYMF0cfAHgcT+EQcrak5dhRIEpJ1FGFb7Jb8CA5B
yhsKC8/KNxkthiBDK3Tam9c3x3EeQXep6lDymFHwGTF5tY0YduXdqUeCPZnPN08gPt381vFLIpll
HngKRbt0679l9l716IWDHnOsEX0+VCFI2xmHEW1Vhm0VCFxJ6zofLSKYKyyZCKthHdvlldvD/slR
ks9M+ghRHGBeWxB0W0aQZodE7QNEgwnzsrU95CI0UlwKiB36mjhSUGuHodW4wAQ//ztl5i4qKvvl
1OM8WgPN/F8yJZzu7lvTDpnMOR1+eyO6tmmzTgGq43YEz6funqrPENzKc/rlsLb1q6XhIGa94CZp
o1KTOPcX3UaO+K+ODFq2kQDOlLi2xRuvtDBQGvEsgOdidscJW1RTr9dOfct0haqTmbUD1hBIqWuE
PSqqAFsLbyONGRL/FnQiR4ahHpMBsTOgE9X97xDrWo5eEjfcKF3NsUXN0JHTRjfDAQZyUFbjNoCj
OXT5u1YxFcAprUW/9sln4ZYh5itMsYhGVkwonw0YIy9It4DMUEfvCimOMd7y+zcb5ro3adu0u4OG
8upST5zjdt6qJTAX9rrFQScc5UnP6wNISzSkqwS3PuwMa1jOM0T1QpfbtsRbD7wVujLIDekK5S5y
4fIgbmTJzU5+HPPkvXTL86jjn2w2/X9CMKU3i+SM8v4gAA0CsCle9cHpIuiljBhqRDt5/cy5KlPj
C5VDiRmKCNLVWGLKY25dgwooehIRUdAVN/QUhAbt8iRGAQUPqTymlGITHrbKWG9vmfoaXz2NIJkY
3Gg6ZCY8JljavYaNVMEQKSRTz2WqNnNS9/O44llJ/kiP+x8vHqCZ7qB9g0OAjBNqN+DYXTCqAWTH
PL+YVkW6V8C7w6cPucqn3QKhVxM7vQNE8E6t5ZEwAXsZN37tzsdjWk83x8RbHFXJz7pfzl63MIar
h2UDORquDkFDM0+tf2vrmaLolKrvfTrDaQ5Hgj70NRBumuiPWN+xQgUongaUnTno562zDYOkqPax
SssFJq+4ljwqXWVMITpzraFUBftuY6wungprK9B1ZcmzUXF7fHRMEDxm/oBeRvyoZxbpkEHG2Wct
U4+CvhZ3fVbjoB+UE5wJ/whx9EwICorMgY0PONPcRbdhfDBTdWk1xhA8W29XVB+Ds5XeT8Ee03Cs
LHgr4cXDgSNaIcsvj5AykvShsSGihMFkfw8ibePk3XLk2BH1XRlniORUE+kX8DNcRBJatu45Iqxx
A8OT6GugNqj7RRnvDNBoTxuVgBcOKBLkBHezcjH/9gE0vmypDQ2BgdPeoPhSqLjawm6+0spqrTG7
pslF8eCZcDANXMUX3IpaxPGaRts5gr7gI+t8oo0BMFeqckCMewaOi+qwQ4tsZshBHqkz77v0p67l
FjxcTjXCNQa+GBMjThHGt8tEJi39xbTU4dUU9dUAY6Snr2BpOb2xBkF3wH9N+zbgp81dTMPkLGeK
7H7ViH0bo5YzNg2eM8HIXDS5R4TCtVW4LhCx4+4X4nvcdz9TO++8bdODWMNvscHxxDAcy+HuwaGA
n9hhhuDi0V/J+quT9LnlcDYZZEgMaUxqwKzAFneYT6bNxMYFn2/AGwhBd+8UT3OJyZX0j8F4nQ3s
3NmRPUR5JhE1PRDe1qDDBmZmHrQAglfNZqXT2TjsyGJET7gTzJer8mIh83X9PzYfYOQof9r0EAki
edToFtWkb1lrNXIzPeQ194BYIo9nFxaMWdq9SiAhj9vSSADB4kS/47fVTOeZy8So42+fN517z4DJ
p8cgMSJdJuwZzYnuSJvGKbfVPWBvUMW8vnLClTQAXZpxcWHPjGurOck9QQaA/zGW8ww1o/AekUwO
7I6ZW32aodW14yVK3g08DoC/JzwRjTuHeVtvmJWt2AwyqfaV/MLjU2AYFAltz4TLjkZcm8EeiWHh
Clb35WzSew/l2vKY6omTB9jNxCtOQWVAarX8QHEZAMSoqZrP0ZXD7OJD0OcKcsG0qgLwpYhllB9w
L3gJ83vjXAuwJ5cUlFqDfTtfA+8cFhdk1yG9kn9sfRd/1GFZtW8h3Z9LLA7EGxGspJjJ9GPr6oO5
LwIfbmN5UDPRpikvtQoKQHEOONMwoZyvnrgESXcfYtI8cRjOU0RuxaZvd6QhY2iQf6gDMYGv2qF1
C/DuS9hDasJlovKs8k3KcInWuGzKRYulToYulPsulE+VeWSMd/XYmumuMRpUel+81UvD2LhExBi9
ixqgBByM93GH0DrkqCXxp1+TzVln9wj6Hn4o1BZw5WmUvTDC0Aq3KOQjYYoPGuk32mXEFB3tdc7R
y8mIZp9JHzPEB+Y8bixWIBhzRxokVkrQBvmpgiE3Jq2mzDdJxJSfBIzZME8YrLGak62fnEYqz4LU
GDuqLlqnbavRXw1uSlQm8zOm7tbYLS2cnwM4V8L/xK7FULLRDIe7Ar0idyizA2OhSxjl0EmVBLzv
n2PIOmcRK3Zf/tAjqpEIcytGQ8WMp9YW8x7qn8nXYX4xjB1H5LJ4KJr3mBWW4OuoTrv+2ZWPCPmz
eLXJyFVnqVmBeeHzAMBpuVDhbj1cNCA9ZSqbV9liiAE5S/HS2PFSMK1ugw1erxI2W0cvn0DrzSbY
zlBJ6ksf/9j1Kfhw36y/0y3ovmrxPtoHLh4JQ9Xls8gNe2FSBqtzWA/n18CNCcbJzgW8Hsu+NQVO
arsIMLcCedHCp/3frBPC1QAp8aeRey1hGheziWEH0OtV+qWHxDyDJBk8ispLNlNIuFrWGj/FRGf/
HEBH2DOlQdJN/tPiXzYb6AXQVpQnkxU0EEGF/gNhKiL2/64ZuHAgO9RDEi1kMq9Vget26U0X2rVi
0egYoxlcFKNQDp5rKNAVIT7pPpTFjw2RseZbzSSjdROrRKsMnANWof60QjzubSbRpd7/gCVvSogm
DrWt4NiZJ0wKQmtdB0DmPgx9ThNVTuFP0RjmwXNGNDhhsTRohynxINeEEAkFUcA1c+L3kSiHuijX
IdeIbl2qdlsQdzriz5LQSL+34iPBgQTDeAXE7GLv4jqf1rB2KSqjTY2QxtkV7Tui6pE4tR7Tno1b
XjJou8qCYhtH16B8tTXSvo+cxhORTve0usTGSZcnLGiledTkW13/jd2Djpl6RMHh+ai+2QNd+zLC
OMcDEvYBqhGRvSPjnsJzneG1tTEaMqDuJhWs5/7VwkODp0wQnmdxHtw3rf+KEYTrr7rzAsD/YoTQ
cd8AUjjqvsryLS6P84TGY99BrHKfVcYiB5vI7avXjochUxKSbZ0S9zZztvz1tHNO/9FF4WYiIlQv
aAiYyOo5dGyednOD/AS14SurbojtJa9EVt9O/JZV3+gSPRrkUTvBc4OuDLAgvRV6vrm4uMXZ51rS
nGLpV7+B9eEH3ovd/MuLVYadT8ywIOdQtzHkbGNAkg4LANS5Idndw7yzcVRpYdwBJq96BovEAixm
Bm39hGquuCRi08d4H68wB56Q3xuYWrFYISPSCtG1s3gH8rGTnoSN+cEZUcfbSMMi8D3E/xisjZtX
287F08PCPuTVn0SV4ryJKWJwAbMpMArWVsZfBqpJeIjgWUf+wYcYihMpKgR8n/1F50UvE70dHlVA
FqH9VMOeaQt7mzKEOzVH7SMXlXVMeGSa9tnp2FdhbsSOz/YeQvsKLrWrUeKBA1Qtnb9gVFG9tnyQ
MxTcwKOMoczpIaVaPGXy8oqvDIpJ+p7V16jYzMl+4KN9FnydjlvBaSheETHivlc5W8XhTtft/BpW
J/xcSQzwoI/84V227Z+KZ1RQyDQQpGGJogRhsEghBJN4x/BSfHYwrLU1R2OBORJE5mo5zpCJMNd+
RN0fV3z2yvAL4+joB0cDBIToocQvGKMUe3cIV4X4wVECuSUeQWBZ1GrMbo/hVb/Rzpl/6oN9wnqk
uYT5AlSx8d/c5KmP16a41mH5kSNvniDszPZ3wgEJ9BmRCAoXkyYEfnROI0cw2dpyeY/VORfZh/5J
jCaRbksn4TyjK0q7aWd1JeZar9KnYllYNiSSZtko6iq5dVNP7Ot8LnmzNGSEpgTZsepxgL4QRW+6
a59qz1q0pzbjTRreMWi4V+QuIiyPRUWgE3FjAKHYHTjpG4HnuH+5CVGc/ptXEAkT/hreh8FGqGPk
R5gguGgqSL9u+2fPzw8PTAq8HqMgrtxVH15TZPVluZZZ/1LaX6VGn2v8k+7WHoiGrhj2qS6dcDIC
n1Ik9FtUiFzJBn1udU+NeyM22gwFwPzrdj+mtclVoE136fA4xvniMclDTZim/m0GnwP+Gi3Aljef
NchGudwF5c1M32W/4Y3BGoQAbOu4nlaHUW9W/qlpN1a1beLjbH8VjlgbZvPS280iQwOvJMxo/+t5
V5v+hm6l13yF3kO9jSEiGyfu2Xwy9sHIDVJppMHF+HMY7fjMzMXokI5thZhkzucWy91F5veUxVnI
8Y/NQY+sbSwvBiFzldHxaAmwoEOhNUrCR56wGbDp0JzhVktoCpmBXS99znAZe7wBBBnEuXG2JJbw
Uu6SLtnEGMy0440XsW7gzXT908FTzkjrt9IlkA8AOC2TXzP34BJmWEVWI8AoSAQ3SzRNAFi1fM+N
/K/j60sdSpQL0dR2GYsPROW2ZgQlODCONIOveUlRNTwDfV/hupaHMBSBfQoWIWAr1AEKz11sEpTW
zCtt8FaqIS3wJVcvDR3VsdWtQ0DrROPjFLZyRfQhAY3Mm0YM3mm/qFyC7EpRh+lum8LconIGzfEo
wfToP0/Dcj26wyNhZMRcinBBnRneCzqNbSzybWpkj4YUkc77S/AqPjsGqnDaOs2lnyCJcSA3x6PJ
nIHDTIw/imZbg2Kmmb71CP0ywLV7/ER+BPL+SLEwv3Mx7/SJom/pIrFKYBcEqLSUYYwR3uHUQnyL
UENw5aTmRtO9VW7ZyDtgQpkdCE0VcjWkvQFJhyKSnK/QA05kQmIEOK2NWrcLpP7hITPNGVlqrIjc
jyiv01dk/u9hPX7quXusK+6P0v/KBZSfNA2Ieho248RtmzhAyjFaQvRYTH0uzYQix/7JssHjoUQu
qxVHXX0c1oPrtOTpAGsjz9sMs4vCIcPquSvvo/BeLPRNDzvaAvnEWEMJjUBANLvAeSojKrgDwYYT
A8vfOYDoZtS05Vq06JytY676ZP4P3moxPeyq5IB1wqmDGyGZEiVl2ijB31rXMw2LQXcTOh50+fBq
iukGFvUsemYyRgUPNs6+VeeamCYegWP9aI1qW2uTzvxzBtZk9LXMElo7ekF0JAU3ROT79FQatqi2
KRnwo+xwBlUtKbKumf8J/EdAPkmGN1/ts5vlyeH6mrSGehR0rxj6q8h6bGMDxOlc2XkFjSWdgKID
6okoJGB+xlN5mGCvxhJtK5At0v4SrZ1IFzPagxhzDkwWnonU3mKS3gcJhIF6zaRkbPXoXLX8foN2
w0NDOoXpAQ/PXzub925M+p0+SIvhNu6+AfZTvY00yq4fXYqJUeVfxnFGAyH8iHkwY88J0UqsgsIt
y1xqEZN3pixDoBPe5iYXbxtXM7xI13nEffDHSH5QebNaZvtfAgjXZtOtsueFNR9tKvkKXnDy2g+3
AJZQ8W16DMuk4CC1SEQDIMECZZyT1444CA+vhmSiPIJqJXBkt02UxeLZQtQq7TWQSFOg5kuCFtuX
Hvd2C8xNL95GCMPzs3NP5KuitcGdcF+5+wwxSjtCVHEfQ3oVac+2l1TkFaM7e5nBpWzByeKILS3k
2YRv6Sb9yfcUyZQ3l8N56nHvs6ddQ+hRnS8TRGohv1Gi2fHkkpHi1oixxeNsIiSI1GlACkvHKF+/
Y4CakGPgycPg+Esx7fCBc/zoVX0ZJIAKZ9JJIkpr6Z9hg1ASqQlNRsAM5pqUt/nGYAqEFawH7Osx
uh76civ7mzceQm+X59gp67tYx6bduEAuujax9hqgjmOhWfbwOais1xh8FeqSXfx3VWv4Qof/oKUw
FirppunoweFNPLEHJjBfDmiE5aGZ1UlvaLGtSp5aU/yKDgto1AGV1986F2M+nPfcntgWZ4GkBfYL
Rqvwc3reAIjTVpfXQrc2Sgc3LIuczBY7vlghgHOVuPhx4hAE/S8BH7FaJr4r6bervDbebCZuaB5G
ipnJWrtheZhrTJwdMgeQQA/Zx2SPh6lGjzTbPh+vcy+yjdnSgmA8dOsVq7/wyiOI5TpRVg/gunhl
NUShVNHVmb47PuSJcaRkCMMU9b/JRODSmQ1AMm+m9m8i9zco1/OvYrcQdrMLnItqluFwrXQ8h+ac
eDROWG59zlIzStAn3k2ScLUBISbLo/t0zWgvMZEgBr6s8lWZ31rTOsJi3MAegdWInSmPnvBCdogO
rZ4qmw2n8HB6GVLMIV4H9KlmCD6UB/KMVKh/oVFd+1hRdm35JzXOKXy+wJvWM7ugsu1V2zsH8MWp
ouEvTXcXJdQ1YYwrnb9S4K6fstCRHCo8WdZHFPVgR5Pe4TyBd2G8KbuzYLJYvIn0GreCyEkMibkb
dUdft16z8z2d95Ms1WNwQMvTak8IIkbAzA7luBPWlrwvFJq9t/WdD7PVz1jE1QIoG86XygxnLkCf
aUQFnT5ijnRf4GKqIocLjG89yJGiN3aQ0u1l6Ig7ZjA435OrQvBVyEzQRBoWP8zwnMBPZfZZYYUb
5vqHmT59YBytJKMAvyXDn3dxSWAdOPX4CCD2BfW4N/rurCM9xO9/5YOZM0rA4YD2felhpxZrAJ0h
CzqWgKyV3HPk3mIJkJfF9oKrPWi2ZvkbwmT0k65a9k774WfasYEUYIEe+iMmfEZcQlE9QZrTwpXq
6YsJB79q2IR1v1DgwhRNq67zz3VqgHUNCJboBE3ooLDwYXRqFcyiIRPvusSzrPNE+8bfSLsl86//
45U4XNiFdrTqG7t5ZQrEfH2AK0scyRO+JX1EszVglo5FXdSWxEJ0W82Tnw4oZaJTnht87OX/WDqz
psaZbIv+IkVoHl7xbGNjAwaKFwVFgaTUlBpS06/vld+9D307+kYBtobMk+fsvXZk7Hx8JA++h3WN
3k9Ob8+HZZK7Rk063titxoIZJVGLW6Mqd1aAMNneujypJAZ8iJxwXWegNQShld5yR9AJXEp0INXK
hrmJP2dtEU2c81PJP9HSYCjpcdJW8+ik5pB/ZU/jvQjFMazSP+MC9I3lJVjkVdgOMEgGB/lTi2XY
kT9RGeHFU+yC1dQSJ0w7hTKFvnJsWgwREHNY7T8iV14zFuZF2se00u6Pfp+o4ji6GYmKniF5K2gL
TBQcfVDibkWX4np5/ui75rFdSFEPIXBlhdYDVQyhC6sNN1b7lupA1TAMCUvxgjcCW4fjqIiwkDN6
Co8OiPydFX7BGGpXMkeXpCi3dcPZeuoJXiZN0edDhuX4POXDoRqCe9m011JRIWQeuL1qvSCNypg0
GxJv/GlkYjqQJCAFD4Xp0Zx2021ZKB7eOnv1guxAtsnacH7IBr8KtFMqL4CbYaKBJE1SgmyY4A/H
MAdlbtxZ0/dpx1mvqd7DKrg7bvQauT7GboNQ3/lxRoDrWz1ELAiMsU+6R7/1QO1Hhv3CggMXIW63
GQIiTh/6/rQ4yRStXo1hBDU+44yyl/Yl8ohxVB/atUY+SN3aT8hMdA54zMfQPWzDGAZAxN6dHqdo
IWJuI7x9/v2/jq64oarZ98VXbpQHOrMzjU3jxwBYFKlzwFgY9Q0KJo3o/ButG9DcVtCs/QCCQ8Er
DBwW77Lf/RYOjg1kdBZaw4WKPIs5qryNiPUy5Fo1EvZJC8DRMcj2nnBUbkndqFGqT5AZOnP3BsbL
3Jm6wQvy2Q7fh7TmPTkvSBsU7mGTgd0s1HXmyPjfzWBqPXpACYCb5PFfSl/3QxlHcOTUiHchjjFI
aOrlHV9jNmbGyjzXDKq9z9jD6UlPNkxXU3uVEbYAnutVIT44vATzn9Fmp0F5QK1h5P17AYg8tp/M
YXqsovpYyfo5LOTOYoRd8pl6DEaE+TJKuiYYDwXyTuSxLt1drWDsfgP0AtigeKnLQ4ces03G63wq
yukQRfNXs5WUrZbuRrAQ2qQp6B49lR4KC+swkH2gR1nlNl+SjQcjOKGfoQ0LVWE+u9iH0onOdQ4+
h4PzyL1hYHyoRm6WDCAkcRRuwAEM8DK/Ojw6cubq89OtBKrsbHrrUf+OOGDBTMxn6vQKKpfy1ooW
Ciz2gjUlzH/D3t057bFSOzmbd8WJ1IhQh+PMtBiY+2svbI/atMXCuKDGZIz/z+/Vdmg/hx/hMhGA
r5/iZoBtOFN5xorZSXKuqZn56xu7XDUMtXIv/rN4YMoiLt3kcW6xt9I9o6i+N5RRDccCjSojQSv1
JNNKnkstOKcVX4DA61FMdKAWDAz5vjNsUOXQVUAeyssQVPgUPjvvp4wY3h09rkoZLM/IKVI73haL
s01sd5uFyVOpmQBIUCa7X4OJsRmEtwu7yNUmoqN6r7PqOeJaaZS/7x3UALdrep2Z0pp8XlvRLIOA
Opb5wcl+Eqmh7pCjh9WS7ILKQ/rK+dIqThlO1GGgaQSB5jHR0BXzrwsaIfMkpibaKdRCcZ2/oJ8s
QAh6Tn/Sz7+iMrGtDZbVgMKMqQjDUVRzO8p//KTDaV44lDAQAJPboVzE/SCOHeTTiPHXNDOcZxZT
HQ1eOJciFgNHi3F8hpiEFNhAzIzzCykNOK+hOkesT/NjFa87cZoVaG9Azc14JqYKCpk/Hed666tz
CaQam9cwi/BhkjiZUwi/XkMKHVMWJj5qJfF6UKf2VPYTcjasAHLextFucnH+sWZ9t9Y5N7xL0uA5
Y6GMvODiV0weoS/BniwZxUHOxbe95PjoYky0SzM/y5KZXbxLgGFVnPIyr0Va3XIsshha5eH4z2LM
l/iMxUKTUFf5EjPuG0vJKgaIB0eTKwee3YteBAL61vlIYvLyMvUQr7wg91ZTQPc5QaYolk/5FS3F
aw4+uqqsq0S3aPSAMaD6ZNk5Eayp0tg7493CKyiica08erdcawFMI2ehnK030Vq7UbbXKDknCFrz
Y8fK18dXAiMkUcqdJDWVx6vq8UJLqpVpqxiSDeMnDBhSq5b9aIl9x9Oj71YVd1dF/8tfJDNqpg3A
jd2EimUOh/vCvV6I7Z4o04rpUx9K0CvMy0EOzypoobqaP0Rh+WvboB0iC2hBcJcnuGr+srfokRq2
+TgQfLQgp3B6Az4IKqEiP7SCXUTuaPjagFSdSTBHrnadnUBJJO0w46kt5VtfshiK1nltc6DJfSuv
dNG+XQ+QoIp0TzTO13R88XxpD+DZt36Eb4KfA7kAzIohx4adF0xQTwOdPoL5lPcG9BTqQo+kdSNJ
3sRYvTSzuHYxIQTgg46q3eXNeFJ5/MKp5OTQHmlm41FI4kYYIfd9v+WkjpuetbreNOSLt3Z7iWpx
N0DA2pMuQ0wH7TTZ1ENPpHuZ/zJz40PpuAmkQXA76vPSc3dhI9l0B2seYuctb8vvuc4OFo2NLoR1
U58rmnBpu9AgHfAOjQerdVDntcPRmhesfhQrpYFnzGPf6pfiICONjpo2HICd7G8o+Mkuck55i45k
JBxsDrZl1G+X8Gzy6clzMpNo3eJ1zQdCwMMB1gb4yoQwJtZHaoHhbkRM/dr2uWnWGSkN+tBfBMGp
z8ujX8dXr5t3vv8572lI7Hz8jTO7F9uHlWYn2OLIsn8T1kbXzc5G2GhN2WqKI/pUHj1OWiWcKxri
fgfCGAIU9ZYg2GI0bwPQiQaubp7S65mmi+G/s44CaVm2vsePBbs4wKjrg83SDck66teysT4kJ7fa
6Rg/1xTyYceRsnF4GG2w22oQr01PW22oGQoREItiRqTBYziDzbHT8c1voLy6AkBuSVvfpgeDhZ2H
CiSrQLDaui+zkDMT0/Q2go2E99sT15PHxrYodChWe1EgVAoLMCxLfzJUV9v7mWOGzCWfoSzGP0YP
V4WkOTNsTnncPqqhJBaENW7O2bvLnU3Nm3Pu82EAqMV7LfzoqSO0vpnHb99y4TRmw2Hxyqc+oEzH
BjP1H0KwWkULjXwKR2+wnFX/BmtmlYTwhjn6g0m+pCn8qfmwhOaKTEQ8j8h/yArV1T9bnmG6L0vd
EkTLqIjhXBsYUA2WlG2MOMuMDaBuDdxF3U9UyzcEQK+1j6qx3jmkwzyoznpNOaLn/6KAAIZ5YaKU
eL85FnwjEjjpg/AB4IBe17HYxNrJY+kevcm66KcNuk1ck9C/YkzdRhyeDAMyjBg5sHrdebH5p8JR
T7bBbxAAeDq0BWpYbqgBQez19q9r5SfMNANgt+jFWGQK5nzaFT4/OAvvF8yPtUlzdvVuadY1O8rD
4DYMDQL/3Bvu34s5FDQEJB7B0KyuMwyDsm56Sh824CU/NebWqdvf3KEO0VzGUY13UQBe0XhWHyGA
TOVWDMN5xOahiuGPXiRoJ2Dfw62Mi9Zj/BvePCmPVg4YKIPR4T816FwMOJF+MB+4gOsWm0BZutuQ
oL+uLyEGvwej/zYv3zWMUxVEb433ZFW6Lk6i31SZzE/afpXzH7cPyRUN9hhfdmJszyXa9JwwQsOJ
jwRhkxbYU+8GobEvJMRdIztW89EQxqmjCVI24Min9hQphLp5y7QYJgGVt1eKNx9vwaK672GUq8EV
a1cLwbPpj8owZmYN2eM59+i9gCHkVJJk8PHkLt9TJN5jq6FrAC/ZUkz60atW8xZV5GaxnH0x04Oa
qUmmGv4GMlU2bmKbNkrvBTmdB3ZoEve0V2sBcxIzKjBhhY1zcFiWu1IbN+qwn17paHnLcWlIhs7F
znL9S4YWJh26o5LtxYTthEcwK2mB9TOKOtgak4NDP963YUWWn4eUGBxzhL6HPI8qEjvlETB0jfjX
c4jD5rgUbwmA6jlksNjkCe4IthGb/IN+eBZJ+bS4JLFMvXrIWJmBEK6GCG4shhCTIt5/zseEJbcd
+43H+SrvCQtrFCwihFiR9R5H/gsc3QtBRO2lquzTXKVPc/3qg5cE401Bt9HKrjnuX2CPuvgafws6
8mazp2CjeI82OgUKzCpwCrARrXExcrbLCDniTD3TmCNtiw4Ij8bdw0iuWwHYX49f2u4h69Fb+DLd
D3UFYipP990ICo7RkenFPmvsaqq966T4TqEXoxTq+AazQ4ebt4QuBJ0IaqOq/rsQluoS+s7h5Q5C
BSjMbGITWgi6k8EHvViPotNixhiVnHzsLl84e8jXgpgIFbaryMkEzRb3JKboXOCTXlL5VZAmZtRk
woQR6+Y0tCCn0ZDk1dPk85Lb03zLOoxTBZoUXH9odvJjRbvkUKWHyfR/U89F5NDTze/5F3kvhnWm
4FWjwFAZ76JomBmIN6/5Mox3XcKF+V1ClG9d92jjQOJtTuiCNdbICvd3ERk505rMBG1F9s/lt8jD
95pcp1MEGLMNAHSC8FQckdGedWtTJ3zm5K1UNhPDgQe4DvLvpuGMgbIab10e0hMrDD43ODbHIQhR
fkwAFUdSA0fzu43UidEJnA/MD3Y4HDpfhutCBNYWe5/YKKOHamdfY38+lKa7ExyPlXgx3HdMD1X3
1YRqi0Gm3DqJQDYSPuZyvjKmYYExNBQJOdYsTilIUsT+5j9KrntDDd2lzlOpwZ/GTxiWuwStWjNR
MmQSpBP9pIqwDNHm2y62P5nDc+GLjV8fGryEldhGsAW52QVOBPOM09jqUTCNZ63RLQGC2Pcm+63A
LCBZfNStwSV+1aFM0oM5AsBC+5qql22BBM/vvG0EAcIx5we/ts8BXXhSfn1MV/NMHPMAw5DT280b
8mtSMLbxQD1gJRnKd+SA+7g+pHQqKZLSY+39///lQ4Y1CR5Uousy0vYI3K7NMRoDRomg7R8m0iic
sdsEWp6D1AbXkqMFdtSa3dfUqmciUek0sKP6I0R3sACKFhJGrAXNkO8DgL+A4EMELehUcSQ1K8YG
tMkqczuFzzRhCU0j5aVEB1gmpxE//nuA6FNJsqvZ573lXmTnFEjBxGBfjOjC8J7j17NQxNMHG3Ft
TtXah87nOs13Nm8DGy0DwgrbWat62DLE3Ke9cfH9/teuDYy2qBRT0FQstMWunomgf/IY8mt1N/ex
c8kyevaZltLWGZvzlPLPuxg5Hd16RyebjPvSCSpUD4SAQZ4wXQhEQXCEDfAxDB3RssF3hmu4jr8N
v3idmosySOfVCOl++JoLcAXgyyOgiFPwVmNYeRhsqjmnSujw5bo7g6kU5i/MDuweeX+dmu5kYhy3
LeNJqY+guW70VIa1ViVkG56caGDvrQ5hlT2mZrcZGcY69xoxpMzfEmSJGpRl0UCoVIYsJkOyiY8y
4wcwAcTXesheI28+dzNSKM52HLPHy/JZZjQ26llF66iLdq3AWo9bjDnTkP7pon0NYvihbe1fiebd
W5w/LJyOpWl4n80VyDQBJ95xoVHg9/B9hjJnHhuS/DvwjMwLIYGGgoyoKq1HD9chzADGA7dJnlpJ
w6qohp+xbFEdiZWJUZlmGyYrTtchs7J9KTlLZ7MH+GlOeTaTre/XTyShHkYF4SCrho5WJJ81rdYF
dzse6F36MZ8av+Ifm9bMyrTRrikIekFA3J+Fob+ag4e2pDA0jgmKGlNnoNTWNQ0g80yNQc5vQFxb
82R13qls5ouHNHoEI5o7d2Yo16x9HbPqRsPwAtj6dYmsZN2DTKR7yP7qe5vKIoNKRlSN3kRoUpR+
ZNRSsBy5/UtKzHdI4BGt4NFj+hXLsOc4Y+KaTKbHyKvGY1duxcxydrF8Sp3SObveDjgWWsyQNwc/
V4ryknfCp88cWxdzOakRBQ4vUGYd2hJLAdorPcUzKEZ7x9lakU+yWIlp0NoZUGy6WDxL0f4apf3E
PO9AThJ2sY1sx4+uINuX++xztK/LYucieoyHHV2/nY6ty+S2TiEGZsRAWAzeh2gF+HUjQiw9CUpJ
hw7/+FRzsp3j9m+Rk+1p+Ocipq2eHnFd9KsMV2rMXLb7NrDe2CAeMHW1WMdM7pzD4aKpyUa13PFS
gBuZYSNsIA/B7+hQtmUMhptobA+28RSMroUdnu28tehpAil2E8STIfO1mcbRkG17sogqTdoPoCc0
8xoYDUwx8m4t6zG0+k8yNFBGoHpaKow9Ntxu+k24wekgPhbtdB+RJIjHrs6JKXhv4oAGCazj8ta4
d0arkHA5XwRgMvTX07WvPgSmGUlD/qfLuZcWaWt90Fcz7O7RCaLHmsRuicCaXuR4Ib9y9TWacHJR
sHKEIWHm1tOSLkHfJOa/YSwZwu5Etm+6XZH/FME2daIPYvdoTm2mGts8Xd4xf4lD92KAHR+gVust
u2Q/6SFLW/G5hBtFqcCArcJhEPInwHdXN8XotZrpOLZbfT6Grh2JU5Fx//O3ElS2w8nRUYQiOyWV
bvzgdiTo3IIkhHTHQZcpZjmvusj8OzV3I/09etn8qlMLYMwp86fEf73E5rrPaHog4ZUnRBK8/pjJ
iGUWW3+pB/qj6YNVcrO7wv7r4n+lZGTRdEomhAXnL1z09kML/I/HPNmYNBjQ+dloMX4S6Bko2EoG
qnaUic3GMsCdDQFO0SpTWzcGyzYszR4xxiYwKwcmp0UPsnkaGNjRMbmPMvoMu3SfApRSMEAN2Dg9
izIfXcBlAIYbwBr1SV4i7pLSjBdy5eu7CelG55/Ns7ohfMzsCch9hZkfm6ozbv57FyeU1DFsakFh
KD1SzN2zHYm9vqDtwDjZuecoNn3aeASq+f6Pnkfj+3dyev7dXZ+REAsBeDU5CTNmsdyNFcBGacfn
kQffwCTUsZCwymKBP48xTDLkZnDnomiv99B07h97wpy9PPUhB4rbIBgU9d3y3dWKHEGy9drB2unb
Z0Qkig47S+p0t95GFyeZX2FUZyaZsxLXlHS1ROs8ZLS/izVHuGi8ZeaOZ6TnwR8pEBxWl8q+hdMO
izSmnVxcbPenDbqLhSQ0ja4J1lwWAEGqX3xuCWFhKNdmMC0podRyRIT9ybM1DjePbpyveTXtO4Lc
nvjCgrZI0TDjTIhhsLGPGcibGGePVcGgay3rkIPEJtepizZ2pIJSoV7FCoslWxWqegpl3FJ0PO4t
cFzPcx5lxCG+LCiZdzw//P1vKYBoU8MY1q1CdVnRTE65E7pjGeSboaIHSgXHVyk57+ByGxgHcdaC
b3Tj1TYrF4HF/JLALSw4jdABDLtV5v9UbJ9ZUG3bLoFMzo7Qc8mNbgsTbY2fTwCrqZt1NN5tBsJU
Q7SS107FatVsx0ZsCxd0BzT4RmdlEthDeWBgjs+ds8m2obt75ujpgQmaFM7/NJKa7IQQiubyLx24
aHYuRjn/MWDbFMbwwu2VKe0PkhI7B+Xi0SzFTQ8oAxgJiP+X+XPu0bSyM9P6Nx36Z/OZT2Wkt5nB
kGMbn9NYnGeK9ZAYsI5YT0T6FMQtFN0qxrfV/Nevx/VikCmpouZEXUBC5DPAao4n67J4DGgYVPNh
Zj4AjNcOfzu3XA8L9Y83feRmdBGWeMTzzW5QXWVBN8Pyg4spg2vfvYU9g9FOUcO2nr0deu+rq6LP
Ec9I4M/7lmV+DouH1Pzkmy6mek/we5fg52B56qE2psyiZzBSB99x85oZMEI7e2Sa0IC8M92OBvV4
8a2GDq56L6NyTUwteG5cyoX4ht4R9WGzoUmCDNu28IWo8EjE+bLPpmbbLFmN6E5iP55hi3GP/kCU
wX2cMr3uAO5J5p2AWPuxO6TdYyaBY9XLZgSt6a265JrKmLLoluYtEmfMf+yxaTzvddtkgJmSbggA
LiFG1ODyp+I7ETl8W36du0AFLD+cufwwFu/UmcGNury1kfB1sXvulXfyJ2Ndfldu9ARdGOD7b2gc
nZB+P4L+gIMhiPcALwAHc7ND77zgCvIm9a5swm+XRvPz44gxlOeAIOoZIVJOTmShLxMpTCUV9dIc
bG+hJ+mRSBnCMWsx6LxxxrzOUlzDFPdVkp4sS76jPGjlW6RjfltMvgHn9Mh4NCTc1koSAfzbotZ2
KELnFDNTxrdnawhDxGKnujpXhGPRN17F81Zwqg6IcjFoExTHwkRQxisgUaCwroXMv9CgI79SB1WD
caJKIsKG1TSt3fcQrNx+KpD4GWr8wIFFieUfE4vixfpaKtJrybrRs390ohbBml7I3Wx/fBZrNFlw
z6gfWrkrfSwJbKFpe2YAElcwZWFb8w9Y6zRVpzN/DEmHw3ru2DZRdXB2podSEDRSfrD7NS8BUPim
vsWuD72acTS0XVLJMK4wOrmBJuRc+ogEODGRVvd7sAgRqjlUFugw773J3AHF5ZxDM3SEuncBzXcZ
mWtDCwgEFEitO80BR+dMXnkRB/oBKv1skYnX3pvBOpT3zGMH62b2xbG1gShT/lZ85NFjbn8cdILd
HqjUxnGyk+HVl7YlBTHCzCHuOafHtgU+wT44jNEtAX1S0zTQp0ROgzyk+OxzgrX5dREZe3F/HuZD
1u0n80mqT4xUsDTBxXDSjdhutXmlVB8R23vbzs8+/zPIXgoyWY35q8enS0TRaxgbqyVL9trJd1QY
1NULy6ONPDThVBTPP07/hjTDZpmhlbRKm3jtxufcezQ9Uiw2S/pcTboKCWl5pANPKisTYab+2ZnI
CQIJUt/0HVpaHjeaSsRhZSCniTeYSrr6e9u45/6du041MNlERfb3KP2FIzdmqLWAVvOezsQA3lMN
2Lh2S0QCwVFwj4Zdk/wVKWY8os3Y67UxFrUDj/yvg4g1fU5oa7GXRB5joOGT4K3AeBmgOPPHch4x
F+NDQXkcYdwxfhx32EzirQq+wBSgjg2JNGbEiRzQ6W0ds050BCFB7NpoU+WKLVqflH06y+yCLrta
dO2o+ea/Sh7xnK0CpXcKmxXB24bYkgTbV7uwHgSwY2S0q31rtQRq3Q3sinzh+sshAi8iOz3eu2ob
90AmNobz0eOEqKXJhD2lHrRdjgA9K3SydZvSYs4xfosFXgvWRf329BiQsj8jLVUZvNuOvZmRb7m8
xX7jv7e6OOmdCPoQz5YYw2Pq84DEPsVZo/nOoNzGNH3x/cFCfEQ8agC+sP0uzdFeh5w4MyPcyKaF
vhk4R1SoBrmZJnCfbFqeHSmf8TKmgf/bC2vtssFkXSJwXvf/gs+mZrtZvvz2wxScTVMze2pmWisN
LVe//bJZh62R5qox13h1fecpUe3fpHZuY9L9QDt+cd2AQXkl77nFAf4fXVIk92xJ7pHIoksABcXM
pj2FF82vs80Y1Y9/o+XL8xPQM1B9EMONexXsCsVX6F7ke+XsZbFWzjVMnvXCOTRwcEkbpgrNEvKY
kY7WY7SuBeafcu07y1pUI0vrAuLVvseKnUkozKbpJUScQ2B4iqxwwR8YjvBeXPFYhk9e++gHX2Y4
oXLDMbWC40KE6syZg0uXHW270HZvqgiYuvbRWPam0Z/qlDMa8/DHziQqz0DnK6CHqH3On+FsjfFk
o4WXedfrzJ+CX5rjciLT0C4hoaoIFmeFnc8pGtLDFmhEIUM5azKOKAVZ1yAWE3SlX0E8RTtXRBsA
nOWjsCJS0ardiC6chY+JqeUwSJaMY8gFpUNvyeesFTgWjP0g2h2xqCtDcXwnKreSBIDHL/p7ju6y
Tdiz4sg491JAN4ofByvimqZoHHuM3Pg+Q5jZG09EN5m0O1uJM7Ht34b8m2YEs/g6/nE5lCJ57vzH
KX2yZ5KgkSGb2GFAMn4UJa+tF8EBp8MAi4g8uUxxvBzfUvWVw5OfxZvDpLUMdy30e8LfAJ2CqgRU
HcxHOlikXlDbLZxDJkMdMid/gpuwWfLqxYOtBKK+vnVRcws6lANc86AZt6FXbFWGqM1yiYCIwWB4
Mv9SQ8qZng7RhIA+iN+9rN/UogOmF93StDiD+lrqN/0m0Aa/RAWDBPfZpX+h4uhE2+EzT6d9s6jb
hbFczG83FaO3jqP0l0ClW4tNZCNpHxHwaIV+RmRB62x8XKFzR/unwe0A+ahu14Xx3oXx3rSWtcSL
VArt44ROaqJG6p1jwvufowKrjR46Mzmx/lsamVv9/x5K1jjcWz00rmpJd0I5JDpbj7hnV4zKSZOW
c0+xH92qTr5zrfAaGGuODRx9SRZlCG+MT90fKXEZDsnBmyOoaqyRZoM95JNFGe3RJg6Lp7RDsOrD
+PZWwnCBU+WmSaVRPjIeA07IcpsGNzOyX/7vy08l9G0+aieMA40nVtJ2wRVJiRV+6W/tEPDc/vee
TwFAw2SGETVecwV02zFYUv77ggF/Iqre3IzSbcR435nHCNCljSVKEi8pQM204KE9PHUsAn1iPRid
oIOZw4elSTWKYwCVxGbdzS76CdCf0uBy0OeLOgJpvBiPSX/TlznxMI5tzXDnxvmxBIzv6sCcpd6O
6Ev1H1+KAdsGrhWXuXTyzqG1dGOycTDGJM9zmZ8ZFuBq5oyWtBtOe0lXPOXxr+sMV6vqV/4CRH/g
lWsvDDDXKSsHexz/jpleRR45RBNrJCr8VyE3j4kHjn4t7zx6ydmMxyfk7Pawr3wXE2WyY6pIVlCE
3CtgFw5wF2bmUqww7hG2gzZZx1M647CXI0RXMeiGd5492WrtBdC6nBrljzZyz9I5oxqawtug3kpk
V850cvDlphzDRic6jMxfjeoTYCv61eIk0YVYRIqbdJRnzkUTeSbSCoz/rpToL7Iqtgk7L3HkrfXF
95QDyRPMDv6C7pWWujP9pIeP0+1D2cYeVTVz/rNmA6Z1fnRS5jFFszMNLCsg8cTWWKW84ijiIZWF
2GLLO50qTfjYO7+6nGKvLwxA8aPWVhzH5ibM+t6NwZVMZHCAmpRN2PwUyE3J1Hl2KGTecpeiynAI
WAl/MG0eAbyg6GhXyXSMBOcfmka1ZT8GlLL06cfUfuuROzRhcM1pN+o3KQ1jFjPm3ygEi+KlrZgT
yIUOhNw6rA9N+lVTWr+CFmgnljBcRQOqJcrYyrqp1MTr+Dw7vzb9GZeYR2yf1Ch9zg+bVBboJZt7
KDjaq+0Ihb3taa0TihNwq/vIO7lVwewTSN/IiNEOdn5vHpO2P/i5uozRue3c3Wx2EAmGL8st96r/
N3WI8Izp1LAuWg0SfvkLdnTPo0c0KEF8sINmHFQu920iE60jxTJDlC3yVRVQAtlfCp0tXjt+gPNJ
EtNbEBtmNSiCcQnjoSAnsSERw8JVbVwak+718LssktN5RuDCdNVxoIFPJ5OmtVTLc6LCnVMM71nA
uwuVu72ZDE2r9J12A9dmnI5TdTEr4Oj9yVy+psEHuYYBl4LADt7EgvnNsw/R8MYS0ZrkJvV/lOYJ
BbeAKmhOjpleKARkUc7lBjYu3qeWD8keuIG9fShwCeoXsCCmJeu7v5FCts/CUSdfFgJGvqT+rykn
k2a5694BVi7IUwgfMtAAvwY86wJ1t3TJokXoMP66tJ3Htj0nZLAkM1qAEtK2JGDcQ3Cug+I3piY9
lTmy6WdQF+sgkoc6pWVW+xvffSEM8VA9IUzaZ4GHCIcameualV8HbDecVOO9Mt4wbEVL9mwyh3Vo
9ggTuc9SH/KFQR2K3BIvXnEVqFkHWtwOGi3QtlXwqcikr7Of7qyf4oghAFS9RiycHuqEB+sLmdya
F7UL73FoEPv8puxJq8R3DA07/6L/TDW8+ZU4jxErvwnMLYsvHlclx3fL+tQ69xj2wkJ9TTIAzKA2
+BdmJSAUHo/l1s20GcRU12hh7bORUcfn5vSaBwRz5vyBMMt++qSBsaWtBLpRi/LvRky3rI9qvi5m
SrTVCkuBmeNNpvnMlRGdsa133RR+GzUYnhH2Fvus6xPENZ/9JX+OkHwg/Y3e544Qm8H4qIvoY7at
gU18NYfGi2T7adS0rRO4v2QB0aTLGu/NCmbU3Zxu4cYZlbx4Pcwpuz4RYUe5+6ko5mjq6DqS0+TK
3AJcZ+GZNyWG34S9rWAUPnFSDFuLqQ7GBnbFsGa6VhD+pP7JJP+QgBWSZNhkyRPNyDK7WWiSzb67
Fy6eISG5PUVpbBm8c9uQt4jlL2Usx/+YA23AGSw15WERH2mjflwfFVkRVH9Ks/ku6ypdQV84BMg+
OphjkjPIhBqG9tak4NhlwU8ryRCUOq40A4jCkUgXzAny0+Y7JG+5HycCaznCQ2YboQsWNsXlHLz0
ooU+lXyklbF6sKlmp1TdvJHjbpQT6opE/USclx0AVCpSYdH3CBDSxB3dvL3dWMfMvyYAV5sNtd8p
IReCFmLB/py9aqC+I7z3uO2+S9+kDWj8pf8d0mSl2hHQGRWIOYS4+m1DdjoE/dFv64uU7X7MkkPu
nKg59dnIMf1tRQB49G/+ioMTHM5GPeb1exi/MbzN7V/dsUgx4uj4XkRndxQHAE4yZ+sNlz5CUOLU
7wTC6hRHRKz1qWlyup1FTCWbnjuiO4bgaBLMtwrJtkhfGN9Wy2Pl3/VaaZVyU7OXeAUiCZhG+jBn
g7r4TSChAgVqphccUNoxvex9b4bIBeIW0K9/15c8jziEzyQrL/9ck473wnE3+NT/jq0Z5WQY7v3l
neW34sAr0k9sOgiksN2/Wfz6lH1Q1fLY0PTV6qwxpjniDOsu5N3sE/wCniJlVTwMLyXDkGysWlR/
NjxrArOVtWqfam02XkDXhb5aF/g/Q/QUjUMTpYJyrS6k1LKEoc2JopOfHFoTAXR5i/2B3fCnrH5D
69X1z656acE+2wRrGA4UZhzQi3d34LXOcchYkSLHuVbzs8Osom7vbk3WnpqelVoepxCJiG99uYyE
clIGs3C4gFpOLrEonwl3I+Kxp0c06Wmzi1OPbEGMkzHzweqnM8RxQak3euiFbOgpS8n1pRWS4agv
HUNDLh7MmOiZI40qeh1RgqoDDIxNvxpiVhFaj1H16arhoZgwvg9nWYPVsJgUFqghoDCRIcROLcB5
byYPSEDo3OhEC8RteCSWrj/Y8wIQz+OOTe9jTDBIjQacsdkmnfK1295NXrjO+B3+x9J5bTWubVv0
i9Sacni1ZVu2HDBgY3hRowAr56yvP33te0/t4lRRBqy01pxjjsD9WxEDp6i3yMUWDOhmjoReio9S
xaj80lAmkFuns6b1E3Yes8O0SUDO3aaNvQFCUQqZSSu0K6Jvgh00ndjomSS5AVCO6VhhMoPglpG/
mCkSZqMI0+EIz63LovAeOhb38SoW/KYI/VktXy2FRlZX7Is9H5RJ+YamvJmt3g8pdlRI3aJ06U7U
JN1S3xf139CTFpME6KizU9wFzLPVDcNWVIWU6DUcxPouDGwKiA9ijyJZbp4CjUK2V8jPGTeTYxxI
Y37vm+KfrdNSKapvocNoA2U9DzhQMQkm85pqA6va7JWW4KAEyS6UHLgCaBVl5mM069QJTXnv6fn1
A5VUN9fY3yXXqiPuS5ZIKmH1as7NRqrpECSL5Q0SfxnsFvk04zwGwDA0a8qMnunfYqM+aHYYTprl
P4OSvMHkMdTigx3is114DZEKsPTJecJNsnTGi9Xlvjpd4/o+SNc4Yg1rDzr3mDjlVRlRT8KpK2pS
MbQ1wVNy1H44qeitpf5qx4zuS3mbVwQKLreZ3V2SFNdwbkyUUILJ67DB0ZL+3iI4YzF9Mb+eYgoz
jt7EK4R5g6hNQi52XwUbnKHCQvJntOezjvx1AfAsstGP9eygJi36YTVgvsL5KKH1l7F0zyjAG/QB
NmzDZiLXLMN6iKG+Z7b46aoh06zBrFGvT9BpFh04pEoHZVPlIHQd6ZbEPIzYdzMUBV0QcQ4hdRG4
A9FTIqFMP2e0ME6xiAk7+FF6lsbUtSdsLTmCeDzQjAI4mwNyKOk1N/E3Ck2YsVir7UsHJr3JUbDA
vE5dgmutMCDPiA7UWxzqo/IlpEVbOYXwjC7ANAbwPYwGRw5fM6XfNL6nVffeRkAK2HAQGNz0JcOU
FOQPcb6cnpiucT/jSMwaOm57A85mSEaYga5opB8xqQxKeKxB0B8S+PORp3Pn2Q2XAxuyEbPtkYJd
69FYBh5LgXDqIs5GVthZHDzQVWIXVVI+Ng4ECwspFTe+JyHZa6zsEeDYv1IkZiQRrKtjnKVIz4xj
7zyZiWwUtdpKdqauS/0n1zHTAeD5N+evqGX7jonktXFaL39vUJfn3BhYYpqE8jn9QpgkO4LGblJ3
JGKV+Tty+bLJfsRELdZvyCZrkxAPriZuGuZ4IHQPu69DTIqRpCyizQYeOWjP8cjiu423mWLgeda9
RwtN8vShPtJgbwbQCiUWJaZZbDNI3NZhj3yTlYPAAXCAbgPZ4IJcDlNcAtHF82o3uKFdO+kk+iuw
0xLJRrmdOoBGxe0HcC/5qlr4YErG1bA5sbWKgYveItnVtpzvEFqSVtpooFEzfE4LfhtxitQ//P7v
akJgpd7KFFCWk07XJQKykjQ/040Qv6ivLbvakm0PPph/1M2YYbtq7CAbW1vr3Bc13ogwuTFqxQju
qiUSRXu7E7t1RvCy3fkUDLMuiZDZenxm02vIvUY/jVUqJjTzsZFeOTLRCncEgHfdzn5VQ4yI5WKL
IWPstHhdhkg41lBLDhPuOnA1LoEYGQ1bCY5GjTRtAggxi73akoHiuJMlufH0HMzPGslHL1HlIswN
sO0dKcKQqlfKSQwvA2n0IyhE8vDUbUjqX2WHEFw+sVyKe1o0Dhmt6xBggK/fbHDq7KrT44l2IzwF
1VeLolNAI0MCjZcphgjnk2guE6wQZFX5NMgK18r3xHRegvLb7tFAxQ2m+fgWIThcLIKMFetQia2m
k9dmYhH4fMS5GJkEfjDkaow/7dz7EYU7SR3QzPEcmfDUrI14h+hyk/XPunBqT8fPukeW0I6epegl
2UtUxnMAb6eyl2idaBGzNRlxpWYHqCIwegixX40ug0SE47yrkIIxIYuW76afqBPtawznKkphkGvg
/ZmEcK1PlnPRP8uFSqqErBcNl1HBOwZjJJ1LDXshLt9lxc+MnT44aH4Jtj0t019sRT9q4LhhAnIs
MSPFCuGEYeZbFH/Wgd27AVrnvuzeJz9nHq9sHAAGesnc9MYqe6i5QTodZWu0VWMmA8uEflBaXms1
ODgBlTHuXZiQZIP2GhftwZzeocgGeXQibj7C/hBiDezEZfWHUmGncfokwuWgMybJu0QDgIMqXpd/
8CUpka3t0Kc/EYy/9N0MJt9UsiPhmKfFMl6ksy0F9xKxTwHVFEzdzU9ZhYTiALFcpknFljUsXykk
hGFcYh0UqpCeeBl+p4gLLOKkQfqsQ4RZQi8/UwyRoSi3hLNYeyvkRo08owr2cmvvFkv3QpSEEM4Q
5vMcYMwGeZq5/zZHJCqbydPOqeUHbv6ejRNJWOS8y5gYjQI6kUtXwTYgehrEJelF+RLr8X7KmPgF
xjEL06O9qMemiV8QyXFLpSMKt4E8yggDoCBhiaCcxOwK8wRW+pBnDw1/Qugbk01V9nSyukxk8iwS
GnmiEZw+uWAnSbPsC7HtPH5CozR3aTW91laIGmTgbqu+RXkgwTSbJVa/R1aG8NxYgRqs9DBPxP4L
W+A5ivQ9zPBocpgzAVxC7i0brxgoSyDdhCqs2bBv5b2dF58pXY0EJrJYhWfNQKwhzqR5AUMlRjyA
J3wccuNwWWkpkCK9y0AxQRN8peHe5JbUSi8qccBuMixzW7CbPrmFDg07vqrDsLjLPJ07A7RHUGLH
ihIzBlhQqhwVRLw26uVTid+zFBry8o0ZxDz9KVH1JAURSRybOPoIypicezXM/mXChVMpqp9kavdD
MzPEXofs/g3+SIO+66T8qxFguEyh1WeUiWQZs8o0mvkIJ8R3UFHWur4g0I6SzB9fiGrL0GAH2doI
uXhzCxvU7K8savB52sE61eXwUQjbCzCb0jk5EOJKbOhLKq9eZr3J4mvU7CLzhD8LrtMLSaI8zvT0
TGJIa1wza3gMSbiNMCBVJLSQT5U6wJzifcOjM8QEO2XpIVKqswh4IV+mAjftLRsAJfKoIF+txvhh
TVli/T3g6SWYhWXrllOhLoa86ZynVE1bo5pP6aBeWqh6481hVgCCbUl/spXv3YIeIpwgIULZZULK
HjZIWJxO46nNP5uiAUTMoRC1TKqTGTPYN4tZGxEU72qFnWxLdD2SXmmd2/0pbVrcbLLIza2USIcD
lLUEoQ0U0txpXhNqKyveavplUNkgg3XRWfsaZDkOVXelLdaxVlny8DKNMIUG7kw1hJUdYWgwLhBw
LqiCSv3sEKfVZPKPIn/DLkhA6Bosd/QJng7s2YvU6yi9Bq/OEdfJmnEjeuZb6rmj8IGzmLaxM6bM
TlX10nc+JK2+voLjpc5vnPcb4dulpB9lou0svFXWadIeGhs7R1YyJnbJB5De1pCMjb7Yl0hDzyJq
T7lDDjFgvZ3V/yboSMmLQS0REFIphe1VcqhAK9Qw8HSd3yFG3m7Z297Gbn3gCYdWZwFi1qOzr8YT
F6bXzJWongfI7ap0oh2EcQeRLzBQK6IzE6TzLMcHmZkBQVZCK9Xdm3RPYmKk+aqZUSRcQ4uNVkUm
cUvucreTY4RfaFGwLlaEbNu5olIWe2ijsU0BGu3q0vQmIMUwbA+jSTctOjMqZVhfg+NHRbZ2XmsE
qwLVXXhaK362zlRBqnEgy+xzRBXdRPguh8F2lOo1DDciE9v4GEbtFYUerAJsuqW6W49YqM1TSTY5
XlFoWoseGT53PZVVaEqnAShd9gj04go460UmZIFZvMZjmo31DnOo05T+pG+5CRGAwbvL/CDH19d+
gbA0s8UmPKgJtlrCXDdnaF6pFnUrYy7LcT4QeByM+ViioiOTjdUX0ymgGjZGI1zo7BBpLfMrhGlU
W8kqVZEGOzRZWEjG0AHW6QQIg8UYdimfSiqjVIveuJHrqGK9LJUbZZgADlNRtyYU/M2UHZFw7Buq
iAZIyqoLl+KMjqLum1NngSswe4iYR0j0Z3oX70ldyBxAXupCq1DWlZRjJwMnRxquQewrWeij5IFi
Y3tGwERb0jc2TlJFsa8KBNV7Q9tXmv0MNFRtuAdJVrOXzA5e6kwEWQ1XtGB9zToUbLPlZWV2h/98
ymVUIUo8/FbdAvyRq8o6MQyigou3ZGAnbK7QWk3NFCts3qIwMPqT1j3lkCxzvk1cUCrTY35OGgby
60ECoqqx3Uj0uxFUyNfw1q4ZDTDU2DYxj7ZELdRUSDk1u7sKt+oyGbbinuOW2diUgqJcc6afrp+O
48BQ4jlwW2D9SWeKqn6WS8nFb6aiUto5VvMkDutjwTQvgF2hY8oSdwtD5eozHsjMOkE/WeGtNuX5
B6fDZaCBDias0jfEFXG5SSgLE4rsFJ6PlZauDVF26oOrRDz3V2YBEwCx98yQMtfkxGS0LD3h4RnY
MZZaVVZtapAuUaZImHflPKO98iQiFC31Op80TwA2icgLq+/CltfkAQ4qDBz7iw3jtgI/TiXON9GR
JTgWA4qCbmkClHNuBXHmUmGIAFN8AeBU0onXwDM6t4irOx1j0vpSjVDG1L7YhUN2MDQNtOcaBqTV
JXDxea5NB7O2cNjr6otogkqkSRS88PMaIMGbKKmhdoqFRLwNttj0GETQYAKcgXKUMMx2WqBV46+J
Er+vLeIECZRYvouOniuS3zi0vciYUjV8Yex9DmEhS8HKGFnbDBmcSyXnG1ZZCE6SJXs9+QwRdUJd
08ePbtJlviBIwz2F2IZrzZqXcrM5RDyPVcGABjVak23tRfrWcMwxrHZnyCxKtJIFy2rf37sMB7Uq
fpFN283nfwt6goQnpKBxKOc/ITSHSxtNdCFEtVhwgivsNYRsB6KraW8lFVqi/Rx6zhb7JwbxIYmS
kIWRXmSpCm5MSAZtgjhDdt96kv2uMMphPjri6kc07C23hstQNuu4Fb6Hsit6mUEeXAe/CMfEeQI+
uODrjNB9MQSnC8BIAACr1IljsR6syDbHLZ7quQ4xgscdUn3RVfaA/l7QsqqxcqmTfwVyYkPmBA2P
vurdLj9wUZbgQ2WbqzDkc+Y3arkRFVr5lTJxUD4sdEKiVxa3KyBIKDUIP4t825YkhdJHljECEbzu
Wf3X3FvU4OTBH2bWbmGRVgMCKLr2AYz/FzJjqfQ/MZ6J1AbpBXHJsQz3HGlL+5fBaw45Q+zT4tQ4
OhtEgiejYu0GDX/Q4tvAcDSEoXv21InYD4JLhwRPadwt6eZUeCI1KepTfSh75NRLsFbCT1xmNyoW
O2bwxUYfW+XRkWQ3LFSs4Lt/mioyivEuMTgBoSzEElB2obhVacXMYqSC0teGJmTzz4BR5cJ7ynmW
xXWZoKEsRCxzE0OOhS7cDsWO5oFu39jrKIzly1jLh4Dhu+NoO62GLyy6eoUKaE4xjc6e6WicJ5QZ
I5wDBfmVZKn/ma8XCqatjvqtWPoWyvoLP3aTcRUsTdkUokPt52OGAEVfoqPTSDzjuKrqswd0th6j
4loN0aOFhhvFevgirDhy+SVUxt8Jy5xB8TSGm7bFGG+KyPU9p2yW8YRdaW2L49Q5kZXRuCZLkzX9
NVB5ZDbPJlcIaKzYujBsac4jl9jA23KZSFmdwfVZnMVNQgkhblTsHtEBMwiEZICpmho/aSxN7k2b
0VSc+MAwmJpjLrSaLK+tsZKk8NXlL3HTB3jCaSlTY+DDYldJp0D6IAdjh+MPieK2q/TlwSZ/ICxH
HgqgJZl+GPgbWAAWz3/LYBc20IeQ1Gs4so2lW3YoeTLAhx7DFuT0uLqliDEcZXAZYOa30cHDqqDo
IVyzJf8qxvTYYLc6FqyXCGWYiCHqQKGBg60INlVQ84kCpsOiQTz5IydGtC5sE4PJHxk+DW28DbLZ
S7ExFTe8DCBVQBREAVMh4UtjrOltd4G0IrH3AfGh3MGrt+6+MZbjMaoANoIovoTtDSAC5QoRwQU/
yqbNnpr0Z5SirUZYW4mRFmwONlhYqeUGNte205Wzwjo61NAuwf0GrX0zmx7SB2mOanAz0mtmxhC0
+47pYcsYqwPnhEWTb1Azw6xodzhuvcwaI7dlTyrKBUuTHsoVfNePRbNgP+4KQE4RlqqzsSvpsCVb
Q0ypu3E8iQUt07R9Jh6WnaLVx1nvdqp65b+ChaVqT8IePboU5GyUWuVx04UlbL51SMoj3ksegxuo
d2yifUtCQ5Sd9TQ62AADdmvtC+PFSPv9PI1wGPBaVJ8RvFi1P9YKs3wgH4egqIEImGqSX0WavYrN
VWuR4m6aq9ogRJDctjTc8m6mUuEEyRyb8RtBxDZI5bWxxVM7UzCsV6QexEIq1ds4nANimNphOBZh
9A95qT+QnDG5A+4YVav+ilSEYnC2tVa5ncTJHgZ8QNlxudOH4UawB0OkEssfGdihCYq31L4MM2QW
0uZ7RudPUamxwkaQn2HoO2m2XbrJFbW2TVKXUlUb1ITrwHgz2LeRIiTWVYCYSVmvuyhH3nqD4xE3
UJlojW2ivuEKsUzrD1E8ROhzp2q8Bwz8qAna9tB1LLbWXfQBY3O3wi8tqbwFCoYV1S6Rww0mJDGc
VDJP4cPmDBXt9QCHFtmjSbpCoakUzB9ZnQDR5JsWp0pRb4jD6e2cjhJziRhhNLxkDet5g9FpWOIR
yaojLBzZ9VG5sF87Gh0QVkJMgQmsEyvHf98KbV81kaCSy5u2wtgB8CIybF8bnOt0H2kC3LZmVGQO
vScMS4TyoKMANlLaxxlj8E3GsCvGQwPSolDN9Jjf9AETAwbfk2dxvzPxx9QHWyaSBTF0iMEgc4U0
lY5NZvAcqhIH59mCHgGct4UOy3rDGar7HMvX1pfA7bjXXAR0YsnCY85Dvg8hACNoZXD2w0Sn/UDY
j1BVWrB9j976QkyBuDTyhxYwmdOG4QRBXdiQRMFDJyUyMyj+lm/L8J3qJ9IKN1HNvSrDzWcsrsvd
kUtXCtKMLm8o/WEbY9dJZiK8bK73gPrRMPCqmbbiUvBQRbpKS7GcrWDG0qc2jsWAdRF1ZK+dpPwa
sxy32avOvqe3bCgg9k1EI9pjLsF61ZzWTnhlcBugvhz8SbsY2iWGCky3uTKb2TUV8E1SwC8wC9bG
3G/zqSA2GlWR8Lt7xVimK59pVXjj/C471OuUJ2JDF6CqWDQbh+hTu3qAr4Gy1fMByI2PhSX+MIPJ
tf99io8tf+mo+A2cnyNq+n4czmV9G3PWvsaWj6bSYioNRZSFdTSMUzizXjujuR0j0nLEItP7PUdh
lMgbEUwuwwuGLCyv8JwtPE2GnD1WkE3zBGlVqoBTNSVs8vgYj/a/rHkr+xwDmOrU4iWOjQXAS+/r
VsNGy8RcRb8kz5Cl4teo/q2Ua80G1kF+WFAow43E40icaVk/iAKtBLKCcBjbEE8ijCrnRd7UlnEM
2xRbbyQTMdE8M0Uc9FynFvaF9wzX/qCtgJuU/gXrnFVnb1sLkYvVEY1q7ntU3sY0M2ehgxtviIcY
AK4CZ3yjEdmM/7GbIphPLUjeeOqQqgP54j85yABLznoM0TWcIix2NDAJRBwzrACY6lNv7pxJ1EFU
hdBCBoRSEwhqz86UZ8qx+BIYvV3OTEBxkVMvZpge5Nu8HMLyX9gysActY0bekISVis2ZZ2yErDkh
9EKiZAXomSDsl+yrqqxhZCUU7HClAkTdGY8a8qVYpliFWOacK2vcFQ5euHp2zSbjLcftcdTLd31c
Y6olasZAbL7Me0si/iK7IvJjX5v5RnYkj8lIsVXngw7Z02rjL6BTxwjYf67duAvyEm+bc2fiqG1x
aE7WfJhD9ojH7kPp+mOSFq8xtlT4KVn/FQJNWOynpT70ibOvrYh3WMNmUZd7AsubKRFM6GJEvpSg
hjP3haj4pbY+K0Qk98RIiKwqC8VI2WseVtRdQv5dFd4FscRs8P2Oqo9SwfoLV7BBabUNjK4EZmA3
vU5D5uV4Lfdj6ZMWesSjA9E98B4SCvOrwwxH/zPhzRafIbMJrc3dQJE3PbZ+XWt5VuX8k83bwAyO
hxJehEou45e4TyUiNIgu4thL61u0CktBgBexEK2LNd6mQPWdBPaOoEBH+jSlv0g2XvI/GacKGSy5
0L7x2MphXuS/owgOhkVC5mzzrcykW1pv5Wie1dHGlcfkmqYnzDohg31jZ7a1piNKjPBXzWfX6MkW
O+eALfAaNrHIaELK8TcwK0kYUOq02KzrCzOrrsupEWnP9Gov1f2njJLKOLETjUvQECzaAeOCLowJ
TbkzX1ISCpMOMwxjPA0TdyoOItZGzN9NMrF76tgqLnxRvLREZLIQapRg2RpXT1fNyx1CR9jYTctc
9L9o7HqNt/heb0YRQSF3l6CWUOH1yj7LtadZo0JOTDxNsGrEyM0WJjHKgiEHQMO8l7tyT7YVTOsU
O+lQPZXkj7aE5mQcIaxrs1PuDd5ymlmuMytbN0jXSyhjYcfDbxac2zAjlJ2fF3FfthJulDmfhF5d
KhNYM7P+IWDzJVSAxY8tImdfKJRbngC9m4rAo80eQ1vERRiFQbJhWKtaDmkOP1P3LFnTGeOfYSd5
tZ5dxPEmc+iNxb86LK+VNJ6q2trNdfyvLKdXPS+8HrDFomArx/e8+sbXPabs6Lbl+Dnn/5YY2CEZ
fsbkxXKMF7zXVyNzg1ltCQFPLs0sbGbmDFuC6pI10GyN8TOvafFark2H3R72aej9WutkMo1iJWa2
V9jnRa5OCdZbWcGF7iLLBWUhy4ZqOIHaDUtPShwbAvldrUnrNqTxETCI1yRUXTLhMqRdwEniDhut
Qxk6v2qm+GGi4VUFAy+TP7A8OHPXMAxfd3m7rXKwQ51hQ2Tv40T2LbQ9XXPJkoBBzIyyARVPGI3H
lLqjZXgQgDG26DbL+JgRKo3f1m0wd1NdUuMIhCR+LdN9S9vAMD5X6zdz3gnEauKnt5YtRGOFV8bL
W8cgGR+Fj3keuDOQNKMFwKdNi5kemMMxGfnnUPdLVFTxwiy90nYJyJPEqkEB8yG+vAEeMyvTE810
lZmosQrckqtdH5QHtbA+ZLu52gH5jwWbH6p03TmENoT5mnCv8WawS4P1VGyEMsiQ3YzvqpIeBdt8
UT0yzmB+eXNEq9fXcLlGOARLl6w6bCysPUXOurOwr7BoqBw0fA5EhU7+KwHmRWCZqFqTbMH+zsET
UmP9T56GJZJgSokWtlses9Tu5sLY9nLvQ854TXBHW9WTwlTiT08F5V8dENM8lcj6UwQ5uNUZKUcA
wNqeYHBkmdcaeb54emR2fvBE2Sab+q+qN+0E8zslCkbhjoIm8hKSttN0M+wDBvxc3FZXyRJp3kPN
UVaj1FwtbreQkqYmcbqoHD9IzbNcwy/rtiGRrXbenZql98dqY3NdUvxbOVUr0MwuNJFpkPMltCi5
n0dcbUY/zNA8CzUBQnvcbuCyGf1jmbuzWmuEOsefQficExFpQqXfxe+6SoJPbrJgSbrOHCqENavc
SmjfmTb8Slnw0jYay7PzoLOCqtc35YvYdVpGsJTuUIaCmjFvAKm9AnZ0pP6OEzD8hihh1iEvuGJI
0LIDutGtAAhzG/9XEG8WJ3jZFakRAgMXoGrPEVM5l5OKngQriRBxVbLFomclURQS0eZM8imNn2Lt
bTABGnnEdShy2biluY8ES0tWxk1elWdDSDyUxDws9qvdw9/EOS7Hg8DAdyIqOzFPTN9KOcVAEuvD
1zAnBmuXx88KTkBXkkqKl4uevwnQSZCuOK2btGs3qWz4Snvqu9SVYf0V5j6qcAmb1Ywzq187KKel
Qmtjtx1LbIKsKmwN1y61fafRtA8In3riQ0Ip/snVzGNeO7PMjhH6Cs0bqaC0arpDdDr1IUBjITSM
hMIBp4aqeeQJezK5p08Gf1uuoVo/+6zaq4G4OtY5ME2s6HBwlzsW8ewwjfg068nX0l5FUwe50yE/
oZ43TYtxFMc5c7cGVksGbLXNLMYRjeGiTYft+bTotAZ0OBqwUd9k7Fcl450mCF7wzFxrVAdS6gyH
gGcvCqG1oWosS2C3ri/I7MEgT2PE3pZYgpCya4M70JFYM3kN/BZQRZ8gxcdPIePa6iZJRmI8wRRg
GK4Fd2ytXPNZ8ZRZ3S4aOX6Na6GlDpkagoM/og67KixQKfJTdM1KuTW6iw3kPugST9ZdkRsPUSDU
2fktIzYl0LWtoPo1XFeBe2hqzLbFpm8/hV26YlwZ4ZzEMlQb0G9X4ZdjayeL3CmJ9HbB7pEbTLpl
197J47dFI1TD14xV/NzjW9mHjMsddaU5qcFEuwTgJz24UH8cacHEsXGHXm9pvIeXkmxEPTlNkub/
hyYBs1nSILta2bxUdkccROUXWgyuPhrE5hwiXHRH69ebyGer9PHTNHJYw0+BiyQhKYuI2UR3K25G
bPTWowSsNKRk0Vxr9bNazrAVRcGTsY+wHdTg/p2tevDxghKnEKl5beXuVgK6Z52zDQXzjTwx6v+Y
qfTsxD9Q+Am+vgrkaSbaXiMmZOiVUyyckUgdUuTFU6O7GUNDgzk4qVCh8Q34BgMJ9sSPHhxfuuhX
9RRnKF0ZN01n6MlgOPvBeZK4bebydyGrbwu3S3mGXevXneqXOKZl1BVJ0RxCeusWfCzgphRHmRQA
lpPkbWO4rAXqZS0WiUryOhhv1RLto8Fesx40EFF1OgwgZnIe8H1NsABofQ8jayxU99n7Yla7pRiI
KxCSm+ZgUmtKxj5BGS/ce42KutnIDrIZfg+s7oBmdUKRivBRYZhiYIbf4xPRzdGxl+kepxV+mwmA
dJE1+5GBOLfNx7CUX8GA0XHZVK6qMymiOyv+amJ0GpvB618WwNpnv+wKkLfxSlblemzH84SxtU3j
U+OorLFf6jhiaLCQofXHS/ja4G2rpvYm5QyoPAfAj0y3AVEKqaYKgV6l3pM8ukhj86MAc+o5c1Oz
fGRtfDOJLSnV7qYP6LPN8ThUzW8QLoe4F2EdS3Iu5jf9YNrWezdVb2rMNRvrhQk5rXHL2MPaJpp9
zsqvbBTMmY2TDM6qM1lBCMDbl2VHvBbNhyxcpIorI9GL08inRSGDG6NaqUX7V6PMcpgId/a5paFC
74ZNZIykkxTDZG5XjOwqydk2xOuK1sOaor1cLq+BjF9BMp1zRz5WsfPtxHQt11R+D/RDNZ3tfB/d
TKCENYGk63n1Fq3O7q/kYdO9vv+CofDLWPnX9cFz7266crfb7etutb9s39/b1fbr5D/8X/83WxOq
uR9Xv29Pz/v9vZeb+/XqzavDW+jCOV9v69XldHr417v/m698IIdVuvJd/3plErrz/bvvXRnRr6zV
6fEQP/VBub56PHhtufr6uuzfX9/ft3vc2tbR6u3tcDis3Xu+uvo+orEVOaOb3+vJl9c41/Hr4Yu3
nezv2kq8CpNbF/DnwRh9hQ/fyicfw/U9Zqar55t3aFZrz1s/7v061abXNvH6FPqcNtzdU8dX+o/T
vOa7WCu33TweHLCxeszrzjV37qNzHyc3X235vMv/PJ8XnnyOolw93BNHzMfHiS/gK07uf+/N5du5
/Lv7EF8r/sxr3OLIF/K9OUfZXrx7vpI3jMxjdecs8Ho+5YuX8g5O/Pkk3h3flf/E36CWrnkjvITo
b/Hv7kOcvZP4K//H61yXb4/F6YYj+v/vzQvEaeb7cBXFG+RrTnzbO+9bvGPe16nnmMVVGXi3/33H
r/87Yn5YyS/xJvkXOuTdaXDFa8TxPL78k/iZX3woOeucDd4hH7/++2Zs3WuOaNr+d2AcdLni2vEX
cW64fLxNZ8U3fnAmxZnmfWmcBtd3uGylu+Z/V/eXX9799+777u+VG0icZN9/9GvX44BO4k2LU/Pf
iRNn7iQugXgT4r3yw93JBUXljX0x5+I6AJCJkyveKr8drjf2KHtasPWJhJ3VlzgJ/BmKyYpPiJfx
HvkEv8XH03+vKjnjxZ4X8QfckLEOm9pN3P1T9N++lA6QUF+BrU3lZGYm7hTT2hXm/SJItRqjYx1o
Z0M1vB4PHIsqjiyka51RWLbbWmTmgHTLBdTYrPvEyAeQZJL9Cke05aOyXlXpoylI16h+x2VTFScA
5NV0xPYaAyw/fDMtDWPlW1e/KG23CjBetkw/DaXVuK9185hBITCJ+bI1VgIqGAlGuMTmK9utJ3fm
dmHuaf3Gde11htmB5hcpLK4O5clFzjIvySDzzR9OHjXQSsGKAgPVdUflqd2XRord3pTwoxh4/78G
Jv15C2TVDzdjrPepU/5FDPwj+Joz8FiTkj8ZIGYTNs6iXIeOERM+3/DavsPDip2rnvK3IDH3Yz7v
soQCfCIYJpmq06j4dqv7+jRwymTkEf6idK4QyS3YDM3wyQbp3TD2w4NKL74LEQaS+I3Y3Wdb29FS
6Ci9VBIlCmLDKlqdzO9152pHyA41mDBhEwjtJEFPua6DvuHh1c+3WpL3Am42Yhy07c8QY+0+esdI
SuD7QpbYCAcuG2KO4TxoUMSMGmkN5Jyb5XwViXFWxolxS36Y6Jpwvs9LfKVFh9uoe72wt2ax/BBD
ozqzW3Q4ssTsbRmuy2ITU6jz+u+osX7E30SPIHb8OkpJ+mbogd0EI+BOfpfr6l9Sk2o7ShCI2s+2
mGi2FQ+UCrUBBo3RKYdSllfBtoy9edkNGC4V29h8r9CSWTXDfUqahPQIAEEx4LbFJCMG/i/H5LPK
tjNWb9GL3i+I7xgYJFz/cOYlFht0nIS3Uow4KTQYXMGQxWIfxvVkf2ObiRJI8JXjwzRcy5Rtjyk9
njngE3ypDDQ9lmCQVeuXkA1y9WtgYC+KCcnWkDFaGJi223bO3qWu2BWm6sX1M4QglhIx9MziHrdD
KkxM5fJsAiKFX7kmn8EW6HcK2m7jfabs2vkWJ4wuyldQ+Gr5sOzilR/l9EDE1eyr/xXcOTr0sP5J
WvMFRviSvQmaaE/ITtuT1bwUMiGS2l639ZcMeaCcLxtKp5mbE+EXDKbawLW1v9bLly7vWngrjpCc
wurT7GOG96W53LCjcuUOjR+HV1CnjsshVfNtgWystiH12ctnjgJNn3c1DM1QLvcCXqggQOBFu+kU
EsMpYkhZogNp/+B3/CvjQwMHDf62m+vWusXJRTwMasr0KrxPJpbhg2pdkmk6NGM0033Nq1w1Drnq
YXeD9QePYgBrWbvSR4qGUzI4pkXxBD9mmav/kXReTa0raRT9RapSDq8Ock7YgOFFBRxQzlK3pF8/
S3ee7kzdmQPHlrq/sPfaxADNAxTS+R5BLU5pr2zGOF83FcSqciL/lgl8D2+EHdu8Meti/Xsi5MjO
JrpTrVqPtL4WIEXhouEGQEMSH3xdZFSACWS29RJqsrLcpyZ4rszJb3wRpzlbZGA8U4QMh2wgDuN9
Ip9ebokw90jCohFi1SKsf/FEYfo79HuOGMA1CUyEzxYnLeg0z6CfVbfkjdPHNEVxNxlu5v1Oqcot
Ec6AmMMvfajY20VoY/FyiOpUtMyJ+kuY/rQ1yStbktIi+zBqNlm0BVHe11BS8lkfRYfumqpX8JKX
Bgv2/iqUbhMW4ZUkjCieXrrE4Pjg/C1VVAvkXmGIVVLLb+mrOgK/Kt1bu1wMbiLXke3XIzN6Uoiw
TrigYNh3+yn/7HkRGvhHMweIsnFFFCTKShekk0dg5JJRHsA375Yx7YFk9VTjmBjKTy+7ty3TW2i2
IQ60mVMw7sSoHWYibLuzM+P61UTOtjaKF1ZU85KT1U5373Sx7Tn/Uus9ImpL8OD1jDLi6jbwc5Fb
582Oo27INnH0iYtkJZmXWiz1pjr0p4IwVTHt2uxTyvHZJPVD1+11rNNtWpK03A6g9tqzWUCr4col
OtGQmD9qOkASFIoYt08LLZ6+uStQ7mXJyjVepr7xW4mKhA6uNQdo2Pa+U4HmOWs9bUm9fa04TpCB
JM1bOXqLFptyySTGHsfTZHBxudWtKk2+L2gp2ypB0U+FT2sYCuNekjqVeluD+89Vyn3EGTJ5yj9c
M68j6KAYGvTQ0jvpPWMMmCHeWkio2/bBs5Ei10RpsPD2aO/lBsnfvUghWScG3HM7vkj2lkoZHJhg
bUsu9abHBY/5NdF3gKv9eQBSpv0VTSE51BNYS/E6X1YJuVVRCdLXbv15XcTVyFi3Jy0hmNdng4dx
nlcM7LputysNDQjKAB7vkAGrA29w7jKC3Ry67pT7bIK0zyGtNyPOJUwUbGw9kJsWYQEB05Ju1lpr
44HNDCle5qHXtNnEsXfgsZXA2DFEA98AeZwa1skqMbSQdggObg2S8VAIe6209rLF04hIa5ZY2DEQ
wb1NxhCJm0tuOs5Idn+h5+eAp1W7OUQjSlhx1inWyWcoiGKpDIjtaFNrhFVsFLwW8kh3Tr1/eU0v
YFTE683ZW+VOzwPfsN1zyhFjQd/Rws8aJEFbHWkl4QPTs2bV0Q0Qrrhok3TouCT7jDJeWvMJOJ8G
lfozZlh6c4bAZQ5dGFE9vjyV7xoj1SrWo1OQ/8XqpwaB0la3ycjyyHCXXnVCzIfkfjPaYD0HdcOm
eY2aeePyQaoFw/sKSRqMMO00pe3KUnUAg4wd+jcSi1fQTri0aJY9kMDIl5EJ4GZY2GDjub7igAUd
2VDKGJ5q1CaiBpuA+CAsuLVc1u8I8ri6Zm2+0ky+ykhSug4o7/eenGyNF9vgZ3SphnCGHRrbyOQy
6N3e4PfR56wklDOTiV8WSBIeP652qMNM/ZGPfxuTtwIAupzIA5jT7+brozRRFHJvJJNY8fh58O7n
r9xw62NhitWMuwtJPykc6msbAeDsVMK7gfRf6Yyljm3WSlF/UEJmbwIsP9tatkKfYyVOs5Bnvtmj
4hU/bcJ6dB5e1s1roWOC8laq0pMJ78Bd+fzPisCDlJn1ruNjRbnzRlgZmjHjlyQmZVA/aqQMGWCV
KfBz8Rpot4FM7sDE5o4VvJ05SLTWUqJyUpEKaKtgbtb5FGMVBdD4i0oCAx7ByYa6KY1saRPQRraa
0UYri4dnDvMq0HdCSlvodbkt85sBeBfzbNF+EkkSV/CKdk4L4jmrWW95YmEqZCHzg6K2X6fBYS45
KQzMHkDrUPj81haawALVq91FxHtHl1aHCEe9FEpIWnzGs4SiAf6DjZDWBqVOWmHwvdogCTuNTZlj
XFTT4P5CMyDpdEdjZ5TeOuaEVijcsRsR3sJagMdCaAeT0rTMXkIOReM1Zc9l68amQy/CDanHri9g
2KkDJgjol9VXo6eH+dWaJTcV61ucwwaEC8Yi8c3WkTMomIu4Tf57uwm4TEJ6EYeZxaTfhapvLPOr
RXamhJ8NKH6DqYJ27ka5NJufEpqwYIdpVVcwgmr5iY2ZPSInAyF+XJ4z0zJJ3mvBQqcnISnQXojo
BIWnsthZMwca9V98O5pGzm0ab8LMOuoXL8X+RPNlMpVKE4bHinIMIIEFCBlHtqzENe8NfTro8f8P
8paQEOZ9rANsE8UiebO8/Xaw5uBgzJKw+X9NEN7nmXqFn29ZyBHDuxpCU+484jg+6AI2sXkmHGFX
Juq61Cc8DMzYtb/JiW5FAZYzfsj0DR38ssWiHkbWZTBe+RJdOp98A2phqSCs6uyekf3vEErWIMcm
O1mkRbilxTM8mx3NtapEUIZGxB7TxvIIP0kNX1XHl7HnRuzT/CBr7WrJa5cftfCr1RPIlcV5rOQT
ERVEAXtvJNojcUkbirA3ESEL8EvR1+ZsE05W+j5ukNgEJ3v80iZzzR2/DnQa2uou9dgvCmXbsR/o
SWwKm2OdsLuD5oOJVqJ87ztvm+p40Usbho2+cPQKYx3+YIvZIipqYFchzlA9f80o0ifgQiNZTCm5
LC436FwL0aMVBrzJcVMmgNjz7iVVXHoalHwW6NWAcjSBbYIiIPPkIkvig8YHiZqXCoXJPQGuWM/x
CUDCY0IervPxX0LFOpoXjMDrCb6sEi91uplFtBHsxgkdCfpPz/pXDxmjSYmPE1sg15WwuARUz/eU
79JA3c4Hng/vVAYb4eXMAjfpSFrxMlW7t2DYRZAg8v8SVabvgnjI+Mr/SZ8gh2m1zw4PFwJgDyv2
wzb0269uKngH7vpEPUD0kxFg2EZnxga8YZnS5ztNsIaLDrwgB17Vk1eUaEwUttUAe8Uz7L+T+A1I
Mrselx1xd1TiY6rM2dXGwYlZnVjMq+YCqkyJUtyTVAfF9cCbG3UZSlj0OTyOEOYSwgxCinch78I4
2wnNiSmORjbsEMTcujTct6K+Iqsl9KqtSpIXVNrBDoPuxUH5IxDz2GbFuq05RQYKPRsr+sgjyi2u
ssQ2thop4c20N9V4w/OBlzNcta2+VewrKHFO0EhCilE+BjQJeEnYoUUNdp1LXudLkztcxh6VUOOH
mF9mNCGCF3JW3Qgj/gyrg3bZIE618KfIeqvAdg4kusP4plk/YjijHTfzZ5Fo27Sx3jE8oJqsTk6/
m2yC+tC6cJ5uJhgTUaFuG0rRFraljuowQLgeVtzkbD3s+irb6rUh1bwAPVtSwjnyryf9KovKnVkl
9xRxoIJ2M/+Ensa4X99TdT9zl/QGa01YNu0h8wmRn2XhPXNet2Jf54S5KeWDqwMBn2egIWP66K0H
0qUEayn4/DJPLnJEZw/qnbWVXA6D9h6cvLLfuy4eKzpVdp6JQxREQvb1t5udyiI/kaLs99z3ejpH
fAn0mdpCyy9qVfD66i/huDUmnZvoTRt+au1S4JPKIHh1Bvt1nvw0LNdRLhcmqvqkRszGSjOX2rp3
jV0JssbuDtYIV7npL72DZWR4LcE2T6W8jM6AsAI3/pB8CHAIJYItrd/Y1fgRwweezJPbmfeYP0e0
um9MculSI4H4WEq7OOuRtdaHfc0LkbW0ZOISDttYfpFryhYAyUYvP4lgX08JIxg7YwBVdE/Xuplw
oxwyRJvqMQ7fxEHWDWctJ2nP6ErJlzGfZGljyRkMcyWU7Ju6ejcZDPbRTjJicfhdguotCW0/J9Km
zPEREWutDOA/FZq3Wzn+BOLHALhhoswgIwdt2n+Pa6HQBuM2wk0RD6eCHifi2HFatD6U6Cncn84B
/1Kk9CQdU7giyvymlMeqQHlJyhfyrqbmmuxyfDOsJGMbD57G54VKWDDUktbetvcgWR19Bi8iErX8
zkLOhwbOBVKqRHiUHblqp2tGqE5T6SsTXbaFVAQbM1h/qBhiR6Avq2HCqJL4LjRyo5qWFQksMGvA
9LwtVCKPw8+JD6duEw5nzv/JW6oNkRxjafq1JMtqLDbmFgEJ7ycbjRLZgMJ1iFW/d7Ev2SnBsbhl
m2nT9uqpR++lyp+BwycEcJygfbh55S1Opa9pyH3wYDZxegv5gzkXvOocyJ+eakKA442+WhBCxI8n
ZrQLR2XBWno9Vt7SjAqyKmC3WXAR4D2Wgo1v+M/mveq076rgPJZo73lADYXDN2Ul1lrLit1n4lh3
VkrQNCSjzFkGfhlnf5PLpHGu29AO1dkNX/d1qr1zq6avmtuDd52+gxgAcKksh+RqGwi+wnLpZfDr
XtXkxEZxEdL2QPVv59q6JewazLGG5kKDzuEyLJEsVjL1OWlwIcB79Rn+gNpc2430CR7bcm86CxPh
dZe+mWO4M20aRdqj5DniQ4szBnWCSBUAbPkQr7iDL0lSb0LLuhj2i569o4/nKXRWjU54M8zKKArX
JavEGczLY4745Vo5DPviTak8AUDTLSwKnVdhXKXqP4/Y6m6CU5t9AxsG0nolAykymlfOnjGo2Zh2
JDAaJJzZzwpHq+3W+PqMVdqwF2+Tv9LWV3k77+OHK1an14iuMrQysopoxfL7CCY54WPIt00YrgYQ
JcbsR+YSVtcDdqgmR2tMexDRX3sxezA+QwIhF5FWbKIZQosbEyHTvIglElP88tiOjHK9Zq+rEVEx
DiTJ9B1xRWJsbZah4000j46Bo9X2W5GRczaROEtQNqyHZcWR2ioF4E7mDDZIUHhSdX2o3XY9DnTK
mU4QCe1sWNNTs6bjQSK7pKK7I7rargd6HAYOUNMS+uk+/+dAVfRCYzNlQBMnGEXuPox4L5xPk9bR
RWjD43ypXRWGl7dxu26rOA4ByOObYb6p7ZftTnyuwV5vtTs+llWH3AeVTO1+krsJvq/jeoGfzb9h
YdfmpJ/sqpKZtljKB1Ro9uUCpQuzfH1j7I3g7FJYkKtN3x5uaHQ3EYeBINk45QMV6W8f0i6BZoi1
fte25jzaWc0xBawafBXotG67G0seKmerRBh90wO/YorKoFJ+c9w1XebcvWnYBF677C3zWjE+BSV3
k1T4LC2xLzhOdQak7zFnS92OP9dcIiVdqpH3MhFEpCGiLkYXaiDqBk/f9lHIdPo25g8vdq8G2gXW
+CF4rPiNxizQ38wppuyhSTKt3fwLdlOOnzCBKhXxjOGBJ7S0P0qkJ5KLsUIhPgX5bagvBdrzYFQA
gg0XVxH+rLyRjLKxeUAhUGhIcD9R/apsxk0ETUGO8iCo852N0FJQDCH1SYUHOUC+aYp6xGGVjJye
0T1N272VaIx7Zx2KuUOdn+OBTfOvMIVjLvSVSF3fNKwdONvUL9p6bwjy2aolWWQLnEaEP16D+N1Q
ppXhIWxEQ4xilaUE3/dM/++Bj/pdhAsGhtHgHBHM16MzHxabWpX809pree6b3dGAwTcn0wdtcjSZ
7XDqGMeUrG7p6q8lzG8W8Qsonz8Dk+gRS07PFpoeeSnZaY7WeOgGQDe9S0oEBQ2x3f4ouq1jeQdP
kwCjqHvIHGY2i9+0AItQt+raKpM9xJxdRuq3iLW9YZxdeD4ZSiJzGtYaFXfhnYR4mN09Ny8S5zNT
g+DUpvuGco8iUPOd6Mq+RcNF2h6JfBXgqr2/KlPY8fjTsKuhT9jZsxow536n+T+3YgUQn5Hnz4en
i8YnI03F+Y8IC0maOTZyRz2Hr526L3YbXSL9Qm6atkpDlVGtfZrmDJgY4O/GRp1Tp/CLEOeYK7Xv
1oR9LGzrhGqI/9BVgsCp6tjYIaLWnvMHjj4Hcm3jxG/P0zrvtsLGr4FfsQXvO1j9OigeKRlUpQmg
H9A1GlcUe+6qDpo/bzdh5RnZNIxFvIMQGzF85EerfKTRw0SL6z46BLzAFZhqNbsox+MWiU+LagcY
n5FuynuojMR6EsnF7DYbAz/uohUQFHym+C1BhY4xD5b7YiXGzxxE6FSUjvOY1WI4F2fP1uYbp+HK
jkhxGUBxdULHiqIbUm6ceayq8peJQUsx4YqgdwRLvBi+ZByA1NLWwFlJ/nRAxVhbL70qo3splHF+
HlCKEGAmzWVtO6wHMKmViwjXFhM8dAxL1WOPFK+s8Qn0vnqZ0j+P6ZqQByOrHiXDNU0SCcKxARCV
RYTZ7/HiQCcxl3RJXN+XJsT1n6NLQvqWJv1d7SxcsOMhbQkjR4bR2c8CGVypRUhMsAKpQ3dnU/je
9OiYEndfiocHWVGo+SbXnj1jWYawcciwOis2eZKesiw7SfT7SqgeEx1EjeUbvUUta2yRfI34JMcS
BxpVgsIKZpCXhJ1n4w5bnTNU1soPUcCnUHFehnMkPDT0tq9M6Pqa+EsnsaTgwmkp/GsGizVwCOwg
KodVVyE1yshfwuGRI+hz22HVNPm9doO1NvbgxFiPa3gSkW6TeLVOeMhDpTrFzyC38Ey+dqrLSPRb
TYmHaX9dqwFjdQRBsqjCa6KjlZPKlY1uOh6lxpWcPcv2XGMTmZxuLVRDZUMjH6r48hjwAuqcFeNy
WZSQAkV2Zdbl1/RQRk1jnWY3MTEG1CgGkUISG4XakvqfQWcY7FtmOCQoIXR8sWhf247i1XhL63YH
5ZcvlNSHjFI1Lo1HYffbgKxmxmkEM9rubw+RKvRaLEPRw2ISnjAl6ez0OD3tAl4eA8IL2L+PwkwR
hwMHY29oy7U+5pvaRbMtmVarEUfVMSnSYyjhZMgAwatCRYyxXlQkbh+16M+I/8r0hYA/4NslW8Ya
4xd3xAhzom7WaVRsePfXXY0QTOv4BRBkboJoS56q4u4gHTCB0DLkMlgtHCvZ4KRf4djfa24N0elb
p2xV5b4jid6lfQhY5orp6RVwYf61U7dxJJ41DJEpeDt56CHjtfjeCAIgvRKbWvIOKsUsroGm7LNC
uXbmX1knR3KZ12GMXS1UD6JH1wlZzRuHNUlfd9peXxjBTjOUm6LW17S8Ry7WkCQluDp7yRV5jLDO
ZSVhSJQBcVXi+mNWxrws8+xFRO6UtdVcv0E3aXrs2HZD5KtOtc1sFFc8kAbnbgWlPR6+TXedF8di
Su9TTebaqH6mpoZZzgRVhUiffW+2jhq+6JFlhcPYx8vzraKop7i8FlBuNQtdgjzYPYOKQMEmj/YK
xHOkqcuJ952FRIatYu5gJN4Cljyj+AG2srLwtrokR/VYSOBbeeqls7epQPjRvggcGEqJdFiiYHRM
2CLmJ1yMQ5yc4HysdTN60Ul16DNi4NJuL7poO5Ga4XUtJykiAczUgzoeO+HcjOm3CC5WLfyeV8F9
iwmvAVOwGVggpwVE2HAiWwdk7mBA8agOkHxXVmB8dh0Nv129oSEiQCcn8k1k+KpPWqAdszh4K5QU
SoiG5e6CdDiPjwEcCqV874JgGVoAoBChOsWubp+M/4Kqh69KPc8unpu+7ngwNXKdpu8OVJAe/KrB
XsV2LbuBLxGaqKWR2aYsdM03I8RxIU+20YeHrtefMU9yoYYcAyXvf8stpddLO0uZgEWrmjQ+4u6o
CReCyhFCJIJtR04nCx2oDsbErZkog7CJipnngZOR6rCUt0x9OJzlPTUhZzk83IUif4hFZUfqXovC
oTPg2zDYs6QkNE0Hwd3RFj/KsmB9+59R4L0xkjvF0kr1ymOEsl42wYYZMJ5WfdHGH617rrKri8zQ
OuVIUlSgLoqQS05S8CUIcuQOvt3aMxmXOV+oRniw/EjqpO0E+56EcAfhiM2eQ5fnbni1oP11BGiX
5BMWwt1JrmAT1kJ/1PAg9PEBEsa+46iKwVNgL0EfiuCz2WM3IUM9/SnUbmUBSfH6YZ02RNA4zipj
ACnZRhBpmMLxT9HfmvCg2vnOJI4GiNvaAfhfVM3bmOU7owf3BGG5Dgn7Kh4iGddIG2fJaOPAcDdx
75M9sKnj9BiFW7UZjkPdXcyk9UPjSxtyAg3PZvxIzJcc7GIN6FEfGFLBXWF0GMwJ7/LM1pb/xr85
zr1yYl5H9RYXRLmMuLgNb1GhNlkqhn2wdXre8qvL3gYLkAnXbTR8z5VBkr11PNrRKzvFvHw2zq5n
tM9UWjNfPPd30Ahh+oCruRCRYG6Oqh0PiXeN7WfXP6loYcznEH1exXB0DY3hIasUwo9cPdyXwQQC
hZtNJU6KXKzoOxswXwe/Tgb5jOw9NdvpA6egF/tRf9a4wOxTSBKr4PGsuTZyRC1pdQ3a66QLP6i7
tT0CAVhbtEo6EubkKntoEAY0taOFXCo36N3Yx0NVRRLB8maw1jYGWR7sw8xbU25aX/kBiFkja3wH
yYUZ+GPZAv3ulwE9Rc5L70Uus45ft2GQiLjT4ogs2pequlcIDEIsy0TUu+rJamIk6RL03Nxo8rCl
/AVYtDafHOUc6HnJ8CziZ+Ml0pmPFBZqzQ83C9i4mmvPc7lW8UtWDy2kU6eoLMMVqZSLsr4O2UfM
dM5l7dS8SnsXI1BwE3KvjGgRjO8Di2wo9z3WEvFVo7B2AHlCgjG7p+5t1UGylVPZBFGIEv9l8bc0
DHUlB46IaT8MENKRQzecJjX9rIIBelCNC6kSoGXIK/EgN7876dvY/7rUmoWKF+cSTEhWxomygUnq
8JNrm4EkDiYQTKi407ghWkj1ZE0bageRYV8WD4l2QPxW/Xsf/euaD8L+FhkjoILTJ+8J3U3eYmfH
XEr0eNYHeoHxOOXOClsJuK4XBYpBJS8qaXZg/62dZdNjtOZzzul16m3aH9uRv19PQAcHDPqBsjmP
6baFQ4m9G7YQzh12/TV0IGKlio9I7OPsHCs/LFo8ER1CRsIGVmXJvLKssmWCyg2X+GFgbDBBB4tN
b+dozKX1HzEWUPeIu3CA4OqkbNrO1SswHOMi4S4bHMrCFJMBERiq80u0+UTtPPB8SfdfqV7BtkNV
TwrW27xEMRJ23UbC9EBEphnm7BPjMWU+Y6afcRqtGlzzBpZXFyYQGm7sktiSU2r1ju1JMqHqBv9T
HgrUCrCbYT67uyDm/dJPbnGOsnBFiuLWAhTeKNQqRBGUXHE4CwDENfVOlWDg9Slc0X+Z2Q1iRjQ7
hRk56eZThsxP5oU/syBJiyedZzPGG5ARq8zL/GrXj7E/6P/ImadmA8X4ELxzthw3EHIZV8SraPwN
Ne4REkF6+PESr4wHc0IeKS+5VMOFnsTrPHXYjyLYdQ+h9ytCHP564jsx8dVo3xAzA3fvsKFmbny2
B6Yl1mqyzbNeEmrSOMeKrLBUmZ20SCP0YGeZx+ISsFubuNOBA7QYrwP0QTr+u37Yq/oR59mitN5n
2Z4i2g2Rrm7+pABnjAIjsmCookQ9sui3PPpRs08NLUC3NsG6eiXPCt6uUOydMNqY1j+q1YF+Qb65
CsYvF3k6yTd0xrR+QIIwnlEFA7+0Gc7A4DFYZs7vrB4b3LZ/oYIABfGGOq2y7tBJhj+MeHmUeTID
j5N2JlKyf0RMUtBzaMzJGzSeSCFmcQnZwL8puqZpOqrmLaxf9exqh/+6apfT6w/WYc7VdM0fbHWr
3BXHvGJdSMBAbaPzQ86L0U0vHpZ4LdEE8eeoSOQ9m5SNeG8i09IozVrtzW5voXEcwx8NaQsjwKMc
2R26+roi2rw3maruawLQGlMQfPyd429oVSIb21OdBxshtN/RsdBdOkyfq7/KKO/d3C5m0bpkvV4Y
8Poz/WwZfw4+GCXEaMACu2BQ3GkIlvplHnnUCBxlMLqK8TqPecbq7JCP7lJtNeLsDrcAK7BT4SlF
aJrD3czMjy5vfP17pAhoWjBcRbwRLYUtAxYb50rJXJgZXwhUJJxlLk0IQ6pQfBvbdt/R3RJUVmqT
b6LwmvKTUw/PGRaqOm9u3VNF7Z3GN1Gv6RCdCKDDM6UzqazW+NWIodjVMbtdtHWMx/XsRYH2qM6E
sA3kUDnMHoFPHeTMGF95MGschASkaB21ybiPq13nZjcFXNfcDHblj8KpyY9SRbs1x2dWIXG0zy3P
TWqjGnk1ZbbRomG+CMiFf9Oq+iBC90KJeggV41xn2DWZHWlWR4YXLAgClHD1sZozLU5r+yMX8UoV
qJrZaBMfhwjs31QhIjFqX3MBrcEpryCc5qDFSDTc89Zfm8AlB2F49Qw8dqsmLpZ4NdEFgI6lajAK
2DnwfVuCxRCXMgZKTIiu7FCJni0UbdVs8MxI1T5ZbH4KH2YWfkF0y7yg3r2fw3UKsLNJAvC5Ctdq
lB4FmyinDND3EhSH7jAGg87oy8D9kyyNwZ2hLr4ePUrDWQsEGhY4ZLZLLrupgE9PDmLNxp9HNSd/
oCa1OrE4oTXZ79Tc8y3ajCgNn5oOeg0403920Rc34HSm5BmpC2v75rEj8AAQmcVP4A7Xlqc8nVHE
+qtn3wkFXOTjstfJVC8S4tH5ucWfTrZqrMKQdxYQkxd19GNBLWzyv9D7S2fHNWMRA8JaQzynx5pY
TYfbNLBV1QnNAyWYFE+7/ZzngPkE3lv7kWp990C+2Vwc83dTIQZU63QFmfsWoa7MlO9sNixqd97s
pWc3eOfGQ0+i7Vz4BAyw4ctvbIVwV/VdVsMuN/a6ZpypURWLZTdneG58NqOvmTEX5EOdc80GnfUi
4El6MrPflM4pwd5XMAwzvgbrEfG/DpHuaWTzNDi04/Q58FZaceqPxdtkXiO7XrnIRQaYoroNVIgK
SdxVC5/72ZmenSP45cK1yVQ/7d/qktNy3DhDu7L74r/PvyajIssEU59VxK8abL2ePx92DMheQ0Uw
y5VG19yEw8phAAf9liyIHMn8MmYAEerB1s08PwjylYuP19IenOAlCoXpnXgoNv7TVpGV7yDFGaOv
RBxlinaLe2SO/6xArro4jPbMSzVWLQ6XosUjHouDO9si0XgsTNirNWVQ4763PbSJId8oOWNI+1Qr
J2rjAAXn2F61tPS7IvIr5ys0mXwJSlwg+ThKDS7lho/PM94rS4EJo25VY5szhozUjYddlr9WAIyz
Kl+qDHzJ8NvbQM7R03gQ8OjpZrspxqelM+L4rbZjMfoqtlslz79k+xX+tzIcFi2T7Zgo3xbCE2Cj
B/GiBSpP44OBBenwIzoDPqN5d5yywGmD6n3q3BMalx1ZDBy8cqvzSw6MkRhMZrbYoREw5ZpYortA
ialbWIk1ut88fCrxzhHBLlLeM6QDCIgqJrQ9J6s2IxcMyiZ93OVTuPFyllxfGrQEwaeIkm6lTsbD
jPODajGpFsc0m/Z16CLF3dSJ9c9FuCMlgBwj6L1lxvR0YXXKpWDcqtRsYiNQzpqxcKJpVzRfXNaD
uiBcHgmHgkSKe60uLqIF8oC77ZXVvlaPm1S+ZRxOFlmCUWathf7WosloknPVIcZU4aWxDKms4kWL
wBy2O0mqj6USvWNSvmv/pICZiExW7Rjnl6sAnZsJKatrj7DNlq7532gClg6jOoZMELrZ2aThKRme
Q+fyBn9MwW+ufyTDQR9J19E+KRhI8CZLWM3WZfXGJcSbTAGqfKPRJ2ymRanyzHnHEolrjOev+Mop
/Irsr+dMq9yz4V09Fy6N5/q8O5s66BZi5moQTZn0f/j7ZVD6Afogp8MU1wfvg/fTJuziq798/CwK
iBmIA1HfKe05ZHfpWTtI0YuQiomoqLD9JCL7YxobcAQ2vun2MDCdmIcNIxBU+KzpRlPYs/dYEcJi
j+jRZhk714d9Mqx0oh16Eip/2r5hvUFF01O/xnOSXhrXx2CgeQULheNdudZJ49K6XZCFVMh1Q7Kf
OUhk3GwsDT2S62r7ieWBiQAzrkAZVvcUXRgUKdyaR138BkW5qhBoiIHTGzMgav1iq4zYWp+he5ZC
rAwKujQ31hRPpE4sIrb5Bj9T5m+BxLpjnLLmp0agx36bPVN+aswtXgw+WtS0cDWGFbDoZc68S1Vo
3QJgHVNxdhhU/LeVg21We/vEEoS0HnXSsqO/wjW3Q5edFa+9KkN3yT1nmaJWbIkZtJpv8ME+SeCp
M116lGhaDbeiaQ5mlK6hrhzGdNzOnNUWa7CT5xvZoQxbtjTOoRJeRMd6HtEmUEbFoO4W7b0ChkNy
7NR3+5gATJlT4smDSrBhUv3GtfxwSv1BkoHEKYus7EB8HOv51wRFXfiI5oTxRSs12oVojZ5H0dWl
l6NVoqGJd6Ng7JSM2zBF8ShvBee4cpa9uoLMsPEkhB8mxSGGygjhc4w9oYYKJg0bUeeNdfqmpxPq
N4r2inQA8UTS/lnsTzUnZm1UsYLnoWDSUprojbSNXl0JlkK//6LCLGc7FVXEUs8ZMD3cFmTOPPjR
xdF4VLElYc/oYjS97U0Uzr2dgXgaU08NTaqejS+lOYIE0TaWwj1rBQ9GWgBx81Ot3gLGlkjyHdYx
fYgWhwXDrG5OLRzYI+C1E79v6fRAbPe6C1cra+S7KD3KGvQrgpyPYrwQrktPJBiHJ5j2jXw/e5Dh
Iga6t0seTZ88srg5ZInqjxrTOsqvtJ6AFSpnPZweKYEkk4pYbTrz4vHCFZEALsB6tvlJBGQ02o0Z
p1EU+3JwtyMUOROpU+ERd4CAxOZWKjfwXZTuDKt2+rCN85SlGz3TV0ni29Nr3qSrlNm1opxKl5RR
92yiXWR+agR/AieBSwUxjRuWbimnBo0R0aedtfaUfRH88sISi7FAJdZAdkPqVXXl0RRfffpsuqel
3zmWg8Zi+Yj+VH3qtnOO8x9IdGtZc7hHr2by5sHn8tp0OTcl7jit0EsZVIhOifZFmRtxjDERaMxz
3De7WUFlM61IIqQojrdTEBiyIttPJTig/JU+fF7hLpN0QIHEvCQhjowxo6FTZoJEJvuzst4qWl/4
7cs2b9alcsyEtuB3Fvqvqb46FjFqMv1CXsDA7rcs/zDPY3LlRqsOLVOANju1JmDwXP3tNO0bIUPB
Ye1JMLDpNbXDVY1aw6pnnI+7b+dKn6dFnYT0jYolZ7yOar6bUANgVh6E9z+Ozms5UiQLw09EBD7h
thzlvZNuCLUM3nuefj7mZjc2ZrZbqoLMc35LDaLNnU9YxkgqhZW2V41nvUS/V8xjQ/9nIKmOTfOY
99E5q92bNPH8Fr5hIwkoiwi46WsSTag6pe5Uzg4K02XnZytalo+aB5jbrt38/52sg7QAy+zQInIN
6m5HGQz8TnBwdfcvkISjByMA3BA9ogo1sR+vUx2/o/GbNNFccE2NLSw8QJiw6TWgPLWhITwZ6JhA
i568dSlbFmN9TFHfg7IOBDgkxoMkLBfcSonPg/svIjNZwJB5HB5IBMb8WXKBMHATtAxWa/lfQbgy
qpNPir0BEpCAanR7QwDWoTKN9X5lQp/gAALfc8HVU2xmijNIJvkw9ONVuP7kdHhQNuBfeszWaAfM
m4c1zAjpaeofEfQERng1t7Zw/AeZ51yG9bD4OmXoycQYDyy9geGuQtBTtF8eQZKKQQOKadIwoMIR
4I1PBdBgrm4iUQbO6DMhkmatTVJzpjse12U3hh+lrH6xliizwqR+BJX2Si/VK+bxCc+F/mHvsHKf
qRUdUAPAaqQbPxiOyTP7R5BurF/7FQn4i0A6y2V3qzLtkPQ8eHnFNZxn+yQcTjoBoEQB0Od416QX
/b1S8tF6P+hqG1LQ63WeQK2HjiV9aNaJh3cgdpwuGtXalTJpYIDQTBamt2fu8Qus5OjJRB2i498q
9iNPrnZT8A2wCrtbKTw2vb0OeZNUm5c83sdsBFis6DrA1T/ioAEWJNqI+mfMiMQ+RSSNNjYzPyFg
1jcmgFT/05Kv0F8H7qdqXSKS3jEMQHfBMuEQI3a6I2sm7F8D4TjluUdlItMsNmUCKhjlLBd1rYCa
EjZMIalImgxghqLLd6mtA9+MNXLe+KFUndJPPlBiBK3x0x05t7HConck4nrWVEfDP9OgW2B/N0El
FEL7rFWovwd72yTVXm4V3oBxHgzox8kdQgJl2lgRStSUkM94NC1gZ4FyP4Y4p3PWT28EBtws3jgP
yx4JIo7OHOBG+zxey3wDWvMweq+eQNzpTZ0GYICt6dmuvgtk/oR1kmvFLxQQy5TQ7qLQroUczxur
PbyKohIVYtdLozzjKqhGF6r2B7wq7Z8M2T1aew2peNdM5PiyarcJ6JZVSC+bK7t0OfFb/CPDqgdo
1iuaf9zHRI4Y8ejEkBgemdlDozw9Td0QNXXDlKZ7T63/9kbqc5hzU4nKOLxjDeYnt0MJJvVIO7Vo
VWKrs7Tm7tYIE2D6MoIjfWokbEEgZrjwaVdI715ifsI6qLiTwDsOXf09EBw9FmRsgMGh+SFnivAf
axENJa+cvoxbuj1R1+jZrkP6637Z5jci4eRVFddCfWf1s2WASKJmVVQx4efsxC5Rln60EIDOtenz
tvJi1ee8QyUzYlr4E0ZOLqc9DwjIFicvQeuElUjCJEM0RKWRUYTkO8feQ9wF8VfA+PnSNpgVnYEd
uRgeZvhqKa7OVGoA0ArEJzKEnZ5LOOAbIi7Upx4h/eq5G73qkdN6MW7z5K4PaFpB+rvh3OmvhloS
Pth6DByJBGFqTWhHpesnk3ZlR0Guz9+bFKt0Uv2/Q/Ko5VUMDoZ0ZoCIsZtbUF81/ZFZ+y4gStNH
wsKAEbR3sCIp+qusntixZm4SwtuFPz5vsk7Nsdcs9eyjl5aJ8jKQQMuvArQ6xzQCkKa116BpnYRU
4FhLrsI31hoUnd1sXXlNNoU3fGjx3kCMZVXxWlc7OObok3+Gat6xCR9aT8agKTAjBuBtwqcZ/Jbc
0xXUqN48U4RazV4vH7QTypBqeXGLPXVmki5ulUv2xvm5WZ2/nXZ2LZcUncy+XxCBZ/7o5dlacL0u
rr/Qj7NoHs+upGksrmRfz3z+a7bawJTzj+6bF82X836+Op3xly6cdOaM8+vHHMXDs1/uKRda6gsn
2Ohn60xOKf+XnsDCGTl4czS2m35uzl7k0c2mn2a/vN2G2WzT82fwh56Lxev1Uc9++9nZ0Wdfx6/t
cT7MjtfZJphtztfv8xmd/Gw2386dszM7prPlfbP53c+3M36MfEbExNf2bzvM1pfb/G87/aUWf4t9
wFS55Dae8YdOf/EvN+sSAfI6cCJHWk6/Ib/2xuE/vvfLuTE/urPjVzjbPhQC+17hCyKkJyU1XBLs
3OMp6p65/8HjK4xDbV3C5OAJeSlxVgUIDkU/7UsZJ529HlXrMbkUohFzHKh4ggwOcMuMg6URqvxr
lO3h/YtNiRfnXaY/nWlT6ARXViiAbpCR4VhkUFfgOhYBqdSC6xYzACkTGOEIoyVg1Z6H0i1MjwH6
JoUGOo3ELFvhN/XfOIw5tgkXJSgEOi5Oj5WQ4An1uyi6XamAFKg0WMr+wDrM3ko225KldVTiB775
XYY6EnJ3QLAXy+q268kX8Lx5Se2FTZh9XFpYwCjM0Es8YNRednr/HdTb0JQXMpdCY3wzQxIyhoGC
q6E99oTtyTlkSrPxKOhqfSS5taNm3Jg0V1mxfI3BHZV+Mg3ZyClK+yXZ3UJeNVxB7siQAmSKGrlr
EVAQlTAqp7K+1oMLrJ4s2NX2Ll6jQnna8j3+a/vPIvyswk/K8/xAnzfl22pm+yH8LOyvKP2Q0TDm
1bnGC034PrvPrchoT7ooydoILoNys5SbL+7kt6jSt+w/rfQh5EdgPU315XsfLEJ8sqH1URSfPfhC
c6DtLfY+hPKVNR8UWJeQ6sbFRftceb8RdI/+A4FMHaUSwBUz6v6mxdlzndz/7f3fpjub9UaCcddU
SJzKI4GJ/dt9SP6lrVcjgvpkNKYBkgGPUCfLIYK2CjddxhT5fwKo7VjE/6TKOWVgEOMtJjI/xWiY
UH4AVDJoS7rbkFiLR3XrxwPwEo/gxi6W4nN4jNtmVS5Rd1/upMmpF6qGNUJJY0iNuyKcOL3nDVrW
D5VUNsNpqHnt58ypzY1Tr0H/mq2QPy2U5XLwF3MIGMwORKcudzuznKNqlG6kqrokRyI42bbljQj2
qvixUdWpKSvwt5V9Z3d0Sxqe+Y2RYtRywmjpRR96/+P7v22IppiQg60f/lBtRBR2HF4zjPzl1fY5
9X7V9i+PvvlZpP5CbZ0NlRx+uP/bdADq58Yp3ydf7Qb1W8A8wU9kkzFybffZV/IVQHyf4FlcR942
rPsb+OdN/QvG9TI21gP0jRyLh7IRPwD+jPDg9buL+AHWrBmONqi0EWGjdqIZljkffu1lcvO65SE9
Gn/kOZg794sXwE0ofZvhZQE8P7QH1g/ky109x2U//vK/cCO1U0Miw/SsOreOisogucVUfGzo1UyX
Jr2SK/93UP6paL6Cn/hzsLZJdwbCJikLO8mPbH4K8rERnoyz1DppySkaDwyBiAeFe4U6nLLXrI82
+8rGhXdriy9ElDD1PtlhxkIttvhdWof7ZSyfTGodkrvuFBdHV130CRXzH4m0HRikCENBvog0wn+H
+iVPXrL5XZffqvndFfeGX5ZJz/uKfGIGUS0xcS+jl9TumuaLWxgewHAk7SpvFc4KFEW/gfpVh4ve
ZtAEVppTd9ir/yB9S4iMiqCMZ2o/TPM9Ym033kDQfXXvjDvETVCBiwBYkS+3RHYAsSPVW/ChENtP
NqkJ23Yu+V9N8S3/NcUxpxYwfHnZEaJaKd9MtN6pppRlHTcHwj1N6IHTMAHA17R8x2JTPnD8rrJq
njr9gzKtBS8Gx7pH+eWf/ImgAgR7hp6iXCibCpYRu/ssf2eI8igmrecqixmOT5m+nnlw9L6Ub4G+
ngvdpa1nh2p3tNfs4KOxTGC96gnk+FlayapAC3MkJNZaJ+xjGx6IiAizihCSvcKsSlhJvWbkyn7G
JxuU8ZfRzJk5ylclH+tqFlQUjpJFQbjWgjyRHza26EdkO6KO841Bt09RI1wX20psx2HbiG2rvwxV
XkECFCl2vBIbCqdsZLxrzlyJLMCCZURFubDTUP350l6WDsSqM8z+K3X12An0sclj9DmuOfZN0kgb
pBI5Q1uGfsEk1qLs2APzRjpKW18nvr9NZogG7nZvgiUcvOYYWYz+BGqwnTAUVCWQ51esd6scmV0c
gCreZaDXnFoHCYNHHsHENN0C58aprj3iKpJlQfIj/BRaWDmWNuQhxAgZ/dGpkVG0eb2WB2LPvRCS
byswT6j2o52yIdFVkkTbpjC5Pf+cIEjIaRLHGIp/TMqyfAxZqt0T054S1usuAjo1u5FI3WFhaw+p
+S36+yhsmnIGxLfejAvwW4B/iGidD1ByLZm52PGTDiI6v9dyca+74jcvQ+c7kr6wFq8rcSIMpGJX
j6UzFmADS87gHjTk4mZ3lvRPJr6UDD+dEVcUgGN48zSwdSMl/ewlQo4Ve9uH95ZK+hKPvdGN4JQ0
uEYEl7E85PIZclILWA2LXWYQaZdhP+6V7IaL6x8iy74gTAJzkd4g5SeyGDNXAhCoFVvyUxaiJLgM
vBsqG/HTooYNCWXEVnj5VagopZv5Jo4C6okA3hUbIjG3FEwtrOru3jAIUfsAKF7VhCerrb4taUMu
ouqsee6NzFo/IBMhiSAboRJynzcDSeWQrSX724DXxwyR4x2RUqprI8JvlbPI3q01Ih5ghwyzTZ/c
G1wURPG+i0er10c1j1Z6TlFN6E0l8ojmiQ0n4YTIY4yr/leuHAW/qwWUIFynJMDCw6tWu07qtpvY
t9Y9KuqxhDrEaq//ZPYNHgJBYVDve0ojqeWZuxweLtVyhq47WthBwS35kKGQTO8KUIOvYYY7oP6M
F2JYiXshUvJKVsPAZPaAmifqwSScogCjxjPDUMj1CJj2UEGfJh6W9USXE5oHEP8/BaN7oP8lEYn6
jEuJiUDljsSa5WmmYIVF6NG75CZ8ZxykOgrBgNpKC9ipAhNrBWc0FbpIFtBYPQuKHu2q2Q+UKIbD
T9zBwkVKtSdwNNPNp9+QOtfRI9Qkx2HqNW2lVZYhKKYPzc/XdhZiFG/OLhcemJOyGTO6XJPJwOd+
1hY6J7RlXvgntRqRpuD4lot9sgOafqdMxSGnUpnxtPdbZOckIdQcMOKWEhugwhPIsHCJfU3GcCUx
6KrJNe/7JbgTGpEY2II/xoQW5nBGGJysc/BSv/ZWGgqMtMLF3mgo2c1dbs6wESzwtoB3uI27lHht
M5o0+n99/R0QgDiE+wz+xSSjX1DH1C4nIYcYPoWZUGljzy2PTJa3gdYlnEZCzAJZ+0OBKfDHP91c
hGy5qlchvPo0J7CjTBYDiemEErgHjwxIhfLVU5h/BZNiAHGJbK1iI0dcx/uY3q2BQC4Vgf7oqD+F
TW/IcyqPN7yViFBZd7+los77ZhLWw1vbW4Rz6LWdEDOBQHJKxHvardvsbCrNBHgsBo/uuh7hQqXP
CrquBD6pStlLvMFZvM/1z6TGqjG8I/EvtwaUkmvfI8ZpUCkNprZOfRPnuVBgCAiLcAZ4tDqTSfb1
lj1/V9GFD7uqj2F+ruIvi0CVmBK2OuH1r2aK0m4q6uI8tJ91dA04UQxWeviYJsHwB6gUSRTQAh1V
cTkXHBqRjkYWp3T0HDOW8LRz+nHaCgHEf0W0q4MnAqcUU5I6kLsByOg32xR5p1q9pfa71bYaxl4F
IgT0EuG7RRfM2UVSIaN5b4ytXxJVG9zx+mza+t7pXCUmyksxKXDxdcdojG49Udjoc5cVZBNgkqm9
QpmkAJJAgpH0cSAhPnb1UeK0bfyDrd+qCd5aJyOdQFTU2M9c2GA7RNspb7TzB5uWcaB+jWSP2v7o
tB1VZ71It8hnNobgfRyYQUGIMPLsNGGebdLfhD3MZTUgYxunWIU+2iCnCP9v0q5KhKst1V5DfQrQ
y5tWwy1ILm+9kBG8VPKDeSncD/6lNv+68YKIdTn1zjDSxvYUtruR/ZxXVOL9J3KcMFb6b3WKnkGs
bSeKJScWB7JKULifSpCkWdKhADB0ZCIni02ykjgxOnUtLHBhAVebqj9SxjPcJQthIE8H6DEytBdo
C0t609KcJB+8uEP76Kb2kdy8uum5zfx9IlCWFs1c2NThJDbWw2qWotgYGG0UL3gKgTDZdnxo3YqM
vJJyWCPl5mkkHKA5SGPvOk1uO1X3hcZzhiiibOZ1KT/SAL6hZmM3i6Vqu4xS04XdLC300xWPsotN
c7IWKJ6BTh4EcTtpzF0Sr9xwlRrGojBuis07CGcyuvnKQsAwYGc2Q8qQknRTd++sr3Ylgr4xXxua
i3wGzscEaRJEm/nZdjric1pBKQErITkwDNn6UWqR/W9sdasHV63au+l+hHixrhRkoszaS7hWZ4Lv
W002CAjbBinaafD2bbLVe3QXxJVkX8Q0LwVQQI3GLEAdPYkVuHYIdKG/HNEuUvvOhhhQg6XZGHsD
S81UtaJZLXdl7OSJuiOJ6TJoEs0hc4vJVi3fklw/mqh89JQOMMTMwgyj0pQvmDKDqo+mzpcBrRiR
Rb91eMOgP/XyklCibxXk8knPAM7b2ysHzdCOnQYBoX40gXGocCOizVykh3J6qomK7C74DLC8I5Oy
HbMtH6GVXWTYKdc/VqAdlFq6nc1mODFC32aAusleBVgx7fgDiiLih6HuspLpBug7Rpt6TQYSeFu+
xsELvs1NlUw3BAF2iNObpthYACOaTO1KDUhsL8rUPLUoACrmY4PyEgMJOz52enQRqUozmUwhnWdZ
sFBTNWRzi4XJTxokR9lLKaABF67DYjUlVY8a8jiZQvTmG0nLovIfobus5HQTTY82umM1UVeG//ZI
+0CRozEjTTBzG7SzIlgl6TszHwwJPq4JE5vSppEl7HwnFWqltZRdDV89mIg9BwKkCCULyXzZD9D6
VFPhI2Icrrmq8e2V7T86aKVAX1dwHgEvnldvLJSrWYQCNWvZq/CPg9YHMSqW5GxiwZmOVs3OMb4e
YkJ6DUrl4/FhG9uKcQQAvCWroqz2oNemLO9o/+UzbYIH5zMtNe/I4CvwHClQr7I+jYjDqtbf0yGO
9q4fyTcbt1AJ03vbk78byvZlsj3IqPMCjjujqXZuE55HofxNE7cbWYRigGZvA4pRKPeFUAAATRpp
3qHmCFUJV8VTwVJHmYWXXjOGXr0AfJojgSWvG+LfB43JjxbRGBqqkDra4XBl+4K2TM+EjCxsEtvE
jt7krnsCtVHWwFH9q6BLUcRNxVTt8cBN9cuItGdectWsT0X/NHh8W8K5hilQrEK7Gd6ntlq30/E5
93P2oLg6TTooBV1PChei8M4IAw78mJJrZ3xwJ3nupWdCb1RGf5NoN/Tf+MhwRlpj7hT0oeY1CfnS
zLBwEldHO76H1ITDyC+slh5v49RTpPO/KiZAs2iBrulblCwECzAnCiS+EbmSYpnG01M9TT1xH9AL
9AQ8Z3chQ+4uFfsoxY0t+YvUNQ5RTJ8vOZIW022ESNPy5WVZa6Q3fcUKosab5+289ojcJhigs+le
z6ytPbBiNVcpunUNcYdAetlO6aot08yofHJ7hhxFUuH9Q2OfMLZpA0Sk9+25T898jQIBeYwwcwol
DxZJ/ATnL2mehk4gPm8arKLqAjRNouFNIWNj9FayLkG2k2lF8ZXFvSwt2xjluxKtqhCzEtnhVTfl
jVg8UfSLXSqUDqH2j59z2/h/DIBm2zOeE6UEbdkNuDSDmuMBvF2ytyQlEHnHC1F+Rmb5a7Thb+eO
jgBbamvgRipDxF018LEFb41S9YnUyWr045xbtkLdkR2p28KXT36rADwxDUN6xkL6JP1/KjGL5CmF
A2Udkl/sFiaZnFVN/Mip1XOkdcw7sVgptbvX+BSGIn0GUblFy0aj8Cxph6MgniHFRdxh8jIEytxi
n0wqdp9Zmoi4lMArbYNOAXH8KY7uobELI9Z5KV6aGtWMafqP7sJlrTfc+IjWMq4nccroGpQesv/P
Q22CC5AhVTH73aSxzMhh80koIKmENQosjbtkN7WSpiwLFrDA0B0ny0VUAftqwVwDmkYjhkwZse2C
atZCYtHBRCt9wraJkWSZI5dWRSmPsMI5fYsjHmRtNvVlUkVPAlX6KPDMJeZv3GJ9wbLvdQxXU09g
/VWa6tZgCwxMdRMSGJTDPHE++QmCU/wjYUJwaaHvRWssEX+iHsoXsmvuNIVUjeGRsbdKvNBsQh9o
WpbJFDFDTBvrlM7QWqL8jXwmYdb3ut7H/af6jV5fzy9J8EX8V3Hqk2+BzoubuUiubtPhO1pI7JYU
3beEehQtGrHs3cNqdZDHXvFidUdYsPfTbyEfUt5mIV9E9R0Mf3m/bGmTMI0UXQf2aHMetsu+XBfq
F/SjV3+ZaGmqCJfsCMnuLcM2dvC5pI3nIEzODZIVumiuIjAWHKUh3tZiqLEwIwQw3/8Ld2GFu6T7
qwAEG23jN+8m/LN9XhDCft98w3G1Bt3ljQQtgzqiQjKAigsB51W6rPcoOlXffWl+SB/ugRVDEPWh
GNm1oEFGGyl9QglU0WLh28wF63QKwcBzrWYAkuan7t+J4sjHM60CmGABMhXMcbxwNFbZEuTFOM9Z
yDxl+A7AIaDp52VX8pEwvdCzEEFry8ieUGxE9dfkTakQX09zIFLyiXKPUpyHwAPtRYZUyS36xAHP
VSlmBoudokJ208X7ZGelbNKuAnzm2h+5wo2/TdH+mgwDZcLF3OKLkkZHjqKFgfIq/ZmyJJLqW3bl
mc+pLJ+xQBPcwmVM3JKrAlEj3vGCeU7i/5QFR52j07libo7XQty8cfzwRb/zeAuScJ2RIGMw0nQH
IQtEkzXznmTRsz2QksQL3DcAp6Z4jd0aFGcqEZkT7Au38YqIPgwFhhOqpV5E8O4SyX92Mk5YyyCm
Lk7Wcseiqukqg1S2KgiYqUqUhkQpo4CTsLpFhOYZcbYTBdUKhY8CNrj66VN2H6zKkfspsnPi2XtL
/tFBQaJxVxtUNUTVHThiriHaTAib80nVtzsSX6DpcVRORmZF9rYFKFs/rcwjDirk5G7NqhRWaPLR
GhJMypiSECwPylaKN2W0XvBgA8/JNVOK31RrKc1xSXchahUBu9/tOjMheXFNSyod6OeEvAwcjhnH
rajngskEIaETVgz1SQ8tU/7LddORPXjroPwIScuRGe/zglFq2HXji5icpccUCGcWeDSJwTRFU+sv
EoOpHNHYFuTqcRYsCN4I+Z6ocahTYm4KNIzau2IzlQqsOx20pH9MxYoHbd5IZAvZ55Gm2uFsTVkn
LUlCGfclZzPimFGhhYPQjN6Fn47Aw7L8GGvWbszVaxeMOZYclD90ZUlSdCkV+yRNvI8/vtKpRDTj
X6qQfDeydfXqd+oNJ3fQV1ITz9FeL8bM2HWE81lNt1EqwUe1aWJIHJMA8BgeHINRpwEiNIcRrFdx
8VAHGksHCuVPX6BhQqtRG9a2a8aLT71xFWzDOHG8DLaXzL5zDPPYStonFCFtIejOps9G5SbJWtDl
4JiwU2RoyjKT2ldb4OnyNvGAlAALha8vKMY6xoSpzurqL6m7Ba43h5aKTaTdIvylFEHp7FLy9HmF
jjcgAE/eQLPGdGgzTpdgB1WbkgEF9xlEjpEIx2KiylR40XSmVB7fOZj1s4/psKY23SOwNeijVe5S
PRAnO8Miq1XDJqpXqKVUtNA+OIryUdIxTVts3++98q0oh1S66bzdqdUtpbLbS9iWBwC+KbGsQE6q
qsUuUn5NVtRCMLmmxx7S0OOU0DF/1NSmNGpxNAZCd4vnWP8b2ntOeWXyy6/tj+RRz8foovt/gMnY
ynXaKeixzZuzjFS5649EbdGqB0GhCYJDQ6J4MepKfGidttQB3FyJjyHgviQBth0FU6SMm5oGeOoF
1cQ768qNbET0E6rHTMhAFOOZodLxUkLMte2balyVsJXSPE38qhqlTHUvmxs5lZ8W/jSJs4tSylhD
fUPsgp+eZfBH0T4ZzyNqbeT0U/DdqMbD4JSqAp7hqQMJQ0M+9zmINPdVSrcUZg1kfVqDcMYc+6dv
6z8F6bddRqqmF8aORscHwpBKGOsQz2WhfCEuEpXFyBbffBc2irT2ZIvWsJxvsHGzUNZE8dbfnXQo
885RYFDgto+SfBtJnylzcMwUI7eqr+1gU2oDMtyH5MobIvZOicsgFKGrgI80AJdgNzuGJCP86zKJ
msySI8+iErbYksjv8ARaYJm+rWwioqWsNr648Anp9K1wELWQlS2d9iYF2dpR0untJlJyENjLMIWF
1IeBF8vMMhOkXFWfTJD7GuNGMOo7nwxVGVN1G/ZwW91heMoioW4rnj5R/g13NV01dkLwOjuMay3F
QLIOhrbKl7YNbjITq7GMZsXjuyFQCxR0U4affkMsK+MrNMDSiIhFmKAWvpcRIi3y1iw8LX219R/D
PxyEvjAUZmtXvLuOMDkYxq60cMmIBQKBRShL0CKvMhjYPlEyDLgDYZ86woxKTuZoTHd5MZyidrip
hb+GTFjZaX9JORziCkn8OgFW962Tb11aT15A8deM23jz8bOJbYlwe2YWz4TYc2IGMM3mi0Kyj/ZY
4n4IuB6sHVIfCsYoaHEJgsr7naRI8HX10tI+gk76pQueWrLqnqAWbUxCT9CoC46dqHto3W60y3nq
4tYn+seVBAEbhDbyMva24FChLpRzm3xEiQObmjLynuRno7iLVpcJTWI0BKyrpIrYYH9WoC/FfD11
f9tqxoaGZS77E12/6rATY1Ovyr19G4zHtI9r6tO0ulmDwKuzNCTK7xiw3UqelsbbwLAwVGx7EGns
YCZVYr6cnuB2WAtQIi8myT1CgA4cHdlGc2SYzLG8WbRUTi63AKq57EGTPL55DKte/EqBxvKNC1MX
BgSGM45Tx7dRwbsm74PdWbOo3lD11SjUzt5Lo1+H0+R5bJFh5sVB1Bfy1+uWZJp5YC1Nb92g+zaR
ULGCm+FTR4Yd8XVSpjBFUMZMZiDY9GkRPctzow4r19/EpFjlf/Xwi+6YSuSYkcOwc8dAjRUUf6H8
O6lyiRdc5qqPAjFctp3JjcoH0R/Bo0e5WrSWupJjfdV7d2TUC7tutoWQ5wEgoRmWYIbdUUdiz9bd
fOndQ992nkXBsnvHkjzzuBJMVvOh32CPkFCuTaBPEnNBY8NKuBXyyt6wEtEZAI4MnzX5eBLOvUnd
FmhXg9N6IJiI/6WyadBSuPLscVXkhFVIhaMx9KoSoaHZsu3DbSokIKF6ymI9p0TC2c82H0GgYgek
OWeA5CrCB1z7lwESWiYpj+pPJavPfbmKsx/ijucR+wPX85WsSBIOjH0JCJFnmACTswRMHjCAgsqt
NPKeGvegyMhTSJ9CdODmGOVN2i/ae48Vh7tzTSTIJgEZC/XB0THIJdp3ZhN2GzipeRiSj1ojaZWd
T66GJd/jrADfq/+N0lurgrNskNQP6IHPriq994iEIfDKRed0pHGE7Vb3DiKWkeKWjoxFJKIPKYpQ
NcsHrSCGtnJBz3IYkVL+p1PwCA10KYzsi6cSi0TWoJ2x3qTQJsSXBD1bqlwcBjrHUHeDBqZXI5HO
cUmLLl8x0wv9uVNEyaohjBkF2cEfJnc5iy2xSqpyqjoSYnUEngBSjJcpyDWhibvJlg1svtAYhTKi
aAJv1SsIXySq5VUyO8Kt3Z9zJBjsSEgJkUkiz/Kr/9Mqy1a75Fq4KoJuheEGGRti2hj7Nb1zMnIf
5eiPCvDYx/A7cRBag6Ae2jDollriHZSounbYsEedqJXOB5LFcjmTQvkaVAEP37gO2HystF50BFEW
+HNTx65Ip9YBAI3fHpIKFg6b1QJJ4dyDNhYoiuAnJO4CwEe0nRl7hBn94eJcWWg7FbznHgoYnQ9T
N6bM5Hqjpfw+sXIvcI9HqHi6IjioMEAVYdr5gEbK+jdJ0OlB1VjyRGcfdfFCIT0h6dh4iHda8bDI
OK1M7oO2asHa31H6E6PKRsa17JA1/bhUIkxCs7ceU62hw1XBSGlgshXoRJefp2QFg+tjQPslJfKB
WtJFHLnbLv8ZfG/voRHqzJCw/z9bu4SITaD/0a5fDeYZiaJv7sm6uEI6z6cQprTs5hO5nEnavIiw
BBJlRbGaa5OsWq7AEkcTl2p9TRv6l3pufO55xeSMghib0FslVFYjH3LbPCcgVxBbPc02rrIwnNEc
1iFml5JcCJ14oozcsZD8K3eSKUCXNlfQWpnIHvIC8FPQ8kwKXOnNsbViFx7JIsz3GVt8SSUJNRpF
9yTJCiitci8+1wRWcUEYKKCARheBGzyaHsGNam5BgGIVmVm2kANAE7ICK5zmlXkyQpOeVtzu8i3o
xo0N11SCOBNXPorg1Aw3U/v1UeEYxHiUbr1StrYUf1JSMW8zVCEgptlPjwI5ow/IDSWmYkZSiV2c
ahZ50OYto6j/jKeIjIT6S4b7wV0CtPVYmFBYpOZH2Q5LRfolxWWhywPoCZeudCvH0MkwotlEeUcv
FqZMqmFuNjwsSEDD5tnQN+JgBw98oFwHLxB0JtkYIXYu+nH9mszPJls1lCjLLZAPO378bHRE7TyU
VX7N2QmmaCR3oBWRfrOGFddHY8igiZaLxaNGxnrMwZwmQC9RE1IH6NJlvcrTS8393jBgYkQXLgD6
hP3wnTZHLoEhqxco46cEkUne1AomGF4ovGbW5AiQv7nC+QEIr8J32E2ZChE/Uwy3Sak51yreTa9D
/mCaZHtGB8gVN99XWQBt1Do+3kRyzKRL3gDg58vJy03F0UxhqKzbbcTYgVc/cyGxQC9pIODLN5yS
s98L8rWkOBhvFmzmSGJyppFiRhG27eYzkEQG7p7gLYKTsO0peFq9kCt3COYNGlArO+ERBD7QEe+5
o7/SewRaqxH8spOZRkk6idVJMvWSTH1h9alDaArvP3/C+OmpeyZFRFPyIW64ukHZmHRhJv+NBam/
OmVXSNzTcZ+R8Wyxnlfen5zwhpfXtvmTkRhkqrQNGDZ7FnUl5wi01K2EsSEKd2QXj8g3M5Smk7Ev
tD8Vb0fX+UpiKS1oW0Tuw+Q1uZMDpMVKwtqR7KeoDlcVAPHTQJQuwQawepDvw3a/0G0wNvnPDbvr
B6G5cwOARxJoxxECVgLDCVpE1/QhUXtqYPc+lJFGbgVisojv0uKnqbLPbHhN36YWH1nx51MaQqU0
617TNmAfMJ8FBIv5H0nnsdw4kkXRL0IEvNmK3ouiKFHaICSVBJswCY+vn5M9q4np6KhmkUDmM/ee
65DzwDHH5kLP37BiDVAS/OanJcEE2oYPupqrgTwHQiKfAy7+Wn8PU2jyXPNzsFJXCasAU3wytiv4
2/CXW6oOsQ2rhWFi+Q5q1BRls/KKf1b0oXN08A03kDztqxOsIZ5GLparCD163G+QEGUBMwLEVUnw
GRS/Dc+taaj9WrBtaC05CXhxI4AUPBWsjPjjGcdjwW71Hw/2cvRi0juze/f5mdTh5lBYdNavxqOA
Cw42orHpZws85oLZ7i4nipFXiw6JleDIcV/wstm6sWhcf6WzsJyIJEMK0Amm3QFAlPHPC1aqWAHW
9TSCBI5oE2syMoJ2Y8Xjs+Fc4X7y9jJ9mOPjyLKHJcJ6sH9aZKHs3wRavCA4a5a24VGJ+Gpt5pIN
BkJV9/htvII2/w4WbDGyKtbC6tI02a2qTR7OD4vKxADpVioSFCLhJrWee386qTm4njBbmqY3Bhy4
5NBkGOayLuIDWljDYswOijxiuAZm59hjPhg5AJj7hO7NIkLLwXhYw+nUnOaQwMo1feozrxS7bFoX
gteZpfiTbpYXYer32uwR4HhcIuVmHKaPKCcAVY3ya4PYeKCQMXXUhC6rbnWgHjQ9Oi++FYnlEBZn
TSD/tKd13yyb4GH42cbFfZ4hzxlsXLIVAxl4t+idSwRDSosJZJbXu7avQULums9UNKHlzK465TjS
pw0i6hyagXmVA923C782wLMgBfZKijmDmmzuyXYjiiIxeO8o4PAc43zKc8U0QQJA4cJ2U80mOdCk
j9THYIVa7Sc33I+6sesa4qeLCuGa3JEOTvtuMnMkSDjLxd4rkUcSnNqqbJuedVV37WN83R4LvFb8
H/aRAPvg1SjYXWhhekmHhwSDNhmfY29u/d5fa1Xw2mCm095x7EPa4dzx+ZPHraPdO5+9lV68k2nu
UrBXzn1EdylI/KJZvjQA5rqNAUywCzsmGL8KUMXhyUB8bsXaHcjzGpie2HV7dKrkDhlRWuaXaaCW
FZRKEBnZKmdYJ9hUe98x2P7GIxeGGkMChGgol7z0BMPs4vQsm9MCP1z4UbbdU13/TeOy8fgKmC/b
Q7RnIPoaDnKt0DwEuIMzcihONDVgN3n1yH87Jt57ynybx3XU62Wd2Jv/AAdae4ojLFUWdtXfgZ9D
r6fdzIrT1+XD7l/QxY9ZuHBwPaXweZtjRyqwabJzLbqzBmCvZqI8iYMp6aWOlVata2Az9XDpKT3w
5z06LgYXJbZPEEGBu4c15daVgOAc/xiYxX8Rcmq6QCNQ9Mwe04+5p2XU3hOXL5DWUFkZ2f81tUFG
8I+XvsSQFwZA3NFp0t4VoaJGdaioOb2HQBPBkruMebY7D6EQUTKwR4CdNCwnWwGbhwaEdXdT/Vls
0INvi1rSoK2V8pHS/UZdDANthnUI79APF6n9pkUaY7RocXLGFH8pL4lmgZPDWaW9T6S4u/Gp8vFF
E0JVUIvHFeM7/FjkU6DJZFoyUjlzav+nCAHsPesoYDP0uuskJk8Ra2yMY2Q4Gs6nh7p+NO9oOkDt
8kf27KzA/XpsWWTi3AcW1PNoqb8cc2tj39gd+8CJibo6bQCbdegAtIMT/riRe9VHbaMzQM4eppJX
8+/mQqJJMjZS+7LYX2c+QW8xW98OA1jxCPV326ZGhahX+c4Kt2SOqiIVDJjY2Ni8wEUTr2M9/NB0
byN1mxw9cnnppPmoMKJZ2NlbWzQHq2lUg55c0pbE8S4/B7wUIEyhXX4mKB0G1CRZ/Oga6qrqLLNg
ZYO/nMHb2dwCE5KbzvzTsm3tviQD3xW+DoU90w2ukBkefod0uIYcFQ89sVTGtm7H35r+MhqsLcva
lokOhehosfxiUsBql1JgYQTvcTavCtroBJVDP4Tr4r3SUHMVz4i8MEciyBEumARHvkY5V6tjZfkC
5unM0BpWHnvYxmhXU958tyK4jMy6M2G/IM6qV4lLYLPDRx4U4kr6INnaU5cUZ2Fbl5KFRKMby4rP
nmImy9KeyI1nowuPplIAuyCX/J5+RIeqPnrgJr5dwN1tCzQl1bYJ9rYeGY2L4aS2zPWQfPqywQmx
Ep4Gm58vRiOlhqUQptdVlSDOKnqTHEMk47p8AbrM+IvvNW7OTfWqvpW8IxhCYzcU6e4eDgeIMcxP
ruB+dHYlKwiCwHaerj9jWPkarY5u3t66QbAviCL3y3Kd9CT1xeG3ZtUr5BYD+pPAcGBGMFYL66sq
UQLSpNw63GSok9Sq478fUQznsSeMMqoOeuRsNkY2faQhKuHi2WuNrTaLlVVYrw1tphayEgBX0CLq
cEkNQEh6Fd4d6js7t785RNZesolnEuW7z4lRf+jtwwt08l6c8xBHJzPEUlmUe6HTXusRw+F41WKX
MNoRddlw1xq2LNm5YC9rUhOx/6UfFNS59wIuahG5cOlVY75vsp33qDQuWIgsev5S4HoOxAPSIOSv
WWKdtmbqq0dp4bXlT5q5sGsQjKK1NnIADgjZYdQYUXnQID4diQzRomoKWIs0zraJ9g4yB48rJHvr
6G/pTcgLI08gBTiU9zFFvrG0+kk9xghFpKI+RBCxniuWzQPdMsR27LjFetYG5NyI2BywODCsQ2vh
6tS9073CK1QbhAV1bKqZYTt8O1yBWRQuRHYPLTyZqrdGJ6zbwC3ZGckpfGkFXE4KMpPhYF2kMDoh
JzUDSzJYWGP2NVFLuYG/wpIXQxHXXJ/ehrBKlBgRj5020L7RD2dYvZBuoiCNQZRUkHRilDsaD6tl
nKIG03T4KyNAQgUmxZNngwHEbOB4OJ3HHMxI1P/1Um2F7oUKtipm2vd0pRY/aphCuBmj4x8VgJZB
NAgpuAlXEM4hr66GaVEyerC1IPpcW2hQqU8exMiEINcWO/qMdZ/PpxY2BM3UboT4VvLLzLkBRmXc
Mqrnu1w7dDi2c7FDtIkUug4BAz53ybHvtb2TlR9WUD4j81woxaUdta9R9uwoWiOojiTZNODYyhgB
vXO2xjezaWAh3obg7klm9FfjpVkGxqtS/1c+tgbcaizqli0yep1EowL7bMst5PmHxusQAqDTwtRd
KAiNMNZ5j+2+RajuhyeKMFPIb70wKCFsIh6RdFslXhJhruCKfZUYvr3Kes0lfRFFah70i2zQaOgg
mQdUuaAd7WtDCt5E2hoKokZuS8mqdu62szy38AXtgnTMrZFnaPLlAb0dWRkfJm1nGr418pKoxGDH
WGKiD4FoFLl5UBljDjpUzT30WUs3J3YCZ5oFei3V8fCSIojtuB0N/jHJTgm/dvwcuRChRf4XMa1o
E5xPw5c7vSu4m1fvag6WufGXXsDtGmnbmB/U+M8skp5EFUCvQLMfxPsScbGbdqt0jE9FcQZrv/cy
dXRzxMs+UR/nuSBYgcDasz4V+27gvWXMw3tEDJG3ah0PKB8mvoDgttSCSkmTn7OcnAYgxzY9kOm/
On0Gj6ZjhjJeokqyNgKIi8zODq/5bG7ZCVjh1qQs9QAjDHr3URbpOroZnrluMH942VumYOUu+3Yr
v6Q6kTvmlnUnZTCrF4/dt5TWv4BJDdBLP32tm2hrsxSe7flqBxH0oHLTg4QpxIftGodwQPkMpw4o
IzUB8yFtabFDieOOCQn6I/FX9OUlFeK7ydE487hmefNSCG9rKsIdeZK9ucMLuQYtxYLbLa9VBjzU
a09E8y3xw1gJyZsT28GH3SArsAA6dYZ9r1oLRMYDwRzsHRxy+rJLxOJdT8x1kKDtajT/0bF6rmb/
1auRrzzHcIXc9FeBfw2XjLKmKH+9DrF/0MmLUZGVgiwj0Z0XRSojY4YemkmVtpbxRzuMiIljAjzu
k/le093wcbz01dPQe7aPzv2uEGExogaJEaMHdyB7/4NuhGv4afpQM5hUQ6xRPyJ18aaYHiK4O7zN
8PmE4bJWtVgBlzQ+7Oaif4n5hgS2yJpD8AlBEmlIfUgIJtDxA5kucn2y7mT/W1l0vX7yGqc3f36E
TP8NcPHDuAMi98SSFYlRQ3aYgQB6RpbCn10UDCTRrUXo2AvjGkSEHeRHOmGyaZedFb7ZdFL/bXIS
lkYExMU4xTQiJzGTphq/fY3koJQ79MCAfyCqOO+NgVSbAgziP3kf73mytWHd2pyKAfJ/GMKc++rX
O3KyNPJNV5RRkM0DRbIeI6KQzZvMcbywsytvPbu2ULX0+5AmfGZXWI1bYGRa9SmjvxAaaNtmrzl/
U0dnWqCLbeBCtsicY6TdI+9zIBkCZ9PSgM3EdoDNv3VzXSRzP+pP5jNJ8r2S+KFPW398A8kCluJs
6f+9EQ5uDEwScmyOQ+debdgxqMOJlMN1HvskV8LoSNEuZQaGzwe/2FMPFZ10h3vSyveIueOT0Jko
ImBKQ+YZSXHM6muJmsvzueeobuQvqhbH5wsgxXLmaZ+M8pW0hqszjqgi9IqUxo6ZPaGeXvJwCPNl
emkRROL4PAmYMgfvOxFsa+TEmjajngAfOiXfMxu2VuhoZSHKk2wd0OQ69L64hcp8zfTecamDx98c
yZ7wj6H56UPbYrci0mNfk9oEUtH6MPM9vapPnnThLwaIGTedI6jKXwIaw0isVc1o19sGFCwm1EQO
uxrHWtkBp8WnPIl9HbxxqFj9XR8fxkBQlAuHrlkFJttf4zfiOmwA8LBmtJColv7M+gtZKO1d3DJc
LNfpKDceulqf2ZZg3Br61cYYrZ0RJqCg8dZSFDr+u07cgzRJ64iWP5HhMJSg6gtYdzCDF1FGbKS8
ToQDOZ39b+Azmz+TbR3gADPPeoq/emL3Up7G8a1pH03xaRb+Jqm/IoRSc5MjSHD/FRHDOjcbrlA/
F1beX0RcnuY2Bmx16bLoVSbI5DUz+pvb9FCpQEoziV7NHtdDAATOjO0v0nlO2exvYOxzsE28OM8a
KUnaQDEN2hkxA/a2loTC2KU2TAG5IchjhNAbJPnC7LAXifar5uF5sm5sn7zvwzT5/9nFKgR6phZg
V+hXjcMCfs5dItri5LX0xndXIgJ+n6aPMt5jf1PEL/fTCpn2lU55rBhcoaE8GzxMJo6yQTefIkp/
Yi8XuXHNuj09okS/TElKYiZAdfFNXYSK5kbywZasgZgW1beLc8j3VXlXVhEHaXDCRuZjrLJN2H60
7bw0WsFmApAdQyOdPCnH+6i0Z6V5zxq47ozSp1uNMqYI2OCP/Oay2LqVIuF/iPoTCmQlGc4Kgns1
e2d5M06PL+Y47bzJkpJD7RuOKtNexjdmeyk7eWA+ziZFriKbMLt52vfmS6LnmJexSzXeIxIszUyF
CiqYQs+3jDg5l4T4MtDZ47Lsmfy1GTovaVY+FNKvDz6ZhRYJxqvcOFDXv0TGm0CxpRPRYuAzy7zm
wldWYCmONCgtHdI44fJ/qLZjH0ObsQnmC5RL3ccuYvJkjFgoMyXOAIEaiWr56nHfsTeZ3kv8MyFg
3rxTaSTL2byHvb70XPGqBgAqL3ScGd8twh0Ch5lBycw/FtatZdtmokj02bqkqF0dCpxcSqAYzqKu
H2aKj+Kq9r3gDZ5aj91NsFafXfDfGwfAeUjaB7yYiBO4/KgF8FliveeDbh1aXmCxCl++NA2bNSWc
WoM+NXM3mBqJu1Hu6y844Qs//64L9NPFiY0ocUapIj/tEkOy2Xb2VO5rNlQhL5JRpPjMGO6FRAKa
PoNiVSUwRYp6dtBfPo9Kz4wjOjpDhPVWrhM/OBszIfc6RiVtGTGu9Od8NbDdaH8DTkUFnQeWYvK2
BnqNnAwAC2LsiKqu0TZM1E8ODSYmyA0TbTojwiS0u9WjE/WSW4iEqAm760ASRjrA0qNwYDqI1aW7
zWmhkkXVbdo5/BWTX5XtmGEjwJjVsbePlHnETU8DkyWJlqcSFZiT+mJ0nv+EIHJvYgRCRORgCu4e
mh0AYGxzLrxJLjWlCBkG8VsJ8u/a3lr1NQgvGH9W2i6ruL3aFm1G2sTPUGWoB2o6KgYZnN7sH3uI
bkw+Ge0AKMUa7Pn5Bq9M6YH/aRmB4qyNvWtc4gVrhj2JQhF6CYn1xe637sylJdAJJeafY/PVt930
SvItow0NpJaFsBjd4VPUIzUwmnU8FRDFeodmiHm/zxBw0TwG6qHmWU30WWCPaNTcK8FSJH7Zi5Gu
EaPshA6URjAa95cwfq6APaBdhZdjb6ajNC+9s7Wr+9CxLgs2mACiiAWkaqns3aTxICTUZQRRUXjo
DSMlnwxFa+twhwOltVJ5E0nFZUb2MOGT2JWpebuXyR6XCcuTTNeeu5A1X5I8J9VpwAttDfUxFuMx
KUF+VAWoLfalFQeze+WB5td0Tgnz4MjuueFJ7sXsF8x8xa1JS8KFJ4yX1hyf+1jBh9IMehydEhKx
girBAKsOLwjmAHbXTjwb6fzhjdpDRFtjGBgRm8PCbGti0oNT7Abvjv02pZuMqZtIwuUQj3TXdvxP
cM36H2OGLASq8VLaJEky+bfh4pb2/OgnKAmUNPLRMUJ4E6QUVz5PHyvuMXk28CvVI+ri/Ed9/xHr
Gc+4N1GC6sHadLgysTUUnDRV3Jw6x/0Z2TGYuF6ndK3L/GdICZTwM5zd60gHi2OVLx7RDD2EbjES
gsD6LB8Jr15FDt/fvavqq4PzlwsqT5JzQKzE5Pw0CKrz/mXUo0dvEYPAAhnqkr/PuE0qoPDmcpvu
K5jmngiXVi7/BJyVdAYT+BpQC2q8ifbviAaJOShqvhQVEHo35i2K2RkXW92mFsP53NTlBTH4JmJR
w7J1KUrrppvvzQQdxiDgtPwzqy3quw7xjoJq9qwNfKzW5q6jzLCSm2p3x8zeIuH3mj/i5Z+AviTm
PkGrb/RHgL2h5L8G7dD/9iXm9u9IUJwyUA568jTA6o9Rfh116+xW5i10Z8YJyWtRYUNsYW224p9L
0Dn0Pow3MTnWEBx64mwEOwpvYyhjUI57ZSQlJkRey3TtKrp0mwX9Ls2ZD6LAaAf3jBdtOc7swDqg
g3SySQTkE8MVVfV0KrU3VrxxsWNzZ5abIeKzaL91vBMsGX3xWoQmWP/y1AZXT0qMPVCfqas0QI4T
+w+rWBWeewsrqH7hPH3IFHmJZ+1jRxmEyctA6n0fJJOAWrLclkvfiTaO6RH0OaGC9P4ZPbDW4Fbr
FwfcNqxRJVwrCJjwlq78pzE0U1QpNi5eb6+UYMXhE4z6OY4P/LdIxrXXHcMRRj8Bf91J9w5aqv30
qGp6j+tDfxf13SoJjMENadIbMIc3jR1RsiXFcwNi0s9CNE/ondGSNW136VkUeZPEmPox9RdzhPAJ
RmJG0HgAtkUmudzE6IGbfzlRCTTlhEGgoEXKd9MzahhCNRwwAlC6n9sYz1N+7liyKXenqfdAAfkF
x0+PeiZWkgq/QoZPkgBpCk/C89Y5roA80L7iqNiktXOPQvTyHQ8UesSYsVTr9UsX4UNXZx+NiHcB
G117JHMISnpBC4r4pY2thdduAyNdp4Gkx4Ne1zzICMUJL1l7kKFHjxzjPUclQsaxoRvracw3GFcc
j7eUdzL5GDQAu159nEvxLJwKfnWhP8vYfNjpv8yMiH/gt9cBGlcaNMHqM+/+PHFwNQy1OJBzGwxP
GGwCyXtTH21U3VGCvHIekB7mAN5QFrYUYlTd8fgz4DaVdXCQbs42D5pss/D5Ke3uFsToh4aGegXT
ivEZaHBFyQki0nVR8R3P+kYfyRebzCVCEAQI7S6nw+pnunOMZYgKLzS/s0FQbkPr8MC2UwxQjBJW
hD4aPbUi99SSU3sL03w3077xiDOGhj6b7hIS/UyQJR2uoRrfKXORf1HdrTqWAVatEHh4UHGju+G3
zfAQWAr+lGyxQFD01EvnYMHoK3ABh+9xVzxw24W07/jROsTWLI6HVajtHCz6ZMIicL0I3T4Y2qnO
fhod+Vh9zLk2Ut9Y8rMFNU5OZsTNALOeqYQ2cgynR103traLvJJhaG9955i3k4GVH3FcATjBc+fz
wJCRksAq7fHjpn28RJTI8NdD10LuAfewM9YvYU09aVn2uZoEQnI471u3IDnXstltIvmDjUISje7K
EzSoVRom1F7jeez4l8PfkaW/rU5nxvNkyGjjSwqEFzhieo6n+isPyESM7OcUYyT1wlFpGPSZK67D
0o6IBsA1lURpyJWjxy8tE5jICv5KTyx7Zz3p67B5FC5IHQakBqNngcrMGB3ES7jMnGbFJwYE4B1d
heWrTnZ4KrDFMmtxGRYwRqA3iA8GEi9W8z0/Uem+WYS8BD5FsHec4/yaFn/H7sZCqX/zlIOv3yuL
bpJqO/LLTqOf/HMbxh9dpm07kLT1xu/R3LbdNkJKMxHakPFZ56k89XWyLB3AW2wxAnrIvPjn4GUY
8/ZYcU2PhfOF30tiSeJ2QQCgnnwgHsyNTXR2OkpzcztB3mKwzCsFlrB4V/kKpcSCMUCri7HX0An0
jx7hK/8zI/gJcOImlEQZ6HBYCFhEOPZuqWYvZ+bk7k81LzQJXVquqNUrDFjQpsxbGe6FynbGtyAx
f2C7FktNwC+av8hycCTmRXvb29zxoI98+Ha8Ra1z+Q86iwHHv6jHFk3rkD8sgFIezaCtlO3+shw5
VumcnEuLIAHgLYiKOP4QwV/boXEl61r+FAlx3K8sDZAgniVJfC4kHhKJpjZeB7BFmQSAzvpJKIk7
Qgh8E2u/JIDAV1ysMMV7yPMnJpUg+6ThNpgyks+qr8y/uvJYhc0uaejhkmkTpfWn42ovTD6RwXj7
Lio3VRSvex1pMQIQRMPEpS3KMMMkRNKQQ/3XdEQavzMFUG4bPYwXRv8HNlvVBkiEbe97U+Bx7QsM
geAHvqVbkHdBu7TGmEwwE/w3ohjltAIL8J+Rd7ZorD3yOBNMD+Y4QEwlpjD7Le9GcO0HpMYLdMHU
CShQ6vJWuSskk0ZDLPRILJ351pG7a/+RYT+YF2XfdRjuzdWEopvDpDxkLQstsoBFthR4lntPksr+
qU23xiaUl10TWZztQYvwh4KE2JbVX57my0RGzDXtTRCOqy41CIcGoc1kO0P9W3nbwtu2/GUJGX6J
rIH93o4Jnxf9S/2LljR33RAbJ2kWvXusOhJ6xXubHAIWBa51Sjkv27J8J7N5CEnM4KQ1tZtBU6n0
BKGebmZz/m+0i+83jg6mwmughu54+aKNbpGK+oVlvyHOrPlxvJ+wxaVrbHUZo16EakxUoj9FZN0Q
bBAGO7jFCEy8HwaihK+CHcNCUlKSSQjqulF9CZ6uiocdrIJxtvgwXC1tccmPRa2UrepTzYT3zleL
3IUCCHnG+2TjFK8T0p7PirMru/3s/yRzfzDV+pt1WQNew9KBD6Np9lnpaBr2OlguPpona8z2xThj
4h12xcj7aYs/I2g+XfZhajkwK9MldC9w7mgiYwsHPkh3EDlIr21UzqW5m9yXVL4lDbxwMmZwpKln
UmTNEpHfGiXTEqQx1SAlZdmuw/Hh+6cpZmbG2DwOrK3ls05zscfCCLEHjGQF0118/Ll37RCs+wJL
qx2ne8TW64bz1UIrps0w09rs5k/wHsaUjY3Jsg1FU3lUjVzO6xgdpJCf9CrbNjRffR9ilF8CH02h
gHyFffcZ2s4uqu29FtlvOELhovw1waZHm6iroey34iilICIqHYyHG94s9wBwLNb7w4TFd67bD597
sJL5oSNBMAytu4MdLfuHMo8JdrCqS53iM05/ZBBdASCyHNDJ4B57nHXJtg+SH6a3byj4/+rOOJat
vh1QjRYBTIWwEOtSjmuyO3ufsamDeKCPfvsR/1ESYUfounWW/LgWtoGhFKjOlgXhZxkay7qB6lms
GgYearvVxqcJnLDN2yGwNgR2sgGRRL2N7isFX+QGJN58QQTREGeU6YvRCYpNYEEQQXi082WJQDnF
lmMh57IUODIElFah+eJUrY6c/lc9J+JBP9rm9zg/9KhaOT47HDTaGtrerATLQiKLMPvVBNnPBXkw
+TsQ+546rROYSB6SM5y8ARljAx/TA0ISF78pzork7NX1Xk4g7Mp3uM3+QMPurAsLelTlWWcp7I0h
AVd2CKWYrI3oOsFCLWrrX9PztTEkSoe70WubGhZeN0cLminMUotQfPb4T+KQc71aBHuez5StdB53
Vx1eqp5CrmdpOrEEz+6+tOA7sP0Yh3VeaYzNARIThTVO2iJvdgiDwIZgrVZhqi1LfGpzPXtVsMwu
/3I1SKTMyHRxHNGJoHUA05MG1irX8cLXGQsBQT6YGkjEhxxbm573NDrYgZEtMDOec9Q6yZ+D7M+F
/+eQhTGa3ZOtrPk1Pgb8SSbipupNlO7eIVCnRhflUp4yEV24HUt94hpyZTRhwsgYnMD7vjjPkFBA
4fbQN3ISkh3U1zabf1CeCwGnKNc/++luFP6yIpdzn/ksiZDRCSIokq+xbD9y/rNRn6KjzS5liKEm
7150dzzlFkkd3d7Tyreo7PZOXa1LUkdRH+5y8hRm0D9mjJWzpoaHRZjD5MP5bAF51NHpWr9t3TEE
FbuYFrL1MniFM7+VgnZbu1KdnDzKLC7Ur0CMTkF9WYv3sv+2afj2MfclHWJGJkq1r7nWsU7Ph7nf
hOamd1eB3CSwkAwCLiGumIhNPvr+nLLa1eghPOuuLt0I1oTDyw1TFU8bhdO3zMS6io8+8mqAftUh
1N6l+xNC/i0OAeJfVPew0+g1N/beZ15ogiZz0SFPDBxE9ZeI54BJQMFqCMgQOY6Nt8SkgCYHq3Dx
hkZ6YYJum9gVgWNrzPXIIhYvQZ5d2/4+OieneQ9r7W003XXJIFPzGcrm64FBh+Bs0vRweNJZ6SpG
QvLF/lsLTzqzs1h0B8uvDxo+czqThEyfoH1PmZ9omnfU2nAnB+z3Yc8710MQeQoorTI2lyPMQLVn
T+oG8TLtIgruWVor0VW3EJ8bXClvWLGvsMdxM6IbINuV2RV+AZhQgsk5c8R2Wjjh2W1xOmJbGWKH
WMWM/Xu3GLwCHTTVn3FsJYZzJWAOwLr10btTuDuyZVeFg+q4axq6WvT9hBK4tA/EfCHtsJ+0TweA
JZKqW+reDNpY7ovks7FAk6KO6409wZ2ZADxw6M0Z24ZRrH0vYT96b4lv193boHsYowhl4ccOeaLs
AgUd8yQXh4aN1qjEhgwORzB+QivdJRBlTMJGvuqu/XSnm8WNqlfXhDhBMxwOzpBvkxIANwG/zPBs
pu37LPgj85zVprEtyKxwSvzhdrhPw/mp9BgUyMDe5pDpxpTWpvafA0o0LBpUJEbhbnkmSh//U4DT
qdZgVqGuAzfoIfmwGP+QxDOmiBHAqqFF8ojCLLD0cA01KP147bZ13NO/7XhwCg8kLhkMKoqcMRoC
nYSBNy5Zwba8F/M95GUpYncfOCdtADxw9apzGz3y2KBfsdZ9bD4ZV4uKk3nw3nYkE71yZRnVc8xj
AeV6bTdeT4fmLtWzIyb0a8Shm6QkofHrQYhLEsjgqmfdn9UqQoRG82XAXCGxlny82oj3NuKvHhkZ
yocBslHpyRfaKd3fj7WxCwguTbgcXPToNnEPGs3XulIrFcM+2IHzn/Let1A8zMeclaTjbNSyAxBf
l56RKVni12B5Lg2IRVtzgK+brsfsYTES8ti3R0SeTP2uHy+5Qkmhta5/mpoaiJlK/qIkEmb80lM5
MMwtg36VNPVJNGwvyZNo8m8UpLSbatOotCHZczsQWm6z+1NeHnUMQDSVkL0c+6PlrJplsSPRZ6Wj
Dx++TPLnXYhdMfk++tYxf4WHZyXmFuKFSMMdb3OEDJrYQFjKp2xU6ds4uwpqQ/8eUS9JulgHd7op
EXOsObsZwZBiwNjG5m6xBm8tUN3rMA/KefgzXIpqyELUuKWOhZgVeMkrnTGMM/rtrGA+BEGW1cJU
C6O6fQlSned4JXx9I7P6nGoWUgS5rBr9lMEgauUx6iPCdXLM6+MO/MuTHr1kurnVOmQRZk9DiwTG
YTLhTcaf7veXxOMd0uI72OnQvZfDRaMJR4OCpccDaqqTmuG/6IgdLZ80mp+Reydo/L1f4wWzzjo8
ithScdsw8NkdFCJ/HrV2HRjRtacFMOJBHUwO+5jqUtnV0XPzg8kJloTasfHctdvIs2CxaE2fDqer
gfYs6gAylxgSzdbqFoY38CBNtD0zh3nT4Yarb4GUWB7deech5h9go4xGu/UR7RDQ6l+HJP0SmTY9
xawUS8tH9xfDOLLp280sffNcH3k89v6sWtFCMP70tC+iZd+0rttMkp07h4QFANg8GswHibY39Ook
pf0ac00a0VkkHmtadBkyeTXBPQSNu7JI43bx2OQjaOffuEDairtdD39zq90jwjv2zEQ0FK7K3J1Q
LNt19jzE07d6QYqBFhD6UhF8EdwhWLhOO1bFp5S7qEai6wfEGxbaYaeX34N1rdtpOQx0ueMmEe1m
dN8keuush2ddksWJsKWRO1cPjh5zs5hW1FKKwVxcG3IADdYfdKpB+fCzN4Eo3rIvCRRaHX0APua1
tC0MaBLpLu9bJ8aXCefghlQd9PcJj49l3ZLSW1R9iKMdH6f327gMtSauBqS2Xfk8OP6mTacV6V0J
e/zWPg4MVnocr0MpN24JcwBoXTUAvyAbu0DSp7yhDaWQ6zAl6281Xb8IoK08Tx1/zFQz3/8OYAc0
6bNVPKT5zY10nX3rPnZ/LZfUaNz1+TGmFY4AfcVGzInNjZtZu3F4HhE3BCbjROIw2brusIsxll5J
vQMQBzrNMpkQYj4SDABrghC5tHRVahQ0YiyeG36k6gVAwqIKlFsL9yM8+7jlA7K9562O6uBUATtK
kr8QRRgc0YXHHorcroabnU1obCPoXlV2vigwbgvYxs1MNzviREQIghNKI6BK2D5WVTqqozf/1uyL
J61eR7gqHRPd668mXvHPPfnJ26+bRktk/is0wTzJDocBW3Ne/ueaTaMM3uvkRwPoEd9UqeriEAEI
72nWWsAgnvwjuOyqZLwJqDan+FfmVXyxJKX1KQO/5jUCsuGAHEJlnvozr353MzoWKqbguq8Zi2Ko
qecNeXTbuAGa1HN9FEfmgNM7BjEcvvipTUh0cbAssxEo06uS/qTe1XX1bdmU594m5ZzNbhPYyCoZ
hdT/4+i8els31ij6iwiQHNZXq1Ddloss+4WwfWy2Ye/89VkTIMANElzHRyJnvrL32pRIDRWO/6fb
77Y2rbviqjlyp7vYgcydjsZ8xro9Re7a5S6YBJSC8SN2kktdsAkw3TKoiXpqcMqp7ziNZ9hMF8an
bJr9hCzxedqgHlwN6BDjl56sR2aqFty4jhWtiZQareNYIYjApoGCLI1jdEvL1veGwK2c5771gjZB
jBh/WAyLUj4LCyJ5zmuPsFTNl5auWSNJJGjl5rAty/8PvjmplVCDgipkAS6Hm86dYAHf0yOEUAhf
ZMivzRhVDf163PkZWyQTBUom99WtRkZu4nqeUhov7Xuo8EghOPfwKVj9sZbNJrFJVWb93MjnmnxM
WoZHz+Ff98qo7W8EpVGFCyFhV1HnqKyb5SH8domPmIFn9ndWZrOzqbrqtRmd3RI3Wy8hYRt91WxE
ZHFAroU9maPwIViX8rDc6iiNwo6m1z2F3ktuwFR9KWnrcSzOODQ5WQG3GZS3E5VHpv+O2SnkucZa
y3xXhYnab2T+vBFuNg9/SfSmVbdSENwN6Y3r0OT7Kcpyg2Bqm4PAiYxlT3GhXswNEyp2ks7JG48d
h8GZWsiLzH95choHBigMj4y4eXTZVxYxYwESDtARP7QrHUBeV3Fmj8vOIaK6cNE0YegnvWndZfck
gjgQvyof45g+C2iy8hVpA3qt9KtB5VV7CNJx0s6syAYCfG3E8zBvWtpVJAU4BxiS0o0XlPselIzE
9FSgl1m+pfpPW10nLN6oqFZidPZZw1yTvzdr412JeUPqmSEcQa2lGxiAHnYzb363450svsr23Z+8
baaA4ByY8WOY3gXDA5n81SJmh8BaA1mBxhR6aeGTtVdpyFe24tx1w3Goq18jmvejbDms9OakdxO7
GPsYCiIJXJaeLukwlv4bjSojEAP/zL1w4S8SFGYEyGH5MSPYGgVtZ8TKU1Y3e+m2cUftm+6K+jIW
Hn31vfB1NEw/jCUQMfcKMlq54M8M50Uxb5OZnd/FNDr2gMNTWTWHSgxn13V29qcVlQe12yorb1/k
QEUihWZ+1LQd43AIxDgrscnjfDEQH1gM/lMQIY2GWrQ2NyXl0tzsUooimykBEqEf2q+1UMDxgcmW
bFSM0P8fuhYB/07TD1I4dxjkd1OIBdNwuCIsBh1s+UmJoaiYTMKUcVGceEEhZjSUfBDiCvgpCGoq
fwjqxX2qHYJ8UQmBIi8W5jxmc7En2qlc9RZ2VdMvotZuga3ZdbfRtehSm7zPVduD2EHe1pLyoc8T
wInu0aUpX3yTXCj5jNcthcFmSMbnrzHIyzY/wPjcQcB67EPxL8nre6rlQRXyOU37+toj2dR1qKsD
yNvw2fJmAh988hRMNtWWiV3ak15E9G9zDUVzUCEYsKvIlSW8erkWSN+zwV4t6asinQiNqDCma4m0
P/WObAQPr6WN74esHUnqqjf6d/XPC8ZH0v/zpDzquctKkGQaRPe+RgIVhHkfWXi/Vyp/F4y3TpuU
UHU/9GI75z/aeAu1nQZ6xc/4/LCjUVRo42VWil4jfNQb5y/J6BIM+T5UVpD72bEXWPxrteaEzZYw
RenlxvWznWZvm0/ESbUf9CAZRQlrrTgN6RUFq8HKlrIDjQlCEPQYTg77pZ7Xrf2OYygti/1iT1tV
5mQmCGqt+BnqaNdNn1zNOjucomYtO5hPjQTHX5eHBjORC8HT46QyThHORX3e+6AaNAjtAzrh2txJ
AlPNDQ3yQ+vfWHK46Cq1hZ/VuecW68Ti+cjVcaHg6M4TgyyRHB5yihC1C8YGC6Z+tuKzlbyUcjib
9IXjeK7ii+WFzzx/2qAiPDZF9SthG8cdiUQWf/Q3nC4hmxy/fZkoHI3wvQbvNSXxVcxEzTPVtyTj
Ac9+6uQvUywKGeN1yeYL2J/eBtfj4tQjO4zKTYS/JYRa9122WTBBNyMDkXghHGe4m2o9uI361SEL
uCGftAV0x5IUfLOBu8Mum40TOytU6/iW0kfMmQ/Yvpt3aZuHrmA/vpxGnkiMmjtXB30JSFW294Fy
r4RBN3BTzQAyhZ3sxkQEeRxuQ3bANllMHflP8eSgr0HngetcYKSqASzYl9JBZIcOpZrIcCiPMToG
waRKoPGhsq0I3qL0WWTM7U9FMUPzSG4pP0HGHMtg8dqgVbrfhblpgmieA4adVzRiXXfPPRwoe0F0
QOFkGk9qkzDYf5h69dl9yirW05p5VEd9PFy45zLbX5Pjt8AHd/xmNyWcIyjuXUavKUMMvMZJ+iLQ
YnZPhoaay0bOopuAkZ7i7E/g+uOBYkLD92Z8QtbbtviOc1yIqktsea+cDqPh6O7r2N+SAb9zKTQg
GcKbslDRlpXFoIcRTY73woqfZZvvK0sLCn98Un0bPwhyOby8fo8Uk0yCz4KWV5EA+xNzSAwyG28g
Vl38+ijfcPSs8ZaRPgMjSd1ukOeazHtCk6oE0htoWoEPdTvEBdf74TUdiZph7z4uW/7yxO+M5TdJ
c6pa2gZBDHGx6+EP+6SpQHRSOM8ns/ouq4xDyjxq5D462GqL5BWBFp9sv1SMLgitqtvHDqOyjY6o
u6e+c5J2D3wg3GscGeztW64bJrhebRLRMewSAsIjIg7+mPLFy0/evGVc8hGqfGHAQXytx59CEW9m
weCsXLXzuPG7XQE1IsQrLL86kR65XZQOnlsjEwd2nVbt4R9Gct4eGoymtRdu44EHICfAZ7vw6PRO
eMpKIkLLoXhhbyTb8aPpESUb/pG7khWqsqrDVmVrK0PETKSoZXSvrDij7nOS5OdM/jGOmOsnw8HP
hscFXUTWvoFkRFXDIBGiTmUlsMaQck4YMLxrV3bH3ij3ZotRb+xIiPMOc2ewrpsYqf84+nlaLs1w
50m8tGV5zujTUZXO0+OSfU2Esrjh8ios9GxOfB3eXUMpue33piJozUPXziQyQozy0FAAm3VDqDui
J7b1rM2RTlD09azxP4GOMILJTfEkYdkO/FoexsP+H+zZOSUY6F18ZUuNTzFdscCpu6eufuNmlv8H
Rl4W/a7E9ukMtvJqwH1pSx2NNBe+g6fqlqSPrOXDRbmstS+2//j//n9k019kS7tEW3beaJ0NI77g
TloviB/0GctQgCWKappfhHpBaHvr0m9iiiTwrCkiZHmWTUSI6XfZJW+RzegnKc5Rlvz1JQ2ZmgBG
DqMW8osIF+npDZ3SYxZ8iTyqotqhCz87WNCz7jNpTo7P5Rr9jna+A4mwg8zTEZxEg822VUdS4zJ2
jDknGNOoX/elyluA2QQlz0QCp5eEFgLRT4EW00cbpOripWfwN//OM1kY6ZerP/o1AmDni8mHcsIj
etla4+/IqtJlM1jyFli8ESb8PIdgHYd08NL0TgVuTsOJzyxxag/Zya8Ga7412WEmjJ5UOwbyoAZR
bhGFjUwhi1ETGwB8fGa+y6lHP+0x79SQwyQVyEz3EuavLHoSvOx1TWlGujuNR8NHNE1sPFWueIHp
j6U5bluyISpOsXuIxLOKDEgxYB2456p4WxHSiz7KCKdjUrDjGe/0hB2yNynOQksCGNJdB6MlqreW
zQtj2ifTLl5doXODogk2Dka8r2g9GskylqyCi652bMwlS363sWQqUJGGy7zVx9qSSJWxRjhah/rJ
7p4aIjOMOVt7ab9ii7tVy1IxhDs3qvcyYSLUzsHSQxXrd+nMTKmgtUM8i8q44Pz0AZLYeDumTda9
JZq/a/gAG2I7GyCxfI1u/ptS51ZiP9iPYIkfZB7hfK/QQEHfxmlL+JXDb5jMX0ukxF4t57HhiiBp
7FVTtPeKonHp+lMoJWZhMnXZ8zj+XQzuOkM+Vlv5Jo//ppTKx4SC64BJj16B98AJW4eUIWH3qjwa
+vDq5I8lnX/Z1msPdHsWQTuwdl7K8FwOu56hkQnV2WEoS2UJl8SFef8GOiipiCPF3w0j01/hhKee
AnNH38iTLGBTECnwYI/MuTw2ww3bB/sQgdtJaCSqhQ16SewBmn2ksBZfpkKKGz1CTCNl1TGh2vsD
PmYXOQFniGcSqR19u6PpP7k1khaPx39Azift+B0RkapIBjqeuYey3UWYBppXZxpYtegHxLuMsz+7
ptmFH3XfnCVS9oTcVd2YmDX3W3OwtmFpvPezWPnL20BnvPjtsYud45L1AUGOX5bkfcdXprD8PKiM
bDYak3V2b5PcNUt1lgbLsyCmY5yaGSxDBFQPkVYClgEvWwr0207IUUTWDQBI3whdv1rdFVNY9dCz
lEIlPLQIN80aKdbNDR9TBkCUnep9bi9ornBuMm54EW4b6E516UcFlCG6cRA7en18OrCMHPf/IVpr
B1XxXTaUZIJA9VlFDYc6cG//ZLkcQ9jlildvOoXLV2azfrGeGtI4JMvMDi/DYHBKKVOiN+xHOwFr
Ne/JlEuF/QDeHhUtIwPwRIhIevlrxh+TJx/5YVP8VnVUAJixYEyzLH5hEYgOnPU+V5fWo5HS0net
Q1w/tFunyF7SVOOF+arpkgwDZdyTA8fHQiLYkEoFcpQdTuOhinubJpI2/rnFLTdZEeOF9phDK0ML
ZUhv7zyDg7Co1qxUtv3EKLbfD9b0wDInbTFREXWoYyro+XlNeRLG3ca5p3RGVCVYT2Pqldbv1jb4
85Gqcpp5aAfyNKafDiianndHHdiiRYi7BP46Lqz4VIB0wnmw9aJxTQgKb8GAokIbMCx2m3L0NqXP
h9zR547hSW22EtQmHiigkaQUPIoc8bqGnYH0pzfdN8A9dGBlxUdIYMVo3SoJlEpvHznJC0pWLJgr
vQhPaWkHSdQdImsOzFWe10z7HX/vCkIAyv4VCvk2dMu9vuTPE5dmxdI8xZCgvgOHEWdT9RvJm1M2
zzkbO5mr2hS4iEwJQxkxX13TYFw4YKRz1Mye/S/0quzPohhPI5NTmOTf/9Hzqr44+tN+6R+TFudR
tOl51CPxZhEM1YQx61/5/70xVvvIxVJkk7DE9Qh9woA2u8xskZhZOS5yfgZpMyHGy1I9IRXB1PrK
09COT2IAq1D0Jv2CcUlNXmSsunY0PMN8oZg1sLM0xNO92ZAGKlu8efG/GOGOAQaTgrFM/w3hK/Qj
FNczUwogfQ60R3D8CMhoOpmkqb2GO6VB13+OJjy6ozHQ2s5yU81lgLwUv55zNfULFPa5f5+h/01m
xBHAFRoGXn7PQEgIPraEOKkEL7kN2xI6kKzg16N2VCY/a0/ahUcKT9Vycf2iNpzZv+o2w3vS89yB
cFvC0oTYJB2m3E5eZVW/VulTMriMYm4uyMSaPW7BtH/iyJj7P8f/HjUI2ciO6yR9t7oXQifUfcoJ
BFlrUykCoJ3/lku9TwXrcqqUlLlfo91pU5A14eeuUxYUOvqsYevQyEb4wyCHXrT6JeMBmQrA4jqi
Xs6Vwioe85LET/s042RO4gB+UWkmF5Cbh+jH6NERsRCr2bcAR6tNbhiu9ZpE+VnrjmkVP/UNO1vS
UfbpzALL1bfedGdJNIQC/pZ40OOG2xgybp3j7jg1wjm04GWcZ6//aRq0f2STF9TtJcIWHdIS8VMy
2wprP2AwHJoqWDgiq6TbOxAqfMt8ZB1RqiSnauIkZvoOvVoJh+J/redxBiI7KnkZibzSmMHQ3LD7
dWdA+LiznBxenPeU09akfJ1V8yHt4tjS5DrtcEwWYvGwW/BuBUkBrhycXogKbslXfm8HxE0xzy63
WhwFlXfuxALxleYbYXDTVdBKntGib9iD0g3VObnH0UVyKZuzpDxHOGCvYpRcBeHeczddJXg2xOc2
hAAJ12Vynl0etgUaZIWgjK0BFIcJxRIdacQfEPN2qCQGJN4jlO6h+HWOYqsiKWWO1Ze7PLwJ3sGY
YWpjOlfXylYTs6UyIy6RbbtaFZifNPlrJeNoeH3QFsIkYaTI4JlM163a+fvae9ZhcQRA6/GAt8pw
wJJfvdBj1L5jjc0anjDO3y68mN53VOHjmBmfYJ6krANCxQmNRa21AcjpFU3a/P85Z2IAqCRdbXtg
cUzDhEoNtarNEdksHX3fyZA9sYrLLl5O+B83PVwQcM5wG3BOaDZ1RMVV2eFknfatMfBMKIsSC6xa
3+sD4xYX5eOfAb2YNfEQJjt4z5touCfFc2Vf65BPzrha8afiCxdoBdo3tZdx+xdK7trdJg26G5+j
Kl7r1Ru7MlLsGYmRIGD3LyNjVd/90bEkM8Zz22+FMUOsBLGdsvTN1p87XGE+BB1WOLJqV5YKGvK5
I1Nz6wEzbxkezCXYluKQN/iPXPTMfgDoyCWpY4H7OqKeltqPVVXbfmCzcxlNsamo1kh3YtnPCrj6
A4CzjQlbJBYJnyqoFsyvMXpLfoK/q5N7ab2wExdkK1mo3jTThUoaP7gHUSys15i1LunOxfLJy+mx
AMZ2w/zmHEOyWcxnJ/7MKWiE757Nptja7nOsxpqkacL+IkWsimAI3aeswuuHf3D4gpEQtTfBz3Uw
Si/heRw+R4PpJQ+ADkhCi4NyBG7hCRQCaOj6ezhpD67926FaZ6FyVmvCmsltiJwBm/SPMoZO1X3h
4dTYiUItYmKIQ4jSuerTdY9bt6+57Nna5MbVWYLEtffqlKFloHAcedQxApEloWYjaipuVKcckTw9
ot3Ez5bq2FCcyuYysgHw4xjjiL8tYrkbU0RYBGOG478sfcTdg/mB+iQmpGSAEsexYP6Os4b2jU5h
RC5QIS6Z9MD2zeNS5BfI/phhX0QxrzSeylFntUyz1LjQG6pbwvZ2yvLrhGYhY3blIded3N+G5MJw
YjtLMDdSz7J8Sr23CkGSZRywmSfxOSu6oOW2Gql5uSP/r3fxGT+gFHbrY4FspiaptZpOc8ckTnwy
psm4z0J8BMKC3EcZW43LG4NCQ5wantjJ+Q2r29g89dOnw7UhUbVr2PtMxI6CJD05kff14kRIqOXr
wkqn6S6ScEaz1EmwInKguVDyJ4ype7hTTfUdEdZQld+duPhjRS48zOLhi9fPKFgKMDebdvkeOsFc
a0Tbv8/5HXxoK8hlD2ZmRLKrHxOxQBqkAtxlQNNa4zl0X0oObdX5UpqF+b0rcDh4ceAbn6PunZaR
7Kl46ywYa/W7zJxVPBCcSrxgeIYSEFn/yJEhDOPeMXupmUj0Xhv4bAQNBFuGDRV2bsnamYLa2drs
kgB1DsbZaC8Oi5E5JvWHOs4n8WnGrCO3avjSGB0aRge4DdPYvNkaRw5fDk/FRsyJOPFpGJnNKoRU
AfaXsqpgJu4W0aPumSehcsPS+MKN4G7temcP/+uVphBbf0WGpGMmrG4ZxNk7jQ8mD0EHaLy2QNkm
9ABKKKB5CSfJY2efWAkZcOnsU4tFjW1EDx6fw5u/ZqbNvgoT5q5neQoLLH+a8Ek2qJtmdFH21LGc
+pmUvhsUbecePWqENRUeRg0lSkwNnjByZyMyiWxtJIRxh3DDrvtnUdOwTNqeUjB1GaswKMCPPeTz
KcdZWtnme9IxObE/M5N6hVizOom+GxnuIu077ABsokxqDU6REo5/fXIiL6ioSfNfhE2CRn2ejACI
5Gqgh7SzY+zuB44IIlIWxj/weLifcMyQFumD3muKY6JNoMj5NuVfwk5vFMZpAN024nPMoAxn7RcQ
BxDb+FHCjyb5xl+9ynu5diiw8G4/DHSfvvnYj/jomD/UI77x95JxRMuySeLa0+noQ7InS8bzSb3m
D21jtK5yjBM4h7yA/2Ai79FQ7nTiEVEC4rblwEMYjBZ6kzD8HTEIhPanaTDGhGMeh/pjKm8tskb6
z3WKLT1DZpnkMYvq9kFvXlmzWhIYErgSadwpPWuUlE1tXDWw7EhYVrLLbnBBn42ZiGJA1fhQaAt7
ZD/Gc+rg8uRzMgb4OwuWZ676nNcmbnkoOdo8vgMkso58jR02heItJMTIyDoEKgsbMf80h+3WIp2b
mt7XdywY1pZVrmM4fE23WTx+Ok9hQxPhL8A3UDcMXr8ecQORo0Czo0SS9koyJqqG3/beewMEKNI8
snwDeWeVCBLQ0eUEhbJZ0hHAVUMXHsdgDaN+i3Cf08fYWKIjinE5K9zHMOAABiGJX7kDpu77LVYg
xXp98Scas1dRhnwfAGUmselNf6++2gpGAYr8rcNdO0xPMYd7OO3jwYNrc/URx8FNIF6sL78Wy901
1iOcwlRb1vnC1PtkjsYK3wzjEqIA2WBL+aoubMl4JjH3jFYedMZngNdRwzF0K74cpeuKwkNiJ9jD
aVJTQEhJ9kiCIGokghzzo0HP2bl7F6Gqz6J5nt9wxLVcn52mRAZ7hyjqGnx7pNUcl4rqC9t+QnCn
dP4oE9r5oJOkUwN5sbHOF58NTO+GrXWvbVzwLwuapYYnoQX/NiXD8zhzwhCTpUWc64C6WmxtnQMa
tiCIheacFBe1lHScE7YcVo+N9WvgY8S2YzHPY4wdlccFBzLbXO2X13BE3cLiZmUuzUlhUiR5Bu2E
TrAbzEOBwlNXBfAs8anw4Pg1ntiSKhusFBki07COYIgMc/WgATpPNIYW+nvjYcSuQyBI6P+Vulbp
CVnUDZc8KvfEcYt8eVD8zJnjWPYIgLAPi+TQLzgX7f7o5a+ito94AZHB95s6oReeGQ6jfxQ9kg8w
m6mVHYYpfi+Gieo4XJcUQ3FNyNn8UmKv8hNYy7T9MGd+MUg9jPnNQGMe6ey+yLtSLow0xycLo7f3
qDSID+c0Hj9NYF2T3/5PZmsKfHYT48IaFgMUuQrpNqpWBQrz31piIA2MRZWmM8CmgwXjVbJAG+pA
d2/wlXh6MMYByW5ZPQqIvrhaWbV8WUBVQcFIh2+U5apmStDI3WHBKjGx2Gp5z6qYUOPiNoAb1nHt
cnZtp9oJADEQRHusjQzp9kQiMLkxOtUUZkRUFwXhecKgcemfmwxIASgA1sZsymNQz/cKuWAKmdgd
qLlSSnKjXU6x/ZJjDRtQl0K7A3/21o39n1clT5XzrrHDs6FO2IQJLVJsObAqC9MYxEhek5Qtc5n5
B/6e1/uF/RJd9j2NioOgGhXd16Cfcx+3MI4gcJmMc6Deg3lMtQq0zDmLGLa+KXff3Z1uc18HPYd5
Mt/j/reJMWh7N6tX5Xp67pBUJjDsY4xGVqWheHlL8eMTTrL3sOanyiDFerlmDpmc+PNzVhGQC8Z6
ZkwDci7x0CLScBGBPjO7juJbPdZHqzGDOMlusheMeJBwcOzBZofHu015H5aR70u6tBt8gqi4oLhu
RYkwgX+e6eWLGLKt0ftPres+XlKP18rIb+UItSXbahwJCK4yQlqbhkSPMlpZxZbj1DfQLGJ3bOvP
OJHkgF2LdGe1exQTDmBb5xo/SuhQqvZBUaSCslvRrQz8sRDYHwo92U59xc18Mzi9ujnZx90n8cFz
M1/KvEePyHJ3AczQsn3Msz0QV6fwg868lYz3C3x9KoN6sBRBgo6wt9bmU4HCftY+pWjWvWFeihRa
NNewgm+DW/g3GvWhdj6L5MnTGdxSs7D9ci1souB5URa5R4kUvLe/QvVfAAkFumkVgr7IfXlzWbKp
ikyzb67xrwKlUNoh4deD0sjRjgJNaXmXgAfzyZycIibZ2li3BuYnxOux5v9VUtuRo7FxX8d+PBSx
d+7h6g0Gy/v5f9oO2LgVaP2V3jkB5CHDt/a5l70bC65v4jYqvtjEK8+RPrIldkGP806M9doU4jLh
dTOrZGcgcqnSk1Ywzok2s0m7SblriHJLbtWE0yImhUNDXpBUDARtI0ina25RHDnnnOET9Ese/IzN
c0MjBzsVwVeKLm7i4dP65MOxq7O7JHtpddiJvAdXZ+VTBPFwNQpoidY+ggPDK+QSHxwy6zcNmGzi
MayNVQfowB2YTEe3KIae6NTrrEEBgd9tZB+i4a/VFoc6D5cmjKKarx89Ot3ytBq0jrftDd2G3wbw
2T78NHvt5T3OabLrmZwIskA3Yj6MmFOYcVYmpoH+4g5ypwHQSpprCjPFtLKgc6AdJuxgmT1Sir+b
0WXs/MvSNIFef3RZ82DG+YceXRxVDC9XkwK1csVmYVgCLYvOu2AkqLQRoF7G37ocHi08HA4E16k/
ajm1YcQGIv8g1iFzL5UbnUyQNgB68vrk6i8z/aCl4UBAHUXER29rgQ9UvB8FkigqFJB9RRrk5T1z
8CYPpBR+Okv9bLuPZvpeLOirqEMN6rW03nHL0qgaZ4+yJk6SAyGzDCYwf84wLIAlFDmrD85oA2Fk
r536hEYZZeYAQgZg6qzkBl61diy5JT3uoagwf3Nbcgd4KKQQRsKywfMKYKkqfqKJOezzDLmdDyCc
/vTQPPRQrvzROka1t2kHY5vg6GK7ERjGTcZIyH35DBJ+JsJS1Mu51cl8GMBKEj43px42/u3sFZeI
2F9zYsPhvfWu/EhZlOnY+ea4fW2t7kiM3wPAue2IQzYBYqVIk43+mOi/DsAbCzIAuGuqEmApKKko
UJbh2kO3lWX6pYMPaD20QxKbFeN+anPVxXuLFRSsFFhrrUf73Ic2osX2uLhE+PXdzyLqDw+3erEQ
oNNsNQzMC4+lCN09aIPEx0IwcTRyvCa3jOFizui+7lK18gXtT7UNSpPqRecXbRk2ImrgDYBMhtOS
YDxWpch12ZWm49kzcZBSbFl8jigYtl5cBV5VPXv5pcvRKtiPMvrnZJjgYuf1OA7tZRJqMEgsKL4w
bJv7miJ0xL/NFQdhaisQ9RRWtmfvDg3QDhyDTPv4FjGqMCf8Q+bHTKICwCduYiIp6xGKZND/syYK
LWSXi8rpBQnUA1agKWGkrSt3hQEnnxir717ts/C+ly4OEskcSLAOZgAEw452kgG9O7g8WJyQcp9x
OmtzRYX9oafLU87BFTpfDUOVbWkWry3jTxSVxuI8O/nX0P6lzCFb85ewYNlD+k7R17bbUpsviXeL
2RzY7bOyg4gJcy4aim4IL2kEbMq0VpzR7ZNTjkznEUFz+sQVvfa4KXAWEbiwynKWy0U+HNL8y4Fo
7UHOEagaouJD1h35CtBvBsbn5xRSCHOzyjg6kTiGTXbCwEBPhECHTZpdA13ZeVq7d+CVJ/vW3/rN
jFqIl5Zx3GhCeBzRlS62QT6hdVjqIZALk3cDpj20HvSwq5JgPfnTcynFCNu7lFrknzl92+nFx35A
+/polxEcUvpgqpssuuqi4oPlDGRZ3la7Jd8yN4dgax4GQqkq+7kbgpYCH805Q6nsgXk7brHRtA4x
0EbAPkGCPkwNzjSKYySyLnTPYp3AYhwmNGqCl3S/8CaKkYgQvDojYvUF1allwtUCX7PgfsDYu1CW
CdozZxnQg9WBUV7r6cfEiCtwx7jJV8ulakAZIkHSxTIdhRtr2bOqoWrHXZeBO23OPdkkXvmHXM9E
g42Greh3vt7vkrnfNwyZxyIAI22Co1fmw/AI5yc0RDCHsJNGzBaxPEjmY0g0F84IUAuFpP9hWMXC
S2mBa/OaJjgxOSVQCkInQWntfMvlXmYvMcpkdzh7w18BAi0TsMxtBFLGL4iPlDc80YGD6IeUMkXD
m6EbX1l0t7GEFsOhjv4muOJeu3zrFmwONuReN24VNsrHZn6Y5urFNr9r4FONH6QCeQWjeERk0bOa
gPvhuRJPMf0MvhSf1itdshX+nCcDwERn/OY53yizyDS7sCorkq9iIE6CL7117rHzzTmyYqRpowxs
mQb+i60GDJziIfjTuz8PH3p+zpghAjJoVB/cPkcMvpmTrU3wAGpL04TM+YeNFaF65MF3jRNSUUrP
3UBGRO5Y7x62rpz/oKug0RJrUEFrQgQvElBObgNuAOpX1nUW1YnBnIkvIeJbitU0mZcykdi1KQcd
55VpFpqc3jzYLDWMVcrVLoTzYbUALH0sBWXAiC417I+QgCweDTZD/OMS/mKrnwVCftMSgd6zsNRR
bL556bIJ+1f+bwUnezaTg3uHYwGwDbtFDppBPgjXhlsaJfS8yW+NPqLHsh5549YWv5P7R84llQ8v
XNd8sUnMkUhbdLqi9E+TAZg/ZWVsjC8W3IaH8eDp13l6PpkllTgoubVlsNrdpRl/MDu89emyjb0v
MrQfrA47/Yxhq1YRF5vFsdcSi5czQ8GandPUW49zieqYvTWh8xNhveD+EHgwkUcZEx4KXd/UhhF0
ev/Jmv9JZ8c4Fb8JtNQIrG4Ro/Uu85ehqjdGOJxIF2u8J5eOwhr45c2BG2Te6TiFUQ0omkK98qxk
MzZOUJtqld2j8PODiuAcmzrNqPD4eiLQnBHsx40tyGbqHXKYrJ1SvQ/ip5uYF0DYCdn6GtRfkq+2
ENxRgEbg/aczQh5n2OOPfBg0LJjTD1w3oPryp7IqZq6s6Rm/dlRBDHrCjAAeR2e6rvt7A5g+s33G
LuM+QvysOMajO+7skn3CywjFw41xJLPu8+G9ulF8UfEeEfV4WotAMHJqc0Yz82PdTVhlR/elpqz1
7XTTlgsvw22EwzeI8K0tBxK6mOvwv3b/2dR/Hq8obyHKHKffQYHwAcdH+iUnT8+C49aiO87khGiR
8R/644xFjcUisNXJXzT4onSgLmUdNDGiIHEaOBYoJVN3QVsJl7UFjj23aBXkBu/qikTKfc4KL+kJ
mbRDefRSJpUOQq8RB+pzUvuHUkfDmyfIevTxQSMBgoGCbmJCqIIO7VU3sQGBFuNi3kkNL7CKZtMx
R2FSncbRZpnOmUP0EqecScgG94SLC80Z6Z+wmIOCnhoRjNDKcq1am332oUX+nZuLbqtSLRcbg2Nm
u1RBWnG99oXpgLa2g7ZAGpBySpjKUNuQAq+QBZJdgN+Zb4o9F/nWJtbxpNjFmTEAOG8qYGujd+dQ
u7Ej3ULsOk6ZG6CN9JJNG7+49IDDEu7sOP6LCvNs0njGdlCPPQkIaB0igHihiXidCCNbpShG2h6m
fijqpw6JNIIY5oZzuOr8tQ+fPuvTVeanWAh/ypZFaeptI1fxgwDHMf0RhNW3Prh07HlfEUom1jcC
Pq0/igAhXTAYqK+Z/ja64gIvxzYE9Qexjp5besOxia7YTBkK+tVf3Kl1MMmy6att6JskdN8Ebrha
VNeSTZzwSQlL8k25nKY5/Vr+14ovaM/I1MCD0WrR12wvH61H1I8a9oqvlAhEdbq68XCeDG40b+sh
3Wn+R+CFAefFuyXdT/E6lvKmae2jA0VlPRfZwcvcs+aUf1o8fhNJem6ZMnfN3iXn0CySddeBGG+c
dV6JU6eZ6ASj/0g6r+XGzSQKPxGqkMMtAkGCWRSlkW5QChQyiJyefj94y94dWzOWSOIP3adP2ApG
xlQwczuMDSsMYjO9QAe0PI1tzwGg4QUpGN2LTAHHoFzXZJzm64i8j+kxpi22yyY0598h/idgtzDl
PbSvKih1LjWOFTXjV2wNFSkN0Lp25cuq39aZZHdYQbFqVh+nMYy2eYZzEmPpgplE0x6ABoQWu9fQ
KWesKTg1+6CgKlrHlspwX90CZIgikLts7RixXVYOR4THpEL8CiMwBecik5JnPadqIqTnvgwWRX5X
Gkz0kIuQV4N0/C1j3y7ZEzwegbeYVD7iZaAhol5X0V0DY65s/TE3jpZVBhqAgNWcu4y9BvQo4xaq
wYK0hK2Rvj3DxG0ZHiXtOqlzNQWIo9/hcEBmW/KaqLiWwsYsVOjWEWTOxmlAh43uZ4j5eqgkl3TC
5JNumDn6wMn2LD8lzfLMCNYmk/3aSo7K1OwLdVvXrOV1cs2wZwlZqoSAzhXqmsbNGCbOi/g+d8t2
yN4MUfRTk2mcYk91eFKz8wDerQ36cR7rozq+r0kNOQO/eFq+wyh9TzirUkJIVUxV8iBVQxKkIYKq
/YmDjva3k7elubeKAbUveSSqcSWzaZ3A7YUSIE7NvmjC7aEmi3qhqqnEFeiL93NlQEhrvlWl3MfP
Ecit2ybdtJeLe6eb+9VWUAg59RZ5N0Z02hY0EpDEqegCEx1BVGMqOPs4bpPLRsHaoyOxB/zkkp9c
lji503Lfo8lRWmyBxw9aqmMZD96glTdQpk2PNrNZittULo/0mmKeFvY8IxFJ9GjqZ7WjCik17UWK
KupnS/KIDP5MDeFfOP8TBR2zshaFtpkFCf7dFkqRMqFneG4kQ9uX1U/O5WXCGDrm2SOFWlWMABzT
NgMrVbnxOWnQW5yZWs/hIznI9E4LQrpJ+pCE7jfNZrL72LkVtSfqmywy9sqzO8iD/DUsCRhbDVbS
EHwhGJgyWQUTMYOtSoZ6AUbDtBq6lmRGr4nRX2ha8PCUhrdMLq76ky0CnkgDXO5Tbd52pyIdfAvN
7JMMLomo5RCL0h5Y0oh0p22O4sj8MsMQZk0MnXeSQmqURqtD8cHUURGg/KXbooy33XQsG8r9DNhv
9JUyc3sNZDnJSbIeXKXN3KmUNoPJNID2gZm3U8f6SR30b5wWXvFsUVPMskVrUE742HgjudoxACg6
BDhEUxM7QnHV9PqRo7p/CjthzD46vYKNi7hBMoKo5oOcSH4w5Pd4wVs4nbdGojJrsz5WuxwhW35z
TO5SDGnliqb3SRyYr2TmxqLrHYTnXqdpWTAm1bvwo8J8gGsMDmq2nUc8vHuAQCZ2eodkjc9fGAAE
x+9CttxCwUYmQ8Y6EJqSlkdDfzwzT2j/GK6+kpDqxhWbIT3BxsQtShKG3ZNPeQmJUF3NZhERtWVg
FfWvgIvVNCTXfMIYqNmqMMS6Cdwrx0ihmO5PVEkwuxDnBBU6yVg3A6BMIiRvdWbQ/3iCStFjoqS9
JdD6sSzbhzoEy0rFVA0q82qzoUIZZTaeQhstylta48KucxF+kvUGQ5yOs6J1Fc9SZnrNtBwtKAJa
9VBBfPD0t1SM1Iz4uDKFSiz/wly5NubylcPzSop59s20uvEbnxPr4nOAxEJsj5sk90qYdni6eZO+
vMtJ7lYyzKy0OYHKp6VvZNfVSCjtSKRDDcAAToeFo3Q9usTTM879oa0eMkuL8c9ZHy136FIgCYpw
2ewP6zrLWxpOtPSVzNaI+vGnQBFlDGQRLxHoN2OiKH7Nlf5RpYVfRMi229zLaSpXBtwTpLsfgbno
kc1ndVM6c9/PAqAmk7KqERh5LOfefS7lK3BJMAkVPt6mgYAl2Yd59tKbqkcohZiAy+bKi69VN7Wh
0dEYvtFsDBU2U5FFkfDSU/0Zof4YGywt1GpnKfGVCeEeLFkg3KpQr+IAv3HXDzv87hKByTFspsca
UaFsYf+hXhfV6b2Mkldz7RAmfJ3FVfbM4Hq2FCwmTMoOpyNrLODd/4TY/OAyKvpqJMoBwnysVX1x
jFDdFRgAIMx9VSAMDshy8Ux2tMQzEVBbXI9KCVe7jZ2uZuUSiZFn6VaCtb3GZAzQqJMw3pOBcEdp
4qwGnZKA13qTrrpBO6E1XhPbx4+BiXPK+KkwodN1z8scCqiXmx1BYPAUehiLhKc0e2QMt+g5H8Tl
lKkqr2VgnB0blSMSkud0UDUn/FEajgsWqiIARMjNts1rSD46dthKeJFTksbzvH9H67LJTNDm9FXw
CDJjQnsakwmSEPHc2V1vfYX9JEL5SdT8wxgzb1JRXYlnI2ILMzsOU23Xwgwfehmq03PfYdMpjeb+
WVp3Gd1Kqn2OTzFAg5ivPllA8sICY4adp0UytRDzX1E84O0XOUqM5lcW9oOW75teP6ZMcfUYHoul
b0K5Z0yAX37R/UuI4sILaADmn6fHgM9GfIYNm0uDu2t6BEp+DIwqlQ8tU3DWL3eN0l30VN6ZJJ7C
BLNlHemJiqFPCfZ9zHquwvWtG/Xk6dU18wWnW0V1LScWZVHE1J64FV3aWtmf0SJDLmpYfApHxxpH
BVmZ0ByrPcmZ4U0jE0EVwUn1AcPpbPU6AUUslAy7UIZQbSKcuTCwg2QOCvKeVn+DgcXOiyQxBqqg
yJOGMvTMVJbWm2fp28JTxkAGgJBW4s/XeLoARKR0epIIy9FpIaooCIftAT9Eoe++B7qanuzIBPAr
w3tGwP42xzDH4LwbdEdv0MErfBHVwy6vgb3xUszm6RcwkBo8ae2h05lQaNVpZjY9rPNk7CrmpnJq
s8TCd/Gl0SJB1xicWKxfujg2vQFWB2NX/KLoC9QLflzFMHoGEHYMj4J1Itbay2jhPIPVixA7Zo+M
fJkgLKA0iHVu9vukoJpCdiImHUNiwBahf5EZdw3itwEuNiM77dlBi/VKNsFCaVWdLKN+Vxi8uc8U
loBi4hDBjoagnTdfmSGsllIWqgM13JZcSYQd1p85EbeqUtAQFHt07Ij+weFhWi2puOGoOUQ5gJf1
gvejzpSkpjZct3HSFbdxURnCiEGLTqWbWjAOPk+6xxBZsIrXezs+fXUiGk+Gx9ExnSx5b5liOGnS
7Gv0PIoYCCWx2TmMOLFm7Ka9Svg/xuU9GyqnL0ynq5wY44IQF2rGh65EIY9xP6Zyq9W1wCzL7nHN
QHu+6GdBE/6VmboZ0nTb9vg1DZ+QYNxQM38yCFCqIPprJlNeGVepLX0zOaYNJU484OeJJoDLIlXv
Dbm6FVVYQTqUonPm4g7rVeM9XZT/eFrtUyAnC3XtQDQTg/vJ7FH8SK8YNzykSrqaqnYiCsMV0uyv
X6DpNF+yAfiQa4xGp51SQDGvdBe6oTM0n2Zakh0CVtVAcHs+WnXiw3ziWOfjFmSve7ldJlrFlBRT
7HuV1EvJHSCSdvTEaHyph2kLH7JO85sMQ1TqJC9f/a2lcacwSkbhzwmEFQLFszSqds5xKg/SrtII
bwMWGoQNevTRCYUCU4J0ImaQ7oietOZh6AnyXEAkq4fq9VymQPvTe//ZvMZNeYshpOg8z4zAy1Ei
tqmpOSjuTY5BK2/epEUJU5By0Z+Y7UEH+Mqml+gZ7kyNmw8YcFsUT1hYp+f8WF9Zln7oTXqBq4Zh
Gl05swPxjNAY7zVi4Mmei5m6WaTLJbK6wQ3bJdbB1UeYCzqmEeisH05v8Z59ASIiYLitPTnvF9/T
pCt82u0MvQSzUrBBF/OFDcdktTchSy0Rn4RFMtT8wRzIT3j+T0j7z4IyGSixbsS71L61C3ICHphZ
439q1f4wT7cCP3emo7Od0NYJnMcq5WSXPuDN2CMsi3AWgxwIPJ6oc7RNm1Y24Z8xYwgO17S/r1U6
EnGnoE7p1NGTycOZZAw+oLWkol/In1MVTONnJCrBM4+OlE/UK2CcOoEBEdzLY8fT7IoeHhd6POg8
RgJjk2uJu7aTTsuA8SBEr1DHLhmaA7a4TXNM2Oe93ND7fHajn3PkzCvOoq8vHRNdOO6oykJXZ/hV
kOMojlfhqzc4yBnO9G0AurRrKLq4D3LhkFo99HQoQPeOcohPs8QUnvSBuCYlKXqrNVxUWk5HpmSy
6D/n1756oThQuOgWr0aIRMJ3Apm960Q+DmOvYZ/XpOk/ii08N7pdVxwnKO8MrKrFL6PJI66s71QP
tZ3ev0TXImOlMPCSOUPlD009Dt1DBEzPvjs89psEkhHfWCUeStqzRqf6jl0UwEri5FzRVfQlKI+o
CMryc1Y+jH+y2jJEQH854edtdJoNJSqQesodjC4xZzaMH4iRU302qUPkYadEdG/rNh2bz1ScvPUu
bCX9RJrwNsqme1cFGPn/MMN/E3AWFdeZRdu3b30n3WtZhntp7FIo+frYHgQNx9ZbXgw/MmPlLEm2
ikRBxjk30nRZ/W88v2C316m7vF2N//uDKmlEscPtpw4uzJ8CU2A5iUABAIRgT7zTK8Er6cttxh/E
34jTWVwoRNlEdOv+8sRGArwW8VoWpOIlAeWLzeVjRNw6MrYu4/JNX+j6ufwpvrt0ccs4rD3N6i49
eTo9cvXSMnVgL+IT8TNXUwgnCdtp6oA4xmjXxi9Zf5UEAEmtIZJNECDoqvumRmWZLvuejrxcXfGo
GIfuqNChPRsVZ+QsmAUMKjzp2dxAm+ioNdokyAMNFBEO52dOig8UktpczjmrZwjQoVnzeRWZrMdB
zO/JAGSYsNUEvE86b0bkS1Llr0up6+6rAIUSMrtoa/ZrrnhSe03727yOEyqIPdEZsMRp6PFp/3fR
epk240+d52eYZK9ZuE6UC8gu3OQ4JVjNw9DmoyTCRANwQdAttsIBbHsjkbbLwTAjY5uHyTYsokeM
FGHc5DSTukYOXNEUk3UBntMQ7M2Vp0cVHhwkr9FXFlF/ELITB8SmsqptGLrTE4vSAj/6NM/eC3Et
ohFg4u8U5++1iHtHj7KqXyB9dmjpkVvAkNfupngalafLt2VYnAZjXt57cE6s5qffoSt22PaQfCCT
DCkqIhulgF6E/sz4zZE/rUeZ3nzQlmH8TmlGj8y1NaQeQmXm1PD3TWkXtrgVP9TomCcIJfPFGzLh
pj3PGh9Gn0JuFY4cy7KoE9pNeC789YFvW2slvW/kYEeMpe7nHEu+CJ6Vaq/r2dipHyvAJuRPfjDE
usRbomtsXRbOK5luCy8lOaerbJEN9bRMyV9aPeKx8MSq3dDUOXWlYPG2Wi4xM5Gzd5z43GLi+cKq
mvdW1uprphSpuZjWGZO/xHcEoDAkMC/Dr2XM5F1tPkgObB0eOPopghUHpMHVfTAKb2VvyLQS0aWz
kOEYMS7iGJ4qGTxzIgQF8zEr2saKAj3/DItrvdBm4UgnQgGWdkMfImThjVsoodPCax4RFscjBw4O
vom26+mJl5TsAvxpxMpPU0iw+i5WaXE5xZCl5dG+IxgQl8U6wukWbR/W5uGjRBMeU8WuuFbL68Oj
IVhieW9FAELD/blTng+6lxGijvG73lOrKnu4qGuYkEEQ2PjI+UCMpwpeCeGO+7s2dk3FpcPnTDVk
XTRu4a4MMsCa6jjh/T8tTtaPUBORplTgltnVSLllUdHgylp9CdyP6wWnJngN5TNU/PzK2hGQORjJ
8omuHEVp6AnxH7FsOEE1waj/KcsPySZijwwO7+QoSrZTfg2Tz/VDTKlR6Z/opwH+MUxo8wugL8jI
coflM1HxsoxlUdko4u+oosunDKxFjQFOhZx0j/dmgIXZmdgdNOdkCXmJfFRLrsnpqLP9ni1itOZ5
C8XmNJQlCXPgIXc6apyYTbSe5Pf2kKKgTpUY9bTJzGL+WsLXebiGZR5IigJky0ldYA4EIVk+6v11
VugymbCUYEZLu1pbCzidMM8FTMdia0WA6Cswr4uTq9DcjYzVkPhCHsgse3witPKHJ6O1mJ3RtbRX
Ay49P4Azswq/2/ImwXZfS/ZIPs4wHCLrIVuqn46wMsbPNro9o52x3IvlVA69k6K7ZSkM1uwtCTdv
eIFT6ZWWjp470FPJC/MgiuHoy+e5HiEk9Dw3aFeTyTI1P6FrETgVhhOtSOFxopx70LUePvYTe/X+
GlZHmXtgyZegm+tzZsnbyWQfSEXA4GInPJtPBPhXSTJen8T22nBujpGmnWKahPilVswXknahp8hb
sd31dU8Pex2yy2Bi9LjNxQ98o4yX4kiFw3D5qP4e3pk8HZId5PTkkBxWnN5P/Oo7RiNgZ77hpe++
5UxXdf1tB/T+pfAFL/p8+uTVf5Oo6xN/c8RMuTwnXupOe+Yuos13xsDR7oIKSOXhMyq/c1M6+o4O
2Fb498F+se2PwEsu8BWcwbYPje15fPVADLTtdfbFtwKk+jBO7HqnBYbpEKb7jywJJegPMVfxQQnm
f+MG3hCvC9rqCZKqK26w57Ar7+dHPec2HHIbW8ZgcUy7ezNt8zw5BCP5ludjxsFrffysv3UYAsER
PBR6qLLtj4+DxydAyowbbx6PxsOG1pZ3Px/3OwfwNrZPmfO4kMtrH+oDDYODoZLDOz4LLlblzi0I
/xm+5UOQ6N4MX3Q/xgPMd/Rou/GArWN56g+cOlpQkopo56cp4NV+LN7pqz6wy+3Fp1G1cVrgg0oO
zAnBKa8/jH34Ch/e+7LFfA8HPfB123+JgtTFteE3ZyEyvcKfD/Gy5ry+Lvbxc3CPn7V9fpls/2Da
hr94wY3Zvh14XycntYM7H7nvXw42djDO6ZRu76J7Ki4Mh+3Gvn+JLrRhh6Qdxs1fsOvd8Ix43148
ybvfcVPzsSZ9YFWzv9+gQtukfLiVw9EfQEB0K39b+eo3mUV++F5s8M0uNhMIspd6uBJsKr+6R5to
E99RQLwbbrRJgR1d42N8Tzax97xlG2wT+L65F+4hgjnmlqP4iyxdpz/Tt9vpHug3tW8BeiN+aHAn
DZim7hfljU34jAN53Zff/2b7+pc75ouGmY1dOqNt7RBPbvvvdh8f4aO1237LENaJ3vEMdPBq8EMv
vf/9lc51v9+j/rCx8bHrbc0k046P5glEZNwTibGBdFj58/Ya3YhN2vTv0DgdEoact2N3ppGzOxck
0Fb3rJhg/o4DtjVoP5vSEb/lb4ZLThnMu3ybwUYPZqK07AACzybd1r/xfrCccTcfhEAIwoTpiR3v
5QPoAHPvzdfwAvFy07/GW3VTX+pL9qFvispWHALVNtUn1bTAo2bBQVF4mXmI1Sm029f8ZV2odK8H
2e6cis01+PJ28cad6AKWbyMnuIOuueP564vE0YvoYrF/AQzdNC8hVe9iz8YLJS4SJS5dTEvogvnX
5AN7VIy3FqzAU87/jjRfU9nOwC5r8RGZ1EH6Ni13IVBLIZT+ep8sjBBW5EiJqZieGDueqY4ZulsE
/YF5EAHLaFtkO6Slq1k5aXwYPj+PUyYfC7i6a39s5N/4oxxnE2RQSgk3Xnl3tSO3HR/0XsVDwLSu
ojD6WsyI55bfwWN3uW+5kbu9xiydyDl9kZ/r4SgfoDa1b7fsvP5u6PU2gmzb3d6cD//w4Xi3m5v6
t79bi5/CpbmasF1IVrdxJziSHOTi6jHvx31+DB3cSu3f/d9tm9osyv3W9H5HO4Y0CzHd+OLmTz9Z
+T40XXEv7vFBGvcxXFBHOrKqAUcuw0tFzh65l0/7/cAx6Xu37dV0tvilYA5LNBOgil1vgPTY051t
27eta7h/9yB4cihAQoJA+Kq9Cegr+TMImI2XJPEgg7E50m2/A+XDew6m5rpuut286jad5W15Sy2H
SQR/L2/T2+SVp3greV7/K3kAdqwEtC/SW/RhsRe/ui/MNMx//Gemq3zVuO65ckwtzh26/q1aTJ5t
GEDYJqnv0730gojI+ZaYbtbxugQFQm2+kt8VtcmrfVztl/AE3yYyfjRu1NLYJzOWRPbzleRACNqv
8UtlB19ft37eYIjFGJkBQ4gKLeKeQTLgLP4QiFAad+W+fE/8zFdd2Cx26L7wJ+6FM2wHe/NI/Adk
lrUH9NZ7iMN0S0aSjXyLo5YD3hxfjfxY7xJrQ1V04Bqxxc3HF8LnH8WTOb+NgPcoH5DmbBav+SJB
0O0PX/Ts3nqqQuSxKeNe05MWcD8R+uTr/xbuh/6AL5sjBesPM3fv7z3DyHfO+sO7cQTeto2Xwf5Z
r6rxH7xSF0WNi7fvaXqJ3yGh+I8XOFk2F70zHiV+TV2fHPANl1G2iW2OyHsgut7H5PSu5n8M3sfH
xOZf/yd5J9DNnRCAgDt3Xuh6UmKRyanWHCz7W/S+ywsI725xIbFuqt0/SmjP4PAims1Pd29vPetZ
PTabp9dscFc6Vm7lXksH1Rw33uCv2ybffqXbLz6l+y31OMLWn5F63kfvnoJiPahtlhB3crE7kNPA
Pyh+63aefm5XqJ38Akf47DzcMd/ggjtIpm0azZvm/egHzSMh7RQdYyyTLuYBYQEIugcpTKCQQBLq
8ND4+LwffGD4+CZn4aaHtHH4///rfMXwv+4kTNpfsJDt5wU3Rg7HNZyu3fFF2ElbROZu4d6uTFbY
vrG/onj2wOfm/DIB8/694TriQq7ya69ylzPtuwttmYsDjoAbI7Lbcci54ctol37OhTB+r9fMuE04
SsTv+DM5c/LvyyD1hs/14KWCZtaPOam1JY3ltJYr4Q2S96nzogsilV2/40kR7WA3znqVrt8LLQTp
U3tUxbbA44MgvHlL3kMn+FLJTTksnrrB0ZXTf/241W3nd36xEbd07dDv/3uF68WXO5j+OxBvLrnf
Q8RCt+MQCHm3ON3ie+gIr+3++W652/Um5yOn2Fkv1+oINcbPH+HJuPQ2LNtd7Guu6dCm7tEOO9Zh
fUV46dDErecmqKHD69yuXxU24Vdm/2JNYeM0v/nmLvMeP6RH2xeSdnje4q2jNJRf6XucfF/uGaUc
TCx5CYI4ai/aqdtbp8KhEjtHHnrvK4JE19gWHnEfJ1CUl+ayulhufiN33B+JO7HhAZwbVzpX7rCh
qbRxevPonl3NngOFhY9o1hu3UJUkfqM8wPT679lx+/trBbD/F78uG3g0bIR/b4a73/5RQ8Qeyj83
OUcubAkeA5+m+8ee997WnfQP7bUtHNgnFtVCb8OD2McHHOjcMWhcXofEK2rcNlhRb9s6rD/H2LVb
WK5Odv4beRIBr8cLTvftlmfsopj5+qL8ajiB4m3w1Ti3a8/PIJhyZ2y0TfeKjc9mfmt20kZjLSLh
5XMnBtTBoGrXe52rXnll3YZXAPBlR1+dC5K6mzbGjSvIEXhiJjubQd2hc9E6X8Nr/IrDkaed192/
bLBB+Kf7up+9dZvaG6/zVbplMER39R4AVfRxqP7s7d8rC4Tdfhw+2gDtGXi63b6L4x8IQe0Rc8j6
pZ7S3D1eVWwSgb9YlX4a0NjC2nJoGrdoD7zkhm3uxriELKf4IN2IJTz27+N3/qi/tc4NT9YlOcds
UVbfxXLjoNjoWD7q8LMOVFdb1jG1m/kChV4DkAYfcsb9TPklbpmeqthXyZvhYX7rlUte0j7q7cZv
/Opx/bNckwXB4Aed4S8+Xn63Ef3x+vR0b35Zztqt3StSxnfhTIxqFK7jrp2TvVqp32ZNGMgIjc0f
XxLo6dRCU8pLvIOyUsTIyAWyDekl/HOPIFPeVZjsrQQ2lKNwRSjEug3M1yc+m5c55T6qbn1zaXHP
MgZb9sYgOvGw0b2+on5sye147XL8vGC/ySRpvRTPgh11Mw2GUzwCdrNLscvTPH7G672HvTB/Yajg
4NzmIndyfi7lVlFp27De7DzBhi3EXwQdOkSBsc+yY/iRHBMfLRQ/f+3vskd8e96jO6k/1bt6iTi5
C19xv1suoZ1q+zbmxs5Ew4jbnru2YC/0VYCQDiEVLrS9wzeMY14FvxB72kmgMz6zzxABJWWCB7Hk
RXfUr2lXbPE1qV9mturEe14+oIR5+jH0rJ12IfzbTrY7rnLn4qv2ZbB1t9lGvnHnsnRCt0e8bdcv
0mFF9cAoGDXizZHYGikqZGoLHsRxeEir8aj2XmYyzihYImB2ihhtbkNkVQWsYyDwr6m+ViAdZNfu
k/q9Go/G8GQaV76vFa2mm2471CQ0qu+xnl6xT/LbSt9YeA6FzXQQ0n1I7IuReiM0FybE30rV7AXY
kTEifzSltkGCxhOgtfYEvYOrIvo9fdsTxojKushBfdL2rzFwNadr59/MvrmtKF/eBaJ819MAh23E
Asd6PGb1m5xcsxInDkZPlPrHZyi5I437eM9JJO0wSCF6W0vAxoniCqk54RCQjVGloHmQnvQc7k+M
x8Hqu++IOEc5c7Nsn5Wni6gZMMJ9C0eO+wI9LUZuCu8bVqWsdRujqKm6u80TYErLPxVAtzYJoPGQ
kbP6GX0uzw8scexQqsEbgfZhgU0nNT4sfONZfoTE240uvCWRzGmxXnbMs9GronX/VJ/adsWnef89
o3lgskrIgPHB04vP5m2yqleN92/V+iEzg/p5VUeJiwxgrIY2roKe9bBlZaV6F2J1P6BxW2rL7RX5
rCQPU4ZB/l3h7ievwxWRMlJaAe2puxcybnJRetWZ34XM7DuosEu6y8aHKl8Hg2lUfk20TyBJTfyD
tbVZZ73z+NNnPfPYT9lEVlAfreSoJZOdVfdlUnY6aS1yLFyeMnYyn8xO45WFBZdryAu/llJkUJ+G
CRC7bUWT2Aa8soTUFTr97YlzXoWEP4Ewl0M2bVExzWm+5fUrNaqqTjzM+JJOKN7UjycPP2Eom/cE
XKxQKZ8kQ6h1zlUYHf69uMJwi1iXNIJOY106Z8wxhweG4z9e0WnwMsDhOf3ojmPFdMof6x8dv9Vx
m7awGBZUD4Am9f1Jc/ZsSFwKqVqX5aXVMgKuuB6kSyhPEGezoMGjHVdw9V5KhCEBb3Zlf25aQCqC
79B6+jwuPjYedax9gkbOQwZFZ9j1sd+XDKkJ0LFUEfhN9QWaP2PdhlKyLVv4XNhAaX3lPUljmBbB
hfzlTNZIRF+xx1V/C+/8rcWRkcyH3a6S7gJJ26ixUpTFIhZhimBQ6kWR6CoVQHr/KGVkLNYDDYXd
4yDzTD7L4or9DiRW6AO18N6RXrHuzt68qMPzNMZINkHFuzz3amX6kTD5XwwyWChf5c9hMl77RNxi
MWG38lvTdkSY0W/mM+7tDTY8NeDxdC7SGY3Y1U0HhFQr5Kh/VMXbYIiXPN3JGAzEyW7FlHGrALQP
WoQvbXFPRqxJ40/mhaCKwiqmFguM5aVXkzskYxYuVNabiUciJtxfCUMQEOQIBLFsHlMJtzdZbuuA
S4XUq5lwwHI0skcWhJVHHtPY/+DeeuKcU0QI3KWvNIvwHxFpVAWSL+h4TO51U852LVxjKKlpvdC4
zvJ27c7nmg06YynVF4YT4+6+DqMgH7TEPDD86hYs9CiDNFgNkJHWeN0VBl7PUT3GEFR/iYrPOcpd
Xu0644V2YyVPcucqR6VBS5o1KQ5zJ24w+ByhARRN8nyHucNkiOdC+EgSJUgV5lWjAZxTcBnD8sWs
aze2WPB04lvZXJkHi/VbE90EYqFBNfUWInpg9NeiuC6YwlB6KBRya8I3v3bQvFLgh+iLTbvOfIk8
YLy3b2dMfstgSJjNtNFBlAj1DoQGI2x9RqLapU47CZ6sPp79u3SvBomh2tR4UX8zJgykYIg0aD84
Uyr9rqMNDhXkE/QO4CaQZ2zR6C6TjoZRijzeHzyvkfehuwKEAUsLTFZqRthmXUq2NajnEBsLWTf/
4pGpW53bBsOQROYay6komni6h3iTQoWR58U3LlKDD75qOCLO88L4ut4Fz3ZhvVKuAzAmMWRl9FHZ
EDsadgkT42qD8yt9Cl6RhyDHn4n4adQxPjIhKgaOKit1xr59BbHXwBshKmGQc5SUjyVbPI4gSWc0
wmCuJj8QK4WMKXkqwhnvWL51u0kZAQEZhPqZiZSUVPT0aTAbijtkv3n0LmLVYMHoUiVMhuTp0K2W
JBYzxfZPbWaOoStzJdw83QIIgI1RiorXIt1WWo6diV2R7U3DQLJ75XqYYzxbxJ8weR4TrkMFBuiE
+7SMhHHM5u067SgajMwxciwNSDDQALIMjixBdu+kEp6bniUzZJMnZbm3smC7nkSTCEaS6XdSduWW
5+6unSGJ/+UpcsrkbV3qC3FI8ULFRfB3vGzl9FNlFqUzNe/Uz8i4M8T6/+TyjsDNyUn0WRQWHcq+
JFiYqiwK8Tkc3euUa5Iz6PBIgvBy0xNz08zXdSZbg4HMzwztauys1UjY3cuInIGvKn6M/ZugniKX
Z8EziuB39MeBP7dLxt2YennJkQsR/beLS2fCmHKI/7ASqMGfJdIZgC8lfDM+8vZTP1VVe6iV5CiK
+daCpe8o0xEPxPaJIwBXbjjREWA6mN67FnuK/lgn1X8UuvVgHbEPh8C3kkaGkDopu69Xj9J1OEYz
SIZ02wsfGKJQmaz8F6gsYpV7M+4RQkkqSfIisaqIb2PLhit7J86Y8a58GV9QDhJljcKMFc8pnhFh
dfAM+k/WmlMRfjyXqLKX7q/t3ibiU9AZ2v9RR5b03Ej3jKori6iOYFrCU5DV3GcEiyAR82Diwwue
PmaEJpy+RAM+geGWQztrM7gi7bj/b8uXwXqMre9HliiN9J+GkVTG0CpsQDlzxuvc8itUCWPklMw8
0qE6FQZzxu5aQqKCyT0BoRs/a42XpMeEMlQUnWYEB4czIOImCosoBPMJMURfKIk7yV8rD6n3p44c
BH3VS/OfsqonDCqfYvdINMKztfZ/LJ3HdttIFoafCOcgFoCtxBxEUhQVuMGxJQo553r6+co9mxl3
ty1LJFh17x9PeNez7jpdQuzCYUYcsijfc9v5ot1gXRg32EAes54aG8O8lVD8jC+e8VDPrdb8Dcia
QwTi8lB7DH4G1T8BR1dEOJP52iFHqXGY+S8JYHmDyQF9asPqz7QypugkmMYiHc1p91vMEm+sWA08
CFP0N3QZzoNrQe5WYbG8UB0RG+1LKTnk6l05Id2H56wZUHWe/cnM14YbfyJJ6JNqYZnf5uwvB2a5
HB1UjphNMq92NqdTCxKOFVBzToS7H8SM6yIm9iUZbk5NMYkZbTvOnYzDW7M7WAiu3liYl5gwE/Fo
Z5g47o9mYMxx/EM2hZ/zCPMB8yXtheBPihlLmgdl6AyHrs+22K81VzuLRt6Yn1ui4EwOlYH0FzM5
i8lUpk5iuFA8HtVDVI4X1fyZ0lH1T4niL4ggpG3oP50k40OmnWszehYoL2pstrN4SVxEGLiKRzku
Kw7onohHohs4Prij9i6auHBEQsRRXdkow+9V6FA6duFh7nv0ibhMq36N+J0dwXaZ8Ti/6a1s50vV
bfxeFUbhDwiPgwksEE+7EqtCpDM+zkRXooC3HRcHLybuV1cUCAvIW0n0tVKSyER+Q1fWYlrMCCW8
DAAgVJLYcWO2Q8r4j8y0AgvrMgSZl76BBPSj4SpGDfFhulYDKiM9tQhXJUcLM05J9UWI6Bs0ctau
EUeDz2bUBcVarUJKvBCTozQJllSUDnO0hp6tewqVUpD4mU5cJPlYp4IEJG+bRHTs7HRx7keGXKbd
TCsWtrcN4pc0Uf+mMDmUbPCQPU24T3OqXIQEYHrtw0IAEuKTpF2GER45lmYf89k8k/+iA/mHfBKq
eq22tJaoxtJKl1W0lrL4KNwKZexJvXgc39VApCgHLIIBpRvsOW+lgTYNmqObv+JmOfL5LqjSGLQ3
fWT1wsU43i1JiIy5j+SD0CAMXUcOMq+6KVkzLo1FiOHdajTEyJy3DEGkgS75TY37nU8jQghtwXZz
9NsUwozH0coBcGruuJbxlKsX3WsiHl0i6LfM10xKxBbTiSetLW3FX1pgHi0TmXLqIDkuqNvA71TP
IIdt2pIcZlinxAcfiXqXIKTNoFXnBrZGSQgjj6cwSL9Vyghj25n+HkTVJmaIm2zRNcSU9TBATpfe
1KjRsLHRfinFHJjKU8TFm5JQRbFKzQ6CgiXqdRqtHyYe8JkO+Um7jOnOR/PekUtTRORF0XZbYbON
htU4i4Wd96+9BAnriyveOzTIyM7RtycUNFc45bg49o4uX01CxXVYBq2oNnHzo7v9Qh3mQrf3HeEz
WXhPpH6zh3tHWCke85VXCLYpGGFrXjV1y07Pr9m99Yydzrc/DQfPmO+s+Hj5Gc/asZzXBFe6GN+H
kWqWpl/LHMZllPJYm/mubbho5KX1QVOVCYvSxIBok6xwnrDBrrzukDRgF/2l5nRGtUBbg2gMAklu
swOxC8qsZzfMY1QpLMp2k/D+hPbDbNSHvkHJGhOBxnXWk+p9U7oraTRXRGeuS1FHd5lma2VGuMpi
olfyLDs4PSSAY+0F+hHRKxaqLtaJkTI6RNC27fnfyjGsRx4jkl/s8tQqKxa8XduBOET6mvXKj7Z2
TENGZlKAC2hvXpLsHqckiiIoQ7YhGWX9isoChDj8kueKOWjANmWtbKqvLQ7hNtf/9FX05ptnD6dn
XT/CbN6q7Vz2THwtFQ2pad7irjs4NvLbYJ34MYJElxjai4E0YKAxUKiKB5O4k788OjMwhYSwHlcC
m64gqOhX7SRKCNiXlPXk69nD9PZW+p8ZPcdMNgvCfEiu4iB1GBnQ1JTGUxmooYkrYTxTuDCDzdmo
RLEv8d5lo+RDD3hJFYHjpcvwKDdVh/kAL1WbRnjI3OjUZnjFKCBQy5HS4VpB+CyK5OwGy5rMlcaR
T+piHeJ8axTdi4iQ6g3i5Ef5b5d1S/WmK9uGUXDCcUhSJ+N72bNLWVqJwbBcq5HTy/INroPEUemN
MMQiAG7P6o0vg7/qHu/RzYf1rZ4MlEmJu3bGH1U/F5Vb2iLWBT0s9L4TkmSfNCvftqa+sdXMjm0i
Dj/y+D/VUEcyH4pC0iaWliwWbjORyr5wRb6VGdGt/L+SLGk9SeeqVwhNNEu1RMIzWCRSIKggw53j
G+stxK9B/tY0MkzZjzhbqxdAvTZKoF3kNFaP5cqrSG6D6q3D4hK5FDghNRYG5V5UNxM4C57AaMy0
DQmvRi+rHw+em265J84kfQT9oUdVTFYbMVkfnqG/cd5zPqLQl5sCi7DnWceUy8aAVG4IPOElNhml
gaIj7oC2WauB2mYXUnUTdX6Tw1ENuGA+k/lwDQLbEFoFgAtSNVKA048704PM1u4Nq3oR7tSCHzOp
crPkLM7jQPIQc7lFql6I3zPBnRg1f4yh37pMGT4OHxljsydbnuULu+XiR4LbUMmhWT4/Ji9v2VFp
LIhvYvbMedLdv7wPSpKHQ25XhgxBNedJ+K4+lOpSZPxuyFuQHjdlV3woeZVh9NQtvxbejEuEB6ZB
iofYkg8WGet8XV+3T71AE1Y6C4090cA4hBPw2UanILRXKcztzJvdq7btIEeG4STsxEx8NU8c51LM
B6zmzZPgZE1B6Rzj4C1I/8QwAuO1iuW7Q12JOXIBkB/CzAlqfonCY2ry58hkNPNDA0wb3idbXa3J
KhneGWlGiw5VvUQDf0CWrsSfKVKvxkCS3woatSkFiI9q88EXbssXhWIa0y1+E3QXTtmw6LC5qhFF
Ld58ARSEU/gbhjeFjOmc3wp9VJ4zm9aXsj4lyc7Htg/YwBvoYarQfcK1VwoYynYgrGrDjYKDRi6F
9J1PABlt5sA0eTfceDw6CDnj8Tz25RWdgnq7kJ7NnBP8UwYProYdneMq5/FTu25XZPsppFnpQwES
enGBz4CkMNFDZGyuSZUuwRyVQtNJ7dexNTaMbGLiuhww3OJ7oKEIcfswnp162TS84ceByS/ucUvw
LGr/0FnUjpN2TEi/H6b5WXPrF3eeNpQikTiApoJYN8N5ZMHdzCOof/sjnwBLw+gElPWq1kWZ79Sa
qQypNDo/qe/Ucb7MHgRZfwHhHRgvODZJg30oCNDkGPQLEm7sQZUmymOe/jo6S3qPVKZr9hjXF+ol
YUQ9piWDV0HBFTdtmNQvJn2nRF0Ajahok5rqbVsrb3l3qMxp0SjFSJTvaIRkzNMW1vzEh9Ua7r4+
LgX28cI8hSzmggRdqc4hK8SEiMzLXZjaVzGxNSlQyqNT07j4hMbyPLBQsiA+jS3Dulj8+9a7exUk
vNHpXoF3rEgx5FHBlaIO4dTBRyoPZgvcpXHDomhBK38EWuosOlei6GQMa5t3mb4GXJHHOfzt0Pc1
CVnxCbFNuDmUTUBOj5Glt6Himd/k0qQy6D/VNZrBh/kJAnLj1bWeFOTQ6s+t95c5VJ2Qaj9Q+EGG
f2NuYJkCOiSsfK13d+evjWGaF3Rp9P2agk0O28eIvlCBEmoXj61+NzbDYXLNxT9js20eGR8adlyf
35LiInK8EtoGVXhDHaSNFkn9OjPCDwurcQUu7YOQxIW9krZO9NRAdEm8Vxs8D2nBCDLREd6BbXvy
wqHZcZH0bPMSC3ID5KimBl8ey61IKJ1IgPOypcZsPDUfOCiUa0lvKfTYKbxVuYs8WBfd/BwB/YaD
Z18SdmYHHZnYwnx08bLTr056Sl1cCR4SLhugxH0x21tQ/5optnGCLYpdzOiq/qDqCoRPbyDK+TcD
p7gbuARe7rjspw7lQ/iL4ffffey0v2Ohv+d9+RnjKRTp+LclOUyyJKhj1lMLnN5+k+2mYNGIGVb5
gn2c0mwY4wS9W160EHlSCX7Ea+Cg6y/G7Gwa3jLX6wUal5vSS/tev8r7Xz8MIRd4QFN9W806mZne
DZ4HPHjdOCCbaIkZDLrwoyaE36CgqHGGvYLsSzC9MeD47JLulUbYjaTlCdp/bI5R03NRkEEv0NZy
1avyp3Jn63c5sT08xzycmYGWZIKkkghu0KcaHsu5/qxmoKTtFyamM4W9+dz7eUUdSKo20reIxL/a
1n9KJM3DXGzN3iDjgrFJEnQ9PYB6p44KQ3gmzBOcKZ13U4sK5fErtWjFZrZRt2PIGUG8CeGWfYiI
OdyYOqaaGoLH4FuqdhbIQTJwPQBCgqgSm0aopIXBnyGVzwt0CqYD0FLJXIFbaFMLfBj8OoEb0Foi
6Pmoch+rC1wQAtJXxBPWZw6oscqOcxJv1Dcw8TFX8Jq6cNSJC+ILuVYR8eISIOxVe6KlQZgwtwUJ
wyOBxTmy8JQJ1j+gVSfg9JHEMHHuXlCUNg4ZCZ/cwpX16UV/auego2OB2dFtHA5Jex5iSHcsySSF
7ArPeTf64m2k66OHUU8CzPtjvAqZ049YxpYQMC3jsaEJNVcoGXsAz6ajIW5j3nXQYx73mffeZV4X
3IiDFRMcvXZgl4Y6hlT2F0oIo66+4L8DW41MLh8rk7JFNekPFmi86zwpDCotUyIHKxqIeT1s6FId
1/WbzkXt+KX+1FU8CUWSo3FC8+eTuumB+7TEHLTWImwVhcp+4hGNRNHpQIuHFOUm8Ysl4hD5N5Xf
FUI2EMMgLRZWj/63IhsQpRnNmD1ArqDjM649vpnq342u/ltoLkoy3Vt3Psc5rZiAc2OwDgZv6wgd
dm7jEEOsM2wXELuwh00rjhivcP71/S4RKzW6TGgQ+eE03TqgfCaAZ8JQwcSVsXZb+E2cykJbUeIw
JB/E7kke5C+JKkyCv1FpXmPCDSgyR67I4S+xcQkq6EtqmQa0gS79lkE6r/KCW4CXyOwD9h1wrIko
F4+GhaoFiSfkHreiltc328NrhSMZp233EWrot4pNgO8d6woei/g0Y12aTO9tyqovg9tipsYAfXBP
nKrr0PbLppWcFOY5mHADAYupqVN5+AA3UvNfpsNEOvnRD8pl36UbzvEpnZ/1ECVge5yA7ppwpnha
fXYSULr8gIfkSX0DsYMYabrZ2aHKuX9vfbzK5+IznIKLifgoR6UdGEe9LjdSg5Wd9pE9fRcTn+n0
4QUWOQ848TOqsg37oF5Ap7rM2B1bde4CBpsZ+4/vQeyrzRRRPOGRIKs4VqCh/euITXIeAGwJ4qiH
5idzvmYNqWlNh+iGn23uPj35ohanmlISZRTSLQxgiOcN89ogei6y76jseUIxwXFzjiYTjsVpwaAS
I5P8Vh5kJiQ+GiY9j1BleYmGjSnRcn4xSUjilIfm6IC5TT2+UvHjm5Aegl5Jvikue9BgEZ+jFiXA
vWEsDMy7zbpiUiA9ITXktAz75KpxeUnzG/KY9ml/yf7xRU3IK5tbDbYR6BBCJ72cdmkQ/8lLFvWm
mhZ8ChQFD7+HRWN+VnNVHBAi9FXzaQIpV+u3bZ5N+Ia+G/f40hYBu5rP1YHrUTlr1VKrrIlq0IBw
MSSxfrTkFNQDUF9CQ9qYUwxR3vkhYPEXecDFSAYuEnF/Sk7q6xeVS1LdABWCVTtheG2q6zAD1HGk
EGyjrmkRrnvvp545HNFNcdhOFLMxJOsq4LtZd+aRjC9k6DxjY/TuIHEV5IG2VrJRJUa9QaHucPQp
iwGpS1xCUCrOa9snmBOxcbQrHRLk5KPGi+tFHzBC43xsKo+94w7hZgSS9pY/OTCagg0UgpIgIq9y
qELeodoPySBcq3MRVOdZWcLvU4eUmkjyjiw8LlmMuzVn5aB9TeKu/IXlrh0pMxr++WskULVXrSiL
XCvbKFd/xE1gtqci2CuGUlmWFZ4/FxM02b/3SrlwoMpDxIERMLvX7ySPpXoxG+T40U4fTtSkqGoh
5DoTUW+gUZAsNiSb5MDO/X2I7IWEk6dGAKCnDx+RRITrmM2CQPr+JOr7bFzb5rMhmzNyacchjKvg
SXNqzKUM/7oFnzjgfeFKCLp6odkIWcK7H/2mVKHxshjxCbBNCyiuv3IrF9WubE/6WbPWTXodCGEE
I6hfSk4oNbylpQ6V+dLxXo5kpWkAxDceGlzz8E0wZ3HybVsfmX3iy7bxt2Ywm1y6/tHSBmF2pxge
sO29Jz/3QVwehfzmRfCzS29/wCoU2UXLPoP+6E4H+tHaSfVIvhaEPmlZdoyAYrLG3FdaTINN/TMN
+bOT/TUEj/p40FXJtqTeqnuqGHR9OFptYNIC61HuJT/qqO3J1yyA0Covci4/NOJclE4gC6hqlcmL
jmeHaJF8VY+Ib4vhOyNmI29wt2G9F+2qSqJTRciOHT+clpmIepAmrvZul/3R9KO+4klPK1KoCfnS
vXwfJCOpw3JrO9OumG65D3dHqb2N6hiBRXFManfpa9GKx8NyPws3XqgJ3yFpLi5fDc5jzdlq8rcV
b/1kA27eguloW9Wib4yLTRlOyn1RQvMTgq7Dg0zkIcWwyi54gyLSc0pach2Fh6q/ymeqAhSdEFHO
EGG09/YOjQ5s3kZR7tTnv2e2tojBG2YJ1wcUZHv7qQFCFTZtgc2T/51Z9b6MGfIC58siO2gOkVDT
LvJUUFX4VgQdmbNB+5Nj7bUafx84M9fojMKmYHhfgR2hYUkEIlmXZxv2udR2JQeORKQZO0uASFOS
FRNoz7WBcYIJDzOUaHuY14nuKF/hGvovaBlxAMOqdqDm9BwzMout7gFiQPBkEoQZI6GypyZEY5DK
trUFGBxTd3LNSGhF8ouOKxMsZWCJRfimHxSPo6Z0K2teEQzN5Wa0mn26VKN6Wl1GHMjx/OGO46GJ
g6VnjISPxRdjZ8T5esppcG3zkxEhnWb/gzhYJ519UU5xxS9M4SWua5wtjvYyM5ZalbFGcUNRjQAd
ToLwwg0LAuEngpNatUhz+0DIKDIw4GsNmQUXvZQqoqW4pIjsWAfbbObdsimzvZJV6S0rwGLfsUmI
5IxHymHzbKp9QI3QGaAC60HGZKkGA8+bjloNxqzRZ075h4zsPwyPOX1hltgKMtvCcK/EQLRiKR4Z
nnWE2i5NY6ETj+ByI1YuIruAFpdiUfjI4qIvd8Ib47LRI4/J5ZxyN4E/xsapxNM8USU4MpmMztHl
DmrGh8E7qVg5C67OxNBIvDn5BgHqfJfTi9L1RRg9sgmbm/tQeDlDrzetlaVYp/WsMb/yEZcAjeUT
AFBNLD+RXaF21BO8Cf5nUpPySkAuBmuFLqqDtrcWpePAb/jnirSYnp8rCF8CML6IUrGUC0IIrOmM
ebEzrZOi/pPNXwLmHFiAqZOa9/TRW9ZnbYgP0oxMQn17ZfsfvbWDkkaxV2LEK6fcjvkugvlVrHTK
hGmPsD/lu3pz3FS+1cy8cb2Nio9mwsatwB4uFN/KKGZBusK3KqGfqUDZMiZ2UmyaYlp2ONa5GdUT
RbKFlg9k5aVLe5Jbk2lIl97GGl5RtSGCiaBNEKzo4N29hbq7SnauH22GwlqHgbFO1QUHoolwjc4u
jMJd426D3mRyzFnBKkn2UjOcu3i8gv4va+zolHci+s//nZp1t2+cDz8wtzpKF1IzCQghUs78HnhR
SUlAxGKiIOqEsxrZ1WeGFBXtgkJPfeA9aa8MtBwNVPulJlG0tah5RKrWEYehZFyYYlwijGP31nSE
pyVpd67K+dYaHDTRnS+uFhUllcvn5uCWL/VAoccqJ85G3UpWeLQYtBTCF4wmVu9mVQCXPntt8WGn
5c6z6Pnel/N0ZOlT2jq7ODbSo3bH6/bD0qEZ8p/5mXoH4BgFhfNKymWIDUQ7e2wdtVr0FK9NemFL
LwXnYK2ZT0IszdFbCO1RgGe3sjimsXeUZr5dF77/A0SyZMmYGP/FuLEDIkNJRzkq/QA3FNM34LSb
UHrKjOg/ZvCXnNNc8TJEmuUjzE/62fnkeABPW9GXVclFCh5MGOaTRbc28Md/YwrXNr8wfhXRKLU3
ypIa5GCTdxkGlEVrrtge0r1V+BRjB4CIQ7ZLVHwOUwXja69002WjnLa2wceu3qXE1SlLtxt3RNcx
SpDE5ta0LI/0Cvv9I01ZqkJ/WUz3GZrGdfEJ1C/hj9T6h6Q+MOdRdrHzxMCqspxRE+pfo/0dWMWl
IoLcIjHZr+ONwqhyiuE6K1vMEQ5hFICx77B5ie49yQPwxcS/Zv1fqqCXMWbgiFwGj4CEqUQ5LKnc
qtC1x4BbvH4Fl/mYi30G9QdOEoyrknzB4OCTkFjWwVmfiqPYtO2ajBf+l/+uW4S0N76nXP0Alghg
vfJn7vj0YiNqm5IuIf5v3SZv+IlUHxRbCP/cxCQ23whprhmvNe63SQPSrriXoBiXRaWii3yexWmq
VjzV3WicRbh3KvN3dpN919kf/U/Jvc0PSjWTx8DRHSeMU+D9+vBbMwLM+JXIlX+OdVx6mOCptaFB
GN7WpcJq9jOAZbd46/R0aYGGSlqCWs95Uwu3wStZU/asoatr9YfNBliEZNWX4gF127AZFmSDUPyN
CIZ0aNDcDB+8pULWqpsreMPf0Zol2gMxQoKszU8Y6KaYfBjotRIRLJb+uPitO/mk2Rh1+pq0wnAl
6pUKj/dlQdvYtEpRKnSCASn00HHJpdBYBdhDxtY9lmy4OXeT5T+r1xOdL3I3l3THInsSiFVj/00A
83LOqpceolVGHsFU3JB4uhhu+KY0VDhj5aMP/ebHUIQMQiClKGl3SkeS17sw+LKde4+MQsE+nv2H
Lhg9BiXn92bE6QbDyq8m1GyMCdz8/LDEXK9hWklhGAmdYDMUdw5Uzv9pXqsvzTkKzoOPNVsqaAy6
p4nKpU/Bo6b9BnIFmAZE+4ei9CVwUEJPd3pF/EvL7Cgx4PmKVacl1TlKdHV8t/w0CPKe1JduqCnm
r7PRK1QOjdTFEc5BpP1ZL5OlTN7J0fu3S9H31t95UYJ6N884PjjNoe2fmB69b2JAVxaSNRdkHF3l
QvfzdVQiXNU2VrVC1P3k6Ox1KL7EVv3dKdFC/P5nCAz1mpAcC17iw8l6OQQlXiatKspNFSswS3eu
pinEqq1znLRtKK5UqPbrzv3Mg44WMhh/F5xfowHKSbcDzxzpGMyOtHHtLODzOlPgnsn9PmkJluoc
X1STbwLfulfkzQY8RzbhQgJIR9gYD7x25XeHsfHICyMfGppYib+HJVr1gDSu7jZTA8HMNHj/JPDP
7khcoe6t2NYkQ3PiuHdfMtYhJJQm1gBcow2xgW6pvchoPnFGbT21KznVD2JnzPTwI+EMkBURVRv1
9b9wE123Fpo3XGXAJuAgL47IKEnbrR6lny8lzsRMDVsAuVRTOIQKOfoi5v0EOFBi2sp7cCOYVkTB
xbDvY0BSp/pIYM8o+V3IXSObFX2Rz8KbFj7fkzl7h8Tr/sq2UVHyT/nI6AKIT3MNyXwErROvPJZP
jI3/v6TIq6KkeDfR42UPMIEpMy+EhE0sQvFh4TtAtce39hMk5yZ8kQ7iUFpnESFy4G2K+bU2HyE8
fCxejXGkempVd8A//p88wia2V685gQoCwT0vfuHSjb1h9yDsjrdweKEveWNr9nqo3HcwIlZSBy4T
+5yF6cJAiPCHqQtjqHEuis/2Iewr0pgY5hG8UxJ92Jx0mKSKnjhEJM+VZqJwfxorfsyJjOX6HjrY
6jhCdN1Ze2N24rYUPKvEIxneXSNYA/JsNfglsKf+HUXou8GXkoaSu8BaNOZLi8LbOaHj9JzmpZho
0ybMfpNO4FymvyzRSqdw9aAg/7R70aZuzk5HgJy38eRx4BFEe27XzyXxUs4aYqeFMyAA8LnoO9zG
IPQ8WR0qjJzUpYDtcmBH7vQH4pv4NoGbccPm7V0tcAUEFyA3BN+zTbBMYkIBm+ibntGNy7jApk9M
21FRPLplPOlzBS6G76TtlnYKo0BdU45ObiCgJPyjWwT+r8LXlFGRlRv6DiGJ0qMWAhYm3NnZXT0c
COhtCbyarwPMUF+ZfUT4auDJKa03g3KZHAVXgwiH8F2CtmhJI1Euu3dZvu3GcqmIApfZScXklDDx
SZccurA6jtQXJF5EjaCziOsM1W2IqTwyx8Xgu+xEHNhwPko8n+fm5uoaeJ0jk+bF+uyFziJH+U/n
oDVTYmeSz4Pnxu9+/eDS0r7GxgMX7TVdjnRY8Jq3O8+frtSk/UkLRIyN0PhgpeYSyeZrXZRbk2Go
8cEeBxPZ4lGt4YIR16JDKDGq1Vj2mIV2ip2L04vgv6qyhzoxN4HdXltr3iqJvV+k7HT22TPVNppa
XH3xRvPsz5gtBPZmT6Xnlxo3eXCVPLk0/EVdUFRWZOTT2MF2HvVXr7cA3KsPHZB8coPh2bDfknCV
9e7NRD3C2dDL65Dxia5yuZsceEy4b6ank5IGtynJntFS6OMWhRtxKgokx7gDkVUg7Z0HoAPeHiJ1
026V1vaqt5Nzm04dvnlCo8bgWArlZrbMHy3KX8MGnHpkfIxYStSFnSOJz/AZzWwbJDRF26L5lRUN
FLNmeez51Y3RFRCeT88M/i2xGNWJvvPHdFPlGInZnBLiCORrSuteGZEeiqIqjEd0ELyo3kRzbH1t
TcI7+IhJRJKNPdcby41o5KuXdnukSGiipQrhJkVlrkUzTKKlew6yyrFq1hgIYAeNc/Du1+CuMfb9
OPM+B/riLZkfBha/pJpPJeD2M4x4lHgL7g2LnNkiwyxJ4aiOqUOCaKpJgujRlU14WWmOyJYBdhD3
FqX22oON5oxELotL1GHIZDuGcbQM42AeC6WU8Imn7n55sZn0h5VXwlWVRKpONMhb2XtlzDu0CU0h
D8KmSIkXNoHCKkclJGcq8BKXFJtwE5WYCfc4vr00Arx8+O19yFx1QMA6EOTGLNRyaDAr1DPLfWKS
rrlL0BwkTXLVveQNe2/hrrImRs2qEHF0DZDEVeIRTi2PRhZhfZHbrvMRUZDvp6QOdFBpZr7EDh/Q
Xe6bBIC11VmF2bCBM8v13THF0yteR3RpedJ+SKvaeRFG89Bp19kgSYgkJOwQWorfsta+CnSiwSP1
wmsgbskAMxK+29zMehq5TzAtpxEh1u803xsXvQ4Xy0eO/T82SsTfkgastn8xNfqCABRERuEkSfZk
ExDcFOrlZ+ifkvnkdEW66oxdQOmI5b7V/fQjQkoQaJ/LGcYmDF9dHWxs/93xVv2MtjnA0MGgFCAR
DUeDgNB1Q6+BRTptyjgYTliSrQx8QMbTs3C8vYa5n6iaAupQybznPGH/QzVX/I6CgMZZ6ete8sGA
KYbQ4jlXmnof7ocoyk1Kkc7QHVLHODDmS3AozQPjh46DPmJAZdhvoEl4Ynw+ayrtOM6pnw7Dp9bL
kIkVtY29k+6WMgLLVGrc6hr4DMFTg84TU0jGrNGZ6HIJusVYwL8d2E2bR+u4jMCHug9fQg5TD0Fj
7x8M++bqHHAwWi57uGOCENNjcWx0D9V9uyPnTRHcRJ+BiVBDxgJomyN/unxlsqDEYFnSP2bzvoww
Fo1Kef9IBvl3TMjf6UntAaBMOHG8oPlbdQHVMf6jHfOfMejIbj4o/IDgvk3P0d777R/DaL96Q3xb
FWmSRpED5KKPMonL71K5CA9CIIKS3rrBtGlS886jM7EhNm9FHylhscLdGZSfo/4CYqwcjMw8JB09
q+ThfDaoJsj3Sv5HXmFXjO9D7Ny47ebgiiQVYTSvlnFMK/fQk0kBPu4H/bsNTlr4b2UUn/JG/ieT
qPTN4Fq7unF2CA0XGt8owNCb4VqvuJrSbl1E5podzpTYRAVIIvGFnrNsziSR9nzUg5R2htJdpm37
DFpAwGWH0yewj9VcLc3+t9+wgkv4XqOd3/1SUueeLdVntrHznc16nMEpW7Qsi4oDWMkXsHMOKgBS
nIQd7ztMwGK6cGUQbY0FCiNW5O/80n5ZKaoG4TINyXzidEIHGwZkO9oEmrcltfhvAQKpJHbiBrae
IKugAYjMOuwQTBxkqW8bENDZ8xdGvoldtqLePXVs2hLaIwftxsUlxoJOGaYOSJmk24Uz77+xU0Es
JSfZwLZEXeZZ3kTvnkd9fBZT/tOhT+i6W5sfK//oUi08tNuZmp1IhwRxn0meXlYaFZR8MsP0COuq
NPEVqq+mHo6yMfXF5FPrQRCMLL5mqPnAemAUbOabBnFSnVJ8C0mOQhYXlYtuD2OW5fxggp4h3PWU
rhfKf8IE69kA7D9Yrmpg2zuIHVzHpJbH+SYb8aKMT9j3ZLziV1QsY/BE3WTTxObIeh22WyLU6Gjz
vhP3wtvPgJ03F45cxFoj1XftR8fkM6bDgfBj1i8/LdEymIu4GM9e8N6Q0Eby2sgmHNRvRVxddFHv
dc/a+yPHcljYdxr/tm6K1D7olo0ZZM8ij75EEW9NPaZ4cGC6U/c2JjEQJBQg5ohSIHV4u40JHMOF
/kN2WhAzoH8CbWO7/TvtdKJTCuibxKEKxmHNcZ5Ors47xYsREB2ebuG+YSK9rjhbtUsU0qzfLGQb
hSRZABAm5Iu6AU1AFKy1AbricQLOsHb6mPaoU9M/ZsqtQgMdRKjbYRleipyiKHnUxnvG86i5l0m/
sdCQ7oc/i+OHwdRMZnW4UJjEJto8tBbhvcMWwCqFE2E2hhCWH7k/UpceGjqaxIEtOTfXltqbRIav
nG5XiXB9+DMk2Stc9dLC1gXr8kQc4DJp54NEeDzA6oD4wnhhYeA8z+fTyAXvWEgW4K+BOoAUA45y
hc3bRQkCtoT2p4CV2CUwAJZrIyJbJj4N1jVnqqVCV2egtcpdgDlGoxEWNZJdxoe+I/4Ax5EdmX9b
p/udRL5zUyokHS8ZmDCeaXFG1N9KpUIVRx26MSWaI3NWCXdwbZnk3tbdgfqpo/Ob4YI2PBaNidpg
/1ZBPmYYUYN/J+Bd8gGlL3bROuEhyRLM1p9tkLyJBDoS6VxQ3PkZzzlLYldxvSMiDrxLRarRLAl5
yti841SRNs8ZRQfgQ8T1YGVwcEQN2dWeLFLSif9WkuR5I5GupBNDnMPliHBkl0J61pV/l+2jxEes
O8cRyZ7DWSc0sVbUtpE1WwGLMuBkGcryoD+nYvpquz/kay6S3l/oZnKVHen5pFA36Lh6jClVQtAr
4fIvuk6WakmckE+8FZlXaXhNlTYV1KGtZ6WeqjR06YABE2/ub4gRpqSCLkGeFu6AUnRUraa8luLd
4AFuDbiO0QWmIT4qM+lSi6crB3pOqLUaxxzkWeAkypc4ohRWAp0mex2zzzheeTOpiUW1tHTxAmYw
404lOxf1toOetin44DuPFE+RuqnRJDxXcbBALKtAntAKN31WLGlmguj2bo43HHAvPuEbPaV82XEi
wNfhfguwqyAFSRq0gzOtFEcJnZW09mKsL468hdE/mIfL8kmih8qLe0jBOX+BUtY7zrsew+rcFfBk
IO/njQewVU0UEwqckPtzmKlHguobj0HxHqJ8Ug9FldPcQ5ZOmW/RHKOBqrGL68RBK+0n4ChRAU1v
EXAFNwjmUzrAWIhDRoMVCqMiz8/WSEgUacrdzEzYEzTwP5LOa6l1LYuiX6Qq5fCKZcmWEwYMmBcV
HLByzvr6Hvv2Q/c9xQm25R3WmmuGnLjLCgllTUdYTzsHu8NxOi8QGnZWU4IVzrBQTkXILMPqXVpX
Bz8/GKe2ekyaYxpj4oShJbO2HyHNHN9D+S8uv1L6QY1pSSlthsnGOzSqg0kj/Em4yG/kGtcoslUU
NAsoq1Lz0SA5aF0qhYVsizywWnxDUqrTdUGdtJHSX42aQZ7bf03P8Y2Odzaqt5KE6AXGmeWmpK6l
C4Tq8DWKyXlYABnSERL+cJaZLnXqPcEpSuzDdel6eP9fCk5yY75R45TOVn+3MYtm0V+6pfkdnN5N
rdcUK9JMng59Ge0FfZmsg63Cu5aYEkvw5XjuuYJJ2HSVzBt5OrCR7k2uKTtroepCmUEp0M9cxkvL
9YD3RcmNABwAvdArn3mesfmddYbXxJhnjBieZfMngmRgaWUr25LnNBCG4iAHFp3mN/x+sbaH2cMi
IxMamjEwn7Oc5RoYwZnucQjuQBymlKQbMuS2Vd3sypFLfDR+sNknQZkEe8STBsw0On8Or/0MbgBF
wwRzGS1kPmzKJuqeI4tqK94KiMcgiBT0psiBu3G1xZehiH5qNgakWMIgxgWvbb9KEKjXeOhDZ7LN
fWH326wPxL1W63WgQHomtwTty06m8Cdtt1fyl079D8QU3ZHSc9RBsodv2X4JkFLR4HVQBup3BO32
9OdELwhU7e7VnhwO4ROFTAPnVaK+7dgvbAJ6IPqEcrpO6/jBqbay4KB0Erz0MAvOuK/FwquDhBxO
DeBdEzSjUG/yyLuk/LSMu9JCHJVj52lMpUOD2YOOP8xsXwQILdjkvIuM7M8QxtaoPZYQisPyYqFL
Jrq+j997Q7sKLHU2fohqeltbeWMqt5I4T96WBqJvDadw/U444Bss/CobOx2CV1U6GXHti3NwzMHA
LXiCohirsW+Z7V+jbA9xrn/Kk+xO462UbuwSKUMsFwXiS+O0K/QTxSmE7pCX1+PowNDIsiite13d
EquJc4SVnwtZWN73jGsLE/CZB8ffGNbWF+/0v3dS44yTvjGCyce9TqI4y5whQSk5HqvcdnRG/POR
oLWs2okfoDtJcMJaJ7q9cIcBCEUawYvvQpEq7c1xPMlK/9Omx7HbKuoRK96NHCix5bVpyJZjXw/x
Nh2forOUjV6ybvLC3rfVvdejezbeCAZrIHlLklfnzO6tX8vAOT/dp/OHuPGqc4S77rwcFqXb1uvz
qjzqbpsk/V2D8QljaMPvvIFWc4XcC+IMcQXiQNQ7YhErGlnN1/0aFpbQXW7tHFaSp7VBk34U0MkN
h5TswdjF+MRYU838qTstwYSWLqueTfu1X5E3yN12jiG59frLir9ulO16bKCq/GSqXUCQxVfI+FLl
rpIXpEjG4pmwpmQVaqVYKNJ+VtGAnZuKEE5nX4evSau+wuvPOJbJDpuYgo5UCYhW1sBxjm2I81to
HFQ43bPAhrN9UtU708CmUsIikFVtr6PXWUMgLbw+/SWAtCTjf4wegpzQQXmY1o/c4LpcQuTlnkvI
Kp1nwcUIn3BOoBJFJsGo0+GEkKFQLQPDQH/MohvDsIZ+sTG2Fs09v72E2bGEt2Iwbm61N4tqYYBS
Jq0qc6GdePFmxHlr/uohhpQDwlyczZ0YfPg3DjedhbSRlG/MUHiPOH0wENVMgihBwHT70TgntCqN
8mqlJc5eQMBZNfpmIrv2oP6TEqTjyiOE6kn641Pm/FUkkjwG59EnWKCSF4qbydITC+TPLV4/xE8y
j9NOdrvLSSSJ7If4l0TXFQIbgNcC8inVu9UhAhp8o39fEBHBEOJiKlytrd2526gUPrCPhQyF5Cdy
8AKLm0idwsBoe38csu3KKCQrB9fM8BFKW5bjvhX+Cs85al2AVUFw09DaN/J7Cju+EXBGZG21ItrL
6opdSu9Jezo94mhcbEOeI2a0eqEdJlDkvPoxaohQyb2u7XEjLYE9U3V05V1My5KkYUnesyHc9Sho
CqO/mnEjZobHGY1zPGlIHXGbEno4mBdhJv2I3V6a1Zuudq/tQiWJ3RouEYKub6I6L3vcyaGDxwQE
1ysAyxrCHqTC++5TizF7Qm2P1BimMrJUVFph9xMVMZ4PDwWCL486J3wKvXCOXnyPhlxYCogGlFF+
Af+i1P/DRtqYXIrBA14TkFqHlwjYu7bn5OYWiCQbaP1axCTmrF/LW2O+C358O4e3jVRFzwszH1Xe
YpfwXvb0dn0fhJ02uMsSHctId8cUpEbHsoxvm7IIBLFW8Y1mbEZkurtI9bUxiDusMOcA9Ir/zYT3
odOiCOUQmNVXqS1gfGGsiDHUlFX/Okd+rnsekQV5CFX6oGj7PPeysbpHuvZRlIxUbUxZuLiibmup
WA6aWE8PeMNSWMOfb8ObMpgUCRRS67ofs/LaDsVOHfIXWdf2RAEzsHoQZ/WSzMMHoLWrJZZHgCuE
Un3TYhZeMojX637bwVTXlR9zdamcokrxG83Z9TF6gpWCFjqTTW8PbfO/sGa8tDB6KsmduFUM1fp8
hSLmD91eUoOe5snObi0sjJIKYJRpK+BH8f31YIuRGONguiO/V/9mx9lJ4XkpkXKw4liqfP0OFCcd
8D+bU0/zC6j0XdfAq/jqsuzTQctbIpx0rE/JVGFxcd1XenOfSaSVDIozvdRi+HfjAXDxYs7G20KG
+G+C8kjQsXFkeIJqc0MgHswOZikFiv/xftWguHHV0Xekzq1l/ukkXss9Lz9CyTjUlZdphAQrNwNf
Yxu3+HlK9mVJbEP13hUYpnX1Jh+3yEGbovhsuuED3sCovsfaSuHPNLZ+A+FWrfV1mru9XSjgV8xX
quLURx0UChwPIStxndu6DLVthZjYe1P6OU7ZZSXbV5KVo0770yJ+zfjabfj/WJipq2tNr+VfGX2P
EifIiW+gPPPLDk97hqmTL5p6ndkhVBH5MaHoAfRF8J6EeLfl+P+CHcmLjYLPArofzmwQ+jVfBj3q
xdSUfOSJ/SIRNitbl6UgKtvvIywgDQKCpZgr81DT82a6dNOcC5Lv3qGhBl1+UmfYnKr9VYYMq4qz
aLBXXI4nb8geWTt480I+roxCxo971EVOfjIE7F37k2pBr71a5kzMy76zrNPQwap5ATLWDOY29MuZ
HRJ++0EMBzerskvtgyZ8WyFgjVBMtTp1Yzi++FdBVit2g4Nyzzb2CrwytTrCCU7qAfOLHwToDPiS
DYZeKmBDPH41g3GbEldABZQ+MmwxFQYm45lqWN4UJfc0YtxjiZxthgkyBXSjIEqA/gLClq/u3D9M
XoHy1OrfS6ilDVyits9fhrGn4dnWMFRYMFl1GaP6eY7kVxO7eEYaEhP61X5GO98vk5t1M5LvcqfL
TEBS3X5N7HSbsNu75CukrNErdRsWOJWr5W5YTdgOXOM4yTd8BgTEXAVRibGUDTtZ/mTbDH1z0kDv
KoRbhuwrBiY1aCBQga2rW0VE+3G9RaGQtDYSxZLGsJCwk4bRaW37kh2eJH5AwLOtggVhaBEwNG0x
Gpj8CTCr3urjiVEh6l4slh9TzJTGftjCqWX9BA1jmNYA4RV0sWn+10HPWlJKekos0tcsOtH+hJIw
AlcCneVZlqxv49qOCUtl2Xb2rfpnVifAGqqUZ21ptscUry8Vo+XOtD6Ra1iOs5XGBlXF1SaC2klI
mHzuDBXmLG4X2n+/p+PMw/x5JINIfPgR1005OQioltOo3cnFN69ZDxVWkdhMKMNvl3+TeVBON4lA
uRD/VC5qOWS4Kk9+HNnnXpuvycqYV05dnRpc9NWzEeTafioYRPxIuvFMvZUC9f0nL1akF0leN7Js
eV3LMFyO4BKkno6dRyT5psUZW2a5VxePies96+7LPL0A5bxXJVN70uUg+KWwbUf2HPErU/RcTTim
0jo3FGJRkETVFfjNTA9FqwQUH0MXvcSm8WOoqDsahEE1y6otDPA8o7EQkKZHy6gZiVcMSaQte/JL
q3Jy6US06AsaWIEdSAAC4CkjmcYZsqeMwoOMLZqRH62p+XDOfi4WT/jFOdZB+P8sWU2xVcG7Ze7B
NhL/tZgWwic6DfAKcuOszW82mUQQkSaLZOqbuf5Yg7PF36fiAalJvW2q8jPBwMBJ38dC+ye4NWZy
h/XEQKcv/tmLep1PA8M0nd0mdFmLVXF9xZE7YN0sxi8NZx4H2uKzkDn6mvJnjJu9anBwdx/Jijkb
/1iSXDQJhodcEalg/fGjDrCH//CX0np8ETMEKM3nrr0Bt8KmUs5Jw1EqLGfq+cWE8EQdOtFSLfmh
MEY0/Nletgpta+vndsb1sZKOVWZ4a/MqQobklS8GcG4qv8EAVMY19cSYZ76MFkkNyK41RlMz1uwp
4vhOZzbxKIcHRWTbTRuVcHRu3r04yUa59GRuV5jGiHjy9UWSGtjz0BfY9BrGgUPNxKutzioE1USL
g3AxvwcpPUpsuarEYQg3VjAtqSxdcyCbDhahqUCdGptAw0onM1pfgQMQJxWEHNiJUItqzVdLAsnT
BbHwY7KK/y5sUDXRhIr4sylh5dAf2szHCjFMkIhyYbSpw6+S1SaY42hvTFQ4ZT1+m4BbFodoQp0o
1bKbcU11yZ0qNcJIUrTpnL8THD8dh2jyg/UHE266crhKYqomIMipbwCj6VZbgCqSEaoZeS18V6rp
JSFt+Ob8hUxjlAljoflKGw/rmDAyotQ5OBpUSn/i0K8H+Bt2PaBFmJk2KMfCGveOGQMHRngKA6lV
K9Srsr3ZpYLgJ407hMLWU4bwQUcEwYiGWVHVj9uiXj1BZAOwcQDVeUEmGoLiPlt/s9rcJutZnTIc
AECQ9iBpaCchUQ2RfuJuFI+3MpkDk1BntOzIBQw/Ll0n192o3mn4sQCPy9WXEMqBvNFAMTwS2mH7
KQyvGIb9R/Tt+ivHulFaO5FvN0cXK2kCR9O2fRLwEaoi9/UaWRWNL0YyeDxJLvhxB9eY9nWjI60P
K6b6VriiLpPH7YSBhUX+uGEle30ZvIS7mccfKXcGr1skJNhzjTfbQCxppp+q8Ntn7gMAWavTZkJB
5pD9bobwMxT0qiruE/N9GcJDVsjbLMJOCKBdg7VBIU2XxWb6Pxxk3MwR+4OmF8XpdOvA5PppCcxo
ILIWft0bV6ZYv8S8FdGXUCCuWvyWJfolUs9zS5sE/IXvS1hrrlyRV1aduggOthVhZKLne+Av5DNR
/O2M49nkbWN3meAvhXVdgk4awGxG5RAnkAsjQMZEfHLr6hTmbgC4XhRmB/9BS0R7D0bsszNLNkFd
ADPxYUiRZXxJqWzpe6l4zPjjlMvWHg15a6hD570wjwmwxoPXm6Kh10ZvpJVFvWZsDUN+xvcujoa3
tIvg3eVY8/112Fo61VesCq6VkASAckiziSdRfBJ/rEKqJQ6/VSq+zOIlG07qPlukE/2Cw+FnD+MR
qIykhAKy1OhRm3RjzD15S2bLpfjpIMvS9BfRQYkGTwOFmleYmDiicIn6xKXfcHGCRZEi71MtUkoR
wsWPHLjW6gnZQ3PhrBZmNV/diugz95lLUfN/OBheSWN4aPnNySQcasJuAl615ZCkB6yaVzi9EXQh
19tRaleWq4ReWa0g/46fI8TufEo+ZBPkahgwJ5msnyJsvSiEdMGy1BC0mKKBNvGLIqeqpRWcOKtk
QnPWfHxJc8tlRhJMpXMKlUM9oHp0jg6cyY7vt5DxBsD/BLTIdiWO1UaVHhHfZ9JpP3gGPDn6uu2b
7HXVBXG6IXTPOplhici+PRBFBewdHUVukuTDnH0aSC4Y178ux4Wef3BdqLZYoP4gZV9VBxop9eF1
XfObE2rbrDHPnCIlFDPHrl27ViEccD1TRyf1I10E6P9X2n8qB0xatDoENvxCyvllYVF2aOpLApx0
RKFSHcgLoUaBrmDHYWoI3JMTzC8SjOBoW3nsOt0HNRXkKHYwjvVK/8dJjeUdRPgWjiKgNFvEh+KY
TY2o5SB8Q7zd5Hm55w60JPViEwGpozGB5AeaC5u5aG8FVgezyo3CeyhifEVzqACqF4oetcdiDZ6x
Q44xdeCwjJ4Sfq7hwdGDjIHqZBmca+dJ/SOTOMfEPtSp4jZItjp6ahvRyBI/C5S6jFumP7pfgqxZ
egKN8qwCHIs71yxY13Cp6xLHGkWAODNEbaXadk5MrYWT403ARNhFuLYSH3S6+UpCZ8osci6jnc3Q
V7Puamf/igqUsm8FtYzb45qk+2VW4Y3fZAixJl2TFvo6MgTQmUpXfyhkHWZNcw3+pClbFR11n8Su
eJwObzMFX+0Zh3Wailoczsk0QPmCYQ+KIJXbjgHqotA7C1cgw3wXdqnCJnDmtKNsr/tXTbieCBtQ
y23tyOOXQiykpeh+BDHK7R5598n3ma1YfVe0gIoyfszLvzy/GqZ6+K+iC9sTJaQYEKYEelGO4y20
D+NgqicKoTsglHi7Mf+roj/FDCQIQ2EOCFiDpN5YApwOsvHcz9YpCh0cKAJ+PM4vWqIw6wx3SSEa
MQrNJZWZAzMHsm7FTFpM5XimeZt6XwyXxPseYiJnO74xVNtr5HLgIphG7IJKCP4PQpWxwDSYhEsJ
YdaivZewv6ISekrXIKlrkT7O+WlgkhNhkq4GTil/qH0IHt5uKwypFIXQmNYAyXM2K1MeVpUQDeTw
0ldyAHNugG7mj5mYeMMVSuzWm3L1qa4vwmoww6eQD2K6VvVRKMK+p4CcuUfL4Bi0KtILRfOBB7kM
2+qPj7hYM0EiCkHLdE0MhMwuD+SVeW3uT9IhV0zyzOcgZB4i4DUBsyWUPdpS7bvysyevhqtbXPWC
9kBQ/EZUKjZCJGyvxxaWCwZdo4xaFuMnABNK4QGmEWUXvnVgzosgs2R/UNCT4Wqu0O7wE8c1ZDZx
3coNFxM+t8EJpMiaq9aOOxSCGtt4rtajXisndGs78VWIMl/LtZsRWS8YPEBGaI5wj/D/Km+yrKAV
Yd+1fwt8JyEea/94TSPDjYuM+/kPe0Fx59bxdaEJFHX9skD+A/eMbtDZeRJUbzC/Z4xMG3it4k1P
4/QNcVyYykyjdKTcEHF9o4Y/tebFkoKk4UsI3GBLCBTREh50K2fANO+EKYf0QLCuV1VQQftPhZoY
DHmu/Ki8mSVEVU6q9K/R9btwUqiGB2oBBhJo4dN3BqHwzSnCWMQFxurgDPzIFJcqc4RquxaaH9pi
s97GgUYphlUenwvus5wTsa0i3J7szTDjlJm+uxBZMWG8QWpRy8fSascI98zvxjA8WWIslIEOd8Gc
Q3qAEKZj4b8upLe33XNJC9RxVlE+CI3BPGXnzLgIuj2nXmXskWZU4zvfgSDyahIcwfoyiyKqVJWj
womlwRRbmXVRSEwVvTIlMRUeprrcnTE+/f/xeQrEqSZWPWa9HpO2fBoldIZgvwPd/oq/rGGA7uj7
3ryK47QEJ8AAr3xt7RT9nxEoPI9YUOsM+d6qzWNSVb+qwrehZoy+altdQX4oSrH42uVEWDjMn7Cb
4p1xUVUFoI+BywLgUjv5pRVvlqbDN9r0Bu3Ulgxkqj9mS6VuXdLsxeqAdaP3VnoLeTQKhN8EGHjB
JDd5R+MD2QJBg17BAQ23JlsJsd8TPTTOG1w9sBdCan5mcXw1g69bu0SRrnXxPDOEzSm658U8KYbz
Ezks8lMOxe4Jxuwmx264J2zTMty+6BmSkQucydzK07Xsqe/cbpk2BlNmZnmmdc17qF2xIYxeLX8Z
/C6qSSZ8YZGSX8QKR4Ye4SUcmb5RG98SYpPGac4EtkoVLLV4E8WM+MSSTEXKOIoSnlTboaxN8n0v
VGUt76tyWvcBE9gV7xefmD8JWx5uyQaAtk/Cn3YQdi92t80HB3CXNQmliRt2TIb9IoCE+B73NN5t
QpYO8fbrP0XAmXIqRhJML9Q0+q2V/jxnBLlU3zmT8mTlGseGpmlvlIdiXdX3geFPD1nE4BjF7UzC
nhFYh/T6k6V/2k6/CZN3KOt20rzNQ+POeHaEBk4wDTClKP+7azRfJavaz5DSsECAEWYQUqezYmO4
eKdYBfpxqoV4hzwM0Hl4g21d4qj5qLV2v6gz4hpsVDLP0tTNCG4sTTraeH9C5+cUzyoQLGwAyHY0
pTy0hB497FxQIiqvHKSPecGwlZL2U1rUF91SXrMMcreqYwSqMysfpRmycuOaKhA327VjQIcO6t/U
Kts+D99aw8HKydnUWGtwf7/3GLsQDhg1vpMh9MgNLAhHUN4daRu0x0yyoN90QaHCKqfGUIt67wjS
zDd0BxSy5H6N0tZ+jOnLZI5PFcMVQ0HcE0LlYw6yrZKQa8ZLmvdIPVkYLK2RHLT9QY24aS41F37B
4Gjiceuwyh4xk9s+Iq8Wlktvv6invL3CGOIPLB1UGBiIYd1/NOR5O/tW9Z15DWRIjrIicE3OF1IW
u+mU0tnj+uEZ8xSk3bQjDfRYcA7k+Gf39AZybx5HTudiTX4ciZ0wzC08alJesuonk3AGSDUCsaLp
s5fn0zImWy6EEqkY9eGOppVuQEPnOKGsKaLj0kcA7d2hac7mim1A8U9t1q2K8lNq7U9xEFhfA9CA
YSj4N3IDzwSvs1B3NikCHO4W+eUhw1+nwJqnfo+FZezyPeb7bIDkLZ/t/2p9pGnY70wgtcu2Nzga
Bdw91amPBYlQLgxR7q3DJ9ZKYvWEJYpH5wlQTCMmNrdsr06WZ8k4qbF00AbrFOKxMXY7Jc7J6mqq
10g9hLrhV9Oh7fj7NXcpgAo+goNFsCcyD0HD7Vv0iAva9tRZ/CkeDkOnXYFbBQxZxRcJH3s6HWod
Jrx45qOVY+oa3W5qQZgrCrdJRbo2+G2HybqkBKY2niktkfaaP7ZzHF6ciVxzg9FQ3CF+xpQyQpZ3
Gdm4gu6aQmFpoPv2uezl0VlecgZE9qVAbcGLK42D7EH155xmDng6/vfyKcsq5gIogOMgqRG1z0eh
5+9TOViG+uGMhD933WclIS8WtCoKQb2LsfrFGVDUmqM/T6a39N1Rs0eyKvYJPa+wVRApsszwv7pi
3vSLeohUppv64uLheO+w8LAgqlT2n70bmAKOaJDbMkDtaLB8BcevzjRvUN+tGYZ1+xLl2qtjFXsh
GapYLa1EcQsKMztvRQdHDPQRS66DoNSJAnodwmui/BkagG+MIlT6UyAy9o8Q5kEJZ8FWP8yejrp0
5Ffdyg69GdTYrFlnaXg3B8T4275y52tzjJh+Yqa5MbblJQKzOchdMPgmZmVP6dGB7giJ+l3bJXzj
wzXFtdp6K7NPazuRAz/uMjLTSSsaXYz+BiAeDFSZbriMVGn6e6hK3ZPu0rBWmaeh7ulcMj7KZyKt
UZXiZqyPr53yutytbbK3kxcjDxiTLUQGgMq5mBAxD0Kl4OCZEUA31mvcK1iBT+FeqJ/hnHTQy/eO
elVQGe5hpR3sh/xoMDkc/EHZp6G/vmW+fZF89rEW6G6H+aX8FJ2M9iBmQNLOjoIY6oHrkNQKJI6B
IubD8Xv5iM942sCzhwq5vrTdS7Kn3WIEVu+W3kVtWrEEiLYik6dCArGNz2N8xS43IuCTYB5aMtw5
3OW5tILWRrP91DSHBt905a0Gw4LTMTxhi9JBumWaEfq19gyNRiZb0nD5GsAVLx3iPMjX8s7ug1W9
wykgshTIRQc32NTOtr0ll2zylD8GsKYXRxeiOKUZERJSM1PyoxHlzB0fNNx0ea9Ye8LH+2qVs/5O
ChDSFLxuS8DDC/HBWvaGxQSBpihFiutEQPFTdo7OIFbEVJWe/lVqGzjR2Q7mBO+tqo98br5txOGZ
FKw8V3uPU4mWMSCk8nxi/q49jTsN3HYFwL9K6It0TxiScsajOUU6YBHaBxsrxt+ZTGuKPBdyUnmG
4gQlhuaq2Wv5B9mZBeY4ZNOxrqz6Q3/TGzczNrob/+BrRAIci855gY+Szsewv5eNjwWICD8SWhXq
T6+bqMd8UCMzgSwDEIR/JbX5zhyvDiyFkbbMZc8p9TZmSrurQVMYmVOMRW7zqR3y++BjSzdJEMef
JvjtbnbtP3S0njsoFYgqaVC9mC4eOItl/tXu0zvVPEVQzlzkgOBMvfc4el+Gf7AEMG780n8zPwrk
O/MXVGWIFShUE9Xj6TH84eUn8FgMXtzC3nXtyZGg4UCm8MxwU/3Mw5Ny1/CWZGg/UUttgU9ldVdy
av1weYwixmZ6Vb2ancwKJS+KVwknv7LfzT2bvy93kAMkWsLxDYLIaCMcYz7yJsEgRe2Adp8vkokM
/XJMmuPwLy1cBeNAT3kpgmg3t67o3731jXcLF6gDcvp2FPFD+GeHcJ9ikE9ZQmQjN2hAG6ftBGWg
2OCN9yb2CywVXfwRHiarHc5seUeRygJssHb45kFLVB/anvegkSkg2CLeinMIn9VPKs9QtvhptNol
LL0w2Rrb2n4tHwxhymxnKAF2XbBlTLK2uCxdcKHVfNICdmz4W14cxqc8vcILA5Wns9zxt5/umgFh
e7NMV4UJ5iENMWb02DfJcGd9i0muetAO5e8IuKIENnoxoHrKH+wpTZdkdT+6ph3iokNB4nICuRPd
0mtz1MNAX0Yfi6ZMnDem8Rxl57mCw4f9sZdEu3Q8l4ln/QBZMSw4aAn1BD60n0v8PtavhfaCC5TF
TCIkXivvzg0kyPkZdmG5uMaXYp1bBAcVoOxztDxTUnaePJ9XxsTkyYLC8slYbTmMbZeeWoeFwrx7
i0Up48J8a1s+yKNe0S2/ALA7J5gPkb5t5WuxPOfzJZSuimiY8QXTXqLpY9JeJOtVHl/5/5q0Hjx1
httkX+gHIRwkx8q6heNHXb2nyht4JWpJ4h8ZfuFQAslsuPEmkAhP7rDi18Jtj+Lglkk0j3hoDyMZ
H++EuuGYw0G1Wtx7G3Q3XCXs84Utv53050x9zYqXlamT5mro682rzQpbtjhmkN8c4rCfUgIGM9Us
odJrGowPLeBS647cI9a2OBUvI7VN5Id+k7nO8J5UwL+fzfwZW3fYFzWPg+/3Fe4Uw89S921zG6kf
Kiey7PHEcunIXTRu7Vf2ptEd6BgZRIvdnKoIIp+0QxUHduUBUVvKDfuhhDHK8pP4lrondgLtrZqK
P00pFu7ZmJgw/GpeJ+NV6QrV1SE5rX7DYai7lmd87v2CA1Dxn+hwKEywswnDS/vN3F8LOq/9YWPz
L2VYbMRYIPoyDghcuPQn2Lpe/hrVa6t9zxoPXbXcWHrQ136S+vOhY9pxUhyPyaAKY1sidsVNrgXx
H+QY72G74WcaZT9qJrscpgv5rQ0VES7e0cXQvvLhr5LEKRvZ773y7Xdz0KWc+uv0ixtRtvp4aiEv
5E5R/0rHG3e8Jvu5w9XPx6ObWS+4LyeuUwfxB71h9UmJ1+7wOOhp65Enf6yMxEmmGBDSPtXbmhOw
ejLfbGnP0a+VO7P0ohPukov7z8AY9carT8/F59Duxwex98RexNj6oDEJdzaMYjK4nowdLMp3Wn6c
8t4KwpTrE3UHEGNJqAHOezslmKwdRYbij7gwYEG3unW2Qd3+g8lOeVHeJlxyENZiqeRFO8qOZGcc
OLtM0M/d2B/qkVm8t6B0UrAED5LyO3yLs2v5gQiQN4QNn4Qz1Fl5yT8kmF8hECccoV2DuTfkgndW
ejTcE9/Qv8ZyVzmP2ITe/tRXwUr0FvK35ulNuzbYI8V/dP5jt8FxP0qe1F+4vvbvArMfBuYu/uCz
sTUzxXVOALfoYPHsUrxI2jNn4MEuOx4l3jryJ3IT7lwMkKDtnIwtklSEiFhi3roS/6eNPGyHfKO/
wfJ+itQnkPTc9hjQDuJbRO940liTGo4kCuJpKF6bCycI0y6HGRMJRYRA4OXMkHvbB4YcZERhS0c0
H8yBoFQCElDRVZIFFE1fc5zRYIhbkssPHyloKbnhz9VuPjTpv5nYeGVjjztoaLgROcqW8zhL30kl
MJ6ha4cGVjY7THhTb2LYzjakELlyfuQPLrLU8aKvAs85+ym9U8ycwr2tuzgpJ276CWm6vFuXCWnv
W0/j97QSYQYtmbsM2HTaUR2WTMNm48Ksm1e1n21pJ7NnliAF0mTo8FP+tnvr0s5sVI/Ind44Ezu9
Uc/9vhy2MhovCIsY8Yk5QpIdch0tHRMC1wg3pE8wdcfJvrSvcPoXiPqDy61oK4cBN6enkRFVtSuW
gNoUc1ZK0+G533EvFThlZy5rYgZfR8DhlT+h/T7iO/kza8hRgHBgCZOFhKWWC42OVjblEX/YZJZT
9+1HH/drRBgQ/14YHOj/lbn1Tz/gF/7EEWINHpe3MR8TjEG2NceK7lYno6ZN5RsxyxeC8GSiWGqX
ez83iZxzY2+YcAHdcPH/UgLT6VGZJ081UP+3fO88iryFxETFtX85/7rhwswjDIjaknbsKKPa6Xy6
zbhPfN4C+EmDa5nPYmfEwV+1AvK9QIgqX+2uKpCvfKYYbL/v8bn8WZ8adLk7q33DOcTt2eYISiGw
MIdtngD9CrDUO8GtLZAR+MYmVHH+Zjv6sOEJl1vedmlgbhneWVh0MwsidG3Dte1cisjnzpiMbYHe
JD7FHWRE9NrPVEAHWT5J7CM6vNbeYW2g9EFju+oGY57mDreG1rt+5alVT0REiO8IwuSODgGi0QTU
zcZ3x2N0XppX41fgw7Rs0AXVo/JbJRcdK+JHfme2i/k/y+hsVrf1MPhJEAEvPZUfPEa/+O4s136U
d1KCfucXPlhx5ARYA5ofTsyf4Ztpl01LSsYmFru+pXuc4qmvzj71bbSzLtwvB/0u27Q3hnaJ0ZcS
qNThAbOrSDvC/gFM6RBrO+1LvUdBjRl4gAeKDNq+g49EB8CgDkMudVvY2z58Y3XVSESpaUYC1u7V
8jnY7/yCmPmMNJ7qpsDlRyvXX5Ts01C+LTrjAXkD6lAN6mVQkzD+CbHUwYXMQvwalB/mJflVAvx8
U92nquIWCc2t9EeprO9WmYnWDiqFvC0Lv2aRMJmtxBVND8CZ10C4Og/lbVBQoxHoh0sJNTakS45b
bHktb2Kh4MlIgN33OB21rzC6MQNDWRFXWAS9L+Wt3Ekxf+JAb1P+LGBx0OtD6iQON3U4ETy4YFxz
0Ba+4P/RdF7LjWvJtv0iRMCbV9F7UhKlEl8Q2lUUvPf4+jNSt29Ex+k+e1MSASyslTlzmlOZ3Px/
TfQxRB9wOpZzsedGm8l/qf49B19hibjz7GnftXPr9W8OwCk+wCuImwP/cDA+2+DLp5F/TXAIIrgO
ye6OkzE88L4ilc0AMQjJRmtFTeOH13p87XlihGXA2353tU9Ri9sw2eiYGC9tcRsJ229csQ0EC6vw
O/2gNyvDhVEfy/bbLE9KuqrBlf01wSRpg9p35foXpDbo68v3wdllNZGYL8YH1hTjsVcISnnxoX1Z
+54Kvrj365YbgI4Ec6EaIleCO29pdH98xdFgOrXrQTu0818MVYTKacNrLMrH2J6ZmHVojMkLcmAy
K1cQoZwBuqDT7g5Ougx2+SFI4oglcb0EoA1RZCk4xEenBjxVUd9lRIK1YjYSfPtZJ/tiQqNSsigf
sNEWYC30pMhH6oVMwRIUNR5WzhlIPNakDCEnXiD+F5MF9C4dnbhI5aJzgVo2/0jQMyHaEc+D3o33
AxW+TFCZHiIQkmGEAggg/3U3saELIKiL8D3yvAUzXnz/EAdhVwq7jrxZV5JgxbQWs9MJBMCEMSnO
V0xlHTzwTfq1PtnWXfTKxE5EaHCIuTZgOv4WriaG6sB4YXbRkwac7jl+8w4ehYgQpk1ncdTy18cN
g0aRr4JGWOhJSK2CDpMlC9Nf9ijiRNXJ8AprFejA7yVaHczpXf0xx1/UcoRBqx8MkrmkGsVz9KF0
Zy36ykDXc84FD+oY31ZVr38d97P337nNXvas0lfOMmjikB8RSQo+FoMcQ2oGYJsxYGVs5vJbOxoA
0Td6WP2BjTvlW5fSh6tr0h9Rn7WDs9TgZOv6jUdQ27c4Ib6PmWmhl5smIYsJICxHt1GRaqD2Y7qo
POJqKH3i8idPz5O56wt41a52gq226VqLytZ5MRDMcEMNpmMjYhKVeDuoWDgLxQ8zgzIekWZ097qf
kcGy1Xswm8jsQzSp+YfXga1SDG+CuSTS19uFNOSwznReHrXx7mlsIkmhiayjDSZpttjHoVfss0ta
BNhOsCEyqCq1OyYJ7Fi/8nstO5G7DFoWNFjMjvhjuj8iR+Zs8aDDYEHpDvjh3ZWAOCRqExYHysUB
ecoToJRxIQNH5F+mAigOihcAfSirfnjYln5NOACmVF/J5FdNGQ7S7NIXmsQZ5p7xe/lF7d1nYnc0
7/z7r9xdzsN1CBo0siVP0SS1KLb2Wbt08RIfNGiB/iKFhWRUaLYg11COCVE8urFuKgpd/SK+y3Z3
c2nt1G+kpg71r+PcQlYfa1SIg4j9/Q6ZHpqvIP2YGFrN0Byjle6f4KbAXOMJKIiEptj6qIknnJ2M
8Rtvz2jvuO7f0RwzLO6FsAhQOvTcapZXVzVbFA/oyHgaSxESk3hYKQPcfUh14UJHjtf/4PUixFZS
zhZlNZyFttcQeMpPIcvfSLKmTKSE0g49nCyrER50VhwCIUnDo8b4CNUhCJFac+R4+2owdyHMidb7
6fPXEI19Ub954/h3COfXAEJUqfdUYxojGXuf2cFag52hUKm2hXnLSWyxR9EXUcG4+Smw2mUYR2tG
yjGg7QgZjMHDuXe6txJbGOGBapCLqln9mwDw5oGOqz48mtDu3kQXa+pMSqAzQm3mRjCEk6uTBFOH
uq98St6vix09DL2XUo2OwhCUcXiBW7e4cziI6ZVkk6R3Z8z+OKR0lcTDBZDe3I7gYtWGcB5FyzzT
Fx1feGTEiaB3TvDFLmP8rEhb/zPX8fcQM7EJ3I6MAkbLE60Q4gO624xg2PRut9W1iepPFLufTWgc
AghIg5IdzMz5E4RHHmDlY12IwSagt3JQFCx0JWFrrBcpuQZ2C+8H45+c9cSMUGgEdW1sxBIpog72
nwXWlIle4CAM/Zc3zZABLwMz11U3hqWtPQfduUItQDpo6+6EQIcN0jDhkcG2ruNiZD0cWEsSNyz0
BxcPcgv/DfzhHyVBbQTRLFHibMO8u84opYsJqo3uYyV9G4L5rM8lur06g7GW7Otk+LaxnZsY5NBV
MNKxc3Vn/h5AIyLwBG5uCsxIJsXF6TgMshqlXgM00/s3L4T8WTxduHdxHN1yyRtzZRw7+A4y74SF
AK8BnotXBBcdKkXKMZsHD5Ux6oSaJoQ23dvuWrYbsXdROyoc9RYX+UXP18ISgl4kdPmYeheKJKet
zcssDgIaSBzON1nrkB9ULfO77n8lttDnyFKW81gSDQqy4VKvPrMLRcTByNMocUzFCWGd4MviM6H2
sfbmjQ9o1RILS00RsZKt3NwjTpuBbNdVPWZvoj76NVhVywWqd/gbHVEyDMXxs2qzU2qpWyFJBM60
Ez8jpTq6fGLmxvBwKIRmDaCWb16o+a/vVBvl23BADQ95JDKHffSWF9/oQxE6MaqWFS86Al1hoh2N
DBrwAkFTI1r2tvb/VUrwX83/n9Hc2SZK3+TdYHG1zJ14kbHSSewfRy2/dEDDYliNhGAIn6zXtJ3F
bahtElFcwOCmWOZV8Bygq9QQxGRlZYhWUvaAyms2hPWUUbcxmrcy/2PGf2vlYCIZL/sfFzqKAtsV
Hiq5wCriDw79kApH1g3kxkvUU3RjJ61VFSiIsRHnkSr6EYcA5cOSiTsfFD91FAM6BAvDqVFB6gjj
jT0vL33GLS4dhkLMiqx+rTIPF5cPjj+XoINf1pp7s8SoCZ4ZHgKWeelhtclnjNHbQD8dM2hduM1C
f0F3Jc+P9VMi4jd0Yw1TMif8ORjbQziePC/+Fl4x+Pp0jyCCcEh6O8g6LVEaYqLQV88BZMHkFXML
FoJXAzpsPds/mhhO6FXE9BtrzfGmelDz/N0AURVBPj8mOxNcC9nk+BaFfRcTIZ3RIPs+9R6lD8Wa
YmgPQ78hel8GVs4EmXS0mz/m4kdgtWu3dtZCQRJnzgHikTgOWQazafZ2lLLQrANUuIq4MkPkuHbW
xsKqXUfwXHXOLvF6/QVpPnZGBboojGMreLATr5c1JvxD6EdzXNyJiZzRiGTXzvxPM6aVZV2rgf3L
+BzAq8pIlEMfKXMUDzhcSad1kyrbsf8Obfc9mvvN3KPCzMgHa1poJlmG+oiUr8Re9E5AnewzThhO
Zp/hjua9mN10wlENCheUtSlYDska8wjs0BHwMA+DtUDto0ZEAIqpENPRgJwdxfe/DaaktaoQ5BXh
XqhmV29Sb8hHGDYTWaPBYEVPUMTknmT3kKFkJBt5SHzIZzQNh4wbMHrFOk0/LBZw1v2YmeYgszQW
zOxMPOQZMmed9aiwj6d+bdAKiqqF4CO/xiNwUI8S1O6mtovssl5n7DIRsvyxx2Z4xjOfrGdrPloj
F9bv47Zd1NSlFWsO67alnYOHAr8FWQADzlyFf9oY3TotO07wll8d6+6QQuinpHbV5sg8mQEDb25C
AITdZm8tXveQ1OpXGfOamDk6KYDy/Bw5mHrYXM4QIFIqr1KtGFGytTme9fJ1VABQcowac9I4EaNZ
u8QlzB2qWZAykGBCPEJyKtvknwLMPde4e6D8xW1lW1rD0cHuJXXU64jB3QwoVmLKLK4uuTVSz/jL
IPjbj/Ebr0vA7AZ2M9EutAxPrbn3BnK8uduR98DMXBvwUlCaFeQ5dlUsSWPVW2kVxqaT5CNDOZwi
TptYv5ZOfabpYCbqz3vdfzc1jiEkK5uM4W9aFM85K0WW+GIXA0dn06ys5q7OzxLmpW2OjwxHZwDW
7ireUdZUvLXAbfF8hPyISh4DSB0ZAcYRIoG0nRbvEae5U+vmzBVq5oFy3yw9f+h9/q8I3cNEVmOu
0x4lOxz1blrIEDMZ3ytc19wG/1jM3MWSGaulwIH3xH2LuWdIcbRYAz7E2M0hhga+Xkx12ybdhcZO
eq6UqUFA3wWrZyH9T1ylp+C955GV2k2tpiOuOJK6iU5hwZnATQU6h7c6zrR0MuxSDrn+VdK7z2W0
FvGbRgJhlyhEBlSbOKEaB2WI5jP+rKvg3dfiU2Ab+1oDXcwIjMDVNLKHv2JW3Knf49Ae1XgGop5D
fE3xIWxH/Ck0BhhW5TGiRpUX/KkHlPNm/SZRiU79L56+szgP+DzqvblCYx7DYEHjOgzKp9A2ZStj
J4/+RYF9/WUSckyZjnqs2BVqcfsY1NdoYArW1OnTnZyTm/WvWWMfzLbLXrCMiNRj2SgHy+gug4n1
RBpoW8MDiXXVrdoHRHZQHHnjVovskySKKRpVegujKRj/y8rmtdOTQ9m61zAXhGZadQSu6CObntH4
5wy7x0RPmO+0+LRVWCh81FH0t8DfevQiUqWqDz3jrOIYbhLMzRNM8Ztc+y4bfJdmPb3AziLFyS3P
anNwEG8N6oyszr2X7ipoQnguFBPUaA15FMRiBJcwVRFvqv4lDIcjldnOYvtoA/GlTM/29M9r0STp
6S4Hcw2b8tx1CTSl4W6M08WfFWh/nECj8pm1u8HszmIJIQIVbcj+JNGy1zBXZEAXRfYZId0RDv/e
6Ef49ubLYuBGWAjR4VmMC7mdwtvM2H8VpIRuvqyg7Bg4IOilvkr+NYCUnFJpPOFRguFiAuV+MtHf
Q5pAx1ORNCL2tEqvbWnyMNM0VYyl9BLRT3uLdAv46TEP1rfdUsOlwSXpesK0lA0F3GChoaVcSI21
WunbzMj/qHHL6qIRL1syiQBxJu/Qd/45RN0lZj0l5hkZhTVpXDMWP3YUr2cMYnsTgxhTwZWgRujm
/XSC/uv3uvMBhDEetkfiNuN//TGp5w+lfDaVf9Ayb+FGlEWFf1BxolaaZC9Nc8qIo42tpe0r2wCt
1ByZv042sfqWkjFksTFISd6Q4NFXwcERzQfNXE8VRm7rnjavW2bjuC4q7IeM8cl/+nFYaI16mkZm
OXQQuoguyKMwuLGBhrLRMw822RZxiVDIVj/aTN2OCaheOZNMRE6sx4ioYFDNXl9Eor1+rYz04uga
/qTV2SUsZmyRjBrYWw3ZmxpHK4KvEV+U6ns1fQUxlK+UAQm+NS3aV10t13XwUemkRrMgnIyIoYFM
T5v1mUGzmu7lSN9i2I/MjHdGj9ly2XN0zBfLt/6qLUMe/TBuXchUfth8WbX9L43LVcuLoRQeIlvr
VeArG74R3MdWHC3N9PcUwjnCsz+orXqCRkvokTh8F6xy+dFnFxh/AbUcJ+eJoeisuGH0muU8HzRG
/XUD78B+dPq5mrtVTNnSAiXqCj6GId7d2quSz7gDj695RIygQj1eBM3NDqbP2qBTLd0SjFBfT06/
Hqr205lIxdObmkkSUwxzG8GtVg0HzitmFcT2eJvEI2jXkjTP2tjaHqLEHN+PDv8cRgcdYxVFdOZS
hTpQMhPe4xZpinCykTeFRfaQGBNCbJWr2gCvizdHUQx3IYEr+rQCynIwU9R1LCDzZcj+XsQWuqoH
pNlRvSUEeYbkQ/KZnRSTcs5a1K7CsJLMCPl1aW/dQgzSEjjXZAhjY54k+P48CyRyYp4O8W5BV+MF
3lvTKXix4s3q6FcfUIrk6F9YQVXfRoKxV3Umuo14kzKsYhpI0N94Sj67lEg4eD+hY2BF3vx6+fYF
MD09gmxY+jxv3Da71iG+Qd3KSQ2oGbu2Gj9GapW5wGd6eE5YmU4aKpoEYwOz9a9F2z0Sd9gqI2he
dKuNmiimMjwnHDilESwZfKe8YTVuRbb7apj+sa+6Vxs34iKjV5i1g9eUxwzhulXO75niPDWnWw5F
tIsjDDnJWRFf3JjipsR2KAZrynSK6bx5bVPz7OWfSl/eesyNkJYDYhbk69iue8zSGDw7gdCVAdWU
EyMcIrk9QnsbVEuYQwYIlcur+AZnZbSL3OoQp/4qrCXsGsE4oW3QU1vQD1TFvqEdh2B6a2Iatn7c
q+F3QdiSM58aBLkvei6+Ec2+Lz5aQcv6Yjm0sGS6/yzGvKmd/80s76VwzJWNT4/XrZuG0XNXvqq+
9mvvN9r1rnBIZFCiS0sTl0PB0H3zHgbtYuI+avlP10A4z1BHC1G5gaDvvOiMSREKH0xV/1QgdYu1
VKHnyxqmSRuvYpPxBuFNBGTin9veBC6jbg0Fa4QGO5kcVTC0TEBoBwFjwwyKMC2hvGrmE/i8Q+bb
qftMK49zDszka4tU/wnxGya2u1al18G3Nrk07gJXkJOXu9tiAN9Mx++x89Z1VUDDHvGkSD+1NNph
2AgvBVVb6lKmxBF+jq3RQovjTVMwqAzSb9yOPSNfDR41uIl3X/Ew+nSPt9hLiPOWfLMBMA1H+ZWi
yw2sr8PcHtGQbCy3/ociYMO2SNSCbdvnsuymF/iHN71I/wwC0yDXzxsqenDfhtIzmJN3T1PC5Yif
ak/2UEi+l0vevZFcfYCXsCB+edJOkeYvi+afRVqMqI3dDvg/Pky58eZHgi8SjmF0BIzUh1L3vnAe
oAUCqG3JL22CzRBd09D6cQacjzRGr+ADmYNXfPOW1SHWbskpcqAsw3cNmUVE5KpoZbtTp+4bKvMa
I9c3zzWxWR22/kCFRByGPIu5Ly7EG12VWcHJbV8DP1P5ejzgtIP4UyeXjtkkBNwa7pK/HwIqn/lO
Wx/pmJFiZVfXzZ9Q5pbIoAMTlif7juX7L8702aZkLPXp6wzCxwhJ/SdW43WHL18ZXKWVo4MSKQRa
in0yIM9weDOBA6TDyznMdVpXHxmep/fHdA4/iRtcp9aPVr/P+AallnkarfhkT/F/s4+BMzCfbfG+
q/ZGAnTF/9S23+yg/MTe90N+eQ5KL4ThfPDYQep1GgUUUKUoXWHoMTdoiECBP8pHUhiVDr6ryOsS
Djm5AfpK4cBQPPU4jc4eAkSodH8tL/0OK/uQxO1/A9tzxJB7Dj4KjFfRAS8lDWvCs8YrSVpFIzD4
hwwITw7sJMFsDPk0PGM6FC3DM8RA4m+ux9L/tDAOhMJ9YXG/MWX2dfuUFi7ktqXm5LuUFNrZw3J2
zK1N3xYXveMz6b4i4LmKbgnWK2wvblC9R6WyTyN1UYGZh5SkPYGrY7eXd66EVtOE/jrYS0gMqF6A
mW5DiLaVrmgF696/iKGuj4o6pFxsOfqBaoF9jM8ITWz2EUGNZjOgMQq999FkDsZHI3qjmEYvSXdF
GnxgFPYWhdpTyoygbyF4XH0iMWPPxy7K3iJSgEkq+mlIfFhPWyjBhH/MnoH9CqBRpREZAEwxnBqq
EgVNGhpXYJDDnNVnZkjgmQYsegSUjQitB2CpBiU4njP5SY0/mHWq6cHEmr2Fy8aqBcsnefEi9OEI
srkF8MrbIhJxIBFCI+D2I0hDAwG+bzZ32Z/ke3lF+IUYE/ZnU9IBQwypcF4wUcbg/TnLjOejhz9W
zO4eGxY7sNcVwFAbfbcB8yEWqTFCsmfbGn19a+rKQx2nD/ZGqaHicTqiHGI9MK2ovmCpL0RIzvyt
ZQLNDYbVz7BEU0vxuCdEQoR+bq8d3cbadtGz0LBeysoAyVp0yIsve8wupuKd1Dx8dQlPCqc1OyPr
vUfX0G1mHH/06p+emVsUTnW6bt2AP2puDdwPw6Zadg7e7UN8G9ofNO2Smz3G/5mcKIxpMc3Be45I
0k0+tI8RoWXFQSleL9Nj9E1C2vIzQwQEJUSQoKVCiMU5QUYCIN7vvcwZf+k4TcPuOTGJWMz/Vfm+
qSVVkIN9gsw1AQ1huwJ13x/k2H35lS9Crx+Sj9n/AlOUcauggA4jnIJdhAN36c142FJaRBTmWK3s
MbKVLbYb8VljQgl8WxfquywlFoZOf4O1wdLKCOau+mNrPQE9evye5e1HUxvr+LHzEMOcLGH3EE6Y
ImNFOukY9AIAyX4mWsWaOOQmZlSUKcdwOjfzJW+gH9hEh1G7vGDdMyXDOXe+yflFbqGP4zGmOJIB
ikTV9MlmhJMrkJaNeoCrxbdj25smhH52AomH5Qo7/IIxxBv6O0PEpPzpmS2LoIP7ylITWjx3k9OW
f4vBqAxSZfUMTNxGZsN824EsbOfR2+YqMs8yQgpt3GbCM1Ks29gRLPbHyjMmwpvf+x6gkGPf5Ndi
57sy9ZM4uYbdrWWQX6DtMEAMkAEiso9IxEIfk5KWHLGJd8at7iTqD38wGzMpkgt4qrhkyY6AZiHq
JRRUBsSBG66BWkQSNuIsUTQPHmqLr5IoDQ2IXWz9+H4xsK6Y7PZEC5rXsvzUh3cTJAHozxklAIxy
mOlZ5qdfBULBljAECfiiqLG15+wV1AT/7KTe80ncBkILWpfHhqXNYI4GcBS5FWWzZUhK9N27cDNl
nclkvUbOGAAeWUg22uEnganf7lnISA7lOrXmxr2S06tGZq/iQwhEi5OpFUUbaZSr9lseURx/17Cv
BZaO5/YcZN6Jia011euVZWxw+uBd1kkhFiTGqT8imIsya+B34Zj1/8UrZmjseARM4vYt06Ku+PER
LMmG2WIVvvyInHf1h+80AHrq7UNCRabC2CDsltpF5EVxFly41zI1iZsCUcYvKj8of0diXLKwuMFe
jSpYm96PGhSbxr2n5PUYT/otHkqslOf5gDOJk/wM1c2uluVIRQgK6MZnNmK0SQpuB9yfOn1tQZeZ
1Y+lzUzPWMohHgSRshBgX6atv680tw0YjGfI3ygdk3LpJMC7YdpnMae2E/cko1EzEpqKTMnED/DQ
aiWRp6Kthn+qzmithhu/Y8Q/Huong1tYCE4MCiCZXTfbZQxg/EEjxK4jw3luYaVYBJJYv69tUz0r
/PjE8opzBn8TjisuwUYTNy2r5IOKlgk/dmQ+zcV8l3NCrFUV5R4XA2banIPMIYTuAJtAjPVDXObE
6LSxOY0HTMfTNxcOe4jRINwyBnJUDzL2kAWh0PFK5DUKSvq7YO15+kUEOB5fv4EYn0TlntRckjo9
XNi115iJk8xSgBCokzQ6ln7Bw2ImAOIHoYR3Cve4gzvUh6GJpRGWyAJAgbUJ068frlr/81vNzeMR
y6c6oO5EFlRjt4e/VyDeQfwu5vHcK+gmjChNziSX5jNZLYb0Fgx7rz0GnHIvakbCAjdjxl1l2PT9
76rSGRx6Pi0nsn1+vzfc0f32xQ9vb1B+u2BqFlmPGhSEbYuzB8OgjSTV8QX4g0X2w7ORTZ4xfYxf
ZfSh0KIOoHgGxoqzKjBwqN+igE09E78f3qv91MMvZqxqg1DH/YNprPfErzVLj99iSC/2xnzrwv6H
q/GIdI51KRBYHwO1hcOytW81tThRH7KV4PGoPMDXMFyiQgL6MUmywfOK6UJ1EgJBgYtFQ4iGiB3R
iM+EFDnEQVxYwMyQ5H5BKPbR/ARKQp432zFGANBFkG1tdEw5cKhFgF6s5CrZqblHvCQMr5pM29n5
Rkrg8OzD+kNUzCocjBM7eY8VpfmhiXZcWSrisUPv794w4hgUSnq0YHvoedQFJbMNoJJpL8/gqQVf
EHxaWICGKgp/+Aga5Dg+ZSU3y/y26v5C0CrV6GaG8dl36klj2h7wqlpCrIG+LCcCBRpIN38mDzfU
jy4khNnlUaCcbFawWjTc7bSBP4tmAsDepPHt2YIVReTPl546VerRCt6I3fzkUPrKNz07y1kwOYj9
9yqAHcVmRlsF5APQx1ZDYcZF8R5bg/zfxLzxP9wRE19kNZwpvX/n6tuWnh0fCiwhs9WYf1Nh8Qqb
FAsy8E2A2vgnnOUzrg0jyn3+pZjhSkYdwcL8WSEvNfZNIEPcrrnlqsqXzveYuVHxVUxUNUIyNUAz
vpaATmcdoZuGhhL7ixzLUNxvtym4AONoOE8xtguOOq5GaAGYR60i6nq5zj5AeVVqr5I5MIPCeFBO
MWtn4dQXSCUhjBT5CfwsBS6imcJDheUpknveIKFjYUfGF5K6kg/KWDZwd3xewj55BTyoL0n2PdTg
MUO+DwLQaeKL8h438HhvkjNca4w4WnjP3D+6X2/kneMB2jS82Z/ck02zBJPtA5+AJqZ4/hLGFA9B
eGxi6ICbGj4dCiNqqeYzd+LFkDcJ+AdfVNnPc1YcFXiF2rWNzrKBsgkHj5bwQezI5+BMuY2Anj8e
80DLHMQXogW+oBHTXO43rw5zAJl2TohYAv0KI443skoeJicgdDiN4pWDpyimJbUIDDtisfSG5LRv
R9vo1buLwlq8sCb1almwnA85CxfTDaxGMJ/jorgA3T2VVUI9850Gwglj9Tr5iUOisa463LEUjkQA
68CN242J2xV2d3K9Ecy3wY12CNIXiEy5TJdTqhWksVwKOusmaL8+Ocp4t0qcRUNodyxUOoH9uJ3J
+5ie+D8xAYDb0rpkjq4iSgscN5T5u4O1I09bvqJDPM6YsVNwgRQ0HrfHQk0FWSzg8+yHdD5iQyLF
rDrWhwneRmw/u7EjX+rI5imVmhR6pHtpPQSS/k1+3kFuG+CVI5SPKUXSREhHEP005MpIQ0G0UoPt
pRQSfTD+dZR4yyXKY+esb6EWsJt8xuwMBeJcahV4SWz3NoHCnMqEb5G6LIe3GaMnZoWzNNnG2Law
SSURkm8Vzs/WIMgMBzOBT9vHZN0a2hQ3OfRK9+Lz5tMGyDeMs25LBRg2v+c/e/P/dlQKxWXKaFF2
bt4YAxtDhJKEO7g/mE94rB0iUdMfqWfZ5WAmcsbyJ/GTl/ga9lfZZKSKgWCIBI9KkXhXvK7Z2000
HEj69OZOZDnnH7s6LZZC29tpD2qnuLtJ48vDZWPgZMS/HHk7lCtAOsdbyi1i+21umI17+Bi4zNsQ
+PHOsts4pfhG4CqnBf3dAFeXJ/H7RNBaUgfzfD0x3arbz8T5lKZH+jwqEWpKOSkoWqjiW0oHOhjq
e0HaVFRWhhYcMb3hHsAa4Ngvokpkmnam3ByvXRekngxCXsI2QxS4Q4NyhJLHwvs5hF8pAnsty3YY
Af26lBnDtEB/T+z4XubQ5d7QGSXbHzXWG8ADCYM53EBt8+YPd+bnU/0XKyvWXY2ZrJ76dGrrtuJQ
mf6U+sXhjzaXNtypxUc+n8EnA5rLAjIvbxMXhJdGElFoMsdnJSpACjx+vRov1q+IhN0FImWN1C0k
39JL24Pnveu1QwB9vVF/pDCqsdobAx3v5mJTwvhXRsxI8XeViq7SxHxDEAsC231JY0cBTybAwqbV
EJxz6m/SJcpCtdgBc2QUsMy0+k0k9UUstaYzPIWCm1GHJYHyXlj1mafPmgzah/OX54znOiar6Klz
8iKweKsRb76XIX5/q44RJe8HRAx2LkorKjBaBpailPnMkIMHc1kqK2CSMYRKAOfIsBgBdz96sLTf
iCHbsYHYoPrsDmyZSk8qBLkOD8oETkRADDZFDKhr58Sx5+hwSjd8jOopB/SWzYqjVEvnixxJ8uA4
Jg0j2yB4l05uJjdPSg8547o9vS0/yy+k0MeIfZEJIRI/EdPNN3xf3gwLoGbSyIm2yWao1sILaG0J
G6bYiXx7TWUjfNjfKI5E38a0HLyeEprOTWgD1FsI2wglssmswA+brXR6t5w9G6DW7Cz7tRlenfWE
BxPbBR4twhDE4Q5a2IvMPyxjxFfgRlcgPiqdOi0p7Ogt2N0s796RUyYXXTkQEs9SRaswGXJeb8t+
sq2LCwp/CLYV91u6Wcv/kh3cAnDlzFbs6ERFwUYxkDRC4QxqVE8/c6Vf+dLjzXM/qxrBT/LCc5sh
08MBkjPI2COM4OjDf4VrlK1DqzbJABY6LCUvF7+lbmIp4KfDV6k07Ed4oeEAh/XF7mKSe8hzPUER
YTviMPoF3o0R6gMHaEA7Tf3X+U+gGoB0hbIN1YtKCU+Msh50OMrepMlnU62ydMuKSIU0yVGJBzOm
oC86HrJsF3xMx1RVPiohDzP2rFB9AHFhlHEnEoaicojH+neLlhCvaQo9aWApYzmS/O5UJPady0vA
4A39jnEt99DnJxwyZWX5FtoW3Ema5Cz+5TrThaQ/KSatmsE4NkXluKRn4n23S0bdjjT/+ssETab9
kBrMD/BVyMktoPndUN7BkRPan8wKhE3OCLs0fzJSNNpsDf7mgMyRXbRwvPQc0cmU0jch/FZvDuRl
qValS+Dbs3Xza8aIXrvFfk2wBBZfrbMBYIbGsQmZUJot6iJLubL0Md7gpKwp6TuONXMzJnuovSwH
Fgb9GkcQFAo5j3OhODQ61ifiJjS2GzH9rMBsSVO0vkKMzSBkpna2obSgf2nV/yJGoE7zW0O1Jpij
BRwO2TsQHFuy5dQTXZUQrMbg1sO+GqDzwQ1uB6GrnHjEZA7gB4UL9oMDzytRptV/xIzmd+2MmC8W
jIdixIAhbHjALBY414uzw0sKJ4l+gBMdsGaGZGAE1L5MrsMPE7yFW8TJTL1rW6JnkM25530bcFaQ
Dlm6SsySij1rQXfuSoIVTHeiHCw4oYphW5hvVGe2v5P3AdeLhCIcfi6bpFS++CRDKPxbMZWWYxAg
mkONr9GFQJb6ief6v5pGujyN5oLVxo6M6AR8w7BORnMCDpT7yrWH/pdsqbvCEKbrDSCIw9fArCW9
EjXE0HQCddTozwZysTBJCg0GUNW99ThDcZcsWyFjsZDZh3nn+fM5/hm/rQac7OahI8bn7s8k0XgW
nNj51zYewk5IAAIJKxjF4PmSPBws0P2IaSwzSGn9Cp4f60fhxln4ZYMxafswHOk0WXhw54Wpzdc1
bBDCIVsY+a3yQJvokrg00SRQE4DeWRaO7JTnpdMecmKmWjSHzpOm2DZuvgJEAG5v2gZ2evrOxh+w
gwMIYkdFwm4KT1dqBJZKRNdc3ZrIW1Bhy4yBT4ABsqApaThBODukiYCmL91IaZ7wf4RrSAnECwB4
IluDdKLxqrYwj75L0hwbJglPDpHuzACo+VJpEFg36njn9woIRFPrsqJnfSNkxgFgsKlQSlGCKWxr
U3OprS3v/zS4S8oj3iUh77XduERTQY2I8IM7LwV/wRwG5g4Bs1xLx2CPeyD2N7L3yaNCd8F5Vduv
ZnkN8WOZwJj8h8kX0xhUZiaKUfeuoMzq4qcsX24TgwJ80UkPsdkaaO3+V1ZN2XY2ECTfZUsBiTZP
DrntnL36jfZNKl688KgW2T6BJLglWEez8nlxDBpnbAHYUXK8mrhn9FtyM9mt5VhP7iUS5gJAIgmF
AhyWTyyLefLE8VX5a4iKBRoRLz9HClmu0oFg4rd4Ye0PUBDI5wWcWXb254Q6Ojd3JPUJTMTRSRlA
h8XT4q8zMERVhR4MeWyf79xx3yuHxj2WWMlnJ92l/A4eFPaeDPUrcvrQCdXBH70F9yS3PfaxzZus
teYF+6QpN6TdWG3BqOtrxrYGYhKyl1WGyDxMUcO2aNzumXN17Ijg2FOg0ms77sKvqeU584gU4QLg
ZQZVvVAjvGLNbVt3yzLS/muxysIsjACLpliUNuNZ1jWs8WYTMORAYeLAtpEUbSv60tTXmMgKHeYO
B+KoO+9l9DmzlOsWW3hr3QdYhaIgjOi4rdA85Y27cpy9wsE0aLxSzY38Y6ruSrvVoA7G/FRwUU6S
ED5wIQtW5EPJiL0W6nZmSQMB4Vk0QVg/lR2Yfg1pmE3T07XDJH6gRr90vDu8BxdLuhE3phpfs+5W
Sn7KABeWWtZHNBh1GpzT/1fAKXD2gpBTsDzi1asxn3VgasTr7i5hoo79zAZvNdogYlRgQ2GtS0IO
ANtMoScFqpSNbevcLGQdnm7idfMI2RYN/IR/gxvRe7GwSrCsruHXwfIb4EslQXShHa5gNOnxI8x2
Tkjvnj6CKX9pxXdRTm4Sgy2cCjMuXb9PHhJfgwkTngTG2c+PM0TCoDefpUCsMPqJYU1LVLtIT6C9
vPjA+QkMuJANxSCqYwj6J++hKs639FEGgpQZGz7GmTQH4Pmck3KDXYS2Q0Zso4ljRPOIcutVIb1A
PBU666mSMy8h7EGPWy5cdj/BA1zfdOZfO1g2cv7M/aGb3rp8Ini12za5gllHTCbvDSxWb3pEDkgR
sHOBIf0YYYklMJlhem5KQEhBUVLYdAmhhwESDkV9zdLora3HZdBm2xDkIdXMrTO059TFWsIq31kH
jD8Byjc0c1rh0veeNA0CpNrB8doNtbufQ14FFf4wfR6kzsrj4qtFk8KJYg8CPcgcAgrBhGcq+T7K
Tg52lrkL/lWa0HhVnHaoVgmjVthTXWZQLhIh8w31D7kiLlknYJ01AXKOCOzt5j0osJ2vrkPVryeU
CjIk8caHWrp/XHZx7/9IOq8uVbEgCv8i1iIIyitJMef0wlJbJQqIAvLr5zt3xrndaivhhDp1qnbt
nTzQ+oAJmZpROjCRqJeGrj9Xe2BtHsmHmFXqKhqiZ9+VLBMpQlUjwCBUSrUVktqQ8A8zEN0mgCqQ
4oB4CI7phFAB7Paq7T9dqewHfUgfbih23P1wJA/O4Mct7IVAenc6zANYtlAnTYx+mR8TvegDjn2x
J0jPAl+ZpBT0s0q+WQGBiEQtKozxVIBTQ3SneqdvjAJyhv5ZRL7xS8CIBadFGKKpBou438CPEtgF
+puGqHZAZZ2ig0UKhe+zFJxhKxDa/XDgpqAHa7afnxI4a7ISCcAvkHeVPZuhm65KyERQr8P5C7gS
PDhAPijon8ZnEouSOvpOEqEhlD31J9h9+f5N30NJCU4m7d2OC/19zZRkpLFql3BbGEC4wHuMUnzP
uHowo/CN6H0Tjv0KBtsQT/y9kMzevNf/bmJPoSzvm8GWUKS9TYsZK1G2pIxMXGepA8/H48oJMTKs
sDgfFIxMVp5XNftgOZEpwBTmUX/SY54RUEqSbfI+5L+79kLwuFu9K22rlPiOKoW89fknNtRv5TQI
iPkB5YTLMzEpHhh4knpSf91I0U4RAalKhgCa8zbsbaXhJ23mtFxDxl/YpIhCHmiL/RqnR4G6OscH
+/QAFH6ettHm0+6BVBzA0GhY9XKIaKAQE8I3GruJ+EmYO4aEB+BScOrSh0jYpGetnankYtOfavfb
xTujbpVCNZbPruqtQ5E5Y8uJp5o+XxOdyGmG4m7+rn1c1mHHjMMgtI3qGb2+p8WpyxG7WgdVAKiE
Hs56gKfe5AXBHLea9+7q8RezkKOi98Q+swPol6ZVanA4UQM3YP8QqCYQa46sao0rYE0tgKln1rlQ
RS8FdMD7wljSZxJp8JCayIViGBL4fNMkHeYhbuY7Hgv/DSJB4WcWsC+QBrY1KrGBwA8/uB9sLcI6
PpmEqyIsfPBGSkENPEQxnKCemGEKdqMc4zW8KnaZZbhl14wlrb0OsYea4HsUA3qB8KZtThRyPqlQ
MGCxzaQFLn9p1ssvsjExZDa1rt9VBEMJfCEN5Airk8SoFKv9OegseLXOrFYAn/JhBKOLwnQIgYZX
wsEPfHTZh28JzaGKoizDYkDLkNBQkZOoKI+gsgqdgrQtAlg8BjL9sSqehSsMJynCF2juF3BwqTCw
2aBjutOrYAz8FELIhketY1vZEkHGMPzZYqdV3AUWUUrHbB0H7L4K7BEJRpctRa3FrmxUDmYMVdDR
S752IJ+gfLc6oN+QkbtQnbP0rnAPBUY4InWIZqlcdSuxVQugdRn/0BUxMRkCCpCXpCTTBRs4sdYx
tBJY5zogyC+QkHrJJQwC0tK9GfVNoFwY/cTG/QhHPnoTcGU/w2qAYsq/xfon+S+A+YM6EFTIvTdI
qMyRqaWv6oMQdNElZfgkOFz2s7FBSFjITJdlhlwxuzkMYAVELCTc0oi8k4yBjV6CaEaW45n6UT0Z
MB2cINTUs/PR+15OVlDBffqhLEAm4B1kw1ChPPtLto0aC8q9AgyuAb9eSoCowm8QWXWMB/JSQlI8
B3wgagCBj9Zf4qkzgSdPuGQjPUrKRkWiSPtE214NVfxVOTwHqp91ePwAtQX8J2SlUJH0/Yf6qgOP
ZT3RIfViKumNNBJw5CSBxgfy06+KIKZmjH8EPdQFIsHbrJPdaqp3PaegMniABviLYZUTgYPC8BIF
+qETJSE5nlhAtgJfBeZEIUXfkMYznv1JpsIP181Z2QBUQlqGn/Y0aDaCKC9UM2WihSmRG7GlLOJ/
odEPeRAJPla0pkudSBEbphbUCnPeUT/pvItfZN9aWOLh5SWMI4HPKKpgH0EUG6FT0CemLEYMqfce
FgzXVC5MTyPwpZvxKAdsgKuRhomj52I/rqfUaRfDkqzCGzR7W66+5bBCysUIk30Qo0+mcmm/iJAu
SUtQy7kSTDPBKMPU6NDrrrrUf75LP+OcFWQ/+HlmV/hdh0p9cCk+0w+b/x5rfx0PvJI8I+5S+9NA
S6CEAeAAz7Rm66lRtGFI5e5tyEBoQaC2tZMyVariuX0ibimToyZYVBgq7Orx0LviWrj67RVT4I2s
Lb7/oItGNaXoHRMk0JBp7N17JHJziaQCYOZaC/xQI7P3W2hS7gvURYSxTXSIL0ClP5/QELa45udI
fhhfeAcY4H1cyCdlwqsnM8dc9rujACFnBpVkuT4EhAwRCUUhuP6EC4TiqbBETHQgpY0T/X0C2a96
LEn8gfK6QvdSvMjAIBHx3JXavclOOVEfMEwzYT4I0+QpsruEPjGHcllNtBegJ/boNHt5KQc/hLeY
ieFKBvVvIs0a4VuzWrctweCWYAft2FBFnuBkrd4uCuP4U9TrYa5BjbxwfMXl9qhJFAt1UFL9iUxk
Dm81I+MTOgL63HgVQKWMaLfex5+FGiNfdC2qjtjVAeXFcCuxdtBSosyoFhoduNTsdkXnCMCdsBvs
QRM87UYlAd+a8FNAwA3dK/5PNBRJyYBg/iCbD8QNv/ZxD2IJ3Eyanstm+BBEjuGL0p6s61II15Kn
hahMDaDuct/xBgqkwFwL9zEWcILvWUsgj2coCTx92n/XeIo9T3iM/eSuKa1NKjFHYpBy9bZHuVbe
wMi7E/HdhtEC6CyQJVfF58AwENqWQP9+K7o7eUgpHdy8Dj/UrZ9koP+1MbGXAKLIHiRP1HgRJG08
olxCMashcluT5kIz1AmVA/KnPx01wp/HdrJp4CD8WjLEUSKtKKy3ZoYMNxNZXxK/WNUo2D5NgkDE
qKFKg/Tt86EzckIegdvoFP8T9c5XNbJJuuKL29N0/Zr9+t4AEH+AVQoQXCKOIfpXh/2t4RJlyFPD
3mtSCWRSFSuLIIonEaXSGVnCwAQuP87DGuqOHsUPSNzT5ew737AQytXXVnugb7uZzF5Iik9psEpx
vJJip/U3vY/m9EvApH2E5QQU632uCi+MOU5ylgczucPu47D8KPQQToUQjBJWPYN3cICTS9ycfVkt
ApqRPmSfpxquQMKE+tagV7/yvWSLpOq3/nudvz9eDwrIPNw39UoK1LEoFg9Q6fqqJIr7ZIZkOhuM
ekfdJW5xK+8iybhphPES07RBiU/x257o4SWUPFDZUgs9w3ZC+FZU4GxyONKLBpfu3rI+FUgIma0X
/EYfeU9kPqqJa+nEbKiUBiuCaOsL5kpKigMcpoD1uWr+1IDxOQvxFvkOtTc6uDaI0GtjpJROGdSj
L0Db4NyBIxGgjiIPSbUkFMgmvlxSFpOFjhj4yYqQm5jYBtpeZObSy5etp6rB6826hz3CuX9peMZU
Sj3ZqPUgZSItiqk3YmKAvZmwAOJasRL4WGZleO9spzYEAPCcWkpcBIBIk2A/haZVR0VUDUZmV2/e
OSmz7KiAExCTgtgykGVHMaMplyV2HKI0RjiW4nfdsvtAWK2ZdfrLKp1+C+dRjTYN3EDFzhBirCuD
dic2JDbcCaidlNVabGLw/6wMoF9VQEX9JZ9ZZCNYBpzORFx1x54RnEtPAj5F7i1/u1nKVcMZd2xU
Ip6koiKSaHXxnX6+X6/sgW/mNMHrNy3jcKH/TkJz6Kc0PmWXX9JQovTVNMpFJ+uzPjnnBhpPdjtl
hyuoczLE4lyKsIcpkygcIFqebuElJmtLFwl54LbE4fjAMIwCx/UVwzVE8xLju7PrtkVVAU6jNjgm
AWyO5/D1qIgVhGo6gkna4ntPInpiDuidsiyMaKGaaxh/oG9otXGi9tymlndVAWKgTSbaGzIiSmYE
q0UfiKkUbxKs609RXVrzlcN4ypKSUmpTQxgWgV8woq/w3kAeQJzhCPCrQG+yPXeAmxSLXwNnGar1
ygiSov33Mnh8L++tdMzWxTa/POf9RW1azRjE9TT0q3E1Jkjto13kBsNoNBgHw7f/HBk2chNWaftD
njmm1x8lI0j8pwWAK0ubit4fV7N08dpkq+/utUnO6SYHdnrlcagXUmK/4OHYSAd5Zx6kA1vLHSHc
XXwEGV0vi9Ngz5Nu224pTlk2cwlSrnnDIyDoOYdt0auX0IhSymTjAQ+70RNAUMcj3ZQzZRIv2lE9
CRc01YoM7gwKuHwVL4Llc0zR1IQSuxnRLfjGF/0JVCxjcGQe5KKuMoRSZRyMAg8yccia0slrJPvK
MPIr7zlMhndSazNCh8sn9UWAEuwc3YZ530UyyUfs0Ut83IKpxWRwONZz+B59JhAm86UBlFQuYVIb
rqdJ7Dzdmz5kmzTjWw6Ex5fXHkoFW7Kfs9DL7cg6Yr5sc/S1IWlyeuOfq3mqq8NJmP5dHd9LHWQf
vWTYdzsumETT0++GrwncUJLFUrwc+OYcyP6VACjlM59rcGqv7SHctAc4BfNduesO0TneKAcWzRVy
o3THIhlTrom0gEfh+8icZKMeaiSml9Czz1HjQi84ikYwRU0/U0qh8vlgnFs/V+aq8K782m/977z1
xcd7bjbKOMRvpk2SMV4UYwV2Dtqc9NGimX1n2Sob66PeXXyu8zt/cJd5t1hQEjJ5LdqBRSo8W0Hp
wXCdZfBOWNlInonOIiYPSxpE7zBzjnBXhqSLxmBk6cV4MfCBBgy7STmL6GhGAdXMFmrYE8OnIybg
NPyETonoGkHY4fNwKFOzlSEcVy4ziT7UhnCsjZVxPE/nxF1ec3PcTNkWTyv/NY8odbLSuTbWxlAI
j+VbBwtpNkUzc4qP71P9FFnKENHAY2Ja3ZDJSMRkVHHQxsMboAjAf/oao6xhz2ZB+wkJFyKnHCrz
+TnkxPRn+oj4GDxwvBJHK7i4dozI9fQL15yX+7lvDnNfGyNpMtW5FvFO6cuUkSH05JtjhJnR8HC7
i+ayLJ/ikTREENBD2NBWHdXRbMJd9s+DB+HfQxtWVN/6nwd5yvDSHCEhsrhjJ9vqHDrj4Nq4SK2f
142h5f13YeKim1vkU0kEPc6j4VgECinTBOJ55r4SHyMpiOrGCff7r1WSaTJtaS54RD0o2bohJdFn
dYOiptOunyT74SPXXWUNIaay/i3l5XvS82+EZ5+WFV8HjmnfJDsZrinUmfeWd8Nn7bLX7agdDZaS
nQ2zmX+trMXPPTrekV2XhQIqDwk7xbS3MjuxCTX47KSYZ/AVWT3mGYSLTuiYc3iQbBxg/zWBms1i
czTjlZVMKfJhQomEr0W+z0ZmdNKczEvNH78OMvF8FHEBfhvMeeK/1otn4h0sDk1g8LtxwOY7kFk5
rznUxBZ1RDwoSreVMZs/n72vV1ingeWO7Tl8qDR8skQo244tY9T4JLI5CPrbznMJ4YWt0Ylkdeco
9HIYAiiinVkL4YDdt645BI0nHnt22w6f5EGNhyvxTxyJAcA/+d8QIBPJecidz0kxOWwhbIVjA/+b
/XzouCzxXcJZ/H5Stez0fZQF7B11nxaqznbkNIdkwbGtgUfIzw7HUDzzIAdpEeKatnbl3Mh6rA+G
xW2dLnAzWCBI7O/k6RCJ9J9Oyiv0UCwSbvzcXXYZR3p8rcT640QoW3BqOHc5KHwR9tOBnsSWJ7/J
zzKdhisS3+XE/z5B9orLFcehtMUpholDiI+jP8SfRbPnvmIrj/clsOAZZZYQjqetxPP59MUV62Oq
1SwxYS6iF9mv/zs/aD7OQRCAj7wv8by1X9btgBAhD3FV6kjlev6/CvUfKztno8rD1lxxANGm+LqR
JU7FnKOR4SShu1oXRiOn4REsgsXX+TqDxYAxxaKwokSes4luFWMJcOewxxURbfFv2dGYkvbyDwd0
PrgTxa78gNOilsq53pwRJ8OFBBqpeW+HWNqkY/QSL2C8K6OFd50AP7NXK7i8R5PZWZBZXgnnmR7q
2H+Q/MFv71VWsB/su21oL7b+2h8eptm0dokteMFCWmljYR7gW+MhBnPPu6jTy0VxadnCmk7X3Qj+
cotaVdao/Jw6SNJAxUqGzBHPK/uLpYdDm9/Qj7ixFy/Ez5SfoGx4p7SLRerF3msjjpB6vLugGN5B
Rc4RKwRpWpcAKj9RB+NfN+IM4lNOORRnASXP98S3qBz3QtZa1kpMBTgpJovJLKYe26bkgwCdmzDr
KcRzYOp1QcsMxQNvwiUQ5bUHVlM4SqGXl/gWRAMYCYi6/r0y/5mJD4dgwR7SvKMONv3SfnlIF9vN
mko168VViMOVuwgGcsX6/w64K76B3WIecbbQC71atsINlOOOucYT5GKinbB3vaWBvZGXzcmA+t6t
Tr8/2O+WWMDAsTBLd1ytdY22wcc6kHBaYb3nYgQFjDaATU48b7Ay4gEzwBT6FUZZ44glY2BRosEj
tHaZMx8NX/PLx97tXuPdx07dizBiwoKLnmZ+0Lmh1Vh/qc0egsfTYVZdcp8BsPh/IIzF1P5rrM34
Ar8V47KcUhdu5dOvg8HHRBob1kZ/ue6sLWksMlr+GZUc6667S+h5eZz4/7BcLrmfJW+dZO/ytrAZ
xihkRgs70fx/Cc0/czF+C6Pysg6pdQOcPqL4lHGe2eyWdhk+IU1zGA4t378ve84NO3RjT8RkQngY
SyDmvHgFRI17hPFh+OEVSxw4OzsYGVa4VxfutHKEXRdz8CbsbG1xHGHrWZmZmRkmThxUmkkzlglb
rAmtbc4gMSGc8s86C+tCuGf7cVu7dFDGsgGJjUuncvozFkM7p5VALfLgAmvL8A/z1uW+QdRu+veX
Ww/rIZqWk/+7ShjC3jSe6HZHK196rBr6GP3mf0vsYIMjErF856xZZC64wG4sfEt2/xsI2qmamorr
/LjNkap7tja0Xu0epqk15O7Ed0BMMzBkzxyKJSr669yLcCUUl44wh/wQNg+hJL4ojEDCyvV/6wBH
XhA67Fm3yjOmumuEFks1HhxszS3MvWSG78wMZri3mDmryUpyHhvJWdmBC5aarg1cvDn/T53tJ/3F
cb9f8d+eZLxlzCq3Pb6m1NBD3Qsv0kPzBkNSHDwPlz+XsdQ5Mr8C3jxL1gxCC/541rxFD9NGqbiF
C2YB47JQsFg857VDfPLxdcU2R7uR+ubvgIkrt7GBhDofHtQs8FNbtDfQ/mPxSh4HM3EI2TYticO3
fjS6ml5kVdYV4MD4qljRWLEgKcZ0iV0RZYbWy8vG3x2e74R3+WxkCbdfjFHkM2Gpv/ec5eEwPYn1
Uiw2lxMuAJ3FsiQMabHGmDvB5PRv+Mn+rXQYIaB21mKgi1NhWWjhmqEfoqYg3mXwD8l9Lu8RIxGe
JGR3cJgygD2WAlusymAxswnM7b0JwgL9eFZTcG9L7meU2ZY5f08y+6a7jAYxDSrWF2JiDGt+MmYz
RkrlmDMxzMXceY3UzYdnJHq2Eqdur8LLEitN7HlXf0ZV+hJSX5bt7yRg0Ucvjlf5SLeMM4G+Hdrq
LsxrDu3PBgf69BHNKO7in22eCfcO9AfTGbIqNzmTFaDljeETlRLiwg75CgcpBf6h4cTDHBWOsavG
0gTJVEcGEWbHQ6Kn7sCVpiDQnXzULcEC2AMX8pO57gzsbFKNzVE+4j0bPvpZME//uQ9iRMLsT3cL
//FKBpmH6G59pFjvBa/+X05xLPXJYnH+cQnS6OO8GTooXDnhNJwWvAqnxqyxC4fsjgPOzhusGHtu
7QQrtMmn4tgsvlesBd0oxgSe6a4/q45LAicsSmux3Kwtw3la+Sz2onHJzqadUPU8YQWorfXHsk6U
C1qX+Xj+svShgZfYjnuYoshu170tVfpwQtP3czFwniz0VutQRUyJihVuxRwAsuK+psUUVSTugYoW
Vxj4wTzdIfVofUflFcM7FE5V5ITj3whdiZO55C/WPnerceFQrMS8gUzBMYZidrx9Jp9kXfseyZF/
7aYgokLZ1rgUA8MRa3XEHJL4hmw/18l8MGQPabc0h/ineCgkuCkzu+M3DTT//zc1uwwT2f7+m5sE
UC7MzX+ztqJBf3YxxU7cBrPPEd/xb/UYjce703y3e9qPPwilWbfII1j6RrOkEVyijjmSRppljpQN
HBx2Mg//0iUxUc4KZRhIOna/5HuRPh8hrWYr09bnpzPYJxN4EbbatPObdeujvukPLu2fYRNtsYRH
Amifdd+cVNylNvrOhM0T7wl/RfhBwqMB7ffvPeHviDapZqWt0C7f4VVzfvPFYsvytb4vWWwAXLBO
RL507q8O849r9QHK4Tz2dU94ktAT487//HBCzi4/CY/zf98+O0Gx4IpPpmvNBnCzFB/V7XwpOwS2
eMbm0C3WCjW9FpKMHsWjXrymfMSJlmLjIPYqqle7MtsD2Wmm7V54FWIHyeFyK1kKRvl/7me2jOfJ
Fp2nBYkRvNpoW7t4+4U1d1/FnwIk+5IB7riZq9pVZXATQw3UR5mfQvUUV9dqMBxshEGJpuED0vXh
b/H0e721SgRWTu3BJtxL5wpjv2dx+x6NBQxGX5KffWoXwSlbJiMPs0HtI3lBwepiQauJZDmfRtAn
pqTyS5mmw59C2PUNu9z1r+Qn4Pzaq7d4r63aR7KVj+2j3kdLnc0DMQ3UWslHq1YIUxB1XJH7q5zS
KxG/Su2nbidHqWflnHRXSQ6ESN9DYcCqAmUvCCWZuEL6KqDmII1C1L14vkaFrvstaLfMrFC8QvQ+
HabEkAedR63goFt94xQv6dktf0AK4zibpNn8MzD2v/y9NYwWggSC4YXZn+gkn0J4vFtjnpj6XE5K
aHuiWZ/IuSnDUdcgLtIDkPtlutTI2byJjBOJ1kA5fKjoaAJtRo3QtKpFIveegOUXGZsf1OrV50Jx
icAdJVLtSPC7BEniP+tu3y8IR6aCm/v9gSCcxGSXzouWnElNKNlk0SGUKgAv4ra0oJ0kLWtdj+KP
bJ13j34GGXP/HMbQlsZ7hfowg5zmB6D3IPueB6ZKD8HDWqHG00Jh1c2M57EfP+dJuY9qoSEVUjC/
isD/GIAEQHtWJTubrAdn5pDjDlAWfZM8AGzkUJCNfKSDjHw2UstrXpOZhYw6JT3TipQQIXjSxiii
GqRZpMSAGWfW/xRL43361SyXhHYFIIG0RUEZI1hhkX4SyAgIaQTmwTeIuxNdlkg6JCEp1t/6baiu
JqPiQ+XFCGL4r/Ko0p+DbCyQZuNdnIJ+sUpJ4AG8fEYrkIt6T7UqFS8rTEU9G9FhOhZwdrwH9AKV
sBr3h/1a2aWU7EJxCjMiBboNFaPRAHiuvqbfQnK3L66BZBBVc79DTGE5pbw1FeHwF6XHOvcUvXJS
I4Bjik4yYbwS36k09stJ6dSfgUP66vfORjBkAYKD8E/OoeRnm5DHfvhEDFwjDsDUSoH6/hBJi8Kv
VVWzvDfNlI3W2wORhLUIlNJC4tQisfIvr0yCL40Y/0Vm/wx40QImfgKbIuWsxZvUBpUisWLHnB/0
BSWZfeVqoATZhrbIxqfa/+nyWGgwfRER0MgofKLeJswK2OfbUb/AzQYyQW1eEUOYRnXBytBbZxCc
PzBzCFSHQmVhh6xGGoPF1t6eyIFUWud0bTxM2veoThSXe+/egFsr6gV7KFbYfXGX6DQD/mGYZyRa
ybBQC8LshJHPEzUaAr2H0DokS7OvieA8ie8X8fukQqj62cGSSK18JgjtpfLU6vsSqUUBhygAaD7z
vWboAC6wsfC/AH0bUMlHUlDgfDSgawGYr+xLYcoM9cw56eJQXF2J/BeROhUBYjwRVtpjMBiS9nmR
AxJwpbKsll9KANQ+hdfv2euXDgf9tWwUI1F5TtNXkCzC3WwzRTy1ryKhtVcHjLjnudelC6A8qXEX
lfqh/GgbfQQuWHluwC6h0XwOQXXrGTFfRLq1Chc+q0dBiidbPNdy/psan9gjmwcXbweoBQZBS+3/
qYNynkh3keaF9YciKBOYHWVVb7L/6UVgL0VmVdHYbkXrbkB1XaEDBKMokwKRBnbK3EFn8QNFdrGC
cRJZLnxuCriCuh1p4IkMhOFUoOZK2fvrf+O5gs4SF99JsCGQnJLPel6v0qVaNZ7iGYhNmKwhJN10
xv6HlpLI3uEXJqoQW9xDwNS4wecKrlcCRaJowez7infglM1uJVjHQCJ4USM50Y/0N4YZtOoScXY4
2h+QX6C5dFcpBoklcMpTXT+KhCNVpIIYQe/tKqjkREKt1XeCyRmwlSdyYWG9pArHJh0H06JDYaKp
rCT97VfkQwZhz0mBWgskkPYbTFK0p5vGCiirBR6yNCKS3a+b3EBnH+PMt7M+YKYXlppUU0XFQFEA
xqLORMGH1gkTghUUY0mj1OgduzBgAi2fReHoh/ha9UR5SAjhgI6woJV7HV4H9GS6dbg3z/E+vCSE
3i6DW3xRb+E+frDElsfiod6Q5Tu+HyWFGZvPAx6Ez6V3aznpjcqWv+jU7RFVPjRHhinb6Qc74Uh3
1VtCx+VW90gvqAlBvGDcPg+G7esCSFG9qcc3ZTzHlFP/br8bGmR3+VQc0sPz/rkWh2bJsdI9hszY
DLYt0SorPhRXojchnwHz2vuT9tDWyycB4WL6y6DQADdayjU+Vmvp0OzyM+S033P/UDIlC6e8C/4V
qzy3ZL3iv/IcUSpBlfUwIVUHBsY2D9W53aiP3uV7j+4ZPWx9rvq1/lN33fa7qs6cptxVpBIS/DcN
bjl2LUTiWlC1dvODIMs1mhHYyhdMIIUnI1evAt4cvd9DvvlG+dYYZq2vFl4KbeoXvP4YFiaUut7F
SE2QvGdaeC1Q3nBMeQ/fUmoqvqCn96TOCX5jYdD4nzGlunl6ayd1QV2kY6DB6ETQxhNArkkqO1V/
itgd5S4qKHU73Sf1qLoxq1CPKWsAbYwiZ3DTkNjuyLfChmb1Kb+4iSH8Q7YEpgubWmWs7vOm4ocT
qZ//ckcmPp4fvxQdsWDu+AGdWU3TS0Mq6YDVsFKV9aRrneID8NztQzsn2w2bEoO8po3YWMKGXwWC
4Sv5XCdlhr7CheXwibwFM4IJnk+4wl4oCO+SZe+IwykwygJK4Ow0YHtWey+XOivaVCOgm/zlf89T
0TrdnmXpeUJNUtknjEZ05n/bJ4OSt/WH+cj+wAigH3wtzt+tsi6uxjY7/xbhRT72boMbw5mBSIal
+drBDfcWuZYbMSGQS/KpWX6PzfH59zp/r+EdHi43uJURgF8nvBg3XEYuUnt0Ir4M0SiK40LR8vlH
4Jc2jv7yj4srtS//aiI30oqvBTdtX21e5/SobQqHXcmV+tV2QXv/NvW9vZtbbT+4Vdvi3i6UTXzO
Dt1Nuz33HWpXsIbv3uuBuA+iCvvv9rsIDvWu2cCUTUyPQX7+nFOCIhkz83cLbsq+uGun3+pzf3IF
rE+c6laz8+RmH+ybIMZaFZfPQ9s318+tfOhbAI53APjx/bP6bQoK0U+8kv44vNR3zZOEGBjh7cwK
7zLcj496YR5yQDpowalfh5q/8+fIt6TT+w5wBEiLcejur7vMJb+gB7++zoNrQvM+/+QFrbTFJa9W
3VY/BH9Ah1cwZoNd2H/X6F+9wJ0uXoeONDvwSut3MrbhBcME8cJNo1dp4tcB1R7qD383DBXym9fg
j/66hZffTT0p19+y2b7O+HUU4BDHuyRkMw5grc/NdnDUHtHpc2HUHJIDjGKvu4qqBTBrWis4KzNk
hD+rbmcc+qfupBGHuyPKSYe0NyIYx+eepvscldNv216+W/WGAWZUVNi9P87yvfb/kmty4HtP8kA8
A/Rz0mMrRf/mb3CrH80iPcf3+P7d9G7IJbIPkXaiAnURY1jpkdV389vidi6Na8p6Q7WNpV6p2UIW
5qAeOFI16gCyHeB7+20os0vP9H58Lu5cV3LoCHFJT5eObhfmnzjvnVtMrim06na17Ljt9+Ujhv8W
5VUmwXvN+a4S+kwMoztfOfH5logrZL6b54Hqp27DJO80qz1p2wGVyUy4fcAax6wqr9DKtsvkEF2r
3iw/MGC+1zhxY4YRT1llGB5XwCfVtVlpm3aZX7UT7VLci/tPvJ/SECLTxCdkQJd8O7yXD2Mv79SL
dlM2YWOnRypKkkdw6Z8YihwQQYzEDq7VMiMPlVna6dNYxfFHKIMFSLViptOakUwoh90eCdL2joUK
718ZHIWVXbVNGllQMf5VzNZHf8uIZlwDKad8wupvU9r2J6bKqb/le8nAgvdA3HBy6G+zg1nQyMmh
XfTO2h/9oJwy0cMErZ+Wzjz/Y8zhBSK7c/guhU3SHgaGJjgq2ILoVtxflPacoKUD+nykSjXrO8ZZ
28AMn0IzzYJHCCT2P/jaF24E9I1+4wWID/gimbo8p2t5Lt0G+Ay8OjaQg1x/6/JBx/weT4gtuGXW
XHDf2EBKAo6/C6BLKadwwGUfbt6aS/UYGJN3bQnQFa6ZhTtm8gSWoc5S96gqDh5x5AiOUgBHRMpu
0jG8yReOKV+UQw6BwwfH1ApPfdZ43W0uHEY5xffkwBOpR0WvJe+LcAie0QkeFMpEJJgelXDWxfXz
k44Cid6/Uc7LNXGm+A9ls3/XDBNZxPoDXpuKqmUvdT6h87tAdk9z8fP70EzreXleXtwvaE6i3LTC
E+1MxK7c56W9UQEbPULMcACvkFsJkCkkL1AHw0EwhJKhd9aB7e2oamBldvJ9/9a/mTeaL347yi04
Rxeeh4hUAPXilFzvhm7v4mn5eFVuh7EMzvUtrNw+mZOjsulv6xMD9e3IcyW86QEHmqm9cxBMftAX
DeDZCseQmjYPVV7rBIySSYnmZ4AMsDR5EvBSPAIYbx3JBoK16SrkDPoB+nLKiFrN/5nrpoGraFnT
+fiopvMeva7P++v6vuLAFdfXVT01p/iAsWwPmERj8+47cHE9yM1jmXo31rcBqXFhqdid4/7TD4RO
fjBiQIQLqhBmCvRobJwuKFXxAzFmfKdqD6zMOHI9VFs6W2WAzJrCYZwygfhpIjDytbWv1ed/4qIU
9tOqzEP+TF0iTHUwJ6/yPjAxMcMIVvybKn8KhvtakiAMgQyLHs0f2iY7lNfqql6V3eAgGfZnlZ2+
y9+GDfp7LKHyuKpX7blULO3+lRy47L/keNuTShhfeDUWXiix4sz+gDEm6sHe7CtDryiIsJZCGgL9
iZp2zmKAEwY15b3A1XB6FXVqpDNF0DhjG3KYVTFexAg+vd/oWboSuwnBRPd5VcuXxH1NQupkPl9I
bEQP3yv5XpRg0UJ1+6SEGCArMdiCyiT155iluRJFG00ftx2X4pO6WW5AP985Of76i8BUoqMEjrIy
wj/qVH73CJfnkfNT7z32YoWoIXmvgA8C1Ic3BySvuJLbQCmmoUkVA3vRqK280vBNGYOQpd1K7eZv
SEpkBFeyZVShvdYfvvFSKKX5vDbB82vVgHJkNFR76ekDbVINVqIYoiq1MwmvvUtEtTF+2s/qkUxG
zWGpv8lp6MqNuIWEth511NBjtJLfg+2IsAo8+dQ9gPCkHFQ2PyNQccn3UhORhmb2P5LObKttbYmi
X6QxJG21r+DeGGPAEPyiQQKo73t9/ZnFebm5JyGOLe+matVq4pe5XjaRDpacuLS1uF4RC7j3EVgu
7lM3n0qUCPOSrc3pCUrv3EA456uGlGnxRdt4T2yNZFk1+U8yNFsRVk2xOtWq29dM3tJJtFpTeEL+
dAf0gBmVsYr7V42CTiRkIl2D62vTBPnzbizCdUc8K1phNCHiGRIySdNegBOwM10l+rLTIOFbDKsx
8CAPbbw26Bsx15QHgoh7AVWwsd4t7Id5eMBIHzxjawBxCDMfiWej3c9xuMOBbN1h8iwMS3japFHQ
EF+tCs4Vvppx090F2gPKW39yNgYrJe9s614EUsoSh0SCCE61NWHUb3xZxrCueZnJRJKFihwsC0en
uD39qvxq/KysZs87K7l0pwo8ubhkNg6czbbhbiIFBtP4tXSXGqIMV6cvhlIFGTYS/52GlHk6Fryf
xWOkeLfKl7pu8L5IdrinDfohi+BoG94mIL9KU+FGEZduadHZfBnjm1YTSowpmA3je2aoBg1+mvDt
5nownTO1hDDuEdTNlcEsyNyMFPKgBQUlvmkTcgq8YGPJ3ycVwNFzpoG5wdp3JoyqBFeYo78QcHV1
E+QLejKxe+1ys5CjRUhAgLIP0Vl0qO0haPBJYtKEvtU2TykPdTLE2R7UqWqwjPC3rEocjsa1i3xR
Rz/Wo8AozOqAsEVrrN3kP9mANLDEUJFk2MbMeGHNGXfEwJLNtpLMJZ7/eIft0XktybzX+++844dR
oD9aFbHFzOeX8JsdEjX/nODULo9iF2iD6IAm9Uu/GXJ91b6nToplXrabsALXXLGfReIN1hHqVF4N
3S29kP46GpTFs4kPxTc6w86fMTwLjnC8C8DgyOPmjLrq01Io5Nsvl+jfEo/ShcaIeCiQappGMBWh
w4MhKAybQzLOnGp6bk3oz0R5Zt0zOdeihg3tdju31kH0FR6QZ4glpp48D8tHFb14GuO1dngM3n01
4Ju5YE8WHgNeALhpG872A19lzeJs+tcatwHXtY5+hTEVoB4hieF035HzPGhM3NjkY4TKN3+J4fFn
Zb4OlH+POupztFZdzVjLSD94COtBoTmc0r9DXu/KZjfPcD0d/yDohqceI4XRfs8cDcF8BFXV1tai
OJjT5SGOAXZTD3B3XTqk9aY7s/3U+GuLKhGEW8+lSTx1dGh6qFZV9i4qhagD7br4wCpatVybOX4N
Bv0+woLDmz+daVXgM9GD6JAkx+Yb4s+aU99EFlwYB236Ku1H5T065p8yJWggOWAFmvH9xviRzNy5
STM/9nO1qqDe6XzdloPaU92NcnGiE8ln4Fhq7MZlEqddurYmgkb/itL7ntQpPKS2gqAViP6zlplI
wBoswJVFwZysnnF60DmNUgTSdc/2hu06Ud0eYKzHPmh2F/4BcTTL52T+MuabKJ+apMWLk1OZ08/d
Blwdpd0dRwciihc82NmAdTsA5FKsSzFGJf9HjlAvmB5NJMVVejDyrRX+8+PivsZM1630OxV69zCO
y3iLOxmYZb48VfiiueEpaL17PjU9NVkDMSOi7oTNBlrANoANjhctRhQB0ysbVw/LqncWoLY12bjl
3nXRcq5TXNCJ7/ZzNuHNyPD6+BTitDGRxaShny0+RR/jYDcZWy5peQet2U7Ll9m7gJfAOeOzyNRk
cdioVWO7feitEUVD/YyrP/YwzT8BRV2T2WkNxQBNF1sROQcKDYxbmq7YhjjGl2o9ubVEZ+QmZDSa
f0DkhJWGDt+EQz+3shaA2lnfobxecUpwoWmsaeswXJu52jlyUsY3jusetQYcm/Wtyl1VpfgMUftU
gSi+S9SVWcfkOgOO+5e1AN09NlQMJ2LkPiwSA6lHR1R57z1H7b8opKjL9oaR73BNKLWTUT01DSvv
C//Tw6BXkHNqWh90FOngY1m+qjGA1C39gCULRgMIppivlOCiRQl0aeUIHPnwHEEaNk0oagOw8MXE
36Y4uZC2WmdrmoimURZT3WDZyMLDKhAOfdYdShsKkrsbnSMCHk3bzR5C4e+aKxQtZbTxime9h8NE
kEw73hWOi/hoL3L/wphXfXk1F+PNzOxn0Z6atApmiQ/ea0XNHHv7mJlRsIh339r3HzOKdxILEF3T
C5Jm4KNRwfZI/3YV3wz3JyaSBaF1DWnIOJtH/wgVGLxLVHyl9JYyJsAap8svYfAS+95dVLPysw33
KUe0WW9V9Dmm0xpTjdZiDm3t/RCYHTnVdGH1xtO1fEewW+MEwFyMsUuOCJTLAjHovVnjgWFxARKc
CvSNKQcnXJgeEuTOSMP8atz7GKKZmD/T6ySG8RBUX4kxfTvaO+tsaU7JwlXDl1OQY1nMXISKuWU/
32LzMITDpkyrrSKUZRgxprO+eF5Q+sGbQSgt+D/We61XZ39AQ4UrR+iTgt6uBlQfJAWI3N/hAp3y
W+BaXzLcEoGwDFRENC6nXYtdCRk6fQ+LA+WAsaDuaLNTZ+SM86Co6T9p4B3UDBuOoRWfvmQlJ8ab
DbtowPNJlHK8vHh6YgHm3zrwa7ztdfxZnWOWPpjdg4WZqnv0oTFkiJ/nmK91l5krB4sQwzJWQ3XW
YyrAlAgVqi6FUQKWh47dvdkW4G0+c8f6tnPoo+QcgXZOg4YaDCEsi8ihMAw5uUIRtdfJq1dQAczN
Tnl7vbvhlF6QiV1itTxdSM413QiRxp22GnuyiT7Llkww7zPSXbSJj23w0rTxayOeHmhTGEYyMUgL
aG1LII65tv2RMXTlMuD7zzgdk2nb5idagIU5q93cQvLcCjRHXDZ5Wq1cG7sGxlxeVos0hJPPpQGa
F8bHtxzvCtzjN9IINCmDnRBHx+TU5x6yhe5JVHFu/TTS2lLf5c035yy1YVGR7/LBgZgyTOpq+qve
+9tbUHl9LgwYZ0aG9BXDEUJs2prgn0u5kKRSYf5y0pFQx+imi0Uk5DcvZJWjwkswCak5wJRBMYhU
tI61p9ZfkJe899E6edQN56XViCkxylUYJRc7Ua/dMm9ca8Q8s92K/FiU4tPobIZiXIuFgCjaZPAx
RK9WTPTUFUY9u0y0LYXh0N4UjHi+R+fmoBir25f4PJXPInnDewzgNIoZt0YXGc0yrqO74IcX8FjT
3jNjdYfuIQZzxCtGBqUyn9PHAR+nrHpUab4VJVw5Y39jc0Ohcm0NkITpMpUGbnL+NumvHc1gDGkQ
K7qSGYXLVkIhJFU6KjSZxufZw2DEmzg89v2hZ9Knt8aK/dQqRpO5faiwr45BDkxPrbbEdev4foZ1
v26W6l/UfxqGJTYU98uMrIjgXOuR4J5cTpWKWgQaM8YgUoBIlECYemt8I/MheBRRTxBByjOwngHm
Ru8m8Z4sL7k48UdsX9zkjBcUTylw68eCU6x4xtfiLnW+bUYbPVgRJnI8ab5fTjmgZf4/IX8zAwt9
7QHGwFsrNon+OhGQFXIHbGqEBVgieBgD59iZ4cTNUbvkmB1i0F5ReV0pwnFpD6o/PaaqfjGteAei
4LPqW6ITWcOl0Le7IMg2xg9TMrO8ZNypg6r2CGdl8io/UQ/Vi2+cixLcoZ+xTIOdnW3lWXvY0ZMU
7nOrVFjYWFQLjLilaR8ZU4t8HDOIjKGupEyG3lf9JfuPa9nBqJXLJ6jWbUBXY8FlAkYbbg36+znx
RNNpI4/T40+Deg/AxIKxvvCT6YFrGAz/Kp4kHdmeNHsUGDk+fxoglYwsZ8yKMpvfpRWhjImwkeZy
xxN0CLnul09bt76q8lHWfUijHrlQiTuCgTGXYsDhzh+Leh3n9JSpvYmtjK4mbp5tWuKNvfxJKXRF
84ZrP/aAnyaz1GDDi47glUZE59dGD3IFswWkwxcrGblyqEhjlF/0rU0g1eGVVHEexWD8hNRhHFZD
iksNAA+uC9iZu9ajaxB76h2SEbbgYx6cSYfDscfzsGxF8hETCyllQxuDZ3RXjzw22m0pYHhCbLqC
PJeYD9csp2i6gUMgqTaM77ysdyNJJzRiEaiE2KvY9LXYbo6Wc1BtcieQh2T74o4issfG1ES+afjW
KnXXfCvUU2SAe8jlRNlpZOxQDIAnjnD/J+UraX2QupRZs6+Hb63mIs2GPdgTn/ZgNH/NGOnPyFAq
mdcGZaT4m/D2AzKYtBybLMAknRNwHqFmD92uczFsKVlbA7xbwFUxY/NMvDMwKzWv2uh0nDH+NZQi
tZp3Eo80OXcV0EJAbeqlxItz8iJPDxyc1WdWqYbuf51X5abnLVdiQkeHb9Oagz5slQEjYRHVOEce
1figCAutVIajIzpxUivNul+xncxWPYYAKKVvb0QtbV7BYQKISzZP3IwvDOtX/CJYk3ezcveROiHl
uOiJQM+Wjb0XYT+zXoAqZMLOhBuK/QH/ZsaNgn9WpN1N9zdrKe7XIacxyLdeXH7tMsL7Biyqd24m
8C22k0rRgzn8Lt4uKc0Q0uJ6mdaevTwGbEgwLlaZFALytMUmIpi//f7k19qqVOXJBx0ogRfoqLEm
IOJKbI+ry0JdxBLJnyIFYhL9cC4N+HmMSyErtj/WiplpG6xg81BYtw2UJVpJHO/jAhpqCdCDSxUq
8V0H6sapL68lrSeUO8aFC7LpgKI1ITNqZIY648qEIzGKDAolExDsO9OeOGBGDbHxVpgek+NtozTd
1lb0Ih4ay2HW1XlJjE0RwE/FsqbLZ0gG8po/IuukfF3QOfcKgQkHsYdPGzUgt3UCI4lIM89kT89X
k3Rm6XNbdY05X8PwINQMDeiTQgCp+oA7FeaXdMM+9m/cNXJeBw2gC/XoV8vP5na1lX+wGrud26A6
TN2/kiWoa8cuZ7lrGLIV2xEWdlie5wguI8jBSMaYzYGapD/CO9OiYDU0/rmorA1++avQIi/+CjGl
h9JO/C7pMJgN4O0u+9LF9ZTkE/Hnwblag65mj8UfMp3uYqwR4tQ4S6+Vkn4BvcbADAMrrl+y2YLO
H4OBvEteXWKHNGMfIdP39Z1lY1tr30flcSiarQdzgvHvUvv3EVo9M0Gg0/YbTFB8FNPMCirXWesW
qsUy37cgc9I7eX6ykrVvTP22O/dpsJYCNiy43LtbWg0rPkyUu3sIOnIR/IZKU+QYcGtcJzyEA7nv
TyYGPrW7Z8mmtA4xhlvyO8JQ6b0vqXtM04QMFKxj2twpBDQjzlXhDRe6f20Tbde0X+zP4HVQjTwl
Me908KBJDpw+BQyWzOaMyVbiK9D02OFhXY0XFILhhspGbnYqLVH0V4F680sXrkaxmtp4w0koF2yE
bUAVwT4zLlUKzYRnGURfOCRvalffQaLpBvFt4Gzr9WvGBcwHSaiQVGfusQyQwo5Wh2Nr7rg/8wax
UH2p1RWf2Nr0jrB/lvTSz/BMY+8+I71MHOwwsnM9WCDR7tdmZP7GqzALPTGJh0OjPMotwhZocXS9
3Irx1NBkdC58jidYNJLS6RD2kODw1g4gtzb4uzg6DGurjgByQVrnmghGfIewspiJvZeCsLx2VU+u
kUueCTvUXfUEAxX5RWoznmWX4K76i1pKGy2EHawdu7Ojo9Zrgs/GsTbSn/Om/rfSGLAwJJPAo/s2
RtyxIlKWPxcQZWE3sb3gALp99IBHsJETr8gqswLtOPgzMTjZLk2/w/SxI2qZwwFQtJ/cjWYlBy1K
Hhpqxu6BlhRWjd39mD1HVLcq4oC6hDEfljOAnnCeOF6AXdl19+awbWeGCnYDcul58OllMTxoA08C
kunS41xGKWYTEsROH8RbkwtWa9yLL7O9MVz72YZe6RecAND+jayvj5CIOpBvg0Qjd8jPuEaCNeLd
5jUXiHUrIY/hO4aevLWqQ7grQZky9iWye/JRxPpFam4bzwPmeAsPtGI71/OBDQ5GAIwoSRq1TnwA
8VvcvGV0aXyZWnuy0RtIY8jDKeqaBoMlDqOAsWkugVn30iXibZpaPY5S+E4cpcXlBjnwT7eY13B6
Y/0X0wrTA1osDa/6qUqGAssjVDMFSilstyJsX8XfR75v6UHFt6TrLlhWchsIQU6aGZpaKHgBVBgO
HBAMj2XKgi9BL7IEDz8onRygtaETredu5AMDnsCqkoI0/MEmRdxWxBA65tVZZommb8JoJWMDD7pN
0a6K+uB6+9Qm408N3CJ0WYK68zSMuLmm2Xv9yX6hb7d1zD6YizGOZjislTd7INqrQhlJGZZ/ElQm
77YF7RIAxAzxA6wheuCJtNB7Sh69mPeIb0CjnvErp2Xw4bnivud8U3nKe48hqPVjs8PCSUT6jR/l
UMSwXOQZYpT/CPgDYeY4B3hRj2KOO2v5jnWY41ZqqBvmGITbkLvrPZFgfh/iWCcpRF4wPODlEcAU
NfyWQ5d7q8Ro27z3gveSa8kHmutrEzCEGVwBj6E+8UmSYdlhVzZ6Hf4NWn0YONFNBa/N2rELcwHb
MKKy9hWlffmvlsSfcHhY4mrvWu2lnNwtLdivIZ4RMcPZ4mCm6TY9zEautAkwyWL0IgijnhOHAO1S
Klxrxt2DEaFYmUibQ3HhzPUGz4cU0XRqPww84AZkhbNdw4jLg8vqqYjVu1p6Sn/WOaEVG/xhxGpX
7AnrOLr3yYiFCufERMPWofj58hHEYo1l3OTmWg46y/ow1WFa0OPlt0EajfzQAu+KYxf7bwd0pxG+
zux3pkn3MgPXX30dLCeP71AKsQbP0UG74Hg4MSooVbEbyGvsGvSDJBTARw3DRmJO+N5YiUOC6jjv
fjx4j+JvwvFVmxz5Zn/BrOYoDkPx2pEAixEXs/EgThE1C4ggo434konVSFyBqzpXqYIqUuGw4QWP
pEQT269lTbFYRvEJe/+Qw8AHiLYCMCXMGGb9LcZJfVDFfojWIx/eTfUzQdwr+iWMMUKOxDzsdoGD
iz7pUtMtWLyN/LkF2FcY5tZKicthg2fRsOnpzxMuVjelM2kywArcodUuAUr9PR05diZ8ZFK6/77g
w87pt6blJ8OlBdXufHqsItdxx9MAGi8aB71/ZxUokcxbnudbAe6Gab7/jdcA67PMcssnE1u7asCT
E5ujyJ62BqMsziYyDC5SWSzgsGUJhd/mKDrE5kaOIZlmpgxGzOq16sB4K3oUlr/Np5Xyxoq/Zefj
TLxOYVZ1oY/XGk7/zw4/yLWqweHFIod0lwsw1OTZm9q/UWvijHrlWnZbP6N+jbAuxq8NKL7HyFMY
mr9DJof+w3Q3bfAdt1woisg9+PllVvz9XeJ2czDBzTorPIhFXovdaZDpOw61vw0Nv+XDlKsYIGwC
SBSpT9z5piGG0QG4FX/gkxifOPUta+/BN4sBd7jPEQh4oLxj9ii+aQZDxIGwLBODtoIgxFRw6AX+
n3Fq7G6dAFpjJGtOHaU7hz1d7wj9GVgfxydonhF4W26Z14IJwYxB4kymekk+WVmOj5Dpk77bcOWm
zP6Uj6rZfs564Az/XC22QP2WOBd3Bx/aSOfgnmpz6ij8iYN8XXMU0gOsev0gDHhvJO5non9Gu0tM
eDH2yACwEdOoLOiF8AVnartx4m87lcm3Y69ssiT6+mo6NCuFs9IJ6a3p5MHY6aBbu92kzT4loQEj
vq3c3QURLNxtybs2YdxCyzCXyCMpLsbMvdQme4IilGY6wmtED17L7nUh19WwvJWBf5rdX9saf+oC
HTA2o/XJZ7uFFI/YEgniYsB2ToxiB7+AsYfEx7CPhT4f0CiYlLMKjAaxtLfHYg8jdBdf/oT4cnZN
DUEh6Mc7BUedlpBMHWnhwgA7iSy+/o6nAaZq76M064/aeGPosvNK/5GHSUE6WXQRkbsNQ3ddBt6q
ZmkPBs+EEWBqlfczj2/Box0FRbM898ufUaR/c7EKc5JZZaIJpZoPa8zlGuI1xa7PGV8bTzI56Klv
uAOc6lucq2qKA9bdMvyUzQ9WglzRwOyZ4ijvuCDPBZVtWw4r9nM8+rKtp5EyqXqsUODkNnGA3GBy
ggaTfZSmLWNq1Xh75WkEKDp7xU5LEU0ae+XvW5Vs8c4bdE4Y+K6T4jJRwV3OY7dR68SAE1F3lKpC
Jy+4owpc6MYoDDXD3HWcHGIgGDoa4xWoFJC9Z4f6EondOL5qFvRmih6OPWQe8q7k1ohM5gWM2PiI
DpV8ytxIXKgiXKTo8lgZQ0ScmrUfVb4a3eICEUlDIZBPzy5MBuF/dzouQgf5thsapiLLTh6DUmbr
ctWGEZZhe50JYNdzPeFgX0HF5XPBPIYhHkx712lRqWT7nGYaBcEG17CteWs7Gz/GNw4/aiRNJrnM
gthbEaWN1dmfdqqvR04ls+qePPvDYpyYM3Q1dvLoAu7KGqkLcWS/Hc94m4dlL02mjMkJCFIWDRXD
Hol/keBELcDOA39IUS7InyVWfLI0SzIYSZZPEG5r3raw/8wB0rnW2geKdLvlxKNRrCcLsif2qzlw
eM3ozKtY6HjHlKdBw4piYYphw3oH2CxOo+aBfU3bIUSQyR4RI7eMQLhRjkvs5FqChkN63D5E3bl4
91h27dIQmxesl00Gqyx7RbyG27VnIraZZoLlpx7RM+ajC0g3qZPrqq2lVy/BnyE8x6ON+WL31FO6
ymlAIew332NyzcAkB7iyERVe4dr3Xq5vffrqCu4MzycscZkym62k6xrD/MClKBOO7k2HwKZVgFqh
f3PpiQYwr5Ka46zyaN0Cgqkgv7hQe7KXvmyPcjtXDA27ARRwZMBWcvuobwmr4WiRG9qp0RwSOoBQ
zIcxIVqJDoxRUpIoXGycDfDOo1p09C2VaWzfei9ZWXjribfYBH6qp/bfCKa6ib5FRsJx8NX6mO9w
SPXWh9EM7/6gM78aMPXDw09oppn7ZKn6aHceMhYQe9cQWzlanqK9z+rsVLreOtWxrdDiS8atHIbX
gfPWcce/PiXwPNsQ0cuTgCFUCIiZytm/F0NlD8Bb1XfiW8ttGVILZAMmUD7UDwuVn30BFm3c6d6D
kgI6E1rfc4YSMC43EHQ1iHkk/Y6Am5Lr51WwV1EIzz4x4QQ7wMDgi5GpQg/dd4gqRsVQuBqre4H2
ohukSZnvevfRF5zS9GVLjiqRoZMIKxqfyNNFqqeI/rBG52cwGGiShSC3CIO7k2GfIc3Fa/H5k0wD
rSVg0YQK8nea83uPSW5IT+JDsyGfGkklEzpSlagneUtTQQ6EfqsY4kqg7aJ+ZI82ureXBSKMLQvz
PaYVufj/M2UBiOvC9BL6H9OwtpsJNAlYF9kM36b0SLl078zopKYKYT/xxxhaQxT5BkRj9CwZIujg
hNPW9LewuPb+vqeGwEyfOoLqeoIzH/MOML/F2Dh66+mtlP7D6zSiSax/kePsolh+wDuccmOw0nVU
ldoNdsII22meeDvstShttz6tN2OAHNEiUVh8bIsDwKbLIilsJKwDCtBWqggth9dIs1iT94iYSE5d
kSGO+FwUD67xrbX6LxPE5cKtuaJkeOMzsKw4qMRF05WVA5jr1G86SGNkfQ9+uVIwHyaP5pKWQQXn
akRaL5hO/YbJMhATntFU/FJdgNIgVSR0FjARc+07Zo/tzR3dA9c6gYrToGhb33QrAeCFvUcjGlJi
xfOWm30arnOL5Bmqs048eN4CLRDVWZHr+Wu1zLnC5R8bmHU4P2mIA/tPD8tXi35CSIMN5vRtgTn+
8g0PRDYCnuQAlgwiBvztmsbeJOO+6+KHyfrwm39LhHy9vnQVSFH+I8g0rok7kr1XVlZtGxitBZUh
TZ1LAwy2LZozIE2BtYxvgSrrutxUE5QLLvqaOfooW0lvaWopMrmQHPc45gyAwPJrfOJzsl+EcMG3
wTCHhpuMqTtAXQYrvDpIWQZtWkyw4/BfjMFciNIWMEe+oIBzC8i2xZ4VnEM0ax45EfMOqdgWkLvB
eLkakMWoFyGDZJ46RQ7euZPXbYS8oGjI49pGsHU/d/ul/VIcAMMnO002MjbB67R7674mnUE6fEYr
2zELU2LdSSvrKNBCjjSfC4oeVmhoHX7Z/UQGCY31VDOY4dd0AMLXgmciEcyMefI47WK2i0+bDD/P
cjDYZ+ACVifG0VDjEmgNvFwZ7VPsGzAWg7tkuKxqdy1BUgr+myNIO4ODDH0as26JfyGgRep0cRJ1
oIVuNWYKDh18QntbBeOT3huHDhrVBMNj7swHGbJbEK8ERmRzxGR1DLVMtVzH+sNTl+wRUjd6TDb1
ZEvyBhlu8wD+hbp8vlVGTEVz7ZmkywWuNzoa53zHVq3IhJZ9KKOTRu/vJqJzFmCiCaeirt2Foob2
wvcE1VwcFSSufBqaSzkXcyXglagz3JczwqOLDECwZU0YDKC6LvrHpp100vRI7TlEWMhVWgLjhnvJ
6Vemt/MwA4GULb36+GeGvm4mVNET5Vcvsb7SbwnanNzELLntcZqFyFlFO0dLt0IwkVJJWHGCpskp
5+4VtKj5HxEx8UKxZP3IY3cYY0wADswrygdLP5WD+4NeFS47gJEdnzRpA+Oj4b7OUX6wgO8hQGfS
eMHeYyN4C+l76TUTygMjFzOoHkf7OgRsc4TPOX8qQ+4SbYaq1F8w/+d5YF4Y3GnmvMvSb7a52JhK
ahSzOfnKRRadVONBBKyhhtjR+fKBL0LQMyo5IYQs8ZvBh5MXhbRYoMIaMdCra1J6wnXMCWAaP2C3
0oI6PicbO2WETsMH/w2qgn/twAVHpNjOv86O5GItzHEAvjPgLwGHEqzcKYcoCWTZ4e28lhfTh1Od
5TeCvJMZ50NaSrTj91F9Kqs3UEFJyIEeU9jRQWYQ4IAjai/HWUnjKzuHD0jmiiSetN0AeRbz/D00
LSglBTrmCsefAOFgNV2zwf+AV0E6Sb7ODX0bEZhgVvPKAghQ7riSOSgNQ4ZJvWQv4tQNWg/sQWcG
fQ4NGukwGGHv/e7gae9dQGjd6uZMu3Y69cPZUUcYmgNUgumS+0e7OGUeRM5dhpStQI22M/QTB7Q2
3+r6BF+V6FrL2YXNqXWYAm5szlQhFh50YrF6QmvSB08xpPjTqA9VHccHfM4oqKp0Hc3bACzW4x6W
y8aD/TQHGf7W/P85PXpufmxyfa/7iqnvo2Ub3Hvqj6zjzEc+YqZPLZp9gw/cK2ujkzqSoInJuOVj
C1X0kN/5+rjWs9M4ac/1PKwUmFcAQdjsf4ANpGGkBBZqh4FcigcH2bt7Cr8STv5RZ/FACMXnrYI1
vYQPvZqfldj77amBB+aMTV8e/SLBMmCAjGCc+w6Cb2i+ugHRxpqDfiYkf5UbxJihEZpdv8mEBuY9
avNTWBpryBDnoHOeJzqEJI5eyrvEcjCs6Oyd9B6ECwXKPsv1M1npuaVushN7r4E1KQT8QtHVE2Qc
Wn3TGFdMdrSbxpIEYbX1U6wNlxXW1ltuvq5Mj5VPTlctaSIFvB1v3jsMCvtjVGAbSdZh0qZw/Qr8
XGnoFKW3Y507KDcN3uE9sfB6hl1a374V5ryegnhvw+RrbAgD03eZnKumXyuCDf4f7nCvxPE5T/KT
Q/s5wnCWQ46RI0iFDxu67GJmoVhiRfMut7joxvpTppHQTYQgjpZ/Rv6SB+MuH4utuCZMPrUmIvEq
VHvo7XK1ZyVaIwtLDc7y0Lz0rreKE3pef7vA5ofOR5tTHDrvqW0Ixtx3Dkkl6CNweJZAGETeKUZ9
wdsAlpl39V6lJ6D6wHmTgIqmt4/CtQT21Crw9flLqIIJzxkkUBI3BDp1wq1838z82fLEfN2PRfMp
d7ZUGIs2n2QMwGERVXfjFD9DUBJW2mKWrxMkH7HXpXyQybyAVaB+Of8gqmf2EsMp6AKCXclg0Y9P
RovBfPijE1ncazsZT/JXjSy5OziujUn3fM+7gFLKzJMlkY7rFCxgIhzlN5UJkIlNaMOtaVtcQ1rR
jHBT6zCk9LlkpCmqiWKuhNbh2h8pWGQcKWolqkGEdvR68LIcY43+XeT3Ed7A81F4GVI3csEIS7sr
l4MoOxLk3vCiY9Y8NQ5PWfpDiguJ0m3L3wZehmwD29NQrCDnyGQCV4TiUHUbKPKBhd8+W5RwDiYr
wmNDkb7gCoEVtVCMCojUNkCATKGYBw/l/DZTcvrNxm3/cr4t9p/OTDeZtJygvz75P67xbyRPdabB
CWhxR3NHGydHoXT9nM79Mq8b54JW2FbXGRoL2JDjwyWYoLNebIj5OO/fqY1vvTHWE0LxDOhItdhQ
JhK3FTp/BzWA/Xx2AMCsWJDfjCI4QbpzkCsOqkVv6gcZpSfsh2ZuD85Y7absApUWMmCk3zDx90vz
LnbzFY2F8KEP0sQty6HAqweMlWmpzoiuiH8kuQCxuwsazJKyZZKSxZeEyowqquy6bakhMua+hMXT
6wQ7wclGWbOVMyrvf1q8IBq8AZj1E/bnXQkVpS6mjIldPMZhzdaMC28+KYT5azO+G0Qv/N8XSgsp
1A2HMlEBagbz94B7CCRNGiALDHeiVbSq+5RDl08cp/2T454G18FJwV931q+3h9RYMh4UHgbUzj4F
OPB/J9u8A7kFNIgYdUUlxPJKQSE0JAesZxqIAseD4iJKGnmz8bYA3xSOSA+9JIDawLC2rv0Ncawb
fCjkRoeKqJvvATbgob7znD+wnAs0/vAQ4uGRcxI4pID8OMwuD4vIwXzg2HgLm/rwO8G0p4M2xrui
tzczZXFOxmCPGeJ4MQpCF1cBRYhAouCeKwHs2Zw5/ymhEmITU4QEHOmScVjZpF9Ffxdjp1XBZoJZ
p7iOWMrZgY0xc/dwqOBiAJlBVgonX+Y8whLT2U6yVwr1WmAw03HmWR71U1xucV71cFOk/FGgEC7f
PY1OTleY6d6R747xG69ZdMaOX1jtQrWVEEvQpzrdshtkHUrbMsAwHaGR4mJzx1zErql79oWbbdl8
OswLiRELCXgeG5pL+mYtnZ/TzCDVy+/+Bda60e01zN9VSy4Fn4d5Ff+0uOULrdGtZuAeWkjeA6eA
hbhEdEBS54gnB7781BBOQKGlFIPNYseIKqrI4ou4PZkXjDZ84Jc8/gptYEfmPMnJR6DlLM+LQu2P
HbfkAFU+P9oX6t7KP4TGLIknAeiLYDGbwIJlJTIXblB1ou+ByneUGEUaSU5qaXK9+aVWfK8M5bUn
zt8Ixb+9NUgPd7UP6rnQ+4GrSC8EB8vBk0deS8o1fhPyPnDQzHCe0lPmEiWgXegnR+FCpPQ2LW2+
rDJO8Qyc2Qdxg7ur2dTGVXhgsaUzbxg7MlRWLtVcHGItpr3kLSyNsgYHlI958Pj2+Gse5KAC+b+A
DRxE7Dr+F3KuTBTku+K/XKL0Spo/t98ZHVTE5ltaX9Zg7QxY6HdwbYjF809jNKAovJR+cB9b6p3e
1h3rM6az9Bhcm2JP/9sNzd4v4UjM1wHRfqk26YiGqqoehgiYDrTFzF95lo5/FQg8VGst/dfX61qt
M/XHIldJ+s0A/Yl0+A2EERq0XxmaoQ7Jcu2ZqlagnsiIoukkF6GCrsYsDv4QQK9clA5QW2J/8Mey
lxiaWJg65h532Fg+GUt8X8xoPM2rYDN8kA6T8eQNGrxIwEq2WLGDbt1uFQ75Baw1foScDLhbXM2C
i2Q00LJ9A/qg1GEoqt9EeDDQDchbp7wZEcpzXqm2X1sYbNntuqGSmif1e3T5/P3SgkU7AWbkB5hn
j/K9ckiaXF7S1gtw1MypJHg9B4TXkwSWFq8R43BszdKrDCuYaP8T6JFs0yVRG5Hf0ZdyHZcGbTjD
MBPT4OkqE1ZJPUKS7RUTIqfpFAM6l2BckLY0YuRtPzzxsDQ+qFRTYfA3mCciTdpjkl469KUsaMKE
aG658knREGDGWZ4Wuki+xar3z8yxfac6diZa0f/pmB1nx7Cb1BmoI7fQ3XL4CQWhRq7g+OmNrWG4
4UOYfFUdyg48BmSXVxPkb34Vbp7oG8sK9QB/GzTzPoH2LeWVb7YPVk6V2B51w72h1/Kg0hec/MLI
SsFBMHZmI5cgXLXYje0TXl24gxyXwtpmAXqL/zGMJwqdeiieaByDji/h0JmHyjz03aHtDvgtLrif
dwdVHN+bBI9A60x7HFTFM1SPkcu8SXn2OELixoI8Tygz//F0XsttQ0cYfiLMoJdbkWAnJcqibPEG
I8sUeu94+nyrZHKRSWLLFEmcsvu3Hdxhj86NYYZsLjz8OvAFEsu21J6ZVJoiFTe993z+NYPkFs13
Qw9MOTKig1kQdBqkZM0XU/mC/HRBlvDwElXji7QfURf8Tf8ls3qDG2MKhzEXQl8Ce+KrscBeodEA
p9VmfcORjKUEeZb5ptVkPEx7+y8aVBSlsXGCeoEdxoL+0GoyFamwJeEmQxokj7OxkAgxphoVTYa6
xFEJn3QxnSLGmTGUsrFcWHLGUTGGDnB/WC2MdwHlYeYEkDPlI8JrGYsZMCNh5wH96/uKa81sCSRN
YsYa7chOcRBxWPXRoYQDjvjg0qpki1ErFX7R/R2BBm37IfhElx0qiB8B0sFfmLTdxLjzyUSP9/m8
U4NVEyIOZbj3E3zoO6/XO/vfGkpMb09CF6Idw1cT+0QvLEFTognoSIQqW2SDXusrDUwfhKLhMSSo
QZxhbtucvO2RgFJuQ4MJK4SVuOFLS8EhwrPx1pvLxm4TTJ3vkt5kJbg8eX9pdRSEgcJf8FTGfqHz
Tbpwu/KCS+489OpPTTvTBCeFT2hvogLr7zqzjr1bryd7zeThSch+jUnFp3FG6wKtQEXCRS9RRqIg
ozRegVIOlcJUji2npgD/CcQtZSDeWaEZp8X7onQuOc2D4Ky8x8GuxiWZRltIAYEe++6MHuWprvyR
O2v4DJzlQjmXRs5XYO291tihiUDS8TRCsBlwveMNBCkjCZhpMRrlJ2eql42bBOU62iXBfhB6jA3V
4ljztT2kFJNfxLxpTku7ee21D5FsDljRNnW7r+t1crfRl9rTqcpgV0r3ZSqBm2LyGgYgXHOr9gyz
jx+K1xJC5uj3DuSiZF2ZuXHEZPaaRPYf5pRfp6Q+1MIB/KYFnHExhUQQVBnNt4dvoXRbqk4u9G5V
pFhvCNwSsjcwWsbLIc6mjimeGubUedPBGbZd+J6YJyX8xPK447GNXoI84LvJXk38R/1+HM8tvI69
/FngEghu2sS9uqE0gAnOFO2ZRlkaug5LM+UYI6A4cziFVpbHKc+iMwhkme/jc19mz3pdPgO4Tt03
h2qr9nsrYVbIxfozXvTm4mao/94IA2Om2k5U69LELKN6nhkVz6BspF2AGPG0cRB6RuoBxMNK30TH
aFJVjDRVZ6xoPQC+gkbKt8DdyfsB/BaAKiZmRDa7vA5tBEhqy0XTY8KPOSc7jk1pbjqigaC66GYn
TOsIcvZ6uEuSN3hnbs3u7D3p04255khC3lqqscJ4YYYdlMnKggBd8lObEDGypOsieW4A1SRSC+4e
jxDph8m4ycwYnP+/DNnCHJpaQZCSdrsG41wa5ZtWvTQkxwSktHagy0+mTe19RBbIZLgrDFMTbxz7
XgNphzv2DnQdShZO8F5B8rpO0NiDZQ1bm+NEpZ57CokbdffUYxxS/F+jXbkYPutDVZ4NF9sghwxh
kLrf6KQl3S1shawOMZB33PVLPK3S7AIr+zRBnrX7iamIA2V4BiKiTmipGZrpZuPfvB/98W7PH3V/
Guxl0+FrD6aPHlQ/6i6KNuAbOjMUQmEyc7wjLkmZPm32NEdQ1aFrWOs0JmDxc7It2iP+HKD3K7rY
rmUG3EdSQu9GL33wh5YioOcWSNCaq1/C+ZqQiGyJJ8v0zclcEzYYwoQvZLF+KKBNbfrL7vRVQfBL
1dIGIdlnsA4Sw3w9pJ4f2OkFgNIZiz8uHIvuNgeR1gSut2acsBd86AoByFX8SuUq6GPFDCQw0Mbe
cj1X6ml2kUySicf7iWm4gIcz/cA3V3ifP+waVasWPqyB6MznHA96c6zQvmsdRzD0VoG+eHKNZ2Wo
CTgQc2R+kXJcM8j5gTwUej4ddwW4rsp12CE+qtEYMiknAy6myReRnQkAV6jDWjP7nazxsZn2ZXsP
XLZJyFWaFbh20Qf3RAsDA2nhu+AALqxB25jHiGiVtPhlJtXRAmWSNodfkVofSWreBUrohPQwZ0oe
ZbW4KNVIiBkp0IK78i/GrT13SG+F7nVvuj5vPIfRWis1wGI5X5b+o8O2VOXNAaFNY5yM0N6VMlcc
Db3Y78BIEKNZI5Y4RA0WqaXtOTeFDCfWq0lR3HnsIHAK0hUHADWHa01mjFlMacbCRqoBHPoVlJar
qKKtMjUNnjH9dAt4x/a7BgQEmFiYwdenOKOSvSANiJSelIL60Ig2koWoCvIA0lFq6HWX8XeEKUGK
lQoR25T+5mblq2vFajTdrSjwK6aF8eK6AVz5EmprhKE/Hl2UO6qH7UE/28D2gvZj29Nc2FJikvAV
JfVeVkiq3238JDZeIIR1IotQbi4FX9Er+7/ixXUj9eRA+whrz+VkkwipU4UoSF9j3FnyO1BLcX7W
JWni1vhLUWp/yom592yJeygMUBmQRuFC0fNDuIpzHaHlk2JzDRIhoJAZkFmEgWdvpvpUd9e2tvZ6
MUgOhWsx1Q9H8k84ac5sKJ6948V+Y+Ef05iDRmmsBWI2ImugtjrQ1PuSpKec3l3GriMpimk6ZeBo
jEteQSqiIqTxtB4GkSdv4wp2L2hIQX90Ep1thKhdgv0+Owv727IF6ojvGDswKYrI5Kn/TB3dHwk4
KXEbBJApTF/OinrX02CDaMJYIK+pKY2qa2UwY/JE9WV5u6U7ph4lPUmZWBfaLzb5UxsMkrhpB6+l
UnCloPoAFFbj7yK8L9MDVnDq35WKmE71RjxEXgdMUGNuXuQrBsqjqYfw2XmKujZNv3P+mCbpr7zr
lJh181JLKWnNtCM7DFBwuC9KQi9LbjCfyEY9gm6Dvp4VqZZ3F5VW62xG6aJvaHmW9pHVgCyQwi1Z
KRPmHeJrwq1ylXYFPsfG16YjGuFnDZskoDGRUr5Rcf4W99z8VBHIeeWvuShWA5Gj6Sacf/M3COsj
ToUfUBSKJlBrkhQSonseCBk4fxl5H3s3UZYIWBVCWpqcjVMIqEZXSSUqmIGBfojaUENI+jO7TI0p
idI19ZYRX/kZ6pInGSJaQkKigiOTQkgBAoQpW5n1qBXzM8fTkwdAJRKVkjtVwbNFHanpJbgBTCy5
YGxsWTJTGL7bWPHYkmaKas18Y1gmk+yvdonOzHoLwXeW9lMjNJcyzZ30jQMiFYhakR/o840CpOgk
Otcfw9XHV7duV7leHBu4twAWRD6jvAatNDyXSaDPhHwmtk9IgTTu8iR9JOhL5Edd8a8pKKxQPwWw
mrXyIn8cdO6qUI2NeC8od3N6yXai13L5egCKuVCGyFlL0SHyTtFgihRAya+F+xCdbRZ0xxzLlIuu
JrQ+Bus94nMHoB38U2Gh0HKgPKxLwHy+lHZ2fLyzMSYAAj12IjxPCYgYGbWlEoTOAtYozDx+HW4Z
YyQ4g6MxYCVzi7tEtoS/c+dPYqBIbh+iFZstbN8wPc9gbTYawlw7T1Dx9URMOV10mPZfqrGdckiL
DM0blxvyupmg5cl5LP3B5l0jJfS5FZXiTvHvLL9d/AnzLao4pubfS67uOlJENGxfuDmqYkYfcrWr
C74SYdTgRzn2svAiEmevueYcRQLI2Gp3Gm2ikEBvYeLSW284K4f1klOIWs4hY2djrg/B4A0ETGbw
PpEyX+4LWMv+aIXebig2IVSM9Y1lUGwezVUMqgyGb4vF14atuOCVj4zDNTeveXSFQC8YNBT77qlD
Qx686PiWm6M10MVQuTcCGkO5oseDVsh+aHyzoTefNMqxv7mxRfWOqh2jdNfgSSDBgtk9CAw8Y8tN
NpLxQznuGsd8+QgCRGznsfgSlb2w8jOwDGpK7Jckv5n7uKRXLW4D6TslgOmJobqM10r0y8CZS6XP
yIR68WVCblcx2/DYBvNGyTd8n3VMra0yI2gAu7UnSF958W8unwTdG9MKawWJTfOLb79BiB2gxljI
HO+LbxGFl2AxuUwC7LStF4/7drJPtQZtC4Cec0BH9bTWQyy05bxOFONdSyCo0pVtvryaQHNqOT1b
FVQ0HzlMdr1L9AJ5FwD+rco1y5g6TUJco9fKPEsbTwsvywJkC/Juq40kKNEHc1c6wypL3qLsD9oG
zB/oLyPRSjVXOhicNxECmixv8WwKMMW+DUzOnpuTqE/slKWZfQ8dF2g1mxER1oeLeH88aGa+RVbv
pN86iyZEJX4NylNeQCdKQDJ8BGCGOe4xNoe0GwXq6+pNQDDuqJXY8bVExZrA3NsHcIN0+HQOWGAr
jOfZ34ie6FamL/r4yvt00XSYfAhIZbA4fg5tdtH8thsmxRrkg3QlicYbr8cFY6UbgD7zENVrE4hi
RpWmw/KXrF0d/EzRXxTSkxmIbCDEZ8wzpwLCDbDKOsWFYFg+IQe7SGWADhMOIUkThU/7qlJK2zTN
FbmTJQtsch9FeByrHhOkKuqsiqbfeEQh9hSUXN05gPFwWKZE+ab41srun4X6l0MCi5PEGFMb/f9h
oN9rvHOeCXirxkIAhWs2MUg60esoSAHFdPZko5+cxpVdryO56I0zaCIECo9I63+bHRJYriyv2KhM
zAPnTavvFMhAo1LBL2Nw8TiSPMKhScSziAfjKHrGaytKw4oLo4GsZJYtiz4ZqPwA7KgA0a+xj6f+
IBJ73K3dGdHqXLtPQ8N6Kp8alv+IEh28lDQF3pMcivo5bHF8e81hxEQscH9Ouq2hMIcDJqXVfIp4
zlCXFr9sSW7Bd5U3rwW6B6WxVoEZoVXaBO4vSO282WKAxFHFXLAGZgo1FevIZXit82YTVuhicNIp
uyu43I5hGsu4Eq5kVq+9TmGS+MjZFbV46ZkYOFkP+WoSxmAzbmeZDzMxkRxCjfouQDCyO/E8CyHP
82wZTYwal8cqf8jTAAyTjqCniGc4I2hAaKFOaQnUpVq9Wgx7BpoqNKZBoA2dVkYPygblOB5NJd8H
jMqukCC3Om4/eFfeYgbXrcV/9T7eiMogIsbJPockV1eORFLQWLfZK3tuAoPma+eZTSmDppQHmhCx
RoVQL+hU4CoelkQ+v+BykvnThB2AR1voZBe09z0u51uwfLLlQWWJqDtIXkAAc72U3jVxMZtnRJGR
YIMkEpELmIBAUlLmwiTiI2xpge2czdr35MKlI9wj4YyMzXT7dJeJPxwRg8qX2kaM7Rz/8e4054b3
eWcmBBWV39I2cUywhGg8VmlO50ucQaOuJ5ykwDnCvUPwRRRiovxmtQ2sKRTkQ4+7l/CaahtzMVHn
l021LvPvtJj3CJ/oMFauQugDRUAjGQHvPYy6u3zqydWcoqfATFYO6Lanr63gUCn4LN4rJldDZQFz
E7Ac/zXRcrUuwjlCnPJTWNALhLd4Pqll8YtF0fEYgQ3Ii2R53U1oQelDI9GKfs30FDMinorkcIuR
MGwX/jIvk1tSajua9YQO3DUYmsvuKjvGdpOHNWGZ5MC1PwQDsBkei/emVnBhoVYsx0+bSmnU5q1L
8jAQ3GJixwPy4hQtlBeXA8ou9i2YL+ukMU/ATbT14VVaYRe3AZ8hVP0KZgP0pV7g10nfMIKPwKLy
Sd4ryERboN8U6+XGxiWF3h3imBMxFDHFzYzAePjjpVv+VmVOpgaKSi7qfEzONZJ4BAQ4cqkXYuLc
VHTqXBMZGzxECJjLL0rz3Oeo9uJLUXFxUDF1xg1AD+2aiAIXBHxjm/xonUkeWws6HTNMdWlPDd7w
Wh3xdx1zNX22JbyfxJBqG0EoRiAxNrn0ZtpuXQM0Sr0zvxuayc4vJsfcLB1Zqu+yL2cBseatCGTd
qAz1bU+sJnk8qjb64vw0H6K7LUblxHairQ1Ae0XxC9CMLCTX9wmNo86oOw5poob8MOw3GBlEWCxw
CNtwcvLtaDYX+SHZNrL8QryJefr4n2UopChSmOChttTm0GiMN+5C5mB5GEWhfJjK4Y3cToCvM9NB
TNK1MyIWJ9JJcYeWJHe3iP6Nequ5zWkkWwCfMbJFRMSSVEEZsuLvysz7rbfVaZ5ovBnd0zP128k3
XsowICofy9la7Lo42ut9BkZSI0T5zkdrLb0qGhv0QxcrQiWrfcZBR7TZNkx9IqGW+Z+B1Q6tn9OQ
BPvRDqC357bEmhjJ1Pt+XRFlOsO0jOeBeRealTECnsG/OlGIM9PAivkVtQuZXYR2NuVvRacioNQC
0IJJlSb5p7+mGAJlpl+rSRwBecspmnRAdxK0dg3zcZBEhh63dZhuPPAO9OOqfe4iUUYzuLyuvnJq
nQnUslcZaGhL0d6vtV4/JuG1I0shhA4WSZ3C9jW6tcK562CcRkY5QLk67xH1JsJBBnWg9qqbrfl7
sn7BYljUzY7mi74+T1+qwhME/jlByowFCza34WaF7aGH1yQcBMmjUsdvEtMh3GTXEXO+8DRgMkQe
xtW3Tu1kp7oQi25MlEyMthnl3FtRcYkbwLXRxtWKF6aAIIXH80DYaf7ilgw7eSm2C3TEaPU0VcNx
qryNi/N3Itna/kCOsRgG562+LbWRlBwDBgNv+5yQlZpfTVMcW6jujW2HDLa0g51lzTsj1xE/70rl
L76M2fgnwIwbEf8V3gfGQhSxsQnY2RaZVAUigybHeMFgiqG0DiaRg0AelApp/plwDKopySTZnRop
oFin3y50j9FuNSpuLgr8+Fwd8uRY6xlSVtE/p5hHuVXnFHAkfRgjHJq3sdNdDw0EazCTlhboT2Kt
QDQyMQ3LuC4meklrJKUJphlGH8Sbc7VpzlV1fi8QkbjJ6IuBQGhYPCUN2hFoTxoo0WlDR+LvA5yX
amCifCzCZ1ge5J9OUB3ByKFcJlZ0hjYgYCQ39ZWcdpDj+Kq14TOPPosF4xJjZ7ZIQPdzluwGogBE
HlCWzlVaVT65bOkajCrie8NsdqxTUtwSvyG3BeARp9ON2d1K9CgH7zjl/ZNioL5J16NFzhS1e6pC
SgJQgm8TQXfH3WWIXYLlJIyjllJmVHQgUztjLDLWQp4HMsqlPVZRARQG+w+hgPAd942HJ+57Shff
6uj86Hepw0dlH2DCzT+CzkdHXhDmPf+Cx2YNO/ovKXX4umNSCcLc8W0Dg/45oH6d04l0qptm/LKJ
zSRoqOOk7pKHQlGrK8tRAm0krZW3nDpMDiSztL9mJXNxbgAlob5HSJqp8LaQWIGv/5JzGyrZgvuT
ZADsLUtA1sRwllg8zrPWvcWEZEhRPMF+poiXI04B2n+0IzkBhw5aTElzsYM7TKuJIExOkyn7FiJD
Mc/APkr/DejAD7iZ+upAcSPnEiuCY4PGUy67/yYWn4L2RRgtQUjkJWYdHEYIfYBR0Qwl6MDh1mUT
O2KZBo8GFQELEhxNYnhgqoUD79Cp4Hmhaprsu/hG8poT4YzqJSbiBW0A/yQdjJ30WQm3VGfdjfCs
cxT3w2ZAEWJbX5HiU2/Iw5YDLGXYUHZVNpPzLvN7FkxqkqQhbw4KbdC2g+hGeDm+dFChkJmkxd2D
UdWMD1izASXnOYKuxzg1wD/CFfWHlEt47g9eeq37uxAOSOvkRnaLTabQe1NBUGVg40b8Tm3QUs0U
SG4oFzrMzsM38PfRoV4sgNpceA38LGl3GZcPB+QeFVZDOYtfRwEDpFqIy3Ij2K6DtXmCcjHEMtPy
Cx8Ol+dkvcTMdCrwELZ1vNF0bbVsFHp/rtAfwF5MhHn3ZapIWbVvAVh6jtmRJgQ7SkTEiwj4rbeM
5YAkWSF6iOyM7YyxWVXcgxjbhettqLtJxzTpaj0yrB3o3IZ/ttZLfW8zkCPEGZR5aw1MnlWXwKjX
MfActuWC6lP0N7NnYPXGLgigKyCUQXQRPnMRuE6IMEzvVhkENQXfgLN24vmAiyImjKlsx0UU9wxt
odMzfnHW4E24YsBVS+MpXRh/Pqov1EA3zw7WTqCfIW76VN0ZlBkZNheJNhsxwCKQV5sPgDdypPAm
Eq4cFSAmIeRM/NWVGxX0Nm7BURPvbFsGABDKJfrcYbhK2Rn3n1iG/9c3QkcksYptkxureKexB0ip
/tCDFBwwiwvuFuzpMvkL9H2y29JbbhsEazH8roLWarUd7f7g5oRAwQzrvlBLkksgm1WLdTx8sJpR
9+xwTtVJek4HUNc0+OcIRu+cVQCJLIVU4VweqWwoXuea4Cegt5xewatpYVP4yE9B5KVdXAKxGjAi
MM8fMnLMyVAN2+NRfq/4rqpu3rjxyaYOp6RD8STGXvzX0NfqfJdquIG366/NCAsFUigOjKz67ZCc
iKLG5LzOAVTbEXkKTcOyyuU0oFymuBsJmRJgQ7+V7CucIUhrZCGMwJYMCe3PS443x2N4E8cfOR+F
kmy0xtuoTXcYOrRhrbLLCnpjBDrWgroRAZyuDKeCJjUGf5vgzHMlfk56b61TDnjGl2N8xV3+ivxn
UrHQn02qXfpnIWCJmKC7b2JGcnL9qWQdhSaZgqQrROZGvDFoYvdd4m6aHo6G4jDwGKlFCoBCsyl3
tzKR5m08BCeSIVyjiuyqehMKCon4ygu3KkkiSsFRnWinpdw7Hcr6tDgtmXWQXCMB9OgjhZqj0q9U
vLZsyohmrK3eJ8vcSKRLFr4GUbHXqo87AwiU4Ofbg65YiofJZZeWG7HXiPBGYnF/TjU2y2VpXggS
YO3VU/WLwFUJvBJHP5HfCIEMBdEGRhYEv6KNwx8rokkl/16gIKnb1Swm8B7VDfJOptGY1muMw9jk
CpFqjNbZ8m56Rqo0U+FYJ7hPEvSlS4YGaql2CR5nYajhFtBMHmb7jmzvRyMpA6GmBjqcfmcCk1U4
aypO+58zkP891PMzFQJ4Tk5YMRABoCJyhMW6BKqJ6REHgHqftXCHpG1KSh/lzM/p5p5DlaIeFSNN
xY8Cjkp1IREUxxoyajo5H9RNLJIi4PY4iNCPxY69csHd5AvPYbW91A8h071pZ2bPVFgS1uipsA4E
miKUidkzkwzhwbdEe4nYGRCEV5VCTBYrCAEHknRUYqqVqgLdS1P5CZq60YXmRN2d88ki3mkvDzb6
GNqjWT3OVCcGAWWSPvyYIKUMhrr+CtMv3Y02evlOWWdTr9Le8W3k01ZuPo5eIBNXv0sgESkxNAxC
zgNVyWqiWQKckrcHeq8k5BUN36FNzcNNwakx5WgK3XKNsIH6S1ilhtytyhpPP0Udu5crED36zFBD
kXoHs3qTrTZ2x7IiDJdhlLSPTXEg7IzfyNCMCBqX7xnYXFg0gyaRC9Lkou5p34KkJ29YWpJaH3ep
9wfTQaQPGzHoYWCx4XlxRiKNkTA2/st7yE0BJoePMOiccwDnWiRbAxFUYcXY7JlvO02nPsASwHcf
etNGeGc+TUOxEgEIGqJ74gLqA2RM8GzIiMl9Aw/lkO++XT7K9Dsjt4XWFIzQ4m5KPwP4dx3NQlic
DOTm8vNSoFCGO1CmUpHbUj3178I22UOBOAi1vHSamfsS1Z8zzwd/phiYZbuxMIq4JiRH8gdwIYEg
pd/UxxFi3pyEmWVyDlF8VLE04PSixgyNEyhzbTFoJ7Cai61VOyILf1oBK4SPSRValEfjJaeWsMlc
wYqMQIJ4dKkdvE55QsaZePGe7KqPECI7ZXJMhXWDSPoJTQr3CSYLvpqQoN1VPCCcU31upDgoNnRL
g/GDgyblurWwvpPwg5hCm7P9sCCOsG4qCIqoxrMD2LDhrMMy8V2gBLmYhRNAEiiqapHKIme54C8j
hyFjYJ5Bt84ZiXCxEI0gqy9vzoGa+XK84FXe1MUZ1dbGQxukfqpRTDLCFwz5kN3DmT7RgP5B5bzw
zYBDUYN4YMV84tBlRDNRPzJnT7SwAuNbsJScnFJTwtgLFFgvtiTr9AQ7JNId5wcNxl8p1a0I7gz7
W//0qP9Eazgibf9R6Wiw9YaxlT6EL1ytzHUMayKv3xg3jWzBOkNT1USn1Lg4IUwAiqABHlC/ZU63
jgkNZH3bafMcEgICp3g0los2yK0Yn4PhtdJf8giJGWEkM2aLLvf7JH5O6f8k4AHjq4sRhBGhzR/D
mg/QnKxQ/Mw1JZ1FloGtX8HBCvXVrGYUH9Gmqg8BJF9btwhODoXT3sewJd6cjL/8jqTPpTiBI5Xn
GZLl4aItFSWE1Z5N1iV3sJJY2yJnyCxXWMVWI/oULXiDjc+td174GsW++MwoBLgwI5PBq97NIdFb
KLaf+ETEwPiP5OKPiQfAgyacYYCSqNQ33JSFg6+NAUlx+VC7V5xlxtTtao1l6QO0hwf6FhV1j7sW
7hB7B5cAC3rhRP8npnsJJSV6SNpIsjt9zax5NM0pD4Z9gwUKRwKlACU8Bxmpp4wkCa3nWruichuL
4OiGd6pQ6SVRqqNVqJubB9PQqB+B/aJBSJct9qAn3HIL/aemfsZVTAKbCoR/cGvI6OjcU1QNRCMU
RfBztchdJYbvEfMtkAnzHcVvp0Ae8+IO9e6yUGIm2VacGr2ENwfHUspLG4j7tbDv3CWT6jODgnEA
aPohibmXO6YKqaaxTvCU2t3K6268YWmCJtX8i7Ihh3oR0Umb6Ls8I4TMwWv+SWcmKn9gAzmc1Jb8
NdxNFHsJ4yLc6E1CftlyWfMYGmIwsGEnBynnIPLZyrr6jy+fDe1SLBbhp+Y9BE1d2M8wH7Im5sb6
jEp1Z9H1QSbkOB1Hz1j9jbVqA0HtS1KHkLJSA7ok0qTSkiNvpsXnrcEvwloBTKtO66tLgJCP5xlz
ZI03pBS5ZT7zl1n8Xi7aPqVMTEtcJiMBpeHnQGpjnb+zI2ntcgRL/Dj40Nz7ASpm9gQfkjaqsgnz
qA8cP6xPMA25CMgQjqjKZT0nyM5GbQsKLoGFcoOHGMfwBrnnptL3ZnsD9q4Z98p5Icxe4SJ4qzAj
cD8HqXIMNGKqSPVK8s8SLYhNUIBAy60zkagCAxP19AomdkdfLhU2qwCAmMghQ/nlHp1K9orf7uCg
0bXUdFM1xlPHIWtW11BjVJV0x3NPXcBdwk0joKf7s8lNZjbJHOX6gtBeak/pp2osCl1F3oLRr01m
hKaslbyL6Qb8Zr6J75971KBIGwk5pUxprYcL7wsMIq5ol+o1gtOgvloSZCP2XoiXkPOfvQO3ZAwc
gqyF5UzhKNqBhOvPmhhcyIXH5S2vj5Qkm+6Rqu0njRAKoARX7EyMmi3T4sMgQ1vIjRplHsI2Ljwx
KZnMdkbzJiGg/CLCKTdq6P8Ex6lnJTXJeEcRKatwrs8VX/LPlBrCesQbmPvQigwO4T6tuS5QUIdX
b2EgGrqaQQMgIxbmrBbui+DZHZ6MPCl2AcloIBVUcFBO1FU68Ka6Yz2iIJPwhydhg0VtO0uoc8If
8neCYjc2TCfKGmEY9ZC8xgodCvcXMHsVJhcswQH3/WBy5H9wbrsUYZCwAV4AJBdXvtcA9FibrmP3
jeaUXUd2OTE7OZUE352Gx1f8U/FgryqYGiBxX+R6bQubH79LHS6yJkwnkiMniGhGD8KXKFtaba8G
nauSasSTMF8JqTVl8jQ8pc8lJRIHBDu5weDihl/jR2GTQsaZLXQALpW1ZLEIGBPQi8gK5WOzMFlZ
GTkBWmdsLaS+AzI86TnZtRPr0NsIbIyGiTpvRGKZDWf4j3VS7Mfqb2jC8gTfE2Uvv7fzfA/IrcHA
QxTuGO0VZ2RSzUtMZCiHzshkwjxc51vVeqGjXn0MroeWHD9/hWmaOCQuBz36lENagTdjHwDTsdIW
lliIWFJmBTOVhaJE1vWgwLyAkZrtWUwPo72lrq49ssCfLKhjpIQE2Ksbxnzk414N3mFcAdGMJ8o9
Jv3w7Ik+PamS53/1stcYJ6uyU0vfqMIXsQsr4/A0oi0T/s6Xkt0Bdd+5X3y1DO/xJ/FYUPPYtO61
1n+nXEv9uI8PYxBjVXyZk5euIUaeSVZEagP1mysjJWtqjZJi4miiVdNAXGuygl3vKSpDH0GxrG3D
ZrY3uCE36dTMn7I1y+wV67N0Mxw/EBiIZc+iJNAR7lL5xDWm26PM5c7/gW89zSilS8bH4S4KJjjA
LeCFhqoPOKwM11Zv7IbhbJBYI/a0EJyLbS5wscSHaVnzk5TiUVMmDBRT0E3CkYbTuJbzjlNcSW6m
c2ztN13DkkKSKKoCyjRhvHP8G5D8HmhZ+Iq0/OZQckzoljpMBln+VjY5dbMIS2t0ydPc7+Uyn0Db
xLif8gq6G5wbFLalw+QF2mbNF+mUjFXsmLu0LvQ19S3z3tt6F4SXttHJ0YH2YugKXUaICmMQq1BN
BpdwbjbGl+hdagcl3qqpQboEiSYwBYI/U/KLHi66sgc4yqSuZ6YXFv8CKOFrfCGFIujXtb4xmaNR
cctSPiwUDIPOQf2D1jMXZi81t9S6YwX4AvAi/ovgMmECp1nkeKOAQ19egbiI8QC0Qnp0Lt0+nFai
WZFMMAPhM6dXtHbwb00qj34bMa2z8n4uECHPwEgENtfy78RGOgcOVFNHChgoVspy5v4FYLTVwOfD
SDXHf8lN0syotNIH8LQLrMuxmnPnZuCrqnV2CF2S96WjkGGEC3chD9LkXtYG4JzuXGkQnvsheci6
k76pudKJ0W5H2RaOSW6OHOGTNNVxSLQQBsTZ/0kABoIOmXFuqusw2MTRUzMfqmk+z0p1jKuDycMR
Vt50vztGvKgx8USRsh9ri1ihjjyAdmtTA886UeQIG8EWIM6oMhmCBqrgJn7BOJBEp4XIvxE8jCC8
AbyORRlto3djNHERAYMoNxBYeWQJTLKFtJVrn1FKggG3XXWSa+etQ5qCUunnEgfYd4FagUQA4bxs
OHmtvYpoICxWYFlR1rrfGuaSmuATCR0IQ8o2llGDrsYWFD1j5EMkoFau6Vu0lXuhUojEFQCXBzDo
8F10lV/RpNwTIKuwzI8Gxa+w9twr0p0qBumdpJXm2BA6ZPD9reAlOxJrFpXJDQSq96jWK0JHLCRR
Enlg86l/OAwaDgn+EugU9CynbRZLBfIOvukCQrrGXZBM2w4NEo9QtkTkGsC0pyQjqqckxmDh4ITO
BV+ICBBjaVIXgFLSybOYQBUQWcrNRHQCf0qAUs97V9BWVuTYwrmvmqjzb8G6gRZUDcJG3JcKyBm8
AUHqzI4xp6t81IYaC+2OqGIsl8AQqtkZgbJyX6iABJWMYyKv0XhxztbDL+KosB07DD5eK17GZAqm
JiAAB2oFmOZNJly9pRjpUYpxrwmjyH+ITV4JLMhGa+LFF4CAy2RBAeeQBU8lqWM0UdhVDcmjSJZE
WU7lqKqE4yCbpv3miYCxgCR4fHmS1TYB01FemUDU9RBv+A4a5GUCdwCtCRfksPuBSs9SmyXjQbIJ
NO6sAZgJTE9qprGjpyp/tr42M1GmIqWPQxyGx0rmHUIugaMEFmgb5gTwwYQ6oXTDfwnyE3M0RQ4J
alVzlk+OjspNKt9ACzd7ym+2p8rnS0BeyWrwi/rV6d5pl2xOVTxDrVkxMOp9Xrw/wYfBgA6DjWUb
sW/UDI9QiiuNrhv/wF7IAPYO6yrs66109Cmqp8nxxXXkssVlCUoLXgTxidbJc8edcB08T7KnV3Y2
I+AmeKHcSUn7I4uyrlILesZzlv0RSbA5F6cGwZgdygmZIirQb2Iy0cEwFHhJHp6AiEy/qBlNmbQh
YHy16eurtFkjjq12gM+Fh6d/KWbmaK3jzucfAXDo3RvoGRIm/AjiBwmcZzBKlwJLPDMWiUz9Vrf3
XKGU5hW3oPbHHv+xIDjzVPtBqSy0lMbPwsHVKsYcpGGJ2p7SGSCaDzSpe9hgNgEPUuAiSL0QeQx6
dUCRCX8RKZZMcTrLvcAykqrFodGO0uhMrrGrHSgJ5fZm3C72Qhpoq9Eu0jF3JkcNtas6cncxewSF
YRfzhFmnzXNKd8E7FH5dtjbqQZAYyYiUdLIQR7xwEnZm4Z545Eq5EfRYYv7bx4iKQvwZtaX9PDnZ
JOqi3owmO1LKq2RJpHzdHEz1RPo0JbCuQ1h8EB7juExAQcvX0LmQiGjSzXUnt9d2/IEkFXXxodGn
lRQobEsjugx1vO0jIunBbyNiew23PnIK6erEZWQcTPU06heFx+q0/4ruqMBgGKRNIfVkznhRv/Xd
PlX/KSMcc4yW7XOcXwKMjlH11ymeveg4M1+4SJ9r78QKIpH1XkWMdNcvJsmX+b/K/na85745gXkG
HKJdTjgA6yu3yBJt8v1cWweN0UJ0fGVP2cuSTJFTg8tsURoT/GxjS1mNdCx5GT6jR6CFIEWW4TJ4
uLfzGON1uCYUwDSXKUmN0yWaCWYlC+iHSKVelqO7x4AF+qwAszG1Qyhfdftz2k5IPQleXM5y80x9
+ySiq9F7L5lrXOX70HmX5c8XKYWLGLFdOmRM1rDLnL/iv+KzSHYCBUCEXhpQoEF/Ptu3kRfkV4I6
c74oXE8Y1zip+MUFMkIY8uKgMVolO8CiBiTI9x2OFII2BMnzIBrB/iTbTcnBoAc0Is0VTrlHw8Gv
cJJPByc396hAoFxuHXoT5AnS1XKiih5HeDDZ5mQKMOknf6GFoxuzMdeg/NEINPVu/2HpvJYTV5co
/ESqUg63ZDBgcBxzo3JUzllPf75mn6sTxjMG6Q/dq1fIIXAILJXNpziB28qZL4d0k4LyKpcMynvC
oaJ4R7mtDA/r0+lXshFlH2ogWwGwm0AezJihTzHlZJlX7afw9YRwbXafoqwTO13e2gxzpAa3alKV
g3QLjQ0kmQuYs1DmEFp7Cxj/zPEb0I0Cr4y+ky5QeH7yUFgdAorNVINUH/hQIaBhNiL8RZkQioxD
DkDBqMEPlA84xndjcemXdMbmAeKOXuUadSD7QH5pMNJEcjbeHRnpXULKOCYXSh8/q1G+l28V+GA1
jLiANEHyNSkmC0a5CLZYCdDAGtQ2wvDzkbtw7xrRr6wi6hjd/Oo8jCLVVa4w2J+F3qFTXbr/hN06
wtF4Ml5avNatbQo2NjyUBoev9uiGVxML/gGh7Jr9iQ1INR+UAgIVKgjwG+jAffSBb9CAOwr7gRFf
QGOUlN1SmeAgRMRdbvkVJa4kTNCE16fBQi3nrU94kTBL0OvwHRquesh9tUfzOm5VkpuUZJ8FNxMq
It+F4eHYPnvJIx91iH9VFwwBaMnEdTr1C8oUZkiR/tigvmPIJG5HjBiARjsuBL/Wn6RsY6XhVATZ
8zQg8+bcQVgNNZYflDFQkxFm2ZsHzedyU36lKZc62I5x1S0Z6sdrYeTK3J89EirhyeaOhQIQUV2y
dSsgJXnZCKYmU1uXqr8JrY08eQ1+uhy7XI1BAsbHDwJJyKSAwTLnokMJTDIOJb9slJJpk16/9J67
FHZP6/2luG6zGYCpT9J/hRlwA9B+7G/nYVj0vrepXFzBeBc+FYJw45hv8dVLiJAy1sk59mHoYKkr
18XEirfxJUgYr3jxi1ngewtbyO8xkqRHA8qBJ0pbNHjdYqB08cnZM1d4gqrpyz18ooKOzH05cYHK
WSVqVzGLxH8CvnRr6YvgifdcqkwvYOzPH3eirHLlrWC+cbJ4aFxk4uUwMMQU/wPEPdyfnB8sfgMW
VaJre7+ISRBRF1xKPoM+rtCuZTkKYorVPaSL9lRTOo341siw2PSnHa8RV3e1/8u66dqph7DXoITr
q1gOW+jMiXnnDkaU/SZ+CC4yAJyK6ysNZiK0QkZud0MLEyRfJnUICZEfHEDHZcMJFGOgL+mv90qF
TAcBnWYmtcz/QjhokpckTrm5E25qlgV2YRWL2GWX1c9sgWx4PY18Y3kcIunra31/54gyo2AjM8Hn
zIlHyPhcymh3nBU54A7eafCrGu1CwsTeprGhS9UAh2mkZO8zq8vrlYtVwgBNsW6v8C/noV6bFFiU
lY5OptfbDILUIheR4g430KA5N8zE5HcHJsIZx0T8DwlBwbn0UYiMTv7A1GJ8cn1gO5XmkQ0JH/ut
TeiHTQ3/afhXlJTRvJsw0oRhY/4EJJMke+11Ur9KTuXij7JOw6eGaREbwinfM62EDkvw84F2UNY5
a59ugTPXyj6Jp+I2gpnkTpif8jSqP7doFzoNFXcVxRqNge6d5j5bf8xev7MdtKc6tV/yksCBjsYX
1PtayamHZf/0YZYXvfuC0w/vCfoRkLtsQ9aQrFlN3PZxEsKrYXrm1yv2G6C/UKB4YCQ5sHmWNgxS
HSAVhh3Xo6xyUX2lW2470U6MD1r9PcKWuO/hWBgJMrtgTSLCkLayomC3IEB2OObcRRjcO4q1Z7Yl
eUY27Zc21889R5NqWouKvSA0pv+34SLuktqucX26mCPnv9AWKdBCFBtugj/fT2Vh2RQRvkg1Bd0W
FiXIhFsDGOqn8AGLDz4ojUbrEN4LXGxCzefqDABxpHEUbwUjPgF5aoY43OKWAw40aE9ibwcOh9og
x0yYBo7T7lqNWCZAziH6kWRuRqhcslTb8An21IzMJ5T31HEX6GjDah305Ec/dtEZOFLyZGWCZuvt
JuyAGctdh+Sm22b+tw3P00DzfJg0Gukr0TUaB7gfLhtSfBPETIz4cfYlKD56SC3YaRm3qZg/igOD
g90tXmnJfIn7ry4GcNHPUDEIeWLiMqLMmM/ea4QWBParjFXFVnxY8ju80dqVYr+ADwHSR8C6iovK
WhH6yhqj9A8UblOJrJJe/b/THru+RQB0RQUkFRrn87Dhfge4vzStu6ixzIhkKD3PuKJ/xcNIkkl9
JiubsQ5UkJ4Avl+HEXslM1VaBIMGTuZvDNplplbjLHNfA+zC6U64WirVPzwKRs7/gDnMzNHqMHfE
e0Mfvpv60Y2/Uj4tthV7OEE+BWmdM9nT9zrk7pc2JGBkOXD+YfMDvLYYLymRafImVjD5u6hnKjeL
kEKM9EVOUJPxViJSlU0Bkki9lDN967nkoQ+q2EpXXvYgtM6GTUGNCUntNE/Nfh46EWJpsjYJhdJK
GLl8TNykBTXCHAl7kwyKN5cXpA4IeTIhbs2bTu0kTPJgW1okWsJWr7DhrtaldpL1KjRVJe4uA/uT
C1NoIlzGuEoji6I/+AEj9KZthZxmbm+UDalypr1Usic3wVceVBVoDPlEA8LlMdavCmKMFuGX5r/E
obKCdx6bu7w/h+MbMiNOebDGyOJXaqfph3nMrCIzp1gadnHIVYw+e5N1OzVc+yHa8zdCAY3uj1OG
vW5mz4YVLVDfRNhp2qh91+rwjIdMkC07ByYYJnNc9+FE5G+10l+UUUpj4kH3bBT4GJGp7+gE8yzm
/WDUFX93Pa0Q/gxZczYB/5Lqxa93GZUB7iTRe0pkFsJf+rCCMQeXmiPjt+TiczyN2Vc8fRQBKY/e
A09SDKTIoMEiUGpLYu2F5imfhhONrcn1xP/moT5ooKGi4e5PGc1b3sPvogKVkXzwajGThtXKbc1y
ATcPADv4b5yjVOnww/k9As1hikHBzCEr6zm2Tm0ADwWPJihBHJkAkgmkW9j67K+UOZatdLTMBDXb
cPeXJqRtrPu0bRAt2hk56JLlgVBGpd+dGZHJ2RvZsJZR3dn7BitKym8OSroTJiYwPYR6xsUp3E9+
G5+C+OsNczKCiwDcaaAZ9HG+Ns2+OwZXB1cB4ZAOuHM4wsURRwKOf9EYG6AzXEo6IjaTYstecDFx
MwOAzchoTOvmGzcn3mreE1RwDRpyfvNxOM9L5Pdau8JlpoqfcyT3DmB/mD1UxFNGfcccNz/11ZU0
LaEsNf57WecLx3yVmSPI90A2bo75Ct8bIAv+sSS5gXuLnxeITZMcDJ1qjVIQ6mdGohFFuJCQ2zlj
lIvn57bw39kIkDFLhvWR/k9NzyMXuAqdP1kP8BH4gtQFddUtbOcfV5L2baPrdvdtCMS3xTsobbYm
8o1srQfU/3CqD0XQoqVHEQkNdewVqHKXMAxEqSENz/8VZ7SZg1LhiLVNIL+Fh/K7byjuUHAfLd55
5BNJglCj2/JdDLA2ajMpWmj+xanMRBZEqQlYzGrhI8oTkBp847C25T6lLwj7W9L7mwGSDNWEnKOB
EzyAh0CPz0OIkuBsbJAwaHESo5pEXhIhyeZ8iUuLlDCMuhlrUlOQ7sAKzgGnhXsr08vccZcmynMN
vQYGwkT48nKoi7BniJB8I5xn/ou11jf+31IiInFEG0e1ECYua/7YMRWK0gt2KDRYwgfT20cNHkbb
ETa9Dednf5BigRNHMGGO+xQKthcetfxFZqXclwhabYwuWaSFwARq2ZxUZlfRXW609ZnZgZ1I78Om
s6jfqUCFOUW30NjXfjzgUKaqn1KTJwzOlB+695TewueuQogLmyT6a/Iz9iFUQrxb5jZq/20DFduk
pwHvmjnOe0cDbhXBSmftxwppIG8R+iy0CjgRPnhvcGjw59NARR0+JNueYwFflSFgwBOiGgBvCv/q
kvuUfAE6XrlrKZUYb2oRWGesr1IoGZ55YObeDzeZoEbM/VXspxnEC4JpQ0y+D3+HBD4/zVz01sEO
VR1ij2Dh0Vj59hPiWmFHAHoC/YJA+GAsQliXkdrYZFth5/F6pWpqy6+G7PMIQ3blfTTfAgRhl5hM
ZPHC4slKspGMq3iXTfFHwwBnjZZCjZVVqP/TmIKL53c4DythORFOR4ZD4RxLWvq6faeroo+RNks+
5DT92fjk5VaBPxgckw8qldFlNMvONxnVtJHKcDg/0XmJPlgzxq1gbYWdbar5Gy3Cph0Mmr0QHyhw
Y5x9dLHoG19pNPhkgH8cM8K/lVICyWBHVdKSne3y3OjDOQjy6Kz0RFXsR/+xDb4hoBXWn1TXVvhP
qx7uOLL1iioZLgVgB4Y5zSUPNKTdw6LEOV6+a99fVbU8zsp0KQN3UfjZnjzAvaBiJZ7IlQX7U4MA
+GWP3bJ1dxnEiV7ZVn9TDfuLxZYU02MwWw+xe2jMh8QAJIdU4lgnF2Zy/1RTcY0udos2WTXHpNHh
fW49VfxhKSfnrauFzEhxpxzchecEe1pN/Z1E6FWeR0AYtKTDWxnTRnN0yBvu2+mriPWt1TYXDg8b
B4cBMwzuRd0IjiUCdSixG5vLqvDefbp8C9NPNMA+fmWmpS4dzdk6lIH/muKXgV9jFacSFg77BbGs
OLq45XujGRvMHnYh8tGIDgOafqH1G3SBuQrVFnkgxEmPV0/JjzSqLq4lVYOHK7uL5zIU6SNUa0Q9
GHGVjIUtXggjTPgXaNQWEkjKad2NT6SDbgoFie8s9mFdUa8IncXeqdjaDTEB3FtIPeJXwGX7OpgN
XbyK7YH6IsylrHEPVsn4i/2a0Khz7e6rFqeAzgG94X7w93FbHObAJQQE7aG1trTogu3gGlIMmsKa
sJB53yTPjrT3MRAlE460Gh/18avEYwLE4mzw9fFtzRl1Fp2+bJETnqb0Lyy7hdMg8inePJituR5v
+u7fhLFC20IWuJQTJ/m8r+hs+XCCiklBkfAy0ZN5ZHJQa6N/xwfGXINhApMtjEDcpWDdem8JQJBt
3pKa8b4/n93qAt1zaQFZBN246UBiZeSfcDRpOlyF/grJPK7sheOQo1OIbxiEBxbvSAGC6TBBkB7N
QA7PrXiY0z+zxMEVS1YXBG0uL3CQqU09lQfn7VT9NdMOwE8+ztcwny1t3oi/NiHcxRi9M0rj2GwS
EuEHKiqTocSYP/E7QDFjjmH6Wfgdcq/rLj4DUHrmU3HvxNLJfMBRe0dBBh6qMGhlmgzLGB6OFMpM
eqg3WAVWRtcbWJSh15AJPXAY/QVDZIbvJLxZhOmYr5gJxmjrRfNf1t809vB78cdDmSps7kJfzfqB
VoL44PlciH3VWTVJloLk6KCixH0Wd5SK1SpzLhX3DmlJcU/Dhes3jn8CKn4X2L/Qne1s+oilPxUa
y5QTwarKbUfHybdK3Bbi/21y6IEjyEfujsrLIleMp2ARwhtOHxpEp7r9rJxhWUS+8FvYbAJ6pwCV
FltAnIUgMiQNzRDFgQPu1RT5R66l5B0S9crn5sDkcWEn9GoS9YTP3NbmoHTIrb5XQB662nFfDX86
jqdepmLjRRSoSYdJ+Fj5U02NXHr005jRQ9t0ib8btxhXC4Y3jOrZ9t1tGjsbIB7xzx37kxLFGLAe
OpJz+qOQbYaNfqhcA5qmvkX9MrX4zMTHzNZlB+MsNU7GhlmON0D95d4LsYYm9Le8CuCgcAukx6GF
NbECX/c5LoWyJyGQWfykN3ueOM+RO1iO4RkRU9GNxDVE73pNe9D8U0cyYIB/PIBOFyccrK0JMAFd
XSn5mzk5jxVojQQ1SSaubnFJ4ikgYo6syhfmmC3VkRTJO69c/gmWImormJ4Rhffc9TBuNwyHMHNf
ZC+kR0LOA4DlKUhOavo5ORgC5SS54SJGiJ/E7ehRsNaKf7ZpbWvzVuZvdVk9jvpw1LJhMxs3wBK5
NnIMPwc5KjA27ExnbUXpwx3rwecU7k3MX/dVhCqbIWsWklAoggXZUuy8FOulzvUvvgaT4wr9BUob
7mgyAKbwmfEqg+0GMDEnX+AccA4665dBh6u9xswnbSCu0VX2avxcBsDVniTwqIxvPdOjTYB9Ubw5
OOurnXGkXBLj1nm8wijPXH8p6SJWzlUJ0cDiUtReXT7TwDESzcpLqembJu/XVgxURLBcwBez6d3q
eXhS4XEMWFUNAL+QSIGs2Rx8vCpG1ulHbzl+8Hp5jIWFX4FjUka4lKJF8+0G2hH50wLW8abRvjT9
zx3EfTHYzplPTftqJdBgJkfClklOgiZ1GMG5Yu/FM61LieeePVLQW+4mo3FUARZgWMe6uatC9a3C
3nAIPztQ4tnkYg1RejNyKELqinLN+xomgB4TtpqhbO7+9oQuuvofwmM1ypbO1C6E+zb1p9Il/E77
kABQdzJWZRetZ7yTk0bDYJRKFg9Xp9Ip5G5Wmz82qBIxSpdoGIPaMIbaYCn2NnOPPVW0DfVPA2PV
R/0otFUdBooG0te2eBNUIncJjql98GsLkO5RnLtBfiQYYInTqz7k1ymDeTyfhADJ/yO+ukP4pcbW
WmJlIibhAzCwIaPOZhlI5YHfODLTVZ7BG7nayi8l6XBsqwukHh/HWMiN9fBXgnrgzBxgEsdcjjYR
rLBlPMvxnkNIpxNBHslf1sOzHFkh/KGJuQ/nU4O7g2RHSosd6Ug5WJ7ccWfL+RcS+WA9+uoX0er7
iWMYiTQYlfU0xdCPSnxKjYKjNnnUjf741JuPsYcfhsPIQs2/+sTAhY5qnzLyv0+NzG4u05d24LIw
xbz7biLO6dUX+4RdlWlHn3ojSQIkoIjLGK6U2EIaSfCMwcMiwyoSiohSEgnB+QQzzmdGDAfL5dO7
/IDbAbpdey+D2VLvYLcANHX1TS6hsFaOqg0WBpYQBGsIAGbCKcBczbVXQd0RJtuvhuziTfOr/HNp
Hx2MtPhzx+49tY3VlH1XzjtZ0XST1z5nPh5QUQPplbhKWDrkP8arNCrTJO8W6r+mnrjYdeSmFciU
7hUvKr26WHqN/E2JC9aYjqVyJxKkKJkGMd05r0MOQRCCNP9O+sPg4s8D1z+znZXpvv3anUsEgbZQ
sATr9WhrVuRHKGf89Vtodz2NXjkenfP9JuUUA9uo6DVap912+MCSIUKnQ3RHcuWWkx/yxU6T8YCO
WzdGX3IeDtUu6/YxK53VJlPz6kSRghIWMUNI/Soyn4HFJWnyLIt1ZCOcjLfQbyKFW7AlbcfZeDgk
6y2jUoJ0/rA4wfgACzf8YhzqHiZvgCn4UKkB7G6Nlw0PT3EvLjcLf2BM7EjEcRlu5W5zA4GB9xwm
KCi7D3GeV0i8nWBdSkwVL1hqJonFBX1grWPKsmJhzTkCViuQBwC1xra3EwkrfZLvpOKmu6ZOnszg
EqaPQQlP3fnkW9KetRBVK9Pc4S9mAwPypd3x4s8PVFlthp0ByByl5t11gAmY/seFYU7KD68LPqPE
bcjal5RK/LgDkpCvkhMMzEn14ESXmmvNrthsWCsvPXXjUUk0QJdwmMi+EN4NLZGVZLtENRdyEREm
UIw5YNLjhPdSH777tb1zhGkV/km4nGVrFw5V2bEsdptJMyRxWVYF15RGL+tBkOFpyAjK0Xl1GUv3
M7KZl3KNGVRe4CysWDLFxKuSD061GegXbi45lgRpQ1vvQeaBf2nHOnyMk+U3u8Tv3/pkJ/73eBdZ
JhPNNUPkNVUWeRA35JloZcrW3g4RAtWp3FEMFsBCg9GvVbCWqts1H/fhOigHr1BFwkcNGlTIlYMb
8cc40GEiQ52ti/iMWuJkwuUyqD68JFq5jb7vEfizMuS3Wl5z9aD7Bs6PhD3lAb5BMw2iXesEvf8F
cvpCb/bmJwWKpS1UI0iVg2cR9zgc+UcyZMR1+zr25l4Z553hpLuKIavB4u6iqAfVuZjVU6g27xhQ
wH89KYQNVmBFuJNApMq9a4U6oDTxqMjnlTH82Z6+MbDnQYZ+bMefkvaen5O1ocHQh20FCUxyOkCv
LG58kRJkaABQwo5AEiwlPpSheOtmgB1LUHGqVheXU81N33s7xvyT5W4i35VYUzEQAYYDI10ziGTD
CWQ0wYRlThexiVkyCH0Y9VP8l90Fdha1HDKYPnRpJREHFBeTXZ2U+Yea2G8eS6U2088cZWDb96si
ftCI89FBJVPmsCmQnk21NgnHlSJYnrnq4HB7kFOEVSxMMME5yAeV5aHLqVpdp/hNzH70Xmeog6kk
wZwJIan2ppzowakf2DCyXkUaRDXkTbgZaz8CmyV3mvOtM3zEt39J3B/vxxaovDaPF1f3FpLcaNGn
NaFUmeUOGpuK7QNISEGf1Rrl3sTpthrbrcSgti34dTLsSfb4IwL1P3fhMqOleqr8lszp4dugw6IE
isD36vqEmPi+qTnQuGyt7pVyQoRTeNky4cyWIR1hGaNjL0/SjYj9v81okpVCokwJcay8Rs2trvx9
GKJ77tpl033XNg7Cfb8JincL/YF4ugHUMLW2ITao+FaJ46DkXttmc1AeU8Vde3GMk0jORNN5RNsl
Fyt/RdK/p8bBnG5a9SgdfJ55zDOfNMhuPQREB5F8vi4g1viwNIV2kPQ2hvUekF5LcXzKwMxlDYmm
RWzmjJ3d4nj5EhY7GV4IcDvj19fUnHHxoaEGreG0QrcTXiJAOHduHNL8+79Fr+0MGR4NnjgaATHw
F2QYgxoUghdgIm6KGJsbaEVx6Z/Hu8JDSIXkNxjihjjeGH9E3tZlNpQGSwNjo5hWl0O8xUhHdNZc
rIyMKI0+R853AHTovLhyhCA2efulkBRUKS+SHGcDpTqcFYMuYoITOgungtn352mxzHFx2l3VNgwo
c4Q3/AuGzKCVuQgZgKKeACjhIurB+EWvxwnFDYSRIvFwpoNADdyY5JbxH5Nloaz5HKbOlfKJp9In
72oLZ+mlN5sznxYirQD2GrOLOvFRPiAaVC5CohbqEVlnwTYnrGWBj9KH/xZwEII23slR0OqazaRe
+uIBvhTOVDP3CyMebPryFKIIZLTmQyQLnNHSC7dIi7htDIckWBVrtTcR5BgtE+74TTgEgIFCE5nI
2sRPn1mHtJEafUrccsOXB9JphZQexC+YzUcgJx3+HVM8PPUNR0ING/A84WY80/rM6k48JFwHY10K
MqC52jy0Kpg9HS+pEOLwJyUCWxnd1In/yGv9QWAPDRh0ymETNvpTeR7VRx/6haDgJdT+mlGenShf
tCDOHB6H6ldKcBE+dXZxbtZtRs5kD63RF7xAEu1eJb6i1sTwoAbOUGtGooA3chs0wJFOOcNOYQgO
GbtECRBEyJlPTfIY9o8p6H/iDiQRlGuA1YMMGVplJ9+HLrOupzeG/9sQ1YRPVytw6ZhLkBZjNZJ/
hRIYR28jnyLHbHYGG8lyBu+4dVOxk76JvDXrNwNjaB9DANhxE/19lHbUO++9bpwrtKDi1HOf5mAL
K+nb92jACFYsqxme2KJ6sVUP898PG7Jz6th7ehXUUBLo5lc9Rp72Cm9RCLfKuhVpxThijZMvI+Od
gQLT1ZUTakwypkvG9i/CAqgStllYctSyD7l3wHir8jiktLkD5QVObeyfsdnEeNZJQNmE+YBP/SQl
n1n5ONFVWDrB4o0vUUE8iGYtTQfLczpKRVPXIyQ/eX4iusxarEKpIbomXjlwrrnWAhd3masC12cK
/Kesaq7ZfQJzzQ1j32l/Hm2KRCjMMGxi3KUZ0xfwtbSrVxy9edgk0NF8AZwn4lK9cFtWcLLTYx1p
R27XGnNvO4WidWGwCsLzzQ5zhhdXP465c06xH8LSkNLJA4c0VYKMC2Ort9Ohcxi/5sLcgHirrnuF
Kcvdm9XF/LEax43LSKwFduwtY5UybfC6v4j0MhHghqtuehdxmSxDGUhPxMXOtnV1wnjlIqIzZqmi
fxp2T8Pvbdx/jEtoYwRHkapNFipzwTs/kImRdAFAxWCN+UZcpb3gby7+cKtYM75DHSTVTkKP60EZ
8mEgNpO6HsaD3uD0S8/b77s+wNIRCr+FcDP41iooRGq2acbquau6PRQti+1gQclQMxIpLbj+4SaK
DjOP0m+6fHF3gAQj68qFbR29oLpS+5PwyrQk4pruO0yTEcCmRnN2yFWP4+BBw8oCDGUz4SQhBTjK
PNt4i5P9BH00QdQpB92sYdk+HSVqTWnjvYJv4wBUDK/dI2+UpVdb7aNJAB6VJNVBCFRHe1fE9o5B
dweoGDobkC+qXNDwg9TGFBm+eBOVWMmzzkCWc4V8J+7Ykds0htBTAsRy6XAJOTJmMy4dzpvM9ZL4
VeXYnFvvsVLx8DLGZZcwYs2KP9qr61TYK+4uOHO9hQ2Nes+hLowsh9iFFqfAds2DuUJXofzaAVwa
4wMJLhSgCrfpqVDf63ym7oGHoS+gURCFujYizENJvrjDmmzuRsGbDxoXMPg4Es0A3B1O+ktHrq/F
atIxO+4Vsg258Pr+SOjMmcoRTdBKG5VVEtVbMSLOqvIcMG8R0aYHqo+T8c6De0qU68L6dg3SWUKX
zqzcGWl/MeJ4SVTnBiOL5Qhsots3f4b6BBT/jERvlVFRFXj2lwcnPlsTLro+vDHCYlry035wO2Wx
vSIm0lPSxWUg+dfpxYLIBwtuDuYYKt8H5FGkrEJ1BCBHpeWwVsH2uQ7/rAkPOeQEwhGQ4kZGNRy5
gmdBdnGumuFsByvG3CfdOML/ZVVlDYzAJ6inA742VvGctM9l/zSYT6kXrXiZM0UP0PqY/SBZ2uoU
R+rEcNS0EWh797bWkTyZ31h4gPMJTKtFfR6/GTOCMOTmpbmRYrLp/CWd3hi+zzlqcZWGy6OL1TaJ
4mMEc1bjDP+EDsr5TUSNeYkRXfk6gXRkrfUejdyoTMRjfTPmzJnbRaR9tkQWcN9iHAPd1x+OQHJL
oyVJl8laixDHRCfd98aGxmaiMKf3aSukt6AZglU4fv8vwTIRdiA2EVvNOSfp0oY5wuDYNF+t/hao
IHH1b33t45rQt+KYOkRq4ryswzCs6PBbnDdmHOFrrGekTgeJo+yfiAEl9UJn0hkUUOcKZS9EgRGT
E6L/IEkWr1CC5UZMJneVG7A1+gJeTMLghHJMv6al9VPjuqxEA9+lWHWEHXVqCwN7EooZiKqoZowW
zQ7reJAMhPrDNPU11XGusdJgTIXJam5hUjvdKmcZs8Hk77TkEg9Xl64DJ9llRIODwkZFXqMTSYxk
AYNLtfrVjXTZhj6jfbztfB/w+Ir7FseRt1L0Hyae7JKQ3dTgqfToMgYv7HgpfqumfmVOyJ/iHFpG
RwsBG0hFjEqHxY28KFfRSbIE/foncc8eoiaTjann0BmyTyF8V8xQLEx0LJzL2jxa9aguCQig3Gy5
5TnlvfQhUPVlh7phHKBZddvYVNcA9kE87R3GQwWgG9ET2PF3QbGCwRu6T3mI0mraNiOqnBxqz2su
A4b4M/eHXdqzdMCB2AxGY23a+SXm6OgKcxNgLwyBUsp/nLer4UE8HzyQnCZLd7USPKhs6BEtYzU0
+4TZVa58wiDHK34n9C3mGFYBSyIKdhS0NbSomJeP1wvxz8U6UB8Y/cXWE4LI7xnYgSaVFKueVOTm
Nxyx0qAtDv2BoFi2TSdHPsWxz5JignFwuXgc93GuXmei3eoGWtR0YI6+VdNixZxCh1MZocCHDtd9
0q+6jBxjWCid6cmLwyPE3ZRKSd4DvMK5PWS4pkZ43Tp4/LqAL+2nHDSGNq/A2sWFoxygsNeHrnA3
oeShZ94hzE4uBY8J/ScLqJmDyuFJnDpnC4kfM1238O7AQlG/OgB32RzvQ/gzNTYLgq0Lg7uvHktG
KUMOO+lXBqgl70VM1TOgwQzneunNRh3iiArvnZY3htqBZXkOR6JIA/wxfwe4QmOhbJNxXJkY5neq
TOTGgo1TbqXhyoD844OgPiNNiEtVEa17kbvqJza52C1o0Z+anjw+T924S/YvxYm8BF+8z8BuCwCu
Cr1uw6lURnjuTsvaH1EnHeAjS/ddmbg1odTKRiSH6bUMsCt1IOcyFqBmUOpr62xpcTP8alWs8YMU
vPLat5TTf+AJ2EpGnIHHtLohwz22IAwhj0L+YVgToYX8Ga8Gb1xx0skxokJUcYyJguBQp/oqrJmU
A2eC8elDvIlJKp2yW+UUq8Rm4Mr3hmek6A9ZPx1z6gKf20VU2lIrTmH97jfZUxsmDwJisM+LDo9n
h+ZXmuWpeHBN8u4H5xqFGph/h3EO41IuF8m2E+/fMp3OwLUmnzg18n8eAtHcufX2y1gkS4TnXAjA
N6x4QkuQrB5GGFtRyKS+WeBp0miEGX4qXIq4nqUYGOpQ2+iJ6uhJwx6rKd+AXE25z8J8aVdvnCzS
8AT8iE3ES8F8BGRtXEuPpaqntud3suz4gxwhAU5fJcI1DiCZI8IZAO5iQ2c01mkH+4SHAd3TgftX
t7AnmzulSBAeHZqsTRxk9CS7ISJTo8Niw7YwhBnwW8bW2cutYz8y9QfD8KINR6JMICbnZ5xeDXoL
I6CKwP8BxUXtIdQDrWH5dml9SzAujaZ2L5g8cQqSGMpxrfbRxQt/ZzQ2bDWjEj5ZmH2WRMLeuW1E
Z1cnhQAD7lWOf0Lqjy1wVyvmjuUb34troRNUdXjuytPsjaBdYDUY5ZDkAL5QcFbqIK4eVEtIsazt
EEn5PL2MryB1W9P6aQdiX8zP0P2nacqiZ6Mn3K6Z42F4aiFAhx2bYV1aZieaGHDHtgo2aKqEjmzN
14IiUGsItAJ7jUI88QzyhkKEb4CZKdkiGbJ69VaSfzH0MIpOFWW47vx26NjF02kU7/ZT4X6F/AW2
mkFipOVn29C6CVrh/hhNt9eLjqQ2vIa7ajNoDdE99i4swos4afEQpA8vcnWnMsdS/B5Hv+yaMGih
u7E6OjBFgRgBe50IJNfC1h4/bMe6tC3sZKZcZvZgYVEwly18KvNWJZiDkMi2D2xJMi32+NZQCkmp
aDBGH2Bi1kRTEXUyIA3MkCIZE+Cq/UtaMFbSE0jmTZumB59KUUXQJI0Ds66huioU4gIg1Ehc67z9
ANs2OEL5D7dWSJ8lrGwwv8u43AvQ3RTWixnhj8vounI9PHtPZbdOiU1W21vGcLCmGlbdt9nYq+z+
Lh5W4p0xmO0a4AIkBNc1YfG4CKqc5Lezb+zxbkZ0AvrGDWVqmBXKn9tkEFAVBAA2vT9Bd0e0x6hY
zDZlAKDRdQ3WK6eb4nzOYgU3kJ0eFRj2z8fIhGPQrGedTYjpF6B4jkdXnw7LNP3VbfMez1xw0NuD
+zR1MGO8S4pCXPW4hYgck/oEEu/sO6gFsKymPsY9gz1lCwyaMfugi+YQZ2GYmN1a2OTSjgGJV3q1
dxAP9uqei6LB+S252GQAFNzPHSMrK9tEt8I6B4BnDLOBFLl5QzZqUbsbubxi5xRTWALrgVt/ljgd
8Z5jfhsLD/6CrLYSY6Wyu7mornq3wcgPRga1UK5qh4TIyCSh7/Mb0Nff3MPrw6bBx9dexmhs+rb4
axnk2vxgHcdH3f8M2Gn+pYs+w/ZnmP5KOB6hTstfhnt3Arawf1jHqx76mZhZyDhXwNoamrcD28C1
3LMk1NeUQ1X7UpTS47TmYxJ/JwYxUdOjC3rcufF5QtrOiCGipjK5yKyP+/aAR1VRiFiYWUbkRkF7
IMSLf52iAeJAEmmbAaaNCNUmUs9qhcqOC9KFM+6ZlCBwypJXA/RFm2MmXUjsIFwLabJmStKo+hbv
IOaieAtazRPzGN7ZgIlHAqhbO91zYHO18YHmej5q6adFGgFkh0kVJ/LWu0W1Dw0R/k55ltSsrv5K
HFIGhgXUb+byYRYzlQ1PEI3j+CyL1rEvjul8tjHDn7o4DKQJFcRHSuoxpoDqm6f/CdVygCLjl5s4
dHY6WEJm1GvgEnksnneUHldlbSSUgXZBSdOQ9TuhEqPx1bOW8xYL3eHQu8FRNr5S/zb0pFX66Iz2
zrO65wiGRqS1Z0J2l22Mn/rEmRN48Ig0fP5YWLnmXLQJMc2rk0IbQW/Bg3NgBNmE1hQxon1wGcf7
pXIJCJzT4oujkPtRP/jRNQg9ZBkX137IpvRsO9ZS5zIaaUWFE9GV37EaE9/ZbOeyefRnAwsjSKf2
eoivDV8Ky1B6YUE1kPzpA2EdTkDrNYdbZwofOPFX0i8qwOzpfLZoXzGAt/DhcwZGnzDri8ZY4wC1
EXID54atTg+lre96LTzqafkg1hyzinVFiPOh0uzkd8mfSwUnNziXKrWSinJaKv04/JqV7DQRzDEk
sOt5GELoqC19mzo/c3ewNDJU5WB8nmcix1wktqXJvBF+TacsO5hdtebdt61sL3yYxDykgm01hscu
edCDZ3rg2oN2LIAxJknRZo5cxOwQ1ppbl/RvLAuHnHM/Hm5w3xD8ZeveMTBVUB6BPEBUpbonIlwM
80faGhXxpaAGGRwZNKIoRjP7FVNo9PTrEqEpMkFE+/7/WDqP5ca1Iww/EaqQw1YkwaxAiUobFEcB
OWc8vb/W9cLl8rU9I5HAOd1/pFXTJIXibdIQkMHkaRg++BMU+loNfNNELEzLfHZyfeW0w70Z5+gO
cJazmhNWWUMnqsYnE2ET1Kt3y04QRYLtoGtTdRBwvufAG7bEptgtFjK32kK2OUAkzAmwaQz3E74B
+ed//Sj1oeBBRCeMmNpiM4rYRJq9brrHbjKeoFbkHAB3CMg5HFtSZJonZ3rUni0aFlRS6yeEPjxd
zIzF8AqRXM3VRukK5ryLxUkJMC7zPyTSOrT/gfkMUAPECcS0y5VqwAV5S5AB55CZCqCcspRrg3hb
airuDBQgXQBfHT+5+ETKWgccXLaj1vutx9m6lmQwkygrCXnOdYxe3UGkCdQFNCCdM/kPHvM8Xpm0
UpFzCe0hCxLs3wqMSGgzpz026csfL5Qy//IRMjOGEz4HsjgfyV7g2qAJGmNFAheos0NKbqWI1YQy
58mgBylhlFQEp+OOxl3k0uDZm0+IV7dKzfLqwnMg1LepxuEhN64prlIhiWI+U/aQ1RDe+pZcifDG
3LeQksQykeRYOFCkZTVTE7+b0q+WlI4fSIZeJ48NyQTGNVSSRHESCVB57x2saYQvRTQMBXG1KQ+J
5OIq01neGa4tyfGnWMDhFE8MWAeUa7b6SZm1+H1nA5mSfdUCIqT5XxPgcgwYAHuac8Yb4kZmNo5m
Udg5XL8l3I27eFAazbMI5jyekKxPiDdLHwuq0D3Z2f52KX5GWe8jRAWv0rpdUHHaYK231kH5yoX4
h1D11IxiRU9myT09EQEq1cwigOBvXYxsn2ivFdSVxMZzswmVLMoYoQGHoTmU0v1RfAqnKOjtgn1O
9AQxD13MEf2nTdb4v4DjwLK9ybcAj2FbHzPORsFGUd3Oxb0cCyyeFpmEWnNop5cy2nHEcMbCK6fE
d1GiO1hXjhxRYYONTROkRANay7Bj5DfZMKPy6iWvRWNuHJNHGfKAni0VGRrX4hBCAnSHyrl5dfFY
kC3QJuZdb6dE8aOsYZhhT2BClnUfeko12OUeMn0gnV9czBJu7fE3SRQpa4KaUjy4bMX8gIAc9qLm
rWOiD0I6TbANpTkdEB6xqoWzliBlHhRJhLYARpbl3chNDD4afjGUi9aHgN2G4qDAK1AJktKg+gNR
WQ6khJvDJBAWItOFbRywhSpG9xyXpLDE93qwRUaA+uhF2AGHECwhGJbUo/kSzQ1xGirfcepz/7bz
E+gElkLJyFrQT+VG4E8YR9z8GCiEaA/EKPJU4u0XdFhgYJn+x3MR3CcQCKCg25GEJiHd5SznIRFd
mfwjXeKqOIwnNXuUUdFZgtNE2jBW4ZEqoGpH5+WDIJygHHwMaf3KQSe9IUm7H8sj/SvsnSoPlqyE
kqLRmN5mGG0iu34SiBgeQvSyIIGTjVfN+gnxB8RkC04J4QNs1wT9Oehaw/hXKXnEmKk7y9gzyzF7
slgkVG0bgzjKdBVwvIN91gj/HgmZmI+K/kray0MIA4ttiuGcx0tuFBF9c77b0CJtd0PxiC5AoenF
LH45wWVHrJLB58xWEFCKIJJYDqc/K+0hj/sHbm+EBxV3XU4QMucWsTRO+Ak/wnOMxEiqt3joO1jU
CMSqH9jJ8DjJ759qhxjmtHOQqSzxujFnemtbqgdxCZWvblQiCUKN1Lvg1LVsp8RbhvS7MSgAacjX
wQ/FU9JXB7LFsOiSvmd+wrk13APyfZCkyFggPhh+Lv5TtqA0sqaV3RKz6GF2i34VghXR3iYAIh4M
SxTdvPIWSEYtQoTc+fIGhOgQMiOW06XoHkU1V4bVxnM60hJcvyAe5Fdk+k1+ZfPbMQxKagyja5NY
J2r6uA4Xvd+Cmzt8Egv6JD6dmZ+pyjGc8IBqvFYGfsFg/mEkkRFjcFCT89lZWyzwsHR/OS7tGXqa
jzTDK1lpX8r8iqZ75aJWoVCLo9YOd1b/yHPPe8AeZF1DzgLUmwIhLf1E6i33bvfLo+VhW0KUBO7O
X+QB70qKdIY9TTdfCmQXLMOEtkicBv8XjkNxRzAXQtbugpyTgkREKGz92anRKY8ZvScWrk+MGVyQ
7MI6JUL9KYbVaEQ5+biwP5DfdGfCo3TpVQRf0RnN5aYyBsiJm9kEks/Nkx+Y+H4IWtevAACIpYbG
OhL6gTyjpjCIcgMz5ugh0s6ip4F3pf8VyUXVsQoI7cBmi2wZoVCmpeAwxACRJs2Hy+AEu8ZzurDB
6sTl8mj8FRaxqLsJCUzY+mk9kP2UtAByjYhchZKpr1z6IsbkJytQl2kKw6L0iRFckD41PLR8ySYx
/out7kvLYA6HdbsSpYWqZBPHka9heml0b8VXqPE6CnUCH2NpHkFnT+jMDUI36Vtrhp86OVbBw6i8
hSishw8QOplmhJaQDVcmANZJ+Q3ZERE1l+FNDoQRXRRqIR52Oce7pbr9qfJAbmyscNYnoBX3ITNG
yRbBS9pqVLa3G6GH2uYMV/U3GMrN1rA6QdKgvGNDEWn8hJnPTNFowaMPANVQdLLS8DzhUCpjX1ve
5aIkzI0fKkL8jKhTQJOEFpmFvMMue1T4N2onMu3QES0IfcEZa7ghREW7U7N7q3oCbwsgNsd81ZD1
h/HWVii3eUWLuXLBu5uZ1gfRzZzRWlOKdp+477H9VnRwzezAfAgLmoocx+oyveSwF3yL8Oly7RCJ
EYwvk8Z3clTivfevmUiPlSxbDjjrRb4NfVAYVw1CDWFeltDPJPk7zvjJ79prxUBvyFeE1UEjmJvo
cwFqII40ZNiEPAhGHo/PRfFdEbkvZgmiasom5IAc5CZBFRBUAB3ZE+JZ9HwtKXxLQv2gwGyz1NxZ
BCTPnRBRUponPgiNGAbRcgM8yksr2b8C3eLm5M3vbebLnngjA7ERrErfbbRM8xGhDGryJYis06t7
oelnlQae7nHsUTXnNzITt4Yx/CEs2ZK9GAiV4IwisoILwo1jXwnf5CyOyCxt82vZ26uUw7IuMbVo
CQ0AP0tIeumnMJTgePGQEDN4zaIXo/lVDbRDfAV8SIgw5JWS/7qfKA61e4wIVzlcOaY3Y6h8iBJD
7CLToWyo8RJxbFp/DBgSEKdMDnEODcww2bg5v02wmQ3+tx3ZKSjRAIKWIMI5QedVZSEs6P/U90yw
ZcigD5cZ6d3npESoW7g/7em5REujV4ck3XLH8KADef2dtdPg+P0ExLqviBWzJyD9+H404nMWGptM
dOc9mBVv/wgODH2OCAP9neT/VJ8qc/PQxLiuqj2nvO05qI35/mwaa9G+ktOxDGwwFaYNZN8XwHnu
FWvaqdYu402aFmRnY4XbwWaoYCu2rxVjVtNbq2R075wMfQFmTPl9F/tfqXO2Oy8z3nd8dwh6W574
ObiHGFybAxrvnrx+iXgm3MhEdQQTNw7aCvJPjBype7G7nSwqdfkUpOm+G2PcDacGUT7NHl5afDTo
AxOD+YDrPSg6PAfjXdlo0Kg4hVFOOaX9qqP4jh28SMxk3UWxFN9cvtpcha2EvGx/M4BHDR8lfoG2
KZDBx2uVNwvk3+k+VTJ6k/6zS9RPBoNuPqfTsLYi+O1yPwyD5IzaTyDouXku626jx/XjUuoDFm8G
Ez4Y5kuPfqPK49mdzwG5wSmQuUu/WLh8erRLV49VOXA4g2sbTw1uZld9yHokJAoiMM7n5VC2E8PE
RcFN5Ab6iqCtJnofarQ78bRW8XwQI+TBKsbZaQ5ARpZ75vaNFptPpmfuoukp6Jg5jFh5UYxHxhAS
i72PcCrew+5YV/2DGxiHKt22Or2neJnCmK4BIgvSAvcb+Wds4SbfWpEZq0794WYOaVPx0EkKrTUP
8SVC+zAauyzMjtmY+3wSTQvGimjA6uirIxRKMHyZNEIzoXPqvqn+gRGkpnrLyTdTl8Uf8LYAMfq9
RQaZTcIW19sgjApEEJcAVOPWQZTfWwUuCNZayg9SODizPab0ccjjEofWeiGluIWnKD1tP4bGA32X
S4cOhC+Xw38rbsS4Ld61YU+7ycGmUE9EmayODuLCMHx3CnLiWYHqpfe7ZrhvMi0nqjMgktnxK5hW
ld++HJxzDGLaEOISs/tK5I5BfAdHpafc9a15iplAZzjdRRuA5amfquzxQ+I8OBD8OjB3Sfidtii8
6t48TeZzxtTrIehSMY7UWfOgwiC4UZtD9WQPgGV6wcpcemSf2fTuIVJgBcjtat/X6lkNqm9vdg7M
tMeux0uzptaOnLhsFZ7mhMKro5eMd7GLKlAPri65uwW+TG3xYBQHv3PVk67rb7wwbsS2nyzPeTfc
h254DkvE+PNg3/cZXhmL8UhbGfyJOslGKvk4aji95gOEiLoeEuXLtHTMqdrr0gwvE0dK1v/K1iV+
Wa72LjV+zV71+fpD7zcAwNFM5WJn46PVYSvmNVpadwN8Q5BR+Diai7FuasWPgToY6n5y8ggc/QZa
jONm6C6N/a4tO+qKg+aXgPs70fO6fXoR8KIN1IcSTMqafpE702RkPtTFsOu7bO+wanhQsgw4Kmak
xSL/B8gtZ962lV05qPwhy/vQv+oWnzG0FVyNPekgEjxpOEuSXyFHJ+4qmRRal9YW475dhlVZakRQ
S83LZ2OfF87OzP4ctV9I2mbiYcajyGU4CdWfgz6+GtKhxaOjK+UhqjpOQGxZRM40zw6SWO3Ty/8q
mbu3ji9ZCY62hEyB6Kr2eB04SMwClp1DbyQX+A+HGoneBlEgoldlZWQZ16ftmMV+wj/l8pzAS20X
RdKpyJV/VlBfkDYKe7BJyQnTknIvRukyOug8OhMotF6fMvPmVshJjVtv+Iv2NZhnhadkBPSLPmyw
P4JkrDnYjIt3skjTncsb4znnaUqiazQlx5DwbSYZIWFqIzvV3jdSdODlkCW1WSGL6j2dNw2vDDpd
GQngvBDfx7xK/9e512B/Bud8OgerMg03hTnzOlAw0/D3zJZFiSLt2wgVsQ7JbKlDIiFLPpQjwRYQ
HCoiOCKpSejVLkttrOGNAo+5fGpPWTXde4A5I04kx6NWfR/zmntVS8SmkzCCATUsLR4yQtrwdxL+
suZ6DrXxEA7a3nN/puSVzrASjYtVmCeZNkfK4eLwjaGvcL4iELkE11aQ6lhZZ3TVKHvoDuDl6eNq
7fFWizZda4KHgvtk5lkWB5asyHnmMF1wsQxP+BcARF2CFDXzxeCySthkGLagpwKI8GEcaW0OpTQb
eVZETDK0Lib5/F7rLhlqbkLGbVJbLBH4TrEfPtXDqZmOObdsZP3S4qCS2p3TJcEuZswTvakc87TI
KBNSl67ejoqBG5BPANLaYvDVjrXnR9kRa56HSpat39hZ05coi7OSLL59XaPo6j2SgW7c8DhR+QQ5
Wq2WJZOVV3F++eEqzMsxFwMTONgiYlKIQOnSId9tlYVP+fwYKoiyDOVRYXxsIv2hwG0hRr8FMAHL
rLh7R5AhMcYv6lnwBqsLH5K6PxlIOnquejKrqP+aQPIj/qi2zZ5VD8NPlZIa/Ys9cfLQ04YxaApt
D1Bav/ov2H09sEghU+F+Nh6z3meMA6aelF9z0vYCE5v86CXEA+YhRmLWUPyZS7klR4tvC8jTi0Uo
kyA9GXd2giZbnEZTiWIDfKZj0Sdcg29USCEhvcA3XQoxHkSb2/YJ3K0kROPx2YIg5yBJeI04OHqS
ukV8RdU3g6is3xlAZcePaavTi4jYORZNvdizYmQcZpGV7bGERct0muwPYcztvj80Y3WVOfwP/30r
CsbMxlA3NrpbVqseKthheGdEBpcDyCfbQaQlhdKdBV8FUNNJOnPQPWCPoK5RjF28xDXLCT+ind9A
aeVxQuBGKmLuQIhRl4OAMYs9f4JhaJAFqfQEVIMmGwlRHG48vxWmjSWxXwuOA5zT5S9Mk5Ifi8pj
rdHxg5oEPVJacg+jUaq/BwcIFXwWcYSEJLXG1cWrDBKDv0cxTOonQZi4wy0p4REohcitKWZuDZ9U
97X6NwBSgbnzvcjFPaIrysCMRb4qEBlgo0veDKsad7gYgCRTh+0v0p4iyuIxI0Uh8U1AVxjAGO0E
fmuniP2Fia8+eOxYBtlqk/pjsx5bCojc8vQ8uScUDG1+TOBPRVCADi8wnqMk8XP2sFmJBVH8w6OM
C9HvbJhCyyLy4K9wSM1D0Um4ITHlEYSd91ukNLFRcB2eDQVd1PAB2K+OFrQhP1+cbMLqWZ6ZrCMT
6VsuJlRPMx+kp10zEpfkEi1/+cHQsgLpR+PfBi+RgyLDkYiT8F6+7IAiVhAhYmZklfhPdAcOy1nT
+io0V5zQvqRx5upPLL2N+YuIZeF0m513ZDcFRQyI9na9pUBAXg2AFAAEoxqPBPOuTE5CQZ+tC+r6
dHly7EvPwAGVxiuV4hmhDlTBqm1Ck8wW/dfETVTXsrlYNS5Qr/JrHgAB4YTUHLf4h0iv6MCRupOO
RizU2WtLQtKEwuGHQYhbl0QNQD3rer+rtH9Sqjmz9NULUOZyp0nUHgJPtjeBGMAbxJ4i0jOlSXag
hd+u8j6XkFZwJYq3S1IfAY7dqXfEW23sxPyzMMXsZ2iaYpRSLsJIB1Ex4QOQKOJfSjrxAZ3F2ljL
jdQZlxJXI9OInH5adpaRgChWfzTA/JsrTgA9JJwV4EircRMZzdlUcDulbK+W+EFlMocp4wh0IQDF
8stKCukfQkbhkM2hV4DJegS88+w36c4jQ1EU+k467tjtQenF38RqBTK0jN+x9ZVTjDeDXFK14LZv
JmEYIo1xoBMWc53o34txEYmUCmqAFhDYpEAph2udDJ05aVCgt7ws4Lk1NRN8likiPKZyl9Jl211j
NMjCt7Hg8xXXliiMhCVnzeQPYqUGcSpJ5tX2HUiYSj1x3hdfk9mtaxKl0o1oXon+sroLQ2lo3Mzs
czTh/lkApUExu1ZwTw0yDXuv53TqxevOfskx4enWwIfwlSYOvjhGvrwmkelA3sl6rBK/jjZzQnzJ
4jtDjD4Sk3oz3fdGsRcxx0LyTe7wEypUDoF4RuLR5HBmi1rlMsooP/icBCiHkfwLLGJxoT2Jc4Q1
yHRc2r2+JMEoFasMrI/VaWfzalfYrQi6q9MaFRTxhCmRl4ce3flSn2dkOkuh4/oHJwuCnYqxQhyT
ot8oDCpLKOLl1CCZhk8MJ9h7Ax626IREYssxkKtRxUYGOMYcgWMzhzCVl7rhqmwepZq8REwoSsf7
wDFOzUvUKXu4u5Gr2h2tnbyTdnXVuU2W3KBJYF/Oh/HeJtMpJxcSRV+3ODgEYEX4YjXwjb/eTywW
9vQz1T9oIuKWYBu4KGYj+VONhgJLzBAF88443LL6o6UQGxEQEhebwUInRs2FUCNHFFi4dSSV7yBc
VYCIkGdLpeFTnMAMgwmlenY6rIsE0pjQgCi/OKRZ5CJ7Vh616c1tKx4yB/buILMHHq41NMgUrVv7
RajM7rWDaHTJrzE9j6xxZqiONCBLzHAkiIk4xc3WNskAIpfiVRJgVrIW5BvmU4omZVshemLgRK13
J3NPjL/1xIw71+Vpoviq5UjgfXKQVs7BlUmthRkZHZU4K3S/RBN4aXtZQoYijiNYfESrgn/aoEZ6
b1GTcwh5iOeYFk6AWoXfoGTVExKo3/ZWf+RwivDNVtHPWGK27Q4e72wKgsM0Us7ZkcciwXUkLJyd
3Qz3ZvJSygfHMS68Upex9rXuCdpXEEZt1O4m/Y4UrYFgGlqkG9KgFuvCrIzSb+LHILY06c91W35o
0QVJSBQM13R+yMjMCufuhAS5TLdWHxyNgBdrnesFcwVngMeTvVc89cB0kdIFw9MsDjJc9urKGHkw
PfEXPMV0CgdN5wdj+zo0DbsQ5SnVQcXkAElkOvN90neHqRiPwg3r1yXIdviEuFt4+UXmiAE6JxJH
JE0hdUlK/JlCvEgY6GIMBz2no2tEp1rNP7M1kDZO83Vi+J4SUsVH+ANbfNQFG1v1e+RDkaUR6opz
h0QAO6AQNc2Yxdr7OVP3KL4g/0mbQ7OLjK4m3JhfSO/wgakYtj6N2dx6wN1S2BdZ7ak1XJRr2AzA
CRDU4pJb1WXt5y7JLICatnbKY4BHY1/hx/FS2gdUeAu0QB6ODPtzWeaV6D05+kq4aegQzSxfpglQ
M4QsH23ox26FII0GJpowFNT7lvNkDc2WY8FkEBlVKuLdYx+9iyImTvJjFL5OwUtpVLtUIiSDH4sL
SvIcyLQsOjLeZZeNOOCwP5VTdlq0B/jPwV15QKKORqNpyGkarsQsWU9oLsfXtPpna+PaQHOkY3iR
d8UM682CWH6xom3qBZRFQpHxNuZEhuQsMBMUsgeAole+knNJ9H5h41Ra6yQIxz7nKxD0yI1YW5fw
NM17bkatv1/IKMl83QXecKkfpQMDUzkgailjaO8PWHS8rN+m3ITYCDZhMj4KV52TGyNVDcXU+7y1
ZQLhjLate51JTZOqpoxkkVLfhHx5C0V70oZDzIzWoEps8RNA4UJwlK8Wq4iXBRt6SIqZJRBHEdeD
RlgG8JI2HntZUax0VUeoN1jXJ1NHZc+y7DwxHjGectBQVeOAOCfAiO1XTwL9yEcPPt/QdkIRGie4
3qYgPBDQC6doeRSTKZc4Jv1ziJkjsRjvDOOgODtv9v9UGjB6PeHD9ORldE8404p4nFWaviZJvW5j
Yz8vjq8TeRjwTMm3liHzc5sfXdn0ZXAnM1Cfxhv6dEnOIuBVUYg/w17MqUcqSj2+DHQ1cPE6gJqW
ekLQdsub4ChG1XYpfrWMYmhCYoPwEqbIsbLuyG+K4ksvyehU1wKXGMziYXXzELc5JB7h9gtlR3Of
FBOaluQk8oww7qNDEyL5amj9ez+a6EKIC0Rpm9kvY9+uFr2812rsEBxmjqFt8vep/jfl2iYjVmjo
nAuzqqRZLcXga+FV3AaL88NK0rn097keQPtOVO2tDflutfeShwRl4bJFo3CSEYkgtbUa9wfe+lWe
UIdKHjXpgwA2eoxYht9EY+PJaJCQz3Jmf6gU65AAZUiaj5X+LuNVJXe57L+bwX1suK6I+etaBfCU
Yqvi2Qm9k3xnHpfFQByV5ENYTf8t5haTEpZ+r1A559wPCTNndoicF+2eiyRJ0axwhsJ6Bi11O1fo
8QmLNOo20Zf/yQOb9ZS82fM7Uacw7LsWcIeRSoZ21teGSlg5DTmydNIhYEwd6ksQNGaqfS6M8VTr
5WcTch+f/+I7w/pSkBbbplipReCrl/FTl0Chc7I12pbpg5RFLneQn4duem2BRVObtgN80S4SkgjJ
iHxLXjb64iyHtmJ2L/j85MbAfx5p2gYWmhx5FM3RyRoPHLjklQW+N5i+uiT/pmZCAWiQswJjG1OE
hA+9OJqBtUqNlwpDlG3Nu4yNeySnX7KgjPCV253bOyaCjWTDsb7aEkXPcqahB1WYpHMdvEnd2Uy2
CKVN8ox+W7SQHghKtEtcqpj1q6Egs+CVK/lat1l4LqrXIoKXYHNC8maQ9CQVyFzArDqG/uiA8POE
Sc23O4UXVe+PIJRodmSuYAe/cbWD+cgLIiAdfpiR9w5isMN+26vmQV7IKEx8g+CtjikpQU0FP5qD
sfWWRiLfj47+ugAdd3fUUqZpR2fs1zQ82orvlTZny0gCzKqIfKV98fTeh+3B7YqZe0iu/gj6+RcF
xOiA2ENSCogSNZTwZCYlKefZXkTUHRmKHG2Rjb+bx4nMla02ZseIoNomnd/K7jxTR2ZyRCGdznjS
1S7f/eWjge+UwOKSlx1AoHSQrHm/katYVX6lr0f8sA6JRYKv9gNxNNDvBDNLVERKtFQ0PTosPFKP
gesGmfdRRCH2T0KnNFVShMpVv3K6u6A9gnEQveJEFYAPir2ajM9x1XADd1n8QK8G8JuTbmnH+dy5
3gvqiar7zui8q1hI2Wfigs/ElsCxwKORpN3L3q4jSlOV8F8bIJzzvQ+HQvoarpaniqMHJS9XZNOv
LT6KMfY+mwVCpjc2pvEdpTtuEBpMD0n9Kg6SkYBgVY32bFWtjSkYzKFuselWD2KWlC1ngLSFyu5q
7Uts1gbLJYoPcYMsKeoj2iW/NQRzJMrFiYExo/clzk3YSiCAGb5r2MWuslFwMBXLZlJn2GgqPhCh
uMRtHJXZfWCS+suwX1LjeczOBlFvIrCjILHr1q3qMevpCBkGIgOibL3wVGddBBKskawkv82n+NOB
VZn12M/V30LEgiKOBxVc0GfMJVpVkAtJ/YkmXkpEjEl64eUyC/fcVpMvkm6trWGW+cq5yOdo+qcv
7t72rg0YONdZRGg+XWapppzCdZV+AYtUzJ79ZuFC7RCOlPvZynZW5d0KukDVg/iXlOBf3X/JCq0S
+lyQ22BcadOz9ONMlnqrM/zkKC4qRn1y8grgIDjbOhs32jQ9xHp6sDKw9vlbH4OHxjv3hblrzP6M
5zppV+Saki1sbccm+MYKEibac8j76DkuvkvnJTsZaD41uz52lkeR5D9qfGNbOeoj0H+AHAVfvE1w
UoayQlpZujh6GljgQHj/AuQiqL+erQx1GYmXkWxYGlhMsU6H4SiUmLLr4OZH0HxAo0HrkRuDdY2c
xXRY0gpR8H7NuBSaWxZ/m0a/jwgyWKxNpzx4yk8bAF9b7JGMrkxEkuSbmJvuK+dDUMjKRbfa2MhW
gSTD+qGt6g/Rqo0DSvqh42ZHPut9iOADCdcwWke0S7sIMDJmIh2v8jJHkXEmA0I1IfWZvCIGyx7w
A22FSHYNwAhVWxF0N7zh9AEvukaNpEVN+Cq1rvKdwLsN7IqiBKiLedOZ0PoUkDMOcY++VsGztDt0
HUUrIl+8ajPUW++89nBZLnw0uGOKjM2a0is8/zkmcAnhQ5WORDtcdHKlAToapTh3XoqRPF4zf3Cj
LAXxW0wcFni6amlbpVLXZl1v6+yis9+gfNTyYkdeXacoRzK2yY/qRO7IAEX+hIgpwZLsPKQMhhzS
rcvkEBbnqm7oOIbd6P71DRRxdKcQsRliUwj5A4d415KeNes0sdfTa2iUz4J9j/zXna4dVDDFitK0
Zth30IDko2YvWMTfGJY9ThCTA0EOJdkW2H/FUMncDZg6oSQqNB2kkiYRWXaxt1nFKUfiA4hCt0eC
lnEsvJ0SzYg/gDCqd6cMSIGAQpA83OGS9BTrjVdPfzfJzqH+zKawsy32jWet+4SIM0laGjcFMjtN
K/Ca2IeEKYjDlGegWXC3gmVXpNg4Q3oulpCP8rOO2PiRAzT111gNjNy8pkCOLrpqhB5aZK/Uksg4
xs0IDBQ+tIwPbsC6o7O6u1KiJe7jUBrMPC5fKI46XiCzLxDt24kna6k+uoZs7WVTWMbdaGWPYgys
Fctny0GpgEoFa00CVvUuy0XTjvcqXqtppPWRkADD2o/tt9yw3DXcFyRncnSJyod5fk5JeZyhKphI
gI1HD9FuxNHFaaKTjDkpd0aFQb0kSJ9eTccOfc/Y2/FX75zq+Nbc7OApD/65vU7kVn2nDj2hipHv
oRX2m0wUqVykRnUeQgphaloDv6OoIOcZAVj74zCaJlGykR+tyq4en0lrIBoMe/QJ9KbAnvTQdRwz
4OfiNSv54UgkExhkWqx7C+eEhu+BZk9mHmQoEqFAXZNIFgFCDd7cebyBF+i16CD58LnWLI5XUZ7B
36sdQenOARNSrVAXTGgRVWfRLU3uuXeplQuJH7qqtu4P/0yEmIw/9e6Epj1HksTLFTOj1M1W46eZ
0W1MXHz8GFF/87LCHxXFT5phw6iZo+wd5mtVPGvVY+QcGT9oCBQuH3w3LEmu4u6PIO06esiWscJ8
rexShIPgmoK5C1g6i1OJaN/8GHp8kEDnPbFPdC+ECM74O8Q9xWKwc+1nFwKuB2ZVz+1LgjLC1YB9
TboUoicbsD6n2m7iF0mRV/A+MRaUuoJm8BvwjsYYsy+2ElfyJzZV1mQuERKldmLzfHLdax99ybDO
HoTZDZUhibbiliC6ENHhkI4P8/hdBBqQ2Js5rAKaG1mEzMDgjEb5TxYUzFEB8oyoEAX6HOMWe82a
CqF6TosUklRVk/SAMOWazj0uNAn7IHKXRk1uTbLFsdjxwXXOcKcQyd6UPxK+PbquX5HKgVAwIlMZ
bSFqJMPmFnSgynjEN1NOOihXNrhFOns7EXFIfxZIpdM7a43oLVBT4gjB0pjWoCBnRpE0/OfGBCbj
LjPPi7DgVIe3FmaE9iL2NALHCaVcIkgMX8Tp6BsFRUYMDlAUVFvB7o2ouCvd6qh2T5IKwR/0h86w
CSrcZqLIFuYhwv9ovZCAsZfxjk9XClg7+wmyACBwRjzVoCiDQubFNYkb4C0W+y2Ht06Vhdb+FJPt
h5inMaz1BL55HKFtc5IEhmw7I1NCS4ce/BUlNemiSuruU1RMKO5Dfcczi0AfnAmqZ5j7ezpHWQdr
7zwj0xDgjag+Zi15dqyEC5AontGGgA83cIKUubSA+PLNWk8xwqOBqV27eARBdpZ6LyFJ2nz8ux5p
x/DwdWbVr8j1RjpXPfHz02VEwroGX93yAs1kPtPSwitSMiUGfGKSXlgR2WfbA4qQ/+KFFy4TusGq
Wxa8KJCHbR1xXp4b50U3NFlEJBfHUv9pGTSqVB+DaNN1V9svYmJIO8sfqALkLfCB7OSsChjSKANB
H4By0SCoBZeUL6ub5ainJiemm2fUblQcg/26w8wo3ISLd1tZbiMLbJgjYLYA5JDzI8LgJ7C1bNsZ
vKdcjeU1VZB/G+QiFb9ZHr2RJaE6zjpu5w0rLgQHQ4P+W1XoXfr2j1aB4JyISsmjAz8TpdURbJkH
OGvmtWRL6HoCM/TXp+fZxV3nJX5rpVQczAhX8BnkGh+/9UzjG4/yhT9CQjUad22yFOZ0mjCyyxQi
OkTiuGKLo604s2mHfOAMIB0gGN7LrLOIoCkfizHCYYeoKsqITKO0KBj9DD0ll1eNCJggwwxhd8hw
2IlaMlX8qS8ehPyNHO2oOMv9QkB8XrarcnlOomljzUT9+s4U8JMq97M9rcWruajBZcYkWnTlxzJB
0+BAhV2VGBfJx3GKkY9b+ZR/z3m+4qn/SQ2VPKjgppXdb0NaeM31O7gV4wCUDPkXnB5ojO15H1bM
XASQiXPJjatHkyDGevH2FjlA9pBe57byzWCgVEu92Lr1LriSiSNcwlkRV6Ay7pT+yR1e6yx5ypsH
e/gTIDpG/56QuNXb5Mx2hKg7d5k5bLqKQpKqPXqxe9TRKpjNqQYPR+VHWUiwajryxqd4G9l0UZof
gzlyT/6q4X2tAKvMG44kqM19k/yG5lWfv8KofjKKHqcGJezw1KNnbHTyWjlE+QazHFqojrY4m2Cf
RzanvIJqbqn96NE9dGTZmz0dsAFgD17MALUKDZbUvR14yBzY88LaKVPmFwsER2vtyAtoEdz1LNCS
hlsk3rrqp7XNZBBrr5aRvnXWfOQ6Xqct6E9wLvm6dDCQ/HOc5se2hAwmEX64g5lwlrVVgYgGGF4I
seGuSbYNvuT0bdZP5XKPxu8uTz7T6ZnQTm4qtNEnvd1N7TcLF4gGK7luRpRd86/6o9dh8RqRYt2X
Fm3Nub7sNA6oqjXZyshOoLIWGA4bN+yfdyxg2qHy5/xFzKPoR7yVSjRY59ukCqyXPtzJGy6ruQsz
qhkfUzf67gIDYNN0xmwWKJsmv0oYgGZvudPIkZk2qW4/t8ilQwJUKy5dF/ept+NcVt2H1qMoEzAF
Ga1LyOLvEj+g4VeQ+DB1AvgZwIartKUoiBDTAaETwUfNfiaHSgN0CBOSQzm4ohjJixp9htCP5HIc
DcqFOj2+I9bDMQ915ncyCWFS1fmSdqTTFclOW/YUjacKgnkGDG3nBPdpeOSkCDik5K2sQ265ldcR
trVy+bhwShSsUQmXthi5X12UMoHHJ7GPmTG18oJOjUoSWO3BV0G0zWrx1XLXJHudvR+Fm8pWUgek
p64tZIXLmFwL2zozPN/x1K+VGW1xlW3IfQHdUnbj9NyUaKX1HnNA9jwZRBtOakwcSbi38vDUYTpo
G6yLBcqG5qtxB1DtetOQoVKBUYqXTEIOpBt4/h9H57XUyJZE0S+qiPLmVd4LCRDmpQK6obz39fW9
siNmbjNzG5BKx2Tu3IbnWu1qHMGsTVl+OABkKgpc6D53BdqCqnKrcRta7lq3YSVtIiLw3H49cQSR
nV6pa7M/w3qg0nhNVe/oDuZh0D516q4KSK7vzA0OSZ1yqsgxkJrXRJtkgJBTYKwcK8ff7MkdMY1W
kpuCqmxOVaL/vEXwRUYNNLq60I/i8xbPDUo2yBEEXg37Gp4izE2YG9cy3duAbnPw7hzKBvuDHlG4
y2SSdCqmMIHXA+SJ242CaRroFqwQDPvAF85u8BJ199CkWGlPpvlSYa703WYn3nlfnLSWY0TZZSly
YlgNxM77b1507wD8qDL8EDe05DUlGErPcJcDZF6C/vnBr4uJDioFmHzqprJ589tWZ84MZYMxx+Ti
l2VtLx03zJy/aYx7gx8/JcjU1lad/+JmXPnDzsDVt2O9WTpp8wzFg3UFFurNtxTBbpEDK1Kq5gyD
bKVaT3YgChs/sY7z6K0ZDofYYIofdEK5SonCNFRVo8/MrMgy+hoirMlE0rXrS4R2MABo/PE599Sj
3jxhe0vKm6QgQaalRzR95Wi0ChG11IGhiTPbm4HOCJLYqjKXUcA4iKbSWseKKoSTrQcaDmzjYvwa
pLBkGVngETwOJDx2uNYUAzZguI8py0A1IVBN4GPFTjXRt+5N91xTvDunMmIhUrZEi7zBDsR/9Phv
CUdliIHD+26TFV/S5wxlhkHIR5Uc0+ZNhxQxQVQpn6F0bpiAZlBfxSyqAHJSB21ZanDA6bATlC8x
SyPaWfh+mLTxMrkYw4/YeNE7AAe4IhIL12GekQI1+FAVI0TWIkpNYAMnOEWV3lEv4GdwPXJR4x04
IPjfRk80gPSXSCQmEh9SEqZ3cJHKQt9hgiLi7nx6q40T0ouQKQ8KNc3aJvYyex3BVPz2pS1PiDFb
YwO7jvIQ7BEnq+eqf+tydZmRLENBrnRvuBNnVAPSeAu6gaAeYmdePal6foqiD47ca5jbd7Rz7F78
fMm03RCaga2ZyZTM2Q/DzJSnXmlpulPJznLgREkVbUSQ/htjmwoovQGTbI0/noMdj3f1imlDBsZB
tT9x37Ebph75b1ZVj5nwZjOIn+3yj1XdcQijmwTtni6ayThllKDLje1AmlSfOF/b6KdzMgDVQ0Mf
MWwrv4ddxCkZ8Uui1WjZJ4Vy47/TnPu3KeOdifAy5QLCS+iMsirKTpfR+rCbVRSuEhIMx2cjBq6F
DQdjheU0hb8aH8yTdTevzOigyDbGk9ktDZvChnn7c0afW0FJhNJwDkEMWCni9Chf9gqX0tro5oVA
5mYP9VzFaoQ2h1anl08Qma15NnoXtNbC2PwRYF6HBM/idRw04+pUMxACIj7qRGft/9+fPxpDiQwb
m9R8/JcRsig8LhF9Ljc2R3CNenUsXay5wNLcdaTthLSaquYW4lNDKERR8tJRBLTPM0p/qzqK3Rhu
SyMkl0lxaMBxWKIlC0L2XG9U215F7F4HV5taxO7RmaE4kY/XzqjRTH/LiBt7SGLbwSTqy2x4ayx1
XOTaMZUhHOy3rg2PTcY4XwxgtbR7CrRj5u0bZkAENlooU8VcxpRBHCSjrJx/As/BCnBX19va3qrz
rTJunaVzzGBd5nx2VbunBVL5TeiC2pnZkH3zp48akwBPddHJMnXtVg76b8U806U7ZrLjXSsWr8f8
6dIOPRFXLocJZCtHeZLPOijeMooT2eX/GbA8AVolaaaF3C9zKvFHch1xYMF/L/y0Kmb9ZfciI5Q4
dTFsRghY5YB4Z5HBDVX/gl3WBtbJfiAdUFTaWnPLTHVlYDHXEpdSe5z1qN8u4GvpDUGeRyx05XAA
LLr5UTHktqiH8GFOKM6AuKT3BwgUvQoMN7zCawgJPQ1H+mGhFSZTzH3K0z0GFxR/mUXA0gAy7PBv
mGxAMIvlSIO7gQAA/hKZU/MfEXSSO0XbxstKCaPZOGm7AorITbDu0UUJS/+KMka56FjsQPluiBGE
0weZa+y+R4Wmj/ldMF5Hc9VCKDIMkV/hVFmiCDSSz4xJpwrUayFizbcTFzw0e2FMoNNsC+vRqJ/I
HdKU0BT0XlS/vCZG2JyNpTj46yomAj9md4kb7A7JfYjuZbOv8z+DTg2zBvGo533rBbiLnulwM/vu
phltCGa4WxdLAtg4dbAjsr4cPyb13vuPun7F1HAqdkxkJu8y9m8pDGKGgEy2MdPrKMT8/qSwQiXY
l0SlqlxpPAOsK6AmwJ6vGbjW6D4cHRHFhjRg0a6riXH+T62iGvAZJB0T6LUegaMcVUye5vDB3K4V
9HPR3oKX2l9nzXownobCAtbXVwPlB2Nzq/vCKk0qsZQBPv17Xl5K5cmu9/Rj8wRZCeOJglGlq+Dr
WUPDai8WSKeKMxJlR/IXEoYbBzcjfvfaux7UqwifEQIdA7jo2E3sRsI3FXdE/4T2Y8CDdStXmkS1
yAqX6Y/sbKe+2MOmYeKQHjEncoAevZUPg4uKg+FL1Q4v9AzLOpZYcYQHBPN6T9gyWX17kPGz7TSP
aTL4bWL1ot1pBdR3wE0ofsXQrPyKw0S7j1ry5GTzT+XdYLjd/kvRm2QvjNiAdOuwiWhh64MZnmZ0
uz1oR5GcE/2zJHCTrQsSqYdn1etha5ydGP+jaMdJF3rbAQN/A6ed5cTUcIqMa/I+EyeCVmPdTsR/
YFawJeDIivErO6DbAHVn/AMtBc8pDccZOd9qYytwsuCboq0vblFLwFh1jJHpgbxyEoJ5jDRvM3tQ
UHGGV+KCFHIE2762abAUl8FdvSUnJp9eYqPZlRU2lTUTWMbiYCsGLEPmYOhT2ZsZdV+y8T6TF6xT
4kbM3NYz+JRO+FSoOSDcJBzZl8ga8R/yr3oqWUDdus1Ah3LtyiWztN1y3bqht2hDcDJvo2G/16c7
n5Bug/PJsvCZREWcbHOmc6rpM4NSpn0z4COnMivH/wg3MZl8U2MI+z8KfKB3lN3qmvSvz9B+2Mk+
oARM4GPUrromA1mBiUJcyLvbWdw+8d7GvlIPsnts/ibtT8PVZGQ7KQDLQPnqLPuaA0dmE5TA4p2d
6CusewM6o0p64TZh7GPvqyLZ5+cmvrbtVQfjzwTfrq4ttsTYyilGd6wAjgd0gCX4gcx4AIarfmH3
/U5qoiT5Neizam7NuKQZjzGE1+16o9d4WtJzUPo5ZDRlGPijjOq4Odvpj8mZSKC5lQM9FScASvwt
IthftFVLM/G/1ak5l7WzwZHOjiDgPWckB+/T/CuZbOzt34SGNBFF/f8u5VpvHQSmw5cbchE34EQY
nNPLDoW+J7ylxcEj2P43ou0/NeiOg4WcT/kgLBcinxgUHhRM9HCLhdt2ryB+aAjLh75e+UmFXzyu
KTT7IRiKO8XfxDxcIyqxEadBrExJ6MRYSPQlYpdYFpSiMvWJMZi3y6OH5Dh4JsEgPVlPfozLFIQO
qJu4Vr0oGAz4P/70ndg3Nzw53Fd0w1hv1W51VWqVBFtte8Bh3RnRUrQq5hEqk972KHZgKUNERSmv
FqlIur6Ak9mgTQ4+mBkU6S3pSYOAk1B+ltk1t/5MzanHmc/I7klzNIrTTOUNnQJnKxbld/ZbFNiB
PVt/Cttd2CDCtGiLcR2im9dxDPmA+5JY60zBr3FtdwuLSBYPn44doGCsMo4OfvZzc5z6l5TBmhil
ac2XiABKxdgooQnAcHFhI0asPJc7Kx0sqONoLNjYp7/nAJ5UwFyrvjq84c5Djnyj2YD3yCCBtGLs
d+3ontnm2szYfPFS7611wD2XJuvcg51YCVUqhDl91qK3klOF0fHceRsmHfCJ+fzWem/TAwgDSUke
UU963aEgi72OLqEFUtCwbDmsEKmROnbnuyv7XPctn+iJr5xqFzr7iLvyUxPyT0ZAM9YGmMQvovbI
F0asEFF21TcYSg6bXuaDfvmiaQsdHiLUdEn8s+1DFWzH9m761Aitt3a4pKXayZOtT1UCji9e0/IA
ab8YLFLWCBsgss0dh7IuJkLx738v9wRnuWRY1c4d353hNrSkIjVrFUsBgBMKFTv7RFCxinwEdSie
S9AUwHkFPnGGyq2F1ez0u+Jv0JElBFwfYJtToaRC3oBPcB/Q8yv+rmnG9WATogCSWfYEjqaopmXi
g2G6tR6Ag8bp6pjHCrhj00QkGaw7dziGZrMbWiar1c5S3sIaod5woK3bBQ7G/cGETbp68EOCmvHw
Lq21a31PwCW1ULGABAYmid60JnzEmbeAulznt6Tdj+3fdu5ZJBvF6JfVfFKwN2mjDp/pbmOlHiqb
/JApJDQZ+RFfHVGrYKCJa9JO8ofEHb/UqZfaV7hDW6PUria2NKA9e47bpsWxptva9CSMe9vmq8CQ
c1E1wdWnVwi/BCKXwh9oHC1vTjdaJdMeI+rTHByNpl8Oib5wXEjrFzsvb8Yw7rTqHBfc47B1fIr2
FmH7f+IVmANr9r+WoN9MCad0ZlwS/wgFm/Ya+99tkS9CIluYzVWYf2prRRZCz/P5NqmL6hHP3e7d
rU4miZ3Vk9G+R99FfU3Uh5tXqyL/ZOHIjRjJcJPRbmW/G1GBiCJbg+kYcGFg0UD0TtC18O6IFT8i
ktAT+iaStIbKg3LyNupYTMH1aZeBr117K6NXKylbP+My2UzzE0JBKKPkxXvqhzF1S/EmU1GNeoEO
8E3tIkmRr6xHd37WAdDhWuGeeMOKtJlQ5RCSxXCFwYwM/RiUkMRYFF9J+zkFMjRpOBuwiUc1/oXB
5H5Wwk0FCKvcyuYPUTi0/iR3Vxgeeeg5MrTfl4BXp5fPqope4NqWITV3QO5Uu7I08jcgtAlTO6A/
FEswKWu05nWy1EMc3kQmpI2vvYYdCwwNqirhv0FCw1CBypJyyhroPS6Gm+EBImIEUc1Tu/f9FU7X
nH+7HLYIwjHp7eBoGi+9vsiC9wEL9G/kWp4Ok+sRNLu7r9jLio3hW2i5zKOuXRjI0+IQNUzlOTCW
gnUVq9Yxx1ssLii8H2oTs3yFBjVwqzorp4dP6nDAXQ2Np+AffDfZAM/GMPh8G45/N71HHkmQk3dl
QAz4rcMwktkUdgwwrUtGWOCFolljsBf7JGziPgE0V9aQXAcyTcCJxMKsapsbo8s8w68IgxMkl01z
EG0rzB9ErL6+FQM9ydzDWMLGcgsXADGEpQ3tg1+lfmVEKeKtrIrReRPpwC4qVI4fvAYD0GO1rN8t
egE812loj5l+iOiTO9CY2tLIqYT1a2knxTOuUPPIEYgJb5KwUIMHXRe30Me+uvobNnvFqe/5hJgo
m8I7/o9mA4sXfjkxyoMFS6pY28yqsNTrsMojUK9v+o0+ESZh92eDpYeig4zrIMKAG8vHhsosgJDo
saervtsbZoxvWbYs9Wr1rfd3/t4yK8lHsaDR36z8qBVPwjIHORQtVHZMGGYGX5ZVr8OWD8iBe2B3
f9oaIoODG0/h4qCTI5YCM2YwQmmc208NOqWQ8klhXqoE9wh/flqpVs5Xg36IeAIMwXZu5W4U6kqk
Itee+lCltfM57FWdMBwSUHEJMAkCH6vhHhOVHRYalnUKTlBYNBHwWrv6zjKRjYTpJqo22DDMTxGu
4prDICuwltwTy9Ht8Ze61KrFzYEtO1Z7ebN2vQ9K31e1lETm7pGP1m7yScnWEZ5FsMv43DIyHyI6
3bJCQLlItV8qLA7DTdTG2NfByGt+eiwcLe3hCaJnHOeZ63MyD2lxh+g58keIZiWjGMOYb6V5IKP1
TZcBVUViNq1ihiGOUDXwlILBJ7I/KqEDOJUQg7jTEdziQBaBeXlWsNOy5ppU8MQJQsqgYkUWPMig
XJrVI2PCO9I0KOq80ioITDFnEa+NetxBMsQ3NCORP7AmVBgZRfvNcHJndGt6Z6DOdUOxDfzSuofY
UB8BO0fcsacSKxyaCmFZ+MUXFjjDuM5AEUrvgAsD3QQ271CKh3qF8cOqwEyFv8NIVDQWcIibrFhX
JjlL5itW4V7g/cXGib/BISm2REjkFQjqqDkCqWgbdLAyS+d/M8Wti2Y1Qn5L5nHZdAGWxthRY50i
+OdQmWvVhRCGPatHTauCU8j4P+6/2uCsZcGrhY9ojuNoa4AIeERSYP8CuCM8jjn6jVOM4KG9WryI
TOYNarHOMcsuNYzI163FvVaO66mOV9RIeXDXK5ek83JVME1Po3OOMUXPkB2JdQfeBZKPen7GdlLl
A5YEQJHBkGASI9obDHfTRvR2vERGU+K5Bws8gkA9iKElV67r0v6aIxNeyJHhW2rMUGEYaOIZJ4eu
Bx+beSIwhzoTP/YyMl+CAdKj7tOwbAfE3qk8PXEpE79q6LNcSDUDsKpDqIdFEUT+Etz7T4AjlVaR
UDNkCzEkRQojBncsgBwNDPyCsbk2xlW4LeiCJgJI4Q90Ubc2/Y8ievPInunrT0ILSfhC26F+Yn5k
YkEAGUupMtKZmJnQs6eIpFLq3PZNUCy7gg8RNAsDc3ZpHGyALaIaOmofg7PDfhZ91BTcrHHbspM5
YHPkepSpRvBbBtcogi0R/+eQxuzanlY36BvI+mjT+uAPRa40mZxMpnMW8x0k2jHING22nz/olq5O
A4UBT/MG0XSMdglEN8KIH/lua2QMdhhpJAfX+T8b990GmXG1Qa8Z0NphKjC43qqJ8bnkE4iASoQ1
kvntsTPMDStKvIXUcMtRV7QvABgKE63ODHYqcI8CNmVkfE69JLkQqxdwn4+nUgmfY0YgM3oSxK6h
95ALS9j3nBd6czGwY1BKDYskVpPL9eMPQG9EHgCtWfD1Q6eDXUAWFMAyZCRxKOI9JHCyTaoAjjGx
vLcY+wc6TCyMaFVIOUU2XmDlJ4UnxCLPpZjsuFtxMUynw1doVzsoAVMfLBxoNGX/wufe05cN/Bgu
Lm0mquKSBj0oA/n15a3HmqcD5sfjiazvXLulnLGT8qXpN1IEUvU5VGCJwXbttrp/rsJjqO+d/ref
kVOPi8TpnkPbWHdJc9BinNru/0HlERSGJ1HyGLNiIvYNqg8CsWzIMZg80NHPcbeRwCqBO5gyMIUq
MAjJmGnYvHtcTdlxqPGJacPEoDNJeRFqo64hC56vaXDHegUvJOYSdoWjpOJh5wM/L34gxs+C/JZy
5cuZa5IRwYbDlhDJTfvwhFHafnnrefY4SFYhkNZQDQCjH7ysEplh7ECbmdSH0PGI8D6oyixOSTUQ
tUZDqHnvnkmDo5BuYQHaUWr40Fym0cJLO33raiCf6SW3cD/AHiPqcXYAk0ec/z9SGJC61Tiy26fK
jbitC9EyHiBPYjGPID2SAoTjp2ynldhZV/atxgTemReeyBAJh0tpeO0alh6jpTT7y9vPZziiUJHI
V1bsQ1RNW+1omfusOxfeazp/KmQN+h9TaJMrZK/q7s3zhk1EdZs6P6nzWY5PoHJ4Lnbg00ny1zqO
q8zHhemsYI6aMM3gdmuwV7NIMfFMFLUh8CoKpYdVv4vza8IgWR12RA/CSuQi4MBS+7MOfbquC3y4
8Bi2rSfYAD0zkjLI0QcM+FQ15Kq/SaQ6/yYklTIctZ1p3z01hLPyajln5mOUL8jpifg0fzxqJdKB
V0PTvLXkqkTE8UxNsw2wQM+xurKoaghRf5Fd3eX+tvI4ZExkflhf+9+KttFx40OVpJ8m1V46OD+a
cHCF1jXAnCbmgCLkXDb2tvPv8r3w8iCoTXm+9tjwHmu0ZQ7B2yvqHzYFL6oTI92QSlK9MThIsbLt
4BYvAVRvhfeBK8TMZJYgLgDzGuF+xKLWJkENibzI8U+bAWopQ+R41R6gHWIWKwgPMnEfNIGkA7oe
u1kOZoq/AwV+daPxdqX7PHJc1taH1X6hkWNtldDYQgJhxPwVLu+m0E225af0EN5EjhShpPGF7mTZ
KudMgGzUg2jtQ+/b9oNT3SAb4oPgXWApJryCjLmZ26UHCCngDjDQmHLaVBpyImPmLxayRAtCaFDY
PXyPTTkBhwu9KUDtFm1UlRXYpAtdh/Z5PE4e5CPQTbB6Hc4jEeUVhaECMgr3oqSMFWpvnW+TCDcm
PMMbePH4DkGbgR4wOHe3Wk0AR64drbwnfp/3ZZvfvBBxRMTeaoq+LRyesDLkk7Gpk0QzgmBdDD35
o8XA1AWqUqdsR62gANkij0hrZ8VcV5V0o41drgd4aAOgvDLmz7NeP0dMTZu02uBVQv364imIWzvG
+d1DcoQkK8QF/6BzZPDooeLICLURQjx1UQfHWW+dpe/V97r7pMCQOR/DvzL7lXgUS93Kwtf4DnZi
9sXpIve+ru+yckSJSsvKahZk1CJ/ec4Z8qc33UuYLaj1Ufpl7lP9HtcphRw31Pha68+mfYvsDB3f
BsrQtrNLFOQ0Kxkz+hSjTlhrKQF1B4b3QIh0P4ISiwmcINsCq6MNgLZBoQQ6SWxw7b9Bg8iYooKq
jfqhA9sVAMGAzjNZ+D8p+nmA5YPVZWvgisHMYBghRWgOFBzlrMU6fKA3egDKFhRQuCXLOQHjJHfK
lV6XV+mm45+RNo2+7So3quRuFCcsamBrDqy4gKADvy5AgMJ9gV+wLBQ0WwWyWLGlhuHeVdkWianY
IVAV8fnz/zGedcGaFGoVznTVQFrtrITUEDXgJ4xmuDTRdHjcvzJuEqS1U2mkWIwF3ng+j4HWfx1U
d+q3LbY/2E1gxTVj6n5jC9rmKWhvhCNIc02Y8TIHyeXjF+VBkuKeAdz3t/3qXrRHEa0wkvqav4xH
8BH87b+yv97v/AW7W3s4j+lleulv8ysqxu/5J3ofnv03/819m1+HZ/2P+1J+6x/gFOdl//jqruMr
z9/+puNXv+kdonBBOt63/2a8lgwfQf/AsUku+aQVgEfvcpp/i2/FR//h3uFPvRBy82f4nZ/zn/Kz
xaZm5b8Ff8ZXasRXZk7xQl6iAn/+Ri3Gb+JJ+iv7W1/VZ+xNt8MOtOzs7FP+2+26ncU/p6P5TVBS
sKg/rS8iGDbu9wyuHcp/3KfGWCmew4TwvUoAIqo7jxWaxEFZO2v6unW0JX1k2z5353SD1dvPeISz
cnbOyqcU31iG0VH98U8QKpfJOlvHKwRGS2ycdvZ+EW29O4XXKd2Di5zGjXkwdsW53NGKL4YNQXRX
YucuxUl/tp+w6dwUW2c7nYgrvKBRO1o7Z9Pvk3tyQSR5iTbNDuXLFnbLkvj5Y3YODs69ONU7GqFP
hJjLj2b1dH86dbyCN3tBGApWeVxFy2YVXzCovaQXbHu2xd46KFvkN8hTF97WOWCKue1O4VFdTft6
qS+Kp3oLIW5Tnfq1dYD0sJpW2A7s1ROcpXv0VO3jBW7JJOtBPM0v00pfJatio9Ps7tql0mwshjAz
hXeCeQMCHyBXnblUmra0lBCH2cmN+qaG36Poc8aVU6nQjvxFJSdPeHTZBGSJWtgCGGa21v0X3z4b
JriMoiwqWvLJ57N0lwht4PTMXEVVuQYamUnPdaJp108An8xpB0Rtc5SvW4+VSNGA57Or/HSwJfwI
6I/FOHPL43noBx9O9AeQiq+5C3G56FRyR7k4vH01/QD9crulnPIh6j9Rmc6QDZWOQa6zFgMKSiIl
wzaYbGJsPvHW+60M2E2cmQuXaVVh5k9j5YSrIkj/Eq9Z5cCSbQZ7YdSo3KNvkIhFis2QIXQu277k
Gj0x4160VAuRExR+ey2dYQ9XHv4BMB6Qr+8hnIZBPc5nFI7AMkeVkwKf9nXfqpyjTNrUv9Lc8jNt
vCdQ9sGezzsG71j+wI7ROdAjlBREFVUR5ck61d89e6Dvt2X0HyOKGLuDr92oVBY29CoLD+lUf2rM
W0GMRY1sh4ychvsqJKuyMT8FceGuxxVsJUHv2d2jzi3wSgcFgOnYq8CXdYZ8gcpmRC/Wbg1kVQzm
ul5hoI4upsPAw/5/whkoFbhuOdQaFydeC4suxAm9GbywtA52unTB5goo+vOP9WMYhFWlh3p6FVkl
UKeF+QefZpUCi6N275Zq/DDZ1ER38YwCILigsd9q3X02s5y0z7vbQ8QgKQywbqEaEI/qm4nHeFvk
10jVkaCl6wAFcuH8aZjGVclFM75aQDPVY1oZvvoNqaYhTPvsl6myCBaacXzhHEdIu1JoU0hrXgQh
Vh5/kg4sejgwYMZI8b/dSQp7tID/S3Nkm7+O6wI6POeE59mbCaAeg66+fwXsx1XMpKoFKs0pL0tM
jOVVNudGrcQl/DkGSUITQkdpAJ5YABK6EIuowAgtUaDEzgb26pDYQ7y1J3NVFkeW9+vov2tUSgIN
SPvjW3uP3gqMOifkt2uei2A3axjHK2Rzer/UjyrM6QAn6xIZV2TmezhSVJqK+s0lprgWNgRfyOrZ
DM7SaRWQOQyuukufjvcO80dpjrNbTrBgi+VDHBxEeII6QtdxYk2AlfP4xLvghqxI9CoTGCThtCO5
CgDs4IgmzHnwYHnrgdQB7SfCgJBZu/kTN09lpFDQwaSjnAr5TozIcxNrREa56q8JHJEHyhmXLokL
7ptxaRTFhbmVVjxEESu6YY285mnrIKRp3KeZ0RUSidY+m1q56ehC5PJVNANxMJHTwJw44ZLcpGQ3
SQik6XGC5BNsRLPOHoiYibUFEZS4P4+r0gWwXUDMQhOKqjsB3VFGgwjCZuPV1sFtlgodsdHcRUPm
0icg2Fs7Jr4ht8T89rttDbJsvjpclEhkrM8xN1AqxLtCvbQtNmL5tsaxB3ct8WvGFWtAPUI74Whb
U4PHlN7YSipnUQl6MuKiyAMsEqaM3S5Hj21Ja4yRo2uC4Qa/Xk/d25G3jWwqxWPWXluIckoO8YNW
wu3mk3HhTfvNY0YVlQXV0uV8ME3KTjc7oHZiufpopvAGPcLWBqImCE+SXEgN4LyowFomRq5De2C1
ZvUuUDYNKz14dOm7oG5mCvBSEoQH6WSGLkfuQ8mDkrNE5r7wL5jx8ZFCipKlZ7PMqeE5o2PJMKCe
lkkM7kmYWa11ZTdPl9IJUcqSXoRhuG4qr2iQ8WlS9hN0Cj17CmkVFahvdChhr+8JST0FI+7cxZqn
keL23paIPbtbkiW3OmBi4GgMNUlM7UwO2H1JXZZD3ZtwrdjN6fie+92i8mYq8DS5jW7+CVMAMBRx
pKr+yev6Sl+NNSbaoMqE0kH8LdAQ3u4Brk9ijBAq5QP+TDl3+N1CZGSgBV02d2py3lLWAarsL63/
HVNl47O/INHATzs0FCK6fnPw/FABh3r8YeemZlTrssM8LHjsH2ck6+FNi0uY+NpyjhGGks1tZwiG
INW0WnLoTc66dFyJ9GWkmGzIzxnspxwO0uDmRMnyAMPm5uUPOYJFUFjo47qNqcfwIErAg+hGZwRX
NmrFjl7SGspjj9y6Z1yGQU0zVktjzD95lIzcmjdUQenwKvuAr7rJgfN3kJFpSjhg2z71GsMoTeqU
8puJ27YM7XsIK7mc0k+X1k7sfjsViAYyIsdLBo4EuSuwcN1i4Kp1EOXcvWbURGtBDwLpsvib/pTj
gL2mPYpxoBzIScamWGdYwNGk81li/DyNP7SYKE+3stczi2EtBJ1w1rZZUCaQ2dieFZqitGIwANEx
FE/xAs5e6mB/12z1JF33AujThjE4VQEF5i9eigloIi374BB5xZi/ZC+JTV4BMRzvGWVVJz99g08O
7JwkN3EBTV+KCGZxDPSfy/VlM6I2+QnVUFxiJ925ObAZJ/eQlXLPzXBYIQPyMyuUXNyh2EFvRvdD
QEUI0ng7kARarTkY1A3O2JgcnGvtSyzKEhi/Q0tZFa85/CzvFV8kA9v8TPnLRpgZdSMqS0U5CrtT
V/UTG1HebS4MSTZki1pQS/+O882DBlOiOstsjhUeQJWd/OQr4IiPCTtMLfCu13lgbjVhRucXi6Gz
FnoAkzd6TIaysQGzuNgi3Pwi+0duca52eWgSeVAq6N/aayIFSdSsDbB+GsRQVdbG0//6Kc0ONpPl
EfGVwectGqyRLq7nhNVutPsEl6noSfgqTWo6MvTVArCa8BBfk3rYW9PVnJtVsA357jH90ycrtblF
nrtuGooktERiuO6ueug4CkHUmLlmB49OIK+JOG5hkjn+Tj5MbjwH6zDRjTlEoxCX3ETHOUbAYmBh
XsChwLGQKV1LPmK8zfz6l2RBM8J8ymJ4iW19ZVurem5PKW4I0nNTUqnqixWTrje9ZjZi4sigD073
DNY3TeueM3q7iVZPtfehgaR94iw1eh/WHihhNMmhH6rdWlaLmnTruiy3dG3esSTOJaZGDCSrGamu
MFYZiHQwcHkuzsMbiUxks8nDmvlG+TNhITtIXCMP/uSDn1zndOpiNfIYZ4H/DhEDM7XjsbUKWgqe
T/HljB6AONyViV2L8RDyxVVBuYiUB9jXt/4E7k4zomNNUzAMKPvBRDWaAuBuWUfQB9Fg9VDfkEqS
a1wxFfGDL0AroGhTxwjTzzce11EzTkvZt8wid7KTZmhTGSzaAHZljttgYMQvqdI/O7Z/Ev+6PPgC
CHitdNhl+CYAyfFxafapmP6b6axjDisN+rSfXjO4uWzowIPeX0CDe4SA+ni0MOBczSqwIKWRHD9L
12LpYl0yvEqlEiNRAZySVaAQePPKbe2QYYXeQmGq5tf7grEKI+qK+15yR81XzpynEcMAzXmUzJHJ
cNqEzDDmFHdTZu25MTJ65NQDXdDqGzhJAjTazfcSMzQZ4Sj6yUdG0QVkplX1NQuEvqfcaougGXDl
99TMVgrIFuYUKCPJYAT457pA0vmF/Zxc6opBKPq+J+A0I1TQZBTnWi+OvyWZbUM4ypwmm7orjk7d
XpGtOdt0P+nkQupXJPOefoHmFQUwt9LxChvW41XR93GuSnMI7RiG3RrfTTy2ar89dxjdpiHvY6CE
o6Vy4u7YdMiO72TjPTJSP5vurz5dSeQr8mdvxEmIY453QrTRLpt3+rwXy7//sbgAQxg8V/SWsOAG
9AAo3kzJ/+iiBb+xoCyEVsBMIqoetrjMAKyO3Xpy6HINcFIp8tK7WvJGscUHSqxgvU8Kpr9Dfq/x
Yizd+RoM74P35qfNGTZUGtBdBlcz3ZJ+Qug4knzghAxVsAeO+IXUJO659mCMSNQVEighQdB55XDo
LTDACiTKZgaAkZw4rEkFpgGJ+UuIMXK7AQ8xWQlpLNCfGBG/wzy3DCiELsCozyZFjSX8n4oBX8JN
3wxoc0JxUDOshSMHGY5ffaforvJc3YzGr8d0pfdbeXHS19rQbIwKBb/n7ti5lfbFP/nFOmR7Fz9g
PiNucrKTyUNxGK7AU8b8SjTdvPnOcHC0QAnID4rVFOsfxC/0bzMSWe1jhIlP2ElMPLaEEQYt+EwV
vRdHekzsv//aDsY9zinCDGkMFQzKgLt4OHAqfNYGaH7ZnHNMaXkSqvpF/8qUMvPeFCPadohQNNhH
3kOAaWlbEi76al71kUUwEtckCgDPG7dRMN3QEOzRKDThR4dVmV2jiyF4DOVbMv+Vb52huZg4hQAE
1fDe6mA4TbDOQVOdYCKkyzpW2msdH73ceM4mZdt6vxmRAwnsc4OKH+tNJ86P7rg2tH7jM1Aaam3v
6xEzWCi8mJIzeAQJVTg9s82Andl40upukb7qxo4HC2sEEL1FsNvAArKHHi5lsNYD5WRkzYOGJowf
4gPrxyU6BoOKXS2hMj3X9atK8epF86Xw1L/RlMBqh1UGH5UI9GOleM8sG4SwH3KPBj05WvHFGW6c
gaVyiinXshpm5mfeAvdcNMRWWKkvYyLAtea9m4oz67Gkroc2Y1k+cz5y7bFNp6U35+/aRp6Hcf4/
ns5rqZEsCcNPVBHlzS3yEhKSGkGjmwoaUHnv6+n3SyZib3Z2ZnoQqjom83dp9MbWBIMbHsP4VTVE
ghKLkscH40UWd13/VUtmQ7f6wvXeU8TjRfKQBdKUwapFPVmOCAfzz067EQGxbmbe9d52/WP9hZEs
MS8G5+c0QvgRB6qFnzEctdlPKNZJpcw/S9tbBp7y5DFakvz8c4KPFZwosbxN2/Qbm8EJFYfPjBws
gWDQxATpK+tcb3eN2R8cNT9hGpGfrXaEPXmM7e253kyyITARxJ8FfEVpPtw+wm0MeIB0kNwsy9dx
51Xo9rp1AWkV2uGh9b6H35thKfmPWWFuNI2XLFAykggkvKmkbUO2J7GH0GZPpkMZ7OX+ib1g11iM
J2uag1M+JOpOTSqi+wWyDVCoOEyoOM+Dy2oCXPTgpFofkYjLeJto4aI4Kq7QWunLb9UO14hGFMuR
wEELtwbSJiNcrb11O71ksBxm8uwmKLFUDN64ARVyFHBwqjpaXEqhFGO3jX+0Y/m7tocXCel/eOqt
j95D/tLrGHhCrAnFioLK9X0OtFOHgFwdVHhSWsBmXGsZB587b0xCpJ15ZxSngWtkAqDrIuOiRxzN
ekOvQXMZz+jrupVn0F43ISGLmAHQBCn6xukwOxNRQPqUXWH/6oZFPjJsgVrTqkjQS3R8xNpT7AJ0
AjYXKed9vKiZ/yX8J4WtK3VgwSQfOgH9ZqGqICQ4VW9pmuwj42oPqOdVNKU/WeMy2r1ahaZ19qo/
VkyZkqpLRiu5/evk6GuP9icJ079p1xH881bRkCjcJvIrJajLCx2X/3tb418P9WwzeNgPyNrT7I9W
r0gdHrGr4TNaJmZ4iDhJ1ZB4ldl8Mf0fCYDKkmaVINfwMmAX8tASYznO7dNkKzsSynuMfUP4PfKX
Fg68YZZujkAeVWZKTYSCDLo71BgnFjKf5m+gfzs81triMuvJnho7WmhyG2tKWmNaEHTBQHKDi85B
cSydrI1WEIwiw0QX4BsbmPNHGAv0heq4K01/JU0gnv9F4Q2lJ8K9Yj111S7AAp3hc5pLGj1j3obv
fcWkeDvZTvnL1MH8Tza4qHdMiDHsib+a+2WWUWr7wd+pDFGtx6chv/ncagjclmP+NneE0dUcvEkB
OCB+nfoqiufUa5gwWa6hv22kfp05LmtfOxguk6P7ZDUP7a3J0Y40MRzwg1SPwoT/bgAOWCa5bi1m
kpz02D4NrXCCfDtczv1rE3zNvrWKUkQyLXGjLLHM/MvBmlXaE/1N/xmPyiIp11YwnuKRlBAzv4z9
98yEdSi8EqaJkSwSmi5RBrRZaYmaTCfhb8LzaUVbFTnmZFxzcrTL7sn2fozpn0AGpD/Ib1GF+oJA
zi+zvITULYAZNbGfaoOCyzuhM5wbjdyCO+FJEsMxoQC1aefGGu1oCPaMbqVhHRk0q/NMXEGP5FvZ
dBGuU+gNjt8aEZm1p+qODGdH/qDRTS8fofPXAQDJom+UMLkEcQ06MbdQdNS3fhIsZ7+4AfERwYKO
c8WMQwWIt0vUA81tXzUHKWhD7hDPCNbmOa25XhEzSfsmv30mNYre4YTQroQIMQckx6++57uVvXFS
eIlwUgYnd280K+Ln7Rs1+c5BxqUR8ZpUVIl2u9DcfC0YiBeZL3lvryRXUnDUCP7Klbgj0snRI4pm
0aNEdqh/c9jHYCD/ayOtI43xMkryY04bVbU9jDVceOXvCF8YGchhnSPoV4ZBNIANzUxomz8uW8P5
DJq1D7LaAugU8XLKn60aIhJBH2XXb0QJiCavbEVVAd7ELFeedPEpx+uMQosO3wHEcow9rxRQfxHQ
DMn7nOAnCsC6gNerE8Gr7vLqDYDM5D1aYbJM8pfx2sQE3SHDUynEGwiGqXafdZL94/Q1Yd4x0lgm
4IVh+l27OeNJQESN5hkEiBgxLed/sy2n0kQ2a8vHVIgHB5jRksIgfJkJ8hl0cXzQHkQnjwaWyQEZ
gJAHJ05IYjYdqokIburakSkCMJa1CpRAA1jIxY+eI3OKe0JuMo2uwLVu6ETQr1q60FiV5soi0LLH
M+IkMY/3LlXzt9PtQGYrZ5vFANotMUhNu1EArQ2lWepo/rQAAQyPpvFIhgn7rcWYH6BZwUward3h
6a30k1/+9YgERPhsQ5Pa4CEWcYghXrUCUwazSRfSmUkdqNMlphhf+BUjaP28R9IHIAJewg8FPjXA
iTTEqerRArJIXcluX2A2Zzzs1WthkqO9SKq9lWqPW4kYruDqQJ1p3yBE8MR2uxjJCH1ZYNMnASDX
hCvrpOor9hs1ILNSDkrMD7Lt6E+ESrLy9Kve4SOmigdmxmJ8lb4eEmXVqCOZdSpQGJYPH9p/cLau
k+M7XWUd6RkJm5HUE6BSBBD1qnCqdzIxYY/ClTiVEy/bWPOwrnSgeaiM1GUYC08AyKGCFnWio0y/
kASDLgD1Y4NK8S7VOblBCgKPsgCd5DTJ7BfkZG39Y/jDc5NaGyTpa6mFLURqKfcRwiXur0Vj0ta7
zXeXxeu0djczSQb94G7kfZQcaWauAa9hA6Xi8GE7okpbxc+9W71V3sn1zz7E0ITMgHA3aJldQfRM
6c8bO0BP5b7lVoEQFaB2zldZ8KVjkUEU4lL10JhKSHkXaPiMjmT4RQ6pvv22tyZC4ojybYEn+chg
5UJml+0nKYc0KBim1uFmYGhTqWjLnrwrLyHcun8MKB6oxNuouZiev4yMcI9nW1UYmqX7qEBfUgWd
GliqpuuHIGJ6CMkqmn7Qa8oTQpDmAAQTXQNzH9MKUifc5rym0b0AzHu2ROqiUGDnNzgyqY6ybiO9
vgniZN+6jjy/3w6YrIVVZhAMXZxkgYmSrUJuooDdCwNRH+MKU6UzMiCLwAYqmLlW8b4d9emDPO0q
crn3HrZHpYDGV2e2l2UsB1zWPiVMg1iDDsRnNo12rEOUQYXoyPihGCCzvl0088xXImNvTrayOoQ2
g5vSAqrYrFimyQ9IjrgEIh9Vt3aXRY44szFumfaBNOe3x4v3AjL9loqgVINO3EERr4fY2EVz8V6a
24SQRI1egNkcGXLIWwOQReNPG0jV246f/l9B82z6099tXEd/UtNY++50tlTqOJU1AOkB4VPOdzy7
KCU3fIWuN/BzcwlqOmEv2iLH5fQn8s17QCCfDmWcMsAOf6fFO+2PHjM1dDxdGubnRH+AUdXDQ0Bn
pMQIotTQxcIMRQVajLaHRmn68Ag9HuDz/XxgYKC3jJBBZszcmf7U7QWsAPh4w5wVKq4AOVbr/8mG
cDViiVb68bMCQS2HcC1RkULOCrTSFtS0RslRQfIT75k0kp3UeQb5UWeb3MxiKF4CEEy3A19GLJVz
ezsUEcy+gFTiIxtJ/Y/I+aH8xOKJbgMMNiHN2IgQ15oKSBfzE979Fl9pexSOswQoROoCii5xkeDS
bqWsuCNkrfE47ZDxAejUMqbXGrvR7p6CmVB/xPr6PZ3S1ewHf0ojfG5KfLPFw+X7+7H6XLXzQpmy
85jBHKCO1Muz7kL+7g3D+5AqbtLdF4T1xx5HKUf7Ro72kavDorzt4h+ybhlyfbfxp9d9vpb6BQh9
0eFMtYlz1eqtjgp6ALJzh2ozOj8lIA3rvI2JuC7tLRLnyFkFQUce7p1oKM4hrtMAnMnWF7Am68j/
7CLzKYrjs6D8XvYou1ul0UqXTIu3Plw0UIwYi6otqaxIGolergj0xG3aWM8t2gFnX6G1J5oJ9fW8
RK23bWkmwjaDXnxt4i9KvDl31w2Ii0asj4XwBIB3LDG5SlHeSAEgah+L5KGOwSZFVRw7rEFUaNgt
ycUo3OlScSA5nJYu0B+XsM3i8xPWD/ei01eiNeUancrsbMVfQHmO+xbAAKKAVVYIfL75lHxoDnpw
4xaUBFSHDOhLjk6p42jSHxXBCoNyJ72eNxN6+Q63Cmj+TNA+8xWdAXFTRlolHJrLp1ZMiAotHGHU
8n7SvduueXY5C4HcaJj4CSNtNLH3k0sq6K7VHoJysRNkqoC8GmYfGCcX727fTNsKLQ7cUzmHnDFE
mZGPYLvbICt3o+tvbAwquEWc/CjYOS19RUebUjbO46F3frQB9rBgMiDfXrQKIbXd0PPFHjobbYih
GeYnwSb9al7R7UrNJX+mleBHJjLw29CvI8Vy/09GNtONx0C9MwXBkbH0Z8paqXCljuBE5GXF881m
I9XtYYqcj4CVAG0rjWPPfSPVfA8AUwUd1ctfIRTSYn4C0SLl59d1MezT+sdFtO3prybpnQ3QdpTc
uIVMvQFYSpbUeJK8aVhvIcNlBvRj7sUL1WPM3aP73MzwZ1Lcc1VAg3qpuXVILFNfFTisHsO3FLz1
v5FqgwrOyjbwnPgw4XQoKocR+xcUyMy44IRfrgFyT/x8m1bK1lc74BLkwf0/yHIp+1pYid+e/S0o
qVCokaVUl/+W/kXTW2yY7kYooI5FztwGKeYN2BoPiczPc1+epVqQvooADNq/3xxNX39m9NpXQP2i
6SQsoMEa4oZ/xfwgjpqxi9bU/rQjgPBykqHXHyIqXnCfnovnN4LaOBoU/0q/x3YAAEA6RXUz3AsY
D+NckOok1tn1r3KqdVaD/6JeihhUlhA1Csdo+aPaA9HrzzNEGQKfESaVU89DYqdFpKdJIyO0Hrl2
bYfljLfBFxZSIU4I0KsvrQG+RPFG1R2Z9s6g6JsSnSeEEZ2NCylBmhywLLJNwOFCuyTcEnQAFJLx
H0N0rOA0HxqDQKD7cd7MAxJ9ZRPnDIWlUwpuCpeq1PE6Xwl6usVJM9x6N14iiBEZAznC8jo4XPhV
GrqbjAIvZcgt+9Meyqufn0Zg2gltPw9QHppdPnJieXK6D49JX0gByNm7o2blI0biiwK12Kd82aHx
thr61WSK1jKKKniozi0zDkP6JeRwodYiCZrHH1mOSkHJbCI9xCxIsCovDVkipPEtg8lLWOTM42Mi
hvRWRwvTWDTwYHgNXE053ITfD7juGPiQXTQCSLgBC2rYtpIZypsqJmlRCbmmri77TRveGkJiGT82
IL7ylFs5A5+T6bIaQTIY/0R7lyDeqOTCeJaSCvAtS37idk/9wEKaIePGo+enn4FP98j9wtdL0Zly
OpIky6U1xRRfBRwsY8DxU5cZGTgyLl47cAE6TGgrRjo/aG4L29Rc7ZwOcUCAMa4hI5ITJoGsnzoW
SvQ55TgCmnsTueTxA+IC0AiZbIYnmwtlipKnqwKY5NJd8Dvy3WwEEkAJnyXYYMnLJxOQS4lh4OpF
1rEgNshoQrgUY/hpiqtscsn47ltMX/DOMlUKf7YcaQqlp+VaZ53QagYGSpK37CbdX0oKYo5R1FCT
PYcuGDyrgt02xMGygPn2XgP1zhUUHJtgfPJ4NlqHakaHPPI2ZMNWaPI5jFohOsol0zpMrEhUURQN
UxATV5y/Wcq585DEOZy3L8KZg5MuFYjDmRfjB4eEIjh3f5zEfIrPwqBj5pqBswOmUhBjF7x5GLWU
/o1ZqRBfDF/EbCuFE24Spe1XAQ08Y3poGBqdCboARqZP4OKmGTbwGdyDRkzAF88blwlJYgGIPPwV
D5F/VQqB57540xfp29UjDa9iC4KsFoaqygk2eQ+Q8E7BtBZNlIuYR3fepMXQGPlsqeZuNNjvtN+S
v07+qeskCztTV16QPI/6jhQhtFYByY9zj0CTUgVddIwFtgvjdYdm2Z0HptlfOLfldUJAavRaogUK
cf47zl+S7+g7uWUDwkfL2blaDAYcnAWJ8vFJnstk6KcyUUmbuRApzP9KGGs7+EzH0VaYvV1CAdTR
PrceiBsc7mih6OTi0jmaKxZ6d2897ZnjhZfIDsutfNuUk4iieINtmy8caZ8xeqO+5U+pHt0u30hj
y4Om08EnkXqGvZdixraZwWjES9WCralbjhEin6DswTGiH41o0ymGmqK6Yfpqiez2ETYnqTGbYJc3
79ivugydp3mRUp8fGZSiaCaZ4p4jNnD2vvHMehcXw9BzBzLdHfMV7gJHTp3sYUQ4mVGFew/PTBfO
yKvmw7lA04kSpGrWRnPrAvPYtbgLNiygmrk9ColY9sySyT+JjpBvZ3Kdqs5ZTpQQVSzKLpPdCUta
KgZCfbx6pCChXLdISgg54UimNnJno0yiYRCBCI8EY05Uc9Hyy5VcRyMtPvh2MmbolDalsrQZbwe4
ixZt76nxVbZ7/2isaFNmwNSMC0EBjkwKpb9PGTib/UllOKxujfJPLeSqnNEMgUImc0VR5uergVsl
gPNHnM9lFjGAEitvjcexAjCU6wfpD7qQHnqNckWqLj6FplJFqNVzWfN3HLgM3EOQ+IYejDphJMtS
1Hi8Fkg+Sjg+CT2k1DlB0DLbgzhd7gQhYv2qe5bWjGY5QzIhAg7BXkZztyOdp9BhGPa/glqBF21i
YiBKzTHZmsQOVEd+L0lX5gu6YbPvUPzwgHtzI1AgD1dOs9naT+gEeGc9OoLUpMoAOZHbhrrZ7Xch
HG2ezGueorljSsd2htQXkLCDBAuj+lWag2ZKl6XB5gCCAPNAmzKfFNg80RPQ4rb2pVMizj1zKegN
llXS0mQ+aYq2quHoDXmzFMGzxTGu36U+bjNtQXNqjxl1ILhsu5h9I12wIwg9YJ4vV6wB0EdcpMMw
y4KZtQHwONqFmqD6wNQXzfCwNX0jEBKyhBGnouObqxRJvqx40WXC7Q/kVcwhok/13mLxnjYIWXT8
maKKMTGgZOwWvDNcVgm0Lw0Sx7iGS1wgPP6vg2z8GRo4FZcBe7nHRF7OGyazDeljAIHsgDuarc8E
d8LQM1IAqU1kf+eoaHL9Dd2gCnbZXHw6ETk5OFfjin5bUJ2KfA2mdHObWp177CnKqiwlBHeFwkfU
YDrZwbOxEEufIkHtmD1QFbvcIkF+m5F8tPEXz57DUwo5QMQugRTUMYdc5UDBLyQQGeBBPKBIAShD
rOLcU0jdWM4aPj3pXLqtzz6DrYGQAVQW7t5ksrpQv/IKhAg1zD9QobmFw1jGTXDIMRdeCpOFR30g
ZjIQ4+JshGuFWbtyZKfg5WCzJODOHAoKT0ijmgC8EBRLLlc/fed1yOc67OsOrSnCEVGDNe2lrG9p
icYIzWqMlVX+y075yApJIb0XxPAiIONH1YQUiPBZ9CgKgy3w4JJB56JxSVR1WdsIKgAtwj15kU3A
lxmw1eOv5BZxrGrpwACOmnc1c564U6whYOm/mAAMGC/1gd49YzJdRq56ImRPC3ZJslMC8dwxloU4
Mw7FzFybPN/BLhaNVx7EWEvs2wbnNNjAf5SAlg/YcX8CZasRtCmTaGJ2byTtH1xRiq6qS7I9nbSJ
LJunpXt4M+VMBzHiHnaNPxMZMp37T1PeuTppgG1qOIPEhmJcV+r4TrRDBhKmRdtJ4Yj/HjixQlY+
K45vLy08EeJU4tIxm96toR5VsvAI2iaESfLWIYAhlo7lAC835sx/sZGa/mPa0wKs+VeQlYh6wfwR
8D1jq1FVDxOhLiQBIMZQtCrjREOpA82IeS0o1ywxRMsiVLEca8OaQ5wgy7gcjlKQ8nc9ggml32F4
RgGNEMfMSb7PMNstqC1zgnlz6FwKIZIpiDeVXe+24a6DIdIhB5hqmD0Sij5MnhntNkCqyJ+4IK5o
pnPB7emysIrqarbVYti1XIwEME97R/mZ3eR3QzXA8ymV1ESQPIsErhca4MlSri0Q7UBWLfYHPF8R
+TUogRR8/T0mBlHWs24tbpghP+Ujs2Cyq82JnVKe8zm/YSDJD9PllyKpN+i/fOabvFfk280x+RT4
0+I3+tWOWBe4+BUfHTTHgrKpUJYWj1g0nHLWwbsgTZdHK589zGCSSJBmCK/hWBAxBa+yI8IEf2gq
cWE4dbiuS/AmEcCh7H+i1GEnmrRlAtxTjbjnKqacJhfJxjyR/7E9Twazc7chGEucY4nlQG0h9vjV
AOG5kqga6Ye4R81oJbLwWAbrIFF0u6+UjU+VI4IqNFR0d3QCXHe0zwL0gwjQZAGACLzkxK9llmyU
2t/Jhe+7W3odbRif/XM70ZkH9aejN7uCRiv3XpPYWimkBc2dwwA656kExqUvpb6SmiXre6INVWh6
cwvlE/IH2jo6RzkyA8JwO1mqA3+SNGd3W3vJvxnSGSSAkn0eHca8TbCpCHe5YNc+s0D7BOLBIwSl
UHuaJpoevIs6enjfyuigm3XrsR3M2zT0+wAbZq8w6YZZO8uZbVxCQyCfaptu1xj1SeixDmweCle/
SZOvDhyQooHjoEhc6uDhbxFXTKRTn9GFjwNpcnMO/R1s68Reu2t8acfOzh7EpfzIypGrKVCHY2zT
flWuwf2Y5osx7v+parj1EmdjADaxKskPo7TJ6Y7hUDNpHG0feCBUpc2qFczJ+idnAGNNluAQekZI
3ny0QGADXpSo9dRiJvstJmz6JOpCD1BMUBADTXRKyJOpwGy4zUEAO9k/VJCb0vmYh3QbhF9ViSKg
mqVvkLYYGw5xTjgaebUc1DZrWopztTRNRGwwwek+Ce7dSFo35vIIPAmt+4s1tJ9DkABpjswLu3FH
0apyB1Daow9VuvEjo8/OWwpKjli5PEcuaK91GW8CGgUMhayedcxiZBodgPeYPrSiPfXoAVmjSF7+
ctBw0TscYTE6nIrF0VEcDZ62lkfhitE2MpdGvyqoQMzJxZAGldAF7boN7UtQ4VZITJmrvLas/tVk
OJeVd2cCR3bUxAIhNVYLeolMN06ZZHq20c63JnUBp7w0lrwLKThAB800eqf6rpEl8imeFy8jrf+O
rWDZuTbBCPFT6zKgDJUE4R2+z4Bq+n0uvPQqIuWsN59xyh7YdBg9Jqs7tQOcCD9lUJyD1NoCxdqG
v89tjC8tq2Himu1OSQ7ACSsEuQFuB/n1lWhX4HYoarDocNu2xyIhvgNxv8Zz7W/iJRjwSOQpUcB1
+rcjWorQarTADC0a3VWYT2fP/3C5PezpQxCh3usAWQ1CMpnF14VA6igriXdvmKHzSoUfu3+0aasd
mI6j9ZvCN3ZBpxDBpv4bq3iVwZA5NH3DQPg6/3rak9qdFfFz7rCb+qPJRCaPZcSItQLbdXb5hSgw
1GHLAdNQmXYAimea+4RqyHHRzgSQjvVGyIaMJZN1fBfVR6r2mQQX0ctBzZBOW78Q/q/Vd4OTgbaV
8bgEdbgapl4C1JL4qRuoLcUsU3z62QOxOhcDfyuFiUGpkEGRhVBQY30IOi6/pKCNQSAYdx/CnPlK
FaMr/NRUxnOZj4LBGtWwTgJ8fe1/PUVBIUPdrDJ0jIuxK+A6woNgjb+HH3faqC2oYgQloLkW5BKM
Sro9+k90eN2cYrCtKJYYeBb7jNMMGJbD5EwAEMF9idwm7QRHezQGT4VzlsNTuCa9ZNoOL830m81A
PSFok63EW7sYnny4t1TE7vUrTUZdQYAzvd6GxSAtt1It9NjEluFNplgxEUY1oIeNjuPt+HsGGJeR
8BmHPgEITYG8RswL5txygPCmSuce8QjAj8IOrgbmWyUVzBXwx4x3/rQ27IR5pWczbE8WtAbwRhx/
JlN2iFJUwy6pdc0xdNB60VLH8JZAY9zISDS4gsBRKhx1xXAxra9BnMrVjc6mJ/nAxWMQl+GeDUDN
3MCrAx8JsNakVyEDpOvm0kKXblkueqWN7JYkdUnkJi5FRv8wmAycvFh7Tn6xCD1Bhqw2mxac2MNl
buQimf/sRLPERV8gKsbO0b85WHTQWEjD01JhUDrl4DdclNMQ8He4/LMrrZIaA2DrPVJQxibHF6wb
1x6go+CYLIv+n/yVPS89rcBPJu4DKRYS7s6GO5DNCmFWh7dOghzIleFKykbrKqRIlyRb4ao4e+04
XbalQXQHzyEw36iV3jzNX7XOnkfG8alOyDnhBGdzP+nM6gWBmH6EkpTeeGSEwUjCr2t1C137LKIP
ETmHDS4lKOUUR7d21kssbWAqvIuoAnbBYIvfn+5TCkk2bdh6a9YCC1cJv6jxw/gq5W7BxKTGI7tL
/e5NDPkZ+YoMoWQSR74MODd/8QdvSUsXIBOR5kB81dwu/M7EiUGzEzBNM2oC6bgcUrIyLTdZTWay
FhDfoWKk8BBWsJdqCuTJsKYX6ct4IXQgi0A7S+fbFO3SJQpxcN8KZO3AEEtIiIVoHEKKIOCGgckO
8t9rMXPBOVfK4l1jKHwPBTVTWo2px41qPPUqXHozLHU8gXydBpDMupfV3ldx9gNnLww/eDMBcDsS
SG0lvymuDnNMOBTOO35NTQOgKtQd5U9fkcal7preIVhLRw1F5isj0clEv8oZiNbZBteQInSiVrPT
btPM4UYXOZnzJjigkaq4CICCWb8RLY+KSkM63eBt4nXC/HSgZGN1RI5N1xnkMkfZX0987wjpYwMR
12PtpN4V7Bn0z5pvCtsgRuTA1evcmDHp9R8COkhN0UYni2hjoeJd/c4I2EU+gZjwqGRpqY27FkR2
aF46gv5pEGGShGUlNQPil5PfxZ4EctKDMRTEVfncPyMpeX43XYw2ehb0UwBg6tu4LaSnFVE2k4lF
aUfljo6KyxYNf4mLUGoFtmGmzM8iyfGbew6HIoFL9JgZtTNHU0DvjuhIm+W+iz4Qf9Oj/jLslCrp
uAEclxpGG/oXg5Qgj1pBZdor2KnOsw2aR8o/qQcdLuyrDqu1bH8ac50XSBkt7WSs5cgVGSCKkG7C
F0uDYCNzjCjz5NvIVaIn3Tahp1aQMuiBtzPGb5uLC+sv8DnlW2Yz6KT8TuJeCmhB2OR3apGhCuze
Ez+tOntmdb4wFIqiwE+2RgFCEBFsnjxPdfN3cujOe3JYSnc8DOoFOH8i2Jzn3Wbj34IdZQ7DqrBO
EYvY4rgHTEyVTU+5W1rguvDngJdiEe1wejykU2Q3innCMS+0dRhOopE5faxuviPP4jQjZAU86dKX
Nie/HADVg6sQQMy4iehjbCZuINIVKEfi8SE8HSWjP1yc4CRPdkAgzuuJWdu5chN5fwzwCKiDzkj6
HFngZBD52sVCl2aBq4dc+QFX/m9uldoviS4RnEPWlEcx6p/afsDSQAA6IxArPUTxUht/hNzkCWvY
dVkfAgRSQTLreWMb3zbO4pJFKGcI43MEwGodCj7yeaQ+IjtEGPCeacwcauwdKCrwQHNghmRwd3Br
5taOhoCdlg4/CJ0BevH39yT747Olzx00svCdaPfLNXBhWlN70oN0UabRhXur4XxFx8ZhqiYFemn9
peTQH1mwTuI9Sf3INS0rrJ6iU45fXzoeaAMBydhWEf8mpRzMgzv2pgWLSZozQ+p9ldlh4JT8igmV
k+wGvoCQuUGqM3/XeaU0r/BY+K7xJFq0GV+NZo+IEdxzQnVZuQq020nHZlNQmwcATCLicYhgBkn5
+XUm0+7UHp0N77j3bxydDfFhmDBaFfWqQc6nGb/nvYGRkD4RfIECzWc95RSCLMKbOEGNKN/NSMVW
whP4MS1x+JOHjNCCmoh+BGIQj5F8YPfpVqhu4NsplfH70PbWPD3d8LENYQGh8q/jfwI90XULTkCS
SNjXx5G8aCJjeSciDxFo1/iRxrXs3wrzEU/8Sb1f04mXgbUKaT8y9jSEQu9hd7WKq8WaS8xPX3Lw
L214bLdpNq/lrs2P43QXrzSp1PeYCoPhYSWawDkikoL7GAu50RWfgiCyI6T5RrZtg8qRs6fcBFqO
BsaI4QDx6rXDLvC9EUh2drZzPV9ZUpgbwYdne9fz/YhIkeWlqs6SXsfqUQIllwGEJE18pgf6/PA3
QUUNJBaZN2xY1GhLS1y0QivRClOPEM/WA1//R00ToWoyTac7CRgjt4eL6FKAtULRzihZRNdE7S38
I2jSYPhPQl3DYlvVwyFarKSUTg9D/cacCNDJAAReUoUACeJ/OUwJSIuYZmnOVSRzyD8Y/UBi9QpM
pSbLl0/w7Zsy3/WIxpC7RyiiAnyoRoYp1vrGjY6cr1y/YQQ2rklO3V7qHQQHEZcOXFxBx6jrmMDH
p5gzKeYyEyaxhdCQ7sDin7E2c2xi8D+OnW1AFSxuWB7m748XnKk0Nm64if8Lj6HBg6Y6pGADFUkT
HYFelEmury/Z7nQHRIfmaVcuKu2In6OJkmejqA/+RBz5cEyw3irZztF3qRgcmu1EieP+yDmSgRQz
EXfp4wcSmtLD2VOhD2JdhKTrUwsxr5MhPcpS1I8GziqlyXaCP2YlaD05oxmQg0fBCt5Yc+Sxarjg
BXhrM3crNwm+g19+kW9K1SyOBMZmMwmCVxYzEUnxN+TqCBXGN9HH4A/l7kCVY4/z3uEPCXrpgcyE
/8GvFRcwHq4pr/f0QmmlrptOv6sGTAsnwTSS+QTIIgWarmonpZPEglKHXqF57Imu1gkcLIIDt+xK
sG7qIo5/0d+0w8Npz2WSbAqCnbhohCiR9eDy2zLyrfQDOWhGsgKie0Q4Ruu3KIQjIEdEiYAd8b7t
qw17i5qTgllFztgb+GWjHWORdsKY25O+pq0hGFpMybAgwGiCh/KrCWwm0uWp3jJJAJnbKyMHcFLg
X+sQjTYQjr8XHq7ujEwWwFWARp1t37wI4gcMNiETEGMnBJz0QqLLjhkIwkNBhwvTZo7Nsg2t9867
VKgU3O5AuSQPmCQ3EGYKtoQ5gAmnBbtYwGUHO3Cd59/EHjPgfmNyvQF0NiN6T8oFZmkhKKTzo+Eh
9ZcdnMHazSEXMB/JP4q64EylUpGNlLER/XgTkBjSvNl8JHAQ7TpO205Gqkomq68OKyfSiIa5TJjO
wZG9cN6aoB9ciSUBJPKKakvdqERi8Ax5aYOBNIoBdfJUPXYqaTYpZcXtA1MunU3W81SThxT1KUeh
UZsfokkBki0stPeu8SN0DS8vfWCoDfnzjBvgSdo/UN/SRBms5xukgMhkfiEZ/wMPNB9+c8fuN8W4
lmcBrSZVNxe4J4dcc7OYnkidaiGCrf1zEr1V4SMDAwHTBE40gZ4p06yC+LXo4RLvONZvY1sfFWpQ
T78LdZKMZwHOp8lktvhbrDEPA9yPUSchK6X7lcEyAB024Afe2a1/RGuSzEdXDbZmGx8q8BneOStL
obEnf2PtskfJQxmTs98oayWwn/HpMRSekQ63fi6/Mv/h+FSLkGYwala+mZufATxW8Z4LcYiGD8Hg
EEy1+Eqb2mX45oc/W1vhIzTmoMYoL4m8tIhrhH+STa/ho+wBA0S/vMxExAs4Xo/h9vdS0B5OfJqo
0pKGF3qT6/K31TP3/B0PeRE4KIaxEok3lSzZg4pArEIRKCbZAchx/rAdyK6FKFLSh/zMBldCP6Ir
I2BOE3pSLhdWU0KFtjGsizzQ3tIXWWdtCdK7MLaQKMsjpc4Eai0V3RirC5yopAuSfckwLuLESrx2
/Dcu67cKs4WPNzQ1nuPxN9EC4FGzulWSEmjJtd0TDyL9e8VMJXJmPcqt0cEhsJoYBSvXiBTbSskA
FO8me5UTwBLaxkxfuG3XTb0x1HsBvOO8SfyIWrzpEym9AAxUT2jMda5fTvdaeQ0t5ZO+r4YQUKAo
DSJuSXR9QuCc4yMyjY3SrEruK14HHlc9JS2U85T7Vm2uwjt4Q71FlSyMb6pFS03RIBL/pLH6RxRC
oOvBTTr9//JkoDXsF3jRCmlUPLfi3IeIVMwQFRHqeA3BQ7sH4PQocxQwEgpyQWXlVpZ/5HUBi4k+
SN+EbbrsKhL+0O9Y9w5KKOvfpG3LKBRT/4UASsTZROTj//2U/ku032Lzp37rddgiblghZQzqbRvk
30ZUGsltLbSD7PbeCYR7CDwmOU/kUAIIg+aX3F1yzBEJYnMOIOUYQ6x09HMENW/kKhKqXbid+KQp
h5JpIk1VvPelL2kgNlJFiws8UbFY5etazw5lv5f3R93GIDMwHROuR7CsWR2ZtnNBayowC7u9dod1
rGEuB2oRI4g5YLtK8FCyrDLU0J0GhqmTf+XgdGvXPXkkwr6NeXDwQR57uJiu/5RzQXrCGgG903YU
q090ieG3FTHn2AQcf678NQ9Uqj4ulq764zqvaajuGABFXCVNHf8FnQBdleRh1cm8kQpPyDnSQEsq
bWSPWVS+yDsndUsMFTXPTFhYfqZbX3jK0kMrJZN7hvCqED7s1Bx13DkTivDkh/KW5Ru05pWQSEwV
9ZpDWze914K8WMJPBIiS9lIFxOfoR4ehOWfUbxYE3K84SQEhsI/G2O+85MNj8EXBF0YTIqoJUTrC
AyoqJpxmCViUgbpUtBkWU0+odRKXzRIAMpE/CRru+TO6RIAtlnwa3AceIsLpqLtEHG7cx3JViwBQ
7scUTgDewebIpTSX+xeUC4cpOWO/cgLOUS1470mHd02NrKaJjEl9CUCnxtOZ6qM3LyTmCdPs9s8F
l6oNKJaZSPv/x9J5LLeuHWv4iVCFHKZizqTy1gSliJwznt5f02d4fW1tiQTW6v6j3n4KNBo0iBU+
hcuWQF5RoZfzkQ9VMgsoWxiM6s0gwUEGb4Zk6EtGx0YwWVIBOCnGmmjbjI/DK9tfUrY5EL4xbrlk
yOXxq6Gf5O2BxxMxRMBDrJXmAUSz8Z85/5R0uCLhACXQgv5FhgT2LEFdBiKxMBysZaBgEOxsYz3/
KAr67grS3/qUL14oQUEwNNIqiuKNV1yHDCgYFtlyZCHm/2f70XvIHiTUTFeAvignBe4WLlWUsjwp
25BO4AaBeteCG/FLk6hDdLfB7JQH1aaG46ohKG1OaBtAQog2jEXIUuOVkF6Y/EIK5GIgG6uCBe/D
i6gBLdV55ETsGYsE7+E3i9MPblXEesXkX2QF0zh7nXuMlQcf16f6qjLoTDhF7byasfiJJUQwUsm9
ctvqCpEixFd0N0drB88a77BeBViNf8MBiQWzldMIYSrH610IHGf7sc7WEXLWQW1vhkn8lzeQ3QHm
WG86yIOqJuT/ZvPYuaRI9P6jfGgCFORCV6Uzk5C/9IHdm5aWRw+uk8EpJBshy4YlJjSM3yj2AW9Q
ZyFwVZYGF6GcZsxnYuohsUAmeIOjRy24XvI/EFM5KQYEQ2L0xk+2VADJraLHwBxgndwgnwwCU15V
BBCcs4KfRM4z8wYBaYCj7JyEYLPVVg6x4Ay/cuoYOWc0+0HN0G+OW90ujoWdHeRd4ZyV2Vx2gDRp
/lXsHd5Ajgh27AglURXTQsoVnr90qLvovFyDogjwJGksnAQRzAqHLCALKjP+bqZ+Qgg8NVuJEoMg
CqXiGUnf/yPw+B9bdBjEAImQlkzChDBx9CAgBBAQ8ZJr9pdR6ZbeaQaPlEP57t0LbNob44McYjNA
GNNOENHLY1iALeiHgpUBhigCBJDiAL6+zpI1H4MMO+S077ygQMcCqEO8nnrHfpVC2TdqfhJ9cPBQ
UWDraUQYKO4ua81bAGTa5+9pcCypC7DLx2rcVh9VQ304PH6kqUuw6KWhpSjIbxoXct7wMKrcwV2p
rgWuEjhEHevtQMh+YT+rTXCNmLnb8UsOKY3Troy/6uGkWwS40I3ebCQGKdDRTomnR2wsHH8wmDpa
VUj1ig5ONYiXxgjY+sLgoFQXG4lXU766QbVWt3qFArLdFxpq9i1PEvfAhOWUGSVCZMG+ZQdECjXd
qlVoAa/n5FSI84nTJBjMs+tG7IbcPLQGLlUe+Lhqvi1dFrYqe3bC/lwTrzvqwdmmo8muQap+LYzm
eYqJbdL4TxMJTUewvibioXe2poViQA9vMmpyYddt/ZRgLanISzP1hxx2klKz6UVuSJMxb7R5wLNw
XVc75oaRB52cKv0GTb+wde/BAbZ2yvI30KsDv8ASmR2VYI8uCNv9kShW/J336858KXPkvyzZoqhg
J6ech+sR7nJGDJeTrR59sR3wibqTeR5YZWUgFYV5HXC0UCUe5/klccZl8k+N0Mb5ZETscmjikgkx
bgb2cwbl8TtsoXTqYiE7qjyigp4pbUczXroV0pZ/xPfKnVzULS4UmCuTz0v0cxkcQ8EBoqVgPdqN
V8KtCSZkSp9ww3CjFe7v0OWHmasomt+1Lo8e1B81MQ+qca0ova9ze6V67k5U6RotBAI5aapY53Am
32dhyjLiD5l/5RRG/sNmz6QjUSXojUBxP3GHRiljBG1NIo9qLAJAsX7wUXAHoBVB9AYnFwT36VWO
96TtN52nr4wIyxPURJYpD+pELFWBCqoETuq2g//C6iH0Btk/NH1/9mP0X24iAYwtQAe7SpDUWwZQ
lj+jYrAJz3xxAhD5AHNqT90Tg1y5EeGaGhMXVywb+9QWv7j6HH5AZRH6Zo/5C7Ejd00AIColPZJM
MhfpplQ7wCQYLlWE33dKxrg5CilpzU2n20L1lCc5npQJ6LPsvafKdPuHyIpXoqNBFRTKig+85oCU
sNwT3kD4OjSuXsvHA3eqNfoHKjbROAJ/ijXC8j9SJmjiyHnmerdHQKS7P3IQNo13FDBGkCpOtxHc
PdAJgWemtrFYkN7PjmmX9YUjjKeyoKarDYiH4BPVUR4w3olgxYg9XC20dOd4b1HQvPIrJkQoBH/b
0SQl3OqvLOBwYgP2jTy8yRs148VO0QayeUSg8S7nu0TTWNpP4K+ixHyOAV3GlmYPHVZZWzg2WkCE
LtOHaqZ7OE2xfpl8LJXQIAR9xa8kJ7zG+p+m6es+S55LR18lbyDOwOCG9wR86ROvwEoiZ59FtvWD
x2MVZd0qBe4GwzHQNUmgNBeyvB3ISBjCbASJhFHt0qqhwObdsqONQy5Y8sz9KwPjwM531+ZsYifk
IVUePVCpEDjXS6eTRJ+arOgNCEJNkSgP3eCWu4q4S+7XzMbj8Z7ixchZ6vNRigloqufSKXJn1Umt
QxG/QTkeNCU5x4WGsqn3mf+cazf0udh00frySKAsnSCb8ugoqRUijOPak2UFfjbHviGbhJz23GNm
UBJkZCxEMcxIzqUY+NFeVbYhR5wsy3VoU9LNpQFz5r/ASlG78UvLsBCTQU3ixPSC+6Kzyi1P353e
CTwkk/NLjeFTjJwODJX8II1ZzrVwMaibYaq2QAcorOb8sQAnQ86mgwULxloRHS7wY+NoDOQFwTHu
TcCwPMyeDL5fk0hQ0TSS1M+4R94+w1alYLGSuQYNiGxc5R8nekWYIQDG4FobJjdgViH2Etu7ysWl
XAsCQlScjbysmjyznDosgorgn82ZCfNolMZWRmsZuGSTFsIREZp8jIJvdSY4M2BQMveQTtJu0H4y
qWWWv6DSnWWGtYs5do4OwYDfR9tb9q8wfhIfOKNbkSfcQXdK5JDMVRHHRzPQa8IJm03VXoRuJqxk
hxVTjAaMv/L7s/RI1CZ4n3yzIdO+Q0DQ3a/Jgc4zJIuUoNtEry4gf4iignS9pMQQzX53GpVfNSZ6
hcOt7rRX1Ddr8Xy7Y7IOmHLlOoIEo/nyLUlskjoAj0esW71HyET1DM0pSJWQzYxiojxYBR0hwH+2
ab8j6RO8m18BLIFYKA+SeeiJk5je1W5E6PMhxLYwm6r/HNISwqwTgUiLxH8kIcKD/mQgoZr87FV8
lXzaQKI0cgYrNqJQEIlio7P1oljgnBGstesY9u3LaFNLYp1gjhsH4pduJThCrpUEAAVVuEB6qGsU
UBv4WRmeWJ+x6KmGBgbvi7zfpQfQyZ7Yo9UCY6Eo99WTzcbfkR8qzgXF/MOhMFv7DtJX1FPA+kJI
yvqHTwmZKMXEiPdtGpZAmH3sSj2ddyexs/1fPu/SewdPy5vU8Yl6cAuUQOTWJbPeRNjHicVmJXMU
XMjIKD0MtayHlM0eIFdYLY3G3wk/puFYjfpq1+Ex4svoNDRzgOUwlZTLz0DuM+cIlAp/LhIDCY1T
9fKfvBmdYy6xvXJacLGG/HUKGlR8H6WVflv2dMPELuizqf7Qgko+CfoZbmmeBzjMOiAym4/ct7DO
b5qp3wnsIg97lYa7ak7Wqu4QmTlsFI5Zsa2MFOyELO3UaGyjIF0lWbdVeNUN0Nn6FJg5wRmrNtSQ
T/H29bC1mDp3SpfIpPdl1fqH26SXqrE1sAp2abxb/G3GSXySzIq8AS6qJ8UYt/U4QA6yXfFGmqJe
secNUQiGRhu47P9teXF7XPBEcpWx9TbZ4VLgbfnuO1yill2+xPm8Jif8IGc9JdrCJzTGTVIFJlXf
c3zIJNXyVwdJ8IiGSsHivlSQNAjYh0VEZI4h5ickf9WI0E7lDpBrBZWwkMA+8TGAIUJjxzgXTSYV
SCafK1G+l8g3ViYqelAfCWUVV2Q5GYSTEnJqa/80NlGnJLAE/bRdgvnarzKh4cCRSUncjXU8U8Ok
PHEZYtSQ0ccxsfVBIijeGYo2wsocM+2WmkewtbGU/51gJp4Pbj5DphQLP39skMT2dr2c4mvd3iBN
nNF97nBuq2hxUdG+1gAYeqI/9XzOjUNsV7IlOBvT6ARJhb6SzpReP+v+GT2JSJHlbRSJaQI5mBGE
U2ytPFkl3o1WwQceLNdeMv03aOtsLi6Di7fuuLb84kybltqhiSOAF+3C5LQEQ6JDtyaqwTkqY4oR
2c3R5O8L+NTRfAoiqFo2e+F4ZXImJipDOPLCxxFzkIohXQ6vzGPWyXROqWkAdXLXQrJ58K5TGF8D
10U3tHJoN1Ic8rAb0z/YGouHQFTcn0Z2s75yo0YM/ZijkGWokbGgjWIUrjSUgjdGHoYd4Bv9peMn
CcHUVTUZECfh98MahR/isORPT76Uvt33hNLVivXDcYRnBnVLYMyETzN8BQ/Gt+cj863utmCF10ry
VnN+UwHXnYTCLi4DIaTdXUWEg6C8JmIIdYKUoMATZhQsvtX0YwnrgLLrTq8wpdl4qnvQminS2PKb
FZ6E2MCn6uKPwisDrCP3oVH/ahA3RZp/TGB5A+CyLPwt5isHmlMHZSWyhuyIQ+w9BeUpyEZixU6i
4ZUrLqhFGy3gY8KY6LIKeFDiBZXzIfIauqD1l6IgQxiuHaU1MhSUD+hXL5bEqZrjW2ko29ijjtWr
NjbfkMF92iTxmt8uMacdu4YdilYyuHD35GQAUm0IDms9EKlIpIKDQwaktMsOmBc0i1+UALBM24Be
ucltIkuu8ihZWoD4yMLepXRXEyzKLlpa29r8cGCRc67jOvX2HpyMBhJBlhGlyhjtNP9YsWPJgNbg
09D13RCYp8ltlw7rxhRZb4U+QQM6cBSJsROphotOgF5edvkKeUBj3+hihkcPF0FakPT9O2xEk9Aa
eB6dtbA77qA/zhnxyc63ZbqkVjGgD8naTbes7j5oSSeaP856WPIlw0AYf7a6T9hHA1iGz4Ad3lZx
mPAZMWzIpS7xcynol2na53p4t7tv0UgBcQOAog4UJ/yAPTgFveZRFPjbaEAf3EvUtG92NL5G075Y
tG6zTQTt5NiXnlmjucaTzkRknEP1MfT/AdN53NlCx9Q8olg8+cLlXPAhZOTCKE3SDuw+OlVuc7Lc
XzUTDyS+KGN8IZ9qG3U4JfhQvObCLFU0485BsbfOW65hADwdQUBvHe3mO6PHxQiAhCg2KGMQHP6B
FmXBxNtr7VLFdPHHQBG5zPym+yqQENDJhTgQEUBMzl+C+C2BguakXpqVtWMTlQ8qmP7G6RnEViAz
AVlLXEYGEATB/DSkb1gL5ox2MV6dpjI+BM+t1a8sZkSICE3kFGcVKS2s8vO1H+s/kfVpxSMLcw0K
U8yHOLgIf2WW+dGBnpNhTtiqmSWmJsBl6AnXy7d+RZYKUYY2r6a68/R/prIuu/eSbt9+7VjG2kTw
IPyaiS2agUjABiPAfm1Wu5Klkfj0OWS5B/QSHE0g8AgVi8z8OYG0Y4rmxbrQSFm09rlXMXNCyVSc
Glnw2HUTMin4RZ3OiOm3s7CYISzgaQLhuDtByD/jnBWyXnuFzpNRQ/4FufBiNK2YmwpScZB9iC1O
cEsg0zkYIKdLjn9jOYM+Ye60q4kVCgUqmR1YgEkB0gP1NrmA4dHNRtuOt4i5KEYAgZriwcAG6CBq
nRqkH7VY2zQc5cwBsjnVjyKvsiDVmdRlFWdjgvNA7oOmwQElDS46qDYe0bjFyf6H++qk2erCd8lr
AXUBe4dvdONnp0iWYgalaR4SWOIOIFSZwQEr2J79FCqEJwFQnRVCRfyxgKsdbQQK9Rniu8zPTKLY
OR5ilS7V/qtVhGyTBE3+IcYW28GBrC5iYjfiWtlHFKP65NJ7XX/QyuwIcLK2cHxGxUteDwuBk0S4
wRQ/m2+WoEqQdA5Xgfja1DDZ8Lc3QX2sAUonc1jMVnh2q+f7j2MBz2y2w2oZk1JLrjaQBR+a3Ga+
LY1/f5Ki1PrTUas+ekYZX9yBvJCyIcg67svTw5io5zpJKKq0M1hEh7AlOf5fmU7oLLioWBuqodr6
sOVZ9ydaAJnT0SZh/wG4WGXZD0Jpud14+HwJ7QasSC33kViyPe7v+xAT+1R/68uA1bjFL8WY4ECw
BMgC4qnd9NRfVsqzgXwp0pGW49+lTpGTzua/JMZjATWALhbK2lLuXswQU1+W3WBCBGIYwahqEowk
vFg43o75WiWRLnaTo1/qGK5PHsSsPMeCrPFM8qW6mH48S93+3y+JbbEov6NhqZL1CdiEcucethCT
P+BAhMf3yF1wbP5qiUE20ZMxiTPBV6GHOJb5KGatmA4J8mMv3bvDeyPBeH1x6CHgNJ0SWON+HS58
no+UbSLriNYUKxlCLFth6FV/tQYUE1ghseNFm39FyMop8+OxEG5B+i0bRT3KsCMgvACOqCx0NPjC
KcR2uUUWfCPS9OwW2pNtfo5Os7QZK5OZZkS7W2aTfxuUoYPUzZax2R1M0tEm7ApW+FNVjGsBMbW6
zFBIiR5tuefa071CA4+fCFH93moXteEcAL5fvLFewbPtCeTk8ukjBhWiYHkI9KonVeNP3uMaTwsE
v0X0QOk0Wzf4EALLEZ5nxhKPa0hcdH6H3DfhsvCfepoNZG6oxnkbxdWZiJC9co0bbR9zmlIXgBTv
1PBI+G5GX4N2ccpPovueh9Fn1bro8aWoUuozWvvHyRkCRfbR0hhWqObG608GVgvlCjO+d2BzZDUW
CamOoUbOGvlCGbREuhZ6JGaxidiJu+n19lmhgYfnRgi3gVKFobYPE7WqJXtuNP/0YBCDQpW7AXdU
Mz0NN5gpWBD5TVH0OrwSBOSCrfXMV9EkaV+H5ov/jmBgfI7KXXzeIbu4yWs8Z185iX53Q2ZAiRLH
eT8lW6T5FPg5m7iTWCF3ZQb/OjXbCBNYj/a30NgxDqe0tM46yaWl7YOCLNMqFIPGulcrGhFbgpfS
rTWhWcJNMfX9wY25UlN8JrwQTv3e28GvkPBphX6N+VcSmUt00SP1vEH+VM3lY/sNG6lQWdP1JdUq
+RX3wCUJSbPCBck0D0hJGJIbbNTpAma19vXykdFBb8hX6hf9SIN6i4OTwwAM578An2Q+VxGBdh4l
lzzksmVCRRX1n8hBJZqgU1YO+iG8FodmjJ4n7ncNTn7yk2v7nfXeri2e78na2SxNfMSGWAnnJiyb
SkpzQkTyU8MHP8bBasYag67hLj43L+EL0UJQY92pZ+VWg/fIXoccw+4YbspRWwo4xZdHNvEcZ0BX
xl4Gts6wl7LrYVnizqzXEjtGvZ1qMylw54NZ8GDA+vksqLFKosTQvggOpAcny4rfJ3Lk+haJr1ls
2tl+FHWDRVbRTD8Y4wM+x5hbAj8fTSKkZLIGwEwoqJo1Jp7QEa+Bt7QLSKV/Ca+ISSsyxIw8koYx
rcRCMOAtZlJw8l1p41nVPxKklOzMG0dLzymB0W6BUCFh3P8XV+4qn0pa3TyoEu5O5gZYE5ksWOA0
tkmPgXQUpQLmLPAOzCkWoTOFxx+q0n5AADmpNaRHuSlZ2/5nrmrbEISkCtDr0A/ET/GAChr1FYKB
8H8kOLxqFU0jbCnVl1PT0MPlC4PUtpso+RoZ263inCPj19J0W835ISdBxST6H0Q/Hl7UeTw1GEAt
stT8XEVDvtNZSTJfgCKBO2fdAMG0D2o83xy4MYyZKCTYWyIsRXmP/9tayLjSO8qLG5XbkSjA0Vbf
fQVQ2CAdyDBz3u6Q6tAQW5zPyNU8u++hgvlsdl7lR4EMZAHeKjKJfXhugnKQuJjT8K0YQ7MNJfST
W7l1l1CCSPPgbkm54CJD7icfqQ/2KbBxq+PaIeuCt+/uXhzAtcJdCoxllxQnK09mG/5zUwwD5SkZ
UXfvPLaeWFupVrizuuzo+u65CfIrsdpLmYZUDbA5IqrZ631yOQnd6TFPkH08/04UqzXc/rY5H9Su
epmr/B85fC2pngNTr1gHDT/86abmvar2dZc9EQqW4STVOiD5MrIXJHDoQ8lR6Iqqo8fgWNsRFj8j
/5F4Rw0hun6f5bfBrBzlRrD50sR2kWjFk5dj2G21bpmmHBzx3hq0ex9GyFHguspJB57iQ0yQtMcw
U20YbWU+6pMGWXeyTKV+xdvqWL6cIMQ4FW/lN3DYDvWMbDxW4RAsnEP3kuBfYGjeOUaOqBxFlDHt
JVAyDA3kvVdf6CmbTQw6DJwAq7q5lb9eKtOmMbtWEzZ8UehI5AEEyeAHywAYR8tGgtuWGRcHjEMw
+Q9cPitmSZIjMQy6+GXy7pvka9gN4MNp+i7yHLmS+4CLl3+TuNOF53y6gbZO4rvdSAa9BjVYZPwL
SNgCxvYSqhbXvkNUZ4Dvpqa1I3gkNG3dhCfUej5xnVxS0r3os6BJRh8jDGCr79NWD7E2tWSMag1j
m7O1VNLYbDV+7+vyLSDQDiDs4NqIB+Qd4fVbu+zzIrRNuSA1HkkFCYVNqk6pIxB5CzraGVyS/kJn
r+W3ag4eJ+RAhUjuEO64Qb8tREcOyFTTCabdfH5c76vnqXyMQvfJmUiZwOQo54Yci6UQT5Wrf8v/
QpCDzgy3CpcGtHDI51tEymuKXZ/u01hGfAbhdHgwXXUrv49NeVEY/VPqJ1FbO3i6OCAnauZ6Dw/u
PZCqjLSfglEnVNxn4khGK72naQpBP4wMrcynjZnuNDs44ultemWZYBoUA19nnCLbWbuaYZJRPTxU
NgyMwo+IDBjsaVU7zAy/iEDeSs05xfNP6lJemJmfqtot6wQQ2QZygyPJmEYD/5Tq30O01VqVfqto
5Y20mZb5olcOo0YvULNS8l1KOx9Egk8rUkBGR7BJNOcpQdvmBOa67pL9nPklq0vARxUeGjwi8fCr
9s0WoBrZaxlWN8lg6/J/uqB9s7mzWVS1SlmDHKma+1hlhExiUHLKX+n3kZIRkqSI8atfpC4jHLyn
tJwPdm+tk2Laxnm1NqDxJuXeSCuhayrgbRaXSykYd+DgLb4k3VJ2PGcxo4voZwk1XJiUWekGySqq
mWAAd5Z9IH7tbGs45OeH9KwWrr5Gp/QysXPnYXUN0Pj4PXZjXygmNhfjMdOwZJDxXZToyp1XKrr2
bdm+jhbAP9GXVTCdq4JRGsUZbq3qW2+IabfL8VfAGq7HmMPVTklWBsnidpT00Vg/tRUJocO76o7L
EQpVjz7Fh21aL5DwJbl83Yzulw9H69OFmrV0eSGUxv/DkTSqk7cgSHwROdwtFtFNbeVedZVeZys9
wCTeg0Ac0lSqKrgwKj72pWTSGOsO065NPLOCv6BWwm1MIiLNAtWrMvXka6GkgNkamE3pDti1PIFy
Gzi5vUwFzOmtj0DDWgfQXJgvnK9rhe1mUtuWBGqMkWGuP49+/puG9k7NTsZkv/phCS80G1vS6HaY
14L2gGl40Q1rl1+lSC6hmpwr8zNX6Kuyr9L7M8XU/xo6B3lGRfqsk6kGdiy3SMQzMnX+wUhZPqxD
xbliqvmncB4S+8kJ3Y/aRtR6AkSKqbxsdbK7Hvoy3sQpKEM7QQVV03ZAZZza/2ZjE9vPYf1rr9OW
2wI0qjQv4JrDmG/ycto5jnvoDWM9esOxHLufsHntNZq6pxtGmMnXOG0CIYYUttDSnYBE0q1MA13u
XMtt8+0+Rc/hY/DjQR1xBL/RzFsdGk4H8eG2lvktbXa17t0656dhwJaTWickEI2WfCJ5/tqYEHBI
GikC8ytKVZxDxzIXo/PTraNvm+sJ/aqlrnHhLcd6WHv11SdMwuqOqqO+yt5Nomzpol3wdkMW7cqz
RsKfurb1v6YkVeyhr46CR/XD8zDH9N6b67Y701bexhfiuQw4cfEPi2moZPcZdY+sCUKpire6szeQ
/WOBu1sySBkCETNAaBpHkFIu6ML608uLbz+KYiAojWtGSZNiG/8Sviw0e1ylpBQcHf1dL6szIuy7
3IezqvwTUdoY854QUyhZQ44BhhjzNThns6c8iq+0Y7+2JskhBdklOuyiZdPWA4WZNIqjIu0pV7aW
TS+gPFNDXW6e/O5Kmwp8YRcCKszKWbWOc5zsxXBNJgDJDyEiRg9RH49LXs/PTKREax/VyNl3Kh8D
3h20h5XuXwaPi7BYFFZOCQu2gLEizdHSN5LgxtItUrh86CiHZMCux3Mz/CYIxFC/YRGHZiKenMTA
Wj8MTX7MRp4+tINyxQ43obdhb2R4rpOVqo/HOKfzAobPZ0uw2ycSWlYYJuVfkiedCZzIbxewqwH3
zhvSyj7GNL6gF12Xkf/F51zm2X7wn4n1X4cu1ls8AiM2t6alDYRjPLtJ9MGo8PLbEbn4I7Uu2bYk
6ga8oDAY9Ruysfl96bTNxhjyGwkHTpuUqBckA1oUXxKshf7Y3WZyBkQfNLfFt9o/lc78Oxev8vlG
RnJI0nijuewfgCRlfapzCejhE2eRYumVYOBmKgl5YUzgNeFksVOPqJnwH5GaKrYMiZH1PGJJ6+xE
LcdIzUgMDBkYHknaBA2l7Y7LBbNs/OFA8NbUQW/deNjH3DY0m8x4KTxmRhS752Tk1hnJ1/LXYxi/
t80z+ghw9MEOFpWPP822322AC7n7dcYTqVZjaBYKLGtXBZ02Y9tGkNRfZlLvp7pdGna3wQBSyMjF
Py4mBSmO9D0O2oAwQNN4Hi2a0iI+ANbGAWHFhBjWc4etEL0c/TH4G7cFYR0rY7RICnTP/J+zUkD1
Xp3cRB4NjVextTD4IKhoOS+M5tzDO6t6d1YxhkjmhoHqKesok9zNJPI8ty0CIHYDUgaIf8YJg6rn
Ztev5XiV3AyTiSIl5s2ro09gefbW6Mf3frL38rX+rKtrpWN8ntYTOVp8ssGhR6dBYSO+Y5PCpzl8
lBirOzxE/eaYBOhv7k0EYj/uPJFOD7hg+ZIYarmbOSrrypTXo+AwU1LepvHmJO9x/tZyn0kXAOJW
8wfjGjkKv+4wvcbYlwqX6Zd0/5aJT1ER1JFqo93RW9wb8hBm+YdHuXXIVSiBnaP1IjF8ZHUyXsY2
7BVto4ya65pQyxTBhYZMF7cSmilDvD+g2HLqMqxihF931utoJ/sS5l3YigIQugcHjmidm92DX4Eh
NL9iRp7H+V8EBIVOoDHNQzRszfiaMDjbNiHhyTVPtGXnew84pRhDb5JdYzTRdQySJ98AqUXk40bs
2tOjFdYrtyl4PkmUgMAuuYPE2F1XxF01SPudKxV6IK/EGOT1wWUe88sEQxBC9OKLiGriyPiW3FU3
uHzbiKiJMkPU4qbdwkfC38BM695KI6ioC3F2zcNqIkyEt8+McKCD1c4YG5WhXSZKcpgLslpJDzbw
dfGM2s6qz04T5YcPzpB8q4zKJrZqQqpHq8ViOTD7jMcaEYnkojSohwGliXjQeaMJhtgOyYdJMZIf
Ni89+FLIgyPxlIDBgHo8t/GG8EZJiDCzR8kLR2ygMGiOfvVp0xNK1oSEAhKPeOQF6ylQ14scwsXd
YKFzffx6aGELjdjw/j3KjBOmg73PVh7ECM/o8E6rNxDrF0erXvTBvPkslWTrXEYHh2tE+7dso0n/
omrv1aCRRxeUz3lnHpvwVwfTUK3qwVDKXeOQYy/S16pdoe7/atr2zeMKmNLoEo2YDqyEs1SnHitA
gJ28kslJDV53Gxsem27Ek9y8DmG1HT0OBhLJ2XSzuF4rCr4D6y3vsquOv5DW0vLotwRJUL1KB9PR
ILiJgvAHfUTqyNvJp8pHWVZ71PFLKLO63BLfPqb2YYzBF9UcxX6l3/hC8gcDAgy6wyKNuoLJFEuh
iKvUWN9n5VUQ47Hba3RdYOQbeLoKzGsCq0eBeQ0y/3dABmi3JhI/UUkpLR8bxQPTixdYFDygpaw3
JnWeUCfEgzgYdpN1F6FTydvkqUHRLfnmkqOY+CZVgrt2+OcT1Rq8CJ6UgaVKFp9rUUNEhXoKZJWV
SKBi48GeSFroSJAF61TKYhm4DeruhqqI3n/SvdJYGNp8MMLqgEP6xewuxVTseNeN8VVzP9zyxRkH
LnQXG8Le+orSc8Y82tXNd0n1nB4v9axaJcNJYuRS4nEH5lGl16A9vRBbItHjxo5AGgYrY517fFd2
7W3vBmvAdM0ygXoghtJgaVZuvAoha8O1HlGOxunlLLt5/Daa+qIp9D5W3BGeOe/DkQB20wFejZKN
6OogQYLqXYminQWQDxmK/vDFJ1yrpC3XD5BCWfMzaqnLFBWHMeVFtuo9MuoWHy07x8LU3orWOnf9
+Ch+Qsv6ITf2MJfTU5Pmd00t0qCZOb5UsuU8WTv6ir5ShaSKSIWK0mdl0dXt1cuZUzp6D3vUwYRZ
wCDCpoAFjNr0yUy7gly8BSoOXPt9AmorR0Bxoj/MjtmnBPSbl0E5bQMZ3q2AZM1mwbuw5d921Ekj
MaM5ZCxo5D4apccBh32f2Bsxp7IErH0Uk+IOLAjknPVrVp8drG0ImoBrvN86wsGZZLdsMr67gN2H
uWf2qaVCDRJRGiDa0yb+QiJ9FuOkaXiPoq4hNH/hooVqsADMKcK6lerPO9MbDxYUrZG0LzMtdXdw
TOhDWFg/mPMHrTjLSV4Xb+KPcoFc8MqN6KAntGW+HuzndWN4l6H640esMfqHEApc2kiQJz9j3Hb3
M3udo9O/6lxcjbHVZ2QywLOHDH5UaTZ42QjYUduPhiDntjJYFqzloFJbpH6XJa1P47kuY55thjGT
5TN69CVDW1RARZQdWzIoCidZ5/XpnriBIUmxmHTU8DgMxrFlPyLBCX8J0TzdmYHoNpFMz7C3qHDH
kaoUSzaLoh0ThBphjFYHOUUaaKRnikQh2JQMtg+OFRBv6O0q8gvbbKQJbFpYmf826c46H8Md8py+
No5UqvmDBgYBYVl8UiU1aw9itisQGyAAqfNyR+NwwmKu25s+jVZ9wGGxLuLHmMNgHFzS6/W7UqnS
JPtPubixquOuzAFcbaDt/ip2qTFmrWp84n5TzBfuc8++QYjsSEY/sU4S7tBhB0yjkJZrwdP46rjW
W0BntG3LzPNuTR8DeSFz0O4+G9Z0D7cwBDT54iYRdK5av2v4SgEmbJJHI8Yr0aLpmn8QJB9mJIbP
1p2f3HI3zeAyNcNOW8qNdIeVTSmtX3R70TPdE195JjJkEgjhDUBnTnoluXlooCs6xEyy6FMbW3wU
0eGANlieIC40Yk9kymDskVfFAS/krekR4TT3JKqzTxpHbOVrcv28o7jzstY/S6a55s+vAWik8HYZ
cWJ43CcbnRvXqjNQEgiWK6EZxNKtoVcEQLdQ1E9lcbbzYB9p2HIysDR2M0vVFhViWnnFfBJn2hD7
XowYBV+eBuVZ6djp+ZEDFFJScwDyNIsRZrDQ3XjpyUPpYOEkcbXyoWcEc0ad2pLiCRMXAlvxC6Nw
j4iclg/MAmGTcTptrUMevEvMQI4kHBLLR9sZC8qRBCS7OPmyoOQ31vTHHGFXUJGSTMlJ2//Ubyas
cab95p69LazqYOSA4xqYXM35oxJhAHFcOOW25DwOYMJqdroOASg9jwRnBrsJb4/CmDZk/jEgZdbL
KK7n8quzFxfyKXEPoh3IAIdYQ+XsScAOQmtcSVFX52wiIKwWYHTmOc6H6NGAv1SmJyXNkNOCDhS3
hKwd2muaYDWidGomEPnHEMZzooQ+lWpUbRmEn0j6jQ7EG9eNU+mLziKtqZvw2yVXm1bz3qCEbqWG
0UNcn7rppLpYkdsTttjeui8aPOB39HKigr4xF039Fg0I9OyPBPdWpbTr9xQAqec5ChmuWzofIQE3
yvAXUIXF16Eol1bF++jtzEi/uCBvIyYHq+YU4QeYtrm1iQJIUKtn2l7leTLKYKFMxjIpPEyJZBkN
4WLMPpLA2U4EezTxpgbJ7ztSNjEkcQo7VbStcuM1J/Oe9dmDxif/bek65V5LhlXDYPZgdeZqnIqL
ZSAI1hluBsqAnEvpg7Z8wCdrY7Zu3VdR9RHO9z+Szmu3cWyJol9EgOkwvFqByraiwwshT9vMOfPr
7zq+wADdM4N2S+QJVbt2oE9Rzek4ts0SLJzoAU4kwM2yQ/0CdcsMliWYKqRxd073lg5eqhC5KWvT
1lgKpXibTHstX0XbUvFg1NSVR/sry18h7s5asjbYF5Xi1WQI29kJ9x7ma1VUEnxDLV/8VjALKgrr
GgmKDclpAHXWeszvLERYjCIAyJvsKw6XmX7Takp/rAySGz+jji7Zpifeih2czPdidl/TmDRa0Mb6
J3dM3NBYWBE5DeRBxfRXRZ+ysJHRVt7k+iutDLYCRa9J5rMKT0RRPfo2RjPvFae+jLePcHTYiQZZ
wC6GnEgc2MhB2NSnGWf7eR2H5PLNoIs/DgWPFL+zku0pIv7vP0uOfzR0IwBsieQ0MJUS+Svft1V/
8uhZkVUlQBcofBQozeSzOkxU5Z/q/W1EFYqJ2qwha8Z80bPS8zD+Quvb2qC/Q7NHi5h0aHUZW5OG
UTLkCr7m5lwM1esEG2IGkXF4YTGDfC6TtJcjYHOrjrOnQV9MgkeDIrsEWoIpI4Wik3osYBbiZCV1
ODp8RB3mHGK/Yb4N1kdkQ9GCBqop/zSjP2S4myNC7fENk5ANHsDyRJakzWAgxJkmXxLERvrcenR3
MEIBTdVDDB04qN7iQQpBueX0uN2Uxo/qV2QjIvAN2ZlhNZ24EVT9U4loPoO+uylxC5w6ATNr7CPs
OlvuEEYXsvlW3WrZOQ/pT12AXEvVggJyQyfUZURgWz/SaMJn/lEwtQsYIUsldVhiV0pHBf/MukXI
4caYqOS43OHN9hzni17eiRXtYbIbLzYUUH+8F0GyaELtzcCAW6onnJ4LwZr/K9xLa9zJXZdkX4fQ
B4HGvgsZMaLJnVuiUv11j8NVN7vfahn/IwhjF2Qr/pFsOYceuSoHuJAnuRmD8Sqrk/hZDTxpvJyk
l9qokmqM+7k/woHFFwBeDyQQ8C2vhmvIIJozaSErvhxbKqw0WgshJ32MNC+w4U4FcJk/pbDK4EbO
gueYniewgwzPd1h5EbQsdn/UcoxymPO+dRKWKwMvUO5cy46XsUKZBsdVZ3rLcS79iFz6AtC5FSyF
Wn1Tcpt9QAgV1+YsoBDjQ4g1p/y7sd18WoI3kFt7IskOapf0y56WN+rDpd3N9KSUieOAeYYmVthM
nAQ0rpYMHmHCQ56/Bs7C2sDxcza9qjgH1D8+/iwJtLfQ2ccKi4LKNSscZFf1xsGbvoY5mhXVuhiU
M38CHrcdYaoVfePDZOM9pY+Xblqm7MkawFPBM9vgGB8dRlct9G5mYtaxqe8xeHMNKUJux0CKZ75G
ZtETqaV1h/4yW1FRobrB/FaqLLrfcIL+HexqLn7Amli3tgp0h3lGhpq4nugg6lJPTjapufOEEzm0
55eo6E522Zwc4Z7cCOM7WHUaJJ2O11PL8afxSt4YvWRtHYOQCquiqWeC0mvfdiyWUK7WiBx0HG6b
KfFU31pFlsoxhQx16tJroIeHSI8vMBLQ4WX9Ie0IDcTqlReYEBGBTMuh/SS2NFeDRZpfHPntk4cb
7GBAZAJ4aBP5zXqCCRgRoI1wwUIWAs+fQQpaCbd/1B21DJmm/l3HO4yTe5Qnz2qozrndPjIzBlIz
btmAGVCag/uD4ZfNpfg0TewCu3iTh91/OWl7vsb+tCkpyFgTL9PQ4aSG9FfPd4PjflK9TRmuKX30
iIWzN+s5wwjd2YdNs48jba0Z1paAER2QF2CgfcnHCHNEjPfQcQ5KsXQZ7NgYU7tNupv7XwMstVE/
NMxxVG0bUFLaX8qUQLTISP55ZURep1xAIdIMKEyCEFRys7b+AKMD5hrziC6WoQAUHNiXw0Zbh5Lh
hD0NZNpyQMtySikhXFTXzgjxE5fxmrQRBWWHn99TvKLrcNfNPjrUDSWjBXCDK0Bvog1DOSh85vo2
XDrG11j/YmIPREygmJxVM+oKK04BksruAebqGbAoiYux6slNwGBA9tXyBk44IFnxATSbItg5QEvO
gDXNbC40dFmQVxbJ1GDj+FRadGDWlzt+hfbZYXdrWBPF7jJJA3x2zlYZwhU0bv1QEkAHE6JGVm2n
4bmwbQ8ou83MRUqQtcOFW3ftnesMcHJ0t10Q7bg2W/0RWMlew6oPEuAcJeu/N80MlJgiXK1IVlTO
yn5uYfS5u56eG3bUGD9iILQGKDLGTK7HwBYrCEofWRU0APSuefx71PyYwt9M2tWBhgNjY1kY6Doz
Gbb95/gvt8uEl2tMhCwnQVdH94wJVjK2zGJ3Rtm+ialZWQKeYbFrBy9UkiuNZMzKwQMXDsSq5xhL
8PaEs24eRbrG0QwXSGAZ2yuxlbODLzdMD4QRKdZm7u1eBo7J9C+5MAP4Jg0uWDG1Lz24k17UmrNO
yfQdTiDXGZZpGgMQ+Kl7IobYhJXaTDwNtuhoTLcGHunQGecp1cwXk3JXzZko0PcODHUnr6RxCP0j
IlNqAJbmbG0ifFrwspxCDz5tFb3j92+Bysqtru0yaviMUXdNBO6KzVywJQsaClgxWAvae2MfTivx
hQV3m4TmS+DL2p5o+bj+G5TDuLdwA9Cc9tF3h4xAnmXdMj6NE27IPM+8TIqB9LntsNwxYIRitWPB
BDaprVS2bxxya1MyDOI+T7H7UrOiMdDPighok1hdiBsPy8Bs2Na4qZlSmtQoI9TEBKeBwfpsCmVv
0d6oJGil4zvKmUWo4CtW+PhUn7Lhyeuraw/oLihhscIgMFIPwWqGpmQk7cvtUdt8MWCUzM/iJE//
qcAn5qg2F/ZrVL1PIHGZLiU+SB/KjHDMu2l5rQc3AZXPrwF2oeNb/cZTtdWAt4oH63gMx3tpcQM7
P3g/E2gQYH82h+8YDffqrq6xrLDm5VB+yix1ia1b0SOMCRwdOXCp0i/FnL/B5AfII+yO646hE5+a
zzlQMrjcauOI3YlLKQwShgyGp57fkrn8j258jU4CfF6HZc57hJlZ7CKeGh8wjY6wEU1s5swhfxHm
nZ4ZUwHugIuMfsf/BG5Di8UrRc5LrT6M4dwzQu/m9VDihwWUGj5YRnIe5atM1KQWAy426huwdn5x
MKXhQblUbKwut2hv1K6UST0lkGrTmWXYeNKnuOFvZZ3lDcrudaAXyyZI15rVgHGXbczLto1vobMZ
y3DFDyLnfYfhykJvSKRSDLSc0y6Dq5GTLTjN9YFXAgNWdVhWs7hDh4FEO71g/9Ww8BnpA4BN9UEN
ocB2vzxMEQdrzfxo4SPadF7cX5qCm1Bg/S3Fyv3C0aPjNYHOuYB4JvYSOeU3HXiqHgbOeLdFzvbB
0VFXATz9T6netGrGiM1ihsxqBgSxpwxWQfLD2wwmz1Ha0Rdm/jlGf9FRkzEWTocD8brbimoj5on2
ZYtTm72WzyLQOPfoppvhOI8ELiKWRZeewjeijktaQuylLS/Sg10TmLg6LyxamBTgcPouhz2Y3kK+
bUA26lrX/LDDEYn1Vm46JWo4folG6cSpHbFT5+mHlFbF9KMirmzMdZcq676moNZwmwvuck4elMo6
6YiImZk4IcwtIRrzlQpGdz1X08RVFBPvLuJdrXsu7r7ma8C8lGebuY1H690C5dfDpsdMiS1gKT9y
PZfAzFyBtLB8qQFDMZbUMMCTXI2wmlyHW9A8tv3T6CneJI4KS4s95BdPDnpHQeKFPk5NV2QZBLJt
ozPlb6Qkol7D+EOoHhtPlJeYLpV3zAAFWyAX6KaK/41wPCt+q9HrxNSMdMHYCkcM24/t+DsyKlU/
XLThcBQSudFtXNJkKkwZnjsLfm141DOx1a0T2CglzGZuGs8Sn2Tm7CC0UukeRX6MM8HlxgtJJbOP
w2Eyy40OPQ3jlWVe/5jsGkdmR3WQv4ZxWQ2/EyYGlWzq8/ZWQ6RJ52gzQ+UEhGDSVAX4y6D6ppJy
S/QeiCZd8cXKYEkEWDZF5oIvKv+2jO5HnRkEaF5NqyCYYkgIph5xnwAg4iU00QkGwloWth0zGg4g
+k+Zs1chQC+bPVLFfQIwM9qI9+GsmVLLyxsy1G4FHVvuB+hVMA0yY+dIBnXwG/Xx0mXQKL9mKPyV
RfkjP0yN2xs0K2hb8v4uRvMkuXpZQRytZW01FT1T8vApjeQWoLltLGNFfGBBehSk0lXM4+E7DsBT
eiIOHZwnbSDqXGDwz8O6qxitavEpMO9xdB7Rrgzbbrzxjw97El+PVQxdM+8OjYKQmAsoA5lFer7M
0mkFA0saIpSUDBDJZGWn+WJdNm8j6JJJN0p7jxJiYg+PPpb0ITwvgtrbAcJngRlOv4nTce87DFDn
synKp2L8C4S9CqHwZ5LUq/6gctQx29F6xLT9gDMrY0mrOcU9NKQgsLVl3E2PLthbEScMqU614l9E
Nr9LBEVmGlb0VJ2qfeclfmizTqlk9McxDy+CAsBOiJgqUQTkHYMk62Bh4SCs9pRF7hP54ARJQY9h
QqcKEi1Bv4NSaYSurUztxg1SCCZ46cWz4iXorkosNs2YILk6ezR1dfQlzJUr2ZeBKCCtrkqtf8XQ
kCpMmY1S38SSPDFirQXLKj/3/k2frUfGRERv7jVkfnoUGQVrEtzhM9cbskfJEAAoWKKDeOWtJWpi
gxB3McGOETKpD6NlXK20R/Y59MmzwtGbBNuQjnGq2utENneGo1liSXfAFRw4yJbOGs4tPp1r0gcx
dmspz8bGJoJC4PX9J1iUqw0MjExUOn0l89ALyTJCom7YcK+wzLVzRDV8nRf5dir4ZEZoLFMdA/Co
3yZmTmxf+KV/9BXvp8jAxIAQOudfC0Apz7ShOatwwmn4rAI2U0lgDEkL6Lxy+8mpGo/9qVN/5vEc
cVHo0Xsd9TsNj+YEAfYMT0SffwwM4mKvnTBK4XL9Ow/lOjX1P5IWNR5NawLSgpsmJuD06Si+fqv0
UnXRgW26sqEE0kzItKn4l1BJKXQkHAUABjd50kgln5ReCTdFfxPSpUqcNYeqQ3BZ+EcFOUuoLFcO
OeJ8ZFoFlno7Yzqx+PHO4Grhes8C4qhkXn1+Mj9KTk9DoghYNNbQD+dzo0A3V/651XU2cCqnw64X
8qYAU3vpmQ/Buyp76yGiRxW5NCeICjp7y4FVMzWhPI8qMn25s7PC2nQkPhsuCixE9DOe/EwwMm7+
EWIAx7I+UIE6uDG/NLr/WSqSzMEOS1do9olbj3wauGnepPygvEBl0+2RHC3U2v7osKkCjdCYvTH3
Nrg2iL6CiLlz1BymHU0P9u1Bmf3XkpdBfo5qkJqbDJuRMXXE/WOIlFxrZdXCXCGge18SmRK553oy
ZTLJZ10f52ZTJnfZrsiuhJGYBReVex7rsXHlcDrOHUJURd2OboX/QLy1ZRNXfFlG/lEaZDBx9wVm
v/Qx8pviznOLJ2psL2WKZTrNQuCuQA3vaNN6ngqM/bmRHbBHznoMXzkQtQQ2SrEt7TcZIs2cueyS
jRJsDEljwXgWcg8jKzaxdVSGRHKgZBvvQu0KNA9isQpzSuO86rpHpp9JmpM3TSqrBBpPCyI0J3nR
U1H56aZlH4ewAxAdQv0/cQXI7pRFP+FP3KikbPpv9mQs9pq6Ftq6EtZHFVwKHLBSCTKUnpozWOR0
qv0PgVTeAihwAKRirquJAX/iMtsD1h6bL1Hiw007mJD7onIhBsxpdPgUWbwreVJ/LWB0GnFM64LL
TOMh+K07HZQa4zuGf+FrXMI5K0nKAqcSYXtQmbeH3XNE7dgTFMQIhYTYxlNEsc8h7WcuUTQeAM4I
SzuIMEGO9rBKgvSht7CWoPIpCDd0vfttwTpyPrVjty96Pa5Tp3mj2JAoeEnWMacgHjA7zqVrgpyF
KQR2W9uRDrVoKqbtCA8YLOmEA2DPizSk4J5uSYcOHGPH2GOhIIMHq6Izsdjn5JxTeWH8OiUnimd9
ZOrFPNjInmgZJGXgZUAMiAtggxY7sbn1BYe9IXn654ycXccxtowTIHFir3AG0ctd/0hzq2Tpkl98
XOoB4lUGJ2OaAlDO+z7Q3wo4aaDZQ+F6dcZJ153lVN7Wp0uira1S4PnnM6LO1riJeQaECEBZ6X5I
AUYUWxmN1xhWmq8RbSV+ii7kMoCGrTb5Z1SMKzvzIbK+NNz1EvMfjirhcgXAtGyT0da5UPpqD7sS
Ll7z3ZfuLHobLfLqpwCxySDKqcwmAxIi5N+b2f27mVWstvYkxLRS+nI7REu9/nRnG2smdnUamXDO
p3kr6xFSaMxp4+NgSzMtb6QQgyKmBGpB0Zb8wLqnQ8xsn5mEdcEa94XTOmyEjGWyKKT5RS6IWiPs
mml0/Y/3KFl+TYo/EMKH1JxWZexQjT/jrF/TVIJjDPDLZNWdwlFP5SgsN1ilYG4kpNdQPvDbReWc
Tjae/LzYo9yD8tPT5nAeRFhe+DwEMiJSPBihl4Srno6gmDRZBZtMdvqJh0VDY3DPGeJGnIx35eAN
yhM8Z5JApTyop1bIMjz2ak8SVeQWSiRh8YeHQMsBgFd8qeUzo5+idMPZhb8tLnayKOTWt6dpYaLT
lX/U524BjYHumUfd1ufDhsxY9S6+trDv5R+QYIqFq8aLCi2+wkZRNizcM7La69nwID5MF3TqN+dc
AwGlstjh1HwJY3YfCUNpSmLbizwg5KFjIAfB6dO3+QxQWAAwZvWZO/RVWGE4brqWYkoK1EhhgdOU
OvbwV0Ro42+L068xY2FET0H6iPtS1HfG9D2y2jTPiSmIl3kbLnlJeFNjbcLsOzqHFUM53ZN17hxg
i8NmSYezjjy60P21Bkl6hKoqeyF5uzTRbgwVNEjUGNmJgEe40cy6HzTXEkpztftgozhQeU3lbk6T
Pc2mRpEkm82/fwW2rFEnVXC7m60hmbVUWhCs7oOCDho4KXS/KzSIU0GkWGt4vCgDWVc7TAd5nSlD
taSKFSaGL42UQsFj6qzgin/zqWeUban5pUvKDczOL1t39oHjPsIBouk8O1BcSxih/V5ufYyXEFtq
q7wk3qONlraFNssouGBGk4rDOqYOdh4uc2Fd7++Yst2bFNCT6QWgQibFJ5afzgsamH0+Mf/LFi7C
4ZLzh66VKOZBR705gF8YuEq5Kz3XlpTWJ6x6pCVZPGZbozRRnRX1ygrjs09BvnJ1QPAJPKtPseMP
s5qCfrxOLuTJqf5U/1M6+yZrQBVps9G39yiJb9ps4CoKMDq1eKYl/EAavmcnZ2iKTkXWqpeijH6z
6rVkBmi4/LcZuUFs1OtDFhacvEI7GZV9z/wEv2L/pSTcu5h4RumbPjQ/8GBXaNZuRYUHUbTWOYli
c7gEdX6QsqKkekSgHkFzD1wNICo+2FAAIIesI4lX2d+6DUuA2W/F05FdaGB3W+kiQ3HWQRRICbAK
cxw0q3NwUmqDSFwmKEW95EB/oW4nKTQN3iBwQ2hnzedwqFhsNHQQRJXB2aHSdzMvKgkk4dp1rO3Y
d1RlwZsDxC/BqJk4YsNO3uRBZhNoYaVQ6guS6jwpROjcd4GgBEIbbKFjV2AhkP+o9BzFewDbnSXu
YhzKUQ+hsyMzWt0JeqIeKos5MR+mfREGByc8XngbIwr48TxI+yvsJ3o32Mzx/yXg8kzsMyDVNvbw
nQNDUiXBZPqFMwm3aEVZ7VsqxubdkVmEw0SnM5WFLU3y+QkF+gkKexj0MkTJ4evwDmtyF6aHkj80
zhZqKpLWXya23sx1gRLinDUYDpE+DPWqsAOIVfqZpw7H29a2GudKRfEsPax8gEfMgJIuxCtpOMoJ
CUZMGiNgkhUiT29OxlaiCYOuQ0vVl5z17NbNQGM6cyE62CLTp9KmYNWOdODo0wL7DZlHY3+V17Yc
ZvF/i0DnMj3LOKISaMUASNB0/QS6r1bHRj+5abDHqWdJe4AaYCGb5nG8RSRiRswI9IfE81NfQ575
S/2BAWtESaHSnfnK+MKh99ONy9jSlrM42iA2NaeV0FfkgVAGTbD0cgP2IPbUEZHDCgh4jXquBBCd
2dEcVhz/Ch/rL8i4eNrmpQe1Qg3QmQ8/w1LFBjeQC5ioiYy6s5kGWDHku7TKEvjXRT/cE6U5fHFj
apycEUVeFV3MjJc3vKc2nM6Z91ejoII2jiywiZ5cXZENAQsKBpluwXWgBx+gXpXqZjRuYf5j+im2
KysPPKnWuJN2VjRg4PHahv6yKyOYIVuJC45iJ6nir2nuX0s0WJFBNLR+L6P3FllFy0ids6zUr3PH
yc/aHdM/iN+Zgi1K3brleXScVD/qEK/VkNUlemzt8mfAER85AKOyIWSmPMUOG6j6cswj5z0VU6R+
4Z7BriBUc3bzTYtpP9o4CInMpo42UcD8GESCgJq9dBT7rKlE/Z5ulDlMa141tGgdMzzZQ6XaTh8J
7JOIF80bnWuAY2TrQBCn3JFENp/DpqJpcd1blXDBF79g6XVlbSpz/INCbVZuPT5sE+F88cLlLisY
eW0pkNYSzSChCC7fACsEEZnw12IOD0HIHfRRMpbEIwtHpGhkaLrHx5RBHQA1W0ooxjsjlv9EpLbr
Jtg7DeISn+9SujpYr30QWgL/ON9G7aZrlG065/pLxQBRa+7cs30+bCWt0qXU70PKWu5cpXjV/FeG
b4viougorMLnlJ9sKgm/tt+wxD7mxq2z/FUNUb14Q0vI8VrvRtLLCia3HPPY2jtSM21D2/AtAWit
b4FiWjrwPsnIi8AWqHkDCCurZdltUtKZjGRdQYmfBmulY4hRUVgwXFMoNVOq5rS3iG9UzvFks55s
KureYOJBJ+pG7E46F/OopeKQ4TcAHZIgvyNTE8hRCxsdqB54OWwcXlLPp6byEaDfRDPARwG57SH2
ZhVRmOapn8s3LqNtQJlroNfRyul10MpIgs+w4m0T6+H4WInsLZiiXdlNYMn1v477dBrP9SjOVdDt
BaQDgpRwBcTALIY61RI9UOhen9X1MqnwXanVW09ri87JjYPfxCBMoBAeqQqYOfxg//46KTcnHncO
4GhiIAVJjBlOJTkkgljhCa1BV78maoSRo9gkfvjuDtHVn5RDaaGyRTpfGmRR4nWBLA2yxltGGpFf
hK+pO5A1VV37qidIo1pPLf2/MkR4GDrLMf3niP6fEZfPwcp3Qs0/86jadNa4G3hq5hw92qZ4pK6K
QE2XcUnyKaJ4txMLerZyDBzln1LiR8QQ2EJKLYejKUcJgviYyqsg30UWGz5A1+wPNJcyVMPwqpqL
xPxWB9YiI2B4ebKpkO/0d9KtV5zi9+GXkej4oc1kJmNfgYZuhs/On8KMiE7YzxRM7NX2ZvQzmqFG
eBk9MRW64R/lTZh/FkYqp3KCnk+FdmXCCFIOdX8ei96La9p0nKEMauksJ+TqDRqkXLyyfG+69lRY
O4VIYIBQmPcXVIGgHTrkSQNekjJ3q7hFzu046s7Kx3VlK//NhZYsQyNaKaPKMVvQlmM7uc7q3QzH
i7FyiqEFSiAuXxA2PWSBsmJGI3vlacq+MUhfJxVafh1eaT2ZhpZcRllAmCzla5wUmG0GS81dpYF4
xcvzQ2+wanJNLjusVtBiM3Z2da+xEjg2ZC8o9o7XMuk9k1mki0ZLJuTA4KNInnOkjZhZfQ81QR05
zZKTfZm+hkjWicmJolcVn6r590sOKykh9gxWMzXc2zREO62bLtg0H+dBPEsVNmBtM1rADsTW7Bv+
JoANeyeaCQwtvGa8gpiJGBsPDlj1iVweafeNn6iEvwlGtXXSnGPIQr0Q95izJhc27gaSNn9UUb7X
Lcz8MfEmE+rx+InD2DD9cxJjqYZoVSvrpsXWgcb+xw2Rp4/ij+A16vkqYGpB29lrEVqTnJbDKJfm
dB/xj48CejlIkXner/XJvM6F8eETwEFUy2tGYtFixBPon1/9N52biChJ8e2TWZnrDBMI79yjIQ24
jl6qF0RfXOUvDVPSfQ3T3bWSZeX4FxgblHTkuEvKEHAZSCrzAD3fanDCqD1o5cwwW6oJhtUmeOHk
YIRhniZjqxnlV0vTmJkW4nWZOGzBFTY7vEz11YypmYE/a28lHL1l+RnQIjUIRzSFmWJ8I9cZ1Bpp
NShMissE9tSKLbaQNsFIcNLA+y3qgCJM4rMp1KGR6wyZikGsZsHbwmEPAKqvYaVm9SqADZfRK2k5
1lz1pkn5FprzDPJ+JR3BrBHiP+AIcjp2h9VhpT3+M4B5Usv3JjlyeaKtk0WzzAFmsiuBCIol2PNf
vYbnd4/kXIO8nv1SKDYZ795cKsqjQeGD4TvcHChAQqoGVw7ngs9/bhWC2KAcUJ2QfWMS+LQYJ2+g
CSymRxCbWJgDOkXcaraavMHCYGB4iDizzBFBCzsAKxYE1/BxomrpsjYwkSVx5VQN4VqzEKqAWHOn
lUqM3oYpOusfKefCEb9+fUZziP9F3QxrG0yA5PV0BvbpMCi1vxx+5jgvqnncMbBfGA6tMTLBmMY+
omqolPPY4r4k/1cr3symh5nZor/nANQ8FeUUxzUDnFTOik2YTInu732EBhnmm2r41PCsm4D2iRGW
AfSwUrmyucTi/DTF4Z7PdOpr7Kj0Pts0Rvaw+CIJOZimuOSV+mPDdBwCuCPJ/K2KGjfn4KpDUcTF
b5MkhMiRSaFALdYCCnCXxLFtzAIKyGIVqgEZsl9V0LkVuCohTmb4NkESGJ+9v3KxmlFCzZO65dpp
L84AVz+R7xYWflGjfVsaafiGgPFCtDESA3IneWFxCe9hoPuGZGa03y5/PYsKSg7Teg2pTPIe4ApS
m+VlNievxi2EklGOtFo6L8wxl33/nwMnnvIzCVCzeDG9rUI07KSRVMeTlMCNnC1ao+TqXl0thJvg
IhDqvKIRW+kWF0ccJgdZOdd2vYZS/G3aGrm+QAHIzQR5D4wGI8iJKdWdloOdpiec7CgxNglcNDj7
RYFPFNODP9iSLoptvTFNXF4jL0EfMpBvEzIKaEYQtZh5OF3OjJzJ9HdCq4gMkS2vuk7Vpz7GmD/p
yBMvuD5CTABT4AWmTIWHGUG/Q1eEgXvabpJ2fg/zezbt+Oq+ifM6cbxZIQ7SnzvU6YpWutree/1R
E6zS1sNL/dEaLiVbsDCT4Szss5ajZi5xvLJSpJQNXwpoaqYqhnq8C/2MqN7wYFeYswk99marfI/S
i+7Xq8HCeiIZmCBYKyI/WPSJrayDApvA0LhO/l31HaTMhZx1qSUbiYl9YTmLKbTAyr8AJCu3+Gq6
BuMCCwBxEMN3rlgH0c10uXaJxp/YkhwQZgbnABSBOUYZxLQvz9fzDPimtPKHu9u4mf+ZM/JmqKJe
05urQtpBs7QxsS5ckkvwkXN9/yR/HVsAXxoJx81/Ez+/2XwwgyxfN2vPbgz6odQu13s8brTYpaWk
WM6+TZ0NU/Ju4ZU0zbIL0kPfOrsStw+DUl4p/ktyfRVJwuI8Kju9iX7nzsDowfKSwVwZM1tbb1f1
foQCjwXz62Bg25NFD40TyWIC44bxVehWx+klpo0m4hDZnf3dM1ztxAx1Dt5OUi55ySKZYP2CQ7k+
5UGBI9I0nWSYZWxi7BiDgZsZjXM+fNl58elH93CiwUSAi4FJ6P+Tg1buOBxok4uZOiAA4stXGDRj
fhr0yUnjnRFWgFIMROS1xA5aYm4VF3DSKR7TmW+bk03C7IkCXEkWYA5aVvb6UkPlxRINPzg8MD6l
8NCZidJgDoE4VthTE6T4kc2SRllHiHLR/SIu9KuUVKpSJu2MacOx/Dv78A0xBUlLjIr9n9oBW8Wx
J0ziHVhZDlKLHmYvWxCTagqykMbaAaN6mwywxOkKx7BecSgNxQt8aEyT8Uwp9g6Cpn7EDR+RRQGz
1hXz0oTNXYzBikxeWzC7RnpViOY7R4GqcjgDhNIVmdmwkmzWzhhwqUy3jcB08nsun7S0SgGXqbHv
aTTf4P/onBkz9asRj+eA32v9QD2pMSQ+1RVyhuaF7n3UGySCaMmptTMKBZNXqQCSoU5Vd1M5bFP5
gRUvSjEaYyFyUzoS9vg7+5GgStG6YaBsx80FxXYL2K7+B361KaEAEfG56SduiJ4HFjJ3uQbVv86f
gBowMERQ81/DqEHRY/wIESDj6tIXiedWIImhT5FgQrhXrw49IfMReDZtD7/F8Nd40/x/kNvO51E5
FdIzTRlgjTTldCoU621ups9ZMd/QhDMIqVqmXXBdci7ICMop/eRYrh0CZW2h3Eonv4KSxGp+9YW/
zeaLtEpDBkKpig+RQBaTp/0p4CxUe+YJxM7ENKiRfnNh87QpaRgGyosgvKdjeG1M1Fnh0tDpUWPh
A+vhnoXvHg2Yhu+1x+hvSSmR8xxHqE9ZcsfDcu6PU7yZ1WIp8y2AxaK02Py1wBwQ2TsPedEzuwZ0
QdPKpCgBe2ebQf0ClFZgBxBDAwSuMCmZGV+xRcl9tL+l85AJ4SJHLI0eY2PJvnvW9umIpBWeedOe
pFnrRPeZ6eK9Lf3VkE3wTrCLQUY6iJ0ezF7LrV8B0zIQkV2apjNj1ce15Kj2uviQ114PEjsN2dZB
pUWrSxvr2E8/xv4byNk0tPeucLZlhwJ2HH9mPzgbAdCUlRqLgLF0z6NGAePplvZNQAoRuyuhgxCa
iVgERfhdWthc8pRk/+F27yPmY6ne4Rnz31N2Jy2SlBnNtK3tpKJpnlAvjm+28ibKZBXkwdKayKfi
Ru2TpwDlx3z8xU5v2YSxEzVmnJSsp+zgOsl7yF2PlAgiubqMfDAwrE+Kvj7QGECKJ7mTUQwglALG
UvkaUqDg1DEhbE7mf7PmSUKZTj2MDyJiNwqCCUgcyJKScimMnuUU7HV1+GbkLsfnGOsV0Tv/ohkY
7FO+gTEY7k9SX5nlQOmjrKqzlaiSnZtYZ3kdD2xHk9PZ7FT8Hx6E4oJPMXe1qSak/rFLEJcwh+CW
HbuTOzC0GX1JUxeC8h5VtKBTlPKVqRlWlg/nuM8P5mTvnd59tKP0ecHKXd5kQWr/EWBYwauAO0HF
I7OA2mBheKpu8S/6m2nU1dLG50mMFyvw6i64OUW9QZO8aKAqkfiV80fcH6cn3hMDJ/0Ii7Y1PYqD
Uv/u7gXJmWEVLqmDskUJIzIcDKrwn1BIQqGP5Wy7tQs4ZAHVZFN+jia2CjVNYYsDFwjiCyXZ3cwQ
F8HaDNUeJv9Ba4qLU9J5aB0oLQdOshCd6o32wWH+WUYFm0WpSMTDjconzgrCjjWYAOvBuhjx/YO9
9dJ2/dG3ucuiitr+GavtIpq+GYjXoYYk2fXkKtN7HyBNuY5qhZGbKXODu6UkCuizIGMGm0JKcy2I
t9LzIFDgQjFDt0afxIqoZdr4PvvxcqIRFfT1RYRFJjoVrrAuKbAMHqBNtUSrD1eSoI/NZK8SDMRc
jhmGBdCw/xQ5DYbl/lYAvSXGr3TkHsx6B8ZrTcNJG4jVma6E0NQUkHqoHUGNV/KDq6M4KEZ3s4rs
UzqOZNLJi75UZZDeMiHjYzL0t4sSJ2YYx4DxSJZIjUsucRe9GZLtmNE6+QOlBtOOUmhfWWDvprx/
U5Unkz/sSOPBo83kM8N97aAYgrn7TDIbTfyPpfNabh3LzvAToQo53JIAc5ZESrxBUUcScs54en+7
x1UuezzdfVoigb3X+uMmx6gmm9uc6ltAAlte61VQonkfL1OQbDQ5PnQa4pd+PPvID2yuiTmD7fUj
9eSrUKp9s84IGQe19n/kfITOzeaLllbv1XgPtVvm+7jISTvDFkcUxcFujD10fJCSB1e/VeDrYZ2R
FpCth2aV43P265Ft/ZbFb5K676jZhMBDq4x0wk9sjoo/OVRXgU350mh6Q9OQLmD3HxaIZUvenR5o
3H4cuMnItt35BF9BpjCba6b+iJybSopKit+6kHGM8HiNdUIhaskjbJEeNw3XApVTGE7/9N7Ejdr1
ItdYfBi6FvzUCln5gbkisXI1UVExomUutPYzmJ1VVOYYbDM3Z9kT30eCJSdvoLZaRoCQGMckQgXj
5TEwYM4PgO/+3LDMxeONKVwdKE1VBfZswGXKshCTjYeEXaLTXiFZKRqV3yF8kVKqoqKEiapl7zM4
8ZOuoBuhO+Hs5UrhSLRi4o2BSmbUaqENn1aqVEBK9qVXK0+q4kNsOVuh1kgCglSiTTHYR3+WzhFg
JvJb4R8kQKrsh1MmnxqVldecfDoL9U05Fv+qsnlvSN9QukNoOOeYRSxv8zdJMz4VRwlWEvfEZPYp
6VgQrGOfMXPP7TawimcwTZ99Ml6dXGeNTlkwpPa7cpJ1UqHNbCnasKeJpqQIo9bYYAzq4jJf+X0G
+mWx3gcVoRBGzfYrM3uaFqk8Yhgp+VdbEsTtNCsP5a9jVicrq/BXtZmdjdLkUpTKA2v7O9p5SVic
EvyOLBoBKZaN8mQm//VD66JFJbUNYNNO8y3h6Irr+OAHzhPheLSdVaaVMZYPU2lQ8mgfq3jyfB9r
ox3izWlq9a0lUGWtj3unhb/0TQ7g2MFaMta5f8B1y8YZ1SRi42cdiuEi8buXw4ekUwHcV+mpqRRS
sGTQDA57WrmAsyxgUdU+hBoILARnTD8RbmS3Gan7tcHAuEDlOX76gfUv7izwIeOEnu4EyTrUW677
Wmf6TrTWUycezHqOd0VLoAnndaNTYc+/bByJm6doLdJ+rUZ6SlHJABalm0RWEOIs/dYhRpjCLxKF
OtZLVbnndnnoUMZzlXkEXXqWU75bcKn6SGYL2u1eyXbpFK1M/gRbrk6N7XPLjowT6vTe0osrQgVa
+BLct1T99YTh1bsinREeROG+sHrFzWfKidrJDt2CQESD7JLpU3wyI7JzxRi3xINcqkbeS7lzFb8d
XfPrXnslnOaUTmKmYAcS/a1JOHi+4qziklJLq+NxOOLqNyTL53jF5Dwr30BEM02zcVGuEqm6tFOi
HDv0DyrzqoTjQNaja6qDtRAF4PeQG5PBTJcb+2iuvZ7dPoB3EgM4taq1w3jKDkyi3nogU4BFf4Jj
kZcaHsgitr7HIdj6YcFs4B9qYiepp1XdPsieQDXuxN+oR/WPlLQUE0sEm7SWiz/7JA/5u1I411DP
aNVziE7RunU7Bm4TZHCuqJtUBOJNTshxUAT/pjImOBTRspzae5I7XzMjbdoK12TUfhHFRuZXoq4M
s4Bt1ZDXlsXPFM7C0d+/ZTVW3orV2iAJ3umnTSVN17rMsts0cafGrF+ERtzMMkqhbLkCPirtljr0
LhF/FBrWF/E8vHv4lhNtmYacvnbfvhWddSaisnB9uyUXhjOv0X6Hct5aIWLzqrZ7TxGyniGli4nB
Yp5MdM/K2uaz8q10VejZdTZJZZmiGDEQsIU/o/sQeS91bq6GOvTaTE4IMvb5Kxi8uhTZqJKiSpvs
QxeWA6UxsA/aRHB7tAHYzDBqbOqi+jP6hkDDRHIb/znoAgzTiYCoOjcv460RG9deZuw0KmbJkum4
JG43+yKIFcd/6KV9dqB18ieaccEplQoyXHxF88WOWTNnlI4OZJi+hGV69Hb6TPzRCxJpU4Flh61w
vcjErmMZyr/KqV5Rf7UxhqjE2Spw3H2bwPtJQ5wsNX7ogd/Nbnjvh12l2blIJLuSLNhj9GZDS39L
m/gfmw/LtpBg8QVYEPpRU3yafYN/BJGzO3blO6YrV+e6rfQJ0aG5CU1RdjW9BqxNBa1oIM1xYa40
HVZAI9fJIGgYXZONk1puKduwe3M3y9K+pwFhzH5bBM6LUmaL12rsrxNtblZFWV0Ze7UBHoETSNRH
sxpVneVGRcEJetcQoc1vPjFsqHvNGOCSjhs7b6F/w21egB+jcOzfik89JiHFIS8wsVeyfis1aMJy
Mn6rOH6vM20l8pCjQV+pQ8kMbT8SP9nFJQ4gOgPfCgUjLoAzEwdy8BPX3bWvM5llIXt3FCTj5dze
nDbzlIHQP5nWJRiNA8JcRNl9RYYa+2zXGJs+NFBUM/X7xbvJGrxw5Iac5w/T7K4qBo3prNn0tCop
OCRq7XbIzr6eID3DXCjScicUDwluNg4wGlFouCacEoFdSBpDRFgPJ1bMDBkqpJ759ARiKVSOBJa7
wJCy38L/LPFoWlzW48gRxe1zUsFwTnZwU5lsTg4GEi5cy57oSnWiRW3DzZRzcfJLwsOzyXWabF+n
rlpQG5TDh/fo2QnCUaRjw4Fe0Mo8j4zpro7EoESkPwZbvFg4gUIEWCRMDZO6saibKSHeYnVCQgvN
BM4zwANUGNFitHBV8xR/Cc1lwdqjs8u3xwaedLwbDDCWVtO6cjCcYE22sm6sy18HxC1EHhoZhIpZ
895AUh39GVTREjRBTobAUBUy0DIYBaHTFteRLWEr4pA8MJJvG/tA0BZaASA5cyZoDjVUr5/b7qIY
hlslrmacax/chrFqRqbDGzPB7vA12sUrnMx9zu5WOPQAhTtZeYiTmpR8T1fA3guSfvsFfaokoR7G
JMSnzU3oHAfpzwK2yJln5668oZNbysYrCp4lY1WjOQtxR7H39KqymBXFZVcvwUtlLmQNQ1/nb9Bj
ecXw51c7EfucCp+cMaDKwbUw3MeoQHt9U5qtmb1NKlG5X5Ky7wfSm5Y+QtHabWc3hklCoGZ91/1H
yARtg5BTXhRICDdk3G/a3UwR3hjvJK8Rs8iNFxkOrss/pCdp+K7Vf7EiHgZkyMWwzNcqKlsSfd2e
8tMy32Z4B0hycptm9MDciX1dsPUKl0ujQoIqV1p4aAnFBBfcygwyQXL52xqt2fo8BmF86ogQapA5
5KlXNx8xzwn1wEtcdnr9mL5lh/i06q0rH35NsTkDepdzNoc38caTojFEe5Vf9dbRXUgZW29fMz6j
pCIJcqMD1CFRsWXtMOMEckpPRfc3YQkHti95mw1PCg3sITGhTQRx8LQ4CqGROymnQEN5wMSYXBph
H3jijo7trYkPqM0PQ77thh92SbENEKCHVymCVlwXJDnF36x1Xp2fwKVEUhj7v46qGzEZn8BTSGzk
ar0fEFTaya/W0URV02XZrXH9BHnh5ah4QDecidTm5lmaOz8GDAEojCUxUMjpB2LZoDmKlU7cCmKd
0Nr0XXdeVfDPxNzgAB8ndKSgBRfxkRBY5XBMcPaXIjOhPYo+mQxRccQD0A0y/uerbJpY5vgVTChB
xi70+MhIMpJS6WNIU3TGw1FoMzkr+/vEzytC4ctyL0sMapzkwFm2qrrHVAYzPhBlWX5VFAQ8E2NP
8pJNECfH8sBzPWyQW6YmqCECwK0Gz2khTKzI0R1/9OzTpEGYqSOGUgQm5UTIHHVVSc2utxmFK+YD
RzqYqZsMr4yZLSUmEYKT4ITc/5r3A6Iac97pv1m54tGK+6X4NeEx7K2B6ZFzNf3QfSgZjfWvW+fY
nfzg8Y4Xtcaj2bG5N/fWomAs3dG3VrFpIOPjuZnnAxFfDdmBHGX9E6ZnaeoaKqhbBuWgbyrMw4xW
wznPQeH44I23kWZoRhxbbZYAKnC34Pi8erGy+xLRPd3AbVxeBYgvqTAsjQeKS3y6mdtLZTwr3A4T
wSSHvH1hLV2UWOL0hWr+02VzV/Gcnn1e+4VFyvIcRBiDUabLP6ZAEvjOBu1PEIcoq9HuVxs4sIkw
+ah8y4ynQ/5xBkaN1IN6i/dYwZyOUhdQQdBZucjN0bypXeblfsawKqWbEJjNxEasIeAHp+jnXSO9
E+VvUAkXw3kSTLlWO1RZXcT/aj9HxnV1kQg9UfzBpdVgMK6rmn52XTnPYuOwPgaC4ara+Rit4Cq3
SOEm1HemjERWR9TDrW9k2VbV2j1yuVAPj1MybtI4I8Td+BSzp1RHgJ5U3wztLeXLNvgdfZ5Iq/zj
l5eVeSVkw3q4l/D8Dh86P0ZOsubEIBWiVRO3QmGTqDW8Uok2BvsldDOBVsH7Micisgd5qxETxUDe
Vr8SYnjxTtNnAcV+UtE2q/1aHCKcQTGJtWTWyOPVUF8jv7oG/K8M0mLWIMPbfSlFG8tIHxyrichk
wSLCP8V9BH3FQL9Ivyee+AxPWY8xbW/FXAQ64aoDiBnjO8Q4SSXjph9+e4ILko9Q8o81goQyrT4c
rfjPMRESDht55vRZky7kW4c8vULTc/fo0bRO0/4sahyS+zTgPeq/wpXEwtwGASElJtkzgJ9gXM2x
LLu1P/pLgfVo6ktA24AMQk9XCueMyEpCKDMMhGf/NtVLuIMaDR1LhYHB/kGD9J/xEFWcEDBmcHfw
0lLkDiS2NdMVoBPhL6+d0F2Lkp4IrKSxgYB42GEhErGcNjeTcSPptGfvaJuWGyUvHpAnC5Uk79Ej
mkDPRM+EyrIcDdvEMgieJXtH/+erp+kSP+xywf+0dI9kHJe03lka2lUNd1DG0XUiRrznpikFw4Gq
D0VVe8VLygpUkisUatsBbLpB0t+MsdDHDyVFotW8krujiuOqtXYF8TG+xXOBcjYZv8Ba+SodfQUK
wNNVaIRKgdiE1T3MYJ1o5YLH5NeliwXIXncNnmZlfqLzBn9V9PnQ2HefjFU18IbplKvD1bRyL7eZ
+aSCTNvFlN766DFpdyQB+HuM2iHzpb6kxoZeVNO61HbnNXCAsu61wZHhBv8sR+L/Pm3d+SC6bo1K
EBUoOYLjMCC9jmGhNY/vM7Qw2g8vxRcE6IaSdy5MOIxHVv5UGWqPq+DkxKuwDcWEXV+SfXWLqn1J
eGSrLTkKh4RiePnbSvF0eCmSrewoHKLi+mzs0CMysStz0pP24hl3CmevM80khO7V43fQv+utqtNZ
BEuKSBR9tEzqDJ7oqK5WlrCNT9+sVglJ8WKDF6GN//v3rQ1oeJ1zsQgvfXXWe3UpI2wMK5KLw01D
wUxVDQi5/CuC5KogTdH8LSyHWDJdu4y2bblDT+0pXuas3UrfWA3bOiL6d96XlHFN7C2jxWQuD+vS
rF6ZotxVffwm3mrRyY1bl3e7vgqYU1zpQ3EkzZOcQVJyopswWGgwb2r8KLJ9I7z5Uixf1Lw9cxoZ
1X0ELv4PjMWNxHwQjg6DDpm8GHOLoQaw/Dcarxg2JBS9A+FEviU491QQWVY1P3lSflkB1Z8JTKtM
HxqmYKGU0DmR0GqTSrefyMKrzQH/8apVxlvg1++Dyro0veGM71sb9kFUY3/60Q+wvm2hqqntoHMr
nKoR+YrV3J8hUrdWG6wacxvjYkuSc5G+q1xfTsYaAxhNFooSSe85J348f7X9M7UA53+VcGNUj0x9
SwZ445q8rvwda5VFP0zOEyFYGIYqgQm1Q7FviVvx3QrsfPwFSMsn6oi4YAQDawU/HfGHGDjvURuy
wlN0pz3sGGl2yPiZudd2+kyc4RTj7jph32/x13NIx0eDdFfxyU8o4Nd2fetIxuUvGQcigw7F3nRI
H+ZszU/DBCFBDy/Zwrl2k1W8jP0m4SfVCJoEoHPwOdCacEyInk5BocUC3PH+RwbBDYSijHc/LfZG
zz9ePASgJO6hEsI/NdWdU1sbEdCi7Hi954La1oJSt7VgRPjv0nHaimmu7VHKobcaGrzIUUtMA8pT
ksUnfZsl/zBtqLgKav+9d5qt3hHigfWPl5izhSEOA9HKaidRp0zz71Zh67JLaU/+v9k8O9s56OzK
KHOqklizuwldi6Yz1bwgu7Qz5qf5rZKkLZfXDlhEQA4rqZs3LSIq2cZeMqoPewioIcHkOF0jSJ9p
4JXj1k5I0MLjYyNkCqr7FMR3R872UZ5sMN2j3WmAupKlRaPjSIuv0qHFRb4xY7j1wRHrhhQlFdVS
QXFxSCAV9TgMjUJ3ZVtP2nqc2vODF1k8UDaNrQsfI1GjpGrv84J0O9R77A9sPlQI0djqy3j8IFXx
oyhmi4/bXnrmxsH2xXao6x8Qc0JeH74o/K3NnUKToHYquOZIQqXxqmv2gbM1dvq2FIsQEFn7wcc7
EI/ELiTcnA35uLZ28KUdf1o6vGKWuQ4jGXRfTjp/dzNsmSOyWwXxDV/OBoDgHvAaZXDhtYOfEwIm
BiGnkQhYUT+GZJOIhs9xIGOpLd+ChvQVAUPPbGllesz0kw4TNjsFkpAAqGedk+jC643uw+vrOwIB
vWSpLh4z5X/apm56nriO+5rgbEQzYtmsqOlAHmB2/TKec2JCv+WMo5lSBTv6qLM3ozoM8zchx0G7
9tkFUxz6HIYkUeDpIoMRLVcoJmxOfgTMtfQwuFI7hVqdgd4GMrvUZtzV1soygyvtaSjgtXWLnp9t
FqErW56qPASKY0cIlSFWKLrCT5QU/SqTifIb5q3pUEse7Nt0M6TZVyA/iKOMaZPipy6IsSPstiTt
fZiFge08gc8XyGAZXdh9kxvxGmuo5kdtUQoU6Wsr2411tladfBuYdDTQbmHdRP8FOWWkI06tsTWW
Ux3udaT8S2ihVYliZ3DDgNI5n/YRLuPQmd5zvj4lJsJPlseVlpIxvC7IfMic8b8nt89GYkrzN43m
SLIAnXUa5sD0hHqQS2lGwTEJPUisbZFwKjp6v7FCYzdVbvMvLumZ544lnk6tvRTxRuIcjd6lSw7Z
kErRZXLuPZrB5OSlkI4ng6kxJ4+KvzKJADGr+lJ0ny3zNqEyaoU13SwDMSR9xkqGAGB0e592hDpY
ado7EtcqBVvlkVRIX4iUS+ZXJ0tu1yrMRzTt4+7WIGqeDNfO5utcyAfrr+k7TD1sisT1tx4k2DKo
Daig8kO7Cyacp453HRIHyJpM7u4z7FnLFJXJgyzREt86hr3BJ5K2UMmuhCrkEHf+O8Q17WYQ38m0
TYbxqo5PJAubOB2OKv8N1rXwif9cK6ODStvdCCc+sNPApLKw4DLiimKGGRv8EH3kTi7FK47/Ro5s
gH4tMtfa2CxLn0pEPHSAhIQd9NzQjDBIoNXmVMfqUkV00eW3ib5PAUSgD19HASmFy7Q7xahzm5EZ
CxC5/5rJGiByQLgvOg1n5rpkqBIzuyU7K9yGEzBARN5EjnWmvWJN2whVQsTrarvMu70Teb6DisKO
nQ2Cd711RYhsyXUGMhX1bHNofCbpT2AhhPOsYnvdjQfExvyBBrRB7/mh4aXs2UwyxIEgXp87Quup
CgWwwR/OxKOB+dUzWgim5cr4TSgbiHkHBhjPCJ8sUgHaLJDMOZW2sclxxNlPxAoGFHew8qXMVpCo
LLUCJrOze4BWEVB/kV1k+wmwSi6P5+vptS1kRiQyheZfAcxAaMCjKOj3ialUp5XVIHbuiZgCR2xb
IjudyRVxXWqMuZLA4cS5g5ghjBmcfYbbhJ1JRtKLVG5pwQTJgBLiqeLugM6+B8mTz5lTXYKLKb2M
0yzskOMVrRcM2a2zrMNU9UgGSGnDd5SHmxqPFtHI4voTveDiJ62Zwinn8hybKiCLKkOqFKxNPulE
44VHh9O40dcCQwv4sdBs5UA+AVttgSCXx2nA1MvBH6ARyEZKOxXi5Hva2MMFDHyDSlBsDT5ggoFq
7T/Ykl2pQHUs55x49eBx5CXanWh38KcRJYKOWdqWV2KDbEBdiBtwpfZCkj/Vf0bibEilFG6+Zfmq
y/0ApyqDc9c0U0iY4yiRx0eobQPt7DfTwRB3DmsHE3aP4pUqE+LljkqLST8FtGSIb9vjoB11XkL8
tXwSGjnxmpGsVAVHrvLXAhcpYQkpTc6R9KRouVWvOd0I4DD8PFyxEdIarEw+S4WxNBXJFX8CH4ha
ASYv0AGxbCjGXyVvLXJRxDYHUAW3w/Q+3sBBarofqrFfhyG0Cq8KZN8ia5xFkkJXIDezUM5kvyor
LZO+gyi0pbMT8Zl/ILfYxpvb1KQ3dvoq6ogLBM74/8+0VIplBmkUsUproiljcQib77K4NGp2d+BS
F23zT1cO9ojVUZcCiG8HXOoOJ0Lqwzl3uLhwZEi1f2jwOqLO/1PyPTGlBPMYRDNcTGUBdWepE9KY
NWp1UKnV9OMQJaXyyvGc1OGn6jAzdxvJGdjRbdxjwa7zra1qTBe1pV0RdLygCQksHE4nDaQTFppU
Xdd/EvozULVz44B5nQJL3YgLABFHwkJqguaymEnkfw3XBsiui1rXsWZCwp/mLhlfkfMoHdyAsHr1
W2TV68xXt31+ilMeAqe4TtCxbB9dSGY3Ke8lKnd2RPLPUCu4hGWwM6DKVDA1so+XsHYE+E8T3nrW
HRxxzSWhcgU7lU9VXL3xoWc5gApevsFfz5Ae1MABGvk/cEokK3Il+wSihUuwSZVwhlAr9wozNECH
w5FKUMayzeGjnQ8negiWTUW2WcJMwfvxNkREK7fsBQgXg38toccA7WLpNNpdo2x8bUd4w6I4Vv69
sg9WWF0EdIsYTA6wy/JcgzNquDr89j2hGMcqVw6jejCSH7UKph3CEpapourYTirExtzdwCjU4NAP
N6TfYJziUOcr9+ToJ8LxKUNYpIwHXr9FHXaqt0TpumB3HpoJt+KHgWfypEWw5wtcADd68xYYcIsp
c6e52oasfldaMOliy7A5Vhb9Wf0gv2Dsl6v+nWcvyHbdS/3jAWqIUDpxh0xr5ZIelR+kuKvghphx
k279I1/MmhD6dbvy1+FyflRHHBFX4l33xqY5ZmvM/L814YG8RaCy23FrHJqn9Kie0P6ELSyabX/E
uLGE93y3v4zbdDbf1LfuE1l85PBCIPpbU1ox6RfqDvKJKkpkNa4GsPcLBqJHpJfghXMxiLTlUsr2
sbJuhr0fHYrZJD/G50JnfM7P6vAmwhzNAHiaJYSLSGI6tdiyZJMx2D6x8XBNflkAWlPxHgxv/Hl+
+oVvgCatJHSphk6z30r50+qbzloZw64skCRknySWd5/mJVlXLhwOOaEL7aqf8RW5aIRdYtVdGAK3
+URh8mN55jZcIZbw4HVdJC8LtGEexbdH+1I+ZgHKXyu8zFr4FQzkTq6KkKiZFZ0eRukCpsOev8cl
zr4FgpW5X+r39Ks5lRf9ozc9hZj1aV9kyK83IQVVORpxF2TMUBFPuBhEcWUNa4MS8HvgH5RhRRo3
gqIccYRbLL6rZejmLnb2BdH2C0LdFgGlhCyjbF0L/sPYkP3tdqRy8dmhWgO8X/GkGBE32rq48YDt
2kt1mu7pe3xx/lF2FxCFqC66FzJObWue4OKgQ7Kzuu/XTD/lk18U2bol4XVh80W1EX/I3/muvBq/
5VP9zlze7O/wap5469DRCeCT3DVirYRwEEkYMTW8E65TbI1i6xQbixhQ2qcC+HemqaV20t1gq62b
A1RARYLPKgj2ZXBFrTrT3pKRKIuSahubqyZb5cU60vBdsFK5pB816aEJTn257+WzLx0r/SA3CIO3
irouadZNDzbzM9Mm7WPhOle2TbuZxMknYHCyYv4YVU1nPWVLbJor5QiojY9GYsBplyTpQ3gCSlaI
n2Y6vRbRD5oWVmX9Uz4UgdteiQD/7R7mydkwP81n+SnfrIP1I5D9s/4dzatwJjIEgTeLVg15Bqwa
1tsBMQ6Sdo02SCPli1/0++7D+o6e7EMQlJ+YIRnoaa8iGuZJm9JFvWDhd6c9g9WwmVzUzs0K9aLX
uBQ34tLZYhHtyQHmfCbS9FWNe0qetxRpeB/T6vFiSHc/SYoEQvHwWMt7C4AK3e2aiMhoYS+QsmhL
IllPPJjy3fyrP5AF3kzp5X9W2/yGsBexDXYPT7tW1xJfb0PW2AGVyX04Bvfqq2dRX2FqxP52sZiM
4kW4SdbWH9JEVwP1eXTrcmtQEOMVm2ZHZtjfTAw4o6rm68/iFB59x9OfvpeAbnmMWF3/B/W9tL2Q
ZpUwvpghcgqFkRyXHWo10acnPFg5pzAlqitQmBR6x4CF7bAbJCNuPzg2HAqLnPMDuKkJwi023Ykb
Kh0IA1wI58eAa9W5Iw8m4VBATuIWqvp/acRUQ1h6VQVi0rcMpoeJ7fNtmLaOcfPntR5CtRlv+fzW
xOd+fE/pK29IM/NTRrDhNDWbGmqwXPXthSWbWFYWVQzKAqhu9iK8vbgMnPw8DOgaGanyvWZ9iQ2o
AZce/pJG3/mjc0go+GYe0+Jmm7c3C3sl4LFAcvIXaCBTbDgSYvo+yZ5tVbeQkUTOC5d7mjwM1QjX
U4+w89uPHrX6UNVXi8UalQzwwCIESyIMfyXj2hORfY5JYxXELxD7qEcEQf/KQtlKWxpjpuzsonZt
hiXx7wQf2GsIc8y6KrIthnCpS1xUPIDt/FubSj6KEVmkPDNedkyyvUYtBXU7DUwy+1hTPfj7mDtB
TfasY1F3FZZ2jgpxcZfOq0Oe2B4QOzsXi9/fuNBFSw4P4bAQjbhjFjXwVMcL2ZEWVsbXChNwCQ6i
uSr1T9mPWBKsGrbs4sf/BJkgZsUs+emgqDBYS8DdGiV5/lvLRURYRbN1ouiYXUbsukLWGJbgO+GP
Im3gXYAzvb5RaW/6SzFQgGMrQObkVy57MqS0YDnRUsqnBBsqdfBZABQclyPeuSAh+ZQvjNySqUPo
kq5tNhmxmqCiZGirJkLv0eymusvLZlPbREcPNAGehniv2x21Irz7KS4usggJw2SwlZF5RZXE04tk
n3AAB90UmM4YMuhEN7MVOtgjtHQoTlyJcgysoNAQSKnVSr7QEafapFOaO8FpuHQw1XAPliHqHZIt
lRNWS8bw0Qk+dbTVgXos55OJayMZKRiWPhRZ2YoCMkBu2oFN1zLjlYq23S9OKi32+rJTt8Adcz/z
2YLWPixMyL3pbJz2P8dkhfudYhB+laFBWpD8AuANjUsKygKYTi1fcwu/SY5afK6O4qMK9Ef7zTaH
MECDC21L+BlyakwCdqQ/H5qGjZAFs6at4gOY2iHhKumhws2l2dMAwLbMw4GKmIWC6kFOj5b199ay
pRg+xBnpTjHCI94M3g8AqBjTvkmWXX4TFNA43cYm2IC89tYft+igYtDt+Uf1fzFfYZfRDiIv2vq9
7KN1cSpAK4z4pSqf+DzJvsaSSye3ZJw7PmJTvzbEbwrvE3UhE7YWxyEckeWO+Zmi941qNW8BZAYS
8ulfAG6bxZ+OYANRHXuZdh2QsgdvAUpeYPr6PnD9lGlHFfapNNZ2+u8/O0+QezrJ3NhYkWaApgVB
jK8VZDr9bujRGMKtPp2j7Ed5V2qEa1uNst7kKAFQy5O9Jr6mMS9p95aCcyNYFgFvBsUUDK3akjQZ
1eqgcBfFzeR7IuxhkQB79gWPej9CN+3jgb1TBfql8Y/jKeZtZhvtGYQnZAbZuCUfImXVEu+jmKY1
Hk19XaC7MgrIxBqZEmHQUbGru/qNVrP9hOHXmqU9Ck5X+ACzLvbE/6+JcNfnWK8m3gCnN842cv26
+CPRJY1zhiewbLxId7xhYHrftD4sQoCIiiEVynCm9SveT3kEo0wCYP7V+A8MRX5wLnTiXKrvQcHJ
W7ZLRZIuqPoIQZORws2HyQAjQzsbeSSJdBWqAgwt4E5hwoEZkqOQ3Xp8EuOe10vAoxj74UtIYkGM
YSLxrnfRBE8oI14Zr2jH+XE5BmrA/dx45jxcKb0QyXaKD71zasmo7rS/CLLXl+lw178TEAhFitZE
SPfdqmXV0giB1gna0EoyBmNrVevGErifU4fiPSji4IToxRPlQjZGnqKgcIUvQyALxE5RBaqHpzZn
oYAimxOWrfKtSWR+ZInn9IQkAPqR+Nx8P3KtUmMFuDQnfG0A/7yaM0+kz/9VTeJPghsrH4ynWcP2
p+MBLQaHh8w+IA4mg7Q80Sb3X4Oi+pJstEJmuLX5Y4cJlRh5MM2suTNxhFXN72rMK1UGQKnKBT+u
E1zlli7c7dBJOEuBv5XypZoQ+HxdEQxstAkjQH79o+zkFeWHa/QqgpwX52wIbt7j5uZmMlnAAOYn
+wWboQKZK9E1otErfIkvEJLKBqgyEGZSZTuRG6yG59ZqbjPfNwNTg+I6b2Y3j24iU4hycvtfMnPx
HGP6q6gE7TRLdI/SciztmhjBXTuQz0p33B8tn0lD/nFj742u8JqedXd6ZuTvOyolLapnD51rJ83a
1GgOCP5LydWm75rfQqyvebgKGlhtQ+MLBpfjhhdAuT+cAga1FDHJUOd74R0y5nwz2LATytqAF0zh
WwLH4quJ93P0JwIajX/k4xGuyi4JQGSFpF6pjH5MUWWnEPYQrCsyHa6WZiwHCtAzZYRs/BraH2XO
SelDpewANYHMMn8RkbVoYK81RhKJQpharTbZLB1JWI8rQuM4ptsdeMp/8qBu3ClU5HGN8LMrNjjz
xhw/59o8mypdWrxtNI8Ei4DxsbDGTY3fS6B4gw31Wq6aPKMg4qVz1qQwyURPj3zVkUlUcUsXCpXg
GDIQ352l01B+EFnG/UqOh7YzEPypdHT6hbHMY/2/+LqS4VroUcvkIf7dHb9CDHAp9w91pihFW6rY
M1GRyVVCvwr9zp29KUu2RHCdQWWVKULE3W8tblCC2XRmx9BBD5m8GZ6dBe7c6a6FziuxsUGg+U7j
YaU1CX3dmefk4Xt0aSuCfwniIBi8tO8Wn2gx3ocupFyIkDnEScgBgfJFFIkI0koTbBayjkPj5Sgr
FdVxNfCgUqqlT2AM6F2NSF3wh/ITRosZYbSFHDjTKdEK0fFOH/ybj/HUYTx5+fUvGEYXmB+SSRtH
kZM6FqzL4CmrIfwBRY74ObKxJse33KkKkzqpMUPA7H9q5d/Uelb2fTC+6SzBItK6pvNRktIkmeEJ
0ZdD86nD99LBntK1QSTwiiQbHxqmlWUO4nBl+t9V9m9m5NGzN1UEYdW/00jgFr9ixEmaA6LgslsH
kJNUFuA0ZWqaykuqA06FfKQk8n6Ip75KAIKnozSS21bS8hUnv8oEJUtqqT8x2PGxUYq4QDGakPWO
8q7Bn4JZtytJmgAjUoDqxaoLQhfOuhfoV1t+9tMfxfMruc0pxmBrIntOPOMgkUhZNRrstTLF5X9r
SZk1pf8j6Tx320abKHxFBNjLX0uiuuQmufwh7CRm751Xv894ge/DBtmsI7HMO3PmlD+NptwSRtsK
MyJEFYeFEZG8nLH6y2uD6aMO0yqkTN5Nt/ZBaTmSPQvsAkf+sdYRobM3L59ygu8s56wX7tPAGWLl
+mNM66IVZzeilbVvukTximIHVVWql3sbui7PHe8qDg4Bvafl+So2DNifrRWn3dURQyxsHRcAYnKu
I3JYu/nnjA1yOxxWg+JPsyF2BOU+PGfD3kHFv8jmr46feytdO8TYmiWLKTvbxO7Iu0YGZohHgkA7
6XaKG7KMhNaDCUGXdPgj0phPe7M2mGDg3GuY5H2KPxMrHM/TQf5wO0Ii3VeHlK4b7ifhABxYq3qb
V88ZslkuwAIaXkOAEdIG7ZZGYrlCNjp0mdB7jhfjoKLnyrqeahfsFvKfkuCzQIk9oSscxFEMzlSK
zFrV+peGxapmvidoD7j25K5ReqaBjW5oX/HIyDnQmTVwTIF8fkBqzLvncBfZ2nKq2wmIJyigbtgw
/zTMoegQQmgZEBCwCi9wPIKcI2EmZfQ0Qdmn8w00UlX1Q9uPj22ukBNDGLp1zrnVLcuN/MsGQ4jh
DSXLeOooZlGgQobyWIQMFDu6QFgasr4i9xzdeoxHBr8hFck7ZOS6yVdXWwJJmby/0vTLRXqJid1o
WCzNOYl4VQYHJsKw42up0TMMjcXofD5CGlIqpwnVOI5VyTep3vQuGBU5xhpCmEW/zCQphcgkG2+Z
Ku59eGDRtnKGe0KVRl3vlvZWMyiO+NXa0c4zwRRdv8Kb31bT95aJrmm+WxAVuHotGSPLj8P5PAxf
gVptW++L/Sod0xgWaOO/CSjN4R7Gzuds/Y2VCNwLqs9Mmheg0FQQPEUHZK7UeXyIgcv63ltXXYV7
IL/PcthJwMt/BjzpW9hbM+uLnsqPElCZhH7a74wi2zn1vCv0CVJ/tk1hVDhV9A/3m8F5ctzPuH9O
O1jQw9oy6rMcE7yA3Dq1RnzOt9SQVASwPGGUzdWXpeJ9aLFqBDuvhxaH63IlB1XJi1MQ9DzN2VEB
ZOAiekKNJUye/Yw7YBx7T/CJAvr2yjeEbDUZYSW9hRQuHknNHB/nvF/nyXfMcQf5t9FwmIIM2LYf
YUcF9NrrlAP+JIe5JV8qvYfxkxBL5TVRQ3bn/DpkBUZlcnhOuFe9qSIIPRvgFzQcqcX6OrgRCr7F
qGlDVl2KtMlqHSz8Gfqy5qBXZKAVBXxvzAuYdW2ESDpioGTWTxisUfv4vXYrOi52WFIDit5+4eAf
YaBdnQYFh9pcbMPaNq5vNNFFD5Q9e6AGprZw7iWvfby7LMbm+icA2exiHEYabR9AAnRY1Se6ry09
KUqM8pBoWXFvtPRbry7m9CxxjRghqoa5peLCrbtDkkqbVRPP62pofYNQYT3hrLT0vVB9yJkkAY3Y
asyG3jFquOhwo1TlX0HueBM/A/CI1Ra8b251yA+U96I3cdMlWdsMfkamwS6PPjMVc1I2hpDjpzzy
B4obx5fLQknF325AHoU/GIa57PUmZ0A7pAOxYCvQItDg39GqwWEk9GozuNo1ooQBhVfsyxyQQc7L
ADUlnv7MBkHl0stuMPfEGoydjBmdZkaFtE83FUuKhiWZNbGwAOsq7G9QyiRfTVTGIsdcp3ju7Dfz
LaHa6TTzISivmhIXOgb7Ekkqz/x3xhKn1a0VJtvMWL9f2RwxY7AZ16oEYxC62JSsBKs4RGxFM+Nu
BPiSEQIiMSvELQ7RocBMJUICixZE1emFkd3wMC81O3Ew3UZ1j3Fu4ROmxNcIPD/AEQ+yuH7rS+eJ
yS8nvQ0pH07k00JNWayrlyj4RiV/hix8O5Vd8hwX4MPjpH6oDNFTUEDwggJfpkc7Vw/4k1W8Zr+H
TBiyMQDZWId0vkhfqQts3AxRFOAT3PfPBY6UhKT9vhbyikSAJTSwCW9/pB8aCJzC0pN+RRimjXqQ
4aDLIvoLNzuOzTvCBLiof/UWM9eGCREvkVPgECSnoalubUbJ/BCOyiaroU7YG0KdsSAoGZ3bM5za
SSfjzsBXBR4NZiEuNsvwYXC43rYVu35lsIG0GoClyBpeCCE49jkQVFXovC5m9Zpaf0aFpXLWdPTb
ybJW5j0tyofZ1OcwJM0dr20jAawIsUqlMdCfpM/iEsuBYQQKwuu3yHH3Qf1kuz85k3BPWAib6nFG
RaU/ps5nTlvFi4dYiwShutpOhCd05msNWcEuy0fO2BZYmqdX87od+vS9UHCn5aNOCX0pcKtNeb6u
bFgTNK6Q/U809m6zLZ0z8GOFAJFDgEo/mANQF+OZghwIdzZ6rmDqBOBwe30rfqT82MXpSU4mM8Vh
AYmfbD6aqDHZ3dgElhOgXWZPuX0LWQ0ZYHP0adg2nQKMEGLoNlIkKzX2JZnPwHJoqKZHKz7L98KP
Yp9W5t4cx12Yl7BBL1nIuQe3OofHRWbFZqJttkMiOlmJhFB52RiTLCybRwNUNL3nTCc0pK0TEb8C
vN0wO+CBBat+bJwVGi6wF7IDXcYIOroUslVhKqSaM9NQtAAJqvyY0/K1XvJusZwTznEkVneYG0y8
4G6ePKo0pThQadldTXakGsaocjphivDOVvlV4ZioPMLYcYNhKsezFjJFwq6cbPLdoH0Kk5PILAwb
2P1N7BMVNHfQC+F7aZ8htkpQU/dy7RMRGKKGqb2vWAcO1roVlDqLpwZ9yQG1T0+oSDhdwb1bszrG
nfonywe4o3cTV2VqJUVgrfcxiR+4rv+GfhKTSEoqWz5vxJS1hHBbHNrOZSkwrLzi6ugS7K7/li+K
Ce43qyIPjlW7L9Xd4BxM+3GoGiyE/qXVsMZfBWTZxgvYz2a2al24y3DEEB8pBj2lfeR/3hCsx744
NqBI1Eshv4bI3nGITdGB8fTHjAg25jEMUiDlD8NdinACrIp9UctMG9RUYHQBhE+oMYebQYFJaFtR
YU7Qo+zqT4p3m4JwDn1F/2JD7JupH6HDa42WuvqqyycedZlEFtj4WBvt0atUxBEPBIc680kSJ6Al
DCz0amutJdGqyrVt1QwoBVtq8CWnBNMfiDfOXKIyYKmQYwgekBRDEDr/hUPL8zMs3xDHAGc8PxwN
OFNkbIMz8vBnfNHCZkuCI8ngkHzDwFC5Tx6LwKmGziZhLXjrRCDFEWuhbaeQa2p6D/ZwzzIwOhbd
A3bEJ61JuMYkgcEvgVOjxz+TymDO5bJlODKhkxMVobCWlQeVhyYVTguCJVBDnTUBzEmpndLKsiZR
ATT4YAqyorjdf2RwCaLgNbviwTE2d8U+iCoBQo6cbpbL9gv+ablsBwe7VmwJq+mODsCndRaMkI/q
TbCxscWA9MALqPD4Pes2XDuYSNnC86abOClCTEiITmShw8FcJKwv3Hi94AIEthsMG4KSaPeChY4j
evbyJzyseDUfEqvBgAryB0xvQy+fuuYYbmlnTDK6QBN7Nnvje9Ii1zJI7yZBJ+bqBZQEb9vnUK95
V3Xk5aKE6+p8mwQweAqM6+NfaRo+FETo4jxYLVsxi0nsjgw8xgHeDi8O1jIgtcibPPFmJHsPJLrq
FH8cipWB6VkGItGVP4gK5XKyujmXNqUAwKehs3ZBL4tVnHZHFcu6BQgK4I7CIaiKfeh7PM5nfBUb
Ew9k1pXAcGrXXuV0lDKZ0SNm062gbUnAXB2aG+6nbi+bbvquxh/RgMHscQD7xEYqyjUReK11JO6L
bm4mcDOGb/QMi/up42jj0TEGvbttlmEPOum+USd20fxNl9spDBUWzBioq2KYYZ4X91uZUOUVJMBY
GRXNBzTojC8xfeKwXTuhLmEPfkm1TPCEmH54j7hvoeGeGlC9tmoOKUNsQenq+EJBa/joPUegAlM/
x3Ry0TMH+I2HvuVlBvOU7yiXQRq4HjYt/azALGkFxwyeirzWdG/CgM+sdjPM9TXUTAoI9ATwsKbx
Cx5mh/IYgTOQC0JdoSOeA2zRGekHMPXmn27yBsHuRxwJ5ihzQx/6iQZmxC2Py3/louDSpWCfx8Z4
KOn+LejJlkTXgamBLyEVktdOxziTC1g352hAVQ/vYCLn5DiAAKXeGwlK0FcWv5vcrTLAc1Pkb/No
Q/mHy/S61KylAyy0pwvi7HWqkz8weccUbW+tN5eMZtTl5JNIUMYmLpE6tsi0vmlHowIlHw+Kpvbs
o+cjuIZctBDFFEP8Wvr1Ohqfk6g6m+F3FMRHLMC4+tbJIhj9F11h9A20R92BHStrtRYjGgLo2KMG
fDQr+BLeTxi/9rHqM+uL3mgADqJrGbnQbb2bcaoLJHX1IwwQlnnJVnFGTJHCByV+kwxdnHezaKQQ
Kzi3ojTkeGWZKaz4Mkt+DzLmdPlyIm2dlOUllxyHni0U5pMGo/+0XxBMzzCAtW4kGCZ/mBeEwvmL
nM0ykXlf8E1RIb3E4Ik6BwGFVvwjmC6RZJ0X8llsBApyoVD6jpCvc7q+MC/IzgWVnKoXsbNSiTxz
cHFQty7zDD90oA51n5X1JXOenFmJZWzZnC5s/V3YTHn1z8Fyoust9NTTTm0OrljoxOdoZieYu76X
2ZdZtMQUAwPNUsJMgzx3zp1blYxwJsRrFOd+RiEWuaO+A8bNunpv1biiuNgadzxobXjK9I+lxjwI
8t1Ew553MKdrbPKFXqUlO8BIxEQFgTzeA/imb5fwoYj2W54MT1Kzb3X/KR9fZrmAxnnK0YcyYo0x
KaelgRr22fFo4uLRnyd1K2+uhbTePXY08LgDvsC3QHoIp7goT7oxbsrs0jE3j9idqrkYiyIFzCa8
fNruNmcFox2eKaR7TYi9MBpKlluifxYaXHZwmax0UacOSB7pzyDoRI9xJFKsDxnDf7td8xm7i20O
HGT3xqqqgM3VmSNOWVMpY+8u5d8DPIsq70Gb+X/xhHE0deDLWIy9oRKB26yNut6pSnzTM/dsjdlx
nieKMJiKfp/nZW1DfrJBy8ViBNd5VoHpuiwZOwCerZKEc5gLhr6a2dfjrY1h0amBNCdQXFJ7T6KR
pVR2JsYV+p3trq3oB91lvqYDdwDKh5GaaMta3WCT25Ns3PLezw9gtXr+HHADMRGRNrYJPsy+/D1E
nNp85foTG34fI4/Dn8hhdi00ZdRHGx2+VfxZkteu2OvZdI27eSPsSze/NQhtxP5HHax7CZsm9S1W
qwmurSNzbskxRWzGBGLNSyuKCfyoIuq2TJuJk51mBN4ti1yLx0yOqNaWLjtfJ+kP72ml4/U40Kzf
mSqkv+CoqoE3LJPIUsTPlsPmmpBGtIl0gXoZXGI6M7kGiiPdE1kKuPApHijZg9l9T4O+IfxWuiEL
ZsCocM46/TZsYKDBGbfgTKifOk4XlaH868LuEEQjaHn8vcRYN7NsddSrvDd9Ufts3BId4xib9FE2
8vLh5GgXkrAc+jwsA9RpcdwXDG6ZPQS8KcDsNdDZdY4Sy4bLE9Dr4pG4CPwJUmmD62kWO7MepNN9
a/FyqWv3DJjI9OKTXyykRBHql1sHc79eRyxNRhVVqLH7jYNEOgxU5jp2/kSRe7M0cS1vA3UMdVXH
H4/gDNvqzkYeMPGURFa6Z8+/8CmrkXGYTKFheOzhyHjJueISFh7+9VO5R+0qeiykn3xCZ9iZBhmw
vGrCRuhOBSK9MyYkRwNWrIc/uRgSYAO+BbXBMTl4N0Wq3aoc3VxHJLhJ1uEW+pWnPZE9/Pf0Xxwu
o1mzhfmHz3EGiqthsJQmqKeAn1pOJvYvjOI9ct+lHOlu4YXWfzAQuaQ407nk0Brg8xnj1DjqIPjB
wQ21xwF+g+pBwHTc2DeATJWEA4VS7K1MTcIeOQe7zzSbDmH3ETGTedW4kuo91P+Erw5qJWdFXNN5
Z028sxNeCmwHX0KFlBjNzwKAw0gYlOmP6INio8D5gHSTcwpZHvcQGlxC0qKftksAwSmdCFTlbIuV
k1eepUVQmpTV8R2kj+ZHelzD2A0oSjB6MZ2dCmOEx7tKWoQwvKozG//uizMLH3xFKc+elT6HLklm
xElaInSQ7oFDYS1LgZ52zeULsT4JVNLrUii2NGqRUu5VqPLSv+RDu+M9ZPlDwcvCtbdJw7/2ANyj
Vk8ks5uo9JoQz2GNoFNaTwgSYzHhkPZZlhoAH37BZ1NL1mb/IXRzOQWgWkXVzsYXqWTqk0/tAh1G
eAu0+NlEVGGeF87a56gq1taAwRbGrSgLeAgFofGwxdLk6OX/CZFgcWJx94i764q3vPhknELIwNF1
sUFTZcc+Lh+yj9eofv3irc0OUtfIQIAlqmrAmlgrBuSrLoArDPebKbaEVm9hPg/duA+WK0eORAca
E0FUKCVamwFyDtD0Rju9R9KExYGpTHudbkeNajjQ5ZaFNhC4Uy1HHCWfujzHPGGEX+IEb6VqfLaB
9+M4XbUu32PKPJ2AjEUWhXJ5bxCTouzH1H4XBgpADFd1dBW/SUGbh2NTMmFBpsmfp2NNpyWsAA+Y
W+ucu8KXtcD+PNRqD41iHlK0sGY0fi/4zmSswYEy+5Vm4C/lfYcawU1DvZ5C9UWUXHLdITEm0c8Q
EVpKNGqitWutpHcBwYg0FPioyTHEy+BYTY8FQxTn4ZqK8/K7X/KS34khTBhsE/zqaacBjqCkSNXr
+2DrGh4GuA6qGPQXzUZQzLJk6cuZJr8WaV7jcu8xpMR2wEwArry/0Us/ZuvIwR2o/UbO+sSFWkJ1
Iz/bidngEqwVgirqwZm3wwVybCbsDuyz6BABglVwgaX+psxBfOT49VJEIA1UIweU5T5W3en/spG3
uH8kPXodtP2YL1i4Zxe3hQfJgUEnXR3HnGcQsDDtZMHh0WWOkble4ICw2nQLcz123dpSFn8iksdh
MaXiwFvx78YAWGL4g1cfdA78jEnnzFDhzvSxS4Vm0mV6+Bw7d4e4OQJr9gi2kIjlpAsPTRmsIzij
cucFGg6wyjZq7KQ4LGVR6+o4LmF0Ouj6Ko4uDbpUh6M/ZpZi/z4Sktt0OENwMkHJOBS6j38u1OL+
YPYu0o/k6DQvJhHZOkvIzIy20nyF/Kse3bPshMSAQ2ESh9EI+8jDcnFegy89DNZ332JipPYgUq6+
Z90mp3poeEcQyTZyjhhqjHW36sijFBxOdkzMTIxeCdDFqMQHJEZGqmxQ5TJI/z4QnO7SRAp4JMaR
bt8fIn1bWNSttnsa9WHTaszbRncQS3vZ/YECjiNk9rras6OZzP+P9QnijGL+cLboSKEt7HRCdHsS
OIZQMQfbjEfnYXED8lEoAa1xNDXvXYbl3vqmrNstd4UOhJ4EKc2dXN9aeE3+hPgyQDIS/xDtN2YQ
yNobDmfL9MZ2Rl2A2/mxhcMjQ26ePwfRZuS6t45DAByYyd+QyNIhemjYZhTju06mi1Vfo9xGEYU9
ASN8agGCLNkOIKfm62hgEgYU4XyaPu26XLvfeRauCtbPi0MIIyBoWd5Gw2bKqLRPB8ncMqGNG2mN
eMgN3+w1ThJ8a6hoIyTleMwPZmhumALm7lGm+y4H/nJ3MSQYt3JA1eFQ1K0fqfGFnZTLQ8+AOBrj
2iRgofVh6Kjll5sgMcalvqU+8jJArisKsgPLCWHnqmPuxxNrFQX2kRlhM7mfU9ofNQO1KE4E+BBj
hgY//MeCap9GUMkM7CDqb4tGAe5hZOhr+ZI2vMda4TViaJ/Zz1HwFICachkeWtwUyB9+KIfsGLXu
vgccJO6oIJevcPNXSK9Fr+1GJOEF6z6vJXBpbbUwo4NtDhMG91w0FcRn8AR1+E045XSMLGgu7c3h
HA/mA2/hxOoyhA/LjShV7UR3iW1lmWTAraxmWQ8JcKsjP2A9Dqe4Vuy1ATyhsyUokxfi1zAcn37P
CarhwoAdIkmNeCBUG9uM+ZIm8x56qp87pCFTrqhEFduX1lMfswVDRRN2vAU1pNtWKAYzPw4zaKCM
3DAKsNNgZ+fwLmFnCgTE+lkB9mnAXyAlDvNzJfJXlxaLc95R9LVtDKclg6Jn4W2Jaq6HG+sSnRgG
1qofHL9idTOgRZu8/tqy4otVZTOR+9mxeHI0/XXQPgRB6KvEt9mK9J6GSuhTTgwec+olYtqnIDfW
PEU3Xrk+fVOqd9CK1ob6W1d/W+PJpadREnK8nIZ+hJMTnSL9OiQpGeqRYUnTIY9pTf3nXsuZxj8w
yGcjdzQwDgsH5B2o27gkUVis43RfzCiAQJKayuKJ06CdieeIhXFtWdFSkzxiI0qw2X0xVCSwox3O
hgVyQ4lNdDDUW81r8H7hr+8I13EL383nm8s2luc0B2/zCIDg9M1N8ru/HOOa4DyCWjNTcUHzY+eP
UiKO8R5DeK+/oTt8eoEsXZbwv2tR7o3UWB6hfkQesiCNmB8VS9tp4SmghZc2rEk/PYRf2K+Pb5O5
IEmE4tx7+4gpsryMsMrx+18wCbHA6Vo89gMMcDOnOnbeB/4Fu7ZKGd0j8I160d9KgeY09RJm+AzY
Bc/fZ2DsvOpigWQnAL5uh8kPo5Q6YpOkr/GdxfYoPYjsjxsnUl/OzTnAyChGhmrcpS6x//YjBfRf
GnHGhuqNXzXTv7THRtLDGdnqLhNEC0t10ekMT0r/15owTNLgrkhkDbyoxHwzYI+YxV812lhY2tIT
2NgHmSTMVz9AmV1V7lPwr5jIihKf5iz4XNidpCS3O3ghKkilRfhJVuO5rfaxZx9LtucCr2SIMcVy
Bzv1zcCShUdRQTVSkc4jUZuBxpASfGiavlXqw2gM/jhumuEy1cHRBCloBjpO8buGe5y8SNfdaNHD
76uc7jrvBsfCj9j0J46AgPT4vgYh67fNTdujVlNGwOlzpkq97a5NtFxZ3No0OHQhKtzjnJCBmh3Z
QdEMDERY0TjFuYKTPi8OdSYHcDvQbLB1lV0QW5IBD5QEsz3L2IgRnQASUDguKvQE7MIWhhElR6qq
hwfxxOW94c2Hqxxx9CoqomP7AGuL3+fwLcPyRdNbTu5uC4LINGrybWLjS1Y1FG0vhaamffXMQlDc
YU2UTHP57z5ohIteE47EEpunWPemjWmTpRZvYmaAXJtf8jQkTfoOM2CYyHRBeh0/JXJHo6PcDQ1Q
t4NcH/RQA/OTdLgsPwelJxPh3oFPy6PWegzQj4nUXIY7tfwXPsN0F8cWMsKvzJxTiAPDsNV4e4b4
xFC/acBeuxF/NaTbqFbt24RrISBdlt3GBTsgUrm72Q84IFxeMPVobnWcXnFRopcb2dA8QVjcENT5
gKdb+WPxsaR9GdlASHSBQNFBsrzlpNBSanTtV2RZO+4mLk4B0c2FMeyjpj6oGq1xwlHq+eU4yUhl
AeIyg9PG07xKry0Xoy5wLWjcnfzsEO6ZVr1JJ6wazUYWHgod4BaCrtieG4yAUZRtOrSw03PYoRPG
wen33LZuKW+hxOU035REVzP34oY9AR1wjZqk8+H/A6clxmWEIbsMli/g/kQp7DcK45U0JfxJLPSD
oxNe2/A7VcHwEH1br00pHyX5Nh0cY+i62sFCdcbHWm6ihZclEfi33WlbLGNAemQ9JK26YZFgElbQ
Wr5N1PkcD0fhiMgBmtbWEbuyHhtjeThtkI5+2y9byokYdBisZ2bWfAnIrXu3mrsFSigDdK/+7T0o
VElAc8TirXzldPD4oTzoUfnPNv7gfZWr381kPgB7yesgx7CsHdpl2THAwkLnHA06hSe2PwogwNNT
sDuUIj8Z1k4TYg2HHd41YnRmqsMlKFmIgcpq0M+j4Eve/hBgSsjrdHYz25fYmP1cBSV02E7l+XtZ
WydBgsM0wBtz2rHx70f3NDMrPWC+aCXXoHwiKKqcbNxm630WPw9NeYLLul4YentL2So59RgWBFgr
B2k9YKFDwZjT+IDFDVpDk2oePHjM3L1q7AfUqbKIaC1GgqpksiZjG8pP2LN2Glb4/4G6cMWXAU5r
iG0OjakKqI2Oec12GuT/NWBXXeDcwsM5ufnKUTGBhlScsIa0+Laa0wvpMArDLWY5gjSlHJd8QBRO
gj9MPSqA/Gha0FtMNqrAzZruPNqLs5tKf6nfVYyFWUEgLshxpcu55DE0GQ9LBMUYkf1kYJfwTRDT
yELGQ55tTOzRSLY/xO+2TyYGEsONSH02BbqJl/KU7slpeES3NDxQgHCj/VZeWd2RPsbaB/sv5QXd
3Kv77iE925n+U7Jqj1Tv7AxD62Z+D7f8OF27D+el9i70/Kq7Sj4aa5N/JcF5QZztI6/ysABYXck8
J+ooglIM5wgHHPvYpwectcCPjQNbDwOneZKRymO77GBuLhl2dxyGiCYfLCRgPDnobB6WjqC6o3pX
UW1A/r+TNNSWVyyxpq/sQlPeXbX5D9cGAkJW7TLI2Tu4jvknCzn6Bs/DYBw0FBEp+SYHcwP9gH2+
Gu2dbxTcr/W5f9J23XGBu7fT00eNDop7AYHf3LnsgMyXujrVxfeiM3E8GrykIHKwc18Meu1yOhch
WoILDy3TR4TxoLfSl6cuOvGBxv6a0czeQfskw+3heTgaWxLXqJkrCBh4ohAUlZ+hF4MZ+PxOPq4M
Gmmq5qpOtuigKnwqMp/BdibU4CGoSIQ/KOk6nnwNkbnqjwZGJDgcbSDc2c2rM2/KnpD6o3ObLbqG
TfUdoy9MHLghqAk1H2ZOgYkqwW64ZSZraw2IzZgPA8/+qIt9uTM/GbdCtJUY2ODQenfVXQv8MTyQ
h3vOgqOlYsxyqQNyGvBEuPgGxA+2PslrPYxrx7y6JugtoR9r8lDLW7f8MedDSRlpoEnGvF7W1bxF
Lwrzl/jurGhX53AFfykhVnoz/VU196V9IxiyxI9sbRIbdCCq5455Q1ts8MJh8c2CDD1zTdYcm691
dgU4+kgCOCj4Bw/ZJ+7KWNXoX3wcu9nbGsGlYBToinqWHSws0onld+O7wFcPmrEvhzM3WX5Nf/YX
WhAj+gxCewfPKc/uHslzirbzoT5peGSv+i1Lo3DrfPaoVyNoSe46jDauH7wR9Ff6HOjlrnvCOJUX
TywloebstAMuD0a6zeq/xaUGBWh9xVlryy7vuStfcY6efAsZtWFZC6PYOYbLm86ugbEq4sdrF5iR
lr7FsWkMvmx3ZntJJkIGWvdWDkz7f0qU+OmeFgp2BiMbMKWGTn+NMU1/4oeOJLFcgunoBmcGfjJg
2x1uLblHFT3OKKO0jkfa+mOH6wYyfQ9Ztj9lz+1fVLREGKDRwd0Ekd1K5WW9aMQz0FKuiu+IKr6v
8t3M+7EO35lj6bq27c547Y/La34hAfCvYa6TQ4ZvPrAwroolkZvnWDkkyiZJdyz5+u3wmIrERZ+3
aFb63Kdztt9rzNjhqHX6R8aBm69SitWDBvn+wOan4wOwHeWaLswnBzu5RT/ZD4ZQ3s+0TQ499JeH
+MXCSpUF8qawIVZigYCBwJ5t79KesMsjHJst1qW4zwRZ+d5lBadTwSGT3Kjt+EofzamgAvaVeEH7
6sIReiq1B5qdlafuxuUNuVbpF2dWgaREgG4v/yYYxtzr/fhsrOHZV2st5A9SEOgPxLXBLmFU4jPb
5x8ueRMu2R4Vi5S67AHuJ8RfF2EhKFZ8VENXwPjmPnxHTNC2UH+KZxkIGeQFuAiRGODPoIKo8I8Y
n1GDJ1ggMc38NwaXuSCswcYsH2w75QewgihZEDbgLUrz7HqHqQqxKis37C1wrNigzkSo+RjCpZpd
ZQ+r5Ruzly22cpX6JshR23tnabhRD1apMJ0mshVkODT7+RqSZzCN+zrDVQyrWzXbKTHWACEaQAeV
eauIFY102oIlSytCLAFefGje6Z7ENLTqnidIcVn9GCfPVWpuwd6ki52d+gkrhr2Rj7DbJ8grjFYa
8IkFOG5gOx0O7ZX03Y38MGnRQ45LUDlTRsPirNrwj6IBs9NtkeMymW5V7S3JDrIZ06fIl2lSGuUu
x+w8fZc/xu8gdt0AF3psKXIOAbFSV1XrYrNr89T9RIffoRKDZ1YyNQ21vpMuLIuLT/k23CZz+G7n
7BVvheBsb6toU3g3pL649CecgVeQIK4jf09QYXR7jx5rOkNgRo5FdQcKVPOw7l8ZK7IB8+6H9Egw
cuhX8Ig2HnW2eoCMi99Ixn6OLrx6crU1z7TRnIrmecH5BeXSg3PwbvihA+B2JET62jHexmf6d7iI
k1jerpaD6/Gn3O9239yTS7vX6MFHQnib/stwL1i/9g7UmE0WMLi/5IwfKX5W/2aRFoU3p/2aupsd
3sx1AKPcPo2EmuJOzezETMmpeyZWcD//Yf1h3fF+7Qb4IXtlm6LHT08wNLCgszSYOzyxhA/5E1TL
fLlMDivStwaOIDjbMSZqCnzzYTimydbagO5cbKb8dE/gXIyHIJEAL2xqCJmJdryE6Qfrw+KntXdN
sMEvNePJfRWLmWUdMxknXKEV7indbsQ8YxsfSO6VQ3c55DTwAHQ6LkzrrnsekxMO9hOhmfC0LF+3
SEnZho8GjgX4fYGywuS6RLv6xJbFQ15McFFjw/DZBXCXzO0CReiIrcijAdD4A0HL3ZdE8zEkNj5X
FbOoxD7yoo83Gisb+OgnuGqND4eZL4JSTM8/6/oKTu9g1zxTelCHPY0fPLAkZKREDaK0oEteU7Sw
y7+nHzDTyK4M9+j27AeS1+I9mxV7PBY6wfWk5ypfWPBjx8caRn/Fs1Ue93KHfOgNFik4LTEW6KpU
f06ey/6gL35FUBhQCEI8iFHzKogxAINx3K08/U+amLsZ8zbsNk3uvOKiC8OQz7pAwscKhODz9JR7
T0O2W6o7whvUD0UH1E1e2tA/RSSOqM0eHJPulbGbbwlFIUMPCUd524WT70ru1Gwd0eU7g0Ko0k8S
NWu2HpQ8j/7Dw9KGfoCNbYvo2FVQVck2n3UeMypzHXa17nyoDEo+h4SK4X9AG7w8aWm3Fp4O493U
FNjw4LnBwJHA17B2hIf/VRkLsApYTc1wFxTbHfHosm+2xQEy4HlK25XeoXdjW3lI6CttuKFwTEy8
Bxy7P+LbgI7cHzEzqrv3dCy2Ipoo+TtExeDaeNHEeMddRiMieJaQBOQzQ1Cd7HyCj2AcPSPjMUv2
ZoNJ8qOawI8Ci21RrTpgCC407ehZqABzVKzg98dUuhk0Jxy1fWK+jOQFAsVAP4BihB3PiFkGa/JS
cD46G4De3gUY+soJgrBFAiEe5cGpoo2rmngdUDuF4ALOqGDt7CYnD5BM3DbTCevUXP8L+nYfWOm0
6j8TT42FTQZU89vodG/q3D5hpRh0xWcwAzAnClp3Fg7dweMHWLm5V5zsSwgCGV4QQhwCwUjmCeN2
Zc8CfS8KLIY14eTw461cezYZH5qGt0Yru3PpBQdk3rb7nFXJSwoJIlQdshA5WvIB63TRSkz4rLID
fa7zYjvm8J111q56t82Mcr2EM5Q3HWda5yTUeNOJj2Rpr3OKyoKEKE4ZtVTT52Zni7ZP05Su5FoD
A0Ouasf8blnlOdS1P0pR70Kz9R0MmYgg3Ykte1CXrNHhcsaEX2ItYoXNzsC7U7jqJloMDte0/NJp
XAmkU2PHJ3/2l3QiW9DRE0GAw+fXwO8+DXs9Jfmltpkwcg0uSb4DJrkXMXGhaUvJ6mvonBqcJHPb
Ze9F7B2MCvUywh21HC6GSDZ542SfrCQ16kVfwFzcS3P7p6y618SqjjNFn29TYothQJeAII7XQO+w
TfkbRNsRGUDJ0gcyju06xwihJT6OmGCWeeILMomtngP0dFTe7PsEHKNvDUh/pCi+IO1/xKuuvLUY
VD+YFO7fbuSQvRgkhhLTtVHeUov0PUC1nwxV17g3SBosZH46MwGZlc9/Qs5cf+3a4/yhJ1CMNlQ8
/EhYIfry/fHEGMktWPf05DjOIBGrfAKoTFYzKDFZFfMpRuZ0fVVnmxYh69aCmPofTee13EiSZNEv
SrPU4hVASgAENYl6SQNVaq3x9Xuid9fGZnq6u4oFERnh4X7vudc7meMe5HNmujPM8iO0ImoueYhE
5YXbC+dggMJdkqIsGOWDDbYDeSu9rH94vMm6T55Ig6/Lc1e4G0nx3+V1PTnthR2Byn/tIl075iNP
SqBU56X81lALeGZ7GutPZjmUx8O6X182UxzgLRhDZDjkOuxKNeDWp2I1Ko7WA/VDFQcrXxc5DuGC
wNCab6lESB+R8ca6HNSKi/9AkdIwrK5dWDgMkS5zd7pXzDIfad3vTOWF4Pt9JihX6bg3e+SEUCbb
7jO7P1tgYZXJQyCF/qUpwf2g0B5qpq4gXVQYFIQj03nYz1K6a53zxLIwLHZB+nwE2IYORsNHoRHX
AX1b0usIdlCiNNLFngC7rycmbflOuycF/5xa/TQNS2d9UbgUCc+IN0LRp4fLlfPQW74OBDootqCX
D4zO7q8p93uMra803jV4Si7RW8xWyuptWp71fe9AsjITj0aBwb0hkJhpWhccof38yW4I04rtS159
6mxuxRQF90uPsX0IK/ksGmfjFyKloXwxm0fIiHScK+jZNY7IFC+GpzKL5VC6rQaFmF68ZA+QkrKg
iBAni+KCqthlSyC3wiZXHpqhuZsfzRtX/Awa34XJffXQ42l/tlz7UQl4d8kWhFRBfDqsS0cL7/Mv
otEk99MvJIdTc7qPH8byaDc4rH/ai/GBsOhYe1pgfbCJBcqBsN5AvRVH3Z3mw0iyuUOJvJvZdt/I
IA/RPUZTsERtGPvgEuLHIbDPOuckxckhCVYEG+lB8qqvMkR5QMTUydLAbbr2mXCXKnlKh8CMXWKo
6fmm7qoxYtrZhH3SCsfCAiYh3S2Rpu1xUvLR8u65egRQfk/aK/nm8Js9FOdkT0Wys+9zPBOIyvb5
j6FTxJMKfSAknh7LGZIMW4QMbGe/jGi3dqbzQlwmokA+YBBAzCAEkTN/41/RFGrI2/vBGH0ga4rS
V0keluSzt7555wDi5O42VQ95Cu94+kxwvO4W5Wxz8YwBY/i5tit/BN1iRQJI64f571f6sV0lxN1/
NFz6oL4Hy0k7E2mUOe7yRjBVjJQVlOXOtPxJ8fTuwCMI+wuYGZk2DLK7XcVZidVHOxGimuqnVRXv
jJ2cP7y/drREKXgii8+nduNzwkRoV0oR/y850yAvoXhQbD/yEdL65E3fsQEejdwFjl43e0MCtMu/
CTJIYFo4LCf+9y4uVzvj18Q0G8TJY4nV5Lf8zBnWAOqIWACO7Scqfl3Axz6XEf1W4kggVoumZVg6
ITwTtfTJb8PADAYOWzuus9SNfRMTNNgxAV7CDn4tVgaWV9IE1Vro5gv6XXiqKcWDDJdMaEYD3ywd
vB8ZJiZYadpJ2R6eHOjko0qNiW4ICer6tjiI8/1Uc3W4VBQqez7rbvM32435IJ1z/Dn7gPugsdCi
khhZIOHaxSwvunsRPS12KMreJlQ9mivdrv6KA1pXFVFlO6yEUYGYnDsDOC04YYIYSels0xOHz8Nr
OKSxuMegU8JS4gDAQopWczzsCR6PZDnka1pPyCtR3eusf4YqkeOhOf1e/yxfe2K6iamVJkklYCjp
Tx+mUIH8OWB+H5WnshFfGrdcOZpSr0PcfeV73OpQ9rEs9YHzLQUmk8iz9A0hAdwTqE2fPzLOiM9x
swgcfE4gKs3wRpxtK31Qepa0RBayRkI+XJpSkeZc2IcyDN/obYC90mTYic3oT4+IOUPCICUHKYAU
RIHB37P06MU0XFb3PFR4IUgCq0/pD+uB+3d7Yv6RXmk0cmPjTY0nFuZEoJJ1qGGfYrDdLdqVVUyn
nu6W/jdx/eBOo3F3OHTMxnd3IPcJRQBV/deUfDb9u6LSsuThI/P0DYlm7vh8XADoNE9h8uRQq+wo
VDeEFVxnA8pMgkK5OBKjHnGO2M5DLZ3pvbbDob7yEhMa6X8UPuw59xRfJLsSTMbL+GOgq6w81mjS
HnkJGEdlJkA+7eCmOQrcyXhiq5rGEwfKQvoj0bA3fq5kuAjI0NXLUXVHNnFsuh/7/q+XIlZ9P4ZY
nDIAk6j7bxqfCN2iUOW7bVlKrHmMKFeekbXyltvYn8tTan81YN6Q7pQvyEhYApInnl+eLhzjV01i
cVOS0sl5stsHBOLJg9jBUlf929p3fiU76hbpYN+6vRnxpaGCmW7yjWWh3lhd+U+COJAm67+CteOi
C6l/kpVqcw/Yn7aRglQGhOPC4zVG9SlH+Vr9WVzCNqvFI3w2n9ruacE7Nrr1I19E2595z0l6VtUo
fU0MvgQZJvFZ7X8gr82f9G9rDCk6GI5dP30aQ7g6X/r0VXRIBB1axHRqA+sOo+VVyzxbPUoPHSJR
bk0nm/mUqzGZobv6D7Bn+kfJwi06t7jcVqrHzMOp0TsGk6eyTImeeK3Tq0IzzldIitijmCr0E9KY
b4QZ0q2PGXuF6GBOkwc8J76kz8NrAx0mQqnMrnNuIYU2RF4G3Fm+6OpSUl3GY/lhvg7grZ/rI1Ed
9LGJT+TSBuTeJHqD8+oeIsH6no/PFV2WXRVwQWTAc6bliaQD4YteM6ijagtwuHXLS2P7NdJ3N89D
bAqIDlCtuGkR2V2IHBuDWXLGy7ciuL42aMoZ+M03LFSp7iW/cuHjaCfvh3UdLgoWoH1Vg5ZBPAxw
0tprTw4uNKa+PGnd2WAbK04GzwTe7AluYWCCW8Jf8QK2mPJKd+XCS/9IrcE5NknMlzzqZaQ0tO/w
rLhrRIZD1OUH2gXdufDnjVEJF+M9KpMDW+KNffP+x6WTgqY/apGgSwRskWN8iIPxRhsUqKIWSe/q
4NItyhSI6TvTk69oY8BlVN1JQrGGxd6hw7XPK5ePufBj5JoBOVTs2fF38538SD4jiuL+SCebt7lG
jtiMUelCteEvKRAp8zhQ4w0uAlzeGQZ3gjN5YcQwYzDu9gwNvxLx6uMp6HPC/1wWR84xahENF61E
u+Io3Sv/0PpT1Dd4zPfqlXYQ/2pTD/QlpCdZHBbKs6jxUeUc0o8sLELwju9q4m+cEuB+v3Vv/gNz
E2quig2wPtyp4edT9tNNEW2tVt4n1zbSuedxeGFfZqiRPZ+2T3qt2ZUfM5cfMrMukqv+VWjxI0Zm
bdSeO3Q6C9MlPo7ilPl2Ty/3oWJ8RHf1NYanyHZGWXgmxQRRV5OHBPxyonBnd3DHjP54nT1z44Lm
owSS/yYuV4yKvtrvNmIvaQI2FvYPfrf00/52AQUT/970SRtgRzgrwPZ3xVeZQ99FenhQWK9ULFGm
hBziNvcZfjtNI1ZgCYtvL0zSJFbeD5QNkHlRS71rZWQGVBv5r4rgPN/nEdJjO0p+jF/tjV+G0BuC
Jmrgj/KPL/xK5JuuHwAMhMurfgTyYXpSWEZC1cIIkWPceTe95Ed97W8dxlCcpcEbxJJQu3YXFh3H
h0vL5ggCztpbPuMCPlXWPR+ZJoc9c74oBnD1L/NJH3zngZ0DFvXAnyC/yq80BLNw/scAnDvMx517
5WOJSILwGj/+0x6lkHZHe3ZCBcs3IuaAzwoiGK1vVqk9+y5fCLK++y37TJCtc8FB5xBsvnGdb/co
/ajC5EcHl7Ofo/82CzOJEnGP3A2mVw/nNDtwpPzGPzmwAL/gJfgIIAACulL9kqdPTPPxEiq+qp6a
VzoG+NCyXyY4KcPrPW010f6h2XEQeQEvyEckw3P8rjjBuiFhtWdkFVanVVwrfOQozHquc3D3178h
nH1uKqF6nYmAoCzl6e1Y4Kjl4gDXbvPNshU61aD9ZQ6gHjOM+VyFZWgDe9Fyw3bFbYtyVomUPxp/
UD/vm6v8sVMvHv3DzqFJxDbBY6aux/tfU3p40haq/uWFIfFcBAiPMMvA/uQBBiiutK6+BMqRTyf7
hWRvHJNIvhaAxQmuJSgwurPXkop5YM9Zg8yfkfILvHAWjYEUI0RGPApu6TTDhQv6WwGAnWNxEo+8
qYqqN/5m42A8NTUXKFu6Q0IrRpHPkaHX74wfNaijlbqC5gmw6h1UG55jigMK1/UwnfhM4m8nC8mi
L8I1/a+BKzV/7Q0lt+Y670QtGgTi7nvquyFcrvd+NyH42jz2hCyk4Xz/m29IlxhGpiTrsnEw5bhH
9IEZeAIGIbKI8Te+OdrmOJVWtB1A5nhU2HBAZjOQpHHHTofcJlLjg439HLWw5WrAsxOXUqp6SK+O
MAr7FM3GC1ndDH+Yqk8xpDcWM8U620Py1X3ZZ6oRUICYOp2dcdk4T12KDhns8l/291lQRbjjWffM
QD4uAeEEKvIGt6eu42ca0OJ2AItelc/1uqLH+MfFb+pZkTuauPMbf8xUhJSACSNhmRDpAw1Xu4b+
AIMO5IhJS+Gw2l/ON1sWV5nslr3zSK3qH4XNeuiwIESwGZjWPENj+eZ4PLPZ9SjFaCR6vEz+gIUn
hrsgtygMNGSSc30o0d/fd+U1/RH3nx+TjvxryXr4409xWAQUCwFar8h4X/8xlARQxcjj2PE94wj4
j8ib/XCyL7zVv5VvhFPnj2QbY+BTsCePSVaDYiq6g8xovbE41kC4Oq6v+95bCZKrqJcVM5ygcLOe
A4abhyUFwIU2ai/MyiwByZdfi1P5Ib0nISJGB00GzY3d9DoxEhqPC6saSwrmt2SfDAfb6/G9+yrb
ECTvH5YB9ADMG6iMI8vPrsYfFYnxJxqfYKcPa8DxFxDUReXKfT2yuAoIgX7kuMhaiB7nOxXGwh3H
KfGxdKjeq+tahPcbFGJLwoUdMjbQcOG0l+zaI9SPDAzfeB++35ildNX+Ya59zv3he7tWJ/sbLOxg
uA5pSmiCrxr9a3JIcBNQPWT+MLo4yUWpgIsaj8KBsiJcoy1+mxOvUx7l1/pMnFjKacHIU6xjl17p
wxqNzHEe5p2GttxUD+heNlysF0fzETCwcTZvK3nxLpJ24Nv/zVaY7uyg02kSl7bXs14c2mNKgOz9
sJUf2bP5pBKxydSC0p8B7bBHpS+t4jI3osu9dp/8/MGb8pP/XJz1RxMyFSMwlqfiF+hfNtG117/1
PmxVf8L/DSUbPuErAK9/1CMjHYLXB5QPOdfRC1tULQfilAY/RqUGTFl+xE5bzh79LD4o5qIMNPb3
Z0IE2hQ81c56cG78nJ5d6aBEzpNFo0NycSkjgmbA9rm9otRtQpR26OxtCjru5RHD44X8ebJml311
QEHJaT0JPqQbj5/s/issGEwOjAX3VMgzRSnSOjG8I32kyMQcCQyZsRDuCCBhr38OiaibnX27IePf
1zgb+OCZUTM2FfUT+6WFpOdPe6fCATPu2rgEw9S9/3YADloX+45JxKMkcKVkgfS8usmNp487kndj
+ZVt5gU0am29OUiMgJXtTf4ySCuZiKQ7K8Vv3CK+/c21K/Wug75ZctEHpJUOjLYFEcJ5d5G3I/Nt
hRHrY32rqOQhe5/RcEdQu1n6N4ZcbuMpLh+W84TF9bScqtfhQB99J7nxgRS9/eJ14eS1bkZPZddw
OFYnUPPlXv40fPVSnJgmhhhJEQ0qX/ePxA13HzPvFV7ShSc/fcoOUE0Poyt+5sNbv/vggOQ/z49X
ZCWHeEf7Z6/tKGv56x/emJ3JL4Pjwz+cgukooc2QGOXlz7qHa8KvvLvbhVCb/dUdQimqHlFmhNuJ
K+TOl85I+C+x90gtd6iCZPf4YfLgB9Ag95tHeeIj53apWpDy0PzYf1+VvR2w1Xmncvc47v57SWm0
/gIgsI8Lj7jQZ74v2c7BofyJTmlv7m5vQ9i+fz9+PNT7KHYRifNfTK5Hbt0soX7PPOOSfTY/yC9o
0q43hbvbYn/rpy3U3uwv+QtWsrXspvvzijE326GSrX3te3HxZfxZn4o3uZRYfAPUjFzmYmTcpyed
RGAnfNuDubiSXLnnq3u7rmyFq6vsp9DxqfT8K17VzcNieyAy5QhFCC8U4bT5BVTq3tyjRd+9rrvv
7w9lT2HLCBJumI8uItg+mLLU9LLOWwCWBI3EPnqq9+xPO3l34+ihMmL++bAd7N3DafdcZ+QeHph7
JS4j7+/tARyKSzbMbt1fWU1nO+Dq7NbEbaEy3OHI4385ptnOGO4bCnN+4r8Ar4UjKBaNmLQdnjgM
7HBOp6PpOidFOxgwuTA87BaavS63N/NFWfCSkmDk8W3IXEEi2oT7bUceDeBs+AZOeiqOpLj0AwUE
Ruo9I7M7mikmljfj0n5qL07QHlCq7ZuX/o1ygPQwwpsQmKevxT8GO1AIXZjIRyM0XfUsBfh14U1Q
rv2ab9uz+dYTFUHsxQwP4rge5tN84urgMTH10pB0hKPkIR9BsOf/YV6Jd1+MBDia0A6SYbAnJPJl
QUPZPPwlnvWL9ZmBVPOnPidEr1EemM4DRN0dPwWOy7IzrvbHeO5okiGapgDkLf9jmOD8FNZB9YlR
+N5ewJAmfzl17In0dbbpmvIdwZa6+0xxyFJrnONvkkaW/U+vvvzNfxWj5Rd1OMJBfFYwgnOB39V/
G9oG0knYqrDre0blcufuJMyLOwD9xfxp/ZaDx+VBH0ImzapHcB9Fq6hi+c7dbP7gItrRCnsubLeQ
RTeCpkLd+c0vdM/xA3U5vTNI0p/UsUY0YRdwBfSPwQ2BrB5iGJuYLhRYdCx37Q41zr7927CY6wJe
pRVB1x9w/5Z/2SmlOuLKQHlFx31wnfMMjXbgZ7kM0skHwBfM5JXbrfRk2346nlrpY+69aX7J6mv+
QA0P2aRgazjTDHk0zuMfWyNnVcbC7fe0KEekBrSR11fVOtjv5G2chbuhFa9FAP05IkAmv6XDgyxm
Bh4BMaTpYDQ3rfIFoakr1IjWB9EO1UNybPyFrWvYjtmFsbY3+5kn4q2pUBlDIYDi1IBEnbh0r3lN
dEHpkjiEofDRB0wDXP6O/7ZH6DaQEB8RlbVf9dEMGdxjOOLvju3R/FEelAf1Vf5pztKD+WiH8uO3
c3/OxB7J7ek0XNR6Z7wRsvTYFOU3tzzjn0Z3u7mIDsBP8tkWB6yA1DlFgosNBo2L48l5ogfUIKGB
khEazmHy4gvPrwmBxWeaxSnKfaDChlEdAKIw0XomJZBQEPp8prd8F4B7aG4guOMKLuI+SPSkfLrx
YWkxPcEof0j5l476hOVBJKBR7WFIwvFDLM8dVxuJFc6uvA10dFDBaTSEEVHvcLK7Of5ddg9GxTty
pyf6DsCqdDoTPs5pSjWy/GotgovfOSGKPSRM6UNRe5yKDkGtk6/abyg3Gt1l5LrRX4HMqfAe9gzF
tAn5qKuzO7ABF27mPNnOP61/sKWv4YfDP298hNm64+vg9VU4ui8zwanOzSZhM1zoazCsBOz1ie2f
th7uU8NzF9NFf0cuzCmh5OVOQt20S83dN+/YgGsLXBmf34FzwuZRfK/frWh+3k66GW1HOro8N2CV
ZiL6DlzKkPwylGZ+QdMoeZoeeU3bKxJpmcjmgzVe2hbROw0IQOnDMxUlPT6Gk6IoWw5C44IrU+he
j3POJQPSmf2iEmqDlGaoGQ0qXEAdDQZwxqpbnO0xixdyURXPcYoAa7aD3UjYRfE3RxNkH+HoEYSn
qSgPLTZjZda82vo00uRNcsigYMzgxEnorKVQMixUjip5qY05QW/cSMHFQ7sYJKXFDGE5cdA04KWj
7qakW4v/xPo608cUixeZAJT75OnmntYMQIBh23QAH5DIj8tpm65386zwRefTSQjDzGraFUy+AQHg
pUamTRGDSNOW671K774b6B7qfoFeX0W52CIdN5gaw0yJSyJLqRj7UMDqMv6hltyxAR26Ng1rXfXe
FYlTNHY8kGoZ6luHiI8B2seQVXQa8R6PQZVjMKLkdnrZHZbirWm/Bcam7LSXVCGFC+kMtJJ0SyEG
I8DD8a7loQCIgl4MVUU7TjmNQLJy41BYeSU6Rvmdzh0FGyWWVEbCzaCtIQEHhiOMvSfDYdxuigTg
If/rKEEFLLfLWc/qDTOZsNfaW/uiZZytBkJQ6yjkrwQyAt+EQCs92CupwmwGJSDc7Y0Ava39mNX3
O2noOHBS0AoryE1dOg5sjTFdct75gPHKyL/ApXlLy8pGwSIV7xOXj6X55qOEkSPxzfGb/+OIAl8O
hBGz1j8SPVzRMjh8iWbL8Ic2nD4DlAEwdmdt4qZAAiHwgc5ItipunvERB95NKDcaIi+RV5cpsiMG
TIwAJJTfiIDI3XMKsuZWGrqU+zArx8FVKzAstAzgE2YlwUa5m4DiAtSy59NCdiSIM5bhBHXc+cms
/Ui8pdzJDhr+o0ITapavGYEBbe5seRXwlhUDiwS73rGmS8+FdyMfKRv6i5IsT+AylxV9m+w7EOQo
26E31giS2GlZm8VXwwyiSHVULiZ+sWfs+Arqb/humC7wCCfGX80p2siqu9K6k3OCVvritPTqxXAa
qnmYCF2d+dIKBYN+c0Xo5s1W0Ykm9F4cgNhYfLf0WZAJR2AN3B9rnAxLT/yaNe907RnmEYQzgaYF
pzBkPqaqkbqK161yvKHA4kMHYlEOaIkNXkkCt329CSGLoOwiqyE5IxjwgQgmocAy10x37PKIGL8X
GkuOL42Gk1gBjfR4r8CMooovMKoX2NFyjLQ8kXcaigUirRJ7e46mjOdeHd4ApMSsvbLk2IQWIbAn
pW2/yzNGQPEcso56zmkIPwIDBm56gzHjIDwpVPt5ziUkBvSokxaxNEY1pkAQHhaJLpDyMTwO+JTA
wSbbVweNSIp/rfybMwJE4IYPSSaJUxr1PfLSZrGRKlqHyXgT4lbghywpZt2u1J1XegIQUcqXyjhx
7821MN2sc0KTpZD3d9PvO8mTCBbkKUVfpumWe59vFv8AFlFLrYQ/cEkYkcJfXfwGmFRSxa4uih8d
KxiODBKQM+cwD5FOVoec7rETYife8RUKL8vAIAfftuUUmLKfYIALv1Rdm55pdWiiWNTa16INJw2Q
X02RY0qPKRtf08QnfpuKZWJkCtWkJqCbJJA44XjrPZlJXHQdrnLcXJecFqgJudUgY4VQ1YSSSU52
INEyYPv3hD2HKTUCOLgeic6VXn3nzRZsZeP4lmCD3ajxtu4T6BwGIROWTIJ0gzhItADsCBiQRthU
Zg38kWWp/AOma2IREYC6DgEuDjG4BCgExzZ7S8ccKO1Lt5Tnlvjx9T4Fdf0PGlLM7ZXfTNGLJlRt
kQTTxpIdIGEJcppYbBwWoDG+JqKsaJV1ViiIURMKbsRqJlbZZLb3xSS/AUto+XqaWWYB3yo+47Zl
JcC+g5fA3tCyvVpMqgdAmwn2/rUcgdWcedfwJYQ2e22xppNBalGmaxYAtmtGxx85bbXOCFvyHaIW
YUM29OY50fV9JdwVGxv+3PvQJIXz36JpV6nUPlsWqvwoIdXhs7PxvvTN073jQqTmlyl+XnshetIE
UM8SDx4sIL6p/4BhCmonfaAA8hRZjsaa4ROiU4X0W42VWXfIUkwAMhyOPTJ4B7P8rFoE2wPibH46
87muaMHg5hIEPBo2m/2v1ttPgaFGVE+3OscfHfdPCDlHiSKGUkIH3vB/h4us0yem3wghBXo4kyKK
AUkGMa4iTDVwnTmdl6D+6E/Cs7nm6Fuq9NlYMcXkxAxj18c807Cbw4LBda3jpsf6xHeh5iDand24
IHiGgd+iziDIZmj4iXdmo3RYOAyG5LlfkWnR7mlnoZxMDhrjPz7cASNPAotIwObEyv3vr+vTiCgG
/ycIuBxxW8VIsxGAGItjXuc6DuNpE4NPKFwCtSSXbwAwBTOSfa5sP0m7cpF0lmT6kTDLXJ9wh4Er
VgVJgk1KqMj7PPGEVnLE/FlnJYeqL74kIWMVyCfVLr1xIMEO0r+EjhidrIjK4pDvG6DsYmpoXhTx
sBYWWSZi6IcQOQsUaXvkOLbZHiXsZIJZUaMMUwVUBXoKv22jNaLGnorxElWnWlY3VeFkBJF+EOrJ
DjCwgS2vlt6WmAnJSGtto29uENVtsmRBGkwbnBNp2juJ/jYwGFCYb3KMYv2be6aiRIH5TKC9ciKE
eTo4snYauJAqKsMhI0Qb+h8Ko/8F14MjUwQm9Flk1c6tLBqsf4RaIBZgg6DVzQUqYYJZEuWpAjYz
qNUEccHGBS9IokSI6sIq+CEjEp1bNXTyL5jSWPg9Bx5Kxy8VdNkVSH2NrTC/A34mjkxS5FNqpT7+
v3GAgHHkwGrvbHKk6YmSsEKinKwsnOnCjaCRzkwyORUE4Y2zVBguwPOu1E2qczOgJQrQFcBBe6GN
+nBHRW39K52vAt3hDJxU6IjZJESNCQXo1PVNyOSzxMuV0P/uHA2tL1eF8pyumVhinAmEnmDPRJEj
9MzMYO0nSjOHYzF20DAx6uZDHJfqNCfjEwA+cdBBChIArP/UnkUZTfR2bI5i8gFmWzpaCBWgfvjl
eD8vxleinnK03QlCmvnYwqzStGdoDgNNcYHkc+qvHAmm5rxLLUin/FYoWOmegbK0QKxwkjpcht6H
o/RDUBjVJ5XWQNAAqtCFdF1KqQ2ris6oiV2seKywZeTFsUIqJ+ExiPlKRpHjm/JJKxPurTFqNk7r
6X1rdxbldk7R1TVirE2/k61vSWLkuO1/PAlxBEwOdSmWX6MmkcJhdBuH87tAyYLZbCxiFTO0dtpj
RWCFyLlo4ns0ooMuZAryhpKO4eHMrJduz/zBp0uOg0ixGDbKAVCjpCSjU753CwldsM7uiEfR4rT2
rw2wB/YoY7J0fASZL1CXOSmzoKKE65f6GSzPDmDkYPwK6qikW6/l2odLOQQ5a0BCFzORPTZAHEMW
v2hcclmga/O2aZeGAwUJT2FD9kPSKNzUvbjroexg0jTR4SPuqUS4ILZO/gwBOmEuSXubYvBu9t5y
uFuY5yi5CE2Dw8gM4u1+/87ADrKg1iL15YrXy0W4zVX+f5S3nwC+R15BXoc2mrz/KioBa7Ruizw9
bRxiEvVxA0hExirMN6YjF5YGpljE995HG7qbkz/Ncs/z8VWw4VjZKSPMRluU66D34Mol9BlF6OgP
JWXHhg92uCzdCk8C1AGJyj2mqIT8lM8Yq0zTMrDqdcTV3G6GLKiA30Ofqqgph8I8GtnoiygK1Vz8
Vbc8S5wl2QoYUsnClmIcC3aCLVqAXRwJDVdH2KnOYZ8dKQHwVr+oiETnGd0AQSCxrnFiJ5dNCizM
wjg69Wr4WropoG3EucKa5BEvIbJ09RoKBLu2LEdRa7a2GjWpdc3XlTe4rywQiHjOBRPwf08AoVdf
uCmXiSxYG+jDFYaHDGJ5Zu3Qxs6GNLU6wJ/w+Hxmu/OJ8f7/c4lxUIflf4wrbx2eLaapRF3bOPXH
DS/Qhkk0f0h0+RV8W0n2lz6cTdQ2cp6SWjjw0Js8GP/qLD4JiCG29se+TBuIGsNDp40uXTkD2Equ
bhEErkc5dc4F9mJjyJ7ZX1D0WBQ+IhFB7NMl27baPVkqcjkOPZmUBclOom4xeCIAATvd35DSpmgI
zZaJ4FFXIpG5dM5Imfo5fcgLgfG8NavlF9z9ZQbGAr2UskD0vqWJRpKzQCEKPEzNsQ5vQSDSl5lO
D8IRdldBNZknunXMWUyUDkoTOI12FNUPcEod5ITSDJeq/4VKwb4pYmhskOULhMcupd9Efbd2fjyb
D4AVSDGraZOkzwXoadGYWBtCNZ0FYxBMS3wX0xrlFXuAFR8dxk8YSBiyrQ9x2R74vGaRXK0CSdjo
SMEpIPZoD/DuMFd5KE/HOTEPttj1IYzWT6uMUYcp4DTSch6fOA66pfIgHuEci+FtAHQOYCYKvhql
JVomsq/5acT/oGl3VNZN/9vnf0nyNt/pnCK6QzXTYHNsJAY/fLoWwE8qHv6IwCXxfQAfDyc0GLa3
ezIdG/1M1UBxbu/m11iodLkbN/nZqjhXKRur5pZPb+r6ICwbNVWsAdNfABWlDg1FO/giv+gO4Vaw
M3HTUZnwPGBC0ix2lhS3H0ji+DySX15y4Kd78UMFSV2Rsqdhst5jcsvYDh3Y/eLJFIfWlgRstUMd
fzooLgYIgHdqoAz54YjqJpM7AKcVn+z2yEU6X8sn1dqeTCTfA81JLdCFZ9qpn/KO+25sYiuNmaPS
IILHFaj67Kmkwqu0F7R77PbE0+qxQUU3HHSyqEzJF4ETRtO6lKYCCs2ZNdJEE4BCG0z+KrptuDV7
mMNmLl3llb4lv1rVg16nfc/OJNsSn2a1fPZ0a1JJPY8I+50NTX+oavGl4KfkjXZW6ACJRcAwpxtb
JGSXbEM9RgtkQ0gGjBOYMYhODbF3goqQh39GaqFiHVzXmhPjr4y3R/rygJx3gNOy8a3YnlO55d4E
e4na0rwYA5M2cXukPqhTeje0J3CKrlAB2wmulXuXscUT/C0iN4GVtv2PhUFxxsF7/9+bvEl7gHdH
uTbpZmgV2hmkwZajZ+HK6fQFQnH834A7k9wOMi7yTt1dBKRKT3HVldVVDB91RUVOwtCHBobe8Ujl
L7mgwxFwkkzQx7hRW03y2ioAwplfbu8ZZftm/vKqDRam6FSV6+s2sm8jX0LDs2knHQtEWdBNBbFU
PTVoszsGzQkUIzs/jsgvi+7+r8QWEA+RaDUK9EIOY73K9EvWVk8LvBWj7f4h4Iidby5TvoF6NCY0
SK3k5wF3JevgVZTjIIhWonMKXhNW1NO0oDTLj2sv4Swl4Hp+dhgKxVNo8rQ2RvfQbQx/JNpTlrT5
q4Y9a5Uu3aw/d8i7e5Nx8ByJB3ce49MkSd6AMk4AFkcgvSmyam+IGYH5yp3EdkHLMoNsgcPvkAHD
/CajFukwcWNI3CLRTtjQ3qLwbZvjSFkKwoPDV3R6qLr6qT4seGfu7fpQElHQAa5c7yfJppajwhQd
bCjaUhwfRDeLmoWbB/m1pgETnDJdxvW9qHSnrN9CIh1JPTv/9WOC9JLSPP6v5Jq/BYRbMEc4FWgf
Sa6TY5phzI0syX4Ym3dR7/RkISmzGS6oWueF3od4FIjuFAfjKoRM5gZ7yI3v2MvOM5naTly/s48I
amsK/y1OD6MBdp+aCXsruwSjDRxuIHw8NpccVnFCF56mtA0uzMm3Y4nKh5NBgDHuhHdI6NwKLf8n
DqeixwuEg5lSkw41EQlYYjfGYPf52knHRFhpl/q6mjr2pDHk8Fzpipg9nGMw5IzXO05abVLYKUSl
qZPDLbnpaIQgB96lDinRpj8bY3LpCofu65MA+MQQQpjjv4wN5AFs6lm9kg6iPca0KwTYhWdZaf5l
phVty/Q6dmTSUhKLLWtYJiZUzPZyJYnaIsilkpBbFvtA98GWlYdxoetd1Nup7cjTAEQpeI4cIjWt
74BjgvvSbMMh6Lix0E4WXnFaysSTMfPBq3mJLe6/8K+2eAxj5IlGj6eYDkzLvWKm5w9Wqr6PtHnn
94TEmgYS1Fba/tZf4pRE+QJEdBXzLC+T4ykGNwAqxqhecH1RiKGjKesPhwpPq4glxpHGXuTYG/Rj
dA7DrsW0OTIeAYoXSRroRdruqvbcyG2AL4O1vZj16S4ND5N2A99ak81BBDGdo7R+bzLggcPrQhNV
MEMpw2cmcMLPDQioEuKv+txE3NogoI/54p/4VcRBqitc0PsVHCONwJdWW14l7q5l468c64yUbfKG
uJsw77Cp/UVCUE6Ij0GSlf0+09V0uDkbqERg4BUVfuV+fo6HmkrvV2Sjit9DzizkHWdWXs2WZzlH
DoXbXjKzSxff5X0JgC6VK2YJeEXzYoZAQnOQstNumPWiauxTREelpA+krSlPFUEzw8w9RkflqOkh
TV2ihzGIvy3j13/hCstd+GLZvXNezyxqdyhSJtzhVeXkMNugF2JtnpZBgkP+tRGuDspJVlR3ytTz
lEWrAgza+l1awn7WC/F7Ms3ziuQ7+h50uAWBCGBSw1M1GhgLGAM0MqmCTf+oyttno8pnVa//6YQf
3tM1BJCGaJkYsO8C8ZGN+lIw2XSDa+CEwZx8I2jB2cZGFsMwufNZV2YOCuF/SDqvnci1JQw/kSXn
cAudE3QTNzcWMOCclrOf/nzFkY6ORlszTWOvUPXXH/z33NFAqaCL0FF3jYGtA2N2T8dmrkdL9D5l
Bdv7rxwDAugj+6xCf+UyUlngKdqZjItgdAWvHbqIHOkAngE4GZH/+WclgNtXweFOJHMcnHx0i2LS
3R2MlhkW7+JiE+ZZEzxDg6iYcDTJp+Vd+xDErHNIu8h39J3H1CYxJ8fWvASI5zwCb3H4AiHxFbFR
b0zlnPCTb6ZXwG+PHWqViFt1ovxoxvr60lKisZQdvIxrRumZ9Tr1BFaJ86yzW6YWk7UXV71Vyc0O
bjHDO+ML2P0/uhUQwpAI4S7Aw5wkvLS/1qVQH4IDN7MNpTAiWNcZKK/wqItbdNy4CNiUZNJxZiMc
QOwNemZ0Gv24WKvqY74HDdCuZgEzwOzeGd7IdmyZlPZmdjQ06iFegIcvkWg9iwhlYFJAnFdAuqrG
cW3HWMZkbl7X/GgX8aXY07pPMzh/ss4gnZeAZ2Jv1kCVlxdiuYAnyOUxgrH9tmQEXN9LRQIgJRtt
WQ5a35JwFmBaRt47512wTdJeZM4fFb+um2TryBBbhoG+Kb/qfnHsBF6azFMfutvQb3cjPX06DZua
SLkYk5cc/iH4bktNHdhsZhSdLDOPvdoR0YGzO0arHnoqnmm94d/GJP7gG9U6DOJgx1y98RPtstyW
vY9Vt3k/pRRWf/EUPdGE8aED5mpBnhdT36XgzqNJmQLSApKrJ+5OA1bELmauHDhp6CniZe9pzG5q
5MHFEj9oCp4D54Tgjl2XrSw4pU2B/8SCil0Gdw73B63zugBNr0AFZ2o3l6Yi9xDgVt69HDKOXjyL
pWCvWZ9jMjxxmUz6Jax/5MKsaYqH2v/NqN7651CvVhimPv0dChR28vxcUHqTUt2rXxQhAgyvGOGk
xVcAHYXrNfG3dRvuhvRfmgaY/GKoBBHTz99jvpq4osUhssdilK6f244kYp4CHMoUT4Qa5doD6Rjs
RdzdrOYVkJ9JERuY/xJQ+td4UjmcJsNaq3bL8NhWyRmL7Puk/676bkd9stH+rOfvLfFwmr8CxCw+
Bgn0NQK/yToPeXZJ6D14fv5sTP6hb7BZRuvd+ehSQAtSEppSn9l/PDz68FKS3BMTfVBTJHjAkD32
IuQrJBRceBDPVfNc6z/z7K3FrUQMZU3irhLMC2nojmKsOWLAnbrGesCQNQz9i2R9o8wFGn2U7yXP
djaxGeEwc8xkHyfcqxHt/dJjr4OaMbglVf2YIwzBZiUavwXaUf4jx5GgpRLZSG/dYziPGI4Lmysx
jMJNPGyI4b5bKFxpTSsL4Rabi8grieWrDWJ8CXbLUDksr7pYxFMKms60lc6xBJehXOxResbE5MgN
4ZToEDT65Xa9mPDo6s+ZFDidOdfEpdsF0HGSa+xibNpjd0yAuXgoiFsMNm5udyTvaC8OBE3JTJdv
r+O9yOnZoeBZBJXma8d4ieIG0DJxYGiDg4oWdPhZIUJlqaaQgphtrc3WORbVeDHpBcaFqCUj3lea
9uGyMeWx63q0xj1NdPmMtr+GhEyWrj8M9rxVzAy0WnvtAvsuSnsJR+rb8tFGAQaWkLRwB8SrmBwB
82qH5h3HKkWEvBTPnTacwySR3Q1e9mILFprrj0l7MDh0pSit1G84rPVg2fI26qS45EO5nkPoEjMJ
MS7+Rcaj/ApzB8OZjkqshw1M9DFb7gO1iZjAMjV3NJzU6bLgp2R/rfynvLVOz7d5pth6OAN8msFD
PX94dCdjzJmvbah3R+8H14w6s8irgZTywzdPlojUKQA51o+cYBxBgXHlobpIViOf6YLy98DwpDC0
pv1g8jBwupT/CI5A3uMphCDUuQsFI/LcfIch6Z2X/czePmAsIMvNjnZo++OA/v3GbIBLjP08M0eF
KlJFhMA1XAgvufoB/WIx1QwtddLqBwld/1AT/DsmTJyTJEF1VOOdCbEJzppNITqQXVBjdQUnqf1Z
ZnNfQeTF3JI6JO2mtR31qwFzPWgC+6n/JBeeIIbwpdWaG+HPGkJETZIdeESRlTAQntNDyEDY6dyb
8o0HDdx2hiE1uRfJca+ZTLv5e41cXuM7h8W153dNU7K46jeTdjP2orUVupvaJL+X6aAfsYQSckfi
fUSUsJwok2ceqCHZYHetl53YSqBB8c4Kin0GLpUpqObMqunaG0f7ci00evhD69VHhJy0GQhlt3ek
gO1UtJOv40WfMQZuFEJMH+1110PLsVmlPSotHANoX2STJqy7AZWlPR4kJ51Py7jbv0FUnAG6YvqX
YJNN/j05IsjSVqOFqMHzoR4xaCFqRGNZsFON4GQz1jDQyxI1jUAofUhDIHVoAly23Gc0apNV74fy
4iqMCzT9mCnjIJ7PxLmsnbhNGZpCKQQzjCmmQXDULbGOc5JwTeobSpMMcKFtYAl0rxleWgLn+HQK
0EGZvxDTRQ0lW2cxvGe/ayDJKRreZztuf5IufQ7H8qZhrIMJYD4yvYNq4pj3HIHLUGwyAuQ8a+YU
JlGVtd5FaiNfHU+yNWyX04Ibe4K0VdmkrXqkBGA5tcQIi0xcOpJPRi54k0gFmTLbN+JvKSwMCIXz
2Px9O6mwrWDYRUuw8sxUriEdpYu58zAxYcH7QOYGnk6FFgOSd4ARqHeKqx6+TvCfYgl6tMnzM868
j/HSV/jRVu7B5wmU9sdsc2TDX8rtDgPy6h3INV4ONiMB4SfZRo7cUH8cMk4EKmnDpxRL9JOl1ScM
kzM80Pn68UF8g8e5OWD6vneMAyuEtnywPgdJpXucnuRXYFLI/qEOvzOxGrOTgbblI1vcS6JXe4cT
EJpayfXoNxDOtAHmG9EVmob3xcwhbRM1uuhNcTdwQJXRtfL+Je6vnIxGM66kJPA9tZ2DYquHmJpj
1GJwjsCPbEaFX2PEQfLr8kJmgwIcivo5Cd7wCaiYRxVk07DS3R+hGEUOEZF6uUtStWZe+dOgnE04
PeBGHOQUkW8F+srNpJmQUEOufb99mMzDmOdbUwc39vgNJ3rX5MlwKUxHXH0oOqyGQYXzXkDwyc0P
xLrIIGfrETNjFPkLg/Jzp52npuYf+BDdSYR+LnEvDbHEHLyfrtzpRJL0kotQHLQKfivkDIBuiICU
hczkHTAsBJua++6C9GmN2tgdr4NwJkrXCq91YzcE1xEyZhmOaOWhVeL8b+w1XzGTvHBiO+ErM75r
p/unhrZ7wLhrjEHoqTvV9MqdwvuURlMl7ZcPIsBENB/Iw3HMjRhzdzxyVUPMQZzVZTUufbG+rsoF
3g8WaKxr9T71yf1/fq6t3cLBSGtnu5hM0FuGbrir4YEIUUiJTiB5BYBv2/RkIziyomSPLy0EmheD
vK+F0JpDVFiPFp9A4k4xU7XWf4CM1F6Qf5g8uMFbyoYHscPWBIE1icHy4k0T/9tSe4Q8E6bxf3YW
nY153rHmbcyhFm9A487+saIjIen0kyS1jTuxl7WoC0KK7wqWZWZ+yEYilUgXWRUqxLRlY/c8Ygg9
Mb45SuEpQCMCOsXZpVEiRLlxGuAm2m2890GA2pipcAC8JW/H5gjLbGuTRx9NjBqoJisas0t5s1rX
HJjYJT4kVIN5g+Fix9kTpa0TTMsFmbQPmi/KxH+8TR3RWMQwDHyFsCAA5fa1J2KgBHwvqPiChPjD
lH1CxMg6xWOxCf11FY2vvYZ5vXfucOejj2jGjFKYahOD2ii+9hBVuHQTXnxte3/Ln3UgnZwsjplk
GrIzFwuHqiKlezowq1vZ2cwsDWyqetCqx3kSs3p0onMy4XNYM3doKL0CjG0ljT36pi2F88PMA22s
OV9yjrMOu3ZtKWHmOHedpv8nV5DDeCdgxti4iFS0X6WL5cT0s/TG2g32HthuiEtfAvxdMRxquClL
m60Ug0OrlYupf9HgpRLRU0hviK5/ZhLVMBEhesuImj1HzaqVz27kyLtTHF0m9JGYs8GpkkMIsM2F
7xAL81XN6HQxqYXIM82XkfB1evQKj+T6l3SMfHYOhf07BZA/yACbHRfncQTdeF5Ln2+CygvY2fsA
J/V80NFPGrD8vWCXN5i5+h7SZsh+oFe6vraHWppuI8Lkvnm1CCTRlg+pqKSDbvEYYwjRDeE6APES
5z9lO2A1HxpjwiWKDkl7TqzL0GgnGZ0KW84hizw8mjhQCRvJTpMdNV1DcIdG5oN+dhh7pt1DGmHN
1K5tL7jnV9DJU2V+e8sg1id4Iti/LY4RgzjlOIR1ytrAcsO82OAjAv/NOeYyaIkolrpUKkdItfx4
CQAUzo6wHEFWNhKlmtB52f6yFrbawEDDonknMHWTwjkEsbSsDlpQjf6b+tE9utnBwxSLISN4+GOq
HHyr1jgvRpRjUjR6H12abur5LzQAqg9WyzNTxK2Piz9UuZZBKH5XhrYHtJ5vQ/WCFrebDgPNSLK1
cBIJ+j2BBv3ylfSPZrGfMUrS9qBevnOAC+C5J/5qpo4NbPwEZOBWpRh+kAxGhMsLDnF5hEj8sRk2
5JHSQtqM8ArynVEIPOao3LvHWccn/xSh650vlPoEV7XteX6GuEEDDj5BGdJGLwqj9JlXcQTwcaZd
UwrdqlFcyw+Au6l6LeVaCJ+YOfIhA0YZSCKavcjf522E+pQFP68hMzgNQrBzrT2ISUX935CjPj24
HQ4e5y46Gc6O/1fjls6SOV5kH3pfKKehezGoCFaB8+ARXNNfCupse4t9gcMCa+lcrbfCxjfwSMMQ
6hsFw73fFO5JeYQCHPkF9X2KopOR54RtSQrLwyFCL9Q6ruHRe+lmTAkt7xy07d4+eZyvC2h5BI9D
Y9KSwNZmQq3Vqz5hTqC2SbDJqiOxJ/eRPz7J0aCQenAlCFTGMRtC7vLULYOaFUYO7dofqThp6fqm
c8GdbkaYIMkQTCJdneUq0RidddVQ0vcOBMnk7JqvWXZJ2NIm7gUxCW6aFHJZf7LS65iXUJbKc+AX
6+nNIirB0vGqvahilPmdEEVpdZtRuze4fpql2MkiT30Pw+BmX0zP9vBhlbC1Y+9zcZNLy7hdkXxs
gyGwY40q3ojztUfFLIHls8o2eln+V3scGMzcEyc4ajF9LM77cZLvcv7IVO3RFvaeiWFL95TxcTNp
QQmVqF9G2xwv+4I06mLmyqkd7BRTGHbUShFVs9u5uwFWD7ojMduGHiJUAweB0NjY71lPiCKnYIY0
Xo6LjPki56UY9qt4N1TMjGmVF/ytbDqJViecgc/xLaavAkhbXPm8af6h+NthGdcRxBcw6I7TW0LQ
1gQA5cChHPEOkdikqMB11pKcjwHrwdeciVumQc5irCpZXM6Z0tQExQAS0yGBuMhiDTi5mfeYWtpm
AKJlMPhQm2+kaTJwYBLH8Mo0CiQ/cLHZBMJd8s1vcW61UQfbHL5CdW7zL75RjumYnC5BnJ8CY9qG
KI0BXWTNCEFmqJR/d/K8+Rj21cbMpn9e6x9qI8H1eXqxAn1t8RDa3j1AFIMKrrlfFMG7prstunav
q5vHsxEGdMR70armpISPnjLvM/9l8yFHVkPqMGAF9dvAfHrErzQgFGFyWPboH/0nBwNVSCKSkG0n
IBCoE3w+r8X+LK8Ofx+Hs2Bu9+Sy6Pcyz46a90LiusxbDUcWQi8O7Qa+TGKFl2W/o59uEyYxOYaQ
r3ImV2we30DOCzIAmaoNQWGYF9io1bPaeoACPwJNMam2SYaWKGSjvQaEwWsR+2R+BYrxiOcZPz1C
DJeQwqO/hcg3GKYtgAmYUVtRvY10HK0Q24B0G67PaYdDYezAzKoPzawfQvZa7pjfCdwThgLy8j3L
fQ+c9MksIRvza/3xvvx/8vVo1lT9GgMVKIqcoE2J65ph4dn/4AJrs/ENdzHuO3S2zIvEIjuHYy18
Kp94Vmv4EJobSaXKh3jGsqpAVBLueQfPG5sPakHDxuwJmzg6f2ImXAY101Ujv33+yi2BZKA+TeNX
gZrUcTA3qspjOOBggLIP/hT5Aza/tcM2ApHQM6pErsiSgUw1aX+pjMKmd8X7eMpvutZsSohAqZMc
mdkO8w2q5iblareUOoaxOiaQCxoP7UVJpxF+AuVoUHEWF4SaapK4ELSnKcwtLr+FW5qBVTO+WfMX
NqJRiaMSOJsQ6zymPOOfs525qXqSy8c3GZkOkEMMDfsm/dEPslPL1yyXm2KuxaUORz9F8vngMDEU
kMnNmRYCf4+kbbWYJEX2ykqf2ghWMJlCQOG1ZvwWDPidst5AjjjVpBv00bhiswhvmpM3z8anv+cf
WKgeYUT3wTPD174BJUJ4ry82HpsVBhruAyFE9zUEDkp2d8KiwVH+i07P2mCk1jSnFv4qgSsqmL8l
sEkzCJvSsMEoGkx0jEU4p7iOAGMzXDwhvvAxMaCvnv3XOSx2frTsgc++9bZ6Njm0xbS1AnmR6t19
jtoQudev6l7G3r/AbLjzijcLib/VEki3zHuj9lilLxLv51HyDHO6ibAIQvgHLUzIqvRywkSXR2Rz
5I4jQ7Rqesc/UrBwQz/TY0jS/Juj9T8ywA8x8/c1Rp/wyKUUSlBEQUZ/cCTeFysNM1cwVDw4Eltf
afsQ8YyCuUSlV+GkFtYJ9wwud16wpWmk9w7l5KkuchGZUAjlXK0pMEnt6JfsdQE4cQJ80nBjSFz+
DJoYmc46R6bDnGag/E/YzxWWf2ai9prLgHU+BxaEhQHZ73xoDHPnhD60oW/rj+1wXFBNH4SRtQRc
q1nlYogffxR+sBWC64DxZ7cwbcjq3wQut2Zf+hJN4PAjt5/L4qw7GwzGWOtYOwAqj0X03LJDrRQq
4HAwx3ZjQJvop4NEclk0XIawYxKCOTQALhGoaMZ7DxGWGTLvjtKJUOKE07Tl0/hfFk671lJnb1h2
fQJnxTTJWESWSdZzkUTvXfHTLGptNst+toCeHbN7ocqik8T7HL28JwA8156eQ80aaUe516jOhFYT
UaLHgtV7/b2H58kiWMgNSYq8SJ0HZX+zHvMGV94AZEomRQEGwzxk7mZQ3B+b+/fPmlIrTgurTQEs
eT1eTXBa+uRYMbKTBerl+inxob8btXOdRu+10ebrFJJNl3/KgtaImED/w6eepavmqDNmjIOGejdH
r3UDVY3TtxQW/30XtNtRrl/WRmCRKD8hEManeixuhneRgUD3m3J2CY2laJEQAwcRfONN/PNfloL9
X2LWO/5qMk8M/vG2sKAX+RDFIYEBtvwVX1wYSeLC+k5XIaHQbf896E/ha1dsFfrAhnMC34Cp8Mkg
w9Cb0jxj6hrTAukZsmOSX6d9mSKC5LwbK301ZfV6HPbhM1bScMyi298QL3zk0CZxFu6511xmSzz0
qoMXxGflQSiYPTSl3nEeu1+/NPLN6Id8SqBtbKNnAEYKy+TP34CV62Dqn3lkM3To3CrWdYa3g548
OoBunf+PYc/Q5Y/yxBn0zy7ZOjx4Y/EZN8IMpQoPaKq5bouWbIfedXedP6zi5j3pLyn0l9aKHkxY
+NT3Fl41DZEbA9WJislcqRjkBuu+/Fw8n7Xvw4kF2tyy5s/NX84F4h0MbePkwRihP5XH2MXHhHcE
b1rmGQVVK73pcokQFrj0v73+409vrjLXUXuW6DGjx6TF9u5K5JsWcSs7k9cBr9Safiu7WqsOp435
SjuG8SJ+P73+wsZuIc1D8DQXhfkpQS1V/tTi+GG2V9MJibp4M/PXbHjK2f+KukAKJuHKEDX4X2+a
xK3rvLYHAyTPqLBRcPozszjRjxiA3A48IG9lhM4XF5TOcDGQiwoPVTsWFogkjtJSSs5T0Bxm2Kw+
rMiC0oda2uBC1cLsDOeuZjaBzs0De/LVVYYjuY2P+3zjCKBl8uBUsBRWQZh9gC1LoJxVEJrOKF+O
Z6NguAwSan7PS3O0EpPEtKdqqfAYpQ4ocf8gtAktdXfyzOmsEIkKA6uFUTvcLJ76hGIjbDGohssE
5GmCgjD3CjBxEg1NY75RIMmvMN4KDE9ohjmYFUFolKhB/a+WyBmoT86D22ChGv9rvAqlCLxQWDjz
j8wlbDrSBQwzC6YVPt3nRl8ghRVro/xHAjIoO4VXo75yc75K/esE2b6BIqJVOvw+pCiA0PUAl4qr
dKTGtN0ESwk3+o+ohu8l+a3T6Y9FmQ2vCSCRGrObWR51vISAnhINZKP4NAZsCUIykJpxLe8ybpqH
aEHqXafcNZ41cACTfZnhNTl1DV4yyBwXd69XeBVYZr13puSp8+tHUGfuI+FtS8CTCyZhdpQuGcRh
I6WOk9vMiuJt1WMqQkfVuSWMw+W+miYiWnBe6/vyd3BpEQP/KQAJ8eoRVpU/qNPUEy6JwZVZbnpK
nHzG9SRE7Kg/BPQ/6DWkgDQNhDdJT1duHouxPNZWcmTqh4OkGTxDLj0kGvasS7TxiWYTjM2NiPvp
wuyq0pQySo77Ec3fgCavxedfaQSOe8ErzJbriAuermEGpPruRSZDyZjeytb41f0KWuj0rc3BPosH
opE14nEc4wjs/YX9OwEQIE2NNcKx5hsXGkR15tc2khmyB6lcC9Fss+RyLHSW6dDXGpfxQM3lnAbX
p6Dn9kHTIhPtpOjwV6CVLIevtIMY2VWbzEsfxPm696ZTLM4/pE87GBKUAO3ONRrDo9zeC4+66h1S
GcJPYc7ALKFzF85Z3Jjn6F1HsaVTMRDwBRnPwRW+LH/i4RIU/cpGTwnTRq/Nlc6McEyNfTHmFwUE
0kg4eRIIrapyGZmMuNnIqYei3IwuUm1xgPQD8SQMk1gQI1iYojbwqc8sA/Zj8IZCHt9yhtTG6Y9r
hSh7WdqLHYnutDy2GWimjqQtAo1q2gQXkQqzMZLfnhe/Wtcmzj7V0Nt3A31rQ7s9DdY2mZt/hW8+
9bW+8wq8NFC/o2pCrTjsGrvfWDhStnxJCasychhHxXipNDFXhdAQCmQw2agyn12CsGRfxhB8tC5n
7bxM8IrZ4l6vpFSP6yc/xoWGM3GqH1udU6bRVyHHETG/nrsc2uGIDlWRt1em6Xdu63uk8GE8XGeS
CGfHgA6VejuvtF4H6uLRfCn7cV9AKTboGhx6XbLMmA4POGHOLoplbCRAFlC1zMDyNXxhfXqoV531
FEZ4fVF+LCPgArK/6RqtHc25Dpq9arCq5cCVmEShSUnZN+IgY+Dyxokx9fW+x7JUwhUHdMqeBwXH
CODBdtmtTXALkQEgF5kdkfk93hQW5YkPkRbxKqG5Y4YxtDnm2JriHIM2oYrjsw0zxKmf5tD+4Mzn
rhvoSWVWX/sL8IOL8ZV7oKTGU7W+jimITfvFXAjNAnExCZEFosahxGpRDaQz5q0jZlUMTJHwj5/g
rK4VkCafofHDQ5hRCIkldb4lmcFGZi66oZQxkIQPksspBVKsLgbmi/xJhLx2eNE4FQxwx0bCemK+
+2aq+ZUODqYqIoFxs1dG+bzEFOuKsd7Mrg775oqYVYo4M8F+KbsTTCVP34W3FCFfqEMqscr7i2uJ
R9Rs1SUA1QQQ1XxQtrzfCOtj5u7xHyoYqzUObRIY2lB5SdRtRqe6dCP05Z+wOQge0GHT4XgPeYzC
xLjLB2xIdbz/X1sItPiODPNpa3rpOrc/Pd5R271YKULrYOuD+ZQAMgGm5sLAakL1ZLZ3mvZFPASs
9nl4E37q0uOme5wAHXylH/PaRJXGdyhCDfpccHTi6lVHWIleNASTb6dNLEZW8OR4qi7NXtbTXTan
KbtO3Jl2ALE3xH1YaKJC02D6VK5ktfyJqdAgSDJtwVvW0aA4fskx2mxsBRkqd1eFZwE5gpm9DMaH
glFI8t39Ag3YaKFrMpo0XcJrGTw089UyX2YEnvPEHKkbPkmlwGf6R2GukwwfYVjuAhp1x34R1VoQ
PbjwHBubqtFBlRQ0ZGQXKqUKieBk74lzP9HZygBIZElsE0av8lYWuHEm8JvKfPJa0aJaEySVVpIO
zg6PjMacYjui1NCkvCmvwIRGw7ifRxH4BAXQWDVchd2RrxDr5d3ov6j5SoK6Z453MKiKrFrlaGXb
M/RcHBG/AQFX8uTINz6Y8Td6wJUT4avIhwk1r8UM1cOe2wxuoe+vzW/k8YdJg5UGCvpHpHSTd0s4
Pfyaf2R+5LxWNe+sCE9ZdjzQKs8DTpcB7wQhb/pZjUDM4Gupg+oAV0Lqidl6qc+6lLtIlTHFd7nS
p53OVqrrFtt/QiMonPNg2wPqa8L8UF+F8q61lq4GiPGzuzCCS3cSSySEozKs6SL1HTNvbrASCwGC
QnL8lpPfRfR5NLdOty4WnDWe42bbeGuD7mgewPrVLrKzPQ4TRiilLa8kn/cxQv92Gv51oXmyYdZr
S3Kq9eAUMlesDBdntXPGe3Tpcqe2v+WYblJJxO1TUhQnHc4ugY9SCIdN8mWhF+wZAoomSmfCbDGw
E+2Ow0Dat6FUkwlZBga3HOOOEQ7xOJ6DxjqZLq+5sFeZBDke29EHVEqPInHQfP+raxT3KDITBT2n
CHZu44KbU8lzhkuqsfh70MAzR4LB5gPU6jkKkgXDGwelOVhw5cuK7IfpFhbkMwb13oVWwp6rnOW/
ePHWXV3uMn14G7kr4hqqbhrgGWkc6THX3E2l/iWLcOQsZ69b6quH96t+ZlAKQGVrr4GQc4aGKKcI
IwEfbIt+03PMFiF1uzFNl3YCDXLwcmKTC4WqAizd27D7Wl3bdUzWBx2Vr+d+1AU/Pb6O0zVAhlak
9RnFh4qAlvN/fkLGECVVX3UbKx0xi1lIkecxu/26HlDbUgbl4BWV/q/B+IrUjKDEWDQvzix+Grqr
D0dDztUBuYVH6iwifdEkdBpRI/i+WZb9kHoAScOz4K9u7h4bl3BKTL2GMF2bKX8NuRzpOexofl/B
1ESJmA0bIyG7F+ZWhSKqJn3OEp8jKFMmAHmLjVUGK3eAKmj3NyGbyp0f4UhJIOVcDvejFR6nskRk
5zIBo3UAeJF3GHKGy9R26GYIUuA7OtqhgTLdegh6tIDGvlfWb+Sr1RwmO9/JyN1QpIuCTTIWwFWg
QBJceWqllDr3/HiRcsfor6rpR+gFMVPEyhpWDsfapHBqHo5M6QEi22aPv0xpbwwwTjJmnOYoeGCK
qh20EU4G008F/3mCA7r0jNIztBD5xrOeCw/4pULdRtWmj+yABHueBT+H4uZF5qNHkTGlT5hZrPWy
eYJ1BSeBE4krRsoQWdU1GQxV0qyG+WwY5cYBCOLHy9hLaktsy7HyXM3afaPilxr7SEfycMnPSPDi
j+x2JV+0p0qeaV+FdAqXcT/0j7gQEk+ExgXCGpIHo1TbPscjPoR7N2fpep7eQmxyeHaQSlO3/JhM
+hawOqgV9ynMgqWH/eCbp0FF14HSedSNjTlC6sLYJme56Piq+H5nrlTj3I8Im9K6I/ibIT/YNX0k
YiRcewlY8SVkCMRldDBIFxSIMJ4hO5vwFdFcbmPl4YSkM9wnRiWsHm08pI14g+YRGAlzaLOHDDoO
JxPTFi/D+Qn+bJmRGuSx85U2/ldZ4yZNmXN+zD10lf6iUAiAa6Dshb7ZgwVG00VwHNrOsq2/Bx9a
ZJxrn5k/7mXXRDBWBmyQK79/CTxzE8QYbvfnZHAfZgiVYUnkhrOBRnoxCVDWm/cFxgI1CdWHitOd
Vle7DLYuCEiyCZK3Qu93FUB0CxUioQB14LclgS0uaa2GxyhnH4c2dAHTKo46VqT0Hnr/iBlveuRY
G7t3k8TCqLmXFRJk31O/Ihv5NFEXF7G5CzXURUnyHAbtDvbRwe7R2WEoXnYEB1jmxkJPZnnQKnJG
VRF8d0aUGCUVDtJsEVNqJRss/YaeI9UXE9auqM4BHklCcJ4j+KRs2+nXjF4wf1HmtmixwqwrhiUY
i/GopZXi6u7cfG/BD3YknGH5kRUSg0DUnPSVvR86B/DDgnTjnvLm5OXfnJ9oI+VnCMuB5Z32FyNx
drh6qNCUDptC4XkYHzs4bjX7QUrYhNm1n097KRlDx0FX6ZmnzqzP0dA85XnHTVaCdeJLaaSrx0W/
Nj2hlNXVZhPBhY6Hjyh7zo3p261gpODlrN7AliIYpHpuPRFTxSIb2vylYQ+WcAIs3GbhRGAgmuFf
CXhEv+IW5uOi+rVSxktYoglEtg1BHhGSH9srrVl283iNhFXGweBY79XiwrvzrjN2sRgmMPsCrjm1
6a0nbM3A2ABTVkEMh8laFzZBY+5/dvkYEnM6M4m3vfNgsdhYNw1QubWMmPIZq57MAbMdnuVMLsBE
e/0Lkhzyq99/Qdi+1xNC1BDwDWMvxmJU6Is5vCAtufDr2lCD6rrZtemL1cXvjQt1kQmVeZ1sPPKT
6GBzgiggXA1GY+UEj0DSkJ1Aoul2gGe4bZfG+YBDh/te3BePsi0FanW74b/UxreKJ4uu1cK7RAex
p9tSy7DNXP3Sg4sYhg7lcIODmpXW28L9Qhd8R9sX0zjAfkA6l046XHCArwNKlv8ftm7NYgd8wmOG
hpvSOKRXT+xViRFNCxTrYTLAkYu4u7qJwtOP4M01IE0xJiRyktXwZJZO/FN9zM4nPH6Sowr7Yw5x
TC436k+dA65ugk0d/rOM7Vijc2JyqrsvpX4NfWeP0uFZn4ctXXdRVsxq3kHIA0DrLPAeAPjQ4p5N
3N3aUH9bIpcKloDG5m30bcKO/ZXEadvKX3uVfYwdBiSwIcdziFr9Lh2eeh/2tXODVqG3crfKdSeb
Islw6viXkQNiIfaQM5JR0/87wHSBYIczpDb8l9mfjEDkQYbpq1oIN6WtJwvOKGHfdugFsQ0NkQr7
qtnCsKHyxdqD2nJii8iQScetRJaXQP+wqPDL0WAfwjOx3mAewSV4DWkAdK96pvQWKo4RDaRz7GIV
7Gs8zsGsI4adRbORIqBe4O3QfDc4LuU6sdlc56OOgSoD3YQcWrfEkbK6jXaymltD/EZoiJyg2aoI
70of3CltXaxurLPUvg0r2MNmxOaT+emiCCnhgkpZinWQVGs4PAit9p/mTbsFSWacVmthhBYAqXW7
C0JzbywaERnUBuFyc2x713jam1yFGYwmac9zYojUeAwVaFuMJx8T4zpYjfl0bxpQg/MvykgW/B/G
b3wsvbsTPWvS58iIotecfEARaXLp8cIDakxw7aorVo7GBIl1XXDOOtgXqITIhvbUV9/ZDBwvB6TX
Tfd9W1w46aG9xagSpXiW70ha+ElRO8k5orDRpJlp24EWWmMISN0PCCYNbgBp6e/wLfAH6cB0MoMG
AeqoHMGVQ7oBbw4Rlc75qZdQDQBBLe6IRidWLKc/0PAwfp347rxtPP1+44HkDn5uYkFAdKd7ggCR
nBEJBDm81ZyDy5Qth7cUuPRlkfERWVjbwH+TbeYpSDTTRcOAs4pIqpTZTfNp+/olcj/mcjzKPVzO
HupmEaswOJ0Jvyi2tRwzJnkR5UdHa8oplSLsNJJpTTkIck2DJ+VG+2J5SNUBSeRGGIjCY0U0MISF
kRIirhQQ3GcyfRio6BXdBhrcLfMvZ2IweYFeHxDfGnjwMSnCs5xobn9HvSOzuk51R9wYoI017fiK
I4k5v5nTcxT2T7ZDbkVXPHpdcMSkLnwbxUgFwCG1INj6bA1FpBpQzYtcyk1GVCmhoLhKtnTGzPWe
Ad0bGHxiQybT/Ug/cs/KPkJ9V1npnfK8Tes6RI5M93zMWjPDaxHad35MGEyM0QH/MIIMncEBDtqA
JAHYlY5/AkTk2uxGeof/kXReO7UjWRh+IkvlVLZv2Tkn8o0FHHDO2U8/X/VIrenpI84G7AprrT8N
8s5vH3OhyfLPgEsoZkIj3I0ClmKmXHpaU6diHs+AqsM9KPWZNjnaQgnTS5R5VEMzpbO/lcNZ9b8o
BQqC2JNnA9Z0y4dM7VtbHfFGH/BUG1+VpVvNnMWDYOPXP2Z0J2PMgbTewK/OSHjBl867D/4rOXLL
mI2iCJv6oJ3ykdQ81TqCMvogBgX5eim2GB44Zl86qqtZzwxnoiJ9t/idc8M7K02OCXysjv5GFHfC
D7ncrJ3aFkEqDvyIKfPzEDHUgKeBwRVTF4BG9IDSv9spF9eEA4jY6EBKT0ZuPPQkWHdZgVtheFZU
cBdaGs0hwgPeX/Os7nvdQ8NaDutR9qc8rDe5rr00zJUHkpCMEELcTa1YoQGdokHre6Lf+b7qVFGl
sj+OewNYFqLTTVU5aIHUyuYy30zJSLr7W1KSca4irkns8Mu7NlqPZCYrEQquC+shmOoXZZgzuLDt
+JvCJisbQhQ6x3BOn23mcYMtMYaPcfdF888wVscgjt4/qEEamnAi5C+5pbV5JEhCeO3JNCf3qQvF
sjaYV6PChmusOkM4qHMt1zWu5urNzwlPsv9UdYlh5srjCF2H0v6oJZxk3+zvuNl487jG9QkdTICM
u2Gmo+5ndTormn00pir0A9IrGw4GKHlJlGwz1JCkOFpujlDbOrIdlTJQzfAY7S9sUJCy/OvFZxXb
p1QvqbI/IJirqUaNUpMCgS5lWJg0j/Hw5UPthr8b4NDSfpsNlmt/Uum/oOzkigeIL0oG41TZPCZk
O6CmQYPQMf+3mdbWEZtr3hFqzeQx6kE4nOy5Z5oi6vAyl2+GBvcARa7qh2yRPthXoa4jCqZmpFdR
c0+XJ5Ii2yOOPRuMVZV7KzN4r7VHrFROFPVpmG1a4jncRzu/afExNo8i8ikRqALBlvD8WOZKJTTr
Jx2zCPKFNZTWbsF+3nRZ/q8TAd4lM9RS0y1/phREMXTeO8wJqd3Zlu5T5bMv23xYaj4xGQ7MnaHW
zs6k5HlYHGFWNXBpRskVbui1IYi4LiyuYQMlloUorwdVCTnDKmxCqQ3au+P2qyDCPQLOrwUgVzmP
FGhTn1H3cUzAPnweIon91Qx98tQwt2zcKxqRJTUEjhf3SRcfFulMPo5WEeeLWlng9uoLXfg6UFf4
N654Lt1pGuNphI+DA5TDDSmnDwXo65X5pCw2HX/XEh7tk+nLNRU0oKS8nJ7qz6U4NXoNyPTVnFC1
ArUnQL0SFynemUkz4tb6LaCh9ke1OhjCeOid7Xg9oiiJ+UW1+WB1MMYZV2YcGhMxyTYBuZXYwWte
tdHw6sHlyjOMu99gg6J2ivErAK5CJCF3ssONHiouEx1Faq+TmNUvoo+06QiCw/eMIf8i5SxzKrHF
8mCh9OYAK4tSsz9CzuyIs9vICW5xhxXMeDR3KXwFAp7obwvjaBbFVpTNPxkPOwPCUw2S6eV/GZOp
qrOXcR2eQtc8M21m6zbGqwzDy4ROzy7DT46IHRQmdRyFsThH16gnXAy8oV+1yA3Z0LpFHhel+hR+
VbpzC4NiW9FtwevE87ykm+wSl8u2IAqief/PvaB/t1M4DT35A40gjbuTaPHeVW2rCnnPWpnVqW/0
80D7kru/Bqd/yOoGsVqhs5Hn/0Yk3rjQI1BwOA7M9HioRl0jqXtifOCYryWz2xSuEcoW5OALvKQ6
TyOwYXwachek3n+X+dtM8WWi65UY2sIYq1Kf2b7FAFfv4TJra7/kQBtuDSa5UXEHGKXUCL5EA6Zh
FtXNDkmerTf+hKXQAYA+88ad7pKHzlkc0bbGyAo6VD/kanWbbNqYNgtIFxtjal7dorfIdAaAqGo2
DK0iVi6IhIpi2GY9PJsIKt48v2ZIXJX0S71hNSyHTzprH5kdvyQuxHLY+Kp68YKrhAhX/fXBGYI2
1hdkw46Er1joIGxSYIMGHl16VyMm487oIhbybZ7g/zvpfTAGYHWmY2KrfvK2668ZcaVdVZNVYh4H
7IKGfH6eKNWhrLw5w7rpp0ulISp1cfJDaRqk27KZ3t1ZLnWjWkvGm7b1G2Iv2bxWJMbbxUXt17xA
18kRquEKZ0zZTpfVeuICdWA8sjmH0N821bWbekYuzkbVKG1kHCecynwSiB2AoNqlhISb4bU8oJk6
M713mMo4PvpJ7RFAoB69XU96JSnrW/6v1hDwToaVC3/jqHOHlOSIdvonl0xOJnAuMHwuOUjACVEU
jBgzSowCJmY6EzLipHgr+p9Gh/FK4D07farCz6H605rhDkEVIHEBnx++CtSYilB2rJH50IlUEC7P
oFuFPVYDMt741JZ0Qv/STv748Z+LOl605XkOIUt6JL/4zp/ZYv/YeGgRTQe5KMNUEb7nOcHJo0PG
0YuNh2IfJmelH4p5oRGgTc+k3DhZHP0eD3Rk9O2DbaX9uCmzEjfqS+loODm1E80Nozz6G4S1eEjd
5ywAPHU8ijVWbM6l283uwUyaLzsYLowTN5zEXc+kRMYXmEgckBixgbzIo4f9EEUlpQ9EUWr4Ws/f
Q3snoc1Ynrhg1XpUYlWtqVE4Uqh3LYbuTvxetOHa9Zhp1v/EhDfebPccGFb2Begpe4YAVTGdwtDb
d1Af0BgKe3xEJTSP2lk25fTeCv+OVymJRnQFpAqPlxBwZAI/8KEXz6Dz5ZyeRnNa12X4Lgyu//hv
TBsU1/ApUAu+lxjixSDmMWeazIvjEUh/X/bpPZDyJ0azUuiIGXzHvXdTcZkGZStxCaPcX4SV9ehs
g+oPYnZqPAogliajDC9ZWg3BH7n8VTK8hJvOgQxbJtWbkHTXRTatwuzNn/KNIgMxz4aPmBB6X+9Q
CKFWqX+mFv8vIhd0pEM4UCd2/KysS0pz2hS4zAe4rVTxcFfqFduYiJKG+8bstBzot4psR1QWi0Hp
puucGF2GBbVDe4mTErguk4QUrpxjwl2l7ZKZfxC9vayCr378UYnsqfPOP6OU9ylTtgnTXtb9nYKT
VsZ912Ft6jpOqLjUo+hhxBmBuE+oxE344AxMCZjvVv3sUikQn6oRQBrIxdg3h9g9lK1/Kk3c4TBk
M4GlBI7kMS6KfZb+VTxLZSbXgSQN0BJoMP1vO6O/wnrKTaaVqHDpzIgxTIhrT4yLbDB5HXR3m+MU
V9Hd2dTDNVkoZpAv9CB4zdPsYFgEqNIp9kTa4wofTmQa63KdiIbCLPkeEXMAUhDyrMUC48kgOFql
tp1NYrZ0wMwopVnXzsXg0awvwxmLMOWslI6r1rH2dV9/UsRA5AmXTmRczNT4s8ivQKe4rikE1df9
548n252KkHcSCkYsH9oa/giZU/C5i9wAU4RvRI1tdZITwkBpJS0gPW+Lpf2ikZSrPIWhhW6Vlze9
m09+Na7nCVMTAisckDza7oY6gQym2L4VH1VuvzqTvnWa6lnRNY3M+3WR5urVVXAk6P1nmLT3viez
S5hrBqvsXQmCja0okVhGBK2l3wUSf1wU+csUxVozkYMHD7/mCA/8z0kgixGcnnA/Iq86tLpPAlQH
AddP++MiEOM6YFEbkb932I+Aq5IJelTmL+opZFr72TnWCZ+Bpr0mguwdu12kpU75Z8ujnLy1n5rv
jq09DXp+hlMMLg63rXFuLb+xa4R4Qw2LqJw+q/o0hyCQ8XTOKbn9Hv6KhTkO5PiyS6+eM23FNKL6
GRZwo/bhrH2GRryz8ESDgf7skWLQ9D4Nd40IIvUe6gXNXzWuKXMPmzWYbIpVbjKUgGhwCA/U+4Mv
4mctLP/hBoHzq3mTig0gmPaO/3L3vSanwrDiT79PH2XVHlspjxlhlTGKbAy86KmJ0sPivvioweUw
eTk7HVEauvtt1M2fNaNGct23ArYxRfRPd0yBDgUBY9FobKJCvjUdukcP0U49V3++Ud/rmmkcMBnj
vogxfA3ha9DkIRoP6cjpPdfg8sJ6wnHwICl8zIpBWVu/x8V4yx2X+qTd9NXa0Somv3x3SUouI5z1
1GC3l0fHUTpXq9gzYVl2PeK4YI4PSdhtAxqFZSw/CqPeey3tG8yB1ppNqPnYLEEBDgnngEsbYOql
fIY4EDaeRu6KNmAWfzMgZ/XXOgluYMNMjmPzEHXNuqicTR3Fm7YR1ybMN3XhLk2i4oZ0b4lW2dZq
UObUSvV4A0bmICWDmKLpWMkpA5QG14QhcGiceMSYXacdiavhuNbxo+EM/2sjnKbio+EHn7PiJYVQ
3BIHq3AJEU1W0RmOaay15dPUWLstgkw0RQGBoczekVxirwjGkbQXzwJycxkLDXAG+mTjUcVlEYIE
e2jg7TkfdOo4laIgdkSG9RqYLQM73sG4A7HEUQljugq3SvLrY8vcRpDGe6t9A1lcBk31Tf6cL8dj
6mfkqk4FrthputLRl2zmQWXUtYccQKfLgFAn8r9aHT4A1vvpJG5mdfS17N55mAJpAM9TRJRK48D2
lOHGCEtyzpX1uT25m9QMNi3a62QCogqajSjhQZExGFT1OTfeozj9KCF8w2y/xBULzPr/XrNyec2t
Ahvl7ozR7DgvOp+LcaTlTsYjrCcI68kFMxGHcMPIuKoDiCHApcKw3ujkzQDHp2lpN7Z+cbALNTde
unVQTelbPhb73lcmz6gQm2XvoVvAvF2ri1XcCoZ2NRNrHQxeW8+YYTgRuFG4m/qyWgJyM62cQUfa
p7pOllMrDiPqBi9w/ywn2aR4zQkNF0oXlq05YWfrV7sZOeQiqCnpSthukGPOWlaTR23gL5J6C6eC
Pz+7w7rCqDwjj7ARGATndfnmFsYOdX2fEKwjlzn+m3rQ3EigOGCDvxY1IlsUaTma4BTeMl004MeG
NkoDKx/oevLI2hg1wzgkg/V8G/XiI4K9ZkGjmRNMstONwHdFyaFc71ZUuISY9jKqmzdtKteZzUxC
xAvLYrO95YFOLa8Hm7xN1gEbuKjlint/lEe7R5ozULu6W8miC0pG0CTROtzr8bRUMjBFtlIHdBne
crILYcPbtDYGk3mNIcjYwVkjdNHH67vO04P6xu30MsHSclg/SN3ge9FQMCjzbYBA9kSPqWVnv3jA
BRkT87FqrupNgSwpfo6KKEHLh7gop3l1DWdXSuvglpCVPezgFy7OqMiGIAz/SXdGrCB2ugf5Jmtn
DONJULGDaxL0i55sXP6SzbuCcsTQaGSpadCq1KXTe/UhzLR7TFqiXokz/pM/fNUwWc/hbJIUkN8G
JjgixWulPEEuX0l+rKLWj3FY/VqN2Npdeat1k6Db6YghfwSyhsmIkpJHd/XnWpZuz5MO1cGwX312
zsCaUg8v7iCOgqRGoPmRoWK3JxpcjiVuWNW7A2HTYRqfLBC64ICGmR9sgr8+O9z73F+mdi6xJ+lu
QRISkJWs1H2UVPtKu+WhSbpWfKnEb0o+ryoOTbFTv3jQp3u7DU8al5kJzw5OFrP2gL5EVVc9Y16f
w20QhFMVkHTntfrQdEw5oLgePUaCAs/zNEtPcbEbGaopd/SakamtE2UIkU6VJ+HUKRMjaDGvOqM/
gVC0KnIqHNo9u7cwBpfJMe5412RMHKX+akEAgGNZKrYBtiYZQ4CRY8te5DOcQgYsilMc2u2LQQvg
hXgak1WTgizN84n0mWPeA4TXQAET93dA+WWRSql3jDQwG6yg2KOG0bL5JxzradVYBKBF/Tpvvys2
u5jSn8HEw1LaP0wLdx6xcJ147QoUecZ0mBAE83DfUKMvy7Y/xE16t4bis0FiHJj6Mq6GTWVBBham
2Ksf86g022qELthGRmG/NqWxCyBx4DG4ziJtm9Q0jKg+Y9Ann/tCMvaLnjOX0Zann5PeAXxy4eD2
67lteJvBV+F99iisJMlgmsMyxrHIGqlUs+x9KIuLGAAzbPbbVD03ubbLeIMt9pfi4AzYaXbaQR85
KyIEPyWYjKwZOWFM1XflVfnJQlWr9HOT5vS/DFfxGCG2tMSXQz0oUTDhsBiCV/9SXPCUX7VtkmSk
G/6RdCWcnk/KBUFdWNgAV810jlVp9e4ZWJOqMlICxD75RfZBvRlqcFbLPBOM57RTyxy0ajV4980a
VPfRafs4RHFdeps5L69VWhwh1Gcadpxn5X8rewMtnb5pk7fcMTdsCu7suCoPmRkevVBbdNgvPImj
jtUypeAxT9EQFvNnWFPFy27rhpvaNJOlKkDiJOJJYxsdV/qTmTW71o6hK0fKg5XzfL4mDA5D5naG
4aKox+G1qgBSqCsxxU7nnQzna/6qCJ69skBkv2+a/tBZ8brioWW0lKkj1KmPAcYVHYpPQx3Gp+5f
jueJqtuCREVXOHgKE3tH+BQW7Lsy9HcYOdSlu+5ybwn3Aqts5kdECI/5h9F2OHmk31Ndb0Xbr9P5
Sx2K6ivjxP4OW3GjBVE8cumbB1tc/Gj4GLkqbaKRq2Kl4XWGacUWFaD6AUwIRHqprwXVNHX+T2jC
Td/YxcaqP0JnzcPif4cccr/0XkTiPLJh3qVOdhnDgHKA0aWaSqfFTz5eprZ4gz3FnVreQ08/mJDX
MywmWQcW/pZ6WxDXhQgczsZQMJ8aU+L6lCEYS4WvY2yK1QkeSmPjEAtU3aTt/GhdulC72AXR1gOC
RfhuRpSfwPxjIzrqZfHbAOMOhvzK8tlZCMd+aBFRaKNXn8fIb54Kno4+tyqc4WKE9a9Zk6TBCTXM
5BX6YhNZXwpj0pDMeHWwj9MIVlXIuRldh4J0P11HKKZZMN4LBltOZP+zawboGoO+KUVOadtA/z7O
UpKsMayGLXOftGgKMKLSBv8ojOy1CLVtGtuPHphYWBOWIoB8MWVNgSs5LUNYNXtPiNuAhtD0tZVt
gW1PJSUl/E2Ryb1TxbC2GVZk0l/H40do4cPUVi/KYyG2EZY1dfkpK2TWug/wx6C6xgKjcgnNMPFR
NRuoSdi/4Toc2RCeGEJ7Q7pR6CqWH+q3hxPl8XfI0a6Cz8B3JiQ19lWYiigG0A+cUBUpE1U4b5a9
xbKe6YRJ2pn+3Y83iuH4SRmKoVtdZvIfT7/1Zw6K9iYY9aCj7QxUZxCVquSP3XXxsowATmiFW0Ki
Ki5qO40YV/IJfdDjztgcB+TxZqhTTzXdzrFIAyfQPdD/yq4/gzIsci18WJlzmnVtlSTeX5STTu5c
Kn792Y92he8+W7p2nBvmfTVco6i56R6EaH4ZPct/IqdTLikaETIQK0CAI6xmujh7C4xKJYqX715i
49WIr0dr8eL78E39YVa0J7//yycNpxD+dl5iV60lUEIcrP7Q0FJ1UX/fwtT5SHML9uTEbCNtwpKa
lI7Flc0uItGj16FR+5kJO1T7GiVpz4n35Xbz1u2JsNKHeBcim+GqTxwGN+I7EqnYd6H3NwxpTB3c
H9l4f4VTYK/pK3eh0aJ6m4qvxuUAnpMrFsH/AjkfunS+zJZTLtK53lkxJqJZjT+glF+F1IeFUdZY
4v2F+I9Ap05VfYgEJePvuYAC1oCpep19ekLfmmFw7MLuAOclm7aF1j9MVCfTub8RzpXE8c0KHEbd
jCiG42D8iNhY8fYxgXTpc6s3e3qVEy6wYxUvWc1vPgblcvjKjw02b0H/iRHlf3oebJB4bKSkvqAi
idhAeL1IisAq9l90zu+pAZuFZjjWrx65MnXxX2pmeAvQsJUFVUXyW6TiQ30ZP6YWeVjgZJTuzdV3
mbEBIqcr10Kj3gYbnwa3jUi66uFwMnHZqGMIh9BN2DgrS8+XeWWjNU03vOS9iXg4BxZKBH6cLpmD
LUNJLgtsdPDUnkM+Cjq1YxBgSOtlDyn+oM0qwTo78sVnrsOjcPJzP9DFEAI+RxbRtxYCtY/Y8fZm
9JKIm4XYZlmTLalE+6Jlsq9jORxc/bkCASQCpGSa7AGMknaR06DnOL4gHC9mE9idpJiWyTpPFzGn
MDT0DCWy9ebuwWPSeuyKYHdTGAHOKgPThsYkbPA5Hj4DDIuxZQ0E+n7tx0jdnYU3lKmtyrKlV8e3
G+wboVtF9V0ARzr/ugBP/CZ9wmO5cfY+LFzCfpV3P9ED7Z/ngDMgKg3ONiHXUOIIAoamHxyi+pkZ
NthjAuyF+Igd1xQB/Kl8M+LCMgHmE75EmEpf75wGKBUhSgrJ2g0JSropYcAUnqiOKSvfSosenb7c
Hg6e5XzBkPDAXkiz6eb+pIcl/lCEdY+PaRaEnR0m/gNO8/igwF3ii8s5OA6MPfqd5tFdaP4m7xH7
IQ4dU6ybfWRKzBDiDHNK7FHq0NvpOfuYHGZ6+QGszKeWco/weoSjRNR/aNpo9GCHu+E6SsOdAUDp
E2uwjArnueEYZPba5dm2F43KtnIK1nhI0cAYJrAz5BLNQm2gIWLqMKzwtMaepbHe6M/l+LAqtKtY
ZHBfwVc56CkOWFxLMHV9xIu8rXVt3nJleIGAwg2IOeDkmHC9l5CMXdAzzvkibBZm821jGadRRk37
sbin+ByVv6ih6L5oZiQ0wbLdukN/szttIxMEQ3RYNt18IMi+oCF4YWYH8x23hqp8zyVh8UlJrE/7
mEGUcvmMZg934RD5XLDX9fdiuKZGchr6GctFAjTm8Qi+lCI6Ka3mJXCDI50z+ohy1ZndhznI1ziY
tuHY00ke3Ii3kXvbyp4P8DWLQoVlYZnac4qQhwvOt1aJLpNzmcFTgEuxtE5M+RUljApG+01rgDoJ
BHrC3ogbFqPyqg4OAcuk85kSmFg8l/KG4+2i6HSBkbp7AVNj5Okcpzx6JxxmCIcvI0/XqcmoIJ3X
VXsYS8rhpD31Pk0ZH6WkSqlGdeLdUsmYRZrwpjO57tznyS9h+X0UIUqDpuQD3sPsO84eMYwRGrdF
GNYk0sF9a5NtbRbPQkLpph2EbgwZYPyFJxZQmMJLbeBPdFaHvh+1UXiWcA+hK9j1YWCHKKtV7RVB
o42InqOlxTJUhk/en968RKDqhmYwJW0vNIiQD9NtY/grU4pVBTUma8wFB3oMBlORIh81uNcTumFJ
Am6SVUjkjTvCicmf49vk6SvlYisVUP8vtKnNMAk8lc5jZEk35Ffg3bqIBfwNfCxoJhQtQBfdSjjR
PQosfFUg4fPfTNpTx74rMt9/ZHfvisMkp2ExH5V/GAMG3JpaSjxtE3N0K7XhYJ2tiJWzVAU7V547
2rir0fDNR6G7KwF85BqwI2wCNQYcGwL8vzX3n8s0oAzlC6InyALjsQs6sGR6e+FsWUS5do4Bjwpn
hVa9icVnXP5IvT2biO3K8GTnKg6sY8BFlEbyaMefJoTD7YcOBeHLmBbLoY6OTf1eqz9OcWRjiZUd
wstMx2OMkIltVsbMRMzuwM759dmHFaO6YbSOxoAv29wc7SqAhIVteEiQyujiqmKczCFaaezjcYCu
gZ8LltYCTl1Svdv21eXbhviejbjeudzf6oTywC9CP4DQ+Jmee/zAZ6AJgobdDNHrk/HW1ZuW5CGV
GdlW6CO9k+m9lSDBXZkh1RCYuA4b2/7o82ltGliTyd/SwAg8hv1b3KKh1ZdDxEgWT82IxeAQkJsB
NMeX1hTbYFhL+4JSeqntXU6dvnqttXatOwSax3dbfxfs8bS/tIO7ET31H1CaDVKADPxkSR3LdcgL
KXS1dpl4p8zsj8iJ9Tz6kCxbOyf6z9EfWe/stF75J1b3lEDm1nN3fT+6HOj+TR88zIv7fVBycUNo
MxucHryPKaq+nUjs8NjjDkeKNX845OHwXKLhUINIQ6ZVQwskCJz8uUxO+ITuVV3LXkRWMK70IF5r
zbxt2X0mUBmw1h0lLkNGCopsYEKnv5L3sAjGt9Yrf7kanZn7AJFdjMf5nzFaO9Pwjk7HVde1eCkk
FxRwrzbZYZpib0/vPU6lon/BdtSosQPLXnLbeSQt73NsqO9NHSZ2xPEPYahVykJBhHiZnapSHgRS
nf+KcPLkzWEn0lOFYJL53as+NB8j+V0wo9Zc+gu9pUMz+LkTXKst4I8FU6zdmLGMg/JDNTsjMc4R
hmtegVhzGL7UtivK4uTymvv6FQhx37Ijh+k88bfK1HmQa4KoQGXPxdZNDf1qLMvVN7QcePwq8Hv8
suq3qUe43lff+PyXZ2bnEdL78IIxrJHfOsKKRSGvxKk9A1ZoprYXYvzMiD+C8ws08j5Zu0GH8DUc
AP6hhBM9iNMOE2MQbPwoJt4/1KiR8jEnLzff4tRkg1CialdyyoYYyDDYkVXRwhcv9kOJ6chTJffM
9GFfrRGfnE0wVNgvJvsMWaEMUJTsNY/Vwai7aYFse4VNyltsc/kP/UXLsVykoImVCT7o/NPA5ecl
B8PZj9PeCfaDiToAIr/zPSAhUZxEl702ecMm1+CuxeNqQMrgv+Fy92QSv5XzBDtkNIYQlwEJGZ6l
ykancS2wxPQ42j7teu3eGrTm0b13y10cnA2TnCDvrAOvglakO4NZU559jCZUpkZ7lXF3a/ABq6b5
ENg4G+WJv0w7c5MK6+Cx1g2DsB/VVAEp9n64FZb8ciRp3kmcPJgBYYhbDhx03GqytrC77ogrWGcz
NHRYgnHBy6zJIsKdSFUngKNEiCiztwhCis3TZalg0FmBsXKdYEauirtl7JRk8sQH5rpULdU+JajZ
R4rIxyC+i14N92MyzRLbL/hGykGAssrpUrjksmRYBf+qLRDHDT1CS7x9Sv3hlt0m5A0rO3V1bMee
pkGmzbHGTzeMkPrw2aN0fPL4AKSaYmCiRIRyXHvvflVdmfTx++wDNJI2ZTFunkyr/a2LXVGcO9uB
JO8Wt1f0gsxK43sVXjXCKP35wPKNIQBNBAvAa1P6FIvODwTz4qpqxPA2KIo6yt04NE6cL6qoDjt/
R7viqDzC0UJSwGy/x65j/lXdSRtEmJKS6SeXNuMELzymHLSTTEms9IF/zO8yJfHCYhLAdJzX03sa
VZZHDoOAHHcpI+1UOPhikhyWUyFwrCbE6+aQ7AAoo+zbcjeVizRDqfr6V5h/3MyaLkD9kDEWqMLK
eufJGdtIOeyrMdhGHINpTQXuoPgeXGdhcurzI6qdIakKikjCjf7PqanVvuLYWI+x+WMOwI/gBQHP
I0otZLEZXtWfiQUjocIkOsRUNLLWSVKvpfxW783gzIoa+OVoWDeipXWt+A7hfKtQCSl6Xpqskf2o
haLD4dTt8FFMykCcmYUMYAKuWs36xKN8Bg2tDklcPNz5bg9felQsmwnj/+JupBCipwY32r2aL6Dl
fWqb5BrxmVw+JxHCzchj3j7r1m+fSQDgI1K6Amb/i5iqGYIVXha4IEafgpF+MHXrwJM4cTRrl6p8
Tg5tOND+7Pvo1QwxOuYPdc3dGQxa1H2qCixYRqIDEWTck7OWiaAl1MDC6nKqDtIhANF67yEiZ3Dm
gKoQK4nhJ1TXo00bwU/ai1+NBrWILlqCb0/hXjzeGYMsPPjB193fMfg3+Sgq7BIz8mrTBs0i1u6Y
J0BrMVF1vHHG1qxnV2Y7flGSBlYYnywllVoI9Svr86sdWjvfi99jFfiC5Xc/fzCE7BFRmIXKyoVQ
Kobn2arp/Psvuy13AoFuT7c8fvRjtjLIzywsBP0NijETKuS/IJL4JwBlchwFJUFi4oyZ0C7jNei4
CHFsRgq4wpCjSj1Uec1ViY8kEvOmwhPeaI+YAJduxXSRMyaDf6UmVeBnbFbb22cR/np2fx/B14T9
56XWtojMK9v2WXjQjCISsfvgIY0Afjz2DAYlj7oIOUUWbXNGennqRvHcBggpvYN6R+n0M8WnVEs2
GmSurjNOrgjvii2n/JtENS1HUf50QYJ1C40nTBVXYC/HiLhOHp5bbe0hITwa8ETM4TESArIsg9PZ
Oqate/XCfZKQZW3MO8QT1PZ5ciixsbB5jWAWx2iZegG6PriRlAAml/kiGcI3P3AJDo4QsXZH6Vqn
rtWOqDXXU9kgksWlp4dQGNp0MxVKo3nV6g6HHwS5vkey2T00znpaqi2iF9SOCxw71io1p4XSGRN2
BaPJ8v9zt9hlaXXrrbcKqco8R/zcJ5cOyQHcS5PfsIEJh4GmUjq2pxCzfRzsyE9kwX9jqEMUUl5u
uA4mnTQz6jZClQdFLqV+1+REaCTYckA1tJy9bSdWclxCtNTsRQ+wtik1TiIb1ZiDJGCsEWxF0C3s
p7QO1vb8qefE48EDY0TobomyPNrcGjSAQA3NKjf3HXaTUHCK4enPm5O7pK2ZNDDF9jTIeuNCSrZK
Z2cHiPYPTvk156z4aV5j8Y1ylT+EbfkDi02PF868NKkrg30gGXdx/Ud/TuOoC/tcdp8Zwuw4PWvI
nIl5gDn0UJYCnpWcohn3+0xAFkViYk2H3oPKZYUnLwR8CwmzQa5YowqH2wDk+Bny3jwHMyFJXvSo
w2QCoK6a94T1j3X33Qs++8A8uN3EQd/sfb40Kf5CzG6MHOYZwCh6k4BCNtGhcTHHI8i2RLQ0TvbS
8Km/tEdXYHrCTD82jB3vmqvrQnALzSXjoNJl1rEbIHUoEwmXGx5irEWhSJcTkK0OxgF8aoEDZZ8F
MWdSe5Fi3iU5nQUNLzftQWDNZQBN9VEBwdLbusaww6xyabT0x/2xAa0E8sU2FHJLPN3nEsZg4H3Z
HHal0Dao8lFocgGn8R82HmbOoSrx0IuhhauHI3RnJzWdDDprJepNoUEK7bjfCwLM4249xATHZvu5
hqcfKWEtAh2wx8VCR18cutalRlEwolDL55Tzhj4dRkWv16cJrX/Q1ZfeZiFGZJTlezpJSOcMwakn
Les4es5KY8A393d9ZfkxJQ4QXW5tNChOKj2XmS2Wnwm3OVIQOucsjW7DjJia876LsIWvvZUTB8+D
r289hyDlrL+ojWYBkHcV9b0aZB2st4QI66SeL5PrvrQO6EKKgzujHpPYRcr9BdYH0F7Q3HU4Jt3z
kaEft7FH42aY247LqXL/mUwEMuQ4w2ishrlauzBSM9aP6AymFaBxL/3UH9I0h7oWr2eFkmf9kTRX
Rm8Nnryi2nnhLXNGwrTozBD00EYxfb260HMdZoBzjKK/GwNCDOjB/sfRWS03jgVh+IlUJYbbmDmO
HbxRBSZiZj39fJ273a2ZjWPL53T/qIVP3hi/d+lHFGK/yXCP4ZCHPnUDHjRACQsX8TDZpA2ekyBA
ZJx3d+YR/yFGGVF30TpMXzPHoWeUiO8i9nF451KAnCDWccAjYswPpD2mVr7NqypZ6cjntCoAR8VF
2o1r36d9WDTeyqrw+6VjvVmusyLnbZnRX5ObwS4xHbpmYD3H38qjY1bND8OUdETkKuwc+NITUnOI
u1RzSkrY9DTLP6dVsagtAhU4FpTHoXzU1VOgbpPwpLZ46R+yLxBn32PrW+rdhnXHGBfAACr+UjSb
bGvUcC35C3azbrWbM7FqsJb3K2YJaQ2ImUD9GmPCU9C+mfzYnA+Vv40wk4tvP3VPRnWH+4wxxpA7
9+N88sS1HG7zs67xr/pHorcHjsaDujOz5OSzQRrMxwbNG5Is3zHl5Y29sit6e0hEAGvSNtFwjHWf
DuCjVtkrMz00tb9GWl1oyCg4gf1r5BHL5UioIQI6IARgNgXask8POVY5bbz76N0wsxMshOY3eelS
+pewzaKxrdcqvmAr/Ed0vMU3qkde7qOhIc1Snd6r8J/VnZ1yVSsUduJWffD/GcTo8aZNZMZGZ8RL
oEwKOolhFV+0QrultXdQ2ewnhcYTr/8E6sTsTTwPZ5JaQF+MykE3DiiL2VJiuonIZTctRKEe7n+i
qmxSJR+VynjSR/W3Ys0aLgoAgFVHTwy+qaGte5ZHt2JnrGgJ0Hq0VU47b5WKWKfoIzLNixabK68x
jwknECKoj7DpqCEx0Uzsw5KSN5qn5R/Scm9BE/mP2C04bvtlSpK14CIRXlrT33PG7kaXAoO01b1F
W8Rrt6R/zEwXmWnue+OLyNbnLJj7Ze8iI+pKcu1H5WxxeOix9ttjROMQTAWPJzm4fIK85q8a0T8Y
ngclosqSdGwbmVPoPFIZZeMmjqlK2yM6r/3kGCAdD0XeFCQLh8oHzA2YfnL8lMoRXxsN4TG+ftw8
orPmZZtmeAuslK44MtIUzcRaE2uXMfkciYKJkRKpaUv9BtOYiSEdIWJA7pJHKUHzL8yGlwBNgWoS
HZKF0noXA0FQzIqH1rnnlkFIakR6k3OtXYzpXbHNM0BUlNvlrMDQdW8DkT4+ZAdCsn9e0hxKnqds
PAd5skUJ8xpE/lrvi11F+jGdp3dM42Ta2iX1380berSc15e1fG8KKr+JtOFfmXZJUu12iNfpuaUF
HYR10WpUKaEDJBS/A1Ahtt+7qQhAp/YlpXXYQ3xTEwvSIlhfzIr3iEr9abZb9Ek3AxxAVxFMRIgF
0TmAzpYzLL5xb+biPUE84xYbvkhKv8mMTW39pEH2LXnDlJjMRI6EYfOKdicpo/eiGx4L6IMojvA6
+o8t6bfokJFeBdBcpFSjQOUumyz+M2dzkw53py3v7lyss5C+B/aNeCi2/fDreAe7UzeAFlsXmfXo
rvVVYr3Z0doKfic0PvgfYNvogKXJtImLvR+V20QsYJhDOqf4mCKy4jPtPFGAVAfVtsWC0ZBi0Mwz
NAT7dsPXymKDwexHBML8bnY0hlTjLo0ykiM7GkiQzpg8/AHCpvLYWv4RBMv2YhKN/enUtuofeeLE
1KOR3mNPv37h31Vg3tH37zkXr6s+FQEvGw8SnVQa8dIQwbTbQFxXH+V01RExD9OBdW1lutEyiuPl
WI+gDAjHI2vYiXA9mE0gRgbMAjGix9CHEeKQJISJgi4U6js4gz/6SOh89IoxBoLBrA4jUts0cY6F
HW/zXFtV0AaMuNewKtaXGHmb5ZxQvWI+X2VUh1U9gXR9tHGm6TmplW3e8gaFgAJ8YX4URE1N6+58
FYYmMl561Oi4BH8rUc3R3qh5xPP7+PPoiE+y77okmtW2ELFpzWPoJESPYSYaDGyKV5KejOyH8l84
sLfOSk+EWpF3BoefMHpw/XmqDaVCvBPJvW56S4FCkEosPWIYauKN09ZfWg5q3LCHxxxoK+yfNQRi
Xc4YbStCUVaEiUzEV629LL7ok79Jo1yHkXXMhTkoAKmfFvtB21PLFSU4SKb4yw/9u0urSzkFeF9Q
yBQhogHtisKB86A17B3ejKU3hXCrkY/wDMMc40qv/cJHM2FwU0eoP8jDtXiCQkABpDn4VFOP2DFp
3IY1I8dPKgpB5fc1KF70JMXViubgG3TIB0K0kgYvbn0NuKQw0BNTRaBVBW87x9ZeNZ23qbaQTM7b
mCVxJk3Tmhaxj86yUpEhiOPOfUxQM1JVvbVUAlZyZNy0fSJbYs8hcpCffMC8t/WYhgjYIXyiG7U1
0c1Iyeqj4/uPsW2wbaKqD0yAGwwnLMMMuAAFMSUSXcNRgYpdD7NDk7WbP4sf5lCTm2Q0tXVUZDeL
K0jP/LMGSIqxsMocilP4dU0tuaN0+8su8wdj0/kvWkQ3GBg7gCyn8TTwKrC4M4GQNcGvh2d9AAov
FKIgEa2XVUJBdUeyDic/iqGdat2jcTuwk6vTlSS6o9tbjyhEVnmHzTmjW7c+k9z/GaQ8d2a8i7oS
wnm6ULm7sdm1+wQjDsIwPtIJYiMg9imsLDI8XjsAFY9sB1LhnXThKOkLISwLGFiQCXl9MWcR473X
8rxwwCfxIZ1M8n2hoSGX0j5d23G+NXgpkUIVxaSdUr5QetMcvE65msqrx69HVnZmJM9RwPaiz5fY
4+uDkqpIecSp+PZXOsMiCa1HosvfsxGbpda+5UT70Z2cOwqhF1hkSVwVsBhjFifdPh6ijeXj1hcz
K8GwpYJXv9ceqoGFIzApUJy+h+rToAGNOENaRYy1JZPpbsognnfof2ski6a5Vvj7RrUqiVupCMUY
7Pdx/jdZ5j4LSGF78kxojYCMFoes7mjYKbi1O8fYYhPMSgO50XDFb72svY/G114cDE95mGwbg8T9
78prX3KW+z6HwrCUP099NeZSiwEFyJZOLISExdowbuHeNC1SEiKSiYifcHV7w+Xwr4Ad65SbDe0p
14qD+sXhzLeIhJpcKkSG8mhT0KtmdHvLx8xbWHwYPQT7ZDz7TXLuXLBXc+CHmdOlTQDjzUe3qrk3
v6vQfEz0HwIG8cMyyecbSAx7P2JxHKvwkM6cpSz7Rou2SFD3hBUHriAom3eCGjcT2kjHQQrpZns4
CZQ/uf6FH5LsUC1Dh4xfOxsZpUWMS3YhCrcVb64Ho1NSqBu1P7SaKrwwwiSaaK/UNzAeot8kBGYg
RLl+noHlFfu9qqwHpt6vSlBBo1+3E98ylv3KJNvS9CqKAYt7AJbX9jgrnfQ6q90aXBz/uoF2yuMR
NdOSvPz21eiGbTHYZ19cS7bePCH2rZEWesqjEyjIgvzhfdZmcD+f3OOZF54qL4qTPvsDY94c7qvC
fRwU/1l+ixroSc3Q7NztYt0yDDWW/UsVIg691NiV1osGySgJ6PyIb17sSuKDOqpN++k3soz3ibxo
o6YEGwK2jPC5YSiuA/eYKfbOs6q1EgGI4crSAeqs5tVkNA3b7gJv2PmU0pVnwr4n+ETUwsCv/9Ty
TIRKGezT4d1AEGWB41iQTGKndUzkUK6NBZZzO3nxknibQTIK/qWhybdYYh0V5R6fIZdcrG8J4gVM
G7qd/Bi0fDFUzOBeQ1ru/gDxCjHu1i7hYPiqn1SW0Neqo4zWpO3g3dIpEqd7wKRK3fK2NkuUkpNC
QviWlztPpRvf6qHBVTgv5jzcdciBNko7bGUFGsPwF40aKI+6ZMc+hTV9fVQSmWXwaGj5JVVB0Zie
+BSAKexhNxegKwbpnRWMiGJ7mylChllDHLHjIMbR4JI7f/5zFRdRuxh9nhjfmF4wI65sshDkYI84
6J1yujW9th9BxqmGXAYlZZ7JsJdn9w8ohDz3QaY0lXqyFlO8t7a6fuWpX8RchcijCaCfPe8kV6bN
AAQi3Gs2HIlL/Y2H6vfaeIhDHNV+wnm2VjqNwsxkpNMyfPeBtrLm7hg6qjxssB17wNRm4qxhjPmu
UumoxPY7V7yH+giEhoM0AqxRE2LlnJrNME3eOtUAp2ivU4RhNkJEhrQ/6EYKNFhdT7r/2avuvkun
W+Tpn6g5/7mU9aqgeoIKeQkFllXxM3nI5meqtGhTI/B547n0NjXKK9DYrdca3IMsibYHHahyhs7I
HE3DfGrnbFcl+TUg+39g/ow6/TY5qFkrLrmLwbiusfgBPmu9syhQ5Diosgq/OkoMSaFxClMpx4wl
vJ3ozWuea4110eePaOjYehSTkYYGFdkPRxRnXIQLl9hDco67BLkSAi8Ji7F54Gn+K0hQOJdjSuAi
Cgp1bdfu2Sj688xqIow4yfs7NwKHqyD1ZwWHHNoiQ0EBoTwCFS0VixYOjAuGdUdFaKXaoddVrmbp
nfOEyqCSLELoComG0IFaGcfZejqeRqt4ssdmV0zlqaHTeDT5Ux7ai9J+tgznVOI/ak6+wh9+9mzt
cdLSndb88+Fksyr+NAitxY3eT6/oNUnxQirWFO5aEiQyLdkmFfW6cDXaWxUFd7791FCJxJ/pqqDJ
xqHznZa4eSSjvH5JZsoMwu7I0l4E2jaGuqrDdX406oIoQNzyarRTo4qy4lc3RUoOfe89zKz9MQC3
lRT3PPkMmuem9M8FHipU0EjJMnurkaWtky/UTOlFHTEX2EtnzE7ubD3laBeciTAmTDgo1xeDQVxf
C1GRaVfESysDbRhcm0GUQQ9B9bcTIUWtSe0RDspQ0AcTXG6hxGZbpxu1qr9Bcpdu7x5sqgQDMpQ7
jYUMak2Ef0Khm9qA+KVe+jS/j4SLQSUELS9Dhyvl/zlU2lLAtXCMdwhdloZJWGQP8kAEgGH5K1d5
giWoIU8IwnNt7x7Ur/lsbWZuSJsQ3Krt2NHsrUdhUtNVL6iN17bPBYbwGGZAANtBeXF1xPwtGlEF
rSy2hfDSIdp3uadjvtCRZu3kgUodduXW3SQOerbfcMgJa+nQsSL24/Y3kLgHwTOWtK3QC4rIBG5Z
BIeVEKkmneZKhCESrtDlbpAhvaLXvuM+HJr32v4LXdwRKE0SzSlzr157GWFoi8ynPb7exLiNYkKJ
ux3p+Q9hoj5azLH5RAClHn6EzLVz0om09wGix5qQi2RLD4akAIBL2MF8e0CHBiGyVQmF91/qSV+h
F4C2jKwXj+iUjoptRX3gP9TmW8GWM4CziybBHLvn36yiy1JPMAVR+PCAROzX4/YFFUy2vpptCpfR
IkJ1oaTebiy0JwF5CyZbwmc5ZFMI2ehsQcb9/QLaog6Kk0gBYr4QTRkvUT8vYYMzrh9isumG39n4
U9g9QwVsBEke6gLgZfmqOOmnpk4IHrKzqrLptrjqxJsf7UnCEh0gwq2l119IYOeNbOsXCVgRRWDB
gYcwCzMe5C1hUuAaIl9mnQupGLNPfyk+aUetor43XXJlq9+O4ckt1JMdtKe6aY4+YMBs+PuonDdG
9NKzxhAjsS4m0m6npzZltzcnVCHKNu7fWzX+nRAFDNsqyleqirglL53FjEC1wyMYsNhWWgiQNXuo
mWe+6+MR+Fl1Tlo63V03/5BqagS+uyYggAaKwtA/LJdOqww4dkiRSGzjcA8DsChivr+pt5/0+e4D
SGhxBhiHOZffVWtQr/pvpB4uHc7X3vEReXHJUhfjhIvezvYS3yfEP2nkuzkmVw0xcMB4qgNQ1fGv
MtSnyGn3PUcdYY4ai7rYwJIqOOTp2faVReR986AsCYZcDwwhwI4LgiVI2GcahT1Mg/ihmS7oQ2Rr
8YFdp4qkVdQ/pnMax8/BLjdyZbjaTdQjfBs4D106WvthWLvy7HYIoZzVqN/l1Yd+uFYq+Dt9G0y0
B7bZ68hKJl8/kRINVC1yt/ks4amC7RUN7DSlQJZV/KCMBYL7AOGF0X0UTH8mPBlMmyisFZYsU1lO
BDaY5BlUJ3ust23jL4nG5L7ARLieNNx+EDVjY5+rEbsGx5hjdDcuDjKUzEugZncTdqTsu8vNSpS7
CMisGIsAAdIougKUF67eEqTDJMjFuxYDZKQ77G4DakH/xWIKSaqS20ZbtrH/z1OeuL3UId9AIIac
uo33rcjAyNbZ+BePc7CMlYNHcfaKHHVsH/qarIQFRPYs/z1epvj6Cq7IjoAsp/mO2q05cqhi2JYL
OZGsc/BQW1GPJV/pKN4XhYYMVV3zZdLA3sPI2TbuDxfAg+h5LFTyGIAYmT18OuieYvPd7O31OLYH
yf6oD/KuuoXyg0F3U8UowiPiB6McGBUktiWvV0Hc8kBm1871JQhrq3Y/cehte4I3rbb5aTXwjEyL
TpTMbxLNu0U29S8QDkTRZERS44ru1fEbW+gj1tG7/PM44USedSw3jL82al8ga7zNJkLOpuq/WtJY
gnp8yzX6C+hSU/ldZhBvXjYv8DnIUU7A5rxN9kczZ+ThRF9Fmuy6LDt5I2AwXuV9iB5L4jPVSp8J
wCN5F30EFpaQNRKsPqp2RVidXGLRAgZ1E49YxFJkpvaXI1e3gbUZCyKtjl0/L2cdj35GBCamqVLD
9NJ0r5YSnnQMTwlW15p0s5onGqHnUUIAmRlDsNithPfP79Qq0TsnI2+sbuVQ65LwRQUhH3pUU2Sc
2v0vi/3NjuzvpJgWVAxurHy66x6t4f8sToNG0oZGhYJOLzqXVnoOZIGuxyukDQWZ42uvoBMy3Mc0
a861ZtFkDkNFas+18sEq5vZoY+TV2/ox7K2Drvc9/eX2gojTuGiXmJXgaum4yJUbrSbkwg8tQ6O/
jImqfOjDHpueIbpZGkuy8jFXKzQt1Irmw5lky8485aicqJpa6Pj92q5YtGgTqo6wNNxckieceZwj
wxcIuk0rXutYF3oiVnNjrEb05KVuXdvR+Op+ImI3ApC8jMu4izz4LEXdsIWcHC89lOW8CNWJBh58
G0SgVU29SxL9nkb3ltqTsFqInGAadROvB7keid5vTNY4HcHbhHklnhRifKpN1EdHFUUIMtLvMW0X
ZRDe/XggtgizDdEBHNSfSvVZNx5iRnzlfnRFCE2Q7r9EPXv63oY5mxxgUQvFcdPA3ZOKk6vmsiBm
YK6Ur4iqF8tOVt5CUY1T2GTLtOqO3XANk3vl/iuCEma5XeYeOw8t57WlkmGbrzq02ugwLOfdI8UJ
+5BzAndSCPoswsex+labK6ODYlpEIitruWAgbTaE0nAugB1H9mHgjFfMT9ciNRLsIpvehqHYtVr1
pGgnX6PttKw3qod25aCT32nialHm8EcPnOUAJ0Iq4lZksHpP1Q1RVDGQTaHCbbpb3yJRiPd+RE6E
hkuEsgR/rXHrRFDCvmfIUrLW2LcnAsNig74AN4vOQfCXvooaaj447IYiwMnsZyPqaWAgNKpCuxIS
Ihzw/e4TdWmq+qFHqWQTRYiEBpV8UYWvU4onAsKWm8wqrE8Rlg2V+5DV/jlMLk5cbTQ5lFmTcbEV
Zbll3Cb9yzx6ZIl1PSANvIhcdARj1TwdbHzLkJmyyMwPi/TghzhjxfLURwU0h3NUVcZDFQxHMr1J
4rsiacToADXHWNt15lavUHF5gAGMCBqKphjoLqP1LW4Jc2H2yXFfjHP/7H8IeI7iMlQ8Rg8D+b2x
sOrXNCc9LEAu3l1jZBMaqZEzVVha8NSLDSTfA2BPeJVA4qnFWfQlz3eQY+qwiCZMth7LeZ4W9xmB
wjTZuzI5ekhkGrSLjvrl/lRTemzIo9RhvcpoWsrLnwhXc4unpE6B/xBLU56QIai2CFSlDmqHoikg
tjJx8oOTT2SEcCv/jQvwYQPp3NZT1IlJk/i+y5gSg82JAPeoE8NPcsljitrPHK0TP96G2QjZSLrG
2OVdhiCGiddOtEsGUzl9oEFki+Zxb8f3OSLqrybVXkBYm8OavZtCt3DT6ajaiBLQffXKzhkTD4wd
ey+QY6PY25QBSZYapyQXeqRSAsd/E9BoYqFLQCPRmxWI8/Ts8rw1gcYkMt9G8rZOjen8zj0/LA/U
dcF+4jDjN260S3DvKwOSc0QZk1Z8zihjR105CtaGQQ6RNCou7UNpmktLNBqvCe2FhHpAFqvhXr6h
ff7jApdmUY76qdyzAWBYZ8EmZ2AiudPdWzwYapmuUsQbuaccUByTikJXJfn/QH8tbC1srMASIsxy
R3ofAQgDkqXq7lElRj+CklMCBrd+ERO83l+fg1FUasZeLpYW5yD0OFo7fAv50K8TDkiXw1usHCbk
cDNWazk2ah5k6QOokHfJhcZnq7bLFKFEypSjQboHTvBG9tm+xW7mE94cETrS2jQHDNOx8zhbS7hO
vsDR/MzDbCvmRviViSA/ZKsrt0iRa3I09R59sOaydLda+hHM6t+76pVkF8LIaNA3HryiQhJyNN2c
wuIBHHYMPlGZrsMoWc1IVHTrF1r4ILuCADqyFrUG2cucn2XQXaf+RLjUFuHW2naxoCEMparQ5nFB
iG0pq8FMYbwtkW4I6eZ25aYHPLBtwlL8fN3PQFcxj527b2XGL8gygpByUOQUerdtEY/N87gox450
NXUh2Sx+0S/oVruAvoW5cs9ipjF13TESdykTUt5JfRsuEtutN2GV3eaWZAWLgPm4PHrZcdRuWsU3
xmQwR6I/qOmLmIBY38D8l4jhF2P9kxPQE+rZpSVzcPTOYWahpHhxK+y/wD4+sQUEbTUR52/5XFH6
p2rNNlTc5UieHf/8VYMldj7lyYx+GSdRRZdVkhy0hAQTVUNHHx/KGYuuvZ9NcjHpULAbinFJsdXX
ZDp5qr6SwleNW2JqGK+5R/4U7CwEoD+L0mLW4acxVtvxt5p5bDp47a2nEWSfVJ5dXoJ9YVCRsLZW
4UkYE/s2IGsyovRbs347Vr24Um4KF58eY0IYT7VtYYynHgnSISCevJ1ehd8SDDV16pUA+c5MSAFr
xZgC48CKkDH/khTAmSmDFW+IClIz4rrSTTgWmM8it1alYTyM9rsWhhu55tNC/fJknAHH9WAsM/0j
tbtnuUMzRLjoHVdlNj1ODrBg9RAkLlulxLVgaEzsfDuV5zlmjRcaRdj7sg4PFU3fTd3fTAwuQjW0
U7KxUXNGEz8HisfBtsTE3ceEDCB47zFvCWFgFCpSYItUBcLmR+Jktf6Szd6nGqyN4FF+zbILd1UR
nagftMP0ICxMimppAufIOf5lqrFsoibFb76vRXXpDxstVk6N3mwRVD5obo30yjxJLp3EH/s1yC7b
UoaDfAivSmo9G0F6dIvfwQrPZYR0gahyebEpDVyc1/Ja65yqG0b0MkYv0RCo510Ny3hOSR9yQvPF
gbl2SgT+suqj4NHmf1T+/pFjKV7xsXeucu4KFBfU2ZvkBU+4dGyBc+EMYvQroolApWdCvteHhqNK
BBbySQiozfeCmlvEi+GSSUZv9I3Tt8vQZ2tvR2QEpn5uEYaVAcEZSBFUub+vCtIek3BMdHiFtpfl
LM2Z4cgVnpT2wDi5wJwQuPYej5isedaYcUC8KGN9czbywBOW/GAm3cmHgnK5I+u8eulhVBgK2/ZZ
zqGRsbdxKLbC1wF1HJJaQavwquJjSCGnFF5+wP0w8JcmrNHsQkuVajUr/+pMXH8kSZOmi2Y8Db5K
jrRZP4cpJgaHKGBAo0r1oQeIFAvWnld+1nqFBL86p/qH1NRGIcJ+tViPUDEh2hUcRi7mQgF0M6Ab
iQTw+KhDv3yrLG0jomQ580xQXJWHtwaRC3OTmw80jvxFSPEu77Z93kNENvtuJnK4xgOZvBLp+io+
Jy0npCwnOin5J8Ow3FUWA/3Eh0pMzSUva/7nLC78ifJbrkCRqcONqKW6YQsvI27+7075NBxlFWYG
aSJy9miXqlfWLVYX9OQHV7deXapZ/Pbgue6iyJSvLsGFxQmCKPhUcJXEdcRI+jq042EeU0hY4CPA
iDnjywrT7vMykv6HOSaNCScLl70F4w5WIgR4g1mNl1/Nf96JvYA4eZ1ufRMQ4amzqY92+axt70cB
GYzTG+6h1OdtjnhGvQE0710Y95gBKeAwtHSs0533Bnazyx2UgIj5ZzSDncnIhQCsdKOTDD2OaS0v
bTYegthYSYKu1SNKcanY5McGDblkrAVR/U6IDlx6uzcoNyKsVbgpVZ2oJ/5ymk1rvnb+a2Joe0wr
nuJxlafPST49qKZxbik2p34GPc5MRdZ4HEZcLGyRyCrIApg2FjqkMWxPnmSqhz8VNEuMqczk1Mnw
XFygt4VLJ2cSb8lznkA+pvpZ5XXq02rEVl+0PaeQsh7s4Cilf900XAIfpBksv0UE33UrVcKlqFkp
Q04OINI6ytbGDOgQf85lvkNhG8UKOI15wr1+Qrn+IPajvOkA891frLfjHC6lcGwC1e6M6VoW7sr1
3R0U4d7Aisdy10FJVEm2x1uxqgxqKmYkga4oz5Bi+st8SgGBnTPfLJ7pz6CiceSe+yoSs+EJ3trH
qGNP9gvkDHmuCj1o4F1ODkKrr2UFK/iqUyoBxiuklMWG3jP59BBSM99emXg8Qr0yJiFGMkp5k1US
4hmFsvHZDU2U7oiu52Qv86b8TRKLTgVhKayFyLOyewVDPfPd0zIFxv0lwWVHIWQHHD0RcY3+oOMC
D21kIOE2YWlM9bcSOc/QZBsNRwXOgJVIH+La/QkOplWsCDVYlAQ9kNmIb4DsNGALUd6HPEVRmN10
CV0zoLQ1Ppx2DN9Rf7xpVf0kM3jX64c0DNc2u53chJBw7OE8npSBNfd8PlSziVQLJI2/nyM/vahk
x/GtF0mYiBTkw3JQKVhPAdpQmc0CDug8K9chfYyeZqLc19YmAnF54xPb4Aj5W2LHCKHTZO55A20G
7iqCGc3SY+j8kFq39q2WFDekyK6yGBi9sozmKJbsst8jlGgwYbQxe89o7jhzyV2et6VAZNG0lRcm
X8w0wLIeOHTiSR4dA+S8MV2X+WPG7xJb6GJiMsq49f/67EkzRwSTEQItvxRghNfna2wAyQyxFFM8
3Zn/stHYaur8MlbjOaumrQbCKNOODkEotLKRfLY/IiDIoCbVGA6eSK7lzNxfIO4qAHq7grtuJJWt
lwMFaHiwMY1Xe8WmlOeUMe8KWUwK2FY0itqU75lnuhpFRUu5bhoa+9DiTGJPmRB6VXhJ5XORmcxk
xJKLn2Yo+WkPWZET70ONRaBvxNzcQTzPU/HNldjyklVW6BEeruBBVZa+Y5zkJAevTjrSvJFeaCqX
Ub8nRGkFI9hr0WGcAnzLX87IkJGZ2zq65OxIifLEvSwBJhlKKniLxMN1EBx7eA9rTi9mBTRhiY3x
N0Is4o8vf+d0ZT1B/631wqaW/Bm8c9WmuJqire5Az8/Y45Hsi1ONwxcgibgbuGHzsxsd9LhU0Qrp
mh4FJ48axDLUTSjB8Jis2b8gaVH75Aw6fuh+OthGUPL5GN9QpI3o5YWwEtB54v+eMrh5hHROzyYK
YwoZ6qQlkXcRtTmh3C0oYLCQVyMwemd1zx4gs65PRw+/aO2KlB8DKlcTpZq4IQyGZ2EqMkVZWxN8
OPdNhr0RkiSF9Oamr7wPlcYygq52wN/LWKMH7kv82o71OhqUAkmAjsFHL/+tRr7G7ak6sA4iAuqx
QfIJGepbStMEL2+TIl6cyOOI2tPk/EutgsfHW/hQZZmsXaSikJgDlhTAmPLhhUxLtfNLmQ/iYZgL
Qpqd2lpZzB4hm7/YsmXZ9NB9y1oqRtZJ0dZ1DWRiR4/jRGPD7G/+SGqbxzM23nWSpWdOpDS03iIG
OrO+hiVlCPhg1rF1CxEW3QbCqhHUE456Ccg10gpcMjyhHhemENDU1SzC7ttUUYHrNlMNeWHkIrUV
Hz4PsNiZDLQ9pPMuBmTPssEVBIUJIIXWgxPnRcPK5UIkDbn9VFmoEmhHD9Jk46g93Mu2w0jYa+ZV
oF0PUPLPrj1sDQoDBG8VZYXBHBQRkFml5iUtUBhkV55UvKHcgDuZisYCRFOM/EWf7GXwCmcH0w0t
290/tdgbwIeyWQfoKX28voJXItFY04i8CdqgZUZaKm74pwStm/7NgIgVvlGe9tGGSWEeEbSNgcXK
vnDe0TYQ7sibWhiJuhvQQne1vS6C6qzGtGFV4TkOhNIgFwYHfhkyXRv3OngLGTSi2r/1VM9VKKjm
/KMFXkYlZ/o3jViHmYe+pWxknIeD6AXl6HfUlvrhrz8tS3AjYnKJtwuxavfw9xlwyMSTe65r1LM1
nhENUsrnd9VpfWZsiH56p/xF/bPsRvbrsFy4x1J5k9VhHKiWIuwl1Pt9m81EHH31/oR4q/mllpGZ
jJZk7kWjAOVC/ifHO1hKxndMdngfBphGvZPBGeG6DNDgY5Y67qnwOnntluhBgZ6k6kGWhn5yt42V
rDJwV8y0KznJ0e99ZUw5CvshorGpm/Ztw/SRDf+0+eh64dZhZnTbe4bEeaK0JcKIMRHOw/PUDFgE
6/paxQDOnA2d+U1GCOtj9A+fxp/1lU5WmKoHS/WRNn3mzRmznGhN2eYi52y5CFLh07XPFGld6itP
haNz+Js7Kh4G/p4xxSuZAWwnxqz3rLrBWX6RmZyjbGUBwcr3t0HSLerCMSVSZcqJy2xQXBI0q3S/
DA81ElE6CnLClEy+pYZC1sFicJDscV2IaynX9I3HaVPUv7B8q65FMwOQVMCsQXqQLkh3OBkhwM+f
sla3HFU+q1cOAYU0Zu26h0JddTrRxab5N2jIDCTyagHpQhoIa+QYopOSJU3cfAJ4+rz3Bm1WmnJn
/4S7ig5x5/5Ne/LXhUQEXJhoSiYBmygERioW2an51j3SuVHbhvEEcJStyhJfawsnCgSM3P6cQG74
4bxB5L/1m/EaAkwnIK0yqOkhOdBqHUYLF9QnM8NHG/MVbnZPnzehyz2aF/lLOnSPsoTKzESGuhV3
W9WOX6bcfazIgXCM+blJNr44DXAxz47xJiI8c35mY5W7znV3VfrBO7ruegxHTDNmGm+cV31gPSOp
KAjeu/YrRtUpok+x1P89oGAGSEpIVV9nsbwZV3mbNOZiYnWgqPJmLZNfwidkw++2AeYNkBIBkwvN
3fvoHnR/fP2TuOcdBpmC7xbhtnV3yjoqarnRZtelFVGl+yqG3bMPBbOdfEZcznM+3IjJ/yr65lPL
y12YAA3LlauydRv88zxTKkQGPBS4hYzUDYOFQ4iUXOqt+V7BbQe6Sbh4caR78dHJ9lWDKDBGr2Cg
Upi4WuqoOOfEP8G1qwq1gNPf6oXta6IjrFdh0pb1U9dzRcRk5HBaoaqdeVN65FeCPsq1EzoRtqHq
FiMVNdhJeu76jJ4SpY1wI5VkNjj8jxk6hRjb1my2xNwNEaI5KR6nDXKX6PrP1BuPjpXf4rDYKo7/
1hfDYtQFLXwnjfw4pPO19DAWqZlxdeuEvRSfBG0AA+mOD1wnYVHuSUpYp4jOKGDbT0Z+mGL3MqXh
qrZvXvSfpDNrUlTZovAvMkIUFF+ZRQUR0dIXQ6sUnJBJpl9/vuwTce/p7ioHSDL3uPZaDB8IgCoy
iahq0zy4K7agDEkTbjs5GVl2baQehjomxggkxY0JSHP6YlL5B8jHUuTU0+JaI4EtURWqul9x6OKJ
TA9f9U75J6jK3LuPUnPyzZZtSk703QxHonZfs2Wf0Ca/XcRHCFFjRtpFNQQSl38o5Hu9g8zWEOKz
92zkiyqf4H9BgJzqSdowyC8HMWYdK/amfDeindHd4dz6gMN6AmNEbo/5jeUL0NlETu1efUB5PACf
Ox9nmU3eqp2g6pqNOIyfAU3JBowGQrtEv4MKEPQDGA4dlS8TFk+G88ivIW95ZKZA4wg581m5UrEk
KmWnlL7PlHS0zNRfYYMFojWnv0b9l5E1CdIsWFpSMs3Z103THiGnxMoGkBggHiDDQQM9QlX1tvT+
eYFfFN+WIdc3OIrVkIe50X2YtBxV8xe1DjpyZooUzmBdgllNZwmUVYUN6dS+wOSIaHDCyqqzo/wc
OZ1K/XOabwTupXmjeSsVXga/ckYISW0nfmZ2OZNsgRDICwpCCYqvSMyPnsaLUpf4keCBKE89ESeT
ItQJ8qefCeYYSnbTlhy/TN4B2Jgq5VkM4ZAoxp/NbLbr0I5McRB3EdtnE1M6YZoRZbcrit95Pvn7
PBRHgUrkKQ/OH4bCYGthghubVTB7LqbelZP7kU5ORxWZieCtgKNg8v9Oj3wuAzFtYQiuEgDtGAiU
LebIc1gtZFUpSNxRC5CWYZUGh6ruH5lixtlUFFFVU85L6BCV1C3UjzWu/ZZu8LdsFsyqUUu0spwu
UNe+n3rzbsHCwNpEubq9O2MGJsgJRautplfcYEXh/DbBFcExCe5nALM+0Bl3im2LB4wmfxueGLqB
aYzq9GAp8At3Gmjp5D5v6grsM02+Nl1/BzAaPnoRhcxFxgypiOi9jvKXK8iKxHiICqpljINRJsJ3
kijeC4ZDusQN36eKIZh7gyZQAt81lDgdUAPCEzhrIEd5eQL+lKcDqE7ldfr8fSsZ+JjafQ5G/j0H
bIgo3WY0pvQOsulBf0IFUZbAukTbSeV5ZyKdVVXO9/iPQXD3ferhKanRYf7G6/ds+FckMYppzEEh
l7CdVmqhvRjBPzErtXmd6KpSfqgesVvP4AwRPYo3yFxlyDDji5YK8Ah9wD8JhaCmud9pe37RfC/V
MenfWLpOin/VdSRrSqtHI/PVsBPh5fqmY848JwFZMrNXX24aw4WU1CuapF3fVLoyvs+LdmZ+8UYv
XFrZ3VJS0aSdvSETLa1RVunfRuI51Fs5Jg6IJxEUPvajQb+J4glYGCJC+TDGJY5hJRGjVMRCb+q4
jyf1aGXqfgr4/Tj0BLsGIYPVMa/0hquEHa+qtHKlgoIMheDPF49ZP6dkXakb9zPcyQgm22xOW12K
lWNclj8xs/TQb6wSaUqFkpo697VkYKTjtPTyN/w8n3Bcsu+eVDCfLOjdrHNoj+SRL/LNkZjXa+aj
FEHKAXwt9NAFjkT0rCccvqSDmgZIAQP9DG0hbikxDldEefkJOwHi6DIZqCGSOx+hcnl/mEl2suBU
Q9ZTxnCkzZPOBnNbI1rWw/d2JtEkUWbl5vlJokcXjJMnAPhi/gbSQXLXUn8aUSzXoCOA12EMrHUo
1H7qeXn/BtIAsnjGUMV1Qslwi0lLZklrSGIQoKAGQ3O+fHzXTFFBnweiuk7pXVHuVb6L9lM7oqja
1/EmG+Ygsl8A2GuH8pjd5hXzWJ2dfH0cgCHRl5vSxaN4ltAnyz4D7cGuHoGemcqM7NwbasxoQUDC
pvCNX6VZPU+jRVNOgo55x1TJnHe16Kl1F3ApQZMKP/4U9Ka0OH1GTtsgkJ5cEfZg60+/u3tLA7GV
H0aBrrqWsw4M6pYP6vazOXYMtYE3jWuiSPnhl0w95H29Lyj3ifyMXlGXKE769GJGvetstKIdYiZx
Zxf56Rh3s0WaxoE6LsOamfkEseZBBpChOR2Ke2X31KnKx+vyfjHKDwD0XpNVtz2yK59RIBrebfw6
5k9pmdNfVSiwxG21eqjjv9OY1m713NUvEj8YCkDKwdhVh2U/CkQyWEqoD7eTxJlI1HYencOQqrCl
g4dsOPLwfZNwtcIpNKwTWKugyNDQrRt8E3gIhPnU4UXk8ckHy/sqtuojD56x4nzJ6OsJNUWAUSeS
wAmwkad1h6OAAmAxrcFFACR+TGeCDkzq1QC0kZJQTMdETLMhX8OfyAdOQUY0bxCvIKb1iaQrVY5U
Z8c0Xs/4RwqzbiEP7Tfz4jnsKy3CFf1prigJGyiZZ/jm05S5fFYQDGamZk6b9+Gba/uWtOCZBuqh
i5l8Zv8SY6KINawtS/rpnXQ/9mkf1plVRXfQEsV4tIy/w1U1plLJbPJAmnj0/yTtQ1o6xQZO2+1U
DtvHMxipAUoLocIZH9XrNvns0vv1QYV5oMD12tzqzga+vJh+y+U0BvNgVyrKmda33U2pCeQu1OrS
jAEt76S6E2jmgE/n7mzb5wZdcj4xToMnwBAQWuSPss1cNtZVmVhytxzFS9abCi1T/3JGbg8IaP79
uPnz8KJtonmfWkvPQEqSxZMuvx4bTVAd4W+h2QyE+U8SEkOor/hKtkT5lllVrflCKGgCGqrPSE50
aKjiNNB2ZyYU3Y3CJJTKd+PtTDbeDPGvqH9+wRIr3rjm1piZ32C/4IOjWYwq7Uwx1BMzOnr883nq
6Iw3tGhBrVFJXI8uUKuRBpMk5ZxegCqZwb2hsPg+USDQK4RpwAyNFmrul7TqboiGMKcECyPqU9CO
9EfoMseKR7jqps/1U9qMY//5oAZE19KewaZODRfoDxOHdPwnNjX24msI3t3m3/IzvXaCtplKV+YK
GANeJyVU6F+or0E09bTbLkBvlQFeQRXJdoW1VRrcXpwBaYJ6LnqN/VJWfPp8j7srF5V5b24MQYNf
GYP7pOLP3TQTyEfmKeBsYiRoJfcdthNYiSPw1UBkmeujTn4ROQXtL8wnCyy61oymcV3a3UfVHPqz
4TY5ZvQIGp2pNQkl3F8FlfsJ5A9Ae5Bm0NJoAv8i4KzF++9zIOEgMRpRCsbrEd5mhnT97iEh4C3f
hKKjXhybChFyTXQQ7dMlnmkgAuRUYzcAAiAZQxf+dLf4zlmGoi6Ndt4C4SJ88Pip+y8OJaPhSEK3
K9AesAnm5qnb7KU/4JM4yfprQNjBLkqZmzqmV6QBCNW/VBYheUCmMXPvcKBtKE/c71Y3dhIaGhgi
0C7aYCDiFISEAkFwBc/AYkwh3gf/WG/eoNufOlrZRHEf85sZqC6iSyfoZ2KtvLTX0/5z4PagpKSG
zIpDRMYdqfQtzRkdEYiPkVI4GScP1EiFdgyUFqRvnDgwWU+drj30hHGImF2QRQRFFnS/QbqCsse6
+8XqZMqLr2N4iZPqr0je897SHyI/P5ed0kkDYor5h+5JiETucbinyh+PNeZlnoeSVb8hITLP3HI5
Nl8RKkFR67GGOeCL6B9YQxtdButHdNJ7MwtewcdpnFmjd5cpT8YZwYt+OYHP5YINHtz9qUMVxwWM
OSZrwLX8jNdwbsi4UVhgWjRGnh7pbXQpJbEEIJz2UK+3V3KdeiXulmfI8wWZQpYDmRElGPh0HKiV
fXXzDhkQXSlu6j2upwsToPrMgOpc3rPWpw2PpbhyHmDOqzcwCtVXbhALxQgfFeYthBhscqQI9qX7
DtONeuHSTvt+/QqmtySAc3vOzs0vEJDIl9GeJ876Z9cCoSoNHlFp/QjYqem1W7A6p329Qhp0c7pw
MtgZ4vKvZdj4wwubfMI9c9Xh168iEIVObX/8yYJZ+MXJ/FhPP3WZpzNJes3cEv9nfeY0Fcj1r9lq
YPDUeIG8eFqzOYTk89b6k8zvgvlMizLoHOlLk8as29oFW4ApE2Lg2ZqjDCB0L+hT/OFypMnLoQOr
uTszEpNE04UezAezaVJ4MFETcyn3Oph8C4LDdWs/Nt/F0Mjc9Di0CFY5srmDMo9Z2ImXwjbzMDu7
cyBX4s/BQllXV2qfm7dBCdbI55T9rNquVx82JFiD9Xf+8ni9zXk5pqvRXv7NF7lFbjcH62Mkwdjs
9qfNSZ+Ymd2u5CWjHU6xkp3Ulp1kU9ixf/erlbzg8CKPTgIYwZpCZgXKbo1PcVT/5VJiCJpFasY+
IeQm91P9TzGKFbfCrsGG+NN16fNV6ynj+at6hT1bZxGz40Gzl/f4DzgzmBOKsmD20FJ76FTR8NKv
siPzgAt58Qp4i9btR/tnmB3jkLYPJ+m7ZqfNdpMFBo7JVAZNLvW5DDP7pD9sXKAzNkvusebjXlFm
s94OioR6skGs1ach6rKex2ZfLjo7d5BhtiFQsL7LzMvcmHedfCq5rhwwL3J4rT6L2XK0SCPVG6zf
4YCtwGkR2zO7JkGba9kKz1ADkNc47Y+5dPj6nK5mn/vc/+s62VOYF1uVzXiF/YB/fVSKxXqF9Qa0
dpVMMlgMCr0od7JAq86JffDL3OZoMdp3+8kebsIFzNd+a79W3Rx56kViJlhmNDeGbLmc6RFOrbxX
5gVPGTCeyb5YfC/or0fDBbMsfnFlkf+dT9GAuaLoaVU8Cvgl+XI2DLOeEdcmrdRF7dHu1lVrYPfu
jK1TrJKlFKbLLlAvuFMTlbjNAGuO2pmb454UagbHJmTgZ6jXq1cwdNAKYrOLx5HZn/19zwyZxzAQ
oyK4P/6LbRFtpN1QUw4YW1zmjoBjuKekg6UGAfKAjZdqKDXdc1zrSVQc++v48AnhNdxhDDB8pz0q
s4r22UrXKgLdNtqAS11UQoxLg9GIoB+bomfHh5v7SB4fFJzmYrKZHTBTT/hkxAMBlIqoFEqHeUU1
gT4OGA9sHUS62vgAidou36OnE302GBVCEaxkxRA0sbv2XaPvpETvsLXVTb1SHQxWFn3p2z1W71Dy
CU3kh87+QzrvKN3qYx3Qfn1fGDt+6zwUl9072tdBdX3iswA1QomXGVeiIHwyfO/Hbq7sMKMNOCvk
7Th0iSbJ2uNIOQjb/XBbYhXUxcmXF3lYX9kFlPv556vnqDwgRRWkayVQaxuZLux69vPe4M7iPfEj
Bj+3vv74wA6GTA5wv3LOzuzKtsWfzXbMJ4P/hCx7M9mygaVrGnQg24S7HB9au78yXY9a/QOgDgw1
3gj8vkerESq6IT/l0PsDHt8Pw0u7J9C9hx5QO+caWHlOxIF+dXt9D7EmiXvaT36nO879xx/jlTC6
3X44M/hWePMUWSPIYAmx4kSLeC42KOAwnAc7A9WkJoROmu00jrJNF77O8KbgMgDt4WRZCsLr/TvM
/7rt3ZAO08Pz5y12eXuOf0nSAmn18R+rBnnbVoOjik8trmhZchKIAkjoqpXKVAD37M/++CXOEkQs
vSBiENhKoJ8NWLIyZHQJ36oPHgaLzvfzaSPC6iOGrYryP7YZinQs1zeUVjxO0v/BsrxgACP23unC
XkN7mxcXR75BRWMsqCL2Ls/pE/KbqQtz+dd4uapHIOsy4ooAwNQdLtFxNAuN7P4w86Y4E+Bwbr0i
+SZD8XcvHMTb6hYYuEVlqzqzFQYqyaYyJ2aZJ9FszVoOL8yIQTA+Z2ck62yZmg8Odu6PoM7nl2+s
bHG9/7JNWOTHsbrKF6wdcd7EeWBUPiFhRvdvoXkJoShyh67qNPPSj39e2Hfm1ALhvVmCNwPezT4J
KNk5z7Cbi+KtsEM440UXZitkuok/jyVhFJZtlV35cvi+KahSehY7A+/OY+U5EEo8Ky0NRvvHomJu
V1c3hDXZsd4U1/ZpZkde3oRELDIWxSFmERuEEOZKZPqpeP51pF6yK1ssOxLU3K2PlWE5RovkiLVd
VR7e/Eo9SGX1eJFyjYlFDhidejUmUNXlZT4g7BLFlhAzXoY8M26fhQcfytdioohPB/o4ks6DNeNw
8/3LUbHoBZ+LdXu5SfDaKsZ4nv7FYRemOuyDhAOvgCHfPYVbwoaEsZ3ldA2vxKE9Jsf4lxMiwzXG
DGdK7EdEVoYcebbH5Oftq5fhpYrSK+usHLhhPAv8PjyPejO5lOFk31zqQOwwl6jmKhM8fMPELa4v
J70S7GAOOJ/9lZ0Iyn4/3Pe72uMDSAi+a4xDdiToArG4yTYMuRFx8y8UwzUysJovgxOQY83ruWfC
41o1X7Mlii5o26q+5N7tWVBsejhLiS0xDjVf27CAxIkw+3I76blaxT6SSDzUKPUGh+HyQZq06q9I
GV3l1TTMIU/WHkG9qTzMxBWqMLj69AEDc4xj0vLecSVslu8Feimi4ZY5e6B74qCShxBxlj6HXDwf
XgbMPISjjwQHg82cqQaZztSGw6S4MXXmyfvhkTmuCLTxS4evZjXc3n15P3GYoqeS+d2O1/B8LSsP
j9Dv8uXLq8QOl6LBtpk3fw/aMXct35ODcY2cMNZWnGHyOx7VJWtJ0PQTGkwzsXrKFWcCg217VP4K
SJ1yZoi18Q1aUmVbI9ZBX+xKXgOE8nUlZxtu+VuFWi4NTXJTki2TjT/cckhIZIeVyMCVw9DhUTw5
RhNsX7t6LD5hHDK4coTsdN8tu30GVhaLvUqD8TFxGDKPGsI62WqWlAh9yn/kM/S5jMEBSJ8JLZl5
D2eHzwKmZ6u1ZSv2q2VD+JHaL53pZwdfYFFECt7LtwXp6LUhSuvX37CIOK9ZwKRhHdQupvlS6Hdj
YsV8wscngbi+feUA+sT+XkQWSikBX1tHxOsEiixq8TOA6JUsAp7pS3/ONlVw97sL/NARjhu7QMjA
Y6kiMrlyD9MZQcUv2VsbTS6sPsceSzC+fv/w1zx6zgM2pKN/BpEF0zCE6F9A7zACBrSQ0IGZKyTP
CtgLkfGILYqDIXWmDc3ZP+J9kMWAkw+qRTHTi2wnfU4WAFB8rT1/8YKUf/41HIW5YQCCEg+fou7z
kK13lK4KC63u2fKtyMZOMFyAYRPuiq0gqg+5xg21O3YKwQRRTHuVl1nAzT1/2hWO0mHPtV637698
OLcf/xRHco36iPXh3iE4IuWKf8BOAM/dQugf8U3w63Dff8R+jVhxZB6O/JS7fv4Ot5hcdBWQCkn4
NkCzAeaVbBfKEebgULsX+qO0zqnO0e+nAoO2N0kjnIQIxZKaF4xGabQu+Ymq8vlY0yluE4IlQglm
TemySZr6ww8eSAgyiW+cYDAt9BNFFpgsgIKwSD7qN71qzoBGZA7QlzGsY+UccsM3g+wZdReT59Af
uSb6rgwP0317eqcFz2uLZ0MkUcM4iK8gbpxo6JJSTrr/8K+sZ6CD1K+CD0EjBBfeyO627bnaqY58
eYa8FV+Sh+9ts5CdFxlBE+KGfECNq/FucrnzNHwo8jhPpz1zlePDg9eNIyRI9ywqD0bd3/3+yDFn
IbEzcNcwBVT+8QbxGJ6/PebjsUAXYy5d0eBcKkF/xr5dis3HT6/qgqkbIsAXSXDpfPnsfPFyiEgW
FFdiijvPnyGh/EjD+E9XaH8svn7JfveAthAjEMBcScoOAxFQja8D3PGHwA47uM+t2gNXS4CKTSd5
cNlhWCJG0SZ0EbCJuP7NfTf9y66v4+kiraCFqT2wFYSo7MwLVSRhK/fq5kWYguWNaq++gv1yh9vi
mIccCxUgLrR2xjMszqS5l9YrjvxsgWPFS1GjWlM949uliENXXuR9s8X9REkw2UzPk8VL7E1yOgcz
Bm+61hIp4Ue6sDoOl+8Dk2uvK0BCsipibM4vTpe8vb/Wx7IW1yhEIv9mMIZFJFV8Iye9fQGA0Zo/
bMWVuAUwsTC90urJIk8P4kgTKuRmNx/9qH5vtjbxp/fdNs4jKjxGAiLVSqgMfAwwauvZFqn2gEhg
lVxna3VRrAi5yfK5VL5tuEwWzRaZlDVcmZZ0GK85ENbQebhxKIxbZU19gt1bGpFTca6i7DoOE4d5
CA+PBOw50abLGkZzgql/JZrnLxselUrsgvCcjAD8znbCiy3bI4vJIThdSAyogmJ6aOXgd5Xd/QAo
4NyTD34OjV97EKpEFfn1ZF+SwWYbvqr1xK9zX2xB5vMdYoiwomI12PKJ5mRFWEaSURH03ecvbhjN
2CPDIlG9woa8b68t8qMDpnUoRMOhdc72PeHbG966n/7IBfxSTwtJT1m2t1GtxEHxUNZwcuqKTKqJ
sIiEOA+lv27PJh7ia0RGP7zU0ccnFgnUDUtRs6GpdlCjCsnxfRaMyFoYNbYZB4u/8Fx5wPydChcJ
nSgdkHMtiF5CHgvl7eg7bxaNz1/xjxw49ZKHfcSG4sPYP2INa3t0KY58KdaX3xGj8WrMtbpng3Ko
fwrChWN25Lt4yOJUkj/kITEVjqS9spjsOfxGKkwRZYzj94IZToP7lx+xu3CrBJg8pgu7DnP8/71D
4Ipv47yxGnHDCKY4exgPnJy04voGB7HBUSIJ6w1fBeaMbOufI2C4GbTjiaG8Kw0IvAz4RKX22cQY
0R7zg8nj7OIt/u0ncG6jZbPNcfz4h18CU2klTHnjMKwFudUa7vPdE11Ulz02VgzuJC5MEr53ZrwH
wiggWrfH8bx/K1LALtHEGAV7jotkgeJfbOeCfgx2E/t4Pl3Kv9OCa4V2/thdeDuukKQaldIyxMvw
kfi+6S7+ZT3rozg2X8jZ6a/oUxjanvBNWfhonnDHyw7cTOsR9OJVoL/BpdSeuECm/zwu90uRSxYP
gSoAz0TleYvDDY3UkdMi0Xcm1GT7QCVAcfqvCPAY8r6bs5+P4GsCaqC4ZpwWf2kzi8fGh/aRRLCR
ujSR2AgkDmzAG5UINgbIutk1ZmoL10viTyWfutRRiaTrOMKIQ/GD/RSKUPz0KU7k6WSIGkarqSq0
JMS57XF44Sdc1DAzSOuKp01Bu23n7IfxF1wLc3rYbGJyHDO6n2z5DRkl7pQadwn5tIgXOeSk/ApM
bhdiXRUCcMChpTHmy4liAStwH4VJ11D91xiiN4UOk9C0e1jPZM0zPkE4Q8NjZmatwz+7MdPaFgwZ
zcBg2IEHy6Vw9RxbtiPbf3olOoKChMCG2B+kGHAMFvRuwGbcvC1GBJtaL6lX/H5w3MQgOOx/Dzbm
AwEIwpYdA+nSR2RVlT7OLKIFQt4Jj47dic2DovDBcxAnCUIvQg9Ay+w0nKZyvf/zmLyE/otMa+FD
sxywhUkawf4lHpG5FBYT3S1WjkPFZWMRsKI4f1FyJQ7rDQy9x+VTHeEpg8bDi//ze0xgA78nj5Za
2Lh4gJCAi+XG7PLM+GhyJmowYguRLcpayDKAaJ3upuzMnvI2EiiGQukT6Iie4pPhsjG4C+3sRkv7
bHr20vN0exkuQ9e0D44euLbpmLpreo7punoocvUTWUvU61GjRe7SvLmJ5h48+zDUonOkuw8tis4u
fxSaa5511zFNz/POnu56YWDqkWuGmht6vMtZuvoy0fau22jmOdzrhXZehppH50ELb7bnBufQ8wJ9
eXMC13ND90YEGjq6GTo33dRDM9ECx1W1UNd5Kfej6aa4mLMTcWE3z9Gd4ByYrkNd34gNVMg0ao+6
Z361CDpBzeQzDmEEf5x2+GMbaLw54Kr5r6JHQac5rhuYfKeun/U5iBTNuYWNxg+eRphqLv9jG/Dj
kXYG4GUEbEAtXLid+GfghY7r3NyvId4Sema44OL5Jte9W+IqvZvjxkYY3Vw3NKPA86IwvIUPLYzw
Npqn38LIPYvFtd1Ud/8iNyr0CMCvFrHQZKlGyAtYRC7P9FwkmL0ht35DIUN76WEnXsMtJtqN3zqu
qbNIhst/9KUb6JF2dnasacTSu87T4po93RFX6HonLdP//t7a3+3Bg8KvUV/CDwdsVJlcjNKvKPI0
4duXrkMMjY2BLQLs4//9EBJU9E9b9lvL5Bc708DuTih6E+6MgL78SNBkCa6bSdJim1FhMuWxjz6I
Uv6oIzriUPVJ0C4CYxrBXAoH5ZCjNqVNmJQ/2UcB2oaXKgG0FzuYiRxQPFr/OaKNdGIOR/kY0Puf
XruWVeRLpIqkYIWSUBGPYCmCr4WS92BmvPvSKd8fM531i164eMzDN2+su/Sxh6DdNqcO/veYcRdg
OJBeWGJyLs+g6iv+Oubih8wfgM/+lt+VmNGfyQzi9l/rq9xXSVM6oE4f2XaQNWCw3yaZR3pimgcJ
wclppk/TsOu4h3vjzpjoGNcFA1yJPugUJCBrBhDs+xh9ysrOZplejwPYrb1s0dsPDvLT+S45xVrY
IcoNcBxSD5wLY3slRF81FGRclcWzwEwpGFgVmqyRWeHHRzEw6rYK3wktw4mbSyhTp2b33c4AFLan
9fX3ejjYeEjdO5y96OC5XqR7e2+kHSJVh9Sd35DyEMEiQ8oEKDKOej9doO1Lz/w0YirAmr4pdpvE
gEwqlNr0TNIMZT69OFGyuZMDs7NSA2hfifzk+rXpQOZr7RnuPsK/M+Bt1LL5VfNTMFnUo60q/wxF
rWJ6K5n0RmB7pL021BnoNhZMiTKCNDG5beI4JRe5UqZPmNjXgH9wcxMelwQ7oI4nmbUGQQsZWyP6
q0wiQnAgM8R5BzJpAm6R3yJXfHQ63mxYgt4Ea6IPKHmRd21p0XskYJCYnme797I2CUPdxs+XaEK5
1e5t0Z+gW3Ffy9YQYbhuX5ImU46EkeAERYrI5lRYz7g7dBcc5cak3kurbvcDwGjG1O42Wt82Fe7u
d4p0OqBfSBzesNLRQTDymQZJEnoimnyQvAGCSN6Yg/M32ha3QcCY1RfiHkbhgIxQseF8MvNNvEXc
DRnhSTTY8Q0vEYxxB4QBr4Dc91Rr1a51px2JMhOFm89a2uVrLlmuweQyUIvcwgd4Koxass77APAx
ZpEwN8cnwpkMvJO68E6xQaFuYjdfvSNEhM6g/23K5UvCVzNeTzdfEsl14rf7sVsRO+16e2qO1t8I
jz2Hk2adbIa/qNLBCY/dIDLvo5fDjKg+R6DEfQLu1MYQD2FgnepMTlQaymrE9MLq7vPugaYE9D2X
Q4rCya6Zpx7CZm7lDbfV5vTD5kmZ1WRhjlUg7Ug58XmteTeGC7eN6CFF5bolA8gtsmYLvILVm52B
qoNZRN28XN+3Yzfd3LeyQQBmdfPC/BjZamzCXslA6sOTLajvbHAXNu1fSkxACS2IPedncLj6xIje
86icz9yx2cxJFReDjTxn0vcn26hOcRy4tDJ/sw0lkTNUlfLhPp8YJ+seJX7iAyjW7/ReBvNuKW9n
NKFoCaF5/tPuso28fKJ3/XNfNj/xOoepUYNM7gQDKp3H1kZTbplt8jXV7C3TcH567pZAatZjEsL3
9sTQNTNMIhYF/+dBWMidksbc+QABa/xrLlSI6B8VOzIA9C4q9/2kOUpoeUTKd4X8rj8woQaHT6hy
andqDvRzpd3tPLrPp7ZIvRKLwZfN/TdeM4hnQuLujpzakxfdfGIRCPEhI2rqgG7teD5wU35z8qgP
fLZJ1K4ymxawni9lUtr4kDh8fRQf1aWoG6hr2MN4DPLiYVN7Ww08qI0PoBdcxfxa4H+NVzhZl9FU
zy04MRdjGyEI9+GJWhsIjDChJP6l2YnU+YqjSi+vishdqtV9me0G9mc5sYbL2ep5kNcTv1zGyy/w
A5x8kO5nXuUyrrKaGOqyscbu4PhZit5AYs5cCAJXFJntYp850FRRgX94H2MQxDYkMvTDRwbVDqPf
DX9yuq7Dn9lKxVJ5YJmMwhsEXOW890DTGbzcHFpwXROJAVYwBytGY2hiXN82C65/lwNu/zO/W2gU
sWGwmfbE4fiyR+lWEymyJ885SqXUY2pheAatkcs6KrwY1HaCqBBYI5vBO8jLdbD+KuOZnGZGvWnq
j4SZIsLEOjAbMUiEOeU1VJtJ81HvYp4C2Fyvw8iSDAXYSFTazs32fcC4oySIjcCCPmKrFuJyRt9r
w9/3AX795y8mljo/RTzrAU2INr3xBcS9RroY/czexO4aipS8H/Pbpsb7rz0jAkIHnPrJL+Rj921C
0Zji+kfLYcq6zej+PDSMXq0aJWNOhVlAjoNpLw2oWj6IpmCukY6iynStwXG9LSwXvVBqaHwEZrKb
E7nEP3giZafu0+hBkQGbxzlSri+cArDB9VmYUIbUCLypxogqID/k09Cb6s/yHhoPUaVNGD/TnwO0
UmHwF701pgHyKUVIaKc0FR417b0lB6SG/r6LB5JsXjfFnbrxVtqgdxuSi41hWf05/cLko+wkKqTl
Vv6la4/uLYNPDLaJ5pxynVyoN+D3Xw5IltYUDfbqMovSRe/1tNklt9gUK1Sl/rh33oa7qXcTo1sW
mxceuNOeeNo/lmG4pWz6r62DnR8upV19Gy3VHzUE+LL4bnkxGYwjW6MfacegJFXvI1tNCItR3Pv4
sNV75Kd3kClui4KInu0yD9+sQGHz8163O2XX+CD9C6/YSeSZP6JpuKHRgNjE8Xl4b8e36nwCbtKT
jnGawslvuX7+5PQ6x7enKE40l3wtIJs7Xofwz42JOU9a6Xzjx8/HRgfzFuuh4ykxAyrohvwisEPl
vl8lRKyi8KPY6KqtZIsa2/xpS4tP1OovZ+o2RrdNvWRRbTj2LiUU8dRIqF9BEcS/4/XrWtlMDPxR
swQy0Cxn9ofzBobXpwZi1/aDlPljdHTSFiRq+Vpm+T7r74IWxK628/nDSY6fdXKk7ANdxvZD6W0w
H14Ady4RcTNnARNowcuj5GQx2RI2ywo0AiSbmmzEJgpQxnQzmvd0Fmb6LKBKYXR0Rifzil4obkef
GjQQtoM53EMY0ecc7gpjuH/OB0E0wmC0+skZWiCBrImXBKVPBZLtQ8tNMin2bbo5BZyXw94YLWu8
Ptz3fm4BpQAIwxPG0D9uFJ2c2bwgC/ziWuDat5imX9e7NJoFJ6fwUhMyWevkoNjEzyWPQdKAsMfp
N58/8JnOwE5NipBmvuTb/Ef08GbIeviUxNgPXu1M/M+adqr/3nIFPfU31coP+RxJCZfWFbIlP6Pf
bskxpIgeATEAawBIiPLHZXBjxaUoOabuLHiz8iqF1udvrFCSobQBw/VtBPEDo6s7PNnnMOGBDUfU
3WqPCJT0ZMsfWDaya3Z/OdIpH1A9JiTuwSHCHZYZuDyYUYZ0UKi6w9PdaSD97mhHzbQBChx/j/NA
Ifh7zuWf6eoUtjeoNvJta8LDSwDHyOvXv/9WNG55FFTVUEwH/t5DnmZUm+mOcJPCALU65SxFnAhK
6V8KBRHL6w2XnJKYPg6FQUSjKAz+C9vBhFAVovPWw1eHV8F1EnmjBFtqY3yzhWn9R56m9dchTTGS
KDoFzNo0jDqtathr/7Vg+og2JkVXSid/dCDoZ7CBRZNh/wCCkvcGl0yliASNCA+LS+Uhz80pIriN
g00sBOqUAh2GgXrRKt+OLph7Clpjhrep24H6HujynsiNkhlVEap+klY1MHybNUi0p8Hg1ohJXlB5
v/Qx2c9A9ACz0hMD3Mm7CR1+8CREq4QvVGfA02BgeH1ViCJJdhSluF+WhvSQ+iGrIw6ud9oDueGn
J1Gq+4TTHRW5+ki/SBQ3PZqlgGf2FJxA3/Js/y8WUSQRgFt0MwT9g0k7kiIPJWgSwnZkETWTkYBS
AK9FqQkwFvU1nguxPGpTkHOr5vs/ks6sO1EsisK/iLUUGV+ZB1GcYvTFpYkFgigOTP76/m56VXU6
ZQzCHc49w977dB7hQQ7+T3dLBokSDq2uL3bbuSBKJc0iGnluSKORiyEryAd/OpdcGEVaIQsEUQ7j
CtB1LIpStNMSy49ZA0NBZZaxYKRjogTyP8qpm8sBaTGehJPnQIrQQOwb0gxq0vQDFBkeFKVIQIIA
ZllwB7j5jGNJXpD88Z6VJrKAgAUoDmoiJACcyj/J0BMKkaYEkfHcq//4LBaAwACBYKUULuqDpAuq
OW0KU+qeos6CA02VC+iKyGWK3bnm/UBL/nH2vTWBHhrVrsYqq2hXJopnaL6yyzAptyv1FMCV3m32
+tXPLBvyXM/O/RzJZv2hasmrcZULmTGOUpSVo24lwXFQxL85h3UBa6Aexu5lkdZkGn/fX/cVj0gZ
h5U6R095oyxJR0DlgEsuyvw8OusYQCWZbOaCFB4TwecB2Jl8cWKXP/yAmyaTx4BwBpiFy6/hWlCO
z61iSatdYJIwr0nK0xdpz20zTKxNZu2zN6ja4DRSlUkYRmXb7gEN8XvQ/xnwhOkWtbk8ZntLKeV3
TFU5H1HjlSnM9LM7+pCk4bmmKJHyZla9AMuCYFAFoA6/5039hpcJ2i4/IOHJDzKrJF2pDZ0Kip/c
K2uVh4MxwLbm4XDGxlR+7XbPJmpkW9yr6tD0lctcORDu9Ah1Wtqiso4eIo34ObOL1J35RXBH5Z1E
P+EeGW1Wlo4Z2BJ9kzsA4cOPoduRtK+P1T2gS24JllJobtlgKDJJgLIO4NRvSGTaWM0X1NXGRnAF
48j8Ex2vcLW0Ez4UqYc3+UtRE+NTeOYmJccvQj4mSNgQag1Ay0hKk3bnmVmHJI7YuaRNsVp8pSJN
thNjVKNrTEX4cHrsWPucNSR3WTECs4GmltP6tzOFEP2r/qJBrsBuCXAO0DhIbnzF9JwJ72iIx3mw
B24JLUE/V2iBYR6pFwOqNuLsW+AX8ZUoSZQ/LJJ2cTjxOVQSDU849oC5fWFjlG0/048G/9dYjKxW
nowOAgylg0cuSjZsK5R9vmDZnUm1X+AFIZGAg8/74CEJ/LkYGuwarYspSiniCqLczyJlY+9ZsQxa
t+L/ANbrvSIS8ZsPzh5JndeckiRHozgoNo90QmYCc0Hut5k/I+wo61Y/M27sA06gfsMVScIw0cIG
7dUzu4wPJKnnv7ZAAPFRmRGHC0UMrMFqEwcGvb0MS/qtE3oW4FwRQ5+HFaaTizF9LBKwZNMyLeje
aRNJBtk3GSdqJHOctvqcfUuq8z5zk0bche15CA9brMP7zFNfvkdr/D8GaGZGPEMdAa3A1524bCRK
d+WKzcJnYG+A21DkeFMpC2aPNa4m/SljFVN3fpKTF0uLiHZyZN72orzEzrw7RqCtypThVGKKRhtG
UMTGFDEYXpblY936wEOJSal0EgczGJSt9tRETqwvsQLEoSKO0nZmnvms5/m9VAU8qIgOcb0nR8Ig
4XagRJKW+Kkc83vmY7L5iPLORZSKYKR3ohpB7FH9YJ/xQfhwql9ihVNk3TE5mFfemX3zDOxt5pV4
amVsed/rl8dUufxYhCC8j78cq5wYeu1dZJfmZ3INW8uugV+R4QISZ3p0CmFmBBWCBQUME2xNTb8B
+OviJKBpi6iw3IMPRLXBp/tNR8MORGFptmI47xlnfoWOBeaR1JUKT4qG8qLeZ/ZriAxPyCvPSEXV
/Jm+kZ57xO8i0S8RXbw/fUAL4XwIOMxepEIyXkGb02sg5FUJgAvqPO2eq7LAyu+8FycQpS84PJDb
KCZRZ3qb9FdDBMKpfugeO+4dElC0YiB1ReGFZCIPRG5PNVwOztfI4Sx5JyxyqjWQAvv91RUVSdg5
7ADGSXXoQ9hB3boKr454FGNZIAFTeJz/AvTyV4XhrOcg5YTmlEfeGU4KH3RtnVeBehadO9FlEYUr
ylP4i6U3buiRIEpvrP8+80QKjTE1xflIqUen0YHqcPxx3IgKjeqzz0BOY7YMWBjwd2S6qbriMJoB
ssFmUpYprqKUw7RSyoMyBFVKuAmySxrGwPR1Lu3ZwMvCRgLNwDjgHZjeuAdxGD8OHhVWrEbRo3Xr
stLNMlY/vkHIewM76hvltG+m16vTovfZeS/NhxlyIwP2dIfCwxPgtzBK5OZFaQveEF35eoesaEY3
esNitAXjhPoS9SgBOuO2GDxuizpuBwcbu0xBrnf51Y7rZXRUB/biEPB/Ljbhs8DD4P6pKl0RfeTT
cbXplMiirn5Y1rwss0++OZAMDhQYlVCVuAA1ZowMbgmSYYiIMYsQCOgJIBYf0xOBz+YZxKB9/MGI
GB/mP2fxBNc+YMDEV2hnUEKogEEGYh1ycpNQe/kAenX2yt+dYIDaYU1FkTIasCCzSzA1zLVwYthb
MVv0wEKjFkBdfII+hIcZPWw5pHmtMqKOCZi41cRVNxw/k9KXSjjJzrAyThT8bh9fakNcbgk+3BBl
ptdwol6TEsB77ZZN2hjrg4Kafdj2PsTll+Gpt6l+iTXTQYTtlgVgWQUGmq4Yaqod4kz1JfIsVY0c
qNMrs0GZF+fyuSXlAF3YvHvdBRo4EmmCoiO95yMFtGX2cCuKuauumOegoKzamDbDVCr8up5OpIAx
wuuUwit8jMGvibu0lAL6q0o4o3MVZaU5LBD88IpeHVBUNuMU7P1I1OKZ+lQOcEsyTsX1U1T5ybF5
h2Z2aWdXASzFP8Gxm5x5A/BZINsL+XQ7k0gkPNpwAnKcCmsJ8PAvKEFvnfvjKgDjn3vSKXj44Lqe
e36fmIUAqQCmBr7gCkwC2u8fhgIjAo6gT4Ah4opccDY/G249+3lsc1CrkKek/x0O7Q/6I5+6U382
TlLhjgUkhJPjf2zQa/WhUIlx3uod3jdZyB0nBFyd9LoHVb2B2TGy7tw+IQaOJBeuVt32ulcEDkSa
AF1QN9DmuJ0aT+TEaccb+VeOoiT2HvDdNo+GE2coi6C0S9AH2/tcYP6CPw7DbYP1Jz0K7oqi8ryA
7CrYbjw6sSHnBj/lOa9gXggP8bCJFoCecTKU4nvA5EXtERwQ6+HOETQo4vHFLdCpCGrAClwh9oQ7
5/IMJuEWvyztXidxUhI28DyEwA8EZUPKyQDfmG1RxSf4qkVgggKNdPdeF4RnXQGLU8WhC6yYZ4P+
vWFpI9SZG1Bs2djRZ4gek82o+n6XPw+NtRy+4AiUMVfnVIOfUOwBTtGoRANmLlze8ea+uiYvvjm/
5twfT8lp/dwIjQCMBU47xUS6bwm3tSV6Q62ahClxJcgG2jDg7+D64cRizPk1/JE3VTgHaD1XwVd9
rCgV8l5WFKc/o8VhybHOemsXxA8nkLU40NhnJhlC5jgPxhxcrF3ZA0Bz4hwEdXwCLc2pRQAjZAWE
q8gcgRKhkwhuNeBConMiBUJemAEfB8ajLLuEdVcBVea8Aw+Bi8PovjccBu3gc4y/4TyF5Dm0PQRH
sEktsY9Jtd/K/o38FxQEMnaDA00blWqOcBNpfyb0jOONzsD94hlwHv9+0kAJEQ0jRHP5T0dlkQPK
bmin9SsSkSQFIMOOgCBaMrqXCu0vHJKeEhBALfcurecU3aKimeC4j0ZgpJ2DCwK3Qe+TGl+bsUfT
vJYszeAQnRw1bV/LLYUzicZOSNPdP6w7YmTEK2+j70bf6wa9wH8OEm2TwpbSjklxCEU3AJ8Tp6VH
UcxuJXy4mB5fYZY0dPS6OxP2ZOHIov+4Tefk+4FQN2qLtFGTcpj2hd/JG6NYZ+2/LN9hEqtXnKOk
i2BurDTo1dFVfabNUGlTaATRTw+NZ94gJrA5Ecd8YopvIe8bTcKnPkWvYECmiVXTGLvHJBy3i1Jf
MCCPh/+5fL0+J1NJdSk8VAghLU2oJsOyIzZpF2Pd1ahX4hzR5h6VB+T8HFDbNwGWzAiGPhbmkVwM
u060Y2I9ob3ypME1xNK+W7ChPoVbUGDL7deXSXoQHl9KP+FITg6gtVivQCJRgFAGp4KbiallrNBa
AspbuHRu4rpK7nWToJUC4OIymcEs4oz4iMZL8TMLdG5Q50N8Jntc+PIk0At8PJj29ovGTWiloQFR
xKW57q8nmMMPNekLKEteRaPyzsXoQETkAOlwPYgESTGxsDDVWG02ZrthsZs7do5GtlEKtTibw2Za
jracls/kMVemUgrjjnQxP2nP3D1j9e/P/2cPsA3Zd2Izs9eCJh3F7Rn3BT+bU/Ux52cy8RThFqYA
DP2dOgMhNnC6BT606HWgcvKjfiJCcfyw9hKZX/c5vh3cvSk+y3tDqJyhd/VEHsXFg8H5wgkYthxH
1AD5DeJNTiIgTnwAUfWWjxRXJCuFkwy8iegSns9GWIoC2+J2yG5VlEacwkC1jCIrEDQbq471mpzN
M0cXMRZFdtKX5lkmubPjU6mX4L5cvvUvQULWhYfGq9WNzg4Cp4ONamqBsBJOJGVxTdgjAlyeG3An
JyAOvQ8Jl7yzyI/9H3WyKniZlNNe0PICRPSE/SCNRY1qwRTAjsYfbhDkwfS42FSCDIlGlBaXAOpA
OQUPdKnBvoPoJrLfvIQNF0EVJW+eASNP0fIk4IlbDixxiJCUY1qISc6MN5RIX7CEEnpxz+HzbGTi
Q4sMNI8I8jBq4iJ6bQs4Hyj47fLk6ncx7QGWRdKnyhKOeEHAZ4hFBPZRQAbPnIx8y0FFuhENoBMD
zYF/WV1WEDUdY/Z42cNpJFC7CxCFQQ2SWGB4b+f7XNrx2XpazlldwIcFZJ6MakzuOsGhMH/lWEq5
WUJNDjHmaDNs9YjEYABU13/ADxDnMUAwiIUdFSCKPouCHD1dJUGXNtsC4hZFiT2r47lgsXNn5Dm1
rXYSqRdypatDTI4skX4pWqz+8QoDzuQwNXraBCwkBp7YicnhG7oqLfg55JgA5IJ44PcZnyu6UfBH
7I/t0m9G23dy3TOW3YntS0Mjxhv8/iuofezDrqYwCqoihk6wuW3Er4y2XBn6DZZBJfJNjc1t2npK
MiwOx54Vgs1QHE6JHKcG9ExnkYM52KNYPIrhTZCpmTMh+X68U38nO1Y8Q87QbJstGw9CZJEgnZoa
yxx/C+kAK3dpF6gDomZrEoxW8xe018rRnSZgo4T4SxtyCHYHfKrm3o3ZKDaWkP2DV9wFV+bmmtDw
KLqSawBjnZQecWFADxEB8KUKQZN598qyv0BExnlOmhP+6uOkzCZh4wLvdAwbYKeVJzpFitx/xV+Z
p0MPpngZaDPiF9dYSlyfMx+LFHWBmjo6NV45hsw6z1amw+p1c1hn9JqEG1E59NlmIHO3gB8iijjU
QmySrG7lANqM2aIkQ/gtRCQAUHvEabA9aBcf/ppgc00HCdv4luD9dQFX8hGZg4gLJyy4rBDoDY0l
38dckxQihlT6vZ4xqYclE4EdxIrjVGFG8KtxYDApwpFrnBKBrdbD+8GRw1OTAMiTOwaJOz9sJ5t+
T4YplQTYbNFNqfXPiuVnL1urN2xflbJQLygqlLTY8WxQyGrU7BeYI2rLPWVooFurNrmRQqoj6spU
lyGQA1Z+J/IJ/LLQVCDMxO/tTmwrFjEmkEV2+XO/FIEvwOXCIkDswSvjbPCRcI95h9hCL3htgg7G
X1YIjgmLBHrnHOEiUjW+vuMHnIEcQEQUGAF8GLIZMH/w3v42uvB1OWPi5xlbRkIEgiwbdwn0PeFu
uCY3xBkl7Ri/Yt+fyQNoJwIvQnm8L0wsoFo+GC9RARWgpoz728GycAYTRrEfBkw5XFlG5m9L4C4z
B5iRJzoUZEM74YowMazXGLA7y4/EM+cA7xZ/E54TzxK3mW0/IYEmhqYgKYRYDzXgPz9TeHlCfyuP
ALmy6IlEQKRzD8UZmZEABw/pIh6Db7gwz469wDMXsge0cLf1wsdZxc9lAeCtDgfBwEQPUuVUb91J
4Q+47WArEBHZY8CvZxhTuO0UevgBrjL3zzPSjSITXQ9FGp6fcqJxRYw/V+TQUJDtwyOh7kOBAmYJ
hRleZ6mlWGP+BZljc1iy8tPDDPL8Bh+DS/FMxZ6h5RjlPil4E310W+EVwLECCEzVBMu1JdvBwuBz
8WaJHqE9idtjPXHIACoRmcJB+MoiAwntC4ebQ+pde/rgv0h4kAimaewnesH90L60V4A4K5qwntGw
ThDyP18Fupc8K8fvBZaxr1/jSp1PGnrnIt4zy6F510eDEMZYIHErKTNJClRldVDn5BfG/UI6/JOa
pNVSY/jttHktff0J2bvaa9XTPbZbfLrkQ26nprFz+FBQhKH3sTfqf6lZ8I2BoG0ZT2iDB3GGWuME
Z8b5QJi4T/XPt3QRuXCXqKftyJuAO2w5XMv+K6cHrYysSn0/5ciqtyM3IhfD4lazQaC9y8OChXPI
J0DJY6aqrC2FVDpAJxo5kO24BrOxSRcJi94nXUmzOYdMzEun1JAaW+ZcxNkvJI7JePC53RnNl2sW
soMI5kdAED70/kGefnTovE7KkLt8+yWFvwqY4KRBjQ/pJQV94uIHzW+QxNEF2ABiB1Sm5KM2ZiPe
UQWlATjbKKQ9JdrhRAqZHPQVItV2NaKjDMvZrfRYml8M+wmMBVGIJ+1n/fbJ3vRkdBWIapaG5FXk
zr9UJJIQHW8Ab5FyLiErNnf0mTXg2Vp0+8npEkDplb10CGr21TKX+HKJ+R+Q7dc9MM/PI2V5fNrX
bAQuRbbLaqkryes2lc3fT+Vmw6xHD8OYv2N5/PvJLPV9/DynV6SlZWyKaqGpObyjp+ZJEIWGhBTT
gm05Iqt7ZUfBqWVr5HlEMq+mqTXWMpoQXV1pLT99jQYKE53LEu8J7okyTwZU19KnLeGjFxl16JhF
n+Ct0d/mOUQSx3+/bgqFllz0cWoskj2H/uez0grSujckNcnayU75zu3h4ilKQOB0HZDYD2U1GbCX
JQlltKdRjRhEUCURjJVf1/wsXwbbvHkUaO+qjxnSrqQ/ifOUAHdWy3ZyMXEOVFnyqPpMCd2lK4iM
RzS6eEIJSQua52oo6JXMxXolkkn10FTpHoyM9fiPd603VAELIlwVhxQpvEMxl9LLBbZMNv0YUxaI
LoODB8VI62DKRBy+I9JgMVaPnz1lj8MNGUPaYPNVGLMKBZo6EnkEilljgZtg2VfsR5t8GWr3UPSx
YsYrRk6bJIOihFSbxBWGKTddlLGwXxieKuFUxGBkqEPwCoznd8yix0YO8qZUfQzWwClKrNAlyOVQ
T8PnNlERBoaXHLQ9N4jl5BNQGzMUoc3ygcwk6McONojrkWu6qPMLTeMgwRIa8BcNd2OKqSTrzpzi
w3AH1GAxKzSFHAkOOVpPPQXKh0tFboL/gWQn2UP0L8kIdIIiLMribzE6FzUkU3y/rsnf38mLEuHh
YqIdQWabRU1+kaeVY/WO3FlIlD/SokoJnwgjisxm7TFst79MB8lZwhZ+rd+QtzTphYhunz08dZ+j
/PDKeRb46ZOjJN3XGHg0wQqoDyWt3xH7wVOQAU7gsLDy5An6WECh32czZy5I9QF31j7gBOckRFDk
C9jE1JIJmz7qTKu+RTYw/yUXk+lJ91HCG53jC+SHFI4O80uIB2iJouN49rvMK7tZ2YT0m1al2Ui2
nzDBtfSgX2yFWTEOu+L69erjoVq8EXpclQT1jcwZh5BdcN1jG6/jbyx808yq4Zcdx77CefZJmSto
Y3UTF0rMZz2YwVtaNRlCVu67CIEJEXkVl4CAijO2ACQ5xH0WZ4FBRp9+hYJCJ5O07neNGqo4KdQe
xsnwM7lFg+AbsfE15P+n5Ff18DK27wypqyJYwipGR5piUSCjnAUPHnwImQSSOtWcVup/LA7Eq5gn
XOrB9HB2RPpsV3QC+BhnyMvmgsHITEokhvNUpPFjCiaQ8+gi4Mgn3BHCNMBW/osF1HMiFd5tiHIf
j53Iydg+tW0PDuOuwwZs3yTTUDgaoZi66bXBxsX9xYAraAAYHtsQi8mE3tF4fLTpk/5dQE3ICcfV
PezLlCanG5xP47166XNqx3SOOwKQGaFpNlAwAxaAVwRBgdAS5wXXeSJinU7bSyUxJcTss/L5RQOA
ro90YlxUhUgOoE5G2vtNd9UT1ZmmJaR3tVaQYA5kpUEw9tQ4CMzpFDp+Uo287J735UPfs1E7zTc4
LLs3Ssw2VkU5kQwt5g6+6HXzee0pM8Ilp4DVnpHEw+eLOQTrgG1EeKYn6tujVSblgSIne5MUohMA
puThPrUUr45QydzlCzxy7CGL1oWCVkkQYuhNS4RGpUEkMnHJP4UICehsiLd2wkUhcfCX6Os3PZVD
eBAgLu+Lu9PdVboigKW7Jf01Hhfnx3XeaKE+wUwiWEQmES5wFj0piKvs+WpN9S3jxJKkxm0VXyuW
YyBFQDvu9LIZIELS5GCqSgTmJndFsVi2349Y/0dyDIXBege+m+TGFTW+J4ukdvVuDSYqJAN+X9ZY
K1L1cxwshDLYGpOX8BMzoZmop1lFMn3Y3cyxxYJHF1w4Zcn9QJIJtOC5OnjPM7S6Zl+Dgrt4KhnN
1hngCRv0r7xLmwc+l0DZ4/s+SSh5D3SgDqzxtmCj/6LT8qy2YJvvft0fD8pZu3qV6qrywqQ21hRT
WgyNP3vQly3NRu/fl2YLGn+44ewGIFnrKgDX9BFcboDU0MqBWeMAKHiH8YUcsm8ghzgq5k2bUgO7
SV9oMCrEVjkgJaBX9Mcd1xaKv+WPWsaKltDWrU5ICjB9jbkoHtNif6FHVksOOKHMh92+tfNnxjVP
mVxGj/t3TcVZNLG9zA8nKcSNZem/8VbHl3/KifKkNm/ZcRPp615r9P7AXF7+0VCKvimb8p7woyco
CBoDwummAFnj6NHfSOR4IlHC27OJEZYqYhnSBFkKMg1RRfxA/wJgdY0Dkhn5quBpEWkfZzUsC9wt
8JtVGmGj7dVBMJU04H0jJ/sjX8HuEVxs2bp7sIHs6GlXYNtXVEU9OLwO3F7kt2nuh3sB3vBgRQdr
d7xZM8EhwhOZZfZmBV1px6dXzvhYAT4G175uFywwCLgO8bFAGdCMDS0pQRBD2CCyaxvGCbzfQxzZ
G9t9u25qLlzX9Ket/XQJAQC6otFF/ZKCHeywHotHfZ64/o0cFxwdnh3UocW94of5Bhzx8hvdmh04
5IlLsRolISLW+LCN7Il9dyL1OJr2rg1oEk6Y5uWMAYYDhCKOB1exj3BBujXgRyqvaDscIRHYPNuR
qoJ15G8RzEbE8x/XPPPBlFGty3fEGyL3/8vYYBArh3EnMeNusHTW8eoiP2eNuZpgx8GMs6GGheId
wR3EJ9wAi4p52Ps1P0LbgxsXVwYaCm0TBjd/ngAv8eKFtBh/gJUjRMMwu9GRguTqb0TBxN/5LZYE
n3nnwa7uCrCKGJ4nwzaETXpH1YO4C/bZ04bkthrDOJGtiLqpjaBFAWYhs/0VyALxQEekBKwGUrTs
jKa85xqMIII50JcfYe/SKc7awGkBHUo3U9ZHF04gyUxslppYeVDoYnvsip9N3Bl2am3fUOpRPJC2
wAxn/MglgSA+Q4/GLq/Bj2cYcoCy1Q7whAvFZY1P/50HtTWtXZofAPeWsCQEUqEEYOYGQ/0JxktM
s8Crkjbn2VRm6o64FtlkdpC92ay4d5Ouhf7G5oZYhx4rlxIrD30NAIGrtnj0iBmlfco6D0ALSIty
+o7RqrCBftpkpywWE59HrMrn0OHVR7CY/NELiQ8cWmaLAjeF2/d6M7ycUSXAjeBi66PG81fOiAwd
DJ1Y+W23d38f7veSNT8hFO8o9p6z3wWR6ZzWc77HIFrrJcg3du3g9OCP72xCmcGmS7MrmI8qRMva
mk23afqTamFl0yXWMpyDk1n8Gv/hUjnnqaU5D4eeYRaOtvVg7Ag8eWXwQELbO/Fy42w/EZkOG2z+
onV1n/3MJrMgH1k3tvZqegQ8TdIKTLMzsuELOfTesnpn3ju9o1sjm8Y8KCUNduMqqkWled56VJ3d
l/vkK7x5e8Lvgh1GkREFPjJspAlI5UHwsvwvVAqy3+vytUbbMW3SMTdAl3XIGEFD5zhLtGq3OptG
lg/ACjehs3LBA3Q7oAlbuubS2N6GrDAa01kdlNyHfC919mlBJGAhN/y2lozI5hBOnIsVhhxx3P7d
8iSLQTYtJoADk/8Gl747LtLifN874gk/jsmM9H/PuocfYPVTk9+YeBPPiAb3GdJume5fpvWYPcM7
VwV8yH/iqjSHcw9+79RhO32wYjzxssxzfJxnyLV5IygAm7yEw23bSLgwN1vDYpwFA27kbDbMNXP8
tMY2VvpIbhvINhQBrDccoImdL+kPyYsHC4QEb+KEEobd08ngQaDzeLPbu0fZy4MS1hiN88AlRPo/
M/q4Ohk6bKnivcKnNGtCDol1DSi9w1B3UyQa01vud9vmpKfM1Rb2cg12CxQ2DQfdx8dTGv/z79XY
KrXHVWWntcXq4dYvjunA9fsHOr+CF0JW9ctcNCiQN1b3I4fyjsDIzZ10x7NiD98kaftzvUf5jWQ1
jVzSsf1D/iZROJBswvC70ERBHF3VHNT9NZocU5LETIAc1ARj6kNoxBTDw7NPuXMCxWJ3/gAXJHkt
WjAnIHApJxt4Fs6QlHFu5zbZNDs9M5e1B2PCftkn6JJ2yayzLKwUu3sEmydbG1okoxkWwVGySvuH
7r9W2lrbG4zXGLs1Qz4dAIogNovTlEODw5djD4svM/yFC4mWQ88+wu3kvBrbnF+UWzkrJZ8yjS2m
kySfj+Fxx5vpFhpyYcc4f9bNAYDDLXFv1hPNQORY3Kf39qigu4pPLjciP8O24sHtfzk3iXDg4sak
r+DzipUDZsiHBxPlGehLcZo4G+radhtlof8jjOfLa61lZq0rmg1ay/nDmu8pJ7M29/NMPGTtTo8b
rtb6m4CDfLaB3mtD45219iwiR+JMj1idnXu1/Mabz9fhPgwTD9R3mt/KTVYrNCSFrDdO1OSzbMjK
4i++PQ3r7nSQk8moZ4qyIuuBgcus3vK877j1Brt13mTawXZ7TwfYp9fYz79n/hIvqtiPl0sWXbV+
Wyfh7eC3vx9uwwCplpwIy8S/rPgbLVsbYJslrA5BocX7nE6lQSvadCXT6ZBZ8y54zHPdGv80rm41
WChu7WElSJaHJHzsMpyDucbgY/0onVkGhAnZe/PIVrieePRLnr2+tEiL6AGP0oQ3cmV3OOre2HnP
WVLz+X6/FvbbY3RPuNp/f3pr6d+sI4Rq4UAId2DF6ezA0haH7RDaMynSvEhsayg4LJQjQv1O647Z
39bp5rFYM90aZsOs8zWWvDqdgLC0YO3CdhQzbA9zjpy5vPr4tLafN/DUUnJdU/AK/NjcQN7F5E4/
C/EPefXyxr656RdjH5eS7A0dGBf+ONpN3amlcqcW38B3dHl+d0cFwEKQFfKGGA33OtvtdpIvPMpZ
9AqBUME5H7vX5Wz2d+7POMEVVnvvcjE90bxuDbELt03yB/YJoHHrNVWTxw+aGt9AKtjWivNDOKDk
dgchUrO2vc0NWq8fNI3mk70hfBOhvtn7UG1J22pf/pbFbluAz606yE/QH2cMceYuzz9T9wx8GEWM
QJ9Jbvix1uDJrHVvIT7lSy4tOBN/idmaDt60P1049g4+1eN89vDLyFuLExTlRzAn1vrm7E8VCzWo
ZlpkROKoa/4d/Lt1txIK5kSj2OvPgswHqTuZE7631vHbu7vwopw2sYPxvLOLKal5obIcyWzhgDBy
qlpfX6oVoxYKHT26uwtxJiWsQW+/39N6JxhxYlyCOW1qrSVG0a5sn4l0ttufB7QeH0+EMux3uvV9
4nbm13Csc0jOPnhEbUr9xz6Z8VwPhlkoWXw7cU59SOrOnh8Wit8639/yorK+v7/3Cr7C0v/xpY1Q
n9Ysd/ie8nlqolnn8yX8EdOT3p6Wz/zI823ttnaqOGlrb3/ayPKv1vTnwlxu5RVFNecynfpbdpeL
ToW7fUdpOuXXrbHv+z8Xe/piqXLDP9uXhycn7pum8RY+98UBUegaMf4oLuM4EQLDEXKO0UrGmWsp
UObWYoW5RPXBXUW17aBQsLFLb4Ft2rkg6i0WoIDpY5Xx5jcTuLJZ+pgCYC9gDS6M1fUrP8o//T/j
p4QkZHxnv3AT+2pFCeBe2TDNlO/6a/QtJaizTREP954uKfc5JXY8K1ALtvCqzv2f0YJjxp+LNU/m
MabLQ8je+vaSuRdaXjqdsnp7ghZcq2+QguHUP7eWPtNti2wy7haNMyFjScn164Ff8XfMXRpAoIAe
PRp4D5mjZK5JuZDwE8m9hapayjwLD4Hq3vhPcwQzln7ItuSi5OGAQMX7pZ1cBLEsQm02PMTlT0+k
DsyIrIch4NR8VYElAVj6E/sgjken7WyeQc0KBgQ+Q+U9cQIuqRg1c6EvzEUJGJq8ZgSeAhzAoh97
b2qWz/gKmEUXeJSG4wkM1b8OFhOrZwyTxpr8ZluEAUGNk46GI4HEQg3I0xl66gxh1s8B67x7j76R
MiO4lZdqWiSigPuKx2m7y+moSr4xGD9dHVs8ALyyH9Q/661K2oPVR0vCx358Ox5o7A30UNqBlYM6
TGmRvBmK0px+IyT3CtYI1QQUMqFhAXigMku5kBfR2/WIHBOiJi+6LmXigQjFEuAVqbBkKEMTOxGJ
JXUiehBSjEXvovYp0qWiEGvMdEeHfZxHZjqcqKW+Tvovwt7LF8QQ4otQWYz+PRFMQCBN8m43DkAc
3AHWZC/T2wcmxjvD24CKMdlmpFl0tAS+7iOBRIOUQY6gjmQFd7lN3+WFpStOdAo2gCg+vUum93ql
/Fn81n3IXy03nTHtKYBn1Dc6S5J/KYfznU6PE4XTgu6XvU3PvPAu9GAfKEC8nc5A2aD6kt8rHQxA
QW+hu3xSe/J2JDDy+ykb/mmI8rTzNkN1jxLGx3pdNypZuAdkfsPRcp+cREFvuDfkU1CFML79svJw
9zIJlGsoFxvZRJYw1JApQFb1gFqlyGRTWiSjDkyYOkjXEMa+V2TKSYFn1wRcH/jBSg1GF9L0zv3h
PGggvcua8J2HoJ1zWo2fyXWSJ0fnQsojmWidbgYu5CQFdBZZLb9WDFGl7EQCMifVTr5A00gDH0Ah
Ur0A3A3je3+p1vCbhjXSOzRFhaHckF/1ueIbTu+1cgHXNwdfgG3+hBUud1As9mRkX3CN2aLwlUGl
/UEwYM/da7cAwkChnrwkHFJSrZN/WcpurP+heQzvtv4IwwI1+Plv+Dapl30R1cd3aOLXTbW9gzbI
VuMLCiif9ZhyA5ABpUpq4PM1guvPzeT+sQpj2o9w74noipjOSu7t8ktVCGAHgPGbOstpi/KIWP69
RCfb6ZPc8u27V8AFhGzaLKQsc3ihNUdPT9pwk/1XVhR/pPuUSiOQ3UGlPXxspkA4RNV6qwJ14oHa
x4ZnoshR10cT7YM+WQF3IakpMuOUlUHbdVCEbDWNKaw9m7lE8rt2uRSAKIrD8AzIeVLMPTHD0L0K
kloFcu+bESVwk5Z6B0eUpiF74YsPkdkGVa4gi15WiUxJQp03xthFl738oSDwLDHRq7xMSVA/xIWc
kZrQhwj+2hocLaOTM8R3DZukhHTxYC2xXqg8s8EoFzTl+pOtSK8fJsGEN1MlYhGTpvPr86cNVGl5
69cDejBg1BjmtsQ1DfDyCZ4SssRU6CFatJsL6/j2wPneoECIKlf5k3cB/WG4POVSijMMWzY/lGtA
Qbl/XVAZeJiUitA/9anh89PS9ECr0Ej2r7p/TagEd2B2ySM2KUWmN8IZynN1+CxVxckR08sCacfc
sdLQaCAQcS6ruts98B0TbuoKkqby6EDER2IuciIc0BDUAcHu9L9m8ZWxlt+zA0CAz2QF/lG5JtQa
AOlUoxNWi5I0nKv+i4fjqVF+vy9J6uf+0NOZCe5RkZq0QOZeFSRN5c0TXRXqFLlvPhuXJhPXcibn
u9JE/9lw1SKGGzrJfrNiTpIb8XVWBHM+oqbY09kziw4E8VvaegChUtp/ZPonaPAQ5zCE0tIcewfA
OCTvgIFW9BKkRxGlsJsclwSryvxxXbCWcldPQVYpRzGab4cyH+DpuDh3UlxTXgyeLegihc4VSyob
Zh8xHNgM0UmJ+iOT6Y8E0Sck4w/kulwDfaAOe11IHcTv7NxL52zOon0WX1Q1wG/5VPEAllTM4Zlb
A9SAwr9yNHnUFgH8TJ2DluW8APDKfHWo/+3uuGjG4n77zsZLHh1a50FMF7XXgwoMd0mWmTocTFhY
Yrmy0kM+6QGcbBKakxVKFRT+6by3M6FPIqPGiUPRxmeqo8JvttQahu14AFp28y81mvEZNyY6sIRM
WwMWk+KyFIzGLs/YY98OZWKMN7QV5j2ffvdSju3o+97QyAa0TNhindicDBvoPFahjOpLQAMRjCwR
XBnzxOPrCcGMFvTV57YU4Gf/P5LuqzlxdtkC8C+iiijErUlCIDCO47mhPLY/RM7x1+/n9a5zavZ8
44D0hu7V3atXU1XansfOaF45hw7i0xSdaPRb32CJi+/rzNb4ZSg6lHt3KKzn9VM0ROm21ao86qaY
uV4r3EK3WBvS+VE/AV6J3gKEzmrjxam9GdxR7u8s/ywM5MKArX2cxxWXv0hM1sCuoHWuOCbTx4Mi
nwZdwotKKdFXtupvOMnzcfnpVH5FcSmU+qVpep2m28sY9wxcNnX0mWnwiBY+UNqL71WLoP2QAfht
GrIG+NNaDYLdcTm4zx910ZvTvmbvW9DKNi2xx2jgq0xF/7JJ1JetHroWJ13uq9Er1uODmKe14INs
giKyy8/KItRz6tua0hUQ1DpEWahQGyCkoEdxOhyvmKFTtNbGjXwa+voCxYjhnW+U/sMWoatuiuhR
x37t46Q+5g5rdx14CEQRU77Yi2nkWVrTXXtSpCEYmEpnyTEMkFpmsVwukGWyxqVo7ZWAILd6GwAp
7t4RpQ3gUJ5jrSQrRLrqlHNNQqk/8Qfmt/RU7S0n9IMEfWirkoaFxGg8DH6FXMtxjgfbTLV7r8rq
QRt4Gr3ldjAzyEaGSqmOrrr46AdpVVNBroZOKlpLjtk1l56b70zewdhNcjTJuZ5qFDAxQ7PezYhA
Q9gShCO0UdbeOcGxWucpz6N72tJhOrFGgXKlZV1+Brm11vJgZjsisJsfgBF2CUFfoxdcd0u3deHc
Dq2s6OHW2D0e+EbMZJOq6XyUOovVH3fjpErEl4GcivfeZR0Gf6GMGJze8guiuGN9AA/N3MgYWBxb
GuZYTwceJHQym3ePaq12T8usBYvszVPbkf3q37YpbIT7VpKM/SUhO24FvBQs5tOQU3VT5krp6Ewe
smooXt9ncy3HRf+sIqU1REaj3L7cBoqdy0WfcfC+eFjl6K/dv81HKA7M0dywHZsKYG70evTKp6FO
gdMqK8nYy2hgOcQDkAyvCmlwSdwEvSdwkKpKvZLfp1GoMmP0kMTw5zZVe9zGiqGp3Vjn/xkQp6sK
MYGN4qaseowx6RO3udKNQfe/jxW8i+10THCTL+FsPmjesrB2b7f9bVOlma/Mq+rtXRud+4pKaNur
uxDqly7L8Xfxd1hQHh6To/Q7egvxPzdfbn7rTgj6Qymnoatp0Y3QQmMoXAwwUxAUDZBqxgrbE0zQ
8g7z1LFl55n19Q0cO34S1FVXGw2U7lhi8O/mGYXa5d48q9DWf4RW5UtHOxkrq63tdujqY0OcfdV3
vRN/X7UraQdVEAqYcghR+UvM/3hiJHyFL25FUjR+WB5e9fPqCSTorN2SySs8brA15LtxBH9lGXyX
+sXi61JuWqvVyMmoS3mwpF/1MKjQ8vXv2eH7LhurPy2dy68UaKa1oSBTE0KPSwvNcyks3PUa2e3b
pLGUrITKhMcQHwJV2PA4uXohjR6WIWe2B5OsPpiDooEMg9iH9+1COqGCCy8e1Xoa1S6Xzk1mAry/
tBvbp0r0Xg4DqVrTCqgftDwVtxnp0Ksi3F10az8+zt5eY8A90cgS7TGNW86lT8AjAAphWl2MNBGU
tw/ySp6NixHlFvrXKgq3WaKhS3Ni8uDsp5Kn3M6itjTKQ21PcwzpbH/qP4xrPX13t4shw6ox77Na
ogvxGD0vDcP83T2DTzd7pTvKORrvpT0PQXuMRIJaMR6SDatF9EeAXp3Dv0M09qTsJJAo+5jSG6pv
txcVdCxzp/gwCaPjnMXVvsvIacqzf+4YKgZ+3w1fxQuybNuBUE0Py5QfqXS2DQVQNDUfdvn2eotn
m3iqDYrSrKcH4hYmYHjz0KlOKpBEQs/MrzBcfkrZNOggwG28F05uCOevicchFl7+jfrv6nTL7mLS
0UOwIHQap+Vd6vATe8D4mI83td5597nZJncdSNtE41RosSx3ylJzTiF8V+n4aDX87SzxC86zxAfq
5tQprnV1ugud7/rKQa1yPdV6HjcYCvIdJh5ppq1tFAFKDzoVdWch1WoOn33v9l2nY/GHAoJGVwU2
inDNcF6d6y1y2ENJM6dbYFWj1j5q6RZWMq5PO9ui1N/pd5NIF/hGDVFl3Uq4y5Wkxu+A4xIdxCW+
XFyfJ6Qov/ObjduYgKwmdGmbUphL46cC9yvKuLHbaWg3FrWemwK+R4d30ek0Tut5ohOV9jKaFHhD
yTuo0mq6drGtoHddfdk1BNLf/vtjhsbklli2++2lpG+BokdjoPlzXmG0msfbGLXSuYWqrrVhzEyL
QK2x3gwdvdI0pEVEBnyYeXC7lNu2qSgjfkQ0KBTkTM6rU9Oj6YXyY+wFXH+HjTqLP6H7rYXTFFRT
Nr2L/KxIAQGwWdc6yDeHTvLzq9MVCAPF1qr2+Vzhj7JT1EWVnSeXMj0nNI2G0eN6VDfN/1iYwiMw
pttoF/3lO/gaPZmh2RR5uFNGQwsMusRyOFNsgo5YnbmqxZsXek+/51mzKNJjn2fnSzCe0Px0TZND
0ESjndfC7T4qDc3UJCqRtYlb6TYjRuXw4i5IRwnBj5Wx23n6jvuzZwpAF5vw20OkewXey2fJ/N4N
IFHQD4oWQzP37DJEzon+/d8De8DZpKOZlxoMRQZ2mlA/WqICIoLYWR622CQxSetRiiauEIh5/ZC5
SSYv63+TF4L+7bj3ozjXnnZPf/a39vrSui2by7h5UQa8NQ8Nl7tVQtIpte55c7D9b79qzxFWb+2F
2s1oNVAW0yTj/wCZP4t6a+WLCDF/IhklieSVusYy/Pe5c0gZ7M5+QJ54bJ66XIvEmbSa/0cvQ42t
P/vJ69f07fhVH9wfxUL3rsGUwioeQ1HQVK5z8zTty2Zu721cmO211cgdvlBEO+cUVNpEh2qX1j4m
Z9Ip1Tvd4p963izNe8d6S9pTAiGNyCVAiXWNYtKbUbkzlWZ6rr2jACdrZY6Siueyo1lZMWLyNvdu
61b0dhlG4e/R2/Lj8oQsx6KqtprdrdJY+9yZJXT4Ru0hYkNHYbUNKRRnJYofbDaqsv1zPTVGUjWS
7e+4Hx1ht8PILpamPWBXb6uSxFQaIrDhEYhuKZAZMBUcy8yzH67UO/SFmH3uVn7B33KMehn1wQws
5iVCHFatViPYw2Bpg5JT1lMcYSAxF7uJuqy8XwQvTsLovcIHi0IEh0ELPfP1ES9eyopcPWe0TZD/
XGoeauXcaQJnl68aUE0Zb8/iv2hAdF7d7iJrhlSgmngi784ItDXMmxI/Xb+svpzXcvmpwEXcMjJz
ccH0xZcdnY5G+2pKiDMComyadpkhri/fgnN11uOgt+P6VRBL70F9BjUUhOPrt03tEwQMjCCdXL9F
GdFyvDj2IT4gu25cCWiqUjlp4hmC9+IXubJZhRdIlyYRiam2rca8e9/QCK+OpEm2Mjn4TyfDKPhV
Xd1PggHQH1FSuuFWdLjKpc4V0zDQOc+rFvpugZ5VjW7MsR9vU+GJ/bFtIh2w8E4CQXO4WU789+3F
7rEepTwPnXs8P6dW/0EOYyYYK6RXvXGwMJfEDd01YhgUJ0fIdE6fjeripDTO769hNqMg4Vb99Jth
OlBvUk2C/C+ipNQ3r6J9/nb97xLGfX/Nrz3aUptTP5IZI2vBCP52/Bstbx4kH3L7b7btOZWx43vr
otY5hPGxH2A7GQUM+Nkve5sHzubJdfm2uXSgolP813Hxk4QgmJz1zMjJ9iVOiVds3J8rZBUc2sYE
IWe19LX4Kv3QNiAzvtu397uOI7aJXrEkF1MguhlRJp8GWXKXgFxUc2/KXHAwHzyK7Gfls9YQtpv/
ShXX5JcWVUL3KjomRBaYOD+FNmeq6PmttiNA3r4RlMTl5LNWneMsu67eS3fALmgW6gU4NJLlGtpI
Kus22URTReLyQ33bx1utHpOphs2VDsui+PBjWe9YMi6I/w/83U2vcOkRo7pMB+cLeKf9wXUzMtdR
1GtX62n12+GbGlVZaPpTvAAh8QpjMWP410ZHlg9veQldCUh8uz9FdBoQAb/y6o9gGPAHGiVGUX+n
9wHe+ZSZcdrcN8JrroLUNcaeXc1naX3aE2Dx4e7n7AsaNVDd7prB3kRwPG0bwXkstj3gf4cQXK71
gJfwvShUhRbBdlokYBZdCNoiy2jo6DFV/mXFg2w7VRTHAE0TuhDra3Lchwlw8CLM4MiW2zuDw64/
u+mgcUl4b/l3JxXGauRigvbBRGLzU2GYn9KqTh/DIXk4mYp+TxkhckXH8yhqdIr3cE/uuJ0G7oqC
ZR8qt5DBgoexvaVhsRH9xVeD/ycIZ5rPon3Ok5qsmT6WLggOIAdNErPjjmGQgReq+Yltzxo5sTZJ
5yGVkrzSJwZ11EtyzNNwQaWFvAmCvPrs6Fb+5+HZHNcn4EWYgh+G/ulHqa2H29gDtSwmnIKFzup6
cWT90KstVKv0q3KbVzSOoLpmja2ShPvt9uYm+su20veQYipBhV/rVwHsIhYPHFZXFvfUZy/Ybgvi
uAFyJ8nAa6+EcK77o2Mn7UrAA4tv0DM0rGgw8ZdTIFJuqAiFxqHWcUnk4u952SarNjfCs9LF48Zj
JNQPGRSPPYBuo2GCAvaV320zzJdD19nfV7qrb9NPbs/FvC1OOH1DmkCMN/a5mHmF39lJhq5hUMYp
EmnNeF+Hx31lC+KgDgiXE2nb6T7CijOXp9ylZ11dAUCdMnjaaM5mdE2tjils6P6yP+1LrU0T+Vpo
z08DEtGPl19bkCsl95y2wqarv+N278jjNep/7ut2rZhUcze0BckVyl1aM9Sodx/+azbpucgVbC06
ciwAJW0D3+t9XBFGYrnSQeEZmwvkkFUoWRTmPWXT261ziSmFA9vZgdcnXeofsc9ieCrxs56unGPn
+VShkwddVJsnBE5xbyWMNGOD4DcvNsdM23+X1m4LydNutcx8+bp1UHa70tWugnY9yMWUe+/umShK
eWjLUqmQZJEdHa+MJMUQxnOgUwqnVFRWau1SMSFFQ7UV2imsu5tq83ZKfRBEpFblhfyiHF9DQYMm
+kaLmudpzxpJY8l5Bo2daH56qJV6n/e4Vc27V0UAQnsNcU+3cW+DVKvHII166JTLYfbCet2qvTpI
zqAgE4q1qctKtq509+sgVQbSkvgmu3O8tukocvk3wxvJ0uyeGj/+7VJps+piBAFj7dqDmrGNBg1d
pl9EzHl3Knn0/s7XAPNzxUr9mPvmFN8ToBOh1hIOQkxU2va92eW7ZNIvGLF5ZOSLQf39AaQlWQ49
H6ok//icy31Q+zHUbBq8AeX5uK+PA5AHxCUdqvFfxnfRgZBjFoHyu2NWrbXJW9vKux6sc3NZ6gW3
UEymZy2kD1FBGamFXjzRBS5+uyF9OW+qJvfVo3RIfh+7cJ7TZRK7RaD1vYMNOTm26bVLOfxwb4sv
V9CTw39YqltDRLRw+OjyVK9G0MkMAcExuXxb4BruXLFl61aHljc0/wIfWA47nf2B5JeB3X3CxOso
l5P/XOo8IKRmOOePUMRjLhthrfgzCRlHqzhQBw9h6NdutJyOwhkjCe+Ty2R3m1EuW9exdu7O/NiR
JLkck92htS4lbq5wpU6TSb3c2PhNd3/saGtDs5rHLVXYW6Nrp9QvWZRiHi715JQeXnYvjqIvyCrt
HaVK6vwDwrZzG7cc1Fve3t9lEH6hsRig4YWZg3btc0JW69o6zpoxLeh1+1jq5TqTT4MIFWmnb/V7
9XXRhxU/zAg8SxY3rgnY4MxExVZRr7NKnuAKL/XWNIv9VmnpYPCfrJcMQlUGS6Zf99/n9S8AEV6J
StexU1gb6s5ZrhRnBsXjy00fDTYTBexNm9afW20rWBdU2mKun6ozb7S27tisFRIjpzSsXKW7q7TC
Qd60nWib7u7JnEyQjApt6IJtc7aw+hmI450F6RowQNMJBVsO//a6nHYq5W41TuokM68a2JK9y1tr
HyvpoT6j05sy3I3/Fkz3ET/qOjMewCzHriJeY9PlF+yCIyLok0GBrw6/VtetoPnlJpc8UYG9ejxi
dqy1CQnuxVNWSxBqMi/7dbX5q8Q7ysTsLC/3ZBKN+sM0jLS5fMPpORYa5rxKyKx7rnRNd2BlnQmX
zALsL08IT5FjFzofW8XpY35r7bGDPaLcjKkL3fz4yg7InHGQYmjpAnMwUPZ4FyVeYjUBi4TUohQQ
2Y+oJcilgqUX1Yv5aILS3IBpMATR/OwsOYMocibXsOhldXSk7Gpz+/tEnMV01po0upTByqtO7TMY
L8RIvThqBLOudbetCCTMf5meVuZqT82xDHyc1Qd9M08vBFpdHw2i2bImytYMGyB7nKVwkdF0cm6Q
bsi55b0g5fUk9eRTIoZ834xWzWsc1v64a3IuJm9MGkYtWF3ekS3CUJCjoAMHIFPwclHc3P3g/28k
IqrMEueZHlh99nv9bPlpRVOVVMUDxeyDtpnqnOav4xmeWfqN5lzsH48Jj0417hC1XV8W3ykvF59L
a5WM1v//dEpnZirVHqBpW3zaB83VmptR6VTrSmN6qHQnENw2uEeWrdgSrgAi/D+IUXn1/QHeV8IS
USTf9ryOZynS3eQLwo9DAhTG1udWAPykfh0geh/izU0vZDLM94kf1q7QKbHqEoCWxOC/+7Xn9x5x
9s0q2rcFhMVa+AbnjwQIy+n3yGHWP0EZB9VBZnLE14cXMD+6dxZR2yXm+LbLHt+l29mSOBYOjyN2
RfYn+PQY1i+lGLmVGZ2GJjzQMq90YFvghmraPYPFznlvv/8MsAp43HXKRIIuQjmjWA+13rzSn8Ft
26RS7ms79F6wMYhWEoHp/RLQ8Tg22vKU4r7l1+qzgTXuncMx4BXWRfQyWXXcw9XX/sl4DPd1fk+d
ibLpHj8wD6AAickP7VLd3bLerIkWHpGQvy+XbXkwmWik33vXJkZR1+DLunR0azf9K353WwEOq2yS
Yq32XBfa+7HfMCky95yPy19ukf7lphymF5yoUqo42KRLAOz+UcxzpP7QaN0zuMX9ks6AE8UFbiRA
TCYP3m1sBzKZig5bs7NGh/6++Cek365JMerqyZMTlHtTIiheNcaGLTiO7eZ5O6DAtehspoO4+qkS
BI3bCGStg2DfXoH3cpTq0TL8gb2gH/uS7AW3hEpEzsqEaOOrt9UXaqRfWj1qQe4rZorMr0o8deyW
rkQtuK6iIZm7Tmv5z56gi4oVsYnBbgAWehvytA26VkSwQjJVT3IcxsjRHpFORViXZLyN5bkj/Zqs
knpdbXgQQQvD6BHX5Dn6HkS0JCmSy3c8KGuK2RwImUaCx+eQY1EuU2QS+p+oSPy1H2IpNx81i4Ay
QkSU1ct9a8r0MR5CNjm7ybxjd/DUxLrUP0XA805t058+smqzL8MgRZy1kGBwDqVt9BVL+9sj4zoJ
KIL5s1Pb3SjtmrdODin95vzIhBcWPblHAwkaq/YqJ2RR7C2yklq/QnwmISggPnz7JSF/WH939WaG
gW4pLaA1PUgudQJXbG3IniacBC59LHQb6YmXDgmuxZ/tONJ0Tyy0T5q8V+7Uujrgm4226IUse9SC
6cI3uslSUUIrnjNOmBRFKElnzWnrdIMJh7Hald/yPRKa9PoLLS7+Jkyqm3HP0IYB7b/Kk8EyuTU2
QqePPolcFjW8PWxxCWHTPJkZfXPrVMbafwcA2+yP1ar2mYAFqfxrpuRVv6XLhBGkxmTA6KcBOTKe
mgQCSBqAhDymy8pH+gtDK38jIHXGdU0q7ojibBf+lnlnQfaxgaFuX/XLSa1QlIaEM8YgyC1++FRA
KQQg+0ezJNU85JZ56CWr17LXpJdCaUkUq8x1eTho4Fh3SgBSsc0+MqanWoA7UT4AOmvXhwoXKHPW
kOfs+hIAPbm9lauvihrr64cFFEXLjVd+4mSih+ezkTqVQfSg1mOsrosua3yr9aJ3LfsKeYpRCh4s
CJTEOcax+b8iR9u/rHTrny6SjFWI8Ke9eh4Ecd0YcpFQBzS4kv6nMF8bO16ri8IXnMOgSYT7Lmh0
hyeogBS13ZogXy2ZThVKHefYqf0UKWtInms8/9qnYKLoZXXtVD6ldUBbx9qpR2jNMUNFhQMWgJWE
aPgIZwNHmms8d91ogxeGFAkan5VbYvoy8U6mcxvIS5bUzXMlG5UOj2Byy4s2j1B4uQasdPg2Tpeb
VRood/li7j9ExuCq0IJCzrkZbG/8VJ10nXZ30uFgPcvpXbSKLb0N1pbZdV4ZDQeB6iqxEk2UvlH+
KeoE0t297UXOUackFjO51eSTe5t/9vneJ5aCkxVYdl15IP4w6QpfDG3aCJv3LXdzM+2W8uZep9Cy
WcgOuIwqV/qKcFOrrXMquZ3yrfQ/HUsZpJC/yIPMMbhsIfnAXOrcTkHsk3CpyZ76WNheaWfVSLhQ
6NLdu5KmV5kAitGIGYuIZmILzrwdX6zc7tSOG0khXYg9KvDMUSi6DdCmPAhF12Q9jBoy+E2LRHzE
Q5Y13/hkD6UUvB2b1CPSEhAI8XxLqQeb1fff3J1Y4XpjeRX8UkMy2C4AuezsUiw5hgBPtOR7LEml
htPQy01gKLcuFG2W8g8P6zf1MvH+4TFEFlAgEe6v12jSlSiVZzt2vHhpSwlFE3/TYClYffWweV1k
E1zLQIgGGqQShWhuCWekHKjafSq0oJWQT7m5jdBy1746euCsw1NRjOWZJwE2WE6ZT5jFDhyXfemY
zUiVX1Ka9Zcqk8X1E66tO2U1F8UOgzKL2mKtfdzarf6KNKUu1uJmHl4Rr/jvnssRpA6Dejjbpmh7
zjOTWeo7nO91URd4AI1qQYuvcxfgMa6lPJg+L96mJq09zD4bsga9OYNF3Qet5R+DGkUZZyEZp0qA
bCRf7H6QZsTDuMtbKyJKJMqiuTjmUYwUA//u9PNJt8uy7Q2tMzu80DTz9q+ztrmEBmKQ0+xYI56C
Z9AKPfJvalIMyVE5ENOB8QiD4HR5yvwwfI/nklE8gjviqWnpDRgTQ4X/cuzOb/6YP2nPZsIHN82I
b/On+Gv1gk+8HM4PHaZ52cmHGxOMRtditjFjaDVgGpy27ds6Wbw2ht2oVzGGaL1rbouj2+Bg2kjf
LzdK67jsnY5j2C88x5rdx4BKo8R6FxVF76qmPWViGfRdjXcL4zx0pjaaVMpd8KeZ8WqyNXkp27vV
L8ExfPCBmi7p1aW+Mn08DbzYcC6OQspGfNWBq9vlhKVeVOTRdJkAN/NE12QpYbXKBq/krfmwPv74
9dOFrDB261mJRurL6udD8f/VTy7Fi8ad1Fuzx+BwERnKctXJimzuiBndB+3msA2LP6ee8y97EjwL
LTANx2NnujjAZry/hSsU7p1Y030X9UWepeox2eO/0t3TS7eqpNYRKA7XT37VC5MYnZrVP3tSXkeL
bV11RL/PR6vxbjwflfq7MDrqLTyWD4UUt0Mh4EZ/XS5HkJDvNRyjHGYnPyKyfxpaYkIV1tU8m//U
0JPoXutxiZK8HyVciTE6smbD/Ckfxs/FUeWpMAyUu2z7VrprqLVwY9J1/3ZGa5cHYAeedn1j3tp6
KBtoBEon6gNo5vOOtykF80rr/veeQRjYaPOMfp6j0tzJSyjKZmWKmvxT9967fM6pY7/kj7Nh4/lS
7K40b6mwphRFBxsNXJdaWuld0Uo/ok1KyWp2CzTiQFp5rX+cNonSzDXFt5pM+hhE0ROlt6yMu/YT
DXc0fJ8piBjkmm1fqT3SUFP/Xoymkvw/ij0ITstxsb8cn689FnSx6MSJGolcNYESJtMoyFdkufSa
B50B46rKh65Q7dc3N36C6jr1maIfQnfpaNbjUN/OY/bu1pPzs8sbqdS83opGdIOWw0uvsRtsxF3y
sNO+DqxCOkkYwceiBHuyVY3Oqr3bn6VJKnECqEWO1OLFsZRVeZuIaYbzbX/xEj8LaOch4G885ude
6XE6vA8uwwsjJBQbV7NVv/5I2rA/faapU3k89PMx1Qlvb9BX2Cc0+auJV3JE0juI5gPtIk+NWhY/
YgkmmBlZfQwbGqeODXwLisG8uAlFYRhhIfxPOn2uPuWDYmzjpsPq03GunaKQVEabt9nQEzxNniwx
qZxrPAjc50W7/sEe40xTWX+cPoObo3h4qj/UHnO6ciILbzsbYUCPN5/XwZ2DHp1uD5f0lFYbrcLA
C0pOK02/rIar4XWwfVwlp2z6d0uD8Xkzvg82wy2Uu2vGSMfpqaTUplDZJJc1nlFpogz8O8qqmi02
ae17tkkv+/50NiJNFHSqnyZ5h4716t4qHvrHc1BFQ+czwjo7qfgiTpgWR5v5l/mBCpWPqf7+Lf5D
qENYnAzjoTLuqZ80HqPTsHQaFVfZXclonSmhCsam2vyk81AtlfVQ1ZnyHxo2jiKLMTpm+ywYd3pc
6Ikc9eZZ1LmLw0BzlzIt9xUAeRmCAnnP5N8vhTB+bqdAn6gRlaOuT9nEKSYLiuVoPcYVixKyE0xL
IqCv9p1dUkxRqDFF/4hQ1wLBhswYzcLSq2O+lxlGEk5D5LnpmU6zGC2eL5ueL5X7s3qXxVZ4RM4y
94C9kzVW7Uw3z7FISNiWKvgg3ijy7Jf9fSVEhMwe9PcvpyuhcB1TnkQz9QD6o3YJgRciJxknr3C8
v419My8Qe1UJBhGlip/MhOqiaiRQ50+DDfTWmHc1EexG4K13jZLVyEoYVvCqdSFTbWd5fn/FrXfO
ODuFd8PVo2TqGlT/lYlSCisVtEiDY/QVESm5zV3bmwdG2t/yv3Kobx3d9mKovZo2OF6OrfvmOeoL
oRcjLADFewTu7UDnRKWPVLQaYQMV6ynwDJfzXIc4RbU5PDfZIAKRQUCyynp44v6ucxgJJGwHe2vl
WItwFwu0KIOvw5ZB1BtXA20QUhDZMN8GDQbTrUbSGBcQP+S2O5yIiEA69ej4KFSpCs9oTp4zWZ/1
LN2NFkgD7zzqmaIOcaQiemWyceG8kTT8yPv9o+ZWflc+Eu8rAoS1qHsxZ+9o/h95obgFSJbd9H3K
A2qgMuylOFgPYzNCtbfd0zlkmlo6XPJqEII+a7Tw/M73PjsbnLFUh34ID7h4FuGJ3teqh9ny1QwT
B39T0+BFISJERKuPUhbmWc4ew3TH85v4sS1jLRYXQSqlH0bF99N0oKoJ+7zPHST9IZGelqgvXnKk
BTvQ8UrU6KGYyLrpacyk/PigBPibZWYqVXKWY+vGo4UpjZ/7z81Lw6uVBwLDI4z0fTO9sWGI5eKl
/HVHTgDoYwItVCjCJSJaLrNQeNx19PGdml487OGm5xirEoa/fJ2HQ/wyuWh9QsSh6YcFulJ04RjM
7eouhW3+iuh3690/V4+TOPFgvPXTcgirBMz+tB0CylDofFgutfLh9HHReG10L4N8GD3uEJmUp8dk
pfqV4bI/e7mGlr7FwFOi7zkVLpWik3N/HsbkNCaeIuAPH5eVsgPViQauJiSy2/bWY1mOcLjuf1WR
Ap6xeh4mTC6x+vBJGTIMSAoYhAd4tpdj3DoNtsPVy47DolN3BPdWu6xIjeDSpzH4nuOVbwab19XP
sp6W9RCZDDiOH6fm+p1TwwYlgzUg9mcD83/zobxA/GdfSUFoya9hI9EyzXDryCX6qtFr8165phhY
slDsULEf5hApo8xO9t0V26bzeSZeB8nFiQFJLiEtyVyiuKY5RG0jCV5kJHPpP2mzgM3AnFta44vI
Y8oSYYj8nY8xBxDQDNCbDlbPTNn5Z33tncMgBou5TYvTNyZ3tXqR5QOz+0LWk55DSlqd5eVfYfdT
qPcVF7R1Fo6DcmUgQbwoZNuDoLmeNHTelbpTxcmjuZ12hKL35EdroV48Eui6CXfYP8OK6BP/6dAP
7Ttkt9CTq62tiTLD5SvHs82Co2QPAt1T1mCWrL7k2KWGXErQBEu3aM7iaXA6Jteu9RBKouna6Hq5
uy71wGJzkRS3+CC/BRtJZgSBs+wE/2JWfw/Bx6LlS9Sh6HC20Pr+z3FDP2G+YVp5d8mGa09hT3ve
9+kUJu2qQNVuD6ySWHQnHDWjjoJuZ/dVgBrno3IPFyyP4Au6qoNdv8HIQdYmfy5S3VO3mDp/ug22
ZJrtslJ/Ni71p+PK8OrmmeMXch/Kgz0BeggFaCH37n/qlWb+KLY6vMVZGcoJilh9GCJ6Cu0EZOep
vlKjNvyo1IsPJuiSUR9Fo3W1m/sKaBO2ggA3mV4u5UXYunhha+YMMXuDmbDiKwoG4BgqbGHZ0zEL
WX8sDM5/LuV0qZlW/ajYuQ4qfxqj9eDyX2N01fv5aPJFr5gV1M9UsT7ug+tg85m/xFk0jqZZdBzk
j4dVa7tvbRbpCtVOfWd0Smdv99Eub65Lg2PnrgrRj7LGIBahJgWNHsm92N9rsTNpwHy/tslgTxUP
si71qcSHw5Rn2mNqj/UPOL6mGPB6Joy87gH3kyHR/Pqj9o1ttvlX+6h8VIcNhLgBXeEXVFV8pykJ
6GH9o5A4cGgO89ddPx80khWx45WIvbvq+21WAdAjKuwrGyrEQBqd5L5G2ykEVk+Wmk21BT1NxrUR
iJUPouyyb9YHFRY+2b0XBiZ/U3EsD6tag24t/7shq+24l4fzQUVecFRIyk8k22thpNJ1UAuvUhjY
yyO9dom6iVrKYP4KR+kcmXivjZmKQ+Cs5kZlJ/0/JF5M6CCzT2rx8j4ZrnVj5UyFKySTnOVm6L6T
YNy+mlbC9SC6UqYOLlDw9gz+bSQaT3BnQDyFR612VBAlh8e7wLxfjx3/AMI3vVxD2EcQYHbttHeM
yJvCCPJr1Kz93wzRO8xGYkqU91+l+Nfj17hjmhas7TL6JcV+uS9viRa3u2lWMdcQtfcZqUY2fqYj
6UFWb5nig527OPTXLuQRzPWo2j8cupxpNTGefoJbfBXwF/VAyS7148N7lV8P1u/anX2xWmAebC4f
Hj7qUYLV7zG+SXiy+AO9YQfJ+YIhk34IwjmGXQd2eF3OADzQETUpqNfjSVf73nGfP1PCdx2kRTfP
pzAqS8wbehrCux4PP/XSTvkTVMPG2k8lJEVns65C4eLcR9LyyxDnbtTBZ8+Vaqp6vKv+W830fGDl
V7r3+lBirhSme+ZdeqqyWWeyD+fPss7z+vaBBMC9Sf9BDxrY/CeXFp+rnnTqrSnbiagAgAxuhZHg
el3O1kVjCWeGeT/ckDdObUk+s9AVHJS66pgFuGV/lFw97eXQEt8rh1fu7Yte/BO5tN7h1g/JnVSJ
PJ49XWZoiqPytEv5zYzuaGIaTXuRt6/Iq8sOxkqZNpGvvkTX5zzP4l22HG7vWJfX5xm8HDU+y8c0
9w+RKZ7TU/e67zSyzaF9mRLVzPaltLJUQGieSD+hAJwGxhtVpuNT6VEqhuqcagOkUVq14q9dYVQs
PXLyxyc71dVuFujlaiKG0NCeFpZlmOXaBAXBR5qsKx1Dot5C/7BD5s3+T4kOCuMaf6wdb3JLN/NR
BdTQHPtvbooKhViZY5rKQ8MddTLOqr3x6Z/IEd1386/wIVR7KtTbJrtsDNwxI4fR+Si/Xx+Xr4d/
29f69+1dNL571/X6sRht+Lrta6U3HZl9ITQyYnkYP8UIOs8iwCU9ek+wxBAJatG5LqsnLUNH3V3M
xipzJXUczcfb1yvJ01U2uw9Cg48sxIiAZzyoaq5M3Z0rz1iFclxX5b9tegxGvW8gSYhr5KzZLiOQ
E6c8WcTZTkjhCpGB3X/GlNrvmRqyrEs3CLarYAAVAp2J36D4CRmRj3fVdusQ7zbS86J3/TyF+VO3
gYLvZYTPKzJXNnnlVEPtRPJn05tLIjQ1LvKUPLOZ78/rsWSeeomCRCg5edbVKIRDs4Qw9K/T4dcD
Nt88ByFNMzprCZxD29wtvocQqcpshPxQUC0K4De2NPnVfDJa4rtREO4XeOgTYt52z/cwlrT2A2/m
PUnn6N0tz7bjnazP4rk4cBX2T3JPOujDtFmsn1jCRrppxEic/+5TpQcacpHIQWFdOdgH4Jci7z1D
k+PtLFVxw767hogjyVcspOhU+8FaDHfrCflU1VJRkN91FTIyEqyWpws2ptpndeg73j4UGQK+wsqR
CzGqWavptSP7Jfeye1x9ubzbOoFhPwM8s2sBzcoV+ZvyS8wj+Uu/lIWMzESwGETlbX5S7S+h7rWI
75iF44AyHcKuEFwZLZ7q7PdaFtYriSqXoQaNNITP1FBMO2bTL8sf4uqOdO8yuZPbJWAQJpUukygp
D+6ZsgFbRs3uJio4DxVGQt5MwFps4H1XkZV6wq3AJVB4PEqrbb7rU1jmQkKzs/owdczPxe8OECsU
9yX4TkSxm2W5UZURVFrEAcIi6c5Q4OpANu53enNBah7BYLCuCxg5k79xpzoRFeLXwnAozxodu+KO
8uBwaldEGYandEuVLjNssDYYId4fTD9uvbzSPXzvU1GnTKiQtiOzjUlSjNqRTdrZpOAf5nIEBoHG
oLTISK1nOX3HPz/OEpzoY/nPboQ2GY6X4Bbe7m/HOq5EfqVLppeEy1Ci0pkXik/PNPOfF8+rEd6s
WBlbFD2b5K7MAzmKBbGMFU9swArqs0sv8+sfDEHM8Gm3YwEfVrVA1e0WL4ZZpWF3Le2rSb5w2vrn
KPJnCQ5aPP9u2Iy/hGn/rn+q/zbLHJjdvu6u/xnitXsuvp/1JttzdePTaBkCtVCtCoX1fn5LtZ7P
M9Zzgzb8en498GVI3nKCM2W9oEXeU0A4dyVNXLAS5QVbwH0ifkoQqNlnIXtV6TR+QsK60ub4LfBo
NqiMZcopmoRc3vKpcGmJrvK+kBXdY3HpYvHtxJS2MvSMIHjEy0zTSji7KGhClpF6zSWYuerr2oTj
iRi9Yr0sMqtQT403EedroM5CV2qGwmwWyKYXRlK4h5lsDp6yR3PsR9d7N5Ttf+PDKGAaKxHSJtvX
MrApeXWWLjTtTILDg+wzdGCT4fPkMBlL+YrVLWD/TKssSjYgyTbdjEJS3D8+e9a5VoBdh3Wrblli
nA3Zi5DhX8Vkhg8rkc7NCD1124NmTOW/vL1rJGVF3d0LWtSk9oMDfl6mu2/ly+P0z45lLKRqQrIR
h9p3/T6qLjvrWmdbHp9rndWCvlTl5Xwa3NvaBKjJDfjoQr213j421v3K8Yk2jSnuRRKIoTyINtnW
9COnkd+JeLdLvmGrSICG1Yt3veN/11rntpcNaou7V3G3pBEMBMCV1Z450RjZvk8oTjQn+85a8Ltn
H/oX9N5AC9KKE0p+sbXd4lxziGetEu3p91qzz735P6LuYzmxLYkC6BcRgTdTvBEghJBKmigkPQrv
PV/fK6lBd1fUUyG4XHNOmp07d94l9xUcz9WvY+n9FaeCBq6QM51XM/MkWZzs83Tf2h7+5K+f8oJs
un9PXHWY2CH0bWaHa3k9yi9LZi+9nslSKPiCplbdgv59yMwXxFZsvNO2EfrTf7eZ+loYlpaXZ3NE
ko/NLBn7AvRsu17Ut6lzfXkS90t/05nPLHVy/dUn8gSI78vRdKBT/nPSX4mE8egzxSd1zPTBVBjF
4s0O5aRy0c5/jDlJg/Uoq0WSkPPAxhKByB6T0a22sSUViAFkdk/La6u+qUbmP0KQpVhdiyLWUtYy
UrjDxbaEN1zEBKkjgLipstc515tTWOva2PrWrwzB0YrnQSUu2Xf+MwD52Ca38PP/8Pr2cRCKKNs2
9AscE2OUTBfpLJSd5qpj65clb7Ac8BUeBcsWcCMMhOUrAYmezw2sKqTB5NNJrsPCb55RIfartrrJ
rQO/OL6dFMOkRgkT6AODf97katqgVJ3u+U5JZXz7dk231ctUT+a97feR0qz6aIuD7BD4EUVMsd6j
4h7uY9pBUKJ7um2s1jwFwxEx/7nBm2RZi317UmhAF8zd/Ragzl8k8ZvX9YuuilLSxZyyRAEXaAyY
q+q7HYbFjto9nxUY0k+4p+QKV9rYw9x08BTvnzbbrXVrcbO7+uoLV7x5fVPAkU/NbNVr79YSHXaw
WgRfsgYknOUg/U5+WL64Ntdr1p+f+iVtehChyq4DWZhbctXSa/ol2zukm1JxrRLvqLCK/PLFvRE+
CrYvqVbpSSZ727S3qU5uXrsrJ8z6slG5YFQCZHRCWLGgBXCdtvcm3Ngou1V3bZzcetG7vOuXvt4B
4MIfkB+oHNLJlg8WQ/C1G8frTtsmLamWRsUjwsSIHqO5UXyk0pNC7Whw+WGIwVzzl9UzzG0Ki+BG
yUwxiren0KCdiiqwJ1guzRht9L8grNULMIx4POmgKGx7xT8muCGvTzoOAnE8JJ/nLxjePHTb0G6x
t7DA0jY8OJiF5+5S1AZyUvQVYFjhk/752laekh53J3kUBoJH3UxB9nshS/VsKx6nSP0hTjMUf5v2
pCv+FuQCcR9zHhb40FdObusjwvG2YKO+mbZ40rFmNBH3FEf3PQzngOwt9TxsSApZbIo29925CYUZ
/Vcw9EQHsOkOCsTnA6WO2VSGTxgESegxpkFG4GlYAmL56M+mj62TrgdbENFvTMiK/4IXvjrKJend
+0UZoXGRQ01tZH3icPbO8tPTnZYIfa4/Namshtr+A1G9QtKA4QBctrKZ+T4xwSxlvKjAHU5wHPrJ
c5UjDT9YVn1nH7n7o34n9Z636d91SDekKejF3e2wjp86axWRodrAPXc7UqVjufQWg2O1Zxpga2bv
r3/lvlPjwhjry1R01Mbx+VO0zTYILBRfBOun8K061MggKSFQVVHLovFuGHtMc5M6JTqzzCgWHXDg
sfAURo8ggkw0DpaTsqHbO8MWVi9A7zMDS0dphPyz7R5HR6CB35rBGCcJZcMzx/kTx2f1n2qD+YnB
COKnbOdhRVda3bh56YZCeVvlA/oejp5oqpKFEcgC7OLTdkSoiVWGJeDEg91HyR87YXnpbscOZShH
It675NXBS8oMXRWjNtAAv3L7GRVtIRFkvDOjxkuNVlhfJPUdCPZmuJdlPBoZ78KApTdhKCTiEbDO
q757hx52tWM0zV0jXNCFXvFUH2wT4cHCVADIiUlnRXZUM5wHdG9EKLeSAWWbBJQDH8ytqoB4qBwW
WJFBB8tAuZ4V2gBxidbk0NkZx6XcS/KE5xquhpN8Yz9yR9iErdugCLJA1Xrncvaj/M+ifx2vPCMn
O9SgDALiokackTCTTphYx8kL+DRmc3l6iBX3RI2OTn9nmHjMAPCkZIP1ybPxOIM5KgBMnY7vMwRu
MozaMifdA0r5ynPkmikPct5dDNWNFyK5yGPOY/l6Zz+K6+VJ6WYI0iSpQB7Abcf2znoglaNpaGvX
bL6A0Nbf+eubG83WKbCYPLZURrkq2VWkbLgds18bbPzV84Gum+lFyR5Ttg/eSsSWiz8y4AC7lBHb
Eao5FYyhCAsFlGUxu9oTvequyuXD/c4HWCcDwRhiCj8A9oiTj1yQ90QKPVbcC1gHfUxeP/piwxBz
H1YhfArBzGF5a1Psru6CvWXpK0jpQrQpDVlkEuOOubn95Wg2FEFZbUz2AbvQTSU089UDIgwFDSLb
+HgA+56Rol9R7tHOKue4jB6WnFJMHdYb4K3ocpC8PEdq4YmyB2nZjILLdkPDoeZuBHu2k2bXTYjA
Gg48X6jw2NlUaDoeHeDcrDxdOlJNKLeGlQcNtDGVo8oRwz8vrnXYO51/QkDKPlGeL/5ECM6qb5/g
MZ4YsRtzK57dGefhaX/1SIxlsj0oilt5aqH/It0EKyuSVpor1qXc6MdHnIieen1c9E+6i/uTWNxq
aQ+XbVnWLrA4T+HhYaQQQemRk8L2f7EyYZa40iRLfFI51MwwdZXnhNkkZTIQh07e+Dnzk2l5hG5Z
QZNBzfNej7TaeqEkA9rDwV8os6kJUrjS/tr3154lYTdtUHRgQMG7O4hMq2CQGXu2GRDLrZXBXUfv
xgutL3dPx9F8YIebl8Y2XZtWn8rfIC15i7TEOh1c1X0tAt47HfOl/Tc/+2B0Fxy23bhj/FlQl8xQ
duGi/gNKyEaL5X7kCa6l++kO/4p/gSwenQx7yw94625T+NNb0AwGx0CKNP30MsRopJkpxb9FC2J3
lXNfV2Z5gJWG2fciyRp+JxV6SbGTplzJiECCaNiFT/p7AgajKWUTyy/CWh4zbkpfa2gM7hmXFr39
KEvXhRZXfEGyc7o/yZAGe5VZnN0HFRlDatYGPpyK7e3nabhkI2dFPlxVsHVd/yw/yQs5sHs/6ZML
m5hh1AZ+uYTodtQlmZdpnkf24PrzeHU3bYYdmEY7Vp9FkJ7br8yqRFolewxJ1pG5GZrPeIntM6TB
ERM5Qe2EISwzJG+OMh29jtCPySZY13wo+6i1pyIA53NxaSHD6Y7oSUAKQsMtKD54CEGrXV16oOUi
ZqMrxna8XZ6x29ibJEZlIF6MrEmvmmLkALJCNnHZQN079LcL4gK2U5TCtT5qR2bL4D9gIQ7naHuz
XfiEplzaJnSgvqNaXOxoWjMz3BJAKMUkSKGhLxuZ79IbExb/iPIYFGWarCg1KTmKy+x8zMFbK6tP
ivikxpwMYGa6rgYUch7IywXz63r6SRtN4H8YTLzWsy6Cw7PSwE4SVmjsjX5qpjJ1+JAAcUb2+9zO
zmrX3pVqScd7dEa9EuP+it8xN1hVGfHbun4LJG8LadysubLdzpVJPuxZmyJERsBclnH4RWUnkWsQ
ng7txduqWFl8J5Zmvj+vX694Qk5r0ymlqru/We0b3dOslekvL51MqpzU7NDOdvPdeaF1Rl1sL//c
UYCzP6f2udC49y8DpaZZa0YiOa0Rqn1eq8b9dytR4ape10+lU4uWnHLjOZgwl9M4deyv0BWVVHrK
MIeCOnwlBOO0oFICaZVev16CyJOq0RJNG06caa1Hhq7TsDKi8+EOYhQgRntVmHTozINj1Te8q3Bt
E7siGLYh83Ug+thTCPl68SbyffSwiSHTKl9XgOkvJMOWokS/F27eniL8fahyZezHnwmaiomuFAWb
ZEJEM9ZqcCVlGee62V/oCCgC+y5PIo0RRQkABbvSApEWydAavYAbURYK5/DVL5JTL4yfJgD15p3R
pmK9I492QdE6wfIWvU3yZVYAjvbIcEl/qe2oJOVMZWkShFr8n8EjPl8iT6/5cmaJlbSjBau79zkk
wcCXu8lntWV3l3Jb7qbe856HCnA7woLp8s0+1dquNdv+O49oLQB6zgVT6pm09QD/SkYscgGKDUVY
qkIcwYlXbO4HsE5xz+dumDMANKfCz0xZlH0t6jhF4sIrACvKV2HdqDpyUlEmLC66m/dFqrbqZF/m
CYhD+WhobCdHIDDxuukYGJxbQ/ZiyGP2JfdR+FBjzWBznp49fvVBdUQtE1IEvk2ZTjEg8Twfe/y5
Dz+MtOGLxueLt9LmSQ7hegOiu5teRERrN5qwv7CC3KJX5KfdhwRolLlLhLjlDpPjOE5dX7MAb8WO
yKIMar3FYEw28zEZdKoTXk8321jMd0mTRQVfzerhYnhj8+7OxtYpold0h6ueA8IwzgfFH3Jcy8/9
eCW65hy8LxYPpY/k+9dycCK3FoaTUZ9P//rRNU4/Lz+cAbm5Icnf8YS+ni8ao7vkf7hrcJdog4F7
1OlvOoPqgXBMpXstbesaeGHtgRdf6vhRwdjNjMRiCCG//LVeCdL80f+nEi2igXv1Dl+t6wTNGhu7
hRaiJ3FNLBk68aT9s3Cv8XMELn9CVw/0Y54rYY2hHMxzgMI9xHhyiscmPqlVK/WfaxTH+hgHpUJt
JwuQfibKf2V8UprV8JjrLcl5yD5Vd1LmkSc6J5MCfxChik+n239uSbojjRATx3PYdwG53DWVNhme
nfmPRsQlegKB6fKClpqwbtfOnaJoA8nxt+R86BBQSgxMQoyEd34WGNF6kKGRw8K5yz9DcHdBoLcV
Z0MbCN61lfqvhhSK9EiYZ9jZymam7Yz2m6BfLT/F7Pc2nYDFSet/ey8C6fI2GjIeDqdECmSUynSu
3V3idQ9wQmxTaV0NgakBLG2wic63j+mtWZjhZQpRsYEIS6CaPOKgdkGfkHy4Z8tsVcgu5PxImzJ2
xd75IvUrfOCRFmisDpYCTHzEMSW5yB1i7fRhFQIFUgbCAVXnQMD2XW46L1z4tC51dURozmsDv2/t
S+R2vczcLNv0wfBET4GwrAQDZNeZftJZKmFzKqblNk9CMRmLB5Eu1TmmvgT2PBJs0DzQ7Fl6ut2e
Tj9fPUn5dvKQxLusBsZzL4rtK1CmW3zXvJLtZKJ6xm64r5unbC+Bo5RpZXtfhn1MyZm05bn0KokG
5pAjK8exKYbzWxvyaBfoySLrZ5Gk/HEZpiYYKijxESmJk9hmZmsxFMBv1fmEthF3yUNkoFEWU0te
fxZ/bBSKD0y459c5kZ/oRkZyDXLXIyXWB3gHPZ8bog/cXLvoPj4OCm+7YbGT0muefM3/qFTkswJP
iwdZaFFbjm/vy1N1OpqP7N9tN/ccgowf/Eniwz4BtgRxM9gee3OogyiXujcAs2hM4qFF7ya7J98h
+OqLlBHSpdsZgNOCOsdANkONFQNQ8Bmy+8Kk7I9zBorGvvAzAYtDIxLqgzzGU0EHo6Zht46YHKrf
0ZAva1HZAcLB6XTE6vIqllqlds7YlbX6PcQwfuzpx05l2pNjNCafnoC+OlSk7Lluat6xTs7z58yH
PUucDHMj0sSvfHcjhNaWRQW3DcRXDk2+jtJPfNPh2DrT0Y0DENLIl7PHWuoth55G2imWiYhb6L6N
ofG5Z45URYXKHfSiRBlEJ81V1Hr6oi4SzSv546tkKDPWu1zcEIVpfS0IpFTnhc705auv52ta3b/h
Lk6Otc20lkKgSXWzf1CHzt+L//bYZkpfDwrCrLrvqdzfP0WSynuC/jXHtIEyTp8ml2pBi4WutnQr
2dshpV2fwGbrwpPgYyPfPptcDSxzc4lSCqCLKLi3NpFG1kcCw1+QpBYQnCnR3d6C+knrnH4UJT2a
cJt9o5hrWN7UD1106OFybCQBWZ4GHkWEw1JdBDDPuAPXs30Bq7h/LTEoZ41YBWPiYmUxlry6DMB6
PuC7BQBsZWMIjDg3TJmDP6Ha4HNQoXx08y5LT9eZVnfqwZMWewCxwiek2ebMKWT6alehRxEeCJxQ
6xXlJxFfUS5DwEUbbLFtg+hZxmNEQhdRrpL11bNmQV0QzUuLlIV+qQ61Z619MqduQP6begFps6fM
H7rcqc4h0VGPZ9mYZkhaoPyFtmQL91IqMzm+A08y7L8eSaaC2zp2JdvO6c4gDdbd3QMjVpMIFg2x
u3DuEKg2qVLJEe+wHRHGjEo10jC+i+QviSY6sjbVp+wUGi5uHzIlK64iAvybWccnN1jmINladFw9
C3qetFZD0cIp/yh4Xbq+Rnq6d7+GvsF5WAOEt/Yu5VM+JxbAZYY2mlmKzhXrmyocW6IRGq2XluD9
6Sv54qz8KV26ODiRnDov0xYpOD2cd3WPD3qn3oJTfWMFeD11ZZ01mdplSEXrznoyUwUcZl03UejI
N7QZ4puoZWnQbCvJKhCSOe2rtO3xF5wjzEWAGIEKPlWum365rFp3RiBZTqwpjlpT5O8JFfyxoj0e
7hipI3/oJFqFbI85Y5zwPSb99Ok5cQY9CEOJ2G6oDFrvD1JwNoxYx3pkai2bZL5BkZEEZJJ+HVkk
jTaRM0ofb7rFFVftaUn8vKNniHtQWTlGemwRRy4X3GbsdEubcXMnMZxl37smPgVozUA27bJDxky/
Vl8bj8T/3nbDDqR8KrmRzEdLuryIUoLUSLFvGjVGmkp2jEG8rP56ADlST/R33OP6ZXgj2HfqKL5K
a9VZxR5X3ppoY75B7mi9jIfj0rgNm4GUkdiZ8fLQ9N1hlQdWIKziT9BQyfetuta0fZmbkLwMbAo7
w1Od/LKOWE8digeOLBOzZ3Va5rRSuhGYHoGgB4gXB73llKU9aSYYZVYw9sCrgqCxe5D4ETQKNAzo
qDQkgsknGInbjZA6WaMhX/6z/4PJD3gcK8Lrs5LkqiNrqNajnWviXqlzeyrCtWuTfUEy2dFIaesg
sOYyYyv62uIegUGkigauXVkBpXXfdRRN9NBOxgXvO1QeW54dWdPIaprMxEGXwIPx7lHag25CipC7
+AAOkO8iZ+cDaBXniapgA0jcISManH6dBc7a1yqLb9zuRQcSDdEHTUiViN9jmwY5OtSBffGsyWhg
ug3El6KD2IZFIsrCGAu/FJuqadtlE+swe7ZaJFvO3/MGAjCk1Pfmj+7WXFPftSfyr6ITeYs0DpBE
60GkL6AAsWv5eQGeieaCxiOGYUGcPYMdhR974G4I+qULUGJg9ojj2g5cBqAjoi8NkuQkNTKYYcxt
2DEjS9ybPGsWJ4Aka91Q4geFx+cYqi1DFkAKIEKp3U7cRJATNamVOKFdoGkFj9ZdsWmpNcg51uaJ
Ce1V2oJA0NLNmG6Kbl0j9YkoZvgihhDSGqC1KVYa45kbtyTaWPtutBEF6zB1KBTQMYHkwa9h3JYu
Vw3FwU8IeFSuB3vWcNL15cJ0dGm4EahHM8mQSFwezCNcFhc4LXdMMKIGAN4lsCm4ST307myQWHLw
nHkt4YdNnzpAnenMdxCElcrGNk+Katq7AkyWvBZYCS0AnTpAXSC68xtSCrAZMSOSpdA0kJ8RNROj
ns9CFLi2mAGQxxuKAB8KI8ymG+pn8Fb+fbqkW1q9jiH6pyyGcwg/BFAve+eycaTIAJfqIjWWY95e
5PvYGaGbS9SRwAzJvHMvBNCkEsjVmlFcnLTAaOFZU7SIwuzMt0iJJJ9iSnM2T0ko19uO6QBwI+ec
nnvDFSZjmvi3H+rTt58thmk1AaSs66EwHptxzH7v88/zT1BCKCUMnZkbotFsjtdCMqXtHu0l31rw
oQsCCNwnigFfb7fLX3nwCvZARBCg/f5oxTDSFYQ94mKdb/rdwoZcaFyT1d3+Ww/YaaVvGwblDHxN
V1EzV2b+u9Edd3k7iUznRriU6qpJYtuY25FpylOkhlJ0itjcfunyCpv5d45R3JUl0JTY1FdZK5l2
e4gIN+wwXbNT1j3R0pN1a/8Tx/OVF9rqxP8hoxpHiu9wF6JtxzERbdqOlPOKxYFHJHuOadYyaYkg
9AaOevuJNKET4cw7OUY0zlX6R35opwohTBRGOhFGS5sOpIwXfUmkeExmuVkNREJ0OI+bF0bCR7zu
/MkaC+muME1nfRdKlBf7xgZ5xr3QUTRhr4WqgngCz8IZZwEBUG9MX/4aeR/Wf9ISZU2ZGnEakWC7
L/+8IO8nDXHapG19HSF5Rw6VT0PXF0YNFGb/Eb2/mivjUxKyRS9Po5SxupbFs3QMpmie0l7PGXfH
DBKwTolwaIMx0ut/H1vHm4IuIxoXxN+9z12VAR9AaabxTM1N/Hqdf0Ig1qqxgtDIKHeHIVthlr33
ks/wptImotRoSvt6W2iHm9qvOJUM2+0xBp315rB/PNH79dVGQboiCF34ehM1uBp4gfAsrz2NrD2J
01CNj0I76kSiQk6SA53oJ7jUydYd5nW2cxljl0H/0lgLPfl+91Vjd2qVD+jdbrSS7GP9cAFapd8X
8t58TrXL69LNLyOvXWvS6Bmix6nKafVHHragOHA3luDptEQbJwabDeLpXHBkGueZDFq9UKjdMd1r
k1k9s3mKwPzcOsHz859ui8aQi+lFqatmmcGM3Z4QBiWV4ukJ69kipguxa6B0bVFrGeaIFaZjPzBH
0nq1aihSDepjvIKyVa7FW7Fai/pk6Fl+1YQlzJ1L4prnNTEmkD1mu7jEv/nOV+nVXmSzHVj/mUTr
qt8/DJ4rFyLZ9awkf3f7AWfx4TZ66LAMrUfb/aY2zetlIzsYfeHFJCreC5sBdTjociBBkEySRCxB
SPRq7EkN9T1mEIeqsCaz/tf5eTtik1h42z5QesgMROv2wwafuxTCEZGco1UeeY3fKzgCZbuUiFul
c836UKePPGc2N1nFMmrps5EAgDWTP6rH1nwChbTqK2E3to9rcgdMEXdTpos3W0n+BKg87Rtuux28
FYaferRbxWrusmXIGq5PfYO7GReDG1y801GJnlLqB0FRoU7d8IsqV8NUiFeX76dqSM5EDGYPeQ6L
OuB+Zx474mAl+4Ro5a20b8BHkCD737cdx/OaebzjtK47NmfOFt/eyewqRk3+eMrxiGIfRgw3G6p2
yBE3FWl3m72Z12I0NU7Jplla6xdeU5BHQ8oaSh8ivi4D+viZXYi9Vbfq19XP/Nz3qiQj/TPI7UZa
6KafVXPjOywlaXmrYM9NB1VDPMNfc3dmKPdOz5N1xdDxRPW8rfN/aq5EnyoW4vZzU2W2feTSQfpQ
skGTzT7h693yXbpH0uyvfcMPGfHOKw3VzRCyu+5aWPajFRn03nQzKmaVu7Bw/M9s2csRUvXOn7yo
pVVct9jWAR/plL1z0bBpPfhEK1Ke42dwlMf3ESm6odqjCrwGozv/j7m/qXC13A9lKYq91WRT51R7
ln8wULT99FN4DezydjfaGo9jBsVQ6cBIZBbOq5VQGrleHxO5VOL6njDzaZN4TdhPTThq3rlRiC4Q
cBm4elWj/QDXVaD8vX+59PfpT9P1dGEesQFhpdXF10Cx55SvxfU1Qfs2lXhVXdpXjegG1pWVYyRP
BWMaJPUsdAhfa8FABMp/SSgQ33KeCLBbA9cuQ9t19guG2fbus8HxZR5zufhaxvn2syiZRSekcz4G
bu/WXWjnfkDfRKdCqoYiUlGpakevlgeuGf0ZnVJ7zVfNhCJA83p02w/14yyO5UvWKOKkaZs12d3u
Xa/FV8WoGL71UlYiTrLnxCqWn9Zu+kcZ1r2yVsXT/2Zj1ZYS1BFvvx3bvwesFg0/HOKiw2Bfux65
aQDww1tnbsKGOVRnQjQDQYvndmkqktgOJM2X2MKj7ed+sKrriRihQcOD2A8lgigYKo+OgCLATm4c
AGrvX9hzvxRcVsX+t+RvFDgEXEf8XiDZ8tOS2YYlWwxNFXOogLfBPpV2HplO5r34EG150BSa4b0P
QcrMLMrHdtY7mZw1QvdQDYBcy9dvqBciN5Ne0fr1PXmu6Dcs0mfo5XfVY6kHoKWn+mE+RLlQ2dZO
1QZtiilCxK01TD9dhifDzix9K6U921YFEvjZP0GrUYFgVswDEtftiW2xwpvqHc3pQ5FDR97t9rJP
NFPzxvU60BywMaf1o5Dqpu917NHS2/Zz3V2fpWiakyrrROM458/L6VtMedktwMDQUk0QvNak9Jqb
HyERT7vMtzFo+ZMpgSakfBknqPIitBDsJe+md2k2mkh2RretQGP2kS69XnFpBDK82/3cdG8page6
f/3PUJP6164hHCxeEDyLbfBMbjQPFjslRFKgBCf0QoI8ER+nlf2LNKFNnODPvAPvL+1Gycvf+xjI
Zq+sjDKRuW3ye3WDVwbhK0Nf6JmiN4RgN8RJJ1V9pRqUa0w/76QH2d9oUczvGk6ZbTQVJIgtqbc7
2nRDsQxImBJhzG+N0n8KZvPtt9FdWaqr4rjUj5c3pMolK/cnRY7bU/ZPqld8NkeSfm/ZlIb8jzE7
qivTc3ef7Sn4rXIN9b/cuWVM2S090sxlUJMF8lUcQMAn5D0ralKr6xtWXb4InC9ncr1bZiRTYLlM
YTjoLASYCHkF61uy9W3h9/HzPG9lg53D1Sx3LyFh6cRjbzTu886emonBazqM8EGNdMq25l9vp/sv
efcSYSua5tfLB38l56My5AdSocUnG07YCoIEMixz7xf3VuOKXJAk2B3MmL29JQzm5GYNOyQ2SAZM
TmgMwL3wvEsjeQ0Phc/8uW6W4Mrcy2LtfjYKaB6zzzIlfcED7j8SoOulupvD5u9Pu9IgJ5rgnFIv
E/H+HfxoLt9svERZtMDcpPtSmzJ1iPl1wwoXhJeRFAtpVos+jwjpMo7y1Cm6e1K0yRPAhpSZ1LCU
G9Kzkz5d8g0lb3P4wP76g/aIZUIT4PpavHX5sIcACNySw260EJ5rIij0Eu+4XqzaP56qKzpEq1qH
N+Dwp1oB7xNjez5OrkPORmmQ1bdoafcQhVxtBgVFdzSDdT1z+aE0iDK0uNSROwiNuuKCL0SOBEqM
Y55Tjfd+DCPhCq9jZkowOh8IrtwZgKC6Hi4/DKDY8YZDJKUsnNUxH3DRMH3rPuiu9o9CKyIQrEPk
wX95vQZ4oAQSOu/klkkyj42Kmn9yBkJ8bS+WtSaRynrsPz7BU8UsNladeRHoSq2EbjwgZxwDZzg8
P2hrHMu4JGYMe+ncJIDP7SPfJM4Kv8pGcZ/tXzM+3TadUMkXbzRRbN5O4w/44po6GRvGRjPppoVR
tq3JFMJTWeiIerBbNn4s+HKh0hFu3aPXV1P/+rFLL33QnaOVtb0NV1ExzDUSz3JEX7scCeIEskKd
uMhAos0+u+0Ji7aQZEdbHiA0LcqRHekJ9Kb0u7Tta/bhR/CONGS0riSb5rpGvYa7BFNZFXcBq6dY
u49X9VOyetG6HuUebbDdfXtZE+ICEme/eCFRsiiDMQ4tLhZQQtJw06cTGIAjSAxuixKk3ErJPFqJ
FgG02MwiHLmeX8EqVzxh5OPTQASlXOjmQ0t0HgGOJeekuEnNNW3K34mIzYBHhcrxM3e1DJIs4bsg
qyYF5t+OMF0NYuRKGbFy4Y0Y6BFnJWSTKJzXKFLtqm1B6e31Hi0fhG0zo8I32ljp7TYsvR0H69CJ
wfWYTZ+KP2rD0+3LoQ+RLKXqiGI49T+5VN0qMSRPu2Zu3tDlnK0KF9xla0kSj0Rft5gE4icbaACM
KCJEZJpNy1FLXiISiew7wIHnntcIOELjlKMach25hYZrJJ3n69Vut3s9IbZ7z2nAoPRwTcqnnxN+
saET6bo+3/Z9nAwBee33GH61kcs2Ca51r+0/YaLxPOU8VPmIlAGqL0LrcrAd2vuGlO6UqVA0XBFE
uzQSbz8vLf9r1FuTcssM85fX1kvZIGNzpA1wfi6Xn8oGehtbWm63281LuTItN9cVcyErzaqF8TeG
6g658fLfwXBb8dPfGIk7jQnmtXZzaPr8sGnSybSslDoa3bCVPKxkediG2Hh1NPRGkxj934tx3pja
tbhDtAe82BwOF/X2MN7aHDZH4Erhw7z29y88L47VHj4+Zka03/tEZfh35N3O5O+tTEYyef/dLV7x
4Scy99vP5h3vgZwmPU4gagBb9P/cbyFn4FA2WUv+mMj1FqZHTIf5XS0NMbYawUfkPg0h67NQBVmR
+g8ls0XV/ADqnZaW7rSR7Ad+20f5oGrLTJqERJS8EerwANXqRXopMv3FBdy9wPBnmdr5EyidcCH3
a9f1run7UC4AmT62CGXN9P2JQ4Kd9YMtLf2UW7IAi/Jf4TLiev1DL0bMWVLOwanRGipbXX9Wd9ex
6ccjVun2Mx8lPkzVMkno1jH7jRXsm/8kuJCwSGvG6fdkUdVeNKhMRG5Sb5E6v329+HXL9g3FaZMD
zTFcT5t+45OwikhKUKT9mkqVjLoJs4igHkauqaSTfgdu6hZoi4StPtvEaR+0lwTHO0iGhCjn5Qz5
hy9wxq9g5dTM9xKtvfAsB/QvpzW+LT8nf87jB4SLc0e8oy9ySUYdgZD1MUDT+yjkcfAHbkakNGV2
Gsc0ylfVAhbJ6khOrB4oojWF+sTdcUQyr3zdJ03FsVs/29ZcT4g9MpuAKGepvq5J4vxXsR8Sv2xD
84vEuTwkmBjklaXVfDfV14Sot9n6wq/3SbIqEyHkU2rvy0vMk6YUlu6aK9W+6flpZv1UU5CneWqX
Ppo1pFYyBEYNC1t1M6P4QGMYHAV9MSHmbkoDzjdkSa78fhxkxpPfHNCUhUSk/j1/SoXGOJkQU3Bt
INQ6lVjmyZkK296OuyhzVpPV3es87HdCpF3ZkyY9NUrHz/2iTQGm60mbwycY7Mz+rP6bv+T/HF6z
r6lIM5aVI55h9tqOqeQa1Au1jDYYQ04NbRF1zi7SyUNnm1epNOauOesDJW4cOVPpjl4iO1bn9yRK
Y4GbACubrK4Mc/8FUB8VP1b1kILTTLn/tMHAfqZEaVq9CfPLCaCniQzL3+mV+eI2VDLADldTooyP
MdJBgUuO+END9IvXVf651ktqkdeQ+KR47W/WlIgpQf0QmXjMVSMPMi301miv19pejKWx5wqzaiin
mSl1+WqFQOZXY04Mo6LXUiM6nXTHoPW/n3VXHzHcB/H7ocW++sBbTciAspx4CIMfe6lvUbhxUdp7
aEmHJvxKmc6AO8M1Q7Q+mQ6hd5+JVvZvYioghj0wJxgFErBZpqolxBiDZKlxqxb+0rZL0JEzM0Bs
f9aBE1MYqJfotCMJmShWvJLPVHS2m0uXWVUNedAdNG3SSyTDcdPkKVe/0IKs27Obwzt4Wq/B3uCq
S0tQbPqeWbGLKuba+TpQ3JN8GZ9toI2/WRmQn8gLvipqUNWWg02u43PunUcE1+aAeLIAZSWtZtBG
0KkfAm6Etg6K27Wb+k2jkY4taZ8W1Ke7DCWKyqa2r2Yu+utS8FKw0KFQ2SG2/yDYGZTSzvfWf/I1
Q3MFWvQdwAharHpYBga5oD1DUHLIJDJaxWgFGc1X1xrJluRX82JjaLzbtFABNqpEUM7NzMBdXMeR
5rrcqny0T0S+XDLEtgB96hR9D+ENvPpywXitfet2qZIN2be+nhJ0iTJ8zr1ybh/qxdeiYMkDR1X9
SU1g6PWz8EVuRUKR3mbYnA4DZ3qoUCA9rZ8T5dSxOrvHVNbC1NTJIw5+c5FpXjbt87F6u1V3IqiT
EKk6u94CvbaLWbZ11ADsIIOd4a9gCmJMHgZ4TZdTsnl5N+dq9UiUt3J3YO5jpKE5VniCMCtielAQ
BhpwolsPpclUO+HX7uM4yL8kGxkRm/WMOpl7R6cg9sS/8GC4svTNS+XL6/6FGBG8Tyl7Ws5LC/z9
zkwKVZZmkOvj4M9G15D9tiv3n8FowKMbzT5sl9R38lUayaHpPfGoqKTSxn0I1TOEgRGCfkZ22b6N
kr/6PX5e2OXPm5zP2EH1O+K6tups/bpURCXGh9VETxHp4nn1H9lpOZLNZSstXzKj1Ljy9cNA2rqZ
bzb11Ncz4HjBQ0BLpKYKQ/1xZ5ejZv7n3i29xQCUrXrufSwd98kUoKllmxHt+o+64odrOjbCc2gi
tlsRhgnBHo4D9/k6mv1hCdYwFLeWNni2fv22f68NznpVX8//EjC6PCHWIMwctISb4XWXvqfKMdAe
WUK6svg4PJ+3SEkgPknLfsBDTf5bfeyGN5JKqCLmFP5d9vBBIAFEHujhilYv0oU+KY6r4SIP02G0
U0bt//a0eN49b3vpp6/O8Xv5wohQmV6Vr9/b7yI6j8pS45t078+inv2RX+0bK2gBJBufcUfRUWN1
NKSv6knSROBKUbRWej+EiVNte0wghWeK4AUcIb+fATSHZlqMgOTguS1r0j0rofUSCuYy1qHeBF7y
Bo/RuogSn2jC9A1jdzSFGQpZN6nAjfchNyKz6/iQ34t61TYjjL+Hyi6cxDmki2Upp49aaQ7mlPgT
/oITOb+YrOBdOqCck8flSRGAvk3pSsVbfJMT98cZ+OPwjg35ozxM250HdSSkLhIBzkXBznGckXEV
/tYr7Buct1Ng0S06fus//1ltOeoyWQO/+HeSTklPn0twXPfexwpjzK/aNdtB7/GVXvEr5+TvIPyo
eCADTuo+jhjmRL15veqIBH3xsjD0ij8EAnha3+K0PBHXRgzaETyazLE+ucQ/Nc26Hkd2KPbeuTmy
flWvOJQ/rtP7vej93swlaS31Tg/fkXMeS332x0H/fd+/p269eoJ+55/o9ORxvNXZOMv8vQMFdwFe
dMFxcpR9xM2GowhtH1/p72myce+5QKfhGA7vJhB+iPNxMG+8Vj0MB/DHOdMs24PbjlXH+LeUfJtH
Es9aDjSNj/usj1gAXvnHzHUKcese9zOuYFLXKeCx/VtuPuvPv5O1JjxCN8qFG+dQjHYhn3bU2NqP
5+lL4tZi6/bpk8Bd3ZzH2fo6P/97qxPwZ3KN6WZxqxSKjCoktvdQFfaM4m5f6q7RuBzPztHdKo/G
oZ1AvP/xKP3txP59i/e4iy7EPxHOHNYf+hY+8u/J+qBT9KzjZotdGR6Ncv5xy8RMCepeJC/iC+6h
quuHaScdkJ095JnbzasoK/gaS80fx3I96D9u4r+FeNf44PGs4kM0tF2Pq/KtbqXwxYrxA3KMe+fg
juDs/UDPUKBCcJBFXqxiOs6/m4Ix5J2kAxBqYqBxHIUsGG7VPR7pv2v9utQJlPnZGfpusMav++yG
27EevRMxWdfCgOKeSWpXMt9e0iLtH77rWYdVdfUxYv5aOn1XzwY9lf4e/jNIclvefJjl9lhwk1/d
IsfvVGT2luRW3B6y3ov4qtFqUl382X2YcWJwFnigcbp2skoWGz6DQlfobiXxMtkUdCmrvw2uUPHb
yKJBrjUebbcZMMg3s5swTtSgU/Gsk6+etlUcjXGS9eMLV3N4LfwVk63+2/wHklRU0tuCRBozL2A8
RR4wZp8I1oIuKNc/jhydGxa8WQqTTTd3GxDvD6JU1f5b7Y1G1GJTPx1beKYaozMDU8Ji07JmJ8Ul
Rsvm5RFJKRFkn6hmpZoFdPRJXD9wg9U8bmpeN/nAF+VGwl8t9fNNzScM/yseDXKIjbk6NguH+oT2
TMKcuRq9vLvRCNMaeXVzuE7TmqdRKNDUMnNKDaiao8RMi93kskyllGzNAFQRtiLM1reG8xxrItx8
Tg9HjWwT5fENcf/gzdav6PExpWcz6aQf/fIHM7r0FFIayY5vX32yTenfQ/3rdSek2pcNcRN2vFh6
hPS/DoSGa4b/aPFGxMdmzR3qp5UMublO9FJ+ntaEy3n1VMNSS393RwNZ24tza3GmSG1QS90oVlLx
pCZOh+ZcM6YLnDSMecpeDeuMo4l2T20zUyf398tJE2z7VGqtjUgIOd/awkSxTTmdqex3FTSGK6Hx
qTppdZtD86xOyVG8IxE8nYZfP4uf7Z+8zqtldT8xSkV8iydM0p3IX+WcKh/7p8Y059flPY3772sn
nU+P1umMgcq9mTQxv9LOuf+T/fosHUdbDT+3Ifzhievr5nuTt40bMzXSubJNVZHKyv6cDVAQW5tn
e4brDda/x/pChd5jAlNnDGgoFwQn1j1CRFYFWxNcS0FUa2XFIy6WXqeC2UQyRbfrkH4pnuZaHf6b
/Cbz1ftIl1a6ty9/Z2pC0k6hSlgX5POnOMp+Xv8AsQ/m5tWyU4yxyuZv4WiqhGyxmlNKSlWTTu13
JpKZVje7yuYFBSRpGK2l8Zb6H1FntqQqs0ThJzJCxYnbqmIQcWrH7hvD1i04IIqC4NOfL+3440Tv
3drIJFWVw8rMlW1iCt6VgjIaxH6fEEi1cfXAtTMvpjDW9yreVaMx0RT69OBAA0nRBwC/mV7xLAAg
O93/fY5vllP7jdD7P7ve/g2JB3qxizjU1xMJO1BtMBF19YJi2YuRkVjH5LUQ1sLQQo4D5hCMHFxN
bZVO7UEEI96yNO6w4VJORAk7njStP7qmSpwnUE2PPAVlX7/rCSFzKhJVpV+JF3WN1TAdKJMPCQ02
UWnh++G8d69M3em/hzaI5TgIxx7sP90ssrUN9tMwmc3JMLiEdDKmMAsw8KVnFH+TwoOzQqp/GtQr
Y19dKsRqyBRCPeD1cFKSfkF47Fn0o7cBu6+fMKZ1ib0/b5PSaRtysikSeAzaN9XK1PrFtbm1sv1V
td16zUnJnya51vR6pB0ZaBKBgxRdiJ0eBCM0P7aZ0fQ7Mp2rd3sYhoRngbGrCn7nibnjv/bMdf9z
nbSW9lExka31hhmQkYUDi4w6libZnrfd3W2fiTIE7zA4YfXUbVMXwqgABqYu/lnz5BUbGs0SG/Ez
cgsgQYF+4PfYUvUoeFo+45UDbr9NSsyUVvcgJ7839KY60TeUQpnRKyLNStcawFNB1+r3XrpHYdyi
B2K3zX861IxlZI+o695yKRhrE4gjyDUskPTjcwCKNIpx4VHrlpF/30zO5IlydmxVhkV4FBfEbZEK
gZ1Pv2TmAg2cD1AjTgv3VfFV3TuNEQr1w31O34N8msgt9757hPvqSt1OuuGdtsXh1RSXvlorbLQD
/UDoKrNBQQzzFs3XVJscPtwtDB4oxnqKfm637w7N5YCnoSGhc6XaXFQKbwot6LYRPdIOrUOPFhjz
9Cub7NtuLwDeejpkps1LQ2qjjvwivOzhImWRNHXMFpgsFPkiSrY0KEv2m0v5AzuBDUc/htyaPZHK
uu6QHer8Dqlw1lbCgS0OK/oYFZwgmxU9BYjvQArqVCQi6K5vGTkxE4FzvQ003Q5MDi4pgH5N5T8t
9mnSTuBzD9Cqq3wLjuoi+BpuK6gjyZ2Hc+ofl/R44wdvOdZr6YxtnqatMiM/dHoIESZp4kQHS2Vu
Zk76pWk4qi0FsSApOfp1MdTM+uRBTpgOiDWQ3OFxlbk194FTbnrar0cAp9TtaNvYfaYKB9f8p8l5
pdEzYT9eLMUfFx39UuzYghxPTy1FqqO6+yz9jX/EowJUgNuzpnpfpD4dOhtiX4i8r7jmVy3v3Bpz
JLGRmmaijGOHQCQkzh+Y+wwIMj4RVAmw7UhQ1/iSBjTJR6WzHuZMVNUWisQm2UB6AwKPJNEQy5jt
K6w+DTuxoJo+KWQD8j895HdvBRcDP8BMliNNJgA2cVDxrbPKO718UtI7eJg9SrwBhuhESu36P+JH
P7RnQNhQlnUz4qgDHwEzFlS0Gewb6sWxh1ogbQARcZ/IG341gBG1qEx/BCKNyqNDjZZDDXL49JNI
PsvKe72IukB/S20pfcxjKJ4sfa6cOAOT09dd46lrNGtsmKo7yztms21huG6crsWgRoeyJITudpLB
qUU13ig5z55mAEli7altKOKO4aminZNz5fdmeO/S2Hlw3gLgJAkZJl6tR537IrKC5l13m6h9YHR8
GJ09TEWTiq2N1eU0l00NFbsGk+2TosD0JkYD19hENm2C04R2McBXzol4skd0hQkPFYlf9K+TeJJu
1zbfaELTrR1ZgKq7o3vuqDRZiBiozVqVLqSlOw/HnmVHkReFgYB5yRya5k5hCiPvkKv0fVMwEmsE
jKErl2mv0Yequ65zN02ogrZ1zgS44tY1OSf27u1e5oUZDq0jWja6mpa+j+odxZqvg1aFkd8L0Bze
2daPra1Yvro08YTegmu5QZiFDvLXpf9ktVQ67l/WooSCSn/UNi9LuTataDSrbYeOG5TfPaf+BYmJ
lv/wj0GHY/FO3tdcGmM4dIvasFlWEKWpdHti1fz9mWN6ctjd75BJ06yTqMTutB1jsdL0gf1RU3KY
HCNXfI+pLoRqU/eIzCBAnLZqqxdEjTqGjkw9DdpTFqisda4+yDW5LZ8l25bXAGmAlKg0fA2TqDHo
9KmKWbQ4AW21UtAJdTLVP1ycmLebfhScA/xwP/PJb3dtvdsY6GkccN3vQhGzV7lLmG6AaeGSm+Jg
uilqcDwi/BxOeE0RE9AgDoRvZHm2Af8tr9TQWFMWpOiVRuWFwvs00YIsu0mh3l/EOr5ExOLScv47
T04TOdc037vqGm8Sfq5PhSmib8CJ3I3c+oU8Pb7D0TmN0+EZUtvgyF2SD7G6E7/lVp5EWkxOSJ73
GHbjGF7lVXOBOEelIWsd+pgpunjzvx3G+vRSafDuI+UNT5aMAYR6S599EdlQF/RbjigC6CfYKmK7
mLNNA7JQkgfazJSjuzx7Z8z8yrmzUbQMCwUNsk2OTLmGS309hjMO5rL2be9Oc5gTWB1vV+Y+6sk8
w2dIa3Dnjp+q7XGF5cHWigmbMOfTZXf3wL1TdawutlWsGXmlR5+l4SOW98+LWw+e5nEQmYM51thV
TOk6U7d0z0t0AKRQpjfMeYOYeek86A27mRP3sb9wM8atoSiUpwHJYPJUokCCh3NbbxapEzPF/2Yp
0xDEdBeHDyfHel2jIVCgXnuWQTqlsKthQkeE1tzzFmNh1At4JMvOXRcbHsttXonpQP6EgaT2gkWF
eKiw14Gaw2vI8TvO59ToioZVz7Rl7lNEp65huqxYpb0pClC/DqW59bk4n1iZedz1i9nH5eJC2+sK
aytViJEC3w0rwfbY/KAXVZCOzqOniYgOrLkwPc9Y19zL50GKZGgyUFm/yStW45tnXIYMHhMl4QMW
a48XMSBooEwSs2oFIho20/e6sZYHLzzwTOAlRlrIsoNQ9yfiscujrPmXNUy8P6ewdJ/rYs0XZXdE
YMRXuB/q0w5H9hYyNDZM1owApdusa0I2iKAgRaRUnqUGuDbdWXP63qVnv83wxnOLW7jTt6Qus+UN
BssJ5buIDC24WyZXDwZ73UiVzBGMTJ2FCNOx3PmfLP17rY1lRhVHRY0bOzIH1RkJanpT/A4eFPPF
YT4xm1KMDBGXL/35nswZuHAZO9gccjwoRJDMlddUbv/zFVR6YSqxkf9/PyKzMlecqxOTpv4lUu9N
Gqu2AeywDfVj9RrkEHFjlw+AvIHqrYkFwQJM4QD72BliydN6evCmp0BKDCs4pW4PdzYvhBwi7obZ
Bg6q8hWglXtJ/yz/88a/1hhpNLygSMw5ZFqYzoxkSK5nUux6TSMMJ0aUj3uKmaOxNUPRoXqzJjYn
cUQsEPDWKchlAPvfiiTf36OpeMXl+IrIVaap85BvgpLgYYgZ9voMg42pSjK7gh+RxUnP3B3Pk4dx
9y/sR7dWtrFojTxnVMjwI7a9zeKB4rwwGNZYJszTsLp4wMwqOZFoLCIVCAxGJY45vGAormHTk+2P
A1GjECCD/XBtM5lpjOAlFKkgdyV2pWiUp8G4+EFwIFM2wyf7sSKj0Xnb3rHCdp3gjklacd7MlGMZ
vz9NyTprMYJzrF8mznHEuuaemHNuzysRSO0Wl4YCADIo1jmeXl0TquS3TX2FslE6TjzpouxrcGjL
WuCbsauo3GSE0fUlpnUNsKvfQPh2fej7+bkgtJHwi48CCkhQMo1fTMKTeQ5IYPZPK3JMfbiUFN0g
VPunpchVZyxpw4dqaTL6b32HiqCOv6mpC3BwlgjopiGGk7a9mifmIrOrL5O4NC2kV3edLOtBmyn9
xEwGONfwtDvkMDMfRNVlo2zLxOuD8aOlSGzWNhc799MQXeSJNqNRlzmiegiI+g0UKXFpbo+i4QCe
Td0IUmlMsnqtiZ1dOPRl4E180UeDuKl6kI3MxCx1vD3370Tijum2YG13kFx/7gwrfp3ISpUh+tgK
jC4e4/qFlfRs6ev82mSAmpqKiT9BFu9FxlXLjdiD10kv6B1EX5Vh3SkSPBPKLffdAnFNtzzGAD0H
i6/OR2IVMgbYLEsYfXUaoBdxX57j+xTPy8MaYJBO2AbYzgY97b4/gybuDwLTvL6SoNtj9ABnDBUL
TkNV/5Kf8xSSQPX2EeGc5qGPjHXMexwx/uKdPnG7BATMbXxH719d+vsFN7e7ktlAJYuB2M3kVJsF
pChiXdS+MA2Chi9/Uxqj0x8sV05057Ji4Ijl2sKLk4sJ2MTAfLGNoZEZx4NByqU/fBu+Bcd8Lmr5
dcwT/Lujkis55CID/xobCjEsD2zPfy35nIokGWi57mM6v8oucrUzfl1MCgIPItawR7CJZDvqhHgj
BofYIfKMxPyQVybKALdzAObEHuKTojq/cSKxQ8TdpOUu72Pt8vUSMhvYeCWTtl9DytTY/+j/vVZH
akPVs1+K7j1/PVl+OK9Id0oFEOnyTrbI4Fl+NaT4S2fcnZgvsp/oUGZOPH85l7nslnst59lnsb91
dyf6RdTJ3+/qAFjDcYi4j9ax0SMyLbN+xqGUqCAI4onozteyCE+TRhMlWhvDqoPU+RgwXdVYV4Ih
gQux4hiG3Ol41/Bcwyr6CBZT5MiZVuB2aU6sUN/IsQDUaBUPL0hNWMOnckMYvKJsPsa4KJY2ixmy
R92tu3fp7uAjlqfWmFpZdhKzG0QU+d3LdIoBLRKbe3IH9ekSP1mcX3px7SODST+4kpVzHdLnCfoY
qsLzX7sfmdzfODaMGhtOU8JKC5UYUoEyjWqQr6D7U/GCjOkenxJE+gV501Q4UL4geSIXeAAfT0U/
CCgdiKqTzcNJQGn446XII/PJIHvhlB8pNnmhXTCX8HuBpPuXj6Silxo/kHvpLsQdNJmhPwsCWhwS
+aJgv7jYZAehuno7bn+FSUFg/TG/qW08yCT3UHB9ZJ4Y7RtFLhUCs2d6fSI8gVjPV/etigEgpsHj
5g7PLvlAPrWClKJkHl9mzrcTtSCOxglHCpSVVcQa8P7mcg1k7BWkg3TQJjnL2hIj40IiaMnOWSNI
PYo/oZXlGfHgaMAA97/fxhTRn7aD0niQALB//SKJmsiMqnm0fSMbi9bcTo3sEAtZejSWbiyh0eKs
IpQ/7QrJ7hkQJrYAC+ow0xAa5MQNB3iH/aAdJ2/yPqM/A7kfTf9MUyqUzUIqTSTXQFL6IgPOSJYj
fYL+VT4Pn8Zqxp700PQ5qWYxPfw2GoIam94f+07uMrFkwoErmuS3bpsmthkzrkWKnm70ZWRwDEEe
PnYPzUmDG8Z0YM0egDR4IWhAjy4k2Okz1DjItOwSw5Z1R0v/OXPynMsx1sEcnFyGudUxhEixvjh6
Q0qflwdE/wOxJ1ok9oiZj86yfTE2ZJ7bPniROrGIxVqgTe4dpfaepY7tt9kF095gPmCFPAGyGU+M
iUf2uTizDwMYF0M+vVn6vWNRrlHgME+T8+PUAzGCaXWHBYYnE40qsZfFFq3rU9vJuCTEf29yaZgd
VFYElz1yWdG5/SP1bm7uic+m8uHFiJa3V0lwcskKIm6trJW4de9B5Fyo+HBTr2oO4AD7pSxuiPrg
tUMwVidebPgRvzEmjcsVh/E0Y8vfH+WqFCcSLrWP/8gMB2ElgiWqaiVHkoE+wadkH1FlyTCi8ANH
4VvUWTSV/WWfYlWxQvvvk0aZJ3Tnefo1WryYtx+7cjWikdxQ5BQDzsc6SrhFfv/bmBQgfkCtND0k
L2K6oGHEd34PzlOAw+tYHPKLQXkN6EE7FYVloQhuY/gr0Im1ldgQFg5rh6Ik/FKEe/2I5gamqbZv
njVey4vAI5AH7hbpKQUPul73ecpm09PJqBP0PAFdsMboMHgG/6BeHJgG620nNoWMVV3T7QTTbTN9
IZrF3xLTAsNTVvZDoHBMOeyhE8BVUBicI7jdYEnvDZNDpVt0jWu5acVMeqDBdw/gy0sIj5Y6b2PR
AX0xdHNNbGzYWGecOVqW4w1y7mU4VqzQ9BCHIoVhTmO3asrU7Tf6qcNqQLbLlP40HRLJLEgJLoKs
LIFMblCg8MLUH/4toiYEciKYKBnG6FgDptC1kaVBTacHBMNaJFAoIIpY6tFSkjhYLTmKoLPg9mXd
vWRpijpJcRnFh0H2LCiwDC2osVlOcl173hs9Bh9bnotbrF685yPiUB6ZNX6zgSDED82YUVjcArOH
U5HnwjfixKKH5K7hLZzJPk+3PhJHkIBYayhfgHCWPDVxE0n+T7iR+vRPymes/j/ABx+BZ3Nccovq
jFQSqusOFhL2iFPjSiz/EII9JMXl83TbCggSmxb3nkFdbBbNi2lNxZ/f/NCAkjWd08Bal+v2JriF
yRZvN8clhj5m1IhN5aSj1p3ZBQiPddGCqF2NCR+0N+pqodmrhzqtBfmmHxy2RNG/zZvLXADwaMC8
1FmhE1QkiHprKfjiFVmAybEF/wb7+VglsuGyb+AXiMlTzuV/aykWKPAtsUasAnK3tzlmPTia7hLy
3N76HeZu5UCChJqkiRPc9pglRQUAUu7AvLs8VvHMBApfiqOdoFuhbRU5fWNCZKK/YZFGUlIKSC0F
nH5v0nQoDyCHakHdBJLe+u6NCNifIMSjaeufARCZ1yAykKESVkRCoeI3jpSAehgOzkVTYiFGQufr
LY4hY50zd0LQvhRwA70/ImqoW8PGTJxDRmIzBB2hVpUVitkOVCTrUtYrTtxWng8sRvj4AiHh87Fa
a6xfQCHadxFtkp3fruyO/XawWTIICh4TvWpJLwQUQx4ItoWZB7wKAyjyGoxavd10yyjfgVJeTudA
EKswPEM+ZGA4JcMO8Cu+RkY6IyepuDIwCZ4I8EjbfbvV1bPWAmld6NmOwHbFGgTIIcV+9FhaFoc+
wF/c/9AHeg7gu8rd8jV6vAG9CKIvDiE3ef52N1MQCK4adORSt1BibIKXiu0n6gt6WIQUTcoRSXKe
C1rmQWNxpnnHGyZL2WaPu7vzSCzZDOm9BQ7j/u5LG89WwGGeI8hf2UeyYjAwWW33z+3ArrZJzh2L
I2IZ+jRZHxNYMMXPDmCGD0xiUqOJ6nR4OuIsSTgJmNAp4ej5IVbgHylhIrbNtI18Cf80QjGTs7kE
pUSGkwhJE2+sczDp2DTfukz0BUP5PmItfGH/h4n/+uoR8iT+hqU+SvwO3q1JAWtFUYqfcnQIsOuu
jaXWQMGI1jhju13H8hHoGMgohU4DHBWKwbHyTe/7uSpJgYUnJEBHBqm28Jugpn/hXJ1EqW2+ifuf
DG9M9O+G3YPma31fVwLfJsNNDU+LOBd5kLhPr8UvjyzBKUouOHXtAe766o4DJ2qcxXvUBA4onf+S
B97C3DBZTFa5YpUyPM1AXIArSMXTYPEINiFSl5aH6krVw01Dps+qLZGQk+MK/v5JzxEQXSzyJgCs
ua/ifzBo6yYwUuzZmDct0DTk41Tks5jvQJWIT0LI1iew9bGY56Qa7QW1R4QDr0mjOFYlF5dD5V3O
J4LeSaSshriQPe4OREgG0wuWDSL52pq1eSsxOPvuP0TWozUkuo/OeWHdvkznxjci9I+M/TmlfK+P
AlznokrROw+nOzsfGpFJJFI3ANxaiGr4UwxkQnEXaNoQl6gAF22I//Nyki0wyUlDYgo3oa4MPZyV
daDZ+lu3A8wI1RrfDfnO4B5HbU3fnk2iLpmk+o63t6CKhW4cuypyqFQkNg0I0lH2kDYegpk476Ax
3dAuZnrUtQXGBQAKKYMBHc+m8bI5TtYA9ab7s/GlGYoqWVPs9265D1Ow5sDV2FuflqTEc6yt2/RT
AxBhTquHCyyi7+u7eY8I8ihrZNGIZNJg0oIJrO4kR+el2+W+m3v6sesup6iPrz5rUF1XnX799BcV
IAHr1yJxeUJEQdmj5ndyMnam6d8G8Yhuzi4KvhtiFaRbBgKhtANxbCi47L/Cbem8t/d+Ru388VtI
kmjXistAbjV1XtSPbFaUF9xI6sX1GpAnAKceel18N5IY1BVkcWEz72By2OABUjCdGghk8eDs79eq
znKCVQHOFHhKASy82c2bHSj7IwqJMjic0B6VOhq//EfKEJm1hz1J1dTdHE3kHs5wOEiRD9S/LukP
kvAKhbBaHLZ0sYBlhVo6Sq8w9tXhIJyEpOr6qXuo1EK8spk/ffRtKZoJZtyvbSiwnh1ytZdJdCeG
KI4v9ZCetV++ZzcclsGermHj67Y7eqCgga52EOcxFZg2M5h8dJ2gz83fQSUCjEUxg8GHKnl+yIIC
nyoHMFp2DzABSIpdl/RdnvEbPy0isxffEPeqTb++jP904JI6V9LGxpUPDZErN1zNNisqhuGzEOZ+
+nDioQr0huvMX3BZTcnOwRi7oZsuABciv6tDvmwGWZ8AJagUdi/yUbCQYv4fmoPAA38RxEmi+v/F
9D9+KMiM2NuvxV3bv5J2gQ8gIgoAiA+QnQirOxL+7KPjnO6Y0AdDjhxQ5SRZ8ThlaGRy0D0QxgKG
CTaCakB69fMnwufP1Bv6ZtgDWYg584okyL/v03PfF38LmaAAyiRZeB3VmMpf2ZJ1673JHemTNki3
pS1qciIL+GFoLzZ6hOSVWSxxQDMAQZnJCBQF75Vp8I4CSMLHXxadW6oY55zy8jW5giqZZ2SA4a9n
5KFM0jnjwm5kQJnTKJ2DfLaDlExvOqfLiheYkuTBEMWj5daiOVuXvbH8zU0G1/qwcqN50qfUB63r
NtdpzE1c7zqabOhWw/h3Awo1Tl+l86BcgGiX89w23ZZLhavb4MbDe/9FcoJU4NEPerTZvZqGChPj
0ASJo8l6pZCDAD6kBJevZH7cv0GWcWCDYnlDA6jLKGqxXzLnlpiflIua5xJvQUAAvmLlUre0JakL
49p92KrBCCk4rvluGxL8EAkts7OxHr/qE25iZIPTkvwEo8Jvx3T2tBL8puVICoBcqO5XN0NakQ64
KHyqJMDUB+TfjM7Dxkbffpvfz0GX1BTTxD8Hl6SUmym6iN1eP3JuGAGT9Ihzobv0LjGwEWy4CgWv
fbiJXqyr5vi6tIISxJfHuiRZDpDXt8AjMkp/UhAZkVNA79AP/K0CCJWYQ2RNOyS5g2sUo8ccGLH8
hflDFgwfU2clC48cqe+IDNFIU+G0l+mXTrI3LOQwQQOr0BlO5ZP0OyUywvlkaTaG98kDkr8nhgnZ
8eUy6tBfhwRNuQ0yDJiSJ59qMlakT+YqCYs8eeYruSLMRlLh3cp9Oq2dPbU9mFeQ7T1+0rC+a0fD
iDxDdVs21zJ3ozk0OMhiZq0n8FIShiuaz5hqTTkCyDxMq253YXnyF8Ue7tvrhAign4tqzpIrJSdH
vfGJpZbqGMarJw6M2pE2PCVBbgkFoOkuSpRs6YrCear6rGqofPfcOBLesYac0RcgvoBxwZp2Zm8P
tYQSvO8kov25g4BaA49Z8cTE1lefkJ9G7IkGs9klu2lGrw6+f3Peo5JCqheBa1QTw0pGL6egXsXQ
tlNXY1FZRx1x+6KKuiJSrz55MbqDWqz3KZ6fV2PZ5eYfiSv6smfBRcn/RHMWvDa4PRp9UonFekZn
kj/pcOisPSwCCWic0UT6MjgDHCHrdCeME6e2lHt4oPC4i/DCgavNnXYJrG+5LYmsi1Lme3d1vs4O
D/POGD1Z9+3pZlbtZHBzbB+MhhZQI0tdbAJoMCb0NxUhIAfTwBVVwBrRYly8ebgNjA2ANLjnqRVk
8B99MBi3IvuXrSR7BPUZdTyKHk4fnENMbXt8X6bLTpDhukhKh6Af0P7w9a2AdGzibhKOsX+OIZkG
PJJPoKQvsqjU+ZMpRAk1YWNeKJ4R8YmEe4QFguS6LZAVYPPmhmwGputLGIyklNoOxYH7gX1Neipe
wxOXqa5zfAO8GyJg4iWJF0IoDYku4GojYCauSYZmEZznzN2DdNEqnJ46zuntEj6Qlggh8jah+pgn
8x7foadaO1kBnfULLJJCrEkeXr5AJwkz1VmuT/KZyP2WJQ0hiwtfWkZuE5XbUq2/unHfNM6hwj3z
bqId0X1HXFEa7olD6hAnNjXz8vNfipcdsm41lB4a+uaPsYgP5xfQOoFZVf8kmoJp/kOCyPRMigYF
sjxm0XDZRFIUBCCP8HAp8ugDu/CVBSCuEArySgFJxNOjWBjL2uZZ1iVVXtQevYMwg4jBBnWfWt5Z
TriJjCcG0PJtdwMvsdyobQSLrsPpjrHCV9wQ0OFsoBFP1fiO/9l8EfoMtz8GPHP5mwZsXOkNaxGB
MRL02fk1sPuUros3DT8B1xweYRWA5AKvmruA9guKF9kM1O6ng2cuyKegz3ytYSmeJKa5RKclxE50
YUdwsYFNXgUSvwOCP31u4jrMaXXO0xCHQzyRSz8L70simGuIlFxRpnemXoOUFpGJ8tejf7fQXRcf
ZmLEapPp33I/mpf5SOs0wZ598G32sYMGjxM914/0VgR6kxJecscHDCul0U2sotdYoskkhYqBiMlD
G9nPK0bfTLLi5LO8z9W3QKBMsPgL9HRNn9awzsP/rJhsScVQn6JmWqExVRHATeyEl5EVwoJEiOzq
stQdTIH5d0Sf4sMF/1uftpyGAsmtCBlStUuyrfXt0IWtkWpPxAUCei0Ge7urraHsdDf5uoyRBfYP
ofJjHxvQ2yE2EMWdGczoIPveG98a6QDIiRRrqddaziPyKOofWc4XfCPW+hNB9lSOyEok2jAJPxr7
uiQQ70pY1JqSB5dA8qGvBxE8rQjJeAMGdXJ0Q75jy0eKW8O24yETXJJEMfdF3t7NZHJjXXNiyA2w
P/cJgS80MDIbG52TicBvD4n7q/eUTmd8WP9++pLehN1r7myXg4uAjqHoHfLSR2yf1yjdjIZsV0dv
EyIFfRKXCGED7ZINRQRU3O0NbjX2AMxuv+LeXFbQlFKJs7JxFVQ5OM1AkYePIVlLIMU5mdZAyleK
elhDEFcMyGIGlwYMxurgh7Bj5JRERUl3ikGIJRJZ4oWCBh8da9CmtLsOeFwv1X1KLX/iw/MVAosB
G8hqd3+7vpxX/sb26dedDAvwi5giWAn+a8Rn8rnE1SUEiR08EaOZxzU4A1R0grb7YGVLLPbGO0wd
QqbY/KQ4Sw5PC1zhg4QARfApwL6c0DuJQCeuC+cWsVNYKrgDCsdB9klLFov7GLzVMbiMRTIRjP3I
LEHMeZ48QPBySU5LPQk80aQEp9W5oBf60VCssrNuk3UGdxxghEVrD1yRIJrWHMxOdKx8imYfSJXt
afV66eyXfM6uuqRiizH6rwljidZOmHnwF40kYn8Z0IWX9zIDqGjGo9yEooFxkaOQX691w4MbNCTD
0yEuJCurxRSKMmZK3dKy9kQXMG2c23azk6X63F6/qE7G5scsa6rukvCToTKszVjiD4l7I65OpCk9
NukkfmLAVqZ5JMMPUSMf05zXQRAjNqf4tWhP7DVEM+yAVPezx4VG3GykxLPC0isgxGYz/XTHct7F
KELVVH1IMMRypHz+iuMI2QbSR14pB4OQdypsnT6/oHQjv5UaddQAybFjxBA17Ji1xMQoWqfrkcav
pQun/rDxCeuxiR001ZRKVbaJtn0wTqakcolqxzFdvoedwj26zzukLFRuHtFcTfw+0a7iVmcL4m0Q
IlBqy6c5cgtL1gI8koYbQouAsqBEk6Pl8lRksioozYZhZoE2+BF9dURt0t3I3P5xQsKkvNMltcKc
r+m/yc8kjor8DAQ+2ggN9EePSZQTdYu6GIgSFlVMJjElSDqN0NAUmhZqK7FJscFJilfZks5ty4ZY
yNcvFLzbPdz7rTU1qRrmLsl1rA3FihJp+/4gLycqQSh16t/7MUF9NAatcx/UD6hHKAKZ2vDghG0d
4eW9SFsf29PCSfrVmmLRGyfqrMlWG/WYYJzEiJSS0zPv1LZaV+uoABvGNoOuRKYdU438lYL/H3PI
yaTnfAUYlOBwRXM66OjvAsmPXwUUq+2pBR6C/ZJyZzhxIVZMUq5S4jhkgqC0d+d+TG/ZWXvKX6gF
Lv1/If7CXjyewqeTfcT0M3gYhOxYDEwsQdZcCP4DnkRW8EEEe7o+0nMVyxgel7VdqmdwLeiRwujF
bklSQWqOXaduSc5ndvPS1lf6DHBKc1hcW4Rm4KLGK0XJkmfKlAf9BeDLeaNujI5N8Ptws1cWFal4
XyHcIbqzz0EDSL8pgP3w4pwCQaqihaSQdva3QULUZONHQ+yk2L2uSuL+v0evoBIEPkaAzgS2XdOl
QsaJx/Q5BK/0aPAL9Z7pmcRrTuAagd0Kcdzpp+CCJ5JUu/B9OjAMmGxVqxAdDM+37bwgUyRNtubk
JeCq/VX4VdFv03OUDkR0tXuRNwmyDPiGwG8xV5tQneo6EAKwMsJU58TN79B76DZILujqkHY5ojPU
444ekLf8fJTFJ8sGpUIqLzqCV10OIhSSyFFjJ4BjG26FL8ZQ4fp+bdwdRVhfADqf2D6S2k+Qehv3
biDF2PiUbQHLedW4ZKKQJCcghU0WMh4rc4guW7joL2wbQu9MQBz/QwvYI5n8xd1jX7rSNo2gNxaU
JDDhV4PLklnNghLbsUbUvPoY2URRiK/nLG9pXyO2EeiJ0/Vaa7EWWFjIvk6KICCJH5rPciEGUkoH
c6KaYmnjzl6904Kgi4iYooNAOAv9ztHAH3oGPgNUAqtBfgRyavL3WQZP1fXEQhPr+gjlADKElblC
Eu9E5FJqIH3ZxFqtKDEUEYM1zo0gWsWOM7YHcY/04GwiUYE1TbloYFBI3SbQEHWPHCEt28WawkZh
kX3cI64vphwm9JTy979bKkk1IClAGIg+MglLj78SI7/pCUdH+yc5hiRE+Egeh5YbkxvtKDtuFWJK
Si5H8s0jpSKDryad+OAkoFM0FKmw8rQsxvDxs0H5tM87RLiwfk4Rpx2YhLE+5dnWfUzt578eiD8y
kur+D7qIyExmzCOqj5suTOOUulOKCdUohMYkRUCdSeNzgSZpxPZhAT8bKE4ycks1DwLJyv3DUXUB
tSc9BCgCtn9+CTkM7NsXJx0nBo0Dm6KAaIsZ5fb4CNy/aB/IvIEJUUUCDjLcNPAUIS1lIJ0BMpuh
ASXCv5TdLNFtvQFUnezy4rTUduoa6N2kK5MtU5rm2hfHWlDrme87LYoklB1P6aIW1V2oCF7kdz+d
M0FIBhaobgU5zBL9XDv3qRU5fooynx2XXJTzGtiKivFo3ZE5Bzca3Ji02kApNWH5IUP0ZjZICXhG
CdQxSjn02CSTmjZRpqNOjg7oaAawsKaa9e28F48xBShkYNA7nkzW8285btOIOLX8HuuVeUCi/IvK
VuELg9mjAC3qaHjQ4UOgASNwDHMZfURyCLIyc3qFagCbzzsuxkPawkd2Oq1l7UANLkfUWT30MUAs
kH4AfgFHN9V9mIfEZXsOhGMQ9QpzHsHRODj9i6ewdcE0V8JoCIEenQ7PXrmooVfRuIgIoI9dGc9S
wmGY9N8ZkE9GMYl7qvfbLTem2pOKEZLRMDQxatfnfXdJ8WwOx1i2SEhyiiDboIxRUQhEnsxDeEIl
VoqB4jwInFBYLxz6ds2PIYyGbY6KmJgKRSnRO46OWOO7kpydo+6R00UIl/LjN0WbpIPUiUPVTdV0
LWxDwkZ1N0qdXt2/vaFt84ki0r++5RzJR8GnaEN3aCyyM2puB4sfVo0b9dt+B0jgCiOrQ7En15bS
DdICTh4t3+g3EnOjcEoWyOobPfDIRINohio/FT3hjutNW/+us9rqgsYGe8+9Y8dN4WrpMNecivFH
0IPbgkBg6VFMieNdmgtUubZnZRTuuneoCqpFlrivuk+vJ8gsl7UNLSv0miybjXMnXnGDWs8tdrcr
6QeNGaWvM3t2IiRl+915N+Res3XeJcW8fgpgA72bJMar7c4uzO6zn1IYHNbJJeqGN2PPqJzhSeQZ
eRCnYSWPm65pg0vYnVX6ySrDFhp3CeSNrd1l3u35CTMOv2H3DEn6TbaUo20m77Htn0GwfguU2Z7A
2qQ1TKmOdo+pIYtg1xu2htW0PafY7OeFdioIjVxHdsEA6JgeUZj+pN78Xpl1NOtZ+AHUHAP/poNK
zQIfqcTTd/j1sV2DmXjEAcIJA3qxWGDlLrJgsdUjrZ1R6YwCZ/TWo9HoezTCwOaYmdazBX/oUaD9
6XI6GJj9lFj/nn/7l/IH06kxvtlrfvm+mZrAn/r8ofmTUM3U92cHkJcpG7UZuma4NINcmb3RRvuu
6yZqaCipy/Uy14YkjAHnHvQcTnrSxB19LjBY/5ihWS5JK8m1f1b75WC/JB655zycC1IHLitJgdO9
zV1M974cbJacaDrYD+S2IIvz14YbXfimcI2/5O1AUpP3Zoq6m7IPFHTyZjoAVtGDg38wh6PxZ9xl
jRff14cZIaLDgkfCk0V6o0cXCVR7Cz696v3MJ/IEDkX2owt5spMYdv2ot0PsHLDQEbqF9/Q0YhmS
uhkEYaIC5NippDzAQ0Sxndj28l+yGqeSOjeVPMfZjNGacd2X4qFrHsDS+Jzz5YM7wV4XbEUfjwJq
3DTnlXCZb/TEUUogk9H3t/Pd0I7z/V06GtPDCcPQqRu0HgJ+xMAqtDp29U2NuGFHbBGxREbfjqO+
HyGHOwDPuVHfF5RxSHCjpVbK8zwFF9/391XxD3PjyW5Ojq3twdGhnE9URDDTpwofJnRKJ2SO6W2m
FjzyGbSGh01vm/xE5K56tZYet8NiftnTUNRvH51xZ1vOrf+RdF7LiWNbGH4iVSkicYsyImf7RoUN
VkBCKIDC08+nnqqpPn062G4s9l7rj433DP3PweDn1a3lJBi3Zaa4JoAZfXxzxM7Dhb4KGTiBqf+H
pgeXGYwxkuqPoDjCvQ/6rOCmnQBdnHuJKPRDH/1JP7CePyMC0Y1URM88DcCXE8cwE76lOUgo/huu
T++5kp3Brv0H8rTr56QYhFLmB9aQNR6ItRrZ9W//O850iMGKmbF/X6TtYwGZNK4R4gXjPjtuRvvH
B6Tkt74wDk6lg7IU/f4r/RG/OOgzfYuTy8Wivk6OHKsOtJI7MDSvQZzmxq/sPA61wseM2WcjS0tO
Y575CJ1JpxCi4arMc9inmFLqiWMEbKFevmkX0+0w7x3oBxilcjEtewgmFPtOtGE+pUH8ueq2yYJ9
a80KRRPAX3IM9/FKm4sy/XHeoAcijhH2rPZNfNjszSrxlxMmG1tDbJ6n3ymjU0Afz0a4VlC9jHhc
xxx5AICFNRWxHT/cJ/0vAAgvu0ZJqxBsisHT4ie/b/goSNts/E/7lsgbMRyddQaxGGvVc0x8+OTW
m0O0mElXWbY+VwHa+1e/CnPSjmFSDISaCIErCxr1rRFTahmqPQC4Tt13bOXkovHfYcp3sIYdyd23
I0d2BaIGDcfAciMChHhFAvXeaBMwFwGmcZ2jPwF6uzFppMjJpDEhhoGFmF/sxai0EArBVbBRfVAK
pIWrXRkPCMhgbutRUSFZV6G242OlWsR0wsfY4mZwJZcGqT/1IJjLKjAOD9PVj81ss3ErCqXMynAS
skeROUQ42mfTnxiDPHsDkxlDGLI8Mszes7Yz2Vt01dMxmcqufDywoRQwDJ9VyKXaayxxZifjlvan
4q6G7N0PcHMEToE6LKOjvgK8CZpiru1q1XoXziCZH3axcUj65u+pFPIhKxet7lZX5mfdumFn5oRM
JvumslVITXJsmIF8dPspiTTo5CzAKpWpiTWLtZHpXTUNXOKwcQ0xBq7WI4PKET2vBxhvSI+p2R0a
lvk7cN6EEkDJ7nm1IL1SK2S/llAckQbIA0BTh6nDsY3JRGT5Wk/ohtYZZx4r+22fVpfTyu3osmWA
y2i2TpvelMAGlLqzHmPJSfeqxlQSa/wRQ7NtsAmVa9wXk57UYZYh2tc2BfaHbTLnw2drQH9ei57Z
fP9Yyhv5Ju67XXae8HUyOe2lHShY6FXk9E6teN8F5ZFgh3ivInaUnYqXZbLUwDI0SyUJ7+U/elqQ
3JBYVzD0uwHrheInun/Sg3R+UiLx0x1GG98lvom5NalmzFUlX3024y235A/ky8nXR4cdq4tZzPAL
NqVbGuosFKHFrMT4s3jiLmqRDBKxPVPb2esnPUPWsXwiZD+NQDSiQkgXtjCw1hiZ7/g2QegtO/WH
aBWb80qiK8nElAVAoFfORHAGSs0jlng36h0NrhtF2rz4nSgWZK42JQCCUD4mOu/xcrS30zHUg3zD
YUJ+FzNhq7PUwsVe3o6GDYPlC96XDXY1ObRf8V/5O0UW+hcdhG2ymdCAWh1hH2TwUNYsRtfMZipP
e8Zlkzzoj75i/Cdc6VFaY7qN1P48RVuF5HzbEdvjtT3Um3YNJsigPjjSNWbzYQfhapiaSWKPuwlv
8g+5GU7DjMjjIRM/5NdwshPnpcxL8P1yUwhL1ha9n3VPNxtskmaGp9s9vHdP58itfHNIMhA+vL5x
i37VXrrKqWGocaAzsFeOTNLJ2xUri+t3HN/HyHoRK1jPl+x0uwZryqK9CFCrBJxkFkj3hBTWCHG3
kw5WQRA8AW2Mvx8rymwD7oA4Lc5egmmYQOlFVJ2Sb4zqaNhuI2syukoGVpFhlt1eX4DYD22Vc2bC
bPg8Nc3LLlO+sVbdejVRt4CJ7SEdds/00KWA7KwK9Bp9/PDjt8TPcvYNVkpT3xP//lKBr408QfbC
t63oTtNbk8TSClsq7Kb9NQRX/Gyn5lDMXz8KDRvHJuBch9mPiAcJzZTvIYp8wTMkp2i3pGyErOFL
VT3zyUre27HDTiMTHEIEwoa0xGlhqf/wnJfiZYYzzX0+hf5yE3CuqaWQEoKGPbV46yQoKAsnRE8q
25x4wqo5Zz/xSV1rrv4nLp47aV4emt1k7ExbGk6HRfP43te3kNsRfrgyB8DjBXKCiYHIe8wJIzSX
DFe2Z8I805xKCwYf9fJel+hVNq/I0YbxhNfnacCb6HUihChEDQHbUzsIRaYai71ddkFyqGpuamqo
1+VFAW5sF1jY5jKSE2PWk9tHTt6CWKPXaTAfh38oJTea9EewJqWAf8PJuCAW2GBe28rrKeKQhpye
E18N4UQf9BrXurHLg3RiRwSmq2oCivrGDn97oEJiwk6kcyZUdxJyT2QKflZ9BnVNieTiMydhVTiC
jf7a2VX8NfahhypgLpNaun96T0+8GHv9W11zJ7+8FMX9YUKZwfia2yLBEaH1VNcpGpZ25hvsFkSv
Hj8/9f0xf+2z/VO56nZ0rFtuFcHmO6UmJNOQPkRY9b+HQLVkXuwF6gEkBk1ux+Ly0Ts5zkmkBCQV
6WTQzhRUCVBdBUMRbxnCR31gFtZjAl0VLiLNygBgCo+l+uVOVX4YexuMWXovIY9G/+rrTpREs23x
fMza2jJgegD2AOcMU3p4ALws8df6QISZzmT0MpVjzNKok9vAqm80djw1Zb5JnzF5tb19wHg6K8as
cJpkzpSkPJlKQVrL7YfuZZUzwN5l9kAKnVFa02NyLI/S+5jOJ0xjwaeiGu1dXYTclr5zjesFtyK0
tg0OXAD0Kq6wfP9j5EZGheNpWfZnWWJGSs1En2K01MXLq2WIWnH09Bli5t75POb8qORuplupAYzq
68sx0aoD+dItla53cd4Rt/xyDU9wQbdih9BjlnBMoIhSrhNbXIQLlCpE+NBpA3VOLSiCJ5i9T3t7
L7Tw73Mqly+YQ0Q2hwLelA9O2iDiTrTSrO2EW/HSoqGERtDMV+7HaO+xMQXiGjJIOE4uDYVe4W64
IeEkU6hjUolNVPk4bjIUNDHf17FP/E1SUuuyUyvICiRKHEfNNnGlQjCZy0sDIvum8zvgtbg+sO4w
Spb4cnSamwiP1efjSHYHe6mI5OcmBY2OZvF0JYQgeF2KRkqVrWpX7IHHqm9vP0YAs57BbqM0l/OZ
vtE3AsOmyTwGeDKJZrp/CkijnTnYRPJjch9xXZKABFtYCWwWTfBYdt4ODfAa7jCG87qXJKB5P6ND
8Qdhfr3qFu9Ta8e35bKYZf7HGZXaPgoT2OrZGIzR2/nq6Uey+/JHJfYoOU396FrbOaqfzJKZnZjr
6J4ICcurnQ6+8AAebg3uLlrGfE5uV+BmGEtL9Q8T64xNEpWI5LXOPUQPNuockdWjHuTmR4MRrYcN
lJWNN3lDx7DX43tL3dsodcDAaqU8H5D4iDQaC7m6bbhOj1QXc79Poht8Y+b/KbNvJkEXBSHmlZHS
zHw4JCd3UywHyB0gJ+81jCWGBQwNl+/MkbHTf/Ml8bcTTEsPl7wGj8fAxwnG35ZZ1gugTNVlDLEQ
4yMemZiX2Fky/7Z2s0A6YycOValBs6AHx8WePf+rQVDxxON041ji3xksIzJ9apfgUfu5btLtm4xT
Xul9xb+RypnIfjq4YScW/4fYl2ZvQKvcOyChN+AK9UagXYlbQXoWNMTPK45WcSb9tJIbbaeVpxcs
HhepmWFzQAzC+i1sWARoGP8BzPqJhWyRMPl/MEGIMErmI7wr7t3uZr8ELEOw3hGdAdGx8ILs2CjT
oFAdRu5/FK1eIRFf84rMDh/o4m/8x/Yisn/B3t3VV2bHdmVmywCh8vwP/s+tXAZibxSU4N8ZGb4R
0g5Aw62/EDAeQhOsABOSI1gAN7F9O3LPgFuMdsIUSi+1V9s/MaAzlccgGJ8PIp9mqRu8ODGUTery
rVqW7N4kmYIkvMY93TyG5PHb59iz8WHPED1lLhvfnjf/P2Pi6DEcVUEukaAm+iYGef51I63GNjkz
ny4bM88UxORcXn0MwK2U/XbcBmaPmMNH+urA39MRkNHw39D/9f280xVJhwClbAugjm/JzmZfzKI0
cMtEpRcMiHBAZCvi+yTYMcptlXpc7Yua4XWCWgUl7NQNeXgRiLnqIVw8lpEtmF+98wogrQ+cY1FB
wxa5lGZ4a7zXj75L7lFJWdFsyi1lwdsjHIBnto1N9YPL+chAwkVHqMgDNQFyZ0RgxydcIK8vZCyK
+t5GhGqxv3hSMBoGtAB3wD7ZZuviDiaHSAj7dfFdH9/Lctsvu32xPcQXiT0h3HCawIxqJmDCWOLx
jxcwfqpvtNKIG7CNGgTZuzLGFpQHyMNKG7gZfJl632nkvbmHS1fHg45KHr+pN2WRRq2/iI8SFe3C
gg7enbrKf8qACrsAalC7iTt51+9AOKNzPAXk4jA/pio65hhguPVpDGJcK2dcoP1ehgDlIP0XSUpk
KPJj7crcpNPzp/7AFb8hWBEOUClLoDyiBB7nYVbemswnj/IB57ij9MQjoAZxxGyUtXGWcsfd74n9
Y4Q/ivZVzWtlQ//TJ/999H8qgddGy0tG6OZrHvY8HRDzDyDrTsMLxLEoE0U2B8WcgukB4428dzxH
IayO0wBw+5jAzPCM2HQUJo70mUytQx7PSPmkf97VNkWz+jDaHPszIwMvcixfJGM/iA+nyL+f3CBC
nBG7tQlroJIPteE0SRJdo7CtDJ+vN3TsWRVn3R3eIPzp7hLaxW9jWPDN0eGz9TFPn5xEkXERwIOx
/vcNTpBs00BCeJB7URw8hiAWwTwsBgvCYSFOiIAv8E0rVIM6TU7fpFPEbg7AS2w7Yh6o0djtJo72
9yzct2oWNRYWh4xMYiMBP+C9CaCUWQFsqIIPoiJe6smsN7yHDoFeEw0OG2pL0ZZFT5dcJtM3r4o8
n+Z2Hy7beKeiQ0OYwPsbOe97xswSxVaNTeSXbaWx0yuaRmRJueE/TyngA3pkhEykZFzkPde/7Mu8
A061gx6UOQ6ELZa+dNGVRpCE0jEvgt1DvoHTjgHp2+AMQwvzx9A0WbRfxkFaacv0T/tOEgjn0ItP
pUCCvNkgLWCebsnGI7vPfoHR4BC6Pn65G1NAPegqaHdMOiieCov4ExFVGWSzZuoHbZMoNJSbQ2oD
ncs98IMVp255Vkj1SF0adZ5Eq06AAmfGhcmbmZ6lD1ivIxpiy4GvQRlILnarT3XAOrmUcIxfMJ0A
lA0XEm9aHHSs5PgPr+/rE/uwsh9dgKf4YCyTN0UOtsb1CeNH+BNZgyt5F62ezM9YPUEJRsvJmLQI
TcOK1pBxOH821A2ZOeGPusOtNGCEME41qibDYR6SFW4sS0JCiB9Tx/g09gLxts0TB/sE8eoRqx/I
6nE4NSsFrxO7rkRTdukNmx+iQc6SCn3NZ/03ESBjisB0vKq9J+2OycT4zgN5JxyQFDrU1O/5kvka
xZ1+e+NlOxMFI2Oqwwe+gC7iuO65pFl7iNlr/Dqz+nA8ew4ZFhUrfH6FoKevbg1hBWtYkswgbFUM
3CLfykzCvlg6xVeNCh2o8jH1Imlq6wnesnifDIg/23NHfmi2SdClx7LipV0VhAXQoXSensQDhLV9
vY4SHSwZ+wFT+yifBpE+ojCxQDJQ/Cg2Zw6/lHr1DX0aGsCR/S6cdv3ZHfn1HH724XBPSuZscU7M
jfsx3cR0XaIGTaQEDaPKZrNZnG3bXl0Rko5/9PhxB1d30watV7YWakt77iZPn0Dv6T2cnJT6WhHe
KS1QJ7FAFjbdLr121bovGiddGUOZtn1MN1lHQbsjY8TvvYpOeJoKWGz3zXQ+KYPXdP6gZueWLUoS
6zP7sySvDx5TI30LlGtwyQMm2no8k3HuTGjLMCcvyEELllQjrONhs8zwi0Sh04qlYS2OzAQNjuaB
W8LtQqOTqs8fQAgEH8TcrNyVuwaGhkiXtBUZaJ9ZARbdHScGLmFkQ9hj0INEcMdgOs4oDR159g8E
0fgncY1xFDN6oDTaw+mMVPj+SW/TayxG5ZUuHE5LPjvTE3y9MWtIaOUUuOfMmKUV9x5VQux2IDvQ
qXTBU5BuEADGx2QvQ0jKYPCb4mKtEAlpvO/Ie77u4/GL5ewjVsEhhpcGj4ZUOpJsmIzfdn2j+1GS
/Okwcs0TqOAEjJ7lubt2q/yL45NV70NuJ2ZMfvQN77OLR0bTZH3mLzFlIIuPXE5TqF5iDyKEQgxm
kNZ4D9Eu1X4C2ERqTOGSCUyEb4MWHaq7tgDF+S+6sbhyMnMiZ4alMhy+gglYb+08pWX0Ic90xmrO
jp6tNOBnVBPXd24m1RJgm18VybLZPQe2/GlsTi7VFaQ7/8JTkgH34cCNkOb6g+hn7wUfT23mXz17
6SSoEOnV3ksDMeH7NzlLx9CpzvXX6JUBDDDMOKeNAxjpBVJEiRXtH3NwBeXvcZvOefWbxqkihy96
OgdQ5+0D0AE83XjJnSYWly8gpT18oFiQ7Nv153t6qjc0LoQclWt0qzAbLW9AppbxaaFTlBuTzCFq
Q3OfRW7Wb8k2II6YJAsGNqrXZq9lc5ywsazDXU1P8/5Jj1izpGewgfnF9baskdn+a1TrutGV9R6Z
ap9obbB5Rg6wGk6XknQ16GuC3u8EWq4Gu9xc6QkFFhh1cP15nNeLtXp+zvVTHAC18OCMmgtukeeW
YgaEb/fkd3rvFEe5Py4xDIVol7es5+6O3h5CAHCCAcHMtbiBCNF6QOdCc6pWrUVo1nMnzD+rz1Y5
vRfFhrMXWSSyzxuCBEAL5cTlzdYdPy3lDxlE8TF1Qj4aorLNtFyp3LLyrEOGg058lFei8wR1Z4/n
KSsOH/LEwyBxOA8UH9FJtRy1iSzr6Okw/XXHDoZkANpbTXWLUvPcLn2Nbixx80I1QOzKe1GVJ55T
PnPFYw2eUUF4sexXfCDeGW/3vcApBG8EesB6W1PXjF8ot6bZPiJBM6ztOF7KXCy9Rojukt9MtPFP
IlLqiqCtPSCs59OOiDSJ3KE9arrFh5Joh2IY4CuJXKo6xcpS6YkfVjylYkPn5/gvboAtclBWDqfx
s8fvHR82hqR/k5bv5pUl9GuhAsY/ZPw6RhAyj3vQxiN/ZkAidal1ryf35uHVvYOg7p+potGthLgS
Nmi8X7mt1QsEf/xmJmwYaPigRmQpWvDsZxL2XYJhYvMluqGIV7IklRyqArk/Bw1DLGMCEQJo0cjw
ABtNLdKcZc0Mn4tPtzCeC5Hf4lRCroI8/+2JrTtVXOZc/q+Qe+/Qwyk56qGxAaBvRUOvmAi3q9gE
+ipR2ZV+l/hiaSnfdcbveKhH7KwKXmM2HMfN0zhk2lJUrQzhnGaODCRBY6jpsKYTUwRpSXAUGVFI
nz1iiDWYEKhNdP1PgAY30T6BFsj+y3tbw5Atm5MEQs/Ct6ugq2jqaxYDX9ILC57aOIo2xwEzQUWS
ckR/6r93/PtuzQnR5SzAPQB/0ISBROoPwxShBzgzH9sc7dk+XkNJxchm17y6HqbmMXtDIOgjWqov
bnIcsdyo4MBoqVMm4m2zga9SN9FWIXapvEdLGGNiaK7DctQ8DUdp/AUWLA7G6Ty6va4o8iEXF5Pf
nKFnzIbjupmyBhMMhKaJIr0Fz2S26tzo9/VNcQlk19QDI8DmTKaDHy91kimQE53/qqUaUC8Ij8D9
x7XK3fKax4r73HGKg+cSH/lXzRnH6nz2aWiWGn2pauaW6lqXgzrbS9gQkdlVuwkGkGg2SMxl65j4
AlKmDHss06Xki7ZN9D9sUp3XsiNyarkxMi80doqvt/MQZTKuCYgZkLD0l4Qjiq/rxOFv82Haj+PR
8TwefgiDKcsEp4fDQ704EP8yNiMVlE73t44RLXWUeM7ZJRJHOExW8sSl0BWP54sAW9B+HKRTkiUC
TvUIeIWSktDtATNJ+OTAxo1OonbjiVNf41LjUDKIAWLboCd2+Eay9DFsmmZpj9xT06RMNqHqd88f
pglGD+YIXR21h6x7w5Sg3LGVosIO868Qg88WotHE15zNOeRQfxGzz53GZyC7HqciFym/iBmxxScB
1ss/AZoYGTCtXC5mlCdUwDDGkNfsw7iNoQixmk0O9XzQXdQ0HVAKwlmiTlKvYnmFNgGwYOxhHVC+
Kyc6qzsdtM/p0ZQ7Q+lnyAUbV6+pEpqVqTmB6KNTiexkTmgcuu08L+b5iyoC+EROSqt4b+SQVjkq
6NlQ0cpaGgN6yO16e3BXORntUOF8TMysXaFaV0nAR+XjidAUJC4QLQTZEVIJSVIOZqHOLX8awdNT
JjeLKVhRGc4danHF90Y8852lSh2pJDI3EIiUDN3xSeB5UF/jk/Uy7IIsfvrVX3NasmQehJpG5DlI
QaqNzLTUHcJorIwXUpfa8aobS8N5DF/LFHKa8D0A7u6LrwUuu1rKdK36lE53kO/ZKp7aDc+peswn
Lm8K/iIXO08ua32PBWz5OfI/vFV4sip46u7fr34zd/LHMlJHWydnbkDpPswVZazVGX9ODBg/kcBM
nLpd0dMBcMCPXNr8yBNJdQr9IsgIubF5TD/8J9ri5PRR52gtxeIb8yR/oOTOpbQmMcfHCvAe/QdD
ExYIDAvANfxRNmaeOm5kHjnex9yI+cjrqIxXw2xFXwgEH7zeS+KkNVPJg/irc4dnjzdB8XF1webZ
71Df4hGG8uuDjx5U7wUjHgxoTXJarvLSWdNhza3GxUkvVF37ED54iRXwzdrP6D/TdggLtMFjJ+Yn
qoGu9YKbV2OiJdLixRNPn46NkV9ewRD3b+8NtgtXx2/2UNoEyJ+x/70hpXWL6yuWtynqcLIqiQXM
HK4sLg6sQOgram6Q3P78+6hGPOvQzeZMmwgNee8JLrdB37pcOdxD4PT8KFQro3ZRCcIJKz3KaJf3
La86L7ACb/Yxeculj5UgBkoSNNxw3YL9jYd9EGYReyUO3JBHyR7fE4WHgpCtmajx9gf0fTxnC+cl
I/2bgUIBpVC5yE/qweIBL3CHQ1+sSfaONSuR7Ux2eGvTThtDRmA95CpSLQG2kWOQx1+CZjZxodGb
+8x/uJ8od+ZPCohDyPojrt6w+dz1WSa4pLDe5/6HT4tEFDS2R3yNBnMgjHuW3dvZSAH18+be/rxo
hCw83hnjVy4Ao8344xyjpWz/cbhSL4cZzkCCQvG6EIDp8lCjDye8uaUX3VTP4HC4YXmkSw6nsf2S
j4VylLpY0B+EHS+HRmkq1euf52P1xhyJ1BqlB+9VtPFf7OTphO19ZKbG6mokzZWLIBjcFwarot2T
y4HZs5/T6Y5Dn3I0Q/XFmgeek4c81CVKUl49vlQ8HuoP+xpXCz++qdx9OZ+Xw5SdiJbCHXKWERwi
OrWMH/U8OfNWN/jrkSkR04Mx6zwwUh5ZKakWBQqreXhA1HAyPyzpuE87O6mI6HKGe3hOSHfkH33R
7rxbEQA/Ozv/HVBTznmvJReeHqZbjvyqs9975uMLY3jHIC0iAX/v2S85yT/fAhcXEVVAzdzsFUl9
7Hwk9NGKM54o08kouuVrGnVXZ15dfgEYrSMhCEUAHQSyzfPJBzZKtlQrf++rb7S6nDv1mo9RTZnw
tvxIFxh/ud1nsFnTk4b96t/1DvV/Y4a7I6YNzype43Ah3bVyxpjefVMIye6Q/5alJS4+uweg6S31
ENsC2HF68dXzCnCx0bFGg6TaOq9+WX69qBMIXVTPsEscSe/JHfxNgbn9Ai6ihKY86H9If4S54VED
DLYnYZY0x313oSdz4AyD0BvedVxxMF0oczixWK/o62L0GDcL7USDDmRjmDusnh8MEJh1DOt9g8BE
4KDYCXH/V7QNHIWcgxnC25xiqRnYIVsvNUhsJXy48uudWACL4yj3D4B9Eio9Dehsasnuu4r4u9EU
t2MvFV8lPdogusiHv6SJE31lIK0IicdPyeHLPlSM/472htRJ/leVJQ0uX/W4J5LStWfnymEuYAEn
NhAnBVG8mBRkKSzi2CemFnruz66BO5XHZr4rjOMF8pyXD/H3xIGWZS9CT515zYqBl5WYl4BtCQS2
2o0gJ5Zt1u7aerKho5CrVug0ILoprWRLZ7dCwaKdOPvRj3PsY/1Cz5Aj/tCgntGdcBySh8IXQ+oF
uo7d48Ziy+bFWq5SIYQIabC7a5QwIKM+fK24NPAwwDPj8h8CXmc+KB+dJk4Nhd8Goj2/YdznSyX2
0MB+oZq5eK5vssqssK31G5kQGz4rX5Yw59JCDI/1jESFG/av7lq9SSyof3kFjNqrQSqUr5yMsNc6
7AJ28ME1FgQa6BweVuggFbaNH5JHAJkwYmt2KFvhZPeuDnD55Wv9eS/04i+Rsa1rOFVeZMCCBvDQ
P10usfHeqz0D4lPYsyG+xDWtnuQ/xODF9ipmyhvsfrJriNiQljJXmnIQJv/kfBht/YoZB7Intdvg
c0IOxN7WVpbI0sEAXhHNydbDUYCFr/hSyyXyGPWXOnNxibe9w2Ayf1TUPAcECcThpkNWzS2GfOEZ
yCVR0av4Z1q6Nfp7aGFMOi9TX08ZqV6mLPEKR4af7/A5WxzBcPDKiPpRvOB1hKO8g+q1I4zqnwdt
PGf3uXKtJbMQEvuRrsM1orDC52fVgktjNfWTx+Ghekz/8k7dZh/is7v02kIVYuwS3Sfi9HhT2uq8
u7zQnyEj4hIDXXGBftlZelvYyyt63tZT7DTmYy0sMpcuxtXHTk/tolnWHqW/DsM9rknCmsZVizpx
HcOrtht/Xvjp8eEwLyDWzdxhidFxFlRb7jTwC/H785q6PNH69yzxDU43PDmjEz1D4WQd/5V+cUPX
NSxauqXbj+1lCiuF/JDSIH3OvVgZC1n1tU2qYYnmJhb8KbdyHvGlMahXx7G+k3z9PTMOR/PwCkQP
wpzfor0jHod0QAKNTC6eKGJi/E+gYIOK/CfGed1Bw8EkadjrhPf7pD8gnku60QKFmEse9gitRELq
cNrWMIJgeJ8FCprlq/M4ozgb5gVHMsoHTAErVe3ovAeRRXylS340Ob2SvYbENMM8EhKq+7TE0KWj
sWb1lgv0G6ww2lqlUSV1BIUuIIBuGM5T9YcQq38cEboUg5NWq7e4rwF/yAsvF91dhAZWmXFfW7F0
p7B2IrsyHrtW8YSvNGLsR8Ui5UBm8MGntFzm8hbIXmFSVkhksCSEBRP/8wl0Ku7IFPRrCkLoR4ws
cuA7SAzi77BAllt0/qHOHO4Up+E962EnIY3a/Ts228E3nhuogn4LrNAvDaxIPxIdasttNsdqf6SG
61v9GxDuwYu0lmYsNaRby+oTPFRH3SJvCKdmPU4JyK9RQdDvcNABnLqZiliBrLICtnayrCN67ig9
shgkQFklR/EH4XfAFQihQH/Ee/NmrSzokp7LTOmaFEjqKsTAwZzRIzxT7gBzJb5k9g2sfPiwuDhm
1V33GZGmX7ALuUNVEDzz6DyCJpEGOz9A+CDPPXOTS5EjHcGcQZG4TzYofttfNIFodtDwiJYEjClO
vzlJ1e4u+AP4Re5PvjPifUgls57I477iYxuk7Bz1rIG+9IuA5atli8FrxkBw4O5plhpDGH+dJ2pL
Y9NBJdiSVnp+0HxIuR3g3oKj08D2vmH0sgmxshtbWDISc4JycKLuy4ISuz1fuRxyBPwzCLO56hTg
vnSw3vvnsRFSElzUc8QguU+XtTLK2JGpf62YlAkafDirhWniEuadGK6m6CVaYn/H6F/BYax8BxCv
Ardut+53xR8uGv2i/hW754a6ItPHKmG7O/8BW9JZRFcvC+z18jn9hrFtvrSvRx107NQvcmKVlfHa
K/m1ZZ3TvxQxQJ8ijFe0FbupC/Wjq1b/M8E+JptMZu9iCSc88YapqZzCi+5im57+MR9Fz6X0r02y
IZsyATWbgXPLyBBXIGkTcrKSBaye/EsFXY1rB6E02QgPh4GdFtrlxONKTA4CIDJcIIbN3/YdtGDa
D4PHec38IICw3gbQUzD6h3TulH9L3/D+lViWxkvvaQQYwHhqmlW8E0h+WBTEV4l+GXLb2OCSsj5i
guDRhoIIKWUdUo355OXh+mE4ygW6W1SPjZj19h3QmDRZiZKdrNG12aM+knRvO/PSHfA0Gkgntp/H
4mfYEwFKtd76vRasx5msNye0lYmdujWrwgyJtNmesl/e9TDDC6Sz3GG7x1X7LRGqb/Nz81vS+ojN
EAPkQoOvmmXXmpGlnboSOl2HNAdEIJUL2PkV+Q6oLnHzvjIX/lCqG5feQZUDIlZ5RmL538rvdzJv
w00JYYixfthpNPP41VWaA5glJDGfJtsIH/0oUL+LX9FkoUASHpDmZbOjOHUeZ+CkHIoeI5KnzNs9
KzUS3EA9TLcMEo8A1h+UedVcHiv5TyAENPuhFsssgFUg34ioY0pFurRWdR8ncnNKDqpklRsQ8+lc
dKTY1P7GlkDok8+Sb+Uk/Mopw8UU1s08rgjy0lozf83T5Pb20GZAmbJoRSiskX8Fypd+4OYmZ+Sg
wgUizmJlwYeJku0sgHAY9N2T71nstXuSL3XDhqTqMYOqaOeba3XKruUv0odu1gRvKq4sQFosD+z5
tuggUhvTvpiZTuJFmGcY1F0QOQUDNztsRvbF4H+uDKjlrbuq4bq9wBqXREGg2NBE8oIS4r0WECYV
HvFAiB1pZ1Cqy/qrkK4xov8onA3s6zS57FmvZX+YY6G4AJEzpsCvfGx99EA/iNYdnJjUhU2/eIH2
G+OZNtO/o02xIKOPazxAnFUxeK6pJVgUF76DAw5RS/zKEBawtqB3SPc6I8k2/Un/DAv4CSDjwQNM
RkSczurlVEcRoRI5AmNf8Q+oSLK685edxmU1RKdyYk38Q9BZOuq5PmeSEzmPdbNlzHza+RqTAkMd
qT074kAUkySR27j/M1O5DYRE6xS/RI7pFvK8EuElBluWM+Orw4wR8RfATvzkqHDo2saCb0R9wShC
jTqe86vu8mq/+Ne1LsYNrNvTyfxDqUdzQjH7XCFAOKhrUJMvyDWeTYuXUKYZxUSbmgZPTMk8thyF
Y4YPBXsH8gaBrGlHwV96iwcP/h9cAqwcSDtMgmkY6KU71qNv1A1fW+Tiukn3zRDaUnqYACsDDxAY
0ZnYApAWxyhDws/SIL0tV1ySoke/Yota1BKefsHoSRdfW+w04C84zmEWC18t8IN4iTA69ulqSNiB
2BQK64fwe6tw5Xb0VApPS+YQIfu82xnyqk5cXoHn+RF6ZDXy/XwgYHktq2v23E8+LGFuJO6ZPszX
qt6IlJiJdqIeQb/K/aPd1BMfqVNLfpboERJAFCXUx+MbJ8or9aECkEy8L6N5BrXJ2NEHUwAzghKD
zKrJWhJdjaQVxPy4QDI0ZjZqUgWtOCb5em4wwEUHkKHnH0jQAIji5TykbW0/B18xVozacWgjtBeO
yJJ+WEXLgNdvfIQRGp2w9pLA59Y7hcqqQ7mV5lUguT0xBKvUKd0GQOQYLpWLsi47C3nbI1mQ34JC
krl6m1Fd0buNyJM8y9ZRaz8Tp75PTLTcDBgo4oWdjvQU2k4MPuj1GCq/xY7WqE/hkbltJTtWwiUB
Hz4uCT4VWSSoflIr35b3mEcdrXr/cnB3tBOTTyhCKAhBaSwe24nf/fT3Ar5WQ/BhPuVjiYFElgIV
eL09cC6iao+JZts+H2uOR/VGpSr1cg+r+NbGcqwak+/HK5b9ZsK4DtirL3IU6gjOx/dy0rn6TlJ8
sfqsEsUZBEuDaZjr3FReiITeITkcsAtjIPz4Ot5PVwOCsYZgD8v4zbgv58K2veimsdGnnEP5Mkdn
Akzpfn4SSHFXPD4CY8wCnaGBEP8j6cyaFMWCKPyLiBCQ7VVZFfel1BdDyxIQENnBXz8fPREVM93V
VQiXu2SePOck9GgmcbQY/UHpaWlI7nI1nd2wnTSNLUKFJdgu+N5YN1+lGUATWSv0ntvj501NBRgL
ph0K8V0Dzx4yfAEFgw0DN80QW4hu1tcLJBlh/kPFp2Rt5x6h0hUiG+cv8cBHdAwMubh7BbrplFtp
1/rL0pbhE5YZXXrDBISYchISLCp8QyVbS+Yt2Oiuv4cybTPXySHSbfBA3bD07eevVjzpDs6cpAGi
i6Nyk/MtqIUs24k+j4E2giUBIZFAR4RL7gzTVzaLN26E1zkJOvk1KVC671W0IfCPCKkd9pMR7dLR
iyAwRIEFG1Rco8KvLpRIjGO9x7YRxMltAdGBE9fEyJ9FslDWVLzGptw5yUzbhxDsiLXiNU2/oZmS
WkoWOMHHuW6l++cy+gF6JFPoCZXRGkIKBUYECS/voG7dBegWbwfirLeZYgWJFimyAcLJywicIRtu
mWnwMKhxZzsNZufqJc/70kHCMvQwBv8ANJ83TrRKNu8/cLSMmvjF8JHwDwYzml/hvHHDWGuoahh0
+jUTzSr4lI8l3ct5vAPnhz7+Q+rYrUEwK6d34jsnInUmzLpXLxpFeRxLwgz09MWyhP+ALooYA+sd
dGbYOk2AStWfmNwW+353SE3CxQ6gFTH9q10QY+oQeu+CrQy0KbDQ61aEFu8RFRNqZkP/5wk0QO3L
YCLH5wM6gDs4QBdmyGvWjuiKCnPNIqGIaHw21MmNqcjWj9YBWXyDm8aCYxxaFJOO9WIpB+YA0D5h
ZrY2jtS4GVowtxhJniXHS0DZClN6fTIWprJEU2wHN1hwXc2h7N3vjSfQP1kHga6SOalNTLYB36ed
fdwMAsYU8xfIbyBOWNgB9SkwgSzc8wCQSFdGInJQT0IJgGId66RmsoQKNwBDmP42U5L1kY9xp4Rp
84TQA5ZEs4l3TG9qcOrstdE5xVaI/MNhvEE7excJEszgExOchGM4Vo7VjdO89MHxwPt4G3ACX5d2
RwUcFryJJj/CO8FvN90vrDWEPKKED310FzSnxSqTAqdolzN1c3xxLCy6A7JB5axAJG6I/DeGD45e
D3R2/JW9cj4sUHhGiIQRc+0S7EPN8qisKWAA47BJ/Ih4vrnlLndR0oPsJgfsJGblnVYcwMjOWHFy
ZsYf4LPGqXCIIFRJOP38Vgcmk6mjYIK+S1cNq6Led4hHg5fAOLJhd2Dji+sTOWKxACmNTuqK2gZk
BgcygMZZFvGLAOYqdHhgd1O1x1dH+KcaRS/gJPmWNIZsr7+7QvjAlaigtN3ex3f5jFdJB4tloDzF
2Hvw21c7QM++KXfgz1euCf6MWQRVKQh/8B8cotaE484heV0mYBmBz5js2DWilcaCjleGWVEIJVUo
CnRnjQlnRMSC64NThifEa1JZyJsMaoBIWvVAa1GGJSj7Ad8iCyQNUtH1pM95m/lOPFA3j2wQ/AjH
iMyFdZp8fMbldRH2jbClqAs6o96Ji9QlaymGY/oXgPCQVa+k3AGB55mK1u1/+ty6ioBX9rT62Dnq
yX+htHzQddqiAzW6IOBFu6hxT18iXFqTfC0/rjALF/2d3qn5Kl5xdQJyhDGc3o8wtlg+9a4euzJi
2j+4mNPrwlUq6OLljE5qVrmHlsYq17x8jjaD8A02opdgKjHtFq/LdQ5BaybPdJtKhrrt3dJFMECM
T1p3vdNm50E9gVm5ANp/vKc3LcSKTz7Uc/xNoKvAvpXPsXlTydUolG6TA3P+SHhBw+tJtGbChA6e
hSZT3efwW0GbeguIzYkb/rAl2QNRT4T124Kuib/WaM79MQFsVpZBqS0+gG/iDQkM4aVXh2brhPPx
v37rVUeggTzuokGJkhwZpHgzG+rNR6qEIMCZVzyLLRY7G7x17fgsGrDTuCcmDs0FqvOH9NyWpskd
PzYLPqmMtxdRoyVxWLq6VUSHSjLjY+jV6bzBSlJ2Yu0sfX6k6zwIz+J7O1SMG3LxY301h4oGTWg4
oZJNSKUGPaZDIVmgOsP2h8UA3ljBhC0lHnvBDl+d94xIkTbkjvAI7ryPGZQ/1q8BRrNDBuV+HEh7
bEjR9KkAP2+wuIAtZV3p872AcFEfhDubQ0Y17/fr6sT1qB4UP1squ+c43rOU8cSiUpcuSP+QIbJa
sV7qnUyy6shOozOLALLzlZ7r5U6EyQ79/0/VZp10ytUVdxEh2arhG5oyqsbTC1iHBYINE7bCq+8Z
Uqx6AGK9GauERhSO4WEL9kIKSoHCwakFQvS7xZJRA5TgJSuuAugPvP5LpK049b7ZUF8ehdTG1gDp
g8Qtg6jXbPMrSpGQzXofzj/LfAAtcKM7cP631GrCNeWCtp41iVszzRREONIlW0n3wSuccv1AeKAy
oRse5MA8d8VbJy6+R9B6ONRhOmzVI30GQXvkBquk3TDeHLIUPPL1sOp9Bad9WNVISFxlK2xfnGdY
l3v4G9N+EK+gaFLh+e+3q/eg3hxY0yR/svvG7Me+cu4Sxk0Hpy2bSDkCIc5R3iFhgiy6/MwRsidP
0tL3k83tEDj1X9Av6gUvcQCEaXWK1Rz4OYf+pBmyOQZ7ABiEY9lSL6UBj7z8UMojqwIkQ3PEeY8X
+QGxAfICBB1MAAcy95LTEPgn9sW5ARllxdVmkSP9btOP/YIwMhW33Q/yHEslXGXJrLs9TLNTuVRv
tRP8FatteETqj+0h3uNWDzfx53Viv52Ap62zjTwQezLO9CeGThcDAqPkEEvB3YSbPi8GvSmVCDqW
8Z458m7dbMl6G/s4s0VAOdTPhHWeO9RBx3NSk8EL4kobq4qnDm/yrV4VS7pKn+Gs65CxTEoZjPKw
bRD0ff7KVXHAvvye2p3zxQ2BXsvz+q72eNKyDdVrsfbl4vfDXMC+haZyVDlHyEptCry9+0LLpJ2U
0ozeNCp++UIJBRFQofUbTvMzNaySnj7ljhoqtO7ZddsQrrq1N7IjzaVeL8+AEfR5QQcmQtMfAs/4
h3s7RGazKfetXee4C8jW+IciNeaTM3hlggBPKdjTHZFvTCWzF6b6/Pa64TK9DC3ichjAeE5umzlz
jSQoW5CdyUtS+MWXtnHElHu0hZSfa1v1PjDO7z02kijmVvDDXp8ZefwVgBBeC2wVyt1jtC0hvjDw
yOWVBFilmJrifN03EdtFZnKiTWWedphswkgM8cjICbjxo0AbbzWKmxHGYT4jLGNcHj5D2vLBKiqd
ir8SMR5ZJ2G04mWQQd0egNgfHQyCYienCSFyno81IBEW9mg5YhWNef1GHTsNVyLnGirOiUAu8Dv2
cjj5mmVA7PxIN5FUJouhUNoVnjmcycpKwQAclKh3mOOvx9dju7tiIgaiQ/e+8Xrwy2l2gdWjdo9X
LD4MMD92RtXvEGjTPpv2ilmti13y0CldXOjdzuNx76if4Y9F05wLECtBK/lCncaoAeo07pUQ62ge
MioPd7QgfejFlJ0whWPT2rzJ2KcJeNtvw0c9dEfd1PImwtID9Eva5MvrsfNbRMKxP0ac9CxfXvx8
US601D/KGVZ9foNHElz74BzvZ/hdJMipWkf1xpD9+IFf7VnStSK3v5kVq/5HXo1a8Lkn+Ji2RKIk
wt3ngFEWFNHY7Rur/BxCdSbW9nsubpFqtmh69LMuL69MOjTPL7vycgfhNfWdUFuJMKcrO8KbtDdO
nz06hqSfR4TS+lw/fvbUJsq/fGtkExlcJ5+MvGJeE0y7wHVIUgMKChYSf7K0aFP0fibZySoNni1Z
Oa3mOFEzT4EvsuAfdBz06NNJYtp6IqOLckqh5QAn+nfGx4cj+1V5EdL88ndEfQGfVkqpcFwbB73f
L9LusnNqKholNSUSVOxgwc5xI/17ZW72J9/T3uGNK6LVVahccIbgvMCtY9Pnkwo3DhroEbNCgQMV
xCsx9HHOkI4jKsgo4gB7gEq3TOxi3bDPUwPGKwB6smILMCrP74IbmuLjt2m2xaUGybOCXbziLCtc
Dt8xAR5LcXwQQcYTAL8Fy6mOLWng3jstzI7Irg900C4vyj06lDZMyjDCtWlaS8PYlYtsI1TgMpSO
PmAeyfZruONo0aauHMzbZQIGP8+2ISqtWbWrl0y94qFQ5U5cm2JlsjYk1EgTpIwjSrsQrevA1oCa
eBy6AZG9syODjBP48sqwDjh07HqtV90/zQMcMIjmSmgLy6x3CkJQ3U+TZQX/EK5YQQQJSIhCZxhM
PJxZhhyNsD2pCA0PzQ+NaDygLhvDE2mhCj5mIZOT7XDFjMm3DXqDOT+H3aJ0YBFR6oWI0bqv3whc
mBOcBqcg9BjCGvtRDelogs8BLzuyVIRDKTkVxJTGHqAWtOV0/KQKZr3qZaIu6j+dAJ2NroPdGqqO
AP2H+isNosq5Vq/fO7Ck98oghhy7qu4PW0Y+M35yLkhLIDQslOAhtM2ACut8MANpdjk59Wqw+WVP
hT2a+ym2FblqZlcoDRcBzO82Wuhrrsq/Sl79tjQKJkDLwMUa6LWTIWck+KT/ObbAzy8tGSmkrUV1
m0HBJiO8MF7ZoYVXV85bOmNT2gsnoX7hQE4PzOEZz1JSwwopVgMDQFWcfH9GVPQot9N1tcYq5sxY
AK01H6/C3rRavT5mdReTTQXcSSfQF1qax4vzXXU8PFJ4WjbQN36OY5eQhD4cFHay02vHHpm3HkeD
IEz3QeGz63XsS/paomV6vsaurD3W6Nz3bz9SJ1e64fkqSwBjBOwVzOwQnrp5ergS2eoWh7Qxb2h8
h2k8UTZHtOx/MJgHw2epDDKIKftMgqcA5Drg62H7n4v48FCyMaxyW8B2CWy9w/x2WuAygW0AO1W9
FFmYnBl65tevtT5GPbXiqCADwOUm2fDtKJxx8CC7gBSG6QOVB5vpo+c+byCQVnyQAMV1HRyVjH5o
F6+BJBab8HVEV+FMpbUTZSNvVT0UMAC/x7B7mOkVeEaOmPMO4oUFBJHIKkT6QlfDMb58uduKroo5
LsccBXWLevWivcXl5HVut7RmE9gyt/lS9Iv956z4ypyXTKcTT2N0MaQDfn4YpRXf3tUsFh3avlHT
Rg6Pe2zsCp0t05FGIMpXVkOLlIJyp9Y9yoF9Ow9mqW6J/NrIe9eO1uSTp1rGM60+i5z9oFygpgRg
ImEWtUX8KKSJjLD6KKEogDrxKxFnogik2RhOyQpKlql2qvwX3uqUYiIAlAlWc7zslH9mIIhpkSo0
k/w4pqbEZqKg5uB27i0B11m6FRiAzvvF+KCBxNzaW73kaf1sG+G8DSeGiJMpMB46AKjXn1baN8ZN
AilI4109e2MEqO2yjpwcdhzb83cdGjeRQks/kZFOmqLq0vOwEy7v6CDIWzVb66nTwnZEjTEOFmX0
tutk1t9gTAG4437x2yb24MjOFx84AcB+21fE1IBUuzcs2noVxHO1JddyU2cU/JWHMXG8Yb/epxc7
zob1krJDEC4jeEWj3bn6LUjXkrZ+Qw37zgssZlLmqCndmhAkF4LihkPiFTpRSwo6iynPAnLQmhKt
T4klzKSC+UIhgkiJNYF5Nsxsv8+sZi+mF0Xdjlqe14ngRVezRD4WOBMy+WBI/n5gpG45/Qq/4irK
tp9RzszNHvVPbmvNTss9egtdrWtE8On1iETorB79SCpOGLhkw3l+0wbYzfEuJAMjhvY/vwFyP0BG
BXZWYipXGy5CyNtlRxP8GLnIZyPQ/4HI5B04SmBdmSUdiqD48oWI961x9Vd+NWQo42obSPu37hRX
EC0aVwDUMm8WtANa5idtbFMSojh61CAPPYpVsjIO36d4zPHIoCdf7BpEar0jXGrDycDFEOTSG1Si
DNSzR0hwREgfP79fjM/TM14Rn3qf4mUE6FS7bX9XWqc4vXt73gHQoT5SfUPxc5Sq2s6AE0L4VW3r
9hDU24QBLzaF8pCkmYBTxBXpiqkvRoWdibP+66WlT8fLhAefvLQDXPLXdw13I1LsEcqpmA6dtHYG
TIGHlRICCkecbDgcldJhzmP0akYqHEtCDE6Qhb5/HYsLqWhndSJT+pwwKftNRxZKMEIeNoqGVNds
q2MO2P0S12NxAfXoA68C/VUFv9hhbyC6jFNXf5Zofr82mzZ098PVOGWsQ4N6KzV26p8wjgd3VOv9
medsrS+7fp0LBCaT8CmtqiO4UrdAU6v+lh74OxaDHlr3f35ZakiybXOEi2OvjufNyOYAE3nfZDBI
9wOHjC15T1OMTcMhAKu1pTTVZ2yrONaS4Gfzd+Kzl4dQJYbNYCTgDN/j8H98ndgQE3PLGRib+yyg
xeJPAbV6W7ObWPEmpGPcoVAdGb1Fe6j/6I5X6HjIaCQV52aIvIlGkk0wuwIYwlaCdREMGvuMNvEO
gdQLY8zRVmyWFZxOGgjkixhVAexDD+dayQTvshCBtPBQzWhRiYc0WiS484kejTWVP/IxPbMwHk38
yn55dFSyOugusUCUDZxB+DwDvA1TwhBaB+JwZI/gpkN2xPaAQqgAoxCCB4jhRnYVl97Mrr42vlAp
cE/CkI+QzWrBbCntUzeEWv8xqTJixAuc+a/Iypz/DCczYr4JMdf9ihEB7Y4siS6TlS/NxN+czTOh
rU4AVokzlgkDkJYButM+afmJN/bVp3y4HGOHDCRn4xmzx3IL5M+YvZfaLPZEJ6cqT68i4yk/wetO
2syClHZM6MZVmCEvYd/DXshKV+E07OfoPSpKs5ITpLC2nTi1lXARkTuLDhSp8f61ohfE7L2KHX0F
1OLIM1yiuQq0QU7tL0Qaom8fvcgbU4+xPw7m2ucJZx7ZjPx2PrUfjlZ5fPh+1mlyATuhfoPOMRQ9
DbOiaHEN5uV313QmRREZ15kXoR35m7AYS5jQWn1EAr2XMCZaAB0rrcktKtmchlsgfmT/mIchFsNW
jy9YH3gaAfFDauT23kcOg227hz2YDezIL2yM1fiXFk4QQKWJwK4E/PcAQkRpN/pNaSTTnlRaHaBU
3rGPZL5I3Q7MGupEdC4fASwTOJpsUJj4pSblWrAL9GcIBaCd4nTMByU8NPq9bcreT8801GQErmtg
pw9aJANvsYGNyn0aFwoh4xOrF3JwJViYJVLLw91rCm46FBnosYKNy3dQ5wNWUoZAJ2ig14e/MWJi
QtF0KSA3xfFFRZE8FVCdK/ar0U5ffW6AaHwD9Wl300/xWtPM98ijaUlPO8MevAXygvGEoMz2zDOI
dOTBPw5fu68NBFaNXDCV74fUwlboVL3OFto9XTR08LblZ4lUUPYRQUDE/bQHoC6kigGUymaaQyuR
pwEVvHTKhwn4njTDAEAE7W5QJmLyKJqBg3H672fuUQV6RMPomsj3midkFKAzju3v8QO3AgvPaMqB
UIaDm2OST3FQClEP/vSrYJ9sxcV1/j1SSWGzuJFpMQ9wVeteHgJXg349gUM/MvBgbaH6o3V6+GCx
+HM9y7jzjc9s41RsfX1GHlAu020wv3ohR/2dbeS7/RzRImO8BAmvN1nz8ga0fRXvw224ZOrfvoPR
BZxtagHggkDy9DPDVKL2PzNqMntmzpu8nS0CJtGT4eaLx0RRwljhSsng4CqANBLilYisI2ejH7A4
nhL8lD+gJsGl60lvI15JzixgNocmFfwrkKM+hSsBKGsbl5jWulTTnvljIG1Ggz8BA8fd5BhbUuyC
XgrWTtYfmSp1iitAxVS93oxgMbRwop1oYjOSKfV+Rv78uYNESSsEju+VWiGWBCwdPj0o3arWaFT1
dVDtL2EqwKfFTcy+fa1nYM9oFAXRj7hLmL1pYIZFNyYAMB5sZNrO0PJQ8aiIEIWRXP4Ys89NccBi
INKVZkEHuhom6yrcNE6O3JSil1tg1wL5cw5lDGAbVvdrW0CiKGZfVs0TGwbGidZ0U5FDYYHrksta
mOteNcfayYqcwdkDexyndbU13UkpEA4uUYqX3kdz5fi9tf+cQUubZ5+lDjwNa2gb4E+s8/J8O+C4
2+LbG+yKvy/7EDCOMx/d6Qc5G6xEanA04OFyP+I8KX44COoXbmfT0LBTGklRPUE7H7oNLaRyK48t
qvsLOpq4tFNxIkhd6hn9iz8Q04YC0FZe81lrME5qc8g6kgtV1esdkTGrkv3lvVVuOKQsBxt+t51F
22JdIil4qE5N9QMvl+v284H8k68g5F9g3Ak0GR+0wdpRo3+KPJiUMzHGYAL/dgOgkjGdB+iWATr+
tRuq8INifahtYi+HsPeKsNfuEgooEw6BETrQgSAuksjCdupMbOVAuunTksLvYrOTnC7YaPFP2ziS
4oKbd3S5kyZMNclHAYDc4IsvMXIGjWKZh3zQwGZCs0dE0MvyAYffwAW58sfaXZ5R94XQjnxBYovg
Ixr6Qjgh7uKQOADyoajQ4v27AkhJbTiZ1CKhNt5wqURskWzjYMk0727tyNY6F/ubWSvRojAVl2zb
wJLGiR4vXeYQbvX7WrYyWs4SwbO+iDNvs6Em26Cu81iNiKXkDe7xH8hf6exLSyXRQ2XxhboDR1lM
nKrxM3HJCYX4CTCHarXarblxHrchnq/s4OrBkITMrz2X/WiZAI4lwMJd4srZk+p0HmLgsUnCRRW7
AAqvFPrOILjnTMSF8optTjqtcFEhnaQj3VLAPFAfVBvoBT6Q9lOT0+sKJfYXjQbbjgKWAORaKHvK
4ArWwMU0iCjeHrRjNXhlQOxwl4RQvHpED3Jzb25lZEH/NzqP770ALqpFG4AaQQWHd5TSxwCxAb3n
BCfSKJ9aMtpVqpdEFNS4/rHIDTrI0AmswNF91hMTGsj57AQZILIidapicUPUA2wLhlxCnt0kyZK/
wgLBpQ8+oAzJ4VCUhw9kLHoSxkhYxK0hHJv33QCTXaiofPWhIA5BS8H59TDEzjLSgHpeRW4LMqhQ
O6uSZDoNI9fAhZbEvFKHOueXBjhomb7ET03s1Ln1ufTC+0RZyRC9PNan18nO0YPUFQy/6c/XwBc1
nn3EnolsodUXX5JamYKvlvvfkKYhfzLdoUf6Ja+mXeSOq32Fx4fKEu9tAWEGzSWF8/VeKl7YuRlD
0dJOdybQwFv76dRlQGEo6Vwe+01d5AVA3KJeSNZF/HjRHeHrILMyyAur7N5iRAZ9gi+tNmOElQnU
+PJLROrqP++hcB5jptpaMZek8ySVJVwF0Tj2CwM/jwY6XdTZOYmnKi5VwczAmrp8XqTrOhdJ7cpZ
JGxyfldjuL8aZbyEdi1mVP+wduEEF4uwXQlMCRSlQDWK/GHGznPl0MPWp/9UOCzKea7ehGTJz6TF
TMUyOO0R4hAyQ69KVVPBgJH3EXi89VEfTqKPm6krOJ4D0yFZK/QNh7Iydtt0UyUYYluQlIXAo/aC
bk4AG4WYwgPuxs2yuPBzjELV6xyc/2w3cYd4QXFAM9UtEKsxeWL6spPEM5KGeNJaq2tQfougjxRH
JWqSPyFFLo02IWyvIBizD915Ic5xuMWwlel6SSLSrhE+6oWDbhMlncG0WUbvRRg9YxgaPTE0HAE5
oH5ckDqjGmTryk49tqmyXeazfGTCeon0xYdeiz9Bt+7747u+RH07RXYnxo9Rs4xLpwPj0wFexnyO
Sqb8sVNx+1F3ser17VpiBHOQLR4q5qUr4JwCQAMII57RADrSWZK22ZvQv3cZiz64ILvSeDSID6P4
LNGniGP+VxiJM62DhYjNrlfIdgW5RCI7+1LHAMP5nl+aze5Sf4+4VA8aOa6lKy47yxdgX9IxzXqh
5QoaqFyH+DWaFRApvpm+7pHAidKJ5xiBTQWIyt6Gn0inZFaLWwlPiiHiQrXXUilXdWiDwcsc5IMZ
Qw1tS3GLOrZHwjQjECBQkz9bISJ0RgeTrN/NKkZ4ldIy1zHa7iiMKAmUhVt3gp1/jwhJki89a1WQ
kIET1qVLKGLUZ9knYFcmoxn3hskr+kdUi1+n3XHg8VzfP95V9Bv/knv3lPZwaVZ3LGGemp/Cb+ZD
gEDM9DGlkTkU3xUoEmTmwIC5C6Wk2kCeQb/SyDZkRbFDsb7OS1AkoEYL5lCgORkdYVVTlG3sdgzW
k/4xlQ7SO0AXlBBkfBYMFAkuBKwo4KXWFtRlueKHW4H9ZKAfDbdI7z7+DPSfrFiHQ/OVYafhoyBP
IZqGNsVZh9sPEhjqCzynoNAQ6afHAoit9N8NRtIWEojU2pFsJbl9/RH/iEq5eDky+UphNive9cdo
LarsMiQweLYsKuhAdLzMXV4rNw1vTafwBXQUIFslegbtYT1PEYDSvwwGQCpb/MqXLRNvIJbU5UuT
6oD60GIY8W74KtIllVE+m3sJKTa3K8aTayBI4LcRYEKX69sl7CwGJBxRYHeqi0HOHZhVgjyarHD+
DrlVnp2/vcHbSPDhiWEg9+8GqtzuLvnqE1O7C30kpPl7j9Efo81QcfultkKTissBXwy+oO64Om+I
h0Ny+qHH/T+5qdwN6tWrutJV/FCGuxKoCuGnWVhs6dEvz1QNMlW0mUwT3k/KthkC+fDyeAn8riHP
mTrDZb8b3i9DwusUk0G5juCVI7O68I/sQRIQ9iamXlTveIPUpmFMdhdGjHkpA+cztvwT1+IE61+2
jmLkj14PF2YWLeVgHHBP/DcrZtDo4lN0InipiJWJRnppCteh3cQnCjPkIQD6XJoQJEReycOju6cg
M7Q7gXBgw2tiQ2ZGcxjI2g+TggnaGRbLhttreUAj+Ine++HYgEJ1hYp5iU98NK5J7Daw/TMIeBDe
+U8FFUhFfXiLT7z1oR/OgckiH7pFP7631VT56/fFduxzHQ1TZCbGYFM9VNm5EiEGQtAeoeYe15sz
yNeDNMogLHpA8ba7RUVlmP3wHJ0wf0Lzqtr1CroVdNGRr6MCIJEaxKrEe+LReLZ7IhVwlROSpHRP
wxsaoBOadiZx5/cC04+bSM8oOEnAgdDJz4Wlps0BhtHngsciqiA2hpoG/P21yOx9PkCADMh5i28T
W+uDdvWhoz3TBxcgyDWOEM1AFR7BL3ZbsGZg2ufrZgtVBRlzMZBHBrEuWOZAwOu9+AwjH23gLD71
++wxDIQ2Da8+ujqEvwUUJoADIq74F5bUpbv0tFt6c3fEZrhTYSVNKWrZbAf5amB3lW38DZEhT3+D
qsgO/cYW2RrtyfrwOZfIwWUTIsv1hH27AtO22LDG+933gj8CntY8ET6Y8blc87Z27QP6Dn8ntCSu
J3coH3Bt/725ci3Cv6z9fI1cpN9lZ8g4JIrYcNG/6RCc2hXvLDoVW14EIzU4P+pm78lYK+dn5Y/j
9E/y03NP7yFWBdPs+jOc47+sZNaJYma7eoX7AyqqOb249GHXZIdgCLFGTH95WoYmf9vVdsRuPNAv
koiw/J9yFjajin8JcmT00b3ZevUu/uVa38hlh+shZky0v+8FORLHIYPL0JAt8Op4tu+lXpUP7OCL
oVXOQOVM1yQs3xtvsVnWgD+/BLHcJAud2d9sdX3GYiNuqYfrkj2sX/N2z6RBxstzsxyYAtBOv5eh
haE2bCXaH9v4BnbvmHh1M2Yj58GuNrss38jPcI6QPzN6xaWY6T/IbKASN6ZKnMVADZtDfg7xf9g1
F871juZHUwVMesnEClgEaGCaJU/HgP8xIAw/vnfNnJMdORay+2rL/baI9q/Dac8746nJlE71A9IM
ESRH+yQ+ET/yAB0GFIf8zDDxOwS9/U77G2TuJ35ztB/th6xjj2/u9jWvtrwQ1rJ8G7qWM9rMVPa3
4cA0mwtUUG5EpfAJHYxUrrYqsFimcTMbYdj2Gl4DuaVyiH65BneAoToTvX4g3jaOWLyxi7CfnJFP
AybCLPBFQjXUouUandloz/XLPa3ton/vHd4YtYZftlPJZ+I1N6bAg4/9J+FvOahuJL9cmW+BisSq
Vcx4uGbLuop+2wfrV6E5IfW+VTEazAf+35Z4phHN3ds9awWweXj5PAfzgtFLfZzkmCykU0jfUCII
T8nO1+2enZZZWmNdAsMOMfxkrDolSpot+nQSeX4lP7N7MTe421K2BucCiqNEBZMEpisiHWg1g92S
x13VD0atqo6MNAM7Kp0r6BnBIFOFFtkXxqXZCnA7sZ+P4UBgQA97zQTp5kF53PoxqOwlzyBoYRvn
6Ahim5OcLZwvPpGXE8oL9ghWPZ4F6PBH0hBEMo240c9rId/YEV5cCKcylgx4At9nnnAfjCizQbux
MuUjrrR4KpipPIj6ephSI5uUuWq3/Jk8Xw2JjrCZsJUbwSkf1uMxRJcd3Wz3bN28Mraa3svW3/fO
qP0hnwXNxaoe6J88PDIFiKXkqrHH11ixhg4M3AdWRNRkUc9jrs10wu+TKrW8qcZ7jFuy1CaNZ9PD
scmgFAEeS70aWRXlNkzir6d3s+Wv/GSyBPuV4W+GFsxsJA/A3tdTdH4vg/OASEhOcQvWAZgALn+T
l36GTKoFpysAe0ifE6SLt++RicqdXBXrq9rcMDgyyAegQ4YSHzZoZQ2NAFoTKRn4cMENc5iQk9Lz
i7TsH6xGxwdfRLrDy88mCPDoCA9+C86X6V6AWwQ1G0xjAA4yXiVFNc1FpAFrEAs/fg0nzTSxQRpf
b9C0xGXfoNMitlAzjnyCiWoD/L1sRu4LsR9QN46p6dBkA2N6PmUgMEIbpJ+NB+NMXSeGPTpVMVvi
eJ1UOKxNK1s9FIIjr5RVdjQMyv9j2u2ArZMkv/F/4sCE8FQRxmsu/6yH0ys+e5vQz1KznF2nECcL
PIJosb2P1/LT+mIcZgLwBuy1TwbjvSSSYdukBGyssSs1IH7/QTsPdkTSuj0u53Jm4wUdjT0Noh8b
BvTyj1li4kd3X/BGPG6fgoJ4j+DIxCIHyLfQpxZgNhRRgNXuyf8pEgQVRNaJtumezVM76Ot8EYFV
MiI0xBn/KvQkbJSbEYHdYnOFy70wUzZQEHNjwHCzwPp+pjmkNFIp6u/4QALO02WdbY8TmPFiQ6WG
/4NOSFn2qi98qTk76vpFr3VK/3+o/zFtoI5rBv+6hsJLQL+xDIEDpYlWgMRn5gdW6tvr335y76H6
AeVg5TaeqazRh0qDCUi31ZrRL6cwXyiy11gDzDI6AEG9SH3YP9SOpsl+sI//eF97RKXYXqy8/V83
8fbe1vG/ExszT/pXi5P7Knbpw+fSNN40ANpNaZpjsI5+z88s6Ys5hbgY9Vh09BDyY4AwzFre751E
wXU0Pi4nyQRL7+/UxrfVQmsArCnSVjtb0KVjumZJaVbDvjpcFuhx+nrIduA2fuDKdm8VnmxD+L81
+FNM0m3np9t0W3iEam7hJevhz70FUUGGbH2qhW4r4SS2xwB//eW3hJW+efNecEChRgAZwOw8tDDm
e97M6A8zFB8TM96G62AO6yHfqsdCtToaeg923thsTtW/dFZ30/qPNiIQd7EJoSH7C42RC4piZDu2
0ZztHqEmYQ759JltqbiB24fLwZXwqa7eT0yLr7kpBRbmSuHtumJdGsop82lkg2hKRtmQwGmDwrhg
3TIdx8bgmoxpU0y5WTRLZipFmdKSn5SpPjz5un9A3LvO6Qc0hiI3r8+xbyygrrfeZ5ZsRj90s0AI
gX9SVnkYp8FNQDTAPkxVHWkXihc2Q7ZHvEyMZ7an/pKAylIT8SmCEa9Sc4A7tFbxWmTjIwAGV6QW
/uSx+HrTXJZ6B9ggQT8FNnpKs0OGDlUDALHytaUiJ2EODRp9JOKBlMt49SkM3l1zA7ENOTSIoUMT
rv73RjkIc3X+SyiJNRpsfrbQ0Q+eqe9i3e9fqIObKV13mmBPlwnaCtBOJ9gTwcqiRxAWmsURWei1
9AoiMaI18Ui9LHpQ/AKyp6YmD+udHRvUms/53tiJ2dxBNjk2+C9bN94tcvlLNTynbkXVlFwgc6iw
CVQh6a3QgH15PA93+z9w3DdOVrkUmioAemSr1BCjwQaAmib7u3h7K3u297I5AR0zyCpdI/2ORl7o
cqnBQzx+U44xQaQZflIOIh2uAvDL8cW1qi2Rc1zzvHa1vOVDZC217QQMOrrisz28s3dgcy5iOAvk
S48hxhiMnk8qRHTM0CFQmlBt5BXjT0a03w1GNCWw+q27kcrws8aR4xoEmNsFyeelUb27Gg5hCvka
H5zzwwD3/9F0V7uNbFkYgJ/IkhluzQxx7Di+sTqOmRmefr6do9G05nQHylW7Niz4YVdWRb5lp6YN
0ZyNKrNDNVRi/l7WKQttcCgdfmMleVFKmLu+Nz2yz42dZukrRi5ATDn3dxxnM8BAjFllTe+vSKKX
Ts3FCEkQAQ0nCp+aCceGcQ7cmGz16NA9zVB7Mqc2kPNFEABJDuC5VktP9OK3UeZSlmttsO2jHf1g
2YXClqbl+sMMjm3r53+JoUN7CRGysRz0xza1nT61kjhnN6MjgEoATJRv55YJ+sqG3CE3p4NffGZH
qUgfMsJtRuEOU6Wd1lkEiH8eogKruaz0dMrVTr+bbfMcRc+kdhoZvAgMfSJUYBCcuE7vVdVXpVii
LvJ7HufRKNxBxyoJfejbzwENaXLuxW4/u0UjmvvJ0H6YtLee+JWPTxVhCDF1dIu4jP9edfpPoTOX
O7OiHT5yP4dkIROtEl1PcPa81rPP/vnaPGzLCablwFocuMQxsaqmV4SVNE5vtLPKBnmjwRsjyVQz
IdLYeuEqh0gneqsDPfjpaKqUO7YXp+/JpXoCI30OAqn9Qr+3uLtQsCmukcXB9yz51e9uM/Asu+4q
phelP1aMxVqZY5disF6k5uwpzEgI9a2mSY3G6yZbdXHiEJFJCQt7IijSIKkQhF1/UNfHWafvTNhJ
Cv0SZX3o6BpvbzmZCfSQTvIMDzxexnq6469LVXQUmrX3Qa51vf3bYmlhhOVIfZ6Gy+xoBwn9J+NH
GmnxVM4JPfKg9ZpWgFfOn2LiRCNwrY0bVe9sAZ4BTD/+/Arm8ftDg1Qs3744oCG95NupldjZBTfV
63MgSFs+/mlxnxaVqFhqU6OJmz7TUOhccoP1nt+laS0OjaKqNHdd6kngCciA74//2ICWeLTEUXVJ
W6asIzmUaFrOAi3if2bvzvuzRWiVFlPzaAQbBFPDtNDRFx2KF08G0gxaf6CnnS7VXaK5OX6/yZ2Q
3z92X47XbG1zJKjne6EbewxAhAwa9TUOM8ctTNOiGN+V7YjAHM9ozf65oA/t9YLyrGu71Qel6sSi
F381UoLOSP2IVB2DwDiDlYBXOB4yp6FmNKmA26WqRZGdavTptYE0bC6sK/PPx2DZttFzGm/SHsPM
JAkcliHyPv6E9vytTq3zHW3paLmu6FIzP7OphgGMdtuPU+/47/5vpy/soHlWz41smOO77M9RkC9E
423j/DZJcbMiQqNnEcYjB8OS/dldatfI12XT3Ce+SQqnJx3Hzb6tXGTi3MgxGERVvkb83X7ruG2/
Mm9aNwYXrKl0zDQ2m8H29hOjbHKrwH4QpYpFa2sKoTvUV8M7eRMhyb7KnJu0m+bfRxhCqL0/TIfp
7fXt/6X/tFD0xP45VkNX3rmZfZPRL5z/KVr/AU5u2HBFgfZS7G85UuNXL687XTOoLZO+sNufiHFQ
/fYBF+JhgCbnebYPy0p1gjPfp3kBodP2T4+/+bwPQTFCqzpIFkOS+U1S2o/0h96sL2dXH7Qo7S1v
p96ymB6dmsAPCyH3JeAeT5fa41INkDpmdWadEdyQ9lSqCCoXIBhykWwO1qzpJkXjuo+SktihIRzY
fG6Hx+H+XwLJLVoFyABJiY8Wn/vhrpmcxkd2ofhIgG2ACLWsAq5GpL3d1vHhaAnPxTQH0uDZqU9y
ueBVpjC3QP6ow4YcYY7lIuCg/5Yf5xDJbz/uQ7dsFzDAAAoC9rCixNlSjVzFw3pMN2NuC6oe5+LZ
uGZJn0sBPM8yztwxHD734YED6qVqaYUXx3EGSA1nu+0G/YFCIYPBEDE53TCKyVrwxKLn23/uNv5s
mJt6rpJBV785SW/EnVsLwcaLam5BX9j9eejAGz6HbMrXfZY3Z1STo0kHqZdbqlhstIY+wnykvX4r
GGmXh7d4zw2rDQb3g7DW3694Cabwq88Zzks06XR2Eww4qOJfggSJ6xgW09njm2bcSD/w33zJR7+k
a8BCbtTHLz886aRjOBbd9MgbhybyZW/fB3m5btirMEI+xsv7m9X2KI+Y0kFxRzYrI5/4XvzambKj
7Ij0m5GFQBBPggaANDkNr0O/7AmBg6Sxm1TpiQDtpUkr3Sa9nqkP/e/2ljH9sEJ4/y+IM2rbRUMH
9On30iNnQnLkVUMJOVSkoYuuTDw3t6ek5vgt2vWZgEZQmk1Eq74qPTcJYgEOYxEvJSHt7cfl8xwk
A5AvyJVnp57aejj/M2HEe9SDPDfMk8E2sAbQSFh1htRM8FJ8vAd309ZBeAu6hOmGLchLdqyYO978
zkD+scDtbpavIbrP76lyMhNezgq6a2Qkl2KU+XsuuRRubqp+brkv5XqIkLDtQYC9kAv4Ma/Mra+e
jejIj6SnRs+oL7rm2xr061+qZzW5hHtM2de3+c0vmwBTcujMjt4sJvuCYXzHe9np4tcb9Rzbf+H9
pxsH8fc2b3gBpXzm7VWWgtgeJ+cqBB8VN1mKEoMywjpbgHIzF/AoRzLnXG//z4VWv4dnhTL3B8fi
vwzFvCBvRPYb+m+6/ReW7dC4hI0COU/9S4m8dx6mCSZBoCluAKOFykJmUnpMr6bb9BRvXsO7ctvX
YWruhpftPXDFTuk3D67nrq7z83w7zPSynfjITcTmVr2TOB0e1cfsL+UwZeekb/llvvBHh5tDZxKh
/lEJD7TFacmDaO6HhyBjw3PG2tbCd4b58xpFxte5nzDc7m397zl3TTWVbdnYW5O+eBziUk060dGk
79BaxiqZWB3i6TE9G5LCI1OT6vnrg3sxGHJzbVDKyX5kDBoKshV99qMmEmR5piqO8ZXkVGDjPjI9
T3qev4S27SUROFkfDeDloRG/2Ci8BtuY/TCdrag03CWQgRIfzVksheM8Pj0PWe94lverc39oLQgJ
eb919kMJ5BnbL+ImHuxlm/svTI9gb/b+cCoOXYpBKiyTrQNP8Vb5uwsYRIWNSLDPQbKLTqWpYuD4
NNY7WYzXSpBnsxFcmjunC7V3785XWQemNTOGj5Gpku740ZQp9Wgc7cEpGLsCTZkz2oPSVz4b7H3I
9vhr8tbLcgiaaz3B/TS5Aunz+jgzEbzwOvfN5VAR6BxmnVCGGqShi4w3ydIibLgVDrI5znW6p2i+
r0KsciwlXjWktQXXax++Uj+LKH85wEuE+l1dLg6mx3zWPy/TxKrmWpcpc4HSRqA2KR3nMWrLr0Jk
uP3Kn9VIH+hlRUR/xOtXIdrfTgqpsStf08X4L+WhieAKqxYUWU16UXz42S3fRqotkeFpysRaiJMC
MoC2MN5BVy16JV3AuQG8PwAw73NLY1PHc0y0TjlsqvxGoOecGD9fNWWiQw63jphLx7MCGyYqE3Ul
g/DqXAMAEm/BDFnE6Yy2My98xALJ6ExIBlI9RkuKUMw4PSvFIYjI7b/ww+cgkrUU9D/LejggfLlx
+lw9nZUUUYIqT17bj6JBy4xT66pJPTnV0s9ysFnyB1JSRbIX+bcyLR6g11h9yb6X+UiWzDhPaXK4
4ztpAvfrF887q3xHo/BgSkF2FakPuepmUt+mRvtJKcClN+UEL49U3vrht/e4EWIt7zK1K5UuKwp9
ygRWdmqepiuwBoxh2M7Li1VF4TSimbY/l/3VpTcXsqyVBD2PV3hCtEjw6WemkNO5bLOVTIHhGSVl
tXPZxWO6/dwN8CP13ag7Wny2sHMpZdGWLOC3ju4N9NNYgDflQ/Uu1aMblm5uIhp3BfMiF68BZh8P
9XtGAM+aV684H/1O/8IXFtLFDUXVakQG9nmYroSuXM1rkfFaWDBI99+9vQph1UPHercc1/YrFClh
pn2V9qS7o+tZyfH1SY6jvxjel29ziyy9SeMByK6RuT1VjUskUc79O5mprK4AiHu5f3vsDeBnE+8F
bFBYDnN8ktQhofvIez3LzAufkq6X+oi2enhqMmW+zh3Lk7uFLMpy/xAjfEMhv/hiPHssHVPcVM32
R3djoirdWHfpKpHNCbB+lzu2TmyuxAFjR3x0VcM2t6IvyVICl6ET/9wRZVSeDLbKRHgKqpa3CInt
YtJeGSuxhDWgCz/TNSjR3x0z0GV3p8hmBmXbFK3e7Wg30cqN4/RHLEDunfu2cpguDI6CSuiynGuo
M/ZQIhetRxAhSv7SpkKfPuYaXOD9SfXc2nsXBGWNBikzCViKGHp+nah54jXg4UH5txLD6ryV3YL/
50q6ooTZeVBVSvfooyvj3kDdCJARZCM4X7B2M/Ry9YAWHy6bg+8teH2KvjdKIweq6wHBbwo/Pzz6
fVd7fMdXjexv8lFPkP3RC8E9YHV8r06OgE9fiKi4AKdBnGY3ThNn9IjyjAAsf8FrUvnvJYsXe8Kk
bCrmtpVd4uOqL4VFS2fuVPRa3lGVmSJJNODcK5zlOTxrIl5zGzs/YyYnK9toPrXqnFAP1GHKbzwz
9hxL44ac8Iyi+XHWLu35c7gE5btcMXJAvi6b0Ft+hr8x8AbHHox/cZFf+d/T3qvX40eXZW/j1RUk
sDS5MT9Jko9vvK7F7C/jE3JZG9xy8MtEzT3kzH855r6WXFf2yRp41vkn8ypG980XBkRMvat04t8M
f5aoEqWS02ZXyiW9KL7aPThJLy8S7s/0quti7EQea95C5Re2A257Ih9lIYxcOyker04DAMFi6uOK
+kutjoE01UwFMmqch6LCehDdI0EVIRtMbJ1DcX6xqKvAAXVb3xfWw0G/wXi8KTEkar6TCTZ2Krb7
Bt5qnhT5jEV1UtqNGKl3TnBxUt2qP2eLXviCO+ri94mIL5n8XmfLtwx0uyArDJffOxzKsUze3QJX
bN8/ycMAuxt103x+mRrWwxqnUQgRGOomi4k5AYv4PkVqmCSHDN+bWVIT4BvXP8lUJtldPetIKoAN
vMyuxei9t4pUt1ccTB9BczJwqXBRzoU7o9k40HY5TrUL14ukizYrsiQKvR48wy2OrbrJJW9nNfNG
PSJ9RGuX1lz8172gJB8cBmvmcwVYeb/o8o9DOZGsxF4fDxYCy/IEV5iOaSp4/q483JcvuxCnHAOR
/N5+PZXeP82+bYPj6b1P38+mh15s22UU/vpbRUTM7mbrR5YLtgfLFfdfaW7xWtSP2pNupIEv7JOV
Bfv49QgV5cvO2eQ0frzN4ok8M3kTaN+naTHIfRhnv7uONFZmyIVIWtHLmXQz7WOscE9U05lSNFlM
eq/+gEJ/Z7teVypVfx3K8Vg5+x2PfFARPN7L/GtoCax00SJ4KB+pU2WJ2MX+JtLIxRBw7vSTHoR9
is8vI3N5tJwSO1YFMxpzKfPh2UxxPDZ43whfWKlLcqUz/GOTCs4DurNXeyT7aKqJQ3V/qCFzZraM
AYvLAK9uXX/eSNWzlJlH05SHcWNJWpTSUwwsq+B7sbATjRer6v0zPnjMqEYSM7xRxxpcZm508aoT
TNwrVee+CZEunxLjwJNaw2ZV0/KU5gR1Pn+LdFPx5mm+keB9xv+hA/ustYanTADOqYS0jrYFxBtU
pCRKgcC5+ZgQWyhOXqX1p07NuROdnYjojR+tDanb/LFLIcGwYGHDgmRKj4H5faWSmPz2+ZkfxH3Q
jOmO2uz3sbtVsx7ELvo4bGoozn+8Ztdq4oPO3YW5czMNGTwpPidBnMIOqkVmOE4UbQDGUE7TkEzV
GHeMf1lmoJqxjXfzWbv3E8fa+PqZgj8mDkg1s28jRBQtvtoo1IcBzb6vR1qiUYh8vYv6SFZz7KBc
U9yFhDBv56nH9bYGyNUR20a6DoJ7KSS79vQU6hehzkSDXgPnHobHLDd+9v1D+zY2GY84lvnXgMJU
7/5jD/SuF7GGczXVNi0tv+T3Olk7HAcXzDYOUTQTF1Ub1OsZ/mkixX40Kn+YAEvrBK+B0X1YVd+c
3+CaG5sBLUubQrq+oaZogRyal2R+B7cHJtq/vdHAS08YOMg2CKSuUy3OYupvayIcv5qa+/fHb6B4
L/LXr2w3yCumCpt4GQ3aO/MY49M4UbxLoz8Zg4VCTGADn9UWZBSr0urjipoIKEdXm2lVILpzBolq
QOeVVDf1RFNlHyLp+9xP17bDW/NWUwOVOjgoY6E81llEqhc6SJPCZhB/9CJJ2ZzfO3Zup0CQdckl
6XvADgD2UvLe0hB7ZJx77UysdK3nxjqm1IKqtponzBTGnhcsXstpvTTjtewnnnz52HGHx/5qfCHS
Ycnsq49nJRw2dkw2WX87gk3Djrh/NumF0hdZ32b7Y4lEhl4rByub+S5WjnBMZvvzrSub2dUs7+OE
BWFxmajSUrQtnq/t7X12e1ZQ/RYzRujmpl3jTmmitaib7A9TgagkWFwQwyxdZkgOAB7/rp/PPymG
2Eb0HURLj8QX2lGIQmDZ/KTCU7T2/H1Usv9G3Jjhv7gl6iZVBMuFa+dskc62/Ts38u+D/uX4MDjQ
cAiKQs4E6EqwF3jugudbYUHEBpFML2nZVw7H8vM3nBFhS+SoUWZBWo6qodeTv8nfXSv2k/p5DV5j
x+JHdLglYbkqLTWUN95se9O2zhbgNP8IpT5/Li2iI4nGYXBUyo1si0qEUswMOXP0jiXVyUNd76cG
FdM2NxBQtdVax87zK1de1S+0y3/o/XdWLd+0NnmKkCPX3/+9PAqJn2v11Y1rBkJEiI9D//0jVY12
LlNoJvOB3WV7M2MEWQEb/4w2EWeWPaYDVbWJ2L0o7l2+Sts5TsUNr6cu69W5X03qciQBeRbi6Pt9
JPa74vmUvxE4zjWSMQnsofj4nqwqETAb1FHHbBoysiTiXUsJSd7Eqw6zY9LrRqKnkRZmE75YbF/d
nyrxrmBkwlD+UE0/qrdB7uvauUHbtJLfvgn8OnCAcBEpJVUuq48ALM3vBOHj4/dV6+vj+hlrppT2
Yq17fxMg1/nX8Fy714gP5D5wjbE/n3lxGRHTbaSw6u1mFE4au0QdwiDFeEg/1Fp850XmX+nhDpCt
wyhv07hqgYRcRU54cHYSi103tj/yKvI2f+WSSO+vsJ+Rd4dYWUtNNP21DFrgqtUlXOAP07T80Hfa
1K8ZIezjmacL6YAxGl+iBzGAoD/KSv1aFAnsBNaQej/vKPh73ua//dlHBytnaT0zeN1bq8H6wruk
nO6+K27oRdquwG97+RNBGoEUL14GqllJKlraz7dCrBcbC9D3DfM5Tk793rrciiGgKT6r6e9M9VAB
oV1ST3ZjWm0RVsGrmb6Dfkji37adqOPuCanktKvXSJjDr+8N7x5WzKpUW5TIvKZXxUlNycr2otRJ
NOfVvhRWdbG5Xv99Hi2mhi/63pfi2/6cbsTaYjuKqrdvYaNITAZbOdXxhuUBjff8G2oIX7h4/kh3
1tP44DY6fL7UEbekwK/tU+Ai4RaTS4sFOxsmHMwf7uWszI7MHYbM81KiulJ8fxNcP0OZQ7ZmervP
+Ei7+PKr0kqf5yfFGT14LIHFlsj+OXbHbAr+XCgW9Uukca5vukms3PG5QogShQ3y7EqzLb/oRL92
3QmlmNrzz/uOuF2kpjMfMKYwQ1nNSJPzX7oa/9IOLiVqETwqygWB6wgYAX24+4bd+xPhjj/Ksdl1
W9EiM4kUOCO9jKKtBKyDIpeB+bJjmv7Z8gLyn2YMvvrUdaCQ/24azPPWnSiOq1XRBim4zzSvqAj5
nVKOBosQiKQjqzMeTc+ACPag4M2rUEBf/E5GnIxmse5+9FBD6WjFt9gJI49TIYDoTCjLhiF5E3YG
LBxEP1Na5o9maoibFBuAqBt+6Nw1PwdK9Nu2uulhlGnJsc9mlZCzmmlFKLW+PrVZb32wCBVLFavj
XPC6qanWrgoRoY1S9XGOlGr1SODZs3RzcD4Kw8ePxL9Dbdsgnx2EcgKVjfUKcEZifj40lFfASD5D
+l7cjWwzLDHVYxViy/dB8ue4Kb+uzVG693oVFgIvzL7GrqOxelboy6oIWRtEuIfXAZPN5mpIf4Ec
Z67GBA51at0j8BpHVcKly3uH3YU9dqzy8L0soTm8kPxQmQpK58bq0H2ZDBCL3ktErDlD9wdN+Nh8
gwEkVRMr+56BjDbOBFciVfZ1WXnEQ7hbQMA5w4POjPR4B8oSa2Ululr7rUxzNaf1x2V1W3qW0uVT
7dG5D2Jd/I+iFVXRByzEUUJfBCTVsUvLxlNCIoYmfo4aOsiBFM/dRm52542x6qSrXKsI8cNVVvqP
Pz3CrxynLfSMBiSgdwhIma2yqfO2YqcA1TWbZT3pwh13DeEIWF8MdYMUaCRunfSPVchgClQOayMg
9cuPxuPrqMswSlY2UTF78EJOXxvw7HbAXrLxbKP68BHBUCJxu/xje8Aac5BCw+jrd4x3/WDjhQmw
JscflHbfs2z53aLZ0ACJWn1PRvCifbTDXVfZCaaXWtmpdOrgfD65SZ0rHJpzL+0LW13wUYQU9UCW
zSFeSJzyixFjIhEBLcYv8dLw8ssD+fR9ioH98qPiBXvqr6hQPX6W423vnuEfGxgtrv4yEOvgsvZK
8RpuJr8SAhWkFMtjFuXZHW+sl7Xdd7aquw60jCNA/jT3vR47XDd9Sre+nmxOSFN62nEwTDiT+OQI
MLt0H8VbM1tO5E3pTra8bDvg6ppHjQwjzvOILlHlXmGlWmEzprME49eLf0WDl2F+PVsVaaa4EkIg
3xrrH5IiuL3RZL2Xr3RET93rv2spVrD6aH/Ury2DGv3iBgTkWSJjNNaJRUPO0fFgX2C+MvxmgUan
4ysXTh/HfGdVVEb5VWXOdthOwBNOQbmZGryChLMpEP/JHMhrwq0+PlcKLTMPu3YH9uLZmb5XZv6m
GXFvJQbrqvFIJ2vFyDe2bCmVbuzby0ayeR6bmXIM+F+iPKNl49qGhkgXtuNTOVuOLpq3wwgJxnxd
NxZTs9yUJPOSDnPg3oqx89G2El99ZrhvBILFwL46WIn0fvaD3BJC/MaZHBJcn7vxyPeXrbnCQ2fi
XA8KynoiX7FVdds7jxdTUPT3ADVqofj3dZ2d+ovA0ID8jYbe/bG363OL/M8r2aef6ymSpOBpQOas
NtUPfnfTSP3SzPUeNsxzOzbX97tdIUgK6alG32R0J9j6KEf755J2rF1QN0fZO/QHKAigcgdwltdl
t3ue2gEKptn0m6nbEO8lZ2NkXd88qot6rB0ZN5/qnqGAKkN6jdIjcqwMZO67OmSBo60X0WXJL8fk
o1CoLzSCQRHHyAn9U+1gehDxL+5+1XkqkaLeRG81jDQiXUUfu/Kk+W4riJaybAFftdhQMyz2L9lY
lsgNNuF9y6cO1zcw/y5Nhi9NyLGkct0hh1+I9IhN7+vR4rqtc4hUIudkOSBs6MW+MM4nXUjl0nao
DYfHkKIQPzArTd7l2CSI8462jTVsxsVVZ9e/UOpR/y88vvjDFHhs4QNsICGWrVf1YLFmzzxD442N
d7/q3j6TzcWj8hza+XhnB5z+43P3C33HaHtubDNzeA1IY0gwBycYk6ab7DW0CVPzRy030ypphhEn
KlPNVtcaSzxwn2+GawVAI7ZmvpnpXUapVrqzqi0+o2UnKda+Lmlv/e+eCehEJFHIYAiEUzM31oe4
F0K30OAvamdGC38C8VrPoA9D5+HqUtUheExaun3RGLpbKFjfX4WV7llTJbGe+FFGyZV0oVtPHZFD
JdGIfV0wXVUKjWaqIDkmPbcoCb6UG7fl09hYV9Zfol6NmaGD2R1/h1paD8OtkP5cCcaePQLLn4qG
nWuJgEUh+UU7p3zR3DvmEwF1kSPdYL6ny6vPWz9SibTQM8scDlhjrLr7f05AnOMi0efKeUr7sgjg
9G9xrXvZXYCKNkU6+44+Ion30fVafvT5Yn1x2apo0UwWRfJsdCsVeSI42vQrcRC0Ki+1eyXdtt1e
K+d2ZNF6tl/NdF/k2QSrw6OoA+sUXz/S2E8g/oBcC0iFzZ9qfQG+qERVZlLECoUP+XU2s+5pHHvJ
sgX3LQKefPrp1DxdXlcpTf0Tm32CARbWbXv53L1yaygsC8tivAZxPtco0Ge8NB9NDfHVZ1Z7aVJV
0861tIHGCu7vDxHPQMdDQXn7tbqXNq1FjyDjQsTCMO5neS9rehWIAyXyduxWRhKqCmDjf3SumYJY
rOI0z0eaqc9sIZ5/FE0Bd+O7lAjOvQtaWCuLzK6CNEaNs+W7djHSdDAUM511czK4Fs+UIia8QM+z
fStXheYqMEOwuAN4/NJ/ts8ff4SzhXBrtA1EuPC46kIA/eePMLwgB+ETkS/s7QAZy3aI02BlYvRz
j3Nkp3h10Vp/idbIl8Rri3j5WCXYUhAKFJZGbtIBuI604P27ufqzkvq3d4aFuarBx7icLc/ql0R9
9VjIdVf2c2vlaSmnA9Mo28bSxedoY86vm+/+xJG2r+OixAm84koWHrVTecvAihJKkWA1rXT5ef3O
XYARci/SoSzggXl3fMp4IFVWn2nrLdLSCSaa08B8AKvo3bKFTfsC5oq7vvwAXciWhTvh9zJdcWA3
UqwzWvHNWy01MMIO0uKtZnLZ73BtPOiuSYyr9eDzd27B9u6PTvg/IwAHEWOLf+QSis/C6zfcMz4V
TmoDSTSl9jTIzJ5t3J0bjRXBHeoDjG1qUd7X8TJfNXO4CRWZGBKkhnRnI1e7+Lws4kdqcOnfuvKF
78fnf6yZR7IAsXrBAAkw5Ge8ck3UY3MuSsVcPTWH6Vz8Ogcvcb4ZdbIj9iLoClCaRxGqrQvd1OW9
67FOce1wRYe0ZnaASksIIFP8Ra9/17zOFSNMRSDCSKphHqSyClbV0yg3uJZS6P1FxnDly3dcP6uk
3KmQMb70br30v2czBplZNn+kkozABak0nGtbFuS3T3FJOzJbkHtUd9lXIzN9ShlzNzEpKE7KHT8k
2qE+nfnAy+6psSluXVoEwbiX2AUXvWX53FBhn5QrX9NQx5L3xjLlZzUUWi50SJadAGdHd2jDQbTW
fA4xeWj2YC/1nhTPQ0HNOkr8iw0v3WxZWF9MdScFvarisyL/7z6tjbAy5EgTx1am7rTIlk8olrvO
4li79EWcx5bQdj0Dps7nUDvAUBdFZqw/pvff+uxkJ4Xtq54+1NhcHMf3GYeHq2nxqEkC/OpKqsXl
vZaoHVvxn/iXOIkFWWvzg9/0aF25tDInAdK0OGj56t7hMi/Fw0X7Z96kITpROMQC+fkgw25tpk5h
bCY8pcfvM1ZFGcKzAgmfKOx2LemIC33lqLJ3trNM1xLE4CouPA4da0V8JnViyeJxlryI0i99/gU1
jKP3EM1RIJ05NNMffmTVuc4c0UEWQBN7QZc0JH96ji08bwqRWf0VcG30KOlLpJltCzQat679F67q
LZdPCI7OrRBNRrqTNjaKoWAxsOUATxZinM66SwT4dK6c/lp1JPLpr+zXJtNa4REyyiNiH57gmb8H
C226UGUW7VIetyhSM1iZZfUQLcYGgUoYPAsdFVABhWPrOFMG2NY3yybO9X7MM95VfCkujKzsJDKU
KFqsuv4Y6/9lJcn8frwSeGt59lQJ4sIeRP0OYF939c0sujnpvKZO9WY6qKnU2Nt5Ssd+fFmJ+6hw
/YIxXuY3nbR88ouAxvuXnsfyXZE1ad2g0LeP7dvny6mZq79sCoHXZZF07PXJH1OCPbPfvx7QwfC1
iqtcGbfH3X2kUoX3d9jo1y0uJibTo0yir7b8AAbbt8NkvfQZkTtVwnvNrzm5hLfreAhce5NechHe
MgK07XRSyFXT7XSbm0Ad6y+8rHTnPs/ZrmOtc+s845O1Hm/K4cQ6lW9NALJc7z2nSYa5YQUemsCB
9ZsVnrk38YsjTicelJbTrZZs7kVuPpLCyqLrN204OEyeOFqDaqPVAmkJdwYw/uuApdtkYz39Pjqp
2eLpOeJg/cayeITcE/z0yK89mpdJUO4gF8Gy0OXDUpTeGSmyHyjtP2vz17NHKJib0MtSshFrxXIl
ixtnAG9uKNUaCv0WUkHmWZuu9Cfsvyo0+yqbMTB/g3JoXOxdpCMsFW9eEPrurz4yHfCrIkO3sbEN
I5fqEsWWo8Ra3Ai6RDeq27H5GW94fCE7LhxjRC9YvNnw4m0E91n0J6Q54+TPWfKNBTp8ti/peqR7
nXmEULCSc7JK9EHxH0v1mJZcBkP3+mSUU0zup+0OjKStfWYI7HxKz3FMIbe4rr6kkXoaQjJxcwcH
9tqiqJypG6DMrbPqL+Seacr+IYm/t9JfRi2a60ljSaVHHrWkYnnqbpJHlkHM5OU+EFrVHadZEzhb
5iOTGMLKq2L98bfjDUIxtihVpMrf0o3/2LnMfZONFmMh3VAjmG3rPCZNw5JaHSjHsfpWpyunHlWT
2a24ByYdt2zIJ0+2gL8CRkjnZfb+n9JCOZQGfKbynaAeK2KlXnopRojsdVE+brDlgutLbV2NWm7M
doSsP8g+ag8N8m7NxW8sKJxxxn1hfC7O9cTAwSyn+HNRY3aCXuc1vUU0TAch83+RJNGZqQxly+Zi
IMof247WxFxUDwsOSAo7m5m/momhlesoJjOmdB60AXeI3ePosn0Npn9hTkycLr37bD/2iPEfo/Ue
SJ6z5dX04ZxQkFRmcxHpSNSmfWHzXDyP3RwllsRAOo60jejMFVApwhSlte8nJpHAq6bF8B6rBipN
PlvS5fFu6p0HwvAIWxbb1V8JFAhTdlNsVKHG7dOnYak4H2JMg5Dyf1/NCHSucmA317uWJtXzEoCO
z1Zx0/U44UiMyl+ENE35KM6DkTp1U/8UTWBmdK2mx4/dr4SVQYgA3QM8PhcqW39EV6h21hDly+/m
W9HQKFolE+fCneqcrk9T8cq3Y62F2a7b37o/S29qVSJWk40z3wl9de+kynTXrUg3RM0O6Sgzcqez
rPs3N0TgJqKQCAQe45MLkXDrVpcjVjejSeNwq+6+n9LonDC+6P8DC1+2QR9NITTIM9iDPZAJlWyi
/dIwKdyb52Iij4PTYcaUbNiNV1O0dO2OLqFySxYZ2SvJlV7BL2H1i2MCw1ZfC3A2o339KBdVf3m2
Q0axaf7FWKKqtSCMM6n4h0Bh1VosYnY3Vh3KJjaSqE/es4QJIRpXmI7QqcVBMvwnnXOuUbwNGnIh
0HatJy5Wz06q1ulfdCez5QNSlUjPYJxo5CsHN2DeHqNcL03oHnBYCmPLFgMCjYJhTq/7wG9bxqqb
rv8+5wHx2lz97gL/Gxiy9Zqu2xszeejFhkgzENeU0dp236aILdkF2uliwVVZSRRCqEoLgDm4Jbdv
haPL61QF6GbbyUTlvC1ACEFQgvWioAmYctXlOCqDg3izfbTjDVVWxe2zuNtxSX1/U3bwC80p7lUn
DRQvnS1AfsZifzjmZYlUo8Rit2niw2L6ZuqeeNW81i/T2xTkkZteX0EEBPIerEQogx0zxdfUXx/T
CuDnpgzPBYwNIzcHdGe7YWq3D7PIupBrR78FoYuWDslmtu6LQUm2soXswSZE2rFYKYle+hv9huxI
fjpyDMIKrqS/agodq7uw0Znx/ZDq5HRm5UXCQyVSYRZ0nIDAg85sbrYokaE4KjETsFBTUVGfbkZm
c5BHUK1qKSOeHmUbot1QAV923bJfHmdH88I1DXPPDkwiNVY4z9I/m47tNXxeMfpz1edsbcdigOSk
eDoWzy1Hod1VvbGFqj7RYPilX2Y5nL53U7x6ei29c09gZ2+62KIfJZ+76myO1mv6oMbo6PAPVRrb
mtqbByALxuIrfND91SM2oyxTUceGLBwHEQSHB8CDVUbWvsqNjREe4CrsXUsRz++o5L0r556o762R
xAenduqrnyV/4j/K7+eWSNAonhDmgkgPcZ9zaxOi7IZK7llqHAaNYB9mPpa/T331V1PV3sSMBEi6
RppFEOR37oPztiJejhLzUplUx5tRZOk/SFeXpdirqe+9/xRcFvxBx4tbQ32hsR0v1uXjmEEa5SxS
al+RlLRb8FoUdu79B8F+xLa6Easp0LfQNkx9Wg79TNd78YXxvn4fU1vKDW0r8Ubcyz712c1/hwwV
O2cy0ngAfKNGHgKe5uXz0l3x45MYVFetkxzpXg97MqaQvS5TT/g10npsHlopLZglocwKhZ4Wxx1G
s0FJMqxCFEWWbbGWLe/YmuyruS7rskkh0lw7xDvI39EfS81U8NdwNr2EIIoMIR14gYL0A99dqhQO
TU4q3+cPEhcedtHRrsDp/FOMWHTi0cKiYyKzhZE6Phv/D+pkVlQR8VfRQ0iYVvWjrq1bZw2Cq76g
9l9+NOnODCI9agXV07cOmR3QfUBeNcy7hROR4keLe7s4fTG9z+QJspemQWmvtejJaYT7T/PVIwNx
rGa3LWvKl2/qPJd4SURFVMe0y0JRFb25dCP7ddFI7GXS7eNYI0AIJqS5D2y8Nqu/Gnb66yKujdTd
slKLADcLw11DX15N+7QC4dzqKqDdBFaT4qBEUD6zrhK3iZiNbJ1HBjun5hXiD7MKcDJmrPb1t4KS
9nVI0HJDh4ZSz1git9GR75A/McTHIG/xbIccP/cnVmfNOKvD/mtIlSq31VPZgVlIfNo8ukzBKtg1
dl0phzOk6x79uMLoWaxB98XohO3y9vv4VL6rP//pLHRM+kMfDLRn3xEL/8hHjz2KgLQP+bB8vaXE
HRI/dgDvsx1oYeGAegW9h0h9130Broyu2/p7zoXMnPt7W/YCJRcSRL3rx7WNjInMhO3j3LGhUu6d
E5jovucYCpFz2R5dRMcebJpnMGbfEnoW7v9j6b6WE2mWIAA/ERF4cwuDEd4IIXFDLBLCe8/Tn6/1
n4iNDe0iYKanTVVmVpY+tPOhI2IMHGie+h5AN6fAWnFjcT5ITiUabyHVKINsIX3Kt1qhoIG8vZW+
j8ixnY7L93lG4aCyKcUnqk0yUlE14sq1lEv82vAJwoFYpyAIz37DVnpYcajg4t/tdzJQcuaYDUd0
4fkWHyTfqSdCczvG3pxCp88vfhiKyAMcoENwzbZuHxA7kFPOjqERpy32MBNlat03e/ZzXec4argR
Ygs8UrCNKAccqtAmitcuOQqZ2dUvnEGeneuvt7X/0IJCbdd8NCe95++1fK1L60JmfHAUBTKktpJ6
XAMyF/7Uv5i8R8lv6FxsrBX8rnbkJCRscZkCh5pPDCTSvXf4nMwWrbQ0vLvtnMZC+AQeCHtGMylW
3XalWclPwtZVSUtH7FOhjgG0HRbq13euDt194wJe1BjnUMoPN/e6c7H5olQcpbj3g2yL59FixmQO
PZ3blfw7don8bRYNAGokPprWkLR1dnVWahqR8f1VJWLd3DsBurOre4EN06llgXbsEk4LlbgzJmbA
CvGV9ZiEi7s0JT5qYpPfj99FztoG6nqtGfbbSXuerh55HNHQ7vzLbjebKy0q5rXrnU2IiNsYHiCN
MDnifCAJ6lyiVfP2tR5loY5gioP86NQ6Huq/h0z7vO4cB4nWtSvYSymYTqiAVNgFp/mYpyApwthg
6XNppachcZomFnXI3zAsKAAG0v8+eLRu48no1HMzN75srbnNZyaiSTdgGfw4BzCb/Cg7dfqdepnh
pb/8uvzjidUWal+bz2YCTqdRDCj4La77XTH5tm2qAr03QQ4RcsN9X/qr4WYWbW1aIJfrQACQnoI0
bNL9q+YgfFDFwfOB1Dic1pKxVrqBYj710P/rz9y/7XdKThbjEPrQUzijKxxlLme/kryVTaNII6Al
ixqsKjllSpsPzyPdXAmrvg/j06KengpDwuYp9KBnykmJistpqphupwsROBewEwjPjTZGopFYADKW
IegR/Jxml8ANZnTKJFjYtXf/LFbVGoq5dH/oAjAClhJAl1gXceUZ0aatwL7CmHixxtWEhtZJvCjf
7hL7bHByTE9xn86mdGPe2TnnsEiHymkmoBQYrQ+11LOanM4DQeSkdnzgK42Z8AZaAP8bIEz3RxXf
4aomo/MgO4XT2CGdiLv6ZLQ1iZnF9WUY18F+IDJSGDG8d3CJHoUm2m4+hURjsobpfx0abHxUactX
Ib48hB/R/ovHbIHtRNNBwGY8ANC3f5saOrNb8CDTtcxscquHqTUOqNOm5+gSyqwnldemDZV6CLno
s7bfkqNwhDruHQEBTocfNraMkIVD7/K9+/tOntgwSUL4tB0486eeZxphdtbdFR07NPoh95BLNcK3
QLwdqLr0vhDyk8ryMzN0fjRDgfLboc+ggRAo39naCUk5xudmgDRA0DofAZ6EOtFSo8MZvH7wbNYL
Ov3xkZp37w65iJTlxTFfXqJSTL2bH+Y/Gkwk7TgahJfvbzC69QDY0jeNdOlc9Vjp5f7dU1Hu4/h1
7exaibdse9KGF8rrUu+FZhJX9IUaMjU93nTDHeK0/870uNHrSetJWMxMVcQoBknNW7p2rJHhNPbQ
woAA7bWx57bxHRvG3zR50aw8kKuxxRtP08nIXFj8oYMB4uSFBrFZEaqVRKlyaUGoJXcbWxLXRIhx
fBIgQA4iGWEq5FBS4I2gPYNKyvwveB27Ry3uLIEkxFcvA0pnN9sXOBjiJgD1HhbxmT/edbCbZbr7
0Xpg1xzogl6JP4unSqq7w4gcWrQiVpGbF/6nVlWrwyrE6Yght8xHE/oOBMEXWVrsg3dy/+C5vj/6
qvwOwaeedfOlzeCCP8WxtPtHrHX9vitL1AHwaTFmP5Pfl49kc9J4jvJk5X1WQs4fMz4VrVJVT/Yp
+5g3XsH9ILhoaBfKJMEOnWVIn9IOMpxQkxGzolXpyXOMkPIV5ZQ0vCJCjrwzdVETuMFz6FvkJUhe
W4NIfwuyNa6n6v4511PijWRkEtM4J0hEkiMtjFFNrNqSlUe+vLLoKUFtJuPc5IPOAzjuz/MQsRCO
37vCKE858U8ha3DR+G9AWlLDMgf4ajY6Ntfvq37ye/OxVGfXWfQFrIVflaLZ79fv5Bty247pl8kx
pdA7fIAea1eZwqmf+/eo0in8hUc84NQNBNpLnEyr0hEIXGnBmyp9WSp8iFNQuhyaNh8CEMOvKBGg
Wi8MgRAlgttWbIbr5GNO9libdMxSlzv5hKBDPFnOJOuB51W4fn2j0dDR4RKK5mO9y+/ze/d7/qZY
5fsfTm1x9fzHKL2hu5yqBFA1iewNMsEWzEfpGCd+RE8sWg7n57E6t+olp12HPSt4tRhNDFn7hcYE
gxZ+oaPQBChsQAvoEkK2kQML1rLTXV0kK4TX2qV/J20Q4ZELQ3XLk+Zi6j5qTGg+lM9maPGwvifQ
tqsPe3kAhB9fkCAUDd8mQi6RYxRrrBUDlVbDQu1eupcvEXqvSY5xrq+nk/6pFaA83a7boEzJVhh+
pCHuvv6saMzCJStVznqA1yyajZ5o1RNvz7uZ3+u7KLYsQZmUFO86KgTO4tZwGYVuYGoqBJQdx9O6
k57mp95lcx8zu26vRyGRfDtm0M/7Rq6TGHhD67GuLvV4U5oqEYnniquhTP4wTIYzcIfEeiAKzOK/
XAJK26KZcog6AMdO19tse6/4nwtmYq3bJZYp3rjBtU7Vy9AioIU5zMBh6ypM93SoPEMX8fTofIg0
Z970/IZjOS4bnk14ViXRv5EdSh5OmyYIdyVsVZxLcWgheVJE9/Xf9uUoZwbtQ+1j0ruE83bo5EpO
SUf0I1537KDXkR7l80vDZ91zdQespQU89b48zODIqPTjpFKu7rMS97cJ0b3mKrNCV8UD3bmevjJD
cRCQVvS2vnf9LC07kJtAf5xYM/ER8svuHJqoS4M1o4HpzKlnGot8Ocu9SwMVtbka6+pb+HdrkpgA
HwOI5aR/WqY/yPQ0XvWAHdOcTliD9cA9Gm+wxm1G8+SCr/qak8L5IVY6ZbgMFDeZcDs+4jQLrPFh
HYXhdmsJCAOUTu7zBzR7c/htY/V3z+7h1lpl26AXAYGtGfFEQKl4FxifLwa6evqYl5hq88je1FcP
3nr2wS+DcBnzJz/HomB8CUck1+QK+JkjEBqfek/emhCIw9ixLCsOPp6XMRQCEDxyBlx6qVl+esYz
SVnZETrPfdU1WzWzqeNOvfwohW0fbHoyy3F+JCBwmN87cJzrO681PXoD5YtHEh3IHkOoiDW3Ub0h
5s9CyuupDI0IAArIrXQvLbphxYWVgSMLDM2rPumIQH23EEnUJ8hIfgd8L9Z/WYv66woK/1QDMMcj
7yNQ3j/BcgctIQ5b1cV3f1T6qnt7X6Cn7uVte98udF7f2da5vs8UL1eIUC3fWz0a+d5f5zR0fK4T
60xaK8y9YMUpeZzSNsBV7j1r9YRfRfe/XG55Vc+Okk1C/uF1kPt3mgfKawDwctzslRDda5Nl5SI2
W1WAh8LW/DQBE7MULR/d12chDi1rE3GobHpZJD2sWdxj9NeOffrFo76Cj3Dme0JQVA9VQTnbpzcD
LctmvuvlQN31UGsiTYdjejqPReImy18OUA8xv3lkU/Fr6elj6D+wKGyv/b0JARboLEBhYdTzI1CU
qGJPAzYMMCdJXap8YMztW3i/Bro5CZ1ZdyBN0akuBnHWXx5l0BoCYbALKcZdxda1ESbE8tpY9LYd
M+g6b15mvgiIYgEsnu/AOjvAtuM4fWQwSgZp98CbB0J1f6/MOUOT0VhL0JGZ3Q5P1TJs3nMYP2ZG
w8uTZFm6Dysws43KgR4R5Wrixu9SuFwSVCbHzMy4SkPQVJF2nBZcuQPWMs5PA4xGiSfWMUQhqJAu
LT+FUuJoCZLg8dZPDPlCUwrOsrStILrXmC8s/awiYfLaRxshffwhAUWwxtOlg37ri6oETeiBy2Aq
SbD8Jea+Ed2ZmhqUvIvKOXBlgwkZ0yreSY7S/Q+KJ8Xa7ByInthvgJaDGVuQ2HGAeS7/hXDV1Lae
XsEeS7z67ySeAF1r5BncUCANdMZ+Jpegq1jAKPJETnV2SAV8Br+NZ/lwgqmqQG3mF/2XRbCtrnkm
kWhgZcQAzfRnElyXLjfTqybjRbxAXuI7pgYMyigxHU+eQhFIAWI7DGPv99GzEaNiZwh3DpEvaV2N
W04/TlMynZ8ba+JUJaC0EET18OL+4zCUhoUTVEgujBQzBtbdrilaEYY5GZaVfed+UJFRmn8z2P7v
4ZqptsbLf6naTcutQplcu/W6tSDA4HhrKlYSEcWDnfUa/T4UOwq5QoORdVDNLX9gAdG5fAlLl6WW
CyD/Pc2SqEVvB9NG5yZmqZ3/XJFVvwZ5B3M44dnEfhGfd86DW2/dfU5ayJnQGAKz4eBXeQ/v4Zol
rCP4rO9qj549byHVmXMRw6YiT1tZoNipH4ioz0IuWv4wPwlNWMi2GEssmweWneP9p5ruFxNSuiLq
TKD3qpcdhfAAilandT605pV4YzfMdY26ozcA3JL3Ct4JdCF8HdnY/041wRAAzzzMg+Zx31+khFh8
0y/24mhaZDencxafz/Vb4deFfJ2etdiHGnkNpi+hxOOuBEdBRqz6gO7CrmItPEwgbtTDrykMgrIg
FQoJpDoLR27xOboHKjUp+cMWPWRGf+z9OD8EES5oe4UlBP5X5DucCmTwjGQXAqBcN93Ot39/Ayyp
SLUmd4QAhNDrNcjQwGhj+ycqW7x7ss0l5WUnXpU0kSBvA2LF5aIvpN9mxrTrSyc+0lHegUlX++nP
Twb4myqeHS4FnUqLGUW+z4iKk5QYSlbfjbW7a4WZG0BHibbtBNUj4Aj06zkH2ueW2tLNwEEblDr5
ior6EYx+BfKvmTerxgTLvKRgkj63qS5CvX8ROJjUCz0YxziWhMGlRPNZ3tbYDAmKiXdsCzYOYtFU
t0A0N3efOqZ1OLx50GHG3Hr6iiELA9uR2tTSBt3WKN9kV/a26s85dkNaWwF/ObRf//hCNxkHSl5B
YjUelGZpoa4QgJhs42QtdFR5cQ/4YbEJ4pPcEoM2Mp07sRv2CX5zakEfll+xKLWpnMukZ7jPW7Ug
1sJQNGiAO/EPxRu1IBCaJKqKa1rZXqpz41Mw1NUztcJRPiJVWmVwXUAdFbloKfsMFRxbpQi/RxYr
9TwKa3Q/lY7IOsX513JOlMEuD5LT349ijbM8tMBQqHTHxKq+m0RamCjg8yvmV+ot9yWufN3KP8oI
A/p/u5U3w5Sq9Xntsao+R/Tha4qRoZcKX7kvldakFngpTUG0jsY1nTWi1JyxCJFZKD1VlmtY10F7
sOiFpSXwi60a4MJkeWH6GxLHA8xZihzvX9TZPgKR1WAGpHHvX0jtneLCI/GaQvY3x3r6FYk2fceV
ja5YVlwcc21eJv+4l2L7SpjYfjEu6XDuO4UhPvane2mi0iRfXg4WCFIgEFFHN883o/wf6krzTZTg
wsYuerNuxG+6eZd3ScKQhQhs1doHPB7vsBoehjbZzqL1sJtR2wgyekldqJFlAtiO7KarsQ3B/IAi
bJimzo0VN0PbirsNGpN8O5BH60tj0vaiwJz2pxEKA/aYkFtVvFLKBVr7BNhcdgw6viOXptbxoCbp
6jkUJUThW8ublsh60Qq4ptQdSHuhbx9ADC4zaE/HkBQiLZMm5lW+fbabKiJflxZjIN6GL3rTU83c
S7/36UGJWUX8vpawjGS3s11vPvD4586OltFSyTL2RHyyXGUzMwGwm7jHRnyKUeukt5+rVqG7ITpC
zXRgskSi3m04FmH84UXhQTBxCJ9IW1SINsP7uZRfv8uygnLMjO4Rpxlq5xBY966zRCAwa9CewaQd
lK7nSyOrTHAiAZAuOMwCjJacSm7F2FIP0f7oDxT1j/9uxd+EXqPdODmStcE70UUHqd0APhGejwhp
EYilfWUvNvGI1V5gXARCMgQZ0GOGYWnasJbRuaMDAB7Ey0nux3qBjp8Btgh1Yp6sSepGTEx/m83m
wWVoF5RiBPxzqJhKkjWhUJ4GFsb2F8jOQpel6RSAug2Lj8i9qvbiKbBWTGdFHELkqnjrD0KCIi1m
ttY0cwzd+BKV67G6Ge5d+yWEAEejASdFpaxKLzMDiirbzpRkiNLHp+oq6esq/P4rVpu7Dd41g8Us
qTGU68oJGevySioznPulbSOPcWOQ/P69Pd+2PZh7gpFY1++7PiGHAYS6xxPl3RBNd93opSS2rWjN
ZraqQlLDv+LMG+Rsee6oPDLUtqlhnteS54bvSe4jtyu6Cb+vNlTjSPdGC9RGYZgKhIamJL0OJZoV
TFo1iVL7Zn73ZvZ6gMtBzSLpejk3r4W1Jx89RN4WynW8HD6B7uk+td2EuepdtpqwY/w9scO99pey
2zx29xrxhjNfZrHLMNcvHp5wFTDPgIfwJVmxLXmismezU+TPxvkayQK22541sRvr3OX4+I/RWg8M
w0pUrkbmACkgyv6DpL3DFZW2A32bDrPHoenTbjNBdGFRgxWYY9mp9IF9f2iLJeu7GzZS2pAVoHpu
pXxHyU4lNUc4XqNJjQIBvUO+tZNRqkraq/RKY3Ru/2I9hj+Qp/GjlKafV9xA7CBxjXVxBE73tpgY
HzLp6aUdzfv6iziJBAjLyqq1olWNNtGlm+9ley+W07fus3wvZzq3c1nelu0VamzXWqbX8mV1ShEH
RE6h6atcRmoZaPE78btKkVznTMVdPgXwKSS8xE1n9AOhwAx8ssxWEdKydvl5D5JHXF3Jy08Vs29+
toBLipxFs9BlDUDhQloYNmvLOfYj3igvutpktk8Q4ius8C+IKyWh9YW6oOxRhUluB3Gxp/IsDScW
qps+/v5XEjc9UZi1c1FQkS+65zLSxNrI1i/d1a6y2CvZ1ky1UqgVHEM7KkQ9CYui5UtoSiP+I2iQ
MqWn9Ff6cdAH8kjqrZqIawRtILjlLWotBkvnderz5MPVV7XnDf5ILTtAiESwGEFDvtJot1BLdNSw
9k5KUrDldNmx0P0vX9JLrYOOworaGNMNX2zbkJze+sovgmbrqs7g1fvO0eahHBppRQbrZqa11m+T
B7bMHr9VicXrWwEln14nZZt+LVbPfTyI1DyvbWdrIx/eqA8GexQtxpOzfaB/w3sJumIthS01acmm
tmpLnIzrpLEqE2ONkROJ1n2gkiH70hdSsEMO1NjWrv1cbcOv/YpGmCi0Ift8MEslQBtopyfO/7re
SkGGzpj3d045QzBXTtKT+h1e4g+q3F19saka77tEdLirpvub6qG1qsaaDq986Vy/lqkGRU+HYb7s
X6Xzx7q/bKDRPgKPqiGozAW3QmeWH8Ubr27e0uqfp/fRvTHpL6ofpyhuZs3PxehZelZzXISgklf/
bTd+C9P2UTl/6FelLWLx2H6W5438b4ZcmI8VjVvr8rPrXAyyU3HwUng35vShY6VCwvaV0Sjl3Jdm
05vv5GxTWVhuvm4TGd4cxGwWoi8fmOG1cS3nh6FgQ9kQ8459O98TPXdynTyrLoQJ4Nful43i4wUr
rGt5Mst19kRqn5fvBBekBVokk4rWUxRcmPwUgWzOyhqHNM+/PryvvqCUCRGEAv8WnmwuYQdJtfRG
jdb95McSgYcbK8UGgkBjdoq2tXN/3n+wjgvMHO60MCh0tAaPsuUCE+AwSDR28ZWujkzKKvNOIHoH
QckBRA2FnmlboDl/LT+YI3l/yo77UJFedDoIuMFUXYWPQQ0LHW7tRSoR/ltlRvdKPul891nWSqGS
n11bQc2ffOMt0E1eKrf39C+wCP5Udk8B3p30l8798NUrO8yzfYnCviN0ER3TVkThYhWRuZyQZVrf
brf9+Np96obZTKMwIhxGwa+l3i9WZ4jde/RqzomDUzhVDLtWAM11BNv0HipCTEaSgOF8VOjYMZyf
oFTh+OkHB11lDPNPC14PYDUL+i/67NAXmwnBvh1nlahu7HvbLmiEwKewQ7muUIPBcX8uyLYbL7rr
Wo41hl6oGmdqucXcIooNJj0+Jubpk0UzimFJYf++fJWfxIfL0ry/bS/eUwrKZDoEQ3r9/m4uHKqC
u78fXtHu3XdkTKWGp3GnNaVKuLzF/12zlRRdoO8nq/059xd30zz764t229LxpZS0bDh2P4Xgs1i8
9pe5yq6b8w558Pe1latpUF4t1BDqmgVcfmJmi87YJLOSYK0PgjFNntOdirZS7PvGKaOR31c5oive
ap9bF5l9/aFVwauS6hzL87Z+7I+mDpi9+FDfu1M1mLD0njp436vrTHHfdhwEyyiOl9FCldADwpjp
JH9jg3TPwqk9Fo1JfdGN5+VP+988sOanoCqsN+kuZ/xN7moW20kkhR4L3Dd0VKxfaUiEJpWsaDS4
Ypxnr2x1M5j3JAuskHad4xjO1ImN0iR6TVNz003xYj1FOydOf9d90Oe8G3V9xolfC1UvrugVPvxX
4lq90HRknED6rZrwvhM6pPOWIJC33bUYm966HC876eGJwigZrb5iSjRZYXePdqUBCxkl0tq+CWEE
W8zPlWyWzu24mrRu+mMVryT/LeRnEbN0Txzg8Sod+9Psx/3fFlBbMvqvCtuZNcW/Bli4wSVv60qY
Eu+LnwO18W/SY3o/dbeKZxCbI4YoUJTOfPboY6K/6XtDN5cuibD27m0YFetKqNTmoytchdkLKXHR
d8raiIfD9ev7/KjwOnW8PL/Pn4n2ppFORVcLSPA4nQ89iuEiWV4NcgLBe+kyWvaezgYabXDg0BXk
/3lc2Y9bd/X9etvW9fmozMuVdf0B5axuKgU1h53tvbYYFJaVu0aamu71dkebhODjfY5PEyh8pW5m
+a17HBcko6vKnZLExytTnl0GOWCoiiBOlfkmX5/GtZWaLqJXbT++j42xWVZ/rquP2tw7RLskG3ub
uivM+GpR2H8/dFxPenbrprf1+L8FjXNcR6zm4Wc/L26+zmH/ME+z2cZKm7No/6LILR/bNtLc976d
ZKfQ3PcTyvXeHSjtTCMxTY1cXg5csTRTfdMmsrmNjz32I+mPa2/P12euzf17EotS3Raa8dlEbjNc
5kqcph6X0n18G2zrC36WPPIh1hJf/Gj1SVlFzMRwh8R+Xd1gi+ZvD0VIExlyaT/chEYqUh5YsiZ2
NIjRYqBIsWsuveePNU6HwanPqSA8+zPta0q1RtluQYXEo54fYFZPDNZ7SrhKOfpCtHy/0Oe3Rsf7
nWtReFHLfcdacjqFrP/WijoUzIEngdK+VlmhAj8XRYhW0+OZzdAx056Xl60na5pT8fjGWLapTbdq
y02JzPnxu7yU4edUYwqH07WUXkPm8hcrGDva6kfv13myOrkzuS/dcZl9/U9rrCBJV1KVTWeph/To
BTQDc45ik8Z8fB1eW3u5y/tj0byP40MWOuYTPh2H3d3ZhmYPyRChLyeKXW31Abhdvj/Qsn9WbPl3
fJXMREYmZe2+p2q3t1tz9Z6tzvthE1+UtMdrJ980Xxnkxudo3uT0WhLIRtf6/ncbt21murmfhAa8
CIBiuhfLUnLVln5sr2As3ZRmADzgHGXZqUrq/UpiLReRT1wT2qqFROgwIwh4juRzp/mbHDVAJpIK
6lSAy6Iu+d4MC5FEC7oDJiYxl7YtYYKjuQxASphDruZT1Y2HpvmFAJPeQvoZIiwW5N+TViZdXvME
5978kUhENyy2N+z/5EUh/vZtf3L7Pgpx85kfXgrFZy/bmv97OM7n2+LpJ/1xehM6MOVgGk1Kafuw
w0W372cv2bsg298fTA8KzcUQotGa921J549Vd9++dJPD3P4t/eDGVVxxSkgUs7PC6JEv3mfPoX3x
1LmAEgeKzWWOam9Hr5GDs/B2+EoOM6FWmvfankGTbuCOEemXKC28K69WucvEqD5vOIT6tuw7b+ia
cyrJxzmc6BWuOGruxtve6hgCanZKl3VrdazmibG6t90bF7zDrWK5CJFq+30payhuIh72t2LDkq6z
vtIVbBAew3vr1p1oL9F9ROmPe//6cAOpQ1QYbXuqrOsTWDwdNVB8uChta7tF1Tl9e3fInt7XS5/1
NuEPsCjtEBLncvxZzhS4x2qVEq1B4pnK6v3zwcE2z9Q38pJf2+IkLQGW3GQnTPAv1dxVQtFZfuQ6
J/X7WjUV77/XZzEn3luJB07F1SJKLkoF4KXeTz5tEfm0i/BPeqehxCI6szHOFBf6aW2jy7WUZNe2
ap7nrf9SlbXATUZ4G8b9zqZC5L+5ltLP0v43vRwlOulN1QzfKmrWkPA33ZvzZ1FftCyLZUXB8UBh
mJgLHFh+qpjfOhxMGor2Mx9atr8q6vKVIOR+9z8prYgi0vHn26k/X5ZzKTbNfwoy2P66yXtp01AI
4n40iPk8lZPvD/Kr3Hvq0n0mGlnVnKpl30UtUR4xMuSYyIvoTsVf3BMF3NXtblX0p2MV9a7nZuil
HNKcUO6HPqJfXP3uZNvb90WfCQB90aa/fLc5MZ1eq9/dVAIb0Vbkn+2cPsimtj9HGjBFEst3JtuE
QbsP0hPB73/0CvTPUqOfcw1TsMBpGAPfTfr0aL4ambGkJN8MYQG7MU5Cm+TnjidQKC8JdRGY+D+n
o8NYWA0voCrpgB9TXyJTI5gPfM9muIT0KHP7d/hMtlgVbqX7h0RXEHD8mGhtOhA+XpiAaCdUnSfr
6w9N+IpjmuJmplB9vNkE22dLMf2R/jf5ONYNXKx4h6/MVNGH4giuGbNVZ1FizFDONefTDfymePsq
NBOsBOY4gRsny/ZiCG3xWJONW+/ZnMfbhfqqrIyzxgmkvVQuvqkpgsKv9U/onNAjY919/Qt+TDgu
pXZ3fr2EFvX4OHGsbVSRQL2T6opBpaWcbdL01tE6UzqxkTrbZmorzk/fS7vbeJuoXq2Zjnqe94wE
IUO4YJsTCtbSrXgv7X0iynG6lzspKFGkAhcGXwx3k3oj3fP553pIpdx1ed++vS26+wCvX75P3+lx
QfntlTGz3h2lhRLx3s7+OMxKVXJl8LZJ/RNrkJpS8JUsQV80f5YLbGegRN/LUbJdUHcMYKnzh6w+
o3ST8oEUldjgAv3V/Iq3AmHtT+wnCE9yZUg/W1GZ4WpRfpyi1qRnQcXC8VEJnTh+jYnM8i6KznRe
n/nqvJ3sefmCfL/eo/2HfO7l6Py8l0XR9uPsb/73eBZ6MrI8LRct0Fbybf9ZGLNAcKgis5AmcfzT
qr/80QJqrqNdU/+tA+FRusMytrX9vOS8R0OdqNDfNbiCz21TLcHh/cvSC365/VQ/frCFEmjXmIjx
h/Oq8iF+09nB7lf/l15wEVg31+iVhI5KuNPgO7B8pwpNdl69YDXH3/f7P7vr7Dukw7XhZ3f9U78Q
GnSt37WkWPx1HCGS/dgkakRANtPm/ELvxYLKgClX0rBk19h/rrgQhrIqvYR6UARcPKuhtIa5ZLiA
FbJnpMm5AWc/vvDKcp1ALyiynadrsXzz2BG60Cf7O5RhUF/cjQ34h+GLrpKPmvpZJWx3Asol1x3X
qR+YCIjmEIeJL8Yd26FebDV2DSb8+av6o5MVdBT7R6/V4MHBK/eWG25+jU4GW8OCYidHr+4kfvvu
thn4wVctePH3Q82j3othqBSIXdb1FZzpzwU/h262CFVTVnMtBuVckTcar7HvoVFcPwZs69DMO0T0
IiLN/kzCodQ4FrOfp4/Lb6HlCcR6t1+O3x5qRlL380RttJeQ5FVp2To0dOhjx7etJt8ym/K+qfvE
Rd5F3/UK+yFVAJ2aS1HDRpvlQNiV9Yn4U/cmzcFkXV+oc9CYwKLLh7BjqXC+zOCqWJCcFWr3OihT
PZaRDCiDyab1nBIR0s4P7sQfz/ckHae+kVKbdImKXD/qR4u+Qol7UOYW6Bjvzdg2epRPeGb1wwpu
NK+5BeHjmtauUDzeivoxJDWt0JhJ99xQ+P9PgVv/4MKgYyC4FxHBuauypyHsIqBTT/ynyXCZrg+h
ddpjKI8EMlYy9vQ9wbYPeJETt2HaSclhdTrDJ+xK22JWDxCVETJ0fUIjNPVD8ySqEOnxiDTMxq53
9z20YF93BkBmHIntSp4R+Lj1yFGZHSYG11K89+okSNPoaQpK5YePr3vPHmipb3/jJEmWeYck3la4
SDQyy0ayfWBk+UlzehPAMAnjoqLwVogwip2rrysjRkGDBopFZ/9TyDwv30+V26eDA6P4hGao2lPf
eG888a+fcYrdTMWOYvPbHIkDGy+TywZ7b5w5Y0gaJmX2e5OWcOUUdkihhn+HT2CmlPm8Q64KXA6e
bd/4+L7L1rNaBGT0JWYGRiwbLYQjOgDqb0EUQSqVLl9Otfyw0Jn/8zvHna5oSsIqIortYxxPV/aH
74Uwk84AWgqvLpD9lh7EExyuOLOrh82mK5lrseFfIpO7+ZkqnVn6y3FoDbeiEBhsBcqWzkabz/Xv
KyFgKvmz8lF0zNkotXvPcGDgLv+5dEyMnwfwUrLlJIIS+8DjtpwV+V7m5fOEjV/5uuUkFy+Msj1Q
rtB5/nHMfPrK3am2/n2sK8nx2TbHxP+zQA9zjLRMi11Knt7V8nwWj3KN7Vv81Fwkov3yzd8xwds8
Oic7tvicEqIH7+TiTQSyqKR+bipTV6XEDyz0/RCj4CveuIiDR7LtTTpaM6hXdji60s0zty1EDxE3
f1otbr9WfDR2mogUb9+wydRaVj3YAc60WegcJvXM/n3/67LDHU7Kq3R5v6UxLh++J4XyUXnLPHoc
o4S2AGgtjQscx6nyxiU7EDU9EEyU0+PLIyDpicEdI1gobsk2x37xWD58Cj7zw9v38iM9nsTf48/a
7Tu3HOeOkS86fC6F44YkV0olKLDrsWONHUmsYnRM2TWZjDjIVHwWd5fq4VscICDwbHZsCsbWxRqo
+HVJhVAzkYoeX2QmIIJr5fG1HG1ipnrt8XU71rYSJOXFrrzp0taj18CLy9x75ofk4bDtX3bG1VDv
Pt3jPadnaVSIR5cdu3f+usXjqZ8tYDEr4fM6t11l4ku8cq1c46VtTmBZ2qpHBsio3SGRbut5xwVI
9+nxLdWN78tz5EE52U/HhQhvByb/5BrnomcS/t6X6aE9tvlB9zQ/vGXVmTWhl92CWtt5sbFZmWlk
6zRveMTynsQatyDCGeVIy3OV/DJo6F4De8c+Uz8gGJGLsBquQ4eirrTbRQX4unW1DmXV+WP/PZnt
pFvEGy8fI34kyHULJw7H+Gv2y+yfkoxNTfnwUd7gGt3mintp9t0mk+zfvvzjCmbdl/+bX6pz5Ji7
XcnXmHZnygqDkCq6Uu8X0yy4RAEI4BK2TnUJbXPa71GYkIyycwKIZcIFrRn7nA3B/lA2lbPHxt/v
EThM/oXaE2OWu5YTPx4VxYMLTP3strrujP14+bp9Lad20pSsuhYnayXd0TuA2IV/PcD9+uajhZDr
6YaCCr61qLiGZ3zo1pPbt/m+ftEEsOiijpMSEcXl6ydzrye+LLVUygb5jv+P26uNXPk1SI5fA6os
/+fqkq3CMqQ6Hp9vnSQ7iV3FvW8+laU20yKQ6TFdTbbm092FEM3KBeU7TR0pi1aqG2uEG/TWN498
Pz2tqrnm5F/i5+JxXmDlrEOZU3MB0S1Wll9ea0J7beXbk+Tb4m825H4yPz9P+4m7AN1hV8PDF6f7
hCMI9ouUR6nUw5eLkANQU16malEqU1qyKrj7YxnCiBUvlK5TWt1UV0x+wBZMDZlZ7r6MTAzloER2
ROTpdnN6npf9MbTXRcUjD3Ubmx7mMUr3HWTdxIU96/rZd/+GJpbSYFjnAyUVbysG26L5WNFjvvFV
7Wd+HKpWApIkDhAlK2E9V/jBQGO3jTlB0ikd3ZHdwH/yll0t4SDe09LsborEI9lIout6CeRy3fWE
flEtspNNvPW3JbLgp4LhNL8t9qwhw+wp+vdi6KZ9RbhUTv0/xi0Xq4ZZi3IFGLql5MAr4do4Yv/R
4hh4bxLDFES7JFPhK+Jlg3QeST3oMoQSkBmWEAoiEN94odjPfuqrXTMPsFVjkSVRLse+VvU5v45E
N/WzJXiY7uxL+7q5Z7YdvQ67wad79P4kvs7aH7NAJYYNgQZBkKpaUdimlfnaTiJ/tNM2mhTWU9ef
+NkXIosi1NX6mL5TYkkV6smPSLhSFDwetiHkFx6r7RPqlcL4+x8XDOvrrrgyPqtB30evIOo/VvlX
1m9ftgKDUvihY3Dv1C2k1nh+XeuH0lwKhPipoTLEzAqPyWRjPwlkw6ZsyVH0dx66o/7RWN7ejavn
5e3zV5RalVNSCLzbQ17XS2sGI9N0H4bMDtFaDJUgXnRVsPVl6490954LvGmbKPJhrANedpVHg8xI
ANQOqRiD69T8ZTAf+rbTK3R3AIj5gCaI/iBHC5R4e8g5c87S6FxbyxWuleOxektUPKuk/XJed4mH
PdlMJAR0Az5uT8hOU1+Rid+sD8KDV5RBVyAYUgMwnKUE6oD7gdyU6ZkVf3qePOkE+xc7km4LnDNe
0zkJwqNOPMTQ3vNWvLgLn39PlE9MG1dR7ifVDSR5tu0invv66Vb2MlsgKaMPWcwuqcFmGCJnE2QP
8i27JGKuy2lsAEyNXK7pqs3OpN04yLn+uoe/bgrG3UT+/7MoWs2OU8ueeMOVnjeta7aesjzndb8U
PlcxyBxFFOsTc6g2v6za8eS/uTYUVsONkybg+zCfpeYMvSUpnBQOVA7/Y+m+mhNJsigA/yIiMIV7
Fd4KkBBCL0Qjg/dQmF+/XzIbO9vT3SOoqqzMa885d/aWPX4ll+ainF+v6X9xop649vOUPHb/8urN
SZb+rOwFdrWLe4ud0Z3N46xuE7vvdKJ1vtYhKYqz5s1TqWJSVdnnlB6lUXlSV8W4Ey8/JvPxJjNc
Z0f5uLO5qLwTzPxYXXqHUYDLLF5NA93HHdsmOtSSh9om29lqOReq1p792JxaZWUpVNIusxiPUz9R
suLg8Ka3c+fj8XofBHc0ZfbYejRT1noBE1nK9BYFdHsQhZ+FYGLyu/o7NcVsmC7FOlz7D8glPCX/
AWDTXU2Rff370fPdxXdv0N5aTfNtCK56pmdnHnU/iUhuGw8OmPHjbpk5ZVzbOa6kDWx5S7T3KSBN
PcqBpmtIn05plRDh6RPqV/yB84kG21Q18c4yOMF2AjDoQG3GKZSvnA4jp9vvz1HZvnMkXCM/9hcz
eITQ6QmbhD21mX27NQMtEpoPosEyrjCdvvDUSqizhWKz/Q1KyNY5uk6Ne3XfDn2ARpKYIuxpjwtS
448kUQkVJFIEHL1XiW4msdafMMEGvZ35vUUBnOQ7geByAYhkecDP4TddMnn9iQYOooq2X3eHQIPx
UWb14GUaWFq+PMp2LbxQKlG3gx8Rg29sL3OTDWFxM7NspXbelkyNkIXWy9BB9ONFY4RY0lRFqT0f
1CQDKmkC5KGJPfs+fuH04J4Uq4AEKS8+R+ayuKCj5SVUYTb6AS6SbF1S4H/Me6q3mGZ/8j+esjBI
vHsgkzFahWkmcC4QFsuwx2p/uDjwPnLJeZ3glrZ2buAlB/s0DuFJIx943Yl3527bkR1GrQdSb/Ou
3FD7L2LiNrM9HsB7O42saqZ3NeRhmiN3KLoVYU66qbFv8Y5YiCjXBMraB46sOwrQAdxhSglyTuz6
gP7iqAK4OJVv4wOa5NUJSCswHdgThBcsXuQCDQjEWpXByry//sqNUr+szK6GDhn0CYK0TuojQJiJ
f+UkgBqO/5LpMmlc8kGIducBvZqrcnZ52UVLxxqVvCoHydo16QNgnGy2pOj9mG7qK5Ll+5v9wNDR
g4wcG3irJRjDvFdE6i4gQqU6d7yXZT1fFrLzsNU8rGZQypx0lAMBa+n85QXQ/l1JdxOxTnLm9fAH
iNGNOkK/QhV3+VVhLxDf4SOKAUbLLaD7KjrNxqfejW7E8TeuXbVKAmSnIBLhsEGze0GeUoDUlJ7s
nkT+rLsCgw8CYrtDyTQCfeEHCJTW0Lz0gDhQpGoe8JFx011sLHCSySPHXSq5FZxT9hUkA0bkWlv6
ice3CqIUM98odIAHFHDL65YGU4Bwk1qEikCj6Rf8L8Kxi7nd7rItQY06t+8iBIHJLOvepp6tu5iK
qMJkOV+fNNUClz/Qyr0DsMhGC8IjoOEB0zSvFdRKjD1wFnCaW5sZg9NoZF8Bi/trCx6iAegp4Xaq
sWxflUlX9QsQVb/YsDZOaaGTlmYryPfiRqGgJ30aXGswCLm/qFT8XsJ5kcwC3oa0Qb6A18fYBblR
cLhfNbQbVygI+OxxMDbcKNMSLI/2JoF7ffHhZdd0wPwdsOC+k6Rr12YwNdZ6p2b6S2IxGwkaT83F
SMJxG9MwtBeiwQaqPfEequiZnpBlyxgIFLjCTbB8511bY/N9MY1kzy+HqehyA5SdeOfsbmNl7lFe
JTmc9UnlT00o6oqZDlOm2f35GeWfHNUB0MiAkQ01/V358rxhRwcFDf4wwJoJmwQ3wWJvSMg8xSOK
1nTe2d3L6W7mPfwXDiEYZFJUi+msvJc/7lq2NXw+QZ5c5UO6knmHGPMOqSFQqQTJY/SFBtBuoLvY
WPsUiHa+N++jSNGNVE0jXSukbYSdC49ZnXcW6362J4DYtFYjjo9x/s/BnPJ9QWyxnBkHU87fiyqn
OU6G4RbDI70/ypyp2xnyD2w166FuWizDho/C41cYWkIQO+NjmG/ryJXlLlXbRkg4Izqrmp3S/ysM
mKtVtrM0xRn1+AV41RklaSwzFLCJHO4geEB6g3UnFxOJ0IgYyEN0SMYcwe74xlxb1tPIv/fLD3Lf
PbfHgBUCrzwvSmxAHh0CrNSScnmwsz7otphTV4m8CoOxnEh4QB8YS1eGKf51X/EDXqvAYKKPMakk
gpMOzk1EzCcVxrsR2dpntOTXS/QqunL79ijH4W7shyIj0xOyieeYXnGc21fbA6Pf8Kf09s1R9M0z
wIiwfMEQW8gEgM+z/oy7FoI43/ukyecDOlqEqiINrm4AQarlYX1v7zSddwoDt2zpeTvL7iozQ6jI
Higzh+/HTGxOKhfCHVaZT3ODxVR1ORTj9ebXdwfJxy9THoSfz8R1kcN/Gct9dHxKOczeViGvEOxM
yqIFHv8yBfNN8OcBlf3mih4HmNfbDY0tiAvoQvxDWELu5NRyUAUFk3P3PvWzJ91ZK07m1ssQ73tR
YogBlf25CWzdZ8BiD6kRcvd7zZOylxjqraoBIlIiQBDByyB5wjpszCvDyQu70z1oYpftAVWroX9x
/Tpr3sVYeGDVcBNg9zEDpqe7nMsSF3+EYwR0A7w7z5YHKGh6iqLh948lwdmXu+DwVLpsGy5qpbZB
iXNHDAFoBuEVQzbuFBnPR7mfb9gLqZ5T9N/rJS1MuY5JCD43bDDXJl181eio2rYcmn7daWTNNcs6
QnGgYRO/pGephoJBQJhZRjxmkWP+Z17bDnPdovZGKOpx7gtE50R704rHfL1N0ROnh13s8inF9WeT
qX4P/bdMoC3SDvHj0mEIX/CFbkhn1IaX5eXQp7B6lxGGyH+pFU5ESB7U22qg1ggPb1dAEXiVnuwu
kW+HeOG/HLYH9kcSU8Uiu6iF8sg1mFOHRTes2Asv11SiZU3mHiyj9d9ooQu1lKh7sqI+vknPxuxj
WWSDwAzWQKFic9gliu55ZJ3tcN7J/wQhKGuGQpOoX1rh1Qpjt/8uoyUUtrZ7uhIES316eItNKgxZ
YbhDxKVF1cH0U+GqMtJdScQHhV2d/y5/Nb3bytGL7rZRaEbGPw1NmzlUk25Dkl/OlMD/4bqBwAPU
fA++zXpdRRxPOxiEVBZv6OPTzZTFsfkMqpKy/US28IySKbijTJuNt7WICprzkRgnxttfhtjSLwKu
F4YeO4EZe5tL1WozY/oUBhLvAd7IZK8CgnFwDfbZXtIIwasCseuCLWB+uOSxgyc+e7OzTqOQ8eO0
tBmd4ljUxgFZ97cwa+IqAZnLjwJg36u1kpI95hzjpDj2lh7Lj5BWhlsNTgqCdgTd4LNx5SgQiuoA
7iEB3nhtxWVNeuRvU41ooFXhgDMPaKlvvtNiBAnybXDQKivGi3ABfKx/1kwA4/WQrMuq72VJUc82
HYcn7uXHTJOYzW4I9RrjMxDCnNFdNeQKtIlZ1vFy1XLnaihOr8BzHxAv9q4f9eGIFKFQ22+UtUKq
stwNzpOPzbq/LLSZGHF9lKn7FWoVomb1ts9SeDn+WtI0Cm+iZQ3Tj0HYqbquTKs8lwmyjsVZHYcA
dBhYyeEzBQTdIFXN3prBliGwOEm+3PX34Ve2zg/4tHfrdjEWAmXEz0kxJCCckWIRRxLxfMYmqBHA
wwGz/d7sTY7sd4Y+ULbNPJpPIVfgGQa/eNg2lA6coWSm7s5sa8+fYDzJKLgLfskH4JPiOpdtJ1i5
U5bC5mlqidM+owSl4iqtt07dP2MyWTf1h0zwTiywpCh3/TjhAGg8b0Wu1eNcyYIcR/hPkiKP5df/
niGX/VpEDWttSUK9R+THmCtiGE+DZPEo53dVRZVluuqVTv/7sMXhvlWV3IAvFU8NMxKx/MvyXuPY
uM4sBYll7TLaxWZvMhzBlwbeG/e3nubMivJHnPBdycI69gzvfFVxVfFE8CIA/staLq24gndEwFCg
sy9bm/Wvj/ggB8Kh+gsJjddtWWwwxForZfmys3qwE4sfS3DLvFl+7yo1qx8W4R751jxvYtU9Gf/K
H8IeN9fpljPF0fnWwDQxNC9R39a8a3QcL4rzcm07L3n/ziy/TwhllGYoILFxUtW4KpdMiKFGLAlB
9c41PSzYQ+J4N7d8+VnXVAoGxfKpRRnYLcF5AXktCxX+4snx4Ym7rPaKxgKfwqs/OR5eRgIjYT1k
kIQNXgljY4CN34SlC9p7Qa/Qe0rMmjSmSSHkU4FpfL72LZv3VSg+oSoOwporDh/nnK9b85BOzTV+
GmtocYN9LgyMxdkWWGAKD11ddPvHrQf/PbZB/MmiTzJ1b9G1vaf5UKC0/01SAnkDgWFpkKZWl67X
4KndMR/AfTkGIfb7XR9MNAqjrTRg3XNiVl/fm96Dc2d1+Xj6Jn+XUYjJVfYtlD02WqIeDj1JiMHD
q0GyeR6ZEOxQqImDB5bwz68VLwBbaI7j6GMu4QxaJYW5p22zs3YjT6OWhYNr28AgPmNd73AT1d2k
muGMPLnXGs6NwJa1izu2moRk7BPMsDv1xEwJHypUCYb8ybTz5E9JLbn64L9gTiFxEb5BYOG1hRNs
e4x93l0GAt295va44yc3MrxrKPShA06QUdHk/TBVpjlML1PlrSMHZx9ps++Db2c2+SdBR8CnX6IG
ujA2MclsCxHCUPK1b0h51lFB2MVevQrfqbakofI0W8xv2JRXodJ16u52uFhLBLSDjWlUXaFyHWEj
DvNRmYm1szTLw1QyqmJ009Qu7tOieUuhNDx7k3CHQL+SxVfGP0Oek9T3A35JLQjC78bavSSnyuGY
X8hXK8T9lh0VEoNR0F/cDwXNTpaLu0Ghv03uPKn7XAFLX8StHpBQCPadt7n+FQq4Saf8LHZ0COCo
Ei0x8mUU1lkqLzy4vjj5Ijl/I2j2HJbtvwIsu+Pluosnj7TmvYWFFGrPm+SMtlk4g7CNbbHj0G8N
V+J+c80QGzNsuGW8gI3vK6/FMJyOXc/EQZqHz3bPvlV1J7BsUWtFD635++7jUJn8u9HdXQ5uZoAt
++cw0pMWxDvXkCy+27kezP5Ce3WWGCAbA7tRirOrsrRyK3H8fngehuk6FVCDsxNLAW354SyT5lGo
tqHUveNKAkGKrr5s1cy1oe+3AsW4EcI1y/v0rRlmQvwF/zAPse/OgMBcySoFcKqQLBwRO8OJ9RfB
vK0qW9waqygx94+w0yw5R1iPTpiSrvgx7QR36yPAHhRy3L/NbssnfmQiu0I1VCd7OQhTU++m7lye
gS5koa+V5VeAztGEejjwJZ+3x9ksJ99GJoJRmU3G+X3wLuH7lhUUrI4dxmZ5RcFH/r89wqBe5fVO
8ZgbiOYhGDFsaDgZuBvPGwIF9JVVjRKXg2YPkDcfJad4ofw0lO7NFewcI7NDGCB3DDaLp9i1t7O/
lQDGVCfiP8Bz7Jzzr+SFTh5ovmasgSWH0CfxEvZZ6M4LsLUINPUsJYcaxjXYVV7dVVFJlDDl8zyQ
ggETHcp1/EBRcYNn4wFeSWXhtyrurd7nv4HGankLg2WIN8M+kUCJDKXg9EALbd7OztNCU5kW7j4j
Gbs2ZCVPG2jBLYY7SDjwVcRI/9ESO1u23Z39DsTuhnja9xZF/m5tr/rAv+EaYXDymKnK5t7exmPe
05qoLY1cJjiS/n5eh1wWevmTrxNS+MeF2EoHPnifTKBj/mcMAhXYxe3QVPQWduBv2aGa//paJQe7
ZrrVjLBkcutEj/7fKwm1yN5ZbTrn4Q1J6dxa9kkreRhPdZpm820ejAVZBL2HJ8yHQQyL/aWyeQl8
5LDCvjG7H3oKKpEFvS6niTGiDUcCIAgdhSOEYI5zhHmaltcohQlu37ZPVrN4psc9JXp+SnbDGFr6
8PDyIlPYIrkes2oYpWQg/+Ko6ttgJVu6iXbTqnu80mLuS9Z2A6/tOPTIVtr9zw6VsIyaUJBShZe4
UNm9clsORlikX00jS8gN8gn8OfvFTnuIRNxQw5RR4Ia7HRZnFw6Od7DNdtermttkSewYkSIv5oyz
SkIfx9xyLAJJE6ycKddLjl5AtEQwnD4YHXkqp8X2D64dLlrRPwQANOIbfsbypKf7K8q9C87M1FRB
i6bih46lPP86lTZTiKr0JmiL+qTIl4tIBwyYbetZWV+xtBAT7sald3U/7lnVo72us3t4Un7ZMa/8
vzztGjXsx+XqQ0jmUZ3h/46SX/d0kUMLMhQHbB5P67Z3O5LCn/m44bE3r4meB/PfrLQlV8cgnTJ7
cyNhgSVlcNzesykkLiEKwOtj6Mu83yUkzTTM7PBcrimK8TbD86P7PlNaX2FTKbY48A5lGIlE1olv
q0an1lygE5bNQvKSFtKHxXzOgAvSC0+Ta2hIyYQx6i7yR8dCbOxDzr8V87p4SslaCzT4v08dUYOj
MBRw9XqZukkiXuVnBUZWHFQnrEKwXqGyZC7o0+o/Iz0fSpQZUxf2klgpgvhu8z/b6dJgr+qBbnQ9
ZMueR9hasAhHRmr1HqJr1P1ddfV2H/mcO8O0Ns1y6B1ZfBf0WW6D1tRg4skFqs8FZy3DUrJ33rus
bqemKPCxotJ/b0Vf0+LYzpKr0FItr3+5jOwSPzS82d89DaP9UETybK9uhwJrIjGvXoFL7rFFbfbh
+ZfKWL6H9k7erUehwE9HAzFXeMEo3/sVwSwbft65KFw9BrbnMoglBJ8dWpZG1blhMrPbhjyUneBf
QtrvzedDpGvayr7tbAo5A2KQ/u/zoAWq5xOk7dFF3+Pt0A0VeyHlICp3fqoNGBYqkAyMdn/Li/o8
9ZRnaLEdclsqKj1BwpU6A1Qk8rS7cYBnyYEltrYrjXkYRNTbVBjzcX1NMDM4HzhgSsaZ6qU3dzgN
Iri3efw06SlqLMcw6XVWplXw5jj2Z1VlaYSIsKWXaI7h30HsFp9ZMtuLWubUJNGDb7XH12OIj3x1
uLKmlW4CaQVnsxVUJywn9w27gqfIR+OE6oqaUXYbh+I2Yrbe7hdO+IMMcPxLa60wooYhCM3VaeeG
cq3kSjtIJ5FAoTjVbc77Lm2mhzF9QRBjFypfSmKTMDLulNObcX0ezducJtQgGBqujYq5es5kUCgl
p/+JN4TJT5Gypc5W/04yIEWWKu4n93XtnRAd57r8N+oAnaSsXMc5RvP8j28OEv4TBHFmvp6qdx+i
XWMizBB+DkHBYZ8bnHMbJnfKFQsii4vlIA9fdldNaUSbL7jqfQA9NmIyqmCIl3ImpX8wa8wXv7Nt
J3N/Tyyai+9o01kUOsdUg1bUJaCgd99rSM18eZ1uzuLSIaESB6ZQaK2OlXP8KiXM7KvF0xcotwVg
8raJul2klPhIDNQPZnb2Kj++36Y8CQu3hPu0KRkxlpzHDv+cSmk1CDtSAJQqefpgrc/k6xkvzULn
UGnCXMmhgnjzXvfDwf3Y37NGsG3XDle0C6Ob+FmWUMms8F+uqmlfkYOxm9INv3pzPOnTCgQH+uQn
czRPD8mU0iMSmMhjf9kfMePylzdjoR3l7eJ5RkO0Q11DxY9RogtTeDlrGY7ZrDPpMlIOk4Egih53
OEcicVp49RUS8Otk4BTvw7zJ7dcOhN9gEbbsP19nCzmpwdpHdakKi+E8+3X/OxkEnyss8BOd9DQe
3I4voM26EyuSRKb/Xp3i87LF7YXs2w+LuzAXD1XC6GSdzRw7d+SjTxUQ8WaIhpkKdbhuaKFMeJZ1
zbETfUiRxGg7YjPLzmmkganW9qISzcA6fh7QH4Nf8KP9e7FqsY9fZ8N1CxjTLJ6ked5Mzes0BpIe
5Onk5YxsqXfJiDtuweXWJsdaEEykmdPz2tcrJX0ropI49EMmK0mGsMqI8cugt3oLmxZMxGFUbCfe
8z96XGYz8NamERFSZu9Hob+1CcM/7GfGckMKjs5T/VQAwDUWo+o3ySkhFJHKdujO4nQ1WK9J+Zau
GkRqu96CTuXqWqXTLyRUET1ibYhnajGNbeILBcEH+kSTtN3lGp6byEsK8r1iJBkRzribHrlIYRrT
9PQx0n/Hmp4XAbLWukkF4ZVRWIRzTsqXPt3u1YVo8y6ydX+b+TXeakzYvwNdn3ud9W5/tFtREvaa
mK+PJspDKYZwB42f/cT/7o2NOK65GAPiGwVOp/UfvPPH9e1I3oCEdSiHelVWOqqbqlB4SQXpujBE
Nv4yhbHJ1oEA3IjnhzFLhEeBU96Jr2b+jPI2ZvJj1TPRdvGDQ2CPkRaoRK9j3IxiH1IdldzUxuPH
/iPbPzePFVNvn0L1Js6bNFsmUNfNkhBHp/gjLbt497lFe+Ia493nfqZVanRXUIk8w8ef2OTh7fZC
A7qEcKR8qOYppfBynTXislO7w15LmCyPv2PTQaiFlp2GGL0iSKVdVa8D8oiCnXDuPl2UJdem+sxZ
ckc5Gj08Y+El2pdxLJ5CJp51HwSyF8AKP1vCX/0zoxw3DT75uT2IvZSucSlzK69NqelSBJz6Gkmf
Y6OfAJ0HXZUB9dQthulGDkYSZxUNDDsPtmDFX+fv9Ff2WIn6yf4FZJe0huD7IwCcm2kiF2kM/XU5
fausP4kqaNM3U+vBDYshzk3xaBbm5YBeZqVsAGXVRB5/tgrZmOlGpt6YjQAxq1NQUDBB1770ZvHv
Ldk64Goc68tGbl2OHp0i3E9hmuet5rXrzSlHjptXzvv3+Fy7b3vZQmdXORVbpyyZEox/ZepZM7t5
hILPYb5/kYeIfBNx5zhXe8xXkiapk4vT74BASZzQFy7wya8ZR8SfziAW6TePYsT5/TQoKNlHoNKl
ePO6qz+Or5lcZVk4lO7FFiT7NVit09/q1r6CMZVy89c46iWEIqYnVhbJfibXKKTIDxJxKg7WJk6k
0DffbgWdSwh7DwrmCRqbT7Z0y2Fzi3lyYycvZDw5bMr5rUyPo72bTwIG/AKTOdndXpL3cp6kBRmL
vqcvAjisUg7XsbopjkB+7zSg5hAYEr6ok37IBZYpRaPGwRofJ/XHW/7ONnwfCHV20tufQsrBuleX
cyY8X0cGwEW/4fAJJrlkEijJ/t4twmZfM1952uw8M8dXvPUSpABgKPLQ/dftx+5ShRjeLD+jdSW9
Lj8uMNqb+l6dADLan4+vt0nmJX3Iv2Rzw2jZvOLVYPil6O5BHOQDwBYIGj56NuKkB0Dhj0UNHuyk
TucQDdDDt7TtAmoY0GA29UucCvWM7I9XibuRgZ170bZjWK+WQMu5WL7kaX4v8xVDjfFygQtOF7ry
H3b9+Vy29pbS38wkS1qVcAJybhtyteqs47qf0J0BGDoVqqv4w98kz71U/A58NCPfe+7mL/XVpXqM
384wSruKZp3n67qa64DixpLnuP8YwxX2wF0h1TPvbhpr4Ow+BxTC9i+Qb6kflyi2oZLdZKI4yP8U
27q77hwAPbqHe0huXe7lcPnLPvA9flK9y6qTZ0/PV8blHYo5l2nMjf88vCnyiLy3s3oqbqgr6/6q
ygqOQ6cDhlggnaqC621GGoqbc3cO+JcPcMbCYJtqhY6pzDmgdxV0Z2anNfweitpdQnqAOJ7LC8ZT
wU38I5AD9YCcQ/MSHs5Cj0jSPR/qz90FiTD5y9DbgYO8xfXF8l31yd+kcBAe0K+9bAPRRlfqZ5F6
At/k1KMcvf17wG277hVcFCJC8zhTt/Y7GhOzgPNGOLg2UQJAjpxBKHkLi41jD8wVq2VWl3cIFfDv
25iM4zKQM/Z66+mA5pinqkcYz8v/cafW2K7w9jMBdV7Zqebeaq6eyDw5hwFpQenGtKtAHojHAaOe
eUmZQIQA4Fr3so0JUGzITO86f92p6dl9yRIJmfO4eAnf5wq+Hh+8+GNNtePnL8nuZhrNq0CN02yy
6uZXI/9dM6qc+QHtn43iRWsxtXfDMuQDijGZbe72dC+n3Mkgna6fopqtAhCuyfQede8gSn6HB1V3
Oa6jOKlnGsmBpbHPJwORkbd9GfkyyJT/bmc/+9E99Chrdc2B98jp+M6VOrIFAkU8tJL5d//2Rq7z
KsSkr2CDBIG7qdjpuP1nM+Tu5bMdJuEf2MuPhSFnTB1qQy1henBu4AR4UlCKUja+VwqL93XcOEVf
GeYVWG32AMQeKMycbm1XCqeJRBtOjYZSgC1XgEt8LQviOyGD7W2tNpvVRtqNrIv3sYWJUSnFInDq
FAzjunuCPcMlEPJhRjgGuu7vGZr8Ue0RB+jfQ10f8L/spdsegCt+VAtNeVc2aGsCNh7BRrMBPmzX
BXdsCFmmjiHw59E220a4wLJyu9Wuh9EaeeY0heEI5vWaCejmnFqCQ3kK4APlvuT6U8npIXym0MqI
kBrVSDfXGcBWJVZXIRuHpp9/aM9t54q+6H4zQmjwQ/UHoO9BIY2G8urjNvm4iEvzTbGX6NQ/j99I
fZ9msWkvgTRROn+cyiIrwz02Lz/Lyr9kNdtXMHk71raVqHpoLBrZ/sEAlHvLiyoN04hjH6FsETB9
6wbxptIB/wp95fPepPbjb04vt/plSNe3And3qbBbL3SYy/TPa/mXTWXbkPncvpWL/iV92liJWvHl
U1ZaTX7E1X3RR85VCX6FRZmlKlYd+nL9svpgCLBHGMSoxtTetiVMmYUysjrUTkk61DqS6m7/CZD3
Cb92lcC7pg1L+hGWGsWapopohJJTGTetd++DztUWf/PG4h/K3McSiBA6cdfUfCRVcX9ZxSWkMWYB
eFzQuZ43srCSWgKtswGI+ovb8tz2u9d0EAOd5yP9RwEjyrcShx22X5e2wXq/D6+0KEcDr0RMHwT6
UB70p7VIDQS+N5UjJK93Ad7x+xp3C9kGUfV7/Le/1mZ/0vB7e7lvIxPIiXbp+j5uCNgBh4R0+PJt
ZIiPFN4THK5ttRolT+1VqqKDohdxPCHw5duLNPxnGVxqlrQOX3dA6fHmXajYP2SruEpLiIdMI7t5
5WgK2RYx8CtSySVrBF+TGmM2090nfpYx/cf994mYarqbTb1JMTIfu33zwu4KbRXdVO9Ohi/EcSu1
GZx0wWi0G16wq1M/5U0Kt/ZNksMGHGq83H71sTSdo89EJJIBLHEhhED+2rS1GdU3yP5PHiL9qHvN
GZjELRk9JYdtfR9VTpQOE+wa91SRC6IrGEVtCsR+NAuSZkzW8S3zoWyWDWlILSBy7o3z7W1P0UQc
xY+vugUjZ1COTII8VhdFM0RKC0JvTOKfy9JOOhVHVhM/EZHq8hjsF93rY5pObWo5+q4h+lWcvcXl
faD86p5nH7Qy+lBI8aqFT3S5/qzuH6tRuZCCngdi/pxEi1KG+sKBXM/89EXjalF95ObVw90hTE2j
q9rfbno5NwgupzLVxLqGWD1BeTLL8lrTjDiI1osRvqKMi7ay8uV2wIx8+//AgAeeWEjn3rckBdal
ZLpxlA27wd0wnWuanPKgG7Epz1v53u6PBk7y3oBZmQSc1UpmDif8GmU+imRpKqHz90BKqqe+qCVI
yCenX1QUSLHcpnH6uxgyd0dyfTs/qrilwq4MuZzdvb0u7ROhwX6Pf9XjdqfWngPd35vS0kuGAMTi
/UynFc32G6x59fheJ/9u+XYi144eQvUvnI7rPlF1pWRUVwTXR8id/467f4t1h/E8XLo5SiDZdBVF
RZDBeGaiXpqe01XEml9P5ws++faenFcVNPCwhJRM8kMyq2S48COhE9bb7/4VF71oV4FV1RVbhud6
z1waRoare15T/xK5yiH7laXlnJ6bArcNDD+KD0GRvJCW1GmP3A9NE4v2i+YZ3Jy/WxmQUQwKMN7p
QkjSzOT/yZFEiEivsN+6KrlscztjkKuR+TQhis1l6nMA0Wg032mcZsEjN0gBi5pw9BiNUh0F2fu5
lcIHhXBJbNsX2243H6+IiSezHWyy0+17lRluZPRAB+fEunLPcnAJlHSKQ/M0JczJIM52E9A6xrOs
+plrcx+jXfuCTGJuRM8PVkx8e1+77+OtL0ANZWHYoJPZEEkoifJuMl5GGk1hkF7jcnxTTthJp5Tt
D6HZf9XXYeIsUrrY9xMnaU6iGxUsZfNM2+Hczp0qR5ODgV03bSjHb7MaHNPJydCGgOjAm05Ob+dm
9jJGXoalxK1dGoGDyJzqHyk1pKPmXN2gf+IgTM5h479n+258aDBUOiomA2ZmZOBvL4VJ7bRvZDR4
hYtsvmbJD/rwBS5XW0ioVy9OmhPVhhgyJkQDiesb2pIvCrzNLkQ+CmvOHB4S4uSuGYkoWaPEkkyS
FatNUk1s0M3P7dTM5l+vq/qEMOVPRIVwcPzOSb/uBha8OH13Yz4QbWbqk6kzBmo5SRxptGKEUEVk
lM1tXDpJ9bcw3bnagxBbvr59O3RuJJJT1YjelGLz0bu5mtDy6G6P2BiC5x+rM9tWVhSyLA14PRX8
A8374r/MQrWx/Th8FlMBFWGzXqIvZ0qzM/tPyVClnauZfE3+Vs1Im7tySQ6p1Mx/iFwj/5FTg86r
ZD8RxUWUx/bq69jYfm7+Cd2sxuQ3x1JripWu3c2/ycHo3UbqPZP53dRnzhmWQLJU+LoIAMlLipoE
1ZVM10HZfRc5aYgxM5FdDTlNY7Hy2IxPWH9rKgml2JCfbCk3LFw+BOCHVmrM/e3nb+l9nfNLZtoU
LUHgaFHOKvnv01fIJ/6ulBxa11aC9g6woOqHdIepc/NRM/VOcSc9UDa59Why0PjDwMk3rvte4m1f
221KcUcQuTm+3V49Xp8LXYg87yW3ToPl+nI1WLq2LjZU3LcfsgRg6XThHddE0BvPv9M59IK8tn26
K4AkDLxYvsJrR0bAVbNsyz7fJukbUrhVF/LomhmS7PfH1Os23V6nqgFwAae147tb6K95/PtPC6eo
+rCrE/UiAyTOYV/zKAt3knshkc1N2mwdPrOs4aTzfXotRLBV3zxYLO1/0Dw/or4mGtGqX4gt+bae
iTXQt/UZ3Z7Z9XdnL8MUak4JjdKjq+HA11p0buL+6BKp4L7G58riYzc9EKpTUjci9JFVhtSJONQm
Q/Xzu2EIp7oA42yCkzJlm9NMkgANo8SBgtH9s9qN6dBJSswqxUcp3ziL1uIhGaQFz1+6LEeUHd3o
rPIYh67IJDMsPpqGRdzKW0zrqYq2kuj1xzT0bEVH4AuV+zf/7/FB8S57+M7ufjxqPFCBv2Pi2/aJ
yrZfHBNmIomZoo/Rjg3hoYry6RjNaqlNOQycAEe23oOlCQ9mbOI27hwbBO+qmRKpBRYlKgIhHkDd
781f3tCHTu4jWQMa7cweL1cKSRz0x763DRrG5Uesy4nJwLsu/maPkqNeWFfi7Pe6d3xd/mSn8rZj
rr7HAiHFpB/XO0zaOVlkWoYGGpdsaqatE4398Ii6Cz70kg2gxfvbymwtYJF9YDw56kcVn6isGm4m
F43RWUXqejeGrL/IVqNsNfXJn58zam9yq8ryJ0P27PGd/Dc7BPm9RNsgEiFmx6nJveW+H+TSGuQU
NC9Kq+qVZgvEZRg19OKrV1bkqiApN9fXMtHqWAmMtpxpYmEYkFqhzkUiGbqPgi1U7dNIpbbouVq4
roXS2hzvuk8ka7kmmb89Wa8Ffs2pEiKxxvYn1MfwSgjsfMrwM0li8qEfmvuSPYtQ15lRSi7/LonK
SUoK1XktrVT4knqTzSnoHB7TQ+a1eOtm3lb/1j06A2QprvfAkPcbB2X7yYylBeC19HSeHZDyL6bL
LNK8UFMiU02IMWSvzccGukPr+d+STrzS4lmyHr2yHJscidN4LCOdAy2c4/GVHhp0gVJpMu6lmRRJ
YCZfm4MniLKdLV1FpTgd6ZOi+WOgyXNch/59TKUqU5OrUToqX7XuTVV5ou44crSnqJ8mq7bwV0rl
Ga5e+6UwrwbLWS3m5N7UA2oPvM2Xa8KcQcnW3vir8/D8d02Ulq1ZLx6e2lsDRJrR+2O4aytQJk91
EWB8LScNdpZZx/92bKpRmDE8Z+l2KGWpnPwkhrueyva8axpia7ivp4sh+TshM3VJ0kxe3Wfmd3li
FXjSVL/oYPXtwgDs6eofZn+MreClNT0iminumphmJa2Qr3tjOMTHvG7nHGGeiAW94p+efy/NXDXq
mwaJyATppO/z79DITXVkxBLHX7s+owa0+zS0JVfQ5kvWNcVk++dZPVbz+7lP9/V8rbgzazal3Bf6
XfmGCDJ9uBnj1pxc27uomi02J2sqn7MJ5ANIQLZyeLwsmsXV12Y4ax06601Ji+B1N8iNs0ZM2L6d
lF7d11H8YBocCYhMeT2Nmpu/c7o8o2G4f42/D7mXB0vSXuu9fR5Ppbi3+zj1ybCtfxaHUlw/vlOb
gLhUOcqUcgJNVKTL1Fk+9OlU1TOfmfKDOfxbUtWozmYvoQL8em8YLqCIdzcFwTRWOTBJj5+E1cDh
qRvy0Yw/CcLgHjbA4KH1OinNiUtjlzAgsX3dth5kutQuCLzQaf27dym9pZOd6G/TMUivuS7USb5m
5+X5pyQbvvE9nyktIbYI2nVtvPN77l6f1Ytdyn9nzguj98yelvcN4iDv98A3E6eSpNwYoUjhCl7N
DMiqdUqtg8JCcnR4P9SprVUNG//c99Q/II9G0efiezvU4TkGcF3Sjvu5dy6aqwNlosT40ICSTzOV
eX5D0YdCgP59afK5JOmmEqISSxpmkOyfXsUm/NWGyA3JYgDJr/OHOplGbjOXbSkyZBuPz0R5LX0n
eow0FqgSi3KhWCv+yD2PrwXAgXQnPamkZuVc9VA/f+aNB12Xdlc2koravHRv61B6sed2qp5PvSBK
xi/kJJ+6aLWlyZOteQC/l4l7Ltavil6qkumAfQGZrZKkUKddPErRnxjm0r98EIPdYLOqoZ9GCDI1
cV1+wP57bjrCXwQD89VLmA1JAPbSPL0U9ENP7BXJudIZBMwYZrsIgx27VUlbC/tWrFHqc+oOFVKI
pF4UsjbHqom1gxh/lZzmVYgQ1E4MBFQNSjeWVSKC+y9RT6FWuE1P9KhOqealPq9HXSWS7Cj7mXo7
fKQrCvWlw5AW8KSxchOdZPNaaK3Hi4/cWEmLAzF5/h/3d/qktnnp3qHvPvJigioZ1ZoNBZrHAcCT
YYUIceVzk+HyXXHJLtwImzLCz5dJbeNo8vzFF4Ix6rXNUBEU7SmvSdkp6pzbm+b1WaJNcZT6fctL
c/WoXPqnvzW63H2qDdabQQ0IWAN7CzeCvlvQUQQ/334+rlVoejTytwMEwLWT6Gb+R9KZLSuKBVH0
i4xgRl9lHpxnXwyHKyoIiCLC1/c61REd1dFdVXpFyJO5cw8uvUQy5xfVTUb6Gc8djPIdPnu+uAW5
+ynD91yeZoHE4jh8t8JCCPvkbsWt+tkOzjy7t4kEO7cbps7ndKvd3vjHrmwoU0mSEW5Mwq/mPivG
3YZt+l99NXZEyTDUeHSCNM4Ykv+mh1HFtop78jDF7J5tzaZdP0fPiG4TN58Jb/uKBtAquPcmH7z7
WXbXrCdhVbfz7D3Bg/XmmDaesg5OIGy7XIZ2Pfr6yQqnJpypYi3AwBhky+0mkoPxl7TgbqNRfb24
mw+r25Q4FWY5L59ooWg4CFoizoAb13SZPIAE1mQpBM9ZulHjsg6wk8RMdqysmxlf1ei+5huT9ri2
5qMb/NIhjiUitUdI74f6uR2acRW3P1TaVsVjFmHGEjPasoV3dJfixiNyPxaLA+ep8DQejG9PC0wZ
vJ9nXRm3Pr09F41ZVLri9g7gMSegpHBwdLBBcBqM2FFsQR6KsMzu79/4zbOyNJkxoyZMJeiMQ+oC
N5G6eJ+4hZxiDUVicJHX2qkT0uA/+MJ2cSX6DM/XYoQq8YtK6AlVD2+w+Re9qI9i1MMVic2khZ69
JwsCpYHQGPjICEs0a/0V/MMqUCFLB+zuHhfMi374G7LLw/EMdoalGTbWtpisKGE18G7S9POYU43r
Gn8uPva98F6hHL1z67ZQE48hjRseZ80fj8i9WqSv0+c7M+oLriVJcynpXVgyZpAJ9XFXxC9zJn8Y
54eD4P7cNrgAw+56a+z9p4QO8khgdU5soxkO9K2UCau69O7UlY3pnXylzybKnqbSrNyeZ9ITnACZ
IcpxJql9H49CbK/kl/3bQzUh9Cj6TbUZewOaHp1oZZcvE3QsgX7m6jHnIjCousBbFktG8FTwgoO8
IvDoEw8iLKyfp9+ZpWi6FtY+294U6HbJ7rB8xI9ewBZBeYSHY8r9fLd4Z1yqWLvAb6GPBH9Uqxn3
gdGy2/SocLhMD2RbNEb0Tqqy/jCEfl6j75ZmE4ds7FEzJE130Ccchu2fwQiBSSnwuFglkIAafE/S
notfdKPXpt2QWSfte9MOMoitK4I9JwORddALPSTv6QLFDJckeQSsHO63yWByf4HvAiThGTCs4MMs
n44CBVCZKKoFjPn1zZv3KuNuSenOJ6pr4rxLhJfuGteB5rzm6qk7v8k9h+o0/FR2i1+xHD3DwTij
M6Zhd8V9P0+CbvU17A5QcZ+pZI/aBmsqHnFt+plmlwHsVfwi531ojjd7wG2Glrfz27OpjtJDWL7H
1c3VM888qdj2Lj83G19JfmVK+5L73Lez3qQhFxo20qXhsLc6Eh+l3AHHxMb8EOK/jHutAYoqUAm8
aou79T4S00GX6fREiMAAoPv8WlNRMg12gWh0MOsH7roaM9JFeotuW2ZuDoNhm4yJ5MCh8MtFtWnV
4mTOcNQn1LezMNF/kkrAGoegNZIzrpQvA/NMisyR/5Yrn/7p1fkqaWbJpr9ikjFtZcaomRxp4PGk
y2I829on59UtwAaUr7g/4lZKeOtb63629zXNSw/87fqo/BqLngV/SabgpyEDB/9gQDbABm0iGbYs
U0waQESrVibJlYmTk0r4tfUXdjtjX89Uwp+p87Ei4SfFho57g6aOSq33J693bIyU/X3DMHfDnwVV
MqQwaCKVsH3jz9xU4XZqrBQkxwFL6QoXQM0zJEe8hP/PHKA6c3NCJihcDrKXiG9bmrvb6DY6mC6+
IxdM53pkqcDqAfx4gtA6VCyh/zXuS/12BhGguAiLODacjR4OxOY4ryEfuxUSG3XMLhZcfYNGhsLB
HqoXK6w18VzD04k1A0z52Q/Owc1j5QaekvgJGuKYHR6bLnA73gy150t2fphxMFrCQgS6rhhNeTGX
NfnzhBUIpz4tCRtklBwma5hVQbujBu8oG5moRXFm3KJe7l2Mec99xByoxurl817qDqWlKkxG6OLY
HXdTnUUOpmW5e/8gmdUvwErghq+T0Pk31oXWjW1aIO+Y/tQJ1ShD5XUqH0AcwlyI7RY/5INbDg4G
FiBY3hZ+E+HMtEgmsPT5gtD4AMce2eSmJ3VHV8XnBYl4VRtJ90z+zlyf3liamf9W1hBYsQ36jsRE
8hWvCqfDmPMzoDOImhM8b7Z8CKeQxj1GgB11e4Zsg0HOAYu5f/5GLKdBYwF44ACnBFH9xrVwJUGC
Kiht9y7+8jXUL6d/SrZYi/iK/Zyanshth6I65Omc92NwEQ/G+Uj3gFthSwG2KJuvp7ksNDlDg+qI
WSdphZ+1HN4DoqgBzC2C7S02GnYvMAPSVl1FGDlz3GA+cQM+52R7CjebkT5pwzbs3MPoif0mltTx
c/xBvA/FyV1duTeuFX5K6HW92jecjw1Qvvnwp3VxBMSDhQYlZI3PI3bkFsFaBtbLMd4ffXgdOKnO
OMen+COXDK+qVSzzI1mb1foOdYr9TkQ6ZtDYD2wknNeUTE8zZCodDhg+TWvDbC745eWIHzqoUK7h
2bfLLBwxZ/RFrAgxjomksc59xtnBkmJjLqV5xAnA480hP/4EoLpDk175s4XZS3ALnN8ApqdtLpJx
Ms9iyfPBTvlk4gpVccH/pE1rr7ep6UoOPBoX0o/Tb4efYEn0wFByuBnpv1iF04sp3p330CjhTA7O
fdyTbeoY3j9bWjfKnHo+zO7zzl1fsawK2GNbV7oIGodlLQW9c5K4sIsCiWVoEUHGQCn8cChxHpar
moujMl3i8rMvvebUd7iBto1F4wCRTLGb4RqQlmia4cdN18lcm1Uxy0DR+UXaH/QKB96WI0iL05tn
vIfqgmBikjfKIO2GhDrYvTGOsaQnWska18buwvPMvMPINWewom1VL3Cd8FiRRVuFf51wKAAHqtAW
IauAc/AcgmaDnUtjxgjKUesVPqY3Ad5UD5jrESv3W+oJpucPO3DIfnfK4Z+G51PjE98Jo1SgSKzF
7ARLaDKDcOjJaQAskmdh2H1zWEhgEt0VHttI/00qx6yGH+cvGYKG2z9LxEduoTOP2YTKHpG8YQoV
b234iEhWAE+Vl/kkoDOAubr1Xip2PkNQgrh7aqx68MD2ZXyfMxJMAbP/JbskEZPmDFvmieJhlNlN
a3FcHFaHUbF+CrkNrrhiyhgm60KsfSGNXlorJ0VAsbq4mb/G+glrTvdrZzH+lO+blVzVi4QmDEYO
byQMDwGuq63Cg8elzCwhDYe6R8GEgvnYN0KkB7kS9QHXJtt/PNgqJ8wASRQtkVq5WjqCVtAAH6Px
xYUSWwzaD+ZLlHegq/8u2NeSr8r5gfqMxR8fefWYoQEn9AoUnNqHFjyiwtg8QUQLYlljE9DBch7j
qlHCi/2RM0ogIYxRnwxiHypt9cdiGFVfPso8sDcmvGvf50cTfFn4qoCzVjaVHGnVxy55nfryx/nQ
IZnwkImO3BdhD2Y3+vvSykWKSTIHs+OkNkHVux2ErJE2QoCj2O31OZZtM1JP8gYH3rh/LYxhtnxf
sWJteaaqwHRJWKHTpoFi+GrHvwNaTxK3h8XxfTxgQNvYPArj4qifaUQwou0teAyrMzWtDg+rHhtL
h9O49egLyeHeCOGBB3nCg6YKo5eFkZ8F1TYL9LMSHmYH77f8xfiF+d+TCFVTXcPLY77W8vyDVwQc
zEE3wpXIT8a9SRbTrDMTfPOYl+cMFu4pIngBuQP6EGQZcOvw4Fg9eWdGjOjgkMswO+yRV50gbT9m
+SybMUATu2pBq3GY1Vg9dS7ocKgHwraHvaffW9AjAS/3Fr8zo6JgKIFoYaTrGqZdLkGl+llIX9af
6YClC1B2mWy3g4MTrjTuKwGdRhFxETgEwLAXwKXwBc5kV6RXQAA2YVPzxkEOyAafNPG50QSH5BGl
mk+or3iyIXGNHrM7FsQoRImNY77r+Wo9Sd1byKIV1rDO+tSHii5F3z991ULkc+tT6VVfTjYDt+CO
g4IsmAk/1YYb++W/nec6HdNfuYrXn7UO5FWHXY5TjGSfvREkj/sVT1ToKpuvbvEROOzRdDRCi8WT
/q1tI1KPhcu2FgHgRvFbGgv+mDbvOzxSuHCwDcDyh5I1ys9M93xP8oStkuG9jm34ZNShsipDfau/
nd5isBBXdvgZNRS0ZoZimYRMG0SgdEkWwxp6d7vg9DutncZ6sqmQJ4xEmHVyN7VEdYqoLfzde7B3
BMNMDiTvtx1MWkez7o4aaQ73Br+LDSmGCQsga1/eDZYfaPB8RZKgSSFkrRHQApY9bRaQaxIR7era
Wcenm7PWhv7XTW6BvAUXGuVTJh/4y9YTpqiVIr7z35PPquau2Jfz21zVOcblI1d++JupsyLoyNkd
QhNw1OkjpPIT2gwi1BvBfgeMhWi1GATqrttx3B+oAOL4S+ZQYUeFf193i1eEAI8GyjEcdWKQmUTr
j5eRNmN0xEkZJa3w1WPrwWZq9IgZogcLHPfHif1c5N4LSxZhdYvlVu333HYG/s7o+7V7W9XViLSY
4LgCXdOtnYy7vTBZUdRRS4m6+eBckypkFWLRaazlABGnBTg2Ol5x00QNAGYKPAzj/wxUOpIxY239
wm2WmEpvaA84dYDYWFyt1W3HhMJ3EMFg2TEnZrP7uRtYUJwwK+G8SNyPdQv/hRUD2ZOUttqxp/fw
lhjCV0dQAUaQUyl5HnDj4CYewm8iLaR1Dt53IZEm1rlMiwJaWWje4PwCSfm43IRZnAUUC/8ZgYpd
WmKvMb1ZoYfNhhxuEuZpK/puffi9Yu2PikY6kbqwAiMBDrZXQlP0x3lFZyL8PMpturmTjPCbvoCE
1qRCMvAJt2+lEkMOpq67khy9GpFCu+ECRiRgEODg3N2aA73e6Danmpdf4BFeAE/gVXqQQRx6Njo/
oGdMRXZ3e1wEwstFMMfGL3Zx0WHPwMeJuZAHQ2Z/bWTgNdYf8fg0GN6TqPaNv1+L2Z/p787DKz1t
ArhYRh1ZeDcj+fQK86mG7/3EHJ66COTc/p7LuB/+7CdAezHmtX3Jw0bCKmaP3WALiT3M7WoKQSgn
PEolh2qApSiMHWiYpW2iSvHuPryxbRWzSq+Cw/W9hqwVJU4Lfw5YEVBhVbM7f68NMFaCZd6ehPxm
ONhmO8MiNwyDJKIPfz5BMSJG5ue/vaev+r+IgX6X+On44BWh5rTHKvi5eFffBeRhjFjsRHCjeOYr
+7muto/gLaLEBgtu6QP6pmxEkjsuYM8rp+mClVu6lkLZvfvwcfyBpdK1fIcifNq4moTYVBPW+9dP
kDLSccSRF614mpcvn2stbI5fu3C+Lr0l18DcHLybpZ9uE3709O9gE6HjbnFXFh6QLxzh9InsTlS6
P8d0IA1aPzCrYbMqfs6DJm+ST76Lw9oQSYKc1C64Rj0fbKV1texuznv9jVVXfI6tcm2SGWlNd6hd
DuZ0wnBHZ5HpqRMGf3kLL0S7Qm0fKY4cF7OOrCcpuMdPIh5aV5qUUX6CQnCYyid9o4nIsNv5XREi
914V6PT2sj9wE6xeYFtHCg8McRKy93Ghz2FAjlH5A5RFuDRjW8RQPnSJoAChzHe4p0Lk8Uk4mVWX
/p/JHt4A1pCOv+Xn4B0ALjrEc0PwalqE+oetpGP0YY872rU4jOnmek7D/pexhriS2qqeeFaTCwLK
5pSE5a0JOao9yYgEpn3+30y/e6xa/kfFIhHPCVbX3mDCThVM9LXuMjcZp0dOa2qhSpQJL/y0eUl4
ff+3Jc+jSPAAjCmnmkeugZceq5hFtyr/i3KVwuJp1w2Ogc0j0A9hIXuGp7OWWBvFVFZB7NAaWjQ0
hEOQS1J7hxl8rDNdFI+6cO/fUoEFgMxiZEZMTLXtzmBKTevkfLptRXgJN+FQPfdnJQkKe33BhviX
APgNOVSLaxYowlZwsNXW3+l7ljBgoYWJ7n4VNNx7nYthQaB4yJJsgsaw9zB3eLy8sXiDQqjBgmdX
h8kze5gS/21BTsbXvaTi45oIfe4MWggV/8D6m9FnIN6zf4jbeUVv81qD9sgfGEKE7lmgEVS3J4Il
Tm/BAo5U0cI1jJoTZXzXXAnXSS6uIGHzRuqS4Br8CyVBMmMwL6KWqIAtZarsMUz4rJcAKJhX4Gpl
OE3XPqoFphYIhRC0wBho2eD+cqJiLc0UDpBRQiYWpPqQRkOmVZYs4reLD46gcAofoy9s+yktJCuA
C2cZIy4ppTDKwQ9OIBIeNKj5F56tMKH9nxEN7g3eQOP89vUlKEEtkBisPvAcZoMJJPMDXTnYNpSI
fy+vBtA+cVJzRVJqCU6IvarwEP1wwjMzYWfMA/460X+CGryFzRkex+nm+7+MwBT+A4YjT1idR1wR
WgLI5N+dMkdTgQYBNEt8BATjA5veRL1wiRhF2FJrkEoIfqL7YFrEbQ9IBvW5Nk6v4OWS93qENFsf
7MKxBGXB+F0qXDJtmsMdKajG7Ry85Dl5LdsIJAcYAJZKM/zGhaBVEyl8qn3FZ1kjC+c/c8m1++wo
Ma2HuRmULKqB+9xhR8Nlq4JbDHCEPcGmG2WUfHr4vRrKjnks96+addubal/FZPJ5TDX+b2oGDLrv
JXJa9zDjDp203msKPVF1BIwfcbS9C2ZOLAq0yStgz9AG4PT0GSQZPuePxXue7rOe/dvcpX+C0f4K
siYqhLFWWnrKFPqJIVYM4K0suCztHIbej2OSbtHCFTTfydtmX5I3uDfR4LONQgINlkAumMp2ivyq
cimzwaegRrLfRYN5tflsCI6JiB8nyofQzs8PpzdiNglA2ZGeQaoXxJi3wXNEMmwoOP3MjbLdDY73
xwbPUBoflj/iDtPGEJJe3ei2LN3KN9PhfE/+qYYOKeIZ6QY8RroFFZnBAtHSsLHrrehY4O4ip2J7
ImTzfEPvZ/B5Hh8D9rbNkAMJH/yTPs33D9aK2qh3Jt8CvymmVNr6hGDtdJrjGQOLiFRP1nr0tDH3
NFMuQz58D5oQatH9hNobFgOPAA3LWxKj0BvlzZqVcp+bTPi9v/0+KP8QAQY8/AY1kGqj7KFIsB9+
XuULtQB1AZQb9LyAtN+dIINAqcFNivufnQF3Kjpn4Ydcg04Ab7JCs4lCpgVrwnammRYJZ5BMOMKa
n83ein+6wDzprijjpsU6/deEVAQc9GHM83ovY4/VMBPckx0LNpdnbA0w5TThyjMZwXHqu6/GrWNS
abK5lDivQMH2mtCooeTT1sYfWHDAB52fYhmnI/M8YACcnJ7rp5OO8CIKRU0CHAHnoSct3B/2NF4B
AEjwbDoTlkkxDzExZrEmYC1mHWl+C7+FBzMmeJD8BZPGv83MS+mZoSQc9T5w2/DLQXyAN57ivb3e
vBjYbE6S0+Ovt8QbYwq2APoJ5jm+eTZF43ligHprQtnEAfc9SyFueNcO4jrInUWIs63G5oS6kLgo
n1GOMGltwX5Y5AGRzvpZAMOih83iibopn6XOOkCIK6waxg+5WZmXMdRzrzycmh/Oz+JGCTr33lo1
XIPviIjM1OmTX+A2qM38bl57BvspdvIkDxKzhyoN9XSEHQF03GzFxmrSHB9Bf/5r/DZWw+/MbHaQ
UNApoI6e57E+rTeKsDgFjoWPRAiiHNd/yNpyyU5r+z37THun9wCeOOcnNN8wBQ7N/xSe8OS76ili
kyffpuTrSKZbquP0IXakWLEJUBi5FtS+KmKXlTQ2fS/tCOxCkK784b2yGYBM33pPBVjS0JLO+AHe
J4FwlXFxIpqZ3STH8YN41zRWZrgG06nz9+kSueNxSp2s3cNvXtXLWsXcyU9qAbDXGxg7KKbR13YC
45ag44fywOWDLGiPkP8BMZe9K9Y8Sh4obBXQp1AeX9pKLANv4wZd7T+5Nmc1jxt4wA9SwgiYhuBA
CBuiPnBxUR41GPRfB6ajnZTU+hrD1wKLVI99EFv86oxw7MB5x2FF3k6ULN/L7g9bBWa0E4QdeYQI
s++jffitU5c0zIUaGn6LS9Xp13E84DAMkwucJmltFuhfl98CNcTN/vEgonlYcvcDKgBKgu4JryQm
RWCOLZ4hylzcBTyI4BWcNg+qEbe1OFbhGIIEjXR7sH2v+Ww/F1Zb1MXl9lW7vNxzcuNWn/Cg6TvQ
gUGxMuAfJYI2keAOUKCwmpb3aUmx4HNgyo7wpq2nb330fiyf0gnM4/aYImqrHoRIejn6CeB3dUy+
QIEZQXGsmRT62oT6RvKDjHOKML6w0QLf6UUnj3aIEklz89ln9T6RDYO94AMesJM7RGCRQYhlpOJr
5+fT4oCZKDNqywVYPLV1r3NeS3kxgP7DfUbv0wnAh2E9VB3E/Wy46G6XvaBaocMKe1XASBGRisNV
vv5BEUd+5yewSgB/YopR2A8ZimKSzif9kLnp/F0U499rhLb13XOUG/sKaD4W+/m0AzT3C2ZPjPlb
iwGSq8fkqdVjKjdXXEX7FPBtYUuMCRT2LejiKSjVXwlTnRK8YH1D9YQQr0ouRbs5oe9XVL//2sBX
PJyMTyCv8lXBFM7EYffCZHdzxN7NZOf6pp2x7tM8RIeTWcjqHqtm0Yeex4PC6uEw11xti4YKRMW+
c2g6OGMR8whROMr2CdD9bdofPUb4LdXB4ZxBqxMWy7G+y7bgjuOb8+Kj+oCk2QwcTsizgG91l4Qc
4R0u/L9xJA+I07pfTWy8W++2MzxWiESMykC7aHDo1g8mztq/uEfa8cfF9cR57JIjWVAZFqT65suB
EKLfcO7c7g54CMsuedH3ykmGgBEABfobu02aqFgQ9N3HwljyhSkTyHZ2hrMnaI9ul6UtcS+PCUml
eLW7O8YgxyRMHnZ5sHLawNOdxpGm7WfxWL0R0EEayh0lt4nLzA8exReQ9HHObl5ZbzMSHr8cF46U
bKvDSiuJ5J4kh7H+W5hM+sqMYeNm+i85hOJe6la5hYcM1a51+G2qFiWQx+0+eV4kfxA3jU19chsi
KT19yjO2kievxmZIGBFMLK3lbQmZM4I2rytDuJH5Anb4P5hwLLg3C41ih9t57wx7GwwO5QTn9+Q2
wydhAc3qs6wmb2xbA0DMhnpFvNkkReMwV6GE00TSHIy7sTo76FAGhoOTRAMwSn0W1BDH+mtcCq4N
WZ2RDDKIMOWPCVA8FlTmtaDtstuKs8Srr7clBP6VPs7X+dq46MhCJgdf22XTbMc8NB9AaIS0PVZ5
FDY9OIy7epdD8x1/cBy5+12LUH5W6cH97hu3oNDCMplqBomOq4oS9ykB+vqvddq3y5tTZ4tn7pDH
mgF84i3s9Z+cUJuf/42+MADk6BX2zp+4N3kE97VMsiBIZ+Wyqub5/FXB9xd12iXpbSp6yZsap71N
8uuGFSu1hPYq+RLvGaNgb+Vd/+HL1fYAMkcg2Gf7kQwW2ZM3gv02vxwei85cQb9gM9Yb8I0HB86j
z4t0WMfI19EDKF8kZL3nSBiSpweFjELbUPgQjd+dvuohvNerUHtOtc8q/43XAMZdb9ZLVoRitaX3
rC8qAQ49OCxRTs/ZShB7zXW/t+31kN1NVNAthDd48SrpCGYw6vb0c+3dxu3PIcCOIE826bksos3A
6OXDX6NNsMtDlVtRf513Q3gBmyGJgc3qnwdr2CtUIhYhSJL7YwhY0PWUIXWvGesTgAMtzNw7s6VJ
k4UVPlVfmDk6NJeArC0cT0YTMj/xUaRjAvql3POtwremOaHZpmeEtssJCRqMXp1piXYNW0JIHcEb
sJq0y2nf//EowxrhVFnkpYsDlRC6xvXY3KRidZI3yyo0Dt7neJtVPRSEdYd54PDpw5uDFCTir+kY
AY1XeEOZ8zsOx3vavR9zYOEyS0P8GzScFrRpdDaIAd4hnSzVWbUrOIfAzvbBWzLw3jf9JkYrrWA+
Bt7VY3tno3SVjCX4CXCto+A8LfZFPqMAr438l94Z2kuT0kty+WFxNuPXXxUI/jN0CDGuP/07MxbV
F6nK0+GmhFnzNf1+Y2/ZcGY9zBZRr8MvEiOKdBV6itcpPUzBO4BTakwpIhrEfmjgrY0JGfRpxkyM
iDYAF0hAwRtvFqDD8rZN12/wAErrESoKgowGdScLwR2CBYz1W8lD/K9c2W90Foh9vTZ9tBNKcPCT
MC0cWCqJGZVpXP6iqsLF3MkIOyK0ngOaRnWfHXxRto/Q9b9bIGoWw7DOoJfR2fdPtEt0382mZsah
WizIFIxe18MKHCc9Eua2QbUKuX1S+5hcC1YzW4TqnOCbAm723WAu1Ao7AZbqBCvi47eqTqqfT6lH
QBaDJQ5rOJog/wXFeEJHYYJUIF5m3wm27P9AWhtByOIJ8AFBCvbYbVfZTENPLQAOYAfYktfFPjR6
nh6xkO/ns2LCQIX9FsmE04ewokWUoe5uezCM+7EE82UOYOw/ZzEhVrx5je1gOAjECIMdAMZFykKE
rfw8wpGwpmbQ4M4vy8zDhB0wpzd9AbxyxjHoM+lqHrcf7SM92CHdMkwTXKQgBoBZbSmf6UeOGvib
pccECdLAPYg50Kf1+Pkr2Ff/IJCc5wzGQIldgZPdo9LEipcoq19cIgBsXl6BVzNswSRssaDAbUpj
9+qjs4N0AsdRJQRHs0ku8XF8RRCqAdvfTxQaGufme6FDgykH5wRlY4FbANasaEpPLObYqT43PPv9
zxTeDH8arRJdWC9mMwEMgWku1g0FcStj7UpGEH+f4Q7hzD+ePP7ULSuYjTBdvDCWsaY+HHBtcJXS
bpfEj8JtMKD9dY7q9FkqCA29/9k/Vbu/Pctj3B7kIb5BPu/nNf9kERleFygQwm7X3/OECreA1oVu
kcxlIqdz8jatZl/gKnT5chAxn87RmB+7jUphjpkWerCQAoLQ0g0ng8HWcoS17RQtD1akPQoHGyNG
GtCzg0UZK388wGJDBtdoU8g2u5Mph/7lsYISxKslG5JXVsq5CsFoPni0wz/vXK5TOsFNjPs7GVeu
tgE53xVzZUVjZF/EXG16UASYPV4+l5eG1jGmmN2Gb0H5LTnyawScnPOvTXpKj/e1vmTDSgtBGUFw
6DfXYvbimWwtUs7lc3EAGvKJYKYw47DyfhITZZVPS2Ig2AlJyUaFXpKgIrqD29aklkyQRzwbnNLJ
7hbK6MZ5jnJ10vyB06NJA5zYZYt8Rx4UpiUiw6SePRYqkp5puVH9eky8MZB4Eabjt5edzBHvlJ3v
eFzNm3UZsxLBBhTKZGt1qftF+8db9ZwKicVuXZ+eOygnPBPmEqyZWzc5cV8gbXhH6bGZcQslBusQ
H2BakaJ72OtYZXMBGluZM2Cna+L8+PdhL29bwy0pNvN6nvWH959lkDC4MGLK5YGi7r9X2u40GP/C
F0hMnNntMdsNMNR0278Ud0h4L5MSxkNrcQzFGpTvh53b3/iw7yMlHuonaZ1tD7P3UXCd0alIZGBn
i3cPLiBqBSOkD3mGpTl8ANGcISxmix8KyKHR8yT3AKHchoMDDwuWJMn1Pqv21xfhF+poTPwZ4FBQ
xLfnPv3Zre72+j402hsuinwe+L2p0w1wMvoZw1B46b4WZs/RzgWCLoVTwcb/3uiDelSw3Xc6RFL0
6ajMWGfhNu7Km29qVbv3OB1YYo39tJ9z+UXK6LBe99c1xPnvUGVH+wbW9ctp/aNvq928JHNg8t1w
Ug72PyCtVaLZ5foT5S5bqN8neq3u/5YeB53jhDnXlhu3PATIMZUVusqaKv+nY6p04FzlMajToD72
0Ev1/RTXOgib+hqMYdMZ2IdwAV8zQ9u971R9QfjNvmz3alQe9ZzRvqw94CbOw/5onb4YrSBBQEeD
rEb5NU7ZCrAl6YI7iUV1N+EwIPX2fqT5ecRbIxSai2mPJYyyTo/A/XAc+S1IwtmuRNrF4PVirLN+
ywF+OEJVaFkNUIc3uc8eOO/8PUnjOhWjTGFKcskFH3FD3Z9Ry/SphXdW6337dYRYvr0j8MBB4kfl
t3Nj/f64kG3l5f75Z6KjSUdMFx24ibnvxBVh3Qq6rW00H4E1BnH6BB8z4Csk2AjlwhuR0HsaLzbo
TIzFVCoiHUL2Y3fY6UBdxdrEaQ9++vJxHpCQBimc/chWN0OuGJJ9seMAimDAZ/a6QTDdUTKgHqgu
rTWZbXBxX1EZZEEadjcP11CIRIvn/Ou+No9AtvUT1NIjicIE1aKpX2YjsHGswHK7/MNGkBvTockq
jIjG68XSbUoTUb69UgNWmidvty3WqHRgNa+VvuD3sKL9CWokQ2H6z/6knZOJAJEE+ha8213rNVfY
sZS4K0sHNMFK34WyaD9m6C2+EBxDeIK47PBLYTGidn8o4ZtseYd8AFlFeGSRAjEspuRq/vW8XHPN
/WOcndqzwm9verPKHJqpZZCVB1OJ4c7naKkjdULp4MSEW5zHUGjhw0TwgEK2Pt8zldhvdecr48eG
zxFPIepWJ+0CfVvDgILMxloCja6KvzsG6pGBGAMbA+urwL2FvCPgeruO3w6VAcOtYl+d62sKPWnJ
HIwk1evk8WOKsDHxRNn9t2jKbuPXWAmBUjWOQYzYxJeKodAkFcD4l4xvAVyobjv9XB4XUqC5tGKv
AL07YzSPzYPL8ozWk60TReuDpsWST49tDya9Sp0QUhPjir9Cti0GFnvD/u7D+EezHH00eNkr6fjp
NsoVKUDaWSy5dMxY/3mWq4BVrcX8mTo96FzQTP6M2q9kCx+9Rb9vU3wPb5fRmYvx7G+ZiAcYNgnd
JJQnTF8mt73hgJNBCobUQ1PHMLNLGv81V0xcLvY0k6zdeu5gCiRi7uC25X/AqTdPjtkrS04PiL+A
l49fz5/qG+E94trAgKLUHzD/l1xKiuaoYLtCvQ4vQKLCEl6OFIEIdyjWRligBBs9LgDW1TllT65Y
Kvuq+LFUHIVshMuhGzEqdZcBMeJ9j8majhCUNNmIFl0VacI17dJSG4Fa/M76khmrnGGQdxsZo2TO
uQOVGyFA6wyWfIYHxy1+xdMmhFhpfUSiDGMD634GrC4JcXckI+LOQXUm8xP7kWETMVPc/INzuKLp
YVKUR3nrfj/iZAEyADtqD3gUiE3abYWzwFjZw1cCasIkZ6SrFkhMDlUts1GswULlnfj5DRQemOB8
nRyggC0cK0MHQgf+YsvPDJalFLzDx5+E1n/UX9G88RODEpt22opO4oQX7R0WZ3KFSH77Bk+kE2Cx
Z45rac/LsfIjV+2Hl1Xyi4Gmkv4QWO4dUWjy/c0vj+pRXsiakI9RlFkLrRtIDjgdCOujOqS7jaAs
tydlxCHf44n/MLTNHqSsJyEbK/oGJJaY2rEnLIk5N8VGERbw7XXk4VL0EFuVL2vpoXGCjUSZwM0J
NzMwT/7z3rKP+A2LnbTpj++uMa9CfM1hiabj7I+tQCe+H2fwpVNaQxiBFZC79NqKOSPBtniEEryF
uwdQh2tBhfc+gtnNb0qTxmvAaaYbVLmfpvkGI15+mGFHQQlSEkmHnxmNsBnDh3Grsyy0W5B4b7G6
Ix2GBmOKaRCGv9C/ub2geKaWLhK2+FZJKfvnI/6sHW3Tx3Pbf7wDbleKLOMicCVc/1Ffc0GTMvfz
dmDhm82mogFviPLDxAgUkMTiCX6WoxKpmiu5pHniOeiYI2GzgGeFIGhbbJOiUxYAYo7VCytJ3IHh
A00zR+Jhsz5XuET5UG5QYmyA+rb1TIcfYQP49GELoEa0koi1zPQTdNgCaMNuk0P1xNqTc3vZFpEk
JjrEN8wFY6wRMCCcI0USMxMp2EHeD2DGxrc9812GDeBWGd0GXk1Fxr8NA4GPhU7ZBiOVwe90KHhw
hJOxavgZgYFKiNRDowuEK8EWZtzuB71wcHPAqrjGktOuitx+H4srn+o2pZ3gcILpAR9nA9TwG4iq
huieU4cL/QchEcteJNSYvgbvP446G1SOi28wYzlY4HyCG/5xoLN1KCce2g2apzcUxj1MHjgMvfMX
pkLEapcEQUJNuW8PQ/4Xpy+lE2lL8x9JZ7akKrKF4SciAgERbmWecR5uDIdSwAlFRXz6/nJ39OmO
PrvLUiHJXOuf1sPijEY7iaA0VXHDshOdHP27ltmTmh9FCpliWa/x4WV0TsONywnbPcc4+W/Bhh4f
yvq6rd1q18FtTMwly48WG9wYGpiMo8/SGAnGriU/mNtPmiMdf0cPJ+QW6BfKn8MlBMdHX28YU1o/
gQBj3lmRAY2Mkj5qijKfKFf4cuL3hPzvuSDltE/4bu2T562pPniB+vbZgZRQxnpI1CcRSEQu4GRo
GTL5noEqkN0IJPQp90p/TV/HZ4LP1LqYfNOzzFcT0fAfxNt6iMtdhtjpe93GVg2H5m5C8mlj/ANX
WocOiwKXH6IvxBjfwXSpzhMlClSux+Fphn0EltT+CsHQlrTWlvclhzxZxCAPmRiGqzHNMpBF/nrU
SfiWae/Z1PhVJtImt1Gcho2hj98JvJ2AYYVpDh/3RS9++YXtO2qkURFVKb7pDZvLTziXaOI1ashP
hv4S6XTDjgh4gxwgvgZ/3+F46AbZc/rEYDf7LmgulIn0C97T28Ptz/vrG076e1Rtpa9zlwgCtJs9
vecI3KlCFng5+yerPxVUKm7HnE2JGc4qXhLuQcgiQWgGbhZJ3lnb1+IBsRWk8Ig1gktUpKS8ul+L
7uVj1elvXIpQreCNuD1+rs0VwgokaXlFiRab6z7gPdKmZDP9Wq0tHWW3zTv366zaCUEm7oNsBPvl
odZ7xKQAgLlYLweyKeAkY8owY+BwIqLDQ1tzDgu60ZbuZYxR665afMXbzRkA2WR3EALF7+EKX2n4
ranLmTjjgC5q+SbHNelrlFCeBn4GnzVWR79iqudEtXDZJNYQczD+yF1R4zsJoMPTWqZ/0RhVeNhk
ymqDZtbpQK89zlZWJVACMQ0PnHCEzAgmoIPRzZ5zbaJjDJ6YqAywf5XJBzG55tUA8aiIjuclRBxX
9lqL7Po+PyLBaTDosou6+IWa6bQt5l3+xjb1GfJPbfnBokL66RShXyJFb1+2CwR5mMVR2gCYLHDy
NaCZhv3ZOHWKiTZ4OUQQGfse0cKzF3F4yMUaovhnz/lDmNPPYFBztDU7jsue24OiiDsizDkOuF6x
Pj0Fl4s/+BsQSaADBwmRwnXB89IisMtfRxnSsnA6tKsAtbAuqOAX5t/5QCS/YmsIXwgofo2KNQhy
z7ruYEANNHGUjDj50IhfGh9n2PnI6XuJlYR+A5znMwNtDDnXsZefEasSvgfosEWADIaDzG/xQ5Zj
wdqwC58pOWjLieCbcvJBcNzuMUsk7SJ5TMNxm5172JCQ1gi4kWNtrbkbAucCnjNJzEAJQJkfBO5S
jRLw45bBJYVPbWnnuqgneQCGWE9WZK/8Jui4RXMHHciJdEMhjA//lIpTsnQKg2Gl4dciCOo0PRte
Y3jF1VMQi5ODTEiYMd3AakmeKnv9Zqjn1z9z+wX5QsGrgdSmRi/6wkR//J9A4wdol2lsOOXRCZFY
YQ0ASPtDWRmWQZdBKN6XTf4LNxlDNbeM9z7KcY0VHinm0+6tyVO4mGlz8jQSLkLZ/QkrzgejwvTb
CxWEJ/EVCeher5OHe84vc2AV8YzQ8ZDNBE6POXbaYuSLB+tT/t7z6wYP1xxtsvbr6pAnAONd/gNT
1xFp2Bq1OHKFyWUwlMEyRuZ3qB/OksdPGjF70zXmOaHmRDHGsbFrCbTHZoImUvGvy+KctCjDxQHq
iK3s2Lxs5C2gBU9W07w6KlPEBRdWQs3di/Uy/RLxRWajOrkRy6V5zWqgJXLLFPjkVodnc14jUniq
vvdporLztI/f2xm38Y16T7qRis6s2Bvza01HMqaDV2owfpJyvkOPZP2++17hytXucWIkADEK0w5j
rnuvsK/m5pWEOTKB4BFndeFqKyqsFyoRly2k/9kAU+Ir9yQcc8zFYI79bft8pRcCALipVFIUQifr
uqwXNaIpYB7TLQaJAtrRMPlgpYKXsLOp3fB70IrJqT90B4qjGuGDkKOq9MraE4wignoCv0OVUBd6
Cs1SxeMTq6rXPf2GYgWVmjyqBkOdtH41x8De9C0TExMfqgz4Z4vcGm2WPO0oGukDmMLX8hbWFxwB
2avuy6pjIiTnFr+DQRNLnS8T2DWAoF4quq+iOd8bH2twjYyHrbws5emU9yErZjC6HM1Z78tchnAD
E9OEPbJovX5yxupRBvzCrp28KNp7Yf/f70dtBbrFitGJncD5iPx8ryJ3itRUWuMJ+HvSn3TDYmA/
9vrTvxyvaBr2l3v06rLBLWX+TmFJIgfYRVDBzwG7UwoPLBMlLwLJ5XtZ9gR8q2ruG1scMsVu+Auf
x/u0F5p/r59zItwyBA0f4oSec25QZv7bYo1MBPkrYZ9QSGySc5hposr4s9b9oEfqkwNMZYlcjM1r
+KayOvvQ01JnnSCmvA0oiomL2eP0+cJIvq3XzTFrQlTaXKJ6RLiZ90ckxuavbkicXn32q23dZfXN
M0cvjGRdpjNNwEy+x4om/BfoWVPwPZy6c7omJEJRAVYoGD2fllBffPq9ORocFfpyUKj1vQnM0Y1c
RJzLDJYFSAMt6Rx+CfXdxX0XzgBBQP9goGSVEmldXq2bX6SDq3NS7H4HfeyVXSQha0B9wNBQErmp
9UmgwPTFsfSvHqVAg6wQkPSIVoSB5jAkJm3/hdQLlM+kY5BbCd6D7VmJZbA79mm8YBgJsLopsXld
kfuNBlSpfLqwM7xyGQ9wjrAs0KNCTrFYTZaFS+KQ9oEYspjZ4NFVFOBA+JOtPoPgsE9e/W+TsRkD
5IDccCbxk7dyjiiV5B5G9CrA4pE2LkjHo7eGvL8uEIqFsjDMgOKAiEM6guDII2zEQpM54hhjJjNN
PVK2QFVFrQr1BYH3kewbhTgOlNg0vCuesCY2u9xAiv9Pwkx6HyU1IU4v6vNLNe9hVKLe/I3NKkUN
Qm9FIO9EAMfEOoD84P8lnuft93FGkXVH26iPu7utqz4FKgM9ATfgQD5/8CQK+P7Dk1OgIAPWBpUo
YK2jzH9LzMvEQv0bhc28HWgmBWV/VG9pGRDVElvXD3SvcaAA5bGc3gdDwk+4sEAzYmbskgEm3/C7
QiLKOPuOOQCJIXvamkTCD5A9eelrrtBlZnzyzxrqgS16d3eZKjFmDlfYP0CvbLIihNesYghbBDhc
YYiXjvJAzW5/ZAUj0vqQDHDUzIgss4p47PHjkrzrkP6AJhS5KRQNek7qWoI/EZDqTNGF2FPIPwLw
XRKn0feeIdqsDmcSGiZEuGDfmIZXTI2jpr8l5vQyKka4LCDcRD4HnQjDhcfGrD/ROcaO158l19Tu
DpHkzZyKzJNNbDz0avpImrYNERaIKJH5pi+B7lQhFDKT5hBkQaAHVFEFbg2MKWeEx4ghaEubCFbI
0UL6QeD8v+9KiiCQ6fURcYIdgEkZayo4bJg3m7AyGBPmzniof/6p8u4+AjM6I3nNMmAiKTEW0gpi
jsv4yymA+FL0uQP8HNSTtAdFi5aFNNCMBAdwL7RSgAH0koNDhQudz1I73HUIC1hfVtG1tpkHSPlD
PhzBZlByzGQA1cXshej5ZSvr+6JE4UVNhIFHXhTJb9mO9DEtzil7el18zQZoGe9Prw6JgWCoObBL
0DDjZ9SfQio/R0R08mh99r2cvo/yrJ4xygYj0jkDgGAoRvTxBqurS7rRHi5uyWMU/DIx1nt3ibWx
6bcaQkMVj7kYMrLZ1YI+YNj2xWl9QoMShRHqV5tHnAyUzkeZEwOGM3E3vojJ7x8HxrvEozVsofF4
UbN4usijFh0uQb9/uAsbo5o/Pabc//E38LEMgwaHzTiUS0JGccQFJlp1znhgYjJBcB8R6cBPPW8W
bVTUuPU6bE800DCMveAhuELgt0b1UdYOpua0tAF7KdPRVp93pj3IiQ2XRyD89RJmiKXJMCXgpYHz
3pH7jIwWgys/DjHOP/nGYFIwas2Ojww0BCo1u40GeMhr50MlipMX4wWKo/P4SSo6O0rceaDmTeWj
55Z4/zdr+LG7L4ChBJLmaxD3jn7EFg11XczkpyD2L8wpbDYWuNDJ5VrJ6Yupdf+Wn4DE3HtWZlyw
Tzul4RszvtE/78CxGEiDdB8lEzAQgLf5ThoWV0LsLJOc9JjGRPC1Yia5KWxQ6EcenkqqNd376YCm
EOU13/H+ilBPAMjzOdodI8p5IvsHdq2qnbbErrZ8YM1Dm0eNawxW+Ppp9jd3X/er2xgzHcDAu5rq
EIWM30OtIqE8/nomWVXEbl4So5ryC0G+VabCcUUFliBRrJxISjHh8qm0RVTujJdvao8lijW/KdwK
zQaqR0ZifJAX2O9JL28XBkATxSA3m66BpdwDBBRXIv1ginjNAH6TnjHnAnLawbhC7fDMSs+Mk4Yf
fZ78ogvBTgdnp2aqJd/wbLfTzTtinCUg7HPWZKwV3efkfdE4ba8v6zRhh+DWVQgEZ0jsESOUXjc2
DyCv9ayHXu1A076UAAavERssCSkG2j3emn5LWwOC10sBiWTPBDad90Pc+0KO+fr7OnKm7UWPuGFo
mku1Qj/8Dev5u2d3FSLhgLksLK5z9vWes3osTwc5lw5YDLPX/Pq1ISBxJl7WaCo5V+BSQMM+F59d
oiEDZIlehXcz/IdL2VRAzNn6sgPPv3i1wKaGnODIoF8B5RIbe1CPLh7zF0/YTxkvA7ibATExYwoq
AV1rXHkoKRELEFCd9iaMh6LpSsFu39hIJjUBpcNPXogp6mBo0Mqk5TY+BCuSE3JfwcgBwXnKahoM
WrE+01lKjsLpP6OnyEfc8ccEceLbR2lA1z75JGxQrhoQ3K8nIGHXW9QRuPIvDgxgGSEcpSNuw56N
IgilB2LFK70U6W7PUf9qtbTl7NbABjSep0BBUEMlkHdb5bgZPd0BtgtzhZ6OGDaNwGEPfYcpIVRE
P4Pe8u21zmlej5hKgWdtqninTqjasS/zjbZCGhSe4N1CthTscBSpD/sNoolXMgCb4R3BcVnehLCK
41Ueg0b/yI/mvOA17s99e5eJGp1TzSn9ZkSfGOBldZSv/7UJ+xA2TcWjyAy6fwZYzlGuYeujzjQ4
pvcoA2mLJtCHO6GynjBWiPOvt4LzmRUklJpTHYYAYS3GMWnReu8eEw046RWGkp8yLdFG5XxD2b4k
tUb4WBHyA2Auz+ndoeEPmAOfYhDAGrumUqMRQbFP7grUHZ7vunTuZCVD1HeEjmshBzBFECZdV3Og
1/WVCGjc2FD9IN6kur3SB0CdW+cb++6RgAAUz0aA52R5c294O+oJtnlfhnXvA//agJskX5YsCCJY
XdR8veW7cXuxCjh1IIvIeI2JzWmJyrinVHWf/dPjEWQ7Kv6YabGZmQd9B6zJBFx2PT40/eNvCSd0
i2vXdOVQg/C4j8uw7z6OzbGVMHmreFXb3VtjLjwJcJDMGDl9MzEy2LPvGDnbiDJbo/wkBG4C9Cfl
mlcEFMtwCBMZ9x7wLTwnZJl+PK/JGIBj40wCPnHvKdAxEfMHMqRTtth+8M1YF1XepkZS7nSP9JKI
yYQJ9rJKIdmb2A8+7CmiFEXHQA71E/A5/TxBbUg5tzj9EMCbh3bBqDMbiw258eQpIYMQg0ApEqnQ
eHgoFREMPQqX+RAUr5Qe1AMOzk5OWLBbqsf+6QBWZkOTovbmfzU6oI3fIiVG2v76V0uf/BppHRqc
CWe8LqY94olf3PZ9W367IqTBpaZQX0iEFw0xC2j2mKUABjdB/sydgCUmPQTTB9smQ1tnrT9AyLtA
1YeIiDXHFt0ns4YDgqTxBeM4/ZPYJrmsjYebblTuKLrIXacuNdCYazZoESmgN1Clt6OMoGeuCqCo
I0c9Ab4wbs5i4gtn14stTIK+2bGb1OjQmHSHcIOg4k6QMBwZxR8PjTw2RsiTDuSbf0Hnd4XicqYw
wIc34JSnlpYV4hhTapZSmTHUhkhfHAVCcMV8w3ZOrPajJghvyNwmDgXWIFVfkfRz/ojSn2Gh3IEn
XWUTQlOMSAj8VOm3pCdvokJLn1VKzSdmjhEDuonUzR+3tpo9qin1JHMP4H6OOiulfOf4vOoqx/Nv
EBJeUL6WGbn8BvqBH/gytSiDz2R596iy5ulRA0uMBg04Uejc03IKv582AX/jM6ZbSiRM5QwHSPHh
Yi7HCOP24P3NqeHJ21+kRiy785b8JspSMnfB40qbYqGKFdAyfTgXO+y4itvzCPf+DCuShHMpOWXA
bZJX5t0C9w97H7+VOjygK7sSOnIiSql/GOSsT2E+pDEeki7BkUgwD2NtQcy6+K0ntAw0DzumtSPV
rP4owXXEdgFBPGZA2KEH0zqBQED+Kt6N9z3ej9wz6AAEnmRdIN0jr+K+YD7BfQL0qK4o5eo1zF4v
uU/0SN7VobL8JJe/MsdxiCXcx13OczItJywHDlVOM8U1kDFq1h1g1ztnkocADAWFS7/DlN0/KvLH
hOKUnffLCIi8ZTYXGGugLd5Rb/J11T3KI4YJYbXbjB+RciypIuA6aOsUzHQYkWRESqvvH3e/G6lT
yKf5hmt6JIoNygeIYHSRxsU7Ux4LeUfALJZyFsmEsVFnbBaLEwwverS/78mnz3kfZGPIqGJSGAEl
ThhMxAZAqPuVsMiYQSB9wv1c5PXY/Fev5SatfBXSgVJvoq/phxblirm+IeIHc/5M3w2X4nVEDIwg
iBmUTjepEzHgUWLEaO3NyB+xtsxXZAPU/c+YAVcwBdhVLADn1r1OEWPbOEzZwpi7RzLsO8baaT1x
pP0Q6vAf2/hFuhJpwxYRBwF+0xEHh7vaNyv8+0EfQN7Sl3Az5FPcLPqSMruE1ZovZIUfWFLwBKof
jie83dRydGc5B+UQpUC6RH6X3iNlhNUoM0ZU4jmhC1GdkPkfkXuEo4HsXvcSoulz0ZJ4R1RgLoGD
Yg5A9pwNcgbeacRlmLax0BlD+fKIFthWTuVvhrDANOesA9jl0SMw/76zyfbjiWEqYOkEsPhPfpGS
snMBCi+Ifh2SSgC20tnq/HQgY4ykmLfPqq9xnDc+p79IyaD1nagTko7QeruSLw7cDEZQ96qckUej
Fo0GeiL7iwL9mjYNtT2iC3TUJASxTl7TASHnabXUURNaZCnFBO7h2J3zNoAEI5HfUXmF980RasdS
jLnvl6OhYaJt0o6AhIY8JVvykej2EHUuDe/wJtaOHqFFPUoIM8EB7Mxca6/n3iOeVlBH5DbcwQAr
drhxGp8gtPCbMJO0JTaYAvuF54vI+QLfR0weJ3caoJ3o4A13sEG7iG8WqxmWmLQINkThcq2sdvpJ
ZeFxHMAz8GevvxPN4dO+xT/CEwDqRrLNcAcXSVKAXmZkBsWfCnnM93WVhDmydJ1UDpuRNDnROQIm
8CQO8ChhN2JIapU8XeINOFeJlhv34qsPdslHR6N8BCIiZaBno5Ya6qG2JXibEBzVxkcX9nwk9NDV
wNCCCyXVRshOqLf3XdKLIKEiZM6v7G4Z9uJtj5+TG+mIHgUnc7WcU3SxzwkhJSUiZ0pa5+WfnGtI
XVMHOAcYSQVPkJPnSQYuJlzGt3E+Yy6JAQbgjcO7D8fBeCNDRKytBmJqFIyINNGiciKuDeI4xvSw
+VZTok6mWS8646e7TTces9dIptgsSIN3kOenhD15dD32gOE9zZCVf3Lpi3AOOK/ZcwSSRWCAcFSb
ARi8OzIi3JxWFVQ5zRUJOjlRxkNGWiTN7uWKCK4bawU9epUviyTszT8EWzO0kHk/TchM2BwNAZGp
j4g8H6J6T6vrakIuFQLx5FsL3RjHtEkUnc+RfBoOHLgE5x2wAuYSdxfwA4xKGfFwMLiKcVHIdvQU
zbTdJ/Zjs39HtT1SHTihiBLEsW/iGGdqfLT9hSFWTeImrF6IrU+YYp78S5ujNXRat0hXj0U1K132
EocGloz8KpF3J5uVlRF6R+Q5GXQjrHLuAC2tFFxGeJUZAs02Rlgcs885bqYiEkOKdB7aF5Z9ise5
MPjzcCAVsMBFqQZlbvI7ZSwz64Ko1W1L5DRVE/lwdXT1NjkdxrC3fwWKg62FJinFcol4i9AMHw0o
6/MV9NHnYXxfIDou/8gh5CK8uSGkMm5vq37M6+TVjX4ZYcIE67rQRL5idJflWJ4/4wfbQN8UwUKN
02Itu0zfaT25uZVb/1jmwLJhTbqK4WFOYEQIWQ2MtyD34Phz+RkDaUfKCo4fR8y3PBqE1/ib/BNt
Yvp/LCIm5/oHPQs5IVfv6p2gvxc6LZ0x/Phd/iTtlpI+o/J3bzlbFSGzygEmbWMPPI4W20SaTkBE
Pb2PeHhqgN4lesxYDsDXGXCKsCcAtpf317jeMn9z/bHKoDeq5gZ2KQskEEY6qI4kV9yHqx/wI3NC
hoPUtLoDGGBap3Jm2Kfk1s5VW3UxgMOEhbWLkvLHYDyLjPPwse3Z93E77iOREipNRLcd1aJvPlFw
WtcxowonGMq8MjQjc4GSF5sKxm2iecEIbbTOu+sII62xeq+x2j4I8mN8jVvY5Uhh/u/6NrmHN1R5
A7fv9xd1xrXz3zSIEM4DNgo56HlyPWS0cPiHtlUainXDIJsFVgWyQh7ebo2I9RSpduv9ywRRhrrV
j+V5TaoKn/bmFq6IspOWA5e0u9JBKMrtNaOL6xHM4bM43qtNDMeh2WbSuGXc5ae4PzZy0lizNikd
CY3EuiZV4QZe4Ge61dw9tHzGESLszO60+sYdytgt8llCNmKJiVkgejeHqlMVccaMBQXO6C0F0iCc
i251GPjojq3n9ETxhQG38zpsPw6tId0kR1rh4YsJBjHISIJdJ0MLmBnHTYjKFTCK2WwUoP1MJGJ8
9i+GX4OqvodrKFqXCzIcIIVjojfUDF6yh1dRuJCXcuMeNhYuSd0ipb1AhqS61/TqiLuZ3nCwDmn5
MeMxuJX2kVuGRkakSWP0Rvoo9K70+pXh9y8u+IESqgIcMuArsP6xt6LJJOI/ZNdnh/3Fb0c8HrTP
ZH1t4ShPZG+XSFuIHXCRCZkRQvGA8QM8jLQWkz1QtF0sSyQHzZ9EkwCU6JpcPP8J7z7baHaV3Yld
u3vf6B4SSyeWqIND3zdBwRfQl/t6VY75pH23PbOVWYCmDoFsPphQco56sYI+qR8LizyVAGdYz9bQ
uiQ0tyLC4MxZgKENpyJ65erQknZ+j24IqdgjoowNYnKCzUqbMUvtG3/YIq6jJ6GtK/moYLYWKekC
nTGSSwx6AcWPt4Erxr8D5MCroDzi/77JZ0ET+Q9W6HXIXlkKAXCE18ubyAdZPW+ZbvGNMbnY6G73
CSwBSYQJPWqP8hf5L1Vw5WA1UdLeAfcwCHVLTBEHBTClc17oCYunP2F+F/hDOW4ASmSHXOUM9gBw
5mGt5+J0OpBUHvB3Rm4BS2JR/MmjwivZ+/nrlw/IBeDEVffdVvs7RYb3Qn9F2gyMnIXdP/pN9S8y
EXgxV6vZMg5iCjk2JYF253JKdhoRTOVo94xVHre7dXaeK42TyTXYSIgbW38mt4mHxDUlZ91BKc5e
zsZKA/sd1qAI6JF2OOk/U4l4TIOoOoMzoLF5z7E5NqhOJowu3JPNMz5FhcKdfM8J7+f38FoXmQQL
H4yE2Zlh4UJgu3X29Y0D+y4uE6dImhAN3hg+2aYdczTE+lhnYvaVP44IJrEtvm+ROpFupkgV+Py4
NX1Sxm0MLOiR3Io/9D8UVHhQc2RpJ04PObnYj7HwuHACqQz/iVizwdNBEYwMOXn8FZMSKDTbwC2x
obAN/3rOZfdjviJ58i82wcq9zp644lpHxV8VwLhMtBmJQt5HHGxThgfT1Sao0e1pg695fXPFQeHd
cw5Z5+uL3HZu8JkHAvNCb/pB/aFZpLu9mYgXyTOE0377h9fHAhEjre7wPBD/MkQxTJnYuX1Opr4o
h9jfcxIlsN3SNuJLcEP39bGoArGa8SJEhxkn3IPHUBEaWZ6dqs70I58NaIvkucGk4fo3DtJu9JLn
FMlLH2oamQrsqDPIyEdvQrwC3CJ2stZ+gMmhIzmvRQ+oMnrw+NujXEbHvAkFU0my2FYeSXw3lGfY
L9+WNvruoUChAAkt5KAvywB+tZd9lpTpwiDyOjzSSzDY8wlJt1aXl77zhWkgx3EEKEmc9mNgl/MB
eF45LwJoCU+UzmZOUCn1GMU7Ax4C0//YpwhLLYwC4b6BhJPCv2SssIZ5t9RrWOcGAQMXOjSbJIyD
0UBfd/4V/nkNqKwnd6yxtxzBaBGcDCGvxn533YrNm1lD1AJE6Yvvhc366hDQx+WQ9uYeiSTXic+L
UOi3bAymB9CY8VJKi/6TkmpKVBPhJMaIeCTwc0b2bXEIwi0LnTR/cdAYgqM50QKBCd6I72FbQrPw
CgkzoxYRqCuLBKlRwlKQUxCoDQIrYO0SAzgO+QsDLmmCCM0gdgFynPLl5BQ0OPhQiOn5x26TdTJA
hZmJ8ZUP/5f9sgdyhzdiNDFgkdTmgsm5fn8DOmlBP7DGQdhX0HhsXaAUQFzE/ywAZ6BXqN5huhTE
caCXinMXQfAIqZ7jKnqOzhkFqv4aMoHlmtE0uS0FBZ6QPlmfJ4FWAH8zutBc0WkBM+QPX/gK7zvw
cPfHxI7/QQ+b3yDZwi5WJ2SKEN8q5a+kTgYBQ+0/vpHC/sJZ8mEAg8c0VAymMdL7AnxQxEMh7Afb
7gvV6dcu/bZxBTxJJkKL7XLYznWvMOlMXiT/oZmCeA2hXcb4A2kpadriL6sdfby+2vDwjs+p7nHd
5LCaApQGTQp6YTceOxEQ3nX9WZR+Nz7RdDd+63DWbIba7J2wi+XVsh/p4cm3G6xuCgGjtJiEy3VJ
hKo86610B1+zND1sEtTFzu9AO7AobSm7xSQAOsCP8vq9wxzRjrSwAq9Hx48Oe1q7ItwPM6yXMbgR
IoLT+TZ5TfjE2y9hnYEZtWeMRZx5Y3UprLXBHSLiSMqC5KpU+Ce324nMUwGAD3JGa2WgOnjwVqwq
DioxSxiDY+2Qh4OxkYMGsH0CO99+sS6egQ8jfQx22aFWZkqSSCh4OKCe6H5f1lywygt1ChsN6YiN
DQigt4JuRfqGQJciCeNu3Oq2kkAFLDqwXNCvhzfi3TnaMFcs25AtZzdoPEKUaGkQlIrcEzHUmghy
EWOphU+EBlCffrnjLV97zYPavmFORWJNWiUn7hiclCRzFieTnTdjYmV2YstRp4xpZGQsEdt8r9/E
pGLDj63PnvsPTN3iS/oAayh6LPD+nfja4C9AiyKCXBFPXgURoyLRslhA5BWJ6BAoszdaPl5eLgYH
vq0Uf4SaFPiX2KADzPD0HmGnVcboIBY4AuBXcBzwLyC9MPQkWBJsg5uQ1KcVuer8qcmJw9Ru4i8Z
KtUXd4XHcqA7P3XY8VtgimSGuTknJsL9Y/p5FECg+QwrMMzNNTCnHzkCVf2tCEqHX91sCw+VRJFg
yFZS3g4GEu6xzwVEifFktBQx4e0/JoewMeQZsvhs+AMunxFXAHaV+4c40Sy98w4yH3EBP8XYTnYG
sXwW4muDPhPYebMwAdAn85QT+oXpQVwFXsLknDHkKKr4lDUHEu3jqC883kbdQPdWDgNF4ZR5N6TL
157D9gBY8sMM+o21fkjpdF/QUzPbimdcEAAPj8D5YobAAOKTsc24JlqLICcEOvcFECvfknmc4Njc
UtKj8NRG3xWJaeydfBNes8HGWU0hUPg0TDe6iank1wj5+sfREIwE4J6goIJDIDhtwULiCUGUwmo1
p7wWwpvvuituYz4CypF/P0LOUU6oCB+mv+KqGePOF6YtKFpeRVoy0h3iXAl4UnPA9EdEnE3xhzSc
DOWXJgKRCPKJGvaCTVqsiSaNiZyDwmutu39dGOPB6jwhDeRuo6loMKaK6G+BBaGLn/YDKAZ3xl0c
8quwdLBoqfEkV2yNY3B2avcXunG0Mih+3jB0AtPglgAlA5UkAi/UnccCUQNih8rD5kCJP0Ogc19s
0tsM2W6oQl9+yZ9vrXcPExxA+3VnpN0OgJQM/4OB9mVDBhenA+n8/HeoAcw0am6MIcsJY/LUFcoh
/nFAqANyBm4KX4q5mgHdYp4ABDg3kdXC7WYeOq9lh9fGNc1ES6QbQbh5q2bcgR+x/1xXZk/wCKF4
FsPC8SV3EeAbTNIOtw03TDowHB5lLGVCxA0Y5FCUIO5+B0DJnEue46yjAaQSj0jPB/UGwYbyBwFC
yjOm4Gb2lTjpQBpRRvD8MPBwVttvsmg/tsa+3icglpbaQcQCNohInStMZ3fzrpNizb6AToM/wSrw
zdm8uJSPHcYK4+YLNjPi1/Gqs0tRDVNPuuyMJVPFvwN8lJ6Kc1LyB9SSqIfdkhRZNedLCAKGCTQg
p8RwilmyLux3NZKCEzOMdyyKFQETMY8V3DwGWnRO/3Q7BuzcO3xEg6CcqAgHBRVnXZZ8DuBxhEqo
vVB+kK6CbRTtlCVgUXzofG/RVTFy75aIh27B72SZESfKpc6wAYhWBZUajwAR4Tk5VHeO3ydsNnQU
8BR5LZCWtPTs9YMY+wxTCFZnPntt9+23jxJjk0pTQH4BzUnTAl1DP/9N0MT4mCdwrK4Gdo//K+K3
PE7GAM7NY7ua6AuEvWMxQ64ImVRBHiY0CJuslvYxQtbg5Pr4kjCLkucxQB3mMxKzGvGUkt8Hce0/
du9IYH9UPmQbW9Z79/LOLpGSNttmL+fxXPY5eCHySWJkBrOoYfrBY4HKdyZ+TkDHyJQAExUSi+2S
YMFv8kKoxKPPQxdHPxtS2kImIXr/JZgeXoVQQOZo76PF9kmL2IYcQ6i4T+6cU9JZFrMJETwOkiEw
ddkBWWMDZ8v4rri8CHoYRvlxGwRFsMMsCJHT/47Y99k8OOn6WLceLo4QYgJeiWxrSyP7Oi05duiq
G2VYjQuOUI9k4ioahIAXPlanBIhUG8IRkFd8ZmvGnr8iHZLnSQx/F6wMxZGj2hC0VJ7mlMUNwzC8
pKpTg3cSIMCDj4qAFSOtxMgKkgkI6kRi678Nhte4il+seaSQXRAPvCE7zWQj4zUqlOg3ZEelLjFt
UNPyiLHeG5C4BKOKsI8PsZAjxu9NqOBRN9pb3ss/7Y7ovHAIkp7OvqiFyH9tY0aWCLgx8SnoquDC
iLVA61WEN4Iwz5nhX9bwLAbbAtwuO6e8K10tqv5QQzlXm6N8xoBSr9l1/r9vBouCHgs3dH+PzOc1
DDumIBAj5PEwiAxj+KhrhjnQ0kG3GdmAJi3nwIDqrUnxXd/Wn/UVxGTYLao12vtqjeikAAYONUKc
2YebHZ+hcIqIwJbZM+HSk6s1FcHWF0ZVoepgciyzKZlsI3Cw3Zc+scNOKNLqy/k3ezGQDv5nqYyv
0QWlb0baaRvKx40ArFt06EMC3dg73Q8zI5BwMn6Tjpfai6hTwO1/Aa74wwexkpoHnMQhoBCJwSH1
iASiZSSM9GTSthrA0cAorPBEk5tNPeTc9pjognrJVsZ8SqrBUELBKsWDwxsZUu1RpsBWU6NwfDM8
hYO27NE0yfD1Oew4zkqGBxBhiGSLxA1Wj2Z/0QB+AgI+/p20IpAU9vYPBWoRvhD/l6vBkaSxrbKb
tTGjRQJpVOa/OXNxMqo+D/uoOyFf0wpv4fMPQo7H60LYNc/duPXZZoYT2aNAGiYUhjGsGlzb3T5W
lrhCE/hV4AXMf6TtEyhLmcSsJe6FHEWCIaHggU7LWdp/1EhftgS2IVbLaY9shZPOZnWxvBmBAolW
W0j5eEYOZK1Zm73m1ozAjZA3bhD57G4eNAEMBeU22h/rCrXImuNRZ/bdfbgwU86IuWYvqlQ9dnv8
dVCJIhT9ml9SRiPlyhKi8porkB0tH5wpAZw6FZ96w/plJwJAjI+Vj2WTkOyOZ5E+HC6FicPDh3tz
ntAavDXw/3lOcnBgJLSrpEM6SHgjOb7mrM5LiFhvC95HSolPvJ4tHi+39lDx2MyGdTm7Smwv5wnX
9WyF9hb3K6fSgjeKPrPaO9yP72E3PIpxOxAUpD1QYM1QNThs+fR2dpupzFHgqZn39m14KO3j0yao
TMQ7V9M5Jhu+ypNNdTKYY64L77npEeVNLGeFvcJ6/YmbVeSP1MBfPWY7RIYK0RFdXehTzoJaGEn8
izeH37coeB2doqVaw02jDcs4n9m41+/swyGysb4ZYUqG0+3weTjYs51PrsI0xnOOI44s3dc551Bo
6WPKryXZddPWmW/SeTG9MohOcEz30YYg7jJ6TgBje7vPogD+I4MruPMw4qQFd/5Y1/DBTMUFrSBb
IQnj5YhEVsSwDDZkmtqLHDX7sW6TKmsN5zG72Ex+fAMmEBxKSjZxZoDTL8bQnccEQzQM0QYkYTA8
hPZamnSI6gVeyaTP6vFPNQawawj1ltxZ9+MBz6N1eDKDD5jzhc60PwElqJeoUvDyMhXAR+2WlMfN
HycKux7whlNuRUzzXlnr+OnHFF5EHtCNrJBhVUtKsDucXScmSxlpu7tQXBKrT63YOHWMTogRHuph
0NK31aewtLkbEbOi1sWIZAaaewodNWBNUmUIpBNJqtvHbM9gG3TRUgT+OaEBMeC8wFbRhP9T2fen
ylg6CJCHQ/nbo0pHd0zxqQZM5PuPpDNbUhVp1/AVEQHI5CnzIM5jnRiOOKIgCHj1/eTq2L07+q+1
qkoRMr98R1n2MGV+oDmnLOXAD6y/f1rInDho/CreUpBkY+SeEhQS/hATxtW0mZvLV4TFbAULbrBA
1JhaYipZYGavPtVO4oG4eBysHKCovQi6T5tVs7/9PU5k8QmvVUnfL7rGfZE0k3ZTJCz8FXvv2HCh
vzgADQ9fb1GesC5yRG4xZdMBQCMWu5yX5Z7YSjm491l2HnNB3P4Owqc80g9Ea+4IM+V0JiUEVMzL
w4SdmHCoIQdAt0IjzHEa3qs3+PlHym3T3+kS18mTR/w1kvcSPPO/44JLMRIJE9EPogLZ4KDvEueT
RxyZ4kin42U6/ZPPSP3F7GgyKVF9EGuIxDqPMwarS9xnAWEGJxczIEwraBwiY0U9uYjrmikz8e7p
jnNKZB5qzEHd+3tNELr9EuqcxgoBt1OU5pBY4RI8jQvCNgRDB4MI5LgdW8cKEBSgb68k4AUoC2FL
tsGaO5X7bcVptTdCmxfVzgyGCI0FwcIsnsIM3YcaaDzhIH4MuPE/yypi9RCIhqhPIgCwiaFfztwT
FV2+IqD+M8XXSkyakw3f7FaT77o4k3dgdRQraU5BaHK/5/yIy0eC0LqkrndbAg+hD7rhBSyAXWPU
i6Rjf/ySnCpVGOedr3fd6LtizBkifLlqwvF0/Blba4YKwbrY+o6guR0LNUp8LOtocdP3tIkQ6aVI
K/zuQqCmFn4iK2QX6h9FuBGhskC/a3ERXNbr8LXvHVltfyPC6RTqr/Pgw7FnVnnbMLcXiico71uK
lMa9EiLDIgwbHImPk/9BWLeQC1/5/SSv8WdAeSyK4DBAM2MUcgx1K33DSUuhOoZBH3umyOyiP2vO
ofiDXRNtvxDZqJBHGVwZkRyk0rB8mna9wSbkvoddBH/ic2Ymcx7OgYUGSfZcOefLNsYVVMVKgHVU
x1iHOFV0J912xppuFG6n0WPXF5pcNCbeUQtc/z7aTgm4A9RlNPboIZ+WDqlVGS94YPn3A3opUgIe
znMpC9aANinExj5zuSMeUm29wPoXmQhjeHliHmOexxgMfbtu7G4OGrkmKDKBbyd/LoeD50RHQsVl
YHjMkrv78jEnh4rQJXoK+Am8lW5WR7Mrm6QymjziclhxD944Rv/8HroFZngfPIDnXY88lD4JedHs
NZz2XaEt+br3BB/oCjAEirCBtfiNpNmdwSTdLlgt6BvsHxo+uo678TIAU5RQOZQDGjMzmCikx4hI
eIfswcJcP+KvdkBhXcwHTPsxXbfeZY7IgSWfF0tAHTcpzHX0Rk3LBiYdCJiErxk3SygAMvGUwXX4
jtCOs94i3YGHvc3ugYhImjSnHo52wAAnZfRC0cjkiO6BlG9HMFDS4baBz1kVCDvaAw9PQJznfZJx
wGHGFa0Hgjwm5UCwSKuWiyL5Z5Ad5hJqxIa0OHpbFAS4RiZWao4EhQoJEOKwYJ250IMsciGpCfn5
Ah4Vv1kL3nP5jIAlm/YO/D2UxtzH7A1goHyuNsccMpFZfyEhsdzZa4a5QQbaV4zy4AIERfAIyTF9
NPoE97lfnUd/phtETcjhdsgJiW+8Tmvajrq4MYUCtY77M+JTHXFnadR/vEGYUIAOrKBEaMQFLvxq
cUyqQcUdVvHtGcgRkwBQJzecjGxVYNnEUwSc1JDR4K3hzxqvivBFBTJzCJ9rXIMIIy9is6woFhGn
uv6sRdUktINEhKBOYnhHDfJv/IR9VTG1RdcE3ILPnsChoaBpHSQ16lk5cKEG16SmuJsLBUXw5X4c
CVjVJ6acshFyeOmgElqXHsctZJwXFnBRlkfDkA1/Ys4gd4fcJQZXb23RkfdgasG1sENsa9M35fRh
3nUfzjDG3PseE0TBaEDhw0jExMszy0UDp0+7o3Es9+zzJ31YJs8FXovkPqGIGoTTQ/PwDO5pjyw5
IpoW+YgUry9GZOcH75/+6+rhmpNl7Crrjs2Hx4AeTtG/0VakaDng58o8H5fE2RJWb8XkVNzRHN0n
TZqPIBwtaDCIcIpaCOaZ/cJrALn8nEA3XUmvKAeC3kMyNMLrkb4rO0sbDNRwmvHToyHsDLVCDntB
VCdUkSe3jkok18RaEk9rEH9xlkZXhmryXVRURRnTE0deHkdkv5KtqpE8NPkky0E+WNY4wEH+mB9L
dJvi8AAu7hH+nKioAYAtBgp0xe/L8t0jS8K5zixw6O9GHwN0X04GWz21twOB0UlHPkXkRr+IONYV
knA9fA1RB4xu624pmDtIiIKPVkg0PswuDhI23Kgmlcnec8oshY5l3htU45/YG2VG5cF1WaPBGnM6
rA7g7gCyjH9E8E6qu49dgS8hlNzRY8Ha03CvUoznsMlbix8Z9/1ZjrmHvq8PiiBiRNEOoPzjxIlJ
PdtzWMSd2yPFk98D0aSmzWX0TGjyGukjYH7OoH1s/7ihkCVx/OPmZHXF0BTyKuCwnsl2Z7XCykEF
9boivmP9CjmMhsAkQGxMT4YWSeM7tgjDVwdGQsYG0A+bAo/7isrRBT+P9Mm03WAACqmznOcoo9CN
BhMOVSBUjLz4babc5ppzc+fvOZpefV1ABRJcfgNlW1vL1/TpIXHGmCBSOalEslImnR46uEIMpfyb
Bo/76nLznq8YLBzUHU35A+cjYBQb7/l9qLECI8/ZqX8UxD4jxG0zBqohgJn8x9ncIp7kCaHy/JfK
BRb0orx4hnEVyPCG6LZOoJtW/Q30Fuw00xdSYPBoAj4BL7XhJ2amBvwDcCmnlxiggG/o2R45uLPW
eUXfpUVnbUioqnebsltCYvqcLeOnTwMGgcYqQ8oDXejVL/aotZlKx+XiSVyB0Mox9DENXBGM6i4W
PJcwI6egbA9OB9wJehUMd6G7kLQ+dWYDZX2dsiUkZGSuDT6j2l43oeRqAlIxmcjNQaYHALMKMBl6
BVL9rjZxWvgkCmGnI6SbE+a+NICJPsAv+aQkhBtBN7UAAVOfyekcW8N13xvRaO/ORHJtP34dc6xx
ACsA1GjVb6kx/YlTX0B9gwyhtL+vXnuKUQhkZL8Vni0A8bSJdcpCyfoy6GNi+WATRanYDhTUIv2h
EdF+EDw4lA5VZP/0zFLSoO9bCiMWyB4i8qMHakttk+iE4pi3MYfP0w2rHAtdue8hw4KbCfM9dvUq
YY5G9aKEddDurwTkg4IhjXul79XFLxbfpAqVKSpmp7vZI8RDyZU9w0SMcPW+CXsp+rmUNbJdsYjx
tnEz2Y+xvmfhCnJfbEkWJ+jX8hE1cbZsDyU7AUM34ZTbuNx0HMeyZb42UongB7gvzvRLNQb5cWtR
bs/6LeFDR2tKZDCxY8yGrd237C131x953viGbnpEf/teGiLaY4DwjahefFcsPZxJnx3jGWY+DmvS
nqMVQYtoRDTv5yIMAdON2QjaPcWKqTG2CAqFOQ41btaJBmSaSvgFxLAk373Pn8npiogBILK9xMDQ
C1UeI47D8b/V+ekUgbJXJQKenEfCeG7TORKw3lMoqXjvFddOfEHlWTUa+55eF92GrAGvduXRdp4x
JXBTmWhOnqkKVrt5QApgDXz5+StEajZS4AE4Z/BZN84Xt9Dq8vWzCcePU7t679twu5FN7y5cjiIR
hQT0MlTHN9BZgNvwHT5B0EeK4dZYnCZmSl4ESZ5zFcFZ5xME8XG7g+F+fGPEATnIw9p/RcWgF7zD
ra/OStqhRxIL3qAfrKpEGdKo9E8jDHcBwvOI2wX5kmPFKx1AJcr9wBkF+ENndWAlqpsdIYnG1yNh
lXa20S3nOq8g+H9hcfjG0h+40EAK9Ik0UQ8mPXGY8A/3iF+WKqX96nxjdlm+vW3lKMErQrpx0Ga4
vyeEXaj8DiZXffA6yAdyVnABIgMLlOkvaJ3a78ZqhGvQl982ee8q5MfPVp72ZbQdWEC5BHQo2B98
M30kpafN+NNsccP5kdz/Lq5CJJj92G1HpLuIupzgHulxT6iHfnY+5Kmel3RscJVeulcMzKCY9ywH
YQFIf0dEmNmhaaMnzLngzEeJe3EMIBwkKbSywpoUiJw9PpR+LpIc3nnI7y3RQsSPGcw352x39eU0
kcrRG2E6Y+SbeNhn2ibPv/foGVT7/k4ePZ1veF9ofNREPJRsT+ARRD5zfRjJTfByk03srBB4cHE0
5Hydc6Ory9+iMtIooPiti5dfakENZOo9g96Keyyfidqx16JX2a/UHMrRnfsajevs4kPsrX9Bxv9p
o8+mOpOS6MCqzWtEZ3G7VOLaJ1AwMVmGGXSZ24nHQ+SqAiCxDCzIKxLJDFgbHySzQWOdr1gQisjy
GZQCcGaQUWOUjSnMcLk9IZcYa3hlQ1RXI9TYf9+El+3myX2wneH3/E1+8fdchsacnLZIXvfTKrbo
FL6GT69NeBCNASXwzidq1uQVumj54aaASeyNNfuSWjQjiqSGI0cyjsm33hRZ2HxRSCGgxFQ0kvBj
06zyc/lK0wYv5725xz0I5T2orlMzPPcG9YQm0wTLHaJGctSoXZr8bB1D0eIZcO3YCCdWg6eR1P17
8F59nV+MOnCxHcB8xRiY3HKBcQfunQ3OGxozcB7bxMEC2MdGE1qkWd/dHmoOzcag2rlCZ0uj/Tcm
VYNbjLPpNbqDhON1w9ljOoYRmuhrN60sQkdk9FfAKG3wLgI+7v42udau/uY/nOIEpFcYDtFL6ANn
75nqvecXljIGTEhekYw4lOyI1Yu1jDwtvogYL7ICMEb3MTcQ4BnjL3Q+h3OUq5dl69E64qIyo1vb
yQDwx3qKP/Y6vhFmigZa23xXCjpoCf7R0U4lkRKOkCIzvRFm3IbdJVQQrPNQrriSfQz6xFGoTpMq
dFC0G4UYU82+YEDF1tMSlk/eiq8nGgMH4/lCZScnFEp2zb1hOEbtWrWLgbQ7vUFVC787lZTIU4ko
GvOI+c/N0RZ58a5Jy5H+cS8g5gedexm+6uG+aDCqnFdmV7MPNwjyodHvI1LA5Z0yQIh7fdoF0ATD
ZvAda0uEXp/0AY09NHbqhy8+wxzIbvckUWLCd+uELoWmb1ILOu9oMcA5/C+4Dg/EW3Xp2EWPZfYQ
qQizB2GkZCS/ixS9GHI2dFM48sFRlfltw2lH85iskfz97DbEtxBaJ81Ds84xpXDIpaWkMhOHWjSo
r/R+dykzfGNcRShOIiQR9Rz9WR9X1uYaGC6dzyET+CvF/vmqsT/wKFib1+K1uHPr9qcslggj/X7p
DDKe8tYxvQqY8uVbG5SFfPTXv2cgb6qkTSTvtuIRUiM+cqEM12yCkJ+M4LRYzLoDMVGgkIfKpFn9
En6HQyU2RnkilP61b6EinGaLO5a48e1s/vVAY4RJzelga2wkwcrWmRLv88V1+SC1O6RVLL1yxGC5
EcAQnNyI6An0W7Y5UUdm36s31pwtap/7+NKpCDFctueXZvfpKichAeFhQJBhpNiw1kOGFss2CVdI
iRv9croI8CXHlIxSUN4jIZbKtvE1/SXsvARFUTC24BFiIuGKghSSSLtHt8z8lZ26m5g82PtVhuYN
6V78lf7UiMqwIgm94CdrC2Ug9IxXm+IebpWi731MKhV9/ebX7FOgFcwQGQz8uuxRAvjvTpuqZ4CC
wsXSTkQRaXHE8Tl8L4dqc0TuRhZeuSjfEGBFV5huWG3C8yXY7mj4A8bnNbMWzsFqXdzKsY4HgYce
9AEkLDIcbflD/bwd3HE38NJgazlnIKb3ubsWd8dM+4trQFjsCiewJdaL+yKbbMfcTOyUydblP9SI
XbOpXHYpth75cFuWZyYF4+5LC75WnXmUbTEgBYWrxIsuHBqHL2LX7MSFKkPd66f9P/nQnreHG4m2
hKi9KAdhW34h3FkTyP1YssjvZIiX65vRguBMqbG3U7hXwH1htfnNwKno/6OK8i5SgplAmkQ6ltr/
BboldjIslK2XP4Lfb/Ipvd/9JGVzVXMsPgr+zYR9wWmf7xpfjkoENmANuBUjs8OeQFzeWJ79pspE
RrhGyzHiDkA9UoO5P/tBz8NvmXIgccrhm52LIjc2GY8hZvcZ6zGTANNWcJ1rIxhs/4uQFJXq+QU3
arof1xhRkUSURGKATvYYMiwyiuUVQg0UYQABZ2yUoDwIbDAJIxDVRTIN/Cp6EgLaKGwiyJGlhypE
aYA2ZUSoh4DdsHB4XVIGatKs3ic6egRLkHNIgq8Vqguy4PGYoVXEOVPGkquMLZgo7IAcbaMuvI8+
KwVxwZ5DGtmoANPoZBBlIDbBy8f5mTjC2Egb5CRhzrEfQVQM18K5h4kGJR6iFgQ+sk2FGLnILNve
I80koceypjqSIRIkEQjVbrEH5uRdIeKCMP1wo3ApOEzZVMKhx/waOJW1KYoI6UiUJGJZGQaSEyUK
KdhcyipW6IvAsCwkZ7bC4YwVDfJ/3/vFEgfA6F56vPNyUo/5/2PTAwxG8hzJzJGW62gEbO2UXSC7
74xCSR+Y+Ary3HPNn3NDUiX7fUPw3RWJCUc4v2Zrv5CHJeVPhDU0UFa2WNfA3XoDBTkYGtQdHy6J
EDQskqAGTDn48DmTkvYj8dp+zulfGmQa088PRT9tlOfH7jqGrgQL9/sn3NQ8mnE1yafltIiA2PMh
VlgzFkudsc6i10AJtrMcYcvoNr3OrXXJkPd3jyCW9SA/fz2J2bT0MD0Gv/g3kSPtSHoYmeiQDNjm
EBwg22WIwNU+6aPFDjlz5Htr0COhikmiWxtIUWbFQB393s6nb3cHfLHpOzFTc1J6eaK59wHPQBYV
pJxy9xNZeCGGaIO+vAq/cJ6rDFZLDn5DxGmzAjhINC//GtLD+OHl+RpZAyNSx4/k3iQVkf62RbAJ
2zdbJgHhi34eFid91V9JYgKH5Fl9IiY8OA2clYR6NS5jGnqG8/+/160PHAs78GFyyD53v0OqjSoX
EFlaGm612o7Z1hCVvk5XnS5KuilZwgTUx3y6dfnLKQcuRQ+Yn8ffzK7ZIJOagxkKPiE24lBLKS2p
lQbaP5R8i/uiCius+uS/Od+9Pr2nfaxiZnoZ8v5Rl4x6Q2xPxuw6oBiBb9I79wmjxobw5ejCRDt7
pgVRoq4RdRtsSJYt0ETwvMlvL3mP/TXN98bAxCLUE8GC7y4sOAaCRCObA7kc3xfW4Bv2VjeSXLDr
Y/yjuJdErJS96buyvt7n9GTnnRLODVSZvEf1/d88lXRp1wKbOdriAsvN2PfXse0lv/2bsE8K6qBS
//C1ONIwW0DaQ9CSPnOBlrBs4uOEMUnBqqUdrajP0MPuhjRz3mMDCF6Ha4BEz7E2X6JbNZfjA+OH
siqZ3YCfyHX1P0CeL9LZMCMxJN/8H6Cgm48uI4xbKwu3pUS559UjlZfD0ST7+4Um4QA2THN7BOsC
0WLfmjwiuvqwlSguhLNw55SRBm76ik2AHMUeS38kMp7oeeKlbTi9f/cal35Yxc0acc6wv/vGuKw6
ToFsN/BANJ7dhk/UEgTSwQECHjCNbNQZBtP9NfiSaJqfC3yYNNmh7WDpRaIN4sFiUJFF7mYM5Uh8
eVyZaHmv/ybLrzjw53nU7jkkKFUirrQx7BXkCnOPhmJ8LT3dCBh8mUO5EyzmWHZughIQ29NwbZ+V
I1GiDgrLoFt/fCKWz48zd3ghZpsLjFRpmzhRaAkZt4gD2T2yuZT2Hy5nWfnYjFWYSII4k2Z8BU1r
BoVLZB5PDo3ASObDKX441riAzRicwdhY4i7MEa24fEhorWIegYxVBFMtn+NePr7W7OIEvf4Cohmb
6/JKX8Y3srYhZytNc/khDE31Xz4m/xgPGnEN0y3Rx2OZVFhO/qLKXovVXXVUiF0UK779Hqkn5k35
5eSWuKK0vALA8HNQQq64u7Sx1QTNzW3324jZQidxUQrqDdGc6lybcwp+7G971fCuwUX4BDkjcJV5
9fqqxPuEad7/RUTI9ZqhlrsKLADPAadYDDG1GK64cUzNKZkM8eAAmPbS75yuMQbnb5RzK+8U2MIN
xEuLDxvr2a5PxMng+vLE2JYlP06uV0+nZ6GOc4KfUUwCmnPkRGenuphW+EdwK3Rd/Lx6B43z42uM
Fmcsjp0PgLcFmqZuGgc0uaCT4gyldiF0izRc+kdY3ZU5cRp4MyDM3piyKw/7eL3soXAkQRDpG7s2
poioJ2wA24net59Gsk3hjNFHKHA7RSjox+zQRMQP+ISOPBmZ6q2Piu8eotcYl6GCo0jeGYKhAsNa
a2mJUhx9++reE0kn+vELPTC8A1fBbymjt6v+M/VxwiS5Yd/tGbDwb7Bj7nWkuuqQgHpcBYUDFYEw
ByGyrKWIxsGL20pd1Qg1YMQtklj//QN1y1ew0Lw0v6oCwgx/zUqzZvjHYfmRBJPxQZge+EEocHFE
AbwfHSWWuekTqZ/FW+OkjE2wHYRIlCE4skpFxyDLEIvQYO4BLkF0Hq9DwhQjE1CauF4e3yEsKXGB
g4rQgQvoFOktKizrJdFBrB7bGktPKE+aXVaxi1wIiaVxVuZ+ItlgquUz0zwwyUbZ8HnWsFsB6RDI
ncK2myMoL8igwoNe6ouRDVyBoxj3i+ACsSLCVf5Pz2Nt6Nu9gzEhYR7zEJFvCFz0NecKumZqFGj9
WbmGzDDxtF1OYMU0iqFqvWEVKfaojGtvi3/a1nlhogVspK91JKhgmRNEL8LvYcFIZsN8zYzlEsA3
6Sg84+gJrjhUMKFCqhFlhFBlAPrJasNHsLzBMQm14s+9wWBKMx5YrDvC45pjP/2Fp/vgdMPl0Szo
k6WMETPuhKP5BYoVAdGOo/FKRz4PeWObibHkLDLEpYUWA6nyqBVLdztAYMGxA30Hl0aY6zlV3EGb
eVYxJT2FTUtZV4N613iTkqgqdAa4EXp0Vj9QiLByxpLTTkEkR1h0fe2M80Xxe/T4tBx8rPiyMTFj
w3wcnlC1MtZVWFGYSwJ5SJzEOZ2S3YlTRQn374E16TzMoG5xevgQz5MPVkHQ0svogsE7IaAe5k/a
us8UPhkn6lfHo/sSbrowi7TIGOd7ajTQjH4iYWZW56CwIK1NY7ND6B8KhuuPRxgJCOS4l9YH8Lf0
Ta8pNzHt3ey3TyLLyFgCgj69G/8GzcEoTlm9QYiSABiuHCJwlJPhzkn+FUAk0jZ51zYvwK981srD
tkw7yesfpEOPB6YSFSOsN/da8O1fyDWCjj3l4QOsX9AzI8Hkve5uiK4+Pp0yKqSsxd2ORzcuy4lY
nkh1/jn9Q8lqfaGFIC0vLk7RqjcoXgkyny/KPJKkJE/0UNiikAK9kXyLWHhwk7Zm+MDVzJ8K56so
isERw8rVb/AdOwoZmCYsq0f+e8PD5EgaVRmeCoYGTcj+5PL8VE3SPAOsX4ri5r3jR4nzZkVzwB8E
1hc14vrLkR8u7tOf9bYUPbu3OiBNqq+4ePwydc4yanH6N51bN3wwlT7EOXl7gp3DjpU7HAPsIgJ3
hwmC5Cb1F92KSHjhvYuXuEZ4c8G0p3oCLM4C9jX2OAOaGZbuGV0XuMRLbVRT8kemD4GMhESSLvwn
9jPLVj1MQXCxoBM68wuO7PfC4ve/2AZA+lZP3WWaAXis7JM8U+dWdBl1KmsPtX9AAxwjhvsifS20
o+4pgZQGAUtTzHzIwZCDROtJMfmwxYDMbJ6bNtr+nN4WLhtn1DVEPX+EEzoLnzNnd8tpdmxqrIhr
MVYYQR+RBtzFpE1Qp2H4BqsQrAK6dobeFeWUwnFZXOaf3wKk4XtJ8BYybGHiMxHHzul15j+1M/uO
NOMq35B3ELSpjwqPiCWo+J+fTWUs3DgSBRPNX5FmtKaTHJs+l93k249J0FJD5XhXwxtShMe8PzJi
edkgAIDcAlJijedJINAFVcGwS3lX5hq+HvO0CfLEYOD9gm0E1lLy0r1PissaHK3xcuQPT6irywh8
6xmwvrJgUXwiCqQuDPEbY1fNDQIzPq68vHDivXofi8bQz44Hir+ArZx/l7SdTqkee5MsuUQsJe+q
ymt2b3Zygbs0RD2kdqRjzX4tyhmpbIR2M+VMEJPswTG3iIxSM5R4Vgt4Ba9o2eX51m6nk1qG1wEk
ZljN8XFfLVe/eJ9hJorCaii0jGL7G36jQRFjjv8C/dvPv6Z14I6IWqvx/X5RJIAYEWZyZDEoJhmW
KCA/jMIcUzYvpzlZhJQiEvAePmEJQ2YhTOkmLDryGCx1W+CruZBbK+6e64fxlXu7dUD4URBwNtjn
MxZTgBK/P33GKAeqkfhMiAjt3DvJ5HglYA5Ulx4rBhzeOWKGKyoF5iKySjjqYtUcG3SKs3xYbrnF
TkcSsN0QZjx9WiLFrnmE3Y4qEPElVKQfl+nK/CXlsd5VqotNv5iSuUAShzBdi08x8zgC2Tu0lgGw
+0oFJUKvDV/slZgbQKckBi0nL1Pz0J0L0omQEq5z9+eCWGD/FuJ++HBOfQVmwNURDGFyAfn6pnmK
kxvJEEWWEZvD9L6HqT09Z80/oeX3JLkPpD9Qxvz5bfzxDOSHQiWB5Qu0wjBicCYRzTlWIhUgWXYA
Vz44RDIiuMQ+pRK/920DHFWhnBAF7NF2NcjO8hsSmlzhR5BZODvIuAkz4pjyKV4waS6T8oaNDFne
8boi6G5A4tx8uyDak+QtpuCpFMVKHOpHCGWf6Jy1zAMF3kNMjqugo14gNQvAR4PtpPL74XvQ8nA+
/JvIQqx6ItWwwk3KIGdogUQgA5wko9Sd3GV8M7DgpOtFfcKn2eqZm1Ywar68QgiIl8Lai6hfemj8
nwd41XJWYsbntqoYXSjDXNch9ggXgrpqUB59FdJu28P3gCkmup4p/koJDSANX8IK52Krwj0j2bwA
De0oFTSk3Zo26ZeCjOFDMud0X5JG+NmXN5EZXHMDrli9dZx/pBNMMpLn1hQIDj6BsvoR8HHzjSX2
9x8QHP73RNvlozfZOj0+fZBTFbjYLZZwyCNtUkb+x+Fibq70oHAqYR6xYhYKY0lHJP1zH26ffmhe
gjuAPsvdzwatr6fUrO3kHRR1lqjej4a/YgkY/2Dmpr8K2HNcefnQDIh35q7slpxRP6wiQgMnYmSR
k6Q3T3VJ6Mo4lRKrQxEwnweqL+/qQRZFT49TMtN7gJs1YdDgFFSfgNPb/UezT0PZRnZYuBYABWwx
qUl7jvfZ5DIaQxvOX3N1XbgnkrZ9Aid6APovTkgc3sQrOzBGnznuAuZQY+DIDOEbxjM2tW0koht/
CUiNOXyj9+Te5o6dZRNB7V2pCQ2KxTP+0NyHH5HNZkuHToeoIw/yzEGVS1oxOGONAGPrFpxux9hW
Dvngb4qWElvWgLQWmMgiyOIXGVAuHlBk1cqGiFKuxpDiRz8ncw5aAqwawAdNXYW4EdPzmK3ZL4np
ug+G4SdGHTyD8Qg5fNSOOfp4hEERS4ryA+07WUe3wOh7F2SO9zNCPHePCyvQUUMsgCOsiN7K4Bu9
nGt68clTD1Tn/ge8G5ij3gEx3FwU31nCQoHImBOJkCTn8Xd4dzO0Iy1JOdchIl+b2zKW3fNRWCUQ
Pft5jKRlT+pYkE+I0cBRgkKX71GTelTPq2mWuS0sdxvUvE1W5UFPiR59p4QM2toAd6hYWaViA0Zd
9h/hmzQ1HzDQl120JOIBg0BfyCC07Axs/qBExP0oibXM7OA+bnd9ZG7cgaGyeCNoGX2O9bwea4k4
iMW93Wf0Rc6bgnKXC7j4EFfJ1OJEMK5dkKgdpTFjul4WMM4O2QMDfGVAW6duX6XVEIzyvrmOL8Pr
gATC+fUI8Tm0rPD98oq5iRMD+LQPbTuV4uf4unnv+PEf+xN9SYseE/A1H2Knh+4mi2FI18fj6ZKO
C1JZuySI7crhE6A/IFzcwwFAF0nhgJDL1KIYiS6CCfBcjctHbMopJOHP6wODEKOz1EExM/8zf0/b
n0h27qHeISJnRYbd5JsSmEjBD2/3SyASEAtTzAx/Sl67oa65rLbY9mtic6Ct3/RtOtKF0HY0s+pA
P5mtna3rCJ7h6xUuXS1u62QsJQfk0GOdSOwMTWrlf84ZxUzeR5iiMe1TsFLjM8SJi8MM6mfrbjE/
cXhYtwvCpJ/vqCVYtI0I9cuAlpmQmWskRznVeshvHFbeDo+ZS2S9Q/A3GEZLnB9/U101PNO4Y0a8
an7JHa0Fv8QQFURbItYkR6LaRXaf6NF3KkjOsp4XUIv+6+fzXewrdnu6q/SIEeP38Dochbz39192
sPbbpMhF8GD/1MytFa/3euii7umb6MNJ89Ucg40XlHSKMnvQYCb6jLp5RafZJaDjvDCDngMdgOGl
4wQOZHzoiGovZFeGpo/yKVdQ3HRkOxurJ0ifv6U9gRFwwm00FtLpjIwwzW+invMcfAZ63KC/1g6t
Q3+Gu7gRB4VXtAY87aXq6E5Sw2TrM91yV20qT1v3ghxJ0sOwOd/wOuq1gvULwh9GdLc99MUPa8/W
zAwI1/N3cKZMofPm0Pkv1dbsZ3rI5iB7n/XXu9mLYec/zveISGyZ9WRnjeRDfdD/MhH+Vjf2O8yT
bfjuaEvSkF4fzAnYtoznaqDASyKvcHqTXqpM7sheyVJwoYmXQM55Z5dnwPUnbazYpA23GQePcz+l
4YOEsT1AMZMatxRty+R67HswwHBrEkh54Q4XdG8HctRf1Ng2v6GqOxw+vx74pJ5jvUBCwQxMZ9Dw
mm5BS+CFcT8z5bIvVE5fi3+d+1ix5D3pKg41gty4imgALkPUMaT8iJYNvqkhW8+/A99NCW/jSXw7
Zec9EVgWjjznAysN4l9tGdtoi6bFSqQY1SDPoTSh/6LQvde4tzTCksnQ5vlkrZB4gKcmGAGhfEsp
MINvTG2rXQW3v6dLfVaMIs9e0NGMvgt9B02zYCJsfpYjQJiHaH8msgB/ebm6SqwFgsh7TAjCHF7H
6Dk+KOUvdF6VPHzrntNbqAkuUAyTwspModymJqKWd3ySE3zaJAigpFtI8MebaiFtHov8hD1KcFy4
MmOMCyGZA6y98WWB0hIifsxoRbpzemFKy6jJ67vfTeXfl6Qw3ie8QMSs6DJhD4v9jXWPaIJ+JNLG
CUENLb/jKuCdxFDIQLgnqjK4u9aUHD7oKo9ZkxBeTpxUMxHiwXxXtXF/Q8yzFPEk43eF5MGiGVjk
TmTuUBshJ8BBh0bj7yxBZCPKmjU80DBHyEAz4m9fsLSUPPF6qzW9ADNmsEAKZkee/QGAH2KBziO3
g3JbFinkO3NGPzdfQxUTWFPHpGOQuIevUDj25MltXvF+SMtbYHwRfYiw5osaAlCKNML4M6S7ZyNk
SyFtOslT+stx815S3Pu0ncNy4U4z0QX3uSyCBSTylbWxWOEeCvH5h+A19iJzmwkSSCILYCXnL8/6
K94OOF87cmmfXaLb4w/QvQN9ouvGsT6H5MXAMxMWfzTiPKATgyoNcAYReQntja4ZDCiVO+av3+F3
wFpARuL2Lzn3nAnOKbA2HdG9hTZfDvjakUTWEXGMQ3E8YMo1SFy6BZX/XSPWzQeXwZuDCPHS1ICi
AMH6Hvz13G3QIBRf6sRmiczv3wbq14ZC5/V6KO9QQp9JKBwrMwZcQLOwSVpctjiLMTOB43nZjiZy
58xsTOkrMs7R9g8QRESsVP4EeRqGMt5CTFIQ+SZArmKwuRvUy993l21KrQqSZFjbzkGYKH1nLeff
ws3o8gNXFtE32/zwY2opvR63BUtNRnOdW+tJibKAqVx9U2rs8k/2mZJLdD3LpkNRino/l0w6pE5t
Q8k6S5xqhA8dDrZgtNcdUN0fIS7orwj24jALTkXrBVlfCLwpGbRQGzhsryrAPOAVDE4rupDoFzOp
29X5QBCMzZsBRwQMrZ52MIN6QDb1vAfuTiw+1np25iqwQsJrc7ikV7TFxa2i8/X7AbCM2BhMqMLc
3uQhIjIsxWxFEReYB+adCj0UuQqrx4JXhn+NnGpKI0gWeNHnkqcX776WRchtDBxD1dBzwKTl35ie
JUY2a0jBJBpiPDXc10IW/CHskVuk8FKaAVzL+bvac85BATnynP5aAb6951QsoG1kjQ/IWk6JV9JM
54j7EHAWHhWYe9Larg9W/EBsYaScMtZ/oPGAlEAn9l9G9e0LkbYZ9pJmQa628xlSmAocDUjLSZbZ
F9iMe/pJgSL5+kGreYTTS6Re3EhvErVpOJiB8TsKxHZw7AIWY1GXRABJvi7XdQfVDeVk8wm33wQQ
mSApnDSDL3IMkdKBDEJKKkBfslqx8fJyCKl6Bo9PTINNc4s/nfMfSfe1nEqWRAH0ixSB8LziqvBW
COmFEDJ47/n6Xud2zExHj+6VBEVVnsyd2yyWFMAH76VQuVsgXU1viN9JTJlDOUWhuGvMPcdE5VGm
nIOpLCqcMqM7WLS2XgYjBcBF5dw+Vj7ysaV8/VF9u8SDL01zaXArE69yzpV1H+WjUShmf7nyW8pn
NGlcGn/8ckvpRltgRCXdtg7AHxDvC+CbYfeKvoKE8/eZzgm30dZfSGbVVH4n5o8bv2apKHiY63AA
JfFkPnDirp/59/S0UJ63vLLnD32dAfn58W+EJO5+wqI37SCWEf8djMG2zRUi6xufcUoTdIU0t4b4
ANnklKcq8TUyxj3q9459a0RNTfH3wnIBJhDgTFjXqt1ad+F+to6XNqAmtqiWJ4eMJXpwdBxgsTFo
5HTQWE+Z+lU3sfmQ6zku5MuzDS85jeZd8g644yqBkhux4ErB28Azx1r2tZ5OV62EaBlexSjRLfyw
Hwk0jQUd6mS6Gdx/j73DgAYPtw1AG0JnZmWwbsz2pONxaB1MRFiuQwF/DdfXDfWSqnDRck/BZ12C
y5fZQmo5JJjhQHSvskip7Zusof7mH0hJWTppRbNGSRZ42DCcReP+kxwx72dOdABiNRx31BBwYKeL
qTDhuVTz5y1bo+n8jRqAOe6jvhlR1nVfattPaWaNXFNbbdlVC9Qq59Nb6pvZEomHYn8dK/+GtHnN
kOISJ+qbgyAfGwvnWqnGX3mYGePAjbMId4eImqTr3chjCET3B1O7VXQmowDtg0qCIfLWdbfs0hmo
ucuqdqrNR6yE2veW66druc90LTULO8fjFJGW7mzdIUPZR3eMEIy7cyxKlpmZRxKWritaV62pyolW
xtHrpSVy5TTN0vdS3MfHJNqZWeR4rj532yjxGl0Prdm+fRanTAeu2lxCtIxHOVjsWpsF4690+6Y0
WlSRBC4GBR/1vZv/HCfqiUTrfmgR0fbpv9YfOaWzPC8jJ2AtG/JteAd+gpXOsXtvnkaFzlK/26O9
Q4PLscKeV0zo7wa8hFkyUZ33SaVL+TjoyWFKVQJkujaeE/r6HHMTumd3eMLDeiHU811MCm8oVovy
yPbO858HD2kZKwaWUj8c1bnO9NSibJBxVKrxA24wAC9vIkZmZZbJTXEMvzj07Q1ePFanPU88r6LM
z7Bi77XnFXIYr7uv3DIL0eZrhenIovlRfbG43za88z1FlqPTLs66wH26LpEjgW1suGWJOBtu5YxO
+FFK+/dNWANAu2638tWZ6vm0gtSN3ed9zzNplHVBxg4BPXZSuY/zuZIzNtPxTRMaelfhUZpD/mxB
TK6PKtH5MV15zdUsJNgq3I7Vza3sl+cGHHi//bg7TTBBFTdGe7xzhHTxWnZYW2V4vp6nOtH57Gk0
Lt+erQJTWq6Qio56j2CQKhVIgHIO2HpWkTxV7Ds0QQXoBwJo3Z9f0lU+FbeMgMiwXbQIfH4UuuH8
ugolrxxibhaV8DJZgN64VzgDDpmiYjF5O3+T6Ahys3rYjLBiCfnP4Bmbytu2q0VZ/S1n/ddOomep
cre7zZbJpvazyoon8LEv2jRXOksHHKfu7dTwZk9CqFYo0zu9ElQCqJpra7Ts5/kbQmkcZBo4IHpS
X1eUDJcql6MNw4zSvImI14erwEr/OdpJX0KPaK3FaWrKN4Nr9CclOiKR/nAvFlPjxZEj+Oo90X7t
EGCDeAPn+PR2RVLcNm9aWMqrwA0jAGlq4Aux6A/8hkKwjtBHrzmh56PJrwNepMmMCgjDiaPFgah9
9u7FywY78MFK9kSXBtMXnkGJIkclTLO8CJwl9yvaGtcp7KN9SlUuQ/dukoJyDMJceK8xOyf78WAm
PfkMbu1Jv68szuhcDdWNS8ixUE98QkNTw4wdnha+dZnCED5kYdCcZds33bTXxvsT4b3mN790g8fj
7i/I7OZvXHEyw+uiISlvMdp+H8vp+ra5ZRx3rY5TPhS1WPvvIdQOVILSO1ecD586lkmL+XzoTtu0
BrorVEXKPAe/jiYzxtczW/AZ8pxvGvRpNw2o1prlrV5oXs21rXUrkFLM0Ad1Fl/KzjraeIkhtAxi
MZ8a24qEUZzR9q/VV01QqhPqxWv32T1MSrqS+0t0/7jysW06y4+bji/t1TVpJfzBfnJDfIGUXDIG
SBXN+DenCjeWj/N4KzbOnC2QWHdlILLvNuv4uOSo5RbBNGG7aMCA1yQErEimq2mWKwqhiUkGjpZt
GsD8DBc1RKvjf6b3kZymvNYjPxJysnpPJ0SYhht0sysHp5ZrbZWvXlatrJXeP/uyeTRjA8OwJW+5
cZAQflf7Q/bVM1jmqSEB3uOrxOE8yHncWeF8zXSZIPRuMeu2XSPfdvaqtLTn/5+5r91d5V4Nhn7K
e8kivGAjZrneYj0JnKR48MB8yHXDZPQOCjX2S776Toc3KQkySE9l3Upqt2EVb5Bpm0OTsfLYyhe/
cvfSXEyxlWM5VdmynwxaAO9NfaJSI86MZ/KlaHTdAnVwiwq/pJ57DHddCZys/OU1a61NY9W10dfn
zP9IJIkwY3dorPHXH+2D+D54qiAVZNnpUKDzkDiqVgEAwBLdTGfV5DtLJkJG246iKI0qXpGZX4ZF
ko1AusFqDC8qTg3C5L1/mwkNKV/vdbZTTO8+Htr5w/uTWR8risoXGIcJL6r4E8ON3E7qs+f4Y/5H
oNJJV1Nfk2JiLGT6WNk3Cm8ZawX/CrGxHS1BmdrsxqOgo/hKxw/ivIgsz/SAXVTLujycJaTCO9Xy
EkPmbPv4/ojYAott6zn8o8q98r6Kmhzxp/+Cxs0ZZp/9G7xjnmIYs/7dt9af14gNDrv8Q4MJlz2k
6c97LOfj++ce1J+hHGjtfw82VMC4S0dLtlxFy2TVSc9UjN1ci9pTDambgeiw4JdZool5PT3d/vo7
CC2AjGCG5bqd6WvYWbG3e1dY9t961bDQNsuMEUm+bOrzLWvt+Pi9bt47we1Y8Jzm61/Kjw1LvzCU
GEFLT2g/F+mj8BfiNFZ5vB0/P+7syPbfnuZI4l/b70YxQfuieMfufRluLZdW7wSHjeCu4KkIjTA/
1/HpK+2D0izOh+noZ9sKhmUOpW8bZ6MYujDvAI8fZ4BWUl7RbJTo2WuN3U1leYAsO24VEWDE3zb2
+9q+dthyvAq2Q5xyToNUKVPPF3AqgNwv9bz1/LgQzZPR7sonKAN+2kFbOjeZ7brK1gMHXVidmzY3
XLb+HkRjCcjltnd/SzcRiiqwwibR1t2I8L0ankc8wOjNln1CWJ/3CfU1Ww1SIem5JL9oCkXimnUd
fmy3keAg2Tp0FiSzjQt3lXTj2jr9vMKxb8Pr576XBwK/iz23+el2r/HugGyZUpG0khZNifGZPTyT
wGUpTVc7PVVv48K8dB7dmifJczZw69jyf3B3g26L+fhYKAHXeGnkJasxaMhw9FEPQEHvSWCZD0dF
1hgH+pDlDRcP7Gg1NUzw7CeNfbTdPfrx+F57jPZdQWjV4aJC1iDQdl7OFHuJIguxY28Q3P9kI5QY
DuMk/xkbxU4wNEl+me0qeJKc71+KF9/KmQK3tDSvS1Li+OJOgC7oMRaj6/fMzE8hTWybDNIUHe1m
BExhuqPvmiVhklX3zM58M/+xWdTZrU+1QqF4+Lq07dsnumn7Rt/VX6W4naWCGXryVLU8szY/bkqz
xr677nLG/nw2pg82BynBcZvyIRDdvO5FwkiyQyQnDeUzE/I3nIS8myphwSdXQUoLVcjY/ocetnxW
sibF69XWfFtefpzhgEHr+6wda8shUsOT1c8aLcGqvPpsmsgZrFWetd3nldwoupCt5hzVU8v87zT5
GmP3rOUVDwd2B10QzwbolfvIl0L3ckZKmMUmMQf/yip6LbprVwl7S7arjalo4M7s61+vHuadm5yJ
PZOo9mLmWuy7udg8WbkeLPscb4/eo7Qfvo4nrcXXvDsL9Kh83V5y/3G1DuCA8T4h0ykzQS5NhjZ7
c8qY+iJKgcJqgQuRSNYL3/Of9J+pLdBtJ7WzUWhP2rsebKIHp0jpCQahaF3OIIVtO7O6v9QlcCXP
C3rdpa88eWwiiDzf3RHVwGCbd9C1vP3vSVS9BWY0A/ZArbYrzPVJNZJGySFuKSdlopvppJcs9fOQ
cg30l/3KjKxYDameCI92XCEwlwIn7RXbRVJde++qgN/bL2Ofl6nrtbwcLOqCLjhZ+cpSBegfKE8C
oOJz4VBhKRuui/SHau5dcDgokqMObdqdVdxdy8pDexLZpUdSUWXtbPooCxgfiYo50SdFpfaZiQ8r
blUraq/yeFJZ74gNUl3mYhQwh9aGK9aNSxTzSALfzk4GL4sUG/vn+F/c7dHE7NZEvbkcSnkq8XYB
b4RJcb7OuKQZLIYry59sfdUnmQt92/kn0zz1WlKReEoGoEMLc7Xbv5atANTDl0ZuwEzJRY7l/8QF
rQNL7QrxI2iBhV5n0Vh36C5CREYNS4VvMyldRYAGCeK8xPfFucWEMthwcC4sGORf0dzxl5qL+LW5
8rJEIFx/CuNVjHVnTUnllOsk/zJjfKibp4q/LcemRF3qRvvc8dz87GtHuYQMW3A4EqWRZlDDBV0G
YuF/GMHz5SxzjdgenP3DHa5w9UhlW5rkT5wtC+4BxIM5ZMA5vDYHD/9Cx6J9X6BOVrCMJnV0k009
3/WoFj8pxCuZ6iF6rrDCXy2U+WWXNES19Ff21w5bZk/riiElFGmPLgp92fyi0J/fl88y51zs/N/N
70s7EP5jdXlui87RVKnAxPhJj64d9F3TdLypIyO7dbiK1/GUo1uUiqnH7bBP0akPwny/N26tPZMK
Qqyrp1K4gpOmEi7aXSQ89fqjsq1e3l7eMViUhvbruPB9bW7QC+m2MsXppQdOBEUMPbxII51ABZ2h
zPdNONiXJGhJcRS9m+w3T/6kTGfQfHyHxb8sOq42M2fz9Jwonolxl/o1KRSLnnc8QxmUTHN8z/pB
gFqUoY4rRvtY3NI6MPy/vme75/dcfzlN1vz07kuLL0kJKEyngPklv611BX0EdTEKQyuJ/dXAEgr3
2WtzUd/9cvXfBOJNxRXcRfsBZv56MKuvoqMeRRYyDkG6uxljaEV5f/T+sgUB5MvvM8hq8ZyXl/Dr
s6iwjCM3eZt1BZpOOuv+jNt/orOo5SKrpGvlWp+cyorJ/p2ytrP+Dkjqre5UZq/CmeBfeZoPsl1L
3M4Vrj28Ewc/cJHs8zDc+pwPsPOy/BpQx5W+XSl9KUtpOfUSlfWQW5E1pBlnvuEjUGjsaJKRZ8ma
ijcOEZ7vdWde/QbLVA/lVa2LcBUhU5Ryfe1ZUUrM0Hwc5SqKVg2AVjpHz2zx/1gwWAmdW2TUq+x1
n6+wgvJkcK9TslUm3UPrgUCRh9conJxtAx01sNcu0fzj3F0RLCRMt27q32cckiS/T9Jyi7Phqkaa
UMnXVhHHkNIQjdq4N0OmULYDlig6hgjPf7gxvLTpLvk9yEAd5GK2+Oqeo/helj9Uusc348dvtgw9
ri8bTUYDJOUv7e/JoJujmOx1C61LtYDGTuEGWtKnVPdFFkGtxHTGMWpdwY20tE90HtUvdJwahctf
c9I5fuXmLT5SuFftCSYcL0ShuPbyBB96K79rTdFYPI0fROXFIxu38fpvHpyvG6fqZJjRroeV7/Hv
9r3/2//5SFO9TESVV2lP4v5Rxb/H9OF0GYnysbcZHOvco8rrkc3sJHZ1Rs/6JH5In1p0cxUCQ4vR
EzuJezQZ7tlOTh1DhB9ni6ln+cW2+oOWm4SA2p/KKDxIqEe34lODjXyJhMXWERn5Up7JEXlEaTbP
Ymgwcy7lu0DXc+OAzKPc4FKrdMRXq/KVKDpVTUu6KFRvZmanLfnxe8oL+XywqadC/0wgP0jkuNxb
q1SIgzlTfG0aT9b+RM3VzKQ22b5THBeu9VfaOQTGswxHvM1r6XxL8Uz8clDlE5179heD8TWPNFY+
LFpLBDq6BTHCXM7ycTrXmMEHJYedvpcvHYy8zLGltWKulAZsoAYfW6FSZb4ZjWmhRir8cgiM1JSD
uZV9pN28HUyh8+KQWNTW6X62ZwqoZvto/d01Dva5t6lyk+0xib3+2qw6BdmsLy1Zz8nqPNjRymCM
z0R5DojvVNdACbEvERcizL1iyADZUt/X8b55HP/zuXPa29ztx7O/VBcrt3iIPkMDRtHDggvrs4cD
5TypvU5PvXPNK2b1185VnyZiqzVOXQ76VWtSs7+TuQhxvVNFWOjluqfYfKTnebJhnHxCwc4zFq/p
voC/8UwX18h0tt/i2aaX6fkiNqNMMdl8MOn0HlYhjJP9dirnMApJxlAGKgiuzrNKwSomuoYmbwpW
EBPJkJ0Lqv77/dU4lRrceiy0Ogmugtx/5o6J+u5YXDKep4Vz8/Vlh1skP0J+pE03C+CX7qKT9DZx
inq44F+77nxTRA586RrGjP8Mgt5euuveDd8uGemMdMSY7f9QsS2vLZZOfdDnPl3xYQavW5sOzjjA
utK96gbg5lQ7k0oRKqhsHD4+C4vyUZdoP/5idQOyZ6L3lpH8E2b/Y/0YYbwEtuTe8Cfbp2EroCnR
gUmd+bxUlk18VGEAt5IIK4gnf7FgX3X6So1z+pMbMm5YqF6YCKEzunG4FDf43PE/znT+4XJhvcAr
LTIAno9MHRmTlfKNgU7+EnBOOA/E0eb9Fm+EV0LHq+K403eQkX3RDilpPzo6v6JtP/BbguWgAhU9
mCI2ttGTSsIZA4CZ9JPTB6fKIBnBRegVfjeddWv75tO6O9kwAmqZbvD4fFSype3g9uu5KubMlFWK
kFFugPslVfXYzdaRaBfFsb02rA7So5vM9l9q+fYhPugHobO30l+6kX6/BQPS8qjXk6BSzEw/L6iV
c7vmSU+QDj35EnEnImQsEuKHEA1LiYs2Tt1PWA8V5ALY29pQHFrsFcbKtSLW4HIw/lXAEsh2+sPS
vX7HpOsuIkKxRqJ7rn9rTSsb5mSnt7PAzmd0+7ynyoKCOzqJCxuX3qm1upf0BBjiL+NLm5Vf8U8g
GPAjC73EYfwSYK3/tcEYX3kJZfjkPJ3zhcoBUd4BkmBpkPR8tq4xwaNGIBdt25vuY8gEpZQTXPYy
yvRzfX1DPph8xZs3msBrQweOii3siolX8POymTD+C8qkWbpwhtMqFzontL1HmFElsS2wuw+2pJt4
Ur+eK1eORSbDhP3K16GdrXueVu17U0Jz22j6k1S15NxGuWry99zdxIdPISH19fDm1cr+jpIjv/Eh
NOwUr7aVJY4a9hJn3lPVv6Rvb89Z9FjFc+uzDV5zP8mpCAkH4Uf2IrzWZBskV+XAfC/lDr3NpmyI
vojsYpe9bF5lJz1LYazOR6dM9dV4RtM7UFwtJjK3hn3QcvfxeMaFc/R6HHNugxPk4pMgO2aZz5qY
Loj/1gNwqvhnytpAaPsGmlX2TxO13W5y2zg848zTsoWNzLaTO9Wfx3HYKqjpVhSXEr9byH1yGW9x
GxPRKwrbvc3e2wck8cizjXPZveLUJFm27d5PfLtv5JWpxmaAcruwYsdEqR1ZMdsPiRu9dwHfuvMS
PAFgUugdaqfasrGDfiF/vGEmDB5Rsn3vGPYtz4GUDpPusX4N3j8W/7GUXH4EI5ZiYCUu+O/2PjVd
MINfYNf4Z1UN6bOqh74AnyGATYfGeXwf70ZHpBJ7DRB9GpGD6utlUBhIOyz/oTOVwe0tN8C/IXn9
k/1b/hwKpbAEc0M3Z/1gMGtbsqw9qwnfwv0pMtnKAbXVicP+ikY3DihHqnMv24fbTgcnIuvF+BBT
J1VD+56pdradDWnLeXweh+UYJK7QDcSDYxt2Vp51uE3HD+vO1y6U+f/tmtiAVJcWX0ZSqCkIQh4t
btrA7T40VDfzEsnXqriCnL9mU8s+wFrek7e1fAtfCzwR6ZCV/UeGg2w+FZyg6qtKoTFrXE6We4sK
Wr7m+1Ce1FLxkTvF9NiRaMSg62fr0i4cl9RPjVRsB1zJkuidy5nxTt6adqY1Kw5fqUPmKBrVjM2X
se88kInpYOAMaqf6T+WR/VOOs/VjDUARi7B/59D1abC7j4/NZXfbvbm5x9kR056gfLRvGbeoQQgQ
xUF2j7WLX8sCkpnpQ1b2jiMMdyGMZieyzTVMaGSKz0erL4+VQX3evX0Rhdaf31gOiz8lP8fhO1dd
/hMakpP97qYM8Hjky16wPzqxKniYdN71NT6SYTIqCBL6t6boBp6um/9Zuo0YoZQkn6Kw/qVlUgkD
6uxES1jr5/uX6eVdqO69uEUGSbazrWAALDUh0IqP1QMvO6cVB1nW47oWSpx6arADrS4FUfGq6752
J87HVOkvWH3uy8R1wkR74R4KxtsM8bBGOKmGEb3onMAwc2e/lmaDHehEoh4I3NS3LH8GW99cSGA5
bWrXDzxjNAntUfJzNrra0hB7umePYLebN30YrDp70wPfb3BGJcf0PRDhBUjgPw82yEstxOWSVDKb
qGwPANZ6/cm2MzolZ4qtRar80pjXXgZJbp35t9XfozdKt+xXspUl6vSy97QfDub969IfGBNrgwNa
qrzFSqyih/kE0/VxIiIYCBwY8WGWjVUfV/iEk+AvTtnePfynzYyUNS+raaz+oQdEv3di2xlC9/KO
PXt7DPCQirsP6XbYMdeqxXPz1svyzeT9FiXaKe67fxmqoqdWR6JHHE7nQEhYAkfsoW3A7uUkLUvY
RXjYs9oWfUUtUwOVhCiTZH/y68pVXqvnGnRx/qHhxkRloVdTKLn9lfD2LTTg94rrPyVDeMPWq5V1
dCkKpx01rtFS//B3QE9hkFnWd9kgWo2XryGvGX+MSHFE+TIM20mAtsM/6fqAc3jdIkkUP++eq0Dt
V2gC6eyft3YiBvonYsZ6LaZE1nCufi042Dolqld0kXB9hK3X7tC1s/WfIrpnVB9S1EaYLzYGb7Lp
DWK4NpFmxjZqVV7b+yTiyyApLsM2o6/mBNdefiNkFC82nrl/6337TzfyVfJvSNayCOeE6NkIJv1Y
hiFSe8GOkipNjT+IezqzLieLhLKYlErwMgSQsGxcfV5ar8UpXvWF3a5bUsK1PwqNAaV9fVHUVLNb
Nq8rXtBjpKJkb/YlLS4ASdIYJO0m9Yenyt8NA+EWBwb0GeXu5y9pE4X1xB4bpQY5Krw6+6WwhsJa
87zMIzlki9rTWnj25UCeJWrrYfrvosQ3C+NDe9ZIqHT0jYgR82+A4s+5dumfO1eAMKtqvfZHis4l
MPhY2oIaZw1iD7Gr3K1e40X9tbGBmnkrmvR00Dq7yRwTIkBfSuHuxdsuBsjmyMA217hr4nCNoG2F
/r6ysj61WQ9avVKis12WUHCvdVq54u8quk4XrXztFEGmEIfvob/jjfB+IFdX0+PVb5aQNF8LBF8N
UGvSZZewHux6T+cvvBF0f6vgouXrFFfrH43oblY8dsizvoISdj9gbabuPqvPcbJnu9K3eBEQ82ZF
79Hc/i5bIWlu+asKNQo/+D8nyYLJVqK/eSdnklCj2JxdZzsj17oQhzlsVoFQm4lalugv/AeyIREq
1RWrEenb+4/fl+La7T/3/Kd7vHnpy9J1Ma3F3VvHvjP6JEahr6J67pAYN1OQz6ez1wa1E+Lasz3L
cXtzmuIXHBwMy/FoVsYKYOmb+wl7x3wUXIopuVkNL0u0znDCSyOsSJUYGge0lL2AprBV/UQ7763q
hampCkNL5pE3UfgJ3kYZ79XNrsw4NSCRDg0BLfvmonzdVS2x8/gLOfE/kzd7Ww1fNWyeW4FByvey
PLbDGuzfblOcszrmquTFp8A2w3DwiqxniqNd1ST8iDnJhtMCV/QNS6U/rwX2WAshhRhH6yPJLlP1
ZpohGiNYoW4cIv7marr9DqOBvdhwovcIHwJqX+XSCTd+oJLCgX3a9ZyK5RNtW7H7c15wmb9E2dbW
xyvIoYHgZINR6JRPXfmruFjHMa8nIIyhYxWfESdESQuXQNuC108i82ShK2clBB5gESY/dYgKo2Pw
XUeYqZ2x9VJhA//qteatdF9Kz1+7T8kEyCJj4enG1DmXYs9DmfeA5+Jas9P5W/3taawfLerjNv0V
Rwz38XxVElLKzePzH8uWf74j8DuLwh3AXQ9cK/zVffdZXEXT5N+DN+BRDfX6X6rSMZ6D1GA2He0D
ErhrC8ue0mcUP32yTJDyVir6PRVCc3mnHdx3V4Gtlvi3DWIijgx7r876LmAzWd+NyIu69y638m8M
syP9XjLaa4KOlsaCj0O7ifTLQsR9hGv8itqqqh9/iFPU2r9kX2cMQQRoRC9xgLzLbkh8Jn/pKfBA
nX4JLO0uemCoccSqgWO2MFy+BudoU6dDJMGd64KvpmQRYXoaPdiksmzNmSL+URuWfocpEH2mef5h
I7cozmZFwam5xjpZ+sxH8jXHmYFlgswe/0UK6mxGhcFsGwGWNXd+QJvw8iugIMZSPTlHwSHbCMtV
431cCNXjVc8t/i+4CmhQCjekVi2/LAJi3T1A1sNr/ltUN5/QrsvvupOvpe0d+MYBMVAA+uvvICsN
SSQvkBYU1HL2fTfYMeYlpeHZUkXKTbfsNFouVk1L0/LVf+7+9cu0V8f5JQNhn0i4aLPLaNa2oZwd
PKpLRL52RoPE1waWW8X5r58riQ5YkCwkXds2+McpodnurPVsb5rUG7yVbrBj5ElsuvHm54Tzyjo8
TlIzzWP0KZa7m4Gtf/49WRaHwXvGWh4kMOOFcbIqn2O6zdr5CHQhD+xYFn7bWTopegEI0T0O+EeD
TcIjpXpymNL9Bzb87d0K+/tnTxLzl7QhoiaQP0bC4yfLu8QHl6VVFQF5BS5DKM5S7sMpjTYRRGsp
VK68MQITP5q1R+qQs/2l9ayYxwYo+viwL6CXhSIE/BTrAXjktFqob4aH7s7Zv6M5IlFVTCP8uar5
EmUgNJ5hKVxo4gfXZ1S7VawVixaKoi2aqG6zq7SwYih0LKWs+5bDi+IdajHdvqcs3M5ap8x4XpqM
bDtqkjmOxY694HAjlsJVqrsSucGsX+hkBlb7pfFo0p/oqBNeiXSZlxrSDI5YqljXaxieLg1Xzr2n
nAumyleUZ+WLnZe+44UoQ8ZAN+QX6eEVezl6dtrvIivLuWCQB8Vym6MRdMGdqzjBzZ00P0zn8ADv
m114FW0oEsZRG78GPchrbSEFIdG7ayPJe723DHTjWh4fGstW4ecil+LZSfdDSJRG1mrMKCqO/E3c
qG7Ib7/Ef5P2KZYwhZeTM9NpHromkXw/QW8od2QoJebcPrmoAHo+iHD/X0Gi768/2GIP/YCcTt7E
eqTZD2TTsfWT7Z9R7+MssnqGhHJTPUZZT11LsIkO880/knHzpb1qbVpQlzKXFq483IbLb8HrejU4
xM5i9fn2vus8GjjNyyLPKfJoPJv5J+mK2SKAbwWZJMFfP5wUV5Exj5i6txGe7j/aGxPL5+Xz4VF+
ZfpiQnPvX8wlSd6lhc6x3POc/uV8xNvoJ+sJ+FxH2/o66BtRaJeilx17KAPiZq7RrEPzUZE9Wu6l
3XtMtyzKPmEyZm1ULNmDpPalTWn3e3w/EGlo//ivnMvDjsoqI9PHkPxkwExybpFU+bQX6Yc0pqtJ
XBOMlco6IDAC9NWV1Mf8jv3wGK7r2ObFlbPHgnH/kzHsuz0TfYkA4hXi7B8xci80JBk/xkVtSPD4
N5id2of2M5DgYsQVIDPmZGl7FyjKGHBVxf5Jyp3r5EvBxDoXYPHkAdHi3262GzDE0SfPgNKuj/A7
PJqCkggLgXQpJZqJ9a7yl21InYtpEyew2133/CmNqZJtMUWIg7H4aznFzSC+dlXzcBln8N7D2fOt
E3Aqa4DoF++RCa6AgfNq3hr1vL75m/ECT0+nVWmdPw8kP73X0aDw8xCdMnkr2GMem0Dx4qOYGKbe
gqhw8tvb98SqY/ZDiR/kMpQLqBbj2wjudRlZngeK+LqecDZHt0bOhxvPayGGJDvCEJhjgNzFS2c1
FuystIAhCR75P++hcKvXZ+XJm3u/eo1CQtcj2ljs+P1Ul2ZtrG2HGmXLOPvJjwMt7gYaOPkbeg2y
fA8QK3RcVu42yFM8dHzi8NI4JDVi1btkJtByI1z77dsoPJz3cuPnLIVLQ4cRb18OYDE93jGpzXCA
hgLlDH4v/C1gH1h85EhasTYVeYLoDqlNdX7a9HR1arwD11Hy/YdOTwlCBi79hFYrkJJwi+M/6+kK
bEdK/RuGV0SyMu+9KNX6u8qtlo1j5xnZsIlYfySkq5ycgnzkTwX2pzjeyqQyMopHKP05TfQeJwcY
biOCSSTNI7ryx3SgNzO15e/WqraSGQWtVzp6HYudhJvJA8+31Dy7jJKIQZpTMz+SgfyNnsqyfON7
BJ23B3wjfbsYtwELueLKlsZBnhVAN51UQgJqjiemMTNb2vNBrDtDms+/TLDcjKToAnBzOlmJMzLh
a8wANz/Q0e7yU3KfQeAH07V87V/FQIa8J5YZpKrpHsLu5gf3NnhsUv2j0Cai0IqFoWoR35vuQzeK
MnuNH+9H0fDGywswvnTtYW0xUjx0A+fq0fEq5qUrtJM9BaJHeRZNgqkJCMI2sJpyiiYa6mZr/s8q
8DTeYToGydWfw/1wLZ1+kLqjTWc1cCkgHYdpon+pi32yLLBQQIjOR/KQk/2ZI2jSRtPbdKD/UZ6Z
w+Qtj5YmR8ZY+vcs7z8Sb+vvg5woixSyauCWtYZJ5AOzSlJkqnYA5+INVXLDU/yPtIvYt5YcH0I0
FoMX8IN613xTxwN683aqzUQbXYpI1YAFhm0stpNjXr9u63T7o8AfFLrg2R1AA8MNWN+YxF1vM/rz
e3B9lv6RNWX99d4W4NgWdhrabZzuJVW6+qb4duieT8VJg7QcjeLs5+2qLwh4e8/BaDM6/b1SSqZZ
eQcG567oo2QBrA3CKhmlw3OV+dDJyDEWwLYdJjeOjX+YCH9QmYse85B+8DMH0aPES+KmK1mX4Hph
FoNIxRkqrmoi5LakmmK7+87ixZP/Jte7a/GWL7FhOGvBCIoz1ZSNuA4wDGbhRAXA1GbxQxKjiaEt
MC6hVbYSgNkgWH4wvXrg+GiKTZP/JjbJNPGxq0oszSNQIuKp1cgv5BdQ38RsahInDiwZ3IwcfULM
fG5RJzd4FnNvq8j/H2BG1PIfrG4kFwRXkSv738nPesqk3xBfe9bCKzgrSYnIdmxv+3FrGZXMueti
jaIqbCRaG6STnAHj9LXqTzH745f3y5vJtVB6fNpTfj5+wQTt2aE4tIUocYd6nwgqmFWQUKqHFofn
+HsSyNp1NgrlfO1JDqaZaWxi2I+MF7YNMdZTTDLSyJcLlU2TpqUwNTa94WR12DeFKvYqZZZsKZhj
gU7ZPs+H5zFRT/MJCg133mOqeVLXgPIpspotpE5dEtiKO9jdcB8YbtquWsDtqdBYQPRMRmZICGfz
aBennhqJJnzRz9GxZXE3IB0X5JYHlNrMwe/z/c3UYf/hSiH8XEYL75a5EgyIQgoyB6FA59wPp/Pq
1LO07R6KDFDEBmq/BMLxR/25fZ27KQEUgVyUBbvfP0JC1p4hy8Ok30iLuDDchCOpkXIUJ7l4bIAE
8x9TUmda+NY03Yvp+M8cAgMw4Qyc1+N7M0zYlgv3VTmhZmLUXlsz4OgxArYhVYeYpJBzFBLXLo0n
Uyegpf9ZUQhwLfyAUCPD7M/P57o6KR/fM+1hQPTQJiwwWKqAlAXm0Sm7iS8VfkFgB/48TlXqF7Mu
dln4CAT21tKM5u7Vz03bHrsy8eYmEkbPrw1baFLP8J3rTmd0ahheCRj/2ZrBa1IdYtdsb7R8k2mU
xvK/4XC8BPScYrpMOV0LGmCcw09setNYYHAZJKNZPVvGTsInEwEu9jMYyCVgV1lZCk2vr72sblqd
RgBwC3b59ro5F8HbiY+dBZ7wBE9X2Psp/JdpzQkbzoj1bcvkcQtHUK4sG1LHTzUdbLWTinR8+0sw
GffMupeWtjvB/V40VYe1jEsWPrUNrpMYzjdqu68zu/8jq5EUxM2T2zuCiA7ePPeONDlEvn38pXAO
BFZvrbprSGUubcxAgpnthf9G++ZNH3CK5bukuoOUVZUr4lfDl60GaXRI/eueCxz1StrryQNfzs3H
l4xWrwIE3VGgGnc/OwEbHbJwqVVDNp9yieJ0pkdibld9xrNe9uP8fuW0NIv4l1fn5ZTMCDkKkpb7
r++331y8q0tQQeEYLIUK3D5TjXPnGVAMv9sYbdCfaNHZwy07Ifi9tuoDHyscCjHRsh+bFoFs6USl
doo2wab17d5YvD250ga7sEq6Brk0DpXXUxYIKOANHGJu2DSX3YxvxP3B031jPV9MxVuN8/1UZg+3
/FifOJKVCsdyoZPvXb+fHSaNYO1KUD7P2rMRtBTSgUoCewR0bIez+EV27r16GlnFQEPoEdwyPcYo
3E7Cj4GBOdIth80noT5sh4v2sRYGxrOcFzZBjNDPnV1pUsWRqBCkfRw78wEfl1+2MtNn3H2Uf/nJ
xpkK143enGH6vCNHoLUyD3DpKheCuwxzWchL8QDqKeWboQayamnsgCNj+lXXVDINxqlsLs6/DWCn
bpbkbRpyDgKLMUSSXONl58DoJg7eX6fiGVSRer+1U37H3g3lEbdZPhnk5DraKIDupX856WGGIdAC
MysgzohlPrsp3WBDKo6ont4mmnd2zGM9snWDBY861L7FJ24of3tFHDHs2IHDngxhr/JhtC/Kxoqr
1q2cYRa7YKyVLW/fLx/QilS/kCgV2gtdmGU+M5on78GsnNQAYiDIUbe8z5p33rqR4Bw/f5oJztn4
ebdyGhkMl7c/5GyI4BsSUMKd4Hxjhbb/Q6wazvtyvj4Kb4FQdapu4xDXki+na7OavXzve/O7UKCY
oXVzlUzrUQ3kNIvW4q9bv2h+qqw52iPZ+hKxQQSUY6CT0Nxrj+gqCn8vPeZ49v6Lz+OA3+84U/XG
4+100VtXcY+73uGM+eJ5ejSVKXrINnGudOXdJSIiWOKLer6APHDWA0DfnBcR/fp4m7/Byc60HIXb
wTnN+j3/kzZPG0FeMSPPdc/Ffyzd13Kiy5IF4CciQni4xXsvhHRDCGi89/D05yvtEzMx07vVgt9W
Za5c5ipo6Dx590IMTeP1VUP5ayyQySqZzrIf0j/SeZbcldiItru66CPXmFKzED8WIwzQyVUozT6W
BUEiv8xSGstLcJt5Gvv/go0y01jgpiWK91f+A4dztjOJY1j+yF32+eir8Oq8e2dBuqTgY4G1uVQY
zV5P5d2hkfYy3UrxTAk4JnnynySiRTfLbaf9vpc28D6hsz+rRT7OwvySZ6v8PFtcOxsku0b2VGPz
mJHYtiWtELtVWSc/06ny4tEeS4fKiaF6cllvJjffJ5npP2dlzxORPUnJvC5xO7VKUPmElQivNLrC
iC99IAO1kwbq1Vv30bt1E5/r0UL3xKH8B+lsUV+P4o1dZUehREPTjFkcjSx641U+M/zgb9G7aJEI
uv9Kr0iBkyds+yc1jMRysc8XOicRILrjqrBA7BscTBwG3HOjAwrOuCa2y1k3dLaYCni1irW79LDc
4lU4ou8biAbDutQqRGdERulRM16KNoy3c9N/Awe7L4jCuFd9/gL4eK1kgSnwj1chy+I2XvCrvhcH
t8OQ69yJDqKNEy6YpaO3/T52sqXY8MjPPEClSrTeR6Zwu/JGKd/vo+1ycrwU/M1L5Mjglh1Fr5WU
upgb1a+vUKD0kLQvie6C4Zeamg+Gj1VSZgpxzjh+ZFIJw2Cj6/OTgyfq6L2cGDKOmlEwmMBjUB//
+5TY05p8Rdy7FBLvYmzoK/fw3PhEMRv5svAoUCUcHktnkQTBFBPtJIkA0CNxMIxaFVb7gg/MsDri
Tca8oBb9+3gsGO6LqpFq0GOH4rq6/H5Wl2SCzBl7Lkbr0jr0PlZ5CSp5jo/If45tzcTCMkKvaRvK
qEoDBLDpQdg7DEBVh0+tT5z7fY0HomTb4RM+ocoBiCAxHb8RrT+bAlxVj2Mjftd5ZMZ+6Z16rvzx
W8WVKfjYQzRkRxpBzGLv4IN86cX5yQr4w+HPu4ZXw41DTrk/+hllfcEh97PpLeqbuntr2qYBiBvW
uoqEen4IfiyNmmpJbQAyeCUjSGZVSFnXLiRFwaXWZDIDDVzgZjlbJo4Y/NlyNNp5KP4zmbw0Fdfl
5GrwSqXklnS6y//EAdbeouLPn6Xj04r/bLyGYwGdSa1wJ1BCLPLKhnWHJD/8R5hnpZkkh9mJ7SFW
LI14LuZHzVHQkydqP1Ef+WJYFGO+jkAkT35jeZFU6hORl257s7vKdhau+6J8+3UO/n/CmXy0HJHD
zC6LbzngkaI8v1gmGCm+4l3/NzI6fbRv76L7yCn6setn5ollMxEp7m81ZZ2i8IT8ytB1tryX2Qjo
tLxSkVfwf0tHmtdk0dxgSS71VFTM1/iEt49KdFlwn/RsmTl9jfdnrAdG65ZTusIzLL6XQSDDEDPS
lMtZjRnJ6wk2vaAi6AHAD9RqBHLu06Nw+fVprB/fm0Y4HiFSykSqazWlEcRgP3j8ORxkp9x1a1z3
SlEJe2qv48CD2nKvI6Mdb6/pkp92unDiBDZI3jhshEJ/3bl9VD39T9qJVZ6Q/vBLH8NJ9cKwdJx7
ED+SgIRk2Wv1MfQ3fj1+yzuwo+i7wXK267kSRiGXd94/c4ooXNxIM93luI0Bs2sFQv6MUGP1UUEO
M2n3Msa+t2wstRgAsl3Buby0sclSuDTskKLlLOq3fqY6ynSjIw7Nv4tnwQDGeUfSlfS4eUA0vcEL
06NIm6+O/ZUjLmwVAZfw0Kt+bCkjDsOf3W/wUMBfZvIgTneIH3PMls+3MsEIAs4rWo5fa7HglMB7
fX4aumrJ6epSOgw/ICGo7lbEZTG+LenWNCWGaswRXsIummkKcplBLZdMQayGSxduOCkeOW3touzr
tySPGvBbGY4QEYJDxA8C8LHxIJVPmwNvgws2N3Kns+jJG5ufM1VcVgUksfvO9fAdhrmivq/lRDLH
qeKR7W9Ofr29Spb0bX4aQ6MyenohOVbOfLYO3+FLz4Wr6/MoLA/tOy3DH71uuyj7KEp/X4EnN/aB
ZM2Y8/iNf4bCZPyxQwfvbvmsJ7lp8NcipZV4KNO75n5EKKERmgjoX972pl/Nqgt4YFNYM2kVrJLo
nZ03a8HVJ2YSfrmu9VFYeOXIBzxbiLysGmKNe6IXjf37eFcTFN9T3+XsQCcuVOpd3RgyPuof7+Yd
dCBGmTnYqpoVASPLIptb+I2t1QpruqpnCABHK9GN9oO9z9YMY+U+OHCGJKS4xo14yXpVn/STKtu2
TkNHaJBCShc4N4vfE76t9gy9Do2UdcD4H5073DJjBs5MqxIEtqeqJbuw5gaM8Vbelo+f22bCdsbs
BOqMkRIUS2/tzbis0y22QWPVw1zSJVma4Q9vJiYc5Wuz9sp1Ez+cYA4A2BjTBwZLagtuKyGG+mFU
wepumvpcNnXMp4rc2C4CzUZ667JPfJ87apZdhNFqmK0E3+MwTCJINYzrhes60hF6imDuRETdUz3e
B+cUmKSiSD+g508rImH9Ye4ChSXXwDt3YKW0vJlM+BaY67LRxZXVXu0HCWcVzmy0ahtjVd99lCFX
eELXhc0SM0XTgum9jxp+HKnO8MlsnR08HI1nOzjz2TR7+77VDSEzPfS/xjjPbnIU03ko6F0a5VEt
sIEg4Y8h8l8j1fxJDB8kG296KxYIhDb6tky1d0NDDSiGbcJjaDcgHyvumgIQWsdKpHgFcSl1LiY0
LAfwR6w2dbZSVfS2oOEwnX/kjpAkbVP7WIoEPadl8fFrJ7AgWQispV7XW6ruxdhEy9dE8Ub6G2l4
5M/SgxOlZLp6QHXDbUiUFmkevV5vqRPVc1ycQP4CtmOrMPJ8Xsad5jo+46jjT3wrokq54h4yaBZs
dgtI4VRfXZvlYBTkPIYAwjMT+JOzmsSni98UDOobXQxskOkSv3F0Db2lxS6XaK0KZjD8sS29bOwl
siAQaV01ASWHtF4FFNsDyko3v5MfntGeL4Z4BEEAdvvatLMgmETPQwujROkAR2c7CNqemKofgUAS
5fksYawUnQY0q08QLA5pj45Adma7PuSYCs3X5Xd/93VDePpjX3h/2GOwl+fJZLp+aa2oah7NA8Rw
08P3ps1a9NZM749cY6CCcLHXcNM7tEor/yDSZgn6aX5Y2l3/6FPwTkw6xhOnW/BL+UrPYr3QL68M
lFDrZLY+mN13Av+shXgzCALQJx457DtjQnucRmfQ2TBWy1boG5p7HNX4aGHY3FA1XFrxQkBG7ryG
3f6wJVVPtkm+5IUF56Di69PCICyb238zPkj8vKfHUYLb/2VOmD9N/aTlz32l/u9CfDLvk9ImW4s9
njW7Bc9+/YTBmM2DSGkHdV/h/6B1de6mnUaQ1IyHL69pcfMbaLTa8UYEkA+y9YoeeoG1INW8AI+X
e4Mp92zx4Sqnei+ztUB8nO2Bdxxb87wazVSCg93C1Bn/lwohMlvowxltsJhK8t3OLX7HXabEPHtJ
7Jrk0Rp0zbWpM4/Y/MSyBfcNrhQCCIjGNK6T8GeCRsSPgB9saluSA4zWgLsglySKqCreQQGh/nQy
DAq2av4O1yIW8AVNKJWM/lNit9RCuITYO4iVeO1n/V5fEUnCEsKvgFJmD7F5yaKYjWQ8f3+V0vvv
5U0u4DG/W39B9DPrWhSn5FF4Hrv3RfHEouVUWV9qPLWQmqgHjKTeyx5jmjW7klc3iwiVzmXByKdS
Ih0MRFJPCVTyALsrBsxHDPzNV1TmUXAUiUhEnRzq6RWTGpFzBNQlTKvCxCNSCXn25Y/iCC23e5ib
ea5wvmFI5n4tN/J9Ktgr7CyryXhfOF+xPZIIheVNP8UgZHhgt3s0Ss58bX9e9cOEj1rl2d59Efgw
x9NOFKCPBxg/WmAJRzbDy7h9/ffx9fG1Z6YSiGSXfuASRGYbvIdABwqJ1AEJilplLdlop3x6ES29
GUUEhO/Y5BGMqwOR6VlK1UaomqiqZFUEB0nj0I1Qt0w1UpxQNbYxP43dHH0FRVZNPFcmluLAoNvP
BN6vsVrl/h01jPsBSAEUoiVnpgWIuZGFJKPBncJDZF8aLNGHEkb+h+ae52prx4cFtoHkVz+V7+10
KVMLTQObF7ZNp3Q4b9DYuZFsm7a14gCm0pY+6YnJG4Z5w2D1tS7jk20Hd3ZM50YdZd7MeMXWwWwI
YW4QwloyxszXslkQDUhl8+Vlr4RKIff8x4gPCQE7z3O4wZKzzVV3FelHic99J2jjEVrl9y0pea7V
dGXX1XJ4UFHAi7fu/pv3Tfvxb1fbQNAtT6veo5UAes7V+uDpa+82t3Qb9Wby2ehwzJXtiZgg2KZ9
OgffsGy29k5VHmkpNQ3GgYltcbOuPek1z+0NWAYBqZYeZL2sD9SWjNvzxmtWAvAulw6KOHcdHUw0
lyauQDSc+Dib87WNOagA+GQbkZWX2DDbLk9YZBsoeRWrsx17oRsW7iQ3kU7y+zZ5fK36rHH5vG2+
aE8O/blJdiEkxfG7soIuG/YK8+qo2b4F58qLwC1gLnWsKqY4SyhJmoEtsJf08a5Mdq1JL1CLJ3jv
WsagG0A+59a/qtAEF2ymgdCyKDZP83tJGR7eIwgU736KlEAZTRRVr8E3QA029mLxYUQbDmp8tdKj
q/8hhptqXDxTlptR4iWbRFOScXYMMDRAAie+aESRx4KopJacpttpOMt4yPizbDVKh6PYtHBkca3o
xl7UQpnP+CxzaaGEsFzps9UEjbSvn487fVSgpCyr95H6ftnxTfvBpref8b0pv3HieCT01PVW8cTO
qbZNoQxeFED6tWCblXRCTA+N/4OdUurTHptu+NpYa5+fETuTiOMDDh8CzJ6lCFQsxSA4/+gyDDIU
w6+buvbPESGy63gpKd8uu6Ktus7Yp3jpmKJ4KlonPkpxG5FEI2Psn0uidHq2x79UJpsoRU7a0ksB
inBvFhpccsiwzN1XuPyryXZ0nFKNnBhiKjyO+fc3jZdd3BtPgcC+5P7tJrYsX1LmNUkBzo80MJfr
Dk9F2Msq9PhPvDtEGITKX+h38dktzVlo83V8yEg3vznUjyOF9Fk9NonciivTrGB6R/N3ZYI0+9iM
Hhgeg7X/uJmsi1wnZ/LY4tNPkJb4zS8/MeJQfoJt+7m8rdyqr8Eny9b6qr98ArAKXGGWPFou5XW6
uE5V1gFAqb3fHbZuJETvc1XbopNSaKVACmmZXobK1ISV+1RLERAGD4vFhkPAkMh+6EHN34ZZRgqr
P2rgugPg4a9wrzzNy8ZDWRe0judVKRqvrA6BUWPcwBw+ko9BvqvaiMMwWtp2zu1Ta9z1sy928Jva
ofviGZn6ebfT3shNbrZTmIUAHfRnA4md0QJmJ8kwhLWuVzDNLcQr3Ham8W4EpTkh7NpQkIKhdjbL
+IAs7v5erOP3w6ACtG7yYf2NlcU+MA8AZYAZqKy00dnp7Xc7O/1+zPVs0WnsgZK4IuCKfVQTkJcY
Fc86aYKJ6gk2mEfTlTg+F9+B11wfLncmZgGdQx2SU+Kt3bEjzEY7TnWlasIr3xX057GDzR1HMts+
JUs6fFXf1vTMcqjP08F7Ad6d2Pgr6LbAp7vXT8w/OlcPTrq1jzWOWUuqTX6qQ8ueqvb3Lc81jhhS
r3UpNOCQjnHY4lfDc6Fga/Ccao+ieH2+5Cfxg7ISeHbN8Gh+ionO948Yg4r7wJ7WnXSz2p1Yz4JW
/r0OZYzkupdasv9sz3/F1lTDXjW7NlMMGtBCQhf5sFm+yh54plE4WqXAZrWoFRcpsBzqIN6zzdB/
cSpRqFVUgPE++5ES7l0zMAkjfSrR1tHUC2k/jFjXjeeIF122H+7vCOyzaq2rGBxB8DE6aVsUw0XP
RTVM3fkrQOQCZRq7s56AzEFpp6uK8hEDhTIz7yEeXPsm+zZCqh5mwx5e62kBbZwPEsY4j6xlFzso
kG6j0/DYUYitP3f1fmL0+8ip0BuJrpUn00piXAdxR6a5+ptD/SXNJOZQp8TcyrnucGWpXqfaCKMi
QxzzPl3ELwZMmQILZ2AUCr9rBTRqEFGKrD6f5gKWXpuWZb7Y3XUO1XitT1V3Lr26N0grui9ioLCs
l3IX47B4bHbNt2syb6uvplehIs6twLkdiXR40UBmucVty9kBUnS0zdO3iVBawFlFMP3Izd79ZHU+
DqKZ3eRpIPkT60btAXv3jZoMk6u9GSazOQ8vBneY7xL2vUdKD4VlottEIutm8nOkjoKDfLIk3g1P
w+1g0ZOvo2uef8xDrtUbOeJQQe7HptoghuKOqLuv+eCGK9CsEAi3ArIqLPFL/BI8ILFurMYjz+4d
BCSK4k/bT3EfwyW4NyRClVIyWeOmfIHqn24FO5jQ7SkaAz3Oo8anoBlqlUsxEOaSZtEej1Z8n7uV
0/VHa1EJSNz8NI91I8FzloeU1T7SDdSmV2H1laFJACWbA59KZ6wB44eV/tLh0xcfuEzbFiJV5dMM
MJK7/oKtsE5elX13+7Mq6b53iMoyDutSgorQy95+kC59wJADeSWjTFlX46PX8EH4RpTDWU/MGtpO
A5lyEKECZiuCHRQeFJ5IRL7GLpBngAXEOBaAIxsxAZC5SSVojf6IVvV5sP3t/gJU8ugN71G8nRRv
sjUF1/8lw3VuINIu/9FM1uRLeVedoln+d6B+p3OzxZ/x1qIwxIZyU0W1E+mINGiY4ZcyXW9snvxM
LxwIdLHeBcfmaMZZ5N5ePgwIVRFlgWZRRXuwvo5htwahbrDmvPQfg+fPY7Audo3qiyhu4IrQ+Sq0
T+z9ov1EM5hShzw1a6hS9IhDlPxVj8OMyoHfOez+bnCNoIngfWPpnoPPzcyECy8nHObl1OIAlB2L
oXuhK1SsrmpA5MftgMurXUfpQDKp7siHgyoKszxn0VEL1EDmPnYegWLnzuRp9hu3grtGidOxmevT
Y3lobQfDecpYcZbUM2JpMCcM1/qDiBdIVvxZ/D60gu/C5PCPGZGjYx8QRJJ8AJV44VKYzf3bFxMc
6GZN7Jx1dYg45YkIMYOZ7roa2gjjM1ID/hNmLZEc8mK2jvvLOZNBzr1BO0zITsyEwz+KSP3+4EhS
if1qPC9DP2ijAdT5w/SyGJhXzmJ4oKH35CfUHVejlUfT4LBjZ9FU4Prxpqz/Ny5B9S08G+vqn4+Q
2nipLUKC2RZ2tWU/8D68xLSTYaCM2Gd3SPdj803v2UeENSfX1TqHVO8M8nDHmBhgWkK+65z5SVRt
hpCQF37b5mtN1xM6e+N/6jl29/hQq1K645XgpZ7b1a6NiSC74jAIFFEgiTto4GfjMs4nzUgQiF2Y
w97VSCV+wCpbXvHFk8v8UfshDEh1F73JjyJNS7VpBX0ta0kP23YWtGPiUXObnxONB6Hotyi6CCWo
6Yh3IJjPqpfXdLhBShHqd1hhWCOUV0Eq8ndvgqoyUeYtpsA8Vg+/FicfEARmwXX90ktXrniC+U68
W712LMMK3xbpQd808kY9Nq4FByMq7PKqjldbuXVPeSKFyQhACjUUgw0R2hf2OMZ5uIHS+Ss8uUg4
jBh0+AiIOFj7fhT/KjQz7szZRvoqhtHOyskGJhOLp+Zqsq4RxDQtRjHX4pT7AX/Y6RfB7CFCXbGs
ftSy7cNw1zJsiUylAoG2ute8dblM7hnM0ixXZFGG9SRxcGOzLsoKA9KcKdaqtRnGai5gkuI+Mo20
8dfBjWHBIWOtHnS5jWNp043oYnbML2DyrW3n+E0u4wozeAiu2ocJDUbzWerW+geEWWFM01g5UJZn
qnnUFqzwA8morv5zWb2AJb23j3q2gRON2gNU42NmAVE+1CaWUYQ/kk+wz+7X/d8VEFH3DY9lE1Op
qcJnoY+D1g5r6jEE8oAn4m5dzBBtF4wuGGCKCDQQ4jcVCwaluFoHDDL4aHn3DpKZIXDfspuEOdbf
bWW9Ih6OpSwOU4Z9MTm6eSK45TD+ODU7mXYanMNhQlfj/IVGGRcihNO62c4Kh+bu55LKpzqIJr1Y
X3FeYLpYixTThsfl9GeqMMhwE7v1PEeWFEQMgFGKTZ9sscbAvLqSChSiIC2wMSxabLHoQFTBJbVs
oB9uQi+pFsr2g4ozxsRKVK/efAL0DT55wF3ZUvbLgJaOy6G0lgJe3DYmh/Lq+fc0nUw1N5hP4Z97
x8vilWu4AJXx4JDflixUH0H/llufij/1k7zPJ7mY0Lpw996V0yfUZ1MLOmoccC5yjWgfiQWrKxrW
fPcjLCL65i4N4SAL2IK1jMIDEOhsiW1hb4EHd4Rkr02xbSbiwLmxYYcUFo1xKdY2f8iTY45J6bwF
Qr+GbPts7pF2WrAnvjpRhqLPzMcEMLfpTgLXa4/qe6wGpXPG6s4BqwyzvlYNtjs7F8KouWM0ULCt
SpY4FBURgtQSTQ5Y1wJSo/1DtkKmjEzkuNQ53szm5NS8NS+SOZcDSPz8WlVdBvf8NhESwlNMnz3Z
Im7YSS0Z5UNtD7CjlOWUiLzwGa0/PMzGG94dVhmBj8wSOYR0xUIC5VHRMQg1keIvRO2qyCQt3PnS
NNN986IZRT4M+lfYBL9jusjXOR/l5ZL4EQsB9YtPj1iqqLFNEg5wEL/hd5/NITyTflm+234U/kjD
uix2NdtFl3Iz/DNCifRdc12QaTUlWLBCwFe0btxHl7mFtL3OkpmpMVzuaPmNbLbKzT/Pw18VYdRS
mvrUq7+648+ExavDJK7DTxlGh1argldwsXlYUbONeGOP1YasKfC0gZHNd9ss1ri26ckNjyYnLWeM
nE8r+rNjLzZ5zLF3K54bKFD55wrsnOqs0iMrlhXPfuhB/FuE4/wkY8T+3+qwdgYpIFDR2bITHB2K
BNMEHy4LpBvqgnyPsI4aDoiUm5ecEdSXsLXnLDSb7z5hjvIm2yBhnKsLn1PHxPRsDiMJmkojm+Gj
LIE4+EPsvC+IVF41U1IGgtYlHnO1SSQ/0OtZP+mMh5rEBEfR3a9rbKHrWmo1MGDjVZOT2MLKzTOR
FHt0efkg20K2dKy2x0y1rBRqoaMikI2GCQ8jg/A8/t4HHvHSpYsbZSP2RLax36hT8nezO/UMY9u/
jtsc0pt0LibASovh3fmptSVB2Csb9qJY+eQLBUVotsT5Wd+VMTaZ+bZ6GwZFaKgLx9A+2dpT8gAK
b8zFY8N6ovImnjCt42Vj38vF+8D5+hvpb1UzOArS4VhHyo/kc1cPEczjnD/Iu/haf+S2k3s9NUv0
JUdVEtXjBD+KhVLMrlo4mwTPx3qB6fqVO7qwTOEW5bNg7Uw12braohSM7QTCvoX0OhkjjJdXjWTr
0Xl1jvVAVjT3lJCVlJFQRHCcDuwDdtVVzQM3yASe2tjjdGIz00r2jFzLO35pyeZHJ9nLzK5fxy/8
LoUjQ+lKjFd83DoMa0dujeN5oXC3nvlpqnqnOrdS84DjZ/zv9Z2Qcy/n+2Ai2Xk+i9kQH5/DB2tk
i4nOBQVxW492n90EOJBxRd3CWt8zu5Mq/JkuRn8eD+50kR6SrmZRLmY+6qBe7UwDce2tYEMnzBTk
8C5L7x66orchWRzPsr2oN6XuIzn0nSsuu1YpvD6qJbQFPG7bT1lyeiVL5QmQy3yDUQIzbj1ZfUrA
cysWHNPAKBjX1Y8OX7Vo10Xnj+ca9/fzs2W+mSqcJxxiJbBunrLIS/FY8SNZOCyrTK5in9n641Ta
8zFRDGFXoVUsv3naxKfGkyitAOXuy9qXbUWUzlm0OdXYNENvbHMsb8jOd59bfJkNE7o4EEw9b0YC
9MFuap15xkV7zsx0qcIBMYUfeNX4mOu5u+tARy9g6O3nH+1oN1b1aYVnfi1adn6fP0bIh/UHUp/o
ybvN7HgsyoNHJmosPkHzz96DXGaS6qyRIj9XsdLZNIdue9eMJ6qPWyERK6nadj/pSz4hz8wjvy0m
/iWeyKIpCDlxIz0b8yJ8yGbM2OaZfwTHNai+P16Bl8yaeXFkcmdSMsZ67JJQ1RMVHk6RQuZRPPGy
e5Qyd6akyvtnPvL1ZJma6ZzPxWcsfxf87h1GB56jgraCr0ZGSKB9ETeTE59VgJXY5DrJYNF2Et+J
tXmI+DZG1M/eIvdqujebynoWEjz6xqK1Jic4H15PDNIt0XGuQ2aQ6nQEzRWjk2wv3UoWVw3HKLF6
sS1euukNB91m+q4CWargMhKVa4tdjh8oSXCajBnpLX0tkmsfbOXH+pZkMrClcPGud6Yi7WTCYnRE
CKMVedWTd0KMQ29phP8unmdYY9vO7ffQkxGqrpugPle333fcmxOTJ/xHg3510JwH6RaCDz4HDKys
VXhBEbkWcxS4V7CivR1ttS36ZKVNshjDKxlLny6jJa1673MzO3qhiWSDOhanJTVfHOuoUwodXBiQ
MYZRenT7aF+Ehipqbuk6zHxMPctsdDFKxGrp0+B47nIETrBnf+G9tf1l4t1+p6YMVN/cEc8Dld9+
8NrWrpfqEZk4XcHgedyUj+dp8lpbycaTsBFIQEch7s0sNsae23KD9CWlulMFGYug/063kZrdcXNt
mOoxw9M97j86H7FBzLK7eHz6QSRRRNVJq3Uyn+srg141s7PQVSaCPdM9DAHPpWtitn4sC6kdNbe/
8S/8r4EsqrUsrGh5Gamtx20GUY/T9AOZ9xobJmHLaXZQ2i0Ak37GLRgnR7FxB3clag7vDb1/Lq69
57jmc/yjpxNAB1OKWlgUxCdgApH7g+Gf6fvxXIkzJvGJIDR4EPXgk0OBupu7arIdb6uHirZWK1D+
Mtl+Spw2Hmyfg6Gbmb+NzP0SyEIIUA55S0ECZnEbLmz9yF4J4/FLcdmMtyPBCo1rRS6Vm/aao+Ax
ETd+TNn50UZ8jiprQkeUNzVWL08pTkZgGL9mQnGzvcXKdRldI24b4MXRQ+ohXGKcf0oJNZG5DBF0
CIyS7ecU5yXVNX9Q/E0NwBeVez9ZMZg9NMeFZCtTOBZf01wwTrtWhNY1FxafYzHZ/Q3CdooP49Pi
DXfQChdn7Hn5JOb9l/JmGUBs6ocFE8ZTNx7Jv5ouZeJZ8Np8bKonpAJku1v+49iKj9s7uhH8uelx
/RlQ5cWvroRaakdmOrozRMCM5OGDayPtKEZic6NSCEnBjlIZQeug9gv/5ep8MVQnmXsWX4V+QZfD
WhI+PHQHTMrDdEyhpIL5gKpABypGLWU227/tgdiZgoVxU+TamVu3f5bVnyvvJQySruVTt6ChNevy
u7LRlA+L3yv9HFJC8NcPyqnBuIC5bKrK8PZT/qr4NTZWfXFCASDUDRbivNdWUGIY1YJD+wIMm4RV
j7vjZhgOWCHyz68Bl2nytnGvxhWWKYRE+/oMVrku/54Rg0C9FTJofjFmoY1td6NY3VYDGMcY1xak
6HKGWKuFcjsM5RfFe30Q0pZ9i8E4QVGmaQLiiQOSqo/Y/CCGklGu+pvCvkgqh7QAH4qRL/8Bajhd
6dEVBCTmiBBpN4wiWq1qeDSXMq64S8JWiEfY/lMBUzY84nIIUZ1yqMeIgZixseRHgOASNMG6OLBO
aRicn9T12njXAJxyhR3BktBBeOv5/DqH3dLrM8Uyaxzc32KhvmavkZSS9fO285j0UoZRpZ6qq+xX
Go0qMbqXwrAN4vcpZe0haudptsXFO97J2MC/RBoDNHPON3sjHITgemz4+9RfKBbMCNgdZlFEXt2P
BN/qB8pMzMxgXY3lJ2dIcGBAGcdDrtOF9/SpRcNIz1mfWCjZ/OFsoH4FpT50J64cOrXXgaX7kX40
1oBBiA1wE+VAmGzl69SaeTTWQKPV5YUnVw9jaqTvWpdG5FPAKAFa0KRYDZgnWjzIaUD+FNvp4lgp
BXivJBtst3QKq9wTAyTbOq5/Vq922vYq4O/SiwaUSIh0qoAawVurb41w25On6pVZ5fyGFcILRgDN
uhLbzQxPTiVp2V9LiZVTMS8Hlumrn+tGDNe/DyeAdoAjbEgvuFA87qqqgdpPFeUGgbq2OARG3OFW
PGzJjNE6+JHOn83yooUMmYEicD5eVWJb3kQc2tyH0pJzphZfJ16+Tj9+gkhs1Uq2j6NshUdDJWwQ
k3MhTNJOpuQ18+Tpu//WeLGQHa3wh9YGoYsv7mSCDuH0PxZZbIzrNm9pZpoMjfdPrMG0//WPFjDZ
N9JY+SlnroYcmgSlyCiC4W4xNWkT5gfr9AjhuHVi5LT3Q3ef4r9YOi8Kz2+AOoemW+U9exHyCTp2
66gbwTo+MdbaBZ2ZekHw9H0Kgqs+ud1LxtK/BO3bsXz9FEEpw3iyo4SLVYxb/z5ztYPPXVMNpzXe
VT4urdtttiLQu1XH8fJ7X1qv6u9+lgw1ajbiEQbv9vXAOO37fN1/cUzDkIpRRfEE/bbbfPSibZdH
/o2QkMkq/hP1fKkLS8+Op/tZdB5vXhLCTb2XXIhqm/77H+dg/lssByTKCAg78dO51K9rAp6QjXP6
itTFardu8sBg0eUlGFYPdyxGEU7MHnpZSxDAv5piSGG4awdwdrQrJHQukQVyup/GWmf8omj7OE2Q
myZ6euq2f2BYfSgmvGuoNSCNpquI1VJmmxREtmlaxMZ5ikeJSIDESeIxNC08zZPuaxllYJYVuNs5
4i86psmz0rYlBr/dw/xdgl9k6XyAp3xlrC+H5psCQ1BSNVlMF2McEBDMKuqBenA9WRsV51afaZv+
V0RGllUDh9/4ondCrao8u3/+x3fY4oCcZ/bSzon/6xyLN/Io9fyVOur7zBuUACrW+bDNFyPDVIFJ
ODPw1T9+gF3fR6ZyLiPMn/vZujnPPNn/8/Ey7F00U4OBbT4YpEsj7CrajrmBscE8IKQ2Zbvq9StD
N8cQucnoq6S0NDXgq2Q0cMv/raSA2z8ByBuPSUOdrcPf2HNpgIdhzD2uZUxooDOzA29YD4/lY3Ae
7BE2Vsysf9QBCHUe9BrQUV6khltWNL3jpqIrn0NcY1IjIIXDbScjslHLPbD1MNyrJL9B6gGeAwSY
KTiNQMgFhIVRCuQ7RADGoECLL8O3rkiMM/jC/c98jpvhbw/F1XABm25MAqE3m+/92E4Cn3HVjLTa
tPw603Eh1hmDGLI9lQhl1DOdi/cSg2DhxYX62f3wQAPHNHqejlPho5+o6pdtov88HTp6wrNy7N+Y
YXcQG9ncN7VIiz7SFKtwny3qVAxxDskmMq74uJrO/2Mnn3djD+Unq7ht6dG7lNMVFLrPMF3Y21fh
l0w03D2xao+5OAQDiXE10YnAS7U0SGmON6KZfRceup0/fJGPUtvGNkzSbQb5PmJqTXZhD7LW2hcm
ZolMeje1D6x8sDcR3yA29GgzTLuUBbk9MJQW8NWQ0GFCi87Fe41nrAOMiUH0o69F9/Yv4J76ti67
Wi/CdaLZ1IN8H+uuz+1SO85v09jgJdCBv62Ks3yRV1t6dK7rfGwQb0Vpf+rbfsyc5iu2Kevtrv2t
wKNDc80kJFa9zgiT8GxJdXRQgN6PIfEN0iO3kvNgy0BTS8QCbLDubLBxZeSF/nlZUGXuB+9LBRdB
s5IeHa/F/WD/5gFgK1v0UBd0urEQ0nlVI7ZToNGPanRRBucvBzH2ei5/jfkrbXZq0VywJVkEWn2m
i+meppqHBmLS20lOcytJvL0/NdX6wuKgkbd3ALSAytPxv/h3ShZ0/inWlcc62gFu3O738JtuX0dK
mOWAVuAwV7LrWo4NEHoC6XIY6sfC+Cezqh6o0LnnToOVIDAL3osZyKSqi+WgeiVtp3Jrwo6jUwTi
zaaGah1vozMaVxjbhS0jRMYVo4vClT9t9azRGCIqKtFrYoZDSUE9XkWaV0Zdz5Vo+tM2rk8Zp/G7
Mz8LlXtKHGFoLbAfJcE5QPPT3fw5fV/L/soJhLRQ8vEsmw7HdrDAOp9FkfXnYZ7G3QNUWwuoHxzH
yFXc0iEwOjSNUVCfS3LpUp/2OFvq39Xkf7u1MvmS3Os4dSDnSElW3lm39Kqumdw4l6miwufbiBfj
Yoy3FrbUZ/LQVLCl48Vxtrg9DETknQXYxX7Ub5t5vB97KvUTzfFvsq/6evCxvRey8fChh1fFH3zk
e1GwpylLlHUO4LaupDclJ4Z1fb+W3Yx0P30qcNqWZOknbr2jSp1KmUTdCYBr/Wp8lrwy7Ez92AEZ
3b72tXFWmyF+vaBeVB+I/zpOS/7x5lZ6nP9qGNhhtnd4FdZX+XxhqnLn0LgO3uIHdL4gEkA4fh+6
R2l1stcJ6pY5iLEPiyQbO0wE5c2pdECYxFZ7dlLx8ilbiPZ5fltzxzr/wgbuIyCbOZWwxVr2XMzg
F0QbCqzrCs0P7HWzBiZrCY5ne9Xt036bFdVaXMovS9aS1+bLu5o5swXt7UEl5e1oA6lZ3ErjeMgf
TKaK6cxcBl+V9VgoD1pMeu39bONDgVy2diOVDw+mnzwCDwWj82h1eEY11MfekMeTgNpISDQpW1Rb
s+h3cJ0JtEsgeXF4UjobTBn4v+0bcZUTbmO8+tEDzx9UEfhl5qF8AP3k1TMX7YURvDJ8qcBSiVWG
wao++AZvcvUhvk84upQPS2vYxvkIA1JdXODVmbO/yrg2P4GAfoB7p9yiYro6Q57gloHugJWhKEoP
oqLuDizsfOuAFTpjAFaBSJUhPEyVpLZ3wuTVVAsOxDdPwqHQXPu6QByPe8BDeX90ILzq6wKGFjlK
i8BVizBOeH6HNgDAHo5uBibunJTr6UGyYBoa5xmIhORUD67wATp//4Zzt1XzytS66LuMCy05sxjr
JTHudLi+MByiQwt1jw9LQce1Fk2ASYD7Q5BftsF5KFVElRsHOl0v2Mjyl93khrcQDBnuR7ia4Rs9
RS7pX7eSH+7+BkIukX8S/oekw5dH3ZMwKArtaPhb2ze3FYNErD1XwRjL2S1Zjijg5BCnigVJ7fUx
C6CMm+9vH0vXJdFKF7rh0sGFwrlWEq1wbuGRCBwYLOBypBQeoPC3iWCGFuu57tCcEvca/GFrWHGc
n10q3UdF2e5/WBCFL0dad0XZOPmGU2UWDilSd796zAtcqRNjLfYOKDILk9Xwm11tQDjamczQ3Gyd
n4UPW356dIQQuoKn4jDc0fd3+LUZtUoFiZGcwsP+vdTb7r42X/7cSfTCLyLjcGgI3xGY+nLpc1cU
SZ8Qfj/ll8KJRoNXhs7474nFNWea/D+SzmtZUW0Lw09ElSIK3JKjiAHDjWVYggFzfvr+hl199j69
e9mKMOeYI/yBpVpwO1kcpzGpMPy4EHHjs7U2wxzfLzvP8cVk57XDHOVq7jUXenILkmueBbcRrE57
LZfLR51wFUPZiLubs8k6Xak95Udyzyir7Je1yddAXVkZzZBbJoiEub1hb3H7kY5hwMwq6PTpHkCi
cAre9OrIKmjz0vUryDEYiou1qCPLA+TXQL6KfDsGSr/rmbSt+ELvfQjSJVRTLW3g4gAGIroAvgDC
ekIapdFnms+kSZYpPmD4zAnwnJmm3wxTUexnmeZrO7CbLvJX68VghAliwHTVUccfK8hzFDIYcVsF
D22zdprgkhfM2tN4k4Nmk17aWurhyh3REbG7+FcvomgQAAYoAYkBAgTSgriEHQQxPbJJbVFo84u1
lgf2aEG8c77uIogwZIaexBsxK0QHDzN4dvCVM/Zl0+Ao1ozx8XuyCAroD+eDAbLhvPfm4LMB5y43
umUVQZfv4HZH0WDD3+d/G8wWwHYoiVwny4b9e3UKgiabzqmJIg0/jvmyAx5WkAu9Q14IzISX8jTa
3HW2uD2RG9BBINQpyLq8CXPCMmA6jboJbkIMYOFoOuhfWWvuCfsvp70AUIDirFhzxy3aJ7IOW9aE
3VU0QCI8vXiC8gJ6bqIgw7OHfZ7VNMy4qpT/jCdOig73hy/rAu+iNKL9IHhGHrk0J/g/Sgp4YVyN
DF8e7uTtpJM0Fe4tsAXQXAI9msRPJ57MXm4qL+IlP7oveG6G8/h+AvFKZ+Z4CbrGf9wlbKzXwShw
0CW8O+wnPt5J8daxUvopGGEzm5MPTxHKy7gquYE6Bfnegu3DdQsIIU15UJOYK5mlw/805llKPyWV
5unE8Ccz3i2NeVSDdR5/ETwBWMKT9ZxZmmWVzc/AKjqOlzpF6g09Bt/cPfncyWyWpnILeL00cbHk
JCyeflvhYA/yF7pwE5Jvmx0Zs+8nH8batUVniJsll8ofcZEsJiiU8lvuGahjL06LtLKcnNc+GZDH
eeHwyIAEy99xftcryuUnC0xQzAVMdMfJssxjUehWwYet+eS4SJ1Z5oFr8jil5Kx04Oak8jRVmwc7
4dWTuAArx2EsMYONTmTdpYRxWoT2CZM4Gk+ogwvump7FUFYr1DDGspxgQadPjcbCP9q3Mf7F/R0i
d+w7jkx8LV80p3Tn+eJNIc3Q9vyui91T0ICEAg4dj/jDn8uBQ3cbhNdZFHnk89FB6262vAEDKzTY
SgTK5O1MR6SeMSxwwKvxnr8cw716jS7xTwg08J4Ynnfl8CHNwLJcSdZoyUP4gccgmm5ouP02EQJz
3e2SjMOAX00QZxe61egWw/nEAgQ8AQwSDXlzboz/IJSsL8v/EfgkIswiz833RA1MThE8SKiEAoMn
h+xWaypnZVN859E1Fg0TmKV+c0ADzSmOPHIVrJkg/qmkQCg2IaT8zkByorsne5F8a9lGCePAmHrI
N8DxmN58sJb7grJFWvDwZJFofi2x4N1r9Iv17/4SQ+989WBNrkFzhIshUeSokK+MLia3mSfGu8Ul
XfCmPBv5WSs80pzlyG6FJBryeNs9eYE+PY4eY57ljvve2qFltB2I8yi4esJnmR3xTOXb+9Wo5Gcv
GvsSVF/cOTGz4bO7vEuKZyWEGpZHbNI1Iurk6FsF7YGCTA1K7NHHF5XNE0kjbly0IsBC0i0WcwLZ
D2CcmHEIjlgU2+kng5XVcvkzxjzcrTvBClkg2uU6/4iKE5hsMBSIXFvGjOgmyFHxS6/grchL5d9y
ZtFH5g6RmJHkIchqd1CQQCiU/ybjd0hVfykCzEb4kgpMusYSlVTWc6xDR31ZynTrbBpA7+OaqW+8
g9V79mtUxaNd9GHUcB6hWXsefUBXYqQTXX3R2efcAV2+Q7Jd1nJO8hjSw2K9cntR7FMSGnVv/G1O
AX1LOYyAvPZlLINLK2F4eIp5wXHH+XMCeZTfAlT7wM4ykJlKKin5DFdGT5phBr4eHz5yc4h4Zptc
zg0Odknu1Fmje4tA1CQQwWnsRgpzCO6uBzZJ9L2ckqbQORFEDrdty+s4HkQxHwgTQn3cQ/AScgQV
raze0HujvCFO86qz8x2QcBHijisuWu7oXlyWQZQML0Fz2qbPp5FVY2uyRJyFnc2uBmX44ICSy1Wm
uGyzjNTg6uNKBW4RDxMuX+IAf57T1mOBiYsC1hJA8wHUMeIDHcKSPHJK4/oBMtK5plXEm8QiHJzt
OI03rzEMqBQOSswuCLkPaIsDMG4OChCpcoQq6E6rvgDz0UtnEX4Ryn2JEHLUlvQEnLEHPN+XY3fP
/pIF9M3unuJdPYSY+kjd0V4WkIzajkg+CHii3M4RL/shl8dE7Op9yAfy9m+TBJtGrGDXLSGtwVHF
KpAqinSWiFc6JNW3pc5+YeKz8y9y4cQ/xPUhdjHhJpKtpfTgCLdl6zONIARKIkgpLSdEOkGAEyon
NhiyfiTflBBZEMusNXrCvCXIPz5Bbj2G5jGCjGQaOCqQvcpaWnO7AK3LSltLRikRR5IzOR9klWGO
QTxEkDAgX0WoDcHF8DKWKzb66O7Kb+Rtb0tU3ATG+lP4kfejklorw/bUXPPTMS/l3cZETn1KXjVF
lvMPu2XA5XS8j6JCDRyYPYOzJ+uFiMX1/Q6c35uP+d7gaUVml7y12SbDl8JCvCLqMUl8KjuDjQwf
gIgFipt9EcgiY6kA4957ZGMUm4T/NmcJcRKBTo4BiV3EeAmePEKnZAWiTsBlogytTM8AGTiPCHHC
yOeq5HX/M3KpgVjtIf/F+p4jkmz0dSKI0Rd2LWoxzoeHLr9Q4hUoeSNmkQsslMtiMfCT3t6AxomS
KX+0hTtwyAGo5Q1YJLfs6d/5VWcikIfKEobgoqpaO/aGHc83UhxzKjfvxlgOIxLunxCLFX4vb80t
tTZ8beaDjCuzrcNE1OMC/raOFkTulOabO8bSdXgS7+VbgoOfp0cNx0BtlLkJ0gNnH+Ej0s1gQS6N
cwhGyE/37t4AT9y8m/f1L07LF1vvQ1dHjqrqmvy7FdF7JtOWm0rMJXmT2IuQLxeMKCWQdFEx3UFP
LmEVwn5lREkIjesMBVJXjANQFfG48C3LH6qyS9IOz/HgPv0XfZcIaD4VBB0sCeyoCTApJOrTMeOJ
rsUhZP77CUx0civG6Zx4snsVNgmaU49xxTJAowFSw6LE5UNSfcSXU72nDHfM4S4gZ1G4xE2g495+
95RzjBqIM3FHE57xch2LSBtBQE/2VNLkJqgTXN0dcLeP9VzpAzpy9MCGBnwbagHEKhnrnO0G/RsB
pd+nVBNrynRmm9LvVvtKQk1DpkiCaZLcydCZ1NS0yLqxAIgm/Ey+wU3qUPgKARRumxr4YOcneg58
hBxgJQgtuSyh2fEjyYrkeDhwlzew++Rx8AcSTKT8UIbwSB+eufVbPXY/D4iy7De3lN8XhYDZbVIN
rgr0IMrQtL5IPvQBycqTMRaRiFxISltJ5RQvztsWCMmHS4pLU08OGTliZEaGD4CLpkYCXTfmDLm5
RZyzEKd+Aqfkv5gB1NIUNeR8XcQ3l+dUkBJLd+LdgyYSU/ZKe4CsEfCBr0q6IgFJTlRlqHVjEgS6
IVgCMTsHEokTDTjQNFUsLyytcNiv7X7YH5K/g25NAQJRaEhwK+58Y4ogKZzZx3wGX4OgQI8JELEk
bcfkTrHhzWbkzTPKlskkpiFTSPEotUcnvYPXlAxfQjjBdDP4yB2317Qt+BIUW5SsnJq8/uk4My8r
LS7mhOlAmHloG4qKUpaFs9lkQpSkhkrP/AfAPDASJzsMgRay4qwlLXk6FnjQ4GrbdOCb2d5yOAT1
EYd45AEWxcFD1guAa6hoFoUYxRSXyylO0i/IB6DxHi7EQD95Ry8Mn1YfQ8YZBdqMOReKVHBEGhFv
MltmQ6CU7pBRmEemNdFA/adAtDzKDdDWPF6UJIDbwezm8pbZUq5RXB+Yg8zQTKH4cjgH5fjOOZHo
H2zyymdyLgw2UpCQ64H77ZMVU295BatC5q+i/y2rTbJCeTjyK44dPVrYg4GzlrYdNRH5tbiRAYKH
XTRnTncGDXFiypLKU+Sv8AjlhRRerFgqWoowEa6VrFKK1V9JOuOmnNGMwKjRouoSgtXFyrhfoi9V
c0OkHj1ZXCDPDdTz7GaF+GiHzmySelk2mzVsCil+JvuVSwDLzFdXwX9DFLU19K+grwjtjmHsEAyb
20aU1lveh21vtgX+Jx+HVTUfcpWb8QB5fQVvfLGo0RRQEQiSocz7W6FStktnEPkKDhpDLJLoi8ks
otMVFILQeC44mnPiswlFEYJ1JH0wsgYOwg6vTKH3687vX1KqyPEmYUEcZzjzpv/7dlKQSR0r+TCd
HjbBfUVEIHY2Mav89IUxKcKvFEdD2r5yFZzsdM8ehCG0+rsiHyJn5LyPJSaFR6ev8xp2snTE4CdL
GiEUBZiTBGPeDoc3KYHkAwhskfySFha90xbX8c6k3SW9OznTGTL1SSKcukGWIW2/Ck5/Ltcvu05y
36MvCSNtlpzyjDNg9ycXJ5mQfLA0kmnDkoqQTvxqV8KIfICUSCRDPTIeiY2vYENqLTdMylrKU3Ij
YaUYNsuTSEu/VxrZEowFDPI/KNPzDcgBxAkCxp58XL7ON3Jh/39Jg8/o6r/yiuREPsXEW+DI95Gz
ihJPeL9SG3MGNKiMJPf6RWIW9P/8i8gs/Uoy1b4k9LTKsTTQ2zwAuGukWg7pIzknAh7hmp6PTqgv
MzO8cLt64nbCYwEl9P+583n12Exg7dGfpjnO92CG8fHPkyuZLV8MVsbyTAhKKrzff6kfN609/Z83
3khKxjRSs92ImpnyoySd5Q91DGaNvnRB9TUs7v+3nalJfpx8aZzRuYIxK9X5b/FwbpS/t1SQCkRC
JqRBR08XnXySp+n//FTCaHN6GkuuidrQFDI7aZu0tLkFuN1yYJuMn0NZx7IIc8k/eZ4j6vIWfayx
lEVkt3RSyfbgITPJOE/evQKeOV+Q9Szd8id2U1KFyYZZYxW6nLubB9YhJgWXRo4rSbzkUXiC4cM4
AEk22lB2kFOeaVEovRc5tFQylMSkYE7O+9i/ngmjhf2SY9lMcHACJVHtCuqDnokuw+dnRWsCiZC9
E8CylA5yoFHfy2BAznFZmfzycQuDoftHMvk7u8nnqHLYXqff6sJB1i4ADvL2mMnpIL7IAkmnqc0l
SeWpl9ZjSfLL0nZ+pZSUUNGZgmuX8//0ScmwSLUpFeUHZKqhnKk79GT/r10F8UTqBTr4pE2y2/Ib
JYA+fQUlWkG87ZwlJ2ndLgfXDwaDbxgij9+Xq6CpiqIzM5fbUs7p9WZDbcS9Q57EEdKWmDpybvIu
zB5xpiELIz0MtBhLGK5GbG9LjFBklUl8kZ0rBE95JPxCO8fZScFARY4BL64Tv7p7cE2p0uVvEgFp
J/HIWK7eZ7nbuy+0S1VPPSHr4j1h/+1jdes96Qq1/SMm0a/werJ3WLAiJfWBf+I3965xCu4acFVU
pbnErGkDzjeVBHNb6CLeJRxRelEJBQNUMMlXb06bFQAFeLqdvhfn/vlrPQaI6vewh0+ubifbFeei
4Sm+6e+TxWZwLQ4LbfDcfDwl1X3EUrpNsuOWreQadLVNw2u2PbQLI8DK0Wey5XwMmxFu7TtE3kCS
Jjh3a6b10tw5o93NBfmFgTlDYyouw/lAx/fs61cF6XQw/fpI1Cp5O9q5H2shfzncYyxtfxenqQEu
mLam6ev+x2H+6F3tSwZoMyhBbPqmDjblaX+8hncLD4U6+aJLlz9rp4lKzkSPlPwIlRspFADN3cfc
OnbvEASOwd19QJdNXskjUXKBCnoPaBhPW8UvXcxp2/7dvaNym9zCsofZPRBX1fs4sPlDqT/U+ArG
fAxQHECwhYMj01xYFGcQKdE5MLKbd3a1wRbCFvsZZ9s6+bqadZlcHJzdIyPbLV7e2315Nylt2i/n
IC4sTsdTvUuCK+765OTzvGlKakpl1UiuC8lESSwTcCmgDENAyRUiibshjWcBUL74pUTULRGwStBk
YyBTFuCB94q1vz7b5LItu3aQZaeUFcEsSe5Rb0a2Cw01oH5vMB30wtFAYe8kKAN0tUhH2ygBZcOI
XvasewjaCzXZBVX8walJotcBkOrv5Bq0ieMSzZh5Diogqo/gOGIjYHT6iDdnWssCO8S4lCBBV4Rt
Js1DCGY4RkGpAuUkDW5YnKR6Ejc52wwIQojO4Gc+ge5Lv4q3MaEFClp+npq4DyEvHs3RXblZRwPG
PNrkb8iekM9EvjvSZpI0r9mhdF0/fQVROHIzki1EcrkNNcXsGcDkLj2MykzYUDsXQxm3AdUJ/Xjk
RFA1anxQbPlOyq6OoBeKllE11PwzZG105SiDd5EW18WTSE81T9kWnTzm9B6E6AH2PVJWe0QvMYyQ
Y5O7QAvrRItHBzPTgTyAGadojx34aARsaAxJnCLLIVmWSuuIlsuHNijETF/Fi/QOKo+LuoYaxEiD
R4XGOQuywT+qs59UYEdiNXj6RtDxTB9RRvvED6mVsXCiGeid80umxZdMoMUAjXOJixuyL5m/kOuI
vw4RljBPvRHgYcx3/NIpPpD+AZak92S4Rv+/ttqY3ildrfmSKP6dXsGMgsqQGwT7r1/i6yRESMhV
AN3IVUHN8WSLZvqGB05mKzajCDSSrYj2O5aVw8NwjoYBWmOGX4LPwgeo+8UYAqg7mmWiKsS5EtUY
mR5makDnIT3k0q9ixXVbvUKGtqAK6f7dJ/oAlAmaSENUERMAISLOWSCyiQhQxO8ZT/RANHjyEGFD
h218brk+KkGO0j29dXS4hBcOjQZ9QXZCcuKR0MblzdgUrGO84RrMS2TzSAOiBjpdxx8gTuj10fkX
VbuvJ05X7F8cV2BI4O4F8td5JQJHVi1CweS8D1vu8++gWfcR1sjTDwYC0d02MCXENaHdg7eHAslA
pWO9p2f3gWSq2RR0SPxXDu9h4NyB/EH0GZcM3kErAt+ndwre/AHMCFC05LEMRBj8fADmw49k9P+C
bYvQD83bz386YTNRxhi1rhnUCFTvgtwks7AME7Qz4H3svSYMMa9DRDiRLFkiQQjQA2VvxNRN10jK
cFckbwtYXl9o6eoULPUhO+XtZAvD/VV0FufBBQaE1YQZRC93ajgUHFuIRBA+AGff7Qil+56CHJs4
ZAK59cJWXNvE/S5yqfmXbgAzFUdoXYDe3qH+pLpHqxpgoKCq5N90NIjjX/vSl+crBr7+I0VZB5Gm
7Poz0APmlFyRzO9Qlz7SMQZU1hIj4vJr7aZ3NCB4u1Pf2LRF/2OP5iI8cqSS+FK2aXNpI/BmCR+2
hErmVt0QZVK6RkNkt4iaxKG780Q3ugE+EHR4Bv3jMLzSQrqhlNLhHMPFkva+92bLcrn3UH6jTyoo
iCKccsF5/EwYAxAKELqevKM+aM3BsYcixLC9JKqptrJS3RYmH51w7v298d3ugYMD9cA/Kjk42Y+4
Hlw94E9EbpTZEHWMt0uBvb5gxYo1fYU2+oyPFwE7cOf+PRGtqr0dTmAooBMEM8CDvVVhsYgaC7Mw
7ImJ01r/E4m9NIZuIXJCE7QLXCTOwk7+nu7H5pAmZWX49aK1aiHofg+VSQpAxzq9gdtx9yhocaCD
sQbkt/Pw8E2knqhIXkluwUYKE4YKiGpqJbzPQ9ic3KVOQgytkUMeNXADkblvB6znObknIl4oo2F5
IYhkZ4bAFRq9dMpFyoQpPNPrQ1hsAGxbin/rYQ1HOC17QMFyWIIf2nicmWGdGQxHSD3wAipxudWA
09On7JUD8k0OJQIFkQZuPH23J6V8ShI4OsxeokOHv4Qe1jGIqZw2Z++y1uL9ytxoE83rGt6R1t8c
RcNv77oi6NWFxgcq5IPbAqD/IblsOKlfoRk1CyN4MifAM4zKmMYGXZoFI6wtlch+gcd5eKDWZOPj
pS52yRTYHK6dLq21mix0faYiQ3RWEEwAypBEgUsB85X+QMCQ7dWk8qoiyp6r/3ZJKYLF235vhCNg
Ou0hbSjCnTgF2q6/tRueijugkL0R2B3Oc9rKF8PCXgKKI/Ijb7gacIHJzDseYtLc5F165ZboEzoL
9mt4AriA0SDFPQ4sBLYdl6oTGtsTwGuM02iSYkoGaZVxdczFKcgY1dgadlIgZic6+7atMxAbtu3n
6ExiLypCiORxkmKsGDQ+UvKHV2YyrRBHaYBsgA317LNh0z7QdMCXxH6COZ1DV0QCdXzhnIIqLXIb
MDidmjYlPEZYB+BHUiAdgJMEH3MwLRXlTdTupVHGMB5rLMSvDPAgHYgzNRvi5LcA+YTtpQYO+uyK
PyweCGd3fpc4leBMwLaBOdFtjB6+dvKeWw+KX+W1ly3ERz5PrAW+y8fbv422YmMOI7gNDvo6UP9u
ffx3j1BpI9Pj4z7kIX110SKILGRXHgfDmBkDU96wbUsXGjDYbFDTYeEkwhnhkC1JcXCSwGiQ1ozo
FoHnjR+p0PnIC2hOtGlI60zVuHsItUPq60EZx+4FjgYZB5oFLruTxPSRP9JLesheMIeOkHBVNq8J
Q/vVdN8MRLFhe6NgAmEe0WEVaTusNcJ7No/SC5NSFBWYGBN9wC/Vsdq/qgkqbUZXdpE+5DjMFRDi
fnso9TyZ7e+r/MA1ODhaLazE6J6PVciwAaMNxocoS8AgVFafBbxIb46bKzIVsI4JjjcfnQA4YR2I
OttZhYNEnXam0hiEhOpB3UOhFQ3HAcorDn95hcZuY3HPwJxpdLuwpYF/s+dE6IQAE4Opb/a3/jNa
mYQ8KM73AOO+vf9l7FBFlz/0Xj5dsWyq81oON7IiSEi9Y/aM5z09eIudxCvdZa3+DRB36RIj0HqF
BH9DVo2MlMWDL8U2+ts5y5ZHgl6Izbzw3evNzg5c4g5Bpt4I1qACdV0NOzBpTNkl5JyeghRy2V2j
ggajRhx90WxCiIYDItNEAWDvKqItAx44eY10xEzUDfQoIR4Hl/QZfPt62mHDPun2b+2d4I4fizN7
ANosynDfoDkW25kvWsbomWobdNIM5MH2JDQtFgm/j/bw8p54UOz/sgljSHxGKDKwzHIPBt5Xx/Hb
ykR8dU/azbna9jCsCT3G5D7SJME7MGi5AO4Wo02MXkoY+G1Gq9wXqIkCW98GEOXD5lgBc21f/CuC
nLDNFXco6jQNwOr7EZ/QzpZva8maQ4JaiiiUW5HcoN28EQQ47HSf/0PJDoG78ZHLfnIwi1TWYQIj
R3pKDJMyDh/ipOYN0JAwRljCQozglLQYhbwJUvMZSxRqkKhniEz7PL/VTgNhNBfedyYEDgIZtwID
J/4iRS3frs7bQSu4/MHKoNFFXH9FOcAshjp0kBItbaKZJvhRc/CyB4YHSx2snCjHXGnliq7O3xeo
J9FJ800LkQA8SiR+9VZPmwrVgcznkB515wkkOEjlqy3hxg+HrCN0tsiFLg7avvbB+lPA06M5a/+h
SmiJjfjW1qzV3u53yBg4dLss8YAwnuo2xPar9fK24Xz1Gda9r71Pvt3Sr9MyTQCyTVAkLpp+Bzbn
+OHtkQVXfHD1V/e7qYeU3PBJXj29q3dJ48S/BBq30m0gLYS2HEICirgNee2AnplbpjTgcbYMSQcx
poFpfoGMT6bBiDJclr7QL5e3QrH+mn29n9HP9pkdRHzfkAUc09HAv+VLCFZsva++rPfX0ZiFNe13
30zpqcwOKDW0CFIA7G/5PflOWAtL/mGS0pjW/oH5w6nLH5hQFr6IsP3UEgL175uQNC7PvPfnRLr5
NtDxagWEy2L5h8fBEJlKVyS3T34DSZy/C7aV7CnoklyjODCC12X1SM40fmImU3IxW5yEW11kAwDY
wi5oj9W/Rx/GCk4YRitqIh+b3KimbsUHsuiGCDVEs865BVD4FFyTTI5t2ueA6oEyYLSe0HxnqIOE
CtO5X+oD2BGXhFuXG8s/c7+aInU5xjJI2BEOhZS9T+E14Nbr6bQK8ZZmAoG6BFFcGvyMHRdE9MDM
ls1gx+tx/0CNBxw3sEKBW8z9j+TEjGdKltZQCs5ldgClR0IMUu8EHYMtxo8yBiczqO0Xe5Yul3MZ
rMSAhVwU/usuXiUEVe/i79BGreHa7olCf33mUsO39ffH5s54/7CPaD0pC+BD6dq2GIHIaKqg+qRA
XtNCR62DmiqDmwxnhUKXtF6xlnBR0Rthvcsq73GVZOlcEU0VaziERoEE5Z5xz8keDmGECqsGhYGg
ybEuWoOzJRMthTze7/f7T6sny69C19JerVafzOQQNJJeYsmYQyICicDX8WbDEE1h/WqXCWrNmEQT
x1G+J3lm0MI997Vw7pzjxuCJCI/JIczXg3pyDSoUmexzwC45x3dmSPBIaG4NO8PdBoMcxBQw+JYz
wmSyabVmNyQ/Km8GenDDe6B0P97+mZgjMg0npGLmwIPoQtLgRGbwBYwAL7Y7MBhKvC2qPTKmMcHr
c6h9oVGDMKJ7QyxDb0XnBmyt2SEUnYnX1p7QkeeG7fY8Vd2dJv23FS4REkIfVEWTkEyKFInJFVqv
qFhBJbPrkeLiPLlpd/EuYzPKU/j6ZfqM4WxF3+5pcnYbIfoNtDUZiXT1fidUuhyNkCMiFa/qP9Ii
dJhNW9umNwMPHm9LOnV0d9iM0YSbW63SFy1BzjbMHCqXKpk66VZ0ACl9SSGO4lGIKzu6AA/AyLQW
Ua9cnApjF0Lgx66jIQD/+A2cpu1yLl6ftDchRSIO/5ynoufyQdcnbKP4iL04b8WD2iCfelaiN32V
5psKzWvuZ2+Ks1UHoov9BJRCXOGtPt6TF368O2J0YiwRsVUb5JqnTC/5LLu1QnN1g+ZMbQ7ql9M4
dY/mglYHvhFQ8y8v+Dz2vkznx/XjG16v4ecblovdx2ud0xc2E3C/0dLcJnSYeJRCvIGSUtNzu5vw
NlHuiPkJErskv9djdjxm/LDSGYFdHI0BTDVClJksuKP9uKnptouUsLAJaNBHlB3Hsq/rPiWKwWwx
N2Y0M+BkfHT7jUPx1eV/0Fw6b7cJX+6tL8raPxsZIuAHM4Vdcpygu9g2Uk2Ln8+41Rw/df+Gasht
G6qkYPiI0Rw6Os2zpb8gwfReHadBrt5xdNXm4K23w8sxmC8Mk3ZMG6GMZ/ycHkn9aPExGrqSMsNP
8WuU0sgfd6l2I/M7ubyd2r/QkRy3wnp5Q/MOzRW1az4Bp785YjigGt4bhJOI9QJt4h2b9ERUmdd0
KOtQmCP3ZtnRdNvjLti0Xw7m8Ivjoum2MJ6yPiGTb3+k0rk9Ru+//QC63uiYzsfwbbJrWjtGDJl5
VhsWwBSAFKA5xJFXaIiCRx4h7k3PEKwqDT2w8vuzS0IOe14wWjd6ZtqSRJjsmqKG3ILna8zdG/I4
wNXoFzrNjZI26cKZjnBrmX0QPBF+QOYLJS6mA1wc0QufrOCJpRdicP6GLlLe0WEHK7G40e4pgTuj
BzAiYEVoMXL2J/HbYy1zfERUSoGW7NwTupIphLOsBnLGjGlZCtR1wA3rt22N4lUT2bRHqJni5kpt
YTJ9wch4eUgBn1yQneTPaUkPr9GzAMVBbUlhCMVJFXjFrBO9w72kdGSUdPqwP2mwepzXyaHjzLEm
2Df0OsGj9GQGNN6rv6GGAA/nhtV9ONvQGDSITWHJ8cS44hgx8JjUQ/hRDIsE2yJmt1XwlMb7XdBz
YN/enhFceuB1prfxjlk+dS0dt84IoFwBDjQaUdXS0W5YqlNT+jAvOyLtgZEXLWAoZm5jfKKjXA0u
g3Np7xvOebZ3eOyDO96utJ/06P1wLtrii6ojrnpoP1aWDuKfifODAM7E4d6tw93ilswn6Ojk5QtX
DMssjsUH9HJEO7xfD++Fht7J3d1xSA7n1ddi0HKrnAuAA3xMcNOI97YxRQPML4fb3qEPczswEEhX
EXq5BzdnIR3Z3WhP93jfu5GQFLsuQ4l2ZXPDmM6Eytll0mF2oeJ+oHxuk2fUSlEKqpbKX7VRRnpq
JPzncXyMO2JU61fdXf+LCxgt4Kd1gjSPkMOF+a6z6zPWuIQHBPDgaj7tb1H1L8mcAEBe2NsFqKkE
39EcYQ8gVTRFsXEup6p3LnYLRj9HV7VM/7tp0PasoLQo4eCMwvU3bS3uuRbwpKucJ/QY68ja0cTs
pPN0rcaiRzn/Y2DPwtvQhVyVBeWt84qn6C+zWVs0E8ApWy22Eb8DoQOU51PZo7e7BvApYvqKF8my
cE4h7At7Q0LmGQMasFDQwgHlJNdQZzQ95tf4/fYh5HoP0KivZZV+ltUfsD4KVWQUekC62cSv+DRm
jHwlxRQssSDOWEZTjU6GQ2ORPgUYvk73+HTZQAz2qSRKb09/mHkBmhmcFK9IWjTMyCFhEsGp5Eb3
ieFCnmTrOrceBVzeLRE+GfD86Dnve2IiyzMeV34Diz+KaGCqBGkIbD0QiRX2I+I5TdO4JMUnwA7K
7uyYfQC2MKllbHuf0vryyMV+0C8N/btNk84X0w0w3dIq/k6/meJB/++kHDg0v44FFhTuoXigmHgh
QSBz6BHKcCivPc1rbdjqqBL0HknHG6kAKmhidYIqEsnZKvn24F8yNYJOvSDZh3ryoozv0M9h1uma
0XZ4XXyS9g83p7EYGgSh0oM/D26QMfGGQfGHinAo045i60xb0GBJhMycK3ncJq+HvQ0bHMtAdy92
sxhJz+I5fYFZDV/gNqHj5NBZkaVo0UHCpoUWxRf3Vo5zyFpnDEdxtcHe5tRgVPv2oTvSxoOv44hs
LYuawmut+jQN3hJZBGK+5j/wQ4qA3tOnhMZ6XZmJPpRuGtBZzS3hbLaY8eoFjcFnn+8z/qbiEyPN
8eZKgTn4JXXOkdoHnsDIJEPpv+xYbdH3bwNh+yT37iNsjTBQyuAhMFO5Csd2o45BVpY09yrJNrQX
fWMUf86id8NZExjBsT+PH4MHXYNsTRI/kWYMunTRTIA0EBtxEtihI4R4OabmjHZ17B7FRq1qMwXS
CvrbCXZ8N4d2ksajQ8Vj9TxlpD2KaSFqbiJtgYkNZvIPfULTGOGhF5JMCHmfxIfvuiY304Pb6PIn
vfrxDcW1NpoMwoy1Ousy+ealr2NME7YpTuBd94g0eJ5A274PuRzUcUAgY9qcUBRTI30xRMGx8r3k
HV7Td47PpY+aFQkwBiy0dM53EuS9XzlDmgoIclJOj/ZpZy0GwGg2UhPultR5J5rEMdJZTjtFL663
zc3Y+LuHUP8X5Gr43zjIN9YROqezNsp4NP9JZVGxtLFSpE6icSBmdTjg6Kjinxh15xcAYadRSWcw
Q2YfB0DEvOEhr3GX5K89h+chrQAsRMUJRLpNMxJDplkdnu3CXInu72mGkNP0hYM3tCAfAVhcU0U/
H/k0Wk8q0oEVI+SCkamGq8wj/cZI6kIDYHD7m3jepTt5FJENg45l5w8h0OKMOD0JSE374gsjDcDF
FQDH4eeCbBIUV9DVKUa3yPStdoVGy0rvg7iPG4xr7+K1wEKY+4fpgSBWPPLrULovunfq190h3Zhe
GbUgFjMZniLJ0bEerfwwxRSkB0+bVm3ZxmaCV9tvSPVYYdCPc8kXkdhyyZIYiwrrGi0onFCFOtKi
+Uxx1kKiV2Z+L7eaqpsyOE9v6Tbfp4gZRAK3A1zmIjWwf3M/9/G51yjQfaKuJbs2wdUhJXAwQpX0
CvQwctKQzU5w1dEkIwZX1FhZJzCLD3tG6Hu0QsHCNM52uVG7BMztstUj6Sp4LiThJPrVsA364gwQ
C/w/7F+yo69iteFzjMR8AQ4y+P9UWZPrvAkLDDxBrrJiSeogQ2AfdcNXNL1dgVSuP5RK5HGyo6ga
PID5IEjuowanguhOgdYF8YpLA7ZJ2RWTqj1iomXRQnNV6orkSC6uwk1n0wHfcZYXf8ap1hNw35JO
Ww95YDqn3GKgI0jyMY0jxJLv04iazwDlMtFChLoz+qJAweq5L9/YKtAW6MscQHJNoL0oksxukUYy
PQY0lFAQQ9QEGAVst9VTuGRU2AAZYixAibh3AQqKYjjnGZLmFJclRJnLeE6lSe3ftHcA0GKl98C+
+hWqY7vsmZFMFc579/73vbAYz3/XlO68BhZq+3VM3T2m+yNnHy4vMJUQoIpBeZMKb2vKEKI95QxM
v8U9fGY0HgZtHZcc+qGXfIvV2VnEBFqYyT2nn7wJBaSyIfezDdlwd7hxHHEnRFspZFBJBfEErTh/
AZwFSnK1wO0+Tapf5n2or/GA3pO3MWJtV3Z7ec+AhbGSyLnD2wbZaXE/ua6lx6jYFMm0E3CyQm3o
HZj91cPT3Uavk3yyT+/lNaN5Nmb0tkW1CJGMmL7WYXykIPHfYyJfmbbVEEp+2I7GqD1S4e9w5J3x
28vTrXcx4iaMzyjfES6wnpzlY5UmVfe67GCjNUXUkLTtgBseE9SbZtXpeSx/hjQJFI2xGjKcRK04
vi5vIKOXrf5Ym6CNsgLEszI5rHsqWDpAqAENh2S3rC4+qixMGJ7odA5QdwZiB1qz1/Qb64rkeLn1
0fW0HpToItuBvy2yKZ2e1kNoIr5EJzqun2lFhEISNadnsWKrZhf/QhKN6sfHpcEjPTjiPELj76DT
2/u0gsBVwNzMmob16msLUQapsHy+sjrRsEIeEonvgBzbViYKiRYucsl8RD+22xTEBezl/PRhDxyd
z+jFpIL5i5SoLWAQNJLjavUN3xgBJ+81thBXsW2YogfiyyEhnasWE5wXG//Wq+7BJboP0GtUQbzl
z+WBAZNmnceHpjgs47zg1XQw5K92nKa/RR2n0+uA3klOqyd9MSR5uypaz5f0nu0DJt4udiBdMd3F
QvyWn+xtqobfrorx9eq73P/tPGamuMPSngm0qdm/0/x7lpaJPrLP0yOvZ7X6PF6aTkukWWbb2e1t
MfKhKdbEuYmWz55TEPO451COWlq30xfa4uu2R/ONDkFfj+ln9EFsZ9cJr6Ri1zMkpbv7mHko0rs5
nQ8A1wylIJ0RKbYFtfSVMMEvoC8KyndotbCveCYV0h/AVJB/PclRjmh9yDQLOZWdt3y5kv6gI46Z
GMr/gmQxs8emLMiw0CqBYnRd7TeCMuZJ0a6PeLlY+tH/hKpp9O5jpavuaCMxfJioDGIHt7QJcVNO
pnNmLAAKwSfg3DPIaqOjcxicM6YM+G8xXNbjD3j3z2YeaSM66Ik5wZA4ReGvf/5H03ltqYpuUfiJ
HIOs3JLBjKHc3jAMJWJCMQFPf75VPc7pPru7S0tJf1hzzTBWxf5V5HZ/nanjmIe5YE2NGHusRUwR
GJcdWs+MOBW6CdFnkOMuc066f0s+4ruhbIuNqb070xF8L+QbTQWfmvxXSq432MI/a1IMs5iLyCqF
QTTIuGG6VZ+zjr4hITz0drjlgyf8rpvP8TsqM3b48a3Ze2c5n42Qzmigbt6Q6j7pMWqCf+oSw7b5
Gzo34pHDi8YFAAAYxx7D2WbC+GasD3mozB4JwH/W0uTQY+c6vcw+UTcVW6ALroi/YsQr9LMWW+/z
8MtYOy/yNfshIEc2Oc6bA79vjS+h76yv3EkddE8470caJkDlxElC1n5iBG+4DN2WoGemPNpjDz4M
Fzf6Ihoh9PetEptoYSyOi/g+XM09fJ/+3aLbT7lqgsL9/FygXgDjwsRoJp8fceytgard7+KiDIjt
aKvkuCqZ8vSwQ8eN/F9i60Ez8Z/CVZM5+B/si9se/JE2Hu70341KIZuxjwwu+7fNSw9Axj0vQr34
8ustjrVM4hF/kkiLn87l5fNDwnIJ9jWxJ8EGdYlRaPXySSeu5o/Ro4c/9eiDdS60J5rNE5NYXsRS
hfRtSUJ+3nzyfvEHhX7x3uhF2tOSu+nb77CupnYTwMYwyj7rxYWmd4v9jKdm46bs8/MPVgPV0LQw
Guz2j8qo+3bro98cgCGvG3uMdwzrOdI6sQ7IUKsese/ord9wAuAOUQ30KbuoNB4HDdqVdyYrktsW
sAIiSjjSVy9GQJStmKy+Qx26ndm/4ghcRUxe3VRvqdx53oluU7HJzkl1GgkAD3Ca0lRhIF/+0bf6
fSw+24o2CI4qjjXo0uZwuyN9bS++gUWqO+Cuxmw8NbCLGZunpLuwfVu6NkIsuSyfpLDTYcSxf4Xb
1/sfL7BwXTCQZn6p8T3yyvvARF0NHMKX5WtGkXWjiFBdBbJj7ZrIXBA7LZ684t11h3B1S0L/PO4L
WdmWnhDqa7LxA4hy35bzZSzhQEvxUHlqZ8idyHnOjn5HHxAAzZ2yvt4LQinI6yuxeTDIh4ZAU7Wj
SzZ+3yfsqGzVM7MkYzQy/GhMGb4JKfJClm1Mr458gRJ6Fa2yLLEpdSSsSmt8qkVyeY+oo47+u+ey
d2BfxXsJ62NGgzRzcdsVgDnhOPLRGrMGB0LaE2AuNFnyUq8+uKxB1ff0O1R9aGzP+IvT4iZxgk0I
z0Jx9Tg84Hnch+jk8G58BSnd1ZAdDbFdgLQ5Bkx8RoZ94RgHu3cC3AuOzLaXA7VnLe4gpwTTn28b
6eS64LMH1M+gP3rvAz6mZDxV/vkAxJZB81ITUqVeVcTOEus/reti26qgVjL7NyLVEelC/F+SN6VB
lyLWrVh/M+wJgSK9J50rCC6ai0j2cWgSfsq3cKwAK0TJzdn8IkVeUWs/DwRSgch2HVjo7Swbcp5d
ORBcD7PSx5xjxvZbG7LvvQue6J/00ZE03ca7igbCfNHdup6HbFEb1YcwrpruU4/0r6O/cLt1StU1
zcn1PD8eI4XeNtuH38dl/tAX2haqc458dnjxlTmgxlzZnWMLXsbRVZMaWtumnH+WmiY0ZuAxW/v3
WeamD5JwTIGxbml3qS6rUf10XqN7cprav/k/INwog1ZPWhMNWBSvEeZsNEjuAZ0hdsQgWQW6Rv6Z
osYMUDnGz4Hql94lOa2lnQt/ESug0/CwOInWwB4s3cUNyA6e+6IknwSXixefXPq0dgVt0QRz6I0u
GJwnzfZO3xf8C5rj2fmnrUy3h6Iyn93hRAGFqxjvdCI4M7H4PgLBouCGH42fFtah9ygPmXn5QGhS
2qGHMdsFPeC4i/KlIPkI3Bz1yeS+60jcA2p9IFJIq5cVG2WgMnhPC3sIcRARjqhjz84sc6IPOzSm
MAqQgPGhHFYMYdxlF0agDh+B/Md3ZvwooN5o5uZgMKg7eCbQ7XgozxC1ImMWNNUROmlOr6j8oXBK
emv63X8ki5a1X4NqBnJAV3z6TpSwWGZrvgsU8TsFoGI7ShUlFRReoHna+KUzqwHQjJCtPHlTGM5h
HwttjyiwWY1ugmPBZFHciK/zI2eCqUw6MpPK2WNwlGSbGg3rsjvmpGyovcZURuzuKbEISwTjLDQg
cUSyg7i/gvugYtzAqeTBpzIg0gwSJEfOIgwDB7+2NqyJxCWSnXiVntelo1nCZ8iTDpbvTjPBT5Ch
gYXcVuVEO2Ni6Y8uKXF0lvTxUapasj3SdnLJIoCtDWne42onyYfA78Ws+4+i9PMP0xkWcpovTCB8
cfISywVoa8AmK4JDCQnpTbM1KeM8PBjjwl6ir4HxkFDUDpmPwR2c3hmSH5pAzv7flRMfPj0NESp7
NhDFTv9gRWev888a8ecUWtzw9cUHg8cbxgkWuX2A8QmW524+g1YOpkf+t6xlqeQvcvGYJcEKeyuo
23QEYCbCXe2MH4nZV+dl2s6/4QOsCzg5bgcUauTPUSME9k5/hzIfMxSBGQ8tCNbj6thzDY7HLSJD
scXkviMTQosZV58ylG4E4UJwXNSgi7V3F0DAf9+TTPXfZggEoBoImt9bJo/mhsVDzyc5UevTUbjj
qMENusXnMv7A6KzCjxZYRmzQCS0CQH1q/OoYvTUfRP9xdnPMXBcZ8AyBRr2kc/atn2pdrB6QpmcP
0oMIUiI36LdkRcyCDLklkM4Np2ZXxWLyGrz36iVU5nbu2susf4zs8DHQwyv5An4LTEyRYTp6+MH2
vUCa4WWzJ4/dImfveF8+g3fuNysQTp0ClbSZh9sAbWv0PgyoHMeRQNgPjzyFMiaAO3NOqRWUVxpY
JqjanA0KQGuCa3laj17hfcHpgZITB+Y2A+5eH7IKPhCAGAvWEUd2qyauDx1xXppxWq66YHQxW07V
MIsswDKg1sNt+bVRKtR+HXZCWp0seBSGIHx/O+JiwR6/m9JNnRsoIq6/FLK36DzoDIFvrwMNQkvF
/odMhX9mcl8ix44hrmyzwStpxteVPqIqi19JZyNOl5RFX9iTWzO9RRbV7j/I2H1Ycreo2T28IvzR
gprmvB7aQ4TV4V441Vxsr/YTMS0WVwORyi5nvdnHzedm0hFOeyKI8ZKHBNY/4X1D/fczrFwroENz
T+ko9bnBCzqBCBZKt/lBWSMCREwonLznQH/giBaZD8cS5bEI+A7H/pvnMaTcwYMfKFm5Qd3/cNPr
4Wn6CZvY/qU99av1Apu2e1+Zlj/t5DvFaQLmKVeQZvMYoF8JFsSRAxX21u3kjykqHlgPmBINQBcS
OWnQKiNabPDwewDmt1/URkRzgHuDi9EcgGiJBpFxiCsKnhJegvnfAps7dHBk/6LvR9buw/hlrflG
YC+kQ0f24fgLMJeIGFK6XTgLYAWDfFEbthOxoiUhHKE76nArhUQvTCGelCNS/oz/bqbGENfCcfHT
TKedtT29ba7zbmIn3eWZpEwOBOeJgExUoJUJOWvpfYWWrQgKzKJIfrZSumQ8qhDtqdigS9YRVCqW
bQrNoo+/EgsBoStQ8Wl0vgKaPoMTYVCiLKCBjUmqavgYWzBLAT58ZsyEpsoeBTzQtBMNGhrZjeyw
mFGuy3Z833DLG8QQ1Q5faBfi3xxv16VKq0AsysRu5DG7JRaUSAst1otLjhxqBtMu2l8WXa8inA6c
TQn3F9mjiDD1O1W2de7OgCFZJojSlbt4SjSndmkydegTSsPhgxgORhUmcrRlKKsH1qpFsueVAYTH
lNmJTp7eoNLBXmF4iotDDiudFpesme8ev4Erd9eFz4/RJTTORSfQhq8dM8EGkiz5a7+kaZGAjWkm
O1MTsqBsV96s0rQ0hFIpIlq8OsQFaHJZFQeu8JeN0a5avX22vdR+jVNujnNuxQf5g/zFZGsttPT6
8/onhz4DNoNbwBt66z9tC/oZWnJf9g8abVLEvADVvbBIQWal2wOM5pjJI37GV+8BKwB/Q+ILdnaU
j4wpW1/uOBDPHjiZiEt4tI+wJvW1RERWuJPfmLIVBDjVLwFV1n1uHbYY0HIYIyOGbwhPY7xd6TFd
azD657DaG/AzH5BuzPQ6ZEh7xwASoZ3e/ryBayrYN54ot52Snlhs6RvS9QZspwDDj+M0ZDtlz78/
BZpSHbtCfcz7AfpuY9B/8FF2/RBYJQen7WcepLpE9lZW2IWhV8OwFEv0Kzyp8xoGJZgtO1oMCSFk
tXAxr18BwYhLP8Y4xE3Q/8L3p3yzt+fpY3HCafvnRFAKTEgh979TTEfxSAbvQBoKMQuS4LIYIxJm
UIpdgDqmTHx9eUFxu+hx7X+MLD0uAuKCO3sMTbw99IMn9lU/NPzyQHGm6rjDPPhE1JrPzEknvv92
KdoGndXp5b5JsYUZBPMBu4fR+QdAn31JPiKDoGVxRiqxMlAUYYAjVHhWckJUH0wW7QU1C08OGPXX
ZwfUO5DgPiXSeXwhfetCYwATxRnQwQE63ZSrzcxEK8QI8xH0hiPpgQSGQF+7xeCLuJJ9VqfBHT0U
7Kp5FtZMBojdUbFiY8aLO43ksRzKGgE19c8rcroLAyLVG0AvOYedXz3F8hgXYEqjDVs5fN6gQZPo
ghSF+4YrTrkkqByI4DIhsix6hNggRhpMZ6Y3H1fl6J1mB+KWzi5GrsgdxR4Ul4VqQFpinEfGxgAV
gj4Lo1P0A2JxVQvBdfJI1UFv8yVaGQkX+qDOKo8k988cKGj3cRgk1hzKCV6QYopupWJj2IHqLEwP
Kig0/Y9+zSb6wW5YxUI7OdFCkgND7xBu8/XD0YG23HJBKDu/g40B6ELyirKgZoLkUg3Po5qnD2tc
uLRUljhhmwPsqcWgmmuAL3OYTToz7lRDLicTGsp2/0X40VqMRknCRNo6ZMkJPmuUiCmVXDuh0Dpv
PxDDxsranDEDaxW+60wM5JkUKThJPQBqvU51vuYxPSkesY/JfaH8sDrSBmB/T9gczbMTS2TNdIMk
Hu3ZkzJ5iEEsVQHuRFtrzbEDIU+PnCAzO1IOjlFMz2n6Q+2LiOslqECk40zmpH0NLOApwYzhRc2F
mwpkBHpFxSCb8OLJ6OwSUt7BaPsMHxZeLHdIUiAkZJpmioOeiLwZKMs0HDNJvRa2PLuqfpmw4Yq6
gdkX6uLJK+Fd92I7oLFGluaJXTl0+OkZ6vXRx6gODVR3zASXsOMk8fi2O4WGjDSpEwngQqVijZB2
o+RtEO5XHWdKSq0HvQD7Fuib6kQf06aa4wOvrLkCDfyDGi9rLtjMxtI0YOnDWLLBjd/GLFgM50W9
YKx7zPrErF2I50WbiLUCYxaTXXg3BK3ie3n4gb9Lz5GS7MEShE5efN8I5fB7Q/px5hxSAP2tfwg2
7ISOcc0WALMRmkMz7i4FPZENGEoUKV5u1OlIwjx91vMRrWgjjFkxHUe7EwBEJ58fMrcHdNtwEUD1
pw2wQhb/G/Z1LhrJFb1PZjDFpcGGAd+Tgc55ViuCEPAUODR0u+5om+WJMoiatKb6uAqe2Oflf+J8
UH5VRPuQI57kMzd92nIhgewwicyYvl0fS1v40qgxS2gfs9tO/Oa6A8Py6hU8Oyg7ByZs1ZbZ6w0p
cHfBGD7vd38MhnpOarDaJwKJmfk2J9oIP4rPxAx0QaVp8l58tZ/7VGgYOCDO/OU5hpz07EOawtbs
tPhSspJ+isJc+bksgG77Nc5TTVQtLtT48EIOLPByR24DLFWoJjF+jMW+XCjzmG34kOzAwBjGNLiY
AFBTi3sFZlyxSkqr+QNOZv/INU+NVIghBGVP6viJhmZGMllaIKBD3obICpHYgOp+duSwgusCRQbx
hGZQzymHxrU37kF8vdHQOo/Y/4gvulvNHsOa0UkKFXPu1SBd2WKTdQk6fhHe/mJGYFa1zlbhx8nT
JRxgrUasT69Ihz68pYHNulXvttfprzYnVmqkTAgDUJZMLb4RKpw+c6lP7eKbdAlp5Wg+3ssqrPvu
6NaXmIC7XzMiFZedRB2IYTzrY5Izh2eBzcgj7nkISRQmdRaY0y59/wa/pjph7+6fpy0AZ471vAZn
GJCzz/JOLML2tMVQvm9MDHrVwOOt6lvUy/4QioSoI4bqqkzBUIHqWb89m3EWKcyhL0dhIz18UVTD
8S98bX9sWKY8DXYwPRKwvVWNPinoEoo4N30dIJwv4aNf9NdoLyCmiyp6OS0yb7Yofm92Gr2SnlRv
XVBhIL4EThd0wQWrJijI6Onlwwt4qPfYtdPqSs1XHbqhzVaZx3jajLNImfA6Z1jyzpw9K8wT0uOn
T8oZnMqH52Dwigw5wHJgjanBlLjbdTu/pq+MJcHOmnGEMYyL71/GXnV0NYbDTpmRU3dZ5rEyy2YK
ICiRWOMLXP3RGSCTq2xOT4glUdXjiM0kPT8+fnRawLQ2Hx6fxhWCstFMjNl1YE8pBYmCX3UWue52
7y74GVp76DcavWlmHoKnInOpecWerR+UXxK0eCSOAXxmpAUDZSzMDdjAwXv3ndhra/zQHP7O9xbo
dFBxMT5Yfrtd1LNwjl4HY1eEBqAFBasJHuu+4E7BcrGPwdfwlA6gLvkt/ft3eSJ6mYWruieG3L7v
sFdusg/tE7/RAp24gRzKClL7c2jW+85l+oasx6pnxO/e4K757MNeEtx2Av3m0SKeIkGC8x1qvnUA
8el3s3+SdfAM39AStYDcgbyObRhV9M/BlWrnnbvdJ5C1+6U9WzuN9Dfn1ex9D440zYb2to5pZgBY
PVzgFCyOmTgH3THaPRpwyKN3p8l3c7uTt2sH8/uYril1cp9yLfhA+GaSHlyT92+95SmeitCAVEWP
cTus+oYzIWIBzJ1+3WV2Xbz66igfGt4zqHwjvkVF/Aaao63r/Hx+Ov6ghmH0mFyAQ8oAgfkE+23U
U4HqZzt4fV8YehwlZPXZ6+J1F52FMRcrgh5bajKtEN25BW2Vkh3WzbGBOp+umUpr+zyge0p6AgPy
hx06xPrniWLdHt1UpgSyKSwkV/S4j2Odynp2m13YbaGB9JWldmDT1kvOUNZfM2YM9MTEzn62Nqzw
z0/FP3sUn14xvP5+uDXAaS0scjAHth8STHWjIZ95ChkcNMObsfnkIWZQPwPy92jEfnAe3qMlwUdj
SFu+wVot/uJcwpYstomiGDVjNcXtjcWgAXirE4bwoFmZTDs8LSPY/wGEJjcP4ezG1jiPj4fr1yFC
lzIY+vqxAaFhp76lfaKOumSp6KMzkwUzRs90QTDeVJVfjp804Td0CrQG0MWir5CIiLA2aWD4Ze02
51D9USEFvJzn37OkHBM9875vkgQRv3rV2X3W7ukbaF//DheFXeGUh679Ti4znrkO7NV7QIvlWccF
+ZMIrepY+a0wBiSUo0jKltIzrivCrHg6sYioQLLG1Xek1eQR9Z+AbOUj4D8qpP41uctOpwfo5HS4
S7haYGpHZTOzCoLpnKL2c/I8f1/f0P6pNLds/5lZXNyW1du5NlDtnIKnGwYwdneTc+NliJ7otVpI
r10FdCF3L7egWeveZ1/eXb7KzCDl+kcYeKjMWFzzoGROzt3Xsf/ASKmz5dUnllXVKCtcVXN5f+fl
V6BUhA1u9FdsXhcVTAhiQ5BhIaCZk4l8gu39SSCmPVhaUH4qvv707vuc6DAJ5ejgU4ZbAn0JOK4f
DK3KatLDFwNXRSV4C0EEhVxJL2TCzIGk7soDEpJ/2FvqHO2oWYJUQ3ogtqnwT2+/6DocKq3LC+lp
hX+mH7cvrxE5iu2LAK5+2fP42X3f4PZOaxGog9bxmeckejHXAktN7qBAc/vmnWgIAHcz+7IN/lfB
BDVdXYtex/EFHM0aMKxKwjKb+DthKbDXNJBzGNtvR1vdUSQczMY5Q9Y0BvqF9SzKjv5HC+/0oIFW
6dzZoYldFxy/wm1gBWMHzebN8MVphdqI7DTunKOMAYa1uMPEc2UzfV20JGdiT/J0uxDIS1cxYITo
KU88Td8x8+DdJlzCq7cq1oRbiRGd1mwQyNUkOxYZYE10Hi0WZoLkrrpsDbDu+DoVsnPYLkCBbGUv
w++QJv9vidoMhGT4+3G74X3znOd7lhdW0N4YuFAP1VOSRd3hXZRUKEeUmbq2cogaMpJTI5aVGQnw
llVL+dcd2XgpxRYEwBJbOcrVzXH72NFvb5nUh+YIUk/IcnHpaxPAS3XU8ljPi5Dc7DU7K0p9ZWxx
MMCvUNywNuxFjeYY9JnpiE5ohTYFWA4M9A/5JX45uY8+JNdNOuExApVbPa/uKbqM6PiAsl8S2k5v
epVKzMnwNwDQl1r1AI21S9fFObPl2J0q0pMuW2VGYM8z6Mk0yDwGCS4u45+MT5rpxKlEBc39grnK
nsKh9Tu/RZcM2orgpod3XH5h6ryRKdLXpx2CtY/3ToFucfNid7S1DJmIWEDYLrE0ynKFy1AAJ/81
NqhDILSHd1xx99X4NC6mj3XN+vZL6J/5Y9+97OwXCZIxjzniza4AMc8EZHxw5t8PFhhHxgZv31s8
GWw+iJLh4sWBV0B3lUHTOsA+hW5CSihL5ZBx8Jo/SJkhUb2foWzEUIM6kD4bGa7wmIbFjI2w1YV1
hskaCnDNL/poTr5L+sDWgeCcQCHks+fcs6ALJgj3XgiDOAo4x2dckFmPajV3jQ5AgYs7htE3a8gU
/Rs3T/eK1XuWbU2ez9rvnj2l55ilS5Jnb4vbKDzFEyS38+yUQFR7/jygS4kjq/mvNd3OfY2RHIvK
jZUibi4kwI6Fm0Q3FqR2aSwz+CcIzXaQQNw2uVWym7wz+pZ3/xmQRuwanj18DNiDqYkxayGXsaJR
r1YDctvDx+K7pv3+8uhOetXhvmS8XkbHER9ywU6pDYmCjTspjDiWCnOrQLCjXhKgoNcB5oLkZs9A
sEIMO62uS8vqw37KHp5pTUN3hMgZUBjR3c6KuPh6nW74znzwQIJJ7V3LlDcqN/DpaNxK0Ua8IwdB
iRF2ENE/x1VKY6HFlWhAqEqg0YaEnSrlo+p1qoSmwaEnUvCAozshsj6Hj/A1vv9jOudv+xPS7e9q
DuYZ5irDjgb+Cfz2BMbDSRLqlioE9iduZlN62W/QgcqhP/YxBHY8XoKcHULjw3HssWtzc3SxtB5z
/00l3QyLH6uSnIeT4Z3KQGvwu65yfMfo+TyRt0JunONZ1ggw+mTegXbRcy4Lyu7j7wO6y/Y25H57
Vscre0DEGIN1PZ0JEe564xOCmt1dmu+wCylzEZ+zUTv5fMjlDDV0dL17CH80RM9steAcdVydkCju
jhbkDzq5aFkeZVQwfORhpqMtLEhCF7/uB7sfGlZZ/4twDoVD5bb/QJa7aNEpYn7a2QnTan33PFDP
ovsCAX4STWAEt52+R1dAmibEsStW37AVIIX0vBOgOCjgh6ji4IndBhQxlEof925HRktsE7l8vtlN
r9foBPFfI3DeIZEKqt5GgStySvNLTH9O7lHt1VR7iLCRT9Plwy0Px6tNy76OmLXL5NyHpmYsMEfA
6rEYFt+0mleXxTmVvGAmUFr47E6vAR/FNymf9Fl7DzW+YKb7cSpKyk+ooy2A9XMMWWE5uJY8yKfX
GP9yqD5PpGIsjaQAeqfL4Hzz4L6VKcSd+yvqonmi3HgGyAFhi7w3qAFZX9VnfNqzlJMRfz5CafBr
dVKC4A4e2IAYGCgwPhQGHbLIEpP+A0UD3zhnDjnuOSaCGhDkpZwZfWVAXbDP4Aqxrxxd9rQqBybs
berjyKBvQKcwQUCsYtJjg7qnF2A7qOLWgd+VOpOTfo50ICl7JW/ODu2ACGNGjoevJg1iHLPImMB6
gbxnyD6X/WOkQF6T72UYU/Q5UqtiYOTd+WQiwcgtfYFis/O+cp25lNdU4ozRT2/knxa8GRjHAmjU
XN25QoyYwsdf03L0hCVzgQAJMJtihJYQRM/xqgGEd1hjvJEJJPs7GGFhlhy2Cjapr14DVMcJTKSU
K8MrvUTHoUVwRZ3flUOVC8Wr8il5+lwWKVM09R6UfrJKTdHDyjeCbAQNkgMitxxgFg5UTgIer3wp
ByweBecU3EH+RQ20Az/lZih+3jfEcJVAjXLzJT5iZHTga7jX9JzqwXv5XurcPTk++bUiNVflxlzJ
1cANAxyP+8gJ3ufVHCeVUY/iPuCY/n7IJEIEOVYfFKijx0i+e3DanyYlKdwyj4bl5iL3Uw7sOrqO
4BXgEoYDxwA19cZKLAx+6NcfSsi+HfBgTtg4yMmjl+YCwMnnVyQmlafEhWMPfyRDD4BtD88L3XDs
ICbcSuPwvvkvhBcMNfEAkn/IVedxndc0R+RLrqMzf4E18xPpNeBosef/kxrKJcg474aSDDJPIwJx
r/b3jhrs6cXHySdqf98vvysPGtzK5LkpOSWRtQPZI5IgIFLSSV4kWoo5FRcKTkMCopM8NrA83fUT
9qk8yvwltrE40oLJq6vzCEaVOL8RZT6ocdqq0R6xD5ArASLE9laeAEJTmA/4DrAjXjhOuP+83Hqi
JudC4QNz5VsrGmbenduxkYsmh2se+QPHN3pcygFDF09f5SlCBTll+U3WqRHGd9Ie4CeongLOgSdr
BJevKw4CXGk0hnwaIYyysP2NnjyqoDf+dyLcZk71HgMG3zEcyFOI6Chh+LU5bxJyRRai3I8hijPz
TwzAeYmy4wu5WKRJz2HMJnid8+5XfJlkYRXbjFu5TvxzKb7CisvR//3fwIUIu724y2tDuGas2N+N
vBFOGgzB/76YX8NnWM7GxKCIeYAdAbZdEgfzXspN+u9GcZpFysg4/stCm1O4xdw0Dv8gIPd/d1Ho
gpRC5Mr3Qhnscg8gZlM3xDLiuI8bPOASuXx8e5cP+dOFiSsSIw57H7ykH0sMfbgwnTFfG2BZRjuF
JqCgGLDTOFAFVB3BmVcNsmmXf/s7Ei6ozQfKmf73sXRE5tCRl3ecsipUEQ1WHjgPtxCI/z845NYq
9KLOm5xnYS1XEboge7wGhYpKNwdckTGAIp4L1wbyrXK7mVsGvDZ4xWs5cHTSPjnC8lzLK2+/NzXC
v/CNuZEUqUy563UvxPSJvVY96GCEzEXhpPJRNhS7P6wRaZIQp+ZDo+ZwcG6GsOlgorxmEEDU4Yns
Sm7EUuxrcUpIrKEpyPmF2AlpJUFc4qxoGC7poKLrl5neCm2hF4lvDqoQsFkJEpIZgbmYxwu+7/AT
QMAXob6E4tAWgs4s0zmc8dG6pochnOhzf7v+LqWnYZC+yJOLSxZPCpNjja22xQ8Uultr/oDvQDOI
Y5Gv4HA5fBS7cLg6MCL6K3kSvowAnLBb8oZYc/IInQf3kPTNtXREdJpXW26CZB6tcOPgTwzuOjP5
Gu6OyI6H+EMHPDsAbrToSIvky7CzXprxcsUZYKftzLly/x3lG2r5ml+bEwheO3P68w4XXob2h8tw
5UFa82DyPP93T+WFWwzZu+sEW2QdAf+Dju5g7yCGxDhA4Eu9XHJm8oTJU9HARmZ/J5lIDYfGAYtf
umjKnMCpHSf8uTl4NMi3Pn3+WG+pu/oxMKHzN69xdhjQ91CPrvADx1BcPtjm6lrJihwjvgcmgoxl
fix9v2F/yFuIvuTurxgkXGGMgvqMGiGbyLEY4bAvN5MMLg5cbuo9XumroYxiOQje/XdVJYyJL/TE
13n59/VIbWK+sMf4/e+CrIMAt4U0HPwb/IRpvLUYAga/dpqsx2nO6YXOxw3/TkY8LSyXLiVv4OZC
/5NHgv+VTPcyE5qY/WBCw78f9/JgMSS5APJOxg1zejBETsSUMXweMLuS1xX6BtTQZ19nTVLJcP9S
ylHO9dflsl51dxCxIXHRgoMwgF3XKyRgW0GB8Fn1pmvaQhoYIp461vRhBqiarpsXNc6HipK25TmF
hiu/Oj5vrkstYXIncXdV9M8kIYDswxpg+YE7xgS1evA+BhfWbFNjOszZnAOrEoj+PTAzDLC7Q2Jx
x/XiHtz3yODB8pgRKcbQB9IE+pQONF0G4wFOsFdCspxWzLAra9rBJ4g2JzdbI+saG/VVQ9ovKyQD
gRPDh7smvfoLiRD7n6W47GHRP2lGAMOif9gxF5NPi/ko7fCxvqOugo+LqH/6xdDn7hk45aG/46Ew
ZX2S5avD2/KUPuVs2xnf4xMIyAAHp6TiZnR2+k76Z9IpOg1gxiHXoKk+e0LO+0jeKWroKYsCOwbY
Fos7H4ZmgqyftU4tdWUf9Bnj0eEoh8ey3Hgd3AKEFMIVRNyYtIRYzjFklD0pj8ppzmUx8MVnw4VI
Rb5VGqDw0NizAV3xbNVTy8v2eQgm0bgW9gMbPbXmLcT+cpXD6KGrUKdwwwL6IFuse8bHgw5gyn6K
9vz3H1rd4elQpz3+a6zx4IKGOaC6rkqHO/OtnZTEUO/VQLwLh8Cd3HSEnxfsJs5+V3XL5MaGgV3L
xv6Rlg+A6pUO0GlGweABscBQpMod6Ck4Ek5OP+BKIPIUJuo3aHIox/AvLbfHmqqzIwFz1BYIWmim
IdgEGfrVELBVrrbJKFUKKUy6yAg+4WXfafrgnTHig9semQ08dOA8eu/Mqq3PLrZtA1x62KK1AeXS
VY0R8LLfUrj92FQdEPws2Xwe91Qw1C7Gkj0L+3I004da807yY1V0BxWU3hXVsHwivptLPHlPCOd5
8A48K/yI91AsILOnRmMfdN3c5gwaSmP683DDE74WvIFUCoBQoRujgOoCnFHUReWopUWOmpyjgaCa
Tdmj4y+TwppXA7S7IqJoligYvng9IJC5TL5L3JY29go5BXQJVFTK4QYhA00FFhuj/AzW4Zzw6xIQ
p3wG+k4MM8Fi1BW2rexAWv/a8VnrTvhQITVk//HGnReuLN/ABszesaNhs9UseeafjKAnpFsN9q7Y
ttg763AddXYvwksAp/ALpSsEk0dGTJECHtk79iH/ff8l4BzYjEHG0EXigl/JCknGaQ73iKM+VtMq
/mIsDcNKGX4I1KJmRS1FQ/7ADsNyFKvPn99z1IPn03MxxAWNq2fNX3emXOom1Yj7hYN6aUcfSClz
IAlNDdkoKa9Ua6OONrhuUEVXf/YwFV0LSDvkQmyQWL9V8sy9tgk6FY7nPvPBncOFtknBdLBCXi5G
ai80YXChZh+g2wXh4G+TfjWNQlr8vZih3hpYmXHl+OWKDVuAIWwjL5ng1MqwZXFaddFOrV5AmatL
bGO+gK0CNJVDZ8YUEtxZrx9QKV7BZ0U4lgknK4MZeBzCI0A6KhOHchD3i7043UpIC6Z0G2TpOhJV
CPnsdbr9Iv0EYt9GwSLZz9j3kvOJ3r5h1ScLNqIMn+MX0KetBgVJZL68y5xBUfJerP5dqV6s8HwQ
derLtWAKtjvocwYiVFz+YqZ02ctgs4OTpwjNnz6TGV8JBeI076wQpyXZmkFwm2PM1GLM051BnmGm
5azLHqCPCyLUBlfKwfvgvASvOkvSuujIb0CJcKIVCF6ojGG9M0cSowPTYLCEaR8+Dw/8uO69SMFD
mf07Bnyf4FA5MwKmsEuBHw3x6vAIUJWJSlrO0R68I/hewXZrAn2hXcEgGKoeheRpvhSrSranCCOE
nxhZmLoiG4kgTgUgOBCjPgFcSaJo8U5catL7Kze96cM/KBhBvgdwN3l/HTDyEL7cY3bVzMIIh2An
gHy54u92CcA8vF+p1IoIuzv0PW2/GV2THpj9ROzHuv7ZRPPTdYVE+/B+xY0Rh7PBORFztCOW4liH
IxIrFzCIPGolVGzQp2j203D3+AmqgcLdtTQjXgmYfmSCV5p+BS7lfcObhyISzRmWOs6O4RMY47px
M1oQtAgtfvkVKXERanEV9YhM58P+XAynj6Hy9o5I5JA87d5UspDWVvSmWscCwsQlbvIYveYdymHm
xJfi0XECwWo2naPXWV32VJHVHBiLJAU0WWA71d7WJBS9eEyeG7CfwgcVYn58L7urnNqypVUlsyhT
Q3YfKc+A8hiFPJMo9SWPDK7kp0lnp66UA48dDoYibUe/hSECsPHrGWW3AzUrz/oJB2wYL0w6c3pU
uxd94Y5foVB5LBU0593okocWtx/0n+ded5lGqspjDvzv55o2x74nb5lJgx7MQIJyMdKlv//HcwMr
Zs5gyJ6vHhMFHCveqVQB+iARDGHTgEkTtVLl8aeMdbLtqoiVPIdaDNvm75PtDpCjWzXyTkiVXd7Q
OEwGQKaMEXBBQFLGJETQSju8z8mjjclf5w0FHWLoOOfAfIVspvgXnKYUNblgk6Hva0BVeKO8O8NO
1PBtdUDC07ODQUxanJOGvQAB2+uciQBnHwujGhEgyITmVcjXceXmCcfw/UxnxGv3xfaCdJOqB3Sf
yQHW0WMLkV8bkQe3Pw0LeguE2UgwQvhKsQ9xHgLWXzH/9O9JPTS2QLUqpCZ8dTgo3GrxlcHpgiFH
h2wDd3NyBJEndDLuowyusdI8zek8IB52EovllKYr5uqYdeO8oPmf/Rv9ItRTv0zve0RmHxwhnhHV
Cste/K3YCgbnlAof77seHJIs7PfSimAeQQPE7Zw3oDDEK8pnFflAY4Emhu+ZHhTsSGFfM38a7Esp
u6kXt7KDNZ0DBt5ULmx8B1CvHdmzdcbUf2zjwANgJwHlLtl3Lvf2BJ1Hgzk6gTf63IwrgLjljVaX
e56BSpuTBwUrCkl+pfRXpwD7Sgoy5GaQjiw0LZgXQD14D9+LAg0okmomcyxKqCmYjincqcmo68Sq
fUv7HQ9AfGg6MxCJAGXeE++QmE1MPfuyM+I1BOzMpw9E2M/lZSJ1JRQvfPVhOrEHLeDiYGnu8BK1
7aTFfkOPWDmgDn7+R9JdLTmSJUEA/SKZieFVkGKGgheZqtRiZtXX77mztru90z1dgsybAR4e7pon
dPXiMFt7+79VXXubLKVUmK9a8iuAffFZDsAHHStn+08qJBZqyn+tdMXa7zDu9/beKkkLVOYE5bQa
cFkzZsBv2jYO0a1LLXoEZtR4chw1TexgZuH1IsrfK99Y+9hNXtvaP0WZ/ABxTDe2C6r7+v18mxvl
D3+c9qqCcI0Qn2/sZwk9oekXYQzgJsgtenLzpvyiHPUZg/jvn979PNnMYb21Vzn1mxmmq3McIeLZ
Nz3VBezgQZMaAnhxrwT3lu0weLXBYdBC142dLSuLiAR3GMM9SFPEG8vZdpH8XsW0nzldK1fExAtT
0B7XCHREKrzYyLyL+1j7viKevGDf6J6EHBcHI+SKoZned55oqvmGRXkqmp+Z32XHDpAd0aSRRfc4
OU7UUuvOfpEgVJ8jPbccqOIK3f51NG3KgzmleViot/xTpiZdYi/gCAd/Fdq3VTT++StSiqWo96ec
WcrjC7QyEN49KCRcO8fG3k3fHsJipWJIpbcfPP/tuo7XJkoanf/suqnaw0Y+rPQwEltp1ygOqMse
Z0fbVy8rKdTzzclmWhTh2r/0VwQxq5FDh5OqCy6ckkm/nCurmUyAcB/xBHV1trb/q4hTFJn2lVuo
MOxKJEz8i3+EumwKPf6FLbbaoT1XlnQz/OsCJBEIaIFXPCWAZ9qlulMcwsvXEsTPJsJFszSLQSZg
Ljs2tcydkkE8wvbmfrG/ROdFnFnkvRZMBGh1NcTTTT10tNimiea3+uZpG6VpOJbtI9Fu0hX9nP8+
+fqZyK2KCeyaGx3NG56XD5xo+VuSBOE+QbSRmZ9PFUTHZzO4A/5tys+faWeFZctEkdeqHQQTqSVh
LlpMlOjsD08HGbzw74mF/+JiXyaMeRgHXwmnDYu2vcZDt/hfLXCUCz6YwUvuWvy74QWud4oh8HRv
TYL8QdKETkd0tmAibeLxe4BFVyrGpf62a8mlNSG7XZw2gjGbTSCVyzJihZNtH9j87eo5DWy8MT+M
T+fidLD/eQ+I2lpW8FIWjhYIGcJmeSJ5dFJ6pFqSUoy0A23j8qZER/NvXaX6CjKV80/VGI4yCePg
ZPNUzZTGyDcfMV/qyq4rwS9rHc1i5NT/01axSrHqzPqvBN97C0xY3C+dRxevWvQQp1OWE9XL8n5Q
iNaDzNZFqj5/QEyQYaAF3ydXmFrQc5l+Z2G6FgtKyd5K3w/oFjZ3liqeSJzTdvArD+zxbW0fetSq
aMSgBKk7qDnHuolfYxKrkIp1e7Oz8NzlF2zkUpEmKGna+p86NW7CoXYvf/yz6NXWPpKL9aySgl72
iSD0nsYUeSoN8MG6NmE9IfmKXQ9WL6d8yJjNzRP7C4qVXC80P9nGdxLvEsVS1DmNoCcgi5+uYGB0
IF50CXLjyQr8KJ5ug7ajDC9oFIJY2nY27R/qCqcwogD5LgKmmzAPYuVo7cW6n36YfyZ5NilMPluS
eO8ko5CMCc3jtQZAlb56ebwKfo8TzwqBluIsHm06OZtl+M9pcv+iWykU00SmW4d5KMsfoZO5tZhS
1o46xAYJGCkKXho4xwSbTCx87vqakqg1ytzndhYkq5WkzbCIkW4YDlVgB4nmIToPMrW1s3mrn0tR
kHpwBcqWiA2uLvN4gWADNmj52b72T717B8zwEU7aqkve2wXayGKp6Nq/jtHMgmruy8ushssxhprl
mBAgZWdo4Xfw+3CcT5/P/kWlClnAO+g+fh728qE2zgcelFVgdczp3679tkpsk7WR1wQFy1CCS5Yg
y0874W54qrg41zd0IYJyUwZtXnzYLhzY0Hv6iuh90jw47AIWkMPtJcWdQs9QUb0bnUrzdBVTXvO2
L6MAGIcBnEv50jDDL4BXm6WgvLWKR3k+MWDxilZzJfMMcftg2fFcwHABlPmGFn/ZaTbixWZSbwYt
XNaIZTht8ALitPpu5+5V3w9gDH91z+opoinQrAexMYMWO3OQTfB9qQuakqn/mk8tyioiKeUcL2vO
3GhPhgP5bU8rWSGglPmBgU76Ia8lB7fPU8uYVbAKlYUTG5GFAB1hvVYDf9+DUfwB6ER98a80h5OZ
L2ZotkiwQC2emIJ2KzhY3JsEgTzXtxb4UYAzQUdSNhOuTL+F2SLDh94yrGM1bd4uwruZoxFru7st
QcYHP+X679i42b3AJYZptHK2tfE/sDItyW0qTHrqvLwamS+UkdHyMx+Rohha/e7sP2Li0rmSJY1U
/fvMadEzTj6QD1z4LlIzpOXjIwRgMFSs1wGoqHUHOQScpKt3/a/uwtuiQx6E8a4/Xkn5tIk20Foj
weazMgU6B5tCJjJl4KTjEFp3SCNpLUpyl1mi4in0GJtI47jZR5LXHdlb/+1vvnpaeE/tqr2CrIee
+fW518ZQ7mJipAYNh/XARSJtESDeoEoeBnqGpYOE7K0pswKCwNPiixNfvGE3oTXpzFeNUN2eTNE2
6mFTZtGv/FAwJaJlJwPuWSRrAuzRczFz/rgmY1HE6pRFG6l/Svzhmt9SkMV7L8QhVx0kRhK/HwyQ
V/19dz+89PN4fOoTVKN0P/Gb2FmgLGfSApRQYa9ncWrdXYZrDLCpBPz0YemCpD5Rb5f3FkQLTHSd
bP8qiULVV0AeiFnkoD9E1AfUEo5B2F3mL/IOehL3YIWzOFSa+apPRAnEZTD0NwebVpPgG3ybsA7i
p+gbTovLr+XXsbwI6HQ6F/pUoWkXJuxhH+hhbgZNiCQKvhw48yTuUyYvnxtZvikjzxKfmtKCE7Pt
kG5TlBjkT6QDHjJIAslFUjJehNr03VjPXsZfsJKS/igVljfK0FvaPBtniihS509KPf0+l8rG4lda
42Fd9Qdh2ihDUVIHPosm6rtVZS6TSObX/sODfB8ja8LXko2nCGK/sBHqByHiN1SvWZ7bwd6JokEv
6NIHa3SKy5Vhoh78SF+Wfciz1V2WnNozBxSC1Qucsd+cjLErjZNAOrZqdpGREKsEJniPLfxj0NWQ
LuVGECLxFEem+J1TMS+lV6SzoFGX0mpXBrh96fLoGGb6kJBIq+eII0mJUXDLkAoPIxyFWrySnWmM
8OUIAtKxDxgJXwzc6Fexi81DTYhiSlzcUt21KQJVbE+B0XzOxZhuJS+SsARs77hqIAgG6E0baGum
74XhqR4u1Yt+SqyEwkQetrSt/1qeoPkSr+ibS72Bx+Phh54z38m6u34lW51WOQbJp88iE680zIea
S0jYy4GjYgvJOsa2AmNDczN2/iuJxyr7VuFj0wWL+oYYVhX+7KQGDCVMFcAe1Am70JzSPdqXRubJ
r/IIJXxb+qdwKRV+8VJGSEmm9ISggJNOTHUxK502HtSlZwJ8lg9XZDs73aux4siCI42MddDVdHA/
ugUMaVol96A0GGvHfq8Ie6Fo8ORP8V9/ckMH3UN2nQDIK7nBSIO6ZwZMVL6ympDr3w4e3VdTTqzL
zIMfaI2ONRzSZzV00WadIW7/u1RSjYGujTPJxhzCifedcp319xFVOroOcBwiI/pijkK8FLPvXEle
h4tg7Efi5h9OoQHN9ftbTistG4kaULT71+wVArvSvzWELm77t59E8V+i+u8lcwWOOB73x6mWrYcl
TGmkA8ShsGlHiUjKvZGpfwYJDW68oawJ90TQEtvqIbfPw2pzuBaGYBDI1Vfwhth3ulwE91ytft6L
FbuPgyqz8JPlJnKWvKTRzml0Lf3L0mLsxX4kuvZAydF8j191R3Z86aVaxmsbARnHhR4ertkSUX86
eKqe3Bh2iemI7syp/NeVHgOvI0rY+wrRSVtYuuLrHKtdpKBQKpnVe2TQKDks+rqINUGYzej41yyP
nPSqGsq2C1YD3YXE8A5zEWsXlJuL822gbbjCIRMUuvPhfXSRQAhhwHp0m6qvQeq/t7cSLAqFdUYe
u7jI1VMPHyDSDD1Lc9TJIjIEZok2Ye5g38q1eHlTG09Eun2xphYu9uNGGA+YKA2n//xokFARRMwV
vEbgjPzV/2oKdV839bE7eI7o//uPxePmX/e/tis0lFD7fflu0qY20Wslgx9KWNcfI1G3MtSyyQTr
PwpDBlZ6s13vbRQSV+2vsahwCXxESVH/GE3bBjs6QiUVP2Y8k660rf9Z9/p3zBiu2WBRr/yVa5yn
QTd6tFj7ttSLfuOIZdrh0j+1Xv+/NWfdtpcIw9T1rpZblf26NkUSB4WOvJPEVOXRXVdSzSDmtooQ
cEdyxilgnymtl4OCc465JK5unsXYD3ba5+vLwAdc7DSZb5xc9UYexwQj4RPlI1wfnuTZQWJo4sMv
OXTAlk5PIvs73Lvo8rFsWBZDuUnpVeAmTpHygrlzZTPflaeNoA0V85+pSaBFLnwJAnbl0yJmRc4O
oIK0Fvu593M4JsdVafmxupWNghVJzGQtBrbDVbObF1NORYXhZURjliBH81DX7qcr8sNNZQZvBBv6
kmBvlP6MqDO4T/h3fUM0M7/59lrNm0Qnakz/7CtaqqYdE0y2aG3CRxqQR10R3NO9T+XrIR9reCH7
Xkhn/14sZ0Qlqc6nprUHCcLSeXSdFnc8JU98YlNwe8v/vHSamwo5gvJxxL9vjc0eCLJUPqN9vYB5
bnCpIlZriSTJMsLHpbVUDryDBM2b46A2B68ErXdvO1mdetc2Hid3f9u4+BOnMCKu5QKLmZWdL8Qs
6jPbeHauCwyowSmyhIe/YgfNgxuSwYqR6C6szpS3jWPj3E7ba1/3dx9njeAzXyaPBeg2GGHk9yoo
P+6EBs514yM9lVzl8ti/gz+5hkbTUfZ3Xb79hhGP/5WV+umq/etWoR4a2QLJl3vzSC5WQlh2Lsfi
/I7cSyNldC8NE5q23HA74wPhtddRLsyw82Ox4qILDNrVcRSySrzpYrU1NJtWZnRvbrunsMlFcp6v
LWHy8v0z5YVSpisZvgt+ToXElarxRKFzUSlEVbbVZO8HmtMtNPGKwAvyPvO4NbcX0O12oRPpZIxq
SOw0LBnW32QTR8vW5efvJ5RHfEfzlOfsQQmB+VDFVG6oLiuLmDQJ1tBZ/XV3o+sJuOG642OjVklg
7p0jqkconccq6+J/+5jLTmG4q257XFktw6Z+JWKiB7TLl71LadUOVpHpKsHdVDmGKQCft58URJxy
v1iNmKpYDtVnH6BWzzYfk5tMjrI1h6hQfc1rW6D7v8kIxltT4ea6am/XwNB/guhVzf2uQhkXiISo
CFkQZ2D9Agi3P89aXBn8HTcVpedDxLmFEfH4lJ7PQLF64lf8tfRR1PNVk4PHb7gjrOd1mJiyoBrp
STWg5uqKScYetIUhPWFJwRqDI5QiQEJZY5bt534n5OVLLk14Ph1az1eQQOGpRt5FL3O0cD97bVrX
yXOWak5nMTIXK+EnMWWJuSzPUn2qTepDyDkczGP7jmgEfZth7FoGE5tl1YyT4s+NwOSFu4xz37DT
Sq/EfG5aET2MZs1hMeHo5dKsJGqWbRqNxj4f8C+IePnurgWE1wjEw+AvhFEH/oQSLLmt6QuUhQVm
hMni33mkcDY6oL8H5El9+lLJfq71grvapliZGTMMPkzy3bslDZtlxGSSELBns0CSI1mMf0JWKpmQ
9KfFRyOncLIMnmTYKsGFXBmrXRd7gC70R7ttDWpCLqn88F3wuMH1WagHAm3tJIv9STXrymUUOmDz
+z1taiBLIBd7HGyu8tEtgSnB4joWNMi95q2Oa4l9ilvPF1UlNe0um+eOPeddT0OTxO+ga2OVcnAY
bWfqAiuSFN91j91dIxutp8V4ax2tGoV/fm2h8luLoKypiAoOa+SkxyTufMGy8VTm80DtsJxTKOQX
oRyTR1HrnGGWyKpxnacH/s62L19bGt/pDoKV7TFyxh+ddfel66Qks7j/VyLs2zgUjFOG2T5t9HOZ
CsRsXUt9eAYn6S2ehoV61yeMj6ngHX5l0X0zVgPbl2Ojd9VSwW1ae5vBdtKHBrOOXGv96ubjjYvy
YEiKThp4Daw6HDblpaIS0EEtGb1Azto3NbPrF8XxaZQ419lkPFejS4x0V65ye9g8qLw2vd27evxY
NXZcHGM9UkiDLThTfCb6Qtyv+iegssLdAeyb5gF13+H39InHETFeEC6VM3ASnz7CtHgv4n2PmBsC
XSGi5aqKBNRLAsdu2kNlFHbfRXKpai9Zaxv9FRQ5sV81fWM60eqosYNCWw4+ZDWfUzEkMYDHAZ+x
rlh9/V6iSXqgpTNhC0MDe+Qfx2k59fXqnT7XM9Ek0TVX45Fi+LIsPsVWGvZ5zDQdHyWBtelj5Uou
LR/FRvvmydJ54AWSE1lb1uocw9+/H8upUW7f3alzffvN93KY2hDvpK4V9v2XzjQxhv3k9rta1vrb
x8ROTGFOAF8yqD7I+bd3jbWOUSGFl6jcnMSGdlA+Pe9UUKZQ/vS3A3q7lW+xYIsQ++Kx0GC7MrWT
7eyIQMlvoa+GV1+P1f6+pmN33+esC3/fOXbC774rKUkXdJdx7YyFLIxM/K0m9gG8yFLAOYwSGC1f
yvlT6bpQ1We6iSFhEid1QZKDBHeyiE0Ru1ROp/b08U2ecJ2uvuw7mxvYoT7RfHHwSncTqnst5rE0
jDLd+3TZ16fK4ffGNKC3/dizf1N8vWwHucDn2v3ml3cuWgE+fhP2Yj+CEzB3y9btq3Bjc+mA/ll7
/9kSUoNdf7i2a4AquuBX9juDDfa1odjKixvOZi+fr3M+okEQm58/Ml+kMIyiYXCvBumz27J2S3c2
z/oJ22odXd7VJN1u4lOw09IrTnqtuu9Nf2zXDGATxXfzUNn3qITdDJvwOXBaCZwfI1qs3UKutKpl
u4xWTVPWMySI0f1jZ9OUvl007aqCVjUiMshYeHGTXUkS0P7aGc40ZKNdJ9nMUoCTY5Rjyg5n/G5E
PiRYQR6o6naToqQged1XHsYGQvzA8ZDY1pMtj17mcvmSfJ0l+rdqPNpTdO3q7UoEzlR7O1NX5vup
egDGFsfeW2kf3EDGzP7kj8jRyFJVqCYVhzqYZpDeOPTfppSbVhA0/n2iX2lNEPd25UIjIzzPn/Np
NxlNm4/2YZwepEaxoZDl8pzMUW6RS+DwB2IIotPiuDjzcAR+rGvJwCNemEnqFAKfhJZXR2NQ+LSB
pXYjj2/0a1hvtlQ6fy2je3NXUejcWgrTOyp2MD0F0jXevsHBvtvL/7LUD1NDlemQGlsU5ySSC2dW
vkJcNOU/CLHx6IG8IURHx15inDWXFR+TfcJfrRO9slTlBaS20NlaFhiFGKCZ84g0imxPwaFlXDGL
A+8Ip1ZfHB5akrWynEocuZUWjhVuMyA9ka9fs1jlCIZGOZLPoVB1O30SpAQxg5hIboiZsDxUsk/a
NtwODQyUEbte4VdPKMPif+lZZLHmX2vXUwydjSaD0vTq6y7JkTysCo+oWOSyS4rYrL3rmaUOnY7r
2Xbh/yPBHGglnZIBBYIESn1+VbWYuu9n1kYbx1Fn+UVNEtkaY3HS3szzrkWSZ4EcSxl+o11PV3O3
QNki4FHJCdWWN0CAWEOVe64MHv8vXLP6tMFpVPCUzJGTGCLtCtVcrkZmbKQrcRpx/Fe64+COCeBY
qKhAU/LKx7ocq/IWK6ah1nbncKQNuNpyWYawMlVyO/Wkv6K/2Yr3QVI5eF28Ga6HtY08RRmOWw2V
9STbWDcxD7xIcYmordDLoprpcO2LZKGlkX7lVloN3mUyYaaHu+LkGJCzgCMv1U16Oe3fvXqPVVKg
NBar6ZIvB2jOm2bJ2oiAGZox54UfBYTDQrLlHwQjuck2z7Wzmifk+1ARoSSiWOm4/Tt0RvQfzR1b
ZbXYrlAHutkLDlx0UBcaTqh2Dcr16SYHVkDfi8tIcOiuFe5rW/1a5knoXstrYMyyf+5Y6IJ/NLL/
dkOq7x+2Pt0cgQsMcy792CIzsiZ+Xj0NHx9sw2if00C+MnZ8NZ/IhGEaJF1RSH/B/y8sYjO9zb9c
mR5Wuv8Xusxg5RNv6uFzpcUUAnxvyH+ekqYT4XDFhukFYrB3HCfKiqjDZ3vXckLS/cd/vw84+cyt
SJIjImlZp4YL769TDqNvd27ef6610POr/KEU7w6+rgVC+XqsZiHn5Kt4hJRrs5fKHnLQveHvEQ9t
KHAJCel6DbqWVhKsxROap1PSidP7GKY703EaLpOrhnGwidOXSchXoXau3aKgkZW9DTJdiKNUwo+d
a05cf1lccxoPOL6EMYk9aSiHI0EwBk73gCjfiw2DuphDE9o0cH6yeJtQMwVse6Rh1TPB3chlH8kX
0/CEmF4eay8Va6g9Y+XXLE4hyo6nppkG4ELtg6bJYxe9uUUrvbsbQULxKe4DPJl+wNzW/2i+/zLj
K/0pywCl10kKjn1uLwd4TknYbkC4d6O94jxQwyl7VhD4HPylpz9scVmV4ytiaFk50S16+uTvKrit
QNuTjPlpnhsqTJuQk1R5KgPRSffrBpqd7nswhYj8AltXQMNzb6JQTsSLRaKFomtfZbaebXrupqKa
n5tYsquRCbcfWwcTFbT8g0NvbxMDaW4uhCVSeo9lc98/pSoF4gsqdSuV+XJyHTaXzwhQplCCMz2b
Vf1aKK0Opb0K/2GTTEM6fnw84sXETzxNugPKcv9zjUuapscykMrOsZ7nFwcsf20dqDCCCp7NvKw5
3QwfSHFbP5ffVTIAdVJJDFKfLYVbM1jrqZAOpcy+9R7cDGesPD9XUepezx4a9kW/FNSpOvFXTvL+
5uMrMyeWWnxVXxO6DrQNF5yr2D0Fz++sAWC8QTZ4WjIqbFt3g3HSCbEIGwSXpNX9R+JLNRhrKSw6
l7RZVLAZflOIepcoxWc6rpsqJ91Od2w+N/4Phoapj1S+nViWlSaVrQG7lyCovwXTUCVtKCHWE0Yr
ZpnfAcnsb2qqBQFdfvk8TxTRr8+JdxHBhHLZsqgv2802g4DC5EsTlCQ0B49SGV/qUPWnn5siYPxh
prJlTBRokacoE1Y43wtBaTlA1VKoXyc8eKp3GfzauJqpQwU6+CDPpmdCbrC1TgqN75cYv534kbCv
rgqWg4brmSPii+i54JtzOwFPj7oGVcKq4MU+i7n5vbYfHussp1zdczM9+Js/G5muA7zteLF3P9O9
vIb5XLBrYQuEpYgN5XR3z4FMvczD58JaZ6Eb3tl2DTBC+/wuxX43czvOVXdzuDHQbSDwBa5KthpM
kZOo3PZlwrh7PzYj9dl57bAZY5dZNaANWipXokq/l8q/XDPDAvxFipFCldFOppysPj4L8n/w8x61
wYCJRKDu/Q21Z21Vdgay3PchQSiJX6qAkJAww1xcJ4oLwbHhA51rqvjc16EdZ81OhGa85G37c/uC
Sm9kmbIF84OqYVa40uZyu+V6nEEKozHkHq6uMz0ZFqaJjnpug4ZpcTHQnvcTYuh6ly1wyUxRJeP5
SEdQVt2TNl76fBd32iGFcCWz797MqbRgZ1alpqKFcoo1fWd9rt6toyEE+6DWNPTW7A7vUepZXeaj
K58wHJlgV5RUgYcMviioBDP1swbga50o+Wr2x/MdIfRh8XvEozJfoD8Mai6m5OtTBYjTj/WC6vXV
QpgZavb7Ta1xilvWV89fG9uP56X08GIVLxKbE5XNE1gF2kWF0bVxUs0DdWmBxmv3H43prooC2Ym1
0UHpZq5VtKleukNBfaXNDKP1C5dUgwTDe/d6OtZo1+2Mx9U8tEEFt9KLtvo9kh6RgcmBPcxrrSkM
KR1npwEJ3lB9fdTPU8TTIgjE19j//KXBhqYB0S5WDY0MFkY6Wmea01xnla1dc5Grmb3NM4fR5jEU
eR7T2svTEi+eHvUjfSDkBGnL8PfLn2Ue/T9O4gZtdLdgCMfyvbZOwxsv/w7/Nv/IOuTmNtevMAjx
amMpHtPp8aCLaz2+mWHFfaLiVcrlKolEtNhRwyICb95cevGDf1RwU0/jG9ylMe2Qaf1y47VpIIFj
opI/D+Onyir9kTrMVrGFF/fdKLJxf3uWkslamm38GvBU1PC9V9FmGQ7vm3uNLprkUrqs5T+SgchH
J3AtrZUpnpE/TuggBJx1df9jdX9rSnFsHZ+/+0xar3KF3eWXlc008bVP2gH4eVCI2k8f9WyseZVP
NCamSbkyIYELsMTjptrSdZs+iKfLIvV7fxgigprTgSc1YigTxq41vPzSxB+8uuufQgsKDpnKFV3r
JBihAKvIlh2uZeXajaWjL+MKt7AwTD7GdgwrmQzaPBGjfXQ8k0da7N9g6Hd0Ad5Ce4XX0zvSZmW3
DUHyNG0/6K1d2K7+1wSqA7O1/XVwvI/jrwp71kSqckxH2792It8VElJ6cLQ8chvT8S4WCRy2vdLZ
MuBzFXkI80Zsx9F6XyUkbIPJmtw902R+yy+jg1e8fdrBId67/HADnFm2awx0KHUQpBf52gGiM7Ix
eUB1nE+tXO+SYCV7lrYlykgLTZDBMrI4th1cesasOkWjLzVk06aO6gImGHqIBKqqKBak+yN13Mnn
CGXIeZLSp/3GxRMkiCsd1IpPtLs2tKyFlXbdmOQzw6BTvaOZFYL6W3R/TD9sxGVlxSaYtZp7Dlx9
zMT4xHKWEMyHyXSUyY23E6ikCakK3Puw99WJbm6NPfE5chux6H5oeussad7VWJY3sti/K7tUqXCu
J7ZRel0/Tiv+4fygvhDvx13V/0xyqXEc49XdrcoaN5ULGh9xIea8rl/jo3dK8GmeYtX05vMWb96f
v3CKowFzMXnrxZmOpNtcFYzcj2UPfVDIQDGsriXD+7ub3ZW9OzWQi91e8jap57aUvoEFy5Cm57q+
SrSyuwp86LkrK2Cv5kXEJ2/zbbK2IQ2e6fttYfWdFC1yk/eh4Xlb5Srne/QoDFKpcnacyNbWizeP
nEn2+5kjDBQ5S8KKnxNrboX24ZM69ekzOz5PTeGejcu0QfbiGkyHoG76rG1QJMH5DBUoww8eNmDR
0LdDDP2bdHtVhQX/Zscu0GcuVzWnSf3qfwXNylGn/PjC/DmJoteGsrnkCtUsUbUen/INju4wLiCw
Tntac5WL1eIbW7QE2b1vLmCKQJhT2sD02d9gFF0rWVTv6SDWSzcv+GxhgHaj5iC6lgpf72Jpw5fl
Sy8/HQcJ7dzJGRem1Bjfup1Am3TLF3kwWS0QtWh2pFT+67IGYNU6/ZpcgKs8ZORXyPxuZ9+3AHCe
lWtH2rrcCyrfBQU/tdHBBkWQtZ35lOApLUlRsZrI7h3wneYgmDAqHSBeavEKSu1gf7sliqK0stD2
Lu99P5mMOne2YqtGdSSdVBFe68Q6kS9MUZ6OYWmTn8CpYlNq2bIlU9PpINuB58jy4JpoBWP8Xi/g
BFSh7007PuJlOSztnJvEMnVmy483aqgt2aqfOjep7FAtfnicATiuEP+Yt1NUjNswHaV6csNaJfEx
/Sf5xUW5A7kz4FbFusC51peDfQqxejV+6ct8YXE5UTFfyoNamTb9FZf0Ft/lpQzUAbFEvvO0k+sd
f07l9QSOmhrJ1revXEv2UgyYYB7SvZ059ql42ZBJmayPjWeBcFRZ6k/MpRGfJxblYtU8hnrl/pPv
nHKVe8HaorXPgOG5TrKigyy6v/spzBL02Pvk7ys3klT/kMLrj6/Cnf1KpKpPt29fq3ZhDuoLjyO2
XC8XjzKHqFDLfx8r24/34PKbqgc2U7yx57yydVBss3wefpUqryftmhUjUslk42lQaqwiZta5lkc2
FChYd0ExrHGDEiCx3KM3vNFyFrVYtFFKGQtQvqU2MR2rALuVg8Eq2q078OVXrFo4jA+vam4/u9+j
5CpcvBsN7U3VP3iv9QIunf2GqruBjy83BqMdl2u9LeWUEk7xONGLf3u8E4/mQRFtK0Vxci5LFVey
9UoCn8/9S5oilPKgRNpbNqa3UepcEzEYfrslr01lzzwoH6kW0p1d2FcJZVD39Ok73s7l+PcmWNx3
8uzCkBpJxmNL3JxmIrGxKkNwQty0Df3wAGP3XXbeXY39z2as9HFRnoqMnkRPUK91caq4geNk/XjP
lIHCBySOxk/7QDyV0ENj20tUXuN+ruxoTdHvUaNxrRPDp19DyakCG6xVVegWqsYaePjnjsT9xXwR
JEikRN+a+6HEdbHjglu5Y6B21QZ+7wGhZlew81zlZQ1g23+QOh5PU3XP9vPnibX0qLzVHOOUvfgT
AC0YeMc9i6Mz6cHx68shmh+4DBgCm0qZ4i2Lw9Kwj60879tuNqcKsuPsSykGiKh3ZkDF0y/3TlbG
rly6s/zgzVPJ9aaVPXdcprEjDN3mokAAOWtm2Nk8KoX5AsZVC7xec/536bP9idNl9t0Po5JYLTng
qW7EPCjE5ZYD2Toqi5COfLQnH2ehDtQLBB+hhNNSPkZe9/ALMCMMnB3Dx39ZMjs31RPltFBsF0aU
oJHV6UrdouAF7fT/9H2C/qLfn5YmoYvZFpuQthqtYj8Il35C5GIAz3tx8qR24JM+SzqhsHoEbX8S
DMAWRZfMj10Ax3PObd79KkCFS8LYq3dsPo3pPDHzzIgM0/7H/G9gfeX3olHORQ7J9KqmFyUO2vKO
ZJr4ujYhgpt2fhDHeao7RE5hocZ/up/GsO8JlCuuq+0/kFcvV+fbOWLTgBpNmzwYCe9lohxGid3z
/l+v8Gys8IUv/3RwP2GVMK64JN1AlJ1RT75jN7FtyC/LjMS+pIVUIZKhBINIcEwz9Oep4V9XATb9
t2rp2wq12y9H81DUQ81pbgxkVP2ppd7i/NX9O5RyX4WvmLmZg5ruxOaiabrtfPminpzcCLW/Y/jR
uXt35tNjBxC8JhJzYJmflPx1lb6/7+HK3VjYmHBsf6APVKy1YmZ28/BEVJxw8+9OYb5NjN1n/xVQ
YRmrTcX1orCsk8u5UpLAwPtOkzW36O4W082UTGhHWb8P9Xkx9wRRRooYRuFSgECo9w7Pc3n983cr
q4892hnqlI/S4VM3y+eHyDpB6R/DHfmDA+kKBMvGuUDcOjZSzf9lfKOSxOJOZXpUyk27h4oQHMx9
3YXw8vTQOz50fLBqKTg+GEAdS42FtZyKr5f4OjcDlTbFdGhlnWz/kem9B69uvJ8+ldI5rT6SyTFB
0Pp5j+wY6oDqx5/CV6bO9IcyfJKUaik8LB8eP2s/3Q3Qxaf19Tb/ND7XnyXBkbiokhqtfxLr5pXC
f76TmecI/H3mr52HcRplWSFTn/txP9QKc3tP2Gltt/MSTu/qUUvN0/v6DQ9m3Vv/HKel47nqZvo5
AWVa4QrVAX02U7hYX8d71FYzTEs7AixQlUTJ9U5gqn9l8fuiZVcA3QNL1szNvImeywlMU/90HkZu
0w1TchUpTr3dC0XI57wwfvUI0P50g6jDo/16HhU0fLG1I/c0fb3EVwa+oVq7HEI+MuB0L+y9xQ+1
Vfv4IeTl0OGXoQHSnGenJQ+VLAeA7y2NpOFVtenAR8sLb+2nB29Msy/oyQOKW2JKZuQhPn/0GS1B
D0p59PP5TcO0nShpEz2oLNP3qnFvwfRZTZEdU1Bv5nNFl5X1O7eZ+v9POloGOGk9iXNLoLVj92+C
yNi69x+j29xma5J/BLmNFwy4lRlSuyl9H8r/SMvnagnci9YFq2BCCMr0vnGk6L5fGEWgUwCp/uPP
p2r7WnICswfGZ/vw+0CWhmcdsNttHtbC6pQ1987nsbn+UOpSoGmQfZgFeaxXizIaWhGxo3XHGpKQ
jzUDUSFU47Fs+bRp3G6U9EGup5n+z69klmcWETa313+1k2Ul/Oa2Lu/PDoVlZCquDdvcOsYWCbgY
sqihXS4/k9OVH5dPeTn+HWuBOJvLn1i0apvB/bI1FCf3vOopOmrEsUECelJSB2WJD1CPcTlGis39
iqKdJhfxfqJySpliq+vtdHpcP0IyuIeBbLKdAtYU6tnO68sjd26KNsKF17k3uWAcxrn6lArIxqp2
bo53ARAocIaZDm7jGGM5KrXqrG97qz8C++HVgAV5st+ZRmFdzR1K/VXAzrABjoCF29jvpoPL+PRP
6eHgDab/3g0qUVojA51n4EHxWtEfQP+vHOFFLA3Cf1CR7OYbcMz8bwjKyo//Gg5TAesugx7W3/f/
GAjzm81LKeZZnDE/Es3s5M7xiGMDWtJlaD360nvMn8TbiLznPrZN3OcgBncfwKQ590ytRV87r+H9
VXnPaLIcys9/uej0ZUPaHkQNBr4zaq/Rh8B4AgO+woL1sx2v+GEKmoFgD6V9fJ6ln1xd5fJtw7d4
G8LDe89/mRrKH2/6AUdDf+0vuQqYXeLUX9t3/uvBq1dmJtao+EgbnNv/vVXXYSBtUGpIkhBepoeQ
KWUnOMDuU4QX+FSl4c/2dPwVNrGRAkEZ/Opm2zCu5c9RWRNcIa62646dBMlWi9Fssh2J12/QeaG+
N47P0kgX6JHJsn17/B5jL7ML/fV6acbjm9nhQtZMBHJgBo0E8O3jWqTNj9PfMqJ4cgiQX3qPYKEW
gsamhu+BSXsmBO9v0Mnghl4V0L3mges6M0gjQxTRzTz3aVMcEsJV4tRMDChwc9nIPNAwGY1if9rE
Vm2d+yg0oOHcpkUu4parWb5Vc2lArgMZxYOeReBGWzZmeOXCpPOxi1I2mKigWXoYmaRellVSGKKH
LUkohLFU4VqzquArG5uiZBtj+Ok/i/rLan7bgKkzqp8u28qbT2I9BEbwZbOyfm1/wIa42PC08X6b
UkAwR4XkcinNHLvCUECbhwXjbSuESIz4jrwWEL7/eilxuXXBzqobRb8XTwDWp3XwxK8PCox5L+BF
Rv7P08T0BRPyQTx809ou2wdSaFvzutSvPfXzAqoF3fCsAL8SV52M4j3/DTl5620F0n2FGCnL55em
2m+9veJoVdpPtpPYrRrPFNe48u4hXDhV2m/qHC19wPR1sE30HyFu4IFTn8Uyw7lcThle+Dy57vTQ
2bQevw4rFdTrtZU/TJJah1P/mGhskQGNtu7VQkGXWDfgBqp7DzCQctTrPhuGUMtyfFeWkNsBBk9H
+UQfnc4G3f9Iuq/lxLIlDcBPRAR+wy3eOyEhdEMIIeG95+n7W9UxNefMdJckBGvnyvxd+pbJVS0V
vcNtdoibZ90Huqi/7FgzX68aRqq5KoroVRxfvsuq9gKiGjZ/HMoU5G9ZwAMkGGtFuRxLkkZBbAwV
r4IrcTsyXyE9eJgnFHc+pEKieC5F1UQx8y1WNFkDk5kJziOwL9tFP2aVYqi95IBMIAKyF2Pxcg7O
hOX7X5r9e67+ooHkovv0AUc/YcXvvJwk68H0HmyP8RAEg9i8GcxO6b9A7a7GDs15V0pZMEP0UIxI
pal3gWiK/utz2ZE/GbJ22MfKNqCGPgeNU2UmCglIh6Cm1inYtp2fpkoLazFKZMWlvKTibXVTuegM
qMdI73KFbDFFxLnu5yOhzefxw/Vez0kMoatTrHqPfvJt44G3poLvt5gfXA7lQ65iSUL98mddam/d
mg/TXUg8xrBp401dnH9qun814pbuWcgG3idWHt0Hj9nB7WI98de5f+3HhIK6/ylN4+X0rswKUr53
DkSii7foWM0bF2DymnzZFq+mddHT+2DF3GZZlTeiR/cgvTK4DROl58dUPL9tPaXLMI9ZVr74N/1X
I2MRul0TQrAZFZ5lj2/KNeCfob7XJQm+C/Rrb//7EHj19nw/Nq4DXa7xofnym8YLy1d1ZzHQo7j6
yTSvMtNTlfu33CE3eEjNZ04i7URLYeS3jvHLmBCXKrAcPG1zX9WjcxDskO2Js8nVt1gOL+AqoqZ8
ZvpeyCbYJYnHS4tMOQNNO9XpCGNUAATafViZEBuRFPIrjvk3NZUoxAjGYvWqg1WDNAd6gI0pnl81
dn2ZBJfq7lnBzmxlwUOyC9S1cpFD+ST5APkwCUI9Bdn6MVYt/NtAK21CUtgt/+8ppemgLP8Jup03
BzpVBJQmt9W1QKlEA0t9SQ/mER7g3ABUKU3uI88mKd2CIuBYioxXMeuIW8lAWt0+6QIeUR1SsfxI
Vv1cBJdm3FdMnjXwKoTP0JeRORH04rn2XPy0GtZSvCBRZ0v+NB7pyuZUg05YmauQfSyEZvF/Ivg9
tOnPBBbtYrAs3oFO2fpVYadG5IOxKc9kdoWLj6JzNSNU3mzrHdTIPnQcxq+twratm4D2xmFRLAix
e8N4YkbTN2uHn9FQ93xwQ6KsOJKfpdf4Nl6vA7x7S/XWmQZFY9bNjz83152a11MTPWHQkY01hQys
l5UJuBDcsXnPr8oLu7smv8AGl/fDp2FWNFtCCY+VCddPrO5u3F3rbmA10G8F97yEnqWId07uGs9k
jSIt1gKRJA9V/3LrRhd3t+pHdyDBHzBPowfF2IoKLwSYOVM0s6miSYlKcEytfDQj4tR4GT6n6UF8
YHmfljJIWv15ddJRyXNl7RblEMdzuEy93aIgc+pHqkj+64jHk0P1HXBihrYDCG2iLwW3m3XRg7Fj
yRmTwuYUQLVzFmOcpMLU5m6xibSVqkb/lvi9JGeV1AOtZt9IFT514YmGPN5KEyPQzVaAAKG97tVL
VA1qDXOQoJ4g0jO8AHq0l8ljJT9/j1Gycj66P6iDE+PEsnVKfCSIJbMap75uqCSCKVU3DntPIVaw
1pi1qd5957yHmoSERa1L9L2HHZyrm6g8v+AyEKgQxVOlL3BaYxX65hMsxESbmVS80QeK07BBLeSe
3OUkKdNJdsGSVswXnxsSBRa2OI/9OF+4WpX3+ZKRCkRKgThE0UFlYi1dWWwWzXx3j2d9XtlaZLWs
pMlowJHQMVL9T20A5VFUBnm+xgui2XuAVVPj/cg3dmDWozU+MqBQuqWg7gdRHae5UxPseltVt6ma
w3B4NFaouxkIV8+/Hc3pyME/p6MWLyDf3mi4KJ4gSYzR8V1TMz//zCH5D2feQI+M+npvpCHnhFK/
b8zhNDdPf1sU9+lR9bnczIIi48zxQ00oVnMkbCYqO5HRta8HtfYNo55BHwQoQBq4NEYr6falvZUc
3jGPwiPRcpHpO0MLsq3uDv1dwCuL+ZSeKMiR587Wsxc+wlly0kosvs5POUDBNbT7NMmkejYJzgvG
/cSbqoRQ8X1fx5KPZoXamXlAludOjNAPP50c3Z+U+/XssflyWRxk+JRxApmmliedxqF5s5vOOUHl
R7qv8clfqg6zYnXezc7pyjZejfcPn7dj/SaCfln32rBwHm6Hhsy7MvlWgqJFB49w3TWUrOwRvweI
qWh//IIqWjo8vzV8h+KpzT6Xz43FpaoCyPB/1o8oYC8C5+Iijnu3drU5ZpZd/dULZLkRaV64/e7a
YIyX0JIQPABdWJQ05CkxCil5Yd0DfiMq+paHfGOhkn6xKRhrpURof8Q2N7WQKP7tH/It+65KZt+z
XxuvRPQ7TOTZmz++ciuIuJD5hK5g2XdaIO7RoukhS1zYlzGZGkzFesUE4maKV4F9lAnZh+WEJZeQ
SM62BzS8rB99XxJArgXFUGwqEsxqxk2vyR3wjwsBFnnkPemPQWbR3MWqmWs5tkSaVT2SDmsmW04v
+8tF5RQzGA/Cg2k8Dg9D8TKmyTFXPEse5P9BLk+EBwTQvNnr/4v+IBEcPo/yelGBn3vZ8S/zkhCw
s7pSxktYzrIs4cEy5ziyvrjeN7K0jZjrWVjOGmvKqlXTNHJ84nLPLHmHZRzPHUj9cd+Af6XGaXml
oxloJyxdd6mt/5JWoysNlDZG1ZKhoHt2aMtpArF2vm7YaOcEkr8v+tQB9fzYf08DgFLQqJXPpW8/
vZ7595kvGvvurn3y6yBAYr1TO0xL56ZlIBXv7aVyBJ/QEP1aNUmHFnyTWhrSPrS7fIprebZ/gxqU
DXsfhJXGoABNKKI824Vd9yaBIfgtJ6RYb4ffszi2WGU7iizmc6WOyNUcCkLbLIXP2QYzztNEqSv1
//tkbVjMjGsbmKC20fI31XxN85qvyupnLYPgNLIYp5m1FuQ+fsHzHN1E+TIVOASOd0RuFclBQibr
7MICz2wB5OjUJzcN45du7tsUnbcEKdU69C695MeWB4sPSgwku/W8ajCcgEcWZVqije8C+21dKj6g
7h44LCwjFsSmxqaLPlPmq93A5Td5SxXpyq11ebUuiud5eWf84ucmWqESwkTwZ71AYeYL08UbitVY
wxgddmqVLjVkTelQEQxXSZdoLXiITgyfZkpQP/tffd3ZAYDEfIdoSFsLaZdCXqrEMUz1+Y/82g0q
0+drLcx1fS9ZL0Bh1FLG8q1wBe1LCCk+LS5UYgOfmZLBAf7l6krV3f8BROXB8FaOY02zbnXyu59u
R/5B4B+7++rcJ79Dim4LfTATO1HTpNYIUdJaRCS/UbyTTBUsjg3xwlNNemF4LK7bm+nP+NQpbgr1
eqK2qth2cS3NKSp+57+58YL6lqbyxqRGevCR+wjpUITLmc+ndvTvjvMJOrOvYBI+hdZCwpAhVYSi
tYv5GtW2dYBhaNl25G6alI/Mxp9Phozu8ltZoPdGeP5I9KmalZYfvjifb4TeYVM4/nEi/UxgLgY/
0w+xT9UIrV1N96EK/n9dG1L0PLUhWDSQB2kYkChwtudrAaWchLKgAYJ7wCBX7lTiFDPXLeSu4D1r
56/zu5QMAZxcOI+61rVvJV1NlL5f0Yzc0tOw5T5KB3HV4HrxsOl280hsOH5WFfWXI0ed3n4InMW1
Dnkc4038VkwEkkArvE1aUix9ynWND+JmbUfS9l5DR0sUGNWFcFpr2/XzEvcK05dlL0Fgtv9za8Yq
2fekbZRLRtqdTRqyFTVhhLYwovizcBUY4wPv7ouucXREIfl+rq5lanUxsP/iJKbr/vY9vWLtjr9J
NiRttEaQ3MROzwPpIWi0cMEVdU0+8lvnfCv3QjpXkoPzsttkYydwnv2eyz8E80/APz93H4r9e+TO
5OcvR1TMrTgP/wBIod4bkhLPysrOmms1nkdjBaCCQHqVGQQNhqcC5MBu41KYlGOHtrHC/w1KSPxo
I2+f+w8CAaf/0FahIKI/ua8lY9oHyHXyBef4J0Ijltt4ptrZrwP5TLbmsjuTbDTW//KrXp8mIhOL
xjvZgYa5bT5PuWo+qgYRpOp3bsRSZburn8u6iceSJn3IjwHETGRSGTDUSCSwrZ2DKy0m7/S+1EIp
FGW4aIiZwQMM98awk0zlSeMwU3D/5fGQmUDBDRctMhSRsvYxQEDLIePXvClewYNaiXqSr+tyL6y1
hLcGfUGOGW45S5VJ3FsHYkHJpr3NkDZeeHwIY1uWH1q+xqX3qk1DDkwrZCf4Xq18aV+zhWUUvue9
oU1xgogAhLGEG2D1FhuwNY4gZpVsNTGklHIjUMfUj98hUexuCcZpFtkbWNr/3RzsZesCvfxMf1FD
LD+8IXvyNMbAgKPsfp5gxHvVgIFuzLwhkQ+0H8m2Z03tCnfvIPl17y9cyhm6scJa42LgAelLnnyW
MjPtsCYHKeU7ijn+RjfAL8k1dAwBiIRUEjL5yu0Ur2noCYVuXqJAuccD2EldM08U9cKwY6I7P1fX
t2EpcpsIbuTM9+7PuZFL/tWBTH5mSToiQfKBrr+LsW35EakZcaD5avm3zZfS+eZ2lKMT793GfonE
jLvoH0e1sjJoSAuHGocNxCup2S1TfKbqhikznx5XR4n9X18r830jM/vYpakui88rO2XiH2Xmy5aQ
bRIEAHzwrqd6L+o6E0FU3p+bGBNdvt/xNp6kG0HK9aV1xI7AtPE9oUHIDvQtmBck1Iq6cXCfgtCj
FnmMzyPdno+4puJB3GWfYHnFzqgQa4TfYzNDjl5f52uwfeLzPOgsDB2vTj9CTIfLCcmGdwtxCl6t
fbrOkgZs3gCnxxCu3vdc654sP4/lF6Eq2Z+j85Z8NXeiDIbrWyFf/YaUluZvi75l4/5aSFvyIn89
IPbf9uN/xFVD3dJqaB/lAKop8am0xY/s5H9o+NlowYh+A2+cKcLH+Y9Rvdfc3XeFemeOu1VceYjx
nmSz6vuzDnrpRj2/wnpqYDlzZ51H51GKZe2qVq1mqZYwxCZ5ekjCEYAZcD8tsqtPyEFHZjVP+JlM
o63nma6EV02vdqBdB49hBJTVuFO75lgSugKiDbj3D8sx1IRF6UxV/aGKsRUVL2KHOWoOLSDehypM
VQ68mH+fROCq5f/II3DH7VO9gsRcXWp71gw46bXx7JMYAixTJOb3pu6fTlGRT8QrmFRkjT7A3m9P
8bPQZjWn4dWwf4ulsTwcbE4fv+vCRWSQ2f3NF/ms8FN4Ns0P5xbtoDYhv4QvBLmEbtmsGls0E9IO
4hUtdqaXM/zA2YaPrvd+b+G3v1PbtG+SlQaJC+YmUHcFIk1vr+kRougEvmKFZapmwHRGtCZcKVKN
HNLEu/svCp8c6SsNxTxRxkKyhcY7RD6nOXQVoJ/o4Zb/DWS0Jgyv4wW5TCzWv/1DehNvl2wtLeyi
Zr67Uv2kAghA2aFJPdwLt8fnKaYaJHmLzBb0UKoaAdO1TMyAf/W6TKY0dl5ExgM4JYQ525f5lu8x
aFrUNPaOwIvQG48fdwpYSksBNE0QsjzK61Xj5vnWmZhWkJR+76hMpYoFVs0w6rPU8PQjVNVkPKe+
r4ONKIcwytNNedPfVRGktSOmCvgqQJD6jeQEjeYtBaRWG9IdGz4uou4dbllwXlu3jmiub4TQisZ4
9bCZ9HHEXA02TTPnX7IULx2Ku+qjzcXGhSHmU1cuEWgnjsmyNrtrokokoG0ilf/5F0wbsRhz+Prb
sBUCyhikcWpQr29B0CHHRIuTqkSffxsOawoF/3DxLr5o5j20p52MAvg/IsyrrWzMDoMIcY4x09wf
SlTdwNWN6ooZa/NH1NpOU2Nal5DSE3JJ8+yWVPDfspliAd53GOEuJlawR+49K9TllJFBBADQj/0e
1hWn3QeYny3a61Q9zGR4QRiyUeNQXk8TcIPheqQepII6INRdNPVjHNNFBsPg38ku7Xil4VVHRFrB
Nawa+AwyvmvBd8zPgvKoo8o7N1ctM8xF8obAGLfsNKVMNubFY/1I+b2SFrYD4Td2jcO8eHsUDxkv
opS0sm/Pqc+0sZ8GdbYaAuZynYeFHaDmQyVGjoXMKm+ssRY1b5Cp5T+ff2Gzw33Tizl/X9GrBWs/
VJICjo4w9GTvsoWUX8KS2dQ0P7p/6bFuk4IQDnQT0C/JaJdcuwdEEggEFEl0rO59ELlComZJ4PHr
FQKbb/UE0w2El8ifSU0LFpXiuypEWZ0KSZZ/wfVwL+mnMqvWIVe/y8KaSF+Tam7gX6xaULp9zLY8
raNObW6ztcgumkUBLH6/X7N1uunfnMsXJOqjC54lGXa/wtfglJS6BnyykvjX6efykwTxhE/v01fc
sUWLQKvYlXbcdXBC+Rp0oIrAX7Q1tgazOlrNJNIHKTDgQFDf4SK6M1DadrqdevbmownJK5iOtgOY
CvJq3mJ1k/nrH/0c12+K5Vl2rVKfnIuHr1v/THBSvu9CnEByXUwaAGSWOOM3/Q6uQI/D8TGyMrci
dzjNDWFhw/A1XP3QZa/GpPpdoHvgLL1YUGwRDN2Nj9iBzGCZsW4DSOA5uNeSU6EF6G7o3+nz9ZPd
NSkELC+SfWNJZDmeLTyGE6mBXasUrCNevKUs1xUfNztKiUlz6lQScvFPgUE1VnhyTaYtKIHuSrWX
z8CIwwbmYXybjGpwAn/2b4/3fO8x3v3sPhnSuiFa6PC2laxoAvIbakS9Ile+ZDDKxo3bYv3N/SmJ
klLaCOuKS4iA/Dn93Fe1a7py+bE+3Szg+ZqRBEAoU3IOCpit/fQ1no9gmXR926b6/di3aZ0htwRV
uhLdFF3mZayni92rqXsjmtSCbX3ZPOTnQSSUT3bmmp8gBUjVQZBK6usNhneybbvv8vEYejkaQzNu
Ml864pbEKk5TmklqrpikPHh7nhH9WAEmsXO7RQivdtRyarEOMuiKBlew1pUxEaAK0nmQ/dybpzYZ
+9P/oZPxyzAENHNfUcHZEtjU03XRx2jEWUp2cMMaWDPWc5eB6ekMXuNA4nFggvpqnHrlIGajFio7
uSxYT9Kjk3S/SR84YIhd16JaJjjU+KPSPC4GrZh2REeWCbvfR+lHYbgab2baCN44SXhdWhWu7zGC
CXjBWvS0FoQYp4JtD9NnkAcHcjA2lQr5i3ByZmyLJWzW0DDG2qrH/YevzvVzbfEGNDnavEzgDaLh
wsx4Ymc+D8J+LbcLw7YYFSiE1XR1jniQNAf4b3Zf8SoTtev7Cin+a3RWDQ2K+cpDHAs6csht+i9x
wtq2vmgXBDYRaiCyLpI+GHf3PTQzEmqL7vwkiM3tT8W1XetQvVVjlfjDsTt+pni30OsnnS0FU46Y
5GddS5PsHP6pVY4VKCmuhqzd9X4/2CbZWPMV8R+ezJBl40EmP9C4vog7HhUGBn8fwgqgBJtHrbMP
lrfKqQwaQzV+bl/3qpBL1rKprj4gqBcbIgUm316On5sRtKCJiA/mvK0y3u1TDGIpZ2nfTGmKZs9+
9ou2HVZ6yBTP67Z+XqVaVV/EiOPlyKllAfQd0EYeAVeYfilaQvy5nK4NfVy8c1s2vbxkx7rO1jFo
tDM9cL8UsX5KOLWGvieLaFWq1Fd113y+le3oVg5Ray+O25HXvLi7RQjAIYPcM847BR08tDYP72Zh
fSle4WvkIgEBPv0sP9AtB0F5l6rSkfxq3q61LBE95aBHNOjRgKipIfQyaI/nOieJNZJe4G4xZH7Z
S0MTUcLNdHtGkd2tlrc7V+AsM3cgAVaJMH75+6rv5nddojt0YjjNP58l+WTZtkjNqltEJaEsCGuo
omFUF8YjDGGTLsQSzXnUWAYev5ihNX8ULyIm17NrKWlrbqrxKjOQamdy5XtfVcAXND1vPWpffiSk
m6lK9MydvUoP2vRCc3wNj2p8EGuGwR0ttf3Y8QgQm2A06ea3zXu2ZG5iFDLzAHmuUdANVLOapkpi
32LGmkzwbDXegKURpqaZDWXLLZwuZU5fCwZxImpaPLMbZ9XvGmuExSsJviFpa+76INB1CZSWJ7fe
hzCgMLIJnNEMc6wEDUsyg9etTK4Vx+asFQ1SaCdU5xkP8kolZ26rpCnr+OXMKoJ0oZcfzTf8/M0O
D3Eo+6mbJr/sZO8tqnv/XqzJZ4bnRfYMcEmTPQy6w5b36LWv5MdczDnA9psX5c/67dJeNeMtqTHV
0JaRBeLLjOna1ri52uCcrl9WVfjw+PGsPg6tZbx07D6+kq1D5wGq3xZf5UX52vQ6VyYt8yTepbIe
JqQyDHIZZ7QYAX1mq2YkaL0uyEriFUuwL70IONjzPOfKMG/npKN1Lricyqn+omO//Uem+mhcS48y
33V3wm5oDJYlVI3kSENnQnJErJSd7kUiAfs/kqphP1FsxOr5XqbusvqRcH3mUr6/89H3utOjTMmM
Ljvkwf1LoVvMjASVJZBrLXA7W1zOSYMs8THOuWdhVcKLuy4ModyLvkaWnu3ZwITfyCmgl9ZCDm9D
O1LDphshAoSLLB/nSTE1Pta4MVzcidLi87KDgEpUbGz57O2cRMq/zLdCNt9wHRBPWXYIya7BT41R
fIUmjiIhI9Vzf2MD8Wl6my7nxe3Xub3q5gitO3FHsJNrxTFA4xv8ueQpi/i4G1Fx2V5D8OxoAMn9
6iG/Q8i/GyeqkXAsXN98B/li3i7O27Uh3c5vC6w7wuu+j9+EcotMmazo6q7qgs/2XZkThkljpQVX
VqXokLfNBUe54TXyfgvcuDYM4uspWea/ZvdldvsBcyEIliJ3/EZaz00lsL1hHZjReL4sLoYhsY3N
YBiEbghZVMLw1TrN9vNCXjtrMdic3eVRuD/ERndzbpUBGHE1JIz4Mf2QHt1svhKoxIb6aMmjsIyk
+yT87eeBWD7ByrqSncp3Grun8Y57Gl04q8vNYgOJAcHEw+zT2bUFAA+yg/RgQfR4Kanv6Tbg/2Xh
sU84z0RcWnKmDEztfgoMc2OpPGePDy4k9CHvAGXn6l6A5f595UW83O6P4p3nrXKqPbvhKCvO7eOL
RzQhJe9rx7GHgShcphfdfrYoL3Mp8FOUXZyfwpoioZh5QX6+YePQ3eowW8dB/CP2eU33j/niek7Y
FvtJJEsPYE72/p12pDXm3k8k+qtuORPWxFwPCAw0/f1fSOuDxftYJN3SL+L55EnyIGr75Ve4hqVz
ayMT/fm8nVW8P/k+AsQQtF8viGSu6lKeP8vGci12EuyZq4LWsqeBddrGp7lf9VHxRKZXjlSBSt9Q
kvud2GJ7boiRuSXJ0U3ZqWCfqbnKcu2UIzJ5j1re70mmryDDUwmjbSYywlFfuE6y297DAad3+IIK
LqeGNPiQ/5z8Jjv42O3og99kOU1++TKkp2F49/l8MpnwYzXzs9UvOo7w1IWUmElSn5ft+RmHi22E
PhzRN+5JxTY8Xiei++Wu5o5+ZVuLW999R0Dt69QQ0X7AAwprl/983fa6UIXAhuepOPkGT+4tg1Y1
Inensv6IPhCFm0/3vsF68LGvqfiXCqzSl+cl5LEpvl1i1QBdPeQRQzMJVUhXmqlhUGOOXcWpHkYO
YDv9c+PcC0lVRy8hss5FPTi7ai9jNwRMdFNdlC+DeyupOF3kT63KsdJMf8e2AGj+oit6X5fyzHxZ
SWpQvOp77GtXeAOH/8UHoL8i7yBXNnSTjvxi5hF4nTP2PPvmiofGVcfvsvT3LsS8aOzlX9BFDCC7
WrDs+3zK7RBh76/NRdU9SpLz8NFum8Ye9gpxr5cKDYSyIx2hDMp0g22hBZpoENBKkAMv5Kn56PlY
aXRiLar0e1NS4LV1boGhCiLsB7HWzFb3YrzeWTSS7N/v99J7rK4QiZdCZ1a0fUI37I0qWRXUuXwq
EIw6Orzih4vZqpL4R9TUMLJeyNDuXMyJXH8ORoeqwrsas7SFaYVQfRbul5njD8M4VOW7NycFOzwo
IgOTQKw4NTDY5gDCXBT6K9ZdgUUcLMnaQUCj7VGNsGch3Z+tCv3gFQlune879+H8O6S7v6xT1bv/
2FKZxIGLZbaHS4TV50XceA6P1ZFRyJy//GAUq2J2Sidenbd1aVN+lXVfX9bo6H6kSW0rf2yLy0L7
XG0TSSUFv7uAWMpa2E+p7xi8dTn9N28+SucwLpTi5emiRHdaT/Wrsl6oimM/+ZBcTRVtjVGm8Cau
JmsczLdeb0fbVGhDjVD00Pyn8dofDJ1wSdAXb2Jtti/blyMtkbqKFbd6+2HF8WlryPKtZJsWInqT
RX0viQ+HncoaQv6WP+Ii9LGicNJiHYWf+5oPpvMG5Prv+r2a4Rf7r+b0jGVGGpXPXuLaCoGw12Xb
gUcZxbP1OSpkPSCUXdce9Xzz/r6qvLwlZZLjkEILYxuEn/ESVRz+xyat2nFd2MEfatjLlwiM7W8Q
W1PzD9ed5L8NU8sBForyjiISK4guxSLllywAAVojS5P18kVrAXut1HyvT4hn3vRsYL4LDsMFHPkw
H9Y3FSCBvualKcM3nhupYWo8Z2D8vo0X74EPd75jw10b+sCt0HLyIAPzLttk/VKBWtYmDZAz6ToD
zztaU39P3LxqU6VyF+tSTDbWWWBxLRZ2J3/m2l/bhhu0d2g1XxW9w6mUkIDZSJRPVUrNktsYYknP
UZdJLmrW4jmZdgaxwQetC4uWZ3v9QfJrCarW1zufE7MbRsf43xzUbhph7PZI8EKsQFlCQ0p4f8nw
HJfhefI10gzwnh9ys/o0bGm20U15rVmKFOmyincVM6brzRXB2e3l12P0Ak23wAq5r1jl2JzIG834
lSgiahcI+Noul0fF5NV9eGDOZWcDl72oJ2XFTWTbzWV3zD+C3/wyXHCMbgrSqbOlqC2tVnQ270Zl
mvsz9ZdPo8l42TiQx+ca/4KtmFjZPVItfUbl6CEgZ/8hfbFp41X5IqYd28CEiqk4XZwgb1LRVMN4
YzPGtMkdyVcgdZnREyYEgSosvfXL2qLHf9RqJwKKhwprOdxW1qdLmy6kZZgTPq6R+7GqWNvxokyQ
jCoT1rA23JXMVawEzUnlPp63H7VzOxphtNWD3NfXcP4+0VZ8yZyqbqfxAbDGcuojkiBLRmEmL2Z7
yUMhPU5S643O9Fu8iu8TEPxbZnrqLuxeiIqTbCGWKWfDIS+K1/kMjHuuTjt6/A54Ybbwdf0IAeN8
I57YH5Ug7EeVlNsJah/qlVAZxIesv8Gy+6iU+lla+4q00AxydLohOEqCfI0//vPxOecLtBx4MSaG
hKlmubtjFcsh7OdD0WoNkKNUpOR9SBlx9xQPwfQbH4SFRmvRwK4Zum1MttCPEg8Z+uHcUGIeUuQk
+Dq6XJGNvqsiJEu5k+rHsrlNiKRP71CkBnMJ2A6JR/+J5/xlyoeB5EuR08l+tiqWhRI6J9Tfjo6y
+LEUgyKbJOPLxXfDy9Ss1Co2+8+R05q2oyFVPwW3+9MyCjyY++XM96QsVlkXyzNBL8Rc50bS/x49
jfOPRD3Zj3/kQykqgTIMCs9+osssTwFUmR2qu+rH5VO+4eAKxslof7SkdlRBCmHjc7bJz7B54cEF
niu6UNupoe7nHwWZRBQI40owazJbqef3jiUKlh6xZoW8BXGruqJsOTWL6jgVEA/VUDX7rkQtR67g
qk9w/TdJtXGMXGGpuoxsAK3YE+6ZdzmFJQ2UuhdigzjSQ4+f6AXCFlLLAfYa0+BxTUIvGbKYMcEu
Uct4aBAW1tFz6RsXYQP51u6HtGpV9XMSpEftWNOIfihv2lfWXK7bkRVAAQT0fQ5eB/NmUNPWjtN0
RycrJ99vOUoHOnyLxwDgCu5lsp9ePoku2sHNmOmB4rQRYhR/byJGRq+ZNWEc9xZ8/LJGap8YFkcs
q5imweL3PtpUo2EsWENFQVbxTxIWEixkmSG1qzfDy04EhaMpYaE7XIa7bkdE6b3b0feIOXHBD45N
pfw1Bn1STlKBqG9AwCDPoIoZqOGevWDe7/qxBvljTRfMkQug0Xsyk1u5eSgtfpddXVhH/HjlILUp
HuFbLu/phQ6CXq5pG4lZ2CnT+ZTGseqznm6uGtdaZIGQCwCZI+qLTBKnreMh5EHxiAhYFswpOfuI
BaJZrGqAtC70jYOpopj+mAwWveMH65v7419eEwGsVcHzd9vRcn3hPpvKvNET5/b9sDvPCpmuG1R0
7f4d9l2/9OYcAWEVEV3v775PVVWL3E1wiqsH/gv4ZGldZnR9fzSxz9Vne1/8BRwXo2K+uGzsq+Yc
2XFRYfn+AiIONtNsj4T+vDfGFDdJvoDC+X3iLb4XHudizM4ta55WCIwlZQlfYnE/2A1P9RVPVz5E
kF2/J1FpjaCZBL8U9bs9ZtcPTYb0ju5uIz5qn6ks6tsRHMVtcGzYXjuUBkKAzA7DkXLMd0AjhtdD
VDv+bUMMfP5NrjFR4y0UMRXHxUmU7sYi2RRya+i5VCjelRol5VkTVaEsQFZO3KgrYLu9Xv87iBEc
4VbbT9mjuQDhutqa5n6ktR87SQfbA7Nt+u9wMcKVxvOPRSv+Rbubb0Fpkh1dqZzRqGBbOoaIgpOY
trn8m9A8tz/pV8NznADeGihe3eSA5vbNYKEf2YofFRFgjgnsi4q3HZlvTKcRpleSSIgEIBGD8gb/
JN0uNYKGxUFXcut/QCKMQe3wAwqoSYgYC0Dtnty6bgI1LluCX8pSlauwnpq7NPAe5xCCMPBPsKWv
Mbw0OVC02XIjaZTyPIY4aQwpW2rmXxyrkeo8jXorG7pTXV0py996miXLNOXHi7tHhaKWajtvbTPX
uOqwigXJmj+SDgCpWFswqydfGfIHAsQeiNwjBXm9UWsaOjyKv7my/Tuxem6gPAH5AWynyr0fERmI
Xs5VaVz/7WusCoq1LuL0U/KvGE2hhxliH353rU4OC7Foi5uHMIY8i0X1ao1k3SS5nObKuQF0/j02
rJGrDyICz0iOtsg+5QAog28Rm15br3mL4aX1XTvUCTwCwb+6sYz6bJLPnWTCEq8suDk1U4Syujqx
O+ZHc5/i+OrFauzss3BKEOQmPcIzRMRYy7ibDJwLIxTbMtzb7B70+el7K9e5BpMzczXu8N8JMzA+
m7FeLISpyh/CqfqZqJRc54w0manvmTrdRQfApxaphN5ebSuVI4YvM7xgRGYY/9hs0pl0YOUB+KwT
Ozl+PZjzcuqfWU03D69fJAfC3+v0aRK3yOM4jlJwjzoYuH2eGgITynlmmPBenKfxpo2KFdnNFXNg
M/V36UwKr0aOlmlbyfdsBYAfOutyt7rJ0r0uWrn5FicZJd4svy97YpN+N427PiP0AsDd79xX/k1K
vF0PcXnhgeFiQigmRmsh/SrfobcPfp91TZfTXVfT42Xh09TivqOXEikDg7PL3mJFqJUVcsK0BK0e
ug/b5LJFGEqqkqkxHChlG80IPLkTYo6sfu3oJN/DArFdfds59PR1FXFflmYQe6ZGq7ddlwq9bFap
Pgjix4nBuZTSTtW3rXNlKVkzP0UGPy6mn2XTwrIEfcMi7GXQwcT/EEteDxJFlbar2n9KS/1H92Ho
4GnCTkOcRdgPaPr9FoInABD0kumxumPnyod3GjHkgSNnbw+Ur4e5RfVsQX0TDSyAjjCvfP3dthOd
fTHTzPPTlGxPJ7GkpXxgt5YhQU8Tc/gx32kuDM2vHjlAJgvZzpm+KmEs1qcqVY7ej20FQRkcFLAh
ni/yxmz8/EVhA56ID6yc+7arI6xSyrif1oPjRxAg0wlUZIEVduC172+KpfAjkWduuqju5KZtSj1H
wrOlGWSKGhKiBWIJM4rpiUBrV8sO1EV3tRNulk93GImA9RbEAgEItU40BIGzQOLsvUmOe6ylaYH4
ZGmwoAF3/HUqFcghmgHnWi2mLfL3Ap0hTbZHQ9CC1Ozaiy8d7zg1RhWXtyKDd+8hFjqjmYTsq0lE
CanZntQ6uRYWka9lFDomZ3otohhu+ofjBdA54QS3bohuYKdgsiMaLHQ3vTQN06bxqN6Hz9ZZd16I
bK91EY5vX9F3UnfgAmTtOrXyz0osHza0h2EpPbCuI2woWlzKFga+pT4dHVdgKVzTk6p9HsnSvuM2
hbm/hMi+WrBgZHBt3s93Drq0ApS/tm2vGyabZvzjRWBJouKnG9ZD2Mjl80wwAoO1CJfpk2ZiWTj+
lQgoFy0I2SOUYxVQh6WK29woMmz7h+VS1JLPEseRmo6kF8iRWZoKs6IMej4c92KmNxlYUdCBILn0
xGp30jKD6smOfi4QTKsm5dz50fIuecf84YXRhj0MqekRQkxxS/SMC0rwVTCc8BV5egMf7cq73ltv
2oJkfKIgOpgdvNEZQJplgmKPdomgLeeR8bddAIosKUkM4bwqW8Yi7EK8RfNyQ1KVJVcWD+2d1Vq1
yDI2ZjN/LV5BZfMBPNKle24o2SK2/PBNWHI0wEm7hvctvaHjkglOArE8CuHqXeg4pm8Y6B+KOnV3
cLiSJhAmrohkCBX8e7e8KJdrRR4OOcxiKwBh8u6pSH7pKSepLtmUGux9SI1v/fSuftIQmgL2j4/o
ftShtOK5W0PPw0ny5kRFcM7J9W8dX5cnzwlTy+IzLR7wmiu4pWPLXQdYu8gPEhuJ1vG4iXbTzqYe
JGPtx/Gi8Q/yrd8tOCWXHyVSuvRN9nsde0mr8ICcbuXkTkxf9gHt3OcS1WxaQUqlU+XNdt+b5DXP
p5Ow2dumPolEWqyfy85j/aiv1/lCZvso5nPxY+F2TjfTmfiTEoQoKRLBf8tWbottYxU/v6dzr3Js
c+2e7LNEak8e9/rS0XmdfxfJ5vK0LK7iq8r59WrvTD/J3XNwvmeR3NtYP7N8P59/ttk0zr6TiNb1
2HnXuYFj1vGcTQv58uaGyY6vymdbI05ZdOfvNZaz08JJjy7NLGj+9mJ6Y9d++CD2B9bWiy2V8xsL
5ynzkz+shwuiufNq/bNIXhgL06C0/HawXa+rk8xRY5o59ff5eOsae5guE+dEwzMZbEoi6mKd/NYS
q1c3ldKTJua/ief17zJ/Nm9MV7SR88ljtEme66utDmvVXU4iWshTvnmIsmCrTHuSOrbi+69DbN84
LQEe8j1OhxzmkmGmub1aAGXwWL76u3M401tZlGLCHxbRTlLkpNvE6D+azmu5cSSJol+ECKDgX0Vv
RYqUoV4QkloCCh4o+K/fg4nYh52e6e2mCFNVmTevqWKqaSFgYGHUqDg8LHxvR/3qFBdJ4GvDlK3w
nnTZvjhddpTN0Zs4nkzJSvZZSE1OwxUli0o7ODb0DAOcDjZNlHRw3dRydKblQPhhBmyGTa7Ig51k
f3Q5R+XDKOIDN130oPe2PZtVBB36fICCfhoWYRAirSBoABZD4D11OSZdJnao/lLK7NTWznr+2XFO
FE2/jrXfQqcKb5ivBOsigNJTIqV894pLhP/5j+rnDPUIM308lWEghRKMoQhffSfeWm16yjR/pdlQ
CqZ1LwDc3gKU5qAT+DOk6r02cOJ0209dh8hmorbzqYGq6qkI+1PPWm5SlKr9q594H/Oa6fECGuRX
XWnbXG39MV9JCSXEnJZeQ0ptnp5Td3xqPqKpfkk1onD6cFkoYJ0eu2YFACcxIRvGZ00gi/G6n4F0
usQvcZaZqhAQp+0YYN/MLLeYRmsLUW06R6xdC8DHIwu8pZWKln1PHFvLGNAp1zErZX4H0u5ojWxU
Codkp1uGMQlnk7WVafsYAoe/rrpzG2vHpvGYYvlbYch0ozdYa7vxc4TDlpGY32ZtIEsxhmMUWMCA
KmSuYYQLy+bVCdPvvsYfo3bqsywIymi1ikoh2gZZyhycky5y2n7j+Vy1VRM2ofkb2cu7bcrfOnMX
YymuXoNVdubIlyZiFFiri1czpiBEII+zZ4vQEj/vP10Hs3MRQihP8MTsDs1slFl9BzSHsRqWOaVo
jOUGfbGVLXuWrSoZgh4epYBL6/5als89e+gdc/Tp1mUQ3qyr7R2SZO2VS5hAkqzpcRclR8OhWR7P
glo5KCgt8r2vgIpi6wetW4hdm3xmjuRN+JNdsDODac0HRM3as/65ziG5J/42h5GWMtm2QDBT8gH+
SvtHUuBSPLnNR9fsPVKbvFcMSGIATPcLQNkMXobwHy+11p0QVVq468t/Q7TTsv1k7l1iIkim4GXk
34rx5gzo+uh++umdC7AToqbO5fBa6Gd+NFel9bsgW9vEUXMaMAaeVvZf75AfZc36TRgSRXatzNco
5EAH1upes3TnQOxh7FfE2044Cx80BIcLLB7L2Upz5VoEGk09ZeKmw3huPKtkV7XfEdNRjhFnFZln
s/7I41e2XCFOGPQ7xn4EzaiOhljnGDZ5zz3olg8X3K52o7jb4shCt/3X0f2IsPEC+bFWtvFWKrLO
JhpcKlX9G2ICe54yv9q5nW6XHVQQtjfv2suHQzpUtlYFQr8jRM/mYBV7/vxY3qZL4T4iUBQdt1Kg
ZucjK/5x03lkscc8/ZSWrxa22O79SoMf763kxiNvTZRrHk5jfMolq9bCuo/pTtVfTvszHx9OQ8Gc
MJKe3Z4sKvaaKRHeLDXDo+699v7CEHXxgRInKTEpxX8W6uOhn/tEyUB82OfJm+WeauwJGFjRXXs7
v/wXYygVUeHg+JdCqeGv0ELl06YTfx2TUCaHPATBlj1v0VDq+Ci9+9G8X1YRn6nkagqvvBMBeV7G
3igOfH7UY0Bxy4Gc2kuGXVS8oRCQBsYU4pkHwTvQhTeXLyRuQR9T9nIC75msVuPnpLZpvWtBpYdf
3sKk+c4hkDryNwnelHPBCcB4zftfM3p0ahOTkzxuyvAtjo6yf/DPpECysO7/G490ocWp+Oy0bz5C
Ns/U57slcHG0lzDwONd5JWeqDToZ6zBfYR+8c8OlBuv1LMd715zy6Bwnz7Lf5u5jKkjr5aMhwjx0
9VvBd4p7WB4VjSZ2rhS/3nRSkDzGrRMcdUHHven8VVbubPNcBy/smhLAN3rui2H2K5H+2eNRE+wT
HHhgLJuJYy0V97J5qbBnrwg/x2cUm1Pa7+vgXJKaqbG+5iJ4WYVYy/Kg90sNKj9AgcXLIcW2CN/d
Yhc5Jz95jctHZL60xY8Q10TSGdsJzbelgxKlV15UtNUoztEl0bua4lJDHwynPWewXWxjx+OTn5zi
OCRflnkPRLPxBTYGUbOtPRZ85tznIiszJtgpsJMb971qk5+G7dH4Gq1d3nz65UtawWo6WHiLVBzu
K/a5Kd7I+l2YrywWNiAANHNas4TZ/xh8c21sAEbxmHdBt7wK55ADEcKygqFfLdkJ9WmD2mG+ffWZ
4Kjxy/qDr462h+YLZUkTn23rIvp83ljqfO0eNPQCyZeEf+tr/iITGZ7ETA1DYn30j85ca3wncWvE
EQtdRNLsGWlIDJZFCBn2Atauc44QE/LqRFfM4R5MW2ocK77UII6AEKAqMdnCuza9dIhUqxDLkX5T
9CZ0dZO5Oium3cm3ls46Kh/O9GrEzn70fyP2mAEmn95bh6ySh9ROX4c+xBqTIg912Lyzif7OEZP3
3TKGuTj/rzWQWeeu/tDz7NP30n9JSzbKGEzHstSB3zAylsapyXuOyLi+5LWJb1OZnkMtpEaNPgYv
ZedOkFu0nXvS2H+lk69ySRcF/9sJxm8h0UR2yPehCbiA9LX/aVKfOWgqRd/hb+Hw9iBEDmy0x+2y
5phMgj8bUGIIlkXbgOTEBO7V9kefAumQGuBPCT2mrS1KlU+Upi1eP9gdJMl9zKu9bnZfTeVtsppl
KmDVQTSvbbK4teFJ87EUG/4ZCU7vEzKSCPuV7rdqL3PVaAvK18FgeMRwKnA4yzgiNPq30XuS9qfJ
uc0bExoB2pgOoZbx0lEl21xH2vbLgkpywlDB441vfcA8D3VZBIgLUFE3K3+SR3/ozh7RRQ0+suPR
TX61mIrJgete9eiS6FYqc1W5HHh0bVbHr+WKsnryTi73r8K8C2dwbozS4Jk7sGimhPEGP0/PjY1t
pI+C19rsL3igmc7EJWIymGWALLHUMEVokJ4j2EPVTeZlk70phsWelwFMn/MJlnD42zSvDqha+dGi
gkqLx3xN+sFiesfwq+ysp55RaNyec4n0qeC8KAipiN15gcy3Qbo/EmC87+FqdJiPshYK8DZD/qMw
Whk6FuoGwrsgPc8LR5P9s6e9+chN6irah3CIEwub4YyfqaFthteofIrSkF3xVqUvPOsn/rzkTMv0
amW4w5PQqFSJkuDhdQOgdbnRQ7bRf5Wt83JOh666V3xrQwEEyKvfxYzFUWfB9knZ+QJzH8agf9xb
rXjv2nCnuZISujrGSHHKWVfCMLRFcwTXiRW/E2DJhc/kz51dVog6iYpdGtZnK2J6oSv2qYh0qyg5
jGw/c2kiR4bYHa1kiblr5p+jZNjm3T4ALJt7msHgbE7irRNNi1bOHCW+DQqlrCKY3XCoTLnPZlPB
XdauWap9dmGAXx5+BGyx9jDcKiH+TOpFN2XeF5bL+edU0IorNszutcTMaKjiNVteU31k+tUPJAki
CvYXk16hLSKN5sXR19EIwBEXFkx27b0bKQT6qTw4gbfPzXKLUb0q0pdAiVe7ZJrsZwA/4paw0c5L
KsxhQaMb07nJHOh1ArPKYRY/eBQRTfA6+APIhMDO6moW8EPzcOs06jQS1ETJjC0FHnCRSQyTfjTb
CuAOiNqQ2MT56Ic9dI26++i0CPx3YicIy6fCSt+zSTyXMNkD1qKlm6dQMjmUgtc6zMBCAhObPFv/
rk9j9FkKvIEzglOyF10yGHOZ0BTYq3CTzchhT8hhiNT+WoUeu1q5cMVyYp7l8EWCtnF4TayvzicP
NenObg3LwcRCv2GRkd4IbtAE2BCqepkLd6NzUQ2Ni99k/hNSKVk0ZyT5XTnCtAQzFYGD5yRKm7i/
6xQvdtA9dyoO4TTmWFJZZBWF8bcfV5CGonoltPHNHOiXTFu7+ToLt49wJsJVZVa4TK+aXW51lkBO
Lgc9kYTRWwIEpBa2STaYko9MGisH8Am4GFWyLMKFjyCBBoAIAVYr6sgEF50aD3xveJ1yhg2JMA5i
KE81G3jnEJtWT4vPNIqeI67W+527x95jHRdqnTNBapqPnBeJk9Oawo0RvhWFR5XODB19WUdlnLgf
vjWsGxDtYGbEBze+KdsIigFKjxTbwSb/G9BpSrfa9CVDWW/YjypNMJbp7lmLlIpHK1hPxuhRJyoA
qxlkad2EvlCpf6UzoiMYIABxmGwAN+sgxF6t8F59Qe/emoKmp0GCM2ZYJHjfk+/tQngXTo36ob+m
GqhNhoweACKPSEyT4p8ncKbe9P2bVW2sjoMzNk5R4X+5JjScTKdupXboUnwkxMG2wagH932I6FpH
zN6JPgBEC3pCxxAddAEjOcAWI8CsxjJ5d1Z9gf9Fr3/TrY1okawqf6+rRUtgtoP/186LzYMRqWvA
D+5Vdk3YbwBgXvzMIiACg7P+wyCNOuBrazEeshpNks+xSG5axe/100+awMHLoWNACsrAB53xW0ro
EWW7YifmOjVWrSF5bWpeX0O91gALVPGtm617e9pHg4etHUY+DIityfyQLm1UeTb9szY+J8WzLJ6D
8VzqJxEf22avMTq117q4BJAFXdRmnJatGE5dihlh2W8DBwZaCdv1z0vhzDVUTSRqtNNP6xIejSAl
KpeuSyQ62ztH4qhuCXoCCtUZG5M2uyzHUYh2j8hEke0D9YaR4ODtsq6mj5jwjffWhnY1I23VNpQR
09XgVOIQMKSxFzZKemSvHNfsTWZQ32szuMVlsFGdDzUy/mgb2mxekqHNWBwk2jYKAcKuJ96wpNea
pLZyNdLF/nK1p5e2OzI/DkG7C68GdhvTM8Kb9A8UCMenrTaccxUu+pTD0pIbgx4hLoi1clnCgQ2G
TO4eM2GHIsjPWtTbl8h4A5KMpmknbQyeEpKxyMhAV0hSX+ldGyNYVCJft9zLwBg3KVCPpFYQMQI0
89qK/jhS+hv2vzEg0oWAhib51JvXyZr3ocPA3E6NTDO69ORy2nbSenEKY2dzZLTd2ZDXZIDiKw5D
wNDEpqMZPnVzU7J3cJQG4t5g3arFOZQyDioLajkHle6JNfWoNUIIN2jDq13N33T27A4dq7zuYU5c
4oDcBVCt+Zx2yNjK4guLo49cNAuMVlz3mOtq00fYjSjtpRbQ3ZDXpJW4RQ8PqLup5AYS71FOc0FJ
I+QnCjzJOY0s7vkxSLQyDgKcl5rObP7MMmmXNhmOHZqpFtsks9FPuN0lFkN8KhWtzbYFgFlmaiQ1
ZKa6+AbEbACmihqjS7g+UW7UmCxNGjSosYWBkQQdgErin9iGL3xtguVAFUs1a8bE6Ob1c9OgB3oz
VX+PCwbEKiD/IUSlUuf33NCRIffi4IfaarDqPSi7qUW/hje9lI6/LlrvLVHNfhq6xag5v5nb3GMp
SPrAQkmUV7dUW8u091E043WNyBeGelbNBKMMD4BoAusfc+uBHF41fn0y2+a3Sd9Cscg61LTpVqvk
kz+2S4pGQaJMbx0zH0jVfo/qT739SxuoUBTePerBGFr1/C0FSTaTpZ1m2E717osEYhdcNGlIgTWu
0RsHPVs9q3Ku7BvNOdh6vfI4SfSWsVZy8nrxhB2dXhGG1eC1Qy/v49nXTiOu2u9j8j5llIzqN3Gh
g/ucAONzk+r7Tu+W6XhweKEM/exJueSX1oGh7joUfft6GFb/nYiyQza88Dr4VEKxtf78VzZDJZ+f
eW0RJD+Ui1jYy7k1q3p8kwb0+OY+aYPjYLJ1xzhxDDm2/BG6mLrd1oXxg3rL1JAidjk85vQcMIeB
xNElnI1I7bD+6AgyRe/0H1zCVzS1am2OXJUe7715msPI2asoq+1iP1cZgjIot6KV0W2pPeYGm1sy
7yZ1AKsZfVVkDNsYAW1GTDcQTOPWACOrCG+SePiOhPia4nSX6Z9+SIik8rb0AqvITv/N/UrihrwH
9d6ZCyR91D9KS0isZkGggmhntrS4DkiyVfwY9bAXBesFNCXsQaRDZuAaJzBrbG3630lgPQFWaW38
UnZIaKWx6bxNoF5GBI2jbjyjb4MI+my5yDvBHoVbvpapfZwrHgeDvtYIAHx8/AeRyMXBeDGc6tJZ
Bm21+d9pr3ffuvumkRhbm9226PyjlcG2TyGx8kwrMH4P06+2Z3ZjhS9CwnOhMJvw77YURxlPr7C6
Tez+eZxsmls/J32wDF8sOhilkuu39Zs+6iz5VJoLR7lrv81Oe0+dZMCITMO1Ia6eKsBVP8kZVZfR
fTSQg4baBBlQjkg5K/vaxH2xolMOnsqSodCAcSsrQfUGECg7VVw8UmWfC+F/ZwOuPW4AMUPXbGSU
druLgrxaUtNm4UwXuMoK5WLorUylLdwGrClEngUJhR24KGF3AnxOyJ3KArkJh5FF8xIzsZx+hPta
UcbR5i69Xh2kI17iHvW7o2Gpg62uZZ3qim+nAvTDPKl4KsizH6q70hlHRtqhtb7s4c5LNt8r+13T
U2Yi40ffjltfr69KTt9FWS9qhzYhT6n2gNc8MkKbVR2gwCZ4fcQKXv1U8Z+VZJuRVzWnLY7cjkx3
oi+DdDNvlZFxjuFizKBUyrlm5PnGd6xFmrhXO1K/hbJuJm24hzBISPFXW8zgJ7ktKh0uehtt6zqE
6zVoKEWQYSQJb75IDipjBGG6+cruP7IEQpTtT29CTD+5qSK2ZP2gaSJ5KswIQTlEYEO+NqSOqrP0
KWC8mhiV/D2ckmShxQ4sGEnask1MtFjKnuSPuDsmTHOkiO4qMnatUeDdE5LgjtxEc/4lehzPMql8
FNgdp3xTXXlrf5QbYab3Kepf7aCI120W30zHuQVReDSK8Rx1CmlVDVW3MGKikzAjUPWn48bVskwx
UBPggpbMlqrv13ZEcHhvx49CnqbOxbe702+VYVaLxi1nX2wzc9dlR0ZR3rN/2IpZeI0H1HCZOsw/
QFpNqbahRoYLc8KuBb9Pompf9ZGzqIeS4IrR29bZp6F75daBoKMIvBpKTKIZxi3Meqr3yOtDUH8j
1HZBi5qljA52GN10rTw24QQxIuIErdJxPUoT5gAhR02ct2vmC7vad+pNKbtLl5ve09j51y4naS1V
qAcq9CVqyKndAHGGLj+ExqTffKv5VPZ4kH7zEppev6aIerby5hjE2rQkNjbMtV+haffpI/Z2HjMy
fsmbvcFoDIm+dhuTPb+j//+f/GdBf8Jvlc0+9Xbzf+AS4Ocx3HiLVWqH8MF9PH3F3shse28bnbi5
QQqAX7bnIp6HpB3tet38DBmdl55DFdYkcZxx1ga41hZH3T4kMfPisKSsMmubyhn4wyqdF6o4a5Gh
t3OmTdgVm0lVDjFC9vA0oMwS1lcgoPS28QcSIYlVW5q/avBgIyBAb5sbBNeSZlcM+rIv+VFZv+uZ
O9rQTwodOqSHt4OksR/GtZemJzvA0WK010k/jk+dHViLuoSm1vuXFvpelWEx7LAo8v49ihMsdQIk
khEwkqSczHXtFJri3gc4FZhV/sfGvnZNOnm/guylaEyK5Is2p02cFy30z6VI+eH2PSvHuzcUw9Lw
kFRUAkMCSd9Z/PY1kKEeWVvP8U+9wjqkDJRFj4pMFMoim/SzSyghnyGAkGlhM73clxNuzL2e7ko7
uIxC3xkl9VA5VOfCmhTWuhFUVGdhSXrRghHivJGY3VuZCsZPFt7TtCsq0X+7VF/5GdVkm7Bzl1SG
Y/XoteGR+tWPZmLeNeEznVOXF4rPV8WnU6iTrMYCuV3xr2/kqpgwrvAhbWrom21O2DhlE5oYTwW2
WDqed7Gq7DNNoQmqD803zlOMe+EAM6xkLt+WzdHX83tkJfhxqqWPcVbJhbbwWrNspwn48iZubQ78
XVn6DNYIHUjdrZVIe+nE5UWV3cFxnKM2GIscKkdjrC2pDmPHEVPHHt6MNROM6EMU+q8+fo4l8o6e
ubPWbSvJwg0G6g9zbQ30THyBRdMX+8xTEAe0Vz8PDqnLYD7AsiNHVpWJnW6W61YVm9prr0WfgJx3
N7eskx1+xyaPdqip3+yBcLaee2wzu3XK5KuZ5HumcUa1ET5hYXmdzPDWz9tAJ9WXlXMeac4xKN/i
yQR4DE+BM7foQBC8GsUjd7/tPL5YPQ7K3JXON76DCex8oH7W/bn4dFeqS19K1XlPQh+ZTaZnJZHb
eODsnf/saEP41Nft3WAkKJPxRTpYcrQnr3Y2WaCvrQ5lrpMiVpUGrY5hXXi93ZLw3zHBMS8GA4qv
0eR86x6xgcbGjT/juqGQyxka6AFKGLPSnjVcK6uoufKew9WNsg1o9o63wlKgf5ZJW1zEL12RAS2G
JHnSE2ezZaKrfQ+JWNt9f9fYl33bW2UeqiEWY2j4Pw5XHejFa+sXu05W+sI3AOCljhnWmF/ankUd
jo82tX7m+8OpdM4gHyRxTx1W/TRFCxCdwaP1pk0Vlhdm18c0x3/HyF+iERe/SN/gfwj07sqrjoRK
ZcfGDA6OX21qiVdcGQSI0Ij1begAw1QAY3AHvDI76ljJKp88yaS8mthC5lmxTybmF666xqX1F8BC
Ewl+5Sq1r5kO1UfY0qSsCo6WOd5t3F4N8CkIaWWg3z05JJsy+RR1QOeWGjAtCOQZXTgYrfbsue3O
SyRFaI02jWWb1bzh89+N637nmcYzzo+DXXw0Vf099Qhs/JhRQhMNh4RX0/M7fPy8D+X527oUkCCk
+aEC7a4SiFzsMXmMVaYXPtdgHIleLsvIXwWVfw2L/tP0/btr4SsRWt5FTDjTaAa7XvwaBtN5fpOt
mvmgoT0Fg4PZN7tEGs8Im4+h7bDtssZ4GgbvN2lLOCqlzQvI/myvWk8+W6V7LtLwNdIo+dtxvrk5
bM+8eAyp+51Ww17ycL2WB1r2f55zMD3E/6nurHIrO2mwD0M7QrhLN+ZZa9v69iO6Fvtb8wq0lxFi
MuHdYnfezMDnNKdZhNyNorbFokrGh5/Cus2glAMOvmAqw5xgHhXFD860vWFgwe/T68JSKsi0nk6y
9p/boMB2beWJ4to30P/snj6lLG+ya17dQWD81Zn7xiexgARsqQFUBlU1LLrOBCMEjHdwKXG7T4I2
ugrBNO753p9r4r8Dau/6tP2wTpQBMKJVTEO8mjQA3TxLZ34BE5J2cyBoocimso4GpWQnfWz2Uv/V
gnpNQbuack4CbYL8yYJL9erBI+8WhUzegEs+W1Pf1RYsecNaC3smD3TPSQjoFA4Hze3espFCgT3I
EeURLNOGK6YL+ez5yfsYdjC9SHpztdPQcMSFVreN8hD/l1FcEs4qGRurMfAJO+jxK6kNvFch0QvL
IqUjwWGm+szs6r2X1aUe4f2EWoX5JRZ4HFX5U+nkm97t17kfwIx0VvS9OCvRaNZpQT+zChOcUQo4
zAZrdog4kIa/ig00j34q4d/savzyGwPShnEnaxuqoLnJvGoWwgL+j9qAKVLmvps+AGGeyN9u1J9F
a5BriGVRtwqEYr2F9Ncc3OzQcKe7sbiXDBCCVqCib0aiX4edgqbm5TjKKcu+wFMUzFimNnlO8JNO
ErpYMvoEczC9ZbZLlAFDoZfEgPnb4HvYyZNVOcuh0wKKIu+lGiYk0skiGVC2qNwC9/N/y5qB3wTh
BL9i5dlfU9RAdbRRG4S0oD0PNYJP1fvRZ4/1UzniqFi4TBUko3fSfbymfQNHy5kP35KQAZsfii9L
WXAikchV0VkwrnzKMyFwyl+55thuOvh/CSPSbpwuYQij/L8vrpdnv6iA6eAVkroUZwiPR5K1HWfb
6b/wTsaEgaYmYGZUiF8MJQnzoOqSrK+uqpZaYbzXyjtOSt9oGTTN2loaUm0aM9loZUxeiD1sR0cs
SiE+OuXe7Kmm+bKpImnbwvzD1AwIo0z01GRuGl/sTP+lj5joi2U4yJsT+9cggEfa8AV6/Az8BB/z
FGssS/zlzaPH6oDZzjbGKIoDiYK639VR/GdP2UPqFg7u6Nbtf5NmrDNz/PZr76Xo2x+6gIWBoiMN
WUaRA7hUebfBaC9jAsM5yNrfgkeYaenG9MW/MGZWUiABhaT4U/jDW+Tj8lgG2zQGxZ2lnROVdyJT
3FS6fTXqy9RwaFSNnV9Fq7oFq6TzgWQVf086npjqmNbuvhAO9h/TD1ON16CijEgVdD89gnwFobup
0WIQHUpvtxAJw6us9P6GBhMYXj8a6SXt4rFr7YefsCQCE/H5wRGUOwX2EBSek05dTFdNjrJYacmM
HgfFdoAr185YSnwLA9CVRvLmWCBwtKHNwzNPXZQuhWMvMofoIDLHOOtxGqnYASXYw0ShM3NDvd+W
HjomdMNgwthG514rdn4R4BMHE83oHvB5YNO0HqMtbR9cw5iH7SFKFAUXxfy8xIvRnOHccNHg7IjL
3vyBLjBcy8ZopvgMwc1vuorgiy94TGH+j+nWJm5Adfk/igJ3VpGDEAOlZL+VFy6SiiwYfNJiyOgU
s4GBNy02uNo1NqalEavlxHNiOohfLTny0A9M18JBlqzuyVhM9YcVb8tWbA6sLLwJJCJ8/A1jtH2A
qsaYgJ61q76Nd774wxTeZA7bNq/8wLDnz3MpPhu21+OVbTQvVCVnJ1SHMJ9PjhZzJ/iTVAljRsH+
Ueoo4osf5b0nRr2AzvY8QlbVEFHWzNFj2JiKeauWPVLv2R8utO5PCX+REhVc0XoK303gfQ1D+1jM
o/JhnWXyqaiYiBydEMiQq1fqb4o5HX/D+rvxkQwg2lSNIGkNEQAp6wZ/jLPUKX7rCJ0kJENJiVhx
Jgfgb/NtF3C0wHOWHLc9sJyc85L5oPmptNTmOVz4ooMXh26p4MdXHD4l4k8NDuE0aSeg83A69fZH
5DF3yRkpYAbR4rJdimblxT2DbH1hJmI3PxmKBtQ8kYV2qvkN+ZoJMuQ8U8vSUICQiLxp+cZM3SgE
g4Qi06/bW5QN214SycXBAmLsteYqvpuhv8LqGcTBV+o5tad1oYjpmN/cWGIPA3uHmURgM5wYp3wr
33gyy6EcsQRsB0wqEB/NK7Zq65uYxxV2FvAAHQrRpsczF7FiSzyUA6Gs1Jiedsl7Q4uGYUaB7pX8
pTw30TgKwtJFlt8yxdQHEy8/egUQ3mmWu6n4Q4Wr3esqPg0GF9u8mbLdhxMmdGXwUeb6wUbA4VqY
fpgjak46I9eFX1U2+lsdvaRhumeyfg6wfHf8bhOE/WflJVuNB+so/3uwuxfbaDfxRB2XZN3KUI8c
T6cmqncWHUNdWH9Ampss3wR9uKceDSuwOE23WHGJ8Z4Le9fa+i2cu7IhvHk0iT3WG6MLEMPir6Jp
XSXUb8UArgl/CurJtUYaQF4TW2s/eO9GMnPj2i8x5/1h3mkZxZulJf3TvKUbjKQbQfQUWeH6ZvKt
Y5MLdIOTjl8OWuyWQgmXqzK+DDXZdqZAvxigeDD9fZokB1EQUOMCIvhZ+kMeA1Rn9vExP8mOtzpD
nD+HOeX3Pnde5g+ZTO5jTqGNp07P95mPPJ2y3TcJY8tbpgiAJqTMoj5P8Dwd9eicVM3eGSYKNaxR
NN1clNhC2SL9Dlq5TcEGiiIndEj3d62CaRKV8JxQEtSQSt1Ayv8uZeSOzZQFy7lUQ7lvyYAqLRVu
uw8/Yig93ymqnZ8qr299gBSbbzBaqOvz+IH/WuQyiQogx4R41mUGeuVQvyl3ujXl1Zvwcfcn/HEU
W0uiZWuvGw9stcHMNQSc3A5G92oJdigeQ9HKg1lV69KDLR3VGnQcjketNY5TWjxnwl4H2CpmQBSe
r9Bx1JDQ7WqFGVjhNmIz46Sl3l007oDnKNhSPV2e7Dcq4jx0LSZ0eJS607lqeh6Rjf8blW3mFuc0
S2+43Io6/laVXBnICwNZfzTYehsNfuGZGZw1IPUpIqY3cRN9U1j2giqy9nJCy0uaRjuu3wZGemW4
GYppB4RGit5UPYBlToZiF+rFs0HHMpf0ucu8jLc8KvUHO75OrIYJhSafpidlm++VUVxHQAQ/f4QD
KUkBtuay/YoCcSkGZF4pA63Ay44IxVTyFhaHOCUJV6ZnEQFyIw0Fpb3DQXorzV+3b/dm3xmLKIHK
DaqcZuO5gGos2E9UC+IVes0946cFAh1rxjtTtfj1+S1OtzHGjY39K6fsyLQJfCuzN25H95+OxuIj
9rP3XuFuajT/4+g8lhvHsiD6RYiAN1sSht5TlLRBSCUJ3nt8fR/0ZjpmprpKRQLvXZN50jj3oY9T
6l636YcchgA5Jc7X/lnjWx2m9tl1PT0SMfHL+7B4UyxwVyT7JGm5N7LmKxpgV4jioxmwMUrM9Uza
oCqoepTyvc0XnFr1Q+up/LrMBEhGv6/KMKLC+qLHvCTtLObrjPGBAftRYP2/7pQA8I7UM6tDT1km
fHFTz2MQDtUxpfueI/qYQXMihvl6X37V+bIF6hkRFlH5XEA7SOIZE6jHiNX7PGubAfSz1XYsIGfc
Ob2efk9peIlDA7wJAnzOVPF30WGou1To0RUG3DNNwMqFPq9WWWjJ6fQmI51vjWcoF4TsJCADQZLK
vfVPS5AXNnP5siYO9mreyiUXR6bJH3na4iSfmWj6wgRbiJIA7qXZnkVumiIOWWPiD2A6GUjBrly0
4i0ouli5WjlGxBwcS5edRcE/tSIcMdxJUCRD7uhsgAcYpTu/zvZpX+ork/jAsc6dxODVzhAP0QSk
a5MAt05kFaZGrMTfrZ69xxzhIh9zbE41unMrHbZJ029j5UcuZ+bDM7Zmrcc4JLXOkJhcS4HMxEhv
jg1aepNjPxpzKglggqlGg9aZ5kdRIhbjNWIrtKkFCoUpKXs8vtZfaoHpb0u+NY2kpgk+1Ai3lnsm
McF1teKmMq0vq9E2GmJHpoakiVtPdrCQlCblwmP/N1TlkhDD1RhV0H4UCX+aPvIdYErLs3M6IZOz
cBiaFmFQ0m2pIfPc3LSKiTBI9jRNpbRSYYD4xqmtEQkmZnYXlUFdtol/SYCCwMDCSCEWpRF6qeTZ
u33jF+j3l7FgvWnbklhvRhKryULZBi9Vqz4t1Jc6W8RJCN4LKTz2XfXRi2+x3CtrQ7f+jHnEFYTK
xBwdMwRJF4YT2wr1UgueL/nHWqkAHlNBl8uXmVwx5wVFc6K14wkA/el3WKua4jv1Pzt1Sb7o5TfE
dLe6NPgziyVlrPkI5eoaR7kH+EUpu/dQWtxkJoWmhP41F5lptLytOddcZCFrLcA1cTuNqXmrdbyE
pvII+skjZNtq1eOk93+jzOB6Bhq2HOlSf625lLM0gBAmeh1V9WhYpPcGSNfQEBidHdG6+0b8Jk9g
d2Ta4S5s9lYJHnputpPojORPhDxLYd79qWlDAhouikzdBdxTLa7ggh4qGcOjmkgcJlTZevTT08zM
6GSbTt+GVNNGHd8q5mtMnIgZk3LbopaMt73sX/Jw3KTqzC7L+mvZZbUofiWqTV3scE8w5Qir6kMV
YjupGYEbFQV/lhzVBhGiWNUFEHn1zFSFt0NogCczg5rLad1r2sts1Z8JscWkgITUEA5wZ2MJ2XDX
XgukL0oARsswT5kg2/mUPxtLunXm/K9ohKcOWxQPRqOkn5E/H6uc5xektEC3n5ik3ZamvXwWyz97
YTqYRY90j/Rb42vIYPTwymZ4BI1Uv4dgL3zD/9UmHeJ/elnWpaij3voEjp0QuXr+j9vMycLWFnKs
lP/iot75CpB6pqx5G9zH+T0E7duNZNzgLAogr1X5I0FoqPusBZUMWlEzOCNXbomuUmgDj2E3aJWK
PCSUgwhy8y4997StUw2DIVI8PdbeJalhopXaQw8o0/TrvQGMpZ/ydcQFIDXBd0DhmhMq3ugfsmzA
9iv3SQXkLnmPBUA2geFJau+wU2WpNG5UXSVdFDZKFDKMNTeF0Oyzqf7LeDcj07SnXHEyITlOiX5F
J3xTtNlLcfIJaMZNqqER63dDe1v2IiPUkZAaU+Ua0WFzit2l6i2WhNk555XO68xFvwnRyBBOk3HX
w5SeLzPxGOC9zv0NXkfdUpeQHsY97PNdaZIe+lO1kl8zQeGf87aJIkmD/AX5NMUZ9bxp5PehpY7r
cD9Lr6RUnmOaIKmWpMvUI5yRzyw3tpKpHgxVmZEgjY6qFsdQ2KUFS39VldHJcmKLXJgInp0SUWIk
PpPUf+9NRKhJQrwwyIEkK11WMatKEU6sq11JxJnp51/WWDxGgRCh2X8ghd72PkbJJHw1mUkqWfmB
kPlimhhacFVhlDRaY68q0GSwNftduesVdr+d1p2rngBqHzZ33y+MEXS5hUEGHgorgawq7qYYP30n
df9aArsgajcVIzGJeT6wbh7d33Lo7klSuqGO8jMCDy76dWebrF6SkEwkC/MkHfCQYCeQ58s46g7b
twC1o2FrGctLQzz6Q38f+Ku1VufKZfHjZ4ojMlTlRjJhxUejDEYETmTF9rrgdl7e+KpUv0PEIQlE
DFGN7kOlfmsVejZ/WFJKp5FOsaa5NBpmXUITvQwTVhgF1chr1XIlBRSZmCmPBSemmDVHCbflOLdr
RGNB7hXoBuvokHKQW1V8UwPrqoflr1SqK9kqLgucbm4/A52CZZjo+kkvSwTcqlbAtL1PG49l7ksc
RxwJ2H0Qv5N9yVuwE5rOQidu7vkva6taPNmN9SwLyiq6VT9KmMgg6AkoflhM+O6kKJ5Zl+5Y+V6b
ylvZHLdFA7OQZk9r2+2UByij84KNt7yaqUpnS950gu8GkrAzTFKelZhLncjpP98Y7Nni5eK3lUZg
m4PO4kenIehLbTtZd/NapPelKufegdsVy9tcVc61IRPowVBFUf8Fg4X0qeI0ag+jlRzqCcc0wtus
/hM4WWbG80Znoh8ctwaGmkVvVvibSfz6OUZFeFOUieKkCf4auHEVBpkWp7lw86lvWa/iQkqSSzlr
f6lf72qMgIyU2YIP1Gohga0VBjve/VEkYtAsSbqI26MqWZdpeFOM5lawMCjwZDfWwNWfwTCKqDfy
ccSa0CneMpntjc+oNk81566VKhsJseYah11kGOuxUgBExl9Tjv6IQ7ZHo140CUxd0fJqGXpONzuI
UJ2Z0RpyMeaky3QxlYqHkcDNN4wLT9oB5fNhrtKlaNiPxuipHF5ZCC/blI7jgMCrbkoun7+AcQFw
5eWU1lGQt8xe/SRft7T2iUANPFM2UBQI4Q+esg4pB2kFEucDnPaw0m7Am3CfdRn2N4beCZVGZGVb
htXo6nmiInQUxptZItFLybfoH02suiq7XsvYJuoMGtN/CLLypdYYb4TC9tPGVSFx6Xm4zvPgXZSe
ShC/qVb3TwqAdRk/uppDndDn2p5N/y1oCKGSrNyrFJMGhG1HquF7z0WGtczVtkXJAKSL90PKcCTS
95y964kWxe2LubE1/MVdlEO8MItdYfI7FDnkUVFElMrYqmpnDipDpm8MbRz4/syLEgj7RmK+rZsY
75rhp6tni+Q/8TXV2V+okyM2C+9tlDManzOeM5KQmnq0FTQ9nEmRgLNS/2qCD/IDo3AhAK9MSX+v
yMXWRFBTndYCWQ5R9yjl1gjjN5Js/BYjbqszmmJYUg/k4yUYS4pRRTnBoiSao+MgNndfjQO7h5hi
EuVT4vMzpJm5bKTzcGggmA18RlELEEjrYAEWjJIVX7iz2nX0Bv6wQd5YUzM+GsfFcvClm9IlSKSV
EPSfs5+sy6he45OaOp2kBf06WIiuTG5IAeutnVeWM+EDzfvkISjCB1elMydDZiNhYUmrt9cs0WVc
rTvDqK9FCC4tgiioK18Sl+doqcPKj84jVpRl3+eGCZyaxvQ0iQ14IRKXhQxaCAfW9j3wgDQDmFm0
MA2UlVrnn1XgXyzFwEv9TRfHXRVclgqxbM3vuv8otQ4MPJkxmYrMadHWQSHAXVqQNwcIOm/Xoz+y
0SZk6J+cQLIs0BH0Li8ApEm6Issn/sYK4d5EVONKe9YkN9E+JxrdBpgEPf6qLb4sTCqqhX/FApyG
U+Gbd44p+GS66sQCrGjXdcHCVn31OFr5ggrrUTUjDuXTpAUuMxP+Jb1onRQYV66++NSaEI4cw/Sy
38DxHgzQ8D2s/r0UX/TxwIBzZQ7cQuI3m2eCrPxsdhvEz5mxa6NNh7tw4NpS8SyoK5yL6sImunTK
Jhq5FlhyCf8m6auEOsCClntdvKUJ0yI0Wpj3tGPkk0zyCoMNVfLEsQshBIkr/R+nlAGBa6DH8j8o
bYlyEjEy80qPDz6yYYHxbKTfInCGe5tQrq1ZtwkfC3LbuhqoKMx9c87o6syDzp2oo13+ynvHjLAi
fkj5l0E8nvGIn0K4yZM9c/mW3BVk6TZ4JP8T2i5oVQ22LEP7wcW1AmyMAAwV6wqmo8TtXj30MdA8
PLgE3ISEDLvlu6h5c0pPvhJjRk6GY4i/qJ3k7iIvKDY8Cz9Sz59U3AoGMmYO7MLWLqVx4LsS+cuH
/g2YBS1cUHuCfhFGb5TYiAC2g+syfFADWD9ILGSKMdHYNdoRLrrWTMwuDspcEmGVrTUA8syXrrIB
o3mtkCgQY0NYxY+2xaXFyS84absDz2FgXmdaGB4KEjgEu3/Gw7bKDnUSODwhJYD5gYb2twMGZL7T
w3G+CI8Ikj8nD2JQ7c6R200kQJ5gOIRp50pUiN8QlBoRmxPeEZSejKp2qXapf414bxIwWx1GFfkj
ntQvutZUuccdDz7Q8k39LORN7vPHO9CKBFBgbgiIEWoJSdYxaDpUfVD4S7QqvdMuA0GTdJX7TuHX
Qw20PqDNmtF14FNHPv2d3Yuz9Svga3v6Gdold/rmQQtMekJH7t5QfEAFJc2gUzcZ6TQpE9+9Boln
chEH5NfuhVAYYXHy3j3U8rxQJsofvs6svqemw+58+c1IvOyuenIUSw/qLpanuj4QkwGlnz+HKZUs
Uyi8mvkWDudqfOu6i9Kd9QR9IehyAQkcdvHrqL0yme1BcajD3cS3zMpFRfLrIndpvjG7xVq1msPf
YnrDUyrKN/M7k59GguHficx/qW7rJ5Kepyukqinf9uORB6Crdtl5+m67o4GFREU3RplA6bWqLkxm
MaBwAQXgrwED/uACpmxkKDA1LufqAFWjIfVgLRkb89pLARoyFl4M6wACgmbxDXInGCY/E1i8SDL8
Pdpt/OmxsW4E+CFr3jxmPWG7g1uj+xehuMI0HzDoYgcxsltg4r06hcQuRIy91W2a33gN5gq/AW+6
qJ19TrmxfEr6RR5/a5bXA5clNS4mF3GVII6F3H00TIfipWPGuy8/kSKym/B4WtESMhTp8Kl8yZMj
fsYD29Y9KhEtd9mg5D/zFtQTOWt4I3K7xwRILhJanVlxoAMR9aD5NwWz2Y5jC3uDlOxx7ZbRyQ4T
lBLbPGZjJvNRvqTsgKROK55wL30bLJc6OuQ3xJrsYvPiQWnYFFoydx2qW4ZhsT0J9I/XEet3TMe2
Ye3KR05iCRcl0Xk8323kVfTG9RGwBErpOPQqlnstE4clfAzBnXotu601emLBCsELB2zsjPiu4HD6
xCGHBQT/T7ZpLy0P4nff8CwDHMzXlWljYxXuxLTAAKRisb6WufONeQhABYR56Ynpv1/u2IlxWvCD
JcYxKzYFjwjY5IpI2X9TTRgEI2jEw9kPev/1UK5TgHZTMm8gVJL6CMBARjDb/orhmf8fVo4PMYVU
9tYTGZRTms78XMDf5hr9HNgu3v5kxQy7vWrAs6ojOePFa9A87qeI2TXfa4TPwcEHhhJjibOvlg4H
oQhu6ummohrpvOKNxBz1MlkkPdkWtiKdHjm2oPWV5bOIsZi/JMQSu6C9B4R4g81DT0YYRfEroQGG
5cRtPF742k3g8Pawj2HrSI6lQhvZz79g8KJyx0VESCYjSTIzwf/p6lkI//kc5iXwBVl02BfCYuNb
xAaJTRnLgIZUFa/6iijKsbdxw5Cr6QnbOVmIkxCwIOFD4EY1onvhY/Z3sbCriDmt0G78NdONvwof
fcSvUhQbIeWcwrn6occcH1g/cUcNXzLxF+muVQ9pS+3fA/klpc8dbr3mgFdeCJaW9CJ3BLtjM1HE
7Khnqze+WW4LHNBYbmtMkI2LsUd7C4Yn4wGkByhgxmGX51gocSGRGWaHW4ZJ4BwV5LcKpwBfZggO
2WzR9RBsKD6Jc+FJMT7ufwRyNbCLuFpcDjv2gXyInasEt1TfsPoktSMqdoyj22pFz3tS30UKGPmJ
Ns0btW35E/HOsjcl752tlcEHt4JOBAHDDM8g94ywJcbHm8+g57Uzg8deshG58M1xxSCCRWk048nv
O8JgOoY3SwoYSdjcOFO54e2Cp25e59CxwJv4TgEp1Znyk4g9zo5xw2wJxODXZiTuLflmNqgrwt12
cbQJsOJSADuza73HkYOWmsyvf6TdMC1rCR6BxpfY04sjJLEuhJLP84kFYeQQAiF+6V4wICT2VKji
2nITNwF/O4ZP97m+6oSHk9iyEX7MNTc3RDVry1Gse4iQRBSy14WUNbFsR0WALJifnxSxluy2fnnI
mKvObPwCj0OUK2eJ2TI+Vclp9s2Gd5x8OcmrPwT4KP1a3sWU/OGeT4tXLoNy5bTBxjqoqdfpO+Z1
cB1zE3Uf63NeSaCyT1Tb5ZEju2auaVt0kcC5VuaNGB+JxwLgIbVihN4Ifx9XOTmBoCoBQ0KqF3eY
tolsIGIGE4sNM1s5sBtKD0xzZJY4N7QN5ERbbhZsyfZyFFSv9wmL++HKaZQdsvOd00FBsCRulgm+
rfxrAVa6/p/Ubiq6KUDYCdSwrY04UKfzIvLoVEI1/IlIiGJQQdUqO1m6F75zMu3lI7+UGXosvszu
xh9XXQVVX7Hi4asJyysYCZh7BcRqMhGWSZ3fmtRysJpZyqfY0yT8CFr0PYleldx7PnLhXyDwx2g7
MsiZRrMNafWnYf7GqPOQ9eifApJr0qO4D5qzFjvBS/8MxYtJ+Nlf8Kah5Srv/cIUh+h5kXl5mPbj
I9tmvk09HD4YW6OsAdYB0hlKofUDqVM8GSsYrcyrWkxa5OV6UugwOWEg45Mbb6NuQgZQxFfWHcW3
Je1V/yPWwGS5XQ0NF8HfeTy1R5B30L44f9QNfTcSJnU/ko2VnlRgSGAkD7J1eQ/xmMlkZ1s7405Q
Xd2vg2AVN3z20LwjGHOsR48+p41wU0HtOoqJLQUzFYHhJyZxA2Kt7oCQfwb5yYR9umfTNr4otLXt
IWHAZAnHSdwmusYctELg9dcyhDQb5lXVNtDehZbljdwtmtVHqn235rBP5R+e/4EOoGq/Qpk2lN1u
gx0G9BFj+MSbokfVnkbrTY+Ji1FBKWzGHgO0jIoY9Si9T8PJrX3gNJEprslPt+zwGfdH3D06MSdg
mJnsV5CsRG6hkt61Q8nizp/ppsk+5dDGdCrucRhn/8jcuBCJgQXRAfTGuqH0jA/fcOHHFROogAMl
Ez9cZgsdy4+tb66lf90uXsatuMO3Cfj3JW9Pu8j74Z6kT4QYbOuWqoZsy40/3kI26krwT0MDdfxD
/KT7D/9kRB7FOu0Tcxx0Exzwf5ynpT1hLyTlPfzHoLHAxDFs53DLO45Yc4SHoO59ySGpqNvIExZY
ZkKkK+bU5raPl8ijwBQMbrtXmTCyY4y7bFCYHNWOuAGFyjBL9nQmcdcRJFGHO2OD/j5XfmP5F+Ni
CacasN64a4ejz7NLLBKa52qLz9FEC6V5Q7Et6X9o24tbXByS4BDd29bu9vxSk5/E+iWMTjhQKQj5
rbhH/3oJMsxLgvjsU49eQRRkTu89ARkaF4AAG7Xx6oD4A+o36Ddo2FdB9ttawJ5QOxJMmstEUmmP
cJf+lr/xDnO6dBc9jctbRh9pfRdUVwkgzOEzA3fW2RxQRvOY3besOUDg7C8ZT7oFXLQ/Fr/aq1Jc
lO6xeeUvN3rlSzed/ruf0Dyt5QfrSs2Rmn1xJV1lMUscUv8RJHa/x3gSjF5SHkwDO8C3xeAfSQ8r
YKJZoFCpnpUeZfmeeWwg8/kQceKSzmntoyPJb/6WZRyFOmWHvq74aDTdWxmRK1QvjLNNcUMahEKa
4J6MZQHEZ8vrbsOxgLI6SG5H4Z84NexDgDOYihXHP1iQmTREOTgiCbvg8VcpL+eRPfkN2N73SJl3
kDas0VeBZlOhTUxVDaeNr5l0R8Kf2hGjzh5c2HtE1gpxJ51tkfIZlDv6Yqh6T8NL32ptX5f3bgFX
ITbm0qU9F8a3MgmZPp+l/UhnONPdVkTSDx9qeSv7epVh7WsZFwQYFKVuBTWg/jUrkjp79fCZ9+hx
/Myu6LwEOKM9rySwU5F4mjiAuHix2G628WKN2vbluacrH0UNlv3AHgN5MUlKVjfuRuUQRjkJptku
QWkuzKiuKGqFBOMRjT78MwpX6ut6W0MrlOQDNLgMoiIjdusuT2cZGTwikGJgFYHmalsut7HgjioW
9QNImVVrUQux19RTPIPQeSYABKSkW8JBiQ66jrEfd3Hlo9L3GvolehXKPLQvqVs3WyorDV1zxZ54
cSPEB8384g0w4yWEjzVcmLrgvNIQaj83yvgva7/MXsakd6oCws4FbTUhUTJZRJomGEpKsopbFihf
MMO3gkAB4hWowMoyzvRXJMsgiBjrlUGaxECSIpu0lQwtkWXymqUvuGvSIMVP/bOvjtwAgd97BXwo
i7pjENUVmm+VTUtvQdOeFIQ8erGJ2KHEaFNygSpCeKfSN+Pd6P+D2HHxAyISrZxRGeacuV4H0hdX
mUw1p6kXCracIezA5ip55YygWExDAzVBie6ThjEJh1h0IfVOE/dJwPoE+0iSw2Y+Meai4GM2pAzR
VkfoVzNelfJDReVuMouZ8cvHhEKvLbyLBfZKYdj1bI7EfY5i5YVV2no0+WaJ4cu/4Owa6BWyixVu
+KU4UBnFXkgRBEZDiioxVZ3kxMh1belLm5xpa9Zr9tT0va1yx/8CU4h83HoP/JZJdUoZhFJ9zRSx
eIv+2so25a1aAAc6FUTWqTbneKHvZqJzqFpZIe+6nap4kcyRL/yZ4UfULickJRFw/OFUPsMnoSf+
5MQXjTjg4KW+NRnU6X1VetaDeUjIrTtsxPlQmceEirUkd24TKc862PYe43UBs9lbfiXNoGJgKrud
iLUUTSxWWzdjUM7Z0x7af8ZHarj9UTMO9W9dIrpA9Llu3njRhnwHxaD0tyEhL/qj2ocgphOwVi4u
RxCXA1vSv+CPB3x+1uaFoFBKuUYznJnNCGNEumLjAGy3ulvSsb4N2+B9XoyUTo9vHgLXlZiyAV3Q
A3jqUrID4xhPIN5T5WWaD2BJ1Utg81cekBMCc7fCWxEeZfFY1W9K4GGwN+VHY4JqczVGOQzHlDvy
H64mOtKB42IGBbxiB0YLlVIIJ7vUeBLL0XAcmJRHzNk3vgIeAYeKF2dfhrDlcpk/BHhWTAwC+lBh
P99NuOfWKpocCPD+L+nZCtnu0lqgoSOeA7HNRzT9s7pj256pMxSiehmAJG8yAwdS6pYPZIljmzMK
4n9UCXSHBQqAXr20xmEQ2LpTasrvzAwZLGbR1kKFtZTv036JGqNJUD8RfzevYRn4Ebh6rdheKMdm
ofoW3wPuqlE/5O/CBip/uyFxmAEjeweKEGKQKCfl9qsRH1L4Bt23gEkHZhduS+fSxZC2EyQv41yq
txgpg1KCOrQlstGGCCf/DyQsy3Ss+on4hHxeokNRSo5rHunyH1N//gcGIiUybcFO37lei6+sOo0m
2LVPTbopPh3tJqYT7BVSrpv2YJzz6roY6AV01irCfL//bCn3I17jRvryI94rBiTDuhExm+OKfMBx
1+K9Ot0UXIpaxHomww+sMeDTEF3AyBbZeDTReTJMehiUcQnRTOolyvR1b4QOQOLFIVEym4ZXJIkN
FD/UvlTSg0SICgqt6tUuTnkGNgYBfvK8a1lApMn3so+gnLRFfg2sYLIhZVCB+i4TW7upemdZZkTz
7YoRPq6STcnUvqmNY84nip/Jk7uRdBpjNVReoh0n9s9JgPKgz9aJZaxzvgiCOhBocr+Bx7qxEgjU
M1pjHp3YZcDJkMuSXBM+0vDTojZdJkzzrWDwXnDGdHW4rnGOWBpMnQ1abTpXhNMjiArlLnQfzP75
U+VFW5GP6xQ0g96ww1zH2UbfKGjwAqZXXNZwiEDD4DLfoG5YdmUmUO41n6g08hYg0sHHX4Qerfok
f3XRYzJhway7eSOWrIfIV2kOvBhJeacCZk6tWdxAwocl3KhaWQvQ7tPdsquV6bE4g6t6XKVM87IY
MS9fJzs6+VnJMJ62WvavVeHrH3Tjo86/gJ0hKlmDZy7Nt14mwsMQ+FoYK47bunx2BVM0g1bCA0yN
u5c778bcCLAmuwewdiFGr0j8LvrRIToU/9CqIAyRNLHsyNSzYTQG8yjf/DB8xigrEooDxj9ANkTm
BbYw5mrJmR/Q+GkKkkSSkBZvPUzbmS/S5sfE1cA6IMivjJYEvpkRmeyqnt6ZCZChMJXe/DG86sRm
hk/+mcbY1CfnxUNFFLZnnJOstq3g3g/OAiNj8AYQjjkPNFv4PfwHa4YbXSHBr6Jxqrtj2V9D9YRM
nghbGjy8NVp/bI8VIyIOoWWBikaOgxMEBOt75kXrBEKGvpFTp0JldyX/gFn3JDOqQOwircXorNf3
fn5fqJnYvI7Mc/kLAiqKmXJGod1NsP+hICjaxYLVhoGZx6BsXAN8Elu7VXDnEi+rbQueQj/o7Ylz
kz1RZOyC4r0UEc24qJd75twRoEuXqI4kOJJUAXH9L6yODA+0n/rYzg9M0s3EZMCeNlDFfhcfTHDj
fSWXgmEqPjeuwmzapPI+JypCeVf5u2WYZ/Gk9P4OuwBG5tYgrcdR+lckrDlC22GjGuSWsh2YZ4O3
hRU+Yaa8IkAvlDSwwauRpmZnJA0sb1URuVr5ZHGVA7+8BZFLdqxMjOrC27EMusbQdxnXasKtVYBT
hbmzQPSqchfmmstaxyQL0uxkXmTqR/Weqc/4U4Af7BMuLe5IQunXM1185Y6syEDO4F5ZhkZ/M5NQ
XJ10qdG2Vg7zmVWXcEnrT0aRertp1C9l5qFS9/wXP6AQIy3A4KV/YMkvxSdlnISblcAsmZ3/bSqv
A/vvzFGF53RHeVO5bYCYmquAg23JdyrI9DgmzU2EfspWYTv/ThUY7puILrJa5b9ltEfMONOvHtNo
Z7JcBw5BQu3yaDcfDSKrK6LUVvocu3+gdg+58WgCTyabcrjp1qpC+cxQ0AUVK8I0Qa+1UviopGOG
PNfig3ovFCefHnShMudfu8QhmFclcED/5uIFsVyWvYrqzSjOJTNTfLm3lIk+ORpgg5uTTnA2jwXv
h7Dji5vAyt4QsmUvij4G+Q0pbIEjyIdmfDK9uabpWVV3fXJo4+d4h+og9g8TCbtJZEp87o1jJe6M
aV98aRLKgSVxGLIDztL2EC6OE/m3I2pFdUSBhdnGL+Eo3TrNDay18l4Vl1I95PV2Yj5L8GzgWYlb
dh7FHhYCKgXouhCop2zPu4drWbSND5Hk6C80zHh2SKMFp7pq3vj9CGplgpPCeaGRAN3CBkJvocYj
PAHOA0I1wH5H2icnX8fEtEloZ+6mBAoXbP/Cj2vNcdPB+EvkZ6NFayXY1cLfVPHbgkWYbx3VacBW
16/mDZcs66eGSnNUThrPfcTvE2f10Vclj5drai9gcHiPUwh2FtEzBMcUbInHlcw3lU7v47D2ifMw
0Wl0v6xn2n4jcdxLKgktrKMiFI6kDC+OrBDqo2Auigxwwf0fC2uZZddA+sHwi/H1JTB98dmJzEw9
g/gcTIf0qKivUH3lzAvyqnOqpVVUFNbKpIH8f1W0fuy0GZNrBnTsz0zkEYEdaURfaqhvYpQNmCyB
h40oURBuqZT1jGTbSNw2CU1PHCGiuOYB+9wAJj/bZtiHPEciw36ab9Z6ylcwHybroy5BsGm2T4Ch
/FSjs4Q/4Sb05ToYfzRiAoaMreg14Q2eGOcxws6snRYUnlQIjDfvY/PJniofLR6cG+X4wI9olM+B
X899tipIL+XAC4t5JaZXIybGnsa7HQZnw0pQAsTGNAsQpBIUDK6huSsrTlFTMF2DMEwlsSNak9bs
3QgpdQtCVTz1f2J+HjOv4IxQ0NAcROOn/Jqpn5CWt9eGIJOQ9rT4mNkRkhQh2cJnjAjcb3YJSSC/
AUrz/B3oTuhOojsje8dE9wbhqfxadoRYm4KtSJq4dmTqH1KSYcrHU7rqBIpWugR+PlldDy2poeMf
NTsDesBH8YNIp+CPKBBGUYSGVwSNC29a9JMzw+LcK5V9MLpJDzj5WOv7yi7yc6+5XXX28V7656p5
TypIvih/RHASbsNIP8/vSeiFRuPMzT+Jb7S70LItjfMychGcmsF/y4/LVZ645OcVv0mCPPScXoR6
w8fQ0GK8MaohsdeUr23qalG5brU/nU8jgdLfmmiT3HA8ZeIGGyzbUjx0HSAa3kCXVYycHFlsEenD
Vmnkqw8Q4aU5woRPKX4qHCRh+97ldju/GeKpwrDA0IUf7xNNRv6jIHrU5WuV21LCGbSeflpiyIAU
sWzPgw8tz/gXv8UJojKnKye/SpC74g0kMgikiGicV1h2IgNIcLhO+PsXZ/R7JIDw8Tbvg5LuJ7aj
8KqZovrscaS/iOejY0RgRB3jAhT1vbgZOKQjNmvqpUlnj3u4jR2i3Ie4WmeUaRQKRnQy6enxxY8M
HKkOzNKjEFGQxRLPkedfbEXlEYWysQoVENDNgKsRDdp0M4pnzhsfU2+05/AYWcJK8P9UbvNE/Ob8
IsJgz0tRzXQ+bEIIvsdYi+iMxDlyBGNE4OZAKtt3iT6yL578ZHN0Wmpun66uQtK3QXdHZAf0L8p+
2CHcbVeBf4zqhWb4VAq/koEgPn6TMD1wwlEc0yIP1PEK79sgwIERefKOkHbY9yprUwKqREUpbAYG
7yUpUNRCMB8R/jFMoWxsV/HvpHxFOvBalRomP7IJMRmkhWSWbVHcKMWNkaoAPVr1RuVCEA6gw3kX
/6Zwpmj1UZHLdnghq2tgPGUdmTkAdB9ZXySOBGgp2CbvGaINdLN2UR2bf7p2eGHF1bAJ5tce1RIl
Rzb8MkcKvrXILt/VP2CJs4taTv+ksTQRdTCsC+wOWvTkSsYbcgkfIuGy/4LOdU53cK0OS8Q9iBMb
ko+ClAglOWcjiybtwc9reWXFDgY59MLqYzNoPIeU5uzUsUBZUH86A7EKFRszLj4ZfjtikYYd2/Vj
RYrOe88mwjqBsTkui81RduPnwJPFWHbXsruFoJltVEoVKgv9P5LOa8dVLAvDT4REDrcmGedYtusG
VToEkzEmPP189EgzrRl1d50yhs1af9y+9iaSIeiXLZ3im6e2eFfB+xWQ6CAYS83az2k5F6xl6cOk
orL2ximI/lUc2bvZlhno1q6tbdqmqNupH8p98kjB66PtS0LmvOMuouIu7zYxKOefyoxH9oh661SC
nyPCBBdD4rzfPpZoHmvxo/tMVhG/7plV7Y1NuqN2nNqq14ZdcvEiqm0Kt1G5Mz9N+tXpXUEVrGMZ
L8D4X1dMBaz6QnGxQuhRIXTr7LUrQa0GMNQE4Sgbd/jHqxB6akBLA5gncuywmKNHHXdU2wG+IZej
WQbhNpfwxtzEfsOsHPYOjDHwHKNsRhvl+wfAo4hAFXDigt31q7t6jPFoxMZ3LRxYlbN6S/iPTJx2
99fkXxw7TAjripv+d8aoBhtBDWQFBU20m90xKeFlQS2L01AITx/5P3yENcQjnV6fSqCqvhxTH5aY
Toayp1RQkz1EfLJpuBr0Jd46lEcPKTmAlJRL9PivnrDLxVjfRg4CFqtI2xr1J/6MvGYvFBZmx3BH
8KnUbZ99issIoYQ/dNuiQb7ARs5Lv0Vuhy2kVSlKAFMVAszBXEmCB94xrxdfttY4WCmaoM+SDcgq
NjNLMEZ2AWuBgcFnJ2K9iRhvxNc/64Kon0NnQFNnfuj8wgo/qseTBEIE+4PT63nkvHkbGxkRw1L5
oiUSeZ92rdOKsWXFU/MOeOrZjCich4co7MYmMGAJyblkkCHg33Lfz10xbLO/iRAEsMUOnQVRE0E7
kXq4awhPzh2Twi6BxxMEc/tEX6ZFjrXv5dX4b07dmpb6VlLourJ4B2f4bEL0NNQjH3s1sfNwPYKf
DcKvpbAo+Jw5/U29yYn71KIFtZaiccyNy7PzxvIjf30D2JnFOhGX+SkpVi/SP6MP5lQLg0S5N4kQ
4BWY+Jrq1mgWbCR2QBuEs+is8lSEIATyIyWxOQv5W2QwkCsv8VJH6gjryw6VAilx2IzWcQaQplWY
2sVPKBH2DKRlNCswMXQU/7LnhlD2Xn1k3T1vPYKGIjHIgAhadYVEva873s12MrABA25v0FWg3CXL
OqKH8O2Rgpj3u4iyGIclTHPEuWk777+N0GnOGtAYqM0mPukPRA9mtII/wWm9qE6GCx5T2mG0TNvb
wGSpjRsrvIgKkDtTGXK3kFvDp76GZBoIfJrPazbPqcPWSoaHFL29VP7tj3zN0Tf1i1r2AJwd212v
tWutX+XDxuhR2unNI5SIH94kJql7luBoBWVbQcaqmZieCe6g8z5B0zYlh/rWLuPpjgjda5WlyUvo
ybeKGxlRL9FUhEqEqk/pH+Jt+INdw/wMqAplFsteHT9C/dMEDQ9tFbsrqunwH5DRM/FEUlqbg1g/
kPL0cORgU/J6eJCXKBa/QHct5R/EgXO673JECPXOOpI3G0JnGktyVazxMxbOWA2fz310ZuzvSZBx
3n8ysbaz/mCJaI1RDXGwfqRAvXEG+hjn8TGxG+xu9TF8nZonInEhc1qDOFZ/nFaTCWol7d+yHZN/
BI703BlMT/z6FK8/QtEh7+upoq86wOOm7lM+JzCJ6sJ4Xt7fewXljKfIB4MA3RKl/xpbLd+seeh7
gBkS1/0K0/dBxXFzNN67zKHLNBYYeoh/91/6xcp8XKaTucObntttc5DTf3W27pFaJ+WpgnBtwgf5
GaT6RZx3k1Mmy+EmU9nt55suXFoxCt2GBxyRmT0sMS32tGgQoI4Lj2hrHPX84EndW836yd1O5cHT
56G7JN0aSopMze4Ya75C6xmFCd8qFFhJkBDdv2ulwoy1e6WnGZO9+fjOK/edXlBr/YvZ2X5H9C5U
R1HV1FMCDo8UdZdXddOGTRSvJumbXPA6CgzML4BDyaaiCcggCdUkXJTrk0NA5i54lBi5oKc9SmKs
lma45LqZhg8Nli1V9F/kSggQ9CtJudbEBNlmcNJOTPENck1YFxJXHBoETNr8lJXIYcMx4bwCtTiT
C2xv5Od1kPz8IOaEeGOnZG9kvMg9ZYXQFM1768jW8m066Un/kavt2K+1sVuExZ5jvODPjgs/soKM
x7ZwkWdi3vqqAYDKk6DwHkZvTAzKMvuVcvuFM0g79JWnpNCMy2wf73MkAguNcJi/cElz0+xLhVF1
hpZI6HHbh77SEbxyzJFqI5V52pL13YRBlyc215SnP5s2RG2i/DSJeCQJcfoUtKX6wQZwbuCBT0Pp
KcH/4fm88Sz9u2JxXZR+NjKlh/ewPJJFYODVzj4ka/cOD+/sDy9qBLF3NjlIlOYUQY4m4BTdYkOB
BmIdpCXjXo2dEKtn7qJRyKf1kP7uoDEz+UhsS9zhvl43rwMPAZ5I8yO9ZPJH33rWSWwflUTEIXmS
B9o16dttT72+BtDv4KD1bmkAArv7EKbvZFLOy9ridvSeD4sGezDK7+pjINNaX2gvdJkiH1VQbV23
xwcATfvcPIU5EHt8eg1IYL8yrsXrgL2q2lgY1VjvCaho/D5da+Ron0JeMyR8nYbVz9N+lwHvKMtY
8Ksb6cVizslqnylSzPzpxlj55ovaSvU3tHjx1QKUQliw9jWn5qPcAHvesGQY+qWUKCRi+oC7hbyv
N9jTqtQjaQ1Ehw2ErI97D1kDkh2T7ONPkaMetX6NzAn2Jr7319iku4AzaxEZGw3YoXQViD5X7Nnq
Nlgl6I0TW0y4Dk+vHCDTXkQvkHXKAK9v1Re5ad/Ba/Te5hfgQ2q6qLahelgAa5a51o0MqP59v+t8
QIao2MTYMJUTV902V2LuRInN8Prm33fKeZFyrY0Yrqnqhd1BZcnx13Z7kcDLb0vxydolXum9pN3B
xP6wmJzqMjY/JnotrFWln77XqXSrByJ1N1jww6BY98rHdBK+WP5FSqzi5Yt88dUg8HRiBoErcTtU
7r1rAXzlK4nP2mkLUwzQJppvlnM+ckYpNBF/Cxokal65hlMFdMoXawTC3Nwo/p7z3aTjL7oSvh8n
J5js/KnaYO1pumEs7+Qluomi30LmaIz58wsyFLkyNDyo5i2pz2bmDt6rDV7vVaus0uJTx3ZuIuyp
QQ7NIByXGnyXjO6YSDcc2i0Y4FdPOZDkU4k4d0zYnbQqjIAE6ScXqVM/M7AaoP4awWjp4INaFNWp
wVhgMETNohW+pXhjfurFH/C2PJ8bCHdLfCZ8ppLeFZgupGUdPUAlTX4m/dLblu90qo4EecpYUKpL
KRy8qVtjp1I1RLVwYufJnb5C+GJC0Om6JRcC0g5bIH0V9JXKKT2PSzHbxvE/IHbduLCp0jNBGt1A
PUxxQmEFAdMIBMzbHRIrUvHl1p5QRyQRuD7oJvDqbNe4jrTeCPek/CGzzOjXjPPI4AqXaGhBoEGP
7ruASLSclh2XMTUy3a53a166WKFh1RPuuLq5SgmmXjeP4bY7tMVw+2JAN2OS3OmSq/stCnJvdhhS
PBK1fx2/IjPPAK+M7WhLBC0rhJFdC/H8fJfERzrSnegB9Tg4RL5Xmm/lnlq4FbIHUKJ/UU1dUPdt
1rtXEP9K6i8mSE5VBMBts0HkiOrkbaDahvkoH1EF0rkammC4l92mrA4IryXlTxi95+6ZM8McjAuI
37GUKNmE+Fuq//hz4thVfsxrfwsRX1KJjRlhjZptnyifut90vqHYXAWdcwHTlbfVfZXqoF0IH5WI
xwY5Veo0pKgr8o1GxAW9RWTWy+ys2GKG/gK5JVoXugp0RrPEUThc6E+lNpDtjtIxY4+jt6PeBOR0
OXVbeFHhv4H/9V4fw3IFhJSfp4j2HNITvPczgPqXxO3ry/qnh75Q+NUAdEJOm3aeddL6Cjk2Q3KE
HqJdG70/wcW1pEC1ZJXj9AbwALu2fIl7UpSd4fNJKjd0zwrujph3xA8FMM/J5Cnr/Ai3WbNpmbtp
CkGt3DhUr6u/BXM178xROtfcP0sDrQlIteHHyqqP1jEqCHWdTasMTunlxMR2vd3hfcy6LTQq1Cya
iXFDJJaKHk4WT6AmjS1dLYI722M53boE05lbe1Sbc8XEu0jidQ3N6eCvrHMveXrRWSeiVMRxCZ9i
ObLhwdLWyH4w6FRuC79UolCOJMvm+EgJvjmjeouWyDToSR3TJfV9pXIMjxwEPM01YJMhwK5PS6yQ
A9qYZC/vpkO4A5QZzA0grARlH9YrvgLUH0/9tyWD6GKY1MoMXwY99OE1UejpUDeYUCzsa0w6yGsX
liNte5hbgjgEVxcPpJI0Pk9a+fuuP5o5bL7xHm7LNR3h97Jb8rwa4JUIJEOvQ2NANI5trNTNVyf+
vDD78HM/9f98I0SvcLtv0tFPV9hUKNvMnn527ck4moH2Wf82x0uOYL60RpyMB8W8rJra400eAQVv
ZC0bswYEsi1nbOew3kZfnHUdqHZgxrbqaz8SoRRLBBfTD/Y78TSeCNAgFpxgt1sCaf6I9tw4KcXt
+RqT/8ag4PgxPEg/Pyb/ph8gmpL5Yx727dcdIaLXopQ3d3wDmHUBjf/xC2HSwoftU8wSHl8bbWOt
VZtsVh418J8MtWbrKXfQMdDUvjpE64H0aIIYCSpQNwrT5helZCj9MBwtetJ7FzC7r8ZR7sZeOoef
DC3QBUhCmGfEQ/H7lhf8B+Kk/0BXN9npoTiYBPoQ7XVJcK/OfGXSelHkkUqsJOBYdn6sBPvFSgb+
TdGp6gy3JzwT+u4ABjue+TMNQef8V7v/VVi4wMgeJsgwEC4JaMhjXfU+0CpqM3SVlxS7KYLJcmFs
K5cKxj1xGK+YoDB73KWJQwuN/Tw9deCNxezcXNTApCZdNBAb6S8DL3pTnTjmyNboHuRdc+1Le/o2
H+KDRkr27B04S3eY68wW0bGgWZp39vOSXCo73mbb4igdEfUx0fjdb7Ybf1o4ToCTT0JhuAPxIJPw
TEqitjHJCVfRJBG7SfW5dYLDaC/wrr8ghO0vnTwLY9fzTGyI54HocKeP11xaqBW2SB/bow6oAa6x
jUCOzMhRhRbxEwUTNy0iCSh+Fps5+ndRZU5tLfKNMYIxL/JfkF1pO5LTOGcd2sI/OjXwkPGg8v7g
N5uli+O4QkOjA1re0oLkH6flBIM6f9Jos3wOi/yqIO1BPI/mAc0Fg8ZdIn8BaJhswR92jGpPjEOs
uyYR1RiJTs8SAT+nAF1rjtQQ1udqZ0B2PCQzsUZqMzurQZUuGLsdWcTPQ2ygjCHWbkGupn3nHiNz
qT8Jt2huqHZA92ULrZ3HawEVaqUvTWQ0/ElfNNbLD1K6hXQzivCfXg3Tmnl9QjqLLdUuF5uszUKG
OIUnsQuJty/B0Q4lCCK5kfMDWjawmSsSubgiZ4SrCG3fMAN42Oyu8wxSPLzMriuXPx5Blb5l5jGa
5WSixWW9D+ruFElBPK5nwZKwBXEhUxZR+Xva5dMeao6ChSE+MakgspYI7dmAZhoPRsHGM8rDRIg4
/4zsNK03UDEpuD0Cey6vLmGMCt6MdLknEYiTLRMGCPY5PCDQwgAsL08z1lrhttE656TgNAtnVhj3
HSoupAtW74qvAMvpm0ECk8PTjmi4xdkywxdYdTNIrKAJt4CMAi8w2W9iP1McsNLK8i3UH19zv9vo
EVO0QKBdFvMNZeTzoYmsfJa0gB8DbreuwffeO2nhjmYgST5MWMKykdB4z3VccJNLdmc+kKnxJzmk
lcjTCUnP0vhTvuKK46beVNKe2z1zKF3kV+Wn5qBBz0MKFLYhOIGZTUxckeHE5rYTeXqb7Y1sALcM
4Um8lpzrha+zHwwPhN0ZjoVnwCyBiR1V+UTvA4xrWd+Y9xLOJki/Uv/8h5hf+zQJ6Miwm+a2gidF
la+IHnjXK/mp/k6RRzkMfoMpIf2n1+oKqCO89hbd4qy3TlZsUppZlCsll6QydBoiVJTwuOjwzvv5
+0OXrtqv8BuFeEDL7xjPh0ZQrnCXcULiM+CduSa3OC2vuDfILSTBLRKvpUb/JXBuYj8/M8urTVdo
7X7bhnfBDCz9lET313QT6CrdhHTA4fmaRY4nS9iX+ZJlg0DeLHGB7afn55uv7iXVO0NHKZr/ollj
Oid2F11hRGoQSaBBVPNBXqD34D4vjMADyxVNs8QQ0d3UkDk5tic4A6kJal6vngkfCKhOWHXsUGJo
mRwQ1+TLQhiNx+Z5NvZtyk/J/ywMFtxfEP5we2JJhME/6Jm48emQYffkiHiS37G4h/RNuDWnZIJ1
dbq/wc2biAN6xvksamaEE8VMF4Zlkdwn64Y2LIV6Ab5kQ6f3SLu3s3CFM7RwBBZCJzvX6k5/4S8l
g1kFXFAx2F5TCh8wTq5ljDH4AEJOA8GZugHQ6Cyz+lIblUHvQBSuhfFW/CIvKDPeLMojEgE8SgYL
iXSd6mDUEEy8FikOnZZIpBTt1LMB8bvzBgkfr2xb7VvcE6aLoZk/yewD+vHwu3+Z8D9k5sRbhgG8
T29HsxbSHdP2DoULoYhznAB6FpJuHYPs/wkLNYWAMzwPQCgfKnNpEKMW7rP6ohSPEEEyNATvZskQ
SK/fQHcnJUdxy37mInhui0MR6BpqQc5g5R/RGBxcMsJhVmVC9MUDk0esnhSCeLslj7D1VYFTpGgg
yi0+ROO1TXiUBEXa4nR/Y1mpAXK1ZA3bRVmuVF5RDPximRZSimQdS16TX7iYhosMId+FMq1Su948
sibm3+CNdDGzIDboqpXNVrSZRWZ7U8Og7Mf1Bb+FoDgKPGS/0AKDq8YEQPsPL5C9kJ+hopkT9Wlj
ah8hb1TVgTQE5s54F0BeYovCzK2+TugVpWi5rPRDSuGvjvYLFemRTs+3vDKki8UcVlNi6w3EdSJb
Ps0ePKBVpSUp8Kg15Gohrx5TFKdHdXZVDAFBQdEmNnz9j+iS8JgynKTFnlLtulxjpBKxXslwTguD
8UTcRcsWqfe8ZfMuNEATFAKPko8sPYgQGPPS8B0qAfXTLdFqVfzXCB+Geh5Zda89UnHcS58qnWk2
aT8BpQ/vJQxLA9c1q6j22YaWbFI3MIMX/OhexwaBIIkeJSv5mFF9kWr0ABrt3flZgKwGEWQdHama
1pF9vmiAlkl5PBH2T/TcpZjFGWQ1wPUyqiJSRK0maRcTeuqHArRqZ3JjWXZJxcf0kxd3g7OY/nIr
mLgpkSWU8inES5OinGVTIUNvJPScENxg1JZIm1uN5TgwqyOxaCOiPBqPSYTt1lP+E+lBNTwwN1u9
Y+HofJ3fz7+y6mevaK84Qv1PQoRkFI6WoVdx3y1yG4ymXpOvooxaC3Rn2MzJJQWgK38aCk/TjSCS
lieiSBb4nyvxfXzprFWEhHxthvRGlSUBdhTn5C77TgXIu3g9V53gSTRa9pspol/HpvjibfCag5PC
xqMdchTpqbCuKbm5P3noyghDelAO3tDuBDlo3LImfhaB46LcjAITA8BCAHTQfkvqDgACo82AAWFk
/sDFhslhXEzP5Ys4zUBwyGGpnxe+YHx48ndWrBDhldS+hLHXZ0h2IEydN+0SXxa9rDl3J7WUeP5U
fIrFZkIOiBXprMuXMl9BBBcbxQsFt36uFBwAnPAFU9EOXuNLI1vwVd8rhSoEv3hedeyKYlAR0IUF
WWKHBuofHAID8L4WJO0/gC4EosWSmYYtLgiZQqAeHFIX8Wj+q0BxN/mXfKLsGKOtQHAW2iLisdLP
iV4c8W9QZmspgWdG9INMG6Edl0fiCdGEP/SqtfhNWBPqpq5dPzPUR2/+YUTpRSxvc3Qys4qGxlW3
HwAocTnFBZHYOM2EbJfXJhn5DqRk5iXSwTj28q+MoGtDlskrROgI7LkBLxd/C8ikfD3+TDpvSdRn
//pzrnzMwjcyBko3q6Ders170+yAsOMp4G5SiePQlgIfSUQ5Fn9bsvdG4Ve995a1AZLgQXFMLKn/
uO2QqqKGROJXLhjU+4Gb2gb9bluWTdxGoPIL9H2tWxoBQwh2Goxt6FEYr6gAmfJVh04ElHKKPUqK
4yX5FtjtbmgS3tlPfYhpaVI/lI8q2uet3zSHL165b+KwxOPoqdYivMfTow75jgD5rpynLooIbaW+
AqAC7kIJUYrMp8LmIzg1ZxJkl1mBnLmDxdF4i7Mfs1vr9H7vLYdPUZtevSR5CG+GjNsTlY5DzB06
N4TY6ZLIK1uARMAKALdIAGB7eddbfC9v4iVWBNKRLtLbMkCIJv9iKqAOmjdV98AVrv3OnCp5VP2V
10w9KzoAy3SN75nt+CBknt5BzsI7kvFwTD6wRH+08gpJvwk6xHzgdiiQX0WxfuK8yQSoU0eseECe
f1IwHagvq3OmfB4Zem5oFx67HWgtmh1AXMonPj/Cem28jw2CWol8DACdhVGdQBv1zvvH0/MUDgj9
tPGAdRfIg0eqq8/zX6uz0vGKOBm/aGkh7kgSCZXrXDZHnIUabaojdweH+VQvLZQd6L17kaQof8Jf
4kIY1ZSscTAIsImsKbNiZ8etsqIuEWuBqyL3XWaQtLlb95hj7rgd0CUCq75Saj8d7UeVV0N9TMKd
pP29upWCIZ3eptztxFX+UZ+yihRgu5dZhv3Y3EciRuXf+eR4P8FwQsf4lctVBS/+/DYRvTwREWrv
QKXvEdblvSUcEWQedjJ0Q+l7jDapulayG/nGLTK1o5xdqJmCmWY8CIjWRjAKkTieoZrk1wX4aeQJ
VbXl9IeVGaX4zdA90lZeOzIAjb83pIus78d5iiUZOKTndLxmvFiLs8mCqP/SOM1bpe+JuyjXffiF
1+Gnpv0OkQyq5/14T79ELDO/eb1q96zMH/LooYbNVmK1lNA6k7a7ntDJxZvcyEEWlvF4aT5RA0M1
ui90yPAMWvZNWAJqSDQIuum9B061vZL8quNPfGSDmZ6/WU3MHK8yasxcAfuB7GXDUeqcOanlMg3b
khew8K3DFTUeZa2kl4jLEtwagJW51m5W7UbDvspmdS40dEu2WR9rLz+T0xbrh3yfgqh3NlZLqGda
VhGsLKI9L/9+bfER/5hkQPH4rljDQCVDE/MH0bNELPnVCRkGqQRpu49ItyMzCCAvzj9C2ORdeuWV
/QZ1BwlAbN0giYEHIUf4g2nVRQvSYRu0rYkW5bMR+bzvUo0WPBRR9T4C4mRZlVfCWftBs9ShF/B1
oB6UPWqGFPZk7KOPSN1azbKjP2NFAAgNQzhxvwxrZcFitt8d5vfYRbE71FuBiPxJ+Mx5dDTukf6n
QjBkcaDzh6qOgnIERd0D5fvcluCJrhJulckDK9y0/UZvNu877vgWOe1xlpN6kgxQ8d7o7UZg0/7Q
fgoHMwCmBJwljGDxgZWIJ4EzSpi3QvBUD5CHGisKiaZbi+07Jw/VSblEUBMwp0iteaF50Yqt33Ty
95L7hW93jm+lpckxyDHh+tQ4LQfIXVG9R/9ebHI10MkHEig2KPKVsGmWTlMEsuq8MkjgbaoGunzW
3wErQOUXFPpY+1dI0o6HAZ6+VAUrL9VJXwblbotxF0U20Ee6gEhz9C8gNeQiSF2wjkleu+hOU6Dx
sUmfgPP49wldI/wwFodHYx9uEzKp/8krpCT8V/kpDuOOT5yd03N+hRuZ9SAU2Nj5X3I1duiXN+m3
vul/pCN9jMORz+3q/+qPaqP8hJ/8LMpa9gWD5E4+1ev6Jly6WaQQb/Ec3QbMKN4kLIzACLTD9JjN
t8QL8G9wLNP/sQCUCbfPf/rnjH5wXNraL1M9byhPx23yzzymG+YKLh+mRrGkgDnoKSGCYua9s3ze
K6eJCXLY4+NE7Qrly3wN4qnvXrBCT7BAWJNqMWZbp4ZJ5Slhm6g+ke9QklR6eGkRQlFYhult1syu
+Bv4O4wgGja5uZILJl44PZmEiE2XkTtWeSL1ZdZSWiWxq+W/5guu1AigzJV0a8G05xHntI2RdFGN
e/IIhnNK63nnd7JDdqcFDaLv19d+zXSrZ5jxZuSJhAlzDOQtNgKTiyCtQGbzOQGFiDaH0ABU5C8+
8Sr8pK+YuoWKewQkO6CxLtOcbHjUxNp+GeSsgtA50PYNKZSZ2wDvoe+c7qF+jEciHGjHqU6JtWxD
r6dNI0GhZXMZg/f1eavuH3yThbG8sy0xNx/RsCdqYDnqDuPaPqpP6S9y89SMoLWQ0PuYj3r2wfeR
YqXyeSfxBi/8LOzEIhn/zb6WWBXd8r17kTHRyd+cPaO6l/pHvyb0p1MDjsiKoynQdAryeHuhn+Tq
y28v02nrsjMmhtlRQgSa2P8SRWiGD77GfOR+DtcN1hediDBUcOGjiRWXnRGsJPHiz6balPmRD3d8
8hGpMmN+idsv3ID0rz11f9SCGi1mP2dSlBz7txG/J8K10tX2qfJhsjnnp//SohxAKC14/UDm8iwD
ISU+JA28hCHiBhS/Jw0LLZNlDRwlDx/DE6FlxDBMulSzKh9sIOZdsQuXN/Ms3cRvFza3GGUm+o6K
18IDD5A2XkgCyHl8ZNIZppo0LRgYEc83TmTI1gZ/qb5/KXfrGVTvE52iN8JzEjaoLQ+E9IgwmPU3
op2R6Blcwun5EyKX3zyJlFzUB/aeZbwpfkT449RhyOBfJ08Mm125GG1rKXRzHNMc5bFwfo1Hl5A5
QalSUBJ74sisrCiHHRGSItG2CtVdBMrr0zeu/FmGeuDefQ079EizPu4jelIQ/IXqDU3S48msmK74
IeSlIFvv0eSTk9tzimfH5T/kWmTjACW2OG3DG9YmOErhr0uoRX5M2IiYQoa/PvWeWGJ87mKKMPHT
0G/QrKxDiuyWa9yHTsHz2J7FNSMKHzzJ9t3wzwhmXbc6JzU8mtdnP/4Nz8Z50TwneuL0k/mogjPS
Vp9EgEvsUITeUh1MFlz8F7rxiqWX5UAT+P1bCrb7XahvcWLppyI58FBmfr5Xx4+xXaswQ9izwO25
6/pA/c4d6ASzcuQ1aUfaHs9cM62MnkytZWMpPPur+Hgk0iNW1ixmKh553tLhh4RiPzxZBjjKfJlX
dRGgm+PZk8ovfhmFWK/anRqy5Ts/ltVV7onINEZeUykKK8If5R9EFwTal7Al3KTWGyqErhymCw/7
OOcULgqgTKibiO3E4TC2kgPgIw8ggXDyhg9f+BJL0R+SMO7V4k8XL2p4kCSCj3ntk++OO5mDckh2
OojOcvRJNkUFucj2BGLZEWse06x8DqE0NB9swosP2b1bdwQMomE/v0Gc3PYDx90y3JET61oLXsFL
5dyWmJPgHDAb7qXVtbiqO+Ia9Hw2qZU/FUkbjvpLtwxwzKPrF4b7qL5UnAxLfKPiEoMz+RAkBzrc
3dyKFTEY5QFVLNYz6jPJrtnU3rnOF3OlmZciU/rM13jjejdOVypE5Zo7EqUbCnHiD2z9uzNXHUWg
z/XTY3jlpgAGtII6Xhc8HgXombY36xU361Pby+jZUl/gVQy9aVD/Muwi2ULg9aVUuDM3LVFLGUBU
0Fm+4aOysphm0twpeYmzQUPlLSgM5gohsRXj+Ssj6f+nfgV9PAOCbKp7Q1+P/J9e/RU4PLPxk0aC
/G7YjLrSrHPCT7MFCzQlL7EJiSVWZrIjI1B/2sso21a/lHl3Nb4SB/1vRPNFSKbVydTJ1zl1SK7M
JkiA6dD2VFta72VPdGIwOwqTODTt5spF5cspHwZRDYvk5aTWYU6HhXfmWU7PCgcOsEnpwy8Yqxyy
qdoPpv3UfyiHBbTxrZGACptNF7b2daEZarJ1ArkYjGxhRwWg4j/qGhREOT5ZST/exaEmCsBIWf1o
dAUFZL905fRUTS4Gue55Gj7ke3xLVgwn6OtIW+kWDaphO7+akF1YtHHIXBBlMVF7iL9q6g1YB4d1
ap6RobwyB2Y1kNcRHaROoq865BWfAPvTP0tjpcASiFP9gco8DOSHZQt/4g8iBIgQ3PImyVu2rLsp
74lkRz8IpWo9AwYhHRYS/pm9qyOqUCkWuFGt8lwDfXBn0CqAKZiNGYNbhwL+kn7LwqnKt+YsFFPl
NWFnW1h4ndallXhPP8TxkAtvp0vQrWwZ7kcuArVIrRsS+kOI5AIj4K6TFt252IU/bfQljAFpNi8U
so5yKx5ghbx+2zWb99C4hDxl3mtc12jlq7VlBXq2kq8Zxu5TczG4EdrwrJgIbRKGq4UGKxQe2ke4
Vz0z/o6X43BmGWVhRxV3QYonjpTFlMfJrdb0pZcs1yHqpGn7os9AZJmTisOLOzffNqDt4T2NPhPG
SPi9Yp8x8kEjMI4jG100BAh+dT5EMh7VCAMf5hq3Yql67fRDdWNRJSVL/soQHDzd8kSIPHrL/atl
DrfWJP+YH+hIXEoaHHhu6iziIP18bzuckt4cmkPWw4284bk4BJSHWebtIce3MrA1BzvOE00GOySI
zSb6N9JUbv2RkM9eEtOIAlCGN5UL4WER8/kys2N1Tu/FHDCWsLAhgMa4bi4sy0nFE/N/stVMUAX6
2Qjy4S1vIef3+nGJh9ekJibAMMmvRwTGM3guec4N46sZVgwP+BWt9fBDzVrI6wIrXBmU/h9MErJO
L2RSWcPjIVH5IWnW0jbi4CZcZ51eIeaJqHad2u3mbQIKvHTLW3a14C8at8i8iF8ftUXqh6KPawPp
UboqFeeJSDO8J49OtudUU9pXFWBCgtSNZWr8kSBDY89C/sUQQijpVtmC9pDfUsLszQ0PKBGJBvXe
F+SCok9kieFqp/bE6q969Sn3+4MGhEOQFNMu5vOt8NEoTIQwCOvmhjuMFmCLrxcXwyNPQbPZoIkp
EI7NAEqwFTBj8BWB3u3kvY8+fSxxlbL3ItvMgx6fJyLh0kNiO4sgEMctwO58xhtlGSYXPXqo/S/S
Z1gyMtDUI05Q7haWyTk3LUIX72Ioxf7ANj1iMGu/tfb0giMoXWNHKhsmF5JfJbfo1sNSc3suybre
pFQrndq/fpdy7dYVYbULYcuTmTPshQE9IpsUshtdcYYdRQNP3raotQYUYRuyX4eVdouo2OOsevT/
pjO5yRyEfj9bKbPZAU0FCIk+uycAJKquy7eyywAsqQ3m7YnGlPF6POXSF7QZOzB46yn/pOyplBSW
EDc+Z8Nvn58yAg9hkmUvgvB66ftGsv+q5fiLDEjyfbTCvEoJ+96i8oL7hvZu/dolpzwYFqPxkX8q
czyf/BlBGYVMg/g4un/hXwl7X9wbbIKktppXQj6qDaklP7GPOxFhAC46cAMkBcMW4nrKdpzZcArS
gwUdN86LvH2n0AmNYcphx2oRevwKyR7AaFteMw8nhWq5M8BubquXMwfOB8rz8I5xUA97llTuNksi
NyygJFYqNyQakvRMe528ZJbZ1oaP/B5n7j4OPvJdp6465L324GQ/RmtfsCeFpGViPHVJPgqBYq4x
j3ohzFIRW+43CGoIyiILFirQWBIrBzdEOQxpnA7MPTdgcQ1/Uwh5ZZdc0+93e5h8ilZnhYm0qiVC
OxDpugS7z8FeFYVxMD4u5wW9ym75YvfmpBMT++d/JJ3FkuNcukWfSBFimNoiM1NOFOmsTJHFssBP
30t/z253V90yyOd8sPfa0nKfMgl4I1Yh+lqIfUg61RO6EINkViajfkFazek6Q5mc4q1dVco2RNd+
TDd56aj7j+mmvQOQXOLRsbDe1VmBhnuhgLCoroPoy25t0qLsSF4KU7c18CoOKl8MrEPOAkB6917+
aVCBJRYxipz2RLI/CltTXnZm/NU5zco1RYPfNHakPSTZCxjASPu0PhPGNgmcks8lCV2Fic1PNrrJ
tUHtuaYYQM5bH+T1WN4jXMmmK3y8ckpeAfFkWfcmtiUHKFu1qK/ihDmadwLMeB4YPQToafLr0uZW
9420Ng2fJVHIZNtUIFm3SJ6FmGDqQ0/hyL0B3RPnAHzDzFMbp4w3VbMAVw6vOj+Mtq7+UzUnKrfs
xfF9XZJfLEoYaghb6b32Cx16hIR1QkcGN9qWoYR1Qoc441yDID4sUcS/14gQZcrgk8YkK6ddpaWq
tjp1Jb8LA8c0WvnWsLnD49AefvGigM6ujlW1RLCVIodnb6Bzv8NOWAxMV2gY2JZ27HAn0TAkRwiK
teZ+0L8hbzD8coaqJUa/OddFu15GDtZYHfMZr5KtCfKqFc6MNvK78Na/9+IKQfxwwMCWbGRh9c4O
Vbl4abd2PMTpLqtAXpMR9Zlgx2eGoUN4j+glh+oKq0VBEPtDhYSRVMPgNNUQ6XkL2MFDQi2/F4z7
WW4IbJ5DiH2vLWpqLHgEGukUGezFcW3z1VvzPAIens6zBkxrdhBGjw6Uq8MhqIedUXMOFIwJvwwj
WdSV9X64ohGk6jx3lGj96aWcuUxBt83jzu9W4okCb0m3HGF46NZIroYNgVXREkX4dy1+he1ico1P
XQPD1o/sWgNGbTuYC+wRLjHH7S10M9hhC0w3DEFhFlToxm22mfO3BbfKTtAj0c/jWJsMntTY0V/M
fTe4UvvDz+AkUdHUk1rplLD6yZUOSAg2FQZmdDgEHllzLb8x10ZXdxLQvmeQEPrjO/Ci7vlCIcwY
VY4hNxIbhPA339ZMhw0QEJ6AwlRwY2EJoyEZF7wMfg25AHlqJSrQpcDL2F1zyeWFYQCm2tHPdsJJ
VpGdU9t/pW4PbPvc6tBQE34eVHWuBgLE/hjeR18T+tgs0txrrHW2tG4d7D+75+AjyvkQ1GvL8Gsy
TW128X191VDppNXvR+Sqq3bvBmk6Ba28ThFo5cox0X0aOTFBbq4uyl8spXrlZdz9KumYsFChrPD5
w3zQEu+Dp8kl8NVFT+OZJZA0SKJYEOP9G884FrW/OraTdE3zWg4rETIt1ujKthZpv0dCBkGmvVfy
smh+3owD5UfYwZSJbT5B8w3rC+K6NUvEuzmsfaZIKJRJMdr3XLJlCNWNmn0Bf6wGTZK6+f9RsmRB
MahZCBPuAj7LuCrvKOoxU9afO/mAc+vB7zk8oRVmJoCeCxaIUZIGirYZ79jkihrWUg6nyM31NXZD
DGx4uei3dJtMhhHwpMzpfM/TI4ZN1F7v9tiZi/zjvrj2GZ8IyASb+fDMOGaYEaTWa4FHJK7Zuwks
c1/+G02Exhkjl/8Cj8tJlr0YqxFbG2fTFo9ynJafH2Sh6MLGuWF60oTgIB/tiDU9QxDL5hQNdAcR
cPYxfAPirVpc20m3yDEE1hJAMRyTZou+DpHLJhjuIuI86gb52caPrAczpc4lbdEf8ayW7eIVY2hm
oZO+n3hD5dQXUVtl1bVAv9Zo2OYSdoDfKbra+PiSAOgxMzx/qIdDZYn4hdxkZhVwqhB8pz7rpAqz
JzCSasPg9S0/xuxPYmaWMOCFymY28jyvFqT0Em/0UKf6F8cuCPoTJmAjJxYQjSFVu0lpkbQ5P48N
uoM+vmmSrbBzKH6IkpjjHUBdXbt8awV6hB8AmFgHqpspfguyuagm5Qbblkr1JsYTG5CgxESDu4iH
hdK4DuCEptQg/GewFZgT2l03OZyocWCyiNRZQ4s+huNniuBrt9jJFbq5CJmmESreP3lbD17dHYaH
SdJQDzIrOURmPh+UG/CstgAQVt6InCq7E55LXAcc0egcNIjH9FIGPBY06gNytgBlHc4w/mkPkG/P
CphBYmadWKtjslR/MRynGwJELFfSiJ2vnCi7v4XfFzsLOhuqr4fCZh8LNP8vesavJpLr7wqByyXW
+cX9DbDRJT5xBFnq1eojJ+O7tUbXoOHpldyO+Y6lacT9Rh0PKYR65x5P5kXm0xlQenNhaKTqoTrt
X+RF+4L5HNJ1c03gL6FrXOTKX1pezRBV6hQ+CeOYp7IPX76OCCTlH0jwKhnlWiaYYXAjczEEy55j
OQ+tLTFO80S+whdQM4SSSIC8XTFu5CszjnDzobfpUQaI+6bnvU1uDOiFrJxGmP2RwPAi1kkxWCHW
n86DGFsdKDFmQQJpzDDQqSqgKYD/xFpNtnHy2+BP5vJot8K/Ov5BXOR9+MZknopG/cKrGAK9il/3
IV8HIuCMSQAqMzQhqyHi2F4BOuSfu7FGxtdVJluTZ4u/+3mAUsXpnAdH9nkG+lqVRwf9epX+AUr4
ABgCavqv1H9zea9Hi+z9FZFt9ktsAy7IPWEkxDNZS+ZAJgp+nobeHlBXUH73XtEduJoL5aSi4IHS
X/1W6RUbqphDV+QzeXQz0N+gAgSveqOx3cndJqwu75Gwgb/YiZ1EZ6SG4HRgBsUSbI7bbkY85RDv
8lvwLxT8AnSTeTZBkjqtfgDQYeCUH+DBc/v+vFZYDlfqQ3pthhu/XHUbYyA/GeSYeLVot9NoQILz
s8UEzTXHZagujXCLFsGk7ABrkwRgIlF/OHp0QnGUf65aaWsrRdsNvqFtinv82VIUsYf/0FSxmHAm
twjPeHN6Y7IAvRXOSwokzaM4kHPG/AgflFn61xQUk98jRQHgs2EyFR/HjhZnPgnlqT4a1Sf2QJSf
OeM/2Sh4tHELfMDF0PpLC4XJZHdAiZDU36iZS/piJPRbtf/RlL3ZfWnGrlhp70P45GHIEtpHKIyA
RrgG2/7MFcSQn9QW+qWrJEz0bXRgWHa1/tTe2YsSGDUQO7iMk9uI5j2+BM26L7ajbtdu5Fkxa95o
Ha26LYRbHItsSLH1sxgEaDERtxj2U/kpV8GcV+tY/0nXITSkGVqAhxYx4rmk4PH38QKXokCyky8y
0dtF16w8ZNPaDpUVAuFvhsulTH4Yl3jDc3uSmT58o7IcQI0cGQAUTk6AOeztc90f8uKYsTzkSKF/
iy7yUdEXrDEHNLj8jPbiG4qfLcAosgvDlVOPrzFONlW6AEkChDmTfAQ8BRf+H8p/HCkiNIiHoKzL
3H2zhZhpDl11eJ5KW/u9LzJ3H0KtWPbdSsrRQ5I84g6z/rd4rT7czWxQHQNzFBYGyDlz9PnEfISL
5mv3VK159CDkIgdVA04OS++GsIT369T/Mc/+HtffNPGZSYvpUK9RHxH02vO2oi/9SJn/rZzyOzMW
LBDZEfL0B9c5dEeG1T9kjbF8ZkPoIprpWP6xLXzFe3GEg85OVyI+4YJuXwaznW1jzZ4ApdkiWACe
KxGiMpryFW1LQ4FOy6/1NUEMzZKgM7wqNLLYUoyfyETGcER+Xlyt8FhHREjgcu9QHSLevyHJzWbS
tWK5D2P0Fpw0rzpzVi/1/yBsb2PWPnJhA6OKZN0UIeiJfWjgJF+on7BrofxgiPX7PiCiRtteXZPh
xIq8aY8MedQDe+na/esDF3lJuItt2gAY7ej5qxqdATUF7GrSEt+eBrkWjVB+rMyGs2I9/DXVWSqv
KJ9pw+TRrbicw+rcjhgeEOQj7/tXQ1HQBXpgAW+kn82ZeXiUSrtanwbVGeg4n52I5Gj6eqTBezvl
jxVpC1Umx8Eh8HQ78OOSxaWESVlVXRCHQEBwrMBD4zZRydpA4FcFjxhdefcCQMCJ/697SJKw1wmi
i3C6GgeOfH7hFrw4LLzQZDh5tTOVvpZcx/SAarTNjgmn5lv1kEUrfNhBRkYRVbXWYq3FYMr0K91M
ZJc82bNcXPXypUu2beEm9JPCzwsdPhTGXlkkyc+EmQGxiNplgNOmxcClXemh0FtAnDVRh2ze+heG
enUgbwcXkG9+9YRAzxq/6q+ZNs0ApVNyYWKekqPMCNw6V68D3D2VsrsoBNdCAmhBC+rYVKHrGOdl
sf6Dx4lxpeGOIdEE8ghLrWFZoagcg7mxbxkPI6zKjy1qPSrXYSorGt2VFKivOwXxR3HUYDUm3aMS
VkP5zVIq1b90dSHndyxtHeqcrrpk+leM8Fnk3ac/gLPqftPXpzdAIzxwefwvpbP6PKFURTDRupAK
DKSnsf8MXtnDi0SCIjmhrRJeI7FL94SBy2QCUmmbOvVY6EQdPqOqmJJGUm3RfZbqsGaplB6MNZ6B
HYo/sWZfNElUeFvWsLSaHQFyorJ4mwe52+ds4l1VXvAp5xdhgQxIfDak2gAXJlDL7xtgBXA4mAPv
4OCo7AGCcoJR4Pdhp0omGndA8qvxwtvoT+cx1HC94KTZyJigBSYu/IGevwVuKxL+WLkT2IJIQaWQ
FH65WcL40eLoZL+H8YJQ0Zkm3l8inBqmZ8W3aUmeCABwR8JIxuul94kZ3L7OdK00x2w02V7KzzeQ
YOYLUsK/Pa6JpBMoLzU9v+YAhe0h/EPWJb9JHgFcDdSJRv/ZBI+OdhQG0Os30uPFmwVIUQvr6gW+
4JY28LMIn7ZblsxF3znWKz4NUGhBJorij9l+cKowu/jW9JuIAvNg4XSRnegFRZvpen6HXUiOCW6r
8VB9aOmZX0jWukMFJ6OhRrNWtzR9Ddx2MNiCLfXYnGBHkE5TG/gYk7+kZB2frWQskfcBlZGMOqkc
w6+SOo3hP+vFxNgK2jn+XLPeC8bVEB/k1pFodpz43MAuGRkbILQMISrlT16cGcpOl6WOhV6a8dQH
qonREoq+z9sryqR89CSAom9nAE6CBxqLZcf17QFmSpkJ0+KfrBHJwrQsngKn4m14KpJHZLiB6li/
yYZEiY/4izewtvDH+ORDYNytbtCG86+ANS3fwNxEIxn0OwAcbOCzbcHI2KV/qTJPSK61to9UBpt6
Vjpob9Xby5oWji2lKMc1evS420JPJiAs/xwSVfLH9LVg/acnL2RIZ2ZgkXlHGspvksdut60KEXwT
Y1MDXR/dQagB/01PXJg1bnV813VnK6KvUyzicw2R+OyL5lDiEB6vwbNm0ypBgsaHsDNsqwVoBL1s
aijADIAAfCeL4hu2FrO7Q+PXPOYhV2PIUlnuBX5oc6mHqvgtmKMb4FRT56LCb8RYBdqv0v6oOki4
b4wagCCreCUj1t/n8HlmGctLn7TAKkEW7zNR0hlKLIcRoyWMf9i8G+215yuUJKgmIyYrxiowdRem
uDeVX4alIkgWzOVWvpSyVYJI96zjXmH6i96tIwaDcROpPTM2IBlLoDnF/MhnQ0A3/wf10xbNUbaY
Bmev4xUtRbhml2kG/6kiLYcQ0oA8F9YESa0yXjMabQlNHHw8F75CJu9TyW5MYuL2zpihBT4xt8Ac
OCqZihY8OoHsruWHTn8R45wXVaemgUoZECTMc6WemADlr+K8qT9IvSCNBjIDUFTPGFAztjCbVj5I
LM/5ErThQ8u7jmOEVH/oyHqWtS/EyzdcDpmXth6yXUM8KDWJqc6Qe4g7LFr4IF1fkp5xNB30rVTu
6AGTmqOvw4EAJ429C6J1Zr/xAeGObj1FtgH0eezmOv3tyJShSDVfJ/GHX/qfJXoy2iyciZMs3RtD
h6xAZ9DtN+Z/ZVb+hfuJVGfNZYmq716Ee1PzZc0vS6jdLnkfCpaqEduKQH4Bxwu/yRPzMTWYxrG5
o1yR3kYbBPx6BPwEePE8h+ZFi2rrpq/rPNmC84g+XxawfBzPfMkWaCs0bJIdD6cArkbXr3sc0245
7YFSR2P8irnxZTOt+4u2Io6T17I649HqftMdTTjKktewYez6wTfJ/PZVeDwgnMuEou6Y6tbcf/FG
IEde98NgiZ45BDf12Wv6PTB8fmt8PImJsutgBE62h5dLuoviMDB+ycuYP/GOwH/aNTaN5NRAhCUE
jaUv89I9d0SME0xh4gtccAbMgz9Vysu0Zp8tHaRwEzS2lSHlxyocb7X0LpJcwVwoKn2F24vdCqvO
yBNmz3HD2KgjUJsUc1ihTXBVnvGIjvMZxweoIuLrqjRetnyFyRy8QrwlL7VbmCwOFQa3brf+RN6A
/PdjHoP2C7jV+PIjPoFu9xHm74uGoWy63JjgHX5ClD1VjNJN30tckZPz4xaznsRsLdO7i06E6Vn2
rXrDZvVKYLTEozpnYMt6GHWa4srDbDdeCf4hIhdR0pNLhtLWGG4fV2Uo0IVeIJ9Hp4EKPhfugfdC
Z5g8Mj9HkqJDA+noSVGdua9/YkRapQz6f11Ao7iRBCs/cuushkTI2dmR2vyVTC7eDz8nBaAikrhg
b0pnLbogOyJH3Jjyh4QIuNRDxDb/0Dh2kSjfmk36SyvRdDvJXDYcQDBhkAH8QsygdVqTtAKfeFkb
80/ufEK3Xv4FL64bClt+wDOAM0jh1B/B4JG8xcq2xBL0hokE3Gdbxruy8PPOjXZkWfQSq/QrAAT1
EXSLWnpOOVnUUF+xMefVfqEjksJF6A679l8GlDI+9Q0yVKNgYBodkFF0F3lFHdfQZZoufeTHFb1R
XcAWI8wAtuEqeu1yio5DeFCTlfEJ4A5uMi+7wO7RBw8YxfFmbOBMBIAeIdidMJiT2YXvYd6NM/OU
o45yhKsQBSTRElMi3AX9UFHkKsxemew1U6LsU02uxnvLRd0ks+AU5XbFr053Q4ZUyyiY9+UlrqhE
5gBnhmPXzHVUsZQbJ4u+4vMzinN2ZsjHcGiNf0gMykeKF9ZkE7tpukODHg5i+etbfx+UY0Yu+IBQ
GJEZy9+pdkUAyiBm1OYs+ceO8BKWtwXS6enFMZ8LrtWlZyxSc9+Ys7pcKvrmBe+KTHXGlnMVnizY
JuD93ZIRPNvizoUkU7IO4SHvhEcp/xhPklAiaxk6tLI9NNqUGZVP4Oxw0BfQQw+sL5HNfDMwJ5rB
m4yrt5AomiMwOcCC4dM2t/GJGgOBDV4cP+KuZyjvJPNmpQAcIPRqAqUd8EP8kVHweeQiKr8Pmo+n
1S/kLbNjUX+wGILedG7SU1r9vDKYL/QZuQv8gh0noBhbHhfVyBIZswNZrQq9wcHMfapIFhvvJ0kG
J/He2AjbVPGKroPDi4UHJ5aTBZj1tv9VL45cecMjr1G4iS4ibsDk4Ba71jNfXs7Yk6EkO4xUJ7Lx
Jlp7kPCzMMTTLv0ahAFsgTv9MvZMVI/6is/0gw1zGyHeInGuZymHkgmdxV5oAZjd09bJt/IdGT98
fmlPXIJc/PuMN56BN+CpieMfSdqM+hoMIc6D8S8+sr0N/0vlkj9fOPPhexI+tYhoD4hzdXsQjDjc
7OiPxbRI9cUBsw5dEeg/jrxn5LRzVo/QIyYDRJQ404ge/p6AVJwEColzm5Eca326+R6wCcO7uvqa
6Hxi/8NSZkFQbsjtGvSZF0ADraTvBuUlaM4zWw1HRviXmCkzOA+bdXpQxVVGrCgcnF99H3VXLqOE
iqOsPAU/7wCHcLqdnHRE6ws/trm9goOEn9RO0cGwc4jpLxWy4B2ybsK8dUcNiH87OgZKLAaV8WUc
kSJRSz1Kgz2Zjf/pBWz6odUs9t3Bt5xC2cQAP4dfnUqzc+sRe4lbCFgMl2Jrdz5Yl98c0iALf6pX
HEWB+SfgIbTYSP2oys8HbyuXUmpepPzfR7vr6DK6cddLdvLxpYM25P4H+jc7QF04pJDl2zdMAn49
pPqkpAD/Qx6tLaXuXy9yleVLSz/nCLRJDn3IJ0Nc6kyJhA/oe6cnN5DrO0B5oQTrT8ECIncjGUub
+PeW7Fext76kQ8geapzp476wdkr6J+vPkSdV3CEd98JzENolCVxwGeYLHn0AKX/wdH6JqDG+wsN0
WP3mNpIRGMaQjzARl6z40dyo9NikWJQcC8sc9Wd1ejFG09ngJLeUd0xYW+7r4XJEunLDRIYTiMyH
BVUKYXxrc8Hbj4DnHT/ZIou/ZA6vnQQbwBFjjzRYsuo9cFBYjYh2iPJNltrFhXEoXcYcHUQS74R5
BTEmnZ8Jd+qjJWbjt2eRJfrxzOIJNaolSi3EKr40o5m6CDehCgX1XHZuMTwM6SLTdxsFTdVffivU
/StyW1QaAyjPZX1joUDKjZuzq4oXBDOba6Q5OOfzXSusTWX63Kt2JwSYfef6yUCYeiyEP2yEgx/d
sgRs2KC4I6RHSODb7qj7zFD0G+2Yynrx1rXHUjrUqjvqfj5JBmrxEtbs1GyCnugdmWQnXqreGG4V
dsY0/BCDDuUiXjH+pERW5Tl6xin4Fd6O4QjtJkRgrVyYFoEmLUwP+LLGruakVC7ToFJbgetyB/bq
dDYJTuvSe98ZZH6LNnQY2ZFtNIDqs4G35fCknvrP/PWD/1oCIwajrnVQ3Rgr4crjJRxoKqH6TwL9
ypePIlEymm1dEbZ9v9fVmh21Zpx4223qh6jGp50+jtmzNJxh1byZEJO/xf5rll/5uRKj9WZLB+GP
gemivaqmZ8YO26nWYZVp1637OkZbJq+mgebeNTBULvIvFSIiW6FDfuEKLBuChdFVcuyPKDjxtpBf
gVE/5paAnuV9F1ACdoj9tfCAMy8S5yPGY3qzvwMS1H508nunVjYolDLyCHxOfGMh/CEGIE9NZEqH
6JEp0AzNLb1vYbCApa6gbMUD+Vr09bmG0HCnmvaH/XAnzEb1WC8yWicBqXK0c004GTqmN+DLfKN8
W+W+wBgJ483lK5sJq2mAvQOSydYck+rdWMixi5XA6NjQLSIHbLpGsQFBfElyg/HXrEOGVPkvr69g
veawkWu9Hqc9XyR+t9bmYpFFG8E+eV3toV/TSPPHxojWFKvweKR/WcobQ2cj9SDPs/UUr37Bs98n
ENdoTd38wtxQQdZr8+E770W9JevAMB2NJu69YP1CvfbHByhzIJFCCxmGjJDZ0PlK4jGqCIEVIiOb
c4rcSi+ZV6AZ/aC4QSVtB35PyPMQDK+7fG6dkbTrTwQXwhKrZaH+tkeiPM+afR32bD21U38jQ+w4
yfEBtfDSWEDyOSuoWjgLYveFmeDtA1W0lq/5B/YIA8nuR3cs61iBIdmhOKHQfa+gyTHcAVoeSUQC
kjX3LpcaoW1RshcWE2i52+go6cuOfuUeMhV8IwXjSUK7piN4fO/go8rZXZ1QeHBc0q3KA5dtQHTK
/W/d4+U61Gj/VUqi6UhhY2TAk9V2KjlyfA+FT3FB5fzeJ4mJK2bSkNrVe1unLNUoe8zpQq0vY7Kz
qGClp0VkCZTtek7AN+u3OFyP4FgYGTBaaYfeYVbGGK9VT/yhSRY/Q4mWrgCXXEks+CXSodNur2jJ
lA1fRZfuX+G8ayd+1iNK/6HgkT40gbxAlHyV5WoaOYG83RIoXiUdiwY0enPLmQvxjlZv5sHwkPgn
J2W39VVoi0/8m2GP4F0WA6Bjho7SHCfzWaf9g6HZbrTS7aw1iD2cVvCjsC0pUB0PMu7o10HqN6B6
idhGBYCwRlcQWZNHPMfRMbar0Fz2PMlAUGOAbjvsxJm7KosTmqgWigC6WNIU+dyrbo8fs5H+ZWzU
2aCi+sDyQs2/NzrndQDmrS2VfFUfk0Ot72k0tMlUUm/E2fClsPffJ4IjnscZbeENVEY1ziQehdpy
3t0WMwObI34eM3k3afCZLoVO9Kv1UFSX2fiP/50pm4HVYcRa91RJH+ZysoP2wM8Jwh6TRAbi9e/g
Rfh+KZjJk+nsbktuV5F/heK1rMEq85QykhweLMHepxJB8k8iYUpmCCB7Y7nT2gnpH6B9sf6hCBpG
X/8Br7ECCe5jtUt+yaiCVRa65GOXMHhU5PwO38B7EZOF9P2qSVN/wk9hIYj6KdwmzZXLgkNTrsg+
QYcKIzg6RilieTB5l5BgEePRSbOJpQLra0Q+PHfgzHHdcM3TBSheVfuRcKNGwppfTIoCqov0Flqe
0l/y4TsltAuhgDi6MoJ+zNuMMhkWcdB2IAK811Yptu8XDn8bidE3M4sLkhPV/Tj1t0BFbYD77Ebn
I+wt7d5NrKT01CA9ODA2oL7KKCc+Bzr/CrDavnnvsvZhJvv2Wd64RSoFPa62QvDXSmdxMr5/KRHG
aWpSJA6e5YSzBYUBu8/qV0Y/vdHUBYbx8D1/vIE5zLbYEFDFs86WvFb233gEEp/XXdjqaryxXbDe
Dm1baGs254j//ldP76IdILGrJTgy7B0u6nxx/cJCcciYZp2zfXm4Yl1TjaVcLaEorT/HEKEsCErs
nMgZUDNHP68LOplN3Hgj7+ztKHCMgtl7jUGpkBE0ZqcS01hP/olMwojgootlI6mCfwL8Rit7MSSn
Y969iYzN5xnZUQhgYaZAR3deJJPO+3PnxN1Ny/d0619ooMxmCYdeOKAt6KybMhB1eWyvXG26ssD9
myzDBUkgwSn44CzowZmSMsbcDKuEwibtUgJ2j2n/BW/fLs1qoTVrY4PCTtBWHVoRmvWakaKHr8sY
/DRwP+kKMTE3ElhveZuOx4Hdlz8B1gXXvGTGI9O8wnJb7aT0C/Q0TQ2H/zGdsa9r5vb6QuC+t83L
lPBuBAvUihqBTYmbD4vAWKLhlzbCwDtx8OI0PjuOFsU42CtGKGB5Vla2LMJn3y0TPHjCQbrk82vr
BTdqjTg9/vdJo67qDUaRHmFr5pZsDUB+CbXLhj24+1Ycsqo3aJWnnQc4o9BGktkCwE79IXBiyzNX
/KRYkh1gxjQLbAAclNnbIbURYCD09YPwReoqHTwPNADzzVACAzt2SH1+zB+YASRO6apv+iWYUgUm
pRtAPWJ/uHqxtYkpCpoZ42K53r1Utyy9ujqlylaG0Ifrkvq0ZSBokFk8F0VAgO4H07Thtq8VY0Or
cMkfSwbYWqSE2jhi9v5lVTK1x7rHwxddGHVMhp1fBb+nhBqa2jVnnwY8Wt2o7a/5eY5sxtLVu+G/
mS+bPRK9RrGTJZsG0//AfZ3RGGPLVBahcUbJo5FAquxzifGF+wbFBtoyxolF7jEBDCiO/4upHljh
stMe5u1RePmcoGCg8slLUfS3SGRcNOsccXJBNmhWPg4QuM9r3zF+f6NnmXHCGpx88b8i9zV1m7zP
xO4mII+AXQ2rjCkYKAlPgimj2rV8w9OFZ4aXOOXv7dhP/Aec534nrT0mGHlydQaIA3At32HoNMZc
5DaldnO14qDtCCVCUBX6X01x0pnPQu8BOENEr1j4EFnrue69UQDpRDDOCl4HzokPo38X+xdNFHMT
qx9o6cl12mPuB7rD4vn6+aGAJGRP046E6mmEMzNQB9tzTbcdr5k8Ak4hfkqdtQOeYPLtp/il+QvN
H615xaYz+6ekboKsm9a1x2pe3liXviHb3Mj56ZCcTRFOE0GWIpibSDce0/ZvwwX4niCwGLP6A39j
nuCsS1cFRj+YGpec4ArhSslkKjwxFEFyufxQdvLb82xZ9Uh7jG2xnatP45EzOtp1BDSPPziuhPgf
vwKUZ6WrC2cWkCIDxzTma1h2HoDmz3f2DzyjxlBdztYJuDYmkR4wKa5HSNaqq8+e+VOa+kBYxABf
Zmyw8utkfHs9P8yuiAx5PTHUIitDzCWrPsv3TQE3fRGyHtKmr1k5M6SMcWMFljPQVrDXlp1hSyS6
VW7rbXoPbSQr0PzzRaqexz/QRBB3qFGNGVt4VKyhTXzIZCMEfFJiWlX45+SL6aKSVRwuMdX/lOtw
Tviay5ZOsOPny2sAGgo+h+Y92kYBVkBe21wEPvcbEFsNtbvFYpQ67AooWaLeL4KVVu/Y/lrqXr8Y
/WmobEE91gXHxg4xo6ocpDurIyCqpohe0Q2vMuyarf7X/XtvEnQz3ZYZ87t16dRx86yMOUOYDGN4
YC1brD0+lwZDgrpZfQI7oELTUxCwB2Q3jKwztELWwHPBPK1mrZMcE+bI4hv19TZEzs8lR0zGO7Az
gKzxrWMAX4ew0tI/hbmBU7EHEsBdESmWE+6ESnDcp5zuisqPnMEeHyBSMYXrGEE7fsOnKNwx0tXj
3UicBBF4rPoALuEOSSsZJoq6Jy4m5UDrfg3hR69XLPyVfc+XD2CZ6rdA/7c3sBBiWiNpOP8mxNB4
E2RJoFIx/YfoANgFOyKqZblHv1R+19HSYsBAYUmJbx7a4Sw8xOjRUqfry5alBkwQga3ItFp83Vv8
tpG8KjEsp8M1cnLP+JS7fDjn1hq/K//CtHT5FMcgeARUuhSsarcHGlpGS5Ll6ssHN7XOugpXKrt6
eE4vRCTatoEgEFJWDfR5LQgbW4am2AewKkGFtdSSMgKSQlx3LJoCY1MY1N7tpcGiE2CDAeSaE+Gd
QEFvr93LU6AvtecyNhYjrHwWsOpajZ71+G3m6HfMVW/5r/yW89MJiTG4C7D4xpXVuG/EU6J+lIZv
mcteNZ9FfPwIjvbxWXQ1TOx5YAvqHHT2efEnDycBShEaYZZuEOjgQZnMYWp/wHmUfjWGv2wdHjKt
cPqHSImNvYdILog/OZ41ZiEpOYMXxie0Fiz80cplG9o8Tbjnw5GRA88IYyQz/jEfqemgHECv94l2
rxdqDuRXysI6Svz4rXlMG+z0+yRYSSShY/K4HbHiAXA88TVR+zSufgKTjSL8DOrygMiQBLHgoaMn
frN6XlEHC8G8exbz4MxSIvUQKpEtZJLHSvuOZwF3Jgf+NzQoiuuGpkI+y7UdngcHu3brdT1f16xH
GjgbeORtil5WoSyUVZvkg0FZDGgxnvyXNLiGL7ooHxFvBZvkO5eXlbw2MmJExYFb+5AahAJKv239
DK2drGB6OQt8nA0hTf0hkR2maRStaPbmyVHEcENJmbpWOoNJjyqdV8dIVo85em15IZ/WuurwLQr0
/yAnP2TYbaADozHTgxVJMHQYPGEUcrxB3h8e25CQmfH5j2hgnk9rzavjMdhgKLIY5GWkJZK+DsZX
d0TMf4Sm/+tIdF+ovat9I6FFXYIDbhn/M8UtYBPk57LiQ5KEHu1kf0wqQjIoar/VmKosITvxTqcw
n//AVit5VQNh+ydAXgItLboYXQ6FP+lDOK82TEdSXz3IzFZYTv+qo0tJFG21zNaAqy2Mpd54/D2s
H2RO+DT9SGrhijvZCv0O0oY5bOYaAOICrkPuyrANsM78e3mcMavXy3+Zq5ia62YRd0l4A8E096Gj
xJ73VCV4QkxozgXmX5c5gPGoVIjoTC2G7EGLCzUMxoz9OY00U7N3tvlc6ML/MAHt2dTzOZpY5yB6
N19i7xa6Z6Eyy6zDeMPzPPfDxoP0sRFUp2dEWKfwVefZtYG5w+gImDKKp2gpGFNucoHwB3kARgSN
AReJilk3x9NBcaQ/tQnMYbGasFziWDqm5uYyZFwT2nMWHmRrL/9H0nktt4plYfiJqCKHW4FAEsrZ
vqFsHxtEEDk+/Xz0XE11T5/jINh7rT9C7QotvP08WQMlsHWX84xjZ4ypxS0lLl1dRzcVIwy1Kzha
QF5GxlLPUF2MD/gYWc+2Ji1TIDK2SFfDttgPTLXnOmTjY8mNtlzogCDzXp5sRNskzap3NFY7XoVs
b8Jo3MiWYXgoiGbUCQX+oQ2toGapVTYMQJCDEdAQOnhqUjLkBMO6Vlwr/3jRaxa2bvlNErS1Fs/G
Eyk8yionxHu8Uq4GsKB9ahmA9uI3V4BeID6iSI+G6g53/BUMKg3/zMjVoweibn1GoEy+Qwa3jF1m
A8UakbcjORND2CpulvyfCUmkwlJut+gGqpMqUCL8yMOF9K3eUHmlCGs6N6C8qGFsXr7lVde6UXyQ
k3s/eQ0bceZIP5gqpqdZ/Uz5oRwOChVLi4GGSNl+7QnLZdwi6pgUt7V4h3mnC/jLwecQkkzzjceC
TP+KVWlFgKNKKRPzxsDOyT1fIdh4uxOy/h4WAwvDMfuDEGal5MUcz2IBBGbVH2JzQ+JMZQ1amsEu
aDXGOrAoNYo+llJ1YNXhr1DyLZWHhX6kyw5vj1PGKwBABJFMwry3oHAIJbCUcMVy+VpnclwOFaYh
701hq8f7HZyBoQZ3ZUJG0ZqpLoMb2ERC0s6/9E37gSNcax93LD2bxL0ri54OSeEFfIkaDBEwgzGX
c+mTL9Zv+k01XKqQmPbZ+kMy/f2FiIHUf9ofHBTnerpRCVUEWnDDrzZ/UAqHADZGejf8q5l15C/w
SsQi5JKY3V1iFzNO6e/cQneSa58wQj5nEhgS3gK99vmphNd9lG+R5hTcv8yuNPEa/YltUyCUFXkY
yoEVR5sCJMGpGbabstvo6m1EJ0MefN9ezNoZ6f9Z0cxY7CTIyaVZH/mljT6vQf0gRkHGhgrdjHMx
24FOvVQbsS+aWT/aoeHc4h6Fj0R+SO6NQSny0ribq5X8rZ8x7MzpBnzpJqWHZvE+FbvStX71yUVz
EX3pC5L+16m0Jo9w9g4yzrjIaLdc9Ypd3LWTQmSYg3Rn3CIBIxKAfhZWKbvakbu5A/MBR0GDhiaD
aA+LJkZUrsgFHJbQMHQq8B+l+05UCvZ4kfDUkuS1QX0JfkqWJP/IUVP6ouYFduvXvsD6hnBZdTEl
M2OxFxbu9NuWRClR3b4Az2waJ3kgFaRIfcKxeRZIF3Xe5VemryfxU249vlCme/z9MdsPgjLEDfmB
YRT3kXkD1HNQ8ryo0kKsYpfL/hTCdyxoeje3yq0gMXUbGueOUSCYoaMMJgVIAnunGm/rzicSADia
TOZAnIsES3nF7JcGKxKKhOt7R7oMZAPm2Q1hwSaNxasSs8bnmG/gSLRLVZwQ9JYPFmBm/QZvvrB4
74rPaZf9FJy60g6oS6SJ8k+68QwRLnT5Y29AK86UOU0rggrA0SHdS83LHvqO3J0X3Xsowkmm4rCm
ZXE68Qst4iWdZD2HfvYU1mXjg99gftSJWK5gHknrW1ofKboQz2LhBeEAKGV81gQeedT3DrTJG1V1
IzM/rZp9YfpEATl87CXoaMyGhVpCmoyFluHGOgIfRvRkLq1gW9BEwxldZ7a6xZktXMn3xC8TJ/hk
Z30TixBamhmyQlE5WTZpAJYtgnK+CMaZtcIVowDJ5+z1FV0uUQu5RC+zwgNCGKvgZM01hJ6nAYdo
lQNoYYapTEPCpngaDHghP4Psxj/3YQcgVpHtQRBKp+9nLdwlI/zitdGwGv6RHWFyXXCpMBWMdK8y
yAubpeCRIDT7qrC5kpfEWbKzWoeFK0eCUHy9ySahJmoZ7eRHDFR00HoQmWeu8NvQZlALCQ/XhX4U
ZTtRHL08pRFksY2+Lp8BNF9e5R8ZqXf1TskuxsCfOvLscRz2JUn8KLS5NPlhOfXIes7T05tuWmYB
48MGwhg+xJVW3OIdrpSxcDimmeIt8JJ+L/spe155m4yt1H9MKhKtO0UQnMigI6/kKu+Lp76hOVgf
loxNsrIjLdP8tIBWG2/UPyKMgSzq3JQ+9tDKg3Wndm544ux7TbtyPMTmocGdr1NiDM3TjmsodrTV
pG0CNB2V9LtV1iLxNvL3f3f/0K7RhuEA3JGjQBhOp6P0YfOBO6QTuoy2o0IVr0haFCL8QVlsWL6g
9ki2sUHd/ks+Wez3hU58BOQMxnqGpdCF+Cmyg0KB6A4n5N9EpcAGIYmm8IlJpEjgpSAMGUH2jWPU
fEhczxB0NKbgbaBO+BbulXRboBVDZWkwpOx46ovyswdgn3UdGqUrn3TiYT4bnCN5BTlYKMP4Ckti
Qq8ofTzZ2lyimwwFLG8ALEtGGMZXpb2O6DWQIIBxcEsyEFGb3B6q8sZlm2SAQpwdBLWz3ies77Pa
pBpcYQhx6CO4+hwUou70DT93+81vhZplHfAEBXJImedGJJoHPQoOBVgEFM3A74XLF7OOw+yCDSy/
4hbl6Yf8iT45xl6xC3hhHQNQ+pA/g1RpXRHIihMHgMOe0w0Xxp3kyBHqyYl87cTxlpZHPrRVARtd
uBJyBKzT1BwBogHOoyzyJdFX9Suz/PAsBtIdPLboFIf6U2+OHICv/qawvbrEcpXj1vrH1l1q1Dvx
W0QSd3kTtuRz7DefsIhr4R8GDbZ0YF/SG7Pxkw1GBzmtN/T8IOJQRW8ChUsY28EoOvUsjus895st
ohkDODrnW8yvkuSExZ6mUSn7NDEsOnhQjJjESTaR0a1fNhNj9LplwkPABjoTMHgT9W+BsWd48CUS
bHJfqbYMWWRsSpLb7EcpDiISxC9mOiBLrAvcVZIfEItgMXc3YD6XPrpMhIvGhie0F1Vm8vBVpJ0M
OEjDYUfw8B2zX7Nf1Gj7ajghIlO0AdScO3qJ1QlZtTKdNSIfUs980zF4fgfVqixqcNZ/AY+TSIaG
sXu/oW4Ar8HTYqgpPoYFAoZI90LRQwYkEIpJ+c+vSAjh/fVVvZHl4YSO1wrZBOP+ZYA3MWmYjsEd
Rkxj+FnFmD8XLMPWe1WwnWAPM+yw2YCs74nEnDV9dJSMa80b/qKWlr5FvPggK2aBBTyLluK4Z2kd
/vKt/lNEuGPuw+iHtDSk1exM4fvQKkL/be35Dr2m3E0CBxta24B3e6GCjCnxVpVIeznFkfdulhqH
nIRcl74g7XVjGu1QeAjyr2F8W9HXG73TarqCiE7hJyjmAPDa7vvEm6xTm/gY0jCLTZWXIZRDL6ww
3/FOcBkaxCLM0qbLaI52yL+7VdbHCAIUr5o/LfNqTLE3QgOIp0kBuCSnUekm86zGTeK9AWqsG0ud
UmZGtpZak/7Hy983eu5Q3sghokvMnI0vmKfBD8DwSG8WOoKFFkg9CvkG6EVUA7y4mX2l77WKgiHQ
t03yJpHbhw0yO4RurAHoEJLlMKvzWTUQUC/ECz1uEEyYGQ2QnmCFoH+CnZxpf3UOoKjGrZh/qaMn
r/lqEsOeBIMJIrmGd75Ne5SDtb+OcEe5zb+iQwa7aYfAEYt/uOwStCyX+o8JX2XEuL9yv5vnf8Qf
xN3Ih4IzLlmwLaEDpOgvCVdkBOS7F+fFe8UPbL48ugZ1JCFLnfc8s0V904nPkHiBN4aiZaT5I1Nq
o3xRkFkRlUhApnIL4JoV8/wWnHL0uIbZmXeRvCTyWqYJoLjqwacO9RqI95Gs39780gd3ygByfhqS
MbKrVf5I7W00vZeFJ5Y4sfpJz7hm4DUHEp1jPEEaRmofoepe66b51a17nXjgk+Oy/RM/zXpR9Kfp
0DnfxkPy63A4xEw0Dx27JLGb6SkLNzXruSJ+1fE+dfV8m17oDULkjCWl3UvDPW8Ps0YnhvZTP/jc
eE7EcJPfIldS+Ri29UngMgmPeG1Y9ZiJr+O9QY1b0AHVch9B6VEhZvLHeC+6xxjdhGEuWXmt4bpf
gJkCGUAHYyapY6SgEWUOXzWlxCxKve4q4neneYCrAj1a2hptY0jqfbNvSkpL9ynqOi36UIdTRZlv
bnNWDY/SsCDIcOCtUm2dqUSTeZknh5uX/lDDPz05mh8o06ul8kC1BGZFsijeYMRbt1xhTOX810kL
O4xsEso88WabKL0pkZ92eNPSKzqoEvqE74VgkPdnVR2KufaY3M1DE7G9Ik1OGlck6rPb5tzqVAcE
myBxkt9fZSUVT7NGVrzAoDhggC7cGJy8Xin4xw14kLa7FSjjWCYEY21lH415UPLP5BvpiWGirbeN
6FgNe3G0a2r19jLNOtWhMf7RJwz0XpY/5H9wW8e0QvpziHTm9+qzLH4oEsrJhuh+6oHObMCRVCNC
/hjuEc7/1sF5ijcxCunGogHVJ1+FqsTquyJlRr3ElZcktJFyiTpi+MfZm5xqj84Ew1ppbI/K5sU0
jbCH8Q7pCyy5Y9xQ8/NkFnyoFVh+OJtEPbM8jiKdXBsJaWP9TVI+1+iimPYJ9WmEMfwA0mT5voyg
2EWvim+j7A3ilu5JHbzidYxIcZTdKDloGuFf0Jo7c03IW7lARJKpRzP/HKot0q8/pJsxwE6qP0H2
XsL6Z9i8sBzQkBXQYWOT2oGEJd826HPjPQWTBjdatE4x3lWbBi+ltse6mdLDiYAmLndxs3oPj7je
kegQ4Q7RFvybQh+cgqqwaslKPf3DLEv5lMr5CyrDDvqo6HyTTkYy2xicgo4DEp255BOxAfcGUM/I
TtUOb48BuFvCxaEvwTsTMuUeZWhSDl5WNI2gb+QcDsW9QjKLrVAz5B7S0d4tAQL+S7UMCa/BIE7m
xtvuK6A024IvJvssaa0FZAiHxOsK7FLtGCAj9l9VxJPptqbbtFcm3FCiLrp0TNKzXqZdPV/1Vq1/
g+5HwU0GqknVGdYpIQO5pbiaLpXYSxPfxM33gmOJ/0GRwGTsanbNWUiDx3ATEA6+bi8RQmISIIVV
C7lVZ7v5jw0gBN8pP6nMdVZL+7rdVOEJhB8HBuEZQbDBQdioLpDyuyDGY76KybfpaAxobWNaj9Oe
PkAQlSftO0LumxQzTAflj6rA/qrWV6rxUDMzQ4GA3dB8GNSHsi4SYlnIfm9uNIBTaEOS7cAPihXc
UXZhNwJ+UJJlmmBJIuml+5Rw/w8SsbNcoJTE2m+RygPPQPWJz9K8Bjit2dURGEMjRaewWDN4y2fM
rG0yhxzaWLO1XZefjfZQwmhNpHe1fI5JtoMLwaKttn+S+qAfILmU1kklrLj4pZwixboYaruh+//f
h9hhqD9ogKHZZXgTSn+2pH8h6FuGsVSPT2a26l5eTHnS+jMUtlr+CeU3AMJQzsRwXtIDQjNIlHBm
IiCadfa+IKwnVIKM1swHmArz5ohEygDzSXkY/nXmMuCc14Q7Yb+Fdmm7Y56+l296geRzToDSh5R/
JwBlZfGErWZ/NT9lQhZK8lpIhYHl5mmWo8MACRb4DH+Tw8CLzlVbK9RvRWvyL8QB2RkVkGiIGr3E
we+XzC0PGsqNYIX7zNKIk/6KP6PPaPTAUvkvc4VkDcbsCK9vVkL5I6/gqcvQmvKt5+2x734a9dg3
+wlVBtliA4lIJPiSLLRm9e7BonIimJGiEYs4/XUELSbR54uUsAULrN+J1GGck8FtiGkKI1gMug3l
s04SdWPsE/M30hbsZEa6BjcoFPRpnq58T+iPWlAWDZZDR/aGX6ML1/wW+NBlYkX7ckns1G5kb65k
LnBmiKH5l0vdMiEdUSVU/VizYjVkM/yrhS/lq37v5sxS0/jDnF/Ni/utX/0ZTqK6GZsQAS3UGu4t
0eFQNz6M8Pae89o2Dej98CnwqkmltjDEP/wijozOZKsJ6/nh7ylZdnEzJvpOoasCUwGul/47Ddf8
dyeR24002ZUa2Xww7VKwXPi8BJl/dXqXO04vo9kF0zqHdjfIulkm2iXtqfGythX4CZmloweGi3oi
3b5brwejNdeisimyG2j0QOI8EWbHxHAq7YdAF4qMsgc1qYMzINyIIBldIjBwpWcMxzG5G238iF/n
hJw868Kw/JI8ZuOkvdXSJh33Ooag4NPQ8PyxEC0pPs2cjEyD6pS9/8rgMdv05moDwVxx8g6+lWwr
IuzYPHJqLoRLRPKHqFEBYayCaDdsc0Cb0Y80QIRl9PHaK8GmqiUmdS8WjzTKA5/KiLMJfkwdI/vq
3jf8A9ML6dWpK04VYdPKXsyA74jVBSfrbSpX2cDTbd5vRZFCB/Vs5seMAhnlDBgNR14qhzBLNrOp
Ad4taYglyFU6EqnJAg4kKMCBEY2Z/SI703YtjURLxoVOP+dvb9DxQ9glUzqHX7jEMX9AZVFBJZHE
QRk6KkLqGNB7tJ2r70szQfXC04cdA3Vgi0we98E26naBftWJ8wGm7E7G647L+OX81RXlm2haVHoC
OW2JUGWF34PRtdqacx89LBl6OUomBB+OAfTMXhc/6wbFrt2uwLWJV6TohOEruk7yryLeW/TN0Fp4
+tfUIibFj068Xgjo0LlvvlJObt0cQda1Dj6NN7oQdDmAG7sVGkNSAgOyb84EZ/Px8iKlPoFbx+mf
/Jm/74IfYldp0Ma2PpUKhohIZwEQkc0hvPS6Tw4bJLwMP1Psxe2uYSZr98IxKtwL0Ib84EbSySe5
kJJiBCxAtrZwpIsgOneOGLPE0+6Qli0i9xSLZyLbOk14WOfpjS3+Wf1lBP+0WAWI+lkDbefaZsJN
3tgTzWzNXjKWwCrIPWLCWFQsFm+SEdRd9NtO25ICeEzOlGgFDjk9MiaxLZiXuZ90u1SWXLjESaCW
dzLCd4czucrYggD3J2OvhRfCeJPuPr1Q+2FkcQFHXj/ojMeLSOqg6BG1Q12VUG8kiS3/Kaz4dUbc
sxMOnmBJMovSoyI6xHQwxHdEKwnRL1hjkSYjJkIxANkVHt52gFcPuWwK7i6gq0XuTk4mVNhpQIjD
JJkF+3HambcUBl8+mOdRPKfj7u3hniLhak3OJ7ymugJP0lkryTpCYdzgDUacxLwKqSn/kFxHfi9b
AinZ/H4wRoQeL/FgrEi5IqycpY7c7c7F2ihs6HbxhlPD9G1Xd9xrx/4fv+jWL5EpEEGh/QjalrMQ
y0vbOaKd7NvlZM6YG52nMMkn+XM4kJIYzR1ORGb56Q3FbcbtkDgq6xtpOSadauZ/cerb7gt/PZ82
OScXykePmIHDJ4Y59QJhV6PGwOu4gw9s0guo/iZ6+VAkAcE9xA2Icy0XQBvbGEkPrJxUM+wmdNyE
Cf7Q2K3vUxRReESupnwNPP00aOj8nx0T4us+ELs1eJ3mNBUtgshxOjrmuUPRczOZlkDmNIW7TNS8
nrmLEahIvMJYKmSBU1WPbIKwZqWxafsi1WY9XXgvrPAW6VsOE7Ir2RMz9uyPCpZKucgos9/ESK4S
FzZ1ahxd8QaXEh7qbCN3wKC9gbSzgq8XaSZkObpUP89vREzhlzeov2rwoF0rdyuB7+6E4AopULlE
FVIi0BBPqUwf+hLbPGBnpq2l178XjxcktfpfpLUZoVsizAL1yPvNXY6PWaOV55NKv0/BsVY0+kHz
CtOcJwLgikI7eq3o0+0JAylc9bu58ZaBrkbaDG8O9ALs4SNHkrezxo9vlbPjqsTTb2dIzGaNcyXa
QwNCYRvhJk79969BvA4ZxDdyC0OXk3EQQNYg++sF9IRiv77IozetPQIyejKLAV+hV/qr/kFwzlPa
UEhM8AzBfGSck+iAsMP2o6P8xtdPvQjfI14PxzJ9dMmwUemqKV1Kt9vvKvF4h4EGDQcenioezh7U
/rTd0vT8b3ZGoJF7pVvuA3JMxZ0Of7f56yA98gX7XvoM7LfimivF8N8bvkpZ+QxMzFYXlbfYLpzp
+DrwsGWHqXuoOwwHEjYLTCtmuRy+aprppsUfFbtULc7p9v2FIMk1v2PIhbxYgrq3K+kon4g1U8dl
T00HcPMQEcPtJQewjAX3yH8ZkSiogIDFB62QwJ8sFKiaDap5mfCcHMPLb/at+thOFtl1dK3NUfua
E/6pRARGLhxSChOk70u5JinKfs2fkJejCE8/MrDQPS8BkQWECcaL7bD7Fy+JJAJSpy6O7gcSEQFg
ezfMDnABRF2FyzG/M7JBuAoOKZIiGjL0rBRs0CrKJ+fMNn72sitOBzJxrjxrSXCUEYlBKAExzOr0
JVwqwZQ8jywBMLtkA5c6AgibM0If/rXahvQ2MPlVnfksAMY6+57JXGBBiHtH+EA2RZ9e6kXqBv2z
Ubn1ujZ3IUpOg17LTQU/Ry4OGvCelCS6N8CL92LHSe6a2IKMY3KUTEfwosHRvgYEapxMcPiRS587
b5bgUm0sxwc4Qb3/xQIi6HsOaoOYxNOs6WQ9LLm/mwSQ65r+dsRhmS47Jt+uBVCdvvAK++QDUcoe
ZSulOKbAoV+kdNRA7YvZ0cF0iJJDOmzmQ3qdG6QSk1OzSOt1eu2tPbJuUn/e1ipihy+O8b+hWRnT
/qVsGvVfGvomR1V1mJNkFpLpwsQZruTrd859EtKoWGQCwaTXu9MjmmMCu23798q899p4trTKgcea
qy4mK8ZBZtcY1Ds7zbRpV8FvBOin2lAwU7VMgfiQKepL1Q7PUcvtwy/wz8IEhJS53AUQQo0ri2v1
Cx3YQRBuBZNpwRGFVY0CP5zdnu45CPExIaVXzFcDAqV6D/CEaMOLfiQCR1m1FlHniXBsxD0mqxcR
cBbyiz0Rv1b49VZwvVLqs9BRv/yBnhTI4RngOBvgUmGXmTKa117I3o7EuKhCofuQ1UT8GR8cL9AT
PInBjuDtORaIYnOuvyfltRir4V/5kEnjGonTdUmUqr+KDnpWocYpcpLByb5KYRs057ReUjBJoq9K
GfObV3YtIY86Ty+yfIDS9yVGbvUixn55s8ZtUm6lcSedAc4h154wOTEe/e5ewODknEk1Gc0ecTtS
vMPtp5gfLSlnKMAO6fMFVrao0WEQtge7QkMSI/pn53ePAqc2VXi0uYlQzfY4eMChV8EgvcvRJp4a
myuyD3YFM9/SIvohEwiApZemZjsp8BrVFGtdZFKFCX0hLFJGIaGg7sf//sYaOimrwme/sHC9nlBD
S8kH8VdD5YGpktq2a12o+QZ1snDPSj7ch1LxnS+0b1G51L/xBQ1cdstRXBerxFp2OsQnQPDmfQ3l
DU8qn2FZuGZP2+qt4OBSVhaDxrRh6qJSYiUPayO44keckqcZL5tyk5jHSSXhC1Kl8oDxOm0blm7d
7whzxlKAA/7F/D1s6sbByy3iugESOnfCob9ThSwj45PA9djQ8mQT4X0MGndeBLjs6fFTqehix9zi
HhfchIsXbwISru6fxBwhLZUcyucnIYwvfZq0bMTGKkSmQLEeN3lIWTRrkmauzV3UegSdCxVLD8KO
kJ5iTz5ZgStrp5o5lYl4j4eKLFDqeJHfLarvONmJ0RGARUd7drSIcj0bgY8sMBVovq3a7CjVHqDV
whw35bBGqsMWYtKhUYWfpPkd1fShwU4M5BZegdCAyWOS8ZSHqVyQ+gX51vzg7YgY18hvUSTPwLXf
ILkKfsIQvo6nu+dNhMEo0SOwMnxJ6P03AihU/9P8lfqK3skCMeS9Bd/CmHquCOcvr+xY6NRm5+Jg
a78c74MdHLC69jepu2FAihB8RRSC18SQgfSNlOsuBtM1qMb77solNbj6sWXUMyW/a/xcvUz5WmPM
XGW/iSQsm6FzmLtjZyw+B56X1xKYXbTQhWA2dkb0PukW1Ek1KLhCbtRDU0z574BNJdlyPGkBgoOD
iJCdCCE6gtMvLXiOw1MlXZtsWLKu4NmP69mKc5PVo/i6E+2Hi2AEhqTQhgVD304EMabwuVX7J3T3
ARmU+J0T90rBOD/7224zViqgDeNcNXuV2FOcnzwg2t4cn6GFGogxpqREvfE1/HXzXBD+Ge0RlkjF
+0h0qf6XCxejvHaoNNwieyp8L3gWSUFYZr8BNOx7pX7MerEBbRvkXUAOVbkj5EEwTnyuSABE6WkB
/euUxyBuUtd1eQuKL/rPxOTY6nbMm82v60lOXHgayddr/JZccu3xvqx5zgHvdvyhIjlI8jKfB4pw
QzDGCK9WV3vtmUsDgi4d5FL9N3KuSl4infLiPrdMrsovYGMMTqoluhp3lwScASBLKxpF3yPFfuKO
9sT8p0weOozS+BeeJ3fkrxg+C3NNcFxIbnM04mTEUzL6MEPk+JGQy8s5PclIJ9U+oSFBFJZJ+U8L
EkTwy4QlotJ/SBFOk1uAkM2CVUmxoBCvrWCLJwglvw/sOJO0ZRTvBv42ZA17xidMAIAwAcEbETMj
6fCwGsiVuGQptGPtavbBWZ3OWVjSmvUhIOmdQ3OHf8ikQRat5Dvp7y/1MECyEYSAj4T/ZOSsFCkw
2IqsLRoHGRpSIrXJJS6ZsXM21RTGLeIxUWQmMhmCozmgduQkATdhEZRuA1LL2H8TGR9+xDQU0jyk
48X8UOWvks03JoZ+M21EJ1k3oBDULDnNmUWBMYTu1cQlGb6PSflC77JBR4p6YtF6w3q0xVPNoUUA
L8H03QqxxbiUvWo8MmnwoDDlZ19jj+0tYLmfGHBdld9MF0Ku8fe+mJ4h4/c5bQ/viuLaWdX5EIWS
c/YJAiCUVI8fdX2uK3Mq6aJyWbwJ9sXAFBSXRiH2F6sb7W7DT8xnicoqJESQsBIvF8+N8Ncjrc3J
6kPAcO6/i5dGe4pdznKFnUZFErc0vCG00xP/RgFq8D7P6f24y698wiVK1jT8NXoyQeK9vkw7ekkX
RFuOIqFduqO+rjIDyXhgvxmWyiXikAWk0H1Dtsfxm+kUFd6r+5WtDwk6k4imahv8zrluK/WsZ0fr
XxQXjo6WkTlhiA00HOu5ziu46jU3GG5VqYQZwnCPhKtkzmtQ5rBsGshzY8OlhR35Mmmr2zZ0zAOQ
AK713AVDgmtJG+Ic7RjNPdMiYB2OY0IbYVym5MeKQSX7NbCbL0RHp7DQWSwzBAoMPiI1YS9UTtVc
GW6/qFxQbfOZHMPMjvYToSPiuuHzDnz4KPGMsWBS9wyzDyAxI0D+tuL7I9mLpP1VcIBkbdcCG3t9
gFVBHd/qENEOpZM/XEIkruOqjyL70Syre4y/42xVbPM2r0Ov0ftlK+EOqyOWdK7d7pwgiMEH5454
4hF6ZnZWnV5HNiawen1Kl/U/MF2a6XENnlVmDigl65IRC7hSMZkZbAWectWXqDNMwx3HVU4MAD9l
gbjggL4LjiMvVtVJszGJBpAoBOJE6b9WWlom7/ccmkMEWTn4JcgWIoKcIwabDCq9ywAxuzSfqJ24
pwEQ0SbzYEz5Ds0w9QzUH6z4fvqZokGXTHTb8EnIN1bz4JcNz2IWS20GAdX8wGCaP6gihYBpHdik
VaBwZnFqVOFcULkgPpLYqZfsiPqqfTI3O8kxpu2xtC3iVNjCDi01BMSreCioPPQrRQjwlNeLJeQp
jcubN1/9gGGtVs/EOKXKWvrEgZ9xkEXfXGx9TAuak37DsUvmA/plrE45EgdkO0T/v9F8Oe9HPecP
JXsOmio/tGdu2+la1dhFvdCX7WDbDD/ya0/u+p4ERZgolHaPQbpHV+aiWSD8jNZEwurFg9iS4P1r
8WCaC1mHLfFj7Gylp2Ji6NfmR/iiwDPHKvJVt7sCsMXCmNRwcy40g0L4DPqaFDKH/CNN3BqW27V2
XpNib2NWywMXOTbxx0BNFBdA0b63LIiCS1Pwvv+skcRwTKg7aG1B/xT56ijAMZckOxymiEitwcED
HhHK7g13zXy2rJRjseN967pvo6H3HH8a1cg8lMkK7wD2ha6/8VXas2VdLEo7mp1MaEtH6iZ/Y0zY
XIk+OvnLiSxPNR87gY6/UzXWYo/RbymgK/kx0rkvhkEPP0ZP5LHE67EQ9N3QYuG8KvgO68UPdgZy
+oCbjGzF7D03or62pkGIi+XjS9OWCoUemPGYO0ZG7ZeBO/iRqAh0XQHP6V995NkfHc7dZQGdZNO9
MSIOE7ZEtMib7t5kG9RVPLAgHD1pO6zti9e3HqEHXMxif6wnpFXzTCODYBeVLixrEe9LFhxHlcn4
gJGpmjwjWddHMCjMLqJH6kC8B44DDOXA0ECuhNVcyjGeee5Bt2Htj+zLgCLEL874NAZawk3QbQB4
jwWPIf+NTmRpBRP5e6LgsO/uo3FCBaLDXWFhj8j0ONEbRtKgPYdgMvypdAUgr7aOJNuzHivRj5YD
0M/IbHrj2xrRrDAeOJjk2fVfy145WIzlBRZEgKm7it5a2aDoDez+UXd75NxB+y+NYiLHd2RFoi7u
/TD+6CJSJP2k8sTk0HV4EQ94CCckgiYJp/2f1S9WUDw2JZs97cQMPe9dm37MSDN4O6d5BOaCMmmZ
fwzD7kVLOyq7/v4mlBqrZcC0RzsAaULG+mVdga59Mn8Aknh3LnPmUOtK8p5Dnke7JS0FRJ4YrSUL
64jCtfbK9q6hekDGmzmlMCdVA4NEaySyDBIzyNTaDbTV+xjIm+iq0KzgkokTh5tJ3hsf2geZx81e
3nOWkqlyMoZN/sh9XiLqRyHCkV6rJBVIdrxR7rRdyKu3DcGZ65D90QFFmI2uFVZu7l3vd470gWEE
5sL6xywT7wh4SvZKuKGXoq4vonzDGkJxMgmXkA1o62vjUmqfory24qVACgwILVwRFIWO0uZ7iL/L
BygeNCaBDoNHlWzxW1G8c5swGX8ZcLkL7SOAHehXqNkHSofBDOMrEMkDOhKLzkImfMNBEdhXh/ec
7TCgxfjmF1s+EoJZMHGg4nMj3DVx7MOXDBj+mYqow0l3pIhGmwu9nbGtfECtd0YBcwwYTici665E
STfLJz8qTzt07DyWYKro87Uqf0fzt+IUwCO2pUqgUCC9/B5nBgOyhu0MyKB1018sIrwytQ9JhlxI
r1dznRWv0bhhftM+wN7pwgFMC8hC8aArNYBXAkrF7g+Qm3DOEkz1QpBttbsgZEkv0YQ3FB+AK//I
DXXRR2RyYmKDO7GCyiAgIZn/KLJm/wkRCSC9VuEqRM6jgJjJB2CwICBW1pNiD4TQEn3KnMGXR40S
OJdcWnkFHA+7Fo6rlgwP2RP/xHNEvQr34x6+DbMuNNc2sOgcWKI7ViDVnfl/e5tVn75pYpipnTbJ
IzToorM7j7cEGx2b3ya7SMC37VFpabWHQbAJJMTrJGqfU3flnhVojCfTAOUgGqUexRoReo6Gbqdn
r+oQfOPUyB7NR+OQRzpHUdp9stIxOzHsVn6hHYvxmYaIU7ADfbyJhauWKocP1koH48DvBGHARWL9
vnEXEKKKkpcffT/z6xdrY3gJpdR02Bwg/qto9d7Qy+RLS6rhm/vrKfKqYcd5aMLvm6VI8GMBR+Dv
+F7zoKfDNWCGhz159+tQvgHxqvoOfb/RfDDpI4CfTw51zZfS6IABnUQiwGvVdCsoPcgc0u9+ANFb
vBCkYo//rG6VCusBIUi5Y4aMcD3Rpk0xtC8+0HQlbguLMt4LIMHmZo7/Ep7IZYiAP/5QHxNlYSke
D9ox8APp3ymzYjp5IQMxLL7fIENMWwz7S5oi2TNVHuh+WgXWySgRukCeYbn6zcOtqc1psUS1ZOMf
CgKeRhOkUEVsrbVuhlotVti4aCMVVf+NLjQlFXUySbSHfZNef2KiLmvhw6g/+4zsCZpePZ5I2k0z
snbhltdv4a6ChbXptRqur2Kl59ZCHo5muQkiAjX0/5F0Xs2tamsW/UWqIodXgQRCOVnyfqFsyyZn
RPr1d3BudVdX9+579pFlWOsLc47JhtdtEERnsmIRLdMV9bpNIPUCs9VO6b77lfksE9ExpGRBRan1
irUc05SBqOQzS2nxmQh2K8aEBlMahZvSBBK5zY6C/1mZ3eZdPt/XxK6uEnhCxL4V/tEE4b3R8icv
rabKGXFZPNBKJwouRHZLkP25jBaBhwAhH28lUv+EyyN5VSMPKPZBnjiBYSRetjJslhpDrNDfae1W
jE+AKuzQ3BXp0fyIEIHDNhr2GGBDaaP/Fu1jMSAHQrkwqncNSUPBSlmEUdnNJwhX9JC8Mu0rCv6p
JklK13Tuvw1P2xYd79j4OWCExEy5lrYqunEZuTMfnYciapZ3ASVXjXm7lEym5ORUg+3T3i1DE4Yh
sONyDLWFshLTrca0LAkb2mnCB3yO4CfuRd49uSdTmJdPj/vdgtXR/I/4s2GvwTyI/0/gZ6+KfWla
gKJQAR0gcFznDbCxmvbmgut63BfGXuI/Jk1/aWlJYEs7fAX6wGvIT1oCpEiID/Dl6/h+sDEKAxMt
A/e2wOpAWdBMcJdsyotPMEgAF35Fg+FjgZgAQhG02Mf3hDTJ6dRZwSl64pmSDXwI8OLYtXff4nAP
LxmD0A2gCcOBAxkXXlD/G6n1vvxgWwUnZb5uZXsO56oO6PZVrOsdRu/M5wLwVOTEwr4PnWkFdQzW
GxvNf1xhQ/P7TriYObNaQIYGryqzDcmh1Ul93NYD7yh/PrYS1DTc3pYMxli9aEegrmEO5xanfbtq
GEEJ6T8AKgW8Wcitkh0s7vLIGZHcSdcgN/CGxQppnLCw5ai2/W3wJkXuh+YgKsEYEKvXDnsqPinr
mRwI6E7A2PELLIpzSezBgCM1V881fDgKMEtdoMHhBNYkvPsvEUmgAXAGDmeATxSDMVapAkzEWuDU
JHLZ4xMh2k4OOJvccI1pmRgtzXCNY0XPAQZF573xgt+uf73fnxVAUQoZxHpgCkynY3Ps8lSAEZbs
4WOWyTINsrFfy8yZfYIOmseEFAEqtJ1b6ejl/zJ13n8DJFP1uZAK30eObVAD0++P+secMGOhPK4V
GlnjW/o3O2jzY1HN6S8oFKE0LNi9MqsJ9s1G/gLvhaFcvJjk0Usk4HIOMNbFUohAhdUXiwouBVri
lfSN1EY6qHgQOLeEs9DqS0Qn2EXa2ZghmT/CmmcsRmNzjRn6jsCXl+EZLMY81LGl9o87RcVxY1PJ
mbQflvrij6tVvIrkL+Wh/iIkS/9F61rcRmhJOFXo3Zl46jfMwfwvw2+vur2LNaUyT+2uUNfoKgh1
5fRuA2LmpebAiuyqKSCPKOLIbabviDASzfIJvFPxPjHPXfDHWkOh/Iu3xDGisHD1L25qenvsWBgP
qaiicM9WZVzVMmcvSwPzqmubJwoqrEU8x63JQJoOj9OOgIaYRoaSXUdS6yi3hoNrS7vxEP21ulO+
IvJsEMAvOXmtgfcwoRdhQreAE6OsRbBwjNVAoJsI7PHnbxQ272gT4nW7I7IxbwVXCCD0QS+QHoAL
8o4MpG2W3JT6UbIjSPdaMEsXR+mrEEinZNzA2wWrKXDF/pxcu/4zGj+kEbC8nf0ou4oyqHiFrmCw
HJiF6SRxKC+aKwDMsTGw4YdMVp9U4fgWhnVHcpHtTwMfjL3PdqRd1j9TyZWemuurTmrsqivneXCE
uPONyje2IZ0Q0zA/Pj/8j8I1vlXFQ/9BGbw07vU4w9aZ4qKjoPDmQljPdRSLwiXNtOCRS/K0M+gY
g4fIjx5G/4CjZRQ8qdD3Vso3uwPAVvqf+GeQCMnwdrjgfq5WHOV4wfcJryNKBZw4o4dNJ+Pb1m9Y
nwCHjOPcF/+pUP0aV72iVeY8dnksUAcCYM2xAQfAoq88qaT+vArxhyv5rbJ/YWoZH4VtmH+Ew1y0
8hPgqQq5+CnK+cIvBMM6sNfpOHDrbRb+xsCNjhn1sLD5ERDT9N9tv+GXck7YDPZWONA/xEiJN4LA
nj6VtyiFpOkzBLgE922b5XvxHrvwq2dsVzTbCzXWuNgppEOz2KWczvv/lmo8zNRTFc/FHJqFq4aH
ysict7od2MKCbSIx+zngwHKwSHbBWv/AwY66wRIuvYWskNYm+CC+IJOPzF5oBrQD/x+Ml8QF3RBr
0eAOVhbAmAY6G8JyoRvGVaZjbHLmlDjjmAPbZa+jsD8ZfyAtc9hp045WgM6YKJf4Tm6pqzNgZ0LK
CtFIn9qB5dvApIeytXfouYOSasfrYmZwIB18nrkVlPPgmTIp7KNPugjwLB1LqPFSNXh+r7507wBz
9TxB/lcB94iaGFyfcOs7R/+d89oZSEtk6/HBmTj2SA+D3wXWl0w/a82h0fDmnhL/LCAy+oe0HoU1
+1I6AgNJ6aGjAmY2yu3IrNClIaHDRXgUsKGjI9bBT9EMHlhzGVXrCWwn0dUB8NiK6mE0PMyNiYKa
ldlHS/4eKpVNrjyAg+sv+ZhFG2C+hPUYN1SYeAbmFeupX/7JJyxnzMWh3uWkF3BAMyQVScCle1Tb
I6Th3iWwCECKnqzhFkqw5651s+IoR/Hb1NsrnIPuGGh7EuQzDBLGgXesAf5Lp4cw+SL+19JEwi5P
nAaOZnTgRB0vDD/mPS/6ssWpNuyRDfIeOLNU72oIiiRXLLlPWWL1L2zHOiqdT/QQTA2SB2Icwk/W
gnigzFl88qK9czcofojdy77ZcgPCQEh0o3mR6m2RPccRjXd8I7FXyZ543XjLuDPe6O2Rgi9ogZft
202mDUhNqMzXUdj5fHndCjOCzhwT4xIX5HNR//MRMzTJWSidEt/b4KGRZYR95iMgCoY8SFwv99C6
3vOnOCM9mojiO7K5I7VLMO1QfEK7CJazwzy9oIRgbo1nzef2eZ8UlCDM+9I9v1FeU2hUJv3SwlW0
GwImhi+gWjjy+G2iD327oDoUDtP+A9ef2DsDu99PJDeMwOn77PtnvwHlj+o4WnPKNJB64u42uxxG
B6wiU4xm9tzFv/nsd+Y6DDYMYOnj+W8+INPqiNWFVTLa3PxFRyBlzRb8JKpl9UQ2IxKP9D7bddnQ
YMMsFgjlMG8j0lqiwmSQA6RRXHPMODy2UfMACNRvNZfnLLXMU7MlXHfQePbS33loIK7V7gynEh16
79IWI9dsoIxe3g86mjL5APbYv6Wli25ZtRu0LriTdWZ28bkp6fAFkhapcIGFr/0zCr0Or9IRK8ES
T2ybrhDlez3dxQuJH9/dZ80rxVQuYDCQv+3399wdEuL2pNP3GGYS2zo+ONNnvmPC3IBy4LfbcwRd
ZTbQ6GSE+AbolVPBNzD1QG19IYQOPT43Xy8zHUysRPogmnCE0CmyPYJOBOw5E58VODy35V/3z+c/
vHjxDHKgTOymWIqwxKUyakg43yHSxCJNKcyLv44h2JekhZHCxNXJRgLX7Yv3Tg9dufeM1R1pDqcn
926Q3YoY+ypFopdNu9ciZS1L+8gPheSF3dbb692K+pO4e0TuFuZglekrjiOEp/0nypdJ3mKjrYaX
Cd7nkFzha6rJAUk+Sj5ex3KfrCvmPV/MW8T30Uy2yHgqmE0G+gLSIVybK7hgDMJ5X619zGnVlfUY
at4UVbijgP6+I8bgEtvGjkjQcHl/I5GvcU5UziI5Gf1HT5umv/8RQkp55B/o8tH4aCt8bElxUqFV
7CmP/ECkgLmZvE8M22sdnQwvmIG031sYW6PZsMlZbDgV+PzNg27U9OFzIEvb8jQmqMb5yvk3pg5T
tEXwx3OciHdyU7MXt2RBc3uQdScfHD0jV8odHd5irLFI8OoZPS5JR7w8uLjYQM77Bg4gWTsxf0N5
Dll2bM8ZokoVa8kvf/7O9wNOMdMiILicjyn5U71Gwd6cs15o+ujWUOqukSQwmRX5pxCtsU79QQ6w
F/R1w2SeFFyWTEtA30wHOEvBgxTdK41e1Tcfp/9WF38caDSwSPRY/dII2sYTpu9w1r0OMREIsqWQ
u535qzMqthk7bDBhECaj/4yreDeRYA9hFfq+RGQfJyNWB1X2hFvtTL2DZFummh/24R30trzpKOZv
PKqSciz8T4Nf1+jfOGWT2FN7r2FjwJkzlRds2rkMTrE/U6IvtJWM1CWhsLXMXaPsVXTXcJML0q78
5MwlAxSmDH9HHszcSq685iXUrL9h3s4VF5pFjdkbGvfgKS8OgPlmFzwazeRnjkaGJYy3J/vWGJLS
CQykv/7ONydW1mKfo+Cw+dzUVkht0OSNGISWRE7gRLrzc1Ts+T95X9m/IjdGzCVsdaQAwKVY+BCm
KFgEmhZeAWGPnFzA+j0+VnGiGWniz6l3ETpyVmxLBJL1I1lsE9yihHJy4tcJi5L+Ny1388AdGR+H
u/KV034uBkzj2G+VBXwPlw7xMxf3KfI8mLxMc3nYg8xR9H/zeDsPbvqXWF4a41w1h2KWAnUr+S9F
8rBmhCvuVLSs3125y+/kd4mMnt7fEk7J5KMAB8Au1WqAZDI06b7a5k4NxcgweYpsA2Aq4yubf6hV
T51EyKHD6zyw9WwgGmmF50sbVZ6dnka9Fvr3Uv0J6FX60ZIc5twNyQSEL699HpU//hPEkqHuOssm
tIq7AkriGO/gzrbojmnE6JJwcunSy4AVnJLdEJtQM7xykYJv2Eehbqd7ob4S7eUrxx4T1HpR7OQE
MikjK42owG9z+ISYS5KhcuTU4m9pi2ypakjQdA8mgY+Tu98n2a0EfEpckloiG4EuYaCM2mkoVHBu
vyrWScLwN+bPCEopuAe+xnHX1WzSgJJQE4eTJUJNMGxB/wMcBF1BUVbAhdje4NcfawdgLWgWy2M+
JODNBKJUeQUSsc5uzM0jnqA+LHNtOVIyoR7gB+HFYD1LxBMPvb5Cm9sOmwoid+RUGO4rO+Eo6G3D
JAnuIISs2Q/y74vJMAckF2h37qVNxIacQBKi5z087FRhDGLOAKUzhPkdqWhLJXRUbyYsff2UqALM
VYP+cbxwuukTpQ2ixD/eB7qRdbovxV1RegGhZ9uSfqv0iulnhmmHn7SR700HaeG/+w3TS3gutH1T
828Prl1JqwIb5iDKD9o8HVu6P99PhJCAXyTCTL4Gw+/EBv4FYyBWDrBBAA+0vdv9TuGVcopksri+
z3nIsYdmIKz+Dcohl6+Mvk2cvJxaRwgCMRxuLJyah2EiUzb9+1CVXp6sIippd17ruPTw7I8aV4ST
j6gARoixMz98wu4Tm2/4bdpcOf5im6u2ojmgQXMZlBKqIjQ6d0345ozFlNAIN+4FaYt+GIsg5+qc
hqgeKAgIzkv3XA3+7MTgDqG85o2lY/ids7aX5oQz2BZfaKsA5ID7kEn+EIl2sN7NCUt/t8lhVaNN
XEIBZZ7EygMrDUOvZ7g6h4QPLOHPWsaqKB5cQfE+y5/tbzH+JpVXsmhgcowG/YGYALQj3FitW7PP
0pGwYvTnWsPhAAnpPX+L+3Q1PlIDaOCnbMB/2haIr4xzJ23f0wXY71ZSNm19x9tEjcvgJnHa+6xM
p1ts8Ap/4mcpA7bNcyxRbjXUCsYZyoeUqID+5k+vHIRHdBW2ycQESnPL8QZKIcc7vA/ZDwfTi786
wZhIhUIS1cgSlD69HRzztoCPRc/Wc993v0L7YLA2IVIKf5OfAm01rar8ReYa+W0cq9g2fmey/5pq
n7NUjn4w1LOIwRfIVL7+Avz59ljtqZODr9Dli8UO5yAtQfrV4zMikIbnRl0WJmYaZzTcCvkVMyCN
zbxX8ssbW6s0ngtEVMsUA5uX4NTajsZ/1owGVMM8BH1Ha/Nkvj/ZmBr6Ht+nNn0ryZmfIibLbmbP
ARfsLmq+Q3xsoBGD91oQuosrxhpJhPzi4tR1IIBWfseO0DDuQOS81nzeqFWjO3xEHKj5T3inWLpi
lyGbho/4jy5VKu2m2Gjpjb2qcGIo3cBYhc5nxuAO7BCLYbz+o/4oRlfljdfXbwUL78HHuQca/h+Q
NVpIMmgxR7ABYSizZVfFgDnPXH42YfHJP4son+uzzO2FYcX+IWe6A6KK+ClI/91FXPGkKoT3OW/Z
rZlMpPNXxxAY3V4dsIXzpsXusePGKLG0MppWVp1w5CtP2gebtFBjQ3FbVDr7hbnVnxDzuOgx2vcO
rrZOsuCBCLGFo4/L8DCzwTm7F8RIHfyYwpVHeQu6v9qWPb9xu5JdTptho94r5lgp8SV3jeSR9B9t
cfVghkKDwqy2vqv9Bge4g9kLUzXnUba2Wmdimh6tO0yadnTNEQrmk9MhioQqy2wTIR0jBXD2hDrs
xeSXhV6/bWtuQeR41MnCMSXvJf3iAUL8NguMWar+tuOe96uVNqw4+VWwdqkoqv32kbWPLtkKbGKy
faEeqQfqaJaYAF84jsNJIzCOTQMbjrfOMPGzlJ33Tfzqjwp/CWqkdXeQ6n1FZMSKalPaaD8oDg4k
PyBAwcY3fYQmQw7/+lasZtoy+49lQCBw8Fb+ccALCDkYzuD7if35vTiG3Q4pp//DQb+o7gz56oyT
zysG0recdKAFDFe14EYvXnb6O0K0rtnxrVBaYOaducMtJiOFTRpg9mbjQ0KktGPPViFCIdIDtWli
OjRharwRMouPS03P5oXmNYM0uoFISvIFJGMIEgrRly6iOUMAAHCeJ+AMM2htaBLz/SgyU55eYDzb
OWgjM/8Re9G/Uv3EPoHaiGlbw9+2NIsLM8MFz1xIDk+/x3tBL8AYurJQ14SXNwxu7vQQTifVIUck
wTasfmcdgk3RJnAqcPGyCDWcitrBY0/JK/onl188ftzjdFmGiDrOVpRhGby6VWdY4oTgHR3DHvkU
L7U0rKlRjWdxo0wNc6eleSP/kZhGJF9X7Udo3JjxYWR3OvL3U/V2TdHDdlSxbKdWZgAOpM2Om50u
3SZ1Zrdk9Am0DKeC9ex4CthmBrbwXgIuV4kbscP+bgxr2KR84/nMKnUhucEl6yR8khsK1WFVN99v
0+ttXjvUgwZfmWnpxYk2aOIxeOYMkc7vbukTnsxzYuCWFu1xeLTldpYupavuXF6gk/jad/kBJapo
9+9sDYa1ewMuRv0+BxymX+K/tGaGu/RfFZ4mOIkDMB2YJciOpks5ullN2uRLd4odhZN6EBhF6usB
dV7NY7cSWAhi4angiq5a8ixTWiai/GZG35vmzXCjaT2Nq+JnIF5RZZvM5WGhgsJNs8iQfNlY1mx2
96isTSRW5P4SNIVGGchQ/VEIB/WPHQ2lV4gi7dqYS/NPHhBAIuqhfsObOI93kQQXKwb1gzo39IgC
OhHaCMxaS5xVR6sKiCO/8HFFyGP4jTaVsj7RHUBE7C6gWtXkAOGEngccPC8No0gMqDwMDAXByugr
LJYTp1C/inXLfKHs5A90LNQil+BKQYYAowQpPzf6gP999qfkYDL+utbBoeRjFeCImY/+bUTyNJdQ
uma7ReFf8GFZRwPOfE7x8tzNiJ9tC1CIDRxMdFxq4RXWWhvbaXQg4JYgXDYpacd9rFqjYOvqgYtH
TL9wzCOQ4YbuziElS2jfgxN4r4XDfSt89+cmQ5qDJ2OehfGtZMWegkP/Y77FWAuEMJc6eol2WFHz
RK1l0yWMwJOQTyzTu5l9J3i1wG0NvMfss2Y5C/zRckBv587XI+x11W0Dj6+qgyzBdBcWp428B4UJ
GALilkIshrzujxFCssUfsDSERkpiSb/0AIU1b4eLMQWuHhEetz7rnyjhFMEtphWLUn69goga6YPV
UVWztoSN4fCbJ1ExZ5kFQ4LVsMOOWu02tOVcTRH39ORI9UfeH6LaEp9EdrEXbV9oYiHRo2fvBAvR
PAthWV3VPUsYwyYlOmND88QJYmjPYEIEfQTmacYQ02nAIDz1PzKoX71x0sUPz1e44BLvUc4xHpwY
40zyQRO/qDcN8UsJjxVmA+M2gbpgoixLTKUGeMISRgU0mUnG3T1dZppZ+FsUjPzUf3EMRGBvgBvo
FE6rDG8D71oQzEUgYb6yjp4LDzf3EVvvsrr/0SJFV1DR880ji0+dHpRGMojZ59FM1hKILUYFqYxQ
tuNgJ/6gV24+LOH0RxfI/+Zv6wfuh/IyxK+CtlGDFF0NvIJUheN5jj0nxPxISnMW7MrJ458DFiaO
5zY5RZUb5eck+uwLd4oiuwaJofofMalS47bnnWcc7Ns82298olR5iLEkqmZYcivEN6Z2MoGpoavg
CRW1a66SLIH2DR8O6DljVyZbbF16+YW8rNKdLEYVk96yhF/IG13jsWowoY1esvg02TyLwZ/K8Eoj
y+sfkIThD641U6O6O6ZsX1J2/SGKykC9N/AEigHJDAOGeZxokDyT2H4+b8MZ+jEwokGpw4evn7mx
nSazAAzmHgcdirJqN25zJzrC4YkAEqRe8ApO+HUw4847+Ypz6IGIJHVaYGirHp3zmreVaqRaC7O6
jHVxuYmDDVlJ7ew6ZlfE4iDDR+WAv6EIv449R9ijg2xEXToPcupDxFlx4odDgiDBv7ip/RHunqu/
bcyXjNQLC/sfc3EwGvybhnRVJujuGC3gGDcEryA8m9nEnDaQzNtwIjnWJTOXil3Slgzj5kgVhiX9
3sDZnmnq99D9T7Y98Ze9oYhTj+/K3Jlkr/tbRHPUqT79Ixwc8Z3GTtoCUPCFZghABCPR5rt5KEQT
MIHagaCe/lMbk1aG8MZic3fyt9jPF3a1ZfROaEYNV8LibpCRSuMxoNXbjJug2ZCPq6OppfhnvLUo
4T3X9gKmnVPvpy+a+nibZWeDzVK1TgAZD3NCX3snoSM+D6HnESVT7EZUzBaDOKS9rfbZBzvJh6mM
iZvFQxt5FRNzzrS/gueb1OINnVqxXmDbJTXZyj+oW3mf/xumV994NJN9r53Zo/7x8yrmsb+mZ2QR
5gVUCwIyyd8o4s88BlunM2/hi4xIgH1ahAF6Dig3LuwcwjOdKh0gi3ZGi28b+yzvwQLbLK0Z7zNh
BAE4HH65jYdkX/aaHX2IX2/K+Z3g0QoqJBqEsYJMlt/4C+vRo0QB7UFqm24NjhyRzVYRm/rzHrfJ
qZq3/eKXHLqkTuoeKNtBd5ggzso3gC1HrU2spj9x5SnZjZe1QAzqMiQxDFdUvPrcCD8kvIHzIS1R
IvxSe7Avw+reulzrWblRJ5zkVOcXZpjvWzeRokGzBlQD/Uvvssq++epL6TzUcAkyFl/nGPuPQzKq
btDzL4Wuvg7q8/sFfhtL1i8dExbqYRUbZHjjp3Q4N7n5t5ptstXUfhois5v1XIJUVl39VTf9XDbr
7Ia2tjc3zGHXDLeNQ75wInmjn7BiGiUuFBRIgfKtYYLYFNWmBytDyGLG3Jg7+hHzHaoOrwinkvIt
bTmiZnSjxuVI5vcbcYFkXCTE9caPlM56oCUkAl8mQC5ffvo/VNnKj6C7uDtAISX7xSVjBNUg+jlw
/CLuscKPgGVqsHr3yEphFbioXhAz9oRYrJUbTc4ux91l2mxvmMUz++01J9/rL3hIi5AxNwufaM2U
A25Vv8ChPrMTUbxKwGrn3B01WJOEyfTeX9jJ01ePYrgRIQrSjhNrjodjlgx0u9L4iVwh8+pXQwyu
XaALky9RuIbeoLSHQvxik1D3n5LPPJeFGBZUexaN09MLS0FBgeghAoUgm5V2sr7Su8drk94yaT71
j6Tzqrf3KaTrllqrugjavmC1tWTCpUwf3cUkm2rNt1TuA6Y2VnIzjCXNRsg8Y9adSS6SwHyEYWZF
FQb3c+69DY+7XHl7AcQRPrwFydmBG5PyuZWtJthhcVWEXZluGp8RHZvwTTvSkS551JcZ4nGgZJDo
GFrD5VstIstHNKoo3zRLzZUFOKMjzMk81WBgjwQAJT/MDJLP/KA8x3qvR+DWvPLwFh8FUrOpT5cx
bnb0yCu5/M2n2clGVqm4ajC3piEIi/vd+BY7JA09sUq2jsZsvGPkxnnfoXlUNgDaqUWPBjl6mxQc
6VdE1ROKH2a4RUyBGo2vYl3dhv7IP8Ilqm3SvV96Y3aWiqc5ek24y1NUmW79zwtn4baymQOrcjv6
Q0AiXGq7swks2JKRjG92qfZXluMDrsij9H2tlLuS3kC0zBjBlYITaUPES/ji8V6INkNcRvWC/8yU
Z475m7KDNDl+6zkFOdRfbmgWQckhOrIBivpDzHCPoQ2HuEanumNywbsBTGXOymZXVKE9sOQNfxPa
cB8YKdDefIumTbjwiX3rjBCJOet0ytllYfaOT9zhzPvMG/E9xiWyyaEQGWwX045NOjK6aU/XWCp8
IiQ27I/3RfjdElgSDbbBXInjahw/Rn+NxFtZfGmZ1R04kNaEu97nImPxh56+1K1Y/WQwG+p0gKva
elcrk0oJiDW1GzpS7kZz8RHRHEkrfoi0v2TTgwKbtV2sPtjkhC5WOn+LeNFSJWeqTgOqMR2JgptK
TozbnIpAOIwFOBd+ViYJ73k6jcJfoPuyQNcuqMbCfxw2/ILNU030DHd/2X0CujdPVzc9e5VGXtuO
D4mzRl1xRCVPohjU5NQDZsG18gZr9osUjXk0Kp0+2JLaDua42ggVsyYSRhHT4dwwkQMn2Y7bp/ak
h1R4jNYjdnxg0ZW5tTFxZNmR/9kGLoQEyhj+i2kIkS6nmNmhLYITKBbn0Dj1CH4YyBfUAJnX3KDT
FISD9PZk0rx5TXmU/WupP2O9WZEOEs88uoeg/Kn9fVHMdcYccvqX+J3dYqJMqrPK+81iW61kpqSH
d7+thmtESw2jeiURC5p0zNVkbwrPU3B88wrQ7yPzzH5iaiQxQxoJV63zMFDxk4jknJHvSSWU/+O3
CadA5qlhlgtIMsHnhUQtLKyAUwbFv3hiIZjqGw07a9d7VTXDsKAn11gzaRVNtk7ZMQMIrerzt93V
XwZTL/TCfE9MSobFh1a6pUzURuQSyRlx9eEjgpcHE5PaRsMn+LuYWxeMfBieGJNXD/W9ZxQJHQUl
i8QxV3t1eTG1Q9t+aCzYovdG4vZdWHH2Xd8L+ZsL6hIpzoQKVgEPsKGi8hEhNuaPLu7N4o+tL5Xs
R1sBzO6pPduUixs1Fm3s+0E8XtvtsNaaJImYf6YC7p1pARZm4V8R7iilAL7Q4k/4GjAQLvNDtzi9
M0sER2XD5mU4SIB5j2EdOUyJY1PapdEv6w+GhLErFCTHLb41HettTN+iWJIwV71CQBbSRwQDpnvm
HJJau6GGRAfyJe6L7DbAfSU/iP1culgh68RRiPJj2GjMQsNtEGxRhVLKYwBTPUE5Jt0Jfj/o9XA4
xyyBzOnJvr+1wmI1fguFja0CV0W5hyvLNiq+xcgdCX/gw6zKW1JZSCb38L3YfOfxISsIf0LhAb2a
297tURcMy4Y4PuQSqDPPc935MscTWh4q/q7ajKZN/x2C9S343axN5jkejXmsb/wDW2V/RfK7cUu+
AUx/LmBXY+nIQV8xyFR0CylDJkGGvuN+VLkPawbqz4ixGIsEdtnaPY8d5QJ84VpkDgcujK6oWCUu
FtbkPscuB59QREeTva++JEwFKmrGw7t6Q6VmQCu7Wu9hfOo7t+/2kXoKAB1k6knOvbwDePYj0aW0
SDRaskzh12esAdDQUf/spcmJttOuGWwmjCqU8HXZrvDKTU9gNyjjGVkcC4a+P5oTWrgYPhfV1b+F
MyfOqsyjIe2MhTfRtyFh8Zr0Xn4ww8HWXIOTJc01eiThpeHcwHjlzqexA4rVf9Qc2XB6p1uvsPTj
xziYPlFfVl3bx7I6Z5ndiacA7sMMyudrz5or7jDGd172gXTRn7yOBo1JUnsLwk8WgKVFBc+pyrgd
NQMGsuXiCAbTHK5lzKbUgrYjKft84WoVa7ZDHn/MYoDdK/aPJXD6zEmJ5cwPhGgMvI8rFIBwJ2WA
FNizzuC/uh2SAB059r2ncbtOOISAiCXbxfDBiUoD3WwH+jfsbWp6njjJEa0uu2+xsKOzsZ/Ml7xr
nP5uGuv+N1ktkGOCTGMx+mSrJEgupBQAK4L1BNWLo4BIVSJMAumpU/ls3xX0i2VzDkXQve/5C7uQ
0yyjOwIoOmI+ssTmHLnlOvxZ1I6YA3te98G5LZewIcV1+51fS9LMEQCsufSrlXJWIn6VjGNPBQOb
G2Y24J729GCmnFjH7zqz3u1lIrKMSKY1dAziDCoLpSl+h7cD2BpdgUASM+DSJdN1Xz73XxoYDUeJ
HWPxEzIVbB+ysqmUR/IbsEv7p26B++J5WYlMLhk9XTP8uzislLs03kbZwZ1mj9xlILVRdIIdveck
BZlOBftqNZMddFvqban5Hid3Igduqp/tE72EHP2bsQyFslYED+tn/gPwLFDnORRVD5UVClyGfmzt
1CUiRKCX8lreAd+7Fr88nY3shM/+9925qEX4vzuBmncTaAw42ZYFEd21qxMkR7XPEUDrmW1ig4XL
ey8RPUP/RZIy+tvqQ+DJppgcjwoLLmM+R3EtGps2o1m4ygJk72+FWeZArnHco1cnB2L5G7GYxyzu
ryvGhlhhfFuRPYlbBewfCRkWUKya3cOhE8GarFUWD2xvY2v0X6r4lYo4qlfo3N/o2GSnRYSUbGvx
O7xGLTMojIEcvrZxrdZ4hbkd++MPr8SePCk8ufERiPXkwpEAxIPTeDZggnpJeYUdhHQKAIKdfDP5
DOiANU9ZMCj4mnwwITqJAT1WE46VdZ4iBCmJZVqmP62/bP014nc1xAZ3UN/P2NzU06E0EY9YBvOe
1Bmka2xtTaJ06OyAgKFzfuLg0nvcamQg0OvE56p/AbISPJNVpZ231+xXi36UT20DoBrnb4rkaM7b
4hh8mMge23V1QaJbIEAA9rA6hlc6SJ1IVTsg7ddpAcrb6ja/pvFx+I64ZpXDkD+LYdmxqwFCqOzq
jV/89tLZRydL0k2zJoYOuguI3Xan+166yfhddNydDDbRNG8nbAiyXfSXLlppheNj7n1towNbeku8
txKtobrjEJwZR49wF6kbvIXI6P0tWSvKR9bc3rcaNTNaIVv7ju8VOSp8+mJxKsDdTV/CR82jEQhc
WUlwhIMchjsj9ArQIvIW9HMWrBcKs97PjN9pA0GzgVU53nNo9GWA+WKDGQUri/uu0KYRxDgHYCMt
qluHnTdL3+SgofqSMPvAsnr/n0fFXL1jnb4OsfhjPUXTiJpWm36M9KYE0DkaPEPrNCV24iHZRucg
SmHWVGqn7BqZ6A/wKuFVlT2yQ0n2xFU3LzdJIMqsmC0HhV7NvkA5Njb+EUYP+p/5J2rrIHRqRsn9
pqP8mkZaJ5hG6wbxr459Pe8Qm/+k6k2cnEXvCg+GKIwCsXBVynGChopsiFQDRM1a4s2i94EJCrF6
5MVhJ2dJRgJ3INKkQXXNP32edQBK+kWM7J63WQt/OUtbLBe0CKhfCI0nmetSC6dO/XmvaI9/1Gd6
g6DiKe9j7yDfJHAQfOqHzBGikANGC+nIzyDeGCOm9BeEAh1tGzuH+TZ502BxtjfkWDFJlog86T2d
4VFZ3CMV+vKWyGRGiJBzBypmaqZE/RVuyArnerS+VluqBaZJc6RyZU/lmTWvQfeFVQU4unIMaV9Z
OWSFlyxb1DGIR3t3bpBeiXHgU3wZqFb4E81izg7OLs6P5IZGlubSJu05SUtHztfKZYa9kdHCUsBq
TsmCMg+VSodZYPVFKHpGNLpFWKNVAPGylG4r3QqGjgVOjV2vOyKx8ockXLHfHbzFh4gKZEN4GGlJ
cOqYreGCY6RUHsW/utxqmKuph4nPFFBgDaR+kYnOxMvQpyWnavwNQDJeAAZg3XtCAOrbiGc7Tidp
XQV3PGiSv076E4uogNw9hWHl/zg6iyXHsS2KfpEixDC1BWZ2gieKShIz6+t7qWcd9V5UZdrSvQf2
XhtIYWd5ocRntuGxKdnpPinyC5QKiQ7jxiWe7NWViNuxcsQyIxrf0/7ldNz0KxS7GX3KU07PLAt6
hVRL2xjOy+pa/CFMp0ee3nKIP/29obmmhUj6HI2EdzIi3yoS5PfvhGCPGcGUo0V3PjZWTahvWDUV
GY769BUMqARwv59UrE9rqAk5kiz+T5CaadsyUgvZOTEKAVtYE+jD/tLtrzxJ2rUQf/sTQ9oi9AyG
PeKSgiRrlExLSCy7f+bHxBkjaERzwDTBWtOTUNKqb8WDcBjKaIuty0psrow60Dfk6oPQ36jdLMN3
UJFvk60Fj1B0MACx3sbx1Lh4Ztl4mbYpPOCmxf5fR2Y5JgMrviS0fuZnw8KnWy7ix0DdixQ5ehPQ
BlLeFt3CMyWl0zPRjz5V9iWMzDBuM3gt8CpZuke4aLxjD9ZtWIAI5i8Sryl8xOBBQALWr9nfNOKX
hDVVhO4Z2cFXtZnYzTCbJ/0CJh4LZt940Bv742G+DPNn2d8l4Re3JELVmkBIxt7J2W822pNZNKY7
Wmncwgj7k+jRpMekPcGQk1k0MVUN50uII8Fr5z2kspSIa6Ksjs3RF/movjLlVGgXi1XxYmC6yMqp
CTZi9yn3jmQ8/MItYRtrJlMBJqdPBUkM1zGr3RBtIEkcAk4EG7IXElWWmTZ4txvxaj4FbNz/qPFX
2/7N/Q/gMrIPvmQqxYA3pwc+1LInQYe0j4LfUfgIhb0KPw/WJxcgfCVCb/mC3AhNLHND9VmHaBgY
ehHlqjbfVYdtmvRe4oCjE6D6+svqMNqzo6MnX8OWi1KQAetI7/hJiATRIbq0XyMNvVScezQB8b9l
A9ZuKnJ43mREvh+VBHsUHY+xQo4uhW/s+WTxX6QTowLOVnfyI1rLSPO0cSNvounGBMHgfOy6S+Pj
RnwyYUVrASljR34NkMIIvjw1AhN3E7tw4bbCN1+vQIkePmGPWt2VbaEfXdm9zcp7ZG90Cc7gRsPv
KiXfwidEnfGSnXq0KVTqPqMEELbA3b0G1NZLGWBc/E7BkePXqWHu+PviK5boxzQbu6+C1ClUTuBd
2MzS2PFU0tfELCKOspcvwgp9K/3k45URL04Dq+bc/ipIk1Ht0f9jCAAqmwGpXJwaegQKdvaeGNCY
g6MnAkmLixqRjyDgIOeHpEMiKSBcs4fDtXvy8xHXgkp3wuM+EW6zFvE1gZYPH+aOGlxl/MwSud+Y
+MeWwYPdhbcoQB1EeMUQbCHnbceNjk4ExqRtHTtGQqiPuA+/+ttMv7KWf2BO9asEV8BeN85tcRHN
La4Hn6Rftn1r8SnvSF1hfglkmZMn2Qn+TrOe9Ho4+SReyz3+XvpOSmTi8xz6ZmLCAYqwen6vVa/c
hDgh2RvoO6XYKv2FJWLGc0azMl2lyGNay288rFUAfRwirYdgEJjPMqumcjp2DPEHJDk/IdolB/cy
gm8zhIjIuIyh4RA/SMmeMFYp2/CIsspi6VnTX1WAk3mAkOhuKN5nxcFmlZyxS+LGQ5thPUq+XBxC
6ejgvy9XB+ggVOwMOb3+EzUdGzUOG3GjW9jbWRyv18G2+vAbLxH35XuGS4OXfEvhMSKOmLbVHoHF
atjPfMKsqwA1wMlC8iRzaAbrYk8J6xeOvFNCFi83ZAQ4Jcbu3KAnO1CFMDhA1/tFaYZErrH/TP1o
yrnbcXcC2JC2bAn526kB/3VUcDMNgbacvyYF/b4hBP4S52+lD6yR/hfMT7oqtiJe7+DYxgD3Volw
rg4Jn9rxEiB/ROBDMXrhyxEGuE7YuDfM/egFKaN56My/hJ6OXfMeeKYTmshmSKbFKFdRfeAOOTbc
gdYBF3Zz9RmU/ZTVOZrWUgWgB33lqSDdKyJmiwgC8EUMZSYkGu7UU47sgNZFEqKZbcyuynp2/jcM
m056q/CHAKAEQgtBybFg7XxUwUZG6e6K0aEnC3tC1sFEXMt+AsbY8BSnyZ2vnfSDGAxgXboQy10U
m8pTSi6IUoZux/WGOqmt1ohNqCz32lOZGaMxipiRnB8VvEsmWbpoHOKLRUw2wh504xx2UD8v5kO7
JsU6InAlIoBnuJTLoVo71Xbe0R1NHAtg2PINoHhApuir3QpXwjnHS+oCumctQ5V40Xl2QYosg8Zb
JyIpswOD/S/MzzdpOSxuUGtIAq5sghOUJdbOeo+Jmy1agrmLRx5fNW0XZh/Z75LnUtI6eeWbtctc
2oKyZvNEXBfTyC2VO1HfJqURD0lEVPGyKjaxd5z/IqzadrUodZmDUXoM+rYprj4PwBeZ3RvMjejX
RDas8yJX4WPMwP/kK3mTsIh6H1999RtXpxRNYUifNlWggFDKLxDABIURYgb4VZKtA+O+dpR8JTq3
qXyECKxEmAo5fhfV0fNHLbHy/5roMgvUmmP+Zg1o9u2oWI+kDEnOcrOgRgV8+26cCAmCtMfnbj7K
yRGONL6InvCuaR1Fhr9TGy5phL3ZjAegVBwZwbsBFJA/CqVHNZ5SonCGQ/tO2sg827AMj8yqFnE2
wcwkoTB6MpxEuZUI0CUmlo5K9q/IUt7l9DAimAAI5iFUDLsZH9EgeOBHzp21bdodXmC+r5qQwsDh
SZI5lkxWrfBlVgHKqEn4Mnb6+F7newUnhfQbVt88Zz2ce8e6Jpfsu6gwx5sIyHg4qZrKCSPk3YpA
cJwwPIy7dHhx9XctS4pbDfdW/vPDZ57ei+ilnHyXg7z90qC0COXdIHNrXX2kEhLLlSauW7DRq+xp
nLLwrrHBI4hN28aoi7gwL5QTHM9QRxlstL+zhs3sOsZ3gTXHZLdfMSMyPz417VnHVS5+8TqyXhkB
+76kaU9abZq8fJQ/8MmELRaiO9LxMtrUz0TzJMHDxlVC1zf/DfVNH7/GTyShxdIPMtdECmigMs56
V+EaXSHunbjhAIPML1ohYjvZo6mKM33gdfysaFAy5lM23UV3ZK6Fo/aq3HuU/fq+Y+SVwxN12vs8
vXXUpxgj8mRB2VZ05No2l9epm1wj4g9x3f2k7xJNNTHza50HEO4GCvadXt0U6RRpjwlP+cwo70ZH
3ksosimzd7R0Yu6E8ZP4W77+wBGZLXauTWorv6ae76J4U/N2Gjx56CKgtSQrB2BBfNBdcbUGFHum
zYrUVyhsLOsXRwI028WXW+xSbckZ7KODat5xyFTbvltXzddcIzAEZ8scww7em8y2NgaZTeXG36sm
rG+3Mm6KckWNx3yo3zUBJqB1dOSLY4Qqfi97/6E5YeFRELMUGwWU9eiRV8BGl5XTQFPGWIc2DJ7f
IgOAJIyD5q9l4PEdrDPIRRjqGHGRJhOwdkxIyW5vBpwoBBD9qmWmsUoYwUMPrK4ya93kVtQHmWsj
dKQPkv3SZZ9nC5OHG2OgbKsIxrwaPXE5G3+dUdCmfw2jVT5LppPWunhFDg8c2NiIj8hGJ41iAAux
ssEaOBz7d92/RWy2ESyZzIZw6XtnJtiI6NfkRyirkIUCRjBxy+3AYhp+34WdlHoJptgWLzVuwKvG
I4RzQPg1A9I6H5PsqiQr1P8quJistrjbdEdSP+Joa7CrGivkZhGxBA5UhuA5+pg1WgbPTkfIZMSR
LTLUIDpYQBTpuwr9nzkPK0UM3EkhpTRmyUdUz1NViV75UqmkagRQysat2L+dTG0v70wQb8ClRTsC
6V2gIxKafbIbOZjZQ0S2YldcouZVZ4XPWKw2doryFMjZQn7gMaXP34Xur2fYnqlEPPB2pjaZoWcy
gXnsy44caQrDUGKV+Kllk2P4TwXaPDpfQt2zJ1Bm+a9s0A4APayX5WxFdISrUc/tselgw+iQU7/a
8BNmb37vPADv0iO/TOzTuTiZXs1e56X3EikTF1ntMVmOtJVWH2trMxARVLpy/Uzv/UZk0q/Zo/xU
GpbiQHOGowr+Eh4UvmkmykxwOA6Y7Ty5l7hqJPikF4nJs+8knC0QWGKnYDW+FZjipmwYWDwSy3yL
uz+jehel/UzqV8HL1XCkeLzYueQpI+lSkOefI0dSsA5htePFXzflUUu9tL1UoD4M/RrI1JwWZQ1/
AaOvsxrtAbSZEij4BQyFfHQ9f88oZ70WuvMttXYMSn0GI8ReaBcZReqPqFM88CV+TrRBulMb7jCe
KrT9VPZApCnMx/bZQjwj3dkegp8p/kJd294D1CMwSm+x8TlEJ7kl8IpQPoDPvyUKhmBTv/cr2Xqr
5X+ZwBwJOSSmdPFggrl/wajD9hYpdsBnzlLIcqu1TMCmwMt3ICmSCfdANjtblZo8OXYFdfXeTrcU
vzg/YU3SOiELj8BBfkjt0VA5p+12qrmSMZVG5V+KBkf/mRNQQrptiItbOQGWiF83xspXP0LptARi
kep4LxQgXm8sXwsy43hO+s4JpBcJLQpr9M7WDpPH+kxbfXDKnCfivFFgs6JHcDSt3vAkgXzclecQ
Zmv8yF/sKtlSLt7Rav5Uyz0j36D4K2LWr4xKhn+J0O8UV0JbI//J6yPMJ/mz585vSAYEQjaOe6Ff
XarvrvOAReMA7Vz4hluej+ouLdWrqUAOYT2RXOmBePtZyVTsodcpIweX/ECIpLnxFUAH6900eo4s
6QS20u9tt+18SmudAl7GYMSxukIUFn7DFgXpNgvwSxHTxoH9J/AcDFRWqYSbWFjF1StS6E9zZCww
15gNmr8dvRM5xSY7e1Yav4a1o9+T5Q2pTqVqh4xWKyQyF1TsiEf+RiAv4NjuDTqhuXc5p7jDBEf1
NxdTYIQhfMfqS2VeESAIQ3uLbnNGODuWKqoVf/NNKbrcjeaxyA86kos1aWyPLLbH6HFpOLLi5CNs
f0XOSTP60pa8BYquD7Exf4LuaBAMzc4pY9TQjV6uevrDctSfFjfdeOg4P8KAlATmh5dlH4UGldCe
atoVOln3p2beje2+G9dTI6JSYHSZ1DBGcrsTeI5Idhl7N6S7mpGgVaBT4WXOlEPGXZT+qkazpfkY
wTEaXt2Cx9kHPA65tdcUZthhYCv6Q2A8q7Nu4hhuosN4q6ADhq++uTT9Ve0fjYzQkBEwkpmMbAXq
l5hyA2ACLelA1u3NYgPGIk4+EJzG2oUDOYj3s3peTtUuPuUE6Bj/UlDkGu22fMlZyg7yCclqRh9T
t38lDbnP/hOtLCPIo4ZIY7ianyaNKDmTGSV9WuzYl5g+8+OtzpxCTBGNBztd2EBepekoZ0iZyLFf
Fsrr6VBbD4OFmimgEMA3cstURrtbmYH4TPIoGyDssgMB0MNIvuVnhNxCzt+T/O7T9nQLODOKufE8
DedWLqw7XP3dqcQBwgprtHNjPGrzPjLeA/oohjvySxyR0HwEWCt1j62HZQXuuPAZ2Cv616wEtHsw
euAEJ63cVs0ziP7yfk8CoX+txM00vTR/Z0ENCr1IvY4i9IpDyjaSoBfa9UVEvmsJtGmPlUKYpJzb
OclBBUird84ztngcpiI2VDfstpZ6yGHLpBVkdL4jRBE5nfIzVZ9iRKO70pNvUX+fyn9V8hMPF10/
BcZpzA5Vuh3Z5yGOg/BsSh45B2Ny6OQdCr3mRkJAs5kGm5+xh6XM7Mt6NtUakp0xuwKZoX+ZfNTf
lC+fcy/gxqZrGfZRhqAFCLFscRYTdXLonlF20iky+BVGLoLuYKbbHstDTGf7UUSXgQE5DyrYzo6v
GzH2ITkE7YdZbVpw1qoTkuL5HR1bAhJgtbJuFC8KQUAhNpdtFf4rh2f2UL9pZSt23qQHIWWi+kX4
UiOZOk93oKUpi0jy3X2vfC2L6J/uYvAPvc3LHx8LVDB/OrNc4cjcqaWYM7xpAZYxbDyAR0Cj27I7
xJeDTk/bGhLZQYcBbcZMEMl1LJzxZZBd2N6n+1CdewIpucO7jxaVX6NwY/yh9Vcfg3SRhghSbIjR
xS6zXRp8BB1OkfI3Vh5ldq9zL5QJZmFNBN7R/9SIpMk3w+jmb13x2UHReralS2EMpy6gnpZtGRNQ
L6JK3UjJMfwS7zkT6Lt4F1AgMw5EkNDuZANx/sr6F6abPvOGD+RweuMJaDEPvrnLLlhTjIwJp4cY
3xCPUr4Xm41+jhqHdYBxnYj+Yj9KT/BJzwYYjhQHeQ9LQcCjqbu+uUV4Dn5t4F0a98bfXHFzB16s
uyMz0Ef2A+YLXGGcc0Q9mdAaE63OxNgAJeY3yEDxoyV8YdyHCBsQwjEo45xDlItXPbS17iD16Up6
Ig5iV9cxlkOlkgvEOuOdRXspfvjnGERrygn1l4xkf/awG4VFPpsbxJFgRNzQphWXgmgMjFYdvvY0
u38O4GDMjZZh6MBNkP8bOm2l6PtBWQ8tUuXEnS5WdC6ADuMpBypqNKf5VhRnoTyVOFkEV9GQs0Le
/GuMG3ri3VAuOVizsKB+ejKS8w3OfxOIlI/U7SlHLobKiJx2onGfWLnDXjy0UHganwx0XIQq/hdP
Hu9oxKCr9F25BryAb4ANhBIeE9xIuDRPGnt0hBrMG/4y4wdqGj6okJja4k0z1hSbFjLDS5h5teS1
mJnek/bMnAgt9XX4nunHEQcxhqG9bieHYl3EF31G0UPoswWiniI/h8S9roOHQ/ISjyIP0PTJXKtg
fHftn3FygjAiocUncUhg/8j/4MntviEeIkay+uwxddde0L4XiNjq82QemxAZ1L0GlVenXoV2pqKo
Luu/ZNHIZU85e4G4RnIAKT3ZRixqbn5NtpCvqq7OJCSE5s0EX7o282kISKK/o7DG7UX51HTbETs3
mRKLui0i+qpxE2NTZ79MALCrgft9RQlt/6r6RNbNU1/+0sZlyUcEtITJ1R3aFzp8IhsrtFOcGZQF
+sEAR/VXkrbMnax5Mopp7gEQhu+W9s46zsq9RrEFfd/OHtg81p3A0ARlT2eg6B+RtZWahQCJwpaD
h6Oq3qiHhc/xZmIbYHK2r77qYcfQGX0jxgizpWlDteAxbmK8Od0XHNJ0TCOuSMS8J1Ys4pk0A98i
XczVE1e1jmigAU/j0sJEaiYsIChFNBAleGrUWwe6yNqYqsN/IMvyj2wDq5pjlNWvM95ka1V8q/m/
ujlN3SqctwnzQZ+PmKiltDuMJM3KxzG6Jj/dIZEuiPYCkLUVARnPCvv7d3sUyKpj1fLJ2BdM3vhp
jZe8tWs6gLw49P2RP+zQRojHJQNJ9jQoufFNhffHEK8/003zMtH0GvUV5Gi2r2Yyd5ckmfij5XcI
nT5fBRUotOGfdh6Z3WIufjbU2zHl6UXhkmDqoTBBM53xgcIlSdDx7xDWd/U70CjGd3C0Z8GNMX+b
iHl3wztvdoBzVtxLki2PqL8cQQbLBeRGQiCy0NzbFuG/kwyu8MlarX5ho0T5GAmXjKEg2auE7EQ3
VP7JNqXr68CirI2DdDEXszkgIcIE8XqRWBYS3Geg1CC7E189S08l2Q5o2Smtpfsk7RhIo7RTBDu6
iRmhCVh2CUtacHg5Zj/jwCGLKLyjiG9t4DzqCVD3fG+/I+sEg3SgPZTp8C/yqwQQ1FzH6R539Lt8
trcCLlq7s7q1njtUHEAKxeJmYr9ZwZNNrAufI7/DMDtM9pg3BFufhScpT0AaqNVQbQTDISZO90oY
8vBPpUOFupZ4Xc5uf0tdoDLWFY6iJK/NN4onZrApcdGV05kOiP8i/RkHrgI7q2CaF6ZGCipaiZOA
wRIGesru/66YbnXr5cNA36/Xrk+YRPwkwoI6J/pjEIV4B0DcqT6n5+BlQVtRYKOxe0absBr+lY8c
wnsNPYm/chAcfzf2H3F6mN5STgbr3sM4/mbNFKmDLbBXWuQQ87JPMqAM4I2WcNWv5CPW62U3yqqH
mJXAq5tHmMC/3hjWuTD3FnqViokzairsLSxcTOkqyp8j74gG15i9K94Rwy7Yz8QLC4sFPsvONSZI
+RYwlClPI+NpUBiwC+IHZQYHJuh1jU+bI2e+wQXPPADwCKaambPBJYZcVF4Jo0MS0AhWhNuro9qC
74gGm2cKA3+aOsV9gXS36PDctjyy7KIpbv6mP3liXTbdxYl/c2UgtkVJReVU6TQr/ZoXbav8yPhe
4C3V/WYq7LI/TgzHDeMw0SObr+bL+ml2ifxo/AvWxoz8BuxTi6fqIX2NDK5V8ETAkiooY53tD3z4
Z0ZHleISyFYcC4o4i2U/ZtHhGRUgjMOb8j03jLwasK8sSU3PkP6aeVsO70q1zVMKBflHUJyRCVgk
wvJd2kEk79roJZ2rSpzZbDGUaIlbzqoR+dRZjq81tpQ07GgPKY/otzzmSB1DvCzcEqwo+4jUwy00
CcwV2Efn/B9cQh1OImvsQv6XwOZX3jc7fv9O3/G6oYqP2Y5lzX7OZ3ZrD6DDsgjuBpSz1165GeS1
3JN+tgBquiW9QU6Oi9bd+kUjwkyuhangNATHMkgpd3egDGX6Ftj3mq0VP2O3TMpuUGyY3abGAXsm
zCL+3eFdx7DKV+bAzGePDg3of87g1P+AUUBhkSP568Ekkuk3EOLMHAUEyaktuJP27NIJEIwYy5Fu
B8rTJtaxQx4wYw1bcviAV6FD7LFFLBTm7/bJpBAKJ2CGyfoEdMRrtM14o05kVWIqqT1gsGJ6bFDO
YiBItuVBY0iNt+tBs4cQntjD9fyUN1xTObWiR23Df/YvQWDpsEpfOB/wXSOW4rLDFUi/xILkNH5G
2Pcc6N23+WVCZ6bfg20s7JHuMrBGGo4ohXIR+mq3TQKPdzmhuz0Hl57hDne6rZ6zdI2/xvptQX/Y
xicotaF/Y11tmEfrUuqMFj6mZcUr7FONxEEi8Ki3juKJo48d1NFg3ojHb/zN4nOlH/Mr05kkvS1P
JEVjbDfvmA42uAaty5vviNhV3nGVWHtiiiWoUgJyKapqN9wiBBb2nOVgo3JcRk407nlcDOauDgQ9
lvC+l1E/cJj1F4R8eFFaAwG5rdLt458ZQ+R4cNzd+mT9kenacUPZUb0ZrDN8mkhdxxtzn4bLs8Ek
fobMZRNHtMo/QCY21iXtF3Z4mbgxQ5qY5/xDwAFi2FO2M0AP1/agvGDBzcUTGxvH3DQdF/CVdM9Y
UHWxxCWKscGkvOaF928g+qGQox9WMZLFv8iLMHv5HK23Tv7ng/kaCOyGFpvVxF4pzw4CzFdDWWXE
e/hIVci0b/gUCe6Z0Zrte4XtG77WOHl701SIivF32J8Hhha1Lq1kFPxx/CPJPfLxdRTiBUEUxr4+
RichFuATAvIT+VlefoFpubdD7dFhNbdcCNbGb7atiUp2I+gLMT43yEKcAmQ24/lUsK+wiayIme40
zqsz8ocR6yYk6+wMYU7ZazBRElDTGU24Lt2SxqspKAacqdn3hDmkbWD6hB+EOjTdflFHR0eQx7p+
HkTE56mHAsfkaFLAySA7CNdN+M8gG6Nj6bJnCRdd1PYjAy/iXzQIQSxaWx2Zt+qakS2hnjnDCuCw
jxApr+Vh2/yqvMj29KFUqG82GtUZ5dzSRRhUW8+soGk6ZbGTeJr4xRptVsl0cqTldbKjX8Ziqf2J
2Jh1q1buq0c+vYQO55p/KDz1QnDIugNLAfw/H7fdNnoI7KF+Sn4cljTA857Ttquu7bQl6sMDvLeM
H6GBrPEtaLh9/s+pg9NwsnbWLVphGGIhyttF1Gj9VNkRPEPIxLMbLUPZfQt7Yp8Xe4XxOJD4fp/o
m/QLIKymeDRKWetpf7wUbc8goH3Xwp+ahZeJ+guKHXcZEw++ETrpkSnwojnCLUFgOysv6ROLDzEb
GhTmxfyCgAM2nRq6Ajl22hE1jLhhXd9sBgATELiuYoENg8alWkKpboUhvyU+MWkZ93FMwQ6FV5tb
eNUMUTp2uJ9ztMeq77+Af08imkjK/6eWtS7OOVV5BaUT8UCrF3U46GAArRDKrVvsZSafG9A0PKAS
3fTJQCTEsJlAmXWkHssY8s3JH4xNLig2uiyii1HkwL1jaNmzNf5Zkhk4baZiJ4wsjZVtC3e/Hbiq
0dRmEDcTjcDC7g+CEgvZCpWw6KhgWKbxoM5flrDVy3DNcBQTIPum/+9uApZY+G3beC+1oNd5B3vc
n2BppKVBIMoewZL5fzVtwepe98gtNI/gJgQkIam/22hfv0de5PSXvboIMRNlY4zIaWFdfoNV7GLm
wBI2axac6osa3xiveI84slndzQSexW+AiSJecsIfRg9R1YFhAFwsKeaaTOGJI81h9NXToDyq+q5Z
aOK4a7KvYXUFtVCj+CncAPoCKCUh/maBluc3UFSy9AzRDCsndWKj19LxgGsgD05cjQvXpsNAduJo
b7ULt20nGWA/yHzkKSGbt72Y8xeoCu4mPLnDO3V99ylROPdv3D1Bd+IxbFF+T8ifFMw5ljex0KS1
1vRp3Qt/k848xv+rpgM2T/ahS5tSkJ0LB4IDU95IKBZOYbirUbhm6RU7Vl7MINCPOqTM3s1MY+3z
rXFTC9ql5dGVm31wjgOGpfQNkttxSKiYjalbEeOVxND663i8opLruhPXPxxdKEpWvMepNpG/JywK
y2GRCGiM6oS9GJ6Q2+jBC8bLwq9ouDBRvPx/GTMDhiUrDF72J+6k2jFsHi1EXoFxjNWKu3fVUDFo
XovjCmAsQPDlOEZ7Wpir+sVsErETfzD+5KivEfnjQHev1pZwcZ5bkDLIlnCJXD9RPadvonsaT+VR
plRihv3CexUfBLSgtnrAPQi08TLymHn40KhwoBviOY2PzFoG4b3M1zgSx6OyNoAIAJ6mzxvIuoJD
1X3xE4jMroCIOdGPHN5CFrLGvmgpZREpB9yVdnvj5+arLbaWLTPadGCoL8m3DiVTtIRpPfk9WfEo
SwTP0rBXzMqRBaQnVWCb/1RBSIbLAEn0PYDvlm0xGaMc+7Gyxay8iA2S53xEkt8AGqcbQoCHibx0
UABvSQf1xk8+2JgSEAkkeE6M2nrocg5cVGVp+abFIpJRNpIVzg5CWiJAQAALPzXbjikDo7A2b2A0
wDhQnYmeWZF+zK6IWLMCbd81YoYNHxGIESjohQKCDBaWVB/+wOMw2JFhDPjiVWOlaC5qFEV7D/n8
VeMacStWjHV6J0mvZLUtNAo45xI7rZ6pa4vPi2cLeOktpsWFL00f2KzDBC31xQduySZYSr8asuou
knYhOIZW3Cr5m5GgrxNOIRbLV9AdMwCAB58BNbYVYFjIJOKENwtyCpZolTMedtPsIuzI7DDPSUCR
AnAWaB5S0+CPGLrOJgWp7s6Vv6c7So/ETpCzzAci5E/E7qGnZ5voC4yo8JlHbylSivWM9wlrXHVo
yp0076atzulCXDwHLcC30rUSx2z2Id+u6QrRpRapayKmrOjuUdRkhKNkW95qFvW6cW2Y5FH7YrCi
XyeOnpWvQWTpergH9OBPivEBo/9DGlk50LszYd0wy433VKRGvAseGV5mUglQ+iD3mYhfIUmDt4f8
JvUW9u/M+tBy++zZyZ1faBr77j3H8OXpq5NmEHy1SeFFHrrd4u7UXXZTNKqD/E+ET7Th84TDVu2x
ZwbJs0HGsO5I4KFlq149ZL7suhTWyBe5LVE/Pfmx+YC+dDyTLMlK7AQO/GGU9cv6iycAFc6wosfl
sy9/oWvd6hP1Jq2kttVvfAgwRJnGoI0MkCvA1OK3op8Ij7hX0LbxlOVPWd/Vyd74Fz20k7Wu3OdG
/yJ7jUlaEq3jH7aOPzOPISueC2xqzsClzgd7s5iEcMevw+GoJ+sJTf9vkV+Re0c02ptW4wdPSQy6
lgxAoVSk0X2ZxHNnOkzkpvYkYRxE/7JnEj4fUfeJpUPnoYVPQ3QRI3aiWxsH+cZhikYR/ytUZu6F
+YmtZ2QD05PExpQ0SM+Tq8VwLViamTf5ZK79f8pZzRyfhKtR4nz+y+7sAiPEveEZ0C91ITolnwKY
Id7k4NRmIhtla+WvTOllZmYTi/MnaA9dClqHHFm7AQB3JUqd5jDIT1W8pYavWGnBk2JoMatX5vfJ
V//Jt296s//EdtDsTHGtpx8lS2SvvwLFPgw+Q4CFAm3u24X2yfM9rG2oH1gkux0i9Qz93obvigeY
RzdGmUjQEZpt5Z05IWEP9KMgmqlAP0U8qO2zOIcAGKw9IyQunXP5FvQrkrPuk2vWNn79YZN9AWNH
tcmwkHkAzYWPDvok/Ez5Xm6fFvFAGwjAiQ0WT0D8iqeUUt9wfEd4cHQQ7rVctRpBtyIUE/SQ+WlZ
ym1AxNXmJQO3xZZ0G7Sn+S4iUUQlbONOxtuXvMfHOoRXKz9pyGaSCpjztbwrHwhBS+TKJA1vtKtV
u4sINb8TprJYB2Mve0e3zsNcg2x1+MT5LXipQ4TLC1SDaTqKpyXWXd3pgwskPBjAPHjKZ4hdf5X9
E6QXI3QUrmg0AAdwNy+pnxi7X1zO/3Q+0ZUBlt4uL8uwMUYfL9CqFi70mtTfxfrBqjcZ90S9aXhd
+BpYScYnWqcOGSrdYg63BLE8Q9dthAYsv/YvXcRmZKFw2BT53jxOBMg6vggcWs1c8tARCatbxNXS
uU7XkE94cfv4G6JrMKLjuiq/XIntlYzDot0A0lAWitoNihQesV0yu9m3VrokMowLDARyGBBkBMSI
a0qUIK7SbzpCCUmDZ9oEF+rKuEBUt+FT5tThhqYYZ3YpnCwvsmintl3PVMmBUzpssPCniEYwzRX8
z4Drhv/TOfiXyelTEtYpLnxMMXZLlH5ME58oodZ80cf0Gpf/uMIpbmzpT6UTAhdCl3LpADeDU0VK
1hB06khHnAjxL8xaSIU5cRysFtvHkB6iC5pF1t8qc4ynhVPEZS/JiNg4UVXql3HDEhbyF34+ALSB
5lTo66EtTKSsOWTUWRfpSLJ9tDJeE6MFXixIdmxsqjXzGGZYjc3QdKe8s2Wnnl6zGVSXhSC21W0O
k4ZNr0foXYwSQHOzYs/IlKWtz/AvPOr/MKQVoiOaQJ+wV7sJCFb9jAWqBa9GFOpSV2Mrih9dgcfr
H1IXccdgxz9F9jq7AwPJKClFh14X1Q3DLtgTzZaOlu5rlUvbUkT0uFQ6c7YT0s0w7VUE51tfxz2L
SZBwW+4q4r9YOUDWgpMVCDayurf2zyB7HRpHD+6AGBhWWV13nM41gmjNAcVFmA14L4lh5jXcgazZ
hlv/iHmUR44aQL6Bw81PMJ1gvj27dwro5JwBZ5/6VY+tXPzh68dmo5B/lO6IoEulM+8rqDAKXxrI
R/eTwNC4GR5z2plHO1vLlS057/iOLypSJo0hFoeFnm+wBlMsxDvwANWbGmJf3DCKaF1A4ZCGmenm
+OS7kBOMCgUOzpycMMnLzb1T7PKGjCxhnkL2ZzB/0StJF7lyJyBu6GRVcCZ7lEbskZnhBspOk4DD
NNzlEtt0t1CPlFsSgqXWVjhhLaSINgEi6GtqN66Owbt+4kylKCoQisFYRWROQUnbFpgnQ3DTD6RG
lDEq9HhpFf60j17Y4plnYkaKIG5Sgu0RubVblbeIv/aUn3O0qvq4ic+osvJ2bWwwYbqVfNVNTpaN
RKlRbbXhvWeYQgaG4QbiFccfawB5p77UFx5qY8uqIxq+TcsRyo9x8BjxgVounb5/BFzUnyLit2yL
rt+yvPRRFL9cJbZxTw+zeZZ+aJyYRuc7jqfEeOUIAViWEJagYjTppRV/dx5/Cw9gvNg9MONAGmAk
iudTlB+tdRs27a+W4JhY6axECbS4BhpzNnD3TL4c9T+OzmvHcSuLol9EgDm8SkzKWS3VC1GRSaSY
09d70YBnxuOGu6tU5L0n7L02qgAml5qAjxAnosNQHHMNgLzWoGZ1RKZJJPmt4EACcy2fYbehFhmv
5YovdkfFwW7fN7z4+GZ7idwKogAxpnwm5IfigkXUsEH3kA4zgKhMXHHTnwzVsayVgW2KCj79zPpD
UyzQcO9j0VdpQLmJ2sCJKEovQeX2d+0xYaZ8KO2VNRNfNsxghg6CdX8bOyX0wQXDjyqwEFO2j26Y
+JTxZNupFY+Uq58QaUuL/hd7p+C8Uc7yVw19gk+NvpfIjqD/DjEwZdAn5qmrra4Vk9yuU/pZ34fq
JJU7jo5i2gvC7IBvjQ15QwJZ7qwGywgqKWvpjUFgqyscMLLzuUQORm4ldhIQiEip31trwLF/Uvas
t5uAsYKNG9hRtmbg1Hd2KPQINiP0zEC/ugzITMCs7OGGjHBbwa33MBOqFA6blonSThG/hWGbY7dT
F1+Y2vNjY/ph7fafmGT7/iC/zyHjDFv7BgZf/zUm8dfcfXYRXPOWjoiJuyev52A7G/yhgev6zZFH
Dif7jAku3BGZj2ZczSdd/ndR7+IJg8m+avfEG4W/bBQr3+y9vNpUNdxpihC/C55TvqLZERjUZ8Tl
mVt0GjUMBVCMxqNRwUVAnMD3w+oSDLN8TfjeqV3vkcz6lPkO7jyad4fF5a3Slw2lxq78ykQvYFCe
HNFFFOXRutP/0vTQ3BNX8D8bcW3NId0oj9NlsSsYs755L/uZ1N9vUPoSpgQwdtmegQQQM4WQZ9PM
bAD0NzBr4aphCJp4H+2ewBb4MP9HMs0sd5BA1TUryZhYRfVpSj+GrWRfDZZoaKUZjNFJKvbBwk7B
Iw8qX/R5OSIucVu/BTuVP5USCte+9hPUbrGdQbjI1hCQxmiqWAfQNs16PgzilNmBsWt+ud61H0LC
83gT3PCjh/z7Gw21ouqyQueIWLJYkdHZpz7ZpJ+IQpV6Iw3fBjrAM8qyHh5kSO6si1YUW5iwqE2n
QJjuBiBeZzZSuO33kl2Xy/4PMzPkiaZyApIuKatZw4+uUq0lnAbFj4myExmltQzvFIn4mFZa/oja
DTvD6JFy7EFPOgg8840fcDUG4kGOLxOnqrousRgh0V8qCIXW7AyLFzXQLo79cqneitZH4CtpTjv4
MbNGZhTdpizOTKl3zXf+hFGQRitB8+soBEKF+GmIPhphjXB6Poi7A65rXm/dmVsVJBNLxLU90YdM
nnf6EkFZYa2ilobnp60pTFc8GKCf3mAVM2eqV1T/TkLzhPVy2igZn6E8f5/pmUxDCdOfz9dnaA7Q
/AGT9DU+I45qqVl3Cn8AqPTsUL7vdMw1IXFPApuIbUCh9BdgefvWxdNUORSGb1fkej03O06FOWUt
kz3RsAGLcgAGk4Nb5fXgSJg+uJdfDwAWgH75SWZLAy+V8iczAkU3ZXM6MYM58KNTWPnU57Fyiznr
FmE5VmPCzaZDeWdaBWKDVbYRb+tkrfyoZ2MbkYbdLaZvCBqTsWIqii6v+GbPRd/BDyPzJPLPPzBk
djM+Pcfc2yizr6zP0DxM25x2LdCxsZ0lPnvrbE5P/ZTnB25NoGS8nYKP1rn3OvPwGvcvDoifem9B
GPLePLZsOXAmLQ2sJdGyV3c9gAIr2mejHzFWrWHYyhmSf5a6SKj/aKYHE+Gk4GnMTN/fOoJj40kn
FSITnPt4m/+GiRAnB8KKuP0DBxoMgQnijfkg05dX4IvxNQdMcehx+cLXOMQtbv+N3tzJdZt+aN0t
wws+mW8UN1oLSv238qEE8+7OYhws6HcNQJ71y4iH5R+Nt/GsSYal9XvdGHEzNulKn4jz9x/XGQdU
cqtYrN/AsFk2xCxtRbuVWv/EcSezYcrjbY69Tj1A7254Hi0iz0VMXfxSxn2azcNQHMp4+yqV45EW
2Jid6hharwp/V+fw30KkBrh8hwb9P+nkGRLliKkbE+aMT6zkFQNGH9aMXJ4F6XgYduPITvht30G2
qgEOliYao+DXbP8sEOrDvVUPTfe0nmHha9SAMS5bKSKexXm3Pmu8mK0P2oP6PElb0F8ymwkiM4m0
ER/UApSNzN+M/4vHEeOMNNnqs8EUHaFripzi3klrIjMgE4nKFvBxKX8xkQwPQPLZyjF5rNgLWeme
1srqrv1wHpgaC1dgghDQmhOrc4HLWzuqFMYUNq85NAcELUD0WKJLtEAFk7ftDwgXZ5MhZvIGiPZr
DbBPTbcAkobU081FcU4EQjkB4i3x9U2fZA0Vq/zjgmcYOwwgXef982agP9jVPgB1NC833y5ozqTf
aRT8+/SBtCy7YJUP4IBOnho79fUo1ysz8AgeVemlF9Ud0xhD4pfX4t17Kn9tcX2Lx1biTMHwKMxE
9c8c3QoSbGBTHTVEgWh3bsA0RHT/eBJEYUOYGnFFNL+4XN5/O2gGylo4IHPO6fdet1zjktITmKnY
2rw7xXBf/lGD1nfGDB2Uriynt3NaQNQyudq08J5kfoVngKygrOaAgZ/SV/jklmxDrBIxAkZyrSVs
xxZsUF5PVbzMhv7XcgQ/THFe5UtjEXZb6+USgBfZKSa0vFlTwCOnpdbimegjlwaSNU/lmQzy4QwK
ukuxCkwYHCEVNDoMsVxLqj2PcZhOs5XcA9FCz6i+CpyBXJJ2v7ik7Z7tkAzLqYvw7jyMZDt/YdPS
wlsHThBK85NaTsm2AIjgGL+d7smVbu4qaipYJGez3/KFpN1f8r5Rm85LmBJOpAcyjfaej064EodM
K0wkivGDJYoVDVlTE3Th4BdsXoDE2YS+4TB27eLjAMqflUQ6zNPHRSD7E/MQaYPDPbnF6Id+5BTy
3iacx8bh+gfhUIXdj+Cqt8yg4TfahS4DkQBc05ItD5PVkSDqeXBInY+C/fn+0vBiRN8Uw0ACCSrp
MT6k1Ju/6iYAYMq4wZsbBjQ7u/dXh19uls6Dk66bo+hNw55oWWZZIjQbqDNL5obWEbs3Tcp53PD/
8qUPgD/G/7qn/CGCL8IMoj4Kg4/1xuVKGhrmvio9ggGmG7aecrMHsLylfBae+H3JNO7YTe/z+K90
65/0qGQ2WVfBrWpoIm+DuKNAQZ/Q/3zekOF3M2CT193as1JF3yXbKBXp84lrQYiEnxo/NNzySdgH
uLF6H2kK2qXyX3GDE9Ejkwa+hxCvcfFe0fslbgXNCEooNccF2Gx7pEsEuc64jnUGuzNrEeH/dIaj
8TrmpD9jQMSKgm88uJvuKBGZOufBQhfMTmwSTQhq0Uq1eAZJu3Utn96JQbubf7PuGqlj2KchvQLW
xXCKhtC3CObB0qAtm0NuQ/blq6UbsFufjnI8K9x35AfB0TFdXtnog3Ua115orGFN57byHXNJutlX
sC/msW3N/P1aPRJ0xT+CsSoecMGZiGTkxJLvywPUg8wgEZkZu/P/H5P0gPk90ilCbUMMq8KaRTu+
1mXlpDDbQEqCD3qdMkoN6B2UWkzYeodvE7gSu/HiJCOb4fqXZwOv1qcLBY+ribcRDo61THfCUl6J
h2d6hH+ImWgGsy6a11684nAWft/fsgA3ngHGNsf+6OGCwB7G2dIwc1mBE13zMtbU62y6tRV44+Af
UGGdmmdwJLyR7wNCbyrThRSwaNiZEDgvKUss4O774PBNTiKhtTbp39QcrD1tqP7IgPlYFYewi61S
f/D9GABKRLvn+2S9iJDvs/6Z7gV1g4md5YonpDuFooskFIw4vKul8cKZyXG2yz+YVnY3iJJs64uX
35xrE64PicS3uQUIgZhRAD3wIqR3Sgr4FwMGATb2fH6zHoM1UbRGcQBuByg5r+3bsdSvfHhoGasE
n6ICHfScUlj66oelOuV7o9/mKSMLgteJH+zEfpmWVDjUGN3cNLmMkDtaB7/GsNGwmhNs5VsPEJ6S
edBWL1rbHfiE6Bj9P1oA8SkA6o19sPNmg19JNBHnu5AiEN4N0V6Yxam2uCvXWeFZIct4G8SYaAc2
jh06kpbbCQ4QvLzZyeT2mIkSUrELUj43SU8PsNGsT6l8jEuiEdDW37vpiKgM4UREvTznPBrlAzyz
fsMomqt74VqhOVKoKKEAJvGtn+f8Pq9DJJzr97+IoNkO+dZyMhl5JHO2Da0ZGTaI14RtE3ts04FX
0WryfY3HYouAT7AOJjM2hl6f5rrIlmV7TpgEbyWLZKHrkCKx2bYiKxXG6dWcLoD8Lol5TSFLJ7Nn
oZFbHzlixhllOuPtWq5x6Ujm97RtdSIyVjDkTeQAjO92QvZ8bUXqlHHZL0lJQvr6arwa7lzm8OdF
MUNcJ2iYGXn86GRtx1Pbr1ghyA/gjIXpAC9iyMo5rPwYIX4m2jn2tKIPkrn3S+vEWTWWXqf8Y03B
W0Qc6oI7FikHpsKbrq5S1cu6HwKRwHnQy+PiUqZNBFJ7USJRc2tlozDsPtBh/IDZ0+r1yNwsvWm1
g5axsYtrIrrhR0PTc1MZDN5kWLPKl0LQwWuXXDKAZoxFtE38WaCXcgV+FuFaiK746hP1UwIDX25k
ALwI0m2cW/n3/wod5tzdxuC1OGm+VmNI9uvxvdDvCPnM+BIW2/QEo2nMPaZm4r2LIMl2m+p1MPun
FgJX8DrhBuKExl9egRiA1Z2sCQb6V8FplVDiIJ5YmiSaZITMFD+ixbKA/Y645z4wlg34jj32fhGa
TSv42UnULyoZeMEKOSkyT8pceXhY+/zCRg/WkzOtRhYhY+rL4uoAC1l9/QuYHbTOm4k1ZOV7CG3i
vQIXDkHxC3YAi7PMl4BaYUuA/tOd5RM/I/E8/k0kGyO/+zdNdN0Vsoh6NZh0NhQGV0tYjqmX+SEs
zpmkVy/fNylygxWPnkzuG48/AA8GRS+D2TJxKaP7Nlbsm9MVU1AOPGzvDEEm9JXLmQIZHdpnTJ22
1tG8AJiOGGcSE5ECbVgI/LpIk39T6Idzt3jS1e4joAh7MX6oLJrffroef6sLwfSMX1K/Z7Kt2AoV
gp7a1aUGx/FQ23O+okVFutP4iCRx/gyCC0qEio2jHjfZQmGksh0VqOvcwdRWqK+cYV43SS7rGbvX
VgFKwp0JbTJiLCUv4zl4zZa9mhUp7/MCk8Gx4GlFQYvdqiHiMfCIJVlzrDDnbD1osTK3fcq1Say1
JC7AmfiG4TNC6PkwiSdgu8Fbv/tSLF9jjartmVR1im8mtmc5Wrm+Npy18qKiTWEVckcSg82O0QND
CrbhxT9w24AFeAxCgJj4Z5Nj4DHMkFEPKO70VQkbjHuw/TBvq53fFWv8p+boYdAcglU+R1Kuc2G9
gxo3HC3ODhzNpidlBGSu2B0xLXSDdRqfhstggeo/Rbo3tBsV1tcxOmBbPeWv0wuf7REV0Ggnsdvr
fkr/bRnLQUYWFvgQhoT9qyHxgUkJdZCjr/rOEZDQWeE2652uRqu/GRjiJu2K59I2ysNb4/OKgL8w
ROc/Orj7ZrpXpRPyyO8aMNEig2tkmbPxKPBLBPybKdtd62gtQU9i5LcMngw33h8QCZEYBNsOe9Ox
RWM+kBTP1IAwaAYvDDaWEPeo9mQHbBwzmUW5i8jm1SixsI2vrhY7O+EsR3cuGbFH48qj3bmrya9/
BZQ2JYUBA+5unwCR4+KkIYereaXyZELlKANilo8Ja4HwL0gdA1pPtut/OeF0ODhflvwl3qYVU6qo
3ukm5d9CRn11gxXIKOpoLeiBmuWAdfxL1pZVukyYfCNr8xFWwXeeQ9LxeGBth583jidjwnnI9hL+
WOq9T23pDqzVGCdrLBLC3DY/J8byPpqfapPtCJlxE3Mdjmv1pgSrd38gXJ1nMyXEGIUIu9pwZHxl
wvt5yJwkAucAUXH4hhjnZgThGgbO7c6AOLRLknwvSpxaDO62Q83sWP2p5XUkrGOkDJV1CIt7wkNR
v49hOjP+dQe2kQRS6ZBKZzolS9u2IGRlbgyQReBTU4LLnHK8CVWxEDIXJ7sqe8GLiYxAD079FA9z
fSuO9HDq0hCPvXCJAgQ0K1Y5CNNb4qFt8ZfRpLI1KOwS/fdVHSSWezUtgl2NqJd4R3UIJOJHXfxa
kLuDdU+9JR0AP8T9jUzDxLjrJxlYFn4rP8WnA/6Cc8Bpi3NK0NjraZlXpd8WqFtY/HFpteVmGvmV
4fZKRwRqKDlsfnPB+hQTH7wlDN4BHQnWBq6qfQqsg6gnba0Z7JBQM0F/xTYoXETysP4GkN/03tJi
de02fNf5eG6f+LXkNXYlQLr5WbhPcM8r+I9onJY9PA7aqBaVyZL3dCbZIhucHoXis3r4I0e1SBkg
kt09nx0vnnsBUxOcKBjoJ7wKcXRRGRz2vzWj9xfDtiBag7ctXls+dknbqto1iR0pf8qEOPB7fQ74
pVSSn5bsdCbqLCKWtxkJR5HXVz8RjvpxLClDeKgY+Ss4ZnlAWfQCcIw3WQL0hKdSXFb1zuoe05b6
R1+jTO+0s1l+icyqxgUIV3yzg/QPRCfrrDeojXhWlWGUwBx8Zhkht9vyrLM2zzmse39ETF0Iz1fO
Y95trD0HU+jh6e3E28BuAkar5nG8yny3eAdOQrqUgLp5AiqE4jDASeIBXzD0jH6ExetZCGhCGQw7
WMmZakn4z56rl6s/9ac12cOFuYOLOpQgDxxCCrrkZUfuVOPqPTsLlhKwUU3o6syeChajNB9kFZZb
PP4pfi+E8jaDKqaXurCQthVYRWpfuFnmto99LCL48MOdNHFubwtU3e2pTewKcgepkRjbkCguh3Kp
eP2ReqBClfuPPxZGoeiwe4vxQLmYZmt9z0Ldy6Y913DlTCdpcOAitdiRRgidAfBpO0NExMd+GT+6
FEQ/oX2604cHsoWYHf2Pe1N/3+NsOOlRdHjS2bIouO9avkGynXzClgjEfaKsJdokvi6T/DVW8+Nq
4MuMXL6W+pASQMKaTdtFnStyYhfVRVbsYa2b3jheCK4xzYMwncT4Fu3ValXHn1b9XeSYVff1nN5U
ef5I9uQifLKnWU6/+QdBVrLqU2jWNd8duxyHRJ6IHppylDHDvO7HuIzRJVtE3GwphkvglItM/wA1
TIZT5cWXPoeK7WWHbjyxTCDZpr5IA/5LLPH+mt9KJ+xrm2inumNXxfcRORoclhQ6965mRC+7tMoM
Nnr6FdpXBk8SHtpN1Tl57zO5SNaRRh4MQDoNm2g2h1MNN8p6LE7WWhmQgn7w91gTXtg7LYV2hdtj
pER8DKAt/rryu5ZZ2KzCeJ8Nz+aLMLSt8lGOl47km/p7utPXMmBC3rAymP/+WegKcpsifZZOsEQ6
DTwCAZTWA4vL4Kvg+MrXWksQeWdXBC/eGYtgdyEeZGBAI+JqQDOu3Zgv017Ne+8i3zKHnNgQZJtM
YSLzbVbPMeC+xd2wfgvg7Zla5nkAudlvzIJpOtOWhwSW9j3z0Ht1C2kf4wVRlSgLUZrO8rIeFTGt
CVFZn3gulRbk3rhZvsiPeG/GR8yIwwT5oss1koq9AnQYD64ABEga/QADoYThtrTWptX6en6ruNAs
8Va91+xtXOOsxncTvBxDrh1uz3Ke/nROm3rhTKPGvMA9oHyZxWZENbbi5KolKo2TUe1e3bpipIxC
TIc9v+ThH6dlbaIkeKHRQjb9934bZIaJC+Or/X3DywCTVuCDOg75LsNoznkgHxjQh7+qgNWIExH1
fQtBsBz84WeKnbL+yU2sLCyobAzyw481/Yjxpd5xAVsAMY1lzFnynk9T6hOvXimfUwrs7rVCcZXW
u5QhPy5EEcCw8TBxE4HBqpJ/nY46eQEagAM9Qf9DVVSRBXcgGRO5AyZkabZAHzT6hqkxFgrEIY1v
M1JZhlVOjr4xh86Gpt9HsE6Cl2uurGXF/lI/Tea/XoIC4+aGvYWULjXbiaKb3V39/ujinRqGnph+
9h2zBeyoKNaPGbVaKUAvW2hYYwhdmsgCqK/dedQPVn9Q2m3YeY6UgmjIHfnNP2sZpPIljU7JMIJC
qE62loZXMGU5myyUzB/AUrIUDWcAy3gsbS4TlYeiJB+cHDnC82iz6l2nnCx4VfwaDYMwfoyc/NG9
pdtkPNbYHcstJptLCVs85aY8bkadCqwlXuer0rEMkyOdNF/8ciKtCwePMKj9yWW+YueSDhboQbWq
6+d+/FfImAud5DPVv3A7E6cwiKdybhyUZQ7fiKs9g8jtYdTArhV3p5KKtRudKPur8ENotcKFcY4Q
WhVUe3VAtxx7IDJ5C9vf3GJuu6uKe8u0UMuOavyR41FFg5WzwQ0Hbxr5H13aVf93kAqxcHT2G2V5
H220l0QJGoh90WNis28wBYxMvN7gGyXX2LM1KQEiIXdQMYTgo+/HgSL9UjDya69YFkp7OIkNHe1C
jKi6yx8kqzE0yBgAKQN8/ZDV63A1vpYxg4i9LLpxuZO580Ts8OtU2pooOBSPMqPhTaXm/LBuwtsJ
rB8MtSaKW4LxqI4LNCV7GsSED7xafNcuEJ6SneOwfSH6m1O/6OOAR6b9SStdo4OdRKQ1dwbOapwV
WIqAF0JktuvvfKPmW4MwUmh3QUaU10oH1wpjc/kSve9gi2oAXolpc4ml/cqCAviL2Z8/uwDCGW9K
wR/0k9D+vsqLIfL0VZe0XKGW7N5HDd8feZM1imBKkhJJCkkKottgoas24H/LghgcT+84N47Bk/Bh
6KfBnQaHJgt8YGFehN0c54vO3VO/qUbaz+Sej4eCj5+oMT13waP2oQ+sSHjtIgQpwbXGAkzSBz71
T9bRkvveU3Cw9hTDXcVZBTOGNmlFF6Ody+LPTSJHFz0y3Htb6h4lbIR5wI6ezBln7JVEcdUJa8u8
lcNHguVTuWbiCu8ncFWDzAa0VZLpsdm14BEIN3g/uR14kosRFmdzzoPTxJ07qD+Wsg1hzNzb+A/a
iqTv+l1zRf+VUYTHr39N9Jkq61bYa9pv/akmCMNlLz0b2k/JS1N2S4C2y77Yv+XKHUplKZTXgANt
ZOv0ggQaUOiMMZ1gwSnSoaZq8TEShshrRqn8MS616mpyXFTcYvVaDI4GMZkB6R4fASpX3NQ6Qyh8
srYFbeyQDbd4n0/HUF+kwqXNWdT/pkyNXnA1tZdbiyuL+4VeRiONYaQzEec6i69ZCT7T1z/os02W
LIfxH2uNAYyEDyG7JFDExCmokwTsKBMbVYE6r9IWY0X3cagwlf/NYtHIOpetC1g2M065l/++HOIl
tjgGw+/3F6BIboJso/0YiIPXVfjLrvyIuLk/5bg4pPgYcwwNjJJvqOdSl70D5sF+JHPQzr5fb6Cx
N9SAVgLf8XVl8DlzAU8Da3oGuC2vq8ZVkXQHA4RT5dXZNYcUGn++fAPDU3yX4fQTULNQ5i8Xhqz2
WirfiDprMnIh9/e2plK6OGbDTKs5QzsJPGKIgpBdCJL28GCMG3RkmFbe8ikNT+rEJWYuBPGuwF0K
3/bA1K9a5dWjmo7KdzwdhNYjHjfpHp3uFDNQY1VnFgxtJOfBXhRXPNadeevbz/nhZFQa3JH6OSGJ
ACvFZS33qh5NfBMG953gcK6Aa/1jM472F2rWsC1+NI2ISnMHEF7P/5Homko+8DCTJZItL8N9eLY2
b1IxaCHCT/Oj9Ct7QFQqnrKzuW5W0xZ8gm+46bpZvLcIBneBb245Ig+mPfwD+rUpsaYz+lZ85p22
KO4VfoA4uFe67k/FpiZXmJY2BPZzznRfQe6ajZ2LCYtdvnaSQOxEIKhVSgIkVov+zgmk0wbPy+Ut
Q4lq/ImxM156lRknm0GH0tVmsmhTZC7lS0pW7LmubXOOs7k3rCLhZ6TXMSbgsPN4WrGGBkCCQtJO
H2Not8/sQSc7utXdtND5EKS3wGWpu+bCKcKd9ZovQfjQM2aO+56FTH8a8QBuNW1H7aBNi2MLrd1u
JJeYzhyDCjuZeVFL52Xz7NPCGbMYCyX4k6VO75R3o3EQHUkGmsWF/hR+AaKEArJ5u9015iKRnZoZ
A3LB0VVNDwUmOIgpWwVHc7CHBJzFVqtWEtP+BykZCRJPbcniX/uehzrjX3lPesaLxxeKY9Z2C8t/
7RRHPcCLBSuLIOrKzRQuEcEvClYqC5tosn7xx4IVubZ8liQqzFMDgx+FD6S3ZXZqGjjZ+ArtZmWe
VA1sQuCQ8P1l6Dy4f2xgzm8GgVGF9GM5MpD6Mp+8lSGtVuIO/+LgJy/Wabhilld+BEAJjjRMBb8V
qkpoVtom4pjApZsqT4gDOjNnUPIL4iD+n4ffbfXjzdJxb1yzDRF4kPRAJfAX3LUPSEh76wIIC2m7
Zete/1WZkBQcvET5hckQPss8PDbCoTK/NTdE3tQ4pb5R3AjwnkvKiqhdWsSMzRdopjZkLmoH3Sr8
mDbDFwImPmLMC9av1v2oNgM7KKtLbqtDUfhhdcbuVb+ZbiwtfY2CjT41vgXuUV6hWEWUXNYP+FgT
nmWGl43P2Pim7Hj86DyTkREuBTOo79hRnaNYnrPkqxUvlKMFylTE7rM2e8N9xlm5oYutsxaY4FFi
VrWtfKvwxnYHxiA33eRrOK0WwwZmXY8/UCELCMThXsLR19Ub4L/4PhOy9SD0A6AIbOmLKpxJOGMO
hm/TZmo28KkIAqhZkFKJQ5NaIzf3JETdTrafrhZ96YPFEpWhsSHXhmSMg7HpQfchGcLWz11M2X9X
shvCpvf0BHQGhGs3VDscxUDfkCFW0rcY0wjSyQOlEWFiSHsyBK8CiriCK9WpBDzBbrdKslsgUHqa
GMOyQ8/nE/6fkTxof8R7SNpNAw7SIRlj5k6pgAp1DVQgtJxy/fpWJT9FomXMQi0r5utT0YwEaNjX
WPE0vg0+cTniEVgxD1FsKz2kJ+Vf+8uSh/dw/kjWiGFyIgExOaecb8GjufAIT/gM2szn+eFmD6kE
8bTxhMIMQmnCx16oWxV1NEyB/swUkt98qGi22YnS7LVbNghnvnh+T8QokXjJzjLdLl+jiIw6cUkk
aSvGWXi4p21ToiWFPGq4Sb3Lqt8Awxp4efEwlcQFOxFTN62nMLEr45Blm7H86xlXCOM/rouBhOyJ
KB/Giimr6oIkn0V65gLokDryI8JpgmqJBfXKmqks+qYiJgfhwSlvtYXxramMmQCoCr0zlNf3p0K8
rMZnAgD7EXefCadmPeULoi44dmmFLBSOwad1AZIxIo5qTa5ayfJDmhAFwtL7j+oiVbRlMe57h6Iz
Yx7kklUhGtjVz1Vd7RtQ7iazYx0XQOkXjR3UA70XfZrkvON+YQjzXNmdDZcB9qz4mabXxpzZ3/Rz
b4Qk+DKVjiqk8yYgrrHT95g0aWmYN24l9HU2SQIP8p/DC3FmETY2Zs0kGkFHWyQjVnOGVcUjQoiV
WH8YZoWrdjTQyoRrtANq+MzhA3IeEJzBP+T972h/d4bGa8u0krU++JruEEfHN5NO5ZH0W9P86JoP
DY8oNIj4t1cQGZ7eMCWxAia7DpJqt2n1w2Q6+N+aBivkHz7GRNxgjmL+gisW4ywwg1LxC9CBhHzn
N1M5JPEdkyv4wUoi0sljSFxdA45L9Aa4boisVD4t1eNNj9h/K5fikgL7RLa/r6pDp3++2stEXkSC
BpVemZG11fjDNYQcSfzpSVGXEbk1+ExMEH3xh2xsxQ5S16rClgqkjrOC+TlfphwyETkmhK7DSeVn
peV2VfKYh65e7E249Fz4IsijZwS+HTBGthyjHdtYdiLyHB5kM4q7N6hHha3F1L0HtcGgHMPsOi7O
BqtV88gYfbimgDFzlLBFBUSSktK0QLIu+oZISTST6PcCUMSiE8iPoUBItQVS3ygIpfjnoJcLustm
8VJWmsxMBcf9CqhkxTCm2+vwTfOl8gHBqNzGMdHYm7b2FZ7vNnZk64AT9AHfaZKu9B8D2gyJ0VP3
nWJfb38CKo70l1FjBruDSD9JXQGy1ep/1gvkDZ0eqY0Dbl3clZHl6grOum6VFtsBfUlRzGdr6Q3W
qQ5LP9CISvwY40tD39+nvwhIDVaD+2v+usqzlwgmPPxKlmCqepIZ0L80/N0WRb5wSJLPvmCvwyFc
NP5rBGVdy6ua+qIonkZaLDkqAJUxeOnxeLVooizjO3+JQIuZNQv6X2fo/FhnRNzH1K4V0miEiIrE
6LcCXCz0oSH8N2qpedHT9STymDz69/m+HjjC4IsGC1IXEGyW1j8t/lJl/0Xo4qy5E1wbu5bkMUzD
EJRfkc1WR/gSnB20mWxgHeXbirwi3GeMBzLWdzzqCwG84w6dJcImg2Y7WZEGRFXpKLXDCqtuGb4t
VWy6IT5t58VYkkrP1bYwgXFgkAQneiHc3R7ifvarvJ0Q/HgNWIM1JsBlIKLaIWM1rLPJ7x2RlEUw
d60zsl7Llmkzr3cZ9bXbe6H9QehJWJQgCXqltzA8mfMeh+kB3RZBMJwqb0BM5U5nEN4xzNVMOEdo
F2snS0EmIbhH4AcacdjEDDvHPyqZXeuYyESC9zHFU9OXs5+OVJtsJh51Lvk+bJjvIyL4xsElgVS8
fu/VYVZBUDBu+j+Am+L7Z+AtML/4tBrGgwKNk8mV2KF+1Bk+GyHl1BzLoDJCBXQxDoRvMwqvyOih
+nzTnaANhQCVu6SwxMRDZDTkqvRaljnXAPgqesaeYhSo+MdL8crqmuQXFeU4RgXNYWw5GZvK2L8v
LcJNXBoEg6q5z9cuSqQkUW6zAACPwnD0fzEsa/B+wbhpSGasjMzDL/uzKm8357govCOAnWeuCiEH
+1Zc9sh0Xxf8UWG+SfB648Hoj12PF2opifvumgTftejTsCYKpE5uGdXcN6NbDJskbhfja03Okv6a
1x4h81OBfB9rxIal906d/WiBiwJb3JTkL4z9tyZRLeDWJUFX+xD6a7BHMNQbH3F2tThJZQp58GH/
j6mmYTkQSEDwkXYkPR2vdJD5TYJh2ItfO3m0DZRuTvj3WoXIhYvKr7buQGL80sAlD754yCxULv+s
/h7AbvgnhweKD85nRjcsjWglstaW0aPQRfQDqRafXX6S0vNIHsQhFQ/je9MR04JjBBs7DL+DQdWG
Sjpze8ZOOyLIBu/Fn0SigeEUJblxSxDGwKLRYRBeqrFt8vhXIOYOtS12X1nLPmjfKNuuvNLad1zY
6b+y3cZQ7eRTyzROhVGKmrUruBKD3UQ9IE1Q0DFESY8gBs5aX6L28kKq4DdgO3hk65XxSPh50YmO
DAEY4PF+9u8fWmNRTk86vKcWASXkvXcJnlolQSyc50CStn4hchEKlGz88AaWG9wBZ4SHqozBKAEj
y/BXzV73iOm+bmnrEpEuj4q1CtODWOMyiUG/4byb2DPJEhoXpwvntp6OqXdUVAnF8FQ3Tfoz7F4O
UjbkppL1aNgdyIRyOiVZXjpJ3j3/LsKCRNgGjRcb1Hy8o1G5j1lcWCgxMJsxo/fk/5myAhG1s5WJ
2sNGkilZf+NwVqPDi7sl/0yQJW1iEBlySxDLKUnkWYArHBF9EbdOlCvePBOMzz+Jb62jqFFfu/84
Oq/exq01iv4iAuzl1RJJUV2yLEt+IVxG7L3z12cxwA1yE2RmbIs85yt7rw0Jguh1Mb5htLf4VwLU
2f6Ad7z+1zDOOtRMs63kHFRwbwEY+AVvUr1tobaZ8loSvzIWkeZHDvTDrqeNgcen8gKkGv431NAK
RdIh5d1v2DAs8KPCuDKOFYpjLLnEQRJfD7kjYuNRItETXrO8lCWEvcGCYbkQdO8dcjBzzUiYsA/g
78NHiqyPwofL0wUfRccorFuQOtad6Laa+A7MJ1X1ThGjTFvixsI3klfJlgnuo7HRLNgaW/oKYy2g
bqFm4Fj9MpyWghaxHef6tGOtnIg24Y/ojDvraFkHgVqJDzOnRz2b31X1jcCEbbpAZCVDmNnGsMVY
sjvk6+GLQyJnDqdywDbOF8+Axj15NbIDCU+lM2un6t9MjA+7jYrkKUIOTvJ40+dL0JDfPTsF6/JR
DdnsILCqjmbtGDQ7GkLipdA1GVj5oUy0GXghdcHL8DiKLzQD0BqBTcw2T+IE+AnV+FWyPN7aJtnq
fF20T7qGrjkCFuPzb+5obXzRjfl+ikOFzSJet6HDmnPw7yKD1bzaZNj1pa9ZPNZnxdGlr5JjUMXi
OvHaOpRYQvyUxvMQLJalD5bMKYqdEvgXYgy+7fDPMD3KMSH9QuZVJFtfcRheMvWRO9hRuc0IT2kw
+TFssqOtwEJD+mC1eA0R0b31xiF3FP3OPpkEXe58BQF79o9fpjBFwt4fPlvhqUtENQGM+h4Gb8bi
DBI6f2b1g1mxgKjcGO4z+hBJgRoTvWr0KQaf1CJEEdmwVz25104CpVeebmltrnLzI6ZHA5iXgIeY
F4Wu8YNh6aFjQnMM8pAAcdmT+jni54/OAaU8xlFpFWq7nvkC1Cxxtk2NeV83rccMnu+DQW8cnGMS
tFPtjw28Mb/S+FkId8Vg4qMcCpk2TEZJ/mwNbtpwvXz0JkZ83LbSfPZlskkZpyV/LJ/ZNyXBQ7W4
VQ8qdnSeOCQuDXryD4J0ss/JZOmoi16qbQLmQyMJiIKwI75L+XnT2l2poMHem81d7354otQEjRzy
OajrTBRlPNjXSNyxRGrCs0UqXFB7mspaGA4qgduLt6m5KYj+mT4h7kFukei/CRtdgtzwz7GD6ILf
YTo3LYtUTVx1TwFpMNkMSAL1fl1hsMBjU0Ph+VKSW0eWD5JNHMNUL5WKFvXEBBtzj45Flgs/vsZw
Iuh/kEEG8IzFxol9T023GivmYllpE5dIKNE3jbooHshDnq0txlJgaOkSpcq9D1npAb+6iv5GbdOT
FdatoI8BHyFocsnLJloTET6xhAe5xEJJ7hb5r/AzczaxaA5wFSCaGvl/M3JDCidKr5yvLhS+h6rZ
dbb4sgBajgpvKg+KoPc2PGhqTg64kBJtUdt81v2FN53ZLK5IHYRriUihAhCGGqSzSVSo3tbJTqls
Putd1lOCyJ/jeA2wFnYoMVdEsdUQHVgrZVcF3GEp/ojYaWrzEpbrXsuuJdhIsW1g7mMBG0r3FOaH
DkRt6j9zKJ+sHsp3S934dGufFlEKK7F9kKck4ey4wLAmp5TU8PWvuibjBG48GniPArb94aHA+CLi
JFkxS2p4txgD8c5ZJKQBMecDMLCI+Pu8+xzV1KbzVxlCyHT/nYi7byMARdEo9H3ezYqXfegZUhNG
sO6w8SvU9gFpKjMlfQ0PQdaBnfYXA5uHNjnL/+b4QKGZUnTwN5MRXJt8lRl53bRHQX/JiMTwPxEj
2S14N2tRTtDphv+TlDl1qw03GFPDxXB8ESz8cIcqChyhJCTJVz1ElDkBx8Yq+Cwrg0MJQCei6a44
mtnbRa+4U3h5S6i6TAkE3OHWn/ilKy7gSxO9JN24IP0ZqM4xcbJIoIKm2CBrc57yVWr4nxMMPQtl
ooG4DQe6YabPWGW2/go1u9V0bpRJ2VPC10Q6ikCPBPku848jqquBuWMe46aNu8MwB54onBuGIEm5
+//8c0uFPSdv4tDzwzQeRXlcqK1LcBiTf1M8NLAiIpJHCMvGS0NhpDHL2nbEK5seGcU6ExPd5W5D
mvAVdaD9mnt4xvso43Sc0NK1toSUMfVPU/pJgjlmOJ7miRUSxknSqDUP8VQdfVfpu8A+lz87O7Jk
ChhzsBhY193qJ8t3nPUAlSFQN7/UdFHxF9UOtNHwb3lE0tZWjI2vPBlINT5rRrJ4Rr5KT0LYib4B
FRMBeRgrbn6564TP8lbPn9xr1nv7aHC8YO7+f2+QFLvDMtDmAf/DHdmwBRLXonX3mHsGMKWZx0bX
vr7ILxLY0/rCPc9aJB0/S0/caljuyjWWi3u4TN+zM9E1s+mBL4mUS/zHWbInZ1uFvJXulI269fOj
icQSLu5WC84CMR9g4821fr/1p4RmugF44c8nxf+BLgVD2NiV+j+yv5lJmV5X7OpnWm6X6HVmmuKG
LcrEpAtEPPOACP0OJqEdf6FrPy7xuhfxYJLuwohz3I31Jpg9hZAFwsEevkt3nqLjJOovctIAJ2zG
VpLC1UFhv6f7IwcCOX6g3gR5LeBdfJO6Y5x7rJzw59MprhiJF5fALTdIECPQRU7JRW3CNNQ/6Z3K
E4s9uearBGN3NkJo2d7I9fJpQA1iDZksiq0p/WuqVwlhrMD98Y6dU6+Z19l97aHhUtNNWjz5xJBP
Sr7bVzYaYnpQ2EDrpc29KBvfdXBl8iSIGalIlH0e7iHERfA5Y4+tHw17GXC/r3FgsahgtBotrts3
7Mls8BmjL92tIq5HHBqc1clJtelb1ReJ7fNDg2+4qeSbxFknnjh8AwqGfXIh5Kk9DbwSANkTVj9O
djWKE6Th4aNyjdJm7VyGRwOlxm/euZjOtfyEXTIfsacRY38KP4pP0Vov4eU6q2rQouEBvRpsgmRT
yq96T1VC381PU0d2VK6jbcjwExXHigHKsQJ8Czw3WFzhBTirNcFXzTphCwWIuvbUi/pV/or1rsfW
hE1qhBTjTteEXp3bnNWX5szwVM/sNbidtD1vTE5qtKv57jIM8Xi6JZKBGDsyVKPzQJABnwOVlJ+f
6+rG7cXwmc+EkU3gBlfk0a74bTh0TGm5KYiF8jjLsCM3S7xR6rZ7Xn4DnEVNNjUDN3rE2MkxslEF
1Q/ZwENbMaR98DtmbObMDa5ehY8TwVJl541rQY2pV0zObgz3mTStiYZVtuU+9JqJN5n9qrWplzTg
fllg13/TMXzSTIoo+hl4QdUiDkbvTma0yg54Q1N8riSp73L6ETKQkvHtYD3k3C2TPZ2fgu+u7TBH
9lhzkvdYuafRvgbaMCKiMDeoz7CqXLSb5onyRzOehu1u2oY8f6HLNAuc3HKny4Rt2hM84W+c/8mh
FddBDw7ZvjWizb5JsFyCOwqSkjY8nEqA33LbFHf50PzQtkMjo9h6+v+Ut/GXwQkuR2aMBhQ9pO3M
ABx55bsBROqINTyAjne9jVZSvYHZIZjfOgHOVHSVNzAvy2wIXPNpnI7AEIMTQGd+WIQKoQJJ2etx
tCNbbKnymZiQd7uUEM29KVzsL4SnMoJJ/iGYYMv5l/yrDqnvCNep+BAkW9slk1cEt/4vpdC3+Qah
Ppfmtb1RdAj22ByGD0lcE8V17bfp20+7kSQENuiP2EqDWgbazhaMlDEWfeUD95MBKZ8f+nP+Qf2/
Ax0D4I9g4BfyuNFRSwAc9nxKrhjqud51xucrzT/XNLVMRL7QRSgaE4ddkm24uYQHguFhsZwrgH3w
/dg1SCqyGRi+ccn0jm8BLUd1e5BdM3MfggNMVv+q7Oybee4cEHJqs2vxtyCnmaaF7z0Tm+k0SFDG
aQl4dJaIxeVqYM6obqLS4QxmsYE9v6n/mLhxrWkqfveTRaq7yle6YG3X4ZmwV1amvBux9RHPn/U+
+x6RYRjepN+ICODZya/MfVGGDtucje6I9RL10r4YmYW5hrwvUQ9xqIO4wvzFlApNRr8elMuyMp/P
fAR1w/1i8AnXG8X8iGB66xvf/7SK2zg6f8RsER/9ZnlqvgWyQfcqNufiWi4RXs0BhVglXHuRKQy9
Gn4ugkqKY3ZU/5c6cCHzpyzTtrUJhG/jTceYRoIniJHMLanOrDeUTfEPTR1mD/Diz4HBQMmWFGrP
hZoa0MQaImaiuMjo4sRZmDKaYw2w11ZIy9gyvlCuvy9GrXJTXeHRcDobV8bj5tf8S1Al41asXLPr
vwLgOrY4e6DJ++wKS1wnfW5LL8gJmGBgnqGqHa1d6DA2+ta/Fcup/1BMl7w6l5yvG2FiawfiEilH
64t2roFNyLks7MlDGk/IihPzf7QFj9q4qU+IAap/hBhL/wtXiWrkm8SOkZ+QJujPWSaBQ7cZMIDQ
XWvwaQDdu0RdWP23QJQTWKx1aT0J9bqj6VXN/aIXpamL7GLlWJBNcAVJ4TGa1g31IEv3nBLnPJSv
kYCr6tkq4BoLVyc+BsCDsSX4hRgZcc/3xzSVeJsK4OybZrxxGyLx798Na1X+FOMqs/YU/oahcCpt
RXMdo/opllE5A+xhUai/W+LZSL4kwgNCt2fv3nq04hmdIp9wSlyCrO967CEe7ZY1rEMDv+BfN9r8
fFK+ygIZpcNwTVoOTIeA3a/AhlmvbEIHpARE9O6r3Ue41+9auAeX02xw9SUAx8e1uABe9Jevg1xo
PDq3DOiJPbce8krSEnGf7NDQM9VmFxIKJ/q5kdjwhvTj7wLfAdM+CwRcxpqc80Spb6JyKT1gzsot
909U3hZCp2In1eSJFaeS26dn2f07RzzzzD1C1vZYFBo6sFBCkDQgsjDWOgIrU77FFo9tzfsLt4M5
ZKCL/DQQ9QOiW+oIN+7caOZe4WiYbHnAtj9AFUiJHOOPWUxfHbr2lhkmEZVK+K0Pa4Ntv16u6gcP
aEUwKg9eWB186508n7l8chzM2rU1fjTciXxnKWYoWNczGnjLpT61YVYaby1XMYOWX4OUTy9SJndY
nob6yfSD6flU7pCZM9HoEq9eVFK4Z0hr2AMHYv7MV82lWnbQMpgjN9uqcZhzflvKnynd5OkEsYd9
L6uyFT/o7LpoOASmHtlLL++addDifTg7WIy4SUKgUdSUmsOrI6CIHAleCpdKgdaCqkKkN6MXaGz2
ovL0NWKZtw7TxOg5/siWrEz9D3lr30MzBPAB0fPOocayBUQCVneKI5jvL9UVOaiz/B/l23Jidt1K
5ke9/WJCrlyyxtHHj7p54KEYH+F8pPmmYCWNurxHs9c3KDgOqiux0x+Sd3RhTfUzJ0xU24OpfNGm
1eVhNg8jQGDrrWVmJYUmJEcd5BF7HwpeVjyxSiyc9Z2Uv4L6W+g7sbir+d/cSm9i8i42+7i8TeIz
jvel9E/Rf5oX8JkRY2T3LfnCXi7bDx1GHqJVEXNASEEuZy84IgXSd/Qys4VQ+V4Axm4AFKOu55Pj
Da6H3YgLpuIz4smSePbGwO0Y3rFuH9V/HGoKr+hjHHetfk0Z5sF8GvxjQ8X+m3O9JPg9Sq/tGI8g
v9J+zfyf8D5greHLyCijHhMDTIlZdhIjBVV/Z38bZWu2VHq7L0gfD5B7BKhYkm+fFQFquj4HNVGx
QqcTbAtkCen7xKwt9qjb+NJzBlzcQ33GKApAGlD68DrwnCu/LZ/BxOCz7TZLI7o2caxQpbC+MWK4
+smmCC78NmwfM/YM/vgVxZ9+vuuJ5ZCJHaUK0wAjvxmwIaZLQXErnZgU1jSCc/AziseZ2Xi7PHea
8dPyFSa0qfSWVfbKlT+qCM55KX/G1aUdSttEUSYb7zTna+qktxBdbikBWasxCecveEmmIa6+0Jct
RpThCiaC0lHZM/DGQwRcTPHoOWLA2MapC1HVNWD66JeQvGO8PzRuePqlJGiYcCeHihSj5NUz9US2
wNYb5DPlH5oGMisDsuKk2oVPFfyLdFiC6xa7fY6mDhChcrCA45wVwA5T9sl+vvm1WD363bWYbalt
3Cju1wE2GZ6VUCRfdtKXSi6b0N5M1IVgVj+miS/ZgOnbkxq3QbGJkTAjfI2kUEIbNtEOyyEdF9m+
DILMQ1S6+MrCZWN61LuryG5W55BHkDFZq9n65c9uyGuMKNYLdkcB+m4GXBnAZuT5o58dW+tAHVzb
QletUF8qh7IhhqU8ZEDYQhzElyZcRSjJQ+zUo8hQMz/FLN2I6PAYrw3Rpz97sXSOz3zUMzCZoFEc
E8dpDClBIiYw8M+HgAYGnOQogyOBBi6p2GQ+NCQJHdMmHVjhwJoF/ZSOjBqEGapChnLIwIXHIHuC
j7a73bKr7OYT1Khc1m3YPdMXKQDAO6iMpOJm1KDSobntKMEVaW8xyMzZsvnF3fCDTclG0lIxCORn
vWWE+Q2ER3BEvNlIB7N/E1bKJvYwT+2JFNB+BVZMUvQhN3uZENAOQ2m/TvFk9FwM9rw3HKZ0Ikxo
rjPOhX4VSTVhxK649edDX296J2NByrTCYvvl8934PNhggNqKIpCymvQ3GshHhjYV7GiE4imczxq2
nIp97rETYN0EtkobTeOoWCdpeNd+W4ZeVX1nEDHTnsENJKWGbYIB+Qjyp3ji+9UnV1JXdMYSIykr
mOwly47rud0LDCJNQE33fD7mJTjfj5x+YXbGRzJ7oOApEPm9pGothkx5vlXrKCG+GZlWxTgoVVpq
9lFGXjjd/R5hTiAPh4Q8PWzQGi+oeZfuZw6vNa0Wj+3bTMgNzBPm6x1itHDFtzaQQNUR+mCZp+LV
NEgwrUNj1+WlZGBUIRhrK15GnNqyhg19YINTkxcIIIbmjagNpUj/DJFKQkaUiZktWen6LWVaEMu8
sCaxNl4hLY0f5WVq8gO/R9lPX25yCqYM5p2494efAYEHXdoDeFxxRJIBOqrYgZSyImhK0WrsqrXy
SMpXXzxl+YYKNho/ZBVVJ2Uy1ksAW3QkDXmBlhsGP6XAKI7PrDdQL3Bu4UXQOP17+iNVe7TFc0RA
otQXUXhn6qMER2CSjcOUamAhLf3WQHe0nSk+o+IIRobxMezNc67+Qi9TwPlHn9paprj4VBqAmuj2
gPT5DBBRWVgDp4sMNTJzg+Q9AgY9aLXXoxtrYv9UoVUaZQpIlViW7jaKw52xpA7ZtvwKYTBXd7w8
anpm10F1mEDL1n4owWfxXw31HS4MQhpyTpHxrxq0Auf4YEUQgsni+x1JHZN5slu+xxp2lE/mmzZV
Oy34Fq13BRhrx9Uoo2BKKI3z8HswID7wDnCLdhqWSxhg+cSCgcDj4p6gEDCRyqfMJcZBwS9Hq8+3
NfLPTRY4PX9amjp9eZMCVMvYiQjMCiEtz621XphcJPuAK0OwIGqPzMDAAASpXTJsp6PPjjsPfUL0
VnQbcqKy772VwcKyAXwjlluLM46DPOdFH5VVpGO2GvCQJPaAhaOG78K6WeCuYFbLNo/3yZClPSxI
yJ2M72ryVlDc1hTwZdEgmXlrFMMuKDpgkI3Ye3puL8TQmNEJOEGLQYM0UICWqM1hx41MtOu9QPmw
hrdKBSpQoyc4vjs05cTU8088IPORwRWPBkaFRYPHiGTUrtTINMmWfvIlijWrrxHf4lDwY0awD2n8
zHBgDdR0EDBB+amcrGX+MQAz1i8ls4+JO1rW97MsE7pn4LbVVn5L0sG7uiJwChA5OVFN/ZP7BSri
t5nhzZT9q6kBD3JzTOHXsJnHj1BBfjJY3DvaWyO5TfujlhrT0JeAM12Jrg2Fy6i+gOOx9orPIsYA
apoq3TY+KjysPOm7DJ7hSlISnwG7RqXyFDK1WabmPMWQ2DKsCOIFuppgbQfMI+jCE7pGVqo23oCW
08iULyXgfTma+cjsoYSEF3Lpc1ow0fhemkQGuhHFiOF23C08kyVy101v4fiXf1E41/62J0UGcAOL
8OHeudajtPzNEHm6CcKSkTR/cdhIFBYO6//qc9qU1dv0E48eDOxFDriksr3pQF8ywn3B7520zhb4
rXt9D2S6ZgPcPjM8pUpM00OeUCRCYIBZAUXRDkwLecla+2ufnIKGwfypK8619b2cl1yJKCfoXdMH
Lx+WYGuHnRrokQraGiiu4P8hRapBDQ0N91xxA+06Nw9Q+KIUrWbjnoco9uKjMbpkwg0xduC3ofuQ
GJnW1FlTiFvoRnOhc1hb03msHkaBt2xrxJDUrG3B0msE1huimOIHhcInkW5jfhr7Tyo8Q2a0qAmO
4beHSLY2Uof3+yDHnxDwGIHgcZ7LQwsrIWsS5DkPk495lOE3Sy9SkREA7UP/0PH6tFymPWhyhdaX
LQPK/3cFAen/nRR7LWRjpr64eughmHLqc+QgsFWzmRENU3jJrY2NHFuriGNBoAUS3SnDyPbQykPP
lj5kASdI90zAKcOdaLARYojdSPSY4F/LVcLKj72evcSkVTzQfYKvg10BZXvV0ZzRJM/jzg9rUkug
d+H+rJb6IthqFHdL+ye1237tT9gGjw2pphGgnka5lawiiE6nN09R4I4fOp0PE5XEOBcXhLGZErsa
zXDtpedKBl3jYk4v2fOaJh5IN4NsmOp/oX8KlAungWnQ6XLUNS/jnUwD0D6tjQpmDQh0lzjVT0rH
i/mTsXMEAUBHyqugJ42uZXTtGMAw/tOrVwBlsrxnXGnV39i5hfCp0imwRhFBesY1LiJqlWBd05VY
1CvuTIcIPJKtFF4Qvi75ZfJC+6KnhRj/GPcFfE9YvDl1EVQuol0O6ieFMOF5KhHThLC2m0j0knyX
EtsIrDzmXOFSeou5BSX437jtGFLGYHIIT2BOjs9vz5nY7zk7vsMb+xRWONtROIkI0WEUQ+10mNN0
yW8EuJT4Vs7vB6l1TX2vzJXafSytuJKszHQb6A7f3PjRejeIAS2RP2BG2k0uLiLyN1gREJI8Dd6K
xmz2PaHr3sb7GiuGjYn4xiCEKRaNmi4gX+WCqkApA58kKJYlI0HiTMIgxITqvl5QJ7/Zq7OR1a5m
wtmks9RseE5ZG1LZoy4g3+VPDm4Go0KRoTiQ2HWse6wFaYVXgnAWmI9I6SZm4vPh6d8ottns+GJH
EwIBbvzQ+IV068vtN38NOP0SmsgJrQd9vh4ccDDpBVMgTGHNpku7k54xiEFwSxgCGCbs8sSNVOi5
XXEHeksgG/oNlzHLFh6I+eav9fAsPkcEo+xQZscg3CRcdSVxuLua8ZEIo1yY3qymfPMR7ZrM4JBI
saTL9B0blpSbnWSHvYnj1yRmwm6wavA5SUfrgbabEjK9pSRA8KjkDefbX0jozOQfYUa05KC3XsWW
aDN8kTXQrixHtaF2Us+RPM/2ssycMfuiTYs2Euv++DA1d605tJmTkglPtYotNvfYXfDfAvrDn9gB
z2Z4gOyM+2N8MbcaWCrHIx40R15UOBx7lE6cKToKc57rNcM4W1qnZ5VE6pWxALxX4fQ5pvvq6Lvo
0bNvtidE00ALZ3WM6uWo3Ftpg0or5en9RLMwqrZ+QRU1/wHL98f7yKbvJPwqZMfzBsEyqYlSOKLk
RHSvMShIPa168q4P4wpXa75LutXgVCkTS+NQLHHWIEcqF+hAPO1ZCfI7oLnkUW5mexnsU5o1OH+T
6RBsW/tXc8tvzT/yyxdKSLVTYP4mzb82Jh16NZkPQX0hKI6/o+pYPxF14+7DPkEYmI6mnTXHoycz
45MNsZsn1zbZN8V7+scFWlxnL12fsovkrwvQyUBiFqCKvEpvaJCY0FSaQ2ollZBM+faW+153AdxR
qxsZFYx6q7MvqTr14mfAr8ogvWg2dXfNGU6NiwnaNcwf5gxCjElqJ0oX8oxmrI85DRA3O30aLf8g
39i+AItgVNjC0xDbL1F5ALuRmaGBcuZx3yv4uhbnRfKnlN6E7CSHeIZGcHnzamXRYUNbAMAbXWpI
JWCy6WJ7G7aCx59W/XJAs5JkpVRJBxQUIbWu8RNQn7yEU9ddB97LFs/BI19CcbqVOXssExYtIjEr
hC1PxYKkPiM58UXKeRi3IDXZJ9IRhMLBx6aGUQT4X/G0HgmbV2Tn3qEWEaX/Cb/AZlDmBIfKbph3
vAB0cXmLeDvXym8/LZM+MPXp6lF9VuGJA66s+9XA2R7Ud9ZYOs2q7gK80rmiW5t98m/sf9zxd9CP
Rkz1SSXgxqjv6IYYESDcSh1unmBjPPxLayGZRhDBLRxjtJ428vAVlrxCwPZhv30rZISIXq7hbLE+
2MPqMsLpRw+zn2MGZ2enctYr/4RxxyFEC01zzPwmb7xY/6XOK6HCGP4JXXRn1zyHCTWwzBUKHAZd
XRyi+9sz2ZKgHyzOVRzldOPcYInkTSjomRWBHLZ79CMu6GgKSK5gi/hy00PuFoiHkNrbiejbNsIN
T4WwmXoA9V+lx/llbeYdjqXpX2Sz0SkOEnugYsUkUfuOLhMq63YlWoTLrkX5S08WJlAGm+nLYoi/
gyAbn+XRS0bkad0GIJPUH+WRBwxUBy/6qpq/6mDX7xFLIyRYB9SM651/+cLRMtwbTkTfPUnOsDVt
Em1oM6yN7nQnGIshAjqWJxs6+QTBj7ytLS8h/YOb00521UdrXBDV+CPn3gERxaaIjvqTl8l3DBdX
4ChhMY4Jv95N65op30Rqy5rIopTIU/Z2EEkWLfwksf/acXq8gLZM6O0kohnwyhpb7Oe87EwJKHST
7rdW79Yu+8iYsm5xGp1l9YnDjxnptpEwPa7Z9S5hsMorDHYS+vTZEwe2tXhP/pge0xjRA/Bb22Fh
M/d6YlSZXoN6A1BXi3ux+c2KdFO1gzOi3qUwyKVzz4oyEr9G86cXuv0kP40F9XCqk49M8lRRQdVP
z/8eP+JnVU9vrKSBkqGedNgAy9JF8A9UF4W0UM9GnwXitejoIKdLUnya1R6COzFC33W3LaYPRmzI
MVzT7dJ3Rdhm6Zatl/zUJxI/tGsgnjT/wPwETxGrOCwasQwNyDWU+m2kGRYw1lm4B6B1lE5p3cwn
eEYreCpYJ43c6wmmTO/Tv+KLMXUWfrbjv9BwG/lLjTYQ5n2ys+P0FI3Pks+xcqJhj0vLDbFJWOy+
BFsjXl74xpGsOdOx0db0a68RF+9wUgqi5a1NRqNtXkfjrz0jBg2Je/NaVQKLgHoo3EW4xqIVtlx0
m6hQqUx6DHDQfzlbO8bymYNfRs3e4cel1OzlLdos20rO/9j8Q7/THUtEip1E4h31/zEHegMzQzuH
xtZIb2pyFo1z/V61zCGx9SHS4raGBpdsAsJ3J2ttmL8dKq4Ikx/H6lIVDnwu/Ph9Sg2Nm5Sd2Yb/
AFtaCw1itE/sB7XF9Lbjq5xKR6tYUStf8yq6PdXGhYEq/upwRUifYT6cVyd5hZ84YZGUx9dlbN9t
eEFdfQ1mNzgz0hEf5B+AdpyPKsavAYUw4olJW9PsRyv/BcKDuViXuggyg3/6stjq+KzN1R1UVJqo
6GNuMWPhR6NcKEZzb9cEF336mvVrzehmlHHfbsU7ILFNvhGry4DJmWQx4gfS9xLkwxnvDOpB2IAI
+tVtdswTltakzparH+hF2JA+AkCZ/U1psEs5SWi3LKFpXeIr8hrRQt2GdgbJQY0BDEFFgS40dUqA
kzfpNw4/4KijaaMl+J8AcMwL9GgbcDq7pHTqn56YWn1btzvwYInKyKon6n3lX0ioIShLuCYimwSm
sGv1EjJ0Z74otyNZCeA/k0spEPlAjaAQLLr6WNYSn9oqJJtLspkKIYJmwrFGtn+CmBH8asGK/KD+
o9tBPeYgRwnbZh8zfpnkb3ndmOPldiocBO0q84prwraM98z/+IGH7zEAkjcoB3Bio3V+p0b2ncCe
cQvD5Qi/g2Qf31H9sYx4+tjePsA0aRmqWBihbtCuZU//a7Hz0pn9G9kD8t+5CTsp1Ym0rTKdzeab
lh6DWfZJpNL89yqcY82nv9i0lZe8Nn9QuSNb32ybba/aKsMecSHJSne/2VNo0HqufQeyRwmgGaIT
5AfUK+gIFyiAF2wodDMVNvkuu/TzWhO3M51yfB3ZjdL7Oep4pF4pbBa0bhJu9f6WHWKSWqeVYfwO
qC3UFdtdq7pJ9U34lefNwDhLME7BMqxDrGK81QeIibns6r/q5ITs0+ilrX/1CsHwv5pNJMIpkiLA
S5HpuiKTTH0DdbfgEDIEgOpK5X2ElEKHWd51G+5Jsgpd+Yui2Sf0bfiSdvJTs91giwAfYZVjpXaM
tNXhURcV1x9Xt/TUPEL5UHCj7U3ihQ+wTTKPZCGQTHbOpnvRLyG11Klx+hMIOGDQay8gTQMEABwt
ixIQRIIPGxRlCqvrRT/I5YWBg6Et4PDgkt+MB4JaietrmXLRWwSoAEHQMaUhTCNY8AB2dRwKm8az
7ZabPc73/kfK4WgsPrTbUBwRVzfcWTujglrCmIO0pDvirq8OYwBzTqce71hVkI+xNd3PkstATLHr
Dd0MWnp+rHRQvPfFvQbH3wde3+/ITAovCvHtF+AF6dZSVjqnKLqnmL43IRLAZto1Rusf9Ecr65Oo
X8bwH4orZC5mGVKWesiKrCfqU/fNwA/jqg/XCoNC4ZrYzI3HAFNXPLPcyil03krskm/xGlddxkwI
eQOB79/LlcqWRtqK4iHY1IYb+q7V/C9m03d6+Qt+k9S1wG0U/PRrIklY0PaMHdkYM1Og2CwgBWBL
LM/Ev+QsCOGw+j0VGyKB3EaAuHTsR91tm01m4j5C57UwHkzuobfegXt7CMs9PpTL+nBq36N055cO
Gk0lvmKzpEmqiZXEnvi/Wm34zhIPahysDxit95y4j7SxdXe+6cOBRUV5nzgMo/Gb3aWOwQjliNhf
I8nzQcApL+ZyNGlSi7oJFR6aCVvZLXEVzOFuaLeRQyFDE1oYwi96Sjq4+sllYC18W0g8EAhPAs8F
Mlipuiuou+Hsua5DQlXQ/KpbKnKB5TRDmWD66Bvo0ats0lbDlzqyhrUBnSyaQhbVo/LSl7W16dX+
qey2OmcxhaMUfZd8Fql+ZaxvPSxCaQzNmyoHx36TbPw7ZDUEXCoSli3LM658QIOZWXDWYu/hc6Vf
5G3hJIgdDtcyxmSOBVDZ+ltGVZ4lXiHM1j17tp364RNv/GOpHohTzYk2k7Qpm2enOyGsre+p+WAv
ia27wGpEScbA9sTjE6+9pnQim4o1KVxefZNBMUSkIzP7jGulwh+NDh9dDJs4t6N3q7dqoNj8/Jtj
X51GxW6+Ov0zJEi5YQ5t6gsCoFLfNHLjE6wSTnPV0InQXtMGNdkWR9dSqDesDxESmRsgWVSrKzhl
C3e4wwkolU6gHKrSWA0IKRCs6zpmKwcTVK4z48RO9wPsbiWGyDWBeWLMWDH5BpDV/w3wLmE4aL1L
JUSpkDHkiB+wG6p/w7/D7CjZiV00Ujr2qHHtDtNHhUpwJAXAYWHpLYnPXfwn6CchWVgmCo2DL8Ct
OgwxQz5M8Mgl4OOdm+OP163Lb5aKYPFIio6r37aDGv80+YgX45sEp6sM2QDuwHfgmPHf5TbCEdOj
x7XZBCzLiEXgQi0hF3/xu6ZtR6ADK/1l8ZSSPkDhv4to4HsbeKS6LA+WSDH067Qqt2FX8tvemAnq
r5RIIihacPMZizFVYMlvs8VFu6uClAEGWGw7d2YDAcmd29ileBT5O3dRtmoMdhprUz8zGcgu/3F0
XsuNW0sU/SJWIYdXEgAB5iSK4gtK0ojIIHL6ei+46ta1PR5rSITT3bt3QOMMBTL2IBUA65MNoZJs
DNsPe3Sc52bzDMQ75Flo9wGdymnwoEnNynqspq22/DAW3vA5EqLQgsHXJ/VLgCv7doKrzkng6xtp
pyj/Zgn49ElgFXFfHXxLGrYP9YMmQV8ZNxj+af1Zvd1AWbKOHVECoiNkdtuUTrh56V9RtU1A6RX9
0NNz8pnxUW7w/rtV4ZooGb159B02zBtucsxjiJ3G6FYRRh1EWR1AoThf4LABzz7gc7MGQeNL2C5+
JVtyWNV2Xwof0H0yEHSJHKIlW7t/yXBpop1MPhTaQhbE1dbHTIVMFbw4sd2C7Yjv0Dl6SXhr1jDn
U+wstuxTw/KLBo5nGrBLlC9K9z1y5LHO3TCAFuY+W6IHKueJrTPQlTIWGwijdG2WBxQSqxt2Ky92
ubj28dJLNttQrEOUL/oBA70klo2QgSTIydj0ozWYjhCbOjI3HSxxMKf8HE7FI8jQD1p9eYdUpQ8O
u9/T4iuxzLsQYr0JsvwimcCwFUQK+wVh8RE+NmzROu3XbB9w5AE7jPRQbn7M/wkz2IxCRlxczNYT
BnvoPzU2aXR/LFahaG7wAG7xG9LuqcNBnv1ghK39pZUNHrIkXgPoj7cVq7HsW/tAGInbLb4TLPY6
J5K2PejnEksb/FSBqkUgIJnVePqsCYlNV0SPEU1HCDMnl/Hq6QQYgdFlRt8MnezrM0a1M+4ZS5XM
OMYSwsS2pud/jIDq/Ftstb/hwkJxwmYgXcck8cGxaCFm8jHIucFHsZzxVACCljhh4eI/KXngMDCb
dzSuBIVOMwuU9hXDR9t4SE7r0fJszC/ig7hh/neGzJ6N6R1g3zH3XzhEMIn3W91auEAXCT+b1S06
MTwECXjBPAk9K1lt2OE1aElsGZMWCTx2rq2YSbTgAFhi23wyfCOa37riqwLXCK8ZMgaV5bHSIUA4
sBRgQyCLZEhi3QqcyiflJyEoCBX0QGvkuCCHlfXuLSgBKHUiKhu7Yd0BL78jMWLDNX8yAlNBjlib
IJxA9+6/ulvjdTsWK39Q7OhYoHeO9/4uOxU1olxV/6Yd247xJcNwh2nEXugXhxp8+7FrmnEhmG1Q
Z0PkNTV7XniUKWYTC5tvMpTkgzsYz+cwGHC1Yz3YWbBNJbxhpBXKeOhjO5kon9BBxROvlL1wYBnM
pjNlVO8tJAd8Tr+YrxFYP0/A4sixdaSkgbBSqvDqWGCuwSgm2hAHj2jhWjhHJ5plwn4M4klX9ZlA
HHv8ZrtA30JPBiOnt2RGiPlbkDGkaMQm2jk5Q3QGyBo3BPLcMpRXKwA92qL7zHhGC+9w4LmGxzyC
11zQr1jhzC4iR/RrLb/Dn60JJ9qMykHmU/LQXYwzFCqJ+8MUiREtm5Rd+1Q/xR909jMxs/gMpCVK
KZEwVP40qLFfzSda1nO9dvB+JI6wsWPo6LS3LYQPNl+rgBC5L6Bk4BkuOBekuiInIFmYPTakH7wa
tCUcKK50CWgPGszr8grcEe9n0e33yAR/q1Nz6p8tn20lIaynoUHVgcKNtC0KJgpVTPxIuWrQyW15
a1DXQxvU6Ifh8GVXxl/AguII+M0mDRByMeILReTkkjN7sYJGkQFu40yrEKBCNRAO2vznU6ORIJOP
DcOd3cYtRe3VwHLAVX3VnIgNAMzg0XBwalmRvOiUS5w0MFNgmRu9jI96mx1x7XcgWt21zfwe8NLI
WJrMb4CZgONBb7T6v/dZduCAOD0nXjvf09rmDSTKnebuQfcecj9e4desZLjVTDTzYmaVf0HQHtky
zUMwNx1qGQoGh7OHaLo3VwNE4SJxd+CwMoWq9KXL5korzwn1R0PH7a3KmySue32JLWn9j/0ttgRz
KOrF2GvoAqko8KxqZxad8BhiMYA7Vs5Yh9c3hjguPTGiWtWm5DaNDdpMfmLOoWI/eWRZh3MUMLPz
EWOI3BCplgbWfny4uTawf+U0IDgLb0RIoviJYiNBpygBt3JVoej6L9ZLp/LFwYCOuDihM/TvUDXB
mEgLkJHfEjPLyY5tLZJZggJHPijjKYPJDWkxfTyKlhavrqVyR8UCZp6d5R+ocSrOS3NUCYuEFVYE
sO8XkQOxZIaClPnK6dVqAbs19rTKrlmREo43Llkcg1HI2I6xDqwsQnb7eGUcyP5SUFdjTYAiIsGs
2G5zrzSdHJeGwkZYzYuN3xcjbUAGET1NYDMnwppmA80WB9R0PjYQDvxFcDEjp4Z6/GazwFWxZ94Q
lAy4DzBuSGiNMLeDtdNZezaJ3ts1TwLbLO/cEmStW6QsrxdX4zw5j+xOrhtl/Q2szIOPwXiJoRJn
IWcPJPXsKR2zXZLhwmoZ8IrxGJtXiysipHjhuc6oNCmcJqA3xy7TJ8UYgvQ33XZzQrsx4/wMui8W
+uNdtI7cN+wqAd/Gf9BtVGCNC1ENbHa4qIG2AvbitRNwO8CtGvG0umIv9BuNSypOBKaLH2oPuQDg
jyOJd5ne2+cJc6RLRkDWMv4giz6Olv/6f+jYSWI1aLD//G/mTtoL/8xfGbupLRRSZKOsMMxf/QFH
xW4fMoQItJ/gU0SPImRDwM0LCmWdT7XAQoCF9PyUTIXdx/jw4yg5V0LedtKhYDSYrR2KliHYAKf8
aM7E9lv9bH70Q+N62Dj4pDNBr6EpJrCVEORhZf6wiCy+2KZMACl4Oc3dzUp34zk2JYTiOD9d2OWt
dBKmwEqXlPnkqkCu/Kq37I2v+Hla3b5mOeXSc3xKe2FT26Y7fGkcxWxc6WdyyPOIILGZosyu5H/q
cbSzdYzKAaspsh6e6B+Fu383PwFPlT95h9U1vo9ue9eXe5YVPCIRu+ll+k95qr+mw5snfBCa5EFD
R/Wn7ZP/HxvuRg44PKMH0P04eJj7sCDCNOcMOZC0jGVyDw7ChnVN7e0ZjYX/Kx8mccG9hnSw4ijn
KON6LiC1gLDAP4ldqFr8D97FnCDow1hZV4qNlmyOEQxwO0QxU9sQoU3C8TDsHF3Ogmhyqc0wIzSy
c/stLJeOKHX0sjUUfF6LudQ+dEiBLJFpEywZu1QW1oSEYeyGsw82j8mt8L/FdGEHJtzN4Z/Bums9
YamyoqVBDIoGjk4Y70y05Vyi8JbvKIBra9t8jaP1flvQWN5wn27a/s1Rjk+vSK+Cb8SK4RlubPBX
1SvAbDw9UEW2Ksl8q4JioVoxhwLZ5N54Rwi2CzbaiRzMHfwlV8QKcdo2WyKbTmzlg5IDBj3XgkFz
WR6ED59Hg1q11w/r/iv8njmoyxFt7UHiUfqOnjNlBf+9O8mYqDRE1TF+/dmzVf3kpJ/1YGRTIdla
CX+ceJXIXzl7lTvmQ4D8aCKxR8M/YYP0OZG23aH5CxlIXn6zypDHbYSHelbr7fuDZCF75iId2wOT
5kf8219YvlYx4/iqOAZb6Y4rg0DfRffFKvHVytvqOB5IltpiL4A3IPopFllv/CaRdHAkEPVhEAnI
aH8UiXYoPAcB5zwcxw/dKS+8QDxvXANgfrAe/j887TmnwV/CDG7iKvim4caZogNLfDW/41l6Vo6A
/e9meDA+PYI7CQtkQ8BN0m/Bp9gvz4yK4w9rYaK3Irbm9+rzfQIyLAsr/uN0xgUVxDgY2QULBClS
fVm9YTDwm3d25q9AJXYoVq+RG/6jS0FOzClO6wDFD2SP1C//Q7yqCJoEOJnNWvgIDtwbmDAhJzZK
EKA+QFOMa/nsnGkUStpg1lDhFxAgl1ZrrTqxsNjgMYfasVQ/OUPxCzw2R5Z1TvOJaYRpC058UZGl
L43GivbmYSLOpp9DTQvefOJ9PkMwWRrWerYNvixhky7u5GFBDYtAgEi9ZY/M8hM7i4DRAYYvBPvc
ht8ywxvIe2HLUl1u9WcGV2MuM3DFrrOr2J6g7n+cjOW37IhWc2pu0rxdA9Siy4Ue73/Qw3G5KPc0
3OX6FlwGq7zzXwyP8VJ5oluuyw2PKqA/jlSn4tTdwHFoGbBYndsVTD0oV3CuDasAdYIG0EG9t9j5
i87cdjE5eOlNheNMNgHqHfgimN3MujWZ9w+Xh73He6F80Uhguixe4A8cfLf9pf2MabhwJFw2l+ac
/Q6HEuIGwBjOltAulsMGtG1ctjBUNCTjyw2srxH6NT5XqAaoeixpIKHQqV4/vuNLCchFw/PSOYmw
14Vz52n4qZbRcpd4Jk7QnCAprlTiQcV5aY0kg/Bf+DU/7zO6tD+OgZinFi+bQ+UNVoIZH/S9AUz3
rt3Hl78Xd6gOqWXahn36ptyzS0GJ9IaK+ZzNaGFcJRg9xB1aQRxxRqZmIAIyIDAIoIxRt8GN4TLT
XpcjJZor1T5YWkh4UUU2NoqIFKmRY7sbZucTp1rsAVowF8kumDuW52FHGumaWyhCQLJgcMDfmLMh
IEhp39im4L6DRpykvwX5G1YUnGVES8YPfw/MU+2FBi0HQ1+l0v4nLWL3ddPMQ6zF7Fgp/6oYa3zE
+Lg3Jd03H77EIYRXAQIaOGOA2JBbXdwUXMKA9hAlwWjXkF3Q2HFFRGff+Gs62B317zx7pZ4X2PwB
aCYXUdgV0a5DnobuhGgDIoz+dxOjq6HrofRsHzEAwVePI2y8HAWboySGdwNqNljS+wVHsrpxwkwk
t0p2lpPfi9P5Lx9e9kzrHP+F4Tyjas9+pUPhfeZeK7PkntFqKORs54Bzm2oPl5E5l6TkZ8HtoSBi
WzoRSWJjFgwdH8dhjS5dyg81TiX1p+rJ/9gCk+EtSGuRb7Vo3cZ/tiYGTxVB7RaUEBi2PB/Khlzd
4FMfnfxfeWDFHP7icT4sDS+ywysGu1b1a9Qn3XcwsrNoJojS1NJ9QYASQahqMJtRIMvAnwTa6rKN
EerB+amJIP9ehODmyQMvXK3HPtwL+I3iaUCaSkdjpfQqRcc21YW8uTLUs8DzIzdfWgdLUePpl4+G
PYnq0tWoIn5zKg19lZEgC7Otv+viNh/ODddKrU5v9/0NUFEluNuAbivIdBxBREu5rT8Ltt50G5O8
ZRRfXPEXXuzSteavyM/D/QE9nGHNTgHzuT62r7Z7VcJjyB2mo+jH6EdMZZxEhFV/JKG9n6q1CkFo
26p77P5ie/G1yj+KcBM/NRKdGtfM7cF/RPq628cbsT+rPeJvtjtV9C8cbiFA8zlguaghLx5egHqB
sxg27x4c0bBnC7IKtednNa4LNt5YOuRgN8QNklLPSjB3Mx0wZbzotA+TziOAUTarCVP8NxTLV0J4
SHhL8TUikn7lI5ZPMF1dbukN8bniQSd2yFHU8yRe383JUPbkUU1fcEtUFrBEfQTkgOKszeKSG8jl
DtclN7NEVSBAjz+K83qFLf+eSDtl9KR4Y5QOqZXhbjiVHJaexW88hB6o/zzsTTSSP//EKzxNk+Sd
XfCJBRteJdKTjyRzsqBZggvjrwKAL0g2CMpIFVTXOMm/SX5QLMUzbkxjnbEkjoZjCO+/t+yoW+VP
heRar2eeSWtFKmfJKr0y67OGoNjgwhBAtvc3MajPS10qKA6hmoowodaQx4OCcIR5VUblRcWM3aGG
5Rj5WCwAgHrPrKgpliVySJfoawJbG5JkJ7zFV3Nco4bvcYPKFpKLxdJzsdNvtVu6gtvfRjImfL7K
T/VU3Aoh2lK5DFDFfsYLk0zwZKf8OYFysts+j/ueymVeO9zIl9kdoKEC38ZW/cYbBBAj3f3ZC7TE
TRZ9J144kyU21ggDGjHpcw/liRupOIxhSEc4FFW4dvig/jAuTlijMxP2MwTGHM0Jle/oh2mYI8zB
YsigDrzcBupihBbFlWRPJNAA4c/CLXAPhPo1W+0Tq7CKmbKVFYRivgpPH89E9ra60hKhmAISd05a
wrmwM3Utd7aO+w7evegvuPHWwJKsuQykHtw67aQYEFjcOD9OCwfCkar9gkxk3LfWwd+aSZXGsbgt
YPK/ZK8nrRWX/mVwMGbx0jw/hwK+MZYYOZwCkeTI5TowbKwzMDvgqHunNoAwdBJMATsG1sKGUUFj
ywdh4vi/fQ5h2ZlbFM4uYpfL4hflBnSrollhXxGqpGPvJP2U9qdB38PKyKLN0Kx+CofDnpXSoKFf
nXe6iUodR+duw5Jhr/MeXIbOEUwGR3ZKgt2atrlFMVumW1r1ctzo2kaivvWwnVaEraV8CqyGCHVq
2aJ1Fk81BTuRkSeusaRsYl4mYj+sQlsD20hAG4GH5UvH0wRUByuZ4N3EQm0y5yySif12sdOiUfH4
2aSyTONOI8hZPSb9vme4I6TBdBiUA7I++r2knVhv8Qv8kzTPZMNP1HvvcSOyeBt3mJGazMoCww37
w/ajMJYel3FYUQvAUgo+7Ap/MswvsNaY70QHPLmZsEJRXBLwYhhNFPkfOKhX6C8gphKZtpOlv5He
OnzMFEdmvrrkYIWQK27bu9MnvaXvUWdA3JmWGSIAzOn2AZQxAeAbzxeA6X6lQq8sybXDHQxj0Blc
4cOUT3qpecW/6tAyMQ3BmxQsIr4wOWzNVfoL1sK0xC1EwoclIV9I++NrM0dp7GfpkiBYU7IUVpbL
FPiPgnwF5MK1EZwGxIFT7MbkwbyvDTzSS7Yb/BcbIULHH9GyDi9JA/YEYbPnfSqk6dDVRIcWK/mj
0yYU6YuIRx7LibdxGf/mJREtYERIgD26Urg4RoHDqjt8BqlNgt90RgaxXzdsP/IHj+ai2foAhvO7
kUZ2QO+HIRr2fSC9KMEWjGEsr3iKxJ8pQrW3KumefcuBHQGXk/frzSvGaVNikWeTucNu0ocKF83Q
HvMP7Tg6urdyJseTuRayKKYu/jrn0dtjRnNwMFEnPVMmrcjBQINxaV5F1i6eb5hpQVzELbdx+Dxq
gRAd2eQ8Lgn1jx+iWyE+M1vYTh15Fg4q2rPArj35QaTI7IH4lO80m2YtKyCz4Z4Z133rps9YcuJ9
cqUETSqMoGMgskO+Atkin0GSwkxGpvir1WniAFHhx3MofRLcLva2RDyAZb7XU3IYAib6f0Pnpf05
FxFzuA3pILjspuvMtyMfGZMTAEQXXGUGZ6eNN/puK35XxTcL2TS+x8jlkMr6S1Znq6yCioKf36rq
PQOrTxbUsqvxkrf8TCv4TH6qztOVQz3sSKmV0DzqrApWDIuk2v5obK2j4JFbKWaHqwVqFN4kD/UL
CJ/v4bIe/2LaXH60xEeS/74DhADeurLV36lsRZGNKfttXt4EcQ1diaREHNFgAmD9kE47T1nYKBq4
xTN1EnYGzasPLISx5v+UxEB26FSY8cuLDOx3L//3pMDoAnHFrNwk4pWNI0w8H+vAVdLtOkrWszuZ
D/6U0cDfaDYdzvHSDm0lhy5jIwSZlw9koqCQE/bQV3xmfUNzCnEengeSAXnYb/id+72nk6oKJ5Re
l04LcC9zJJD/0BtiuJpe8qR8N9V8HtV75SPB5VBARLlCshSgyflmRgtJNQwcmZM52HDklIUDlz45
LiDZNqsCOnexA6fgJQ57CB/YpM/BhdDlMUFsBZuVXIx/G0s6rH/ozcqNHuzY9keBFwQepK70yrce
pXVNdtxwxqsPh6Y/KbHrcc2MuQITmr+1oVsRa8IFakax3NNn00DOK6S7YaPrBSabYpuQ7/enJLlv
ycWjjNZIy7dM6qoM0duOtu/B1lTLhy195APCt6tkPMQdGOim4TQM3LpNHm7e4bvieHDugQvpDnPn
J7kwqsG9oK9B+s2cn7DfVWy9cqMGB3cSjx1qP6QtUHOIr4yp9/x3COxxZTxVFB5oA0ZSoRETApOY
x17+gq86gh4CrqjuRCdp7WfeIqpL1xiPU+MWJ/nB4lhjVcNj8ip+cZQPj3p1GzAsaMCSOQBmdJMK
mxm2iLbmCu83YJ9YWJz1WbI1eUVZuP8wuVAOObIQMdzRn8+8RVjVZPlNa4h+ADXrt3SrzB/sZ+J6
7bdW+2znWESXnwafVkq3wFxT7EQJPO2f3TS7EAJekEesW4V+IcISz51R35qTw2NDFGVUXYr00gXP
qPxWs4fQ3wqK1OmIijQTH2P8C/cX909udyiTKwk1tNxwpkIRgYXciIdRhPLwZQJK5MNOwhqc2Q0t
/kGEzYM6+FCEWOUcsLpCBut0x4zleGhcZgdqmqvzoO74WxQQGP8P2vdieI24znfDq8RtWmrhw2xF
HYjYUTE4VW9RhvaDTzEbvTXVrcaLAqWrcK201ikgqWoYw0IZ1ZVjG/x18rfU39L8EbZbPSdSmk0L
NyY6q90jRhvSbYRyN0QW7DPZKYKt3D1aYzvplFMwgw5GXJf3S1H4jaQj4c6KeaKgQGQzuh84o231
IoohME8Bj1ps7IN4I4iuUZ5gNPYp0UdH/HVH7OTZLgkLGKEHqEtCu4PL0kcPo7+Q4+aLHpRIDXI6
pjKeJu5Bp3CyFTgETkhFIdNtUnPNMc4jS1uure8YxheK1aMxhjBA3NUFPdGid3SqPJuyxJ2V0r/Q
lkX/XBl7iE2U5XR2rKNNUl3As8wp0m/qPa8WgQl59qhx2LXxZMOePVnDJik2MjGX6zA/ky73Htc+
kr4T+pRptyg2jXmr8Aa+tpIDSYLmAe7MkD9GGpotp2J5ad9rofvqP4ILF0NpnmwEBQAhVAL0DcOG
t1XQ76m+nVwWjdM2jR1ISW98BRK7BJd2Gwl7sHXQ74kLlqI74zjBINoK60ZaWX5tIuK0OYrjRUSD
vEYnmvRXAz/RQLmO8bosPxAZX+mgym5e9tIO0fol3X4RHUmCfNf/SGGnhaV9eWNaMDkO55PAjnXc
yrzZ4OeM6DI2d8+gs2EG6aHzVizgERo4umLU6+8WijZb0yUuWmsc5bjws8Q+3KnakecNW1Og2bJz
K6gtzSku7LpzYx9WB+IwuwDo66ijD2xNrYiQpeYQVA9fueTiHpHMqF8CfBodA45SQjQGce/XVrzG
sRfyDCXozcgNrVcR5kGpFWi/WbthtdXQS2PTe4aLpqabRLKK4JHeF98kPUBdH6HamqXMZpl307Qk
H14achzffgdke8LQJcPhZI6WaDggWhEqoiylJbb6C2hUpM9d/NwosnXRR3GpSE8/wOxgRcjfG3Gf
tB3ZL5Fx3rSfyv/J9W2y5Rmm/oDliHvEdJl27YYdBZakU/eNPiXaR+mBukQaDjMY20EBP+NtYtr7
EAudYI3oituDKWWXOsYI9EjNAjZzkaJ31T7+J8x+XkJxgtEISAddhl0aAxsq8Tk60q3oujhDqfcX
JC6cdRzPur4BZYebSTPL6x6tcszQBtRpl54rs4qeCRaHIL74uMSEM/7vADS3y5fyvAevC1zEUqgo
4Z8xzhQneE8djj5WQVQCGTfsbvPCHeahF+L1Wo6dcN6EszB3qUqqgfGKo8w5PmXv0pBTJ+ktWHuP
+5EGn42NcvTzS/RkHoJmh8NP/wfWBZulpv1ZUndUFEIokqtVmDiL2QNsJ3PwLuHNVdfkIOCSnG3K
webc+qHtBZ4frJbVJFQ50fAQJXBO01RAY/gdjI0/rg2Ff5jxYlxF8yNO3XyVL34D/N0s4yFHFo6o
ZhNVB6AyWhkVtxJMKtkis5UcLH2xGd6PN6MmG571GN8ryQVrm8+X6sT5R3sA/RoaJB00uLCQ3UHS
OSF0ijU3QMHsTHhBb+0aWLyYHiyPnO4O8neAJkSbXOcJKVgFcwsxhuZMC/LgUtP1kwN+eieKOkhF
F30jaCLBEhAvgMcauVW5GfeLX0FR2JnvsTpGl4eBEBvxw2DO7sfaSnXYRdbYJ2Inm1s09EJuz8wX
zJNNbyxYwrgNDnJ4j7lq9sTbApob5iuMB5A/EmK9MQKN8WRpPPh2RyJ3yO7lopdnNtOlcobjKZWv
sXG41XDmI+hJ60Cfd/5cOjByMuAknkjBXfCQw73KqY5rtj0YJ+eg2poE/YhMP0v/SUjRWMVH49vH
NG4OVKvpK0nCXmL2VpcHvXBTfUMYHoMKLsFMN3gK8uWU2SICDRuXUJI2iK1U1Q2P7+pAqwunQOzW
TjmtRUv6FieCsefvxlY52hIDNHhZvrnt0Xea/gc/loEH2zS6C8YjlgPwcqhWxAwxkNXupIJZrBlc
6DQXhZdNgHAeseeciTonOvmUwFZLZFXw6oCc0c+C6cLhZfajK6lOigZyT/gfQXurhYRHLKDHLOA0
7nxK3D/n2tysADDEiKSMubAhCXwTFstG5SuXl/Eu+mBftuJWjqmdDK5CBoutfg5XJvwSYOG9akgq
U60bnqkkN6fbkTBaomltsXewH0MulZlbToKp3DBRsxyGlMsxUKwUybm8gRDgX9ijvDVR67FlYGNu
cwklbWbYwg42Sf0OGFLT4QXfmdec0uEN4D1QKVHdRjAm7LcM7LhVvnh9KMkjyiZ4NHhjKDvuGAI9
oT0qRA0wXxAjrpAgbwuBWweuodus0iMXXZRCOkqlPdNkRQWFaHOKkrlXQPPHkgqfLUn6KtNPXTiF
rNUXGE1tfPSk1HTmaICS0MtkR2ktDj2lcAx2mQlZLw5ABYSLkheGDqF3mLaJXGU+n/k3sHmnTa0e
OIOIeUEzW4HLprZqbN7mDqP3HmlKA5mgR8nYzjvsbrpzg2paNR+Fp8wWqyJxU2FUnaZ/afuZgEq3
8C2VDwYcCZkhUzflp3lA9g8eE2B8QpXt2LEOaHiL7lGjr/YBHhA6KeJzwSNfswZaIJwogb15DSWG
JCV4IJwip8Vv661GuxgD/SX0rbI3vncGzX/ILwjFd6M/0ffk5jl679DGBOUloAX5l0V/CcFD4px0
EAPKKQhAP4TqIHQ7XCsiKF8HRn140PxUHuINE4S/Nl5I/k7tXYRK1Oy018gNQUxtYPcLoQX1LPsb
duNLfKszyIpET3VWtJWQ0CEwYN21cNBd4uxGBAeo9hz+Z7ExQQDCMBOPptOBuYtgPli+EnQ60V0V
xF0P5zS+VI1dmR9puuu0eTXCwaGQMiudRtx/s8NMaoeKhcl94eC/k65V47sFvBK684QJieKR/VKZ
tz7+TdVqxfE/mDeq/UIjjlJ2sc0tPyr/KxnOuqYvafcBSOpylyQwkeiFNx3TXwln4iPCYCJkTA23
geQRSMZxmLQXaoe0IfmCBijchuNWJD2HxR/0rtj05oe0txL9QUhOUX1VwqefbWppj3smgmtNPhMC
RtUxf43Yy1MQBY/RGFZDmfEhj6V0y7DzbkEC9wJ3mUnQuFPQ38UawBHHSz25de0hxyizh3lJz/eR
PGPrvafkLkxrkWMUheXfZzNTPP5CWuV5LSzTqXmG5OqJI+1HGpzcHfu/IjtU5Ue/2Pbyh5odIQ7l
o1cFtNgc7ek+746m9FSnjdxaITJufE6ya5V6CpGAiYclaj7Z9b8CB2OiqVlVLeX+Q99MCPgPLQc8
gTTQv3S3VbHUpuR8ioYlv0yYtagjEB7Iq7dX3UWaJg4p/Nh7y1Qd/h3hwiEPkvkhIeTHBeTAn6ob
lj9dMZA0KyxwqnVSuE3261frEgOPaW2Oa6nEq9saegqja8mZFZYXozmJQIXbBsiVVl7aQlgOjgUu
0ZLtz75ly8aw2aCBl7N5FyWn1snzxe3Hi2eUDz78qu2dd7YH5F7Ay8aH1THjX83HXnitd54kuzHU
e9C1xDbxWqdBQGpow9+rniWxbW8MbG2tsHSG+fUUzAsWmLJ4UB2bOltHqlv+Uw2Qy70Jb9ivURXe
9PffiquYIyIARxg58nxQz5yFZOKksAoWUH8hmuN9uQmLeylafh8fot5d4K6MDp2JAcvv3mlay/xi
Rsuhk/BmwirqSPQ1I6wvxbY7LAix+NVbtvrwyt8LAlrKg+JUmhMVTH/oaXwqcxw4arvT0G2g6V6U
9yQ9BhwYMFnyWVovH2IgsZ2kbDtIBxmhYiVuoQ4G/UnzmpTfGlAPD61/NSCeFmPWxUYgRy8Vt7Cf
QGLE9os1Zg3G3W3f0m8+nuPk/qYA1neR5yoCnH8H2OyxlKkgsaAeSjCcSHsvxx+ouyY1jkk2EjM1
cQUJCsF+4i4b1SYSiFFvNVddMIPaYrHNwQkw5HnqpdOyPNFG7NoWrl/jeGWPzTUwSVw5TNGvNvwm
2b7uMOxcF3gJI1WWlH222ArVVRa2U+uxK4P1zkokXA/Jz2T+icZ3udgJaz+GnOq0zb5FpguRDDSO
iJ+Jp7WjQz7P+qkhfUoZRKKZxpWxoQWzJlmFEbJAq3mWqp/39CSzDyGDtk/bfTFHLisnId+0pDI3
0mcWEmZ8Hwi+bl4hsVysydiuLXQyf1ibPAf/Eg+bML/0mHtKCFvOEasqBDDD2vzHGcGjCLx71TkH
+/2I2zNTz7FILH5BYt9ry+9dmhxShcFlE+Se7LuT4OizGmFsD3q8FZJbgGZZcXPY78WGnxco7ijg
MAFXYjNQM9FQEEyGOgEcf+HyGkXVugg5cNahidXUKsJMordHOEh0w6viSUrTBCjid5s+o5VD/1Wb
MgNCupoICHzD2uroo8ZbXp8k+EFyfO7gAVXpefiZk9L8gN2ichSn3VvA+V+DrBj+lcz7QNgdNm6b
Sf2TgD5qqBnNRqphi391xVfPmPYWoO1EuA2xj4tZ6MT4sSyU2xhupQpvPeiowZb+ePrMJDSd4bci
HhboVAzXTD+R0/O7O8hluJeK/O1I2RrzI+2qjpWcUN7M+tJ4pv4a/Znc88MTvdIyR+eJxrOjJbq2
WS+Q6qviQ3ADT2wYJOcxt75V+NPTE8s3M7gVydWgdLf9jmMjCqxQcKeAwBOyukEeFhCl4mPpf6XB
dfxMs02Plm8xPcaa7wWKA+Dn9eqxG85hgjFe+z0qjjEBj9l54GFHgi8ZELUckDG7ZYWZDKcu/IvI
D1wjoDUoVR+Z4hbqoZa+K/kgQwSKDgOxyTF1wuVljLEDRENQ5Jc3yxn4LG/jPHZ/Ww1+a32dxO2o
eGH0z08fC3bZrplQrdcaGwH9GfDfvcMvofzM2Y8RsAMC41RYj/fuGy309Ftkm2rGZnvMM04pYYLl
WgU8UObX/o0TvbAaoNZAlAToxpfHFRQgVAv3pQAT8Hy3kC2c1Ekn6kSnVtZ4ywvtn2ySh7Q8Bx34
KX4RhAHa+qwKD19j74TVvSggWgRwPqG5hgrcZo70nhUwu+SZOg+ZqaK5QK2aX8bcw9yFVWdyX/A5
GNJYE1H8I97qikRy1q/H4RAH+wzRnlZBUmrXRfxX5b/4OpfEQhPaDVn4e6ITK/C/+hTkDw5kpblW
8nqI/3X9rYI3Zt6bYpc/a/EkzccnPuqC3hWbUKNRmQ2OysMgb/RuVxCtlp/j/kudHm/xO+6uXfnw
60MgeyylF6EbCzdZvWYZ4glOmjBh53gTMAYpjjUaRu/drA2kyTTxkcUb3EQHXCOiA+g03phGCRz2
E0KVDprPsblV3U+avEyj+DM4zN7oOjHZfCmjv/aVZjUAX4hMSmSNQG2F+QSXhsj1sb+S08kGkAGd
uA1T5prS3+aYdzZAAcGHTJ85SI/FG+FD+F4JBRPr7NmVipZWH2pys1KWtHqIWyQrOoeJBB/jJESj
eVbm5EubdV7HcZTc63hrmrNDg6GikXDqFF3ApiluLULjQXyp6XcNO6GGDIHbWCDTVCMebO96adoK
W4QOj4GO4uQz04i9wVYfCBK8f7dIvKza1Jg4NIdytCLDkUGAzNv8M6Yx3b2xG3j/5AbclJJOwjxp
2hbIPmZRDYT73rfd35ud8drUOM/vQ3/Vcq4wkWQF4W943UcKNJe1YBJ0tYvyfZCc28UOv8B+shmZ
OMrexWkEJlgkP6oPLUnfLaLf1veRsObLUGd6Xwa43/auTzWvJfUnIS1cyR5NN8J0oGlbwCI2mOiQ
kiViCAsKBi1d1AhRnUyX6ERAXQGop2lQtnrKTwHpeiTbB55DGGBlGp45y7IBZgQabCHcNfJDU1hu
4eIqIFTL2C1mAOdMbBUzMFclGhBpgMm10ndGOEWBEknZ93Mh6z1Ftcee+sharSbATKYxQlrAkTbG
PXMEzBI9v7bvrwLajQly4muAAtH1HT4J7yF78kS2mJz+R9J5LSeObWH4iVSliKRbUCBjwEDjGxUG
oxxQlp7+fJpTNVXn9Ex3Yxux91p/3GQkV7ANsRuyYCjJW/WeySTKqN4qmV0FnHf6GpS3qL7UIV4I
Gvn2PHoGFujyLEn1vGVjaaYzKGC7gghoWa0RY5gzMjnEaWX51+NuHhgNBbNYaLx0k1KPhroeqYDM
omQGU/bSrSxwWIISyPUy1h49e22q/nbnDoo3Gx9ayZ9TeDAQX34EFVE+cLXUE7mTLYqCKCdE7x84
qZrXkmd/ET7D8q1M/jAmLaS3Gobynp0t+v2Mv6IE5MeRoiVXjzZ36UQtIotApToac9uawL1FqKlu
jEVoQAE5QownaGJJN1GmHfQQY3OXUGe5As5mAjSLZWPskF8g8gboAagOHXJM6DyPsquc0CRIRjWe
tGg5/iXlKSah1mHuizYx8wFKFvHOqL7KacH6ShRHhIYohCsngUX/SEkEcbELD0mwDJE7m1OHpoYY
dxxdGekf1jOorYL6hAwK7jr2w5qR/rOWC1t5IeUo3NLtudZVwwk5tnTs6c24bfG9QYjH5BQdkf4r
4zxf9VjsLe9Xle2mDYjPAkNuJqo4WMPA+qgXYwtLIrNjASrX7gPecGNeBuQPgiR2OwVNS63dcp8a
WG1ejMjhbikpv2GzMQtEfFj9MTjrcQxVwCqWsr2ptIZ1VqQqy2FGLkI9QwX180aQzV5BQgOxpOQL
8rlxhNTqKYsnNNU8cqjJ2kHJVGtIlHUfE3UjhnMtxVAXrusGhwNXWIkRUgNjxl1dbkWy3tETzhwv
osnnMOPrFfSvmoAYp6LQC3ydSyor0XsitZRM9G2sy+lk436Tu1waaOowzwmBmzY4xqRXjMZHfyg2
CUOlzKYdT0lkPOw+VTwBVABABnEh3b3f6yeCJe0t8hzyCEi1sopw7aFTNEZvJTKXicuIQrUlT9KC
vVAT9I3hhwxNrPsqzb0XQvFq7tmyX/nCd9d+CXwtqvZgwA9liL7I7ZJv8dYzxRcnhQeDqNIxf3in
Vt7gG8ohE1eUNM/XNHv5462gQe3emVAyCiIGOCaNzZGD2rA5YBGFGf7Ok9aIjOBlCaeA4o+O2Q/Z
Cy6ow2xHp4wb7MLz8K1dpSuZNivTFZ2e/1VY5S1JXNHiOhN2LY48OuumGFi82AusJv6dKAa5ms4r
HzVEvcxx80Kg8P/B7xBsojhiSUCqR1zIXPxWMZFhn3qBYCGvHM6zfwL+Q75a3rYmckTP0Xqrzd2S
7EfMj6te+6ZpdWQ2RrTDNMBQJjDTpjr5my81WzHCK8mvRg5+S9XNSckdA/VnS7cbnyWU/z7d6DsV
TqJdKRjeCZhAVI8KULgmCEgk82oQj1MFB5ZGUtGidaL/jvWaWMP0ipZT+/wTscmA5MRkN3Hrxe07
bJAbKJobTM0pzReBo5O4vSPHaIouWlHXlg+WuDdkplZ8WQVTmautcPq3kJ4EAkPgiAXxN9g1alm0
dQQLuoQ7nQvo8InW5C31XOwGl5QZPoM/Xbc9PtwcKAmnv4IZOgto6brwXIbPXKGoYM4CgxWHsVLl
YNC+2DqU6aIw7yxHuEYUahCxNkxyhYXGSPHuacbInY0ZWrOO79JF2jYD1appXUQ2Ru4KJ2CAgD+T
UcK9C6Q7iMJHjsQKkWR4T+NDDiEZ8G7P3+R8ufz0eXdCp9s0UAuSv6JKs46u2V/Fk9xYH2qXcxKm
kP5UrD0Nyiw9ePs8nZyFrPuaa5YgGvJmJhhOyUnbA9JlUgNH9yGehzNzVe4GZvcQGZ5QDRYpLygN
+CyRk2llayCMhs+9iLIw4ozwSJKQNYKyRliS0VXiL35UWu9ecYXo2+5XTeEueYHx/lgrmPrZ9a8x
nzNl5oAtLtQQ+zPrh5WIvx3BWt67HyyyT9m+fHyoLnRiiUCI27vD4bqQ+lXWTziNoSzk0qr5/vFl
ezbZJAJpDNxpuI/gqlS78qGuyPy0Aj5EpRMIdjGS17GowOUw5at8IQnONnRbocPKWfCRUKEFrBbD
ESpBoi65fmKKl4hehfhh9J7edSO3Zr/NPwBQ8NUodfOQXGJiRW2cLmASwOcmWwANUXcieKD6yIQX
m+++gaGFT+MSJ37gSIUT9zv5vTWabd/Wjnx4/JTlDWL30AWnKjJoq5sGUIRsk7WsfGjxKqFgxEBx
95wtOYAlbg8nEpa9gq2B27f/h+C9FF6+9vNRDvXd8w8VzUIZ3ebPJLpITz3/BgDWyw0rRVpbivPZ
Q2pJMrGwdM+he0NZPSlP8DIR9o2NCNei/G4I6sATyyAxWfRKxuRfCV4Lrzw0JVLOwAHLCtS5Tg0Y
ZVXS4tjkXK74KZwyd9ijmOLU3DJDN8FGns753QjGNfoYDceAQPEWFUJW9rAT2F9jOC3gluGQ4O3T
UEz5Hn6ikRQzaIDFpNju0fTP/SdfzeQDRERDFAIAOqo1PsIArP7085C1dVrYueoSYk1JYw5j57BG
ZAGH94LpkVAA/pbanRRckYOy5gPCTiHRQqcejCbhBNR3gbaLC1PBLQ0Z1rqswcL6kY3zRl1wKvN/
eJQMDNog5YArrKno9Lm3qO8DBcCGw1xCijl6O2Iu+ZDcGNX4vQhKA6w+4bzmt+MDZw9eSQ++M/mW
n7kE0xeZ3rgQMbCjQ8OyiqkoQzZlKVSuEYg4pTbwwM7Te0CuYGild9JotT/2POYx8zq7JXjPGE3e
8n8vEVQYNYkxXGia06m8Q9xNeHrnxUN6g43WFJjJlhksKmrf1mQeegSepQs+PDrkIu5gkk/R7OAy
9m0mvBonsOZwcZt8ICvaYKyBlZgh07cUqvK49fiHhLcVrcBblZP/G6Xea6itDuk0gY7P9MWd1Lz4
MkgL4lX4Nke8zNi8UzsdnEpZkLPE/Fk+CsFuoB/x1W4l7V9NvALmKSTiukWMtKZTpGV3X9K+TPms
IRazmBU4EBpQFNQ13+FdxsiDrDzdhOTnY42DsQkctNhGu/jgaEWf1k+ZTsOrxWtHLCdk5rRSW+Ob
/UBgpeiIh4CWd2WsbwFkl8sWUBPGHbjdiG5tDgj8oWBQXuTCgmOSydPDc0jUOeNNP8/REmPaheOB
FyS1hORJ2dFwSkvosQHYLB5zauq4jti/FcRXqgsMQrxzDrd2Li48pES3GhvAVp/+gzL05qTxoquj
6IWoUBm1xNIz3H5cErEYllahkwjo4Enzue5TgoAWM0BX4KDJTbQAeWcSyrdM/DphKFDK/B34UwmD
ITiPFYA8U2XN0x6/OFh4logG5kQEucwW3VLe57YOM18A1C/6Bffi7AbUEvFt8Y3im+vsHAXGjue6
yCxAE5+gp9Ai3J1DGziR9k7m6dHAUgu+t/Mw8qRQn06fWSZ3D385WaWjo8Zb2tl5VGOmJCI7IU9p
kMSdvAe03YJCk0lkGSo0BgruuSFuQ6AMJeYHcPUri5fS4s1QnkFlNHDIVwhTv9Q3KQG+sG4SigQr
aCbprEyM9J6jgmEFUbzh4YC2CrSvsd1HbiqxDy0Cm8IUE9k/5wRSE4d3E7Shqb5U8ci5KEa3RLlO
Ni6fhwHPznYIGZSJuBPKnUYYC6YvchZKeIApntA3JyaYwCIUizj/KFGkgWwNMGKeDYzRXEctVwCI
WPHUqcSxMGrCPML8WzOIfCYDNMXsm38m4KyEAOqaDRwXZ6Hk22SZ/Jc9+JSjdSe0x1wgGWDZ0ILF
SDuFinbNykymroVMjpVsZZCm5jyAaCePQrnGpssTzx5H2Dd7Fnaucdm+AaJbE1AIfpVHZN4/guUQ
WIJnD0jwsUYhjOV4oxIASzRGUPAaZesLa9z/5OCteC+pi3UYO7Wa2FGuvE/vBOq/LP8KinPcQgN8
Kz+djrnJxg7cbqKI1CYg7Rsm0UQJXPBtsfqBcWur23/qM0q60Akg/Vfbk1hXq8H7+1W58Egjh8vl
aUAHtEZa3OHAhwUvLJBA/OTPKbmBbxbkSAFvQIqxQOPpTUGBeM8tdHxTsQhxth3Cr12Wbg2I8Dm6
E3KGEB5zz05SATtiWvjBdx9exnJHZERtzBU8NvPwr+y3yS/uZgTdwVkgZJnpQbJ5zlBIk7Qw6aU/
g4vkHdk4FY78NmKAMPrDILDoY59AhKWuopv8TKRHDZ5IClWj76diDr4JHz9HzpZl18lO4/5snP+7
SVPJoVmZki8ysrCa8BGsLrxSCRZ1kiYWILHA5Eki7trtbLTpoiIAEtHxFC4DZffhBppL3w0jFBsX
ATccLFM4VoD5hkwBChlo6ONSChYtXlbOSx6pxsFEHNEUSW8JPxNiQyBYecz7FcQqRaMBH66JYEWp
MPTW8EOuGy+DbxWAYyGu0MByPcNcmMfgjLjJjyzxsyqEL716NHRVHjSa3qutjm65xiMokaKgvQza
oWgLlhAFm7riFuhmBfnIihMgwtDeSYFGya0wYEixK2ffWvJnVGQSku2IQaddVr1jmhtoFy4r7pkP
CSz1qhFYGAL04SmfJGJk5fAyGz+E5Ur8hv9yqLiJFPVfW5/SclXjtf4sY4woRMn5sAjM4u1So/xA
UNdC4arSKxK2qv9oyqUiG/OieXy+m5KMO6AjVN/zjIPU59kbmI9H/931f41GR9dhkO2ywjQI36f9
A9WjiHJJcnu0MkGBnRkts5RxqeYji2vLC059d9CE/UDWH/pkg0FEdrnccvk6koCocPqu0c2T0JJ0
Gz+3woc2O0XiDSVMgE+33hbav4wfnGR9UHWSofatmY8PBXpEocQrCRFLf2x5HCvCXUbXcER1+yl3
Rv3B4cR40j+KlvBukt+4AAxbvH+OYYcHW72piI3aXVGYG7xAar6LIooDD9rMGk/wIXLG8dxh50Hw
gRmJ8LoPTZwtpScslBuDPrrU+2yynEuGIzEY+WMqeRWcIkwTn13tHz8lH4an1OqMaIBdV8ZkMf4x
2IpmsGWZamBHfYnUwVBoUvErEpNABdLJT3nuyHKLWlj9AJ/752Emu4F6xWyt0+PNgVR8nrL4VczI
lZGPWsAMJ25izFrBpQLHtZH2pfGWSITGGumSQCceibZKljuRcGTsC+uSyY+AfjC4Lj8IqsMNOqPa
IG1X6QdDga1NwTEQ9+B1Sn5rCLpAfL3ICbDAjt7pBx2dKsNN0BdQYZuhCJwqunymCp4PVC+XNlYo
f8MV67FGQ4RKylpRdtzyE0GTZlve+Cx1vY8HFHqSKfYdYGVAjxGrcISBhTbtuv1v6WFhjuhlvw+w
cLZAxlc5Ln18E7xOtxUJFYpsHLpxduC9+jiFcBqlw7JXQ/JlP8SS7JvgFgsSfVxnI9qEaMs8qJZT
Vp4UFFU3HcMk6QIFTLVvg0bOTADDqWgQscTdyw9gV+SWsOF6v3p6K2WmNt7XYKMO2E55YE+tvZWf
9UhyOe/XvEc8x1VINP4hITvo8xW2LvEaNdra/2LLWa6IJTPcEq6snG3uUrKuh4vhFLsZe74BzbMV
x+1yxOUVon7APFO2wHHBv1mPNq8gYygHnl3KKCcbgwJAD0j1J1DczJcW+Rey5gDJIksJMiOuVPNd
92SXpPOM5EGpW810qr75ohF08e7Wx1n7j1HHmxenoVqqIzlOyrvRXsJw+IQXTrTUzSwyu8gBxjBr
GVgMpwAMJrSSib69VJhb+uo36S7eZzc4PA7ZIyXnjsltROHO08FXmLvdqmrXfjQP2bNE5p2GPJvu
NAI9ayk9Et8p8+XAJS1J6OablRovPPwZMphXq1klgl86DHv2EQSXfQe9gZdIY2bxSFT6J5J/H0GP
pmB2JPlsPNJd2W8Hbx4TVxbx0vkqiN33sIEajSd6WyOeZB4BgIb8CoFCMKyzv4Q/bKD6KHuOnM8F
lYHJIugf4mE74AhIVDZ9EgZ40qj3Q+2rdG753DDWoLkh6MDMiRBwfhXyKd3+ZRBfhgEJhn8nT6wB
2RhAPuUkYjDqjaqhzWR25mAdA2YQC3uih+ITTg0KfmveTG/R0IDcf2nn4tWySNn1urRdBFG0Kk8V
mjSkhEf5MruqV0SksaMvA0oYN38oaDUHueB6acq38rMr829wuvJFOMuHbAPAnnrHOceV+6URbuaO
o9V9aevsxCML28wPY27sOb/Ts7cMfjNY0Xm99JWz9KHcmlY29HH0R/2bAqPcYivAYB9ibyPvdIiN
ucDcdMFZfUicKeWixpRIWgaQOTFS4hRzQADzGqXCBkZR6wii2H20XS/08wFx2tDTk3ml+ADEhOeA
zdtIjp6NJ0koNm365RFgQf2BsE0xfa+53HgO1W+IW2W2ARmrSo6UYM+eUYk3TSYgmeNBtAV+4sUW
Ih1UhM8ny3e2o3QpeIk3DKhaN+EhQoAIrD6k6sqsDxFP1vCs0KRM1XeM7migHqH3jZIl+PF1VgN1
XqngwF3rNktVNl2g21icW1Xhyu2FuFdZUniEXwZW34S+m/ns3lQUchuu7JEUnV5YOTtwSSu0Mb0F
pD1EgNvTC09ZDwJqVNMZFp7igpC0te96Qo4ADFjlhj9eq3BtLpAuFmc07436pXonPfjuBDdS2ZfV
uVlYHIdUDgsHROZAEL5lMCSw1xMHtq9Ad+bYbC6UE+Cx795EPmneT/gOEmfEVEamJkcmZQGJ5Ugt
H2A7DQ5x/UceSkdo4+ZcD2hDAfg7hLFoW65ERu58a1ndRNTcxr/wX27Vl7phdiesKU7+NQURsAiJ
V4l5MKdb38qeH1slpw7z/kFxeLW6OAfKKuFb/qbQmy8zWfj+rnn3TzYUEs1331izkGpj5DdPM0xI
Zs8OTjZjBc87++6xkVxQT1K7bs2NL29mMx1Wwon0MhuDBopWAQvqjQtUD1yT+YAPYw4lT7EfN/ia
nNp7oNrdTbt7E6ojpviUtrUEbz8/cvqI5B0ZvctD8ivb5txJpgjXz97HTEKUW/gbxNNk/hdlyxkC
A3wFqPbku2f9lbcZgUOOjvyOKKo5ppg6OqElj/gaBNSBz3iPIxHXR79kUlUYSWNjbxl29RviSDi2
J9Yg4AWwwvGvo5yeDxQuzXq+JKMf5tsm1inqpmwzUDoGGpaPzKHzGOIM2bsXrxubH6T4E/VuH16j
7tiZ5Csb8+CH3IFojmar+2YXNr/bCBwFNzY4lUDu1g8hfox0NDXOtZ/ZjH35X2i+O52nnGNgHu0M
7BTOKEL6GJhfGY8jzltMictFjX3thqStVs/c9wHIFXldEp5+HpWZujoLdwQQOVpEHhHys2LPBRU2
gYm7Rfbk/CBbm0jWkANC3Tcc4aimWhvTXclZjq6Kk4N0OWkFNK6fvOogfDbdXeZLAlV7coh2JsXa
rgUkiPCaIC0weUBK+ys5u+KBq7Lj4J4tkOcKdtfML2yWxtlcHHq8U4imhO2IQT7eyaqliHPl1opO
ol0D8G/oxyfS8Q7tvNMpa5DnFb0P5oEPAvxfM//OHCSwK/GsyMQ27AXTQR0e2zg4ajIfjCNlDLgy
g5ktAhygEcqpnlwkAEK+/wpYg/EDSvHWPJAvo+mXkbmQhMfe0UucDrzmRgA5dpNdwiOXwUosB6KL
7eZXZSDP26+AtFpYjR4nCWk+YrGeSb+S9C85hoJlwAhqyT5S6Tt6KQQeLNZYzf/UpuRb/jFifiqn
kWEViGYHaA4UycDcOtmFB82Y/nXsGCh1pXmURy6sMPAgZpd7sNEojAHr59BFtcuzudSwJeCCfZUD
vdv0L63KYKWX+1HYEx2SIGGxWcHPIAws4fFL7RZcKjJwtN2QNcNSfCG/4tl8q/qpN2DdF3wVUo9A
05mdGMKEOxCSAAQlnsA1m29jbhfXIFuC1kHBeJlDWNcEVBHImeA2upEEEPIwmv6lFFZejp3vkmcr
aQJAEpc5o/NQ6TsDXGFEQtt6ZGvyXwUC/dklCRYggb3oVv+o65N/EWPRUYycgTMedctwlGY3kUR3
Y6N8+BIsml7xMp8hIZXr3RjOoFb6MZtf/GoZb0PqqRby3VDmxp1HpMc2w8Ul0teIOJybYUknMV4N
+mBEe2d8IbOgw2hwxgW7xXgQMQIDy1jxir9zMVtBWrNhTE+djSB2FLdadVS2BQJ8VnKusgmkX0Bb
09l6Qt/Xfr4005gTe4SwJHn6eC7iQ4HZlOeA3OJLU7rRsBYsJiW0SpNCjU8pM/XZxLvJ0QgcluzA
wv+73NJ+qyHK5/Pnzt6S5TSnSDrx7KvvgWEEFQUu9gEjCqPmgmeix0fHgMk0obqE1SZuTJvotNkP
6lmlucT767QvEVfWOZFe6HeECW+griqXHemXkD5k2pL2wP6OhT1tDqly/jS70HhU3hK49GNt8Skj
O1Nfg7f+jPvt7B8kIaLNj4bOYgLc2D36q4DFyE2/6wNypy5d/z+hnhSdxdQNMC4IZ2pX/G1o4nz8
FlvtyOqAdUi3clCqbL/HjGjJEuF0qyS9jZh9iWMWaJfG3YBC7SiTx+YU0sFvoENAq4kzJ/4tIcbW
Ai/qGKynA4533S3Xj068MeKrWj+v1aPPjVwS1BgMsCrJKp8R2j2zO3y/jwFd6EDiTnAczGduvMT4
IeYqKn/+C2cX/S7aSgcRVYK3SWPFkHKykECQHE2G1+F3SP/JyBJJfZ+ytIp1G+858ysQb5+7JAc+
O0NeDFCREqW8/Vppvz/Gd5s/Gu3wUZctMAI5oz9Cdwe+ZVdA5lFcGoYedAZNcoT0jJULuCEKwYXZ
43GVCVKbdEw5eYT9nSCvA7ga/mEE0z1kCxYArk6MEeFVof1hg5nuPn3d8PiQhTHNDN9asFSjQ/IT
wg2qBD+gsK83wQ4P0YdcMUZl4W3wL9Pe7h7aE0uky4vKU9HCIvHfptX9FnjGFrkEzQP0h9+sXYWH
2rtq3U7/zNdAxRzpNJw5K56wFqmAviYmzd89Szt+yptIYxuFQPfu4mZWkRZhZZMcucEzNAG03IYI
PUXp8dkItEpy19INxbEL+4fc+b8gEhUtfM+YG+8Leo7+Ke298u7mtzADC6VWYDFuiWegIIJJErCK
XZuxhjI4pnRlifswoqSNNBql/8varyi66xtaFbydou5DHPEDrkDWbgY+Rq4OQo+CLAPsCt3fsOyq
M2OtQl0q6mpzIVpA0oKBRtCqXeIpp4TKbJcYWy4JbADxYSFvyp9Z65o404dt6ES2vKzOko2B9Uu9
c4g0w5orXViELjwYLK2N2Uvo6D1DbrcAPX1OtrxhKiYhIm/SjoOHgctfiSGI9ygn+Go67ZGL26S1
h4i8StDT7CGT+rXtcNwkm+KnnKRdDmVkN6WHo5++gWn6H60m+S6jP70ju40u240Y3A3xWfi8rc+B
TDWJlfzLK891/z0ItMeyvn2PDafoUQnO2Y9wT/6aiEPzszBOab6uRHzDpD9j5VsH06fm3f3G6MYv
55pMeuFvhO8Fv1I6LvhhkfT3kKe8/AuYHnfmF74G02puWg7wi2T9wtMxq4FvlQvJBjDRgGJ+dqn6
bfpblVOkJit7H/+lOvELs7kauFq61hklBdnt2dj+ktFgdNFRHe/NVF8M4hOyJQjO7U78TX5a4Yqf
n+VTOzTlSOSoayC8KDmBge2hQgH8gScxvvOic6X8qcSTYF7V7uVxKk35mAs82MIKfCM+4ZtR/mvu
jmT7c2kYhaekYlQ4ob5mVAszfCvvot0p7XIGd7uefAJAH8daXHyaJdiHMdfdR4csfVEeaxl/uNWL
tuQK3Ke7mKg06jNoGtf5sR06CKNhDclZNdSV2Uy1IPvZs60tM9rnZ7AsQLhowUqrHzwqUK8sTyb8
pu0/SET4W2PQclHOvRSyCtzYQZdEnyXNmCDaLfYf5OVEIbsVEmnIWghXzcZ9q80r85u9TRVoF5u/
zZUCAco8vtfo4Ou0V6CTObMG9myEn67ewcEZE0xyaLqN1FnGHAeaf2z7S7lHvCe7nUzPSvYTIXaa
SZiJPgQ4DhAW4A/1Svb3PXR8VR9H9YiTKIeaT5+1EbnAWjm51En9NJ4hJmqEKRJb6BzG+xWwa6CQ
8sA+ZsVa3GTCFYSt0lGqESx3YLllfYKXGeac2aEVG8dAvZXQvh/1h9maUvVLs6aue0TRmB2M5E0M
LYl9GDl/Cx0UDf8l+Uan1lumgRM135Xd8jbNtQxhj2JCEbzoMfaWbKEZwUWx+kPt8jzHHAAT+KMc
hvVHcolNoDiXwms62Qmir/FAkBSAvo2qKGwjyS1qF750UK+HEFPHjfgA7JfijLcMFUyGmOYvcuMb
UjSwhRV/Hg4CEjCgyJU7YcpD8Q3iEj3KdqKTmG8YnamzwubFKkZ7dr9Z6q4coHJadKuy3YrbGEhI
Fc+hsZ7cMXzElzNt5/HfzbtCFqF/r4Yt6hS6YaXwiXR2WCZw1Kmj/SE5guTwN6pyrVQIf4Jc3Bk0
ALkKGG57Vwq+8M+WGxDCGNCGxKs+IEcruNRMvstybptvCYA83Yba74AhN/wmzHyZRRsWfAYSkMiv
3tz2w50DNhQu4RdTVgsUkj8xdxBFojrdsE+ottKXZfaW3klGGnu1CvVXFB5Vor5pA/qpbmO40QVM
CkTO/CtzWyULcY0uohBuor6kiQbpAGFzdvLr8w9eyudA5LZwGTwKeHbImn0yBpvfVH9C5qoRXkpG
6TcZ+TaidqI1xF9J26nx3rtn8kNnmQqoeVl1eFroEDIPpOFmy1qfF8t0+EeTGkbun4/lqvgCehPZ
9Xo8ycSEU4FIMiLpgdfiauQH6HTaDMhNG5dwCIAJX7NwP36ojaH7I6nO+LlNc6lDaOv1twjqQwgQ
Ruryoo1/qcYiOjvjJSOlYsbYS5ZFs9b5TNEF1001dcnMRaeMqUvGxNd5b2E4GfqWHCn/iGDzs0M9
xWBocCu6JTRBsLhG3jKetDPVV/emK4okDAjPAx3yQvsSrhFgTXXwXTjiMXB6n8lIPCoISsoZETX6
XRnvyrGCqznATC6GW0SMlb9Go8Tx0/iPtngr8p2ELR5cb9589eRYAeQlrwYbJjfJ7Iq2MoGwxGn0
2ZbKxmBBmt0m7u5caVQmACWhSTU2YUKqrbf1GCCaii6/HUOgqm51DkDCJwFz+54iwofhpA3O8X9Z
gaAW4yoS6rf+BsqltFRb1SfOJmTFZnvpiQxDrsACxb9CuNj/CCXr6LYR98ke0LvHt454iLYXB8gZ
1Xs/D5QNfd7qb/aXIr8xHT908XyFdN0QTKS4k14XCy6/D2dNgkAus0ZpCU4tzM5I8UIUAKkTMjgN
n91n2BjxpRvO3BJTcTHFlL0d1htYdZCzVuaXC9SkyV7UdwJvm/EKfVTXhNx10r7uV7wKamZ5RH6P
nuaQkmwsnAerL75GFOrm54XA3WQ8iS+zigBeeE1iXfJXNfKp28s6Z2ReENq8z9WTnP+EIbA9ezAl
t/I6LpdB6Zi8ySqXffKOaBHK9kEKv3wLh/0Q/rpN59a5pUm/reaWPXKM2U+Ke4lkgzpwGiIUYLCE
DVwLRm6wmFEidOAFCosXgdTIKUBpSnzGa1frOzYuzyAFO7bZuQrh0YLBlEAMHI5ODFhvwlggvZyH
yw+AfW37SEa40T533PfyeBz6He0S5KT3/1J5afLGMPul6hGilLY2el9yXL3ZUa5eQuPSwgDs5hh3
DBzA1flP9dnINmzuaKCYYVOlRAqSCzKeY5P6t/KbSGbCR/f/OnldUe2cKVcFcY3cPGLymmxtyvzr
S5aReefPrxEzXvQMUbNMEfgMriMFV+VF/+JC6oJ5QqDcIu9sUQDHhOKcnz7MEexmKPRBz2YLYFd8
Kjd8G2xPNT00YLrE6ELMzLFFL+TEiShuLY8i3n781MWdtrRWuaPzh4Cq8M50jurRZuyyK6Wdy0et
+fIpz4Pbb8aNUtHAFmPPLXdMdFW1pH5ufox/X5xbaAalr65k231z+2euBi4xFwJyoVBlbXVseOs4
e0ws7gwihCh9GzHNGK4H9fAZQPVJH7XR9SIcIg4Elpmjn3WRxYBghfhPuXZ8yogCyIGLcFos28TC
vbYx9J0kLZNi2zRrfmb4SM32GPwgcNLWySnvHP/jpgdETmrhiv12bM8ZYBMMTPqVhFRLr/XQCpS/
0QGWJoFU99DqWw1lG4wEGDlyXnNJ9Q41ManshsraJ1zq3U1kSmLp8brPXEHbIFDRRrBxogXk+tRG
p0b4ElEfiZAabfqTjDfToe0Zm7HgNuhV5C3PgcALe7tReCQIxrpwZ+iIPYhRxjdzj6B7JLchtUpe
95otKt8x49el912FhCLKxr3xJ0PfjKaCAJCaUCdLiR3tqYpLT1lPLbVoKmZUhE1xT9T0fKDRt7EL
7DYCpI430kzS2Z5YqFL05qVP20O5D+V/Y3VWvO8YWyMKIX3L4NU15OaROOfOQtcI9jnMAzMllyEd
oiP6nmViTvqsii4B3m5i+ZbQk33hxgIiMLuDv2Ucb4mHmh7H4SmY+CDnnYJ5YtGTWt2hV1n0G4qe
/iZSVP4z8p3Q/lTPDypF81zpy3atk/ktveVvI9ikGXe7oKRExy5DFYrqhrxRXD39nfCXroZq1Wyr
cje2vxGyz3/CYIfmr6qdVG+dNJfyTTsS2I+5YuaSOTJpU58nj/AL3a5yzLf826K8MiU2OBxJDzl2
DMszq567/NTBlJfqZ2V0m6Q5QYRu4dD6/KrCChGrUW8lth6UQtpcTzf4XBi4meswuS+4xq+VdJIU
tz76lFGUvGXGUyq+SskFHJyJzozMNf4QCCVqkzLceYQ/TSkuPF5c4GeijdGDzXr4KuUu6qjqvcau
qmPvH0tBnCRPWFYamqP0TQ9YHBJf0I8LikTyeFvP/rXFF7peWr3QcWKkMwosRdDdptvXPN46KAoL
OonPNa2h82pLMxqRDsFCo32oQzSEvy2i0oTMGRIwGFMvUf6eeeuMlBan+9cqx9lBBOtvrbhZ1NJq
5jCZadJaNd1sPHBjB/4/g0QSHcX+ujF3nv9g3M+/+/bSFbuOuSx9swcOAgfml0h1q3QpNgG8s+D4
aBea4lt8CsPCjJeVvNXWHpL29Kcyfz/NZKpFYk0kQj8PqyWDflQ/cuJkqlOobsntrcVVdJpagWim
F29ZdtZmjoBIVzw0MfF1d8Pf80vW145w+wVfhNCfoLs8c0eET8Hd/NWE2wYeFusxPojKOyB1SsZV
6Lt65tYPg05YIhWZdxGDl+cIwoRHOd0LMdvghHLxNlKyIhDUNCOOd5epDiucnSCBvyjkGhr7wSGt
iq6muWIrosucWituxS7PWlwxMZ7ywEl8O9mVi+4w5i7R/tAsNE8uENRVDCZQi1l0M3EGC0SjWEaz
q0gr5acxSd7wpyGYn6SsSGNktymOEkEzS/T9yCOQdGTLhIZF9CkOoyza1ARqPndTivB6UCwO+Om9
16s9SeWtNl8PFnCDfAuZ0F9oM7C+lui9WEONiH1ima+S/hHx+AXjj0YFYH/rlaNHlHsTU4500hgI
wL1Wbb0dnlP0Q7xCOprB9yD0acTD52jcP9qAk3pTQPD2aN1IeUDUuBeq36Zet+hPS1suvgf1JHSE
ThGz99kZs9SCrddx3KMd8/2H2vIoDv/j6Dx2G8eCKPpFBJjDVoGUqBys0BtCtmxGMeevn8MBBoOG
4XZb5AtVt27wMZBrHBkwUepHeKjzLTs6vJqDnVXrSvnDeUmgaS+grKL5wpiqEY8J470CV5UPhKQQ
l78uoXU3v/0Mw/Zr0zgRbPpexJL1WEyHNIPoKVwRdEjEouxMXiC3WQ5xxX8p+a29fVgj4HrlddDO
Rbzt4IflHrLFK3QxhcgKqh12jvWdFPusflTyQqdnKBqi6fov1qtpgJ9TfNvjrdcRxBAJ5lr5b0XV
oPwl8E46aJA+bVlNGWBlm5yrRnrFBMc9oMwZ5jzaK3+go3BZgQX4D1kinYX4E0yk34kf4/Ub70c4
eRZzSTgSwsT2mZi/eF9Qz4MvTKFuk9SXbccQKr2pkID49QD7rFl/w4X9czTi9TRMrEBAFvB/wUgB
vu752bzDTOYWD5/0l5wGrn+EUsJGo+njL7bnZm39oiCBdsEe4pMU1/7mHyu8r9B5p4RAM5gd/3nJ
F0AHvIIGco88fFahgf5yXgvQM1aMIpTiT4ZsrBQEkZ0/+BOH3vdYsGhgrMAgU2g2XVBfk+pKUU6f
Y06u+uLJFcH600M+ckxtm21xz05vOqoxeCVEZS4bA0LVkSqU4iSnNeYpEpvLzyOc04kUV/qDJB22
lg2LGZ2kq2DD+LG+8nFqyTri5zprYvn2CKIRCcRw3Ldx41hkRuPvOBY/0R7ONaqBD//ORE0xvgWn
z/fNtu24a+hS+YvKxLi9DdiTAon45Tq68QKFXW3tjfTXA2siSiCSTzCAiuCs42hyl0puVxsRsfHN
2QJHBkY1i4LmpGuEBXtFAEHvl3L09SMDhDTlySvXCrxPbMXgBRkOPN9WJ1v3d8T+Y0dlac3u/DjK
U0Z+0bYOCCvZjcx6or1O1rF8+6x9KsjDdsscw3fuQpkQJ8H4Fsb1PHzPjHEHAvng7GU91UuTxwVc
t5qWI04gnCXmoaRCL8xVrpxkYZfsQyyc2W5UD0QfynzIGJmcvGhflNXTlDzH7YtFmF1hkMtoyh38
D17sbn7B/MWJCC5mrAq41D8Rykm+lfwA+HhPBmLCeJDqb2kOPae+TT86JR1RzU/C14y7qFg0dnyF
sGxVkEQfvUBBYPfEmqmYk3puuK4lJ+XeRLQv49PDDHqZvHxen9pQF+wgTEM0UEVQ52TFf+ZPoaFi
4SlzRiZ3TOWUJ9cRC3+5hCYtq+da3GlwIaAXqRbuOcceitFMLq6+5Sz9Kxk5JrPXf5Kyy5fUwYSg
LYSwh2LPup3glVxYhQK8b2STwikc7iUHBufNX3AeBhumFj1zbMKrmXHaWgZAn3KjFGaS1zpUCiTG
EQUzGcJhzHYkioUm5d8IPqdXuKKQbMBb9POngpFGzi/ZJhcGVsOwgdsfUEHTU8OaVdw43krCntpx
T8v5/lwtlm3QGZxPMKYkfrWcAojDSHPU4IvKqvEddACRep1cK/I/szqRhN06vT+s82wTcVD3yxRS
wYRncFp43X3AoajLr3G/mWjcbOwa0y8cE71dIBw7mMwZ9tTZU6V+CbW3d0lJbVwjOWIpFNlB5BuI
yW5vFIK5g5YKfStaxbZfoVPnLVFye2cZwSiXUblMfuFEoD/hxmy70ygky5XPrCElVIXH5eJkAaE+
73FE32bfChbsMjjFzlsKLSDTZRi4NcGFaXoidZEJC+auqDfhdpsUbcwh9B0eEOi7udX5BmKDzHCF
dsqAhTRvOP++JfHRbZAlW76LuCUV1nhbasJ5isW9WCpl9gKjns/ntOKD+FgrVOyWBSk4g/pA9mKA
7i74TQPjaAyT+iQb/kTLbnCybA5AXpQw+QZlSOJ0MxKrpeNkZjBjuIhYNWLc0w6n1EQDjlgnOWTi
YoPxSwpVvZh8ktm24lsAFmOOaq5ki3RGc1NDyhMEPAP+UHkKdEB2byxICJkUQmjIxKVY/4Zcpwix
kBFhVSTYhelIpxSIfZHDUN9OS+tcPDneP6ajkhoNtUVfBIRS2ypKg4ktjmkGjjYq8Cz5bMNSse4o
oaoA3tu05zMBvgqpYCO/pOd+9O9RcnP+Bp3bKC20NcAA8xm633ZpWa0LuRYZxwdiU42FJLdbeP6w
TcfsGJrrWj5Jkkud53lromuiRVmATZA8dMd3k4CZhBB09j1Uo5mqC+i8qMNmhXZeKjR8Yt+s5P6i
FT8wj/TaURywCifEBG24ZJj2RBG0Hu1N52H9Nej6uL1w6MH7MTzKaCJE89vE6YbZyCQoO0wHpHgc
qTCU9qUOBoyHNeVbAg9+zPB53RWCOwmnP8Y51AmymQrVgUksMotB3IvVSshQH7jcIK08/TB9IiBn
njXvamfbcwW16QaxsAYkIF6b2gGDNPMrjHtV+c1TZzwV3Sal1kK+58FI5JpBhJms9BJGn7asgEWH
hfan5MeptgfHNRcSFFugSO5qU0T98K90AoTg0Wcj+GsZw1Fbyi5xjTtpNN8vh8atYH5zzuNmVy3y
W4+nwWh1i4D0VHLW0OlwdobQPNHtVHYPc7V6mMBM9JZBvR/1a/FQL+SqwwQGnOmuXOZ5A8ljivQ9
oNLR8mW8ydchAT8L+rmA2SKCgxlfFs4l99vRKLcmIBF1jR6AlO06m5pXZ2qI+z2Od86H9yNAoSv7
r8Bkax0BdSkdPkhA90ANyO7gYtEc2XK7SeRntejKB+d1cFtq/2jwYW7TVgFsznKkYNgJIGvS3pOm
CRB1ld+kL5Mwt22H4MiGyTPuq0u3QdmmBrZ1BQJq3PEtaD+Ea4UAz8JqIR0JjYDoolmHGEEBh/Om
p30j94CyjyYKa0RbXqeIj7dQgT8nvOUQ9Xp3nbxiwkomM/knlKOd6kTcaLu6XQHRkF7i4yGJ6RR9
/oIyO6NZeSBKsbBOwihD/9Y3HKBi56gr5kX1Cbq56GgnwZnG5zTwxjMkd/fnle5BNGBS1CGc5FnN
Ldct8smCxKieEhBbM7euPvZ3GVJzAAIcFG2c9FJ72CBLbIh51R1iGAOAXKgyv8I7/0EUIKIuIM5h
tya4Z9Zuk/QpCscAS4wlviVfAsTvjbxBUaoiOj5wkNSAv1OqFESYObqLrF9MCSqLD/NFbd6Lm7ab
pNpM/4Vfr71pkZPpO1HkusI56qLg56eRPZRtFWHVACAh1uvQrw3EEFYXHxjIZAxdUArKzNkaS/qV
+1vN0E5KB7slBrBn8juinZM5ClOU8UEZuZ7/7Y+bDBKS/8RKyjI2AphNZ31LZNygk9Pt6jpsWVY4
pAxbenWBbZYDViFUAsqEvKJwn1JGJvBybsYHBrt2ldHo1ByHA1kgnbXS/Y1WbwXR0d9AKuTCHkrQ
VleTdwlB1aMtOBCeoQwHwbxEKbntsREEkcVLj3OpWgyLyocoM6dbMC2AbKY/dHq8QFq57Bd2eA1e
Sz2+T75/MXpsj1DmargG83BNGyurb0JoAvDbdL2mJfhsvZ/gAwsM2/IF4nVRXzaYgGk1rwB9q81x
MCpOwznPGLbHBirjEK2JBMcnSVqPt3Lv04vpnAuNTPOc/0YElgd9tC5jBpDSrrx54T+B5vv4Cc8x
1bDfX5LqjAoJVALpqnbyh72QHUnliZlc2yg2+FioRs5j1jnt8ILS8H89SFod3eN0dOGiMuxC4XsU
cEaeGOHkoTbQ78rgKiYd03k7qG+KesLzLaH6UO2G6ZOBlichR7DuzgEK8xHJPAIcrJJK0BQFTyXT
OiBTyph2UTnlMUcJemW+iq0KJTZ7pLKotAq7k99ef4wZdc2Su3ZG3csPiC6H6hfvRMs+wHpwxXkL
DXlGkg99cgTTH+CK6TXSf/WfCAkkF2cYvkT1HlVeOY15NzWpTgxIJ3e2u+e9OTQloICAM5bGueIY
5XTn0C+Q5UAgL3AWrtSfz3jMwq/gO5p0HBvux3zEigsj+sWQMp74Erj2Mibq2hxaq7En2EtQMeCe
1bTILbcWo7eVpuMTTTPNdM+rmUYyQ0qHHzXa1JAMcReEsiBR/R5EE5andQ4wIEHJVHXXD7xzXqfB
my5tWYHNMWUegAXra5HHzINX/EcovMoWbYix0pgZxZVLnVrUq4RuWuVKpomkX5W7PaSBEM/uqxTv
rQ6vzjVIvtTt/IGKK133k+MJXtO+jyqCfzL4m6jDFkepjnRRPwzGLkjerX8PUt5l8aqMnceuyM+1
3iEa2vIjNVwy4w1i8Sz+gqXhpY9M/IGeJ5nLjH6GIpqIbwFDA/lbwtGVDI/hZlZ3BQ4oXr6qeepx
GR/lTQabAJcnBlwQeZIeFI+5dNCqs05deZR6Bd4AHp14ihGTQOfsR7ZaOE0LAJQ8PPOq4Der1AcG
rwMVPH9Xg2owoIoAp1deIrEB1BMhg2byaHTpO+qf0wgBco8v/STDNWBGPxav0V+LRJgxg8dPBRcR
C05OMD5NNKZqde37Z058RoMS+iJItsrP7YBreVYy6uCMsYOfr3Isx6QBNybMxtQvhU8wAOgqcLp7
qOCD9gpwWcROFDoRf9J9xDnyQ4NJ3IlbMV+L0LYgW3EEpNqV+p5eEJBAUJgbUKhLP2a9rut3Ym06
4pTN31Cmfuy5Xo8MASb30H9BDgvHHi6BdOg8NqyxBNnxMmInTv0v/ElrcBJjagXdcIDqYB6HcAn0
IG6BUgAvAD6TcQe7nqr25v8wwBQctIWA8PisX8PAoQIKqnP6xxSIyYO6FW0OD71ycVYD08Ke1RbI
J0txtTWbmnKfINCEuXnmrVWArOEDHvswp7zTX+OldsIqUBwM2OABReK6A/ahy8U7uj+lGDwXXyMG
Af7d484ZmFAmZAX42MLSsFRVAfGei+O3Yx4direEWc0VFRfebt7F4yLdqo8x/1ZA4LJnukRDoSCE
13e0mKsAMQJnMRw0E7s3crZhcc09OZ504/WE+DVHqKNSsfAYs6F6kGRH8y6xT1GwFjFhhieyQu0N
6nON81lqQfho3eAzdfLGIpJ2GCSYxTWGrdK/xAfAegm50ECginZrRc61li7AnUT/q9Nulum7gRo5
/SvDT15lfGwuWMSL8dbqVI8YLlH14ebScetbDtewB926/awLbJP/smNzrTPJRj0AXQ6Tur8++86x
PF3GPpauJKNTyM2zpx6/DB1T+mCzSZbTIQ9FvQnVjQqtQeYgEtnta2EBgV58J942QgislEdVwepM
NhcxpnzVNWx7wglIggALTaBwlZDDhgLXoCv444xnCCjyAU6EPZJFX76Jb8JiHBlKTMhv1T34f+0/
gu6FktorV4b6kLA/7Dgh6mDpmAeZrzfBV2GhV1kHAW7ZdJXQXvtvhHBttmrbdwqHHH1Gmpwqzo9H
x4x9Jj1wGDhqMNMWtk1gzqGJQKMXCg2NNFlTwCZUxl0IhUu5FQpuSguPOOrou2nWaWn7yrb29t6P
gZC4efB08YMBhlWcOFxCkO3quQaJzLeQ+3hoZ/qzmMByXWsaPF2iX7nu0r2Pv0eHxVZ1ypQjDyCx
kfIcJWr18av87D/HMd/L3WNMLyBmHvQbNmSkXBkLz1FeA6SJtCw9ajarOFbNI/zYfvJPyWDQU37g
Csh3AH/2smNZD0G4iC2eDngtwMY5hmxaCfUoEGakI5nBFA8Tc2AuNFfG8A9bG2D1yTOgVxlRrfL4
/oG5zPEChw192XDo8IDJ3jVDthJjo4Icgl1cYd71jV2//DAcoKJPi/Udcmp/3wa7T7Ds5D+PAQ81
Kt2JOrsgefG6vVgvUbd3W4wbmEqWX4SlWdAV8b2HbwEcw54jMgjrXvHGDNXTbjVes3+deBlRraLy
vIvY3sF5WnkQu/3J8VXoOFrK+5R9frnF9rCKtMs45CCKnJAbBTYw54wMD07DZIu8uQoX3cmecvjs
0JibaDXQtJDWrZ/Cj8vexn/mI4JdvEIZm+gVuCSjiGNkMXC4FkDUwiGjS8Q2ib7ReuBHjrIpmUNJ
ZThMQlq5Fi61vFXNvYctIBvj4N2ws5lJNICedDLhzsEYAemjmaGSZx+PuLa7jLZF+Vpmz0iG4Y5V
3EwsecsMG1MXO+rmVxre2T9/MvqYElJicyOpt7E8Qdcq2Aa4CRGFgttbLRxMdAKZgX+KfEyDfYLW
KaGcNgsyFDtiV2C5T3A5vvydBQPHgHNIM93cBjTtiNJbLHPpDNJqPaJIola0oEDTLimIOirWPZAP
pXGMhRepY2fL/C08VBcoig7gzzHyA8YfB5RdiAsN+WDta5LAMU0F2SeSpXALbIj+Ke0mQGMFblQu
DMuxVKivx5BwmAI3nIfEVK+cgmZFB6kOS9G0YagK3psYwSE8mDUfr++XidtAsbpXzRo1lnmUsECP
v2hWcS6v+fMgzHBKOuP/gr4fDbkdwKdHewkCJX0lVmDLFeeTvyon0k67i34F5Lyoy8mFa3EKZNZr
EmlBkBDV/f690M9I5Hyy0DFORVXS7ooKpknP2AoDQnN7m+7velPBuiRqFiZ1KPmk7Rxiu+NO8nHf
ylcC5lm4wXLal7PbPXt60PbifesAanb+N6YMcK9ZCPrGv0Z4RFCk7u5t+8rW7CcfgpC+MyjWcoie
0d6Lnhcfm2mCWhhDW8lPcaBdCPRn6R8wVKYSHH576MiOh49bpywiwk+xjcJeZYJhqSk67YvrqOd1
mOJ+wpNxeQDY23xMN1AekF7Hbul9t+PTS0gdsC2qFSX0l6ruEHdQoWyeleaGZqjWrjBi/0QYO6wT
a4ZzQST+84DygXbT4hdaZX0CQrkbwbqMpLnf7zGNFLKLQErCeHtxGGxBoQYSgRjGVbZ1QkIqFXNs
s4IVsYBupC9UtP/vmB4uforhoilW1LX/zxWmv1BZK8ncGK+i3XgbgxEoWprE/VSrEh+ZxU+xDqsl
BTjqlC6zUerzh5A3qcyDF0h/RwopyVJ0leKdC3y48g9g82JB/9F5iDwM+JTl7yDDGWM6ARIZnYIR
B06i5PeKNWfajMVTJTwz0t2+lN4R0Xinqwm9FICNUYItU5C4u/g5oUcY7gOEv+ruFcys8KqbPOa/
GTfKd5m3HL2LBp+NFUcX+KMv90txcvrdFN53mqyUYZkzZugWuLOTgWPgLpT+o/Ro3BzXXQrrnGTG
All/cfF55zltepv+pNa2ARAsjJq557c6YuiG/tnu2x3Ow8OmG3886Tvr3yW1viDP1dRwOutqkqig
Tt708nckADTxjy28CiV/xgOr54QL/T/xMzo3I1LEQ6+aMw/FDM7x6k2RrxWQfc90P7CUcsVahiL8
s40cYJSTgiVUPq0Al6elfJdu3ulbXxG29SnH/bzEBGOETL2W8Ec09VuHsXQMQhVDydKkVQ2IW5nT
HMViZKLOUiygLJbxVC1ak95Dg5eKc57x9tpusl1rPArK2Sc6C/qDqVy3nWg6ZNkvUmBg4NIVMxJt
BZ07wa+tbX54zrORSrAxV3ju+m8NA/1COubFTc93ONEgTKILom1eVB9btDPteyhXmrgjTzmnCuNQ
Qqm/hsDmO/2Skp2JKszCygaywjZFSC9MY2H2ZsY/iwwwjolOJth5j66L58PKPhTHUgZA3cCXQEHy
uUvzl8xukISL1P6LNsUbOBk+0Ej2BQZ+XkGCw64tuSIJ3kFUFuMZHiWEfxV/bAai2eobs7KGnYmn
9ST9HapNRZMy9OjpIZ7BxGf+6OWPtn8RKCsQ7rAK8I+d4Q48eNP26m8mbhNnzHqSYJca0DQ1BGdv
Xf/11JtJfDrtxwRA5D6wDDiOR72RsZW9qY7z+eERE5queNakbIYMF+l+ydOBVgqm0MKVUY0DvUMF
SbkvfmNvHW3cwnCU5p9YEs88YdyUA1xN+bC2WDRZc2EqZ6gnvmnkJvRw+iX9nVeh/4VlRWMF+ZI2
JeYHVgycE0ifPnPgow54OGpPnIeYjmuWZzd8oeWWbLVnAcNRt4MMyhkBNhDJSS+McfrLrg3cOdP7
0kxt7r/jFqOnGL4R4xEsq/9KEVc9VxixSJ58SgBOSxWtvP5HjYtnashzTlJ8bDBjR6InQAzkEdav
afFWUeLk57HiHF7nZ7D/6jb0BFvStHOehcHxA0bSKqiBAVVcGP6YZGfFopYOLvQtMjixizf+GlxN
cCBreOkihk7TeoN5gB0zW8LErCjdp+f59IPCuettBO2SJIuCMYTQc4SzbI6KvAuJotJW1P8fzlfr
NzePLEkZo4KPUMKkcYxglbg0W5p2pR/ouBO59LiD1A2skEtnurW60cV7h9CTlCafgjq9W4pbf25B
LhHOJMzAdFB2MnIvonONWBDWfL0CFND6dagRrreP2q3Hh4En/TkI5gMgr45+u+Yuy2cprgFejhLL
24RjiUZMXxTQb7ejxyatV9iCQc/MIbslUsvn3EUUrVQwprKN0kX8k+nkgrKsVzTfCJwsEH/42YsY
01wPIB16H7Cil5BlEp5F6mmgV2R9cCO/S28qZTdZ68Q+81ltyxoT21lF6SQ3jskimgaEPnyxlnEy
2LyyNQOgBdV3DcyetLPGMk87nxkStplRakfe3j8awNGFRAHwYugr9xsSI1AAq8rfUFyLjj7IYD4h
5cswb+c6AR6NjoofNhB383CXRByCvAwT1BAayp+LxYAeR3MQBUAdBtdZvxEhxsBsi7WfnmiXAg41
XYZkXVowOauhAGoIkAjAU2VYhf8q+abDgc87DneXUc00/TXyn5AZqPb5VSu35eGO3t3kRgTNGhBx
SvgzDco7xZcICzT13GIM5mEZjUEI6HJkZJu6/JY/zDlZocHPaFwjiey4Ww1vPzeBc20ToMquiHDK
bDnHhAgkT2Z6jxjaCSNY1IR5F5fE25Ro7YAeiTAjyWZcGyCST/nL/61baBfVJtdIJux45SrEHcRu
ENJk+V/IkIHdL4gA8Msx2GZc4iRhSJ4dmnc5JI/nhEyuKKAXo6JldoQwbBF+Xlr6o+wUw25XgR2e
xuHXGt4B0bsENLz89fDDK4Wo5f+G7QE9kXBGAuB/CZ8VNDSRh9Mg+yYwmYOFpwGHf9siKg26RWX0
+5EHIBkXtTw03nvdEy8DO3wl5YhMlsMbskydM7uotMWQnUJMyRrq5u6m4NIECu/7jMixetLlyyf+
7j7Ye6ETXibYSfXbGp3VzGAOg2FPS2YEEoPyYpCBvDGFs8LVixo0e8UZmVlEH7I1ZPBgmDv17ONf
pXQHU1cxT0TYkf9LHOSAQyVpkbjFuapsk0lIYcwC0kp4e3uVNoq9LjNdYorJ7wbZ8l/8O4X03oV2
L/YgvWyrB7PTwdHUVR/ZKLetnmt+uImDS1gofRVTxhCPIWAcn+AVDKyWYkBHWrgVNmAIF1oGoDdg
MyNfehnD/hlne6q8cnRDOk+hgj5l+U+ru2H4JCy9harhowbRctI3qwMDHfMegpIArlvhNRjPlu4G
NH7ec4DPhXFAb+uYXQ3gxlOgG9Zi5D3oeNXq+KN1l9g6J+o/RjLApz0HC0Uuk5HiJ1zjpOflJxME
NoC7OBm2LSTd1XHOYSa7B3dh4vPRzoPG43LujMrE7qJm1056h8YS9B8luydxunDcZIsPTJ7E3xLd
OcwA9nv7A8ceqw84ZeLXIKHLWRgtIK1brGHBSa4DA/hfLLiKuDpmJOH8jdj1QCABuHGF4niEDqbM
YWFYl6K/pMSrGMid2NYS3RqbhfkFpAy4PAsRdQS0pm0c4IQ2+qchrhwxp2gMjpZP5T0PubKzDyg4
cpuKa9C4ZhVqoPbtbTvO8Xm4G71+ruO69ZlUxhRo3PgyHB7yDirCrib/t+9Sp9uj9EIvELXNfCTv
xg542V/FwvSXXhqhQsrsIP1r8XbrIPoYGkVCSVD0uP7k0FTwPaLWX+ZUZTo8ESmFTvGnZLfoFmKa
EuikMMwnNx6ecQqLGEoW/WhJTAx0mzpZJpxZA32bdGU/+luzXI4o+LOrJyizWCAJvEQwQv3b04xI
IseuR2gZCq/esHkWCQrcosfHPj0KnLppCCREOVSGuLeVDLHCce3Dfdax39FokNBV9S2OgkAfURET
lAYEAoNauYfFoxefk5IGMppyVDLcwv5pSYrDCdVbD7VtnOGRRUILSEpkXstVXu/RhFnxzmwq/D8P
HyNxB+VeUx3V3sb/CqNj083PQgjNrju18hf4VfjF8B9+TRj9aFhWB+1fZeImhpzQW4BrFMD2BFaq
IaA8zPYR/EfbWcQNYhgUExPJl0Fd0GiY0pYWuZAv9RTwHh6xiunvsUNbHTIWdiKdxDxHUnI7YEpS
M1qpNony4h9O7mwaUMrPQ52EkNSz+he/XWbe2GueR0ddMYanhh+OncbNS1MXdLCemLV9KdkDVwGr
vA+AOdkrQaCKMYViD/GiArzvtV0trwJhEROmMot/SZRs9WsU7LAm3QwM2qEn9Ce43ffqmAQYQREh
QOD1YvytDtqro9a4JTfkzUg0F8Mj0DbEh2Ucv2xFuJ3xrIWfsrPG3Wf7pJ2eRWemNiDZuNDZSyjv
FS+TsnTeGCeTA5xYhZ5E9a+GobwlYTxnN0G0DOXUVRGlwEuelI13GQa6N74tE6Cv5XQw7KZ7WBYl
bxmQGaDMqZmhCEqfZYbkDQRaIM5xC3uivyn5higH9cAaJN6sdukt4ZckZwbi7biO6vMQ/4MMlHtL
xNmkeO855FClPWRlLhgLSgo6xkt3oTkfLjhMEnJKeavt9M6NSkfZ1bes4RKYMizYjsMyIpBg2l9L
2BQFWaVz6cTJwR0HEwNfI25cvMgIocRIa1tzIvDL7qDv6jRFGsKihwfxdtl9k1VDRJKFCw/w9giD
mxNgCUlC+SfykKC8hXax6JkYwugKZBexlXkIVkxq5hO+tZLVP3+igxd8Nky1pDv8agn7PXLZF7ip
hRjDrz/NqZ60REwfOa2fnmWPEBuvc/wzbzAQzZG5Jn4QS9VbgTNBW8gLV3zCaOmXxOtyfI1zr1hE
L1q7aBrL9q6l2r7A0JzGaE+EAXAzRjLGilk+2htDcqvKzUgPSlaMSLKLjiycLmEnLRW3mA74PVdg
QIU5ceBDXt+Wh69RjEF0IDRpsJcQ60GVBVQKNt+Cu+WSiTRMkLJfEpMSJBsrWkq3odwxvCEKhGUk
zMcvqKyFeBE+Dluymzx8x+qABgKrbnUTdNuAxpksTHGWHTjw3DxyS2aTHJ+m30CpkMBEmbECDa1K
AYnBgqErfe5hWME2gJ2ga2uhX3veKQndoDwzuiCqQGYKEoI5OflewiO9Jy43NqAMJqtjlNFFzBVG
FJA6pAyTHxu35/Jzy5VdJK1zchs/S6T9uJAdEFqh5iKISn2I1YPxcqhhC4a7I+cvbNfuTSCWihJh
VaQr7E9SJ9+hhQz+JZxL2HyjfZHtWJycSauInKtZdbGit3f3QeNC/IMjoCAJG/2UOqk0sEPGS8v3
yIGe8GZpXwBpPDXx3yjt/ONIXQp34XyE7ipuSyhLbJe1RrPgUbRjxQrYGJNXiUwMPx/opWQQ4ZRY
XpP9k8sWjAXGYhCvJO9YPXAllFm41sEIh3OlEUTzoxgL65Q9uidzEZlIWmpBPIh+oMlkAHSVE/xV
n6f0KUn7IJp1ViCxeiEkQGjwf0up8o6K8MxADGdYOOjRn/RPkw+TzrabR8ImYxy8x9bFhhoYP8dd
jQiF05nQP7p4puqTv+HCZwgQO/EPyJSOyx5Fp3r50AVeqKlp2JWRCQaEc1taVjFu1k7WzoHdrtYO
n0iyAhSI3Axh7UpfeURoseK9owym0RhrEJ8AP2dxUz0pkur0jR3CqV3We/O7SK5zdYX/Bt0PnsTz
IsE8ExqOXj1Ifpa36Qn0szxV7wms6AjWRst0ZN9ZJ4mQnrP36OUThGAckYEraUPZEeWO5PQLeUiM
b1qcngCPIEJjW21c5X+3sNpysYKD1dA7UMFQ8cf7CTBDm2/shtKRTfxwAXsTSll5h7MV2Tq9vPHw
jpAKzU4Y2eZDwc/0Z6i9i/6vI5z9M9lo2ggJCT5zWjhfKtuf3loDqdWdnrsBFXa8bHpeXLfsuHPA
dr3cDQu3xWIxYeDLCIyA7Pwca4h51xgMN/rBHKAk0DsxuDVTi7kz8QlEkv0GDJ0ADLgWmzvbVE+5
Jh0Fkk7mnRozm6efvf85lNpJxNNA+8rI0dt1B/8YyS5PlUkfEq4CCMz4Q1wZ9lxhuJ7aLFTjpDGT
gkMqO+MUBXediHV2B1QfYaJ3UyucpRD9Uljhp86wdprtfeiM9f0AwRdq9+dfBkCQ6LbOZKgIX4Z8
wiw22Q/eC1pLODFZrTXUHMQuIPmIbdRfxXhosiuaa7U4sY75rBAyhoNFPuos+ZYhC5b3CYsxlzUa
sXdKqs5SPog/+k95s/6Ccg7qjJEIv4BGWrC21mABgXeQ4xDhDz2sMU+KQjf86dbcNZB1LGbdefUC
8EJPZ4Vu7vrv8tb+9dBieD3IB346iOYvSkaa8eofP6ghzNNfRBvq4SNjLrDds0xGOENhZYkcT0W8
W6/A39sPCnhyg3AJdKsR3QcpJYhI43o1EWgPVAOMsmHrk6vibZhH5bdKW4K6EtuDyv27gs8IFdvY
cFIazDQ95RbpmMSVuzb7q2/pC+Jbmf2WdOLagBd0howJ6Y8NdR1f9s5h+JD9IjArMPOZ1Rv0X/Aj
wAv5fSt7oks9jJPkUiF/3pDgsHQiNYnOnj5dDv8ZJ8xfiFluVh1+Ob5NaFeFTzBIEWdeGqM6stbE
LEa9MZ+qZ8Q0luM9YoSUrHQwqF5YoghmBk293A5ziF3QEtYVKiTHtF46hhRAGiRrITHLXjBWGEYb
1nKk7shof2fKVCoQT6NAynirT2pID0J14Tb97Ff55vMMx/QP2QHlP1bGDUy4bftLlFd1CR96PaGH
LXMyxmF/ef422eEoIr/EnBwQR35r/+Sf0PrK8JGYKDrBIv5iXeEtl7kc4f3pnszyM9ctFRd3xojm
/1I8hREbppVGPiShCR3OrNPyiLfQTvVLcIsI8iBxcIlguVoWxle8Zdi51Dfpv4QntsZT1CC0wSHz
BcEPrQMDWNwtg+7QF7aF3cXwIrxBI9MwUbDcQ24LR5GaOZ+Xn5+4dFEmo0jE+n5lNu28tsApv4jP
IrCXBx8sDLdDwlPMy8whUhA+W/gOr6mwbP/U6gGBtHtgiaudvENyhpW5Vo681Q3JTUe4WcBMUoyk
donKIPReXCe8mdoNkdPgXPO/QzFJwtmX2ZEy6X5+cRluN6zqs3yAFqSC4Y4rUHkNGLMHl58M+RXY
cC+YCM0VXRzqVWIkpY6KvwR4enBjozjAJT7G2lX/DsY1aQ01b/qzzlfDGwsf41RsYaPDCFmLa/Oa
Y6X2rl3zErw4fsbuq35VV4Dm8cbAn/kRx8sGGUQnLUA7aA4nr16CG2j1Ef+WToquvgEpm3vvAl9D
uvd/gFjGH4YkKLuwTN71X+nScPmiAh9zuEh/nytCvMmX3oG+xsiau1741zxA2RKqdZ0WBAe9cJGp
xzhigEg2FKLSRbuq74S3u6l30r6V74hSFI6uxagWPOjopaajnDNj+ZPMnpbTLtl5HKlu+1kYu5Sh
0CYhq4DqOoSZee5P8rGLHH37gwaR4xG/+7n+H0fn1du4tUbRX0SAvbxKLOpdsqwXwh7b7L2I5K/P
YnAD3CBIZjwSec5X9l77U11Ha8bCeF4cadVrXCSQIlvMbSwhJEf/EZY5SXpLuqJzQjwHqAOsI3bm
X8BfsvZF6f1mku9+YC0QyQ53eObt8lfwlANNi+GoR/LKNxyJ8pYM0F8c8BsmoXzKTob+RN1yqU42
iROZ7RBfwOaITd7gNHb9Ye0BklIvApXEn7TlPeyOPDO75p/mFP0qX/CnI8F+jfQQMoNUbB0uJDSw
G1qiJ4to9FQaLw7TF6987yHOEElgU2vvxsx9H5HDQUbxZl0XP1CN3/bBKG8/fhhvVP3jd3mm6D3A
rmCfnBonZaBCX0wP4w8zEA1DibyBUvpXB8L6qlB9l+ijDqwxm3HLVLm7IXDDgP8vlfcaAyse7a/8
MhmAZO9FsIVexVw7Tte16KDYGciMHBpEnU9pOE8yBiAy2/xzSSsWj3s9hGrvuzXwtZ2KGQoZpdE8
NFZ44lEWvhgBGf9KSCwDy4JCu8TWtTCAf4wUQPWF0R31fK5gN6he44xuoeNv7ctsiHDiI5bygSr+
H6xJXj+DEmmgNZm9b3M4wpn3xg8JZXYnL1kjgAYLu8SKCJLLmxzCBWQ3w7ndIPJdCxusPuCZiO5R
1hqjUAgUdIF2KDOFWwXp5qJgR1oJUDkWq1WIlee9KqMVvRxnIDcXm7R9smHsxwiJiUPNcUEbAP5i
XoKFKwaxSJBBwFzEbdXicPJasNMZ9gDawh2B6JAByDkgowsplLomz7YdPXgiinag5BrCWdsGscFO
UbySBIg4m1RkYPWm8d3njnW2RI8+X9fx2DARxQa+8j8Ze8l8XErlCQwxirnO5c1r1FMan6HccR92
rp64RehUN3nXRPTYOxrJ+DUxeoXzaVxpShAWQMCqukNrOkTMsOswffuNEHKcQEdhPd3g+w+Gn5Kv
XFsHwU4amV6qkxOHZFTQMslOiRHEZGNv9n8Kr0D9oSSIl8VnVTwr9TiyuwDOpzaYkRbDa0dROK6T
Ixho5gU3NuFvVL9XVA6BsEMA2PmfwMh0zSvv8nczPgTtpH9gjtj1LBNgjSIzlV1CJ2RY2xMYE2SI
EUsVHig0H9MKdif+3Bl8MDsagsiWsL7ykUlg6BfxmTn60N9wwYwFvuw5HzmO1sGNPZj47RPu7g6/
Ig7yFWAC1aWCQ5JWg/c+aUiEedVNbqQR/vCylrazjBErOfcAbkWXSZIU7BkXjqHXXpIn8p5/RfIh
I+8ylu/hpQR3QIMZNO9g2bQbTJH9mdAGQdrShbFp0ZEgPniGGVAvOd8tWACb6Zc/Bf1NimF+qTvM
2Ob691inu+jiq67hu/it5GkHgpa/HylVkaVgaVqgs0I8WNtf8eITho3BD36sGBuGyqX+x0wXsDBi
I/QqDPhzhk/rNwBfdC/hUU7tqWUvgav1EicHsKGDAQL4YfROQ47MPgx/3+FnGv5KWI6wnNzxmI7g
OfVLyMtZ7GBg8WOSSk2S6QD8126NNddNgyrBhjZr6jYHnvjBau76JrU7dMqDvlLSOUpP1TcoUaoC
HsGm/m1Khn9HfdpG7UrTnrwfOShJSLXjjq6dRArrOIJpI9C9PRVwfwa4mtw78JJs3ZMA03xZrKBB
Fi4N/IJfiIeajX5h4EX08+d0Mu/cV1RM6HUyl3d03FjIrdEWAIo1+Baway2nExvw6jNn8dXbqA+k
dlmwal4QobDiDF6CwWG3xQ/zzTluYQMwPawvMu7KnPvXrcrDoHH6QFSondKWDzrRBQxBdxCDYiwJ
oB2SRQSAk5wEFDUHYKa0VsYOp1XwQY/SzD+DGF/FN3FFiAURWhOdhyHGWLJgiSC4JY7GtfXVY4gv
WKlWtxHVh79pjdUzXWv/zBBI9TZ7yNpZfg149wyAF9jKSK2bbfQ8IlZ+l3p61NXIepsw5UAiC+Wq
fQYj+uRl9If1EQh1rtEEuDmZZp89awu+XyAYp5pYkyuKJ0pD36sur+AwjIeAaQ9z4kXYwgoG7Inh
gcEV9ifMg6/pSDHMsRsfSDLRcQ9f+9Ttx2sUnjVz/WbBbmKSsnthZexqO+ZUwHaTrGo7ozIF7K0z
VNTvdX6fhEuF6INz0kFJJFJpuJDqld7jM+OhAPtlbVpckeeRmkKBM0Brktr9J3MfchGxRZAwTyjo
YLeobZdoSWpj/V6hR6k+KPHHv+bLv5PRUTlsRblzTc9gyIpR8U/m3Ff/DU8CddCm5DyMnsqv2aMY
Iq50JXNXuwbbBzLbVAh+C1idf0a6LBn6O9ZRjmBIoKiExHN4e5jMa55FeK2UA286NYaKdoHf1j+K
4l7FndWVP2zVCFYkpiFZAhL4N930P5nUF82VFKgZzOZwXNLfu75UwPVxCvEmCaDsJ6edtw3RjffF
wHTAEKHYxDG6dds867yxyz3kOjf4hsh7IDw4fVYMchrw0u/f4jfbJy8abgBdCmJCdHloDMRz9iXd
MnifP2j9SQFlZERPzsSiChYRYGqPOR1TdwfZl7kcf0a0tD6qA0fbqgFZXJ5qPE0C4DuCzeqfFNvH
TUp3cu5J1iLG9I3PBkvGL6srjrPJ7VFf8TxczGCfk1fP0yqQ/MZs3h4rSDXRTlgFbGC08N4z5OtZ
9vCaSaDBvGDTzCMG1Oxz6sewe/GAKrvmHqIauyP9/WysDTshstFW9dafK+TAiW2QsGvBKVDSnbJN
eU1tFSYxKRaIaQCjBafqUl06FvshsliAL3b8KVfc2I+ACKaD4d+JasfOywg33cTjNuy95kt7Jjra
iVXgH7IvGf3rP85m4gXw0ywUgYHfXjnyOqL5YDiw6P6KB5LAfK1vssM7WaNrIEbH+ieqpLsugVxb
jBk3Ip/gSffK4ji4KRMiZ06XwQyz4Lwlv54bGq5by3fs7wf03kuVV0b1ANXj7Fc9XhhHGV3rX8yE
ocR9D0P63/QMvtiiaHDGlj2DJX6pZ8QQmlgOJzgYxxYrsPCaa4GBf1n7JvSCMA6u0ve2FpJNpuJO
LVNHxCaLkSuKl9X7X0kqVQXuJa8QVZtOpD6HOIIflz8iBYAcOnfWGi6zI5kWu+mgF50LzpnUzJca
x6ff/QTDPIprthUm4lhgUFtstARIvbLOeH1yD2/70XTZaCOkF7cKA5mZqXa0EOJ8sghMJsCd+8Zw
Wz7aCN1l+CE9s4PUeGWPlQAGzyUELBIi2f4hX9lSAB6um+6EmqAaV8FVBSHDmOVCwjrCREOBWHrg
9G+MK1i38KdRVhMlGL7Q94riXREWzNw5X+PvCZCo+gV7AnaeQIA1C2hebcsVfrS1Pq7a6dTgxq+X
aezI+SpLz8IN2nZEJiY7JUIzihUXsU3ySonObCVTAk5aSVPmKYTPkbGoS/fRwE121wOgg9opGf9V
wpZs94AfeCEI6NpxuW21GKer013BJtqc5ZS4gBthYvP3frQmNzIMHYMv9ocVdBHtINlgXLkHPXf/
Mv0k7UbolmmxB0rVdDuJaLHiQAKifg65dOkgpA3fvqDMldiPPyJHhqjC/oOu9CZPixFH/7+fmB+B
eQiJpXgdF9j1Bjvl1qQ3QDBV/muDTUVW/TnuHX4uPkHm0YxfuR7eNex3dCncpwQu/l0pYj8qVs2c
0iM1uRcC8JwVUQtAlvmGqd657rk4vYxMXKh1sScdxTOeH3Sk1o+wandRtNfPRDhStPUrud6pRHIB
APlroRheYmQ9xJGi3tBupqN2bnwn19JEH+plLr6EA28O3LS1TFWOhRIwDAJ/vCX7mgxU1k6HiMXA
wi53MuyMtXHjxbgbxokiv7LsKWYs7r0XW36c8IeD8i27fKZoavDYLafCnWBh/7W3Ea4tcOErskqE
IaROu4MHXks5lTaHQP1vekNlD3coj0W0pC1OAi+4aFj73hcCL1CZyp5In/apMnWR+NyREdXkXa7e
Jh7h1xvxIMqVpyFx29ho3UaX1XGqOn60GuNzy17UDtASaBEYUfd97ioH42f+NIy1fAbEyRoK2ZlC
GsG5E2+BYecCkoJFq2EcvKbCGeApps0hcDBuHxvYnfW11z6sk8yGIeaEkc0thw2BDuNiO0huC7CJ
7UZGWk+L8qDYJB9j5ghsNXgiS2vNUZn4bG045RfYuXE8v/EUQf5w/Bea5WuPBjoqP+gUQrxdznTi
xOgDG4A4IXKW6PaML1naLgwfYAcOc3aG7Jr29fPNRPDIZ5hSvi6yPeQWyKiclmp35/es4Swt1ff3
yJhjrWO5eykS6pEF/4DjMInW2rCNYYnh4SbvtSVfxDNIU0ZdBieDgS6FQ9Lt1JFBCRXitKLm4x+x
PTIXZNncdWlDrbSfIk9ZszQOFtVkW5/yHiN2t+0iB2rhYTiShWZx484NBga7FADV1zii+kUKgTbE
Vf5153FfQ7NZIw5nnYEfnSJjR4UL4E3aVlBmN/r71md7ifI5sssTprd3eYIr5++z4oCqvgafcvVP
vPhGDkWZebutiZfA2hKWBVuiRdYebPVfOTnUjLRvcf9ETi/GPxb5lvLekhkrsFPMqF6UZwf0Cbtb
YKM9x/4E9fMPxOPwHSc37iJlq5NbNeMj11DofBpOedaHI5Tgoc41p8ajObJSBYJRxbYyHbR5mdI+
O/SAyQz6A7lsQVDAYg/4nlgovtkc51xIuSu3xkH8y/vGe/PYC6feN4mdMFYWKNjUB1vIT6b+cthX
gpPxFGtA+Wfh+q6PBajuPSuximeLPQtoVdJ2i/IQAiGrJNAHeWvH9S06sN6pVwn/TtQhgMHTL2Ze
HDHV8fe1bV3plIz+oxO9Ft9AHb3MfSTuZTNZzW8IIsX3VDm99JfwsE0lR076O4KG5IFQXjwyk3wN
pssUok6SmC5skJKk5MXCKj3lAltCcVtQcRrDyTLwL4G6aYMfPyGCBreFgKqqvkaC4oggwiikH1kf
7Bq9tOG7Gv25fxNFtps+w57RDjmvwabjrHz3P5myFsUvSXwg5WUxg3IZ6BsfF4Nqf2NmHjoZGW1i
fkpbr4W+E/SHVJfXZBfbqAXXVu7i7+hlfgolvjZKZKd0TploumLlFqhmRPMaAZALoQ1JfzlfrIqG
KDJbXM+yrfHyVFRQm+w1f7m5SULJjHRdEF/b/gbGOQbKS4+zlFC6gFRDIzGd6vZiWCfWxqq8BAwP
8cmsSA6AweDUg81ANHOpEHpGYPAQCk04EeTg71O4aj2CSeaHphdl1wKBTQdl5RTWK5PtrOwU4XpQ
71OFG7Hv1ulINYsuonWn/Pa2npPK08xoSUdOIHf5dXoDP9RR/vkosepiN/D+NvhISjIdMJ4o7aZ4
99uIpcncfqOHCynzpURC9AasvJzwE1K0WqaTN77XBXtO8XWQXod2XKpa8pfR+hQJRwq6G1lK3AAV
jn4WMSo30pyY3fLQBSgOhavgh395dTbawTWr2ZoKTUXGS8eYOVZRtxLLkX9aAOhwGuXGquki1xRz
nhafXD5tIenVQ5DldVT3dvqM09DNkr++ONfGlxUEJwH8VWbGzLMK5HZvXmcCgpCAwmcRrIOpsHhV
Ud7q8CyO0/+D46fms5Hs9r4mw8P2ImypN6v7tJiqJmfAu0xUlI9UQpFUYLYjcjSVqGYM0x40OvWM
aA2iozOycoq1ylNbSLOc4IPYSZnhcjpsmm+GDb5Kw1nYZFqk+z/Ga8Y5QW+T72QwgGa+YX4FelMI
flLuFsJOsboJ9TPi9qC7tISNcBz/Ev05u6hHdPwArVqihqjDGz72DEagKexKgtGGEnZc+mvURwm5
RXR6B5/hPhZxUMqrQHWjAKARTZUug+UGk6K+3R4VpXZT1kbuTvF3wY1tCmyySEGWCPSKHhr17AB1
TGe42ZPimifjppyeGheYANuB14YwNC7ecM8GGrELO9dB+K2SxCsVbaGJEXy6RUS8V/x4ixa/c8gS
6RPumgpjhcgUWyAhVNRIn5Gv+qEsvjRtKbzPerYejojugGZzZ7zRMqinbvj31vhtHkovYi96hgh0
JPXQAKZvriG7pJ7xpMnkSAk2QkdmkAA9Pj6ICfz6bBagYT0ioVhyyhm8S+f8DvGHmg71bg5Rvc8v
zfuhV6gDKmRGauiRBUEUcmIiD2cWiJtJp5xNz1Xy5vK2A9Lms7OBUBe9Fv04I9n8btD3awciN4gv
ngn7xS7kpOl/odm7EZvdEamUjXIHjjf9pM/VLfB325Yc9nyn6+dB+YjvpoZpDzdj+Km811m+L8Yf
aBV4RUR5Dc7ZMHboTWR9U+8rLmbjJCbwHrh7id3i4UEhR+ODvuM8d8qout30maBK0Nc9Dn5Gsuxc
wOaSSn2mgIMCCz/4w1gzEZn6PS8bWvtt4MJdUfbSqeeeP0wnJg0TaTAS9Tt1eGuykldWGfwhxjzZ
WZWcKPNCGsF+PCgjRRP4aqaEOOuR6EwkKNhtsLJuqHEDBjYhLc/EB8DxDRoPKG8Fpwj5Jeo7kL/Y
57VoFzN3JoWifwhujNgGrYG8E/kzmfgKH2Pvoufdi4wOwnX5r0v2tfEwIseQfvN5vqjAYga9ro7H
kBKB07SmVWJQVx4CY2vM86DuklQnEZ5U4XWT5+ffIsQLEqHWlFrY7t5cgOF+hoxaI4Mm/gt04TBw
h8zlCm9FG8calxWCm+kaACWemlUJx0Fh6oxOhiK6XySHFB00wm+4LyN1GYOGLhjITmNpmIKGZ0Rn
Ef+5pfATjoR9UgALradNrC6fQ4fRQl8hgx9eUkRmEJsQ+U9FbhOgsjEldhQMfFw/G1mKQZNGGkxK
oMhALQlCr37W5Oo0tTuhO26Kg9jf03aTGawwmF0Tgifyyascs0kDbYBSkJQeC5Vxo+FLkxEysTZj
AGPpmMQ3YYMk6FD++Bsp/NaB+1FAIsHAm6nj8jTg1AzbGopl3bBzZ78uqeQ15T+9eQ99ZGzoC0Tr
MEzUYZuChwrNcvNRXsdky7ikerbQI92UjC2qFqDE0B6C1fT+EfLGTXkP/a7yAoIbQlbIHOIMNHiA
9qzr3490psJ2pxTt9xYrYWft+uDVk/sjDqiTlpo5Rzkz9w0O5qa4GDNSSLhiz2JV3oHpiHgbkU6J
vBbwB08GU2RVvZmDHSDHuqjoCnIZ5AUX8oo5ltz+U+/9sZa/LTwj6lnQPSYgyBSkrSLysGxjBKgt
uVf1glWKwkg0JoAe2gVXcite2vjYG5yeKkhIcGxQa8d/aKp5gayd9K2I39FvBt/TUW9TtuXPmnBU
5l9oqMnrKmXMw2wDmJ4h6knhlz7kcK2mHePT26StM0PE4LMUgEdAChHVK1o19lpBQ42W/MhvBzmx
0SDfuZXxKlEdK/4oUEVCvaRG8adFiMcBwZTuzESMgLa+nBH6sb7qOHU3AyGqHfNg7ntXQzkxeZrm
FYgwe0AmtaNXB6nbhCWGy0spbGLlIc8vcY+LgMtd6+jopJsOQqJqC68dTxxOYOgnZCY+S2v1Ukh3
v/xglWGkA6Udqn2BE7fBqG39huFdzw+xDA74lZvfRfVo0GH585dW/CqyHUI17XYzoGrYM+FSkO8l
2DYSj8RoVt8GEnZrh9ZvEj61ZCkh+svBpdO3n3M3YlCEf6XmG2yNl9Bu08FtUtZZjBhkz1B2AwPM
OeIKoXnZu6aCdpdG+qGHf1XqWdOvn2xTC2L/gVeONMG6+TSNU9wzSHzjWKEwOOrDWds28jpAXtfb
cnc05PsAH8P8ZdTg0FjwyExr1RmllbLjyDOVbXF+o65R4uX7XvaH3Hy1IC50m4+lOugIfXaM0KTX
KFz1/tKASRkS/Jk4cLDEvwx2DqBa05UseYRX5zaSZRbaaFjNBYY9dIAZi72iAfN9zxQvCLFvEFjg
qZtxIvJVmhcIWe5Z47Ya7hbA6w0TTDwHbi4e6L6Y1TLOM3lJ8Ez4R125KQxvudqOKjQnZbrm9U1e
ui30dGnPO8caTfow4KYs6Uz/MBw30V4N9/p475p/pcWyaSPTdQ6JQQ7UJkDV+mcY3yRDR8Jp+Geg
MIExCuIQmSsKcJXZ6F0NcGRfogMUaWvB1i1qL6SR9S0bPAZsD0M6yd0FmwafZSjv3oy25oO4xHtg
omve+qjITci3CHTYqLhWszE4Z8FO5E6GAIrVaDU5QrNOdJvSp/RtxU79RXskWkCdL/DLyz8Tbblq
Vv2R0Z8DAgnc5zY9XjA9G05h7TRoZcZWSXcBTbQTk+LB/cXdMLb/MISL6QbrdYkxtboImTuokp3i
2oX/j6Z724Z2Vv2Et8SnYaOBDYQrOx8FltmewmNOInFvXDijdvXDc0iE2COkM1gxnlSn14CW4w18
kSbZK84D2ziHvnXHwSYgVAqX1UNlcPvcU7FhPR/IykKzW9ABHjtEcMqfT/coNU+VZdqAXbdvN0CQ
nAgJSdkREkrzv6R/b6cDHazA8erXrohLDT4jUqr521Fw7mCyIAA06T7fyhVBjol8gW0Wmv3ifau1
Y0zqCwOhrVxgsq+vFociu727tksZ0HIbldZSsdbNKEJmceraydXv0j8juVsJ8kJ4dhdDXEjoarr5
qA0wPyFBPmcO9bi0OHIZ4usTGdp3G16V4NYDjroiu3Nw/BCR3DKjXOEiKpfCx9sbH2AfZDs+qX+M
u6s6ATL2xxdckgXH88D/Mu0sLEhSWvPZR60rRF/VIdFuWfiU/G8ZrTYVgs+XTPlA1qu52g7VZ2A+
tRmaMlp2ucZRFK/hvzsiW7M105qhWbH9U5cDzT8DjWrF4mJgapPpqMDxJ57U3JNpxU469Scuanu6
cXiqWJWRN8ndoq2PqYLVmuHNzhQ5fpOZj7yt17j2uaX4kVGj0R2PC24oN7GWhrHCxfRGBJZtWGxM
9V5o1wS+LHjPQ0RHT+JshcOLp7JQPHAeeXIfbrjVqld3YXj0bPlFL8CCj/geAwh95rowbda2dByp
tSLycgfX4JmGXzyMvXDPhrs53vNb80gFLAkMM3lufHi+cHPp6pIXZQTYtKDYUplUb8hqIQI67C7Y
jrfd5NDPV5Ca44tgMAzc19Yc5xj/aPWZkXvebclQFZVNtiJ3CPkOjp8rlq1ky7gyPglA22SnP4bG
3vyCqMgSrVTsFvnAAiOj5vp/g80bLFxL7beqI/j2/7SMxoF+f+TZfmZA8SbpZPSVzXCddyB0OMcU
+TT4ZObaaUfEwXasXDIaJ55FiiNtOpjyJ/nbOQ8061uqU7/5LgMv4XZCIDHCFKcKsTzKugbsaVNs
UC0hkUyTHWPp96NkxEZakffaqslHzcDI19xa+QsDioQJhu28Kx3QuigairVVBzbPfh+YYOfrpt0l
B0X/B4psoc4DA35HEA8KaswKHqTGOjZ3dA8WQvP0k4xDdMvdzCEQAPT2EbyFCSHVZIGuYv+rJpZ7
HknJ/pVoccB3h/GhJS+Ns5z13Dl0GyIQhEfHjnQ14HpE6Se5lrwisGSovYJ333rU6Znt9mssLv/v
97CFJefy2mcM2Gneoo3hr1V5P2JjbaM538hHpYeDUXw1EzNWXJMYyJ6gIsRsW7xbjxOpR9xEvxot
3+lJEUHW/b3fn7V105l7x/bbqRju9Jd63WsPQ7z6IjbgUzFP0rVHqFE4XUmV0MGftJxtDElIDtC+
pxZnqGtutPmYZ2a9AJNIARzDK0L2QyN8QXXA6LQOtuWN/0/giZi2sq2ICQ89cWmGm56b3nqRrqai
QfWEkTcXz5Nn/raAR+zigMWVUbXNYcbWsQa3vKNkYCe1tJ7+Rv8iqJV4Vomp6CdWdwlK1EowOR/3
3MMTfO0WOqtCRbsMUGElGLeF77zfmP130D4aXM1z7PJ3ay6CjVm4jEgpxRhJTdMHu91KGaiC7Jjx
qcrKHc8Yv/HkSvqlCVwsPZn6Kfe78qRCjk3gZdTGD6AXiSdZ100AYezacqdEiWS95rtnpWJAvrXE
UoTdmtKmz1zJ+NfxFY7Gdv9iL8eX5vE6N8kHn/h86em/nNkqGw8yP3PR1rT1DMMUfzp1m6M4SQlV
MtwQjUhgKexv1gpiZuM6INrjBCbGnsGOE7xKpBh4E+w34jCsycLStBHApm9XWkHhTGUGfOcu5Wr2
15TpzQTpBJlpXW9Ii6g7fCqct0WGnhKLuesTkvksppdcEvJx9OWbZBjQJo5BtB+QTIGAEiAaQUxE
qiTUNx3KTXns8fgEt0ndzQ+UzASI+necv9mAWRnr38eRMalR4dsAHSbT3dO7s4o0uUPgJG3Hx/xU
M/TP6Ar+BonAkPC9JN4lC8uthnTtbsYfdfKy2Mcw18kg97AFYkUbES+Fy6Y4vAVKdUzh1WeJuDF5
qRMs20X8o/9lxBVNVx09u578+gTifLbCmbJc/Jp4XYK0toPiyiBLNyhy+U8CyOsd9Op7a66zmKRZ
RmuSAX4bVjNbsK/kzIS6YkprHfyf+BtrZoySCyoUQdE5+Yf/amaSRrbWf95tv5CUPS9fXWKeXA39
T+Jf8N8qyXMUwNLBzt++lTlKEKWMtpeqqx6Ru7n0/ctIjExEe8JMRt9M5Pl1djFuMM32HOlMcRTu
7TRFdf4KXlJKjtvboeaeMD2XdnKmvGDwLFf3nncqGT5JFZ7/E2p+gDvGSUcuQ5Z01NjdjAzTHvwD
ko91fN4yqZQ4H5BnZHdxfra19qoT35XI+66/RCuZS5mVs+tHSzHx2PAujzcFTDpO8yX3NJVolnxA
zw+v5hcHdxhsW9lmUgqW/J4/w1NHNpSd7WkRotx+KVBDFhkioD9T3yruk32WiI2b4zuBSTC5VF2c
5vRwLEGIh0AoCvuC/QDAc+LElzrROvA26MUY+p1Ld1YACOWmEjH3I2daz+IEXiTWbJNXdqy79i03
kYH8uYbpZ9o9RmRwnnQ1kuVWHifBJxBWK/kMRKebPucEyTt6mTD+spJdOmKoOMefHSnClyQkkgTj
NPONDtreK8ttc7r1a5oFnvgWHoW58eW99HajcN1ThDASJO5BOnDD+tOtlohR+JiIG1j29PHBIwNO
rA9LBR2lfqw8zswKab2sbONnMEtpbdKJ9pF+1RlYZO1CJN04QCDK+8ewWg3WJjxK41/Cg5sJNO4h
v921OsNcGs4WoX3KKu9OAo472m8KUTB1nFc6l/66w20U4CZZ8vLX1lpTJBrcnfxFJZHQEAKpnjBz
QS8hl+TTCmkoHO2ZEx6QrCs2XPtoVdd7nQDafhN0u9Za7/fYgu1M2vv7hOnwk1OV3ZxLk1Cuw59y
Il/Mjdu1TomVM2wS/wZQ7MIpV9C92lNHGg5zULTSm1S/mIZN2RXPBUVXOOOvRtJi9rSELcUVipm8
wkeAcoOd3iBaGFq8Hu1qggeIBvvP3HAfheLVFFdNtVN8L4Be0s2XSzd++TiBhMNEzEbjshOWPByU
0rgtpL1q2An+59FJlFtIQcwW5sNvgavR1T3oRDjsyggd4kav71nqIDQRq62eX9PmbJjfiXCV560K
fNyCX5NNtrIZkkuAwLa6dcQIygjWKWeZspiwGBPOXSTl72MM3MjNy7XQXQvEyHr0tKYt33wNVScj
7IInvDXw+lVHAfXG/As33McR+DcrpM0xu29dvSHZYagU/lDbWmTXLouNrJ+IXusQVCa20a4CWBq6
wse/jM1NlPyGgW0KTvMwMGWmH5NIfBYwc5R7pKdoG50OFZilk5BQ8mxoH0NO9cmGefi+j+k1OVCo
CaojSgykOTs1bH50g4ztfIq4uXPyvyxjlSak9rIQqStlmVr8/v29nwBholRlNp5eazDadFykvUl4
EyW3THZ9KxP0B+GRJDyy+KTT6IQ/YdRRsKEfMp7UID5GbKP4bN73itpMmNcww1W1mmVK6LJB0EYc
XWgSC8HpKPYo/gJxzR8nm8e7YoKMgAOdJaSAm4VKRdklFeo8LlcDWkcJA0++sX5VQybaPfmo0Fpk
1H/FbwV5q8cwWZOSOlR7PW93U6NiTme3gZCY3KSkIcJ5Xgnz3BsTg2Uw29XyJTyR/ZjfJUMlasqy
h42NVLlxLLl22oA/PV4U1MmSzNCJEKOBaO8chqvFRTbPGvlzs0QXwq+YXqxOOW58ID1/Eewk+GYW
NuNkPuvYeKv4DILgNpdK5iLyot+aaiBxwDMjOdUZ0K1V6ksGU5rOCx96U/D99svl/Fq/3yQDUNj2
FxMwPdNyKjIW2siHkYk7cf0ZSOuKAYn/kcSscWwkQwS6JUwAYULhYmVIUhbnSvZkhJOldGDYlw3n
t8p4dhH+k/sLE1CDVapL8lP6E4d2+l5z/vJiFTTSvPMBdER0FcbS+DAO6lpCLxy8BjwVzdJILmm/
rVLy7Ug+V1iKHss7vORyKzOOHu89DMXK5dmdFxQwQFFslmwSICOjqvG0fN+FT7F/iQQjz5BNEu6s
dB3EdOqOFn0SHezzjgBTbWzYycyfqXTeKCdSAwCA/hcbmBiW8D3ygrQD4RpFV1O9jZjSLSwYa6M5
J9XWx/Zo/DYjpKpTK50Upo6IJ8H1oS+rnJLV+Rv5Bj9QSQZAQ0rSiA+sh1mxZcY2TdtwOLTWip22
iZtWXmqhW1tkmHRhvQxiZtCSJBr4JzFaf0fNaZwgTHKqryo0Ndp47WkchWNVnbrxHkiraACV5dBN
qjR1nxoD+DWHaEvDJK0z5Cn+5KHuE5QEGSvgCBER+Fas8HMwtX9xNHN8dN+mtK9/uEpixsHIg9ng
rEpqP03Yd19IhKoDDXuDCP6DJDIVSsuZiVow2KL+9DNncmNhz0Qt/fSFA2A8+a+2vKaEysEGBoEW
Ew55gzpycg3oevgPNadVH7OggferhJNIsCmDJndwGYZSzISsOyzlN/hiwkwzzSzFmqDqM6BDzaQ8
q/Z7rtGXRnih9Ovt7kFZla745Iv9oKzgSTDYK4ZFQDU50GLnnppde3XX8V7p7FHe/Lhn87c76+MX
11xFt1Xy5de3jLyD+dO7WdoKuMl4N1BW4rQopJ8wcPV/zWfipXZkOQL3m7bLjR96SRq1bKVPeCmO
PYrf6MskqWRacnwy65JY6/CTm1s1+8iax1FCDQNfetEN0UoxV8xWyuBg8aR9myhPpQphD4XiOj4x
fmfEhvmdbQoqorUMyrJXiGVFesN3P36VmauLe5PsF/YgfPPDQKBCsxKDM0Tbk78Z9D9fQPXv8FfF
GJFz13qHbijsKZ/HLPh469sJcy7+G8pv49hAwkd2wstkV2eONOfoo9i7YD6YtZUakESRHkEElb9u
8ArjGSEbrpuHJ+J6kOFDLFo4wpx1+HFHC16ffJ5veyaKys+AsGdCMsmGm/tqHO5Ssyqqk4SmvWh+
aL4E67unJZC4KisZGMGW2XL7H0nntp2qlkXRL6I1EFB4lTuId2OSF1tM3CA3Qe58fXVOVZ2qk5ad
7BiEteaac4w+wLYFOmvpjSCf1GM7/qYhICDTzzweFMQLAZuDgoftXXu05Wl60nvl9xkxB3cXFvMV
FwW766VHFqidFu+juIBkFcHm7r+7wWbqmuF+V6zV2x3E/YxNw4s50odng3HfRuKTSj71pwXweFgX
ROU9CN14x/xW2NXI3Bpne678sp+MrVdfT0gOjFWjBvqmyIi/B5q8exKviR1Ye5/KBy5kZQn7i5s1
oKle87SI1wUlzK5a7YSk39SEnDMDduoR677NzFrAODB9EvUFg4h0EFxDbEPYz0YnVXdDcVypxoED
SWOKJY0bAx84/4zwvH1xXeME/0Z++P0Sj/kuOURIYWNmrfirRRKskEeLyu4d8XQd49glF95NSc82
ltfhu3seAMGnTbCsriYcg0d9H0gN/McRjwok2zQmqbUGIbw1m5gteCmj3vLxTwz+xuCCbaTCwvyQ
mRVf2IUZ8BhQ5a2v2XwZW3gi2Psa2sW9C8pvk7zgpdvF74vgxf/7skIf7+kMu03Bf7urL4QoYABX
COOWOeNQzvpQ7hkNIy4X6CgSu8BPotO4Yq6NQxkqOZep4vhDBzA6YxHpXpaBeMaOgDlxv5CG4MSA
OD6k5G9SSSpBnmBKtT8pGGSsVxsoT46KxAM0EI35Sxj2E26fYzUYCHYkvY30k3vdbf8LOO1hsl1H
Br/6zUXy1KpzC49qBooLlEcyV/6V6nYUEdkPBxiGr+nIEI9N/gXHDvtlcONo59Z4iVCpERYiCl/i
yk/SfSL8Q9Ax/PFturJFIX7qyQlV4J+bTPnpD4/JbgywSzX4BMtN82DBZlySOolv6IBbpD0+lwuj
zWZOrHaU+3BhaMqhWcIsJTuNQCbqezMtGWNn55TzADkniBmy7W16iAzZvin7VXunYcboVxFeo1lZ
mm24LYUuQN43vHjfg/zES6/Sr+cv07EtfsxttX9BXiTlUt23cMifc/JSuh8sfN6LI1Je4AXjMb/z
0DSXZ+WtCGT76H/VQ0ZGF60/LO2A/PU8QMWI5nsgkr7jl2X2T9UAUXL8yHFSEI9EtfFPnRgDRIY2
2TmugGSDtoFAj+cvqsbnbqiBRNNjIlHDJLK6c5RfpTyjl7BuO5VWJAqPoJVnl06t7HQPRY5Xu+TZ
0LrktMWC5FPd8Y6uhjmgL1LRp9nCG3SOAWcAWBgyNsAAw8yoV/6zAAsWpnya2w3Tf8kiR0MjIhYU
HHaDdjKfnFSp0Yip+EEBsQKKxAB/MLTEHqHCW2TDcZ43cR5HvxNcw5dbcisujj2zUcJvmJTSZNqm
s04VhdqAKV5a+Ue2/u+nJWv2k5ym1WisDiMpa7oxwtWTOexLkMoX3COKv9C9V3Z5/YmbmC3tTENI
MWdjqU6fUbgyEH598YvyY6i2yMZYlTZykB9mkvVMzoeMggyQ9hNY9TWsk5oA7Zf/RmyL4eXfBCm7
2eQNiYxzWDy4oRZ9mE5kmNDaXC8eRWJdpGavNAzHjgWDBcUVWMag7rEmPSUTRvRLc/IZ64KozVtC
RNkJ0D7RduG16zdpGFOk1Gu726eSv0KC8dn8sQvTgS5daCrv4ThwIwBarHBid4nF4ZJhRIzcEdAd
Yoy1mG60ypppSpJFf5INVEa++yYsZ704yulG8DnD3l9wClIVWTep42aE+J4opWlDBFNVeBJLI4SR
OZoEF8qg7KOUQTluW2FBF5emXAk1ZcI0jTgPYBBH9uLfpF3ykfAhk38QU2dPMvKE9azffSMHy+f9
LQsp61mTkHEXSNPFj0J/tHgsUKlRvK4ISAefzYk4ZoWVr8sLfw2HCTFDEYHUBnKlH8u/vQTOxcrg
1NYJIzF6KvB/xQu7vd56XU3gcnlpohWXN0x6gmsxND4pyZFZAXbukAsM5aZil5hbzdr8TySNODmx
sLA84l0VuUEiwXzSsKTh8QR/U0O/RdmzQvzLOF+ZfseWt+h2HuvrOwPjU19bhq3lbAiAU87dzBK0
9G/TnQCUng4WmInZ9UUffNosun2HeU/uz233eCcrJoVMQ8RPTZpJWn4KQ5V1WS/hj1ktvArUhZVu
41yMscqV2Yd4Oye0Sd7p3zu65uIHZHU98qrly1gws6avFtGeyc7axFDoTxNhfNhiekxvv4vayfXv
gfqem+FdbZLoOvKRDPH5iZfj0Ko/FYyHNvkqyuPt7WjpTucHCfpGp8u/bIPOSURfXFosZAmZGQvt
KHWbgRwA8Zq/v1aMSmm1oLKFCVMwUxmpbsbbXVg4KUGs6C5a9WPqNh29nRs7042zAjDclH8BQb92
vUbWx04YDjkpEA0xVt0+K3G7pL/sXRreOPU/dkce4bIGhTam51fGhLSe+32JEwnwxOxXJZFN9TVe
NT5IaPWTN/GEK6SRDMB7LD8fcfIADFny6D+zXTt8JCQD8daNi/uq3IBFnsA2yFBMlDzMuQ1Wxb2l
kK8AiiwidGRRB6/ocMt2Gk4oAB1dtRmb60oOcvR5078b0Dp26PcKdHm2B5ux6sG1cikEiEDFd27D
brEUt/gu+fjtNM7bgajCsu2Q34vev3Re5owiH12y6ln4vyAHOKIrXmfNPsHa9oI/WNzFK2Kp5VV0
cVbzSdEtH+9wEeBKFMnpmQH5TNL8xF+4CyJO+GD+GsTbxffCTfziWwxS+/3gtfhouPkTzvF26RTf
bLX8tMQaHssrRnsH/rC7vPMFTn7iVbhigIeUzyj8b/7a/3/9gj+hkzUv+NQOGT+1dP7/56JLbhA/
UXRxuQaqsuZXJaqH7+ffVjN/f0ogAmnVPlRHN+ZbX3bmQ5++85WzjQUqMX0oOr6W9OicjO/Bl+mw
mzpQrgq+EtkIdf2l43oqbub3uAbdig9f9vsbD4XN3wePWrvyXjWHxpH4bjp49vwaMmt+DS+bSQaf
Lfh4eHDRR5eWsMhbIHhvqrYrqbKSDxANJvQMCQLkhU2+O+KPxciOp91NSuN2ly5Lgd+9G3gv34/E
7wPdW3m6iUO0XNM0x4huAJxwL12YYN+WHrmNoZLrAl+k8DN/fsWF//xsHEz9dAwc/u/5W/j96fmr
2e2Ja/Cyl27naNeOqztf745rZyArM94O7QF+ncVcZmc+nQH29LdfHF5Uhpy/gCmZ2hU3iVPvmFXz
lWDCjZz7LTc5eXK2/6ZI745cy/l6cLFOCCDsCzWlzQl5Db8W20a/k38SvKB2ZWt27MpW7N7oNths
Q/q/fjN9JG7Mf1d+7Fae6lPP8KUe/yJOWXDmTz+/up/Kw67sIvj/0Siw3AIcGOF0HnOIwiq4UbKw
5FkY+TfTcXJNgISEAuJPjvXb3hVM6J7kHBPBc5woMsEVcOg05Q+Vi1v98cn5V3OkR3sqYfLzhhAe
5dIm94fHIuCyiAFXI/rN/MLnElp0m3gMU1hairtwIV3MX4z9AcERQ9td9KsE840T8okmrHeMM3iD
FZc7uTq9dnwpT938bx5pfwRKHMAzYsbFksSt+Q4xXNl4NYJ0/e+0WF+3g0/pTpQm/zWZ/z+463go
fV5SE3YhTDi3Y+njWKCUJryuwzvk+bwxNtL4q/k3gPnkgKkxPT1P8aG85DtOULxQ8hhPoJjMd5ie
8lMSYSF77Xi4wuyQ8iVNOL/SMhQDMTCQihzSU3LIkYrz3o/Oc/fcYSPX90Qrvmjm0FA7RbuSr28D
wSvC50nY63jCglNxKcPopHYWEW2r9ROV6V7wMJ3iqcnCPrgd9X1d+v9ZhNT9aq9tI6zRL9QeOIyC
aIfafa8zxAv5Qg6Q++VW26p7fZ+E+v6w8lZ7VUAwrCKrchD6ozfl770dtWMbYKKKL8kFVcz1VRs3
vgv5MJyoI5Lam/W6c2ILUJ/y9dq2Rs2ITZsPjxFHem6bJMTCHd74acIGD5rMK1B5cbOX6L/P1kHK
8VF247AO5C9QAXxHTYTZfLhEuMwLevdrYROH86v2wBuhjfbagJe6r4IknH8JaP9Eoa2rK4z2I3o8
i9TB/36UjOplyz4J0CNkL02fdhJyOfhtzXYdnBJjhbfHbKCHgH2/csrgSre0KvzbkRMglt7L7Viz
lV20IyrXVWEsj5io1S/hjFv92v738/p7cWG7E74gZ8yseGYxl1Yyxnt75Sg0XyYdintguofswv24
XXkZb+38ljLkROXIK1X3Wah74DMeJV1ELNg7YR/t5s+5bcA7zF+yLcLqaUfzrSLs53uGRAWAkyep
/JmZWSOH1abHT6xcoW01dJ4XVD8epAg4DGTfgPlweHyKXLU5yrXoOGN48gIn3TpDUBYtzSL6EzT6
DQnN6t3AGLBuAfYlPJOc9KKxMeMniAmFfsW9XX7ri9qUGCLkMTGYg7hWGRY/RwIqB43R0s2S+x4M
oWKr6D7Ly6jj0m926KXFpfki2jVSvnrpnEUBfiOGexp5fzbo+FTePP+kpY2drgPLoLLYwIR1iHyr
zGuSPRqKWCSNPOxrAIH+orQwWSN8sZNDNQU9DgA1LN8/PVpupWGg3LtSPfoNQ+nxds4WCRZ3BaPm
rhB1iwuPO7N/n2MS/jTBFGC65Sf1g7ykHMQo7z4xqKsNtV8K8kueMhxzEGAp3QrVVruDnBEPl6Bm
eEGdoBOedY09qqt1rTrU2EbENm9WCBloumiESEh29txPvfNOZodeRXNbXnfvXzBt1Tb7zFNvwgaX
mcJXTb0Ip4jk3n73zMJB/1PbEps8Y47EGSWwJNCPO1B2jC3p2SAz4LbsSU7TnBr9aIOR6x20ul00
l+FnkX/HxFfY8RLhLhNBOUcTumTtgJBRgZiWtxqHmZvL6nUjPpSWCQZjGtWyLy+MD8R5VQF8o7nQ
I1799OmFqPcXTSdSt7C0JBesmCXzkRSV2g2+E9mYzZs8rt0Lg/aF4YicuCTK5L9CrFqKwoAVjWDO
NZIR1K6erzUBkM9tP/xyi/OWkeohYVUU+Y0q7zZdEO9LugXoKat3woqI8a+aEQbeR6ILGNh2Nr9U
/Adj3ulCHAws0GLQLKk0LdAiWRg7yAfwDBivrY4mcDJRCvYu4/5A+EdWIvag2uS2X4/eYunE37R6
KHf11w+0EjyzDJBw6Y3Okrbq0O4WnM4Lima8db0HVa9PdwTZj922wpFRLXfFhdvpPNdXgWhzgZnm
n8Sd8JgOi/NvlpBjh1USUBWB5e/bls2bBUn1qhK9ja18LwvzFUSnxpkGs7CoPq/9YPEkJvQ3gRA5
JKhwatqrv0/GIRwX1rXfE7BgZA+ssmAdGTUBuINKjHA8lCmAO6BlMCgIo0RPAvez3y/R9IXKHrzs
24UaBmCTYgaqzQE7AnS9C9Trjs6mXdNxWFOQLTyBbSW1WO6kzsKQUVKMcWBgsMBlJiuS0hYJB6+B
jgVV7gWiAsxDUMy862vgEPZ7C+G02szhy9QipyIYe6O7wYU0n2SHrZEQfaLERJq2Lh74e7iOzQtb
PqU/Eeb3Bo3CeFzUD3mw8w/99/kPTRCkhGN+pIWGOgbDvnH7LgAhRmZKkK0aRB+064UdY3+Oyhv6
e7RURNnlIZ6kINIO3E84J2h5YnXDsDPscU1+Aj05Z1/KhVb2vdo1mUeEBE0azjLLsFTNWjyyFrgp
Osl0P2ZYYADvmoj3lrA/WcCXq7U3nsQrvbTvNt4Fh3JNeBkAxTA+bodttXuVprCy6N4qKu8Zz/XL
gu7eriloSGsBOdhFpyrn7PvF9hqIzkyk0LyosCgOZ78qCqRDHJxu2/SaE96Dx+bEscfaO1iAFufn
Boz8WTzTvqjePmVSRA7fwuY2beCKlcRuSEYKq5NUX5eAGsZdf353eO0KFRPKV76DDQw9EcfiizLl
wh2FeXQucKiFb3e1J1Pb47hI3bMcNy/9gH9Yj5/rBS3md8xZY/KHPlzoNlmC3bxxhXSjegHIuUcZ
+KBgxmaM1kDtQ250l7d03nBLh0wZJvFfEv03jQfAxDJE7DgcPVSVDKSJZ8w/SS05H3mJnEAZXBnP
MAoTJhsUzvNzVxuFUdKrM3OHE3cLPxJ38UO4t5e6NYWjag3/bvbShFjdgQUxFrjauCGQ7Dq1YoE6
wpZu/ak7/EJ3ed84gpOWB1o3kASj6bryaWjdaG0hBouQHH98Ee5CWsRD3DQf5CAuP4UU7jP2zcnW
/43ZJp44QqPymWOcb59ztXWD7SMGx7PmvV29XpOO0v3AmXUkkBH+DM/GqDXOlbNFtBA8gNJUn26N
va+yYRTHQOknk7uLQO1CYWorrDU6I2vxW/2CgjNXeSobvFuGmrKrARCvqzunkZGULO5IWmCyqQTV
vcFs9Ny+/v03UMATHD9w8mNF4niXk9tBFUx7lIMPnd6bSfFxKSOPBxGjuyg6XeyriTnvU4yMIZEA
daK/s6H+g+kUs20Ja+LjsIrNLlPcn5o9RS6t3BwpWG9QpOLTYtXAkvXu3bzkBfFYld99Ho7ybmTE
gdLkPkJaMICgSehu6BDTyO7XYjknjD1/5bk92L43DAlo31JgUUWR4F20xIiYz1N5oJnWfQM3QqZM
rN7Q2AvdjcARchOTNqR6tJhf/HZPm78X4AOm+ErxbhxvOqtvbf5paRlxg/QGZSwEHZYeGt/YmFjc
3ulcnXetOXJl0ECg3UxmDsLzxAkBr0vQHVdMpCSU0WssNbfSjYmpg7HWuxSRTNoB/jAnwbOu6XTa
COiBcDpHm6LpXCzX8Tl5gdOzqHqbxMklK5FsrFLkHhPNqiGJpkmXW7xv1cpEPwwDwIdf0LpcypeG
Ksm6xf9/3XPLl+KWQuh150DAn3DXvEubGIMZy2uLTOglrp9xu3K7zZ4PWmSbqPMTpIrJjO9lStSr
Dgukgh5Hp/XNFMh4Xpn2E/iOugzUByPO1Qzj0hN4SAyH7AUa1zsrBTOFxdNmWWVBrV1OCYsrl2zS
yKlAZOGqmkU/N20IX3bAtw4sQR0tIs7JNXnVlc8QiJz5jmMPpG2OMVRZxOGwkSaatcShjRueJv0y
2ZFT3Et4bawi5LX2nd12drXyZ2zsuMlX/qLwxOucJDknZak/yWBJ6UfWmFQqKrBh4IWdzSKs76N2
CzgIl2MGmsxNWlbFtHIKtBfOGH0xlMHl8NpJXfgGf92vmaHivsIHAuudS4GjAPwGgvfOA+fAks7H
XG6p2d0KX5Zx75lMxRL2Jp0wKpybTE2MUgrwKML6GKD4cGpiYv/avCM/UlBVHtlRO4/jRge5qNkX
pEd23sT2yjQQKgUFOpSLhYVtlZsu/1U4h46/zetHpH7PdZ4nQAO39t8z/iqoRN+cVuvZFcBn4xSZ
OiTH+QiSlYCh/ASPROVKM2p3HlcxGGv7f0rp0+OkQOa6aZuVKKEGVb0CZS0sjIVVTr5ObDulSnFc
vq9P+aLydzfdl9x9NSmago2SHdpl+KInWtxVTh0K53Wh/xJFwtG7bTOeZSBjINtiP4ZHBSuD850Q
aOkZz/KEblq2Xi+v7mwpC2h00rEjzbiuqRoZVaGqAdp36Ai7zlD1hIyLWKgYJ+Fafuf3J0wO0hDO
5U/N8GejgB2lOmZxrREVMEIj0isWrWcBVi/oBTPXiA2hgEN1iMoKzkjY39N2vUoRqRxEcFzsPWsA
xep7zwnzxdznhhEmsfUvmqWsHxy5wVXJyjXttm+BtBD3pvMlbp3t4ksBA8kRnyjzzQKsO1tW7gKx
Zs2lSKn8pj02ojtkeFDX/dNm6Z0PiLihkh1o9CMx6cPcu2OJ12xKLDpjsLLRrizAM5n0GuEME94m
prunQi0IDc+ECcD6Ti3iJPDT8PRSfvamDsqSRFsVJyfeYWi9x4r+Gt1ZnB9f7wCiKhOQZGT/tODG
MmJiAkQfiFzQzujP45l5NfrYdE8YVlWHK//5x5/mOYpZS5PWODuTjydceUOjeoOtyCzkRaWHAuSH
PFW7PYvMrWBmCFYl/CSambPU/OVvhrBuhO06bWIGjwu3zaOd3C+3/QgeDE6c2HGiwDo4ckdPsPTi
BU2O05N+sQiJDtb5zF65Aa+TINE/yvUG0CYLhXkmaNIsjtTjG4I8op3qvANCsNe69Y2avA9140rl
yTScytFI3dr5JsGGpl0Acp46CkwnIc+x4jwJvQOq93H7pPxWfb4W2p6BWBqpq0ZnoQGOZ942Wfa5
LAD4mjT8fygWWhtWPOFQJSgvrD3dTkxZEd08FBMQlU6JJhum2QKzMbtf5C6T3+T21TztPPJuTHpC
ida5GJ2SBXrQOYXDxrSGG20k+pR67ACWLZ6VIyYlkA4MUUUKgFcJOGmIyn9R4riJ6XWhpLFFED77
K+IEcxiO2MFbxYLsXiBrIAyETegSSwSwvqHoZyjkN3hm07+539VytAEo1m0EzVTc5sFzVYCmbMky
gSdlKljjOeNegKxGjmbW8tZJSqsHGVGIAK3eCtjFQBcN+bgi2IDxEUZajgPIqEytcUWV1rxbS1sy
jN7SLgmiTw5B2XFsrAkdoMZUhWcNI7C3bLEfreMjaanUuzJV3ufKEPfF/VzcHCwuIGE6plO4JqiC
jkQjhy2t7GP9gZINiceI3wd9znESLjgPJyYi20Xm4KQhPvEzR5HqSvfSemtexxvZgMy4rpf72uEs
wXjaZWYDvuIz+SBtxJTvoH34g5UFmnAzzXkC12krzGlgbkQsFvM2xRNBCpkAAGKnD2/euXA3qqMe
+ud6+5RNbnaVMy6+2Zd5bIHUQfxYLz7Z3UyCraxkNtaqssc5EI6HgwwJD5eBI4wV+34747JcrCw5
+lrRTdvxfzVFCykag48ZVzoOS1PbZXjnjyiXF/ip6h+lw9pjATomD0/1iw+ag86pNT4rVPxuvOQm
MNa0qylRhB+y3RzWuc96ozAmbiyy6/XpuxxMBs2snmQFq7PM1qhJFZvsBWw+s1Ib40L5wBEObLol
/yCPkm8nDhJkd5FhQRL7Yl1vnhvN3JdwiP2l7rS5wWkqM8yENv00ktY7vwoOhcNrA52guRQh5755
8sbKcpnbbON6g9D3ZS7uGY4El/P/Nprnn+tsh1PlD+wuQ2YuFXQFnvPDUFrD8PvcYATvzVKiM/67
B87CIhIHpZSvn7AShWfwuqf1zaX8G36cmF9IfH7QtnB0mOZ7rVO9cZ3R5bfnhiQITPEjyEcWhzoz
0+UjBk0gd4oRyVdHdmI6beXrj9CsnkfvPVrZB0FX1jgDm/kPwkSpCXTn7S/iDaO3NeD5DVeIMcNl
CHUfW6H6T7nfLMFeVSbtv0Pdb9mqWHTZ1tmL1YnWcww5Q5/5UFJ5HGi6EOn5g3PQXXotWB4G4XvZ
fboDFtNN5feQc9eit9qm3zQBw8HjXrlDuQx7VBvrmpLZ5ei+FuFg4MMO83xbZ5Z9Xs8ibc5wNr6i
y8tv+m17GOCPspLzJFm3MlAGk7gYMBMGUibx7+awR3OdGe2w7+iq6brpzHODYbOC0yyfVfrnywD9
7JuJcP4Re/XTF8FGT/4yFCo//Tcy3Pr3Sr9QzB/oVvX7DFI1XlKbsazgvmPvMCjHwj7nMIza7291
3Zw+P3EWLL9JzYwss/zEmfsDc0N0BmnNtNC9VXRITBiKMJt2InN6fkmvZOrwmVKpIdjdrXb9tC48
uUZ/jBg9jRAX2ZjdUe0C8ysZmpeIuijm3sPTb5eKuTRw5235I1un5/yBPhqfKTb6c+0fmiZ8LCwv
vs7+NBqdwftpxeR3Qs+3EwZkjjTzGMcQiWojm8W+2MmKgWcrQLKKdMB8c7LaLBllRg4xeyxhgmyw
otU/E67fwVRSMAugXRzkbXA6xcLB6vCUgNmtqx8U3Sv9jnVCsitmJiNcbpzanJWM2U13Hh90JNVu
dhLXGiJRo3maK1facONMPqa8/DhsEPZ1bVAfkf4BBCk3+LQliCv2MyDbK0FPVN5fLwuvHgEF2EA3
smASMYyYG02BdC5MBKQ6Ac7F2q6+HVZ9VCAvYBkBc/0KkoQhgWBlHgf/TnVTUoCUGX4Vt+vFRbrr
+Emka8R0zPpoT3QniCXqD3WwtF4YPRBeZqUXann5t5zQfxn1hal2f1zM8igTkymi+Ncx/sv+auUL
v1p6BNMUIbhgcJWsmeoiSyavbGm8cwPakWghXEZCqmTe0HgIavvGRl65qr0yQm79WWkm4EdQEwx4
iIh10/cD+86fcg1aa94Jaq9HPyvs+AY2cw5G+6QOeSunDfYT1Az85BmX9SW3BhLHAQcX8R9AdLFU
IA3n4GxELtY08pZ5I2CUfg3r54CiwIiN5JNFJfSUwfgcHfrigeRON1NyC8yLRnPSS5/qJ9tBoxCu
qR+lzi0hn+3eH8lDjmf2Ls6RZhf52teLo+zXKAWsjahIwbUa2m7SYKtg0jF0K/LRukgB/p6ROmrK
JxMIOuxmZ+I3P+aH5Q9Rm77TM2l88fVMtxF+VPcXD2krbfY86LoVY8F7k7psKom4jigx1KdHaAyJ
TTQgTDrplK1zTz53Kn5shBayOsjj90Chkdkyv4OOiDv+GSeqhzeIc/ywBY5eE4wsBKWh3cppTaig
j0QUpzP6g12ue2+I8VUChM4knh1SUz1bJuB8WHPompF9wpGjNhk4WhhtgDBu9aUSr0bGs7DmpJiU
mxYD8MvTuzC/EcUdyFTzJZ1/Eitensgh5/mV16fbzYCGFtRnFFl0OyP1UXNtJ+tFBiUqyuaTpjui
g5jWKHXFHJgyQDleW+Jas9jPuHHpvmyi6sRBrvttWn777eJYtNhVmBa/TEm05zPgjLZdM9THgM0U
ZYlsYi1Ln2ppP/GfA2/jnWauYZfTYc79zOPvHOXhqcmcAW+OXh2LG01TeNgmsWgS4/fnacGbsvpR
oIVqx5Lwenk9Ft9xsAD4iRxt+lHGgF4SLJW1AggGU+C8tSCz+SegzKqMOb+G2IBi4Yy4a2iQdD9A
HHWBocHPbf3zFti6dQ8FH42BefOvz7XuoUS5rRGVbqZqzxS5w87/r9z65ba6XQCLwyhF2VZuG0qZ
xkdMzja7aD/zaGuMZ3axxlhqJNXMqSXFseGxq4ykpt696zInxgdHMeEfGT99tZvKoG68mNDYhpwO
RXd9abpwzwwYyUkdGL4vnHs5hsizgg19J5tNhJa1CC/knDaDVbUBYr/2Zhe6VS3I4eSa/BVDqEnH
6RLHHK9J/1h8jivi945tcei5TMI8x+GEgcyGtlSWEb3IIADpSBtt8gUX0usE6I2cdStkhCi4ya8a
Yi8R8cJLvwyYlWiToehnUT4Isd8mdnVqpo5Rq0kI0oJTlkSPd8h+6x4DlB/Xl3dOcZHgW2KVtNrx
MSH7eaE5LO7yg9SAmphOfL5IUtTHsvRURq/LeWAXC+xWgkmK4pR9PFU8jdChJr9RsWLDGpjTyU2k
ZlU/9xCRuSDKWnFAMGn8IMCE68NieqFte4nEjdCHHebfFJ1FjTghsRf53Dgmk1r/yMbwhw/o/jkd
pQu6hhI63Vq5CpQDsk3X6z7IuO4fL8bZRX2hc6SXNvqwDL30g7jqZPAWONKKQ8biDHWc1IIF31Yt
PUBI6tLgIbgpHm1zdL78Nvzdsw7kKDwoV6gpraoCGIW8ke54kpnaEpeNy45B5swLizDSq+L5T4R/
gfVoFaL1oNmcyXbUBlPsR9gM2A8QLd3qa4VX5xB/xxYoDUZDqfkm/ow23GFWQr94GgF+8Mt/NRmQ
B7Yw9n6oMIzxY31TJeQ9mJ3z2rczv+k2PIR0Ht2zwcW+FPsKnQWRDjssExqMtM604pPquAtrkOpI
mYnC0a2bgGANR2jl5+pPQ3qX6pGRw+0gP179Ft3M87fWQt5UgzkhVXz03lXQt1dO94FCDmUEwb0B
lSxCmYYwF2TU+b4VN4W2z5HBsbKvc+AhxL/ULYksyhpZKfzT2oyI30mOq4xY90E5WHUMhAtg0Gnk
3uHACN/bpaGA7rI5INbmYnCRKy305zo1s8pDx60u2xV988pCcsGzVnr1wkDPoiFGAwH4IGG+3qGP
+dMHcradOdnYKEV/iRYrgoEKMiLbVQj3ivB2XXFLzKu30Jq5SVgFd8+Lio/IYxJM4dajTDjJAy4c
VqcjOVjN5JwymUEHbEMMCNCf6ZihPoO+hIhE/VFSI3pbhK43NK7IKMdwwd41OYyrefh2PJIsulJp
S9CrqeEWFlFFrAzKPSZPTvUzNxc36c0eLmr+eykGrwuRXnPH8F3x+vI681CyaOfbuX28BMkJC2an
8PgAIOgd1ZpCclQe5DEhAkKz92ANeu9eexoGnKajJbpUlkoSVICIvUPaT/ggXg4z6UH77BUj5pTd
btj/vlLd0VkxjJX/kvb0t+R/4yftD0xNgqWHy8FGmcpgtmWu/a/aiL/sachg/w0Ng+iLOASRwo0i
3Hh3zf2AQmweioX1BBTQ4pAnG1JhSdEnf/cEM4dNgzxxVNjstj+ED8XYUsWdzCbHBAIyB+6H8/Pm
EDy+iLbi0lMad4mWlm4KSZYW7qxR2RQdmFtOWR6ZrTDu90SDY4mnFILa7NNoR8GYf9V/xBmRacDA
aMehjp+4LZZrukZIc1f/RIzYbhwwsOYzG9rmCHAIooDcSIINQxM02+Py2G5GfLf8TD6dXjLNjHVD
x7nNL0w8wsf7SSZamV25snxFWpuqFHJlEdXOAgKa3X9xYY4KfXNjCQUfJjDn2pXJ6RYpMaHQqx/I
kyFVBI30GZKK2hGhLe1eJpGj0c9Ge05jPgMIHAPABRTIm59zNiIc/yV1BzPGw5LKPee0ZkwfnIPn
mmUy5OXcVmRbYgCjf3D5Jos/I8/u3xu+Lyi30SBA8rkwycqIyIoX93zQIhwUwjE2xdhUZGMyhn/g
BMjwaQm9lI2eBLvaaqsz0gyB0MfB7EDWxKb2q3wS3AGmidSumfZszjFoVGq3kA9IFOunrYTHdGF2
7Puovkmewj1C62FGooB6nf+Ia44vgjxtZgFc+Vba3/77DJcecy0/SwNCJVjNx/xG3H7Uco8Qu/ng
kE6GWX0eQFEwokW+dlidIRmE7Z9KvMCN+2OBMh45GHbNaVfSNXG0aVuJe4iay9cuxlVgvkC8bJcD
k0yjOMbc9rKTNSSEWHhuGWRs+42LigfYkiuy41d/C91hgOyQgbm6rLaddo7Ki9dTQiPKBVnrROvV
lk4kak88SewiP4IXmQwuhuiP5EIugEl7eid/cENziwzbLqSvrSBV/W9W8K1q5sIkLGL6JmnntqO/
iYcXZSQ5jNhJWDRn0htqdLPGh2cjRqeOImNlsp+txeBpwbLwT/x9f8ipl042Lhp6VXQiWKrSLwRB
kpMcXw0Blbiw8QCtp0sTMv6Isz0mInk89yTblUcWUnkIeYwiwu0zPF0W/bN2T+bT0qYPYKC9pKf+
sm8BOgqyUwi9cErZZu1kNkG5TN9mXSy/GFTSah891iIDF2KL/Wzu8czy/FN3yIjKBKuIPkf6HFWv
ZPrMnLEJtStVAssxo5PVDEkla0QorGQii5GHa2lrn8pvtFjvk21Nk5CEp7WWsa+imugY2+P0JNyN
cqr2RpM4ZcG5nYBzYerMz7eg2qmzfMHkHL9l2Ik08Dd/hZTE0SfvR+9xafGfsayXXlHaE9kqMBw8
ptU3mt8MjmMfcTw7SAVrUZzTOktCAfoTu8gydpQWsb5LTYPT9KBne7LkptJuFfS5voDAUVunAvb0
eyliG4b5SnURB/Qd4KoKrrx/cze8A2YDtAQnb/ARDC9bg9GY8snZQFDB9B0ir98TBpVd6eDxdP6P
o/PabRxbougXEWAOrxIlUTmH9gth2TJzzvz6WRzgAn1npi2L5OE5Vbt2yNYHRg/VKSs3HnX8zxQ8
ki6aY58cyBJpW9vo7S7ejd/Vb4jtLWWlVnwrxa5U8pneMZHrwqW69YRbER1z48SBxVOkwp8GJC15
d6hmYS4C3No+XGXKICJzqCu5OwruSyxbhmTjxsXkcNWlZwzMdXmR5E4GLZr5GjxSIflhUWgarlUO
pPJBtENjmr4NJoiMbQ1n2OOCv2Zxc/wzaCaa+sH5DeykcKi5AlqQwlh5hV3WdxN+nTGvxU0uLhKg
O0NZijdyY0RaGbBVspzmnL3UEDBSfZpbBCOI1VX0MTBVKXWYnhMq5dsk2N3IlURjhNp0TTdSMoKh
R8dyiWAxJp6cCTg5lKdpiPrKv9mBFGwGD4ryL2g3GPF6cAlTu6OdgYCTnEXEwov6DKLP673RNvwe
ts8v79XiyneGbomSzZaIOzO/UKKY9VVGxXyPLYX6kzDzTUZpbZ4oZpoCKNffxRoztLn5RDzUr6Tu
SJPBpYfm08WiX7xK/lrkzEf0IjlTFjDHn/bHNqdF6wBnSxMGBF7cNzZieck+XuJwQrjWD704EjXz
BtLAYrUzEPq1fCyfH/GqgxdPRDfoQGyjtggeKgJfb3IH1fU08kcDxAqXsWadezdeyKu8tT76Mrhx
lngnMPDMuZKX2OwyuF6PesIRYR1p+oFmhcK5OkJj3ZVz7V6d2JtPBrR2uhpEA6+JaJAb15FjkpqU
uDfZXpSMHZFfM8RYWcCu00LgHCz+UR38/5DdbU30l7fc4BDzL76YlBm9viS4k2oCYrXxR9MYxw7v
DJHHyGCyLcmV5qsmYYaoIWQ4f5MRJ/EPs/R7kfTb+g+DM2DjBbYX4oqdhcMkW5MKx9+AC4KCOn3I
5HYcaMkDDnMO3J0HsnwYltgCE/8SyTPYjQ4nMRZZTN9X4O7mSzLJ5losIGyRH1st9J8RHzsmFXdt
hRhQYY5uo7f6x61t1uOqJmwXWCW2k5IQLnoRYuAQE/G94ABMHHO+VD/t9MqGXQ5mopfMqbwbtAcX
FhxMCNhTcCOhUlfrxl1RiGCdg3Bxlp95DVJ5ita9e3P2JqTe6zsKjENyslagAytqCXHJg6MCWivU
XdPsTLaJntLuNHdAByQaYj/grWHmU4rSEgVAxmAJFhjbDM+AGZWJtOekoewRYifi4H0MV/5Gu0Lj
SdqPD1e55ITUp1KfrhRVb2MHOsUPschHymuY5bTJpHUz2K7pbpJjrKF6mMtPJL7v7KjTMBVTC4IY
bU1/qG43ZQehud9T4vDPI3Nl8FNjLn2wAd2SG1Y4tH64KdJlmBuLJogBJuMUKvk9w1sikJmgWkDM
VP8tBJfkx/KewQ+ILdjw1OpVR9GYZtIpUkKT3J496ioMZcTZUBTcQu5DCJ8F02p0hfBwRmoD/iSW
MvIpCR2VfQfIkrFcZ5ApeVGRSkNbU1UEVDDsJJHKt8Lq26lp0LjVvAHhjLsOwABbr7L9rQWL6l8k
QqzXHiXPjpmkyh2lMY1+kYlhxisACLmzQygVBGEPuwqTPJASecfBmZtbH5oJk8jqd0G5KsBQWB1w
whSOwkqgrN0dFF6RzYEfxMKvXeUyQqhVhNlAsiC7E8k3grbOhSTgiEuIpMJLbaGU4z8oNRHq/ltC
L5rcrOEojfu8B1sN7vD45y3ODmK9yR8JdE9p/i8nS8OwY4l6YpwV60mcZhAcBkqXP/IB3lm80TqO
bjxAMCID2Su9fVkpy248FViXFlg1iR/ddtO759twIy0kk+fGrddeh9NOjqFfPLswtupfRDZKCEmO
/3odw5aNmsB6Y/6SZieBdevqlMKIMhBSmzLGMMOyDPFSeikryAQJ03KPKRyjYFjlrNcB6TiGW4xL
XjITH+s2zjCJIHXwmMBrDKH88uVKpdok5r0jQu9ObG4ZQq9L+uuICUC/CaWVoW374RisMTTDGndT
5XvuVl0vQSfXWYrBe2cHDb9xiaCRDfEa/YqoNJtVzSgIg+RsJEBzKaA3ZqJA5T/HcoKWfGTsUMvl
UmMeWhD39ifKO71BBWOITGIfLlk/6BB5BC3VoOVe8z//MRwHzBbI1czpRRGiauQH7ccF8xBEeEl0
4cn38ZWpJ7el2kXRFwVVxCvtn6n0R+BTD9cMLEfSvxPx4OnWxOmIqjoD6uu9V9l9Fwp/5+SP0GKz
VeYBxH6ayrGmhQjAHGG70EknMblV+qKwBCxscZcYn9LCgKglEJSVM8GgHK3Rm4Gl6OR2hOqTo9p8
/avwnhOxvmFZTe5n6SpLlFPCy6uIX2kS/6nWW2QIM7pXvGPwRwD3zj9ms/Iv/aJWbjIBpEPIG9hx
odrcVwenNIkgG8HAtcEx5RpCz8vn4+OLQeCVQSr5qnVPHpzTRlvw46aA3hj3n/gr1LyNBTWW9iqc
HA+oD3AJTqF/ytPgduHBwkyqxKkrvHrAk438AZEwKbCVzrYuz7Za17gQpH2yq5iCsXRpf67qMMXG
gZQspEUEf5+qjrhlWbKbRpoV6qfkEGUpmdIjlzdV/8yjK8vLveo+YRONhd12NhtZ78eUWCRjOtY4
vm7yTMVdCiFxcIsazMln0jCXf8CvOdewA8MFi/Pkr/w2sN4+JJAUgp31B7iRfkkP8wciclTa6Xd2
K9xZcJOzY9duIulk4dWP5UBzGppFF9iutBBvg4pIaKMuK5t3onnl0StTLkOwTRhblcJueBEYSWJi
aSK2/HILOASEjvVPHQVV3N5705sXELw06da9UpZsXx4MzZy1f3m0YZQadVcKtdhujs3Oo9VQcfvF
LOO7XgjAMWCwCCnJK8QqSN8OmGvDe8/3UvoBMR/XAiEGFNCz6ExsYXnJsNO3Hm68DYg7uw31OtdP
6AdGHBMwdi+X5o9hAjaCuSKzLNaDMcmS+84W26cmnXteuEii86539cIEb4Dsa6Nabe4l/hI7Gi9z
9mNSln2l8dUEN8krsjSd+tH0mP7ccCM1obSdG//EW58OHBjNamAfbBjYtri34YAdlOsS7l1EhO3E
dDNoIZ0I1/toH1fbLO7XqrTsQSrMfR2y5NHG9vK3tWDUVDxj0K2TFu7FOMXjmNDri6ady9QpZRai
7FSl4y61YgvrGWJ1Si3eSX8NvYtHjGvj7uvyN0juA5t9Sx2wYKCvLUKPTKRVaG4HhpfqI2U+qi0V
0QkqbA8c8afNTqRDF5zHdodHinkvhqtZ3MZw7U5TzX2arIPwEOONsmEPK5NVfRj0I+nKgntyq5X0
VS6monkXX4BkYvKNZgxa+kaYhe2b2iblK+RT7gSFGoS3XjpDFsyWxoMYXDvv7NZgrDWmcwu754hd
AjBKZgZFYDLjfzsZltT33RTRvPFxT4r8hMDLj6Xbar7XvtK/yMIydqk8EuOH5yiuf3IIppSlOM7Q
q0rJQmOblPaehQ64eY3Vu8DgT/0ZqhetGIdfLNOr0bUXu077lY03Z1iyGRj2hsVB1i7krlUrDDHn
+aEkc1O2pe/RPBX6BEF9R/pv5v5MSBMlJcHXux65JCInpC4r2kJaPvPSgtUMZMqdwNBMRhs9ZSa/
MCiPAGDKXqQa9Z1vtmlGIsIG+6l0Ef1GS5hXys7l3WNriupFqyyRVivZ99ivIXAJxgshHG475jZ3
YcggWEr//OKvr97AQQxFRt75ASt3Kk0reuKnMcce0diXkeOT6QPTHxSS1G2juADmRV54DvNfi6SY
BOZVf22WRkO6R/Dtu1c2GACjkExfTn5PRP/2kDmEPf+7BBvHS6Ydvyo0pvWbrpUaLRc+sMrC7mLi
19GteuNU0wYG7JHMMFzrC/E+vfdULSG8nZA3AanDrMBAi3SJEcbXRhtXdKzKDaig9zCAuA7tiSrY
1I4e9Ul9U7WPYYLs1dCGLXpvzLXiswskokBuCjCTSEiGEJyi32XjNJBVMLZjHo/dV3MISHYswBCQ
WBICYx5wIUqNXVWdkmJFVh+jT0oNeYkqVzuIHdyrEkvPzGFgEJs7OadTY4z2q9Q0mGuMmgeimzEW
0uedcjTP+SFnDh3h2k1OGSUpczhoOStl0cJQNv/lzTH+gooJEakWDu5WZe4TbhNidQNmsBBRgq2y
luUj5ixdOc9f25C2j+Rq6Ay7IDwb9GZT0M92YNZdvempCg+UeaFkO/Wp+8tAvtGLy9XWsiETF2uI
u019aiFOCmzxX131TvtNSxCNvy3taQhUnEHXsiUMZXIa1IhcSxztsGxbVA42GaJjuqRDEB0JrxuK
9Jju8EqY9ZiaDisNyRb6DLM5lMlF737k5gCvdthDtu5xP2VrpbyCLrA07F/aYLblSSzmbwR8AKFY
VIxuARfXCvbjODWzW/wkmFhPCpxiolSr7lqHjBsuO2kRr8D9RDjztpwjJ8GpaN7k8NzJdNu7TDCH
1ViTuTnFjk5jUjCiYMUct1525j+ykeHHHYDEyCgC2eHxFG9VodBdKairqP1XkoIDouMH93LZEsqH
HNATqIt/LZuTQMPk2iJHFTotnqMzHyrMPHmzeMSV5C0ql+kdTm+cpzhQ8BxWTI0rRIwjT+HQEuyB
URhk4HkdLc0D7wFKCXTqW4/RnO0teeLhhiDTpn/jq5wKx2y218jovBUFfvx8tb519Av+0oq0I3hQ
hWyzNdYwvxMuU2NkhlJF46tFP3563EbVWzEB+S8WDibiWUggvbCIwl2sED17kjfcJ4xMnA5+FZ79
+Kmd3ezj3yiFq4lXnGJGlEdLLfzqq47hng1gRj4LsxetvQksg/yMpeI8ija6tmy+oZPIZ8A00SGx
jsAyBjpPMn7E2FauzZ/rLnLKCV4D4C8wxBE6i+v05qotHX1fMf2UVngpD8nCQ2am98UCDdAK2SLR
aPxUe0GejFYbDg+JUqQowI9PocA+mw1RbOK4Tqpl0H0P4RPKkq8+QjJv/wTrSLpKgV63yyaZjUg3
ta+HQywCsY3HSXK8bCGK1ZuHgt6tZ1Cb7wX50VW7L3J29tWFvaBLqKpxU0cCO66H/DHFBXbEa3Xf
7dInd4+2oyzO8AFdp0rx1wU9ZLwCSd6fj/weVWPTnA8UotiNDUviqQ6hcYf8z+Qr4xU6mXsLC7N8
vEZUAwvM176EcEeUih4yLd028fqr6L5VwjRlOKU+bz+67mxTJdvQgpKyZw12+UGW/unUm9xqug/G
fNaBF6BkO1+O9jjZHU7ZIzipDSSCjIfq23q1yg7/R/LUKHd9LPpxzuv1jzWecIbHST5dCb8tvfYz
b4a5dtUyEKIFlowmg3jQ5OD+ape81mFB3g9seltEYkGrCAs+gDinov8E9lsJ1+jbe+id/dr7RCuQ
2XYUVyGOuaCVJ5yquONZtsUEvJibG1IjBoLySC0s263xzzFAjKVllkHM8DCT3+fokXkXeanD7F/m
0FlX20DedJtu4MXc1vjjRBv2eGeyl5n2rPGftcZhxMMgGv0xRhKp55zV4JwA2zaIhXiXFxpL/Iek
Wp0FSOelvsN4Cb6/QkjSDLZ6EXZ4peAMJ005aska7hinAbkr6kG9VAN9wdZEzLMYvCUhHTibsHyx
HSVor69x6aQzwTyJtD1PMWc6cIMX3pRbWW1M/H+/I9ezW/kAO6zbFOpLBsz/yVom1RbKk5e5UPzT
Y7C2EWwoPb9KErmJz0L9Yq8Z21uuO7Wwsur9SEhuaBlrtdt1SErWBS5i7tJgrB4mFx4VOk6MaY0b
IVhEDOLO4oKYKBeScjscCtKHhew9+R1gfCYVeD+F50h4kPpqwJ4kEaYPvz7uNpqdy0/B/VTo5RBk
xMIKr4PBp2IFhFyq8kI9tDulBmfgeAbNsigsbKKVIYKxnFmSDRld0JYWJfTnxBmp7jrzmXV2UZI6
wfSe5o5BZvLbNxTMT8v9KjiTJN1J13DNcYBnF5Zv/C9/he4F3WWsPDUfM9WDVmC1VR2HkePdpoUe
BA1VzxVgmhBauDjGGYLxVsbzvJ2PxwhAlIHdqT8VxGMC1zB5QbE8LKRicoKU8rPQrOUQwdWxTtCU
W444NR5zHaERKzTaBAd3YFj3kPSdd/HKg9b+vx34bCL9URXJsMR4G+rprnEsfUcmk0wpOGcCIJ2i
yZ3KxkvGO2YeSePksSZPEScEWJLwxuOV9w0PGsYib0qEqsWBueALNNozgSMQd9alOZeH9UQknAs7
Q2lILdqW9caCeB//YaZPsF8ETbODk2IpK1k4+QURszSkBWVNs8rKZUzLyoq2OWmg0voEQTTzCGhy
dMrbQDZS5HSc1MtK2LF/1eFXBL/TBTvHBQz+akxeDM8+uOfUEohd/R2Vwigs/dN0BuEu3y84cDV7
GPCKuc3D4dBsTXJx0h35R5iEwZgQdmHHq640NyI60JxWmEOoJ+uqJw4+pVAwpepIgKdUHrEXc5O1
ZGCUP5MJKFgbyiwbFn275qUgxKv/h6t2bRcAhJyt3MAq/8lxltB+Kp3UJSebbB43Kn2tzGABCMrd
qSohopQWeBtHTMj0mKCE6JVSrFnJd5aTuDwXwj/VSd6FxvxxYbwUkqnjWfDXImkwALJQRZFD/0/7
Y6ZJg/cuniUmvF/6F/XzNmyOfs9I41Fb+/Gntzjb1iU2xDlqc90JlUMRPEuEbAqed8ioapGwaLZA
CfVPe2s2o393tU3lMC/275Z78XLAz2XV/Ta8nKMFEaNcdgIMEIw7PM7i6E3AHeJmQKkBSHnM2ZjQ
6qqqY/023j+Mnnr5FUe2CHO+ujS6nfwV+kI/CEz0yjUuZoRNob6UFCprCHkbRJ9wp3nb+KxZ+hO0
3xrNCamjVCdiu+zA0M4a0BuFUfANTbJGEQfHk+iFxlskgFQDU7v0RkCdhEY2mOsjeXrqDF1ZQhwx
/tO3DtB/GQX72lyL4gqnxizd9rU2ewkuUjKrX5Pr2YESTljts8WLBmd1c2XlZw0GuvRDFn1Vv13z
0IqHIf0kujlLmGLRmKk4tWDb6NE7bX12cNPBiqCtnNrajDEkxPhaKLd2CpZgjpUhUToO4bpvNoK5
6octqbKFi7UBTKTJ1lfhmNZmXWvMK5IrPMLopvox+/TBnXfX8ne4OEB3/DXqF1HOZrJVWQUKjcmK
bXiIN5a179k484k9Xr3dxDGGg1SsJ/k/dGuWEGe8yHlMog5REMR5RPnKwwDKeivdyyrPYc+LziaR
/xrkyuY/vsBsVGD/O0yH5Yv3ptbfxJcIdMbhKbeccUcCE3ehIQ1Fe0egn4N0NphR6vzRPgVpNvy5
ImPPfRmciH0cSnjCieNltncZJLjQxA7EOki+RCLIwocQ02t/lfLScVdIyMs2b7DMBevJqB3foIRY
7YMwvhWaYBtPsVwHAzg36knKF0p4a9+GS5jXbytQ7q/CxmlvGgJxaSIPmoxY/nn9d9YzA97FBrbo
RTvvmxV1ynjIoZzQ+JvYDRsM5/HfrImN5v1xp2FTdrSmNGt9yVnbjphOgz6a23HA1Sp14C5nJ6oI
GVxMwemIx0hRJhPP2y9GBpoZsJglEbo570+ZYePyLddLDyMoiG2j91UEjsS8PeLkJ13V+Ci7knAI
BJb4OTX40OELLYS5w8JQfva+ea8pPxU8bDUkwSWeXMWDaEasxeWoO8CVW/gIhHzrosZ/LkA26VFE
uQ96vZTUlqymt6mDejGPcpkozNmyYGJvgkK3x6tF1LsFd0IA05u+c5HQFFPwhFuwbAEdKKf0k4lq
TvFzhKUh4M6Hy6hBpFtF1+oMb+ZpKro/NovhrZ79aCfD3HXD67jzSUA4xNiJKHdBPfo0hGiYlh4n
flrsVfB0Udw0EX+Mb0SqJVU+yfMtXpX4Dm9z5HFo56tLpKzy6FhhvWDcW1wJV7HpKNa30jPSRgEL
Ny1YMRaIKmD8uZBtGqiPrYwrMda56WpYZENuVwXQpAdbpKaoVm4xki4T5KLJfjmQMr6CAKKjR4A7
FxSpJphhWtohPgHy79QF/4wIYcm5nhYUbi3yLsgeHTKkGGPrEf+PtFgN3c7o2POSWeRD/x7sqmnX
pJ0QGdgfA43tX3glqK70gBNgRggYo67qWEN+S6W7QBZe4xjuD2gvdaSx5F+Qc94L4lYy8T5O8Sf0
MW81o21gKpi/9IcmZATZ/fRELSYwb6MRPy0dQzkNVZ0iHghEPbCQqZtbJ6m4uQL2u3F57HP90PL3
LAxB4lQnzMmAaR6K5EGAO8gJFh4u19AaC70k92lQ7mqdYI5OI5LFyzEznibMKbUFRpJK5lmA8f54
lxr5mYroQXFSGY2dyWbFRATgoVjo7lZr/5nKuhdwkZeLS+jXz7j8yvLgK8x205ne03L5kxW8Cb0V
RZklGGTlEcrXZSXS2N+BJ+ma7k8pQUhtlezmqpifi1RsHjwKiMQWjvEajP44Us89TXZCrLmeKhfV
DWEPqjU0elP6JzTRRQt+RoxdEutfkI12w99L4EzkZv9s0Evzmivseg0SJgN/mKg5yVFmF+pRNvwz
6eDSVHsMMBXMf33jEsRjHtsK5ROj0dywuI4PsSaLaqg33rAbul8/Zp8UzVtgln8C/FErrJ9B3B9E
hHYYIET9uBVdF8mGfneEWt36Vg8enqP6/Eipec7EdyzHhDgiakmEXUZqsYVTyjAUn4ZvDfzRqdC6
3QXCYjHWGKNA7SR91FWYDSTZyaTLbkxxV4zJzbvGsnokw7MHaNI3WaDZqWuuJQRcrF2kKjwvUhZg
BFGpCHLLCNzdRP0vGlso6bKA8X1YnaI0OU13RleLi0iaqsjm0bR/rg9INUZ+zjdgK2XHGH5IG/mk
LeC36y0UlCBm8fTj5OqGNzVi/k2TSuM+pOWi8NjNiY0SlGsymXkNjIrJcHf/cOXKBVTGAAYijD5u
f1wftQrPnDL7Tlx5XpoLTcou6NhFGG5NbCGMwlqDjy+UEkE2e3jJgF0CBFeLnRceKWsNQVs7aEmN
Nra1nHALprK9q5wMnx77OWjw7Gh5PczbUKADMNK0kVrnOVgPKBmnJ4GnfJlG+c5qRqp835Hu0wBa
y6N2I3eQtfvfmmTAoP9t3gNkai6nQn2oYbf/W2kGWAURnykZLXxdNqpcmGJiscehfVeckQ5UxfJe
FYFrRZJlUWBghiMOTJS8EkPIuQ7xtqfuGqYrBCisthF4t4dWXwQf8a6DRcgPKU0YlnPdY+fO3UvO
39ddZGQgfKkHHRQHE0l6pNEi7c9x/m3p7Q7jKFbgjA8QIb+9ZH6+lCkb2r/JEZcOuRhwxjHPVYDO
iHk9ZtAekMCLqnAwm/8/Nhrtgfcf70nAiH8DKwHf3TT75t8JCDZcllyBCwGfEIrDQvb/TcG5Jdfv
FkwTsenVGtwbrCX/xc+hVCIZ4QOmlF/iL6GQjs0xlJFvH4sQ30HxbZpMsz280vCo1b/8L5H113J5
UnrhCnw8PSzlKrZ/enOYnnTHmDQNQQ+rLwNuLOFmHoEainrQLJGIEW1x7nmPaxHvcgGKbzNxIs96
npyG9g+/XN9DoSYOhJRATGLiX9D6yilKlooUGtSkPPOIgdG0JAT10HfmKocs6sULwa7lZRxSGCiO
iF5outrQu2aA8wJEXzjL5pmVrPIhZQSZB20KKdbkPNk1j5z72+KYouLpolrs8NOiL7N+XvUPr8Jw
zL67yr0Yf6LhR1a+4wzzLNsDeq4F356cTLjbKRarYXn3ht84AvCaco5rLreSF5oFMyDc9nxRVmat
syb6WwNhNUze+tgsy3xXfvJP1qQwi29IQHJ8SUz6nrEHG/c2oxduQFIxPeD7uVJKfUOqIdfMpUKp
inI7lWm5BHn6ZbmFOml4MxSLSemRtaMa3dCo51nET39UaC4K/xdLbtYPSybtJvwYj/Zl/tE1RJf0
sfwWgX3WClf87JDiD2MGdsldKoFmEDR6xKACR3obHeO+sL+YvHzuZH8RDSspzO2R3aCPfho6UEys
tA7Hqw/S/EwGFe5nBoTtqkLdi5e20on0afM4eXsGk/scvhyaFMQ4sVDg/ys6bpavzOEHbX8ZPSJP
gKianSb43+AR5P6nhtenZRc8QioWMBY4DxEfQxGouo8xUdB4ge/YcET0Qb1PlDTLRsoJlRv7HU40
0ywRLbnRMdF68lu7bfC/M/WgrpXw4XLVDZcVGWQyxHOTlYjdjYQCG7duQpkj2kZGDluJu1L2tzI6
aYC+70eOiZaIlhIyR0uM96ztnFR8ZQwAaAVSfkqJtIVbcNowMHNxQfZJj72K3afWT1peLbIK1ybe
RhX52hdWKh2BmnG03Up8blWCwHSLlmPFu+Zfunme9girITOkUdn0LNuJSG+NtgIRFb63Dv1NBRHB
DJasZBcHDAXsjsWLkZvadUTTMa9sSmzmmZRgUNVGiLJIZ+u1Z5TqW+5nmryNHqM87alzpwDjDX5P
hK7ygZU4rg9JtpYwMQdsj0zwMD6un8lhcR57prKajem4mJH4uCJAGAJSGP66w4/u/vP4LpWPxzPD
h1P8GbEqvCqdgyvHtO2BhJK9BK1I6zBpkwHB17hEpIG3iauvgpXi857nXFqyL0kOw/ywbNlUET+3
jJdCdO7MPDpQWWuRh+pJr7f0FXPyu/tiVSAj5Omp1bXGhktQ9pL/MfC+iyEOeMSVpq+62yvdPzy8
aiJWm5rZGX/K3DVxkgSlGSbNd7UZHWS+mwco02TkO2JckqN26fSl3pMqXo130/BXFT+hmKQXT+5H
Q/+RuCv07Yr/GUhSbk9+eZ96uq3BbBXrIQooH5UavMd0TxaYGCw1lqYALzys0VfPjSCC17nQ4YWW
d/Gp+NZa0g4aBjXcjLD4loZNKsHzXpBlhblutn3wST2DQwsoAhE2x932XAHKl9iVTh5kEfKYc85S
qbCpyIATXJ5sFIIw1kiWYNWkAYr+sllVMFHCAkk0TgKkwOObE6QzpfrCYTgbcG/BOf+ulvCA1e8I
XUJPCGBDm1jAe+f54Tc9H5R6IwQlAS8wgvqPy3cJ9WcB4cgERoC/6OlrvL6Gc5C9AvUeuP/K3hGy
C9u7ia+JvKx0dHDB0jRL24AlIbAaxAIEbwu+zUuFP5bBxw/Bv5H9uK6+FHYgccpoj/pPh1tEngIG
dB6NJeTI6Vkx/pPBWQc7MyZ8CHoxRPPfUXrV6XgtUS5nIOMqFx4grewgmA47gt7TfUX6O34FZFpn
gbpwM6crISel0qxNjLkM3ywjRmNkN8bQkfd0X348fHgsKB2YtZe+gy1PdBAL1MbEItOl0E1UcCkJ
yYOCOyLa5t53wg0R1uDtzIx4AxeLVhYHooOMZTNJmaQ3AZXzROdYDT4RQSdyD6XaRxMULl1ad140
qKui8K/0N7hQS80x0WB9Ybo0PERuZE+cUsrtok5bibxQ+Kp02FhZMBQYqs0Z3XfvyTWX+xQzypUo
obJmvItkG+QYSESTTzMIk6eQvogNSsfbB+Wc7QICdPnBtgdxEw8pTaQjDPgeOmzYDnYp48sCyCol
NKIOjhRGucLScR6zLUgXFSGOTvpOiU0Nw0at/mo/nMRYF+owFNk2+3/IrlpOwg7AMMGjKBCNfQQv
s4yWludBqKeagvMHQhOHGIxv9bdgMMdfst4rT9nKCCOC1Jp1TJPrSD0ZnLtY9VdPXAuhk4vbjika
I9BRIymuPspFufAY79d5f2wZmXgaJF2JmViB1Omg8FZiVxNZGHCjSMmggwjFCJdiOLvuSF57ywyB
obfZwvKnndw0KMuMRAU6zzd9igwKgkk+AKrhLVAzRXSSq8mfBvcn158d1oQAI8rAfJIVHiTgVryj
Ce7cHHk6/IBerX4EC1uWUkKXgsspSAUMeJ5WUD9La5dkL/zE9VKH8RhuRx4BSMgiSgzbKO8my7oz
hnUpiktPzBwUcVr8EIYNXks6kY2TBjGNHxXallBwNwFJURpfqvXXAWGQ/T0g5iTnWbOtJUtjuIWM
ztHFqNHeBImsFXy0uCkKlyngOzF5R+sWHiz4OE+MUXfyJgkm0+gid6jzrGCvAYtPTzVg7KgQPsZn
C73uKHRKED7RxI2abZXVQvCZsOcX1GBBwyVoxGKYs77YQWJHkzh+wsUY4wRJ0Uha84PuFNZ0OFPr
p1vQAZCRHqHi7Bnc5PIrEnf9PTS6mRsdTe43Mkko/5O7aY8ZtLgOFwIuNApHyuj/BdE/DiA843+F
/FKGn2bstix/7tqA6Z9J0PiXjI6eYWQFfgxnxoofEgl8MB0GD+53ejZwv+N+aFcBUKs7hQwParGz
q+SGwxH3gk/z+FFZvaMjFfAaLTFoFIWbywbb7gfhpjTQhOKThRkS2bvdoTA33Ado+a388s0TpuU8
icDfBSOje4ECDqA7TH4yFobSL0QPdXL5jQRCjv51PvxjVMImYzTYs2kC7RQ/AX38y8RHn4LzlZtY
ecXtl2x9eXjMmKchf3n9iDjkpPP5iIkz7AqwCPL9pxFcCxiE8QBrJQGwZa5EaA1WIA3iY027dfU5
HO+JeA39W2LBgPYeYfb0dKdCrFj/mvnLmOTCBFpFzGAlAeRA/JDzoeOXXf824keDeusKb1V9iyBO
4B91ueqMj5ubdFF3LXhJHRXvszB/Te1hFscOYLusfuvqV2xfsvEb4Cc53vPuouJv3+7AnKGsybJh
i7hzpRnUj+HumZeiPucMw2UbQ2xIKzmal+pMCzgrBDIWjyj1iikJ8dYP94qucHxU4SUXcur076Ta
Q8pU6h84iIWLC9jJ6MBgbpJ3k42L3HWz2ESH3L8z0jBkjSmx+tar1R2GtwH3qCBLzUKfUKBqaYiE
wLuX/SW/dP5Kyv6SzD962sMyzNkpB3ivG8hHHqqxBdXlQpYRZcwyfH87oLr8KPh7OYIjUdys/DQR
rvpJQVZyzam/YvQJnUmO7gVESHybujvFugudzZJ4FLtw0tEj0QKpqbWl3pHp/S8Apa7DdQ31cZAx
GSmptDhBOcaHa06+4uDei9rxmRWW+6rINqqLJZIuEh3B5mA6EFUZZEC2ksCGD0gWnzG2KvWlljeq
8uGfW4+UG9iADSVF+1fjPVF25GbWG40gpq5GHJr9Jghcxk3VPbvwKwRhl6p3nv+WerR0fXHV5BqJ
aRc+qyCVc3y2xrbzkC0+DZB2EQU/XCQIV1DREQ26xxLzRPBFCWwwYilEoIM5XKgQWYBSXVRmdZm0
0NGT5Pkjlv6N04AFWm8isRGFV5jDSfjlrbH+64o5WLEnLMv/ODqvHcexJYt+EQF685oiRVLepZTK
FyJd0Yref30vNjCDGcx031JJ5DkRO3as3ezoNaIX0/YaZifY+GBTSjcMxYhcb217KcKAZ/ufTB7N
zJd0rrWPwvAUEdcKR5F0ZmUMcm/2T9QAF2lbWb4XvJb1C3O9MyLSyhtsfCxzJpwTWE1fhBUmsksP
MRle3CPQbrFaT7APTfOrg0OpoJqKNes7JtDxd8Vi6YXZbqX8wyVKXbdim6LiX2ByyI+EZdOsfUND
cAqXjIwHTWJW/0jzZxQcskHhFqTLKk/s54cxo3GVu4oMR/1t9xxjmesUwh34kYTP92o+TOaLZiiy
qkjJMK4b47urBzJn35MoPc4k40bpJoEmI8QYTAvmizur2BaW1/Fq8alpR3lpr3XgyGa4tSY/Roky
bsUKWEg+ojATKSZjQFaIfv+SaFtEQgcZopcjyVorkmGRO7dqhsvU+DFhsPaYPo/9BSMkOxK469vc
Jt4Hbw/HTwDqKnjbBBEpQCRc8EjcrQ4dx9E/5I/5H+468SMBnTI5LLpC12QHkpAUKDoiOxFvE444
NsxFW8L/RumaXw3B6Zt1BGv8vnr9sGlUazY8xzR4puvum/LNYBjWrxEk6OWrymGLvR1XIAfX5Sq0
V8g5uuYK6b1rH5p+GhAahv2U3SjhqXLpMid6/rl8V2k2JNSx2bYQ7lTQHBWbfeV4TiGtQZBeGH5y
2jHqoK9FN/GawmsTUkepZntHEzzDItBAGAlWYVdppWBNpn6jJ6pc7CvYlhBopvQsIGkXvoCmk0W/
doIfmdspDfA5v+f90wBojv0pekLF0GjGG5Xd9MJrvkf2hERtz6czWEOC7bxZxCsaL6LpJ0QZRJcQ
WTVG/5N50FLWUTph26D7j+W7FP0OFKkE96jJUURX8LIKy2OCf+4W5H5N/0SVST9lDuOO/OG3hNsZ
ULlGRTltABQqkNqoedvhnGDRLsCVJFssH8nwlJGNhoc5/E1Mg9hABs/IojmNtsH+1QL1w3X81RU+
3zaL34DSoHPsFXoxvZHsufliLa9iZhYpdEaZr8V7C2rPzPUOpL92+Sm7kLSaNULlSiIOpRDfJPU5
4jWqz1P0rVVcJunuoNXr6gZY0qBkrsVuAU3wRxTwkcLby4BDm69ZSpFYDFLWMkVaEawli+aZ/ZM5
3gT5ByvwrFoOC5bBZNDM9zHdrPgPgZbZA6waAGjBDvY43u1E8ohpXIIk5e8IWxx9j8d0Wgt+otae
f1UMk92YrwvcFKxtUiUxD2CO0JksVAg+tVzXsKp4xbQ45qvGWCtXyOSYBzjRWJZbh2Smuslt2qhu
0jjbNv4cZD/E6titeegCpn/04iT9sVlJRDTKgpa41o12wYqnNch7VPTBX5REPJhJ6tQIUir7G/pl
Tk4mCl7Oqq0YgIzlcS5Hcd3gv3kE86XoT0sVn6HXRed8aUMyayIL8lCFO4FHV59ZT03Bi8S2/kJj
Gm+96YjYHvuM1L9kbaS4IY6M6iDBThsyfyiTl9EOZe84rtSFREHZS3gDcJ3FN7oRRr/MDi/KZJOQ
+6U0brSOKHvbLHOMNnsVCC4McLGmxtcW3mJXs5S+kjSdDwDKgo5K4GQu6SjnrdycA4wjTIkAuga6
n7BsUZHGOL7LHMXgUzKLcxivPyEooMVpCP9ZuCKRihAMcQJ1KDDfrKJjPW8FR6zPPe48LgbjA3Yl
ZzozxhibSEW2LGv7bhocM+U5TET4sazMRUpmOIYNvueImNzgpOSUc/Xbm2Wsm3fWWh8xrDcBFIs9
p3u1eQYjpyKgXnOtQ61kHMyeQMH2zA74XMMDAVt4lVKKFCwgsr+JNT/bBu1qF90xC1zamFnIuUPS
Szy13VBFRF+V+vPq9pV5bzAWPeABBmuRzvyDlzn3EI97aOO94gXpge4w0WMaJVxLh/pbi57N3ufb
wWAItTlHcX0DiZiWK2s4majwh3I7y56Ok2x0+QuyBdT1nvwLYYVjAk4yjjiHhUnGR5rtI3uHNCmc
LysYw/Dln1V9FTYiO9BbvmakKIKRrqJ+g32SM5WldNC+SONwmTRzJuD/c8fOpz+V3utDnbuUQJTA
bEci7O+W9ReRSPvEy+IHFOUJfoXJwhx7eSS3hdeOYVDsSz6GYvrsd3RuSd0MLAgWR7ClHEkbDPRR
f5HQS0UbjpFpuTAGVPRWeT1Y50AjkQfxR/AY6atwTIjY64zjHMJHmbbBkqRrcw2F4WnUl4cJ57YC
qXwx3eBS6t52h1D/icxV96Oj2B/NfgmhSRZ3MVgRHPva7FNSkt5De4Wb7sQ/uWmgA/IasdfICpDH
8QveVr8wxuMU4RwHR6pFv9wZ0ScXHVEj8GjLDQpzMm2AHyONjqGPL5ILnhcZCfla6D48PHi6Y7ug
mMUbDHcd28sG7yBP0lo3zlQ7LERrGRb/LVvdJlrAxBLhjYGOGwkXXER4RHF5Ndk+Vx6qhBpjN+ox
Yzk9O49ogvqIn4BLABG9s0kwKErPOuFvSwjr9JAa6bRT1Ju2/QxBmgj3qfSH27ArSby6TqxvMdcJ
thHLa7YsQch0EGVnFbbsm/nNpMh+JQBnyfiCgYaqe5IB04B4QdtmgEDnWq4b7YgfW3PH8tKzSQBB
HSzjib/chJfRRUt/HWkfKUQnxuCbllA6u76jcNWr+C6jJu3JKxB81iu5vDmk6Y6I50sWS3Z+lr5y
+SytilO+kZiWv1YM5tgQXEnH/CMf+O7IZeKzAAI4wA5kBvQFtRN/BRj6SntXMCxscSxjGNJnKLRv
YG6Zv6B96PKFNQgJmx1+efquGp824/INFFVUn8Tgfd9SQgFooYqBtsgPY50MH3ec9NuzH88OQbWO
CbaM3QnSQnI0BA+rTVC5/R/aVV0yUvqMCMfC2zLTJl/xUR2QX5byyGvaw7zXezfkQm5tRT6YIrtG
hCg7r+w8bJPI+x0sVEWeVPr27vAqN6bmNixJpSOgvbf0WKGNNMOp4hxvOdLQgVPyeKCt4hNVhJFM
1iPJHdlwzIAhCmAesdNwtOemE7bbjlnBsd/HwXn4naCtf5VM/Na7/h8+GQ5X1sozr/48Cz4fyBLO
AriOntzmJZOPmU0Hd9vWVurWChjz4ROn+oa6PBDBQKgXjji44qvuu9/PbPSStKP50i88cFxOsAkH
W8cP70IthwGOwWKN0yh3FcQG4iI3JqMCC8MgqzRoj7buKGwz0V16jGcCh1J0qVq3584TnvOeqISG
CNgIgtZMgPui8S/kp3bewJmgxMu2xa5hCQvsaWrD1r0xJF9jb2KMsxqf6ZfG9V76i6GQ2m8Pb5vM
Gv2z9hs8kK54abajyhLH+HK+2D5TUmZvzXbLsufa+M0JQ2KJFj+GBSnNVcmMnskJME4wyefes7QH
2+RL3BQ+ij2uO+xQhQPZQPN7Fud7h0OlrigDccjwbkEfkH+YAL9NvNCr6Mv8yEjaWNIJSHRhpgMW
hdoAsj1ps1hm7Hc9wUtfbWWIZB2hTSgn5sRXxnxZcUMbtnt95ivmn+GuHSGmpxuY+MseDevop+F7
QYxCZeU/JAXw7/1qi5YInYC+653llpEnJndIv3P4TOO//mWHK4AwIbBxFQIJ8lG6XbSFmfxzEn3t
ac1EGKxC/y4x1YFnjPeaehQZ2JJg4POCzxWIuDcPvCGegDThmdy00XWRw0EZQRrKB3S4CB2cXCz1
o2XV0fAbZHhWmNgMyc5kFMIcRwUSURCsfxDwrNTTMMwuIFOe9e4wAMJopm+j27/P2ffyxcbJE6E2
da1n9o51lRsvOU3VlRxg7UTmg8hSDcdy9W6RymnE4OfXbO4scBc52Un6soxo/cXr8dhBYVhjYumk
L1mFHfkkiZarQlzRYYgBGvVK1Dct+Z7RJ9svlXyBIM+FF7EdvFN3muilS5ljHSSmfiuVfXfG228D
9DlxjfvxMFggQQ2fwlcDknQxWbiBlbPG0olmZT3LPV3jN6aJSWE5JzphWIR2EzhZ6+PNwTEFh1SP
fa3eKNJ1jH6G0iGBoBGpjNbRJ44Z+bVvz5Q+5rZOWKd/MHftAqICWICFUKL9a8u/aVoDzCtinO1e
G9gVEdtba36PySVYotTep++YiKgX7wL7pvW55v3Z93bhCT0mWpIbEqcy8AdAIDrJHxB1GX5wlrKx
yoNvnMgrYH4okmvOvVLuaANwmQi6zcmJ9YVhHsbAf+MHkQ7cYwe4JldWXd9qH4OPhPZAN+IVItGk
W03+TQt2rjgwstdlmtBXbSKYaRNxpRfpOexOLzCC1KGTsOXHYQCScx0G5Yb7jTSrVrlymKavj3Zy
lXBD+BSjuNnsPphGdwRhIs83wNxpd4BpSWDZmpprFo2VCdI0AvFy2ZpaHAYjJbkAvIgko2UU2HI/
MOfL05/C+AxZ34pfZzrKihkTB5KaPCO+UNKDOcbZnSIXhbyKcB1f1Yc0b3g2/ZQjlQOTnkz8kMSP
OGboDs/GYD2RqJx6BiOhPbLIo4ynx8S/LsUMxnFEBD27tGBsH6FyXJpNfqOGV0H1w+syH64xypLN
VNNq8iWVyV1Ktkn4F/CfgADXsYRB2Smy6qfVnz1GHtBsSzOCD4qFr4hZX0aGC2kOGfGs9TVjPBgR
8DP+Ehck2DWjUNWLBcj4bPzQo+FoGGBGqn5LLAZpB4IvqfxLnF7EE4fql8S+3Mv4fDEfGMAz0Pmr
9WMktEqmRYolnR2FN0E8gmemk8PwzrA77Q7Fkn/D4nRy6OR3zi3yKQgI8yu87N12GfMX/d8kvVf8
by9CU1t6ZEiXONXtPvmpuRVH7kLBZ+YsBaMnWjelRJWmD9QOUvvJm0u1lJLPNMZ/E9zXRZvv8I9Y
jowv7adoXfMKG0e/NFftCSF6Y3rxjbkkZkuiddlWcyQ6UQDyDBBW+Q/ueQVpSVvXPzxpisMvi/jS
A2GgUGJ04cpQwzqAISDzdVwfPCEUPxEN0BdBQBGL1ZTVcF6/eM7VHcIxvy/MKHYUhrPgWdeCWGt8
Havpa/5g8yNidZMhAmlS7do4Uhfdx9OV/XgeX3/8SKOjuIEHzhIfl6F6CAg6KteBg9VQD4gYwDTg
N54WXBYHEIcayntyypm+q0gI6EwN1ZbT8UI/wYr51S+3Z394tctLpET3GUWldxjP9zomPnzMm6Vx
3Vr5ZTR3LKAyGee9XO4lAUKf9exDWiMq1JU52dISEs+KcPK/nYcHtyPKmKEgh8kFU+onfz61sGls
rNPkBmeI74MzXKyj1j4FLzK9+SqdMOYR+MCmVrJ5t+492+KbhL2JLYeSWtZ8I4doS0pD4FjuoXjy
yGuGy3yemWG53JeQVH39pqp26ejwAQY/W3xvdezivocz4t6TdwXLoEgAYpWu2ao+cmpjZjcfxq05
JgIpnQaWmP8362BiUT9weekOWRtEZB/Ch6qSRu7h/Oo/6YMhzwnFmx0WHjaqprkynVmBA3wHgzVc
yQXsHaM5Vt9j+VkRuK14qAUG8S2j28tbHayo+mXRQPLQsrfqsjtSPCjKDwHkec7QlfgPsjvTBIuT
5cbfkTmKnfvGNgJm5DR37U25LqfWEsKArlc9LIoqJLfFPkQ8zDD/MBXEh9QcySRhMCM5Eg9EUDqR
Zo/zR1WCc3/rKkzvNmcbNO8V+0enzqfRwWTrFMw9behGeYGncEUbybYvPTxCO/9OSDqluyq97GGe
0kNxkZCLLqw/e8qf/kGxfJEP0Tusayd6z3aQJt9ZwDJOKFkQIntoB9CeJXd2T+USFGfD0P2ZWfdl
Y+0Rxxvo9IPhZnf2FPYIPq9HSWMKTrf/ai90zlwVrmbt8vTBaMPaJFsqp9xweju+MBlNyrfY4yMZ
tw4F64QvN/dn+7Vhd6HcqPkKsfTE7h3b6NnHHfmw/pDBQb2lPAThUX75EWceto6QcrsY2NR8m6Bb
cs6hagE/9xrglccC+3VBnbAldAlQ/UT95zY3MMLMdI2Nt5Rdyrgi+SG4KvOb+hToh1bGO9AnTNeJ
Pe4Xvi7sH4gtjCPkcYs4GjjiJ+/93HiD/Mz94E9Br+h9IXbR6CAsrQLewRUhpRHRcxgstJNyC1vK
kXTZ+RY/Czii3Rr82n7606AgOuh95EfPHn21HW6b/R/6PzbeFvj7TQZdfERw7FZbFswokwt1j7F3
RJx7Zh9sEoFHBP/FIsZeYxL/ZPeXKqPz6ACJEcN0tjhK4+xG1hFNIy1gTPLrmNwtrBfFekB7eplu
ssVAY6zlzwwa21tNhbAbq72OTs9JnCaYe2yxOEmgzPQtYx6Viv9tIJmUFbpw0/encMG8M4rYDYeM
yoZQNIQQDv5fkcgwevSrKnlTbnfKRjJ+hntz1zdMOCVwLwnvTdjHjGTtyPyuhXVVlOtSbhjhfvYJ
S3fgSFS6AS0LV1INHUf6yyHbMmBm5wiG4GeIsXFjKse4PUntXhDhg0tfuuhU/PkNzja0f7FyU+vG
sge2CsvGWVRh0SnW8sXikaUNTJHzJYTqfrjhjxeiX3WgXdDw6gXDusUnEwy8zR0TsAiPSpQ4RLng
XJu2Bfl6iHmsc38KHNolFpaiM/HEKN1RszCsH9I3IpDpHGTMlnQR+vw9hRhEhpsRVKtY2NLUpnir
A5ZUK7S2VdceOrrjHNNXS/IahzJm2uIRSF+4V8OYuPInqTzo6Hn4ly6mQrRt48SNWV9VXMWa0hNO
vRiwYZOjaS+nSIGVViVtlTPeUA8Z/Rn+UprK6rvE9CctuYNDVKK8/+nZR4t4WkEgbLZt+C9GBwG5
LiwOSuBJI81aDfOGNJzMgO6nHf9/e7DGoS1Ro2W4eEroGLmaHroJFKwI7GyCP0m5He/V+W/krBdY
tw4+UBU1Y3Jf3QcIn3KA1Rxcm442e7w2tDV1/6Ww/PhiRYLWUkbGQwiu1yhIzLFK6yG095jV3m8L
M874homlijbCo/XQYx7CYcZhE266/fhgzKsxB78m6347/DWuwXLjN3yLbfmo3vW/5k84tNvkUQZO
7Zmn4vzacLSD3PpLty+v38on8ap9Gp/WmXiXvc6QdxXs0F2zrWqDFLnqK/00btqtTqqBymLfud9m
W+WMJmrtAWj+DL76HV75IvjyyZGwMWlk7+05+grhey42oHI/9nv+T+Mb2idLDRTwmuBjFYodbVHK
hy1ChCw+pPwarNijtY4hq+zEvBMLSrDxUQfVQB3MQvO6tW31H4f7L9YZ2nugv7Rf4FYcsFLlkqpL
Hs46zNYLuiKaV9Jd9LRffh2lv3bfGG3g8MlroTiobJ28V9vwuyXg1z4T+lUuREkY042TvX0RdAoo
+l2WMYY4ItGn4pohAuQcvObYGpAwXkwdNAiOuMxKd8TbMrCtP7DQK6/71kaj6VYKrCbQVr/YZrRV
e+Q4rCY0Vyb9u0RYNprD7+61Fc/mhS+k3P+Tt4AtyBTuIhdVJ3O3uIo+qPybCPlkxSs0vwNmZ6re
XRmRG1R002K8Q1SCekmfih8tvXW02gxC3ES45tRXfIMPLkqwfvAB4vyEBMSa5DDhHf+pE+CMpFQv
X3V25pDUnFxH5dwg2lvZlpe+/GGp2iBvL2KhHdfHnBB3z15sCN0MzjMj0jV/XswnGb30G/8vWg6m
URyX0eq4Vd2pJJOBlxYnQoTHfb/s4GxEe0kpmR2U7arwmbBNGmOAFeucRskG+iSuKCFQ+dszDwxK
l/R8oYNoK8kP4yUdmPfZY7kfkoH8SbvMRIcdGYVaPnNqwW20DYV+LS0L0a2x46O++tO08NfALtNv
RPjw4+iYIJIyv+j3VrH4VhWDPZlmS6fRYYiKURJ7bht/dPnioACxUgE4iOwo3FwEfppvxlO2thqL
iqkjY8uc/GhTcKJshTV5SHgcUy9wUWxqBjYSxt9lD5FbSmXjqO3PKbrGyEdRL8vWM5XqM+xPAUZa
3GboXyaMcPmrTe8WaXL6Z/sX4DXtHPMSh2yj4mr5yhmWUR6gJbMLXGhImetBdYlQC+kdQJZ0DkZV
9p/QgOf4YOa+qvoRR2RHZqDG6o5D5i0uL6p0JKKX+hklP+QCkwfTc3t9oOMyKhM1l0JjCQaiwgVy
yvQtTbwZgAdggZkEt/nC19tQfgnhXwzrsBxvSIcEZtb0fbQ9Es0RDuP5x9JOFeAe1U/jZwaEMMPd
anJKm4bk5Mkdbxp1YdFcucnn4cbEM6nesfgzYFSpYeg9S1BzwV1V6FFafqXrcihzc0XpiYcHaZy/
hz7clZ6l2v6fwH96/BAYmyr8bzo348AclVvOtRQQxVy06wELcoRVr5mhFJPptbeozeeetCmig341
0oQMhNDTsv1QYOOlo2EoSH09WM/FW+p5BorWgfk4gdukmclcQDjGBdTz0rln+kkf4FX/ZcUlQSjE
Oaxj02414l3HFbmQyYpn/IFibth4oxkiLphygnT0ZmZ2DJ4Hg6rc9Y5IMxX6arzUx6RZ0l9OD+Z6
hWytMCnLzOGQXujBOz4ixv38pe8ETVxy/XDv5nsCyQnxWmy0L6zEA30nemwvgLkZV+h9Bo8DlHR8
URiR8arPJkYK/rukt+7o9NgmypcPFRt2oqNF5/jGGEDjMLSZLUcA3OdsOMcseRLgMJdfM2WDgg9c
4H9mXOAqRr6AkFuSKktOjBefusB+z7eu6ga/KCucxKnn6LZApIF/m7x/C5kTUhXwvsbjbUjKVdXD
Jl4Rq1l4DAmWKchwDnHYvu6YKmdiMnG9C0w5+a7SmTA3LCMWZj5yDqPqElq4AV35AZSfeAdq0np8
aoD2x/0yn1a/l8H2/yN+hckdzQJykcLVLuogfx31u1++CSbn6S2GtK9Kkz9Hf4Gxqf+oF/L0pKNK
PY34N69Cu6ZsgF4v4MpFD4TUsvgPg9e5mO8lUzKFwfJcNWhX8JwVcLt8bJVXpqJUKrk9yw3PFSsF
Fr7hbpBRrR6mwBiMOdx47rNT+mG0ZF3/pgyKBg+F2RjOEsoQuYsdv3c0hQtInzGMvs+0Q/dCro7t
GNwOjkHDin3VRGjqNhY5s9WNORrBOz7yvbUnlToHKI3e3che9s5QjnK5e7CB0qi+qn/SkIFmmXTH
hFHB0OvlEpVKXws3aT7GN7hNBtju4vS6s40IImJiv+1gJDSHF5Bp6lIhsGe8096zT16rKloLnqps
ZHrNA7KpyaaXBf4Ca/DWKN878TKOZwQn+N3f9eKs5dmHG2zWj5SyK8VkgDdbIhKgfmd6TaTOHwa9
ULqY/H9xLFjp78DUYowTVzB3OIYeE+92jOF2JHOE+LReO0SRt8QL0iqIvECcKg1EzBKNbnpDX6Jx
kIBMZmwVRNS4mQvh62HyY0moxfy5UXmJ8O3KcDhlLL7s2ceEaAjjbbLWkFrNU4zfuJjuFri0elnD
V/pjSDI2hh8zJ5Ycm134gNNPv8NEi5VIho4jMdCEyq1f43omt8TSH910XwYpi2QVgTWoncUmbSyz
/iBOvJzqlAlfRIBlO3IsASBLOanblPIdz6raR2yQxDiwwXYyYbFAJmF2gtq/5f429XO4ULjZ0tSj
20TxwSJo1YwOl0Uz/QjlZ8gcVYFdxIH4UdGD42gnQJmRVLxmZLccri+UaiZ/G5OnlqTAeZfiBa4d
8hjh+jYv3PDugOoxtI8x+7UkTxAOUyo4YbRLm0ezTEeHryRyBfXCoIJPOBAWAhsI+yRDmj4BM3Jk
s8KiGEInYVBd+mzdNocxw4l1fAlLmC759Xg8DmAJJ9K+zgZenwWy4GFrF/4hbnLb4nxJmJjHl6C7
4PFXYsc8hy3k2nU2ceqt4687nIEuAeKPNMz+FWM2dT/mu4S81dxP0kOq7yk1IFJRyBeeRbxP5CzI
BPINe09htmk4WkIzz9yalb6XsM0VRreYeXiwGODh65dSh/6Dv9KgclJdEMPYvSSBlvEqTCM+RMFJ
SJXSbCzARbD8Kojhaznbt/NHwj+dIjuCVOINq5+57DcIstz8A4GzQP4uywp44ivy3QSlo+zRqWPu
g+ra9Pc2/mEPViyvvI9Zz/4KnZYHl2YZS7CrNxIK47Y5PvmtsexBMkvviY5UhDO/NQKb0J31ydYP
6gKkgvJzG3iody0DTdVFkbN8wdeewu41X6gdKQJYk29yLm/DSdLv+cS/PiuYLlO78iqKce2Tpyhz
YYqJHiJQs9XUazS78K8L6QdxtOMCpBoKDmT3ACBi1YfUK8D/K+mK+EGpggb7zZ/es5Avsfdms28Y
l34kfXB2humNA5lkWUowkxwHaOQ3rjcuxLbYzT0W4ZXlo1K+89LNDmFHuF76t3p2CG+YWJFRhx0Q
QvD49QUkFOEMAk8Ra0iFbR64ztSXXz0oZjoN94kEg6IEYNaapDH9LfN6NCyBJxf/VXPF4c9EQfai
bCtbHjUib0OIZ9YJgo+JM4DXZc+kL/HSfzzo/ITIjv2d4Zj1G1l3JTkwnKivmPAGUMXQZVDxi03I
vNOLC08ZVh0Rre8pC6/wPt8CbU90GmoldzED6fDKSlfFyDmWLhivRLZRNBupjXl7y0iNf44uP9ce
9Cd0UUJLSkTzyZkysylCq4uyX+6pBrih6W/o9aXeVoE0dVjw2T5iY0lTMcGwn9pi2rB+0WUaaIzc
+uNN/pabrckkGdMjE2efjoM/mLvoUhPCZqufNkOiuvO0GB9eaOOkZV0595lvwe7oUH+Aa7CFXzxa
lr7DcjPU1xBJQ71sRvOunArzxqvcaqfAOFvd3sph6z2Vbt8BPPtWYbQ9GIBZpDAu8vc/ClmqZ5zX
VDyzXT06djGaVSR+ZK7U0pERK+g1j+gsy0xkBGzScJ+gHjGXiOpP41dvTzpTL9wTHiT5bUkVmbNU
EdB86wftF9Tdkgmd3AImTPzy+j3QQOVk0RpcTvyAEfH7GzFbjvtfHhrGIYkL9NctJYY2pJKViuip
KD/ZtOGKRqripsDcvpyVtQO1mjSDTNrHvwhAX3LMrRzxhDDhGvYwgYj/jYEptl6QrcmI7WB3Uicc
mo4ldT9ot+I3nPnwOFdLlDVVxS5n4L+sc8lLs3DHqYb6kmBxc5WYvtuOYEpHKwEyMdkXEIdOkB8a
aM0vR3lnBE39PWyF5IAf+Y7azKwcjyzcAko6c1vhT8nwftgTSOKLQJvoGj6tIGgOhNDlS6Yahv+k
FzB87gAz+GU53qV+q8GwZf0BlgTXjVMu8h9kgk3/K6ewJ0aqTyZq+SHD+V7tjfDLDKOVFn4xhBR7
TDv3pbmNOScIsCWoVYlPQjquZuWgBjsTS/Fw76hHhGFjRmul8zNEhRFmOslF6WlgO1ljJCyoAFVQ
yJnPdj24GNxL2O+QxIyCpbAlBKF2IfVPpHb9YWWVUmAOThfblEIDMyQPvpKoeHg5Zn7CHfb8CStq
/4cARpq2/6pdl1JkS9UEwe3lNpNNkUZDXn1rIecLYSbXYTX+fAzWNZQ2iJDcUAQE/tMaJ/fbpqI7
X0c7WT8zaZpksjRU8mKg4WH8cgsOh+fCDjDbf0bnGJVmB0AqrP7M8SAkpIAfBpqGCaQ/P9fbnTIu
vv6r3X/wHc1PsKOaA1uJQ6r+MyHQ+OOdDISv8QDHScEs/5bvRHLP7BcaUIUCsbhqlfwbrH07nLlP
KHuNEcgfPzKtj4AAB5dPrbfAyob+HnEWvurH9DqzIZlSlQq4VpPiwthUHDDTo/5ZBkh+t/xTmVge
sUeV1B0zZxRNBYfGy412185nt3GyrdmXlZ2B8RSAB64iYHaItt0jXvIMXph5ltwk6rH5jc2x7htT
sPSrakQIIwystO1r3lQbnizintJ/zJDp1+jtRuof3E+MsP6ZsyN8hJfmXwKNhw6pXyu/I0k9EmcB
GEtUrn33oFNLWls9zx9T6iEL6xLxbu6CW8QRJD1KYd2RiQmwuN0g7czQAnC5Fi3DUIlXIlq2g946
ToqzPjrg5gxrbw209gwLgi5fa3h9MzBH+HBB0IDOvsbyV2Ls5vgn6QHgEC4MeSXG18T5/PoMpVvL
UJMHxgovooUzcw8QkEZ1lq9mfihBPUcOHyamlimsay7fMxl4ITRF8JxYjixWSoCQmVcpB/g52MwO
lXhnSH+F9mFOYFs2hXijYrIYNI2vr5gva+Q7Lnl124j3XWcvi4UVV/8/Xh3vc9ecmnkPqwcUilYf
a5DR0T34kgl77M+T8WwwzCvxD/Yc4alXj5kAxPGMY4kFOsADHW7CUvi1fiV8fxl7z6jK1kUWXThV
L6Dw4KsIPjxU/ZclgKK8MhgwXWzw8VfAN8m0snufjXvLVd51a63bI3MzGsPGInwk8M9wDr+xT9pa
ACpRlkmH8Woo3cVtNveJ0K62RWELv7hDiB6kajJu9KP4vPLnyJznYjQesOtVgByBWsli5I0CeMFM
pAluF3jXDaxLO0Cpwrq+YltYA2VjXl6s4nVM612RDk90DOMzZluakM+bJL+VcCIiLotCJl3wEAzE
FO6ktfqvgcWI+UW7zCkm0Bq4MrkwQcAF2H0lodsjUz5J0zTdglwiqkI4nuwEzTJlTey8ap0/G70j
xp7KEI2BaDDCpaOQQHHn89Zrxg7ZT2ud6+s3j4TfOAAxfw0/OYsoqvz9gmEH6s9sT0K+FqOjrvMY
+w26lCp8AAaD02lY7zNjEZN9S2jfmFE6+fm641cWA0AmG9xupjLZpgQlfXzTjoExECuPws20YLO4
AkLwC8OnoVwCRVzlPH2DyMpSe4vCguidz+U3lEv2ZAP+hg07jK8vMqzpheyM8epks/6SYriY0C3d
Zggw3Ae4/LEtqMdqIIEqpBqBJhCuwcAZDaZDZ/hmRqSAxO4IaWqxOtcEt8KzsE1rm5NUVcigjljU
Gj/lDPgZJa61F8HcynhjgXS/QpBA790Ask1Yt9MJuXpcxxqFOAYwJunCljZZokCtKDn560RAz/pA
XzGbqTAStPLVSszvooXcjy6Gz6GhImAONKSkrrOCaNkVAvGcrwfxS+Ypj1iyCVGgeiAfC9dGPPfS
ThhlTyUgt5b+1DPteub0t+q76w6WT5E4E4UcyL4SvhsiKXunClBMNqHLIp+EA0jYzouEHxpfsdDX
KlUo/g5WjBa71DBe1DT0pGKP50d3OhzrkSt3dzZQgK4xYKQlG+FEph9Dvc1flyC3++5Wt8+liYAc
gI+oEd9V/iJx+mGK70Fc0WRy4hJpPR1iIbQ7mD8hb03S3yJ5kVhvs75rKPJkDwju/IyZBBbsWfj0
JJJ8jbpnFG4458zSZXFTImcIXtbrgk46pR+vYEsPAMQzSg5chVHvcwliUuUWDhmLEeY94q5Zg8Cp
W7shWFhapkey4hv5Lhx3Bn+BlESUuyD456yH5e0xXwroKhlD4yIKMaR7JX0L2nOLG4tbyL+m464K
tnQbUe9w7YEzSqgRwXLhpdNWDZeweWd+FeJYKhEwD2YNY2PTKT4NEEBaU3X58+HTBMw+MVxyq3JE
gSxHBGSISBevugq57Syo5l7EjN7kZgLN8DaC4cTvoC3Gk8XtpW/4uDmf7Mn1ngweBtfFqFI5Qe4h
8dIdiHRo+q5QXSxPFP8J5x7nQ+41mONAjAT/mIvAzIn5pIrP14QkjsQbyWvcrixkcQghIdJfUolr
p+mbFZSdTllE8cp/0ad1e0k5DPwE0bpAJeURbDANu9gDZTiibKYqx2BZGtnyhlJMzdUn3yhiDt/2
xICv2dJtWqQCjQv3M+EGCD2sQJAuGNYAlAb/qT27h0pO9GQzv6S3RMpNKVUfWuAtZuEOG5jPgkyV
E47kd8C68PgQVQKxVXVTbV9oe6O/MUES46M6XVL1yPfOZyi+xWJDW5qlB3hkmE/4AxB9kY/VGgoX
tea15rPgOCWwFmsHrlvjjZ01wQOEWaM0Ft44bkhFn2Ald/YCcdbcUPUrDpCFbPgfSWfanCgWheFf
RJUsCnxl38R9Sb5YGhNZBQUU/PXz0FPT1TOdSRuFy73nvOddbpqDRR1PNQ6LvRjKvcvhCr+QsCLq
JhAfJhY4tHLSKC9m3lbFQaADCPo5nQ/LgkEjOzw8XBpjHFT6iCsJ8jI5hdx7yCGP2Xeuf9Guv7L4
xcT9yofjOeCsY9nwLuGi8F1w3+tbgPACQdIkZuy+EKB/kBdyXLECmbLSp7SKRZ9HayatxZ8ZQ1RE
9ewZgju9RyqkmdNrD2rP86aevNfLKzJgjI1cMRrjtvK4iV89phbDmt9VGB0X/QqKwjiZlo0Gh6vC
fYOIye/61aoutwX4gX6tLvJSuJaMpLG4zGzaX2APVDGZvOnu/ri4L/SQs7V6fcFwhH4iXLkBVLbC
FugAaGv8cTyQKkM6ms9tMu8ILZN/hzAz1e3Ye12hT3ElWVfl5R1Oxi4QOZ4Utz9ViO8zwFQoXcwc
rjg8WBQ6QC7vsYEUBXCEPbd4dOdsUWBN1A7DF0qskeZVHG9CbbGJsHCBOCCMoQr/Zb7V4C+p2s2h
znBHDV8ieavuncg+9QsLYJrq5QQK6cnSTu1qKgBUsVl4LDvGdIkAacwWtCeixQWs5SJrmdGBdjMK
lyatlc0lTluc5ywhwVWX16c0h9tDZ/E1VimdjbclTY+i8kB7lIYT0Il1Ue9kusIbrNma1ldkDj5l
aZIXMrl7Ez7Kg3KmJJFQAAvj+dff2wYbW+1LHZsdvrtIFQg2GE1D0MnYjEcDpI+E0ykcgaFGzf+i
LGJSVEt0P1APdKzVkT65E9QDwzQ13+Pu+yUww7vxN3rMxFJ92zD4kPQvplegACKrS2Wwfxf+bjqA
HMSqV9n5I301ZXoDWeH+ggSfMnRUHgasv7HC6lIIT2t6fVlYo5Ka3UF1EF7ZzFcaWASUZJVT3zx2
0SulkJJ8nYBKWuXAAT90NO+/orwBQGTX6LnFN08QQ5DsmQbdYqRcI++QMZmYog0L6OLGbp6FC6j0
Im3RpD8e2SQvD+UFQBUCAQ274tT5wPlRkL5FDCF5C6N70wv7xp9scBlMsMGNG/ZnLd/XbBG8AfYN
gdEYUzsaf8oyelsQMh71tz9MsQS0eXugOZiRAORCs+TVBFSEmT2Bogf0/CCamZgUTH9XlDNQibgA
bBP4ofM+ObaKauz2kjcC02UlhHzG29NFbchLFYOLpINEEuae+i3gE7E6nwXuoPBZvF7hDLdzFJEJ
XPzdXaE1ny4V3OKYrU1d6Fh8YK4a1QivlWm2NvsmmZsanrOvE0c3LTZjPHig8HF1eNNAUKU2cjhp
DmFnMmLi0w6zAHUiT/y/57e78Bb4vrQNS6iWEkmU45bEX+a2MFXjh/GBQFlp0eDoI+gcThZXjp/K
SalmHLHYP44byPj99KCVAxCL7oP19LbpUTNCZDIgbUxz3YnmVKfxG7kQ918Gh1zkHI7nybpz0d4m
Nl6MbNG06C02le5oMoUfBoQ0zJReDi/NB6VN7f4tFUAQpJjUldyaTxYzKWYV8QH46Oh6WEtwjUYV
CR+3W3JPuUGcJzzCw2eNRgf+HV5EvIGTshDeWw0FFsj1ZM3r8LFVyEusvdeci8pn5hOAFWPtx5OD
jG7k4CPx2nO0sRMwFOZgBIJnzyrmAH4Qj/k7vGkY93yG4u3huYCUhQsJ/sVdIDds/DoAQW3LAoMg
iujxGkMjEzjpaSF4rphuwdZA71QSPUb0Jp53mSlzKbnmKOx+eeh4BZBM/ieaQDiV6HvwdZlcuov6
BfVritliE7JGuWSQLsXKefEo5hZrkWsNUs7aZTmNHxtVGZpVTnJQzF+etQR+zljz2VA56aO001iS
dResSJKectl9MxOZcgsLF1toBqfib/3LhB1vcms8YbCqYkKMF8yOkT1IKvv7dMkWVuxwY68cqMT8
YqKTs4jQrbEFMMJgQE/HhucXRw2sBThT+H5QO/ChofRdKMGoAHkbwCfgroJA986Q2eY2vbIlviA8
lZQoXDsWNJcZlgIfVGKxakzscCtCI2lhmgPbW/gqkYjWAUsa1J6V/GKZUPBhb8ohwX/g+s81RSDz
dOmJHwpS73GFEmfNZeK+8BfBLjHp4nUSwqzZZphZvz2uNaxuEK0nDzq6Z2Rtb7iWLD3vRL2Iiwxe
LoxqADRwzhJN3IBYHCzwagHkw+RQVmDRLrFvYbN94BWjBg/JZokX0HV5YOvgg4WLZiOwYv7Be4R/
gZSDO0QQKKsWduLdJSHgw3A78eD4YhHHW8RM6MOGefP5hLCcMZ9lZAJpE++TPmdfGQsdhCTcin/7
qkUkyUeL6jp6KJ7SxaNqtY50ijXW6SdSZnN1CIDS+IT8LGgQcua2mLx3C1XZaCUOrFv5DT64Ifgb
URa0e4mJM7T7XSdYkjZC2O0vYo3hQOXMu+JzTxQPey2VbNMk6GUS9Gp1+WTq2039TmLxmjDlM3nE
7ZjjMsV9jxEa+PywxaAcgEv8nkTEWbMYP1OrIGR76hMonvSEYSB4HLNNVKxJEq+k5GOQWHtavmBc
C5GC30nwfOk2hgtPFXEPLpHQ502O7vZjtuC0L3N40mAYNTTvu3Fm6EfAIQ/5BPoSnAZmm4wTfKIs
p275XCE4JEir3n9uc0LnXqSaqd6kcIjAqUpHkxhx8SK9CaFaZ6zrv9yWQ5NZEgqFUYZRbUnSwW5C
gZWC8lgMesVJsHRXICRZJ/TOkLqjzkmhhzLJN2aGjXkfDBCuqjlZdIwPiRXKJABBS2rsRvUKgztn
NA4wlUhg3gxA7L2TRvmiUXhYCWhGxK5h1X+pvsjxfEhsAFWRpK5PQELbovam9sR3D2w+P9CBTYhA
NoJGS3TJ3SaAB6Ud0UtjOLHB/hOSwGD1xk9rP8+Pbb4UoG8jscYI6g9WN4odptQZoAgMk47u1+ih
48JBJxQBKvFPEYsBA1GRZpl6z1Rwuyzw2jFLMr2Rdjk9XBMNhHnEuzN2mT31TAk7IMSXZPm4apf7
DvX96uEEJyNKfeFX3WERwOSbCr9w4J8UTNOeXnPsnMbJ/ZfJRX6ePaa63uCinTLYx7keB5HsZAw3
l+eBuSpe/da7c5kWhJCa8wUKlpJK+8p9hASBiwtrRQiEALsXnCZYInyOc45yGeE6KJGhzkuIXYhb
cis+c7umK3k1WLJdfI87OwHJpDd+3+dEO5iJq1vXTZAZdsy6WlTbHVpgkIsQuY01Xc7iZNWScy8E
Kv+I+yRW57hPLMql5BAtuuoStFrPgCTE7+FnuiLHcCmFxAixYTDWJEeUu67/lht5x5IW0XPFxFIv
sCk9q39jqLQD5MTYTXPGUQWONqudRDIPIzID2RJnZ4D8wDhrxldh2Ifobe02+HkZq9F3FN7WfBY/
Ds/5JtaMMRi03t+WN7BOJ3eEZQr7kOjxoxBUX/hTiHvir5jHCdfiWB/LPyYShkmnSwwWpTgdCTI3
xAmIAambLI6N6gLJh4v4xO2ICmJ7X2uXZtPuBp4k97UjpWRy0b/eXGLNKxdYzM3L0YiBtmrsDRg5
+PCnfH2L5J9fNZeLkGmGZBTxSKY/I2sf/AT5JgXnhFkXJxm//vkKwjLslpWj7/mJITUBc5qHPbOl
+cweVpj/M5Okj7heCZMk4YCwZ5zLjvDSwuev4I9Kjh0lI1Q2KITVhWSz3+7CB0lWGxAxThMkWO3o
MgHeS5TibQ+8eztDLj/9ot+jA4UELwNGp25KfizLjr5+fsT9z0H65cJ5w5rmQTdmjCQj1dXm/ULw
qpAB3ji9O4ARwMCEm3H3QFzJMtG9iTuJPzxYZ5DH9O+2F4kxUTfpvj0q39Mr74SeCMj1QWgeLRMN
Oa/DFxlyf6Pbg13MlyvvNfKE9S/9CnT/voBSdBfOfPVrPLrXPXD+QV6WF8okyhW6JLKEqoO4hFuJ
3xhqPiBQ1aIsQIvBfA9EgZqBU5Ij4cR8Z9X5z6DdCUv6pLF22PZLBksNbfJW9nn+WRvy2JyN95Iz
nzmAxM3CzeOgZ0yXjPuOlUHDBS9kh8XZBeIvzm7CF04dX09QNfA2iEZjUUG3SYkets5snv6BMTP5
h4XBkHwK0wFCr8nPLUVs5G1+523SCQKuTAb8elBrmlpjyCxhFS3AX8qWhcsGNhuIT3ETwf+vdMmc
0ubqBtf6x18WMSFRnfTAChtvGCX2/z+NxRtLc8gDLvotszE4zs8UR8SzGacVcVMmsxKr9fEbP2ur
t50t5QgTFp+pmt961PQMzglz70OST+vrZyt7uI07+ZwoM+e1OAUy+O25XHdr8dLs9PATgaTY+Z7s
CG014Hv0d/pTvRqDoUMimGD8X8py8jVD03lBuOAKVCUTq+c9DcHDfVPM/Xa/9J6w60lHyTEDuMB7
fs+VPYPvTbaZhqePWQUljM9LvnLui4aRDoY7uHfwGLJOEJLv38hrUC0bfBfR0PrhPa+/HuvHGr2t
idPt6hE81uqhCsQw3yE1y5x0dXew+VkX1/c+W6rOJfWafbEVHdF6fGO3s05D9VLOkdcvQb2W9ab0
SizrjcdKhsvOmGRTrgC/4MFu9JtxWnLNmt+GnRVMqTVuK/HQ7Ibf/nL7nnJbVOP3Nq9xXUAbBJ1y
88aBqKcMtVR4TJ7o1YvXdbZnrvCBwN4bj19gVGGdr6o5/KtAsYvra5tdRQu3sFPQmNNDubqP16iZ
q+QbTI+nlfyDsnPmVvs7ei+3j4ptvsaaKpydew2PRfSf5h11O61/Q4sMy4c5I+w0anRSwEJ+Z+LF
RLL6QH0/t9JeBedP1neSXfW4/ywn0+NjWDD9VOzW0hgCKk5NwBFZmYQQ6EgReYh/1RbPKm+mxY0Q
NU8HT71S/Ko5HWGRDsthsspUnIgA1JxOi8ngyuoVU6iPyvyUyDbrNlB1uunHS/EHfEbIzmBHgXF3
jMsQDp6ZFqCjZKosGmwY6jhs03ZZxKiRpJpeh+2LiYkBTwfc+3GHyIWrvCHNFSLNEhcE6aECMwoh
zCgeK3Y+/M06HlHqH2N6ZMgHyUIcN2Nel+/W4oeHAP/2dHgO4XDRNWC8CQtWhfUIlMxemIFRhUQh
2dgvgSRBmTGgCzMrYJQ2bpETAB2OmhtEPZhX44P9ZhfmJwMFIhqGKXocN2CvO9S7fJGstLi83I/D
+vmT/92PTClhjbBTPjwRYTYGGHQtAD6wQHHMRXK/Pv1K8/TyRt6R2TTLY0cEV584nCbcY5JhQI00
oEoY7LAm2zOPG9C21eHCf/fLYg5aBQJ5F7GXInfTnQzrWgzBcgFvYcKI4QNk5r5mGvPWHLSGqPmg
Dp9A+33lFAIWtyLSIw/w/UE/o66SdgEE/yEKAK4/7Hfa2z4CAh5EG1A8g9lc+uNHwPX4PSoCC7p6
kLKHm4J9eQDfYNgAgwzyoSgPAH1sCe0SXS8/TeQvAcorZFOQ+mBwD7iZLIF6bBRGDj5HHs0cth1r
cqaSUbb07GmyFnzMnCAsOG0f1Iy8iAVYAHgLtMEAAoxPw4Tm5dEQVgfOaz2ChzpicyZjgHdKQKjJ
QT7TrT4jdt4B+x3hBnATzSlxqGUbGj3oYSQx6PFhvXTd3/2+HtneKdgZfpFQwllrmEORIqCr5vD6
hcU2FdZSvkpgsYLYMpSkJ10r8ec6Wwv+B+2BFP77h1jKB44CWYDMf51h/9iE4z9CJCA673gELr2C
kAKm7rx0BgJvm+P7WO/TZbfJvll/pzMUqrEXPtBU4ODJQ2CKNvjkAVwTuTgh5YTcdcPITmsOFC/I
AcFWeqPxOHS5VHhw0+wBoKBhyPctXahGlDUHo/vycDuxpWgSNl7fjUN2lZ7j67SuNqpi6PSAEgM0
v6k9CP0Z2XZj1QRA8EZhcE/+6MtyFe6rWwNXoxNcAXAQIUW4qHy3UAHkLclAq8+E3cI+FaY6V5Z1
KLtQWCOiKyilKfvxBCivhdcToftg2D12IYqG4YCN65nSO1rr0tc82JriaaCutM09JhrR013Fys0X
p0AapdGL6r+08iszOE7s/Pz+m8QA65T/z+C2fUHIaXwtnIR3fCaICo8ZhXH6+4qDLZAcnMwmeLmM
VsbCT4mTCCOcuHM6pzh84jQqzgmEZDpwTn9GxRa8LniuAS4ThI+fsGQFvSbg7lubiz5uEAsiLOKb
g6FDnMy1NcX7uiOwLNnq3imm6Q2wAnA+wSim6L+HC9l72i49s2c9eMN6cI/x3cG1ZsRFGPqgc3G4
wVl4g4gD83Q58TqfzgPd5M9tSY7IRka6xy5225AytcQFsSCKD/r/QfJoJABrMbD5pRtpz/WKOtEk
qsH5uG8/31S8V4aTZ5TxaC+fHiCjqfN/ThTAWzC5/IDJ0Z7f3RJfjJYs2pNhvtbeE3oq/frpQBHr
NsGHk7aMZ3NiXhzJwlqlsggftouIzsJKl9UCnRAlDA+dp8YaTBHmoJvqIi71qHB79xnUq2RFrV2F
4pVnlNdmycOtZKaGUzqk7qimpGdA4jz2LT3yGfGz0/m0erT1TrUoAmBeu9lkAZAsBZw0l4JTMKU8
pQrXnmMkG3GBPAhaDOv9ol65XXyb+AUBgFTwC0Mi6vU1W/mwTjFjh3eBeIbJVnVQlxJ9QzsfDqc1
tSJG8ZJ3syDVejeuokZJkTgzC3o8vn88l4OrbwSMNhJbotUodho6AQ4qtiKw/UNidzY8yli3OF1t
so/WD0/HVrU1sUwaVx4vTM7mguTEMWVhRFvmE55rmp+QyarDI59gfluYnZmu6+jz81kM64K1AeJv
QxH8mbknt/CV7yozp7hHY1JrPughoa7iZDJwn9RFEmU+trh+5hPswnt5ewEtcDDlE9Uu7g12A9MR
e75QZF4Ge24NhzouXAHHfyM7v48E/uRW7U79IkqxQWLBEgu6xHGrWBceLZk1cwvsf8+Zj1mlx2jC
oMk1BlOD+2HMBoMJhu7Bx8x05FHTTeNpNps0xGQew8XMlYLWYh+EwDEEM7exr+TdmyvJ5C1baPDn
V3JQXYQwIULRAMiDPxVRQmbh1Em906rCnAl5xqUO2njioZ32JsHE3XO9uKhSTL1kdWF6UNZjulll
FUFtapgv5RYyYGuynlq4NvnyRlk9mP9dpe/+2PqPNRCTg3A+Uly0Yd7zml0TQjf14y0kcR7axKH1
MUF7+sWygwz9gwureHnP2+jGnxCwMsCK+uj9h5SojO9O5vTYEIPGmjqtx5SRGHcEIIGSxUfvZsLN
4A3hqUWIFfUfagabsSGYTu09LOrLrea+g96Z2Nh7/uYBb4KP37JN1L+Al6o/ifO/91+yTHz9R/AQ
ZbPmnn7qyeEteMwLK1vgZGa+IoaZmLiNMCk7eeHqETb+7jRGnmVJQcYSAYq3MGRzZOtxbpGJ37nE
td+5+XceSCbTEVd1eqcLQIfXdMl2ZXcmwLwBE9QmINuQozSsnZdXE9tNlA59X3gKnlG6VwUHIpd4
c6uzgInHlH2osQdT+Hlem8JW8AcCq8AOEstELw2R+9mPHYSYafi61ot0BZbpvTbFonQxOEMbiXDW
TuMq7scrY5/ctyvyYfFxcmve+8BXgIHdhAIUmBZbdDD6AwOq4Lm9X4c5e4QpxUi/mEMY6qazMXxb
lN+jl7tRb1lzSyYbVCVrzGOxzwF9uCTcDijmpSX/zP661HzO7OLrvtUXhTt61zchNKolRAo03XRJ
geiwRJfE/rHDzXtzZjzc8W19InH72jBMbBfFy8zZQ2gYcXAkFxMUYScfHjHFfrblrMfdrAQSkFxi
ZyhebezmWPitT78kawQ+kJiGJ6NB97rUfLqSCYXlqoqTY/YlcqEhkgWd+1o+t2iSvX+LKr6txShd
Ue2t83XbuUyWJRdEe1EBEGhzPHYhGC3KAwFo4RDc1ih2/wocTM+PmOg9VnWBrzbPFbSr+cN7r0qi
C1HwrtIFljeIntlv3vxFkjMc1e8OUzpzxX3s+4hGT110BLGwhQg+XfbnS/rGSxjpJ7wXF+r9XvzB
+uO+FY8KzxBMGO7DV7/Nvk5u7TOJJQlv9gcpa9xmyKxBMQFW4RULETuDq7JD+d3RDHIJuu9HPMof
l3mIjCs4rcasXnLu1lheK3bvzfyHmy0LX7QwYTVPLsWwffKzDaiiAw9X+nv52lk+ios/hDSs9Edc
xkjgsVJcE1i8Z7OyiTeLW1hepam5UPJtUtXNidsvtVWxZddYQlVttzQlsHuYBBjkJ+4nBIsb2fUT
veeJRaPMr/umcWd7QIgf5rndDHGoVVybffXXBQpHRO+8bVgtH4oOelIr4QmMsSd0PyH0HquOhqDa
44brQogLbjEsCG6gttJg6WLt/fNe9UsoO/Ae2q/nz7D+izkOAhosihVnChRQufWYbu0qY8QuWw6Z
rlNGi9L+eRxWQiQuO07u1JvsbzG4BR3U6wdkgCaL9nRUkBXWDCy9dR8ofCCnjbHaNw4c0LDgvVKv
GNRFM7j3PNIC7o14TDyP4oZeCGG4jrbQzKGu4IZFs4eHk37yAbXSyRnGLAYgtGdALrrXBKG4hAs6
WXUkPbXurCaNgDTZSUwMJ8peOC4yjjxMZwCN7b3cjQHVLC7qCPEL4t6d3DAoeKh8bJw4+eHP1kXr
QMfGHoNnJlFgX8BgwFmEWT0udFG8EiAff4LFBl+KcGB2a/o7TpD3ARZYmF6y3c15bO7foFyMROlT
AIboPrJfFPUUCiZnI+HXocXptcSxBQkMSclHMgXEDR+WT9Ow4KEQrIgpMWFxAvvebZBJ4y8xVpj2
cLoC1h2YnwMkfvD28vBatET/s6EoMFsfopepxNUhdfrfQInSBeX3jtwtBzKxVe2tYWXJi3rM9Y27
YMbXagyqWoc5qjsxZ/Pr6HvBKIXghMS4Ps2DaJbR1D7c/D6YGGwwpjKHVWG+jon/Pkx/sNf9URf1
tvazZfvFavmjelrwRrMViJn/RPWbL6A9HLJdd/FkH5L1clirX6ysgMEXnlVIiEd7L3ZD9i95y6En
bG5//Ov0DTG0sz/H2/kWL2TMTKGs0+R+qKPBreHVH7ObUS1toOZsTY38rymHSMHoNFuOrjy1I2FR
xDaNl6H7t+gO+vK+ImeYUlpwp5Q4L6AzSwuTsPM/e9qgzQw0U/OEiHheD3lXbgO4v3b0NowFkQMw
JDSZwc5zi6S/RTtO3OiEZ/AZN8xejeQXwQfVwkAtDPKH2O9msZb7bPk3tRDfmw+PhWrpPvPHhzeL
M/Pv7TMBMP9opoWIbu0gXFmdnUJp1YXj5DOJSAo1rcmhRhtG6iGrk0psAXpZk/xwutBS3eeAnvgN
T7d7sgZwTsQe1WfLuS8lGwqN3QDe7bn0noJuwk4dMEpIxfHAmYZnCpVlsi3ZxNhfNAwCY2wPbJV3
i9rEZYPHw5CLRL+ASG4nezXboBbcF5AM75vUHk/d5iwcp5y9HCNH+VjFXdysVE8JJvuph4n2ot88
G6uT5t3qvUu/4cFiD76DCo6JSP5dM4/Enpf5Gu+mx8MUfYQxQTUWVruGE5zJ2c0felNtrPfNIZo7
H7PqLEyhAJAwFTnOvnms94qbbGcrFjQMFNB5KJtGxxNSYWXUeY03DmtO888xl9yeViG+xVjCcaXU
JTO/6MlmCb3Gq2xKqGMWETcMey+zU5BcIIixAcgiHCHcZ8TR5aX0KDwj7vjyvZNsYVu75V7FIyZS
vpvg6SDgjnsqKTW6HQDTxSU8yKqDtTmCW8+f6Qby4UBJThnh5xchGtdF4oPqBMJyRvIJGIpBFp7J
x7dFwJ0PBnL4ttz+pluI+zyqMOb4+Zw1gw0uy5rkfvEc904Vsn4nMUeomSIs32QRO4+bWkSFfdF0
UT/KkJRnAfCQEXLssVyEDRs8GQpPR4nfgbKiRLeT6MR+PR6LVEFBQVWve/mBOGumCFZ+HgvL1xeA
14RWUrdkv2YzgQHJAh/oi1JnvLiIQfuflJeUt/C6SIujk2ldJRLcGVsRjv04u3be+bkuMIzol8OK
ApyhwZa00rAYzer4hBQJdh0l15q6doa5Ow52M5eUUq5QcyGKjw7ivtQvuU1evJU4HBdRuyEzpmDO
/T3MZesTnr7y3Xs+xRPTALkFnsX4/pDBlRBNBUOf2oKoNOz4oodZ+6Jiyny57bILLhvzdgvIvZFx
f1NGXw2YeRvMdPvJWIlVHGaVmWwURkOgwe5sKUM/UAw8ImJscFzNx1Jy1OdQDWOOs6521SoNsbnk
a6AklAR6OBBAlZk5oDtqCdpJns4GazDCtXA0YERh8Iyp0C4Sd4KA9QcCPdEt+lHmfG5iZZd7rU9H
taX4AJdM9+W+5E+iJYfdvMHjccTJqatubGhUWMMegiXtk2qgccM+gpE2ohfjeWmhlkPpoM3DeEe1
NZnJuDFl3rGrfuAmutP17Rf3se548giCx5j1afaryVflEuWypjByHnNpD1t4ztG8gLrmyCejmac7
WNCwXPadIy319WOVBjMcs3RTJAIFQWWNI4olT4nLREzp5B6oP1eVtqnBLwL436+3UgDN1UZH6J/8
ihaio5Vg/GNSlm2U5c3OHOptu3JxrWVscfKnNswTp/3nhpIHn7D1PiHumN4YNQxG25uJ7kw/sAaM
O9Jt5kfkzuDzBtgPf7+2hsoEsc+/02++uxapqcyElg1Eg7CS3/I3n9chtFCKxk8k7aX9cKa2D7NF
NWeCPU82OUOFN3Knhej5H6rIJ28A/ZRTuiLAoynyA8EDCX4rV3ooeo2bbXrEqyvRogs4Ex3T7Ztz
vb2dlbm6BVZgCgvHIVutyLpyx4I4N2BPmkDgjnj4HNIgXz3YTvtmw0s3v/n3fVFsqh2FI2JVFinc
PBap2Jgt/CpOi4XqzfbK+R3z00OGmAGT2zpGrmPjP2XdgnL93Ex24oFXg97fSPgxeDqTCI5O9B6a
I2urjqcD5hC0Zsxj5/QckAhP+34rwwhELfc0tRlyZMiYVnbyE9ma7OkK+o24VTFaYT8i2qOxWlBJ
mXQB1iFGd1G+VukcZCT6Bt8lfcx6mzP9Z6TM2YfhEvURCTZ/Eh3XzXusx0tHO7NUUBBncb9/xXe7
jQm06CfepwiajpgXV2nh2zAsdiVEGsixaLcUZqVDapZQyktpPtz7QNMDMhb37eQ0L8D+O8Cdmf2W
Kbnvy5d/82iFaOs1HztEtmHFpMXRmUPEr+jmMUpyO+ZX08Si34/vfho2GHUYnDpakO8zAqkzH9ay
+Ymefh6fgtLDlp755++H45hlm7tE+DCqoiM8PSjunee2XGNM1S6buDnjSg6eApYjHj9O7Zd26cEd
ckuoRSad2g4nZTxB16Vb/Q5sOWQZTN0PFe/hsaqfdt+F3O/PhR0g34le8pMcGb8dVNQ5h2eoxyyP
ZCOsnxdGdtt0LqyFOFnosbS8RWPfnM/ZregUK2wL/IqsQg5n67ngE3jdr3phOMYErz2kKx4KOCK/
DMeIGC8OuLHqJ3YVg1ycFyxwRq5MVqHYe9PhKr3thjjpBMKmzWyt1O3HBN6c+SQmFIAAx2WqvmO1
Hr6TI60aFjvcrLZ0aHVvH6w6PJZYBRhGZhm0VkM+NmcU9V/3r9zTsNFMrR4lyR2mK7Ry+667tF60
IjxUBabwgv38Z3dWVr9v0eXrtHHKG/NsU0ys180l/Zax2as9ivJePvI/K2beuPNaSlBYpXcKxgEc
7STp7D1XvfrF5CA9PzAmJkPDZQC5wjtnrf/QWGU0w5oJJ1s7Mf510SsVnTtTHEhSiq2sKGBpcsfB
ubSazacbfYOVCjsZLV/pdm+L8DXqXird0zfaJowdPxTaEiOXqJeixzCqyW8i7hEmdQToGL+SbRf3
m3aZIyITHAR379Keilb/I2x4O/cE0QDeXuTWINhhCG1PiLPPfKA3VLKAxLTzMIhNlcQn0rTBAwfz
02AlY7wUm/jwkok7sSf8x90VB6zkLWZxY0Jc5qcZ6aMQ+p2mtPVqmz6dGS3FnkYQZfwT0Fg3gAv2
XDawBjCuYbB7uEWDXQ9OUS0qKUC8yWxObYNeCG4fG5fWaRbV2Y5Q+rxxKghFyJCezofPDxapuamE
0iIqebBQTuWIvxb6Y/X8xPpn+TrNmXT2IEJ8vz6/3cOGK4GfIw2RYr/BFZ64sJnNPZw8He3jaRKe
NL8TadWTURwkiMbLjXhavE4Lifd1ipV23f97eeHp8+7JoBkcbiqQCZeGw1bFzLjD8MEhervpF+3M
04HERAtJINdfbOya/Bw5Ytw6ZP6gx596+2jXs9fu9Nq9tF1VbJ4F5Crn8/TLlh5+IY3SP5+l2afj
ozA91uS1CExg55J7jxr7CTLx9BL9ZXXi11P19PuixbL5vpAa2ugQHSImzRNCc6ahLkY3nc3ocurO
pbTthsVUvt5u8/uAsPNSA2dNtI2ibbhOwDv07vkf01VGvGrvqMQINbbMhrd/B/fOPH3T9vNsKH/F
VY54+t5nCAVojJGLogdTTYI4c5WN3cXJt72P7lzy0yE9YKA8/5v94EYcPxyFnliaT2KKTAAhwk36
h1U0gQjMPcNAyM8V54QhMMOBEyvcx0yQ9UMvj/ySNSXNLAkNa8lzMWFD1c5IFO8yPwK+QZ5vJOD9
NOJbEUDWLaowjJNdrD9eoNUsRMGZss8zCMqd5Ond3+G9nj/ruUypjDnfzMphrWUB901cZG9gN5CB
G3uCjQgyJRO+qX40HtqU3oy/9PAyxcYShQtTuGoSao+we0Zqj9GTe5KxGIrf7S7NNkiXpxirEW0g
M1Qcp8nkmUBfQRhOP/yOipmnYuZS+im6EUKna4imxJcbn02LIzgxuAiViSCvbIF8KMmH1dN3toR1
huAj92ICrXx/8NxA9ztBKIkxl0NpPlqc9yOUopYRg1N+3ai9CsY+5qeDcA3N2+SLqJensoVeGxvH
KQwJujlpkWAUxDQX6hByXvULuy5oKkkavkjdGzlOlsjPZ5/GsyuBkbPU36Mgk7wTtBqfFBsIF0ED
Kq4CzTLH/sRMUCIAcaYMoskZHr9Y3b3+q5Zj3Mmwx2L6ywsgD8wAkVp69aOgM9gNh5Ypon4VQNKz
1bs7Eb77tj7d9iTPFWJT0A6Rhsr2x3gdGES3VH7aa7Q+Ych519cCVSCAG/1+nKdbFQAWgRZSlBu9
a+2iz7uN+rS4ve+mUtyhfB2pyB43Qk353JykvlJy1ET3zq/xQ1cc7gdTCalH7+QUrYv0l3yyT+fL
nTeT/PYdiPzoGepVG6iYXKtRWYckDmuziJfkj4/S58U0FCFYzImbZ7eV3lGKDO/frdR0SHbj/ddk
lzdIy9mnbs117zw8mVvmJDWDdyQZtvx2R41P59G8QyRKD6+vniaxZkYoOGyt4BfwyzP7thG2+YHx
OehUIsenZnnikOe10hAaAXMFUK77D2uNxpa3BFxGLypMYCNDvSb30oJawbsadSeI725vprDj2oGC
xWCeN5GOOjXczscrzxvgnaEghHNAw9xkIwGKv8+34ZuAmn1cm1hePClBLQ3fNyhJ+Ehmcz5G1s0z
ZVmkIcs2kTafEpUteXJ4M4ijlImH51AN61ZZDulWEKDVh3cxRPuEODK9+31rMdPvOKobcYdXQKk5
Ku6ouLJUbOgG41Em3knlCG93ip18NFMdcDyWuAAcNDHhARRo8FOX6yGE6mbKCBWf5ei5bFz5QCoW
5W7aWQ7VBsQSvDFgbl0GHPPBhIJ7oIBkZt6I8tDYwk5A1YSAjdHhKOQCNcATmE5yWJ/gmbT3iDeL
0I0HTS7PQz4vq0BPQzlFNWTBNsHCr5Q9dIw3ftf2n2bBUwNFgg8Gxihh4ZTBHDNhT0ylDTQQfDLC
DMlLs8BLvuf+UNKV+LsITI/GewlzjgvOi4mP74w4gwb9WR+1ozXeyMxAYQkL4416LnFGxR7jF7jv
kAGkjdL9Is6byjwYI4+Pnw45ompCGBbia8t/89Ngst2hBghQFFFJ8jX1yhqEDdO+PLWbo9A7yYuq
+3shFCqL4ygWHV77xwitCle8g/8j6b6WFEmSKIB+EWZo8YrWmqLgBStKoLXm6+dEj23vbO90NSIz
MsL9+hX+kp9h8kDwcxN7QWOhIH8Xl8m8D3fl/3DvXdZDxAx/dL7X7or/yK31upolYmKtg06RvtKF
5t58XtQf+2B/7q6vZ3+HazuyY4ZczT6bl1QrZsdj6p9lDF4i8pnZnUKoAB5K3cU6nCrklOlkxQdx
QawsFBwcRvTARYftLVUNo3QlbfYjybSLInVRj6+H8ff8jg/CnkEElFSVTBw+0Pc+4GKSdwwSzJLX
seRyXPWwa26JkunKlKY0qm8SoQQ3gxKJna9NwvW2VumvssMHc8BF1Q8/+OBQT1gU6Tpdzv1eOiKJ
XBrCULx4bvFzZf76nmPMQFQILiCb9Hg4iWgu8WdzFZ3P3I2IeE4aJma6+DiEhdRODFsRJhkRpfys
J1XSDCAOAyIj/ZmxbImtj1l4LEjImj6FfwPZ3DFbSde5rl3XHxtGxJvhPdJ/M0Z+1mll4NsM6Oks
olx8afzL52T7luxkYnypusx8BaA9cMLXjQTfbeOqmF6/wZWd4oDrxD3WcPuip4pEGsqudKKKkWIt
cMkh/XdpKHBuYzKBIGbEYdi27nBtOoV11wuQ1ZASHTBvGQoSWPKOo7c2Anz0jsaIh8RX5NpZcsSJ
zt1MYii/sqcg7lovJCLh8WFocHp0jSE1nCwHme66laDOlNUab0h1bR57+5b1YGO94nzewt5Mjgv2
ojvHS+K7ErSP8a8MTkIEP7PgsrG3PanhKL1i1EWetw5UGqUXDwjR6RH+gHTG3zjc/7CK5NRlT+Ol
bPZHUGth4kTvZdoKuh2fMmNUQc9K3fZPlun3NMcexxt1175GmvM/1cky4569Og+WicH2PiGkszki
RbnHyFeJWOP46EU8kLlUwZINowzzC3gcmjBF856ZJgZc0z0KJkyPn+StvBurbAihjbXXiOi1NVrU
tXu8K0VqB0I+22akQmFoE8HG2p0C28pi8wRY1Pt7y7JdXRqLFGO+OgGvZyzLrAr7NNHJgASRI+w+
lvyMa36ojAKjTjXnZkK8nC17Bi8kKXWPgmdL5APZERvQbNmDGMx9iKxWDf/crxsZmt7z9PH6tkLx
pe0GSGmRfTOpKCLwI8Ob3Bq7sZ36YaT9Tyfm+3oHS8pNSRrtJ/NJlSnKKxMSU67f1zwyXHycPpJ6
GV0FzNSsxkQerMsYDP8DOW286zxHt4HpABH1z62uKYj3aFw7ie972et7O0vXOa2OfT4a6mSOITvO
TAh/zjKO7as2chq6n/D3Oy2HiTw9P5AIn/kiQNCOUo4f6vH5FhHkWtnSBB86wjJ6j6q4uL5YD7Ts
Z3nW0pG8y1M0KzaiOsDWw1CH2Kdv3TmSlPvW18h398Cg0IBYL3OTfYqn3IQcyioL7DQet2DI1P8q
L1sHh7gixgtCF+I5stujCic3utvWEqqNs0/U3VT3tcOHAKYe5ZLlD91oJM0ZMz/8qhEV4eizEZOZ
cHaGd82bYVWUfmZhWEkeM1YhIuryrBtYfN02HTyxYLEzNhgpnT85K76Cw9Dsdx1sJspvXGFT21y4
AWmUsFuNJVMU98L40Laxr92xsm/tLbcwgMtmSKbGAJhU7kVNea8RgSbutcBmLPteSVxKPrIH6gXy
hXVD9N0V5rUuXzqp0Y6NKbIh+RDfa9qo1nqKGZ5s3n4OBvQDQTdWzOtUcsuwsTzQtr9TNdVJi+1o
5Jgp7cwOjO8l1EA66itD5mjdfG+1E/mMHdx8iaM8Nxw/LAY2VImKIGW3OzQ3M7RX8LDOhvuxGli5
BG6p+v5bQ3bOX/4StzAJPnafg5fMvoD7mfCXTWyWgsrz50/zvKa/4si5H5rBrIDKEYnlm38t/mzq
O4tGjO4vfRfpUXzXws3Zji6y9JRtXDOQUvblKz4cm7RnX5n/7pzLhz/NHjucmUCRU0FbCFkAsLyT
pcXHobocsX+pvIaPzqmzGrgiuZ8wUt58+UDABx87CS4HpFDjvHCoWl6AyQ5SsE4rkIWsJ1l1sD/R
c5uy9lDXoxY9LwhwAi/Yh4wM7XE2hgdkXDA2EsqxRMK27KnMLnNVlGGvTAzzlq22SBA7v/1cc9ki
rBztGjNpemUuWtrd/XeyB61r77tbSXTYHotehLCWvvJdLBPNlbHuLGYsVdtWZkh2gKQrK0bBG5vx
rxhmbrUecUVSThW+rz3LGMFnOdaRZm0njguPk+Sz1Schy2V4/zgy4acGWXU3P88SjpQ8jZh5SbbE
gr367qT7q3HUkH247MyO+Vz/2dA2VEzRPrBFyiJ82ncMm2vz0Lb5Gi0xDEoxPTNNLuFBfLpm0B3T
AfwhrVAhWkfPQJQ6mI0/zI0e9Ru+k8iAfKR+BJVC1Aabib6mdJXzZVqzGM9GWlT8zg1k2SaHV9fz
3DIIHiU6kUbi593BGxgtm+70rzqKpt9De5ufZJEdS/ZgRSAy3eNYuSl6xfs2wxjuZeEY9HuV1uJj
NkpP0ylG6vkr6c6zm8InnT4BX8WoIJFzyd5JUdLPjm5CfQaRjukI3PNR3xiiKQ2HzNoH+0/78PM7
1Yl93yfJ9qvxaAiwal2MiUyBKHpI0EyFAlbC8cy1wLqitPq4N6/D8/D1t6zNCixChinB6gzFK6cw
z3KvNYsIjV8hw+AjN8y2V534/NSJtR5cBjK1dJ9PVzmz8OAWdAiRzq4NnZEU/vH+jH0uh4/6u/tk
F4C9abL6wlo7lxPfiU+quD89qtkfllzYfJe/MVKSY4VbIqbpvsVsFEMum7cddkgF8SOh4tPFIMUq
MCwr9PT49Pqd+F4PUwOhCbV0+4XuI9qtlWxvoO+mC57rdT41oO2smb5m869Wyt4ss6UaZoCLIJRh
HaIBW+ldMp1A0mHf8mkklP7aTqKlc40jUvPJYzB/Egij0gb2nIeJMnCFpZJZXxRiVGC7MN509AC1
5+TQMOv7vtTjfCT3Tbdr6e9f/m4f6597M3DKUrhqMgLqtw5qXd99qsQ6Ko0iMGZwnO5/L/Pd+NU7
NJYt3uZNjBgz2cTnrv9oMxrafj+bnEE7C0wN4peM+WMmmBRZO+nWq38Yx9uzr/DF+tl2tu8+lam/
yokCgj8s9lR9/1gjzon0CH+wvS2g5evA3pPjZ9KwAByMAPuuxrAsRWX9PTOVNEXZPPWj00H/uHMl
WZUdfZTRLPxkZCA+nD/i5VPt/IW9um2TU1Km5fgSJTEl+sTJv07SWRtlqew8uzU81NVXSDCO96OV
dxnTjCF+cvroRXsyMF4V0m10pnPr2kpWl5rJQ+NsmJusBCIfNQ1y0t4dPNZSg+fnrHVo04hOlQzF
MLVFxetKVi7Zmfpygq7ojR6oaD1eDxEb2ZZN1sSVsuOT+Tx+aLZCSvJurtpISVhwkqs78d7iA0Ow
DmZcrAqHj21zi88H0NFGL7AKAouVpWb8ykUuWs71nsA6hVEI7T6Q7mXq1w9xRSliiZ/nx+hhfsyT
Z8kfyi3rHz5yTWSbyq6zbFAO47HKyCwuq+9SqqCEQeiFhSFXrso0gzix24oSqa7qAzHnqcZLse7+
mwy39qo/6hePyVqeVz/CjeMw5tn0ua5d/g4fmcExl79/KvBXX8lAeOyg5JfErzWNiWv+07ygiv77
PH2Dz4ii7uMmO8o+lG5dyCMCP27t+fpYtU9/r35qEqsRj7fORi1rIXKCNV3sb3ZlnvTOYgxOi7dQ
VjoOFlD264+CB10VLI/sdPkgGEL7fhRzOKWPIkAdPy7KoZwkJduGQNQRrhlwnn8leZaiJv7n2hPn
8m47fzZ31ZQJ5bW6q5zFNcRr8N+qUUV1VbmUF81FxWS08RxvptFSsh5uIbOQ6qL3bByr70pQ38bq
2e/FMD149tPNVBuFurar5PHxS87AYq5yKF6pQC+1Zwl7rBjUq9EaD4Nx5aoAc7sNYYmxVBH0uXPv
U0eWCZSu9vtVttelOji5r7/E58lMZPV1wXRI1+9NJUDBMJaKuPQonmp7qpFHoTVHV8yLHq8IITx+
pA7tiLRFSKwnOOQ+VA/4uK/84TPbNGDuzppHYILeEfIQK9/n5sFhYK8Ao5ZHCOuciUGNj28id6qG
Ylke60dUy+TvqbeP5R+50mNb2vEZ2Rcy90I6V9jaCifryQ6ne1W4iJC2uvs0ZY9DJW0l8suKM7lr
PqzFZYnx+iZbPJqkMxP8tjQyiWZ8X1G4mQZhllwjrdy2nGAf2rUMdAGF9Qy7pnK4AByClVEtcuql
MtXHoZG5sDsvPXZFChwIr4HlrpD8x+G9mDyFDPniO1Nl4rfbFVMQfG/xaZBhYztf6491rZg+l6Ox
3ipVXrv5phebutnG0bsnS6ZBx3hzA/304q8S/daine4578UwKKWw5WQ49wxwXqnGm/nbpfS2byej
E0kUl9x4c+nvsu0NIlO6qp4CzxNwZqMVIHhqcIv2yK9SswAPr6+a6ErUIlt/ZhLd6P0bsnqJjiI4
3/tgxaXl09YruHbxUPJGujGi2VztMHiSdIzFszZ477TO/ZwHYhip6VzP9TiP6/y6/uIHBk7JFVU4
vcRnsi7JLriWFw/PgtlhqvGo3Nrmn9k/pyowb9+8fmY6rVxn9bX1QG9/tt1ZD437Kz1V5Zjh4AXr
N8ImaCroGe5nPk/tVBzToBRS4lTGyAHZ2vJJzVoxcYq/uUSJDJNMSU9KpVRJp4uxS90Q4FTi4SQm
FuKd3tWiOVOuKqXqagkEZS5eFHChFoSMRfsSWIeGVRcVMDKjMuPRMIPIPkvOGhShaKbAKf3wpyp+
/KXU/wrdR9HUa0u1bw4psM3kLlMxGlP5YPKYgMWPH5tN9fR3TBSypigLIdPVBfKcA3D1sb92Ypmm
iAcwgT5dOxj5ga9wv3hi/W06O+UjL55/aBxbLe1yPslX33saIbzK60jdBNCbnPedw7tmKMKi9M4h
9s6yQsBYMatdZl3R2ptTXZDYE1iPbE5xSN/dzaWp8Ib9QiQZjBGv3o0khqAj+/ESGbWheTN+ILvJ
VP9xgBAVWvGx8Ix2hhdA/v0dne7Gag9NBc2WcjE0FeT5h/z61EMXHh6HBuzNQyC8bn8yjePg2Uh3
OYsjNeDYUKTSRx7EA2V50eYTTsubp4IHMWw+zA+XtpNM0cgKyzTbOj8aOWfaGtxZI9+jpzsREz6V
QZnvOILDjJLUXIgFRfV8so8jhNFY7Gqpawvs79iTtqGpDMfYIszukpbL9Gp6lcubH7omihyaQQVE
MlgLmv9QRO92pey96M9Nz06v6i5eZbFqlpBCkaZivjcsrUSCOxmrypIBz5K1iYaikouWV+yOftQd
/uY9XT1naoxHrzm8r1QNA37Bhwn3pJjhMpEKKkfsUomibZld8nZitDZloSV+5fZDc4+rLglkyqks
GTy12bsDTJQyYL3/4X1TnJNoH857t1Y82YqAqyEzys5knroZQoCsqo5/sVWO/CjrYRaYhMT8mf+x
g5Jl93N/BL3R9p+GGWYIXQYMvl3oYymSbm6flf2qa/BjGuSPaMABxJv1EHYUmoNE9ZygnWkE+DFR
0/sDaGCvgCdeeKDny63MfhLEtrpoKIOVUfhFbmzdZ8p8VGHNXgd25mGAp70leRhS7GvwIJBDNFYi
T2TXBq9YrhvXdYnnpbqP6QsN5awP1Mo8eixpeA5ZuEFQPzYpUPGBeyFcAWh3FmnXdUugLjZIsI93
Ud8MYYJAscPxuX24y5yRH5wVjswZx3WB4yJtgrYW/LrZQRHn/OuOIkOXB8gNwfLnAW01CwGO/MNe
oK1sDjeJKhgXAMmI6rlph0gU8O6ahUzBp0EWlHYjoHA3961imWAPlZXAkN+rxQGeuWPeP315vngc
qAZUiSDe1WBxKl3mt2rPxkDhDulz0VCc6QMjjxC9yVPpNAdRam5JyEDo/tCX8As05GfD6uDRSsq2
H1kj2xHIZ0SQb5VMeQetf+mjdvMlenOuVuVFBcdktCQUOgR0O7aRp+R+CmNTUMWCvJ4d8PU3KvVy
rRH3kQjjly3NyyxehbfjYQfgH8wBA8Is9oy0yPQ669alqubi/0DzCq655a8kDlTLxdyEowMLjErW
lsP9Qr8xa6U6yV5umAnoGQpInVlV5UJYsAsypv6tEO2nW/9EC4mfzdzlmQcxDLk/QlgwD3LFDR18
Jr+smbBtgRjIRbha9cRC+Ln9b/hov8veYRCDGmNO4dQyO/p1vf75MsTnGrxbkALz4+umurmJiV1T
QzJOdYFMXaljI5RRk8Qav0yLLvLzmDPmCZdKNazWGWyK5ydORzAqApUdxs/JunWsGFk3bt2tFAqt
3731pE+88iWVVimN+js6XFevH4dmfCgUZLxoMu4Kgsb8qjJrpmkRT7IKijmSqUMJ66/jkCYKfxQ1
23f1nAo22zt/zkZGv4nBq5dhLo5sPnCwl57dGLXKg/a3Zh1o9AV5j8OlHx3G7y48YINiemoYZTc3
w3X/VQy8cOZodR3dZDPXuwKzLJbMcOnVYv6b0SEdmBUArT8T35EqHAdRdABc7T6/VTG4i7HOwVu+
xofOrbv4Zr3fkdMQXNFMIuvbnhteuTUOYyEprEghabFiZFNORysXdFCgPJLjLh+Uc7zBxElZKn2v
1ljW0wJEv2SmiCh/4e9UBhrvckyjoMLQ3KDULke3Bh9k3PAg9ZksvPX7VTmy4sAO7j7GGf+LsFpH
J8Nbv1UT3YtJhaKekrNq8j1Z/MQ+YmRsOjteSSLpGlk6XyzY8ll1lPjh2FszXET7vvhA2SCqIK7Q
mLRP9VRDIRSYnIvGqc60ALaan03Q9/YD2qb7YOWy/6A04yspKhYfG106VwxWjCTqySIDOGA+rzb1
1nF6q/EG+sqArS+13Sz//jgjm1ITZJq2KP1TKJBwOJYFDCI+HnhrBqVFA/PepbIo5Qq7Cg8TZjz4
3qR1y5/lj/K3LrZhWYgeNbzjRW4z2JGoHHr7wZ3dLnctjvHP/BV9/zuiTPZpJwdmxyhal2L8KUUx
xas6ryCP70tJZiWXvCqbVueN24TydS4emejHi6dI6Z6tvSQ0cijIDTB5zkg+7youkTNY6eoTb3Yl
VW7qaUzlDUrLf0GTFSFhx1VFvGIiWjZyx6jY06LjbsotQi4jOIpXDb93usVETUVDEM/LM8xAIZ4/
D6G2fDu0qKYXnOIkkj3y9kW7bprnanZoxrRkFfisgIydef9OkkbawIPJlyyi1mNMQmJqcUr5rT16
VYZ3VyH7zir+tidSKXBOjPGtfgyiYuCFfc34j/daEIUYed1bkZrdfv/7Hi2X9VMD3mvE7kx6RD6f
HSOH1IA2lsxExKwQ4OAUEmyAK8oW5ijV5JY8M9dU/EDGAzSjp15tWicwDEdY4UKVBJhK7BzTo/jg
icSzWnXIbMGTxwGugW9r4pNDZZjcIE2TYG6ydHise85Rp7UvFVLBzQtCr26y4zIYDx8M7R7BpYBb
bZQwpu233EB3Y6C2KRrbPnMyqbHBrCUyDL6ZQ8e6s/d0Bd6YPfG0tYbtFDAeJcu64gXWI+DrTf7Y
KTc5PNRkqsHd4VraYX13Ddi8DMmuTAWTnX/jDUqHymXOqh4DIJwAi2qGz7ppdM0B+5Pt+39dIYWP
YO/mPDvTxPbocCtCQTrZkm/OJImHqKzUxSDdjtUUYz3+C/G2B8zAzAFIFqzJp0mKFM1MjMM8+suR
yUpuYrNxyGFhcAqi/pksW+uWpcBktGwyWw3KcqC0EUJ8umrnvs/l3DDN7Nmm0ct+rkDA2VHODr11
L/UIDZooqCRuPLuLwmIcN+U5QaekrIzeo8SEb0IBm0lk61HUyNghdq4/p9dWrusOqTHoPFuzdq67
YHc5NPYV8uspwF4bpEtOwTb1ypfO6k/CPMRKGh+g5kQmrTDZBa2V989Hi4vu7sgAP2xmlWw0v+qA
1sJLZn7+3b9wv/kL/Mb7yvvUxCDbHXUQbisqBNj/ooy/pzIxRSerOvH2c26obGJdpV+8zXcIJY/R
cWD6/2QmaS8yCmdsS4UIVZalEQKeDXP3vy61F3ShL3Qw/xcIbuI/+NQ03gQZdaGTrN4DrjRyit6q
M7b9BfMDtxcMX36NjcpK9uTqtdXbtrAcmwdfxqNm3amb6S5ah46qCFrIx1qZ87uvcISYH5k7lOPj
Y33/lftgHlVtKtDK58JgV1734nQ5mGqW7YTzyPR64zVk21C5Bx+ifeFD4QqrVQ+VdsWBzaD0sUaF
rN4a55FizFgvL8m01XOmzsHmoeRiFEdPGcrv/GKu3s1Ysud+srHsGZo/GgtmX73s/DCQ9+17egAU
LhRJKliOTy0SsGdZi/IiedSotIDxzwlzliiFhWqf8YrBdSGtwR7Rn6uyXe5pMsTmeTGI8yOf+SFT
4SKy+gKSKuNz1ffEg6MHHHmWWD6n+8t7KVuIdUPJ02CXFuImQpWK5FXzAFWXPTddgECmqO+w380o
9N1ElpJd28t6JLZL+5U3B0UsHgjDu8Jm6qbujCGVr96K29a6sywpyqqJH1EZ9oq4b2lgLio69fGa
+5zOPm2TgaomyTRrkfKYFcJy7I0uDaJbvAweNMF3MleLdHkJ7POjpMLpWBE7ZVY24NRgrMf/4pnM
t12ExozzaSeJdWZ2mava6qHIIGzYN5aara+m5seuW66a0FE0a+typAm25pHzFtZb12Regf1QQOff
rlFpd20r4TfzjYaldhunqbA8rUooJ+QvzNst7qx7QtvKWA7E0A86c8d3pJtt92xwt11ohEyI+Q7o
ItRQtfDztx+1NB1brpvr+p+3ON/f6BjjfRodAlcNfifxjB1pRBTL3q9LpcFbjFWY9JpQE0fMPH5e
yg4sXzxWcxllrn5B45nKn9urCXLN/Vc95ar/mxrY5HI/azxHEcr0xwDiUyFmL410T5196W3+h+Y/
9XxyssCJK13Lx+YndMRcp5MJfieepvy9/ySRHF4B9MfKK99g2lNlPtvKYRg3eTfWzO+QI0arzunH
phomZ6HofX9d29xK+bz24714D6QLaQ5apAOsIjc4Q60PpCDOF5/VhMYYjKoVcDQbUVr9i50yvpXA
amdLTNwNxyPDuuR4/8s5ZlF4Nbhcn6r4RrZLLeSxGG+Y0NS5Puf50i5biI5K2Pyd+BvVLvNjroBn
1T6sO9tl9TVGkVkYDOc3g+cpL4f1pUJ8cQvMOB0a/H+HZgEehIYfCca5s2Kc6ESeyhyj9Vb07ISj
d9NDTXDpNHBx8STGrbfyYS7uKhVr8NOxpWsoA61HtcBYh53mMHaeZmcNI3np4yiO/29alRgiXYX9
+11EjEYHwQfZKDLrB7tUn02gROdv5fHyigmiS3uRsKBnppljGJfafzG9BSddrgOZSpbQ/tJxGM9K
WbCIltDBOZPGZgyJHEV6f+ivWNU8qlriWHCw1515rrwfh2YwEUkwEoze74IJ8MTQAC3fq8nTWPET
l5omiTUuOpi3qtvghyAu58E6XvbUz4ovY3ne3qRkRQ2052Qxcfk0lhifPeF3p7rlFqNtjDdc9+ui
kCrC0j7uC/6nwYXV31xuuv8a6bzZ7wGEEFBTqVfO078k88v+JV4//IFqfK1IOTh3xEaRVz5XkYS4
lVidxw9rx0Y+3gNlAhnMc+s9443kPB7UZnWYHsM987IMNwYMDIWtfuwGvgjTYLE12f61tflRgMeL
x3NhlPq91N5fgNHXUIrD9WsxzIy6z/6MVc0+W1x/3T4ZcGXRm3Xdi78EH5zvTR9quOyGWSkFJ8gG
RTddfGfF8ZlZvRp6/9qapwbn2cdgdZGKJW6pff14oJDn4cK0A/dl6ZFuRLbla80EmW49UabJftVn
z7CulcCBPaKe+zdiiWGGcbGWHZvSc0NBJB+YtQesQ/vCcy1dSIJWemDd12CWKDxHma6hiHbxl5fp
s+UgxPRBLV3+XiubVek9vfYCt+32+692wbkPQ+ICol1iEZLPTmxTWw4yrvo8ZpkIYdCkFoxmllEe
581cZTOJcCPF9Svtf7FjMCYO1y+sXziV7TemrvIhQ9PaufzZSDbvUubYoT7kyZ8rxvvqhQ3u1OBw
rujWz/WZsN5gBI/AY9cvY/nMjp3Dj9SyBIVHSG7FX2jurxUoJWIIK1QnDZ1JJTXhsMvQOcvlelNQ
xTwvHSVGWA4zFVM2r+53lS7pIpBqIRy2lRpJes19nJP56/RlliQCZltjKJRjqqJXz5ajAIGEcZNp
QIS8YlmA/j4ztewIwnYY23sdeuiqivvtJ6J8aqEZrOu99syj0yVBAaHQOvC7Dgnux6WpSp5BLjtg
DyH3/xdH9H+0x0SOnAl7a7kxKn0KDYx/+bBZQpFsSXIVI6vdratQvSwnIT3duzJ3MCCA9A0BIkiU
AdtC88T4wXIdoyftyZdB0hvqhxnsvYiUCt/C3YvK231ZuaeEdGvJy7P+QjIVl8cuA+TX42e7DnpC
Bo4nsDfX2fE7eHM3WMfcGQ6Xs6dBli7igmQ3uEb6i3s37GN8pOeJ5XeYPCzqKT4lKvLLwCAB8PYj
qTFq7njIlJKpViJyKlQ3CEeOoCORjXHsdVd0C87oCPlj/XAqws1+rYrdmHUimrwhcPRvPXy98okh
eFRpjxqU8WIxgXoVJYmdxVZ0xW7kR4eLeN7I6KaVO+Qq6Xten62s1RvGlVkekgTGtXYwJGvZf0D5
hBi+oLG1CKSAFMLTthUE8o1BgexNs4Ft0VwoPbVDccvGWMRF3H7d+/6e0g6f5Ep4fS+8RzZSDa1W
JrHuvjH4Yo3kVDomJWwu2ECHLS9WIJDQwM6IcA9N7s67dXmZ4Hkuo4I9SdFjh9h9vFfPPJNauYVM
7hKvNzPUdRBD5DlA0LUri2IoZ4li5lm4q49+13BNU6dMIZC80Y9vHSpzmXDbbfH4rNns70A5Rj6P
4pWokFovlY+b/hh8jrafF5JhGlbqZWggZcMhn9SwPpjwSb7N5++KhE9bYpgMQX0jRTuIo5yfxcLV
7hrjkCZtPwk7Dvn3u3AmywMj6grJa3H7UKecjsmuMjm96RHeO1defdqPTOgWkPoJySP4XfnHPbQx
dpe9SfmhTeQUm+i4A76qN7JFRIuPdIvf2V1GIv6PRlWC4qJwFYTDPDh0u8GGkKxpqqHWaN9BWLsS
uD73w8J8mh0zYmKk71o/7iBtBEUVkSgzd/DExZOFLcLKEnqz/rGlB5hfjaP5Nq7M1hR3wflTgin9
zS6AcsrE0EbzBeg+lhLj6D3K2bNhlbCKyLa67YlTBxokFCQo5gbZShYM8QLOBsLZAXPDVB8v8lf2
7W+o7iDbuSLAO+5n58Cx1MS6sch+Lg0b+Lp7Gz3nZq63duR78ZX4Wf8u/hlsIVOFhfOPU5zorE6F
xKdDbr0r76ZyMmFSV+2IYtZWJ97uSVdNe1EyMCPCeCupepRoz2Xx9YfmpRdzIvorgB/zVqytQrwa
x5/IDDyGEqj2HEXU0kpXCnEKEpOn6asBnT4En79QxVkaNAoGZLmm2x+UAMdSfM5/DlEDSI/KmdTS
3IqOati6+KEDpi/LFgz/B9RSXCtxWbIAcwiKJbyB47d31Aapw0LPoikZxvCPvpTVq0w9AcZzGuTj
KoTK0lkyuf8bleg/Fc1BQvZ1ntn9iV3zsCMz3vjXigfVbyqOdh8yJI7KR/T+XWFNZWNY3Y7Td8J0
/94T+IyGxQJs2+vDCR/+TbJqq7DByV7+ovo0BbaAbEMZ0sAtAgTnoPNU98AQqbZsPJ+h9lONhbJW
sc759vfAh2bDZZup9iqfGL1jlTVhxyD1i8WS6lLxGSiduXPCeO9oGKJ0y9np5uMcxxc8T9dq6DGJ
0/PbZ7tUVewJH5gVdSfkOXrkg0YgO/bSr+99T/2F7l9am4ZOLt/Jz/2pkOlFG8ZnbpRNyYPzap5M
3HQRKe4q+YcObbpIFNKfsEgHkt5KgcmEPlpcTeL8GALxNgPZyBRWbgcNTl8jHM5/K+C6KC7+hAlc
dYkMlOXJyfGwlWPYKs/1l8e6ytJzG5Wjk5FxzqHw/J2ImZhx2lUNGWWpsfHOw7YNZ/1jZhqhezvV
TMk5nNKGHdZVs9lc9OMQ+ZyZByaTLZqHs2TR7BAimDXIoejP1PEOl+wmfBKVWc7LUO2XYWoK1GCL
/bFngxkeUKKa6BQURcyS1ucqQCWZHek3gxQVfdNGxOxEl/3SoezrtikskckykBbys8/o3CrX4Uoc
fDdzd/aX8lb089pMj3CAm5L51JevAgrJfFy0OxgAtw+y6nW2iiTxeLIB1TZ6ZiKcc9DxiFXpeALT
kz7E1AbVN5UtZrfl86mQU1Ai/71U6/7cPF+sRhSxdXLvaYyE+wL5SELeEz3v4yRutXhDCXAPEiKr
i7N/WAJWQIq6JV13BJ6X9asBTKKctKRDvXgurv+Wy0J8UTraQxwROcni+fdIm5tD9slNYj+HPwXl
dDu9ygv5fAxftW17Zlo834okevMPmF0LqQqBRglN7+/4HXiT98pb3mQ+/b2vqwr/4fjnb1+0nZ4n
Pib7anZwqqlZHlqTc+U9OrI65lqDbcgsNZ5PxikM3LDryLG1jovoCYtcv3NDziKxxt79h00fvqK9
TBeVrbZi0TR8Naww7SrpanHVjHw9uo+cV1l8Gww0N3/nb5vdoQqWec23v6dMflt7lzOfG0OSj/jf
fmjqMaCOHSdqeIeJYPtYic+PrczkOjFhhrvEeF9bNqtk58lfZXrpk4Ff8plv5KxHJf2FoIQklvya
VW4ouLWbEnJRNJDO3DzFsYEdnYrMcsT2DSvI2/5jOVO0h9KHniYRRFPBxjID7juMQTO/6/77L/mp
6841oVJZD1DXIHS67h17Nu0Hv2MziMJ9uuuiyNojP/5lwO57rv1qmJtSZB7bzufVJFIMLcU/rDE7
zQwWPHpy/6bvjru5VnR+/qVCYpP/HRZdKn8XEe5rYYu9GixxG4GEhv6RRBZczU/z2e9sFI6OjH3I
3sDm9D0Qu4UWSLbWuIyjRSmEXW4RXzuAYT7ZuxspqUhtL4Ey/eqhL82cLxozebo1+uC3nAV8wHc1
vhqneIPq2tUk2D8PXgTtVLJrT9oLO40mAVxjqwZOA7iHSGCR5HezLtJB4tVO8ASQphCtn6LSuFrn
k2zYhnZE0ay1wdhWHOOD2wrDzptuv8nUY+yyDMG6wfsJzF2jJqyT/JUiNaq/wufjA5kv2rvUtdI1
8XRGL+WlQdqyi5nEQ8ypHhlkp+npap4eKR/efDMX37vypfn+ezl9RK0+8OVzg12klGNLyFeElR67
tnEGV1kQaifyc2YVt27RlVTeaIUMC8E20/t03fC4zYQbiKMYDXT9hZ9dHoixymuq4mJunTmgyt91
/dq/Na/IwiduQbFvJKLRa47D2BQuvLJiKoEC+eq/uen46lFsx2xbneKkiDRYVRnAGVuK5YrjWcCT
vu+kgDFf99rHI/gN+Wabzmggtoe/KZm3dDTlCThnGt2Vphg0TLnDTEPN9imeMe8aDVQUWFS8T6C6
noD8jkWBGWlKNwc0UVFfgYEiUuPsPv5FZcyzwrTCrJcuIDfc1paEgF7jplZ1Nmv+gB+vmkpOAXnR
5ZjWtwyrtEdZlhQCG3oO8TAKbyR+ecN7kB7zaBtJDi+planho5GAsqArvwYs/+N5H5tM9lLljtY7
jLnYTqN7rQXDazQH6olHP2uHtHWcxupW4HNOC/mZMkJmRFRKY49m66xlm7bndG89uURrKqbZ0xlb
WsxXH65PlQKAO0zqHkhvDyAdup4u5c+jrBiCrD/5UeRKoQNSqExfwl+kg9is88lsQeGSHW1/V0/S
NL2CLVmLBD4GIiNAojDAXyLsaPKR0RurXLQZtlk8n8OJ1U+V0tUov88fvtWdlVvrvGKgZ7Q3C7oA
lh0u6oJTU3BmyF+/caRsSB4S/Q6YKfZ7G97mZg5qU15amAXoAen5xczRrACype95MEux39vrPODR
3lPdliyk2ZarkzLd2G/m6zqyGTtHbhx+m471s6EuESqXbDvfj3AuUVlAAMisRJsc5KD0lsmp3FCv
mrj4qt2EM/GYt405el9Nu4fF00kMWReKg1gNsrgFae8uFD1c2TTXOpcl3Vi7IDvR7XmBgZPVn0Iu
gq/7HvR248Xf6uPN7ew1FhAR5teVVy/655qYLGHoFjaTaHPbk4JjkQIh353Zl8o3PT8yp2HjdAmq
3OUvnZM5CJjpzL7hUp5lQBsFaaTHIwN3VhyZeVqdsSi8j0Vq/Pp7GBknkqjCj49H0Czhvb/DgZCT
/P4K1LSFgXDmHz+nrZtD7niU/5/r60j0OJma0NdubhifCupVLjJQ9zwvyse6flAn4ZnW/mR+tpZR
C5ZDU2/m4LpvzW13pDel/aUai7R4c12Zzr51oHIvySHb92VlO3QP18uSbfzMcD84UYfZza0G1SRy
Eh5OmHuiXYwzkQewFwP/nRedWeCv1E0ddvdRN8i0n4CKT9bKbQ7jA9FUrTwiEnTI1KUeadLXKk5X
jWSfpCyHIuY0TrZV+aGWdo0zpFERo7fGo546Ve+nogre++5CIKLnhdRqNT7N74Gl4aCU6agM90Zi
pjScLNQjTar4p/PJAiGVR1uyLXDKfVVstk9FIZ3P/2r238TQu5HOX8uzVc/Q4oFzuOuY9qYKoKJn
J55Gcw5ce4+isshuR1rweTYMba+vdZNulmbCM/XFGRtNSfEFpXh2dFoaK2zV4525SZHPmnkhbfMC
XHm3MKeQciWP+o5l8LsbfDmZ/qta9kmb5usutVam9se9cm45jsbvFO/jYLgbNrbJurdkfchgYfNn
jImH+/vuOG5O1W1FK973SahgXFQmF3t1clCLOJ/1b3jnNM9B6fwo/PiBPdNng8RZKc4VMsz8XE0X
901UY3det9cP6RLkDFCuy7qeO5fuj4F7KL5eiHYcFUzGL4fHDnaqT+i3GuMlIdVaekdf6+tewchI
N5bHHvqquX4G/fnWW21beGhQdLNrEkm/gRgcEgrN6iLd+39n0DPmRBqtn63LIMKB6t8VjrbPCYYC
g+s30fp63XXdQzwsTWdi8HOd/V0cPSGAWAmussp6TDNBxaedSdRVlC+3C/wFzcyf+/+xdF/LiSxZ
FEC/iAi8eaWAwjshhPRCyLTw3vP1s1J3Inr69qjVAqqyMs/ZZxv+3sfa8fZyW9HfbF/vz5j8rnZb
fDDQSnRn7S1AYzj/N/1UdE4HpZJHnFEzayLY37McfDDkSbG+zrcX13H+9SFWodjZFnulNgUkUhXq
UfFa3jlAPuyPSjvULzYwgqfhDnS6ojuLYqai67NaOkRw1eXQrv0MneDToattLdav4eg0ab+zkXgG
sVO4sjCbYXJoe7t8zdhWwNsQD2fBgEopv6xvUCf/gUdJxihh7ufmlPJmP+fo0rjwOPg0jYN5kP5c
+veM6vy6xKLSTyw28ePcLhhYQDjlo83a0y+r010/XwbZ6ulWIVy7BA9uKTxfpf70c5qs4gwcceDn
NYYSJdOSfFnQ1RP0wTe3GHajlFHlM/Jrf+HPV6Fu3e6GYtYeELFZ+74lFG2sNpH9at/R4Ju78x6W
eNPOftJ4IFNCvGmCt7cG83v/LlkvwuHT7/ciLIZQPEr//ZoH76FaFik8ynR0qaZe++Y8LKXHIP8B
4Oi7iyv7FnkKzz4Hn2Jvzs5Lynk/ixJGZQ29JqvS+yU6CnlMGdxW2EBS25wxNgjLaR3TNl/J5Msa
lQPUKe8UDgN9TYQzwpMFNnnu0CIcrnY2sXC5ERbbAruvD4pe9RQQgE1dvg261Es/qstSfP/eTm6D
x9B2YPxZ3Y/3v9IJDox0Pk4jUDsC2+u9L6gjd2goo/Ll26+r5Og+Xo1lkAGxfo71tcacxV738AXc
U0HvUs15sQf3Sw9yj9qOpzyTh+/i67MPUVbkpS8RvZuLeJpX/MOdNhlPNyNmNsqoLKqHN4PqGb9S
DRcEnsJPc2jtQQ6ztdL3owvH0raHrQldUBxSCRVt87L58VO3tITn5lx71sVoftf77Orbj+t41he0
Xj/67J+CtTw8OCznbwcT0rYFDw12mdmj60XVXqkyXAo92qgs9TLHD0SV+wtyIqTP1nPP6nWsv1PN
IA4PX4/xob+1mkXqBiWiAZfH7sleDZmsZYzHwekSJV5u+jAGIpCpQnkK216pSYJ8Vo3DWSL75yOp
yv9w10AZWtP0VzJXL17i3L/zorPZRKuf3aqdrpjIxNxu/6A45S0nhWL02FYun6ZO/JB8Kh2rrrM/
LZSRcxwMU8YCIQ6xdo9NvN8QmLFEcgJ8Ll7OmfnstwLoiVrwJfuuWKo9SWfztZRjETqLvXmoaWEy
rAA1QMs+/Cxjj4EdqqwkuMz+VNIlW35y2TjihJjFQ88cZSGVHVO+fTlAYysIcflgE0JxKiEzd32H
CtidkOmMVNYDIfbPFP5vfcor5Mngqz41d9Eu2VYSw/kqtpluqIgHz2J0VMyLcjKhfyQrgQNR7Gw+
Z1ggw0y67KKclgObCQSYAcQ2MYTZr+9Qd9UlnXpG8vf6C8AHGGb/Ic3DqRSita/104b1M1syk9Zt
/TrzAgbMcP50q/jGL47CFx0CXr/Mdk02PJdTJxPLVwPuZ3kjyLYlwHl27V7eJJo/Uq9zI1Sler6p
3Fzt6vtie/YSiAP7ZpYr3sHHKOY/1ndpr9GxVF29eElsX6wL3JRl5IWCTYAxUkJ2oftAUXOp/OBZ
Z5GzdB0rWhyGqPsmtFoxVMoojKIllZTuRkpokHA/V/HyEZ/NPTFxL7ff/Pxdludx3cVxWL9moWdN
KHzpx6rdhSbD7MzBDjgvoFQn8YUWzAtdFYPpXEAGPJyGQUZHz6HQ1GVgfJnwqiJv15qkyHnA79Cr
P7eJeshamTWzGBqaXuTjVKr1RL3SLYKF0lWoQeLeHOQSEN40sdyjzKg9epW1mEpPSuvx/h9rHQsJ
6ILmvmCl+HgtzfurGx7BFQuvsU+1ZrTchNm4outB/sH1kcPK6eVw7cMDEdrk0ZaWyiMw1b/SrFjJ
Ce1LoXeYH5zxUczgrEoyDd4pcuOdgpikSG25+H6ri9dM7QR3FRnIflt3i+fPsno5t04ZgqT7z0x5
7FAJoX3rf0TR003dLcdtD2YCSHSXHiwwNa/jsuxuteW9qmeZm/YmR1aQbGc1NqZf4Z0Nw712KQX3
Fkk0VrzZJ6z3VReImXtfxTZhGC5Pl7nIYGG1vikZiak1w9c7IHlM304/uS2/1ECbwW7Di1s2xScR
Th8VfLPy/tu5tv1OD+X0MhgB2t1X38VCc3eOCqXJtIioPMy3svV0tp0r9hfkKt/7hJCU7eshbYrd
cMRIcLOH99U+amKlIKOZ1b7pc9rEkss3arxCdGrp5Z0k0K1NsrL+EMR7V4ms3jOf02mvqHHPBuOX
kB/n2VvhJWdwMxpYVTfGoxAUE4UbQ4FDEyUHj4aJB4Ilvu++ur6NuG9fsS/u0XY6LiwKnt2KzemW
iCx+iSPMjhbB3Se1rQFmc/ipj+Z+X7slxBfVbDgJrNdtI39JlxP0D8nh8xoeA3oDY0ShpXvGSo6A
2nLdIj+tq3oOqaYiVcEJLlP84zrzc+bb6iH+Z3t224PwX7FqBMYtf16h2jFmSw64Pw3Um7pwR2Vx
Wd8ngKhBLbB4AWGwDrpLUXcokw7ZqM4GHd3j91OGlW2hdX/NPSPKijfETke6itd4VyGzidnxgaFI
GJi/XhuFa8dSsZcaQx9X4+XiX+Zm3lNfJStJiSAhILoy0wzlcekX3WTQcSrBGXSQWhRm9cQ9hDTb
iIyLD/NaijWQMYkaPBS3f7IWoEooEa5hinFwWCRCKgym+hz+pjMy5iClYbhQYmFVCtTH6707Cxoj
uqjZsj7zJ0tWnSa9/Jbpcf54ZgN/g9n2lY6hnG4bMqInYP05LO/94HCAH1GqFLupH8b0c8W9TaV0
n7ipdBR2svs/h8H8NfnBkMXELnttZZqBMMMgDoT1hC7mh/CR6T+0A1Rd/yZDAROFI1urvKjtOx67
/EemWP44tlet03S4rcOPz1+LfDTjdvnGnZfG8FAdbd8LE2bUUJsNOItgK8ZNDN3YGKHcIwYyg86G
ie3gOlHV/um9XBK5Btf2vVFjCXV90VqOjVqxW41lVP4s8c1K+cKJ9WP7pbB06PdZLhQHhe9ZiWXr
/j3TfnS2PDzXvb0jMfbGsKlbpw+g41H56fd+bmLtH3lbJjuZU2OVeNHI05TdJ2Tahbq6QAbcHF+Q
x/vig7WrR+sP/kcPQEGQ+nxqmRO5c4ZVU1OdgtMfTS33o6sGMLE8mQ5TfVQJDocvp0F+Sf8cMUhu
UqzujkaY5eemPOKOmCwYklC3WiNSBcic7NOHcBAGtKWi0Uagzpnd/hFkSIWu7+a/zTmn6ur8Z/eJ
sK2lYLNUzMXZkzFOIZDVTyEgMfOTlXlw6ahgBufe0fF7iOeI8p3lBKt59Tkbi9pBqdFWcUtvnHjL
JnIdBsMLT0Q5k1DaVM79VOUG0k+Xc7XDZ7YpUF2szKO5brvgwgEX8Q8d3+xr+51qmLAlAzWn+GoI
2jHM3Hy6oqXedCCa+MVDuBqCzTafWSw4Kv7GuXabWi/qdF4R5oWwHYtk3yYiDBK/1rPUlPjyAode
fT5ruuVlw8o4tkllb1XP/LN25Z3eO0+Okw44fPvNtw8AYCe5Nem4Brd7dWIhl+p0JgHXSscq0+tk
y1x8zu8YHEkK39ncOjyNTTuT5Qf5NvWnlXAJH5KfwoC5Xv/m0R2XXgxepwOtgbI9QLYRKHnxrHIO
5cxZ4kafrYJ3sp3kYN4AIcemn4imcmO4RUAcWFnTinwcHsGPMTPK0ZO3dtlYyeZk2b3ZGH4EcKK0
a5wSkwAmBxKmTDLPHykSbDBf3bQOfL+4tEeWCT+Eh7RRz/wDOA7sQCXF/gyc6DCxbIXB5lMI4BAF
dx6rkPkAlYLPVu5nV79Z/NvGIRubRIXprheCQQaRUpAs2nQQZWlpALg/thWBoeTiqmtmJ4VGkD1h
dxR+NJKOqcTozqs6RKxX8hq1l+3dJCwGajLxuBlr8aGxvcMzTtXStycOuJ50tyPEPkXrus3IB564
rmFRAZe9iPIIrO6UDeeQQcUTQnur2Ej3P+dEVCxGBA2pH5FIBvjm1RCKd1MMXBWmh6l+eggv2Xxp
XNlnYKjq7MQI2NL+vGPj69fhXk6Pccu4bNKr55jOrcahrRdjKOpY89zWtvyUqAWDt9x8MO3d+vfB
bSSPiqPKapyMNufabuyp2f3STtSuE3OTJTh4MO8capje/X0371n7YBnB3sVpA3Y7Naf/wHpIMF1A
Xz9nmal2p6+b5tIEIy8b5l4zN3y+WKHHtm5VS+FSkBw6RMFsXRCMfcGxUaL6db8oUQnL+goAGOQ+
0B1jEovdeD7ZN5y66Xg54udGH5OKdpPbjacxVDcROqTH8Pp+ah2+3EJ7BCER8AtPZnAX/2JgKB+y
JZmd/WoHE6vw7h6GXC6yqnsVYskiuPirFd0bAaKuII/J7XubN1JccHuuvFdkSM7F5gFgt8tvfvOD
VX0uKWjWcvOP0q82YWny13DECDByVWybBkXejjgodFzwVciiZ6UR7q0Zmsc3EMbJCN30Yan/S8ER
KMCXt8BdBzdqGf190I1qo6x/jbwtWX1m6PfqW6iOg/mol7MQ+T5p5jpMEbF1gseNI9HP4PaJq3ho
MaqyPrHMf/KvAAXui45fRtC2dMq+mJunl/IaiH0BLTD9XX3hhiMT2aQP9eIw11/GduBSQ/Mw7Z4w
CqxOm6JzDFr+lbcUT2/TLkK7Jfqju2OJsSmP0fvhG4sQD4jqwiBIT9RN9THQFse3QEDlBTZ/V8t0
fYjiEJI0q6hTPLLL+O41118ohEV87HN3TI2lNhwha3LyRNS41HGOYEKGUqSBuQ8ktq0OtsRTY9kX
1+bRZYmndVV5g75kUWZppkrjUFvramk0g1NfdGiNLy0lAeiYk0Mfwatmh6rqrhLXqm7l59Ia+yje
msx5m5clSWExb+5jgEATzJL9Mk7zdKPcGaNx1MPe2L2h045LlV2WkBzjJQQXvJTuMUXJjUxTxKJy
vRj8tCDNifcF6HO8nNWA7I07HLhz30UapzHIdP0qGbGpEL4LYzxNHrXNz6X/6427qnqFV7Kmzu0F
tvH4FjcfljhSz+BiBHoIxQm7iylZKHjXNOBSTv0jyXvj7bHrO29QC++CbdhDS0auKEdwuo35zeZu
bybzfnxYv8h3bDZauGL3f7iN2bqK+BKkitsOVQQm1UAJXmb+1yj85lvrTiG0AImX3AtcvDkng0Sl
5OFFocDGiOXsAzUx1+f+5225fwgJ8GXVHMX0Ynj/KU3EZzC5bzx79N4IUAsJxPUrlzljYvcIOFVW
QVX2P2bb18p9XTswpVjXGBvElBTZoeTrfTWl2fx4LTXs80jFfGI2JU4JkaOEGFfxzX3Mgi/fyt5N
dK49Fg37o33HyRM/o1dgmjnV4R2ZqCp0ZmM/VVuYD51jDh1mc5wX8Cp0GvY1RcvAw2pPsXMQNCQc
pX2zTst7ZT3bNFRH83SYs7PcvRZivD+Z336nNDM/gJWRII09XmOXhF0itOFUX1y6r7rmY5H8qp4T
6yJznHxeOKBqiTEXt7xsuVRZ4TpPU3iTFVB0ljQsFWkLgQIECWYPs3PL/jGeVZ7vs0zj+Y6ahbSu
yhmO8ck9YuiSKLJiwb5WX56JQkOT9fp4O3f2r2GRlR8n/mEtmIPdAbvr8OaHXq8djzn+WUAVlsEZ
c/znUnm+N/9uq14D91XxaLM6P5qp5wS3ssSyYd9wpN7fdRezl3MHAWfNLvjfFcu79gCZuy+O+9Ha
k0WpeagmDSqdzTobinOVIvo3XbLxFt05Cnv2xQefD0z/ZsyhsrGf7c+PSxdEsWTKpmcKUezSaAv9
H7gHeojLV+gXfsKNWcfTYi1osAH6LghBLaJ5Nfll73ydD45SGMz3RXv3XTxvYeZ7OOoqpxzvEW3u
DyW+tK+MFJSu5G/bMl4Gck2ub/saF7tjgwZv5H4bIZKN81Tr5xZ0+dKSY+D27asIW02celHWXFpw
DKNXROnivpJ5xsifmrBE5XSrMRJM1R5wQBKZM5XfurorNMkukqpihkqCSzk0Mob82naam0240Nju
hlaXCkUMZWDw4QMYJBpAJFKgsdVwBFysrv3Zo73z2BWOZnyF5uv2EU6O/HKUJ4NzGRLGi4UmnzQt
MtmCVQf1eMTe9es9OZnyPs13tkii6deAAeU6Y1Rf8w3QsjeVxaC7dHfrgbHHK4hsIRhKH35v2pT9
u8ctWHj0gSjXS+Uuz3jxQ8k7+33dyiMjMX8Bh6xusc01p3F9jNPTEUhxka8Wd4ozjjESwuJgxJVv
oeEdP0i2Gsvx9UFN/PxFw3dBlGhACWeYLazUf7m1MpZJ5dWBVWBn4WHB0w47g22pos+l+lLtFNpY
HZ/pN/ftXJBf44BZVseADABCDZ3xVxNqU3y/v6t+nAgucZHm4VB98emmb9w8ovTLeSwxggGopaff
MZbwLxzVQDF/ps5HXn1Nd9JdFbKH+BwnkYxnNagOouHCymQF5bOiNCJAwWw4dhDo1tFsNffTwiBf
vb+bO6pmkamJNg+tGbQPMyoq5M151VBhu0+0nOFh5NqmZM92Cz/4uKH33XH/OsfpdkjkhPUOkkMI
xhmjjxGmxWqQXojmTfVJspvCiYtRgOvFjlpwSuq2ADBGh1+FUJFF5BUFELSTmxxUtPfia1YKuWSI
FLR1yS4Iz7eyUJ4C58g8+SJIh5T7KK8Bb+3OeS4b2pvjxPSG6UA10zvX3JaPNOqH4rkdvsY0pXFp
HkNJkOo/VgN2lgl0gUszGaKfxfs0DtW0l/P2UNw53xirsQ+5fp8rwc7K8TEb+56jUjKtVygSuaqW
HOSDdfuYaB6I2hUPqD+HKnBjPAv/lIDydza+VGdj76/B79ih2fOxE4z2guvYKviSZLO9w9fuKzmk
Vu+JGDxE+Uc5v64XAxHEiw/Ce84pGy8hp1BSZnIAZvuyYpbxiq9OlEStQAZkV/QWtO2ci3I1J9nu
+M10hqGhgcaxoox8KVqCPnCayrKVqFk01dUbC0yS4G1ODmfu5fqd6bGc2vya3Tx7Rjs81HSwLn6q
AbX/0+iaHfM+CvNfwIRi+d4/ADAjZ6qijvLcrOKA+7qrWaSpPpHn270nWiJVFhpwqvIVWj+7qCZT
RouYPUphzF0DpWycNVzUb94VWtwpdHMs7kaArTwvlW0vBEacTHie5ed5kivFW35TyrAg+daDL5m0
6CYPDrG3+wg5IvGSPbWpTNICTwC10AezLOtk2XZODwB2x/rKSjutmLU2kulR7gCpONYSvPA46r8s
oYTl1FFovdpaUkjInZ99ro8NStEOAskvIYzn4cVKuZW601gnv81/z9Jxolfq6dNxla6P2kOb/Dh8
h5gPYsy9Crl93PUeiDenFN7sqbFbNXLFBt5x6PxNLHGWubrCcGrL92SiOhOhvGqcc6QWQz46/IMw
5ubD1KqdL7Smi+i47u2YQjAbqOOWkDQYDtYzuZ7UH5C/0ZXZy+Hc7hxOteKvIX0p257GO0cOEZaI
otwvSsQsL/a8DmRZLoYlNkVj28HcdqcU7dx74aF4NHOKKdPdYzd5ZzwpBqPCfJNlTzIO0RupeJNu
Jl7STTN21+HYTjxqrlumWN8KLqMCwoS7c0zEwZNPJ8Gl6qrJw0ym4sdWYQ6nqG3GuUyUxOOR3TB9
WfP5ewoPqKRzlV2xvfk4N+Ak+B0oWwOKAxfdbrrBvDl0iuy9hLY93lb6wk2ynrq3mJ+Fi31rsaxK
PbtssE5MDVlf+RjbGElkeeQ8w38qTgvCNI8zIZV1PFPo6FCi0rkZBom5sFy9ojBFNIvk4DwxFdwe
BxSIZ0Exy2lv0U2XeJP/7FciF1rndnb6cuge28V4OphKhYweqQGnxnWo6R6aVwti3zBAM2JkzQME
0oHSMXLimvz5Zh0VzQLfqApvzfzHsg3ozTYvv89LnPguFNkqRPnXZawq3EFi2s8+nWGYvto00l1x
se1FyINcQ9x7N4pZC/1hgRa33ev3+v7GZkpWC/En+U9d+LNj4vpyJLf0B858L95O/j40kOTrgBD7
jYEKK6BgOtdytCkNiSI7TIAwQa/OSz2JHMEQa/lEEOTZ1JzPqrDHGVpmLjKCes6aOENQFd0STIda
qlDgDQwF2k6bUwolKoYBWMjpBcx7YYClNqSliLLb1vlYsT0sz9WvTaqTTcVfWClfrHm6Zn7hnF0x
7VZaR9Nid/br/ljjPO+W/a1D0t2hwRUy3YCisXNS2bjYjnBQb6nJasKICwn7Xr2Nn7WQV+Lq1RBs
XSXs5MRfHEbmhblcIEEWSo2rSHLpzzsjUOtFJsWtZfHli7xtK9cKJQUqhqH4EHwrN+cF9eNQQcwj
Q/E68pEKIeSGnSIbrGM9c2wsV5ghUhXKDC6yEmIj6UYc0ctbVfgbe+VVZWMHu9T2b2DYQ7x9N80V
ZHXO/x4XRDqtZCbOyBtK0FktolypkaHj2NR8x/7K2vEvRvZ68t8bdXjjmq5ITk00l4nOQatwf9RO
5yE6lRgFbwrFiuKGBwhY7hLDJtzS+0Q+0D7zb/GZmFWZsqSbnucljPjAFRP4YXB9nyCtLmXF3N8E
0yT6fpSkQeHEWOTp8nySam3inORiNN1ThEP+vio0MkgapAEstVu5t2yUHdujv07vx2rJq1Uf7/PK
d76/fjvumsltO435OB7uTU8tJNI5Ll3IEs1rK/Eprbe36+dbMiGhd6Npj9N2rvz4yd2HOJmVecWg
pPJ9fvvO8wLi/D0oAV6aZ4c/bPrQTBU/LrKNp/fGJd2Y3+I1Q6xD77JurIDdp04Waa4in3K4yteO
q9fHvVi5PKuZ7O/RM3PP/nsaiKfZZjbz9u6nwy1dqJyZ8YLfzPjmF8184JK5CPPqEw10t8PDA2pN
q8vM72n6xvArUaD83I2LbE9c8wtG8E9CaOYinnVlju3GBNx7CX+grWN9NjaPebAPM2dPfJ/S7+FI
wbE8Q5f41JnSZM1f4bQqkpDidKzNUqPNg4kc285xfhNChsiDbsnBZt4rzAA1Q+KcEtkFmpkA9Gn5
Nty/nFbVW8dF2ea854GiR8WDgHETSzhbNAyan7fAuENZW6uGXk6t7YQnWPZDSfHMVrffqlkoD6MW
bbTH6Jmu3Es9IULTbI1T4LnQWMw6YGgA/tZBf42RUgpSzLAxg8LdIaMimvsUakMBOEmrO8rk69Dv
k4OgyBceehSJqEtLQwQovR3PJiyV9TzmF0rnemMqc1s1JQkJv1TolgD3i/YfZ0tzPU8009sWV7Zj
4VW6u/bb4wuh3lTBmrsNk7I4V4hxdvBC5+G0mr4uGccdHY516zqTapNTnUN5Nf9n9J7NtojUvFt6
jstfbFcu+5N9cm6Lz+nxBbNIabQIeiB4IRllphgDHovTroMe8hCItAY37k9uUrMP2SLkMskMbc55
e2aC2mXWhabzICrUyV+lJs/uEUxwNsTLuYxLRkTdbbryda30sC1azsLISfxxr/QwXZO/JgaocG3A
R+5QmXZCbfUzuvYloosoPPMuTPsup7Mwlq/mrQ7yzTUQPHPlX7J2e3sp0G2v76leqlRubdstDk22
r/KyfRMaG/DhBAcHOM85+8PowL6tWCPZ6d0rp32r9B18lEmZDg21OiR2VtHFs+U4vvysI0SZwA1L
ohmSYwe2QQWc1bpBanXULYqcDAH+tBp4Q9BKWC/MZ7QDB5Yfy+aW5YDEyrKRWGV8rbiPSWBW05N2
+OzN+y5G71Et9TwHu3FPwOu2DCBnQc7hESA5zsdjMdekVjwNvznXfTks6tD76vucpQixZPXXxu8b
qWBDb/ZoGY42webK3PUk+1FwimAIiSe9VJXyrcVn+N3h7OQ25/DyX6nRItyp6iniPDT3ro89sdoj
NVOm1rjPWvOf2bC3Hl0rlqw50p+n67XUOfHvdf7HqIzLuuuf/dAMdLzepmr2sK7cJy2RXHzZo5bw
tHm0Kyf3UW5Vu1bGypJqcTDOD1rhuhTKrWullY9PuRrbidas27pPwpsM3+XNVMJHUPbaK9eU1eF8
/5m+Tv8lNF4PRQev3ke5t2/0TG6mg3H4p+eJduon6a0dqj62V/RS/hCYVpBwwNa9BiNpjuVOoUl6
fhU5qgco7VXHUOgVXnbl8BbUzeE/3o93uG74s3e7bmf3UYFsycfs+FSxw9o0q/xT/FhQN5R1iY/O
bdEw1WLbGl0F4baSi1GY7zrBu/ubjG466MZ9W9t/HycZ1YC3ZKPsXU/1yaJrAOozz7Us3EdkPLYL
mjZLt5Qx73H5GXr3OrYiOXJ8nnrJyBfybGTLIxihv/cfv4pN4KCFw/BootR0JZDKvT9QlRKLLWJ7
fPm1D6U3lRF83KTyV+Z69fhth1j5aLyNJ6EE3T67yr/JrSl5jt0NjqPlH54CUJEGmpkJUCg8D3+/
/v+HAG6DS4ln1EKagvLdB2WwlB+cOYoXA6DLEejqacKdV2ABHzjqq/y2DQ/816xsRMB2mNG9AVj0
s2xjT/x3R9y/HQrGwPtETflGm87QTc7iwrTZ2ozVue+Fn9/9v3T99zVREQcAV6o0b+VXD4Xi+d/z
3dX/RviAYlf8RPd0uomTzXzcUk20QC61W9MQZlrNVX5a89fS++qlSk1a/TTpikFOUop9JtfRyjRM
+QDZ/v7/QxcaLUNh16QY/fLmweiVwla2Vo61YGO1n0zGspIgzdZ/+GTzxnHiuj5rYehdVipFdRws
dkxncShAX2CGRh1/iyPSb4nhWSGEqQ2yHz9OIM/A8JCOfl+BRf1MA1sJ1Z6g2RSlo2MfLlElXe6r
wZSV+WiOB4Dbb5A22MWFz7kABJdGH+cacCFXW3x6CG9Nu6Vpr0mik/HSADPjSSsPgpjIFpL5Tt8q
vXSzd58xCotUpM8aScbY1CzcnnUjPGThg/mT+KGJR+e/x89fZuO/v1SYerY8Y54fX92Mx44Hm6Ej
xW745XrpjsSW8hq2JiXh4oHGh/LoVF60RrIpFMAfhdYdbQAfjrauBbO30+qkP8OYdxG3/7W/i++Z
Om5oZ+5wwUnAIynbm4vlezkn3Njv9Y+ZH7TzzOyiIsJEQxXENs6z3c82eydU2L4k7mptF/UOnVuc
yEbXEa3AiiYMNvXWm/Z7a6hCOVXhmkR7l8dgtUThibNYIXlv24rikE4sczOD6jotj2bo7hUKNPW2
vWqfq4ZHNVObv0tKvdCn+eKSrE19o7LyN/K2x6lvGZlav162+eWoWAx7iV6Pjb9j7BK5X4oDO7/9
0xDc2BeQGD/X7xvT9azXDrvmkrvLuYaFYSWGezRze+ohtdhWZiB6wR7w1bCF/SSbP/YiX/GF9SlU
EW5f6cXWtH92/7ux1u+5JkYTzBR21Z+wQ1tEKSszvIu/m98yCRMh7v+EHwQohkdcRN2FLiafHCGW
m4OXtxP7bq5yi3Kbdv5aGeCw5BtoRIVeFh/r27lwawoQRNP1HsMWvBk7sw3bZ/MO2xF9gNfPvUyM
2i/GFj6UzMHT5RVJY/b/j57/O/sMDPHLcVJOTdCYNTzxXp09zrKw5KhZZa4LNcayixamqKuqEOPj
udznqz26l2MS8GhaiTexXNNyyQlpNR0trlI0K/cVBf63be3ieD+t1GZl2cbJztHX0p8bMXZXRcxx
U/tKvJ0ssrdc9xm/9426OovB5iTqV9msHFICqUQkdU658U5DSWJDh3CsdtUVBkl2PjjQRnh5wpme
DG2T1o+92UGLubcMHU/MtSLSQno1wobtM0Hd0+hdxtwuxllW9cpr4Pwvzt8o/OzchGw2/6gKJh1T
9rVKvZYgUhGUH4AnG/8t0EMz2raGb05N1tZy6dpy2+4Zgv54s3ojBrRB6ZPb07F46XDdVihiKx+l
fHs99wo12VtVr4udfP/ejBeLyAvX0DHC0fX38djmje6V8Kz34Ec9hWEt+/w4XIZU8Ivu5GxrQEEq
REmmUq+PqI7m1NN3OCTC7OtWzrK4UCeV63c7FXR+eKfdSfWulRAAW8lwuK8oLIgS0fXhYOP9OUZU
Bt9Qc8/JK3TE/2YJaq6ILjAp05g3RTUhc0bjgobxq86FwG661kwQpZ9lK9OEfyXo4MUR/JNCPPTW
tXiLe4AlRvOfXHjkt6NlP6AyhQo8SrF3qk7tslrVh8CRiWdv3XZ0MAtnhtRI9Nb9NK1zBea28EzR
Qs5Kb3pZTvqDzKgwOhp3qjAVnGSwlH4b2VFxrqcaP6NliciOU/NaAhHy9bYn0wFuiR4XBx4dv3QS
lUN0fsnViH5z1Y85+6jetrbGAX5Nlwg5oylXkA4zm/qiOSsvmqfOAXeLwUJGWGaddSo9VGOrVxLK
2s1vfyX1pkHLnsYJVe0YqhCA1T+/ZZVUNcQJONxd6auTBTTUQFvCC/eG95dY4mt61+IkWbXQr+em
BgZC0QPV0tkhtePQiI2qKszHGnqHgt2jlbN1OEVctLCfBHkS/g+LXTyJv+K7/bv5MlbNEH02V/lW
C9K5RuXQ2iT7upNTKoaSFMqT1nMyDv8HA+WZX5YfGtsAePDzSRv2tG53y1LKMVHisbHun0ezejrC
alpzlkHZGN8r90phWkb823SJjByFUmh/ax1em3qO9qogYqL4CMUZmMSRFpgs+ATlxzO6fN4WUaFm
g7/+7C7fQEF++dA71pypeRWD6F5hSk4xlKuNOhsPuc1aqSSEanKv3ScYRgK91fXQic2qsdZLiWTW
ID/LvW1lNyiUapCMuT4suv1b9rbu7zy6SppAlW6l85PN8NpOoIocz1UQE4zPSTIdAB0Z8Atr3o9O
n6uhfamyG85nAhRgmcXfB0HMHC389VAU081AnA3pMUAx01TsKc0kmtDch4fl2i7hPFXnUUfna5Dh
JL3WF1wgpF8fOlln7qKaJDCrQXPLKyywXmbqY1RG9215upJxGv7Nmb9K5cLzFOAKc+ovhnIkxh70
W/pd5aPkrH1MY33KbF3/yDfXQDL+SOViuqnyPZ8ncDb0OxCD8yphEWUz2zohiwfKpWRhtlo1L4Yn
VmXNuF0as+fPVAVen69Isd39yik0lD+lwPAuVCVXVrCv2wTH2tXQxU+fDche80a1uIlqiZ6wg3S8
eUapSxDnQVnpKNNCs5uO+FSIwM6pB+x3jyKQ79fx/oO3irATijfHduJFs94Ktmt6smMFx+7XoVd8
VbZRfRZNWa68ZBbeyZVZ3nfqGzaSH9wUoA1Wc49Ef9sI6PNAAUwlM7BtZON7Mb78PqLJ9CN/HpI4
Tw3bxSt0E5Ne8jeEL/9u0nGmUL9DjvvXNhDPkGLVzcfp30MIlVI4BHpgptfCoSt+BIlpDV8IpCrU
0x8YLMnP1rHyWIrXUJ0CJPeK/cioLhntvpgbUmJnh4awVUb35MzzirIlVZsNz8dBBydoUhzIrl7W
S3UEDA6+gSftZCBA5IH4I6Onz6cxjNkSret32g6Xj9ft4mCl0C58Q3smVMxBYUvgnBLJexj5KKlc
NXVuiouwD424oDVzbKvqFtH6BypQQ71LRreh2UnU85GqRgzP8ozCbFP5KE2cu8nxJHQ90z2XwraO
7cPTnoKiV82Opvde6aVzqE4QAi+7biqjai5MLnepmI1Qxj1ri2EWj3xV33sjhe91v7h+OYF0/hz2
a9nqtZfPltHQdqwncbrqe/xmO0ofbXqULHqznmJb8Ayi1Upt/hBZMGJuKKzEYdth1JBtnE3knf6r
QekrVe5d+9PmqZuOHr/79uxTd3jUJTgWHFv1fOt8Kh9f891AHM2Ux/O2zJVzMKzIm36FJmXzewln
CArt7Df9IWTZgGroEdB8vsicr479jRpqxUv5Wu7c5GcwdXhwUBFx7hFE3OYn7JxbomKYbE0O2cHH
oftk/hAKUAX8yp5taKFwRR3T9EXXWfsUjbJbZ1L9yebpWZXaFh2YqVXyvzCemgRE5J4e8GjwfMNm
MduuThtAwU2UKFWmeIE+JKKj+1FdxcOrc+pQHjbu9eub31L1LL6emdc2kvTROjPsqqtXXy+vs8GV
LOTenL5n7/G0v+iE7acwja6PIXD68LpoPvCfQNgyxpnnEFokyyNc28blY4pzmo83j0rOlpepHIaz
bHP5XrLFKBKlgPv8i+rFk1fbi8xpJ5jePtG6Xdf9SfuQQzLOc80NlXZXKTVNvBmQ7cEA2xGX/fjj
se8un7UnDiz2Eh0yrclnBrHEV0C0pXiRadphAYwi7dLNhxV/3Hzsjs6W/37gBnnVyUmNlp5N7OFB
llbJfYt84VXS8MKYk4fbZ6lQv6o1MW82+ZZZ6nPiJurbTCZkwttLU5e4VJqWwd6i4fEk9w3nl7HD
iXTxU/qOvcZAHj/wMPpyrBnEzWwb7wgZxhZiYm4vud61qGl2VjviL7+a8Ennck6LUn3Mh6VETTFp
TpVJ4WCT3M+Gfr7DtmCUnrhEBXFeKfOUSfoQZdLlzoA6Emk007SeBuv+/jA6cKPYsy5Yie+RuJT6
Lpya0DyRc2mi/cQMS6S5GavnBqPBR6YHqdyOnBatxrq9/X4MDben1aM+H4W7vpwxWVh11zQH1iDV
XcDfnAalhuLtOUkjT6mH9TE2ZVLZaGQFJ+t38WiRHQxvQNHbTlA429A6l9CE4Cir/eeNsUFuQBvn
lMDrWonZarrJA7xt2DOrpaPMNGbnsI/JE/OhyKPwnca+Jk/JRXGB4qXePVl/tM7vpN3mLB9or51z
5QJbmdW4EU5mwSF1MS9XVi8gkzqooDIDFPyPpPNaThyLougXqUo5vArlQDbGflE5IQRICKHI189S
T013T8/YBqFw7zn77LC1YiVmcHxF5d5hqQXJOd9WvwimFw31WzwSIg2bvRRngnNDmhlorEpEJYZj
u7uv6ovCHr+FZQbwBDMGZkJMNZ5LwfOgnJ3H0jqycMAYOt2xycpsngHU+SUObIvj86AdqehAhaha
mBw8DgydaQvQyYmEMgo7aF3qnM2l+1wvVIkrKFa5C7bOvEmONBvGadBVmKeXhzkJBC4YfIEpEihb
NWh1aEDAqAZHr5aj/McM0L3e57UJDTcb4cvCy524FUJ2WPR/5t2StBAunraqCFFDRE8PqM0OJ+Rx
8/4EfY0rsFeUigIBRO48cHXaH2tc3pJHEQL618fyxNdm1TRiPMGjhoRKrvNMXEywF4GM6N9r8d4h
JQBIN0Bp2N9ObcKSOPOCqYyB8t9R31wcrtlK+zjk77AUOILO4N6euR1ANY3xVUCdApLMT7VTSYm2
JyUI4h/xZcpuhLog+mT0zbBJAkeFYHV5aeKb9qnNxuv4sMufvGJvRTJLYOORUqfAgflnk42xG7dV
e4BArmhAYXOUzFresGsf6IzPIV+FCSFu2Qu0dvFE9ofhbwqKDYHPhnJ+rdYMDNDd0PkXnecQlIAg
LmGaYaJkZHFuZlidtYA5DMorVEwGwRQ8HCFWCONKBTKy4nFtlQlMaqmjZ1G3uov5HA4BrrZHNXD8
R54AGzHfKBzy9g8lOKdI9oDnbsQGYqaNTTAOY1G1fiUSKV4T0Yw0ZRrLhLZ6YgkAQ+9NvNHZUQeN
TkptLQGes8vPlRXlafUhvrEyz3vKpXBYUrhrcZphJTMr4jggm3nNnhUWIuVa95ltmSkDJnaxL+Qo
EEcdhRU7YP18EcgKWHPE59FnEN7YzqccpUQnumnsYQz1QL6Esrh0r5JfdFeXpByG9RqpkfyAtuMW
hVHFWs5xsivObnc293PNlIu7kGaGnoOe8JgHbAnhHSe+p/PS4MzflzQL3kV6h0JAR8Skg9KYX6Xi
+zIOTdoHb/xL1276Ax0nc0mEITnjPrjlDsqgRKtpxcCbgJomwh6Ns2NGAAZPu25SJuJH9B+L9Lx/
zN0VShHgI+d+UOTEIotyODHkPUoroi3d8pAvHzcQSVJ7Nsfe45Z9RrhiYA+MfQHl8lwLqgTUygCm
kice6j5+ec8Tm5DslFsDTYY5mwSxzq4EgLNreIX3K88jSo5TML8N6qXH6nELBPBpPJBZWvCn6fy5
NL5AjavciVq1Zz7UzTof0b0j81cItDCgaXEexYrZzp2LVcX4h+xQOU8Nz+E5tK4MEH15wrp0mOFJ
F5Rqvh4rpoYPhkvokz16f4blOrM/g7As/rmEGZ4LbIBYEY3LFX0tYpZx/tSmNT/H9U8HV7EmEolB
oewDrjEcBGrn4tKfwWBdTdvWm4jX47G4u6v2Q3oEmKxp8oJwKEF0OFGUTTqOxXZz9VCQL85JO0fv
9vfNo/YNljApwYxvFinL1KRzEhcK+NsRa0863dkXFjAvP/H4wmzK54CsaVPnoss76DeXZcCq6WBE
b9oQmmToLhUzvF+eU7gGaOlYteI7AgjI73pgVHueftwmALAw/OD4eSpVGjzGR9DyeEUY9Bc0/LQf
05pllfNQaKROx9+lu6UWTc4vp4dQb22fH+SVP7zX8tzs9N61TC8LEzO0csowOxtC+W/weZWHq8W3
68cqv2D4ujAPo0gC0cJ7JSSO95gJ+eeP+1bxhGmXYsjT/kqWZ73rf9ghaj2tNfc6cBiY7B7jn5nu
wlB12wmu8TPSNB64sSm4T/rjh6eZoS2XGFBP9zFRtHaUsg86G7YiRjhm/yVOqwzLpvQMfIYv3zOx
DJ/KjXNfXlNSi3C63Z6yRbBBVkOe9GIOn3niGzWfUNh1h1jAlBq6T+EOyIh4dqF19Irbhpn/vIbl
knqO9aJTSJTjKGzsyWAwLQXLZrmhbzBDpq6sFZQLcBJoKzhyLNTS522HadE++7yFwB30UciXQCHg
VJ8Xm092NCh01QfT3By2F5y8hjt3ED8aZ8WWCNUr1mGHRNf5ucY0Viz95+X9Msur0FIyclNWq1sW
FeoR7MOwU3gYuIqD9dJ35CgQ3ptZtw+cxAyYN/SY0UP+IgCbaZiXHrJUJueUHZe9jaf+ghcrq4se
KDsQX54rcOpVSa/+u0cIcmTONBuV1IsVIprN54W1CrUNM9k5QBMZPnxCahdXRPXPTs61KSWiULxe
ciAx4aO9EoXkbLzR1yArjv9lFOELd9/w60zeDcyUT4wF+VA6DLbrYUA5xsyZPcrACA6kUNO+JZbc
eb9i5Krp9Nwu/ihk6zG9xen9iQHtvItv5szb7PQK08Ft9i+WLdIqCUPD/QRxFE3oJWQHc/OTdIYd
4c1TKxb3xt1TBFoBLm3vq070rQD0/MK6CoZOYh+uaU8Mal3CQ87K9nrZ8X/ET/ZSAZap8M9qEy9P
Hr7XkfGlYx0tGojRMf3eafBTNVYQU77EiKtBL867DpHss5j6d1f+JFo6cwl4hY12g2BtsWeV0dwH
met8A+56rp1u2Ne/dBU8HOCRNV4d6pwZ065ypKymXe1qYkg/aGOf6u5x9e182jdmVD39KygCivM7
vqmA13dUbBOdiog8uTW/LW2r12U436oCY7fHE/o18kkASrX6zbAxOxbZuhxX5WXDsHsQaQUDdjEn
Gz7rJoRyoywa2F83b4IZR9hgkZwRXKbSeXsjVHPdInKq6xVdtDTu2EUeSOblD9ZWBJo10CRy24ts
S9jEnrjfchY1gbrP2KETo27sXhBIidWkP+GBei1oLBCijgNeY09QYnhz1hKqWi0l/RE6EAhkVa80
iiJRwbDoQ1JxbI90gHG4SzzKeZyVkUX5K7hVG6UNZ8+AHPiiri2/jiPuzAAijvbvedZn6IUgZk7w
EcgEtSGmrlnUfd0wrp3ZNL1DQzBFqi9CDwOlvi0A8TiNPAMOkI1hg8Zo4/twIFHxq0FJ1BMogy0w
mCEgry0wQIJuoi6EH2B2qH6zZ9sc1ljSZY+QlbBAmTxWONL7+iP3jBxBOZkfemYB/uNEaDULiMsK
BUssKQT3qh/v237dMTmB37Hk3cVX+JA+XpANoB1Cvrlna739YiqMIoURfX5fzjslWZF4QPAaj88B
NdIbT4lfH3Gx0yPl97XL4NUo2BqWj2JxkzBL2mProcNOrRIUVOiVLwQE3HlomDJjFnF4JYrzTw5n
cikJY1W84Yvp3aULxb8cXGfNqIFYTlY/uqFLiE5z/jzlQQGh01Z1Ft2gYpmX3VlOmINeeABEgBRw
kFSereQ5Cg1qKqoGCdeJlQVYBNjq17WjD+6tZgDbR7Ckbr+Pca70TIynKlxljLhXoXM7N4rnK0ZV
38ZldUEf0MEpeDhci+pXenkdmedg+2yA6h91iynv2/bhSGoxz22ot2RAhhjhB1O3AMdTKufTkx7A
wMruvO1xEu3cqqhBEunHZK1cULbI0p4KRQJkvCVwDx5abEnYZf9kKSN39mUY0uzlA1xluf0Si3dz
ADPDxYSB3R2XQBw24BBK6k8ObttOy4J6F9L/Kzw/NkohBCqWOfmXyXI48xa5XjXccC/jMeqmVcP7
yfuiuUPoMAk5aPFAIDDIAROAs5iL4VXepI8lBD1w78/Lb3dgwqrmgDMorVc18jnTwx/B2hec/ykZ
8Y/7aS9JK6MlUv5EPh1WfleqxysZStb7qwZZumML1WISwsdogdoMQII5c0qEAwbESbHXFdTCXR1D
NWGmugKtvVzmfVr+pJrCp4Re6Uc+DZzn38KEq0TcbMHVo9BTDnLORi2M7lQXDh4Ayu5OxcHpEwpn
RgIsO7uvM2nD7KF7en3r9vDIEWqFykjXGWo51azxI6KLYGwxDYAK5mZuLzRkVaqrmHQiYJ/ZqqpW
7SOd3ZqkneBhOV0WITjoA+r85wwTpC/GXa9jQ4Y4hKdh2FpHehXqKJHZcu8c6QzOuD3dnP7IDpwb
VB/U+xQMwniOKyFUDSnAZ03fjNYQwuCpGS/DUDO8M7XVxE+32gItwqM/YFhcUWw/x8tq/HixvJbi
m4VnKf6b3WAtnmAExfdMvVHW1xw9OdvziA3t+ZB1B33Wf8VtEWMsrgKDmM3ojlhJwOdrIVNn1yWM
KuJ4NfTMQ9LCfOBbDbaZmQut/CqNuJj0J0ls0P/bAanfbMxE3UuZCz2EeC3KMzGFjizTR7xRfybG
sd6fd9lv9vvAZeBVuxqO+RTN53kAB8qHogTCCIYUb6PsAtvoi6p5R60zQk9BR0RMp0pXw9T4edl1
atJumjfMK9CBHGZJwuNUnV3oy0wP6DGnTrGBns2gvAUidPGRIUUXtXhENWOsQjG0iQO+X9+ZH/Nc
UpQ1zssIDGZ01V9hLRXYvPdfmOGjx3bXHiEKqXhCzHp5JgRowqKnFlMX14CrRLsnykrG8vAsH56P
b7lJump9lSJB+p0mAMYFSAYfjMD7Wb7yXD+sGEvCtttLbfqYZbmeipqhIf8l4SbgNq9ZcGrB7+El
04Veq6SUWJfyp0fv3pFgcK+xkKKm0KdvqtNnpjrN6xyYViwanswgEu3G5elxRa54VJwNC7nIheO+
XjeCtUWeCn3OxvwhGXMG66rPFRWC0QRFrbAhX5T/i8wKv78wbTvD0EMaWwUk78hfFKBoRrka8EmU
D13Dx/m3zGZzcVTlV8D8+1mZDfJJ8NTpJ6Zi1YLWnZ7a4KHiaUHBlhAAzt7A5+dG/FWKpfYitsRy
LBEHCTwKt/yBz3TF8c5ec2NCIqpUAdWs7rcjxv4ouHBO4YjYQKHonZFWLPB5eWkLblGcFCj4hCdJ
sP71sbtJcXaFoGwkWrtCp002b8coEvJ47rOIEyMsegPmzibW/2n3PMjljl4FX54wk2PkGNNl+RK3
cJZ73ZUxWAeVRhiq8KETHugO/wQ672Gwn1/UCNUzlBfXZXfg73m1E8VPbkYaFtbR280j4Xg4Md2D
6vaC70xmNdb0WnxvoY89CiemomHEhKTxzIIpoVm4cI/Rl0dMYqwdgxBwriqBtPqJec9sZ9j/VDSI
4kbaGXP3wBfFSKOTtzDJY7qyEnBlRN1+ozPIQJGyv+Znjv1pvFm1Q07bm7STN2o6+YRdNcAvAggk
eQjBtNH2xXvxrS6VvZzO3womEL2ADN4ovMy0TuZSmw2lPrKgIhs9hzmMq+ZIewp9kRjkSE/PCfwj
zCOsQAi6iIkP80kE4TKzHQwjYzRLO5lv5BN+9j/jDwahO0InI0MPJ7RO+WHicIA6eXP+NDwwpvS1
e0aYaUYNEiKkDCBcIgEY/KcSDvhsxFai/MrYHpexhG3uQM0Ri1ucQ5jNQs9ksCRv74G+5S6OLeTV
W+AUIh+v3xyTh7/NxX7G5/Sc6ss5b5RUpoSR/dyCW0lL9NxjljltlbUWaqFB4FxuegqEqxnpmmUM
QkxRz7hRCYUAXdnZ/8XwimzDD20/8m304YhIPqUdPKqkAnC5rOd0zimCZHwogmqvR9clMAxSgjT/
muHjef5VE2xf/+JMSarm6wj7dd+EJqH1I50EU1JhRWjTegwHv2J+b30Te4kTFA7n3fYajEmL2/Ft
P1MR4Be8FnmApB8Ul9lfDzg9UxfwzrsyHD5jG/I4YCmwf55o0KhGkIptjBVttLATI6bkbUI/Wyeg
Xk0CTLujyQTf5ajgFeGLTCo0Ram1ukLWgOp94p4gTpz5YwTLoTpyS0UEXHMl6Q9mVxHImiP2BObs
vHwOjV2dSGvcpZA1MQLNPrSKdszaXvuP1hX7QFBx3veelOc68muMYkvX2pirayiuylCK8rBIXn6e
6CshevLfQEOrZ3peIdGKhRRkKKmXD+zPz0shnb9TeJtWOh48i3GLw6V7pywIGE754+aGOUSohsby
/lamZZqnWmqkAmozv+ddyCYJsUeLs0QN9SQPu+Od5zTSIiUS0Nm6WnRdX9fN13gqQ0RU+3xd7A0o
gvt72M2zYPsanr8mbC1X+qpMlM0YXcOWTvlnOBbhyHyVYjEZo8vhdihCbaP5DAD5re/OhzzJE+vt
chJXz6OSVvEtlj6fXku/sRwUDv9Gte7eYnxsl3Sdb2OQhU1spfdE4Pc96U8Fozdgz69Hwvnatyde
9t+5q1HD8w2vSKWjScbFdJR/2tMTScvmisjVno63Q3NCEJTk+4IS+JDtmMl756WCj8xhjKxU+CwT
ddUxXVypO8mXNi+/4GiljbgTVy+8Oe8AWNvpd1h3H5zqMzndW2WZJQpeQvPxsqss5bUcmv+u4Wsj
cV6M9Plzt+ynl4fy6sUrch5Glx2viuEbbrNEXpu/dYDEfSuGD8oSzJi2GMqGdTwhqoT+JyyNpeYW
IB1FXATKkYE9xRhKnz1rL0XssgmLbZsIONbMFjENObZhjUEGU442hDPnaYnqZiZypHGtpnOQLz28
sodDGSBNksIRYw+0wTg3pPDtUxHQ2qIblyDRPNI7qtqo/+5jajWRj5Z52a8ZZh9lmoXCVlhyZ6N+
4g7lHsVvdSdsx3gMyn/33P1NWF7xVGPSnJZ/wjZbX9+Yavbvhun1MdSNdwC4MWBYWTAvzT/zSIrv
f8VmRGsbvpA43BfXNxP3NsCplFfh59Pirf1uOZzX9xg8oJxRKfJufNEk/d3OQv0D6Auem7C1tjh8
cuf38IaEpf7v79I7urZoxCMoVqCcXVNj2WNPMFDA2wYoMK+wRvhM4m7hMuYNMOwLlVQNc5Q/Fw93
MiffTwDr61tu60yKj+PiXQqwDcY7mtlA6WXR8JVBloEB/I8OZEaTW/ANzfqxNDe0/j39w2He2MqZ
p1Zsq/Xjq1zSElu7il3R2D0P6AqYviOJSQsughJkkeXhihZpwfxx53MtLPu4eSeCRPx4OOquO2KO
oYB2YrS6GD7W1bcIY3adedyVru4wgr3NudwYPRDiCACqbrpTsa33Y/hYXLGCyhf55h/7DrzS1gG+
Hi5b3421ZLCVHbjjl4HuE67CW3Eio4SN9wa7oDixgy3v70/WutleB2eWbCl85Cvxu/Hl+LkzCWF4
rPoUM+udHA+B/F0hUxdjNRZYZDRCE+7edYfkJJRTnY0YUC/ibmeQpqxyINQ2fLI55EG11iMaIjgx
X/kWscSS0Ua5vEFPu+0fX5CvRpYuQKh8yWtsRASGR2avj8MMQvFDS/qICWdXzJDnqQcEU4bKrOSU
SwD3ySt+zXASTqGYzSozFSmLqnAWSzI/ZB5zrFs38zmamRwIDaVJsLJ1Hgdg0JTutA6dz8u+DqnE
URtGAJ4IeditYEFldr2HiskL+urpeYAQhjsTBIThDUFk5sOr4TWBZzxmxQskCexGFzIp5nedTghr
pxPoK8x52mwM5aCzAuTvOtqzU3G4hIcBtwo+M9QNZCeT/dkzwQMjAWBgQcBvji4vmUHA108P37E7
sTH6OvJ9uwwQmpKsZCvfU0qPDzOg3X82bMeZD4MNApgDWZjJTL6FpPXy+Bunkq55OQMSc1oeIyJG
xOss5ZCY+CdQ3W1hZazYSVGynTjhjFCLLwqAW8gfcMLgScIB46UZ0zI1UU+zYTlb0cyE7Q6auMTy
C16sCyWqTbqD5DE1MX7Y3h0uHYRmbM7nyA0QWWhTS/WxgH9B/7tBaVgE961gp8CSBI5T4M/fB02T
z7KAhNAdxsYhJG9W/WKKhVMWs9kDyB9oAU8dzUw0G2Wd6Opo2wBfwLKwSXKYHqdK6RE8nfFSM4+O
mdzvdEDL+IQjN82HCyoZchUB6tAl8ELGD9VFFT6x5gc9eR1n9XmblMvrTGAFIkWq54HyzaIW5ANP
95gKq/uST/cFUWFeDb6MVZUoPzN7QV544tdM4n4lJKn9phekwnintTMt6PBkvJconsjSkiI2YoSv
Rx0RIqZv+nzmmZhBbgVkDOGoLqo1tHP+P/qq0flmiHbhRmCayEBsBgpRTva8BQd8VufiidMGSqdG
xACYXNq0gtKaMZ1EKKv7w4mWw30xXV7Nzs6cWNCZAygW4PoLgQXK8PnnmXUFNaRzlAHLI0gNOzoE
gAQ2jnR0qH5K2CDNrK1tHSK88eXIXVg2JbU7txrkyJnT3P+oDBDoVgGqoTfjHOOc1/X+vrwua2JT
wKuwfWamzczF52Tpp+5w/gWIByRkIhoxEeS25HaG3MeoU+PdTriPzhM9nsmJ14Nbx7MzeflSe7q8
nFMTx+V19hGTHjxW8KfHsUDeUOSJIfeTUrxR32+gUYIozbfeFV857gs4wXvAt/kkedmJLReoHj8z
WMLwJ2IrZtyPrTu5BU8sBAeeD5apu+3QAHHGe6hcPd1Uh/kUDAl9NrajS2eW2fCKuDnzsr5xBDQi
+JyCjhCEarSd7G0myUEeYTPhGq4AY0emD4cReRvRmzHqFE5j710NpFlk/DFURfMIMeyTB26YGTJH
GcoGH0N7sYDMrzGLm2K6fxx4yneCts9/lp7o2xc2TPGTYKvgjE+No1EvCAHJuc5ZI5WdT8rSHhTM
P4G5F2bAg2/5XVKsdbhZpw+BlZenOpmcbv1GRJsQsknoUI7+WZo0QIqzuOz2d2fbQZtSxo3joGnl
PqkSwDNgZiBiY8U9NrtWuRdwIsWOMbWiYmf8xsqIHdHpRir7TCrBEQtfTvUbxeciwwPwDYfWRUFw
K/FpXr2BvwC6i+WV80XuEm6KRoQXtOhdAmXxZZwoej8anRn+y71sM1tiom5Xuqd6iJSXk/PYG5EI
JolSKPfy44thK5jL35nbfv5l/TXNAmKK3e3hrWHSzZmwGTpmtsubfBC2NbrGSYP26kyJxl35ljMo
sGuotPii2j3OC45K0AhQu59/yE73BHZYdGuMo7BB4Y5kAA9/klHV5ulk07pYCMTfpB1cZ98CaQny
vYRpxs/Af1eHqnSyFVbb5X45QPl52T/qqnUfmKGUDowLLJMFwn4xe8mxqzEc6Td3sJHh0my1X/xp
cCZ5zxhIoYCB4IeHYhPytMb8TbHs49FMj8P3qfTmj2hMONIvQEYYUq70R9iA5oEKsEgvHnvR03+w
0qccx+87zH9bndPNzgKqubhERNfSaPLQMXPQ8f5m7zjSZqkzoDxFqJ5xkR8OK31NcWfFq291cd1K
Zxz1mDBVtAAH9hJ2WnZpMdB+qpB4jXH37L96smrSWallxuOJJ2j6zNc5PqXDF8bUrKc6LAS3f9J7
jbDFv5sfDaNGJn66DBVpaj2JaHBWb6DjGhjzMWvJ2CjKjgJbIqXaPUuAIo0GXeBuxLd1EZxhJdCA
5fHDiEvkyfCkNJwKQrb1k6dHODGyxSEodKGyEY5LIeYMSxEPOp/wLigfmDa4szwS0wsIzPApQYHJ
0sN046u7u8bZVyvE8U91D/Faf8BrD86F+6A0kiVW5+ctAsaGxwm0C02EtvjyocnsWeX2Ja/L6S1X
0iLQWCCRKvSW/1h2aO3P2MZ9m3+9GWlkuxxmrhQ+AOyWDX+gHJ9Jn/LBYH86z+kYG1CiKl+jra+z
MB2ZLQFQt0GfUN0APANj4WuLzh/Cyx5ZgYwvCMod57Y3LlsooVJQX7+mr0Y71Pjnd/22DkvTwbZC
8f69LaIEp5DT6rJlzJehjBoOdxzvWL0JyAN6i+7dFvgcCrLpMwFiOM3hYRkwPv02X2Oauho11I6L
Modk8djWH6/M6XC7kbYd6yvNzGbAP/zi9Sz8xnV1jRAQYHzt4D+yoBKiBoYs+RwDwguV2rm1C4Yr
cNEe2DbzfPQRVqKeVYcD9KFZmk5qJvF9LUyhVfeWPZK+cKf7rqq81747U5o899dt0/JH5s9uBcSx
/E5fDP6vavRUov6aQHjNfW4qJBssyMzVspQgYrhYItIhKtUXUEGqtFAWkmb8mQxci5hWYz4SIRwD
QR7C18N/fRc89gisl3/Ve0kG6t3J7l5+XV/kb2H8lfmijlelh1FpdrE1Bq7wU7BLktwi32EaQbPV
CIthxMnnQEDhzO6cXE+/onnhSAHm949z8Lj8VHSHbOzdNW7b93PxgeTMfLC7rQxxW2NeZIeZI9Su
UtqTwDzltxrREVY0Xz0guOBOkicZG3nYmMrujBGmtpYkloMzeRH8xBDo2GAHT5/LcE9NFVt9Rq1c
nJGULNIa3niNRmRIuiBFcjePfU381Bdg6fjKXPCVvCxaDUEpvBLXUFaX95EF9sP8FT/wak9b5l6M
qyDLWsuyDx/9ZqyCsjiU/f6ebWv8Z2igUNPzi/JRi3S8I0Zfc8Xd3MNnnoUZBPqTud0q0/Yd+nsB
Hesb2wRoujSL9Td/NO/G0loWqfyhQeSwp4+WuzDRiLgYXetLuEEdXzQwbu6O0cRNDL6qLfNUsRxj
ixB/ayz5vVXX7be1nQRbVew6rmNeav4+Y6mu8zd93b9zu+6ef7fV01cgCnOJsKlI27gP9JAzX6S8
dNDEHYqYyanjF6MOwX5y2ZcPrKk+mlgPm0BGg/ndBkU6v0MGIKH4ZdJ58NzCp6e5IEHADm3Aq8Zw
wqNrmnkwCvkq/7BAhPefOrh963CTm+AFn9kjfsXHWC8qwk51R6bGbNPRDMtIUQYTJ3n+5OEMoZTH
OpgRkmb+HSvLy3sh2EAoSDKgj+Dmit+Mc2GBVNzu59x4FbxBBEIsv4xP4CWy6eKvr675eC8cjGjY
sJtBJMdHGDyeU4cwzlDZ5n+W5Qhk7uLF1rvl7NPv62KsV0k3LCYc/i57Q00r7fPcYgkBY6HzzvT1
1M4XXyaUCQvuPpQNdxh9o10zaQarMz01C6zn0hzwwMLYWHEKwzULzGadAv81MnspVk63yc25paDR
4XezpHZ4yjx6vkBxWPkSSBKlE9xR7Ct5rl9wLdbPhxlMZrZTp9lQTeTyikUs9W85Ww37mrtljctd
EY8EZNnwuuDnTZC4/u5Jfv+wCPvQ7D9sRJLzQfELgR0U7Mu8etFfREpmTR95Hu2bvXstzqBcz8F+
UUM45g95JVbzY2n2WvSStYW1N1yT+1oYKO3W5ko5KdHoclQOF2Q4MhepTu819I3atlvY24vq8ITS
xU6F6sseyc+QN5evdnjzCSlgEvnE+tJhf3/jX2KzIeRj95Cd9xuskCbU7YQvmbtFW/pbdKfwHQmI
RRAjO6/TRw8DnVST3H8v95W1e87Q02/zgiGfzrliRnDfN2KoQUqxL7btg/5tFmvLcHoBL8h1026n
m9eBAY/y/soLvgKTScRGa6hB2HM4HoYfC/912teVLx5N+9rbaw2juXw/4FqyeAOMtbMfgbJDU23f
8tcj/fxEyuwEbWD+8k/287HO1/aaCCtX/bFUHg7OdTXZCyaTdnu6hta0YvGj+jIoaARpr+AwhyDG
fkXLyyFHcBW1jbdYNI0dIVayGQSuaneBPOL500fjYi+OXqes6/cmVlGZ/5kOlL93Df7E4vxOSsRc
Y1k0pI5GJNr7sCY/67QE0o2YQlOAnfF++xJSmU4At6eQy+fW96Vap8/yA3nAmgcGvpWvAvBecNNf
Sc3iyuE7OQFNUMaATq8Ifd1X1B1LGO3pSGwrSxhyfy+ZhnfNV3wmaHeUIIsMD3i2gJ4nsfStN9nw
hzWPtKB8VmpquACY1POfPa0nItXD9bFp3WvYkXCFl6RNy0Wd0oQ/EdQdtzsu8G7ZDJT0DLj8+sTN
r6U5Fhf25bvkdv/TtsBZd+uk6Pscm1tfef7x9NVB7o/4bELtsMvW7zxg2pw6cOLcGqmlOz2U8Iae
0vCVT8IVbEnav3w8UoOh8HHs92xWm8i34O+GNRWpHZl4Uhuhbq56rPaAy00K61JyohZfjQ1Luox8
olo8pMOeoJnyd90jRoLkQA5PF+Z9cL24wkEzFlecOURl+exC4VP4a4Kum3MNS3y8UNn9GGzyl09u
PiNzqUQHx8IeG1IZj+wIefOZPGDowH/o/KLeWKjsgO3fcjgU2vgtkh57lgxCVNDWw3wgFMKE9I87
D4P5zShQUt7oPAj9nF3a5TVr5dosv5QmZodyYTlKk7VQu+u2eBEdzWyj+Rymo5bFLR3MA8pjrrGo
ra6oxu4MKEzJU++e8QJW6k+34sOoArhEFzofcoU/SMikwBX4FTRq2AeW+VHRHt89EbK1NxmuNCZI
joWtetb//ZSEbyfx54jXzY8CVJnpfHCBexmYsuE9UNFYe/HuQcPQhT9p+Kv6Nb8M2Gst7e1NX8lK
XK+qV1IgHrCKD/PxpuAVTveFoxCjdRTIkGTA9K62XkTIYipc+fhYb7fdWQ+1BLMPFZYgdP7Wh3g3
uM0vfDPcB6r1TIjgUESw+fGvPAdTv7pfTKebdTp47n8ODyK7bA3/pAc9aNgqweVAiHc2/hpFJHZz
2xm1uODJsiOfMRZ2zrpHwsr41av7UsYbmJhEacIbjg3ZRHzQBg+TeetjpUCtIU+YVOYRZ6SJsOJh
rU2+xHxmQ0oMyUdLiFD2zYxJwal1Z10yjb69VdZC3Jt91LAYNIs182bmZC5j2nxJqFemuZFpBnSq
irXQ/gbuAWk5tcEfPk1nMpvsC9k+6IIRC9qASllygVoxfMjdRtA/dNtfqee1WdnfyieKotvZk5Z1
d1C7TQlYg4wIs46fL9TKrCZDrBGuKjm+2cfsBu6fwDQnc02sFFFFLv64OB39HzX4xbuONolPb9S8
0NsCHWCZ3fYCPEER1RSr+tsyvD8Ds/LWGTsP8607sV0uM3Rm4dz1iz0R9DVHXERn76E5txWWV8KC
KjhG5+7cAcqZJwQME5hanD3mbG7OzCv32wje0R6GKbFi1CBFUvDvNnp6EKvczONhYhImhy++RGbx
wKJg1xR0lBAwC+9nJGTm5jmkUuYMtccRGDpNGPGrgtOTOdGl+hry0P3tjEYE5f/4hhB0lrEvtupO
UD2FSdj9p7h5wufTYV+/3H+63OUvTNv4Gs+xiTFpzaKly78Ku3p0TVgmpI2yGY7N6bJtLOfJVtsm
FcUO2g/UYb8QICiEjInSrDKcK72bum/JraSYVGt0/NR2hfNKGLxseZrRPA9/1Omd6iAfe4PFYB7a
dj23wYH13lFdVW6mro0zzRjUsWt2j/S9Ygywn8WWNoAzcVYIwbjYXuFSMCPeGRcA9S6lTmptKcCL
DWOcJ5R+HTpXoB9y1CYz7O5XWGZMl1+hj3QGowDJzQeNXitE4oQN0NlvhBWNfM3Bu8hKbnYaP+zU
mVkHmvdNDgYdG10YXMIHCpatUy6hPT/hn3nT1+x3SK2Hiz1rA7o6CISP+F7Eloc/AW1191nv6N0h
gWpHuNGtlMDxtOhL3Jat9SaT1ghv2TGHReWVw5wJhEnRp1ihhqSsBy6n3ectKE8LXKfHXYZG6PWJ
svoizy4LF+1XYLJtOtlhePlNSXtUbWUD5kuURRpg9qQ+KDdZEcASmCtNcBqlUo0HVUM6gRNXtX88
1kjPzCr3zAl+GiQ/NDCYsBp9rKKWKTAFSyTBL/s3AYcrwNjq78WyeSUQ7az9lszEWRj4rlvnjWry
qsHtpi+4WuBaTCSHpV7HnOxeJTOczxC8KLgimfFiu/5j0jXursF/PN3XcurMEgXgJ6KKHG7JORiM
bW4obGNyzjz9+YT+s6u0tWUxGo0m9nSvXs2Z9Bprm62j/d2muvwK/KWprCgCD8NsfV8+jTab72f0
+zJJlNdaYRvtYseKjesoBXQIgxA0OVraHLq065uzXeO6jlAvCZhF+lmySgtuckJs2OEnavxfv5ed
RCM52bylmAtyndmstT9x6En9LNJiDse3v5BI6WU9wyVqdn0H249vLWwBie92aRtIVHxu7ZAsVqcE
kvK328eif4x+ioMk0vgtWT105svfWFRJKeSEsErg/HxbpUb3a2mWrJ4j1TNAXPcY+QWfmdkCRMn3
u/J8WaL2j/KRzPNYFqFll2vEwPb/bikdJ9k9HBv7n9y4xtf0fqqfCKDiJKQ3Deb/eDBL1BO1CysL
WoZXAJxNLTVI3SqR9HCdhWYk0y4zwxW81Xm6zq2Ad2iHLb17m53K9iweUNmClOG2DQxLaLIR5IC1
bGQRNdJdYIgZbNuXVXO7qR5bj8GNHcxGLjuZc2lM58VkG1zSnAWDoFO7D8h/eR+Fqzl3xF8ZC5QB
1Vpjewl43r5SoBlZvnAirv6KHT1DVwXFegtMLqx7gmhEK6w1WGAhdVM2XtUMsuJi5GP7i5EUVSao
HtX+ubaHLzx+u8HG9JgNkuLx0eyZ6vYtuCB+RLHEXxQvACoC7pcDSsMzy8SjGn3UHpUlOcOoI/NN
4/NKptuI4+a80xrFK0PAUpGql71IsTqvCAlKoVqLfCOtqYLqVJCmIWXArAASA0YYq2VbfIaC6aCF
omRVn80K12/23o/MqbEYbfurEsvWfcAXmcvjNtW8cGi1Qhe4AApus4vXxcA7pT5nN1O7GBWG3Ufs
FyIsCsknpDOLJC2Xnr6iCmOuh0PC5l5N2VDuP6ifM5nmfl6/HEqIfuN8aRG1A4FynydKIRsq7R7l
cScxvAOY8kTRTVIBopDzmo7DC0bgWir1xLL7+E4vylHW7mR1zuCt7/8xEMBWZVdi6dWz+y7fbNQK
V4Yo6MPM52ZR2NCc891nwzxNntEu3Vgk9bNcvhuZh0Kkw5sJ32OTWBkPuG4omejXE9vm4jaMdEX/
zMFZ3OrbZSUBtRXNo7ze5wr2za1cd81r6kkBk80nHpXFuCz86o/YyOafITQjLc1hGi+lcKSINaxf
tEHUEr/HexmSYByvjttjdEGtS/99l2pe39LfOJsENWdiaGuD1RsyhPYBmwA9+a3JiUfcVmz1QjFU
96a22Pdp/HW9tRDdZ+b1xK11ytQzjDjiRl2rcJicK4FxYt0AlxfNY12FoNmKY5ct3S1usdL+Xrjy
TxdurYbp/UZTahAlKOALs101QZSdVfHcr+fwctVL4F3yCk4gyCzif56E12jjLPxQtKx4V84CgAdI
d385MwP1wwiqtdxv+k2oice2dvk+PIN3Rr5uKOMF0JxaLBOX4o1TY/s+XC8KCTyF2wrSzCIBjVXh
MLh9iGKNpzop2s75M95C2w0rlKtGGb7WMOmbUgKm4dJalvdlwWHbaFeGSGA2eJrOteMAGcuunX6w
tOYIs+l6tp77BPzg1W6hE8xguB6Me8AhP+wn6VZmkBmoAmyVR87PxxqMFZ+oNvcHQmjt0JqXtyJ/
tPVvLXMdHN7Og5wXvG0HrNam90kAb6WJ1vS6mY31i1/gMRSfZREEE2LkTf5xbixizXw/vacap95R
3LS3e3/PZvFGz9GMWzhW1XPtPNh/rb+2X1L2Lm+Rj3s//g4o1ri0993d26Z67S7ym/rjHcHc1Pk9
LsxOM8u8N8gOqctpdZ+DuRhDyIKUnTwz2n/d++cBu+/n0QLXHg8foxPuIfpiCUCgF8Xl13lAQ/0Y
Zv8UPNV8csLEn/A25mr1ab1SmbSwpDCRPVZlrn91mI3D5NQ7jABRevfGbnR5P3dluf9VQZiaY7Te
g+MAK0Y54w3wCBTmyEK2v/fBbXI1swYR1s/dGBqbFMjH7O0ANc2TgWvi4u1YC3A4858o013xPEgO
z4PoZP01Dkq3ilXj6fypfe6mmqtoaXZo5IAa8ISlygDXqzcnc6miZP+y0xfDLTTP9Vcl4k2ZnCa4
kfhGD2wWzXKkoai2JmBpNVPEF3EMj0fwGnRhv5GPnIjG71iWtv0ze1gp9U2w3bCX4Gj8JrH7P9vd
NLMN0RoMKOhxQ0y4Q+v77OfQPYpua/I5T3f9m4AV7Sxfzz+xRbH500LNyRHQi0QJ0kKBgahxrD/6
S1Ca9py00UvbVSoquoX6fZj8jD3yz7/5G83O5NaMVOaNhzDjj/64sXQ1+9p0F7+X5noY4FuicFrP
yriZah1L9L4EVpqAMxKKQuzjtivM6qhY3rK/6S80qZmPC8x7PNhzoH4MJPJ5/nRAkFNa/2BveYxW
oukEdFa6inWKZTzKSR0NIWQee1LsBODJZKOfX3PMj6fhqpr4yO7KSBjkzhx1mM47l5adJg903ulr
f9g9fe/qj+llFA98/YLJ+o+dhHkaqcGeQdxugoUwWQDPYhSAL7n/Hurzr8BRh4Ov9BbTM0qeZ35k
1WRYfjK3nWqndEAvwXRjFYIaWFjzreZ4B2gGCacAPNYEtAa5fBrWl9VV0PJbcWUqCQDHVVIF8k+z
5oVLDHMAK6RYowCjdx45yMoL+AfccX7OEIUU+aU7n9Y4jrrZXIn3lwnU489Fk1EZTnezKXGI2Txb
HmeqFYua/xkXTJQ8i4/Ib6L7eEuBQG6bVzBY/hI4phaVdD/Sir0Bj9HAzIfJWnYwHqTaG967Abth
OiD4w+2xBA/hRfoDIjGPtOwHzDLAe7yCaDHxpcbzvp7JG8KBxVodWCOPMCEv7z6WyoAT+AdhTA+y
rTQvHdvpeBNYMQMLtMjHcbPl73/sqHSQRz31ICBe/vpHNSPNfnI+lVeD2e9u0D4P9/Sab+nPUzd3
yKcstt49yT34qeTTP5S5NKCnCz7UIi3Z/Fk7/eTe5x/jZraZaM28iKvq3+lzPkn0Hj/xH3u9g6nm
5/az/0usRQOyubv9zKOtxydV7+1U2hEyUVZSVXHYyt9neTaMt9z74fP0uf9bMURaxKEqFXlB9NkX
aBCFPrn92PhEuVL6Hr6/qTzt+/pv/XfI5ZO2omD3o9On/xbNVHtcSwT2P/G4ufoG3oRQeqVjdVyl
gvT8Kq5yDmCTqZa98AAijiUi2n22n73EKDujBhb1pTVuZtoZAMx59SQWBYfND+Gg8JX9cjiF3jnY
RurgunLgnsqZK50KoLeHR+DrZj2yIzgJEg0BAzsDznAUtCTw1+T7cxiXrucKb7gLQ+xr5eWGf5oX
sOtlxZi4FJCtjg+2aGu+nCXReWKAVPM3lHjcWsB2PHkal0Sp9IIZjxsKPfBeDma4rOhPMbaTEW39
UFHRrRNUbVZIvXw0jPuhdcX0untb4oNN1oPVVdOCdUXQlgT2OQ47whoBlfkTf5oxxwMQMEG+voma
l7f1DXXcrW9IZd/PwN08yuqrt/Vvlm18shmmR1gBFSl9Lx0/5yBHpsWlUI382GuKz7RmGeKQKUYX
Dktizv5zMbzsGmBdCBExSBjkS52dGhnd97pg5Md15YGvecKhLOtpJLZiG9FOsqKfCwDixJjsEadJ
EIqDA0VaOJVIcBAuo5fyGEumaBD06Cq1dWqIU3LuJatACzz1y7kuVlQOJZb3EQwMiwHU1WLyGD5r
4ofaerG2niqW02c+Pdkw0r5HBK+BndsPIOYCG7OtxM+mHdT0H1dngxhMB5+QnYO59dM+gaP5tnka
wm5F+ou//Q8XwOryczeKTkkJ3dUkqA8SLSBNnNNL5lMbXX9FaeWo+XvKlcZDtG6x5mN0FDHz2A0w
4aAA0SE0XcFsehMKhJJNXMyJ3aD9rI6vbQDQB4u2tlSpQSgCmxKYir/FZHwoM062kqXV6Pl9eEeE
DtQxeEA3B13F1wDBEbi6yXciyfErOUnxX4TTgNK6UrbWd/oTjT/OhDUnaHij8lnU+k3A3kzPuMYc
TuUVI0dBjAR9fJ8LnJ73n8++K/Mtol4+vjrI4i/7fqk/7HFWzIZUm7VlN4P/YVffrYqWmVxj331a
aVU8Id+MgRHimbe9saoEDAvRKvv/aZL8U2Z1q/xqRCck4tEVuAbp8kUWEru+LJU3NKohijga9cmP
gBSnybl5G44uw+jfeiAE9yfBj5jHaB75mf9izOOdMRd+JAshe5vOqpxdOkbW6S/26WXzX61Nn6OV
dXFUOXEM0SIp4Zp+xZa4ZOFCXkEmiPE+D/vKI2AvU20GNTgedQgQSOxYtc8MuNj//LIEknoh+pD1
W4wx8xj0vEJ54dAz2Dk/f4hiijar3e3E5sOjhd4eXrxT5mX7HsQqY6BaMB6cVQTyHKBuNWqgxPJM
7odb0YHpJWCFf2FQlAPmzCxlbGHS4HHOoCNGJv9us6mhi2iAx1sQnZ6nNrKBsEWDIa5qfbdFxQKd
e230YDV9X+DiNfvDm7H9Mf1qdAnsOHd4XRaBd7bEOkfU6pwsRxKl66x05I2c4UNawO0yt4+g44JJ
Z1qgrk4UbbUAc/UZxTiDuj+C7qUw3BPkbOciDpCN0adpd7Xqcya/oIsw5+YCUcAccbZAiO1QAQFH
uIJ94cgTl7Y1n9yVZFyNUcGOq/w97O22aHgyX5kLZRFoVZsL01N4ipv4ooNj+ZSFacakhA1nPFmc
/4SIp9CmZDlRjfDtesRr8fsbOupl9m+TEqeMYxTFb7a141VUOsT5cnKt25za2C9TPHI2jfu2E6Bz
n7XEo7ycNTLC0kRb8RS30gp1HMgtlRYAZ+AgfSPD7bvrR//B7TbRHNIgPNKNDZz92+w5Sh4E2OuY
QgOUX7SVrNA3IeWdYlWI7Wcs/u/zUxVppjAp2TNeFzDM4dXOKNjQ4s1smBtS+Vrs5zA8/RE29DGi
vHenP+8bgcr4KyzyqaAlLWidFJcbNJLL2jb3fsKzVL6t63zgE4hHtqtRMkAzbpfvSIE63MzN/cld
F9ve9VQlkDejYpr00ltWrVJ8gxKzLs9cEFonyYcc6JJXr/gUsUc5Af+ZLbDr/GExWNYCTCKak8kR
MvAGWqgcwqvgr7pB0e2GxtZh3c+N63tsVPfF5N4V/jmI+BgEukt9iVcSHxd4Uy2xkbZoUzKJ4qme
QqSKdHdZpYTMHrlndTKY//cFQXY6x2gMxwyfqfGiiqkgCCsjHHlcsOwiOoh5LgCeZuvlFSA1lde6
fAcmxA8BYAnSDDUsKE4A1uKzPjTr+nxbSo758+75VLWdRkNxqvYE29t/9S6TyOqdRnjX6MVXH5F8
MT6kkZLtlk5+TwtuyJZa0VVdfAQ2ePsOJDQnkPvBumalKpgrqOPmCCWO8eYs8vHM1uLRmqkPPlvi
1aX5qeMDfg5HlppsZUMHu6o+OMBxw8fXHUF6uP+LY1IdBj7C5Zv50boLIgQzdug9oGGL5/6sRDmW
XGHaTW9BYifQu/2jLkSOp+vWVDC0yybJDKIbzAhtbpNLJgXb/VS6iXXd72QuRn5/G5sXOsFKPkIT
e91DO667wwHZNoU5L14/7gEPytYt/SgKQxCpH7PV3xsTJGdQNL4iySEVwmF8LALp9XJZarTgq0tp
0pPoRpyng+mEaEE242KeHgWKzFU5YJYq2CgWM4ApATvoUDvpSdeyU+Lz+WNyjeY+bGDMy/NTMBt2
6CsN/dVfunXPVLjZmVKuiW4m1bQZrC7KjdiAjPG2rpVJD2Kj1hYfqm1whT5Abkt/M++Yl7Oj0xJb
gQDlvNyVrPIonTiXctoTgjjWb5gjCVpobzFD7H9S/PWIIDohVopsy5gbL2qZSHk8MmPYvEMNb5At
JUsQ6XeynrUlAYNRs1eKXEzkYw7vAwN9/Og8T5/Y5fGvISi53z+4TavVVbRmfBvaZI31XYQFkGJW
I1UhEEqmev+Zvc3hs0aaEIfSUNuRS7g7q4JPYi6pLPDnNqOi34Rh8fOju/8UN8tkTi7Uacin5n6b
nHPlzs0QxBi0gp/AndMNr8nHIwiT5hvoxVDrH6KDHbeHLWrPElbzebK4+VgtC8L1+BFXCEIP7mYC
iO8u5Vu0fsKyJWQB5gNrDbSvRu2xF5hEgbgfnB3bTB4BnLGmG8Efjisg7BRC9qTmVgDPTDF3qif4
TlpJdn+XbZ0oialAUIIum0QSkzgS5Dt1WTN1rLAlxaf3ffGJ/0r4UHYgbG3An5bcKFcKjGzQZJCf
sGoM/kfCLDzj/PMcKc6ilee+eOVDc68dQdj5DBGH0yXbEfQ9OfFbC5doKb2pp3X0SEBAGhB9bztp
RivqCT7Yptxmxq1asDsW88vMGOhgZkCI5+r8u5QrJdnDO7H8Z4rfCCbWTfXEiWRVIqq+YbkFSMxf
siyFnJ6/cd2gzsz8nOoBveS5RnGzLMa/xIIyUvF4RDrg/TEwEhqeTxwMAJcJgMzokPnp0obKfJ5q
aFpX21LiaLA8QES7G2DhQCAWCaYSecuU+G+VTtVY5/5DOn3NGZcJlWcg1gffcGszfZXWw8xfrk1P
c5EVnbHIJL+BMFsywMVuj9Y4gaMGqik+4GMy2gr8JvGP5PKw8ZnvscJbBnBHjXiN7Af7Z5mqXuQY
BKM7mL61eAT566mIuIe0ESni7YuxFZ+q+oCRfREztnd5f1yKCdxcNYQkVfr/v8dw/LSmlnAywayA
4TF9n0bE4uN3dBDDuNcToIs99ycNPD3+yJYvv1/w1vltfWHjWc9M6NItBmhy00UhC6sxUJJUffeZ
qB/7l3UJc9JR+NF0KT3JRIpq7DTJqLrVnZBbAWR9aIxx7ZLOM+W1lid2+UB1KYLR/VSIfZeNHmAB
e0AEnYhnqfIff1aV8UtrsDiVkw8W9ubh2QHUnw9MakfDq7Tpje1F1+XjiyhbvWk7AfnsTjCLYPfn
CvQj8DmFSJJZhEyf+BmLUqjNuRLk+paAswAuBBBODVsB7wNeCqHBSS2YE8gMDsbIEmHMlSkiPFyT
HwMJjWmgiADZA/76d8TrmY49JHrGR95ha2fCYIhyJnE6EzDNhzxKRvacxDxiKwl0B5Hy2jIY9VQm
DnfcN3b5LSDWqSRqHIdvwe3wR5LjrhQdEXUcKB54MBuO3nJ7xdQ1HOwIqf2RYCwqoLeLb7M2kgmq
Im9yTbh0YQJTOhc2LYEkLLtb4Chmcg95Elw4ZDyeKrDZ2IbAUHJoFnsOor3zfB9sEVy7r2e7g/Um
rDE3r+WG8JmQYrYe1FdmJ0LJoc5w9ao8FerCQdg1sXoHniq93yEvq7yl9qGtKbMRcZPjdvnRUEMY
gjK3n/GuYC39i/EwG1jrz4gPL3/KN0r+yUFHwivPGsdl5ZWTC22jzZx9ve/ychfawuFCFZObtY69
gBZRE45T4Amisve34AA1FblJHoDdgSjwKoKyuLCE0H8pve/1bWE1uNhMgFxbtjYQcjpQc155NOiy
ru3AU/NVNVrDR9nY/Vc2/E+Xd5aq/mliTaNqIJWqQQG78xxAWg8zxUv9BURH7UXYRI+htRTfR6R+
1LKRsMkHUTLEwMmffyxTOiA/kqAr6gH+DivgbhV7VUlDC/hNcR26r4pnTMHk42f0yENuJ5Bjy3xP
Z1we8swvdzU1yBQ333znS2fiEosMymssR4GNhXCNp8kFiYFXyCVbPrwiEwt4xdgTbaTe14e8P2Tk
LJ2L4JqOl38otw5dV6RmUGbzN4X5x/X9fMjv+YUBSr/eILVrZ9nLi2kHUtKd6MetGv2eiT7woVrE
6/XiYzDXsQoJMoHJoBStHuv3SrYatSMMnPAJ5G3xV3q5OvAfD4p87Itsdas+Wwsa8mUJacCQRmnb
pSgY/42HOcDXhCACyKimjzb/pE+dLtozRT27u4Cbj+KApx3eh6HWOJaE2VYrNxDU1nKwmtxQYOZz
zeOpwxK16KeGJtnccJEoxniD8GSIgmL8iX7cDQjj4u3ztcT0hg+1tihGmgv0K9k/3BwCSII7a6+/
ZTPQDZUelWRpw+cXL8FCswP5lPHJrhY1wv2pjgKT1XIuJClqknUreaiw1N2nQsRThg1yX0s85x9L
7p6ikx0r6izZFs7o2V3OxJ4s3L/m6AMYzFA4CdnFujBdQfPUTx25zJMScwg6kFO/crVra9H3fOyL
mTUSbWyvVawENzyDMJbioCLrRAKd7V1Kub5IAW0Ty26ShXCoRT5tDZKYE/qkqUqahyePOausLfMo
N7DPrS0okhtE7HmNvB/pbHiCXQPPPdN9ehxIjolMTaRPszG4Ij88O424iEfqwyZr2SWL4+Ffraq8
Swv7Qw8ZMCWgMUjRn8YWGyAjMB5RLNnEnZY14fmYqrL5waMAqG3DcS8kcRRPVhUuC+NCZfd+5DvH
1RGoIlFdtaDDPjZ8lAH/a2edK38WQJbCv7Di2DLvP65096bifWkybq6WldJ61bsPE5TAkAuDO4e0
8nXypAvH8pW/1/elAWEJdjnehZuMtH7ysM6KzQUnWjaGvg7t1bW2mFcWrTNu/ySsbGn5nWFJl5xB
MwfXIeRksNpST2e1/CwIEEPHuhGMlzdBfFZk0DFv3sr3ALJYmfN6/LrK+tiJvt9XhUvl3IdYRHnJ
j1T14PAYYl06wv8PFmLa5vgkFKJ3htt6EAaweewspgz22fzz49hPpUAD01+HePl0Ka5WzN5EBMr9
ZedwKaaXlXHtmq4z88CYQgu+wposhAP3MIl0VrsKDjTd9g8V4ieGRTF91hjwLevooQLGhicIrPkC
IVkiv96XE6vSfFWJV7NEC5YhIWtPBRTG35hJ6lDcjfmqtL71RM0cT6hFjmLa89tCDwNbckdZx17L
aw+OFjKBg4UwKs+5sKZlEK1DrHERan4PetJOM+AuB5FELYUiNV3gBoFoNZGp764dNbEy/GKNgCbL
R+yL7jingxeXr7hHNr0A+IiD60PoYqrWXTWaaomtGoGprizr81xpc/7YNY4gNMvKc1WJJquxS0e0
7/ttcNfQSVqHcgKQmVezeH1sU8WnqbJxulYzsffYqrdMVTAXxa7lK79tQdzX7W2mtbq3REGpniKN
G9eaZXd26guEkb8KFB55i617J4bbHof9qDWwcEx1fBB052zZYIGlyntDgF+OfWevNfbadSencoDw
Z6Xl2AJByxEpPPq7Lk++/TT5se2tb8JdFWarIED1HNPD1wngf7bqPPE6i/GVpTLNlRcRdvya8O/r
VXtxbmx3b+t0d32rHdPdG3r06rlokO7L183nPPFuf5JjN7acNA6TYIY99LJ1QsSBAbnPz+cyp/Bu
km1XI6elGIdnwLY8AFikkOHvaGs/60dO/Yj4zmI51xbtxCd22li2crq+2/jZ6WX6+GZoyK/iaXey
9+Gjdkuw4QRQiFmB6XRoj6pT7j4ewW4Ptv3c+B3SL87v9oqpBL0qRKIp5t5D0A5OJESKFZTuh6Lx
EEReveE46+od98JNp7m2H3E40HxkNdgfK7t7gd2C8/KQj9affZ+cav5RuVAgIYNyvvzlcCwAk9fO
HwwojxEMx12InUeqfd70otPbkB422wvIzZYYI542r7Mg+GgmH327xoeJfe9++8Djc/8838vxcTPg
BcO5cqun+bca69+7bHnLqfba2MCIzYeL79w9NUlEG9ltrru5NaOsc5ltKWJk4dhKIgVPdtOHr90z
29oWYl/AbtcbHt0tV8fBKk3buRansPyw6qGvyQTWiitqanZjzE9gwbMgzPo22SYGTVAacDlI70uW
gS33dMUQM/vetJD8RgYBjgaFxllUTcsx6oPTvqTvA0blBonfNV+p31iqMEtUZ7FC+joMRI9vEtwz
kl+3Ht9xOja80NfaDOgzVspgkn97Jj6i2TK8FzT0ZRso0vx+nNVzkRqi1XGueL2W4kwriU4EzGdZ
EbdALwCZ/5pduptM7xArpHgPYbp4FsFOUEphccralfLnKqwWZYC2xLLkYp3SpXup7j7VXSbbQnZf
0PzHGrNI4zQu+q4McTLe2MbL+n4EP8ihtNiDyvQOO1y4oiRGvtaIqBs3SM5oIHIS0VMUv39/kH1W
oCZ7OW/9O41JUDwZPqpHRqbCfLpnKiKH1mKFaL7Xgw0p7fAh7wqHfjKIxtDbbvLLanvZmDPwj2tZ
JsgtOXJWjFmiy4/GZlGO70vzeoZ/2qMJHwWWY9Aan0khiJNsccKbNFaciy6iWNZTwZzeEiQvGc2v
6/EPFuR32Jl7ZbsuRipHsryJqnSmCKogjxEG6/MGYUd4H/IpbuyYLk52kcxwXMwuZbjvN+i/BseW
WfH6E8mYPEu3XZUys/NozEv9xafMFz+Jafb7OooOBKu9voHOdW/9Rz/78XyP5ve9mB8JktANBzZ9
sgrHgtf1fbrsXafpj+3o2tq/F9nMsCXfuTNz+iVZ1DKQC++J90vn2BOSdfE5+xl/3/r3ChKOSPHe
4kOB7SLG6XS0QMIVn5yH12G0zar0RdxM0YiT+D6Is/7XvERTZ7cvYFD0/K+bwZ1lhQTrIkImhEa6
5R/mKVVwD1KGd9x0ESR4gZL8FCR73XGxj7PuzTrH1iZX9pNkwF/0+i786WLJhAnKZIknVb9ycMcw
WpXP7zb9Zabm7Sj8QQqvV9box7yejb2RQSq4RAtCl3+efqHjk0AaryM3TQT+0Znp5feJ5Z7anlSC
ZkLT2qvRQELfA7qw0g8e8Xw7Wly/zb7Okyf5JuC/xNNjCvlajw5djtFUPgsJN50E6p/VLyFoaeNk
eteo/H2nm+LsB3B+nWhUI48KjUUlN3yOIEYz08zEKy+/upbS2STw01aMGe3qa2sQVrvaU3XqSj07
LFW3vl5eUz9+ClB6/VX5WMl+j79T79EAG186dMghvUvfmvO+bp9L6f64ini/d+s8yOgwLfnA/zyy
7edG58ns004C3K+6Ku/6Frjs/SN8kxfYbQRGFrMerIopE3rldfHkDwtqYwLnnjpd/Ry+/Jmbbn58
ump79BXXoXyePe/Lzo7jdMmaux8d2erNgq8MfPjhS2Voksnh9zRYv8nCcYCZto97T7OIfiZGhkbY
v15F8frNT2IimfZ4cq/srH6fs/JGLKDaUvSmsopcv7Zdl99tK9dh+Jl9BzNdNE/m14+VzYX+nUVB
Jlr4umW1AjX8Y1iq4ZNqXKrqQJL5eyZJ3XObMjXsyEi8q86rTH6bLkTp5Z48Gfcp6/cY6wZXgGwp
zcnwSN54HOrRdC2zqzwAUZ6xwyRTQJlXZDOnYXyMARvVbKwQYfrINB/X4cb+gGfIxtAoaolutBht
4K6x3vT2o2z7kinbMCq+zajRN58CxLw+xCe48Dm2i4++EZDr2kQq+L/v9B1honCQ6FNSO9x3x2OG
Wtg8ihRWSvjrOl5OfsRayaZHjFf1L6Xp0/WiPyMt6ZfBPRW3nYa/LnJBS+sifgu7ZziOlT0czf6U
uV+9y1hVXj3M2ePhWTK/hi+S+3/5NASTbly6dvuv0oeJnMNnHtVVBwWFPyTXURUhuLZrPsyaOAFa
y9H53f2LmZMRkqYQCVD51IUIuw8Dbggr9zA9WPZX76lepE7eaFJntNF2g3PPR8Hk28+O89eALuI4
2o6ChjKMR4ufxae+O8pMHgNLQ4woVtq3M4B8f/v8rbl9A4rB1mR/UdwwAHxmRRrA2POdneUf1UhR
q8zVQqU3f799a0Q76ezH/j3YtRpL9j3T89txmhtY+1eUIvgoqCCmUKb6r8ZzDlve5BA0/v8bKWzL
M3+Q1/BVE0ZtOHz9pN5lE1bScypJ2LjmVGMqHBjawp/xj+Xocaz0D8nJYcVgXN/0l9WZYJPDcyux
myhiupF4N1uZK7fT9Cja2/HcYPayFynMCuyonV+rAw0/WirTWvne1X0JAM6+QQsrsdKERQi7D0bJ
vr81MjJB/URH0q6mmEc/2Vx9e8xyRPcUHflf9YV1IWGYjwsf5nARWHdeqhvlub476YIqzT2vPdr8
fvtLTazKm74XxCHHRsFchm3kko9WNx15eAmROBxxqloZ3fSYs5JZlVRZXIeycYOEojXrwFB7Qqte
AoQMRcoHHHb1SldTjiPNUD2HwUz4AsoxSqpDJlBuhlXigsWZsk6UAJq6JSc2Xk0Ztqz/KixMqYXi
o0Pp1lO2/ZTiD+ExyvzSrr9GeDWvkOmyb88uJtHisnIuUyN2IoPU55MePdAS32u7Nh4DVsFM//q5
qCZLyNvKQfAuBEwD6pNcfzFJDBZvYDPQganPVD/9HhF5m+4RhffnaULjT59GiUcRkQn0mHQTVJJU
a/G/a6LImiHORHExiYpysW+mkcwcxNOKDrfdTTvbIvZup8kg6LgccNnbWDS+5eeg3cg0siOKO1sT
CADaycQ+vyqNYQc4ofQ2NHf2A0W0tTVInFDB582EbWUK8CBsbx23QSV2fLXjQbFENILetx5Bb9j5
0ygG7Dz/qVGVnBp+qWEoLAPARrJOSf3FSAoDjZgObNem9KWGVvmOxQHTaNAcdM8unvTQwPOvFrT3
1hl1FXK7azcTiXwvsg9Shx0+7LxShIeJ1oWp3P39ufPvOrxwdl9jJ77GJYlceSA4wk6PZH/+fqmi
2HxNAuFZl59PkW8K3tNOfGW6v7kaLWdiCaCQXwew+jVTecEtXVj3WRoQRpke+8rfcAovwj5uDHqX
ZLli6ssi6ZnL97jtv3AAhBee+HfhOa+2kLZm/diy4r4xvh4ZDOETcnQhifOf6c2zW4lB0V8T3qpP
85n+oI9btvYXlOaCu+9HalA6ZTPDKU/wgpeiVB5+f7ySTxXPoLeQeIUU1CWLvpJ7hB50GfzvkEeY
gUSSmg6c3Xc2I4T1YYSH9w1v6XNfdi+vtYTYfazsK3sqq+ANsnDhCJ/3chKUOYhTheyWnPJed+Ti
wmqRKB3KVh7pbJOm22m4UoXPV+f1e6bxLD0oHC+nn0hHMPBCL1f8q/eX1qfEV6KWwHC7baQOtVRR
UN7v/ftyBC/nULfOGtKhWMGyscNSFrzVue/b1ZYrxfSbs2vppHZtTfGnszT+dPbJ7vgIXxPc99Gv
R8IEYSbqw09hbv8ycRNuL/zW8KvCP2XlQrKwQB6Us2zDB/0abGdedeZFfvV2F5HXZO3PsCQeCcvj
T4fHw7PadC3/YIV73QyzDcvsHKY/30raQQJ3JHZTYZx1tGNlXnfLz/5WFK9x1lChoOAZC77UihIW
VEq5hM/71Z8eD3595SBxIF68zrJyHZQbiupbQ5C4X7u3v0PfAw7+UcRgL5ZOXs7+tPaHn2XPt+yB
Akna2VfCTwqLEZgVXgXzZ1gSf3pUmZUnfK9s/pVEFrJ3Xybz0roXy5b84VBQeTnCb5NdWOI+ecet
8CG3ZBA8/XqJVzE8+NWFVc3+NSyOh73cI+H3SODBZzYovwuJnee+J6i9V0ayU3i153PdCW86e1JG
4cW/YoYXcg+TeaXsSGBSuuhvR+7IcNl7VDf98H1htsrq8JQEyUa8KpG/o2Q3Ltq8rV/N5toR5Pg6
lMD9R3Xf+ndLBorQH3/7TcZh7Xpm15dVWA3hW927vIoiocNNzwVvNLF5akyGaAZCpET/zuHXhF9g
CvHY0w7rVb05kByd0cSBIvd1JxpssoIbry9/vN7lLVLdXqmcPeqlbgYlff0pvZv/zgtwvldmbtrA
uR8+K2/tGV4/EJO97ssh/Ir4966YqIBSDL6eJc6nAt1cZyY9cRgrm/3wehTSYsyMHiBXGDQW0aLj
uBpTq5ZhvmdiFSbLl0ML3jyZj7xT0t+Y+Yt27xsgmQJJmRzJjWZg0lP/sg4LyYT2fDWh8oSl/Vds
Pd5NJVRnai4bxzweNI7682wgoIft4ZP84DPUObVfWPNuys5ZGsc4XnLtp1mi5H1qm6IgtuZB92qL
V0eRg3fLGjAieMbzfo4HyKW8ytMXNIizO8nXRZh7+BrZhY3gWdUcnIm1xs+Zi5skXuosSdjQ/vSE
vTH5UpZu+tXhwnE4lrzEhfTeuRT9jv0juOchFUiboZie+y+PV7NK25/9hJm5v7AwzoIEl05Y+EIg
ypLPoP0DL7XgM9zJTb3Amy5UlMH/uSmLpp/WuaC2FTM39YRWyk095vBXWDaF94lSXH69wKO3X+WS
QoavS9uvsKApahhJaQCGcVszlXf7lc0lSO+tjjDr3FQu8spM3VLCU5AqN81N5YS/7hZk4n23X8WR
wvkWlNpPnn99i78kCIvh2qf4xcXrw8Lv/69U7XjRffm/iuJ3fym1Dnqf0NsMU++7r43NDesMiXhe
SVF9C1gLyZtPbgoJDJzXei5dno1rqem4cYXZOFd39OtgvAIZlbft9KYwj9dOVD33IkVMchPoLJa7
0gnffVYIq8D9cbMoRgNT2EqQ+HbkUOB1uyjFFq0TlByu7+LsC03On7+2i8KpmwGiJpLahTKe5TCc
tbebehQi6FSkjboh28MYuqss460Lln2wg3nxukUAV7ulf26LyVzM60QziWJ/1Vy/Xcb5M78eThmQ
kzmmhfyiu+SiQEr/Wz3Ly0MXnVAcN8u2dASPspFAv4mxh+zei/SQAzzF8+0l6rcywQYjyqoWQb7/
86xHy9FZ8Yw7/gd/9rGGbiCCML9Oabnk9rTuJ/hT2B3tOptMNRbrcYS5NTfXQgpOLDlN1ZfV8+Rw
qYz7mQfGuOJVHJsrR9nWDklb59DMAK2KT70prvB1t2O0f/FeatfNtPaQlj/7N6SGu0sFMc1SWGt4
Cv5NCBpSmFUi79H/kXRm24lyQRR+ItYCFJRbQUZBnGLMDStGAzggior49P1VevU/dKcVzlDTqVO1
N1XNzAAOUDiwFiViTibgW7GVpOxzDXicmcvSAz0aT+NWU3rxvIf0XF1csJzHvXnfYTiRNqNL85vW
5LPzuIcABT2skQCwcJ7bmDu9spN20fNSYyaAFyP+AS9jVCQZ7Shn+8hZ5xNAJP/09ViwSbew/HyZ
cMDYsojP32xKnw8ffY9vqq999Bv/cnYLUGJ3RljMK66EP1+kHt28BxLEuExl8XC632AggbLYgJQy
6Xl0EtHCQ4uPTu0MOuBRKqd7jTegYW+uPwNKMoCoXh5dLRz+aFTUzi+38WVJom047T4rimXoZgMx
ht6OSQFi3q82Y+7WDCgIXmZ5EEIi73YV4u76/hOQbPv1DdrS6RRm0xMQD0nvG3xGEJYumz6Fs4wl
WJAuD1VqzeBEpwz35oKMEXBlOeY+eoXGHjfN5BFQlHpxud75HlLs84NQXAKG8A1iFEnDeeecZsPh
6M4dLHe8bnH+M+1fxkr7zn6wAfXAhnWDfK6D6sEHUVCIAuQNLXV2Ta812mW6NxBWUOcz6CX0Tzto
8jPhZ1UvRHcsErlPAFNcZeBwM9QuUUtwSw7wUly801yjGpCuczyeTsMVCBDRtRijJBr1MVzH+wOP
1WjIOPEpy6NqRhnaJVklc6RlCevcdwdwd8+vDflHhe45SHt/+WjvV++PT79tqloQ+45artN+m7ON
RlOZ72nf5mfPG3KL3gWSeALGl3/A9KJelj8KjidLzsvaTyCdroHi0cEBK/LDftPzEprTw5YFN2Cw
E8V9clZ2Mip8uZY5JZfgRUnGwwM7ijuPO5ekE5Pa2QKA2tFhrhkujxUJO7nmMEAw7x9MGN3kZnQw
G8z4H1g4nPQDMNUIEsZXZwwCfnrAtJrTzj0HqoOxRQRQ+YZZ0CS1bMiP9djqmirYJc/kH6bwAsES
+144NwMs0WvwCFrUnQYNlEy24k6bLO+F66iw+6ABQ7eXe2U5LyrviUZ30Al5GBgVdAFtRKih0eVN
20Q/7TbVL4n3mpXJw0dMB6fl3kihPMZoDKc9ELq+G3oeqSsJoTfobJSHl09oq+3ZD3J6dH5lXLKN
6HYbfPV1G5OR6dC7OGqzOa3PLXXf8BnoabOqp/1Vk7yBUvy8xhOa0eyeXxGsnOOeA/v574VbbpIQ
X+wrrDYO1b6nKVGrk1+XFifIWU4D9YKyRrLM5PXmxrc+eZ7kCPH6QpI1IrMpbf6XBWEfObMs4bKJ
UhsuSSpP35Ll+uneLlg7KhtCaaHhal/PMawLOklrW58cQoKS5/zmNTvtt51abJommbAc3Em/t7/F
pOZIbNOSkTbpfX5Jh2srt6vZc4a3xlOxQoCe3T8AWr1Dh8yWkEvSvCv9ar9gyOZKTIsjK3nygbGl
XqLnsYC0EZ6Dw7c61afDRXaXSLA62GChWNoqWwJx6Vym3NTfwCm0ewHcKSPadYI7nbVTVa4o9AiR
5xIwhG3QHdLYKDMahADWHublxryJeJ2Sl3cnAdxgGWZVUlLCvx1QbwFx4Lj6YqXUNbGjcqWRzW4W
FQ/TcacXDzMAxNp/8bPoVeHWwtJcDmMcwAcEgjRUcDrncnZPErH8USfIKJc9X+TMXeP76T2io2NG
XR32aRJr4yHYAH6WUXXvHz/refn0mrQ8Tc478cPcgia9MYO9Qj8lenubYfWHURtYH3336tw9sMkU
Cl4mdTs+wyJpgl/cIwvnnCHH6i2bKJsXX+wHhg1/jyvsAfDMVAlbsGWvD532N6rw7Tox3esUe9ot
Bt8mYcEtrpIsWw1pj3TktourWHzRgg5M4d3IomFETS1R1aNvGzSgUC9AWDBrduNncl5iCUuasYaB
AhAVAB2gQ9CoBObXGpU8pwQH/RMVD14zyXKvMeDvyOiyB4UKRD86BiGPagJ+UlJIctlXsBIygouY
TNDY2sZXH95GZW16uHh7RblR9Ds7JcqsIPMGgo2dabQSBNppwRcUk+vnMCvmau+3hiXmo3/ZvKkf
eE9PNB00oAfSy7zUjXk27EaDZjL4eqt2C6IgpdFAbeOH6TsGQsG9UpyiR0NgNsE37ILewPlOFy0F
/gD5pTeYmyqpFIOPdH4SP5PpuLjfat9QBeoqvzq9pGOKpoF+HlNPIXRNbrY9+NX3edJONvrPbbSx
Ztzvu1zV+JhA2hkEU5lQmX1eGA4lXy5BABLMbl1zb6K75mjfCyfzBNC+ppxjgoYUeqYWFfUURvV/
DK9zuCYYPRydrmnvu/rQ3XRxLRyePP9F2w3wmUHspgzyRISkwYkCmingxyBDvmPj+0B4EcKQ4OKl
KO3I1ioEjie/nj3nj+C85Dre158eKJHmaEOv8RShmbbwP47Z+qfdC4sB1wsOZJaEB9JV3IAKg3PG
/4+w5WlabK8Oo8DxbehqEHzOnxZ8T8rLAN1j9YDosmY/1oegWZcBPQyfFCjwZfqLOY7YENTcvzF4
lJJxKnBogqUxYmd58lt8J3FJ4xjh2zYXuDmQLhxiT/wZxXJjBuBU3yUtaQ4GnivWTT3W6eULucVz
rxOxpYBcj1ENb3V14RAOCFQSrhxnGg80bJyrDYio27o1mqYEYKnYkLSNTiOOwZ3DBStpxnZB1goZ
h7AltgAqfH2Y61NIIEGFXQBCh9utXwk+m4shys6mh29sHA73+kOV3siKMQi797gOm/XdW+VpEZGK
ZYS3ORm1btFGh5mt+pZzmGXjyn7QznI/er+S9Rvni8GS9tqO9GxFpSWWyFo+osu288mMNklLbbXv
9zkeBdpGqlTgJ9vJVQh9erYFmK/DUzQGkdBkpUNpnApVhp27pE1XXVRR16tHZHVWZnR1aS7mquG0
z6hvP3DNQCPH+L1/t/aCxr0VxcPxffXeoPuT6msAmJRHfrSKM/C9tiVZ1OAUWuCL5CDZ3+xWbFXY
/FoTdTvYMEMvdwbc+x/H7QItmBgEvZddEWENSZ5vsDM/b4sqHB8slIbqaef9rX1c0nwHqmDPzjdV
Asrcy3kmBhy6oeXVSZkSHl2DznnTx3BOOSF5N9lW/pJG8WU7edI7DfYJ4VfPVpVYpT1YGZ/7k3wI
lCs0vWwjpv/+QVxZvWF3tg+gQXRc70C3ZRIp3G4/+AXVfdZJQ3PdPaw+jNOCkI1mfD4ApGlDDx+F
3wEF+vXuDSY+Lta18piSkCsG0zvDO2C4/PTE7qpxlSXd8cvUP6r6I8+9qk5sg/KS22lxUNK2o0lc
SXt9mJq7aY9STnS5eRp+DwySYQX5JwWe9yNKcCeQ7aa1Qdit3jmp/TY8kT7aksaE9xUIwu5GN0/4
hnZJCzGKwJ9n/pD6/0tyrjYHbVNika7x9fPq9EznTiDNFzrr+6CSaMhx3+A/3kOClAuNGvQd3r1L
MSfi4jfX/JvTFCHi7Ries7jWvFv9oVmJ3iUv4I7f77inhTq3P10TWkcQudwXvaaArjpq2uesW1yS
ezOH/ZFLuMsSvKlRz7vf3AY+GKBJ8iKLatxbz0r1RX3mWmz1vh0pA/1S6Ljs17NBP7rRRJmltTYz
6cvASNwJlXsUahwpBBk19NxrG6bawoP5ttY3sukXCs1QD+byptznBWYnpzR9Yi5eYT+zbPDx+tMB
xwQQDh5gBAwxQhUNa8+mpIeJGhaKmG4c4I4LfXEBvmgQazMrbj+r30e74Fx7pODZ9AkRWZSckNR9
hvqCi2CsMK7FBOFlQNnkSPki2AaPQfniR31ttKauVug8N90nhwZC/msDWrWgOhBhAqnK2QtchsPH
QND46Cf+IapvPsHeVb5w2hzOnnRX4EYJgYh3pwAqT4hKtdnh4/FDBNmLm00uNuyXYQGD2HziNQ4H
e6QuCFszGjA4FdDGTODXuf1cjsjv2uaNhMvaF7ZLoWeKlF3PPtLL9qQukzpLugUATwD/bKR8nz/V
v+XmR91j1KLCE57BjNgFHsxv+DHoqN30xAC4j/sqWJ/WHqwa90mnmQPo2Kf2BbzvYKUvmENGwP57
sUZAprbXoMmdjue7pzI4DEYtLR13u8OA3OBEOtHQRj4NHCZQusxxQRUBPBd3B34sYGB5p7UarPgW
iBYXSryC8+dV40Ah4NRd6YFVVw9GFi3rCxaNDSFNRC0jeTJApCbwN9WCX/rY8JMbGOGbO8SJfUeb
1ydH3WWqex+wNtRskp+y+btrSakzwnbYqhvavuIXfIr2MCg9+vhGTxAVG8fLAzUdOkevXGX8v+8Y
4x6IFD+vk/MiOAEOa618mxMFfEnNARKXQwkYz8BQXwz4WmEsEDDqc99Rep6h2mfApZ4zzXIq4Fc7
wbDMYK0uw8fq5BrRg1w7mfxVbzCqth0ZCmJNCqgAtPGIfgZg+yU8g5W6daANQqbpXg/j2wUO51GV
IcIOYOHXOxkNpy5ccGXLvnOBNwS8pgt9e/b5MH7x5jXfuFE07D64sqOgH4AsMl67/vLB4s1ZDVZo
ML+v87264SP7FlYMBE7f3GAIycCIAyTa7kBqUigjp6PWHi7ZP/Btq8jc8Uft4rDAjL0H1idgQqQ6
lv3d/5HeyCBQaGDYmWEfPVJf0Zxd5mF1RmO+fWeQUL8dlicuXektD05c4W0PbyeP3/MnzZrbYksZ
PAO8Arq6yWMryffZTkuQp3eCiYcSztxlFFlz8RYUDk1kkx/o6jhObA7r/s4kRgB2/T7a3yJw27s0
I6nUH+2HAVxxzjHeU4vwWY/rcd/Zg44OugVR4AYwzFU26ahQ2yhjwHzu23x/VUa3qMMNg4n/8pqX
R3V9lvkDIDBpZAXbE0ChnV6PqKvXSeFCS8ZFq11CCPYAYWNp4Dfr8L7l/1Vj15ptXRzSV9TolvRH
czfwpa21iDr6w+K1vnMZSxaR/I/i52E+e/PMPKCtjmsnHzAScEsPgJpevGNYueDqxfdpxxmFiUJj
sgOkAUjN7pdOkgEYjNI4AqYDTJ+nHWXA96nwfF6Q/PcF+oJRy7xoBjk4BsW/5kQjbuRSfWWy3QAl
He1yKMPLnNLHwlqfhtt6z4Xhn6i/XlNXyRxqbhkX/U0Zg6ruDVZYSk211Xp0ulD5P2brPSgJuhZe
H3e4VDd6au460tjUPx8ETl8rgesV/PSTtuLVoOQbidQh83tWbzOYgzR6X/MIC+j8LM3gbnPMTQbn
3X0NcxvQQMcVHRGklbjxX1mD0Tl+RsVQmOCGoNQ3rD549oDzy+dBs4xyguCj/V6XuX2Jg3eEq55S
NTu7rMrZaXpYvKNHbERsxs9JcYoSK0Rn6nOpk7GYNvqmtEARu0B3N3TMYl6mL5o2i02WPmGaM9P7
mmUbDoBOWmn+dfXe5jMEAd65fbY5xvlXEzegtl1m1RTIurgX9cCkBQ324YFFcTGcocHZxKeHsr86
ngK6TZ4wZAAv59QuCGkqrA14QFDTndOPGA7FH6bPtZkKDJkWAVU1oACBoHrTfR0IPxFuv3Lz2SAB
wsclqWokWpK56HEFpiQA/gLcA/ZnQFvpXKVgLLqHasrnBnOTmp0tgLmREUFZDozMnip6H7jdwoHq
b6WB+38M6t+JQGtTMw5JQA4H1iiHpJGHzi3BC0fx+wF6gywAY6yM+Gzcg19r819HhssKZoHLp/AV
6pveXKk97EK1ppwf7oB1L+lD5niLMO9QYq/lNTmgXjWEAlX0AnVIkKHgIUgRFRn3tN1ghTD+g4RG
jkgNCnIWAdQSETjSrxHkf5EUrLBTJarOGnQ7oVRU2xHsf6DDs0mvdTnT/PebIAspMg/OOR6gD9N2
D4jtTMrj79G+9oVvkcHEgLfCcWjCXanEBhScuntIGurKzGn1YcVFYnhaeAGT7B2eJ9ni8NG41lcG
lpLygemll+y3+pvJG5bNXlyse3ENvrAQOh62dcTaYEQfm17yBqM1VRdCuECmweeDiZGc1qwuyFjz
XiKV2ORlMhfQLFeWB+KBbMJKsTXFWpZSm6NwZlCtRUvJCyTlyprT8nBf0w4DL2Mi3Id3kL9z/iuM
iFlwhg+y9IVBdQhA0SM5Qy4oAn3ZZykqaiXycfCiljBaJrSxUzLlvT0sQMxwKlShRAvvW8hEZ8dV
b+je1/X2tsX95Rwt/dy0jTnMErJD+HgkGJxvE96OJ2lk6mR2+aol+EhgkEjJBlJ4wCxUDAezJb6L
Xmi72HN9oxNUpPU6W97+j2enboCFRlbXOE7q+lORHaTxLhagHmNvsp0158Pn0TDVWwQWDYoY1zNq
+s5Bs7FFMI84xhxLDV3HfDCHMaRa3yNgyvvETTHz8J/r4wrGyfJL7MxaSe5bnrk2g3JFjMy0n6gH
Nh4xyrH5ww1GPJRgA1bKPR4ML1ZvMe93+kq4m1AS3AVf4xcjqrc4WRYBwVRxm2xk5rPjcxygLJQx
fw3Ef1Z+PlGBPQJXgIvaGYAZhNAJHh2+C22mefrUFEgvFcpXeLumAD371uoUPUNhKyVjPO3N+ovK
V6fKitjpGWrwe7z51hEGD1KxhOrQsdJ6OiUteLeN+B7qUyCOm08uTkip5s777HU/5JEhEDgj5BC3
GkDxEgQSOQ8X3BUNuVDhSf3pqCC1O1P2xS9igtHPJjd/AB+oMh+C1hoDROxDKgmHCFEP4R0ksyRA
uU2BXQX6128JrX4IsK/ytrfHaHUQotmcfopl57+QIEBtQpgDXQkGYQn2f3z3NeyHGD4gTzHux1lN
vCVm6xb1xHhM9ACikYjwhR1m44S4JUtfbKaVDIM3ty5AfQsJSY5a0nyDiclceuU8Egrf/cBIcKB+
L3pHA/oQI9zhOT4sxBsNA2tOl8v+HTE1mnsWtUvzUAJA6+KKNkCFysBo5Jsr8zwkSwZJyxvAx7M/
+LwkhgwQK4Bl8M/5WF88wzcZ7ioBLmeihD0uXq4uF6K38DQmBTAdRvWsHwFY7KmKLXUzdVxOs2Q4
P+JJk8KjTE5P6Jx0zYQmkZhqSXK0pC9uMRWdYb1S151PzWuQT4dzc36Ke8F7o3KSW1tLoFChfN4U
K41kN/lV1b/H1HqALEwCIbrFbVTBQLzIed0gpYUrLaCC789MeLUtX4dPWkvN+SMiMUFlW0DeYQ7k
jH8IZXyg2ZLXUNJTrATVql23kjY+NjYk1PM+Fje2GBFJiByWxZHuA9fMPUo1PoQAA/tP8gXWjFMS
F2HJ1WduMbyjH9lMALVpmgNJEya77GuwUKKrP0za6Bo1ETmXB7BCI3N+3ZoJLaStbYHuHffwS5QS
0fpB4wbNKZTA8m6LzjTNZrmaqDBtK6CqL+KOheo9oyXjOUgPq1NMNfo6m8tQDzFf6NYlNT1gHbim
L5dFZBTZPCUesCkH2LFh5Y5M7oYO/mufL+SZJuUQgerlnMe5XVBDSkKDLMmnZsJrgblzhwn5LXpq
egBndhFtq1MAe0NaUbuwP9Pji69Bym0Ew4R6PbZIX8sC51OhuntEnQ/fd9Bu1ei4UH39b+X60cVl
Hf1HUO5EWPiOX4dUwbkASwdNpKUN4wAHPT0C9+p02RiMEF9Nsv0r1YLmTE/xYPnanGEEp6xVFm84
b9i+VgOM2ed+K3isK1JRsOw91sM5xY3F6o7ham3YwpeUTw4HUiCYkdKikleY+AqubXMydvyJqi/C
H9KLsZIytakeKy5gvLzHRKIfW3akQm6P3I/Gxl5lOa3ATN6A0B0vDq1gAzLug3Q4t/zOo2+cWtF8
raWDnRac1+f1dUvXFyphJuWCQkZejfRt+H18CrlfWdTcMfBr3NufwiJsIyE5v66NDeIdsJKZzNOX
1N/T641740fQd2suMW5gYw1xludEWSg0QQMOPwFPAWXL5oO06CMWalTHwF/xHJi+kZsuks26rer4
7vWjg+jsQklZFmpCtbTzWujja9jFobb9VSKdE0ZSoBFNRBVxsyVrKAo+5GdGQB/CIUZhFbrZLtsr
42yiR0ThZU77d8BoV1miTIyAvtIkS2gIiNs1yswgENzUSqUqemUE16g/by9Of44EHJzTirEgReuC
z0XmnBqhiRa8EQBl0kTDeT5Fa+Ph/MLqgH86sZb/H8/3EgSblh2aNR5bUQua1o7bIh7sAPhpbHSw
iZr1i5BrxzQGG34wnA+AoUDFSHUuhwh/xzKbySNCTckD7ZQdX4H3lx+s9UQLgChP26hd/58riieV
1rIc1y0ltMWeLzVr8vX8W6zku1vRfkp0RRnEqDwwMysAKefDOYZodYh7vNhaXtcFm2Qi1ub8EGMq
eUDDV5RNtZLBkcSNQNxf0jkvS5w7Rjs68DcZNu5ByhQ7yHADhx1RJrQGYGfWvVTGTqvK5oS5zBew
e85oMQtVHgC3WUqwzr6K7VQmV6HKDA7xJepNiwl/jlhURnOlZlzsIb+jKwYZwkIm7438TpRcFplX
s5n5goFEVsoVI/pD9fmmovW3o45VCYqRvFRkToxb510/OtBE9Fk9ofDaRMOrSQ4+G4QnU8VHegNg
P2S/cR8WB8Go5WmKU7riBY5TlTqI5ggtYz86T+XxzNK/RiBTXNioF+2ArBWy5ItgIYuiz4ieB/7h
UswfpCrgsbfhmW4eGWfrVxiikkdh4+Kh3wa9Me1IIb1+eAy8BqKSPvACXFCDIlPROXhzsUqYf+D+
eTidzXy1ZpX4Exa0iBVMQS+w/DZUfMrUHA1D8eA1T09Dc7FSURfWkw5FO0wO7M1pRXtRRO1O1Meq
KvyM1pWZwZ3tuEwhO5oQBU2hXhGD7p3Gp5hmngbVJR1exQbuj7XG4P5tIIspnigLn4HlaoDaAko/
F6D1m2thzZow//jPnt78ggNy8TF1aZ8maKQUeSjijFmRX8arAyP8DVVLWgbPkGG41CMEXSgE7gau
s6S3oEysKR4XTMoKzkk9zJMOSukhr87nBnvJZSid5MgEksJZniyltPS5emT6LGVySsrlZTLwICQL
cqKdCzTipBvCIqoojb57ddz5+YJKGpp1Omi5HxHXE/lCZJheUAon2kkzUWK5+TfSSzSEEP7iWynW
PHBE7bBNPvh2MwkDSPIH56AO5V7CYo2URQ4mJGaMODvkgDCT57R0WN6xqbxycp40gUn72zNWeZQ1
wc37GHcsK7oPd7oyBbY+7MfZ92OiO2ITszn3QY/JLcGmr6RZROW2RPzEYXbxb/Dbk/wAv7uanD+q
iTY1lhf/iq2RcQ7QCyvocJz0mWJkEy3VNj10VGyvPr9GqLSoeiuwH2JGUDjK99bYbTTRSAcBznvD
27kgiooZbTmD0AH0VnG53cGu0xkMeBELWBGksbMO7aaOtAcSM2Bo+AsJbcjajam/ceEEwsVQdR/2
t/SV3liRoauNC7DqBFr4ySU+5RYKjoi95HtW8Gc8qHrkD6iMLxYT/gRa0UsokPvhKQA3yG+IAqie
8Tlo84nOowe8C4tA/oICdp8pihQ+iAi5LLpx14RpChT3zLmJn0oLgRKICdB9c8s9Ka/lK40ImRE8
oYvESDFLrLP/Z+V85tb5/+vhjR1+HPY+bAMW2wpo4xNnTjDSG6M5XoFvFJHqjfs8lqgOpHuF3QFW
IEJsKXNFEu57Lq3wevJLcVsJUB8Ymf/uoUX7ZPI0ljFyhRX5X2Tf+c/9zTsjw6woi9inDMgBnyy6
+KdPhg6UC9/Evfg3twgqPK8eAgXbc/rjanMHar/j1oJ7JSwJ/SsdwGZs6gWLx9xl1YvweSH0PmBg
h9tTeORmWVYGAl2vnfbYzvJHVkP20CIh8A7JnpMRYPfgEwmN4A+zTkyDbIOIgUj///Gp4JEwOY7b
AaXssq5KIP/yCUe+ivFkylwtslH1z00wGCI6NK7EP6pXctHg0dbMTG+ewq9q3Pki6AfGgq9nPWVU
siwXh5SyX8xAakHTiJVp84ZSENoMxDqQUnkcoewJ5iUs4j+rzUDoX2kjeM/dC8yNYEJ7vfAN8A1R
Cbd17iBg79fSnqHwGCKzAJvZYvxFcmbdVgIaTK1LrMZ2mmS35XHipS35ZBH3CWt4ho4Z5ErLHVBK
TCjFKjBbxdWC6zjKfyEy9hpEU7RHpoOf40+0p3T+lQiNRmPXYp0M4gbcSMSlLL6MDAXrgIUFwOhv
nuSF5GW01R3GFO94Ml8kWdZXfkoRiC8VWleA52VvWHP2ghjBv2/Ur5urfkmgCkgo+iED4G+ZrkSL
8n3xg/JzQNK4WCWoRKj/XseY2RrZPhHqm1v+dsyGqRn2FUeByfo5iL0Hv3GihjdupXgHhTYb/BvP
OyI+/zWdZcTTXX6hV3P5iKzGhXvzXtjjcrWPNWFbqB4MNE8YrBq4OGHxZGllBkRQgUS0dwaCeSOF
GFBQI3NWPDFFEp/8mfHxCZuv8CfiILf+0Rgfgef/6VjclmuIeofwiPQpvmi6GBUW8k8x/+S6j3Fk
zvW+xuUqgU4VCkKguKLCGF//adqit/KM/95D1J2pggDjU0wuxo1lN0HjHotkYGTdPj/DfjD0PwfK
SkI/Ht6+TmORGtkq3sWKoETo6yMCaKiInwD4MVHgDlCt9G8vDrh6kzMM4SDCkMjeidb+rXMx8m97
YMeRJXGLDCPiTCsiRZVPkK9lGR2knnpaRK0HFRm7z/mXrqqIqFriSrSOde4IZ8wtFcVflD+o4kRF
I8T9cKQMTMA1Ke+yZTwp40GBsK7i+viiRNUYOwzsn44OiHIoL0r+hFSiQNEbjvIMWpZbHigrKX7/
/GQPWTSiX2rWfZpG2XjumW1OXjw3QO3kaTJ0sSbm9sFp8c+q+DberIUairnKlisYE1lzlVXOt0SR
iLnYXnE1VxEGg1nLqaMFC4dX1bGco2R0MiYZYRHiEn5vF+nXYrnRP0pl+SWGS3ZO9SlOlVM+YSp1
IoTSaE69F53iXIjeDsTjEO8zXFkXeaLfNmBZtBGPLMLTy673NxGjjhMpz2Qd5WO4ApE4mRaxMRIi
UkIXzJEyYgbMeWbPEZb/MFwRJhnsIJA2O3LXEN/ICYuo9i+iNYjb5TxAPH6IOQdpY75FbEky0REn
L3+BYIkQyEkJmaIFB3vDOvIPI+n4sMisLDM7waGdgbMZyNwws5EATmdJS/fwHt8nLlRJJbJtCcVk
XAgon+H4ASqv2BkURqo5WDAiEj4mssIr2TuZOcskJyQ5PNCShguXyeUu+RbeIMuLDCpBOSVA5y5K
sYv6zzH8lyNZGV4Y0HPZ439/Nln0TtZbfCxLz4Pk0MmxB7hgQHpEYFGIiMGxO9xviur9HV4wynKQ
oR/xL7cjm0RuBfv4f6ASXsgSoDP8QmCLUMbPpsu72EtpzAf2kzfw2HPDMQxNIRzkGSlzKad57ciA
CVO5SY+ZLrOnfZ8VYU2YaetbGOAThzYgBQIphmEv+JsTu8g6F5wi/txs9bdG2ZiwlVf7d1OwUhgK
Kid7yUL/NwwEJB49PQyUdyPj2sWVz9OnxU9xfJgu0WuRJH6K7RDH8v+0hOQzeIbwJ4XPPcrydcdD
i+zLAv8PjJiu2y1F4VjFP79xxUCJeouRvXBOO33CMoUAd1zI8UqJZKgskgUX6yUKKJP5703E91uA
eY3YsiFHKhmciAZLinTwB0RCNHuKGMkEeQ9NIsMRDUacmQZeg59AFoWiAWeD3vMEDFKfBJMoKAEQ
1lmGafHTv4iFLfjLeSAOA+JksUoqsYYcnWS3Sa9xZmZFZddE9JArid/E1EqYIPrBIMQS8vdivNDx
P3F9+AiTmI3ejtQSE8D48VWiW0wgGy1mS47OMnHMmmGTsBNDQJyB+eCEwr8IAW/nWI5hYbgyX2LS
v2PNf8Mv45LnDjPAvPBARHC4lWz7xK3Av0XrCUqGtCOPMY0m/zUNS7kji+EAmg3KzZ/ci87Kk/6E
LtI5gIqtk2GKmfxvCJCZ//Mt3YW4K9yZqNIDpr6/rfk764u4I8Qc4EVCyJOJkWXWOFQZ/Z+6YbLk
sIXhRwdwaBGpNrEJfPxe4Lh4Y0UjsMgkNr+Vw8pf1ITgiTqJUPA/CWDF70pqtIKtkbewxX/ei24r
po8Tk32n0w/92EOpB2YGn/gzJdT5yBlne/vbxuG27xNSsXLkqBES0QpGyoqBnoF+8R1RPDH5spAS
NPytWrX/L8HPvXhdzoPOiaBG4jmJwA6hHIu4vApAggDHqwi6xqPEekYZaYrjPUMi1AfsBeA5ctTI
1i2+cdtu+LtyQT6bOIX9kT5rwTtQoufxg1Qm+IOXtThgMtB7avr2VRn219R2rKwl9gazCqkGlIzo
DsXpYKM7ZPCODm0VH8BucZaaqK+f2eyROVV4BrskZA8pWWoHtIuH977EHEZajD6UJ1hgFNfpTu/j
O4X92woIz2rr88idk/f+oBXHOdEltcjrz7v9SWfVMU+zh3f4Nqc19acTa68OwmYYZlBM0JB3AWey
2INLANLmqFjVqxsZCuDNF1wPeea6XdBEQd/LBe4q4Zy+hUfnse4FoFKB8ruqCZjhwPE1uG5u7v37
MFrhOzETGfGM058VP2B9ofrA8NrANCV3l0oaSt3tQ4QIUtMUXDcU1XY7AIIUJxuzPJx7hQdhWnNR
0PXkMJQWYIzT1EG3FQXeNMNcJyCoS2nEg0TP6xjpnKQvCzpNdGohNoDMUOYZw6nTUYiLgyzdz2y+
Gqpjx9qFZDcdgHtaO+RsDZjC0KP/t6Cc1a6oryOs+D5/D+P7RuOe25OAj65MX/3SZ6f0saJWZ585
3MmXs+Y57r64fKNWc36iolG1p/BkgAX7QackHMvu+wcc9DdF2FdKlcY8jT0ox8oPyME1tVeUBO6G
fUoyKAf7qIK6cJpfZbTjGV+zzLtCx0vjIoAH1LFPlc9DWt+c533cHX1uIb6AlIA+7qT4LFbnwWoB
xyKsHpZtUSz1js2VsTOWQ4CjsHuE2bsBjZGfeqIX8NCPrlQ5QHnzEtKpBmCiUoAgVK6oA8gCTCDB
bRNwWtoNTmPj6II/QPnqa3yqxiuqiw6j48gpAjDZgQY3nBwwLuqDAEpoociZtkak2tSOjVoPBDHK
z0H3p0SRsgMhIDny4jUHKV9PHiN0EDID4cAwuKl7jwejOM4hE7Xrz+JFRFhxmCZ1Y4az055UqH/w
+hmcEKMHoHEQLpOfoWIV7oUN/8mApO+Hten2PlbcA0DFPTqtAGBsgIRc3jyzFsgyUs9PAXntgfcF
YWffzTnjzqwl2kpTJh3wg1F5mtE0QBEqddjXieq8EnP9/AI8d2541Uc+6SjbhwmSnJPNrIduucBJ
nfQFGepaAG471c4vjnl1DQowqSHuBU65roawmduHwfiguRcQLX7uC7bD9ODZJARbgStAogByKGqg
WxAoPUiwmt8yAYWdfYWXB6wLLeyhm+CUOodZ27qLk/fLBc69JyxIoGo0lAdenQoiVHgTJuffShDL
zyfP/C3nwy9AM4F2y8H44q3JlULp7ZGrlASvweH8tpc4Ij4cnA9rKfafdA0hMYB0wHJtqUBGhM70
AAl69OvTyj011oATDfWnILMvNYpLJpZL+xzlEVztcy/N9fbXk6xRG8IMOti9ptXPNapW2VxPTitO
Y8aG13B8UoGuJKj9GsD2W7mg05HZfxt2ueZHILChRPFNESoiCjWt6fvhn2nYodQQtmhmVLsXr304
J8Pv6xDIeghe3Ajp3iWpdQcimGOdaj9l9wXGajajsVlub+RcKCcONJ+DLg6AYnLqV6cHa0qBTvM9
BSP+OtdtbAKFrkBzgOnpK6oDGQV8HnCU4VKV5WNbe2Swz0dqrnPHoSxuwFipN+VEtdJrm20E1vsT
GzCtfyrF1Wf3CUuqwBFAutwqx53dCr8GVf+1/XRgwXkDJXuj6lIRrODLVgv6sUkL5QKw/kMQgZ1Y
0xvmHbsxOx6Aoe/dQPWqOGmoazgzBACkvjsKeip8QTzYdIZffbQuqT+B4wTgMFGmL1icuAKEFbUY
Cg/QvUyYPrOnDweO0fS5YQT1YWwsDkgjzUoGXJ4DFhoWEaQYBhkzfkIkFUI0pHvltu1Ne2UKBPhX
OfDMK+SXIJGOj4sCOHC8bS1wF4BfDNzHuMxHjzH6b5UJK2/QVUt3w+FAq1hHhKQ4EuNT8WeTl4+I
DzVXcIJB03lNde7NuugXoJNU2zkM/L14A3ke3akZHGezDnRbLI33GhW8fa6GERwmaXZxXhRBDKdD
1aOWzDbcx2u0pRJZpdStBEAMzsRHPgOB+GhBAX1M8gSOL+yhTlOSBYUieLLAyNRA7HKZDZ9NEAN6
DjWf+6SiS6BmzBu/hfMLlhUN5p9/JJ3XcqvIFoafiCpAxFuJJISybEu+UVkOJIEIIoinn6/31Dk1
NbO3rQBN91r/+sMb15JiuF0VHH0eHRPOzLvpiNFML6JuceLU/mplmfxUyybKcMY/r54cBidWiRh5
px+xF97f4PKPO7InulCKROUPOX/PZmIH6Vb/qUlb58IIvxvde+GxrfpZ9K/1pWgWTRmtGMVYFqpU
VKKKTUIK8X8FJj8gcBbS3pfMi0MxKhaDDYFWxngF9ctrKH9ZfxgdY80ZFw57dRk9/sroGQnwt4zy
P5F5F5Egw3+8QhWYiT9C7LbuwiQSeI3A0QTi2pFuLAEnJeCS9+hOOB++QcIIOcVgEhD0FbLnil8Q
WNMrFLsV9kFEQEBu2ZsiJHdlKae0XA3ZUT/yZZ8F3qJa4xl79gNSiDzYHFkIekSAD3Fpzp9yYXwx
BaMI7YWM0bgDFxD2OppN1OTc60N8GM/ctW1PtLJn3f2X7HawUuex4uIV2jIRrObSidn+lDlS1eEd
VbfHBuNXZyAR4g2Xyb3TgosFRLXjrr8c+WpGYBJYa68N13b2JDuUL6/WV4O989JksX1l4QhCU3ta
5VO1ATc0uEQueCvqm4V4wpVFFQfGAWI3zdTLaQWwZM+OFUYyvXuFULklz3V1/ZZ8CzrMN5QN2jC3
fae2uNxPMb5H/v6nFQ2NEajfGpJCSOQeunKYtoCmyuCqG3PenPBjyi7lSVQRhBmE4hJ5meEiBqJS
sRbEtZA/ET0hKqzvjkeu8gl99+lU+OZBpsmRF68xLCHoYVz0CuEYdutWPyq34i3xHgsiO2qNvc99
fPfNARYx1Cw0lPkiVr1CQzzmYaVcWG4Gly+Qec5ep1JyzMqp1EMybrSFDVTMoNkicl0Ln9IWuR4S
uw0JqOnBppL6XMt/je4Wm7aEETlPvsvaeYArk9tOLBQkZKI5qqW1XxHSo4UFKB9zpr8nihDSSHVX
G5yV9oweODbNdSqkZv8ynaVer5UzVtEUauSyEjfWrPVpU13f4oerRPJaNhZxFcFZpKCT5nvOUdR1
0157ei/oMu1ab/YW0SYcXCF5udXPlZbqcVA+Tttm29AQi/jhrF0rBGFUfPY5Qe0N+2luwMInc2Xd
MD5YPr3+jPdrGCtrwksjI15rU5CddFGIrpJTXLriRp0Yr650e5lbzrk/SflhZgWfK6PaqH+UC7NT
VZ9kyV03bPnGPHl5hr8lVeAZcw0LP3FG1JXP+YhD0m/rt+bOQPR3MLtzXe/6aMKGBhmydYtlsGqS
oRIPxYnl9yprPMx2hBagLFNOY8duBbHeNWu/Xef3n7RZELVMA3efe+gIUS295s/Ze5J84Q+ykRek
TvXnNChZa5fkmH0bI2cLzk0jFRllRwXrHReyL52RbesRGHcNPW2Rru6Ob94aOGe5P6DDkMKr/ykC
EfEzdir77RresrP2bn198r5ayAGK6/8UeGxM1ue13GwpZSsHvdr3pFD51tqnE3KaGmqQf/AkpApR
POKNq4i4Hha/t9JkCmkc10XqgeFf2xuZRrCI9YPms9vLzGrC4o8BYbkjuzlbUgGIlEl3i3Vyecnf
q/jrHtnHgaOfyne0+RgS1sWwl1HWHol9U/Dqnx24NdnZTh1qUTJ2rvZKOt0pBGlCFaRDuMDd1E1Z
4hm+fUDFsyDfO6OKA2BwJzACWRuao3j9nn7pxxszZ9LowtqYE7y7ksCwWMGrnPRLjLnQDhwLzb16
kOp3JJLJ2jytPbNfGA+/Lh0NOZq9hNJNwhlW7OTTDhxlwHIcJzRKsz8rJASMPfTu3WZBjzLWfyZu
TFy7GF/RKxko6qq5a9P/LX4Y/WGK4DzQvhkr6f5ZclziECBtFSijO66n3Z6fjy1mwG6KP4nULDuK
sPExPxdTkPZf/d0rMeWetpg+T/Tw0K5Q9tPnfaP4wELDXZuiKSGlhklaO7lULoMxXwEmPF3dvE0k
Zi5fxjlNFwYJ8HQ5puUPLzdrHFKsysjccqPF6sXU08M6Thk9WXDf0w+veHELOfZ4fB/j9mEdcywJ
Vbyf03d1r1GT4fj3LvKtbOzVsaSjU5q2MrLID0v+kh6fcE2KzbY80za2YdMsicVzOI/jg+Ubz9vA
wrq+cG1hF/BUdzziEn73UV0stF92ly2OdhLJUQ8J8Y+vCaJjtdiKmDazXtIjNSjpGkd2mR0vmzMx
ozR5deG+0FZ5rVue0xLC1k8XNOmOKuoHF2cW2AtHPq749U9T12O7JMCWtHkYXm00U1iT2dLcKt9i
pYJRbJOltreP9raMrnuDqW7nQuPwzS1RcOfxrO3bP5OpOODiunjX+dN7JALEs6g50/CRi2DS1gNc
naVA+7TeaCeUI0P1tey3ofUm6GRgd5EdDOTicg72F8whb+qhvzD/PjxgdTzg0kGogq/wWHXghsxp
5EMliWgXUZVzvkI2JKhc2RU3MQ2ISSdgoz0Ymxkj8tlF8GxMxuX6zqao4Z8n6EUnKYKexXMOz+xL
TPTJnt2SQhj/EZfFYIs2JJQZw+snpoonqIXRdGw8bNBX06746C82pUj5nX5o/MR0kf69ZA6dR/9J
gTkeTJftCBPMEEGhDTsoXFHshPKeajsnv2X94g3E125DhlaC8RKJb6g7P1I0wuzQNmCdp/+vi5hh
KzuVr2ifuINSxD80yAHaQdnVAd8+/9CgHfNlqduYAixtmDwFxL3pwr9DgsJ7XwKhgi+wq5kbIfPk
PXjjgxkx6mXHFdeUi7KhBOV6/cuShyT1uFE93IwDpJbLbKkeYBjRi0krrgEIpx1pB6bngrZpoORZ
FtAXQBXoxIoPS+yf+YeYXOQ3OJowPMGjcAsH9zpoiA9hE9Hn6if5oJD/4VPDcxVkvrPkreAhUedl
sCxEIQhXhrVIt/8k3Ayr91co1qO1xmPUV7bKViaVMswiVlTUccckcGAZwgrIwrBnrbx8q507MxgF
UAVSPlEKn0vexDdBKSzYzUFvcHgV3+BHENGkHxOQspfo/8VUCSYRl1XZ0cec9J/G41soF+7FobhN
uxlXv2a0yhCWtL4lI3ruWgBMIAbM6oFLtmGR9josROpGppOHcScf6FNBWXKWHl9dXCGZizGxJh8r
80S5Da0BYpi2YSH7YujDXeHOmKf8xmcDf1gZm+ytvoHtMklcCgqPoGLWpB0z7IHvB1ADx5Ni4k1Q
wYQKuLgJWpfkJfzJ4wbldsPTwUPHEyBF3Gf7Rz5wI5b6D80+ULVYV9y4j5ROHtoB7LvZz0QKyiq9
EdrL4nNMLsYMThjfVXBBlR3xMAEL8Ac4RKzcZD1eaHkZKTM0EO/9ox4g/dVMrOSSr8zn+BDsPp1V
w1UUCCzczvoDP3txA+AUfoxI4Jb1DfKbGADxLYFwGJNSvcN85pKPuNAvxDpMP8YLzyi8S8FzorzX
DvZJr0CM+PAsyoP9I0zs2ZEvgjKCuweXZbpw52GU8jSPFzsSq5i6WsyaRNNTsEYqMWvltXfYzxBe
IZCfl/NvQdUdN/cJtLWTPHkzO82WdO8bnjcAYBri0ntxLf9tgnvzOH2rGWu5CzlkoA2IdNdjF0Lp
eF7MSDA67lQb0KWnOQAQq0SsUtRpPGMlAtU9WBkusuqGA4Ut8MSjzG7Jw5xy+bQDawy+EA8lwBKA
C2w+Fqfw/awDGnIArwrA5BTf/j1d/BAQGv80YPhx50+CCdiCS0T/nnuuySB+4MEWph1gz4KqSPR7
/K3gckNT434pFb/N92TXwdb0uuCJhbgngm0s9scBiTQHcXxID6R67pRIQzo9x+7brUO6YAc/qfdt
9UOG/PNUBEVABw4aDg+93SjkIfNTT/j2CBb4H3uiJ29hvqGcLGHCoyDYPqBWvEjh6WGw3iETX88M
qiILe4KHU4XKlx2a/tVDoQYRbfCnQFq3S8uDsbQ2ttq2h0lPlYNWbiX/WNEThmDwDCtcXAJrOVtV
HscyZhs0q2TscOp9C5LSC2SEVfrvuV6KGw7yRLpEiGJr26/wc2Iwt74iB0IkdkrX6M2Q+eyM3eMf
IR+Jz7K/pUKCkSEBmwKEKSFCr8diChRSY9aPdTHOee9tvY9BPwO6lH6pfhFjvSlhQG6mSPuyPcL3
DOzEljQZv5TcR/Dm19qkBR/8TJlXW6IYPyjcOmo3Xj1/S473LTV3qPwTOCAtOBjI+QnNIgnmYuxS
pGtoXm5CPqiibkL08CSSlPlwEC91V0W+ZqOF6wN7I3Q74M1cfSHtMNcS+eo5di1TGC8hynk6cJMz
7Ka9kDXIu9Q3lujy+lW2TblErzfNnTkTaEFxwBF9A3VyLzbzeJOd6KSoHQnsoQrFyJYpCYMTVusG
5cxqQg2rEuoWzj5RFrEc6L0ChX9OwXWJRGqZQ+NCzJEdq2MRAvmgcCiDPIp5/+dKSCLu28dbHpre
fZchJaq8gayYPKBUDcHMWcjqPt5UgAyicFRDMLx8Y597FuKwyb6lD5s9JmjXeGGhQIrSgPGA+H3U
EtAqc0RvQgypBwInWOXsMoHtmYHO/xDMgbuj49qXx2LfvhGPxi2JPxEfhY91eZwFRSgkuM0WCH9Y
Q/gKWp8X26eiTT7wLQN+G1HdJ1flvk33QhiITGVPm3cscjf+rDEIcMYg29brxyepgdxlApjwoOb2
6e4zvKNumx101B5Y/wfcEbRrr4tyQMSFfOz5YW6eAbI79Gv1ML8G8lI/pOv0LX3L10irODAVPKwc
JIWV23zE6wHNz4on5DQhs5R/4jUy43jNz1VAwTtUxZabHBUEpFslKEia5evxaDzRx5iHUXFRnZob
pLkmS6n5eN6kQ//x4P6gfzwiizR2yCz5rEInZm+oU32E4CnSo9iXcHTYIEhiRQQGf2JFxlLlRZ8m
AjQeMT7K/eP6c78J0Z2+Tt6Vu1OhY5mh5mITmT6uy+sSid+PvOOpR9MXo5JqbgkZTGshZUPIFvON
G3R1swPKzl27LsJhXQQ6gpxfBGVsFMEYVmxuQl3/jTw/jbIPs1nwaIjdSUUXN/kI5iIZIprB3+kb
IZVCoohG6w2JT4yGB7nUdtz3obWNl1doUPfbCwhpPSYeX7BGS8aCTcVF/ScS3rzY7HdNMDuwAWpL
7VQG2W06oBjsXAQ6O32j7pAyoRhukNPGqys5YcQPMgpBopEecjTQ9IZhxhUAHwE6SB2N6t6+JC+H
8/cquxw09tz+ll3QnV1LWgau7M7+pQbDbPkOl4/9Bx28kwmQLGDmFSwgPCbrkPMP6YoyV0fHvr1s
1/o1kNgrK7MO29LZ3pKzxVt62czBs0oB6QxftG5RbC/0My47lkmTTRO4rE61uQA0g5MBhP7xPFMH
k+ztgM7iooTmgu+NnUHmpg7FTnfjxIOSEgOqzRmlAk3GTKbgUEAzhXpgHBW2xSBGhZN5ab2ccsKC
PbQ9DL4JeBH6Cco5CgxBSRJaBEGaNigmKPASn0pC1F8U8iggYBNRdqI5gFi3Gfavvfo57KWVGVFN
AtEyHYfKLAhakBiGD2LlYIALtFWMjoVFuHhd8CkqXdBVuhWK9Z0gvwt9DJTgIPtMQihED4cZN9lC
YwjHTBBsRmFSijRHhdkOlYF6syKJ6CCKU3VDMoSQk1BncNKrL0fjJKb3yRaqST1PqQblYScUE8l6
2lFPBBir/BH8ToM423Iwn3UOZnE4/0sABaNVvkF9KljQ5lbEgtKw/QNtgcyxj+B+0gKBRZhHIQfp
mNWA3T/EH798dU+rCS7I1IaVZoXpyuZh55BZtX7BTm579WGKjHfTe62rbeuLvXCKqh+xY85Wyuoh
9ssVSXgwqO2jtWcecBoj0zM5efMM2HXPuKJB+9iueOjB+g1p5uhMEF7obA69fBhwtKqiu5flpwcD
bZ7B532vDpcneQTXy71aSsphAKPFjeVTai7dnVb5PDLstIR6GXKSHV6lzYSVAysziWmIcOCq5I02
vBnGy4mNed56Xf1jYixXvMXp/lq6xT3orys+1WNYYy8xcHyTSYeiHLHnneIMzyaWYxKYuDoAOU0u
B3gMP0Ino3cOuoJFQAyBnujhF/yEF8VhGGuOTFOARvPTWCorI0qw/mF6VC4yvhIxZzXsTsIm5ZtU
uS9jN8E1BJf5taawLKIMFhYHSPqGFhfLH4QhxJiWQcJkY3jnUsV4htqMFov1kG+yOiw+OVY4kiw4
BW6Tuvk0N6n469hD4N1vrxfE1tkC0eodukB17CDIb6baT/WPVser0LdV92HCDfzQ3qgyJqxHQD9/
mWxZf489cu0gvvsjwPKCC0xKmRreOAtUMxJ2E8Nj0cuO9sslIoWZwFTGeM/f6c3+fe4fWxIkSgZp
NEtw77hDR/Xj+jFp2NcumI3yh4B+5D9NcQhw3mUBq4OB+EMJGAybsU9sKqHpfcJc1RM4JGMXxrO4
QoEsj8BQ9VpCusiBF5M+QSq2GVr57gT0zEgnxVuQK24u2tibPbGBwsRjQZjBsv7a23Pw1QWAxyG0
8HNkxfs/5niCISdpHEcO4L2kA3suB2V9bfnczUIeDlcV1PBE/dKUazbfeC2RFePdlE2IA0sekWC4
waUGE7F16l+d6tICG9kmeMC6owRi5UAQRorI8gIekMl/njAamulX4qtZdcsEmg+uyMen4WdJZFg7
Muy7fffbg2ktxowI6ft3v9Pek4vxJ8wWSLRWPspjduSggHPAQYOZFePY/WNNmQXMnuMA45OyyLHz
V4uMYokoWULZWOOfRLzbc6SB3TTXV/B3P43RXzKefWp+Sm1zIAWx/7BfTtGT3OA1mOxG1iK/ca3q
CT2EcQAW4/9sUmkF1ueQ98nWSGdJ0wm0QA/5GW9wdQCjA9zmvRlz2bXTx1jV+U8bWzFOpcaRSIfD
WHF08uEwlM5IHIoGcSuobthViMKM+NcTsYg3+Ehi8Ezx0AfEI/KgYZRbP4PGXAw/ODzjBP3gj5UF
zSWpaOmNhgqeAk+BDCRBa9RizEDW5anyrdrXcQ2k83xus86p4RJNYX9fjXcfB+WB+fquwPeQQNpp
fkWlzITKxwIY6ZOAA3m0nguG8IaBX9KMKTDYSkcA5SLpXct2bCxSOfU7V9XDNN3Wj5ANvX44ejI3
XDgADKDkDUgZbRWdKu2qzuQn0PjFzh3q41PCaskEI5mOcC9A+MnNntkB44yxX1xhJHwRTA4Z5Urs
Hrm63Dw8Sp/LHrvDJpQyz7ahFL71zvhN/AXxGjXB1JzQyBL+kp/mR33Pg4yJNJ6O4QuH33HzAiga
sJ5YlrvuqznBDBAIM/lMXx11dIm0dR0rfsUL4GdaeoUK3Xdpvde/VJd8qMPUOxJ4ZxOpPwOhga/1
SAoIJyGH6UXZzEAL/0392TXIbbf67WNcGtmvSSR3sixeTnL9trHUK31mrQxxwK656Ty59ablsJjm
hkHf7MamF1c+zUR5emqLuFmI8TecKCDegisOuOPOGIH/pqVjJyJQXPvjd7loTC5JZpewulDnjFZq
4SLktMwMfkhszeAL5cuxDVijIMjsNQwU2jXlJ+AIAbgAeAZVDP6Tsf96IJ93ANyhCmR3+kMX5vwV
a7pmT8qqmn1A0OFC86GB0f/FNuOjxRNWm9Q/jmQtazh+CNmeEb8nVWsT3Txbwnf7h/xD072MidsX
s9Bk2XwXf68XT4lTTl7zdBt5c4cYwJvjyjquGAF0rhyv+TQvvjv+HVgG4+Eqb1NlPVyPE4DQ8KW8
PuLmXePAlWaLexto2VI1zg95KRPR/lgxoHndwweW0U+X6RkTpKr3VWj27T5BmzK5dRE+7oHOMo9V
Omgyer1pmQInGxQTznXPeii+mqh9577T7lGXVqprPjAIwCKwbQ+A6tmLrmEhlZcBUs3V4rzZX5m8
PiP72/oaZiuLXBqN4rtiiciecSl/klMKNWITf9pPj4aDUlzejWT0kEqI1641p4GJ8NFTPqrnihUq
90GheLXmYvPQbZPplj4i2zplNtP7RTJ6o4ojw/z+pxwewlxVrhew+IphjjWLpawIDW0WiRXcqdI+
an84cH4pES0/uBpznkUzkqkIiER5KhURAkHMA1iLC3uglunQuNW/ubno84XKK46LWeYpltcyErUi
0uybqH+d7+fu775LZ16d78bT+PIemH1jz6VavoTRHDd3rsAlwvqp3aHbwRxVbZf3Em+ovnKoswdE
IXS3kzMcDFR6Ow33T7bpSAQKN5CAzOs8Gbx81bI2cJA15o/KN/HSxGAB/zKoBhA8V+A7cAttTpe3
wjOpOGoE950CL7J8eGP2PrsCI8nmvjqzVBXu8v1ILFCU/svtJrt2fEXFZ7exZ+J1u1lIDWSWSw2S
BqMI+B+f9Nm7OxmDOLvlXj+c7hAArXn5mcdv8Zbh14AKq/XtFHsLClkyeKWdeUEQi2p7L1sc1Dyy
TNMaHZPWhMQupwJaHiOUBVoV2tSSAs+DE6m1q7j9yPM9rBf1+VVUG5hTzB+Z2t5RxefB0Mx/MJQK
peovvWOPyNQ+Q5Wn9D45XgWyRfks5e8JRlGz4/A66GLoJqquoIAz/IrG+FiQz0WBju15i81vi5NI
FtzvPQyjEsLbKnmZ8yccmHWaeQLD+wZl07DhP2o42OOd+qcBtJ1GfUdfY80CcNVr+cvYqfhgz8ci
OMKGOgVvxDGS2l86K/XnrA/y2k+wTtXp4ohVD8VMiZVTx5d3kkBLOg9qmH+VklYEkBKy2L237v1s
yQu7cWP2YLV7L797DWAP7Zu8IvQzoe3APY0APH7KUAXmxYz/pbLBqSc+MQ6C82cjck0cRYYB3TxO
8XEcFr165O1fMkQLr5o5jbRiz64JXhYTI/catW/MrzlNsMJLjMqYUyZt74lb8fKtOzZOXv9JrUsy
OBFQuIbKzqNyUgbM0HgKbgLPEgRExzAdqrN752IyhM+Vom4zdn3MVWHfygsLXrFFgLKoGhqDEtWT
f1mDT0YWWwrIF96ceyZYqeHxEBI0BVrLjw9Y7bjqe5wQvE2hoS9/+u/ScGJp8bAubZj0a8M88gl5
3dbnMcT8iLEPXjyZO2x1zjdtLkFNhghSnjpyrhhz1w5JWIF9pmiBLlLJzhNris/+myt07xZyjJ7P
/OExmchigMdOKiG0pcYpcShPw2VxQK2PuquJFy9c42jlRKzgnbEuLDsAVKxpCyfBWXyZ5sF9V3/y
yZjuc/6RC+QVEDMyWI/BlH8+VTRJecTDzkT832agaHDwiGMnvwsD6XJHzTwcCLDm8rIs+a/uiwTn
BruNZXaarSg5q78et1jgl/xdORWIccll15zKwhY6utseDvZ1qBhuKXvm9ZY/2UD3mFbX05y70Vz4
buZ4RGxcRPq3ai5ef0niw1yl0sM0oPfqd4NO8zuH4rnQA+sHX8F01XZruAUcxVfyFOQp0I3bE404
wL1qfySzwwQtUl2QyE1HwlGOj0a5vKdYgIb6Y51buLK7kEeN+15TZ3ObYFslDo1+dJ8ZBNdH2M2+
WuvSaaQ86qRxn8QDbR9gFA566lKDNda7/dqR9766PlwYQunIOfa8L+42nJFFCTR0YYAO8bYfVmP6
qW9nuDPC63CsCZ52ypC6dpj0XA9V7lwrV2+3neYDrEAPSjq68OsvQ+DrnvP+hVvM0+38x9uI0+yo
LMBD04W4ZkE+uDNGHB8VXeHF4pzEUst2BnOfaXM5JcXUL2dIRrob0hEe8fdnu3zg46RGWeyLNp1B
HqRl3E/1LDC2d4Aw3SUIFy0Y/UNyR7Ktrgqn+qpfXpULK3h0rJ2HG2thzemxzNx5Tavmk9BhGStv
EydteICKDdGjwj3O8mSafjsOeHiv7Rf7jE1XxmBjNtswNnl1PwnmP/ZfVXw9bhMAVfL97E9lv++7
JaNlLlhV40i8jKVdTo1sZQH2om3UAJF29JKOiihD+pKlncHnVH27P8MXMzwoJmbnM+SH7mqw181w
OudHqQ1mMAWK6/F1P/bmbaYdZGvzfO1qezUSkY7jZnwxquO0g2Os1p6N0yT+ndsx6rezFXTTloh2
i4Bs+4yVgJ/t68ppiRDW1lbp8Ol7HvGn4AaO31lEO0Ixef1DfAPBeaPi6IGn9636zGynAOfvCRuW
PxJgMvHMzB+uwaa5hkMT657UBHf7TWJanJPZ/WJLenzRDQ+fVOc8FOmXSeF96EVgJKovqyMzw60t
gvsYeHpMoYyoyXwydCvdoYnhp9LHHq4obiavxDPUbT0wRKSFL1xjWlJB9aY/S33FdBE9Mbu5Ygop
04/Or/pq2mbIXCQFO+fY4YXe81MzV73qMCIk7DcWUyTto8GIZzpgg1KZi/tv9wQWqH2zd2l545pi
TSKfPGivF7XbTek7kj6Gc6Ovws/XHGZASu1MikMzMeUeLRVvr2Srq/LGwJdRD1oX4tbIAoGF+Lj1
yjyGjFevFG0HhVy5f+lp1GbiW8yUyJreUkQW0KcLjjGcQM7yZ/x3rVfs6Z1J1QXLrclWSr9OgK6A
koBQC6I49Z6vsePdpPqsQssu/mCNDpRByT85T5ttFy0VCcN7bIn+yaPYyZFG0oJCFVK5aKuhZouE
4cP07PSII/DDjGAIrJ3xn0c4Ni1sWKoBWRlEDGSmV97dVxLZsTAUMPwu20K17y2X454ps1Ivi3fo
7wne/Qxjc1c2XJEpgx+x6RC7Unzz05YBMW6T7S1v9tdukU2kPgP8JJzeOtY4MyKIG/X6iSif6NHZ
XLNwM//gw0ul/3h9FDtWYFy+oSGUMLP8NK1FAsCWi9LBzt2c1YL2TXfwHM9rR+3n+bln9PEpMZo0
wmr0YXHjFdTFUfI5Sb9lvsIAZ4ZT9hOuEpyXIL2Uqi+DtmoLLV/0Hc2nk41IKO6qT8iPJEH7jYMM
9HW2ah/L/CzcvPH0n+sggwdUc5xpuKRIzsNC2LLSpvWUntsrFHzhpmz4BvMVzfIfNpO5otujD5rW
lgqENh8mp54OJLB/FlsNzaCxIIr67loga8DKw76AtYcNKEadNhutM2SnUnE4cs3MRdHbzYD/vJ6I
kN+Gq3G5foEglhwmA/Ib/25Gkw5t8c3GhJFHm6Z/hK+ME1MXPPsAPJYNYFj17bzKfGoJFgBTe2uD
3X3yCgHOER5/U/TndTiob1wVS1BBz5Ct3TvS7HiBqf2xeW/QNNnUcbxe+tGu0CMR65Ht+tyt3vik
la+sMUavqRRBlHN6yXyg6wyvuPpRb+UbnVngm/pYUh/Zv12/UJJlnh9UnM3XbcVGQgCM4daDb3aH
QYtaBqMbaL5+gQluVf09+G+cX5/LeKZvhkGn5WRZSl9jdyAQ/QoNpZ0bvWd1mwSLB9udTT5YRb8Q
SeNA+TGz3xpcj0r36jdN1MkOqT9kH/SUdygYEHnikPiAD+YO94tq/pjGcfYg8BuCOITOZNWZW/se
krOsWDSgZLO0N1b2rP3kiUR+RkFEm/JcXiU0Hsm5sBwqwsa4vcpVk0Y0xGgQ7OHYQaGByGz50Lgp
+Yt38xlQKwzAQlhpkwD/+egg4ZB3j186+g7KWf1iQEopycyJ4RhRVlMTUCFf18PoIosoENfRdPqx
DjT3/ki8CqgVWqfpvvisx/xLW5uX/hckUj7wpo8AjyYBVXUuFIQrxyPcrx6hwv7ZrdkqlNLrqc1n
S4oQC/ha+nkVy1ZxJ80ZH97L3OtAYleZswHQThICvrfqt4XQwbABkvAZRdobKxvbMXjr5QIM6r6m
WLo+p0BVXnOVnrn5hFpPYIMmnZLnZ22FiupJ7ZsGA9Z2y2ph6F81Ix8cQdn5SJ4hYfdM/NbTj+lt
iTWV/izVMeG/pewO84cdpgq2o7vcWEqWsFc3KqeQbo8fwlYIl+ra5fQurNbzXTPHgkVIrB7ULc9A
S9xJ5sSO/cK+5WA6vyRYJ8mSJZ4RR0WWFPSPNJjiZXw2rmtezqLYrI/VBA3+UHaRyIIaV5280buo
KkJysMx6kwRl+25lB60gMBuHC6e0FxbxSsxCyo+iXVu2L+Mz8lop3YH+SQqzZvPVxSurQ+Fyu2sn
+gv2vQxR/ONC3A7JP1lJQb+VngcCaBJ5qXWLsoLnYN3y16qny4RM2GUHCbNV6WaWLhE9I7/wpXEa
JhXd+nf1pTJkRk6k4usNjJa4psEnEt7m7N3ytOnB7NMurAj5bjxFucQn7VvKltM9LHSXHCVpx0aN
6zVWQtejnYetdJ9fruQUqGRhwUVv9nd7oZ77d51Xt+hwu0WCZyGt+cveKu1h1Fe1SrebfhYiiicG
iPWw0763m6nz0giL7TL7SCZsIw737g1rcPlHY04wc+QjyJr0WnJuNIkn04xLHt7bODGTX9FlLkgb
lsess5lT2LALCNIIxpGEOTxpb1m7uNd+r4fjc9OXwT0Ln/KXlq70GXNhAPwBtZKn7eKcDK21BW8O
SJ1d6/N+jOOjTjSUwpS5cmqQmnJbqZsBWBYLzXmThdbzMopBKMztQnfUbJX72un5Rxn5/JpZXCIa
o9AmFjtdfuvojIulFEODnVv9ojtjOB+zmOhiUaeAvNHK0uafLON2tcNWfs9S5Nu+dnzJXu5PQPPl
Es65qr7jj44n/zd5IGkaYSLN35kH+20McUFXXm7+8rq7p7ZhJXS5eFUSzkNQAZFZEQ7npIFxiyXi
C99nuO7m+CSc+Rfz6hI0VCcH/n72N5TbBAUXHpCPbNMQYoKm0V4VpmvbDn9RYM1mnYChuMeJtpWh
+Ne+xV6obwxpzrxAUlyZwxipHEblPMEjx0vw+plPCGJuOi1+5fZ8aPQljCN4Os7KPqk2dXWiGwZb
aef5b/72AnqCS6SGxIA8AfGzPOiGjwd1A2Rgcykr77A50mugb8z+M8d4yIzU6q1UbrL0BxXkDhuv
d4vF/ZbGwqpbu4Ckqc8F78KaUw74gpogc7Ax8LMw3Rp1R+4q062DVJU48bCo1QhPdn79VHtE1TPA
LF0MgmaYrGZC8nOkOs6kIGVbQxtCDqgZGkxzkD5RdyuLWe53ASVhQokMt4c0DN0ZYwA05GNUeaAQ
AaNZZPec9krOIYEFIirbVidw2cEGpsIrblDdSfW6QEHKFS/J86HEGfA1onMdfxksJf2WSXFq+HDY
aGkI7sKyW1k8jG0/7idE/dJqQlQ7vj/6HQXvOM7jDgj1VxmWM2To903SIGj9ZucgZUcna0l1+fdj
B4pEdQn91fAr02tIsJMd6pfWSeACtDuyRuz6oD2XOrbVAIEaeTtxHnXnYTey38OiVtZk9fBjBNM1
1qIcHOM7e3pWdXm8PKzdra0tuV1DSYmA3HvE/pAz1fS0G+UNqjup/qK2yhZw4gfEgmvFxtQCqjUT
d6GObRYvVGLxmwSj0Q4qoIjm8EiJ9KBpa50UE9MBqsHwH0nntdyotkXRL1IVGfQqMsrBsuwXSrbb
QiCCEPnrz9g+1af73nbbEoId1p5rBilx4nrPustDU+oTC+2dszHbYUbWmXoeOLQRTp5syAQkICbj
mLBpfvNXaKIc7JNDrH9D00jyMP3toExnuL0gM2q9x+U1hRAFBmC0mTiwi4MCPgkFjTbqHUZG3blP
CBhPF7OAOSZY91DjBlOBWWeOMuBJEkQ2H9wMGiEdDNJPZv8kmFb0YqAVWS5jScO0q7YfJH2JArQB
3Eg5zAdNeZiQlvSUcNq7kpIv6gBGMRAIn+6prL8fpnN7RbNPC8dgGmLh/J+iEJ8EoX2BMHggG/Bq
XSyEk9ORrU75olWlHpF/PC7UkIir7xkWBDTLB1ce/enh39IPTQ8YSQ/dqSW3tPYVx+fG5hY2h+GN
z81BF5t+ttT7lkNNH4gotk2K4H5Frcuu9MvuoqK7SG2wa00T8uak3rF1Jw8yswJOJmUbKj8zY8/t
53FUHFhsgXTRI6K6fsspfj8m1SsOnFNIY0RsfZvENtnM7ZmEV1zAykYI24zyDCuqwptRyeykxCdN
KP+Wni6lAAlOM+1kYk5TLfMBZBlhUTv36/6N6DrZuPTzbaucU+WjmuO63l4GjtYm9CUgAXx3wTbq
IE28ptkYd/cR7wqESjCJCwfbYIz1K9IHCKNAp6V7jPQb+Sg0P0qevRoOlX8/UUDc6z05DvPaI5YD
uGJGAH36KckiqGFIaZM0iO1E/oQ7QLS7AUv6NXZkNDqcHni6910FdxrZ4VjcLSD1uW4ME2L4JMTi
5a5K7b5YyZrH/olBcfVryMiIDzP5NEJzfnplfNAIK3jZJZEHiZAgNeCMxfZWMzRdBYbhsCvvZ+3u
P4ZtbPqNTkIGhGk6/DgRQwat00A+4HDnM6umA/uU/MkxOia1os4XEx5SM/+O+BXLGpnbuliZ97DI
ycwIXs8wQdeBDodjow//cK3uyUmrzvFR/3wSjKmLZvHs3N599vQeBwCsEQXmvCBxpfvV8QNsrrBr
F/OzCrMeUWHlxfhQwYaxFpTkmsjBRhD2EHHoOENwAJZsurIcQ2J6n3PHyNYNYHC6vHd0H5bTQBzX
Si8OeCvU/7R3Ij9Pr59WdYaztHptjeUgzlXop7FxY7HPSH2ys63yrr2Tuzti6zT9wruYIwdXRG2I
8Iy2aobrXx+yctdYnl6ZDssXX//L37Ug9TDzfbYFWeC6InCtlpg5Mu4Pn/wrgdis78BuKQuADa0Y
8vJyOgrZY3EBnQKCg3RdBsTeb7IvTt/Dbg7BGEXaO+tNguI8dfNttcdldU3HNH1/ZCvQYXTUHPUE
PM9duwta0szw6RaW5OKZtjJy6qUZH0xY3JEE56CxA1HKSyf7lSSwdYpr9CZoqiu8NuS319yx5q4i
+fk7hCTAfWmDZqez/MeFt2irSA27b84S2DFMc3ABt0boQilyS4/0vI3VSPdSE1wkhIHz6TKk7itC
XgfYrNOCoRjaAzCrl3h9Iy4uR7gph7zaHXS899hf5Yre/v2teNhAYvjw3F2OLkMDfoIPyFivHh2v
l21MkgxCRWfSOS/EftkaVfe8XFcIv5jMrf28ZleIPZxzOIxwLNJip4Om8Zw8cAfQJxrS9KatPRfE
HQSaAZzLPYwDwJTpCkMoumkeCzr2IieD0hvjDtQPe/GSNGgnG38BOOYIj0qnrRDFDrIz1AEj0RDX
EP/jtN+WgcBQqBTgxSA4AfObY2VBoYQNDK1GBE5mgOJuoPuK9XQDY8dJ8DsGvqCZ683IKVVcKxG1
Gr0MRh9n1WJvHeRtX1A8QWArqUFXBAe9obLolkji1aMKWo4APl1Jv9K1UWxJ5MtE8RtDq2k+XkiZ
2vV9crhyXfXwFYZShTycAVJAEICr9M1uBTbCuxGveiWjb/rH6syZD944LQoqKbojv+MkuDFPCT2q
sm9ZChF0Vu9yt8fsUYZv5HfwtoZo5rB9tcyKb86mtEYEplcewC5ulxiWVgemji+WLUqmP9fhLl4j
UWIL4Miap3tckJL5QeUQ9yXt7xveOZEd8B4Vvo5Mfx8L8m5dGmvKLKkTGyA8BuoitKPta8nnyXQf
5efPLfdpyHZGwB3PRpvNAJrCXLd78qqhPCyZy7TfXtNhhoeDEfCIp2GpXIutfKJjR1sCdwpaFAJy
kT3mA2YehhiYAmCCtYff6QmpC10r0IB7xWTiBHrk9QE/HpWYTiOaoDGw+h8MBCZtA+jz/Ci3L2KQ
vlA1PUavZm6g4j88XmwqbozMAyw6vQWjttXUK8RCtD/mD04K1lsxbnr5g179eOBOVPNzaq2K7sO8
b3raqqmD6tzK9iV6Wc1P8BXUcHAijGULhHanNKAW/1bH94uW2PRVY+hkNNZmvqaih2O7bBdyY31r
PKBi/fg3QnWczRY3WILOLAVZuPQD/AdCQyYMSzTmKUQ7OX+6zSxxZj3NzwQpS82qtAOJnW5HUP/m
9itnu0rfpCQTa0dK0qYl0o3hZc6Zh1gJGJE6nAxrH8fLHLOBmEpwmxPdANvLWlC/BAx+lrzP2IU/
lawg9AjP61SnGxwkLMgvk2RovKkwsjPdhlNbQ+1SHm7GlopkRNAxFxev3L1Z5tPe6Og3Ml6mQ2O5
qmE3oMHgGreOUGt9rVinJNtocUsq6HJ2CzKBKWPd7byA16sIiBmwgl5NiWiZr6rJv5bFIhlOD5Bn
7aimS6UWWbj8PI1jThng1alzY3jMUPPK/ekl4m6Zx8mU2mw8ycOZdPwZKugYq8R8OQ3D6tlQmF8z
+aBLlyc/apaHB6NrSn6aG24vBAfKX43dvo5PLZhSsKxbOLSOVgbjeDa63QQcaO7yfJ/hJZCdu4Gj
CfxZGNmkNECQeXIsetdIHyZOB/d8NdBnga5vrMe+SwIruQEJc3okVZYwlTUV3/gkeMZn8Myxh8zX
lepZdy+ugirb0EE29Xez2w7Ksp3ZGMy0P+gXsDVai1NOTxcb91MWXFDWrP3bNKlM2oBetNqi5vDn
OAsCEaa49T2X+i3i+cwzn7MKrgVNsx3Sb/pkUCYn0hJ0D/+Voj3d3k0wZKooLBkKuCnAkTBg6BMg
Ter+aQd1fjZhHJsvfHaQWoBg8QSYF7ZEHZ1ikMSEyZY8X41HPKz1PgCeSi0aCf266IOq+1DIcjgw
JerpUpaG/bgdLT5HTxXiMVdUHMmWs5YMH0F36hF2wy4m6vEpKuLdQzsmijfA0Pi8e4+3+v5j7mqw
OMBtRlZDMWGRPcIkxYUg21vmnmWSl7ae74/kX9Of0k9F28ISZBlG7TI7danLwgM28xXT8wl73ZPj
rS4orqAI464r92hsaQQjKAUsfLlSNJViR7udlQP8vvsX+nj6b88l8kVsctAMol7da9IaHel82jwJ
C99Ib/RS26sExyZ2hWYcr4l5gMbulKxKusUXUhjpZbSya/Lk6jdszh2iOpn79MFojfrSI5pBTJnC
vv56kT1HG4RKr+bmvD/a9XjftrBAa9NlUzemNXtBSQlSCA9YqQhpGLEBcDLS9hh7JPCnkOiWSEVW
ZbXcP42oQRB9wUYETzhOcxyJlU3GsSNxxVr5Wg3wsCCDFuVbMUQjSz61Y6N4KsqqxkHqgo1POTgF
e7gIAvYBSkeAzYxe5UJPOMijyGLFVta5tadISrQNjAx1hKJinwvId6z6Jd3lxTALqOvimZ1mS45r
iekCzLNvPtkfTJwsup2ZfFTwKRDsQ+kc7flpSDfSk5xgXLrIgQ7No1wH7Ci0kxXDA/zV9jBvKNju
G5UzLK5SeQjxMyZLqVpV3eZuCgOT5DIvQhgyKX3t/K9ocHhXRF1ULnx0+FWji2UKjzyJA46q96fP
h4bqCJUOFIUTqjin9WfKIJqdYL04fbykLTwSFNbSp/XalBOcR58lN+7PZbavy5Vojj6d2HTgV8pl
0FTw+fxxYJPyMpolCc3iqwz9UiHypf6izutzHzYX3KwKMj2uhxPmBfaLtNwphNjQT0EbvyvcRL0i
LRADEHKXcOZ6OM+ZCzlj1HH6WRjt6qb4AxazRP7GEWxUaGfcJfnU9qEGVTP3BsqmEitzC70budUv
1GBwdgtFKIk6AgElWoS35cMAu6AN3xkANoToBe2whfsByVWzjrWmLORv2Jgdkc8vbJuQBnO4mZH5
cqBVr0knil8KYaT57M2aVpG0ildLuW5vKMlMtA2vaz983kSbH75qdpwTUo/jW3aczED5RcOvJbSc
i9njX4ba+nGu0n9azQP/HFmppHlM+X3gv1GmKLxV0GCA0CvXePoqK/sjhsijoEyhp87e0eAgr9Fl
kBAyJzD90jP8jlzggjdGVaDTHCo9TgaDuUreGPDgCcPg0xTr71sVAw/TrbVNXRyoySrBJ+A8B3BQ
JzZdUk5GD5W5hNmaCoMJJzxduAiqbKOORsv0Q3qsB5NhDGSArzlVXaDcYf11v/PwNwFgED9pcmIa
291QqH5tKl6N9K1NPiQOt/OOTem1eklzu1SpizAHvVF07cr6XVCR2B7G5GPqeCReQhqxvp5oZ8+K
w+1BGqLlxspbz4bGBs7K2zr0R0drTxtXMz7TbJc93QpynuU9KELuT7fGmc4r4NFnPmIKsBJ86Nj8
LTwNYGbOU38Q34c0V2edYKtEiNaHLLxjfczKsDSjNAkGpBfP4eeGT87XeIOg2q1/2eJzDO8JUevX
T4jAg3h1+PKZbSHB636hSrDPN/g9DX1YEvUpHDaNz+b1Wf65pjzyr7uxrmksVqJFVfTrUt/Sq+M1
VE5/lWG/Oo9O4DNft+obH7tQlljwVZRFVv3OXmWmy77FwRx6ILkalQNUqHyZqc/94Azz0sJevaZ9
yGXN+n1nrepqNUGSMKNep0rCf0c+0BxFCDH62riKW8Dd98ewN/v9zTCRvUB/vf1i9AroRAKNMX2b
NyKmP0Q5RQw3ght4QJnzjD8kkItpEKKVcJyf0gHkdlliwoIGkqUrdviMAyIK5CbYUleZp1YD3Ubu
Nm0Vmct7Ys0w41mMcUGlvFbZlV4JRnbobon9TmgdSt1ueNKwBLcq8BJpZwoB67DZdbLQe4idt9/X
65hP3zmvNPb/tOFckFvDT93n+4ptW1RAEYMeTjRngJwFN4F1bn5K8YdOSYdGVVRU2VKmsdO0nFiD
5B7Mk4AW8WisuWt/Rjdu9xZ/Tdc5Ln+++o/WQebG81PTB8Md85MqAJOtyGsf7LgMMu82rfT+YxCe
5eVWmRPXZKuKJ1ceRi6YVPMjTVFFxlef74ckKKsAWEDBUo+MA1uZnCMpwTAq557xdaRJf7QluoPX
nGM6VKkOGi996lI+PPZ7XhUcZPEixZp6czSjGzJgJXAqDCmFX9SHRcfJzSFTE4CKU2XHIc3Pl9Mv
hcbg0qiUB2HJxYCDD6xvXyqaBUZDUXkG3R8tAwAvLoR5M06Ckg5JygzMQ87MKWfbeidhkfEzhlLv
5cWadCTqcPa9fxq2DgbbEhi7A1oOyIGTjw2SfZ+dqEVTl9qTVSH3WnjvSr6Xk2BcRN1rtogSYJHf
MbvKmNkgG7acqX5T6zcZmdftyHIEptJpmx7BmNwHtCZVito8UujO0SuBjlUs6ZaBEEH0IPqbDFvY
8g0BjhXGb7T3Qw4ZEj625FDBrey/jYIVepvW15pGLzIeZn/qNAYnEdAxnWm7azg7pBuoIGMKQY/D
dzCww8OGsiiLoelzJZh2Y6GnM4o5OJqblH2nzhz+A7gE1un+dWsAn7bEqneVsfaUnJ4lxX3s1Z4Y
wvNQHQBWJwq1stjPHrQXyR/1qz2QjoedZFAeJw70Dxesq8bes8IatfIfn7BM315H8a3i7yLm4H/z
7Ace4f02d/jlid/iZYSZp/g5gFG+Uuwfbu4ArD7c1xGg14X+4ek25Hxb4XfpEBLJD6Xu/78aXxi2
K+C7tDRfp0nF8rxc3cNbKHLMxJ8ZfxP//x5OUS1yE0xfj3LsbEvxe6X+2dbn4ZNfMpbneqRgZz/3
aZNeaW/iunKQuQbxGTMPt1FgLqE0E2q1/w1wgfaE+WpNKgh7PVD5vwZJn9vG/oSy4gx4K95SBAHe
8F+/IVDML7fQXE++TGCeTtoz/vnckIwhV3GzSOnmtaFIehgGMNlwC/F1u7vOgRnFpQ+/us/lrpJN
HtKqw9cfc3dBMGk2wtQf2s7ytX16zx0FIf+wURyUP57M1rxj/8s+nhiOAle6ED2etJnbEEyBW4QN
C58cMD4qQ7o5ZIIQdx7gV8hdmVzNU3CRx8QEn7D75hFSRveRsO5/hLGfYztWr4owhZHJDcIBN6z2
tY9przffwmAIH2GKb5nImUCOFwIyCWMHzHjZdzDAE3awPX/+P3ogxhEo8MRYLvdA34hk+Dc+o5jt
UgwFngiofkvDLOi3r10F2OiK6wUM8Ibzc6d59J3LkE1e4imK31mYksPIwyfhF0l00HoiewHoeMdh
zeZwENFEQq5M+9RX/WcobpfqUuHyuGsexRhRhoR8OFHxcprzZAcCOmUCHjsX4UuMnpDMA/HcRhZX
hgGDecSFGEEWywGjQhjp02PHGjqBcMHomVBB8r9sInxGAE1v5MfZbokIw2EhErOnhsfIDHgyzmGg
8LzL0HjYOZGOHbrr2fnmd+QZ3ogkKEPCQHRGWM5tkJzqoK1arKhr7xHSiTIiVN48E2z5Qu2d9Hi/
INAC6Y6w8gjFiEWvv+/AaHNcvylHyHYwMasWf2LTEiLN6QOyIVinORiuYt9AiQ9XsZGXWHkCtmBW
jW0/Sq8jGYHcTmYpQ5CHh/ttTuxACjj8N+CQcrAaYMcaYJd7YH4jb+AuYZOCw4jkQmZmuHDciyrG
vvD95rCAU+EIQ9e4zFga5n85CnzVx8Fh1f7evhJkp5+MtM9uWDyP2oq1wUVQxbQWoQdijaBp+rdu
APywRsBbY2Jih/o3v4TlnUQG0Dy+KlH/m4Rk8rD1ObBAwhsCeYV/E255qCOx0IM1iDgd1yIx1C1f
A8ytQvMipBXiq+OvhitfgbIehbpLw8lFUI8AMej4BjE3eCd+s4zSIuwjKg4qUx4LSyPO3fjbC6vq
MYAoxTWLFUCoV0k44b0L7oJ44dhvTrEvCY1cFSq/vKyH+R6XVofSGWWOgd+WxsXcNppf/d3HImxw
/BPZL+IzoA36cw305qFYf1mzcKgqmL7GLxhvtaI/G3Fx4vPxmqSgiFvw4KIL7F+EAYzE3x4hvrda
9LpiZotxmxGJW2F+/72+uBGMEDFGVKymOrKd8VpypAzXxGK2RnNTbsQ9EveP2oZKg3O4uOrYFyaF
DT8rbiIigJWELRwQyvbvznv3w/NaMWzF18QLpPyv+Cj0n/6eDqkYrMGezreL5yMuRgQD4cMoYmVE
lJrlN3woTMd+ueoVn1IYSuB1yPme3JX4SgTJ3U84MZMqZeEHJMwPpU8RTBBfVUai+IX6nAVsxncw
t/BQxFSRFhApmdwUMYB4a74KtshKMWKD82epKGZLRPdC5HqIJB3xQhi2CxUzv/BgEdOMAxBpBrgk
o7n6G+Ri5ol8A/EN4hf0JSp9WiwQXn6EI0+yutGFFMkxoTB5SlcJaUb4G2FjNCOS5C9S6u/d5niC
iIsG1N8I5x3+hb8z1IAkuMKW+fV3zfFavJqQGvMK1OUB3pDimkWoDKAKN0KosnM8gXBSwmfnyesJ
o6cndlAiXk64IrHu83e2rlyQtoSTjBBli/AVkUjGegnzWSz9aC7+/zJnM6YsBFKZSHPxb5CRGf6Y
zP+JucXH5SYyDc0t6Sc86gquPGfrv0HLuGmv3Qp0Krfv+HrGfrkYHAtDEDGoLIZGzdiuQ4NHDvOB
DYFhgQMln+72q3wCFeIOg85cjAN6VyLTJ77i2vLzBH9CD8GNEv4z+F2JeCNB/ebG/f/4eBT6z59Y
neAS4WrP0/oRd1ncMV4fX8+7aGnp2/RvbIj5Ly5frCriw/zdcfHU/myooJxL+HmKXylrEAMLXW/0
91ih3EfCRelvKPnjfAcUdfsF0MRSCORE2PDD8J7T9vP/HtsoHFfFhCXCCB3e36IB+NqsjJE1g8Ug
vAUsIx0upGIeCStT4buhRPOtuMUFHk//XyXXydbLjGefb1bYGouJR6aZD/vm0Ps5VHodt4yHd4pD
HFXCezT3TE/MUPE2ShTj3ZU7JlAnU4KhKj6NsA6VcD3lA9KebP8WIz6qeFMxCEumAiOI5zGKNxdr
nsEjFa8oHiOOME+WOINFRhPKd3LGuCrO8lx3xf0V+0aF+i1hXRKXClFmgzvt32cS63m1ojl250tK
1Mm1mw5LeSt8rSQff7S/ySkmjRgK4s/6O8Ht6sH9YSEMkW6Gugdp9+8pcvwsN3XYrVAk8hX+T4Xt
HSaEkfj8t43w3WGsrYA+RMqbMM4Sn08k+CgRFqo4LDISi9V0EdcovhdyO3eG64YwzlKoRIR2sYyI
5YgKSACkcEO4c3xcni9fYnj1UfWtcsPiq+TH/6Biuj8gCSuWn79vrkLmibi2W6AzNVhsPWH7M/dU
R3wWyRVTRnL7DV28HZ2dg+rg6kh1IwwD6QBh14ebrLipBjdTbCsoeMSdFvfyb+UT68UsUD5fkSnM
jhj/LcZtc9YWEXekslo8GAji4d14K2Evg48u1i85PjSEP/PmYs6KwdesprDGOacJ/t+4dZyDMsKj
hZ3By79H0Ol2jy1uPcHd2A1LNXj6BXHoz/1LwBeOSY/wmMFtQIaeONMd2gPabxzzbXK89ZkzUsDY
PUtZgvo6aezCwYUUuZhrlGKbfi5A/4pjO/gzknqO5mypzj0Z7sZ2gh4VgATFUoBr5xPWf46w2dbc
KZQTALPwGalOW7oPVRiNfqEJQmXkPQA9j7AIqC5xBSjdDO/Fj7jALnH1AsPIbAPCu1fPHGk4lZ/o
e5/9Ya7Z02q4O4gS+38juPdbWXkhNA4srd0Ei/waJ8VFFnWxF8tY55TskJwtVvjdjBvr3INC29g2
3UFSF2ZuayCYrnRG6oqko/mhgXAnNAWvVTiyuEWSAg+hMeyvDX6SgLM61dt4NX51FPwd2qrYt/gG
0dsrXuvXRm4vMjojtOXaI9JaDKaHpVT4+eBcyrMKWRiLpqtphQ8VUhmONEBnG2RitbzB2qCgMbTo
bwysKqYltEDKsdYi+aKDa3Ur/YL7M3jK8Bb7r7kltMQVkO1krz9H16QwvPATtz0/ZETl4SXjBzCj
kcmygElijGBIXtPetTKWUNY7JFvYOgi/fRovjomBIFi1wTkfb+H5Ar86+XvM3lFrlYQuixcZAReY
aMyZ+bHDefO1kpWVFrtDdertyYgXSHxxLb/oZjBfOFwRy+Dk3AmgcpHlGn5vLLNr+6t+k4ngMJVZ
oHza6MOlu6H+wM2yJKhPqCr4E4dkGTqogRC49U3NrVbJKS53ND5SwkLBcump4VvNKezman6HveLr
wI/VF2MEWvZnyk/HURefqQhyQDcnE0S7dDmAqjfHLdW8mhznyudX8T1Ddg1OldygJ5Nw20f6qeZD
4l72hGrCMvXwZw25ugOShbtDlJjgIswd4nJxodT3NVvAoR3A50GOYXsgBsGwqkTJByVN+8T/3kQ9
iut3vYybX5gCbN5mHOCIyhZateu29fSfyljhUNzu1VCol7BoTplQLu416s882VGSYEgnXBP77CJj
C0NPAHpMh0muB/2FRne2l5Az8Ia3j6GjiQw3y4KyjodzBRkDyi5d68mp7t8Acfpuate4adXLlm7H
ovyC2BbbjYx9jKVHcrHqZE9pvYScBZ1Ygee73p2Am83X1tTI1PDy/oee2B1vdEhACWpbyExHmvSQ
DoTbDl0XPFxQoo0VDZ8r57NyNb04HtrKfbuHHgk5jeOriq8/9Q0KiAn5By9FGzG7Q9t0+kXXucaB
WOJmE9tVR+40rn4YVtPm6ygWCj7gkygcrIVQ9oIYV7A+wEkX1EboiMlfxvAJCJlDGMcMNXjNTTuj
MQU6bh2U6cvhnbiGoRDlU3L7B4Tz/GrbHbfxXSeq+h2MCZ8b0wV9JVYKLvbTJw8nPpB0BBrLPyDh
AJyl2qTZqIpjKc440ERkcrFnmc1qvvvd7+X4FzYCAYDj36E9oJUM4zN14oPehaCypbZ9+PrHw0/T
5Q8t7/7p/yZv8An2e4scBNBY50bDmKvboxWap+68IRuEV+Fd+a6KD6xqnPEwC0Lz9lj/BEb3j8Tw
1Fims5nT3P6NZK4WT1gylX3j8xf9PqXtlmSQYht3Lko2vPnVOx2zju9AjNDggth1CxMrjQdBqjIb
ekcnBz0QTJUEr4c6bdBzRrPnW52BihXaPhtXvw9/Xrdum5EkhHanrMnYMCy8HBAzgfR2wMkKdr91
ju2jmsY0Ns93j5Oo0v97mXCAK0rfGE7QjURnazpIkAak7ASzINmDOMe83B1QNHNoTcc1qYnlYDes
QPgTZc4PgK4ERzFWc7arKNkX+VeVLenCXn9A7Jre8l/NUnonKUfL/exoQTJWApB/3SeUYSbOHhY9
osxVvkRvc3PDdaymoArgxhCxAkE3O8p8iIoDOxwQ8Vmg3T6PZyNfL1/alW9jzSjKQ/3vJrGfmBBk
o2eyIBGIfy8WZ27Ij0B+G8K24FiCIbO5Pnm7WxUuyy1dc1mgi8X6OFCm3JsjHN5k8ZtO/rhYArEW
bzKKhIY6GUS9K6dF6hJMNrP58X3hLmEvkxG0APy/I8cBeaXONTaILc7PLcRknQ47xiFkqvZOd2jf
p9SxkBbi+3cxvgAxjYDmFd4Algt7AkqASURWKfoeElA/LMAEVxqOTdOeJqrBKf19ecPL5PGJ+M6M
xncaCfMb4Utodtono8rZy8OpA5ehAWJ+tpwCxvcWkgUCzLhCf/DWcH1VHxYP9uIkoBFGfGEtXabp
ZUetGYEq59pVoSs+b7FQwvKcfkXPsrwC5IX0XEiEQbDVp9u+ctW7SDmu3kgM8PMjdkgZC3Z6zZWF
iqxRXkwQDWFh+BLiWfe1ulswb1DyXejqwlCzl9q7poX0ZehLS5Urt+ENRHedCRsYGLz5tEJrmi7E
Q+zG/bSW0XxG8JmtV9Ch2NiVgj8qINQRQfSi2hhoTeLodjJYrbqN+pYsbNOgiQw5YZ/Sq0kW8lpn
uB1u8eKxuKLPW5QdRMOAe2FG+U9983pishZxveaWsznQNMLS5AJuX+QO8vToSQZn7MDtJGQmyO82
vVSQ8AwwP2w9eu0e7GR2vEV1NT8rhBdvLa8yWxT6Ol7Ni++etAc4YAi+7foMAVb1WZ9T2wohvCJo
sLWfKVIut10Bdl/S6da4M47MbGmPpVMj2rJne8xLQrwmZPzb4+Xp8ZWw1rMG7gAKv1Ui6U8sM+nI
GrRQjvNPecJz5jG4EPHQbPAMIE21wDcztFz6qt+lcAQw6ePoIu51/bms9izjaJfdM0irt0RSRvu1
tn9Jm/sGlpjwKYVRgFMnDruyQx4HfNI++sS5hOykgeqLnaV2AMCks6H6d414BvPI0eiJEQs95ppm
qp+MF/mD8R7bkFZke9OxDbuvE/MaxwJzlVKFk8pVOYyPEiz05TMcYzr0jUP8BSs9tiQfzI457SAP
b1VXrUWtpFrh+kJsSon8HQmJJNgNEWZczapxtmsOGJN338BKGPIPms4/iV+VVwX2qbnKcFjllDkF
3Tz66UtE/fs90noof+q6h5wZ2wO9umnVvC1pIrFoiZTAH3XH8o3RewX9kpoFWDJZwYCWm3P32UDj
Sgitt/DDPVCOPGfLQMTe8CFINXHhmP2kyC2P7XgeEqxTBBFoSKKu8po32nmsnZ2+Ec0uTgyJWLF4
OQ3ndSxLltMH7/4BTAs5JjsSi+aMzJVthqBBwwJhEbGxQuSrocqgFpYu7d2xvMwxXkRNk3YslKpg
2MJZCWwX9SaWStQMGrRZvYeNYh4TPG+Im4MXX2Aa5Rf6htUoAY+iFKKXgePAol5Er/CpLAb7o/82
35Knbzjgtsz+C135bU4rggxwyCEwxM3oPtJasgGQkbFSWWFoZkS34TdrUPdmqlsp2DO32Iwc4u/B
dSPtO394+Wxx+GeRRMZZkMLJlze38oQPhcWDhg+26Ffpxkyjl9M60+twO62a3wdsCyRFv4oVTraZ
2OoUUJ3T8cF2hY7KDjVZf+o7e/h81Cu6CtIlxsvCyz9yCgLgrKQLy/fnUgjxoU7tJJoGKZR5jHWF
SoRiA7kffH/iE1kQ7r1o/kTKF9wBGoQwdEs5qiDSYEF5Si9FsZ6+FCQXb4mtr/DOt/YmiiPCItyJ
nBGnvKogPbWHwY4prNR6LFLkhfZEx411k0gIYp2qbNjU+scexrVwj7f2pAvMQyppDlvvF/sSPV8H
s7HVk/PGPtGHFRlrIn+PfBRkDnb+xCUeJghaaziVeC9ao9tc9AXm9dYvVkVYVQBxCEIqu4SSLz7g
doOCI6EQ+ZYs7BYWxeA0Bde/LM/kqUFaRgf1gwsWGU+Ubi6N+se/X950XBb/JBj+whgjIQIG0ibB
aR9szFeANbSKusOf0nJcZFtL/oJIICbwTGzoE8iSk58+Vh8Z8I07g1GzojH3cGktuslGtoMPw4IL
wgLYbFjhDAXfAoCiiI0foa14zfbLFCN/vmu3M1YmPA0WJZwlTkmrCdYVZ/QoO9G+pG+7Q049M8jB
6/YMASE6Oh/HL8isYXbKwqpw0Tzo55SjNC0dzDL21eeIzFVoH0z/uXtt0wgOHTzp5vPVLtpdB1GY
XBZhSYk7NVKyH3i7O8EWar6S3dwM8EXCv6IDkANMwLg/PRnxMcvCjk5RtkKROoPBOEFQgUZ3GZzq
NMwDyERQKqJO4bisfhv7y4TVf9UEk2d9ckZg/jk0n4nEfrxpyzYTChmQZAF6kc1wLWZeoywKFJ79
+eUnH40VxNl7/jzPY+7ZMpu2tFNyimhkMz5GKxNmdvCqlE/sGufDRjf9ygEkOcDdRFUu4mLvX0gX
UXp89+Q25g5+OBoBah+0c9svTBN6yjlfhI8xmghnMFHahPIWTr1aQXYpqaO/OBdNH+QS0UwCSrQH
rzxbRNslK0QnvvZt4Yo2hsn7qFKORMO7buLJRPTglqSEyasYH/IZlXJauRZlsGLfP4svfZ+f7h/T
ZPOonjQSr3AANqH6yc53c9Oj+dX/g5WkrnVXgrGPORFRNUY4jhvTcODltGYos/mR4wH9CDOswkU0
j2IOgZ9kBuW0QVKiwRe+Pj+eW0oHFtkiPsgplhT4jNkPeRmpED/mQCIrdYdzBoto/Wmhe4JPyMEg
HV6srTDW6QXNPgq/zU5Uz4x60epPAkGByffK1+pcU7z2nDMd6CiwcCSN9F3siNBrv8NxyatFsbCO
Ks2OM6JPof2C1/hye0EDdqrJFdY/O73wn3hEeYZ2vmGMIjubiIPnDzcX2rc6uvdxo++zxL1rK1VZ
33bCVYOY7FfQp4cG2Y9q2+988BF4ofGt77k/Pjz4kwlpd6f4YkbIYJiXJlRo8MGLdCLvZgnTtyVP
CMUANE4O3XiecyZOVglaGWJJku2wRdMtOGh4ZOGoBHpRf5fubFmK2LULHvrYukL7wKovt5ft1ULB
yI6SHCQsITDUoUOYqjirI6N2H4zSZ7jkq++Qj9FsjA63WLAIyLyCAq9tLFwoYWfAPZIOODFB/E6i
5h8kkMcn5xyoVvMd/gyImXB4NeyO+ApArS+IFAQ7Fth9THa7un9AkAeZERR35P5P1Ikjh0K+CFc2
TLBehx2xw/KPINg31Phi8eHAg/H0gdYCMNAqO8Q13bj5ESP3XI86g6oP/ARjtWcaafreUra8RsVa
TuzNz98Sq27nbCgq6itkagHETz5G8tnRd/SMfQ6Q54NkTyJwpvHgfvy7HX9ZXdEhnNBRkOuIxWg8
P0KczHlAGINSQqjUdvifSLLPEo/jULobQlN0YAOM2REcKA4zzgpZ6axvFJzMnWiGQplpowYJ8h8i
BRfGtiWIZYdUKmflnRYljE5bc1qvCIywoDbk1PWunQ4TbpqQD+8LUfwvkt9eXYBtxj8I0/hPw54T
4/8eSdNE5Bxw0UE9cBinOMtwI6sfzi3keCwjWYy/hPWo5UjJcmbtLq/ks5ffrfYIz73vkbascRmB
bVSPUTNfwa6BDKUEyMQAc2wEgKiUTtRQZHA59ZnlwKB2MOjVXXSMMDNofIEoSdr/iDqvJdWVJIr+
0BCBN69V8gKBJBDmhUCNEd4jwdfPSogzc3Wa7gsCZKqyMnfu3FkZnFHtgoeHD2GXiwEahWZMY+nc
rxv3v0NaR6h2Z56eVjm+mEV4fUo9Xt6d13SR42pkLWN+NWrEY9d1FtF/B2FGlS3alW6FEgPglVwf
CJGbZtk9T8o3Jzeu6Nw/p9RukvBZAdM8jYtzbnave5PC5A09nyBTNOPdDUHmdg0R7t24Ql1ZYZcH
LY1XfHHmtaCae5W2hZb1+djHYM27L2fQInm+X9bn6qPhwVDSdWG1hhiBe1TrFZSZgPJayMoMYNs/
3eMfJ2wRG7SNKu6GhQCxAdZrnpok+7fGdgId1vmorZ6WreeSgBlD1ARWcZGghUL3ZTxQYDADCGgT
yOOWEs3BkjQB2HjVza3GW5nXfu4/7BrwUb/oZeEbqhZ2vWkxo8Ro1fULtu7goZ17LAEQS7/Z9ttC
jjardZxqi3IvaJWwLxA0WjYlmn6skBvJr+Zbbay3CoEI66pC24sx7YLNolfYFfPu0peGEgop3VV7
6r29V+/ixbfCrRCGjwuEy+3T7Hj1OrSvwSvHdtBpmHSesUZ2ZEDE1jZpFsw4GqMUA22KqjJ02x7+
mmzZ0KCTQu7Rh4d26deYDrXmyc750jHtIdGbcLB8SH6sDnYOFR9fdbBtwP8zdiD0vS2h2d5uSzsJ
A7mVXQgferzFa4A6q2nCO3qMbnr/t0PVz16f7F0PPQg+7+5kI0ohKH6lwbvGGYPigHpcFe61fR1u
m8vzgFUBHlN6su9IEsGe8DeT49MhxOPzqmYNaXiRAX2Ot/s+QcHGorSBrg1jyl+xZGdrlzuQRuv1
/jxaw2yEtlA3KHaaNpBD0iDrqPmFR/gn4zOkVPoMztDcoW0RfRE6Xscg2jnXR96d2ktOimldtai/
aEyJUcLTDFcZgkDcmq6l6NUCo6JdMKIJiJKcSNI31ogcX/rQ0C6eB2pWF9YFxUDU3M1y2uZAzD15
WNbqwWodvUy4EB1YgPqecknfsFMs8Nb4fPFuhXmNQfyAVefB1qKE9q1idC8oR6fOhpSKBy04hbHA
LogCQGOn09SFUreM2ADDpB9/UMJZv7nzZFX3Y7jtyzdxpnUeU9PBHD+MgPkgPKgzl9KnUmcfE5Ru
rfXOZuUvR2c6cneoH7IpXqd8WZ9RlMyHaL81AApdnB0y09SwbeDv2RbOvUlCELgBKIxCg4qm7ndr
sQSQFxU1wy3OJqAxrtxhxRdyZjTl09e9NugxRFYMnckgQw9hbzOU8K3AEN/My8ysOh2Uyam5gTFz
d9Bgrw0JWnbU+jtUFAEu7Si37PF5x7dTob44o9nwsNrb4f/QRMB6emWSwQBQJ/sgpXTZCLh4Br2N
4iaYYG8DYpJxHzzjEtxg4+7TOcT5/KEO4x2yv5th3E10RhEXax79y3vwxib2uWxUSjcdev8JpgUx
60j3QgB50aXaoAdqvQIGIcXm1157AseoZrZZP5pv6zP6z6acdzrtW/bCnDeNjm7pNo9tA5F7DQGY
pen3s9VotH5fIYOjHz4OLcr6295lXGLB0CVzb+/hG9ULA015HwHqABp+Km1ohFnArO6I8ibhEbge
5Bx6z3Vl2ybAUWZhFbQPfZovOvw9usB17sbf+FX4Mc+Q+WUIoWpDYsfEo2N7s1UsefyQkfz9SFby
txVdRFeD3x6y19zeUgtny58VsokVqzDOwatbGMfgHBRI3bW9wpD+oXTM5BEtOyW/LaoK+KOlcPSN
m1Hpo3DRywnxiEn5zHcilK9vCvXiPvkf+XzJneeLjcMX0r0zOUc16zEsmwgfm3XdTIjzyL/VNWAQ
WUVUoC2kwXncsR2gHABzgYCrVclcVVJaYmiyuAb1d5olm+UCgI8M3V3N+m0PWEFVDAJV+AxcBivn
Gt66xCHEMi8kjHR2CnNuCF4XikUfr3CpmKRHyf1gb1GG96C9AvSS1DtHu4txlG4WNaeWfho2HTmB
yTUuCPe5YLWHR8oYGFNNqh8w3ggO4PjVx2WnmVb9vQEordH5Ufg9/NxQKz3YwOPQ1mGQalZW3vd2
HxpTCY0JwluMGiaCEq2p0CQFzAeqsn4ESGFc0m6bhfSS7BbFW70tVLetpzEerF6IoUBN1B22wQo9
G64VFXVaErR0XuSOzj16lWr5IR3k570G3Qb3ZssnmUtCt8nzacO6qxQvyNyEQGAjUrqjS3wOT4je
v2KagUiXZqu/N9NhH5Em6xluVZ+/+plO+y/YRUKLk5z4NZJxKMnpuS3PfgzqH406Xy49FClU5R6D
tSkIEN/b9lGr1epv/CeziQ7UGoUDvUJ0SW+4zMxnLveRM5IX9kzB1UENwDDYmopTl/tQcPNlN3Iu
DAW5P/SDVmndTHEOFDgM2xPR+98G/I0sugxlGdq5STG58WNxvOjod+nSGuA71CEYsx+Za5/YkvJD
ZLIMGe20uzPRzGes/+aAzANpgvcwPn8vS6bs1QTLokc4ZMEJdcA0+BMdeATTNELgmoBJH9z2l7U1
t3Mm3m++PlyobwtsfnQZUC4bnQY35sdh0BNC1wvV3ldX/rq5x+ABYYPGxjAihA4z77V7jX6bx3av
Bimj1n/81Wf12WkCraHq4POXQ9BzyqYpEK7R6CfB9t/c0p+QJcr6nggZT66FmICfbQBPrhU+0oXA
RTS3nGMF2vZpKJdq8tb+WfXSu07RMVEbv2H1+2lKD59Vxp0lGcp1Htac4fCu+y7Jn+9tPagxxfJG
lxCZO0edHj5jm3DygrGluEwtWGbRnW2CaP02oX1WjSZU1pI9h6R6CN5Gy+usS3bLe5msUcPCvCXi
9spWhSlZtw6QRN8GHpxVoVl7wV6FDB7vGt7iln/rZ39CnqgZJ2NnyZBCmQbdgkOKRIJLDICRbrv1
6c9Y89hDkF65MrBwR9lSDKANOkiPNpdU0durQn/qOMIdKtuUqkNUaYZPsx0SJtCMFVYLNhKOkZkN
CkM2ZPqwyOiHks4Xe731jxFNSBpQB1GcX2SjudkwMirw37T02XUbMd2vkyrtJTYLyDog16+a3id8
NWHYBa4wnH/d6meDZ3KMADs68WZBviJ8rqme6/IU6yz67hjYMnrPeje5TJ5eAsDWDDbIRvvgKfXA
oVG2X6VFjH5tkQc2EvRD6UdsizUn7f2Jb0/nfbHp2H2hq0HHbEH/bGvEL6EqwOlB8h4xlgNeGzwI
cFNR28nxi50PlaIi+V+Feo1azJiEOwhIVEb/Rb2XW8g/7rFDswIaQPIG42zv+tdRGUKKpo3UEUTi
4FfbQCEksw3UV4LC2R6s+s24HDzCIPpfTEAXthi+5D58I+b+UhmDcYlM1X56a6pK0p6coqDMfRs2
wQ/QITXBDLbQ3HMjK5nlmkbInCo92s2TXCIZsuE0LP6otPQVeAaQhjwC44VhBCQ3+DW7WaHN1Aoy
UJWoPqxF2TOpXRAVM9p/DVv+stA4wU3RTWa8kR6dK4vQC79I730OjIbAR9WIKiJQleOAL0tI1Aya
3XJMVxw6HXV627Nif90moFwe1sAO9PWhYdFeX9HwRZgJ2caiWyrr6EVtFdIJCNYgcozzC77jEfqV
UZ8lCu49YMu/WGGaBmFvvllWoHXgI5bxRapuJeIe5apkZqgKcYSIVlwpW2A9rY3nRGF9ytkQ5Rdm
CAgC+ZIE+lttAk8QOWfaoMB1WZRS7vLVRqPFaETVZZv79Hee3CfnST2+/2VjZPAYZ8vq8pS+p/Ph
Y5zRxapIh/uwNb70b3F11FxRZgh1CNpRdbGb7GE2OvcAIhVJnOA2hEcFb6yqucKWOCSXIUOb9WTr
0I5nq2WBOQYY6PXBbUDG6FfcI2yvIe1r4b+drzqDtaFoYz6hxQvUsvOCikQc73KdIKW3B/tFqobO
iO0VGHvpZrYYAaC92LdK+iGrXdE5cyfrH2dVuHqnAXM0qVVJjPXqZySuaQxDapOuYB0LWtR2tl9x
hZ944pQ4z55/c5wA+CNIWW0W1Yd9heFDbJ7pPWX1JcQk0fLU87vxbtmPsn0vYBUZe27hRaPFUkqy
O9REp1pixvhzqnJEfp0RpXZzsuMoR+oTVJy6Vf4rd5BcQ50BIQPqqiipsfKOPe+MOhRGnOxWaXCt
dU+L0hGGAsWHVkFXRrxNQARo2uv3hPYZQ/KjaLCtmL6g8BSxZjjsSOXlJWPb8jcn6UPwdwRj2R5X
OT0w9ki1d8QMHaZPZupe0cNMX/yLZFRdzKiBuqtbpc/avvswtxSNkZAwS6vW6AYmRlOKmhoiiA2b
ExUSSNFhlaakGVjcO8S67aMbwrYIMt+Dy/IygNg2gWNI02ECwYokrCAkI7GBiqlBUTNvqPwBWL8p
rR1+JvuT3Zjkdo3OdFtSma0QjTETpelnRz+jxzCnm8TeLU0uS1wS/HtpLPGC/j2nW9mB/Lk5d6sQ
InDFgAlyaJrPGX+9R6RW8XPqsMHqi2fU8jvpHUldCou7iJ8j6QKyRyBUuEjcVtPLBdQ7bkkvxxYt
OVH66iGpReUqNVgFebMXuL+u+ojjoVyEXnsB24y87yBDrBQInpJZPAsYGmRjKd5bA1HAuseNLA0v
UNvUMbngPWCT6dJMbeWi5HWAjFEWJfZoGGSpyeQj0tr2y2ketxji5DAAc8wtLZAn2yFl011AayDT
2uocd64w8FDAQh+djF0WflYE8pjUO1KGMAz4JKRS+Bfu02rvMUE1hcbBlHFz2RHFRkVDN3ugpkec
o2oPpVhUSNE42az3c+m58qBZL5ATABFhPuSMBjwREytC125aPmBYc95XzvQ5aQ2od3xQjX2wP8t7
pl+UBGRAvLR6LofU+sProsaYMAh37Q9OMOW55VlRkUzSM7M+ZOFm5J2og0buuEAU/Q86HTO/TqvL
oImgnlQLUBGxLiPbrBqTrX+L3+jzkI0rqPMF41Uopt9ZBRhGoHeZCZeftnF8wuyNfCS5QsTdcNu4
ITx3wp2uY8kRdSVGJz11NQ/EkR693hHFPiN78jRqcyiT0/plcaZGrBG0fFoXRfcoDxCimt1XjP9i
TGHpYhvhiPWPhBsIIfcqUblf8XYJylCDrVdrUYOoH10MMPaQ5iFv2qElb/oAMhcpmX2L8XwH8N5u
0wsV4csNIfuUJiE3elYwKKAgkFHq0hnkaODs3RcNq44wNxcWKuno6O2sOtP0Pn1OGyR7RD+RRoyP
AbS7Y0TrQOid/SbsC3PuQb6ja8oHv648QjFTU0AXk36mwqDUx04NWCswlLuT3pvPiEZT+F7jvUev
wNXWJKuPa3bT1V59hrgYlcpXSjpug0c5vp+8LA8gibplYE77WMst82WarDcJclBJfTKfoF4nn21V
qeueq1twprUDBThgdFIVqPjjPNxFQDx3K58gKoZYj4H/MAC4t/dbC+9mjew5K5v1bCInHN24/+sR
O4LGvv0LQWvQWbXHoNQn6vfQHNWfliadF9KozG2hmeW8wltQJLdRc0zm+0rAMa7iNi6fpCuYJXjz
VXVebiaXECT7tSoZ87QNZjh67ixqYJ9xKyGntx2ekjkQssLio6PkFRNyCoxjJMu4b6uX4JhUPqJ4
PielTs5+VBtdeZFqBYIkVumLyCMDmUCNaxR28wZRQRXTbJV3G95h8aSyHmsPc5LkyldnuNqYgXa9
VjXoEoiXtg2uVedMMqHahgqDNBxCZbBTLh/CYPSx3RMef1kaZ7YKkxMin41daK0aKxYVsjxIiJKs
Bsouvc0nzbuBPRkMB6EQffi7ZUBoLYDDJ+8/sF+SVvuqMknZYMRIab9bDt8l/B4cRdBfevVUaR1k
AuE3zj5UJlRDKKt9p1DmPt9eSwLUYBZh3xELnlQdta7DTNIkgjch0onGmIpbEBAgXxx1azEnAGT8
cUzS44psF0XJchjNuDWrzUooxHLp1/x+D1pma9SB6IkEi/qbWx2TavQ+iYaoPM3GNCkpIurZG+o8
qZE7PCs4MzR1D1gsN1OmodmtmJtpB9O5xUcH0KKb7DYVNUAmG0MKtT6oHqSfSS+SeKDomXC0hjai
pEIAhHMK+1evsNw9BZ067XVoiqRoDxpkKX5DToiMKwzglp7GTZIeww83lwLeEQozI+gaNP0jrSdt
BNQ9zccX8F5Eqi749TOIWuTtXqvmmDpP3M2wNmr7lDOvzhg5qofB6ilFFpWwHJICPX2S/RrpBbrQ
mAg71abIjjymTdr+PuXAH5TYIRdEUqTmQPETsmUPE4ghhHNwmMxHj6tbt2HUzmlhpwsaWWN1Ybqj
V0oZMgaibufrGW7PDPYi1O0xKS/y8oh6U6t93loMaYAvBnC3QRdLumjT0UFREAfVLG0sad3Sr8Rn
E7lkwMGELD8kZHoIFXeTXkDVjBQUueN+h8GsmUcZGmRQqxed/ntdZygmSJOUkwyo4Th7pftVk4sf
tSLcDrrvSSvL3KQxzgH2tv+G74c26Jhl4Lq6pUQqLMKqk96mNTqFZRa8chJCd/vqtcYFUs587jki
YIbDMAUNcs6z62gf0kHPqR3VZoUrfcP1QD2Klr04HpaUd1Dm0UNMNo724Q7+/dbjWwp6uu7D2hin
gwCplkJBLkV0RZhsFmShbRqTjd8OXOR3TIoDCa4Ugg+JBiieWcMgDQ7TAB0ZmB4bRm90TUnRvVNG
2E+vHAPP4teZVD8aHnoI5pUNqEaAHv8htkcVDHd+U6LGX1cvGr/qQ2aU93CRuZR0Xbou2JeaBYAs
OGYQwT/WFQs0J1bQG+dG+2+bvkdDCukID6sgecbDasLbkMKL1s1lGSbqBQChPI4YKifli94kfSKo
w6pM5+Y2PbVM2lTTdB4iXQEhzivfHaBavsKqL1sw6aCRAw3Zf6ekZhP+7LtM5xKY9s08/z2naBO2
hzdPcjk0Sd5Aymgbx0FlUXxMfKHCLqhPLK33y9fdmk8OAWW9G3s7V7vFTjpNuQ3wSlbHzHgPz3fj
BMixZi4e/Hb8CXK0t9Cu7Oct55oZMBHRESWjgJQZeVqcpObZoFK5nOIake8FbCctzux4TF/0c8cZ
mFsX2pHp1gEWNMJEKlvulm986ikr5L5pVZOU8oKI/5nX1d7PEypZGN6tp2qGeLekNhA620cfPJw1
FSslfETa8VE1BWFl9fQxhUjgNKQlNgZmn57HEBpoGYFrgnvEuzpxPWjCzBd3a4fdGjaQNCSp0ytW
dQethOQ4rBrPLo0JngTE2EtSruQmy1WE9JytiF/rOgjNAPG9M2JfdEKgQYOukj8h/EAIvyXMnAYF
xKSEqQ8hlh9+BpsUT2y7foLjwzGnfmx4G5w2Br4R7aMCwtFeKS3iub1POrT4rg3OaWcp6nrSeH3X
Y0RwikDvPJZtSEHPNV7LmTL0YOPvnRbxm18fPQZ5741DYuCzvXvNFa5TSOPtLg1M4jNcYlIm2Ciu
yfgw6iyfCIFNN7DkYL1AqKEyZUtxBleHC3odg7hbTSfzO+HL64wqs8Ir9ZBUJjPCUAefnGH2Yb/3
y3hR01cImdjZ42NkDq1sDWy5y2h3qt374CG6u+cY/z94d0/JC/rAU+AEiJSPRX1SnrDS1WUaM0//
YC1C9URiWlKrCDNz1ePmNJ9AYGA5BaK49VgJUZtvXwyYj8gBY9xzWvnB8hVC3Wn1RMPtr7ZiIDLy
IdaSc+Z58o4jkjZIvd+oNiLmPUZNm0w8sB2z9wI3KaNTrsYIvNfISiBfeEyoIiey54TXn0m9tyGB
5L0kQnwlZ2j8Rl4WMRPQIRJsDGpcPIQ67TcYMXkNo0CIS5Pex6kvOa/Jfc1gQF2vSsvMqsJ+oZjT
JSAY0tl+T4uWbm2Ir3Jc0Hcm/vTrs2YIQpWiA1WZXFh2KySv9YT5g6tDf9hPPB/lyln7oU/VyuRm
HJXveZl6qtBfJmewZvBmgYSH/ZLi7yGXzNiaNX+4URFupRqiCgZWd9VD6IymxR5DdqaVFmBSA7A7
he5rguINCxWddcTbZDvavH3obpQrTxIBwPVzwUYE3Y8iO1pFq8yIotVqa0f2YIBJsu2roaIoGgwi
+8+ertjpEwDB2yWNxYoil6MZblVUMiM+Vo5hOOR401R6C1dUVCgAdFDA/kzOM+3P0v5wNqOBmprN
RFmLFIyaTOr2ZNabCIJYBUPkBfAFsyd5l4814xU+cdbrKKnZFJARopPxBlpmD5QmQJ068h4G/ZY8
iCf7gdlCPu3zrIBSV9W/q37NuPT5JlS71MQ3Eh8SUUD67TA6aOIzP0YUEtL38om+/175ew5LYOxJ
TSW59nMdboxwnSAdSy3OxZ1Nek0bTt8k1w3FDWspv3eUV41Jb/IyJFXUipuIHbAPJutmsI73Kxbl
jibRgdxROUw5wxspL2SIOXd+280eawLHSDwXclWOapJAL2FXyYjJeYEc8VgYs7Ke9XJTzl0yDvL7
zE/Vm83SOgVYnd9Zc2+ADsCnueEylNJUnmA47KxhmuIGMiqEy/HxGShNN+LWuvxjdPAcr/HGyJa0
A9ko3jXs8+AW6k+eeDlnu/BdGTECn8mFvZsJV2LSUjuXE69x9AkxsZo8NdcxXLaMEFnDHlW9Y5p9
KE6NK+0n/hbSJMTv7+lRKqgnXP7Ev1mTMHSYtBcdZ9ycnRrV9OhsLAIEsIPlTt3UKAguygtGLOHG
iOSTw47rk15n5huqoZMp/j/2/WWYKypL5NO8NYnl0CflywdSx1Kj5DqnVnXZBI6+GE3TB+3lsKo2
hXqcwZMDCX3e4iS+j1inW4kzlyx28TefVRG1uDvgBk5owAQ0KOs56DXf5YQh6XqNqHJEoGUigfVF
/0kJdKHNwt01YF2O78Z0PKXzrQHr2GyyRxadVABixGZLtmA6Nu9GbnUHfwPkP2x7q+3BeCW5odWg
QxqWgEu/NC/a5JSgsxjbb1LMth+Kycm/Jkz7Af9Fm14T/gtl/wZv/Is62h6PuxQIdGFSq/GUnmOK
J6Y4UqrL8xxBwpFNOYSat+MS0+Fytlt0X2YXUpIpz7PXtFtoczxWnIqc4bTN+y4q8Bbo2OlpQEWc
8c12QPjnI0Y0MjJGme+17Puwzbq0H5IlMdmTTwqmfPB4vBqbo+m02zVNbvRFdUmkdG8qwMys6nwv
LRP12R1XOMppoe06r4JA2N3u1JwrM+AXpxsEHNNq1Q0ACeRLF4wSwuc38jCkLuiulZllFa5JKcrg
QJII78WU8dIx1uutAVdkzYsh/DIFSm6t4xgvhFU89EOKAUYZvnOulstlyN4WII+/I4tNASRjhrEe
GtBMNBx+7XjL8EiK1mISy+9ZYcn8mCRP7cszCQBqcDZ3OlyGHAODfO3E6525pscXY3fTD7qBztAb
ElUk31+PGNnr2FvHa2cdGjKUTzqOoQBDOnBCGpcfdw7Yj9nBcPEjloLqHst/mm/dwx6K2RmmPLbY
YdLDBou1nc2wHuQyadJjYbzvPTwIDAR2IuUHg4GhZvFXfALn8TCY1eguM0NkI18sz35fyDXWz2/r
hJN76yQh+XI1OcudZvZBqMjxDiQ3fGMuE/8QJ8HmW845/xZEiyWrHoYWoqGkDPkILtSTxGNLvnjG
4fKUwWlJlvvVlUSrmDtJRooRnRF7k1n8rgL/bCRnCU8AS9r6PhJ1ciBtvUzgHhloRVP30+ar29rP
ZuAhnsdgIMrkOOXqc6HBEIzFwVkwaAmI9SJYQJaYdjOnboHclA1iFL/lfZApKaB9xwA/Su4O7yWe
UVCcQj8bbQBDz4rvfCr4yWHsxeEy8cmTyrZMqMiG57W8c0d5NWQZCpdLSHvBMgQEacJurD3oHR9y
afnHasMNeElOdjH36rJSzm1MPom22TGSZQ7QCcxrRrnKd0nYOiXVK3Ft2EEYAjQyVtzTFEoLC8fs
4X5vLoR0WT5JdXIr5XLKDyac78RM+qyT3Fi5zbIg1pTPajeThWdSWD0YP/K8vDqDRM2ytHHeCRlU
IDNASEl6kwz/GCw9LDxDl9UkGkRfF6SirGGHzKAckJAYNhxshUOR+/3WrKLwypk2/RlhgZx6wjoh
y0JvxlfJ6E5C8Fy1YJLHOFJU2fo8Y8MQ1sswaZo1N4H0avlLLj2X1MQsY491aSgVmst1rpjlmcnN
onMy0l6j0aiqgg0MhZrJR14p3iObHQMrvEYe8QL4dItx4G0bJn7v3qVzLI8YQGzU4I+k/nRa0R/d
xZB2gyAQm4Tgm4Ht88yGN8UmFmawCLBKwQKAT2xTHOrFIojRZmBucCAUlsLIwgwtl2jzDRrofrTQ
2m6ay6RkMbOa0OVYr1hF2+bOBs1Q8cjjpBmqnsfok3EXr0toriknXvAtEhIqTc2VeQshBmIH0dHx
XtgTghBM384DYEuZlw4yRN9n9sitAQRzBWI9mo4D1PBga7CnWNIrDbNqCUW00PIXowWnNoWwzHp2
Q0oOaj8aLgtYn+e+vFKYrCbgIORvDToAQt2gzy8Nelgamv0xhWCdEJjIoGkI+e5L0j5THnbi2B6U
d0B8R85WLgS4t1oydyGsv+nvBplrdoOVQHcftpPLZKDbEwNRqDjAuST2L5AN6EdsI5hJHr8w6IuJ
gIKoZdzNu0lrSwgLqDlbZ/OMAQjFBsjGBYeuBx+VCARBHf5An16OofN9kc4u/N5xyQFCSUTLtgmg
NiCLQreJr58ge8zNjVUyxI7IJiROqsz4YUkQ9wilVoUaosyvDyyhH2GEo+xKCvDnszXhHokjLMQM
KBeemG/RhQBd4jup0LfEeMkny6N8MqEaH9x7Gb3J19lijkzkfH/UDXp1camk1F3mU1lvovq65ZdS
VEvNBwAu6A+u3Y9rhBNfqBWwjXO0V5BsnKiE58dzZ1047NlvModcOnP1qjRLI2qIhHyyxZXvlzW2
4OfATSZynbEIdUJhMSNiucghdClIsZmTX0tWt+VZ0v6sEC44mwXtJG6fzYwKI/bl9MIkCRNmPbYF
4yQLGKsVlogJELIapOj1skz1yRZwJWTrdOURO4pDRptPGTpUky1bro9LF4pHNofBfhitHea6F8dO
7EhT4cLO02pUD9ZMGzEoOCDjabDAGiw8prG98Lyd8ii8ChbTsyuuz2I8nc7V9IO+QS8nw3g/Gztw
Nygbpfi+vBFMlgJqmihLNPB5lIi1yXaxoa6SGNtQyizrzLZTdSrFxqSGTY0hw+OHfZ0+2smqcSME
5fRk8phQg+cK3yqCDq0qTCLKD/CygpEEjLi3o8VHX+GaiA/GzLvgTD7YbviOc/gb1t146ZuJehwY
X5eypy8TROhFwgopQZ6CT2wQSEqMNKQNkOrPGlxUiVtSyC5EjNHFsXEyP9xoymdVNGirRTCQeA8K
pbztG1MMx9NxlBlEB3AAgQr3NsiST92CURAqyJfJI38rJEf5YjoaCk9GDCmnX1d/d9gSsD/VFvW9
h1noJ4wWig6MTrgdXhLYYA+yJrmFNZnk1oMcFUBc3I5/p3rjhGtCKYDRYJASxT3+BKAr1uOi6w/c
ZNkoN/1y2PbQv7c2HSCmm9FmVDLppyW8xbmxH9Er05RjK30vDpSYjOvTnpKxkIH/PXxipIP6u5hy
Wal1uhv0rMU7JcPchb+vSHueYG0Zf8TP4/Efuz5UwxzU3T88Vv5hJmEJCbUSjdXvlch4zCBSyESD
+9ej7wuMsCvppy/jjzmW45fhmdlHT+ab/ED54l+mnzYpOzBgiKk8ZnpCYIjTRsKTIJAN2oAswUye
6pfo9YufxUua9QEVrN7FYIbJ9nWvwJCJzVtW4bIyy7cIjUy+UXwHvlBWauH03JEuw4/An6jibOA+
tO3ZjOEg1oQiPQ7VogDj+27oaTof0asTWOL0JSQJJU5IcXdBMOzf+cAOtqAoWJwJZwE8xvNyPsLW
E2qneHyzFi6JmIOUc6cVlJ6HEvPKGcr2dVRf+IwfXFv6JOPWbp1n1LCy/twYIxIzbk4fXm1Wj28I
2OtaeJ00++9+llbssnvbSN1EadEeNofsqvddMLMQTUDY80GB8y3/BCDgt4QNGfOayQd29d3W8WgU
j9brcB2Si2bFhAfjCB9SlvStcelJfCirGn/z7G+Lj7JW03SS5+WR/yGMJdGqZb2mhNURTIKl9hvF
sJizDpMf5HXxpCUgBmP7/pZn2z7YkiXLc7UrLEsYmMa+L98EN/O74o8ceY+8EwRL5+7TFW+W4qMG
Ophk5EshaqFwLmWmPZhplfDGY8NG2JIhTd6O6EucnJyKDDFEKHGQKiIjBK+NKjX7Z5wOlA7SU5b9
xqwlGbN/dcAmFWbZyo02634pxJEmIBSJ1UwtCB/HJ5QWKeS2c6vmNbwrRaPXYR06nJyzkOUkbrjp
0UOPWqu2zxnifkOpZqUli4QtXaPhKhcjqmlcOAO2wZcRJ98qzNFLIkTSWyI8uu9zOGPCouPmftCr
LCNZKGKhD74J0ja2OvsKhtL5hhvS0K9o5+/854AGMHhTsgEh67JFGEqkKfMWK7ExoxXmTK7UGC83
isbt72xXNIpRu3FHn/y5IwF602ga7WEHK3NK+T8XQ6QxEUJkLZRlCVfzuvgq5aGdR/6O+QWXVHeY
TndacAqhHU+Zv2Xi3GKaHnznQ8UYN1V3MFgNsMvMSibrhuUdeqnYerF+GCoOD5ojsfuHkh3qijBE
3KMfAPijcotNEqqg0LyF8A1SzlyRNaTQWbL9+r3ktlhvUH79o1xfrDQuXv/JoHhS2lJ8vwf44QdG
iJ0TAvlRc43OTPiKI4atVubYBH4S5qvgmHeWF6RfLMAoc2P+rKGYXmH3ymohRFlO42s5W19TfjVI
gujCg8QlK8nD5OrLBktCCYidd2WpxN3kZOVo5YTlPKruieFQ76g2VBu7wZhDgCOh6CVhuazZ2UKe
qHh79FIrgBUtGxl3q8MjipnWK5n/XenyoKlTa3j3rhQjiRf74/wK7xeD7O+9vXfBnBF7JRJsyVZB
Y5NCfqQ0n9w/DBg3SEyyQJovCKf0MoEUCvkCAjdNGZI53T+GwocnC4UPR6dvYmOJiKHq4ucWRjYQ
my5fKZuY5a/HiOeIkIvGn+K3mEc8JLzjG7Qy8SyBxh15FF9QfgRXFGf6rSlyhdApKKN8juxB+pWB
l3aUoHhPIlbx5sTJE+xRos3vhxM23oA2cg5OuMJXWuw+9S/qYmJKUIKdhAAoUbHgALLR0f77gUIc
xsPf0GXt5zIjE4rvZ+Dzi3srKAEuDFtj8HtLi9P6XQrgEyA6gV8FSsxc1iChFwtNWY5fvGXxjJ9K
bPISp3Pn4myGS7qlBKAS3GreSIjHdnApHMQxf1nFH4XCriAY4i/LqeJ4gjzLtZBJyD37/pPVeMu4
Fdr+Fv64QKUyWqm8wZ0QPjr/1///+N33ZAz/tt+MEHa3zDGZJRRgOZBo3FpQgKpyMwoWPLCXoSy9
38W8nw6HuGhCcoepzCOuwapImTCUBZC3ZcWV6bT5Tqdut2MTfAVjgEM7KnEKguBwIpOmLTe2zWNO
qcCkQoz989nlZdn6+Niycw6MJGCSXMt/4npys+VKzL525ar7w75g+ET/IVhYCMp7xEmf4QxKUoB/
2KEPiHE/lSs3kwso+ISMmjcVG8V34ElYA+TjtXkUKAiE5nfLf7f9oGXEyNrJAIIcVqXGgMQNQ+lg
r6VKS0aVhM8Hk7XT+g02AYBPNrXV7EoLKfbY8apEyLHEs29Vcrd9GVQgwYAFADHLcFHReNMMU9kO
aCBRbCXhXxjHrMqxw/h5MEcaMlp5zxIaFeHkh8DzN+Cq69/kekN/Lbh3sCDELUbHi9sjPtRd7R3J
xqw2JowPp4LJ+5Vy1Pg7Y2CJtyaXV26JBJQyst/QnCVN/osdUZT8RlLgWt7ne+s2gewt30xrbq7q
bz5CMOOd4ugxdvjXEZOB+qXcTrTgMBpVnSdynGJ9ANQMqIjsJXz4dyLHIWuLEMEJBdlWf01cVZYo
2WgqxHIiG411eGyyujWih/P4evhir7Ho3sbbxWLHSVrxUeSDuBoVgwtSYYRKvCH5LHH0pEyDHMxA
AKu63lMTc41+48Q6B/IHMm2BaOQ2tVDZ6XvLJ5ZSSO79hn8fMbih9VPxTauMuD0goAV16pFK2Eip
K9GB24lwf93y4OJAJ0j3dsusuxe/Q+9fmjM6dKWwPsHw4lAHbMIeckh5udUBQvvC9J1uGATeZtQx
O1EV14mjfnFVCBO+URT5D42PvyV2KJmNHnIA4iUZ9rx7pLh0Qy3qpkf3XKPp1t3rd+HPrZL+ky/a
6unHvlsXgpYDjQ5t+rmxOkkMQUGoyZfbx+7Le7MQSakVilfEcX8nJ0DkQy3yQZ0nJW6i5Nx6IH24
Id7pmC+Pb3Ur9skXZ23rXo2tWyBfvbsG6B2NNrlqO6+28VbXKYiOKT4qylLEpVvqcVBzBvfI0RpC
Xujlkr6wgctQJyuxyaQTJ7KsRiauGOIdcwW+JF4QNDSQHQpzJHb7Y5CIkatTPy+a0+OjLVgC6lM2
DNT/reC/kYTzQdZjj2aI5D8ktnsad0NeO4wJzQbiKdU5X1nd9xqI4sPYkfBR/BnZJGgSR2FnSHAh
QpF785/7sLMkdLrFJ4NhwqDZY6bFWBOCEJgcEZgUL6rh357qAdA/qwRZm0CedjkaKsYCASVbqjee
htQhSQ2HFMqJByy+BGyy4LBA6UR2oa/o192Vl8QxehplPE7xGf5L1JktKapta/iFNhG0ArfSKvZt
mjeEZoOINAIi8vTnm1l7x4lcuaqyslNkzjnGP/4GMpVC+NwUVpn1VU6E5wV1NuV2M3uxWtmWZ/nk
uihnDOSvC5NSxKDaEL9QfPfbXQC/0W286TuQv0Jak7fZ5xBNxH3I7sEKEm+MznmnbxJ90j+0Fa8T
tGD/SgsskgP5d/AJ2HEHHNY7V1oKrEws/AEsHaL5VFQRmOnQbQoBWrpO16IOu/rXrfgToJZDD2cM
1jEHzPwRsLev4IBSGX6BATFWHq3o+yD9snVYSL6QllKL24KU0Kru/btbNajWSQT0iQS7La2VXZFO
D9PHsb/y832FYzuL1S2iBKv1+7k4ZntrRmdNjaZhoLKG4ZbSsew6EuqYfeJBQoyTLThlmQiPd3v0
7XcXhUUFaEFA5zDX5jfFe6+ep/vvaHv/feMNEuCpw0tshkyRsMWmDCSN9ImDwlgmkmhczuQPey2q
xOuiBTq5H0Qxm+xEL0RIMMxaX9S54jXuPPFKqV8kT3PLIu7+e72wngogQ4hXzn8AA7deOSPwbHFd
iBtGLJJ/5SjK8b+Go/yWZ4lTb9Sx5QvIGS+apUXWrGjukMjxJ+st/Gs0l7c16+9voV4/9VAP1RBi
dVjhIn/7FIEJwpHIx7oJV4S/d9SprO3/WpqLOAL70AfNSrg+YuEuzkoYqXA2uLHEAcm7t2V8+Ype
l9clAfvEPQ+HmXmMyjwSbvvXdboVqaB6VAtWNw9WdEbCkPzmJQ4jO9H4zI69cwRg+mRls0j7vxtU
3J4pCjqhWfxfvS8aHfEm/mRv9eSV5RoLUg3/lHzQr3xuJwjcLS5dileC5vlXKPwDpb4o5AVG9N/t
BLhGNAuAJoG4dcUKt48tRw8JXZKTwdhiP7nke/2knkw9sLENw34JRwpPXuavKGEL6KGMi755E3/Q
+apQwcmDxByK+2JsMG0uSZUQfep9Kl4PUWs44AC8cn9toNgCxXMHuuNmJ55BPDg2QnEwZogFurEA
gMS2/bc18pRTlFYCdRMlomh/WFY4hP29iUWdjimnmCIXwXoN6sloa/lJpQW0An7G015tqKmQm7HU
pHG9E6e4UFkJ7Su2rryL/rFGSyKc1YXiTyz5C5WjAOB+UsCxFzk93Obmms3WM/7+L+5pehjOQJQ9
dEA0RR/iHhe9MlT3DYQzmC80zP+kZ7JrT5+TW/jiXfTh5alZcbpyRxDwteSeWoPiI2/TQ1Q5SO0J
51hi8c9lHB1rx7pw5zC7EXMHbnCGHjV4P0n3F3E7/51FS5Qhf8i7GNJh5UfRr8+h8TK4q33RFjAz
jERDglsYFsyMySaij2DO9tdxqJEoCsX7lBI4hdqyCc6UcaC458V0L2AEAZswDhEgsfg5cLiEoydv
Ym6PmzqiIUpFUUH+wTcYjohaUrz+ULj4wcAqP//7nFhCYqhC+gJrEtG/8y0AbxD/GrBetCDiTfQ3
ictCpgL9tz5FxoFY5AIJ+S8wE3ISRFOBRIg3FfyB5CNxhbl6z63GtRTIjQHIga+EiyTur8cVS0Ic
veKE/YckCvRQ1J531wiNSPzJHXYUxwaUO+rRJgN8o3HhixAuCghXFKQ3N/vEwocuXByr+VygN/9D
IcX3PrhZRZPB/WywVQqwU3AFzmcWBA9NAE2iTriRz+fc15B5A8aff/uLeIX/oVAjdpBmq4ZtNu7m
4gKImybnCYsnLb5cQFXiXyxG9SPeyeyci48fSzwJ/nYvZV7gTgCXbwVPjRP4eIQPDwthdmK+RllC
Iv30FuJ9OBE7bLthhHv+A5t4gdi3Sn9viCUsPqIlZVj4fWCiLxqC7XR6Xpw8gY+w1yhTi5UNqM6B
wwZtOLIrfixJKfxNvL//3jiL2PJRHFEnENSIgBMqqF8fxMRP5l+BoEAhAOYRdVYkjSDLp2ayAEzu
wAhTnBAR6W1ElVEf4Il6lA09a1H8doH0o+mfCNw/XQl4TQOAEi97PFb5QZpTbERZku+QYv19Rvwf
CiibmZgEvN2CX/pmDIF9GEAd7ruIxULpd0BPI3GRUNUwwsbMCHsSFvkfyCGSbt6gfgIG0QKB/dRA
3Q9XvOmu6fznXarNNS7rBqcA9YUxmIFXTvCw0Xg9xrB+KfymOKFgP104Sn18YGQNLfse5ZhIeS2U
y550K+dhOIaJa98YR2wYxzl6SFKDHdR5WoZoa/3Cax8sQYuUHTzS9+8ACgxMOgo1GsTf+1cCTJ0v
9HLdjPa0zc8XMW4OBON0mA6TKwFO1X6A3IM2QQ1flfP+xZ5Wui+H2TPxLaqX+67UcclJOIhmGi5L
q6eT2i4+1iQlXhHZtUFp+EMSaOy7nJsPadxjSapStUzQqaGgf9GnG8v0/mXmHzzS/hklzX7UfmZX
KJAoTkYrHWE7gWXq3lDOhXWKq8/29ZUnTN1UDlbMg+FhHoc2xej6LD/Qe1HR2PyoYYRPbUzRgzDp
SVjVeHR6Lweyw70hIXXOxnXhdrlfWpNQbocHZtaoDdJV1y6snFYs1bYlREjoP0xqheM5ww4lSolU
Kz3lyogTPvP4drE3JlqYdYmMBJq47df6pJaipoV/vSGCD3ghPsUnE0/nS3tsL/Ux+dFPJsf0Hxot
NiyR0iIqAIx7CJ/RPO6soKHokeajpTS3lvaaIe/SnnfTIWin6p9WLiFZR3SLV45r5Xjzk8+b30Mk
iyfxxPp7+9d6pgLK8ET3ICYzIvyo8VU6t2SezNO5NRHjSfE9fdRHot8coiFCVTtXIu6gbKqFzwDv
dVSU5Bn7AiSDlk5RkUwZTUUWOpM/nwqJ6kNa5HNsmKLrUtqIt+uymRe+EO9n2OF3EwsSNfkCxK1j
DSXGxkL1jkbL79wkNP0c7szbEx36y+HzSCWshYWzB143BFkU8zrArupvu+CI9ETaT0GwzZ3PN9GN
0IubKLXIhdibJ/PUHPUN7NCVvHhOR+gL4OOsh2O6bn4evA2X8ucKzvFjJ+P3bSVI/2gxN4PlY1oe
KUcjei801bW/cO36yAgPy3xTZUZN+nugIi7t6fvhAcCqpcSnnV6+Rg76z3hSYtgOFY5Z9Smjf7fx
ohtXF2mTFhtuu1hB7PydKFFRulfrpOiBzh5ouz8ysuuOeHEER7RS+Wd7uaMScPo4Gk2035YA7d5N
VPd6KOrxgK0GXWzrWviBmxwWR9ZoThTt2ACS/KX+3dgzxG32zP7WMWfxtB1s5vvOhD0pIPJzp4Y6
noMYwYYUTpueaCYTTF0pveIYo3aBx9iOMdfiiCqmLRHX3m0g2g+PeAaBhbIuZy/YelhlFH4Kj08P
inwiT4Y3NufnH8v92VCQ+RsxohT0uhlnHALCFZMh0ZEOzO3kCRRx7uErId9srhFPh7+SrCmffrDm
OlbH7EZolJbgwhV/E9P4U11kiYd09Yvo4RYHzhJqF3LlCZPDi6juXHwNU1eZJ9QH1ST7iI9WOArj
qDYX6QeVp4JMaZz1PvlHaQ1BAlRyNG4JYijZJ2iNr/g0I4FR9pa8TZ+edrBCmCrSdEj8mmA0Zd4Y
e85ZkyZipr5cYyt/1pX/Ri52gXT9+JfAyzK6+sS3xxsG561+HMWR/idkyC7YnFeIgdEIYLU2uapn
RCXzFq9YX1O8kcTAjLbxEQhfBPX3hUPessSzCWAPYYT+U2wLyX2sixUSgXiuzuFSk6WDEXmATmZq
cwya9zAsM8CqtxCYtiUcr4q2z0y/SDbEVM4+POULcb2hiIsX9iAxjsOn6qdsowEvm2uILVCnRfcp
JMvMzbf5sgTBYxBkrgDx7iuUVASN3sP6Ewck5UXNI3IeoKQUxtZECaLDS7OxDCCTUI1yeZPXR70v
llja4V0C6zz8xSTVkWcloWvZzthjD9uA8yLKs6Hv90sZsVnhWPLFwiXdxUlQh18EWHkb8xet/kwp
tAftaCEYt/QgRvd4qij25XaV94XPsVeEeNzmwpxW3eCfcbvIaohg6P6RdQ33OAKQHsI4Nx4m6ETN
4ZmD9qoVK/ApWWEhj0tgbu34sqg7bJf1W13uA7kMP/Q6PapgRGqaiQmjxjiYOgrTLFeVKYkahxVc
vQ7vZGqtiEkf95bDBr0ajvEp4ey4aBekRJ+xj679CWDrjL5TRkE/ZozZH21+qfottQjzWwBVWOt7
9dRFNbN89CPH9Ec6xN9UmCUCpJ6oCbeVHIt0zlcoE0aON/8Buc4UKfmAN4t+HnbKzkYRpBuCQ1zf
fWyFb2imc/f59tjFlKMKSHOnSw4zz45Uzv3jY+TIYGW9U2bRG7sBiodQzcjnRLQtAJ0aKRheGAjW
XUMB6UAqUu/sr/g9rlYkSWBejQknrgi/3VFfGoHNL6Jl3iSrt4v7qXBSsNh8FsSdB/0mCZ57SB2r
BEcr77m4r5iWeCohLDaZWPCANqOpssTdMVQ21uzq3zH7nZnHjprn5302jsVSnt+23THZxysjwpTW
UVejU3cpluWncezZoY5pNaMoWqZIqG4rGtdqZUIuYJQiqE4JKpq5/QAI8bUoEdr76tLHJDCTuOHE
0hjshNeAl03XXf6RA7sid4L6fT8cdawZdlk3V0u/ZrEan7XiAGqWgf1c6cWmfE83KaCZsRQTKwlg
EgjnkZ6MalrUQX6dKqjGOp+Ly18ehqvxouPXK7vND9pXksH3T2yERm6zeS5MytWNgtkYojEgu9u4
AwpmEnN1q++iGterDhigHNdf8Tw5ZGdEL5/ZZ4VMU8ZTm0slzpCLgeJIRLhIDAjdW+EPO50jxALC
q7718z130LzVO/aG4kTRYuAQhTYd14IRTkzkxFjjltR4ztmPfIqVEdpfLWrm5XqYJefsgEXkbZv3
u/yJDYbLL73VBMZwLTjy2rC+XJLpFZ+Sx7i9lHsjp2HSmBpxjb81QHYdFogRRzf7ZLl9qG1AHak0
3rifOg9Crr7Y5ey3r3LXGn77cZ1LOzZynLfUMdYEF31xEzZqiKrK+3xkR6Z93T6kKZgg5T77basd
VHUvyXObVTpF6nOn+cO7j+H6DC81AASvPLzR4hvuKBHyyucF+VdhOwjKV8YLKm78qS/0TbyQI3OF
gdylmPOF5fKxRWzqXec2QsMKBA4AHhrLEJmIwAwfLWNCJaIac/0B7KkgQEfXfVtoePEaTors+khq
NZL494YjYrTgNyUw1o8K843tC3soGfWkCCY1ufuNVeLWSSgTCPH0W0LpcUv/eP6yS5YXXMvmxRQM
a55fhLsh0t6n7KDH1iKmUjUc08ju8GCI6lcUM3wdQgK0n2+nZZe8OW80WX85YcbutcZK/DZJUoyQ
HQucjg+KVQl1YykBxHBKcnPAgZrpa+3rFm+IZB8tIFOmxHOg4mTkx/ohPmLXn5RVTWm9IcdEgkyW
M9GHd4Z4mwvG5HBV6G+H9LHwOtcXT9i4HHB8I6loWGUE0EMx79pIPupYhnvakiT77NIyn8WqjawZ
CLBM1mIngd/C9noTIlPMAL+Hl1DLYuRMB0CZY38jOBxtksZJGB3KQgBNW8Al5bXjO36fsG/Zm2hN
BVENrywDkaRtevef59E+cUuRvG1hpuDwV4HTYT88lxHREiyZEO0QEJ4wYn1xbgNAfCJ42ifPra6H
125pw2nIgldU1kFHFrsuIkS0m4tAlceZcAMixEOlipIsGgFmXJMtDocEiyBj49Cr7Zps5Rnfc8PM
jHK6m7TlzGDY0a5U3Hr5roZ53oQnMdw8U4Yl/2K22brS7P2G0vyWMQKGskfWywNcLg4JgCEFZscr
wdcNGs6zYwkXaUzr881zBLDTezZGI1B6R7MbbGEGKjmGNTktnIWpI4K2V4UrItcwg6l6m177ftx2
2/uWfaJYstdSSU2fc3YFegHyc6NhouNKZOCxQubVNCZJ8J/hlPByEyFwvT9i8E6VT7Xf+S3EUeH8
VqHVQh1M/S/GgWJ8/u9d+B2JN9m7oJ5kVjUC99Tc/G/ggDB2S2G8fuxFl5KAkGTOkPr5T8Ih+XMD
OeK/bbm/be9LA3rE37yQkWABqMdB5ykuoWJ4YuGoTzjhKBDv////4c9SSzCkYLOQjoWJ8pShB53Q
Yw6XbD4cu2NGtpR4TQ2hFbSbqT6KBuvl9NXpijRUukgfksJEr/HpdosnHTq+gfA7TGNe431rLK+9
2LwnD4bTuZ8on4+36rxznF3v96lJB1mxYbyL3d2E8Wvu753m6p/ZPYXfCIMoj0b9pmrAUAoLCqlM
s8+MrvSVbBTWHWeXBFsAB466mhlS5xeWPWu+q6H6GYkpieQ9uYNeL6bGOkQ9DkNhB2MO7vMkfw9M
pnSn3F3Xo8/8FyYu86z+bC2TSbW4ReaBxhi7AyB27TBAWlPxO08xXlzi/LrOTy9tZvxe5aX6BbXb
6rdp6yHUeXxXyD3RihaZHjbXjU3g2Jssmkt/w3KFchSTiiHb4rHUA3RRJpAr1QBxfGVJZCsoreXJ
Da5bhlK6XaO81e8zjaiMAags+yZxo8JAEp/TsOPEw2QUxhK/lCzqsbXQjTAmoTpbGcAkcpgARb6n
teEm1LmA6px4SN4T57HdStiKapfrA9Qmxi5yCDrobg/aKbeB+WyNbyCQdE0QHrkCmnvF7wx4t3d1
LgGN2iFdYUGbfmMzjFPvNF6+v7IZMvRAOxKI0S2x6vrFByjM9+2locZkT43eXDWg8pGCmS5VpzMg
fvliGMMl0NbaWlnHWxgxHPNh9fD/o6mjV9Y2ebvLpYlpO3da0KeX3QjOcivLT16TDC8W0g8Up4Yf
GTsZdtzUQuxWCVYBcXmW2KjZk1FWMhBfNEjK93eyL9k34RMwE2jdimQZFCEXCRIHpeAcgxFE6sYm
n9MlP+hpcfvGL4filxHDbYl5SfPT/FCB58F1m3mvgFryvqXm2qKg59kSppavWTyUbO1ymUXNhmNk
Wu8YkPs2uC3hyowVsXZnA2kC+YCbU/xbY8DMifBhI209PTY908nN+yDSTC2HT8xfhyuo36Hg3w82
x9NznHvY0q3lgzWN14038rDonmfTa0qdSi79w5G2wmRAo3av3dHVUYVPDP4zUffd4l5wLLacG0fp
mLOm3Ac0V9EmW4cO+yJgFNNVi0DRHBTG2H/rRBHsii1WU9hpqu+xTojB8vVjH6tv8tfldqaBI9d+
jR/T3SH+6EHV/FkUApbrlh2GiNYP9Rlb6OvHwCuDSNRy0RyENx+Zaq/fljkQE/NNuqCAD9NFs8HQ
aNiRgEETNzbYJvGpYSOPaEKSMy2s4rcTQfyoqGtNWCFQDbw/TUpzgPUE6Hz10bMS3teHHSZinGtY
LB0XR8FkayNpg5Xdj5SI+yL95E+Lc4aX+ZhY3nAExNBCE7NQJP9MgzKwHtoRLxFU8TvazyYo/AZb
lz9nAuXI3hufpIW0sbFbG6IyeHAfPPbXbQ8yFp+qiwku1B9r3BqW1qwBtH0Afl5d28MYGseIH+5T
oLnk07g0cwkE8n1+BXZUsdPzb5vbEcgOUpEd1EiSKfMWGpPeG4aH8dQ+JlMQ1R04BRi/TmMjbrt2
pwhbqOcCu1yiyekL3VqaxlDYdHhNBZkvQuNSvlkgXs0odjQ2P7IFwuIlXBVlya4EDLXlwO6+QE6e
h9EvRhIactK5PM0j/okHwr1kwvqKvS7x1NhrsTOBUwKag1Pd5wPbg9ofiDZlKFeMzW+TrvubBozj
ltFIjZpMHIN25zwl4v08q/ssel+jdgOjxqABQdhX9lt/YPiiDmMDSPo7qTzC3jp+zo5DGz8ETnpL
dirTa0REWViUflHOqIrvmasxkzq0jncLu08duwGmD3jxZg6K8jcOcI1LOPoIX6dOWMhc19WP8AL5
iY/vXXZKv9gfKXlGF5r320/VTyNB9489dtDTdU9MWoGjg04oFiISP7f8+42+ZaqRZi68ZhQGXwDw
BKvZO7JwRkbwICGF+Oz5Y6nf/HZTbV6utBaqFZDIIRzewjOvgXVboqYnrsZ5P8V/HWOLxsN9rH44
b+w68Gl8BtYH4hYN2iWgEZxcdq4P7bfZPekPyGcHWLdxclDwbxR00/cMUu0i/b5vMDjDvoGYBRoE
moj7oplh/oOTTUqZAwkFrgK8gqvHjs7WXox8G0384JeD35mRzMMBwhhz7V4dGIewf2hazzz351x3
iNlWZ/QOb1Kv4Xp2Tk51mE8NNZD5ed0YTxXdeRvee6YcWsoQ+CqaKycB31rIYdH4VjW36sktXrQE
O6HfoJLi5WGqSG7Bc6rkHuVYM5OhI129ioiEJDDhIOoEBvl4EHJm5MC76sE0nXux+I/xfJbZSOvb
3f1owmO/mNDzodiw0L5shsLwcqIqYtYA25iLoRornCvRg1KjhfYmy7xaHleoDI7XbXdhV3h2oWkC
LtSxO0QS5qHr65JRcJnhR8KZiycVhVHw+GOU3IBOOSbEeGwM2Mr/lQsumrQJU4bJfCjek/Em+AmC
r9UR2vKCaVPz9XC/WuQZWFNC4BFCWybgEJkFf0BQiOjXXKhBJ8ZzDJPEqIzpMF/bCxN+bubAXNBY
YinNhgLWHoDCuOVc8AdpaiaI8Ht+qdgNBcMlFhoEH9MVMRXP+KRgVgnqn5Bf5z/40GzFIJmPHZII
9xRUxH5+Ym4L2+q/xSTI20JnHra3FwMWXS0gSOEC23AGlut2awN6zl4bgVQ0mzzsd8XpiTshezin
GhuLfEjCSnf42Pp9H14H+8v4KBfVfV9Le/zDvl+vs8hfINZCDum1lcmTseHOvs2wy5GWtxVSj+31
A+sszfAGdczRxhc0Z53q4/dx1vHpk0OjHFc7TlSm2Z70dFQGVeBoh3oX/3YTsCUyZ2cNL82UEx4+
loZM7aJ9YsWE1cSBxIVPMXXIZzkNPSN2jHAayLrm2p4ra/v84kpoYx1a/BuvV6ZKwi9Ou4oPk85r
IDHMlUW+BxqJDecBkF95ue4qTx+aStZN4l06H4J8IgV4ys3i7/5yXaabmLjb2L0v0qBgZMLECUTU
jX3kH+H96nMiGPiBqDbRsa9ZZh0VFZ/seAhwbBzHh1czrhUGQRiRaR2wJi0Dn1+m7IMpq9LP4e3R
jgIGpnjTu9nTNQCUPrkzn2xaip+o/pU0vkBRLgLyGmZ3DCs0cldz6EAQLVL3XQbq4FDQwxSwA1Jj
m3XHNGDHNEt50JdYwCBYbS5IbcTxntBYBspXnMRcwP+4ArkkUnsggkKg9VRmhu22oYLp+0znSt4o
u0CAdQoteX5/Bf3WmA2zYkV1xllHsglPD5nMNx/JvzjmtK13+06jBsJX6hC7o//igXRIsYrL1yTl
iKIphpUVPj7fC2Lw8He1gyelK9YtVAql+AtI0kAYNRsAc2haDxy7gJNZn9yVKDMbj6Oyw8NLAz/F
uv1C351CymJZ1GMDhL32NXjGQApUg7gEwxn+S1xVlLG6VgTCKLr95GLt9TUjiZ47cVuDeyChmD7w
vE1/MeUHeB8w/OPTJ5WIvRJGwG1tAZ4j9frCGYaf2rNXU1oxoh6AqvQRLtxY0dvxGINParsPLIe+
H7YDGm1XIS3rlSFpPDZltya22GTBAp3JP2JQX5/uJzyvWuc1jC+cBmQsJmMzHhszHHWdC7Vdcduw
aib9jMUe4WZqf6QbckkecliqQQm5QhiMU5EasxxPCkZVNwjwqxjL1p/cw6H8UHE4wIZDqLtPZYdC
tdvdvinp4mDYFDen+83wi20dduWO2Q8DGzYyayymqt3F+n4yAvz4t7Tyu/P4GjbPjxQF1v5VjdXt
AEMmfPlDUKoQksGKXPGlxUw6xz5Or2J/K1I/ZXbHcwbzbAQcNCzE0Ngc32Pnkjn9kVvf8BipEN6i
01c4q+pYX/Tp8/A6M/EdNqnCiishA7KRS055nfK4RGcRr2h/caxZZi+Paa/wpBWBn4wgJM80J9Y6
a3wF0mvikukdvNeGFPDq48VxIqDDA4xJCEjk1hcgCbAUIEYgvw6yvtROyjMcto/bRyrK+WYOp6iW
L5LCnpS/1kTHhe2N3KIQ0JvFatGKX9VsTE3dZUv5Jw/zzO1amogLPpIpOxDMjuzUzjMQJZQuBDMy
EiHaIapRIApeSBv0lleUDkZYSrtMiPog54jYI+UD3Mh/HGnrwWMKoHFXW8nCUKAl4+cJ4V9fW2CS
rIiOh5GAMd5ntR3mzao4DUS6v2ndKLzY7L64p2WMHklDpF5gsbK604UCWIOhFoKQqPNBzJcAK4Xh
gJ/pNVbCJMSNGYgU+0dBmNyk5nCuAF6c9gRUh1Xl7ebmR+UEFISFUgMcmcM4w2yWJ5mvqxehJdV0
X5yrc417ehqyRtJfPDn4qQ1AxcghKfQdpVdca73tveJB0Gaj06kwskASw0Ms8HcD7not8xWzEZmc
gDbdkcTCwBFYsfocyIahVnZsNIva2DMZLCFeJr5GOpnQ+FbKNuEpTffKPXqANzNZs1zWWu5UwJ/Z
R566d7pmRtvjspuOOuJ74GNgQDZjfWJmdkBC5Arb7vSj2VE05T5tNwUc5DzSjYpr+LJ9k63X1WfK
fqQ7fAkxaNSAlVM+PX0WHxXwnYaqFUZKsyT5kfRQsv/KY4baYjQ9iN2NIg/e0IQ/ORlZ/U8UQPo0
Kb12UhgeO2K6sRlcYOJp+NZZ6z4KCHDP6cuDMtGt3lQ8BH5izqYe5DtJ5P0WssWN4eOmZtLqa7Nq
JWMD9puqwVDPZbZtihV60hT7htHmOU3CEW5LDrvjk/EDrm9QNH6rD6G4FhqJFP8KNUyXIJq8Hvgj
pRfSZ/pZc8T5agJgzJ0Arkxi24oynVlp7xjnYb/FrY/X9XTGyXqmwkVcP5bdpl3kq2aiHKDJzJ47
ZW5F1bTb83LRhdx+CE6fxPPH4fpdLjRSCkWuyeTR+OzULRygN2mQPiEjkoIFE35L2RsnnhY7Fhvv
nZDbuxJdCeLi5tAcsNMrYFpuHofyHjJyArnH4runAsNl0b0Pfu9iCa9bTiITzO3WW/rEcWKguEg9
Urav/djcAfEeRnnwWptkbg4fwtyMm0gB0IKzysTVN9MZgxt1nh/TAtPm70y+mNjoj+t+mlaeLQWP
dqwlSzkO0FDdmFFjvzB7YOe5aOfCyKYgiAA+NFQYakIEh+Qyc33ddFkuIdRxz+wIYoTEzryh3gFf
jT7MbFrjWku4IDIKSBZYReJ0ZX2Zc5F9BC7lNNLEYlI0ab5eK2UDHYY1Pkkmxvp2MOhorEDS/acO
h3w0g79zg20OyN2eRx8KyAHprGHLM0Ju57+tQGGbIDqnYYciHcWeZH5TzJsmqO+B7HYLadotRv4D
LqVDpbUCwCV64u00FF5Q8FNK3zS4CWaJEbA19kdQhpmx6deNnyIx7LwaUTP8Jf9JS2yFOqGCMKRU
fyEFr1i4iF032com1nKJ6IOowAYIbS6drmthbcrx7dFmvXfVogAjYQgik8u2Hc7VAnPLszVenPCq
wTGmHntQqRxsEhYnHGoEoQV7kq39Hn8x833ymacwcIA8RpOujk/Y1PCNgmolFI9YOSSOTrkHYAhj
Czwcf4RmZ08X5hTjB8XxZk90ZNj5jU9AY4xXuPwMzyZwmPWvfPdo1ji0QdZy4sXjaFNHc04xLOV0
fgRhIZJjlOsU74apHpGisa2Cu6eO2w0TfVwp9CjnQF2SLMQmzAiItKErXTHSFm4Wkzxn99o73Dhs
piQRmUyl6dNl4eb35lShWyA6ka32eA9CeW2HDTYoys9z20Oe+eg/zTNXj7NgWchOttL9csLgYRIv
B0+b4r86/PYKxzre60/JBwccJW47VTpXd+VhxR3Ipn6G5nCnmdu8Z+LbXrV75O5+zKT1a0YHcHjA
xV+9XFIG01W6kgAQs0k5e0xkLuKTcoWtYfSFgRzcb/vT/DTn0l7fvnHGRvtH3ZFQHsdO8RATZjAZ
EMIKkTejEJChPbCQtKGWbQwn74M3LxjYhSCg16M1lF/pTI5vBxEVN6GXk93cmNobbgp3cuzI3yO3
pvLB8QEXvhyFgoQlxhCacxMy5bwI4Q7zmFhp96j4fff+9QCtvL1NOssZkcC3wJv8fT1zCnFkmIeB
UzzzH5CzOTWiFuif2NlQPt5/eLnokhE+BNhhuTfVJ5lQvS3xHadwffC741C5eeyrDaSC71G9tVe3
z3re/VCQBu9Zzmvscrsk8J5hUlcuqVRPl0qFdKyTHL6Od/ZzYctKeO2TdCEJFzx8rV7uR3mmaDbF
AOOJVHkUYXJtLkHpgOqbKsAL+G2Tieqvm4sGVMI0SxqzlaMo3JaRNHseK4zow+kolE7cQKA/3Fg8
4gGby3RwH0ccL5cGWE/A1o29Wv2TbdWLfLmRZTVWadT3fH/9w01bB/iOrDuULoQvR9lSX8A9lxyk
KgyrcLw1IIf/jDomkSrsC5S3y7sIkpr2B1BrIuY40GsWGoyJPUUKj6KFqeCSLvRJCSN93U/1stz0
Hyn2vVzqL+a/n9UHwoT0mMAGA1r5sL9uO6aqyEssB3Cyxut7Wj0dTLXN+sPYorEq59ruNf3ol/0L
8knlHjjhjBVD1np7w+A9vL689wh6KlAUPrXZqtwaDvlSvcGuz2GCwxh0r5fz3jShJqKDq30K9xt7
+El/0sjgwVvZI+lVnXc8fIaHM31BTBqB9yMRCDWs9IWy6k50a2MoHw4NRgbz2V4wprXTmbqu3+Kv
r3KBXBTlqYcTIlKqj3xTn1JPOcIDGJ2Kzn9185G+yD4JATIrcAMbdJIJFP2eoJuE9K39ccQpy4m0
KRP0Kq7gk1GQMTpDaGNwDDHcmOTVTDGW5m1ZkhNNI17OYQWM9O213XaSQ8gOCKvbaL6E790UE0eP
YuO1GbpA2dGDMEECSVDv4QgIK3wOzlx3QJ/bwb+uurc/T4VdqH6WkaBpdkALC/eOJFjKscl9Bbow
uk2sNzzQ5Mw1Z/r3xcmdYnTaUPOg7czOdT1pKGkZy2Q+zo1t0LGhMQT1Tc0rQaPk4M2B/fZckwdf
478FJg0VCA4typpA2XJLcIwrW+sTW5LTDTro+TmlcUwOfDWDY4bUtJVHRsEE1pW0G6Lupr1kn+bV
ekcUOAQ7r2Huy1G2JT4vX+qhsVeBuv7CzltHCjIqTEVbvz/um9FFJCke+0AKRl/MVXquFxQqI5Lj
KUc5zACQDfZY0LT28FgZ8LrYnuc1tMJHBOvdZIRk0RK4hadMh82NZC/Lk8gneZAwyArSsnHFGMqp
PB1hB/XD6JhtjdUrgud0NCbEaTxPMIgEYqRE+oT16Flfj92NkRGMRc1yzGEJ7hjj/+1WYEw8of4e
5iu6QXlZUupAaC5XZDxb2ax6bhA5PUDMUrQaKfyvp387qpprgpbD0iMfBeGGjyfrKhlNSkoT9oC9
lPwYpf/WJ3iZusyQy4t6JWfcHQlfGzgRPGbYT5AYa558pJs4emptYI1o0FgzZBDJh/vfmkHquChW
7/e4FHSE6G/r6XoAT0dXvTu3CU3qsUZyuLlyRdjpB59DCnT29aEtkEOU4xNqLDv33uUJs2441Nks
YdJFrbRSTs+xK3xcMwuvWO3HPHSb+j6hGeiyyRVGIAjneCRN39Du7qA943aKOkndtr8NoewgsIPj
gQ/30+akMCoGIw/5HyEFWNG04y+dM1PI2YV3Hw0jghhBz7AmdcRX6ZMUtmsLH8EcCz+VFs4rBEW4
sjfMIR5uDi6iznKNk5ytZcHQe/2gVInHj45r7twh7ynoDO01GilpjoAMs23a7BzR5bbBr78H29wR
OUCVwPBtaT4XBhv0wzPCfrvsdt2umLG2WGe94pJhiqc+jtoj04EEpxdTOw2Swc04Gi6DtXzZx/w3
/QVCyB5+daqEyAZWwnTg+cpuiXd/CjHNeQjR6X0H+XpsX11mShLo9qLB8vYSz6xdxVlHnqspslBh
v/0fYee13Li2redX2bWvD8vIweXjCxCZOSndoBQBkCBBIoNP729q2+UOq7qrl7q01JIIIsw5xviT
iSUl0yfz5MyPBJgnnsoebE4ntpdi9+bdT0xT8s/ah3jaLs9YRgNRv+j1VPTeuJEMzg31DqjFG8PW
GxQcVJEe5DfF9JhnLTOIGdm+RzUXmKj+IMAZocWyoUO+gV0JL6wbHWRe6jTHF+LVZOe5QbpnIq5D
Gvq6Re0eOJPy3Me/enAZSSGfod6Gs7PkzjjR83GXMJWPqAm6Vwl9QxegldnxDGL2RRHWzszIxioa
/iCLAZbvl2lz9VVCz2Ngjs1mdEJ0MYibD4f/eHZQ+OAZRkn6ykpHMwoV2475PJ2KD+wJ+W95gIcN
qx8Ekj919Crhh8HPMLtuHoQGTdh3iA9u0OvDI/I07ChzajE044/fOi67/SKThfm4EHJHEBpkgtPe
MFvKhfQIVjYOUakjfH0+P9PF56fNVz754kyomgZnK+bT58X33Hyfx/vcg1U23f/fETuaYCibLt4H
nSuayMUJd8OPj8t0g0JnN86wZ8Sm8bpoH4+HfrYRfoyoNMKPD/wE2YCpd/kjvOoY8fvS9OVJaIRR
CX875LzlzopumK9cfH2mEh25ab85zuxUzc0zKCkIloLjAC3hmRSaWp2XKNbQlQ6kN2Psr0IouDnX
+xy/8iG6bRmiFXWYn6Ij3X/vJgtCIF4Lst9h0F/d9JN2qMxcicGFcl8OX8kKEmU4QBne1/dpSu8m
scXs4VkbpU9hSubgHUIf8TvLE9piB6fu5v6imqbHbzFWyCPBrv07T+EHZgYu5sbXzKtSdwwIbXMn
eL75sMO2Go9oS2jX7PyQPzJyIR7g5OQP1ub+lM6kidetwT56E71FfJb9yvJZLyB4m0bM5oW7We9p
acyDASeQcRsRS0eWXIwSyfDF7ZhyAA+ADxK1oVgl4iEJ1RF9h88qAzehOqjaDr4Q9VwW85eFlQfc
NpKMYB3dSaNwS8S8D92S3ftwPFDnEjIK3wsA8SQRwlU36yOx0Ek4kWYSk75p/Vavsu31GNkjM38K
QGewfYOgpp4x6ryc0NvavadClTCQkoEUXl9Q1UCjfD8FxrAZUCTgBwVfMHW15xEXCritTIaWOspp
dcYWkOikx2P69a1XcG8ELTyyqSBeJGmZqHdEq2zdb7fH4RmQcoTUJdwIBNenj5n3rjDzpaAQf4QQ
rY4h7MICm1lw1flGdn98+dD5roUorQ5dCsOpsRwgBk8pjqH5Cn+KpyfhuiDYQthVltOI50pgS0L+
J4wSoDy4ewAhRqHfxk9AT2I++h/Fs0CDzuwOQnKf7BmV8xmcD6htDsOwmWClk/BwXx4f8yk2sMII
VoGr/r7+/NymjhDRv9gg78IgU5gCgBHirixMHoVK7Rj9Pzc8ERAuDlaQm4zNAO2pIOJNPGkNgMUC
eAFUmcjtaT9TZpdNCm2PqvfmHe05+bB452HScCBOlif2chCGRsK8Aa0OBrn1o/Bk40qHTJIcuNEw
AD9M94NT5d3ZYJWlGl1dca5mVLom85CPpVinZNRdQl39fDLeAVaVGuN70ZQJQjWaHNqwB5TyEQj+
7DKTPrK3BqyYR5H5JWd0lvi395qJ3UpfyAFYa5DMGBWseoR0w7J8zp8vL9W2XkPUfpIPw+clVt7G
t+azx0upUljTbAixJg4dwHosjJV3nifhfTn5/K+qMlXDvkJuKVpfof85MKJmr4GKe3+8vRCXgOZd
RG6cn+YEWRVWhAM0eFo4PPIkqkhjKBDY0smKZrjtQUVX2HRk9zhPkdyDJoXFnKiuHNqkvktHRyW4
2DOhZUR2RcvvV3bcY/nybn0NO4hmkF1KKHDk3+6r+1brIMEc2fXY89BjxaASD5doxC+xx6D1QFzi
hi2dUTiKDEHeyPA0WDMWDJg/EKJ7zcJNAXHi4zhVtsJshd2+lzbN8wXaAeoUkF0MNQAhSR2IBfYS
T9C9QnzARQlnEsI2XuoNu7oFceayZ8lKJ+QD5kswPRXxogWTaQovXxiLCDYvY7lxq39QQdOoXjEG
AiUkjP0GBvU6UUAeYhlvPGQGobREj4ChOsROMA+05O+cA6LMcp6Zu3Pppv1rwQQaTFkhvheKEC7W
qGT69PM4mZL71bhMDDgp3f2NOshgqxV8ecosFu7tiLbt5lZQ0Dn75IS+4QMpTxXWnjQ8ndxa3OkO
E22ka5/jIXuiYKp7h6Ed06326fKVfVGu2DQJoyNhK1TglT9Hol6nRL94Z9rhO2lsPLlUhEYd2QEZ
zntjN3mYrM4PkFY7dJ+1W2cLcuDmwArMULf6vICJFzdXFzZO4oIz9D2Eg6mGKFpQpiGYT6j0veOq
IhYLPudUfgP0XnUIYrPwhBRc3WkwNcPKYvsdwp5ixEseAJJ2hOoCqeSEbGV744DD/bg5vVFxqx/S
C3xjBw5IcUiWcu/A62DVp7XJVwwYDvQ6mUiPHrDml7Rggl9QNU+xJ1WkgEk1bCXGqBd4GihEeTmE
1VTA634L548AuaVJ5ufIPckLao7+CO3RWkPeOn1OWCMofcmBMeDnZKCibC6760p95E6iF6R+BA2W
IME8oBVkb05RMbyBW1pr7v760C8u+9vDZHdb8ma4pbhF1XdubNH05w/FEx0/jGz/TjxeEleUV+Vz
xSh9Dxi/Oc5yIsFoR5hpXA/JqvlUxHYweWaSxkyGsLPu5fqCvmSloPIDa2J2DeufwfozdOgM1tEa
uAP8o6Qfo/kDAGhXRPkEms8UQ/3sr4h6wHbE/CNk8zm+EPO8UGYaeuez+zrmrs7sn/BO5ipusyCI
QrUQWGcV8A/8oFCbzLIsTFdcn4v9ADE43V2tufmcbHOGwirQqEt7wvQEpjaCkdWM/Umiz9DcFtq5
+gyuJT/bVx5yc948F3NRw8hPGkywnUSFHFPpczeBLiOaOII3wafE7mF5f7fMafPeqexYjNhVkHwR
ljnGLE1TY2PBTmIaCbvdDCVCUxeQoZ/NNRRxRNotHURsvVNUKSJ4eka+xrCsjcgewsRyuvvmcg1K
/8ouXnr1rpV5pyMKYN+E4ajGuLKVuTup/RODvExeHIFm4iSsHrItsziLm62YSqsawFfz+mGm96Sd
kEUWXO6ejg/0PSzoAE9z47a4sz4sKMwq2nbNywVJFa+HUGmmGYhah77zoXuFPTPREYDSbLvU+ifq
LHPKaO5yCVSWFqYU01abM/PTNwO1MiZcpO6lgWSG43FesQTRvwEiYC+O2BuIeP6obu5LWYDojkgH
vG+0D41hwbb1m6X8pevE9BG/VHn//tf/+N//6334n+lnuS6LMS0v/7q053WZX5r6v/8tq/K//3X9
z9ejj//+t2WZmqHZEn80zTBU3RD//v6KSC8V3/5fp3s7XM7nol/foGjdm/howUq+nmE7bOxBXWkm
wtxOhinfU9UcX+uLygVRfFsTqSD5xurAOIeDBt5yu2P019C5dJDCMA2Wr36mIkdClJ9SMuh9VNnF
YdAz9OE1lMES1IlzcLaKmaqsNcjdZQdp/Qan8Pyid6CQOWrA69EGypC9xGYZGezUVxVA1vMNhnC5
SGExpMOZUMd8RHMEMwT5wFi365PS+idw95EEw7yqHlLseYzEkw2TXCkFpZbJDC3X4EIxiK60Ii57
gLM7YbdEa11SyJEXNbCu501/JiD4y5aQqAxjODD6LTmg1Lo8FVrcI/1pmOMS9GpAiEoZGNX5azJ+
NgZSpSOuFxmGQhlbhka9rS0vxHxdSAoabwTKN8Ahl9rTMtvNodx297ieEC0JfwfhxkQ9QTBBfcfn
SYuNJgX9yHZ7e9BtZOJnr4fpJrOL0/bJ3cvRhH91lP1c3ZqnypvINO+HW6/N9XynXJjtcMynmg7x
dl0OLeWqmU//fCMpsv1PN5KlGZZu2ZJpSsrPN1J3mxiWVkj9uqDKNiGG69aweDmPbmG+mkBvI5Bq
d0SCNOG+ddhKqmcpjy+kR51wfzkdoN+Si8NF7pnUq03YM2hgDNDDxmhrZJv5tJJG9ugiLJg739G5
nHnyE6YAGT90GWcTdd7y4F0mgDfmTh3OkKihZFVncoP2OjqPunhvoR2dZm3+0dF6GFcWPPlNpfgz
uy8ZZl2+kgnTAZbT/I4RaRdpfZD3s4v8fGEhvgHBVAwhl+2ws+rYwKzHmCft/n5/Y05glX4GsnAK
bKRhnY8aO0PchDVui0yDfEfEYu7xuiTGEiCZKfC1D3Wg/zIax/fq+K7LaFn2Eo4Vx72lvObXuOAb
jkFdqrMT9HnDK+BYZRHqlaSeVll4v8e3YpUzgDMCCbOq88buFyA4Qt9BeCfSiRkTAoloIxRZaYSe
06KpaZe9tGUB7ZNAx3gIskIetJ2vIABUZ2q+7HSg9gTEDiB6km36EnFsSrZlNrPaDNM7MmFpYawp
stI8dQ2yUTEQgWYLoO/wwKuvZN/VxOKgL//OLbt/Niev7HyLng2kivq7dsWNULLITu8WmKmgANYC
ZpyB+so0Z82Mgy6U2ZB+qs3qcgrOyvSseuo3tklgGmJJhuRavlfkg9xFihr2JTLH8IaFFKIuVJhZ
KPP44HnZeK0dJpzxT4Odivt/Eg4okhVfZxB4/Mtaakm/PgG6bSgm648h25pla/rPT0BRXwelVMth
L/Iaj9GRmN3blxZIAVxp3/BuEME58XH1BBL//ZXGV7DmVgLSS+IsUr5/SuMnGZm7ohk4M7xDn0j2
NqZjbx2fw+rz0xieM5+bXuLDMPbHlRwUPX4LyvsZFwYJMyHxt/BlMIMSQ0ph+iDcT+GM4FJaBH9+
8mXlt/etyopqq5Jlmralmbb68/uWct1UyqveH6zF3UdrYQWNm27vPmaTzFmO+zxMoG11cwQy6wHG
oB2VnhbAAvDSrRR3TOpvgh2O9czitMX4J5ZnBXJ6WGIZtk8U3yjnQvMJEpBT0wE/4swTIMl2ZPJo
rOjqEYc5FfNNa38JVcA2Cw22vSBkIQY3mBFIGkzWSEzwcIM8g60aObwPylNFhCZTt+O2R2z4Klxp
QN8YxTO42UmPDOWjwjv70myq1NMYJI45qUQxi1fLqn8rFnb059Oo/LYRf59F29ZttmRZ/z7LP2zE
l1NpaJZqdwdj00TVvl1o8Fr2FPCTpZjzSr4egK83S3MvkxJGRQcX4P78l4OwxT36UznAUWiSqtq6
Kdu2rYhV/oej6Or7OTmWhTVrrrQ7VfrYV+jAmsZRcPiqIcFqRqBrhyMCWVnDGwQumFy+ZDWTMgsc
SaM/qJTBqUvIahb3Zw9pTh1D9mWW8GEuyxjTV9nsLIhzKrahw+tVh/OYA+xf5HmTgzOZL2NmuH3B
+t1uzycvKVPfTKLGhJ1IJ1Skb5Jc+RPG9pn+cD9V80GmYasSb9KdF9cMT17KocE7psukFZvG+lw/
pGduPrZ3GZeEATkRi7MOdQP2+YC6mzw+O5u3Z9e2FAYEHJpok6B+SZCXs6uyvmY8R1pKjFjqNB+3
qglvfR6Kd3zpDG8cXqsESxQS6JqjGraXFHhbR/KHRdrwfIeOYRfsz6cS0le+ujTbExDjFRs/+7Yw
j0NwnRwXFTYFGWXStdmkhRR1zYJf4Y53/Gez0T3CBNSKR+nasHdeFxkpc9I57ElN5dD12+hlErhu
jueSsc1KfArvMFCVl8TC4oIF91I+3zU1ntxwOlFuBARalBk96//1rnGC5pXx2mdYqDbn4Ho14uu5
24oLdqZGkmD+H6/vffJQmkSzMM1JEjXIscE+I4YuL9Fp5N3myb4wjoB0h6RAL2rAnC+NaQtZbOxR
0zMAKrfXYpsAV+TbSRcrNHm326v4rGcexdj6zL6jMqApt+aF8OqCSvoIb4gqv7BpKMezm3d0MOv+
slHslxR1g5rnYTrasZlDTTZotfPGl5lKnoddn23FVyyrebnaM/HWhmMoF9fDILKSEQlPCvDbBuR/
MlBmiN+m2yTHZNiKKrACHYNBkWLSdbeXx74coPN1kVS+yEq1sEoNXBy4tYABc/y8y9hIQu6zLi+N
kYX6JZ3fGd6cK3J1cAmwCooEOJb6mTXc6rGeQ/Vas9XfqB+UwWMpcBuieCcKwtXEH1PpIaFNkMdz
lCi4q1QqZDB+XMvDyqR21YjuG1sk9PZUUonFOIPvT0zmtCbgwhEjEj5qHiJJ/zKVZj5WeWxkUnAu
02U13BcF+vkWCugNEL7EV0Kn9Rmh8+jo5odbHzQG3aFe3YmmZu6CoyTp2grKdAIHWvLtNIUUdrPi
bms9K6s+s+7i9o2BACQepNPy1tV+eWTsKcZMIK/SidL9XASTbmSO8TbcRtpS5S+FpyZZ/7RkyZJi
mIb4T/+lg0HkfxyHhIWzubnHNXHlr2i3wy467o3pdVUu20WLKyWtMB7L3U5H4GjhsYl19Gx4RM+F
NF9nusVzFLUYkxm71s+x9UqXI1J9BVBE9erQDmGG+epKnVlEZPSxiG68PGfr4zyL0/U1lsJ6P4mg
K/h4ei3s8PYw7O+R+K70QVvkd3D5fDUElo97BO3zrtoQKjUb3oX0mGg4g+3k/GAt7fC0bBmMjI9N
cIn1CJC5WFhhHeEQE968Gg49cdp8Zr9nHxDplu3recvkZ3zInvOlvko2VpQHZLvGOOWs+qAO1LAK
rR3Bq9FxTdCqJz0dQ+19wsyJlHAEHDyhPGJvtClqKB1kbDvUDSPS44Mxb94mFKMOnRMb0dpc2ltI
bXFOhisG9xEmEKt+bTHDwH8HS8o6gDywQRPos9yhv5JgG1pre4oDFQEaJEUHEJx8aTdZ3gNwOmg5
hHiXWy4SqH8ZGKulk1DIYPTuqRQ8JkC/uWrmHHkMCWyWbKjhfRHfEYA6MqaVg1Zw2SLoQbkzIEYc
qCQ0z8AMcpyffKKxAyXqQjRnwmUVg1PMXABIm9iYY9x6h7dVzhJQWHWBKZdf+jfM5uqVuEBFbGCK
D2tuR7olmJKwXsOADWfCzRHOCQRlPK4s3qgA+3DC988RjmreEeutJl6uMTOH70Tuyzz1m+AMU6mM
rkETZEvZe8X5cTWBFgX9MWi8iXtfT+YfLTauz+YeNMY65G+nx2EFhcB5EZAUIQ6f112/qKLb0vbH
oPusPq8H/TkLij3D2NMWMYufw5haT3bHff3aPgA1jYLdfj0zwbXfMcC7L25rxnj1/vyMWyEDNhD4
/EObDweFuBoZX03IbjW0g1v452pCE4Xfb8WEpWiKKsuWopraL8XE0Le3yyXvDw2JNyhTl+cH+QlK
RzK9hYDv0WV//rZgQoC54VYF4APcwqW29QfmB/McoxvntLe4ytqT5ZdreVEtx5m56uaIVpftXw7X
Eh3qT4f7S/1u/Hy4hTUWE0UpRP3e+AwU0M7BTcGTJ6jCNEi4sdfQZ5HjXL3yCU0KOHMX5p8VlfkQ
4spCCYorUlAGjHrIj8fjZnFBhD1Z4dMeq/hMWhEsRm5MPD992UOuHh49YXF4DTTAOwye8NIlBbjm
SmB3AMUL7X5UBAjqIzXKUPIZh4mfP2bBxP/zlZLFW/v9rRuGpciGZarfzf0PZd+Nb06y64TQX6br
WbLQYPqnfld5SYbcLqqgGpaPSo6G8cVGmtVER3WWVaP758NQflvKNVNWFE2TNdWk1rV+uWHOhX4v
datMD08rARmDG3dAWp+Os40Cz5uG3/FK/ezrL1f+n15X0QFfdEO1NEmXf+lgKuV8a+Tmnh2wUQPy
Wl0+VLdbodGcRs4aOZYZt50IDcP8CEdC6CcO6PJm9ud3rxr/8PZ/Ooxf3r7VtxNZy8/pAQNdSNwO
GoUXi6wVhl0VMCCNPelnj4hAkCoEKGBJzYTNCi4HtrjCjTL6uBFepkD6wlkMP/LQAnwUtt6zL4gC
3y6VLPzugCWB+BlscL2XK66fR7DC8TlfvL2A/DH7J8vz5faF9S8I4t0RrwBxBjmiL6LcnhYSG+o4
/YDqLhwViTUp/d55EByND3Db4/TlFOP+v7kciMAkfKoir4nUa3wsZRUw6oGjW/WgnHX4wIiAJgOn
cWzrhMM5njzwL0q8ggOCvR1cJqV4cXS3hhAd8dqsinsyYGBX6/5b5qPHCzCiWd0C5CAIjbW4iWTs
E9CvPUI2Y4K40mIGD3Oo8yAgsJZQu5I7a0X7/TAnpICJIo20vhQUGhQ9kOE6V0TD7AdMLLEHO9wD
Yy7CepLdba69Pz8z+g+IBl4XhL4hJsAC8TaHju5jeYYWU47VQERzEgzhsuJmIUuWZwa4KYrYEYxD
wyzGWaUKlpeHyvkyCQadkdfmDvH7GVPaQMGtFnW2yyhy+gzBG09hdSOyKbQ5VAz8MgKLZVHFLW2L
DMbds/pvPWT7ywrrR2qsdznYDqA+ib9NwCCFe3HjPWPai0Vp6h6gHcci6qRAI7HDpCqoppvK2dRw
nxJvd3a/4FN8wYeZFoHubr4OIHb4cJbuF0YiUeJ9XQN0Fny+//N9//s2oZk/3fa/zE0mWZJUcplM
9urqvFTdUvWHbF7sZGRIKMJSbBqm2+6xPTD/6pw39uEZxgFy0MWJ5LZP9+mSTW1iETNjQYhDP7W1
wgqi8mla0a0Xn+MlukKygcG1+fOBq8ZvGxxHbjHq1HQGnwpv4ucdo+rldKLlRXaY+dqU1MDNB0GD
gmoisjkuUbb/DkgAnOrC1NliKH7Ycu1gY+hsLjQbHoIrx+a78U6bfkDcaZ2Hu48VDHxSJ/rEU24P
Cs813e79gFvrOzqiDCLCTh/Jana2W0hPYO03B+U6FvfZd1ohsYVM6gT1E2NILhj8EA5pcZtuU1gL
zwaGiNe3z9v7uvLM6TJzwuUcsBG39O0whZcz1UhehawuxKn8HaSOTx6AcDfxyeydvpP/zGiCsRyW
/VB4ghEhpDMAyoF9EgszbUK09Af2RKebkU1Toa2yv93u8b5LF1pkrNOFmF11LDYPutc5VGX44WMf
KmZZta+5c2GUNITCmJlxl/PuTb/gPrkVd+QuOTtoGo7xGYMiCaw/WVmrZ8R2cJin5W532o1kaJIz
EiXu/oWl62MXnv0zD98XJ9lmxROnG3DKfRK0hp5lcPY0m8LB4il9hroP0X95dMIdj4GgHZxxDMZW
jAUM1b4fEvlMHhy42S3EYCjAtYrE5oo19oEHJnyY6Y7rbgiAYALq30LDkz+w4gnwJf76EPGLIn+v
Dk/OA4JCMp+nPHTEUIqcwMn3Y1dDqafr9XdfRQCOyou+9cB1ERj8X27dv925v241t94y64Fnrohg
1ZbbljiTpyNhZxevIPsvx+0Rq5fqEcckBAmaGWb38BwVWA+7qEiQWkxhtx1aymNJD9ETWEv5LwMx
5k6/FiW/PF2/rAu93JidPvJ0iU3LvBAiOvJYPC1EKIRwoGfvGkihkKGmsFMilkYkTdCesDpWp/PR
n6PRcOaMr5zTLBc3RCRDa4FCNk/DVeDMLR6vleJFK/SiHlFDPG+PQe06p3kgTJHFY/cOEdN7fRW+
5WdfedxtuBYht8QG99LpYXTj3UcLleeD7xK5CxU8Gs+ZbiZzcaVb588XTfmtStNMnTLaUGVLtk3T
/KVAvduycipNLpq9Q6R3MxxlBBWYIuvqpte5dJ0uqFg+b/j1pZilmvBgWBZlthntuasdZVYc0sc/
H5Jh/n6NKJpsQ8PWxwL7+WVeqGTFPZG6Y3ZgIo+vo+2/iLjZF994XZXTz9hbd1yXbro+LRiKBJzR
YO11nGz/bb+KHPqv5fJbHbPc8dTO3HADwL0gQPmrDk23Z/Eaw401/fNBq7/dWLouWbQknElDkm1V
vKkfqt00G26TZDTJBOt2CUOJNHet6tNibtYin7xvcfLN88dRPrERvUjX5b3B5OD2nmAGrBdtoEK5
bsZFwshgxDBazZx3MCO5KhxbemOydj8+Xo9pqKnLolwCopiG7YwT7S93gy1O7c81+8/vQlSTP7yL
49CX7V2th32BvAynN+oOxZ1o88kTCTAYF+Bt5aGx0Jb2vJMdFXeVFB9T5toW0xAIEMPoZ7jUYEtZ
P5gzDXcax8e+p3LHB8mrt7ZfLmDAWiJ3xT0tz0j+qLew2Y6x8gOdWOiW3yoRFID0xeihHafB7TIF
YFc0r6NGYvXGwWFzkQMDEg8u8NVeQuWcY7ykM0KA19Xtavdd3pwp/pAJpQGNs8k8IvPKqOb9oBSK
lfN0xHPcgp3l5/4VZsKHPT8Jxl8gX/9yQo3f+z9OqKLIlqZYsinrv9wWjXG8TqoUVpKpb8vTMVLs
s3+ZHKojr40js3HGQ/C1ZJjdVKvbRYdO0ztVHd1P8xaNTiL7YCCBUY/xhUH9iFao0C4smaSLJBiX
HeE74BU3tgM6kke5pCC+uEXtis+SxnIY2baUz6ejMGG7drN8JNEuXepDkI/vZ34jAKt7K8m1eE0y
3CiTaFLYcT3CjM2fb2z9WrKV6k2b7JVmZmF8mUnNrFX60DzmM7lTnqUy3XWX8S+to/UbYiAeph/O
2i+3oTJJCruu7fQwe3q6UYmIP6vVgvZNeMKje5ruodY4bxAK0QqSDkpxPdmuXtyXfRQRd7BF5S2o
iYOzdpylJ6pVUfyK0lWo+USIypTICWi+XzbJ1zAD2UiPwRcxzCNC2Swm2insnb/Udr+DWt9vSzcU
SdF1XVN/eVtnqQduBjefpYzD6v4Y5SQpQUBqCn1/aZntjYsMd2udIVaOLOLIA5XrMkDlV3O2p2ZL
9CAj6PFqeEd8p+xLF/55EfvHp58ZrK0oksrHL3vBTetvQ6Eb1qxE3NcHQAoGdlZ1PtPSlxOpJv3p
6c8v+DvAL87ID6/4y1Lfpf3RthJBLPDIh5efCIT5OoWCipr4+B6P4I6FaHW2X3954e/1+OeVzpY1
y7BVuCqSAknl55VuSMy2U8pWFAKwHlEWPInmlSJFgto87BcIfWByCR8qTFudDClEgHnNGs5gJly0
cmmF6PkSwaV4wZSajnCCbr7iK7BqcIlxH1gfGx8HJNTvfBOFor7TArKRV9y89RjcHatdpXgvLOFa
CxYuUgDkbplv7D9LbFmQYCQRhrfrPHJOiQjpYWl9hcQEZ9wp1emz8X5xliRYn2H7ILHA1HnQ/edb
dF7T/C4P4c1yuO9bYTj5emfO0K+QpFYxdpfI4SD040+8kSSHIhe2SuvuRKxI/5E5MdK16AO7xM19
95eTbv2GR+q2rEuaLGs65CDAwJ9PunI1xlTtqL6kl4bG/7SEILkpAz8dAx83HAuPiHbWin79PjvH
sNsVjLfeU9MZoDaXUzUsViKUNlD2Op08Df/o1v4jUkd3IO0l2cmx9l62EHFH3yLJiFgDNRZZOhBy
kL5cH5R3rFZEOiRJOeyfNK7ImnS6ZUatCFnNdY+IHG9n5gR6qFFuNdhexFBJni8LhraHBk/L1M0Y
5RXzDKIwrGscdytfW+A7gCfVCT2ThUZOigWDWXjmGh5UbaeeTWjXe4j1SKsZRq4fJT9+3aFRd6hL
imm4EHFHzurlgcpkO8vmmx3tFh3H0+yDdDg653C6Sd3hswiyebotlznUZBgM4VOF7yeGmO59ARsQ
08M7JwWq5dHD0fJvZASGrL+VB7ZsAspD8bIUQ9N+XcCOqp7Il5OyP+EGx46JEyv+2dA34G63Dw1c
25eBkXODhvB91B3TYa96Srbqe7E6GQ5AmfTVIHBfKRz2+5m0spDRGCDhwcRQlznEFgpthoPgNF9m
snNLp7jQ3F4t8Cp0NLB7LAdPyG53huvz0gfm+xFFBxLLI84R5lOvLgp0bk8SrgzEpyBMgkmHov4W
4lSKTUmDlxPEKsL00lfc6kAknfa+Oj2mD629pFiJzwqMUgZX2YfNoAvfs4tbvh6lZQdQarop1srM
ei4eIW+Yfla0Y41nkOowWYv5kuFUTMHwPNPji19MfHlcKukieekPNiZXH7eDUmxvfdxRiBzvEQFa
+CnDtqbGw9i7x/k0BsGo1niqOsYeaS+lCukdAqZ1mk/uWuvRxDnFWups+fCu72GisJPJrFBMviuX
PhjMon4eNVddJNxxb+jGJrjdj6G5mQRQXCSSpMx8M9GfjHTb71FHDDF2kCaQQKyhY3+Br1jFHTyx
y2fSQvaJcPbKkp00h6Ykg8926351W2PMVcGwjzgk1g9IU0Gvgs/DxCwXJ1ygfOPdfOGZqk7hsLk8
3sZdUm7y96wPTzJXD+EdWT4LVYFw5oLEXpktfQ5kLKOawIv/tm28EVoyKe+WZ4S1hTiL+ZjpSZCS
IWGjUWtgIVvCMOTPi5Ml7t2fNwRdhsqowUJTTEm2flmbRgo4eBRSh8DryWrMZY2bawoekhhPIy5A
J38yCe7q8gKSOllUICEIsmV4R4vx0r+keLtDWaqQBhetC8wMazSqLHl+RfXaJIsKQq2NQB71Iqub
y88OJUYe4+tYrGsoKOytBoxXVIQ1/Kfe/DDGx7ojApQriJmQXQRGH1+owO4w5Q3MU40XaPaqusLQ
UsoPpXU41vNhdGX8m2SEPfgQXXIZjZG9aSAsjLLbda+q7pvQQisUbTaMhi6YyKsCsl+BX3va+3aH
IK5mEEGoEBFqRnhBRNnndWBgSalDIVzVPVjsOK0mf6mS/6HuYEuw6JtM2E6S8cup741rSWGZwAge
w/PksbwH1+JJSw+VummSh0m9+vOlln8jF+lc6v//eqZY5n7octq8mFxTi0vdYECrbGzwK1oP8EQU
mvYb7//+t7HePxS0skzJZwJYqfSIv4wdblAzylbCgDUpzlA0Za+oH/C0+fP7+qceVJYNW5FpQm1B
Gfv5fd1v5bWqih63M5ulSUqWY3aJh2u7sEhgQL6rScbCuF4/h0qJtAtcu04QVVCQyZJw+8JaQn1E
GZhnzJbyyT0ex54Vhtmbbc00i9i1s2k5Jw2ING+RCTj3oo7U8vpwNii/T6qfnybu8fiXsZLy2zhA
XK0f3pUYO/1wtSS5sDr4RWCfGguSlcWqcJPFTu+qF56qHVrtkRulvpHCC2YBC3xIx1dD8Pqx5Jio
s1zJ5xcMarXyNruNmFhQSZwrz5b6ZXnFONMq0h2PVcCt9ufrIf9e7nDkpmIAA8mqBH/15yOvc01L
62Qo5jR/lg5tbWBYBDZteMOduUalepcbEkLCKAxscP784qr5j/ecaev0GgaTlF9bz+pmW0Wp9/2+
9LB6CCSIg5d5+5UueT0RpYt2OC4iKVYwghM8wcYXrMLSkwKLclxwCtkCgipq9oonkHcJj2odJAt0
BxWNwU9lUeP3MUqeb75hRqp0H/ex+D3iX44IamLxKxQPNT5wSgKPoPkmHhrg+0N45FcZgTiEIz86
xsM7/TH/b6+u3y+s+2koeW2NmZ06H5dXv1mxUQQXwlJ75rp4Y86PrxJQucqc9xQRnC3CEUV2e8vf
rd+/E5oQiyA5mQ/xuYptHnEtgeYi7hUy5iQiEvQzjc8cHqhrSOHNuE38uM7vtAPFt54GyICCncDW
KPmIAgjjvn+VkQ3Z4b31jZ349TK/mL3Jq5iRkbcnYkZnePuCXPlYIHpyKCy+6+3/IezMmtOGljX6
i6gCIQS82oAQo+fphbIdm3me+fV3Lemkbk5OKiniGLCGrT307v66+2u7MA/f2SbZAH3DpcpzEtnY
yX+vkktj01nQtQfyoVoUhYGNPy582jd+BCxq8ZUfzy3QgI7RoDMusmJcQiqKDik1M3vWsQxCYmAi
dGVzSvxSABb+wHj+Ijxeqm8bQzowrK14zBWfqo/nT0uMU1mEyqBoyzFBzD4tv8KXBTQ3gBF0QAi/
c/Eb8IROWSclwi7KcTV1OR/udNmZUx82rErmO7gniAuFHaR5buaSHD7nQW+PS4hSVoRF7BPI1KnQ
BP06Lmt2ohoOMF4rbNummcjbJnQhIyZj4d6plU20LKx1kuSaRAO1YKCFsFgPdplyLEfuk9aya1HQ
CCV5z2VGcenhXz7tQFnzP0rCL2vqNwV4mA83pwESsLMZr67Ln8HqR37emiD2ClCh5YL6YYf1EVJJ
eTe+DaAjQk+k/igRTQFaTzBtjlcQB0dRv4ROSzzVefQGsdvfF371z1Ln/9f9b7tpVC5sjqPjwXV/
bg3e8unStniz4cNOmmzFZYv+Z4BwEG+/dyz+UTJsrqmYi6OSGZIGIVC6yhmouAio4Zr7lAm+1FgT
VvvzSOhgmUsumwLrzZpt8PRghpmHXk7NMQwy4DfssnJsSds8fESVKvQ8FwA6qYuoydiqMvDL+t97
o/BHta4SVAl/LeJSSx0Cv+wexdFmPBgdtrPOohRcEUxYDXa1ze7WmM7zpJs7ouKUySZhbUVwRu3J
I1sS8X5uF2cxlDPbybCxCg7/kM1/ahNS2V2tUipEv2MPlSBfiC6nzaQTUuAKmhvoskegxGsKE11O
t4X5oPf3ThDL+H3WsguFIDv5KIrSGfNLH+RPwXpxGR2GnSV1hne3+eD+sPsYzT/+fpc/dvWvt/lN
rQoABEfDwXLSyc++JlP83/gRcqWnwzrfL86P9RVmyTiA5CcHGetgc7ve3eZ2d2HxeXYmmh+yF0HJ
vzfpjx2NXoknIaxG5d8jj/ObUVgMjsVZ53B+Hm7eB+SYU2HnGJKjHr4XB82/342A6j90dJFRjcIS
hgRAB3//paOHx8J5vB9O8d0ewQUs1zDojokKreVbpf4ZnoE3XI850nErNWtx300pwYprEpco3lgY
4+AYjsU1OWpyf2qDg9VxcVxDgAMiBusokUzAJMduqbm+ncJfYFVkTCVOzF1XOrurG4AkbDBwTwvR
xskN8W+vvfrzcwRnmBnM1l+EKLWd/8gRdILz8f7xnir196N6q5eGA7zf/2iCAVl/cp/oSnmUYQzr
5bp3PajD0vUILEp+ZR2r/a5a2zbNnJ7E+6v2vnV4pTAdaMffe5VooT/1alhgURSLBSbwb2rUurCf
DbZhZQhUt8ftPHw30KR69VZsEKSGJ86aokvQMqhu8V7TE3TZF9mJkD/AEAa1SB+ykGuyj1Fj7Nq7
xVUM/pYkjQfCU5JGo/HWgGHiLnl46y6vurx/6Df6HAhE1aBHH5K7G1x3SfKQxHFcbxKU12q1YFx7
7cSdr6/ODT2dQEqRJHGHvx/qr5C8nYGc64xzDhd4XH+lMgigsywYj4/0b/lpyFhA2F17bAXNpt7Y
2x+zaxP0hU2qV92Ph4f+xwd1d82Nf4I0uk1oLZ37A2ijBnHTsY3jesXIXT0e4t7jNum9X99/kyv9
A7b/fwxB4U8qeJEQJhAh1Mny/xhMg0u5PN5Wcw+UGpncXBrl++3V3R5nMshjK6i1WovW8R/3TLGk
34VWWApJHAgJwcVJ+d9rqbArESU9LAwfT/0ZamLUWr8vktrLICIKMjrUjpXrUcqY1O23SQm94Icl
gmDeBTOHuutuuYtxBxHO0TzW4AAMXrDFz9AyvAyu4C+qPu3QEuhDmH7u/rXl/Gm6lkl2qJDpgN5f
/s3lEx3yl91+NZ93IM0fznszYs5nbL+Vce3vC+NPg0IsN2ZegE35P8LmMtxUq8fLedbZFUbXoxK2
DySIEXGB+95kOPnHcKS2yu/DoW8T8LYQVKsFNaNfRFtQOEeLsJA73ijASUWtgkhA01ybRo3BtBlA
gEkqGlWQyC5a1mHe2TFko+ac8l/UcTpD3FGKC6UYNpcy8U3DJvHsAaRyBA+TCl5olLGISfd4Hn0c
S2Q21HAwrynKcKEeYHOzjEmc5F9A6d51jTwt4hfgZyOdcQWSi4OiIAN9iQgnQqy+oHoDI4LGLlg2
h+UWSWvhuLFdtcpwyHHS8npPmUiIxeDjGzX+MSJ/cAIXMPNYKfko76z9706qbMbB5HzeHB8yS2rX
wDH6hraOng44qvZUibVtihhSWgJBvdwo1FTfqc70dmrCGExcqGaIr3l3TtjngIDQAd4BLRe1KUNU
1LDJLCIHa9I7fJuXpS4+eNmgi+/7Fn+m4Gtzhm5cRkM+kXxADN/fnzX817O69/4yIfKl4W6aW6Fm
apqEhLXizdWCgfYfvinskurnBl7y7DFnlFYtY4ioIqoDmkxmIplGhD/VGB+H5QcIvubpxo1q8q8G
i4HQpP+Zw78Mz2+a8XZ5PA0uo+j4IFa/wUw1KNdiqrmmZisrKTVkp98asBrCh89dI+rmU9MYg/hz
8KhhS0l2/ldzrnQnHdSdOB+bbLejPBL28KSjc2D3ycaPcdwl56tTofIFf0gtOa0ZE/MyU26UoBhg
foOCa9d5SBCnbFdZup9ae761hcirRfk77L5xb5acv9Un/MMoAQtXn/dPi072Tl190fGbNda+s06L
Ggrd9AbnGF24081MAVLmiAlMAOhTq2DY+6npa1pidbaqfa8a8c5gLX9ze+7m8d5jBoP1jOTCfGuD
jsLNAjJIaRH5oy1+rBo3gUgp+9KTWACdiB++5zRRCJ9IPIEyhn3/FqbrpcJnHyeg0cVPv5vAHs36
ieJpz0C4CY4wr8Zy8mf5nscJR6Ueemg3gujj0ijxVIuEOTmisg2PQ0dYUSuCRI+Pmw7p2a5M/+L/
ED7QkrC1otSOhviGQleUvr2xA/1MAR7a693sCme43WG7yU88fxsq6lV5OC5CdVGnfmsA6sYzeO8x
0ek2XkNq2uPmox/aUaIBYgCe7Y3y33Ji4zL0Lvojv73tpjPldC9kl6XiZP6ePR782vSULZklkMXb
qePehYDAKC5+ZjCP3w17NuD4PaWrs5bSbC7Enyq0ypN8qk1n/UTbbCg9zCTir/TYqkN0EEX6UFpa
RfZdjvS5jjROLInZCV6QHszJXZ8jG9gKjdp0ZoO+N2Usv3P9YW+VTtRLw/lS/Bym96Wx2zqdmj7r
T3jKIRFsolfs5BkPwSwofSJMV9zX6XqAYTG9l1MlcB0kc6ZCNj+HPaqdsvac7B6M34bti5lqC7yC
M9FDfdG5xBVn3409mI4awe0f76FYTcrk+iw6XsRZ6YR3+g975T5XdDp7AQfEVrBa0hsQCPftpSsS
VeAJjnlWSU6pFMjJtm3RKfdZwmFc7g/eFlyG3F4eIuJILgZFhlJB4z17PLu1SgBzvrVHBjj36F4B
I188kgiRzQhtuQLDu3B9hYPywo+2nFZMAOuQQvHyW0hJUbLonDVT6K1RcqgS4mwW8ekzjwiSbIPR
ogdmtHCQSQ+uOOFOKZEHAk1UihLPHeTehCuJ5ZHuBD1Li2qbXmrSyZBIJSdyTXjQN4ojrowe3+HA
Wef0OeKq4Ic0w2sX+ynWBcUgy6yVa46SPcJ6lAwe93wiQU9Hu3IcxhX8iojmA9V/8nGuuXjJkR9N
tPjnhjwXhT4pI0JpXD3XHDy6AexpA6L/ZfeabQr7FpUKgZYo0sAWVKl7Xo6tInr02+yVa1SbyzYQ
VNNjsizs02uuMf9Yk2ZR4rt1uwSYYeilv0tJ9qlEAoavIly6ZGEAdAF2kY6PEQXtcXdLhccyh874
JIKFWdWmohF5dTjF+Zz7IXmrF53E2Y04I456o3jZXvPO4NAiWR2EJc//k96RY5s785RRvdrMnstC
kSZ72PLxh88ZPVJfI9sGOXr3eo5hd2qSMMZve+XAk/nCqwvfZXMHFxAwUa452XCQp+44lMzreEZ3
l/AVMrGi+qhzpp8nbKmbF0hN+5VuEK+/S8xdx879cfqdbpqMD5vsG6gxU5C0QuLgwPdyTaqTcDeH
2oanClV7+ExFFy/O3HIaMBnfAgbauewNSItz0+Xgzymm7otnO2Fs445B45HuHX7SGVru/17FH7dt
Sh//55ONI7TNL/7TVlFu1ID5t9h2hpW7eFQSfBYK/vU3n65Ub8MKRDFQQTh8guhk8Lr3815M174X
9cARnXOOIYFdvYxQIlKl4D939OEyJSPqbl5s+ihBuXC6O5xbbuTQ8Yl3AwB4R2DD8M2girPfCvfR
209o3mmeAftp13AV5shDvsdIeuK8DbGXD1a4z3POxsktuvpmB7CmvO0hvZED46UcWW9+wAuEaPB5
/D8fryhioSYVxnDYOiB+6dQoFdMx40OTaBvH3YtnK1sBHaoRAMGlogYh98A27AbbcrtF8nMFhObP
l4Jq9MCWFFsWj5j4G3bWFhtP2Mr12QIBKfvznpcI2WlzKD/wft25QSualfz+jNmHKrfKnzVZCcLt
bhTle/SIe8Vz5VaZjdRk3rLvebiiUyGebQZSjrAf8CvkMhIzeIHodtjL3aP5/L+09ajBba5faAD3
t6zzCScZsdFzFBnSEdlzss1dHaE7YOcd3RSpT3foL/AeUDhhWreAZ7G2aOS/9vGML3EqtDAZiPwh
dXL/tZ/WIHpujalXN36DzIp6TKSP6dwYtrQpdrglMsdA+IAaTu14P2NTtKOHTTP4QTGzxgqvwOQj
rIUPAdaGHgE1cZgUkUJUXkX0KRIknVB2mU8mQp8jidTZopBUEDK+yLOInA64fnMkKfozbiy+BOh1
BfgifTfJvXrEuGEgPdnxC60aor3WUJJpGBRbW6K/5vhalvxew4I/6+Ubp/r24djRAgob2/94EUbN
oEERA7wUywT+9nh8o0GR8rsDMlN4/AIkPQaOHkLrjl8HeveoP02qtwUSPCdkzYx6Zb7zR/jaI8hR
JfB60J92dI1U+tvO7HtVL+BYKsaQQHC9GRh25lJakqd6xi005LaZNZPmqyYXrrShgsGKrqUCMUWg
BMlLdbudjm+WH3HLvMGJ++jfV5h3OqkE0atds/l2315BEF0wvRwv3hfExvS0ANcJybs1rOd414UL
rLnBq7Ltn5MFeUFl/FMhObnEBQzjyXPuyfuOO5DyJ5f4wvUHTYhv8FfpCvJn0NC09FvYjTrVx0Kc
T7L2+LcVDiRblnm49lzL4waNXevQ2jZOt74fx6v26W7Q5Dlw8PGJJ8btljoEJIGEi/8+SEbPQ5Jn
4WKmR7L77z9tiU9+A3chFHRk7j+UuJmz0RseWt5wz4uglrfqY/oonL5vzL41JVd1jyBpl4YPGTyq
mrVOrSF5uZ5T7p74K6ByQoEdG8UjVh+pDkA3eN0CE8LhObSWL16Nx2l5bT0ZY/5SZnAyP6LXtR3+
dd/Iru9RxMRwnO083Qb3tBrHZPXdvzjUdhGlul6807aRT/67430mz83uGJB4Q1Oy29jorIHmrdCP
r3aI39oIvY1busuec0x/ul4OrTEkJDZd31/5cRivmhfo1aOEWnaMAsWTck+n2+rjohkUyRhdv3g2
pArNPGfknoZptx9vtq+n212r/OgobV/Dhy987dxeuYHnsE2KKgcqS4IkSGXJoLFpliC4apOHGlc6
5OH0qHQNxW9z0y7fjXGF7toEDyegGo/Um0fybNrQc4y7sLD1QoRTdLNpR4l/kFY6vKn2sveQZ6bJ
sDFX6RZJtOmNux6xAybZNYmaFO+LK2THXnBZrUlLz3epoIzpgS6pt1s1MttzB19sr/G6DYM9ylim
O+VJPOQtQgvlSa1o+AwcAIStIqwRh8FMdGKxpomGWh+Hb+iDj9HbpqHJz15IjA0byYZtyF1KZZwU
3yc8bGxPbHzsBZXbQbxLpvU1abzTOKQP9L2mQqCnB/zQPr/C5Mlw6411mMPaGO/blMciDTgVFS6k
3JPLxmVZpv8dNseBoW9SOsLMYYJHm9VerpcJfv3Z+LUhlmMPsLPGccTSpAropj0GYArxPSCBkEKr
dBsIa5ScyDCnTXsD/rQrWxmQmznoE1bupjn6IGV/lX3PFWqw4YbJ8dVBd6r52zPD5Pwa/jC3eRz7
m2/bK4aMT6lwyJzjDvW0e6Dg4aVNsDPJbOuYYrfUFp3W/X9GYvOsQfr2cza0lw9nHJIBcThPdgjf
I1jYlims+GDSs8OlkiPGP49kNO95lb6m+BaJiU02tE/iI+9PGguPdSRkQAf/hZKXRHbVAQwbsHjw
bkkBzDwYGk4SfMtuUF7DEANXvHEEmYTJIgou+NPH7LcSK0metPguMBkHcfBNYUpa5qLNPSLS32yp
y9g2h1dpr5IqWnfyEDb8iRlHiQHBwSHhAocbqMiBBWfUhZzUCnSVG/qJYl2sKHvVGApnyaHpoHNQ
evDmfsspxlsYd7Cm0qzRB1tSWqv076SxgO+gUIMDh5gMf0Qg4QcBXjfpaQefEmy66Dla4Jk1nhnE
hwbqGchOqqRpampwRXXy0hb1sGFIvTs3Xl+S6M5YK6O4vQGz4pKJuk72jFqvohRjzHKRFpGVVbLs
VVpFqp/DoRhHX06AKY0iT7NZbFCmz+4YNsuNMs/nkzvObr32pXtFJoWcXZXa1+LDGe7MJveYThoy
4Iefk3bYzZDVDYES0cM5nbsQ4Dl1XR4VfnacjYBiQD3TSWs8h1M7O+b8Ovpw9ruvQS/07LvwAXpf
4pDZSR9Z2uyea9j0ZUEusX7YuuAl7Djbzo3xwwJGkysLzeRRYAQ8q5RdKLWoLlSODWFxh1HEwwT/
hjh/mXLm6K7MIcZhVFsBERPQgjBLBU0NfoHPQIc7Gky6OHS/q8egNXSA3NUhCOpgchPjHDZCVKwc
nZdtZiUWFITiT3akO38hPn8eeU9TP6tvajvoO2/+72uc2LgtmlE2kdliH1EX6QH7O3rIemzDhFTt
VCo7kuqth/tC7cT0kpALYIsCWrdCKOV+GRrUDDkReBLnmoFF7uDES1EKYZRQZGne2zAzxf2mqNKq
ydgEKxCJVJMHOUihDc2IFOXpQeQHyOM1PcBJV+GOTrqfBoD3WgF+DVipIVaGk1El/Py9SNHQzHSJ
6lrpe/xzGvEazsNnJ/5ZoAjUfgsxw4n1V0h/IGfgc/bNqTmknqBa+O7DHVAU381KCeQU2zXPuavK
f3Y9BG6zCs2IM9FX8OoBqZDkFH8Pfjj14YloiZ4rtEaww5gKfuFlcE6mAvt78KIwCxlnVers+807
wDpRPT9VbFwG8H6lctRhteS6isRPhS9VCZnU7kglySmQrgY3KTvhP+FZfGrWI3IbadOAOQmpUmqc
3wu1cRMOtqbLXhvG36XGqVNsUOtnELuUd1AmD6Fvm9yE3/7eIR3y9VMnX9/fUaaUk40x8zXtrZJS
o8osWtPFdGY76xWbQOKf36Svw8epTYMg+s+q6MK3morDi1V200R+pSF1dAvk/xb4Ej445OkH6WQt
qIoRnsv48IF0TR/NFe9jDlswAjtuCgQXcqZzDhZXEpuX6tVHVSG3Z3V4N+Rc9ZqKkogOF8SQKDPe
IRKMN0NRbma7hwts+1KKVe+zaDVHYJy493Pt/SfuqU6BQGHeRoUr19zme07CrAquW872xfUXUXs4
es0a598o3sYV0f6rxFYVoAD5yf2xiM9EXhF+3SDBGSqhOVYd/PNki2NEvWpJOX2qrVXP2K5LPQuo
y71NExmlubtqtJpltRsQ0jVD8LD5ptvpAMYeg/ogwHuB/FzKvNQxBZNYrURrJ++F1hGJcbqbJifm
aQ5ZBwtmT+cVd+9UGpYd15GlHMR4oVNyb8ombS2lkxaVM96AMaq/xPIpVepCXbDVxEQLc7Zdebr1
nG1jDYdKNo1TxeDl/GmskRt9GdWgzPvM73RunJj82HFGDBLPh7jEiTpOqmzS2f2zwVLuKR19Zb9R
1cParkQJZZLvhqlI9A/ZjyPp+zGSvMSpNj9oRPTvBBqooAbZew1OQPo5pGHel6GlHBGmiPfN7nD+
nKLJq2hk06MUkyHINnDksl70JoSbSOtFTcPhuaSqP+Xq6GwFvqepq0yTw/eZb6ZJnkuWbCPPWaTO
FVMJfAa6IU+ZvLsLkA0xeYco3CBJ2+Fs85WZSWNudmqhRLFbjHpU3wurV9yCHmX3ut4wEtUfYp0A
gh9Alc0F4XxHivMogdKRJV+E+a09v6vLKJlpU7ZnTqU12Ize7bEyfeI+aWttgivHYf2pOR0/CUnX
TvIn6yG8/Nnwut0tOyfO99k330uqeeXTXnbRuLd61XnH47wrj/xLfBrTA+ZBesPTGbZbZ50NLSBx
03g16k82si1Vuen5xda84zWzHwfJQ30ZMqqYjtitWW1okJlG6Tok1qMNwgvmW07WRClmGKcoCjYD
GGrQXYJTus+c74SnQe7AWBcvG8A3sMIdvzK0loOxQ0TZRlBBc1QOY6bKsQXwTuMj/f/MXUrJ+GOC
Nry7htoaTVgFIbOJnb/b1KL1sccJaYmXtAMVTvav9iG6TDzCbs+sAe2BPXYhBjJKNAbvo5M+m7++
c3pdWg4jmsU7NFZ0ibfJZCWxu6mBsUm1Ks2cXVsZNn3E8Z0aiRiNqWzxCONo5SV1Mx01EMXI6iWm
lOYCKm+bEuvqv5quQiUu7gCRUiI054Qcs/mnW0W0TVWlU41TlmP4pBJaA9s5NnpW+gYPfhYy8bwx
mIIP5jx0RS++oZtk3SHQXpiFmemhrLArfe49VCl71H860YU6T0Y9tDP+oEo275Q5c4kYz8EcRncg
VKuoT8IvBAtjNw05WQvP+eSSUUIwTgg01Sxtq/mXx6KUsvkoLGwXa4SuduXMk1xXKIr8G6Jz1Q1L
TN1lp76hc2wleuiA4zXsfdoF1kq2R4U37uvs8wy64tGpnwY7V2nAEgyMNY7pP2iMnsNXtWSBgO2L
+8IwyffzqUKDfvyDbk5OrCFMMwwf50sKPjKucx6RHTMdiMwEvtxBe/w6BG3aADaq/C5ZTE5NH6dE
ZykGfO98cklnC9f1qBixg38KjBPlyjjN1edBAmhVtGckIxKkRFl02L0bJej6m1QUvXdI7I+43A24
UDnegi46JtihNJqRomYRhd9Q6O0XMFIecPaMibyhywRDJtCPUNQxFotddzntS/PD5w8SgB7mhPgh
y4lB1/ScdlwZdi9d3+Q3N2CvbOTh7tHQHLXcV/M1d9YCR4iKZGZdGpeuHT/9ylQdIJC2MSIOQ7oA
mc0kczysmpNvt5FzgVrX4C+oLezOb8IODraDnm1NVJJHcrrsMwjKiSTom04FdiGnq/1aphic4e4I
M0b0bFIXTEGr9zV5lE2KtI+WNdL7oZfv7dqn9uF5BOfkdeljf6zPb6HNN7cfQ+9pQnL15goN45sA
1/HnstqY989wS0I7BD/Njijv8bt1AvcQSD7tsZ5V5lfYCmRYlRqlRoBmKfiNCgid2zom+xvTQs16
QEm5XVsu2ztYA5ZftGba3VA5cHBNLFSIXTdPLgBA48b6dnwX9PCvoS3vaieqZZAZtW6Oy7dDWK/J
J7vHU1Jf4xXRr3aOdT3q2NSDWXwY4QaLkM2Z2xDfE7J7hhzfgAwswQuofKVCBWjQgOsRIyHXwOFa
xmmJ34USPsWkkHjNANtEv6/XLeIDWnTogDrf4GDXNgnAi3QmiaLj75rDJSje5KagF4JXp5Dk30iE
pShz1yLEmUMX969+Yv1Tgl0R4RgaOZXbXadM3ASeBw4M8bOugKX0TS2/9d+4cwy6K86M4ty9UJnA
VR4/i2kiZnd4Xhl3cBifGi84RXCjGPCghWWDcJ50d5/4TcwT0a/HfXEI6AAq4u0zviPzG/u3qD7+
OOIfi3B44x3E3NIGEGTwvrrp0/vry/YhKjyOG5vRNfaZtlrYirD8nBHZnAjqOlIETAyumBLxYCBE
hRaO6Wc7IM/jzjrV+xV+NgKxuN6Mq/EtD6fDbYcL63ybaxsLpJcOBzYMaX1DcsrmmFZuVynRHum2
gBMhRsikX6aaAmtKeSb8Mu1SbwejpB3eaJpsQDqHXU24IrG9EQbFCdq+BZxDWoZzSEJdmNqBJIV6
DV8pgx8Q2pQUDCEoNeIBSiEKc551ow55etKQ80+p5+PBzIkZ+D9Uf2j1s/qY/6k87WcI1CI0+mq6
jBUnSgV3DM0ayb5t0/zL35ldM8AyYe/HK9fIbP0MXWYTZOdXhofEKrN9Ap5o0Ljnizxnm0WFpBG3
3Z+RXG4dynA3pgg+SppxrX3qxlzm21Pryt11iEVcrVdgcKkkJfLAEbNRQk9qeIlrrejFMi3W7tSB
YPtB8tk9FV855Lu3oOpg8Xb1rXcHfwxag9iPktMOPrUh1RUW1irPLPVZQ4wRHOkOUnxmkWlNyhin
4gajdBAXGjAV8+6EK5IZ6oQL8RoaaWHICVk72dGenVm8xZoBbhUOzkJiRDCyBbhiXReZn8eni6Ex
FSKUQJG/w2NtNudWg5ibcFewDm5ZAVAwNsqoGo/VKi6BiVVaByAKmyZGmAEkAieCFSkv+sxFRsJ6
Jq/SgClnN98aNJH9EJyHUFCqOccnhHTowh6wHipvvjPIw1AMRMGtx2TfQU1bIN4CmRFvXryNUSVK
A6Je3gufGbDCkuMChoQpujLfuJJA8NsVPUoKn8oBFhqXdRnqrFY0Zt5uZEv6d5ek5ylYhGvMMbNH
DKcSgPSKQyJiXNILImAAdDjm0AHvh+p1j3k/axSbMPEyGI6bjuNibYV9Twhle8n7Qi2D6I3BysH2
qaAQhOI+iJAl3mKBfJ8qy2LLuiTrsP9kY9lAsClnA+FnCEB+Zx7khKQtH1eEafi+reMEQL7iKXAD
IBEpgRX3mlJGREKMgabQy8WSiOagepuhIUZ2wMrZTa0D3KRSwfMJuz2XVCnMyCdymiZcyHjO2Yt5
UXah98s6qPpZ/cx9FhsbOuX8VMBxyzRmZp/fi/zvZK6+sM8ANs97UWveO3T8nUEsdqUIsJ93TECc
6t+6pgcxgVyeCgdiGhflSLhNOdr5VuHTvhPkKbKooNFtb2/D+rmbe95zI29alt+xwoRGeuMsoakp
qMxMdlZ7rniQi8olNE7f2xQblAb4RZy7fXeA0iUBBohikFTIlnOROGDKfH8TbMpfXUDAhe5/YNWO
V+ruN0BLwe8e6JfuONQc5ARgPxbykfkhOHRpFtrkZyE9ROT0mqHHonmq1W8/1Zp8iQXg4iP3L7PZ
scxJNMxwkiXYjAC/Qs6/KiXVbTVHVVEhQE8NURLn/VDApFY+FxBhGYChZ+eGkjHoZHhicQsS0Ie4
LEB54RXDh1QgPugoRXBzVP5e8ydT6Vf1+csAZ5EX0Tebg9ewivAUmVWSa0RkDpAdSq1qZOZpU5Wk
gguinsN8dHewETxNKfbo/6mlBkbpJjd51gSZPGd7g2hL7h3j6X754kMott3m3DMwXd4yOIIEdzvO
Z9TGYGdDXRpRAkEvzYi9C5YifrWNCagmaaQAhHzxpDtxnRB9MHxGadsQh0NUDf8bVZIpSprRR+j4
cNGwJcItjhZNNS6QqSWb3KG5+PBx+KzmfVvgbxeeVg1ZjG8as+u4pW0YLFCbFzr6E3/mM2RU8QGk
wjgIDY5tWvEiaBye2NI0iEDiA6IVghdtOvejHI+q0cxeyshCO8iEyTMxsnE+fLtFpomVbIYq+h4d
3DtUWa+kVmIygoANHYBweLEtYibokewFaHCkfxQDR6o7EmIxI1ps8mVA2Yj/jcnwy5jQ6dfJ2wwM
WBskrGmLjePBD8dul/aHv91z9VA4h6ro9lVwNwA/PNocnFnJTmTnp0m2ZerJlkAXbbtJsWaBaiTY
R3n8GtsOxiK2VOXz8K3x7/NlKNiUUAjAwQnwJ2R239oXWnOjXoYSYFlyea4i+KKdO0ZTmiLStzHs
nPXTh+aaBmIGx1BfIzX8tI3tOwAFFqq+HK0hbSGte6eeZph961LcYrb5Vz2w2bNFD/MdrtYytZif
dygMGZ49p9Spqc7u8iY+q/dhfzTVIQQe6LT2AftrihWWTR/JmWExBLQ+dRBogBKqdSnez7s0Bqe7
XF8tuypcyBeqjuz6VQ0bBJjBrRPAGoK3CKfRG+3LHQMOk1FcxBbwy9y4RpnPumaI8XxGXhmitXjR
OpgQO2kFGOjeiahyU1i9+Ntt/f9D2rMgNDVwVWD4T77PLTRc9QNVb0WiG7XWifrLjjwfY4fdHvW3
oPmgg6MCIUORn2pF7tF+mUZJs9u64yqkfZXU7VGYF+zAm3scuhhtW5y8xi1tv6Zg79lrHhOrpC1H
SQnAfeh622t602ItHNTefgH74x/OAp62j+zmflgzFP62N/1/28VnWCvhbcJjymDN6zo/9T3BITPD
56l3hmQ6biqYJNaiaHb9CTKU0a4FmeVzFynaML6ZBHQLQFA8hLUZC0W2bt5trkpv2tPZtHI/8ELK
ed8Z8TNmwq9f/O7YOFHgLJV6GSqsp8UV5evCn4GKbIQIttAFH90sJr3Ru2hGAALkPM8kpyJ3iHrL
RPo4fejVgI54/oVZgTLqLlphMDVqDo01gWgzEjGyUXLL1JfqGLmvolul80M1z+PUrIjNxOwUVVct
UVU0lBmnDab3nOQ5x3DXL9a2kJdjwvOdLw3zwsOiFqWmus6eIjprntbo0xn9iFr5urFuZwK7o/iC
2mlghBJcs5d8HMx6km6pRAiYor+6SG1SNmUeRBAAJYLVSPVRMhdUKD1dldKTmXjczPo/OAmdl57i
dB6+Z/kFBp6rHGV/cZJvv52zPhFUe8whUAvkoOIDH20qrBxBBZfoiON7uk0HXAnkjAnu3fLLDP3l
jm2Yw/7/dWzkZrVzA1jdXR3knWg0DaMKJp3e2uGrXhbdcmLDFaSYJhF2HWm/aYK92wkVQAxk+1bc
ZpDeGkhZ0cfkTDFVpWeGSOP2LVHyj4nLOwv5iP3BlkZhD8Twmm3LmDGFc6W/p4Q8aGAO/3yA5C7H
zLC7YooSrt69pU7o6CUX44Z24mWTUGxfEJE/3u7ho6bWNMn6Qe3Ie7zXxL2NHwivm6PYrJ68Zbnl
DuH+YEzeCUdvbwkImk32bMLbaWpP2Xqxv3VeTJPV0+Be7F3/puYdKwd0cfsCRNcXqlTEG2hh0Isv
o89SzgVC3aL7aQfzFp/AAME/T2DNfznffK5RfKqnq5DlC8z3NmioMwVsby4jw1yEUn1leyF7Ij5E
TeMD6J6biKqQ2haRbU1QOZG/ZgDsJlRrtJPCQgN19GHYx6pumajqu+FlByjFGvDlAT52DUMrd6c4
JlT0TrgMMFsjwremSzbbsM+Itow9VP0QrtV/jm/vRkGVaS+ABWBs2rWGzCAq03Zuu0Vk3K5vYMSw
WX05dHImezyYoQJ9lcbS9KnSVeQH8enFYH6lPFkdD1q4BUTlhel/urPjSvV8YmwXU75VovtTF0/p
e044pfNSJ4ZuQiMI+HSsjd5H+GusorF5ch45GePR3TqdGetE/UUVacvUkPIMUz1VkrL4NAPmSm8G
y6lfp1ptjeg0p4VhaKqrIJo1qyaX6hN2Z3EKanGrwwoPGInhbzRMoBY3db+Zffg/PoQfBpvt2up9
1R7VE26soTClPByAaETIm1OuxGNRRKcD12Vy6C0sm5BObaEXp/j0dXJXaukyn96weFggrIIjAbG4
FprbPiQWtSJ9sqztekVOrqB9emqlof65huJCal8re+t8zeN6zU2gOx+1AhRVImoBfZcN6kMCGy7q
JUoC0bdFwpDWXGdZW/fR3fCiUWa1CDUUwbcE2xLyX06mrMwz3a7vxVCrtP9Qt1wxW3D6yd0yWT9U
49mdCzpoLHouxhn/q7ahwCFHHDLUWcBYQlCMst3XIryDal8jDhRUz0we3NApyJNFo2j0+NLz4G2D
B/WpNfaXWwvpfR/kMWJButULfmc6oIqeg++WqBZYaB2oY6J4IzETqRjABbK7jug2lffCo34yvdSr
N9hA4nyTqrd5dOBdHH7QlycouqeA5natxW0n9OMmzrdlGuHzM4VV0rPOzSVINVXV8xQIERrb4I30
/0k9aE+oukaheMdh1911J60xdohnTuq77ioO9JPXN3HwkVon3RRVO12v8HBqqGQmC/9TmsUQMwps
pcCbcc5kZOPcmzYWnDTun9uYNL4hhqxrEDS2ziNltjhNqwfi2XjVnZyu85ABkBo8zl3P1o/Ugl2E
V0dcecvOIroer2pjOcjnBINNn3JU1t33Vl+UMVnXb0ctSBs5+Rt+wuH34qtq9eDz7PaAWkeVXrJg
h/PuAIB6Ussd6kIL1ErMrR4XX7la/rlGdAA8Zdfb2W0+12Z2nnNtCgmPjl0KjuXBjqf1QwD9Xm06
vYa6bb2kbOTVafLpHdfEG1fgLZze0yuFjxGs1bNSbRe0l3NKjl3BqE4SUTPIX3HULrpuwnE4eNjM
P7jL5mjVm+h6uq6PuHp/Pu+Opm2ecUUub3Q9Z88kaWnVyt2M+7OvYeNIo25LlSeYTgs3wbS7phDf
9YG6QjfjVX20nV+PDz/2V8NTZ/4c1eftJYbiksycsJfrCLGgPKc+6Vwn1zFmgPD0NgkyK7wOxeRw
JP4z7BHY3oMCGOMJGKZznFAS3jfGicouc3n1lFQt57s0erRduMmSejyS79pRD8ur561GcdhDlQe4
pwROh6agsJvzcCb2dPysaoWFhkLfMeZU9b7aMQenwIl+xlVAzGuvnHA1zAD9APiFmxVoDuLxs83R
nbDkOSvXFNmmxg5HpCGsqfEQ9HC/c2HTkuiIdhH+m2ISnGs+vQ/lfU0W8iS/My9pD5VAmVr112Nq
39FMUkPotTzNRPDwhroD1JbuplGzCCKcEh2+83rlH+smGU/t8M4O0Psf6WTh8Qs3JgwUuA4dRjEK
sC3IDcrEbnhPOy3w+oQL0KBtk5v5/LmO45VKOzq/7CiNulmv5joeW7yh6T14j0/lujfikG0TkvjX
bRtZqUd9z831d09oHj9t86vMsjKCi2zoyVWVj+WbCfDavq0bftYdsVD6+uSrCUUYm8cPiwHQ0vLN
sL9v46Qq32RoHAfHky+pj/m7F6ZwxaBH3YB9m1MWYncTyrmmxropDkIZR7C8Y3PBJL/yA1Ae9x1Q
ZYiGAq/wZtbdm88FzsHQYM9Lf7RvkiCGne9HUsIyRiT7Jcsm28IuBAcpnc5g+ZTEEaQd+3NYmZMT
epsMr459rT1p+oaTpZicXu3rzLA8M10Pr66ULJNtybzwqFxj+Jwe83DmzCW+G6KiqWFCbMGQhQb5
x4uG6PD5Xznaf+JroepFIQ+1aCkPicJ/55TDnhQUc9NSrj3Dw0mSFiJ0jDoEkH7qTvMff89g/yOv
yC93C3/jFQnD9alane7J14byL1ewSsji6jI9Qp/9Vjw/QclZ3dzv1vfbMkT3FJk7RfjrTwSuXR7H
pfjvjfkTWVulFFTLEYw0sDr89uTn3CpPFcDiqDM9BtfVNcUBco/wD/39Jn/Kf6+UoHCALi8qVSq/
cTisl/PcPDcujzv5SXNBXbNFfb96n2F+Bc3D5mlDb//9fn9iwqCAaz6AdqkKC48UAr9QBByrwXk2
Ga5Gnc3mpbC4HYJ85BdX0b8G8k9MBL/e5jdyxfN6Md5OyuVpZ1SBZLYwvM5v/1XT/A9PUgzg9IHd
ocIAFX8jI5muttE4X51xiyImfj6uXu7O5Y8ti/jvPfYHTg/uw+SHzq9SiH5n2Zifw8noUCjAGLhp
FsowBZJRWQxq5UO9st7/g8HhT+TbxRJ3qhRDaj9EvxOVbCrLy3BXHE07lDqsHRc35+lLbbtsb8Nh
rZw71CDLquxK18fR6jpY9OeHeuEME1BUD6jPui+drooUh1itBv9o1Z96AL7CCLJM6FPCtF7FL3Pm
st3NK9szfF3z/cd+8LQjQa14W5p8Lv7FAvoHWVOkjwOqg0nRWP6NqymYVsbDRbE6lRRrREJK8Qhb
Hwth9wH112jyDyaq0v/eDhJGapCxxktlxvf3240rk+3huB1DrYgb7foNZp/R9fZ6SxAJ/8Nv//ZS
vGrPkkPthT9Ra+YhvvmkUus11XEIdIBqJ+TnRP0NizcVCXJ67L2fYsooXkEotLo+X7HFChL+fUKm
FFn/zZlBuytRKU8RM4oY/C6YTvv/I+xMl9vkuqZ9RKpiHv4CGi15lBzHf1S2E4FmoQEJjv67Gp77
exPFZZfLiW1NsNnsvVav7l6pcT5dzGqyT14gXdML9TaP3E5xD3v2cpNis++3V9H9zyEg7qlP1/Pf
k0MWPfW+WbrMf29ybNHwH/I4BLqceVdriVV6l3xjrLMJbZAGZ0Zti5poHkMxJWUKFwk6829c00yt
/3+fOh9J3zhMjzy1ZLpaLvfn6uisK7scH7IsXmQYSreQO27ON56CYYsOtC3U6fNZ65x+sxtY/3r4
BVgehfI+YtgN42q92RSVG1bZNpt4I7DYWfooE99W+wCe+dvog9OL7ktgLQL4PPZ6ywQew9dXHkPc
f88fDxuOQnsFW9LVulqwZpwu081lLLd2cLtXlYhl8KKynsA54bu1QQ3gqkg5Zm8HBiujS7oyqy4I
MngCMcwf5E8ppnCDsGEgGdMFlVyJgggYgepGYu6m3Yo+iBT8eabwjnTgxT5QhaqElPWa2rqKtnBQ
uuigH3FXrzk7iLNqqHHe8zuXXw1gCfOCbBUyAnk8zWc96K0N1qpjEApVuYBdgsmkp1RFSvCG+BVb
Ent9LdrV6Hy3o8safFZCuBXpvEI4lVhOxHkKzkR5XZAlSCDvJt9cgX97CNL/huXZYLq7XAn/Kipw
M3fh5MGSdiyMpcZQ31Ut7DlPpA9SXZsKJuUKYiTIBkI9xfFRNX5LmCZxOJJkkHkVUVWrFUpP1VOV
b7Bi6gbIeQmWRw/TePH7RPAnEHVFBWSD6OgwabgTQuUPE5Eu6WwHAkBPIpACDaKGVCiomJOCUTW4
qmTp8QIWHbADuKIECwAknZCqmSo4Ht81r4VnBC8ac5cFbdV2fsg3VLCJ/A6InImis2/uLfqE/jOv
cZkODJr1YNLn+tdxn19ki2kYbJt5vW3Lo0DgmMrIql0ISRdeLbhMVWMPvoAxO8wES6teg1oflNxH
xwy6I9tR0nlhPJolShLqpJCoW3WdGmOHdiS2g8ZbBRbVoMWakJmQ2BT6ixRfVNCRjNCU/GY5ghxD
7VL1SdUuVWri62YPxlUXsEAvGyRMnBfgsrq2B/moLm7NhRICzsBTpGwB8bGCodQoNkwkjcgrEree
MFxjbJnWNZymlwpp0wcI4BToKkCVfn/gOTs3sqkP6oLDyQTOEZK5hSxFzc+NzbZAGuUxypAz6pHK
YxpUpq7w/lbyo/RFqYa4dLp7z/gUaFmBXvIhrwHzSQNmj4M2BUyWBrydJW2BOwM6JpFeBbGpZIoJ
jBeIp5KKlBLCYFGx/pKauMHt4QIxOcOJxL3LoWBEEF/GUr1U4QXV01i/rSCTGe0C5cmus0NxpoqG
7qgNZSGzhsd9QHOo3AOTz7bbxeMWBPAIVCR4Stljc+uTW3emVaR0WhhA9dOqIqVJ5FUQsr22CB97
anbfpUveJ/2amMqhHeCabvv0ZrhKYaaLbXhebLPLGAuVQUrpSzUuxCy94hDXekFUMeCfmoHM2Vyp
tjxDDjfWmvK67nzVk4UKCF1gLVDmXz/jf9dReb9Y5MFk2+ZKdeYzcU/2+GKpxChG46q/fW7d7anW
hKwZO+ptKnRqxaCa87B9kBaxKc1Jb7h9lSRMmiEV76j49FRSorFH5zyhmQNuBcW7CBiqwUn2JLJx
U7sV1CvN7Bo2V0PzkfWDbtOGcSVUewPDK6Uxoip3om4Iwyw7+9kJorK41gYqbdXR9jfOz1o93Mhj
jzDbGry/wf3r3yYine3qArKw/9azGOwqAUqrNWdU2fFQFyE10hp5npy6uoXDFxFY9iwUurFRq7VV
ivRiiym2SdBatnEEpLYl5orITqppFSwLLAVQUYSlNhQkGf8YA9g7iUEhVYUylcoOKK74iWUifTXf
1c1Q/g8qgrLNcvaMZHJ8qstyCTqsZ5XiymcPGWZBqbbxUWqsozFOqo1Kyto3RQ4OunO5h0EktL/h
R8N0MOpvsVdPgwYYcMc1gUm+OjIi2XcOPECJQesi3CmtZTUNivkWTOTAUzvAfDRlCJ1SQ0OTBZKe
h91TXXKmF9gtLCzIeroiuhatZ7EPm4svdeEehIrSDd/vDfitQgwu3jzzDVp7hWBZZZ20W0rKXEvM
tWjWbzbBHYCOLtRr9H56Igsc1YPmf9wK4MqIt6MVZdcOcX+Y9lTlTVld/ivfahlUjcaGRyLlvGNS
3tGDuv4EQ9CdnEHOzHVYerT7NYyG3UxlKjzD24QQLBsInmCTUCyhAbWUxpRWKKnUJWA3EnFdJd9G
IKOCnknVD8eJetMVTaT8SHl7Vl6pfkSJr9n/dfFY+LpqjlhtfdAtSDC75GBGh6Ke3lKlGBU3G0xe
1JCG5n3g2CQOLTxWWlUg9aUyXvBRtYMXhUNHtmbgdsil2yTrXViLV3w1O96Sxw/jzaMF8VQB04KT
Ei0VYL5XgoifhN87IOE1PqbW0zJwZHevVZXvi4nwuQVtVGqoTnQfYYSLUdoReMbLavHa5jdoHBuI
rI+EIAp6FdxXA2XabQJQU0DAjMkrME2bDb5JwgL5vhduqVVt12Jdzpnk8lTiP2sR6x1Z8xQG5Tdy
L5F1khDL8Jfbxzlx/a41UmGfoDwB+aoE7LmYqi0Y7zibAB0ugCNrZ6caKmYv0Gl8Ew3Sr/qTwMW2
TNsJAyvwmoD9j9z4ZDmnbX7KL2MFblApRworGopi0TnMtJoo/FNQ0ViJyV5N4Yb8yVTqh2v+oNBv
N6zJo1OsauR0JnM4cSqJUeon6al6mpTay5yOx7yiv6Kp6hAnOKl3RbATSZzbmc4xY5HX90OUvXPM
dvSoaCFO7dum/7N7h3sDOifFyf9s5vDn2/J+Fg9sCpi1ziB9PA5hyurHaXf+qPWg9RFAV5xDCVBt
s+G/8uwQ+qvWz+nDhnpmCRuwfv0B3x84nryjMdNH6o8yBBLvVgchiz4djt5J7kCKgyUBbvzvgjME
Ud5AXAJR3GESsFAjJG6Y+co9RJaXQRvP4Z/GdU2D1IyEFjS9JL3FEEhDPr/V4OuFfE4tbjZKRk+0
VhEpRVOwBkVC5zCGXmZG+qv00Ns8LkuyHQJ5DkMh6PwWVyMNK+OPeH7Ab+J2GJyRRMvyhPORUjfk
HV1PNmSoJR+6uI2Hnj6h5LLqmjUnqCVY82T6cK496nxsdnUuKDBka+Fk6Deag29Iyc2epaPUhbAG
crbTEf5n36TxEbFfH173ReMgA9watduJMsSE4v3ofoEJoN5xP2xh+8MB6UXp46YPH1qXRMzTVymA
lano2liwT3Ul/7ti+qsyGJ1KM7nliKeZ+79Bgmuqx3XqsmPSqEgprmdoqJtwQYMqPuqqX7fD0HXU
GWhma5TkOcU76GaCbqILrke1YelD5fKnB+ngh7s3bBbsrsRN0QhDIL6Xj8L2jQ+TcaLOQd9c9jVO
mPoS8Uafo81SuauutbwCOQo+o/nY6QPzbM79qdtVb9viAul9KqjmrTumKjzwerp6+Hvq9RxofY11
fRs6jPeg1WHFy7XZ6lN1L/NJMnjkotBEnUegb2OOzRvooxFBQKAlYJxiYcZjHGGGDISjJKkUi0B8
AkkktPYErzreS0fzbIomRe+F6wnM8n1HxG78UXlTBkenHCik4aUK+o8wwZsDwzi0zrtWv3Qb634X
sUekHyEMtIV/JLCtnS4JjwZs+oliMsg40uFmJETSA4lzt2Rrt+D3KUTTVq1cFOItqYB2Sv0m05xD
TTjQv5BJkKB5eJT8x3sVEciF/yXcoPm5IfMqu9WHGk/iFEo11yQY2qqXFFd0OnjQsSlI5FD/lTBB
JBrRffUX0YtUPdeRzfmLGAinF6VTyrD8kZ4H+UtiNO27J/q/0/9Lr5Fw8gJDYz1sjTzILnIRkjIN
3QQBC5HGg6IICZC0/Ta18XXnQnNLFb03r9snByLpol2QsKhLhrbrrKfuGwoPbCkE+3MsNWtWEe2G
ldMp7FBzFagqSNhyZHk0a7iTPA8e5oMet7vHmdttjcSaUwSiZ7ggAUQ186igQM3RKkVD6wgtQddC
vx1nstoSCSG7lU5R+ki1cFGshBSb/8FikMyhxR3s3kR10N8RoM0KPg1XMBqcATM2sYn+X2CHxRGL
a8BrlJrWXzZcBpOFsogU/uhdzZIfBUjU59BwEzTe9WE1MZeUzejIB4tbn2AJ+d9wdav2J2VSPYtN
JYmyuFA+3WS5ymJRKUzSU7dEciGSvqotwhNnA6SlMdSZ6Nw4D+gvEtFpFs5JnnXl1y+6frJeUoKq
vGRfJh5pdyN4IQIVxwNCbPU47ZxP0MCV7krZeCCb0YjaRIyv+oFEh6I/4wejcJ+gzpa2WfGnjnQN
i0UIlzAWhWYFVAWFWSoAK9RSnN8ohn2Cm2Psc7foeFY/HBAdUXYUeOqIYdG+yp5gNRPJsYED3O5+
prhS56WI8jBc3MpWbXonrzIZkRBzgsDRgq7r1Z5tin/1pQvoYEui1D7rebVRhbhyosFBRIFOzJeG
jSkoXqTPI6KzgCHxmtNYnWYaShK/wT52YLYFMFl0BRgCTa4Nk0hxsCZPPanpqAfkmPfzvkhsYuOJ
myeB0vyXYUXiy+haa1qKJAeFTZNNBBo52zTXHLbzvaYHJBomI9PkTWcqoWrDemlmVyNe3Q6LWXM3
NeYDWh/0Xq0HTSgxyxccpuaQDtT7EIda740hDJrUk/TkA2J5n5OTTFW3rAJ8vZlmM+ALP2GWN2PY
iM03LAH0Wm8XYJU1n8lINrcXsg/dWxLyaiB0RxncqfLX020v4lBDuKuvF5OpmZ+sPKKx6cIbTw1v
Xo5xUhoYZGiXRwmnGxaXOHJKhcJJI2EWX6/Op0WlrVGpRmeARRJa0QvggGxD8q4UF7bQTHQjITy2
om+1ldpb0LDxlGf9V9KrpEqo14myR5f2p6JuZTQaAnbi+/iIqP1/+kuoVa/OuxC5eQ0iCp3TsifI
VjaGcGDIDFTElzl6WPOpldwqm1VF3P3V1MpFGBCMpdK60gIlBoI/vIk9XrvkCt9E9sZniKQbhp5n
+0ZI6wAF/n8E9tbaKvbbrHUmsBeMI8FgBfotpEqAjhRMYpAf35XQ0iFSKAhN+4J75yecOEZZbDhp
3i7v6QDTKVDELaM2Z0tkQxwqH5ZaREjZDtX1rl0yV46YLsJWYjkQ8YGSBmwzWcaf4EWAbg692zq7
0mCQDfWDW6HeekhonrBwAaD1C0mTRCGQLYFcIMWYUbblflOLMlX1+LsgwxCZHhVYldCoSv09TGd3
6a+s07kcp/4i3hlu1LIhz9kPG2fTaR2WyDeDtnt4n1rTh8B5K93B19fpkx4IfD5VKBpAuRbta1Uw
+eMyLas8DS7Bwr7HCPrRvvFiSAJQ81POm/JECM1uHq8SfEhprJ3TtSy7+7DO0UeWXPzYg4m46+HE
GMGIjPPf5ypCu5z9OH1kM+vOI88mdx5kp6Q1biWr1+J1c/thj/B9j9Ij5T02O/rK5kYEWZEFcJmc
fwRHWlXTKGvzsRgF1Xel+89yzT/P9ar0YIfGaeUVc0By4sYVWRGccbHLrTpVadRbSCRqsKuO1fCb
Htv0MpCHWzoQVK3d7RI7LCIC0rQXiIMsGxit+RQwpYHHJ4SsmjtXYQwLPMtrTRrMsPuk9Txlle9u
t08a4+lOU9dnx/Gpsl0V14q1ZabZxS0ncFqwvl3C+YvcPMnbW1LLuvg6vzlEY9QGtBt/RB9EW5FD
qzfP6Szi79qO2fkNihw/Fje/i0UctpfmzemYULpa91dlbJg/nGiKnGndvy9i6JXtOOg8PdFSMUij
B5q2LDw6uDwIhC0oaxX9dZWs8XKFh9hdFb0QUi9Fd5/ywdez1/23nMlpU00MXVYYh346f8/ecGmY
xWpXVpNNGCWjS/IavDEB2wAy8T4Zje725+5dHp2f86gT4aP2o/vbiU4vUHspNd4Oz0n7zXNiWoy2
6UY9j97M9mDw9EDZaP5+WH8z+5y6+v7Prf7HwV6Vy6dLb7PPFky/w2CNlS6SAdaWHo3ps/4BDAK8
VN0aEKm/knUBLNfadmVrJN/KS8OnrdtpUjqyRdJqblDKLI8FTlTC6pTpSX5D5wVcjxdw9VivxvW6
NQJm4jd8o4HvaUXH/Ocz+FlOLAKPVOeouVqsiyeMKKPgcdXdYrECLvWz3i/grwn9FzkwG0HKa6vH
LfI1GZKr7MN2MxG26g9bN4JRQVfrqojVRYFO2sXpGSRcJT0Ydccp1UJpSjIltQ9pHI+owhe8krWR
zil3Uxpe1uldSfoniEH/KsUn8S8jrySdFzRTZ47kkUpRlVErD5SqF1UtGIuQXC3jVc0SU5VrUe+c
Kumw1ICOdY7cqhawnMtZKCsuhl4shU6jsDkeYu1WqgebN0D7Uv8kpwkd8YCpzRuWRZW40OG8Z08E
AqP5gItHHeBERb+84HSspnJTkpvF26KOArXbq92gwpSmrChIH0ujEKWFsEwivi3iQvlUNKZaCl8U
yStoFXlZjjQKTgXENmmYEkP9nWoW3nJYKyme3cyapyvaPdZeUKPFiohDT1TDSTnJrpCBSvqTEhXL
GKk1UW6mOgNuI1mstE7pBsoJUqMGapUcUG8svxi9rEklG/8slTlU12scTac1q1uJpj9RMS6gWiWN
pnxydcQCiZUQCRPWTy3SRlmcaJe3GDGcd3vzRSKfXMIwbED+y2LJVw/g5NWjtIAsykiYyGK1JvOM
iTJaVixGqS/Hj+mHJI40J1Zl/P++LjPFjkV7/6a4WV9aw49xcWuO8idVajd1LqFSmEiD+3rhFnmQ
0Kn39UoW/EuW00rm0A3Mpi+sb12tZKk1z8uLcTyPS9YFVb02ieEwdzSNzKZdIfBUto6dwfnZrbUO
B6YkKAGSn/qboKr+ejffl7V8SlJk61mT9aLglU3WgQsgmv/5ySJYEkJ+Js9ThtK4pGkEUNXU0Lh4
43uwAItwU0RzmOtw09cwy7PXDdrMb7Hgz9fy/xuBq+XRJkZpuWsikWN996Xt+/QXdQ8G/euhtj//
IJ9WRrZD87XrvfIwDYt8vWyVE39DP/ubFyuILwmCO7Vay5Pu0Ixv39rhw48P2pEPaXv28Gv94+tD
+ISmpqv9f4dwRcNxpt5uvXRP57HwUnlA7u+hZUo+QrAgS8Owa5L4LDsHItCvP/sT9tPfn33NOsp2
3nTtXKqJM0pezW30Msq2EZ4no5dXGsNZP1c/fq9ugqcfFq1SbwPa6bWSm+evj8H+l4bDMbgBLXwt
mn1BXPh73y525mK/cqnxisghUo0qfaqgSoKH6oKUSX1yVdd3CPeFmihPVsHc6aQ7fP62gEPrZNlZ
E+1LgLDofn2IzqfBIh02aQ1mB47reX8f4tE8FNPzxaggt7nRS/5sxIibHvOopEd6tLeT1jQK8qEZ
nSfjg0M8VbyPl6PuKsJR6Ge8Hwzc4m4up959dKo6dvxWPGTRge52RjQrb54evmE2+f9yyRjRPw5X
p/NHHG9vzNP5uGNE92IiDOSCkfXldkF8iy42OkDR05/Uo8B5DXuKe9XWoGbVlLVDDUDmvEZ+NzTm
2QHHYfH9lNbeTxVrvZALbR3SVQu4kQ5epubAPZMPdBisugZoJO5kPHwGFRBa5CIz+e7SBDVV7J9I
yofrEppKMeui0h8nW5q2bRSt1YXF0mfaaPMV70Eum2mP+ofsEtTPQFu/rIaEGFvdwyz1Ezn7HFFt
nrIYdFuwcF2xJXZQ3Ua9WDRevIOA9PNg96KBErBrddcz2WioSwUdLxjIFjUbVZ6JfV5EhKl+KVcU
X0TkAyXXClUUyAjWrwjd1AlJTsQiyUwnTbGZph7qwRH2wt7qRZU8/9f8h1qFCOtHqFy36przjGNH
9j/q4lA7igBiH7nUCrkUeimUC3sHIh1VAcrZlBqBz9mVtL/RKTRkFIV7yj5U2YMX35bbh5hoMhwS
eJ++qYg+xUWprng3tSIVGlQFEFFO4WjjKKvah3TUTX0DWxnYahBN2IPYupn3MlhTql4AjYhApy/d
5+JGLD523Om6t+WJfWFXl64eDhVNDCQGk454iVOwjDORgXUIWnC11KNMQEKFGoEjdlE4RAuED5Fh
5NstuwcU8EcOYj269A6I7r1Y6Zs+RsausrIVIaNVu7ip+H55nMMd4mU19AMOLtYXAAQ7qzgeAm5c
KGYm5iMq2+jaKQ7IappUSbSsYBZ4nwzRTmTxvKcQtx+6d95ECKQcDq2HE7NQ9g40JsGjtLuMllHr
Bv0BCpiGWtT65VPURUEikynJmY06aDz83v4m+iRmQpxf9KyfYE7Yq+N1ziFWjzLpVv1fKkI4ALVJ
07EnHseaGEvLaf6wbrvgUavOqXsGnxJzUYfKMovHEz62TQVL1S+VEVVJWQxD7EhPdaFaSjKdI+od
qD/HTlJ0gldmYH0h3R8HrMvEbUjbj4o85H1uQ/qiIjTZEf9qLZfDmXwGCJ9vJPLUT3MYIYpQBIu5
ndMjDJEaFBPLRuZw8hgQL0bKeST2Pc0xOe7qfTaQAiXiFg9HMJsIQQo5he7W7K6OHKqWv8WWkfOH
JoTziwILSlBFiJcHVKr9rDZxtcHYJeZtwtvdM7NrIAQUpcK2v7mVHUaDnSpeh3Fg8qjdhaUagFYK
tazws5VQeT4WYtmiDKCfVIAwea2eQUSLZtSj0AlCKw/DA2i9AE4h2YJk+cQG0te2L36WpvZ/5RYh
k1pp5SaoTGEF9tuULnQjYG+lea8uBgTU3C+KbIXa6q7wifhVlVGicWlD9prpZ+H2ewDg4ZlCjd5T
LyH0m+kMQYZ1wg2KK5F2ba2cCI8O2GYlNVy0lSlJ1nnoS/3t4NNNEKndWPsxkhMcvLBOVeQiLzli
RjZpGeRKbKvXaP/ePcpCtYm29bIt+ZdUkshEazxfb3YyMQsTS2NTcy8c3ghMtBNiJQJdTZ5hil71
FIkWBYU27AYRGwR0CuTUV5OyQtxhRvv9NQw8Mr0kv9dn6bBP/KQagt5cj27AIAFDy8evowka+7L/
/rtlBTSqNg3RXq/Ciax03FQtsifTCytAek4ObZc+hC4LZBLSG/c1o1lkjvwtWl6SII+d+PLkLJOx
92a0q2QUQkaLL52y2qCUjHnu66s9HEfWGDOdlQ9jPYx/Z0na3qD2ifzO64jNr4xfRp1xP/q9ualu
WUGj1O/9aMGNzB+orfw0vRvweCs6tEYYZzuI7vdJxb37cUpSgi0WjMSe2etkFxm0a46nN3Dyn/aj
XvjzYXmMTlHv4EdGmJT4EH49WLWG5p+xCixEDAZ0VtrA/h3LpMZyVzlnv5y4URIyIncUjSP7HW0a
XZAtdqvE3g6Cn4X5RvOGCjH+Kmqbs/bu0RxBaP/R28S9c7Q+Rn6SbTv7tHeKlu/LaOP1dh+nNKrs
yP4G2/mkSTbR1x9HfEUrz5ZIJBYF8bxgjerDW9Od8QhfXBV/mIqdoqcNTrk+AuSZKEvHgXaqoI/p
pniFKh+Idu5zuwsk1L0mAq7UvyLhomOCwMbEVmDx9XBD/v9sbv5x9Fdzc5qbhn0pd1CyKcs31fWs
Xze403YnFpz6BE5HyHDdp3KgYETxzmqYiiKw2ydziC3s/YAk65EXH2FEaE3XDj/lrOTKJ1MCwfky
ul3C/hOnMqWhDhAyiKqAgHScFpG8rVV2opQqD+TstjXSSrRhbRapXrU/1ZX1JD1tSQ0yHMnq5/Sh
EFV8SH2R7cKa0/beuIpiDMXavmI8kZtTHaxhLMVpPXcs/GrbW/4QV3BDU71Wp/ophWbYhwrFK5rV
TAmG6gHfJaOm/2kqFARhGBoW4axxFbivlpVbOUumjkLLxsJuN5zT1JGAVJGXsQfBnbfaYmkI+NLl
WPTDJzMEMhSVpmEbGqADIswKvtITm6BXdA7+grhAz4QVAgdEfAv1sFVFStxgMYSRKrOlii+M89yD
XFGOd4qaoBq2VeiEzj7UoqmFt6HWieCusibFPOZ1Y44kNEhQEty+2gvhdCIgExYjVEYchl1vyrrO
ntZ4MKu6VnVz+M/5y76tf1W0sweyZXJe5HHeeIvpPRt3rsa0nn2RkqLJ4i/OsoAaSRc2jQAdisAO
sELW8Lrc+q25iVQzW6A2/u4SWsLW/12u/u8KXpVQ8mUrCPyFU042L+6+/Ty6G+ciKisQ3QwctE23
i2iQJijQEvfXr29u3k8aACNzs2x0X+oobl4LIHet3WY33exV1FCaoqSn4bwo3xN9R6RYpS/qO6Hg
SQhqSeteOaaeBtWT6oAlzzwCfcpLBmPJ3wq1KgI6QUtAbe0TznBrmKPLYWtC0fzFYKFS8GFwy6l5
CdEEbiAicSgenUMibU1U81DOCDrH7R8SUqvyt4KVfqBKKl+jHVH5ul1/Cs+ggkfIgetAfWW1Uf93
7eAlRgQItYmBwgoBU01DHDG99a2tfo6Mn/tT6hXd301nt29G+7Nd/I/BDq8wqmJuW9vLZl5NysHp
ed1bDpxzhCKhu95FWBFcfn79cdZnoKAP8GUjs3NJdq82wizw3cxq2eXk/BBijBQt30Z3h6iPJchv
Zyz13HK4K6Mft3H88EDysPxmW6vnzvXM9iWTQ7rI/uBdnW642IfnfM3GUHaXM2H0exJfFPKIHlpk
q0IQNOsgQyk3Vo6o9rfYK5LZid8tVEeZwPm3gHJxypWCnEjLTHY8cbzxLxkL6JXlNiRgGBQXmBO1
/gJGRNUuh9k+wkiF6O/Uv7wpMtacUlM0rRWiB2eQgSSv+Q5mMI3PgMI/T183/h8ww9FaF4GzP/4P
U+H0qatwG13gtiux1g3WpOPN7eViTSzCl7Z8UiSgiAsdVaRMUe6rTFLCL1lbOXxLaiaxk3oWbXWL
sYwSij8L5VJsrJqiovHNm6gR9BiYTe+K2XIskoT6DWgotCeSR7ALCuEXcQaPc0G5WhkX7TM8YCnf
BVkLxP56droql341O65ATLcKUzA+Vh4cmjnl1ktOKufWQoYzIoG0J5vLxm8W8iSVSLHxPGSdRAcX
bnh1kNJmIDKG0hyTs3UH9F2imYZudzKJulxyeZ7/EjKvmF8UbTkRHL7B361PS4m+64MquYYbhDVk
+8fFdtbLyyU1T0CSRDujQ1tojZq1CBby1OJHG3JDOja0etaXXxdeoM//1lCmxb6j+0RRkzZqeiOL
XCkCrni2+lcsSQ/gXjs8FSzt1ezLoiqrFbMCLW3ZWqLLATdWUfuKaT/XH5vqn4CImoyMLERqqgYk
WfYtxUyiTukPooAJh8OqCVxF1oT15kpJSX9rwizVPwJQFeWimmMi45Qd5wMCmlLUZZ9kFyRmqAJP
61m+hI2KRRl6Q3nBU7ItRKcxTtPM9mJl9UZblEd9y1JP9YwGIZB9JfEgYIbeCQvOX4aNlOtQ7/xK
inX4ZaeN4z8bAQwoYmGrsx035j9KU9NfTa2GY50pq3a4a6Y8u/E2urTl16WahkGoovwQmLiOohev
BpUMWdpgctGqaR8YlyhT1C0iI0IZEn59i6Bw//Qe+f+z6rqsY3uGcciQu4+ZA5RL16ung9E/4yNP
NRAOBTHBePqw3Xd25whLGxudPwnc8+VuHcat3u4hfXap5vH7+YeDGOtpuog3L0skwuP583SziLZe
ZK7i3Oy7iziLCQkvp3g/Pmyp2I/M6vYwj81TfLgFzkM26qN7j8PdiDo8FzmPLnerYTF2AXxO8bSK
y3UvqGJnf2+tojyPIVsH3o3zth/OZwvEAwdEZcdkeYhIDIMYVnsGakZOuYvTt5aRpK32ad32V3EJ
nokkb/mA8cTciY6g3m+LZWym0eJ+RydlZszDroytnxXwY5ZU25u9nwTsbjSCmA+X/tCdxthcb6uu
Ty48WpZds0ryQ7TElciJ5mH7bKOIsp59bH1LUt0dJI1+PgpXnf2xXcKbg7I/s5YQjABxLzfWOD8l
eyOZBwk9z6Ghn/dxPk0MTPz9OBtP36xVYs2KjykkswW2O8naaC/DJLduTudoBYBHqFq2L0aEM6GX
EtDS9tyM8kVk+e0FrkFuwgicg2HLjFuUcH4sWz1y9P002QfRFnesS3Lu8urL8ITP1sS53828Y+Jd
uj78jNsgxTYomuKxV0b5eM7oTNu7t9b6BgjqMm3TkCb4CPJkPm5t4sy9XaTxJY0LulytZ5tBlser
qg3HaZcmRha38mRl4Z8XMUfM0clK7Dw6ZEm2jlKAjvvVpu0zb5yoGO1nBx6tYmsdL/DZPka47hQz
Y1i+r5leo8xLyqJrHaPj7DRNvBsi88nxZ1Al5yKyUjgh+T7BFub4aOex4INfQZbkZE3gz0HMOSxf
qnVyJM8ucUMvtupXBSUIzg8QrNu283v/J3xyfKIis4pDO9qXXRjn/jHB4cXpoXrysxh65f3iN35L
zKaLGeGZBUluDxZBqzZNq3iTR7sKVyluls3pPcjbm2WCCVJJY2FI/pdu+pMuz+7PadA92zEv2f3e
njii2LvJLskRtf+6vX+1PuZ+33DaiyquqvhCq02jv7IfilPiniP6KDCYZnB39IZgQseXw51/idKn
y6INM2mJi8uR37wgyp14GjK/osWinVXRfkbHIa4N/NzwnGyCZL5kqn0TmSHq/WZhuQrNCuPsrvZH
tqtgorC9sVOXqACxCKP5Io69fE2F6186wEHSTKgWoX1NGaSY+imTgJ3ExFXTokDR1ACkRNCTlHzq
7dQzVHVooEbIsymI87SvaF6bjFI74Rj7Hp7Du96WZVxyWvDHBlgkilm1z5RURFdhbaJoQjQiKE59
ruRtrKV6CfTVBUm1B5eZOfBCUkT2og+5EKuvE9g828JuVqcS7SJW3FeTjxvmAJ5wdSVQBmRUAmFC
StUkPqSyva8X9Dri/Tfm+b/1/CokXK9WVjhvmQuqgseE3qPJOW6Z0RHFS9VRhTCMDtF7HuWRmeSR
E6PNit/767iAMiani/tuEX3wf2v0YxXRmZjFPsY9JjolQbSP0ngRTXppMntaJoMMk7SQlPEUf30K
1nVhk3Kab5lh6JIuQhi7dp0450ffysPl+tat7lOiG2Mb73Av3JfxwRwtzVWytLJeuc7iIoSjbPer
1Wxxa5z9BJq4sZpcisl2yxkU6NjwjTI8OoAfstgrXhd2FgfLRW/uj78+ZOFPfwy6b7hUYElv8ZAB
JIHgxuN/hGb2NvBbVTqfD9PQiE6Y4RROdy/X2vN3XjXX/hj/fNR1Lr/Kz4XhGvPhZd8ucEm8JIdl
MqUxb160/d1sPu1sQMG+Pr0rBKj5zNAkzcLHCMRTMcQfpze9rE/pYhmgBpze52cb26b24kL3mLHh
9fPlN2NZRxzXg0lR2zcMx4CZW+NRf3yav/X8w+pwzO4C9prhJT0/ZjjcGd5NOu9lZtX2F25Ukobh
pFk8bnbdDKZ6un/IAfe39u/zdmQt7tzTw9dDcI2h1GPgQoF1LcuCymdf5RL2quQcprl7WxKzHE9x
SXzin36fz/GpO13P4wP792azaLfWD4siiA82a7T7ygHZ9rl9zvbED+WzvxuGXJ2q9Wsx+vr4TC2n
/4yag4ePYTqu49Xl9z9GLSiNyiutIwQ96wCCHG+Wr7tWEtAM6PJqVftouYlj/9L9+lOdq+ixGZU/
PvVqZniH3SWwT0F4M8ctDqW7D2n2so6MfB9P97ukOsGPDxC9mVhNXkiuNxRZ3HIXz/en9gri7n5z
vsfvJDqyF1sW4cajvRrsprvEg8xp755X3iUqCyPa76fjYEqMc7k9Hbc9C+fzyzrJrGm0XlNz25nx
soK+vpje2CsnZg44u3kJCWI69IvtZHumRWJrM1qdd9+sVdfs6P8NQIjTlmmGFqX+v28NZ59u7cxc
T2/ni6dsd0dQWOSYa54eztO3IPLIPOIF/o6g+l+P/GcrjoeHFKBsGIQw2P/+3PN5FTjmcgrcZe+j
ljPa7kf7zWBaPH/9MeZntz7GP6EN7mvB2706v3CDHdxukYe3y8Obi/ojNsL4fO6n1s30Ek+3k7nf
O5ApbNvW9mX6vsGXx4aigXdiOv/mjD9dF7zQx44oDB0LS7W/T5mRTreVW8yH2+NbsZjG1TnDrrWK
s/0gdVA+bLxucZyl7tMRrq19PkQ2duDpw5RbtDcHM14f2pV3iffn7269z26CPw/savU3d/tym82N
1m0F8JI+llUvmD5VYc+shu52sD3cmfN+uL3fEDMWN7bzVFbJ11fpmq1Uz0J8rhwLhTLuRd7VEQT5
xsx21WF66+b93fQu2N5vW+39BjFJb73Fb+5mV9G4hyZhx3FIycMaZNVNCfvVuWMdd09OEp5PkZue
45BsiLLbYpns/PaFfC8YrsqeAdc27xxbvcAdVOf+PHhoLd7tcel3vj6P2tfqehHjAoMo4vgW+v7V
IltVaWHtciO9s8pX0/6dmjC/OtvlyMgw8+0aEJHzQ1JiK3TBcmB7W1L+392cg22Up3dugBoA/Z7V
s43bbPlo7gf5JV7tBhcUqSTSc9K9TTFIL32nFW0WvWp7ewj6pyLOsRGvukcoMV5nmd5kVIXm/Vbe
sRcPCyQcOBMsX+fL11bGfY0DW4hA5PC8ib3FXeqNWuaNbfbc6W1JLG5VHQtup3dT4Q1hRgfnzrN7
2T4+hZ3Vov3NWH2y3ssnymO4KOYGV5c8LY00M8LdHGPQgbemowLWxv5rtn78+mOu/aiYWo5h444I
G84x3DC4ijeMcL3cWK0suN1fqOiQcx36h8W9579MjZ5N+lfebebt3Oksj+9Uj2Jr1fPWg205KvfP
W3dHGj7E8XA/fc9tbOz6VtrO6XhEN7XKGv88Te/mx0FhDlhFNlXbOIzdJdwo6s8hmfDQ3D0fzp29
9RBu41Y6OJD2e2FiU2EDgi2+CTtqA6K/5x4n6vuO7VhEHv617ZPhnrPz3Ni1bvLjW7mBLue9rry0
7bjkjLnR2e1ak5T01ozdkOO7TUMbA1K/1TkG2+HOAVxemfHlAiR3RHdCjr/ddXkL42BEc4oIfi/M
vMfNdP3UtYv5nbmsRl6KTbR16mdOOvHo6LnYtfe8z9Lxo4VTQQhYZGn+zUpxhYg2VxMpD0Ev9oPu
dSRX7C9+yzt62TA9vTnWwxQOzPnhYo+K5cBcD8pi9vXs+Xf3YEzDgHjUQD5k1JyDP4KSXbjdmHm1
mQ/94+Do7qPg0vWOg3QzWR66af7NHVG7+V1dQRPzOBevSDZjJu3fG8TKmJ7CReWcxi/PRecuS8aL
BJcD0pr3x1bUH/9M2tTlyWBedvHw6aGMn55Ova/P95OFGIWSbYc2JnIBlpJXC1hZpf5573EIr4u7
x1a8uAv6i04ev1fRfRpFb+eodzuPhlmU9FZxdx/DuPT7MVqlaGIv0ML0nr8+nk8WVB2PbyO9Udh6
Xbs9LRbVxXVxsD7FASsYNqBdxZ9mcgpvT3Dt+Dm5iLgRUiDx0IEbVc/Ckuk8sX/Al7rJW9HUjnY/
wEBXElW2vcj42NxaQzxL1I97gOzKQGvkgTt1wYqSedIaFVGrXcXBjRmnYwCQ8hS7D/7r5vk83Md4
Ux+7h7vbop3GGS30vj5f85p4qQn+1wlfLVebbWp6G29/pJxMO8V4Nby5ObdLVFzTmBYdPc4Uqyk7
Kcha/x9nZ9bdOJJk6V+Ec7AvrwAXkSIpURIVCr3gsDIk7PuOX98flDOdDARHnMqHrs7qrpITgLu5
2bV7r/mY6rnrhzfERy8vq/1UHE//yP9tr9n7cfFQOBjc2A/7h269Qp9TOJnj2dZhwoU/IurlGkOY
ErEVhfKP3tnF9l87CfZWsnMfkJBNdClHh34E52jita9aBICmTVJ4nzx4mHXTEsY0ezL/vfES9D+u
Bt4ByYBiwk+hVTC7GsKhFK1oTHEJqOt19EPxALAhVyVbGYMqtXoIRs+RKKoL4CLZ3JRPVv1Xl2/T
yLsRbZQ/MyOVdI2WL2mJonBd/X4izaLScz0II8JNbJc1AELNZVyRjafGPjepmOr+c0zqpa48DtLz
4GcALSUMgDaARK3ep8lnT53VCthS9HCVk8QOimU0IArLzmVNPaAJS4mncnTL3BrMGewBxYTwPm5M
uyN/KX3ZqaPoxhueXuAs0OBOSQilDlTpaM82mRTmmVFHhnVfNk6iHkss2CFGRqdKOd34lFPI+nMl
SzM1mpzKH1WdGqhelvgFU0hrkMgP8pdS30byJ4OZ6W8z2C52arBHXboRS78ugm8WngeysjWDNvLA
u4ncndmBfm4DZl8TPMJ6K1VHt8YmNd8mWDxZzaeSwiHUPzw5v5FbzxvM03kGANIkgxKEJOSL13Rx
g4i+WCiG3Pi7UWYWs9cu5DZmD6/q4T7wfgz+s1HdAfmb49aNHylJ0uZHEy4N5afRnLl0jeFBCJ5H
r7LrwFzGAZaiCa5QN+vA6YvPXxc/TlRNEzbY312Wi59ZR7U7+FZnknjupEi1tYDZbndFXDk61jS3
IJIvR+I/ltNlRdNxVGQTzk5413thrXWZOeX7kfEWGp+tteGtpMwueFeDxQj8L0SdQ/2p/5d+1n9/
kckWcyoHDUqx38906o2JntdEl4zjHCCcFAa7rfdC89lZkW3KqFPrG6XfFdCLXXCx5iyORL0Rl1Eb
4o+CPCHZjhU3TrdNmrXIfJzgY6gA/uQbZ+9LP/HnS/7nQacwe/FN3SSKQlGI4TDVW7bmhoSuVz7T
7Ny05yzSV7GgOiGThIx0oYrrSt8PY2GbZWln2Y9Y1e1WMexWpjFQlY7hHQZxr4zlvaC/5upno+yN
qdVDDSZpd567M8NDzOi6TFj4PQzKBLJ+vqZH0UErBy6XQ6w14nVf/kjE3I7y/qTR2JHE5I54kKbd
qou1n0Z30iNlm/Z010RaVp0EUkerZxxtpYd+LTe509R7nYUHAJoWHVv1QSA1R2Ph5vGNu/jakeD6
kbQvC29tjokWWivGbttHu+nlKMfB+wySp8A6uckxaT7/RZzEK3iyzDXZk1+984tv1TSZ7Ml6Fe0S
2t0oE8JiOfjFewsMRYMmCJZuw5AAPgjaojszjm7BQH+ibyp37T/rz/I+3zMrr4m46IJqsGuE1Y1u
K9nCZFQTebXV5jSytoAQYXiDinrtKjJUCfiZqoVbf6YYFzQtjYOmyndtiptLteaJ/dxcSXQuvBtK
/KtRx9A0CTUUWnzq898PRFMXZdyUqnlo82PNxZM/TJiCf9dhhAH3EooTyQTaCSqX/77a5f1eLD27
cUMtEITGAu6KMa3CpL9fA+fYnLnv99G1IpB1Jrt+kQsHf/vfH3EMx0TIXRn3k958Hsro1QPLaqlz
ZQ8v0oE5pdmPyn/RMsG01VCktgNmrOLEzgW0nFLn1NlnW5GHDJJsmxZeCRAQK88GChZrz1GL8CD7
Z6v8UPNjoMP/7ALHsryFaXQPWvTpy/ss0qbIsQpabJg9c6G4jJCL633Ef+r7h/2K1PMAd/mws5fa
ya5IDKNCBzJ1uRoDBjN61aEtyi1o/0brWqcKxX0q0sdFqWJ9hSCCl+hGn70J1dY6delomx3FLizb
+pzj5yZpezP/VHG6CDynFvZJDVzOFZFqUMEEWp9lvEhcfI+5mtJiORaBQw+0ju4GioTh3tPgzYn5
Qmz3LVRqa1h0GDCCHCQ0x+PmLX8hnLRTUJTIKK27vC0fBumuTF4SeqZ0B6pMf3XlX0ayMc3UyYLI
VtqnyN2oOYKb4Z1rKjIGu6PTWgwfrSUvs+ao0+seO28ZleLS51pzI1qLE6zy7gN3ZN1b2J3Tc9ZL
P7wcL9Fm66ofcitvQpdutVFMd4+qrG98HXbaHx9Hh5dJI0ykcJtdeTGOG4Hgl+7BZZ5wewLnAseq
mRU96WLcw/QKvl9wbvb+dbEbFyvO7juxbCQ1K00DKHsjhTtR4MZgGNSDpj7ISNHdJfCWh0ZnuBO6
DXjM98t/VeffPfAskmWuIgRRkhmHQb0ni6oNOrYnCoi138ZLD0KxbEfmUgz/A6AaZo/i+OgW+3p8
yLxlEx6K6LVqHrp6LYx3XbUxq03hLbtmQptcplDD6ep/jVAxi+fvf/bcNH7+1sxZm1uTizAylEaY
aoGG+jamO42nlM+RdT3Dpm/ueBKyoepBbF46YWUFP7iOLBxjig7WVZ7uRk6416K1A1Dq3BuH/Grq
NCVqKqDEFNdmNxNb2XCrqQTLS2LLMuSMa8zAhV8BNeZZCh+bprqxk67eSZMxsmVNQ0++mkYXl3HS
K4UUGKK/S8sjx7zUj4bw2MXHSr1xRq6mGKaMqNTEjFmZv/tKV/OsTkZ/R5zp1WiC7Lj/FO2Fk0Yn
+MbloE+v6o8dSpOHlUSAwvlUBrP30zEpJOMQltsod20hPGfhXdtDN3ophHs1/FkKGwXfVVk8ZcX9
UP5SqhdSEztOC6cImPfV7cXwXiwXYvZg6k/gzUn94Fqp06dbpXmM8sbuum1lvorBvTisamMRuZ+y
YCcpEPJaTU9qBy3nXpJffONYm06artX2sW8WSgB9Zitkv8Kzui/1u0aEGyUFi6p4dZtP1/rhc4X5
3YvbgKgi1EjO35+C66mBZeHRwy0N+jA7vKMWRgpte/cgGae0ebMIxp3hP2i4Lw/LytwW1k+mc9hq
dmfg6ex9/IvlTVBwkRIZcwJztrxWVTQTO9k48D1E8zDwXsSNlS9kdfF3p1jGw6NcqMHS124dsOlv
z3eFKSn4uzCvw/jDF6FuwqhpNRH7EOtUd5/04so4X9J4tbDVZOoohnGpdHSNiNrUs4diH6vtSuPu
p1kXkdpLBVm7ufz+jdz6UROucHEEPT5I24ZqQhhdN7DfSydhMq98TuNtGWzF4sZBvPr9GZ1j0SCU
aQd/mUdcrBd4sVF2ZcIHiBeBcd8j9KUbiZEve3u8GxCtBss0XqT4JYa3PsC1cHO59uzear0yJl0p
jYOb0It5VNNF2aELiYNVId5n+IIyl4uBuPDjNkm+ITst6oMub75/4VcapfQkAQAkBN/wJL4axRdv
QAp67IN7Wbh3yycJQqCh/ocCKwyWBF0QkqBIF6b7SUtyDMBQZVrDdyAmRvW+KPIbH/9aWLz8KbMX
MqR9oguWpB8i0xFHqIFPTCMIqE1ieIAvN577WlC8XGz6OhfP3RmjlKhRxPC8UrGHCHsO+jfAH7qn
L+iGl9bPmmmpcOTLsXGYbbK4iYZc/f6TBQK3nCwb5myv171muWXYhTvyUeyUSEVJwvV0394qQq7e
pfTcpan4YYKTNWu6m31rDJ3vlQcve40Z1tR4U6641JqPxqVjKjKyMneS7kZ0u3qWgZRQVxDdZH22
atjlWRX4sn4oC3iPpzh1auun6W7o0/JFK+vnjS86ExV8ZTSmqqp0kiVN+eP6zr1IpjQA+suko/+1
fwMmNBLKCB6utgEAoUi4sebVXXSx5mzLylHXJshWgp2JctTtTrn5YZVHWtSB8EH0LKX94K9bjjYz
6UTtxsV+NfOlWwNpTmHKkazPCiFXUiJP90froAFdaV5qZ4Fsc3JK4T4PfvC2c+msMGDJHE3HM/6q
su5eaP7Va//nR8wZHWpa1GWQVozPVVZqtTMpe+jCFEsZjSGDiGKYz7c6BVcDxcWSs5Mjl4Vg+QFL
Ki7Cu5IEhQEf2BiFzLsazqQ0N77y9Pf+uCrR6TBkUBJ1dS5OUhS1Vscu8XcDLST5KNOR8LedBh0/
2446HK/0aBrvVne8fXSvbjDG4YmIleCOfOHMF2HKCjI5ncz1DtgvcyGCxynhA+B1rS8U9b7VVy0K
ww5/wzdFc75/7GvxibxoUm1MEqm5lYzbyoKe50w8JEEwjGM7wocv92P4WsBs/n6pq9UIlzBPSduF
7tjsi7auGhuBCEcmkjbp0Gwl+RTQbJfHdD/SerGMZzGiqh8zqCEU3t65yseFmGLD1MKvR9Q5NYGm
kj0a/qPKZ9K273/gtR13+fumz3TxGXpBiLUoSd1D3d/XxGqSYnJEIlmnrz0ws+9Xm6LGbL8pgGL0
fhjnBZ1kFjn5/+Wu2UTZTi9eh8zh5dNnF281ua+uoogi1Du4n+bXELqLZ0qSyhd0vwomnDgXkoWR
bQXYDOlwo0K+8u5oK/+zznRPXKyjmlWfakqYTYCqKu/l/kixUw6ngZGF//n+xU1/6o8Xx3Ekkzfo
HM8bXKNYtkLtd+h95I3QPIvyvoiXuXfsqqMVfITjjSe7ckJ4Mh24DeRWQuL0+5OFTek1jRSFO6Fa
NgGzCV5zad8xhLi7sdC1G5yjoRgMc4BYSrXw+0pFnOQV4F20I/z44pMf/GwzlAEIPdJ90Kubrnm9
kZ5eoa3h4UVPGpAW6qj6JVK7+Gy11qSD0dYQdbLXrlN2ufSaCu+ygnq5YlBGX2C1kvt3RhncdT3W
9eVgy0V/HvPQjjrcC+htwOwbPeXVInm/SV67tnsvft5cQSkovTWEVk1bW22WrYtAK89JnN8611pB
cVl7bGeVKdK9h4KjHPeZ9srFIMbxSjeTZZDWN5JX6QqUrkhMHOR1MXqJ//X7J4qaqBBxzbQORokC
CAI3ySQXMXBbEjM2Gbt0fZ2JoK//fZj+bV3193W9biDhE+CqqGCy05r4qJKqk/EQqv/743X5iNrv
S+mZqDd5Y4a7XoRZXzqbSPhwMcZg17tOBCz0/XJXSKpsQZXMBm8PBlfNucFSUOpSpjbxboD5551E
a3ASz10YotM1+6k/UaY2nhaLMIn4zp83Vr+STyocagmSKhFFn+evJeLdvh79YEcHTGi3RXkSw1fS
SSn9rINt75XO7XN+dRNdrDlD5czKcrsUUGInWODUwVKu36X2s+TCzaCWVWhP3U+69bV548tq06eb
R87Lh51dwJma5L6kRYjN9f9UQ+8o7p6IJsggg8oJFcN07rvwIzEezThwBJyCYvxwG8EO83Y1dfkS
XIvEt1pLl0N6LqLQ0YbYCSxMh3UsY3VmnMmI6CQEjUJIXwGtcTIcOrFz2sRwVChyHu2f3NrCDrZb
GveTGqDxICPq+zKDBOLw8JqfL2jDkc/n2Q8l/+BNpHm/8jQMcIZiCdbmRDQJb+yDr17Ud+9mtu29
RPJCMe0DKOpoSxNhWQ8qUqU96gKbeKwbnT1qw65TsmWUVjaFRgjZUgqZYo4aTo4fUEg1DVbgFeIv
Ogl0BLgk4gTpsnzSRUxMeT0ULZZwaqDfe83ouHFIk/PoEzmC/LPojGWXuntPRJfnFQ7vREvOcnM2
S3OV1YIt1VjbsPRglpu3xI/vxIL+srsNyuFeEnihsaLAd+ht0ThJwFp806lF4TfHmFDNtOUA3+/K
h4hgLrTWMeJ6Wbd4GefpF2tVlOJN4p3bBOYUpoApqF8SLURh6wWJUw+2NizkR/ACLTzDlGtieVnH
OlZPvpit40BdC/zZXn8f/YPeMmEAHqxbWY7XHxNP27UybKxqzTG389patEjlxv5D59wji3gaonal
ZOgUMwtnrXMHemjwxvLxXaFjScqtD//JQ/MvA+yabklTHIeg3dKxnf5JUE4Vr3bI+oObo6yT8OHQ
ilUg+6tA8x0NErYQbY2irGw2lMEmpM/rjyfJ83axnq11892KYCSEgdOoiCcTLI00lH+K9RR4p1EE
4dT0JUTz9fdbbm6kOZWyiqSLGoRi8Wt60++BNm0VtWl0Nd4p+VHyXv1YdMTutaUdpfbRHYFpIeNF
zfVfiZw3vVhUTOAJ+f08tWsqX1tQ/kyjpYEfcqe/Vy0t/XAp1e9x+cFBKhnEVmw7XsnNVuR8UPr/
+e0qP5zBU5L85ZJ5kTekpJJ+5ln+TjD3+rB3s9cSmZZ5F6YOTFOM6HtjIVZvvr8yVByQEJh2x0S9
VRpfDd7wjlS4TpCNvwiPF7/CzbrCbU0RWUlw5g1OpAVeF9sfZj3am5F+7xj8i+wT+Q9MGsB2mgiz
tD0rci/rXNV78JWnlgSgA2tvGuRAG5fzKMjphCN/v1OuZx00ScAwyUSVOVMtEwXZ7EZAD1c6Sll+
1wo/hVxw8rayJfn4bMadXSvJqqNr8v3K13JffCIhkZmaxNDZWVCMadpobW/ymbtn2S9Y5RQj0022
RnZL7P010eCPAMyupkqZSBn67HISolgcPYFR9FFeOln0UUh7E1yYgedPmvTqN+hshpPiQ6SDgkIR
qOkfQ0qJBhTTpQfdOLLxzSBc6e6mSplBLXvwss9u+akHzSpucQqrezslq1WC1hFyFMzDSTAyR41g
lCraPvCr44jBj8nOEegaTz38zGtXrektk9ZaVSHTx+U7v8A4Layxz8bprAzOSZ44eSA59M1U910w
VBv24rKvlGel3btwtL//IiAC1y5xth9DuKc6YS7qqeUxV9KwBlEM8f5nFHrd8mN+dn3gFP6n2J/7
+Gi4G271ZYWdvaB+VpaypCzLI9GBI7ecynzuXJ87eLqOJzZI4lUbH3NFXfjIImkrRMba8Jk34Quv
Ddhw5Hk2nr+ohFHEFigaZFg7pRZsuya+K83ofkBrbMbrQdAEp0qlTaz790bt/1VkkdPFGB8ZDA4Z
mGqO4YtWMYoC36HOXOhkDiHXUJOItGLUdctI+Ziv3/i1bcE493rGs3TZiyytZLdFNjI6OgJzSTw3
ufIrliwnzLZEc8+EBj8UDKU/xvJPP0qXDRfW6Kp3xshMhhYx8Wg0jhxS2a/aEbs2WE9o4SJRf+l7
DpECAxlS1Bh5kI9OQ5MvUX+uuwqnAWPfF/uGOkxr2VsdjIKacYcMfNFPnrqtmcZdd84QLoLgUzfS
j6KHxmS+alx0Yov1KZwwMxWxu233hYdBmZbYer2qbLamMb5Zj7W3rK29B9G5SO2+MG2FiT5QUnXN
dmXfybIzKGcP1yoxB6dpBqfuzWWbIizi8+lQToVQt+Pow0OeHpVHt0Qsn29Vvs9QfaRKhM4bzg9D
CBqcsDQuilB4jIOX7meA6jpxu83gCoum+2K+Q9QM9A+BVKMZx0UMWcwzXnvPwmVgiYLDGz+mfI3/
fFlFdj1Qbb8q0qvs7Sz/biwGe3BL22/OsfiXGjeODjqrfprJm4xBwhCfcn6oEJXL6b+syXudIQte
tQcNWxbaR8rtazWV42OSM9KXQ26fKkRSLEEJ6mp1CMNzy2iPsSeTMV6LrLCnV0tqVer9ohWOqpFv
4EyMDdp78Zcivk97KGvWJPEBDyKJn71QrRPoxN659xVmhDx4teoYAqooxmnmpFKYi3jF45iNtGof
lVp0FF1gSnjzppcsKkAQh9OrqydpMBciSGSuMOWN8xSw35Rgr7drL0d2OeUog3Ufk8N3n1WdOurY
LjSeTyV/a+UfMuMB5HI7vbAuTexEXuiGQPttZ+II8PVyoOSI6kdDuHJJPivlMc8SaMZbKNGOku4U
uuLsDIilo/EIoSQzf/llz6N8jOoHSZYvj9BHTjXHNNqa5kqXio88bldJc8iU3i70G7jFNRqsMtkr
4aRlyLgKz7AfLWvUlFnEaGIaoXH6oN+2HgHaL7Cga+xK8x4VNiubyDfyrY6xYsc5Ywj3kjT/ENMG
Dc3eqXJhqXTsqxCPWYUxGAiqMl1/GIxjxT33fRSdO4j/nb/870+Wv4LsReagDmEwyEaQTmUfFVjo
mdgcPJU1jnxUvfRHJSu/9zHVxWlIpG2+Mj3FGQwPlwwRqxGyV6QzaXe88bOu3bcyeimR/j1CkTkm
WPaSEBRj8Derc7JB7BxPfyTfyyLulKK7V+R94luLiIMthAuveoZ63XBC2ZZwGL7/NdcgPXI7qvKJ
w6DMjd69QhmKqvDDnZu+SkwWpfZq9oIMnUzaK4i6vl/t6qNLpJPIuFHjzOkS4yCoAx5awY6Kx2jZ
3ktItKp1Gswbj3UV85rALsQ4iE8Qc/+ed+tWboS92kS7ocoJHT/xI8tJ+qfKqdAKW4axL5m+08fq
C0UozSiH5LojBPfEt6r2SSZER8+wnAmwEQau+P5FXOMafYFx//f3zRIhaZSCts74fZJ/Fo3Hgcup
b7Z9Gn/EgX4s/eg5Qfalp40dNp99muxaTXaYfYDIayVJL6XBDBRhQQa7KjLvbsIYCstckTP8GLh8
cveuaAPHaxOma3xktMEHLugpvbrZOLu6gWCkWBPwjA3b9MkvDpmr+slYeGW4M9NXSmhqTs04qv5B
yj9uftWrObKMdoz82ORf5u2bMmk0X7JoLhDOlXrZw1QkfcSSZgKiNeFxIOb0xalPz99/rquoLbQC
FWM75ACclt+f0pAHX+wChY2LtK6cKl7XGeTXwGOkM3lTl9WO0B2zQPo3B+Zi3RkUOUp53Dew8JjA
my9IlhHUeyFmxmS1t+hv12BYeVJzm8DtyAhmAT7zxFKNRz5kJ4LLPMWw/OR2bak30OirIeCfZeal
VR6MPQkjUmWajIHXrEy6XtEeUs8q9m+UVNd6CDI+CYwMIdyiUf/9owmFLNWSEYKnQth0T+iNoIaC
V7lfGcPNUKpNMWVe3FyuN8Nvoc6HujkMwS73l3q/B7JZSHggKGdB2anlKcqqVZvHC5Dr+zayYEnr
jp9YNt2ylQg5p4kY7xXhkuI3u6aJFzpc/Ynd2mFv/pWMAdchXMSZwpHf8B204+5YhvcoAqB+xhm+
M4BKofypJU+ZpdghHkWuu1Bbz+m4PEKhIEl91cChevevoX4c6kMjiMCT1kIUb5yXqx/54s3PSsrU
zzTabGO4K5Kl70K99SZaXGQliyq5hQ9cDUAYtUyeLeCtX5y5iwA0anpbWnWLJV24zTVgvbSzsWLY
VolwL8gnqUvGZRHFSwvSE7kUQ+PwV00bUO7D9OyZ2i6EtloWN5VT00P+sR10kfuMYwVfY3ag6iSX
rDQCdf7qZnZnq7n33QQq3r4jS5V9Y7pjxex9SDDIwp0R53tu/Jvb8vpVqE9oBr00GXzh92PQuGI9
5i3sFA42QROoMCdDDA1j7cprw3oxunRlkcoNyqtU7zxULcmRQjcD6YCuBr4pej9Fo7kR2czpNPz5
ev75WdN3vfhu3iCnfRTLxSGym+XglMzh3AziXfqivdX+Ei+12l9I3pqSTmCs0rlinHeA4DujvF/4
TEIp7qzkZSjue9nBO23obICRqnVK5JXNTtzluKA9eyvt0V/rhl3u66PEpPvAxvULkx7/0G+tvXBU
cGsXNskz+pjP/DV8Mu3gRX/W3odfGiW0w/WMoTKjOMXMFuiM4bro33fP6bF4bp5HjEFSG74G3lkM
4MRk9cal82V4/scrIo1l6CAKe6Qsv7+itop72sdoDhTpl5CTvca9XRkvYeo/tOiulFiy0V7aY/2s
q8iA/EXCT9IVR0ledAq8wTj4+s4orbdRpYgTl3X3NuHQTR3fWVXyw5TfC7nAUY8iitwI75ipDzK1
+/pszR9futiMacgLqDrkCNK3gGsWBPVQPU3qndHsF6iIZLz2kugjoybOBv4x9Z2O9F5SHa/MD/Bi
p6rVnYzldPUNo9SncoC4OuDbONVVqIHIv7p+G1MC5pV7l5TH0nycPGqQ5K1S/5OtiMwKT7wJCpiK
YZTiEC1XMXZoPhEPhaZCMWSQq/FnfPGdym9FaRVDjS/8QuPbSSTRe9Q5dpgintdFx8eZLcaTu+3s
Cts/QdsMgr/S6scmXMDgznjuTmImQE+kWBC5BjPYmvWixSEuC976v2sdUlfAa4ppvVoa3j5USOW9
d85LUZYOZUNcYp+HDAZjlAQrQnSiohh+xv1TqjA4mBR7QplysCTPO5E8+DwatVIVnGXvNPVOAvns
G6lj1HgccBkH1bpp1feuAeAhTuTCk5e0C71pMK2zHDELV23RLoJxMgV8FrDCKZp+Khk8cIHBw1AP
SEetTgoXobY3+DejrK5a6X1s97r815Dex3Fml1SfUqfaw/BxYzNfg3Gpdf53L88uY3kUcE5SuRLQ
R8G7mGg3CAhowsFEoX4n+560tTcWvXo3YOIxeeOYBvTI3w9QrsjK0CYJbf0EYRAaC3JsiAt/1x0+
8E0VP/kp1RVDQNL3sfg1kj3zLcy9139VA9//Hm16yD8P9P/+ni//gIuYJxjh0EYD1VYjbuk/kDNi
vpk/tBy5rkt2MlNtEN7gWWRH5ZOBbQVYrIg9Nbl/3Mh2jd7b+Mkt6CijtAks7NPi+0BUlqZ2MFJG
YJRARgmdNv4oLbuBiaKdAcfmYAw/K4sOX72rPP9eDHH717tVAPCAIkytBye3JYTPHMZp02i4IQr+
QfVxUSQS9+sk6SaqwP8HoeTqroAbo8gg7UgEZmVaUyWpWkpQlyOd/loXrEL1NZQe9YSmkxKdTKNd
ZzVK/tZ1Cms/hOBuPXbhTbKAxyrSVtM8R8euE/dkN11pA4Z7jMpGhehjJcd1l390OmlfsvXAvSa8
TgW9IUuww/Fk6ieCjadgol0wpmHEpk8NHLllRl7HSOMUkJcGW/cQNPchMhwmZ+sP6bgxY0RBNv5K
m2QKUowpGIH+EPSRRSDSwmG7ru48eT80r229iBkI+1OqTeR/lSNMvbsIKVd+VK3mvbI2nptzqzUn
IX0SAuFesboHVao2/Zi/f7/1rmZkSPSQ6zJV7W+vxIudl4eSJGRV7O8C+VgWrR0NNdKq3K70Ze/e
uLiu5t0Xa82O+uClYjKOk4IGJ4ZRg+G2J4ZOnZMpQ6VsJeR8/3RX+QUy7B0RsQcUqDl/x9fasvS8
wjykeHwnxhu8zaL9KRPA8ZqUd/Rr++rdxx4iOv6blWE10CbjfyiBfw8xgTTWRS605kHyllgetd49
dIoAc8V6bQCyJwtuWNRK1S2yyBU7OMAjS6UyshCcynM+Yax1tWj6lv/gZzk3H215s6B7YqHk8zaR
BeVc+dCMvawwRag5hREDXJLsrk2epeCXq9XLUkOsvS4CjYvfXLQV02f15F/wLZkzhi+UgX+XRvr5
+9vppGoosrAyD7waNOIysHDBXc2kTyzU/ENXUq+/JyNS1e7l+w9zbRNCtDLBtERgtvlsOj9pxLBq
2YSleUqmTg8gPi0SQgFcA7hWk5HA9yuq14LZ5ZIzKMTsE79LAiT46MeEBG+hxzx9gPgXMVnUDWzV
fJbMs5K9YM8FtdcScDnJ8rNn7ZT60GvbNnvsumdNf8mMVxlrM+NHVZ6j7jny1n5Tg5PjtSg9auLG
I2MZHqJqUYjPg/Eu1A83t/UXbDO/qegFAvnyBokaszMsKWoehlZFA0oC+FarTQCDoILVnhxyXUf/
ZzlDi5tJskU3rqSlI2Xt0sqZ1m4xgQeAzd3H3m6smPWclvctjoVgFmOM9AFctfWSr2K1UTkqWuUY
CDsTjk2P2XFnTsPpDkKv3IWKu/WDv1qrv/GlrolFmCIqoRRinjjjLWeVOkHJ7IpMpeWJIxdHQXqU
A6d9SJCJOZ5r69qy4kYM0KM+fb9Hbq48K8aysBQT/APDHeQPwiMPjVY7Kz/d6n2A/RZtqw6t+smD
73aT9PX/WPyLAqxMAurZR8VNwDViKQ0nTU4mIUbdeUfkqEbBmPhR3KvgDB8ScCfTy2889jVoBArW
RD7+Wnn22EavtFpXuvhom3gp99gZKMUCN2HkA9ipNM2r5r5DhcrEW/MZrqli+NT/rDw7lKNMbihW
oTBpF2p5J+v3nD1RZRSdKe2QCA3RfUMimnkofqUfHZyVANafZVYLOemWnXa+yUC+GpkkKExAFqrx
h5epFGEhoLcj/T9z8l1+mkwrFKV0iIdAmK0wNb/c9Y0PcA3dUy4WnX0AFRikd2tEteD8JsOk00+Z
PDg7V7Q6pv5jdTDoycYH1X0Q2r2wmVofZn7LG/hqSwZ7QCRKGpCIMb+n496LW35F8BBNYE1lB8mv
KvuYjMpEYBhBDm03PsQeo57Et+k3oamSq30Px8PsGLZZjgBIktMy5Pv793ONtg5Q+M8Pm1UKUdf5
daN4THfKKBHomFcqVsNSyjk5BtBxrD5ciVj9Z7DTITWR9oHtvHpgW9rw0yXzs7TekQ1mMqTwmU4Z
Ddnvf+E1Pxx+IadW0jAGgDD7+1UaNT7ebSLsUIzT/KbcBlFJL1LHVhXjdwIovCdYPDuhPHXuSSuS
TTlAxSPhElH1fv9briWTiiaTd0zsJmSTv/8UuRzasRpUxqdnB5xDXPezldbQVHHy+H6hq4D/5Uqz
QF101pAIcTqxKKdYSeFm0szV6AMTLUEpIngNqeYdyvhGoL5aqunkVrBxMI8S/2CsZnLVBFqGy3Gu
P5tZtK3dvcxgEn+rLzrK8qLb99HZpd9tNT/abi216wKvsgYzivQc4GnvYp0wkRuNhRQcNX0yY393
VbzugXTDegC9aZepi6oc4CMzsfVCoOgmSCO4Wi1MG4K8deLhaKQ/20KBubCdDLJAfeGC+dG46dJH
yXicdh6pDhI/CQfN8o6+msDfUtNbJ/fLWmOeEMDfxdNVhMlrzAn5aZb5teYBsyI1XwuVBeuBkbj1
i59ghCnu8470ivE+ADleYjc40lj+sqsYMBd0tpUzoAYX/swVVyJKoq6+t3pGLcZbXqGIObzVfQZZ
scwwTaGHNJF/UiAYiIYDuq+a2soQLGymXAfjwKVavCZN7AChU0swA7D7MKhtqyhbh01iZzJOPO0+
jlwn9t79qrd948v5z2XanTJ4i6LpplPscISr5H9IO9PduLGk2z4RAc7DX+YkpZRpDZZs6w9hlyXO
88ynv+uocLslikgC/aEBA11l1CGZZ4gTsWPtcFf7b1nQb/TE3KKpQAsBj2yajI1ppoco23XDH3pU
wGWU9pMQ79rglOsnIZEQTxmTTxKpKtLy1vTL9L6RbjgQYnKvZPeKI8vVqIYP6GZDKuJBcKzZ6izy
iVExnQfNPGlGxnH4VAX5QRQfL6+epeyH2Cqo5YjFOk9Ax8ZoBrFSUo8IH7x4JxWHdHxH0TCFViVz
iwetSQcy2FTixS9NgpZUFOThSVZSgkgUxUUvgMWB2DF3cKn2fBK2xpD8IkHeoMsbxNfIPMn7iL/s
SFgdWM+X319Z2qfImsokF+iNwUX78z6liH5gy6cnGDoo7di0hTfp90p5gNNgauf6V9E8NOWzUp6H
AAzr2dOvpQzc2MrldDEBL8TnlA/p/8Ir+/NjdNxCAL1o6S3P4sZxt/MSG4oYxZGrtpXOmTKc6Atz
eyM4Z3m376lAq62+C0bt1teqFkSDd0TAZIc2rh/ZjbV6c1n8TqqM6BD9oWnP9fHZFPoNVHvz3EbX
BAfQVW3nG/f0cbi9/IusDTQ7OOJWs0ujQptuoM8i6aXC2M78bEchpAbrfHkw8evOdyya4f/zVrPP
PmlNlHE4OmfA7R5GIt41wgq5ubs8ylI0Z1F5koVvqcYV9/OPm6XVJDmNH36Tip8i8RBTkINC/iyl
b3zBSFrLo6pLb0UMLfoYwL29C44/JHJypZHCKSUMgPY76bXA4kXWqddh9pBjQdptbxk3LY+IcS+/
6dKPp3GdVhCJQml5D1A+jEysYeqjJJFMdU7kUc2kxJwGdwPr3/LB5cEWMzpiVVByZyjUKZ+/azXE
sebZOO+IlC0ZaVQFbKki4R9Z9xylTv3yHpch05BpLv8/ji5+hQ/vavRyZqWT9w4fpEyih68OckkF
dRONaOjSDF6ewBQBdiIdLo+9/Jn/++KzaRuRqgu8LmcjwsMqvOdtCSFU+ayiKrw80qLA++M3nkVX
VRLXJqw20tFdsUUqaTTI58ujOKLr9oW2K1r4r5lNVlFeiVtKnt5LerTzKYpkfPeVp1mql358GvHv
P3zzsnMCQyeXdq7zals2fyxsn0UHVsU9wRjMm6F+HGLAcQrQHVrVhOmCIXTnyM30ZOVhlvaOj88y
OzkM1UOqllAzRZ6Texl8vOYG4Sk8hcsvvbR76CCDSUIAraD18PM751ZvWENBgYKCQOTtFZjxrahb
6yeCW3809+3U7i8Puahl+TjmbG6XuYKYxRApCO9RCvdFj3+WWGGK+oQAVJfjY2im36Po7+Vxl6IR
XYi+gedrMKVmidKynGS/8uBoEuH5xW/T6B9EtxkGRyZp9976X4QmAJ9ZSLwsxLjZ5Ka8nNYh3aoC
XEqyQ47PQpyongijL7/YUvM+qiDyZLYMipWT4POPGCpVoSaS4p1rvLAGUljpDzX8G3Ir0iaySNcx
6s9SpDoa/1jp56F3dpefYGnL+PAA77/4h5VTlboXBz6hF4DUWiN+PvXRTvTFrL7ru/PN/FD9ONRs
d0p724nkIaRgAxvcffTCaNc5r60Cg7jub8b+QWwMcZZfEUc0PVbkKhZb6Y+SKrLRGdQcmyun+6vw
hOZLWOmHvJZA5jpbhIhb3QHVPGhuHcbbQXswIHviXk80VJAzRNzbjdHV0BDCwrWR8ruAa7kygOvN
5RNKlocp/xtOheuY97XCnSNW3U7/XaJ5k0eDZqSQkD67rgIcVRNnoxV/G7rXAopK7ZOCFy4NnRzz
R83AjAklQTWo75Xwyz/UO3Lyy+czYIRQpQCd+n7f/fBLFRX/SGl6TJlzIESoB/zH0OSyoRRukNRP
TQmhr4vPnWP8Mzny7aCrN53W7wMz3FaOvwlxgKupWXMLCqGbeGZzam08Eup+Q5UTkA9JfizAxEVl
ymnRgfUyvuTTDz34BdIObUBD/Pkrp7uu8zG0i3t2G6oyXbfrQnEt890kRB8Ut9eSHiAMAIknx4d6
zS1iadcj62bSWEKHDW4xnxdMV09GY+WQ5RAxUBjgYu/Qb5FeJ+p3LHRWE25LO8/H4Wabedayx8Lj
JJdNe3x3TNCA0h5B3bkGEEiy9fJvvLi/fhxOrNYPv7GEnaFTTWN0OwUPDnMexOpg35vpb9lE0KvS
rhQ9D0jYLw+72Gn2cdjZLtQFzVCMpUJsDeSByys0w0zptknS3BBDqF54Vyvmpoh/+NQo20C+Bxix
LcpHm7YIUIt++cLFVfgiiDvpe6nUeKHtbx+rNcmGcxVbW5p3CU92agdXx8m2l19gMTdoipw8Dkcw
DOaUCqnhUtk32fj9Zr/9dv2q3rmJ6+7Oj9to87de2bOXp8R/x5odDu0Q2rKksWN2pZCsInseacug
JRJmgsL3ufxqS/uzySVUeNggSX4/QD7MCFjobWt4dgwT40ieCBUi2SsS7qsgiMWr5seRZlM9DpQg
ToUBwc0pduk7cEv3++7hRdgQnLXdw0F2Hy+/2mIMKVLZmHNw2kI++zzbuxRIZ+f3icB0wwcWMhe6
9ESXCHmwIazYhAlkCrEXiV4XtC4iZ2dJwqijXFt64vXm2+vHh5nlSIs2c7JypMBRFs+0jBl0W5qA
78x9L9NA6VY/wAmE8DSvU6V8T8kQwK/GdO9NbF+eQuOWRKwD8/A9LfHh55Y8WnjIgIMiK4ofjvxs
4mk7XlvmH73jkEEDUKhPTXBT0Zcr0xQF6WhDgD1CuGxv+vQ5KZtdWOvkiKgQDtkmizy30n9m1V3v
bXT5MSuOSvOQ6r6bOXdF77lRfpPZ51h9ruLHxvtRxvhZAlm0q8OU0FIL1YbOLU/5o9p//f5Z9qi3
wcLiLlW5WpRBsH+r64epJhOl/DAo/3BSSPZzGj225bfSO4D94DlXgcVik7/0lWYTpx2lFosAWL4U
JZLxBrciJ7kP8z3Ucjk6FMZ+yA6ds4GZFsbfqvZbt3bRWtwDuF/SHwCZBYHk55k7pXokktuwGwN5
E+r3bAJCzUHaCqnVKhJteWlSc8PJFlc5e454GjPIDlYJBA1Zj09DEWaqzS/je4zVGERutlY2bIOQ
RvSmFCaJIjx8kXr38p3oBBKda0JaljYrN53FJBne5f95rtmaccY+H5tOs89lwcT4VuvHcKRJ6qik
V0F2FYR7OcE4ggpMKm2vhvgmSv+02tXKLiLCxi+T4b8PMf8tpFova9XTY4EokRCKUBEVrWmFgvFi
hkmtPOY0e1uHsRvcaYxPuZJoLmnby4+xWAUyLaHhpijs4HP9eUpogdX4vZrY58T+Y8nnMEOj2wKS
lB4a/9yPh6q7i/pXUw2vU+NONza5sYHEnu5rB8B5MF6FMu2kkBC4x6082lLIRA/5f9I+s4uiLnlR
NlmqwCodyYjQzkTdmFMErRMi3VXSz+JwuqKCqbKFdHgWoWEKhAkQgvRbofuEq188F8EvNdpSo4ya
GDbXynm8mO5B/vX/B5xr9SfL7ntZCrwz4DHytFV+L7MNVbQGOpQPnge0bmD7jK291qG/dDZTxsI3
j5Zk+m1nt2FftTs5smAnUY0IEPZGf6zswLEgkkuXZ9fiN/0w0uybOqUyevVUeOeTYl4V1kPbXynB
3hnd2Htif7s82GI6/uN7zSKBIlYnrTDk4iwnb12M/3JLFzStd8rQbQPfAjpt7KcpdqtcuWrTdttN
ulsEtHIamOqhp64SzE5iAECvlx9sadcF+Y12SSf6x0T+8xILKlnSQwVVfGHuVOdWaOgc/RQ4d6n1
UiJIvDzaouTBMgVEEB8o0R7weTgvUpAClkF1btO3Rhp2VXWyPIn+b4gmr2b4JBWYRZ/sEgM3XA3y
lWm9KNL6OPzsLtCk6mDUYwXJUEiQ+gGNgXNl1Kegp9c8BHLunZxWqE3sKzV8yw2D28/JVjBUbF/a
dNpW0XBFtUbVhavoNNxLyWqqc/EH+fCFZnteUoxK0qE3uRWabkpgAgZvULAhgd0Mf6D7+66SlVdp
KG+nc9I/WTRYt4AIn0RtWUlEU7ear9wFjKVAjhwz12TNEn/MZklpRZUxVgKFhGZTUv82if5Mj3Tg
oPA2MP6u0zvNV3eT4WwKzXMzXZiydvu2wVQCt8+4/y0qhhSqr6YEiVl19LRxI5HdTAy36M8m7fRB
fu6Gf0bAKWbhttLrEBOShtAzDRjIkDdSdNcml+08Sba9hmtoiPUPJ3HZOoRMKrDNbF/F3q7EG06U
dwW8C9VOHmIBnla7Bj0gVtyJ7qFtzva9Pbm06Vye3cs/3X+/kjhVPwSaVeT4Nle9+NauEreHOWtI
KPn0Q01kZ6fJFiXz5QEXgwWwoxqQXUGanZ8LuZPRqZDQUkUrkeC7ZIBc8p2CE7rsvwLWp7mSQoR+
oIjaRa90aKO0E/OERun/45PMFnaVJYZclql0towRNIK+lf2fzqDimfgtiX4Kh16wfpH3SLfg1igc
ep9eAD/bBFbQS4qnlacR98V5/PLxu8zWeWsUUJcAlAHNPNYYn9Oq10GPM146+ShEXfKzpNAV6baF
MDHyV8+WxaSDMMQBV4Y1KbiZz1OBrsgoH0fBLIv3ofaL+GAiY91d4a5p63/J4eeZuRKSLO6tyLlo
MXFkapvzRWokVZ94jYEzkr8zx5dEOmL+yDUQxBYFk6x+6+8o8rZJv121/V2a+R+Hnr1u2taVV0rQ
WlnptPZC9ohDnNXyA22RqAcv/7pLIcLHwWbJgsDyzMQYWtDiZij0SX5+y8Si/LNugfC+gOYT6eNY
s2ktOblRYS1LFb1KMIvNt/SmFJgLByhZvTs9Qpi/sex2J6RGcVQffcxGt9DMyG073e/O2DuGtyG9
Dh+kAbTBybcZvWYjS/RXxvFGYy0KnJeDJd44/WC7xziJr1ealXsnSEQpUI8AIoMgT+TOCdGmza3d
CbQjfWNCuiIyRAqKojLo7+uk3UGSOKIjNmh2bKAx+LTipN0z/bmtdh/T7GPp39Qw/D7a78pvHYxC
otUuSqydApMlCclI4uXdXXVOgk76mDQvZd9tqVFvm6L5ZpOr6yKyJna5jwz1kHnPo+w8WmR1neAu
2jjSGqpueWaRntXIQKGamN0Ke1MJDaulIiNoEtqbQSMB/QtbEobYWf1cTairSyedjXAchzVWL7HC
54U7NRhxZpVQSMcgWqRXExPf4I/40jEp2TzQXNsHQoNcIdqNBi3gu7CCRvFNxxlxK4KC6VBg9N1f
d026sYsfvvHSdq/ymhfV8mL/8JyzMCEMjL5X9NQ+a1rg6r59NxrGSaulDb8mbiDlGLpF6lwng41V
1OOQZ9ucw3JlIYqP8WV10M6LklEAFObBo07BWxo8LGeFFugdrEeRwz8iAeIqpKGtEUCQBI4BFQME
BnyX9hxK9RYidzrV5MW7dy2KARSko0VgaJ/FdR8vn5A+EuRGFBYKXd76xa8A2GRbppsqqq6ElIeQ
zFbvZKBC27TGotcHUOdrW4u3Dzj8e+s1Ms9SceuzbvwOn5Qemiw9KJjU0O3gZS8jtFtuagLzJZYL
kBZOZxNLwcKaroVmCojRWP+pNd3V/N9kBvF5iZq/4EU8OXxMonMsl7sC8keDQDSkiyW0/pfDHQYU
aAYsrISN1eepGJpY/bUSRc9UM29j/Z4+P2p1KpzLSvo+0EucJb+FeicU+BokkvTpZYjNVLSr7BMp
S/Xyz72YEYZK5WDxZoLFmlvvOUNjT+GQ5LealN55bHGSiMtipFPcscXNQcphBltwEFSAeDncZgR6
9a5yik0pU3fSnibnCLzM9uMVIctize/jo83OBMkONZ9NyT7LSs4F5h85OarKVdLfmd5D2t0zLUAK
J8m1k5zj+CFezdqIbejLSvjwaWbnRB9LndLIHIClPG5RxMnSm0oszgSm8YS6aoBVG1zLlR9EhN3z
UR3YLzSNwEf9AnuQy9Qr08mgU029Fwo7Jkk6HrGe1GTBZkd4mlWvtA9fHnbp/P046mzraQbNrnND
DW6H5hBED5V5Yir06UuyloVY2ovxzsW9XFFR2c5bakCTVTLoeemG1+O9ENS0zjXdkpdfZ1HU6tCI
hUzOYGrPiXahYpmJQtfOeQtv/lrvXqqk3GCWwY4ABdMSBIui+7VypVo61z4M+t688uGuEMZKrU8j
EGAh/I9/kz3yuk1UvLGIzbVr79pYs+isDTOvTZuuOmPwnGGVOni4++E2faCzFbn/yudcyqt8fLPZ
UrTGwTYH1fHO9KaQPYqKX5N3j8RPyV+i8JcQ9lfN5Do4qgcqJVD6w/GmtMujiIhjz98GNukOPA0u
P9bipLWQXhJGWKY8J7jlcaAOTmJ653w6AYD8SyyOEUzsB6+ruZ61oWb7ttknsZbkTnhbpzQin8XG
yG8Lq1mhNfvyWy2uELDVpM1turq02bZTppVWxLpSnPP+KY7foop+rvx+lUWy8JNyyAN1MMnI6eQf
P59EJiTowREXW5JysCMqmlI5hNnWlOBYENKuk4kWXkz4riNtAHfJm80mUesAr8VkvThTox39+ya6
r2hZWmNdL/xSoL+RlJPUMIESzRZGDmJQn5A3iP3Tq5/pVxf0MkU0jV/+nZSF84Ezk5ZnTDtQpMy5
TtQAFbLZRXIegAAW3zDB8tqTVu2H6nb6bVt7EaesDKl+PRw+DTl7uT5Sm2lSh/Tc2U+m8Wss0kcz
HZBt3yfSXRBSAcdHWfE35EGvE61cG35pzlDHUAVvw4IxLf79hw2uYndDn0np82e2vX7I3B/fQvfu
9fBDum43x969f1553aUvjMs6dQIsmLktzFZd78eSXSlxec7on1ZLa+NE4yZvSpe35aav4//T0s5C
xfHywO9TcXYIY/5Cvcbgh8WWbzZVgyDX8lz3inMAgKHEUo6y/40Tk9kYg/E6K1FT92elrt9KfzrZ
Gg39+YuIbyPZ23l+ztJtt4OVHqQKmsQ/sXWNGeJdr0W7oJ9OWWFus7HaR56BXGna2REmfEq2qVPB
HvNKewdQys7HTUgTeVHTUE+8Sr+YUMHzKImwYpwwzDZkZ1eG09Xld+cQXphk4sgUi5Ur07yFrVej
IZMTNT8nUrx16l2hutojaqMX/+w8hs9kfdxmqx76F+kf7RZ2ppk8mh6ZsCzY+4Hhxnp/14fBd0u+
8059dqP5OzmnvLQRaUYEWlhmEui/1G+Z5wKzoAWDbGNHRo8c04HdtP89dG5E8rBwS9w/0RTJ1/hH
aip34k3Qwbhw4UmGtRulGz3dTs5hUrfgGRwV9simwmrd2eEDAfGlUHcWQBqDLuEdqGVJu1JuaIs9
27eKT6E6eQRLKG0qehbKXXpvX2sP9U/vOvvjnBo3PTV/Hoo/kbKJT765sfkQbrj5AdPO/WX+lb8Z
O++6fPUKl7+BliqmlgzY5Jge4kNxZchP7S9010zODl7iSD/FdWbUO03zr0dfPqh696z7GjRFLnJg
Cdz+zjp6cu+WcnTV2jRFxNt6jA9W8ZTDIonIPCb3olQgAyHu4oMf0bDiTkW6a2FktcHaOl9cd6aO
jQHLHM3kbJ1bnlrVfQ7DO/OwFYHMRjCIpxmdGySbCtDulKrXuxsWR8XjC/kzMJYvV5FQVmpZ07zg
GxEGghHsANJUogL5TzvcwALuAmszrfYvLDFyUIzQ2A47mlN3Ptvl0A90u+vA0MCqy2AC0smR0hs0
aMYVOFhBtENs4bH2tBqt3QR+JYIZLd0ETK8Kiio5Odgs7xjRxqGzsYVt+ajSriuaeKGu3gyjfh0h
9OFGLPgF1OH2ZvaAmhAwSrzzAsu1kQKwFIK43Fvx9wkoLpwO/BzdTKMdZix22IAgOuQCAmFUMDaB
n/fVXoo7t7XRHKm3OhdklSRGne9FMkkAXyWlP4jeKWECIFL8EUVxklEZjoEWdd98pJ6qeTuBrbWL
k9ff28VtYIO6YUqGQFJ1pBDUiFVY8WIagKGR+umJuFb8x/h/KJ6EYFkO/+ggY/P4oLN4hYmUkNWS
A4M4IqKJ8B7iCmLyVFBYYUfRf1kpv0V7MsQAioBDkuKGfRKKFa9CiRHA1gh/a8WtHAx7lDbbHiKM
5xQ4n/9LDgy41/eBvTGSYEM1jb4gkwxFghomAVmjSuWt6HOg61OGswjTVXumsYssvmgbhHErMugi
1eBl0zauD7JGsq9t9lBa4GbJlGIjB3aRabhQZwRrJgEA9kcAe0wcZQeaeaHOIODDWqAaIhxAzW3M
1+yGa6vf6YmB9fyVBlEVrr2wBydRWheF8PbdhQ72Q+rGfigy6X0vFyWEUCsfMGOIeKcY9k4ZI9Ws
ASFB+hFGvStb+8Ld0mAJKRb1DLxKvgj+MytrE9GwbyqC0RKzo6AudX3BFOV3aeB+SP6r5K8cKUsn
yqdxRVjzKW6Q7dGopPw8xOlV48sPktogOjCeOTb7fDqCvtqqUUQK8sWLSTMAVuqmFJjCKWrvQ445
OzThvG36AS/YYVfmw1OuOnxubd8T7VjxtJmcjrcYmZh/mVf0ZW7hYO+NmvAgGDZ2XdAlN36T/GGX
5M1t1UfHsrg3A4vj+jn3yr2tvGLAdTUVz91g/NTVO3MoA1cL5RfQ0I9RmF2lkfVTxFQ4GGwB/rje
4Py4/Pu8X35nYQffyTRp/lPJv1mzmJwdKKhCFbodMbkV0T8nxJTMNX4np9t0arErdRxQ8/5ei9DX
Os3tONKwBIDZu1Yn0l0d2zX8/7C2BSsRECX5GY/FawOBHo2Vyqt4mktPOzsl/EarcXswIzhgKK8P
ZMgd2ggpS+WUQmiWvPxxFuL6j99mnjSu4iqr4Mqa54DsWHFDDaq1rmjrgv5yeaCFIJfIiTNBqNxA
jsxea0TMRHoT6Eel3sbSOVR+0m1EocsvvpELXu02WvqKmJoK/j9HLd2wn9dGFJRy6uV5zlc8ckNG
xoodLCwt0uCrPvLvd8ePP5lg0HJZIfkog1OhjvV5sLYj+rC8khZs++A0cMav0El01pWnn0b1Kh2v
TXWvXGFb2j8Owo95C6u78O6TPzl7MIAXCGaWG/7syZanD7r+kIw7D367UrrlI7hO2EGl9eL4Oz0/
quZKUP5F3fXvw7MqNAea9RcZCZ4icjKpGVBfB+Sg4Q5gh9rRolU9ugoI+kRtRQE8D26hpoWV9dO3
BKvjLyGR7PPwmg1eSNw9CG5SsYZhme+t708Hbd9SMGJ2vtBwfUCQTRar2a3jPxj6E3XJRvld5k8T
9kKAgAyJFtoAavhaMeXLNfR9YFzJCOTJqTlzjIjRT0OlG6hDkbsJzZJ5ghhOWy0FSdrXJc0NvZUM
xXwpvo+IjyKN8rCAuCd8nkWeYgQZdIXwdrJFxzitwJwfIFRWa+HztfE+EDQlNIIKXfDzWsSkJI0h
0cwo6NIMRN8UopIoOwBNJYF3edl/kUf9O5iw1eNgRKs0O6QUqeTCm8Gf1WVM63f0aoGuoMisT0/I
FvWe7nKLKD862mt6nXnJZT7y7HvaSVVYta9kt9RLEOogjurW6LrzOx1DWLRD0BdEwoK3E4/w4QT2
A3MKvKDMbot6N7XHsHhiny7ilQv7wsRgCtq4pmoIGOS5UFnL9UguUiYGWWROBBtbTzJkhlDjX/6x
3n1RZhsZ7b40HZEfQwY8J+nKldzqugrgAyt2Nyzg0OsHI/7TqycRqevRTYPhRFkSpx+HZF+lVFlu
+s6V22Oq/NSp+jUdupsCHtpPz2s30/ikJEdZefQmHTQ8BkNcAIx65Qj7UtEQvwK9UqCu+RGgls62
X7noC7WssKl2HNDyyqlRLBKn2canLilZL4auX+UyNEOn2eZNJnAPIrZcLbYvbRk8B6QB2aJznQ/5
eTYUoZqnesNUz7Nni2Jz/lpc1eF5VMhL7JgY9pq08ks+/t83/++Is4TKIGuen3o2COtANCzlh9SJ
tjoVTNm2bt7XVmgC+CcxILVP2DVdni72wub86YVn098e7SIuJK341u7aXbXVXHCwe/gGW3wxd9pW
26Y76Ye5waPU7V2Pf44oddtvyGNv0ZNtJNe4Mfbjrt8p/N1kj0vFTvyPkoIbbyg68udAGJ1ubk0X
BKr7w9no23Yv7/V9uYepsaXUzp+gLffxFve9LYZQ2+qsbrVdttNv832zcdYm2/w6Pf/kYkv4sOTl
3Msx+cXUJxvOQ0rFGrRxeM8NsABES4ALPMbF1+jyl179ocUW8WFUpUOtn1c5VkJWvVfH69T52Ui6
gEAmjEcNkyufFt/BtVoZWGzP8x1BI1tl23Sjf+WWl1wtPM8Z+YmTAA0zjMmEtrTyTS1+C852QdIs
dp7w33UDik41ViaXH2ApPCF5QVxC1pn8hTlb3Bn9DoFHqfC7dHVz+pZsfdctrm5//Nptjo/bq79r
ueCFHd1mFNpddKJV1Zz9vJkq+XYYJMltFeyq5p5uRAfVsK5dX36tpR8UqDFhMIRv9op5UUuuRhTi
Xlbe9ortKmP8TS66Q6TJG9LqGnVrXKKmN/y2Uqv4H2YwQTFpKKIMoegXM/zDXMqExr9IKSxXeM6E
pLhpn3ggtCOy8bxfcM+ktYbWpR3aVqm8EAEgt4Kk+nnIerRkJS2q7Fbhs+rZ2+Ap20CC5QnqG8dS
DxWvhJWaAvCaVq5YT1wzvh/lNR3zwkGKeRM0aY5ShY6z2SpKJ7UamjQjIpDvR9ShJChb1cDTxnSH
tbP0S3sRGwWpL8qkGGLhhaTNToOYClEwOGAAWvnIAP4DLPNN1TZCqUqXNE1UAA8QVIT6U5fvIhCI
Q/+rWrt2LQRBwryNjh4M3rEfmL2yp0ljq9VySvgV7rPy2MExpA6+skrfA4PZNsEwDpc4gzAPNfzn
H1jS0r7DZADEk0/ndzHstGobFd9MdD8hZkZtWbl8BnNEN6W+eVV9w9rKeglKiHIv4SQj4SWdZo9j
OT7I2gEjZrcC8fmvidBvCHMG9PlatzcetlmBEA7hJq7lnKpKuvPrJyvBFGv6Xcgnq1CPWGH3ZYQQ
rCRj1m+qwtsF2WtcpK4Vv+XmdCAmPvXDXRIN2zTiCeN8LzWa6zc/jbB8DhPtBpn3TR5mm0km9UWj
UfsnBYCeVs1GmPdF7R+t+CeytlPcH41UAx4ksMkqcls93Sjq5Iaxvp+KYZOrv2R/2FYpPB6H+viV
51V7GW8dWo+zHvdmxXArslJalOLPBRLLKlYkgIs7DUUlRXiJ0Bky11dqZjFCnu0wMFWOrL5A2zqk
P4v82JMRD9HXbeWBTgn9sLLDLZwcRGT01cmaA/xrjhfJG/45JpohO9wBzqw6HXQsKCgYEIgT7ssI
X5DY0k49/L088tIqN+ChWQ7UGrw9ZptNPnpUZgFei55ybm7oCQPrHjmEMFq6PNIXmY9Y4xyOZJXe
YXzzNY6A27GVLp6+p+7Jcve1e30NSNU1du5u93jV/7hZebXFjZRrsIHdDaeUOg8xo9DU0nHieKrf
PPU4dEcMUgHId+SmOX1f1X9k/0YmfQ1m27fX3nbpbPw4+OzDtn3VFEPEUfwsH7Yvf64P0Q93t9lk
m7eV11TF3jjfTkyT0gGFEsgEc/9GCeNLXYoZCe+yDY2gk5t8C7bSxtjd1dvb3UZ1rx7v9ZSocu0L
L0we4HDcsaDV0ec9rz7baV4ZJS7GtyRyx/FQe69C/EHJeV20tnANZyjNoqsW8hTxxuc9s0+s2mqR
pN86Cs5/kkUaPGKDs2/sKCcMsLYCEU2vN/3XlGQzKH0JEmkZSkN+QrdgJdl21XB4+fUtDgsdcbQ+
pxwOtRVEuSjzt/lbIX2n39dMXhTvdtVL6v3In/3EvP1/RxJf50MUEjd51mahHN6iffH0fT7twuEU
2A9a/zPsv+UxBaN9GZ5dVcI4CLe6/pBxUrPBA6NvBF5O12kGl/749MQE5I9XVraYy18eDyoG+XyN
kGF+p4SU40cDmiqhTInMV0J8w0PKQT4MbSGZIKfAH43+CizIt1b8SjFG3CkvP4QIbS88w3to/OET
SY4RWCi73lsLM9zXaLvx/CNJIazGEYa+riZrlgZ0wHyxaVvsoPOi3eSUxkTXUcTOCXL6yQ+OeQQt
7kC1KcxO02rTorrwgh/Hm20oaGIhPyv5+P3n6du37+nh4c7curtf5w2r+yo43Lebyx/0/QXmX/Tj
gLMLa5Yrst0YAzpR5egFHAw9d3PDcK3iNCjNtYNcIIJSBWNiIAp+ihT9oTGnLVzqja5JO6mk0Bbf
VxNzwi/d2M9uigArV/wbKajr/vMuGt5wIQNdIXwNawxB8Vo2mwEsIqW+Hq259674TAeK0l30HVEQ
jJcxflTUvwaTOHJsrGmbQ0rprecZaF8gV0HKAhPEBlC+uQXt+P3yR1la8h+/yezGQzO4YdRdGyFV
JTQEW6KdtOwt7F9XEyTLI+EJxQUA/Pe7oPzDfDblWulCPc5vRY4G7mSJ4SFipeNqj8XaQLO9JXNw
sGmzmu6i6Z6uDlDPJFMdq9g48e7yx1u6nmI89d93ml1Px6JuNQ9tx60mv0mKvh/LN4d+jjHBaVQN
XD7mNGJDoh9VOvY68h+2dMiolWb9EwZV3vR75F8XTEENW5GVZ1v+DGj8cUDGGeu9xe/j9+40rzJ0
gaXYEp+c9qfv1+5rtzm8xodXEaFsrpDVbKgvrCwzfSEvJNy4/jPw/OoTxA2mDwzsXKXuz5eTufnu
7x4617s6XGtX+8mFkfErPjjndDPeHQ6/buX9meqwuyEe3NxPVA837Sb8o618kKVQmEytyKKikxPV
2s9njhw3Kc1AeDaw6GjnQIcA3GqjmzutJGslPZN4z62X1Q4EbeES9mnc2bbTgJy1mhHLPLYdqiyt
vZX05IpzPa9fSMCPVO1J7Uph5lre9w4FUPumYFmNkqE/cUNH3p9gE96bIwJ7+KADO8+LWh2JDVCN
UGSSVBXXWW4PHEFxdvLYe4iwRcX98oxaCj8dSiE0mnONB5U5m+1mEI6+mWPuy5LCibYls+fDLr23
zpPlWsc2fmp0yaVQSefAas/gu7r4y+7tyORriULRkM1GL5rS6uAuRLcq5ajcbLcFNVj68zKjvAHm
22QlnvXHvLCPRWlstfowUbupJhQIT5KCugfFcjAcuQl4NnYz/ZFCuFiKcnlK6pfRe/JJlPrpb4Vm
0njapaFFc8rRvg/yX4Q/0KeHxtoK3+bLH3UpDCRJQL8OdGSg9bO3asuxNSNNTW959nq8J+Qiuy9x
xe1P0XC4PNb7/eDrJ/zPYHOUmT4mvVrp0AHNmGreQFf80VReHbk6yEq/ix1nTx2IYMYr6p8xbREx
3Ygrj/D1fZEeyjTmQ1SD2DkvrBVq3jR1JuEr32wEkLc9sAQy8wldd908oZaxvA1Tv8IvWbmrc5hg
4rqY0v6KHvrys4hP+/lr8ChAnEhKsUUShs/2gz6DStGWuaDKw379lwPDXp0ML/DkkM9cHk4T+8uX
8RiHl8b64ksHeQ7vKypRoN3q6Jh80vWSRRs9xwXXVA+ObNmVm9YYblhacHq3Yfu7yOCHk9tPG+VQ
Hzo4qor6RGIJedqIKe8baRSONko5136NYiNJrnr11TDSIweP6Cmsmn0yxCdhQm56K6+zcPbx+TjK
SSNqoEjmkmrL8bUJcUgsUuGBD4lEfpHTYeej8onI1+TBmxqAjUGYFSQYNpNHtfAOCOU98k3F/JEA
3Ckncy8TI3nt2+VvvTjLPjybOBs/nH0d5LSqmGj3mUykgOrBthHPH2iY98wHjMD+b4PN5hGWV50X
0BF1m1X3YLpoGqgKMAUH9COrxcAvNHUBMeV+qtFbjq6BC8rnN0s73WwlD30I0xWhj0+7mDk98Qsr
FUXBU0STrn3d5G8l3qlT82JM90zRlT1rYR/hITRbkCdUNOFflLz+OBiZN6W3gePC5EFayhSWX71+
gwTJqFwLXZ+2V54CfWX7WLg3fh55dpbahcn88ihRBvJbHxbXuRnvS+8x9NKjyDt6ynjq0J3K4YbQ
Z1P2uxFCBAX76Xda/+wmLNeFtKx0U63/R42mt8YqYSrE15gt/i+7Cza++AnRjona+vMPRarENKWC
BDDhbma/wt6n1Y+9Hfkb/FJ3NepdOJ35NIhLTTL43OHmOnJjGKJUkjlJ9BNCX/3NE/BujDkPQeam
P9sQzem17O3TDC7Jys/ynuD9srUhsdLARNMLOmcEtfL/4+zMettW0nX9iwhwHm5JzZZly7EcxzdE
kmVznmf++vOUe6PblnWsvRuNRi+sDlIkVfXVN7yDLNmmkI7LIZA1kNskGIuK/hoOO9/o93CeuM8m
nOgKJV5W7dXM5GuKxbuTu9FpNy3oHWcfWx+l2U81hQY0vXYT3J+BZ7bT93eihwxbMmqgeK97oGwB
kIPMHIG5209a8tfv2yvDuq9p96dHOe/r5J0eVxP8kn3ZrRG8CUM3rNboG4Nd/D7sXBg4i5VAFNNh
ZQZ+7lHUh7kOp7LM9uA5AXLDIlVm8h6XTdbVAMxXeMJ9v+SlsIrCEKrkzORQfz07fb0mSVJa0B9C
IyKBgjW8xcmxoqvcv3Tmy/drfdEFFJHu42JnYbWUW3ssAnAPptOuyrhaTYBaHX3aGi1Y+XgVJSm6
0QiS2+Fqrm3Q6qcCkpb4gam1BY4J2Febg4M8IUNi07jPnD918OwzdfHNCO2UOndN2DIKYGGJu1c3
rrzChSGQeAV8IN5PBnrQn2NAW1VOXqoci6b9LQW/kSxCo5h2gH4rh1Cz6QrQT9C4qdPUX4r6nuJD
kC+4NrJrV+LFoP3xYdTPD+P4KIqEhqDAYqH43N9FdDXd+cGSPfUv/qLJ8xgv66sGOuI+Oo8MH1c9
u69U7GLDsQf1LpIeEvJBu6WxhBwTKs1T8MbUmKIGMz86TLh1fr+FLoYlHPpEwkvZAn7s8yuHeVoV
ThVkd8JmDHDLwoogfyAImRIOm2Tc+o0P639n1/NqmJu10cir7x/h4on58ARnHz3JlETWYnKDbPKs
St2SH2AwLCTPxyC6HYzT98tdCj4fX/j8ayuxHhYG2QF5tQZYSKvQ1R3pXgPDuEoHvfjTQiAiF0H6
kl3++etmZjkIyzzBzDwqiYHlNuaH2ETww4Ibl5RThXBNYjcrG7BwzhRvuBJqL1T0nK8PT3D2urkU
Z+GsEWsLoKR5/oLSuLSExoLEICEAfwp8kzPjShX17irwZUuTfUHxwxYUzOfn98YKsyjDCE+oFtOD
IvKSCR9V51T55iEfzRUAN3l6iVvY54wsqYixiWrcyUg3frluo985X4PCy1FOhfaqGMeMMVxMsTVF
wSbPe1RozKVhjEshGY9DfL/KmxDewOT52muiUgwkJ02T3Irql2001C+WRLHg36IlBHHB2fUjSQ92
yUnt1u0+bP+U8HgSAElRii4qlZ6y1GFUpQF3U7kYEeA3goILO/bmcrqSBF0OOhq+jaQFVArvScuH
RDwwOzzLMtxTSf1FvU5TtAMRC/WCTBUNuDGo3FbQ3klX6QVipuJ9fyIuZQawPv/9AGdXltwXRTLl
QGd66dYoRPl/NfO6eOhgXgpzeNoT5xiVEKpcYEjqu4q1Nr/22alipNPyptfuRJ76UjjFgAqNW4SM
TOfsUqSRHDWlZuZ7oxgZRIdLY6oWDtyZkT5x17Z7p5MIs5y7rFupNpq93NVPyCPqVbRM2uZmZDSe
oxg11daisZbGOAMy/SEXhZeTuPO7SJISuomEaiM8lIySswLnh2gLuuTC9Lidks1ogs0a14KLl+gd
loHHqvCXCtyPyVnKxrSQk2QVDqtW1T1VaxjdKzdx2e0TH6fnTIX1dMqwhC3yaml1kqu86C2CzqHt
av1hNsli/mkrWGQ+WgSjvVRixw2aYTtBmSrbn6of4O46u6rdrB2oJLWylAU+OSzuIae+64/gJtur
OJIb3XNVT64+3lrsq5QOcOkEKyk9ztTU2toEoab+jO5J/9+5uaq56HDz0ufXISu9JPJXKR+ySBrM
kw4A+MSUh7+HO2ODSPUSAjrMj8LVYAn1rbROcEemVSGstQSzBesdoZnBDBzZ1Al8qLOpQx4GAZmg
SraJ3K1KB6GN4I2KYAoclwCtd86Cz51ieW/4b1AQ4BO6dKdIV7xQm5aV2v+MzXIDqHZpmck1tLUI
2F8C24fNdZZFN3XelE2P8nxZL8zpzszXur4D+kyYUehZRx6/P2f26gF6t7r//y/8xS88VKV2MuN4
fgRDyH8yeI2F+1K5jIUeHyEoubgbggR8XUfe/d/X+9YVXWNrPSwIce5p8+Pm5ubZcZ/pNifu03Hz
w/MOh+XmeOzcqwixyxHt3x8J5NLn6B/SQFPSocrEaBBEs2O9WIzgrfZYv3+oqmeXOl6uoJG4a+ar
uIpLTSTYwP8TABhVf15eK/MOeYYi25NOojr/G/Vrroe0WBSOC7sH/iOIQL3cVcUm747fx9KLFcfH
xc/u23DUqiwGPbZHas6gzTCse8UzQ3d4DpoFMCbEAf+bFUkuLAg8gjV8Fu80OUDlzmHAosAZDjhp
rEmDhd63lq7LiNaR6FZeueEvJm1gVtA2YoihnJNVUMxSskph8kqZo7RLLnQQ8op61MzV/1kx4L3K
+c9a75/8wwVpa12X2X2CXQwlW0cl03p54tGE1jIHJt4RSd/vP6klJnpfDtuHFc82sFTbpllItFDA
YhEul8gvyeFPONCkcKJ8tyivgkFh4g0dK38KhvLenou1geB9oONcl+0Guvxh+tiZXtS/BErnOeYb
gtVOfzuG6Ra4A2nLbRrmW60f4QuDevobRNmfChR2pcSwFze+hnEqfKqKiswyt7psenXh31b1GjFf
MpeTQhdx1CHhZ2sEAd2SRr3Jc/X+tJbtF8E9IdTiFASsLBu0gwEagtoJkho9PnWotnHQrQtFXYsn
iEttSdJUG0Ja5q2JyiXo7SVJCfwVJC6uFH3vHbjvvu/ZCW2jOtaVtidAlE+N2kERMzd2U/HOAzEj
3SS2/xwj8SQnGpKefzIFkZECtqC2r51knSnSzpBrppbtUeyH0T9hd73qMCoEH5I7u5G7yZi7g11L
B7l5VTLBxnFg9WIqAZe2CphfC0NUHbokuFx6ghCg4p7JcnrU6NdNv1SnWSF+oXCaYLTgriYxMVKb
E3+UrxeW3OpFtNOzBmogqgD89gHVy1jIB2wet6kfe4HFBK2hy6cEpNpaDvd2uGl83aumfIn3JZ1e
IEmKtoji/ijScGQnbdS4wWRiaeavI+u20k60Erx6GhYCmeX32PfYL7HxS8ip6i+T0+yzAS1wbW1H
lSCGBukbDmVXssN3Vs3XH0soD+qgPBBa/RxOo1iVxkQ20KhzjFWYza41zQv6uCKJD+DRasZimIdl
CicrZmuawSYYtsOwDhkg0vswKGqb5AXsCvqsQpUW+yEQAKKkLY8KQD9GGRnsfkgRfrcOGP62CBes
i77e2BYpF352vuYV1quSWl6RIgY6rrUi/l9ou1849Dp9Y9CZ+BQgHP75PXn9VvWVGOfLh+Co39W7
+df3YUW9lAUjJwFoSPhrOud9rx47tMgY2/jOnqSdrUoHwzR3KXoDOjM1hwQwKVctpt36IG/kPF//
7cJpX6jaTYPxh55ne1n51c05dtEbSIHI3EjdbRCpNxiuhupNrL6E0Ke/f+ZLkZBJMAQegJYAzMX/
/zH2mr4S6g7cN2Iv/B3KA1pnV0ECl24T0Na6zAxW0+CqfF7FtH071xLiLQMdtpXfxL+zHCzC6HbF
eMjDt//ipT4sJxKIDy+V4SkZyOiq7tmhmCdm3W0ULa3o6ftVLnabwT1A8HdsnYHW2bcrpKwIkxK2
CzDLNoFOq6UrwXpRmuMMNJbyoJUCr9ZOcbHDO/deb25h6115CPHpzk8v4zTG+UhqQNQ729VGaPpR
LZMdTF5MiUNVHKVP3UBOjrJB7cVSKRS//ZB/Xy1t5Uqz5WI69GH5c4TWNPh635mgxKzcVY0b8yk1
uCYBP3v+X2byiGBeed9LyZ8OaA4FQWBp0LQ+/7Z5CGYwGGGaWiiEJGgwt/DA6CXAEo5hDSDVynzQ
aN4Kmi7UHyXBiGbnlYe4eNA/PMTZBhuiYVJbqwRXcrtabXvyctLy/XLnkW7XqyuLXTw8HxY7K999
28xtmP8s9rxaRe52LW/dtbfzNoObwCb6fjWxXb5sJ7iKSPZxVLED/fx5s8kKiRM0KwAlonUN1K+z
JmEAImDzDDCMqFh+v+Ll17NBQ6G2BTf97PX0pm5Qu8to4VdPCJrGZrAKhHZC8jqUCGAoVwLe5Z/u
P8udHVq5zdVCKdk/3FbtaLjoUyDdJlO/yNW1bfKVKQW1Raj6mlB3CbFnr5Y6YReaksnNirIw3y8w
HhHe7MaVZdyE5mrGAS+z3O8/58WG78dFz14wKPqyc2oh8zzfVhBLVX1HKmoDhaEfiB0hQpZjctAn
5MqHtytr6+KNzrcPDHe4Q6Zjof51djpJ+tRUK8H5EBLzwFpV9ak1XoWCEXN6yLZ0fO9Ca0Bq9pgi
LheEzg5saTT9Gprh4IhsSo83ikUXJn8LorcGblkcLGI5dKeh9OIUie/uDea1gg7JqL7KYQWMaR3O
6aIjTyPEF3DQYGXm9GEtf2v15spsn6hRS7zqIhs9JfUEvgOu+iaHdECjgVSlQdSBCYkx442UZQuZ
FiCxm25HoKTkyTl0s3QrPMXnnqZS/VJPSDqswSuZzQ1i8HQ8rJWSp4sMu1zhAhLlv5O28mbwJK3+
wvBvVa3tAWCSYe5G+ZTMx1J/S1AdyeL2nrsX6e9mlQ1bPSBXVZqD1iQLOznRHUUWhHMAHqpxtiog
gQHv42lUQVEqayC4IZLhclCsxbSvy8yFmPSRet5iCLsEWxW9psNTldarMML/Mgyw0uue+1bHvhq5
9BrEHf9rMf3R1MijnLQL3XXa+CSn+oroCymr5FuOboZyZ4kCRBFUNzkgDSvON8YUHOLUP0gG6DHp
nzn6p9FQsIHQg7aQmaEHPKVr8LX33++wS6f34/46C7xRlCS2ZE7pHmqLNygvE6hGGlmN/IqeyvdL
XaA2APxkmkzlxRWP//rnUNg4qVX0JpGCIsahUKuLCvdw2jL5k9KOqyaW96Z6G8b1TwDJTYNhrF7i
4J3eGNy5oE8Ev6NKbFRgrsBOxAn+esj+82BnMRqQcpioXZHsK1QSkmUR7IJ+Dd7s+/e/CG4hIYQ/
wkRdA834+f31ChPqwiKLqmlao+XqqXm/GJTSS+d5m1svtf5SN+Z6yuyNuBxENtcQX0rlrqZBKkDt
TCOUp7pxlg5qvN8/3cXEA7FP2Ps6k1/lnKboTHakdCqe5iWlnKrnblnSP7Qg2uDK8FKbz3j54B51
pbK9uqzYoB9SSy1yMthNJeOW/AkxFTAftVxRot92MzIyKIeNxTK9hrG9OOQRm5D3RRGQEuPzqqYS
SHgTMNtvg99FvbaMB9n80QQb/YkUz48eFLNwZfnaTXLp+hJfGGUf5HLpAn1eNdT6qrfDIL1TrFNf
PSJPWRutkObvLZymgudKujGu9tcupAModamcOtJqSKhnr5pKdQUFY8j3E5QpmcBUBr+V/FgErxau
iDOMyFmVvVb2KnSfCNOUK6DLR2OhWNLGfqjMK2Hgwo326XnOIk4cOJKMlFUqSFwkRNBhLeNK3Xhx
CUgWQjwFVKB9dtAiO7XHOmYJajCqI5aQwitvcSFkKOaHJc6qhGTI69D3zQy3YG5UWkRgbjthp3El
aFyIzwr71BDCGohlns+61KFzFF/FrhEFeXC7zFKEgkcPeeAqsEDsvrMo+Gmps+RqLCSguD1MBuaF
04vMeLXnAC6bv6N6i6BRuadJ833MufRy8JS4Dwg5X5lRoW/ofZRwIQBnypoXoYYi3dMNvYpT+OJl
RUcUfw6hE8TJEzHu88mrfFT6KS+ivfbcIHiLM6BnWfNCZZ6JSCfCiOvReNCqXwDehPKafusQdhyF
6USaHxqGRrVUgbA+TtYRO9X/4isI5RTCAqjR8zZKrhR1G6jqewLNqI9Rt4GuSfoCh/7K974UCoDW
wUYXqincQZ+/QjyOQ4SBwLs2rmn95Dolgy2Yp6muZFzlO106IjRBMBAjc4Vwd/bNSymU4wCXpX2q
8JXTJeDCTnkpe8OFvovaq1riLQXKr4zcjNkmHQXqE3smZd1+/4EvXbx0g6iqhcA0tcPZYQ2auZon
BAH3PEVTeaNSLkOA2cKbpHPmQ9YZz5DTNL1fSEXtzn67alJ/XTrSTdAXd5gyoJ+p8tsnCGFcmyWL
tc9PHZRSaLTCNZKt+fk3CdF+MiYbLEvt7ERSZACrEN1pAooxWnTz+iUdve8/yPt2P1tUKIrA+iQd
g5V4dtSDyB6Y05vzca6XffCQPPWLyXuW7pJx0f0mNx/L7ZwdEfgD+G78tEAd0Nsu9vrg2o+z7CEk
MC3HysuUQ5qlpC8o/HNioMauv3/QS8hU+hIYvcGexJjx3BBCdircmLIYLevuN3jUarg1hx1mTEV9
IuW3BMJhrN0KIyiMZVAGrKkYanyRvn+MS+MNW3TakHvjd7LOLxRH0rtGH4bpaFlrx2J6sAYyhonH
2GCb4HY3p+iH7yzbwvYm+6f5MuECETD3WAT9AxPuUnUte42GoI5oYbuYnhx8ApJlYnpTc2cOMnJ4
O+chSBCs2yfBVgHK2Lza+mLqN62/0AI0S6ZfdOCX1b6Tdi3TleLGrG9zeUumnqJhCyF6XM0JLvDg
du/B6G2TcdWedGWp3ujh2r9RN0O0mqk8gO7Kf9Sb6Q/qj/OVUuJSocxXcmh2QMIULNvPWzlPUTnH
+iQ7UKsyNm+seoWhxw7EHP060kgqr7LI1i39jwLa2/e/0Rd3MUL8p9VFOPqQSM6lGVaSnhtH/GCI
JjE0Q/mPdIAitFe3FuZt22mVPP6OMMVOFpXtdtHKuM+0u7m9q65hGi9+CnJo1YQIwK49B+oalpP7
ih+GPwbPcpGjeUlGrxPzzR/KKb4t9JV1DRT2xY1KvP9/lgRG9Pn9jQogHs3S5Ic6Lmf9H3unqB6w
DcOzbnVpZd6BxIhUt5yW8rN90ysr86ohwoWAzyllGIBsJYH/S32jm3PHkBP507UJQX9h5/fKs/nq
49npIgNav+VgLW1veLQ3wZUu2yUeBPQPElyHb0vIONt78xhZSawWxSHpMjfMZNf4287OoTTw0sYf
pB/SXcR9mpHaCi9NWDFm4XhmVK8RSOXKD+kelFihd8ArnPzJl6uVYPdlY7ZRrX/A1LXhUwZyw2do
OAeTW9TxZo7ovSBAEB51zMO/386XiuVPL3S2nVH1qOKwy7WjPi2lnoCQFpuyPSC+ZMheOf+t4vsg
e2gW9s9CurH1uxBQsIFSk4IU/fP3z3Ihbfj0KGclWq11RV2GZX6QbSAs+pGZHv1gJPU1Gk/XIYAX
8lDyXe5E0TXVqBU+b2S76Hy6fE1xgFJHGKmTdzJLiew9d6IVCoXA2wDNwKuC9JfGTTaelAZqeegM
AwL8vHKfZ34YzxEMz7955jnzyjR+GjdqtImltRXsdXtvQDB1cKMltmzH8BlJ1vYFDa65A6V0RBtV
Kk+A0TGYdLXyah5zIVX49HhnlZM84vI2JLaF6+guRAx2dONwpUd/snqTZM/XZZ7FmTnLEgTHQCOH
g5+nnKtemLY9jEUqh8KH1mAMgzDEPO2DYwVrSjiEZ8xpc+sZ8TNpOEIsC+h8XVUEe0e6ffcUZyc7
6RrVjBMMT+hgWqq/LmqEDOXfg/lStcdZesOnsmu5UA1lw3OChZXJV6TMRAVeAZP71AXtem4Poznj
kPPP0A+uyebJtNcIk2e041EF0D3DbjeBjDYCBi5ztbPmW6nHH+9ksN2m2HIL395W8ctIdhTZzH+2
KYIKVfYcys9CYhshQmbqmGen6osAY6XlHkzcAi8RvzFhWb5Yte02Y7KsplfhEjSUvwQHu2yQIGia
TVYjFp47CyX8TevTFa1k5GeuhMhLnRYH1q4sk/qDl/jitIKu6dCpA3Kp1cJq7I3QaUwe6auRTyVF
4db57qobx4XQ4YjmNTUe8heaeVYDxJkhOWGb+YfZ/l1aD5X8jIstfnEALSTlCtTsEo+HxZAtE5QV
DcPMz8dXinwnDmv8t/LyNtDXU3GYm83Y7vx5wz8U2ExLGxXBYn8poY7krEJ9rQFNUXZSsinNm6KF
SrNgMG/C4pc238fQSxkBNBrQRir8CgxYz2KLXydqTfIU3DF7dkwfJe/Jzf11Yi/1aCFTjSDR4VrF
fYTw/jX/2wuBQ1B4sCgSoPUvfae69/XI8WXp0Ej7VMfrbtcI5cSOycnNUFaelF9zhLoQw1kRH3Hu
YySS9bPbq2wVfXb4PQ6+toqcg1odkmpfJE+sObMBUUTHsQ9c8/cf+V228jxWfFz2bAfkk+NP/YCr
cB/JmBdgQKqZizlaG4FEpYeFdvKYlafxJu5fQ7ReAuYiYY9I2DrJ76JgjcF2has8PgH1zjbvyJnt
mh6sAPXEg6uWyqKY/37/yBdPJQKcovZn49rnQTYvwzjtacvtQfTc2npBSLJczXjxy8KNGDJbW+ea
G8+le47zwSZENcFGxukspMq5aQVxOoZ3rbUNs+yPbfyMqWPQ8VfH28lJQAFugKeiy+1adCf1SkOG
sFjhEByPhQu3AeuWFUe4lsKF6W+T5NgmL1Lwt5Sf8yJxgVZc+UjicJz/rh8f+Gw7hYFeV/ochvuq
hVzdWW5IiCwayc1b+jhH1cB7YzAXvnQSyugAstJrNOdLgUyjWSx4/sAGz2sbY6xHuQjNUGjOgn2i
zEQ0OB0fEKZ3umsinJfaVQ4mKii8wTOR6U9/jmR+GbY2SurOIbbvZmKU/Y5DnqxnE48x50aEMvWm
1dcpum/+fhh+lBN+bwxdf8j92jROZvwrmx++/xGMS58AnxHanpjCozB4FsGMoVG5JgO6R9qxMeHp
p7HgHMyyqwz+FkEwt+3ZT/mxVZptaGEx4Pvr2Y9/ZDa+GLbh2XN3M43jP0kbBS7op3c9fnQHpOJ3
k207dSM0+hHzRzxc4PbhKwuFt7HB0y15C+lQC5PdsLEp4BDQmRZhPeJZtYUHV55kP3crnQa2fhra
gXAO1hwBFXv4LSXBovezRaftzDF2K9nlEmZA7jkobmrW0/dfCZHeC3v142c6y9K6BCxvGPQps6xs
2efGuqAGSZT8jlw29vOV4bc3vj8sOgnonYSLQf/Y9+rSr3/09e+0X/jWq4os3BH3OglTCEGZb9IA
35VbbfCEgDt4SaxlMwx2mqnf8rdq2rgc4LENPfbhwUuHJ6LEhEn4RQCjz/p9Lv/kjwWKDnut3CAv
D2OEYS7KtS4Min7XB+QeJnh37KwnZ+Ebv4eu80T/UQ9/ZT62lmQ7mX/bjyCBGbEr9HykW0vFnsWS
1mEAF0jxxhEh1uKWZEfGTDJ+MrvK9ac3jYiiB/uMQNrW0domkNrRr25qF3HIyNm/y43UzXL93qLb
pj9JZePJvrxAyC4rY98N5WSn1akwdVAbAIVc6LKF3L9aewnSDLObl9F9W7LvKOD65sGvlz4zq+a3
OSJfa79obXHEgChnhJSP7FfZuG+4kIQJQcH+tRoVAUU6+DRVVGdjkR6Y/gsWFSsdZOgwAatjGgWk
1x36e6Xtlkna3gQ0xgr5xR/6NUP4mU051cNBG7XFYAZUiOq2099m4RgiT5tubhcjfKHVxknv4/jV
MbGcT5lwHpRuhtBBtdpwFw+l6GCxmyfuY8grjKGX9LNsPo6ePdLzjwGdMp3R05c6UxZ2tQlN5yHy
q13jX4u2F8ZU6NwReehGk5K8dxo+dFLQhW6NOG2iPfkommX/UpY82POKTL8ql1cOzKWwQjgR6lBC
wsc6SxELvbdqJ8TdfFSfNObts8G2tVXhUhDBTFL7RjgVGIB/mxdsSujN2/UxAjzKgFo4jQT5NUjU
5ScCuqlS+KBzeBZ9R2W24V3RVUvm21a6bR2GBcZLyk2IahX7+8oHuJSd0YM1EXl2UHg+lxBFQt8u
JKlBiBc1Foy7HnGwBJHeaifVCJdKqiwRFmliTMR1eorTAosWcOqUXEhMCJaKziWoYlnz/WNdkEYh
d2MoIajfOPad63qAytdKKHAo6pQHuQOrhLVncOPkq15DV2Sr6z9k61mnPpKVaNUKT6X+wR63w3oy
DmP8w57uh27bancV/ya8sbKfCXSsJnJ7E6jOj746xPWhN492t7YSOKPSpm1Tr2l/TM01ucpL2cPH
Nzm7uNramsTv6eCJONEYxCwVl697H8VnDAbq8R+k/yGqBjg0K27XXjtNl1JhRuOqYFTLYsjz+S4v
5rocTCsN76hOe5rAxbxOpFcc/CI49Kn1TMFRJI9kT9//fiLVPU+ZPi57dg3lTQphj3nPPq2PYaIv
8+ZPCfoEZM5V8uLF84IXFBhCeuPIAH9+wx5HhbSVAEglyDdb9RGCD2xkQ7rPqwQRqmu2i/hfXHo3
4NWGAvb4a3dVmbqyLOwQW4PmGAPZSSE9T1gKYfu4deDh44NOhwAqmKsPxYZ/jIboWc7f8ElqxtQN
YJKO9aYubjWzXoAyc2c6k6CsiUNepNY/LPRZGwlDTAvaFYbhpSRqtVBoqsz4cU/OiIXFTdTtbCuG
M1BuY0BKReOs2ETCzHiUj+mYLZTg1zSuzWrT5D/UdN6HC6foIZWpi9L+a+f9Jut43MxLsDV30o5b
K3SJcLgcY4DUa/0Ky3BBDmuU38yVSSLCP111tLC8FuxLuCNQp4R/U9+ffMhx83galOFWcm5FbiAP
BrHzLZixIZdfZmw9xxm+mrTmr8KatiNzo48LcM5Ts8oTBWgce5reuW14awXGcrZhU4D9gmAb0EAV
pjU5pNK6RReqpeExuVWLcVK/spzWyyCesa7Aun+/i3E9ufBbQ96ii26imUh1/3lztT6WGQkSdfsE
43OSW4uEqlzbjO1U617MjVX4uQ5cg/YFtaMynFZwqKbcdBlCxGND0oml+xumPMK3KqMbgyxtkb2h
x+n5NvwmQckTLFfxBfCBWviwDVCUNczXWE8WioQRre4p6NiplIM0P1EOVq2nEo6LiaVYj408K2d0
hZviLa2bVQOgSdg1tQV0bPpSNpZVWYdy30B1x1PhXtTUi7JZcZe01Uw+exBNJmL7UCyF0sQgW9jL
14hOrYPxmCmKOwAsMMiAg1MOHRDOv2ghVYW96mx7TVeM7ZNHMDAleP5cmEO+NeUMCs6tQmuqiP9J
x4Ak4xBZgxcWN72jLobW9uC1RIN/NJ1sYcwnG60fGTKkKr9pIaoz2N6RAI06WUhR5C5iOs6secK3
W0mlm6FN1pNW3ooumFkNN0mgPk/D/GRRkhXIUQMtbNpjVWEMuA/Xlab/DPP28crWuNSeFB4uzE0B
wMNa/LwzAnpLZjaXWOTkd2PTHQpjWlm8qs84Jw8qYZIawDHVYqgqA20fu3cPw1z8YC7uff8ol25w
NFdVlbpIiASfpTBOoktZpVIZMeJmtg1eHAa1Iv9G8Smt8kVEdPh+wUsR1+KNZVo6Mnn42awnG9I4
skYiLtVojJOMdkJV819668zQ/+9r2TLtNANlWTpYZ82CHtGgwM+VVCjcAZp2AchB7xF6jtgq1Ovv
F7v0Jfk9DdjVvBsZ2OffVEtjbqiR1IsaE4EbMaoxMCIr3uIIcVTzJbrmznxtwbPbGfIrDpgB4SX0
bwkvFaBUxhvIjwiRI5q110bvl8KZTUNMRtsAybL3dtCH3NrumsnvyzjdyzJ3jFEtukz0h69LAV+6
I8FYklDyXwPRwc9fEi/B1hoYnSOndMKtBoMyckqRXzsUlKhldPYTCNU8BwMLPxlvrsy5dkAvpSAf
H+Fs50T+HPXViAwoSXRhUUzqOPKgdDsfkkzb0soYK9Ss5C1KHaY1LqjqmXAuwTo+tsK52VSvHNOL
dwkaaQbTLPAgzjsN9+PHl+O+aPGX2NsmjYRoafe+N6PkQ8d23ZjDKcUVbUT1JQeWPEkhn8lYjla5
KjUMTGdrB/YgnE/WUK0jn4zY5uppyejSeN1Ixo0ymMggTeWzCM/fH4tL402h7vbvJz/7NROwMiZo
WPNAEgmdwNXqnVndSHHj0SWAxdoGpDVA+1p705bGwi7fhDnkBGlY74sbZMsW1tK00Hn2T0LKUWpL
z65+hM59XP+dMWoCCGgUfxIogOGQuHk9PtDek/XXejp+/ybvHf/zvPTjm5xtitLoJVNPffgtcbqY
6ocx1KEpZjeNfR8qT6r0nPjSVpIM1wwCxiWRqK0hjkPg1rDujA62/isxw83Az1Pn28E016Xkjph1
TYazldLnuf1tMO8vduFKGxo3hWWvbIxYoaYEr22+ptPJKPRNl+su43LPMP7SLBNFt+hnMhHSlaNc
sys2JVNrO/873+fANUo9WNiSskGwYNWAfAc2hMQE1UNdQkJAFgCCRcwO+f5jXYKpfvrZz/qe3GRq
ZqQOymTKU8DNIiIUGo7cJ110qIxXJjewD8TM6MrCIuyd/0rwVSzBj0bl5p2W8OGkxLk8BHXMBYPH
qmzdi7yi7ALX0VLPKQSWPiPl1nDXkW5IUsd+WFx5gEuXOwMpOGBotVsIUn0OX4ZZ2341Ksxy0lUz
3xG7GCCY8YGZTZSfhHh5ulSVh07xFGs5Ie+oXakavwZqoYbHRYSIJoLd52AGta3rINLBZZFjps0a
J0e5+V8U/197LVimIOWG1yf1ExXN5/csnKCWuF7NA+ktPTpEULEwY85NA7BpdghVXsV5OpfeTPjD
6LppmoABzzLqWp57SyQQD4mgybplsDTuujegx3+zN4wzMYAu/lGAT0SuifJisil+v0B+W1A0TSf0
Hz2Y8gMkXUIfI+i15cX8HTfNs7Bd7rxw0y0SL108grvBe/uUbI2HcRndWuu1en/fLou/7abbh4cA
cajetZa4fD44t8FeedtN7mmZbNtd9DjQnNvHm9yNf3rFljwa523+RH7ANfQuWMw/qOPth/F+cMPC
oyHpLGrJbX9d2YIXRjP8NiAGwcKDicft+PNvA0KuGEaaB8dhF6erFt4+/ovxJjDdGYaa7lqZW9sr
+zF8xu96UrZl5pk4JqD/vaXJh/eu/RoilVLtIigfJ4mSrVpP9+1AtHalw7DOwDpm47Y6odiJtTDV
Kl+yus0f0bor9/1Kp/G/Vh7nP1OLoaVnMnP4OWFTK0CT/MlD7XhBvnKehh+ysvQB7S7o2oYP0HEK
yZXvyqdKdeWFV7oFdqoejrYxN/8fZ9HxUCdzRWm3GJ+gSd+03BjzCqPSJlgfaMtb675bPIXQmlyL
hqjiZfo2H5bdtO/MI+i6qkB+hRJpeeWLi+zuc9T59MHP6b74odhJUGUwrbJD0O4z6wZBkoWChEDs
Gd1DH9yZQEmx8xmnK3nnhfHs56XPzqHVlmHfOQFNOOl/nBIHCQHf+t1LmlY8TGth9SvUjaqpvRJu
L/TaxOpw2pigIIF8Djzx57oQEH2GgMpTjEQCPhU3mJtuhqyhHkw2VT96lsZUhFEkvWA0ntTEazqU
SuaXdqxgRWW7PuzW9uzs0+lOczIvAIBYP/jNEgW4oVxYNOPLjVPszXEvpKNq01lEerntpSOKB0aE
oU4C4VW7ps37Nb8m1aUosgX6Gmzz2Q2mzFJnV5kEf43ymSxpBVb+XwhrS6tXZe4vr7IEv6adn5cU
//+HuytKLcrWMeSn1DCaH+mvxAfE+sr6wKz1yi934Yb+vJio1D4s1ppO4nQZN7QmYTehPEKViyhV
elJ6BlYWSDgE2pIJfEp/zU/0axH4eemz8OS3yejLDu+ZBg/Bu7UIRt/cGyj7Xy0CL90ZNOnhLlG3
OF+gFaHSd/4QIYrGQA6BCLhw1GQik7wSAS6/03/WOfucZqZlBhzE6bFa3o6rwr19fP1/nJ3XctxK
1qWfCBHw5hZAecOiNzcISiLhvcfTzwd2zLRYqmHNP6HT0WqdFgEkEpk7115GtVfNYrF4dNbXaoxL
D4XdLKIYVTHYfc8mSprFPoJzfBoA0mfPWzXvlwFfn4UxAyIkDKIeLWzT8d1vpU8GNsKXLfD2Vlec
dA6mVx7934oHHQTCMJyP0Z1j6fx9JiltEucSniMk/m7wdkrAZeYjknlrhk9SaluD5eQcLELgW5qj
Xw3MWYBOL+rnG/laZc9XYSoDBkSZqULn1mO9JIVkYLEKa2K8ampIw+mLNahOFi6rwsUWzOokG7vz
KVmq2QLztXJ6SzCZqobd5NmcLg1SZFJp0U80Dmthq1vRDm3qQkXBlvvvcyxZa60KkawCa6n1C870
MafQprs3xZUxd7vZFzN/28jFWqYj9vPjXZhhOILAtyc4TqYKOnvpQpJ0ulEYfDVgZ3hjVw4FF75x
mLhdVzzO7+xsKJHSAZxAoUOK/WVH+tfqYKgjJv6igenPDbnMeBvndMsDnZQj/2H6VDv65/u8ea6C
rXlNW/MVw/bPtUk7onalyvtHOWRFUTKqzeAdNWKFWzYPVXyrpwLNbWErAeYXn6m8wl+K/q9Xtw+G
GC2NcaRD8Cw6Gcw+c+Rg1n0qCZsFZnoN6jE1vYNKtKYdFbMPK5Hpmv3SNLelrtNND8io998rsVjK
w+Dm2WH2bmw978pne4HmhT5RRcWBnS7GBedVgiH0jRgGPQml/kPSPen+xqdHWCgPZGa4XVjaQcjC
b0S4Vcq3KXsdp02nUZbw2xR/bcCr93zXANoP4l9KUG9VvGUCPdxqZXLlVi/NNQ4vUCd1BOQ0LL5/
0mbX5UaLCHs/ZkeK+9mbFWg5ncdOe/j/gJZUCfaqBEQ3H5y+xu2vyaZnhuaBKJHBnB01Ku/oOJNl
r17mQveF62g6JpksEJyRziCzUCisXDVr66gKM/Qq5zvD36XBxrBcYzwohlNOy1H9bCVbwif7GhHn
wu7+7epny2TaylXW9mEyQ5903xvlEeicfgldk58XCu3C0ezblc7enixWZQe2oh/booE6bzgtRVTe
N0tAPKeMnwqIyVQzgBcALfugZr7VB0kqD3gDyiaOPnBMYhEKPsfzyXsJBW3dw2XpCDenkY9E/TYW
8Uw04V2IxbEM6y0qRcPX0UsJr1gZzZbind/f1tgOpvlIEX7oQTRy4IdCxA/IbiDxdbJ5EzOvanla
+AVRtxLHDPPdN651Yi5slgBLnFQxtzFoyJy99bICS9RSgEv6PCyasyfi/8uB+AL1idml45QhoiPA
o+2squksrdIKKdZRFhX3cUczhXWogs6n1o+qnq3nFCShOubIyPi252zTiS6HxaCQXOvJDe6M0LCD
z3lw6k52he7aynqhpP37Ds/B97BPdH/sWdRjekhtIGxbaHCE73hjvIMAE3adm1ZXusgXRh9vbOyk
SFFD5HHOpwx6xezjsoEkMTu6Ca46gr3oHxjR/DzpL3xd365ztjvSxpWMINCCPaGVevFpGLem/Glm
byTC/HyhC07cPAiLlWkgy8Pu9+xKVTea44RehWj6wdUREmBmURWCmzYGhjvlAjHofNjj6DU3AWbD
i1hjmKXOnRkhcUCJMAMP8dOUEgIKjWkwXVA6x2/fh0xczBgsDsz4tTuFXO8F3BagZ//8DBfwZHQC
cERowRCGxDb/fX3XOor/XgzSvdJnNPKgnWv+HuH3pkwRhiUvES6jclcmiyrpNTcB0JaKZiHm755y
n4nyjayHxO9g6FXs+1yl4MSkr5tbybkEyS2RUifNptepeIw98Voq8aVl/NvNn5XatRmLdTYq6ZH4
IGxixJjY0+apspZe5wTFB+QjDk2gi2m5ReSHOObainIJX/l2B2efeiaoupdNQ7LHwps1rhgJe4CE
Mad5qtkBz7auu4I+f8WvnBVFXBJKk4Y2nLL/bBVrvbGNSgkLBmIaD5Li38uQSSlhtb5YaXy4dEr6
igrXepsieUUKx0EwxWMdgXvxBsTGgwvm7zu5X6pVvS79d8aI81aNvKmWSKrojsDIpKfbcYKYIAGa
wqyt9lYV4gMlAzQKOHU/cuLOjVtdv5WU+1K3VlVw3wWbSnOzYKMMD0IFXz46ZnCRf56wX7zRnx7/
bPNUhSnJDH1+/PQooV/E9RMxyyuVvF/s1HqZKG5j9U5ZfHpY12N/KOHRYnKnJ19AtFesqmJTIzRK
+9dYI5yJ7cyTuiV4pazshZVc3KSlSLx1Ao9aoY3wIRYYvoi/9ed+2n/JpsTfSrzwkwcBLWlYDFdA
2wtL87fXe7ZlT7kSN5UOrxOtKCgDIuNKv8XQoJhWQwc94f3n8by0Wv49m86+f6HvyzQ2gG0o7vAZ
AJqfLUrmxvr/vE05rzT/nbdnH2sre0aQzGeyOTsSBCW59WJ46/IjTV+1QxN2Fbj5v6wP/73k2dfZ
YeLTDT3du34cd7x6hbZoQjOAcN/wl1/cRuSHwVaBMmoIuN4IH3n+/PPwmheOxOiwoKl/7RCyMe+K
f1W0nRfJo+gDyoleTuTFeJ9nHDB7hPjd0+xklAK/ooqiVaQsVUtwq7B2acGbtPGqNlqC3IdTtRPj
3PHxpTSIYMIxHJ702Pt3lBPQG/36mMLrgyZrCn9i2Lh99SQBhOnEX+C1kAG2oQU6SSUmmPj5NOUJ
xVdUuXWqYUcEjRmWjo/ddEncHqyfOSGExuEyTO90BFOz2zq/nTGZ2fFneut8CcvjwGmI3VQPuGC6
ojbZ879kVcjx8IfVp+NQSQLZnCcSaapNelyjlq4CtQbmToGmQUtYkbvgTp8qqqG3dkAd3be3SiPY
Pv3dqLwqLZ3Bz3+WDahdc+gyOW2GfPYeZKVvKUFABGDeBu8loOgGb0/9pL8qkGfHYHXVcfDy5vDX
Nc9W6sIvAxW6NHW+4aT+bQUeIxSL2eQQBasJYdBamMKVKuuC3ByRDFZtmERo5Gucl1lhHEmN2UAp
AeNXAtuaBswzP1jhRnFpNHtckWrxThu3krCOPWo+R6pufp7zl1awv+/gbEnxykoPMR8M9900uVNw
p6JSxZt4DHcjDrRVTXP2Ws13CcPkqVFtqyYqoX9itYs6sLTSws7e5LFDA3+GXtqmWr7sZBU31xW8
QWTdbmUZuwm1+s8PfAl5/3b1s6UNt6m4yhWWNqyDKahslU+1o2EdKPBtcUCAw//hdU9Gll278le/
/3xe//3gZ0tcb9RxlzSwTfJ62eJTlm7LYs8KYdf173IKVmnf2iSArLR4clMjtxujIkH5Jh5R9iF/
uJuJdXoJxQz3+LU4vnhyi2X2osyfI+VplFadfjD9wK6t2NH7YKkl7HmyZPtduPR1pLsS8lm/tWMI
4LwXWGbSSmXvHNqTimKinx4bSVjmhnVf00vL6gepV1ftKM6qiC67y7ttb7LNtXjcbCrIpA3axioH
aojANnx1IQrAID2UzMnFayCLkbhZHxrLj+K9ys1TTNNMkM1l2L4qBBED0xOwFbpG39AdQCVpPWqa
dRrF+0mWgc4/zfhVCFK3w4bMPIWsdBFUR1hgzI9k2avDbv6bbcnaGyEH1apdOKWnIQ1wFNbtBsFI
aP2Z6o9Z1lEKvtv06GbjbB1hgKjCUoQFQvqwJax+nl+XP6j/Pbn/kcUj8ginSccLqAyfBwUKYE8+
6mo+gDdQB/Azvsbw+Q9u/M+04uwK+wa/iH/E/1UelNOkTtS1+kullEeIkups5AC0DKfJV6y7vKg2
86HFi3CjHgO3bJY0mCPsHGaGDpleWBUva3mZxruMfUDTi53hhQvRo8lqep+RgiRaNshjlwEVDepH
K7Ihp4hWuyryaKF4S2lGCgT0hauZeTNL4GnRLLF/2VpTADqHKCYQjbueqStrGHlIcCPfRu3WU++t
cDkCXcx7VZRaWyxisuCW5EK1yvaKxOobHMtlVydEzaJO4ZZR7ZAWsUG/AO0iStODqB7ZbOdwgVzd
JIH4hq1P5BUcy9mFEXbMnDgaafNjqBaEoMXYGM/A3/e96m1lP3HMnBPbNs1JZECiF+G7WB0inPEY
zEQyb1DBzHFnOJisZ8583UK+8IJl4XMw5LA4s/TBO2eYT27wbpUrV7DI6rhTVLcpxOUgaHtyzx1d
rjc5nN6aEt+SkhUFeIGiKgzDVct5JIk/tFTcq/MYiKwM0kLQn4KHbMqIF8rmQmNkSI2svBflR9Tw
5KsqSbewcBEYo2TTN6ue6qBKMZ/6XJeRvG6VZh3nPuYL4k0W+XeNVT+XMz4puYOQUDi0Dz/P/Qv4
IwIGWImYR2r0r8/K/cxvisoaqU8tc0WaaZ6/j+WBOU9NMbSLK9eaN+R/Zv1fFzsr1pp69pct4mA/
CziGpLUVoaFkSRZiHN6Vk7dU6YhD2G6IDqTyEoGWezg4qG0QE0rQTvk84KxSSnsEzcqCAxvXlvAY
D4zymNZkfxSL+Uco2G3ydk1ox3p5a4W6DRi5pM5n53Q8IrcK6ig9TWfKrJ+8NWiHTImqSTjNRZro
y7Ck3mf8etZisxjmYEzlzPDgv+FspoZHEbiedGU5l3DwbOBc009LvP7G0xZm0dmpQMrMByZ/NiGZ
GhKUQYA+B6BcovJOoJGN/lLBe7tXDDiLuQO1o27MeRLVyqMCv0rBbPOqQvHyRoo+T9YxJoNOcl46
NINJTHUfzExppQF/uEU8RavlCa8Wx2y2ved2/YPhBYtYvnIQumA+QuH017XPNnEjD6xJCAzr2A+L
tNknmGl576iYONC3swfNE7LvNnwc8iOGAUV5rDKXBrQ4NO7Ps/Bi2fj3jZxt6WrcCILsR96xjTah
viRpQTYIt18YhBPl3BqJAlcueSEBnmcHDMftRaIdYZyRcSs/oLdtjhgU6KKT+Mcy+JwrieCDrUaQ
x2Pdd4cmsNaqshIScB1CWKTbrIOP+dlHEm0HEwI2Tqn5e2ty/m50OyD4BaatAWVEF9Qdm6PqrTsa
yHFCWdBthOigBc+x/Mna3CbM+sJaeB5Sd2WdptDXGOshWwT1JwTkNOrWs44qDWfJ0AyL4cHD3O8J
csSHuLgyEy4uOX8NxnyU+OvIlmJNhx4JPi1ApSofMsoqzlC6jyo1dzgr/vy6L27ueOMZUOcp289F
9UGaF0lYED9HuiDwxGxGO4mG3UGbmJIFOmAVLt//xyWBp00OCRJmjmdfGR9y3qHaw1vQe1RZwALS
f9CkocvLQmU5RU+zIOHnS36x7f5ZWnUgKdo6Ghv72dIKuVzqTWLfbr1H2VvIBxH+0N5wy7WiLuo7
DrrRb5rUWAxVs1fZ0v+QT+Zm2JEFcCPAE7HNp0pxs3vDkegiWOvpTYc/6Qi9XReLTHWJrzqhdsm2
MYL5k7dja82vnKwu4dfIpv/PE5yNmtGT0CyS1TUDMyUB4x19xkcG6+eB+uLJ/DRQZ8tQlPZaFk19
jNGbbCMQwh0sWYnxsRGzm8nol1JcLKZusDPB6QN/G9ElIdvOKQPZ4Yi7DCehcJxc1e4JKodB85gF
+qYKh5sMhP/nW704c/8akLN1qg+MyEPaAPdAOHRqtcojN3uG2RRay7yUnOTal3JtaM67FgEM4oLi
COivfBIJwKAGmzdqohSBNd90CXGnMytSM8hnbHCC7n/Ro02OXYAM/Mls+EzHp53aZVPVsGqoXOA1
Xvm8tLkm+eEVmmcLSFGGRe/rcU9IjS0+RtCtoh1wOV584kFtaCy+hu+td/ToT2R4le5/cXiSvI1V
49yx1H1GjvOWI+UECG+JlClEtwrc5ia5H+zkuT70aGfFvVUe5emPhMZc3GYNjx7YHQG2mTG7iPOF
jPcVKt2SHqOdPUb9q3+PIUggLX+eA5d3bLIt8H+gpSadu4RZMZHHPgcyKB83tAEofYhXRCCf685s
XZ1JtwjKTCraFEL6z9f+6j3/M87Y+xgq2z/qjvk9/LVQl3Lmm1MG+YUKkRMH5+7hS9LVGQoSooUy
IpMyAHxLnHMQVznEwNZJf5uQjsbhgADHB6Bv2l3BRGJWVOwJPF7phBY2rei0XnhtqC4tIDQGcUIn
QYnt9myTBf3Uxbydz1Tlk5k9UXyro2lL9nxSqaPUNZFcgfgyVQeF/UYExNY3aCCdLrpS6F6ES/6+
lbMZWje+oEodtxKLG987pvLbfGhD35VZxQae4OSFXyruq3SSS2vG3xeWv78yWSlHdH70S3DOxYOC
+kEFFcQhGjjRQpuHsu3nSfKlvf5rkpgSjocSpGTVUkg7tM7tF4nsxb/IRA8mN8qimj7M6g77N1sj
zc8T15Y62m9RPHMN9cOAsV6UlEusVVoC/zigkjMEksrKb7capIzhJpLumlBwS+uzr/9o2kqvFwm8
1hA7Ji+EYSKRc/eEbjKh7teP3nMcFXYBMFHgDXFTTRgzB4+pjxdauhhk1wtv6zx2hOIkT4Ibdh9l
OTljce9pcGlbbz9CvwswqGoeAymzxe5AHwCfUbcM3+UO2ITFbMPnlVAnCKCK3n1VYMZQXHHC+eoo
/TOEOnHdEu50fGpn35mZ11OuC0q6N5RFax2TdhsGL+ScyfmfQkhmW36dkCDrlyjeGPS0p6R36+bR
BCShq0LMUShHeEzuBeUhRT+arKbRVfTbQX+VKHK04pRn6ZJYpzy5qeUFONXPM4Awn+/r8X+mAM6k
M/A7e0ed47BTVGVyaUV7q+hhK9+0ho95B8cnom4xWnzXNar8BKY68inpvc+oHSj4mPsUuaZlzPpL
fz7yYIE/lYfZ9N/rH3ES00LUG83eqNaZFtmhd5/ILtLL0LCz9BYxSKllawX15RDYDROADtNsyW/j
QVzAg1Z2nLcn5FqZY/Q3Vez6AgzhdaQDnrl99Kq9RhtLoRm8B6RIQXLZ5FtblRe+dmiSt9klL/Oe
Qw/zvvnYl4gbtS9ngF3w2Q/VD/KV5nzbpmmWfGxg3aguZ0+NMSP1QKSS7l2pttCvBI4pbVHIOUUm
LHoxcSl6K/NRCZSNQlVVoRGeALCng87RlQ50TNGtZwdWJVb7eWBkItny/o95FONkAcXSLoNiOZ9U
WWkLyclGjN7qxy4j/mD4aAZ0tkHp+tKuIXA4fjEIXdXuopJYQGXbSF8LAkLUQAw2kRY7LeECUvA8
RifZvzElfAJTd2BtrGhMR4AgSo61Bw0dnV3gXvNcKxUfTA+wwi1QkCaED4zkeESCAu+wngMcms5Y
D0HgZNiGm+lwb/p7mMglP8L3Hb3Y+NpanoiXWNTDUmg/5+fIcEMd+pdEX8l/yhyzf4xh5HAOFBeq
R1h3RG4T6AvTnBaWPkdf6V8xfJVuA1bo7cxo1XVowiJo8KMv3Bad2wCDM8nM4jFkAVTnINHgDZIz
rx+7clk7zN6EyWrutBq+i7H/MrP4ZN7oxSJaJDC01CCOuIOe2lH+IpSrrpmNRJ5NOt81ggg7o3QM
hjVvOomPGSiV9y4ANAwT26AjdoAPdrMVb9IHP7IxGX0Vd/GL91vS7Pm7CO2e9kQNvYw+SbkKDG0+
IFhs412Fv270WIW+k3FKANQqcTUsRQDvUXfJc5qrYnGG2LqHodV22KeMAS1nnH0wbAekNtXtDHBV
ieqm6ntYhWgEZoVryusPnYz9uhiBOzJyvzgsqMlaAUzPtOFKkfZ1rvp3UfvvonC2qMVSqhrhaKT7
EmfyUGl+Q51d9Tjp/wFX1vR3o/GdQdnHONXMAur0VgMnxEu8adKvd62SAzLggRNIN139Wyp3vraR
iiUumm20qpTGrl+jZF3nt5Fxwj+iHJfq/TDSCVDcxHvucZuJrTfLCwCSB7J0PGq/K/yU89rsn3Xv
rJVcVz6uOHEU7wV2qczBHWDsbojKdXEVHTV40B/4keDfF17zYT/HE/5zZWoydAB4DmM4/H2bF+l6
6klLFHQwnSAihNrLlD0agpO1q4x8t0k4gBTavrBIEGCNzZ01PevVfkgeTf9F4nPtW9Ets1VKTzS7
A88EcSnNuUUdoSiYe6IJBhSBq6X4bd+I+FdNt5J3P5YWYjnfFnG+hHjbKbcB2682EZc3Hbkne8h/
C7MvgvZZlh0t12Gpeqck+FNBpEivSTXPSp2vMZjpnTTikB4DaH0fA2GIlEHP4bZ7+HxNNqxZHsxL
HL63Knfoafy8zc1Dej6fGWj0bip8cAib3y+nl/Eghz2XY3hg783p2SKQulVfp6Bc2k9NBBFQWOlt
UxB8v9QEUFaMHewxFWItWmoNzg2N4WtMl0sDSIIaVl0STO5/slYaVOpCOJPU2J7IEYeZSOZuGzzR
1dF9yC1PPw/gOe729cKQeKAWnO3KmLbfHytDUZoFLccJS6lxpPkEVud7n7NwpvENyNkvF9611LAL
Q4lRK4cnji+GjFva92sWhtDHdcAzzrYqDCWNhDnE8yrP68Ls+Hads8k44h3T67NklVIgJ1+SkfwK
SqfWAfn/eSAvXguHObx3eDDa7d+fSTdG/E4j4CXU9hCzCMhAbG8BBkLD+vlKl0aP1EZsITVMXrE5
+n4lX8qDShko7CB/8arQFGUfJZHMP1/lwjyk8wAleRY3QJs8W0b1TCrh7NFR75BYF0+Jh7d8ScFz
azX4nftv7PY/X/Dc7H+eiVwG816MQFVopGdXjD2987yUdLdmeXDnNDnT1d3fi+f9wlnfYsF9rUI+
own/53qw+FFKqNTJ+jzOfx2ks0bsMylDsvJ0OPx6eBjsu7vGtveF7WTO52fkXEHSvuSZZ2uVpv91
vXnE/7rekNWSgn3Z+KDYL6JzWB4eHu46+xQ6tnOEJLO46kQ9T4SzCyI8N/jSWBlJKDib/kVUqrkn
NtHekD9ZH5k0YAUHHC5An+dzW1ocYL+mw6kDnZ6jxn5+odIZpDwP8Lfrn73QYPTg/Y4dIK94AFgf
+ewqDvaDsAMnMZVjauwpJuHdjTHpcwLsINfP5iagzLEc+5qfb+fCZ0NLFzdbC3csuixn63cU5SAk
+J/s574t7HNqSgJv4+oaL+LrYPjPsP91obPvs4djHPsTIc4AR6FNcgaGaHXgI77t3ZwIY9WIXOwq
iBMAUO3TwAnkyfHy0e0J8w2yAT+5aSHaegx5iHMGWmY7UGSko9j6JVejO/99STKEbahBMM1MlC5n
d+tLQT6GQ1Hsa8FcxWNDsgdiKf+RrsYQcVALZsr4+1QXc59D0m5TXGzg72Z667IEqACyOOtdWQou
bEr4+ZGCiOmtCM9YPdvW/SiCNOcR5Zn97tQ7pdrkBB0ZmLqi+VgzU64fl7/g/+9v7dslv0QFf32d
yOY7T5o8Ms6EBd33u+g0zPG4a3yrjyonwL2/rjb+utkEr/UxKOxm4205w+QYidr6p7n1ttlpfKoe
sofopLVOekxO1UNy6vb1e7HJNuFx/Mzfk32+yDb5EV7phoNYt+/2FN93imzDsuRXfZQ8W9r7O2mv
Pyn79hjyOwyrdiVv4Ug1q+yl2h02w8ZYa2v1cTxE1QLHuVO6njbTJl2na8r51bSJd9Mm3A0bcOHq
j4Hoeddtuo2/q4/Ng/g+/69hI/HzMd/J3Pou3morpN0nzj/lhjOeti03xMrVG+uz3hjbfj/urW36
B3fQdbCG+xytI34jLeqNumz5w/LUPqAX2wGHL+EbrIOdtsL6b6FsjW33JKzKjf/a77O78esHjXvp
adynf+I/c8tszVW22V25qTfCanrqnvp96tnG/Een7I7e/UpeZkdlqyEfuE2O/LAHCjBrO6bcn7r0
8llQfcThf8J+cNsc51/9w7iJ1uJe5leyNpfJWhuwTbb1nb7W1+pO38WSTVzWSib8cP7NQd3Nv5Jt
9yivoSzK63QZ3Xr/s64XC6I8u2kTicwuh2L47FsTJ0kusbRDVjSVC1ZkaK5UFHZt/BqmNYIb+Vp5
fA55/nPFsz3OmMy27DMj2JPOuGzHQ2ekq5FWF+ci7UPvcDqnpswSJMarn1fbc5j668oIvQiHwunN
RIL6fbdrY7H1cmTPe73rdpL5SQ/JHsxDmCXrsNaWUv42h5S31ZMZZM4AgUYANFHVUy3pNnl6Ynnw
cBus8RqJpscK+dtIXa9AZiajPQdj+Pl2563o/OvnRrlrXCtQ/J1tDpmHp8aYakSvZosGCokAMFa/
/XyNfytEGTvG/17jbERQ6DRZmShwnP07MVk0JFiwD+MX29/+fKFzKc489vPOi+YX8ZrJ4ej72OcC
rzxtcH6KdfUEHsERkG4jYiP0LzaynG0GGjIHyLW94UqVvgq0N1TkC8C2Kc1X/VBymiQtQNlib0Qu
h5v619xD/92NuUXmBWQrDBrM8wEXRK+GaTHk+zy49ao36kpAleyqHcmFMUe8TtWlazSZza9Z+teq
roxaW4Q5yDuIkEpCKmFHewAXvPt+HvJ/q2Vgdg5R2F/NrJ1z/mlSli3HNp9mVWt7t81JBBkVbIKY
B0e/+/lS2jwXv89Vzmmg+ziOikyoc5lvNEyD7xdkGmWt03660zJ7EAKSEBcJbChzVYYHKXDNd61c
tNHCi3bGMZV2ceKIJ7+A3HMX+lvSToW7Zo1DaUajLN927VNebkJz1QDiy1vR1UXX/NVWq5FaTXRr
C44iC7X1EE932OJ2OZrMvdbhj7gOyXSFKyZc+SDPGb3MYd4XVluYPSHyxo7++xxGcCdWSYugIkz/
6EazzHo4i92j6L9AaU/C10J6H+iam97GBIO01HbhkUWWX5fb/DtT8VyRDF2Cp4C++7z/Kvexl3XR
JBzV6SZWt+yj5UMOhR5kO/zKAChLDXRSdltjXea3DZ+Y0qq2GCx/fu8XRoRXTrsRK0VaO7AJvo+I
YLYdh3V6Orjb1sqtPhxCszqSguOFjEM2W1HGjqkjUnkMRcKjhFmu4ofhw5X7mIuv7/Pv+32c9eon
RfPJvQsJPmudjgC6ZImPYfeseQQpYix3COh1XIMp/v2OuaYpgvFgQaWwpH1/diUegjARa++YA9RP
N2K/kAJA1T8Eb/78dF8ewWdPxy6NzJyuLikI56a+etMjM9LJI2oxMyebaC3qhWN4N4UvhZhp3tT+
4Dm+wW1k07aYzbHDZj/q8aZCKa/12kKKs3uz9J26HMHLI3oh5qku3shwzps5P9zfZNWj0VmL2CKr
2ZJu4Zb13op9yUE7//PT0Kqaa4qfnufsbUlGQUZbDn+r+e29+e/QKxrZHjAqt4Dcl0VHi8NWZFdP
Xfr2WInzD4TpEWgfgP4pkezmD3wBGH3qk7zobrx+QdJsuzV+qx+kG/F3+tSNSlt7CDo7+SMeahvk
/6jdDKfgLb2X1/qzoNrjfewqr3ruDq/MVQF8ifQW1c4+wsDub7vfyr15lO6VFxnu1B4gXGicgKIZ
imj6rt1k+2aPe84Cnvtt+5nlRK44xoMHT9VpC0e5Md/gMeu4t8r2m/nJLSe/kwabNJua/KE6lUd1
MWwsW3jpHsTFuJC3SW5rlt0+oeDNTuHaX8vO6BACbbd2sjKP7Zr2wl7cVl//NwFW+SctNN2wB90J
zEXK4ilsrD9I7aVT9jKcpHvzMf3UH0np3hp7HMBXzRLl7w6h77JZDr+DBxVuly3cdHsFL+aX7KR0
NlS6TTifIlbjwuQ4gMffLlwkS+z5Gf6FdZNwEliqcNpHZxe67a5+xoyEAuqdUYEl0Wy4wWXmmA5O
+y/yLRvos3jUHvAwST8tsu0+03fjJdsIN8pLfMcJZkodvKbTu2HfbTh9LCSZ5RvDkVWOWRGY8Dbb
TFT2LPELJbSTk7hAnbRWdvKiPGrLYT88eKuXyIGf4Yb2HcakbrQk5YJcvLcHSCXOQLyTM+zYAp/j
bf4IReOmalAZLUtjmS0FnubBQ+n52t56Jd44i0yxp4mDiLhQXMmd/zMutKW1pB3PCQdK6PDQHoc/
Gichfx2uxffyDlzbWE57i1uYXGkpuZZdnJpNfJS3wn2yaVx5Nb3gxZTbspM8mFuCp/aM05O3re/S
tbHkufSt6hgMa2n/8hehbfErt3exzUNEy+gmuqdIWHvbgmOelc9z/ildq46/0/bdTf94Ix78XXGi
kSo+SbicGFyIg4ddNOtRXyav/hqyhT25opM+NXv8pNxyNa1/Bc6wj3fpnfqkvlcnWC4KNKpXEJGn
9l3eNktxVS86Hmj6+gv5arKX5Aqscn6Gty236W23y5bFq5m6OQGFHiojUshJ+l102gKX5m7YYZYz
ye7UIm9fVxpNPHyh1nT5cX/9zZxjTMonFFE30R6xwNgcy2KroHwl4ggRg4PF9/NwMjbZS7B5guBP
pqS0URjPekE7cj8sK7fnfpo9hesWPe489ja2K47k9o+/CIqxQ7t2JOa04hJKukjXKEDsxM2WAcZa
TGZbcrGKHGzruYCAsBGOyT2dr4O5MR+MO1r5N5xaP9AKPaMseJk2wU36mL4pz83OPGm/0nV07/Ha
hsbunv3b+hDcdEtrchMIQrbZr3NCoYiw+FW69MwawtQQlz8mGQYKTknuuOaGtxrZETOu4qgf7RuY
SvS7OoW7+E5bpwfl2RJtZRcs9ZN5yj/KjyywjYZbrR/7fjF+lHzKdC1/5R+SrazLNzRzCvEqa2Xd
rJtfBo4CuSOhgkCrljtJPf9DXoH6RzvINz02jXb0iz9qYeuxNPaQxe2qppXuDL8iyEuNPfyiSZJz
o4/WQryJ3r2WA234lu1kC/cA27svduWeviVhV94LorOGdzksIfZY7/zEiUGi+X2McHfmuVVwNNIg
7PTR/EPG5258yUl6eRnes2NwrJ7ih/6hD+h8ogbKYBmi3S1ti0bxoThyOXY8zE1epDvxHj1P9klj
d/pMnvwVp4it/FId9cYG/aWXU7A5hNxnETpC4FSGa6KGYX/8LdKMGu0C91fa5a2NL3cfuIrpYMRN
gmDb2cGEjMYZZdt7CSxH9uyBbuuHVzsZLMgBv8Y5vhujLh9fetMmUP1OeuocbWEcphWGWCeat1jR
j7ZOOJjh+oUN4RxzYyzV+mnZUxwc/XQJiZZ+SU9NJrtB6EjZIoVIjsdb4QbMg5Kfm5q2+Bz/ydAD
sWzRyIUJTlvyuTzJmOaxD4kb7hljy118zy5V3g/v02f0rpNJOR2n45zYQcvYwzfUtrDnZi+Asv0g
Fm4x2DLJoAOwmW3+kVOHiHAlXs1cGT6b1E4afrY9j5Nqt7mt7xV6IJvsJCwEfrMHMmzwTMhtYaM5
3nO66Vas+wIcN4Gt1s6Okkj8vCMue5afT/R0vIdoJbBPT7b2GbzTB2/5xvgcQVvfhSeVEVrmfJ8b
H8EGJuYOCCjfirKNnnFJC07RTbGo9+FKeo4PRL2syUFdj7sU0sWa9wE8gnHe3vjVPJuvfBbKjm+A
+OG3qbOjl/aRsOk7Tuy81f/F2XktOYpla/iJFIEwAm7xRsgrjW6ItIAAgYSQ4enPR56LUylVlKLP
zHRNd1V14bZZ+1+/Obw1vLjavCyGi2ZMTKclTw+Lxt8t62lpl3bnHUPBH/ni2YBcssq+tNUI8Hsf
5AG6ewsPu689xFzmQ/NVbRpUg4tkHK90vPqYtwizmSJkgRwR5ts6jnkkr1WWhBAT52qk3Eaz1l6P
7/IMXHegshGl2HOb2Iz70nyoWjt2LXQ4R7v7GStX2eTVMXoYy9sw+aQxqoNBs2h9X4e0+w3cSy2C
cvuGaWW0S+0ZT49iU0c4vV9Xw+/RMvHhC1wJVXpVvk8R3xq2w8/H2K+AdDJWaHhds9yH2xj2LzE4
PMN5geLEIzIKju8jFoKwQwskY4tB59Y4Kkb7kozJ6GEIPCkB/5dlxjDonpSnK/dB51eDrWL3tD7G
3QiZtnk9mQOiZoYGVt/Nu1bb2P4hz8o143yEiGJmSNetZFo+76LuezQdWTMpPIWlP8JK6OfS6dEY
+ZdrBEcpX3WllcgkRmHZajFw0521RS4DP+FgJpJx2SAqB0c7wfKi6mjNg+Br8AYb59TZ59Qd4ZCE
iLq2r1eLA6O6oxCpwBjCbl1hsNiaCv2jGhq8m/AiciuOTe1gHltDqE3yHORN8SK9Xt/bd2hFKmE1
z8Jiu0Z4RGih5uwizTlFhXvM7e/D13XZLOX3LtptzlPpifMYtBRDlkwIaAkJbSg9Pq7MWT4KNwTn
YFlHLCketiPS2VBe23eagXDHhK052kAfTQ5O96G81LhXLptQX44iwhHn57AB0704QngNt/5xli1g
0J1eqm+FKMWTp41dZVK5nHyHfslC+YlWAQYmbxWnzcpqj8ZWxojYEDKnyC2+Bf/rhwkWodNthB8g
lfDWlz52opGR5EaKl27sPmCXUE1jKsXqgLfzlf0kt9Okd4AsLkZ3dWskiywlGCM1BhDtvjRp1Z5j
Y7chFLt6H5ENeITXaReqLTxAHtR7lINuIGGA+B1KMvTTG1j+Ku0vp0NatRNKN0fGFzooJ4MpvheX
1ZWbYyH26hr2j6G97t4xGVsr7+k0WwuvGgaXxmU+si6BPofg4rm1xxIUCVNIX+OR0/gdvpbFBFJO
uF0PPuVFbR0/jo4cnQ35/WydnbdtgBB7jLPv0BTC2P7kuLDcmoIxcKVvwcidJoRhYFAoPw+I7vUf
nKPuzp/gLYQgqrTT8NEhXef3+VMryO/c7c+4/aA2ZdWsxklsE7RQDLBAsWvpTcutI8G5hVnrk0GH
AQUKDcRMDxojtzl5Ws/qlEhohlkBoVa5tYCVd7tDru2O6UQ7lzZiRWZZZWxHu0DuAv360Z1j7zrw
s/0J3zktt1WtdmKtm9fl15BBeFYX4Bjb3pcnFu1dO/K+ycVLR3Qg1MxX25gD6xrv70lzvNj/foPK
3Tn0953/dH//QOIqvRN22ahtJ3LU2iWkIns30xA9GqA3QzyaN9IHRLv9W/wNAWt6DEUMZeVlFuGP
X1+NjiQfkwCneWxVbomXspm+XxJD/tyFww0pgKsjM9sup9fOOrilA0IUFS+tV2GfPRtNHvqd/m04
KEhT+RR953h4A7CqxKYI+315WUEfpn5XjJfcTKKPD9ngUGvY9tZ85Ppyj6fLZM3z4TFWwk9oqN70
DpRzpVW7c3VZha35EuWTzdBa+Sv5deEas8nrWzsLUmP++eiyPzjsL/igT2sBqpX4D4FGtz1koRJr
/VgNB5OjOJb0dygHTTs9Cl9b1tejPMUPkKaqfVbxvskfAE13q01/aU1SaQHiNDS8pVNt23ND9qY8
mGAqW3BgrogZC+LTasDqCIpS/Fd4nsuhMib2WwVpIrr+9xSXmiw+D9oC/+ITQRBuiw0VnHDu4XEr
+md83LxV5i/uQzrkFxpBN+OnKk8XuFga45w6R5Jm+25k7RPqye59R6Tc8DjL0fUk2fpKJaudlrvq
/UydcNi3aMIfYERi/2B3N9PHtECfkjF1umnTK/lW2Mplm053xbojcg039E6hD3+iHbihR2Qm55HZ
7Tw5jur986kKLgBC+3iKn5zFziScv/IdzEtsPJjKeR6DCJakBiYP8M/+ndzcJi9LYNrpfByo7b+/
TyIlh/1RUZtpRvsPCckP/vod7x4MgyE0q/sr4R5NT0IhP4sQoxvILN+l7AKdlKxo+s6T9ZF9uj+u
0tEdBfmketqOu6kWpT59vCD1tbkYNE/1KvFO/nHZuE3UROW8dpSwnu6mw+ftlMJ5IfvqRPDJ8JvF
HpxlZF7JpphKz0OvmhM/F1WB/LUPdM75irdbJkHsnyjUYm8wV4KBe/Y7uqqIOiLhOQ3yKce3qyf0
PcqgoBFLyLWrBvRPNVOf7KZ9M/gwHXrFch914cEjwNWpozQQvSKQvW14cdNwaI+cfufdOwQPuMTz
eIeAjm6A8Q6GFTxwPLuE+uLgjbhxZZG5smSok5Ev+1+adeTWIPG7PRhzGqczYIqrQf20Sl9VJ/MG
U20eR/IcWqwcbGc175GWd3DwdUcPc7CczFOobb0kzMPTNAMDOvo1cM1pDPQVu9tZzJ8c+0R7TDDF
XvQ95/il7/XSDA46G0sJV/ahpnpVUNoHPk09bV0lVMJyLnnNpnUbdxjq71lQ8t8qkDxBNuB7ehgr
PO1mzYL3zSHJ5QCP0q50T2ETKWE3FoPd+GmPSm/oq+N9qPiKH39dXSJvwzgSo3SMlbm/D/dhGV5d
edMGTaCPlZk0G/SgihjJkbSUo+H05xc82MIudI5J7g8i2opj+upWHcjhIMhm6WQ7Qd1r7/j/QSRP
M//Ei29elLkyTyfydDStxhh5+JWjzEYLGLbckBzhSbHJnxRebn+n9RgIswbQmpdPJT8b1yb/FEfJ
ZLDUp9kknwiBDu/yLX8r3/iJN3Vaj+Wgekre9GX2Vo+3CO2upr5MV8BCPuLtSJ1mTwNPX0rT1McX
0ZfdMHuidcZvVj4gqgKHfmRv5VM9jqPzd/aWTFK/+4AFfg26jzhSpslEXwrB9mdijKJr0FfSJG9w
QPV3Y24/kqbCPB2fg3OAr6q3HR8cZXlwtuOrOwTlPQf9HyIwp0YRpNdx/DVwhElFGS5OroEWFeP+
G/T32AYkC7RArHI0CIFq58MpN+4Nl01Qv2Tfw2XqY8jFz10VINNLYeZPBXhp+YQr8Af1G4Uk2qng
4ozmgyVGU+P+zkFMn0B6+XtOLeqU7rTGr+xghUN3yfhz4s012H9vKZSMHa/gQmYuP8s/ZYWhLOMN
d8jJ7WX/ze8+vVyDvmMV8FPZE6XqeDTXOTsCFHQymaHOtQiyyRkdCaZdfKyTaKCjOD/J8Oyt9qn2
99Iqn+zfrvgSfctBr092RY6x/W8D8rAPHGaBm6zuuXRTaqIm2o9mg9LI5uky49xB58fYPQ9YKTMM
QlBZ+NvSPQ4pVf0q8VIqqhJVi3919PW+sSrVozlNHoWZuPw75cA/7VA0Gt28cfbUtAdcWb0695N6
Wi/ARvw+jY48PsXlmJkvD1/npV4Yr4IzhDwzPbwduhWM5HqiGa8n+9qaaH84jOd+11PpndFySAk3
5uxYn61TahYH7gL2c9/MS8bbJzT2oS09g6Klwx44S7a2cDb6oKQPwI+R6rW+ZO406JygNuYWXGv4
3Y7VoH7jsByokb7Jx4kvcYmtVzmVo3G+2E3Ug5HMtOn5RVvKU6in/EZtqoZlsHMkD0QmC5p1Ngfn
I2a6iqpot1TCJDz4V+DnnvkDSUdSbEctzekAX5avrR9vSiMqVggmDMU5fPY/NhO+5yTrGwpvRNH0
QGwJQDsWTcGmFgXR51ep2nuEmh4WLoKV0dhYHrzI5qZ80wJMDlaOCAbNv705u7VogsXz5BPBPpxM
GNVoyW1BAXvvVgND/2AN8I+iJQbYFAPlsapyA4OJCHif2230LnytkFnyu3dGZutU9q70vHUSu5C9
3NUnJw9ApXivVUwXDGwOaUlVhbNv/GfdJWKvbd123LBQfJwdoBBgnZcLyQ9vEskOHKtL8/WVILQR
oQ8wzQMQREA1B+/YJ7ALFKZXJ/djwF/zZCuIH/hVTAZKUyPAxRId0ZmoAYwgSzPgXF6t41uMM6oN
+NkgxjF0oqrs7WIPFwgU2XBPpnDwZXAPS6SLzWpXGEdbfjk+FWpYrfgTYiOfvXZ25ecz7lVlkTRO
nal+o/0w44/KP1tXp2CIDIPDd/104gEgDbWleXo7+9kMXhE1ps/CPAcamzB2JuWqnG0X7biAnHR4
Ykl2OWQReVG9JO4p0KbD4H+HUuyJvjTp3NijNzuuxsKLNh3Mt4t6Io0Mzalm1/GATTxfSUE92dmy
B4bDlk4Wjo/Zti/ZCMyWPRepmvZbdE+g4vfM+fs53dSgjrJpbM/bUB/3C17lIR+f6f52jQomnjRh
E1aePFF8YVEzUAJhcp23gTAfsEsJizLs96w6EmFBIQVex/bg9eoh5juxP+0CaCguArugdHAriC78
3cXdT3Mrd6qpQO/u6B7c/s7qOaBif1Nsahsg4MrZT/nL2cLeanz6iJNikX2CPSafxcTe+/ILNmcv
SrBdZDN8Ds7jejLgW0tc7ujuovMz0TTrsPXiiTRL1/PtWn0lvbA20i8JQ5xFupYXDb/ME6ZRGyr0
Jui2DVYyTkcznvdZfZVem+fBZxsWkervn5swnmiLszd8cPC/JyX3LGvIyPxI5ckh6HfVWV7EBBET
jeeOld6QNJdDUC5u6gvviWyHC2qkbr8zT90H9PlsK3i7hBmyRWp9XJfiewG43g0G1ve/T9ME+dzX
qCT8EDHOiRB+5G1yXa7q1aGVtqeJvBnNO6c1r+4gdwpfNT7LZWES3WWx8xAuhY8HsPJ6tM5lh0hg
7/QquwixXrPnJjYHIOYjb+c279JPrXMZWt0UbZ00vdJAwx3PuHzoiTXaCPP8qbV/WI5bSjTl5TQu
6Q3uN/t5O2/XAvK9d32Ru0Mr8y6Otom/pGX+lCzKCfRI2qyjvnlsHSyKJ5p32JFZF+f4oS6/5Xcs
vdn/cflwEUwxsw2F1lPh0pvYRbEpGcmkY5ve243XeIKrrUe5sWfcoEJMA5U2rERkyjN+PN55fqKd
lxptIE0Ln2aym7xjLjFJKS3zRRbuLJpGiY2HEortzWWWTEZusTpZNJM+rk8IlCxW6aB9ymBR0i8t
rL6ALCy6RtkGR6HKQvHojVZFmLtlpE40n8xzf/dc21urmKZW4jaONJcWaNhZpEs3idixQfkSuwuq
8SUYjZX5yR4tc1/+EJz9eBBd7NQr3lhhKiMRjauTzS6m8Jl8HTxCL/0rf8i4GbeWuCrH2c/iO7QO
hSG81G9YkI1JxfWHiySKnTKKPTUqQtDfSTI+efJysNmP2egMgcoflam1n7K02sDS8Lso42lMGDPd
HEQwE1DnOOVYfhFedPdqZZZkrI+tAytaTYyDd54dnhVuWonA+Atjq5mznNYNBdAba6WTWh/y8mwp
m8G6dWhH2vbJ+KJ+tfAWdEp/sBFexBfSS0X+nZCuhLluVpcnzWlnMRtEZmAH/douOc8YIxuHwifA
tVB/vYaqtWUIM4z51nZHT1x1APVoglNNurolcwhKrNr696T6K9bx55zqiVd/QFTxoYyb61H68VCG
OI/Hf9DHs2GbmhAU1tpH4GXSHgw0i6309v+4uCiIkoZJN77E0s0pXI7bItUO4Du5EeISZ+UT3ch1
U/vYXizA8Afr2q2DHkCiqPx5uRsE4pyCMyFp+skJU4cnex8gwm9EKtLEygduS/uVZUvKvtXqLZMf
xZT9dVlFWN27W3GWB876/ao17XBRdwVP2y6mh9jYvDuG4drE45qv5s42lztz8ODrine0uf6JyXMQ
kHKjGLv1fNaVgdK0+ilDX97ngqV6n67YG1JdyEg6iPaREuWMEEKhnkkazRgM55euoEOJzXOmWWr8
rWOpcYHRkBk6h4PH4aB//ShSLyESCBQCj+kRsT8GYKYNO1EbgHhVyI7dTLjg5QageA3F80oc+X3u
9DF/3nWIYSgjKu/fQ/Ae1OyDmYkz53vg6y3fXD3POjhYe/hl+rawT+3sFC/PalSdEgM1wwN639+v
RUY5yULiELjt95PuhG1x4GaAFWneFB+QuZpLKF2iw3b274f62QhvYCMNscdIgcFHUPsP3+uPdzpo
6jqvClVYhY7j1MtVaq0cx7Ly53CZzpfh3KvCMIxeptGK7LNLmBg0K/cmYbS+P0PCvfDp3YGjrBzV
me7NFce359RyfdWcjWVjPNt5wL0m/Rlj6X1vo/nOzKzl8GtJu3d5WS+X4NBmyl/aIznRT+Vx+2AY
U2G3Dz8RH6WbKVTlBBGcRUFYWdHF2pDwwq7TulT7pBS40HOmC5cZNVFM75hbwWEeLM/hd/j59O/3
22Nhv+6CDFsJlzpy1riZkXTTGBGE/IqLX0ncXx2duicd3g6FUHvpDfUFXB7+fbVbuzJs9PFuwpwG
IabOQP1Zwv/4mlp+kQb1/piOR4K7fzsM3vpMrxje4wjWBxO7ysn9NPT8JasLv2C33NOfr5CdCo8M
Fn4Gzq8nB/mXAaehClIZ4hj5ewhvh4P6nOptMSlSu/scLHeNpZeOVhFpYNcHSNTmMHMkrBtlizM4
hkXdNy3mEQ1BCB4jAxCzkpA8wtnwiNuoNbvOrZIGpYRPo6NsLezpHry8OwS1v2ONLsJQF1h6tRtc
s0ilTFNPwA3KUqJW1KGJbgYIhMukcrPczaF7FNKUeWleu1DYQsnqVjW/luzdf9/JbcQN3xAJOkJa
0HY6C5DUf7878TS4YK5G/6TX+SlhZkx7Ltd5ZzuOMTsaz9KcM57N0XDibYPvnel5Wsj8mqfR06NQ
iLsBTGgxab4MJk3X2XlvbkWq9YRUxTqd5vQzC09IvspuNiA8MV/t2gftu3tFHBfreaXMWdoMZMv8
fm4opXqbyXU1lkDQevfUwjoqbj3a4FaYkWl7UY7eCXQdG4SBohhnbCp17NhPgqHMrlhgDbRH2+Kj
W7rVPYn5fi8drup2XCKDESwlvCZAvjnky95fs3edIGRO701l0V31NtXidjC+Jjolq52dZu3x0TD9
2wf54x2NbgyD9FZvt3XepWNSjpKr5BW0/6Q9dBbISikIxenBmvJTWd1M5D8/yk874I81Jbl01/0w
aSpiGaPLwK8uGwFXJaGFZX2GdwjJu5XPttLze1RMGRqm5uBsqSkpS23Q+6Zc9+vBcJ1pmj3C0Od8
2ZlVUXpaKxEJakr67Di6+Occpuppc4JCccXHrFT2YOadmxw7b6jQQ1YfPNV9iwnFg4Tqk1JiKOoo
Bn4PtWSo5ls9lsAdywkLY30KhqfvPd0cbdstaSZZuo34MttFA4ncJSK9ynkiXA25yx6Inu5560SS
qQJFDVJllB7KzUYll+n1mMaDbLztZnke1NdJe9mQJmztOxfjDsxUzYwjT1DUB7OovwuF9IIHb+O+
3uQekBTQwOwVE8R3/34b7VEor6lyPhNPhz0WOyXJnSbcOyOxVRsQ1jgbmr0zzfXVeLTAiP2k/j2+
fl/75liRntJcOxQDOrdOJI03G/3Fgac4e8/tVWy5bq85ttdlywFonTueJz1Y9u9KrZ9HV5EXCT13
4Q7BUOS6E3UsPzAlp2fGDtk1C7hQyiOnuttkGFb1/kH/70o3S6ket4zjU3pdccgXoSEbsqsaI9fa
TBvD70Lfjccs6q82biyToR143571733lvoC+uYObQ5RANp2Uj3hWse7duAOyHfhRL+DblQHx8Jxs
cGmHbAX9uQwwh31w/f7Pv//U//cGbk5Vx+oi6Ye4OCPxBusdk/Ds1JSUmvWxY4wh+IJX+uCZ/za0
xb5qp0HONL9DqLDnLA7i/nBenZyhk0DPG3p4BT/vws6F+8ZRag8/kKasxY+T9tHE+ssTI3gSsA/m
2KrBSvk9sZR4eNSVWCf7JIzCKEpNyujdcmW4zZYDnXlxA7hXO3OumfN/v+t7KkyfNdUL3foDM2e6
m28dX896cm157pezDefejCSY8hVk7NLUnd0SSi6mQfboNR431usWRSeBtLiZBcn0CI/s3zdzr7P8
uRlW3H7JhUZws7GrWratpS03o8CofAcDQh1tAf6AYzy40o+9w80YkxBsc4hFzU71fbOUNcNB1Rzz
6ryiye5CpkdZiRhgZynv2BGdFwD9+smoaR6R6mcqjEPKCZjBwX4uQ/cemeV8Pz8tU9hUR+/8pNOc
8XJgVcFKIFRP919VdHhO3ATwJnZEViVra+X2wJY/Yx+RqvEsvoyW1C3yqgLZnyerZLbPDNVdw9Si
a0cr7RuE7jLkn/ZeGwrespn2LN83MTNA4q92JmJtbAwhis6vtYFQrt1a+uTynvX4GSpkcrJC6J6q
PXSHQbqQSMPlCGxjGGfHzsHGuog/yD15BHbNe8WBh4RN9g/2obTGlZ8+4aF/oReAddhrNTQ1W/Uv
rz25fd+YyRJK4BkcEWR8Hpu76PBVR6pFlKM94vdh30ljZdx8H5gr+itHuP0e+yr8oKy8ts7Q+r3R
u/iMkxmYI40vuNMQHjWY6Gv4uXv+1L1NZxiefPqZMh2vPGNt5O8X1W5YgVTjIWJ1X9EzBzh0iT+m
9Zh1/J59XTmotturooTQwWDGocCRnqgra7QqrQ5fZBTtxMKU03B3yCw8QMsz2AapM8U1kC+Lf49M
Ubpf/P68mZ/F+Y86qtzRQgSpvqwOTqgaL04k2qo3dVkGBnN7knqB6T0Qayl/2VoJIENzCYgEpqPf
nGhqTc7jOGHaCXOB1pkS6oboHj+wmxtFgvmeWsIMA2UfG2a/Do8hx/tAh0ue+2P97aIYB5vDIzAu
zHWGIuCoqTlHoGh4cFbjMTPeWjOeJO80kd1rL5WYxiYqCuPlaRvp3r9f31+XEEAKUH3MiTX1dp9G
z9u0ODyPQpy409TtFPtaO8VxqSZ7CqJnMY5wcquoGx9ct9+Vb9cTRYVSIxOpS7l4U57l8fksqkWG
aRlE0mGahtmp9g/d4FlNNkrdOeyZpPoZeia7fTbUQUOw0+Swqc/rf9/Jz4p9dydIaBGN9yLaHwrh
HwPomO9HZ4KwKZSiFyolGKTTUQXGvHCliXIwv75W+ebLGI9fxfEyNTA7JpbBZGZ9h4U5nGXPYbjU
SsMLvcr+953dH0lGfbRvf2zVESvfDjPs0U8X6agp4TCOjmd3QBuqkr8HcNCn6aMq6ufse/sW+loZ
U3KkjlRMv+e0epaEbn/UeiBYmJPs7WOFSjqqgZpHNyK0NgBTtT3O/OfXbe73UP6/H/ZvBQUOPCq5
eHq/qf9svH98hstZ2ytD9XicyvQTSZU9NKuKzl6Vfp7Om1NhadAdegPCPeK7ovmOs7WcII69GskO
2nMn49SO+S/ij2r3YI78mA7dvRsZBBcEg4PErZx7f7y08WnPuwlfeuqLu/MdThLGJnY3KCko7Dfv
IMmLeMW2srjOxi7p09yXNWtrgxxdCu3aCEyrcOfmybVftxN+cjp+fQvM+WgRm/OBP9+ajWo8WKfu
l2kSRXRku0BlHEBuqWuX46i9HA6NGu4G6+pCSm861xF7sAr/+9P9/EG/34+GAhRunEi86/CuiZBf
dnW5U/NROMBSo/f+PbmdzDzZDlzlshA1ZnPsc9lku+xBMax3gPf/fQ9/GT4aBz2QsR5tp3F6Uwph
/hYTOar2szjqNXIj0/fHtIY0wwzW3qMqsN/hbp8Y/E3ujdl6CPKmGqpHeXoeZYyIg1MaobJ8AVBa
+X5i5ObXyXwWP3CPMj1Le1CG/WWW8pR/XPem7sVeYdvp2yENDKi+L2FlOM50ZRiiP3afbdOeeF77
aBT9ILr3z6pBicWtDbT1Zrdv63JIwcs1I2uqPb1XAfSRd5JkvcXFmF1nYNVbZ/EF6Dtw7WA550i7
wPLEDj2zmS7R9HznTm1+M/ifHnzyv41v4FgR+AzDXGC030uWVshifMbeik8+MqfKcz31t5a/UG3D
Fq01S/UcyoFTmN/ho89/X3PwGf648k0BcG3q40lPeSVPUXihYTqBo4Z9jTN1XINqMP64WlXMlDet
B0vRvZvXCBMXWgogvxrQ4a0ivZHOVZd0h/6ZRRSsju8vZmOj9TnW6o8u9pezDhdTsXzgCI/v921p
NSj1ulMkLhZZm85H9Zca74RBlChYfaS4hv2afw5tCDbOOn5f0jUdWPMH58y7BxaJGMPkgkpL4S/G
3++PPCj7/uSV3Tk3oogFV7Adf8EzT9pV8Ki5cYfz317sZkQVl/21HeVcrLaiSDSnfm7OXMOeJKb3
+e/B2/9Jf06qnyuRzkBonKQiqbhZrhJt1GqxriqcOZbHQbSjEaqA2z0dro/G6m0V8XMl3hyQtwKt
+FY0oF/P9eF0YmFEmGeVxkv07i8O4cLv5wr9pLHxutYc05x/h+qjGu+2Tu4vjdPKqPfyE3vD+t/f
rjgOaxzHf9bkcOdH04Y36ruu8aoHpmg8eNDbJAANe0y6mBzLVeaGRM30+2rNIJcOypmrsSJH0IL9
KCzGLy/ZYtOYC0asZrE9z9rXMeSGCXtCSmEdmIH9+uzymU/h17HvBQeI8Dg8Ho1PWInv//7od83g
/hb7SlsRcf0aqbcT6iRVo+LQvxC67dHOv1jNW2c57sV83tGnsVm2KBMezaDbZbK/KL6NuIiQeKLf
IXEjraA1U11BLKCY2CihS563A3MMM2d9tnJr5yoPrin2+9/v4Y1YhGIAUAJ4SL590OZCOlKh9Y12
DjEpGYzOewcJHXuHz4tZvjQDo5uM0TN61/G5J8/sPf1BB/buXMhjk/TC+QzhFBY8t7tDKZ92UqoN
zqtREH/vF6J5nGFDn9kLY2a7OxLm3NQYeUgIxweMuM4PAdA7APbnBn7o/LrcW3rcjEc8YXKxqrkB
1NeQJF8UHy4TbgAevuwm6EZwghyTmJe1ofkEUtgIyY0j0NVgpk3ERy2gHne/+SA/nkeUg/3Qu0XD
D4eKcFYaCCvYZGOs2gxXd1Ejszv+e4jfsVn6p+47w6qEqdUIQsHvWdidCr27dkq6EtxkcfKxPJh0
89dkJkLaOz8ocP82nxSZBCuKWwFZ2m0XbV9VO+V85alwDugtLobjc5TPiUSZXFYL+J0cH2byeBuu
dybS5pFzNR4s439/3D/u4KY4avATrGvyQHhcOZCsLhRfY6eCmojDOgTJBy/3b19R1lEmDQVFxaX3
Zn8a4L+aFSc5XQGkBJcxIIJfIVAorfS/lvT9Z8RBnWhT2t29AOz3Z9ydrkKRodwJtyKFVIMf6xWT
Ba0HdziUl3OO55VQu634JEoHe1t/Z32V3zwYTXfY/s9tcOjC1xmImSbK79tQD4eckKuzSKGVec6q
J8a9d2MH8GQ2ttOFOVl7wnvpeKAk8weD636HpsDCnJi5y4CG0fD70rJ8FHSNdPnwKpIKHQ2bCenF
HGKE5lGn6i8LNDZPQKsaJwkWqn4x/ePkO1CbY7qTGUOQKXuuYaQFGXoYkD4b1Q4yjdInDPBRStTf
Js+vy97M1MG5lod5k0v9ial2VpXrGztv3Jk7w1xT8HhzqNnr/z6AR6SyYIzGLkjP5uZ7ZvmF/LF6
hDVN8A7BrZsj13e0SeoO/QdXujPzZOjQ7qdWVtmImC03y28mS81oO2qPUzKct34b1mO8Z5uLWZyc
KgKrxmel+2hdlSVZLLwR+hGInsFQ9/UzKiDVJph12Ljb3UoPT7WX4yYEJaemoXTcOs16+I6IwF4I
MwWjgG95eQkqM7UAuOEr95c0uoW4HLiZm9Dsw3Pe1b/j927vXP0UJxScYGGDie5Bsw6bBncKwdtC
PoztD1wvl4JH+VEPPFlen6Fj6gNPxbzg87porl6NIsGGlJy2FumVjad/CkHx2WnYK/Xmn7ldDcxs
mqrmid+g0X444mggWymaoPk1PCUm/iv/ftN35v5in+Mn9+7TIMI43N5MFIJu631MlBdn0qfSOAeo
Eza909DC8YHMjRPtzmF/MBY/Ka9Sb9KZZkDH1ztQdO5cb3k0l0HvtBybT/++szuSwc+djYR+e4B5
qN/uRWKtJmU9OmS0XzvUDThdWVIIidY8OydbgjxVwjj/bDkz//vCP8P4927bxyrCkMbCWmHdunkl
ZL5JBXwMEXjgxaICdU6+7ySGz2gbI5qzUSBsjcB7vGj9peoB52G1VHWNNIA7WFVLtgNVqpjU1kb1
HN/9gioGU+xgLj0rNtG6PDoz3RGS+pfM2oUBocy+xBj4vXqVRQIjndVtFVrRZnpaFrzjzrh4LlRf
93lsnOwegLka0MC2gAM7c+v+96UanW4vodVEzP/50L9vYSC1Oy2uW4AuzA7EetIp0YXpnR0xknxU
SN1XttSzgoxKE0N+Ws83R/+T3Jy1VBPUHi8/aMfogsypHbqXM3ZAbA7D51Q7zy8oUwePIiZ+dvdf
owpnQpweId+zeJLtd7OidcVo0Fykg7Tqpky0FxAAc7PxCzAA9wOSNK5iKFr42N+P3/D9uPp9bflm
ROtYzKNa5dr9MdzZ9FDXF0y/MaiTufz2wodI19175oKUOuDRGrxkPJl/f1O5LBMd2ImBXBoo03ot
Ew/qG+7Yzlevk8J72Nm9BXUgQfdNVLKr6ALA1rgZRZf96ZoVF6749IJdSlAhQ4icxlz5rgzS0WJF
DKQXPqgy7nfh/qoUUiRO9vTg25PSqSD6pxkiu+MxranDKlGavjtznycmdvDh06O16a7hw2PiuQ11
s3dopYS5eUxR2J4p2RppBYvIHrIy6Q7+BkusY8QwfTRb7vwXWB3gPA+HUADhXNNZ+P0Zt9f4INUU
mWGrAnHjD3Q8+Uq2LNU5KKaxP3/G9azDoPBwyNxawVtEfN7JX9fUbw7qBH6cIe38YRLGgEtprhtE
cWvilcjDkz04nYw5hLFi95rkz0L3LiX8iKvJZablubkdho3KEUA8G/sCDUEnPJX6BLN/zAPNElOT
wRDhe7HsFEIGzDp9LbZrTNOL7eJ8jpJufhEm5cWPtfXgOEnbyR5p2f8wdl7LjVtRFv0iVCESwCsy
c1DWC6qllkAkEjl9/Sxq5sGiVM1xuexyt1tI95574l6JsspVX4ZsT+2BymcGZEWbPqRhGYovYbOa
6n050rpNzU9KkbwL4Q/VNE1rDJeMR08cFPTsFO1jQCE6Dt0SwZguu+9HJsryed/1VKUbNHDW8at6
PpijBhAVUPVpWZAzH0zY1hJVwOh4lw9kf/Paqnp9i66bJAUwt5jDOVRC5ggdYIsUWSyNSUjKry8s
6AII6OC1XebGKVpLw+DB0II/jRrRhPJRlHg6rWXTEK9jWV5FcjDmT5USpFGOujW4vkhe5kJFaVsD
0DNUzqmY3LTvdgK3PpzdRGAsLNS8CNL1oKIVYDBxnCmLSn0xYt0T6czNOoR8htZq+tjNxcHX03c9
/3Pj1P2xgfGdqRsRLNCcQdP11Ukkzcq6Y83X24lRmPGi7yOU8y7zuuce4a6jjYTaub0fOKBQq8mo
blp5a88qF4mxBRV61fDkwu1vdcp8HYDfzPbVbV1tASmR0oghgMuGo4BnoRgpYreHeZ5bbzR2H+a+
srZWFGYQovYYrDcf76geOcENb+hHhYSt+O31qN+3YpmqzXAujl8WVbfWjmDdU7R69y9DkIu7WyWS
2c+ohsuRgNE5j0k7/si/yKGeKWZBPW/YyuamSlZR81bNDjmjdSQ7UtaCd5ytj7EXxj48UfD2Kh0c
qad2npo/j9PhqDp0DYdNZXO6o0+Enny9O9d/qsK0lIGOZmZc49mTlD0b+eqUo4VWnO0wAbdVMLpy
fulQVgtFlKP0ZVI+qsOTOnuvx6fIYDbs+Gc2Q6fFa6ZFcl71hpO3mI31uULPU70zkGTcX3CCs+au
ihZ1u4O1Xstsh3gptDei+h9Fna8P8583dXXUXaYITgMTQPdOb4OEt5lVo6S49vzDU4oKmLd6ie9f
SJjeuu6PI/ayIP5z3St/Qu6rVDpGxPhZGhIW0QDJeBnyhXxNC5n4ov/sJMYIppBJlJdDNyK2cC4I
ijaynjqQx0rmdAd919CmKuv7G5v5shp/7Bpy1joKIdCyr93KVC0kdZJYrctL36Jk3c+Tu8Ph4Mf2
6o9mU+gKD731eDNxeXnX/7rsVVCshGIltxXfYvQ5kKfn9cUNoLCD6+GTuV6Z++KR8XKaSgLn1ga9
9chXhqJSqyiPch4ZH8tDvPQ+9w+H99OS+vHmYUGKYznwyP9+zz/aZOVLExsuAfl55pOwnt+tApLS
XSx2WKfzI/JI5abbSU7NnGEy2dEOFRgkX/3+Kb/h9ny5Nd/e8+WytOXAiARSTdPw98tqUyrrgz4p
9zpZWHSFspfxw1zXaE9cDpD9zLtFlP6ZjqUJ2KTTBAoCjjsTAN+vyELPYup2l3SH9j5Q30FV196C
0kC0b354XzEkjvLiRrYWdwzO0jl4403/3Obfb0C/cqGjY9zSNx0p9/WCjMtbbc9z+zC7F+f+ipDQ
XjjB55KT/lYj7s8omOw3avQgr0i9qOT1vj94X3RmOlP4wpfF/Kp76dKax7Zvu+XL0SLN8+8F9dtj
AnVBzwflLSKyaxmbPg67o4DXR9C95ILG4vXtvtjeHwQbL5rhe+2Bw8a5ddUf2bqLyj5h/sWk0Qup
XK0nsRrO+NlcVbFyztdoctfbbjffzg8WL9hdMUPphhYidva05qlvFVl++rmEK4QN7CDc3QsZ7vtL
TvKz2pyNS/CwfNWeUSRY1Na2fN1GVvN2Cft3K1pxz9YGuayYIs9mZq0yYrUN41HWPigcZx3u105g
l1u+SLC8sfZ+VlHZ4ZfxPmohzJsQany/vcFQGlUKexa/91ojmgt2CnNG9WHBGHZwq0Hul91NgEpF
HvF6ODrKdUqoHeIILaew2XbCvlfWwhlWKp06YWQ4U/ZZaHSMlvvmtGC24yiLbsav/3sV/kwcU3b8
7x1cmTWpTvNxTEeF4guNEkz5vG7HDV+DqvX8gyk6f4VsiP3nRPu7HTDgc2s9XjbVd/tG1AMEmX9+
LYqrTTeEM+M803jhjsOmG93tOubanv+hOnQA2Wj5WQGtXH9v2NXLMv9x2Rn+FikvBk+ve9nGcz2Y
Qk4GUvUVR0dEInn494v96UVeDMmlomeQ7dPIRHxfSWJFJKBUPBg4sf89mb1LkZyeJ2QUg+DvjRf5
lU+5fiIMl0IGj/olhaXv16s7XUuqhI21RAzAWj4nR7d1RdtgOsfDmG3firt74+Vw7pgBnxi4m7+j
Xvy0YYarObsPk7tYpN6CIu+Gdx7Ywaezf6xdomq6sZYIri+fO2f5TPPexRTeeFWXTfWvW796VaWQ
tGRzLoo6li5ZulWtztZ27s2t1ekTP6Y+eTv36SW0SCvsyX9q8c3Z8t8OPVw8RhdJjhHsX6+HUsvS
ShYvb29g5MSKN0ycjq+espyTvVlRdaZbRW3tDcf8wg2cm/qBXynW63cAzg8ADQlCEwP5/fPJp8bM
ouFieAiCLbQsXofVVnFoPmDk1Vs/Nw7G8lV1JfoLD9al12J0qMjTZui+vLgLOmILf7RokGWkoLiV
u/z99czoFqCB/lKAubq7LlSZmpg6rMTeDB6fJ/rGPKZGgADu6pfOpt9xsF9WCybDg7+3Rlh/dNeQ
iPk6q5A2ZfAZ4Pf3V3Mq5WzKoOnQXdO7r0ib4+R2jG3QRh9YK1J5m8t1P4UXTgjnppbkD2eTq/NJ
qCWSF8cHu/z+f4pOmZ4NStSc5GVtbMi0OWOuPwwEYEh02seMwElGBAl50TTMvGZc60PnM1t7im7N
3f3MlV/dyJWlbOhYiOkFVr9a6Z5He/1aMjtAw2lk+e/uyqW/iIwfzXQ3TOXPuPz7ha8nmWMpqUxZ
ZntOW/wx2d3OFmvv0jY45xN80LWp7RvXXdl0kh3dkXbO/Q3b9usKUOlUgTl3cVn0K6clOcUkoi65
vyWDJK9NTP7vwMasPSYJtpty/mfT+Tbz0/vM3j/e6uL/mpG53pq055AT0C+DsddYsIpWP3lsePEm
dlAm3Omc7eQUrELPakhLzD0cKO/piT1ZHRbEoF+9MXRC/UWans3M1l0ucVYe7M3TSt6uZtYGd+aW
L/FbglSHJo/t/5rAvlaoSGg3PcolFuTx+ZI+WXN//uE9tkPvKePsDvR5Zju34sDfHCadYVlGZiko
MGZ0tTmriLRcVmM44Q54GiM+RGRbH7Vh2grcB5HD4sZy/PU5mWQiCqMdH3t5tQ9aKdT0dsQWOWS8
X7d0k6Y2BRSXeOT/0dX56znOG1VhYdGRJF4P4Jpt2ERlf7nc8/N6vfUuBpm/OI4Wd3e3uvh+RNUk
8EWZjiCa3Zgi+vLW/mNscrOJIGKV9bYdalcr9jQIK+bMv2DccQGzwb9x8v4SDdDNT00I/0TjA159
vWFWi4WgjM2W6FIettApxPZNif+cgLk1gkOhxhC94xT0GUSHOWOgRnQY3wXNQYBDOs5Nac7YLaAS
lPMQeX7reru/tfcv0d7V7uMW8WfomeYv7epzD30JzjpRL9bf8zKah8829RRr09jUyk72zYLKL84I
FUFcQ9SbcN3Mq8SGzixGmyZ4hjIzJTNbsgDI+2cn9v796r+KUNfPRU4B35cJYIYqro7USJnUWMgU
lY3z/JwiorSlStU+VmBJtltgFfBuGYxxVyAZ0elDuMxHOm1TXBTRcIMikFLuLdWP37YWQT8nLIuK
btLrcuxgSu14bC7OOB3Tl4ROaXlzGLj+ijZtJDR6AsJ/v4Yfuskc7vQgUpCkW4f2r69O0/+s+DIU
66Y5Y9o1Ov0w7pwv3vyCJpkujo7Pro57646Y/9/X/W3hg4LmI2u0wtOM//1Uj7KsyquIr1znLoLC
EcGVjs7WqbRvohZ/Oz8NFVAzHXbk6cipfL9WI5/HdNbziI+9Zj0u69wSAo2ToSOY5RlRtafJze53
73HM9x5cUiv2fr+/dY79+qrJNWDDGPamtnV1isaMNZlaejlFn5/x5l+/knVfB/gLIT8RbnCr//tn
bwlfF6Ve+uGpaKHwcvXokanXZDl6cWnEQSr7UCWF2SKSnSENBNgP/U5ubrUU/GZC/3vJq/0b68Jo
9mWr4isAPwJGFAVQixT8RcY+d7sX9O/ck9vu7i6reXnrJf9mPf579avUZJxM535SK5FRpAWjSLMB
cJhPo7vg9AHgh38v4t9SSOiF4JHQyHuZXrm6Wl9NknSKe551vY43YJO2iXOgg4T9Gu3wB/GJEB2/
lSi7edkrl3ishK6UtV5e/p/AQu+2OSSsvIOQNoG1yK2imObIUgdt2m+bAcjFDNGZuF1e/t3FwIna
1cvMeD9SxNW3wCjSCKhF1bn/fj/qL1G+gbwCvFCaeunuvcok1sIpO5lyoixxJgKdnoemHQIVMW8V
SftT1LviJFjH5lk9n2FOmvYsM/20f08Qji1FJDvRuJNRnETSM4oXRf6pZEywmV6uCd4xRIpTrb3p
SDufJFvlyQjaRvoC/Q3FXWcpI9wpfsjQzMujKzfSnyR1VM5ZXV6n5LgKNPmkv/3UB/It9bDf/GWe
m02HZ0bPvHG109O2QBVeO09L4dzMNQoWQqc7QkR3kVi/V8BNpxhhG5E+rrHzm2J0B/bh0OVL05zW
8uVpJoA8Hc+P8V7Tal+q/VwzXFEJ3Tp+0xovSr02rC19XJzg9v77s/2WFft2+1f5gFjMxniKa3Hd
2ygC0pGs0gYsk4sFS1QhQ3irh0L6Jcb77wXNq3XStLkZTkYF8ddtnMEJmalu1+B/HCRCbaqjzs1p
0l9XJq0p9BiTBQWi+f1MKMMoqipRkJfyUQ1m/duUdlZqyJBJNnKiuTA0h5SutPqhJSFrxKc/tSqA
EXnQDBgn8q03/pvV0pBTp77AsaBcqwQYYdpMp6ITlyWcv9O+GB4lOHfrWlhLEUFdesPt/DmBwLHw
3+tdGZBE6MW+PTXyshfh1fGgquy3Op2DfeRq5nCnnt71NocdvQHIbJdJxZdH0Rh5jBG5PTOv9kZK
ljQrHFPNnFqR7KOg2Rpj3wbGJ5Ie08hcTyZ9bA3V4mpxikZHO63VMzKVp9ah8dIaoCoj+JL2J1+u
BVtFEKOQQKVF0y4Xd2L3VBijk+g0KzGs3Zey5RhF7Ix15p3V9z7GdMhum9rdUbthtH79FowuUX+g
nRfP9/vKOOq9rmeTIi5T1L9ByyXAYiNyQtJinPlmB4SPyaJ/b7ivUsO1LzrT0SolgKTJ5tpDMU7H
UFIbzhHGebx1ad0fUmTk79fe43KvO9TSyoA6kDcH7SRwuJANe5pIDG9cShQj+VlJsDJ6LG8laX9z
0gC6MveD70CX6tWrqIdwmI6J1GyL2r1Io6CV2vsQEDpkAP/9Bn51VP5zqeuak5aqs0ivOnkZ0nyh
Ib3VvaK2GHKkaeMbnIkufNT08pbze/FFrt877emXzltsNVHY92/dnegrH1oyC4+0qIl/KDbMffRm
GMXcDD7+9uetTMpv4TqFBlqnL+BvxOmuog69ESstKo7isj2/C9Ef1EYR8nezItDUyW7G3CHFjAL6
vJvejsVdr3zWKGxmpWlPSeho6tmL6/6GF/OruUeojRII7j9B9mUZ/CcEkKVBKUpBGy8rvlDdEy9d
LDYJqIYKVWxlA/ZrgAA10DN7Xnfpra7y3zYcIQArn7oYUx9Xh2UkDgW1AGlcTopLCzsIFWX4FE/5
XUU4250bd6y2owZgtV6LahA7tLY3w0JhTkY5e70Qu/HsFvPj57QEBvK/93T1mfq0oo+0rUQU+fVt
6+It26eAVZ/PYYY5t3rAf3OZmX9mj+EssQqvDqOTmTVxnmYDi2Kpv9fxolF9YXoNI2Tlb73t3/Y0
3xpdjItvwrjA949tCOV4mp1ScRn1MOGEzq5RzBQehHYhQNLs1o0Re3oXWnGlgQDD2CMQbO6KKWQF
It7RTzfM7W/PToBykebhZgz1Kr1QqNO5LksWXwTRsbQvWV1GNo7yehr2R+Xp32bm1sWulpqUqFrU
GqVIoAu01G1QbO/Rsfj3Rb6CqmurgrcrkY3je/5oGUikRJSKvhSXmuEfFQce6rBuGsFuEOdvFkX7
GkM3K8Tnf1/216iAhAlMoMt1ySp9/7KVKDdmcr4kyrz1dq4E+R5qJu2vhx1BfHhJlwVL9ZD4t7IW
lGn4yf99YDrZLjMvfD2mtihPXF3ZCLUJ6Tk9v8/gAGiBiRBNvG7ehE20zz+ybf6Kso7MxoFH4Im2
BLyVvA5nN632qYOKaxvZKpJfd2kwut2qfKwfp2djP362j5fhoWauBzr9hlA29Y20EbfNolmA1lsV
S3EX3hs0P73IuwK3FC3Sep1tS9pw4MyW1nmhrVKkSiEwm34FJZlfRdtsCo5bPbJGwVL5s9oFnCok
F0wpXZzjw8gAT7uhfAB9oKFL86AQvoLGtNM95F70M0v/ohFmeEBv1hne6kDaVbQ9dpONc+IbJMgu
kkDVnRRIS4pZG2UjKH6CvM6HcKgBsVBRPlqn7Xk9BbldQPISPsJV+HcIcj9E6qcJ2AkXzmMM4jVd
oB++ARzrnf7Kn/o7TWOo0I1uCGhdip1otHP3kNvvrXcZ7UB7X2GE4/RowABOgwSW4+Cg4h+Ttvqr
MBZC6sNH0teoHFQ0XfXo4N2auau+D5/QQo13YX8m+GhtqKhha/e5PZg4YK4w2EW/FsG0thtkf06+
4fbMVkNOgFw7OIAZiQkArMPSTGxmQArVSlx5KXq1U7nuQx+gJgQV3DmtEQTirk9WGxzXFU32vSWL
dvNySlzSMjFYP6SPtgBYNqDS3b/lkh7YOpB26LIXcATrhbQ7v00v5TICKCYQQtrGEyhR8p/0BC9O
kBMtnFD9ZBdwNQ70MX62C37oOlsDzkst9SlBgZaGLAizB2SOkB5zgXwEYARe+aMC0oVMnTryqodI
MM7bk1V6RyT8M5AEEsTSp2TdvgkvhI/ABPln9hE5SJHqX1xDuu5uzdFdH41sLLBmFL3ovSbS+yoL
/udkFvTzMdeUPNvkp9Q58k1AEEFMZqnqx3VY34Wt928jcn06fF2Q9BSN3pTOf3SmmlFNlVHjgv24
Pmf47a/TbC+XW5Qw/n0hKnc/jQZJdsz+DFtJP9GV4T/KY160zEzu6sLuwD2F7iBy4N2ZiGmWj824
NHJ3ViGvsxMGVrP6V5yCWvOKxi3E1K6zJ8TwTXMxO6F9s9AAawsLWntP89M9sPkYKTfaV5NFCuRJ
fR6hmoNxF+BN2tkcrjsEmmmnzY/TM7/OhjJqL4dCM7BG6A2uXWDReRA+jh9KfTf7AEiu/j2+vGpe
2jlJw5QsnBkWpAErPP8zDq+VuNNBp5KzdUmwiOBKAbms1Bpp7PHp1Lha7XS913TepMxJS8i5g73b
YkWeQs1Wm/XxKQMj3m4NyFIDnTi0oPTkZqbTuoGfHDmhirO4hUVavCHElM/N4QGVr1JyMuDxHYgn
zVaO9kQyRUuCkSFh7b1fDWu5YcJkfxz3zat5XsqhP6vn7TzF3PbQicBT24BK4b7kkY9vI/mh6Onh
Ks3sSfdMVwehJeyjwZ+tYltf18QAZ0tazDByIZqejoZ2yiKRtqXkwQOZvGqfAkvV4b+Sb4EeAn2x
5GESzVJ5b9YpYWCvijxF8iuQzXRkzp5TqeIh6Zy9Fx7kYdU3O0Hy2mprINO/T2tnkvyysXUU+qoV
EGh1Lo1+e8Mn4Kz68rqvDrBva/HKLxibXi61SEsO0Sd0bzQyaIE4NUGczQEdQBAHr0dndjKfALGL
Ozld1JU1g5NdjM/m8VGbzbt3QEShXwIv1e70ImiyVT4x/tY5+p2YL2nZP0krocRg+WV7KNS/SuVQ
6rTSaYvw5yxfKnTB3PP180NfHQT5UYv8ARK7BffRUsNlpMwHVm/sxabXqU4H7vz5iF4l+jyLTram
1E79dwMCBV3z6q5od1HyN9QcU7GPssNiV3NXem709+EMpHgB071B9QaNdMjtOZAk+PRHYMCyk9Xr
pHE5d32R6T0IRpJdJ1thpcDJmOVu1rg9EwoMJKaveuuf5YVYr8Z0UQlrAZbW0Y4RADP5KW4/4stv
NQNBx2qboYRUzARHIKgC9kAgE3ri+X16Zo8Ohj/T7eq4kzgRZXr9rQkwDmMAlrKNdCebh4hUX6aU
zpZ/z68yLqWYaz0wUS8EPqH55psgH8SPyapVkkbjNG/hOGTBMpXQstOX+SOpDdHX741Npbth6emM
GNbwzrTQLu3eDx8KRx98zEDKCHa66A/GfSJaBvxz44ENJSmuvO/A+KYPETWK4+HcNtbZcAqGic/4
M+2nMb2OUyDIjto/yLWnPp4kW0dQki4W08F6+nr3VCVksd5LeOBuN29xjhSnzp1KtkH2rDl2RDkI
USJMPDNQtSUAjnFwI8mXF0LCrBQhd6M+QsGdwAMvKjiDR/eMUt3kSskDyZPLyII3PWuVY5zuRHuk
O4bYAQge1IjOUsVAql3eG7dofNIyLSSvRfxaPwJyP95pnnFaMoRg7gg0k3lBeuYMPIw0TmPM9SoI
XzscAdnXvHN/yNr5wPBoa9VBzhzCMtqaLeg3kZkM3e+8XpyrvRN/nuF7352MOTDYiaysOw0b9SIQ
9yjL/gyPhcdTofVoAIE6GjdIBuXbVluXmQN4DCJy9ahldiVglGwMrTrCaZ1r+ltDj/k4lz9ZWgDI
9CBD2LG1i3cRQtnpoPIF0wV1pA5gTzTPl53OMC104xbiSTafnOavvg1f0/RulrkD3BTDK58wKSUj
qc+t4XDInN0pApNSat6o2+dA0ey22VTtXBk8kGf5heI43rXJXBM9IfyoVT8V/dF8OgPPuhPkVXu0
WUZgY0qeEbjtJnwtNMEWmt4Spo1obmppgfqUfSzW+aOuHXi7p+f2TRQPoeloUPdUr/5Mwj8ZYt+N
aEkYdSg1fl9vaoj1/WN+ds6t1+/5D366e1RpwTFJ0c7eRSZxSd8ptJwNEy+pcOpiU4tb1n/oo43W
gU7LGGeCLRPHtla7g+oqynvMPH64NiW0qhc8h4HucuthZ3rEQasjIPvQjUEiFmxPpw7dCNmHuQ6q
bIUDQhJsVgKsxwLVfKb8NdVAnFJIWExPpmhVZXCWUeTz+swx5b+K/NFoh3NpF+bcmNy8sqsaOHPm
6lpQAiGcILfPDgOixyNO5EBnnKwhTXTyk3vJ690oCy4WLF+xnMN9hufL2etcsPIrGZlMjtzHKHc8
dQwSoPCEWSeHExi/94+YO6fEOu8jIaA0gxlJcZ1Wtehip4fxMVcY8xmZs7nPDCruKy15KNjA2Jk6
elaY3ojcKnII1wBI0Wq0v4Q30SJCfDOyZtIyp8FkMQRhzN63w+OHOlhptxKhoTxwa+OwkOQ/BnY7
AizPE06c4pbAxFdjxR/a8eQ22jYRlpDb5e5+MvZncIfMVATs3WKwtWpg3mrdwA6EtSqGj9LpeTgu
L7AyyytB4okYw3llWFwhl5dpj02wucB4tuVhPoBbjhGQlnI7jsggOWN0l480HJ/eUDj1WzXCyZ9s
wTgMsWuMD6rNdsLl4mUe5TAIZ3ZB7rZp7ktgbCap8IKVATOtjCxTYtDMZTUdeXlBh5c/PijSzmRk
S6mFuZAXNi6qR9+GN+nvcYH65h/TmCf6wQBgmeJDxQi8JX8mzVWAUQpugvh3fdG9QJgt8kWJ6V9l
DCJ5sIUczc7clk/+rHmb1I+mBbzUHL0K8baeFXJUGhTPNUffStDNzy8zgjp6Ga22A6kt7wvZUZoF
MVPBz6kUwWa4h9v0B7RcI+Hp+Qt18izzIxdD+probwnBhrTKjo5uWuAj4AQiZG4xxhOJQVp8Tmzl
xtyyj88cCtHh/AmA674WsS7FXE2ChGUxJatz6KpApYqPGEvC8oOymFYcuEPkHM8vprRKZgmb7CVc
z0jAtNUbYfGJ/HcVpDPOtFp3lGFmtzXTc9AFZWHVV9Dk3x9MqwH6eTyICzV8MoRVFhW2yDl2NBur
T55obbRUDaVV2PSztRIPQRnu0iTyBvFxeK+Bqd9paT/PGDg2NyZXqMTPejFVqqs2n7XuUXXrz5up
EBwCMfFQolZo7nptWQ3LFFegtlF/5yTHZKRHuwxKJSiPTEathhKwt5sgFM57elRPf6UKaXwv7NFf
0+wCnLvhi4BUiyex9EukVzPYWytNWuGY6MwtDndaCDJt2uIURecjIaWQ3aNSgJoEvFTMcvcQF7uj
uho4COvJfewfTdmBvTVz6xHV3rsQ6KnmmmWBAr5jFtuoRkpW3KNtUNf2LJ5jO4YQTa4Ui5E+MI6p
eaoLjj1eyrbiZXzAdSv72UtTWBppCaYn0Tolb1MfwFUIHEydGw2LzLzPJU+ZHBy/dDnMixfcgB6+
X8XvBmXpiWAp48mdxA29v6ABqvkRV5pIQf1LUFMWiUWZzxUka5wtlX55pFrZUcg0/sj4m4I3ewg/
2tKPvXMgZF6lHGg60gtL6e18KdqKkx/UdR86p5NdcRA+niUfFoZJj/EJ8o3VnW0J8k4DD8cXPBU8
4j7asPL1yRtIoepO8azszpof4VqTsXhWPL33IrQkDNtYCHVQDm6Z4ay55pYmd06Vu1x2BTSjZ05v
1f1OkFlTExCKaVsZgepPd4xrxo/JcaEC89gLsMo1u1xiLZs6iOo3ILDNplA2qY7z7uTTVp8FguhU
iXN6xzafXYWxOGYM7cqDWkrEdRednciRGGlbNE4OCYQSXM+evryVMcjPvlaye2wcSCLuEdJuQ8eU
q61OhXXa5YdRDI7CIsv4nE3mtelCUNwTdRsSEj1dJfrl0JZL/0S8hZRUsRxtkQ4PfSWbThUe4vSe
FctMX/tJdMgoZjnN05N/pmy1yzWCkGXx0R5flGpxni2E7q5TbHxYZgYvuqrYpGiivgWOy21t5T4k
0aL8JWaIqkeWVhP6fe8wNYgrmSoB05vS6SCfUTnQ2n3eebrxmDDbAyW8tkW/LR5xckqW1a4aPfZ9
UQcJH87TpA/yYivq4iWwcZw5e+ZqAtP0OwSXW+OpJWkrHrQuMFB1pq4wR2Y6CRfH4UmRVlr9EuV+
G5GgGdxm8GTRrxS8J6uARW3+VY37bHoWzmu6yHRy/rUnP/J9Nj3Ywc7FI2CLI4vM8dEeLW2ntRzH
lPkQ+71AsIhAHcLeVJ2Lgm1sVLa6+GfYGpLPMjw/mfOjsRKGRUsACLJsrZIng5ka+3iz5GbsqrQw
Lwa0x3q2T49bfMPQRWwrYDq2GjdDX4GztAbmg1ft5+VZmm0OcBUDvTyfg9mGGKVffnV3iETG+Fph
kHV3bbXsADnr7rinZCtOL3ibdUNWT/AFckuSS5ROs3suYt0/hva+infqKZj0RwaNi2Qn1YTbftds
Z+mzXZ4Cs8KmHj3+XGafnzhC8u5xxjsInTo52bOBsc6DLt8lklefGd0Ra4BYh/H8VCRu324U5LiX
IymjaVU96N1FF2U2uCqi14eh9GhLyNY09IVnPiRrRP0TbXGb8JbSkzuNHjzfYi7L7vmtIrYDVRlm
dvueBQ8mzTStYyypg/YX79vmbyaxU5xEG9nXTnocD/0RbIsTgicunfTPkNvaO2rFTP248R+18piR
5nS1Br8hUSjaxQd1lfAp8o4POpujLOyZ5GIUhMav9RfgmUckwMsQ40pgkyyOdrSpod55eHxD6Jt4
GW65j/eV5qJhUxbo02gr4getctmc4gRMgnjB5nCc2eJDSW+O3R6IP8qTG2+E5vIb5xJtcFxPEGc1
3E/DUqodGTlregCDd6d/ag+xd3poBt8EEuhqhCKdIxUWOxUCtEoKwx0f40spScbrWZT3qFvTP0B4
3axUuI2pttDQcXOAWBn2zNgMzTrULo6zmrni6IJiVM6vbF29APFYin/ET7P1I1QHyg1aC6UHA2U6
b5Pa4f+pGve4Qh8aDs3drH3IWluoAtFEcplUIjUzFnvkKjtjYi07j7oEVNkVpl0iLJIIymscJMKc
cXsMwkxYzpplcgzKpzy+J+ZR8pWkulk5L2SrUaxYR3URGW4vFh84zIQS2DyngK3o/vG0iiWb1Kyq
+B3mjiQkWgS9FQMDL1676D0qnvZnep9knKBDe5pr0l85eVY1pt5pw3HLp0sWlG0jEbW0ut3m82RY
nEz05Nl0wkFh4FxLfPW8AOhyNB+HxEf0JyFgfsP+7PInQZiXfW19zkT32L6M+v3IpiZ8kY+eLnlT
Otjm3xF05S66UzXfQCFAkC2tXZcAV+PdWM8wYYMdmZ4g+FBDz2dH1tEkQftgSKwTRFYZomB5FyE4
Pyw4AGbiAz4Ou5SvPXVuTk5fL7xSJqJTt4SC2PGEjPMdM9Wkoc25sOuVoBgWZhekzTIklyLYY+yh
OZTtU9G5xNbRPZnyDOHQldHMjw+m4Mo06jyJCdLwVupkr+fOC/O5ena6yBnexz0oqkFaKZ5Q4/bM
mdwGFl1csKGX3OCRkHUCb3NAI+s1Z4CnX0ZHj4ZRGCacaGnvGYndFcTPGGjNDT/wFpcyzryDQWHO
VOGqtuyfXo2l6SQPHIu6vORjYLBjarDH+XM+Bg3dS4WnJ1bk6YrTlQ7tUMzlmLPa70tqEuFnd16V
xr2puzJCuGrkxcn9kGzUjUGpILHPpS8lbpEs4wLzGv1t+r0WfmDXpobeYq+XMMxZT7X3rQ2dpl9X
4mJmWN06c4t9VCzI8U+JW5KQFO1cnTsZdANYJkRepS++9acgwvk7J1ue9wT+8yN+BvWg7fggZUoC
vt4ZRCLOjHzv9KxzZJ0XrboOXUnHur9EmGktcqPjttTgrz7QC82r0nAuP7PS4itoIHs5PJqTp64T
09IbhxOJSCBN5v/D0XntNo4uQfiJBDCHW0blLFueG8KROWc+/X5a4FzMGXjHEvmH7qrqKsxuxOQr
WC5FCpaSKeeYdLqKwXymdaf5GTE/4yjFJuzPfX/Od3lkN+NOoBANxC2PnTs/Hx0SIZz51TYIhUsT
2AJdlDvxOeZ/mDPUb+H0AJMYnqLgzVv9qRpreQJ2WUWOVoGNHklDXJ6YeYVMcJqnQXHH6k0jFv3E
mdG3V7HGS8DK/3KkJMYjr99E0YmEY1i6HSmm2o6UrUGxq7NQ3orBpvsCC5TEg4ajNweXGvhxcuBv
x2sJ8QFk4QyKBnjly1jzFzuwGIPOGpt848mcdEFKWX1pTF8kJ2uDOnARHB3BQfDKSZ/UN+JnMdk4
KwtHqd9SAN6z37HYsAXr9NBqzvKddA6txljbanWnkxTc6YkWSJVtapJSwT7LIKm7OxWcMf5E4/Ju
tPtU3IL9dIOdfxZkVUSbYfZawQYyzJZbO/wb/wjRfQ7iD34fpIfeQOYIpGF2AT+EzIs8bQMBNtcW
AEWOii/z8tVxAd0iKFe1vpqNgAjrThhvjxfZD3DEtua2ityiPCng4sbqXdTX1KrRPkv9gihYGe4I
6BaN3U3m7K/I9NABQcQzYNskORXFNa0BYsC1Pu0a7Yfaurh3kUNrROUczceEdVx6hMLZ3SOVbPFR
HUyn1xwATOlR3b7yAxlg0mhLmj2Q+L5seZsmoCGLFNOVnFfkVubV5NWA0wHJYt/g9NFhUX4Yd8e1
gMbO4nRgraGX2gA76lyGBNLDLT2XjWnHB87Dz4FJL4dotHjlFhGMIlXxX/pp/AOWplaM4PL/1Jh8
ExK2FLqp9jnIP7JsB4Ydr97b/spyq5d1l9t9uh7S/Tx8rsj77ZAUFt5ET/03ivdxO60u5vQE81gU
9qwTj28x4LcEPcj3UK81MkCyjcmnNW/6fMzAb4tj3DG4jOmMJ5XnKL6yh7i1aJYF5VSF/7vELf4U
30Yq7oWTFo4t+V2y60q5jn/KGy2sJL18NbQL8DK0LABKQsZ7fZGuuD7EXya0aevq+Sk+yvtkPOve
rufgNEq332E6NzdWPzpR63QrVrCXqbzsCqCUiGOTMQLwBjLm9b9UvnQ5PkKYRlxWvCUi/R4V5+Au
L+1hB0ig+D1Jr7prGh8a1UgaH6vubBbr/IE+VbQKdT3KO0k/T0Jg5RT56ilafRBQh09MX4FpuuoF
WxpyWWqvWnY1Og7z2wjvargzprUkB1ipsk2gp1d0xyvc/mR4Ho0t7iS3WX4SWz/WILeU2EFh5dlb
mEGSkI3i6uJ5JPv3b9U9Wb+NaanNJsn2XYQKztf4NdayH+7UHNLizulaYnACe0RaKqryAhbNWn2P
n5BD65JIlsT6Ctest4iCzUJ2t7ql0BZvJT/b2Kp0hc8NtpSPX+I7UNcOKpZWSQ0s7W/4mRDdhacs
dlbohGKnYe32QGDlNjTtUAfZ5fLg6GKNpMe6tgsN168Yu223i6H3eLG+VFzN0q1lgJJBt1QBQiqw
2rts5+fyf151Fww0f6XVpGtMNa2PtK0dkTRIGe8ltIbBYY4e0dK6WiQ4CNvFq2lSCr1nwsdUbJnC
9RL13ywfm/rdKFZWqZ41bq0F9tSDa+tmR3dXum20vqCtheyKCCZOv+qy5yACDKAUAmU2gl+R+6vI
dF8zascE0GvmffcFsB/Mz1LcCfzDyU4OkEP66oBqYPUncv/NcusIA0B75baaYZvLVeH/1dBimf6v
9kdq9bix+ySzYyTRvZOk+UVBUmCkb3L7HkrPwhMFx3iDJSjA7c0b4IEAiAZNcEt95BSW+i7veC7G
eqXYfcZR5ReSyw33CON1dQv/vZLsVqfI9AUADI5LvdtQk1SaP/143XnacE0Uzald/BqEfDvnKBPe
quVW42el/2rxWlKdCFuLXebR5p64ZSTmBkpXSo/6/D29Xrg3wBNEz6GwElT98zeVXs7eSO0i9sRj
RvmDHfXvS0TRmnYpnTTFEnc19pSIEB7hVm/tqCDgweKYDAZ7EG3TdNLkK9xkifdSg2AMGW9Vw+up
FPNoWyIbcZuVo2ovg8oxRBS+T+a9wKVEMpLiCB9LA6IqWHJ7ZCbVZScrmzZam/o9i09J7I2j3+1M
8SFq20zksQJDWeGBFx3lT/nQgT58rRboHunD+DADR84PbfJWJYzURh+Inwms/6GDemvjdY5ufAdC
TchLOxyUwe1FT4mdxTcnlwymxZ/P1Xp51ym89W0l2qBG40etradinSgHPfPN1TPwzrlsh43TUETn
Jt8QKYTxOyyb6K186odu8BEE8o1W7rBbdsEZzluxJMVZ9ccFn00UKW7iQC0NVrcbaZJby6/wEHOm
Hd5YhkeyLQUQKpaydyL1YNz1g1x7A61u99kap/o5coyR/OWmh8jL2bC0aB+ID4MasMKRyyNH1yD6
oUh+Vez3B9oP402bKLo88ltTaRPM25Y6bl372eoOlT3ttNFuwy3K1PmDOCz5gBNQ3Pmd6BpOKtM6
w4XZJiCMyIfTKz9rN8JbfQUZm1K7g9F9j/i2V/Oax50VccvF57L518knEPVUfl+u3zq0Agmx7XgJ
f+OYtLLYhWQAxGMJGluxIl2eB9JOLJSUo7W+BZ5SHqaLmjnjc4VQg5CcRl6DH1sbJDlf4+tpGfcy
scTAzXZaaRfpIY+ckUUhk4ZWPios09TKNk4azXBhDbnFa0xJgt83ZGEDBlxjRhjGTenT/PG/+reJ
vQVE56ddWYXwWh9u2TmVagXr6Fi19tJD1fS/i7TWBuoCq+r/2s4R290gn6rlqhZOCg0fQsAYH+HA
Yekp5+aLEExH7I4t1ctsxRxU1aNodzkbQxD34WFlX80cCd/G1O7gzjGCGCvSnc7cKcJbq29S3VXA
7wovrA9Na+WpN4PrzsVHZxx1Snd9tnXzFoDII6355EeZ9E+/tPOCm+9mBj2q1toGoFpRnLbfiMsH
x29T2cqw4xWL6iVf+Ql9zXBXsutAEx2OdkXzhpwjC3a1rFrq1yh5C0UXNdYj0U7jNRZP0b2LH7Li
gnCln4J9qs6aDYExGr9ld5KPse2X3+XKg3so5H9V9xkH60a/T/OBiZa6RBng1x/Ce+YDRxv9j5k4
8bPTuA9BlT0jdMLNIrhS78CjSGRNwwYF/+pvUSgcAf1CukcmMf8IdCuFbdxnc5v2EPKXSd6EPsqK
msNrulTFmvKzYeYwdJeLzPjMigt9gNqTbTNzpbuw8sdwnZCRln32Hdw2P8FphYYiDROWzqFbd7o3
JlbgTJhvUnJVtmoAkFkGL4HgnytFHwR2xiHxXe4LQBXVR5MGLS3b7beswzPaBtgBAW8Ayk0D5qSv
BUWy0s7t+qu82L3226u/XJNR82NekGncRzWxtFu+b0WHCXltOdemLxMZR2hXzOkOuxK53cq1ze1A
tKPsaBmhraadph8rjfqQBsEnClFanFvsADYtkzUcDcQDVzVtqCLYCM8q+esOenomcRjIadbe9OZB
e+xqcNSdN5Rufh7rQyJ+1O1F4DjJb4F6TQe7PpeC19ecSzJfxu4DtNVd4dj5tz4e8psCBXaS7e6a
5gEN5LYBKQWBsPXJyrLjwqBAgOpBPcrxerjO92ydrBsruXbpRgTDqe+19m3UoR3gwKgDsqvBeweD
soWa1GA3y3NubGZaL2znLWHcKd9K9SEsxyDYylFjzYjLqrcV+ubF5W2ahJ7F96FwC3Hd76PqTZD2
TbZdcgcJXbjL1EuoupMbEIFnmRAvxw4WS22QOcwbrTpkbyvUTAr08LmDGxYdsfipxE0efBY1lwX+
wgeNamDlsXxLweleTs0+XoN2vGS4Oum2vJwiujlwB739KrXvl9ZLkKxM2YqiH4Ga1/bcIAH6LjW/
Z47rJf/wdTRS2Cx2GPX0+rfKCltprErUJwq8RpS8l81zHG610zYwUSH8l+I1Rb2u1J3AOWsF3mwe
koZ5j8OU/s3xHiATkhnQ8lsmkPCn2q6mS5GjqrTbvVieMwyCBNpjFOp15wg/KatdAtWpMkKn1ITt
GJ1AKoQPHTzy1QeQ3N1xbzpZ7+VsFqPwkmmvz07dgkfO5H/vCvWQvev9W2Lcc47CSNuaPaTYZ59m
VitSLW9MkvrCcj/IMuG0K7fR6Ad7PgPor1xbCF8CiUsM3GhAqhn+tsmOuloNP4Yh5JCs7Y6ItKXd
9UNuz2ze/wsP4/4bT0/QU/0zZLTp+Kns2q8occP8wCn2sOpuqyh7dbKi6JZKEHkCx2FxiYsLYK4c
MBQFrIEvpadIjrDcAu0nzj1aWA14/h522wCQqHSL1ibkPPigP3ydkdbqLzPd4YIW60P4IfCclz3w
6z5H6HuUVR4GuQYDatlnOG6IH6cWq/arIy3moTGO5me/+mYCJAc69LXn6gJ0xdGGbSZOkQSM6cW6
jXfTWr/Oukt9nDTYitpK6OirvTozbPeY6rNsuiqQq7Dvz4o3Ynz9b0QLUu8jRm2yfZNu2t43D3X+
ISZrnYsQW1AEOH9q7rbLGTlWrZzMYI2sYrqJBvGV+5gmSfqEXqqb92Qb5nd5XGfFm1x9kjFJprPE
jcZnI8PyPUfZq5yyaL1SwWCOOHJio7EbKzeB5mjtYtrSbOcU+6Hy8sLUln8EyDOAYsb/VmwgbhgI
H9RyPgWsROb0sdsY6Zo2kvowWj2aj8lEwG7Nb0bgmvnrw436PS7X2ITIKbT+cRqctLPL2Bvk97jR
uDgOcnSstW1LFTQjg2o2segPul+rWx16DREWyeLRbqW/ieVDkw8/WrKdJM1CFBimih1nVpj9Tly4
eK7qx1nxOgN+IjnDfgBzQOD6IVFjAEml4UWSl6IV8bBbrfttZ6sfwQOrgQmwCmFttcLAQUo3gA6d
ee2Ge1R60CyQp7X6TxYqxCWOEJ80atnEFSo3/FYMC8WubI/0dQ5sUUvCZjsAh7rjqWjsKLSkPS9M
43Eo69T05hvlbww4ayUH5JaDdENv0WMpQDV9UxuvvUuOhnwHeQfCvXpfrFWdz/0qzfixXXtSGL9M
74BnL82tU6Z7U/WaDILl7JYwYNjcav4ifBnpcRXYou5R/eSJI/ZHtI1p8Cvrl1kGbHNW1VH8KzB3
xeV0doU9EhfA7cgHG9Wzszp+5JVlFm4SH4rllC6NNZoPeQQgBRhDRDU5jeplf5pD9bIfBAtDWqhx
aYtLUMJp5od3JTgwLIaWmfTKBmGIvDEGV7pVR4Ue9pz3fjx75rZb2Jz11vw1jE1U7vrvuN1Ojd1V
77Jxl85F+ydjO0S/x8cXFEc7T5EXT34Vam5a3hsmNuV/xXvWH8X3GXEErS7VWRP6dBlTMlrqeFTB
T8mN0Rw+DLkJ16ndGas1mo/Yr+XbQEH3S7OtrjV6ytTT211Q/1PkmzkTLsiFrOn7HgEM2PuXSlex
7iMnosVuvloYV07VLrYTl30Tve70jqtmdYrRFADP6Cddcf6G65EN3sKNiyDD6+ZPokXfas19cJfI
nq4ixVV7TlhL/nRFF57XfCuccqlqp3cTlcMRlZRohze7sEVglL/Ao29PynX0l0ZuvFk1x96T/0YC
BMIt301ZXcFWgjMgO61GhcY0y26lQP0AuR+ApgNE9tKXlB+meRtlLt2SX2yz2UfxBhouQDHWvr5Z
8Dod36ZhU4heLfj4jCY5eMnbatcg0OTrWrKVPcCT4FJzyUZTGKPlX455uOslG64S5Er9NCO7bejf
of/t8azdMPUNP4JmPSvXPn2o5VFPbzNFIwBsw+E80Z3Qas8pyPRNQ+rRUzvD0duoReD85cGO49+v
DY1H3ZzrFOkKMiW7lbzxoNdupjwSgsdK5nb+5B0v9DNAAAxoFiKzSTxowvpz6e3BG8Dp0eYpx3ak
q1ibsdck0LvHFyst+jqTaMrBmNx0sc0n+jmd0jRbo0JdYIT2WBhAQoTKv5Aq8bZZ3mlpK/Xf9AJ0
soNKVpNoF6CEAA6V137Xxlpq1glz0pWdI7bv71pl4Z6KUpDpRsYlau2o86kjxjSA5Fc3sA6AV75i
bjjFhyBBQe+W5FTklxXB0cZGAP5jxxH3MDD9iemI7KUJVIvwq+rXVXM3jPOsvdMmM/CRJRDhVimu
c+1jJVNHPZoJsrf1TBRwsR0xMsrFvwE1ikxG1V/Hnjh7wvwPmY5MKI++LvBfiXDQ9lXAdaSF2RZo
Vlnt4SFBglvRX15KmnQdcUVIv71hR91aCVnBNmm3iC/GWwDnDAgjqm+GgJZUw1bj3/wHcJy+wcWh
71JP48zNUFBFIWb5zkDxaLtO8seLoyodqFuEDcJnKp+gHML3FeDPPqXMXM3nEC2EU7riTy5DPzjL
Dwj7jl9NaFR3htvY9W8tji7NPmoO7W9g7HV5vewKIrTo1usMH18/zFxluQCdtQhRegv4Bx1dFO7M
6CqFB4HIugtPJZP3JFMp5Lukgt2YkCG9XYB15inEaLcVWSZ+EWwT4xPdvm5Vt/aie7ObSQ6a36pd
a/J9JZyjszZTIDo5ZW/f7+virwjwHT7xV2gE8xA59mGR317yR7gw4xbwTyHVEODfhv1rIZoWDG+N
4LL4m//QxEriJUGvtY1CH3mgvpepCTSHp/1Ch1sPlebyKgitbNxJvmIc4RGMZI0JejHeMn1dglXU
K2J8jyGNzJxv053EXilxnN7m82V+hYXQm7Idx3HTvefoTF/oen0wv3oegeQaBrofP2IUpHkIya6p
0J7YQ+13/S9jPXF7ar4C2sfA7pj/GC6BM7wDRkrlyupqV9R8hQH7IN2h52FnsdQGgWIMMdl7TjeB
Jw9kG+cK3VypIA91OMK71qrn50rdqu2OizHAu72EhbPDLXAe53Y/Ixf/GzXkIeqBBO4QbyTu/Z7l
suJ3vU0/7WMc1/kh90Oit7tj/tsZ9w5yFmwxP9y9QPJ6/diSS70WcDoSPVWhD1wUHKVpveHjU2QU
XeWL82Z4VXV1/BjpK6rkXaVlrA4f/XOhDxi9Knclmh6tvMcb+tap3U+06DEi0W282behW0u/VbLm
D2q84YcVQHTu/9VB9lfzGp3QXVzWwa3cV+R/AUE0fwvVQTA4uQn9Hdv8t0XgDq/S8zXHY+V7hRs4
NE9jwKhKul0MBi/chbSXttlo6O0W+pqw2dRPeXJp50UJeXDPrdYjn8hABryg+pcqEEipJSbMitl4
u8X/isXRHxjpa3seR7Yb3Epz2ntSYgW9rU2iadAHvqYsECXSoXD6Gg9gRdHcLeWxmy0kzRJTG/v3
V958BVtVlMwxS3vjliOGDWi5NrX6VRk3A9DdLQMKzIV5W+C/LmDqHOEFs1KunmxbZ6U5efzAxMKq
HQ3ePcFwm2JUix65Fvh6H3gat8trpiz0g5JnvWjgsyLDXOCgWK4g4eQgicqtJEtuqyduXD5KYXzM
COMbGM9kBGKnwmMSKiucPg0dM0vtYCzvy/DTlTjU6NI6Q8JmtmdZsGPdDQsOzlk+tB/ABeLlnUKn
JEmEQSZ12QT6V1V/a6/BC/Q7FPFReJhRnIk81oRmh+nqVXSvqLoUk9ysozbcKuGuoeOOesZm9DcV
TLgNqWBNLzB/AhFobdwX8iaI3qKCwvU4LNlaOC/LVzN9q+LDEJkZOW1GWq24mF4iV4g27Cm4osHZ
OkBKD0VEekQg25GRgWAPJ7vwAnrfH7pz5AhvDODx4HX0f+WKCUGyBrpN/znskQOYUN9kJ8PZ8NYY
h3HCbcMMndf6JG15ANPh2vxGmKHON2mrEk4nW7oVfUM2MFVwnU44dw2wI6/u16I8YT5vBGBVcOhk
IgBRgWE7Vf3kamaE55ixVDxdec0Rxu7oS3Tm4adyabeaTHT2GjJ1fMO4COgEaItNupsr3o1V9H7X
IVW3GkSHm/IpAy6YvppvZOEO1iY4kT/vyoF6aLsCyQ2ajREdtY2A1Au9M4L7hVjo8AQYRoE1oRDK
LFSPDAKu7MgDzOLXCeplYVKWaUUO+2dRbtSvLHxr5W2m2JMjbMfphFBd9MR7n7rULd0PMxnh6zuX
ByCRBfmbI5k7OofxPcghSl3uJ9EjGVrfhcfoZVbKkOb8B5MU5thb6bqvgAaDY7IwqU9/eyQTB671
mK40eQ57GdsBRnO2oHnJ6+a2kmcebnMfG13PhK0kuWgnbjQ/o3SC9ZscNO/isMMw37B7t7Qy6mka
fE58AUU5OsLX/J/oJOcv3ctCJwZ5tULVG757l8EBaMgc8/1ypy3r5VkzJtEl/3L0jhb/NnRawM1J
oq+/eEK6FRrPvLVU5HKwzZajqPzKGvMI/EAlHMXcsObP+W1QIR3Hk1B5sorHw/gTkjzhgrRfSv4F
YR1TFkTORHck7+fmqDXHmDIo+78eEdHe88u7lUdrV/CWj/Dn8+DMs13s+eOguVWH2Miq9hFbG6ov
OMLcoHwq/wYvWbyhe47Lv4pLvudGrliXE31OyAREgPdFPz4OIUOH5egE7Z6F2TIV8Y/sDONLHvo1
f6ewVe0m3osxQjKOjhAltXiGXa5UaFWksEtFDbYcUTd0oTt8MLPQ9RuTnw6L34Nq+HJ8jSBvgs+c
6xK6iQn0KPdiYxdzXQsb9GR/2aY0bIURruJYc2Saz+hnFA9krYevEerJ0vbSD/gMK7KP1tnKCZmQ
xx6lBfynuzxlgtPnaKredbWzlEdhXEvQxP6RX0IE7KaHdraP3ldoJ/uRrAs6Bqc6xUwcPsC9Ougp
tHGqq6GEnZdzL//K+S5RPflfPryPZ4MWPfblnhlB7iLauLVyY5qsEHwJuKi5wSZwQSs4ytCD5QlS
DsecrxMxm7qrTVu6xiKDS2fZJ1+A3nH8I34p8GLRugrIrvcbxReXEvn8OvlSNGCcfUNNVX8nhehW
PNRccYfibRIEB+R3YaWVrTu0Vy318vloyISJUOxUFwDZsoP3n/6Z2Z/os9d19LaZhmuTth5RMajB
Hug3h3gM08Kpo9SLh3vfOXL/W09b9BN9uV/QlWk05flLYLCrqo0c+IxEaTOpbh+rwQtxCozBHDnb
ek87LdqT1LZB86TnEID1ONwJkepA2KgeTHLxlMkV2yBPg+DpYcCT/s8MdpriLI1fRpvxMNbWpoET
wAEiQ00g+VLojekZhAREEU1DKILGu0n0T2XYrd5Cesmlgz7yIUW3EWKpLL9MgLaE0QYDyYIfNSd4
xJAwKqedPjvG0cuQoQzZb9LiEBcug5NkvKxNOQKPCTh4kFlczDQH20IrKuJnGVIrb+mPikDbqepP
LTWeSvEf9A9S8eZsKwLtKxw4NGrpe9B8GVCR6T797LjNxZ6ZD2lblRT/aAHmv9c1CjyDli5CciIy
0th6zBJ1Iscl0Kkcfk4mmocZR8ZtA7CeDPIOk024M9MSLiNYL6MrGlw4hzYeTfFa03u2BBfCcJAG
xNdIjqtJ2emgq4x3ZueCObRLyxgLWg/pbYooLSu2dOEKoq9ViPSO85vESFa2DzSuhkdi/pOmtTG+
nlq8wkZa3qb5riH/RV6scQU9OD6N7PX+jmiAepnWwdFzewBBDwvH2Er2nG403Xl1CeopLt/av/RY
bNCfNqci+TSY/StIAVRHD4gCQQwathmiEWHS9E7NlagHvPlg8ffz4lXaLit+wHgZoglQzy/yOuvP
QQ9pRq2mW2lOx4AgU/+Ab+FzJnyvQ/wBi1bN68KKdpCIlROttVP5bLPPHFYQO0tKuJVbFx/Zp2gT
teuk56r+64RTtrjtfhH91fBA5yrBkW4abTe8FSPttR2idZKkv4g1jNSDykbEFjPZN/BZEegQ4YR6
cS7g5BaR7oF7E5iecZrCLtMvoXf7DDBTOlGmqdfqS5n8EE5ecfLfskZM9WtMFyWJXRLzOOM9brw+
u1KTjsOm+dJW15mD7m2FLlSBU48OxSfAVw4TPwkH0Pkm5w24YKQjmBMDuJBHIaUVvgXRjg9g8rzx
Z6WKYACRmlX4HmHtBiDyDmshwYNUijjHJz8+zCViHq/ZAS40014zf7TAK/5Wh+RT4zbpv5JjcQTA
AtHFiZyxEk8TQC6lG6oG3Q92wnJN/rU/BoMgoGbWZ9+so9yfrEBzcWBof9EsWVljg09uquDWAqqg
A6bUOArUZ4zAf5iDUzS7HD+BaSttDGu8VdWe+TKzZnbt2INb6o6y2oqjbifI2sWL1mzadjNNn418
ierQUytM95BByiihD8p3VYZeC088I1h5346ovSsYk5wzV1SfjRbfGgOJMmVXqyyexkyQUd71OkfB
1Pn63F7kJbM5Iyv+fnak1bcIKknHGgGRtfnX1Pjx9JW1vpl8hGjPf00vETz8JZa1uA4v0S26acMm
P/wzsItJfWwWDl/T+4o+W0p8YJDI+FCv+G3B26YH3YWVnh1EZD/FF4BQHW61D9YgG9AK7l3FkDdT
ye60M/tzx9DAIxgJBIkzP720jExV22Ed/KQvhch3Xlzh1kU7frTmryj49dOEQ4SaztLNwjCOuBX7
h6G5VHvaWazcF+t8DW39d+WIcNJQ6rY2gKp9BdN79eLW6uA0osiYPUsZEEN2W+k0MWn14tQoGJOb
DKmRP7u2cjQx9dlmwU27xe1T7T7nU1Ksy8SHvqygh+QJ1Q5iT6lFd/diOYb8L2apFLKCzvIYMVhq
C0ROnZDyKW5KFZMAvkQP/tCCDyMO2+i5H82n2UN01rzWPQQS1CpVTqsplEV2JjyM0U8ZWtmkc2gv
0YnbZIJfYJqEauq6Qj3bPcxj+Hru7LTXC31dgdT/bJaCpWiI6IBgJDrkvVIyb/NVZDXDD+ZwsJHJ
8DbD/gDPMTpHoct8ErBN1P0hLtIXaScKIvp6r46PWAzYGYx3hTnioUjWA6cZh+RA+3laMYtQlPyq
zFjH4n6oGDLZ6Y/Vw4geGm2tnLwDthTFEYQwK9/ScQBK+M3E+yoE9XK5iNWDzABFyWtPsmeHjJvZ
lOQrDrfVF4ZNmDWgnMjkh5php/ClXxfd0tVtr/IFLT2+L/A9IXONluH4Mw8G07vmJMemrTIUr61V
yg0OaoDTdl2IW2l1ialpJu0DccGg+APuLvNT1QEgnnp7hinXXn2D6SoMOse8aCeuL1pvDfZyUWBf
g/KelnhBoppBN3wwVpsJqTCSN4DAIrtEyR2mKu9PGZzCr0Rj8zDRvLMszfo9Wb56fQ/KzkSw7EwM
T1TyZolP05od9S6n97nYZ8oG/lxgGaEvVo8cwshiyo0hWZplN662D5zZcPmHy3qzmk597cjHhAAr
ZO3RG7KH+FD1Z8YWAhtpw8wIEjCA4vBqawFXk26x+mSnnJX7nJ/Ai/A7MRl5s8KNfiRCLt5nb+Yn
s9AMM6w9JD10vqA1xHfkxBJr+pon85s/R47VE6YsdvOHbzlT2m/cCoZ05CMvuq2jf48e3LD6sZet
ZKbVD2VmKr0Uw5oFmde/SHt+ckHrj+TYShAvf90xQb91KluHuk/Hn2JHpdvsUAPY0ScnbIco5UJq
weJ2i+0D3WfHR+VLjpUcZWbBNqs37qdwg/7tVgFn+cH7G90z49tcmRzS04THy45Mv5YJb2ThnU/i
ADbVfN+ldNNnve8ZmmKG6zghd3Bg423akuigsw5vsq1xS1THrtnPJ4t7TLTMzC8INgEbsksu4cIJ
QRKh791zJF5qtO8X2Lp29xNDCHgNnpsM7bvzuA3hFJgD1bnrGBvcUFkG+2n3rRJV7pHnuaZ/4x93
v/tvrglyAl17D5EJ6+qalyq8pPFORx930nXnw4A4x7jnI4TmddDqtGhl7Pd89mbJSTHxIO8WEry9
BsZJjy+LPR1U7t2Olv2lcGGtotwRihPZWgKCDQvjQdqcvnZHydYRxtbwTfyUw9282PtVvIECKpBr
Fz/woEmyMZN19Ab4nNjmgdiRT3M+qIA6g3ncf8wQN6zYqfCBITn/VDw83IjJkScmOaNBHw28OmDD
YjGa+h9H57WcuLaE4SdSlQSKtyiDyGBj36gw9iigBMp6+v1pV52LXWdmbJBW6P5T49CHml3JBHYh
Y6ccXqm6Kw/AtB+64IB/aVtG+I2/CIfejBUukcfCXFdvF9UkOP0lwdOxRzZMpqeK8gVf/U+KaA/Y
54j+TcEj8NN9hn7nnRaDq/qcDxpiJkhAHkEU6G9fwmITrunKFg/zPiQEifgUy7nhP2EMcC0D7WCl
5hnZsFG8T5Mt8QXsIiM/9trS0YNpB1kfArYfqzeT/dBwzLCmCTPWl84IgGZrjL8zdghrxL0xrP6M
T9Rm2inurRy+/AMcT/ext8h+80M0IPnJ1DGJfW0a58V+bFti7baaaC/TWbsZrr4GdwmL3ppcrF5o
518N5fVpwnK5h/GOfgnE2E4nyCIOlfuBHIjUlr5DRJC+YbvRtfhExKR8liYLGQS38iJs7CStqE4O
GrrcIq7Sg6f/KhwxtsChKDMXF1lYqYCcTKH8ebrtV+3UgJUOJxCeYz78EQAb6VM756A8g2pl9oR0
rNCV7iDkFEouhGyKm9kwgzh+5nGSQFGmbKGBErakNu8KzYztt27jb+IyzMDLzwBADcuUwdbb972+
ZMfwxCg/OgXURbGnP/JfpB9mfW43bwhffoGdUWoyHxvx43lh2dTsmgsBcy+e60DOTMHFN2Sqmp9c
2FtUmPjBqe20zEI9EC2cjEMUV0zutwyuZPidO9XcnKu2WT/V32EHbIXLT3FBMFmq6W7QEOOAqweL
1OncYdeoTk+0pp8fktqL5xYKKYcCWmfFCLp1N0RY3To63eWKaaShmTApfFyHatDxfTiixllbVuGx
JKDCfC5P2mtD0dx4QnNIpXvXXNkvmjm2dt5e8mHDc1S97Pju7dhW4jVCI0OmyB/MAdwIQLENGF9v
mwz3JAPBHnEYNHbYrPVZs1n+GVe+cHihSov31T+9XaX3nTo6u+ykXN9HxEmvL3YaXBuKAWktQn0m
KxJtKsnmAC866xXwamj9Af0HclFonXZc+3IP1IpQ6YXMGErEonpMehMCANyqII+HsH1WkznRYSwu
q/qmnRCeebpO4oiyA/J4Olx74AVq6rZcA7OweZX+EA8wL3t0GILbtta78HAYtpbxj3Y/QbPCmYoe
m82T3t7yvlEqHGY+91Et/KGHf/69iA4gF400oOX2GWi6iXxHAquGEUBa8MUlCKmgUJCSeEKO6xWh
Fy+D8goomeWsNuwOJ8GerNg1whJEGXS9yNgPb8NsaqddfPT4YufQBl/8LQOChLGY1YjSzi+ntRJf
lM65fOB4RxgprvGiAGn8aCb5ayamtW6HplcCE7HKm/4YfZPATNGj+UB0e6H6pHVrnRYcwms+JJtj
KiY+VlpVHwi6CRsT0q2qb9HOsoxL4wQLMXLWesO24mTy0t0ishA75fPQaicTL/zLJYfz1Djj6NDJ
8EUpP2XOtTjeVh80e5oVNmYh36jWzEHyXhc0N+jRVuMhhJvrYW7c+JwQ+IXgRDAXCCggrE+RP0Z2
gUPLQ0KkpDcpufDC6CkMRNzpfGW6VCZwy2Bo4OTObhE0po6yYpXtXrpLx0unSAaFk2HXvGl3khNn
QT9ZfxRP/BNEEbFhHmhVaEZJlvG6koNN79bzwn6AyHojDGqJndjiOhxGK/qm2IBEhe54rfmDiNk2
+vI8IJ8xNifVb2DXL4svcT+hxvnKTTLjnoi3uHURZKwKXEz7lsUHfgyUKt9ipl2F91+iDIhfGq1w
b2A4JePN7/evn3pEhWMaX4kDs7DKvCiycc+tzrpdbHGuZqbIUMXcL5PVwxVf2CiCDBTFhvlCVVwH
Wo8dBoybY7cz4doT8uEs6fttB8yrmHbtA6GEPFcxyFZqbQ18x7qjAqJtpy0pPgKVX0Yy+7S9gU2t
OHgoyI6GirsAd3wAUWQcl2sB+4L7RhXYUDhNROrBVnfWYgP660pbCePOnagArN7KWgZCuygvh7Ld
fl6H2ZRqoc4JckqADx2hpaMSEaQFT9YdCMGxfzpolCuYsz1yfvt9yn9KR4nN0kk5olAok2+MWdwa
eCDr5htqKA/yG1Y8+Ss6qEsSklbLDWfQ8gg5ZpCQt+p9jAOJSWJC5UCLp1gGdWcR2Sl0vpVboPlo
H18+ta/mVibOTQiVDZDHsjLDjfHVNDwHdQOFPw/ha/CS6r5Of/LyRgft56QzB+P9Wv0uTq96I6yX
gv00EG6Z2UY5CQu0r6Z2rWxaN5C81dJSbFR2ZKwwldls/Wk9HFNHt06yhSHNwVyx/KXfJoPJISDJ
EhzDwrnaoRLAQW6quwRvtqMeRTR6H9WalBoqOIImzshA5P3iAr3xmaMlR4EL6xLbafPz9I0catIT
/cpGTWLVxX38TfHi35Eo095uYKRWxHoLykrLrTnaFiYqS2/D+qXauVOgEEd2Wvwti3V60mAykBK6
kKdwuv6AXRaBsU+uCYJsrmRm4hVugtaR4JnYXfzqKVQyf8BT6ym+yY6hpsdoU941HJUbFfROZ1OY
yBviPaWR8dz2X6xXJCr1eR7e9aTb2aVbKmSg3H3IRWdJ9rTO7iBasrQiKhviVXz7MxO/mu5yOwMc
iPeKP/WTY9UTyGPf0YX8ay3RjyJ0IlahWXfoJaxp64j67R+lDy+s+QG8Xgbz3YkHmn/1pNBGXY5T
YV5Rso9AEgyVjEoa5m4tIwCEdnKnb4U4aq/SWR3FiVOIVnglCz59rhrQ8SwJWRJOyOOwCfwTrZfA
pGxP+ENqlIqrk4QPPiienjJ7AH/GX9AriPt5iEvuIHFq99TS5BCAOzgDlMPAR0H9VZrv0UeiyUVl
GDYuDmwXQKXKKpDW1Tcmruvo6GduH+DB4R/QqoI2BQzAXLztqb0DdXGRwD9AFWtWy6RwpCKsOxUl
5Cr2EAT1B5xUszK6dw/6B1jPrmGBIDNFkDTjY8SBrBbEHLDaHLsPpo9mzR9Yl5/czM3yEYi390nl
F0DVGaU1HjiLSG8ZLdGJChPBF1QhgLtLTh6l7J2xzDo/Hki4d2CLyBBx49Un2SvzdXlri4Bz+zU6
KHqcjhRTPgDa4cjjIQsUXNQ4mWqRWYfPHW/yiETp/Oq23KB96LaDsUvUh3wbUMM5+oMKitPLFb41
2PJGhxMgZmMDCML4S5pXTMYUNMBgErCW/q+mAqRWJbMCEyqiCXSH7D5E5eQWSXetdaYAUxJZeJTU
MM0uPjHrzQR6IgquBiEaiDTFv+Wu6j6E8jMXKBigdcV+VuiHqBoqhFCtSc4fwrCv97AfIX8QMZIw
pg12nqOSBzPb9lh/XC6wGXngVKW4SALuXff1uo2/vSW/7Wza10QbHEsyFnQzAA7RHRCbYZpvdvwD
+l+uo+SakUwBkyAqnfpG+QhIXCHOljLQmu1L3mXluj90/2Lg83GVVVSRFFovXGwaRp9VLVqTqRGT
CAJt0C24+IQ2AmWyJ+oreAvVeiOAd6j2hc56/1MrYrFoTS2ZgXBLv1v3sB69xTaAzhf+Gjv6zRnQ
TcqbueSK4rNQpYUeq5T+H10zUKyTvk1CnOJNfZEvKDEwvKyM+eLR3ACKSbY4ObgxQvJBNHd0WlRQ
uNZXn+Mhpv4g9RDyrfdBgg4lTWoRcC48MZ2Q94ijTuFDDOAitw6sNJ+l40Vi6nj4bJwVHNwaHZ/V
PqJAwmnAQQUS0n3iUPEZFUm3dq4thvu9AgnlcLz0wBUAjylONH4FZTPJfyxteQ1WnECZifgHr1JG
wJxPmR8PAVUvb35ijCMYcuwAoj5htiQbKDOWGItBwW5yQbwRjaj9hnfA90x5Ru83EdAWcO+SqARY
XnHTvyDR4MxkJ5oJx5fVTNtpR1b47wsoDKSr8+nc1AApBd2nse3WaXbmM05HNZjXwz2P7BC1BHPQ
Uo+6iVMlEbwp/sKD2W30g6gesICVDjUQkm1IRDwgSeQGSWxruKVosYUPNuTzWsMJ2wKlEKm693ha
vdmz2Kj4TBvtjhhGfxhb1n+DcqS9KW6473Zj6Ey2egbRGQ8SWCqxIB0iR8RCPIXViKGa+niLZOKT
ExeDDktpNrmspX9j7jCch9+yeFsS3urIAkZLn95AQ/DouDEFn8c6l/L0ad+GckOUA2Yo/kLgPbVA
Rt0IJ0dYcN8juXHUCE0bsVirhc/SIWezX55Q4+MjEwxT+GPLFTxVrhqQhmnaptEWUrEE9SeLi1gt
BBkIJlCLUy9EM49QJl5IoYySkyK9+id8vHCB0NtJG/AC5TTFTiFv68LsUTqQZRBI474WnLBdZdDM
3CTIaKKidqOSMqhDMsS3Rsob6T7dgNlzg1bQYNRCsYk/AGFQB3KME5MDH0YUJ0P7MeAiA+dv73j/
MqJB6J5KEI8Qn6NFC62m9tubXM7BQb0BRiq00pxs+PoliyN1+JBzs798jjcqqAGZTU/eY/ugc+BC
KQk3w0QlSh8oY2PiJ/+BVi8epA3iw+QvbDg9qL5eN+GOdLwyZxkrBlCgBCLrZzDmDPBBf0THJ3z3
8i8tP+ztv+Kz6pyGp8PNwPd2i39RfeNmzifH4EMkPjBXQa3+gTnigNuP833xmKsKzuXGpa2Z/lWs
h1v6oXxL3312X/zOEC4S1+6CUOdFWGYSPMmDBs4uPB2DhHHvYvCJp1tN1tRZy+0C/EtDyyqZXPjc
RrVBZsSBB3OIf7Tdc+0XWNZswuqMWShqYVmjQMCXOGG/QuSAVhsDQu8pPhoIKs+v6vp20XTzsZQ1
dqBvioyOGy1cQzrg68V7h0X5a25sqSloqPfh7yn+7LzxG4Kctn89v+YHlV5N1iswLTAJ5JvisvLG
W00ciou/9/qKPRn4I/yl/US2wSotTtFD/6muC3WtnkYq0uRC+ccPY4WFL2soNqMT2QtigLitQWpH
UvJW8eewDvfajK5Sv/4Vm2aNpggkba9eIkb9MIX6Fbx3CjgPY+xBufrb65JuGPgx+rvSEv7FOlL3
0+xvmryWfqw+RXTGgCUh7SzQLqqleMMSVaQ1O74wNiiAm9BEWqVjQyHM5MDiYpOCbcT/aupdskPC
E4AGjl4Sj182YXU/nGG5YgJxTLsGZtkCzn5v/qaTlHwuSP5M6YFOeCi3r215ym1qEVc8oJMbv2Yh
lAiGQxO5+hRvMzgLFbbJviXq7qtBRp/1mrNFZTv2YQNPgHpNhBh3jTr6V7zxjOanzsKlgEYkeCrd
qAoG/EIuFFrf45bzp8oVEJAHeDYNivt/YH5cicZoCkJQG3f2NfK8kZ+CRpy6FodPvOMiGFQuwX05
4qva1MWJKcSUgXXANpBOsnyg0KbMUlBw2uH+dcCptaQEP0IWiMJv+ilftG/1gZ1r+gf3yj+KUcfy
pZz0H+c15XVMe17DgTEgZhYMpfJ3sWkdupNEOwHiVUe0JefMlb1FgP+IUIKvMHe0xKMmjDfLNTYt
bmfiFJEjANGxYE4MbJ6LK9WjkdYP+Vp+ERtUfnebP3SdqOnn8gnovzfRbS/88aB9o+kGaaifzgtE
vUU8bLYAlTP4Tg7KalpzOfWE53ImfDYVWpOW6JnvdN/8kB9P/Y7PlPtPfAQCsOMHSwRKw8FLiPrY
xxpbP0QqNAxLbxvxx5B8Ig6cZAe4d4TDsFEXS7Sg8kPahbNiHDJIvfAbJZdA7dyRTNAb84kUcI2Q
BFwqueSXbsdYrGrdB4mvH7I9aaLbF/K0v8iw9a8sO6qHGauYz9Mn1ye7c9IvqLC/2i/9TNjA6wG4
tRDcbsSvSV0JAsL6aVlO7vI7fqMVA9/F0U5pxNreEj9AyH3xtWRF2mg74r3AjU0JFPm97s7POnrg
E3Ca3ErIODB89nFbr0E1WRw5dd0n2xtqRDwk5ILNB6gaNB6FD97sQ+IXKDiuXD/Z/6cWb4TOwn0F
i6WN6oXOn5kUq7C2hX/TE0eEW1wNXz4l2B8vylc7QxAoQiH3YKT/JYe8/AKdppqPPSrU2ZwRoDqv
5Esd208eKynIVqj/Jl+cAiQnnRuYWJiM0/QBmLJTcyfLyauys12JwWnGi/guL1QSR07RmvwUyRrq
U5GTW7dSf3Npo+ymYwqShIJMArwFQgTACprFFqh7YPbwIgARLVufexgiP2Wvg2QKruqJP/TKpVX/
FN/FujoNk02VHV0gBOKPGbmGB9RBf7RTOyNaisvjxqza/AM+wkIxn66E26GoLaxh4T6r/TDtxWZN
hneRo++dl1O4i7i6OdAfWvpJoc4BwfmDJJlmj9NO4spBpqe7PRZ4Lqm3J1yj7pP/RHvEGQBVkYDH
NeaiJxXV+C0gZoiLJD5HIlFKx211y59Ll2OQ/JjFToExSf/hb+LOSv2IC+ee0Gd9KWv11uVWGQQg
kA3RjlK67dLjJNyKH4l0gXrXDusBO8JPHVl8LEiG1DLSixH3K2HpP69hiG/T6gWkF2/wTz4t5BVb
6DPBG+NQhFnJT6aYzJsUDunRoG+eC9wFbekOU7ohBKq+70g3fs+P5WtHFl3yBE0y2e2MQ+VAzIh0
o4YeyfWhB/TE5zf8DWJYJd1KrguEx0QvGxpvG2re86CtJYVWoc4pOSneQNbNpPGF0WbZZdTkaIkT
+Dsp/9PlE+WKauyFiZMJolzlb3fl3/APScpAmkGKF9XYLbh++Avz4+PY5QLWX7iw6aLYJsWlx1It
l8dnv85K4gJ2zDehPzorLmJBJ1acUOL7dLhsDKaKswRrCxVtdu6pENpi7tiAxJp/IOz8xKG5ayjQ
unykg9qLrxtm90w/o28ao1P8dsA9KURPLFjlW9N2DFVxx30EZg3fAMTyRjyYWCLMI6V7FCQLOLWr
geybfkX8Sp2YEEpxgzYcJICmLaotnerkfTPCYFLI6MZ1z4aP1lhX5Av0Sefl82woPovVH8Z9RSMz
EMoYi3Cgz7ePJu9llkG2GiqIkY36Xj8g3Xvl1JJFNjg8qwpwAAXuY7HXEztT1rH21RrrognY+S8k
3oRggG+A3dDhS6e/ambYlZN8QAaAWkD8klNhJRQf0fKPzdpN2zeR/bAdIAB8XNQs85mmEK1DleCB
qnORkqyDBTRF/OWBA08NdLW7uGSgU4/GHp5nIA5cf0i3O3iM3SvdNNMMrdSJqwx7Ig2E9wkDCJmI
I+LWuf6H0cZg8yJUjayxOy1TU300/CXpHz34IL1NI6F/nS/U0VkWu5LVEL1uGTBKjFV8QxrnnAkH
A4pcHaZmen4+hxu3K7i2oji07qH4L2ItjM8g0lld6IbIsOkp9S30JIwkwMVhjnuhQAWx4j2DFOWq
RzeyLDYZxQo5fmBr6MB51Lc2IZOee+Ob1h68Mzkwa011MFaSGU3iHCt6lP+E7mnHWocnfCeNK+w7
u/Zc4MO8cYMJO+6vzg4Qx4cBz3wBy0LSxrfxtF6Nl6BlEINkcBZ4VGu/5H8+/ccJaCVn6FXrcgjO
aMob6wfOWSK8KGuz+8B0OBHRNN9u4b4zF0QqyUilIz3wtVEKV1qDwBLmNeDNIhArpNxYVZGfcv1k
a+1eLn7AvNqzTPYOscCRv9g8nbOmESMpkcEARBcSw6qvlz05G3v9xzCQKkCgKNR2jDXZ85NV8ZEP
h9Dw8vdXf1mQ9JT+ZvJm/XR0ss4MzBC8ftjLhG16N8Stu6TN/ZxvNqfZDdvzWf8R+i++ONfTE5Ff
orlwy/L8ZOk/cXNDg8Ewvv9B5yirXnsYyIxJZJij2FO/UTY0gC0X8UwfSdulbnXxP3H660VsWDQg
4cyFxd1PsuBH5FThgmZWJFXgf6hI7qV4c2mTxVuGoTyx5X730rZ8Hnb8hAk142gJ8LaRMYhRaiXL
PwmGbxYF2r/mc8GLn/606S6CANcXiYi1yfy/9yaSCce9ZkXZNzheOvk9msmKabKEanV3TdwaLlBJ
GLer9S4lWTt0FqHfHIlGUXaLKdDeB3x6mFIniJzW4u0w5HOWTozkg+FUI8xPMZ97NJmWAuzjL+/P
vWFtJN5xflJP0vImymbf+FhA9/F0DJ938Hm5OXcpSDoLqbflKFAyf6g/EHzUEJ/609Tz49qIEDGd
xcrPu02lM42JqBpWMxQblyFag9oqKCn5f2baOi8r2mMRNc601Rparshub3T7ZXUxil07Oq/aV/7+
NYq5Sa/EEOPBR11Hjn+ufTSLr3Hc5aS6fCj/lL/myjmAJJd4jQOekOJTCDetfFDKxG6KX3nxr0k/
F/EpCq9Z+bcOoTx7hjxo0DchEkurDUlO85vMNg6SP8BOmxnqRl4x+BUJlW9reB8y0W734iqzWb+F
66lkQB/JxlP82ns6KrKnE1RuKtgKUgxWNXN9eOKtw5ltYwPC2bPUbtBxQCYemC/CBkaWBAI84xWT
fW0aXkPgGZmsw3At62NFNhQZDzi4ySPN69WDg7kOWs2j1M7uTOdLQibv4NlxR4zOkQmzgOMfb6B6
JDA1NmaNxhAS5QWQ7WL0Lat11q+t6CzZX0gN4M5YrwtLQExPV1ltl71VXnhVLUJy+k1oebh83evu
NA6M3sE/15PpL+Kp+MY1weNDPH/GnU2kSunk52VJg4xAwtJQWv014W5OXgVAyr86Mqff3hKHDBFZ
GgeIngNBRlbnLGbVw+qtMRQFUWB9eP6wLmvE1cO5lR0WKMmBlbhJ0s/RgG82R5g9MC38XzW6ARBH
xdOUeXoQpuvs9BY+s/LQYb7o0HYmZBTvkKOIj2atEPeAcJVAUXR00HWEOVsks2Y3KpqK8HL+cEQX
TAz5H7/ibVXooYDv9l3u/Vv6ncI1OjdUSCI4yviLSPcKFw7V3YnCfSJsadil1yXCNbhAkxUKppfP
6vmbdlzGPTnBkGy6l/+iRN6MmF1BIMVNeG2sbzpj3fwgGhKOZzlbz+zkp4K8DGoQmOLQoTi80x+s
SwR7HiZcjWRX/pp67AHNUI0mTlMF/YYae6MQrJ3sM/JjjY3iZzErG68cyANsAuvq2v8YipVuP4T2
WG8oievD/Wkhp4Za8Lt/PJb4KjjWk1kipZW/7eKP8EwmTu3fBQM4/ke6YnTCuZfZOc6eFS2lui7B
7ZRDIgPGTqesOqk4EjaLXQZBf+hXBh7pt6tY6kiiAiYeTCAkPKRk1Bywo5AgfAQvhd/fY9KzK5J+
3X4jdZ5BnIpn/LVWAa/buQjaADi3naV99R7W5m17iUJ03ivopg1kYwEGSq3m6QvSBq4Qth/QKIVo
xxhoEsdAluTryZ6pdu90N3rJQ0PLzFKclTBkiyHdirEJVGh/QfNlVycMBR+CvE+JZufFprsnMVcr
tuUnNea+ayzhC1lURL6sQuAVR1YDSu5oworgefIc+ox88fRjMY/s8oyg5Qyp0PWgXLFKiQrV1PWV
PMzxFbgQEmLKlFVyy5GwCPaQWzqKBkv3CnKL8Y8yHSBjoIs1bHtvETtwxhMjKhFDerPYi9aUjFIn
YxZR6XByIPKL+JwequtPDZ4HxiUaNprbW4hXUwq5D+2eG19vwZVP194XH8J3Egd0aL1is5RfMdn9
Abo7pmU4hFsrORNykAtbuVPqPh2XiKV6g6Cxbs8wWCoCP0Smj2rpqD+SQX4DiGD9SD+Aa58XSuK4
cWRhz6UQ4UZR3QqR+5scNsaDAJkiguw8CaLEFJJNH+8zQO8lBZiNoZcNUz2I3UyZsrJuvfqH8R5v
p0G1iOFDrTcpuVXE4UZgHcMlfuITJPZho4MFMiIG8Yo8z2BRrqTwPAGGaj/2ACV4MZueX4zIdbnu
YbPISv56xkEkYUe4yduX/baEoOuCWEU6Qh0GR7MWvjQQ7owDgQ1TmNOhuDEbhs5fIzZeYF4bf6IF
Q2NxSiHiZhE/nUVQRuiQ8fZSrhxa0S2xogMmcZhAmvrKIQ7aYp41c0sDAv35l4SqgZQix+X85Gh4
gFRKH2J4KHrCL9gA4Vplb5S/DM41yffso6Ncfr7EYx5+9s1dxfqS/+GDkN0qSJ9BTW+ibxecodTX
B4YBN9QlrMjvPDsPTGcfPkUF44m5mWngt4O3tWGDKQc+QORkV1ImXvI2UdeLVFoh2QAXkHVPEHYL
i/gSZj40HIVHAYHE0pJ38laB9JpcRpzrJomGq8WOU37sHKE7xoxkqUe/kv4luD8NcuhV21g+3mTd
RV5Jcrtx0qerakuHUQmobRFRomrYMJj4hQhSI5UrjtYZaVoDgb0vDPYf0b92fhBrMjXGT4JwmdCs
EZvBkDycdt918xdOtIR2FmF2ZszG7v0kruJQtoSNjMGy8xOMhOI8vU4G12Ld812b5wGXGWkHTel0
ZNQYr+8WzYqMynZaWwLxLS6JuXVEARcfZWjRmuxFOvwovBQoJCl1pB3eWG7fCF5ykzIDg6I9Jn35
gKIHXU/Jev17VrxCu1ZcNGFdu0eXkbQHTgZD3lUkppELyYN+KL1l/JudvQjWyj3fVEZbD9xc9R4/
8EW2y7i8ahwqgFNEqH6X6vaNobHdsYuVzh/L9UCFhlCivKckMSD0Iqq2X97HzwzVC5VEFLsaEkIo
HixFWEleZ8Fv/nr5uuArT8xeNARPqK6v+qxkP0ojryYU8u9rRDmj9tx06IJhS7D9jesSbRk+TcMr
GFRAhktltYcE/zzfw5HIFQO/5aMrWxYMMyi/C5AWjBN+SJyJaQ2HPl3Dk0TOYgA0BpHqt/yj5Ic9
hpTpQsEttu7zRoVc/1BmiCVhzsl5UXMD/+jNrihPRvSbnDmk6k35s4BW5l6oBh9xW94dKkIgy+lX
Hz6eipcemf4hn3PxUaCNZLD10xqflzh7SNkjziliLvX0m34zPYi6An7q03v/UViEldUtnVLi8sCf
QJL18vievqIWk3P3M0hbmknJrdu1KqAgPralx7QbYT9LATE2fooZMx7uiL5YABPCpL/aW87B2S9u
S4tblQ3HPcD2YKJeT4w17aUVi6igjZ9mwZQzb5FjF/Klb+RICtGo9aqo4bYX6i+qlAFdPe3HCm1q
/QWN2DSBXh6BBZ6tNWxmO8ScFAe4sSDXY+ZoUTuG9oTRzoLiRbv8P+86fA8tohdierOFL9fYPd2S
3dxjwvIRRDZwMXaSOmV65BA9LjXbCETY6E2smvGfupuHevFo+1+2Tj1RS836GKJDlAPXKnKaDn4l
xA/3weaLfU5TDlLMmS9UF4jkNk27kWMcCvf0UPmYK2NbJfnQMCGPlI1OiCoz0X4VLIguE2+MFb5t
k/Z/uCW1mYJYWBMxzfWKcRp0nasBfd3BiLywXCuHNN2Vr/MvkebcyO2CT3kZRTudoxCGWy96CwTV
bokYo50rT6Irli3mLneJ7Dui16a8WzhSidLajgh+Wtr99rnVvzBuRS3ObuaC3OrC7RgEkaECJtAZ
PNyibVIA8ZmwupORpR46P3y6DDkAwkCDeK7mmRDv0MvJLl7j1L8zF0X2OgLyGYyVF5uBfLvarimf
mbfSEyKLIrHpP7klnvWJewB1UYO5dh4dU9AzSK0n/WqQ7JhekTUkPy+FyT0v8bdB1QXCahRXcYm1
IMf5RBI8gDjvg3rQXDDanji8W5sF+Buqe7svtiJi0fKu7jwpfpSF3yGkJM4SDc6/4lbEJ315WQJ6
1mgo1lF6ZghPLHy3k0dIipLcB+2XxJIfnNLNbz9+Z8n1JYJ+bML0HGEPTfcVx1P/gfyK+pOYpiX6
Y5Q1ENrwDQWNv88oFfpMEKKlHXJGQJ0wjJUsYzlgmVAVpB7anMohNhDiOAFX9lAWSrxDFOcBb4H8
EAkrjHYQ04/l8trvChBvUkmYI8LriK/lZ4OYM0a/YT9/+HcgmhaoIIzrG/rAxtnJNNyBFg7qo3AW
fwzveyzkeXRFbXwyzYFBgNH4LafnImAA1riBgnDE149mrMLhGnOoGjb2t+xYP1F50peuLOZp01aT
XAAJll5Teu03+btHVoDYz8U2PSYPOVMOnbDa0LpEmKmv2hIzw6p6lJslvC2reRGaS/EP7Rr3EM2A
275UeiKHIS3R9E04yMIV4iDNnP5Iu0LM/5OxaReymp8FR6vZ/iiWhL/k0BJpblGmEPaUro64uUqC
tSkfTXSGEYl281yAXjRDZcPwM6V06mH/XkorXboLS2upb8MFEeI36mpZ3lIFy3hSSAa3Bg4VofOz
LUOr6ZwxXqYkFmVr44NauF959Jy87zPR/y0A13axS7przC+4NJYl44/cFpqdbn/btebICG0JRWdw
GiIYqtfUjC0id0uOzqNCVTRZFyaConNJtjGZprI5DhYO09zhqeE+fe4c/agRm4qyjcHpRM3IqIco
7mmoEvSOfBmj+2TQHOsk2ikLWr5q1fnyh4F46UVlN723z7tQrD4EhxEqPHpP2KePJ0OMyR339G/9
G40WVXDFksIRtmoRaFMBQ+o8yQVx479Nup2+livOJHkru2+/+xWrU0gQ6V+tHhTmCmXEv6yrFJLE
auSAEYnEg5QfZXOqP1oGwV2Inl9WxyXpSNAoOW06Ke6MXANAxFPsTnsptbovHAvM4trmXeggl1PT
W0RRlDCFmeXTr8k3aA/90fBokMG73A0zJWRogcpWX5uh+ibPrb4zXYdAJ9zirnLQX47QuyMTI8g6
p85cSY8eNfpHMYstXFY3YxQUhgi/eWpB9ZV+hWt5zV6RYfOocjVHYCKihFYcXhVqUb1O4VZ0C+Ra
hH8fqdzCdPsMN/M66Ztr/VNByafhv0VLHNr3s39oDCShRWFyz66I/g3XkJvdGZkkNCBTs6k623Sf
KOBxZlIzo4F7kgQNyjTyYA6MGsR2i+lew4uDuP0TnJaO1dObc6uuE/2ybPaMmnmKl5dwS6jYwKip
K14p7iWuNRsp68v4GnCYltRT21HZwmZQX3KvZPW6/qFsYz4IQpidxWQEVNz42MQb6+I8TQ4DcybL
mNF8rg6HoRwl/frLJoHHOBR0InQUq3BX6YES83Gzn+eCUJjnjVyBFEt96JzfW75dP3elB5kjsmJ7
0G2P79N7O8Q+PS39ujyXatYvsnGVWO2/6rn7KPDJUjJnHdeEd+R0IepP3S2ZX4QDAtaOyEUr2pXl
ZmhuKRJHeDYkgPgSGXIBr35ajD6BTNiCTUW3sq2MxJcWf42Mc+51OmvAnKKA697w6tIuD8tNFdE/
W78ckwxjIFv4vmy96Y3l3ozROeLRuL197TGeaP6BuANuY7Acbuw0Bmq0UeJzgHQuPvcFR77klGRM
sfctUUIAy4AW+DHiV+whYlVxZNfYP/CdjEgwUX8tdyOKEukWdQdx3fjKTSrp/pcwYi2ZXIyKYVAL
ORj8uB4n9EVKuf8ETlBGNJXJlqmL5JQvUc8siNOAOXUq3d2QOsWAp3qdl5sK6QvTdxfegAg0oa+a
0zeEBylN2XToDaZgF/W2f/oKcOrkyLRJ0IlkK9/ikBFhTDJmCkNyasJ1RWWiWkYQdQ6gjuzROJsD
m1W7c/nwYKm0+18Q2HYKGByjCD69yxJWKnrNQ2tL+z/KzmPJcSxL06/SVuuBDbRom54FNKi1k76h
0QUBEARJgIR8+vmQvanwaIuw2WRlVmQ66RD3nvtLc4g7jLlpIPHJ7Fj6RuGqo9SYiWe6BoozGxcn
egvce4fxvf+iAbajboYcAXJMb5/ZrkJvN2H9/ubcwWNOKYjoUDVj3+lwDt59nzAxjO9PqPLRRkd/
G425LaR79xPQJoGtBvznyfS9VDZsedIXyszbvr7P71yeugwIhtNeQUbWdKTQ8O2zsearONy8eCtC
+uzQ/nBMpw5APJeTI/8gTSxm1y4sdleJ5ka35gBFBKBtEJEzk6FVd+mJAo+S+ptiDIQTtMPGzlla
HBnoyYbwCnlEOYhSIQd1KJJiHcFfgKCTfIjWRxO0EDQPg/ueFhUT/VkzKQD6G3gddGHQAWDyJpS6
K3Zw/vP8MjJir7vNFAEZO4AxqkvKKmVt/CLCgCKEQg7F+6gDqpUDfhNCT1WaAEE4s9fqMdkLFccZ
CjXkXY8QanOsJj4JQMzzDcd597ZVJUx5xMY5g9CEVTTj6I00FYzmweLssMOn64rhyCn2Rulnh2Sk
bC6AiwxESISpyxlL6qxbXqJb5YBKQ4+7hNRfXqM70WiGR/7kC7IvNNY9RagQXB7e4dt7+RkTbVyS
NkCJyFqGtQFnfUfPEaTwvAFtb4NOJhIp+TBmJadevNAwnqjHKNbBpp4jZ32541ARwFBw3ZCkOZzi
AaeKD5IsQxYC3sXjO4l4tNAZ+J9BE0GraolAaf+VjI7NHGS5OjrDehyHVbvqOgASBqGhL4aUfXQ7
hAle4MY4w0ZFERxfRJW45XcJURXSv1ngz7dxS05wmIMCd0u2WNUYBrXL6KYz/6B1R5zTVl7H4hjw
R3clakTgIAtZkzGkqxD4sqRbhtPIO09+YgZGERW7LiU8xfqkhpHkL14qm5R0nk1iEEZYWojhiS1U
z1FCehnz1DAzEOZgPUdMX53jqkTk2dZcWdMcaWH/fXtsM/gEUwFzBAQwfHoNAXGIhhluGOEFQSwe
WNmeyEsa2ANQCFuJOK1S2nqHL/CIaZMYp1jSZ4RVGG73QRg0KP3Fp8eX9KRh/FPxkExY9audOow2
DHdxirNpTbIgc88lHj8AoitQQ3SB0eVwmXeAO/STNA3NQ5ypvNsXYV99mHK0Rq1Iv6DNipvDO99I
VPDT0631q+dEGFvQskCTxVSZgzXxEjWOilXSbxOPftqVSGSxtMjEoWqanYdEGFOyz8d/XCR0uQOp
oYPueMCestcWofhY30wy+ANpTVdlQ4PcYGnoX+jAnbIMcyDZVpnwyzFr9Lgtk3d6mlw1D8XcZVgj
OoaVRQr+Ef93SH9b3m3CXgijChh+C8HRvkj0YWwu8sj9atCsu+xTsIVQgK/glris68/d3T7e3Of5
BaiJxYvjD0bUYb5OH29Hi5wjbqerjolDacZL6+ZXJEGQZuLEZ7BZSEXrsOPPGxrQ2SmWqOkMF8yC
vqwLXUETXg1pLoGsQ+wiVEAhIVKVor5DU+VMjorXKaFUYfjmcOuzzAMBagdiq6pRiiUvpUmbnQWJ
1m2cLATbH5J5nh48Dsu/5ksUz4Br8iAZkbgi9ontHiAu81UlFNs5d1/JiXFwXxe/3BAXZX0gl0LP
UoXZsiAraSMJp6rj/lOx4V33Sb9nTmJdkajBcay1BH1lBvwUIh4FFjtKgbgLQAysBonpHanUoKWg
iHpKx5jVE4c4QeSkIHorY5F0QwekmMxBU7m+HEe5u3CG1ZtYLXiycdUTve5Lh/geAuowMTG16dke
KU6HEW/K8J00Ht7LC/hWOjR/gbxWH7zwlSc1Trnl3WyGIeJVh1AUMRrywZnnyZb7fDuDvhs3MnnZ
LQespC/eOVyfH0G6Thm4MzYVO/XFjdCcACateGrIo5vn8l/V3Qazh+JR3wMmruEE0vGlUzxsD/1V
aGofvrApyLfmJKON7sKYt74E/w/Y9prbiF/WPa6uJA+tJSTNvAPk/b1ciE5+CNEQyRZuVvFqnwam
fVLtaRulczRXcJfTUxgVHQTbmkJONl0Nahbz4+cA7XYws0MHN5gNkWoZLtKII+m48ARXnAGYjtQt
uUf3FXwTF8GLsE5US5GkGewlpG5x9LGY8kJAEcbipYAf5emqKPYOR0LUxuneWpCNyRnz/P7PHpbO
ADdIi7mT6Hq1P6Z1JH+n8DI73vB3erfrdsNtHOzJfjYXMu/5FvNV/AtUg2VPSZ1BzdA5vZ+qS3KQ
HZwpR6BEn3FWHHXLlGQ/xMLyIRmqwSMxnoLrPi/rTp1KCMNhQq/bpxYJxFVC2+Qu0tbiFiVt1C+O
4PM4/CMR+ossWnD1Me8qAM60QWHEF+LMnY2GOUsCp9ocYS2QOX322diiO5sAUfdKut8zRLyYd2M4
nGtLeIRTvuuEO2DkWyTBWWJjkRCL03NKTnqprMCR6EFXv7pRR8YaHWEUbn0W+Tf1ufHTZ23mrJMU
IdeLfyxVh/7l18cK5TTZuPewV6IHc10yihpKnJCElbO2nFLDIyt+w4H8gK6YY8WJciCNpimV/AgC
2sfVNDqOGt7N2M4+WAF1Iv327VzpFi+Y1Q9eAqpSeTvNa8BvDhQFy410M7e7lfL0jqjGsNFD1tjd
iMj64TT2zjGiJGcYK8ZW4djyXRmL/OF8iF6BtIEoYugdt54zNDLbyGTH91ElzxvLhQ8X8gnHblRL
HMs0VDobeAKYdyokXLhqCSiNPztuY6K/oZWj4zY9WwRlfDIT80RcowJlMkYFCz36mNM6AjLiAtF5
vaEDMOllRUSyUhSnjAjzfLu5xOYedwL2sbsPMqOEiukr49tByybU41TvOlFvmk8LZk8dA319REcz
NM17tihcuJhMCWhiGR9xFchIS4c5dk8XWTWEsSIwCCFTqJhYSoUrvhOUhy2Ga0u+4mVzlc83VKkd
0yPbYmdTblmnNBXbPVxZkkCZst27beXIp15ddaOcF+qUTMjvBpjRag5CDgOlrZ+uhDEPaRiIVx5g
wrur9aZp477aWuwoL2PDpT4S0APQ4sr3SYR0BlUU4tFGpf0cnhxGTnCYemxKda7GNCZnpwkkclzD
OdbEqAybxfWEtxP6wWNF7xXXpEvAB1o/SiS3+WJpUa7NvukQcXhCoY7vlcu+IBGvnBB2goqOUzou
0+P8yqPVszIv2FSZiVoMcir5TXkg16dWGMk9DAWRWtQTgyBT6/XYkcVIyi/hcsdpxVDI3EV7X0H8
1n3MZEwvGaOPUETsbzoRgsTOsuMX0wcaOUMPC+J7+YOtEPKyPvbsJpgXJ6zRcHr2PbTkmTljqidj
k4NLtmYuq6tlonpHcx2XKUrIbfFawNd0nJLbRTkEnM2vN9EXDMI3RlKyE1J6YOExq8HxyIZYkps3
b11fgsDaWylzVX5Bu+XD/ZBdR5UlPwyFw5WqaLSI/hXDlEaB4BulcT2qgRfyn73hyqbf1bvjnQz3
wX2pfSu7POqPXnK6zUwEUJkNe1AHPSu0Tcdy7TMvQLykGPzHCBioZk1g9EGAEXbEILzIBmKXXBvD
GSVew2x39xjGunaLrimS30tjx/aTx65KyW3pIJ2oqcTOFqRbcBLS2Wpon0B5o3JgknF3DQ2TKs7a
IJHdZgcibcwL4ii44tEDU2TwwMhO/nziK7hLQcnwjSLmMtzXnmVLAn5BG4sx6xXibTR2yOfH2jwT
Q0AfsHFKI/sqdOUlmWuwkbJJpNAohhN6LrQvMZsOwP7RZ2F01zU8Mq80A0uoOE7+VYXLo9MPPD9y
+ZFKI9XqeB1RYM82yiDiCJ8gWbW5vZtrZc0gb/UY3G3xuFeqZVmFl9r7Qrw0z1DXDCh9U217Wumo
OTFnAMrsufV3/X10yGlWKDinIsK2DnU3kgiyNA4EU99GR2d83d7bHYT7hft2wEGVfsJ0cfiKccw/
8fEH1cfr+sFEw5mWe3Yfl+IOhEW6coY/qXs5WWEKU9AWwCyB7sVuw6hD6JRIQQBwNOLlpHLlmTFJ
CDHPSZ2ciSucoxyMGU/qY9gt6d/gKZcdFkVTgAXGjeUjt2JbIzqRZVp7RgQ+q9XqkZw0VMksS8n2
ybgN1WBVw2YqEORAe1TtQO0Qrb949DPl6qt0O8xrhRAOh3Pj8/5246zHiMVR/rgSNfQrPgQRWuMg
P7N8pScEV2fjU5iLozFLuLG9WnO9nPDljtdARvrMyYRfcRmauvtIVpzi8mzPyck6dKHz2JKoiEDq
4YZEhBtYUb/FpfhaiZdIA9xPqF7fMC0Nj/U586GljqQI4h3oyWB9Q8eDIKtmVWIEgia/vIIGK/fm
bh4Y8ASU1C3J+rQXlHNKoLmqTJJX2sAcqR3XTXD3tC+4r6dCrt1zdmEpYaaEVyUOFdyKhxpC1mLA
9znGY8fEz3Mi5JuzLEMnZ8qx6alMB+pJqCfQF0/CvmlKsvhiQ4gsh5Wq5zbApk2knKlxCo3ZXely
ssv9lSopRg7FpdYNxdFjjp85p0iZfwMgc9Ysta9qzAlWHKP4dc/9a8qx6KMoCaeadvTeuOwuGibi
qOvYljmXMSahOeCdLyH7a9TfSC2pvXE7R14Cl8t4wKmoVuaZCRdGH8KBhUqJbubcmqDbzsmv5jxK
GePFs8hyAMeuR9aNwxCTj9O9abDLRKVmE2bF14QBhqZd/npvuIJgCANVwMrMCTkHV2ompXVWlJks
hxLo2eP+YnSLSgNV8XYAH0VGkyVO+sy/LZVtDDV0P+efV9m/cZcbHpIpN0plmwccmTPElhsDRkvz
aUGG8bijxmYz3CvzBLqkm8asluZZYx9jbscpkCw641AiM/9qyqFU8jblbTSpNSZp6QjrS9pqzGNR
Q72OLHXD5nXzCtUpTx3EtoYscH2kEgK6Fu7w4ri0cBApw28VFvO2ADdb6I/wPh/UEkgvzheiCDH9
MyyYZzMddbT0ql/mtCBi23I7WIINGrkU1wxxC2sDAkSLR2HIknEZVfEkrZbkqSABuZDph9eHHNWQ
V4F8EQfM2/iqsGelcBeoIumz8NXwMq3wutbTXvoiccKIQKAewV0Dokj8l7pm6ERiknMa85hlaZSv
4yj1cQel4+41M1iUL13A3mNdV9LhhaYrfZDmxK230+QSXr/FbHl9TJ4XaDYXO/snBrKYIwpZUgSa
Iw1MsEG8HYlO/9AzxHC8VxScKu9IiB5NBKfc6IFeL7R6KqXZsE8hwtfodkV8yfMprFIFB8wDQ0DE
l2fvGmBFwieb8d1yNcQ1XqVNLvRiusBiIKlvoo+FkS/Aa6ZQsui8psaJEqcvBTLl85m48idyw+bp
qZ+tsDAhagkk4QDJ61TspcfUIo4hcV7FxsQCeYlndYKFOiwRmiLXfx/g0ZebrjOXlABjamlvdRsC
m5mGb1AKAlaUhTEL4SJN0duA2bhaYZfJVPmm1Om+KZJ5D41HyzyK4R3Xy8D7MYzTi9bgJA0UPZBu
0G2QeQ5sm+RzmGHdxLQ3BWGrkoOKCAAY3FjyNMQylBhygBp+Crsmg2Zez3Tebn7QtmtXwG+5cqoY
+7QF5GWaztX6rFWDFN4X6HhecPGJgsAXe4g/GBqfI5YDOT1UJJF0e51VJSQy65pSZgD0NDINO5F8
8IoKPT5t0ywK+Zy9yXKFDdhlJodQhkemx3VvrXR9xBprjC6jF5mst9DYHFfUVEjomEaIkkdc7+OJ
s2T6BoUIAL81ceS55gf16RhZdjeg8DE6iEobka37cCHjIfGPs4FB+ZAieqIh3y9E4pt+Myan73IZ
Xd6FBQUKN2VW5i0RLDEEOLZgVg7Ge9xwWb631DeDAUi4BD3ZAHSjP8aVxZ1tXW2LDokjXLdTrrB7
PjulSo0rxXqxAxzQ2Fb4r//43//3/3y2/xl/3xf3axffb/9xq2gbTW+v53/9y7D+9R+P//6/o6//
+pdpmpKiGpKqWKasmIpkifz552mV3mL+bel/FW2mm71lvJYgpNcJRiAi1rDqvPZ0b74SVLLY2V+B
QuFZCN6AyKicsihQVAxSmRBVNqQu0zSv4x96kv7OLBwgjQZDIoVkqaob4XHoSZbVCOkb0imJ1SIX
aVDYI4uEayLbz3wFF4JrSei8LI4THRsl2T1H5L05x6Ux9eI2PintRJD8PaxIFKP2bPLYHUPs/ZX1
bRAQQhJIve20VcvPzV575CNsrQAT9eHPF0sy/nKx5B8X61nk2fHSP5cNByi8RKSOHCxWly15JERu
o723DfpyO+ZOu59i4b5pzp+/gmz+j1/BMBVVlmRJE4f7+W/3q6/MWyKqMX0SZ8pBSuLTUl8xVyJo
yseNwMbIAFiCl+5xph3kNQ9cR3HXZ7aXNLeH1EKIQEeNshgUOFRDXj6lrz9/Q1P/8zeUfj5R+tMs
dbG7DHxlU7ITuD26X4TBcObwppQY75GvlfvOWENq9VguzMjyn9MILIsdt3x7IieNRyKTelovW5R5
D210nBDlWlyoM6dDAIk9SzAsOt0HRHkTRpjvUQ+RHCUO8Uu30qc3ANqmhKRjaYteSKFJGfH0N3D/
6j5Kpqa0vZDgyxY3fvkWjoor8qKjra4eLgMSoGf2YV6moBuowFFWoQDRZ7F7IdFQ8uuhoGiGIBd3
uPSc//nqqcMj9Mv7qGmWoYi6ZFiaJinaj0esskT9WZdCszGXx6V4vk2g1OLZ7mKfam+b2SYdEXa8
QisQpTaZKu8UFeHWDaRz6yFdDQG5XECDIMZ6SoK9X03ySHPO1V8eQ+lvX1P59TFM0uwWW7V239DQ
dQZ99DffjW8tk9XpL4+Tov28IKaqSLJs6qao64YsDo/bvz3wpS7HedF28mbnWvb7dCcG4+nUV1we
F2OlR98taJBjO94oXFuHZWdjvTi74z/fFfm3X3f4EppiWBJrpKzq6o8vUVrPrqhe8ma6n/bu3PeD
zPksvcXB4wC0DOGO//KBww/85TEwVVVRNEPX+UBJNH98oPi4N1dZ06WNMB7f7UFc488lexPbK91d
BBjKD97LWYfL3V8+93/4RQ3REE1RFkVNFiXp119UTAX1eLVqeZPZ7rycb5L5KrjawWQ2GwEhYc44
m97yL1dX+m0PMlVr+EXZg2TNlMwfK0Yp9K3WxvJ1wwA6IXPX+rzPgDZDwbmF2A5ReGKgwKKIrAPO
3fzLs6z+tqrz8YYoG5ph6aosKz+WVKM1MqWKubkUeXsN2qRt6bqX1N67ZjD1ecbwG1EQEdvRyl4F
C2yMu4k3k23P+yTeJjjglpodvJGz3Cn2///t+Pevpv64HUJHCYyepcqGZ57mMDvCf/sdTGxvtg0T
L3T/divk4Qf+eO74QF2yFEsxRZ71X+9/VzRFd7ESZfNwx2jdIvq+bb9w/KAP3ujP80o7XP/toft9
W+UGmKooWbolGbqh//hQsdKzvG2EeoOl3d7QiuR+WB7W8KDyR8zvGCmO3t9WMPl/WFd++dAfK9jz
8SzF5CLKmy7YTw3/PbX9KHGjoAy5sTPSbEcOZ+fxX+YtdXiWf15gU1MsVWTy4h0bHsZ/W86utdTJ
VnpRNrv9FF0B9KhhN1SHvPeuYEe84K29kKMAg+fEY037gmq1Q1zfJ2e7Hv/tdv+zF//6bTTGPtmU
DE3TTUv+sbhe+f2La0+rEmdtr3DIoaTlhLH4+pd3TPptbOF3NlQ+gjssSrzkv/7arRoT8n25d5vC
41GOSFll+faCCb9VZ4+Xf3ltfhtBhitsKLqhDKso8+2vn3aV1PJRmVK3Ge+f3t6f3lyfT1yBSY7F
KHg7HMIO+G25hFHx//zRhvbbYjYM1Ko5rCbD6v1zQLOumnY3r5m4IEEa4CRS5ihliTs9NSt1K57R
Z5b74zdK+WTbYvi1YRoGkoio5NJGnwG/lbRj4Jd2cg+UWUuzsg+cKX1WZ9lwS+rYPro30bBvU1wV
iIEnl+hhzdEwVMhs/ttdheftjBEBZOVJudYLssiOP14ocDWbw676XpzbwRC2BhjoudmoZCXcxlDb
JIzY7eAQOb5La2ARq/SAqhGt3M+gnihZwCPnsBqoQLDZ38kd2PFFAXFv8MXvkOllbWeti7IHerZ7
DgKKaso5vTkcF3Cl6BDB+MH14+3row6Z10g9WuABRoUsYWZ8t97QLKrE16BxHhpmQN9jkq8pE7Ec
VEq3r+6fVpwWoxsJNLY26XYwdOkZoclF8HHPgeHO09Nrcl8Jlp2fLxOYXHRWSEsybBQwh6ktrKvz
MRsp3YDI7BmuAC7bktCOQQxgfGJQ68HnDqlFzI6PIAl5F2JHioEIdO8nsDn56OKi+1u+bujwQcDI
MnBpdzGRBxTESMEv2E+Gb/wAr9UrcaHOIR0Is+RPu7uj4OwHqEunSBpEMmJ2V+jqLZl2pCnXkqcP
JA3mV64Z0och+5RDUNPY37TRcyRXKZ3Bp4a17EGpDjC3Dd1A9gZPTuaXSJQtqk5tDa2Jbt82KBfM
cx7el5zmibDg8iN7J/elhZUvtvUH39oizajDM7UiJoKKSpQW5+xQEoFM1cYJqTvtEBxr2IPzI2Y2
Y4RHj9DFwiFzgj5qgSjE0scoSkKzRexFjsc0niB2+3xaxLlUkG5E6otud50ojNEbpWNkLcMCnM8g
UorMamPbBzK/DsItTGCCjWOcbKQXupQX2C7uevL7x0SZEcBLGXCJWpT+Qmjfxn7woIZgRxJecAPy
dAhCu/ZDz80t9Q3UIigSH14uj19YV1tH5/+nW0+gf2iI/auPLn+fZrN0pLx1xOSOFfxYSy7ww5gm
eyF3yi8devTldadnTzQKcgm3djUJfyy1MyGlTk8pMBFSUEfDCAwjS29T5UjEGFPWO8uLE7e85ODz
Zm1JtLrAIxESwyvFCE+wf+4e11xb/MgaCcvPkFSCVvAS6GcgRzyT3MfruicZqkNaSWGSR9KKHAf4
wq1uOA5fadrirvYAuIKdIQMhQgudyp6sPcI8RDTpm/qjl4bo1pjcIUQHB3oFjxvrvc3R/tj6Zy1G
ylnPnexA+rIQaJ6CEAUXAJF0EDoPW5zLtKduHjTLvF9QZcYkXHHbXJm/8iCBsBAV+4K3s4kReMEx
k0mqcx9sWulJTk7Rgb3fvPL9tTTJxCQoFZoQPXpClAvMCJXUDk1FiTSt+XcX1N49QGGn6gfKzavu
AOcmhMyNH7SFj2/L1zcgn7YG+UKiAiXEcnMfx3MIpnKbCu4gmjiA24DIEEONMsaivPG1NybkHxZT
eSp8vabUjM37A/8hxCX9ZsCt9BNDUehkQfLbEQKL9XAgIAe2AxceP5sUfPSPL5hlTQgUAHQYmsaD
YgNXbniF4GqWzbr5kr5fSw6hrMsf/CFE2MDBY9b6UBZ3rKR28SF+mG81CbxjfA719Iru3ZGwEJPz
U3usyIheMePwUwerh4BkZ2h21tBEf2HiVk43lC0cn8nKqtga3EsLZ+BwxYaoON2nvnzWII9Ci48I
55NQfQl1jHnGS6W8K1PeIFoORNi0jfnJCG3sUiTGm3bHs0YkTk9UzqLemSG8IH7yu2RjQEKSdNsK
ZAAS0gRVgq3mTYQtuBMKzxbBw8wD/4C04FrSNRUmpITZ2rBtoJmTz5DalLaJV7cgnAUWmhxtt/yE
8pa+2Ii48Mm3IJP0ZuOek4PrZZIabn7uv9gRyabOaOO080/wm8tI2IBJJcEjuI6wg0/xd290BCC4
qZ8Rh/Uh0Kl1Df7QclSe39aVJ5fSkQA6uQeLB9k8MDfrBxIAbovHZSHdBHM8rist4FoiPHi8y2NM
znwuV7+dIZ47mna8l7b80ijkXAN8tLD5a6xGgkJYD559LjjaWmwHE9nvJheapOzr9rH98xih/DYv
DVMEM5lsWbKq8De/TjDPuyTdRau5LIF0lipR2XGA4gyMcA+RedM8wXZvfro8HrKtvJCWzwPpV+Ki
WSjv+lxftwHvhDgpRwQfnJuJPpf3CcAyoMA/8qA/f9ffjk+SKquMkJqFUdLimPzrV2V6l+XiZsQz
JFp5Op0SUvzKA5DQP3/MP0fPX2bVH5/z45IY8TF/PCs+h7f8gl2lZVlP+yBvSXWaqmaUK25K3Wkl
HP78wbI5HAV+fjJgjKmpms7Irv34Deu2N83LI2vWKePEFZuGzRz2YAo5I3nWs7B6+sjP0JLcFsio
0cbAZYOKQPGjtyUAlS1qY2x45M3aZWBhPtLPjw3Cicfkhc9sD2UY6EE50enqdjHZMRgw/SC4ZFM+
K4vszXxnfkF/ghQ3R75ASM/VN9lMOZ2tkKQsRaYCRo/XvNox5UhXBzfArtgRD/B1gf35Rhy6kE9M
MIBHKDX2IkYdcF1ytQiQGrRzRCcFPdxpQyoG3RHUfg8aS0RXyHcsHG+g0ghi2KXPSI7N+z8xf4Q9
s3BhvYYHqD3guYoYxnN5TokS08Yl1jikxiggNvX5caKrIaBeiVoFZNPuBXf5WBnzlZWxsGKBonGD
0FugfxKIM78mCoFxlct8VteksfP6GsxxQ4MJYY1sjixuD45NkotcAzVltVfeS7Yg0qHmTxyCBInj
1KNpQCYVrHFJT3ycjnsw49ijJYSP4acYBuI5j/2IoHOTDyNDnE2e/cH6J5sCtn5NVB8RhnyWpcGT
UuPhFZibU6ABcG9oGvv+kX/Iq+u2+DC3FpwLzlfAujd82NTFoZRFrTyvFoNCAw30J1I3FlfiHupv
4wDvkCyrdf/9QkJHtMQ6P5TLV4uD1JbfiFCDOGLBYW0hNAYbo7yXP8uTyFdBpn9mpX+cCds5X9+u
b8nq+GZi9bbFN/YP8Q3nP/cBkpOLRTVZM0hN6k91StFu9Xb8IFFAOcH2xF9kqrNLsy6w4rYMPmTw
srHHf4MwfkMUeG1NTTRM/kcxtZ8HXqsge6zvW5CscIeizPYJ33AisvCCSeBli9HWCd0/v7C/n2ol
oCuTw5dkaYZk/AMp/tsZO7M6rTBEK5vdr6ObFVivqE07tJRTqXtXNBKe7oQn/uXM+Q8w++siocmc
OSVdkQHQOOT+ugw2+qWw9IcQz56IVI8UVK/MbotI11DXNQvVkRwDThuPS+2XYn3I9XZVth2MSo3X
whp2PpEiAA19pUBSNktF2tHehPo+q8gsm/YPGaotHuvw0aZwXxtaNX9l4RXhSnvhMNE499v7ky0t
NzlPPZWc1DctLNV0fKs5nFgbXbwTK/jO+CiR9opDoItEcREXvD3VW0N0hCpHf74N/+xRv10RS1RU
RQTT0cQfy+ZVz++CpZnZzOD0U9pAe6MWpL+bdkPmbcGBh1y9w2NsTKVlSjTmcX6fGFPNk1a0Obn4
mj1hp5ICVQN1Ejy8o5HRIxLN/aJhxkOtN6pGQigG3ajhf8H0Z9bhthxenK/s48+/yu+7MffWUgzD
EjVRJNH613tLdbd515tHvnmeqxkJWyxiWHc+6+YvL4vy+8uiAQqJOryOZRi69gP2TYxeytPihQuJ
Fhvl656QGI/ibvCkHtSYdJ/p87KwyqDuJ6Y5MdNp1UYC48ftXdICMZ2V8kHWv5R8CLt/xUvxcaDF
7imc4BNylgipJdjT/MuTL/2GVYOM//uX/rExV8kxlaqXGRNL7ImP27q7B5n6oPRSd8gLaoi+pC5Q
RGSlts4N23bdy1QAeH++RfrvlMQ/X8PQZNlSNVVRfzxuyfMilKqRXmeDvHKCg1P0EIFobJTo8zGH
WIvk+7pFeA+gkZI+g3nX5xCvbrOVAY107nbJvqXMOV3dd/lJXbZzGtruDYAJNC/QgvL1IF5mj03J
LYPhEeR4O7rOzYWJBavbXb7ykeygyh5Xs2rboNS4zpI0eFaTglQUWizvK5qpstENU/o7h0SEmQpj
/Rf+RfwIKdIdRG9yoFNRtc/hzIM+gb5ykIkmKlaSMEGkqmwEKprN8IG3usXZji3LqXqKm3DpTdJ4
WWYTinhbQl6AP56+KC/LAn9jwE5fG+TY+oih+YHK1xELHkY0m7pWNnwxTEoqRcaYrPF2AvwQg/E2
HEkOAhVcZDG4VXT11PF9ro6pynYIXcGbba4EHw8cBEg3JoQ2tsPniCPI6DHpAmXOdA8ggUxwnu+I
CIw6Txw8GNanugO8uH7l4WttjIkWmF/h/rgPyI5cw2cICjRfXZAJRUWUi+L8xL4cb9TPhtHApZ9t
mXmS/QKYxrTldE7rowUPzFEdzRESeyAA3gu2hPh2pHRk1u9pLlzhf3HRjxl2Gj5n6VhDbma/3i6w
SNWMbgLPCIc82stcCtNxNtbCftJHz2k1LefJnDDA0eOQY4gLn9+3NZQ4y5aA/mt2C9V57Qie5dCy
CE7lMZPaxIYuqOcFR43hDTgg27qNSop/JjPClUZMJWLEwdmKMXXY1N/xFBItML+PjDG1juHNF5yn
i9xqMxyRp8TSxV+c9whlgfhub0PKUk3+MJhbz2btFsi6CNzVhoO4hYaOMEAXl0hwXNBoPjZmxfQY
6HwIwJnbOp+LD22ceql3jK5r4uj53huGo3k/zqd0UGPdcICijmg0EQuBEgyY0KTcmfPrTNrp++Nn
P+LXhX3KqNdUliQmy2v2m/vovjQoEOdETb/umoBZBajv4/VB3ddYpXmHtEsP4932uYWwjsMMYwxq
g2nqs+3g7W0nSKiD3Ln55OHM2k0dXTa0ZJMajaZ11Pu3SHV6d7ybixxg7cKjjGqWejpbhElb3hDw
K7pYoqJ7gCA0FGjwaQMSZmEGn4cXEYFvlESQ0JiC4FGNUgoewXX9bYgFSuoTwFPdDcPf89NaqXeH
dsfmuzpgLvHlhbhuPq9nZSUuiBvyoFN9aaks8SicQUMYR83FI6TBj2wOvsZ1dwuz7w5K/mSum700
uxFuakudSxDti0UIFrp1ldOF7GmGSIPY9HHxDAWayXO/lpYtOCu+HGEoYtrm6pecUqJiBNTBqrH3
fHox6Q/4VjlafAK5EWkru1ZEzBhDhU7WGwCMRmrLy9P1INXn1+tOuuwIHSTMWFIx4gMSJLxmRk2m
Wi4N8qE+Rk/k3/SZ0VNPOyn0SO8ncrNQux3xRxQtcUgCFd7lCiENNsMp4aiyXxE8tC8YMTn3Er9z
eC5AK4pFzbTC0ZnGTSkZPXCTNF5eeAUxWsi3c7shV5VuKFv62+Hs97OZpkgqA59mMWIY4o8ds6ma
Rklrnc1HGt3o186syhPQJeo0e6nytMCgVr4bxJQyDXHm0bCgm8forvLO9UMMjNRsyhTVrGN959gd
7jRr/HljYhf6nRLgO+oyX9MYCAH9x3e0stY4lpci33Q8bsXixpajLh/i20X7jtVxqbAf3cAzsOP0
ZUMfHsqjBOjp8lXeNlq2laqgwfmJ2jk1H7ZUv0lDyjDpiMz7xaA/7XkEOJchLqzycXzfDfXoCXbq
KI0PjbRtbyv5NRMEBs5lVs9MYdo93KymxNqpt8QDafeJKa7y5uthre6s/g8i8ioCSaKolBY1abna
/nVdJfSjYCLR6dfhMNdco8QatTl54KO7tmnllVye0n5UM2U06lhTv5P4dFWBI5XvLv+6pdu8e695
HZ4Uson1So03WjW69eMUsTu6ajQLzwARCwQBvS/0RF3VrUTvGh1nfqa9ZVf+ftxbvqXhoxtlN5rR
h3Ruburdrk4tBdYRP698Rmx7JJKgK6dTqsbSD65PLnuIpw5aRdmrywz7jkIA7Wt1P99PPfZljMin
QfGP1vhlRqUwNZd56sQkbzsZIPiIsvob/nIrULBLIpmeXDfiGUoHDuQWB+pSoNdjJrVraASxJyeO
Fhtyuv8fZ+e127iWpeEnIsAcbpkpicpyuiEcJTEoMUpPPx89wHRZMiz0dKNPF1x1immHtf/1B0zt
BHOS1Yx9ON37Z2Ez51Rtsv0rCWfDzi/XMYiJ6Z31WUMD5hhu2LTVQFuvRHEGeVzu5gVFQko/FFm4
9VU+1tUYOzYF4wHL7dqgIfRyG11a4sHnAKMp8hpeeLb/ACjdHiDLzwUz7sAQtT0flIZFT95vUZWa
zxK0ygUKER4N+QMFQwvQbEGKnKHEErA2EbbjrJJpKHAk3E5oNNW0AVjuCSzYOieZbLK5iMC6WyD0
0k4DJC5bE40fLgokHwdHqfelQbDAPzUcHLVZ9w5MTkXDCwM7b80xbiVHPo9FlNsU5zGFg+6EXhVv
opEfdbmnveUIFXD/wlTfdFQd5H2ZNgulet5ZcwypMFTgh236uN6Pa2FE+PsJ75bUfNBPw00XKJVz
4UJwV3GlK8Ej7e3FUfxDh/f51ylCzMWPeCKwNa5wog93mYCGHL8YJp0F/z64iOSmcJbO2Fo3h6X0
nqhPB4PDGlLk3GZbjZV+lq3nRudL8mfZvZx3QyMZSJhd4w9MkwTER1i/GulLc5yty7ecw5c6Q5gA
DN2M8qftWNiOTqMNYMZImwCsnhgf2xDbMyTAe+fyqWeceoxZPTq97A/8kKPjcpsOiDpnIceGME9c
E0x20KiTBJiiWBHlXPRL4EgQhhw4zxYri/BJjPPxQBjdEXuDN02PM5TqOEKoU/6Kmj0AjQe+gfVU
owX9Vso+W3kF7XMfnZHcoNnZcSKlLYxsCO3bq7Skc8L+3tYEWJicH2XMcnZuxhrlkqVLdln+ploP
xUtKR+yzBsmnTmpm3E7FXtmEVMZMaxo6Wz0kkZSml7GZbPIYZlfTjSis6NDs968nNbQUUKGKcoue
SVHYNQ4v1E0+WBps78FpIhHWo1BhHQZZFpgdDUJtouLLrMdr9OWeKnxKJkYMaN34U3obqspQPa34
Z/HSKW/NAffvkRZig7J2BHPAqYo/Y3Qka4JsaUFTOiI6qYv01pLcK/HzVHw/zjbN+Hh47YUsTglo
0vhF8iC2y2QH0H6ZN/KqribMH+UCBo1fPsoUbJvGG5SFWvmV9+0gpQi73QPG89XprcX/OfE4iyvC
SCjnYrQ945uDHkrZPcBgoxdouseWRqovY5MH5GU8XJj7uNKC5fGbk5ZGjMCnpIoBFcph9rOI1BEJ
rLmHmy7ZsodHEPAKBbPoALSdujeJztS+ecys+XZ5eGmjxAewe7zMLRJWSW3qaXek1lhush0eTgsd
Bq4AaI74UcPbdyQjHaJ3eQRmJ0xiGyjSSre+ugSD2/c0nSVAXe0TQVujAufucTcHZGvEQW1ECiHE
5aCPWjiFncBetn4V1y4W+7UVb8bb5+rhQpqQn08l1cPwbJxghuJA5cOU66xjaehKs5Za9exh7E1H
DeI5cRGlEa1lYh9U9DvSYCPP9myiWxY11IH8gW6htG47KoRBq75f1nH6cBkoM/BAqXwT0kF2Yu1i
nwWGIHfAzyIqxHK7EqgpDzG3vN6sapjYFLzcErpZLA0rJ9+FZE8cuBu0OKwq7YCIy2M7xOmberw6
DbXkSeA6DekJM3VVvDSP8lQ4jQ1n07DDTjGyzorXHaRhXX7cEAyTDPe7laLAxZ/xa2s9UT+Iqz0e
X1LMzlEyFx7CQII3z4fZRXe76stEwSo7FLjFekBrTnihg9onMQvDDTH0CIYIa4RY0saa6W8Yy6IH
vruQk1j+oIks9nRIq6QXTNmmoqJv4gP+Li3qaIxvH85YAaZZgcEclbb4JNAuMhjFnfbaXT7NbHpJ
nsvWo+1d6FOmMv3sC7nF+xHQhLTHSGs92kkYw28G0O1ZNWrTU44BYeIXJdR24QYUqoGrLWOx2qrT
3FwiCJSreCv5lUifSvKJdNhvP2B6slDlJNKTDKf20QTxUXcSZNQEq66r/gSifLCGnXFiqqZaj7hi
nEZgmAalGj/L2aWjIH42iUVvo03iKphqBrsLKkqb9IkNoqjKPdD6q6iDfRPcxBznO8zXcETriaYZ
00wcKC8HGt8iPHhEqO1Ln7CAhqXhSwgBfdwMDv8h3hBAcayDWvEIPwd10TE17fqkP+uTBh3IMm1e
k+RqtErbkJ+0inehgHnCAp7ihjqnw6mV7ApCQ4F38EkcZccBLnnZBHsnzb9MaH1+ySz0JxqmMAPs
Ew600OT2gBtOPmtmBXgQhOt+mVV2RBWa2QvZGBZXBU/EWER9wPRUbhDcRCdcAmifoC3w+6YslPvS
x6+p43Rk9T+hkIfW/4TKhAwTxq+ApoDciYxed9+tVJZbjAUeD7i7H2yZRE0gdq8a4XrJ4hMe8Vjj
fD/FfJ9uSLR+V8Dcjf5eOG00KPyVngWRTsRIQvVDXYDtLtCf+rTtOFwKZCxKMTaCeRtl9EI6ry9M
yVaHsFISl+DrL6d3pGPYanY4S+gRyQLr4yNC8NM7lPUumTS9ize/ykYtFsISbiMTOe7wYsHRBOt7
gNWOkFaq24wyx94y9ZzssX4ElS8xbXS0lYS343AzZ0VQBvKSZQUr3yPpZrBmnhglKq2GEJAcMJd6
h/CFl+pR2gRGg2DOLjUf+TH9GmTSJbGR2A2w4n6cBBfzvXRyepbmHO+Yx+QoGgQS1Dh+RmcpMoZk
E3CGT8kSJ2wEwW4WblmMgXUhXbDgsECsSauRQ2M3VluMRVA4zes9CsicC7zWm3FRLo/aSMhDkTp0
PTS74UaO2/VUwPtew5AAy12PoZCJj2dxzDDEEvfyoD49V6VfrX2j+bZVVekoeahX2qgxGTt2vRCe
92/S4jCSMQq6JH4xP38haHtWpfH+EEkJDP1gv33jCKFzkd2LqY6a3nJ+ZGGhxvwusElwNTkWL4h3
qEDV2TqbS5aDRXkm+hJ+x7RzGxz0fE2my9UnBm1mFVUd/7ocr8v4XMZG6StwZ9Lmje5LlrwdNnQx
cccy6HUf8CRlBeWYVBWPQv54PC+4bRQ3BCvgO15rUQKOIoGdLg/wFcoywED/+IzPnexAc2F8F1iZ
fujv1cbx6iWnFggEKXk+xG/s4rZcWDoRCEtt/XXUg41FMbEs1yPFGp2MKW7PBg0lqiBaJpgQEuqk
BJfTQ6f5mhRZ5LosGCe0mfUhBsIn3cEZhpmPjz0Im9cNdNkr39KHcu/TY4IBAZngiCl4sjjz1Q0E
LEwTAcuKUUsWPa7u9mg0eh6N4eDCSxyMB844hJvohPxn5s7CYergkG0P+39QGCEkhDVjU45EZwdJ
gj0cajarlY1Rg1vbw49hOAtnX1/mGy0je4Wv9gC7gNbNT74InHV0A8yZnYD/Vd7jzvacgTNYcKlF
a4eW+4HySMjnBysWjEmXAhTAJ2pjcz264M2Ku+FA6Isv0rbM/VOqLvPzqwpf7ZMgrEJ8PCRPKqPh
smVN3QleTudpW5iUkixf413Np4McJZWvxW7C58E8rMIFgQ5HSRXgGgRznB8Fba6jdpEQR2PFtS4g
pZ2frX1gSaHEBl66tfbeNNGeLUFFvJloT+dmJabxejMzH5TS3Ryfi/UsaV5bmFBpsUZCgPawnGnV
oOhmOvtpVpD9hK+fhjWimJIAV7fetqc4gPVxezuW4ROkKGGPWbsy3lbznHGw4yctYabSVy5KrrA1
bQULI7nv+YH77CyyEikoVdYNQZbsdf2wbV/E7XK/g5WDmlA8cu41RnrvWmKQJ4+f2McOZpza7ew9
XIWcf/lMD0Xmz9fZTMret+AxigRdjNgBIZ1W2YOsrHZ9R5zPCoKnmU+FOUPiwSguT2/Ym+e751ZD
ab8GoyNspH1v1Mc0e69PgaFPOTRpKYYuSzmlfA3rfFzmkbQnp3rGgVJEaA7gIKezBn3e5UnDalLD
y4Ra5wOrJYG8wl06BclC9mzuiCh5TOvn/fZZ7bWDyfNGWxyyqXkO03a2P+F2CXax/jTWn7AOrWbY
SF/r8zzji/2NvPwGu6iSbOmGCeGUdsPPrk2jnE4XrZSxZwYsXpPgaR/fyas4YVNtq+Wdiym/dUFU
ECgd1r6omNdCqsOlPtbmmj4nOmXF6cm9qhNPjrPSmTPSloTg7R2boE7Pe+ZUltpja0AOFnpK9OD3
CPW/gWKqLomGpFpIuq4pGXlZFpes3OQLfEXMIH8/iPaGwDP62NAVsb7TPto7TaBfOmTKv1e8eteJ
JRZaYq3zBTQgDCyK1ZZBO6Z5fbdHJt3yTbSe0osYQ4Ukc8OgxjCkKNbpRYIT776ozmQfIAAJHDO8
L4eQfnmRmonMir41A8hQrhp/htkcD1WyB4ZjK6QT55guewFg9Xi0OAV/D1fll4uZmq6o0LAVS4O5
/HO8tk0t7TUdJW8jcl5bJ+qHUrEGbDb70emYu5aMBkEiAMpQV/EOJURCcKtl0u3FW4oGvlBfgpba
aoOZlmr668MR2RXgeLt1j12HIFGPL3U1ko4EKcCWSNJkuNPPS1V56HREkWS5t5AD/n6mX0g7vLt/
nukK+tzqRqIIB3k/AX2RZb8jpLHFccNZP4O/QbLa+H9fUL7h1/cfy2LGy9/tWuvqgspZ5ouV+Zlp
GMfxxvGX9vw9GHnOa2qHbH93LvfbN6Ppz/hg2tN1vPpmR1nX9oZwgGn+MJyU9pLUo885/JBwFLBH
b93ZTJreu+bNBOjZ7aYIG0mxJFHRruQygtbpyrlGQkDAHP2QJzhH/uQtmm+D6Tp4lHjYYik5jmyH
4ceDvvr7iW+nBDQoWe0nBFeWIdn/HKU74SK2xdbAxGiJHwQarNMQONg9uxgL2+XQWN653s262l8K
eplOV1zmole8ClGrLGMjIlHokyo4cNLKaoagPp4VvFYB8X33hqzMA/ygLVxdsP/9f9kjZVvqCPT2
vN5D1ERvHAcpiWQM67AIuDPn5b4p/dfFrsZPLjbiWjAKxs/QsGMUPstlZ0c25Exn5I3GbA9fQyTO
d55RvvdSr2aJbKYXWUv6y8Z7Lrtz6R44EcnUHkKmwWJjh7PZ7OHOl7zZj69e7FWDvjO11KgENCBD
FwXfPCIQ1PAQ2yxCV7k7SX79ioxQRYayh5jt6gnFtVWbeIKe0dm8YBK3pBk75zMinXp9DR33Y3Pn
S2q/0SAQt0g614N8pN10edbnPEnbNlvWng4uNIccoHvFuCGwMyq8PZ6bdklHuVme4zLGsUgkbmZQ
rnsIpbhg2OeYr7sP/JsgnBKqRcN2CukTMqGBhUP5JH2rK3YRkRXlV/uF+ILzD/C+Mt9CE6+po3EM
xKqum9DQX782WFizZ0jR5aMlS290cpUFtqLwkTKRQKB+W65DI9p7iWPOiwlBxrbyjhE2HgcwEdBE
4aD+YCzEAbePYRRLTEdvZV7PC1LNMEVwdeziFwCd4KDSwVt/mtMyOMaCVw3UyHDgl3kgzHaxVGlI
7wNMw7yjy/kGylFc+qBwgRyVUBVBxdJQ/FCnO3+z6DPgdXyKCL3HWh/+AcKVQbGCwQ7eDFidoXWt
AwQlQQfgsPU2fk8O6pzvkPM1XjMLrr2qaTBNhfE20CtHCYi6OjxwI8QA9394G2mx4ABEXEIMozD1
c7KBvIKX75i2tOqpDR0JgqCUpP06CO45jnhWPECW8Ea2kY2NzZP2ZeR2Pm8ekDPI0JodPeyC1MtX
K5yh0Ed8GTPMLIi5fqo4g8D4HrLjEp/n0IgIybL296h8VkYM2Gjk3uYxCXV7BavawUKcdkcEbFt9
5a9KYMScgXxMVyNiWR3M9Wiqg03UsBWflEByBmu8xmTb5F43j8B6ZBGUiFKGeF2M6qnoiv7mIYuy
ZfNADlGgY6VoW4N6gv0KB7mM9rEQgJM2D7nXDkGXgiN64ZP9dfSIE/q0ImW62kcojBw5ntWT9uPM
GykCdDyCl4T1E1FtHvT1iN79O0Aq9oc4MBgf4WqqIQLwn1tYJAv9XfVFPhyWO+cwjwf5+NQ7UpOn
dQw5jzrP9K94MpJ1sFDOZ10sjoTg7FYBPWReP8cDR3efEyClFmaJYi+AYAb5jOOVPNRDvIpC4o75
17WPqub/Xg1eC303DK1OfoOZJyYUDvFI4SHYeGmQvLYIp4DLQT5DDJ3cNmpHj9hVOjX3T8Yed5U7
A8IvSbMgYsTrfDpEVf9pCOj7QpoA2YUeMn89bq1OivaKqAGy4mZJTMip6GhLYbR9lCap82WGGJ0z
r8DsMSF7qm1SXn3LLb1DdJyrg/NAWJxGTCgvWVEyn2f6y8PG20+tr+RJc44wuHtT0Lvr/i/8MksW
EdlSHFG16P0S/c/eplqpeckrqqMndwJfZhnNP1H3Uhwt+uI5df5e8dVfijEL/bKi6xY1CxXZz8tl
sqZk6tYqxvQBadTqlAn4O8wOWFLiRlA67QrsjG4CFn+ySX6IjR13KnBU9tN9CHRN/yP/ap84lO8B
9HC4o5ur0znA2c1TZB9LsSrrfcKJf8FLRGzIHXUJGyGz6e8H+a2q5AkkBMr8F2rZ1TZ91rq0bfqq
Mo7die5MonmECntcOeGZrfJOgXerh4ZE+r+lnYkQW70userDprVUXVTniJBDvKfaV+lJ/Ww/q7fD
G6Zi+LvjnIp7LYcRZGKijdOvcOeJJfGmMoE4a0oyCkpNNhgxV7t1cUwPptTsk1gYMos8YJsmgkdE
53N2cc+vQMnw4Da28li25CbiEQe/p3mkGWWZftUHwbvkRWefBWFZGI0iDrMBHbBBp4nOmeY0rCTv
gjoJOsYU9P7TwM5ygmcgsBvL7mq7GWjY58TEP0NwaUfEJVUG4h6PfgzO4HSnwFInOpKViRTDYT6P
SkLg8sEedpCy2vRdWltoHWG6WYHRutaBbpxTDPtIXn6B4gZli7EUlvutb9JCIRNgZUwv9DmecWU9
95dI9SkMErxfEa1M72ITvxyMDA56sqSrQAaaalwV8cc62YtSoorD4kw3SSM8VI/VzZDWIiTxPfDT
1ojLY1D+92MLWYmkawhUKY4orK+m5LoQ1qW02y1Pfu2pgwk2vw5kf9d0px77mwczyX4VgtOdivMX
TrZhyAahlPCOUbYYV1X1aZtt9kq970MCKA4w+S93oOhxux1KlBC1sndrnZGOrc+dqXuLTPy88NXU
TVpDy02xQCg5QFNIMES+LMbKkzmDBh0l7jEuVtgCzc7wvLagn2v0VOeo/rCmxDmMizuv37g5u0kQ
4TXDMCVegy5fL8Bycdkjw67EUYlOStaw7MTmvzwRwGbJANYc5AuwZmhswktqrfpfbfcDvXk5SrOS
mq85FKFq4Kt5YddpV8UaV87N60Elxhr+QJsYwz15RaCUCk3ABnP2E52qVUIM4yk/j9SBAomoSrE2
hDueQrgpMV1fv5g1sFwWKohAMJ4JT1kWVYfe+H1NZLmJL93xETwVN0WavqlGAZpcArOAWogx0EnB
RbKATo7N50UDC25HOfJaCfjYMB9VHBk33O+uMfFO1553RCbXDdI+JWCcjzYShMGEZsEB2YWWEstd
YFFzvqfgUW73IctAf26oigk2Z1yf0stSOjSNpqQTWXwuzKdTjSQNMmqFJ1pqvFqEPxlIOM2OpRRt
c2dSp5J/19HuOhfkCmuwsOu1r++BqrGiOGFNRt6ZmWKAl1E4AdGW73k2vJgTAh4I+SvV+O9B/MvZ
woI2pljQ5dlGOQ3/nLXySU3z5FLssFsRoUJiLh6a0TYgdoWSLl+lgT7/+4q3J0Tp3ysq1zJ2XSkN
dZvk+7FOV+ZwjHKOBsYZOYP+ecYC62AUQ7k24RlRd5WbSDKf8f7sFcWJiuseRCAs5M90fzEqlHSo
IFKGFXxG8gDMO/nceX/f7ncl8eMc/fN2v5effwqbdJ8IViKd8iW3CWuRbcqwbAorNE+opCpIs7VT
zLeeNkbCM+pm+Vvztv2Up/KHhO/tFLnQhbQPe/emjCG+7pcnfVFM2kekVxzIDKQbd9ZD+bYS+/F+
v/eHf29Yr/OtVJT58vCEy/hy81F/dbDTzh4lj0/kNEokjhD7XtyLvZWnh+mn8vH3S5N7qOavl3a1
Jq9byWyqUsAeMnmRTXLtmN96gsa18vdrX90e/ImcIbpfGbtYgtBySougxRk/J/tbznGY4zBQJNFO
n64LMc7Qpu/fsFY7dS2UhXu1q/b7G2MOYxCjS/r30vrPG1MOu4siHzfCjJ7ssjcrgOBdz9JmnKyj
bLbdO8J4170r7Yd6fKHdVFGGnOfkwqvu+uwP2giyHYmx9IyeZIzc4rpBeCxFa1eDXUeO896tZn0G
6AOy1WG7hWRkJ/ANnxVKdCVWCEo8QjqJ/v4Ev5R6/TD4z0NdFeRibpx3WU2pZ76gDOxG+aj8wrvZ
IOYSzz17gwlC7tQyJ8csd4p3faj3QoS/b0K9AWa+J8//3cS1/85Wx3zJKoRkVg9k2Dp24TWLBtre
DLfPY2lPBIJ/gkvhq+gSH/xildDqnld71gTIM5CPLnLIerRzhE/V/havw385BjnOU0SbeWPdh1KE
WVs1POO4VWVDmptkCQhE3GBoMW/v1ji/LPcWNZXCUq9haqderZbqocgUseg1L/abGWXBCJ97I7o3
IG+xu/61sZdjNSJjW3PdZbF25XnfkHiy3ETygJA6B6XTBIfnFhXCzk39Q4j1GJYIWbR5VQZWILpA
QQEPfgfzln6dx7qEiUvvrYJb1M/dwZRSozmeuRFwI7pOXekIc9K57Gem50QEhc4DTHTu7Ul94XS9
ehimCRTKhqrq1lVh1W1a8SC06HHhZBzSlZTEOmHTh+NAMfEYeN6fsON0coXYY7e81yv5frc3F7do
yjA0JUn99nT6ZzHQL9kOERW20RqU+aaksSV+GmLam3pIGWcGXAiTKUMyS4pHVIlIagmxjHM9vbPx
fIPtf93I1bs/H6Wq0aocaVhBshCCI7ya0ejSDX3DhDzrHJNgY4CqLL6IjlA96EdXoi+PWkAMTmTE
qn4vW0UNcYIVEZRm0I+Uwj/ERR9XfWLjRK9PA5+N4eQrCD7ARVCip66EYn3vH+BXQuYnUkbEnLFv
HPP0d5aHm+kkW5qOiNvklCLp2EP9HF76+SxKG03KxmoJR/CQrd93Zed3WrIwkuRRrT/T9uhbuGjI
fXBzWwR5hhw6sY7+ViOGWPhQ93mQ1wlVbQe1hPz5jU76x5owKwvg5ZiMhJejUY9Sef9woVVOBqA4
UDuabRDNjzVRNDA2FNw+D6YAcydLMNDMF2kmusUWI8++hkyx7v37qW/7uTw1XTh8FlXKdeV6Um3U
XDloebem75DMIIBNlCHyoBkHmPgYNxjtsSnMpCDxiUMedYN9dPGq+BBvJ+tFOUzG+lzF/Voe14N9
+Pedyf22/GPIsbCZKhsg5axIRXg15C7b9KAoSY+jP9HikmycyWxYnNCZndEoBMFix7D1OwNdvtkk
mOhsuwwA2WJJvXYk2KBiM1r5IC3ll+HTIYoxVXq7hJF18CLB+dS8ke2snQFyho4+EJQH7JDdex2E
mydXMc1iBFomAInI0fnnSNTWuZZlqtouiZoJyzm6Iye4OPXyMDgFsztv+WZR5VpgHxyUaDGrN32u
NFHOed6Y7ZJNkBIfKIajgexclnhVBhJAO1o+wJgFJFYU6UVE7Ghkvp2JqTvPDw6GJHem4Tfq8+Oz
q1i00ovm0eEz6NcC432btuZZWbdYs3U+uLO94dAuxPN6tR7o0RGMXbWRdA8y5+SdgoNzwZ19lkdf
TDmYQV/7xSEA+SCK56651+1nQXsj46YGrqDi8HVVxBi6tTsUMp8F6xmninpA4b12N3ghf917C7e4
CajJP9f6Rur+WfiNtSyrXcPeDn4xoP2fTFkjXGNQOXeqottG59WVrqqI8/FSF2uT941q3YfB5AWt
OzhOCYbqJ9idr3u7ofVXw/uO02nvcvl9XvjnudrmLEhtqvVD++x1ETHNM3w0Qtr6AWzsFXgzUss7
Q7yH8H6OqJ/X7L/rP9cUi7NSWrtjT1l5iIc0HxHmLy82lHU7ONGZswJnEM7U8b21Vb5BQVTWVpNZ
jNOpSfmr/LxwvjmUQpcZ3dLtO4GT5Z7P+ImL6ejR9gYw0s42jLPansl3apZbJRYoAGaaVAxKTwv6
1hD/88TaQc+FTFZrWpBbjOHmj2v7009dNYqf5uw3060T7uwFldOaILetuwmed463MCLTSaPZvTPg
7Vj+vptvIA7PRT7/z9fQ7RpBaFJpxzdHfocYdIqQb0mxeg+Ivz3pXV3pCojPrUuRnPQCzkw6wuRm
ht/gxsG2H9+xOMKYA0PJcvl69B1iJO7ZMdxCCVy8rx76eWsw4vph+M9LvyRSpSTSvh9meL0HMBbi
l4n9iWPNe+M8i/5g8cWaNLxbFt/ULf11cdClPFd7V92r19vsjaPZnNfdEsKqq4Jx5hzsK4LQ7p0E
bmsFrqRQd5uMaLq/1x9yYymaUl4YVoyqOHc9EsnswdqOmUzT1PZ27rvkPHxonrcDi06cJ91zKnvQ
2g93NshvIOvHjL66kavvfDyIXVmc+M4npLVPtPYn8TLax2QI+ZHgzat+Xgdj016pI4fEivDD9IZ3
7kH6dVgr+ACJKnQNmk1XN5FfjmpWm7m0hLDpt86TYb+8TJoJL2M9izY+CUneZZi7y234xnZBU5Io
GHtyeJ5YdISQLw20sEqIfkZKvGZ8FrjUfaquTQ/Ue5Vd9IWEOtgD69PpLs5Yg586+/oYXj4+3L4Z
s5Lt1f55jND3HQH1M80DCA00HGxad+3jxlu8wllGaevSdvziDWAspjkfONt/LbCwJ/OGpMYaruzf
S+2txyygN+ayps6Z0ZD1b1LbP3Ngi65U1fKdtCSW8Ylk0RO0HSezLx+9ve8LS2AADhXQ8YCHcQyI
O4oiOuTBs2nbg0W1Ar4YkHdmcxaInHAo3IGlb/c6DUYPBSUOnaZoUu/+nKL7Hcbmh53c73VoiwY5
wnt0SM6B95T528W9CfPLkvDjeteIwzHZFKJ11LueCoJEAuvVZTKNmDWPwfNg7y4gG0OAvvsZvtf3
n/Pj3+vSXPv5nO05EYVt1vW7rOw0i7W3DmBI2pDnQ/bXOyXzTcXMS6XbgTmWZrHPXXc/1cI859qG
AuLsQPkdTLFKoiz+73fxq8tcfTt5f642bYV7LsjwCMFaKNjoGJ01jTXcqZ6D182ATPKQvn2QvOH/
5dPFDu5M+l82GCxPDaV3wDEx3bkuyxKxE/OzygpIvKf9MSwGiRuRzeM9hos5q97Mst3B2R4t1u7z
HV8wDmR8tOuPChRgoa2WLfGGeVsd21IRFMpPFITu5kMeiAEFOx6oeFkA7gZP29Dy0VWiIcEcY9SU
bnZ2z0hB2vHZC09xE699uMFzzT9Q3Eu0k7HqjLPBFORwAKBPNwCrTUeFReIpuHOQmNa+HJm8MlMF
tf5AQUbImfDR8qbZQNfcatqWdrU4wYfDLVzzoaFP8QfzsmEfK9ZEWmi9rT067xJnF9xtqOSJ/4bD
7pnLw2PH2iiudpMtdAsHazsXMoyJqUOFQYMy3BZ2/px5TWghliMyhJSq4tnq8OhAOTRaB+hG7fz9
+MKK2fMYJO/8JPvCgNaRIzjHzw6qHgYFjjaHfY3HMjomfXQJpEECNbinXRhTc16/gZJCV9FHkFC4
wCWGcsHx4bgQQ+RIu1XqEUcxyqISKk7vLAoHBxqHi2Ll/ehuoW28bl0FxsZjCS3ESyhq0CgdPDwI
3SKubLTuNlE9zzopVSFU6HbBsj5XnyRv5+0GopvjvlwBl62XQN+zQ4gNLksRP/vMOcIkMbEhvkqM
xyneeXBgcTocCHFPNEqm/OXhZxfug3dzgnQy2HoNEoqzT0yNe4jb0Fruggo2n/0KaQmBRT8nz2wC
5pxQyk/BhcweFZNzWPDOkqd+9cPeJGhnjCVxrDyXb8RorTFw9Y4YSopDbCX9TYBRDyS9ZL4JaBXU
rCQEW5FK2w65WiyHBPZyICetG1sSv793fW5Mz28iDJbDrPvs/waZfFDEkGx3/r1i+5eaQGVK/md6
XJ3ODqVipLvsu/wqMV/ui4I3nDDCpfn8eRriXDKeYjY9Ssdjgmbs1db9cj+aZ9Rad+vdnnN3O1E1
VVSh5MFy7n//n01QUrDo2SlJu0Ttl3CAnZ95MTsHfg9RLLWL/VgZHty/d95ft7YeppUknBQp+6+W
x3Wpm2pdsjqwFDjN8sKyNIdiJAPG1pPDnX3+l3VQAyABMAefUDkSX9U+SWFZTV5yPI2tIfnM0TrF
kMHZTdoVy8getQnsN7RDqEkwYrI3mK0cPEdwy8qWkSZiFZLa997AbWQI9pH/3tPVGzBPEIar2uqo
x+LecPxMlrnrB6ob2AjsHPsz8DwEfe6rS0ka3ikt1L7K/vnRuXpvewEyIPa0lp8fXbjsO0kVkmYp
TbJXCCTOd5qfVwSfL6SsuWVAYrf70oTNUEfqRCL6oHWX8CVZrh6Vh8xFHBdgbmzXo55gdmI+FnD0
LsHz1914l9uNhGFCcUYcALAye9nPWxX34r5LxaKly9p6whMdYFvzODREMEu8Mvx7YPZv/eq9gJ6T
Z6GKdFdvquROvmSqeGIyyIMksIbvz/Vyf2fsf3Ojb65hwbvCCA8e0TVye8l0TTukfHmXmvNlb0+K
cDK3YQ/tKnuaD4N1NBp7i8HO+aIMRqpOjjR118NdcOO2EtIM1iBT5Pinwya6WoK2miwZZapR7sVP
nTvRRpjtcyzim77uevrvnTH3y+U446uoKGj768r1OqMcd5mGbKPHo5olCewO0KiHS4D/9xe87eFy
qtT5grrOcymw1H+Ol31jSMeTqfJYGG25T08T6Nsw6h4Dr/nyBo57Z8TcNgv769HrgLjHiBHVq6l0
ytLteZ/zGjkacYyfvET2Zw49xPXaxeLBGInzu7qeW7D5+5q4u6pQD0TG0M9nNM7barfRt31xpZ7I
90NSGSBWjhN3KnlTooIJmsFEnrSto0+GL2zLv1/yLTB2dQNXq9e2Oe03l4KjiRycHayQB6wXuHdV
9jvm7LNisfEgSyX/j3WcTQOBg463HeXsFWYhmpmeHXNJXroxJqhh574hJYnsueYFXkU+xMl+PTnI
AT7CO5X0bUOpf95/rtyvp/9skoqaVEJe8rxnJwmayAj348tSJDDRh4qtAq1Wj+ugfMIoMdjMGdj2
caVT85FA3R/XfHm4XgjT15ZzsjWtYsy5RggzoHnvvd3oMGohuWZ+vajAqP/7SgOCv0xroG+YWJJk
Xs2HtDbKcif2Lw3o4YVF3OAsMpH8F8tfcvpfEpozJdVCCMYdPGBovy9kmNx7gbek06u7uAIXLfNc
VbK1oz1C0gRRPVuPTR+qQMaZ2kDYWnnpg24/PyOj/Uo/Yb5Hre0uSNOBAotA9u/hS3zM9Tr/fTus
R9+BFAQI/fyex1ZqT62hQrhzk7gamQH166g4y06FrxlUzhgXXluMX6Dw+3l86ff/ypXwkfebZR0I
xNn3CzO0vCE2ASvik6O+aqbZHqYBDOSROiOJ21VXXSR6D1bUDgufPwyVbBPhKYE7Hk4HLt4yvrVo
PdoGHO2xwbWHcCBc+YvALNKe37C+s5XogHEexIkIhzjYFdljf54SqBGKQJtj8BPimENCrL0bmiCm
88atB7Tw8GirfPyLT7YwfiN5zWlZI7LYPHCqKbz14A2TjaX1gajVN+kJHVw9+B/Ozmy5UWzb2k9E
BCDR3dKq793eEM60LSEkJBBCwNOfb6nO+ctCCvPvXVkXFZmVXqxurtmMMabxKqN42IvsGfKLCJks
EntxcpJZCtbGyXtJT0QmYNGcaEQAMLA+UDDp9juTfKDThSAdHSu6C5jLDAk4QJpv8OuXiFCg7BXO
FKDbAyvCuYRYC8Rf/AWChM/DTHUR2Z2GQ6qG8Bngu3xmzxaRsTZInjuDwwq5+3iW+un0oCJxKBmg
48F9dZ7Xn8jDIKB4oO/mczVCZt43Wt5p5YqmunmoxSEBkwmOAL6h1W0cElWS1HMS14dpJr/I2+WG
gMMI7UvpqfRUKEz3dDGRayMvtUFbLx5lEDrXB4of5quy5XfTqY4cPvC7CJrdBhkHA+c9QvFtG68U
bXzRKhR9kGc7vef7YSx9HGB3bLp2pH8n6ZeUzqzjSIe5nffP5uxwnMUggjRU6YZoS10M/6x6skk3
3F6RrgwiFePv4TA1kKUPiR4viBxlx68Y0bIy/VTVrz1S65lXItkCzTeTHTRlzmbvlDgFoo2bXpi6
ZjFA6uVi9flNoR/CWxYPjzRSOC+S/QSZ/BN4vM28c3nSw2ElfOLnbrhC20YB+4+4T2dpmS8ddB+U
s62Yw+Q4yvL3TjrU9JlBDGHmA2Cm22LKG+oo4JDW5bQIE0fttvRquyY17nbNApRHQVQUihumukKZ
KMeJU1dwt/a2/z71+4sZ9LvQdmDntxQk70GMnBEqv1BDQUApht54/UttW2hxhXU9uu77+I+ELn9p
r2x6BQWjkfl3RK1m877cLyv4D1iyFp/qPmXH8JTDLTi3ZLn1Zuos07O9Ie2oOiM1QNmZNEZf6S0W
hvdiKwPeQ6e3Xn62EyzFrJprzIMCKxbEO2XPRswIJ7BKYb5jzc3gnWL3nwVvcOS8ELF4ztLq75zP
lhf43uURM4XJDdFR7OsVbvPjBT7qVZGEIQ+IOz4MVuQIeWQFHe9jza6eh59zrfX+P5oktEokAmVT
pS51+0ZUpV4llgn7HmHvPkJTru52nKeMNPfvr9G9M3Wd2r8DNV7obmIWp7KwCjZRdpAMjHo7V+iN
mnZ3lHtv1LApT/w+5pVxe7eDPybXcKXUeN0x11Kt4tCgCgvC3yYKlOninZL4LUiMrXYA/wmV7cVM
7tu2V3qTtQMHMXYzZzmYvNlkxbXeaaz0aMEmmnPRV8T+GJ3ctwmd4uFf0OH15Xs+8Dx79BVIcLRh
ws5G9tvEGyQUhmkLQWPp7F35Ein/z9143rJ/D68myuZkGWimBZWiEd+saeiVrVWm6I5d30/8lSLb
i8U6sNHsWFJ2ENns3hM1zbn72ZpLF+t3t76Q/S36BWKJrh1efxzXy26LkYugINOyb+z700U0Jq3A
O42vhV7IP4AQ2EqUG37f2fv4R5wmYh/hI3cIhBpwjMOlcznuZEzCeTBk3ienL7oT/h3ZiY1oCPXS
tn549zBfMSKqBjiRVCug4d5elDyxwkQyBPQlen59VQd7+xXA78Wp/fcT3dO+9Nlfw5u9mMsXYBmF
Q6XLQ1+e6BZfKfhszaw8NE4/Pqdxb7W1uSuNLSaZMsb7GF7Qyv4bBAPvabCkptmy2o8cyZ9zb9xd
Uix77VgwGMx2dwrMwp5OQf5gmoikPzzNcZy13zqq8DzuThfBJsxWIk54XLcrXqTW/qKljJr7lG07
Lslsur1v/AXOvKgbC4UYqH/qkEW2+vP575O+z2CIDf8xfPNmKZ3DqeiEInOg+FOLzPGbNoy9fn9h
k7+ildupsLEWu95A7eECUry/DOeh1/IkXMtzzVXQmb2lAoEz6cpyuwraukh2JzMWT8IYyQk+IMBM
Oc4g8tui/IcP7Y+xmme8Oip761zy/IhyubUcj0/wzcR9thzxDnkUAbeLydNyPrd6v6/2PS6D1f45
dOM877ROVJuKuNAOV5pHXiFmWgdAM7LhYjbzMLi9pdTnAfxsGfnR4caM8L7rYEM0s7HAgGKk00HQ
ta9GDBzKmg4hVCuuL+/o7TL6cJbuXK1bTNijvoTaj3Gbqi1VqHdDK7sutjBhQOmkSUCZ3B49zc1F
yzF6aDB/jtZYXzmVwkzritDUHU8vQX9hEY9+DIjmgF20XJ3WqTXsRZlrIJR1BqsCgILT1dYH2iPe
JKcIWq3TPTqfo8PdINMLQZKSZ8Myd+tTWm87uDAXj5AQRTlI6NpfJPh9eAK4NG9ID4WDPSiM7E+9
p6frxX2iyjQlfYO/jKhfv/C6fup3e7WnvqKFN6phYx2H8IPsJ+HSGjOoekP+y79QoP/9+F07gjTv
N0lSBcyfqNc2j18RZXuKl8KTH3f+jjf9YeG+v4PImfzxdz5nMbDrRTAqvLf15xvtYzy0RJY0/p23
4QQeXv4fH9I8j/IlqsIzzWpX7nBMTA4yqr9YIFqAx4OeyNJl6q3PuDgIt5OnWkHtX2S9cT+vNviH
A5Hp+aFMY5VTSQhsv8oDmg0rLsmurvuCApiJwXEQE/mPl/x21MbxpOl8eexkYtTCN2hxjbXZOP3+
KqA3ohP8HY0qF4eupj7vUW0UaJWLPaSZUds1EXfut9kLy/Rj9pfqGJqoWot8m+z8Cd2uLQSa2iFY
bavcvR0n2qjQodfMt2O/kh6bChoxkwu8keLgxy6XbovDcG148dvMGo53dLps00P5z4h4hpEtjGpv
DzKggyeNsz37K4mOk18vL85k4Nl2PnjxCCN5Qr+3wc6BLG+gIEGXxqTlvj045reb34iczc3WkKSI
opCotNDOgEr3uzXt+Ia/o9Idjt5e0lEH/CpE3H6HdEzkt920e5SSqNFRgEGUnT7aut7Yd6l7rreb
mE8o3fOHzqJESEA4+SJzWk7Yg3gSASSSOqIbrUqCsDHZLNU7+YX2YZwwfbDubV+t2OkM0W2nHcEO
7Qj0P/o4NrwBXdKi+QLJTef3y/ZwveGRC+Y6LXjhlN8ePrmWzvC5kQzajDgJf6Zwre3FGlDVVd9v
GS7mkWy38tgfXK2uZpEXAVukmgx8O+qh+D/pHmNpkskkdW1L487gg7RPy4G6xuSNs/5jKDDbt0NF
lpKvqzOPHboGid/vcq+O9lNP67ekQe7LybgoYAlpNAB/1wCOfTtQJkuZ6HFcgJT6s3WnNLcJRN2S
I+rSr7Bl3x64v7ejNY5Onmlyuu7yqma++a4HHb/7rKlu1MtmGsRGgOgSCKbM6wyOk+IjWRz6cb8C
36H6B5dnlLZiKJrSM+n303Rfh2qsQaMmJEdxnSICjRrCq/9nhSnpz0ZvOMO8iG0rcF9QFy4h77LZ
pbBA+6XGep8Oa4T1cqLb9XPxF+joO7wDgVHuB6O3cDqRYnb6yfmet8X0j67MzcCNpS8vVa4lJRtd
ObTopfJEQxk3fDPoDOfqqLgoTijKXi4aqq7Buxnz3yG5+t/X+kGO8Xb+jbWWEimJ14drdP8MdsN/
X/kEAmQ3Jh+iXvH7aFeabPMa0byM+hP90WBXNezEpdgUHTXvoPsIPk4YRXR/cM+iViaHuPq/DdTY
1l15iPd18Y8nTOTeL2wyNh4dz4WH81/E6YDMf0yrsZcHtNTq9CoGpdljMgW+wDz/FUppT47jzo9U
JVoW8uG5NbAR6ERR3JY14Q78cCuiLErgTXFHpN5QVN+pDfd3vv8+rKfDVz0Yv9LMfb6MQVuTT30V
Hb6c5/h7T8hHLmM8nYL/pJu3HfT7EV47Ocj9fFXybH9d4JMRCB6HAV2NbV3vvYy8tw7J32Xvc3h2
nsdHSsNS7x8N2NxH7ZhecN78s+c4H8BJRzvxzL/UzsvhdST73qQIHHvSwQ2ZoHIU+WjDthrNB3GP
IOOJ9u+QBWmg1kgi1JV1Sc2a3d5aNqEPx3hFBI8YproMEBzr9VqW/54rgwAXGTFdhJOU3pqZ+fRo
nrTuhQGB1aEDeOVILRaRsyDE6wau/8cPjj0AEB5G0vmmaCCgw+5n6+0VB6txzG++o3F7y4O8u2SS
OOb5X9qNkHTF8/PtRdKrEVt7GaG265n25Km3XLY8VI+8Dk1BLo9ucjgdetOrP0t1pBWiDOqSsxgj
9iMKsExYJKe+2wzHIzN1M1rjuO8186JYCaOdHTkQ9DAUcnLbDhCGRfpr9NRzW7yqBwaEq0VxBRIc
5Ygm5L7I1TLe5seSvBSS5vDfINuuaQ7Yco/FybzbQPjZOglOmQJEw4WpkzRCUTKtVsmrJugxfVgq
ZBjZtDd2rW1SD6Jozi1sQ3FmNRD0jfOS6/re2mZRuTp4in+M3IpmbZl71KjS7muHB/9rQ4u5rOtY
/mVcQer1N1NztRue124dohmYjsqnMvZoWowyjmgNRV/qqREQN7+AzxAaHDSIBCXwRA00GxTjg4TS
1TCkdXrQsnDiS+8W7sdMGlc+LxJ5HcccCI7DK/h2Dj1yFZ4wVG0n/YGbibgUWioCrkGv0cZbEneK
LirIJOcwLWOMe817MpuB+4eP6MyHrfHyo6n9HK/xmqBGeaxycbNiKmHv0+mG3NwqdVaLvzanYuBe
EMveY9hbzuIjjwTRJ/ioVABJyDZ93Ev5f3dsKAJI4jnSv/HTItAmsxmUNAI2WwLNarde7vu7RnYA
/VshgYsgVJMKmyjSYUeopK6exy4tp8BNdxCRI/VcO2+oJY3eFMcbaE+UYhJyFFfd0d9P0wNjxhfA
4jEhT8iiyzSn7cdrmiVJbiTxtiY/gyUT4Hbwg7GofHqTwXJ+Ge6cdNh2ru73+XbQ7u2guint8iRj
UI7V9M+q7m2nqEh+gSERZnSw93F4L6ipn+02maDW+TaO9OmyS+OdKub7+irkOcVzKS8ZdjCYk2UX
hM7/ZoXppCZCYaSym9gdZXcoOutkX4tD7Qv/g6pnr7RZYg+kTu/C1ratr9i0WxPB+tKp1zB4I4EM
Nd4MvRvFh/ycyazvu6lzqjL2to8a38zzimdIO4gIqULVuW2yD9L5tyM3jlNBVxMFCnUyjeV33DQ6
ptD12do5JYqTNC2jxYTuqXpfElz0mI7w8nOYI9qd124EvVnK97D60xYew4OExO1HNfZcq05nCOfQ
1ZTpZkYP0XEyfEn7KvyoVlTSVUr6fulNMLkC1ock1e3RjjvpTtOlK0WLEtp73BvrA193/P0X7mYt
ArqY2o43Gjjf0bQ3ePoY5c+UO5bf35bba7eoYmq/fU5j6vJFUvXtGXbUxRm+q6SC/D6MGYSb/wai
tjUoSVhXeI4tPsQDv1Qs+b/L0LDkUtjdn/MD+FgRWv2ZTv1V8NfjbXcoGvaGLaNd36HfZinszQ8j
FmVxmegdRARJwry+K4A4qm/ZOT9btp/NIO1AF7HfZW87I0KhuLfqU8GlicR0VOxw2xdgLEpqiwoN
OoKJV4LWd5ZrtDS/d06vDQPxoNB6uzKN57sEQlfoFgfkmdrBu9DRBps1XmXT2vYXGEFyw7MXGHmT
oz1QxkIwmNrj5ul5nvkthunehb79koYHdjjqx3AvczbADsvfU0A2abAiXsQLG51GwIfEOy9U9HtV
0DJ0y7FsJuOtalNVmYGBEuWaLq1Se6uNay9C3x4ZAfkOmPV/3Pm5tbD+IMFyM+cmZj4kusnjijnn
EJN46v2DsyBAtukCshy0ncu2W2A17PA2rTJVKhjtGcv/x+8TeloOcg4iE2y3wTM74qf9cguaT3ms
n9P1RmJRz4IZOvZhXJFa2XH1Fn9HLwA4eHQYfJCPK/vofO/GrbXGe3+R1TXQNAG2gJxE08k2O2Vn
f6p2JEMtoAOaPeyDVHTW48LeDf++cP09Gp58tr12D+f9Y9TGjTodwqiSdEYFk/mXR50nHQg+XbGZ
7cShmtt2h+/1iczbeTZuzraKpDDf7zvcHBe6t786jGG+fIa9mffCJDf2wP0efm7aJHEen6d/Z3pN
Mv2wc+eMG2sin4I1FyL8gHYWJDICqJ3c01ZZ8QeZlptpXt/VH8N18qSijwvTrALestp3331Qx0IT
Bc6cPduPqCQS5vd6+qRtT1tOUpMAkOvFuSP9s8KiSrh3SlIvNXPFURM5ydPW+dy9tlil+0GJDkmG
QusQgPymgmdyLDbbQ8kFEkC8d7izZLOgAPBcf1AmA8vcMt69G4xWKDA43ASS+HeFks7R3J/VU9xB
M5gSbiDKojaaCRRF+7objI42DxMdi6C2Hv8/Xs179hKFA6AnRD2m4E5bDd9Aqg1TkgCnCHthjoXi
TeJOV+vBAjtM+WxSAZX7AIFCFNBaweiKssGtsbodvOEg7DdqscmtHX6464+FZQQK8bVYLUh6U5cN
yD0PQCHyz/cc1pzhPrcx+h9EArdf0HAatI1VxVIe8QUksnxaXC+Cv4Go2jDkZ5uReuAXUhwivNRU
sMgEAw0jpcWAIQ4Vo2EVZWcsIE3A580LPqEyXP2hN2bhqF6Nk7gCJWGTecw+JgM1okJb9eHYw+/t
DTepDRC0tRJw9xqDLdBF+QoVHCL9q7bHj3u+RilvfdbiGkV/34XBiAYmu0Di+PI229n2nGEtasRb
AuG2e34XADO0AYsSPCgsZ+sOehvTUVqOu0JWgTuQjejryiWA69Nn4Be62zramEp54Xlkk09rUadu
+4S750N8AsAY2BUd8LDNR7qTUI6QDleo2bsZjKf1qr8SfW9gUzzljlDuaPOO71UtGkM2oqQS+ZQ6
RkJ4NdyTuLyCgRaSsyiHJFgCu+T+CfeUX1g7HOZPoy+NzqKzUlu8dn8JGl/SCFesrJarbsaXuK/j
1J7aq8XGXXD6WO8ePvC8xVO/52xYECYRtVM0pKYM02hc+5qa1BZSncBz4otvnD/rISJXs9nLaABd
ji6fyMkvWwa9x+uIQZGaIpuJyBOiAbfhQSc3kDa7Uo6mhbhgdv9rxMPlkh5f+y1G/VrdvjFsYjAC
fY4UE0Ej5Xawy+ZyMLsdcZnIMLzzhODUL/roeZW2+CXo5V+iJqMEL1+BMRE8YZDtYFDmvDBnFDJP
PdPTEMgxkcOnhTK/18MQkouZf86ff3+BHq8My41mMkl9S25sf12pWWEY15tPebf/tQCgNfrgW9rI
Zveui1gWAwkMKuU8dXpjWfSoI9USRL9rOxYMLo960P8rKlPkLXu9/zyVeDueId76HzYtI8W0PtbM
bAjNbNwhqda3O0IFZP8kyhV2MCjen3q905/PlAZDvy/rfT6RwZERg4EKhwGb2vD7TxyPbV51sGou
QR6MLbK0C+oiApVCZm+A9lPa5v4/XGEGVP6hSJPovp0xNyA/wU5hhQ/2K9WYg7P2FhhR6sfOpffd
Vgm6L0yISQqBThLEOkiPhhFT1iGyzvWZ8USw8Q8Ihjf0ZYLHwGPVcq8erinkDCga8EFJ1jY2VCk7
dE8n7BDks+7g9Y/6ISBc0IhfaJYx2b8NoEDhqLTckHv8GnP8OWxjK7VLttOUkOzdmFDVJ005PAQi
qNlQKwyozmOiRfpmGYl8wfz7bEuj1m4P94544yMaS60rtZKb4iMAkY0pYNLql6R/gLfC4KTxhH/W
MvGH2/tz4o3jFFn5WTKLhBytW+L4w2gAxgSqxSN9yHyHLfv76E28WeiGkc40qvHmToyHJyooDOLa
TKcrfAHcwZHo2eQNSM2g2ysy8W3n694hZY1F0y8qHYj1gNq7vT6b7sbKE0WMjyM8/rNKXKJnqsMg
u66/gi9CHpGd7i2/j86Sf8Fl956/1+53a93lgUNm0YOPi9WVxYVufMv+Ulz2284/3+KTup2KMvUq
oDHG20fvSXAeGHr42WK1xCm6fbkMSh/AqXADKczJjVN2OVlbPY5PgE9ckmXTKX6paO0UQLXYUc6v
rgn5ljHFrb0bU4RbkL2pqDadL/Uc81zmmlC0enVrkiQk5wQOhEfRG3S8JX3eWg7aA5eHaf4YsjHN
wgCwtUsYEudrizwdp8xHEaprv9AMltLjvE3g88HRRiODhhCQ2fA0lSaP5LjpnkpFwskdDzezMTnh
DaAXkYYVsU41Q66mHIw43jXoV6rmsbsU6DyIZtWiZbnvIk6LL9Fk4AJXtawrTP3Hq6jusm6+WevM
XfCIt7MxugUQg8j4kQg9iRu2d5/mkTv8bH2QRYDT3Gk4Zbh+EGnoxNCw36kVkqOhqn6t7emBZb8b
/nRq9//K/c6YYtMTST+Bc8KYndus+MM9B1Mm9JNU9FGu2LMf886NdK+c5UywDIAoEOH0F8kQcp83
WVJ+ofduS8nhPsvLQv8csHGDpajIk3ytoErmmkGyBwCretMdGh3kORdfNNmGZPGXBArI54n3sRl6
gJ5Pw++1nzx9t9rye7xq42satjXUKmOX0BVlVU8RR8szEuRi7fkUbYJKCD4xmBGFYufJHU3IdSyt
WQ9ZK6SLJqnfc74//5tLCKcLsQUFaT9ayTW+KDXlNNZE0LWBqT32x/hHlH888js2eYcnXMK2A6iJ
JW8cQPxO6HIUOqmJNR0IU0h5pTGLgE/2PlW9dQqbbMglHCxsQhDDCaI+HaFR65F4Z7wBSYDXi3Mc
VQ6M7qGovg4mAIqfdjy50gzjf2r9xkfn9OYbG95GVW0r5XKhA6uAK7n+u9/3Z3p/hufIy9PrwWFv
M/oPDDDiMfS9ENRXYLSNLEhoFIdMrQU+3+XRQ0gQi285SBmSZ7vQoqyVkvkgBDRuRmxkQsITQrNH
kznCM/szFZiCYPGCPClyoBQ7eq0luetZamw8A+rkuRQa9NDvkoPx4/KXhdYtpagURfYr44feChu3
P4NQZ09ke/lt9b97n93FvMXW3qc2xDz/HbaxskWsY4fqnFDXFWnTGgcKiQ1SmXGwSNCQjxz8N7i2
stCrTP/QSAkpifYj9XCDofiSjcdtBiJ2O3sg+MWZyy9e9Sl8p9RZ9IWOCiqVR2rsNDlvmfYDL8Ji
GFrw0OTKvFvtjGY61kbfyWzvOyaekgdkNo7vZEKm2Jm3Piz3AGVSlz8HbKxzdqLu0T0wQeGoRrSD
jOlsN3JgayeB5bZBr6+BavM0gYxCUwDhJTTxGu6DmabHg3VmfjHZmMwdJwh2h4Npn9ouJazU6ZPH
QuyBPxS/CI0E++LKEDDfzI79FZIIwPpDcwPpNJCFeiYN/FJoLx9cu+7UfvMmdNTd2PmY5+Bib4L/
3LNnwX7MoPE2ra1OfNGsVOZEiMCYjyOlvwi8D+HmLXuk2H4/Eo8ew5sBG8Y+MUPTFK2iiMXH7xSl
uArzPokGz4HcDuCXMDURjMvRYEBHMhfcyXIHZtNo+Y6HhoDAUWff4NbCNry9CpvLZq8cLxtRIMPJ
Vz1/66/fF3ibMwoZzkCwwtmNCzrvrR7Ig/CCRf8xduOU1jsLBEJCbeHo0kjNDt9fz17BgcUP0p2d
21/tg4X8VghZrKG5mgUv+KKq29sOSh7DJPg2sIutX3VPS+TuCNwP8lG4pvL1PfphGpOuHstycRLJ
KhHE96mdLRY24Zb3woI4PcxDm324S/zTYJnTIHLg9LZA4ul2E+JDtSERxekT5e/ExT6c/RKg7KTn
fH62pp3ujfDtaI3HplhvjCKM8DqHrDdI4fOij+5AHwZ5YL+AzfUyGwrUYDNfwm01nbarJiZzaywY
ntQ65SSgP1jE28keMiXUo3OX9R0LuJEPyNGYfLHVgb4SpVieWAGRnSttz/q9FRYDo4cLy0HpIkB7
O3BXyjP9tDlfHd4/WBy9n/e+xL7i3O2C78/nz1Y4wf1DcztkY65KuDNzDpS8QpKIxhEbH3XNYMGI
yw1Ecnv7RZZCGvV+ty0P0kIk7mHBgKKDGknHktuJnteymXY1IIPPqSdKWD54QXsB08kPECL6gNw2
bA3oHrgwt4M23DQ9j7POLuXacIYFoPxLmiy+0K+CxIvgG/ajTYr2Hwhi4yTdzLPx7BwK0yzrkmuz
t0loWjZSbxQLj1hNK/Jr4caWmHFhys0Dqb+vKPjSRwHCpTNAFQD6StvaoV5wzHFAvmYi8nnCwc/H
sYto5/fp0BNv82e2tZ8/vwdeMgntgeqiPMILVHFCvxNeI/c8/F4K1W2kkzEO359l4nTXNqA5yf+k
NYczbJv3g6QmK00+HTQBCEVy97fbW5d515KjAgSqQJuD3cE/JQ1lIFNCSoJuu+2b++Ac3wzZeB7V
dZlFJ0kWD3wV0M2VctQCYoig5AtlFAEo+G/O8I9JNkxilZ4368PJwCQOXwVCcLWe08Fb5NrIdz1d
+Zm8hy2DPrDDCtwNMFoqOQFKX7cri1Z1mdc0WhLYFNYVu78ek2AiWQzaqDXeE4vWPL4/R2tMMSn2
Es1AjvK11H1lTPYJulCSGo0ocLOmRn/+rLktcxRzuBtVCCRC/BV6cw3fV4nVKD/lXBoq3O7FA4Kz
6gdREI4CbC/lFt58m+pa27DCuN4Ny5FFqh37SyLvdmkNXa+lNBOpajlALD7ps6mJ6yMdUuJoyf0X
igDex55+oL1zG+boipv/bfDmjdGiwkgLVno4FnlbrFOJvDFVr66DPNqUJ9dfJRvMs1AYIg6gS4CX
C8QVhbeB3ptMoLIogzdu1xL8m3CFaFhPl1mA87/vDuHX7TrBG0KXRwgBAhXUZASYbtdJWUvS+dzp
klLfD/X9+uUYhc7mYPiHA0TaRB6U+eVT3tW+bEzqHFnjAsbdurbNte7kp9QBP+ZVkTpAKMQ+mhfn
cj47HcSszL3iHgoY11HmaMm4Ok6kbBnVT+rlND5GC9CZQZ4fvWRzdkLrzdhPdaMablS1p52K2TZb
XSDUd8txglraRrHzzkf3kPR0/n4HknQUO1IsOzu5M9+nee9w2c0S5H7Oomtudz3Yph3nqOVDCbx4
tj67yQ595MOks1s7mzMslYRuy8akq+nj+IQKxUdhlq58luxdp37i/6cVvT7OUIMzyqOnqnPzeESa
obZjJHazWVY+n8tBuP1zWK/tEA5Ct6LvTIh4YxeeQaKPVFra1VpodzfH8a7cDWojWZzR/4L67pZx
MStlKvnbP0U+3qhgwIpBmtKGvfbPCnpfOerVnWeNp7vO3F08KqTKFkueqS/SyatOdPCTxuZet01j
7eTdIMv+5PkkMlG+UyDZHub5GkVXeBWb2nIlVXGMLXGOZton8+W0jwN+iIx6eTWozYVpDlWaqa2T
g6cjkxY78jb0dcQNLsrRMSM6qscbRzmAOEi2znb70am/zjvdNrYfSTqgmW/MMhvhSMvWjpLMSxX6
q/JxCnbax6V2YroNb0pEzQrr6ZKqdpSUtiof+nq2GVsdy4HV4JQpLENrfNzMo/po7yv6KuqGnSn0
KNX60W6Ya7HbvRDFQYPMWQgt/DjvN7aJkHS5rei8ehp01J0tSbFXFQh2b1nOy/dFzn2pk3iUwKdp
KAfyd4KipnYK6oK3mZUFf2AnVuHU8TyTT7TRXGg7GiKfgu1atdO94Z0lFZz07vrNa+3ghVI1kE+T
4xbBNSX8RnTCDndubKDIop/tzXahJzs7UZB1O9PgIIjSs61uyz4npT66nXi6rwYpf7eUIahcEFhP
XndVaEsgOrg5jlb9QQMPhei13Q1V0VjMqYvPqkLIOzAPe3yKcamxLFbXlfjqTH0qq17ePXlJ9HI4
lL0sXftlwQ2g03JXRdO7w5nUdOfQ/U6tj5M6qSR/CwNPUeen6OOyfy9Zv2N67Eub+ZlVTbTSOUcX
91JuvJNiuOlhrrLgp2046OyCS70sIqe+RO5Rh22jbN8VCSrOQbN3agd1dIT7zoa93W2cgggbX2QX
0ldaOtE295sW0f0wT109kv1iEzvrjP7ZyZkQb7OoNCDx9LHbZV/1uR5X4d7dKftRHY2LYu2V6nxd
LvOLa/HTyjJCXS9zQg2wAkdZOWhDNczts0Jj7M3C2ISekR9dI9t7GqSiUMUPO0h9+q15xd41ugfb
RMWduRdV2ktYdflCc2LZVU61XcrTs/KHh8XW1+9i2tnhZBeXnZPzU4/V0RU/sWs9xdsPc79za47Y
5hTZJzV1xJ+uT2Ndkxyxb0Wxs8VX1d8s9D55h1RiFzFttMp973wwnRQn7fjR7XIN6M8rn+bHAg37
OHQKZTuoy7lYgdBCKJs/zblm6/KbjLmzsQqxc3ulMy0q0qUeBxHWHd8YufEaXX8JO7X/o5+CQjo6
MSZue6wd/Vj4e0MN9oU8zDe6D4FuqNXpVD1O1c1uWmTHSZpqgRl1p9npvAjVrXeMtOlW1oNIQS8/
T9zLYSxEEOksGCFzr5hlT4to1pT0utyErurLSeYlACOOB3d77gTndelrnNaoPvQ0rfLSsGNvVYym
esZYKras7AeFxkmXvjKjdsOjgUqlNZOqJOhgJrgiVHn9LLs40f7kyOGmr6+1xdXGsmMd7Vta0+ZQ
84VpTPbmYl/CElGlaWWW/Y60c5Qq65209FW8P1qYjLYbvRcey+9d0au7OZKh+fZps5tkmuEb8Vdt
qCPRhfxwqiblATm6UzE5pom7xWqZxntUrJ2yDW/diILvHtqGS1uEJD3iYi2PL07pxr2QbkymL/c2
LS/6o2HoA23CHQTmQcrx9j3fG/W+sjaGOu5MN1vRoUG2u/TLo6lMj4vxu/fQVIa7zunnYI0It+xE
293+fNFW9fLiAA7FBNr++OivFkIf7qsLhk75fjOXANmvqeykVc7wCk774WrdfUIj4t1f9F1yqcoK
TF9nmrtEZumzYReA2DS/4+sRfbtpPr5YrWB9GN7fUWf+8hZ2nLcXbdsLzIQOv72dPXt5k+ae6gvO
O0qiQr2XR1l0NoiniHPozmc3BNpA6v80rLh0ZIi3mvP7YioN9/w6k64M9o8up1zIJg9tXSa7cxSm
ylCyBrzyne0iKt7lco4JP5pAlrDvKS3lS+8Uv1SyB7ujZTuvPnFzLekeJgqDeIJ3FDzjWJ/qs7Rd
j1HfHYVjY7qGp3OiISSNbnP78B7P9wMp8uOx3JdfM92uP9KVOeUNtObbSdenw1YRRNPteD/ESzsP
LgOrtx3TCGKStn1qU6jin8X68akN935/iPYxtGtlKNP6OulLh1USjbqaG9KtQxsoEXrRBiJ53WSM
E/j7RjUii7uhG869tT/oSrU9V0Mz6umJt489ZY9ot7etWgqYSjOx8r9DwYdEWx5U9F2eW9tkoUlL
0rGE+zIzaW9SORg+ed4dK1OrV6/dCLbghF+L+GP/sQ1tTbWPM9pP7C1HmsaLbO/Q4DGenJ6jyW5V
yePDh7WsX6XpZrT+0Mf5a4je3EfxWr+uJ+r8sHE2o0xBybmwRIfxcHAJLuP1/MLuSsgPWxNpN95O
pcV2mkjO+akzPMe8K64Egi4aHUYoDKMxjKhw2NdSJ907OH67jxymVwiLMISPO0jDcfW6ed49byq7
qyC2LMNt3o926gAfFpHicJo9F/pQm0tPIZa+J713cn7y4bM7snZ2t3Au6H0PDyvTPw7UYeftMOz0
O9lga33/vsnNPPXd0jfMNUJSNDjaH9dja5mMwsreHu31MPm0SPek41z1pEU+THrrkTI/j8wtwso4
qyn65PF0+6TMfv8Y5VGQBlzz/52DRp5gq0rHpFt26+Ele1bphbulU63Fq2qCVy6COqG1V3myu92n
7WHx+9DX2uOdTaBgT35apW7X7BqR6GGZF+BFx1zpTHW7pquunc6+L9Po/ujvC0/Z+KeuXccOnhM9
RPPXmn7YsbuPXbwKScZaDc3KDxM/lewLgdmulyGAfXHkwovPzrb02FQ9H27XCFtPitjd0pzCyOw6
P9j6+LSzrddMJaSxUxqKdHzp8/f5NbPv/+zzj/k13g9jo0nrMKy75H3ex2OcCULz/j6wAeAKZsVA
A3wPzugCtaNlZPGT71cWzJ6GxjIKEo3EiKGvE2NXMrIcUAmB6bCnqd7Gt/siJaDDbUfe1KEcspyb
k7YMRTN7+r/TtqhHArkC+90I+0tDrlXBteB4S9PsszM8oQYcTQ6LS1C/ZEN5uh/p0/WMS5bTP0yF
Tz/ejY9tpvTxmycA76Iahkxbw4wX28sB2TBDHue4RBtqMMowRBZPAfKdTmXbnLQ263h4lX6M2LjX
lVlZxrFgxLMX945vyHG7iKq/CjGu1rHES3C3wz/GauwwMa6lpPQMGMad4/RI3G+UBAIiMDDnRHep
mfXK7t7bK93+aa97Xbzf38/Y42fy3y8w/4e079iRG+2WfJdZDwF6s5gNvU8yfeaGqMyqoveeT3+D
6osZ/XWF1mLQQkEtqYrJzxwbJ2IvQP7WW1pSsaOaulyccct1sfrqCj3OTmsxG5UUNt2kxjOEQSWQ
LyDWp0Z0DOLbXz7Cj/rfPyftt4/wY4sLKJVUSZXTDubSVMxsKXR2m1J5WDKNaU7sQMkdeFP6ZtS4
Eshg1BqQDVX1iNxsVv/9s9A/6q3//VlA2gWib8z7/xwAGflxluiZnJ15NQX2K+lOQwoeX+HZcB3M
GQYB0s+pOzXTpLXMOxWebLoqmDCWuZJWhfy6MDE+nUE1xF9iip/o0p+f7OdF6EQm6umFgf72cOyH
y1IhsFhAUtSj1jC81qLUlqg0hAiVnRhCW+yg1gIkiJMI0ugcKOppW+AeTU+i6KNHTW6QG15BTJWi
hG/gBHPP2LGu/3/r+bPDFTfDPAgJRbioXQmY654sSLiFtRezcmPunr12V7d9QLXjEPmE2/6lj/mT
0Ol/rNoP413TLJM2Q0c5wuIjZM7YC0ugBBO/e6TFeewjiaP76S+n6I/xH4z2fx+in0hCrqsTcegI
yunmW1EpSavBDfODnfbGX5b3z0/aSa+BFYQD/mE/5iGZxnZCboMWFxzEgTE3mZ/3AQaI0SvoTaB7
tHunb8yRxhAS0D7/8qp7svg/DBgIQ9H1AtMQWLj/03yM88am4DpZHCay+8pGZC12YfG3GOPPYe5v
j/lhIsqVICCxXTHI4RKLA15DB3Ye6j/vG2oMIOnyZYD1r/++uH/Kk0G68X9f7UeeTKQCmw3jsDio
DG8JGF1LByeoQlAV8wil+C/UAf79iX9ZzF8u+TdbLIh1GxExbPEy2jwi6sRBdsJIfwnY/vJev9b6
t6dweKc1S2q8F8QrvgWUiFbii+pe83waCa+byL9Yrj+78P+3kL8s228PhAdPo62hszOdAKj3nDDI
TSjkYdDSIP/MwbD576v4k93inzv/2/N+3Pm8J9eqrwfK6YlJSaNeKZdYqwgVSzqnTiwdOcouBogY
Sh6L2hyFyn1EqKic5XShpM3pLx/nT/EEAG0s+ijIm9FE+XFF2CjtF6InnZjG7By91+3TLaxQyF4W
rU20Ac2K4bjE5r8/90/BIzRV6F2aC0M9P4f3uykqxomGEggq+tykoCJfbUcy+SilkGz+4sL/ZIZ+
f9Ye5vy2w4hSxYXrJYQx4M1rfNTYYfBQPS7+lvD+BCn92luMZ0IqBhYHINEfe7uMazyRIrme0wTl
JEw73zecqBSSCs8zt3MxogxRKkcykwHHlF2EK6ny8E+bV4Uz2mkAcYQimmX/vtR/zL7AHE5jLoEE
Yob9ETIy3FSy80BCD5O2eXRxRMit8chWTIIKCcrrsm+sBEf8xfr/Gq/+aXx/f+yPkxWNVB/lRbO5
C3hSBj11WCh7sirV6vGmgzwGJflFERvt39/2T/bj96f+sIt9MfR8Kdabmw32wOzvSs5y3Kmo8iyo
7yx/qXH88Wz9trb73/92tqJhxnYP8DDUZKAInBNGmmpYzpn7y4P2TfqX1fwlTPbbg9iWJFOmppfd
yjeNhtbGv6/bn07JzrawS1WA4h1q6f/5JumcNauQJqSDgo0moUk2fSbtaymd5JvmP2F/MuzdXwoD
0Gv5Q0gLfKuIMRXwqmGwed/P394rwQwa+H52DlW1sVCDP5FG6XCH2qROiUc9ag2SVEdCp0PS5kPC
5DDjTiYKN8rt97gq7XeLAZsBOrZI2uXCYsHgh/oSmPldblcudwh4Y4hrIcB51qbQyODwhYa4TYar
DeUriz6SxqS3V2afGW6VFHLXSQA5qQw8O6cE/+OKCtHIE6WTTyagoMM4A685f2/gTRcgXlzkevw9
QWQLBKT28Kp6zHSlGq8kgXQSvehS3Vn/m9U7ZbsUdgyaZMESNdQOFLTnFovSaXt688amJirl50oC
EE5rc3r/0aGXVYCjnX9GO0kkc+IBJAnza+cmViXJ7DOzosvw3t4CpaLv4dbawKo0Ot8e7RGJDHig
pK6QXFhVVv/MXOaduOSqtpESrSoZyzMyhUxhPqtKAVqHv4jexyozABTyUNMDy3YM5tpUZr9FsKn3
JtSmmnNpoi6HTvZpnOGtlOYgmKyyAabaKqxNasM+FXvE/1NvaZTjK+3Ft/xVDnIolnJi54ksQMcK
qmVUwFi93YLBe7jEKr6qpZ/LIvTHBve8Oc/i3kMHDaTTBlPufNgGdJeLV6KOBuXWfuemH/n3IMl4
yAStsvZDtCWQlBBQj+WNHG0wjQs4lTmMGogQDPCzYN9lFJpUEtXzFP9q1NLrdsAJQWhtLCql0grz
pkDiVSt8pdQKg2MIGTWbfzS3ypnsI8qPR1ohZGQpeq1twLlsGDKIIMPGKvOVNzp1enCgXZtuT15D
cZ1T0Z7VJVnU0tdqLPhoLdhaRYN6T6Bnq43eYBXuDlZ1pBM4TYnR25y6QnO5QwovatEFrN6PqFLF
Xu55lTTiD9KgQ9Yo0322X4bUA/YG/IO0PSuiz/ur0eNdMWflJQbxKWqoQV6W9ybJxAmnel5l3hZ0
bJW+kzz3xxzCt7ld2oLZWamPZeROrMceaUEWV5WoXMIlHKzjgDbUASfdSYzts3wluCWLWuCczpks
+bzVmDGE5GKsDnij0TG1mhd3xBEEWQteV2ss6cQakU0qCWTFUJXF20gmbTBySsojNG5pBfqtDpVh
xTM9UkHyddp03uaV8UncaOXOHucwuuBbPLzLgTzS6M5UCmdBH92aIwUGAagYAWcJn9dlvd08sHYV
pL9k7jQ2bNA/kUn8hxaInNXggGvxKssj2uE6M5jTB8CjLQnGA1U/DTARQq/c4iwcGAqafj3YlLCj
6qQz51bbWdAhhQue0gTyeTFkciPYiVetzJCCCgqcIPTrcF2MJ2WuWvlBGwg01rC7d4ioUClwRRuV
gf6DOIyr3OPDUQfSXx64gftu4VR8ROGMfO8Dmza9owbqgDgois6GvLFiywewkVOQnRqcM6MvOnXK
LIBH1PjrPEE+cA5JoxmVspDFXJ7uyXlXMRwV3k+MZ6bmngSyaeeVHhd9BKSw8kYA7EhDOgGH4iRe
jbdroL9YHKBNryJ/MfaEbL4lXzhNDgwsVkhCvVyQnxuOOIHWFNSgD/2Ck0yD0dBPw8iCXi2IlzPM
BcB2XTlcptROww2oDR56fxPUcCbIOc+XKFFikKonGnVHRxlLg+r/go3CMVX2e1/7LI42d9zkRh+s
0uek/YRhAZAvfneJipJqMSptJ9OTWuJryIfMnf2uP6g7/opcNXFVpnt8lUz2OL5EHC5MwouP6dEM
e+9LCBp10YV37IOA1ylfwkOq9Rxk3OKdBGkAQB6RvF0ZDZgCT/TxDTPs9Tl+SWfRz3BNkfaEmbUE
kglHAzMt2sIv9jehVYUTc1/t/ntRgYADUhYt0gpDP6tWYWgcBNU28U7gmiisIwH7wfg1LiPk7vUS
c0EDTtCrVGpQHrfuG2pazvgkIRs6qdsnbWCPLbTgjTTkGi0KCn0K5iuDFR5eMc7JpgNoBIsZ+xDz
w6agk6EMkO/gMV+MG7V7wRYnF1gNe9GLoAtae76gxnGpVPCV2+U1cxOXN6CUvjc/i2D2aSUUbVab
UUweQ87JdDA5SnZh+sFmSr1CkXLzKtBFA9PqLnq/Qa+YUuLLzKB5Y+WFInnQC/GKG+TDtyPnbbZw
yV3yvdiCQmh1YpO5MS5yQahrEQwnfgE4QmkYmS6M6bMGwz4Km6u5tnqKC7zJRSYvjLpW6kLqzaNr
ZPGjZYwG+pWpge4ovqvhtQpgHWimfTSf66Ly0IMerBWKohnsZOx0kSwaZCdn59is7b0PghPVeUNv
MWTAkx6/mWUJKANAKdru9w/bYzkkVnldO1TwizucJe8LD9HnLMlln70NIYANVr13Mg/y6LOOEBOt
E+iDKleobVrojsufCZjPLp+D2l/DQuGQAKAbpXEyuAlHjQC4F+ppX8IjsUfYpZjVRw4+PbH6bx4i
LJ2Fnlf/jYaFdJru3CE+xqZgUqbw2q8FsF7PFEfUza/ciTZgwwsdh0AT0e+EUcTDeaP0JxWCvOFs
E6fdO6/epiK36/H3984Cc7gmqpNy7BK5oOQSI6x38osD9mOQc1bOJp2ezvSgMrt1Blyj10NAjphM
iyllCwhntulObrXWLF9kp7RmYawOHDx+pYdxABJFJgU5IgH346zxlVxgu0dlhsarzVhS0HjJc3YI
F0GYsdrxdohLdfze7hVwLggEvMKa3NRpj1AnxfmCuwHjwuaLrqRNN3Tx2AcflKwsQqEdxqlTl8eg
t7PauZEhmLiS3alI5PJLEOB2Ea64rLE08kCpa2lUd8KUZBjOXC3Qm1NFu7J+fR804XiIP+w7E31M
nMIeST8FHAw6M0mwTfIQIASAdupuOic992t/PAq5wpkM3FAKwQTCIs61OYcs6lvHLeh04ZTR2L3E
GvZGcuR18AGMukvOF1DRmCZINaMDpi2Qa8Vz/NTYjFJJtRnhFyQGNfI445zscs4lwp81yA0IwJYK
4+LDa7G3HRdbPDUaGpQKo3ecRm7adJ4NiFaAuRq9ShYRSn2ZnBW7eZpuQMw4S4bCNZxI8qYaNXVQ
R89R51jCzUB+BC1WqEfrtUXZFuVubgXiYuFIBzOA33SwRE43yEDitxd2JzxGu/pOAYY6yTNG+utU
yU3OTAGbEPRd8GBAga/C79j92yt56RTK5zpnJ9/CjpWykMjde9J38VrGrA3hmENfPr7sSgkLmIp4
hzAyf1GgQfQoblEjE0dgZpqT4AxWY8HNzdr5V3AInSLoO8gsvJ5O7+MvjL7i7mSPTBUA+jtVKqcD
G4cIEBblWASTCt+LRo2EJt6Z1lojU2cjD9tW3kVtIz0D53rnFA7a7iLkmS8TcPAI8bQRj7zmR+HN
QEMvfU5O7MVGcu2+eWQSo3KDcTsNCKgfZeZnjV3ySpUrLUiHTPEr19Jna4/HF/qLzal4ILq/VTp7
+ewumdKpsUl/ACOlpt74ID4Q7TUyWipmnsvNAfjV6hOwOKuwurt0GlxaqcM2BKzsM8I1hiuFwO4S
fiH0xTnez8rmJAqrMebudZ+LPGJzeh8Aw916rF8TFvGxuYOLPvV+gZe3oJavHslAAYJ98ShlkMgQ
kSchwkCyDu7qUy9nn7CiRi5T+mJNvxSSBfka66W+p0FiyNuJkqkimMZ4dzD30rURa5B4dEUrDXO7
AWJZ0pP3YhWBYOZ2liAjE3kF4qjps841gDNa+SXJ6GUlbnwrgae9S7MNnMD0YI/o1tFeDfRF5m5v
xFVmaVOq6IuRUhmVvd76W/mSHoTLexWygt3MIYG7RAFuOaCmkLISEaUiTkFag/jYTG1aq4Im2Fyc
u4CTsZGLrPPanh6gZ3cT3XQ3d1itPb4PREvScnf55u+JmZgiVpNQ9vOA474rPy9mhSxBy+3NrBH2
RWrl0Gf2xB5iI75EoFvDeV0sRDa7ijQHTwhgjkMXGrCqGqL+WOX9HhkoAgAeaSupbe5OjmXvE1q0
vSHShuq0XfvEfbH4b/Hah/URKUqLi0UqV+mzQdgI0XFne70AjoA+T+yxKoyCDFURfZ9/wz5UuHtm
RcrJoQdDKIVciPX31BONMgdbBpGZFn++U5Vj6sMgruQDgD5LCFMrdXus/SF3OU3yh1d6gdFxSl80
Ois3GQeeCBFprkwKec/PQQnjBMTsboAYEzmSXIfUaxcMTW3YmA2i1KRWasWp9kpEeK29uIOVzcgk
ESI61A0h/5VSKx0xpplqhDaghxxAVeyrUCGEpOWwJ1yYAwWM+YnSoxxJRxsB4raZCDVsAkZicJZX
uuw7rOEEUrCnpdxPWo0cgwWm84iwAEV5LoBqHpRCSntm5RWGTAxTPAlYEHy8we01AhWDVcOF1XhL
dIVLr+Iyyr2+AAk2ma1CaqIxqNeQ2JUq+TD3eZy4yJB0tBYUSaOtSE9UAXUBBndnQT96Oi0mTnx6
2dN6mD517+xA/jS78RanLXZ6rvzpuGgTBhjWR4oRttJtUwiqdUquSzbqSXpvdXYD3kvO6EExS6sF
aK03jbIZo39niE6sDrk6XhQMcEgmzo224rTLpUo7+KlkkFxhUMQzwBaQdd6hYZYIFLB62mnnyzt/
6BDqF4b9aEAVuyIg6LR9ks2VlOrGqp2GGj+exiOJOfJOYS8+rfdq7I5oOEPs3CNJubDz9+TvCFVG
SUG0HhSpAsnw/EwCgENh8RFTJ2qN3Ai2dDTgzKBm21pAhxrsaQ4mBEZREEMuo5B7NYXKBhR7Nkfy
m9saTMqubdIp7iIj29hjARoHM/FbCyLfAfvmwigBLFpmP4UOx1/yN7O/RFZu4MfkuBqtsce4G4oE
T/jdIL6kCqR35Bha8i2IOlgL2Vt0Xo7EhTMYAOZW3JpO6x+xAA9Lf1aJEg1Kt8q0NWDiWgCnYm6w
u5CBm1ujuyisikOGA4n0cVIRix0WWGkxROBlL+/knEMzvfXiJyKN3tvvS7Dh+ZMMqexBpvzJmV7x
FyFBWXe8wAPdRRhB3m50XJpWBt43cts3D866XudhTVskD+l1xvltDUQ/ksYYUBMKJr8DigjRlOo3
36Q+oKbam8TnN8bAXYhYhILHeLybWiRO0nd782+MJxiCAbdtSBI8eHlEZuEhJ1Ao08MIAOw3H5zv
LaTmIKCUHLobUKl6o7Fn3mX89SFom894EANEINH7nMPc5iOrlH6BaO6fXDGWX3yQYlU2lUplRs2w
bjSCJsKkHiSqIc9dUIwyGXMyMU5YypRB2a01nsvzZseWYFxAUczIWnxGrUjndorbEjNhifxoUVsY
ofoOpK9RaYk5XRMcownnJtJj7G95EQdV8GsYFkHmA5g/fYIeukxgHBbi51jB9EKZxU5LeGF63KlZ
F3Et6DNjwOgplSM9Ow0nFEQqcLz6cl4Sub/AlFBmDvMVIy3lNFbG3IU8KWhh94VS4rKeuEQREXAh
vJehNqTaDELz66bNh0LrERPrwP5YON7ze4PL1XiH0jDU4AnKjLG3swhE/nN8k4f+XrtLSAY1skKf
w/zd/sMOMW7orL75oMNZuoiq6O63j9a5sLVQDAloCFsRau9se2HtmzdTSB3xzqouykzJX4flOAc0
sLOU3L9Td3Dyr+Y2ZnB2LcoKhVoaLChuI31tYOU4Y7oCQ2LZD06LXQaqZ/94khE1s/st2LcxNyJ9
1CUjOwIqjlVAkU4A8wICG21UI9yfSCvCQmuOtE7ZNP4pp+W47lWvr/fiY0Yh5LpcEyyAeF/1xUY1
2W9VxqaUTpmuEZYTh65RIjOGxqCIkybqWP30mdqb1fuTiwlnPfWQDCSnCrRCxWH0IjUZcJFFC7Ep
/uooWvlF0ASNzPBlC/lYoz/bWfmKPdHaIFLdAp11KEMEHchj0zA75B6NGHNuZJgQAgiKz2ZVpUtq
SSGGOMQ7D4vMKJvHaHHAaNxXYlJKau1xcgLQbarwwYTKB0YigcD54nGLgL2HW2acyexMAdpjKIMg
FIdqKWNFqJBRx8EWvNICkGRU33s0gZjFyA2cpZ6Rt7AABP89IQYevOheB5yd46aVuJsjEKwpTCaN
mO9A33FVAsIYccmeRdhcBuwWu9uMdcHSYWNNyik9LAJs7kehLohOzqSSXytkVotKnP6piwOvAkm/
3eBQL5xhu4eGUfToL3wg+IvZnFCdw2DEi0Tl8xjDK+Ya43QHFOuCBuGbfAcmljYiA1kNZpBMVGmQ
m8fws06d4/5sFhBDSO/HS5PIk9MrAvgMzF6JUJiIQP0b6XgvNQv28zOi8MEG4llQkAfY0bl/NB18
/ju9sGohf6xOBfEymTzBQUgf0JE55y5xBRpP8MUg9naxHhhIVKxFDMEoxa3Dwlr0g/EHDFJ4Z0nO
QBdQIlqJYnVW0WazbR4usFESFiLmjEKrGOO47JRgcJaH3bcRVn9b8PM/US1HXUST7K2QowONzykh
3t1XlwX8fYZTXQ+SRym1WuL3ow4QhVd7jEmpJYBo9TM7SH53Q80XtUKUakwOU7XI+gZZOkqw7OQb
jrzS8xlmsL/jFBwphCCotB54eIPXYoqfa7CEqbvr7HbmGhSwIXaCTgHoKeT94qBifLTjTxplTkHd
TtGFkU1SL67jfXeTufpIsdaNs/k9Nt2g9Z2ZwIRo65k+DcjhUTp6xDBG7GHE+TMIr4fcJa5CEOM6
yJsnygGW2GDV0k2uuyuRPLw0NGALLYN0u2SMKqvCXEkCpE5QAmQD2mrVTaF1FthX/kR4o0urdSWv
N+HR1LDspP1ZeYnH40NgWoValQ10FZP2kT370+AxStCqtSQ335uSYXNibMbyKytknQiGtLWa65rK
nLEegLOK4Bjh9D3MEL34zEgvGMiL3MhsYSQFm4Qqbe+Up/nW3qQz8ckhnOOQAyvCI1W1RXFR3UN/
glAvI2IoGcFEiaNSYG4xekNNAgF6fuvtOeQvnR4PiNhRoYc9by5CUL7Sm+CKfuWVpz5XYNBDUWZC
FknAxqvSc7xvRurO+qrCiuuYAgpHnT7lkJHE8KGRvypjamXO4lTqQIeEI5xRLJHUzOkMyUJZkjAE
dz1SAYXWjM92SkUgB1vNWqdV7nvSZoBR//Enm9LJaKJEGqE3aDgglmu8zJaswcD43uemUNpgoEbr
UifxgkImhgJu8Sk/Vc/umd+366KNeq8XWMhKHx81hg01WHcT43C7S6s+KHtSJkFm1RnvUKus+dFp
OVCtMOkIuDBb+O5w51LkQqOXnOjMkHyRsEjUDGbsXHmoRUxLqSnSfaPBd+VeDgQhvKgEK4AapF3C
MKdKhcC0M+aXNCsZp1bGXojo9ixA3UxCa9VVb3xMAJmlLv9z3XM3OjFhjEsfIfYfkUxBaKmDxZX8
2G5O26u8DCa0OdAMUnFSVMLebwSp1g8Crh47jqxhv32rPrsUDsKkrEFkbhAMBOpXB17WJ99DobIH
wsOYkMztMoIfvVtpqc7Me28xf4n+iutH3ml9P6XjLfJPODj+qCOQNItL4jHwyC9pj7THUS5eb8gp
w/eAOuLWoCTDw3e3Lwrx51GaNDyghlr7LItH3h9v6Wm9JbyCCmPMGcJkEZ/SeYUoVGOMDkefNpSf
+SeDkzGbJF6G0mNaQ48twgEyhID1kdGzR7EyaXRNsflB4i0Zmpl3pI9y5komN2pIsFEUoz08DgPM
BBJPzPazcnsYFCCkDt03kyD4hitXejN98UfJwiHc4e5DopBvyaA00qw81Pmw9opQ4sJ3WlPi+JSI
jCW7s3cgJmbRZvB/VTKPrN8gcRk6I1cRnOy9riYcLh1q0rcLtgJzcEheFUQVkl3rpCN9FWFiY7Aq
IJFxUar0aoJFnZXESFWMbHUX8TU9x6D+5OCEPwk4mJ70N9RLEuTczJmZL2MXzrEh5OZUA0izQlrr
IRZ64Q+YNhg0ttABbOl6fYh8sDXKHaFNpBVj+GBWOcqgMyQhgkrWh3E0APlnI4+tD0lhEzXw3WYq
GUvttITNxB7TyQTKurlNs1okHaTaj+DUep1IlG5whXLPx+g7QkTU5Pp7ZI4PEt3pQzfGVstjWAc/
JcZ8GuYWr3l1oHO9FS6RYEwo86Hatnu46IHZSdTX4YZ5tEq9FDUM9ALs3BDPBOYzUWuREFADLIWM
rTvRtYucm3n14erVBiwz4e8lQYSA4ztbteWIyXVck7B8ojye2xafqdxt9JvP5DFZq4fA3BGcXEP1
lF6Q7ZAW0MX2bgeo46jH5/mNr8ZX6qFKFaKcj0YgaXHPcoQZF1V0FYzBEZTYGr6La4PyVPyF2voz
uxcongyw6sDPw5O2OqWULq0DTgtvrPG4c9x1MHK4hExmEVyg+vZI9eEpvpowe0qZ3KIGEHBnyRWP
2Vcu6RkqjGF8H89TmNkEusgEGI+lAGeueY6nBNUTJHsILRCebMqSW/mmryjM9Bb7pmYItunDKgO8
399ZMLD2X62x3JZG6xxBe5ByeoJ1Q2Y2mEANQPt8gWUoD3tpsjNiHfou5iifInnQKBap0fGZoiGI
toiJDAR5fW5h4klF2IzE3uYPEocMhbdiaACglIIHMF5x/UqBFc/0fQCDtjZjrzTsjmF2GsQQeQrB
YclAEw4ghvq7sFAvUeGovkt9MMhXfEAjQh3eSIxoDFsq3Tf8KBoiONkBgAY2LBBSxaBB7c5pD7hE
O9spjZlzubceFZpmZ1b+SBE2ECqCbXi73YngtnmVt6vSDrC8KPbCOMOfNmaOyTdUkDQmSOTR2lMC
FPAVArQeMO7LpT/EjIoJCOivF/jUyFXlQbksv2w6gWSkBNU8eqgZmCgbrz3A63XPxSDdWsUtf5Bw
10cS1oDH/d9i5GS0FV9wtOCAWLPzoJMnPOD5FElGmVa+Mo/igpNAH2HipkcE9ChqDbAwBsxlTcpS
MIL1etIxJ4TSKusjguNLubrMNyfS0M3cbUd+QNPFmGc3v41gRPplTWD/ergbL30NKErTtoSaVQmu
kwqFoRpTvgUGQdUU3uSJkLfFbUTuW6sA8K2i3t+4x8g9Z96mxXOPWsdaWfWkS1xAIAOJbbqystVg
x+CbgNwGa64Tzq4iovs/m9SoDrHSQ/Av01fkW4QicWrGqxRzX7ZwkjQWJbZcLoB/QB5BKzF69Tls
w3uc/OLJ5IB8YIxWIzujxwgv75G90qCzwZ1KzIjP5sTKS2x1LPo7YS/pbK8Ms9fzXlphBF4Fk06j
occBVEiGm04qy2x3M9pBeoEPigY77Y+Aq832EpkNIdej3qVOGSmIifdaZuGlOsI6MB882tv0mMPC
zWXyCCly/gmN1DcbbpRMkTrcDDr/5XoEM0KXaUN9KSYtRZ+/AYRkhDwQhmgwx4vC1SDjVxYrOUaE
b4O3GPknqqUqRl7lBtEBnA0CuMzLPMZqUbNtLNBinAFlmfaPq06TVXzFB/rV4gLjbckXBufOADc7
exgIbxkCvwSqOmx49cUFvaTSXvnNHYDN2+7CSTLLG94qUppZwQ73wt7BSoGUg129JdoUIjKbZRru
NuCs7XO2UTDEsbBQy0XOKi+1XnjwNEkoBb1Z3bcT+s+Uxorn+bbeMIlJuiVGq77TE4rX3KM10YSQ
Z4MCnQi6sgdqxP2aMq3NzrOoxyfSXC1cNBC3b4caQB7igZouPDMur0lYicfBk3M4qujWexhBDjqv
xeQne9hjZnRVcRF6M74ROqEOubp/JhZT+DrrVAZC1kvvUBbtA/4QbTK2OH2xfmGAyQAmJn/9fULm
D3g8hmcxd0UKEHQHZ+Z/4rvqWmAnkgY5xjgiroPTS9r71kCQu9LAurDWKK1GaBh2oDdtKxnw15Gm
0fD/mKMLt4VbjPZ583c0HfiP8dwfeDp8Lm5ncQOTJ0X/wJ3NLL2VKS8tDkiBMHS7KiowZR4krCf1
focO8U7ABz4zFLBR0cZ0gHygdkAnkEfopdMoowOiIT+xE/t/B+8ANqXnHT8LUE/8OX7hZ3H7P3lB
lAUaBQfrvKtjWV+G8QWKVPAwB5UcoFuKDApSwsqNPQfQ4UnUL/xhq6bKm1cbUwSJ8SDvlML25UKq
9uPhJwjDwTnp7rISyLgVTvGRJIPyF4pBe4piP4CpT9VvfE122pXv8Dpq96v6iZAeMhSpGp5Of4HZ
/5JV/7GYHAX+dujQ7BRav+ZW3h/HtIr7//O/qP+dcdBTBtQ3dZtlAIUJjmfltagwcmDlaEezx2zk
AmXTccabJudqQ0xMP6ctu6RAoP07jlH6A0ydo8DSCfU8BhBc7gcYP+PTKqkTbp/pvt9b2YIgt7/I
55d+X789Tn8C5ODifitPQHNJBeCLa4/OpOvwFyAx3juvXpKoTIvbVWOvdVaTj9NOkGUiP2/f4qDc
buhGgJDSQNwKMC/yFOhjHVHHuBXfgfahnVYki2EsIvqWLPOiaEhHwYv82EVY5jOIikjT/Pz3l2b/
gA7F8BnJQx8GXzF//Z+3rN04js7adjwMi75Q1ziz4huJBDC7zN903uEO+dTmcCiPL0bNu1vkVNxz
rD8K5iIt7jp4IjhipIOYBVJ7W3t7Yg7C6mWtS233qXVZyZyB4Zq/l/E5VyApCCr8ORFmyFmFQ4Qe
NGUNuZEJfwHz/gks/x/v9WPMj42nPPsvzs5sR3FuWbdPZMk99q07wPSQQGbeWNli3OAON/jp93Cd
o7Or+FGmdLTX0qpdlVUYezpmzIj4xldcNHlRuDXfwlfHMIefOosyQeslN+tNs79/vpV/mFV3a/nv
j9TvPrLI2vyEBcLtiaEezRLKSViTgjD/8Pwquh4z3KH39cXLymnl9ZglXk32pvhnWlZv9ac/uCz9
f7xdiqmIIMw0Rcet/C5UFZlU6eqplRe1z0gQQkP17bZsxwKOwmQA1JPR0Mq/sRHubT2IijKfiuGJ
qg6Ox+Kw5P56p83TBRpQUnfziqm3kdPRpXlqUlsmI2G45RiqrzWn+so3by6pNqPcJFuoKMpg8vMD
kR5NCEPbNOHBQns27i+kkOJYizU9mifiEsqNoPsJM71Ea2QRNdYnIgMA0W/KrAeyCMUEzzpwpTHD
uKfnX8T2lJ4Eo5sF2TJk9C97Zbq7iS6DUCqKfJ353VH2dj3/8rmPXmSE8jjSg7Qe4ed1d9cNI8ya
IiV6MaRxGFnCCidKD9TvmAL29DmATbgKplvj82yPkffObYDS7s2bLwFQ7sJX8FsD/fw3ytaDIffB
vFnX0U+LuJbfRRc9bnXsJgnvYrc6J8fErG2O+xqt60D/Zcz90bLDjJ7Fh14MbxDtbqC+ysKsRBIY
zaXzXCgXpnmhSqh9qBGnqSr1TkHnX2nonFIJp9ebrcWxd+XIe66XmvZyKo91pTph1PwKbHgQYWHe
QxpDsWKoI+NuW6nMEfATIewQg9uhBAxIHhZFGxzkdJtEz7V8COoxsispOYzgyMikwr+8Bw8yFrxt
cDgAtCcp/3kPKihAchAhoi/boxK8SRUqnb2Sg4nxSsa4gFdxHWclHxcMe3akU37MKlVaEeJUbJ8R
QPx8QX929btIydVghD541CLFvlPX9X0ZhLpcBvNofl5qXmJYKQe83rm+l8f8eOLoGM2ue9L65DTt
X4b99ZcLGELxfy5AGWgfElT+/6yVOiqzrr2pEQp01ScsTFufiTJKKrXHPBWzQMxaTwtaOAw2uYqb
esK0+CU63RvgDWFSV8DzGfBRwfWLd+u1N9uwE0KTkYrmNpPSyGk03a31xrs1dBZNWuO3xKrpI6vM
p4YUOITCT+rRFMGyh9BzAEKZid8UpVNSa03XI8BIrUxVcMR8c/ci0TaI401c1PPi2vyyvSoPFvXf
Fy/dLepLMeqTwc4Qzt+CWZAzY1bTeswel+2xVsLhyH3BzZZ8E0eL0dPnRD5ycbiG/PIcf7uMu/gi
ZNDWUrNHoGWuYwo6iHb61LArpulroXoPYmF8o0KXirXTdZ+XvnOUToDBtDzThcgcia5kUr8Lerw/
t8220HU6Gxutj5exkU5/vlZpuJb7Nadiy8TjltkY7/VyqhzcqosRiwuTUxwVtWk7ZviHESHZQfL8
2wofNFI/fdq9minSU0mLeUCQvIajycLDAoLnsx0XjgVX5GX55kNY3Bx+/pYPAr5OkMFLZ0AraPfQ
DLHC46Ao+24WGeOBxqd34wHPhujoV6yU8fArYprHwYFoYo6GxfFXnjH4wN4qDWiPvDkv87XpXWHK
CbYyO82ybcrU31Pgd3SAlXk6YZSO7sQs3TBIA7+rnyIPjWc1cxLz20GbyIzOMRskLs4jq2WI7Kiu
o2NK93x4r3zaQvN0na1NX/Drahot06fT2Sm37CTmmnKHb2yMheGZhz9TFXNGzKajwhKZb1gny5jB
3Wk9NSap7EaZHWzPq8tr3vu5n62ose9/vv9/Xrz/PPe/bspw0/66KWbenYUeQsrskq4u9F/lxUgb
Sxrn+EL1Bd0zKjvTQwpLv6Z9D7ItHv3/Po67FZddQjXXoC4sXpVZ6EGpgzAaO4H9mw7WGP6h/3xF
MjqSWvZT3qd/v+I57RohvgVM4QkbJuWZdm8c8aDaIXNbpnVjsnM4TCNHLUQoVxzEa34TQHPjtUwO
R3OZmlMyFybKqvUbTx8Pw13vX9Scx9ryKi5HzXmWMwXV+9EhWAkblW/S0O3pUGSDfKPX2zoXn67M
hrIaFWRGkyepdbjYVzt1Qlof0OhoDA8/WNNGYriGxtsvT/nBjq6r2J8RSmBmQdr+9xYIplwWMoCJ
+YnDRMIEcoCIgwHwgpam6eaz20c8p92ZbNtdMyh0fv54+VHYRRXP1snePdLEu+gvybkgNNFZnpkk
UlexGyB480YXB02uXBTPgepkKvMOpPeJBBo1OMTGeOAE9ufvQj0/X+OlVO3FwpjWkBDFtlyLoTpj
w7Gjthn/fLEP466G2QWVHAxf/uN/NBLbJJfiUFm0wyho3FvMNjNN9gGlSaW8vaKz9lvwfXAGwGwI
vDFCXmx//rg4/PUS1k12jeTbKZibKH/WEtM8jGoskMAUC2GZYvLSzqOJPhNnkWoFy+Y13QXL316T
R5EYRbFIYoFfHbHw3yVyCaJOuYlQ9xTmnhktgedv/vI9721l/6QwmsrZ0tBlYr12F2wEJRPVrhLJ
ApznYFxYYufUFRqWd9AmF4a+Mzu/WE+rcHey1l84GQ9VJoXqON0Azhy7ciwyB2H5ies3WF/95kn4
8A6oGPyocIYwNb27A1lyweHM5GRJVdkvFjKzFU63/nl1PXoRNVTD5JCYlhl/eMh/PekUlhx84RZ4
T7Y8JSc3BCImNRzBGCk15KUWLX/+POVR8EM1rKmGapJAj+6Cn1aLUdaqV8y/o/kz82o3tCHm7mZn
hwUHvtVq+6QK1te48ub6cw1B037pv5XBSumEiTNmU5ufr+fRPcbWSJdJYTnoqcP9+ev7d+E1u8bJ
H6hQMzVt+Zlmsv3zRzza5nHsxKGNwzS2AndFjECP+vIqV9IMXi3qczlY/HpX7y2q/izkwf/XVIdM
XBfvFnJXnfriduramal8mMwQjC52VyqM49MXl+W90TLGIq4FMQvHsSZaaZOCDd2WZmbfimQCZsZr
otAJgu1FfruiwSlGBq11YXIbcMg0SzhfqWgROrJ6VY3HA9xVVxC9dcIrz3qC851HR+5kMtcllfNE
oDxfX1+ySnBFiQFi45WTW90ymshsBOWVX+L5o6MzwRESFycSvDTvs7aaYH4LLud+xiHQDuDsdcqh
KOyoKS357CsVc0ownzVyBsrs5yTzrroBmnpzLejJSqDPIhp/TfDLZcmPFtf/XtZIvDsmakljKE0F
ia4hg+vm7biZ5i+DZGSYvxstGJ0Uhv9ZhUtzw9jOzFxrVydA2aoTTc35z8vwYbDDSkMbeOF/+Cn/
LvVzXatRXQvC/LRElBhv8VULaz9aBygWSbdWqV/41ZI6qNfMRZ2alwkpcHFZ9UdpFq7yWecny3pa
9LtoKRv0LmiLVk/KmzhLV8UuV9gNhkv/+aKlR+HCoBrFKlWpAdyf05SwOMdnPZIWQ/2vsJmz+Rwm
H58uDCQyAgCa6ISWQxR/eWcffiycKcg51P+o/vx7r0o5kFtlgBv0t6HyBj4nl35/bR/WEQyKbXCC
tJEim3cRXgTN0ei5Ic3U4hBGol+GKH2YmGhGtKRgA1ZNNQkkHbbxZ0lHC/cku80VRwtjN1bfBo6o
evmQopE1dItCcOY/3/1H69cUuT7O+IMp8936zQRBzZLRVZz1iivKftYu2pqW7OISuz9/kPQoIcOq
k63YgF/Kpvbv/S6MLInUGwiGEYLFLrUMdaOgQMne+ED4z0p05BdhccgZDqAZWajlL6nAo32QSjOn
sD9ZoXh3AVkWB1fcdv4gXPVhVLhWJucBhakvZFrwTfhbbHh02vj7A+8efdr3+UhN8nReB+5FdwVo
ZoHwdVMQ2/cMUiNeijK/J7lU7GYThp/aaF4ZT039otC2TUkCq50UbH9+DMrDB/7XXbjbRgxBvUl5
1dWrfFq/Cc8Xj4J3EljJ5/Vq8xpQhch7x7g6PKFWQQwrMa5w8ocJmf673kUUI0W4I96FYyIeBC/1
O60vmvMKvcQ9sy0jJjJuc/G3q358K0dD0RQUIYbD/y4eJa/jsDDoWzz/aUoifLB1e3ryGVHuSCUw
AnlB/2ddfEQC5ZiigUkpZ/NLKefhAlJHCs7lZBGs4n8vomYHVvWzLtNPAjVhUZpHnoG6HHb4b16M
j5wfQD/+72fdRaf6kmNTYGLrkrnCxUIS2/oxZwOUs0Pd3BxU47jRt4urYD/BU0pWOiN1llnaSriK
bXWNNMym/42uXc2QDz7xlLfN+xa6wheeqgJeDBaT4khP/NPii81/hrHJ0p9wMmQ+TbQkZuff+Wep
RNh7hhbnA2lzmGdi4nQ3iR3/OozQFas/+M3LF13Q2ef5nTUg/nKM/FN+vz9J/30j7t5aI8K66FR1
GjdiMbu5nvD+lKyw7wk8IMIxlrSGhf/XZiJuPyfDmHPqMMGkff781jzco0y4MVhr0+fHL+rfR28k
XSvVV4p4g11BUbeeQEH8WmlzGB1F+hoW5UZqoxcDTL9oVh7Ma68PmsU1Ncf0+sUq+eW2PNq8TJw6
hwRbZru/SzjrUmsDXW3FWROU4150teIQaFMl+tWz6uGaHzpTZPMcbu8LGfReg7rNb+rTwXk2ETMO
Yn5QIz0aGTzxxsoCO9Jy+SbPB0M+XM0PvwTtR6jfIVz/vwu4e/M7MzLiZiR1M5Mu4NXoLRF1kHhm
avnKZNPSrKDhd27ZMS+iNg4Zb9h9m0ruRpdFUHVjDUYjXgwVngB1IkzEapMw/H01GeEmXZTi958X
ivzwweCdR3sebKr4pyzx12FDbYrwKmYDsRYvzecVw/lP6V5wp2McJZcafaxBST8gOn6JTcMC/M9r
8tfnDmH/r8/NI73Q0xsEpSbYcwIhlamNX85RD3NdjIJUkhh8z5X75rFRUz4734bvRqrmeSMER09M
COBOqrlrvJlxRgrcb+YUf3XefrgKDYyhFQ5xItaS/347WUpVJa+Kbg4eIx0U04SnVekL65+f3p+C
w3/uIo1JbLZB/srqXdQNxL4/6fJFe1Is/OiqQ+c8177z+vr6FLuIXNBOHb/65fp4oTM98H9nh5wx
wJs/MyfsN7sd1l9LHZ9olLGW7Q4RE2LBz9f4+Cn8dY13ATGur6MoNlPlyZwcGu8Au2Rw/XrCtCy2
TVt3PhLrRWV02/8GuHb45cOHlOWnG3T3IM7t5ZQqbX9dJegYUEFe4TAEpOgnR2ZaeCXNkdywC4wR
MLS1dZVX+m2tVXPFVRgPR9FUoOX6+ZKkIdT9dEl3K1+65OHoVLT1qoVfkk9PE/SvvN2eCXgqZPaS
mgplxvhT6O3Qj74QCsi/HSUeXoIpU8ThCENycLdspJveyVpBYtBqcHpxAXIEgIaO+KG95cUvz/9h
WwuImYqTn0kx536265wlgd7LEE7jRvEy8HZmD4qGUam0dVMsjuL4jxOQ+laVtLrgGSvy22ADA9KS
HNfhdCzcuCvPHZOwo77yg3O8yFIUNV2FM97RTBHXVhAiThNFUJxR14wNvV2YUuY1ce5IvyExH71z
Q4EcfPpIpkR1D0tUTFO+9cKpWY3kg1pv86srnu1g8FLaBO1Lke8NYVuKjPkmMqVXTIAWUrIoi7Ga
bDt5nzKboQJPkk9gR7S1ku5KbSa0e53wf/a0HhOimZFNa901a8eMxjLqKxrpSvZmjDaZsg9uH7f2
qxx6b3bS+0E2CXon8vPmpZ5gwBLEi+CKEM7JI/fndftgzcBRpI4B4xs25f2a6eRWpj/J3As6eYgd
YG0Y4J53jEb//DmPerjcWOZdKPMpMiH039iZy7WURF2iPdX+4Rk/LdpsGPY9jbfC4VihbsDNjAE8
+3sS2L8lzI/q2njK4+pKMGXgxrwLF2V+63QjaVo4Uzf7nRwU7+EFehEmYdE1/BYJ/nyVu1Dwz8fd
hYK6yzpDSePbUyN9MlpxQy2YU0N39UURYgPmFqXHQoqX8LOuH0HhRahkfIhzJiJeNK7iOKvmusag
7riv7ax3DT9GMHAIYqu4jCUmzw2nyJey4EYN6l9w0NsS7gyOWM4zr324NuTxia7ONNqBN3sLgVdP
OKDcDqzt92rRQs7LnQFN8hTQA7bU04Q83EBmUlgDkC2FTNH5zQSpWdJQvvJB9F9nLfoBc5ZL7inC
9nbkGoj7vtsPcahk+vJG2QHcmRrj3NMgPkS6T+ozZoPMCuoGnhZbmTFunyPAGJtCdrB+Kg/Myd/c
+htV1rPqSktUYQmGXMVhLu9QwdDM11LgQ/tadd1r6jQCVkuW8aHg5bWJRg5xrUx8Mu8e6URvK98C
4EtsBQZVCdYtUkJT8XAySBF7WzjbwsXtX5tXhuOT2GXYHtGR4RXyPod2GKHLcXQFzLqTS6AfrX50
KKrfyksP6g7/LIq7VHlUxcqFEy+eO7CqKDB9Ibw1GEOFCTDGosM5GYjLfn7nHo2Mjugsc4JTZU02
jbuF2FWjuK+7JJ2LuZ2KxnhUR85Z0Z2IgCNQMI0Qv0lOXni9Xi7CFHqWAeURPQ1Z3C/X8qgR9s+1
3CXQYUKT7Hw6D0NXsxmTv4DMBiNUa+S6dAmx9rUnvx+V/2RK968inuNDYGOmijPTv1EnVC5n7aKe
u6fkjGxYheUDJNA6bdAL99Yz2izaoIkDVrBzwPY4I/uIugJWjbrrbHK8XTBrFsjjnL05NSC7JePT
ymTU/ZfnNORK91dJEwyf+cHz+j+tAZ3ewEkycxiS3RHrs6heKhcE28UuDlMXeuzpdggrDnwJRTml
/+XTH+0AMEHZ+5h5gl57FxxHZdUGp6xm8tGFI+PE85bObQBC5ecviX3cg/SZ3hITHcx4UUNR7raA
LLv2cVnpN9LaEIEBaKGRw5Rw61wVsCFhv8wO6WWsDxyxqvSQOHia1fIULKqO1KYUO5qq0aQgDCwO
xQDUGTln5C107Pg/CIhKA+jNKGYHJo2jMSBnCA/2xpxSt6W0YJ9QygfONzat31fY87b+LgID3rWz
Tbg/aJ/StFsB+D4wTTRmpLxYmlaNI86zykXYs+vL4I0c2ADcnvDPrfwDKwpalVukfIfKZYodrTEt
9uobPcwU1Cmh27pRJoEqydK7gBMM/5BTt6tScN776eqVxBVqh78olq+rdps4bWyZs+tuZbxpKjBM
WoSBL9sVRVkakhZzZjc3GNHBl2kjoPQebh5GVozLBz4IQXa2Ygu8BsWOHRTD37dPW6YZn5m8773X
VwGZnP0ai5N8LtEOg9mkom/AGYnJ9TLwgSuBlxidHFPwFueeiy85U+Ai93yoeR7feByM9WjaIiPH
JYDZWDulGmSfxA2joQNmR0aXzrMiHS/Af/L/JAOCEvGxRxkRzOoFqmA6LgA6KFjsdUt2RkiVoQfe
rIO4k7kxA4fcK2RXNFb4R8IpVb7ANScxM1vsUAApo8wDbS95IyCeNYK0WfNx6FYH9LsGZ77RevBB
JbMGTSJ6/GYnwGprL5PPkWJtRsI0PW5Onrbumqfi3XDT989vlecmWiNteK4ctro1T9nWMCpjJX06
1XGzk2ehTxjY7W6T74myhhc3mS3qb4QLjmPvjNlQ73u7bNEEbHAuCxcRLMxb48wwY/7UpqOXxO5G
bovCFZVyNA7HhvvnakOBDyIdIDIj2G6c8rY2xCfuDDiGamve1pyoNMl5Bt2IduLgoHTgmaObKIO3
HvHdeXniRTiZuQ1+zTeVb0VmrAGCQ8lAvWyfJ0BJFR4hFVT+ewPcerOFj4GTCKbRex8wCgPNteW/
g7u95PUOtgz8HtTL6QVntPitMJi9ipdpsGQJdnNSCsOX5iGiVv4lLh+mZe2S2HdO2NA34PuQ+S9b
d/TcAvtRWNrffUbQssr57eYKpgWYaIkyANhW67YHRvauULkQEcL8QPqP/rZ3szeVF/4NN9OMnh9s
4NS+PDXzPHQSeCiBZaQOpL7l1ZMXFXxWw0c5NkLJf/pWN8HiMsUHaklNsqIMhR4J0qAZAjE2V/Ub
N1JOXUmxW6iYzFKWfwDE5mSAX0lTaQVudMVf4qr6s6UnPkTDS+8l6QDPNAgBiCyJBrjXKaA3BxwD
i2zSTXk/3UPZQadDGkec2l2eiUQp89rynHcrh39UOrnqkuvpZIDkf6xjnhD+m5vzd5sP78QwZg0X
5OSqN/vMNqM7FbBbfn2QeO1LLyqHOyzfhpvNmoiMaXLzRsNsri0wNdHN8vmV0Ub+M0xCYvA4vIQh
/VPdKS5L6rYJnXYAXIjsg32szSjjXl9k7HvBo5GNlPML7w1t1XSi8PyZyRLp/Yzrm3Or1nrmqvKE
Y0ckWAJSrM8icxCZnUgpWQLEaGEsb/lRFGjlxUaSbTogEZTOUtzYS8b9i+CE/ucIionMT3AwNjaQ
Vw/Fm44YvIDkqH69g3/zK5zLXy/jkXMC6FtgIGkh/3dw6ITx2NAceWpX3dcNhcIqmrRMZQv7dBo8
l8tq3gIsXV591I0+FJhlOwXqtAp9HtSugriJJm4EeSigJouakS1ktMqd29gE21aBlwo2GJi58HA+
AQpaeUP1IHnuVwOJlzvGpx+5PO4oS6n4bv0AfWq0YAdC+MU8E8RY4DDqMf8y1xtAs566MFzs7DDC
W6GyRlmnyvPBjMyX3Myb5OMKQG7hBotuBYUY5fCcarXIm5Mdap9U9MScpZWW0Coc/PFejG2L55V9
Rlfnkq56Zwe93JnZDNkLt5kD3xnoz644jD6ApS4AUUoWGsry4/SOHH00pcQAJYZhLJfjwQXVKESb
ZTdOfKS9wgvshfcc6fc62o+muRMy6JW+weZ9rt6a6ZUebTeTESXuizHr/Akt7Q7nJVTDlVOudZ/X
FEQ4eyB/c6zSowck3VriVtpd4QYv+jWqxNsmRv7Hq4bwdnpNbHUMisdpaerZvAq+udJWBlhsnd8u
fM4C3D9hJrJzcfKQGJbC3xReSrM6zSqQKjXj1fCrc9lKK68ZNljrhFMSYcMNFyNnQCYq3mmGq+OB
VIGNx5CeqhRAkN0laMP33NPrB5H29H26oZa06J70kpNUbnlywSVm8kR+LZ+7D16ykzhlAorUgz0r
PFtORkxiZG6RnGeVOUvZ0xe8YR0GdxZn8lRiK0HZqEMg/zQxWaVJwR/QW/0YzfvPG7r+D8NGI5y+
Ny/h/Aywdi5+dx7OxGvtBdAyelvhE39WEp0cc1RktQgnYR18cEpMpsqO0ahggxTRadFN57aPyW7i
n3eYK7hLgFeuMfTJa1uipLDuDwYdd3KAWbm/MI9HMkvFJBpkqAWPaCVyX2wT0Goxqy3f3JzW5Zt+
toyJfqSrELvhH+QI56hwqfmnlwskqBrdd0mqYKLWLQj7p7fTEoCmlb7i6pcwSUhC7dKqK+zXaMHX
yUAar+pi8IKcKZ72TAI0fA9jfJ4M6OGkHF8DZ+Ak6S8Z+kymCm3tqYlAM5xWqjYeSBvxN4mesBvK
aKDrTnarORrNvePA9xV2HJKHlX4AT3wRoAtKLyycSfd/F0V8W2kg7d6IsqHsKB+j2mLgZPTZcnom
S0SsHO7b9zPvp+plqZ3jkw05dV6sFTtYQQe6llbgiZjPT848fTjOH8Eqgym2Ct+QcwFhGr11EIg+
U7h0Yx2q1GUChmks2SaK7XzME9pzzES6fVplgG6+MlQTzUSVXETBwRKRN97cwyk0XyAgFo8o7zl7
jtY8+guMmpcsc0gdiH/lR1Z6cm/NqGHyczQ3E90mb4Frj6cxw7fkWh+6S8hYhO6IbDiCdX/mfp1h
JZ4n5vN5QgK56cEWv50POF+ScJVkT1dMgJza6j/71bWcsMOIPkLfg3i4yuzUbCE8rf+z4Iklxuv5
u4shdBvuZZy46Vr3cvtQOv3QhcEt4LUCQjTXPuLlHsG6dzVgN8Lmip9uwEyMSSdN87NdUaYABAFe
okGlK85zaoKwKEAFYZMcwAfn7oJw/Rj4Z6hu9iwP2lvplzEFMiSuGhgCwU7QrDp09I8Wz/PlwAJO
V71bP9fOdzjOJt/Ed0BSDZD0bnKdVZ66k5jtB4YMYdM+gcoF4ltOlTms5ZX+cjnK02FMNboQAKxo
yZxQ891/a6WVzfNvbSGuL5NkppPqwHDsJuEQoNSBFf18HW7n8CYwEgnKjrNy63WbFF4dhR7u3ZMI
Ds2/uHhgusZE8LFnRh9MjGJfvlkHdvXS9BW0rmS/n0HJaaJfkWTHTGGwD+Su+ZlN+pWyupSYdw05
9eWZWSIE2JDMhXlEevvNti8uW6hJ76QJ52hy/k6/CRfax2iV0Zv9vnzw+/wl8ymu7AoOWWopT7eN
skqmejzhuSWhU30TOOli9CtpTTWcRHWeQPdOHGEmeIpmp8fw6lwGXvCImdkNQZT4feUhAUFhIoAT
zQs+3lXotazFMRR8lbBQlTC+XJKN220SpLOaq2CIEehYYS9OW+EjZsi95dBCwN90qwAu14SDmbok
QiJdcQEZ+xngEnoVzbM4Ju8Zsnkn/Kqtw208mD6RmhMJszdKYFsRpKVItgqNeFov1UPzpM2vK85k
X+axYtOoN7AhZRtLyTFYOt0u3xmOgo77cRonM9UaOHPnaTbv/dJtn1GivoIf2teRq65vJOaniRgt
FZIckeY0AA+BsYyysimUaeWOWlmvrmLdVjOPLQrUFL8Dn4x0gVK/hlSBAjXa/UW816gzvKcZ0C3z
BIfR0SmzxVZH/YdSL8UfY16ovBx2R5H4DGMZp1hHA6+AFbNuV9Bbw0kuu005bnBgAPAFOAKW182H
LQLgBtwHhOT3snAZj1DeL4iBOOO2k4BvYLhd41W1k9ZOUVhF7Gb16kTnAUAMdcTMBg1LfQ5iWu70
1xnDp1dIQrv49Ro8lXxXlucwykbMVY5CZbfxmJyX65OuFgXEaKeA5gd+yoXGHdudzQubMYuxbt75
8kxvtIUVXu1qU3GgMkl17BvHdFrljRW+VABgGXd+gtx6XspjKM4AtsHye/mHOYcwsteXWgiusfXR
vS5OS2NDHRTYO2nHE6Q0HrK2zCcSeCKoXVQRnwkj3Xf7rO+CSXQcsKvxXlQdg6PZxYr5DrMIAwrm
RWInZsi9tBmipiT4XD5J1VS/WflcAbRL2N+EU8HjzQnH0nTIiQTv5IymwI/FbTRuj+aU8DwrJvUk
2CrrbJLMiZ4wCswVeT2/5J/I58GmnJawxHA+5gg9TSAfLeHDzYxPZTtgwtRpj6zPlV5zSCK5jS0w
/LzIua3NfXiQP7qQvIVbBjSEyHl505+plHLG8kve17NFshtP1d3lu7sBFDvJlvhMVByR0Eylb90c
eCXmxi3gYmnj4x/OCeinN32XwnPK3whVW7jBTwC/YZluA2/g8IWQmjjRk+Kc+dDy7S3Z9qBjQsoL
jOfPwSeCT8s5tx2vs3Nhrc1FPIem1m3q0ZiSbAAhz44J0xUp5/Zy7EWbDbG2SvheU3bz3XkaIeyF
g/CSanbwJG1vktX4AgibuTQGITtvfHnFVwPZcaFl1230OaNHy8uk+hgYX8r4PKXF7rUv0UC7Nz4v
2BlGlhhMZADYYHnK2Z9f20JvBe24JfMaWR1UPclNLhMK1qBAKV7zOyV4rTV6csV0buBIBGZTXYCE
5s1JoYpBCYDRiNkEMGzRTqNxAxKTPbey1atTHiH/jXC8YUQPkhdlEuv0BRCNP5mZmR/MR1uFsYB3
XneNFbaQ4ZtjhszgErEBTNUewBC/5EfPCx2AuHZeyZl3/mKvOp6/sjFwZ3JtKsJwg1SLzPcMBRP7
YnR+x3RP6Gje+UMCRnMcXaZBNP4y1sFLRw7Np+3hD73TReM/PB/9xQDfCacQAvPIajKq4dQX3D5g
VmVOzvUpUsZCmCEMP8GXLQ0veALqBqm1nMkv/WVyyzwuVH4hVomw4JHjcrDjthHpuzHh7rzKJWw5
lhXDre/Bp5I5o9CjeZBzt3qHj0bJhNCBSwNxBMYsuDqgJkkQiaMiBejaATvJHm8GM7i6/CnfN0yf
ASbZ/AVC7BU2WjQELgh+o6GFcD0SXfkDPZqF5Zhfh4Yl5G4ou2csrqgVyR7Bh988Y+IB/WU1/JJw
BWgYRlrBOcLOcg9K7PCze+IrM0dR4eamlwgDSLwmWL5XwLlyj9DMD5G9EjSJvPzg8B9j+MUp9y7s
5AuQtwP/XsFkhc9VLf4ieKPYIVwnuZMDrtwR0XsS7n1/vBX7Ue8QKWs8ZL4IvZ1oETu/KnDzPLLc
qU5TZEdMLsdLwuulHPOzMTbRfBgxWV9k4GZ2fE0+ZQj9sUtMJ1rzJbShk6VQ2aSHBfIwmxD52Q/4
4lw+v38tcH/hywwXxZvFDgGKJl5esmnFwru1k9NrAQCav6up07Qb/oVwl31xY+IBKQVakyVb8jgp
JUYulWH/tjjN6q0B2JcPMD0Jei3sUHhAMxYjTTXB7bfwOgHf4/hwCCpAzQP7sqLNYguBk3Fj9xUA
uA3lJ+Q3Pc4x8CBY7f4XM3SGpRxjnyky5f3PpjRE7/MrOxp7LM8xM8jleAt498wtKFDYrjgrHbuj
qtn6C6uDS1Wnwpt8sZP3od1vMaPDVmRdvuPp7TlYGat6Hm1pIJ1fAjhk+4LI9VqvtPMkxUHIR3bm
abin7xCZIIM6Jh2Tj/btKAZOsj8zoEwy9X5aJYuK51lAqQGXE2wZ8VvzYzmmL/Lssh/OUE7FutzF
HACA90zPOcPu/OmFDcQ4WdGXsAZQM+LkVx+TxWiqCNZwTjvyQzciRItNn5V8iUfIPxwjIBfBHhox
hLvD9lqeQRgKORSv+NPwVQWbI8/yTb7IVqrsqkcxd5LYAonLMSfeJX7on0DTHtNVuhJnHRyDLROC
/V42PR0O0EadhH6w5Mji7MQZBxRYiJTN99Q3AjsCpfd6pmQAh+BkFzvm9weVnJN/yXiRdNAEiTIL
LiPF1JsJk1ca4OFGBgw6FdbYGeav6rtAtRT627gwrFigs23Vn+rkLBDq7GxnTjUBmE8TTsTJ6Tm3
5XdxVr5egNKJx9uMWQ66BPCa7Zgz1FicNHv9XYN/8B7M6s96YGAr7psKSTNYXZbSW7SFU2d4dCrH
zTJ7kp2IektP3QPi1vs3B0jHhFvmIk6jMeip1CIcbXt5X3HcIZG5TgoNii5PzC6XQ+rD/N4CRJiF
P9q883j1N7goYYdxnVytl3DWzrMpSAgD6C7vGyw2gbXCbP3ZhrClo9SyVFJBL4e+TlzkhYRDBBKY
1XnogIAzsbiLfM65/Ars/eR6aFwePS9cuGK/cE6vnfUBZNPZNhbT8Qfdunl7+hUna/eG8cyscKBb
Q5bLFnzMZVW8PmWMWjJFvDn5MZZKE2nLdMWyGNfb8EWaF5sGIL/4Vq5TV5mrtHzT8QBLH9JguriW
6NReMacC6xkOOasfwxwEd3YEHTkU0q0URxdlIkFp/ONeAgVUX+vwJJlecNiayCJ5JVPYvPILmDwK
VHifLLoZqXAwjd7Pc3kqUSecwYseuGP+1Yf2Teb6zvsKeY+hreRQOKDARSio4lSdXvl8JNwu6XSw
BstnYs4hruEyQ/3ne0EvPk/JJF0+taPw9Fm/jPb6qvZgIJ7BfzYueYu0qZ91p3/neZQzYvRgtyY/
kQNN2Pg019z/D2fntdy4lmTRL0IELAG8AqD3Tu6FIQtvCBD262eh+mEkiiNOdNyO7q66VYI7Jk/m
zrWbFtc1K15E8+JJ+CxohuQ8++QezCWxGV4h6jT6Im4RjsUoeWx2Zwe+pSVOg4duqyWO8FBNQDUv
xGfcRS5vKayvt+hRfubXge1/aj0lmTMGCDbAQ50jA06dxcvuLewx8j2CjUAhm8jPxqGZZXMeRJz2
cH28x3AlwMPCCd6LnuS+Y89SP0GXLftfukeikOqRJXqPbQyfeVK+nG06l1xrhDPLCP/nOXw9m6zN
habKT9XZhZgeNPtw5m7zt2wOt32rv/kvawL6YzdnzyzH5TJkYi4lB8iw7bOEQ4DeClA++atORXpW
XEpkumV2xFnvE7TAHmtfbbQRCX79iSMlJhmvwMbG3ciFvau/xyuU+2RUwAvvSY6B8H3tDvFOJDF5
8HfnVfF6OdBfa+V7+rofVMpnI/GVy2M6UOGqdSIllKzJtmGPRJfN3JilOxkPCHPkY7dC7MWRLNr3
Bw32PTccomE4j13UEs4FTSPsZN460RPv+fR8/kyXvFy6CfkalzlkHoICkG0cpHAQf8M4QEOB3FjG
lANM/5k44fS/WHEaxykmtZtHzmPh1t8OaNNcxi/sYC0+F3ROm6MS6ttMY3eiMrPhzSTPo/UZF6H6
1WWHeoKL+aE+QNdDoHgmw6k8hQC2MUAiZwxSiqQgmVB/foLKz1KhUAxddphGaLxDg2QoJy2mqjTv
v2g+r+aAhSb+PMcTi5ylUx4v6/pTobIzoLbHOLYx0oYNiebsqD40MZIHqzswiy8bz3cqGObvnOOr
J9xbVvGwfIBD+cKr2zC05ymuOLpdkyn2D+FH92o8aYbdjpRxt8rn2VsAoW0hrjkctNROSL+RNJjR
yxqiV6GkSq0coCD7a4+IVsbtCAyyk5MAihfa0nu8UMXanQ5wb5O5MCQUIyI5aisNbmPPDz5zQlDX
NQaKA8tcmuP0QKTaZxEsDSzQNlgN1j51pLXwWb6Tl1PRhdBOhv+NMYWdyKoerc7wllkZk2XNWkao
OC7XHPAs9yMDQO9a50O2Kg8k+YRZJsJM7oa+assytaCRhLua7yDFLcjpUXZ5Mp5k8lGeU7HIpoCW
0G3ZAmW0L+XffIKgyMrJxvnQIOZdseHEtDPT7E4d9bWtrO6VvKs357/S53RkTNTKSjchafBp/iI1
lryIMIEiAjCdnLv2QGXIzuDJGOXjlPAjmMB+dM57Y5KtvHm0SjeXVbw5P0c7OJWvl9WZBnnwBwWE
d5KQa9nhrhPTzsjxQepbcZR5Ob+nFHo4aSWj9AnYcM0a0x9AHFx/96zuINiH/iJmWHWctkSsJC52
8mKMBk/UGLBo44izIee0oqutl0uMzEVwLGbZUz4q8QcAsYiXlADZDrwyMeq+OpYe4ZI+UyhP1NAd
adMHF9QeEpIe4AIGVLxsL+2TbOWJdKVtYo1nOARg5NxOT9UDVFs+Rjq9PNQkzWqHrmcSrclrOhWo
dJNow+J3SE6udEi9zlg/vjLaYofkuc2XZEJbHRuMaRM8LUjErYFHsk8S6FLlGmm7asIG5O0JHHFB
cBT4bcEKAB+mH92yB9/Gjjlr+pitp3cK5BPrKQnvHnoDrNx47Cm9IbBNjMWB39j5q/wUrbJdgpkH
1QmaDspFO20djEOGhD2TbllP/6U/2d0n3QPjKIWh7h44BefDWQGNmtc7il45NVGjIrc91magjfmH
F9HLlyDjRq/hNGdsy+C9la2xT6l0UMqkKLtOcQtwMY7iPYyjFa8GfnIJEVvh5Yyyub9oP86Ot2KY
c0C7sAji6DI3e+oyxTFrsZInfKGp+8GfH6yx2tgm85KjH4UMRyEdhv5umO2iXbxhzjG8ivfoIXq9
oDbB2AEI+jBaebugsASy4ztv0s/a00Tsk+XSNlyQc2j6LExE+qKbQQ2PLExR9uU7jldA/SubouBD
teS8u9Fs/SGa8SoW2F3txEXz0BKiMfe35BJ8m590Wp/2bviSQrvt+fTpInjFvxnWb/UFEY4Qyx2b
JFso42Gr09qggKGuqu/i00V3InFJZJc8kIIW8ZPkR9QOKxbjJWCb/AL/Erpj0iWF59TRKOhsMZ9W
X/kDf6xF7CBbw0Z3gtjp3yrlPqwc18Eq72d72cNmzwtftlx3nMFDf4q+zpKjH1EWsyYN+SMDzgwj
gNgTyS6fjLVR9GVL7GewnkqGJexz7pRVlQwzP0FkzPNp/I25lVP0Zk4VO9mDROLdG154ya/hZUht
Ij7EaDlKYlyNSUZoCxXaqlihWcB4OyBYDtWuXbDiiI4njkWiosZSjuokm0WcagQnP/pr7ZnksvYc
HGmaipZtX+h5pDrhcYrbqaRzEQIg0J2nrTMRXsQ+lMVNDDWCR/BDSOVOmxmvj2U/3TQPwhbsvIyD
Y30oNsLYwKUqm1WE30V/t+SadsZInciYpYSj/l6ok+PeOh7wa6f7TEjkOeZzCHOVQ85L9Zkdz2/q
TtuY/e31pTZzMdidbBYT6uH8I429HWK+Yf/2p+7m9C474TPSR6xB2PIW5pf/TL/gIlm5B2/HfGLa
PQMLILFKA/dlCYpon81Oj6D0dowyXHSIWdjcpgEtGjaqj2MzNLfBXJx489PceCQPT6EKGsYEpQbD
tGWhhaVcLqgVMYVpc+HAxvmFmHgty0P5MWNauxvRyWbk9ikuD71+IYxexDcUtOPiMbNfVYvF/rzO
jwBkXQ/7qWirvskTadlSMJBt/bMB1H/hzE671KNBTmHN8qn6Qz7mgN9a8Kv+UARSd5i90KRnBf2J
ARO/uYu+o7M6GCzj+oLqeMIO6GdYwVrJUJ3EntW+8ZGjpThhuY6I9XkTZ17PJN5nBmIZDtALj8WM
FNI7f1V9C2aa3T1QIuZE01cGw428aGM7mpzJic2SVfLQY8ll8sTAHM8gW6SvMxxRWPM+xilkBbFL
QxbhwdQs3yNcPOmJfs8f/I8TZWJiIjLuTrTkBfWejoORH3AgbJSxdmyOpWBXrFnkODgfyWtWul3y
SlKQ7CKRB/xvBcYzU9kuDlgeMRzwMmHiM52MdyziWBFxUf5iZEoP6ccKDyDEsbuB53gJHzE9dHaC
wth7fdQjZwFWsngG7DfjLLEb1xvdJiVQDBnwu7HImWOyeH4eInn6eH2VzvYMO4gx0dp2j6niNhnT
uE4uZg1jdqpsqIVw8eGWrjTSOsfX+tAuVsGA9ovUme0JHWHte33zGqfj1mpxvxh/kQQoJ9sITwEk
APaHcex1U4Nt9h5Mn0RpjEkRVZ3HhwxBA2BfSNjtGAWxSkn9IX7b1vPyzd+z9zI8Kwp/QkDNMSdD
PTen5rSe+AQW+F6y0e3P+/3XacXkxl16XE/a+cR7+WLoMjAsqo5fjIqv0JlUu4tNK93ky91rm24j
786PX6nGX9hn48z+ws+DZDHaCYykVWtbg4i51NYXbSYkzl9ovDuC0mWofckT3KtW7O4wfWb8Vv3G
FDy2c3/0xUk/QLA15ydCYxaBqKqLXLR5JSkN3fsIhYXzVc+p9Rx1wfqoMBd06onaayvMZ8IlKtj8
tvfZJbtCtL6S8ZfZgAnflxXMZ6doF5Pt+WJhAkr1+cNEqTylRIpVgnMmeWA3nM5sLO+KOUhp7Lnh
D1+kESviMnAnW4P1RqmGjLDAcs6cDKbAezcfselQeNWEKVLj9s1c+OE2Ct+4M8r6F+fjA8xrZh/1
1/3XFm+BaLyl7Sya8b58VBoeEGFeD0JDj8EjOsMcUCwxo711PvQ7zfY35JuGBItAkhWx19ZfKVwv
qe75YRc1B+WdcpV1mbUjRNoj4U6nn3JDo/rjOlf6XeXidorbNu3hAQ/mZfLc+ZwYPddp9u3yMBrv
huNn5WuVALBCuYHkpOWFhOvJZL69x4zpBak/1bLg+QaQcBVVGUChuHriMhLzTpPomL8Iy8tl1SDm
18Z/i1XlXop6dQ3NQMEKNURWdFG5kqqefVe/SF0PbXOWL3CFoYEJNjahm6EFvIhSOFMGfd3fV5V+
txcrGl1fNLbRkAEtpu/q+9Y9J7cDwzgrg460V8kJsAY/SvIEdPy2uIOAvPEOv19pcCX6NXypBvFx
aebaZSbUBM4yp6709e/n+d2E2D+Ogux9oEuKPrhqVAb5U6mnIu9TQex14Uprdv+fhsDfM+DnZa7a
nlo9P5WhCmVal79O5t4kJZOFph3VjkDOqR7VxZ0mR7n/ib9GB88EzYVeKx7t53e6CGU9KPxKWtao
W6U9seYYH+chuVmHCiTZA50ovSfsy8QxJ7u8o6W//V7/9/LXrQRppWeCapLAwWKMbLc2hm7onu8I
tllEbj0mQm1RYixAS736fuGpa8NBIHKge3rIhJEPo9ZG/wBYHyHqkgTCDkwqGRE0ptZuiusuUZo4
JIh7PBBnSbg4UeUG5I91AVV0o5nFvSmNv9lw8CDCy4Ypxbo+e0UlKvCxJeSH0SW+Lj77P085K6ZI
QA0sfzScyBh9No9Mw9GUXlZ/RobKeteH1gJ0qb1aHZvx5KsX/dHTemhda7JtrUkzntmcMaHbv8bv
nDBJYdP6MDqen3NL6uwjMKXJXnA+tsgWa8v7rDFvpG3Ud046LZPuqFrW/zbKjw9EEmMXryemvHII
bPxFkPDYcupoG+mZykOy+Cjm0fijmKCGhuyPUEJn77638t1elr59kauhXshFz9FlWXKenJdlPT5I
j9MxBzzDGs6OM98J18723qr0W7XP9Pp2zaulsEpbI2wucjcXs1VWE7z4cy3hEDSGS1trd9Yl6fc2
8/NqV1Or6toijsRSWiprhtXCs3tTE3oxcPcjmjInf69QN3A+Py93tasFsRg3ng853/AnYbpqYk6p
lIwGObo6upY0mqaI15UV7YpGs6pJ3iW9B45Gq5CCCLt9qLXl37ck35zduiqCF4KCS7f/z8XFr+vS
yMuyl+w4TwZaYsogTLcCyjquT3xs9d1YD9aLzBrCqbqztEk3l7ZvV78aYVXdqYVXGeKyoNEKazd8
KTn99h6h0V084b+d+tc6+u1iV0PLEKNUagKdXUjZ6d3m4qQAMAftc0Cp/VRbAwLgrHpXZRI55wcg
SnW6LEkrdeQBW299573fHnk6sAuN4EKWrjZfr02SUkx473NaG2jtQG5Pl1JhjWhSMm1Q5ImFco3m
+cm95fzmOmuocE41WnDYLH9+cVmJwNsarLMhfhuW+xBbT8l0iTyK0ktBnlh/m7rbHUBq1kdgGtR+
vPflkh37Zf2G7ex4R/oaadMryZwXxBThaPgcHjKL7KVC4ioJp5nV9/xP3BGBuzdOyukDa9S9brOb
4/bbU1xNJc3Uzprrnbp5g78SNWUyhZTL2+y/WiF6kwu4qYZMpPTzbUVxEitdQK5HoRhRTTGtBQ2f
IfBGRuTc22qlm9/GBAcFOVUW4b78vJqnJVXrNZHU44J8mjU8wR217Tgv4OFSsvXkpVAvBxo24+0b
t2ublNr/m4H57Rauhkck+N5F6AoJGq621te1bRzLWd9D2McbKFmSt+JdsisOa5jdsEz2OvG/b+Hm
FkBjWh9x0xl9jfmoNFc+x3UgEu+EGF3SF7LA3ejONLhxwmAtNsHB9yB6CIH9p/gW/UahW0fymQno
zCVU8JazrIdPrd280z60fKOOak1JaG8eZXf4SF6x9+u4x0FU+3f5a0X6dg99F+e3e1DiQdWcM0VY
nJb4uK29Q7yKV7SC0KoQ4o2uzM+YIKsZJoynDRiIh2Ajfp0HVvDRLfw51j949KH+wUNZpXOjW/kb
EvYByp1xg/KDzOXEGKXoceY+vrPBMq/vjJUbdKuf7/Aqrr+IXiudTb/tCYBSNSY0DMxH/USb0bHB
Q1nCVm2MHV6tUj/fqM3u73Gi3DzAfHt9V7OlrrXCd1vik8xZOkuVWuJpSg3NNne7QLTGF4s9axVY
+8vSd8gQzLc0TTSsqH/fxu1d/dttXC0RpzwoWk+CJqYm8/yyrfPEqRKSxWSmVVrLaqp8lXzwBqMc
rVgYvEZI+hM6ndpFXm2NEEWoeC+Kkm+9GsD+Wo/iVTT9H6L528jyfTGICStkWl9f8mdKUfjShvPp
xrRJTllDYXyxZQTa/XHhzqBQb61hJj4TMNxB2NBn+3NQ+1E9aIgzmnkrz85IISNy1WqzrJCoQKlp
qeFfapr/PVqf0nUubiC9FRoGdYo+4cjWiMu20Udqoj8OQior6vFUhEtcYWw5U60Q471zIjmG8pW3
266KR6XM2euMCiMHGYvura3UBVBrryaEyOk3QcKT5EehEe1OVmwtSIE8NHfOLtqtFQuarEbrL+DS
X3YeFy+uC0Ax9MZfdjAZtqnYTgyCOskYzPI8nRWi72jJuzZ40v1ma+AQJcziLjooJ2GUNyRYu9OX
iG9XpARPuRov41pflWq3PDXBc2Rue5OKTkMtHXVUQMPTIo+wm1KFMS2+tkZm182wTQj8iRxjI5jg
kCU9+jVyJ22w6yT9SzjtL22+Z5jNypM3bQJ1EuguOjR5FuUcJIt4VSWlFSroigC1B+3M12kDTXaD
cznyTs3k7tS9tXsDSSaxYohgg34lVZpBIOcDkipesOsJlgZO9e2R3e7eYLx5IVMkzdGnVX5t3113
8RuxA4QbWk8Q8Y0Zgkg5cd6CguYSsbAQo9OLeDhMp+MF3nn94W0YvT4PX19Fp6MrwqI6q9ikk3tH
U0hPH3f2Ovl3o74yAKFiKIPeg0I2riLgsr6EgZs33TzrVqGHaudcWpkvvaXUd2PUdF2wLEllG3o4
avRPsdma7trroTJMX7eW0JqYb37tAuwghyzRokwRxEvl0cB8bBrjTtT6Lyq92rB+3O1VcBAM0rjL
XZG7BTkVUHSU14JKiR6ZgqjjqkbPZKnuyjZAtvaY4QruvUTUg1Jd2+hmcmfa3To9/LibqxhQLXJT
T5P6X2LE8exkjTlz7+/44q71O9/p1uEB/qyJhwvWFJqhyj9XtdRvgriW3HaZPZVDYU2r6uT8KWOm
aawRhWIVZIxC8sjt+M7mcnN8fLtu/++/LeTn2IgruSUco9XNSWfSvI9ALzNyaPTNyySx7wVGN9ay
ASm0wYBMZI/buXrQTPBBG1TnZh7Wr4m5zVhXA/qyMlvUOwsj4zvPd2OCDlRZZI9Se07ovy7+b8+X
JqYhu6FMjFLudJeDWA+5PeHAGz56eo/ldGv6cECPnCgtqMoOsx6q/imZgTS7N576cOV6dH+/l6ud
y02rvGgHYbfoMsrV0mOBxF6tKYug/hSoXFs5jSmgTqJNS89QOA8K0S5Ym/9+JTeCQoBAMpgcCa4S
ANWrLx6Ebn4+xeIcPEAlzHgLXrBXi+Xp3vPeOvv/uNLV/Ek9RYxOCWizni+5xBkNIRQ+79Z0d7HG
45U0fFWG1Jr2zvwenuFWzERGk4xDjwPi01+FbmpxEvy0IcY3xuYobCbam7ASkBUhNbSp2eANGy1R
n4IvcrEY//sF/8fd6PpDG8xhScGCit3hKva/XBRfrfOQSbU+S+PWXUrv7k7+aul8wFH5gIe9bKuI
oLftC1yb0+i0OX2ca1vmDBj0mMnHE0UeJ5CRCCcT9SBPdW4+mVxmFLRXwipRrDO5R4VT76bZ5Wwi
SxmT07e6sMV57w09wQGSvlrcLec9lhtBkbZxnfCJEJp+RrBiVL+RoC/FKeoIDBN4MQ3yo742yBY9
U9HbYopO/wcp347CNYCrTxljDLoYWI8KzEvAWcEUAVc5o4zmob11qSGaH8JhsDJWl2VBOclflxgy
zH2nwUhVOfSd6cYOB2tukEK9uTjB4r93mu5n0F8v/mqGhY2ZR3F7ljjunOBvOd7B2yQHDi2ODxmd
Agu1UXQXu4SNmG61e4v4jcsz3mQZhhhpZko6P6dWCZ1GOHuQosEEVAu6B0aIJjAJHmdDLkxo3EOa
0hEeVRt9+vegk/t18+rRuTZBIns9bjP/iG7fFrogyyOMeVLlkDu9NQ+pld34k2rwos+rbT/mH39f
78a6SsoeDk+fuoDPfvWofiZnRnjpl3HOtOWMyhUrZ9Te+6A3Fqu+MmD2eHIMCa/TWHEsp5VWy8GB
FnaaE1c00s9azIGH0va8MJ5mdrD118UjI+3vx7v5JQmX2DeoQ/5KYuVuJCSQQpmrU9X2rYM5dA9I
ae58tHtXuVogo87QFTVoe1gNNQMcPMl3UU6/l2i/VYkjBahrhKgDBd+Oq49VJG2YVIkhL1sw0Ehy
P8SOBFsF3gWJQWGpo79fnnIjqOjRaGwvch/K/KOnfRuLjSSIgd8M2jlJEHtwIrPjx7YhuvT6nKyY
Pka9pZ1VfzHh0kkhaoXAa9Fy1bNBS6QXBJfj2RggFrsYi0FiLDExowNIDSE773Q9n3VnZUZNc/6Q
NPmkKijHCRVO8kH4YZQnREmYXSvG8GxmDyWG6n8/261NjRKgSQRDarVnzf2c45EUn3wh6tmttb10
1trkMDUDm2qPbo9ty6ZQ3j7mS4QGd3mdNy9NWVwVZXCd/S38vHSZsJ+KAyCV86fRsl0d1szx6Saj
jPss2UM7Zy/9KifU9O/mDW8c9/HiJYKiQq0w569iBtUUIiMQMUOojLWJibnpImN3Jzmqqaiz/Toa
dpxhGm9wZ0W9Nf1VUPIaYxce77/TzbeBdAmkcxHUpD5YZbCYKfxZjzMHXXAPpH4D6AdOi9EKtF3H
j/b6nOR7tXoqu7g9ZJgI0q7pDmV1BKOuKBAZ42PSA4JmAV0SyFBPtivRno8I/6KPsGJ/xaU1GGUa
MIvQXZBGKObx49/D7tYUZjGA5YixjMYR4WrYuerJlLoYwQIJ9VUzzQ7FNhqFHz4O18Wdte//uBZr
Lkdo1nft6msLUVMEolsiiiMtiyCegkGvqfRHJ/vvp/qXar3atExcd3EQ0QBoKdcI2lpouyBOG2ne
s+tzeuxMbSrizU5+aeo2y76AVeXqURt84hc0qwPcs4TqKNPLh2pdBPQfRCWS4IjVU6mmKWTtPnXh
yeWjEn8GDxRjvcuqPIejqiZSgekZ0kaNBq1QNdS4LyVQKqivBP0evqTjf0eAYpxHzTG+nN/8DtuY
jHvS5akpeEP35A85JIiByWIk3iPq9Wvwz1cB2Q3bHj4tgLdf8Gm/yVVfbdgLukXkyLCzRoINPXOV
rYpNMnOd6vnvd2/+XqR/XPC6Mscow/ZYOrlLYZJ+GVvpqXwIdyj6wQQcYdZL9eg8c+fnlbepZ+JK
mSqwZsz15RBOlHlvqBbzb5V3aY1qnMrmAr/fGSwBUvruzt81C3n4lu9FlSaAZB2tT5tsfs4O6UJY
NrPTXtpqS94sLSf6UFX4X22J8lTYoprNMEgL1wZtWcdsSacXYj/SzHkyDMg/+wd9Zs7qafhU0kmx
b0O7U61saey8pbAQ7lQPB79jHN4QMwBvA7lfg662zSiVVaWVSzxZ9ua6WmBEUljAyWfpzHj1590C
zpP+PtgaW20N8ebBpb8DXdWa7vdzspPm5TJg4KFfXJ+X0RoIy8IDh3UIF8lOnTNUo238zvlrzk4X
7fIBuJPzCNEVEeIaY60pbdDtom/kQwC7NPWFT9dbttQ38Z3HvJEi4jENfIww5iRfdo1h1y9KcdIk
djTUQVgl76rHz01I3JhYq9ls8vUhLEgZ3VnYb1SiqAmLQBwxaEKPcS0OMiRebqtI7VwO9j113AyA
a0FiuNTjfLDsjd2xzgmrE5S210FBj8Pr38P/RrzMDWhcXlFVMoT/FsFvW4t8lgsxqqnPKBRnTi9g
5TijHkbWhoOCP0WDsFrZzuTvi95YWXFFwTmeshPh0S9LozocDEqzATNMIjdTv0J1y64CQxg/HTsB
/tXWD3dZwL/3UK4J6x03Xh6TRODPqCFtczEqBx7BWP3qnenJRcYjLXmhnnJnDbt3patwtskbs07O
GlR55SFMdxigcyGMQO56Hv8TrF0vlhr7hUQCiQOPfnWl9BzoXVbE9dxowiEYEVFZN6R5L81Yxr2I
jnxtLXdjU0Sqar7qjCCKRpfGG4vZq1/SiV5/6eQx/RrpD/n9uHzKQPNxsymySaj/Qn6MYBLJzEA0
l0F3LIKT3dFd/fdw+B3+qyLZCVR5hoYLwKBfob8PwdjLT5pQSvNcHabZuFKTWTagYZEtJyxH+Gbm
oXYnNJdvfaPv17za2+u4DEWhVt1lu42wyeyLfO4yn5NU2J9mhFjJoZnGdMxJO39xASu1zh/qRTmN
vKkecIK/l3+8UUhSe/+pflbIA1Exrr6kp6SemF90kSPQZdFUQB7LIQg+Ug46uAbh6NHmkn7IIKKw
SdrdM+qhZPR725VY/KjRMiUV6VoVVhRual4C4ipg871WYfkkrIMNdbTV01NszaHTGJrDBuYDVs1G
cmNpmTOd+i8LexUNc5ueYvq0sfS77M4kiAvOitqCXWKC7gss+4tkRYLTWYfmjVBkj7jdGnxUkCU+
33XbGmeR9Uin6oWNPnjo+32G3g5U2Oq1QYmf6fYxJOmbjVvriy7tL1q4ExuLmJZUT3Pcz8ueuT4Y
Tmj6wWJk0vsflKB5/h6jN1LygKa/vaCrAoJXB0aanhQw7HY77PsqoxFGIegQkdGcRxTFkI7dO2/c
GhW94ZYsy/2SRVz0c2Zc2oumn/SSNkGhGw9o3yrCR5lbEE7HVsekN35TYS+E/oesikMzeKqI6XT3
cMkhaAjN5AR2KggoHGhUqUTh7jv5F21frT8YaqsyJ2qJsWv2yZhvM5d3wkqnyuD7gL+fGtGhfFJo
+LzQAOnKYy3Gn3MpIdLuhoU2qsy1FBzlcHoK50X1Jp2Huffs0Qngli84gpcsTlKy1YD21OBjNCsy
Zr7vWodAPaZ1TYMPyvLAp78HmqX/bCJwTc7GMWtZuQL64xAxygYdHMgNlU9yd+cAJim4HWCa8TBq
WqspH5IK0WH9WXFaS+pjEwAnEbyv0pwW0StJENi1reUWxyablbD+mrkQLjXY3FjfgCKQoKwJo6gY
mbGTUmwV7BzgFxavnWVAatPqZy/ZZTBlqhFkgaxMgOqMzWTnAss2BCsEdxPPKvrE9W13eQayRl5b
htN9wZgxW5jNyDTWMaCaOCUPTgY0L5hT8L3qRoVNokO7cCdhi7S3W0Xtp4o43seyJHPNSeWpzrnr
hmI2Pd3zH7i1WffeoTi4i5gukuz6+ZFdrUlkxSu6eRg9arzRgJKyaj6YqLpi+rXO8ZG97W7F4sYp
n3O2KvbGkiYCkusEg+8mLnGR19tlOE+U118KO55Np6QXUIcOh1RlrNm+tuztPbnIrZBIISTS/vlg
qNiR/HzgTC/DupVT7aBZ8yfRXq4FVHq9ItPqY0FaLCf3AqKbD6twpjVR41DOF68uWQqcPuXLuTs8
YVYtjZZvMPXo30aBOzZ54GLxPOu7Vb4mlEY//l7Zbhz5e5EaQWC/9CNQvJImDtR0cMo6Hnc+b/tu
LbZdazmSLNIq0522Gm8aG5VcucBBc29/zbd/X/7GRvzj6ldPrjVtMRC6lg7WdhIxa5PzrBocGhk0
0p0r3dDZ8qA6hgESJRGD/MzP7yrmvRhKPvVF6uVyjTkZWqvR1Of9GhiqXHg6elA+Hv5+vhvinf6q
OlXngamQuriaPpKedaXUpR3juBvxbQULyoN96ntah7T+2nc+p9JHLtdr8vfrXe0ZHZYbFFgZSg67
uDFeGl8v6vHQTayxBZipdjLLPh4nNALtsXEBC756Fa27tqg3pBo/n/rqXZO9CUI81ep5ONCHCgQm
o3jXTkRUZ2Wrl/SwJ1E59wxjiIJmXBDmYRz/CRC0MPx1rcElaBWMMugEG7SqVRsI8YH3Z0Fw0My1
CE/unID4KqDagpG+eGenjB9kIZnIpYEIBq8auYXjZ8gS+BXJuhTBQhM2ZrTPOWAUgjDqQoCJJhp4
3ZwIVQWALvWPeXxxFL9d13E04wfZnmk8qgPa15rOH8WDcDxIle0phE53rhZ5LNu5qt9J9MtiPxx+
fT6A6hxQCIkJCX8O0rM/yMUuaILF+YSrTVaPzItHZaven3y43LU7ki7up6hV82QktfVrIAkLEpUg
0AA/J+00OecTrcwnqkgn9SlYVsJrajy2tTCvk3YUNHTEE79mS0Yfdda0sELzQ4VPj7Q//IwUcTwo
DkI0kRGUpu3IFUvLhwtzEWaURQ2srBUAv0LjoK8G62TADERUnyT2KRcdlT9cXI6S2c2iLBi5qrFN
A292idZkD0jPPRndzkxCSy8b+wyp86IvpHSw6apwqqGsUN10meknoGGDHrMU18uTtwjzJW2hZjy9
4K5aygYWsUBoU/ExcU8bVyO0bIpJBcAhBFV8LtZmB8hom12wuZ81xkEVhOcwe6GonLvuugFHKpnm
a0QypWyKsR/SBpn79B3DVyPxpneqI7hgIHTw3SluFtWXDIF0YA5FjzqemkxlH4xbEMzcGDpqNcp9
mtUpkQuVO1JpdlSrgR3J8LehCGTUNj3qW8gytDTbXTy6GBA6+5CLzp8azcnpWvY7q66f1Gp/Eo65
EcOuNrx5/zeEpBnGXINl+TEmA2bQb5xna098Ul0KkHDuYnHkvksSujL/VdCkkTXCk9eOfXgQ531x
4qLbFIz95RD3DD/OVlnbzT1wm8TeePHQQK8s8/Q99XeFi4vPaVUjHu66Gb8angFvZBWIqDhlwhBL
a6Z96dphlQgkGdVo4gqB1f/GyX2h7S/yOaIAfubzemnxAJa/e5aLZhG1mWJVOaoy97LU6S49mSfn
78X1hjSRZcaUNP5jmOSorpaZ+HSRqsAIOgz89H3zlADUNug5Pca7ahMO4yWUN3V6GpVPiTSmubT7
8k80pdiCYZegHR5mQDqFBWXY82TwYh7u3Fx/8eupjK0f+iuER5zqrm6u9ZMkcQsimHlfqBCX8ZCO
M5prdgNnbC2GKF339HDue/tvZ/+x/a92HpSJuPiRMFd5UT+XEt/IFcLoqJsHxpgZ3KAtpzZqsUeB
+npI86/8/Iilii9pq1roJnR+CNCr/34J/1LX314CiQk2PpYx4god37prB6ZWls5KgyplIdLUejHx
JsA+WQV23F78oYElQaIVIyWiDxvjqNp78s4XO9Z2ZQ8doldDiKBVFbXjd8pGT7BGFM9IGEW7kdKh
G4N4fDWEu9WWqy30P/dM8hlTC0yX1X+j7tuxxtAFo5PDWNxAaSbnF43OK6O1vI0PXuIQfCZLdQdT
dwqzj4Sr/5ovREAac1bg6rOYcFzQaFGu7FSaVgcDchNGYZDc3lguvcLBBCJ5zvm/a2Nj9DbEWzgr
mCqs4ZlDV1D3ABFO7+cNdSRZhe0tvhfvRQUJI9WGtD5TqQRvxFkGEOPGeIRLBqbeKGyYXVljZUdj
d+f7XRcx+5dhINymhwGzFRyNr0aR0JCy8bSLuJFf4N5D99QVO2QXALv/Ds8WItAZK7vyVaoQ8Fge
tLGP+qsBj+85Jhw1eA2xfdmoR/Z8FxKNPCw/S+pJ4EOQVHg9oRN2EIwUmFibfD34DLsepfM/lJ3X
buNY122fiABzuBWDsi3ncEPYLpk5Zz79P+jv4nSpCiUcNLpQaLhNStzcYa05x5QeJTB1QKi88Rc4
Hpil2TGAN4pU70s9K3sDaiLNCru6UUdn/EkRsL44UvXVHTeV4bBObVji4KKLD/G5A6bj4luguAPY
09MX9he0VGuh+fWNHZdO8dSBdtfsDlUG4AUCjj7UbxICSBeQgdx81Y/GpwwbmFmstXvUIZCtmJ9B
YJU2mil7OAkQf17g0zVfymQDnfpV4uI4dVDLxHAhCoc3NaSUZxgcsDg68ynPHPOBlQYhnwm42Xdn
+h1YYKBmMSFDzAVBxpYRmeG7Jaya9Ei2tyDAY9/SFJBYRvWVsSTbQ2N7CO9nV/2EQAecrj/OkG70
1YJToMzCVzI4EgYUHgSxG+8k1rXf5XP3qJg2ROBbs7Yp/4HjBYnZ2O15ftLO2gcslxQQBdUeMHut
O97Mg1uVC/oF1z+xxuPoYPSffCgi+bv+WT9Bu06PoQUZGFwCFpfZ0eAhgWfh+qyVuMr5BthkhAvD
eAT5+2v+BaSiA42F5KbcidD2dNt4E68pGC6Pr3+M3+UA8p+XOR8TIaunKmf/PblQr86NA3qGRIN/
vyi0vH+f7v93IdJkl+Yp8rbL7LxpSGatGlqaw4m56YrvsWdbIqVrub6ZJN7Xso43UwYgzh82MWFZ
av/uU47oetpxUuCNKquuIW6EQNlSDLpVEpw/VXAfit9KYzkansd6Ep9C7KGi0Tk6W4h+OIky3CgT
QprcHAydaG2W58ySv1rW2rY1n2vlSY7hboVk1QFqFs6Zr0LO3IilV6vvRgykgA2237zPhdspqhfN
8lru12HUu2kAjMVoNug0FwSjMJ6qn8oGIMLoa9DJZmlH2xJ69uG8BH59nq3hl+oHW0U9szPP/Gf0
sZn8rhW7rgu9sPpFnWtT59R7SPecN//7Mx8OCkBMlXC8LGvg/yjCixTOYAuRBRdnMX1SorNVKuss
6++zUNwZA/zmZpN1smv4D3iEuXttMwUEAXQAkKf+zoozN0iTdZeapGHZWU/2INJ/MWRGAoQylynW
tIiIodCO8mPmb3Pp6H8l5hJ5gxnUmtZU1ZEfrqXxyTCCLds4abzr6/eu/R7m3MkpFCXZXWr0UOwt
xwSYpAGXNIT+Llczpw2fc8pVIYSbgktMpuRA3Gh7d4Mwrbam1WweB8Tr47zp2szxaXldGYoXMoVl
JOLs1RHS4rchwfeiuI3ptykDScsfA+KOPrGXbXvQF/Ber1zopzJ/sbhb6CCoDMlLF+JycY+jOhKm
WGyPagIafZ5eS95puQVcYRZHU/PtkZc/KVRbHwOvLIWNolKdg6rqlxiOkPolhnZbMsaXI1tL8xSq
qsBrE6Qn1A5kJW0t7Vxp4qYT1qEPH5VFsmSba34WAfIOX7qZQpIWUmjYlJl92DyjMXiTRpPaEDxB
GNwozU9dGXoE0cGssYYN6ge7ywtHzl6F6XGu+q0iMhlaECR0wmSabT2YzF1oAdGv5F8ZLeiwyZBb
17bCNly+5lC87AD+PKz/focXfalJ1Su/K+XpLiIMr3OzBiSxBwecnr8qOb3mZZga9BsLkm91Zc66
LP38XFunIIILXFw2ZxfFl6JOI6spjeyQNwB0xDuTsJ6oJMt0RpFbQlxmTmqT3BEBreTYSDpxS4XW
RASCxCXXnxTWoUk+Fzo7Sw7vI+l/9aBwFIl2sC1ID8WSw0vJW0ZYxZVB/pfpFhfI/7v3izpH2UxG
1AQM8pGELgh2kGqte/9AnXz1ROf5JSeA71o+7mXB+39fGOIfQzG1xaV48YVp5lQQOjnOp/QA+56m
PmzibO2ji5PWwaPbP2fesLHAjIfH+trbdqkS+bk4jh+dqGLNoiR78VrLQxBXmRqOR6XVnNSqftV9
B+BBDM56ZnpzRRyJ3GaMYRIAq6570RXSb6IcdA3QTv1BD+4bsSIeBe2tkniBJDx0UExHrXG7GWpu
eRORfpH0gEgVMizzc45sYTRje9GTtBLk6US1zZ+/bzFf2WNDVVwljwwklOifrT5zBzSJ5izuGm2w
Vf1L21WysW4jydX776LzrwyBi57VH9/HxZszdEM8RFOdHvzhqUMPyWCNmmPavBv5ei5ssVr/e8hd
nja5IEcZZSni4T5S5T8svWYSBUmaJod4UhzT8NgEOJp0nhVATeImTi1XtyAD1mcFQhH+Dbs3iG2J
zk3/OCcPofam5u91fpalw1yQZGQ0bmRB+lN0iPv1us3iVd+/aySNMOEYwZXS0mUh8o+7v2gxDoGF
e8pQ4kMkriWqAiN7iCem4+5WZi+Yl98CJNR4ZzXvbUd/7ePfX568vBqXa8V/R+/F5dNYpMKR6wQF
qV9TNXhBZO2V5rVHshgh76FSx/JYiSir+9SZjI+Y9KxSeR/kcx6Mqw892OtagmMqAkz+9e97u3Sd
8NXQeqXxjBMDRot+qeJVlKg0Cr8m1ek4zFsl/JDYVpjld7QzfEco8XnuQKX1jWeSnRFyMk2I2nTY
tl65jz8Xbu7DEOnn0/ZY2o2/71WNNKjTIeyKR2Plf0tOtPoCYgdV7/nKdZaZ4vdnQYuBhyEpeK2Z
xy6msaZKRqPu5uYw0zxlql+bu4wK144Vu0eDwvEGLKaHNEAEgBVfWXX+Mo8tV0fSayEpEk3xYh5D
SB2XCr3NozrT3FJF3HrdUYv8vSqAYpvhoXMimYqbmSizvCOjipMGsOEo+lZoEPjye0dCQUOsFnEp
knKopYPWoXUw5ZVG809HmliTEjFl33F0DgynETJ70iBtvyKYdWUrdYeSuIPacMQBNK4mrOs8XlfR
JwuxQBadaNel8hyWM7niJyEyNl0U7k027IHpXXkOy/O8fA4yT3whEmGQsJYZ7j9nk1ma89wY6v7I
0KuwUip1sORJ6lG1E4rQAWdMQBGy2hYELRlxtMpsA8OEUHHGuDYm5L/cC+0fWtw/qv1L/E2la2Ux
9Er+uER0jqj2LW9efaU30VvmXHU0/zkZaKpOhRtRmYU/5Kd98J8P3iVy2o1R1x3E+jNGahf1dFu3
8vxEckbWIGtkI25k5H9CdLnynYsXHaflZV+2xSrfOoc05Ee/f+m90dZyLfXDQfPfm/J5hCG+HJHm
mOCZ6T2PtXWQUIwIbnp4atH81EYfQ50eiyGl67CbtM6JljC3nNQUQKhM9LD2RuF97o9l/YQ6u2pM
Z8nrpMqwNDAMzhWS8WR1ROypwNcQ08rt0u+e89TR+U1lHrt6Q99Zh5TtU04JS6+VDCc3z4KpcNSn
7VyIBASuohaqWaMj2NmN/ZOlkpOIbEI/hUAYO0SaxtkodnIPZk0+q8FzPfAoi1M/vHMyvK15reOA
jOo9Qp7aPA064QrWaRCx3pjGjUYGaJOwvpMuzx1PhWlL2p1Ys6a2GgRXWiQKv56KnHqMLPx//BCt
X7W/ESgIqRHGkhQLRPDdZmzSW91WKPhkjW4nKoz4oA1tLSrcRn1nZanZjV97qn+OXprT7I1MyFSc
Ry52g5rf6b0yyMvoNXeh/XhPcru3IGCvXOevg2fp0VJOZRP2o5X8z8CtY8MStHQUT3VBDe7umJ4I
DeiJAdkPp57IannyknarzG59/zR22ytX/8v6oAIw4/qYMQwE2hdDdzaUWlXq/HECIHILktF9qwlT
umrg+cv68Nt1LmboSgr7LgvM/kBAorgzCWf8hvRtiGgq1sNbvhkzZO/r+Z2MhOqqFukvExFKRAAy
1F9ZHi4/pJokeeLrSXMkuKpvtw3oyzYlekUjaEb3dLaYHaklEcXGpCZLgXy1//9vmTOzqLE4KUus
8cVY4kTbhrpQJPf6OwGrZwFiNjXXm/kp+/z3lYw/p0E2lCq6RHRfJin2F7UpSWt0uVKS+U4OX0Rt
33KILYfcjaSdDBhJuLG8UbDJjGrVbU2M80P8GVSvdUuRkYqceTP9Mtx7xN3teGhwl7GXA5T9NZ0C
w6WYHtPnyWRPEiEe6XftZzkdsIiQZVYfx3gbgeMFwdPSBM+94au+Kd6E8JdEkMpgSzBIZY+MhmlS
7YDoQhjmii1Ans0+KjoGxluvOvo9MlUp3o/SQ2Cycd00G9ph//6C/lK8Q9RoUnnGPMj6eFnJiIe4
mtCD549H4KCnaA2HsrS101Wf5J9jDgUuPQrEoTSF2eb//mJZeS+3sc/iR6Y91ir1B+DAXsMlHZx/
/v2pfsoivy/7XE1mwcel9hf5a1+mITUryiazODuD322jpePd5c12aoUbXwoB1pK7JHyGvULEFRBp
dr5aPWytcPLMpeKEvitwdUHzan10Sl/BqRi8yrg1mIxXsxQ6KpnPdb8eDeN2LoRNZcS7WMu34xR7
LTutoPqU14lMKZBnzYa843hHt97Ro2dBJimlQml1E9AD7Nlvg41YWXnrhuyY9JmFiMRK9WCG4W0X
dPtUpXg/1ocyJoqAigytYSdLe28wt5Zf7C0QO+mMaSFVzrqoUcNRNG8gPMTKv2cCHfzsGEMup5aI
7TjbVz4xhMHG6kGG929BKTlNXbs1U6w6zlvRkrZV/i7K4AxUg05es9LzUyILq7TexrJ45cBnqn+b
cP87F11MhIo6sIwNfXMkdTcps21gdtsi3jZi8WbqjZs6fnROqcxafuZoI/ZGyvesG5u0UjFISOuh
ET8RMqHbNwkePjCddRXRMNG601+TYt5VouL5ERi92VhVCoK4jOwLDauFT5ha5oritFYyALP+tJIm
y6vxHEk0J4Yc4Vpscu4e6nUnkSgpJd7caA57B0q+bBzpdAfWu2hNE2jYwe6nm057TTTiNnXDQS3s
JMUXO/QnSYHmPWi30lAdlXRyQgqZpu+KNNEh/I3ZsxWdipCZBalbphSfJaUHn/JsvNB/RwVzbrcW
ivchnL0okTYl3ZiiASsr9g9SmuxnQbVTYiL9dB1n8U1V0USIs9BrRcIlpvkmZwZX5ZFcDekuRqkh
knesWXcT1qNAdyYaTgrNn8Lg5cAJkaW3uREx+gZcrZH0KvTYeiH7q+nbrBhrMdFeS8VCcaA/Slr9
Fg53JaR6sXkIw2/ZpOLBYkkxYqTa2AvvU6ySQyOsY3g640A3B5HUqpIftVF8DhET5klsN6ZPVb5R
7maUzxL3MnwMPgeNScFgh+IOHUF12+fKac6WNpdUbaPW9MxW29eK5uR1+iBW4kGFLicn8n6iMzNM
ihsRQooJdogoW54DDjIVXkBfAMlLzaTAlc0WzrespTK5KcTsVo2Qv+bczdAeQEQ+IUQ9DlHnBSGd
r0FJ72UecazTp9SV7VSZjjCfitY/yNLOYlAWIpUq5bk1a99uZuwXUrUyGcWRWHuVVtzJFD/7Q9oq
tq5DiQ5I+AOikotsbCgpJYDiCBkou42BcaiNNDKbaK8Vr76o7dRimFc1J2Rd6JhcbgJDd8KIjbT+
mpu1O8uxl/YZCg4/JYSLR6ntBeV+kAyGMwfqGhmE+ZBMnPC6MXfaZHJbvvlW52HX4HvjAkQ0B1Ky
XpbvRQpv1F7aNdn8QKtpXUxAp6XmY4g23axsVKbNhn6TQhZDrhnvSfArkuSV0ZOYRVUYOgl8ua+J
pmKmz++Szy5biGy/kB8b42WYntpOI1wNcn39MuZ0nVNyJRgtdfU5yFjHC7n6qguBdmZ2MnXUzEJv
S+qt9ChwcKjFzOnHaWsR2btaD+QDFkLvlBak/aZ9y7qGJmD4oAVA02dSSbqDGpCDmfVOYqJ6zgUq
DIErZSg/NEfk2Jsg/pjMXVLT6JFmd2gGu/ElN4lUdwybu7IkhBu2it7TQDZzV8mYvoP+SQGEWZP3
O6aZG5oHGML2aAV2Q8JMEz1jMrMrn2LhLSWum1AHasEAVdqv0jcL4pHeRSX4qiDUx7hKCXXMXAuH
HXErRv7ICWmTzbFnKMdSJlSzL1cj4trRcpKxOsYfjUgMgxh7YcPnGJqdOeMl6O3MN5wZbxIcPLc2
eQj5tiKI3CcphUnciUryG/WDat631VMDHYBD7kjThW1Q/J2Z5kGJMfFPkS1bkZ1Crxk4M81TehT6
bNUYbsNXJYTTvU85q7HKtc+X3krxWsyL3bQcQDjFEyjW23IKQoL4ycxoViOiKnnINp2q3GZht9Lw
UOVVc0S0vO8CraNPOVLIM12pV4hbs4WgvDNLythze9AD1Ocm7ftJFOywHR2lLZ1Ku1cia52X9UNc
JOtYpK+pK7dVZh7aTOIVy56SbKJPG3bHUG92/B4+y7HXSEHLcQUH+XsD+00OjoYGeMSHJw+DtFXR
m33MTWVbWrmXRMQAAeLMiIwQXR5WWpme1E7b4IbcdcH9EKK8zrCrZSBd88bl5Oj5ebEXs/ipTCsb
HbG7VGjbbno0rJQkT7g2SbIfUFHXvuxalPDj4Cyp6VaLq51VgH+fs40Qh3et8jj2xk0lkygdWOt5
jNd1fZhHcVUs6YwCSegq6XLIo0aD5SvM0mNXxu9c9RtNyMqSrVM81uswnb28m9+k5qZPdmRRG6w2
/U2epA4duqPJvFmOZB7PD/NM9h0ZolK+rc0bTS/2XWW51qR5afwoTUsmFNyGTDwmpuyJbFJS2shx
t5fL74wzSs76x0Q3PFRSbicN2PjpXWsNmtDt1sqsO9UAykVmcPkVMpIZ3zELaCTcGWCuQ9rgRVa7
gkC8ofKUkC8hkPSi4q7Jwrs68CLJPOaa5jY5TLFAe8qVfMMh/qRZ3VbLRjfyu/Xk304PNB+JUm1P
oupW0Zem+Pd6IhKXrHiDjE77oZNGR1TGo0q9Se4epvwVxfO2vrPYCG5JuiEJjezSVbOV7JLjNzRE
bdcg1ySIol9ZuP8EuP4BYArA1e4TJ90dPLuVwU9RqST7GiG7/spL6parD+lZJriZMAp45iKBgzg1
TI8TlRcsEQDDQVgzv4ODgLaPujlePfl7jb/Mrsl/Vnbs1dbLL69+6R6zPL+RrJPl5kpMKYpN8jG3
0T2kbuF0225rQXXdDttxzde8ypwnROz7mrzkds0sdFvi27C2aD43NPCIBabSvdLXBn/GWzSZK1wD
t9B2V/CYVj+K2eeILKBvjR98JsZ1NUDjIXuZ4GrsIJkHRHQlEjbHIVHeFF7FmZ9N63vmUCmctjDK
uFtG+lZdgU8PkNsmHkqe1QLUJ7uPv9GvtZdPE9jI553gLfz5ZPV9wOci/ZriqMebsVquVNrqZkkh
WgJiPmb3ibwZhDtcnkvxG7/RNtyyws+mY0YrXpbsVKIx8/kXtNVNfeN3+drSvIBM6F5G5VIRsTrn
dkQkGqrVjAVBbgFKcQSJCJO1+k3XD6sBe1L5qgehG8f7VIlWrUJoF9G7ZXTSQfjLtb6X/HMMukcL
NrNvHbS4tTuJqHPypRNztnWZXAaCVlLp2ulsOQj/fo5Bm/+fk/rFqalX5iBPNMoRvaevKUjMK8uN
4FUCN3Aigp7/fWySr2zGzYvNeBKGSphJcv4oLRRhh3wBcnpyIoyQGTpEIa+XCCrigh84uDJO/n31
//kcLj7tUp03pMUNoVnqRQOjpeeV9F0HP1p+5DtdqbhsatTASzVampEUWfmyLUoGxaVGl5LNIQNg
CQ4yBrb+3GGYkuORdumSX7pSA3ucBG+M78NtJD2y/QjVw5A8V4YnjQQzONl9S+Bz6t8auGethIZc
8AyFC2tN6YlwVYJ6SbNGv9sdEg5kBnFtyg7vX92UriToa4kXQghsvUP5/FWVe4GAHfQYfgR8p6R5
J9wOOp6U/jBMdwiFWVg4bpTnWFgH8xL2uhOwoVf4iZSAdOJ62Y+/mEBmR5OAtNB/6kwiqmj7mqnX
of8cn0VCEfEID1W0MSkP0jdXs9MYoSrlHGspnEzRhBGhK4lQmE3rpZc4XVPibTgW1K9wT5gGN3MA
+bSD4NCaO6F8NkaG0yi7Snk/qCSESS9hcmME92V5UH1knKnpwLBeiaV00EVqYnJsl7W/aruDLH6l
fUAOPBgga9dlT4pFnZ8yugJ6Rljy69hhScZLRvotPIT92KKIjr706dDyWXG+szzMhDK3r2KegQJH
KRaM3tQoXOS10Z0BeTj5sRIpNAPNh6jfGRNEP5CCxUbIX7KZYkmdeCmSgSvj8M9ShYblEwk/xTFI
EJf0C8BZmWrVEn3vr3Drr5vVeb6T7og9Yn66Vqn4S/2Fiy02fJkeoCIpF69cr/icIEMupiGe+mmy
2y/RKV79+veH+qmvXL5b/73OxUxiTMUgzXKnHgSwSFL5yLblIDYEVHWGU1kyElCykbQXMU1daRnB
Jpkjk/yAaFAp2PtKMuNhbU6gG/FehTST6JlwPC5MlBsS/Z5zOH/1+V2ME3bwNdvsMNsPMsgnwtKb
k5mfC8J9za70Eg16vQ41UluLDZQDDVVlnJ618fkx2AbTTUlQWMLeMBP9U0XqlOyDfE17JwXNIhss
w/TIS8ZHLbxE+eBQ93OkcDv3j2XvxNHr4h5Y+hp11mw7c/aq0BU5LjUYIfKo2VpowYIod7W89SyC
sLJrpJ2/PlDAKbQ+EE2bkMh/L3Q1WVEoglDkj8UKqL9b2S9vJTEm14QSyvLAfnugCylAAi1MadNE
f3xRqcZRNBZJNUnHSN6mseFYmMaUcFznt3rb3hZRvO/KkfTdyhU564+8jAnWDUwebhPLjjJDr5hT
21w4YB3Rnzd1VDtG9GrgWq5aUqtQlyLRdxVz3FT96FT7VhU202S6U3fKVMBgUrIzG46a07WPJv3x
Al58tIt3IsqJEIEQSh7tWvIIX0yd02gnj6NLxvG1ReePFZbeGHQpUhyoRqvoPn5/XJPSyFjJi+lk
1t4sgGx9TFB7dEfTWGsqUFZks26LBhii54hg6t9v5TIWfnuGPxwtEROeTMyH8UPO+E+vQ53VuJIV
LT4YwADTnRXc5Bl7YA7JTqGPq6a+Um5T/n5BKlA68xqO14tyuDJOWmXM+XQKibgaI1Lqb5nVI82L
0hehZ6sLEDs4aGO1qju06mhlodEcpXpdI7CGSLuqjEOAToqTQW9H/YMyPQ7Rvd+8tumLzs+nD13g
Yg/D6bHBsgGsRs6OfXEIMVoKvdsl19B/y5bg4hs04IsbJNrIKKh/bH///QbTEbr43MxHjp6IVFBF
Gsldm7MekQw+XVsZfiCOv18OpCQbsqViLsOUWEbufy5XC0I5pRG6dT/ZqBbAl9PkBmwAkSvOm6q0
x5PxGMZrCooYrmqZNT1zJlzamZf+olIyph6tSJ9EsTOd//R7Ws/VJoq3E33ELHloZ8Jkfbevt920
5ay5ErNzmCGbc4uPZHQ0Ig3NPWkLyjlUn7PMadJbUrKmO2PyRHEtT3YN5L5fG69+7Q3pd5auZIDn
iJGEY4LeskjJIYE77O+Cye73XX9HpnxdIOuL91PsptG2OGgIkyTrZe4mzxDd8NMaDqrkybIXzgQL
qOQNv9WgiJDQB5wfOQSR/Hc/f0MkVtYqp43Om+I9wnJeFf2kknDZstX4DrojgGBNwJj7y39lQzOM
exi9yfgaSaQoo85WrQ+YmKa5DkvOwasgPpjxgb4Eu+/jhAT+TkI9Q8Jfs7iDl2Tt+iUe7VJ0DR4E
pxaCQG9EZqzZ1bv9tJfGdTR+p0DIDkpk838TKDvaMrnXU7eO5O8UEEiY/UKGQ/Q3sXsHA8ONL28a
EpRnf9OwBF2TIV4CEeiK64vGH8SbLqIbvSTMaUJuTYJcVDf6EUm/JUEhWXGmML+NV55s/JbfKveq
QCHvxwnN1vArxJRU2RoRbreEEA7UTiH1YO0iPvTz3xPRX1Yt2jJEKPEaaWRiXa5ahS8kvRShi2FZ
6FfvjwDxXwenXn1fuc4ywVy8QCgDaADhc4DGckmXUg0h1FNF146zRpVOTL2+bxyZESI+UttgfDeH
bNNOYM83Brt+Myi2BXQkUHOEo7J5GK/EgP2ILv5xQz9Hov+80W1dDRFeKu3YYlxQldeqdH0SklGX
o8OE0wQ+k3IEihYtuYkN3H5vhva+NPw1MMfzqYdpGU2vph6ts2MhsO2XJddsOweiD2F7stuis0Dz
1YT621g9tXPKu40xNlCdpiJ2rk4+JUmgmHRtF/uz/v/xwcCJs7LIQFgvZ8Y5iCZBEAvrRprI34wQ
XMjRnaHuOs7tiKItnVLl2ALN++YsbMknrY3Xsx4/xIr+itDAafvqo2cvBrBVCyJimyU3kilr4BxE
xaJdmVr/dDEpksoKqAHKkehJX7oyB2WOtKbRpkei61ev78dujTs69BbY3cF1qdXsFtKdc2VbfOlY
ZuP0+2UvdFoVVvu4UsgQcY7Hd2H1ud1uz+vTgZqGDZFoWN1dueAfC/DF9S4WkJ7ssGg0zOgAasIg
mtogKklyi9fMXynNUzTIV3YYP0yl34bBcsHF3Y9ugzO1cvEBUz1VW2lQCUlZvR5v32+TDTn10uPt
Y3y73cpv669DdnBHl0rh5uCesldoufZHc6Km9B05d3csJLUNmOHt+cpEsGxP/7gv5kIFEyvEoMuV
tEOMXqV1khzQ87Bwo5iU5TshuwNPo6F5Jvk6Sol/vmP4BQPbkeFKXtAPOePyBgBAM9roEava5Q2M
adplEoY6ejjQerWS65v4dm+stuLVjL8GPJzW0r55KFCIj9zYcxd+l8XbSEpLGpkrTaT2H1ruGE/O
FCmeQPMGzj0+jSf6MDXxtVlU3FXp/JA0+Zs/YedRhtb205IGRMRuisNrvhRDN0mkr5NG2ZqEyeqB
8VaVybHVk03d0j2ZNDwVL9bQPVppeFdkxaGnaaeLD0H41mENUROyJfMbHTRaqqySksqlKbpaYdio
hpG9ry0dmgxd9iVr3dKPkpXtGmqo8+gYVvIUdocMEX9+P1K1TEvxUDal15lHZMXK+BXQExqoM+MX
iCle5LAowGb69/QP4pmb2YfdLumq3VTifQ1ImUX1eGVm+GPFYABLTGI6e2WkjOrFOQdrgTJIocAe
WQKzgqORCs38zrC4qj7+0yiwXEoxoGXBE11Um7/v7ooxtWgmauFBkcAey/nDov5KlMyFjzIGubso
srAYZx0n1irbmyjCJrN1rrwZfxzsLu7iYo+OHkNRijiOD3L9qciNl6RkAIdsqp6iWCFHXgKDuSPG
uhJPJU3tueroK2xzcYOh8sp3/+e24OJeLipysdX67GnG9IBhv5nuhoEkn5zt6qqdnvLgwcxeA+39
yuf/28zAs8Zho/C7cSD8/hSEMAiDrE1RUWOI9vSO3HN030kNgCVZ97VdVs+dRbJWTpvnfaZxwCzx
71tgO385O1GANFGOLEYAA52S8vs9GDnNxc6YxFMarEcKfXGwnojbrl7k/NB/duk+d6SDYa0y/6SN
Gou9J+BBeudFadoH39Vh8FjrzlV36vQugQ3U98pBP0/DVpJJM95KG5+qarQujpOyHypCCJyCrewm
20jKZ1CuOzJ4j73xWSzoHvGjLu+K+p4/NaG2pfBkvquGjQ5QWWmPMaZKUlhqJ+0w0K9VDDpO/JjM
26pJ7bLdpOzUm/vyK38dil0VP5C5Z/jfRnQjQgBwygQX5EYgqnrcdBZbmxe1WkvRgQiT1vrMbjQc
88oB2Yqo700YDfK8mfu9n60poVj+U/UB38vgx2tS4PaKsFOsjR8+9AKxTpswuw0qj3lIxo4UN496
9qWLt/78jpOdbvyE9Uil9uhI9WNk0bCk3Y0TPn+ATNnci5yCh+a5xu0x29mNMEirjqh7QGlCje2R
fG+BlzEP1oIoIangQ6bqRqGfZU7BVg96xyDguZB34jcUAvsc1xhVX4JuaXtuo+VYIT/70ncgPRt6
5tWlq3T090sHRHqAi3al3SjZ1t9OyVqlEWh6IafL4Kxlx+Qskc1g7ObZmc5W8wIYYd6Mn7q0n01P
eanGzTA8JkyPevJV8ZtIEF6cOoSCJ09SeRvdW3QfxG+LHf+Uq3Yx20b4kQ8WEAhX/B7Zm3WxtZZ9
YEyt4gYwE2qNg943deu62qTWB2oJRtVu9sRdUtGiyKkwYwtRqNRw3Czofw+aJ1KyRsDn1pGnupw7
u/zMYT/X3O5ZD+2043Io/svyqAz7tmb9MBo7KVO7niVbZ5n4bJ5EsiEEGkTWKqHZ+lQgx1/Jb8lB
fB0Hh4x4ZkalQSaDw9iLG1y9bkXVD0TGIxKY8YGLRvlavSu+M3Kns5XYeV3pdmDwSlgXniV4nIwj
mjqhF9yWO9VczeeSrKoXAZ1GtB1VPOgOD3xEjEDSe+1aaDhqT4U/f+/TA+k+EvGtzd8oWtMCZ5fe
Fe4cHXTCjw0TyS4D2yC4sjKGO47BOgX0qMNxiFn5mbGxT46UfJwo2CmZZKPvyww3E7ZEFcjhzTR6
abaeiscsD+y+YspVWy9uP6rRWDdWSy089DqsJwq6lWRXlSjc9fmGXv/Mbjka9pYIn4oqKD/SzCeD
onlw7LzIvJXuTIhWRbHKyqOv3hcjmVZnof0Iay+jNk8bTd8p1RoT0krNP7SbIqMM/1CgXT5Zltv6
J87bgnAahVMd6ahSDqZ/nIxNKJw4IiJjWFYnFGha8mIamzHZDKSrVfk6lu4McT0RgTi293iOVboE
qz73V/TwkUDAwGurTa2CN9X287yRNE9RdgN9YnEEJC922DAYE1l4T2M8HJ9UVcfoiZ5lMOwMNUBP
s98s/o+z89ptXNu27RcRYA6voiQqB9tyeiHKiTknkV9/Gmvdi1OWDAs4e++HjbVQxSBycswxem+d
XzUE3Hd/lo458I+Ovbrr/QHGHQqzFJtrxiuqga7bjMIaZmzGq8KIRZc2pfrcVPuqoUuhQvHnl3ws
l1t9JQpPxWPq7rtXT5t655VRkMq1NGlYbxLgd/NoH91D6YV2EhEQP/8wlhE5AKuiRKv5lHdPKptr
dP6PlWMuc2OiPgxxaLfmUtafhzmjeJypslMe3HAWOZK7XcsrQX/jg57F6MPPD8kqDpzIm5OoKfMF
ar2dq7wg4ahmdJkf3KWn3qn32fswJ55XnfGixAoP3rYB0oq0AX0K+6a5AKhgTr/lS3jPPce419tp
rzpyuGqZNbYrxd0iFJiILXOrEcNj++Em5b7D4qJzvD6vM/kjR2bSnmJ0gaQY5KTjqB9s3vzyXTRP
cXsS3E3IEuRPm25ibsL6IAHd9GrHDF+1kIY+0Ac+lQLQQ0Wa5gzHXHevpuJMNd88nBxGfrCKxyR/
4U3TS0JgEBJF2ru8j7EFqQfpSe+OKB3FZxwSxi4nBjyHKDNLqMFgyFTtVsFG00EfHPfuXu8gYzzr
65JVq4tfI3dfMUwdFhltIgH7m7QiK17JaadujeI+jgBt3wuuTf7DF1MGDw7NS+d30zDfRXi8sIv6
h6pwhBeLWTbDeyQIfVxMEUp45UsjHp6s4g2lUXnsrYnPzxk6nunkwkxVH1WGSOnaHwjvOTBCqHcD
H5GHDM1fwhUOw3JYeTTCynjKeZOJcp6Fi/bYyScxW5oIcvM9YknCSoXAMdJTHDqCvw4/GT4Qi3wO
Pfowb7AoikGbDKe4yFdCxDtynhXMKPFRo9QPS1Tq2p9OOVktL1m+8lCy9G+ytuwENNZOndmd9aAB
mlkzXRuEiagulW7WJJtuY3jbUDkCgX4TzLVX31tLWVkwYwlt36n6qYduOT/4ydwz1prpNIzWrTvJ
XcQEb5bKk4QhNCSujrEMhuFPCLCuV+BrNyext2+GjdFxbYsK8q0xKYfnNlyrGkUuuNZuouwDdGfe
KYNCQAXBkOUcPMbla2ceKXIQGXXD1GsOuUyS7Z8Y5LD7/nvhdV2Bj3XXWOmzM8Sy81ct+k83Ro8B
JqXESO2KNmJ1iGaW9ZBEn7RczOao5Z8jezD1wBhEn5mlT6vwRuV3PXr4ewL0xvEAjGy8i+1y72WB
pgXFfydg+L0th7PMxOnKZsrkZ7YyQnUR1Y1Inl78c6ZauHELxiN825denMFFh8CogjDwRcr/vKcz
j0VPPh/PEJzZexHnUb2K+tIaDD4Ed78f+KozcXHci5I31oemlLqu3BnohfQEQTJbvcJYYtEvtNRW
3Ze4ubEH/9HuOfYCx5k/lqG/TaF/fu6ySYIuHZThWFhPlmIHMR6yjaXNktVIc9zmT0wT/foQbRuV
dnI3OpCHSSDMmU9FgE1qBDye95a1a5QnWOHzSSXN/JsbsvHKv/8itNBMoMa4+SD4/fVd/nOWbRCH
gxSW5y3sShjKcCWEjeX/MfxNm22VvgUqgrSV6gsh5qzF3qfR/P/9x/nhxRjbeDAT0emzJfn77/85
B8obV62NMH1As4aWZ5irJEEA2gh3dOrsW2/B367Q1SX/c7iLnXAjlHqSD2G3TXxC+nToOLCFtCSf
RHowS5Ga9sL4xU8nYk3goQhX2mQJ7Pxd1Vt2a1rz2s2mWa3sij6zmVck+sTtEVBVxcKCOxRYM7VY
VvmDPFT03wGr3mkoRRtIMam+zYz7lPWXdvQkTp6xsDXJTozkv2Jl3z124oPMR0vZmhBDK7mantGO
9h6sGv+ZsjxkUqVaH1q2k9J7n9JOmorem4XxUg3eTc1uxzEXaQbnsp30MAGinUpST9+os1xK9ijN
+8xfe+VzIoUzWqEuythWI19Sv5fdT7MVkVa8GxUyE7SPg4zC1l817asXkYuUPnTPglnPcejj7j4U
4Vwfo8Z4IqK9gJAYrQJdo3bdhg8KeF0tQyXdjAJZrF/UAhD5lecGCUlHVHWu2REs+GARe+Y06aBY
yFMmLyJVDCrRiZC8U6ixSSrP7+fhFVFrW/DhOh8Gy11ZiUxtS0SB+VQjmtZxGLRa5dx4JK8XqrEp
g3NExxWJtOBioYrTLvQDKc/IAZLm1jN0OPtARMeHRjrI74f6oZfNoRS8hCzKvAPqxaqcYpJLcQwR
D5tqqyYU5oZ1al5jWocWRJa23kYdKJDcwTnXVL3tVfXciL60iFcTe50OyaIf6bkB21wU/ziu1GXW
fTVCfeOeXK+h43n+r339onURRmWki5UvHrujuiofrHkq2UO6kt+l5uX3WyKNc+nLN/TfQ13Mrdtk
yEmoYXTM4LNWffvsnvz0xLYLn4TfHBPaItnMZEtQ1xRl+SefDSU27Btncd0gon3672lcLBTVoA1e
FlfDsUbVazqmhnl7kbLjlFd6hMhj4mUOfivDm9FprZkQS96aTCA13/jexl2KLwMFO6O4bVXvo2hX
vqX5jFeVXZcf2VinTMbJfHq1Y8foFMGlbLPZ7PcxBooG49rGraa9cFejeTQ/GUoGuHfUmfIaIFMj
XDX+Uz818R+6rH09DZa4Ktx6RnEYHZJ65u497+CpdljPITmZe5V9YFEuoUKdVfiKdrcu24dwi9DF
wkORkBMyLIVypcpLlaI8wI7jtOGjwUcnW2UqavEZDgihOfYmEsMXxboTw4eYz9ee75J0Xz9b9z7S
9/evPJqr1U473HJO/rXVfn8k6FsynJZ1CUEVDIXvTauoM0MLejEw83Tf1G8C9WoHEs0i6Wg4f0ot
+spwjxCtiA7lOjIWlblE3pYK9yoyXiu598ot/4gqo/I2ajinJa8Gy1hYQp6SS0eSbsVBXKsNkfjB
QydbV6PoMy/e6ipgIRP9JtpZyb6qg4XONkU+44/fWt2nU/Z3zLZgOrHFlB6Y888beib3YqazmTx2
JQxL/MDy0+9P9NhcvbyHloz6EFWBqkHc+X4PJamO49Jzo1GRAaO6YKdIr1zVXmXt+PuR1B8PBaQF
DgGTV8KHvh8qRNPgB/jO8NZjC7Hp94oOLSEfGQ5A7hmhcvlH94kKgGh0pZ618pRvhdwtS2Fqpm84
DdzwVCpHwrEr3+FjsJFp+JFA98fPpgJfI81GcVdlTt0eWhVUGULdfgVJtOk3ar7K8nHKLT7RJMn+
D6ZCsnZUUQcpa5E0evlp8DzVL3tNjjbJ+ZWxDivzyLHha+WF/YwETkudat0ttMPV4otqSAYrbamA
F7QrwH4cdb6BVSfadOcZ3nFGBSNnPD7SLe9UYQavFMd2p32ExvG/HFDkNY0CnVF7LeqBdlx1o2i7
hv/8PSM8rqLEoAvcxPdfuBNDH+S5MBw99dnLH/1qCeI/bpY9RK2OcnWZo+HFs0Z/Eekly5wazWtj
Cv6iHmbNQyAfKnr71EXKdPgMxDvTRadxTPL735/EH2+cRg3OLybT7b74lGBcqHt/XDfMYZulj9gJ
x0XCW43M98A6cX9+P95fisu3l2y8L/97QP1iqyFGYeDGZ7c/ki4thiv4rqiwj2j2MCaV09Cb0WAu
hn0UL5Tnup4lDdXhFjdTYmF/d/LzvU8bRn5sIAdGq87Zd70TEeVkuw811HJvLm0FDWF98U6jLSmO
RnDM8G5QwEbboSALYSoiuof2DRBNmkbyJnogXrB2ZwADXYOmZvhHobLACXCeKDNzR2LKCMQXlsjK
vb2k3Bj4aFf7CyRoFusffFWiz+S/oq1/avvkHJty5g3FziMIjP0etDr6j3QsgQ7jf2mYJU4VCIfQ
DmkwplMjntPJUNxJgOjfsrNi7pqzMF8YJuIb1FfzkrqSTPQXyk1kzrrtjXRDW/ZmG7d2ymgh1osc
R9Uw682FrgC3XJ7FRWIuNH2ui9M2AuExL4yVTsuNnHnpxmtxzYIZrxczsM4F860SL6okQ0rjqOik
YgdEkra3Qc2S2Yo75bvP3qCk/wYtuAQ+NhleEYeie0GrUN5SHEjj+nrxFCLQZLkY1QZkVl889kFn
CZWn1NlDZ4v2azzN7HfkUJNo/vH74/5X2HNxIH0UEmvEjlAm6xfLQN9Ulti4CH8Ug4AxerzPnUkT
BzQQWZPN7gzM19/Ro8u0j6LBL+JRpJaUTzc+ONevOYZooFqmDBuc/15crxjEhZHWRrETymOkbANj
nvA5mXT1tu4VNGKfv1/2tdYQmY88yip1KkQ+cBffNy/w9EZuRX2bSliZn9w03vZyfxcYI0RYUcGr
mu3CLcZUtWGq1CYJW/JCUGQniQHDmK8pMj7yhKa+1eybqt0lwaNKISbgqT5HEZgWbQ4UbwrX367d
eo67ju7IUH0afnzUPXFRaZ+W91TaQ3E6q93egCl64wqvpoRc4Sge5SqBKJBC+X199xPcWF1ytg5M
BhL6zTKOiWxH5L16ngQQZEr6rNPoDmO3WU6eueImXPq4mBbK7gyBKX+wxjObpomj7uXqGXDA1EeD
IE6rZo1/W2HiFDo0/xDdpze1p1flx3jyIx6ICxhzTy9OPldkS3RdUdliKLRll75auKgHeIsjvOzG
F+ZaZQV40gDRrI6PH/29i1egLDLXTDxRPvhEiDgpDN9gcmZ01W01Orz9RloLM8tgtmmjYpYpB4OT
uw8aYPrxShM/tUPEhzqfWhhVYa5uTCejgeDk2TzDCpMXgAPtP1+//7rXWxvOmVJQR3SAXk++UoYF
bRKaMbNvKpjgvJW0bdM5YrFF0Vh4zF5sxb8Ra3Xd5cEEIIvggInt4rm9HDtjBqkyve1CvH8R3X5j
YqYVU+eVNxjsa8SZW2ChAhDCDLGPY6YxjB2L0+/X/cNzQfomGYmkcIIPuqQRF4rq6hm5jBvGE4zA
gahNqdgq5eTmzu9HuualjZcLnUrCbQEgUb/YPCKRyyUzUjO8D7I9r47RkTnu5EmZnemtTNa3wn5+
WPHxWIAgA7ds8p9LKYklxlVMz4KK22cIwPSUCAKJDELjaNSPDBLK5lWTlg3Gmt8v9KdbygIBzGZM
QTfMi6dfjyQjFnqfPL7GKbz9IP2p+Jy7D/8HvBmfFwAbOEnQyphUwt9XpMwDD1B3ebSJviJGxzUx
ThGz0ZkhHFLinXhTulvF/vgjff+6kWwHOUREOUMH9/KmDnGcNWFupBsKbvovXFnebeV49vstvMxZ
J69h/FaLcNtIvIbtcbFcdUJRakUZpZtExtwnkiCunSSYR11ea9iMJrVhYuSOySeISb5YacNR5N+a
arg3mPQ2KBEgJmnhLeje+NG8vPp/T+viEaZni18u76ONnH51MoYn5ag3twqIq+8MGwiQ68RVsMHX
cXx8/1UbtTxrXcGm1HeXFnvznuFq9cpqlJxXOZLMl+oFCXY19aKTnEoTUT41IrkdQKVu5ahez0cu
TmW8H//UqjH0h6qJlOwBSDwZLzIxZIwRiRtXZrfW37Fd8e3WcigWBfD6MAHgBF3sEqpKOXvmmZTc
2KW/uWxSy5bhb2A3axyu/VxDnFhqwym/BWq7KpTGA48AKCDQP7xEkZUK4DVZ+MGPnT/iypFhbPmU
1/fDq1WrNxYH5ar8Hw+nq/poNqN3c9m2GURDcP0yije59RaWQMJV8qneKsgrgvFgnAkRMY1JVZ0g
6TNXzyeNlTm9lB/cWqBGxqAxblOgKOqwOpJCdCz22Vq+qflUCvFbEVpzYDgLr//oABXI0LGJktMe
+0aYK2564zW9eh3Ga4FgzydsLHQvrXNyqmdAkQZlHOJgTwJ1wQz/Vjv4p9eBVGq21XSeaQtfLHK5
0ADVVYx8r0FCeIiZnOKUYBKqOc3Nucv4al0+hLQw2L7/3a9cFc1eJNdUT7zfyb2bvtPA9PxVdHZi
tikWTnIMoHkPgHV1b4UHP3z8fdW7bnzT9BZHECqGRFrtl1vDTBITqyvD9A4Ri5jNagsNB4QBZFLB
hPmFfFLwfrcL3YKeIa5JLShhSRWLAVxIuSz0JU9O2C7oQlZklNxaDLQfbs6/Z6deNBwVq2nDGJjG
Rmcb6nZ/9CGAmgsLXVHXVisSvGswxU1wy4futNT3UdNNhRC7jKfMqwquLZKgTsqdCJsRX6iS5p9n
PKrIfZH5UefQueGrrCmYv87dZHREKWqCouxV4uMm4WCqUFG7DN1MJXG0HDxWq8+T5gsrlRyNvTKV
7fJMzvmpGKLQz6wCZQtd2DZ9aB6+P89cY+F2kD8I3enj5oa34Lre+P7rXa5gspJoUp0U8UaH10O3
TemePWZQ5l3q7hSA/TnSI+hBtx7aqy8yh0VDj4aV/S0c5YvPRduktdkrcoLraptF2IlQSC3TW7Tb
H171sdvGRJSehXWly424h2GZZemGXlvfbkErtucbLb0fXnQeFXYOfPwpEC+9sRFtY6VOw3RT+jOB
1DIZxLgjYd1xo+dOOv3+rl1v07ltbIi4JOpv5b/0gX8+bZ0ZR1Wo8TRb4lQhVEH7HFN9EAk4yVHG
z5zvQ1QSsmN6Tpx3wIW8ddfuOuT7v5/I343FxZojs1ciqw6QFecxlpP/nEjoGqqgk1eKFcJad7Pz
nHQ8fsaJUyzVvwnpxdKcHwnYsZvF74e+bs2M9+CfQ4+fxn8OTeUYmG4Vu4irHwsP2b1mbgfdspXc
cPJGQaRkLvUGGWvxSYwWoaSb0phZxE5o5Npo8aNk3LoZP60x/5zRpSDjnBtlmXZGuHFLdoDqV+WX
sw7naf6VCo2tYK5LBAgygQ88CiHXBhvPNNRehcZR5BNDQBHFSC4zvy2PKfy+FhnVyFzP1Btahh8X
Q4IpGInSRqW9clEJZoYV+nyuog3YSk2fQfpBOxfMNetE2GZK9T0yT0mJCOmoBpmTqJozRjdo9N/Z
1WWdMUtbjR4CMj3jMx+gXmgvvr+TWSG64mgBfydEUwF5iqNZg1iUJ18pMQxQkkc5SNNZ9I0zWD3H
xOCvpGtMFaz4yjJQirkWvueCsJTi2WDmtum99siRIl9ZiayPSoSvTvqKMLre2PZfDyn/Pk7/e08u
nmSjA/YTuXL2oEwMvDXnKfPAGZyqycZcKIyJ0xs7yp8WDGoCOjKjP5NB7PfHV9DUlswJI95UcHg6
pw8fhXhlVDf61z++JfzEpGeO4UXypacmaQHJlqqUPXhfox7Q34j22zAR7HTtbQcH9WMwOaW2af/+
cv64Lvx72IvPrZVnkSokWbwZ5E1oIoqy5hqN6g5OUM/3XcpyzLsZ6WOjUv2tM5Hg9lAFtA85iBZJ
KjDKnIvtl8uTQt/vxsn99NFBlqLA+NZVArHGz8U/K4cc1q5geK6+84BOEARkVh+9aI7VkqbXizaH
silh28Q0cgZeZh6ybhZL5JslE2Wg5z+S2f17tTmkQzjVVScYvSYQg/xPvYOzgS3z9/O97kiNBf7o
PtLHjHSg5N/PN9QEJexrsmRYTDrptWkZ+9JSwfSnypmjDn9iVCXnHGRM1tsW1pNulJoW6dSUnloz
mDJLCss3sgFzdiQm8jgFrtW4+W1eycOxI40BKgpgE1CU/ACFSK53mK+3QyStY//D4C8SydmwuhtN
3ut98vfrMi56DVEaS2ZjxPou9u6og3LzU6xfhdhalflSgujh6TDYFIfmaKZGU7lY5XEAjiydBq1v
6xUBHjfO6Kc7rSpsW1H0ASXH+/r9TnsCcSSK28UbYEP9AQB0pqWodFiWDWDN2tkmT2A47+oyePIF
6sUQ2Xb0mOma0wJQVhCyM8SLmGVIWLK65iWP1EWD7ulMMhO6PBTYL3VzJ1bCsaQJS7ROBlG2qUmg
zJzU/4pZCpObxcL4rl18o+nnY2CF5803+rLRUp1J8yvLmHYEBMDyiO/cP3+1DXu2kjGeXs05j7NK
yKb4R0UE8vvD+9Mu/NvRL1YCr/F7Me4YdbbFkbKWDwbOOcbV7PwY3/MNsLpTPtCsvLG+XvdEFQbV
oj72sAjAQY/z/bcMYwkOpa8WY0UGRKaGHY95oqEd8x+tH5sZ8KwbVzsuHZf3WqcDIEsWGXskCHw/
KAZCIYgy3d+caz6ZjjAwF1Pzv/jvhno+X8XDFiw3jcqKvlPsqqAGVIg65a0T+WGnzjadzfpoT6IF
dbHxJPg15VJTsAmjpoaHU5W3rqU4upyvKnjfsb7QQia3iMb74Gz36ZiY8/j73fi7qbq6GyCqRVpt
CCAulYCiCUvcSIv+Ybu2sHSGy+f5fv7goIqmdwrcbpLYS1Rnn+fJ6GM9rb7S09eC1vlmcYzuc+c4
/b+83+MiyuKvs/e/3G50EdmnWuKl9C+2qudt0qHfiE19qAtxJqN/JwxWL4kb6MypLHSbsvPngNeT
2ptnZLyVMM2T0aKR/GGvh7tOQ27Pb+oSx9PG6WzAd+yFtL9LcZ8OzbIO0UWoCKNJ6XLVclMX+d+q
KD/z1xvuovGV/e93/IcFDEP8SOgxVJqrfOC+P396YpVygsObjQFrkfJZAwOu1ZmpzulaTXQGxXou
EWVVzEWptSviAuX2JdW/dMygEQ0aQXP85lEr5yGS/Bp75Tkgq8yHi4Y3nJqMrVmY/BlTygr8Xq77
lrePDNTodvGTSjiJMAOVjoZv9PcLQ2xz9Wb9p2iV2Ska5EtdvM5l6jexoCB3h0KOm4jcmjix0XBZ
MHUa23R0ZuBjpjqxN5ClUGpO6TskjyJzZ6a0f1CcW5DZSDxu0EdO4e4P7Em+ACNrFsFzsCRnKgQ2
9p/DBCiu+IUMFC9Zk84K9oypMzavcKtVU7j1LqHvw7waxrl2/9jtQgxfwGSxpo9Wr1FtCTBgfOU8
m89A+6HIgBqgXUzSF0rm2iUFxi4/0DjV99md+RkYk1iE0jqVxIkB0e/YHIdNvZbyKRW0LwMHoZew
6D4FqjZlFhXz3J2r3lLYx07ptHOVJjLnAXYsmxSP7Vzcqo8CuxzMFRQsAragWUoAfT3RO7sXJiFM
RHI8mM57tvSUr5NltWQtcOCKIpGdp1/RQfsjOMn8fAr26Qw8yQYtmr5Od5DGx9/9BcdYIVG2TaD+
onMiyLBXbI1pNJaFj3Nhm/uAzjdOyMWgT5qPflnMfSfbew/uS3KSFt7MPM9D0y45Y/id+rTtF7I+
MyzKl2mMAwtlhTFNrIle4Lebx4OtYODrSZa1TRODE8K6qWSCNCRQbYYDBsGrZE0p0Ips3rQz47V/
t04VsMFgwiaKrg6SAmI+IqrPcMptCPfiC64PbsLoo0MmsVSO8kdPnjJSF2PD8LJ+sjK8C0tTWOT5
KojWAQYnVBYoWPlDJFjZ8U57TVGtcRecqluQX3YepvxJ6U5aZRvzIW/nuHUSQiXJRXhPH/uDwR9+
cx/69/4937n3oBg8An9O+kFx4PZs9I24b170TbANHoJNuRCf03KOY7olZuIBpVR+1+7QQ/CcPpv3
1h/OH2Mr11O0M6lwIIRyZlZxHwTT/AQSkTJv3dwrLybowIN0gmypPwkv4pP5Bt9KnLgiCBc7pyn1
JH2UHfCeSYzXxJsGX9oH21OiGgWQdt4EWZ74VB3KY7jOX62D+AZ18Ch8CLg5iXmGN/cmHdhbw5AZ
PrpkQv7TmXMqHIWkXdgg3F/s8fvzVoMR/zc+Bsb4M3s+jaTdF09dcGLRBtgW8n0D+CdpyBOYm/w5
si3dYVri5MDWaKy6AlDFRH2LUraUk/OpRSZIhW5O+B+tW2lvTIQPijEWYuHlrE5QLJfqxOiQQk60
jx6spGxDMd57j/2deCev+pV4596R6NGsXLgB+uu5sVkhkqfu6L3V7+5nfzdQAlLXh5TFGGXHv9E1
Jg2skXoCzG/YumtpSyI4F4DkTV7XNAJB8zewVGcQsvn/fjQlPhobSn46O7SyN8RxgsAJ2WvjUAKM
bRsKjtkJAz40jaM++EF5gPZH8817ij9xS2b3/UK/+30hvZ7bjq1Z6qH/v45ebCZMJnwVtolkE1r0
psalyDInaPpE3CIhYLt2klTTkTvKTKYNbyzj1+MKOg6iqDFDZV7B3uv756ltzkSGKbhwkW9145eF
Nzi1KYhCn2wUKpXuVij09Tb73yOCbPx+xLOh9GKlqMwzy6OYrOgxWiOr5T29tXf4oYHw/UgXFVdc
uMDnSq4t4dp4b6v0oIb3FhOPPmzmZ3e0XbFzKXjIba05mfyL7sxOwb/Rifz9HiMX+n7FXdJkQhcI
0ViCehr24b8t6pa6UziI4rS7WeGPF/a9yuPCmY2PgyhLYwD2/YBZ4BY+/zwcLzwXpm5vzM8MdNSA
yN8Vc+OYnFrrLhVuDXCu8/dw/P/DYVEvH2UvyZQkB4iyBsICIoSG4/vE3u3sxeJWJsRlYWVIEgIA
puLQkOjyUuB/v0iz9lXf79piY5UzubqDDF/2T2m5RbQMeEfuIFq+qs1e9+4t66Xmo9ouTGkd0W4U
lBMcT9VfjEiqL7d1NGwnxWdtPQ/dnRZsR+JOtxuk58B9KcS3wHqAmInDDZfG76/+Rdvj6hLGLcM/
bY+oc3M19DR01crcN97r9jOFziGHN2rQS/DY1XEualC30CF7VFGyqZH+ldQh6P2r+tR49D97dtGO
KM114a6HZSVBubVVKiOFRnU9yvlg9I8ebIq4FIkl0YQjCkjFfc2bG7I06puQUkpFriS+dk3NMuoh
K6aUbadSHdl9NFX1XZO8G/JMW3T5PPNL6M+jPB/iRJXMlXzdWF+dNlrkPvWSnMDPxszu40aYdG0y
lbPHQqeNjH8wJx2xZIJdU8SYH12rT0wZVJeUrjRSn0YrjXbjzl02RP7eORXhHegtnYj0qyGC32Tk
Q4gMqfpivMC4XonatpCOkv/Ho7fvYRWdaNprJ+BRomMjkDbJMgJbgn30TYXGxdL539mgfuU/SPEA
THx/XnRPzcw8g71JhzJEoRw5HtMtl+iKUTbx+7N5OX/6fweDb8PuhQHKX33yPw/noAhiwg8QbfL8
6IGH7xxf3ybMv9yWzGhHiR03OXpif+OduGxUXh33Yg0ppHOdRaVHgifNG/Tswvk+IYLen1I868Ox
+2Rjg+RRdVfUpUPI/m09VPP2jzqsEXdg4b9xH8a27z+L6X/ng/aMbjSoQPq23296wr6xHmQmO+dm
NcZ4ddms09dW9eypK9AuPnegMk+lDhk3xrOCebilBTgxTDgzsnHj7vz8QDJjUtC0EA5oXpyNZpB+
1BcVOnUDL5nDhkjX5oK2qAGXilvj5GILFtawX45ADLXBUXongOqQLn6/K39VR1d35Z/zuFhS5CFM
dUFB9h2xLRMVdlpYXficA/RcyK2wHjR0qO02wChNdLVrAjJoSWCvcczIfwYleKblnRx7YyqYjqGe
ss/Yw87fDeuzzm3bEvAV2IGYgfStFig1RnGmiDComnGT9bKaI92I+Ut12mNF/6ki4wmSZhYht0gB
RHQn/p9onAIA4K4LYAnsR9SA0hcfPcKFIwKckHBznDG9jTaQgL5bhCZRJsZLXzqRaj7q4ZMyHELD
n5VsacgYKHVk/uJhttDQgjaWPDXCXUXvKjFetYT4w5ooyjPRjDdFQtqPTyBRkKhEeQYxu35/AjUv
9qWigWlD8ouM0vWZoSnbamI+RETYQJ9syAfZOOVPdlJChord0hwe6O/biLwFMAjxJIOWIS2DOzgC
u2BfRHvsmSWOjszWd/JWPjbkyD/UB2xnhwQjI3TEVxFr1UnRZ/KdpdkKlXFE1OPaUg5lCCp7LJsT
Bt+P1V2yy7F12x0l/r0CJHGLniRzok+PHZl6iOfAY9fem/ShwA5mEl+zyQnu3Z1HoMis6R9beR48
MtDnq52y+b+33thUhyCyN+qJqiycRNGsBmsdreP4QZFn0at3J+3dL6pkpN8ADKoIUMZUWlR3fjAd
5tK0nOonYaqLMxDr55SBATnnJ/9hOLh35nE4SC9AL6Q1W6JegrSNBX6i7roj9FqyI+yM5vB4LXro
uIezipB0mu4Tc9YId9qT5E4HeU+k3705PjG7ZAt2g+SQXWxN1Rfcl4M0y2ET7JQ7HknhEVTIiYyM
2n9RX0iMYM8pWLamLF1u4QtzCXLL70wmFzNDdYTHPr6r3wDJuB/DXXJIHipmuL7d7kj7UoyN9eAO
b8LWGr++TnNeWaJNLNkeJoEPtd5y8j/pHYoS7S68V3sH/kbkrwSV7swckUJ3SE7auji1B1FHPjEv
TFvdeZgfxq7FixLOm9NQ2bk1V8Nd+KS784oHaZj3wdQ7DDtLW0l3RY0XdtWGqHxXwTE2j9YOMIBy
dPfln0KZHELit/d4roVt18xEuguaYStH4RguqDiPkT8xlueDynTmPgJBtqnezjY6n8QxHPnd2BJ/
yD+mPxA+5U/DOrxPUa7OCs/2ZjRisC2BPk9WOuly2s7M53BDzlg/FOKC3HVgzkRzpqo7HIE796Ht
eTftsngiZglQ6PkuzlZwGkJIdMQmHQxqRS43xPMLnmVXnYS77MTEpWmmUbeon0az2Nl2X7S74U7c
s4Cpo/1h2rTr8NHq99yAMrfdTdrOjR2MjadSZLR9D3n0kB9RMTRPhB24RMUcePrETfjoSdNkA+v1
PjvQZSadhnaTap935VZpl5E0SfbSi/jOkwDiGgnMmxba/eHc2yJY1K3+UD41bJ+lSf0wJ/67faiO
KUBPGwJG+hTGhGzMjGDvgkQiXwiJ89G/E41lTJtGckrAFqD4c4c+TskZlfYZ/iKbcpopK4845GhK
qJV8ysHjUFBME9FOZnPuXQuuUVh0Lb6nhYtHkR3T4PjPrQdPhM4azkAbNZEOF+lZPblLwyCNbj4m
hEiztpkPCgkjE40I8p6hDV3BSfxMIA+9tzcJzM+O9YXZRj7NiYPoF7hjirmcoDKaiOVCJe4BJweK
oDd3zfOf3Qd7cW+saHA0/ly6t+6H++LNoKcRPrMmqfprGk0zyTb0WemtRLrD3qIO1ooIh3pnBTPq
Ae4ORJSBRCAeGDV+jtxxem74R7nvttiJlnHOh4RvSuwt+HMiSt6FenR9tFlzq1wAyvKbaX3qiMe4
T7FRcSKTMwMoeGLCXZVN2X80IRj9EUf0+1f2cgf7X+3BBHwMlUTDKV60WHu5Jhyq15JNI70majtH
xxJq0gZM7/g1bQE9FbU1FeEjs7HLeAe6+FjwndJ5Km6cyqXS8OpcLsbjcaXGjdxVyUYrSRXCVHMW
06Xvsb3En4ANyZYgAqUQh734UT8fayHbqGwPiuKpVAkiC6E7CSLfXPIJuZVmHvGS8sUID92Qgndi
7x3AWdGB6sL518iWTXznHBCW1FjzHtwPJsBNUA9YrSxwU1+tj3MjIGfR15GxkrPFpjYMrFVV7khe
uy94IDM//GN2+aJT3UmXeNMWSOH/cHZeu41j27p+IgLM4VaBCpZky7HsG8Jly8w58+nPN91nY7vU
Qgm7gYV10dXVpMjJOcf4xx+wop7VMqBUq5JeuykaDGSHo+rc+6uQHVsrPhvQacznlxOWVjLnlYSb
QKUNs33cAohq0b0ejSwBi98vkmNxJhJ2F/2TNiZzUec0YHUpSv+42foMSSe+A3QzM5ONpInxP8hz
YsWfFPm9lZyFlH6FOB8WCdLnpCdIwqE71WaJhQJLX/n1gxe8+uqyN0KKuSdfq1YhquxSlVzdfPLr
vUr1KcN9Z5QmlFdxsrTKgVSkxLURK4c6+Q2Dfs9YFsOkhYlxjBLbC58ebsR8R5VkrEieHTHjBAJ0
sFgWzoiZuhyHU4n1sRnnV+CmS6WMmHyajmKKee5Z+aqljt1UqRPuGngoIRN8PJf2Ki7z14aNpmj/
zwtUdLiqhR+sgvHFWRthR7HMtLFX72AQhgd7q4WLbCGxxRov9QnXiMKeZqnW8xmTHoWr2ADlZd9K
a1W6P6GnnGvv8S2mNnzUrxUi40+2PCrGXzh3vvsLX9k2b9h7Lp3n/E6+8RfaptfdQbuRMEBeqEfr
oXSrI8f8e9fOx3Jl6htci7Npa75E9tKkWrzG+7rUGv74ud+z1x/dmoY21lJaHiwqAebJFq/Y+J5q
ZjGY9f9R5vG9FxjfTiIIPpltibv5cTVzbPoQg51wN2aHUiHPYdkPW5PvB2ugK/vOGZb1fSkxv7VF
4aszxf3zUiPZlbnc1YkYGtvqqkNfMfbePKLwh/k5w13Irw+l7bvRsPpPl6bTYgNGy/M9TP3xK5vK
0ZzJgZQFi0+Ff8VICbWHJz4X74uvTnw4cYv2Kb622V4Chky6u/+58tlnkjhp1ER2lu7Mt0k5EbSr
jSf0LdmvCGZLmxGtUqmsZHVGF25SiLe+OAVol/v535+BeLrnXxGyXhWVmqlBVxBf2Y9H0PZdPIZ4
AezigtPdIlluXPOqW3BqCcJtTkn/n1COn9c8+/Gkm+LyJAMAkCQDAQ4Akyt6KHg54652V+e+B/9/
ff3vLzxrZBWTpaxPIDxdg5WhibaOY9bE5+w+jQ+gY3bezjBRnbX+I3diNIcgvk9azHeZ19V3jr52
srWO1Wd1GrCTsCaiApe4x1vBWsuIscJZRqFO+vtbOR8Z/OumzzpCu5QC7I95RC2wNlw1X36jpw2i
e8vb5HR1+n5omaf6zEejbVE9Xbn8xW+SyB9oBDaMDuPsm6xI8laUEFJOEOC547+DjAAGQgyywJtL
ZNMVgZzP3aReqYe+sZZ/LUcUXxCG8aowzsW/9WRXOVmqMRUQLqGg27VUbLWsxtygdWuHhiKDGgUd
LMC8zuCMzkWw0ixDdzHGFqFjpIRKz6rM9DNNDpx/+BkO86DLCOLERZ+qQ0OxXJFhanSfXdMtPMxB
Ar/YxN6mc7JFSaWl4N1uOPWxtQbXsyDN63hB2v6tBChW4zKVdRbD6P7KM/+epp//dMsA97AskD/2
hj+/xMQzO9/T8hw/I8xyug9+y173NGpQlD2Tm2PfCu3XTYqXWoqWmbFSlHxuEdzgY02fMMjRIU0h
cMXvNukqhI+lzCy7fSoZ5Io/sodg8/dlculI+nnHZ6uEkYcud5mZ7Dx1VTMcBgeyslUIMEMznr7/
/WLno4fvT8LCSsjWoJNgHnFWngZareHtxieho4LnLMBzWPiQdVPrGvLnYB9N3De99FXgR9neQCKO
FDOxCkFbS2CwmeMiL7orG/nFR2AC1UGnFCniZ1uZmg55EhpashvwIK2OjbnnAJlw9Q22V7k94ps/
WyCQMNB5oF4RzvRnvUKVhGZkWCVnBjg8OSHxk3XtRLxwGiDsZKCkQKZCHXD2jFOlMJtWx2WNIgNR
qwkM5YEJLGlrlebt6qTwnKkm3inXs8XRj7Ofeg58RUGkGxOx2YeRd2UEOFtiQlnK8two4Gt4GG+p
1TpyDj1SxQ4DHyDJK2v4UgcGLVUF9gV3FwSePz87Wqx6SgNd2+HCMXjInaWlnCZzX6n3Nedwy9y8
0QhsxT/SVNe6wnxF7l2tJ3hler2yxC+UtLCkHDjDMuIyQz17/F03qrXNkHZXkzOu0CXTMLUwPUbe
AM608Za1zTuXIryV8Xi+cnUxl/3X+vpx9bMNSNWUIItVLcQpZsmbD0DN6mEJga8mq25XpeBwV4u/
S8OAP37y2R7S+o1nd92kHXManF+kTxN1EWLEBKnJcHOcpY1fdJ0azifkqX+AkJK5nSzowIYP4NDu
o/iFOgiqLK0aKXyMlBLYQBT+DL6AL4nZLtyO8z5fIHRLCbEM1lN70No73drl1pL4XFrXlMfLD02X
QzU3i5l6B8sDS1PsVygPfAIpf3v9SjMXMDHu04/exuB2xohKBz3wlmwwbb1ETFq3awxMIcVM+oqG
Iwa/cxaauh7u1XIxKSvgDxv+VjpnfMSEDNcxRtEAr+Tq2bare0SZE52Gl/gc0yhwWMiDIqh3ltnk
V2NOtWpOE4O6eq40ixJJtDXvzUUSLRJQMcylMwFQRBI8qE3QQW+fxS9XFegXtweL0RQKaUPoiP/8
VtSyy82aVlVIH5G9/zPcZyvSiyNdno+Jz9+X5LcT0L+WJC4ETLlRnBvfq+dHdepV2eC0oZ/fj82u
lHaTvZbU3VicEkK/06eCJlY/2J+hhRW3TFjyU6vfZ8VNZc3L7lBmx8Q/wZjJsitH9aUZDYJTHXME
fOgtDuyz56BmjlRO9A1+OW9DjpuV1G11g8jS/kQpiyJvGafv8I8T1ihO9CHYE+pxZhw8uK66Iji4
9FZ+3s35W7EluiMaCnE3ajmnWoQg2T230rva3iVX2rULBx4HBNZXwmnPMs8D0ey6CNUOM/CdVDMc
XsG9ZoPg5dc4AFwTzVx+zlTugjojDv3zX+Yh4fYKJRAeC0p9xLgOmwU9OKDKx75OiJyjU16/wWue
hqcokzeD/+W1X1p4crpru+Ol01dHwGNjk4Kv4TnN2B6qwkmSItjZyjbx3wRBFVx4AYcLdP520PZ9
s/K0UxLuldxbIvnszf/wnk3OSY5+1cYX56zWGDxNqrvezHYtSISD2fi8RJsYLCHbUXYZ+ZVaHGXu
hQPh5wXPOifHs9KkSafw3izdnkwwVG/8z5W9ZZS4Nc4kkD/ZOgXnxXV0EPr5kM/6L/I64YkaWM5/
WL/wtcyfnVtmiHgSK/DumF3hPF1v9Pym4f+zVaHPiWsf37vb5jdi3TcNS/a5Dto7LqJgPn7qjxOb
II5lr+arrS+a3+EpPOX7dp+/Zbf+MLvvMF0HfiMffB2+GTtGdT5KKTJ43zgUoBXgdgZNobJn/IvF
77Hdy6/jXbpDKr1L7sPN+EFkfApFtVoy9yNJwHnHKk3blx8oQ+WEvHlm74u8f8DDHbN5UiFBrUv4
ryD26+FYoJgRHiO4/jLK0enYJxipCFaXhtDbYkG6KCfXD5cOKlZOrPf6UUkQwwnPSTzFOsO10mUd
oLdaqpiM2nO/2ZIPrtT3Fjq0YAmtcjgQPzYZOApjMwV7fe7/hiio8M9wc+7F5G4qZpWEcGNWQsu0
ljw8LLpuwpfhFTPQ6ZVMz+BkvWqPcN/49wiZG4+AyNjew4FL9gxt8HvqCa6+Da3XWF2Dj/99I7+0
a/xcSWdFlqyHWWZUhAzIXzjnIddnckwtE44cmMf/cClVJsBQAX+kqPtzb66NqgrUFHO5ungeWkZ0
+t4Z3mhYkSBcrZcvcSg0oAxF5XtkWzhH5awMZEtmJI4AHIpRT6hwsbXjp6xAv8tkJBIs5q0Q4nXR
8u+/89we5bt2/nlp0cP/OBsjyesVPYS2MJFoQL2m5G8qyHZTrXBGsskQaFcIe2X9BGsegnjyX3oF
KDNggw73wjn45/XTKhiysUR3McpHO0C8mH0BE5KvqDJ6dCiLruJG304W5+WAyXGLkgC47l8iyiiU
oxxlOOdBi/echh4cQmOpZ4tWzdYRAQCg0tgGNcp6wHy9jE2cqiuITvK8czZ9ZD55HBWOW4P2pD6x
A3qo3OKcrXcIU6RhA+qyFBzBnZ3hyVnma9/+mqJyl3argNebT5+tUywMO0eCBlwfai8+H6YQl05Z
t2gGODuOvKmQehCceeVtXwAMCbH8359+9rT1gj9E/5Lu0kpbdnZKRalATXrDbACo8EnvXwpsTkwM
ijubxFumuEspkBdG/6Jf+8Iu1RsUPriI4nqNnO/sCwt6uQzTDCR6Cu4hKcGuKHvxNeMhixu4eg3o
vwSMaHgI47SEiRE+L2d80jA3zDBuLJFRdrN39+4jEl73cbMyF3fj7Wo5b+YPazChmTe/Vn9e3LbQ
K+LPiAGf7Jx9YlXUSkpIxLqorMTUh4/7Hw2VeMfFFRLppQLjn+oC0wrhMP/n94Szezc1dpruECfj
Rsnnq+dXLnFuGPHPnoE0CfNSZLB4Ov55DRAEy8ymQkUXs0CUd6MQhzyq4RLyiAf/u7UWXZ5tikm7
1xJpJ40NaZu40EXKIpeSOUFlN2HFUVvhJqgghajSh8bKHyebqUjZL4JcXvx92V9c9T/u96wABIpg
h3U6zE/qpUHSYL6d/ON1Jtylzhd/FbBO5g+m/U2v/LmVpnps+mFCqHmv4+F/G+irqiZD6Y4DOodn
khL+fuVVnGvlvl8FcBbAO+MrYbH256uovX4q49LJdom9gpANwEQuzFGqEhxcNmKeh+7a868F4l6+
rCnMBmUcUvBi+fOyudcPZpJZxa3yq8RJkrShTGTORFtGp8MJ4v3fX+AlIFugVRikEIfLnn32CUWR
AYVXN9KDSOrCVQvDdUz5hk/M4YGTbTRAslG+4nXB2dxN8S8Kl7/fwaVv2JbpVrDFh+N4jppJE4eG
NXFMxtTI3Rz2Ge5A1Ms0LNa1xIJLyxW9J6cMRFKZqLg/H27ZRHoYq3ay65UV7BaWK4Zh0En//ovO
rSi+l853B85mSO1xjpqNlacWhuKRgNszmKbLxBUPHwSUDW80fzGgKOUVFc/YCZv8Iy3CABFaheRh
XLXVFe/v/EjGdwsTHJGJAZX0z5+sxxUzycGHPNmsFFLha/Ks1CeQYPj2uOGF5qk3nq62vBeBw5+X
PVvGAahdwzImQwxcjCrPnJ4C4Ae1IhSjxoxv0VDak18eP+nltcLr0kb989riz3/sFrLsS4VRJcDe
UbHx0HpNhPm08hbOtUgEND0TgQnarPTdrinnvXxNf+wZm6ujrYvY5c87OdvOBxJcp1jGGwpYQWg7
LPWLBSAPT8JMoiaDD7sowVme3g2tcvHFDhxkqMe/L8eLIA38YSAIB3U53hZnzyOz+9zJWPXBoxW7
/kEcGHzmQshD2wcYF6RHueDU2PjVIkYxBrz1TP/6ab4E8VJ3rpwZquiD/70kbQyvgOSxsTz7Cisp
6Z3SbqhP7L2MoUUahORLAyhmW/J5C7qfGHJ7EpHKrXCQGeQrObeaiuUmWqgAFGeixwtzRkQkylDg
tSbNWgr796p+5dK54wCB4wiCZBoTyT+fnKnW7TDJtXXg/fHupnZLEQ/izs4oBjoTI77rh51YFP96
PD8uegYjFGpcKGrwz0Wljmo42yrG0dCfQhUCA4WA+QTKggQghijIpl0MdNZptu6kY61cI4N/80H+
fTfErAL/w4A6pztrXaD6VZ/aB0O7N4YHedjkSupyQJBFDH+4YljLrKfL0mXLzo2WUCN8M2HRBF69
SmGv+TAVnWKjt+8i2xz6tuX5q5rIg9r5wihgQmnNzwlg9zcl+UtyubVUAqiGLe6wqLTrOYlfxQH2
/0wziV6bTfKmVsq9mrI8JG0ZokbMILCEG93Z2PJhkJgqokQzpBO26hI4aEvoaH5oJrxY9qb8GtrH
Jvmouv7Ksr50jtH0yKJq0zAlPtvxIuAnrXameEcqOQ30t7YenjyGO9k+N8MrcNfFq+mEnCK+QR2g
nx3bvT8UWhHpxa1qLbxnwBSai6qEQbO6bgd/cT81NEMDU4YAfY4q50E4ZGlPVgWiBxgYmOD0tBQG
dWa4HJIvOgvh8UUL29RbgECmE+rk/Jff++MezvaMpA1x6Ck4qmNWfIjyoT92WEZSJ0j+ViEw5O97
pnHx+QrXY1R5Ci/07MvPm1gerRjeHwDn3JueLIJbPNZM1d6VjB6QKrgaOvKhfhkbuN3ACZr97ieE
VnrPEO/LAvrlhGziqVC2IrohKBBmolCQSfoycMD0YLg+Nre9+RBn00yVlbmfY/iFvfLvIoHOae6l
8S0JX2to94yRy2at0S33jIpjL57XMNZqkuEKrq1KxcbpLMwxySaN7pXqvk2PIX67/eR9xNE8F9fC
Z+nvD0g8739tC4gxhCcwPlfnuErrKCEnCmWq7x9BFRLvhiFLAMoWbsn3a676SF0sY35c72y9t6rc
WnE55Y+sr606T+7w4V4YN0hisMGeiEeM7w7JOnyFeziD1HdlOSjfa/zs99KUqcKPjbEK85U/TwLL
C7zMK3r70FMlm8pSoVIW6V7YmNIEwHS/SWEqyp5CMmHB2TrJdAcpUSF9STE7LbJcRiXUwIRD8pC/
mRCXquGzirFK3nr5uzPt4daE0okeew6fS/jZ5MFXlQmIEdZbT7tJdb7syoMCy6hAXg39Ojk2GbGD
ELHEOeBX9TpRxEByP8KNwZRyXho0R/ZwIydLKUHgzH9Rhv2eO1vdhL4h40UEQ7uHDRpW5lqpo7Xl
uB6pS3Uu3cTMRpSi3pfJPb5M81rGjQm5fPRukNYTmG6SeGtPG3ZJi4JNT+iTkts2JYURp1YH1wBb
GjdqsteigyEXUO7v6ZuFD4znw5FgUrws4DDlfbGQtI+q1pdjgtAfnrTG4U/RgK8WTybjxtOlb1T4
l71VtsGVHjQy+WIpXE5Du6Csg3NwTEsyImFeZHDDIRKns0nftm3Egfg+muRQSR+1fBxbhiJrhyCS
fVjcSUKwDyQeCgCX8ielGM+VD6L0UN1N7VoyjSsnxLfZ2b8WEY0d83vETPo3WPmjMDUNqSuS0Yx2
ir/0fdN1TFTRfUpG1JtJYo1lHfvQfozQi6f1sDECZysrIybkX331xlkbTjNZaZkl7CkB/EJBFSLN
GvUWESvkp6xRVqO3Ma1TreRrzwYwJ2clOUa0G1lLCPk95+QIfO4TyiszK4YVzt8sLOSw+onZNciJ
iPkIc1Bq2YKuyUyWMlkUOaijZwMBgp1kLXqA/AjPtqaTv6QaTEc/FlDD9GLC8pokr98JivOcdaiF
LRpmAxQicGGXNjFfxjWN3CXABL82pj0iNwc+xNl3WeetH8UmXl7pjKyFbNY91Cs8IdZ4qkH531nb
YquunQXb4I3kluuWEMbG7efelZ7jwhHJkQ9cAEOS/KjzDA4LN5kqIcAbBfkTIBRKqbT8D4AEaTsg
Ao4uwg2/Q69/rJ6itFVJE65BcrTJMzIgv3PYhq0cLYH14Efz3P++yWuXBnx/XPPs8ZbyUDhOFPEo
iViJ5OreJ8QG9lAiTCJy0vpsLFweSvK9y2eyR5LJIKeLvOJnyWt3Wmk8D+pzV2LPkZJenThIJLpF
P8KYDsGjEVwU9hO7QkrmMGEvQdLcRPWK3txs9Y3KTDavzBm4H2hx5Dp4iNq4QwePJoIALhbo/u/U
QZVIR1Bp9LDzRh3mdusswuLo6Hu73eP0hucul/IsRBhQM7J5qv9qjBPoqwNxYKqX+x63szKqZjlW
VmLb7RB+KF03j0J4BNxm4rNLmu+yP86k8cSUUyGAVeajcCYh5WFzimyonydR8IVRtvYGOizg9jSm
o1Rswn3fgIFJXx8Qg3R6Pc9hyGm9s9ZqpIwYQKXvY/nUyvAgUAUNCmM53R1j1HmW+iy6w1w35wXP
zoYdngflTNyJjDxKWGWn5ofcMuNOw00XTY8VgdQpftkT9x3JJJlC+JJ+cThhoDZrUaPZZgv4HK/z
gdeJxQJHdwNTQiT8kCQsfJHM/rdHORm55cnMp5lD9nVcfnJnlfLR57+9JFtXJhnaRI2maIUa+eTA
q1enwm3YgwPf3EoBNIuShFR7pTLYYr5DB5MS+aWLoAhLXavh14i3lniGbIdzsenghjjYhqvUjOM7
dGQd5ZPfY7dhIKhARWYQaoPXBLCbKa/Q8lP4zdtYdmn0tyOeFfpnBvuuh68x7eGPLhjqaOWb72s3
uFF02btNQnOF002Sptg9kVOSLzvzra98csyTBZFV1WS6LeBADYvGnxLiuxt3YGhhJm8OzyzQIG7A
WMuqk4P2qtCWZn+q0ycTY0jVeau8HR8FBeNCbdK1Wb1WU0FPJrK4DQNzTYoxeZrb5CBiPkCeRByo
K4y/WIgJUXNWwkCv3qjd5PbNS5FiSdi9taH+nJKZi1ek+NmeJiO2eK95JWHzESiSq+o1SYEy+j0R
BX3kRi1266LB6VRglLnMcm3n4Fs5VYeu3qk+lYUcrsTlxBE7IH7o10byu1LxZbOUhY7FzMgYmXfR
1ZzM8TuoHU54+BBaxDy2+ZpZBi033ux1d0JgbWfJcjDSpeL/ymRlK56PHLxAokgCdDzJKuAfpAX0
W+0lhA0/MPyqwj0z65nGmaT3retjDjjI3bwJnqV6cOceA+GB25EiMm0paVB2pr5zZSO1LuAPnL3w
ZjmEibP4DvT5sZH2KPEbowbIF5+3AzdY7D9sVBNiWJLJq2qvmMtMxq5HYThFFzrhaiMemYXvohTe
EBU31NsxWu8rrCu0AHeT+E3v3jzSHkzjlXDDvEoXmUUMEcuZkAId+1nJrl3f1meV85ZE+PQoiNf6
E3LqAVORhjpvsHzXiI8Oks4A3XUFRuMczOJYjtnS70kI5wzmoG7GvSKbi5ZNApw0rd/qiGOYAEEp
x4mqoM9tdlFG+hCplFnMXiyfNINoYcKWa3dCsCoi8JDd8IT/flh8H7Xn1Y0iDCQNGiYRvvZniVxU
WWdW6ohpjQVmHY7tzCuRCgQv6disRHbg5Pz2W/VGhSZBfRbPvMSZyBJDvSzEgvJzI+0zm0GoW2jd
Qs+d/ahD5G1qNy7UZdJ+BXG2AbgcFBqaig2asDRW/FBrOzXAR2bCd8ZBQznTu3kY/hYOXXmPm18+
Cye30jd+fKj5LCusqvrsvWqkrVH5rvii2fwzssRj0vOS+57ZnZZNj60uPweJOmMl3TTPI3YU+/Zh
WgIuBONK649Y+FEXwSbzHx1c3q0wXNOe8nNVQsJlxM2YuuMzXi5KSu4EWtjfH7ci8IR/PW6aLxYx
2C6j7T8ft5c5TWdLBh3Ril2TMnHuvEQumsQZ3cmzHhLB0V55xZeo+iwOsCliVeA/nvsHBmpgFZVP
mpfOKm04mwZobf3wW9Z9om8EAoEsqtklmsPo9sa2t867Ri5MruQEpS3V6DUxXlN43oiCQua4HCTz
+hdOQmMQrSMkWilzBsOAt6HfXXlaF/pHWJuCs6mTH2KfP60kVtKq8AQzznriDCc3ZQb4GsA+CeoH
CLRUUFCCAI3+ft1LWCeX0ylNdVpH3Er/fEuFLntj7ej4sWgMR/e/3c29vYnnq7vl7mm7/vq6uWYz
ewE9ZB4KsPpNUtd1MQL5sbklJYCz0unou8J3TncGlQwaYBhcj3+5tI3+vNIZuF04JdKvJs12Pcpb
ZVMepffmGV1XfUx+U5ro5rOQaWrX1uCldU8MFwYMODkCs4nb+vEDB9Kcg67H4caYpURY3Opz99Ff
blbNbLeyVsun9+0aMdjnlfd4af38vKq4qx9XNfK6ybBxGh+fq8Uz0Rku3job5MmzJR6NNBjHv19P
IVmM/+L5983wkaUD6iCGCH9ecSp9eVIHwzzY9kOMbM4YPW1mazRwqcxIo9VuIvwMU29RYhc5WcFH
ALHKDJxFnh/KgYx66lgNrzufY1dQH0vFmosCr1WD+xyfx0Ix1hHm0kqHktPhbFPhYk3EM+F+xQY9
6P080D5VKF5Gab7IU3LvJPkujPp5UWZ3Vlp9iomhJtFdVu12kIYF9bmkuRkJrx5qMDM9EEGkla9j
cROk2AWP4zyWMe53ys2IByAbvoJnRkUZogoPehwsPESYmVxuShTzrRa/jO1T6hyCYNGhSMZrn20d
hi4CtJu6wlYB94peqOArkyodJfU0jXNxZE/mreEkn0b52Fvaqq0YM0ns0EWa7SlplxVS7rS7zVJr
ZfiECYHsRRb8yM61B23dxI6ITiKGoIfyLiOg9id835jeZTmKPtncU9mMcbGUmhqbimmWOeTZUwKP
ZDmAdePJyM1QO0jeOnWG27J5twXfuJp1NQIHqGXiLzvqCEh6YqyAkHagjgox+NFzuurmyStLaF/5
whAARf7eNYarGfa8pkZI/NCtMAnMaPypQwXr0t4r6YEKF6c4E50s3/8O0+wwvR+xuxccBf2JoGW8
D/1NDJtLS17KoH+qseZEmGRyRcFWHj5y1XNtTXqsKn2vo9QkBGRfwlLtH+UAyHybBndTiPhr11cI
vFeO/96r+9zbBcnc8m7NbSMf/OA4eLeTc8sTn6n9W6t1mBUF85SyKNE48iHEiDWqQhaP2mPvWI9B
9oQiQ0/f6QV5diE1VptgKlS//dZi+96HYhh442wkLkzgaKwgoRJKcmknTvKwezNJ1dKHvU6FI0Wv
tJLJcCDtVfylyDxJkIwpRqHcodUe89SVqI4Z4oeIhAdtchNn5LlkkAdImihFLkEwq+2XuPztYxlQ
eW9x9CJNN+Gw07QHZqS9DoPHYF4G/ehG5y8Q7I0R3rtWbQftQQvvp+lBGutV6FvwoJtfWZhswrG4
o/9ReXNpsMXzadKnpREVKG9D109G6oxh05N1WbotSLDUpp+B8cV0p1X2dQmax7GY90cxG6kDiJSm
tMyYJhS2h3E8i8lmNRDvq37KQ/aUtT3KZWiNdbKR040chesscn5ZafQsIra5jwhgzePzxpvBHzl4
81VdZAtseSnB5foe2xIQfntYMcih8p5VurcE5V0wqElCbAIKU/TRcfgc9EjrgHzQRLGCUjYmnP5I
8qC4h7QYLircJHL/3TJedYfhBLJpjblQMZ5qoKWhhgR1q+T0wTAZa7vbdyEvYSUBCKphcxQNk9jC
SrPbCtmj6cgzFRiv74pFkmjzehqxCsDfsI3cLsrJg2fPCm2Qp3plgaw2MDPp8M0aYRVq945vo8Jf
lg+3S8G1tkEKvR+X6X7tUcA57EBtpizQmSzGlrGoGs1IjQEgIzcoUmbYGJRxPfMHwzWLYjFii245
H07izU0Fn5IMwMJYQkh2zZYM1KRYx2lAv7fpJ4QpT1AaOuWuHVLmzXQbBjurs4GNnkrPVfErVdZj
QggA861X2f+iEW0kfL2KVVk9jR57jr3tukMn4bw+4jLxqkc3nTIPCwMUAGfAgJQY5VlZTe174qsz
Vd0tC3pN1xyKWdLp4MbxPGAyFPnN2mAwlNrxTY7qwY/q7ZABy9AaZvWL1QRYMAwHhvTihbCtTGzQ
Hk941Is1foFuqOZLlfas2yg+dqF8XoJuNeLbmgChqrXAXg5KRqxLeKhyHCnZzkZdnkWUp839YNzj
eHyYhKQTUUYTtwvTBDsvPaAfBHRJy+b6nmrTUn9JOuAL6Su0aHyamWF3H4Ovzgs134bGTZW+6sT/
Tt1325Y7D16vLWUK/XrykbbtB1kMRf0BSgUYSYJrDXcZOemCRT1mN5G9keW9MpZ7pwb+LpEt8RBT
UsiGkPDC90j9giRZY6gSt25DHhMfQsJmxn+z7vc2cQ/mSbA3rAo6m4fFyAR8G7le+hXpGcHO22Qs
YAj7N50Vz+3yptbVeclJNaSWayS31dDuGg3Hjz5F5qh4KU62cJFLMn/kcRlmwCdxth5t9SZhsouj
UG2pQl6dxfVSqUlIKvubHp1xE0uPQtqZWy2i2INfOMuuIwI0Utb4DswUDnyni14VxhO5HM9z6xT1
8L4Ta+ujqww1Dw50F3yktuvF1VI8XlutN73zKL4CW9FXSkH43DGKNLdqCMXEjVMNFmVirErjZJon
7PRdU/4oR04VxlOQNf2Jmr7HXVd+Hqo7ZuXlvd8zKnmS0ycb21QFlnkxFrOeUNiYdSmVuJBgNKFH
wcLwvxIikeL2JRzuNNS0Q3cfTI+m/8ZZP2IJ2pmvhnk3eV8Z60uuHszh1El43OLtQiRp6MrxozwE
M5l0SpPBAM7muGBkQv7DP2SkALwUc2pU0ckKA2wX+MTau9quOdOCo9zTNgYqHPTSHc18H0Mw6+gm
y8Z6VtJ6NdXYwKTNIoVfmnUj/HEUTM5nKb3kLTAoPiYAZEnPaWEgX3WeEMjXybPtHXq/38L2nAuB
rsWW7BDqZLHxmspj4N1KVryRpRfsw4JgLkPBkBvefrPuk1WbrAaQM+oAv1k4EM+NZlzmBGXVQHgV
7SmhqHDlp7Hbjc3daEszHYOtKC2Xkv4Q4qbl4RrT6djxsX8HEJAaVWEmB9Oox9xlkHHycZgRocWo
u5kyPTTOl6k8SdohGxT8pMabbCg3foK/rv6lT08Txhfs/oTTLywoFw0CFr8nmHxWY+XMTGDll08+
oRUdLDwweOaOwlndKyG5+58YCvvhG4HH8rROJrfMQE2wIkoTuPfGdzpmX36B/HbwFiKEVY6BQyQO
Xnhh6DggJv6Nmihuh/2QPmYPyEv4d/sI6ymOmRjxHyiiLox9u9tkfPbHR9lHpejdVFgeDhj5++OW
wqKtcZJOxVtHj0H4LB40uCxlnOXQh4fwsdH3CY7KlsaeaBT4OEdIvu7LdFENN1k0vOB2rtTkgfB3
p+ah6ocFezydNr/EGwmY4ESNu8fJkmZy3LL/gs77ydZL7XsvbWdEYmbOrsSzWomaZdakX2ltHkZu
VAXHjYRBUqLgOMknzWBM4ZuKp3wzChdYioQyAsnBfltlH9YCad+06ptOAkhaNI9BUc5i9S1MnjM2
BVVrb0AK+RAatXvpIY3OSiaAsXRydJa5EzNDxkSnn1ALKgu0koFrAwdleJXn3sIwmrs8c1xbwX1V
wlGFryKPPuyGT++V1nbO7GrTTcm8T+PHkhMEK/hNI8IpNQlHokPFfafWuivv6k2VH1LtYHvrCOiV
YgI0xjjp40tS7gJ1bTX3IVVKlSN5QB2vAM/YpjfrYLgG4zCXDaZNDjbxJ7+MGSGdau8jzUjaqvGX
CPCMLe1tVNhblE8k1BUula06la++irXcWLxHTehKqjEvTe+ub4y1GfDCmbeXU7WMLXhem7baaNNm
yKa5ETNeY+4ucURIUCwDEtpUM95Izs4x73S1Wk51sje2QOkqUwxMoXLLWsm1AiIPPqdmi2wYXaiL
K1uW5lNPy+VIz/oDhNLZMGIApS0VWuOghs6i+tGTqd0lXr2rsHUhXHkh0iY6xp1+UCysAH5N89xp
+UGxnaWDrTq5YEfN6LYFbQV1z7JVpXltEL5jwa5+llUcuWqN+UvjNrU6b3XsncjTaxDglL7zJH/W
JKN/euG00aWK7EHwXmj4TdfdJN07eb7zhqciW2uwnnCmsZt2zm1mQSMI5HppKhO4W7xIQ3kx+3+k
nddu3Eibhq+IAHM47RwltaSWrT4hZLvFnDOvfp/SH0Zq96qB3cEAE2yryGKFL7zBi8eJjqtLY/tz
woCFFJpzxUHDpkWIyj3XJQkhznWdoDyWCjkk/RxrNTDxbqvP1U6ft8jLpK02T4Q8kT2x9Q65Fin6
YY/lRB2K9dhImyxHNy0dySl7rN77baZom8CW9hVWIfKobWXtj6snMwlNrVazyVKf+v7kN79KEzqp
TnzUIEUZ+0IGKBh/wOoxKWrbzU5WRC9i0tRUC4pDU/OAcC6aLdG873G/uM+OeRfJP3y09QJ3EcTO
vLD+aD2K7o8hWl0d7sqmfg4AFiHUhebDEv6p/q7JyX0Zd+/Ik9zFcoLuR+jjEuDNm2aacq77yyrZ
w7ezQ3osvk+n7k9LXb/Qstlo/ZT4UZ23TMIWDYPfic65az2m5l2d/oqzH/ARcfN2wbpp7hn3LmT/
7rkDHVS+da7DdHBn+lgsRpe8lcC49evpXZ35S9cyA2Szl7lCJ9vKjW1gkQ85LuZSPir6hnTslXAT
QuEdY+2ZiV+MarnwJHueuBLNj0XcA2QYo6nMmceroEYyS41okQTxLCC8zyh2R+DS/V6doshJyPaU
ebOI2x5h7/hPYmvgWLgEw3NakhCM2yQ+RtleUk4tEZpnmiiTuTRI+7WX2esBWcEMJS/jxW37pV3O
6uaXAFYDUReqLo7Qpv+VgQEUwpMJKMCnEUuuyIqppAMnBevkq/FaAFuK8TxK0lwlMJbHrYbbQG+k
kxD6Vzagn1YqMycx8F4GggkBy5HOngFePAHGsNGQcvJKtk0tT+JXJCcP5t55ah10rLCrbqAtUmJR
f+TmFKEsXchWIuY+tx4itMysueovfONXbzjENNiS/fQey3W9owWn/awGpMqjd1U/2SxKfVgb6kvE
fqUSOnHVg13+9qkRoEngUstplXw+bf31GG81UqqC+7eKSPO8hSVhDFk+9e4q9Ty6Rtq0r9y7MdUx
4Lkr+32NjDzKjT3aVZ3+o05+lBAA6UDh443WY4ahGmQ41Z4jFYpJAzc3qmn4aTlAvPOqOop6j9Nj
lFTzDqqv8VIRkxTMrBjqjvxLJ212CS6MxgDSZy1i2ZnbqHgYKNUp1kPvP7lVhAb8+2DyD66jFHmt
kTE9t4H4+DqkL5FEVYjsSZhuZOlZJlNwrRxKUrgJ3jQ2LaJqk4gCdqAn8Bc4Gms0Cwl1MmwUuuq9
yl5CPBXiBNfHXCXIS7CDs6dSw/RA8WF+qJD1xl3pnWvroUgOdZ0Kf3k2/c9Re5Kcs0bhqn52JaTs
u5dhJBWMH6UCpwAOODBbhvvmuk+Vvi+jtRpRTnrJsh/id7t3Q/dHp2dbujeKwqJy91dlT6inoJFB
Ed265Mv0RUKpJmO/W0tFP+NQyx1J41JPHrlMRA/s+2LitZIwVCDqiDIAf0RjvlYSySQsLxjsQHhl
jdo7nl50jgZsGG5Cja9pgACS+meoi5qwZjU29TSGEnYotqatJQsFb3qqoXmfowPXRcKFvWF1k6VM
ZfNeeKmYypkzL+/CtVBHGbBBQ6vk/zcFFxDoLJd69O4AZ2b6K2QorXyyy5VSnkdi1u9Huob5BmkN
KgFhdAsH9ou+jFTaclfYMA4HeQ/YG7rfhwpKjSDQhvxedLtBTFL80/Jzq1lT1HTA3NzocV7FxUB8
1JEJoSYJ1vrrN4910wNv743PVjpJJrP9abFYtxOqEPrzcjmf3x2nq8Mff3mrOn9No1D/PO7FRHul
SY9I7qMd9jooRdjJJjJ/BDqI7lkWI2c3658UvHdeskNH6w4EY7rX1TtUfU2cVgK03maxtlE5oAN3
mv3icidMJxNAKi74CWsXzco2XH7/xa5tj8+PfFFot/XE7/t++I9wG8sD0C7F0ZsEsmv7HqKcLfTa
aJJe7kNAZrJOSZjWTLXxvWOC5s3QHlgMDEa4oFEP+/7NrrEw+BqOirkTLu8ANb+ugrAcZVWy+Bpm
8eK5u661OT3TBYoACCDiatd3Ocnda9OSwfkv3w/+sdAvj7nPgwvM1KeWCeJtbhcUNtTb4KD5b/8C
B2v57Nmm4YoCA29N460alo350OpLqLgtEprItoAsBsrPL98G9F9r44Bhh/2jItKDheDXZxpUg5Sd
L76L3jNguwIEM3GSifQGXA4cRXyCSvb9NHygCS6nQecwAEeMhx7iBF+HVMqxGOvECR8BrFv5Xj5o
5rrhXwmw8NlGLWNcF+M6W3XGxn60f4TzTJsgB9vOuGSprnOd0ZTZ291z6D4b+kr4GCkLA/TkK5Ch
CNSgdO+DPPWm0qNGF2Oq/44iOn9T7xWHXzRH5k2/rWJ7zZkKKqnb9d28vKWy9KF7/81LXsKBXbWq
K1+GAmpMXn7uZwt/ul6Hi+VjbE1+zzfH1epPIE/+3OpHXzp5CqKVLiDawOChBkKY+zq3Za/bPYTg
cCd5b276AsHABZNkBy8DKvlFWQP1vINuJFMVEeIn8MlgQdGlL6Tnm+oP15h70BNl+pIgPIVe/9eH
GRs/7QGLIVZIKyZdirM/2bcWhbEJop6Fc0i9G7fah3/4X9P+aciL9y+48c0uDIPHrp9Hb8Gd/p7d
AbSQ/VV2VL1NPs56434Ity7+oqSp2Q5xCschjZmMm120DqpVqS61lxa43KR4ehJBNwEddW+p2yjp
kVKvqy8pD3gux+72+41x7djlHFRN00FARv84uz4dD+TRCqJSWbIbvANVGrMBn7tpvfebKpKaOOX+
miVAKQb0bFQ5Ls9dt25xwE5Dj0wtxQqZbHBZUXEsFG9p+w928pzZKevDW4aUyvEIpa6NVKt0kBpt
kYxPXpHQltuV8Vofgc3WP3GPViqAJPKDkxprgDoz2xPBDtI+sFYAUIf5pCXOYuoRIvp+1q7dIToH
ug3MRjDKL754XIWwvArMweV8K5nLqpAmPsFMvel9e9Y4y/GWeM3VZQ2+HyFMTTWwR75Y1kauqn1K
2WfXEzFaLB2BP4T5AR2XLG0u9hXICfkWq/z6uHCcwdQqJg3Oi0hChW3R0H1Od/Ca8nZT0PBrOMOA
SyLfJuw9BG/CvSmydW2CTRA1sI1ZmdycX3dxpOpdXidRKQTjhOBpelcm8tbPmw13KI7EOKVoiH87
tAUk5eCMb217FPZJwPcH/4Q51S3a+VUMLoI2hAwG1j5Af78+0dBCJjEKO98FvrcZgf1qXFpBk08B
4qyDAHc1701g7xwwRpBhakUjF0M7wXFnFZZmiuuIXnwXPH+/Ej+E1y63FZoh6N0gsgTv6eK5TKVw
rRqy+s6XlLVRFmujezEDpoU8LShOhjrcZ060lXpnKtO96EKBbKUhAkTfO8KW2kLp2HqFtko0f+0r
GiggDkvbWbQUsRR1XcjZO1mRMmrLkOiwV5Qt0s1TU403cYq9xWSsPPxA3kG67V1q11KOagS9pzR5
9+FIaAOlixTILOql+WaInE3ovps0bBuDvlbdLLZl1KMjW++kVF5oUblF4/qtH4Q4WQeQXYI64WLa
qHngWltBTPSHXUmF17vpKXLtKERsFtUmnX+ATPz6ha02UAI/ScMd2iuYwcrhkgjUKc83pRquBoSf
R7qIyWxksQan9sNdh4Ab7hs0ZBXvBYguykj45YBbByrkkclzSd5YLrzDX6vl0zteJKF+YJhJXZTp
DldjWsiiKhzMh+5G0Hk1Ivj8gmKqP90qjh4bQWxovpjKANQLhL2VoFoo8ER7Kq5+Gq/iwp4JC3Y0
WEag7Tr/KldvAzHT6OKnAVL3+1e/wiUT3/W/n/fiJKvyQWkLC4dVacxmQSTvyAld8yWiJgkRaVvc
1BC4FuV+HvAi5HR6qkVxHcS7InvIgDAO1s5N7zNyXYwpK+w8pFmb/Aq7GyfC1SP707jORWEjkQyl
yYQcahgebVAzuW7MAp/WW+QspYJuoUxjDcOOLr9xK15Nuj+PfHFqA6DKdW9Ukp1SrCpcMUKLEvFK
co91+6BZzwoCGUIDzYb5DDEEywf052L3xuITS/ibJf6B6Pq09jJn0ACmhalQqwaUIuXL3juM7Y2N
dOOwuIwAyCRyZRy0aCdqe8OxMR54MzRdb6ar1y+ef9btZfYYaInElKLMkIHTLFoYD0+htQKMrlfv
bK+iVrdjfxZ4gsQ5WggKWSGtMMx+Q+NVM4uJBKf++5109XL+9EQXx5fhKZKJpCsSs0EyK5bdsAEP
DP63zO8EwtxVjt+PdzWHNTUNy2iyRqKtixVd+5LqdKULfBMiHmUUnHQWj8Vst3u9m4Mz3N4q1V3f
Qp8GvFjIY1MqqZPpxb1vHYvuzbIww1VqeHhPKZ2ySDrazo1dq4lJ+2vZfhry4h53aoVaIMJJO7h0
HUXnzMonlv67UOwfI1hoAQg0sVbqvH3Z1Xdxojx1Yb6z/Jw6ewC9eo09xspHXa80qo3m5+uhze6V
Ep8evOKVEr9YoTQlcCOBm6xTV1obyZtc+D+CBLQwYK26Xbb1LXz0Ryr/12sRMGn8JeKTi0gZjdjM
CbCDeMZ6Zwp8fr44rSkwTRCkk6bnh1GePjwoy+VrPplvNunyvWGSJy/16/cr6GpFFAkmNEc0QiSQ
2l8vpCbyUN/IFYCj3fTn/v5+sl4u9dl8MvcnT7M/NwYTgcLf72yJYMwSht4XgwWuVoxS2nDTuHsP
TpOurFtjj1OP4wEdmtTvjrIx+4cyvhubU9bvbgwvdsNfw5MrkMzxqpZ+MXznu/922i7mlYKlRLuv
wKGjFFy0S6D+OEPOvh/x6ln4z4DGxfZEez2x6b8EOzgXKf2tfGM6R099uK2De/UOt/HLMGQSSdm8
2JdJYhixr7GaXmZUUp2784NYNk+z1Z9y8f07XYWME1T/d6iL/Vg3kQtkQxueZ9v9qZo+r5NlOzk/
qOsfk9fpapj80ZPJn1uF26szaZNgoGwFVu0D+f/p7kpkxchGTQkEgREc4pyp7GR12WeiXHLjBcUy
+GuZ/DPW5aE6GIAWMXgb4Gxuk8nP4O7n/a+FN1meKcPtkEqf7OZ3m6fVqtpa65dVNv9++KujA+W2
qAACq75UTiCnrEVpHHfD/E72khliAqAUdBcJklnQITDS33rfa7vSUhy2JWMienLxQTPPsAKUw/yd
hghuz0mXme2kUjC06kGBQPR2KRMQMHSktxY6w1EOP/mQdh+WhqbSzsOuW8izcEClEKCKG+QgAc6I
fZd4tn0/OVcLeZ9x7hc3bBbLIVUg+Arl7Ode+wkaZLI4Y5Omrs/yejKdYGL3FN2vDqutv7xREFLF
PFyuC4dKvGqhuEVpSMzj5zUY5Rn8ZOFdK/oVa2/y+BhNH5aT+d10ekB+YX5jwGtrXnBpkYJCtk63
L/a0NMZOmtYRaVe6h0hFAXrwlxKQ8ubGCrh6q38e6WIFKPTlLGB6jIRnl4XtKlgvyKCAEumT/lFM
Y+I1N46Rq5nQ5zEv7r/GDsq60Wzcolhc/tQchOY2wh3KL/uBsiw40RxkCzB6fuE3CZkizLy/X02o
bF5d++S0jim8W5Gs//pNgTrqjgVIcpfgq6vFC9BmFqJLPtAP+u8qs4D/EYDTaAAvYn7oM7VBOKN+
KgyR4Eh2Ng5BcOikpH0kdRSUOoq9AT7mQqxMtBJM95QqeNzSOs86UEH2wYoEY56vipKCwR+wUJ7E
YXZKv3NoYPf6IPMOGMmO1cGhXpxxU9KzmtOdk0a+DuIJHXSlDhFdwdhrsnc9BUkF8LMq7Y0pnf9N
eRf8hzyFeRWcxftYdYgWQz/RMu+56vQ1Gck0BLivekcJl9CgOVAkw3Lb6Jc9gGVuqsg9JAuQKLL8
VuUvgJJz0NRG5eMl4QuwNkE2py9yUf54Zo6qDGIrzxuPoNVgHPBnxOzIBZpA3SFp8PAG2B52+XxU
03mqnVHNm3BZT3KhRyFaBOkwS/S5Um4p9PYOPbV+jzwZSpr3NUuEx7AqiitWtUxh5RVJvAL7FqIH
622oYAvyNZU+/AKEZHYBGiQJLKD1gpY4VSEURCjeVtnBHf6o2LMm7QRUt2SMiwYF4bIut131u8VC
wCwUyCAPkYtLmmFMpQBoNIRFTz006jg3+RD4NSXqa2timNf9tqRwlfDrmlnhQvYOoGgSyCerz0V3
NYWdOkLxHfoSvLY3d9uD5zV3KQgSj8PWpsk40OPSEBCFok2dAw0RQKvAn3C7dK1t1O2b6tR12qzp
tkLkgHp0gtHxY+pOpCeWrIdNoTHP9Od4+BHlD6mwFSy7iQVwRMw7nu0pMGlxEIsp86s9CEVJLnAE
eB8CGbNQeWuCt6wgQpsVWkYpln/wbYRwvI3dxbDkG5vI0IGs8DR+drbwk0eN1SQLeiEfPK36WQGm
hNXcCYxccxizCP4/GweNUyqik0w9u+aDB6aokde+voLQFlbgIID14MMhUI/SSy9Ts0aFND/INula
dYq6jS+f8OGbpQiyJyMVxeLDWQXApi08MjS2ZtDPK/NJguMsKccQ5fysGOdh1FETk0XumTXDxpHk
dWOXE0G5EHrz3aGBtSD2jcAnFqE5Ee1vx7MW7D5hIk0TxsgPrqNBf+63uQE/mt8grGS7+l38J0w1
rENyy4cuhEMim0zsdHyI2CkBhT03qx9g4Zp4pfpzOQc6rEOgdXAQm+oYQQVw/U27XPAzUm+jVUdS
jCo9V7aLtiCbxjyU9aFgHLFR2I4SA406LpZUeHnFMBUIhbzYCKJgu+xQvEDoB4k2wVrmu+IsLAv/
FNQKISCp7E92pq/KczhM4jOoB7Hni+QIbslL30MOKB/RV8HG0qsj+DFYIOKi12p7RoUAYLrQgmsx
hBQY8qSHvdua07SSHtRC6Krkaw4cGa4rCwXi7z1EAdaWkDzFEbNTCCAATFisc97K7QTE+10NYQDo
+qoz85lQWA7GI48qJf4RlN2ykMZp77vIETtPAn1BD5Z6VAr1IrVODlj5oVFR8TRfZZD5dTLjqYVy
n+ChuM2eNP9ZtR6EHV8yYLcDzr7twKCe6jAW/HCP7RlKSG00wUwOX7Au54Twp40KZgsfraCboVoj
uWJlRKxFsB7Sa8TGsCA8Jfm+Bw6tIcTdJaccsJXaWjNcXXAKxV+09qYIFvJlpEDdgSHGEfwVqP+A
vgOZRjGeWu44JBaZAeZKTDwmemA6BfNlhNNhQhZWUEpXKQdCadva+Xutn9xoLmqheEpLAG+KeI1Y
e7bpQM7BgTdbGZnomVoYCyqEbN7W8PjzBEFlP1WlajaauHAlKJcxBN+CygxinQMINmozhQ62c1Pz
YyzYYx9vVlAG26RcGV4yrCREAPBmgFFf58l2VLo5C092sbPI51RQ3MqcNj2Qu8KYmd5SGBT20cbw
tEXOcVDZhA3yil9gW1v1i41370jlEjQBtaCIAdneeoziNAi3IZvaANi0YqlU7wEaPigmVBWIyADR
DnfOIY/cmhpyk3kvDpxxpLxy783LQii7xJopauewZ4An0D0VfmBwdvxnZDrs7jy4CyV8D9mo/dCs
C3AaVQHuJVX37Dyz22RIawPry8JiYfj5fHDwfIWhWD0o0P9l69jZJh5AzoyqUgslhOC71llBkbkq
AuxKzZPwlsbZktMwFwuYyfXiTMxUQDPO9VHkwmJCgJlQlIZyPRP4GiPcoGzThucA91qcyiU+B2aQ
5OELKoUz/7GCGOewNk7N4Cxq5T4DYUw3J8XMlo0DucFHIgIMLubYJRbWp846CxXpKi2mFSu/QjoH
5Q7xhBH3cNpZK/AMvUKH0Esfc+UAW21CCG+r7wW4VjoQgkDUsHYSZOyAeuj2Gs1HAfZjquM2RB8H
dQH2OUWsSENfR4gNaJScYBxQOzFAN4uQgJbUqItYkVkulwrJGc1tjrwKPGKBp3GlHUskUPwgX9BA
iKOzmBc7xsGZ0SEHkuGEkb2IQQCqyaJyD3kpnxKaVz5ajGE4gy8srh5BzuOEMoxsGo+PaitIMyqE
OCs/9uELoVl0GqJtULwUVbbm2NOcfkHa+IHa5yzrGxgY7xWe3e5AsRWvFgUSac35IR5HrD1xQoLC
y51gaWlQOiZOjuQkM4ljRCaUThxjwQsaEaQCKBg50O/6WHhHof2tQOPj1E7zaueZqzpZcgQQSCfl
gcVr9hZmsGdhCShUiDzuDS+xkFY49xZZNKEu+jKiSgk7Y1ab/BRODO/o8nNFIGiUydKvs6NYVoFe
3ls64JB1ty8gP0QZnVaMsi0zWRrNkXuOrSb8U3t0ysG1k1HSvPo9yvuwGNnXM/MPciLGeKIANc5i
Lvo3v1oo8XwcNnI9RWypjxyBDQDBDpco55NaeBagG+AVc96Gqhk2a5MweWtlaZ44DcoTU6X7HWvm
srHQkoA6VBEpR5rxYLO+pST6WBwpehaRuZeTvUqrcMCzxpNZTEO6wgID5MsMnzjiXtCuGZHNagzv
SwlfG4LRhHttxMZJ3TioJ5k1Rxj3ehO/8U64ZniZMRviY9244Pk1aFOvHVEsq5wiN0tNXNzNROu4
y7iP2a5xD7sgOeS0+E4yynBYwE/svRFmm7BaKwmY/JL4MjkIcdyE0wuohjisFDuD6pwu4vIp5Zrg
OuYw1yWMLfu38A9KIrkJzVFfC+kHPZj7vcVWPeX0rmAliTOTo7N0wntV1RdA6hWrmwmhf2Ex377k
GVVp3ZpBo95pUGIERkM7cqyKfdm0ZzBH7PYG7ZdQeojM89CncxEqkIubUI7SwVsNkAkxEtMwrKhh
OAp2fTarNTDyZfRkkaIrWby3M7IZflOsLzA+Qe4fzcQo9tAFEX3QsxJgVFUducfF8WHV5GVMztDb
E9zgRqRfNvxSZ6grg6MfFbSGKPGlBZ/0fBeNixQ9GsNHhslBBolrO+JLcZSJBdwZ/QQPMhYA3FcR
gZ0piddq94NGvTqqYEtjnGWTByFkAm8GslWLqpHJj9j6wZOXYVIdPfDgub5PrYCoNVhnxSCCWXQ5
J6A0YiN+Nscdui0QH5/LYw2fm5RHwSUYQ8A7A/MKPgXyZwt6l9CoXWJHysELSJdBs/Wa1Uhj2r+L
vI2vLzgzDcS4ugfdg1c+jeJ3AyU628DXEdmTco9/sYiJ2dAC+k17MuBstgeEXiGO1AR+GRhyq7vn
UGIBtrG/F+elTg7VJuZMgzbTdA+Cq1GlUBWCO04XSMGs/8KoFhxvryLatN1sjlUiCzzoNshJhqkG
D7XdEZ4BzuOUF5khF2VExJ/yui0GaD7NDQvqIMFfWcIAR66lBv9vyctIm9bYqVSnoE4eRRaiQcwY
Bhi59gPxT0c0xqOKQ9xwnAWnh9TI02Ysl+LaBUlgDh6kRFGHEAFxahvrMIaAn7yVsOz6MKOb3c1U
SF2O1c8aEXE0e43w0ku8NYIP1LIa+WdjVLBU8wmpCHtHal+hOCPdaYcQ4ZGSss/OvVGuSUZhpd6J
FJxrHRq6nyP8LYyQ6gNeFOJMAVLFciRPh5DykiEyMzBiXxwBmCWvuf1WUMOgQ6BrS4QziJd9ppw7
Bu1e2xGYVm7zUIohEB4dDh6RITR6vYxhNVb5u2KxAsCQRGRFkGiHCFyadVfov0qrXPBxxB0YJku8
v9z0VCMOhciRxBqXYRVwvudeNl3dJRaOXcVmDLHchdis76VC3bQcvICByGSsD5UlUltwf6uUNTba
6b4cNrF/vlHpENWUy9qV9anOcVH6VhtEHo0si3ZYYrLuuUmpoHIvEbEmysyQN4U/B86INirH+/dj
f+g3/+9jU8z6WmPhu3KxAu+HeA+ke1I9Jqdkz5ldzrlW63sHjPyjc/Qfoz/FzlwkD+WyXfbL7H48
d2t7GxL11hMMar5/quuVH4E91hGsU9H1+vpUfh7mqoTJ+04vXsgVXfXktJzi6YYLm/CtU88WqR2x
IQroThet9FsIomuFXj6zosq6iYHhpf8JHN6hicw6FkDsaMB0Qz2yxSPKK9zCRFWlWtx452tmebpF
hKiiEYpbgXFRUTRGO7eUQVQwq/nPxS8UQpZLa7qbTKf5dPV+o92sXatfIt2PCIpqIH14qZzfakGh
9/iPP2fz7c90bdGhNF9+Pa/XZ/3h0Zr+3lmHasbRP3nY2ZP59IBKSbd934ZT5aF/vdW5vNYgQSNa
h2OAJLF+aY3YB65fpT7gZuy3KLsh48/q79CZTCtxgny/uD5EXv5a8kgfGVhSgg+7LCuOTZsPTTdg
N4ggpormrIKWHyIML1n9NJTbpqTmGa/H4ckH7gcvLkn2vUs94E6jmZpLuyDH8l19LN3XOrurIgr/
CID9JEn04kU2qtCqlxBuGgsGUL7MjRBx/n3QLNX0UFAYQuPOflLYahz0MoxXKfm/dNKsT+93cZy4
eSzkb5pw15BcFy9UCbi8iFbIsMls0Bua3sQVXEMv8PGIiwD7YVVzsV91KYMhXg6IHSJOWtF7EGaW
JonkjU93rSL8eZyLKr8Sl1XpICO5C6xsm3XVyqgPmKatPOI3z0oWdZKssuSp4X910lyL06WcbfNK
uSugbtpFupWHaGq1/OYmnkk1WZoPVaiRT2VlzBqyjkjOHrRahQOfLlJDPjQt5EUcB7zYnja5t0cE
Z9pz81tjtGpSeSr+fxCq/iTpF6qF5kDf3fHeMPQgQaU/v3/9a4eSLQMtlGWIOKCPvp6KslFWYL3S
dAeXtkmxoZt10V3IjUlyHc+VYfn9cFdPJJuukwJvFM2kS+cUs648xC3N4RlQdjRfZ8vHZT7f0Xxe
PR0ILqaH78e7euo7pqxyFOB9AdXh6/tVVeaVctv+y/SKEkHYbVDACPVj1pPQkLiT7XH6C79aML9C
rvbGE3x0iS6Phs9PcNFxiPqsGmAehDuhSksxeGG5pxF/UfgHIodG7YP85ZS46NigcUAmSmgkCoNs
sMozlsS6FjELHh5TGxI9cNOMMM43ks0IwtaF5BgDo88IRNAhguJKFWXqO5ha0dWIEZ+s34UyOtGr
rEYfTEYEn7sGKUdqgN6f1prn0Y174NrJ62D0peg4uNB5v3hhzRPK6A0vLNLc+ECNF0MR0kcyaDW/
tX2v3TmfB7s4mFLXidNBhywjNEq6PQ1MXrXs9sktb8kbA11ulMRxxtG0Mlg55YHat+iXMZIQH7Zu
GaVdRY/RoFIwsERQD0H9r4vWLHy7Dyoz2OHobdZI5YwIT9BnfUE1tO6pfbrnNn8Q0hTI5ZScRyKU
u7Fxrr/vP89w0a4bQowQ/MQNdgPah+UD5GpSO9dYwrBGoCol0zGqccUOEquTdK+OV1Wy05Ai1Gff
P8rHVf33DvrnUS5O6EhpGilrYtGzQ+cFt1KyW7ZFyZoa+xKVmQOMnqE7Rii+HHy9Z7UfkXER1Z2O
WoVT/3Hbn4meQtjn/qzOmiKM14hNgZa6r6KE//0DX2+vWrLB8UabHa+Kr99P6QJPLgJ2AK1OMh5u
y2qIZ6qF95w/J/VN2a24c9/qlYto7q95osUKPAxBREhdX4f1RywHZZ0OqwVL2JarO8+9c1BJqhT0
Ob0RHjWeJu47+WxZvwlxVifhyEOUBRkQlXJR43TPSkGJDMEvIVAbNOaNmbm6qMCyW7oJKuev0z+F
wGvHCmwBVHNF9do8lco+EdI3N3KQK8EDeceHMrVBROpcHPuJ7GltmHCtUQ4k8amCOxaLp759/6Gv
3WZfhhGP8QkhYCNtWDmhHLFRN41I+EqY+easdo+JenK7I4sV1YfF0IoeTpp5C+qjWOqkuTUdwZ86
nTWRKWPd5P5cOYK/PNfFAixILd2qYAH+m+Rm7MElimZFPr2J4b7yTcEgKTZalqz4vwQewYnHiWrg
Mj+kd7j74R/AhAuBWOSOvp/uqx/100gXb2WPPeK4HR9VHk6uuqTYFaGuFw83gvkrIdGXF7q4vzxD
6wZp+JdPJYtUSMhQMROOBiiAUFu4GSJcg0Z8GfHyEkMnXDJYsDuhXijwjVqDyoNyYmkoWxchiyKm
BIFLJTWnBm0VcKxc7UqyGQg3ffv9+2n+0B69OEd4HCS4cf0Di2JdrOpUD4K6N61gRz8TxAMdFlYz
LkMKUnMsIrosojxJvebGuFcnXgOXaKqAzYBJft1N/aABRgrwdWHVevQiZOeHHvyw92oMc6Re5uYz
wMFqB/N/pyna2hvPvH4WvoGuU6RmgQL29w90dWV/ep6Le0fNY1kuUDCg9nbkDCe8EBZAVAi6vLhx
dl+fc7JU/KcApkCm+vruSZArRmQHEMJjKmQbMBYpehTRnG4oauxUXD+cQ8kSvn/Fq1sKxV6+t4Of
s3Hxqb2mUe2mACIeoRlCURhjJwrIN3HL4un/WlHww8Atm9jqXdJcUWKW7DKJYYlZ2yYD37T02ofv
3+T6EA5YMbjFhnH5JoGcFUmUUl3hwqXaRQMR0fLvh7i6PqmD/meIi/MnCyUv1cMw3gk9QA4JoC2L
9J6ygpQqJIZLxDG/H/D61/lnwIuTyKc9YpWxMI4j8KExDMtNdPJuBpxX546CDaUSTCP+gukyTljS
myLVbjYgd9DrpP35/atc83UknJWxGiEPMyzjYvJ6a3CMOIBTlHRHGgoiMbBehI+HVAL7Sik4z63k
jXFF0RaK3Y3hr96I/wx/iZd13Nq2C7vGArE+akL0x/1huu608MdZPc7ssZ6mhTcvZJQgwbU7zjBD
1gapoVnSn0A2Cm56kN3Y9NcKpcwJitOsWBPbkIvvi0dy2ykZPgnbn7M9PrXPz+vHx/N5snyd3k03
T++HQzO5gTG8uqRsCxMNzlkgjRdn7OAhk4QBMiLJ/ZzoxAxeUOQHT/X9dF+DTsIvFy4ogmGuOxc3
mtVLRWlFMiaa414gZmp0D2Et0CgQsp0AQDrarxltDddqp6K/JeAaaibNOyyxTQ1AXPnE3yU6OMB0
6LjQ6/3+Ea9t5n+e8K8idW94TUaexWXT4PVB16nYCDNGTvePbor0gPvh9yNeW4KfR1S+HvGW6mZm
IsuJuFY75QT+K0dQrdxH6B/eNqIRhZvLI/fzaBfJQNzoheHXkVhbP0/BBJ1vd7Gc716nCG10k1sg
5mt1Fj44pGIUFnSKwBdLeYyHQuriLN51oDqBnZGJecBIS1UAZUTpVfgTEvoKYz5Lgo9M29IKXr6f
4WuL+/NDXKw6N/Ds0Y1ReCiDR8tdY+MnAhVK698Pc/1D/vddP7KCT1G/Z1byENgOxsvSTA9/CD1h
zFt5R5Na/s1U5upCVRWk2qG2kjZdvJRfgJWrcvDhYh9xsxFtrxT5TWS3oHamcYsRxy2tjGssEUNB
OAeeiIJv+qXZsErNTM+GnBsh36vtMUykdV48V0g9j7RauSOsYRaD+6+bYBq5m0JIjdL2Ql3A0tGg
BRoQgyCQpWT9/dRffzAkMUD2gthHh/zrJiqDQmv8Mh+e68ULR+avydqcLeeTfDLdTGer/+dgF3uo
MxLSYp/BtttsAs3i0ZxZ891kvpp2EwDgtzgP10/NTy93EXBKRQ1rJxTtGvTcuyOI8/VSuVvu7jYr
bA1W/vzw55aT3Ae54a9zwoBG73ABkZpfXAhjAEiPijX4PVA80aACTIofdKoCshuisSpan/bCC5MN
mF9bwFOC9wA0VBl7i6rINhQd57R8BLorE4iwbFkH2l5QAoTUpwDI0KNdUvJsW8pyByd22DXp/MaH
unrY4YIuK2C6ocSIAOfTjozUVkoRlok+Kh8CeA2shiwUfK2V3MW0Xjl5aKp/P6p9LWzCEltTVJVJ
+EvtowusyrT6Mt61SLTOCCFgZxs5gs4LGzk6nHbnjYLRCljcCkXq0cyXWQtGMraokT0IiWv7j5AN
R1pT+JeF7TTOwLjgCuRp3bzAZi7L3kpwDpbaT9QkX9ujSe9esEMCo5+10bNuIKFI1bdpn8Pq2U64
RwAceA2dN/+QpC8JTXyCegCbHBjC3YUWNnwGUfAOGusw9NIqretl2gL9jJRFQ7UEUv9vtDOleme0
p3AEiGhIb6Iz6VfyWqrabTsW91mjTHrwq4VM9GQeCjRpnUab56rOLJxcGvNkOhNEDenikkAKDFcj
b2IvvbFBrx2Nnz/AxX4hS3fCBk++nVdMe+c0nFIqVyQXCnJ5XbMFGfD9F7+WEGoK1StbJUOlwv11
mUm1HYyuP4ZiPLYDaErqeQIGcDNaFk9+uSs/j3Rx8iDhaPahS7iKIj8SaVnyDsYcaKpAviIxUP0P
aee1HLeWpeknQgS8uU0gLTPpRFIibxCURMJ7j6efb3N6qkkogxk9fRRVMqdKG8B2y/wmfU38vdAl
RBxUikECXaq1nCPecL6qKo1j/uHy+fqudpF3yWBoEMwmeIIn073Zb7Zvf47b6/XacJHr8q4u7Kdz
ZdMvQy5SBHDpejSmRnIEz0QOLIwgANKVwpmcOxxBKCFN9v2MnrvKP7+l+PefDo5+CJKmtyh1VMV1
n72QcIMHo6MJTCi/VFc6W+bhylK4w0VXftkf95MmN4vQoizsPCJLKpTrBYy7nJX9EUEXvMdB5aRR
jBqEgK2wfKnsd0CeZ1Qsvn9v5YOWvVxhnx9m8bGRe6xKyWbD43shSpfCvEPPdABR91g3UW9BPHkq
OGXKHcBks0QcK/JxN/5tBpuxfKFhL8IRbPeyLl5FU+CRlSbGkYUYz+CFA+GrIK/aP2V3p5vP6N2A
VCrWaJbEdbHSh/sep1C4HmVNoTB8IO9LyxxZxWTjj38VPNCi5K5H8lZDPWqf2jsFBgGmb/a0FdQB
fb5ptAfKMqalYY95EKekPQW3cqusjfzkoBNZqcAgkTWt3uil0mKnkIdrFqbZvI0AIIui+Gygym3K
yCVrq/BW/KlcoEYrWYgSvCMAZJrWr2LemmP7jCGaZ9f3jCV6c7JVIgZGqy3BDKJ6xKUJZXaj2dsU
dJvuBT6Dmt1TSxGg5qlW94pJrJbzRcwD/UCvqE5Tsx5BblHGM9tD5ty1EGcKdIAwP2gmiDmnyqxc
rfRXdVZ5pW97ub+vI6REsefs8Fik79EJqJbyXkJp6OXeC6Z4gzQObhQAwZwGIeBop7S+G2MsAVrA
17QDhTIM0WABVNh+9ECY1DgGfE1Shn3SaFAxCdaybV5VNdhbIrxagqKTvxnTX8rHfR+hSK53YEhL
ifMcX5NSPeBW79ZgnCRwYFCiQGQT5o/KTpdSXK1wZpOG30o/vIvyVRi+DwzMjVAI2ROUaTK1R1E7
Xjec2+qo7/+OrQdaqTT1DWUc3YI59Sb377r/KzN9b0S64cI2OHeFc5oTNDhElNaH2/in/W8Ns6b2
tsoV/gtENFKtIBmy6VBDUIJFg7YQdB70hMBu0cnRfzoP34//UZVa7kK608hiodHFmbCIvkKlGfWp
poGgIIkrCAGhzkxygZtMuZ2WMB62afzKPF1p+OX5HYju0vVDrCApppE8BmgXd0a/otiPVzkq/2DL
QDeTXIZj5vXVWiu7Y6CDUUTWn+ZxZM4A39KrDKc+vZf2CkBv7NA+TBgkODnyKc9546DNr4sxpGVS
njDtwVsXvmNoIXzzVjJXA9kbQrJ4lzymCYwG3BVUhZUrbOMkknoigO8/lCqu1n8+lJgjhIcMFKsX
V32Xl1qtQKh4kHYn78Z0KZVAAL2NjrfPx4P7dwQ/emFtnLvsaRwZVDColcCV/Xo1FKnUpkMP/iT2
D2UNBQkWwQGeqxVff/9u5+6gzwMt7iDHKqeocpCIoVtIaQDeONcQNx9sCTAJ3491TnDHsEThB/QF
heZlCGOAlIosoMFiMHBoWUINfcLNY+sDeWZQcRoQxNOZWgMmujD4uTD98+Dq10/qq/VYmzn1zCz1
fLSjfFe9MR7hrEz9pm09CHjfD3huCj+Pt9hdfjAkLZsP8R3UJZsTfBM+NtrQ5CgX5vDj7l6uTzjV
dC5QBwMEtshAAJnAH1QI2NLgXtiRpL52BWrJGIm42RmVv5OFs8yjg6Iu3WG31Z9beb59Grnqvn/p
c+gBA+inTB7kcKp88Pk/nWm+JYG9yROgn9KPvN4lAAiAn/XQK6X655zecM2N+rZxsG5vNA8zgDRt
V+PY//98fNwsZVhgmJQvRaRiss1Im+ToGGSQwaSrLAe//TZbt1P58/s3PpcG4PBogqsUpHZtEapq
dQ3ZIUIRzp/WmrhnKuAm8JDAu6N48w54+PvxxN+3nGvRxDbJ/Ch1LT9wkmbmgMNIfrTsbUjHDtLU
B27+0jhnix0OJn2iCWdg27fYL6ac5GmuwSwj8mqAvg+eIDW+hpgbKqsEiLu2y4tdpGzm4NRjz6S7
aHVC2Ncx9Op237/0OYij8flhFpsJ89gyR3QnO0aDduxb7arT8VuEOTpa1XXhX/czYuSSqq1asG0a
KOpAuIb2Frq1eDdgdKX9Yj1sSjSn0jo4sXLg6UKPHBM4v++qdIe304dZcBdZ+PsYXl1WN3ptH4Xn
cNl1PwfFIvgLPHnCNbmKMRlzXJPTuCVXCO+1Ot/MKSHF5Fy4e86dz59ffHH1KJlVIqOCRquQyiIO
pWrrEC/ZAKxAgjf6hdX1MauL5cWMo7qGLqwqYHJfT8l4IEwMJsoKTV1u4vFZyZ7DyYSgiXeS80xu
BM9a+IshgS8IoikojcrIWQmvIm+yXoomuFehPVI9gApJ17JTXlQUzXWr3KvFU6SCG8pwO6rNKwil
gtblZOEJFqmaHQTH6oNN/laakeckL21uXiVmv0lqHcbLQYcsgjtDgrEwNOXO0x/qd0c+cGloJf46
90qvQhQDRF/+ovRTQmS0w8bDGi43HqoeLmcrXxUYROsobQd3SditbHM3yU+jKe+NqaAO3sD+BB9r
2UdZ35Upbl5+eAh4R1nON53RQqu9pOJ0TnHIpAQmUML0nrWPE/XTiallmUKSYHHVN2vi2gj9tYLQ
Z4MjJzIAQezacJsgFWy66zncTo94n6FcHfUUV165UKD0OAe0Ak3kLs0NMTOif0brpeQpGKvADEC+
dIVh1fcb8pwclmnSKVYV4iJN+wiZPj01wvcT/t5ygWxJ+tfZ4GW9UR9hqrszilCPCWbKyJtlG+Ux
vbAhztmuIp9AwxhMORoLS1mftFEju+8xuS89fRu9pvv6GP8V4tl/q3tMv2+UXXwTPQo1U7xTVuMB
fpBrPKo9X2hfbALPQAbWdS4i/M9c9+R7CFMKdWlOzEUgNTiN7kSVYV3H1a+8QycW/9yR7M7R8VT7
ZaUwdMpRRp90/hUEoUfCG/uJm6BeYAblKpOufO3m+zk6B13jkcgTLUIt8BSL4j3sTuhDouvpj6TW
CTZw7ckAodagfwBTRH1RaY6Q0Ar/cSjwBhlAP0orzc53YLuN8WD2bwWdqQy4MIjDJHihLGEn+Hig
1Tcfukq5MLdgq/+93UwuUx4MQRrcdReRzFyEpZL7Wnqs51tnujKFw2RwJWbXOek0yqwIhx1IgpOD
n0J7VKL7FPoLkBxay1eFbHz4CA3m8yxhkDfUbh+/qNYmSCgFYsqUTsMetJ6MnzyUpD0vfCyz+cZv
R7eeu01iOFjvkC1LVH6oMg7+Pm4wo8M0CN8GwIhz79Yx1hPIjRbGbWBBzmyunFu7WM35uubSyHHP
KW8h5NorqIfeWGBrAQlQGf/CY9K1W9l4jyFKT1aHCEDkCRNwGoFgrXEKCfdD52DA4RVvA4LNkpK6
OV56ae3m/DVz1QEEwktrWmkjcr0hXl7g4MHyVfmNXeLzNdtrK2CsNPGUBo3POSaBhHSobHT5KBsd
6fqEt84f0NFYQwHrMaULQReAkQvTtwiG5LxP9Xkio33K4F+8WCtjhZKpK37O0MLO987qpVr9dlb8
3O+tTb/JVjf8b+Hure+kfeKZP6HIrf4OuDXXm9pDw3SF0f1KXue30xq4kSutGvemwhb7gTnkx+/6
ub01jtbmN7/mK96EHhBkb0TZLPRQtrzHcmr7pweXnLn9FXJnb+PqbdzN/PsRLfGHcXV7ff28vx9X
f/DMtVfu9e098kv39y2/jDnB4tX6GLnbaHu/71foTjWbn+Zq6x7s1fMrMFSXFbV6DFfv7088NQHS
Kl69IizPD34R4jv9Q10drldHxX1+fu7X4bu8172fGD7d/mw8xcWdx1wh07qSN5CFAaPrHkW5FeYe
/Eg2FOjdid6LtMejYxV4qRtv0XhYqdunYj1tk9Wvl2Ilu70nPjCsWM/x/v69erq7Ep+54ftgabqi
fEodf/X09HT39z11XzTvpfW8q7/NT1ona3KStXwlBsr54bupC4vy0so4u69F1dEgQaHcsOicRREE
pGLQueRQ4IArT8sb+6N4VVUbZN3NJwN3nQ3WQNp9gDyKdoonDxdC6CUzQvh3tGwvHI1nkkH6maSg
qk7jhr7x1zBH8c1JagcHS6UiWMc1UcJ0rSEL0dy2DcoZpCz4eDky9Jjopx53nqlGK1mLN1LxNBCP
+LdKLHuNXruFfQlJeyZLRgfcgDFAQwmx5yVaxArNstf8FmcEa9sU7zJhtVCNMDiCBS14dFacLoS0
ZB3rtDIvhNofQpZfI0AiEY2OkiUU+jiIv34abIkKrZJL+gwaa7je9zKCV+m+Up6tAI+8fnAL0TcK
098O9oJWkXrj0HidFmCjQC9ApRozYrgK5sKakK2R1tKESSVaUuVTaQ+eMHoIOsczQD5XlG9acEV2
aLslkhXAMq6tZPiQp0fARjQWWkxBKJLv1fZXYPZ34c2gQCxVVGDWNezBioBfdKQwRI42avquBSlk
IGgsmF/lL5rypyEnmKPXCry6n92m2dOMaE0unWS7drlI3CH6OTeoHQ73s/+3qq5SHs9PsM/qfmEj
jU3xQa9xWbYIIPg/oOhQdhjCVR9M1AQToaroaDvBwodZG9cnBfGcuVn3cORhBrfNvTz/9A3cDJ37
71fwv3kBsnQUTJgpQXpbNuYjJ1U1PO/Dm6l/9JNdbtzAaO+sHVlnegmtcqY3ogMSsizLJrwh7Fpk
X2qsN5kuTEHgOYS08HBChCnuS4i+vNMrsKLycLGo8W889XXMReLjt5nfRCM0BNXyJoN24SFo17X5
0F1Mef65s74OtAg5gniSq6Tzw2Ow6uqOSB+HAslNCPrb4VDmF0Kcs69lijYxASwFm8WnzMZMbloZ
whfkVzoQkDko3sfUrS+qNBriwRcbWYO/8Z+hFl8wC5pZ7SY9PM60UQSYCQ/LoLlu0mYzktUWvnGV
KAcjxQSThCeUjLVIqC0aUeqEV2qHLd1vCYGKNmvXqhpvDMJW5MTrCdnVXURMFln3RXqlowLexhTf
pxfebAW2TkOcJscJr7Aoh2Q3GrZRWC5tHAfPZLPbTIO5EaumRDEKRl0CgoUkOrd31RgJLomZn2Tg
AEihAcszBWIriS+kL2d2z5dPszj+80i1pyqBX0IzTKDDLONFyd9hZ0BoQbHj+616pnzMCkMAlHyF
f/5BOFa+pBTzQBzOUjbHUwTGkN7NRtLTndyjrkBODBd38NF/ufMBJKJcEsrbGvZeZuwtDlUU652o
Ew6vlil53z/dGfAvT8cxDwtPU3FREFf3p0xOdspwMMeQih3uF9VamY8iqRf+pQB/BcUIp2OAkubT
hXH/jRXFuDYlUhmOLJiar+POyVhGcc0cCJKKdgpQbpqkcDNI/jZsruVGtF0VjDWFtkfXoYSUbi+K
g59dB6LMzvFGcCIv7rqmSky7qXHCslHdovZtIMBLFtTgygXS3en/55tfpyjKiS3QzmQ5X1/Zan09
bfuRknBwD7ifM5TWlk1NRXv8/uOeeS8GcjTFsll2FGO/DqTq/thwAkWig09Li2NbMQ50+OYMfPeF
5X3udvgy2GIzpTESzbHkhMfB+dmUr4Z+HOA06jd2cZfNb1LxivjB96935hDVZcqfhmargP6WOCyw
WXEbi0O0tpFgWQcDKdmpUG4Z6/uB9H/jVpx0Po20WKSqWvmjH8D+ssSObAnES7TJpmHnjPc0WrEl
tfX0xo+qtTAob3COkUwFpwWULFtMay2yah1r8BiDlKhypTS6coJTpcbeR/0MK48bLA8LhLJy58Rf
AuJrbaHwET/Nkr6W1ceQQiUWuajfRO5k21gdUbiU/9qafyEi1sRSX9wWX950sRWUPrSUzmA7+q2D
Z/3g9nSilQK9xAo/rmSj+c8U7EYsN9kZgHfhwE2x1yvprh7fUxMz3Cinxv9oSBhGB+1VfBiT7aS/
geehmNCF3OLycOjnB0pvDvHk9xN1fkVwoRKl4Di0BIzInYqWfRTFRwQam3lrZegrRVcpaO+svrDe
z38pTkrgxR88lcWasMLAzM2EANnHw34airtYuAz1Cu1o1J264EZDEchPkJtLzFupK3a2vy/Q5ERb
ycjNRyc8UasDHWYgmkcAbMcUF5DA0dFBcmy8U+0fqH6hPkaFV6jzjOFezuHO1dsKHMP3n+0MMJ71
LVqMwptMQBq/HhSFlUuq2kXRUdPexs4dCsnlC1K2NbN7lTLJNigeHe0Z6haL8cLYZy6Az2Pbi5zQ
bGJJzgspPla+yrGPFhUajn1yEMgirh6ESYPulTN4LF6V6G9Xj6uouQBIP7ts/vv17cVUppYR9Xpd
gRRXDmG0RtNHQ8UGLcdL8OszSMcvH/qj7v7plh0qtADttohoXmxLRD7z0PFiCGTWPLiotHkljuUB
3bruUVyEcfwaxNY6Mt9U4GttrP8AhiRY01jzrTttR3dUBe5LpCQch5AxuFIRsRExK1c88GZj01Nv
/H6+Ln2rReSaF7Yd49PpXGGcCRKYNrE+wAHbA5H/3w20uCXL2tbDBqeMYxndM5CwMQemAjpJhELf
D3X2nvw0/4vlP4d1EmVhA/GpfeVM68N4A1gxaE4itTMu22GeXfIfMHWK55q1XPKZVKB2UKkgvpSt
nBy6jKbZBNaD6nRen7TpWAw0qMJ9W1HRCXYGxSBp+/0rn7+uPz3DYs0rfdO1EHni/7LkrKUHtGCo
VNflEyfUBOHQ/p/T11n8n4Zc3C1W2jSTUaH4TJ+HjMfXEaOFeeHszelSNnfx9RbLNKyKoi+0BmpF
dddLoychUpAbW8sEUdQhagCREkjwpbTujPzM11cUM/9pf0eUMmqnpm9mzrmXdcdwzCkOoyxpXyNI
tNLyuwHElNjxUKkgp5wEmDJU8gMatsjDlMW7YXnx/IgZX2HDWNHWM/bBsbxzlDVVqVhxa+QYqz2p
KjLCqmcaO5E8IYI4mQiU7tLauBCsnktbvszaIq6TaXUmfYqfgNEekD8Fc0rCKhdPEj7F/jUhrEBk
myQzk/pWdK5aOh6uL1T1qAJl73iPJ4rjzoHqZtSELixisWL+iVY+rajFGRG35ag2FmzNsTqJ5KEM
8G+/LYr71tHWXB46gm1drn/ov10U3Dm/xgyRNYFy0CCtfZ3s3M5qBIAn6TrHNMmaXeaI6ksMi7H1
0dekfhrj/XERLyY++D8vbcDShH6gqajpfh027kN10JwasRjizCC31m2x66mNCepQ5pqddYj1LUbY
/fiQE25oqVsb+WPc3eRxcyECP0O5Yb0jDkGXBrtJikNfn6WxyXJkB7PJUHmyG3MrkSuiBKHgHUAP
hK/PBkcyx85fqBFhbnUR0Gqf/Rr//QRLTYyotYxOlSrpuh5+TNmPuXmIqivAtA54Vdt+aDCbt3uc
zzR6MHr7A8H5VeOvkxkkI+jSvHf9uHIzuV+VBTGGUd2lQ+J2U+tJElpGCnC0UTsEinmkUp22JZoG
N1MDA6ZEQxhFZalo1037GOqsfZ3YXLnHqNctLclFUxCx79ALreaUGiz/Or727WSrRlQeW1Ta8+sx
19aOVpy6zPptS69GFDLEW9cMnmkBjmQ3jc1jr/UnDcENq4B/2WTuvcPNMCFgxtkt5T8aKjApmhJJ
/lDRrDJKMFUISWol/exNg3l8ZXpGssekfpVWmyk03LCrdpnyW0p/693ThQ159majdQR1Ghtv+8N2
8tP511Lt8qsJCBLhI40pooNoPNBHq7XHbNw67SwAptQ3giYD9fMX+9fvH0Dc1P/sjU/jL9ajHAZx
3yRcMb2Eke5OArFZ2Y9WvkaWMOm4R8sLqlRn+DLsgE8jLo4g7H8GPApV/1pUgwdcevvDB4jXv67S
nzQ42uG62/p5twfLG/s/0PsIsYhK12n8i9+2LJ1wukIOv0ge/lefYqnE4Se6XmkzTGGSf05s1K79
NDtQZgSxmSqIIlJM+X7Es2HUf3+KJZC0d+pybIaZgwnV1I6iPRKwXXWnQcIJPLX+8f1oZwPRT6Mt
rlo5YOcrAFKOaIH5Qo6ouWaes+xOgEsuDCVO8n+XFcQki8AZ3b5FgJjFeVclBqQLdPuIXKg3hJaJ
hHWzoQZuOdIqjjayHm0N85A6wVNnhutAL3ft8J4Td9gxZJhE9lJ6So3fE/E7m8x/6ucZDA1YbrwD
zDtDukWDOMvStYQZpKGle4G6LxR3iCuhm45VQqvJa42NL258vaATaL6gUhAViTuF2qauJqIc2g/S
G5eukIgGyolWZH0XAbvTNGLLdwQ8RQkh1kvwNukq18N14ZQu4XVGf9yy8mtDfUdYdk2Tf4jHKynu
DyJYoTHdx8pBSI5+/2XPLRlF4aDAflrodiw+LASPtk1k6AgEau1WnQ9B7AFqQwoLS8sLs6iJkHY5
i58GsxaZJuszmQolh07y6wSTLlghlLzaNy7t3939W3CiprNFl3CH+ncA2S19291dSDTPFpKguQGz
JtdGUG4RdZthVs5traHRhwS6NqAL2sxuaoTb8adPudtyW/SYhZg3MuGO9lDOayWZgVwFGyu4VsJX
Wz8UVr/SJ9MbQDD9qBuLyYchlU/Xif7YUlTITz0lMQQks6lcG1q9pVtI4qRSP816A7cKaxXLEgKr
IB3Gl/BydnMuKKO8Tb3MAZ+Ii8vXmMDnD0NoHfHRQS9dPQXpmlUOPUFoxBvN9Yz8mJ/dJeqrw/L7
fjl96Ff+M8VIVwBUxC7HXObXYSobuVKjgZgZvqtN1b5k/81IdLTSqYutrRBmKCGS9eE+qhoQ7tbV
QJMO22XXhsimWQerv63oX2BTrePJIdRwh7b+SAJNEefqd5OGjuuIgVjhqfKLPISgW3GwgCrg6JsQ
0n4/IUgFYab7TSehDs1NVIF0K+S9Gjz1drT3nXI/Vu8pbIXLumdn1/inDyBOsk8X8Fgn8zSFBGSt
1m2BoobO2vKR77fsTc3Pahl5gfRLWCtwAGzLbHwwAvNJma5JQBCx6mpjrcSW1ymIT8u1F/RQ6ob+
YZLNFebGB4e2X0CDPtHLG0UfIHjcAJyklldX+MY28s+cY4UEy5FaDiRWGtC0kr9nGMHu96xYFR5M
HFJll1NhL01sYj3grrTuo3KtZ/dW3rp9oKyKqYaT9EI3TNJwq7xt2uvRT9e9HqzD8KbsEbCU4jUM
KUR2JVtdx2O0t6RxgwUCXST++qA4VW0N/jBFN8HezkWBouttZqWuE/wpowMA9VUfvjmZvf1+CZ7r
23+Av8BO4m6qLMmsXW4NCH/GH7Q55BjpJrqou9L5wNt+i5wxqwl+NvJ3UGm878f+QP3+u/xpp/zX
2Is70Qlqze5mWkylQt9SOmlIpCdkII19q+rX/nNtzuS9J4qITvY+JXjaoNdevwxXgispTlyRSMqn
DmleXVs5t98/3rkbW8Di/t/TLRIXKUmyKJQwg2+0OzBn1I1Q5KegM+av3w90Ni1h+9NdQVWT/GwR
lCVyVlrBiItV3Ry6/rUrQE/1B6JRBdMi0dMquChxPvdwqKZwJfqMQsP9+6f4OGz+mY1PT7G43LR5
nLPOoRotm9aVkkxE866MxU2MuvtY60eznl1Dj25hi2GvwXIf8nsDok3arA3KAhVGpv2rT8wc4i9h
VK4oCfq2ve/C2LWYrLL4WeKXoTvjlRzdFqa9t/VbFllav6E+mIz3tM5waSgH/BACD+Ez4YCgYH8d
4a4gvgIK91wOIPKt6WhyzUdKvi265If/2yedTefJiwfl0EzY5gwmxft408zg2hPaw0hti1/TDyxQ
kqdWqvbv4nrhXgOvg9K7is4zxHw6zf+3yzXSQsR+pmIFmi2FCoIe5LuBdsgUNb7/8OdSwk+zv0wJ
68LuorpEOAD17xJbX4gGxptp3X0/yhkqpa5/HmZxl6t2r07jEErXQrdIou3BwU5d96QZJD7zNiow
gACRgvBI8SZYACI5jbyix1XkZrjkM/kBVfpnsQkJJdWykPxbojydwsFXNKemSDicUrZEsbzM7kYN
dTcH6B3G5xxLboa8uqEAHpdIWUeo6j5Xw50BJHDWT03QuUgIuz68HII1VyeD0poR+1p9UwNaxegq
kenU08ZSAW2biA8VgPasp5ZUuQ3bVVLWbqe1u+8/9Nljg/OYpjScIUoeX6+0XE96P/ZptAz5tdgJ
HzIXDsini3K/56cUvUtDNTBw/6cwa3ZqOYzGEIoMJoXxO+KTgSh28RP9ELs7DZNGf6s+TNUpsihF
1x91dh1/ik7lruRu/P7NP9LlfyYVFz5oJQB47WVTvkfAoouFeXRpYqQ14DiMb2lHMQEOaRG7vXyV
a+Va1aenOS534AOifN6QE0zMmmjfR2GDzDuqpPHvIdY9K0+2UXYfcivV0aGx9Z0cYf0yP4o/mXTn
UHXxptXgrJie2qv7EQDq9290tmZGyUoxbQ0chLMURYzLjtK32cPImdfcSvADHP0QmQ1A2AOYHtRx
HeojFwY9t4KEKDbRqIXsr7lYQWoRDYEhQThT7H1MQw2Xyzza9vQEa8u4jSNnZfABfJv0B+I+tIWR
bGjWOa0IYQJCaDPtLoQJH/txObWfn2kRqMH4bBCu7ZOjSaM1LfxbvNJuzJiDs9/AUQFHHBwnxbnv
EmudsfZUM7jGLJima8xjK6eijl5mgOzknkCPdYqNwDOSEDEWzHiodQoEWyPjTNMDvnFefYqvUWGi
8gCMsMuuESoTZ3NoU7fT9yhnGKFJQfpJOGY02YveWfts6jahfquOwHJNUJhApPX50tyoIiT57jss
QpbOmdnaMXNDaD7cW41XhdwcCiI+ZDHikpKyjJIXcbnvGma0HVJ7jdbBAN2jlRxPobhQH7r2up2v
jT9z9LvHfQOU8/cr6FyaqpL6C4IGIs7m4iGjui46OW3Do7DKU0m0C/bjemd0Mh089cJgH9HJP5/E
0FTQ+g7nubaIXojuZ5nAkm5sC3W7CsAw/tKxrK8yaSUEeCYQmaG+T4aHoo88Lc9Ocao/SobDmfws
1dIhzJStBCVbpeouWkkjlGYYWgKzBzN8yl97IJLqHfoOKx9FXal79+XKneNqDTJE4dZWQ2PbYlkn
OmECoVlT1GX+wRGbd3Psb6D3gWxw9vqceHdS3B3mAQec2lpNaeF1eb9uCu2EqV0gZzs6xnryjszP
ro2mS/Xnszv706dahFiGPIZ2VGaoVlJvLktjX7WUfYdXSV3lmmfEmznnt3ucK6mBpqlJRdfcC8VO
XHsu1qIvPIy+qC8MZlWps0PiS5wj4BIJzGfL0wHs2ogBfL8iz6YZqgEFxkKn0gK79PVWVJMQ5bYQ
zNJcqVs18D1LzfZVqN8NoeohrkIH3ULRRVwWRRNfZd1w4Vo+G2R/foLFMp18PIOniKPcApxXFNeY
BSLQCT7WtERD6B6LpMx/74M7lfo7+Q7ksAvfQERY/2wUPgEFJNsCiiECwU/JLk7msR9j/fjhr0AM
RmIdcEKiuwyaiuC3KCUkTJHEvfz5zw5tIU4K9gMxjaWThx/0Qy2ZAUUOpLhlx8UAi+6GseU2q3qU
CIC0K64wZv3+lc+FthDE/jPs4tYYCtyaJFWPjyDCKUIAmhYb+LLy9hnF+A8m2n8GWpx44Rw5I72r
6MaH7eiXTz5ywVmhHrCgPIyDcpIMkoJ8a3f2IWp9TzAeZwPiEDI8UfZ35CiJdJTupTdN/1GBG8lH
45Xa9yyXaMcoqx6DpbzH7cdPbkp99rq15kuuoWK21OvrilZKZ2crMIkrAYBBOQl7h5VZDUAjJPo4
wHrCF2HoV0zpJhv/dvmhbKC4xb+DWIWViLNLiyuEDwbLglAYrWvn2R9FHVw/9t2TNb4QLKx6E1el
dF6HHWgqRVsDMjsmRbbv/AnEI4pIBcfvILuGY1z7SoPU0K8WWmif7TL425qJX5bfrOdKYGMhWajm
7RQZ29n+GShAxsHQVMRcSkwbstpbVrKJh2TtN5Azqs6N1KvRaUC3Pk/yJretdWf87tXgwJ+r6on/
7vw/U3fTNj/w6htoUzXdTe2gdjDBYKNsUlWZi1maC6ASUfaMIKBbQ15yW4DyZaG6kl8e1ZZkPl6b
NVKnQfhWzNkuNsyHwixPRaq7w9DiAhzuQu1+qPDtQrNDfFI7HTY6KQyVa1fOFU+d5KsgxzEUW03p
t6Hs6F98v6jPB4WfVvWiMDCj9JZpEVVRukawQfp2FBw1DCzj8l2llIYyS5W1F67Zs1tJUPQc8Owm
Ddyvh4dSs6RJEuFzqYTCt6RBRL4KNcrvX+5c6KDRECPeBVRLJ/3rMK0zjM3EGjliqdAYkwd6zqcG
QLl/wJD4oiDY2XtB1yl8mGB5YaQvTuUhHxtp9Et0++N7kXOXtAE5hs3wik6AFo1CI6cofqb+e1Ze
FHITE7U8kCGDokSmWzr6DouUeDSyNgwV8bLFu62+NH1xy/sWyl3WPJl6tpFoosobybSxr9305jqV
nkUxhJMMf0/deZTRs7GtcmvjmkzlQsOhCKds16xlYU40GQfct3JZP9kTJpvrdL6lfuAIoMGlq+WM
9BSpJmqSmgI82VCXsOSgCZxidJCJENqg5nOqYyJH5xcFewxV0+oGu8ACdE7a9fhh99D04JbhuyW2
nwrgoG//WuQRlYpwzvTYKxAKsgdrep16XC8uav2f++yfH3aR3xiyVviaQRQERGM2SNwV+tT+U33t
/1RMxPRc1lyxUuFcPRR0tB2gCd8v8rOrjjKb4FCRpYI1/rrK/SluLdPkJqboaNCtAD7VGeVOGvp9
gvdwr1RrLIcHx7iqigF+V3ApjzgbjXx+gsXSm0okk6m3xXhjqPidgz7owk3mZDcROYRZhpuOAkUE
X74EbAmsPMcwVmdWy/D9wrc4NxuOhrCJTAtcp8vz9VtMRmDBRq1tOEwbFKIKa2NG0coWVn2aqxBN
a/ONaVNK+9PNbxW0qla9grZ04SnEF19uRSS+xHygcsGe/PoUYxI4NpAEIMv0fsJDTwjUcbh1Ng3M
LTHzOoRmdRlWdi6d+zysOHU/hWRWrEVxrJU4nMkCDIK1GXJVFCYK6mD4IHR4xtOr7cKnuIGwha04
1cnv3/zs1mUFCjUOjnf2xddHQDg/n0cJMKvIBTLfxX9RhChWFrIu7liZ1bAz6nCfTr+phct0O2Sq
WRJps5M/iSXRUpgUVc20zly5lA4SNj0NMR72rM1wYbV8tOH/mSf4dawXh1L1UqU4UAlOazUERjyt
Le3dCh+FIpjCf6zkWUiYJcqLkpai2VtitWhS2kvVH7YdeLqsH5o++2FOtw1luYC+FubBKV0qp6P1
G7/6+s+5BJts3YeR6eXYj1fohuXgXczW3EUhrar4LcZ0nO3QIeHY9tU2ZpfoUIPAkcmSfumYOLso
BV9N1YANoTDxdWokZCVqo0EcF2vFKj/4TrTXSErl6DeLkk6AVGrbuDEu7YUPruQ/H1mwTHAI0w3C
56/jdkmS4xmPMnDf6psSEqfNQixBqQlDzKEpvV7jew+ON2OMzMxDREr5HZlwad0nFoITCJuZZXcT
5hJkS+PRigP3QwdRuUtj+ZgV8lH8dR2tKyaKKmWohhsJefa6XQ/WL6Ozd4Ef0oL7EdL2a5J+V3Xy
QdKwdcZtK7ZfZk4EEAz2FB7lRroJUGib30Xvnjp/Zonuvz7xtyE3EvEzC7UMtdMU3Ut1dVMhSpLm
lpsgNNzn8wr357Wo+Evjwa62dX6Qm7Uz731S0n6DojUODtK8r45Bme59Gm1CE6Azza0qql9CIMOJ
3bTxd2lZcFeUmIBPblhmp4q36wjeyXES/11UE0ZabKFarBoYYzEybwm2TgbqLy8qsOW0pvnFchLg
jHT8P5y915Kc2NqGeUVE4M0pLklbvlqqE0JqSZAkniQxVz/Pqj0xv4rKqJy9Q90y5YDFMp95zWOs
/aa/IUxoTtlhLuYAdGADJS0l3pwZ6a4yI/3JOp79s9o8jphoiz4i32tSuzZxGK5qBb49qeZx8mbJ
uk9GG0FGFSW7jX4afIw1jyiHqIXyQ3hhWuiCineoQGyj/A8eQmVpe2w3glKanONIxwc4bYcgNaV7
grNSQ56vDYx28iGG+aKoX5gqDFfVE11FwZyLT5TebPSjH7/esq4GwM5f83Oxa6bTLE3WACycALhW
Kr8urbAb9gQWZmKFRv1HYukTuH19WXEQLVYFmuNIaABpMWnXL1ZFd6Le3SW1fShpnOZvpElKdqfT
IK6/63FY6TcKBlciYfoTJsQnNLqFjPTHRXgq1f7kSKV9ABY5FE+kPlyrVgWroM3uv360a3Q2Q0Yh
FRgCPhywND5erEjn2ontQjocs6dL8zyakFCQ4XZKaov/ALwq51UKSVju1Bt7nCre1adR/b8rfwqF
Ym3uZycmmTnmv0/9Oayh/iS46Takq7QSsNf7Q3hwKC2J06kMpv9Q3HJlYx1jTKdp1KR4mmfftWGj
K/ZzgUp+m+DIOJl3ufN7pOWik/d/PV5X381fN714N6PCMpk12H8qgklw0lBGi62TJ9qjsX+2X7++
2hVRKXZhFVI7WuKGQrzw8e2Mp2MzKE4roapRujrbTQcKCW6je3IGmonE0f09ebEFCU+VD7EZ01es
3MQIIIxKGfrQWe0agJgEyPbrW7uiK0PNQ2gTAGmlorS8NbubNaU1VFouaAzFFbVQU9+IFhrqQ+8o
EnAzSKIWXL0atWiccaQnPsBIW9zt+Eej3Cei37EOMI3W8Q9WtThw0gYZjvJbXU2hqGw0dhKKnvvX
N3+lAAnkTQX6gpK2oi1zP0RMkia2oEyU+h8UlKrhgZxK7Pa3vBWuEYYQdcMXTgb6rJLyfXyBsoSX
ii5pp52U/GihSc5IoRRgXrrWRbx2skefYs9kHIUPuTRWHofi1496LePgDhzB30WjClvFj3egtNY8
ZiVdwTpFsqu1Q7WvEfV6cDrAcyu96DBuhznLCdDZv4zi8evLX1svf199sb1MDr3SFtsMsWGbM+Zz
l/1cOOIxhanbTXL6tewGGyQqvZjKoOXzDvz4K6zWzJN0PM1tfCgH2vQOk4o6GDUSHWihwh6W0uyz
WbCpVmxkcz3pONRRubrZZr52UoF2x0Ll3djMWiY3ammbEmIK6W4aZ/hqq9Z5a4c/6tkjdjA14mZi
EJynvx7tKzJT9GT/76r2Ir2k1zWcciQpDq26A4s4x3d+bYA8gJe226ndt1baiYKe2DKmQJQZk9+i
lJVMP2/cyJUAlhth0rE14DW2jNaPXTF1qI+/g2oTMhgBcC4eB/TLlX38r/Rdym7VxsRKWh4nJDNQ
5N6j5iWarqvps6dzl+5sVXaR4SZwzTtvIF69yFglCVM1B/NNgoMzNdUbj3slmzMMBXsYG1q0guzD
x0U29flozmpV75KcDi1wPWVSKIciNRGYzHNAikcj9TUdIwaCvfHYurTmJvnHjdsQgcinMWCXgeYL
fpO8+uNtHGXJiomKEQyN31rnB9Qwav3Q9Z3C/w++QyQ9FLkSMJQaGQ5BIqyi21VxcQp+ug+RQeiq
4aigvj/eB8H/+dSNOBD/p9uBiCVwaqJhrIOGvHcBU4lm11m/Uam8utcBJfv/rivmyF+rn/SlZlIm
VBTG+0JZaxYSylF92nffgR20eRSfo24Iq/5G3nTtODE4RRyZyjeTfjHsM2zVAU8maQt0SUfjBO+x
YdMilnJzM5evBU1Y/wouHL99Prk6/CqnWO+foUG7z1vUifTDtvV/3T3fYSG7Utbf/CZI3PSJXN5N
w7v0zkdFwktDx6XE6drry08FpYL10RtdyWuD5853c68ODon//Xvp9cHD6B3swL/fDWgxvUrhn9wN
nsxg9MpoF3tb2wt2km+6T9o6R/pIcy/+n96NVhfvDKemdB92Yeonq00SBlMUe4c/D19P8WvnCdRb
R4RFWFwv1eyy1iQBmLL4UCc/2FWp/wMfsm3cTiXf0P+X4Bg1fc2GIw0Mebme2tN4Lgt9zgVrZ0AS
B2EA8HgTDMupsQUqDDwXgDPg46cbU+ra+YESiQYzRLCmWMwfp/IsJ82cdcd8J9xbKRHrZAJohdA1
rNq92a1SoCdpatzQwLsG7BEZBw42hEVotC4OkByCb9b3kIxTwE8JqQ1wavZu0lh6QYBQBJwgsx5o
mv6ncxjr+8p6Ax7r/i+iDB9uZbGJnJsx66aePB9cHAA1tlJ28QsNJM5titxfz6srSxj9Jl1D9w9Y
k77sEp9PZ9u0S2ph6G3T6y88SftmUgTtin3R3dimrqSTH661iMis1KjauJDBw4FRaNx+9Iv6Rczh
Ali0oCt//WjXggJqyiJ9ENaftBw+TqWOY5GEnDqrUdeEXPtR9Zv6vpF+lac7ZUrRYXo6XZ6y4z+5
Emn2VrEp0WeR2h2a6d/2f0nhCbvxSLKBIwiUyMe70c+NPU05FklEhMcclxXZy5WjT0WOtpJs7HOi
M8to/K8H4R0LsjiSbIXIEIt6dPiwtft4WbnTxtKyIQOeBYyz+5bJ2WNfd/shL3zIKmW2bU7r4pIf
ps4O47iMKMC8myxe/hAmg1o3SnmXpNoO0vtUnO8E4iYrgwxgvH5JvE7FAaB/MUhVlCMhxx+0/9eN
LIXDgP5o3G3sSxu1prnvz3sr/vP1w13ZFAEyAtmiiA4ab+nnJbFOm6FGkqnqf8YG9JQHMLLmVhvX
/4sCDJfiAJI1/IlZKx+HMUs7lAeOaroDqh9Xh972YeK4Q/MAIKa3b2z2185zojWSSyHHydm62AQT
tDFsTKSsQ1xsW9XHk3Ks/axcE0fqgHgdXBy9Sg3+lwMdAWcKTQ7DSkAhTuG/4ojSTBEykenS0CcC
oEJRLifBryGFPX795q5IkbMCNI2r0PrUAKh8vJKjneOzNGPxB5q8vTT+MGVregFF/6bNugs2Gx6g
j7OkJ42v9fGbXAEpLS6rAr3OS/k/SBZQ+kUBS6DBIesthrtoz2TFrVEIJT2eHKF5vJgJ1o7ljdbD
ldNN7EfA/lVWhMqjf3zsyTKrUaEg+jx4d5mfhhf3H5w5/VvI8ivpoLgOQDRyECooy9414nN5Wddm
9Qwt9E6d3H28ynx9LX//F63ANTJiya195nPi8/GKiwVSt1pjO2d8cbDYc9MJC/EjYVee0r8BPWn8
GvuL5+hvkr5tDd3N89g9JduOloRkPdla5+o9mqZ3FXLFhqdhbINWr+3H+t3ZXp1ex84nxOzUe+n4
742JKO7r4/748b4XNc5UkhirXLyRQH3tV80KZXK3WtMFeIDilYS3/NOuzHwa72KaIcrHGlhqLlnF
LCkdaLRdRsugHA8zkcV87LyW8Mbwqw34fDhFefcT/yROyyAjs7qk+9tYZrHzL5/87xtZzMUMmVot
r7T6rtZ+SfFdrD8kgiYc/4mnzSDdTUbQOy3wdHTjVzcGXSyoxaWpQcmKZRFfshIWIY5xVOr0YlAd
0TMBvily8Kdn4Mqjtq7J1KSL4QEOlPEkkIcmOPe1p5/UW+HB59DHoYaH8hUdQLahZciXzfZElweA
7buTM/JDcqRUbzb9B5WwzkyjQTdcqabzd59lG10eg+5CNyMpPc1AavDW1vB5TD7ezmJMzmlcZXFC
PxY6bg1ma8RkdEgeGB52YlwhBC/a+WmjWZsDn2xvvJKrg4HHDFm8Rd1KXcS/1lhMo2612B7bq9H6
DU5v6gPE71iONx70ypWIxhR2WtPA4GO58/cl5AMIjTAcERXs9s1phSYCm62JWvSNafY54MToAt1x
dkBhW7O0rsVNCIxZIbyQwQhp+uAJ778W9YPRzeBClhsb6HthUo+zTq6eHoUSgZy/9HrqHXNPmlcS
OU5xukU/uSK4bTL9wTMhiMANLmtko5TYyjwMBfIue0NF1tlRXVJpZDyqJ1xA1AZw1ZQ9a/NvXPGG
7LgSHnaJKFwoODn0ubqyc+lJlv8Zk5CWW4Pg/FGbg2pA4ho81zAroVP1LhzT8OsR/fzuuHFMHiDi
mqRJ7w/2V3wAFOaYTEpJ7Tv5oaAGg5hFuarnldHfiIA+R3ZcyHpHUouJYi/Kp7OVnZ0L+a5wgJG6
AIxQWTyAoxsKqon/9YT8cK0lJkm2+qyp8RC6M3EXaDw5ez0XwZSuzFtydFeK4h+vtIjFT8mI5kOu
IUm/btyV6bVrGhmu6VbPWVCvXr9+V58nPxej/o4zB8TSTybKzVg0x4yMbnfsf3C2CL1Nyt5O7O4e
pvONgsGVazk0aZgYyHyQvS/2rrxUiji/NJiNnDfkq/HwgkpSxoJW9d+G8d2iSfv1w10LcOCGUF5W
2UYoEyyO7aHVU3poU7wHeqpJL61Ck1J3PAP1rzEq+udh3SPhM8EWR6x1l8j/ntubomjiqT6eYsK3
B/agLOsKc39xD6eihpuAA+mu7b1L4cHqLbWXpqQlu0J+s0hdNfaV/74ny0UBRtDYEF3LZbl3zlWc
7+palDo3TvKWYDZF+7CxXy/dj9r0K/aBG0P9OU74eMVF4pra0qyNWt3unPo5rTu/HjPXuvzLyeyN
WaTL/GNtq3hR+FK//vran/cbEJGWJtPTEKDmpWBErPZFD2wSuhUE6vmFUwkmMVS5m/0qEessXqVw
VuM8IiLB8EDcyF8bm3NJHehxmHRW+WakR1X0tGs2LaTk//6BOGE1E6YRZ+CyPVBq/QDBABAa6Ce6
M5DIKWwBMprK5sbh9w5A/PhIHDGIhzmil06/UsQbfz1SE0+zfiqBtKAgfJqjWvPs3Kc0b2Kbez5l
yGHsC/J3TviqBMhyILEsjw9UgGZl1WUvza+mmoL8lmXn542de6FY7CB0i/H6ElJQJeqUqyUmuO/O
jLUM0u437P9+sPDxHYKbEIYr8is2GyAQTRiPBJrve/Jfw6DIU9HVRafusqFERK2kJ1EENT6DRXEK
ckf/rp7AxzsWQd20ztBbuAy+3m4uOvxTrGJzPKro8Gp+lu3jEoOL+eKjALLppGr19dS4cjpwp4wK
NTKssciMP76wgkbK0WkA5uKvRhMHzGuDlTWWYLDD0f1t1dHT5DeA5UK/r7ilvXalAiouD/4JryjR
0VksgUJr6kvR07sA41K03TalO6qqD5jpKclr3Al7dIHQKTATwjq326ejBVSMZiPyUbeO5CvojI83
s9hzaikrRwc24s7scu8ymdvU+oWYpo/wqVtpv5XxpT8lSFDWW6O5tel8Psw+Xlt8/q8Z0xdpYY8Z
DX62dd6DaN63qKaUARsPxV4Skxsv/sqawHwFKX3OEoWqz2Kl1m2tA7OBqWNRC5Uk9GJephdLeVRQ
5Cj1/Tz+7jE1nPcz+kjk83LuN08NiqtIG9TZLQLJ1aH/+24WibwNIx2TZkhKyNqDJTyp+AWtj/UO
8Xwt+Zbn/hlFx/q/P2RswdNRBTtZsah7fRz0JoMRcuz6cpcO8EaOzo8KrasLiBgp/aacMAbJEA9P
IgH3Op3RBr/VQnyHPiy2S4SW6Vqzejlel+AjuRpKBWGE4q6O29/1LIXdxYfPYTZHWqdqOMv94YhH
3IQ4eQ4tLsea4NRD6aZSpVcHfAPoeu0Ab2jTneboUd6f/CnFD7avAuhzxJic0ZeXOfnWDRkQFexP
myoyUX2tG6i4KPUZ1a6z/7HJ9aR0n2coAY3bTgaSVGDiDjOb/uZaa3/E/R+cyVYWVBfNnm4cT1eq
xfCkhBUeoA1IY8tDI2uaeEbSg5dfXXaWkdJK1nzHBIA3lxGolWxoNhn4wib9k5McAkEzu86DAs3k
9m0bhbtMGHfXJgwrgAgg/+LmmexZKBIRzPkJxWba79mkRBTXWqFIlKBriRjFLAM9FNhV5Ny7t4YH
7y/prTPxytL+8HiLuX1Se+tCc+24w23MtPC7wgc0009+V8fBgHiSAB++6zAc0VQ4ip7X8WI8xnHl
S6DBS+WI4REs/hwRwy4Ux0GaFUJBgcr26YQOLaIMVh4HsbEexmaj5rcyx+v3zy5BRoRMvLEo2Rjm
PMnpbCKFq+zT5AVByCqhVknu6iId1Y72rQETW89iVQhOPYGEiCSMpf9JmmWDKsXoWlOoSiolSOdz
ICHtkONL5dRqkBwfUG4Tqal9fDWVzjV4hb2ZeOMElTT/UY59SJFcw+01ZwlMTrGaDDWSZOtGZnql
ZM7MNcgHgJ4QXyzhPn2G/dr53NTC23KQAlUGCo1Ye4NVg93fFWhbkNwnVQYcI///waq5socDpRdm
KGwiKD0u3gxBeeLoUjU9m3vf33deuHbrYHUJAs+LHvyvD4z3YszircCkAIEmU62XAWB83CzP9NB6
IB/lTpJIecwk6mfZT+U/BS4+eOByaE3TKjPe5rn1MiMJSwy8JaQXJrC3MvqGWbq/NK94wme3spPP
ATtyjn/dmcgl/jo7NasbLaUacAAZ4BuvQT8w6sg6zuONAsEVGB5XolZFc5ry3SdnHnjRXT0eO3SM
xmatURZx2EhwBcYmtsViOn6kjkGpBLiZesIzGoHXCvbhUdvjZm1hGS7/JB2mzepZ5bC/YCwjXGkM
Ypocly8icjFeaT3jirc/p6/QFtZfv8QrE4ZN1gHKIO7+k1fwRZpOidk1OJ3KD4hGzeNulh8EOMlc
3Qa7XlnGHy62CC3HMpXTVAiekAvAtGrUKZgVzNJsvN1RYoX6gfCLyiClpyI4w/uY6ubG0fI5wxJC
n//3vIsFMkg4yeYjff06RlYT9WAiybp9qdPsxp51BTsqEgtqHiLFoOO6eNg6aRMnUZV3YgtqHS5e
6moHPRFZh+Ofct5X6AcQzEoGODRnVZ5GDNxQs0j8i/kykPudlIsvTqKv3/e1+JobQrLBEQkgfrOL
pVEdK7uxCWnL5LGZ3+L2MabUTRKY0jvNMKyvKESmAil1xG3qwexGP+EzsKJu3IhYg4vd48ONLAJ9
Z5CAWQ/DaZeUdjjqeVD3RSQVg680K+tkbDJHXl/KJOTYFqJdNgD/r+/gyiYhjERkQb4R2baYrX9t
EqqRj/JRB5kHDWLuN6BQTQJfxKb0mxW3W5daHvj18TTg94oQqvkiwrfO0NYySY1gZ1B7nt9miGBx
RZ6HprwDRC1GK6/SUNmoxy3WlcGoTDee/tpJ9eHxF/Mzr532kp2Yn/a8R/EK0RXh7SPK+8XbUfkN
p4PsqkRmQ74V5N4ajcUUTCRahvT+gcRCRYHzBacSDj7z7WY95UqjE2Oyv97xYpJlSimDZeIhaa4Q
rECbObeIrAXH+iHuV4jLCB24r6fVtQTaEVQFKsdUBIlWPs4r44R/ixXzeBq2RRdnPRTU8UdwLG/k
bwxrYv3S5V+0c8BMjc3Ljatf2dA/XH0x1QzNoTrfomwLKT2soGP06GPQZhABsgrRx8g2NBrRtGnd
fHzDN31ObXo5f8yzgfC4FIzz7KMOcWvbEQ/9cbUDV6CSDpiKwEhZpvWKM0w6CqIFzg3embYS81z6
GQ8eKSWahtmI923QPfX6j+rnjQG5dWUxYH8t8/R8MetisMtd0u3G8kXRZ2jUUHE5bShnmEBRJDRD
XpDwU84xie4trccrFTDRUSN6BcpAdrnEbBSDarZG3L8n8iczBNeC0t1WepYB4F8Og+2n3+TvJc6a
rqpsiVOabtU5YQzA7by+5SBxZUF8aO8ZiwQXFRjHLslydw2tLqysMLVnv7WTy84F/DM3e+v4euMF
iOW8ePUY34IzEDgSIG3LNdgcB6VVcAymo3i2X1iG2Mt6wnwcAZTKGD0OHzCbF6JEK3O8EuKZOv+2
8uThJqbtytp0PtzLYjLIAjxcdzLE78ZCT2Z1ysroZDfI1ZzDLsv9CsI2tQVxEnemm9srE1P6r8dD
7KtfDcfiDSC4n2WFM2LiAH/8XeX49pB/RkF8eMz34spfc77LITKryqDuBnkzUEKUQdtf9vTJmsaA
BCcyw8vxZjNE/tyJcMB4CY4WnBTrE5qmqZn+cwn4YlRfVbvYiELSpChBFcmXo9cS9ttp5afxvpir
lX55q8YpLNQMnycpGC7Qusr0+1lzwsqR8ez5Vk7q+jz/k6l9pHfddjrNgZM88l9e5n4OsFrN8wgS
Xpgp84pyih8TUCpJ8yA1K4MGCMk7ElJ+XeSNG1M+m9T5YT45nmJTep40kB/52hjq0Jgf2ukU2dHo
gAM5pt54eZkkjFwJ3SsJhmuP5LrgAOOa4JoYlLJVklgT6pu0aseADAblB6uRsTxznTM+OQX5O8+E
MwUltec2PzR30tAHQz7fpXivo1oskZiUr1QsKDwfjxNE2j0nQgLMYZCBtZX4YZffj7Liy125Yp8y
6t9TrW1tVs4FgfXsHB5tk2qgiUjzLZuRK9gQ4a7jkA4IA0XLWoQG0qjZKR2eo6jB5qPld4oFQdQb
Zf+EWhcC4ZzVMyRtSiin8yax/4Duw8kXZSOgCl+vls9OFUTOcKRNoXZHn2k5lbOpwZfojDZ9rOHE
mWh+iiRg+WKM95fM8OZzFaan0h0MXu9wZ13+NMno1wQx4w4U7Sz0GbSYWFI/SFWBDs2j0ai+3V5c
6cwEcKhlaum3rpDWXQ83wsJI0D8632drl6fHrQqZ+pLwfjSvuUV8/xQE8Vz4qlHjo9BoITL38VjK
rfZkk6gXO3Yhod2XuHQ+5sq76T72afvlQiorEv0lBQLSUpZwzGRdAuhS7FpnQ0l/Lp+zE33+PPj6
Rb0Dhj7sa+I6QkDEAosv+oIfH+gyDPWYVFqxKyZMuduoOr82J9e4eFoXXXgPOoZBRXOo+22vceyc
wl5/coxATw9WDcraK+q92Xt2fKfkB0Tg0nGdnB4NZY3C72CvulNgYOf6T+8E0sv9MfHt7Y+53k6q
Zzf7fHrE2r0vwloLp3KDZbVqbvpidTYC60mRwqZA1T7McJw+4XLlOo1fscGfon5j7gHRawflfHe8
1WP7LI/GgGBRhYI2S8kGAbwYkEK3R+WsTQ809ONNcxBq8+XKioy79PQ4ajgOPKjomB73erWSKD66
ih5d/BhTBYB/xebcBh0O05e9jv97sxWSFNO2g0Gh+RYM7nRlW67qzxTAUOOe74qjr/7cNLuye40d
9/RLBs1s4U+FqE+gq1GMQ/F8P0Utu5iC/RdAD3++BMaNcsLnrJeHFvwvBX9G4NxLVqmSJMXQX+Tx
wcb8Ogvz7+xSsYQmpEuwZ2Jz+yBYk/MKmWcXfrO+M+xgwl/6Rrx5bXXREEcuGjlKmBqLmCNum7a8
NPD+hPA8nUZOPz15BQZQJLek4T9jAHhkqjiAqU0dss2StF+rnClOdymfu6A67BsXb5c7yCfhd2TE
/SH69fU6A+TCvFkuNFTZac3Juswfi7Jb3F3S/GJO+W7yhqB/nX05OEbnXbzSQi0cAj4WUGXc5Wvx
aw7nENv4dXFo1+Zmarzz7rLTQulfOTDCY6QHw+Nw8a1QAvEYiI/pf+QAJZDXU6QG3aPp0eWBq/K7
8H7jtRaWYbHpVkhVRUZUbKpNEeX/1po7rk/Rcdt+h4tuhfzmhOipRCj1hzPCraEeUL0PNb8ICv7W
eaaneqN/8ZMDt4qmloGD9+D6wC091HJWxvcBJSdXSB+vhi3/zlxnzb+6yCSUqILar4IqSFdY1oV9
oHqzb3q6N4dUFd9sDx97pBNcMRxJNPtTQEwQ0uB9VQPdE/cgfNjbp2OAOUqobZ2fp434U4vKUIus
f7o3LerAX2o8n7at79C//8/j9qtKPDAf7MWH8NzWoln8Vobn1FWiXPyBR+1GiU58kREhJr+pQ2vb
vf+sYdUwaqXPnqg2LnZISAD8NqL038vTwIBqkbLNw37FsEbi9+m3sUUVqUSnYSV+tVi0h/m/53v9
xQmHN4cxHVbd22lD+WBf7ZNNtZcO8dq+j9eX7TlqIydQ19P3NqqjMrICtok2Mtfx+rTn09t6e1yd
I0Stf2ItEKThHMX3l3/Me779/ox6wUvxAj3i5fSSPjkHNKf4P30qxEcf0dfl08AsNjFrmu9K78at
sp233X6OZqh/EUPh5z5qhtXbeGZgaO9XK2RcV1jm/VOH+LzXYbc6BWKUAcmsLlHqW4ckmF3F/fkz
fmWOMBjil8bY0aHZKGcUHNz0LhYPsLICoKmrKcSC/lu309jzjBUGPutqzxeN0cy9zNsxumzN9SUS
v8STju78T/GQ+9b2p7GTfg5vwJ7uOu98l/v1E6jGl9RH4Wb1z+7ifc8Pw/rl/GB4tWu6ruXpfhfW
QfdNehnC4ds5uHjiY5Zn+smu8dtADudA9c8eoeaK4M9Pg1OIJYZfBghn7eNt5cfbU1ivpLW8TTdT
hMrN73olem9bOeJLwzwgKt4mnuZpr1lksjVm7g/Di93WfVF9/MzdEnkU3/Dwh/FlX9kjCrI6hsil
helLEg6R5BMkhhPNLNf8KflJSPMniB/LlRoV4XlVhZWffBvu8kB7ydynzfmhDPJoWJsh0i38qQXK
D8QnozRyNuSEzh8zFB92/iiBvMu5oTTq+bT4hixCQ/mI4IvrbLo17j98YGNt7MoVX0FnJuIH1Idu
XR5O9wb1/j/WpjzkB4P6Lh+VVtYmuedvF9fa5IfsMbmXHrJDcp/cZwdlQ0c1dFZq2K37dRp1/EQ7
lJ+rsF1N22mb79HN3PYRp9gq36jbdq9G+aYr3XJzXiX/6lHFs+aBHA3bdJ/yxSiwhg1/77f4C92n
D8lduU83x7vsod4f7xj9Ld+cb9JNxq/jXR91keF3kbWOD8OWPegu2+uF20fpSltTSal9O8hWzc/+
7A78xH4rfhq+AV62kSP5/abOe8pLL8AEefUZ02Da1nisroctXHrwQut2dV4VTBXZd1Z6qIf0Wz3D
K3iF+SpdYacRTCsnytby5niAzcr/7c7cIG8dlmsER3yMtzf6Xn04h4avub8sn4ZhVO6nbcojTeKG
eMjjU82N4dazPe+LuynKkQrat/t6f7rLNvlDcvbyzXmvMhdPd+lD+iBmYpRyv1mg/kyDllmTbcSs
VP2Ul2+HeSSep6Zqw3SStxKP3rMXn35Oq3KXrZuArrMrri7mtxjWdCOeudwP0cRX424//RS/RUMH
lF3Mzlt6zZ97UQDwqLZZMsbIV7gTQznA9k6s8lldpfcWnMrj3esYwgeltr1jq113QO/cCzmLL7+/
0a9P5c9ldVWluiVgK3AFdcQ6PwZ75XSGZT8aBNe7PnDcxutce2NvyvXd6P6LwPWvsfHoSd/IjlT1
cyzw92WXeOnLOGnx1Mlsg0/EwFh9HdTgtDlGSefOz+ctII6gWMc79Qmgke5dHtpVtvnva0o8OwrA
GBsD8cLSd1FyLJ2WkoDelc/K0zcqSisHuqrC0w43nvYzLEBVaeADzqCBQyZoLgrH9qWKy1mSLvuL
Yz6YrbkakiEi9nITxQlyuw8VG90uhdbj6bIFQMCfJ1cpIpOSmkp8dlaDNl8nTphWzxoNfuNpPGfw
SN8mg++T6hD32vfEMJ7Sp75UQ107BylWDGono1rZrODlnUn+Jc3XSH+zW97Un3XUFw+4CFtHDaHO
S9JND/q+Ye9sglH1EFaClIQvm5slVEVCJGLOWSjVm/oSztp6fswR2uQTu3T2Tr9owU/sNaPpJUPI
X9RxJ+KoCkmmn4n/dNva8FO9mVsmj2XN2RYlvmXaV1/q8piWR0SAlOfhcobtj6YGwmSqhcc0gPC8
8GwXsqwljrectV8m9HIeO3Qy836Pd9yNSXJtJdrck04bXiD89CWFAIXUybC6fDfb+7F5gKVsIbNk
KAg5EYEJg9bJnX6doPUiZUO/EZZ4b+A/2MHIxtHq633h8+hQ+EWABCyAQ6/tvR75VyGu1PEB7qwZ
0NR8qNTM08cfJ+3pjH3vyJ5Jcerry13ZBj9eb7EUM2vI2sulKp8NF/C92xN6Kj8v0f1BC8i33O/6
tvSagNJYdGtxfi4aoZWG0oSOHjjuzNYSv34qLfiCR3pcF1ld5ZRNhe7Y+b31/9aPOrr9hqtlBOQQ
jTTjmdouzbCxKH09wf/ButXofIc6fEyTuB9FhTeMxTbc08WOrNjlnLWxZT80gd/+q8Gni3N/SvZl
9kLGMw3B+WfycPIeKRuGddSZgDR8MPd4VJEltXrlwjxqH53XwkauLrx8q1vfDFQC2l9I08vEYYev
353yqTAsBpByG4pzkIQB/308QvpCKWbgR/MessGxNDawIDf7Y/0b/rfQT673BsfXMX+bCu/c/M4N
JNCNG/PnSi7LPaimKZSFTMGI/HgPSq3MLQzE8pmNkCLqNvdXsdvdnVeTt533R//162f+nKZzOeAq
cJ84QXj0j5fDtkAqEr2d9xn+lrQaqYJRBb20b9UtXOnnLowY3b8utajGyHLZ5KWa6g81Cc8c9p3b
rmftdU62mNOXQ5hUjxjEq+RiXWBOIQJ2ZvxgjVF1b41eVodmGv73z27hRmoJO1L2zsU+JU/SucWX
FJehYkVP5P8VF1Du61so1nfM4HIlODB4TXzOdGqAi5falJI2y03aH5yn5KCFil+Hp4dhb2yPG/Bl
st88IGZcPJ539qZ/IGn/lt7na90rn/vX06E9ug5KFknQbrWDvMasfl/tqufivu5covhuN3xT77If
5Q/56GoBle7n7JF0R/X+1PtC8vDPMRECQ0wUK7+d8fz1GH5uZ/FW/360xYE5WBQdkSkQBFOq70Hq
oTbtDWRe+Y2N/HPniF0c/j6UaweKNxW9j1P1dO4q+TwlzkO2VnQEp30Zh5o9KNHyR4Kz6eH4jeds
b/Hm36kFi3fHJgZHUwDKqBYv3l13NKREsnAOThForKZVgjrmMH3HW0P8Tclkz5y+S1UXKjmubt0e
K46gAg7dEqo46BxBmHCPEM3ks+k549tEEdIoiYIN/IYobVyUN4PS+WD8KtW3noKDM1khjulDZ+0b
yt7CTKcN+5HjhN4GeKQY9w6VnzlleVgJj3uwIV+/U7Evf3piOsTYlcqCzbLYtzWpUcukPM57h87D
2dhlFiB0rUGL96Fh5Ns2dmcp+vqa77pUy4u+t6YJMBGhXdbUZOt0aqXqUgpDHc36qcZPNSZR2WSA
+E28UkXaTrK8WL8/Nt+OaHFapz9HlAXwT3MLWffOKpS+5M+Y/9toPwUkvHceZOfGZL8SS4AcEFQ9
pFBgvy3qfqDnpN4y8OzuiwAPAwhObJfnYgWQAafarwfkMzoEqUU2J4WyJmok6HR/nO5dotlqdz6/
N201e31U97BebGNn7jBI/k+bgvg4uaF/ci1+gZaskkzoAifgiDH4K16ypv5Y5x0IsUvzYMVvZftQ
Xyg0vSB83ozPiXsopDsgFDy4UOukY5KffqPy5YHizScsRm/Iklw7kz/cz2Iyzl1X66mMjhYDkL3r
SVXHlQDE43ST0pJLV5AOOK9pSsKMRhfm5u59JSdAl4C1QDuO9wBI7+OQOITf2FTCtJrjGbUFe5v0
mOPpCeYnAtTqQc+syymIUe6Tku/HIvHhSmTlfkzKdXu2dplar4lAPerfOW1XB6DZPNKf1GzSmhE7
nnZVEIj+P5SdZ3PiXLCtfxFVKBG+KkskB7AxXyjbY0QWIKJ+/X2WOKfOjN8pT92ibGOCwt69u1d3
r+5dHN8XFDdfKCqm4lHZmBW5xrVTc/Pi/3sDXoTr91v6ZvZXpylFOXNIeIwcpXqUVRrnGZNZQNn+
l/X7m4mgnIQMmNpzUF79zc627OxIDu6wHU7WfhbkHq2cXUI2vX86Hv/JfqstFKwfhBf4Rs/IPyeq
cTqf4FNZwt6H7sfCfbITuqq7bLH7j1VS5Ty/aSsYxng51CqQaqsrKvDbKtm1mlnWbOBwj+ldE99G
i/TILdmdxee/yAo0/udY/zkXlWgwr2FOEFz581y1a6vc06B00z1lVIhmxkPz82gtextj2t0tm5/F
ijwPZLUD6Xj7eksb2fh8Gh/zZMqGFjm1Te2ihdfTU1dT9aA8UktBizDvfGh5lxolLe19HwcqNLez
6YKNTo2izz4HK+xryb5tta3XNvvnt/m+Zxtpezu5Wc2wdWqPS3qcwUnkOPCKqQq6nYpg2DhbcaZ9
lg6UNKwnQOULTfBv81uw28y27PC5YqMJq0v9jAT/CL+0tYWqXFt7N2eyvj7SMrc40kkJepSxSRf2
l80mxqfpplfXyrO+0LWXZWDh1sCngLqxaZfsbZFeHm7Fm2OOsiLW1vawLEjuo5BuhzlN3OkKukuW
0Evn5uqhRVd7e1mPW624Ybpla5ydd5QcLBNx/WwoOUVrtK4T3d23B0fTHFmMwYpSyjl32pqS89ia
AeU2S2oQy6IPic3YQdikn3/DXrKRYtOvNS7+tLBiy6QfMZGK1nSS00ce/2F7Gakm4LJxfFo/uNQT
QACVElheSRJst76zu+GvzRc0wyf3s188/dsn++tahJ1GYQeN6VqQ4/4UpnO2osX8lLXYHvQM92nv
n3FLL+6vn43X31w/tqMC8IpxBtnum36hcw7tG07I7PmzMRs4XeIl7NCyn+QT+7kxvLwvfx2f80n5
YTzZw/bo8nme7d5Xb+YHtT6t192EP8XH/OqRg6Lv+IgNYIkK/eMa/+L50I9UKTyYDYDKb8rili12
N8eh2IpSyGVBeieAlgPVFebRz4Pxl3iIpXAZe3diyS1ylX+O+XVrsZV04wSa9zAE9G2Y+2wsrBSG
e32H/xw6hOibae7/MyIg1fCn6hCEI/WNqqK9Rvub6jA3zflxYXFm43k6OY6PfumuPIrFZrdw9Pzz
Xf4XNJIKZd8SsINa1FfMpN804gLofjxT1aMK3SnN2TdbT10eadlszFNZZvrL/3zGSla/3Z02SjFV
nkQA9Hur02KzWE1NVGE3376UC7p13I6Up5AQRXLMPcnVclRSTrs5fC1qNw8602G7ddVRozlNyksZ
L1oUXLXq6ZV4CAw4JKB1vHmn8y7YHohUg8WhFCTNy1dtuQ+LBfUs50NHC5lWSCDMxgZSE6U/DcC9
Nhqi6aoHC4kdKKPa5eKf6ukaapJVjLZnm83f9m7e3PfYHYAyqlV/1ypX2tGgrE3WBt2AzS+rNWvS
fB9c5pe3aH9qhD8P13/BKz4MRBc8KAILJOb/lMIGex3kW7ZL6W6M9EiACL4T93KqtYIrycF98PPZ
/iIOagNAxS1+NTHJb2dbZtvpdUHvCrXJshZBQX+LRVBbCbKxOShbOP58ur/EvujaBJue+DflY9jm
P+8uP5xb80u7yIcvdCtJy64ZmO8XNm0/uyd//nSeLN4a/wy4Vd0MvgkggRrhQiCAgRb586TGxjyY
7OG9emLzF3cRnyCy3brnD+f1dIvYK3xb/2jYfq1ZunQcaSRPrV+1rwUdAmbtIswubn0O/8KrnRyv
1gyutPhG+x9ymj3H8+k/vKu/4BVqiakVo6aXot72d7U/XZvN+dKp7/vgPcM8uPv26b1kw9/2W3vz
ZZ9WnUYbnor5YO6jnyfmv3JAiytFPqhkbmESvs2LdTiUm+10je5L6x4bDnQW3huh3n+pWCnrP2dC
pyH/QTMVU5t3/jkTmX1anJqNtQXHpB1lAOwFLW9L+EsQldgzrG0QYHo57F5KNuuCsRaU2tSbzEOL
Cs1yd/zHUvtLqIsezAoZqC8FpuWb+buxuxfbMGbl43Uft7Ngun0gfnA8DGm64TjRcpABgZfejUqT
vJ+xF99Dab41Tuni0wIdG8F18Y/IJmWbGoHfRghOGC0iHNk59lwyje+X1F6Xq/xaty/DY0h3k6ie
skNbIr6KCBkVMyB0whavbROT91Be/LV5tk1ovNXfJbuEPMgZIkt9ZqetaMoji8Xx2CV6ZsHwoMk5
if4zzIcDjAfbZ6PZ5BDX3xrJMWY/2egQLyLbhxIWzF+n4fx1c3GXr0Vo+6cQpz45hYdZd/m+Suph
nlhpnexsO1r366ET7QIn2PE9jvOVf+URxbbLwaY3H9BXjKRQcHpqh2zMIFZDSjV/KF5D8UVbNUgI
R+gH7aDFNRxje0kE3Dt34E4kWVp+cKQ0S5fhBgbHOYa5wR2cYUSsequeg4ubHDuLHpff4a2Pc2cT
tcTfgOGQQ4ugH2e8gbJjBv87aq3oNtsm2y4jFy0Tm3EmbxTd+M9mxOvpMrnwY0a78SE8hLXYjDQb
tye25o4OyYqLElsij0q4LE6HCFewTRrRPGkE2UeD1HQerMdi3tTCahYneqUWN0aHUK8dwsZoPdZf
Ct8ix3DZzpoqeTrUThmiXVjvLdJFoKPv+bnG2YQ2uOmVc+0jNseDetSKmP3oFhUk3It42bvQHq6I
i04tpJdwkvMqOeXoFC+/TvE+pjQ6XkbrqJ00kyJefcyj7fiSTkf1CPRPGt0wXF2oCEPWMHvVi3Ny
7By60wpOsZMAucUlYEOXaBPmYSO00ltYjE9wPerPTpCRWpOwtEcO098Mau+XN3u47WSRPdzF0xDq
Ip12m7wzDc3nIjzxsD8dCA7tqIQTYofXwEaUJE4namM/rUhCtiYNcwqzxEAWAX3VYZyg/rYTS+dp
F18elkgnn5udkLwmPBczrMEnYMdBLrT+uot20QWKQjNpJ/uPIja2XtERZ2EeOZQLsFXgKT59XOJd
NJ+cR9tgQzB0GRSD/HkVwlbg27RKgizCfV9iMR7m0friNpjAenRK2QXC8TRUeqERMKfVX/ZIis3J
YnZDYrJXZ7jnE5r1+w97RwWrVx2p9ktXUsTiB1w+aG3NjMFOSS7xJd5wAWtmr/jgPc68ZI7F6GK+
glsqnQCTYLZeuLfUeLaGh9AmRM8EHsNbZA1vUT1qjKYjZHrhsmtwYn02oh3d0pDxS3pj3ufJEu1B
zAOFYEM02/psLBxBV/bwmUJqhCG08Q7Kw+brFOhCsrCj9onz2SySOaKnxaEXb4yDXtnMjuElbbLn
YHwI94zYPrmFi8Qc2sNpSMg1sqL9+MTEXkIrWiX5PLiFmjEHftIqEUepHdFtPTICkYNEAdKg68Zp
6xQ4w3m0jJi4L2huDInmVYJtR8cki8nbSlEyOFZiveXBkUU1Z3EvEy0+ib9TTfmeY82jKYH8SDQX
EUlqCUygsCnWHK0iNC0wYF3N4TE8f2qcboxYpWOjaU+HNaOsj8ZIN/3GDPJAjDIND8PV0yE5MpqW
LzKgGRiQ+BwU7bnbqGZLlwf348I6O0iRpLXYeJ4nsNnRLoyXbrSWSORWEJDWQYPfPCCWbGD00PIs
FOXkGC0RUpNHGRiBBstJm4+HmRWdwnMq1VtGWm1GZD4bEUq7yUssQr+Jnl+hEhsJACa9hEa6SlaJ
nmnl3D5XyWG2YsLa0dGrMXpt+L43xrMeSawOoWN6d93VjiVh/yvPrZH0WiNYvDLEvlaApF2DfH2z
kn21Yu6KhC6BUOBGWhTWsDXafTYCI9EXtICqv0H5fAiZaz4jtSgVhsNfW/gN/AVGj/bSCxe2D1Og
K9J16ZNmNL0i2RLCY7hM6H9dCaYF6W+BuZBuWiUW0mdhmiDDoYmcYBHRi0GWz3wu0w33zQahjISJ
KnOCFSrXgUMksyoZv5uHu9Trf51Kr0n6W71tV/RRGd910v48YnUphImOXRsDbfPqOZxGWkZaTDLN
ev/Q1eJrRGZ6QbTqaQOjIh7TMjmPWxMJmRa5zV/Kf5HsIwaIsUEYaSPXk3RLru8GS1ciOce4MPBO
ckKprBEX1LRvBCUP6URZ6SYa0sFWb5JmtEkkAQbzv+xvWH1l6kR3at6aEJz0/pzVpvWATeDcmnBd
yS3dzGQMmYptt56eGYoTl6oL0mWxPyl9MCuFodW367Yes74Z7WfLZJ4QkuGHfDfP6xVYEYc2i4/J
pZ8x4gYjpXHRfYmOi1FmzLaJEa4Tuk/fObr3lzRoDA97VyM7+3jxutc1jjVi88R4PrGkFwNIfp1b
LMUqC1bwrAWHuyYDzKdrSM99LV5P7m6sYdSgXlBlt7T8vCu2S0pHMs2HHgIDjV4bG6mVMUeVXpAF
vS7B23KvpwDmGv+bHFkmoTIFlQRtUQMHBkwKWKPA/E50uu2nroMRCtbdzWw/ExAx6FbPADUHrRHT
Wgm6iRa2dW2cmGnmXWeQB1oMupApn9PBjp/88KwShKWodNy3tKaMB+qFt+gBBlBEApP9Oyw59Gaj
OrTkWvdxX0SSRS24WixJrw2QYijT08gIK2ApUcZ2VEIMNkVEYeunEn0tgtPs+olprBYAalnSUQm5
VEljAr04nUbrBzZYSJoDydD0UccQWirSitTHO6L0LU2XDeNTqRgplTxerF0tPmyapF3je8MKS9tL
IzT4nGZUM806eNh38tgACOmzzF63Fm46OVJtPNw/sY+loPjhc5IJSfhddUi4dFOtHttwMNvk9NCF
GliJOmb1UaOix+2pFq7H6B99NeuvEQLMrESnWptMzgFt1+AKdQ27Nrq+NRKm14k4AahQYomZ6zUw
XfdLkr48xeveOrpViEuGackyvKu8Mzd7k03G7MkncMIdTOgm6koegBmdGXlN8F0p0BWWEdNyEtQ+
DC5PZtBCHXGlqB99R+uIZYrKgjzJs807pK/Y8LFpLDwNBW3GIOfptQ2YoJp3fRKGPJ/wLX8bLgDy
vM83uA7QqfyUhufwfyNtcC13McvihsdOy3FL3wuPUDXvrokE6/4QCd0Kj4mUghnso7pfi8yQGgh2
U35vpvtkkxTdc2Cl11mODmt97ruCE0Y0jdsjmqqgwffjIiyxd9vYCbbwuaehYOcqWgJqhBSOyDwX
hcZ0BtK9d63LgAxbaQ4f8Pzc5rKB1nhOB5yuaXTj1qasEnlOl/6OG5THgo/SWUVZZMHhG89fZWKn
XedpAUFbDhQNv3lME8p4znhWCz7JFgXJIqlN8i5RRBCPdPANO5wnJlZXMHjP9n3NKO8KVAtE23zv
zMFwbdgPOtlw2jPeDf/i/tCFjotYcHNm0hztcLm4BgjforMf4owT2n77XUjACfZjtqxmoNb9/AE8
AbgiwsJpy8AKNuE5sqHW2mHjcw93moeBRaRBjS6Qzj+hNWkGOFudzZdcrjI+f8CJ53y1HiWG0epB
v9ewlpf9PZd+t7NZok/IXyxCXeOC69LtCP+fwjvsMDQk0aoasWPn3GH7RHwbS/f21Urmg7LToARB
SkroazrRZG27aMG5l9+tAWXKfTOt1h16RzJ9DmkC3jUAElrSWrIFABmN4ZzczUzmVMu2OZAA6Hj6
lsjD0ltrNJqNaMhA692DP952j9g5jiujpHVbfq4TyIZSfQZLb8qisVlgNhxjLWl7InQiNFOLN/gb
eBcs73q1mKWuD2hRLb9zd9WXDhYSgDXSvbQ83afWY6U/dDpZAgg4n5fUQeJUOXFF4iy6PUd3J72R
2Int3+dawi/oMg1rLzaukhGVOFBC3euZ3tnGGf/xfix2vpAioctIi6QOILSTy1sz2HZWF1cHPIWw
uzR/7HYG2wv5CnZx1jvi7wIg3yTZNr+Zs/sy6BFIQC5x3ft6RZ439QQPC8IIeHwjzsyi1G/NuK7p
mlrRIWCbUK4x47eWcWMwPbnUJkCa0eXXn7nk6GIBYLOofFLcoeCB58Dy2SCVyDUSfoxrffnHeTQf
COra/r3+oEn1AeXzHE4HQ1bZOzJoJLtOK2EEyVRxS0BlnUsXsEJwdVn0zOLSrEg7wyVlunzRQl2x
bLWK7CEpZFyWDWroOhOY2uCvynXRo6wAdXHy7v/mXTol8yJFEHzk7vRsZ8VYg6r/HL4sd3ceO14j
tMcb8FnOKzpsGyS2fb/xvbybJSQTcaO0sE6hFnpzZD5Lq92HV3qileQRShhHJIuRqRmdamEuFe9S
pSZqfz3I0gWYdoPqR656WkbbComixCPnk5InECzdU7YJQQgjhw256SOL2HShjnt0ySLi1AC0ybrs
qi/cAptIRRPFKi9IShMk0qvFwiDsocY3BfqWXQr6RjLQeshgz3ln0T8nczTDriM5LJBafMQ3ySaP
uF7JdSORRjsC0tEdSFMWGROiCcyxPByTd6v5ThpDQv1J1mNAeui+D8mntOAxXvR2H7X+9kOSgaQ/
IwVG6RbIOmLOzkKhFgACygU0A2Ts9mb7ZmJy9owAmM0xFRRTMOwYrznusdNGiKRfJZU5/gwXUoTt
d6qHfkm1oeWR2nuYQzOzowE+k0dF5aciG/tuCe3FVcAjx5JRutGtE7Fog8pP3TYzfxrP4+nnJuEV
ZKB5cNk5t1+mJaC9GRWJKgoUf1G5wcY/RDl+YCvED0xVUcOmqQD+U3LFL5RRkUjppyRSI1ldvu+7
JoLWRN/Lrtb59hqPso4zXaf2AB/4oqIYqnLwieVkq3bk7kTIz6xFV0yUxFsOg8My0ZpUaOY+vtLm
99Fy+swW+sLG3aRQaNFb9Ka/iCry0pUKJYi2Ptv0pFQSRVQ0UWLFlO1caTNNRz7OKmdMUYJrek2N
6jy1kZYo3ZCxZLYvvWFE7ZERbW+eMdGK0KhzUnSkRKC5EbcebjeGq4ocTsrOEqBylViwduQHa+1r
bV3CusWyla1bvhehYmybYEVUZEfElRIBpPuYbH/pmRwWM7i9ZKAYYRXhYK0R+Q4KLliJwOXdta3F
cuW2QNi7K8d6UAgGiNbGjYU91ZeDo4CKHMhdtz1Yo/Z3WLv7yluzOLEGmDyWoSDfmfhKPSrZ4Upg
USfJPnZjLah50jSIWRxYX8c34f+7+3GLNh3jOcPuKVwjUGt9ygHN4vNQMYrrsBm2uZ9Lf0OEdBXs
H89Dw9daBvCw7mUrbZ7pHsnNY7AWsfAe0aK5W8KIzKMrS0ITDeBIWAsEeK4UJu2IMQjD7Kplel8w
WsDTSosZqZaExOjuk8oX3SStT1WpVRVqqZNasz0ivHsvWBdaI/UKI2nV1Fk1WjHtqOjqKLQk6t/Q
29KWmkKJhvSsDJ5Uf3si3CWDeDkRTJS2kVWAXoGtQbiEF2WWZB43Y4VP9BHJk3Ts9H+eZVF76zcp
/uSe7mZGQEYCe9m5wlr2UB83h5UY6n90CMrai6Zb967XZL0YED4hHWcjgM6kSfc9zi2FxOjEMt2V
chvOX3U1UnGK3Cw/pIIEoAhqV8WIGvXFl+oXiYATZ1eYWIWDCkuvAFWCBVJ6ByrAd0E+llW7hOdZ
Beh4rgCRzlQKwTY94UVuFb3WHCnwf6QmkCLyUCbFAY0baH9FuvR//mQHBUht61t8RvIgrH8cymO4
4/h7LkLyc3eUCtx/hQ4uqTU4hvcIzXR0GDd2XganAsGuxRJki0rXk9zthXuq4mOHMVVdyQYbRs0m
OJj2AgyylMwdSgpmQreUjjCw9QpmncL2RJqCvyj2i+E2R8Wn4AdzTLhac773s+T6OKXW8/pYQ4VI
SvS7+Fx0ZYC2c68SAYaQ6YgxGQprlxGN6fgg4r3pCizoHFZ0TgUeDoHOLEGSANVG10chhoLESVMC
cojnr3cwrHAUX37UeTYAIj3Db8HwSP5qo7LJubc0NKuCVpdQUTn5CQ5zduL6JXuCIXpfAOeGTzmz
qvCNYMb9g1tsDJsiVFDkMLumeQ5zQepU+EbfdSKglp7QUCiFTYbJWUPuIUKk9aPho0etxjPHFMlW
KN7YwNLU8RPklbWxMO25p9PlXdqt3kO4ZdoYGAAoXriFeVdRtbu5aEfUF5nhHtuEr8Gy1htzsAYD
1uxJC8vV2HcJCjcjc4wTlDgpI71wpRucqNbT9dNZGVUd7nEB91hUB7uGXUyvREI5ahURNblGlQny
G4WhdNQi4VaEJUWDZPiYXjAwu4vSN2xQzriR4TyWK1SAvqRRpIumAwdQSncFbmbRncY5+mQhX3Os
8RF606eE8TSAMs7CcitqWflznp1w42TOa3iwKgucx9ShMn5kC4joNuIl+w3Ky5ejcA99Kg5QxNuv
C/WuF6zuxj8/FhyLy0EZSb9o0jQXe17VCZsRdyB0qdnajOViCYHcbdu6gjzSUBJUTQ6imqI301Ni
cknXd5WN4vIxXGVwSRzAQ4MhPPePT9e+4x096hiD08P5kdJcynOXwYHAs3IqO4ISClLr2TxdAEcu
VOXeSFwoWg9XShEqWZ873pMfJkcIxunkwFeFNZRY4S8NC+PFQNF8xSuVlinfio7il0p8kPogLQIT
owpfdZTCURZE4axC5Z9fymTJueLDfFCu1vqLZE2vwi6d+seupypfJQoUBruRZWkntWTZU0ZlSWxF
J73/tDnO9ImjcRb96LcuQIFUneXCpYCGOieq6zkfHSrjmirs1xG/BJp4l/6IxBgFoJZkcZZU4Ao/
sRk4H8kGF2Gr+33xGV1/7Zdi47pqdril3jZZ91objqQztpmNpddOyE5VcTtiVnpq6ZKqcd5yaypk
VcE/JX3cyCXeF56u+FH1t/OIOl5+al1+xyapfHzhn7kC2irhb1nqhhiVlIrQe/lb4rx9XSycU317
JUs979qP0u9C/dmTQoothUuedvyv0CghxmFG+wRlmvZREQlfnaKsw+cenYEg0T2JpHjnDRuhKCwo
BvQka0H0qqvXp71b2n6W964QJugILYl1OHYVXpInozCjANShuyFkZYXzXw4BMhmwc/dQxeJ33Xzm
DCxOKWe+1XMG10955UCwpD6jeuMIEnM+iSk84eUroGCMp48WIS2CE73q4qn5OCbLXzjq3bshE0hS
4FPZU6VZD6A0ooQ9hXDlOin8ZRCiw1335YUZvkAjThRXvophH/IgiEfTCWUMCF9U31PgTeBLAQ9u
m1smNME9ydSWQ4XYLN8hh26REi7oD8B2APiAdDhgaPPU+djQq0LBOMNvEqdQQo+x8LkT4g5yy1oj
5OJG/lgR5BMSqwwUaTZykste+xcJhA/WwUdNUnj4slFZB5aTNIAyc3I+5ISoHn+JyyGFe/NlFHBT
5NckdncTSi8o/r5UOJPdu6slcF+N0gCrcDvRweoIcfGx7rHY19FUKVl9RescXYJaIOOUHpjidpWN
q+OVCjnjqS76RGeI39B7jGieYvodx1fcJ4+vmb8dK4e072ihCRArao8oEnFZEHHZlJ4kVTHP9gC+
BNNZRxoz3lIcSKwAOcVrpE1ofEcLOAWCqhApT622a6a1ZwGdO4wX9UJfzPoSTs28gkbHxPLFUvgf
l5R0uBxXACBIT3hYfsihYj0QldjhVy6IyexwSgUOMDlAWPlYAqFK4zUAf3Ki9JgmCkIuiMnNQ17e
EZSrmjf8ynCCdb4NvpWYExT3qstEyH6ZdOkAuiuCOdl7AP8vhW6FII+dQ7zrtN/PKfAl3nF6AZnT
HTVhQ+7WhRYR6TTccNV4dJXnJgbJGf9K8ak9vw1+G5xNi7wYgUjZO5x2G1S6XuMsVQAzSwkk0n1D
Pp/GZUogqbZxBWtteFX4ExkdRqjZ+AW0fDVi2mBUeaHpbPt2fJA7RtcV2COroM561DPLP/5SVFdT
dg+sa+XcZ0CpV3IrZEEQZqJwJqZ1FZrx6Vk2DLEjgyzlqBWh7BoiQJRXYUc9xFK5u4BtnEJRbzYE
uhf4rbpL6sEIhkJN5HrXYanr3rrcHjCcQhfGpOo0smaEob98icixh/GSpcYrfTlA7jQUiRcgO0EF
gMHJzTHBJb67llEO6DuD6zQF07jOFBwCXJyunCua4QFTFDC2Q5nzo3d6zsE8Fm0HiocWab+Nvw8h
QVRRAnn4y4CmGUoIhofHK5hEGEwxAqX+Fg/EJVi2oIuJMPTyRQCw1qtgJ59UNOFKhPceJLtnl6fd
OlESxQ3ltsjNgprLFV5n7Z58HMmrYnPtPm44oopErYDMgGVgGSwLXZiQw9zdEIHQP2ogohg0SBMu
SEP8EkgcRDoq+KHmCnm4Gy1BDoIf6puwUiSEnQr5B1iBntlFjQ/z40BPCx2f3/45MhkKJdPzkB0v
1PDirsjuH1pyBkVUdo/HKueus6ntBwwGoND+waGryP5BCE5XZNJLJPetQOCIVtR9/u/e8xNKqQpA
7h9M8LI5VjC/SUQ8Z3L3zJP+Y3wBjCbOsQO+NT8NsKvAuDxDLTRaq00Us2kySBfm/JxWYzo5E/+Q
62IaOJGCgvKty2h5wxPRP/JTNN7y35Tgr5YUC6vqV1NFrvDmqri7MCSf6q0qtSDHHXYRvV/uQRii
+ixkuZrSLQ0JJ11vpKB4pYrzVhH8IdGxIU4qCPqh9kKOQBHWIjRheMiBEdy8x2dPjA3dL1hgd1Mr
RKiEnWLypMQgY+xZemIU1RJytZrFu20RQJRVEdVo3TvFglgJCKoChfeAunBYLZkHNOXqaxUAYV/q
rJ3sTdO9YXnrAKvwPDrQQESHPQhv8ntJ9xLhQkEmYb91rzpyD3Sm1hucEwhZ/1BDjtoDDHPEzIzp
QVJl0pl07B49FL3jE41WAPSOFl5odjahtAsUxZ8x1nfS9J0H+BvC+kZGLw7lkm1OV9dhLVaGVxkI
+dHgLcy3qBLGM9YwEoShKKKK8ihMpHgUXjqScQ803z5lQ+4u7iXczi7hMZDjVRvJCNl+/nnA4iiY
IY/2JoOO5f35Xqp9tf7DafztXr6xPpfNItvbVLSPLp68e9pCdHQf1/DqTwx/1dl7SY0cF5qzFjTe
vjAYT62u7R+CrXsNdv3WWOWV11UwW0a/fr40U0D1h0v7zvlfLuzjuWZuy1Gn6fY2cWl7c3ahP5HS
DM5uw6dUh96NbsvdP1xHeG6dmg/YBqz4P19H66+0T+1mS2c06tq/t34tmpdG1tg3b0z1xevl7qBw
B9ePIXsFurTB3buDDyp2XLpJlW54HKwmbLVhxKV7ZoOteLFy6dA12ENtdwdzrzfZv+TulaRwj9EN
h0nyZP9arb2HJi0w6RY/9x72lntkD9PE6XWDmLb5rvc4/2oaYe0asXkiezo5D2wmbl08fLr2A0tq
to72r9CXzpCz4T7/YxYqdvF/Z+H/7v5bMWO2z5392pyXo2WbWiWXVjSHw7DGNrTPt7q3mhmfDdJu
b87rfnTKvgjetydnALu3bNDYlN+PzUn7cV6KqX21XYf63YztP9322+VfXSoq+u1PV/qtLme32G2R
5l05MgaEZ9tsJTf32XaIRomXht+CB9p+Koq+YfYLhzblgT1ZvVsnj6L9Nq0G6XRDvfHBP2KP3nNu
4yP/sq9paSeEVBt7d5d1bi/N1tsR+tPu+WpRkRTSemNBhJMOgPRTPZFUpyt0wz1aw205MGsh81re
/DN7XHPMrFPLvfmkZQTF6/bKPqguHVwsAnjM3GlYO3s/C+3fp40dcW2qOug243wjja+3cOZXi0Pl
BUJrIb/azYN90KPkFg9IXhjnBrWtiGOS9SBC2+6V6XYms0FgZpWwZSt+9s9XZf59Tf92Wd/qQI1i
tWsXTqHLUvoJyh6olGUChMY0PtDEjeh1w8MX4woVtGyQkrontsS8gp0E6QA42Rwoc0X/+cpPEilO
/hJeaUhiAehHQkF2FBhofOwr8HrKPYiULNB9lYqXEW0MxQEg14Hzu/XliYotJqe3cprxSRrkhMUu
WDBW9UBh1PqLrgpMy+NAFu8Ys2MnqFxhxjuRTfG8EjgoGKEom+LpBN4UKBNuZL/PQC+iunbvAihU
GX62o+tLDZMpkCVgkv1SXB34R2xIcEVpTQJshOmocUrWwEMdDKNe/T0T/CzEUEhuhACvHEXHMclh
KjFEa1/gkdibIhUoxOWQo2gEYuiYhLqUfBdDdJ5Yz7QS72lI9dA7t7NfvonwV+tC0MIH3XesN7t/
jyX9Qzaq0u//rN/fZEP24Lfyp23WWC+NVn4dHggubBnrVrQg5aFxN/EqDCjYemSkfWw4Ixa+uUEE
QWkRMUFEWmmligjIdxPUyjTTpCDhmfTavH73bO4+34JY/LaK3sNRbyX8qvw0fK4qOSWH5zj1cZEQ
pyz3pg/UnOEkyWtSn0O5bjgQuGwmzo7lF4936rzC/fxUqa272+V8KG+VZx5ZmYyGg3K35GTU35Rp
2MVX+NlKTTrB8pW8K16mLviAS6rEgm5Abp2e7yDmmqDrFbBGOEngRhECRcLEnNarYi6DmhSHusXL
ibi66oLmXIDdwvS7R9odKD6AyxEJhgG2AWVHnh2j/eBIb60V8JBmxPd4IN3V9Lb3P54KR2DrtiqS
63gUmPbMqj/gmUOJmK1spVi7616bbFvzQbECOO9B3rEgXwghaWnVYHlcfSx39cyE2bHtytkTDq1o
X0TbCA7wu2osKDcBL4pgJ14GrWc5XpE2KhY/cpmYrwqBioFL/7h/oKOmtORPIvkNHRX5fpqdT2d2
yEvHPYqvS79wpwvP6V6P6CiDPrV+LyOS6bLdANs/0soUstWQIuFndpTrUGARftG14uFhGrbIAw9q
E9F4LqcoeDfP7mg1HlGo5OItsS9i4+N5Y7m4UnV31HwH+Lqz+WM+8GoZt57Gj2uPsfwHkq3aB/3n
/tjmqdlSGSe95/5ccla92E/ZYe02stxz2BlPkqfF16FzbQ6n9bAFbc8CZ61qJGBAJsRZ3HfPe36c
Pq29pp8Z3q9LfYiGsCDxBPYmfqkNO9P3n7XC3436b1f4zY7lp9P6PK2V15Fhuks2Ug/ozFVgvBs0
dLkcXoBg9H+s9QEhttcyYvPF6FYbHHeXOzqkDlzSeO1JkbtvGb0Zi2Tq3hLTvfbszpWdyp6R99RU
h8pV0WuXweaXbc+mRbzr989PR49W/g0vNXrvNzxX9jxIRo+Zr3v/xz1+Kyu8+xO/3eM3o9ha5MWR
LQSuAEyasrpFAMjM869LkLtZPDGGH8ekTQ0K2ytRf+0efTi3k8nepbW6S+CC2EZElb7BLjwF0LGe
PKxd+Ay0nh0b3u6pfzvTqPG9ufHthestOyMawXW8NFg+eV5KK6bw+eT+o+9G1Sz4J7H6psnn9vZ8
ttnvBisvF0hpdsWAFDyGb0k4U4894cMdnL//7aFKzVN//aGwxQ57qmxO+7HoKsnVxmzmXdJWcA7j
pffy8/BTyvu3Vf7b+H9b5TfbPK539k2r/OCPjU8L8+Jfqdw4BfQmaJVs1zlc5NFl4W2y4ccK9Ljy
lxcXSADOpTD7l8E2EBsaBG36ju0ta9H57NkkzBFR5+D3hnRRWCuvdwQPuEM7QFXQ6jXvUEE63UbH
MiyanXrpnev9CxDHyxgpkj/WY2m6Fk2HbgEeR7vDZD/uv9qkJfrb19KMbzR4d1t0IWfrCbyLzWhI
1NCtF27NXRboIOh5njXO3fEZWgwR+avfdsOBEy9c47XGlrV+LTi8Xpau8ZQd/Qf6Sh5vbhep+aTL
aQOsX+uZ4XScboOD91yPZ2RxvPnKnbt25/lGZ9N6bXAsAxojO2G/Nnt7W0F5ce3wMugHqyHtsp/Z
DGThvhne+zmau7PYp9/xuBFND0hyB53hX9xT59mMnxs13xiZLXflP2f+9Cnzf9GaoP8y7rU/e6d+
yK6Hjycine6g4Q0WKTyIQW8FB9kvx1fSp7SppEHy1A0t7nT88jznCqed91u9b5bhkUmjg+jZPdpv
55bPi3lJjyF3TWPJ98xrvp8SzjvsHt3oqXydh1f3oek9XL1XnMp5wGDsZq9v9IcyPHzNbroOnuvu
88bvp2/7bjddut56cu15wfXgdvv7nTulzxDtdp1Z/0zEqntJbAKP3s6ID26DAKcKlmrJ1Gv1f+WB
/0JTAwRs/yJ2fd7yJ4hKmbsb0ggEVrmz91tQs2gITTJk3InTa/ROy4/3Pq1vs8Fj06EH6WxvuKP9
Mqy75gIreb4mrY+5445Kmhe2iYdcp90jXSFenGYn33hW2q0V3ZPfKoJtEb51z2zRdvPA/K5V77Xc
Ch/G8ezx9K9OBn+3om06hNG+hAYmVf/P34Ddctk6t8t8eh3W01vgkCrZ+gogn76WsEpVcAhngcAx
TfTIQ4Gj/CLahc1XQuMdQXYFyZWbAqQTtBUXtYCgdIyhA1JSdmGLGYJKS1IWgguHr30L7FKPtxNF
nNYgA/1V/Gn6qv8UglTEaUfy42dFUrUI/a/a+7/7/KbHSzPfNPcrg/usYkE7yk4OcKapQ6J+Cz4G
IX5xIsXIpP8OboNIA9dHJYhFYRDJA82XJ1X5kHcA3NB2toq43cOrwu2gcvSn2PQOVRONf6QPqwr2
n27hm+be2edrluXH6yinn7kZjce7pDf3hntvGBrd3mQ8XrzcPN8Ie3habMv48GQ+JInhDrBYO386
Gde9Abj8/xF2bs2qKskW/kVGqHiB16oCUUREEJUXQ6dXFC+ICv7689XqE3Ei+uXE6l6x99xTRaiq
zBxj5Mg4XXZgYbCRZzwRNrI/US2O2oT6J/smTpqvl4s14XX2wJhEGAlzjGwZ1TRKht7u/8txMB7s
/Hdr+/9G2P97Mv+F2JXr/uv7yqzfvOEVy+u4l7mF+o4uIrviSNqNcBgdpboPl0GpM99PILvFN1xi
wt5SnKC9QepcvKB/52i9C/WWYQhSKcPkFyWdEJIkpEy6izQwNynM8shfqsLxwpOfyevSI9O9nOWz
YS+XhggPh6gt3OhwGniowMTya3/avOkSaIXRSaPT1F+aeNKNvH6k8k1T1g37g9pCGIF3+yM7WODG
L7HdZOKXcVS0wOkTAh9ww2P0gipi5yQxN9tapV2Alxlcse8VDvRzSJEs69GtUAQqnzLOinf0pgYu
h1HCKBibjOI9AT1bPpRbC5j3G/5CbvRIo5sM+6pATqh2u6Q5WMKjybxSTcl1N1pcnL6EjszdAPbt
YIkAT3LnKO4dgSia2vqkzqIxm5lqdpfmqhKzU8CiUX5fMLaKl/cG/tF74rzz7/7eN8yeHPNYTiKh
+ycXWJ1+SX2AZcRvnAJAde8Csuks06/tK69nh/g24w2H//MxOuBuLfM+fiz8tO25oVsFF/pVFHfa
Oa3WPQEewLXx/5eMUycXKhsrn9s2/LnxSXLyNv74zAkNQwaf+q0Fk4E/cMMs5knaMeV68FFLz0t4
/6QeeEuLMN8at/ldY8l/qSXtML/C/kp8ghTUNYJHnmdy1H7btY5Nj8lcysNXfL44PL9KESb6q5r2
7oBnSyRNLwozn+0QSe0wLtsiUt6JG3KeMPhMtCIvdKO2mh/PalOl1FzuUfGt35ncwdCqZNd7IfZw
IUvkvLLl6GAN1/bjK7EGfci3uCxY2+ImyX2b4nCMwtbZe6i23ww9dSCyRxElJHxt4bxsesb0+jLJ
uiVZ6fJNXpR0+lzF8jEm+vIcllWbFY+8RAbxyydHcZ+CxdBnddT2m2dUQLOwhyCDWeogGQ5udBfS
wKThrGeYfMvHaH4a8RX0erTUWzy3oTuy7bHl26u1kCxF9764eygv2LRJi+fYaY9+DkuQZYE50PxN
YyRfznNdObbmleST1EqOOm4EV7FLHktv2ax5CPQn/Ntw5NKz5iZoiTtsa15xOjWw8zeUj/wzJgKL
0uIv5lYyZhkj5UFBwmLOP6sdW/4m8yDy2EmFwgj2zUPvDBJPUcXV5AayocJd2+8KdJ+iZqHSEOVZ
Kmp6h6vfV0lvTltc4WpvTi6laKlHW+RJWbioQZP+aYrLO0r/ln1W3yZBLPpkgNqX4Bm1vYd+7/CR
KS4hs0f2cTqZH164k3NohoWTnMZQugdazEUoR1UymsubPHi76m0/VChJutScfYzXepGJBGyAPSUy
ybpa5hir2G/ba3Ho4e0Lz88ECqb9FYwWEt1h6FJ/AoE2xYgnfRebk5i7N6zSd1jxqEQX9EZAY66E
N3Dd0eY027SFLPzDbUDUHZWJPX9Hm/5h01ajm9RKpK/A416itl+ZYjJ6hKNJf2RLhDzuvBDHh9iM
Dg0VhWHtweJ8JnPsGyvBJRyOnEDGFL2AbI5UEkl7hRHEZDPZfEI2yYk7s864sOeW3cA+IfXO4h+4
TVtYhuRLvg69wfI4uxOVWmdFoqU6hzS9cHIa3jk8ilk7ns5yQl2w5Wziz1sQ0FLnJS8jMus54uNa
BVkpvxRfjh90OH0LpawxHHGTe9ezl/6PA+TJH4Mz70a+SqORM+RU9ZkZZ/uOE9SUBdsYgQlshfhM
tzcnzjgwRWCSJcrhXfaPYv9bDLdB+s1J2dPXpC0xFUs780aTaPoSTlp8+Ff5G8bVRepBJNtit32G
W9//KJ/TOFgufw5+p6Xbls/NuzlsSkafb/wM22RRnWw/CJixUYm45Q6HH/qk9tYEuw+BcnT7enHx
OKlmht07uTjAh2eW8k/gqbo4p1dniyaZDcNKGKwTDIPQUYwtwQ5Hh1hzz0r6k0T7Nb49/Sb91Lnd
zgftOri+Bw3YrOCllR5VFZXdFzRI0j0rblt3BON4eAcuZ7XH/vY5xDgOH7qjv765V1k42CAl2QsA
2xBGzBrP/PUsrMV1H7KkdR5U96WB9bHemG99HdcTZ1b62rRlQ9SpHksuH6tjIVuc8fcwjj9NgtO2
dfJ6GwvrGSJ//hKk4eUjuDb8pjxPLhv2/gV/wYfsP5lZQFhkEY7qeORySeHu9hWPnJUPGE0ATIMP
DzFPhz3JOUKQIja+7OWTMXyUsnwDRmdzF0XIGX+4jaJ/SEKRqefD3oVgbWJ08qJD+GSDDIzvgOZT
DohM0xYZXtdJzrwFTpzHVS75NKpU2kxrwWNOm3ZwdYaz40AMicL1Y/cFCjn6LGDKP0M+8FLvcuAM
Omum1Dx/waOzu1VeRREAo/gMWyVSvkfcrCqZc8yPeElTvl9O0Qa46qvTh++GMSsf2nDKysk6tkmQ
60eEOh71rTG6dJ26r/ridaBxAyuPi3sbWrAu4sm6zYnZVeE2KS7VshEsSxbu+cgK4x6tQ0LnEjx/
zZxomJqXXajTECe+foRpaUzoxamOnY7Y/jcxc0gWWmJqDRfy2+RKfR1rCc1X+Vk2ouI44GLWXb0E
x3TKjP2kCgx9hyiSa/FrczvuIjkmy2WWc2zXMkPiQUy6bzgAeVhWALPXnvP3RzVHd0RF9+QOqJTi
/X7HZjktVttbpMfudCR3/cBPnqP4bKPnmTVXw9md4EdpPcaVThFuOB4a26fY6nTCCXJ7y86OT2pm
LJjZI+Iey/IpUp3TWFHOYklTfolcedBkQo6jZQCzhm3ZJ9Ve5bIxO0IjOsEvDuL4ZIqiKfad3vjR
8Rs4AZBZ5LJYoDaXzPOJmQRHRqLx8du0Ldd4B+YKzOzGW9Ax0RqU6gYCpg2Rz27Q9MncuVwY1qad
9pfpEb3TZxA0xDpp3USM26T4LJw4SMsxR8vlsPR9Z4tVH9NYIGPPUH9nwIffS/7cR0MWF1nv+/yL
OKHIsJzYWCvtz7xWa8rjKYfbIjBOpGAU4ArXaAxBOw37uTlNe/RwXNx14RyfkkVH9sXN+Ll0ZrwO
za9C2nXG/bNwykLRWGLIPHkmv/egjaRGNJMawGHQ0t/punrPnF9DxmcOrKNN7RhU4hRgc0ysYC6Z
dGinMgUewSRU8/0aHo54z06wDe+152D/eRB+F3YDpzinJURuO/OOdv5dvWjopXZlDZBj51NGVjEB
iuydLoxpq+F/OjzTX5y2kSyLoL/o3nktd0p+YlpVgem4TarPJWPDyJg8/uKJdxdsokzE5KQ2oWKt
CjdnzsfU8N9/TCJkpGJPnU4SgILGgvtoRvrsnsO7ZI4jk4YWnB/foX5tflG0HFT06qzH32k3LQWw
LaBTeBPFE0yiRxhkGdgTzSgfvouHjEx3kk8RzcDjCvcZvAP5BfHoh3BVnddokU0mm18KrtWWjNvJ
/4ARJ0zF6R8YhDAxBTaNbUaCaDk6c1qAKs5uT6Hqf90c4KTT4tPnxrJO2ezy7bMeVD4g6Z/0xh/G
MNpjYv9tMrmrEZeznpGaMHRpD3iDk2Lcxtz0O95059+YhKPt2Lef7KJOKcRqSqfu3vJvolEI2xpN
Ru8ABWTKiPnhgcP1vT003dHTkY2BKWo2MXfACKvrwSjGDEyuvuPfhLaBQTso7W54X/5lr0lV2VNL
HkW1HfTUYrxqOuIXnuWNfP4lspO00sWYRGVizM1tE3fwiWXKTTUZ5cGtIyBKog7zfRDR9/5u4k6a
YMh3teg84jb01QeIxf41kHJR9DYAcKDl2gxBymNT/A5cQ1ePvbB6qoOsCqsT+WLeDkMzcQA/70Hi
OX0nU+4WsBzfxfzbMN5IPKM62pQMKBK3jSl6wRXtgaDmGPzreHlSO1UDhgBfMtW8jWGg2xkWbmZm
N2b7U1B6ey0/p1sHOfk8d0ZIyMY2LoqhhXrHQnzyV3zVW10+YsHHvvD6Yr8QGxzDWvC0r+L4EQ/U
s+I8ZVlxAIjGb3CU5aTC6YZ5SKZoG/JjlyAdEkoZv9WyCo5vOT3L2YycI3BSzt42ufHnz2AwmCSS
cfw4VzUc3PA20EvKxCPldQvqjDFdb3nqOouSRlwxXq3OF57Fs60eokoogMgXEXAPkXSZ3CET/IgD
EydU/vdn3wkJ0K5F4Uyv3rTHSzRI+hqcZC/pJRYnr7jf7E5jmm+wNuRI4eSmqOnrgxnMI1Ozh0cy
sqwc7xddtsQ0NzF9UPiO7dUn2R5Rk4rTjsnUmK9+FBh3a9TriqcpL31iNXKaqnLwxa/XdreeUAss
v/J2k0mfIue13fV3HrWJThI6o9RQwcNpMYKOz07zjd8Pun8ErM29JxoobfUH6ajVGbQsUVyZiUIH
zeBUR8y/ZQqe5Pxry+7yQtJynLwKp7B8iqzsxHi6t8nrqmX5123LhMNzlNxtiLLD8Y5eBN+lU0ft
jLuDvveffMScZIOcTuTGsPyKvBSGIai9gBzopNHZ7hL5NDRX0OHsPzkzdITVXaF+RQ5nJSeVOebq
BcUpOZJkv2UfRxT+oABPXXH3mL13in6LNR6ar7dqeecjkcL6qbi917Hk5zEN5vgdshd1bvocBJ15
SyCnuSo/ID68xLZp6zSNXM3hWTnfgkBRBb9V+GyKfBt29W0fe8vzhGNDYsQrYftbnK4CewvQBhy9
BIlioazo42TAwmdq1YCzmvrPSY+kvj+c6CmGXv/K93oQ9m+yNwFF8TCMHyxTJghkyimj5lPMrNks
C0j3MOAdsV4I6vvLnogjTtSw8hHFn2ib+oZeZkFNepiHceOunj5DCRw93YkorIsFw0lvH7EE5f2o
1rLGpAjlA98WjY/LqQ5yUor4rjH+f0FiaDVF30MNhRNsplrbsik6kMf9sNNykAd+hcHkO0pBdAWD
5/yB+atikPCVqV8AL+vGQPA0hjExOPgJ4+MEWrdLvnrQ9hKqh1blIRPj4hz7qpda6LM968vCCNe6
MtcQAzXYFC2eewyKPZoe6l5BCHm/ZDEPOcWjW09egujY4uc5VlU/6vpMdKe786IeXHQ6xsTSFmUQ
mVM8zAELjjfV0A+K9WEPKR740RMY6jxL0RFzU2kQzwXN5CRAcXdMOiCHmdMBweD2AOI4+mez4fQ3
EUOmCMrtxdvWZwIzGSZpai3TreVwC81NB4X+KyEv/nFCMy4RRIW62aDqxcZjfrIf87Oy1A4/AuSk
GiKjEkmDvrslQwLP0DzD9kVhcKT24sII6CzTPon3dLB6jVeL719pX8UicOCNzjI9TUkq22ubac7s
P6e3xoKmPXjL23PIlFZDPF1TVkRKxPXwK9xEewTnQIjIxM+fbxqDETVtRDuJvIPYtP2ELBGvCNko
5bIgw+XPxIJD1wdI0qcE3X3dAyS8eAej8Q8WI1wg7BlPJPIkrZ5lWvTeytTugR5aUlxU0y/1OzM2
b8FXArE9jnzrloGkjv/eI9vu89i+or86PCQk0OYC4DCiuv4KD3QSNEVDKqT8F1AC3wHQuwxioP0g
nwXfyfYR9T2gvRlSHuE8TCA/tVb7Ri5mOkvWINGRU6196AMrPUWfuZ3M9MQXUXrVn9WWxbLVHy5v
w7Rtxxcb8k3qbJMVy1qxOFdL+9kTzxcixYtLBZ2pnzvLB/v2kAdwGS6ab2okQtX04X4kQplpORoU
3qxyYxKo2d/6Iz/EWrgzU02/08H4vbQIxMJsib/j+EhxO+6p6h+5hi0tSnlSmPk5nXEZHVQb02mH
mDslod+m16njxP0JesSx5o3eatwMXorAecckJ2kGdPidkk7cmu0ZDokAzGQ/kn4+L9B5Z/tfLjyk
gpjWUwS6C7Nwi9xevc9i0pKrDxrLDrlKvD+15PXq79ecyBKlCrbfP1zgKS276owO6jSOU7woRP+P
Nd/FrEfXow10ivM43/MkySl0Jps5jJY8X1St76XxoCKmfv/OnLa8slYBMd8yDZwYsJ4/ZnyW5/GV
fJAA3nXG429/aMLpfUgqR6spwzMW18QIO4IhsdMWsndZlwq9QLsrzTF+FVfvj14+u9NSPxpPaDFq
qcVt81VyM6nPpC6jDegciHNLQunanwF51epKFh/8ZNFXT3PQCmnQ/Yh6xdKJ2VOg7378HsSzfWc3
baW/Wl7vk7cqD6s35dln8yyGn+7ypawqOFtBPu4RTbvCqockpKYEyy1V1k5ytIfdgA1JXoOC+i2/
jOdojD6KThVLGG1MaD1EgNrrrL5qOKHPGseRKQahDmLNtpNjr/bVgtmhIiBqU3TUNlH4hI+BJGrT
Vpe87dPLJVBzQ7q8nMDLX3B9+VfpwPK9Jd+TAw6nBXma1F+22BMZXCFzWDUwfWFQLSWu7LExAZ6u
6iRTDZC/P2pLQVqYbkrTRRRoHOg6fVKDxfEtGm794BSnKTnVXB9OH3HBkmdGLSVZMNsfcBTMmih3
/VzmzMBkkt7PyZsBMAGqOQXLSsFBb6xWVpTxe3KjVQdgiyHW8rbbfu0mpdZT5yDAEGd+rqjqPwrW
AOjX8IjowP1ump4nS0QKH9Xt7Ki9dWKkcyoDCMuBKfHx0+oPE/KS0gGKa4DXAIFSonKy4fKaPymL
smlaDrdvToq45eE/i5yqsZY9zEnWXrmFPtB354iyX7CdPmQM3CGGrgLuEMb1rbynBMzZbUuA74vB
/rM4CrDpuCasfDevmZ8eZ8sHp/OFNCGthtsWtdSa0nxSNuUewQ5GJC27ITslFDncxcVmImzm9Eto
Fe83fhFYJ7Wdv7c31E9DCzeiijiDTUcte4XT/bvS4CoZNENhfXH1N6If9FA02WPt+0kcr+7RVHD9
hjEuEbeV+oqLhrIa8j34+pmK+/iLd2TRdBAcaJFbwxLNa/Ru+qSZpeoTu69VVBi7nJy4UISYHFwI
iZd33pgDvlEbfwSYRgqFC1/lHFJXcn7yzi/scuEhibIZ5ch8+AobF9mcdx4E5el70Gqommk8+nJa
3NIOhTXl7k20L4gVpVWKYNuxU3N01uKtVnPS0hDb15RLennC+9p+a5SncQu6QXI5JCUNw5NMgkaL
sXXGBwrJOMKUIlk949Go55IsfEuyhOjVJALu1gXcBAB0CT21NAfpk0JVpt7SCxUSFTDn5wPdWuQC
AlvKnLSmu8+K4Z2n4NIcJAShOzgHDwAE6kivrzS7zrVDFgAQRwJsvMUaaKvntsObhU1f5yH5jOVT
BGe7VZKaxnsO5wb7hBV1/rcAjgKf2/aK9q9GrS7+k36C8zRHD0g/U0YYPUS3EbF5V1vq15UZnhOr
35e+0LdrTJ8lauzhL1Mn//xDMHTdn1Ut2u7Tyf5VthhlsdlPqoMqwL6a0l5kfWV3/V9nifvBonbG
j59c5S+1Ft+XW9NAKMZUijeR34K75VPmtYd/6x0uvHsCT9wj5j8xV5jaPaHr+ceg23ZwLj3ZRkMc
uHdlyDxZNBCivshRMZrcKgWr9EHxZ8wnfeTbgmBlw0mmIOisGIXZSNt1n7r1qYQ8G+VRc3tWfZBU
cSDfG4Bfwscg0jDBhD4qn6Rexejj5UMXUR2mVU5heVEZiuTlhYfbPlzblFBfzYxRC4KYJITnMfX5
D2jiMl2to5U1YIbEWW7OHTmR3X3edec584OPMN7iiAaxlKNPuEFhsVnVzmnTLXitxgHMt1xlG+pu
xBqbVTnZtPzz3yNED8jXhVHuteyMlTLZtWemLGmWoeihpakvGDVhhgdG7Hb0d2Lox1k1lMFYiosi
h83SWjQbTMVl0OPXKzoMQDG+9nqBWIXRwWth0bVZMzeK9m+mFV9S46s0KvKYnNwa/CKz+xcqS0go
hjE05Ost5o0RM6y+goHIHbwYEc7wFtagxSkzskKTOrWfEuyrpn3HsBDbnOE16THgwqEPX/fJk1SQ
Dhhy7emPSRa96AmEehN/aDxchKqiW7LZtYSlIadr96nvLQN+eMVRMgb649Njw3YRB/J5Gqg1gXP1
68Xh/lO7e4tJY26X5+N89qOiz+IoJohNRAXSUfwjc2hlFjzLBzj4F+JLPDSP1/h4Txvu8nptCLps
bm//uP2SEhoDZoue7o4mGu/IBHuTEL4P2hhFBPyFMSbl0LUzIPZtmXTw3d1eYG8NLYY/uFBfrlsP
N+NschOL852yvzuaPEb/estogPe4tM6yJ3QLij0pJ8BajPyYc7KqrCM4HGZv+gsoV7gUeO+owDEG
MEgfNZ9Kum5Ui2J++Hq7tdwhSA0TBBUdeDd+FVzMPzq79Z5G1SDRpLCzzwfxFoRCl2o6fjGMd5T+
K/eA3VKtydJn6xn0sCUKDLmRyqoXOb16gwevk20X/SEoc7Xe/EuY35gn3HefRspYKHINSKkv8GcR
b6vI2l5VY62uAYK49E2NcZJfS54tCsx3qGvUh8HRXN0Y9ari+KvJmeolMwxfGOQOhYWRg00M7NjH
DArrAp+V+69SmYaaVQK0MwbX1NAlowQApi1R4wSsYYOmvX2FnynSytNpcC55No+cCj9vVZLIbV6j
43XUC8F+b/tG9AGbToAyflNyI5xaDmQ2+Goww1Vctuta3bd9yPgmFpdIBn4ZbHOfUj0pE+abh2aA
6RHzxcVzLTbtMXLM0VFGks59VDsnwVY7Ky3VMdu2BgRbEtpxgVxRNUabFfBlS5YboJ7/bHwLJknk
4yx5UVOJjKF+8kEuVwvwSxZOAx3RyTct8dEg251tgPBDNPyOIK9mZcP8Tk0xXz1Ey57MEWqxgO43
fUJWk02zLSZUX9k80RaRxLWlifVIDvr3yexHp0clPIQcegEoepVOJX7f6Np3r4+4lw/6ln/sOt8u
2oUXS61kolWLK11Pe+Xm0aDwq4KuMTuak2Z40YyizQRcTAzs76EJhHNGeHCBOY4guoQx3FmGQGn7
3DL0Bv3AIbqG2YiYtj06z8XpPoaE9XxNaTbt3ghEOylVeQIhrxzT/0W4NtCnF9LHJ/UGgX7t0YBA
R6lKMvQAkLfJjuHjketpvhRZwTX8D8/sGUFizj0tbrmIMIy4M9HRcSMt/SXMUR5fRMM9nyRVqY4A
YNnobdkmRNVlNg7p3pzI9/g93Ei2YKJVrVAuB1YV//RCeKNp/jfv0/Z/V5m8RlTd2wxzY67f91Nj
jNI6BZ3phfrOU4mK69dLSJk1zU3B2xetJblqF86Sj36ORFA0QGB0fkKdPtM6hd5tAmN2lSY9+Q6Z
OvUWW2I9ZD4mRoZkyFpQFtST9Qg2itS3B40Hqncnx58ADekCGxor78TtQ4teEqrtlB6hhKvxTn9v
phuVKCewyyKxpLqKqyZw/JHs6c2kPYaXDV+S1NlQd71/71CNrwEx6mkz+iQ4i/I7COj07rCHyx5l
DUNU1CcCU6QdvzfpL8oLBW8W5T0JckMCqntXrvQ9V1Qc2za0Ul5TCjAB4ama+4Ay7olbckqnmcqU
Vp1X25Z7l/Q4i89u63eAo16KkYO9Y2hBhUEGITiLuyf7hja4vzQoDPUpdSUNMN26x1j79xN35yj/
zl9N/w11pJ9fb8BAGO6pFZxI/blltfS7WO63EEUTFK+4+thYLQO78OvLgn5y+AITXgh4+nv0LdyJ
ruJJY9izozVVR7oCvl5ezrjrjIXWx0nhdJq2OafL7CGrZa/Dp3UYtLF5bXITgb3J/h7/nOPNXpJT
Pw8oSXpu9cf2ZglCr6TrUP88eYreAY1QBRfXRmrIK1EKaf10LpIe6YpgvWqt13eSnmnLg6Zqke3v
iyDuavDMNkpwfzgglsjRju+pScfjG1Ml+Pc36DEghF4d9P41e17TlC2n9XJvU+pvh6P3O2gsOvre
8y6/LSe0Ztofnu7gnrzGEwbRxm9EGRBgdn2yG+3VqlE4t+SOldJJtX6+Hr5V29mmy3GNDtXsbztw
5Z02Iwvt4plUTdJAOjyOubwllWzU6es4uPNKRsTbnwuRez25lqXoLR80Bx0+6+iSO42vOjcnmTFq
0on7CNbiZMn8I6+z8ro4o1Wm5oKf+zLlpfWdt9lV62smzWKYMWqvYI7w+6zenZPuY2svG78h/EZp
r0tmNorew3/3hwVRkfitoBni00ve3Olq9RxyhKJikbUWG21gKuwBNflVlEcx7TwESAypps3SGuSY
cX0kVY+9P755k8JFGzn+jcTi5u176Nk9Udof+xyTB69BdKbT3u4jjnsGXde7TDc32+iMC7GJcvCv
qzv5NMgNcHANORKgBD8MIUKyQENZ12EbBxevYxcRLCkBfonGHvgf/pNqYDhkzn0HvEUNOVTw0xLG
aIEi+CIxQwDSnoGn0vXHLo9z+Siiva4PjylTJ57yE4FNHoG7EFEUn4Fejiws/jNNodv1egYFqgZx
58M3zpC03kcv4fva65kSpYmoDJmoXlpn8d3n+hQrxq2/t+1T0g5/XhwE6c/pRv8YB54D36a0Bqn/
RRKbYeTH19wGnGMaV/5AM5hpPSh5Oqyy1e4mr5RyC0jeaWK5bE0MIaffDTiaYdJL9UR3W4mtyZCf
wm5wdoA6XRDZWs4ZlazzrWAXZEnBKGt/228LBDMxhfmMXgNYpDHWtY1aMIpersXkNaVB/yEMJvr9
UX8G9GSnjG/IkJ4N7475whPBttcBvNIS7uwqLWnZ+8YM8KAnESUwWevZwH6B1XfK5IAM/kHyez7C
TxU2ajIxfj9opwEAiDM0Dx/UDfhv/HWGM0CioeaoAz92xM1bvJalmFLUgx7+RDwrOSkU7l1nOZjp
kSeah0BmM70AJ1L/heAGcRmnPcrnC9X6z79p5Oc8gUL3X6LWdITOrskxxe+ueKimXXpMRgThwaAy
W2iQpf1xqRY7r+Cx/T3sfZXJDEvRx8DKwhNPeXr8uEdj8qQERPEYt6f0jBvB4y8BXk6/g7NlVyfx
7S+Kt0ibm0fMhLM7w73bXBIhlRNuufxwbPY5uzj3IsOwa6rY0goYquWnQ+j4/dHPtrx/nzpWQ+Mc
QgqgTzkpb6HeI6+18pRzwTPRRMx12Ol6u0Eb95TnMAwpXQWuhME6tXAvwvZRM2HGHxE0O9lIIFl6
t0F997RpDhS343CozQBWPoSzp3+K4vglt2BniT4b1yX7rp0gmmXhbJ3+i/5JJ27L4ZCgMg/ibAlA
IWbr6exmUrLATExjUAnn5b94Fq8Ju7SKU212igqLtKJdk7BqWVWxgsspmpOfog2rrQ91BBxXxCJL
JHQe2gTNoHWu/Hb3LdnSD47l+0/SMBDfxkoLZzTAwJ1jG1wmS7IMjES8/CLgFgIDuBHqnl4i4kOh
zhOSsvsEPjDRH66xpQcaH0P9FDndH9qW5NKwL6gyKwi6q1im275nuNv2fAtJAPZwqDAAJ9Khgqp0
FrmubCPgwPmQbU2ts2qtqEN36zVH5Ocuo4jyrGaUqbqN5meaSAZ0DD+jRyVG1lPIyF1TUB87iKZ2
EF4dbU91ODohg9HQQVGg+jstg+R7Af76fWdrapjXrEk7gj6AdwPDIRPC/oZKQfcTEb7AprsAkLVm
KEi2Kmv+yskda/Ld+uZxo9B6d8K+Jmmtj3drAe4Qoo9V8CD+dDCy6qGAgF1ARQzK8JvrGgsF7pfc
rqwG4XfBwf8IIyRa+nUohZdaD4QwDaJFvBMttixBRN8gPyHS3Ygs1F82D5zF3FDosUIvdSBUGsyY
XfhG1FeHj2X/qJbrC5CtTjNK5IsXYen2OIv6HfSiFuHuGyZrv/VH3mhQI7lAj5W6TX8d2WtECIli
qjQoIeQcE/MsGSDNIWs5W3RtFh8jef5tur04N7KWGJ7UvgUgiBoquPJ00Jj4zLqj0GSXDUkZIBVw
v4G9wOsKt6UuDwqxtdvlsu4QseqZe0AhvwjO1/VcaVSwOroIX9tnWCnbPLv9t3sRtz/oKO74BXip
UAY6XSDRmgPOpsra6LT5WAvUMHmChAcB5KFSdK4b9KXN1giknPMMeZX11qS6MEkBpSa2ks8Njsdq
IlnvpUifKgOI7JK8ZQsHPooFrXtHR6XV5cA8a/eMWxSQHi1WMNP9NxfU9ne9QvKcveNJniDCrnZY
0GCEuVvr42aZd7rLXYhQDQjv9QJU6BKn6cCh9N7lXgYFpG50MkTn+7BiRMzXL9iPlLDqrE62XvA3
5gYy2k9Ghx8ee6J6q3NDZSkjdTm5ya6p5FR2PpiL9gmcysJUsLoN1qLDnYhNcYwp7jBHRFBBI4Gs
BjrluEej+d1AFpBZctRGm2tTMJWgPO7IXGSj54W6sgjl5Dy1dc97OzAGq3FOEzfwTbXZXHBDYb+E
H4hmFIUgNkiXlpNRf9NzRu+22kxalqRzqANl+KONrmqmxx1XABSHD4AqyUXAyBLUGZMGUpRczT9P
Lbk509wUfUUHI3Ub0KnVp8XLvZcshDX7w0T1ZIN+3u0cfH35REpBJ+/RLqCoH2OUe3htkPrRxHVl
acobewdQXW8Czv82zbW5/fvrMTfkq9ok53CLJ/X4iKpQGoOnUnWq0+byREfjVrjwogggS0B3goVO
a2SyxyD9WuS/6rMeFZ3Zh9E39q3hwMV5OIHKX9QaPjA8ojO0Vj09dzGzWx3YwRd7EHya0HqWH5Jb
yzZyZq8DSzMrA+UZ/ECgAXrH4YQeIoCFNjunseU4/nqQbuMjGuNFzKkLvbP2UbCSl8X/Q9KZLSmK
RGH4iYhARJZbkkUUFfflxigtCwEVFBD06efLnpiemumuriqFJPOcfztM3H1Zo4R2AmuTIhMiU7YJ
ds2jANMujlHXZ6fTZply+iS7nKaD8AB6Ex5wQjSo2I1kVGvrOzkqmZeqf8rmrjgcyPl7YmXx6z3t
JfDexD19nQSlTzdO7emnjgbc7tUnD28ATHReb7/gaDI8Wz4KzQWArS45BQamAwJbWqRWex8K2pO9
aLLpQJu1UHsPcgM9re/ZBDX348dg9ESipbVOrVKSF75ZDJsKs5vXNVPAdUb8vhUBmXfnhHXaQM3c
ZH67RrQRvAae7/scytQejHpkCTE7hUhP3ohp+qmVu88ruypw63veGasvwSwOlenL9O8N5kNxHd/K
CBq+WfVIX1TD6ubrhLopkUpOALOmmiGvtUIzwK53YyP6XVw5iGlRl8UEWpuyXBi/8HlwKPY4phwA
WJQlRTWYFgalcEcyTNkTg8cwRTNHwyTP7uBKgNprrZDEDMHrpNBlD8VtoIieXqkx+BesCpGiJYsu
8higbV/L1dW/tpsHkDkIi3NjgisGV6lYSm2HyKWo0pw9MiNm+0KM34flS/zQVuax0eCidLZgMecX
8AawfXBDc4anjinmQZaGL35lo4w9G3SkDoLBfG+j5gqI5NCC/fGsO2ekaKXX1sGWEY7ePuin8McJ
0qRAa4BOMy0AqW9cYNejZ89JV6Cd9pzIFJf4Lo4QdAB9lC4hYq01uJHTv+5D3sizTwfGGyA6AFn5
1bVh4y5arBhz2p5csHjUl3emp0Cd7xPDzecL8f1S+lNdHA7stf90LVhPyYiBs5ME6OtIfctfmDTU
PD0mgKNyRWFKQRJKgWYhaPnIK4AcMxdsRC4tU5RiLJISuP20T/TDaAn5dPW6yYhwpmy63XbzXCDl
2nJjAQfNnggXtuAC9CdRMD2eizBCjFX5sS3os+LYiZ6ht024E1wEj3iiYJGurd8B4gyv21LBB9QJ
wUEXMvOtDK8rKD5gJmmwQviuMZULfjVare7ro+tLHxXop6QLcLV4fdSJsqn2seRI6lIDipYLiGET
ReuFARnRgJFCt9lisw1xsbLeTuikcm8Rnj+zwcGTajQaj41Ho8iZcXNJPpuY6yC8rBiuIl1I8iey
Af4T2+K2PeCBckyKYO0wbuHV7ogr/sxz8xSHd1gt+qm7QmEj0dVVOp69+pG5A9gArUJiBMEnvSEp
rQJaL65fdMtcIsav42TLdzT31EFXJ0skm8JJL+4n7SWkQSXzlgmOcnGbGn14Ds0ZLVP3fqN6IdPH
IkVk3CMdDsXHpp0zuQ3CJ6A9/NKQE4rSLtDsmPU4JfzhVK3/54e5ShJ1kIQdgEMHD2vwE92CacEk
SIn7pMnjZM5ChZ+BHsjc9xNRVlhvmeThS70WMMNx80ZysQQyPiA02i7iRfoJqG7KMQMelgEXkxnn
NUXftToNvpPjM8wY0A3vQTA/fU8G9eumjDtQAoNTL52BOtve3V4M9IYDKLr+6S8vfkCXYKgTqTJq
EoKD7WN8tNEXdDNjRnyv2ydcfJ+IBh9ZXP9kUJ8t89innKlnyJJy+tN9nR/EhbuoE9ZSDaE7yEwr
2bpc9JKfh4i1VW9uOJCM2H9+BmJtPh24En7uZ5ZE9H8ZvULhbPUz5qLvzYHZ6HG0P3G1zDQz9Pgf
/eXujfMNXKUjT+XwLFaaKeOQ7yT7sdkyfNdh8kVfGx6jI/qqm2uPKScfe5S/yUkKWtQ/Y56DT0vA
EBxWDp0yvuH15SroAkyiFAAmj3AD3g5q+Lq6vZ1qg4bkVMc9pwayIILQihWm3OpE4qqO2vPRVH8W
BWc1t8tGo/ZwEc1Qn8v1RyKp0P7otyqHBZ0Mc3VWr2ZQ4dUEmTlYlTmUbnDr7wO6h7oDWrSKeChV
DEOK39v/skgpjVTnNwfpOrq/Lx95FFXxc1QvSyKdC5HPeyf2H5YOa88yI+j2hZSlMvJhy5VGX+lO
8/2P9/1j54xSYRcee+Mio7szT6v0gJAkcy5ShXKUe6ZUjE4/eM6n3KWbONs/Fa3EhC3/C+AU5pCw
LHpk7H4u6iGjQwr38x6qNTt4xamBNx6fhvgSyotDJfVNgrfmXTFMJGSXMBPXqSXCyhZCVks6uoP1
qV6FLvUWnaRbRnYan/lk1ytm4MYTA9zi4XVu93aeC9p8pBNU/K/WVxhX49wTbD/Yw578Y5NpwgPN
0A424eIAWzN7rxD+JeLWTjVg7RGOx/aHWueGkTk5VGuFWTzwsuu3ERiWRzJIJ/qoFXxwThwLOiLz
8PUd9VrPKsJS5EaAGnMu1SK7Cfe54rybm2OwVBj0vyW4YzM+ttNRvR6ilqYRmPPUYrgF9GYSzGd1
7In+Z9Rx0HoVcYUM5u3ECBQjcX56t+EPLCMamduoUyk/wpeKWlbul0h3R2tzk1CeCPOytuoxdrwu
H6vb43W/lDsYRJZ4bgmh7XmWp5mkg6djmAg6t3x+v010YGG32B5VoZurhgO7ahj3NZZA68S/eyHw
F22lk6871M9wUMM30AcczcIKE483SYRSxKZKChSJU9mQLANWdbWZ0GBP/Q+KBWatI3RHCRq28njl
89KcIYHi3zn9w2c5etAqDO34F1KCleTeB8FDJC7e+GZLn2U8ws/4dvnLFfG4FCBavKf5qxDadpkj
fmtXLbz2Ev5QHxcmnkuSksC6aGRJ+x7/ZhNaIMWZ3wIMeH3dWUJ/3/jkTSirYqxNaYlQx4Dm08Rq
o9zgUDscWG62c0dZ8saJhKFG+wh5zsH0sP85Rbmsn+7TYw3kICWmDfIKhtFPHTIMoAmkMo7u/DXB
ubWgLVW2XxQzLj1q6evfQLc9nS0UnxFqONUxSNOY3bJZ+dymunN8RtWR1pCHtcTxtqlXTytqBm55
Wxx5y4WgBLMxBz80L2vilDrI9h8YQcrBukiWd0ZiNMNn7nZkBjAzQhFmhhNwXRRC7URBGHQiLOb8
tr+MtaHkM0IO7PvXezRBUUUcUd0SGIUC91qEDGc3fgBbaD8/7zh9/1mq6NpgkAZZM7tbqyamqkuO
iBnQx8OKOFW6OhJuyn4Tf4Gt2QZ+C6IA0IhLCRJ+EtKnk9EArEWf2XnwrGrxaBlSgDOODCTVsfDW
K0EOv/6l2eYL3msLfQNOtr7/1keDr+gYCrVrXt4HvxyWMoSNPcow8W6JS4qNT9R0gNIuHSc9av6J
dEpb3X29PY53PRve7WVdBwqZo+Or7d5nSu2mkj63kNmIKqLM1FEBiHaYnhBCvKrdtU8aC8oy556L
O6V/NkE08nh7Wj5RScU/unpvUfUcQ48+gMYFNgKK2Ye6p2+4c9pDxhjefaa/ljTcRFhiVhIVRlo0
RjwEsAL11Khv/hGr6JE9d3XVvTL389Mj6HVOBmWKnKL2v+YuQ0Su4GUJMsrt27QkAQGrLIcmj+w/
0UxxWw70xWuwyAmICeREz2xUcLBx5AHUf/UYFl2DlH1Tors9e1R//Lr+CDRzUDLqc1xZbvWik4wf
5fBB6BHVAPqhWdsLjV6oaBw/zWP5LK+BelwiANCcXjnJ6tHrOLsBstFWaG7yYsCVdO19oD6OoanJ
x0Eb4MC/vb3rgemA06+N58C1dP8NtvgCkHU5ZTW0fDfjVD4JZOn7rQZ8wXYM7pL0wF0PHREZ2vrd
zo+DwLju69bLSlH8lijNe/HntvrAlZsoqOZIlvSbC8R0fR406CTdJdW0W7GFPgltoB0cUDq4X+Je
8eCsE/IZYNU/boqyn+aMXkpDEzkQ7BQNEdi8k7v7BWBa0jurtvsxZF5PMSLnAklI5bcgHurrT9NX
QDef7+xDKcUtT6rTmxKNWedPGBU3LzZt590pHVGYvfcKNV3hmsUiIf/t674Z0gS6xyvGFOvP5/14
o7URo3jDzSPa5WyPRBiMn6ffId7/yU7rBRx1XaRfChgjmnSPHWkQlwgLTp/FtR5RIPd9+x23OTaq
7zljA8M/ov30EI/v8wyqWTu8qAIoy1u3BmRiM0cUT3IgJ9P2GkHSfQ4fsimsBaKd57AdvcGYImuM
LpwnFYkGi43Qch6mCt8XESkPLAzOc/8Z9jtxnffWCQhILgYZhbXQYANHn+j9caqw5NrL8EVhLUy6
cr7+pC54fanL4FTu+0yLbhzCpbiNCqzqrTCkE/yKCH3bqIH9+wnbVD4Qx22hC51s/i5oojwyqPUq
dDfdz2fc+2225UFfXMPvDoWdxdxUdQi+YMafwO5JgTPFOzPgjqI3BoumGQ8VsrrPd6QGJQIz14bp
4MRYYezqo+taM1CEs3XMGfARHGzKkgAYKPwJi/hDBpI1ymiXZ11ENqVFaj15hKdrD7vEc0583V9N
z73LCZdjRFNosi6nfc3jGMDDWTnJhlKoYu6KtJ9r81tUTGmqe5H698QaPTvO32FLhbRRp/c3/b6D
IAtsx9694zdzCCYt1d4GQBULvYe4tD/GQ+fq+xu0qvYNmQsAF4gLmU0A1WYzBKcuH7Mrrjbd1adc
CBZiF1geZeudFEziTNTRt+9BGz9vw0HU3yqWX/ac7+59riXTlV7Aqv5winBcQLtwglnyCrV/TaCi
t5lfCcnnggGtXjJd5DRWjJbvCQvyXneyXHw17w2DOCMO588KQGywwiaOOU2j/KD+phP+irIlg6kb
Pkk5Fo3HS7RnVUCBqTOMrO9AYs3UOSSCnxrICXu7ntvZbpGMtPLhwu9272mfaXW5h74UGwuThGAT
B+ooQQZ4z/2U5N1MMOORUrACFCFeORHK9/QqcnEDt8nwFo20VJC0cWfwgRXa5YTQgM9tmBGjjZrz
RRSKchcqs9k8GgW8IJIwSCalubbmrxij5HPRpy0OgSfR3mze6AkogJVTMa0Ur9gcIeDC74qcgVxy
FMQUoJD+eD3aRaqKqD/m3vnqn5YNbdy5+zcF0+xGwBSvt5gzeWF+H39OvctnaDGAN1KW6k8GHPNA
L8plX1CDfEunJv9vm/4NoDAMl6hMGuX5cV6NBr+P3RGkElY3wj6EMGr76o0N0jzW+VGQ03SiB2kn
PTLJlvcOSmWdThKMEUgkslVDaPMR43Hhfs1RDSSbuQaZ0av6pA62xyJilVh/NVzhogmQp3/z1Qt4
qAhZCzaWhJ5zp5gin2qf2BFF9iN1n52L3nTQ32gl5W8vNlpMPDRbG5tA6ToAHLcfa/VQ71KqlbIR
6YtT13DfXM4jKXW8VGBMFKHl+PUGyfLS79CysOlJjdNgXGUB5VQ1pYb7MjDgieawEqCy4KGcOxCl
QxWRukbm361h6NH16xqZe2893oc58KBV6tJ9jm6xyrrdI+LxDE00GQi9f7+UpGsU4nPo157Gdo+P
6UoT7Okf8UTShF0IXQZSA8KMJ8C2JkrOaVZJvPe1+vSDN82MpxLWabBLQ+nUMTG0iNmJKb+KGnJu
wCyIhymUON8mfL++MCbXi4Fxy5E2GAnWs+8o51uFVrmdD+LaH7BA0JZ57Pceq6+B2AfFUnmsPSpU
OUSBCoSYepxGKnGH1yHSnuOlYsBnGVjoXmA/xQvKj/yHbJ3ehlztJ9Ln+bF1EesAToGpYta9Z2He
LLDU3/v7N7ub6XeANqmoVaAvbtddIGDpVYIfgJvVSJFMmOzvF/3vuxu0S/ODhOndBrz6hqgGutcg
RxRlV95g95UVKFcbDyrgN5L53vBDZ2ghQlFmHSJRzdMSH4DVGqwSDLu0FTRLjFhCvE9C1wqtz6yH
5dzt/zae7deKUE6MDYV9B1mP37+sZ013EQ28EfCgDS+nt9VVmypMt2QtKG6PBotmej8YYxh7xUiG
Pqg+KGUqPMqI7XHQruHQmw4wGgN28jpTFVL3dw9RnV4EOr5G6slY2DO0OG8a8dS1jqRYtXPc7hgg
o8ehL7VjvRlHpQJ9vyvyIU9rh2pqm1vgS73Q5gC5ouL8sRmbUrc8kNQr1HY6iNOInsL4UWh3kDJP
eodkwts3/uTqIqYJmmRVznKGbhgjg8Cp2ffKcZBeKFueCBH+6Fukn1E+o7ecM+IdFqN8bdd/wNi0
3aiRbqcX93nR66/vk/oxUo+LDj8Q0M+f0S7vkES1MFzMfCq5lmOT6Q6V7tSVGPRDTQm/g6/zhvQd
TB7QVbYevrd3pgmayJjHFk/rx1gXsCQPge2rT31b/LA5HzMqZy9ZK/f4ak2vR5F0QZEGZXvWelsO
ycdP1YyevVzkv/2UMyw4bhnnBXcYW4qjgow/Zw/jF8q4VF0mWUyyfyl6SDpMViqP7BfhIag2dkTO
WnLrM6G055TFqva9EuCFNN9kdOTy1icSvTPz8D5dqccOiHXsdX6ol+mCyvRLk/37oWLJQGf7xANO
8JG/tqDooKSZr+AdyJEP9mmTZyroHCf1AcdeiyVEn6ZzfOBIVdFF5IF9FCogGhllfQeiEuNPriMV
9HOeIDtM953tfWov0YWthr3El+UM6Thw04qXgL8SSfE+9R5e+dNIoKQ3eaihYQUwF1psLQdgL+BP
/oDVEpYFF6SYE+5O4I5K4hHtvfWTVm739y7i19EziXl9icfpxS5OK1hEGUG51RJbhtL9ptcRBgHe
0f2x0I7D66mIBrh3UshSC9h8kdD5d9vFheIpIJhSR/7T6MwgRDv2C1jEWIOLFS+44gDXbetcUC8E
es+JtVpsjVkE3YKkyMmmOHsBApcBguDu42zviv8W+LjB2B3w75k/oWyRuSvAX+A8NxcUGZUSMezs
zzitigmvnksXFA8RMVgrIWSmiX/6I1Tb2LTS6PPyAJAYoFAGYFsoPWYdsAP7QgdmSsnBegArP0bn
iNOn9mqidDe8PyWOau+y8MNVMXrhfXcOk3RRX73JgaUmE2ArgSYF9cUN2RrKO9fWXMxHCj4doAJz
iDqMAohAAiN4lS4InzTwXz6zePv4i2PTi7E6LijUAP+TeZ67/IiO1ABmcFdSVjiZ3H92JqOS3MmB
lDbSXAiYgHC6dM7r6y4WL5QFStjlO/wmwDASHF7ZW/yWkCscaZBf3oLnz0kf67PtaXupxUrYgTkN
YvIGbuNn7p8XlECXNLhABnjY4MUIP8EFGMUZ3Y+O9/7bJh//xR632k6DksME04Ia4QQR+e6dg1CQ
lpjHTI97gE+48s6/b268tRonZoVgPY8wCctvKubz9IRR4KkCmXPe40xxrOFI+ZvqV7cvfqjIR6jn
7HYNZHCXA7E7kUvp79a6CYxqpedcQtBPuHgQvat3wAAXPsUqYPwlBkDQ59pTkBPsMPgP/lgBWeXg
TCO/nX51RQwpALQVYtUi2EzKoo9lXMC2crZR7BqG9IPzVH5RAfIsuwMVO9WXEvXqrL7j96lpEQQA
+AZsVm+Zqo5m6Cq6ZZuIE7sCQC1k7P/y14ek9JXxL7aRsRzzRNon4pquRtHwItXS1z+ktRy5uK1X
R51rMsr7NszxJnPLFyzwh1zdsDJRkGPn3tmT2BRnnVxvimeZYGQA9ltIiVgsLWOBAjXxguA2Dshf
6yR5yYd8kgseSWoLs3IiSaLdr17gneNFePPR8ehPtC6KxQc0bWC3KR6sivX1grn3QgZdD6Znu/aN
xutPIS2dSyq2QXT9CuICMg5roYJyeq+ffAeP/wmMAZm7D2+tsjZyVGLNy9V1TC+8Uawg9cweJ0gR
Puy5YwoI5Yy+1bd9lHSDIQ9xtUbEhIfC4TgFJDvUCpY1xRxKLNCf0RDgRcdEfZD6icduh5GN+Qp9
IV2kAHBQ39/PtPLMjsD5AZjPjWP//oe+C+8UZr8b2HGHfJ0IobdUmwpLDMyZQi6Q6UOrLCUieShD
KZF5euZqnjTT65pzeDxY1RCVzi9QY9I4I1V1kz5RqTijXeSZmH5EY3C+Ra8nrRrRREULvnINqwGJ
cTPacVW4L58iDc1wGv/OcW+5LdJJVn0qD168JbhPbhzgD4cu+315J+ErB66/5s6fHHzChvf7wwPC
fjRRv2hf7D2+FczWH2nZHupHATRwJd6fbLYOgcUDJTT/URmGhlrYbZ1lAdrbGpPRYOAea74zWAWh
Y4kL8skUvGL8rKbjebXFJOMRwoYkfnpbeNMrxqH3hFf1x5wYCiTwFpNyJlBQ4tKY7AjPlWIxC7ky
nyJAWl5Sst6I8Bpv/mUlEZ5HQ4MGGv3Zpl9DqIF6qwK+BPGiz79EEGrRIOG6fesJExqEQvrUKkFR
0AjKweNanz71UDt9lhBI6EJupOnQ3PL2EJ19Q4o4HdaHKjab6dmYEvODEZL9rsBQ73xarw2kl7gb
n+qQggh5Ai5L7+2cK/d8IZ8APeAD4RyDvGT2ALvkoQezNnzLtBVkFQ4yyeysryusc7bl5OP3Uvee
o45vEX8mdVzHdAL7AjE/7Ms36sKElRpSg9oaCmH+YJUkxEzK36VE8CRjOmbn6h4OytIKiGDy0GCs
stQzyYWtoPVw+csGYYGrB0vnRM6xCu3F1QiaMsKW/ttwtOFvyUW5rpbzamwtOI4ZxUMeGy4sokJL
LqTU03dwHqSvcXvQbPjJH6EGmPKZ0uqDEdSA0nyd7ENbPk9Z7FBEs5UOdkwldpntJ2yYL7IOQOmU
3WNF3P5cFV+3DHUCbZhehzlUGirJTl69Vl8ihvgVAS9ncU2O8S5dJMPbKkUxs7rJ3P4UKCJZpIT1
/V3jj/RmoZQjF6T9u4VPaLIGZR0MeDK0yFv8nm/h17+tZN/g6Bskq3XYeHIGLR0DqCGbPpoAsGgy
ML//ROI3FA9OGc5WJlkqs8Nm0+L4AtRik+h8JDMA5f2zPicGVHSwUp4FawDsJ4rxO0OWZbtSvQaT
zB83XJMjqd88zSEoC/oqErlAYvYNtLE5Y/Yz2Zq45ClZV/ZQXTyZLxnQmpBsNk1PZqRPehgbaUkt
ephyN0BK85kDhQ0ILlN+9Sl2fIp/Rux5/ByPVDEC/vbXaY1MCR3Vh9mcdLzOJ1J5RjNsUO5SEMcs
rgFhDPJ5xXnJk7ZpAUC+PonCMA0PWD/vr7xIq6QdKm49AWbHhaiyUNib0IOxNEQz3iCr4QvgYHo+
NxjWq5mYJ54SvOFj4zIYGwL+CmQPAacvMy9g3VeSVfzHKMqDrWY2w8O9uUWQc1ACMhMo4KzoZIbX
uRKyHSnuZ/iaMDzKxRbn/DyJYL8uknifDX+WRBkiSHv5u2vcoRlAkc/RZ80BlPJpMqWCZnwMN1fa
OQZLPUC+1iFxlBMAq7/8B7v7DLvIEXQTsz/azY9s7FlHAEG4q1Sm/aFw2tFItQOGhiiE02tTFYku
j3SNegpFkPTWKKs+5NG+2Fa4HRWH29+PqWHH0vqT/z3QxmNrmVR/uBImLbERZDkEkKkWzRqw3/s8
oACjBW5efqcwMqMZvXndkzdEmFw4hFMOW/ElNuXtdwaTxxVM8YQBsq3xbQ/pRg+I27i+QmPyNYYo
/rKoQZMn+GspNiAE1E9AHbzoKpPzdjAihe2SD1eMj19HdocrG88m97LgfBpm7HOIIEpiYslxWZfr
fAbeMzZjiYrfeUdgd3isHiTAkyyCNQypoon8F/OeyTL6d7f+qPPdZepXNaeFZFD+H8c3tsibYtI0
MSJFZFHDEhCTjMCtNODoEkES6JZ42nMYzcH6tqHzoLIdjCB56QbM0dPwtKd3vbwtHlL3mM8/5uqK
KMEc3RkvRSlyqUX6+13f8lgv3OQ5Sh6T1B8gVg1RvVlgOb3TkUqDBZwQyaKMdJiEyy136Xo56up8
o574Qr2B0X5TK5lzTqiSLLPA3utjEAfeTp17vN62XmtA8qpAYIqNjV2CvSp7MQdVY9kjwwMkYiej
+ifBSdhM8oCOAzu9xSTdHYN8zBQP/afa9JFq0ZtWBLaJPpkL5SYviCXnMvOjsojExh6juwk8Jnpy
X6E74RwcgZkkQ3PaM1YqmEo1u+LchLBhKivItRnJyo3tfgyj0l5SOtgh7qSvaPk1rch6c3VtzB7H
60MeVpT0rowbMTsmHnCiTJIPM2zwAgFHFi+RGD5GtXt/XlfzL/NlXq5V+S+O8sovu3FP25QFQqR0
m5Ct53bnJ9E0HNgmgRJCebq9HaQGp5tNPwB9tKkAhjZ9faN17muPLoAEfBVamzWIbwe5wUPG+ADf
XsXrLuwvUMlY4gjnaqHhBi2H6YFcoAmH4OMa5CSGwogWLAMiK7BCwb/jdvglvYiwNXIFSHsfHxl3
BRjI2Uax95rcYEdHQHS8+xZokNhvY0w08u0dcI4eN9hzrufHLy8DTPXL0fhHhfUN0broiFX1YYXB
KnMMi+wFmmRs+2+8DwElhgYQRsjlgvL29fbhRkCqeEsJRptvTEvf6+Fu1mgvfbVZV49p/+UNesgi
lXmKjfhDpfW6LSwNLkLcx3y/xvTLZsIySwYhuB8nI3gOSAA3FAF9hf7s9/sLREYm3KVaYBLBHwYS
pVzd6wpCoWQ3br18CGNEShXGIjSLzDXWxko/7LYmtSEHGA8DwNnJiknbMwdhy3Ct0Yu3wjTabzOy
wEscqNkW48TPUw07xtM8h8ry8Uuq4XZQefkYTd77ZEWvjwBeoKnJW6dDSMnAVlJSyXPjuwav44oF
RpvTBxpngoNGd5Np64YcJaqDltA6Ub3DRzEcpH5S+tYvHdaA+TO7EiofYflVIAeyXrOq4eaSQUKk
EO4FSgBM1QQY9oAlkNZcp2RAwJWR1cEOOucz16fb/lCaV4GWnhN4LkaE18GV2GVaM2Y8jumovmNz
0adgVMWbgrsJ4RHUX6wgQDIIkJAp5iP9YumySaNZA3PqlQEvtngPzTYyijWyO/unIzrScPf5OmEH
AexDZJhDCPjtcw118chFiKTudhTKYPToiaZxsyKs7xNY8Dszfaddss78422RdyPojV4PKwviot7B
iAdb4+c5h+MxMRQC6EweyhiUhd+xc+RMcALQYdwlqSulq/S4+HiHmy+iHQGyBpnjZOcBiffFhGUh
jr9aSANGeIuLxgT9H/YBYr0eYV/KAxXntSQln0pNpV77eKcPZXX8IegzkZN4vdeOjenv/tft4JqS
xX06IT4SVZiP/l+ZHXzwhiNSrcr0PtxRrh4Dt1dMgGX2K/S+d8R5BFNA10eUAS8m3nYiiC/55Ih8
g1F7iPWgmJbmgtcpYTVkjLgeR92yW2nSXgTeBeJ2pLawAvOMhzN6eujyZ4jDkdG1MqygpStQp+OJ
Owkx64Q+k/E+I4SAoDrSDQQtDSLBb5qgmnd0dKlbMYzr1EP2hu4R8TQSEeQQHkbQxRFp8YorqXqf
zR3smzH2bvnbLGZhc5EOaaSJKxlV3U7fM0btSmPP9FQFOds+wgOvWPfG2TLnfy4sRwf00ohx99gI
koJ0ziRZECQjfPDHewmalNsM3o/YyzCIHVE6UQSe1gu2HISj2492lnoodG4im2UzpRyFq/RiYSWY
Vv4dM3L4mVV7fYX6Sf010MJfRTlkFscHjvPXxIfAO1foBKb1CJ0dQ0fn7VlfdjTVKLxd1B0oY68b
5VBEePKMf9M+69HlQkbRYhHQ84f8KCvC3DcptybKXh6DglG3cmwuS8zG5RjYfToalu4DYBZJ1/3t
GS7qLfuHOYTSgoeyDviV10zzmM16lr9gpLGdEXtDiBJIZXDJGVw6QbO7QNzlJpCh0Yqr1zmXvtRw
nUsSu8Wl3GowG1ziABhOFGvQdNJwj6ymJ9MzXYDz/oCVngcLIgv12HIX93WYek8stejFwkWQnUr0
ZuVpEeurYNuNAJIIQDCcvVe5quJLHK50SMPWiEonDfEcRQQI5lFTjZ5WcCc7AFftTmP0l/fYsBdv
qOkHFOK+nMRkLMkvktmJbF7b7XHYwz8mJfVZyGKV5hOTg2niN/MT0j6G7gAwLlOnvazMMRgMeu4r
1tEhD3RreVL/aggNAsllH6DV6lNVw7RJjavUnOoyZ+2+kEnphI9J9pFHeqIW/qU+5bCT7rEbLQoZ
61kSR+rWp/dY0Vk/qeWhhhu4enJZ9bGUstyRAL1zbgRZTs8gvw4l50uXC9rF4DsKgZXsJ0PMblFv
NJjHT/cG6Sm/s6kPeUbCC/NopYhW6EuCKPzLVYKjqPZQBxC+qroVSbJYyCYXhJz8nMkiDPugcqT8
SZqKJ/MEGQpROUTF/R6jZGaxotSSoZU6T05GOm2+XhBJ9BQDiAfSxMRJ7mEmKPClv2D/ow4AipvF
OPeQwuA+5P0853BBm9lBI7ZFGsmfjwAn03HEmYkuGFbv60ASPtG9sjHTmjNH4y5CmTm/alSZIoa8
k0iJ5Y7o3dNqoSzuWEolNI06+2K1I0VIYHMgFoNp+xCXhcnqxmbdCvynydp6RBfE55xOJzl/BBAs
QyPkP/uB9hwzun0O/sejA2xg8SEMjRiz36Ucll7McN9LYIrIII5iNKK+Zmzn1LNm+q7z8vi1kVH2
UYPP9OpGYJVB5bI4z9qqW5iengbanuQscB4YgsyV4cB+zz2RXA1fLqPBwgubBIFQiSfB2d6WORpo
X2NUsGcV3+O/GYeJY8WXhfELpkeHxgbVOW3mcRcX+YG0H64/umuJ4zmzMj6tVitn4TxdmeAVQVhS
Kam0yaZXJ86Z65Jx87lNfHkRsKOEKGePIhXxYB7tn3wXKwaUd03v7N0jJx4AgBcBSuOczGLUkcop
BbSgsAl4kB+nGqZFsIuZs3PwfLM7HPdyJ52D05+Y5tB63DHgH4KkDodm8XAH0LKk9lZXnhGI+Zuf
YYD3qIYxN4swTNdBIA/2Eei/4eKu5MMk2JqmMJ6A3Ec/ToOCV94D66YhJU3pM53hfCeo1w5SNjOy
4P9leUzImObgIPZYTIite4rwuly8TgplC7fiDTrMctZ6fjJvWpDybghSzgb9hpgBS6umPFJ39Dqf
YYIIf0yNwZ1ETcSs9qfLtqPt8CcgyhQ/BO3Mpzi//6XdbPGPwThYUwLFGygOMOyU4TdUe9MeFTZJ
P5toC9KOYJoxbP+4B6qSFVW4pjhhwE3oBxT14VOicUf5AUu0AokV7vfTwc9PX7SuIqf5PEn6ogWh
ALVGFmYghkRFik0Vl6AVFua5JU2Yd48h3sZlgiIIaTt7lr0rppNyf6oOJ7oJblHP4ui1fvoRcmWB
XgiZvjMjYhqFGNcI7brlltYQjRwkcileSKEDypN0CjUe8qNQMabMgWgrwAOUYrg2GYcj2Ar1fIuQ
pSIIU6V2SSFKXuysHOooFwrx0MHeiiKClSrWCkIvgrg+PfLHI6wIKKKpipHkzg2Xged7dijpFbj+
q0AunEe0ifmkgczmXLnmqwFupav7Til2Fra3CJrGedwDgzNe3Ey3cm9/jQ4QUM5ZRIgo2cWdbxZu
sdFU7iD49MVW7bmmhWKZwPTK3yPVc7f0tSRpOwyB5UiKIqzJ+774bojt65MMNPqO0shck826afaY
hNPJfSJlxCiAIV62NBzQ4cR9yXeczahxoFbfGOgd9fgfSee1pSgWheEnci1UgtzCIYooBgw3Li1L
ETNifPr+dvXM9PRMl1UKnLPPDn8gfkOio+AsOY9JLZoMa87dBzWv0uYN9yjLknmmPYZGBb1dyDvu
ZYEPwM4xgD3K77feGDkYxZA26Be0ikXsG2TJgcdEc6T3bCkDrrVanDct2MGdX95yQloY+ZQaZPu/
Q2a1VKUkXX/3dYT3s0gMEaUelmxgCl8CUbfdBeosgp1NzMlgFV8Jl9H4wQkPPBpKpHff+QwoO1B/
XylHksyV3lNGB5WthoQyQhoAHSY0xH/kzjaAhHB9bYCiwUmHuQM6nwAynUPGYekVM4zLPPZCVNvz
Q8f7O33HkAQzpCXJnDl4Rer4yKyWQd3wTEPctYb7nkzwdpkQkRppLf3Td/D7u4sLdYNfxEEtm4Da
9q77LS1jPwgpVgZ0oMPvQ0Ytnwm8iu59Qm4boKBHa2v8HX8T+PRQMIWUfdJp8dxP3S91C2TZC101
j8qXGnJB2GHpL1M9ZjD88CzaQgGFZ888qfUh5HhETJZfN5ehFS0LAhPzH3ZMR/1lGw/YiEovgWXV
SYUGPIroatdt0VPmGII87BghlAGGh3yzTtiH0OlEglJXzRBdk/4BXr9LZwb1WO62j3LIcruG5Xzj
vpcMNZ/d37rLlFmeAwRXcoADy6mD5uCDm9cy2Gjl1ARRzQ3tiLr4eLxGgRczVreoPRIXhLMRdjtC
o0gHv3V/bcFmEL+2qiVixRzIbd19bBFqByjnlei3yCyFVt2fcghjAgi90rrtH5GRyjH62X6RSxZF
37sHvWZ2WTF5+eQ0BYfkHS48sfEOiiinAQ8j3oeSZSHUQje7jD7SPu7B+14g+ruS7Ovty59N6G1j
fpPc8gYhb6Hx0yhvQZSRhZHNYWCdVgkEbWIU0CqGfoFBpw54CCCWlHKa+EQ+gp0RoiDSWI5QOSfP
CkpR6A8Lfw+14STJFBJxTPJ3MWcOn3BS+BwjFMpSMSwVrsZ87sJfRiDWGCTwjUX/yanSZwtzxB0W
fA15CMm6IC445AHl6EZ9+caT7jJZzomK9FVHYjpL0UE23j2Oyj4etU5Dci+PWTwcrFvvyanXRA/H
2Q/l4vrraMhLsBFg+aTmXD5HU048m9FoNKREefmBzT5Zkm6CbLiRVP0MOJXubD/18pf+Tf0iBjPc
/bZ3jjavwyu2tHLOHdfa/EldxDoZwI7+NZHI0COdxOSbPt2lD7+NJHOgjUgOSWEn9pA7oeh5We6F
AQ4puLdn04K7wZYXyMMJlRRu1wGV1hM1voSbE7ZRu1imHcjc+8KjkxJUn2PRsa6mUhsQtR8Wx0j/
qP5KwBAlK9M9eS/27AkNfkZJnV4rEBb712/jPWghsfxWHEvcHL7O7+SUIlYtD8lZ99o0R1asQRro
L1JQ8rCFCidxfMUNa2IyidrQKJWB199CDrgQQIl3qk+JUIClKXCksPllkKSr89U7TndBFZ6nVEnD
z2YX/Sx9vnRXJN7K4nS5+xDs1M8TiflT0gw6I0Tepm+m7JX38rWfTv9Ez2XFGeQ/vc+sIi1AYtj8
KWA1IaQKtt5B4m0uYr9wGa3elPTKNVG2R2Yxkf9uxiTNEBhrD9DEN0YT7pjXXpHu0ayDt3NlwNCG
UG0HqxSOF0xK9bFBN3Dk8XNQD3GWD5ArniyICtqS+1CXJZJ7rA7t58tP/PCS+ZI5nka106Ef5GAw
gDNVO22C66v7FkEH1C28I7rzGnDe/EXM1FwzZuPb/QNDo2eyH/J71ui3tlVyz2Xz2SPmM8cIvPb4
moD2tmbAU91qLAxCKik65qDNesLZe7koevNQi5Zjgh6FctjBqSc9gqriaMRrqjFitusvsyrZr9o/
jBpIcfoPT+q7J25WuxRphz52InT0kU245/shM/rVm1XyTLD09chlCZfecs7x5ZpunyYL48qnjzpI
Qhmr8he22cwCPIPxmTVi4OxsGABfJ9usS6cGHVIKIoR3YQeGiLS8EMxEMI1RBl9rOD0cinrDX+5F
z17sJKtnm3wdEMG8FgIZ8FrRaGYeB8CchUeLzAW+J9lanwgJ6YT5VTPShlfpZ3cbvsyocvDvad49
U4dAfR2JXuYYDgUKppPGAG0geny/Jei5yWN67Blw96bNp7f0ygC9ksAcYie9Ya4gnO9LiFsV03I9
s0cy0jXp53GTQdjm12gh6tPl2GYv9V+IInFiWk6Oll7JJ+7CUCO8yvSSEWd2AwvDiPRv2yBL1mfq
DdjhrXzSfoTVH2gVNOdFoKeolPNc28zobKC2jIfbkZ5SWmMfbXr7aQc/BncDFH4ohjkHhf4mzjMK
pylAVA4/KUdbYoC8E7VlUCadyT1uMxXh7TijS157mXY8pPkVjbduDTx41iJeblrpB1qSd2dMy0xo
UAByZDJE54/52rbARI7BWwQEfDISYtEx4Jdb9gwcrlvDc8kHaEaGunQ3RY/ZkbFpJPqwPbgzWmEG
m2cndVEnvs9WvAUiS4OS5gVTCj7xZvMeAEYg5cCq6ABxiOkrwZNq9iVD7zOeJW4TtY4nXrnf0QbN
Mba8IAvM9LLG73vcxgvbDjuT4+wR64ubhy82dQ1wkj4mEOh6EjhgtBs/B3KQJbtG0nw6f8xlOzFZ
PJ4LZ/+5aRLB2iiRnftW1wp1T+TYa45IANc+lP71C1naelSTqVMnkQQNmgkw81S0is4oKMnL97Rc
q5G02G5pZwsOkyOIOmE538eo/IvMEwpJosf/TS7DxmwZlAM9ht4PgItvTdEtYsbL8Wr4hk+pRgIE
3ISjjHdTNDgV+tHeJWagziYkNqCfJPbrgEqRuPmyRQn3wPBIR+NlNOZ6MqNLAiw/od2lObLPyFy4
kWP2894j+fGEzgjSOYDQhHIOLYU1FWxQjORrIP04jMlDPTn8XGw47FQ41VXYGvxKr4uDSUSI36Rb
5Fo3PhPviyB39JcJd5Ue67RjaRj1hKG5FoDBgniEjDOdDejOsDbjY9SKP8AmzIUcJtdEZ0fwN2fW
kZn2y6M7KXW07q7XFIjYbJGcxLKlxhQNZOEd8jYx1ClGnTnqX93xkSYJUyp/zxclWpEMMq6ljOrd
JvKBySpJBIaX3pB2yM8ATSbU5RV+BxxBT3dQYTC/pIL+7dBV0VG74rRFdF+87ElKOJnp/kw4caUu
IMXcczLTBgG1HwLRlbsBlHB6nh6CU9BR1dr2lsk13PW4gx1lqvuTFASlpCfGp3BgaeiZkT6nVutE
52m1prNBDlOo75oUiTTp+4dOuwQUOVwAv+69U4YwZnz0HwECeCj/mMArrr4Moq8EIeTPudeMQJ31
13/6qA3M0O5jYzVYArQ/9h4lPE+Onpq3ow4BCLfuS6PpTSrfibE++qq2j+REiFBMRPeJHvQhrRPY
9jkACY6KY0SjgpSSzvrDwwSz9jcbW223jKugHe77R6awL1AXnJIM9iFz2pEqgntY0dQlPjeBCYD6
Cq82YjXt0Z2f9we6mBVR2XbpRBTRBRUYlJ3wvtQyaCO1b4eb5gAhl02bthYVHBmJVM8kvNKZ7ANg
YMAcaQHO7dQcSv78DL0X2Q33xavevh7UrCmA836bjBiNmBWl/18AqMa00bs0yj2wiAPSoXwZIAKf
mthamfFxLAtt3XDOY0FWqNPwiVC1hHpRP9J67cT2GUGzRJ6kazggIFMacFdpDHX3k6Hwsi88TYjZ
9MmlvLih5LwhPPeQT7VEfY/ky0XLgBP04/bqBJQH8jw0XuEubUAlYC+AY6RDj7XhsVzIBll2FEpr
BiPgj7ikZcBZbPtgIOVijf7d6xD5GLE4ZizvQfQDHZLgLmZwmgjQCpNLYFuhKNgaI1Fev4Q1C2WJ
+UNCr/fpo71CHNY+4GPEJ+TtA8t1qx8geul3Y3qi38MQbiDACXzRJlbEAPAPekEoho/gfYY2rei/
VfL2wS7zoJHxwKbZUnK4kh9xOaG5YHlunzMhL4Df+UHQkFqUAc6K2MTib3hjerAE1TaSPk1fj8nI
CCJybYJ9IL7/gTc4IHjM31kTu7YYda5jhOfJHfQHtlkomL0J/NwmP5dwIp+Fi3dptbNeLFIiMVAk
l8Ic750gjkl5E0PNBr4oQz56ykfmBOLGzAdzRbMXskkELwBDjJJNBpaRT0S43hgJMLwQlUVvfeLg
gA4bG1O6Ax2yeil4hAYOg4mayfApXZl9ExT/fzIQHfB+SeB6zMqBoYguFLWTTAiwSBbpDLoDSpT6
CnTnbrQ6qFppmC8lSoUSQxCyAZnP+pK1RpxilV0wmpLZFP8nnfIHveKSMFb6p4VgW1m08mPQOOjS
PWH50GiVa5cLXouyIyGBqgk/keeUrI3/YGZB0F3QQHkBhjLJZSU3FMVcvr8UqGSb/rZQ7OUURGvS
WQOUQgrnzUNt0/7Yd5uEffTmvjjNsIv/sG4Sp2RKIM0HebBPEEtkxUE5BiSGR7vEKuJ7EPmLHIVi
vgI8zsTz1OLFPF35/r/67h3dU2KX3DsOmCPmktzHI7SOGXh8wEZ/+0j2/2PV9te6i9kVaGRSXKg1
UcNZj/v33nhtizXZCx48vjekPjSqkTSz+2U0W7fVMn+ksP34rMQbHAtgsLkddm7Nluq4GdTwrgWw
j20IVIzmFkMOWSFFtM/f/jF6o7wlUVjOsiMF7HJAbcu0BwUT7iAkes2jiHKNRI47/qBNxS1QJJjT
BLCn/4mXWAbMmiOTuaGBB2TENWHQILbMKKUAooIGtx/KpIUiQIuR29c+jF52NPHoRCTluBwwfPzb
zRZznQ91nc3Nxze+f6HayHPRHeXvH8IQ6md1UhoCPKOPjVpJM2mqHa0mtx69JmdVzOwOmv40XjiO
8d+a77t7EBqkaym7hTl978LJzy7gdFpbxHT37PPXmsGsHFWaJ4i61lYutB32sSR689ilJiAj40mC
qYLlwvAK4SlTRkiP4ec6OICJ51pfefV0F2/1LVR9pWJc9rRW3PTJsveIy65f3tnwFkjemyDOowU8
pfk3gZbmdfLj/Dq/Z31crVWX9xTtN6ZRVCCEO8I+XjX2jHPgp9jorHXgKbyENZ6fB7ybuvJDOI5b
pGT2DGwMOELyQNhIz4RR7ZbyrOV2tm0s69tUULONiApKX1mU+Ro/1yfHjgD+6JKRe774VYw/Lkl6
WkVVdI2alBdxB8IZDxyO1t/y7cTmtumfGd8MLX5Mzg+5CM2F7fRl98HC8mmj6UBVhqzZHLx9ndRJ
48eYmfF+KINxDbogfwwEAg1BWVBtsspDipoGiDUbNKaACAlbUIHeinwsb1JAxmvKNHImj3kQg2Sa
asg67DmYmv7HIz2Dk0x04NbeUtlOy4AikXUk79eQA43Issv8AyYTzYQeMAGvqSDYD+hKFfNncpJF
tczko95XFrDyVaNvBjUgSVINZPGuGDYKzpi7zIHMXJYOgsMzb3DKgrIjLxkz0Ya5ubWhT6JJwuUU
nBRSn9KohIaOaJVz3Oy7VnfN9I5j1+9JbkkrcwEe5DgwcRf/b067IImMej3csTddl37DPEUEu3BU
1mvPEMtdo9FG/Dg4XWpiBMpnAIJFAdmZqbAbx5i70WLYRclc9zvOzvVoRrihUoz1w3D1wWVw5YHU
cJmMDUm0CDGMqaA0MHCNsSdIb1E8CSnGcDbNGH3HYo2sUfuB7hUMy+3yu+xJZwB7s+qQtHdYl6YQ
TIkS3ykA8NspbpN80z7pdC/Yo871VVF0z+S9J3+38xlKHOtQ08Km4YECKODIXgI248MUOCglD1Kq
PJJ3o8fafeWnFNJt2idHJ1WtoV+0op+hz/ndJe2imUttf1VtdAmp129iMqkElgqJefbIjV1wRR6a
TUJLfdlfBo3+YXgoeufao1K2Zgd2caFYhSCVZKJJns+i521pwV/wKWjHEP0K6noe7hzQT7DmoJya
THXhsU6vo1evYAaJDiKtDCb+INUokcTzafFMOI9IKLVAUPBXtoo0PT4uGcVIckGLo9puEtCNH3rO
0ZK35pDhBRITgaW4UmgI6FM+FE1UM3t0XFb4BR1bEL24ex/HoEmpz6VZSBJx6ZsZr9uTy8DpH7Uk
Q20FT7BFD+drRfKjewh/LxfkH7ucM8oG1fpCz7CTNaHsI2kHMg7QYsbOJeLFMEyRT24Gx+MC2uDp
EBWbDpV5Oyk2IMD4FjYLEyRGFk9Fw5Ie7GLBxuUssWCDzK7jJR6cWng4xS3YOK7Gyp+3QTZeo8M7
/KQ8bCYfoOGG7JTF6cwuZf4lSva7+188KsbvH1huty2gUTP7QqikgWM4iF5+efannBuAgjMU8dGO
fhPXHnUWEC4FMIznBcI3nYC8vRUAMLVGEMB3yKXXP9bomOzySlHONePnJ/3fzVr24BvcQQy/f9Cu
FDnTa3RCwRQQ+a+MggTaI61d0Wu9uF+D5Hkf0z8+9E4TkEn7X/7Vos8AajukCiPi/5L3POGNM/d0
lhtYtia8POozNKGn1bRDgdqW+YqUbfUULbIWGcr8zbz790t8e3arKQOSw8Qgm5jozJg7m0uvDne/
ywGyygyB0NEhjdsz0MXr5i8nxNdOGN/7bNhRTMIL/wrJZYJnKbiHy6Se3oSyBmv6Sdr2XoMSwPfV
g3RFooax518JKX1yqoXCb8rXpPXq+6rX7WK4QEuHTGhAA13lFAmC/mHH0KcvsQUGQfOeUpWTtiBO
0qUr7vzYf1MwEsz+U3NutF0j9JFoF4M/qASrDwczBIy83IXLM7PgA1Wt0ZqQ5QKMITXUB+8pP/g+
ET/MuttI3/ilxnQreo1UkkEK2ifpsNT0u+y5hsW3ZPL8DlHS4Gmh2igyRcYlBI9xmywHrQtV9yVD
UH7SFlQQIDqgil+sZ8ElQtD+BSB5cJdMeBhojV9DgKZQnC/ZGzoNDZJbDMjqjszA1WcEI/V6swoY
5l2QMiDNa/n4+MGGIjZQslC3LOBU60UIiqdFDWa4ByaqPOrh8uu9hsxcagTLzgODrYImM0WGmbV/
CrCoGSTaE06qLGxODnBaYWfeJpek4zZsL06PbGdFOybIzEfDcg2Nsm8tigY6WHDpgTLZ9L1nWltZ
N/8BYfDoIbvXfnuvWwSUzkYsy9lHABsQ2qqIcHDf6EdqAcKNdTNGVK/GxJvCb4bp77cHROct0nzG
Pro3UdcQB9M7fdbabV/d26zeR1eaJXRvEL5kOOZfvXJaVs61ct5abE0uV+wtAYKGDYjTdySbKv/U
on19PsS8WYXWBQ/lmrUDhuoItDDKbR2hcrot6oyjj976rvBu+Iu0kMdbLfsPTuAibDZdZj+7tFFF
tKefapbzF60qoj111SWHQ74/qaoAaHlIpdyW/rPea2XSbcwl4ylJFb5/ySsB0OTPUfuVYUJNKQmi
0bNHhyZEKjDuEpSfyiSBg4ZNJXT39Kyetfv43vU1OGFWQsMdbJ3tAAbHGmCnDttqRpvg/fO2Obv8
aoYW74v+UDugooX7By62cGd56eYmYCvKV3qVl/wMafgyhq9dViEy/VSPhO7jJ+UnPb6R9aAR+4nv
YGDj18nT4RvxsmuPd66QGDgDaPXqGc5KNgOJv9h3nQFKv/G47bgBHpM7Ag2pjPkALQQvT13szncf
UGzCKMdyDR49mHe9V4uQBADZT/aAcN+nED6UI01zm/TOpZVSJFBkFdB8Y/PXeX107WinNKxAcDid
vaJ3gO5CYKO1wNwCSTe2vHM+KYMeeHKJ4BZiKhcV3UaAscgzP5695c8XgENg+hy06tFfdi9zdOs0
591r8jgCC+E4t8qO2TmuAhx9Bo1IJB2K+NJx9PWhD+U6aIzLjgfcUEyAPnSaoVIg9cbURXMm7yAu
nCo4B41BtnQvHusrsM3Q6rdQf3ApvqTdXNIRKnvZA2g9zSEoVCNWD8h7OskuGNbVzmXW6eOhhZef
31DSev/S+oZ98ldolRyqLy0yEHmlR7zaddQnr5M9ctS8F0eykCKKqJXhPgJ29mtTwhxWxjLmf3py
kgP/VdegXYmf7vSc29+oBlcNqthpY5PFA9kawUtdxvrHP6YfpftiAKD/gE9lN7aTF7M/8H2BPr56
u+AcAhCVvs6p1yhdo0mhb8ENsahqHgEibCBnGUXSYHQND96Ac2EYj3eVB/rcMx0B271heV6QcCgw
IZ0fYKQsqt8LAhqIY/mXl7/D38KCkOieXv655ZeGOraEgnC94QWB8Ie3TK2XcyQcLpV5CwwSjvVy
eAN2qxqRqfcNpCkuarsHpctNP/bOaLcMrDfGZeHxV+v4+5EWQu+RgQdfbPlneDM7pKiysncOLGBu
tZPtO34rZH1+gvvNe3WRb7xByFvYsJBRNoZRYdPI+cBKpW25QwmMdsVv+Ys2irl0z3iqlDT/Lk8f
HTL57526T1HwjRioDO40BimVj0Eb9Cn3T2HC+TXcdq2umDRf4sbmtn5ffMPySh2FG+RrHt3busEh
D9NO/hhG4X2q37tnNE8ABwUX/5zp3brHgdh7jNDc0ZIihDKq0WZ2jbiRHQHJw5Ao3F2ltJ8jKgn9
A7anPgoGDAWJto1eO3gz0RNTiu8WogaxxVKV1vtgWx2h3QH4hajKYA+gFMDJBlwg2lo1PXnSZh1X
qvuMIiTS++ccLnYAcCJyeeJG0I6Xo69bpHMZKD69Ru9aJ8f86R3Tlt8I7uOL6nScA1xJJj8jtKV9
Vnx4H7ScrdY9qfbbqehMb0YhWBo4sNEqdMOOF7rxn8O0ricgx5n9xCvRrzP9CuI90SE+eid13yB3
46SMNZmLfvluNH/K7qkx0XS3Q+VjbQrLP8zvY4vAkrgk1piLfz37EMF31584s/sGkum1d0ZfoRUU
zf7Rdvnewx6wI5kIqnrqnRt3f7fRyA5+mow0C69ROZ0f9H2i+ddCy6r32QX4bVzA0ObLmRHvB7iX
a4W3IzXEJbwMv3nJ1Mn7JI34HhUgL+KatqqHPLxziyaI3HqaKtHpU20U2YZNGM7piEJNkiQmdPSD
2yJ1V0FHRkuSkISmGprZuO6eg9HBxyGPJvQvXU0CUF6/oIlVEFll+vUkTQGpncK7YWkBTgF2LPB/
UqS2IB+ltY8AsTM8uD+mAwG80oPfISkQadvTGQRpGhLtju42Tqe/Q0pMxv+/TFsoc7tVA8iQS2OO
QQO9PyiXQKpAih96+kBXP2dnpfuYxlFFojvdxRQQW/GXCmjSBUF6Tqt97zWe1AHhAMKdNYBIEbLN
Xl0EpvE7jkCnM/oiTMKOC/b+QY242HgiT1tzUHELLtjAI+636xMC4jSh2AyiNVAZmn18JFp5XgVw
YiYkQWYBIR4QVUAGCBADEVRJ66SbLU4kP4NBktrxdXiYIw2HiskcAcU7WgtELzbhEqBMH0ddi2eH
VCkqy8PXuBwWYTlEsIVoCMmc7Md0dPzecCFhquYwvFfzCTE2FWN7C+GagK16vaaHgdVB+Ne96y5y
YvNr2mzHFoz3tsfRGZ2Hu7s6DC677n5+GWvlkJukndwH/4xTLUl1RFNfCRIj+UpTLBNISye3jagV
ra8Y4knEpq7UYWxnIL6DewIyMDABqdFEUNqMkT2gNTwmKdfPwA8fKvXKMAXSaQRikDXvEEms4FMo
A+pgapyQNXMLRnizRoBH337zUZzGhBo5c88pUrcOn2Hv7gcNEoAkTQAmzt8ot9YUwfh2/b28ZF6j
jHiHVZnPq1en8T0xticoN+RpW7Kxzo8d3MYtjPEsDifrSq9gt4G8lJv+VaxzoluEMN9WhH7nLzU3
3Feym58GLQQC3mBpHeBzLapBdU3v42oIxfCc6r6mDrClBhp3qwgReDd4bPKzPgnppnffSOy8DYrw
ARLy6nxX9zGv37MRV1qiJUjcQyMDmJrb+RIsntdKPpExMTv0MgwA4UFBNu3EO/KTt6u9ZG2GIT4Y
vabf6ykVImUAfwItw/DjVL1R3aOdp5q5pibG21nJtQDu6XL9K13P0yOj6IOWXmovXdGT8QCCmI4V
lOGZmcQhrFY3O7qf/OsxqjuynqwVeKoigBlWOMISH8Wu6zWy1Gt61TGC8hTGI2ZRKutaCTmq0Z/R
xpUxsDWS3pDfA8VHI5gW8qyXhzADrwGcRq5BMSlp+Jxb4aZ0GbGz/eI0fSmP/CfkTGfheW588mO2
4NFz2c5fN47tOZiUVuimeFo2TCAlR2dOhubFbnx2s7D7GYasra+7P8AhDJN9lKTzIkyPwFguyXTQ
zBCZqL0puQuZL1eOug6AWBCWuk1WIbh+NOcnA9t9GO6gkf9Mm/hligVjyU6tMv09AhsDvD/9fHjE
IH4fiC3X74l5j2qaLGe1OrSdWDe8IytZ57lyUe2DM3pPPkRQMDWem97G84sdzPWLkzbzNMWK88qq
RSgLSRb3xpgk3C9xIOiENk65KGEgI5jEsmENgxwqnbSebvnE+uyxuQDoxBYjBBPz3iPywRqmLfR1
V9c3C1aWYYyFesv5wHfFD9Y9onC8f46OVfIVPB/YScXRftgHD21UtMK4PAK4i4lCI4zxnm5xclJj
i09otB80WfT7PdutIE9Ue5BaQHKVeQ8pyTnSuHmUCw2fFSrJAHpVTFm2N4oM+rUKI+XGflp5f16W
LI4AWQbgt05iAnFiuBlhoi2QI1RTqMEy1tRpYPqmv+NNmx47gsuEN6bqYPTpamsqgTCbEBUAzAIw
soMPCyH54UCxmKM30z14K3g1rpVKwmi5X4C0rxkPMNL8KmcmDSKpSbPLW102j/FlgNbBUARFcG6e
wA+PKNXY7afoDhPip1xp/iU6RWJedYseyUfdx1+vw6a380+EPOnwND4MlshxEgJxFAyLsMUGPIYX
9WfJqTkjlMtY+MbAHiyBmtiKjbpXozKgN8nDJVXPObhJOuIyPgLnMNcH/+Lf+mYXQQu5dDLd7iuE
RozjBhvl3at4tpVLphk+s5IcH9EGaNDQNUHk2C8EGj5wvNljDTU6ci4/nDhOTWdK+EneseFVHsGT
I4BIF59Xb69JlOPA50fCf/T4d3gZEZPdBnUFPTMqJejlnMvZrv8RBd8HZyFdEZwnjl6LoF+nMaDl
l1ohi4eYBMkTRymvo8r5bUTIQVD94DtJ9lrS73zF3YxNIznhI4FQA0wakLrbiqbBdDd4e/fEBJn2
AMZmL65eg+SPWt5Fjox3+m5v0UeVwzmp1/iZVysbts6yr/lIvUYdh3tZcd3XSSuEE04ZJHcP+qAv
4hfI7cEU5/AnvwMi62QCmdnzN10+/xhjOusRcHmA53Q5uxLWX4wDuDdWcIiuJxLNl6JiICxpquI4
QhWC1x/DBhaTjaC9FVgde/eLsaOS+ksIGojgIUgypjSZE9moGcmHv3Cs3p4RH1MauqxBm+SSfKwr
WSeyoq4YjbxYVyBzCAzDVcs/3Dl9rVjz51PaZz800+PsRTmbs45ISpQ9kOffQqU4PGDjCJhpriFg
xQ1HmnhynrzogJm0WINX98OlPgbkBlgQTE1nj2cmaP+E7SfyPKLhc3LXTaHhgyN1cbffu0aPFyJT
O+44K+7rYXaMr9nFr91qKOu8JTI6IijAnCF4kg5t7gNjBdbX10MpYUkYr72aY2yCm0lQBceYXeYu
OeRr2ESDOjfiQ+19Oy6y6KuP3w4qif08RxLuOI71cHSDyUU8Wi75Pgx8yclDvTvafrpldnXjT0Ri
QEVpdtih9g70YMtfPTOpfc9wFwrkHxSx/QFSqU5MvHL9A3Rr/6E6o6lBQeia8CSd4KEoOViI9+Qx
u3o3KvjeifE0KEobkjDZKZh/AZMOq/DgNhef4+qnJEurC5eP2/iGFL0FdAueMDVVvlo9U12UU8q3
g040lVpob/LmKza9m8C+jtASH10enzYd6bDWHXxy2Sy9nXrjfXVh6ScnjF6cVh8WDntE81mOKWzz
Ccy8ux9budDTV0sWzYeNP8psw6V6PevOSF+PXn1kuUtngpSw05wcFOT2+BmkpJardAcQlqefnr04
o/6UOBFLE2TChm8hSLE/uGGMFS6X0dzaQB5B7zAKo4RivWc0JS7Ki290RDAO5rw0u/S62BmwEz5q
OYufQ/ZF/UuO3c/inQoRDrCIdaEZTshECO4df0JkQttFX0Nu9IH7hVjXpu4zRXICHycmIaQ2L7Qn
mS7M8lYvr+AuDWhBvfvnM4o3ICAeEJ+xQ9iDknbvl7ezX59vixO8mSF4jxtYjO8bRjXsmAEIt70f
XvpQKqUTgDnCdosKen76gJwAavuAwuLurjFiHFLBSCVjmZ5hersHoiZPot49FrMT/rxBBus+cCEG
dCNWUDuCa/0ef9hbLo7AYX4V2XvtEz79zrs/26V74IvnJfDzYqCA9+Ab873MwXwQWGkynby3NYGm
jdTELbNGte3kXysALQJr40OLDfVQpwJy+HKeYLFRymb0pWMxRIvtQsiiSUBvtONpXWkzQaN+IByt
E3n7h5a3vXUI5neaUrE3J73ZFQr5/HRepYzgPhjR0r0ihrCJgB9uEDTedDzgnA0VhhRIwWjEu230
IZbmtlu/6BbJcrVAVvmhnBIpOUE6ufiTEeIP8wZn2HlxdbevsEZ8y20PmlE9R5eH3uqfEestpLBE
6hblfJbqqxaR8+fBCREk2tL52EhHsfX2cHOqHXsQat0RwmkU0/coHXF20hXys648ThqEptIWm9YQ
Y3KvPYcgM3g4XWmNXR+uoK8tIaCwahpaEjZKZ7tthUA3i8V18nFovJG+9kYCtn49nVUcyillz1kP
FtsTzQPgPSUaeGgbnxjXK5SVN4+mhw05zx9UqGhcjM69kT7FJ9xApYCmMEdw23RjOTTSDlK0avVd
kVWUbzVvkobqTyduTkba+hxs2YSj0sG9G6ll8hyPHclOiEm/JrRCGFxeY3gO3uS7iNP7SeJaTGET
d0I+e72jRUhfhuYgO7wxCO+c08HGjrDLpBXonAEScRWIKe9w3/R0zrasyEg5nW0j2m7ec2p6h8bo
K/sAPd2g6/KCBu9s8T5cNHXnz79qSyOsMc/O2UGtapdqiv4CwaxD0lQD93bT2A25DIaWDTRqMrPp
bdqDLM+RRsVeeKdQRjrA0mKSv0HU/eptMprSMR53eW5AOWH09bQidnZWuqdpiWQJTbcIcZaPkvVF
u4AqgI47pfa8e5lm9L/oG7g5mkwgnguI0/x+I8/zjM3+HLHb8X4ug5eDJgcLuAAlkpUoytx/UU+E
sEFL/leDqYX93aO5ul8UJyLvoGked8Jpzm9r/cM3mpYzeprulWbyYnQjTtxZCHSHkCx39FBrqC/h
ZTbhoX58JOC+yDFDafhc+kxLyQTrtG2SMxLoOea6GZmW22J8dgS0ndCg5v0FM6c/iWrvwfPl5Esa
d27Rnj5or3SBtDzczAYmjGS7PN/699qjx6B1j1lrWi6wZjFjGnpFcDW4epQSB+fJ0jNTPX2EXEIX
ZC6oryN5FuIHvjGgx4gEkceSPtBoxLk2MLu4vTA5IJM2Z7CJ4wM9hneOk+lBHUZ40JNX8llmNXYd
aJFsrAg8Mn4OWEZgCEhqgV96/PUme19zyLU+JLhPLx2Z0wJ0cSYT/IcHEuKJ6rbQ4W8rACavHK6L
Ay4JAbtbsGSqDTry7L/2bjmvBtofgpRJzICJHwPvpl8lCKVgpMEC7veAVeIPqAVMPD8U9781KLcE
kPaQNRLJhSp8Z9bVAqep4LO2QRAGZYZOeWvdYU9kZle/q+/CfA1uIw0zDRZD/Ok49ys8Pec8eXS/
tKjUcXJ0u2Zwz2VkLfNnIEQ5Jo7LDHRPq3JUY8QcFvP49mif71azmyDmBRmMt2FNEg2BKK0G7eSW
GQnycA+eHDJ0XeQ1XxOQzOznxWPyZs3D39thrGzBPgTnAxzSmK2BctALwoJEqDfu+Iq0UvjIEFXo
PZH6Q9Z1JbiaNSRuiNqA7phzf2ftnzafUgY8H9hGSMsx4mUcJNuL6YkMx4XSDB1lIdgooYCLeYwB
ZO6PkNn+qRie0fYH2Z0ZfQYvLQ0HK4dpevKJwZB3UkPNADveUQhv8BMAdYCuehDjWNL7tWBPr8Gp
v91swC10shtub4bD5CEHGslAotFnpM8Uvnfbvpn4nyOQMgHUtbwTXIFcQ6MamEEnQERvnyJXForJ
Mmq/8ctweA/+ETihgGVAFGTVgGaBBf5UnhBmMo8YRTnAYPRLBw/e+AM8pxw8QCM6j1VrKxd7y7iN
cMFWr9UyxiQ53Nku8J4PuJ1qzKwC5G4fRsA/os6rSXUtWcK/SBGAQIhX5L1BgOCFwDTeChDm189X
7HPjzp7pc6Z3QyNprVpVWZlZy818620Rf2V4diMapBO4F2MTzKza0LdFKUAY3TutGNY9y6542A8+
ZwvrNWg9X35zZWpT2l/1UucLTTs9wwQNNygHumIJgfGKUTo/fMbSGY7VHIkFREbxxdhOhCh8gBou
Ki2o3zKkBi1P/hijI0fzTu8zUnK+zaYyrsETon+MxYfQnbs5rGJDRV7Ys/SURv3B0YFXvU2GY8YG
FnTlgp+iYzpEO6dFiYDh9YGK6maqWQ1xFpvNJUczwhsKGYuMlj5K6tyomZ/2l3wb28y72Vp+ynby
pq9HjfKwOhGOutaFmHcMDqi8HceZUCziP6Fi7SgqzSt9islsgnPsTUbrSo+/oyM7u9FebrWCw9sT
hkljKLQDOPN2JKmdXQqTqcdQC+hv2E9A1ocaeC5knNfb5PyANVaHVdjyG4Cc0Ky6cDLgJrZ8jWgj
PTw0EbFiX7DOqvnDsMp4xnJUBrIQ4Z5AeofuJPNSFFI8JXxiJMSTBYTAek23fhRqg0Tti0fIFGLC
AuDe75ZTdP/8PohjEPjgeKPu5xIRqUXdAE6hCXyNTSvOZEGVypDWrW3XC3rnTa6G9jEhjr3uYYD3
hvAJyu0xUOxBLbXpwwXKhFLdw0QWCSz/dZzxDKeNMQA3IXBxGRYnEHBuMa1mOj42YGUM193dQumF
Uv/nJchdzICxPXTujYIK5C8PcDiEK4kN4zbD8jngUIOvC/E7gW1YKCHOSeNWrsfdCeNk3F1SOdqY
7pRDd4qe0H1mnocKU2D3llSJpFEuRQdI3CahCWls1g9ucCNWmHgLagSpUSgqDIaDdYI8xFMG3eXl
BGPEu2IL7EPNQw3XdNEQiosJvjyjDqOKPrAcZYKtMriDS/4oOkTX890VChAtQQh/MP6WQtaFaxwy
aoExlJhOw35rjxrQR9UdREoQ26z1wdLDlCm84pjRymbImnDYCjZUL0ttiPE26Q9VPv/sFIIvQAS/
u3wpp1HxGIsfzeIxQKjqYhdo9pb4BSKzrFI+tI6NEiNomEnOeZjtkQHiBZ8cBxusfTHnMRnc7Dxh
/n4XagBZxD74e2Qrf/QS7RytsAI7Jj05M5QudDregFRwRzbsw5OR0rBy/gkQ0XGKG8cRYazw6Rgq
nD/SZgs27zk5vbBabE8eAcqQRB2rbnd8z4oT3Hc6gg4TSgPMX8H40F52yU4YuCU+F3vzOkAUuGwc
oOU9ZVYxzLDbXJMuuQheanMWiSrt7O29Y4GnGNp6WuKw/iCaitxBMxmKLYR3BouJYlbCMdHPlxh2
DBVyAEgdeiZkPhHpiE3jF60b3MQ2R/kGGScsFU74t4cnVnjKP6P2GlGKgVnJDhmgsdclnP2gty6x
SIlPUdMF4rZn/ikXSX5PqJjxjY9+w8X44H+GPdQlw9YQnvc937k7LDFEmA2eH9NylABHGX5ZqtHV
nbma2WOY18ZpMcr77/CHhpNxBNAT2bqcdwE04Uu+OFncnutOzLK/JkQ9tvXWJsTmJ+f2B43oT85f
zHicmTCfUBFForBc6CAG2ESAZERHk6Waio/xbVgk2lrzYd1hMZl3UHIIC/c2bQyRM7XIdmoPQ3NI
lKKikYuD/QtdA2925uPMeSo00c0FUSVP4Ey2I85tIiCWURDmoYQR4hIovTAe4jqExG5p86vdtWmW
vnnoODaZcIMsbAi09H21tBRnkghzItboN7hFh+ndub9Jt5AH/Yj11UDkSaJ12rgfko5TrNrHtDXq
wnCd4R0qQa8HmVXYIfBzLNggNj0BgmplSmPlbm44KRqrpeqAPswuwLLOyZbmUo8q5eg+4tohNwAX
0GizTB5MpDUEEwMP85nHjmuDWePH+HGfjM1MQJ+a5K638ajTLwmPHABCMYSFXkSl1C9y6nZNaupk
Mzjiobnq4Ej484sgirygELd8Orzs/vLHKp53UcgG9AU6fmtrMnuqPNF7oZCqnKsjPIouQewG9qBQ
KVPjkjgXUFaskbuxRSMulOiPdcPmSTU/codP1jN/5V+vzTwInAbYFuoYZXCAK4Y0GN8cAJspIaEg
AP/d/yoQFJAVdga2UAxsS3ohfBmgQ59SMzoMjnA+GDl1jl5uz6PhYSgTfD0n1DgzlP/m4AKaMviM
P+BjD+5SIwCUuwwG9Iq4gfs+Y4aQ3YCaiLOitPy5WJIrVFoL4fNTikq8Y2EBQA6w6QQ4MihACOk7
W3BZegi2Pr7+qlK/B9KKqzvuHTpdMtxCyJIB+Glkgom+QElpiANo3pMD1RDfcw8JY9nAkhRzTYPV
8LVFy+X97Ga0D8DJwVOAme0XhcaTic00fmaWCgVBZIu05dys42HGG1AKVnZ7Snq3xh8NjbTohPDe
ZMWJKLaLsFP7sCOYhLkJPtYpFk1QC/Y1rV6hp0dRGZmM88UIj5qWWSAmRWWOy1zRjm/gIeuamT3c
hQ3PGo8/1XoshR8lPCd1sA+RQ4nCVNpR+1A4qW84qZW5917GisOERALXoOi8fBo9zFP3YW2PAoSb
6CpFItpzkfQgpei59TLIBhiUmJ2o4bEvJi2XZgRth8GE+Yw1Vu8xnBGj682MwWAeg5hiiwWctzMB
Sk0jHn9jZ8K9BkmgiltRdfPMMvLmmYHKQD7xOWU8N17UkE3haWkEYcm1zxFNAs3KBvR2EbIhsKfu
dCZzfcFw2rt396jPY58rJ0e3LvCHO2aLDF5652HKxAWkdgC3vKBpXUzpZYPHMcTD2EbKSjcaMZkF
5zrAmi1biSOTKm9yZ6uH958G/07lmCoxUcaZpeQcEvIZR9NvDcY45NDydtKQ6Rn9+RyIpuH6/RCB
vsyEZQptF36OM+EtgSFwC0oVMxtMaLj9fkKOBFJSUtBWsexZtMSMMS0rvcWdAe1ipWvIPxqaiW3k
QsFP9B6MFBtfXJ6/gpxKh+fUpYvSlGu5BWrRiPU3S43a1fwOqrKVoWCyT+UMI2b7g1UPRieaqZvd
HJMUdPLDu/ihHdDn9JgN+UbGblX9oWQOLAYUdSLg6nrMPoSCIgW3+Rxng6o/7oIrg5kbLfOav0fq
iG6YTXcb51EGvxlnMOE2P+RYYK6fYJfIdrzYrwL+OEbaqlHNr3deTSufooT2BZVt0qxwVetmJypt
KG7222lAGXnzzhU+YrNPvI2vo5dZ4ygW1+uGrXTNN+3J4jqno+086L/fQux6kOELYS32IXDQTw1Z
DJiv9oIbJKCJ2m8jBtvMZYG3fLU8Qz58CRbD9cKF03KNL5ioodqumVsFwk7Xsa84s0SJ7sDPj35e
sEJsXGJotndoXtL8vLH47EMKdcm8pFtwoon0MDRpCDgft8tlj89/D3p+/sddt6E7QWtafZhtBUQF
IsggIZhvFVVOoy/f8pS0EbTcbwTCb6jF+2V8IfI1rRakaPh7E6XAyRHEnMAOfqKLl++DfSKmwpJU
S66DJfuhbx4YXQcXLbz7TNFD2F00B60IR3YQCtGUPcw9KU3DOcIIBHEBTaCQ5sx5gTiCgbi9cAWO
CtqZn41LwuQ/YtwTc2RAt8dfBaoNPrZhI+2t9TGCsNcHdDfdvb9mlUw6aTt+tEFLoFXdx2JKToWc
drxLcKEOEQY90e7oXUaHmE8v37mi7g+ICnTJ1rpBrwoMA3wK10JQWN9yYpD+rxEPshWxKfv0gc1W
BGSXl4zQKSXcHfDKY3hfIxidi5xQRIm6c5i3YewTYUT62DG1oWgMFHt14Bg4YR1g4U7T8mar67hy
K0Jz8d/g46X6U13gHtVx9nP6L5N24jyx2bgslxqcZuyvTAyjsOWJ25B7GJCrOp3obmtF10ihidj9
nClaiSd+HRvrL3XgeIxrn5lArG465HRJnN/oaRHYoHtDMUdGVxNT0Bt4mJMcDGwKmMdxoj5C0gSF
3yohyD77m7GUdjhJciRvLN0kNsAGo+mSqVBQVOhPNF3p9AC1W11+F0XqK2yXhD5Ab61LZdN/sksA
MY9xmKacg12Hxqczc+X3jcbie3gzzwFDM81W8t7SDdKosP86ljqdubtQPVq1f0UFnje8xqA1+OJO
QpKPzFuaZX9dCIlbTr60SQX3hxVe15jRVNwTBVVnebX08OHjxeXpCT0uyJ/2x+79vacPB+o6Jdce
QLZCKATjDzuET6ZFzIwGc0H/hps/g/ycY9kNWWqrBygupy0LBGuBrrNZXDiytpHK2UPsL1Yn3Qb/
I67DAHRfY2iMNJ1p+T2RCiPpFH7W3gBz5JgJ0KTh62x2Jzu7wugAeBlync/B5mPmYZBRzKxstPXE
ieQXcSevBee+c43O0+cAwBfEdOi/PPEdOCxvds/vjOCwvOfboIoV/wZzwN2lE/BA8vSds/zmmrk8
hK3kkxDcaNvTtYWNoMKoq6MfeHeeXjhVA3oYwXuK4tkllaPZ+PsFFHaKJ6Qs0o07jXz25HXaJeMf
NBnQgTJ6wzbueizv3eKd9sIaYR1A4YKUlrSjk+jZx9CpjPzdnJrwaWgW3tt3wdDJNNuxAD6qV5qZ
YVkTa3BKXixZbsELLiQ7UeeeNIJ3dCifNGX3LLSn/SFhNb7sWZO1Qn9xeDKZXCC9+pPpQ465wSC4
rL78ldcciWPaxbsVb42TaR8wCFcz7kCSgzMDZunUjzkwQEPS7d+9aUD53Jm0cXT6pY9Ic2FzcADk
kBUoqDxGMHvbNea3UCfhUNKzNDFx1xeNPofAx/tRr7pwcJniKu3Ih8XUq7DLi4Rru2PeMXaAcN1V
up2cK9c5DCzrQMLZvycnm6mcB8IcnaUzB+IRuund7RBYyyQp7F4AFY3GyZyavq+ibp7Nt3vrBkpX
cJDQU9jY65UGUSVvpqv2VB20ptdyCxDDB0kedivejLVvn94rmD1zfjnjCYmMMzsgAlh3S8RvyFak
77c3duMWkGo/iCScUR5I2ibwRpfp0STD6OHPBolCB0DvaYxWM8wfpZkx41S7j3HjJo9lBoPz4bvO
u21uoUvydi8mUgfZjnTS0O0BuAmJ6uC3vrbWzn5CDxgeY0b7SnOdoxRcmLxDJXkBKW4wVaOyTcgE
bjteQwL+pmcSZOgY9JE5HyDXcFhkKO5o19GK5w3P0QzSNX9wec+rh8n5xeoVExGpTXSLR69SIUyv
WdN60HSBGG8ET/RW1zBwDRZZJ7uFdFsVc8WZ5VIX8Mpi65wWogunx+8y3EtOORJZUbTTAdF4iyeP
4tkvKxOlpCh1H7DVw2ZJ0QaJUPifkCvCxnKMu7M4shLHLvhN4FXn/WkgTrh2utW4vpjnBWoMfAzE
4HBw+plH4XkmiGAN3XBiHX06zJAXDOaKVpYynNk7w6EfMlFfpkRXBZYhXVoCP/1r+SsajwqJ6Dv+
FDqwM3lvfIy7zlWoguw1WET4wyhhx1RTSWIVbyvYVNnawhSHUlBRzIirv7DIq2zYZCJuB5fLsVZw
IrW8Fk0CUkphdpGWmV0Q4qwJpfzxc+pzyMnvdmtFFz/Y4nFXuXux96sWIvr/Mto7T+kZxHr4mjD8
OK3H8MwxSalJ7O52V34Sz4ELFheNt6MYeerAq6UX8rhC6fiUQkFGMKLMmzE2sixX1t36WT7LnffG
KR13X0ZsGZ+yk8HcAygrL+X3YtHlBXdhTwoC23TudjO72x3rGoiTFnJzu+ayOKED7NFezP7j9MXT
qYm5CzONms4hrAHCBodXH8D29RocaFInnWwbd4DSra6vju4p5ABXiB5XfAG35psjavmCXSLzpbCD
bCcaMtpwO9qOanwhy7eht8JZAn1TQUHOuPKQKAJot6RbCc9rq9nP8AoXpUfYF4rQZtn70wNmotIm
B3QBqDa/EQOCB1KDQhyHdc3EORjWhxXEVRbCJoV1QHghb9KtNpkO5SKdYx62Kpn9RKWZyXQeKj0Q
LOnynP33n08W9Ib5p0y72Xm0zYl4NoJNp72EeC5UC9g9ZsbyP5D5UYaRJwUjYDmCrEri9QYNpW4I
23FwgWjYwesCAoaFHyi5NyPuDXBT6S+xfSRnayb036dSD2UmfY7tTqTwjxK8/4VMT96KcVf9xmLA
RZ6S2qGUgK1o+FmPX3ywh9ZYPp0ybQ+ua5lcj/zHvnvSHJYSsgni/pVEuol5YxtRI0IA42oJk7iX
yYXdSyrMh9WHUtXQOZOb8F/cbP3v4FZTPYeLjcUS90d0K/Ro+fGOFcq0KSQ8di97led1aBkZXV5k
Od3wm1zNC2WkiSqyrIF2vuBDeKEHTeKhLz1hrseVOE/pE0pwegXgFzDbdjVdTjWbYW0idUqFFLPc
pCguhAkE8d+zXNibK6JmK3g4D4PHxJisMU6cywf19aA9YIk1SjghHajTui1lhXQbwgm0pCG2yE/U
WbUxDg1jIEmGyt1tJp9MhPIfX4/OyFDou4gGVLvZH0fGo9CYNCZATSGgx4Zye70adR5ieVHjCiSP
SECGA2/WIR1oUSgLAQ+vbPoIHOJQ35HqxGQfOGMzP2oi8NURktWTcSETa+w4XevPmYQWtKP5BxIh
dZpqQfsetCHZwJyMH3NW4vpDfLmZ8OFDa+4bEqXO8L9mPN+n2SYLTNOm32Wr84AfPocbKa4WjhvJ
mAXgv8KGDUdAxpLAPocHhCBnotgjufXg4uwC+H2wZdZbYmGPAUmdLYfYhY7HmeLrIaCGbJMMFv72
x16Tc/o1Rr8Ch5JihH15u5lSScLBnmO/xkk2MzJF6cPJH9IlAKhBEv1wPsRmuL3QNN+ku2E8lCp+
ePfOaDXo9394VPdyyRgAUwNoPA13meClB0fNtaIZQ8r3VAwuxBw4HLNKG31/oid30wrJhK7O0G9Q
kqoGBKDDneS0nc/4gDy/qz9vjqq3qfjXGD44C8zlnnGE9ifvCLYnEAQJPNJe9GLmcf4yNazohIhJ
nT12VHid6FRXba8bi3c4Kfiwy+kVaehhLN17M0IH6APDaRAws11gjLdow/Gp3TY2Xpi8gE381EMN
yIVPsiAKd371BcI3BjmCHnLaD8mm81NwWkAtInE+G0bcsG9kfveVJHIgQbTU3v4l3DBf3tv91hLh
jRUmdMra6nLwsKPvnAusMvIzf7AmyiDvOtgUj+T/z/AL5jAf44BHCtZ1epmwsH02xrPPJJ62qwXq
m1tFBgzQRkKIgMgYni0aFEJfpCI844nBatEtLacaXHUmzclhrNjmCvNKukEECoYMYRzDv90JfIxq
ZoaR3xQVMch+DWlkhy0FZ63sNuPEvyKNhKAQnNlmukG65kjkRF1ZdE1BLak5MGur+PEat2uYhAqQ
S7VEpUxXNr77zHoCVgXUpQNwA8qzgVKB28UvCW7OkmRJF2M1DP9yPd8Pe28HCcmGNcyBQal9HT64
OFwXgLCzHrYdZaO42Kp1xhm15bRtvWTY2o8yLNARbpBoRcacWtLd/KRq/ESzETTjGSdk0fA+dbBf
f7Ne1Jly3l6WZ5dXeS2sD5nMB3dBvNzwjSV9got0dvSYUWR7xwwCLRJ8ae+szs6FtTpUyXecGi6b
JG0nUjuIaYxOttuM3nknbM3v4HdZl8U+IrkZXH4KsK0PLSGdcefbsZarV3hbuN4xisTILlZtc6KM
Alg5pK1MM8fjJLm9TDz2Br3wnUotRymTUrhFpD/2cSjAqsL8nD2loHT2a9PECG50s56kijwUUX8x
D8bvhUS+9T5UB9Kar0Lszeb/ehAbl1HfwX7ywg31vSzFnemYSqcTCyuIdbuxEm4jwQR7Rcd8X/vB
qWfylGsZ2HNbAKcFeII06BLU5uhalhF61d5S9+muiFXNDs8dsZPBUAaFNv7HQFLXQJvQG3uTTkp/
5eReCfEUCX6TzE/8KEhIk9Oopn3LqKwU72SaIIxwIbZxP9X+F5HqNmS5nYJ92HIo3uhjNYxpD3ed
ChOn2oQSIWr3diazsaCL/DwzsreMQFsUO2glbeyAeqw/GAQWAtQOcMzDPgILS2GtJqPWVHSrybHJ
txo5HlpgPT5LO+B+8rg3CZQiSB3mgS4NNjsmQgt4DdMnr9lRt3PHNrCtrwgO5BQV8yKsZtklJPZX
g/80QW5IIh48LCugxxFvC2WgZVLQs+1WsAndVqZiCfhlfRzM9YqfMxlZgctXJJQcJmrBcWPC1sUN
wLz1D0qJC44Wd5oaFPdSzyPX60CLzOgSmOzkj29G1L00rG5/t4MlITHetImLnRjnLAYn4SgLRQBZ
JeL6feXQrEXVJkr9BY7POteOy8cbB+SzrcFVwagsYIwdTkBLBVVfw2PgL03fkYZeB+do7/lh3ED/
RSoJtg4zhZDB5byTC0Zre7fx40g83c7MbsMEIidNZ+S8xbOLBv/urnpwyi948ccfZpgA9y4qZ7f0
qXr2aKVVX/jTkN4h+W+jLiPPocpSrP9K4z007cpQ4OugS5T0seetpb+i0Jmg9l4/ZW/tQbxBcHkf
bNntOVOHV0OOQjEDIQYfjRXgI3WoYq8h+1Mb0nwLVmejch7DMzCjnmNjMxVvKlyorCnVlAZpDBCC
e+rdgytwFIVqG7KmhsEI61YaWA1nMypXMkSBn6SzAi10C62UkVdhr+iFgAxRO4ahJWC7UTLYzr+z
/2q6FBeLXXfkLuSfXNim57bZjutJG4D+g3KZdPYWNFfUv9SAkh992TUyNaKG43AZbbc4ylZsICxw
7sQXMciEGcfiaec17cUxys+AqnzyoN7omQ3YuLSR3Q+4/4MSltpZp0vSNhX2HYO8X334g9elbd9Z
HDi0PTwVLg5SRKcK31vzidAQC5BtWmEyc0BjssPVZpNrxOIlknZxf4EbRYKKRyrGNdIB5QuOU3YB
8WHR42MKrYeff4QwO1hfHVyTEbusW5g1EURcDnTxFtybM+/vjYAIlz9cou/ghOn4sR7TS67pgBfy
bGZZlODfwGN1fQqNjn/yfBfIglv1M5h68pRvrg4zB3kNMBvUu6iX6lwxd57DMcLjnwk2YQNjEiCQ
+Sn/mtVKHzFQ94k+hcSNP/QcRYU/m+pgG7wM7ELF+8gr7bJ8zrELoZeFCdSvi9MMXzEeXemjsFuj
/eqcKjDHmoBCca+sCnI2qu9rDj9UmqZPD60awl+gor1rfIrTEgMasv5XeEj1Zc+Hdb3Nu84Yk00L
Qc29dL7+FhGH6qjZPu5fc1GfgblTHxkn+2ZfWe6Kj2mDsw0apkjkcK4Ob8WcomuPjGquZLRurTdo
kBPvwAW+jCmu+VNRrWpJL/r6BwZdJZSLSHurEYlJRI/BmyUHjwknu2I//xrPWZ+BROwqnJ2QIm1Q
gqgWyf+dsY3LBhSUOSNa1U4fq2AIsILIborLrk8qB1l8ovgndBtf6qGJ3qMMYqIA+SLCSv9MgkEW
SVlJKq36t3A2OKDV4bkxA0CEUKOvpTiQEkf7OX+5pGVy77+Ke/ry5Bbciw5Jw9l/rRDV1ZkIWD6L
WSza1b8D3TgMohNU91QL9NP+uA0gNibp7t5touCMrtmLnmw9BPh7D7dw43PEssYbtgR8ECkuAP3r
oTRUUUnS13kAuuFYD93FHhj+sKPxGe8DKSbOPBO64xnW5s6roGDYFdt8nyN0ISG+padUnRO4pjxl
Hjsa8fyy2hg9/+LtY5F3Nswa0T7aiQTdnT8km7evWcWNoadM/gc0J84BBD2JRJxB9poPBn6L1pyU
Exg8Y0grMUfH0paVjssvZMdGX/2DJgJXCLorW2wveUwvafuttTghi4kxm4HZ6fRi9kNsCbx9VpGE
mdjb+AcULbjCGEeLqn4MRRWqOX6WlESIVMxbuCmw9l3ePTpB7lUn3jZZKayfGuiRgR9DAH7SdxJd
C2d85zCEHFuNjzUOLcZj3CObsl7AdbQEm6AgG0f+qSXIfCmdsLijc911xDsArSFX0YwgWmBlQDvY
3iVbq+EyvfbsEMO6k5d7jqA17ZkgsYBvEH8nwH4vtM+IYhqZPu3gR4ApWfbgQKc0BeWHKfbFD0ta
JuJ7KJTvNxhA2s5FE6C6lwXU40DpGERH7q0spuEOFJbBxs6ZzvniWdu9yZWh7uYx4vfyM/ANBqxj
943qfdpaKJPNoLUA1AC4f3HuHB3AP4sHwCkAUKfY2SgCiie3QgSPGSPabyI7c2mImMTnOTTInUt3
Gk8sSdY5C0aCnOIEfZID47m16YDS37HaDUPfZ53VjGl5mDF/Jze3atqHhQ4bO92+fTWt6+w0bvKz
jIlD6bCRLpyWdyYcV0pxIaVZ1QrsLxGOVUwF8ZlXSYt/yDXBAG41WU2vBX4BiAQ4q/4+OGm2TZR4
7oZJwtONSauXu1G/je7fEfRzczWRCLFUaXg7WL7YnzH0CAR7H3Nw4ghGX0ATl36HMNg6+Oe8jGyl
D8VyssFsZSHslSeM4lprpnyEm/hdfmFrignnmrxXH2KDWU/Oyx2dNgZ72Sbeo0GE98fe261rDMWu
5QfDSgb8ciBWuz5twS5/TvPK3DIgDPosFi99DT3ZEoJUqpan+SkmL90W2DR1wDyyl8XEY2PzNSCL
ochF/UOr8bhsziAYHmK2DJ5ux0Joizvoh5hP4UO4bPgk963stNamzcFohpKARCMqxbFFWOBqIuAE
khJcGqTkEhqrHJdY77UYHAA3gue9IVPko2WYXIlnJYgU4Bz81hM2KedwiwWNxQdi/DRXBVpMzSJd
zmcfOcwerBuHazpJHPfCz9BylockkeIHIcfi0whwbh5sPZ6WD8WGXsl+DxwNL6HnkR51Q91gy6iY
TQfyCaHkOt0B1BM7oVuX2Eo57ZF+dAGp/zPXhGnXmr6yprcFdxeuy8gcYekl/orTRB+1LSYFMK5z
qSSnEzA+Vnz8NFmieyUWWYcFnqZPe0VUonUACRdqPBkyghSpFUVyAQl2cl/snZFuQXcMhBCghDd3
s/iKU2QjRn3eb/xAI4ZaCMmStBjcj4PIoCYCq6Z021kaVFy3zQpc1QRBwhmSyavFPuiuyK4UUoaA
+0BexLd2TC4b3wLkaPQTaM2Z/ASFkAtIaSsFpMIgoBQoS7U/OgUXeBRMPKVasuHZ4ahzIWHfO6iK
xhDWsZaC4wphxwGCE/QwyDIkUW6Wre7k8vLO21BmtwaIKjxILS4ueG3IrVnguoKS/lQb3JIOy5au
gIHqG9Yn8Gyf57PiUnkX/L1ttBHA/uKKjv2qAwEnF+6CbqGsQVsjDKIVo8ANd7CinJPeCO8P94hP
cocUuyU1QoImvQwDRQYxikqXtjUlMhO6wRmEf7HeO9uhNByASkUNJLjpyxjxcYRTexGRTCzAvXwS
aUFwu7gYmiIZnX6W5IkQA1p7cwghGr3OvAkdGub2UBX7BY1KGaRijGCr6MFeVYsL2O2NPZJD6lhi
RHQu93BlB7Mj8O0G+5iKhHsfwmBXE8WtljC5m8yTpwk8b02VQI+ulJroVMlEIXJ8wIqsY6hHm9Ee
ULRDvU3JCQoMikFELY8hnDBnRx+eXJLWeQaRwgXQeNukfuTYHBgwK9sfa5tuEISWDdh8Iz3CpNTH
dZmr5abwAngIP+L6w6Trhb9L9slGqzXYNHUlaIEMnJbB8joUhAhXzajH1m8S9ntLFT47rHHmXp9i
0ujGWgj4EJBGoyxbU979vEiZ4GYkUQSNJbyGnSTAjQmFTbYbz/5Ab1jyXAWDDTCWgsv5KN9Lrvu5
hseJFxTmcrA5SeHLNnZdM/695R/gYVbFfqKN9NG7mGG42cIDfebovljp9sp9ekx7JRdc02+keU4R
gDig5sBs+2ZV3OYY331GDJb1cQfzcR3k9zxCtaRIzE4j4dtfQ4VRCLV9DmV36MArWHUBoUgxLo8P
lUeLkM+GNNt5x6wnFVlTRlFFLcnuZtsIFAViQZV/LgXgRUZHt/CJp+KxqGGByAhKjnFz5x4C8cSs
vFuMmeg3nMFKlpvYTWbwr0UzgE99KHXBFAIIXlPilnWGEHImnjObgVdy9+H4mwzncjX/whZjoYv4
CNa6GU3tHS1/Mc3dOXnfsxdJjh+JsACoubsBfq2YK9585iMlB8QeRG+xo3fOyZXZBSeppOTVyaLJ
S2TMY7+P5wq9EPJHHfDTwsqGrqz9WQl1S0t7MZOSttTDWNmqWAQhqv77RK/8iVvMzjhBih09vC+M
WMogzCFWHF5PKOgsAoab0H/cUaZ9ceQExl8/2ApkTziPyXnVsjCKzdp/vcWXjJShL0xWwzCdmSd9
J21+DOqNR3/pgP064tGuTWiSYZcMzEpBuLcxxz4yHIbxaehhkO/Agz5CQZYpDDK7Xvi6Ytr0hKes
mm9QwB5HJ8TbXb9ootOoEni9Ltb/DE17D+pEm0NthfuGqZS3xU/2Gx5TLquCtIyhILaZoiV64Gy6
i7mm+0hjyECFwXC0hbacUF2Jl6RMtKdtTof6ujqgeGHi1Lr2Zj6YkyrmeKw5Me8WPunHIs+CBa7y
vI9Fp1RL5oLzyIXaTmGLxGPHqBA5UDgooRILR5edj4n1B5kTIcs8m1eGUiWJSYIyWrFE1h+etCBO
PeKyRAz2yizb5Lu87UtCB/2XNxLjaZWbg6pH3uHEahHOHy0oCn8jkhWMIaolfNwZICqfkReemVCC
3STrU/4pHnGsXKvX3wSHnHH0xAOB4Nh3WOUyxX59z88p+quZ0zZwm5fb9sXeX8Qyu1zuHMAZA4ew
+w4PMR/Kl+hGCU4lgG+2atfcgh1vLB65Xfop3b7cmuKL46xw/qm3K+zqG+B+/6yUC1rHYgCLu3ko
IwUkkY2iKRxxyNZcRwZg8MMGOssW8UHCHb8gjkCMIH0zq4pP6TVhfGJOw3OR/z2pn+EHkwkTjWCD
6gxoRKH1kRh+Gr2BC8k+eJJEb/jB8gEBNC8j4jypEYAUadMH3T7+dyCcxIsXeVc5hRb975eIvbwk
JMdCZs3bSp8EbEoXkJOTOX3w1/1rQfE/UpKdxOFtsYmJLxUBSBnoBE49k0cgBnxNWyPsfaypTtQ8
5M94dzZbo5qlN3/lV3tDGj9qFu/BC49wfJmxwxBAvEVOiR8FWR9WzOJ5ffYqovFlDojismAI2CO1
lKE0x3DrbT3OapYhzuvckO+/1cMctM2GOWg9u020PrhMwjiu2msGXDdB8NyHx9jt4ol26y2QhkiR
8MSkwBHwWKoM1f6aGmwSp8eqlIXQW3IrZMU1+8+pdjE+4J3u42XDh8+IO9fk5MP+hOoNpNoaaax1
RkV8PQV/gEEnbETKeLGI5LHLSLWEA6oCNDuIZTtr886tZDLS0hTze45Rvowqnr8Nt0k4fPD3iBNn
IgeuI4gFmXd49W9/GGsKMLmHFTbEqP0XZjEULvL+X+ohrkFlcLAOGIOKspC5QsTbx6BCEYGSIzpZ
PZuIK2R6FK2Eo449PaYbtwMbvsXy5Q6Ed3bGMZXlQP2CV+iZeZjiAQsqwSnyb03i2cwyXXyJkqLy
aVicKo6MEJCQ1vYVlCoXhrXlSzo5X7poYwdi3c45B1DemVXRtXKvSACOhcCqSZZYCK8YRiFrEiYe
C1PeiBIvloOKjOEXa7oun56JH5wgfIcRBGwCtgLVB3aOkZSsEk/5O8PmnaV6AH3lg9BtIZ7UKzwX
3a578a8D+f/iFS7zkUjDJVBgrf37f4TjJu7zb+pchl7c6DYlKneUe6YxbuMzZRYyobzpMhLDlrC9
xawa5PhqFzL56t5PSOyfTuH9eei6RMXA+eu+CwYJqhwGovBi/CCQM+cGbbcvzQ9TTzlqoluEXMG5
RZis8j0ZBcD4TVM0LljrO9sEnRiTU0xOgACnLwxce8w557iUAQ2ctf5lWg1wOb0i0h2efP6wBwj8
xEw6FKUKdC2B9p+Lvnhwt9iiiy4PXjZbi0grX2GdE7zlMZCw1QzkLYp/Jzl3RR5ojjUrUAbkkJz5
qbksv2aAwOdHUhTG8oO2+5vjHDXJbxyX2GaAI/FMEIwxjaWAMU0jgzORjI1Mj55Ev2DdFqhLcJRh
B3EMsAgsjcGz8nWBt7YhrxKPbREIyTX8HLcNUcNwjlpEGHfnSviSS5guFoz0459FNJVlPsWXn6+E
VrA31sQ25QrLKaVbiU+zrDLALLkB1pSBqA2j5K+DcvqbZytxmWUhm4H09WsmPF/qvOmCGbei5uJz
/+4PF4ABGEq1DVsG4hD9gr1dMEmZbS/KRlmxXDs/LjMLuFAut0joDfH3vCUv//8/RYFLduElRSES
WK78YP1+B3v74Bd5gVaOpUU84Hd7+X9ja63832NinCFxgg/DZAWr45JYSEywCxb57wnymxf2l3xE
ftwuikLWjsxH2Pg8TGdLQiN/w7/Loy14V6bRgoOwYWUe0O+DSOIlc3t+n5oxPF7yfx/+T17037e7
sbx17jGFmlezXv6WOQgbH7pIIi7gw+jg321p/j4ZD3rBTZF7J2LCrclGQNXDGHTGnKCZIgzSqJGJ
cSwthlz8pElvvOUKFtCC8Ph7L+IxEVOu9Gg+kgMNGxErga9feCXXzm1IjnZxck+kekzZsJkEcCcG
ELXDBUox/zPiScsqkrXEBLrpVNIJzPhbvxUik1xIGGVZyK6pPbElf/BVXsD5wh5iwZQJ4Lsd2VH5
gzl0ilgT770GmTPgyRT+WTSNEgKTDKbscVi/ODenXRLwDqeAzBiDwzcbQlChzhbJvhDpKE9H9EcA
7owNfvxXpBs9ToibT3WOEm7jX6JeDnN5PAtvSHbRRdAMiBogVOlm+AU3ocse6fRqnDti0VjNj4tG
qrKJhTH8SrtWJ9eLzqZfuWq0R3HhfbO2eWXOB0aDhH+wY1d74SrIL6E7VShWfzPcDFvpCyXMsApm
dQZuCTsMPa5K54d8j7iEmjc9/KENtRtzCXsbX590+d0VTITmFEpd8FgAe2qTZtMS88I37nb9eiGT
F1VXnukJM/w/ScP1iVcw5vDvPJYZy0Xb+sQiBcMA2pwVs5BhtHbtP/z/kXReS2qjURB+IqrIiFvl
CEgi31BDzjk/vb/G5dpdrz3DgPTrhD59umsJXFpvxrqpPDhYj2aDbBhRB0MZfoQabaDZdGZKWYj3
wCmaVIIHWMANNAXULTyMilMN99r9YGSP4mmiJ4mqRY8sir+OqiUtBsoIgR6VKpW1GubNdM7cOCKL
bqaRqi7VOWKNEy+GIqV6jVqC88djrzjzseia9JThBclCpDWKoUAxXnLuYeHv6B9iI8fElnViaerc
faPDkxDoMqzb/J7tkwLG5HhmtVe9/UB+jMZox0SZ/UU0unG9J0/wJRlOlmxoHqwDygIXzF1OCQbw
+/YhvWVI+gSPVoNqhL3EdM1nPvhfLDv4UKys3nG+85rRq3XJLtkOs6dGdHafGHHUWJdUMqHW8ifL
y43kue3oYowf7KVqY1XXeh4BiPgfdgn68iZRNtcxV4LRoF5kJNTeKboJydWUmb1MKiaJ6p6q96YO
f/M1GAMZ4zN19QfvDtZj3V16zNkDHRxzxMftvX3GekGtgl62Qt7fYZ9Eq0qjt2nVhmee2fC1FIRd
DDWc2kDbfmmfvtGuUq1SvErSHqyh+CfmPS4vSCq3Tv3ScNPCIXXzxzJW+zkENmjmlbayhwA+VqY+
QCJXF6RVLBHRdXkpmgd4a/A8UuA8HQptcrGlzQngsHCClGV0ogokN9VVBCTnxoolcQ3xS+ST0ECe
NhAnbd142KhjnfvaPbNgzhyYHacrT3OZBaRV77/b1wueCe6W+ymy6doW4JE35k/5F5daWMvuyMU1
54KOM8uKLBzwBY2WYZdaV2xEG62V12wVoFNWMmL24j1lRx3ZhcxgeZIj5MNtfQ4mHYYQtLbhN4Ln
BP2VLD/avYItKWaReZ7D8IUNjVyN3lI6a4iIuWdGNGHo/MWxF7AaJfaDkgqFjMlOLKXMwZm2Sa66
JqtorKJEHtRV4u6UQuuC7LzEJK5sePB8UFH+d0zQkwW0/PO0KRNHpb9cDAWd3JYsKaeSU+TWOMxk
aV/HrPlqrxx09hggE8xnK1nJEaEwJiy0A0hDsiRe1V6BD2DIl7k84AXHrXe0lh4ELoZmceLaQTcI
vMBDFtj2Oh7VT0AC/p+35PWmzl+ZcEF8ZVZzHRR4/FbOYxF0pzdrXGZc2pEznGRPCSssC5GJCGeC
EPDQRoNPxZusZ1Xk3bwnYB5hYfpiwl50HmgmPq0dF4YR8Tfi8FNw/qAWjGaxf6My2kSUNWp8d8kR
fW3+9Oie6EkOTjegQtuwaY1clufhN+LKs5MIxZ6DaJ+pgBs4s44+uZu1u2PS49d8Ruz+q3csQmI4
wPg8gLTfwbpL+eobvMITDx1BtJYXvW8ODaWeTMb1mrnm+HmAiqUZFsz0mgUeBSQFEDeFAUnETOtp
E1ZHM7/PrjMYlugO3O/et30f9m/giyl2kQklePzpFeECQj3KP71zfkvYluba+GilIPR/SiQQ0cxY
b47xNrN2/DNxeUyi++A5QCeCDMIuOI4IRgdjCOdFa8JyyS64ua8RiyasWvB4PUalVj246gZAcsNb
wP/Mr/7dv0esorsXa7GY8SBwKTYmHD5om17Gzg19tcLargXtwWM/0sF9jomjvWVIA7X8d9ZkK8Ua
+4bNV9W3KDtw6NWpcJKfyJbczJc3VSTEwQO450HcYHMV2qkJYtgq2SxFy3cVt9Ts49C9g1Ry/k9K
GgA6pe6XPvfFhHjOIvXy3P35JIltwNBjVTcT6QmA6Mo9A0UIT+arK4iiVW/112gL8x2ztJJ/28cZ
6g/xMZbUx9U9g/fDg2t2GzGUoh9nqsD61TZG4z4v092QP6JnNOkgb4n5l3wqrgPqM/c6PdCwnBY7
UP4RlJoJpCziWsNH9KV2gxV1ISa77DDw6TeokBMe/sQWYCm1L70Gl9oSiy3tGzfaj6U8/nj3m79N
f9PfbsQuvg5XS+YUle46QEOpmpIOVsxi81L7jaBJUgrK2bdzYqcV0w9sDLjiS04ROGQPIaX4PgTU
Bdyqpoy4vjgBTBBp+CEmKXgrVRU1AW6FeEy9PBbCowe1P+v2DJhR6Ea0w6cWerKAQNhtXqNKtp1+
gPU5WJ9RfT7pnqNaVu5UiRc6luf2hSnpoLjAExxBdu2DRlgq8ujDH1qoSRQiJdWCOnbrQJ5UNiG2
UESEbEYcMFfZPI0iIRrbLlYRwDQkFVKHAVa7nj+B9d6geTznLQQawGpVZ16DVYaSAQjtsDTETBeZ
8LzR1rRtG4gcxuO5Dgr+zWF5gnFHNGfXGFEqfMZZuI0fuJVqwMOgJRAvnAXDzrkUsWNYG02c+RyO
1wlL03UMu9ER+v+TnIKm6HznF6q7zjeHLI0Fqsa1EENXjNbm8wjkj85buRI7MII2ZVi4xReQ+QJ5
dB9PEuHSOgjsrsT6VT52FLtlgVamsjghIHCey0pLlw0YlYwhQIOeO6IBxpZSifOQ0ipzQfGb9vSV
glPBNOsWdtRTupROE5rrPby5jNqTJ1TyG+tIsHlxqTCBcfcmEZjOpMijX7fxvfY8ScAgA8qfo1GB
RuruZ5X5NnUjt2SODFptkb6JOn+w+PFqyy8KK5Bu5ySWbXV0jRoTbEzv012ytks851TqVD/FRB8C
k1NS7NpuexOEKiD4X6n1wEY+GEgzNY9QRMFfOzDinfIwBRBTQuYgtFaLbAYTl9Hy5sf/KMGbrvIB
tLQkJUrtQGMv4s7EVmYboEUZAQGBZVyzPMOpAZPr2SbQd0ibHvHfoACdZQX4tbyxX/GgT0eBw+Lb
jR/hGTPrnSpsdzruup7psQYc18aV8Zcs+A1ZLeQn8hWHZAWAAQ/nl+LBioA+kPCwt3D4kbbBwW1A
tdj6tKQc8GqpUR8nNtAC84vLT0gucSm2ESD3HEd+5IU+u4KEzXY5Fbosb9OEA0pBTYeMSLKANZIC
6Y37vuIddpywPtizr7/r9IDgeGOdjFbTi+PWXzX+e0BHQXMV2RH49SzjxIg1uu/wDMtnDxaniRMH
UmuikrniB8y2bG8ipI9GygdHJ7nVIzyFJJOwERVvdTBQVbc8fTxnSDRBk8L9kwqSte+uOtctmfzE
/TPs2sFUsQYQyBkhESODsuC6YX5jP47sySwIfu0p8QFjPmpBmeFu7c/iEE6n/xEO6ZtoViINdb0k
6YkCBVGPAy8J9YZ6+GsubqNi/qZPO1hdqFjo83gPTKsFnDPMHEjn9OUzaYyGUZK0qR7IiEK8QAXa
YAsu1AmYFyw0LiEIigcD59j+ILgpHXiGfZ8VMQCyc/Sh3NXUGcI91QMWoX2ZeDOEwzJDcjjemgFv
GdYfm8S/v9C62hrXJo3yoRAaSBeViQeyvruDtMuaqYB1OCJvTpFZveIBcSKWGQn1QFbvwaGGyzfp
fZlvXe0PvRqbwi7BidBVZ394i31JwUX0gE4O5ieE4Jf5YhXecKQgCp0NCwiJ+sClziWui8wAK8X4
nXw8faRTtBucokZ3ApN9690i/RIZQyq4UFiShz/JyOvwyN+0+EgMNeaGiJFErV9cJHfWsUbUOxIV
cb9zjaaFNCKj7PDRIGJWgP6FsIuB+/052EKx2cfVFH60W0c8RaePlRoKIQiv6/g4LHpQaGGtKubS
XPiRSA53wKhK+wk/FzVrj2YDorQESXTV0So360D0KthuDMRt5t/2HBaAK9SASMz3aplaf6//i4bF
1j7uM4d36j30zrQ3TS88T5HnVBuD5JjFnSZ8843ELYsq7tcg/eoPVCe2AaJSvKQdITwGgcPEF+Hk
9Ic2autCx8aJVuu4pVdtnvOtaHzxdMC91XRIox5hbfSXOP4wZGnCeFZzrDw3FcQGSgcLsqPmr/mr
0dlD0u6jiBmSceNkcJI0YBBibzDbWc8hTTOxmnhEo6jaB8sEpxsPNe23bRepqYblUXX/wEeVZqrZ
CeJYVe9BjuQyOO0+QKIEk0+Bzs85BS7Ri3//ppqliNpzfNths47qEXYryFv9JlpFC2k++qch9MhX
n/43frapz1H4IbICVvE2lASB+PTANgnV7M3Z78FWNYHZpVQtgOqSZEBl8PHtMa907oN7VCKGkVTA
uHj01YycCBFvBhAHB3XVHHUbm/qXOkxCabVWORB3jAqiJx3enTeBXUcjWe5WaPSkycsFmJUfbCyR
984QzxaULlp1nYNEAlgq5GI+1nBWpAgItyZa1RQkM+Jg3NmrlSyQ0oT3dlRsS9+MVtJfpcgKecha
8f2zjXUalud3RtVEKPIfhl/kgTZTXg/tOUpqgaMAB5GQd5jWlOjIBvnHXNJ/6trZSTPPTG2wtY7W
4HMPXrlCE+AyFcSMbZufxtscW9qojmhFJw57CFyYDsmn6YBx1APcxijSW470q21tmUqcJTesPoIf
Bm8do9kFYu7EUVIHskyNqLzYYMddt//75YxGlPn81ukhLKoK4cNOPOvBXGU56dI4vahx+ogT5MWQ
TMDLVOI3j8KDkKAZ5Yu+k7A9og7hroHYRoCQXCKjs0k6M0XqgtNgP6eGUiaLwjO4o8JnwKJ5Vxtr
RQGywVv36+ueMN+hr39aL3Zk0N9ASQ6BSpOuk1exOvIjiCEjuxfyEzmRQb+E2bTlcCdowDEBJYck
8kBxBEMc5z0qJ/dRvUfQgBzBmoOdTJgXZm8BNWx9r1qQwpZN5UMLFUBXG2fKGyxtuIccHUm4N2Lb
oBYnkCuH0AEv5jEwslrnwf78kQUc1jKgVlahVK2TLb827qTFd2E59SVNKkV8eXTg9H1HrJZHlIqV
AB4e2Ue8JFXlVzvqnUboHy/Rsej/X+ZoSKhMbCAKGXhb2EBPenQscB0QMeOJXkqpULQJVF5gNYia
8fKKmMAC+oILXdIKTQjBAoROPrZKXtuk1mmMjJbWaVkaIJVNYOj8QFpFF+xhrXK/QOwj6BLnGuZ0
enQfPWb6FOzMFPrNoYrvKrwLEDxenJ4lrOW19pGWizKhn7LyZs21yn0msrGsJ/L/nSU9+u7gCdiF
DMuRdRSc6NinHCZPAm+fZRvz2vuYbLqz4YBqec66E3eS/EQaeyuvpZTyJkIHTbb9UT4iLWkr2CAb
XbmPUg8SW466G7VlRIfHYvLDWPTX49KL9FWDELsUvx+V2UTMjQI7/lW6J27FmlwHgxFyIypHeK0g
hc5PkdDCCkxz/ut2W/AyEVpFXKGOwkytYzgbQCmbfoikM3jDskUwD3LsgU07egC/aC4lVwPregX/
mrcMeVYiO4VAMiiF4OOjp8/vJPGw5bCtx+vwgS2Re13UYUOiuatrsg+/vT9U3x30IPgmGhJx56RP
ortGQeJrJ5adBK2jXSIR024h5LTWxefMky+auCg/3U2fLRdI9eBFLwdyp7seSqIu+AZEmh6thX/u
1NxNdEFdDKtk4M2Nf4UssYsaDK+CwoaJMuwLfGBP2ctTsnrDSCjFO8y3m4rmXgUx0Vq8imDXMD5W
6/JIn513vtO8MgT8gfuiqu6GB2IjKvZqMcMjWmXsaR/95mysWYVmfZJqK5ErIf9DWONR/rF9YNCh
gfZZVjkhLdpo2EP4QABk56+Dt49p+ypiHh67p1YZfhSxxfyiK/ph0N9ggbgpTu97WCgpM8owFzSs
qBczPNxXOck/KVOKkwcas7SVfVYUdv016AQAhOLFxznCryh/+BnneHch79EpcyEReXXP8DyhK7gA
p+AUK/+Cji3UKHQ0YBkxhXDYHOpWk0oODU1W8KzOsRD3Y7LOGhTRUKwbPrMVWDuTS1Y+d/BkxujJ
rtfcN1KPFESPEMZXw7qjQlJ17g2/hjwoZ76KDpLbWCMcgIq5UziRtCsPz2A7zTRednNtV3sflgeI
VjvvCpHq4tyQQVhZTzYdUZrIC8/+nf7YsMubzrOWMMyv3Vul4w8BOpCSqwXZfVr1znEKuG43gYzq
8y+AYXfSLY7ePP9vpEeN4OlT6T8H67yQvdmEZxN0rCnuLq1Er6TmP5IGy5ikOpgDx5xO0boD5gWu
Oeh4k3hGFyBXzhn91IZaQCAtsBb54M7cRR6YVdiETOuY3rCbSOt2czlfgXoKzfAuVlejRQDcavBd
u9UuWNiWTqHQIidX809bGhxXh+S2jzbF6A6mDMInSjm57UjSR62/NXGlkdogDd1sCaG1BjMpCErH
tLb32GtVGlzsSUO4CisfQnfV2zYCjXibmkDXX1QpaJyOqlvvfgcJQniv5HcnTFZG76/NDKJ3S7j+
W9J5c3CFk0+k/izoliA1oF79q8eoiOiiay3N/9Qur+0zeyst3gUe939C6PS20DQ5EFRQ86CLK6VI
McWPeI05EdYEq4Al8uxpUn1M7Oq8AVO+kpSuOO6YGK/ezAU3tgd6CDZoebMOHf4qQVEWhKfKp2Fc
jTgPtq4T7OzLi1dPaXtFG0WJxvVxHqONVUnktnEIBrPBgF0QBPY2HTY8/kph524OQFrR6BlVac9U
ZPJG3iZTU2JLzSytf50c/SlMfzSxjgT05QYhMvgRXol0g7otGGpn0ztP7wMmWiPpZApOg4jwISV1
hNtP3O1yQOS1sv8NIdQByhvViCD+GhThVcfrvdMvgEDd5nUXDeebVREfg7MGujFQF4yew86bUUi9
3MHZf2eruELni2/a3+VlFlAfm7EO6h7imy3QpLBYedtBwzlwagD941k5wO5h0q13OcHflumEzEM9
xwvaYHlMuFacr8lcNaqBKBKv6jwh/LArfeYWlilfVeN+OthDDwt/teSKakYlm7h7FppNh+t3gqxU
wghk0qYYRSKpf3fwGLo669YT9a+9YAx2StDHYGd+9vVB+oWGvW3jg4cA5q90HdsuYYppzMNhA+8Y
aPkLWumHeZw6Ec4hGpvTqTsV9SFgXM1QD7XZNvirZHLhAjhP2AYoZNtl597u0ilP29SxlC24BZH1
VzKzhmwSsohAt6TA9lgCQtIBg1FWWcqFzkk58aHBYc5BjSOBLZYqkOmta1kMYPRDnVGHwVBBdTI5
+CKrPWFwfQmO7F3Z6CuwQtertNlbs2sUUx6QcAypQUJZbBMQm/t0aTKX66/5VP4Bujsit1f/QYbg
U4xtfVZxPMRnqCfMjgFduxzJHbdGCI/Od0b06P5QCA3664GgtbdhMrihdvduyZFdNx7PcJeu3dKg
MbFL01J0So6cZuRC+BteZY847C3Zt48MB08p+q/8GdqPtFA6vs2o3GMNhNkulKESSVQMmEYkUiTs
AAWSN3r0Fv8DhmIGiw2WdRqNENFa6K5MbM2nEFlGPMBD18QbIBCMAAjrtJseD/QPUXl1BvQqR+Ap
qFlhDFDFdjKWzPgD22zQe9X284ok1ht/tpukCGYNBLhKUsiw/9DGACMq+/ed+dNRsQxfcioXRAAA
3dDTMXEXQRoyrPAdh+AI3/PR4szw1hf8AAIByoAj/g7v0bzpPWL0Qep5jeJD/P4ileRdCwlIiS8N
eody7x0fmeYQNbMSsaqYPy3px/FmHMZ0zJhwSU8gDqql38dgBMMonTigtADeeUQtS1P+wbr3Byzw
YJHENS5Qi/5bxuWtQbXgaoIe0Z9phuEh7IW5C3tHpxixAK4TQOALfaQvknXu1WwxfEb8C1Ebw/ay
zsMNmAhjUJ+AInC8OeQt4HqAJxiNPCPjLQzBiit6rYFu+ZcnDpaW4dXAeRqoe5tUERtYkcnkR0bk
AJ54s2+QkudMbOfVHxjxaillRsk0C9rRdE8DYP7NIEggT4H1F3keMJGgokzV1CEamQuUqrFvLqp+
IY4KPGUSL23mW/iANX4f8QW3SM0KkwK72PovGSkqP7th3nLtnN8WTrAHF4LxyuV3iHwg2rUU4HW6
mzay/ksCh5n+6v/22/3/Ie4BEIeKJZjSXBkN9WvMB0EnxKaEp5Yp0CRlh4p+H9Rm/6OIGHRXxpmM
faaAueVlkV6ROxcWf0iZgLo9cURDYi7r1xahYUyVJl73gdeDgMVE/D+LDV7Sjw/LNaIBAYnUYFma
AuKKurTO3envhwhx4YEfgujTWqgn4PK3EZ8TiMjMF2S73EF4jFRxRFCHMTF1DOCEM/s9VOAOIemT
QCCw8JHCYaSgBdo5B0JupoAiQTvht3WTTwRB5mJC2XxBltb6T8mFHPMB14K0yQArAXWKWGvmvqzZ
8t3dzX5dEozIBbB2obUVdUL0QcNL//euaf24cwCM2o6y7X33kJUtvVRCdewm5wC+2iO7We3gGYn3
85+LAVIjNHSqoSj0H5JvF2zk5GXMY53MqxLtqh2eBGZ/SRcP9Ux4DMmM0V6Q6ZsYUPGN9N5RM2rC
g1TcpFHg31P4GvpbEZMMu8DYG34bcpd1871809BzOSvmhky9bn+JjId0F+7Gp7TB728wjdmdbrDB
BORqQKwTvZLCOeKaod4nVk8D3+FaMJfITjWjdiL9un1W2q0Xg2riN9xIcDZOox/1+fwBNanSqheM
xQBnKsw8uQmQ0XQ+z0x1uCj6YpmvrfEbRsN4Ane2+HdpnTuryO1mXqNF4jUdaZ/wqoiwohhDfie0
yk8wTRFe4Qeicvf+M+M7o4fdAkqJATFlFUjw8OoIHqmbFGBOaxB3CMOq/Cr4zp8ScGm7DctVbTET
rRtDrQ9HfnwPONNDBsXIknHkx+MEjn6CZztJ6O03M/2364KrwY+Ay62HYUVEeTPwwimhNuRzQMph
qJPdIyLb2hZyPn6xXvGOuUGMDILuNofs6jJ1Nzmcu1b73tHEDDp30BSrcNw9eaCALrSlAL7IRUCj
xmlPpgCSHrg1EMP+9fW1Jg0W6w/sdbBhxhJJ+Gan5zc5j4qItvi5rLuIFxhSqe1dV9my1EY7PlZR
lAKI02oA2yKuSxYvk9TPgR6MVaYuqja7sggFxlkE9hD8rWHYSkCwemn6eZdHFpsB6OxK4j9Agh1L
TiYT/W6hxXVYW0QU/AO55IsFaQ+hoxYqseYCIhYjglYho+gmvXC5Xot7fhkXOIybVHDiHm5cw4da
sYmmKE4ghVGibWwycgRu5fp+QbInf/19zIpTGR3cHXMQ4iicsyJB+rly7itKk7NdTq4gHDzb5IiE
0FKawlI80tFuTEM4LhWNgkUDrv9/PtCeWasa8Sq2Gz9kRUFM0wCk1bnyKIMTRNBjKzobn377OHpk
m6gLDMhRZnOBbmE7FO3zjqn2nDKCPh0DkG98D24saJhngDdqODTUNWkjuZKcT2pdfhxG8bnoBiGd
xhhLBa/WMyc1QtS+FXnS9yO5GxwyhTkWMDgZY1j01LGP9PdiKwdiAZOd9lEDuo0nmoxoW4QFzXGn
Y0HQSn9rkY5EUZmMy4D8eDHzGUX8Z4nJpF/VxLaIi8o1vlBVBPrQxpJMmelCafr9rLB6uS2T8KM0
mqOPl3Oo3L2VzuEDPhz2DFdqrXgceer5hPAoeas6LCuWe3jCyCErH87utMSdZEfm7X9REF14Ncdb
LWpZdoyopXDLcK5MInfekT0yfTKbFlV1H1gkE2tonQFPEa+hYMZ6DePxcg/u74oSmcm+D/0HggYs
NIhGU9DajVtiwW2kuNS0VHGtUSBOGz0ZhY5L6WyW8V4zk53t8nDb2nRV17ckF/xX6xn+GYEoBi4f
M69ZVTBq2Yx2IDjrPypUPm59yE499Qu4NLKMDApp3nDYxUf7Fo8Y8CEIRtfANjyCCuCy3ra/olvA
vM+pJM2jbeA0FVTZ4Cl5hfRlI9RllbBXfPZHX6tRQ97pETh/gN4ntJ0+TZMy6DwoWDNa8HCG9F/d
Pvv0j5Sk9J9S0jsdrY64ViJERgbELKfDJHbii+TKdWzxbe9wpjrOnX4c5cZz9I1fEGoc48YGzYr1
A8RyI+onMXeiGrBel6jB3IU6Z+1I0EYaNojoaHIelEn4J6fUMUCE9MzxwFHiaZK8ymrDExrWvlgO
5f9liFntif5a71DFmUdawgk3tTtlmcct2cm6K3+nJWuv5i5Q/fv0pOVLKjo5bNRRKpT7kZ2G+dYH
dgaeS5bhrfMmuqz93sZFxFG7GFq22DmfZOdPz90xa/KwiFg5tA68LQDMFXqMN+wGi7NCuu/TpCF9
+ATrw3UyqnS2DmPsR3uXn3vbHlnuzSocS8MBTcfZMAvZznGhHFJKQDxvttoo1lF4fXjQ2tSf5Oys
2018xhmglPM5LiUSoUh7aL2nw0mo2meeogJehyRvHlnLVx3BUgXBGeYmCwNDGLmQTzAHFl76ddcd
rihP23/GQjKebvgRkzh72lOYXnTqlLw/g5GaaYvTe7IaGtzA7SeHw9UgrpGKxW/X0wMhgOUnFmYg
d7ankC2ZNkyHXNmiN0x4qGBlGsFmQYy2PO/mzhoUYXW7QwOhnhZLDBIV9RUN58oEoITnSZ12eple
TXecOKu0JZ4qVRY7kFDYJHYPkavyGyrJ9qKd2J/0N/aDCEehRNmD3vBg+8dYX32T+NfkzPGwmVc5
MmyJlSgZlHhvWAmQDIYqfP6DyRJceYXG+O7We6SlXX9Iv0wtZAdoHmtA1aXVw1Fo+wu/D3gYJU55
gUUaqsN91/AmKYXATFQ9jRZ5x2PaCFE44AL6ymSKyNOq1eBFwe85ojc+/66m0lIftBzS6TA17TKx
WPnTBrYNPy4U/gjqPwrtKym8Gk5SIM0HdkpM5Gj2i+HxxhLjC5CbRwgmJpwoKYEFaT9asS/2Hg7h
3AbegGd9sQimELK5RS+egWI6TMZBOwPMgQUSFHqdjull7YCrzrKQltbYG/sjeTM7huc5bJcd3sYO
NRddshrV12ljGQfKjsfNvbMW97uSf1rK1HD08FeRU9V/Rt3HshlS/I6hQGo4rlZJhUbRm/S2EOxo
mXg6bNx3KH3YqowLCfigxqsIPzMVmVjpDXtDEsg3KSfV5OSslk2/f4xp9EV9PjJ9XgcTbNQ+zN01
zyiwIs5qMuvolRGDY8bHxI1mjvq5t4ZMZNcY8MfMo5/MphjIlMk6lVwvBdwsnityS00Ws+2E8g1A
yknaASzklrE1YempfWfWuXI4pFOUFgbXnNPh1pebrMRGODIQfjGmR5Y4+DosoB37INjjy4AuhJHt
F5SjQu/nO4xud1Zstm7dCepzISKXdGhoRrdRHUPy4z5em5duBS2U3UhODa8IUeKr1Rt93FZY91/t
msW3eNh8riwkRoruU97YzpWMc4MO7MpitoW6XwVlFlq+eZ8WRc2aMBInvUWPaYVrxwTC7KEwe0Vw
SlJWmif+rfGl8Cn3msHG3bky/N7XTCQb4Je4E14RV2RpeSKNSGQdHQKZb0vCCHSs5jmj3p8+O/6A
ndfd9PNH++QaKIDyqmjQmMsnM5X8jZ+tjS9b3uyg847tRJ5LPvNawzIBS9MRJCUK9TDkjxavghRb
fNb/WCS38muoH4skDS92TR3D7DQSmDAlp86X8MsvjCaZpH37L4vIRYXzIc42OVF6PkXX+IBS4Swq
UVy4P0y8nAuDcaFlWoB5pMAL7pNaViuRTDro/ZIxa+PsIrwZDFB8jG+WDXGAKSxWlujVnPEip16x
79b5auG6vqBeHq1DLOY8qScX0PLKQzCJeISKySnYdN9MLeyPhKlsLv7H3LTvqLPcSVKID6IqtkeC
T62jQAER0W4INTDuvDKYdcsZSBiTvD0Syh9idLz2UhhrDi2VPIztuvvHRfm4b0DEK+rl5fyBpZfG
4qegundHrb/wCLXi66xw1137iGx1DffWOfDcIPQFjC4EBZEfdHXNDgj5jC6q2C3HCNHwRvm8F6YE
W3oBhqs26ZA5758R1d3f3+NxjRC3vDC4U0hx5X9/YQ83a+62BGpeg0KwyZcpBp59Gkaakh9xokYL
Er0gzr4scKAKe/5nBqYIHiBKgIQBHniM6GRcfMU6LRR1hyPltnBftPHbLLovWjVAXCFjGL2PwvCv
jL+JCFF3pnKcbrxoCkjGGCuutexgmNuyLE+dyx+Lx130jyitoudZ987ghi4flMrhaCLGptEtCRQ1
By4NLbywGnp6KRd+eDLwFpKHp+F++48ucpo3dSlotk4iHsqmB+yU8/L8gBTBB3ExaSbK2C9UPWN8
CysBAs7BgUYzurjh7caLSVWnwoPMPQSyu2aHTtVFSNO9U23swzK2x0dZoaPkUI92dqmKqZa1cXUO
ayM63Y9XCj7ZgxFDD7EPpr647wzOSJQu+331m6y0U0Bzem0Lw0obKE4Nsb9cc7GKPPzcWIehpp5U
hps5j9wRU1e011BXtACVGEuQotoGC7/jLTejtGCIZpg4Q+IZc7YY6K4daEka2z4i3I4luSXFXKRH
MYOuOAofZcBl+9n/9q9c+h6+1mu/ghxUHc90jmCI9irIOCcZGxufSGpB3sUmdpvyUfyiblru60Bt
3Dve6VdGpkXe7YXr9EfoIinZBLXfeePNgocVgr2H3hMnFLWLl7/8sGNEWZagvM6H/dnwHL0c33Wf
d/+J+OyoyHFqcBZFgQM9eORp91ZIzHPCNRKmMEuR1k4jHAP5aH2KSnBdRrKGExUz8geXPWJObf82
J/Bg4yyz+CkBDkT7fG7X2YJvML4RzR+dUvLIiwYydRAg8l4JT/c3yy3cXeSXarjDOwcWDU58KTat
IaTGkAihrtxDh648QKtdcTu8KlJKBm9+GBhEglfFb3TWvUnrMj3drBqSo8y+byX9Dfr6ROLD7INm
FjcdQamnh+P8B9fdI6P5u1eH62OtUatCwT7ekk4c58/CtvtqgSRCpGIwDiv8B1RqhA+NmAdBJTSn
xKzNiy30O+aPwcowEZ4Ow/wx4IlzfR4StEwTjDoRVCNsIfDxsLBNZIzn0hpES3LA3VpBxOrlF/dq
Xdqh4YaIR4cHEsg7QXlrJQakI49q6aEuiEDRARFcbqvBW6CjeMnHhIf8gvgTqvpKXKhQ89D4xx3Z
jDe5WIeNjsgz7xoBdr7i3W2Q6KuirxjADOS8Q5KrjajgjwvOOGkQvh2JF0yVe40sSoA6DEQ5EFQO
qM/cz0E3acIlQW5v7a0xjURXppw04xOSUwVXSjbab1vHIhBDB+330V99EEOQ1AcqtyhIgFEg/v3g
8xj7Wosyly0Nuw9ZcNbX3GOFV7pdK4OZVJMX23EXP/1PjBAvgE/HRX4NGkGF579fiDYD+4LXONpU
ZloGFt4tn5qJE3c4OBbca3loUgx8hwzNi+F1A3/ZSAHbD6Y7HlMoO+yeA+awAf9kDaCBOpKaBinL
wOgjIKpfo4IRHH2AiE3dBSiR1gV8SGKTcRBewHdGPLbE9e7i+uNTGgxR6nduy7dbTen9eTv9UsCD
tPr7oFVApe5+lkmfEUArAjoRobAa7lFoa0H+xr0sAUjEPreN7KnUaQ3rO6qcuSE67QQGneRCZ6kd
t2WaivJ3gfwH+aaD7mELuI8s6y/FteDwwI+BXNi/8KisplExteGbbC3kNllfrIZ11JqG/bsLxaeJ
BmuK6A976pjoeDz1FLj0FG3WgzvimF0dkxEvSxNwikCtpcZKOOAOOVSokPhClaT48zpRpU1Dho/5
EHaqydZeu05zmyR9UU9obxIq/QTLaj9CBWJI8wDABRppolRt0ocwf9bIvO3SGdsuc2ltGdGTUDcj
tMDJCPYdefPRfFuYXJxjZikoihIlRvNln29Kkq45CzKX64y0Q7+85Gu5ozCCPyHRlT0Zgpl4M9CG
bPIUeD8Gpe6Uql/7w1oiG+pnc2IQSOJXA48hFLvbwzODDop70HFXm8fgO8iNIGEBUdDm/aDNCPuZ
pWlAOQjUJrWFwyfndRm+bKzMo0NU3q6aDgE3nq1pHcFgtm67Eo+1SDjx2PRme4IdRUQMmMOkDZPj
/MIdPen7vGvw85SilmvWyVw2Du8b3sQ2QNQFYRe+cjK2XeAob5Vp47nfhxAkQF5sWEligU4L9bRh
easZRK8oEqbFCRZoN+T6lH6XlXbkE4rTKxr1GT0d3agPJyZKCyNu4sUxAH+rP44aV4TP6rq0URyd
hMvr9xO2Xrwu8sz2kBO2M8fZzEQnwZ5z8922yXvnx7z67GCrVH0G41u/xAuwQdvvVwINELaoln0s
np23zI9cl4kgCFHm2gkP6nsGQkkP7HlHE88DfjiywtLskjRC4FEP3k2zDWlUHDLathZCXg6DAZMB
ocPmFzdEu54bv+y0gx34cdWRwpXWQrW3JrTM0MDu4SRsaLljqgjIQVEA+2GqHulBU32lNuaUc/Cb
jBQ4+YoaFMkrUli0DoZwZnkHLvnx4ttJlExPcFPZGqOjAqWM0Qvwvr454OTDxS/B0sAaN2CODnuE
Hf+skwVaS2VAsra77YrdPaIbwMAUTnpTn7NteGJ+M4sDYrcvsA49Ak9Xk+C1qx8EGRw80TNbzt+M
Di7cOAGjTaTNqSptQFittYtR8fbBJGAtTjXP0DIvFJS267LazGiCFXbHFVJSQB82AQreuyagnOnx
NqCw97S5FeAIl+dMObfs1dWtLv95MtFg7oQ4Nc9A10QpPs7WNk9Joh6FBlkGuc/p2sWmYrGxqLvv
YdBkua3NqhW2Q2D6R/uaM4NIgtuCFVePF2Zk3x1PA8GlwknXUCTcLtADP4IPyVXMoK7wSfnl8mHG
CfWsnUKQ34RZFrfo/U2r6mOVNDCZFbjCTxcZBpPjt/8bkAMug++MyU0R+d6O3Km7yL7olFM5WM7e
dHzH5HJw07KBlOS948CwV72mc9vadVwinSd0UMOuAu8U2C96+psee4ceN2RCgCOCcbW6LoND8G8J
CTWjLswLHnoCreJkNqDoMkssAbJohriSls26SB64jKgIJ9xPsKZ3sB+dMk1ece+pt8A+XBeAiP34
9qFFBw82ZFO9sizz9V1UtLAroGCkmP3ZaKXCJ9vtylTLBxryy6Y1w6UO+SPTE3H6a0+laZJc41VW
DoV600GGUQObkihVX6ecCuNgjwQh4Fm/1MEtcA0gp27010qvcsAEgHaFBLLiwxJRPAiYOgWe0zJN
6HlvIEYeVzuiBlkyBHPHBbMrkQ3gGy+2MEc9OOCCEFx46B24AVnQnTKdJfA9rP57JhJilAASPgdJ
NeW5ZyYFaZaTAfDDPgr5nq/mz6tOEDgxsAYXRpNPyA3EbbvPuYZb43A/RRBHhYNZIkyfuul5HIUV
WYPxR3eVIv6U81SCzvCKaBbZkZ/7jHfePB7w7MnAdhrpL6I+J2/RdBh4wUFhcMlB5qvXmvAridFw
Ew4Z3mkLWyHgG20I9BtGa4/kmLOYGqmO93/ZMWHs4sWYixE12AXngY94otE2EUFCOZLjtAGr3bGR
SHh6gGCCR5OIOetTnt8p91HUeNHfp1pb3DlQEohppun8IV6xbwMhBgSBLtxsbhQ7qhUoyhp/LIDG
gunUZa/OnQYc3cXVJ86Ob8ytIMvbw3lK7OcT2Sgw7BxASIYAHXItAJ47JYdyJbj6bB7YDVNImCZz
hKgTIBe3NqaCgOvBe2ny44ir4tjcOaU+R3VM1s6qZidgJOJlMf2HRTuSBXyiKGBTUpst0DVtVCZM
XgMOls/DU/VA0jbmYgYgxBFzuRSNdsLn0siYy5pAdKbOZXv5H0vntaQ4ugThJyICEMLcyksgJIRt
bogWDcJ7//T7JbMx58zM9rQB6VeZrMwswgFBLWaKpfvYo/DQRZL4liHIjJP3Y3EFfDxerRBEkvE6
kyKLz+UukKIxhHkFuFxsHFzCLAKoXkYHM2EDZ7MnqugV7we1BkN7MBYGLdnC6lgdqC7MKUJ0bCJA
whFsEpTHOnrciQHUkDT7BMy2YHShDwffn0PaJwLjmwKyXLM51KBMFtfBAz4dXH1urkZfAzEKiB3k
m2Xb4SLS5CZYVKAPniNsZaU4p9a0Jh4lCWceY5OVHb8czvWtje8sAy8OHd7pPCZUgHXMEJ0pAgaA
euo0bm+d+EBisnhwEq5iOQMgFFlE/j6kRZH6CfLe9CbsfRR7Uy4YzCCuEuclS0Puzq5PDKDG7oEw
w5eN4PVQFbFZmAzTxzcEytmuDWMOlRzvDpkTtpT9Nu1Ke9sVpGx1wAx90JlwitBpIgSe4bekIxY3
zYs5o8LCp/JZIR95lKkFUT31SQjkRdXE7YneiQD+hHKNT6sxZaeCpcqNvTQ8eFm4yNJOx/I0ESgF
DkA7JvYjXHLiAbfewQUUoTgPTua71pDwTHb1gOh5QRK6gXtHhZVA0vCQLKw8Ze0kZGLkr2O+qkNS
4ti7KaiSPf7hIw++FVtSocTxIGRg7fB4Mmb3/G0bHfpbdI8ceJ5MrN00+Vf5Qs40OTtxm4UKwMA4
WeKOq4cmsIda5wNZJf5re6RHtkfr9HH2+ddILWyfzt5lo06PsL0Jp17O3cWDg5m6YGqHAq0tMhMh
mjfDhGJNEGFgpIruoc8q3JzXQ5QgfHCMqDz1VMDNHWCDwtYWnlyPa6ZKQVEv51YsQu4AR5aJB+Ib
1QnXWPV7TjQY+At3zD9ghMNNAtixLz42vQ64IA1mZLt6st0fGwoWl+3X7cDmRPVO1ucy8TFCQxwT
XHgR4m5wPiS9SxeMkKh7HFi6/DC2al8g/gabSV5GhaThrRIWB5OoGjI7gfg2ZCQ6JM7KRkOKcN/9
1c0hRFElvki3EAenbS42HoLxgMILLgXRy88eY6rFYT4FgSfHTENCFSdqwDNBBsZQivqT8+La7DEi
2RGzwhxmA4eLw8Sh5Mp+7xABOOTF6DMZdhIWOcDrHmeC2nhG4fYaK9KTmBDViGqskTkp5UrwonlK
uNacvq+pUrQguK/tBVuQLrYLGZSLovZpL+puiaRkZyUbKtDCyuD44SiC2wjZ745FAw//cB9nugJX
f98bnKOnn1QZakggjoWAnpwKv6ZYXvHQxZhok6ZsWHMcQQIOeDIXAj4Q5+JMEJiGC4ioFTu9UsX6
PBfYLRCRQ4vzf7LGITkjZmMmVBnMB0OuSJ9vknAvSRs8nlwj6hQygUec11kTqYD+QclbzlAKuFbm
gVUn1MY4fsYJDQQ1NoejqZoUChd3ilAi4JHvB5GGCESmxglINQYHVTuDuBEOmYMdfwMunc+pp9Tj
MFEgMny/hBim5AYGWrwzDgAxlLfO84C9GT9ALX+uESz1iZ4JXC8MzqS2VrZHPbyAQcxJQhQQ/E4g
nlDceRYUn28W5ciIGfDkkWPU5JcjVQQkmRXUSmyfXlRzJFJIy/hENbi8qjkMLoyKMpLEgEE/lXMW
ErVgy6wD+KuMauMR40JKQTWGLC5Ef0rRMGElA1GCC67eIPEmXrhBlo6XZ6F+KQa3u7b/SlxuypNo
11e9AgK4hJngEDXpIHhqeAy8EkLYAUSblcPI0Y3crKkWy7X7QWSxKxwqZ3b1+L5rX1pp6Aj+W0Ri
JudNbtghyHitra5GnVxDcuesQ/0ymKWhOc5FaSKfFdb0NhAxF+7D6g+dBC01li/IDUTIrUUcPp03
cZioeelCJUs0eYHcUEG2S94paYjW8j7MOUyOsxTQxXQEDGQUVxm9tx3qhBK704jSNA994k/6wIRd
78RmeBGRxX3eGnRIPnSi4q86PO+86kymXxldIwTUedPhLJc9C23z2UG2tvA76YtvQiPTwZCFHbB+
mSRDBBTpgZxB1Kp3UkIKDzidkc8pW9yC+WI+9ktTjGuZFZehn5K2RI6Fuc94EOXBi0+mDGAPBOMJ
UiZKBug+dJAi4GL7FxlE1pNnNLHBJg7ApknznNYJL7Y8iZsR71lXttHmfMZT+Z9phItY+9OZNoL8
zKF7Y150QwAjk0C62un51+DwTfEo0KINHhjsVmm/5bjKWY20k740l+ftG9LKntzr/JEFOe5xAcMI
Psw2Q8Jh8PVYWDiSAV+w4+RnbwYxLiAzH6q25rr0V9yumQ0YwHTO1wF0eksImr343NXPopAgElxs
28FguFe2HPpnLBxgVItzOeDJnVBVgPkgDE6Xfwz7yNZUSvGEJ5DKrk946hG76RJESJIe9ZDKEaKO
DC8HQaD4E1vAyWXHkuBterap13HqoDvSjycB1jQz5nTjFJPkUwp3VZ4C/ZBGxVDXWrxjRGgOTQil
HnYyWUbtzByPXZr3kCXp0HVZIUi5QxAgqsTqd2Iw1IB+h+eKLMvL5shOAJymIigIOcL4jfOGeVfG
IVAjCzchmZA2GG5DC6RHvFkZEc5HyOjjxEMJucWUpOGRaXm4KrjtYkFGGGDq3GfkywyY/2ATHkWs
wxuo+jHfTPQzTHDYo8OPNnjfIe6uHneH10VbQK/azpI8weSQsSE2HjSogbNHdnbgjhBQ9tI8CVtR
EB3sI1ZW0bSeYwVbL88HSQhtb0q9SdVcTOkqbYyBni74UUzd1NOaLqtHCFbNQdmWKPL0AmjGU4Cv
KTFB3fFrZd3oebZuKxclVCy2Uhd+XBBmCx4ynrWMhj+r5GHMxfVky8c3pIQh1PHfSn/YkikHkXsn
7x5h+Es3JMIQb/N8+784gLMEV9BvcNMZ0nEmxcisR2LOqeHgzsdJtvpCOVTPHmCmSCYeWe04BCLi
Y7TuPNaUeXcHRAHYkdMEJ4X7MIFnCD2f5h5hONHvNYZ6hSWXpGCgvdXo3HDMBP+UNTI20GGxA5oY
M7PIifZQ4sSSlYv0tzhC9BOrC0JK/xOgOjrTwL/wb1J7l4OLMtjdTzcJsc0VkQ1Pgm9rJkcXyZO+
NHzSy/dMAQEM9nBGpUqDgP+x/Rm3nYzfRc9NruRBkFqnHs6bHGKwW6g9yF4e7RdOT4IYzDY3PqYL
h1lToVfBN2rRGVPGuGh0tFDpHstMUMuVHmN2qkJwYqEovoGuZ2A6QyLZ2kaT3UwZRR7znyF9XprO
gX3leSkHLfpX9TcTCneWc+N0tICqlZZ4y9I5IasibK4c7KsodSpdIie0rTE/R3DqtncC9HfrdWuG
UXfz4M7OdnMps9336DlaNx2k3Xf0DTM4XN330gAZXuHX/0Gkse0+gAN+D6ExeUHre1s1OBLzFUY8
3VOnlawG51Gp32KRl7YfYLz78irwYOSq/YbTJeMqNi53kTPiUDhAKFR3Hmw7ZUNmWLM+wGFGTzw3
3gDSbvH1tn4tvQWIasLdzMFe75Zf2RVgrbm3J7e8+ts8UA6Vfp/zze+b+pBZKc2D4Jz3F9LREJPZ
mcvEJhaXooBYqE14jAWYww4Z8v10LAPNt+nuWCzZDGrgmGi2HdEZ9gPtGYEuJzKFhANNlAR3p9G7
UET+k+NcnTHlNb+0APMh5xWK7QNGgijJC5+N4TY5H2SHqCQWJTew5ZL2FcJUkgM2wmf7VqJo7SA9
DRE/+XssUgHw5AHJ/eSk6lxTEAAIYrvVhIOEBS6kY/7pa4MrE26ZaZGFCU36GzNrf83P0a9He4/C
jgf0Ns6+AZd5IpLrr3O3AFPioyAeZD7RJzwi2jxj64PJicuzED3yI5w9lzr4HAPtSvMi+xmoLvrr
2jXGmjzM6GmyOjWLHkGRJdV5ZGLiktIHPADgsaRlGYEBMX0ZlbxM+TTyaaSPpD0JIBIzgKsjn9Y4
Ydn/PVmMH9WUySRD8xtxg7Yj4dUczxe+8xWSEeUtvODKeKetWb0TOyaPf53KcjY/dMsTjRHM3t27
Ix4c/8BNYcPiMFoGy7+Vz1B6w4jybS0ZAwU0VgFpi4GXQv+3oWzz9MK16PYCm0wy/3qYAHF23OHw
91cTZo2Ul7Wb9iglUAQCVVPy0GCEw4atAkcNqIT5gXn0yV57F//mH9yde4PLwySZ8emFbTriIazZ
7bdazLrXXAsxa3vkGXet6JDtUKEyrQxcKfbHDBBxqXnVfcyOR+ZTbCUM2MHAO/HXKJQ2CEA0y5Ra
ugVDosV4Rr4gWl8opfDrZ+WLbYR3iEw02qsOfhvzMkTawl/dI0qT08fbH9xVnYCQVgZmcAaEJKLS
C4HI/rPlRfREFapZUxmJLJ0Wd0ABkVkBkU/myBh2I2yvRuALQmgYjlJijN7MVF4oPm7cONCRKQWW
Pv7wuMx/owb7iViRAc/qCadE+9Y0JijYmL3lEWJevOpphU6Z+SubyBm+Ft6OT2JIzMy15ZzzFeru
TawLpv9mwvK9BN7B598LvvnM5bJZXD06fs6ZqEPsYWBfB9eQr/i5Q0/YwLTRDtYlw2mRWwqnyXGU
279+KWjwlYKMpFNjgZCvdQUP5pdC6KDX0UU/kM3gj4PJuATqbDbBhezhrcI6fjA35qWgN1Xf7N/4
xDMrSUymnqrCpAVhA3FiJhBKr99wWWcdwx2tsr6OIVP48qTlNzEJwsrRlqkXCuj/ifqwUDojPoGX
Jv4seiOyqiG3mumUqsrkFz9Gx2CHPF4TLr22B1w3icXFwBNiBKGVx4phJtmF1A/NG2dMPQwnlP8o
7bmB/J/vrK0lfwEXcolcX+MdeUEw0KJ8ALJk7qSuPw4dO3BGPL2kgpEI4U1froYaBwMe4UAQcDf+
HWxdAP0IejnbUaeCQR9HS17vPNzAeQMFnUQ1oOoc5XuEb9AYFxmokIFjiZicAoL0TvSrQVVW+z7J
RTBVZ9xqa2/bK+RbaKyDIsbHHLfOPORsywlU10lXymOHCpxZrlwLc0xqIPj9Tg7znp+sChQbFaK3
jAvh7VMd7n6AnVh1oHkKPPoroMoVNjEeqCssQQ0mjZORE7x8tdQVp9eo233ZPFQxedq6L+y4aWMr
liTBVCr4WaJUDmKPrYmYlSViATR4WSIeYzFlA2xghccsfUQfGiHWmxHPGowvgh2R48LdndlY/TDO
45aOnKrEXNCqMGnnwlA9trj68uygX2146AKe/ouKGPF0BvpIbfqyDD77B4skqm6DkajWi2rkl9+H
7yFBvkY9zQP9nSFRGwXUpjPRtNn3o5OkQp26v72ENaOBCpvjONwy1Pm+A1pBSh1uIA04pS4YJQGD
76G9sFSTq5mlWbUqPdqU9vIWn+Jrsu8HKqMY8tLf0PlL6sBFotaXqQkTrzhoA1ycyY1SPyg03X3j
wG909eXfGoZpMPmB1zCMhU3NWEv2Uk2kDRSEx+geP+gJAesYIfto8f3HV+7F+J5REd0ILlssL0Y2
5EzzJ3V/wPx1kgzWbmv8gnXMO5CTVQjqNOWw6KRVSKUVyxDsIm0iewXCm8fAW5MjsFk9LdiHcCcq
ngOuB53gSsv3ZsxK1Z7SoYnGCiMYdDOKn3RjK+Awynnr2bEzTLN7ObfnTGvFZAgaiA5Il9YuWyws
mNF/3ANqe90q2s+LB+RUEv+77emRcNpLtgUh9KIKR8oynULzB34CgKbf4Au1pwSZ5h/Deq4U4orB
OtNWoy9homm3YUhB1gNHL9uUC2DEak8YPPHILoOIOwUErj7r+0GQB5Awxj8MCuOQ/lQ66VgdOF/2
6NBIs+q+DYjCsL0KY9ijQ52W1DCImLaFdFy0NwN1Ah/HYCrEQ66SH4dmtzWhYt39bOkBAF5zLixl
7uDK/oS9alq1FmXN8FtWfvJyzQJj8FQOHkMY+n5lrHOXhQQZWq0S3e90/atHhk78ycatJk8vj8mS
08jt0sIFGnLcjfV9xC+WluvirLHFIYB69XgV1uKz9iATV7HxwvGhVwrQQ+8mK0pkKAKk9F9AGrgA
7dGnb/CZLKDl/O86T4Q5JAVJP1f4axK56XhFEeFv8yr8WzY+rJemVYxYgTbne2pLzpvamr9h7O81
sOfF6Jln74nl3gWyztEV2Rmnr+isfIAhItMlnn2TJWYY3dBkkap1MPGQ5z4AOR/R+zB5JaRJvj+Q
nhm7qOjLba6gV973qmdOeS6x0R2mPvvO9lmBd4hKr727Dzbzd/fBjcoHtC9XGgsJCF/s++Kavr9h
vTWZ1kcPVkC8WArAxt7uE848O2uOTcKF8GeESFSheO9C3tf6IAxRsZlZpdUml8nQFlHAlWjaxPNK
4ltsFTmukoKy5cR5L+k30do9AaRzTSepeetQsZxjTAVL2b2Yr1HsqcxeOaWufKJ3II/nYetm0SgS
Gqgx3IHiofToLEnRLKqbV0cvXnIFH5Azskcum3xIK/wr560jsOiWKqkwcUq8KcqEJpJkFuxlOmAQ
J+yi/WAqJ+8vkSk4xN7FpGY6QCTefy1X+BDLQT+DqpRjG1Yde82lCTdqUKE0AmTprv62mbbM4EQy
eI8ArNKKxxoVLUW5DAyScz2qvy1KtrL9XhYZrdllRYLQbjyyudYsqUIDmQJhwiuTelnaeKKogtag
iOgVQNIz2eBfMfhCXhe+aXFvA10BgQ+sdsAtvhFIwQ4nA9SZba6IKqf4vrBRgr0STMjylmoFJhnw
vriHH6c8KriOwt45YrZJiM+Z0tcX308g166Dw59e/yVsycxzk9Yj3jba6gm7UyD8EPZIGHV8B8Uq
mYIlhlbCBZGZ2jbgMHZzowP4m2NSxIg7eWYGbtjP7JnJdDTPCS265gAbYE7Cp4h0SWv8josGB/YY
aR/BShGzmjK/XYBTfH2a26p8+GW2cQGIaotn1vI2G167wH8Jws7RmyT+4UBIoqlqCete59FZQ0jj
vWhlX7537z1GU/h2M9GmLtAIFolgawwQeScVlZGUfRWgrhq4rY2nCh3eDa4tLwk8RcXXsaccVRqv
28mtL/lfw5PyT54GR86DSSTEqTz4DG5A14q32puxVfUAnqCGbAMfhMBodgxOLYtp/5Q6pZpuRpv0
+gv1g+v9YFvv5OuAB3xP7y+Vrkourt60ofOuMkDQTEhYyIphEcuapYSPhzrSi3xJwjJ0dzR1AlPm
cxe2dSPqutbP02vE/oVsbM2LEHoL/RMgslsabpZzOu1xARTeorlVN9sCfiP2AN+yjdp5nV08Fu6L
nVPKH03eHGBXlbwtuOfBGl6dXh3D+rK6bPHWtKJALnibv3W2Runo4UfGw8dcZmAET4gDuxK7rwta
mBZDHgAR/xg/yhY2MOFi9iM0pZle8pILE+VH/JQb+uOgGh7ezvXs1JxPz5ie3C3Rdr5D7RvfonoV
T9UNxFhsT34+/hpvL781nNHyl0PDwHTOiD9ZaVT4zU41XI0BXgakOb90BQBv0uJv4+2Q7hv3ftCP
DKy76My8Be0l+wj8WwC+zsVMj/NXVh+UEdyBF+BSB4DTcg1GCLr0C5CDFG6NAjYDi5xR90CHSQep
iBtZWuJsHfG956lQux0uTiyUoFzycZnrq8z72urbd7TUbBDYctWxEYK7PlwQj91scYy5KGNMMShU
092YYcUFk1x89dZxM8Ryum2CGYNMM4cHtam46wV1I3cyw54/ReSEZQ7h90lIGBAi6xYm8axUY4fb
3TUM8Lsn1HnyIZbnFFt5Lr4FdWWCs9jy+DtlsL/TCNISQGLEu7a16j69PUUm6wswx0vPTXe1i6/Q
zCrW7e1WhlsofjRxvUsDzn+Yne2Qmd6T6sSrdFd5NbyjukThYF0q9uCxJSgNAGCwoEj3nIEXC23W
KLhI1UvQFzSx3nuL4qdlcbU52TXYUSY1CrOBsVyvCM3dG7gKIBqgjnM8uauVv6d5tZ+96p4Crzbg
HQgjYdsH1IbpzDfpeS4efcXa28GcZi2yF/TUEmH8S9oz6U1yVu2B6nIreGR82gGMs7hPyZmfTUqk
4tC3aNoVXL9owBrOimYXVjFME8nZmEjQB12/AUDuM2euP+Y2h6D46nYVgcj3XbaomSvtOKrzGFEa
E6MKl2EBum2OikkPhNVYUmdX592iymjGrX5z+uLDhMCplgy9aQArfVw5iXZVO8dsDFOYAJqnNBBk
JjwIIEQCEqGbAW/YaB06muAjLQAV7mIF/LpfNFOD7Ig6nGVUtOUtru18BjYIGgPtHFyhTNew598e
E3WqNf8zr/eekKfYOtZENq4NUS2L0k3Iu7y2pN3j2XeeXZIVW9IoxwX6w7/psR0oBvoClksbsJP3
jJC5neP1b43qiXcDZxgBPKUd1pqYdNT89ejBQFuOzJ/Og0VkZZcUgD/CnvdWPls34IyXZVYp3v6m
DDXKB7vav2x33gzfEetYqlKfUtuMKHMB3y0OrHfNPvjx/PAJfgaKB3Om8A3MimedzZiBrbKTOLiX
8AAkTA+e4WZg2qoDxuus/Jnet0fQ/4kTv/cA7164s3Ee2b47FWT2ZlCrgUYgr7TX45tXK24dKMXs
3UrMNXJAddHXKmmdVfTqeQqr+gSgPE4wgh7tingV1XfsfnBXS/brFmDHyNxzlpZAxHQ+wc55Ql1e
W7MHi/A47C3iJ8ZPwK8msXsFSa0C6MinUBaGDPaQF80g7+Ca+QNqaDBKhzWAZHm8YL55ZwzKrP7b
WBidG4/IBz/p7ZBmusPGGyv9MLahwVIHF/+Tv7/IeeCFhPHasElt2H+k2luz75kgTWpPGhO1PtjR
8YrpnJkw/iOX0dmvuevkQua8u5Kzj1psSDPxPP8wr3nLpuPWaeEcS3jlv0FZVpi7FZk2Pd7CzeQY
Ccmayt8kqS1olKvu6e/VYVPIht6pHm2ghqgbCXaDFi/kwzaRK0tZWIXz+wFGYLZnTGpQpyhVnl2D
odqT8no9xUGO1Q/udvEC6RdxrE2wH68oRbHsIMVSkMznIvSk4X6xWjHO5IMK6vDHPn69Q6x94Z39
6c6C3fip/TPHjfXKHjsnHZ+gX+474wMmmRA7onP4wWDrBUzSsLVJA6a0Q0ikScBniFvE1WpVsO82
2zl3b1HfMlIA0hhqAitamO6OmBB4q/18y4r8MyZDk5f7wnfPOLyp9jhPt1NBM3taiI3zxEW6f2la
j3wFQX2v1TlfCzkcvm5nf/bXyC5lAGzBxP8CPG8eVLr+CG75GyMnn1HYjpnudqhhzJWxshzN8B5h
FpItBIXzkuCLPnK9uF1/u7WKKbazkQ4NmUG0XS2l+JcLGS3MF2P4LE/nBgdtjEtZet7BhoHTKicU
vILI1lcPOgnbdRZ7UltDE8pDAO1oEb74fvxMkjRCdxIR9HvtTmiG6/g1w0sGYitfoUkSfeW6d0K/
D4girtxm3qLaUgWNMFwg1KNjkLadA0vsPYMSHXoG+wGy0rylNdAEP+joFwlt76NSYvKxxt3+7Bjq
qxPW0piHY04gdYGjyTsIsoYsKqxKiLs9S4jXea8+PMwl/L3STdKuAw/N7CW++qBzUpuMWoOmNILb
peyWhUDs29eo2n1nVFvySj1if1LynrS5I0ga7FqFRWUBkgsuHKHN42uEQ7FgjCVw7OamM7jdqEvx
l3AfvFHQGFGgrvoL5S5Uau7I3b/AoJK9DJjbdNAYN8AB4MSCT9ZjIVJ4xCN0YewobGCl8aTGmqe+
7O1zxquUnVCH0vHdS4sQLz95W2HqPpmD9LB7C7BNFxr5NBbIwQxx5qPD1gWiJKINcqJwZkAPm4UK
Zh95LwlNeQ4y/gRCCnNYVc5ne6A6CXsQLHnP9EDE+O/21pz9blbjZj3YZ4SjEPQi/dJk7fEVUl7n
F5f6omdOZ96VE9bwK/YQzWZ88QNk93b3xagIpxxiZY1HD5qCI58wE3fERlvcLM65nUJcqjub5d1b
jU6uGRsnuwXm1rDNGH9j28CiasMc6zJ8xM3xOal+x0wn19hE5nS8s35XyMH2HgpT+4G7u+GXk5OL
e03DRuONySIj13Gt34hrfCTlwIeQgpLr9EF/v4e5S7wZn51X9E4uF2t2sxvT+7wRnye75XOHhWCN
apVA6t4ROPJUwlZK16j1Tb918Uzcw36NqDx/uK3eR5Zassc5jDZd8oV7k4ky35rIhVUk0WaHSIRh
OSaHZmYW1hso3EoRGv4c04/biuxj+tx72GCYH/uQvZ1WtOnWDd5TZRvUb9HDfTu38SkEICwlNRCB
OaNy4+5LYV0nk/3dwjcrApagSpzF1c9tQCymjos1po4ZjusOn7C+45wUPH7CEGhS4xveQDyPQAid
qtsIZiO5ClMG8QtwHgvfDUXNSCQrAdzaF3t1j29qOW1B1a6RhjUTlUCfcQPPB9fdWzBIkWvwyEIa
7P7zcCLhyO/7q815QdyHBBe8yQvsBMbv+ZFohcM6UxtZdfckj+uoPCKn+ORgmNcYRbIyA3NfHiTY
yO0nG4UxEPDYiQt89u7uUTNrVy0LMjonoCYNWUCA7vbftS3hFxa0MQOpdo3phnZZUIUzAWp272W5
MBFPnhFLXXBZZ5EGOpkbpW4dAwOe99/K5PiLQRVbVEiQcm4Bwvfey/Oo2dP0rUy8uY7uS9zAD1zU
UrL/vXBpwdsBDHiKiMZ9TvkXFVXvCl9pqcJKoICWchW9/fDss/eH3iQnhfJQvNrwa+HyQax80sA0
xnx1n+7Zu3bVBf5b7Qt95hewzdWKEPXBbJXyXvArIPMQQb6pa/hgVRYMclhbW9y4aSmf9D8Mw5ls
tNfukwpDOQRzavcQtNwb2lHkwQdLfRmlPVe0gEyxtypPoheHsr6mzGEMWREXTp+ChcXZacV1hDSS
fbVwSWH1ydd4HJ/L4ZZ80XLpkb8brOoErhZj7WaH7VNwmDAZ9cX9UjOlHHvDThz6tFMs5FLDJ+jT
sOWm+WvwXN+IJBUc/mAumv7VMfxzR9MAURx2JDwQH01TIYwrG4m1wcXlApMIoUVpA9NRjTZP8kqJ
n9/FXVCjtufjFE7fn40PGigY6fHxddNsZXtepJ7dmsW8077XXIIVXTsDbcxWLS2GuiNY7xQQDzUl
oY3iPcNiF0FhqPxYxTdUS/Y+OH6cnat39VC7OB9W7j342MyTUSdmmLwHKg/+hQBPoDxxLSndqFdu
1t3Dw70JT0JT7fGTOe7LXod35zlnEHt2zs5Pt7OpssnIPoe7LuwSg8tzcU0G/tgrhDXmPD+NcObu
88Lpa9D6Dp5jRoyMGVfxCq2gngcHS6uDjwDYJpY6sBnsUyTIf8eIdiWBs3eyb8Nj/+Lvv4Nbybf7
NuNBBKrDt2ciOjeY6zbRpJr+3TnjL3MMyxMjMghcxV8THwB9K0MTX3/Xu/iXqIqsFncFnynkNWjx
qvB/tk2+5cnfIIXeuXod7FLrVL23V7Fb/jFsYlxDwuHdacdJEwopOMtiDWyK6gmfyodWo7r/jhcE
QlLSA8vHerKFc7fF71R/ikVXZZd4oysHy0pH+12l63i1j74ZnH6wlCHacPLP4KZGe5NUz6S8Ms+d
nhUWAnhgvu6UTpm4C9THEAZyGLwYysWKBTjLfMmdwpI2A/rFrR8aMMrYNpkcezNcXM1uOVx37vNS
vId/vWz2S9Pi4jT8+qTC1VsFZZT7x87LbvhoonTWrEoWglCY3XrJKlTWQZhhB4oJ6jdjvTvhFaEq
FuqsQTiOVoRDk0EeO9DCFLoGKsLCyjVzHEA/NCIytPvqcYYowEasc0mu0DmuXJk7hNgiPrUPwdqv
ZGYXJ2MAGsbpXZMlZVqHw1XpfbSuFHFRh+DM7GDbxZBPVDgzQSmrekMcBU0AjiyS2GuLL107uO2L
3caoA3ut5A1etWVCscaIFvIIZDfQFb86fWcN5wkhYMvAG2E2hZ0cGLVSmumwM1oGPY5gOV97HNuw
2S36zQzWZvhsL8UIGCE+ajfIYuYsmTmn340znnMDqc1UYUDJ4BH27wA/UiNcIBYB8uYstaaBAjuC
5tErZRsWK2rIpH2tRx9qjdo8FWG1RVmg+KHCNA3BHH0B4GJOxGALKX8L6P1gSYFK+QJS/wF6Am5W
3paaPGfYovnHHmR859fiFSg4ZvQb+9y+t3kaV9Y2QQLunxa4ocf39gqTOQ2UKyleARv7UHP240p6
hITgn+bPE/uvHux3Wg2+c3RGUFxyuffvwu3vDr8XzIFg6LBA+gX+rdn4aX5nfgKSYZIEgxte9LsN
6e7zV4Zgx0BRc1BxQPOjVlp/gi1cuEpQyY9UgeuIh2N8YieJv4HqBSVc+5UGx3gdtcbbHuEKT+h8
u6j/ELUtjNL09G1jgEbAdAg2Pt0c7e/Oe4COethpndowgh4MLt0Pym6wHyJtOXwnDVoJ+W5V06qB
zOPQBjh0DmPgLPjTUl25LHnY5BmYW5ad8XTBidsxM9pb9sSKcazIrz2YPLZNpzbY5MTtIXimf37a
WBvP/fENmvwxfHtj9955OpsRtiNwYQ7WrF9LTqOnp92bRg9D5D2I2omfW8T1FKASTzTm3T1JdQsy
9jmCQso1L6Q+R+nEjS6C0oFKrprWHYD1iVLi1WngbFxUpVT+2Y1mSX2uqCiD2odbmlIq3tzioWUb
LwSdxCiPHnb88Ytw26klm9HFBaVgBGzNqRCtR1RQziJ/xI9qAe84PTvzZ0r0X5OqUspca9359Pjk
0igtDXftOkYroyrs4vmJQO6TaKrhWKmKb5vIcPpE2sB8iq9ec1MImAQ2NZtMCSWeRn6EGoiLfgQo
sgaV9r0gNclq/E5klCDjZY/1osGG75D5bHuIIcIvyzMu04iK//SNzS/73OEKd7ubdtmpuLh2EMwL
nCt+q87Lf4ZG1bejs9fd/lWadvfX3WF38cFUoQqp6MjSCOu3y6PQ79YT0WW5W273Zkdjl7e+s5hv
JjCZjo64a7T6mDI8JJh+2QcLHHQ9uHtm/IjW4Qwm1aTxtinI74aNQxy/4wZ8fXur7hbgw696cKwK
nHvcGY9p50X+9T4uf3RtTMZ9O+O2w6RfkL4R7SBwgGeLQkATkgFn/ls9FIDTBSA2nnt2B5IVYSAU
Og8oSMwOmLbfMH1G+kKTrHbE+nGjg9s9gkcwdk2emN7UJvgTddwfWOVkDK+ESSQFPYTWbB8zOFBf
cXd8NMnZYlZiio9u1Fp0ivDj0xgyI0Ik8/ODUd4Pworx+O19dDXq6lVOAYjxJaio0zoR3e/Cu7Hi
pjagrwdHgH6GXC0kTg3U3A32sRxFF0DImTLaAD0mZwuiSSfzuRiaHyfM8NlCDXoMJkCy4sefHZ8f
25mrPfWhpDSRsmEnrHgqUmzOXEgjqVuYaw+6ZklSEw42JF7Q/+luxfQVYZABFqxVW1M41/TDmh6x
ZdDP9IATWyjv5vNUJgMPe8cVmcFN47Knx0mNR1B9KYZ/hAE+l4v7w15bsRoaubpvqWnz/Gv0qJDc
oPdWkwPBGJKu9NDNUOgM7uYZd1aZVt9If4opowjHLU8ShipAXJbkJjCEpcuoQ/8CBtY+b0ZONkNj
Bjc7B2IFVSUeWQQRLn0bq7eFQiNniFFNkuT8HXCbIDi/wfr0LfaOxmhCgFMwJsuQHlHxcQIQQTFS
ZsXNIhtbHcvuI3+iCn1ljSER4RBoM9vdE5qJy46OXwER98HDTcWDo6EecxAb51JYp6CWElFAkVwQ
UFkpFIToELiJwkUyF86n3q1+aCPglvFiih7mvoRAAV7680j7QANBZuMiwZ/UVRIVk6GJkix7EKhS
F40y94n7smClnXMJ9C9aHUCvQaAhlry42xdmXQhjUAlQ+rP8hlodw8lH/1VnCKcWFIaFJDVoe9hd
JS3HhELpe98mE1UIQjLER1DDuQlHrK9E3kI7ZuVIOM7TNfU4LF0yODCXOokmCOEajjDAAtM3Bc+r
xyNHkJJr1m8XZyH0Zf2vOTS8Lhu9coC3mIy1Pq71co0Ic+8SYqPI9LVP7otrxLOArrvDcIXdAJHB
sERbFw4Y7isepKlAj3qYLkx3AzmCXZmzA/gQAptMA0PuenqhufF3baaEPLps20NlWIAjE2x4+hlP
k9N0yYk0GfeH/2W6jJIMVMYzmkvBN3mC/RxzzjIrRgBz1Ctwe7TMvWR7zCdAnPiZ3CzA+uboxDmr
RqgJkAXBN4hEszFB6Jl9Mt8mAXTKS4rbaCpHPW26KiWnqtVgsm8BI4kxd48aCE3SkteAaWmEuI+I
daWyBsSsV3jY5vjiH6tNODoR03n5B8FBxntm76GuwRAJkmJbq9n+KqmskEXaYoICJ1XGDn+41bH+
HGgB7knnjMmRzc5K5iD3SPqepg2JswDim6Bd6AmS0NpoTUtk4a/12/dRjfDL475mPp+rdmMrExvf
H2l+9YUiNHCYBenVr+P0DmGHdltPbeCx7ziqsFkdVsR5yvTeFyvqUEJcJTpAzoVVa0Y4gPhrjj/j
Gjf8jOVl17C7T+fhNuT/xaOI/RtNimGX3oxKohmh3jNI8ch3T0ZyY5hieffRsTdh/FTATHe2H2bP
TbhXu8FrIErBB+KFNP7PLUV9vWBx9wqRXMg+antOBEjBhaVmxBW2Mh4QTsIMPWnYjTjIw3v/mN5T
mjfr/PPkXsUfch90xyVFCDMveDCYKbwdRpocyAfUNnU8hb1/WfmXXUjQ5YC1m894A1bRsI8tQNh1
xZ/0/nrU+LjhYPgxOaQAtua83nCKXWTM96Mdd8Bp/L25RyYzufvX+GaPervkaV7HjZYl174J2RQs
ocRIRctKRyOnHYMVcYmWHEQKETonnCgOXt5qN0cPAg6Ox63uy8AV8+6v+rQj9LfejcPh3Ic1dzO5
pdt9dB+Zhb/ttnYo75kreneWQlBK11zaEwZyDFJw+/cZqDXAtna4RrpvPlOH5u3Xh1qwJ0t2/IdC
mKJyQXlyMPFFIVGUfUAvWpp4/VXcHrsNDy2Q+oEEhgltEXqmJhrlwbUE75c+jHkhYNaB3kcRisfp
goMJLC7PeHubgTlXF8RmH9QE667+fFYQl+DHSD5hzAkdGaY0hiqoXZg6boOcDfJjZd+F0vZcY40x
FeOMnRq7fJVvmBlCtA/ff/zRXFkdFqfQ6y3mCxIxaQdkH2BnBzp54NxuOE+P/g66SI0JJE6bJDQI
dUQZypMFqXDlWVkHxQc2vOAZTWeXt+xKBncAafIPOaYUG72OteYoKnWxPnRNtYweSTtaSuApStdN
Mt8qPwSpAt2WTgxIxqkuIMsF6/aaFWnEImb/CGJwp9MGAhxQ6xYraEy76VXcLjXlj+LxP3b4yYdx
fqDnp9yTHE6UAQkNZOc3hdkFA0xcVOGQzKvQVpNp/IxFNCDaR6BCeKPqVCceKt0XEr50/nXc8eDI
IL1Emg6EyaAV+ROZhxuBbotNBwbQemJl/piXgxmZ+9MhYUrgyI4UojYFUaMnAV9diZdHcozckp/D
mALLTSrFJNFMaZMMaBQW3+JAj9f0Xmfns/TUoih/nR8QtsK1LYEzvEdT2MNJA5jhQiQwJsfRGrun
B2uX3stTZ90FdJzjIOUUrG6j03YfG5xjxMuWDZ28nsR5F8qDASNWf312H/i4QGGHeMyLm3UcH4M3
bBMo3oJBj3i0mSl2jN6+XQrqyD1xksrO2gWdNkJsF71tAu28d9IGBWI8q36zI4t/b4b1aS6OwUZh
++/Mn5j2DerdEus5RRbHBfo/ks6sSVEtCMK/iAgFRXhlBxH39YVwaRXcwB1+/XzlRMfcO0u3IpxT
pyorK3NAm15CeoeGbidsIrYNYR3HTeZJzUmT4Mi/4lCFJMoOnzMIV9BaAgGkKo4uwkRIA1gL26Tn
TZtJgLrl5NP87/z3YjKsjaUYikx3Twkge8M5z7mfxURZqIRoIW8zog7mR55J7iZLb/MjjPJkU45D
4XJWPwY9mAMccdngHyIBPXW8SZ+LBxGbHX8AV6D4hecuBNNPx1Gjz/43ZM9RI0zpFc9M9IlvzCOu
SKD/j03IfzssnDpjOo3VJPStD49Oiu3KhuRIR4aSvddYAQaguSp/Y5sBqkjopTPVRQSAfQl+zlhe
5WdzFBEnWPsRKV97pMkw9NTw1WsxFQxIjYzpWvo8EltEXaoO/8ugl2SuAEzQTOVE1yM1akT6EN/a
YRVp2DeLn+h1+1wqyCkbxGyFJy4r4og/qokhqUiCfj08wH2PewMZ4QWF9xwigEbUWnAMkhBHF+a3
avB7yemkl3JAxBfrJ6xjIDFRMLuXngK2SQkSErZIPSVDBwNOKFKBd6X+VAeCjnYwespIy1rUtLrz
HRkx07GTc1caM6fQ6L/dSyghT/L+h0NelcZF9++I0AmFdygzxVvJeE1+cTr29H6GtVXBU+udYvS4
9fi2OJLx/Zh+npivwagnATPlu4eVB8IYi3nLF4NGKVSRYHRuKNBiYJ8ofscvZsfk4dhjBnKazEGd
VPo/l1AMVS6x2u/0Gv3Hglobi3nKRM2vmWb+jrTedwT1aU03KT1a9VDMh+9U3mJDfA2edEWhGcls
EpZZAbb0vqCa1eABJIzzjfKrPyTNoDMi8VmAblBGsOiMAk0fmImM58voIkwjQbUP5OQ0hBmdI/0L
sgiMW9w8aFVjLkx7XRBv4YGSjIPK4/MUbgnN8oLg4bJfyIRktwgsCo2DJqS8O1NmnAAjLmNz4ZIh
ur4Z7GRl80r3ubyKMG2yqTF4M+ouc17qEh7UoYfx2hzv9ERwGMVtfKwzGAYSQviq+eQa9znJqNSb
lEgYb4HxTPHrSOR3cqEZNiQyzwU3gOlFfJ6CEZUg55J0DP57eJUOQ3PAl/h1OpcBmZaHiCaqoPcR
0t/B076Pvv7TntKb8w2sfkTBE+TLv3nXaPztMVZpMYAroIRqkafKSI3kqtrv2zLskJ+2KIqKLn0T
JAB5ERTjIyVSvUR1nkDUibT6mn4WP2h+fGmHCqx/DR5Lga/wHFnKci+o0+nE8zggQdKSkLJXzJ5W
8LW519LcgosDUw2GAyCZ3MPDdEQlSZpPZzKcyMEsJbf0ndEpfrkUnYLYSfkINUyw7tSTCi9Fywx9
/BA8iTZ/ywJBk3slzxv76R3FM1DW/1gozzhzFQ4ydqPLuVvsW1SFHOPgVTIu5i8Td1DTSBULdWk3
43C2pdV6Bn8/hYLD0+zlHSFfQEege0KNy/tswZiz0EfTRLIPpCRYQJSNQn84RQhNEYcdqcMl0RDk
ZMQSg/tmSJJD23LAv6LoBIMLEpbwS8neqEdUyMcqrT6xFxJOvET4E2wr8quf8SXxnjNcApRQ1qGn
RwvYZojBITpo2K0D54wcPDIrJWM/bSqNY6+ViPmQ5H5fT0Tx/r/Yl1ApbyEV5ZsY/+OMm5wdQj+9
QhFma8iX9O5O8NUEyJDPJwCBbD7ZLuwUsioSWKmmZTH/AJMehcrv1SBRklzI25GD/g6Mm0WNQ/LB
g5UnzNSHSGbiu2ENMy8bX3tMbdEkkYGwT3BA1DaTX8xo/R9jEkXvmWQvcszUzisRbwtACrmy2w+8
6H+oYOSPHIvgOachw+a9/ztePgy2s8w6SuMQM0u+yGWFpy01uGAx/8nMJK7Yj2FSXThQ4+j9TiCq
8COVu6mF7fFzo5cmiMlfCjcWntOPhOJvR3J3BCYQ2pOwiF5DscahtCf3khEQqem5fEj7nHI8Mqko
s43GOJSoxsuYUBpdJ8IhEaMNaSE3nY73nEg31YgE0JEbKR9e8lnB2y64QVeIDSSdoPCqpMUUlHxB
UmIL/ugOQpSTKRWBCDY18z8I4jDR1+TEvLgPX4NALH8S3Igv4p3QGdm+vMLkb8KNRAmLMw7yjbnB
8z77Wq9pjhbGRuImaboLzXT+KFkAEmIFQMRuifD4J6OoQrBmqYB4nP7kd2KYTDEZcCndRemKpbB8
GuHvvUreladE67YHnfRdcFlY8sgumojEB3g3y4zV92NTyDirwLjM8gyfJzjnV/D75hxvIt7r9St7
YVRD1uoEKmkndEHcl2UwdaPN38Aus8sILvrxzWpv0ESFTqKgq/LqVTjBXVY1F3jjkMEMZSx2P5gQ
Qn8WzF8w+j+QptRrOTqgEmbHAIJfDNOeHHlzrKODBu6MB790tB4dY/a/CBD9ol6Aiya3SZbqCEUN
wTmb9ncmqb6c9uCxIZzrLp2sOOVovrodwLdAJ9gvP477ou6+hEsN3PflPZkOvwet8E9ik+A91AB0
xRnalaXP+Rg0wGRXX2jmtMRh6MBDE4fnEFo2XJWa1OJJQiGHpB7+XXi+eG+f7JvMi5c9bcPzPBCq
5XPLJY+E34OgHNbCdNm5X1wsRDPO83ZPjw80CKnGc9whX/FzVnGeNEjHm67qkVZQMXB+RXLkCy8F
UcPUaeSOjm2Be/mDm12TRd1ASOHK10zDtRmU4ywok0/tP9nNQR2zIWh75uPL6uhdpjT3kYCbNkho
xxdisbhJgvkK/sv1crQ8MZD8EgxjY1KPGgPi8xSkaiOEYBr2x8wDEsQnCAk4QOLGEhPx5ek3hH30
4HzNT1wYMeK3uuXc4DR4d9NBORXG5ObK0m/PS7uB/i0jY4fg4+IEx8i7pXG00ls0OR85mSQODCuI
JKsLjLUfqw8mh238vXe3UWY4yBY6l79SZCM3n1EzFvqEoIIAhgdGuEySSVnzbOJuh+gKDA4Ewgo6
RAxi0FLqshkOQyZasoN9690zdCUuPe4J2UoCVsbTgrS3yfATP3BUMV3YbTas1wr6ALNpUli3UJjs
2Mrd5mzN5/dAH5DVCuwrsM/oL37SU3VjkFpi1w/59UMjFqhZpsl/KlPj27btCtD+Jar5iCHIQB4V
u1iHwqbzofoNjLDMu3JXVeQKBI5EMQbOPHcLC2HnWtk3/lg6HOwM/p+gKrK2reMtOBYOrFKADy6G
RubTejDBJ6oMCOc9hvpaTqTrspb0tWIXNTxzdXebNkkrPCwq1DRo+jgYsEbFuebBhw00hiGXoLST
NjDAktwQkBBeJkuVKZJlm0Jxx4UKlZp/xe+WFO0E7U247VfFzri9es4mIhatDNqlfFCyBpHI+lrF
Jt+3MNBBye7v77Ok+ceb0uhj0ABqJ8YRomICXg83me2P9LxPpy1KISC2CAnb5XUE5+T3SqKTqYOL
w9rui72VcEaa7OQ6QPbm9rVZLkDRkn6Ct57sV+5UAH+rJ4cgGx8GDKasR+5U2avIRunsOX85ybEP
vQw8xX1uSKNZWtInFhdEwHcseAHKB38qvqXcT0mzTn69YdHJlW6Y4CKrlqGNsH6Qy4jX1LfLXUsH
5lzGZDgbGV6z9Mk9uOIvOaDrksadKTkR8F91pcg506Jyc0gbpLF1JG0AQhcdye6h5TR2ZJDE6dR+
d6wX+BxvJLSRJ3Q0k3AAw/hrH2eaLJIWlDVZNSw5/sQesx9LLvdkDY6bNH7K1avhbaGtHjdrQAeA
3uECMT351tpugWNAkODNtd6bTyket98C8+AnJfYKzyQieT8dE67OeDFh0gD5jCXGIbaH90b8S15O
TiL8cGCkeLQpD9bnhXfKy8tCdausfkVSeF/niTgvaX61Pe8bL4u3qHZHNLxzl2sDGNjIJ2+6zFjc
3kxjdtxDXPu0M66WQt/0430WLbmA5sfJJtngwzkUmkO4MPT6Pl5GDUgF75/C9tBcMaYCGMaghDKF
E3xh3udpl9t2q0s52C49tQ898G69tq0XP9oZsn7iK2TJ7YvxrQVtM31rDk/h48Vh8GH8pXeDCEni
ANlseOfn0Mmu3MdWof2wOuPDMz3EWXwkMaZde3Gfd4vuotIT0qM+vkOP4XxHpwHRFHQYbkxDkt60
Lb3pfNSZ0vLk9/gCQGa/DehJ8oi+AHnoGV+cLygywDwTZ3jRHlytBa/dpaFzkpPlQpJXetrXfesO
95FxnC/g/dc9MkxeOsq02kmXV9Q5rtb0gkTD+jBwIdTQQVSQqHu78SjcSBYmExWS8bJdJG1BXtKG
HnxjHmHNzTI4hcmydgCKHzippsPCaa9qRiG5MKtcHGdnnCmga/aMF3YuUanZlWbTG8GHVrMPEIeA
CqG4qiyS1gJqC4Y05BdJMzop0dugooJLVr1sbnAxa1bWA9hXxaSLB1zvbw8Dj68HmsexfIwOOv/H
0XFUqoDth6XqtaNH/J4Z5AlkC7XbhjhkSZefCUL7Eyb6ogwVP1t+4nLwBm/TrePoNMAjJT607HTR
ibCEia/JvbbVm7XOg6/b3KseSi/Oc9ZiZnsBDTNdFInuHQCNnc4+xZfk5jRkoPsyYAPBVnqC29Mi
Uh0cGj79Y9c8WwYrMm7Szb7iTJLUs9sAPwmdpWa5t0nt6lh06B6Wsoj4H2yjW4zOV0dBYAUEcU6z
f0B8/ngPlAnO1nFN1/q8lj3GUoeWF17p7lFgUfF69T6bnEJuf+XB8QnnH+f26xLPO70Hv8Xgy9f7
mDh7Oj/3hNpwnj2cQ8wrZFSiLI6vraxYt48Fq5qFxm8//5EK1vBrW1c2W+ixMMYvjyg+5puUSxea
LnsnY6dYzY5dJ9rKNN0z63NMnOzCHqL7crWfFE8MxPg1Vb6JAGxuM/dVdA+M5sH0lVjVJsJrSYPj
Ro8ZNFvqDj/fYVr7yLlDYza3SJeLLl1EYoFJj/NDUd0+u2+sZKwUNMRp9Vv9IzyJw5vYo0znGI2B
frf6ndXhRQ2ar032YNpn/Y6VnhTnwlFk7SFbs6ctfoh9XKVzxdVA+vxv1B7y3z1WJyErtj1kWzYW
F8glIGi/FUwQOCY31Tpwz0u2X1jMWKs32ho9vgceMCs27fMThhW/r+yvL6YNoNlNdahvcWHxBpZX
2siKUkK7cRkreVgUuv2hPuWlEYc/rel0Imp9xSuSoXuXvgR9A5HTFYOrVqRsKztbf51nfFuf1i8e
edLiOVEr5OCKiJCOJDfqU2OK15M6Ej8fZj/FgowhcDHklPJORhqvcQGU/JjRaLiAaJiENEvZQiLz
O0iRG76M/UgZLbYDB4+OKnZmFNczNXpKqwfL22FBW1BKZTG7hR3qYbJF/62gcaIPG3D4F6/9Ob7M
LtIrRObDacrFw7z//aXVgvRHjw45mJnwV8FWb3c4YCluQg3CYRa+t+ixrNpHjA1o2eS5g5tPTwsL
wWpzTCRaI23QSjBF6umu7jaX5RwM+bDZdRCcaQ+K3NX0OLffH7810sXqAccB+obAvDoJLGoOM+eO
an0eA3dDM8cDYaj1pepqkQ8S5UCH9Z6G+D+QazbLyfPatCBbPVE1MYZ4E6PmIZ+7AGIQKlA6xdF3
2PBBbxdMpF/jNt5qwnUT37PHHgWMBe0+57FH1QQvrc7ByQwsJmAMI5tSicGa89oL/twY0pSK6+3b
y3HvQv0RtTUEInuUhOxGEANkpzAsfbgaj3gHWYy2mnDkxLBAw7QUdbKtWBfwKBDmE3cCcLjRogM8
csGaknB6WZ9gSst6KPh6O8oY3ERUBu54One2raizqGbZqMZAiHcX7vjkz5pfLRU7DE9M6oA35/GX
cwUyOl1x+0hsYs4mvjFp83IKqjaN6GRY6ZYwfYvN1RwMaLNh/RCowJPVobRWxDBa7C8gxjBay5DF
2eepyDJDPATSITK5XNc5zHkNC2SI4bs7Sgklla0iWvr0N4ZI9tEtRG0QqnUdf+PygXz/Q8jP4Cgy
4sRHpoCXUhxDARqM8O7sDwUv+wCoRmoUDh3Ump/hh2MIDmeG5/JARk0eLk511PkQO+0NB2OX6UqK
VdLPZRMQBCJ7U6VR04IcODslzDozgsHTaYuC4uYSbaQncBkxFO01t9I/F8jnQc2CTKcrfQF5sqiA
gVpUiI75x0F7cUmMqBicB88Yu9DtcfBVeUkvG8kkMrOAXJTst9TX9xVjf0Krpz0lRAcB/QUWM/tC
Ab2G8n5ffgTraOkJNNnQXD38I4Hw+bYFTqWDE1Ipk+MgBS4Tqnp7YW4LxvFrUCnVEZ+75ksmQXlm
p/WJnP732ztn4lA/2vz/6zXT6An5wj7N8lDbPvbZ2Wqkbv1kLlEGJWmE3uN6QagRbigNeup2FiG1
7jC/h+pQIRnnr7bXtv2Fcs9h1Og2fDxgKrvzsorcubftN4T/j/PdNgo/pQ1HFf0YpYy9dpzs6p+p
6uEqMpFa9kpl8EVPkrzj45wM+/rtqhcgEUaA0qjUu1ir+HdRE0FCQbO17aGND5j9NQmUrTvx0ix6
dQfxCF54QUhVI6FR6mcUYDH+kg3LZzjD27WMB6ele4SRaCknz+jdLj79YpwNe12aKrYhe5TynXMa
IXcEf8EVRtBIqf+oO1cK3jKC1IO9ji9cUAKqzQAY7djcPkPOe9jjYedD20wsVxiv2GQwYTEVw5UJ
Qyb8jQTta8ELD52dGXBtHyNR2BdOdvegdh5mKuo3s/f2Iz6CjNoO3834aVrdWnNn7fFtb+TBbc+e
KRfqsKLLTYTJNfvZcm/rlIBOB1/UJvof8XwThUZpG2/VyRM5jrPtfySruxn+UuW+hfPz+o1Qn5Dv
ZdMCye5NiRWTEYyWDznWeQ3NhiGZhLoCsJT+eIoI5UgwYjjxeDPTWAOd7UzK4BYQrojODV/v3Rca
SgiZhcQk0BoZRMu0Povv0ESCEO+ugUWv+OmOOz7kQ783QX6XKhzTEFgjcdvaiSrTE1JmFTEh1kC0
SvTDKl+2n6jsMioFhZXqTt+RWyXlj3bP0xFFDBou6NRlSrj9sB57NJPe9lzvv/ePRf6Iq4ypw+0T
zZVxvr+7al/Se6PvYigouqwlWwomLa29KiKian3hO6AWuECN22OpX8XbAM7PgWa5IPW3xcP7DLZb
mid2tle/bml2a2BoigS0RVjotIRvIYjUGAwYTXoIMSrCwQJJQ4I6zB57nVOaOVsLNZGvp8VAnH1M
TRcLGZZDc5VvRJVl8QYUhiDBqd2viSaoQZcOIt3UefBMQGkm0nwhFvr0uHs95NWU8EC3U5BkjVNb
x+pEhozZuHw2YnGKG0xNWQmkWQP6UfEGxQNsCbdVas/LAhiG7g1oP/2cCVSD9kYBw4MiwBTPoUcP
JEBT7QriK9Apc6n3uTGo5ylkNYYER6COj0x85BHyQPv52deZrmKmBtdLniBT8kenoH6nYUON1oYp
wTp/UejNFGDafaevbWVc5zC6rNM6ZKCVbMXsf/ZCtVCJNUdHe4mWI/IvRDAyruJtaVuVss60DvRk
6KYaaK12+kWMS2hlPxcHCIZ367BvlkGToLS4XNy0I26YiDNdZofkJvHBHJdEhb2kOoucv5dImBNA
yrvkOaI6I0+DROcCw6DZx9rzSV/hji+xrdKvl78WVpNsRVYv88cc7SdSjw6nqP3Chei5NGOwF4B/
2t0FejvFol42B7S+yVNelpocfXrhdnOAlN9Os4xpJ66XuOOiOdWwzMkO0Tf7tjGdNJGGQZpQw+Go
OZ6KgBxT6qwwaYSQT3TJn4gjHgVuhLV50VPCwt6Pc/zeCmsM6wejMAbBZDeJMHV33+pOx2rXGBX+
0cVJ78oPmIMp9mvw2dXgaE25zVF+s8Ux3TVh0mBzCWgEYAAaN5B2DBldC3yDz8YrpzYGw8LsEo1K
FOqm5+jUT5N2aIpz66zsXn0mOZsh9lTefYqVWYSz2aWfOYWfjfWAhm14T6gV3aRtT7G8k6gJLclR
lsF++EEJ7zq9cv0znWa3YQ+H42E1b2EWiEGcdFbYaKf5g00ACorrJld622CvFxV4F2MIWlm1bhd/
rWQHo6F76hOqCyzWChvnwdX9r4J0gVBeat//+Mmi9+G+yEDDfnyna7x/bY43fO7MwcmwFBQa85Z1
XO0MGzEEkJBuMT2jYyBUCUSquVPyXF4sg1IsSVNXlAq1cGgwKq4ImcJW4hkE+Pv/JV7ZV4Y5WO8L
aATwXDJCXhl0d4d+cJvnvWHu6yNZfmKOae8x/ovNQBu0B6+ge6S7MxL+w/AlL60m6qrLcPT6ht79
f4ozBlZAA8hxDbkD6P7NGKpfiPXZbIdrdFeCBZUF2m4B5L5xl4j34eWE07Ljnu+7XCfuUhLQYJTQ
02JVQrZA6C9A20wdNrkkYa6Mh83w0pVjgM9g2euPx4kI5KmhfA0KVICWMy/iQdhms1HvvqVPOXq7
x1ERreGYqwsVmclzT9M4TQt8pzpxttkfh3Ib7x7DKFjYH+CdoQMJ1UJYJ/yLmBOyxb4DRoOFTHoj
s54pMRZx8w/GfTUJeRefQb8qXNwBI86rRzdffQKWCKfVgi2jg1k2Wa9P2u69KogiN5r+XwkmtMg2
M1eiZUmzjljYcl5dzvJ+1q94e4aKfdZ4dPNSdiktNRURxXr7XHTGX3bvk1TXP39Cli1YHwNawqYT
FUGDKUxCDwVY3EpJ+C8zow4+bWY9fv3EGlm7r9egAtBTV/ge9wVLQus3hgd6v324Qh82GAmH3fzw
RJpUOkmaIIhIZ7TtmNRGbcZOygAHTiQ1TIe1eB5KIsKoGGaTBoS4gB39mKcuHJ7BgeQFug7tynh3
2pSkMOwYbpZElteGpJ7WjbfrOCYNJTedivZ9Y8UG2r2g+UAcYs9QMOQOZp+bhwxiyqz1MP+TKEAo
cztLlgY7YqCTmt/i21zcXcUAVZlAItrggnywLgxihNovnCg7llPW9rGwG+V+jfmuK/dN/Od0vCbL
bme3M+mWIgBGg5UY3DPxoYXSlIgwqYrV5pXBUZ8RtPE30abHbhU+h+n84lxXl/GRSEBlebA7f0b3
HLRn9YrOBgTPvZ3Ea7HlLGBYHUkkhfuU9xSnYNS0ZIycbTWSKCuiIvKpUncv48wZbCZCql/YUeWV
YcNhbloh1PXeVEYni0hE7D2KeCG28NGyjuII1RNXCasubWFPRWOVPJigu+dTB4QRFubdTrtCZSDQ
oYgyAjK1bkRC+Hxc6MU7By3vynhGk0qOkWo2aOaoXewEGbY72PvPZjjbEcsD1IJxPlacHOUGFiJZ
VA5WIR6jxihD5fWIfyqt6P6H+IJ7s5+xS7JxhSoN6/aPQaXfdanO50in7tL/UX05EJ42SOFgzxSg
vYyCYQvXhP80bkoWTxx+pAgXXpLWN9mj5C0lFXTpdsYvKvDwjAqciaoyQmTrlJ7QEc2L94T2pM94
K80hWC5ecSSlMThIoa4C3bIvGWShVzdmoiu6oSic06z+8Wj4xogRJr+UBiutPR8R8jddX+Qp6AzS
YWEil+pRWmnIedbI5OjMIMF0RyuI2dUE1gv6E+mAPgRdGRp2p01bs8oZTaU3aqj0PXavafl3pzeX
nIidCTSvfb7VwJByW6WL2SJuOykYoH+eFCGkPvKs5AHSCcvrDqbTWYhAwjMur64JlpqY26846VFQ
oRr5csvZmyYw8givPUzSPckSLyD65NewXgDswCOmZG7+ysMOHXuqxfIgRNLzTizkdb9MSmRDsiBl
jYzuA+7qiIHxGUxwFF9g3N5GoizQcM+7pnMPy0QDAyBvvNBLPwSMccBVJNtGxQzW3kwgowbEsIoB
7AvE1motLUAh0ynmDyy5cCHkkxQMLtctU30FPj3kueDOIgOK2DmlKVIk5JnXmEwKvi2BRYzKqW/G
JfK9ZPnQ4SRXkZFVtq9dD9hdfrZ/RZ/hI2JOHXoCtAJRLG7DHUBxx31un94x1g4UksAhW3Qm6NnS
8eZNhTGHPBZt/zGPfpP1GpyuIxTC2zjXTnX4TC2KqZujvgNjyeJiIzFnXAvLqSdEJOlEImNSMsR8
9Jqby1TWWGfD2NTqtjpSls8VBJnp68M7/0xN9OPyBYrtQA6rVmQCK6zOVP7wJVjJQjk5Q60TjVCK
H3AAZftagzpAAB+ZnN4XdCJBR0zwGbigME4C2IUnlqWLzqaD5pBqPyfXAnE1prohPZDBRjRiSKTS
DY3nuO7p1DSj07Je3xMdJ2Ha3LpVrw2kerpimw5mzqht7ZbhC966tr9cxMo8ajHC2/BykHMQdvu7
IlDApT/ZJYw25ji8S7+1Id15wB3MPAmIAWke52LFRG/RM0PT4Q/6SCUL3jKMbxY8REjcrpEIQZQw
uSNRCsmEMrxZOYb848FOc4Kj6EWTrCgkU++/m9cKRCza8IyALlF8mSh+0zYg6cK2y0KZBmtsHwsg
73G7B+IUWsunmHMwo8H8bxt+npYAEQubgA8dnWID1jKaELa0b/L9bVHA5GEp3oPOyjrvv/aDECxo
L32lJ8Iu4dewi/UjNLYERyfb1e4ntewLLOXKmQJnWmZ0H02PAZQzvK2fKDlgse0AEjmPUGQwrq6y
N4I742YN5xPSY4ibtTjKX/0O1NvAjiWuDJAI8wpLJWkM6IzAFrjxx/hkL1+x6NlA06IbtqbFQgyI
DrvKUYZLAAvn62YDmY43rM/RaaiO9vAM03+q/hFN6Fe3+QnJVCUZbnQBFuboFbc5EG/uTmjCuoxp
dJZjTprc5jw4QNZNk0744GlcCdhYE/dEAFpyl/Nf5nG+s6zkNBWvUD2plyWesLLh0vXd6YD7IMJA
LgXa62ebnOQa9e7LWO7FdCw+qliffUibXWUiuRh6z8QA2bGcd6IFfvCufwyCw/Pg8KLwscYHD/lZ
KBuOpE1SH/GKhh1MkaT/upEKFnmE2Md6RFVcZ9VI9sGScl/ddk5xkSZn/5sTM+74Dqu93YdFysE6
5N1oixUcfk3c6TWG59fzr9DYJpn/Yfl87XytDJv2M6lCrl7c0MkXScU4hOnLwsX5MFh/xJO+vSR7
2kFpRpTKWaykTBOts9PsHhtDgHgw4k4/mwnOoZFUQXnmdJaPTUhENcNBKBVatBRmDeyu0XonHSU3
OlrTwgJrpe/EeRxpsLvffkMuWdaCjHRdgy3NXCGwutMmnTB4SL9WMagEi9ykVXenD823lM7tA7VU
G9XA1gHk/YhWIQCCo01rrJjn2IZvO5RC9KCjV/9Lz6utRarKcqMp18in+hbMxT2itzAyo1ZskCHw
I6TcJDLM8qsBwgFYv5eb83uoLdNECWXp4ITOFwGUNQ+XloaqNK4kd38KF8RuDplM3TE/FaqLYq3t
K44CI3jFXFm7osnXjrJJy2I8KydjwXqggdICtE7+8BIqUPRiVa/4D6LzKNgbVJmKU44b3cMYG/Cr
r5LGM4XUlcSIW/sLIGQ/rA7cD1wNzroS37ptzbl1y03HaS4Vh11Q9+w8EAj7s5DWoliwI9bnvX3E
Z8itxpVVzXmTebFqTqn88J9/ksmLhTfT3R3WFQkUnNK6pwY3hwVNhOTg4COciKqs0G+v2VNP9psC
HFF7sS2fEjS5RG4lT5coMazGBg0hvMjbf82esIbuvWl1ZHKq/ffujdFh4PtYJ5JTDitAG1IZZ1/Y
0yfqCQe+5A79B+ENIorqKbi8G54ktmn3M6ar2zUCVnVcxS/SzoNNJPXarK4P3RGN/P+MSj7lODuF
PXLv4dxt6exIsjbhwC7XOi1P7gS1gR2M5WOwIekUBRn2Ejz5Hr8Dbjh4kpMqJPcfXA1k2QsPU5iM
jACQd5uByK40EHES/Qnh4LPqSUkVdOrN8MVVYC3OL7ZK2KQQkExUrAUowHC8Nx0c6dFhlvGcDvNi
EAdZ4RZ3h7+kzBsde+T71BWI/hNkSWGJHzyoKVMcDJUMOyH1DO8hc2cKm+0wlqmJNi7oshMJIKTx
bafy245MoQkPUZBORnx8QdhNQBDhH8o4j7SA/nfQFba0CFcLqlPZNCi63Q5/JQYoUnLyiypfCi3R
r0JhxpNyVwaV8MAmcaODQFQQgEgiiNTKpsO5KXdOEu+cO3e2i6l8jht+Cz2+fKkNDXKhkjzoRVAV
3iiVbtlV4jZyj863f+GCaG0xI9cZn2NQRh9si++Xjp1ASGRX3HC5DaKlJZRLgfCBZ9kiXMyMxdAV
wIQ0KhQD72a/4ueQYdS49CcTEW+PoBbI7BSSBHQe6H78mIttFAiFZw9fENqVEFB/MiukOxuUVz9Y
SklTIksOCfKHYYdUUbqSNZCjvP0LRA44HUfyp6e7FRHyRgAXvKG3QYud7qa0H+gOLfAUkOkMeQRt
ZrDkS5z8xH2BAUcBL+8IQyPrTSsIUhIKm0Kglkm+Al3iYqAiWiv8+g2XiAaMUFQfTPceuq/kFNS/
4S0xd5cpjTvqCVSvQ4Va/uxTHkutxxLav/2690Weas2oPlCAOSim1aaxofZ69I3g69/6bPyk2Xv7
LWrHcnmNTqioGN70S/TdXHJP7xrd57QBWbtp59HVf3Rrgl7IYyHxBc4Iy6AdProXEKozNZY9TWHG
WVGj+0T/ngBynyrOkACw35//qAmhCHNu48Ehm7kCX3vNceQY5/5tfoQxNmclMZGTjl4/2292AO/0
4jinC9Fecq9lNNMcHHuiH/MCRnrNTTYQx04PGGhaI+dFAJBAR5C3zJnhvSYqiQiCMdR+edQCN7tP
79zEsTpnxRIXAL6KabG6sj1lwB8ZS7foXRD+7YpW2DXSA/gU5KM5/zfmvOj+BfHj655SWDnP/Rb5
Unrt5z3teZoCMESc06TjHxNkVGLkZ6Ji/XZPg2ZUOap3TtLtfXZf30uoCM4BCionnQFdg/vEuwvk
Jw2VzAMN2zesKLF8RAwAi7B7xwxlf3TfUxAYpAf5ScLFvbTsCJLTGk35MKQMngrbQCcdS9FccJ/I
+clAhdsKR7QTRFmPFJQ6QqQeEbiFMgeJzf+TcQAVIZUtNA88Iu297Sp+BVuf+ItgoeRv/wk7UEEY
OBPpwjuqNWg3iDDE3ZUUD0mFOfR+xI8c5vErSCFUeqS5A0QeREpsnaCbsIx5If4QAZ1l9nZOYlkj
I3bF/dqP/SSyA8zP0lE+ZMLBag5bHLJM79OxwYgUIYZk+47QDYDMGG1p2vBRBo3BA0KoTiVd+x24
nD6qAwgffZCNgZ9rQQdBpgbFxi/zNEL+OjAtPFwm65O3no5J0V7hYXChRWz6fKyS8QFJrBoetN2U
u8jSGOXsTSCJiHHsadL8u4MVBXLOvQFdzmQRcgwKyPLknEIAbtXssdNY+mInowYXB9B5qAbAEJxE
6Yj4CDTEIwbZPQKbnMFYyAWAjAntGKBg98cZsi8NXGaQLqV0OTEv1+hmfVaAREMkA3dnJFrMWOxm
BJHGaSIaqylJKVty9OLYw/ljp8QShZ9NAGxBmjlBlvIGgmQxkwfoxK7djMdje3eEuLDjiKWbwz+b
gKR8VYLJIl9zjBtDo6cOScyxkaxswEV5kRuZdeoyByCQj45MOx+J/ZdbJA+ShR+coeGC3Q5P82YI
6yO5cRyk8NuDzk4y9LOvMnkKko2GFjHk/znCPUF0yQwRz6HTCGbPL8lt0+R3osuhS/4pJTY9ecM1
SYtOzsk7EaMk22EHseq+ONNW8RoVC/2HH0GgIwm7jcXLp2JU4TxVBpkDuC3pFhUgM4WcTfqIYDYR
LD7A3q07JKyE+k/FURA/3o4bM5FyogA++UaN0QsLuThok5zcx1nDmjUPjjY5f/1GBy7GggpYbXvY
jHDiKXqoM/h2tct5J3eaxMgINWdRUEpxamU7TCOgRWd2d2ZDTvqQ9J2HSlDk+VMQEQgM9zuofB0f
88aq4SvBhzE5uaeMTJ7B8EmIBNLVBoVPpNBH8odTE2xeB9d8cN4eSXWDz/C57MQlJ/6dU17bFRTD
7mXTSLLNcwlLJZgZAg2X8FTS5AOeCYxKrD2N6UTAsQtUsFkfAJXQDe72dpmQJxAhvZMAnL0kjbw4
aATSWtHsbCCxjBgGRMisNU1cMOKXHcxUTjqSBHpWeCXfPa6b3PfU/5C+UkH2Cv4r9SDr9BxKwkEO
5u9/0kscAlTg7vVrNTYk/nxd3fbsslSdCqHo+J2kVnQZaBAgZg3nFSbky5LOne0ZyH9li/r7iYcd
4Z6xPASad4Aum5Qy9lPNWjOZaoTTBLqWglQhYshUByd5dAyP4aXlLW5uCxU0WE32rBmKus7OaSW3
ObAq+SE8GzuDBN07M8xa0Uj1Dv38j7R9oMQtmN8fdqtCLqNP9R5424E9JThvmyPwMZe+Ea/iajgc
yR0fCvwAfs0qs55/rJaT06EvxRJhFY8Vn04V94+0dSeR4U7lIbeb6fhlA2kzBgAnEGHfcMrQDEIK
AvwWwt0Tv8/LBCLYOalhx77p/3jC75+XMaKrtEXpPTMhbDGPpjK9QNkKfEP6LfHQ9BHQ+a7bex2i
GcT2bnS+MaBuVeOb5AZPHvt71flTwDCGr4cTXZZHkD7Xrjn7WTiBikwcx4c9xLz50hGLJcSDqcEF
bf7wmfAppcTgBkAMaPalA8MgVFgijIgSg/WdXlgs9qX/K2MQ3SW9Pk5lc3Cet1gqLIqpIP2PaEYL
tDU0zg6WtPC+jhPEzLc6elMoPjJ1BddMVhSUHhlUEshG96hfvVy3Is3VSW4htrq2GZW7r3+0KI+I
Lv2qOyw35BxWJ/xebQobsQLL6WuCFwweXY3sB9SeqiIHpj6AS7URkeMZe+ayMyjnSoz8/FjvZTN1
xRIICXcKdJKSDLf28OAb38m0ifqSNnFkf110ctqEMjQ/IJi4yfrAb2Wxnwm0ErKAHHB4lCExNihp
0X+BCoEoji6webiubUjDpAfyY8oSRy7rNK42p746rzbng30c3iGGAh38Neb5sNV9/j19dXMaPyjR
v3T+/rF0XluKK0kU/SLWAkkIeJX3gIR/YWEKL4xAIPH1dwd9p2d6uqurcEplRpw45hAonlRI9/he
09MwZGK7XKaHP509qATxFkHzkmgaaASMceAKAXte4O09ABEU9iZhfQEAw/6qg3zXRPDE2me5B3c4
UTHgOf+9Xd3vrNqcJ3kOTe8kKVcn6h4RiXdD6aiBkTSkKGrwiV4c20zxJ9UkH3Q3RwmmbcRQSHGh
+zitYF5i8qjidNIawmSG1nuLlsqkBf+2gcJSD/Xf4wnhtsOuu5y+MQmU/12GmlfFvOv8ajAjXV/R
p0PTZKDnFn971od8GFIhKjJoHbMQ1gUeg032xc8U8OYZlsElejmS4QG1IuzhwzesODFXcO7wQ69m
y0W5U1xtoS/0GIYRKHn/CT0AD4jP2Wv0IczRFahmc4fb+0p4TlcfzRjLdRm3ZjIn60Lrk/6j18co
F9aiFmvxt/8Jzrv9hAeEpslI7rlr4DNEnM0zWI4/wy8i6uNqWUMmEoomZ8od+TSbPxs43Pb+s2NM
Jkd4sjuZu+IqJWQqFYgXCAfGJZu19Erou2FzSl8pV/PtzHjh7c1nNyOaZwYTi+Rl+wRxeqQH2u6W
LEYP08cNmPgiC8DRTLLcCcyn3969JgoPT0X9dJqoHwnKoqzTAYPmMPOYwX9h5hW7/egDzgafAr7r
PEno7C3TkphV4ntkOCyr+2qa9+E4sZmo0iNfgiChnk7GnjlEGJ5PsWW3dgFqBiNY4be1e+0OVMWo
uyK4My6gDgTcDHNOPWu5kQJx+E1FP1Rg+j4d4fTj3A0jhnoRuvfZ34/qzWHyRg7V2J3nVfKYf+OL
DS2ad7PPzeYM+GdA5iSYW3JJ8PQTlBfSLZV3X+W86+v9bnZUDNj/vEXIu0dYhzXmf5/o4h2826j0
S7/O3umzD4Mhuab54OL1gEI6wYEmTHCYI/JVt1jo6+6RaD2qQqFGUCI6VGWezBilaZdf3Fzg1rjH
JvKnJ0fcijtO2m0lucwEweiNyD4gBGHcGdCzlWum9uvHdFk6AlXQcx1isVN4rnkGdtqCqpYttxti
hNanO5mPNboNdDU4NnCmwrvY0W2RUjX0vKHsSLmVZfQry5SqU/bxZYf/49WZHuNlb7jdfge3sJnq
9r+hNi8Z82uOdWkeiUsAIOEKm+fddaZmVX/SYNJ78yYaWOWew7HqgxTMm7TQXGc2SirOLQve5sjt
WDLsfQC/ZjvQlzU+PhdQLw2cVdBkmf0VeNVlB44lhnu/wTqIxIQIJslDrywoN/Xk2YNmKUG3Myqj
trUdCkJDNTZh6QGQxG0y0GEZfDhTcECYdVkfK4FOmhOFzv1HYxJ7YTgHE9UItxhC4pctNh0Fwl2Z
5dC+j64W7FG69Bgre1Hb9hvzckcWk+Qi9zK4fkyXpEoRYa8SzDghhDAlZ1cvE/QAilZszWKZosVr
vLGPFDCkHY0eHUypTrMPjZAtPkJiuQ3vTHKw5MaBGrwQGw7Iw4MWYiaPytujgNUSJXnNS3aMvGby
K+FW0FguQst5eE14WdJqYkIRvEH1mHa4Rfxm1EG5MYRIMJ9XJnIRkY/4jH43Vy+azrsGMgFI/1De
Kxo6JHhH6GS4vbr801x6W6yyk0jbfHfaTO7c3h+HrnNljElxUyzeXHVLiaRxOqR0Y8P5IT2OcLJ6
4mBEr2sD8L12DxEJ1A690aB29H4b5FcA5+lmQxk9f0RJ0hwJTMx09+U+ULU4KDKc/eyTdSbjb3yz
XumHm09dvSgXBUNFOhDg6eK1xsEqH5wHS+Qm0Hz41y+jFTp61X3OZDZzBCKmfZw9eyjS7x9L0kqX
RiKWdgmaj8FqlQjoZwZzrBcUOv1PdIfyIxKet53wBhL+f2632MCgIHddUOQG4HiF8GjpTfkAbZFq
BKf04K3GYkb1gi+8KhhjgcLWUSJ7GyyOpsXXVPt3IzZ8QQ2bOOYyDJfui6/eLA9IQBq3nfcaK+vr
WJoebgxbrMJA7NuB3e1jhjd9WNg5TqcoApG3k/ArVn24nvGG+Bc74VORC/a2V6vc0qcyM+N2iu97
OqQTDW/Bg54CWlwyK+le4ZK0fS3JNbdFWb+9wi/gdhLUDexM+LIHv3arQWsA/Q/rENjWZGUqjBol
F42aj0M/gz+ShGq/DgRoo8HxG1EtxFvhftGnwcXqn8HOxTxmz5tpBcvNlSr1xICBKVYTn0KheGPT
MxXbsq6xIhx4wuJJ5i1W5CHt9qltWdUsGGq11d0Ihshfe27tCGDAzzH6sqWpb1hsM7C4gJMglDkv
F3jbbE9WbHXVXzMEE7KlyTkPauuSrG5U12I/oPmbKPlQoZTI1u52Dp2Fz9OCLQQvjQ3OVz8W54dg
JxGiDMvevdNmxEjsr8x6f4I8tezVZ3ux2d9p6cER/hRP2iiIZP27q/C83lixePegcDEZylPxhVAs
E7SmAPwPD/aFoFtmoHfE+QdmRAtSHhFALt7pzckEfW7iiNl2kwQ+BUU3HskosMAdmrBiOFb2jmzK
wlARZteSE+RmczUBYoch+9SCSAA2qgiX/rdDhqkxgc/FjKzFZYa59s0+7DkQD3U4EjeIvaQI0KzH
Fpz3BtL1fkwfNpm0rRA6Pxh1RyLCwaibBeXL27EgleBvFDOGZ5tDkRCShEjMqEbO44xwRywqRV8v
ey6xhTQGnnw3yWMpFonYJmEsW0Rkr5xNviA2Bijyqaa6ATGMVvZ7ZMcAZfVpBl7w4VmYTM6COjhK
514GeyhLAJ5o5eWjCAGPl0hdxMRPnOEXcFAtK8w8i6eFgY9PUlyb9BtidQQHtCL7ipcTDmMLrcwn
oEiCV58+xHO5WxiUT8DP/WPyya0j/vEzSRoUoPhfL66zKx8hAAOqC6FP7l7IWf32/BN+6LeliZWz
DxACAyBoJwef08p5DF80y2aHo8gWt2WxGYBVwcf65UWEMcQQh1g1wsF6kPoBp7ELCsineYAzIw/g
oiyQEIGCN3BCvg4gZQAok2sx6PF9hVDuwGpKr2OB0tORsTw53VMZS2h0gW43OfzBNLz88SJpyLUp
3nkkN4EpYzUHICj3HN0kcyW0HRandD38nIP7RsYL0vIADUlVd7CJCM7G4wQhHVtqYfg+aa1YVhJu
h6BbKNDYxQIFPoXPbAI+Ul6OOYW+9tOXeVKCkjjA4E4ISRrqb/gjOA1NuNFvB+vLJxmdu/YdBtcY
OsydmTjzvTYuiV2DgibAu8dmkrb7VZ+cLlSK7eE3SA6rttsOSuuQTL/kUwugCkHfbq9OglR+CUXa
MfU8hQI7iDU2dCyTurRwM/amb0wjyCQy4VAMxk0vkH4ut8Yy/DrhUWbYFpnVNHyw/Z3EfLtPNm5w
AF5JTgff4l0xNZxeYXXC46DKAQfDV0Q23PvfCcMrNlxeum1KtrJ0eJdAWuUTrKxhDmgEhEgd5pmv
2LPNiLUDC24IhWHc8IW7n+1kTiVE0DPUMc+U/ZD8VLkklgc4a3i75xoa6IW68EAVxizhRqElaxWy
YtU/wYOzh4gXELZuMX2IVGKRlQAaBYdnv4LG0mFLkBqJ9S90EnFFAdOx4qu14D5a2qwosdBmTbJA
Zy8HSRt7B45S0l1QwvT7kqdVmzFFzhV3SG6WILSozIYhRZaMVBBj8MMIl109oMCKqd/kr6rVDc6e
+GKkqcSroseB3s7cBB4LTugOEnxiS2KqPzFbQ0fTX6M0XRWjRyqpE7CY6iB+IzLFzV8yme4zutYu
tKkWhC/vsLc7XKk8VOILvi/xiaklUxvub05FT77HUglvQD2TG/vS+QzRkID8Na9Bm4F0AbHRPa4r
MC7mhR8+uwc45lqMyJBu7o2PVLQ95Nfc69S0Tu0V8ct9sbABP9mvMwnui+ammTFQpFkeIv02xxGW
DtFAlsIZ47AHhxaTixz4iQPYWhDwSrFOZvsY8DW9uAnLScixw9KjRYfetZWWkzOYxn7PnJod6PIn
DmaCL0rkRM2sqw563qyC+yPRfmy/bOMWw84MX8SbsXYwzcOlElMEcctBX0LbxjZODJTM1TDA6f2b
fxndhTLsjmddfl41JsMd9z1kPGAhroZMAdvMJDH750eP2K5aswl1ftvfTmLrjq0YPSf8XsV2WECT
LtI56OdI3PB99Ei03X2G+LNw/SnDIQDHM/ROEH9PBmTqD4KbgZ6oW/7A+gUz/c7BjqP2tj3qPpHO
GN+70Uz5LecKjEJoxmUQ0l8tbepkbP9HjaajQtj5siUC8zVKT0m1tBGRnva2J8+TyaOyX2rJ06sP
jq54D+DApgGxozrZPx7rs2UzVmYHha3o9ngiCsMqajW8GyBTdGEwMs5krgVbgKNbedK/FLES3vGg
Pl4FUeXmtpseSet19skANabdcM9YPiz9A6SjD1pj+sxXjQD7O9QgBab+oselOi7gFeLrtInYXc9+
425WiIMh9TOuoc5j/6TmBjrfU8uwl7IZ7wEtl3YNaATyJbTIZ7+I2XkA3K4sQuKDIYZY5gek3y4C
aWV150Z1grcfcwBhwsgsmHdqrsYM+gDqcBEAyz9CvNd4wGznVR9DZZzPuLDJBHn0Zbu4csMR3cXX
QZOvzOnw02eOR7wC/aYAzuqW7/1xpT+wD3/frnJNa7wVIWgJ4/cTNgY3OP9wP5gvXhm2NOAXAGUh
oXoIZ5RJYzfdOwLUodOQWcBUXnAr5nDK2qX1roxLL/qeEa8zsbeLcXNd/L2pJM52UfHxv9j+G7uP
/x4++KyoqZl4vYwWXVgDZvInFDYPeP0V3FAYYicUAoxFaNzB7XgB4LhXg3kPpTIX0uGfnTtFnD4t
XEY9EmAhQRbjC1RdWlemp/e/c/8U8Ja8krL2Zkr9d1icheK6oAieSsGfZ3umHjCLqlioUk1PWdeh
NLsnhAKifeAqcjK3dYA1fpLso5dLo9X6665lXiIkkHf8AW9RAHs3r/QLpSPorMotrAp6o4DBL2c3
zw8Ll3nKHv0R8vVy1KEvQoBe+pHunCF7fXHwyEfiUYcoRSrrKz3RKb35OvaEuJK1d7dRa4crxrzp
dDc9t7JvvrbB2uC0yv0DwDHhTAJS5z5ICRb6nN1Rg7CODkEq+IZqdtGxKtgtzrvlCrOKVHXmcXKR
zwx3wBCp52uLoR2AS9tdZlVOnhhtFl3nWIER8vGlYr+nilOseu4hfUaAQyVG9zD0kPOT3KZbOqTZ
wkP41EVQNRU2ycMHvoL+/LGeESNDOkzkG2LrrntcuDDbDTkzHzYGw92URXAyCdNeGpmnGh5wOz1S
khwSoY0hCGBcPTy4HUuuCpKCXUgZJvN/bIGRXshmr6yFcMMwK8PUkhHC7/qSd/Ievt2Cqdgt2+X9
yzDLAhsfewxIGbRBy5ai/ux4zNdxiQ8ByLA8f5tuVEw+1jjJLWFP8tEIFfDc50VM2B5/9HYp+4Fv
XOoH2Ek3WR28tOTkwUIRYJw4c0w4bj4ORnSAUmMckIcjPeOpf5wzFoX0FDXrMqdHomFkUNqipxdG
1Zv68sL31U/89RVLo0RKyDYwaWMBmXgzbEULCEV8SqCxFtUPLaWZMwhnw2Eq26Yb/tpYFl+B4STD
5exXgSY+G+DUBt8AhDmSVspOaGquBh4oyO9YXbIypOGFKkuPyMbuZJRoLYhEp1TKyy+NsPwOsF4O
ZFUIv+glvZGHnRk9NBNc7oIPUV5sBePvuHJZRPsZQAU0guhmPQZdyOpFKtOWimWGlBA3A4Gk23SS
04/VnGGpYM335hxs+uzrPcDrD9/MFRMw/x1z67mvmPN7WCq/qSWYf2Mo945Am4/syQ15OTOphMvO
h9u5AbK9XAgbWDrw5nwIZPIxhqx+NjwZa9K5xczqKOC05BFyBnZtYoOFCiOsFAxIwZCfUKBLezkk
egONzNNueOBQYOhmsWmgBDiuGY1Ar9ksEeeC9ZJH/fmFoHwd8UF+k6JOK14h7upggaYlevIMa4oK
aoVhLmPI3WVMVyl9Stv6DTQISGiyHQd4VzH4FwTIDGRZy/yPtoYt9GJTcqDSsTj7JSw8X00ADUT6
AmCJ5yc7FaOTh43+knH15Mt4Gu5NjADDVxKGnjQqDLJLT53rOdUqHC92K1lDjINZIkK8ZIbM03Fn
Bd62LVi4p/YLfi+cJbZPzEE/AZaqtpiWQpUKOsZpJF0Uqd1EcncL/npOdJSLaLlH7zcM8aWrojZ0
CTQj1FS+SSg98vuasnWhu3eFZgvmFX2nCLc79KJCS9fMhcRx5Uk5+Rc/3hOXJkTlpKNL6ncb3wrA
GZlK7j2xYKSg+sTrteiliU5N1vRsOJdeoC/196GCqbTkhNMj4Xr2pOyVJMsatpAo0Y8elS1SAppg
odOfky5lEo49/K+F6lq02ndAbCpokb0v44YYO4vRc4fLnidH5OFiuywh6YJePiYtZ0mKD2LCK/rD
GoI/PCgUjDwhgWjSgHYOKMChTO2awImOOLaolgRaV9Ey6LPBQrOC26QItYrnjxB3w+VHWGlDuHrT
agNzUvHLi6zIK5f4dj4Rfl5DUq4ESMT9pdviU66IZv/FLWJmQVfOP/JDREuPjsndx1ed8ECmyvDE
/rGuhAxHH2veiP782aOX7gLhPQkH5WRBu0xO9+9DEkMBfANtwugq+pauqyLx56OSGCUyRi++GBtc
IczKPYT/BTYSPw4XzK4AfcFMjGcRoE6Y88xEMVkzBmOcOC9N5WeXQbeBZk0ulXhnirNYz35j1jRC
JS9d+2VU7xCurUTyLovhyZKBCSYXT/qo0whBvRDXdLr2JyaFRMwt8M5F789qdG5oGrDk4610gx/W
cpe4Wi1AU8tiwrtNdN4Xp/diQX3GLTQGHVZT2+vhuncwtXHHKzGhk8fmw2nwh3VHIuyMakR0nY02
gI8fxcQEeiEj8fg0Ap6b1Ds8GFZfjBmaZsk+jDS/Jr2PCDi8jcmAYqVK8S8Z66N/9q6EEfHWu5aa
vkhQy+HwwEDiPDUlJaDN+WI9hpI09+RFdbhc+kpAbtU5zb9AAPY+JJ8en0tRLWBZqO4loKJiabWm
FSkhnb1xJ3FAfB1ba9ANvvPKKyCcootgnEiqUMwVbyb5xliWUs/xMNjHWwTqDm/jkyW9itwgBZ/1
fdQozTdGaX5nhrofAUnFQSaLhPc6oeMI+4vSfbgjtI0YlR9tEP23w1R/AdlApfU9idsIq5HAo9rG
sYDBwddBO2Mz+tRcFdSLa8xYrZM9KM/cq/Adjzg4MxZmCFDDZ/z2CQkWw02RHmlsge2Oq4DP2Cfy
uqwX5uLOh66s20NWgn8AWaEPXNn7dbpcYdeM3pR0xOvVLE7Gd1sNXnPwVZUu6Bay67ENUqGbyz9i
C9CanSAaWjSwOI2wc8uvOn3PNT5Y/zxtYlRsQnQghdGtcL0EhZg+O4aOKgrtr/B4jutmetLgFLVR
rz3ojOivbkyCcyYJjUhJRRIn33cL3ydbSw8xgt9RaRzXSPxIn+7ABB3A71zTFcBMGj+ZY7XmSO5o
BRvRE7sE/r0ijzTppnryWEs3sf1pcoU6CyqMqo5REH0ihw+zIeHgI7WDYCiP950/wa/o2R5TYLMT
gnT8SuRAFDHS0pWtRf1t3kpw9fepOFJw6wgedvefK9mwZY9tAyxwGMAdYo98TlqwUtg731wBRrC4
mci2yWfC0FdxVSJJM8TadLTduJMxrKVsZS4OC4Qtawbvdol2hH72Eim4XWMK4BSOfPANqKQlie1A
gYii4Q1/+BEw+H++4w/kxUtu/kCJ63QitjrXSLy/7zMmZPMuCDpntzKciTmO2HfI7OgOo7YAAdEh
o8pId5/Gx+SI2YrmkkjCKWsDz17JLXnYD8AdWbIHRsqtfhNA4BoJKLBcnPxW/7UhhaD/2J18fBP3
SY6vBvsdEZwT3DSGlRMiYuJq85EDRzFxlr8IsffkK4EMx6W1B0lwmymBthB0Vd4LeiuKCsYD70gP
MAuY1EPWIIRfPjj0wxz9B19AIiXF1NU/RI3wEzSY58dlmxqg4MMSarCsEqH/loHa77SM3h5EAC+L
3zss6XRtSFPA2HT7UnWY6hySTdjhfzDwPuEyEUikMbDoPHFvH4O+/vSJDAqppnYZPLrhP23xv9ko
vZ08iujSKT62O/G8vTApg/fDl45U9XCVBNFshj/allRD6q8iYg3QHQspDvU7tHMeRVg+ogEAXWO8
QVeAoREVExTVBQDOKXgLlfZJy0iGLCqCmoJWdzLhtTJkkn7mRPn0MlfCYJGSGNGCfRzlfsScjINa
UsN2L5sAv5H0ObAhLaDGnc5c5TjhIghbmBXQRhgCzLO9eT1siRgq85ZMIYTDgR8Jn0lur19DbdLr
oPzMHcb3Nu1WTrvwov8ozNrHdoDWammME+nvjPnJAMWG0sKnQJuNoF/qVur5WEHC8LEovZv4irUY
2STwD4XtCmOXclsakDvFmlSHSsjkka/SjZBOh422vkkEB9ltuRUQzToD3QILDhhfCP9tuAvGcCms
ml8Ep/WBkkFsJyp0npoO5AVndNC0Lmlvt5wx3ZtVNmSoK9hxB5g391WXbJxZh7RQISjAMUBUkObQ
oMPrUJsWZ5klvv7I3THPc6F7Kh6JD51gNR6X2woVQnLXjdX42adVBoJAVXrMGmDjY1q/BkopajOu
n+ZpU6S4JnQbNGO0bmAAQv0sEQJQs4sblEySoYO/YX/j1uQDY3UoIqkMW2xZjC1kW2GzowjHBF8F
hT+4TVyuThTBYHfspb6e/qMrqQN5/ucajh468N7gpDj7rAe0hZfooMfx5zQ+FNAfXFzG4Dt8DTch
5qr9wxFOBm9Dei1CfmmTWy6+2z14lWdsOq8oz2jFOfJp76j8XIN2GU5O1AqkOWxuiG/DAeP+e5Co
E78o840oFe9anITFyBRje7zzRUbPRXEx03wZqe4fSZ//E+EQ8V8cVWnBgY6vphi5D/6mHcT27UCU
9m+RQfFN2OBaDH2XDg9QQXLGMnP45uiJq/C1PmLEEByc9G/AOHAw/cvNPG5RE/Tv/UdlELSTkfvH
aNb8rhEhEXDbATMuY8Jsh9gyks10DiiXrs7DVaejon9bdNZSaDT4INdieXwO9K5dj9trHHgb69Ej
xtA4t4lU9J4wuCk08sUzrhTUmzmG1vmi/nsBoVGsMp8hzqYVwprkSlJuNA1tjuenX9LUTRvYk3RS
8mYhIeOqiWFP2kkeXCaTT6PZr7eov+C6u+KH2VspW1LRn/Ol04mnGwxiXBhLTmrY0zFdZIb2mkiS
9hB841hLKgAukfVGz7pwRCwiPfkdgjaMDae8iRzRtrtZZ3hh7CEm6/Dbp5BnRKnTiEWSvSL6hGE7
9/5cZjDRvLm5sMfofENrt99+gBMvk2hu/25X5q3ECmIcGdSbe+Fca4NVgBddSSts5zNc+3DHE7yH
52pjnQgWMyP9M64hrwLy6H1eADLI2uKpXlxzSOfznhtFaOBIxQLaYHqTdbNe3GJ2jqemmDmDDV2M
pLcTlegHhfCgHAGQyI5xdtgvW/HVPs9O4QHak5XR5rMj/UbrWfbbqtjOzIQVv9/Cmx0gmYSk+2TH
uM0rgjjh5hzg7TThJiBT15jt93Dbb+zEuT9gjgwR0gmK+DCkHXfo3gvXXO2Cx/yVgOAKjxIvhfAQ
Hjz50y2jj3b1UHY3UQWOV/P5CiFZgg0pGMDqOOi4qgkZnd2NCVIh2sqVwhWYNaDDndKmgxp2VplT
G4ZgzcSbj26BTVVKqM6TzqJNkxG1FxCcuv1uX8MQRaCHVqzaQBlMkOFYvEVbe0+IDziPuA3Qa0wG
3EvRYJpHm71PDpQ1LSZNDg0AlgvU+y6fMckWcOndVlARFuF+A2wEfQZm9nQe4WI6ykfLPn89j+xo
IxfP6Q3xfaTP5OVOXXQCLfbYqWwfZOow1NA94TuMITq4MgA8z4Nxsaiz8YtTYolFr5vwb3yUf0w0
mKyYSiRoM7Rj8sA531S3dESSYLtNPypsHFl/IgR9w1wvEKwKZEhgbjsK9BD/7MnHH8N1x7VTvOIi
2CUJmY0wM5IXhun2NeAsGyPF8DzY4RmIGjDXw7cT75d52oEPNDv5oBMMsPG8pxCoQ4itUCa73MJs
RujWxqhkjAAEN+iwJYq5qTPWeNVBOdBDFTkARbjd+WvT2XEaBrxGyAjgb0LfB+sSbpXgYbfsjb9M
DhNStcvsEEK5KBApI/YUsV8+WqkA/q8kmVc2WBasMiNhLyYHYtIRJYi8uTZKgM0pBTmzGrRwwzd3
IB9WbUy5gtGHU5Gn2p0mVfAdsqkjhErAPa1eeiZyzZXcDsY5NO5YOd8kD0Gsk/GJ3DTnuPCykf9J
CDZfQzLCFj7omGnXWvqDnrl3MSdOoR4P0J4YCD+I3uvBnWFQ/ptNIA2pWDjzG/xN0jC4F3mfoEdS
ybRs2bgUJkvcNBponJsRd0erAnZqel0noFKAWos+RLc9WBBZV2QUdxgowjMHCctwB6Fgo6SgF1AH
UnmUHgTjAu5ehnIGxo3vBSRPLzifrSF1pXiJbIXz3wA2srwdpSLH8H4iLMg7FfB+IuL+83S7hSIA
4q4trTclD8QWF2z/HXOdQdAZxD2zLstZxrZin3EwLlTHaBtvFrc7Nx9oaO2fVTxkrcvL0ZjRXi0d
buDVKmGiUtePRLf9RXNTJNVE4yc10Q1x40uhlG+hbo2e8IUxyhgVmN+CbGKnArjIZslG3lXTvf9x
PsCkLwx1FffOdt2IRX6jzbAemnQIgqIiOqUSNxJN1eGTapC1IAbfDfMvxzDfT9UEoVDS3eq4SeAv
PRVcU9QzmFAP0O/IVvZvb0TfxcDqHnSdJtIFjTiTh/Ma3pxW24JbfMKUhbfpFt2ohH7UG5TrDgRi
XDpaYuYiREZotXxGYLhMKF7j7jQrAF6XfJECu4/gRYSZgg8KUv7jFCaAe1ame0yahseN5jHuZk+g
ngRYxriSORZDd3vMPGzUtN6ISQGv4dg8YFXqznP0Tk74mVn7ORL1k1f6XSeRm//jK28DK9z3Cup8
GbXZATeE4+EGzCVTotXqGR0H8rbraLm56IaqBAfuqeUG7g4sKvaZhot6lSPwEcE8ExPfHCYYlfbP
UvgRra6UxQfv5LW4WMj6YVnZnI1wsz3B0OWq4rYrsPl7yJSXte414en2rG2IQhNVpEH/f7fCXsbQ
C7xtAZpgPpNnojp49NnrBl9j7mi3HdValKtjehiIalEfvixLXzC2nhAWpyxa/k2apht+dqQFmEMU
3tSBLHQpIoVhy68JfmR2DC9FnqlFRhjUxsNWNBEd2mVxeOhYoD6TK0swOYI40vq5e6/JbR61N9ii
CWUY5AJmzZnbR9KpqGAguEyEA/YF1NJ2BH/3axCqBaQcW1u1MTmzJD0A7MVeL6Cj/BBRmeyLLpKy
B0JHHS//kKAmz6DxZhJ7h++QKukjZMSKBmraEZegfN32G04zATZGvdtNiQETOLgjHZ+kSfnV/EHD
jGEGhfOLVK6XU6dnyiHQAitkGlIa30wdPfAa4KzZ1RJdxVvAoAEm5QrTAHG05b0wp2YI+UEwr4AT
PlYKpAK0JGTuKWb7Bs646IEECJKJ9lR8HfERpe7HU/LVgiXx5uehfwozM2zzjIXT2oKl4CH78M6o
R3AdkoESpgXe82bppJ6vCyg0dzy9FIjZECZeBn/A8qnBuwba03AwEsGXfrNwy+q0/nc9ulHtcyvd
zMvfbotpF+p3zIId+N/r08O4jukILmebWfI+g9U3bwwuY7xxLmgYP0ahc9vhMNac1m+HGzA4IPO5
x/VauoOG+ZkeFi/NaJLm88e38scvHJWztTw6lwq4wjoNhSR/bljCXWPkKpMJd7czA0ZHeA0H/EdZ
Q61X6PAuw9OCwTHRWXQBFfHY/ndvqlB9/pgG8d9ndgoaPAltYPvvS+mXtcbjRoD03OyBTroXxefo
fsGpcipMAXC827WDRHMS0iQf/nHw5vQX0Z/7h65REvw68Tc4rKh+Y0hqvuxptnehf1ymJpKxDTGm
A5KEoogBox1xdin+0+lRfP9tXsHbGPyNiGAnWHxpdf0TYbCGmhJpIs78bKMkhMES9duUl77IbNgS
hO198pJTuh80hl8sGzkWxRtBZI8RtRJOkTBXv0GJ5bWM41GipPSeqzay/oMntTbFrneDLOMtwwdV
ZWeFEAqCxxKWJwxtDKGaHPdrdfxefP8q98zU9siSt0tfwQobuwQpamViyUhkcWEbeswxWzn713RV
2dQDpaUR47DBS56D4z5h5Bm8gxcbGzVjc0bdmfu3ETUcg62e9OClf2FvlMGqWOdfsdfV5FuYj7Kh
3lcvsAjC8IJ7ok6Y9bztU6rRQX5tzXmt1MntbV48YUa1mVXSsGZVhb64YNT/gvoLhQDtiXEaXoLe
DTZnNT7YNN4mxc/FxuGKVaGOl+EbSVI/57NQwpwaExuDfM7hIx15+GJMKmc5B7ZUVo++WnEwPTk2
hBPQG7yxtMopCsAlynAovHUZnl3dc18kl6KoxF5szU2IhmUnUiQsQENIramgO7sLHGV5UJ5rxO+L
sl/yMnCogCQt7NvDAs89xnIIIDnLJwVDR7i8FOsPJlt0vS5oxxvqGUnr0C++mGYxteQCX1dqcKQD
WlHQ8g3ngRwiX84uaugEC15GifuRGtBmwaY7jx4MUXNODTHaeDLx5sK0McIRLrIKSfVK45I7LWTL
cEE4aSH7M6JrXM0P02Wm5A42aYVG1SnYl8o2lYBiAUFZWJ2ybyIrk36pXOOcNS6Rdf+ko4MPAihl
yoMYnVEn6sIv20FUeAyqpBnt55hHdAHPaZBNZXZlGVHc2V9GNVSnJ9FlxiVSPGLNMoRre6dk80A5
urfYPY6IvzsIAAR8YjbdNFiu4mrffBtPPOipwCmMsKbHwZdxHrl5XfMNg0I6wr3PdJULbE0jEJ/k
6VN7Q309wnFAfWWpc7xLBPpEEPlhoRyd1/jJbDfjrqG7kEpcB9S31F3eRrHg8ci1xnt/k7FAI3ld
9bD73kCq0TZdzcaRNerltrIhD0Df5OSM5TQp+Po0Z/u30art107HF7vwsSGhKHvaen8/oq2CRTZ7
7+iEVaE3fCz836Juxky438Nn92MtM7ry+06lqXrndj07ksgle8iZMFykF6Q7DK+TC2W6+MhfjGJH
4IVHhkIsS+ewknyeF8ugTTzf122MMbU+A6fQOsJK17I86tDRLh0WFhaxhFwPaL8GG0JW4sK+emT7
LFRBvHh0ZdQZg6z4nbi57bCTPSz2Ah7lkpwj5AKEdh/NSEAyiQnMo3K29LTs6Qg3fxkhleE1TY5R
6Ww6Njlv5pGPiYU7bRNxuCHaMEorElVFYK7jrSJpM1MSfr29ew01BF1dq02IikK4Bkb9drSaMtoh
Os5aRidyOPimpafzl45N/g3zrLRlPUzlxE2lzLV5i8oo1eZq2gQ2SlAT27oF97rIDTXGUuY6baWt
VPP1I3EemCqZGxWPZEge3e0+vsM8uxNZ0h2piTLnkW9s67mb6nxgbfuw1i1+OGluRal7WEtUZOH9
oSonVVBCUbSRwDZhqRpvCH9uOV82HXJT1r8vnSD13flq0SFihU5JrLgwDqbi9N6AYenRpso+uq1E
kk1SAmTu4ZG32h0V3jHGnTghwdAuvOZczPOP8R/n0JHcPI2/H+OXRAz1Ujl8mEI5JPyK0S3JSYmE
+l3XpMwcnmYNwOQV4aeFIViXJMoihKTe+2VPkdG4FzOx11qccTW46gOC8H6RQA9S7TGk46Hb0O5C
LJEZ6ckh5zMm844LfgXYZhCCiKkYEVbMcPdMn52Rc+qXw6OHje+afOjokTCeToAyqSExwziYPUfY
xsBwGd0la5tYMM18pP8GLE+jHDLdYwBIqFEgmW8XJng6Hs3vrfA5yWDn2S/ZbSzT5EcMate/Z+11
bndClQAqxot25S19Fe4dJuueCh3GIhDe7eFmjQ3Cw5Wgt6W/JI9Jne5x5CNEmin5OeTRmcuKt4bY
xokmAQRWjb4+hEYm6HjH1fZFE2HwsqBGPYfrtiOFuC7zWJOJfMynYD1/6WzizcHknr/wXtF8W7eU
B2A8yhh+xaiaCBYI4HRyq2/J7P3CCAQV5e6YNHdicM93MgD+WlLSEwTCEBbAkA9hUVn9OpZHk5mu
BPcdrD+sVDAwaTDtlFTVJ4FsbVDMh3mBQ2K2CNps8aY0O/cIaGTMKtFuJ4vVQkcff0M6eHZCfz88
sOv9kQ+03g8Ji9vbJJKtGckCUcKbhUhQhQd+/uHyMbEK/gXncZHENnxPpJAkl7EquGoN7FjpZLBO
lmUpSVAPbMSJyiZe8mwfZmJaWI5Lvga8ELRClQ0bf2q5FBL0x7fjWSeMRSKjJP2s8uT9LQd8nBh/
014whvN918ddui/fwqLQzaPBXQQnU6owLBT/Csyfi7VAFntCJQW86JK+9J6CT1jdeS8hBDBlNZAi
xegYNNpOTw7aZxmUp2SGsaeko5vp+/wD4Mch+7u53GWSJ5ib6VeeLIXrwCWgY36YqTwv4U4uwW18
uHvjTAobrTSwibyvWK4VBGGbBjs8kHwHKbllcL+dLIjIWDeOcpPptMN2Jzl5I0nak4wr5JSkTXH1
eELy/RiJP0yCEnlhVwv7PNqOxXpJ9yUmP3ds9WtbJ14c2om1DBS7NSLe19p7sAEOJvTmI3QR+cph
jgDXvY86M1gNJaQOIH2rioRIsfcYT8cLPOmJGYDg2YSVIiqyvgbDA6HDojvpsMmwDFhI4ncuS0HG
7pJCx9lvrvsyqicYGm2aTP3FNBEoySi2yCD4pXEfP4K+suLukVjDPqvyQ5C017LWwlJZ4CC4vg7W
z5REg2QfPsnFfvLzFRe75/QZem+RNUSQrs23z93Ac83kPmWUDvNk0YJnopvvERQTuDsrJv9hzWvW
zZFE+X3c8y/A8ML2Qg47n8pIsiSvFhi/aAwg1vACD+Yr48+8uJIt6QsJCOb5L8mgHPIp8m4CBxZH
5TdXwiXJvY/7H0vntaU41izhJ9JaOIF0K28RMoCKGxZWeCf808+X9Jw+f091dxUIae+dmZERkQ/c
FcyvZjTYp8hn3Rr7bnOzODJDz8JLXJm3hp3hxXnIkZXLcdfFQhEiB0K9ZkjP4RzwV+QpMVfG4pEF
VMdMud/SSuC0AxbnyuccWWzDh1sw4QzXIi6dg4slA/4mnZebR/y44rd2I7tkXHAp2UA7VonwNTBY
1s6edFKYG8gZx1iBgZpdAO9kSiDBeupUxHecB63dXAIiQ3HNw/jE18wtxjjmFn4JkYpxmN89lVRc
dhohxauZJ4smpL+6ET8U84CyYlxRRMJr9ok6FEQExCE+M+y7ttG82FN47T40DejZbBe9fx/T+pha
FUcoWQshnJ35DAmQACbOkV2kMmK3gnaqmE2cHvgd2rZRU2FaN814rdqEg0tyz58bHB+NpGuqaN5/
527PO3qPrDW7ZtcaAtK90Euxe2DonypinvSJYgdXavGZepg/FS28OW80ejoHWupgJld0qlf7hSYh
PUDnkdEqLXTVODGX2EszgAMziaizoboX/Y5IWaZ90U6IMOFjNnUU02i4000Bc45RNAAb8HmCvcpJ
3rCpryHbXKXlND4xUlClvdeGlHXxr8Z0tCtZOFe0ol/rWLMrmR3K1m0TEZhp4bfZ/CeZn8mpKf6e
erYFm3t7VcCARY4bziIZu7m1Vfg7aoQNmL/13h3zttz9tezLH8EWfQZj2x8Yud63hsa54W7PCDm6
R/v1+fEEb4uz9yahRw9q8bxeO6tLwsHCcKeFduGMvYV000i4BhfsBRj1/PSmf9PBccXkvTqWUYtN
ykN4QKJHYtQJpxjkMcE8Ntw6LHxd4fAJQiIUszaHCoeHRPYjNtxmMlewmLHF3pXIHPhioAvO1THn
94SBAOyQo3mb9zIZ1d3wN3fSG53auxuhtGski471wgeRqU3trOU/IOzSuyS5Jb1NJCutIeQfjUHD
xyeIIZEI80hfUYfzm8HMLhSF9I6mQK54KAD+kAbz9yCLWrgHPdGyj4FZtrC7hcaNX8AOLLkTMgUX
NaKbbxMYrGmdwDmHrmleshnNGyjNTL6ClErvGk0iXprj8dFvkaO/mFkD2XnWNmcKnhs1TfQAo3kc
fdDuGakV3q1yKQ76S5q03nKJXEqnjF0PbyAggnfWvmhYhXvNFcIehKh84cI/1gvUsmGhOcIDAYVq
zfhpnWYKKlfwWxlT+muAbMUxT5r2p0w1ZxewAuQlNQ0cqSo5E6AR05hD/6nQpNv6vBIAq8e6QPsD
J0H41h2ny9w0acuqbttlznT6SZrum2KWRgRyLBvqMZYv2Nnz4n8XkyqdtszQ5rLtoQaztS+Sd6SL
JzMHKu04Led+smuA0ZEYaG0pAkHVFh+ZRNdaPAFlIvqSOm3IT6nE7+CFevaxkILoS8ZOdj5o4STa
J392e7aMtJX8+ebdQ5l4DSTDLCmQn5vd7JlVVNGtZoSIke2x080YOxkudjcDEGjKskdEuEDjHI3d
qTVYINx1GeDIqnkHjUUT7ZiANkD/9hV7Br65m1zWDAAEgqaPGlGK//EDyLM8JPJHlsUpwOIJndUl
hJ5uU18Z5POZMvpm6EPv3D90wHY1QDPMAf60A9GB8hj1vQu21oGM4qsMH0SDS+MSPtNyjXSTNhb9
P4ythOxtmtigCF8Yp0cBI6rf1IC0XaC2xLQJBMIMsbqHiyLzpaWoNz0oGkuNv25AfZJEtwxhTtGA
hX0jtk7yTBSkok3gtzzHExFs+OkAmMpeJmDH5UjcigSkR1GRp3CJekk4SnMMUZsm6I0A97gJwdbA
16gLEbmcgGImT6cBkQGlvLithhXcLawc16AQwjWRP9DwAdrd4uYq3og9MbxiYMFmheGGeBJ5bwWA
vPcn5rynH8bLpSJnUlR+Slwg6rH6B85ZMZbHrJEcOBjZ+tM+uA8GkDjj/UF+EOLNhtaCPoCYPwT3
lJZFJd4fW+eDdQCbPEdrkX/GSN+FiMO9TaGAbNKLMEFEn3K2sIUYdKLtQsR9+A9luLjx6PF1oN87
LeVrWjrAYLRx83SJgxcCDegsDICgtWiP7ZzddPWAWhXrPjlkJ7ZMw9DmgFc3epG0BjG050Galxgd
B4fNFsGIsP3pNyJsEko+aE8gc+R3BsgeDaeg//Mda0D3R0kOyKGIRtH76wX3/uzSb0CEEeG0dJpY
axGeweXfS/qHXJB4aEovkU4+0D7o0sX40z+MIYTQjpAvuox2HAab/tEXa7sXPlsiFT9HVUE5H3Rz
esFPk1qfHhLVbGW4vT5NXMpcV7dJPRbsRhJpGBfGCgzgiOLQdSlnf3kwYT/GI51knYRafmofZxS7
2d6lOeV2LLZntjX5g38n4cFTABwDjHaIEoI2DtCkaNHCkpDCfzDEEoXBNvfwXDPzIeIqbOVy2nwp
QOCTWyjo4D/fNoSqnOHSdIWeAcs+50a1zefIDkwaviiSxRRhDWZvhKyyDwMEaFebuc5TadDAXmMW
Bi0f+2ELy7AHvvgmthHMpDsMWTu0Btlj+WFydDqhNv7SDu7SxhTZDYqCO32nLHgQb5oAtrTrXG54
/8R4iWaA6PSfjW4zfTWN8X39NjHVI9kTdSpI0oZek7STUMwyGZL/0LXiec3kAQNB0uo6WibDIuW1
gcVwE0iHnP8vP+Aj0shDO/MXdMbYTclAl3A5GkHYM5Zn2qrrVoifEZGGlqiAqW3fy+/uj1uJOhSJ
HkcEH036ti1ChyC+0v76i2bi6gCW4vYCsc9TWfgifx1HrJ6/Jj7dT5vgInYNaDr4NhYeCKe7QvkD
QWdqcQbSURMnXA8CJFAgSzdApuoFNLFxIcAY0KIvZuWB2OHhGEEHUZQdOEPwyAQODYboP+R5Evr6
UV+oSvBRhri2cDTY0EzQIMzOhQxuFYqLiEdOhgGnBBEHTR3ERrrLq7mEOlG/zIBzc/ryIh0J5An/
nm9qmfCdHvxeGbwMGy4IoHnAz+OGG2sAa5NNm3MiXmIZ7UJLz+Pq0LJZQzl2Ax0WABZeprktkIhg
odLDCyw1maJg0p1TEar3jBEnA8tJLE1lIg+cXIMuFed3zakJcgtWit80PWyWF4xA3MKwzORxQaJm
gxNQUcfLIb4OVPNBsiAUOjh5njfi1LcbHG9r0glQ3LUkY5ziIdNSSt6dXzC8X+Sc8dchgRMW/K88
Ezra10kUw6EnKX8QU33sSqx6xmBGHIEioAsIsUQByfDI9DiMTSisXVtcaaCl4ahO/OE0V7AtXGIb
auHikjGzBuOvHYGi23/Qv0J4ujMIS+y2peDxG3ypZT7LiBdWPJYr9mE0FCF4CvuVmVOh8H4JDR6y
F4+GH16Bdoc4M9CgxXFrGcXR+9usYHzaKJprqAbuNENwlWDt/jJopO2GkIWvMkRC9zXiz7wHBb5p
EwHI+WqsSZXBo0abSCfrI4Z3/6wJpxnURpJuOv2MFoyhjDhC/QFjjy8IMDBsaMyFHkqLDaUORg2b
gC8a841NRN8RRXZpg42JNpxm2FezaWaglXFeN/fNJo8PE/Ha2O+cU3BIT9ACHaKOSLBEanUjMwV+
P6ANvEEjoj3iNPBMs+ukO37GR4f+SVW2vPrOqmeGMY1mzgDRamlQKmmbn+xXDg3qG1+ZrENTaVse
vIONuo8cw5qCFwCOjzaQTwD2azB+xtgXLU6Wpo3s70Hvgf7/JmzaZycY9lukPfuBeGU2LA2gL+it
aWlDDYSNQAp9jNR0p5ng2g/nSiIuLKKmK24xZ868OykxZiN4yZwRb9EBa5Nx/5T3rurS23BrH9YC
0LuLKZ+Dcm8/EDfSl0VgEj2VpEsqLmBwM4kLbMcL+bAo0OSUPSA72/5dlwjj3qjfjAMJJoOvnBZ3
hHR7NpuWEij7/aq4jcQyrefS8iIl1xIF7J+Lo0kjbpKPEuoMQ2lvjHjV49pp5FdrH/FpnM26J7FN
JoK/LsaAFiXtHUn2cdrHdkzk/ttB7dfFtZC7dOlvwBixVdXdGT4zVzKFjzUTx3Dd7ZZyJ58jfMb5
W7zL3uSSMiQApN6ALvPiDBRfEcZK03v7mz0KGmn8Gm6M4Yu4RnDhiEpHcnzg2cVOo4CDpv5DSUTd
Inv7ZYpEoA3nt9PXEDe3BxU5ktcCCUbvjSh6j02Cj7y2/Xced2DXRPJCV6LjUIkqMRsgf6LpjCYV
Lg08qG6GL+9ceNhi7CvkYcoXDqKUDY8vv8622MLQEYdfIUBTPjWmhBYcCrg77BM4PttkN2Ht5t7S
VHC30QgRkJhpURENRYJHqCYpTM/C7cHtlL5WDqWOFOhBN2cGJYie4ocvh03zb0hsIHsydozAEd3j
uXjbeI5dI9o0GL1ajUUEaj8Y99xx9Ax0UBeWDZJpKGRCT5J5eePx3tcYQQTJTZVGBuv1GVytbkH/
WOpJLW8Gvyj898SA7+WRyaahhAkJ2FPvT5SRMIzwrDTPN8PL/w6cw7g65p35MKoYfBzN7u4bDpF7
Z0QFJJi5mcpp+mQ+psAJBL40hSDwmTPiYPXB8cNFcRJuhhqMjce6yQg4hn2e+1ME8ItmcoqwA3WE
bi8Oe3ena1fzG6oBkmw0BGTfqnUM1eLcM7bjTdO5EyMeDrK9lrQFmYAxeHEqcfCcUhOPXbg8hC9y
fOw4fnCC8oP6Mg1RLw3nafiBH4H5K53FQBu3RZeoWCNGAwu+XdvW+mi1ZwFrwGvBkKIEEE8XYgCc
/BGT4uwWVndnCC18IOASX/dOPiNroyt+ruKsuhuSr//ag2IzDUXehCAR7oYqyhKKgb/dahfXJCoy
9BfdIrfNfyYtu+ykQO5bm/k6Z3NFR0YDHT+bvanRa1mTyXINbnPkUXgQURheZ0ycN1qhguvC1EZQ
TaOdjODcjNgrMYKCB5ULT4LKezqEBtKXOYOMToWF511os4ljk4z2cFcCy82dSck0oO2MyZwpnZ4A
G+YF2duWtLiRPJzsYTdlxt+O3nyfpdjv0VpQysNg3jWPweTYJ9qTeh2oqSVZeLB5OXzcAy3KAZ/q
O65juMiARAz6xJQBX2+feI8rwm9ejXlev50m142VDqKswxJ6SHChRGMK6/phhyMmrS0xrJEC8OY7
/iHpQZEG8nzRvxD5cUgF5nXDVLdCAF+aDrZDXLYs2h+WWrYJ9cUleYeif4l11DHwX2hJ4DNWJmD6
zgStKP4agmWD2P7wp1VB50IQrvfdKIBzxAlNxC/bNVPrgw5OY3eIlAimGCg2nYhwCufEK5OItQn3
EUMHFKUVjvHVrLbvbb5ZlDUqLBq+ucQ/MgenQyNedtNezgjDvF5PJ8I5QpgIgmsx/fReXuHwHKIb
Q+dEhSUuPqLt/IB84BhvbwCiDn6HFfTP3OLgb0XIxlt8AsbCitXEHSxQvgHDCtBvKV7fjuB5gGT8
ZMdBWyLWjM/FGw/Lgw+c+F2oyQ6nq4bLlLQFNComXR4iNRE9LTb6ydvZzrByw5G+7LpU0mhONfY5
E9CeDjM4GbHGjb0Z+5cQhZi8vAeooHbjU+98tcm1/X4xTJn3YhAVZTR3AbLJ+rngYl5Bu2l8MB48
MFoZYRKqsXJ/ROKrDV8McX7gpRLo+Y51SjXHHKKb1cvvzn0h09cYC41t5XHdo2lOx+HqY/qUdOM7
EjVa0Ee7wY2GxjSdNHF52Y+0uDthbmiL7hzzWdftvTOdME57jSHlec12YQ6Hz89eKkxBN/7Ze2Cx
xAvx/3y8+2I7gsfETCHmiQKIIvFhfEF+5R0vb6czwamScZH+A1ai10itQ4WAB9sgvD0Ur3mHsPVd
PjmHhiqWHNY370WXRS/CmneC3jLoYOQxqAjyzhG6G8224Rm0nBl6COFqMIur8yShCaaz+88msTHh
VNxhFo/YurzqIqtz6qABU9XpgbDavNE30d5Gl7x4Y3xpe6PVi4/rTaQNeSuMDXIE1vFt8Un5NNxi
hFMptwPJFVQjbi+DAbx6Y+5QF+fdVJtMJ+18A/QK9rzQYtyl1k/MUN5l52MytZMbBzlsg68Ys0Lb
DP2x9QXtwn3/TUbiNst6dGIIAftN1FXiDVA5PV90ZdgODKMghW1G4v3k06tGTHd1kyRk9AIEiZlA
bcdnc8JUW3a3MGSwReIMJuf3ytGL/DCapRzU0k0hz2ficyco3wWtzEkFVhLGJQg0r4mZiNHwwcfo
HdArHovWjDESW3FB/Ji8LBuN9Hwip0Rt/CSXnl+F9Eb2nBAA9nR1qScmpEyEF+m1+06Ch8yIohIC
SCRj/V6YFr5xVS0JJg3qzCBf43hgrIxohgsYhZAHv5SUIJyR9AX0rXlUEsx60HXls1G40EbG/8LT
ZjI51usIoZiz1eRKoegdPSyIBJJ01vxFwzwN6pTpYDKj+2T1xk/QPLNZ0I4J6MIQ/r60bfCTsroB
nqo8Rxy9kbA1AgiK8ARlWDZLW5toYvF6FEc0qv+NxVnDrHVMDUxuDWP3SAUZs74p0Hs2oHeMeOB8
fzX6Lp4OkxAleD8XPa4fr7lIzzf+ft27Wq0N/Mk3A7PLNiN3fAWiDhv/uOb8AK9DWsfukZXFqmq5
an5ibnITldbLUgDLSVo5g0qWWy/nZIjRKbONn0TL0c3Bb8flWruTRtqRH+ewE6WiSCM5rtfiNC7d
ELKM50KYqK2UL086JWn19Z5lgyMHcrQMp7+Um+iEAFac04KWq1PfB21itHKztZjPeneulIAdWiiy
RiQHna6kQEQlOdxFZw5+3pcXV/NvonhTAlfaSjk52WAPQtmFQpF35igv33jEiVBRm0ibhmFBlkzO
/gTymorXikXbhgQb6mnQcLew14gmRFehvHJmENGF/qkaYnaphNBSD1E3FaX4bSEOsz+ybDvn0tBY
bs4o3cTJCGzSNEHHTBhrAAmzIPe8kAbQwS9lUAEMsLXXN1m04BT9gAIbOKW0QkptfszG2WNNPgF0
AVjhkRIuZfrSP236NpskdTqfEB14azYh42rInFC98me2OfjT1CytWJo2L5vO43PAwmRT0Qjc5f7F
ecUXbEBpj/JLjgYh7nZczh6mEW758I+DxZ3drhucEWLrzxwasnbkDdES62rsACiKK2ctqoMX9fJm
leegCvqSgWgZA3WB73PSgnWuI5fk6ih2rfaLQcHi1DWShIw9xaAC/PBiPjHfKsCt3LU4ThigHDuM
hRYpdDlKRz3wsQex70htbyOieATLNE2xaBDgTejON6vkhSdzXwBCxyHo94x4RJbIN4dYIlF4hyPS
mDDGz4n6OkUeTR8tORtxx07YZWG4/3IFmgmRz8IxjP8r4xAvJ8NDMGjGVjyHgwIwYJSTyW3wZKyK
UJuRA1tLsVQUb6LUw6maNxE4Y8Jr4s795ro2Pt/nNKMuAwVoD3uVJ31nyZ5KK11bZoja9zdWPZm/
4mKSxJMSqMoT3x8TvySOIziyF8PBxlDSaxCeYx9CtVBLJvPG8NVX+acrKQoOZgW8Jx8fCcyuWm58
NXto9A9OEccwumnHI13/etkpubr+dkgnEH6AQYXK4ZqdcbrlT8ilpCM8uNkumoy9C9tUWhdj/gmK
jrTvj66/8F2b2tTmZ8kGHdYkqWGYweRJcJl1eAiM2zD7BhAtfAcGlPso6QwK9CgyMrgL2WIPIMmF
jkXap5H/OHofJX2QOPElGgHFxrwZXI3XgIZTBHkiu+R1+upvuVMYrU0D3TgM9PI6gxi0GxARxDCi
bc05n6culhi0TdlkvZzoVhAe0p7AuzzrmmHgYbkEm1ynZFBEAxAt7ilDmLl9oFZWzBrknhNoMqRw
fdfF4s3h0XMMi7sYC4q1dRSLyVLgRCoApiJJUyPkibHIQZJxorQ5d+DAh7/D52yPgPSWYajTxhXb
CCJlTGz1KLsbQMJHjMYwqwZKM1D/ytwp/ihriHtJLYU7JeSuhGcbT5grgZ1ZHIs1XUiXJiS0YtDo
Z/cg45HLOqJS4bLYC3ROxyBrXCZ2fykVtawPhzmf/sYhAPu8Bi7cFs1qud+xo4ZdEyDCNwpnzkFN
r1S4DPFEiP3HPr4ZiM1LFj+biDkTQgwXHzmPVpIsyXhSkMZDR5njpJcuc1yA+Pc0ZXPrrLury7uF
F+4N74RrhUCA55nOcqGLM5JTmU/FfbccplbS1wYnDNFamr5iPP1EzD/BFR2nKNpRx6bfq8AQe7nd
0d0nRI9SHlnszB0rlm2NMR8OfRwpuI7i7VkxHV5POA5YUnwtt4T8NYzn8Y3LZnfhOUFmwlnIQz34
/L04DMpHcnylL3eJlOYnpiUF4FgwDFdeqMAGkJcKLc1OPceqcA2N2QexX7DbPlBgTNlz4i7CitNM
bj7Zl8UpaoXEKNgiJDI8MDmgpah92HHcliOvtHAZZFORfslJwrprLxoAqQ0b/kCMh53jX4cFD5tS
g8chnbeT33TEdWBDRViwwJDpx8m9yZaQpyXHFMtLqPSsmd/S5U5wW/yVeIgg/ZD0JKk542im/Yq9
Jv4hkCuSrXFN22GBh+rXclhHGJRyBU7hs0qwTPKdIiEATb4clXxvGyZcLCUxLBcm00I8oglPYsov
ac4k/oR7D/uoNg54isZ8mHnTIBmENslDL4pNfjV5wXkhdLhD7lOan6xzAGu+krlWkyaXAPQjT2Ye
80FKh+V2NXkgNDN4KvJwm1bMMcC24eVBm6F+udhm2zFH0I4bK5dnTRzoYUZm2vwGS9DxOYG4OIxo
SDA+sAqK85CbBzsJerp0bcla+ais6xGhiZod5N6RR8yjEC7Ti7XNY2JlQHNlW7EiS2xSOXnFPKWG
xJVlbgQY50ZZVvgO3WTVpm28Uswv1OPxnibxlKN4Z7XHD1Zs5c1jWF1C7mGVEIRkcfO28Jl4twzI
KeOfj3bBfe3Dx+N5ZDxKISfyptjdOsaqZ/N0hBOU6faKTylPhjyIF5oOIHzwKuOMp/S2HB+eDmwQ
SD5c38D1Mz9x5A4Z7p7Pxb/7rgFjP+Lad5Bn4E+EBhuN63SmcHIzwx3LDwm7AjrowjEkAso9hgLH
88kio8+GkfuU9MLkOpQZxKwUWzxWaveQFEZ2IDv3t7DWOHU+kK5YiCd3Cey1pPlM1OV0L1g0EMUK
mFxJ8RgWCZGbeovrgK8F++vD67GOXBzDZb2J+vBpwQnTHV5sLZ5pIWUIiQXZQcuesHN1AgyNQnOx
MGgO8cnl57ibRcZ/HFYQT1BwibMrm63JJ3AheoylNcmNx4wHwhr7RjxWStEAUTU5Cb/iWOHMtsJJ
kdF5ZBiWy+OHsNaOqFoDbqePbITl6hdQ3c79MraId4JREJ54QNDN+GiOkym2nwAOxaSs/+/ZkvNF
HDNj8XaqXW7XRDxH1cWFeoGZyDuOEQ4MsZlnOT6p40pIoo1A6DN367yuZjiGkHzdyFsFXqDBIQk+
wIf5czXhC6oLej1b4030lCEjV5v0/42B12ctUY9wivUXrzWSREhKhusaSOTtaCjGtiMmtxMluuSL
4sWqcpiK58AbmFHgGsFDBMu4S/YP1qLFTcowUm1wEyoi8V5SvC82Y1V/Pzqva8SQvhajdtT6XWpd
yh2NMr0aCXiQggX8CqeOqwFwUFMdLG3IFJHyCUnqYj7h4FNfQLvSBZy46Qa+N19gkGj7kYqL2zXE
VyRmGjNVisAgm+hDSXYjdwYawq1k26d1+V3egHLeixrFNopDjkMgokUXBhjwNTVQL/+k3ZhPEMnk
wC5RjAscKyfspwOZE/sK8MjAbkHKKyqfMdNpkFvkQOhUERergszMWC5apk07F/LCGskDvIdp/xlX
zvDKULz0jnhV7idNLM5x8Utb0/ehez0bskHWvQ36ahtDX5p5otdYsvmSk8PCIedPCuLo24Jzm5Qj
oL2Toxh4jNgIiRHKzg64miD3aNDs1pgSL52vFvrBDekCqTpgYsvLl8zmswDYBBcARxbwjvAYsijf
5X4mpcO1rwXTQBvt4chxtjOnfGsIaicIAjxwzporFfGOwwIq2MBnE5gwjyEqsmLZZTJKV6gnIMGD
7V7sYylgzoDYGiY2MvwGW6IS3WShkt+jLLQQAsLspJ6mrunYdwLD2xGbnTpN7thoEeueFKcZEDXb
pREwZoCtSu5L7QiP7xicEiGZteEGLDoSfaDNHmH1n935G18z0D7zwk6lgBJytpz1qqi9rJXym7vA
x4Kk6wq58YroYMCx+ea4YNu/qKXf1FdEbM6it7GqsZIiKBqj347hfSo8t/h+fKAQa31hNwAAF/Ab
soQr3UWc2xur17/Yi208eAdMR+BLuU9HkybO4G3EH0izi8HeR6RBwxvSQ3oc1hya8O2JBnKtWYbI
nrvINwJmWb9FcEwz36VVzj8TmyYxnCUGABvNCd9nXuYEoXA/eQ1f7rFiJkXH/DCVB1CQqW5G31u+
wBdxKCp9Y0Az6ejTguddEuiulgQ9/Hu5I1hlAGhhG8ROCgVAKqEiL8gQMPL60XglRBH5wFMopQRd
uqIYzp6mX9zhhiuYbVBrmJlzcT64m2vu24KGA2UOB3FBWfE+9b7Y+ho/pjU4/ZabUgu5g+AsBJLK
dikU/gbIVIRhKiPNz+ZruCUjSYAonkyaaW8hLx8KLQA/V71ngXccElh2oAmmzixMGPJkG6kYjxVv
rx5uHF68C3f2s7dWRMSJ7xvFw072rJAbeJ7XNA4Jt3tjFXCX4wPgk2TwjIumTGgDXNZM1CEzwreK
o+8TcMRTtcjAI47zyRxbOBBcVxzJ2F2sjgtxX8iZoiK4+OJt938gE1D9WexFSnENenDau1YGLVM8
10ka4NO7qCL4mvYD0e1ButEjsTkRvATpjQtn9fbIzrYg9jiL+IXmS/jdUWJvHAHzZb7jqgpa/tsE
lDs1WbvXidyZPU5+dB7gWY4mGF9RuMDZ4Yn/EHwOpfKZs+mth8sLw0z9CQOQ6Z95gSa+Tk+nzaHG
t6nOYdl27lDuuYrwnIGY8Q4O6THApX/zN3/vAn6rxxqeWj+++jvU+00I75qVyVgS2XNd/xjvnGQ6
IAlxepnvJ5N5MfWJw2SyEH/JL6B6mpu8htgaA33gI1WecoXcJ+vC6LzYPfj6Mhmm4cYkjhe4+gi3
rPnOYU/90gsqSoYKgMz5c/jz1CC6ncmrsUDNK10UMcLboVnBMC7ERmU1l4RsSgr4S8uYgol7qcGR
O/j8KaaCIULXl75gZ6DYF47BLxIZErFhB6GMgYoGr3tEN9gb8J2X8D6eDlDSGHsk9PCt2cBb5D4I
WSzK8I2ID/yNVXdIEulNAS2erCdE+yZHVoP2Ep2//hmbRnHQZnAZbp1UAZxK2cXz1bAycFGAmMj1
72VUJzRq1gu5HJoMJBH7+LjiPiIFQUQlgOXZFd64LD/2Ojx69xhf42p4Jk/9KXzG28mUxJt7YxyH
nCoFcWVE0k8+au5jxrnAn2TV/DUGcH6tG05uFiLR27qXasbfE5VmTkN250p3GJdDQq7wHDFAEHnp
LqzM9wy8f3keoLNjtCxocYpFdXHwPvn178uk+ob1WFbmg1nzunv2lXg3wmkAfue2g0wempqjupur
2Ulg7i74sn+3lVjYlm/oaOXFXl1sPX5UdnOyWyvDFrZf3BBWsH+6GRWZVdlM9WHld0BfE31YOwqk
mOhYXj5CtYzudAIGuo2W+SV8eMVuvMz7+BkiPVHRB8gif8kAAlshUpIUxvG3eKSgwVIXldK7BPm5
mfrWODCwEMz4mkrQPK92mrGj4pV7rGY9W4XrXdzHHwxfEaFxehStvy5LFnclPBsYHl7eR18OvQZs
gA/usDR7wMI2dhdVTlYpMIqxgG2FHUQydBNzBgHcCZVnszv/EjI2hjZmkLf97LcsrWXrQmzrImau
kKfSHWjNO3N66b/JZdAGcSd5JIirL8jCL6a6IgMLjwglN7R0UYsO4XV0YUzgMWvdzSM2FrTVPx52
e15j8kU/rxQyaEbYiAwVldlAECD5hioBQUxk9p5akKi6NN7o1+AWyMl5d06RnhxHB6atiuMYnsJk
lJiPjdVlW2g+fg9hu0br+hz2lh9s/e6GShZwN9qwuO90NzZDSAk91eyBM6LTfXinmAmQ8Tb/zFvs
ygY0GYUr4fNCtUlxYTkniLl9bs07vgVN+AgwXHDiupF6Mc7Kwcgd54U27JDeSDkYOjNaaRVjYXHQ
zQfndW2dB+iVoeWNLvQdHj6K1mlZLZEzQyVQIbZ8LO1m1f6HVu7g1FdIgctuybBFJVXXmG7AHV8w
Elh8rruL++g+k4eKX8fou24GfI1Mt7vQ3S0+OU2cdypGpP0ANpxrZEzDYaTTDI+bQYfzACUow++u
N+twRO3J3zw/9hYoEOtbqNY9Wgg0Gpytz5bM0bhjp3SOGshMU3jRH2goOFunh9FpDcth8gaED2Bz
ozdvT7r4maNAVONmeg9q57SeshjyKdN/oLXQWloc4CjLWYOstd9GDUI/vU1nqE+QH3atE/pMdzpQ
oB0TuvgfKo2mlQ3soO9z2FLVDLCkTJCEdPmXo7uPN06vj3CE/JFjCenSxvBPtI4R0rv7IQIi4pic
wG2PWGjdw6m/fVjw+hu0vqkYg11Ss/I1Qx+/VufKLL4kH5+32QRkUseP1T74DGs8yeOre8lb1Pup
HrbYHzzziephunVxDixsJAmpcvZ7mIA+6AABRU62V6cdNhVTHXeAZ+EiAUQ7L0IfuYH/xXnC/EZt
Sx8fJ1dcU2nwepfkkBO/nIOD5KVfraqYcxLi+dNTbZSXWS8jpTPvxL0dQVXEbHPIBl1yWzBNdIHI
jtreztIQtO3djYXgobHaBo/hIT8ltBmJD1/SArc5uXhHXkbPuO9flGQv48oh0jObk8p9weJHv+Ho
H2s71E5mR4SbSs/Q/t5sgI5xXm3y3Z5w91oducMi6KPU7JFHXYfteXN8ypEXwQGoh3rTVGrzffFe
b3PXNG6oNQabhbb60MchrefQz94Rk1HRJW4G+5N9IvMtIADM3nTfqeXS89E6EdhSqkEYE9u+dJ+U
B4lwi97950PTnSKPJhb1GfUjjVD+SFFI+fdJ704zp2P6TXpRk44AVMcx0nB0+Du6NOd/CnV4c94u
la3+G+zmHoZbB+McnLNlCt4jvMrcb7hKGu2LyuHsNndRAzWooS+azj5rl1zoY7aByLqxOqM3D7Py
RH3TMaGN+M9l3ZcHrHrqeA8fBBmRq4yJm8gV3yAiUaSk+5ZxZEYWrg3hNyNjmEZqZaCjpZKrDB1F
i0O2BkiCwqkaSnTeJFPyDsqO+X5SD1/DMwUl18/3h7d8B/GX8KoVp3CwomYIP4zK2s9JaQgjD/ec
Ts9c3SNG0VQPu3ubH665sL35Qrzn1ZCzbDR05JYtnH2ZEIF4huIYJVzdJxYB1+3Ys5qvm4Agm78Y
UGOJNbeA4YhSjeecbNPSb9apuM5QtI5Ippc9R42gsNCQDp0SMwDaWtIaFAcTjt4EnxOanW9HyY/r
nU9n6aJzgtfYCdDq345gJETMexxDKGLaH9fyMbcRh83WZ4YjzQKItTNq3JvVXHCwea8PxRV0Cvp1
TSp+aA4LjEbBD+B8CDcDl5l/LAN4GwHuLLyZWH8eeK50k4OPi4FLl/5yM6f1OFO8C3BDNX+lrb6+
pIN2gkb7/OvK2Kphz1dkfEemW5h1ZSNYGRDDU8UZrV9e175Y38EGvmwtRFjmxwOt7nNsUYQiqWDf
xcBPoz0T26br8nqBgga3kxF4mKqIFkDI41OzyttwYiCe/ubtXMkk5/X8SEpKvOphs3C+0HImcFcJ
HujwRofCLl9rfeZPOA2GqmK36G9Wu+EL4Gmg7uxuv+LQY7R8VI2hO0Sdsw2XYT5lPAlU9vkBTmrD
fNCeHYi/MGatIBMSatUlzjE4P/5By2Ng0eAViqHLLv1QrqPvZz75UEe959Zj/EbJ1ZYE2B6tO2Ty
gxPTjSqZH45HJZI9TEcp5tPN2/hAXd0R5XHVephw2gUb6sQ6mbcK+6a5uNO8BrKmsCGH7I1ZeZRs
XCFY/5Ucs1q9TySlU1/vt/C98yvNfjJ/J0d4LXrYXYJUrOmdEYZy8McHcVBOVYkdckS9hgeaDWd4
oSYn8klwaM5+ZayGNxZ9d/XOD5jD9CiFeoh6OMsQZsM5JML8vWZ3H+qGoVC1c3J9o5aNk3ikG8qi
8nDxsY+MDjSr7HTEHlewAQaK4eosyPvbZ7DMC1vzF93aXlGPKfqpFYsr1RXvb3f/APWodug472BZ
gGmyydDqmluKhgkNWshWeNW6cOMAcdJQEJ8eJJqqT7qYvUFNrhM+OXXe1LrMUeBHyGe5Fw8c3pXy
Tvd2u8XsW0uvNgBQm25APdJLObO29sN9Im+cumzTnUO+jsobTGaFApdgoiAFfK2aFLOiec2OdPdA
6kVoikEUMVKy/Eb8cDPwSKqbXri3m169Es31ZU6lSVCijqBKeXsHBopxhHjFPvzEbRCJV3ay2ihx
p6NH/zmAL5bd/c1gM+WsF3v8WwReI3M0qUUSkAotUBEW09xzP4zJs5rRMVOd+6BB84kPRE23A+dN
AJodTK2co1HsyTKK4mtBtmB2LgQ3Luj5pTw82j5LBIUnnCbpY21AjUH1ReGv9OU2fseIxeW4lRbT
23ugi873k/PqkAu4Iyrqc4wm/W1UqYbmb8yrPufvOacombqYa2bESOolVLArbJKc63AbUCEFT++N
SF6dnxJyiAuYCKCKp4aXfJ9CwglaTAlv8wnbVPQNdoWWMulpOE90o8s0CgpnJYP2FrKmMQ69JNvg
lnzQGQBBt+eXnDexb8mNZD6gEkPI2+D70OpvgzYDslfnPRWryCunFNqHpEqb4+d8OkBCS7zZOG+2
GaJ99pHT+UNFC7A9PMbTF/J8aoU5uy6oJigxl7fxBciJkvCLN0GOTD59IhDF7yk9Bleh6R25iv2k
seqysnfOPlBJh9rkYAqvT+3jqqwEUdcT4z6MuseM4vQfS2fWpKgWBOFfZIQKKr6y7yDuvhjtiiuK
uOCvv185N2amx+5GZDmcU5WVmQWmho0EWsuYxKZ+6yL9PYz24z4X8NvT3y9L0nQotMZ1+p4rUXt0
n2ESucPys4WhUBF+/eNk73Ur4+qyjlb6Zdb2kGw+wHXPcL+1pDlDFYIWNFPY/uu3nBsEGveAwliJ
NfPe0GsmUIyvjDPjcdTS7D7GIIA3w6rFzHJBO/s2LjwHnym3eAj18EbjkkEr6BFFbItF84502eit
ng4DilEV1ciyq8poTC/MBCLnxvHIkKoJLhl8ITDy+sFrCOfi73pw2pWdQyBPD1Q+V8UCo1j3jj3t
RkwRGJurG6WuVlhkXaPNhDp/eUUsrg3EuYOcR5Cwjku3HysUqp5vSQY/tDrBKBrUQzEes6nivEDb
OeODd3Vz1kkmSGdpN9H8PPV6/QYBt/j1Y60xWSn2ujUokWs5hxI+fb9rsvxWF+eBg5H58dvDA9Nz
TokKf9xmgrlKeDAq/7iEuirYmuiz9ugjS/dknJHwGttL1E0PkXiK9C3pA98lelfndcsm/iS2Jbj0
xDlhaV5+qOWXVFkc/QE0ZJyAcrymhK4r7ACmAJlcPn6Lf8QXYFOMITCbWD3GxFji6IGvx1QhCj8S
87ZWj6g1bRfGE0YpIxP1MJGIRrxaDevtF1N6eqBYj61I+FciCKb/1lb+FzuJm72c0GoAvIVEQONh
JRvbPhm8V7tNDSDtuf3gSD90+HIvo5yfQZaJg5iqqRZn90yddHKHVQN82z24rbCh7wO6JgKEgG7F
UhYS442DW42aVjm6MYuhcLFI+tvwaJuTLtLYDezi9kRjJhTTgaaVz2swg+Zf2xDrBekt0QbmxiIP
KfQbDxy/hfCALfuz4+aN1gGgVgVL/qMD8V/xMR+4GwEcjY7pbVTiHbXp7J1qOX62IhWrdnyP2vqH
htmVdfqYWJGcL0antktY7fC8IFGgWXrTgWMfHJi5z8SiBc4VYj6c2/ftxW91vDo6sqTfOOVydMmq
UYeHfVI/Q7VhPf5K7z0p4hO4bEZn1lP8mGAQwTMBQd5X6ERMO5PeTN0tfXog7A5Zk5L72UyY+X6l
LB6vnIq49NG7ZK8QLvtGnRTZuXLrCfD9VwnvLOfS2mLWJVy/0ayjJpPFrT5aeKC1o8WC+jlt/BSX
mB3bmL4uLdC5WB2Yzx+TK8D6qDwNaJAN6+pBpyWOhRVpL1ZRwm1eRQuaklJbKDJh5hziT7gQHf5s
Qa8Uo+ufspd3oIGEvK45si8L1MuUZhsaFQYAnd0V0iHVrheOg/rCxJ0ugGUOv458gj2pxs1OqNZR
R1zgPtFfv8IiFvcN6mjr++Q8uo7Q67dCbcctvXNzyZquaH08EGOGyHkEg7xtLXfdHY0tz3jhx2Qh
obTxqCNyzivsoidRvKbyzIDgTTsrpc3CD5FxzZLBGkEJpMZFgmslRil7y5MqMgXdkzjlBJeof/UO
b5BO1pXCfQVlgFPD0iSL5snk3eyTfzWdZYIiGoHWChHoaPZ7JIxdRgWaf1xe8GLRs/244iHuI2+d
fpkeKDeyE8IWplriL6K8eS87jEmEboTPzLtpMb5HZOkkO9ZZ0yWZVYCCq2R/NFTN7KFYtI8pcZa0
B+mgf7abtNIhN3vwR3pYAKef4saa+ufoPIrAnalWNJLW7ID/3Z2Y1yTiaJTeR5ksB0+roCoNyAa+
jJcHIxeR1cklN71imYociC5NKjTvZdRtj/KL8Xk6S3y5HzYha6+knNmn1Ld+asYXbuPgRaI0OvLe
3DoVwfUb59z+r1eyZxoIEUhiusAzcLE+FBjsW5sw735y97f0pnntIqbVLS4QyjHM987xEyxro4Hz
QJ9I2j107Fvla7Uxa+MFVevHIvkoRu82KjQjB4WEdMjdbs3Zt/YIW+9AQc/XZjG0HzsG3TWA+tQz
tajf8179P3jyNd1oK/rWUvjEpZIUIC/N5Vl4pcfSpIRLc5qb8V1TZFXw1IESv4zeKJApaywXh8mD
I8AIbAHbFIrvmjYJFTnWF2r6clGBNtECSdieMMGhTS4X7IWPOof8z49qfz+BYi9U9Wr2mrFb3vKG
pX9nk86QguxVMfgl1HJe8wEwT+lhwtcO0D/yeCLJjg7HlN9S2t1PeMkv+VpC7ybThCYBlf2Od6yV
Uz3+vYMNeffb5weHWnbBm0tU4UyYv339fi67O2P67/AddeM3KDob0mq3Rc4vVPdzKAdFeel3LLIV
Rzdhx/zlM+knIV/J6CBloumq5XU1O+347/9fexxUGyhL3qQMOQLew3ZyKLXebxun3QfwAuYxFijk
o6+7yV84sPRq4YVww5tqUNfRedZcfNIbRpzI6/vWuzQegL7kc8nnpvdfRjNe/r044aaxX7U21fyT
vNCyNQ0Sv0/SzGqHzd57vR21NtiZogxDm6uYFR1IcFxFnF6ZpXTYkD2mX4Jfmr5AiHYUTwWCeFHP
+qTNrAkyS12YxPHn8cH+CsmgqQISkaSf9Ey3ys13+Ek65mF6mPbp3tLOLlOausSfK32BcQpJP/PO
iEaoDv1KO15v1A9rKLiUt1v0Aett3ipVgXvQw1Dw6NByE52ZisazGzc23biDLzs5pfQ2fgSaVUwb
o2ZP/1KnzsCCZXtSYY8/aTHNowbtJ44U4+5T+cOG3Qwav9sY9Tc9rzNfsrFm5VEePZCJ0ixs3Jnf
V8fx92jiNozAND2OpcWG1PPeeCeoGUhZ/JzyrkxJj3ShgQTr9dInbUvuU2V+n37o4Bdp2X36peUK
HRk6czmJvodDYXqn/S2dLemHq6H60uK+2fBEigZf1qQPMjYE//al0eYTVRh4FFKeAHl1KiexwabV
6OAFZyI8wGcRH1ey9gMwcdwI1dosUbTOW2nDJqz2OtDov2m7Z+dOg3+IaAnFw8/Ta8Z1lhMII4io
UcUCuC+qdRtPBiHHSV/oJ/VIaZMlIRKeYCem+BzuoTBNjDOhFSIFbIfIOUj4yFCw9GqBOx0snLim
rek9KsiCJFU52h5ma/B9rXNCnnROigg3KxQ91BqdCzYflLpkXfiytJCsR2Be+KxF4hLWiLWUVxSr
KOVJJme83IrY9/Krx53GlzFWY9PLuGEtU76LsAQATaZsjhgr1dJThCuZdYoq3nSCv8THkeiQovEF
a6E9BZbcbMSvQIJJgkLh8ZDgnhbEhIQ88plSFMfVNOxYrbgMNABrJaMO477wBSO0pUtCCboqpuRd
E+mmRgZNNwkknKC5keYtCdeJUs0kIzflSo6oIJsXzAmq6cURuyuRLUid0KOJFUU+rO7EVk5eSr32
IGSEPaY85KiCyZET8nbYE3LpSK3PQ4hf1FgbJLLyA9mzXCdJ4CXgRGrA3j6yoGeN7IKxHH5VVLQ7
3BRCYUy0BEEmAKCCCGYekPDwEWJet+d9gq5QziZrp/ka2AwXiWWfqGC0GmXyQUDtuN5h8EZYTjrp
SijPEovFjio+fjCNSbr5IKm+/9Jt0idcmEhLcdYzL9ww/lBNbFhtZBo234w/wQlqOvWzF5dY8ohy
qkF3FbszLhU3V0urKeDQK6hI+0g2uPbLsMFlyTgyRClchkDwdClr7rnzGilnw0h7cYO73uCeZnS5
yOSyH7agpx5Dh5N8kWvC/cLViq3kErNXfizgADeAumc73W4Zs9H2o/OdsKLbac9K9w4VOAh8ks3e
+FfxWS+XPVD5ZESU8i27/hXqSJLOq3p+gAbW/Y2rJskhHXjTlJJ7vO16GA9xsNfgdXMwuajTsgya
GE73dKqnt2kPjJiToEEIf74o6TPVI/mVCkEZcJ2okV+nXa8MPkcOp8ucPpWfql5FYQUqozQEKUnu
5dgOEVIU54u54xt2gXsjdzuR9cOC4deykfzZ49bFvhjGIyk4y4/wzIp5goEWeU/voa+Xtrz3EEkW
HtxcsMNRC+4CVLIYp8sM9MFWIupA2D3ZYqapfCGky4f9u0IcA0fx5ZdksEv70jKVhTw8S/th10md
8HmEmvF93XJYhg0pyHokrio2xNQUOM06/Trd4XFXIjpgyK/TQ19fQksggkEgtj71o69DfoyaGncc
Rw6w+ZSi7mXG5jDcPcly15eZejDZ6YUAnMcdYVhyX7NL/l5RgwCGwXaDio0gYlPpxx2v6xSrM4cz
62L0AsR9NfkMbl5Pf8zZBxeBrfMVXSoWHA/fcrVO1MDlKkLvcOiRoERAFjdMNm9uC07C1znumom8
5s67HNBz/o0bkzrl5jGCwjpRFhz5nST8vsaKVKw8ZGjLlVTpm6BEXJmPv0R8C7fHyyct8nNtRNxu
7z2acHwQnmsf+0Jh+G0Ck+RnAUsai+PkOetS9ANu7w5VtubfCQtpfn/efYyaNWZ9CS8hCnZOvWOp
w+8AVyafO0EN/Wnnk4d9CltOC/nAgMvZWrQG38Fx12VrdchtUHXeErPBgk3XHD/qGQ5J9sJ9aiat
BTZIyXG39zjsr6MOW4yJ4+68qxNwh0qvEzq1VgaXkYv2HTT6IA83l+MkdIJvtjcfCuyly6yx5aJx
YWK+l99zG/gltwHGwUnwEe5WY8KDsQSSAK+L61Rl3v7yDDLOAJoxrz2Y/27pc87tVAEupOAoswZ2
nzwWwpAp3Sce+enzgyNN3xoJBwliiNMwelnGggPbpmeByHpLnhpmGyZv1gojg7bgepo3km2C7tyj
+okRKkuMrHgpqIjo4Ji78MBkUYBFklBso64ZkMZK2v8xhXE52dCEj04X45vh/4lJM+4xs/onPeFS
sCRDmSYWRdjD8mHpnIDdiVXmGbHHhc3/cm8rD0urKcT+LAM/gmMm6/dJiEw4o5E5Msd7XnvusTgK
egnCKS9ZrXHKZI7NgLNy01tC3UtyG+orqweolOSDkmnSiogtWTMIPk86BcoHPz5T6fxOs2PC5hBe
gWtgCstaRB4KqCzrjfeESr1iDZbCLcQusWMVvlwGH5tXsjKSIrLcgeKPRt4Tb8SzXQw82Rx8ekTp
TJbLs51w+OXwlrx/39fR1aywOgWUZLEbqfjlwYIXm8gkeWSnQLiAAPL2qgXU0aT9J66Q5sld0Lmy
AnVbOmTn5OuwHGsrTyM0GF/oaPC7bOYZp+tDULZmkdTNEDZEkepD9ia3eWAFWBuwjlAbfQB/MKME
Wc6NZCXlWwmoCv8GW15OlUea23UlOADzBO/VndEXwImDgLAnH81oQyNSc3AzO3pMgsXvo6IubDpq
g8xDPUsIY+ICeuZS/NpT4n9nCWAm/DEJZWASCXT/diD2UHvWM0+HaChJs9SWj6zVW44Pq0SZ9oH2
cUvoWyrcROMPrSRZCA9/2KSNmT49GFuYb/APYXmzJMIDHI9phqy3dfRXFRZwN4RtaRobrs/7Uwsf
OtGFjCESGwe6GukWjdQMcYEzDikeeYaBJYeXZ1gr4FeGwxUtgPZp2MS3KAyLECMEa4pVhTbkFUnn
kw5TkHGS8+5mqRhY4C/HkVFU7Y+bHtQq+hXBLbCd0U9pOYKV9bs22ERB6nJSi04batKxpgfPedov
OFcP847n2zf+ZzWFN6HDKvKbpXliOEvMZDMp0h8A9ASnuhuwMSsMqP7wB9xKr89TREjJvczsjAeu
JOTIblOPSEGMPGSqYW4AJeURZA1bs9B3McqnUJTMcRuHyjl9GeLEZOG32TNoTmZJKw8WDQNmuDWN
p+Kj7f9xkfnW+gtJ8HBcGnJB/fhPwSTuGYphEc1Dwtjicsf86O1JryNcA42P84dvumbvDfG14hYh
gR0fLfxgHCaRhgfVascyZ0H0oZETXZXxMNFoP7XHElBes6Y4w6s1LMycAqY9lk/GWYzqdfBXw17Z
G3ilY6aiwD1iOuJXbNKFrWzHZ+m3jRWSWKfoFrtCtSg9qHUUt75iybHYeKbr9CDHV5DTjXVOgHbt
Bh308AnjrSGslXlIJ6uniVuYJd++rPn1b/7ZafipNwYH/JcYOOXk4jFILMQFVsh1m8srDMPZqTiA
UD0+jNhjz2kMsPwLLRrRrS1+cA+tw4g99wfW+a8xmGtcd8XHP8WJa/HCLye/44npRBbiLGUxLPej
uYVr1vy3VxqyH0aPkA9vz8RBTzrdzTmicI5H1U0PrVCs9sO5HvPS4lhwLLEttuRDCo/bKR4zim/R
a+o66TkGRi3On8NVQMKC3RUWXuDX4ceaS4MjHKd6DjuV/UIS+hpySY7xVKPZGgfIB3DeFh/O+6dc
CL47Ylz1+xWfz2HpBs5a/JzTkIOkpx6HcPLe5rw/OP5xFVq+HGbsvCwtwTcldjTdiS+Y2cjZaMl5
8gU9wa4+/6PGsqYew/OoJdXbhNhAiUJ6uuXGcm/2BgdPGbTQCSfthH5t2jCcLt2XYSmLb1ZN88I7
E2VXpgIBorAr1PLTHqABtIgDmmf78XEKGh9dY6Vn5FM80l/G0l1vSeBSns3euIcUFOCDaUlqCZKp
CDGapCTLWm6Wobth5cXS2utk7SsBMrEz/GLWGVYLslgTl9mjflB1sMoutH0QC+bdu0MpDztwF8HR
YSCu5BQPbjzXkhPBCY+3S88j8PdGnod5PBkGeYNbRN8pvEeDj5BMgWUXA2tENUyzzzvrUZk8mSL2
i7NZXvUVzqOsnqyIZntcLwpfcWVNo9ThNmIYN5QNmbLLhHVcisKRKEsoTqOjXFyQ2SG5/QmuDsza
X5i/MLWJYUm5VrUlxSYbokUUvV44vcoaQwdk5nQyYslhIq5ixkEy92A6zxQXOh4ryTEMIDUEE/Rw
iEy2GdP73bzt2sl0bgwNnah0ykBtOEfaFfltMav0/4oN37vP9Ol1Js0RPesK58z03cSBlBqRRe+i
PVPQOZ5KzL5OUa8gbHvZszJs73CnZT3cZ3BQPNGuPKjTIqzL1s2hGPkTNNLevQtDlElLD9GUQeyd
IQcHErPyEcoSYEuyC/t+MBYIGpAlpdKFIJy3rHjuWF7WWp3tlVjAg/tSYhf7k5O+CXZXWrDCXqe+
DETPahhXZJXYzLx3LxLWuAJaF3AebiVLdw3352UjqpfOutCQ7M1A2rtqmcp4NSjmU45n8xYiQRjj
LDBf6tpXqs8ZaiD0ZX09ISoaJTDiGzYVfBSVXGAUc7BXAvx9ILy67EUEujBnOUk43DCHiTGzLVeN
nqvMphYDXncMnAGZH2iDEDL/i4GocOSAzilXMRCd9cGdRYskn8nIhlLf12FpS9/uEch8AhU94TPM
0jORCiLcE2qPoC+oFIh7gjeFgwbsK4x2ZgsiJi62sv7pjWzRxomxCZWArAFdYdFgQMoLxUbLqDqc
ESp6JJWIHb5sLc7CYL8G6krKXlIFgb4ZRIDiBKiooIhzILpz0sgwHCxbZpMA6Si2B7g8fNllGUo7
cFIs1Pra4tBCflMzYqJvqoFAIN+HvwSrME/6o97mg0XlkYbOPVzd3uAUzrcy1Y6vWRoKoPi4XRr5
uMWeg8aI1p2Q/yjbw/vk5hsqHBgJi3KoTjhA7OMXFhM8AN7g7pZXQcy8BiZyOVCLsQlm5gKBoUiC
kb6cVEQ970GNmoRQfIYV0tD/w58PrczYdNH/1WMkDRATgkiEcrClV1mWrjMY0Sj3tp6NEtYctuE3
D5BuidKYbiIuYZWhP+3QOK2PAYYAgQhzz6IYRGHYXkxQ9KIyBOPz7+OOlO2nt+SYKBWisdTKuNaJ
sLU6TG3f6cHPYGzJhCUu+Yi5kV2jLuMIkhVh8/YF00EQm4Ik5PB2qxWYEbMqJOOx5Cy0TXWYNzMn
3ZYto0P8+qvlAnSlVK1TuJtPqgZcB1NGkEKzZKbRJ3AdpSTbXpjdkyvtzY9gxvoTStie8pmo7hgY
eUoRjoJnL7eESUPFU3rAH9wndS/UyfY7Fh2BviaQu9NPUiFkiMXw0RqPWe/GlcGy95n8HQOcbY2x
xBri8Is/MWVHFp5z/N31YA7unc+u29ent5PbG3SXfm9QEoRO1wKT7J32qJj9jLewXo2/GOXCYQ3f
di+CDM6b7ZtVUSnvRwVNLm0Ls2G007CUeNyJ8ZFfB11LXNDEsgCaOvbcTmXjm4FroEm/7JKm2zkT
BuOarWdBYQU4J1AvqOzCMgc886yu1U7Mfj8+DFsIadYF8Dn63lje0lSQgQMZboppHUdX/BqkNOgI
CXHJTcnH+Us+rQxuqj3tR9MeuSvqnrXTwcL0zCJbWgcScd5mrUlTVXL/tdANH/bBEKSIarLXh+Ik
xtVKfHAouikI8bEM1sHRTuNsCwXKE7/rNFWTdQqbRQv7FlX9k5GmLwOgYl2ydtHnBdiGlDLNJC/z
HA830bRnKPEWoCjdpqguOZlScMmup4KLBCdOTfo4dOI+DhPk2zermbzXnHg76dyM8xn6Qetm9Jm0
AbZu7laMWqdhxmGBCyGvipQeTE6GnVADBMBFVyETP8JJmpUkBOrdtBEL89fTM8A6eC4P1by2LKFF
5SbpOdivogmIyBwo8KXmVSu4BFOWUQEc9e16H7a5GY6cFc+ImOKjQUIsNdVZ2nXGDY/cAT9w1Wym
n+y4+qLkchG5supDitHmLEaVnvIOdupUWN8YnQBGDLagxBEs89RH4BE7LWgHYr3x0fS7/xk2LRLd
lRJKmR0nBvwMIc30QSQC5D+JLQ3uln6Tp4oJFYGciCdbCdMvuinPQzwS7iOFVF6ybMijUZ8VivW+
OzpPGyjmHnrb01iWkAA5qcNlPU9BIoKfwwLwqcfhkvBR5sHJErxhoASwde+Di1umAoVT/yIkojDI
sHEVtxnd6E9XIt6Ar9d1Ig/v/5zWOyChPaPDBBTz5UFCmk+5z4CXt6lIkbfA8mC+QLxauuULBRSQ
2s6q8El7jRV2+lT4YUJdjC+xC1jZTNuV3s2zR9kNfmGct6wUoI/n18toj+E4aciKqYd0knUYhnqq
DpeuoFHpw57SenZKCiFuwshmIKoLWT7GM7l2nwous3PWfd0TyBqaFy1F7gYqYPOnox21Ano0AF+s
gF184Am6JtQUvMTegTwyQQVov+mgLYSCl3kLcW1ZyPxLQm4zzak/FkMr8LI0dRxcAVOVQyBGvekV
qR/YN0GhLAsaUO8Js+JmSn+EWPgxax4Z0SunlhHTqZTQC2MYkjrLyC1/TBIgqja6Hv3AoRXamoMv
TDvbhrBrEl1FIO1cygdhSZ/Z6ozFiMSPubGAb7CEk0BkWBu495F64YPQHCzHavR60soZUmzHnMCy
hdZKSE3SKrvjlUPMht1K18lHEkbdcC5BxM0pRL1YWEc80zTyJDLfQvMJy4DhhTQp40SEHOhsVX3b
xqg2pvkQmJa3fwqlTDRUwlbbo56iNyih+xEyHO0GbkNxCPjKI/H13oWFjhOOQ24gXCoBqR7mKYMM
2AYIuwlpcHQcLVuOMruO2vjiIWU7Q6TnGUSskSlcBehIxylJN1bFitv2ihsyeIkWD0BOkDVwa+k6
VNNx32X9ns2iCrEiyX0GPY/SCQ8qdYQ2HbWxvO5B77uQwkPMp7e2yBiW9t1s0zQeGZcSnxn+ZQCv
LGMBHXVHTW8tjcj7THgCDPaMeg4E4HS9dSqLEGUj0hWYgbBpjOVGSgMyNx7GL7dPc+7uXD6onIqs
XKo9I8pLUsmQlOIFMBidFpe9VwwojzPYTgGlOM+mX+S2FRDPJYtb+swU+w6qtdwd5ycexvgdtwgl
JMERE9LdhQiQ4xM80OFzI4kDvWLLNMAjSpwgen843sSxXUPGKgG4EuKaQCiLdgn4SABCqeCNeFIs
WQSRdzL8YMCAj4BugZElo4z1p6LGg/n9CvyEesqRqypEEdDBy/guavWPuWLmwyvi87MlgeT6ssUb
cUa8SKJEchJgRgJtAcE7o5iK42ohRwGbgHgNsyT8kXdPaqYTIkNrMqEUTWbgXcQ0fijV1MGks+Ep
IqMVw2RyacFYhruz7NPgUcBf6QgHVzA6W1xbpKwqBtZC/ekRjKyAX0mulvO9z+EK60VL8yEKXVkf
gEWhzLIwrFN1LigxtFNAJo3gHGTTkfIoqSMmjwGNfbgzUHAF7LQLH8ogpdMvDNsaA5pHXG3KjWop
Gr4ktZH0XjpM6DOayOQnRyXcTujtUROcjyiloXe5EMUxh+ssrCKtIYJjtGXCwOFpesY45xC3Oaet
qpqvoIkSUALhlcpDKHY1P9+bhQ0CyYz1zgpYUYNmVA0Vel61dJYUHBxSUQYrROvJqrc6IuiH3EPU
hUH8QoVsrnIM5ndR2NIJEcca6ONB3zuodPfLo27cpZQ/X2LAJg43iwX0U5k7vXvkMUKxIuLGmjME
fsMnsMIY3di2xOsfVc7i5rdRDm0wELbOgwqVr4aA7TLkE8MS4+Lcf69KCHo4Kx/HOPzjYTYYEkGT
DLAIm+cxFqThwz3S3+C+ounogHHCqNqvCPoXJY4HTb854H80xHdLHVzeYrlmw7L2G6iUoSR84PFT
ul/RsYWLplO13z6hDmCVkly3Um3f0cX0Rkfxq4Ng3tgZvjFUqVfRDfBi1jocinRIY8CoRmrSSDHD
+uFsMN97uJ4XtozKXWkwbOm5gLNLkJAW9Oz3X7eWEIau6Mi5LIw1gH07swrLzCpdNA1iaREH82Ak
9d8Da0k4QU2cHGEvHT1RuJtQ3V7mkjD1D+KwmKKRUzN6Ep6rPMX3AvMYSMwEZzIgt2lIvkFAJHMR
xV6iNGZ7kk8RRxWadfBhV1pVxdO/BVGmrVAzIk38U36DUpLGVcSkW4bvXQ9yUrzHgOk+EWoaqw2M
n7jeXejP0GfZFD4bPKWfH62pyWHNFBu2Eb2DaY8jS5TAHCRlpEPnsC2det+W6FWb0BCwUjP/8d5x
vsPvlbuGoh42ofjHyYrnEJEyUNkP3hZnQ5U3qgssGT6J9NvEdw0piCLWk3NpVIxa8GfwCROf4fKZ
507tYN8awq6Bow+578M0aRMaeJDPcZRhDZw92VfhLv/wf5u0HZkb7rBD7lM8ft7TLm+ainE3msAI
c667bgCUYthojJtmm16kpHIlpyAkflICUk7GvRxJMKNuEpHIJ0ypJsJHxnARbAZYJwHSGQyQnFgJ
b+7udDz+gli76CZKU1KLzURBk7LBF4oyH37IgybJJGPcxJ99MuG2rxYAJMQkfFh0RzNlDgx6uFu5
GxfhHHv7WF+vl6ODA2V/m6X8Js5dcM5YusdjF0HO8s/X7bYgx/J3PW9Sza+wQi0l6Q+js9eaQRC9
0F6OZN3qt+Eo9uHBKu4dWfDdUYK6wJwRt55WU/cO9J09iZIDpK2io+rHf61aV09BU05qee2PjnT4
PJo1dW/v2oNAOiixVPw4+1OMCMkOOhsgCFuDg4mb2c08l9OydD7UZzpD7ZyWS+/9p7WSPdbEgxM8
6cLNe75KR4C7fzhbnzuDe/niywoGqCJkWBCfFhVCWnT04KBPLwB8pfUAhfvCxT24YGhfHaSYtumD
q44/ECx25nVcjkPYsUsHxu5Eg6za15znBNWfXbX1nA6WLyMfwd3b/91mLEDKMACwuVPZ/jMeu1bp
9eg/dp41FrRkzYHsa9t53816VrTNUwPmV1y3jcNTb4G9743u9Da4juugG7ezqwOpCcNYa3NI2tNP
pK36B+PQcM5Q2Y5o5mD9VPD7T0EH3KBj7lpeNNO+1qIZNTErph7cxOwnAxQ8ZI94dXxSBuVJbEOW
Wqn6nI/OWeNYQxsfpzwyiVvNYNisjC52Iqx7M4Ufv933w9i8cJLCZF5/sfYjXdc/8ZfhqTfgLk3q
rENTWBgd5HOLtx/hMIpFgFqsZ+IJU3TtDp6KkwTNCX0/gff+3lbwvll0au6/mTWvHfO9evbtnMbQ
xMpvtyBOpu9V+tbxst63jHPXmPSILei4cAzqC05JzUAZFe+wu1D9mhZMmHr+NXQNNRuN7ISf7W57
Y/rpWJUGS1q/YH9QfP0MNnobHMpXIcrT7ly/hYW+vOtU92jm5i+YyHiYfWh0N7Rz/nsZ7O6YyDIE
vIGCjG7o9+fATAPohk+DrkZ/xJWqbtzTMo9K/ewqN7vQ9OO2TQA0Guw1HfNANvbvLz1+wVQYdlfN
kcjXgazpl4yWzcqbbv89vv59OAPw3LiAe4K5AnPlxaTrsTHvOU27/OvU+ocMdUez2vMVXbZ7fdjL
pI02zQJ9Z0c+5Z++c/7rYCTdEWsSvcNadvK/PvB2oiWt0v4CNmA/7lBEuHiMvJ77Qfsy6kcVxY/2
Gs+Y1+54BfN/m21b6m5Nu22HTjZ6eaINyrAySOk6ZR28h4mOkSoFxkekJjo9ML50s7DsTKfa8Mft
+jvHoW+5jGsdl0p3BsFUdQLTN/TrmUqdo9tM3IuFTYGYyrn1R7ni5TskPXGu+/glYsHmxhYVmttk
mXCKBecDCkRRBoijTqYU+8giHX0bru8zWrdQrDDGpeFT0gA37dDEaTnsL6SeRgdaCpgUKwVVUQDr
JQGlzSeuER8qdPlqq4GeCoiGG5dFHrkVbMFbb3/4vBgefgZomUuLPDKc+26Oo/a4axvDYJA7g6fY
i0ctJPYw+zE+sBtvA90brdHJl6wrWZY0TWpA69uJp+fR2Q27UPSGCOPO0a4NqUGgJVwmsSWyh26O
xbzh9r0aEfoOJd9ggEE72DE5UXJKpNPPbvP+IZgsOUjZo92uCYh4MweN0dISRiEixflmUwQ4AtF1
+a1XBf2O7qgTj1AKC5gMqdvvGMfx3j4gi32gyGO9Yt3peJjAwm08Rl3wVD7uOX1TktsjJ29sMOvV
EfvD48ZMqO0eiHFeztGqV503YTdBDKdImYYn1+HJ4IR3Pyf/mpWk7731fLGna0lO7M0q1SAk3ODn
PJlgT47gUcz7WXCa2W6Az88zEH9AQq4m3eKZoNHgBiDDBOW9tEMk1UD3wOa0b8FS0VXkKtLz48Hl
e9DGAh3noOdplmjlBux/QJ+XAZ/vYErcCwMakmwmeC/Q9YN5ZVoE/McHN+yGW9oaOZLfbBKuEhwz
XEk6CrdhK7q6mGxYblGa3tavln7AWTb3FDxlxXMVp16DsBG7gcm+xn+K9dlu0uK7gbyRhDERD9nN
ZGnRxgeg5odPXYw0A7AgP9anPE+hVNZJ6HUvBCnALB80BrhJiiW1XzAtu2/2qlnfIbvpbwZ0lMfE
DfY7cK7gkpMJGNBEQ4OJyX/PJK51uRoBXQ0e8Fv7eEXtk/fqtr1GWLL6H6vh5+59pNoNutmcrX9t
iz5tOoxc77SZIVvqv7nrw6GE2diw8nOjSHbvYMd1p8MX+k1G1QYQ/XGzcIGXRlvVy1Kz1hvirpp9
001wdi7Tb3q3NppBm/kJS9fxHzcYJ1fnCUzex/9yaZ2N2uXmRAxfgqnBjg4MVwPTq4Z5W9yTG04V
NW2t9NeYxiI8UtSwCbB4lGljxxgRvSt2nVx0F0aWwwIhJrcDBqwJN5cwaEDiJ2ayjIXN0Rh0oOFu
r1uMpBgNu/3wTPcrsaJ9Ql2mNiNb310GtsvGgo4cLRf675sOXu4y3hXTvjnIZYd8T4hm7jjQ4WCz
CWpirokcRz/twgsOJqC9A96Ry9JoXiPG625nkqbeouFmgP2/x806Rph5crdMd+xKNY8ZYvhwmwxX
nL8ZoJ0RTAm59AHemJPBjvz0PVBYDUGE/CUtVIYS+jFPCncfx3B9QlWHamFiLsRxkSpMoHiEg8HP
Po5fMG6tBAxF5GiNISPR+3n1kY9hNvdLFSDlnya44poBEDdZsCGBqMHhEbQSfgkYhJamMsG+cNbE
Sx3bTxnh1EwJh2m0YHVwTieO5VkljBeUIIBXvSHBuYOIgypVmBAiocKZX34ttkgXvRQdAJqJRQNt
6QAzewxF3yxe/iVT0c/d0Gw+yKGlmCd1zA7ltQ4J6iPq09KMUVuBUYIHiCKqpt+lQofjwsePiMJO
BNNUkGBUoC4BgCBJ0jmy62s4wSLm6DNzAd8BZ+7JnYRgI/k4w4jqjRBdP6AYOOjdSBSL+FKTbDyt
16zAwxp4AvcrRAS0G2g6LOvkFPTulNuQ400vFvNHZghEAxgLadjDr1G+v83ir5Hssy4tcDlrTPip
Pn1nRyhlf00Wx57U06wjGA5Zqk+fhrN3mtSIdw8xnH/SB4xoxUO96avsHf3IY6esqaHJR2Ol2vpV
RptGZ/Zq652fjeEKLjZQ14q6HE2UyAkq0Az6D2BKjP3e4e+KG66KnpfwB9dKujSgi+Ajoq5BLOkS
zZPoLfprxFVtAy2u3IOHY/c4Si707EENIkReD2RsMzyuKc5NzwnMJw6HoljtmAxkgEKYtB5V0IZO
w1SuMpkhNnmxKb0WTJOioAZXUH/uSBDNBg71xIkAR0+LfXNIEWcC3YpGpbbqS2ZG04KfFcTgWRtc
3MeFbgcC0lCBzVBPgbbgxSWtGcgah2IbyL0BOZS5kUUOO197Zr+WlH5Bj7pvDsBEm9NLck+wUmIu
6lKl2d1VqI1n4pK2WHX/mtbbom3xpKahYW3d4wuWSowNmfqPYbnGdH+ch9/hss/KTyyH5pLgL+h5
b3cJ6CBGtg0MozvD30Mhxq8YSJvNBTwAg9plZ3N8Wb0NdUtew+SzNKZS1qDLiqmJc6U33lbQFExy
tP9YOrMmVbEtCP8iIxCceIXNjIjiWC+GI844Ieqv7295OjruPX2qq0qFzd5rZebKxHjAVBpu+5XV
oUoplVmj/KaaUIc/zb++LVrGZ1ePOn4ttJNmeB/fx9Y3FJ0VpZOoW2bIrpzJ2873Fi0mRXp8sKjX
UKxU7o10nLYdW4h/Pows+KE9g/1CUDSfNKl40OGQJoYTJAlPZMHNaW/6Zkq/622b9K7bigbXlxOe
hBqn5XBTigELD7Ohv4/ns9Nh0bpme2O/QxcioT+EJVIt4HzbsdfwJ9QNEirQmJC/Q/6TqLycA5BS
Y4A9D4EvBt4GNnFEqyPf+XMKCjJejvPE3qutBJsqgG3Zbpq4WdBQy7bEdSI0T50czkp8QemZTc4G
qi3yB/aZf87syx9KysRCsoOWhlIxpcxzRjAHtiOJdCOKWAERdxg2MPTLeSBZiaKC8jOOWzJp+mM+
y8e/i62ShOItaLTfH2sGFWn/MvEkva5OklUTIVaoIZkaUco2vQReEfQoTmrhIyD2SoUIqRahZJp+
VBjKYfizxDp55K5lW5+dtL/NwpE4RcgZvd0CigE4cRhuM04WrPm2WzFs0uUdSpEGWR1BFa3XSB74
42hlfU4TjhU51sA/17irSw2mPsva7JgdFQ6QfIAm10o+KKUTr/wgEaO7SMiTncGzTSYU6TMHxGDG
vT7gz0OKaYK/kY8gjBOcd3dlFUrp97HK5bpprX1O0X52Vjd3EWZYP7Bfchxyo/3m6A25OvpwwtYC
XhLoweHizbhI4tJyVhztuQpf/ZN/iOZ7q7bN7TaqwmMqcaaVy0ykWiGiikVt5qASgZ3ewM9Bds9i
REOkEY4yPsWea3R2n/2MA9+QNfUrVCuWFQWrl5FSlm059ksCAsWyH7djcZ3n8vKNrC2OfkpGf5sd
2EX6lIIVmz1znNx5PoggJlu+PKba5E1fuxQY1EO7kcCscjhQ3kT8J1lEa8FsTO4M2B9oIImrUs0A
iSiRzc0q9bUrd5fkutKmogiz+d2ZpPKMsTjpM5JHBITO4OyULZb5KPZaFnsPJ9M28qtuC+dquOfo
gmI/V+N1f7cR91DA8xI8m/Ep3jk29mvs1SxzSBnPN5jDJg/jmq3GrwWCksrpTw0jcHiTr4OLP7Gz
usu4ELuRNx7z0m/O8M7p9z2Cu2PXuix/gHLBKXUnIFpOUySuYnamwfozYXtK3/ES6Hoo6LQAkKI5
XUo5guLj5NbwMqTo5hdDo9eyD5EoXp0MCzGJvTzCwsE0lUpDLFlhGQQelFnqho1/hEMsd59oIAiw
uvonmAJfFHDwA2MvoQhdseJ4ofNdcvr8/DZivvjh1Jejs/fYNioLnvgbTqDfVlClHfw2RdjwjcoN
ZslgRwwKwb8rE/6H+hzc3z72ZUBFZljhM35mN7hjwxPiXLI0IhxEcJkAWE86GE4ecSRlwJ/LIi5v
8qcgnmKvzYA3FwBz+/1Cl7fKSa45wweUHvt7tm/Z+z+MBWFcW3A5P9Eas7FM/EOeBucNaJf4PIrE
ox0Z6jS7pGViKMiEnwINtD4TJryJfHvfv8F3w8zysSAnXijjJYUEM0NyKHHvOGF/itU0Y/Q3r+yK
iAnbPr61oZDRflGLoceArhe0GAM/iA5cMMV0DpwG7gFUudsh7n1Pj20mJ1xYg+PmvtQPaN7nwRz2
LIH8w1jEtTaYvYqZyIC/7RgTDuq4Tl6hHcwJ3hRoym1qPoqPcrD3XYwRBGDj3qJFAt3+oBLD86Pp
FncbIRFezfgJfrianP7CEmICsgSmY6D9OjSZMk3nIQ5sX+wkqTyWGHMVoRhU1NVtcGRs+485dOFj
IM8OeA58NsKt7OycxWNxW4XEQXhlOeLp5kt8KJsc+/gM1+s9Ic9Ms4gyQLAlzBG7aG5ASOYuUQYu
4AG/FdNrxqmh60RD0Ao2u16wD7E3ODNvxEV4RxukWtwR2E4u+nCIjbXVWQD1Q+giHOP6U8vD37Iq
MIXuyhRXjv0z7s+tUNxS0Yp3QpxN0mfQm5I7r6CheeeC7tNQiv2sKFRY66jVOYovMdVPXVGuueQ0
6eEvaebNPBpFotRDnjomX/fNP6idupRsWJ/zItRenpTzvP7RacOXc425F/wacPExudEmNJyRqYI2
D71V6OMlJrM1ol1lDxM7PK6enPkikGJTJ/LUxh7Zppbs/gzT6SHZm3Zd3w7j0iVB1VkI9LBzOk9O
uj6+ywE2faTidQaypbIF8BZE+oGesc8YAYtGOEd3zPZHRIYE2LjdXptbORykaOdaVruPqNpLc8y9
8dWYh3/MjMsnnurk2dH8MdpFZKctBv/k0xIhLkcs7lOUYZWFXJkzseHOSHXNY8uZYbCXKU5cjME8
qlxEQna3I+8LnF0mJs9AB5ydR5wSKRvcvj2OkAUxY+1dhvUmMfQdBm5IZFI1+hLaF+r0Q+aKZz1r
FBqXtganIlFTzWeHXt2//R37bw7Hp71EDsbnQwPiQsGyxHJYaWO577OowLVYdZBr4oE3YJvarPAz
oiLE4+iDQkLPDMxoSbTBeksLAUHPWyPTPXJW556wHE/ZWOXGPlMkBHvM7H9pGcQgbWhC4XzRzhQV
Xx7g8f4kf6musCZBo4mlGwX1Y4zbbcqjt/dvg+uaWQz5AKwf2k6xOBBmCyiTqsoYW9w7Wop91PZ7
Ll3pxzl//THCPI5qxq28Z8PSlhUh2SNCjVkyV+/S3YW3rFGz7TupqNSfJ6cVFb1Hr+EXrhyTFy+b
Tygc7t79797VJiBVBsXII7PLFMNKh3pPQCx+UiesswrsK1Lh9G7fyFHfkSEPpqRx3/culcLW5lmH
i/EjgmF5MnBgthugW72Ai76srehyrpAwxFbwXAAUezwrPCaAlvIEnEAusHMilBdwAh4HdT1v2K+y
BNW6PaKKsJOFQy1IIjRFOHW5ZXrNMITxCZF2IiKnDrWq+DicT5PZIz6mOp0JgHtSxZ+44+vxyDYA
NpcgI7xrfl+WQcA+uwcyrfx2am/Pri/eYJ8I+Mve7hXxh6A7FRXWkYeKLMuQdMx+BcIgYI6N/nB7
ftjmUG0ZRnZAIdpKjnv6RDLGOPSlLkDl8yOxiFETbSZEVocusgob5I/RiIUYu1GYIuGiwZseOGCv
cb7QtnTIGJKIgGQH1H77JQrBgdUx/NL713gaTStKG1bf0QKDI28JEhmFyn57jt78ynXVr6eCJ9oz
KwUftre/PmPsf9fktvENlCk0xoblmzGz0CQZPl0G1gc7wOYprDpbZVdwEO6Jaq5Rf+KF1kjwcVM+
8Ww83/LR8PNg24jqqUAyx+V52Rl8c3ovwa7Y3D4RrynIV05w0ZDWK6GkBOyE7z66Jz/jmtmsLVKd
WZsZhe6dDoqK9N19e82xOd45egw0rbH6mM3ALBStCbAmYmIM6Wl4+tv+WhDXSgrenSeWqDgIqf6D
PPojI/+Up3r89q5t6bnigoTsg8OKPffuto6AH+acpXxcadaovZhPjDEDa+6c1HbyXxG1ZABFdvby
CDeNvwwxjHxucnb15EkZHWSAZKEr2zY9sonTWbE27CfzsbILWoBAHWbJ28Ge4UHeEWva/TCHXp8B
siJ2Uy10PAqrOWPWJhCaMFYJUgVPfhNxfbXrDYv+LEzqBG1DeJ3wSIX09ivG+I1gD7CMka4cLGxA
4+74EUohevPBYenQTBvgq2PXBdor/bUyY23QsQF7abKoQQWkXfPwXYIub/LK73vR8KdgegTLkbtM
yCcumAM4M9DAENd63jEQ2412hidD3iWdId37xxNIKhK9CZs47oU/uTLmKyxH+d9rdlU7vuZgTTCi
xKbkBSFh86X2HGF7CO0tM3kgOOOmews/qA8pNyxzzoH6B1YGzsYEHyf1GQgKg3tYZbQP+IKuD9hf
Y19mT3HDEWbxHZv4tf2pNgiNIBgF/P6VWEZMDSWG6k+SUxhM6JGB4gZXDACdI5ZtHNx/olUXSlgK
YxkS+1NTCUG9RTeeQYXLg/ecNdCc4KmQP60IrgIcWdVmF1Z0dIF29Zj5x/wiECSpJVYoIDPdbscD
DJm6GPbwbjpEx3R4JcHIGGBj4u5P39xgzC4UmF+kw8iKJq9lbYAmfVRL7gw6orZkvK/OXEPpmRG1
5TeSvzI/ReFrUKiDyEmhwj98jCHHhZSm7yV0OLiVDGeYicx6SyVsoHPhhPaph/AfX5o4hv4L4Mx/
HhztrAyJnKA5+IRjhc4Hkgu4+G5BE0107J4l255xoRH7Jc10H+dDEITOAKYi47n1aP1+R48LAfE7
Jag0WLiLObUL3ko0/viFsnn6xVXdu43JL+YcS4Zot1F9FrCMXFBxUQLOK/5F5u0u6swYZTmgFAdd
Q6WUjV4efTkB7ixBOYjWPDmCJ8gXaKCIq22m0D2038x1+sxO0VVCB1lED0sPSjw4P3Tot1mDyAtY
/yVdNAlJpIRIgLH8qsxOah4yC/UddXx00RRSMVT/yX+yIZFQXwaSF/3l1EFDGKRBb+h5fFc6SR1m
O6Bhtt++ttYNqwMBI1w+ZTrKXUCpOGdYXQp9hKJePLtan2A/fWDNXbAXUSwh+yEH3V6LQBCd6i/0
QN6h7JsaqAO10rid8ZxSY+HQTBZcZ9ABcvPauGpoZ9ybS5ZxAytOq8LEtZkZoMO0rP64DO80k5y1
FQnB7qXtXEmnJr96dAHPb5KcOD9HLzjtJgIWVa8sIDeTwbiDUywhzxMUHQANWPJF9yleMpJHUjjn
5XHvvutuefNuqHYGXwAafJbskuq1SyloDluDk1eb8ai0DxYR6pyfR5wxljUoacTEh/T98nVMQIdg
i4SO1u/OdWXGSM7wNilIQCexFVdT3dP/nu4BG1Z8q9+pPri2nQNPcWSu28NvIy3wjq4NHjuY9APH
ML+c/dTXCY+k963C+YMLiF1nr50xYYJl8bcV1nDhj07nwCAf6Mssfp6H7YNNG3g6uHfExWTCML67
wXdJJ7JRsygay3FF2sV5g8rpw4N/dPOxuYsNyXj50Bo8HGIiyQTNvaIpLRPge1kkX/bkOtN02Ffm
cKdNdPEmAQUAhEcIu8GOGlbsiJ6IPlCFG3f8+a6doY7Co+O8NevM3A+GBskVs4j+rVT0sRq0fVOd
zHCf401GWDPzJB3GawIkDPWsOIRVqC6Ifk/Bx3Qe+LBVbsk+2WssdGSKF6dWZQXbwuCM/HJ41S1+
Fq3PlxaBwBQxjVEt7x48X/Ye7PrcR/Vx31l1+NVW+n3ZOfFNuLgxpnagL3derWELg/A7y5wSIsnf
9sOjkAYKP3i1AeJfFniCjoUt7kx6CnRChjyqhf8HTtKis2NorSpnByq0Vnw+RHu05NEcOyfn4BUc
C5i7YljK/kie+IcY8w5aJxjp5HJ0Gs3eZ3k6pm2CMO36IeF2d3CwuQDOxpcVSA4mUvli/vHrbOI3
MQjaydBK2fDNl5P3tAkKiTfbxetmZVIrHzBOgwrBMdDNTmGB4Ojql1nLb2Cr+vS1GF/26qoueM86
eQlrO7o+2FmEiJsPhJO9d5Hana5eAzuHP8zgb5hJ1J3zMzEx4ST5cn08B09QnJwnuVW6oLQf5lBp
bHRsTpyL03Epp9nSOlFxczr+yd+hpDuMjCI9n9z46byeTFfq7pNi/zmtMfxvM+rrNN9sZh/QvQcz
+PjcvEBfKI2GlGZNm2pDxyZ6wrWYsB1TVlR49jeg7dYPIg40tJ192Oy42rlTLblOMVEEQCuCqzPf
OybPeuHMq3BfxK+Gh7LoUfNNtprCx66iSsvprmW9kltv70JZ7zb4+dj7ZadwtDYrutfRVu9jeu61
TysZVi0KHBGT9ubaUgc+wdxqMdlE9MTRf5BMZHqzO6pjcJztd6xPOzeFsfp53m2+6QlWpbuvMVjM
SdTEd6tSp0EB5/6ILm/3QYWBwTRPOmk3N+f7HZ7B2Pwamsab2yCc1A71u1fiTEERv1fPpmpS3iJf
qpgjrtufrxIVQWE4QP4woudGYOw4nzjRcztvd3U6msp/AQ59AlQl4ItF9ipV+Y2P9RW+/J+wgycj
iQrAIjgp7Qk9b7iv0r41I71bXp0b+ZJV2M4+YfXp1fbxvG1fV6h16mCu6B6P3gcnccMqHv7cXNS6
5+DVdOPzkCtUzPHeX76pJOk4WGh3jrdzzf6g3NDdo7pdLDp6faL5qIsKFzEW6G+YwV8IZow3GjgL
vmwsULBvUFEICqadO8DnZxQrDBFX6sXI7RH9CXorPCeQtjAePYff4F4xyfz0ZNi5SV38XQjMK9gt
cD/HAgcmlDQ886lLnFGb4hUqGodmEhBGea8tQoJ5kvegFVzeMu9H1p3YMs35aXlHcMG0U1g1e3qE
poKT70I5e1Ty/T8OZZHIHSijJnpHEA6OHLoLWGX5HNQOgn9wTsFEiQ6wkzQ4qHCAlo8qiomDo0+u
qAcvoxrOUIeuMcO6hHNfsHqIISpcNBop21OMIxS1bC3AKYrvN8FO8JRKHxMQlHbAH4rz9OY/fDG9
MoK5fYtqsZSDu+4cYmYttQYdIFsAPyg/OpP/wDuj1DzyVcJJ5S3+MGLCEdr8hkbSgdC5ObtY6+9i
rK+dtrI7g8PotMmzy6bEZnZp1qw8O/yh1vpM6ADu+OtCSdW4/rVA+13nPMuxwg8QyrQo3LufSW3G
N/KJvQsGA3jUyiNJQ4ofew+dLaX8JwKRpwGlPjVhSqQQE16D6x1SELEp+Y1I97nrI9Z399q/hmX6
uMJp7fzzjEWgkNal5xSzGPvbrY8afmvZiEJGfZdCoez4NZc+epboCU6w3QLXSDVzBjigBmvbnQjP
7QWtFZ3cH0d1eHNPsnEZozuv8wn4L7vodrUKzb2tw7pDgIOaT6v4mnziDxEaV937noDANFdGv1m3
oTbdYZxgeJW7+mUtsQJ+YDjacYxf1NOaNCwxOMBwhUP3jXjpNKbADfborJrArytAHdwdqDZbOOmA
SkudDOTI4Lb5q/Zwbe2WPCTsU7iko/K3oPpKSAUscdXkHDBGJykcTLhJDZfbCz43OFXH/4KBpmx0
Xyd/Bse1wRiWfU+OKQ2Y83Ua6NIGt0B3z8NmeMWF0oXaor5BHTbnyMJdt4Vlw15Ea+0PE+ytXtPL
h2d8YTCM4HPE8awBnfe2z/GK4SlnIrqXiUM14f2mDF9WuhLfG+Y0FhtQrCEdAcHeOBbrDbBTTBcU
bIHd2EiHIJMSBDBxtTRm3vbolztMJzDgcZkQm+DMh0xj5fjCdBRzQsbgjcbAbzPOh4EXCRMu402/
iyMD9A52NpS9bEGIlxDt0jPQJutIHC/OwXmiZWJG8xpe0IlIJU6DjW6WCUTIJBYJu4urge/9Gnvh
/SBy1CNOFjS98EERc70oIWSlZQjCVW0tCpdLX6BF/hzBcERU+fTfghgJp1RAW5OezdAr/LkASaCd
E8FtRHnD04BtBzvQvkdvfY2vXdRgCBb6aCFRhi0hsrofKJ3WksfDEZLxlh46ioARm1dhhz1nIz1u
xDZPweSR8aD0RtW6viiHIud0atsmviABN970bLi+I0PdH6W5lZJ57gvNA/eaxfzhPt4CHBBK9SFO
5xw0PdYz04Vzfw/5g6GP+GA1mGviNjTWRnfuH+MjFJ3FvAlePujoat2X86YH4fonGksVW00n4Qnk
OuFjMfLXIqcXawT8/mdccKjseDJzFtyHEbQwB4tVTWVZzxjmArpCJ3ixhDX8YiZy8BNYNP4eyt1k
fzy6GYcp1wFfiQa4fZIIYZwtQGi4dX3V73KfmN9iuFeitUH5QZTG/LszS2YjpsXYuNnO1xBwGLdG
Y5tzVm4nuj3ZSbfjA5hqG+ygCfI+fEe9Org4AJln0opf3eVyOWSfwOSVJn46HpNplLssDjhBRU/I
EQ2zyylE1K8cD0JfCz+7ZfhXhDUi2JHO3gWlYkmIO5+Eo/MV0cgLkSTjgG1QrDkYczT9hTyqsTRe
QKbAMUi1QEr6PocsgBarVVqxEj6QTw36jS5hLXg56BdrlRepHN4FDjbA4vxyuLgf3PGbu3mgyhFX
2+kFMoU/4M4YPkBUInn1yMVtPTlO5JU51BwmGyR+Y8yh8mUCn7kzwLi/LsQLv5YfHtdQzkyZ5hEa
rPKWwBZzT+QVKHIA8T+hwXgj/TymhEdqPQ1osAQNiIz1vgjBJlGJE6IIWHJQ4ysvf49OFfaGxppK
8s5bouB+Kr9OIX7xtQ+g3lg9+MQOfWKkvgbWkMfl3ugdXv1Ptbr5n2eOGJFopLqrD3ghM35VGLTS
G3KqMgXi3DFIbA8NWjXiLEr3ixTa+zbtgocUw7La9NV2KEyp4osJ3WkTSdlwrtFN8u0GoMPLoRWY
g9c1PJrMG6FjwQfQEEQpQaIWYaKMSORqPSKTxgyZAH6AE7qISz2SmR2f1pC/SSBi6e+6zZmBheRN
jCZTYDngzkIVdXvPlBX9o+KANYMma5QKgZJGmTM67RrAhBr/W2LSWbMAuMdGxlAybSpXnsV9h0ES
uVmjOx9NhctoeGJ9DPekw2N2wcFfLBV6e5CmmoTVv7FycPXkp+Vjtd2719EW0at36vKZ7zRX1EgU
Q2AS1GJ1hx5CuCIDPW4hdQGQpymiD8gfOmdUqoVCuFj69RkXv2EK78yX5l/KEmNIaQJSJ3I34YyJ
OhX/orLPyYBnFX0eFh0gbRwPROfcI2g57EFsdLv1P0Jp3MNEBxmGinwATk6+8CT5n0m3r25QFHBz
OKemJl5/uIgE4t5BGDpjmUTfCskkdgq4LAtVG5n+WChc0+ox5AlHQmg5oNtboTbhCTqwk8PFBwIK
yeD/TkEa8/8PD2Zw4L1tBusgQtgKOJXU3cUCog/OypaSiciQUBVRieo2Cjs2o0zqSTjHH7Ouot/u
pGS+fMpPMSTC8SR3VYAXKeDG0RqsA2krNxL7XSWJqyKN4v4hfVtqfFIwxIKBRrFdFs6W0QbQSCDy
X/aYbCNTtg5DnBl48LEZ4bei/jN+IDkgOs8tO4Y/5mWzip1VsGARO7wZkBR6nt0NKJVMHgeXXwZG
BUflcUEhJ0sOFk8dJ+xigs2y+LHSEITrSFN0zkKEnqH/9DSOMBi//lgmseSn5ELx0iIfn/9d+WUi
hZMlUCdXQ7BXAxk5TKTYc0girkmKC28flkLMTHl4QQWFWK+4f+wycL6Sws2uhhQA1uEjG+G48GUO
EM10xUGsg0mz8Ykc4Ucb6yQ/cxUzEzvUVv/hRNwAuWB/f39YKQCP8A9XlyRK3o08LvJiEnDLBeBH
wIDPi3PS8lqQKfJe6KBIKGYtU3SgR56jy8YulgudiyYqk/qgvyXflPUBJ8IGatKInQjQvY1fqkE8
xnfPgrsEL3IiRPxmsu4C2YlPBCU9XRE9yCX7pSgSvLtLNT4HKAEfAhsepl253UKxyEVk+wWGVg+R
R6I8ZDiWoHPYZrnTXDyZ6JRDCGBaRJPlWMzHaOvsZTta9kTNsJthUC+D9D2cckIgXCFc0ICi6SXx
E4WcLCWhWOx8ArPjHefs0rJe19jZRv8E3sKfHJAW7120SPWUuU1iZJHJ8tOPMJ88wit8kkniX2k9
c0dsGNDKQUIJYj/lHkqGbqMvNxntiihPevJ56kCYxz9RmeDxJpi9XJJ/9iHsQkMucLBjZRaoRL49
ue8iZ31iBNPx/l2fE87tL3ferfNfhQ2IXqraPiV2Co4JxbjiHDYgnD6ekF8iTJFnTez5WI6sR7S0
NZen8ZcjPJavihSm7p4HrDxilPGAnzb6nIH89Y2DvLzHtlXL+NiaF01f3Pkpzx76HfntciUZcFPi
TSPpL6IjfMWV84yh4bjNsiflvpj/i24VK3vx2JfiQEg3Wa5cU/HAeXODejjsMX+J/XwofveSP8oN
Z2TJimA2FYoxBHT87oq7LTFQPF/yW4SugMplRBoxi2hJMPHLMaxr+j0xr0dGKgINYUVIHWAQEGKD
4JZnLIc62gyBwjEHJpqn7jctf/uBbaWxplaV3v1pJ0juqN0IurM/YvL1AWJMk8RenPzR24PHQtFv
8+TxEpRYgM08LOeLtVXraXQKmgaT3P8XI7VMC1FLEQbV8L7w3PqOB5vZRqHhp3/LJddciqpxRJfe
H8vd53agQjZ6+3Gr+3Ll0TEy9nCccriXslvJ9sKJJ1WcbISOUeKfjf4zYOALKSh0J5JeBZDCbeI2
r0AoLw+MZbgsTj2o5tBou8ru7xDksRQqe8zmV9EzZHOQZnAUR2dXm4MHMCmKTOLwKxyApVWt5eyQ
Ne1HZ14LYnAGK8h4E4XdhVLpye7fpIRCJPqnoeCs2VlWR63qlWl90XDvsMif3Mvp9bCKMx3NPzWR
pBNW9Ss3noAOMOIJkcoT/eY1sekmitv+QnHWkAMPzb1Y5pwqX4fK6Z57OzK1XG5LG/UCA6tf++SH
2lXtr+q1geRG5bNuLMvl4RUYz27n74bnu9bPF7cxERKVc8aOgoXbZINcVc5FV03Mxa6OziOq4+jS
gG7GJetmf87uXfNvcRND17LmNgzavRslfbtJU8PkPIsZZQ+TmzvSS57s+OxCLxf3me88IhKKWS3a
kKtrPiJgaG3TfqjabYZeqNjbh9U8BQU8UXzQ4fcLCCmM0Ucb5hK1tnPBPRyLkCbVEowaE4aWXrhX
FE+0PTwKx019+EU1dbQCc4luCpMDUG9clMAp8Wh/Ww9Qv9l7gMFue2AMGqo9EssN+iD5AylVDVto
8l3xrmitjSv1RVuSXu2X/WQyfTcmreY6Thj3umGz9uADw940vXJqSL5i/2R5N7WPYy3Qh41hWqPv
5xUAwWojc5FjE/ym+2I2jP5tViGOzNN9ekgWZfDAZgRYA3BXJEzmjMGJvPfsPnooVxHc2gDJZ+a4
3ZJet8pOQLq1LcmojGnR+NW3C7pfv73V3RsGX2JRV8Tv7UfVHczmTuAPYFuKmSXErSGTYVAluFLD
N6ED8HYbCJQOuHY9LSGI8mwLFnS1n90nYZsZHTR89/vvM2S29Wgx5GHPGCEr0tw2HJ56ZwGYmL9A
/762tjK8fVyl+8r2Vs9wpaV8eqswrVRL29R5K/pJ+/nh3fErviAtMM7f8cnX3TdDeru9rbl4AjXc
RmE5hcuEIZGj3oNOje3Lr3sPJVhLvNLJZbQ9rceFdVYDD5JFuzK3T+3G/18mRPN2udD5aHBTjV7l
xg4iJ63Hy3u7ZUPdHX0F/WA3B8fNccQqqB/sAKs4qq0AIwdQG+yfmKXepGn8UOcAXfaYjFpiCWKc
Yax2eEoAk9JK8VZZC/TL+rrN76tWzb9G7xi3uy2rnGKCGOpWsnjTg1euwBcWQDDr4IQH8imaxxq9
Qg5TNxBR2msZFCPEQPiFYDJ7xHKS/3aP8i5vzxCcBDbrbqUVsMgqPXopNn3eyjsxG7zHXWXiEbgn
IOwCUQrIweobmt23bbCtTIu9dQWcem6bniSFNvvaqtZteuhXMVeEOap7rCCICrftmX0BvzrTIij3
rBZRO78RIiyShW6FyKk2/K9uy+qaMXl4H2vua/GlvxenOcIkvfr4Fjy5TAELUoCD0yCBnqUcnlke
U9ro7WJrNkOlDNRU57WZT5QJx6HtfAlL7VAteS1/ZD8HBjDOlY4bwTjBqN7d4fPN6mP8DrGDPKa3
YWtqNF1Hd8XTkfMIoEElYZIw6QD0wS3yZiwkUnWPgFuCSaN9gmv+uCdr8g1xdcbA+zvZ9Z7sIyuR
RmKXJFaf6QTjFj4dSbAHYjdxasbQQyR68hRjHrpq8vSSqPPzjKc0H+UhcyfLXa8TNCQ57eiJ6FKM
65GDoQI4h22/iZ2G+N03gsPyMUsHG/x0NhuPFztS2ePgqjY4fkfCmxNN1mMkNkcc4NSQK9qBpDJd
Nex/SJbm8YfkHYg5Ptl6eMATbQ7F1T3w5ibiZdRRm6d/nXjPqGGwiTkdhRd3Sz0qq00jdbB3W4yZ
8MGu55h2HUDm8FcasOu1k3OX0XLMTjCr4c8UPsbdc65cVGlYe++3Xz1crTcpp+LAHdMfTZx5DzrB
abk1773AMAr62kFGfwGz26dkOd9ZU53eAZ6bh2UG6iML7DLeDVBHAVvxRdToGJwy5eBNVjEen6js
pVLrK0R7VBjAmeyQNuBP7jLJgCaFwXqGOmU5OZpCdp+rM6h8w7/wLvC6tBL2KmqxSPW3YcY2VaYj
/4WAy5mkGKcweSruPLYgbjHb8iCO216HhZPDaKAX9dBXPYIbQFqHwsYJRZoFNiNja4w54JJrsHfS
CdijinhLFpkAYx3LnpGqjLNZgtrd1q0MQRAgMqDsoAAD31mvQRstVdhaXv/sF2qbG2SgDL4x6MA2
mJ5opFqTE6oFDXydM9y3bwEdFqGRQjbQaZDpXKjroBqCvGUIkpiN3IZstjhZYEWX4S6GjuANQSho
jpi8vjyUTVeEdv1a7Nuz0pVHBKQcGdqGxOaRzrvq+0ydAXeEjPyh7aXJRySOagdRHVjHwUHS1L8z
9IBQEVZFdPAQmI7dnglB4IoKQ1vObe6W1LpiZsBzzqAh6qYJ9Z9Ya+TummJJxDsmSjFRf0kjI9/s
AuAxbCyKg5p7d2k5HGQ9VpTTEb1dJEUYJZeOJCpRijCoNQIpOiCNEccQ5ggRSe1++G4GYTSiLwck
ZC69T33GRyCtg2Le79PzAggzm1tGtVQYojvhsbRsfotKiAvAWGLPR7MFg6GYN2oHAE93RLckfDO7
xb/QgdABo1GCwWAQgN5/24DakFs3Jkil/1o9qMaXyx6tDDK5KT8tDTOsjc0V5iH+CU5oVOLuOTn6
Ut7TZ0j/KN4Vh+CusLqw1hgKcrpSJl6w5BBp7NdlCBApKb0qCkZGuN6KETOZbLrGLQZNaXl7NEu/
LA7wD0m0klm63RTPH+sbg3H8/EcejhZ++TQYms7+XgQOfxnIW9bdV6BJpoTzh9/d2406oJ97OvNd
erYOQ3HqQP4XNLixsPWIhtcnkk0MJEcy2fZ2Jd27ZDjLV1s/YzSGKes9Fnpr6clUF72R6Pa5Z3x4
GlukCdT5NCxLgVjx7OITYf7KPkcf2xg/Bnh2JYR3hJtOOpTmHHMhkRGxI27wNaJtL/7FeM250jp2
k9R7Pe7NdJoPrsHfKW1sZZjwQ+qJjJHRLzet1h+qM/4GLNnqElskMlrAlm/v7jakrSWE6E7BTCJO
qdksLH3QGOgJHJx6gTnAYPlG2j9PWkmDiJd6zWolJd4OpmoNUBjjJJ7QzJBfw2gGmj9TMTuSMJEB
qHvyIPGYrOLLOd/nUEgNc9WEAiwmPxEeA77L+tszVQMNRGWBtCHFkdDzkgBaMzCfqj2bD8iS2bQG
vB7WpfyEb7zD06YAkkyaM+SeQIQDnAoMbF7oxGto9imMCM+b7OX5P/2Ckfm7UKT9n2aUKW4zFcUi
hhC5e/Xki/IEhVW0zzR4/V2oo5WHOUsuDsD92ZW/CBGnqZo3ozT1rZB9c3YOGGLzGEojCHqwP9sP
jAOnzTHDkeTQKE3haRDe0tGipERllzxiRSJ+T5rYQrw24rEDQdxyD4Odr7MZsQn2AJEiG3bw6qlL
P/OFw+lMHr2mbW4W5ZmjhFMDtsD08jWGC1jUwoIJ5QdN8q/3pMrFgMFlIX7ZECG1iIIcfFFIQn1A
SzAKRYMlA0V7JuYfE2SnaRsI49emX2g6d6h1e59B4QAqMcr7676l5xOQoRbxfPtV+AEifLkygNK2
bmN0dx5Oqv+mYeg4Jc1YWnvZ2QDUQDvQLuVJpwvW816ZnHr9j5ePn+45+qbbOix1e9hmSgjNa515
AcYLGQn7DXxFkrF1X5UhMj6eGQGnrkEzY7Y90nP264Plq3WT9SnDkYV/A12QEGjQARx5FWO+QN4S
RiTrjnlGhwXKaoyYQ3sxBJhtUdvflcwKCZ9e+Y+I/4YFlEt7u24HIrQE5MuKHjI6xdkH+UQIModn
+OIuIRthl+V0E9Zd+Ghw0JPD4Ju35VVYqw7izj6OuxAiAo/JYbqltaCD4W+YTLHVfWi5K5sNAdBj
2EWKCTqFwX+BRyqBNuhbMuTz9iv7glrAGI8xq0F4zrwL1jtI73utcD84JyAbKCyHGCeitg8wKmUG
RVII9g6bT+Vd3DtIMr9ZoF6k7oJ8FUyln5jX6YGjoJ5fiJOIoJKgBGgn/5hGbPb2icz1ClhDAjAI
HKOfiEIBFz/85bZ9QEV6EYIgu9Fv/5CjD3PF3FfulIiiyV9DlLIwenxL2OqfGFJlpXRZX/MNywdg
glMp5vZF6Li2pfMEg2A3ezg3Uquj+agJ3+6XhKX3cIXqHoIqhO8BXZWhtAvXo7By5BO5w+QqLo4d
GdeaaM6J55Hp4wMft+y/eO54OGRQp8Xshldflt1WgR/lKwVkw/HpDqRuYwWUgwbsB4fSM1ZHFEx5
94bs6eDfvt38MXjfAk3zcpL6ngtyqVqX0Jz7Hd1v7Vxor/pMFEeX4ODtRi0IEtL8HNYBVRxvcLp3
zxArB6c9qxXIj5zv7Ig8nLHwnBzs4PLsdZxb6d7aCMoZ5c1xmyQvD2WYphDW5QNcnFucfOQrB7Kb
myCE0w9dcmY+nAuxE0f3gVrapAqOjktEWncIy6vTGs0PoYYIh6oZ5LniTyR9TEwzs31Cc9Zw9Y91
W5QmZoElhndAPdiIPp3bw63GWFS0rM4hODVwRsDAa94vuNx5QkDfvK8vzovX6mRal5WBOZ99qK30
T/e4fT+9x2Hy5t2CbyJnZas+47dhQNUggGs1/6qC0XQyUTAIgufNTh3neXSqOePAhGmhUa8zFY/M
QIY/2U7zmc4GKrCEE59gXccLRFrQ17e4ajgHvI0ezDnQgpuUQJWd77BQPuE4ipygeyQExyrTu1fU
7DpH/ezA0X9j06vbtzMaSRz0+aBSjBz61JaErH+Dt7rjlh02mcslBP2uar0n0Q7ExyryAd+44QJ8
GtY3KxYNTw9L8FPmuk1vl/48yo3pfzSd13Li2hKGn4gqAQroVjkAImO4oYzNiCRQQBLw9OdrvE+5
xjNjY8AKa3X/qd9zjbvbQNIJ9kki27fKZKzhdfhx/Yk9tZqzVYUNixHtHJZ4DUcjT3EdHpnMjubO
Rm+pkUj47tgtbvBJw51Rut1O+GStJUwKVI9sMiQ454PKtjo9p1SHAK0v8jwg6hB/9m7BmwFtdwci
o4JYvMuqZ/L+fb781IfK9kz1s31vUlKrkM8cbU6iOobXsnnADqZ7jExAn+y4g8mzQOPnkqbig/px
aP2LeD0G7H+SZyySoXJZ9FyFfmvbJtkkQ2eArgKhYm6doTyiV3yGQ/G7B1EU/d6+2nOQtcPSw/Cu
I7+5UN/2k2M+KoAJSsLQSrQ8g7GujagFCu4XgtvOEAi9beVuy5fHWzewe3esPhjVPTKQyqrOkaTS
TpwqDsrCPuuolpjd+HGCrQH2Ai0g6q0Z7UAWkJUwzwA8p8OqRvs6ZY4rXSDAnMnE6npchhR8uB2J
E/kx528zeQPPlUdXS/0mPH/dPPOcGKxbhcPAFcY/GKPrDy4n4+v+fWQ89lhnoiRnhnBI1u4OvpD2
PdIunmpgnC/rQEfPx3rLtFs0At2H89v/vT+O1q4ac00xbh4nxt3OCfVJmvHg6DaUlMT1KWyu+jQT
vuWz9TEkFmsS96rmFsg7FrXb1YPjacwj+EjasXKR6WZRFZ+3PWSv2M8RBhQh0mTrpjpFd/lmqiuc
YeuaDWLsnfvvwlVzGZG/1TIsvfGyYv7bbRadEzJSm7KwEzx+KvdpWg+m4inEcejW8bLEbcX48of7
RE4dkFTRNb36El+Q+O0z8BJu8vkDzJjc345dkAr4gHz1T6z7B2X5mCuEWEgqX6INnwsmFZP57d3m
JPbeybkg6YJauB6/hxqiTLbBinzQnn2bZLN2dVuIZWvftZK9wPQ55+wJql/QGsieibeQXI0bgRA9
bGq9fwP4Kh3Fup0N2JPOffudoC+DIJECA1wbxFsi+hSGeOam9b7AVQnpVkX6Vki7BiWCZq2eSTe8
B2d92F/8UuJOlbXE7+vj7uYhinduNZ1tiA6nJR+Qu1RfVjRuKfcVFLBueJDI97tTIYBb9ITF7804
tDUBA+vj8hfmTuL0JQf2ggFNj86LklBTfHUE3a6Y5kp3cbLgbLCxTE/j89FhJ+ARQPYFTiMCVe+W
yv3EVov9gaC+0Q0SAeg/OQ/ZNWFusPaV1p3BqSUhP69pzYXStdhY2+m7JhdIHfUhXKYnBmuTNdFO
FV8H0qWEoqazRmFChqaM+TqkGERnC0lhbLv+OXz+sE6ySnyLwkElnQ+Hh88sZptaC45cvN6qf1nR
po7Pvy/Uqotn2B82hKc9AIWtdlRvNUTOLcw0B31Z+ZXVc5uQYLsXAbgYgD2jJu3TTDoUILUrxCCp
JcikC8DyoDsBrw6uuIjn1Ps7ovFRKxSENgjDLjSG+SMDH2u2sV1ECOlt0/tufnumzJOSionfgvqD
LY1yZipxJNJ06ogJhFOs3dOY+46GTygncaOY3mdqFXtYTYXwcIl09sthOv60VjOdpJ4VB1HSEIU6
x66OhIGsB0KGxb8JIdDnaUVAAuHacizIUH2NWqY5acMbdrxktP0ijj2mLh0YtEkUHa5J7tBfCgQs
IbaQdxI7ZlCiQUiZeHl3Hyz8qj/gwJdU1k9Ksp6vb1mfQgz10XHYQl6+MZ7hiLmQCioGfhQpvI0T
/eHTgd3o8T66LGZSF41S901q8c0jJ5c7Dkk6ga7owV0qJfKymW+B6/kyLZYyYllmLqCPT7faidmM
F7dh0qvbW+5hzoQeU76vSPci4ZulZWeR+vf0jrQUO93hikv/CcsoBvYnbkOWE8Zf0MG2fscyvIzo
xSa5xM3kMb85lLouhWvr91btuJz8sYtwxkOV+BlpO7CA2iZ1ITADucAlZJ3Qw4K7qJhXDArij4Ap
7FPechZ5c+DXRAupdoHgQkw5Cawqh4ULwYUxpjJmMnk1w3KLYx7fs/upICsWFlmWMP443f3Z667r
pbHuMmzyvS+ADDggkbj2Xy7NkJDm0uhDssmFiGhI3KMycHImkdbeJZa4dLmqOmIY2ufzxZ5auykd
yjoFfwNFnohYABg+9CDqBDv44knw/gNpCDnMowEctGSwTVeDZfrvCMn7QNUilJ9U6ANfVjWCLpn5
C91O+T17IhmQ4ye3tWTEKK5Q/eJpfHsvKhwZY1FgDGvwfz7QKZnDgS3cd81SIMYqSbJh28TRBTTA
0DABqwAzsAvHBJvGb5aOT1AJ7aKIpnYMsj2ySFL7o+4B60LcK3427CYQS2FKo1RBsiGToC2StCuJ
aCMD9/P5RidOdejdRvmo8/HYnTz+h5JYwqT495yfJ5/ryvxZ+YpEbkhn3oaIjsYIZuFie3TXatD4
4JO02VBHlDVuhxdG7ctTiRb6iAyyBNFObQTePEqxdDifb7ZxC9n1fP6PvFDSvcAOyE8R4a5oToE7
5ZHAZABqpZ9/3pS0ceh/+CyPl+FhMgxKDE+8Jn+Q7wliL89B9i/PMt6RZVgjA6euFLaALy3FWUl1
Ox5vdgntvTy8OZD5Egm++PeKAhnIk4g4XHHwDfFRQka80Df2PI1pNiItN6et50uKgWnnkCQXEZdC
FZ5gfeDzAHccyDioiwGvmoKPXhzyO/gVgF/OsLhUe74O3zVAt9AnV2PArwaU4wp+Q9wmmIzQYKCY
8nGOwD4tPGag2ytRCEvYY2ovkS1+ZN8mFZcc7T95ODqv4QABzcDteLp7Wmd0xsjgOt7A7Yd37OYa
gNkLxYtciYpf/si/xNQHRPW5MtmWkE8gy5H7CinMXoYCLa6eBoCn4GEG5YPBf3JdAzmcuAUN5tpl
Y5NdPh82yK7oZ3C2S56YwAhyw8tnWUpEEzHAHGzMRewh6gzphcVCJONcBMcUwFD0kVh9+AOFYV/n
Zw/3lc+EJb5Gcgf6XhGWSOAXd3bFHb4XoYHmpUFJIiwlx87PQ4MnlaeUllrUEHLr7pCAyHLhkQiA
ENhlLrArlMbfREyTvxmGCocizIU5u/inpUxnpL+I4Ulw9IiBatkhpUHf0MMx5F7EUXgPHQnzfgqD
8sn/kM/3EaLkj3QKo2NZ2fwUc2OPHhOFlxlj+IRyI0Ij+IMbU/fJHFzGJQrVcxdWxmHeIRIsxvsw
1Jhxxp9ptuAUjP513/HzM5NFxvBKAjMybzYWntNN3Q69LmN2wTAZtZjRhkuABpHqDMPN7M9o4+XR
QdclcrMJU5F9Ymrp353Z0WM+7lq0XhmPOMAKqhOkBGSYPAPS7H3zM/OY76Kc6/ArwxsxUua+5F0W
6K4hqQiRkMJFDnEuf6loKsBgHwC3cpZH5ETg6BQR3RuiSYbKUOswYwuuimeV5xUCSg6MPGJR2DLs
kafl2mXgrhwX0ZGAPMvKDk77GWvETsP4HBRZIj+iupRiQ5bNL8f7aNnYFmbE/ExkaAU/LXMk5edh
TG3gVpJ62xWI9X5/ZGyAa3Dh7RkEH/CJUUkSR/B1XohK5smWwF5DFcvyzu+CTA6p43EiO/DOl4sW
jZMkI/DKcrVJGfKkm5CUmy9RH0nKLVcjMDK6WJpHa8sLEDk2kiA9ov6w2cmO+htIFABI1upXpheJ
z7Zye3J3fpGwz9vzOMIrsO4vJHbyarIRY+18oBTDVLXUHLBysC7ZJuDbsOMjN0QCCVCnjuLf39Jb
IfKVVCus0r/BSoQoIhzjH8z8nos8STRFPb9kgJbcyfJHpE1sQ6gWP0I8BMeOQ2Gkx0/WU2GRzqjz
XPIGxRgRqcFcIfAqikBtoUSPUEkgsC3rmKzgwtzILwy+GRCJRrkkL/+yv5A4ATmBjWLGpyBGBZFO
5ZyTUAF/L7kp/Oc+opyQ0Bu5joAe/AUnIuFs9T/jpAnYwYTIVcKNwDVECI5MYZQJbvJjSFT48/EV
44w4UZmQF8jjrh7iL1A+lhq566g+gAGZcMrglOD2wQQpTP67cnlp7K6xTE/iEUxoyz+TlHgg3RVv
K8IKi135BnB4deBQeGuyXmmxQXDOxdViabsydHA9KJBy8g6bSXdITRbU/pG4wpbPDP7c70UqN6Iu
k8EMyJ3lAtsLy8LLU57IAomyjoLROSHkkuVYLinRXJFODGSIkJO24m/dNfF1brfJC1WjrN3njcbs
EllkpVYTlR6EDd+DMvDl31IobhW0WfJsSJldXr7zcwu53KUVVCMpOJ+MbpDbQsoepIG8GNA3CiYy
S1h8d/6LOWd52Ps34qdE4/WkF8yZ/yIvB9NDGQmbQn0u95IUljmzNI6L/2p3aifuOSFc9qJHPI07
ifBxzef1aEYCuRVP5AIidLwC1VVk2tM8e6Llkg9hnp40lVc88dJnPL+UkttQQXvOrja8DYGhvq5h
80UWhPy06FARiwJkwD0BAYgEjPcAPIopkGeWel4qXkAr7kOJnZf8lhwhO9CbxAbMRSvARr3usL+3
XOapRwk2kZ1eipuzL75Fovgc5NnDX3OIiFwE5gO8UQM+02AusODHPXquBV0JpUAVdOHM+XltIiVe
LwXxxnsFp0P140uGLfWBU61Tp4BUIMvgAJID+bPjfRMqhtVKSirKB5HriN0k+v4WO+XA+v5ePiAy
kMnBEGKAgymJ+L+Jn4ISo28vx9ENH7kK6XuNxHB+I2VXiqNP5BovLusKCl0wf6lyOfksnTeamXpU
+8irKd5b0n9wiHy2aRbT+IWddk/Utq0NJcaGYU6cWrkiDEDXTtKDJkxpBaU+kFMhDeIfAtvzr8T4
l9QMUCNypqSFIMCJdVx2hJJhIegnwibOUCN0/gYZIdee/glpdhu2PFouzPY4dWUPTaeyM8vWx66L
7IE9O5DkAVkc2D2nZ7bMj2kKKP80lQKERFGZZwBswmfWihhFYiwZWiwA04v8Tc4lc4e5H/vOjeZE
+h1ZK/AjEwQj7YzgJDpHgxsKazZAHh80hAQaaQQsfaAX2rKaj6v3OYIEgBneLmq/j8w3kvv000B6
l0AQNNV9zp8hLgiWPHIDeu5eZgj1HT7LB5wFo5+4j2XfYefZClojiUdvbk5hEkSpKTeV7FB/hVk5
NJOHY87p5og7FSynkdED9IrS6dCe4zomOAr8ipeRXpGX4UWQNyLQ+/qrA99OvmhXIvpsv9NAZWqx
rC0G/YwEtUq3o0CQXv7J1lJ6z0RMetjVf6Vbxl4A/URW3IiMhyMVz+Gz0FMNsPE/8cMgioIcjKkK
YvpjRl/LCesqENCVrzF9upr+dY6Ff4WsoSEN5CC/nUR6vzR4YEyX4yx/OvSk0p9C+j4dWaXUiFAw
1rUOp0dWPDk5TfhaycHqskz2OUlPVKkilW1oONjrme8sdapobmVZEJnt/2tcVUhtWRYRXnsAW3zr
vwqUe0UBrhehuCTxyQQOUQD/lcVMmWDTlfpUdN9QCBjcW7puATPksYKuydFWWIcesNrw2ahob5+t
+TakOJB+VIAYWSHlIcwndD4wwcma/UzErNARbz6Jc5IzJ/tQk9DuswNJk6xyX7JRXb29FEh3mwZ4
z/wEjsjfAZMmn3A5IpxUjlSXoloKLTl+Ut6IZUe+ev+T/nIw/8kOsmPgdTMcRE0oR75igzu5sxOv
zLLAxCTZoURzIBpY4ePANLhZZDiOlPMgr04ePoZdYk9kfLI2lDNMlcmGSmoe854MWhF5JCw+u63k
s5EjZyvLIvqM8WRW0x6IhEtV82pSR6fvBPcKacAHNtl5++anvO3be3hQmS9ELcFpYJmHag3q+/tA
ctFNCDRRQABRqpzkfs3s8legs+T4cyTHYTo4EOhHSocRlw2GlwI9l+E2pJYU9HRxdrIf3JRfBBO7
HRzHHprrFUUB4oXRICrPHDSTi9rprqsR3D5IMU3wEYG516wqFkcaUDgF7YA9lNJxeLy7DTWrZq1f
3vhBCCm20mw9QD1pXb6aaRfAYnnbKg9yra7TclbsrMf0enjP9akxZOTNE38kCTd7mDQs3wQDXVnV
8YsQA5ATPC+E6nV54zP+WFpejccoiDbvTp8BzxkKJ4wWXic0J8amjo2NIcnvSwQFM8YQTo4HjEjs
a3VcEWMrgd1IZMI2NpG8pAmfib4khgBYAPEOGaROad89cduq3jG4jY3IGCA3ejM3uM8IgSfEUc8z
IhKCwjZs/DzqLh/TfFokapxH/cMAR2dQTuVPua3nVaIHhB1F1fz+sHfr+kiE12AtD25GOn9X83dK
aNfVZTcz7F582xZiIiEKjFAcDJgDgsnJ/CGcqTMhtmVdXTi4RwiV1BF2Wn4PRvIkuzEfLGYAJXck
A1AXPlLmx0gJSoLBH6P36ByYvgxKeLh9RiyjL+TQ+WQWYLOUXx+jNk/zIhJxckPP2plwvJfKHh02
xuZ2D/oy74SivcC0yXSYNu5P8Pz/Hc4OTv1lHRTxecTmfwBcgandEGFubNK5KqoPIJ61ZJTzscQ4
nXDKuaJ4WIqPFeh8Ql0SmhhVxX1tbEhjOh74C2nR/Lrk/FC1HIUo/CA2SMrRN4kZUCAZOe/oNTAc
kRqRJids14IuyQCCek8+KLZ4JCJY0FEVoCxAwFKRbYFJBQ2UOqZdYN8mfINyn7ZIthtSP/i4s7jL
eDRp+BaLS9DHW7SfyeqPL43dma8mdHPO6hdhFGCSSAMQILcfgOMfYbSkkMpbnJ59ATrYRdhhjAUH
OH/aBm9fs/XcNudSM56pSJ+/AOAwJzW7M7E9neCI3Yf5hHZV83oZk02lx6YXB8RpMCKrIXrIgIlZ
69NUtvc3/+41bkkCA5ZFTOmUTsQJbMyxgvtsc1meDip8cWZJpg8G8n3ec3OUDmStMB8xZbqNddny
BXasUXevNVQNLTTUgPrizmPm7SUu/Be8GRfw8nXx69SulwD25c1ig+NmVfl6SzUPLIT+NyHTScFj
ERfgzXy3sIyHfA+i67WsmLq41/b3Lf+ol/n8xRHZFxLBNFVGWmCsCRlVDq+luebh7bIe3ZJyLl+4
wxRAGpjrGyaeeQv0et8SUtVZt6P79LXMedh9ysPnZIuGNSUPbRPtiJRCdDt8oKNiR8lc9F3tyGAS
5T0Cook0xuPdI42WidowoZLyKiZqyMyfqCul4TJjoiP8IMWQwd+v0REWsD3ckix6LdtRRTGRxpL+
Z5LIyaBJQaFonRK2epD0CmCoGtWHyu8HsklIRuKNDh+AnUbkOvkEkLMfNVQBGnGgbHmHx5wNaGzS
ksFw+vdI4HDasyBzOT7BA7ueMjLjXGZqKqPXuLM2eGhG+WUETcJD+f2PX83kNYLQ9OHjYvm79eXr
GZXjI+FHjaAdG0zBYvolWHSGkoS0L9eIWwKu2m3utbPcq7eoKDAmIiUHyuo7jJUJ+I6/W1143PUn
CzLez4W0Vqq+MON7XYdny4I3cNl1qZeTMxquzoVfO+Ul4hdN4dUuN1e48svs2KGXTHbqNHmRZUFP
jIZy/Hr85K1/n+UnR131TvbzwZTgsIQObaKiQO9NjQtttq3GO2Wbxttnwf1QrdprcEJJTMM9cF50
mAMnb6Iu9u3KytnfBj8XA9yFXVAJzupwdwlN8G2mt7497RU3aTxAj4mn82E/yMOhBOuMSrKmTm4v
XTBUO7yYtsaaeglPCPQImlc3hU4FMVKV4A5BAvH1oDkF3Lezg0lFZqR+XYx1ED7cqzRtaazTD/im
ShQs+edRVkzuWZShW1TGWJs6RnBt/H6JEY4WbwUHRxThy6K9rsf3qJxfgT8pWmvgUKIvyK/AhgFS
ZA+Qwi9heVfINpC5GFzjmXTfj5DZUK9/TcjFZ5NXlEYy8BOq8+gW34+eU8h4JlLEnJii44ZcyX53
rab80nXnBr6GuIE5jxGZtKIbpHwrO/TUlHiUQuTkYauT0vBCXmvloUupUWAMKwpLtCoBlGdJVXn9
Nb56Qoj4ty5tCvcSY05Nw14bAH5XL/few5wYPxaHOp+cyXakUBOutr35mYLbEolRhPIvIO6GrBOP
+go3bFCG6BMlEKQHDXgMK0oHNEsILW52d1h9q7aS2s3vBYAFPhpt9HN+ySf6Y1aszguTVk7pRRdm
uF+3x511zyc3IKUKQmOHQYms2lFvapSIVWBzaxQPjqS7dNGQnOFQaHOZoI0hlLZ6Ylg1tBDMJr08
Nz9F4wH/wYPfHKn5m9KOEpe9ZJVPxEclwxvPw9Scf4G2lRxTuwEknkPKpohWxtyqOHW748fVMQGN
0C5N+xywLL4O9e+dP0C/eQmgn9qGVeyNQ+0dMC6i3tKDIcRpIwW5HNfDeTlA7bGHv38BFNxU+wLy
5hlfO5a4akZ3tAIgSNJV9Uw6ioNu6R7z97m1CyCls6PvhoZOLkq6xxl+BBD1IJofP43xrWcxQ7Bo
sobdeZ8wWfTIBZZ0BujEGfgd1U3q9DKkuurD06h+Q3hpEq+JuKo6w3fXUQwH1r3og+1SZRYrAdVb
VB/zM9OLyObWZAYA4OKX8YVDNTES7el99XbuW2UaAhrnhpgrMA/V4OcNqwy5OtPZG1suDH4fjAOJ
DZeUitYNR5YMUQXw7zFopW8/uSOxvfaQaLkd2MFzePo2rl6B+GOSNbOahObGvpuoXLcpJW8P9KUG
mkFIoEBgj85DEVuQWMGMBHosWNPCxq16IY2kJDEJgj/dGx/aiVy1fkgm2hQItfE6Hqou4g1UJ93R
TdKFAaQ+Y6p9e7AsWf5YKZo52w2dPNtxZ6YgOH59ZQgi8o2+khHB6FyBNTCaOCriSXjEQNswcowp
pDpCVmis2/TqmW4e7LzOBaOUYOKt/6BQqXy9bz1plQYEFIGmH0lWGpnt5PZc7SYml9IUGCEy1ma2
YOmnK7oNsRaO6ugJZYWrKHq5LOzeLTm17hONFBNqQCaPeZiB2XDBkY3pdkhYY8kjKmWCvoExRVeo
Ghp02nhZZmbNPTomYJMEuBUHLB+PeeUbRPodI0qAgjhfYRrgS7bXTb3qfiE+qlfoB/8dH34fTnB9
u3tEZqJT3qFtL1OfGZDHXyV6He1qtWO29JUcKvr1S4DqpLuzshv9jxFz04ctvdu0mG579PT0+K3V
zBc/Sk3JtGeRGkQ9yoEanpKTis7G6xD+Tjq5pyMtl0w0RsbTEOGS0qM36WD9sJKIVfvFPIvv9V2z
d2TxgQghbMGfh8PlQCTNEUMHPg7/zthhJj4llwWrHEYy/T1+jjtOHaCdfbG2Osfwfg5etQdw9vRF
qSB8vUQfkSXa/S7JvuL68LIhfR4uTGz24W2mX22e3gSWG5oj9QOFoQWYqIP9E2sho5pwnHjV14kO
trT0n9KId0Zw/FY4FSsWAvrqykJLdkf7JODrt5IhZuNMS3tsWFzM+stlkyusnBBCtIH2C4suMtpq
km+ZyzYd9qfdqGL0upI0Jda0o2I9ogv8hqOx+JNHceh2ENgb7jqdXMFC3CuRQLpljmSAWgcXPIFl
zo/kzHfA5BC+QKl9wkXAOQTQwNwJPKsyvgb5kNDQA5GK0OQnyPVE+q1NUOo8qJg9nQYR+oFhoSmH
OzZRgB3ziAnCDQWY4bEDaEGfi2yroHOGSB2Sh2o/F8bPMwQRB6GZnOHOQaNhofZsansaLW2DckSZ
CWaKqNU/zs9rky384XSC3c0Z9Z0UQfj0OXsHysUy9wX5UeTCXUeQn0aoYizI0UYDMIQUL8UsnREg
XVodFnfBGs6D4DWl2W1Zo0Bp2X/ewx7gMgoEdiy5q96se9BKMr35Pj1hLbl56pJTuGG8JIUdV2+Q
1k7FlnZNdgPn/LDVZXd46gaZ4V3AUTrzNDCMH0GqlWskPfy7zK0OSoRvdpur2OhpbDCSDUKd5BJk
pBevyNDpTZSXaKXaVfOaK6smuYHbMXpcCY2nuwvoPDFGHecdUaqiUh/2dxbVTjPMZtXqPMlDdjdW
YsRJUDaDiJo0bmdkBpyQ2IjYozMXRE6AIzEzqJ9cCXgRKhEknjOEaSzpjCIiVIYWfXSvl5ziRZW7
/+h5cx+XJY2hhlvqQKIlU5iEfun+HonlrGCRe065MOOnNBb0Z2N8XVrt3UeZXz7wo3YB257UcAtW
htMMRfMbRNZgxTVenkHLl47QaTaOfgnOm930NS0BrHX3MmbfkiPELUwsLxsHms8F1xuXYzpmmwJn
4QlISsDuQX9aywwowtJbS2H5J2CnAeGjEAjh+MpowMt1wd/uyAuz+B/C1Uh3kZF6jKnYeXcO5C+Z
e3tUtRfQGFG9pUwF6G3TWd8bfPdcit2WFIAdKzxdaHDaduPzwLohhWiG1Rigb0D0vbIdMQxxiJ6o
97Zqdnq0/ZgqMUf9S08hAsNOvE2nBTRFIWB2HQUKhiZmToLqEo0uNcdiK3nFprW4HBi/BHCdBR3w
rioQGFuZGvwKDL3VIZPSg25va7e37TIwKmUvNOPeKpuBak3v2zsipJ6nnN2c7Ad0nCfvTUfpN3id
jmE9cHEd0yeG9yiNKcrQUYJ1eoMpcto8TJnDlIHOSZTBA8IHzA+hGBEDcwI1uZKPLjXFjtoxSJ5D
tLIVOx1X23Heg4XuO717bBK/sUrjG9zk2aa0aIAkqXNorBiV6351GGIB+US0D37p179damezM65F
ti6oWzTIrenektvAumJYbdhRTcW9aZFeC6dOrhtdLP3ytrDLN0pp64hqyaXBbsh8IBBGc7qgq4xT
vWNXd4spjTMi45h79tb+PhSrIiGC3Rl5Ov6j9al2CgZ6qlbdOfR3NimbhIHNc6BTfaw11K99sBnY
3r5HC1J9346+MQhvmXf/5k4G2AXtILl5fJ0MXla9m2saO9UkAzBBKtenN3i62voUMYYe2pPET2Ql
OWgExjxUb65xDFoUxDioO75OfAXq1KRCM/4OO6OeV/yyR2qIQUg+QzgDWarGJwfUjnRLjLLponKw
ZMf0+cx4x2SchjA1Y83GDXlMKohcdgz7MnDbI4Zy5tbS8L3JtnPZ9E8IPVO3aELzFJgcbGyZr8lD
9bRRuwEvTIe3fe2Z05wR4AjvUbdzxKMUHXdOYnOyG77H+W3SPUeX8B72XeJHZ53f345zn5tjI3eR
txAp7glmJ+FbRQjOukNTyKubY8Zj2p2DOTqPmzAfjjoPZI9/JoO7K+PITt8NePHFLbs2L3ijwWGO
2KE/Tv0S95I3qPxrSdrOM9KTCnEn0F/Rs1Km1nzni1tITQuTf57U348FPPfY/AEpTtpzxEU3axDo
2ce5OqnPTq+l+9G41U9ym2CqPQ6sDoI5QlcPfY4o10Og3r0XIzy1fnCFJHtjJkVOHHVzl4NK6m1B
cjESF2S0acRlWUDXIV1lAyexDLUPZdw/bTXwdusrssqLzHjJ19ly4AwctuuJ7MjrhzVJQ3ccLSl7
Evh/Yav+6AFhYcj92nt6455y7wqRlFLBTHeTthndtYm+MdDrIP5nBRWhCW+uZWXiORLuQo0lhOky
qSXSNbgAmYzupAzbLuILg+EvK+Z65U1odL0roUpUPqCFl2qec6LU8bOVGORKd1iRaAkzfs1xxuna
p1n4DC/bM1sp+kI3fS6O5+SNQQrT0iif6+WybPBlQQIOJLheOXsM/OFYeg00wNsh2bpd38Rftns5
vxmOJxx6OmErnGPWs+e+A7kBlICKCjtdCe6yVw6tn9SFyKm+S5ymA1LfgPmxJV/sHPhKvP9n+AV0
lWSk/atY5rubM5FsalwW3jNNJFb7HzM9UotELUK30KEai9uNEJoGBvx+DMGDwNnidlVuXhenOryJ
gYUQ+L6D+E12Y7osOwc697LpfcnYX7AvTsZIqeyS8JzDbaupVmm6b9qlx7ybI34DMH1vCvwBN1Ko
ewAQe15AC3rLLS0s4aSXfU3GEyBqYrQEiCVssfnZrThunIO8Q2of6fTkc5kwYZRyBCAZKEVJrilc
HTnC9s3dz75yCvBSXLGqEDZsP5ZIWl/QaqSFUSEjoWqcHmPnmGKhuxUasixU0Tl1/KZZUFuhZu8R
ALt8xQ9WCa65GwYcmAfEGMi0R4Rz9aYvElDAs70jukNqp9cZLTcRyfX3+esEqnd0+qMSvS2pd26R
sNxF1Cc9a43LPD6iAkSwxHSfyxREbnaZUUJTCIMJWlfiB2pGegDS0I0qvhlka7TvS2Yuz5TaT5GT
Wl1x39Txd48htQyVbYlPetu0Gemb9vR33iCOTM4wdF0boxsN4QLqhhrFGJUI3NbKQbmifzWtPrOy
sRP1wdcGKTnQwH1HRsUXEE/I0dLgwmZYa5O80hl6gqap1wSDGpnf8+fc/p64bmt2T2Nx3sV6j2N2
XvQhC7j5rl37EYPqarc0Ls0Npc6A1c5wizQyi3X3+vUCfn3U45QXNVdnuBt90tPWx84iy20yQjrs
45nfr2lH6Hgr3dNIcrhaFDQDzvV89w5vKLHpr3URLCEBGV4n3IgkndBEk0FsjU7o5Pq2CgF7W8Sq
kHwyH0Z/8Yk5rWpkWl6+ge/y+yI6qQUXf8oi9YFcnVuSDL6pYgBA92wJ92ixa8N9gfycKZcYAl7v
aA/ucm2ijKDbBXRcD7jEmB+l1RWGsFhl1wgbBcDVydo+GsjPMtQxE7L4ZC+aQ9MC4QTz05x9d1GN
UV5Il90zKC7jQmD9r3KI3BU/xH7BscIh9ycYoZGdgBafrMWRRIJDxlRKa0Y9j4feuiwJlpgtVFIN
+JJBDIu1Y6wR6zevhIr7RrkNpMhg1FIYQiJ57CpzX1Pt5mGbFcKw4e2BeugRzcU3DdZiiwSXmgP5
QHRDZpae7BG0tE5jhk3GTkFl0VlrwzsDELgXLc7RDpGNn2VgB7RvHil1wAo8hMQc0A+mJ2O9xMcA
NMyvu3tZ3ZKztU1TXFxbWuav0Rdh5laeebedr0sfvGc4VASYS/djAgUjQ843gLnuojik1mM/MGBf
ky0bGsrDJ1MdjMr2HhyfWwLC6MyehsjgwgWwAMvx05qQ+3B4rC+24XZL+6DiK5d8iPNeqV2a4oO6
0Z3ewrCLn5Q5duQzCeEaIphSw8mRaAf/sb517dluF5BqzaGHPl9ctsUSmxKyk1Arbf3kNNHzZU8I
mcAKcLYOjNhq1sassZ6cFbtj2gfTDe8+YigquWgP7OZ6r1XPPiM1/+XCfIeLMFOR/O1vG91eQNUf
CrKAHIJMGmIs/OsK2zAztIV8viJ8tUycGMi3dhNOeM7vy4ln97mPKNlu0J0DkGJHlIAoFd9Wtl1w
qb2tEe3zre9cHvyCuAhpdrqBiAL4CaIpEFgk754zIMzTSuTLj5j9HxQPBrvC7rJ4E98Hd3KykIjo
DP4Ge7CWLmO7Q5FpeOFQG1kzdtTFfo+q7mu3HeEEuVvJXjyfrxGmDGP8tHDD55M0eM6Fvkr/uq7r
D9M1EH0AyOfWniCMMF/PWMAUWtBkt9qD2yb7/WwWXq3hLhn7qA9DeJq3Ve6cQ8eelJn1c35Za58W
Xodmbfx2vmO+gCI6zzmYk0ES7pOSUFGhjZnD4E/Oij9TN5gEtdFs9hqsBg51LtgKERqplbPZImfB
xFr0vDt3qlvz6Y30k12L84RZrx/o173wbmqNLTRQcQsSCTXMKQ5JdwhUCOwu4YZ6yOnhP2N0ocOL
3fk2CGk1XN3Zebf45F94vSbouKeRMdPGJglFunMwx4+43FOsXJYZQthLRNyw/wzSraBhotdA8OpS
qd/v8FoFkBDUN04H8pNYurkqKOMhbSQbjrFhsEFMxAhUKBOAF+ieven1hywN9oLT4sCDtNx18kCR
J+h2Ik4s7k8Echk4OLJANCCsgKyWSACtasQKhjIEo7LionoQnfAFzZxMBMS6MqqW8Ghcs0xauWOH
IY7M2sPhRGTgiHYQ+AbVKWI+GBqWKLe75kpBecB1NhuET96wiCrkotgzGdftWjNimcl4oSIkf520
4cnAYX2jrDNtX/7/mhzc9ZBvAuswawyjeOut1ye7P9bGB3VBIj8tup/HPbCixd/Rnp2TjN9ChIrX
OXMD4SFA/QNMIcBVo2dwWQ5CaM0nv9OJ1U4ZsVa67UHG+CHGwquzBC68k0bN0YZ668b9WIshEu/T
bArIIDNINMi+wgeT6MKuXbmFkDZ6/ZgxCEg2CmYrUBXx5ELB9PA0mMgyVPcSk7fAwGTGKItMioMg
BZaLHoxOOM4iNGAff4goQKDrRFsCRTc88j5FQ7Jg6COgGNJGCnhRKYFAchwHG57QXohsGaUlZ7Jd
iuIDWOJXHrB/M7rRQAklLJ8ceahjAsQJgfgSVSMKSe5SEfHs27Gsp/KIj7YTSJQLTC6xvdBu8sJd
1gzSa1iF5eMjuZb3zNKBeBc1kLxx1ph8DivGm4eWPtohJz2lvGKGGgeON5lyMchtVcZyth5rGT3D
VHbgd74sYmqB507+I4DE6LKp2g8Cun/KtVXmLv2vJj8vgnDq891Gbha5Ij+Km8/FVfjdPbcShwSl
N7c4Cm/uNpXsBrTbrOzplnpsxraxFxH1YNHFMwfVUTgg+jaLPGlVkmHwtnXSrJlL5hr2a9OdGSjc
ZUjLDP21P/lcrQf+iZg7pemeybFnUKWcEyYNYncHlRSFM1JmzyJMitgnwoN+EFZLnJb8UZKCWKuN
pB9hVJBMmC4fknukMYFeJ4CHnGWkBS+L8ITMcd0n1ojc2ogrJJJIbFKpxcqB9kVi/dGnjFAcYv/I
cJogTyALoh5Wwx0/I0+O8FiN6V5Ah3v0juK06Ee9r26ULo5j9z5MSf0iBX+aEbqkgjwNlUQmk7yj
lNkPqqMPWcxsjYNhEJbem6iS9fZG8Bn2xwaHrOT5dgkuNP5VON0tBLyXB+XLaVKr5aD/j6QzW1YU
C6LoFxmhoIivzKCIIir6YojzjICifn2tvBUV0V1dbXkVOOdk7txDCPC/ASdxOYlHo82cwEDfl0Nw
lbT9HwUQlShE7BWzp87DgjLwzo4OSSAaNfUUAycj42J22NMy8Snn8g/axh9R6+jwNKAp6VAzdQk1
QlXix3J/RLAQi0v6SMQBwmLkZYgXOO+7NvGcU7mb7ma3u7k6hudXYwHIZ/C2XbPpn7N6oYHfAB3y
dV5OjTnW1wG1c7lo+CddY9Eci2VW7bw5e9jtB/oA9zjc6L7E5UjZcOGysGMBY9DxbvCqorQxNge/
jZWTl/c17HC1rl1k7/47a1AFyIn0JnjGF8rec6rOc2JD4K5QygRsNA8mCcUCDjw0AugRY/glgY6v
GNb1bJ/yGDVsgC4oZEJUfkdFFNG/c3JcJ61MiFO3oDga+suiqO8qNhky4EdXhjvR6knGiXFOLwAg
KBFovpjtA9Rhy4usBMnYCcZWdbKU2Z3MTyEt3obQvajgPzezyVgRXUtJTtctDgucLYWtKbs8THCj
jtn9gObkROvGJyy0vk4ryNevk9EIgYVwcsIBffizp0//i+MaE20glMpujG+JmDd9TwaTIaey65Ta
VDWva8XRMZtb63xf3ThiNyK+ImjzMRQrrUGOIt+AE1WDNs1H+NZx6d92PsMdaq05haQAV3txHumY
H7fDWiBTAzdAlRVXo1a6jI6xvrmv3wRWL2T1j8pF01eX7Qmws6u6l4HSMgompX6dgl9h5tbj0TuF
7EkfBM38sNxAqQXzis+Ox0llEzBgnll/oIpBxd7qvl5G0//FGEeGPSlEeMB5WpQRO4zZmNW0iWx9
wQFJHMyNq62GKicHBaL2Zw//Gkj4wAWPO/HG09BPQcnNPoZ7oZHss/Bc9rHpL27Fbb8TN/3jnCrE
Y26kv83e3frx1uXm7qkA4cYBSZRqPtInLmktFvHKUaKmf0vv/XqxcthroxPODnxFtgEVqd3+RiPE
bYfKiR/P+DhssX/cfNlDSnJZjma1xw3hNqgrtx3dGTKZJ9SBwW9Mm8g3abL42z4jm3v2t7Wztrv2
ipL5RzmI0paBegBTZ/L/8NQYLNIQVC3jFR8X3xnpFH3SggKNbBAVsR0RUtaHvBDk/iRSVtPcLWAQ
h9cxSReReHOfp8cQBKA9xONz8CFuB0nqGTumwlLG7aW+/CPYljZ9EJj6wa1QX8IzlZluO6gGtyFY
LcZ/0roz22euaEulO0MALTrWt0MKe9jlzBNhuBxlskUxqIFn3h3NkPG7zbg2Uw5QV198UDi8At2+
NfGg71hq9GE20mYhkfFp6MsjlZv3ClSOTyZbXfNWQEIwe5iiPC0+OByAdskUvdFXhh/mT+XXPO0f
X6vTjfL0fbDUTW8DvhzgTYyOsDnXeMomOPr28B4A30A4oVkHKoyX8SaI5GnpTE4zZfl3UVBjw44A
fIZ2IYi28mdfIsZZqO/GW0Hk3ht4xt9pJmbAbc0qUCdxpAmDPeK3ubX6YJgDz8JuwTpDP8C7FACQ
MzVl3tGDt8yuvcQiBatlioSl0ImFC4snlD4WRi7CBIAS8DbUsLl/3jKDY/5kdDbH5LdRcGYhemqA
mQtD901zrIcdNI3jbkQLK4Ywt7jysagQ0grDblwOOpgkaNgpU3CYkZOOEWHP8rQzAUapGfQjc3hh
1GKF0sVj+nOENQzCEz5xf01LJnm8Oz2UUW0whXEr+mSQBdpxayu+d+IIKdLGC5pQmGcR3FAqBZXj
/TTCYB4BY8XG0bR0R4cZOqlBqB79bY2mwAvAEn4QVVFsWmOo29r+Nryj+muP+Z6w+W9MC5h+j0gs
vA0PPQYDgAtbBuSlsdo/0ImMPliw63TxMrZMVcgJ9ewoL9fwoCFeiNKVIQEi3JL7oFhcDYD5AttI
PWtUwblj13tquNW8GSshUNpncZkDq726qP/R/LdhbLi3TLMbXo7dUmcBuRJsTod8LcojTNJgVeI+
jxIThmJ0tCKMrlGD4DlOkQbQilOIOasDgs8AIUTISEQW4zL4MUguesKPT1lERul1B0cXQ3qTTzFS
IXLh9XyadSI1egXyF5SDyPS14dODiTSEsTHSuc8LbYgXegy/UnOv+PHliEL1+O6+DFJwkHbwzuO3
+8WeCwmJuZXQiRKFl2Y/+l8X8gSGXw00JuXd12IW0ycqRSVR4citWN99OxANTjsQR6EzB86sgezg
Zuf8FhPO0r4OmrnZHPc8LljPW8HNRujehpBx50eTLHJ0AXT9HzA46Cbtifd5ON3FE+6h98G9BDiU
jAKRzXewj0mVENsG8Tj+RRIXvCJZ/hXU489I0t6xJ1vWnoiRRw3/EskTBHL7w1bgycgH+56ndwVM
BP7csk2AwUByYTj4YmNBqHZG38NSIecEJSpHOM4UMlj/Tyf92hLWirh/+ZrpGAqwmVPVvwevtRZc
E+hdGAnf/dX4tT/TMPHcY+uADP6GA8l9xIhBaNldZ8m8fIMmYqZS4LJJqhadhpHhIoixJoAVo1DF
4UxbbUnxq8EvCGqDDVFtcc6wcM5gK8DCBJZUdwNivxtwbHBCc0437Pe8B9QBRbvNmwFYrAbSCADB
T8+Tg13CC9TXSA1sHnVRIqBaJApQnbTx9LmsRSYAss3Q8rxQ7MeYZYP2XcoQaWNqF0CQjktaFRKU
h/fkFFeD5r67eelIAVoUTHABhVT4CkEeKb/khfJktw9m16Ob3RSLVvIatmct69Lv0W4I+Z4XE2fH
b6jRhFvZ8ip8JGEWfim2RDb3804f4zEF1/aAsK4Tcu1tuueQKX6fWaroTFGE0rBAUBVuXAbzf6gy
QHOOCxVeHNdMxYwB6q0rndnIhdh08e9ddpraabmctC/nOCOJQQ0pt+3mtmNTbFBqdhma636RNVbM
bFcNuaZv7+2ddsQaMpR7MAkUKoFXQS/g5fJvWCgiuGVQmJeoejW/RNRlf0fcBqABV2IqT24n7sQ0
ZOiIqLMXt5C/mdHc0Vj5x8lzx2zYOQgLwl8BZLZHhdf2m4u23zAV9L8dZr2El9LrIUOaU+MXMvGA
B4G4MMna5plCEmkyLmElvhyZNPBnzFdcxme/+SFAeoSHGB7ny4ShCc8IAtyfBQzXv4R5Jm3iyfxz
+8VbbibNUsel1D6ZYDI2raqjzqVpHZ1o8jZPAJwqgEYSnPzmZr7Bk/hEcyyuFbIziIWDSKcuwy9z
dAUjJrFvg9w2Tuk/drsDsI5OhqoOWHFyr3OwP5ccOptK5+UMKPqvNB8aTsdtqravc/GxwyXXm9mL
xqoSJJiT168ZzRNVk1uHL0bg7AdNN3V86VyhkEAHvjvdeSO72Q+iQVwKIvUuzEKceajxi+QWyxpg
3d6GuX/hiEpn2GyxWcsOjAQJswWxx2I3xhAf8FzMJjQ86UWlImrKjnMdHbcae183vSYc1qsbc8i2
+9kwqcapTngcegBzQQtEtctUxF4uwUwBVDe5HSewPLDREGYFqMFzLYx1rNJgoYsxPuLXmbqYkcEi
1mhi1sAvsbHnrorai2auh9yH8919zDDn20P2ytFV3X3IDneIcV+ztSnRySI6xNWKcmPw2quw9wJ2
5YcATslS8GsR1GQISflcghnQnvOEuIjYjAjjKaN/DSG/t+Ptf0eGwhU/UCIgDhxMsiG/hGh6Tcug
pH50EPWmjeiYFIMHbmS07wwSA1BL3HiC66A3IeDAkXifApcLbKECvuQZQ9WzzPo5FSUDISctgA+G
DyYYqkAdIs/+7xRMgWn7yUMgDw8M1QFIuLhSNqr9LNRws0gh/JdcHUFJDnarz/R0KgAegNQPp6eO
x+iV7cN7Ta+TZyhjDNA1IA9lChSYimhWzdhtQ0EUAWtJVZfrbtbIK/GZxRHhYG2p1IjhloOTD4ww
kwJM0mMxvcRClgsicAVYmWAZAkWyRxkQIsgAMHUOVXPbX7LVCwbEBUZFznnCDZXLxOKkdS/oagtP
37KNoBM8Ro24YfdsIG6FoSCipcpq07GCxTAawKCkGX786EreoB/1+o3KSL75ANaTVXDQf9gukxXu
zJPvkGCRBnQ5Cj1Cz0tSF6GWXDmaVsZ7rZpYYFIQoMhoKdAEvmgaTP1nnS+EQRqT1+S5CLCpbt5M
lEDB5IsLIvds0bWUWIFaYRd4iY/aL7wemJXqw0Yil0LCUTqGk8jZgQENvH3k9ef/oI5iOhow4ZIH
DKWeDDqWGeopLhijidFuDmPOHrgj4PaYEQ5Z1VZNDYBkj6ubKmY42xIPSvIhcTxpmIkGQCBTCDD+
MuRVYtchmE6gWIiJEBxd3f0W4auPhENchOSm8WDLCx8ARuKAJrGFtVcx/cVqTfQkDE75ggfnEuVT
fM4Ya0OUYxVCiUm62xdjZ9A57ISfuJUAqEENRjgKiVrY8szzYZokKkmwkkJPXCrevl1VFKvcct3F
j3awYnItvRIbJU/S2T2tKQv0MZUzVGnNbUS34Y8WRxisnclqyUzFucwaE9lZLvsnABQ+B3Jsz5SQ
Xkm+0TJkkgk8iUuDoLAdr4jg7WBmHVdJF+6QR+0KrNAUFbdMfQA1Zdb0gJ9Do4YqL1Od0AcDPVoO
Om7GgjbsPH71oOg+mHpJ2IZgk3frPYFnE4uGT/ww8glwLXoVrBWYRrEvQoD6Wfj/9lBCQoRFwN1k
GeHLMMNVCToujbCflvZtz2EGWVAJ4NzQxIgEEF6tyvYqZVHLekcNNqoPBEdiZXx4/7LvorMMW+T6
tiXsQn5RFB+5nRCJj2yGEv6VCZyO/YGAqbDzpz3oIH9gaZxhrYuGMB3XbGHt+cnCOxZWEtLiWIml
sUQY+kImCNtyIUx9djYQ6ShLUykAHzwyM4uix8RqcQCh+ou5Z5sh93vRhHc60t1M0Dgn9hkksatC
4sLeCbI434LVx/9k1nUxCzhV7ASg8wej3KnIQpQ1Toi0xZDDjyN0FqDNX1ssGS983ONIH3dHx+El
eSQ9IIFZT0ev1gaqm7X7OuKtJw3JnTkY7cMLPmODYNyGNbHX4h6DIc3NGpZv1hOTMVdA03akjl8k
CsAdsP/s2BmXbkpei0SBVVYbAe7ZYD9T6EnYmBKIxcP24uvvPZpvs2WfvY75TZDrAcQSlQU4tBBY
h1E4/V0PxDQnbEFzpuKHfRIbIDefTm5Wd53/5Rg2HVLzdOe/4A+co/+MHtYUwxtiJe3L5IJ5zY7D
fHlRaJYEoNXmAB4YBB0cSfDCoA37cB3mAIBjH8AZ4CfPdOtizjvhBv7SiGRbztfuEDh08ItPptsL
xIqn40KxcovZKqpmmvPG+JeYUeyLTtkPf9wvAeQj2k7vlJ772LpvrmudrX9QDOvkM0RYBwCzPo30
qCKVUdt89ocEI19gYQBkZ3hiqndctzfUQV9wKw4UbOIfJ6NHVxe9HKZualgFb1MVh/56oMMwtb9W
O9U2OlvVmqtPK4EH8d1u2ffhYUScABSX/gdUT0Fe4J+9j6lEYuVPUUbMZwExak37bvVwBlo8Bs/C
G23Aai9uXJYEIzbQr2EQEKxzwf4szenN3gjuQZCM+7IKj8Fk8nSUgcJu8Gc2NOQ04BesCodDobZA
yEUvqTttzksHHdxEBHjElfOI7L+euGngWE6rBbfEmkxJvrUnIj1cxaTVP71q8fQ6JK7LvW/QhR2i
nA1DXJv3QKDe52OeA6I94fnsr/jIu83s5Fw4X/nIXlX7yPzoR7FqZ5s9wvoVildfi/Gv7uMdPoGS
XaGw/PYn4sT09QjtmObhvfapdYIivE3amZKtGEkUDCCpUfiUmBMgC82wfsfn4OmByfEDan7hCO2J
o1E11bynczljwHRkR8ILHnbYrnK1PhIMOUtwxjThuJlrSXglOHZBUuyFh5t+0z88WHaQwBf0maX3
xq9t+FmsoPZxEYih5UehPmdplegJSZVzrmMtg7nIKs1DPjHtuNYXu6kDGsaev3+T9oIDwo0A36dT
bh+WQmcD+Qet7MPBlx2mIXwFPAltLz9vvgZxy2TbvLKDs++0OSn1o1PC6DJ62+0Z6kGONeIXT4i7
6wXB4oXbNARGxCvuzW/hFmCoYwXP57NXW7V1QHiLHRIBL6CQoq6yWoG2Ya5RowbhLEvF85qHiohN
wGLJir0NGlDD9w9PTvyO/PQhj0gwseGxAjMPFnzyTm4cpwhJoYvtdS6lWO3fNpJs0AkQG/eCMnq7
vGvpD9sDDCE6QXEyH280ulp6G73eBvvXg9SFEn59nwfm9bAKqD5b2FsvDXhngBxgcSLypes8ciCX
1ctpvW0IXq1zv6FOeLZykt0HTdzCCCr4uOtnsrBPyaKDCsi4McMgWGONFzDAc4lD2PTqTa7LCdJb
TdJncvP1s/Z7rQnwlJumjlH02w32cLVYLv2V7E3n5VhRsdDaN5BqWrwyKGDKk0JjcjUHg8GVYENM
SA/WwCaOdij28eQi9wQROlnTlW58VYvnClhb4rMbC1AYuuIpAaxBFSOcnja94PczWDNKH5SN6F+o
qLqBWRqaWA+O5bBPDiXABJjFdSt+KVgAAGhgUUlpgNtjx6nN/ocsAdCQacPyBOkItZoCIFTJk0CC
Z/yonG0MBbuGWtq0Eo9WcJrRNfwQDWFbJbNqByasECmwz0uW7PuFhdWD71+oGq5WlnHgreVE1yke
oZ67p/2d7HNY/r/mDIjzMO/fwMh+i84Wke41lMeErpRoHS5872N1Hm6ND/fkfpEv9upvn5iAw42Z
/yZKz2qcOIfu3UHzYQHytJxTyXIRJuLLapNXInnjYiB3iA4OcX/chr/s28q9L9kVLvYeKh9htZSF
+fLEIiQXE9T0jh3RN0O/u993R9vxw+vX5vUBt7rvXafjfsu3PmXQwWJpSfksPP/+atn/QAMwnlwm
4kqTfqP/mKOLSVtRird500RN6iQl7UUShpbUGQeLO5OGKFbPVpQt0xRcKMUPcBXiPgQ9SvRkX7pT
k5txXpFtCg1pLM4tF8M6ozYL++QOKP3JeHYczMg2XYatxKFRxY1vwbewxcYJh+3wMlyWRiJ3Q1Np
+H2m1YSW8rPC/imjKH47qeaGdGQQxZkgM20Xx0xayQ2OUEzC8P/U3fQyw97dac+gihu4BRaOXpjb
ir3SxLyGKsahUeQZ8HeF6p9cqAUX4BAGkAIL8Jbj7EPTJ7VXmpZy4Zh3W0ANQnxH4urQ71CpULUC
/AMYMeGN42MW0zBlWBDA1TQB2KiyUNKteJ5T8foQMmC8svxEDxzHhy1CpM4qSEC7YkxLQ9IW0Inh
urknNw6UZOfK4/mKHQOWSOw7B6I3dnePOdNtMIL2CJ+kCQcSRu3O71DoQltfhklp+g0MJB0fm/XX
LIzIGxSjJciLQ+pkEL7Zbc26aOTjD609BFEwDpxCl5HjCPq0XBagmAYTEKJ5G6Srwxlb4Vaj0gwW
vpOdxFdEQxTORP+XMdxe3oYRBpw8JOJNF4bwfXzfbwxjfUucJy8XF81+Uww/jiQeIkQB/N2HIMYh
vCHIHT6urcIKCDBN07dxj/rTgNHGFYWXtCzXPcHexJ2puPHBsnzkQPUSNgSMLUQoULdgsSCubc/E
rUXuEH9WeTtCrMwR+PfKawAyIR7a0WrHnwycai7WcyuLHyWNGtoVMfQQsyZ876h1H52/IFCEqgbO
j+ikOLUlmTANIV8usUaJGQSjKpmxpQJfJMnRIW1M84lIYsqQ5j15D6YbNg0+n0VaJZESlbb2dJif
8PmIx+CG8WyphX3o9PWvnzqZUJYLkE6LyxyGLODyv5CT+YDMeaMliO1qx+IS/lzGl4bOw+Xzcecx
Xfc4H538UdPfuPFp2olBP7j4UYV7qrwvfJsdygBOn9rA881hfkPrxboNnUR87viccUKa5GEv+AwT
mrGGnzPyf8RCdZwkjylsEi+JhYPDvHDkixEXYYrQRvkebpRHAmEQRg3/Jo75QKWJaATkLK02rB6u
hlwp3weEtLmzT65OwGfoytaegresKJ4hK8CFRcMqqXs4Hqg0yLeYdjtZWcKiEIyotttMadK0OwHc
0hCv4sddcTz60AWA5v7cP42KZ7ANHAUHdPJpWeGDUswY/yYMF344gD5sYds2kO+2Ga7Z3yAlMVmV
axlFLFKkMQ/2oqdn8YyyVy656bJ5SWHA4yCFjsfC7oeMryJ54BIYYgcgX1CQ6CGmvHsrPRO+STyO
DEuggPOl2LKYkKgG+6ikduzP7qwezxCWUFAz1gNcPMXLN5WC8VBkDeH8NOeewE8gA2rk+Am7cp2b
DItYq/lILp/ktOpcxJReli4Y3Ou4gVJ0jX4etyd73+hfP+g5T8MV55grlM+3MILUfqJMT8ic+NRC
JLy4SCCI6ygBY/nxMGVinXk4XRuqjj90FhjGSRJxBno93Hbp1CfzlPffGmhP3Lk6KyGEVnD+TG2M
0z/TNdTH4+PKgxPK9/8SF3uByMvpjGT2SH/MwWRDBGPghtpp5UqXWLKe+JB0wFfno5qXLgum3n9E
DLjkpgiXkGURgbGgH2pBrYXessU+ie2Fzf4DRlnDv6VPhqoDiilopIadglExBLvaZAw8cFXqMpT/
hlqjcBiZapi5qcMf6mz2cSroPhGX1cVSKf0oUa1q921JUD2hmRczgFBjXukjVzGJTVBrII9T4hNl
1SZwiWSXCZWSaprc2bFZMQ5swtOwVBobpLIk03d3B7PDalGtcwfGjp3HB5PC16OM3DPLopTHXZSn
OA2hUlyGmAdSa0w+2BMktaEhw5hTj9FK8lbTc5/G9UeiVRciGCMv8DPGXCoaw8X+Fu0pI/a0OpuJ
uMbcnvYEyxgrEGCSP0ZXeA6obFU+KGMZuhiF/c/8bcFmWY0+oBJFwZhIpu+cBJrfYgumtK95yRU8
2+5tKV8YShEf9MoEtGJql7wORq+krb7/pRuwV/YJEIBmJK1V4fQ5N5pwBn/cdMcpJuz0eWWIqXB0
ioWfAsQBpQ18z49CQoEEAEORLNGo+8nJes27fs7R8WcwLoZ8TGIIf8fcUGYEsixFdO8fKfMxIET3
z37ynsfsusuQv4ZTLDtBjYj0Bgb7DDiACz+LonKaZV12YEapfpoeH4DV1gyHbccp3eTv/PQxxcby
GjJGE9lnulSt5VJ1UqFPc6DBjmY7Z/vET5ICJLl5R/jfoC2b+2i55GhLr4OnQNmGCo7L4uQk+PSF
4tQY5k34u57PLshW3qVpxiu1wu0a48E/lOdmv1ERMEUh4o5xXawtyI+Obhg5w2cSUg+kW0oiMWHF
N9Wqfla8o1Ba4aJ6cc8trL85QHFr42xjb0Jj24fiIwYG8M8B5lzlT3/OWPtMtVVR+3W3YquLXR56
AO40RSkXn4CZsWR7wSAHQgNJNB128as/E5BP+XImPjNEHPK4dAyG6WJJK0vxY1EB5ROZCD9m7O2z
nncFbCBIbM/zR6tMErfipvzv9p7b99oTf7u/zY4SpHwx2sBSPIcbznkniRscKRyFUjp0oUYUVvrB
xVPqi8Izkmgp+dLyt6xZY9AHOxTfQfjH3DSZOVPQQDKhIou6mDRwl7nTYqkvqcB1Y/SEeOMcR2Kg
1+KIYtYPfi1+Y6uAsWTKn+XsrTOeDcAv3sCheuNAXaYhc3XMGQH5/lxFmEkI90BaFfDfnxk2Z2B1
QQioJqOjZQ+sj7krmKlPHA3vhS0x9oughjy6ZdAfd/0xReoJfxKczXGK5eFGvZrwfC5J5t6C54y3
W8k2Y2xOTO4nWUK5z3Gx5AaSXYzJHZC4OImh0WFz53mjxu96GdtmL21w1CY5TzJVFzEWDMLzwYfP
84CKtewyWsPDk3kaZn+WNrrn0Brhr/wsVAafl1Pk7gnW/aYXqqinDdJRfzFMJZiOt6lUNhcqtvZd
pm87PjJlzd9DTjnHf8aCyzI3DghBTm5jvlcS9cTmtpoTlxgnV47LmGDVwRPSwh/atlg3B8Phb19b
Boymq6Fr/gg1yFb3d2rskiTLtJHYGar0dpsSKTocpPDwqY1Xlht1vMTXRboMOZCgtOVzyMwKDzEe
WZDfDUV6afiuUHNgi/Iy6vd+J+lTUhGCYpyGoi6A+O47rLfEZ7YdKR+yre6UbztUi1RQ0IjNhE0q
VPhOjo8hG6cln2iHhLxyNrHED1CI9ZgE3IzRqjNYDYqX0yTUhWlUk+B2Lm1FVK4Jx5CJ6VA2jleY
6TOg4RjJeXqK4bnAM/LPI3hydvLJeP4/LWhHN1d2NKjKUnXH2AdPEp+8XQ/p62PY1tku4bfw4hhK
XbmZH1zuVT+mW5HKj80DRJw9OISt/EcklmO/Z58fUFjR4jG6pVCHDfiE+WMr12H9c8urXWL5dRsi
iKmenv7xD+fg1u6rhxmsX6I02I1afeHqKhBZy1eyAk6BJ+ovrsKnuwgNj5jR+MhzQe8xfbuNi73C
mhIBKq5hYFAfMn0Ls4TQATgEd1/DYfdpK167f3NwoLFWrWGNRR6hlHfFxejkwZnq9PZf5iAKQMYF
vCzHiG96cqb1hBzddyv83N0niqwjYcUQ1Ua99Sbv79hbT06cX8fcdMZ3GufLz20UGDA1p9rBcUh9
oB2my6nXp5/o/6vgB65KRg/06oOXLyhbGehLQXvq56N3ZRdHd6ncrN4jeg+YOJ/sAmNQ6OC4qa54
yLKvvcpR+5RDhhiNudpnTcJJHMWHsDlS/BahOINdAzjG1T7urgICY2oTvdPZNT08XZk94a8HPe1I
4fYlWicgNoXqyRxvvSto8tnGDAQ8lPbfncDNEkrbe9GadAubGR4WwV+Hyr1LbsTPWRZ+OSxFctY7
DE8Kj3dX279JJIZ91M/1bU8qi0OSn+zOjx72wTSgQ9OFHwuPNPALRkONtOO8cE9btNVgBf/lyDf7
rss741uGxA+YEXtdhj9fE+4cTj0vY/Y1ETZh++y0x/pYvG47yBNO1lNzIFuwZP1E7bOMWl9MyzlK
aaKqlnEu7CtlzKYBpEcWMfgC0iBOntvV+57MBpsaGxi1cpq+j6Iy79AbsLOB+jlUFJCFOSlalAeC
QdA2IeiTWcVMbHXFBfRYGzSpNCh4mLFdwc9GESAz+I5QYkIIYNDRqALeKecdtQob6V8AgXmubPaQ
04z9l2os55BqE8hxTrQAX1F9Lf6iyp5QLtnZmVDPACy6Bls/CjTH0XYtjD5nGVVHk6PZeX5Mh7w0
VJNbhF/kYZOOo+IE0Sm8XourMDsrB84asbc8J6erl8PhilJt3IEORWKL3UMm+oTiM/O6f7LI18r8
MPCxWxPGUVTOI0AKfbbspvQDSUK4LSdJyV7MXtCGgNyDxCsSir/dzEqwrjKT1zROsG1rLmKGZRfN
9KMPE7FHDPxIC/Ka+p9MDJJOxultJa/d2VGgYh7QdjxcGvdOjDwD5nbWAN3gBoW/Dd0Wt2GFuiQN
IVd2mImJfdKyxzKw8kXWM9oNyrEj+k2Fswkewxs8hefiwAp7jUExMJb0M0RAXcwFTZS3LQulw+zg
PYagPpgfOISQSYXCeV7bS/ANYd0H+tuHrOImFGNYmeHYQdWiBc09WrfTzSI//kUjVn9shd0+xP7i
aZzo4ORxCQ8xsKEVhvXQWTrPNaestJ8wqupA3MZbTphd8BFLuqgHjQRyNpdU6MvUaEy+S1xk/IpA
echx0MJrrHA1dnOghT5KomY+bXR5OCGvOLnOvxAaSnP3ilsDOFlGzeAaRknTx/GKqxS18e9C7mi1
qJWoir9IOXC6lKPCaYlGUEXe1ZqLzEI9UnaiVezyLigHqYWCJhjphMeVYg/clQtsRQ8dc08GnQ4X
BlRrmUtCCm9h5HBpWQOsnVEnvpgf6DMcMxXeO1hV3Exty1RO8X855WbnYmiDU0NGUU2Vkw35QkmO
8Eb9GUyooMpsRmUDovwLkjTkrRvC95XA7peHMd/oJ2tUnL0cbEIC0RbXjjP/BHP3W0BQ2igM2HiG
jj+rSyTyN21VCIe6MuLUax677sPiWq6wcWryRyt4UatXsumwf8GlWbQdqNS2aaPii/l6Gd5y4H1S
A5yC3QVCtWZt2vhGMWKpaGeHbe4pt8mBkLN+z7r7e9wWkzUmX80KBP+0PfPcFOECv4EjHF1HbTt5
b74p7863ZdS1m5O+ueOAtQbvPUcgXzPvx+wmf/ow+j10WKiL6jDpwaanPLyhOOGoNZTa2IEQtYzm
VEC+VFumDkcxAeVfpEbwqB4moQYmUoCBju4jqJkUP2fDYeNOcvd7dsa2Rn4cGKARFbCvCT3w3dKy
SWFurVsfywRM95hkjQHrPAxIh4t83SNqyWh/nUVhfyv3c7U0kjqY2F7auLrRKxyoL7DZ0wW4pG4L
qTrRIRwQPOiMirBbwlqA3MVrQg2sjc/s013Wj5ozjBnX2Qfxsm7s996+58MgKT1cuJSvf+RpnMCM
2Xz34L89FndFIWAVEEll+P2xzoVU2BiRscgO3pJ90Yf4BfhkUxhS2LeY6f7cJWeLh/XGxTrBnwRB
oWQIbn0Sjc+o8qzj9C/z62/LK1hJwjUmx4l8dxP3pNymnafExs5TyJLtGH/xLVRMr7eFDNWfFS1L
xdIuUnhe/2zN2Yd1SDDsi+ZDJ2vSpTLvHRDpIvJ94dHFSdp4yUl3xmCd310H4Op5quY1dMsGWIXx
FCZFszXtVA9j+3wfRZm/guZpdvwt3E5eBoBOVV7H2efC2r92wWOf2ONDccFkxHLub3HnK43lTzEE
dW8Z1G04OffA6zYly+0t0y33lu6u8wZYnT7y0SXy4B6FQaUOItVZ8gUIi/qbV3QK2K7c/xWm7lwb
/MywsoYYDDviN9QC7NeiOkYOovaobTSaYJ4C3k/AcISveXfcu3u6v+IymTth98RY97hw+D7CgBeB
qCjHsA1pGe8tn1Z2k+tLHJCdxD+M4x2CWCnDL0JVK83Hkv35bOmYUOP5qS1wtICE6IuSFWUgfe2L
kgKb4BekCF/EJ8BRJiv9ggDubn22bXP146i/JocYcgXHc9OsFDkXJaJTkhoe6N9ntOWI6XHik9VP
rQfEumtvgVmRKBjaGuzwQ2noiOVxtxS0TO232GHfo0O/B4OHg1OZfYdABCHggkwCqIyObNVWAx0v
rJQh0l7eFP/TGyddyHbzclvGrSvLfIx4T7Zl4166DYidVvb9wQOSzysIwCGWFjBCEPsn2413bWgI
o13BR6TFl9rM+JMoDTouO9nIXzXk9vs5DlSLLipJUOsu20zOSGgMsk8dC0hjVFkv5ioy97VcdciQ
femSWp9nbOiL3a6LZvLvAx8pYg1/9KoNn/eAE2NHCXJeEIRqFCWgeka8+cAsaExdl4043qCVMo7r
u4E2rVQlc11LF8b84I/qETpWigizA4jOVM+mtGdbmrOtXTAO5+rY/i6f+3JRUfkBzD+CiKV8pNxX
XxTTd6A6YBGO3MHSgbfIyYWulBP0ECQgewVou2olNdxUmi7GPpxCr4YRVxk9VuF1miZZLPL1eaAO
nFH+z5O/Fj3XTiSoZpGTU4EJ7tHwW12uymqUYEUogmffbS74p4pmlkcQfFqYWAcj0l0qYVzTk9UI
wiDf4O2BAYMA3SeJPouoI+RKMTFkvuautnKvnoQGdlzMp/n2cqg3gVSRLDexnbPyCrP0L2L+5Gay
almzaNDjDHhrhb2E3XzDKTqQNPix8tI6ImM6Dm9eBXPypDnKz1R0q3d0z9gx3Zbdclwcsmtj2s2j
Ug3oRQg9+U4ezUgn8fUUlpAp7nYO4fJoH7zrt987Ws/4jxNaGqjDeihHpVoomWN3878cdHD904wN
ijUE/RXkdpWPfkXY3rd0rH1AbqjTbgqE8aD92DV6GNXU66YyXj6xsi3832feZTMG4JhpP/+NTPRm
t6FJtDRBeN+011Dxk5+1FCCdO4vWXhaZ1JKs6C9hL8hpcE80voLY3Fo8BNf4UvRXO/4ogGKGXTnF
EvU0jROOQM2R4GHMIMOX3ZjIpz4MoQsKvg+YDEeMHAcOm5QtVB4JLjI+myOmCszeeNSgEXDesOUy
MoqcJMpgaGJKgzuuit2ahRQYhG0MjRgF/hKnwafLm8ieRUjTY/fxdgX04RB1IJWXOIOJU5iCKLby
374TQvqOD3F4TEjgizCsaHwdJlRq7mkwMDDFRj0HIfwxvhNp8BctQCABFpD6zJH3ifKceg3CraQZ
lMOTV68r3+lBs9IDPKSEZsu/RPHxtbF5laAPPdCDXtqjMC0YHT7XQl/L/VDB+JMbF9TumyqYek6Y
e8cR5mt2fbPYJDEihKgPZoSfrNhOYd8ZcCJ/7eOoImkKMhoj+EExuAxrfMYkUkLlFfw+FkK82Pa/
7OUbrETZX4bcM86YciYpJKTzIrPJ/SvqeZw2yJoN8gHYPlZG4uwmHv0fR2i+6ImQRMjc4+g26FzI
aCXpWtiPMuohd4dAQH0cYvwFrV79u1rwx3gImqaFsUcGhoTuws4ayA9lwxXL5B/DzhtUNKpM9zw6
jiD07XE8M89YbQ6rgRhsVAPcOiUTdwYcLVNM0um6g3HKpIWJgCPEyiS3GugNBLwsDByCI/pfSpZ0
9h2DuvWt797hjEmPA/Kc6TPEbf/JP9tjhQ0uBc3RLJ7NrjBnZQID7ZrFj2d06HTYEmM27X80ndeS
4sgShp+ICEASQrfyFm91Q+ARVgYnnn6/7Ik9fWanpw1GqspK8xtmFtSYkywSw5h6Jnr8gnt+Lsim
foXdSZk/Jc1eebTt7FBCT9GCs0WpLSYPNo4SPOwR8VrmHSrIZkRFu1ZOsai3bAbYNIb5iJgWJPdd
xQX7p5v0AUYqVdKgSt7YPQhxgTOeXFqHe3uT0wVroGekJXfAHHdzGwOKb8xUxb4emi0z1octL9bS
zPoNjx7j026sO/s7SHnxC6Ex+DSV0jINpPqJfpAzSEQ5BU7kvcG7gMuAWccUTtdWBSCu99GPTYgs
QC3NAintnFZuMsMVE4BAYpgJPooBLHSMFNR1KoaCCwkd8l7EgqoxTliwMfqXNkfRfsLeXtQh2IBE
VgKaB0hiIs+ACVDKIiqp4SlBfMjqgkplqEU9vxue9u+tLTvhBet2zcBysbD9ww2EViciZd7tUC11
XwchWyHwMnhBDEl1Kn/7OtG2btJc00Ola64eOK8St8bmaBWQEBH5STfcl/uKm/HacYAoMJbugNAs
gfz10RcdnlyAiKv+xz7jww4CmMYlaVM9RUHpxdS4BWcdNwXGmvJbCFVc9hyZ1HMNyLE/rBZ4g62m
iWBBG9gnArLloBxfNJuR73OTv91sKpR4NSDVAoFJUX/etM8cevtsXyC+J70TBKrJWc80eAmRXL6W
u2EY8NeLZu5r4b9jMiJpUuBygDEGZ3LSsibuwrb912ZoR2AQHqhOog3bxpuNsQXYFETeleiCKyUa
3w5HXwwfgWo74ajO6awydHDAvU4LeglvPDh5p6I/jlIEISLrKWJxx+S6njYh9Qj/WPIcKhkv+HOO
ol0FJeC6bM7wD1ZnqCCgSZ4xs4Ga1DXb+3y8ugxQYgFnR/eL4IlEHfBwKWfowpK5EIoZV0peKceQ
PCYvfHTqZ8N7X1VNDWrphIzWsMho0SqmjwnMSvoWHwsUR4qO7oRAY/W5HJTuNM0xPPWH2ZgBGIAA
Ghs0pRjlyNTlMsyGbgI8Yg4OHmSAwHcJJSzcO/prMgSZ0K4NufSAGaCBkF2RuVC2o4FCe4Lcj9T+
zRWbZFxMXth3U0xf+9aGfLzNSXDaMb8EKU01DsLvlEiiO0tt/AI0kwBpMzugnOGQYw7FBWZ2Kqce
ZCXr3GdjKpsSLSjmmWRoqFUwG8NZS/Hb+7u9SeUt6/yyzLijRcoMG3YJZBpOEE+Z63PkLo7DC8fg
Y38cVjT6U7Z4lSjRRmyuPjPi/0DYOYyUhxoRlS4lWvghlmfb35GAf4XJCHQA9TmFFAB7rteoibvR
h5lzg8nJKvwRkrzWIsecFkXV8ATv8bugHz/8RJnLZFwJhsAmOWVqxDKYphFlj+5u1xkySlNJzODt
1BBrJpTazMb3Krcff1o5+tFGFvrW5rMXpY3ml9VPCw5Si9vAKoiigmuPTUrUoPoO+kxP6E66G7kz
DQu2PnIT4omUscMfqCKKUY+LCZI3yJ09PXtvEL9sKcaXVdD1e0ukBr0PZOI497/UgKNj+o6yaXfZ
GewHpqd5JtdxNDLjn6V7tc0EpXIHT0fd1hwAVhcI77kHiE4r+dd1lgW0FtzHVkl+vcLOglsMGDa+
rw2Im2bDq13NWzJgBpoHGaB6W+RPA4ESXgIoE8iCBYg0oNT9JtAz76rtE/ERXShLtTXkZ5Cr4E3r
znmu7hhPXIFhyMAQ+dBABXBM6q+RASEfUN2he4kugqS75w1Bf57tO0t10LW7E34baRuqOKrB54bj
AD5e0nDuG2gecRk9UGGbky9PlaQEAQCOMjUYz4IwQuhGc3JalIfzQUnO8+ZYRUehho0zBk5sDniy
qEBqCLxUx/rNvz+b8I5G4ds5Zy7Nken34dNSq9GUPZowRlYDiGC+Bsr+Jj4N9zFJl0xVOnwUdvx0
dA8sZZsGh/WJCx59poLyo6lDNoGswKBYfIfvML5Nyt4JYh/GpPfeA2knCFqUUt53WA+OMQ1zt7Hv
xrROOCV1634wcpQoa/fvUY4T3WuFNzomrSGo50W33wVMqhyuJN3WE6OVttnKrNdADP5y7z6t/Vtf
heIGSrboaxS0w8wVDxB9eaWMlfQZPiopUQfChrIEYZpkPO8ms0tEGqLs+Wf8InMVpAmAYr8BiXsf
Ww/xKYBoaDcOrxidhOCLnIhuIZKCdhSKSHyIiasWvliF8gsU+L06/h7eDnwRp2ABMbFRDfPcQzoS
sf+ksLdoDzgwMHF9jJe9dWkBeAAwD7PJV6wlvzCLl9NvcrRQUODto2br6aw/5HiSY9DkQ6VWoiBB
DsoEGnMjaKYTOcBrh8h6dgl9XFINKQ3RPBHNBofuAyJONcjgI9lEH3XlUTH/oJl4So/jaq4vTxD4
u70qwpGVobOBbN8F+kHyHIIzBaFBu6gctmPU89wiaNqF25yc/eMWyWV+tvL5n+loyJV0qOcHZgic
Y9U7mWsUPu7mN+ToYIkfwciKSRYxI3cV0eWh1XKhBXNi1CXCS/Spph3WcrOf+4NBKxSdE/iX6x+4
d5Wi2Uj0RDUfsA4r+xiXYIsqJwuMxJiif5Axl+DdImjh3/3v8PgCl9ax21ildAOVAdJOa/vSsRRZ
zyXt0/PJyv1m8Az1pKDPN2SilQX05E42q+84+Tq0P49Wsezw1oGgh7X/8jvYyBiBqMCEU1zrHBUe
Z//sPKcnMrgB7kPB2SvQEpT8O9KZBh/Xev+ybocr4u8nbGAqhq0ezjmGfeznScZcgEVLKWFly5Pf
sqr4Cxi61xguO/DbByKCIr7AZxYHH+B529zAfJqBUqcvkZym+gDakV3Pxfq4ha5NCymuH96+Xiy9
SE4Y0WoR0c4jnRdbh+jJekWbAg2ZfiN9OhmsV3AKN1tsiKv4NGr9U9JoDE8jGRQLhhsX5Ax74Glv
yVIykq+Va+a200eiI6WhyoXsnTOrejp5T5k9eyiYgU/fn5xSTJRrW3RDOrQor2Z7q4Sfk71ssazR
S7+5GQBctqeNVCdp4lnUQIUpBZx1A5zsiVIHrgtG3ArOIAe9FgMNROtWVuk+l6VLgr9iNk+fGoK3
stN3DUAW4LivHqiiG5Y7ezVz2xGk7ujilgCGYCZwXLcZa3KcQuaBqYioJZiaKLe70w5t2O4wWhj+
8LaCZjB25vPc+dCmxICMVPSusQlboEugExqPcLX8bhSfRhB7GOK5KKaAGkSNgC0HRgaGBjMsYoHX
oDvN8e8fzzZrjYd6MO1kNGfpqZZ8URdXUKpVl4BO/Nuezp3RM0b7/SDGnoMWODJG5DDo6cHsAvYG
UNSWg1N85GisvOP9dZNHfwTR70gOt19oJC8SlpcH6QRtcU5RExMrb4mhCYHarXgR7f7Kr9wsuLOy
Dpe2KQItDaEJ6YTRdYFLFGD/8OkYySX+hRyiQ9HArV0RMOpx8z72tQedp+22ED2SPyCyIRZACmIX
EWeESNeELpItnx3zMmkMm66c6e2+Oi6gActJ2WVLoqTjiOiY/M2MC3dE5vcQGSOEtTz5l7junkDk
oJP81wGlrQsvHfU9ukwZgl43JLLJNOiX4q4YCH2S79jSORUoKyaA5IIw66l4JOWU5E26hAgRnm0d
mSsZ8vPYoicmdqhkc5A8p8CcVkvJtZH5QY6FO4re0Mr/ebKHEBQP4THA/abYAenFuxLq8WPxcu8z
Eb5hH7RCWE3BmnrDFsj/OWxHV8Qorj6DBAdVzZ3OD8DrsXXvEggRinG3QzQL6q0oOcnTiCDWCZrM
9+/pv8joQzu/IYijQcOQM+Y4MYZnnAHUxco87ta/6cN94/qlWVUgtgFl7z5qIJvUcX9OCU2o44Ms
IEqV3g1aCJB5DksPaD+OaQY9dJiYDk0sG7QZLlYYdSP1grcYFKpT2PTbUdG030M1LkPFUeNq8ApO
Pi/J+cQGktEN78ufCl3pAonmGhEsfgqDND38zcredyavSL7f4qcUloXqNsJP0LZvoiYT1li1N+06
lp/Ie+QRkzaMJ3Feq4IQIh7flDUlH+L79hi0CDIYerifQL6uwHn5BCUrDjAl9HY4SzC9sFLwwPhv
OE9xkqsZVYhH/BHJ3DupAO7lvQ4YoWVjUmFZ9vcN14BiIWanQsztWhUkiCc0S6blyG9IQH9sgA/2
xEPsg1sad5ag3Y5UKDZXp7spSRc77mNwFWe7Ck2UUFTFmouXDY/uaXpks2hdWeOhD0UhGo7H44f7
tBznLD/PGybydszYg47WcFiZzGmw84kzjBSokGR4JCVOTio4KpCorFjggIoozKEborEnolP49opA
ND6ijI0RxYVdGaLGhjYAncg+qtGAVMbSPybniPQe9mFkcatJhkBQB0J9w1HARfONZwT8LZFteATK
/cZonFHjVBJZ2aPCpO6A5GeEZJO5IZZwstI/EIEURcjA0pST3q57g2Cr+Be6CBVqFGIn8kgRwmIU
MaRcglFNpXNHhRHh2LnYdCkRP0f5dO9XCWU5Rq2IhiNpxxeQxqODDdGarSyGyD8qLZQbPLFxZcyK
LdktZezvXYZyJVr+i3EKI0IRd+hwqaQ4XnnSfTNQAZIOGvIigaDtEfuePQ5i936NP4gOPKGfZEy8
EPimq8uPwW0QwI98TEDCIccn+qBo6v3rS0sY5s4wgPz3goQ5Lt2zB0m91OmcvNQ48sGtAF1C1OHX
LcBgzg0/UCQf+EMPEzXJgkETFHR+9EYuJLJ3wlCUyCiJ35sjm+y9uezGW648acE7LOy3lZEQlo4k
oy+b04esmiSLJcRDcCIhhYAZAxnZb/RD6ao9oXYnaboQPx6o6ojannCyll1omU131X9jcCiPI0fY
nIBONdV2JZHoik4b7XVzijo1AewMkVD4iBL+2YOosjEFXZQzOFTk7TWaYi9bzpnGFHU/8mSmGTBH
KxfTOnvb4XVzWpH1kMP+6f8xdZsDROPF4Fhlf4IGtE8yK/hs1LeO7JNzJGaPT4heEjNfJCpffmkL
2/+fcOKPuy7yh+Jmz3FBg0QIJLIPgM9xqm7nqL2ORvRBALhLeQ0ZWApZGZ6mdCnoXcsoWVr5stOk
KBPQFjrVBGIIWLVNRoSakAkweHyoTV8ogCXi40/vmUj10IDfL+aEwtaDngjd6mKD6RKtoh6TOOcV
MAUFUqUQwRB14fzk4+/agoIx4ZHBpLcUDlw5C0RXrYUo4o/ct4W4mNw0OT0FwCc/IdeK77IOYMCa
7THjKWP8oQ+LuRPU8ZWYf/ToE2Mi3RhnfPZ1xUlXurfSrqexwAyB9jTLj7d9c2i/telmd0GII0ls
nUVJkr7SzwfVwnnKYuV6yB+RUuxyLLXCE/kE92wwGHzcgXyZWyhJpwiALL0VQjuhlHCVjXgZCfsQ
kbaa169QwzW3GoeYpJoi5vcIVn1ZhowI6K5ONnToMZTFeEiwTqaylUZ3M8TzJRTRqGaoAhOGHT+U
r+n9L90Nwbaico3JNjpTB/y8BLsu71R6QIJqYXbIvhTEM8sFkUosl8AynseYIVGQ0yD6eVBYF4Kq
kGutonUq64uNEjdShdYtHQW+/mJWL7vt5+WwaW0ite6AkM3PlBNoJ3u/UZcyjUcIKQxDalLEYkp2
UsWK/XJhZCMVf50NNgf3U+7lx24v3gcpNQbnXtPNkIVE+55d1NkuP24cd8efxY3smhz8L1t4OveZ
7E4kypFBlFdJNR+wBvrzAS+IUGFt0VuWbAWwFOFAXjhtFYkfq5iyfXKaq2xCkcqV6CJiPyIrI4p6
8m9p7XVpF948vs6+oF7gpPl3+FBOcmBIeKFvIju4DdhJBEDwI50/fTlHtN5pTnL3t1rkoQ1UeRtO
ZylSNUjgEOpwPOSP2Chmf/em7YA6Wqv8NwPbzTwN2psg1VvoU8i0SfBbQhHEPFjsBtosWuImRwr6
DRwXoiDQ6Ak3yxiBAhFQO78kyJ+CY0UkfJlOkQOy5mUmLY9M34A2s1gvt/6mMILVvg5qkE/feBUe
GRWKoGo+qelK/ezOocQQvus1jKl2xHdaRnj8lV6fDuPCr/1aq/DEkGtCQ5IxyXkglsL/P7BIq/xc
sUaWP3mMxB3A5RzAOVU5M6pTx0FQZpYBRjoAaZYZxIJRip9TOF1c1R+DzbjYRs6n2s/DAvgcFv3c
GrdIc6CSi++59S/QPFyLuo8K38mJ5YhhlCiahvzdOvR6fCUnA4Q8fd+T1c3P6FOQ48Gvhp3ADRmI
EMrZQrLLIQWyd8Qyy/fpxgJqAIbCFBihAOQwROWiO4L4WMOZFaN4DSy7EYsTPL/mn/FZ/YgeAPxS
sqakmH8Z9swfLcfmMZo95U9mg86lKQoEv8GutBWilrRcbZ78YyLKo6Ks+wNqp0/Ae2Cb1UD7hYFk
QPnqGyQuYHolpH/pq5G1BPkG1C9yJT5t/qQxgnIWPUQ+nDKKfzZ6e6mUgN6I1q4m/ugkS7dQpJZB
JswlN7m7+ViOjr+6IhTilEGa1D+mQBBMCX0ixwsKbocmEY15RthkRHQsvO6AQAJ6hJSHn3glAWUD
Bw+EOhrKKFEBQZlgPiAjjKNJo/5M5sOUnO5vDg6E35pqczwgyI6+wNBJfizMJqwAr1Ovj17QnaEE
QHVV0ie2C1YhDE1ZWMwsAUNyEkE4o+1bOzLE7HXD9qyxwCgQGRBN0Jksduv5Qmoic/GfguVCUw8J
PXPGhG4cWs585T/N+cd1DGku3eLYeQTLaqJxG1CTcIoT1QldNg6soYgzGX00f2bJwupluZmt+MZn
Uo/z8LHs+mCL3RXWXn/o4vkq+n6cnKA0fmkeboTQqo/2LEqo6KW149zgnbklcBDew5NBry5dcgV+
DItjkdJN5nbLOUs3LFRX5ptq5e781mfQdu41PKe3fr7PxvXmMi7xpt035+X0hT8NmxlcGAUobZqW
NUWgMmzPL2O/jq6SqtMWhFIGaJYmpCsyH8KNIpzMZE1S/yPVchRtu0TKCCj6lAoNJmvs2Qx065ta
+tDawnSlJTZuhr8FINxsjUfDFnsHIFduTtdzW27bKRxU0ZcrDifajHlwGqyGyvZFDcik7jXD2Qin
mPYaJHB79iPDOzzA2E2AGegLEOnNknh7srUe5wt+MzT16VofVgs1M9uLjKvCGJk20OyExiMgOENc
YgwsHmj20en9jdTJr/cDe69Cal1Jo/mSaIivPymfjyGDxZedYdZkbDSKhcb8FyAECD0t0IHe0RZd
DUs25BYQLH1wXx22+peDCAR2wHOCyPGMQF8aA+l+QTlqvCEzPSK6MWzXG6QwSBF3LMGOvFVE2orN
d6kstUG2aY/qI22bk2pTUGUkG7WJm4SQM2pkoGxmtKAaxkC90My8EmlL4AENF8MDuJq36Os2mb+C
MwfaHK/IIxFdY/bFZVlk0QNzYwJMQk+kjO4ca0f0iibtAWDHYwI75xm9MLPCZ37fmkP24eBKTw3r
O1eXJb54H7ON4B/EgUF1ttUd2qs+jkUL/GGa7vGJ5R8KSg7SPg/FV4lvOfYvvU/uwGPDFk5n6oOM
39dTR7eWpX2sC9BzCkbkTpYv4EhfB6BxN4Xswij8vTjOym0VFrXV9rCs4M3iw1axHUtQbpVznCH2
AFZmrBU2/JwGlSZO0WK5ITYdBd5bverQ7GmDVrDas1h5AmUC3SeGA8gzFIc3PBRghxQeB/w/EHyJ
FYSAYIxfYJ+8B0VIpEqO8Reh9GoESuY2Q89T64MOnOUnB6sPIB1rwN4lTSYANfGKQSAkUDQc4PF5
X2RXV6MHtZMYA2EyjP5nHvzYteNsrcdKX7laX8hnouXF5HMVGCNMS2hId86UkJ1dbtgdnAWhz9Fz
LDy6W1eIZyPuEvemG7SQaqR/dPFK2Iu4C26vE+4vcPdhLbTERj+jTOhanZanoU3LyJyWprgfo6MT
AG59woABhp2cXiG+SiMGmx8ZxH7no4+OHhZgOxArjHoBLvU3346j2PWePb0fIUN9jQbdcVuxjEWK
iCn0lXGE2KnVHnFRsS7DKOYyHnc3J3MVoV8V4eLm3RiYQ6TpWsReJVZiptbA2DPQDG/8CIYdZkx4
sm4/IYqb8RFs7rpalzFS/p8pXm1Rd0lpzyTGuUa4pvXKmOWekZCg2EoqCxIkt86UpyWBEZoa2lst
23AvJCuXsDUCdrVVMXp9LmGzMRA0xmdiAgfXoFp/50fniUHaC62n2jHcogP86zLju+0wxy7lPriM
IF8zyb/YjHK0aAWLgsdTxq0ANtoHVD0qmEQU2gq5KEHwf3mMXdXjPDzbHxBDCZeSEboW6Yts3UEB
BUs1FtLTMKuT9ToYW8NlElHjQM5WI58DPIeWNkjOtnXCtlCJkB5JOmw3FoWIVdJ2Ra2b0yxurx9D
JsGrAQgKgGWd4DpnajZlZt/Tdm18lOj6cM6fTENh05kVxYrPq26OqlCZwK78fUxSjbP0fK7hqnCw
uk9LDzlYj5PozNBx17WuC+Lac5H1foZEIOJQjVo2sq1bAhY778thlzbGOWOMV3SeFjSC6bfwGjWL
pESfXDYrakMINNyG/tcwX10aq8Ll6O4r4HDb3ySDB/kz3zQoeBcLFaGgk7Pi8Ob52+7Ta+Fu8bKN
j/84u5xX1ea3JGT+lNG7sFEOzkmaDi0IKgTGLqh73k/D/QC9fHr60dFQ2CPLp+uKI3UOIw1pCmC/
ZNr7X6LNOoRRhkpMxhd3AKg5YBHriQz77r5/YexittkH+zr8HLhTetta4a2CZ8waxWONtjSKNLgl
AjDMLawhzyebLFVFwWl9+TLydDBUmTL9V4hvBeAnIJ3cTlhb73GdApavmInPStZXNVPpdbvHCC4B
+pAaewXK6qZ7RMj8V9lP/v/0m+sOiS7lCNkqAmxo03CUAurELJWJIAHoBnt3WN4skM2f9XtXgglm
ngnPdce3HoSsKkJEV7T7ON9KYhnYHJT20A3S7A6MIzgpnGYBJuiYRVTD6xJPiDkgV1FvF+uwobH5
rkRekXp2+wp/45+CJ3I1q1Fc4bmH76BzKGZ3ioDPCGHkP38eYH8c1IDACBNlGxYbwg4kAcxLdPQ+
wAwBU4G7SB0BuhJxGgwJWGFo+UIzgdlragyU5rC1c6S1LQXjwF2XntNenVYoIk7UfpvR4wHEGX4K
TEBppcxqRMcopitXOzncclZa/bOahaVD2b4EjWKIyAqafB1UtbMDxS/uqf0uxSQq6T19XIUXWpeE
qw5cyeO6i4AR++PkofbLGnWOo88aUMYHnOUQecPvBKmli4i27p8INaafpAYplk9eBUTx1ssSFu5a
nDTY/Nf+IwSE15212ng5veHPsW3vlroE0dw+I8UJY9L50A5b2U1O492HzsToO88cJMYTNjl+djZP
fdo2k/cOK8YK1DCdrwfUnxakyaOvzt6xaulzsvMQYdPx3T7vrtCAnow6d4i6nWwBylUFucbfdNL1
FROOEpSnWeEDUq45dnnJYZfNzpDZwoDMQB7y6N/j7xaf44GCgzYkmE0HOTc4/KqTD1p+DUMElxS/
hYZWw6r2WXTdgcLTgaj3Nd44AzcuRkK6g2/i7B4jsAmeJzkyRvr4RNAhNwAMnn9y7mG310bO97iG
pnRFLhof5DEIaxeOG7A+UwcRgtPwpsGn1mtLmQ4RiogYM5r7kt8xffHPqCluujZjfnXMN4YvwdSA
HocbpNL2QnIK30azHDx3H+qXv8ig8xC9H0lKARQRxYLa05a3TRsOJa7sU3IfOqrtCg1jil8yb8Cx
nFzHh1ej4JTBSrGJLh3vtGsjPs0ukANYheD38sgJOxQZDKrhRNhvhs18G2k2gmjl83lB/ox+GZO4
Eo4e512rT9x81fZFTYwdQE0rTy/cqsoHX4FdpBpdWWopzffb/Ok+Yx1mqBFX4RtbTSyPQw68kTG+
rJvD5+Ix+0bq0nDuUUH6R8JEYtAdvmPuFxyxiHKidxx1vRN9PjQGgiMCtdsXhvctv4yu0WrSxKLK
NMDv+88NSIc+kRUBgy0IULs1KhA3HDzxisVcwcfl1//M1IMBQPRJwV706FDQBv9hPyBKcI3eE5VP
zioCGwpEEVwUsil4PQpNNaSa7SxpjUr/PifHaUW6XydZ9EnPCO42uVtRZ/kVreIOB4F5XjYWUp3l
pFLAf3U/g1yUg3GfcmyultCAfogp2J+Bkd7X9eI0e0BBdtSd4SBCQ2J12Z87oUDbETeaN2FOYay4
mWRwOc2MtkBGLWZmTPlvQ23+RlYTg50PT7yhtZlkKWcpADkMKTFVYty4iqslllfl5jg1sCJgcOgd
tzKlquJbYKRfLlVcMZ1Bvg9My8ouqSI6FhwDXqswFHT/kVLUppf0zVFPBi1WQyeMye0OpS0tTZPA
YoAYX7lcvFxB7XlFlgQaCKh9DLSUhdWiV0O9Wlfm820dKSXQhO76rWbv1ULVFeD11Ve+0ZsJyzci
n2lBowLHUw5rVJcn5Lh04+3700F7/SPVq49EhqTRq+SNlpMgsFAXee7ygRC1TE6eNuGM5OhtA41F
wBqwZ9O6ggJDuErULdMfkgYGyK8Xhn8EF6rKkCUqcO60P9rDcofvjh0aUP8sQTc4E52VfsFteE/u
O/FmTdnoyiX9E9AnU1M9CQ6/QWscaTZI2BeZZRR1PHQN3nZ633HQE4gYAKLOhxiUT0gSFGHGtkTW
YgD1lddMn3bxnqjTfnvGTQYbodMrIkUOX1WMWHrxQ0PYwHR+e5xxqHfSGyRBTlAkmRZIhx1o30QL
TffZ66l7YQWY2YijhI5rM+kTUMFgJqiicBs2dygmm9sIwGSfqIjws1mNsLbyNxrI8Rcd6MJKwSin
5wCQKFoTnxF4E+CvGDDDDcN0SXD4Ql6Fk8CFMCj3GegIf25z5b2qreBzAx3WXKOWQHZqGRhU3J0u
ABLFytu8Yk4zfNUDUqxzQMoWUX8qHA+1tYAKihZB1J3OUH54BqhlccBGYMsM1hXos0UC2jJ6wVEi
VZkRWH59IfODS0VyAnAxifvstUbjqgj72gZcJHyGCHEdWgEisVUf2h4IO2Sv6BmeSbIGt7W+YG0K
gZLbYN96oJrR9bwhLADq5M+3glCJUEqf3KCLIYvJwoOb+6W3dQb+QR/rzrnAC+G34LjPdI7pxR1J
AllpPItMHKCOGAL56xxSbg+jPmjC7Fa5SJmfJsiGSppGAIRjNOOpQeVjjVHNBEb9DNTZ1/BduiiM
td3bOuG5MH8A+Ox3UyQ1Znp8tjAHZQG0gtpDnKXcslJeIjwFzr0vWgtMDyb0AtSuXaOwT3+pwwzL
mGOxIVQcIteDZhdq3ijILWWA1Lra4si3vc+JSVA4xd8Jns5U2mqtho3HTctczcjlsiJqO7rmnMBt
tT0mUVRQ1pVeCxuNvfotkmcOv8pY/8SnHREDAj1y7euPhsZCsQZCL+LZi0ivvKYuzFJ9rELbq/tl
E6BNnnRWSHlcTyOoc6Wr6P7LyQqrXSMVjcl5JzkhV0kOpjMPuBtrhGQ/dnFo089C7UHbMcsddVbI
O57B6M5YPdwOdXbdvWNjm+LUDt3CbhCW73/yEQ/6lZTpkDBe4RB7cn4FCS6YvRRdwQYTUwaWVoSc
XkpnG/RVazPZpK5En5UW0frR+Pwe0yZ6ScjhJtkKewiFjpl9aQpxhCyGcABDywKp6sKTThYi8UNV
irjYHx4Wfy9uGR3i2orcDVBW0NACpmcvZF1rQWrMbuqgsLvBi92DDoKy/Q9oPDkd1GsgnTdWE4Gh
qE04XT9eUJqSEmzKIJV4eCI4Lj4Xnz70G0idm5QL2RsJil3CauWISSeaD+qZwYgqPVU29OZyDXmV
qylHt4BkXTCuv3kxndRTBTswiKUtR8DX4gSXfmE6nHakHV/0DiHTHqN++2JuyAabCR36Xoq+0EK2
FyppJG0ROhfFHrc3epxnpObEfO0OPv8ZpF9yQavPsFTIeeJcM9nwzguLtSsrh2VmEMne477oFZ8q
tIRvvZSqKTVMgmyxxqVesVsTND5se8FiWDm7GZeEGgqLbfRlGoicWbkIFhJGv1uRCAKGRIojXVAa
ZgVMuusSrCsHLROJcpnpVpP6QhE2N4cM5xrIavhr2AbZxDTF4A7w2MSY95YyX9iPwILXMug6T3ht
YIPpnDSdTqibj4q38Jjp6D+Adj5PZCd8/+SN0TnjsIHM6WKnMlw5kRIAW+oMYbGj2CZAAa7NCXE6
aZFk7Cc5HtlqNKB7wERVl5m2HHerKr5cwlW+/bzBGajvP8/7OV15fxjVo2iYIVeZMFmg9y9UjISc
kIwvorBCxHuM3CljiMNul9sRwbEPCkcUaxJtzH//xqmQhSjixZUAfS03JdFmNS3KLbX3Aq0+O0Gs
5FhaCXbsFH/Vw2lN7q62QY7hDZAHUS26RsGHUPP8blZQ8XdvcmbImGh0Ffs/3jkOg9CrCeBaVLOE
HqlOCkA4x0VhfO0XXwsHAwPqBme/7mR7yN0Ad8sRR5qhOddr/Nbg3HxWPeg73BNqPENoskRhOF2s
4IDUOMLXk/IechF7pF/0oPbwHANY0jNOYSgwI0HY9zY0RliD00lhlf2yS6eEYEjW95GcSevp1eD0
2pGqjbpLnETnsB1/YWPTvDqwxRVZpDoBX5lPLlNv3xxvlSFgqWBF2DM/VCZAgQi0wESV9LzR6KNp
DOium9tCZZCKhK99MbxS5sdGuM6aLp8s4zkkbRfpA8jAyAPImrZVdLQCkCR4xQqfhdQbof8dMiKF
975bO+SHkA/Axxpx8IIDl3ZqhnQ7t/5xuGHdJQoUKYX1V6XMcrngtHUAMyAYPidzXaZnTN5BfZ+I
XactBex3R4Knu5SwGWPFev67xF9OczZGXtkpvTNiFkBNjapZbSaJigHQAwcbmut0DBQHDYFggSw6
AVlUub1Jjv8aEPRLRMcsXQ0l0CU1ehsgQhgF4qXJ0vlMJxxUJ8iB5onmo9UY7c+Vtcq8WxOHCI4u
6AjCRgDQDKrk59+wtrpwzOVuQ2MO+Z1cdwpukc1ZyuEPC1uY1Ee/e8h8YPV04ZDMalsigiAWJ+x7
8CsGsByH0nkjc6DCAi3PjJOTNHfRyHlMaTACQBjfUAFgSCnObC65PoXcI7z5Gu6gMo/+YXtLDnlJ
875oLY7erBDaGg7f75UDuh60SyiJ0k4IaQKyNS+Nu2cuomgocK1o1xpIhsomRSknQOans2vAuui7
iFKCdRgZFaDDFShQxDsC+jYMYKth5fUR0jTmMg6lcq7QYSChHmAvh2gl3BBMz5x8IlOSTTneLOzI
F1yU+DchEZX1ToM8XnSgSn1rlzLw5+ZHzxZBRybzawmQkhxO0OrIY9y7+Ib8DDe5jPnsHnxaHrmH
ODk8ZthlHBrjP6k68v6D6v3cbP2kPe7yHzoqVHQQZwDcoTLalvkAh80VhXtxUo0S32ZkGEEMc8Ev
FFx5VINc12aAia6aj64dwiPyz5Xlu5GEKBIx/uKYEsWTVdfqk7ZyVwkBCTk9nWSBh8A2QRYuQeHT
RQ6R34oqx3YblqiYkF2JwGTaR+RsMgpGurXnlncgOez3wWSSIPMo2FDwEPT6SJU4pLm9JLpHJpL0
RgTZs4Vli64FHi85G2wBIoYZfacPfIIJjz783hzFO80UUswArkGgjlve3X/eGOyTTEOPxshWHwHR
IiCiZ6oy9IY3JFxvGTG+xXbmVLB6mYXjt2nuuxMD3XZ864BHnw7G+vYBCcAj0NBjWabA/+9jEbuQ
DvlGicqxACXysXilcjKTydDwu5P+I3RIpPp1qYAfAq2y2nuaV7TzaQIKztJVTc8LyA7hqjGO51Fz
t0paG/ixV7j0yPLNpSKthicwvTuao9SQQC0sVMDsiOUqrgOifWYfohk4FhNmz3FonjcjrjugrMh1
M2sv2gU/lqFLxcLKjVC6ccmDRqaDvR6Gl+J6c/GozMoN4IUoS3UwUIWj7sslngY01empUWwRlo50
JhlsshDt5voGKbKeylw5m17Pltp0gUI0nZtqw+/YqvQoqdpcFC1OIJJMBk2u7DCRTi6v7rNk6acu
PPjb4m2B+T13wWXoxEK6Pqis+Ib3vdk/YLx1BawHJew4u1mxopn5zasalDZWEwqWgy+hINONmw9Y
fTcSSr0jo2q8Vt037XBOwB2zZIYWef0Pb71cF4xen71eDkx4DWTqOWxTb1uILll1VIF6S2tzXIbW
bUAv1VaQrGdzwk/Afa92V9/eqRanQ9Q72h3nfAv22Xt4vvuZ1Vn5wGIA2IIdJvkxdULFSSPn+iQt
f5TRogQzv/1aBYhWzsjJutH0VbCnBpJmTrvr/5xVIyzXxwHkieLFVVAAGc+WdfwJDPgiwNUKtqHV
gHvnKcmlCm/5MDbQUqDFYK0mT54ZYbTm8h5V7hzTJaZHNh0fRnbvldVUB0IVwKrnQyODZGT8AXXw
inb5e9K1ZoXTTUreppqerbOAC+SsQ+t5/RkaPiM2BDOrwxGnDJIs0VTdUIg88O4sAzzDqZwg8QBT
kwzveBO/XjGmH1E40mkWSYoFN9fUBrSvNKDcG67vVAHfNo/XVthC4oEmhwXO4mOekyp6rvwLmNUd
w9LG5BHhNnTt+I0ubZ43p+qDHuELvd+CqvANvqUjJVDXMxBY6AOo/MN8rpbqh4x6cl5xeMC1Bunr
v5o+pUobxhFp7hNu199gAyGKitESXbUvzDDrAYsQwh5KzE/7ft5AfLk616dXMIl7HH40QjNqd0ks
KUE3WFwHnuY87v3G1dmiWUDxcZx135CG26qr9XWY2O2wkU1Pz7B+rU8BqlkZdfKqQLiFMJebb5iv
SygiYJH+Y+nMlhXFsjD8REaIoOgtm1lEAecbw+EIiOAs4NP3t7M6KroqO4eTHgX2Wv+ImI2sfs1t
nB+N4YVN1r4Y2iqq3JvsznDL5QP4UAYdN+blbXXZn+u91vNVqEAU4brZwzxWOW81kD2BfNCQUkNv
9IjyXUJaUwjnBRSTvg8cP+lPFKQc0aOIuomQxWLbPz6RXmEEoxJSQ2wgEXGWwspDFlaP+PhTyulE
J6kRWIzKnv18rbs7q8vf9KJuBJHRZXV9E1RYvg7dV3ChxqQ8Ky8/fR0eZ61F1XLrWZ2XAmXh5nDQ
6FXTr915jMw3j5ZrxUKC9OBNWuRtrnNvDx+5KG5LrrkevaeYp4r327moV7vbjZQREQBcKowsyhNA
ZocPvQmr3fZd2Lfc64OoKYn81Us7a953qySv/kbAV+/xNYdPzHjZ7MW5oO+Og8VLIew8XTw/Xn93
7Ge61XTYPXqhVgdKevzpDa1lIMYlVrEcqdoLhVwHfT2MTO70B55CQcW3Bbbo9d9Bv+rafAWA4N60
f41vfELXbAmi++isB93Fj6OpRjvez2zM4SyXndoZvoxo/IaZJiTkC97/cfk/eu1/GByy+fe9uWbH
/I6hm7xb7TkuH8mVHSu/k1qhhl/8k0/QjQ7ceLzrTbOvW78hThoelfSTfOwaK5lRXHxqNx+aPXpw
jNe8WBKjGEDgN1mvoDUGiO7ML2scdTggxXKk58kqMOYTOa8GhILJZD/PyQWgrv8Kwh1UnRiuN7KK
liJljsWY5eI9YygnJ2ZgZFDFjxB347JfIhrTFmDFlKRByDHlM2IzO3WOgzPfCDKGdZ/ECZ7WjHfi
QcR6C+eeMSZvOzEosBw/UcigDkCo8HB2LSaWSq45dGnS0hQobfxJOTnSzTB3VM7kHu2X7eHHuKGg
SoT6yVT3zoBcN077dTvspBP++0yhxVDB6UFNQDePaljVx9cdDXDjZ0t41lYhwa3n6sUPlWN3VnQ8
DR8/HoDS22XERaH96nm9J4+RJr53549q8Su9Z9//fXi2wFjtxOUVZs/xE7HXyOTfv2xVjbnoOjer
lrvIR7d0qFHRQ/w3sFIwjqex0q/na41jhoY1WAFbLR1aI0agHrvJRz/8/Hb921nlCN0An+dRZWtL
9YVmPtB3XkgzFo9rfH/vv8U5FzVum1dYKHZR7XfIOjTjRzV45V5vbk31NalV7huNXuMP6ToGYR4N
bR0xuDMK2QYKQZiJHnYgCnf5DF76r7zZGnoQJGI7DvsP3jzF0t7TjoDF4gsslL6DOKvwmVjI0rnY
UvsIObDyoO12F4dZhtmKjU9Z3XBVyejDlIJ3LO0mlnnN7xy3MpAN/IUY2tIhAOqNi0mM4JGZOM0m
hovg80ZYoIjfTuAjwuZ/H78w/3NlEkLOBtHwsuk/XnWwuJUj3HQRPO5qNHncI5VHOFLUIJ1t9rSR
y/28xUWPoGuxCYoAG83DXg0VY/ZQmTJFxqN04DqdPQ6aN8472ebz5Gs5pOE/yMn21zxK83DLLuA5
DVwh5DGaI4S6zCUmpjO8v4zeV7NBiYw1YQQcy/YZb8g0aPpGcH2I1cBgelXM1b9CSb38Y5Sdce/G
JJDfuN/IzKnGgXzB/lu4iAJpcODEFnjM/mVtSbuRs5LVyiteWc0M2fVI4qHY749D0p1lywpaSmrP
/YeNtNGdNUb+h2b3CEppBl0yLLabLLx2Xf44PDJgl2a/AUhpYHcrnqG6ULrWETltEBiwNJ6jA/wD
xW5fLMZDsVm1MHBDXEFd5OmrnmLuQCl1Met6bE49WG6MEkKmtVkYL5b43BQ/WKkTx2lQmDz6iPmb
cfzHgOIQhPZ3g0iv6CSfKc5PbEIy04INUtz6YX5p2w5n/CmACZUwnbXJ0MNE0ePfdURBnGeO1WSw
IB/3uEwz0iWwDfI0wcjPbnPnScjTpneGeycKkypRUECwRG43T4Yl051srlUql3N8r/oCmktqvVnD
OFXGU5lnzMbgonni2pD75bzk6cSYJQ0Cd0qFjB6YudGbc1ZxvwBg3MR7pXBpDW1pXE47BiPXfdWQ
W4lZTsCcEYQAxEBCH0vvTMYiXMSbDry+UHfBSF3XulMNOGBFo4sa43YScGF9+/a1wizU2h3k48wA
OPiQkQbF07vfZg/qV2/Pdc2jYnCb79wLl8jDGyZ3CEqNYAlwt85M0917374Pxn2kMtSaXe2ytxy8
fOXicp1SQPDbXHIvvxyQxL0QCKmzXnf8R/gtsXOBZZCHDTJr2rH+/jtK88EVNSljMzgchM0k1YO0
OFxeYx62+QS5A5tVe3G00VLDZI+BYwEB9uMuhY8tJyNkouaju9a/5y9xAykZbCh1rRFd7tmmN1qy
9jGtokH18tZBC9PScc92f2GletVW8wsIvGmESsUlEhXqeATpD4RDcGhItpZD6RN2rF7H4A3nAcEL
fGK4eYIvRl+obQu5x0haITAFYN4yfucrMXnIBGUrU88eccQNkxWLJuwdqm4U1Df03oXDp4r6hy4t
PjmIvyyhSbXpO1fIZXw1V7OLof/JJya+iEkHvFksaZ+3PUztD5gdWcFS4pI19gc5BNo0xB8+P5et
2YdT/46uyxjRxcNayJHH240Ul+VPsJGRazVL2/Cp+IqGDYTiS/uvN5tdADyR6Bvdo3yA4QWfVy4/
Ot+XVGZ9MBrfjfK0YIcBrBlIyybi/OnFDYtjO395OyOLs5Dl+TyYymsDTqEFGWOxSFUE6jIuuEsf
BQYQbCEANHPYUNmXC6tBMMRFzL5PcSyGzo5kNcS2NyhEMlOIszbUOLYP9gTBbH4YuZzDEjxlxEYL
TaqRLBw41y6Ghp0JcbWp0EJfiW0BIs3pccaEbOe1OZx0sKGkTidhtCeTWlYDAC7FudsPvvOC+5+t
WgdDk/jQC4rss/2E1Yx5q4H+2SskktLAgBRSKZjuMX6e0VsZGQcY6nz8whgdg45bYKYbYyaewzRy
QCMs/pduq14ok7oI2kJY7L1yIfd79vc5OmFC9cVUFr5SPuF/2NhAQa/u+qHOUUdIBBzpGd54S7ax
ga7QDwGHJlF0GEPQ7FZxir6NuPirQb8o8GrVy2MjAeudfiZFRCgWN0gBRHJ9C5QWw7udDX3+fumA
+h5QpHJJ/wHCHS5mX3N5Wbmrj0l6y6Yc8d/V/JZia7t8DH0MBHqiYMLrXOfDUXDbeuUfJ1mO6x7r
tD5Lp6dxf6Z+zFQxlMlbfHjWThHN/5WK1MU/ahujDtEbrSCYAhADzKRALdBuWe12/tvrYVibSXMB
Sa/ECCzCS8xEBX5/LFl4MPg0KBadC/UDdz4i0c59BB6M6mkH/Zmu8fZckXkbg1Vhv/BB2FoHkXE2
EHfoT0PTFgoHUu/Q/0ijOFkSXog7+G40eBzNHq1ET9YeUyUsgfLKPgIe1KBD88fybGywe/D+WqOI
P1H2zGFr74vTvs+CHWXIRtjxyfwXQzzVSJlsTFlXGjqGcV7YOdZjvK/Io3YOlWzYr7oWJXkUkLVG
miTNd8I7Z34vFllN/RmaJ6MXV0fUcG+TOTqF33Vg2yEnJWfxgdHkau7Mnk+ohh6tqM0URjNjjmQi
JwqHD9c63x7W3RmqrvuENegMraoR7ueQmvxyan44dlY0cP0QYRfmUEMQco64TwhVcpOhuxiwQ2sE
7Zivu99BPGY+b8Hg5n/uEPrssbvwKpIC2ISrjTe1Er3DBXgf9zkeMLyhuq9enG/H7fa3xS9+PZP8
a/deYx2pxCXURmav574Ahtja2X9YL+CmsSuU7lBSza/w/a9nClWxdjVHafw2Eb/1b+Bxw7vBZrnD
7wDC8RsZ2l2knUDbovLW0Wx9EZX8Zs3TzXVKyBSeOJzFuqtftjfM3ro35CC/TWUHT0p4HSWzva85
lvcjl+wDhvrLA4dho99Byi/eNj0ZxPe899nO11mo9ZRFBrxz4KDlv/ZMAnalGYVOkDKcrIeTVki8
kmnUMzjTVpsH041DpPphS2uoLOS0GPC4uCXHdtCs75QQytG/wJ6uMX/2GUP+hqrBQ/nvufprYuc4
TGg18zZcgQEOJn1CH+PXCoIZk2ugT/AhEYfADLoKLVJPraERHPUFHJMYzqURXtrqeON5ql6Ghnc4
KDJ1derF+eIP+vFLRLKjhzHRONO5HO6IPBz/Z1zrXDkH7sRnigDp4maTnvDErTdFj41MAxG9dh3g
OKx7/bGMgPncjdVlWb8sBQ21kXqBc3f/vmPD4T1AsE3sVvxeNYYjh7Xb0QlkieXdsFYyH5e2wi7q
pBnZ5WhuCCHsYInZKD5G74H7tGbzHklqH8yoVy57qpaGZySII6a1HyZODVUcvHTXY0UHKmD95r/i
d9xRJIGqb+c3kuPv9mUHR4nLlD1UthxQvTWgEBY4XZLS/9QSLAeTrfQemMNtyXwGlbGLesBwKj8H
Z/ePP6toFNEEWPPbHHdjZTrmEQtiD2F5oWIUb8iHuhym3Zg/pdjZSZKIqFdYd79PzEWgWHSxwPSg
RB46E0LRDsg4paGVrwhZe4dTfhUuSzI4BRcoi764QBJh/3FehItIOc6wBZKayLYXrXClUiZFfo17
4pKctHgo7kdaDJdcxMvMIZopGqeHl3saYam/2WVuJ13uTPvyFz3GozkIR1SL/GpAn49Pg9C8agwQ
xuVhRNJTAEJmnGTLD7KMu2dvSQZ7ByS08y73WibcF28RsdFr3tpDK3P9GhPlofFBOcbPQ1eh3CiN
Jb0qIoraQ0RR3H+RTeu1SvuSSyg4EbxMvT5ZZTIlEX6ftoT1+gmv4foi5LII/dKOlmsUNSjgQRBU
w8W7CS3ltG+xCPebDw68t2VZCQ+u8SiBrl+eOx4IuhkSwR9YwdEhywDuEkXJzfdiZ2bxx60Rpu/B
1Nq7PjI0sBJDi4Ekbwfi5O/0GgKSi0uUPLd1glBZRB/3pM7OqZ1crAQuVplhh6LUiNQRjuxavFWj
/gIBIOv8p2XBDvQOCG/0cUhw9hGnToNL/Zr1e+GDBkK/m3u9cozEQLu45Rm1GHWRuzEKD44ObM9p
qJEJKX5prG2VbNtHzi+fLE/JF3+sjOJYG/0R2pqRIWmPERV00y377YHJj6x9FKDBtFb9KQmKUogH
z/wYgrd0plzzCvkMtym3B5dylcfKborPgCWZS4761qgVXIdcf3RCMXFxxtzxvvBPj3Ijed9IbQJK
I5hVVAbH69dAuYHIqX+fX2Ah7SHSc/O3HqSTrF01l4X+IN36NuWzo1pC/cIZkpz2WsQMoDjA+jf/
7f4qN9OjHCMfZWTsK7HjMBvzmOiwc/Z7PMtga61Y2txhb35f0+HppceDmoGWyYXk2aupYV+0mWwY
HrEVQDJDguRQatKAhZCtTDIgVLSsdpWZrzPrGdlaqM7fpIiBxUf0Gjn0a3aQJckyKUhW1gfZ1tPK
8MHiCRNSxqUa3dBcoCYC89EIAngiTNQ/BKiSXWoNtOjxFA/OnsHy1no3yiMQ13m3qJ7IbFifwQlj
Ok7dP5L3qxuM0N97OB/OtC+Rib6+YxIfZXTbaF+3v8PoT+fFSzOrdAOef113LDD2f6gOzokYDKp2
MizXrcnE5dS1kfLI/7zhISoetjdTkjx6/Hd3LWNDO1NNDIB0v7Pzx8AsSMlexqNiYeyzD0Aq9JIB
XjpkpmJVAgbjCf7nci7m+zoIWQ1rczNc74xytve7RpIm3PtJl3pfOI5U0D4Bu2+FrJTRECqDe2sj
zeslM7NZQTI+lpsszk/WwPaZq0Q7ss/d1WfV7siaRuyjI5Azz8/CyqyatHtftm66CUPKTvRSY3lz
W4dHHN9CcD9yh6rsLnAlJlBlTQoWDU7VH+QdxgSCGdnWjIfth7IRtHrZuKH5Rr29/hOh3pjvyB8c
nlvZRAXBRdHOwf9yD+9sKKDFPQK7jpohaTrVzVlUPL9O1C0XX/SHhtgxXRu7p6kR22KReXGDtWmR
x9thedprN2ND9a9sbAkULHu1WV63lxcO4QFaLuvF+kJA4d+l4ETTo7Ine4QxGxCiISkrdTAG4yz8
YUqSCfMLxFtqOp2l4/ShqXdvs9GjnYyOzlkLuTtw7sTS2xjP2UhzZncuuY6YTz+RbvOchjImlxWr
1PhcLWqevIh7HSiG7fqK4gRtjGrWN+jjX3Cfoyh8Mp2bFHBLwIKH9Y9TbsI4Lq1u/3oFYSBgTikt
K9kn1jxIJNcuwzzREISHxxZazppndmPEudP1HGvj43tNqj/3N/GplUUf4WALlXT7dYpg+IZwKOdp
D+/ug6lZzjCQzNylJSSLlJVrJ1CikgcM7ws72tD75MbqY7fT6zg7XJFdI7JgbcWo6UJwkrAxMnNc
gZbuzmWI8s4zrg/nxaonlCYYmnUH+5v106EMOzLRjVWOhR5N3CmXjejSU0sgFDljXfgocRuXI/M3
q0FkzKj/tU7Fd4k67zWO2pVMJ+IGVM2EiBIXOo84B9JVQplfgrr7bZwjGdTS/quP6s+/m2qdkQCI
vX95naHcFmumDPXh9Ru7qqbvkY+pRCXCFtKDHVJ2dEw0C7AadAekwYhvX5e7n6QdqeflgMTp+lqU
FoaAK91jCj+VG9LEqqL7fM9l7wQFfWyh1jZ3AQFIjyQY+LVkI+0hMFrLko1Zg3YfF5B74Hc90fS9
VdG8HZXwpBczFPiRocwAeBVuqWxbPzjnOAwjhAy9ybJYMkOdu2TuIhM4AcBvcwYVblAhX/QOKflr
pfSsXoGNDSMTll3acngp4vf0p80c87RFGKkirzHZD8/QDjUgeQBmpoQvgPlePh5lZQTQ5PwVqbwL
MOAolXIDD9kWvQn08GmrBq9IIzGVCYtUZOqvBku5O0v1DvCPjJxAei5FRuZL1tij3+Tcp4yXYwrO
9sJfQ7aHgSDswN95t3FCjbcMVLL8xmKCbOVgnsuvf1Odacvb2O3i9uof14PP4p8wdLtFd8hdJ9Na
/nLHmb19x/hDnDA/oF+oAtplCSi15zhe8bcfpiqkA+0VTDm0Xni7jTetQ+LH0XX+jCmTIzIHrwSK
EjER4ASHvyH5K/M7mzJxUZPJ/cK9NQcfHQFGsJT/zNzqPAg5KfnOXhwl5EEU1hSlo2rDm3JyS8rf
QrLykOqnWzS9b0CKCEqV2Y85WAoyzMXUHq0RZUvMY1tt3qfbTwrAuxbomJyzstNkqi3At0zUTi0M
ukzJn/9WNG3iUXI7uJmsV0y6qoCQBfysYBGsp+Q8idBmeL7pZo33YI1ohL1V6g97E1in63rZY8Do
HwlBXcpIeOnu4hcZDT7h9E28vKkNkDjtOINxClEKjUa4CLlY5FmMOlEKPIgdpkuW6zEPGX8a3cVP
9Ha6vlTjPXt4nDBl3l9uDZOGSQkBCW4TdgGIMQxQsEE4RyT7BNgTgpXOHsTy3VCu2SSPTGljsGF9
5C04/X4RVtFO8McNAkkwBQso0GIU6IJyq3u3icshT0a+pTJVF4nkNke0Jg1B4BYll9HOgSlGwn1j
n+Y9+FdI1Dd2pfNrbXCi/T+yDLJZxjaf/v8yVSSvsoUBzuyfEAtpNNWyoDdcYFP+u+WLYkEjAZet
gSFFRfiec4tUJljzz+amNne7GeN54a7XnULGG1CR5jGOy1GdSYj3bcBHcN35XzsjGjtnA5YYkoRd
bjFnxD/VPdLx8cO6taI8I8t5cRuMQEtwTH543kh9ZSP97bL7lcRXlJCTt2KyVuvJErUaR5hqpKt/
HysZD17cJ4Ds0MzQivcYZeXPT1Cm4+Ha36mvafk8dpE9qR3GZANgnW8cm+QWLpcfShUoYsbzKfpQ
pvMkWptwrOOYGWDcdq26JeTg/WDyH81PktcfV+i/ugac52N8+sjm5fEIabcLu+9HBGaZfZnDjX9w
dDfO3bE7Xq45yxhpf/bFutMsec6n0nwsPvKPpO4uPt8XCbqNq8WoUPnX1vyloiIhzd6H91yEDwrd
h64/uJu78WLkV+GG833Iakvg2makOKC/aCyGH2iiAbyN3KVRqdw0luTucQMzYq1uTKN2oK03YTcA
GePve3WNk1QdNySUiCc+KVBk7jSjCzwk20d2oZvs7lY+zXhIT/38FNaZta8sntz4+TNSzpwB4K5Z
TW6JfxmZfsgExpp0bY0VwqYVmW8G8bGn2cfekC1A8lVl+T7vDhvIeIwS9BosX/7AipIscpdwvReR
kEtQm4KgwejUMGS9efYAq16I9ESVP0ku4zYIoY9a11+gJTRIx5NH+CuzQkQHNHWqC+AkmY9YiZFs
9L5Endl5pxvYHx6MelXjYLseV5Nzap40VhWyRsQp6cxcequr9fK3GV8wifUN5YgzHYEGS7JTi1bx
QXPuBrBNrsk4isrGG+ueKJetJjW0hPFyR96ZTYddGIeVyVUyvLCN4hO/WZVmpgd8aQc2OiyrrxXB
4wg1gN6dXQiG/JwAxEWs1H0w5AeOE5kJeS7MM++zfdJPpxNjLPmFGeqeReayEUinJ8EAodU1BN9f
afPt1LwGFXyLL4wqqXC5tlGJf3w3av7IZWclFyykC6C7ONwnHRMniuz3JoEbAJmlzByErKMR8ZYy
4YkyHOG7577HKLC4L+6iB+75qQww0tsmFXvs2izN4cNO+KSWStdm+T9HF4u4I/Heh36zDT+kuyXk
IRWCDBOAOx7dfwhEjfSIjodPUEKFygQMJos3yvK9f+6zn/XJzFBYbyfJwX9+ZpIZw3Go+/7NXpBU
wnK8bEuk96yit+UoQZffcTPndJ24vF1czyQ4WB+JjxeriBszuU8iFK6jvvjACs8zR1dnfXMHVIl5
ms1zHA0Y53hQm58m6Bbrbms+85kqPb8MvYoPtjAauLvJA5rFQGOyvc5A1RhWyzg7baf5mLDlRUls
Nif9MzmojD5bzhc6FdAcaFdagXhyIeuJLt7bxqm6exlj5C+Gtps9CpelF4uowabOukybLR8HZql/
DnPW/eVwO8A5l1qy8Y3ftQRkB6ICnedcxOzyMpTg3yk6QdD+lREpeCEAa6SEqDMFxZExTrXTXQDE
PcLny2WJpnaP8ejtd8Cawu3X66FB5qG7Xk9Rd/MUhE9jp6JfVdDW2UHyInU2NFEQ9ax7hGBgf3ki
d90NjIMCi033Jqc4Z6kMG/nylQ501JBisJKU+VxlWRIYlkSGMgiZHi1yhD/xuq9MfmL7YQeqLMRW
bLo9dY6zl1eFBgv5qG6iOZ4wWLJlVEQEAkwYBD4BRRXkVaIgf5rgNr4YfkSIpILLuk64Us61wW6t
4kVgMYHewKPlxbaHuJXhYnL1xrpiAGt3pr0h7e0qtqFyit69Y5cG30EB+c0GMvyHTJBsYG9zBkWE
IIYihfxXuv+mz6QZQxISE8QSgDKOSQ/1C9LvelF/wPGtDwpCS1k9/iDwSqdlhyqhOf7RTSilLQ+1
MoAi8RUCdox8irvrwDsfL/J3v1U3ZvU6QD29ForxHTDV2DQokuZXGNMGBz1RB5mMGr8gVQSS9qaM
HeraBLJp/aWavEmdoZPiynzOmI7jxJoUhaselaED1E0JSer2mL7HZZ/h7gNG+bD+5mjtd95fjxCU
OhjOKcExu1/KU1w86catEsfhiYwSugniuEThzuWMZ5OjDS0kMnEJybHtoSOr8Z665+eEIikzRyq5
YmuOqfdWjdNYqUWkfzytNUH1+4SvcGp2uA7NA1fCN+k2TPf4gA81N9agshTpdfsyHpnZDGqQMeUj
D++JxEy58N+4dcmfsLAY1PH9gErgOk47diYb16kMIqInRWltx6Xj/SGvoAOxix41RvUGKuLY88PB
ZjrpBCeOX5l/BNTGXeryCOYwO8sXfmqQoptkKXpxwVrJxjdHlIq3Rz4tOCZ5C+jeBpc9DeJ+X5xO
WnhqVQ+tBRvz9ItqT6rinxvk1y8m6Loge+LHrEe2ATH5KHhLgWJFbtnt5ojYBXE/rz2foGWpxTzG
wtmwR/AvKQVn+CfBKPOoIlQ2vJvSncHjigNc44yT1Vsn8M46kmUaE3M6JVF+PrIPTcDLQIICItkc
vNK/MyH8a6HDPdc3mVHcIeaKSWbxQ3Ry5onoOmPRq2TbpeSJzm8kjDidXFUzzwlTCskuqIARlSZd
t2uUZkqbMsm9LY8vBgDkjd+KZe/Fys/2KHclbgiiix6y4W/M+cPz/2r56h73q+HfOmZyx1UH3iCk
9WZQeVeH70OqH2qfmAajYgd5m9HzbV4vDr4rEEs4lwlpIYWf75XUGpOTAU6o+byq+cjoq0JlgG+5
dEY98+mNKEZbfxCxB9g6+T2UBnEPw/xIESeP889uBjz34gdYH4zJLhoZ+QdYGF2wds6vq89vigpT
Pr4BI4AkLjlEG8HPzMwkXoeo/T5wmMYus68d9+V+YEnNlsggUjPcRysouH7YKhXkT7wQ7bpLf/zH
fhBf+jaxaT8bp+xP6E2LMgsBVmrzu5hv2sSPKjkLdIJlx2VB+QaTNT9wO5vW8N8xrNkoGJnJs+EU
7Y45891qaNFVZboRTzM8B9O1nIvHuzh61Vx8up/sMEOAVS2IhJ0jzpthvPvLbXAsQr9GRKu9RDJ8
Op9vKEvgKDzn/Z82vCB8GsZ+6FbSDVwKiyest+APbd2WpKXchjpw5FXQbImNPn2+Tg7+mosfi8ud
+A/xI+/1Rw6HMTqTE/V1dJJyKQO6rn5WltqP3BzI6Q1MXfU3I52w2FCxKmvB6EaANT8AEYR9y6zN
exmy0JUG2euEq+C8hxmVachXbuyYvR/h0szhoh0/fboqGCXUBjkNScSqWPjvKLR2UxRMSuQEG2oB
Fr8JMpCNFewaG8a1KkhFlknu/4TZ+u30bQ0k3jJc8Veb6JOQUKFZoBP52ETH1eaVmcHwHr1LDgZg
pae5epIke/tDUDsP932x13aLpvBqswMlRO5u2GqigxSjLAl2VOBTzgiZRkQvGmomAsu/WqTsSi52
JHvk5TcurM0qcBxKuSbxMXWcTe8jgsBZ/f0NpdXA4VsjG3w+cjZXElytf1PYzthfXESoYmF1op8I
aABOGJUUKGAeYzwsCO2G/nT9DSPbQw2Cfb6RwGPXDHtq0AU15B/0s0Y+3zTW7yHCi74OGeRkdFbi
94i0XXxmPBdgsUkYNvdPgzBLa3VHgx4K97pwNfe6XZTM/z/xXO53a/28T/BfJL4fpjNiHbUksCRk
54pozBQ0jqKFwvhuwfrB02Wwv6bF3sDkCCAy9UsztILHmgoJLxisw8Xe7cyShc9byoUoUJwFFl91
8yOhGDD4x3trhQuR7MJE/tEgkEWYAUq3zYvwfFGaElXTAkLLHc2YoSqfqRPHCj89c7PqQTE2fLol
z9nJYIOgh7W74V/98ZSlXeaTNKfD/EPgjLisJWCDPXMmTyLqa3UcuPa2TxrLjFq0+UuGDoGmKnGB
1kVmRSKu/9g9+AXF1I5g5BeodXKaw1w1wlF3e8uce9wGrxNW/XZCJij8KXePid6T9QuqxOSZswYo
jskcLY1wuO5yaoJ5p19MXsz/d2OR8WFwoQbAmEbWnapnyqDVpepbs9Fitdrkc2R1maDtEoaL5/L0
Ep2XlAKtez4pg0LZnPj4Ej4Kw+mSHLFwjE3p4SaI/caRp4Apyabl+h+iNn7bcuqqUBhBqaqCy0qM
mZTNpHHEZuRYbSB5YaSB6ayxWryk1n1o/ruOHiTcTpLC7BnsiAG24TFnH299h3KkHwpPIxScJi4n
AHsRu5MrhC8vDu5hjp7Ttxan1DbvgsdYsJnJLNnrgXJUKdoJwEf3XMqG9YHvJTMVRQ75o4EM0Ofx
47MXPvhpFIbH4VcEjR9Yl67LjrnwK9HxeOzeHubev4d7nlxyieR/Tbjg1nr0TDwThDHgcju/1Si8
k8ZiQDW0CImTWbdjq4qvIvMb0KuKdht0HmOIcf1Ndu5xMAcFhjeWQjHil1Ejcdz3Q147+vgA8eOO
T++NZkxAsFFYZ9xm4WbFDVXOhus+SCGXDgmfowmfslUj2htNkOfPZOE7XyMwwlRwqMIviGFuiDCg
VcEDJDT4FYvvqYfAMjD4K4HTxpCR9DPKH8za2ZE2U6kcjdilWPDlvgarifAKxShqrHQSUy74WdCi
MzMsofFJEPDKFPPD6DOPi4WGBcE4/gnuIOEnz0nCrshHblHNwrj46Xgt0/3QHoGDofuiONEsJ3lh
lfx/0ZsdnZ3rUIVBx9Bav80cNVrRiRgP8DjyXg1mMTq36+dveDdiOQoD8YLiE0YkvJy698KYOYNZ
SWU06NmfdhoGf8RB9lgBYbncH2i1062lg66LxIUCgkNBYBhkFxPVP9vVgFpkMK0U8aqPB6aie5Ef
fTUiaocMH8aFfokfBaXQJ6NJ7zYn4/TlrzQU847FZ3/c1MSD6LKT9hZ8UcIVdtCgl8hwQHMZ/3gq
hu9wj1VlTa6rfKJ+0wkOzeEluC4HhDH3EZmv6PzhehxAwDxQdhgOj3HOK+wKzC488/pPQl1v2V0g
4yU2NuhA2xvIO6RAvTKsQYcX2zwPX5EHg4Ac5etOIKZYXZdAf1tddJMUcDtuVZ50+YL5lyvrH9DY
Spsa75qs19Q8RIQ/7o8eLJyKjjfrRdzWH2Bdc4R9umemmzId/wCP2qRTmvuFWPCKZKNKO862OYsf
em+2dwAx6A8PBn4k/Hx9j8CJwBj2vyVI0ebDL3CB+6li+E8/rCioyJz9zfRzu0gQB2jGzuqcqK4w
v7XxBKsRV7widqsbJ3yxHbM/Z0pnKOeE/Lq5XXNURB02c9ziY7REQANds79XOHhf84aj5wfb3s1I
ycVcNSp85Czvc/Awu4mD/GckKumtqlYUBpsa8IzZj4/HX8h19Uaq52nT15pBIUQajfkePBF6JK5c
Y1V4hiQd+3xkWeHKqYHgXSB44wGBhFLKeWH50Akjm85QyUr9bG8WowTWrdnLxCgxSF6AmI3ot2K1
aaHy1M6MG5zIwNsYJKeYKz49L1iX89RZKX1jBPMspQZSPgwVWjxMiMDOGXpw+DL9y8254+Yj5hXH
162lROP3sjFfka3f/wmVs0F8bwSCmjqLXNfMyTTE6EFVmmhCv4pDmoONsu/dmfZT+T4myR5Rmk8x
AC0d4e3L42P/A5g5Pw7yIfyzGL90yJ/IR5swCK9/ic8koZ85oy4/q4FUtTcDVVgc54SMFFMfbRrz
KYM+RSk3/gbUQY57dfcVfSC+0IKhpGeT7ptdwi0I9L7Fz4boKSFxp9SOSAKshILZThYJq+yP9by4
Sxgo83mbW0o92PI5EtgPwKssIvmQ9q3HJ6lkO/XiJdxacYkKdPb3K9GNqcTmajwMQgG9ezd20bLj
9ybkYBm6ShzWsusgv1IJnHQAYTZRASLmNDUhqWtEIHSZNdYYSGWnsSVIJ7ziLbX49PJhDihHND6+
TlSH0RyXu7/bGCQbuzQcGdk05qSid0YXQFUvEpNV6kHZvU+XlMzg+P50m9RCDaN6Jzxa6ZQIvdQn
bqIGE4z4/Pz38RKQS7BUkCuJgq2DakK+tRV0MsXsMiIBewh7jqRWUBJA8OnMS9xCUW2kyTl5L1CR
RKTzssUB7PDqAfxv2Nf6SVryivmKoDdUS5K1Mh7/TrLjnQ17UANdn186qilPQ3HxEcMf4h+MIvSu
M/uU+hhVQpfMJ4KRZEQEKKOZxqBEbOuscTyfrG2GZ9maXo6jcb8jMirBkW+SOqXIYk8JoD3vG2yT
8o+wkMG0SL1VuSRoAynKbfphHE4IN8EfAmD/WsKgYpI78x3/QObyMygUPAvk9/JDwzz7CrgZ0h8y
EtzqOP7afeOLVhW9El1nJUqLBhZILDs2tTL/Y+nMlhXFljD8REY4o7fMILM4cWM4As6Kivr0/eWu
jo5zqqurdCuw1sr88x+4rPwxwwihsEKBGj0vk0Fp42JKAvlWKS0ei3xRt1ZNtCFgsGxJPCdfa0Sb
yayIHstWnIa+JbynyaGtmDJKgFTVPrgMDwqrVjsNtbPoB+c1Hfl7Qx71ouG9ANKveADqfMbpE4U7
VLb9FjSEameNXAAM/v4YMcy4DV3YVQ1bIRvpYRSI4KF21VoOswLl02l1A0cjPEOt0GGNvkApB+Oj
GPFrPW62wTDAipdanLN0Dtr3IQ98PwDET/aFLJyBBDRdJuMrawkq0ttowljXPzvi/y7qa3sAj8Ug
LGGdSlCaFEzurFdRTyyM1UR2XxXLkwJ4y4y7a8isr6inBe0egKF5r2xw+HpOEaoywbDHza7TfpuC
TtSYP4MiyHeFRT9vniCI0DxBUzYIOZRqmwkjlCxUcUZ69Xc7qUJhnswSzkdLwpEXKGd5X1oEK3K6
DTWpWI6nBtoUiMZaPzoRh4RXflMlP9hR+RUe0RvIBsUsJfsY1fEPv70Zs1rEzWJ/AqGbChOgPp5O
sVsxQ/InAFnXuwI/+PuMISkz1AmsxUeYVtAn1UH0mF0xquc0FwVNZSLlbFrQT0Xkyxl/1otkCRWk
v4HF86D2/Byob0qC2NCM4leFEQ+eiuZNPad/LSwVqrwOGuLd4epB/G1BSKycrunWSEmZKOJZDp32
5I5vE8YDGNUwG7hon9oC46rVYrJMGs5rVI7ZCe1t/ws7EaIclzjusTO2E0ImniYaZu7+ECEdDwZC
owNZz143qQYmL2Bb6Ln4PhTlpr7Y12dw7JB2B4xxjNtXvdkh4Gr5Ztzd2ALX5XrntehiNHJgJXWz
66h/iLH1LcNqdPq4qFpnh6v5+wLa8DnOPevZsOuSRQtGAZ2/z0kzdOIe3b598jm7IVTvufrHpqpg
K4FVOLFN4EplyAOLPFZ5peff+p2jyVA8RefNKq57Pm5dvf0Bmre5DLYALwNj+2I3htLJgtgCj0wY
JHR4zDkZrxGN0XB3xYcDFaP6hKjQ9ZYvF1CD8b365Qx/6RBIcSk982WnnSYxTMbMOHqDj4lq4I3Y
CRigG84uUwqyyqPwWiBgCvrm6vJ1XhU0VAcd5fE9QuhMwG05PhkfvzoQwNVqk3jq3vCa3sacLncD
Qpv+4hLgck7re5OTYKDR0bAIkbvsSxP6H3ntKGUVi3Jw1iKUhdTXq/6C1KwuU+sbWrOXvjA0PKzt
hgNoxMDwUk6HeqMHPz1GhKxEZ9Bk7XbQXzSdVoeRXq1+P97z497f8LFhs+j1LKdh+6qfHXk76oXp
AW0AUJYKqfqH6EptcMrzX6fKSV2BDrQ+WvExKN325ATl0JWR+wEJnFzZR7prUCfcjXm4aUwfamfS
Z+R24Ajf8+RondrN79a2QLZEC81j2FooCCTOqE9+3qWw86FJLpfkIo0rnhKqi1w7vb1iBAMPkFbv
961yCPtF6cI20/pAQiXjrT+bEpFWXH9OPr09rW/MhjdF70wLx3H2w7eCaBboDiegDyE/C8bcEccS
IUlytCkcNNwLdmwO5k7LUwp1+IleyLkHD/4v7lzZ5ggDG/CmQybbPxPyAug6cDH5xEwWYjzu+wZu
EA0Av74vjNMuB43FST5l/B0+OFoaLnMdzmXGP0Nm+yEfjMEvCmoIUwPr6Z0rps0SWE+hIPwFDbPp
AZzLCcdw2LX6FtICBrHJC2a9tr1s3i2Pc0TPg/bXWGZM9ndTSSzKccrvjdExU8hItTL9LFjgXJ4S
h35Ib/FFG+9zqlUt5lKDz/PZxLf4ImVAhsERqWTqGvCeib0C/oNbNKgpVIwvQ211ub8mP/311sMn
w0TGJwDxRBhR8f6bo2PUtf97D456TPsmVchCmyA6YiVqpT4SgQfFyPUQX4EIdAQzuPYqFkvCtikV
L6MbJ/wHtX8COzDo669FE8LpM8j9zXl+n/9c1IxpUKWrV6mfF2hIwjGM6BgQmc9m9BxGqg8sNGut
b1AnfLxqdH8GJ2yA2VaG5wRnlN9yT7303ZzyXUEa1/MQ5OT/5YgPWQucZXqxHBLrBLwtCoMXp9TQ
4VrhykQJUWu/E4cgPq2qEuH9ALhkQG0u3HvJsZab1SAmvOklmoU2RCa27LBpP3c3fBeuYRMQnSuB
yAQ7YQqozRLiHhGZeoe6vmn23CE7EbjNpB4Qj7jE3v2WVG8V13kXLvBgxmbRUMcHnn9I55PhT+tN
JpjjQC7Tl7L4HhxKgq3BOGROzv1o8Mw2vIPYf6KUeGruqa8GiGe5FZiC3AVaEUDwjlnUttGETmg0
eLi5qRSFUBKou74a9DB8ocToU6NexM92PG14HRadVEBjEAXmMkS6ubCSoRSxdzlolaHgLgBmvqNz
kxLdALeJyTaEQ22W2HW+rCbeCh0dMrcsPEjaEsoCpQN7tA/OW3gUMG+c9lijuL6ugLw5mWFIH7Tz
aArJqTNHwsAQ4yzCXMI+VIzrCEOHRgJwdNexdzxhFAQPGkEHZd6GyD71z++QUa1RMcZDfcVjS6EM
X/444TxTcLsGxUJt+UQaxc7dLUMEJ5yQ4UW71vtYWdQU0X87imo+L2rKWsgpZjNYyJSp5QrU1Brp
8dh+ChQEtwKsAGB69XJybTjl+Obq8Dz91HgQdN4GLdGrNHnnK7tBYUgk0OA5ancmyHd+QkUtuR3Y
g7ZOQd5hwsHc1ICZ9OGX1pS8joCnBoiAVv2OlhyoUvNKwF+GKA+B3/Ixpd2BfXzlcWaBub3UB2yr
o0lFDVZ8niTqzGrEAHOL4xNs4ezNWsnSnEE2nYoil5Wo0VDzYYRsjnnunCgdBQ8A0s9kv23OOloZ
LUDbOTH+/gncCZ37UD9NcHEdjCZd2llUhvTHlqBKpY4nGfUoKC3Ir9d8WpIV1IgHcy0o1PdRd2GA
GMsNJrCDqxq0JSHyGI41oHNBULqb4Wr3WEPNK8YJepEzf20Jj/hA7GiKKuW2B6hRL4jm1fu80osz
gC40zs/X8OqTeVghKP4a14rj+wMis2hpE0pWnGb5nsC9HPqVkIUfBp9LtMfUZ57XfKleyfW8ayvm
FkHlAIAC0zKBAoLtKEwSaN3JGB8mSqLIjDG5wjIdvCE5Y1sPFKZouWM0/F7c8GvofQz/IDeAHK7k
DvJboxNDiCGzp4DPqh2CAX8K6Kex2VwN5tTZJcqYbo6QRohYysY6hb+zNFVjZUDy8VzXtk8N9R6O
GV1R2dwdhZISxFgFgpqhczzgq/RQEbNG4gnEqQLmB6qZpYcxpXagBJtqEV32R5TRXDgIFo2mX72s
QW489v1cv+yJlwIBJz2yi+ZH7fe0Nj0GNgJgSB9EYDOwqv0NAw2V1CPKYE5xfGKZa/WoV5CqIrrJ
mbH0wyscNfVajx4QuU/AqAFTg8dUgLHZm3kHOpshmiJgDhnfQEEW7s7ixpyJoYVR7LtykSQeciZZ
NecFI4PoTvese9wo4x2sDh/deJycQNK0eKNZMaVLQiKVqlYfnp0i4Myi9kCY4NCCKDDzWH11php5
Qb2Nlp17CZ4xCqBOc5g9zAVJvIyDmnphw2+SJ7Z+WvX8ub/sjQX3/sismcI810qWWA/EA2S4cozF
Z68so5cOamM0vvwFdFIyUkDgPu6vsT4h9tT9jgnjAa8/0SvnVv8PWwNe8dRWZhk9BZTqcTECOBaM
9dXfir/OR4FEj1iS+er9ou7PVwfuTG4dyAKFNkvI0gBciEs867kGk47+ekAjthzxcAvujitDtCtI
+cCacRntdoomvjl6JaOBOVMDLka9fTB5ttDnMRRhOPObHnu8FI65d8VZAUA6ZkF+1duV/4PwQ1na
m94Li24mWmBBtcF/bncz+PlDd8HkLuKup8nDsBbduTzyLaMPeZSqklMp1/dbRe8W5n7oANeywbJv
bGP7B6arY+PPOaUFyw2TBPYEetJGxLAVRttEmEz9XAzcJ5TYTzWWJl4UISUOZ6PCi7sJgOxT622J
eeUzaufFWBvTbeRjjjiYQO8J7KaGLkAISu2ODaZ0JDaTyqmJvf7odbbmUGFwNpfB7p+Wy3/iS4lz
hEnbEjahyIh06uIhqlGnQC4hFbC017ai/5mixDb5S6Bg+/0I/OGGjGhob1+Iq9UvWMQQ4q46ghr4
tQacYgWAh7CFFMzPdOwTNHCalnNZJr8e9LS8NKnOOTEUiCb+pwvAZo8RNSItBSe04/EHWsd1Va1z
2ko6IOp9VFNf+35zoSqU4zeK66PxPaa99+I6NItrUgkoW8etI2ofi+Dmb2l+aRMl85JfR+N9g+xh
8rfPHKL6kKb8FCtV1mC48tjJl7wPzebXa85KpD+jwm0coj7uGug/zJtE7JA4UIaXrwVrIGe3Urpj
7jXENAzO+pGQP37t0fPrPo+jhz/oEc+DOskW8t6tcMv2GtLBw3qfAoqT6wus8rig6cM/ip1AqqNT
EHBA/GqDpxDcKKy3UOBlK2F/abNRM+CE8KNC6xoPS/6lfdMn9C1X/UvsVQMMmzxxVDr8Ta+1XwW1
A5yxwPlhVqJ7pijTrvpkTNt8X6NM49uQhEWLqt/8J8sQxvDTLJoEMINKwXiC/2rWen8zW7JJchyg
SbyJFUXvJoh7lJNqxJkkxwSnorQovNd+TENlTQ72ql1S9FFyx9D3LxATl6hK96IGozD0avP98+UL
o3pZhvXdB9EFVu4+QPyXT62avzm/vSdsTLYpaOv81B9oQz95EDRSOeXP7LhIO+D9mESKM15eGIzC
2DtlgJBFG0mZj5i3Y8EmdPerD/C/TKMNxa5agziw+fCOTedteNVQ9RY3OQ5xrpyyMxrFqEn0QgL/
bk46FLzzG7FbFCmy77+1TbX02WcfHG5fjzKF84dJ8i1w6UVdNmaNg+1iba9rPLLQrGmC9Prf0Quh
lL5vNVTFOcowkNTlMRNj5vubzfNGzp7C46X+iEDeyYQI9UvwEegZkiOnw4zTwjMoe9ieKKO4Z+G+
S1t43lRDcKuukAmYvx0CGfF+w90nZ1JkPCHOHlOec+TS8z7HjZwrRp3eEhTeZv/EebA6R13zOLD5
k2AVDEZ0sBRl+lhx8C9SMI/i1GO8Sm75FcYAe6W26tuM2zjUO36SnI6Y7sGfUq3IexsIuAOYEsvR
hd35YwXA4stwmM0CpuWTExdo0mae/kiWb3UlsxxFixLlytzrsub07iJB4Tk7pwGDSByriFEAxZLK
ndrMpuFhu6M6hQZcpcyebB45oUuwa1K+7YdX89Vm2SgcfSpakuFBGBCfu9ll0vo0eoV/aQRts01R
/py/p/n2jACIWcmLgYOiB78+NWyE82lXnfQmICacRswzX1pn33DfVh/T34u+LkcfKDK3s2bWxGy+
Ifi3VCePLacHHeBOZmCvrRYNYwH/Q+v2EgjCZ/0GX8c7E6ZnvIYUX1emy/foEhRYlrYI6NarS9j8
4AbBa5rpZahvlmnCKaaGOeMgSLY4W35gwn+w2xnAxjvBkrJaiVxuNXj6MHBGK1n4XjWfPRnlDw1u
iXqcHMRKA0UDpqpOHeH9QhlVxNr4gG6LUoKCmlEHLdb4OFDH8GMCDt/2fPHGRB2du1n9ojdU/kiy
EJfO5ethHdTQWi/zp6jMdgpqIfX4geOrwufi4/pPSHLU1fK2iIkWSK5ybOQYQdUPm/XLPJBLAeHl
b3KD+4bG/FE2FLUH77FlncHGz9qEhg+qwqxku9HY/vdHAhSFI1WNmndrfKD/fZwMPLhlt2H3XrAb
25hOWOOexu7W5zQNmPDkmsbpTKnTsLTJE7Y5/OZhND6bFC8evaEMn6u0FJuDh0tO2nNys46o657a
6s1zADkpvPC0qgu1ZN81FpPzXcfiDm+/Fbo8eR7LkHD1NcciDSqaPLa4We5FJHlq2r6akS53wRQZ
YOd71Orx13HzrSGNQ7injupowZjce6kQYvdpTQpmUMuzagMsiZI2mFwgAcNEsoNFu6MtAKOfjMLY
rmIejVLzIC/zGQRU53IMfowBOSMW4mnYnQeuC7VJyN+YCNLrczE5ebT9aRL/DsarZdDyT0BVaeT7
1ruvPcGtToqcKIJRMbB29lrw2wsLAPLTJxOjY7p0jgx736aQgFrEV3bd99SYaHY1AmWj17dpxf7o
c25h82WPJu9WHMlL/JGJS+cQ7blDVTge8zEYLOCNwSU6ZZ8e0fSnj1PyC18IG4t2YeIbNsMyvoSO
zt+3bFopF7scSn3qYTAH4HdkKboILEgnsElpZErHEcfGUapdlUTWYEVtVIKYuHys8ckftS7eG09i
7EEYh2EHuG/aELxvycci1RuwgUtyXd8xW9CEy/7YgZtc4d0/6ea5RW1cNVVIgl12GuC9WOYZjRE/
fj4/r2DAMKXht4AxFEDclHqDmwQqhg8ZykeQe4hQ6gO9jnijP8B0Bauo0BUJOvTb8ioAc0TAKMcw
HR+qPl7YUGtebh1TQYHworIQ4TTPfvniTjJpFxiRU0DtshmD5d05c28ucIm958wZ2dr437Zp5/T1
W7BpreWM/Pkhyga47SRYhgZMcsZHFZ6dQBe8BaT6nuo2vSflwVjbjxpI6c02UEUEHTh76k1XpmVd
5KhCrrP7ciW4KJU9VagR71/+a8uBwZW5QPZD4tMLS6fya5kXdk6WNw6C6tt5JaeI/ie3fOIlvv46
64sIbH3pqJl/XElGYNd6CB+8h6a+f476V+P1GA0a8+pif4Ar7lbdmhTD6aGRlF8Pdwuhqu5PWjng
myyfQffiyLDAjuEVjhnXDhfA7F1odVo+TPfxeA+qBZPzNRtfrpzRjUuyZxOJ9oyCuq/gGMInXXYd
CdCawA0s3MLo9/3rc/Q4WjeoGesHbLIejyzTwNGRSfTAHHfXTcDbCdvoBy3Qki3kSwWvddcNAhQL
XEb245+vrZTvvxEHzcHKeFtPLX9qIpy/JWxbe04qEC2ypbrqGLkL2Dx0IGM4dXkv8IOhdxbrD4iK
dFqUKDD+CdBiW9xPIcnf7b96mAK3OZKxFD3f3SjhAt6dvFZv0CPskhKTvexMl9a9k0YNsAdlaHGO
/noY2liXxg5HB2lQK/4Hs4aOBO2/76JOIAfbYz5tYh7BzvrVObg44o8bN3hSmoDjNZEqmJeJPXHp
ZsTvK+AEd8cF2y7GATSNAXw80Hk2K0rqPrBJH9gP7OYCrFbBjIDjj1kru32pDyPhceoZsnof2qwd
v5pqfJ3Fez7JFWSAlbC195eYG2tDW4exn32xUcG2XJ1PpzEsK3Y6dggIrQia/NGIvooNkG3eYtAQ
YwcoKPezjmPy3aRQuNvIUEXABHBji4GFeAXBfMCKqtDR+mX6dEB3wl4A6MqHxAJLprAYh6i5zGc/
5NIQlvNE0oOVp483mS6JB4RgORfvlxPpYaPpNZosGIIbkNOQXqVi5XvTh+RZFxqxY/gWxdhBnDR2
X29gHHraFHOf54Fu6sqLIeZ3XQzmOWed5EaXxHzPIVeBfKPexhcxnfOzd0tI/wStM7Rb881HA/+N
XVKRPTZv8yrRWFoFmpsiakOiSE0Bq3fkvylQGZz3Y4HOuex8+Yy3o3tzoUmiTCscfjhbEuR+M8OO
iclCK33o0/eCgQjSKRRECnNzLgSaFNkZjoE+vwNS6l2rs3kPGUA/mR4nQ1ufHwMiXVKM7YDBbTyq
n2Psi52zn8AyD9vaJUIfKgIKRA6MJAEch+ox8EckUfLXQoec6oOKdfkZI2BnsNh9a3WXXLGLQneC
uRNJMvM67vFhjk0L8LEXiQrmoR9KdYrcikdtC5NmAmIM8DS2T1bcD7ZdH/o+jfBVxUp8FNtNu8gY
1a4VR3EYyBXW1ehjBnbSOyGDEH5WlZn66ChzCxgX2bqgTddM5409818kyxV3SBhx6lTh8vpNI02H
4K1q5RdjJ4VO6c9p3v8iUZ4L7J27Fn7q2SfFT5NOXIDesx0muVr8uQpIsBCcSnztMLNxwP8s00Ts
QGAbd2GNz/mFiDE0C3DXagegfEQA8OyDvyVydTd3E4pIx2yox9EJ/26cFSlXJSj08ZSrWMYoz+GV
KUFU7DfY0VAi31SHGGnTLCLsR8KDmSQV3qVAny3W58G+69EOKlvqnDaOyKKThMjvTuIUZurU1twX
i1Fc5aAjIw+BcSWJwaToKOsv4uJqckKr+wzrhJueMN1rKeap40C1c+5+ZfBQ5/AwclTIJsO0zSi7
iM94BiFjnin2muERyDYqWSeDeCHa1Gbs+6QN5Hyp1Pw4IZZmsBQNxCWp2Leh0MkykTMCVNxVRGjM
1FjZ+MHTqqRZmYR+emlxxZ1BxGWBWjeb0QlaOy7/emi+IS1DDTUvBN3hIMjIzOhauj3++OO9lALm
n3OT/y7V7JhwV/kBCsABUanMqSHGQ4A3cBeRXRWmhmTcKFdZUOZxd8Kv6EM8MyIFNNQN1KY1iUGw
O38M3Krw8EGY9f3w6ppzMHtwp4FMrgcXt7Orse1AbODYnV1oJYUGT09FlyUspEZNJQ2JU5rPLtMa
yqtJjO+mqrSoU2pjCIZ/vOj4hj88fEfkGuaruWmmCS6hf5rc2mJ1wqEUtYeIwSv++YsIpsYROsnJ
oWoAj2IMppdrCiOgmJuI/VqMnw8gVdRWI4oJPE6soz5GRjpCi0VwzUvbgmaRlAFLiIxWFKCoXls4
qev+cTZnC38xgOttXnvffFmmPlc8Il6xEoCsMpdn41Q5TGdW3LyWHSLyrQ2mCaokUME2vmrJ7rHU
HMd/o5hNcUj4HtSk81MjHq1J8h7tPop5aNubbsQz65DeirsULi5gbF91LnHDkIBYqwwqv8E9g6bZ
050uwkHDZxwDZ4Pzok/J2PB0biXPKD+SC/plJgSnakL9sac7QXa2wJQbKcf0yqEwQgwvu6X+27Bv
ZLn9Y8m0r1qI+/B2fXb/Z1Uszpgz8qGcn2NiGHKzayw0neQn4mdwzAu4JC4tXQxWu/QhVLce/XWt
0yKcHXypdg4cvfpfBMWPmBlMn/p6NDt7JYIAK/moyJjDTwGs96b8kiln2OIaPQoxVFnGPADwNgqD
S+HLp0R6lJZCOv3S/vBmdHg5/zD0aWtZY73Oss68jej96V0A9OogPZmE4RwN/IXUKwXfljkSMzZM
ARvbrty+Mzx3qQGHqonp6NVKrYpN2+E3azPrYtYHq3WorR+L9Uev4RQbz7TncQCxbqf39d8Ry+lx
oMBkt10ih6fUnh9Yvbma1cacdTcCVSvnE6YDPs7LJj+tgUGOyqYvA2jJU1PsjO92eyFBlJV8SzmT
sOfkT3ptnZAAfBqAZZjL8H/02jz1u+PNZHlaA9LxZDs46OzL8JwSxUTw10qZ+eNl8Dc6fkkyFHfI
2njwLhl/uQHKBcYiDM0qEhq0rmSq3JzhHMW+nH6tUcp5fYuOtplexuvG7DI+mDUQAj86Dc++81St
l+4p7sJoZF7kOBwaKNwCRuiTm8iXiGM/xiEAbXbC9IIKm4uJxYHe5iQ6GEkNOqJ1dVjvFGJiB5I6
HC/cRfejksVUaGT9LGNkn8PgS9Ws9UvJFssGViaLCad9ln66HnK9u/HF8fsaMTBHjbqTvYjdR4mQ
WvFv3FNeQAxIKd+fMw7PEcBnQui0n323WmpjjX/mYs297OHShU8KMyqEKnwFXNkI7sGtB3xY1Etv
JOpYBzFkdCu1g0TPgnSYT+dzMzvbPFzH+D7BTzT901Fl356JFd/45PnkbgycvzVGBaw+I24ch0GZ
cb6ws2QDF7901JOZqVTc5qZA22KKQVbv09xqtvurmC8blJOUMExCt6z1uY9hU8YGkd79q8bSgVbY
Jy8K0Zj0ZeFpYxalsXRrZY4BFAq1jh4OEMQeg/lc9JaOg69EihUElIc8mYpGbd9u0oijVVOnI8RO
mF/AfuDwYge64CIBOMjgk89HcyTbhRx11EkMpPVwCB4dsr99Zk4kWgHLWTv93brMzhOCOdWO90dG
XEutxlP1gYpqYg1AZvVS29+Asff1evtb7E8W2L3WY+akw3aDTCWUSEgfU4TRXPpeqRZvvEZy+x3x
NDFW/mrTh4loGfxNuLB/ajguUxy/3Onc73B3SKWgVFo3FvFUzih/YPmYMbWNLmu5LcESGTkYf25j
H2wtm/SwwPEMwxngBNkcwET2T8gp8CN1vMhMUumuD7U1Bg2HXk1/ve8G2waunrzzvU90H41q/PTt
GuqhfiUNaD1ctGnN7VEt30HGtVBYFeauf2y7v3OGHaCAXWkS5Ns5mnXpdHKSL2mmezoS/2Zfv22E
sjonguo3hwyD9yFv1RHXFL8E8T4bsDx66kDhC87L5KzG+TienhFb4zHMI8ggjS0g5fEycbL9jcwU
40VejK0POS74+vPyOQRRThrAAbsVQZD5KtrTpCbGw+slWapfrThlL8ZQ2DDQQuh+vc8uKb+ZIvFE
QV2q5WPaa5Cy1MBjNvm7312DJ4gek5k32xIj4nxyrfEfTowZ9vDgv9YZ4Q2qaxwMVO+OJU2XKb1l
4MKx2gksKKk/iVPNe8aOkhI3jp+dkmHi38kKIhS72dWTqq8Rr+W/VspL5MpsmOm8YMejrAzZG3CS
aLu+BOug4KWYTFsXFhz34EUHY7dtG7k/ivrsaCO/5MgVT6In/smWaIo40ngV9jEm/jXBB49bHhf4
BT0TlTTEwgsLNbfNmlo7RSV814gYkfprPsQLiV8pvflE1IJYCMpK/80uYYt/A/iZyO9xgGFJEz21
lAQqINRLrregMZ6z35rnQb37aZ8huiysKx8IKYmMCGjZ/tJ2KEX+AiFwa8QT5ko10TAcZ010I9XA
d0/iClTIBRE3bKOMNaVxuAb1hwXcghCpfjwaGDLlGszOTQRb4l40weV0RatP2QhAJEq001Xbb18o
ijI8UEI6zYHuSF7evMGj0dYHe5w7VXZJ329+KVnNEhxYLUy0vJWKKckB0YSaPziRw78y7vEmuMwS
O8B7krHvgEKwu+R4upJT2yCayKUJrbCU6pA8lrAh4zCTYuKWrpvGX3oGpcqRJZQn2JPIuTmnK+QR
533Z14WyQuvTMYkF+05oYEhWn7J4xWjJRyhPic7HWVK7jw5OmzjqK4LrYF6Q4YNcn6oOYfu0q/XA
FXioCpW6HLdkkZmDRgGm/92zCWXH+snZ+qNU4BXUKZf5l+OEFUiQAfN4i4hQrlZ6jEnRW5TqdxfS
FlV77NspLiDY3LWE05PblKUIF1r4y9SGH9Jzpb58uHlnw+56Y3H53ZiblLHCRiK0Zp0Ndo0nMmEo
8QR4Z9gSQeOuHAkFCY/2Or1PiLISx0Xus7T17AeSl67IiPPh3Vf/TGH4oZROEEvokNSQ9il7PA1y
PbhKbSP9XjVMrrEmunNsmGUiNKDrlGqaIlRKysRv6eKCjEAlWXq7gi3Febc4MKuJg7VcgjfOyfh+
1KesHpZFyp4gnmJpbrSpIXP4xGJTRUPDGU6DkYrTigRsUvdnNHMUlztrhmt7f4yKk8KYsFi1pvEm
c7fJUsvpyIdGSXASGAIVwNFN89hRe36l71i1dKdPQfsZQajdxZKGKUXSJQ/l7rTGy5TbUgI6qfRj
u+eaV3/GzDPh+GEHMWpOlsdRKXEBRU3RjwsrLb4lVjOw0b8xCAOxhxRVArnArCjRkkjtiXfSyVxO
1x/2B5ZaOp9/zNGQerzftks89ohCFdNQRpV4G8x1xaOv4KKqMEnWeJSVRo7eCq8/thy2oS6x3cLV
kwvv/2kYosoFRMb6RhYg5iQyykjTB4FGP1068ROvklLlZ7KBy0z7q11YJfhWZP6cB4MPJRPyRq7f
D84SIte50GCrywI6Bl9jfRyFv5sOSoOllYoQGc4UCx6/grk/0GB4FRM2gwFwMtYiwOh4OUd/GvYG
+9xYQTFu3J4GHEXiKjmdFLcidIL9TdIR+jUX6G0/Z9JFJPg7EFSKNG3zMhnMuvApQH8bxEDCv2EY
6XVihJjE07DPAB1YV00iCfnSkchzehj+w333EL+VDdH69sUDn6ko/CO9kfQYIgIwIKjUNeu16XGO
fODTsJCp6Li2vMmu1FpZcdn2C3X2MD5JJBoymOEQc2Sk3ejyqYwhxYS7Os4Dg8bl7SLWXCnT1XsV
nAwNpsIenHNPxTH1IFKIIwQCJPecSXOf/BLrz2sssTyGK+/VynvlTLMRbWUbL+jPF7yAp5BH2klm
BipIb/Xygo91v5grF+5RYLQqduE8qvVlw3yQZa0Y+WTXz4lXAslTHwNOGWnDueebvvZpaPhHHvQc
JxL1MosScbkkaLFgRf4R6xeRuPzzh0k5SXa5tZmxqBDrwFv2Ama1hmUVunMZtzDIOPuMnFGUzno9
GCtG9FFU5FZ4t28Y0WLj+9rkjuVIQFnUCja0rvwoyvmzxtDtPscaHiFiaoYfnoTbdl1n3H/wlTIu
CpVEiUgQnXOcq12OHkTgr5h1jgFaMtBJu+BN2bZCdjHHWUYNDexmkatIFK3k6MN2ik4X++/wux71
a59zdu3nVJ6n1KcIlcSPF8cM8bKs+R0wU4KJgo0xrRyL8+qhkhVHPEX3qUWWQ+64tq4CcVCjh7WM
VQDtBgbTajUpqX0jl0kvLspBUswsg/GfBqis8cQlfOxizOb/ytAOt0q+27o9SUlZ5QcfNAc1v2Mm
34gCIk2PoxbI0XvtrLtULXeLqWS9GBrJT64z9svnCRaOXnLV1MYqIuQw6viSZHcy2UGNngUCrpU1
ktAoIhLhSM30tr8LJ5ERaYRUkAF8kqZrSTD2119gXGkrpIg1kqLS8EvFHUpX+sxoh0OupWy3UoRX
QHOldTxYTx4TNJlkdogEzuvgAzFHO4lAsYWGpydpBvKatLTpKujE/XCdHkIrqcwIngJtn4zKVR6d
JLzy4CdcFZ454LYjaxxKcNOZVaBI4Bzc14YazomFojCa+2eDbZfta+dwrjtJYwpUJzLJypt5ToIx
HiUad67DX9F28Jdqsz2wPiQ9wTWoWypkFHvHMESn3NDygHrjYqK8p9bwOUxN4MiYZtaX+Q1g2a5n
bND51TTK+Et3Fx8+ISXkmiMEdxSkt57Xcz0OwpyiP7j61U4Mh5cOdVaJg5QaEao1cLPwZf24Xo8Z
j/kBvWBUHGaVDpWERx/pbXq0X6uWXltXUiORorMLsA1E1tGDEU1+WnCDqcPCptX+zZKkq6o8VFiE
YZJKseudyFrBHEp4NFVo8F9mp5EFO1PGNX2oPRAHGhD8g5OIdu86T/ZzzYaqdlPBTv5nSHpUh8eJ
mL0W64vNiEQT5wJoMO0uskScRJG7MJv9teO2aTAPFQQCtjC+s+FAYxLDzJW46rPuLYbs9+h1b0GZ
3qZnDzLEE0Vkf9Jfmo0P3VAZvpejugQusXatlrGE91aXN33g9FoAyA4oDAaHt4Imo+wF90+M/ggu
ZhPJKVuVBTMApr//2pFu/24bF3MI4esbvzla3mF+ImUL39UJ9Vd4YNjNI0OHcnGYBZALBjoX96mO
uNFo02hoPR76n3Zfwhb+Vma2PggxlvveokDCMD3nBynrCiu/lvfD+2g6cENptDp4nig0b25PPXKg
Le3ew701ZIAx0H5Rvi+nAIEN2i7SMr/uqaMNvqSy24MhrnJoHUOCWjbTts8pyWACCgmCETlbUfZB
nSWPldglJ4ZZhAowXCY5vuM01GgCb7WLKkgxtk3O30/DZNQifoYZigWmATjceqeDgf2XHPgf2og3
wBfiGjIJTEx7GhQiWSlln+9PB30wfnjf2BxJAYjj0X3FesB3HzedpUQm046tBb1WZrTb6zBr7umB
0haPMT0ss5gBXXSbJF+HmoeSPcuImKJ+PSo6wWtfeKsDjVoav3MSi+c3gYWXyLBaTt/oYHugjfCl
7jjw/qqfzrdDK4m9F+ub1QI4mJxIcwWcp1WhHOhrr3h9GCOD/bH6WF3wzMOQ9YvBvlX0bcX7IbU5
EI8OWsaHMO99s4FxeM9LL6AKZmPWxZQq/P1ounASNW4mj0tLPVDX98z2nc/9gbmgUSg99K+Mr9jv
KYL2HRSdo2mchzY3dj5axgN/jlOwdgK9xo91O1UuMkPKMGjnnJBoHiwqM97Ukxasv/vV0WOY1YgX
cSMHZ2dDOUodyTn1jk56+B0QxzMGo25rIU1uet7tYNConC8gXlr2ZiJA2LigTBAo1bAh84I7rpq6
EwJi76Thw4iUac3duFMn62H62d7MAz+coelATULAmf9YOrMmVbElCv8iIhRQ5JUZEVHE8cUo1HIe
GBT11/eXdTpO3Nunqy1F2Dt35sq1VrKkJD98Fy49DNO9EA0H2tHD2XNM34t3w9WSevAgGe9h8yeZ
Oz1lAKgcSgztOPFS8kmqmBWVKJC0uOF2Se3xR1otSOdxho+imEyXEvNK+CCFMofsVE5YoD9QTCJ/
aIVQSI3V/Gj7qRz/bRBfI0XeMGslQL2afa7chsyLQkTQ8ZfKoqbSkabiU6bfvslRywf5K4cJuio2
kONxhiaL/S+lG4VPsZPTBnNS5NiUGycVFCWthp1BZcmEYHJ8IS5R3Jw8UEEv+so4OUq2Hzn2OoOc
ht+e4PuKyrnUFkB9gITIT83YmFD3wLkboJEQle4WZo9BHxXR3ViPGSpF9QgGvjWdrZbRfvnttuhd
N3RHtkUAOWHSnSPiGgfR+Zf1+RgwfR1P1WbHZSRxVHoLh2oTliujdm/SGY1Agcj0+7Gz3X54J/g0
pf8JPtb2sBsjF2KfGAmgzHlIJyZpaT449SkDzbY7OVoCJwaauNKQQ9Hxl94wv8WC8aqS0jMk056h
mW4CBRsgtD5zNNQR4JhYGY22W40+LSVF8uGumLwB/WjsmHy4FpexMFRRltq0mBaIPZLPsEtwZdXD
l70Hs1/IldwIMCXaHYMVmymSjsH2F0kS1J7bSgg6DYAJTRLO3HP0moCa0st2+Z2gmzLxz/68nNmW
ixNZ+FpleEkdi12HjA2hdKFL3YlYytRHt5CNH5+FfILlI0ZJfzoUJQORefa/4iXPpzB1ckx3NI4l
Li1mYGp7mBC8EwMOMP1d89zjlYPCPYAOpoTy3VAj8vE4Vb7oVstvMHQTLVwHxg3sBi6+A5XLhijf
x40OUGi1qkOwnLwA5iMOV0IeJggQiZEqmicXrolljkrCF7MSzICaCRT067SP1kLxZnRSHrETcEGR
hOeEGo52T05whtwBiaIlRh8RoO1pBXvJVUZ7CD0fGv2L1ZuuxoPrMN2sJFF/B1LsPILewIe4OMcC
h3GHqX/dMXmOgNkuXDY3m90nLyIBE2MDdCX9BykMqMttsHJgALBhfbWkiGQnUZ4Kfvxg9DAZdehl
dx+zDUlMMsEGFJaWaH3Y8dQI6b7GVNzlt5J4paMoptdFEo6BGYJB6x15SXN1+IKXwQJNtZCudRcQ
xZZWOFBH9tluUqmt8P+NTYASmndI7emJc0+8rIaHMOJ6jADIfPinK9KRV3ZX1cWZyQtBcV+DFVzf
g5V//iGya+tL0wz9F/1wqmYcL5ZEFfCHx+AN4II9xIFHQbemJ+mINVtcQpnZAl5NukDPRfX3pXcq
QmDUqPvmzMRRHUCJpsq6Y0XMAL3V/Y5QCW4U3VCXCElMA96IWeMDhqR9VP1V1aP1qP+qPZvldtkW
FFsgQl/rMgGJwDxwBRJ+IYsbHcyg852oP2AIdjHGOtow+sX46tZwgsG6CVnX2FcVn/HNYQXmd1pc
+yH25uFG3Y66Gv2TJ8URMN0rILd3pY6/efXkvYUkUKPVB3yid0F/xg6P46tupf9a37ioAJtotJOs
0+Q1t9pSfK5HcH4pkqgOs4bAcvxyuCFjn7OImJrQ5Sm15AADO0BpDQBEsvZmYoB9xifQzxLVzXuy
AJLvX5EDLLUPiKNKGcRi8z2L7AA+k3VawdQaz+6gy0SzxmW9HK2GKqdH/0LnmZKdLOLvOrnS7VWd
uL2QY9AKKSFLljpSeXLHtI52pCMAOhcOqLZFVYE1si90kDYoRvxhjfHwvVwghIzajeYQ8AT4Rkd2
Khxm2ru0/leMcueMo4DS8Qyb6w61Y5oeYW40KQ72lEuk42pIo4DD1jn6fJQO1+HX4ED8Ma3urzpr
/UiGQrPKOfsbYAXZjQK+PneHnuVloK03FLp8x9BkfiHsbk66NKVqZhY8m4HWnAfc9mX2b0AxVNk1
HR0wumIq6OuugAbACBemEFDBYCRkQj5HJgnOamEt8wi6jpQf0AziM496dY5w4GXigu4yLdE3/sqg
N4IN1z2lUwM842f5mgl91lgpsxFlEjAJ7Z9j3wrn/hITgD3w6QLGVMsz0ahTOUw106VxinUaqG4b
Gp4QR/VBH8mSviDgGPF7zBFruGv44xa0RTiwT2ZJStXfA9PWHcU2Hu4dcyNqasG5jK8DcE3288ZR
tZRQTNPExxqSw5rHm2rDzXnPMMiAVI/4+vA8hgYzEcxZPRBD8V21OezGBjQjU65QGlj75vDun0FE
jyltWz5IXDmpk7lvoyuxB3HVjucq/b4mDt/SxASc2K0ZinlbJhTNqYqWfG8B/5FWCXYOqRenSpa4
k4YaY75ondIE/ll1fxSrC/FUsujZ2nb65w02VrCh8GIkFtGv759U4IQzBuSBUfoZ2Ip1gNSL/Sam
jybPSmLAobbxKeAbUyh7MMJfAb1xZ4Rl2nTSd4nfpt11UL2NzlMhxgCa0H4mZ5Do2+pa3dk10HoW
KT3NuaMQRtg1nEEkF/Q1qUG7oVIBYgTAPHsIi8Knvjgr0tm1Cn0YduUVq4sx+Rt27HZ3VzZ0FNsR
6BqXMUpHD9bLzwuNtkF54A4wxGPH6U2YrXVHYw0o9nlvPxR2YhUnRJHknsqJsYjeI40AQMNEroQ+
M4WYJxKeiIAOT6wvSGwBXKx5LRuXDUgdW3KgONYOjLzkPYBVK99s4xmBL276ZK4mP3uyd7hVypd/
UnzQOGjZl1Eu/v70NdgV/MFhPVyIWDq+IDQ9nLhPdC8PjUWzPY5IwITMItjblqkDYuTG+Q/e/WH2
AbodwntNKIEcYXj5URom7fkVnKDLkJSXNJiwnHMhK3CXmuE5UF0Yvb7eccQirtP11zNyGVLt1Yse
dqq4LBraxQFIukDNaceViv0QDeFWC5bSHoRYbLgXCy5EhQYplyz0sqGn66fi+SfIH8tx9jMAgPSB
umAQPEaUM2E7ehOMs9bu4lTTu30lREDwgZDO4oEfPzjahO9Miy6qDUzCz4XVV+lWBmroI+Z10a2Z
thAluM+kcN+QFxPiYFOYqb7sGMB82Ij94J1n8Svc3vA65vg/CwZHINzpKGVPDMxhnyy/rFkatXDe
l/0mq20s/HzaX2l2H9PGtqm9PI6tAVRMo49hH1M8RsLFymgXHAPCLvAQQDEuFVnOY9yB5KUb5oEN
rBGl92WSASZC6Uq6fS88JWkNmgcVkDvEoDPLF7SQ/wjBJDNLB6JH5hH2Bq46YFbrzoIVxeQCGWu4
oiqQMMLmpgOYsve9BD4imYPC6DacVSxYaXVINcTLAEbvnHJHhpaBedMQJAG6OTfP4qlwyiIGmlup
5+UxudHKg74j0Bzmqyym+IgSEmIR913OH/JVSpTNalVCYmYn0FrrbnchvJh6RCtKEmX8BOOEE0lq
RsA+6cJzeudO7GgoyWYUAuQ1jPa21046MqY7idbccczdToY1aha0PQlT1xf1RLXqzA/OmVOdrixh
cBWrPtmU7uZeBVDcc1LRjJLahRC4CKh4AGdyajZDPmE/TivmIANFZSFUAp8zn54IQOvBS6HgM2hz
hq6dQ4tb5GHDw+aV8uBGreZ5Mmtll7aHO+YDKSR0qX7yBRorFr7vtWIAHdglUARoEnHAn/7KxP6F
WuyP3PGXNcJXD4PGivQY8YnAABS/LM+URYpPLtPsJJ+82/7X/3hWyIwwoD8Ay0UCzJN9xF3myAqX
XOAOZGN5i97UWfA13iE5NTtAMyzqbgYxeHC6Fo0dbTHvh/4pdSX9vBVhe5UX9HTaOeUhxM8Bc/bS
3jYNDQY9Ua1YsP7JyVFV/G4Dcn+HkSp46iJNQXEuSkWab2RYcg3c4tRgZ8Mt9m8/A+sWpDvuNfPN
9D6nw71PIQv2fIWvCLpYciIods3y9w3bQm6/XFbOUvHR1rBQ0YQzgFpSkJOjcUdtsYA+2AR7Vs+E
fj6dEop6e9WKF2Y2c+BuAwTBNKDSlBmO6O0vpNrEIO47LTn3JemevNPeVpSIgdde/kf7APn5W7uo
IQVxj7Q1AhW71skoaX+4j7+L4eQuJ5Ab7+MsxMgHmDdtrwZmrIyXLYQ1aNlQn/DtvjjWLdz53t+/
4FeSU/JMfGk+0wvH2Zj2wNLtK6CXQ2jTpA9Pb3RuAEXLoKeEuy4J6H2RpqcJd/KQeDUTTd4BeS4H
mntBVWqXUdUAX/u0Kjh+6LCROBMniC6N97aXFc7oyHXtyy+zrLIWsPh8UM/ccoiXpkjL9MWTYsGu
IBlPAIOZMAkpxb4/43YZmR92QauxDfKtiCVD/9x+5ft+R6aiCLkjNG5htu84HN0sOreTn2omDEG2
Jilakbvsda7MNbXwQ656Q04YvoJXDqTzUUDq6dNX9j0uXxB6G+IyS5Nb+eC0xnCL73Lc25Dxqo/f
AYEn64PSIR+C2xEcAhWi3vCGh8CdkfD90vQMFPKoLl+YhPS7qtcp/fXZP79jMqMnbNbKvyTqmed+
ZpgIbR99ytPvfPFBudtPnj/uQPrZX0N5QpmItUHjas/oxl9Ig4s+T7oFWqSMGybG9GjXGuropoy7
9k1z3l8PX6/8aFin54RXMcOSHpL3fdm9vV0c5i+akad+F8zXOlJLb/e493Pwa55+dnKjBQ8ce3W7
SstuWDPvo5derkndLB697bdcNkV0Ont8SvfuF0iXS1ff5R9Upm7N4EmdMkZ7j3jR9QNjGU42DpHp
B8RyzYCXY3w1IzDcG1KaLv5Qk95s33L5t+9+xF/upt1j5LAyPO+91ittQXjbR0Uvqmje4vwfrh5d
V8Xx7wEdCWt64nPpdJqouEwqdWxap5FMC4KivfiM4ZGy23eh9IPBwiC71YMVIYCBLzGHdcJGZEhK
ICRqhQrgSlnCiaDQ6CQG5JzXoO/bETEthedFOYzknFhtzBt2bxlKcREDnj4wngH4PUGvXEmU+QuL
WRgaxIY/vI86QfgFpEO/xsYA8+V/IBNQmoTTENWDl0P5B7g0i/Dpw+FOuJoxtP1HlvR+OHwp38mr
Uhp/n+2oBdhPnoCzphyBQjC+d51jBPeCZwkDXziyOVZw0J3ym/cpYM7pLuvj3YuxcdffPFjffPY/
yPuLanvbHveeUUsTugd690B4YvoUu7yBabWfvrJZqeX2piRnhuwG2j5/HPyWybJYf+3n27nW9CD9
wxI2WtwrZqfqgVk3ijtjocDlxHAqLrRlr4tpXRXy+GuqCUIeHnunQXUffcp8YZCOKoQH7wHjDK0x
cywCyDpjSviYcLfoTI6oOmQKhgptuAYEQzGNYN1w0dR8cvjGS7TC9Km3sK2oJAVIyF/JzevNAEOf
M/AR1ap+XxsaDismuKDWnCFismPmf1IEf13SVEaACo1TRbXmt0qPnjoSG+Z0/Aq/+P4hB+CYgqBC
A5KGCGVI/hxTDtJbBiWZ5hDpkxS3M1YqLEPMrSj8JeFgIpsMcuhV8B7IcaiLIDBl5J07ws5mTVJg
3nmI7Ze3l6gTXhIPT1b7lpOdEbeYMVVDm7oWAx5ox0tieiTNzMPHDrjUJL/8zsPbi1DbC9X7VIVe
LMDuIaFKXJ0cHTE50dykxyBlCWGaEP90HlgWEEftNocZ9RKjGB/epZt0auvTuJQBrWkOxe+5evco
vx1lzkyr4Z41wzdNDjfmVcAd91U7OUc3yCVfSBz0DhNY6au493PzrisAqrZBsUdeT0WVvSeduZBL
TzBz+KXkMalRa1o1qW1VRAUJMYuWicLQPWT4Ok2LpPvbAfKPZWRHDPMIhBS89Dw+TXi7O8f/ZxiD
zdE4OFDu0fMvCuL/c8pNOuC2Yz32JFwFZIcvmMTr6dOMpDEJeNxBMEVcb7coK0f5fUjbCd3b2j+s
0b0Pyn1knAeNOCMHn6tzhPwpKrCIkrabNo9RrcFNxEkK+YpJ60ZGdJYwL1CuCIk6U1KGltmJh/2Y
9HKMguRQXdF9EGnwPfq2vBOzZ/YOJu2/YK6LRRslQfbGeWOmz17hNYXvdHBO5I0yRwlCYKJN7kwy
ZWn2hWDc2O0J4PVvE23X9h3iN85tYDWIUP5Af2pK1vam9bALtCH+SXC8jx2zuZ4KIhvDkgkbCzAu
GkIYscA3WXz6MFrn0gKDhGK3BFXreIoZdm1qVpIZqa0brGqtPL+NnoAFw5fqrBZrXLdIvST7i/dc
Xiw9aRjfWRtC9EJJDC6+G4Ow1/H4N9qaAalifP+BoYXrJlMpfnCyAc+1trMZTN9WSXpdI0zAYGj8
EUXhePsnn5KGPgkTTX8oLe0LZegqoVrEYYGxueRxCxlMJQqkeoBKCGScTNJEb+MhS2aj8ktQGVdx
HnpvihF2Eo0b4iWrniWGtF/gCZnsjrM2Qxz2VIwUfSGAWp4UaccD7ah+9MeovNIfhkdq129KY9oL
EGEQAIB+vkSKxPxERvuy53jbHJXJWQhvq1x4v5/pCdoi/OEM/m2Ye/GTap8pCUDLngzxgs14Se7/
ThymlIOs8MbGZMFcYo6VlksyfWQaLHNMOmz1NrgedWJLZneSwV9hBWhRdsV5hGovRyKRoeXxzOg5
zRsI9lIqkoqBJKdaTi/u44fnAEDkl60ChOOlvWWaMZRAQI/U7255Fy9j5BxfBdAjgXyeng1WP/R8
WRcq2yrnGaeAFTvWg7kx2ZSseil0BPZYt737fXAEthF4rVrBT6AtBSizMyvrlu+AN2TwBg+ixTZf
h/5m5EKHwcla8GoYIO5x1YaYlVD+pb0BmZjmIL9MBH5Ab/VDi+fC9C9wQIbZ/dEE6c5I95PFhohs
LGvy41IbUnmvHf0BCimiJEEW4zMnsnsshk+Ut8e4GtLV68XfUNM5TbyH4d91iGEEkoQjVrBVAiWg
YAcHLu/gffAxU3wS347LdOsLLsPL6cdDwD0taGhcvdeO2Ry4Dgx87G6qY/TZzpWpnuBgc+sxMscD
OEK/KK7DPC9g5Z405ViRdiorRIqrA3evY4chBQ0QzNuLGdx3tBhREqZlFFJG8TJswh8Bnt8Mu3cH
OzP14frsAGJJYYSKQ3bBUGxKJEr1I3JUlgoADAd/CKmI75MeXWtX90f/f70/zvrzh9fDTgJo0y3B
q0Qu0VpBcPcaP8GCbpvACrslnbUD8YhmIW+jfRxycNA4qqABxtHWENwgFCCOBJ3klbrcvi5IepBB
sV/RD4V+CZ1wCOSBRWh6YfQLCYq3ijtJTGYGBgOSAcDq8ZgWhQuplCS7jlIGmPtsxacwUVfq74XW
UBx1JiRF5PbZ2efmURsDgbFheTfUOH9ZF1+ZGgwoC9DCQAP1FxTRAEaw61BYkczDmkVO8nWYwLg6
DoneMUd7SQUG0UeOIKboxY9sxY2rUa4rTLJ9I2sfqhROwGs6XJWUYzPY96nPoDIidfBeI7oUfXhh
U+rmht30HY4G1OGwzlSapifYDDRxukVAPXeyNgc8hdFi84ju479MzQhChgBz/rNjqPXRjCHftv6a
S/o8cLYMioh7v3QruDgp0TjQw7BaJUCmPrSuniUTIFx/DsLD+kqeb1sLcgRp9JT7KH26MfxzWnOE
R+K7aiXSCWMQMGUatBvXHxxHAMF64o90wNb9Dn1P7w4UwAxPDWoTNVjGPvtrF3Qs5k8R3CuOPYab
n3CUyF4MDN+1sc6xkLKb7MY/QScMBlxnOJlOW3JF2owLWvI9P2aDUn19U5xOgJjCpNxyNZ+Ysqyw
8yLNJVvVcjahYvn+l2IxIQIIwTY7dumU3WglAJPAznLS3XsMwMPo9TwBfbZ2HWBUng0Ef8LMLpNE
SxY3yGriSZ9akowsTU324mG+Dm6BQjgVaIWuRumg0HOKGLNDp/IqIiQ6jic9e45W1yDivmWcFiHJ
sM/9OoRBRPNR9bEnDvA5QzVIKuTpvsyvBkQfvoM6wN623/gwTINev/jZp59fM+mOPfNi37vMT72M
1r/n9Dz8Lk4DjKozZaAMrvldjAbYEP4lLoLD4LvUx6XDbFpf7+8DM2kxIO8a4iUXdNBoInkyAUZU
yVtXDLHxLx4n9xCHWfsxoAplJO6N4shgfGTXf0IeuThdXJ6RXtsHmTGOP+VE477TLkH5pvJPDCbd
mK6CZ/gvfvsbGcy4Ff0TrAFMOxxIWxC49gwd+bo8jT1H08kpQUYp9pw3czexOv59Ikrep22nQdlx
FLcv3JWBbd3facnlqy5Tf62RTMiaP8Mfk6FQe/cmvoMDffqMrxzhGudjm6bcyWtHRrQfm3Ztq9Gy
52hknO/gHXAgAuxqsIQ56umUQaSeGUnrQ35dIz1yDSd4U83g3jI6/mqh6iv0rYZM7fQuoIml0w6P
sxZK24sUiKfABGx++F1fdY9jxaVMZm57r//gdLxM3tHd/7hvDw9KuuRSZuC+Gl1X70nNl41hYNCx
RTRK0alRKoRorkm69+FO8B9cWnC+QDTL/hKSTBvwFqkLX64e1CwmRETsWOCuI/lY0z/P1lwDmDsN
9AA9D2z90SsoozbfX6ZEf30MwZx9n3UbKcDIgAKsvOMYYI+XWxD9mAILXwBiJBYRHPNtSgsJTfCV
aVtwwuK/cmaiFYx8n03u1JyeLQDyzZvT3SS60AdiVJMtLSUoZQ6c1KADhVJOK2Bsfo5HnnQ/fb92
OWdUVobC4dbjt/a8cxvP5Tvv/I4Ihv7eX3YdDI3Cihrj3K9g1t0A47mWnv91XlEbWOjuQxeOoF/3
G5DKp4s0jvdp2ZLgkdFzhVf3HOhjFYLW1d/ISmkHF4+JA7bJ/gR3lOG3NsAqM20dg9doXinqs/uw
HhTD3q9pnwdMyQyf3hGuZEWl0Y5M25gehvewGHywauIKk3v45O/zx8w6j/Dh8TQEpLweEvTwxurd
Y7NMlmqb/p1pSNwh9+GffJwBrLMPb/Xj1NMSInIn/vbFaQ03MLtDZCbSDCcwHWwjeXmzDu7bt/7D
N8IrrAPmcuG1UDhdx9UQ1gGquZh9R3yWg3eTIw4MNMftlvdxDngamP41hGPsGuNv34z15Bi+mW4i
eso9f9p+DcbYf3pif73JcloUjjxfMDGmKrD26FE9nR8mV3pLbgh/+ni2TJdwffnT8Jwrbx/iv8At
evLZ5KyOaZ+SA/GEh0dqILLyE09DcLaTs9ECRnOyuPYyGWhOJUuPmW1DjY9tWAt+Na1DGi5gQdh2
syT2HKLyq9SaoKiVM9386EDi6d2m6UbXpoBDBtRCguWs+RTuqz1SrKzmALbxG3B5Mbf/a++QxAK8
YC1OQJ7/9D/ex6O3ac0Lv2J486xDPL/whi97BwJO4Ux0ryjgaUexMRSWdO3OK74T5tZUmdygAoiA
dMweEQJ5YKWbFpTGUMSvf/dpBFcDCxtyOKirBT5JJt+ZD/ORjHFLRPhTuV2+KW1EFGKaNXt7SBLt
rJNcQpnxCDHaWTwh4FQwL3Q+QTYuoDO/KFUtJCjeBjDYkQqt4aeLSPUmFGuklvTcAdf5r4V/c7DQ
9Najs99ly6uowh9ub8JACbiNov6oOPPO3KqGQHLiOQoYvDnGNJlGlXOZnWYN9pbUEBgJf729SwMe
gM7JEuI6DfnQh/Lr5FkPtjethNL94Ym0CBMoSqGHnFnPTIlt8Jz6WyJikzRtsRYU3nLtbKDDWCOe
gb3rsWRJeDhgBj8M0tvV1uZMDghnkdD891q6c+yr+Zn0jE+WEcnHf9/16+RymOCJZ8GXXk5EEiZr
l9Esmx1hiuxHKo63MB7hx/AXqjcgYdmmbZQC8mYKq7xh/V6dEegHhlYw660fWPj89c3dEbyMX2MK
HTUk6jE+fU10Z9AmmBIjBllaUnQiJf2CafCWOr8kFpldcGEqZEA6ngef5FPpHd1XIFauZAZgIzob
QM4uKeEYkMhDYKPAVaKZ6MqsWOxsiT2sw/41bhNIReBb0EOBlQIXhNrr4AGEWI2/76/DmsVmEmc4
WbiAB0bWgN/2RnhGJQ7J9OFYYnKDNpi2/vwyyOXvi1+9hu3Xtu9h7b77dX8/UMNe1hlqqa5Rgq2z
MlpvWwpKGXNIBXliGwTn+Bp/o3ZkXVftgLJjXPg8hP4DlKaaagxN71fTpnGf0weEhzL5xPf+J37A
uiMmENRvXieqfBwbon2EGXV6Dl5hmV3TffDIyESGHYhEr8ErbAfSD12P6nmXGnR5jo3hftqBPn6b
rwdl1BrpI4VkQu2LJREljD3Cxc6ann2OEY6vp1/QWpPHyOSAyBzKmJiLwzFDq9zK/3hOHHZXApXJ
YuM4Exihx4q4kgqL5pCdAhXiY29Zm6zeoy2JDW0wurYMv4MscvYpPmGDcmg7mpMf3c1SxMHQfIn8
E4Udrrqi1/q4M7gtPLaKOyBAQAn0A0zOJ8gbIzcQUIDpF3nhc6ZyAV17h1p484P5Dtf/UzIQjksD
0CTUoixzjgFyN841CCZcPwnrJ4Zwx/HT8KAhRvFrJ/I2SrWWM5Alm+2kyBEvHI55gTbOwlXxlxvy
AQpLIM8Z5hsYl8jGA2PEo4uVNWUl8ksMOeBSBxUnjsELwJb4g+5pvNq8rFwWOJUjIYpCmGtXWWOk
1OgzJQIL6MCW3u0ywShfrLT+wRrw3DxZDjreKmLJIiGNOkYsaTcMR/pjmlA96n02U0g6zY2mSqHB
9BcSRELHzW7YsWRBNMKDN76Jcoo+SZtordMRlZ1UkBoctnwO6neDV3zdts2cuY9zxi9NAjn8KQ4W
Sh9K5FbCPKsrueQnUSeHeR0dSUa6RDIEY+OnT14ZQHvxO6wrWU83z5h3ka3hz47fPJPY8WkloWOn
9XgikuYIeyFByUzF2na2Snjm+o4MbtjLJAe+N+pZp4DRQBTo/2nF+heIfxKt1v1jbLhYbVo/GCku
UEmSwHk49Hjk9dxteoYu64+HfXCBbiEIRnIU6v4JwEQi+ZKUEckrm4NqjwDvHVhRRayzekqeUcG7
wGLwess1D5hD9+X1bKb0WqWnDylQXPp4xBCsmZ0zM2moz1nyb7vnGcNe+AguJEObvHI10HcFLmVB
MOsyUBYRBQcdAY6V94pay3p+ONsa0nni86FvVkKJ+XDKJ1peTQ0yw4T/o+f1JIKyHO0Lc9atDyFY
t1TqMQGyaSpS27FZWk4zFR7Im9ljbvW2z/S+9CbozFuscrh03SEN6MIFlDi6nw4n6/FhKxxuCn9V
sYUDZ3gNux3nY7YxY19ebmPtjExkjRBCRLXmfvD5+t3n2fuG12u0h/hvNkPtOTmyWI6LF8Cxsaad
5t0vobIm6eWN9ePu9gjXZ+fRDJsiPZn0s56TTwya9vURGvT2oZKXLWf/HeuvxDOMeP3tN+vBlVLs
Et2wU3gHvW/WDJ8PEgJmZzCZ1S6pH8nRDpm29loV7bxGOlkmRP59dunOujiCltv1JSjX4enVf3a9
62twOjrNtd9th0qxvGzbqmUylKMYFsqwfXA7T7+5ufvgAlr9ifSuV5NGqEx0j8Cs23KWflbV6psh
rbrodnvPcUTLKYKg9okpOzSams6Xjdvh7DM67rO36FFetZOvU12Cc8q7ec057LbC+4Mhb8OSvurz
5t7bQEFKQjMHMRf1Ff2SR1jqe/qV4RqR+nfS8U4t5sxQSnBvD4+kca+9xclI25/IePYfUPqVBIbP
hRzM9C910MN9zKrP7JDDzWtXPj3KD5apDYHqMq20/tcpq2y17tlqgdOxsajbI62zayN4KEDrL2j/
z28iXTk+d6hXbi23UftmMe7eh622X6mZVoZfFYTisu63Fe9iJrXi1Xv3WcPqfS9aMJJe4YP5tUie
f7+Qo1i4lgq1+IC3M8ZnhNW7L861+MXDRfKn0LAcDV8/7C4Eb1xED8cJCDPYGzNslV6tXeGiaPcn
k62SbQt3hvI+oIhLyqxD8mZ5dEOhtpB7YSDljaEMTycB4DcCXFIM9NQR9NZyoXQDmSQhWWVF6wuu
arJgdgR0LJCsGCuYSLMi8WPmQ+Fgp4DQAdhQRKQXmBbIuJ0sgIw5IEYXeqKgIcwcmYZnP0QKFiXi
h4RAXLyB4sQTSPq0IRYHRwa3WOc+LiAIcWKmPplAbaWzdSgN8De4uwvnfXAgURzwDLPH+KDRnXS8
h8dTREEGyEof4Mmtga9Ju6IhExZDHXLvxQ2lR+mNNY2fzXrTKMZqKbTWgS+ZP3gjmtjGV3eflbBG
Ul+3fAyxXbJGmDAZ8DgGSCPAxBgnItwvpM1xy8QpCVCTV3pzDqMUXpSTq/ZDnFPO8M7n9zcZPNgz
5kH8R1BCtGGKnWJJ8C3tDdAbaFEB0ZMQJO1ScrafVTMkrbwOZzxZPPsn49aKWgL6PE3goi8gEzef
IpwO7apcXpYg/HLD/7o4sE5c2H23TARq4Es6ZlTQg+CRAFyxGTUPqF+yfX0MEDqJodEuhGENXTtB
rS9Z/mc8Q0QM9umK5GIDa4JEny7g2kGfZrbcHYDXHpYPdMWENuAKMU204izyQlXnxP/SHuZGcTRf
F3w4zT4AVkrgwl7QcESOZ/LptxHOXCfIUhH9GXCPaAHHT8hQKBtixwN79+DnCY629+8LGWudjjpw
0JTxvGsp0/nFkjGHIDfKTM82vp4Mlio2+OvgcbWQpg06Q4ZOIpolt22PcXTFKpwsTGhsvQnkuBEk
RV/NcYW28Ax2OcXRp5JANBN7eLq564k//4xGMDv0DvICyO1M1r5doeG2GRRiF3dQA2BPYIiXVwq5
MDzLqiXPaJ0QDuOeD7ZKYUjrMeOHemO/niCq6yVrQA5v6M+YnjZWnRNEmDhCB/D1dfDTAdY2KEyF
PnMcw/Dk1EXFXLdtCGDcdEt4qGWbNAhk1FV4qaSgKH3csqRxwyn4nN47zBDyAZ0v3v9HmgWbn17q
59Oy4ULAo+Okb2As2MWVluA7vo6VOrpNLidP+Q4eCQhSZih2qThkgRCeXZxtqBtLt/wQZQuPtj0/
RnukgysU7hv+PKApbAmUbMe81Q47ZkjDTrdvBYTma3+NbNjSXvbqdBkce9Fl2f15le4zPS2rY7x6
oiFFaHM7UMMYL7s4Bgol9E8H8+Cc93isfX0/VpVJm4GbjgZRwAyrvac+yPBv7WGL3qJlHNxbd6s8
FzACGuplSzMCysVfEz+qhxSZR/jWhkaVbSDFkCFv9wNMVDQbT297ihsY0hZE3L0XbfHTaWu2LkZK
yMTiLwSEY3QndjLghz3xpfujQRmFsAHMGubwQGlu85AqS8Z+KB9Qo0K6RjG6OrjQdiPDUh6DmBZG
Dr0cyP9vQax6H5hj0F89oOjqivYmp4xbeciOyLh7o+rNfjurVGHh6EgC7A6eqjU//I52MhD+uwZv
Y9kBNUKoZ5e2Jf+B1ClxJssYHP8EeN2H5/4pUd9Zr4GB9byMroVHcqJ++9B6zskRc+Di5+kjGGhb
D/SGF+RtLQz/zeCK1g+PsEPWXiOAhTW7gbKjuh3MNc9mdK9np2d46M7McvnoUec/N5+3oxzBZNqJ
WSQkEiarFmfeV1p/J4/K6T4izuov7vWuigO5wSGEDl+d9fRsT3pbJK+B5r20h9t+9m/8G7utGFba
uKZc6gX7R3R5+WuOXvvQwYu2zXSZenEsKIi91zGlSRWeMqLjMe1cK1svZjrkjoUyWccneiKT1+Y+
EwUjGgPqHrQieELFD0LwOu7gy3UJFEZ5faxqtujhu+fo1N/SU6C7ehJUpDt+rlH3xdUM2vEM4gR8
now2y2tTO1G9bA3rpR7Xj/hhxlUnYtQMChRaEc9fdM0MQmk7kAVfT7+LaB8AxoAl2M6BVDXnQ1bt
vredwZuf1yHpRfFMRSAjBlgGJXyXMAK1ayyLqxnmZ+g+4gX0NwbxjuayhioEwZAxXyJ0om3EqUj3
8TT/9BemSHBWlEtrcigXFomwUOh1UDTQlRVOEYcqIo+xNoGDaDtfj7VJ31ig2gDOJ9rinLTtRJvL
FOiB3m1nyAlNJ5atDskZEwEKi3maSfWEKlqJMkmQWfqe9KCFACuqz9ecwDDRepDbeAAE/p6/eNJ4
eDmnrB48AAIXHSoIwgkjjJEGgRwVvKoaJteHndNnTaVhKkoLLegQDWnOteh8SheF7gDdjpLJLLvP
kM6szk4gbaDYG3MC8xTIKwC/+jNDtfFjOg/p+TT9mGb2Il5PZ63+PyhAFUOpp0uuALO3GYDfo167
YF3SQf46horA0qFhIixUUaoYARTcr2MyPNbNMW1M4vX4YzMfAVYO63GVJxQVYBGBfJfOxiCONG3A
4nsHHE5LSFlmJEbCJklaWMIsC17K2VirnPYwuJa56LLErkBbg0GGGVUK4xfkYGG4FotITFz+3fI3
9Bi2O3AJMl3KBqAQUABKvs+shC+F2k0+4wI3DPieQh0+1Em3DyIzUvARyMk6RFCUm1GS1xnM3kSb
c1Zhnmifd0AwlpGLEZsKqJUkZ1YmKK6wHUgsQLr+I+nMllRFgjD8REQAyuIt++a+tjeE2ragggoo
4NPPV2diImY5062IRVXmvyVOoj1nFbozqp19fYDFj2Sw1jGsldUfeJDfX+Z3sveS/aNb48ths0vP
BHywOxvCaYl0fsKHhb7s4hcjKGA9nROyy+XJZKarOFpF7ZGz1mgoORDoa0WQyJAxeajUyDUjEJRA
eLj+xmJk9IWOjvOP4vW9QW3nUWhxhKazfxIdLkw9D4WOFfxYZKdNsQcgk2zoASyh1BDGvjzoJ4Oa
j3PPMbXqX3yf5OVeudlPwE5cIVSy+PspncSSPOKV4Lkgid1mO1Ntr0UITCAVkXmkkRFIkE1HiA1S
nphM4fdgwtnWjtws9nRik7fnlYz0GCcqxfT0VYGn5EFBh07IzeTZEtgl29y6PQ4stov7Mndp+0ib
EdQ2fJNC9+bqwt0wogzNYTSPZMj07oUiLBNusQs5muirOf7gs0RGBJaEf8eDEnusYUhND32N0F7g
kYGfUCMUJLV41tDoYZZjnbEwBMnJbiGx5NAn3l6smGJeIxd17ggzbme+KthZwoNY9GzHK1mHhDYP
x+HX5noGDtVB6fFggqJ5LLp7QFFLm0nd3IUcKeJ5BSoIVY21LlEoXpcgCRxdLs+6wOb5Ar65MHIo
YKyrz5GimVA38Z9DnjL78yscTryaSPwQr0pKNhnvtnlg7VcfnjOvXfCvnB3vjeZp+DQO9PSIpbCa
igXE7Re3ivIDpYVIzA1P8r8ED27fkSpW4Fk5+rHUYGMU5dfLD1Gkge0vcFXwGOADG6OgiXmuef6R
0Ug7vfT3mne8dx5adfwUTvtMVubPGxhzDJu3yLwUDAXunPX0WQ5BqsS3IAIHaraGnb4HXKq81u5o
tMQEtL0o4/HKicqaHeh4rELYeHRWKqeUAUA85tOshJYTbeR+5AEmceXHcIVDg2qzIw7m8hETWplD
IqiWQUF4xn28QNnN8GoUYtSjyInbc7OEBOWMtfcGSnoNqzCSsZiihTcQHjQAZpEcqKLED7n7Oldd
BKrNSQXSRILrjp8DD+SjUSWKVNv6QjQOYvV7Q0HmgW4CDhr44TR3AdzqW7YeM9cHlkWdnnJ0G0Kb
ip59m9wwg0NmKVJySUjS8aXhmLJalVjLz8+mEOM+A6ND3KO3TMLh0yJX7KhrTST/1vC7wyeDD4hG
hEq6z4IOBtKIwqfsqGxfqUfbwsXdxKKFCHSJRTY8JRVhDY7htbqHIliTnCmOSlIEFOoqtNsXd2TO
GT6b71FK3N8TCTL36zyHwQAM7Oa/1vf+l207rnnMzs1xIf+cRwcS+CCY4a7t9+kt4POPq8hE/Xz/
MNExS2N8N57WCLQQnemFGzSyyy0GQPjVQJp8AvwPvrY9mueRQG0LnXJckewnFTeSHet+1J0H6bZX
p5/OtqNxkh2u0BNv+1J478S4hu53PjvfKCdLzmHOYpJtZv30VNSYDHL7lDFkAxspYBgOWHt43tRu
2tvf066CH3p2XsHA6d/iqIv5iEiDWRJ79EqErhWgcNSUXANs2pcxrf7FdEme/CdG335EzslVstEV
PVggdDSRsr2g/jTQtKFB7fUZ6Xniy+GhI9oKMJSPc5u0WfA2ecztEov7VQvVS9g8kT3mdunJ52uW
KKmXQ0tpQvzz5FYy9gIwMN08f8VRK9Mz8QRylkvLzut2jxqxIaXN3/9ZhXBp+OqiYXTNXcTaVwyK
/jdhW2vPNFHICI79WNuCLIqPxVOLnpW9ONQC3unC0+p2K4SQlLD8sYHsth5fPzNjonycweQ6vYmT
ji9/5BpsJ2v6ZHYUouYAnTPqBoS83v33E3Yhg3MhS443Zpl43VYwx5cXr9Yf8oADGpng8Y2G48Op
QqEMMN2OV9ypeq+fB4m4+eQtUat7t6C4eByKH9PSBgG451dbm8hfl5zV2ydjJf109hyGZDK8omvt
fGaXLDTvM3k8ZIt9zCVp1bQT9ma2YJOAhBppFUBfs+qUmSFNQfm006O3vsuR7D1ccy37l41CKIn9
SYDUknJ5O5dVzKatwqiC/PavcNRZZFzTRBOywtN+fEXDzjE3DbqBj/Oec+QqmYXNSaDiny0lHng6
NgN8C9lyEINBu03MhpTO8rGoQDkSDZ7eNJidn7S++foCISJ0tfYoJuSRcpn+jY0GPvfn6o0m+g9f
UgdtdHNH3pPvYoW4gG0aBcWIdUHW4EGBh2c79TYjp8Y+LNg2hL1UZxwb/EXpKzSZJYxcITguQHAq
obG00FE9iAtLHR1KSOOxLLhEdgIiqSff4IbhoZ7zCZNvIpODLRKL4DQpK9AKi80d2x+bDh9+r2xB
o9lzgJWRiWj42LITLx6hGPqnkN9vhLesDGmGMBmyKslypim0fQGDXFDt6FhBz9u3B0mQQ9CQAdVx
QogsKslekbwNzk73yYWNQB1ACGyd/feIZT/ZkDnQwjizVQZCGUrn8D8kRo9N08BHFmzmgJsu9thG
TMaKzgJh4IG07r8jSOMXOpHMFqnIYhJaSxttJNBK0GlOubqvvlADK4BZh69PsEWQFE804bWPvtdX
RTtNAWkvBEEpDmwRpkNRxJE4FcEGVG72Gc7fH+BfTUOAIC6IAF4gDXZqDi3ANcEvUh00Nhp36TzM
uWzpgWCFHBMPZ9ECL1SUE+tcxmVwYSewR4ZNPghu5dbTIVQVR54O/H6XLq+TNjG9z0J1Mlyoq3f4
ng4QsiYysA3a0nAAZPRnTjVOtfC1k9ZF8sXx/7b6XR7icfGlTev0CSy8/9rePBXWA/ccFkmUFshO
OkQRWxQ3H3sh5H4f+iFoBe6aGC3AaUp/aq9QJ9j+89C4Jx0vNt/ZJkcT9UG7NPBoDfl5yDI7XSoM
UWTak/P1K7oz3v0FyvR2G+fjXZNpRzKECcMi1KjE2CA197IE7uf0+isOb7Is34zzA/nke8on3YBp
Jk+e7Z22e0w+fDkADYKGYbm8EIkxPJAhRM5lDa7FGfdaD2K8FsfaHwkaBk3PPJviNeIhe5wh2vnl
0AQfnrPyqEYh4IRY/iHoML4UM/n6Dy6XkK9PJCQ1Jg+W+Npb8kQ2WBSPZOrh6jzzNY31Ewd+RnoY
k3ReKXPJhtPs8NzIXh1iDfBVT0hYIAk1V4luiDAg4il7jqSs4p4wgMIfDFBawIoll6D96yOVtg2g
huA77xPKm5FH6zPcfBO9c7pQeJm25Bmchyiy/OuUwGfKopZJu7ff5+HrmsE1UmMSqaDIKkIRRGKj
gGXBmqHFqCCjlFx4AIMh61EMSPsw7svukeXdQx21DzSrIZ4yD2dWUMa53cTP+BN3V55GdpFWuI7R
IwO71CC/uUvNwimxo11v/fOXei6WwzS4r4aVtSN+iREXmLQQ8l1Kh0IFfVeK+ufhjnZEFbV+nyb3
Ei9u34Xy+mLYIzO63N0HVzYVfmtjdcnjb+/0vKPiAbCAO77O8GDfhkTa0MAEGLS4EnjvO0qX1zjz
BD0oRieRdREK/dK/rto3QT5vY4juM6RaTo4yyCCH+dXTtvdptcxRRGJD6bYlewRODkfi2JuB+rgY
gOFqOa6FtN3XxvIU6UP0nX9YbtC4TaRMmkAPq0BQ62fxc1N2eitB1KP5Jy5iKmRAp4b0RcQBPsGK
SIGgDFGb2V90ID2aCqaooYroECw90CKWDM89CCUSFZcx/0Rwx/GbrY8qmRcgC1JECIyQREiC3kWl
UvivMcuL7Y5yUKSZC3ryNKPmgvGdPUUO39tjJia7wSWcoT5yPniFK/sHZ9mM45O7QCUP7W46jEBl
7F1MdICQ1lwRrQrO9Tx+OqR5hcWGsxA0EIos0UVaFyPemEWCkYLSZXFfCWGiBnlB2WRtFBomif0X
VIGdUtTUTCWxULcWoK022wbQKl/KrOacAv+diwZKDBHzj9xo1g/yQRRIBTQIG+yJPhe30ryP6EqS
MrmHT7SIvU+JNGFjR/5iIuFRhMhM/vkYyMjYa1HzZUv6WfKDULAwqsjuY3PyaS150Xja9PKnOaMV
CMsk33fx0M0XLYm5iqNWHlFe1cm0gbf9eeeJATAcuhw/QsrCZF0eX+xfvozQgwSRmOLQOwq991k0
VDzEgr5gFgR6OgYpcQQqHJW4+hGPQihDeAt9zwB42ykiRFlf1iL6Ow6qzG6OhgtTQBKswfp6Bk8F
oYTYlSiffCMmegidHn3Vy/04OFyCctYkg1M+QcdKMcEIzL97Aj8r7003XZh2sX2OxReE0MXCJGn/
duOW4WZWcI3BUZ0XvPsVBYyQbl4jOCV0dOT6EshUrhnDFs0rboFOKFvPmMebwmjDOpYcdTJKRuRc
DyfGquecD5HJBESejStfipaY1bjRkBbl+OExH8LL/MJhPhvcxZM3uFq6J3R3F6ZaUKXbaWxC+60l
BroVydqEzTiozoCxEvQ6iBHursmzoYyzoLLXvXMNCqd3ImUtOx0iPt1DNUWSdaJ6dfJCpHNZZYsB
Oy57MO/GbCOkRrID5O7X3gmxIXPY1o/w4+feDbAcKpPpFeKj38dPcs3sZ1iGcvQ5dYDksK/2xkSP
QiPx15BaVLvPnRJm4+YKTfhAyDOVHG12ZXBrWlj5Uj5eoz64TRmqHTNUhjuZjTN/FIqk8mxeje/n
6vzkjbtz7t3dgXtlPraEzQ4dKhfQMOgxdbm3AX5PnsA102nmA/DIE79JDMSVkec9Pjoo4QFsP/qA
E2Xw8b0frpvZJdYCJeknaVTOPqHYEB8TPTIjY2fsCMIHqOTx9owEDgcstXefv8MDCPk3zAMyuTGT
ID3MbM4V/UVobx4PN/dTs2RPnoDlgqlXM6GwpQ6y1cOb/WAlQ55eQzL3QmMnb94MKnOz6BoNA2S/
dhZV9nfcTF4emk8pqiLjPMwITelX5fwZqUnxxObA7LjbrptUUbO4BxDE72Uaa4xjsK7B0LvMvhsp
Gv1d+W4z6zO5ugfdYiV40MofvxpHLBF9eXqx4b5RQtLaz9m9o0HQzctYVEupdT8Q4/JIGvaGiZpA
nBBj9QqVcTUv5599s9eD58NWOVhvPwoSX/bDcmdCQNGxMOw5qOYZJDFnJqvwaFzCO500BmBGHJ2Z
IM5IKZ1QGjC94zp3avoj5pEyRcapxs9LqB6bdTn/EvrIHOHekf5o+GcD1zyWF1unM8beiHZg/piW
43QQtCA0D0zFjjJ7A00s5MUruPo1RDlXsxvBmUv+0zbdRzAiJv+yYNQMrORR8l5uus83WJcFgqbF
4E0IRmhb65eo19s17aV6JktSOVaz0RZmDJf0Yy+lzpt0HuBEhMwMMiW8Zl+ApHXhaLj+NttH/2Ni
XswS9YpXmvGSCKYzoPc1dKC8vrNMd9dTi3bCynaviOAp/dyDMSTYpjmQp0OAFp5nTjioLesCTbN6
z1fmzSkMJhTa+sUGfDcPLF9GJbCmU6tHTcrgcCqnpyWh3pJxOrU+Fz88Z6fsxKu+9zqtAOPWbrSN
/Do/Tki+DipusRjNQ0rc6IReUkXszr29MI7FkccfPXy/PADlWyzXFoUT/1yzoOmjKdXQPnP2i2G8
DqyPitJ0l24GCS/d/HYrWuWWsKnPkt/sJyPeFqfywdwYBOOMQDkHCYRg+Yt1rsl8ms9POPy6vDL/
v0YwJwqhW1D7oAdkUrDzZCBahmkJ+cy8i3XnToXEgPWJsZZ6pEOgSlqBvjABbTqG6IHAhGK896Ih
HLnP2FjfQuuEuBAB1vg2pt6iAoMatdCjUD5SnVQ4L25r9JIBJgj0l8cVvc/QgvrPZ1siShIKNCHo
hGuEXlikAceldSiReQkhsxA5gfJ+oOSonIct8YSXMwUXVcqaBD5kjqlDo+bNTOtEoij1ACZbtwry
sUoqr+FqC2pwfyaqS41mmgYIKMx0EAkgwHRmcqhyzKceAijDvrODMavLlcgbF4LZ2QxcnjKbLARk
daJJPleBXHKaD0lDQEVIMUJBPuG5dkcutY7OW0qIFW/k546o8wac9WvOee/miyih+EGSSLUlvDfg
DCVlUfRcFL3kIm0FbPFhWoCQbN2IFqM5Fj2A6Bv0HwAr1FlmWG2rY0fxS8tMfkF81p3UY1iBs+1s
9fR2Mqi76AWHX22yhcyExNUgKlY9xcmmOtAE0H61zo9qRa3zDsVJREiCC9TlNn7lV6QhI2vROJJS
Qnuvh0cijcmLGiJnZnZDwIjMD78w+lJjND6Qb3xBe4tcVosV0Az34RQeI13JNPSy8V/O1+XccXHb
3boZs53sG1pXv4zIZLD6cERs1yoLAFziPiTOwn8wQurB4Ezeow+BPhwNxY2KMYVpWKiIrB+TEc6U
imuVab6Fd6N32vTUMQ6fyZzq0wtDBrgmZzhVmJZBGSYl34X+DtqrxaB0XIymA/J0Gw8HJAaDmOZr
aRDKTBtpJgR5FD5txFEC913/Q85GuTeIUa5VJvQrQ19FXM8FadyWh+Xlm5DefDdIXJmJPb2Jjg4g
H2P2+xJU2h4EePTyIZiGeFiG4UWsVTQtxER13A3suUG3FRRDWfvXhq0fyIbCvPXk2+8did7TIW5g
rCTSbnRdP1f6829EeVrZNb0O0KPpSF8Pmr94TRAKvNX9fRSYuqdKE02dVQOGq1h3QRLc4uEzBscq
UMC8E/4+iiEYZCkk/yN5j8RakL3Jc6JISxKL22REKTqAjqRIDXuFydWfoQfsdCWs4+qciRZqpeBG
mY3RSI1TbXav/G/uZQVtqyoF3NYUYwhi3f2Q7BWmaGBCTmjy9pRditcypEVnKPsjIGPWnFw4N7Gc
PSMmZzKRPkNA/voFHtAiqYxZtyolPKk8AztlzAj10jRFn7mpK+f5pz3p07e31spQNwe1w3qH4Eoe
wFG777x4z0cHDR6eSab70fiD8NovAQkuwLshk6BRvwKZrOvSusaX33vnEI7Sv22A0TfSENMvpei9
Mf+4haiErwZYC/dNWLvfTPrCOlNBmTgEiKXIjJSApC2gzOAWKGyqh9eLhqCvMItbb/aR+eWNFs1S
X565HzLiEQc8Kk0ikr485B1qycFMmbRXtxtRdtM9jSad4l41fzj7MPPVcL+y/f55E8DbTUslupq2
boTmxfkgeEe6boTp2wJ+6X9rzdZ6x2D2GEVfH8mq9x4jQMOyJBxV00GMlvK5fI85Ih+QqPBbkdx7
6e7GdINNTfW6+boqW8VzqulxvjLY63uLfOiwJr//6xJJmdxwWaTuvbeJkmvNs4xaNJtKk9R5ImxW
CJ8h8aAXOc7v0n8r/su0r3XACKPqtRph3gEsqoNX6d9X+Qtln2sgJQANq0OJme4HJeG4VoUWDVKg
nt+iz7YK2h89d+5bowjv2xvahjJC0CAvUz18GCFQDc/4q3K2P0XvPThHuP5X4jaXMbaThRAU31Yj
RmKCTeciOXXEGFya/GIxzhdVMpwzRxEFSo7tDZwDo6OyG5n+ZQLLzBeXhcpUvS7zPCS9mK2iZapJ
cCeFZuB8fi7U5OmiPF+Rw1rFtJ4yF52H/6cgU6CIvvADqiOm3LfOx4jrW/J5xFcqyA1iigzzSXJp
3DKdqBXJGEtubjfRZbYWhxG/o9VVDGHC/231Rax1E0SMrJmvlzUuqRWve1QzpTvUGFJY47zOSGEy
0PSjr1XtZgazqUI3krvZguFPsqGTlk5BpS+D7klOHzRnNXhNvzRxbmCWISNaA432NbNSPbr73dUC
3VL3m5E5LZNud1Mjtbdvpa8pjo6pq1oUNA9aVHL6EkwzpEMw/BZPzPGl2M9zbpKmii4LsgPahuMz
Y3exuevdrmD4OqG5BkOSGTklcp1yJKYTVLEdXH89zudoIgKjwIdafTYc63L2+1hzXgYF/kJ8FcaC
EDEEHzlUEzp8ZAzRrZ4oIWrnwiISgVnrj9wjR+AOjFv5bVwfM8amfbwnyTuSpf3cScV4Ru+gAH8J
WqirWVrZmtPON68/FZQIGEtxWKNXyFjQYr5lypqXo3BKcWl3x0R1PhMWBLWlLhSRd4qcjI7Y0FQv
75kLNaOmhfXyACgYWHEm4xyxB7GmjOK7eAzDvDicfGQNa+H15kJIZeNHLM+rXRZ+SdWi9xlg3YSJ
1aXNO48qJrcQ/AMzAnA/4LBPZ48xBphhCOfB3dIcCCqoDEK1XG0rgO6Xr6qe7+VntvdLlDn1WQmK
aIR+C5r4vUnn9/C2abV4uP9iMwkMxaoAf82wYeAQwi66p7vsvPzmOFgsXkx03n19dTlcPga2vsz+
lL2yyBprCBVBjQGAAyWpRg3uitL9rodbZgB3V/9b2s1Pw3HMVECERPM2+oAhTJ/Y2oH0fPLoW6vQ
wsY/RAzypkr9aeCpoSgO+mmA1eyfJ81R2YZPna2fJEMc6zB6xFuqcX9sma7T0pIPtwPCWPYX1TVa
/OnBhcgSmjYAdUBMxLy0DC96ZzEx+Dvm4QpeSx6wEghpzwOzIkPpOEyGAX+Q0jo/MYXxtPm4PW28
nisJ+6ozjHkLnXqHanrZwI8ru15GrG9OftVxFhrTm249JLdJIL1ZNTyihpKg5zWSIcX1igVJAy7Z
g6f33fdNcEfxwXSZmtnTXg9CaanOpNHmVXtsf7sslKpZFne695z01EWT4g3yNThcMGhAtA2iRvde
qd82tkIXkdx+i4/fDpM3UVvP+H2JHykEoMWJVubRzRjnn4xdSZUtCUWjNhk10w+BgJrf8Dx2RoJY
jvx6R2sc+jnaQu2By/U7nGjsgGUbpu47tfnj+zMZaDzn5GCNTX0+QKyfoo7/wDG7KvTvopsN8/n7
n/zqmXwfP0R6P6Ux6UEyIf42LPDVmIo4b+mfD6FzR1EBXWEGt1kN+BPn5Gu87S8j+wbMa8HbIcfa
YnBFd+aaSNZj1N7VPh/f37MaahnvFNV9yH70cF8ZG7YitBnO5z5+k0ftNNTLLYI8qz4josTuL38C
SbbT3+/Qz4ivBsmZN4R4LF+M6tyb7CG3gEU5nGt5IhYnX3x1/MLDImHLF03YYGE2sIU86c9HDlNU
R85oYLXfRWkk77iuOmtuP7wG3ObtDfFhvohMZaGO7AdW4VmH7Irikw/+9ArTMlNHRvbIyYkZ/g47
hqYsueiWgi6DaVJAzX2kJTdUOIsyVKoQ5S7Btyt2+8sXpaeL0Rp/hmkzj71JqlX1oxJ47VSzHB6N
TJDUGlYMdoeFcJEkoWWhepNO2a/i1YfWNaag9pQiw0iNxBF3Go7FMoBwRIR8xcQ4RglB5jKBMNqK
ia/FdjDTUcbYWjgItR8Bx3S8ehZeNvnx7j/H5fpFkse5DwZXB8ynxNiaGhYrZUQ3CnHv3Nc9WFk2
v4+lmUAzy/M7Nn5oCIyZggmN8mpx9TUAOBACOEzN/v7oxLaXuyxJz+28pnf2VGzZjbesHdyHrd2K
Qxs4S9guAWZdqDZGIWMVIe/9HWziYYSa2rnbeOY3v5wA/guI541K28DfDV7l3dc0IKQEMpPdBhXx
X/GAo4+QfY9r+rgZxELwDq7Ye9ug9LOzPrmihrUeR4FwtGwNGk9+G9SI87GLQMU1IcgvReXydkBS
BtgMdlUfZPcy0aZf4r2+Hs77PzC5Q+qjDl2umlA6YUtAT4ch21dnaQLsp9lrvhs7W2zJIX0tTIS3
1OdEr4ddwsyvGbRBfMHxnkYo3RZ5oG7w1E2vJHd96QrUgwjWq+GtbSwcGFED02/A1TLKT+HuZm6T
17sDXukWdIkO0g3XgXCTbXvAlMACTvGBCDIPFIf5wjgFVAZGgFIBcoDRI+wVIwCVkHxSEH92Jcb4
aozVBeiUg15MiVpTgmNA7NxrACggoNKrdWBcImPr/T7W3b+fMhhE2Bjj1/SOX+Ie1GG1AEb7HpQ/
ELRkFLX4352XRzntfCZPAI5Ij+XkNstX0lj2ZKeMTK9iTkm7ui7o61GuRlqk2AsKItgdQYaeOGs9
Hc8UoceFc5tB9dbW6afDe9XzCYVNDyMKHUWz6fGjztT4xjx6RiD+sgQFrolSefXY9tgWWE4crcKe
h+JduPBuQKCc8X86WJsUEgzmFaHCRKduYsbZXBX3wWnp2gEWlU9gzADf6ilkGhNYhtthrGya+TUy
GKPxSzUHQShvBh+r0t0RhjVMbxxOYbpB7IcKYtEt+eq1pJk9UOoSnrCg2Rti4Q6q2YXVXQsDEcAS
q4CfQ689AKe5/pQ/aCSZqRjw03R75Q9C7tl7onksBBlpMilnOABAgu7Qy9ffS8wFNCt9w0u+OH2/
8ND6JuUuEauAaPGnnJkRwRVYJzG/lpDLgj6WN/ff4aY9PNgY0WrAHiwUR6hPNU/d8G+TS9wfVFfe
vBbS7hYMvDcBvNAKE94QPyjEG5gvoVxJLxb4Qly7WJlAUkgFxBS0HeEF9g35JNoBsgsm3+SNtpk3
aLDfCs1WBQLnMiwvt688FPQzv3vx7qmP0Z//3Ot/vDykLrGAtnD/k70GwsGzR7CCXf3zMyY9Pk6C
f1DGbG6L1McNtIIAOgh/7+sA/swrViFPK/KmqJiYUQrJqHj5gskz/Ga9yWZXWAyuk3wxnnm2zN3A
Eyq7KJvlC+NUJRg83i5ZGBGZHHNithrCJ64hMqCkjzIm8TA1gPERv4MfYZLZo/wTAjuBat9JhICZ
eSJRUddQNhODjAlpR+WLwNZFcg5mVDIUDTags5VhADZKqYd94LlEqlJEDN9EXT57FYH+mrC+6KHa
kT2SeJ6q6ReqBXduLjM2JuSQ0bCQIfappoU6NU0HI9pnVX3sVvXvA/aHe0gEYMcD+2Ok6yHMT+Mi
++8xodkqja3ptI03MoO36nMTEI5rQtgrPF4lb/d8iFYLBv8WSk10uwfll4MzP9zAHK/KrIdFKMjv
OxGW9YFFVH3U2GyeCjeTFvayk0BS3dsNfuPtfobuaJpPRtPigO+MR5dI0M1XnlTE6fHOsCPiUxmW
mUcPM1aASCsU08SQ1mSrLsiA7h3IKzRmeXwzlpWWVB8m/Vj3i6NBKJoLQmvJzyNNEp2Z7DFPeQBb
yDaVxZI0LW+HYjinCgBFQdutf10daOWOTip6PPySN288KXOyjmOPpfPEXI+w7Ouxbgve9T1c/Y/c
0o+9b6FIWDvwv8BfCVT8McV8xy5uGfJ3JYGrPKI5/ICaoSfCyCLs7OCJFg1sH2QbAI3RZZw+ftTX
uOiXnSvXwTfFFv+mKsTM4qanAgiToBVYv9I3R4JP+JNYUgl0c9AN2OnuIPMtq5IBI3gs4uJIeVfH
yu+AYg+zFwehhI7JyvYdvdPNk/6uPAR3b1T67G6qx77JJA9AdAKM2MWjC+EnPuYHGTEw0AgnM3bw
Ij7NyqCf6XIMqFGkAd5uPWkU9mH0uV1cjjylRMuOmJq2qrXyMXafx9DJtjIBk3wQEDNPhdHGk7dU
w3KrtzZzdtCFDWJjC+TN0mMN339zgK9dPbnP+r++cP81bDRPwN0OTZCy7bbQrGOiq9avsRCV5ZEG
NINV8yUY9v/NqXus1iUpz/+0wJMCxeqJ0dhw895FFTPOB/EthhIzLHBLYeEnWWfepOKMZxOnzO0S
+sV1tRx5Et//1cH3QUFRxKKOosy7tuGriUc/2RoSV3laMq7SHwYKP/5KXkHxP57sw0pJVDOUgIgO
xCAqPGeEcGiebjjIA6FJX6n7RPXCBKlhLFNx5P4ArQ/zWTB+0z2KVMCBdrwVrgyHa3/vBPhZoxN6
9HbzXEESTA0Y6s8Rk7Dp6SFyR2DmR5AxC+Dlvi+h2fsFDn9L4+x9z9XZ0/R6mjdEuosrNS9kDlOx
KBunjCZgpEOxZlYCUQUtqblxEyOvMz9CU4G3CocySaqmPZj90VEXMYNxpdj4hcY7Mb1qDPWKSIu9
7vmjkTTAGEPyp1EscUjh7KQkaRESrw3HKBd/qUvorRbWR8m5kQqEZpYbiDLjYjGdbExTiVZL9umy
6kj5NSf3sZl7HxSpaA7OoBr8+Qwyz6FAbbf5M2DNgjqGtDmc9Qbpo45swB761c1pl9QMBU9ZpLnP
oDZcNJrU+mXt6TzWQTuFQgvBDfo0/nJJDmy86TVIBZDqUYZecP6Q7DhjD2RCMKeH/ogZapEdun6L
uhv4C5wesPCFy6VwqfWp4B/1Sf5jF1CSR2RwheP3/oFQjEOrc0ZT9jniHmp+i0RNM+qZd47qC9s8
MhfUMa7iUJWVOFmAFCRxbixRSIq0OE7wP9w7gx1iOFbWnPvDLI+rGYrulA84wH32b8US5MQweuGY
jkqURlyghUce0h5Gxs1lN/vhpKSb7RwxZnnDPjuMBm+CvKgtoOqihysvOphHRt05BifYMGoRNaC0
KZD7P5RQyRy5tx6bjxT1tJ9Dj+ks6T6dV+F7om+e3hE7HtIlbvtCp5vLmC5Pi/ZPPRxdLhYgT3mJ
+RDgPA3u5+/I/zAGGM/GJa40t1zJmIC5RhEtdq8pnitH1WXn8TrL1a/cHS53kJEQr8GrvlpGyZS0
mrRhGsFjgbazUP1+w26MFVrJnTIHmv96JLOWHzuvbAanq5/jvVkxwgJfzhDZ8OBFbKeFRRmBZb0g
ONf4+JyrHA9yEVVUb2RXobBbdB+/g5WhPv4Qou7rHF5N8FZC8PnPx5JL5sxOxMFxGCmkIk8ans9q
80mBorFgB/lwlV1iPKyG6nyYfsaDdg+KZ6zewmcfN9i0kMIeRqCobBTIaP4dxqwhvnBT855mIEBA
1R+WPvsGLSIf8/6OOlSSNWev19Qh36XythtiZDAooEMzbdNwMO9xng8xI8g0nE5xC1+1hxmqllwg
uiZzL8REpIdqkNyycfuIawbw1QG+J/rNwS5FaMu6SK1bbj8OdKsZLVDps9BBk77EbLFDZgw5dVlC
7z9eCmxNbRa4wIzX/ME4v8MAtQwl+8iXLm4F7Z7VQU7ZRJWB6uQJpUBjT0Ntd5Uzkrxhi7nfrTd0
KviKeUQIItunDzreyxZYFpQZtBnuxP5znvPMnV88+j/vRYwjMEdLkc9gCfz1Fr2lGCvzm09fMbhx
pLJvCsyHcGHnfTRdkr0j9H4hA3KZP6CgcxE/IZzMIuFhhHcS/YHKPt5zHvDsoS9FhAXoDhoy5ECH
baVWNGlMu2lG7/nLbkNoAaKEl23QIi8g9PwvgfWq+z7A3Y6LBVjAX8bt5geWzCkT9wU0zruHORj8
Rt2/rnbDgZkooTi/ZZtRBxxic8T07o3vcMp8pXLSndo/HcD690Xl/KUDvIgEZzimERPBfKanYRlB
wn0nQuvq3Z9RMUej6T6TTEW7vT/SIQQQGwRl0ZltEUajGjI8XBud1yB+If8MQaP5l+mhov/TokH5
8vDibsTDM2vdd2aDLeruZ/k2iYa5YbYjo+VIX5QwvSUnFtlNEwZFZMs8kiYjd7hivjhqhB9h0BXM
LlKtTWc/XYIuNNJnSZNibEWDl5KZoI7QHAYFY/HEhEmuEJmSE6LAYuDt1VbhZLVxzqghdDSa3dHh
U+BGGsFZ+++EEnjxjImJW77CLBhsHjPZqyjYyQ3yT3ILTass+EK2tU86FZKozpuS54JAC6uB85pR
IXAtQgHMuHASsSBkIbHR/jOolKnP1iGNUXDwKtw2VhOfG2paDXukYnnlHJo5h/SudajQQBAPOTI3
yV0QqrbEL0VoGQ3K7rkhc8weJopLviZiaMmFG83YklNUtx9+kX3dfsB2Mo8zRAzrcZOetoqZAZ0e
F1jC4E410YNHXx95ZH0Wr11fHDKISQy4RpepWobw1LGcjsmNWqaeMvmPpDNbVhTZwvATGYGAoLfM
k6A4e2M4bEEcUBQEn76/rI7Tfbq6uqqUITPX+qelWX+o0NiHAfBdS8S2CGLyBdENB2Y1aRNXZmbd
V/qETgG07rmksB6SMFS5Ly7QQGziaEfpKKSFTLmlahIPktRM2NxAOz7OP0SsjFvn7jdGtLnxNe5O
Zj7QIadvKr2BoTzNek386kYzvpCENtxBQCIH5lnnEwyjfvo4ADW36JbnJNyh8EPvd2dcsohNIyEM
wXXyWvOQ39aXlBD/yOQtOHyjiK/oMC317TU2XH10M6KPTfANwpqaOvZmPu72tza+tY2g+fvBGeqO
0t9t/S4jkEN6LLlYvkZ8CCZCvBMPksSRS3BUvOFQoN3fztVveFKw4IOfnTP8jQaCN4SwHhRoyZWw
JRs5zRsx+XAsfUwFbcpD/KCHmJvFLaqUJlad/rm2Bm6eXie3t7HbJb3voo+abQ25gT/A1N2hMJcQ
1M+sS2fEWE7y/cg9Gpqdmqr/fqziIdmNLx9bGYKgWo9UYQ2lH5TWGlhKH9gtc66MBXuYcvq0OPps
eCeYOmT1qPhozs1vXPl0/dPBrD7v0KxnceP8yJnsiPrcXs5AiVQcDJa1lCOR6XZ+QtrMLj7Fy+p+
AzE/j1JA7EscpIZ/N9NEeKWm8Tn0eJmN5xhm6jP+soFCEDzNz/QTf2f9Ba+BMXv+VWi4L6iNgyK9
zMuJun7Lxm6E5oI8nM9ecrgw9+pDPbKJdDwBFpwJHXwHBfrZAGZeF5UA5lXcMly8ikcBxYY/DIES
7YeNGgniN3gs8qDnC0wKQR6jJdrzNwLdDiXnS3rcKBgFA7O0RsFlIiHKyyZ6sDsO1zcGeO+S2hmg
6IMtn8jOdbK7OYPOoL+6yNZoqmFM3vM+fQBkSZw7d28hhR3OYGOpmq+QVGDztpaoyfcItK0jIVFc
ZSpjc82sCvXegJgLefMMO/hMpP/kAdD+E7YEFw1cxlwMXENKTC1KYEIbjLaxclbXe9I/NDRAMdCv
i35NNc43UEmhoPxRAcag0yD02JScwliQRigiA/k6TcALTx5tvSkOCilTtxBDCdsH751Thc+VNJF9
KRmwm/zYXtB77KGVHf62vuQr6UENrPeecNJPbnvdvcWCg99kkxsCm6UyJRaPyeVXcwVF5NTz+0nF
ETUI5DVaE+7pI/3Kln7mwalEREGNs4F1pN0Yjz2zpTV2PnF389Lto7Psj5st45Kf8cDUPIqhPYLI
WHaGRoBuD7QXoh8EdlY6yLH9t/+dNeM6QYLtlJsqfUdshznG2oFso4Lj5O7QENGbWo1IaOI+I2hG
DsTOTp5apLsS4jtKTBG/5A3DqyMkkb1Jb1MgAF29CVJ/m7vKlZ/eQDVKim2imh58bt2YjFv7lW7v
PFhKyLsQA04eaZEip9+t+8j4MA9VVkG3dfM+ZN7JQf8ToV/Q2tloKl6D/hT6XEp4GypqZfa2qfK1
7j7vdzYZBNmkiHVWnjSmla8ARrLx3b/LRo8CRLWhwjrFjPhHhu6wM2s6/v3n/ET4M/Tr2qx0Sz4W
ezBVIAAb4hKGf/0ima5zaOmKZYN84Asu8JtKs+9G8qUX4yTkj6lvLzVJS8aj4u48d7Y84xo1a7Ad
MOLxy4R2qt0jShHlEVc2hxbOwkpgDdnI5cs2tO1MZMT3hdT77vJf+cFL9/gB7DzyvvXn/CULE+o0
4+3RsS624a7yL3PxopUDLNv2IFBey5f/w4QCby4IQb0yuCfIimOGDPqfTozEvEfoHj7oaRNSpZEx
9l0IJO14z+0XZ3rwsSviJknKRPNBbObt7fS7fw95NIWkhmth2rW0vu17U/aUJ0GHGfN/HvunZmQT
JXi/vauQ3u46hxdWgMw8GGCVd25zPc0ZfZNu8StY/o9lbf37OX78OX8gGZaIMOC9jvmQ07qPCxfo
3Ja+ocjmfFnvY8b1m4XkSrB0OOgnXz1CY8RfVx60MTgA7jEfWAxtQIrOKhc+rzvCJ0ZOD1CO+Lwu
isvdzOb982WSe/dJpyLP6vxvwpa2RqUqAuO+EV8/GbijccaZfmbYn//SiBTsu+zQcA9iYFSPdAHR
g4kyD+UenyfSVB6zfijqXcbLX4mV1cwvLTj+IkLkeuGttIrrSgeUguliu095kjDM2G2EOQtVvPc7
EAlGhRCIhLULuXD9EG0h0vORU0+ha7xPUsnmDyUfGkjxKSA1/DLrNuuvFK8M4Cr2pIychDi9WxCa
crV+OGAadA2OvjOJ36BVtPX4sqCMrg4XbC+o/j9AmdYgRhyKDnEF+11biHKUHlU4sSdgnLugTEF1
RbMLAkWFgp2B+8jCG41xSNAg83MPckqmN3R7lafb6ZhhuR9LAdnFSI4ew7yMUXhlWMOOG4X84j9O
/EmaMTZxUzLHDbdJRc7gMNklvHkMPpq8eH2LuAXVNHsLdvvHzm5lX7NaHGde2h74GhKp93mC+hV1
w5gAGg/XWv9AwYGZl1TUA/I0BhM9DyoZJh88DhHJWMHweBn5uR6q2Prd3awHgoTHi6BPIUpcic1N
zLSjw2aupYpb/L7YbUbAJj0xUky9hMrdZ6d2P9d5/6Ci08V0wFy3PrNb/QyzF6YUoU7sex+G+B1+
c1r+bgkKoYGu027SYI8rIuFfFFmYFBYjHoNEnuQF29TH5jCsli+sY8K29SGA8oEVh9FBK2Gix2DO
m/IHLOdACeyB0X4KljWs12v0WBYgEMYBKudUXPAz/Knhr0oLRBeKAbjYY2hkTQoqevJj/+p8nC9o
PbasZ23Cso1mb+qfXUIvCQ/dBX2CRFX0Acwhpmcow1xLJRQFBPfOdnsZAksVZa3/WiFU/zLM+YGs
DVek3fyCRUEoSTfegfKZd6cg7eq96kUYM4cE0Bmabowe5nulxcjxJ6UenB/Tl2zWsypVo2KEnPx8
WtJLycvxHUCvIQObH1wN77ZgnmH+V4zfAD4GKnwTCjR3a4jLXxKOD0PrdgA9wJ1ZmpTRyK+W9yUz
o2Bp0VlPHyaSKGNGR1t7ygRyFtBlScq28xxfk4+riElQYLNVwLdgcOvHpP1BROcK0wJ6BvBPwo7Q
i55psMlh+bEBBwxOIp+iJOeZTXxg37T0SVlz3ZZvhzYut0HIgiEYJUdC+KREAsrrn/qbD6OcIUgf
Zo2hGmu+rXVm+fNE56rCcIAx0LniuQsggDzcjRhBd269fy8hLukO/NspA7A6vpbX5ctGuE0kcspp
CQpX+yPJ68P4ghbgbvNeNepPVNRJ+788Q5hTKFiNZSiSDLChIASuSAZCXmd0aO8bdOw9vzKbKaIj
3jUMD1yixzKzJTwgdXAzi6my+BeoaWBiI5NA2wu9HpTVvo0IISExC7TiRwFqfoiE7681980ROALb
jbQOWijHzbBEewIbJqgiOGC38fHFUKtxELwbg3Pm+PR+MHTVXAVCY7+fqYxoshVS07EdAEWU0FHP
qFyip0CdJDLWSm8Yg1Iokx7xyVazPX9NujSutAhKiqPB9GdW0K7kTbvf1YCwye4MYlXudTgdkyM3
eL3o4Hjf6f1dIWIZzTRSZIUbFS0PIZNoVYWM1pN3JpInML0WhZNIZpIDoOrf0wDapE3g40cTwXC2
YJ5azM9jzUiZEMyf4T5HB0XEuCGGmV54dL/khU3dC560wZPMXcWdodlcBdEifguzlfTMbgK+n6aH
NeO2SdNH6ESeJnOXEKiRCSQE4uSFiG1EDIW9u3MAB/AK4DjgBMH4yUHGB6EG4r1MCl+dhi2kWheQ
KbjudhgKEFAyJCfJo7eN0NFc6tZS/G52FWxYwnXU8f4iBeQ4aZ3GGYhR4UOX4AaGJroluQssJCa/
s2J3U7hMp4qu+wMiEoBtbIosR7Ts8DA4eDnREmcbhqcZlpkJ/N0V4L0iBqhASXCZ1cD+J0QDxnLc
IRq0peC+r6KnT7YH2xr5EBrpL1viIxhVBTnhNFG3RM4JRrT9l9IDnAaHTSICGdAm2gY0UvYh6UvG
nCgY7tsI7lM2wxPoM2NshdaKh0f7mtxj/MtYU2W3wvdLWA+XytSpA+PeWSKcBVd3ZFNaHfWroYyV
8QBN+xlcoCkC5vBycszeuPm2sitNfydGNzCwG3UYWjXWGHGFoUJv95tdVv+cx0JEIpAgzRapPcvc
HZCplYpkVItQrgPhSIWrGMsHFi/p/GwQcZK0I3bp5HCZzsFU59qmZbIi13jDZgTwwjIUfePhYohh
luCahwybmQh5yVLMPcj8c+du6pxqrTfRGAojEGiANYaMM4kMvLzwRX7HaCZSN3MU/Y3ZAkpOe1sJ
3zFCyeOT/P20bw6oe/kHflY/X2bo8f0esAwwrlHxBkcTJmIQAzWxb/F10i7jYGQttOTr6GNsyPI6
31N1uXfFxAzQ8LKgBR6KkGcgnwUIDLcqvO3MYgV3UCJgxtV3JRMSPW1nIVXANpniBEBnDSEGw2cq
04spSUgvkIsxyQ1JW3w5Uwmil0Z3tkMnr1sUetymn0M3PSBoxNZw1QFzPo559LRQCzqlRyAnCoZt
7isMivqBZ0wh88FwtkrP2dEs3RzYo0eUN5j7GuuwBYKHonzHPJTlTPMC74sWJoOZbo+/ozCI87/4
QShHH7v0gUUhNlz2Ud4jMd6hI7aOtNxVhqdUZTwDGBHdG/5P9jx9S8CsEVysWRxdib2ArKNIQhy5
Lv0RHBmuBMG6PdiLfJCpebYgV3xCTdBDFI+SvHBJ42tXGnYSzOStWTnPCP3Ja0kAESgpOijuKQAf
ZMUIhxofeLg51cMopy9C9ck2R7lll5CamfOmL9zLirhUBmLw+3qYy6BAvpIPq6ZyjEuTgTSR3sei
HzfDU9Fzi3UfKZBJ1Gs7g1qsNp8K38lIS8itzRVbJRzKw+L7FFFcee1/UXXh127t32f6g0YQdAwW
XMUT0WFXPI4tq1lLISy61QjHBLG79xdSyeADxJxDv7/mHbvnhfWf7RnrRX8mFDnr1xUhhxJVyaUd
5wCQV2sgzVQgu5uNjB8/wFWyB0OBfXvfxWPWDFzie/5BlkIbRDG9QH8u0m0av5hINnrjMYrgtxi+
Usw5u9jO94REccpf4ntcQzaRfoP2W0DNsEMIfHGTQqyFg2nnIK2lNUWKsehz5RCXU2A2ZqOjvEhf
kxKJjRzeru5NW33y4Db9uCrDL8keJg9Z8bX0VqlGr4eUQUaQXHv6w8mUu/HZdHwvtI/b/qxdf0Cd
G7Zr3LPR4DkdgOgimW2NsECWrnOUfUtrMCciY4M31B7ADkQcFn4/IDkgegac5HEBkRO/Txva7gan
yP4+750fMW0dAX3WbVvh8SRlLx06l6MUoY4s5zdbXuVbTC6glP39/YTgmYfKwfwAGhoyo5Cag8kM
8Fz42qTVNyxXyMbg//gKimpdVj2PKb9QCot2t8ygJxPZA27+nrKHKLqq+N3Ap1gf2SXroE+jDuCY
W9X+9XNoMPP0I3m0lc3ys5SRQStE4zKDtVlm4GBwNBXGHLLE0tv+BYnXGWK0g0BSetN+8MS7hEGj
ngiYGLDvd37iLqX1X+JqkNkU/he2sjUDsl42TXxxhkgJHRJtx4X9Tu4OqFtlKOiWsAcErf0GD2VL
szZ7RIko4myBGqGawwBUmQuw0gaJV2aqnubknuz07X8VsQEgU8SSGJIB1qkHn3ioRDklJHFOmZWH
3EGeCuh4R/V1TwZfo/bApjbXjt1N94WbtLCv2JupAzhARtQjsvuIZJzSRfSd3taSbtZBz6ucJTTj
pjaKsRprzMvQxvK05/VnKjG3Q5S3ddCfkeu7yeHdeR7QToRqEyXGsCOOWf+84/N6oTZWXfg0S3AY
ua+NKSNcCJZyWVHg7dg822M/eQe8Xb9TjpbIgsHn+mHm72fOQY4jsUtipvbULSkA81PPOrG30AoI
aoU5LhV9VkAyGoqaHkfZzX/fmc/K7xHcfuXs/pAmGu9wYP1mSiLo8cGpc+tAYwAWksuxKN/WLZUp
zZB1rYwlopWznmQxOwKjgTAVE68A4nojz3g4lZCCxkO3JeTE7q8vMYwYEyFlVHhAowg7ezPIt/4a
HTn/di7mLO7vuUJsMCXdiqyKPHqRUpHPL3uJ/LHficHITN65xz2mVUjB6yyc6l/inSW7mYvxjtcp
lswOcadVgkdWLu3pFMkIoacil4LZR9vH7IG/5ImQi3gsgopy53Ng/hHxqjDMswF+Z3CEL945/hCs
/Jk5IjusSYSULepKW0MJpgPIOf1oRKQbxtBViTqFyBxiiJqk2rAep4ifPH5CxhMD9stphJhGc26T
1tcUwSaTS0FNwaWCRwthaL0HbltXEY1NL4Gny4giRC4XYwqOdrxzH2s4poIMxK/9OTCAlCgkOKJG
g0eTiRe7xn0nn68RBD/h9RktdONoJDbgEisMEIo//iW9w7SC7+geF8KmScnKWI3rVKV6u/m76QPG
+06looijdfqMsj2PslyKPI4BpCFiaSANoLX4OlZC+u0VKXbcQwJ/CFRT/3i9AhUtFwgKKVA3MccL
kSnYYHqJUbrcfJFDjd2hM0IxpuPnkHvIYyM85EYQROWLjIvWezPfjS5HyMusao7UjTdC5r2mjiNa
9bUn4cbl9UIpEebYoz+bF/NniDPxwXMoPjpXjdsJc2Cn+uyJpPTIeZUSmcKmjCZWjfFO3MPn15C5
qHzMCtotWCGRHvHDF4b7gU9P0ShQnxdWGyG5bCt4JxyQlyGIHiIOJNX49qmWuTnE2vjIJwRvqvCr
MdtTQA4cJbdQ+2lnGj86gZxfwlOVzr3ZLRqO7zCOC7LIOGG/CAOQClt1EGLNQrA4IA9IeiGwls5U
1xzA9GtUjiQaHUEb/qn8CdQN9KTHuZO0ydDWo9IueRUEUEyLyl0Wfw7BeZi/GEIh+ijce5icALMa
dnkSEkgElP6uYTuXlyJgcf9C28UyvC9Z+mSbEhwTQWSn15QPf0R9uBHGILBaWWx3YoTqc2cuzwvZ
CUT2pcaQrxbXGTUf17lknG6FS0bjhSXnBwIjs3444UhkEjEagpQEcDKkCbTDJBdzG3EIcIWlzYgw
UVHnVgJPXI4h0MxIg7PsxUSIkNg0cO7pjwDYHf0CVBQhgOLK/ti/PaQrDiEaKZZAQ1CsirWb3Bci
iiUlw1gaH8oUEzMiJAvUmdpwTmSJ+BaqwStbTGCcvQZppEx9i24FwTF9mGBUw4tjiUmdfUyyyNoo
rkTr6T95jxHR0EaJVnR+MVd3MB71rCK6HBKWUfi0I0imNSLhB0chuRzAVgZoQXRH3Yvgp/yfTpUZ
VezHQqgsGpO32y1GwJg1NvseHdF6ySIl1RJQk0xtrJ1vFJaHuZga0tJrEE9irM9m30YDZSw5m63x
JcSyA+c7gox2B9ipxR+9I7XRIeVZjKu8Lg7d+Y4A9HD35nyyfdgua267SKQSp0A1x/pialsIBFsn
++Nliz4WT5GfiFxD0ccIOZQUiLFrhKmdl+eO5SDii4FLGPUGGsA2xU70z5iybqyTyLZ4mKcaZcL/
LZDIExJeqYu9PegGmfR47bknaEWN2zjjHOklTwpBkdt4EBzflqaSiAib3ubD3MI5UsVYSbY/JiH+
/J/XT48rcOf5nVGYb5cBkMrhQC7IMxq6Y5HjycvIDruSGEwhpqAwxs2UJm4/WCFUt+el6ZM3n4ho
xpGFqEKjy754rEDeNtZXSCqYkbCHWPqsJdQBHNLpwFjKVWM9NyPnYaWMc5/ROrRYlVhicKy9mDj4
ziF+Cy2acWSQWmOnpIKXkDcRVPjAZbYIGYuth8DPYaw3CBh7EeGhoDIqBTz3mbgV8XahsgVTMyc0
bOC2EdZ3svV/1ppVtZfNdWW1D54CaX/kjv0hesaYxIuRW0xzdjjS1zdXSyEQXdAcQCDaUr8G1h76
34mAi+E3zL47ZBYOhyIr6e7SZMCZMuSYqTdkptqvUHWbtcyGwVE2fhxeEGyE9FDRJrJ/8RGuN+aV
SJ96T/gBA0l25JNlvGXCBHqxxYrChQ9tNoQoIXDdfvMqsOMrBFffWIkDkd6BfOzn1cDVDPhAP/D0
0Jr5ejDYFFAkoyulZIsPsqSgzKKrr49Xb4ZZks3IF80CHfS2MQcpuS9p7dLQGJC3CAF6ZjNnKMUG
SRVgqlOOERVgGBg4F9QkNLaEriPNKOYINEiA6eOlz5M+jxJjDq7cXEzizROkZeuOelE3/xgYxE5N
ArjdYzkXDJ/FCmwzZYPLzMYZCjQN3yW7tifmhDFXrPEf4lMV+n9QbFSxQO7tahSLD+OPx3hPaCnH
qegQ6a7lE6Gz06/Qf45S+Qvs8lzVwN2N+XpziUX8OsHxmO/Z3QdQ9Rp3BPOshnVSAZrj7bWFl73z
MLwDxVOMh7Ec4iWCAq0wrRfe0Nt8158cNuq5f1vv8c97T3fMuGvtT9yxLKCRR6Qz+vJxMIZ2eYSQ
Lrg7tLA3FXefPxtRFVd3iSBMbNHU8ik1BjtdpATM0NdGJPLdxx/vw/7AIxnybjXMYqQNAK7w5Blu
QzpuYXoo11+nJrHjFq5kCB+0s/n+tS72o+mHvKbdCQqOt2Dok4q1pOQHlKd7IlWEzkJL3lDalzmY
Zc/HbegrUzz6S/JmyAMSUU/z+5zEJagsJA69KXndF3tAO8OoJ80fuORlpPc/MreYyYSFmDY64PPR
9DJmZywijNg9yGcXgyxw8AjFv1VD9+jOayxENtsfeyTnnMyW8ZSgdHbWYEeaaGkmW/A+tmBiOViL
pcn0wRCLOmgoBR22HVGDCVji8GXkFPyhgWDug1MgS9eZEyLUJ2+MZteH8KWheIhYDzE3wIRuXLHC
zDnprhQSVO6cBnDqTy+927WbrENgdTYFvLFibiEHX/LH3LE5E2z7YGgiohmLtnH8IhlAgcJ3pTsz
jN50QvfGn7TzKiY7InkHCdP4rxBVigCBuR0pOfRig/9ZSXq01fUPeghWmEBBMjcMX+dlgCHh0V6g
si5swOIUxxdOvUSrwNgj8u/FWAAGcREIx5MXw5LnQqLTom0RIO/fxA6QJPIzKpcKaUTBcmgtKp3e
rGF9vYwkQUaEsEeQ9YJPpRpwd1FLkAXDZBrOYN5cs+7AksZiZIeYKPrgcif6FDWJTd4CZDb7D1fu
v/m9DN0QQ6vHagBDySmNYA+ZakXpIHbgZWadsEdlsXwWRfOagoWKAhSdl11kC+YO3BiICmYHEh25
/OchLRxiNFRjs68nYNGAeIw3hMZEX1T7NMpOBqB0M/ZDyHpScezF+WYGQzF3MGb6YEtRmZlRxCY0
4q36O0Z7AktpZTtj0Td/Z5GmU7m5fXM5Y282mj1zNqMPNm/ez6aAOq6EdouUtRd5IfyxlSGymkT6
4YXgxw+Q7IehzNwVUhgfPAo2JHI/VIYmKsEdMRbRGShcjYAoKLK+2WWjhahz2TJ4RPW8XY6mG8xL
ZiQejzzvLSX/ZwbnaYE+92WHLYAwgZH9WQke9zAZS1mLYEQ9aKCx4Rt13rc3kuvcIe4MZRx5FjEC
gn/DNjZI9dhz9TFiU0ZE7gxlKVtqFHyhPGC1zIWQtrBgHzARZrGXj2xJ+4FbsbEU5+Jcw5ucUHrL
/i8VCmDOVY2tn3QqRo29Jz92Q14zU5198UqMicR5GNJJIJmD9EF3tyLrxVbZhzCNHPvTNvjSJo/F
i9mb6tPLRFsPzN1aBkqqT8+0jXNPnD5K/AnZmS+LGzc9uNBji3QYVhQDQt+0tUKoQUN7AT+vkDgy
DkeUkCwXNDIBMpMxZzjCDW39itA9qCLKEMadpEkE6bG6fvlF3Jx5Jth1I0jSN2P36Lx86KTNz27i
HKpYZGzFqLysIb+cnXC+S3gPHBQE/ud8g8ia7tA8oZrQELRFmfvC8k8zx07KIsdmI8oETsaQBmX+
IVvvifUfocVoi/6Oh4HoIGK4ETIhIr5W3foebdADkGsHTMN5/7IuEB3WR7DITML5Tbsjc1aDwc3l
aGhsVE3CnhgLF5sQz1znXAxKcPIzfXnTEoBaot4wRgd68cXHG9kPJhm/OIMIFUa2tt55qBSAzcUe
RYIHYRO7bbbfTe8xWmI20bifwOa1kx3b6bkU9vkelCJxXenDfy2b6B6jIHdAR2iMVeB8OaARYxjr
kr5TC7oz8QATygT25eH54rFTRRLxC4xhYGGNRTnbxXqI6ZbfIyj3NsxxFSINpOgekifaiyW8xOi+
PhZe3scLl4/IFu8WLZPIG5vjKeptEQOCvoO70eolBcsTZMyhaURahfzkdZRmOsBfLoSg8kZWxHyC
ctGnZtDX1D8xe0pY8cDAhznP3Pw8Yk/GUYs0BcuWk9N8ML9Zwlra2fjihm5/Vh0vyx1dYQCuxGiL
EX0JvjqufzOiftohpSvDLzXNKncf6PAAJ8s9yMuDMQJ7kIMjU52HU3AlZlzMunRw2qG8gvyUjD7L
PB6d9NOIrAcj/GIvLDDIGxfqgjkOiZz9nhGxZ3WKmyFT0d5VfesBtCS60oK58CwBiB3IMxIS1lm8
FXmIJCqMr7JxieoNtDHZuZNPqG10TKk03IdeJqbhVCRspTBX0wJd2SV8blRQJ1LDtm0ivlKW7Gza
c93vb/g2+H21dID2caMU7mNxfs0kwny09Mf+cfg13i4lR6yHH0MHCfWKbUMRvnhuH9M3oSM1Mrv7
BlmniljA//xTjXJSc7Y8J9Xbp2l9k4Mh+l6A5rLvlmfZveSmhITtHapM5ZyONq8VYkX8UvS6nhxU
TEfmDVtcx5VXb0alXXA9VKR01G3QPO2u8SSVpFXM5ca3sbnq7G/Xdzj7RqlU0OHd2OQwRMYyZyl8
NNUS0anISAg/pBju23fim65w32aLTo7ErNYs/y5fu+2F/BdSbAi1eaPqpjsGwBpY2YC8th/ACqGj
ZI7COwn3hQIMCRgUXWj6OVXPWfivZ0XMVhHi+ENALqoK0TOMOBlbhyARGGumPrMFMJ+0siPNEkqX
If8+mhYouHrQhbIwFingXBoTKiS7WIuZ70R5UMF9mbNUsabZ8luvXBAiASPG6X1mvYJVwDfZuU3M
xEJUXdDD64JC4x5REFLIv0WfGcAsUndP5rW1yfcNUqnRlqN13wbpa4lDcg4JvqMFJ2/WfEfkqY0z
zMQkUiH5oZrx0PoPHJ2pzZ8ABRyvZh99OPiro27IXL8YR3WTgtbMLpjyaqQl1DrR8yAxxfpqy6Dk
cQHj8GM/oTnZa50hn4EqoUXYP8A6ziSDgLWuFLI3mvVuCpkZa3Q8nSgIqRnhszmmTRLqsSQlKjKe
C5l6OV5pOi0KfwreGtmN8rA5eK0BBTCEOOAZoWxOvv/BhKoEZqkF60zE+19RW17DG5N6WTkdARdP
p7vaDTHd+azAjaUHL0xbHwL9uiUIJoKZW8/UEBsSzoToBc/TRKb/lJMyepHfyJDd1xG6kI2fc+SH
HwASrKRRRN+WnXa41oOWZvgscfkcYIp7X7ecqQix8TM1GShYA1hUEZPlMBJ0OaTujJlUdLljBDJu
ufDug0Zqnwg8kARNcICRp5ELgClfAJkYPk+wFgDlYozlaK5Bfj8YFLYbs/M5yD/QbuPlNZF/2Tl6
LGI6UGrdrOfTk+gzSU1k5DkshKeHjDci0y76h50+YRH91x5DSn4igdHosadATmXUvcivga1OQm8E
3pvhUjO5ee3T6hZEPf4QJsGvMjOZLcLLN4A2kuT/+/aaC7KqdLHEkG5AiTMenSG6WizEhGahPRIB
pSM+4OLjxKqoPjNa0p5NKkm+BixWMRe8xwrRW0NL5qXngh6TktRjYrh+ocxB8OJvbjx7LSlftYVq
UlT/BCK7DyaqjMlV9i7u+8LYWYoYNiCGNISYkQJuq4CMBfyr7jnocJ/eom8gbUvv5aGsZbuCiqDt
1qwXLe+6mLMgdJj34EEQSP+RsMhJ6wUhJ8IBQpo+EuTq5g9meoQtpXJg/NEpcLCOwZvvdtmB15Jd
cnxOdG/gMc09viE4FWEVLSDgSppJCcUFNUZckel84R3H5HAx6SoDNMgN2BuD/qD2+9OCWSQ+9xer
C6XG12r3nK6ADFDUNgn12bZddWpc/RP6NsF7rSUSM1RLJL0A+6FCkRsycMhFpvYrZtLL707FqhKT
dmGUk8dMwzZCGU9avOqCRSzvQ1Hk+AV5FGxAyrI96+DoAFzLG4DLcy6tH+hC5y9oRTLeJkOXewms
1z6TOsfu0s55ED/ZfE8V78PwYsS1i1J2WFbXP22ipzesiswKblZ3WgqXhC6ERiJlH2BoRxqz8fj5
iuTuMvwOEuq4IQ0pBz4TTKYy9vJ7WtwdJmDe6J+XBD9O+/RnAwZ9VszCdF6s/zHTQaRNN5EqW5uP
4oYwHou/SqqwqEwhWFCLLN+BjkMMFQ7IG6wd+FyLwNRaiInw7wBOpheqN/dxHM1a+TTSvOv5cRzC
V6zaL+Ex+R8BQyoTKZiuSYPLs0LoB5uG0nDbDQgRoI4AQ604FhoHhkEc7/pMmd0+BJX866uUdbG4
LdCngLbnRahlxptYKL83GZaezIJO5JDksgTv10RhR05fzisp4OB3RLkqT6S3ho68GWzX1YQA6MWg
P9ByxqpVAEowPBPGKTFLroMeIHBP9VBuPuDaS59gH7VOsv4abeK3ozSGbCLZH5Te/LbG8BUNsVpC
TWAkZezCMyWtE7MKcsHcqAuctcg6GNBMmF13fuV+hdznY4pEzFFw7fxqU5d2Q6aARgn0wS0kzeSh
xRC7IewXU2uY/5TFXyXQ9reX95ntJuS0rZS428jzVY/eTJ1XqWKjdENsTtGN1MIcblSf9vA+I/Lp
kjyIo23jL4k9ssH/F9SapOTNSTZTJMZXzTpgF7CuIQ4uC0U2AAylFHJ90XEem0ABhmIGrk+6Hbrc
UYjdawRIsf2FdxQf6PER837Jf3jjPZc8qE7V4YMuWDxx55AYhJJqI5IM2+XwWMRaQgmKcCHS5uyO
rPD28DnQ/ny/Jp7HC6r1L5C0yGzc5yOrPo2QfqvJe2TkHefymWGD8bCmK+jWz3NvwXdDqkoowKw+
lrzS40eIYRc4rPFAQWlOxp/DZZyNvxtZs914R9UE+tSnYrxGqmKz7mlQkEzncL+j6Q113IDYdiFe
M9WTrwaD4yMa9BzBU+EhHA7N3Y8Ogr4XKvW3IeyeDZHUBPYvQBgObPhu0M0baTwZwXDJFfSEBHbd
wr137U0k+CtoEGWuxu+VbolofhzN+byK6rcjI3FBJl+vmZCKZCqHwKfpHbrD3KRg7KF6e3skAd+c
l24xxFUtl3fAQwSm2NGT3/FOtjhy9/MbMwzhU6OdrzLOeqaBFdH4wIQ3NmVtO9FzQ2RMcwhGA4Yv
A2g3fjORCKrHonkPvkhOT0xjTF8kPBBMSiAOrm8yf6AChnExfnTk99LYpM+ef19pKRp6jtoBuEZH
IHGi4sGa4lWZjk6EJ+FmtlW3v8ac+euNNQJMyrDEDjxgEC7Jf24r7LIVT9PpJz0HYlyZSC5SOiiv
zhSpaDJmorneTarjYM5qL6YSRVVueBlaXA4de5Qb2SNcK8asJCmVNrHPVxF8FYpEMTQOFyL1DIz5
CcMuMp5onhTOEC4QDxOFp0cCCika7/S9zyDgQGbqtD+Cdeyv9atTL0lQJkUd/oSkDbhOULuPTxUq
Zjph/2Fm6cuWY6XvDBeEeCOBt0Fk70K6d90ykAXxAHzYEKXRNgMjqs1BEfUh1mue+AWamhtqYisy
P74qTIqDmcYO+J5RLVBnQwLSj3a8gArqu8ytj5mL8QnuBb9V9CGcDeCPLyRM0ujuaFDR24S7zYSD
+LgDkwC5gYeyAN4wHoIEcrouR8zfbXw0O+8xB8wQjZEYqQjU9vTAmomOfpx6R4jBDAK2S2gjODIp
FQQ+stpBq2Q8gmr6ky1SHuExME8yMRVUCKCC2BJ3SIcZv4Nn9B0jZIInl8ZZ2Eu+DEszCUGroPHQ
aVo9Khwih6EgmTOc3BfD+Vd3m9z5Tsross7TfEnGGuJzH7cQeB6t7OtPY2BVFdYXtyNlZ9P3vi1h
c/6PkNBeeqEmYhqKpJm1Er6u7pVQol04Kq3XYs54RWZzrx4INWxe7cZn5EA1ljVMi/qKC0V0Tnn4
tJ5i5vo387VXJI054J/Gte/jQdf/ibQ/YanEfcV/F5aGH77vFChe2L4JQK7Mm+oXCLSJmcRI9dkP
PeQ0KGM+CDqKv/uM5svXks2QpqEmLDBYNYADAWsclzZN0jPiNYeYD9p5SnVh9u6TEoIUTaYwulxI
zBmxs5RDiNmdS64G7BzQf9Ier3dOb/8/ks5sSVUsC8NPRIQMit4yo+KAmg43hpopMoOogE9f3z4V
p7uq+4RpKrD3Xutf/zDCpHExFgpXkZ/QkAuT/jET+HqVYuMrMUhu38lWYcI59D6VJWQUMAUPlHOx
gfHNiMHQNCHlw6Xa5MPkdw73s3Bc1PDdzRZlzzk7mY/eixczCubRU8y78o0MdfdNzvsIZjHVPZsa
xeiNqG+XXrFExwuCkXPvomnOw4GagXvwtVhYT4Zg0lGXWEYFyZ4ButwpE4YSbSen94VdDVkNzk7Z
ckCOCQszdaWxgEqwjAqZrxwk4GQCBZCUg3DaSkRNiwRp1bHimwtX4yvk3JODGESPWwGlsyCherfY
8/Q2ck/ACWJOPtti0zXmENkDtDmJQEv2gR1PhlHOJit19blNlsKyivtPvDmfu4SxIZ/XyfhUjafp
x3o8pzkktxg/XDgJRHtwUAoSQ+tGqU1NoKPreNpnijBksDI+7S/qcBglR4m42HoxfIBhn7DZxFVu
LiGHuGl/yVgUx9KexclzKj+uWYmDTLSSz9dz42Dw3e8Gdqb/Fsj028ehG4FtqVZZgQBR6xNjn1sj
JsTlJfklalw654g9nSb1G45qjQy+GAc9PsaxUuftQJh/wAMgoQ6axvclTHveOiJ4zGEGnnCriXU6
9ww650UZzoCwoDZCF8V7CZViZKloW2VvqFiErEMfnBxwHPnRcCJkCAP+zrKCU8pThTriRf5Tvcbp
DwkSTutYKk0kq0Q4jdCaR6+xEhIQJ8JokZ5g+UJWmZkq9PW7GIfjFFHqs+67QB/fxKagLqKIe4F0
ANNG0BMbI32RWPbBW87mGzcFYSvP38nQ7t5Ttd9wXMsDABZ0nbrD9wPZUp9bCfX+c/05X7pHqEEH
gbfH+SyE4F8mQd4gcxuqWmiLLJDq4xLA++hnE3iQuJP2oioFikgjJznwpPF08RBBk+4wUvY1Im5k
m5KaEbj6r5YJU22hkdQceZomtpmEFtXWw4qwmhSRLexeEFPidZ82SDQPkdA9jt9Lot3yh1eUXt56
cum9oCgRrht7eB/X5oeudPADAz3vPBpMZiBWvDvHszcSlBFm2GmQIq7Cgu9aMhAEZUwqjzGJXHjD
EJYncz14l5QQuK0AvwKsIkdNpu1tzB2hOxxBCB95Uu0UvVVTHGCpFY4sTMT9GEYZiS4c6GPn5T2v
g2QlEQWs4EKSh6psP5w3tRg284zkpNPb6cLHnW6VnQXRZzxHxKzf1Xv6ezwCPzAQ7OAgk4yi0P99
GduXRnA4XZtA2UL6dsoQOqhAfBigMI4e2dPUOFAxMVstyEygDo+mCmJmPONA55mbwE656rCjE3MA
TJrbD+BaxMngXAm3pLx9ciETo7bNQpIKcGHE9Bm9wtfM2p0QHROx5B6l3Wea8BI24i/yws8a/x4Z
zXe8qnAmYc+7YrqrPeBy4fSLUK9faLWnIkeM43mGQaPwhZcvw9eKbTbA7Usw33mipW7RFz9pMZPZ
aAKgHXpl0OEUWlYu+Pgc6bo/anRMizdE+H43g4lFpO/tgf8rVfkdd45q9YEmDc0X5Iz8axqN2HmM
RawmJ3m+HnoRfTp/moVi1wv6vOA9Ijz4IGFU8bVTbStL0ygU4dHDG1dbOju/9IrECoVom81eJ3MU
7zesD/rJonjYX8zDN1QtrLx0gX+XDpNi0thjVJeQeapV8nYrFUo+evDB04HkwBCSQG502q8wPe8t
PCuUb5D/oBRJlLkCL4xw62uamILdmM1hnUFrCIsJ9pACbX7jN/b1le50TjbDziHvuBt5CRVNRHGT
Ip6CzszPuYlbacS7zLRQZRaszMqv6O0IJeHIhhB7lEklsHqXmoOC/eNgb2XUhSdxAgjOWzrBJ6uG
4iC7qVBNjDMXGlt7z792fl58dC+GOH97Pw0IGlAJKMadUtqwCxXC2yNHeipNOaMgXI0weksL/IWg
Z/H580WQjpwJuD7gJudOwOLey9FUlKk9ZtrH85L9z9AvZGBc1ct42a+GixhU4gFQitQUaeoHqszm
mTM7+z6CM2g/EHjsfhFFMzdLYLBW7vu9KvCYpDYKsOvt6RVFugZIc+tCS4a0DX8acfaYuOolPFsF
BC4jYq5g9HrJ8v2Ep6fvZ58JFobHsRQog0WDyInZ2uSav6d542OMcPlmKGOf2JnhaDK26OBGSA0h
JMQ/0i9Qt3Id7ZXWKYrpUMMByKEXRhOsjZ0cb4b3rEzJ0r4QpPFRicQwBvr00ew0/QSG3kdzwjMo
Ax/4u1/jrzWS7ap3R5zKrV+O1zqTC6iucWu8pBB8QCsxyEThOBOqEuWu7RBFQtyatZXTpgtJ2Q2R
y1ThFzCBr4IfEjwJMsoqv2fMPLCJpcLCLR0jGSbZug4nTdC/flIwxslMFdY1bO64bR7JjH8XmyTf
xa/bk6xcGOKgo2WYa8cRNL7qruthe3nBlKCzrtFAIZyL1kN13n9PwzhMVhyzgzNUC6GWokPjFw6m
6hI2u8cd9GoG6HslGKxzjDe8Fv7BTXNJ710MApigGN1k03LkvObUgwLPbRjLRHYdkMobeVASGa6+
Vrj44WHFGiLymwUG9vy8jaY0KYxUf4QyJFs1nJSGnpmfdiYpcxnbSu+LJYiwWJ2sEFPhRs0sG6zt
3jLfB/g+FctR5A1lYVKkHP+Cb9gf47/670PG82sOYRQiiSh/tQfgMYzJ10GT7LGyVuiMyU+n4gkx
19IZCh0oE1hFQywyNxMFpz/ZGc5l8LXMBm5kE49Dfi8Tux96PqB48xxajSCyfbakmHyIu8jA7SxI
5LAMVhCUvTM1XQ6BCaYbdYk7aonBnKCxoh/KtoyEHOUq9DiC7omfwXrcChkss+qvFS1Gu0NAhyH4
FMhhDtwKBBnzCjAdnB6fvtFswl8AxK9HMXcknZ+x0a4W5NY+FGtw72WXPk1qZ0/tt8WCBKi9+Ove
JF6qc8yERt9lQTtC5Q4hs66Ea58G+n/TEachfqS7Ifc6f96QyI1zV7+xgUpsbWw2EbeYYqteI25K
X1cwZFzg34zK8QAAFRd0jmYQsAGjYGvw1Mb2TG3s9PK+fwnwoREGS3xSBPkD5ulnr67MM4P7KYl8
xugXZbHHRvyp1m+4r8Pp+eEkDF7pfAOcaGsc6kR7HvJD39tgQZY8fuYNTiSbnuQ9/w377e/hRvuh
UNi8DShVmIib8pLTS4WHduaM1m4YhcEX1uwH8IHHMfJT/lCQOwTCQAVdC/HRZ579gmHGnTHohM9w
V3jcFHzU4JvsO085EqCbqtScA0SozFAdSiIGUZ1/pTfAaWkh061VcLbIuvJGeOrhu39kwB4ZcMve
u6TB44mcBqtf8GC+sZnvHIlp4iLm2NvBQ5nXv9QDmGR+zAfQOHXLFIvo6meMm/fT0V7mcAEfCr7A
CJ0wM9WfdysiU64yNq7ooNsQwc0bovuVeuwrHAmCqg/blbpm/t2+DbkXs9Mn17Czszu+Fm+0/A9L
NqcjJ1H8Rw9LQXeZov087Qp1p/zzuA+bCxXb+K5lYYvXaaj2QhdNwZQ/8DUH7MR8OkDKzJOb3Ip+
HhH0y7wk6qfogxn2cbGLbP2F3wgVDhZeuRBx7WQ5eSISOsUEjbGoyAQX2vLqlzJiz5AzmziqAiu3
pCPkx8bWcA83aZZXuwjfX9XjLdXJNnovG9pUdVdjuQ6lH34dAwr1im1m+kJjhVSO9aJg9fn0qT+U
nyFKfETZX5hC9YSvSOaNI6O3o2EJS/BBPhbVLbv29nMlxqjbI7reYXI07tweBU7lR1M2m/EKXyFI
KsoZNstR+lipPKdsu5FAUiOtu3Digb/FeLTDxodDAy0ls4cDOw6ktyNDLffk5ctZW+vY0hnAzuPK
LidkO11pkWWVbWW4eeo+ONyLHaA3Pod20Yj0kb50PiAycrp+lxeE8uRYcrGpbqnq3tH0rVmMTR8c
I6WlVxiL3gcN22sFRDf0tdbTNe8JYHPut03+UwdMYpBl7SHHYA50OF/HBEuA3cMGwWAHBPivPJFS
fkIi8OFcPDHKYKADc2XMdXXBlPArJVyoUZwa3T8gx8Mb0Jlj0se0bmC8rq+PE6cwjXuOBJVRDU8e
Hgs13k/sKLGBH6KGqdn6eQMhllcDdk4ASZkMLD9elrKJvT+TRE+DHLXTADsLI8ayg4NccQbXZ21s
UqeCRTbjRXD1lQWm4LDJIh2D5RFWSQwuJv1vms3kMeEm+06FiQtvEB/3Yj0mCJl9oWPxN4R9rYot
vdeE4ZUSNqQyDgEV8MRBkObwvD5+R0CSiDjRipFGbyuoecl4kvBYQRsBw4925zukRjBrrJxql34q
w8ylhBev7JI8UMoLVv5pZ6sNRDUBM4I9j3+h/jBfc0dz3U72zLDLPxJoNPhc/zAt9b0gLB1YiBgS
Ea1tv9fjKQ6H8w2FCme0cwbNdOEPiSn4oXGJNp8xVp/Jk5lyxIMR161umSa2NJx+S0uu7GR0SkFu
7BcO0bCnP0duXQp59DoJJXZYnvgVk5JXfqjOxxHrQsMKdDw8TwetX5AfMlw88qAGOou6dfWaJbXN
/2hIZ2X+1k+lyVanRUManM6Yt1PMR9NGPuS4RtsyREpyEPHceogODswDcGWfJMenYvcUQ7gVpHgH
gHvpqxyfiyQ9RvH9pV57zt5mxTaJgzKkupczTEIJGwlpV8DZjFZ0Gl/Mj1oSJEyeQJblv1ClBaNB
vqCyj3Gp0Cwd8AdL1H5Kk+lCsbVGNIvE8WIw1OP9tUDO1TtD9/1yiUyRFL+BbwBfD9fMX4aLANMU
ErABG7uE3jVxU82kTC3OYHwSewyaBDp5aocR7wgbAkfziY3TgE+xDahAB4MeL4U3BuvCzJ52Uzsv
0lEWQJ45ErnyUvjdoeHJfPo1zm4/2SEBon0t4iucESBbJsgW4XYiWx1VQ29IT1TQaMJxXGKQjokx
v5epKlvsQzKfaMRz+HpYB1Reki1Bb7hqFcmAP9BzlA2XAg4Jy/k7+wdIvmaPCpvGIR50HogkYVq9
IF8k14ikluEAFo87wU8JehZV+sNgRvRk6Qd8W8Nsf+k7GYbjl8o5AuYE8UFoZ9kpGohf8CmvMDeg
7EPvsiOUlHQB4r68tQXOsKv6powvbx3jFyjLVOIX9Wva8BDfEN2h67zADBtc6nYTctUgScCKjbxH
N59go4Z1xl7qrScusJ9vyJIDzyzOsyjgWRrBrN+NP/4jdqqSnlpYjDxVVnozO68m7xWr6XvFzdhR
9+MV74qRLLxunHE2RbMf5gekTFG24NNPrs8lBqXMrGep92gNwqk5NRC3znXo5KH2O2lvOTgNPGYK
0+OIIAb4ANWl4yyPwYmIkzDLx71J8VXcYCisk7PipmSzcqdGeHDUj2nOEeIhitIAcduRkaa/0ZD5
FTyBMb32/jyZZwiSTQmqMCQdEvE+mwiWPqil4tfPVcWehfD8eayAfOkDSuVtvFR46GMgvWyffRhG
qdseXQwD+ktycNo/YkI/jCNn4yN3G2CECgx3NiwIkj1OI6CIu0YQaba60MAO0DgCOsY11o0duev6
eswTJO+k8wz2Tfw9cDE6jCnDL8m++NHUnTtYPa6MaydMahKcg6y4XcdFmFFovpMf+Q1dj26rDJPN
qyRk7BS1/vgo1KP1RntZzWupjp2mwIoTyH24SvErdjKm7JqvtOtEWz6T5WdyjB9TzkGqr7Z00h17
KHYsS9TGeK2AGq8lopU2/Cini0lrciasBoCGcwg3AsBJsoSZj21U0iY2JZlkrbNVbKECEwBNDLeL
iwCuT3/lPehIbrk3uY7g7hEu9qymqbbRNbHjjUZGchsfox0r6owhCwlR66+H5UEJb+Xr1a7I0maS
xWyVs9jD9AU1A39AXIgHgGIKhLPgTzieY3rs6ma3RnDE/YOwzwVBaIBTCp4yUyplApWhdB/lnyLU
zka1Fo75qt0Fk2qOZYnYpL3vT/sbb6vFQzfbbcRwZDQbtbMBvJKzrbrHD1L5F6zD4tQBNRK9htgd
whETSRzWds2Aqa6dBfF+qNpjruG+Jp22LzwtXtL51whQ4c4GnLuDfZ8uP6PFmWqw2D5i/MfuMlZZ
2FWpls5jh7vHQJqmK0m4O0FbRYbaG5V+GGJmZeOhBMsPbemESTNt0k5gBavvQp3qHXwfxs7euMZV
Au7HSueZhTdZw8Ro4BVOc5xCOXlcqohkcNGxiKHSo1qlQBoVDnOWcXzVCDyDv+hyLn7ga/N0++df
hXnPjjEqVC0Tll/A6pugsdrnh8aCLw+smjKYs9N5jobw/kXfcsNmJMnsESQYMTQR0REM9ZF9cCAg
ZZeR85q/OGTcRsGbXS/D+KGEfRuA4aTXAZlozLTAPRaZW15JUMXDyP6XV8KzsusqUwVmhyAAT3b6
TxYvMbbSKgPnhuzaheWOzEEYcPLAJhecvgMgHskFxTDuzk41QNPxRpyEjDJfDNtbIR06xRuN5iMf
1+1as3pKj4TOJ0Wq+WBZpgvsgpYv6sMPZkPx7AXZn+5f/dxyHMBT6AwTc7ylkmdnR8nSzZkPtp/j
F0kyns4zhUS1NrGSEqx68ammrRSeJe9Nvwwzqx2Zr9hhqEfsUmG2sdASqMKbSyeUEH3xBz8LmIfZ
evLw4sJM+h1e5kSq0nqvKIVo9RsfpEgP+l/uZoM9Br1OM3syxcO6xogP5PzU2AZAFIF0kK1yGLvv
WUSMOubO0KxA6Y8wEurRAhdG6gd1Njlbz430mglVH9IQ432Uh7OuCwla20vsBv9Y6bRLyVXnouY+
MParm7PeqqvCfrgft5QAbiWbfTGPggRiyMB4xNtaW40JUVSWDPqpVvige+FNM2FYOX4KU+4KX8gz
nFxohYiD4Lh1CG1WQq6Plhh8EwGl3x+R/ON7ExsfDF/uXYgffIugS7gMApnrIUczMR+4rY6nwM8+
LSjuBXs2FbKMLtIjfK7U/eCSX9TMTC+g8qkH8wbuvj+5bsHCmj+GVqrHIGpGKgauH5LXQl6q/Gz1
DqPeGuw45SBlf66FwJfHvzwJXEIcPGs3XoMdQ4tG1PTcTyAAzMTzSYvr8Vn5T1FatHQAGCDG1L5f
3fjDwAMAEUwbBtZBQ/7Vk8O7/R5gCkNxQN2gBPrv52OnX3TMTBsNReBgPW5aWJGiV/FwZ3J78a9k
1xrlHirZffapgif8s500i/QjIzktyM/2KKDJ1HCmSXXcMjEvEkYwQv0mDFm3Tuf5jj/SEB6QkFIS
CODRkCJR/sIYowpGv7ZNLIpQYTjCGRD4S5818oe1LAeVxp8544MCX1qGd+cjrAGju9LD1Cdtxajg
tH0HW/7SwyoBK0lgCty0OFu2tIvYigjhqTg6MPv44HtoPHBBJFkDukBt4zq2xCT6H2EfxBEUbZZT
AvOwWVoKGZYz7NDwdZ7zUwG/7/rZbBkz1ia3UWhF9Mr6MPvvZjFfMvZqg9F6js6e8RzUZ2inyVH7
4TF03q5CA03qjXF/TDcYRmUnbpRmeNPJ8b7WKCGpvBKbsJ/f8u3Mfi2a10SE+AT4kZBuCtLJayUs
7uFEmSmoCe2Uspt6AK6SyPWszHrzYp1BC8I66zGySDpzqt0mc3to48YatMZYD8FcguA6nC2DALsY
tCKw4sB4uRcCwLtLlohkfrnDjuAKj87ILOneWNsbqvfCuOdOYU9xHGI4BZ3HtD/rGLzDvOBFgoiW
AaM9vbSTKybvtZkYbzgSo+vAMMlytjnk6Z0Y7jktxY81feFHbBYnrrnuQ/CGzzEkoh2RPyL4iLQJ
LfPAOA9NIkr0drAsM68e+EMsHN22NyyVXQsM8vhy3jAbgu+KK+Su74W5ZvOGSRI8yZ3ZV6ameZVZ
0giNyXIkT4xMaKbLfBdyyspl1BpkNT87vJ0kS6ULIzntQwuGv/+1+2Dfd8Rqgq/PBkoeHlPpHQ8H
1BAMzIa8+nFLYPOM1tnH+8aQpnxOFyytzx58L9mO90XnZrodPyGFrGscf+bMsvMrzkmLCVoTd3A2
h3lYJVhvmh2VaWtWxTzB9oJFuHjD+2LVFeyKMOATYES7TIPhy4wQf6LBp+6bzF/nMC4AXN1O/hu1
OBdLt1LeJViUyKi4+PaqqzSrdIz1Ek8YWXHICeHW1ETgrBMFgYIPiwd6Kw73mZXAtyLKL8phieAE
uEp3yg6QKrdk8OgVVvKgjBXQZbn8wpXvsISC7cwM56V70pKppN8CFhfwOk1+B3N+OXP6n9cZveJZ
AtclzYGT2udJyR2J3o8HSLcIlhvrmFvkg9UYaDfHs469lhBA5/WGVgrhSIGklT49JbKexUoZkICE
PwQFdxIT9ed9GuaJvd+cveH5ICVBx7MhqsCuvXUwb7C+g6v10MWeo6ED7NySR5BHTjsBxFXMQ7Px
8UHZGXkv1WMg+pp18bJTMUxhjkNW7SIvwoZWOM+uGjdGnlH7cgDqnz8kSB8/lxCuUs2wnDVfz9l2
0no3qnbPLBDETfJ34CWNUcSQr4UomBI4Ryq6YRfcUycZ+jDIRmw10qz8WxrjyKPLoQvDGPK8oiEY
O1v2sZNWzqMp9waid5Zut2/pLvwJaWV4aeuxUzIFFXUzRxNeWBiPsYlu4tNj6Tj++XliM1xhkQh3
2AdTAPGnVvgh0QOrZcf3uUgo3rfn41ZkAnCjxGZG4887nlcOyrtAbLYQjgVDlOodQbtDtb6lRYhw
LwR/paXfdp6MG84yPsFzBT80YfQ+P6s3VS/fGTPADBiChNYEO2feDU9Jtu/vjHMOfe6sIBuin8uk
x9HGTV+IyNZPvMwTS75SIOBYka3l/bD0MuBbDkMmMNmGNmJNY1Cbvurla+S6HNjk8YCzkYwxT5Zw
xVHgCHH2d1YH/H/xy5hfJwKHEf6MkZ1tmH388aIZq29g+HxqZwuKyWe25RnEbAEGc022W7wL+J/8
InEh+Id+5bBBDXsCngh4v9Kc8KVdeM8sXT43xRs4Nd/PWCbYQXwBrziShItlNebFmBTxkylcFPGy
JmCr5NuIk7A21Y/TgrOcKs2LH/fYZiFBhhNvmf3LPp7iNAeEUpof4ZhUCcJDbk8c7eeLFbG5TGdX
fIigoQHHUgJz+PaL5NbwK8k79sfYGDr+Vnyw4RWVZBBOOE7FHVYtnMyEqxe/h3HkNaiEsMHRPQ5m
aPtgpSgYuGjT7RUTAh6OKbwfh/XycMJlt71mlrJbRkSFzyn9VzlmpFBYZttxbF636Ir8v3E7jQLx
FvkOVGARplN19uaQ+eMkcaOpz3EtHqdakLCoBRrjNDyUxpL7i0g1b40VymNIoCgr39yR7h8XNHLb
1Y342VX/e+uPfWvoC5QoEmRMDH9iJyROY8TdSE9bCLSQe/inYDDw/n6zA49l5ZRBbl79z3XLiqSM
bcV4h9KGTrKy/84Wf8c8gNpl6ec7bpDHD0NqImzZZ8Hwc7zJlsXPs6AZoVKibOcZEvh+BCkfyQpC
4Q8PMV7/cbvli/yFsMRAwPfX88819k4MrK46opRkI+S3Pu/iL8GsxTsuYRr8+70+D/KDNRSdZGJb
SFVkbi4zu4OR8icKHVa5hnWdUVxlCCJeF/ZLzE+fECIA1tWJVVwL9t0/IahkC4vFZszjK557rjyl
1/asWT4ysYcR8iECKmH4xyw9/KxUPjsvgu8v7j2PE2cqspx+il/KHnQEx1luKBoIYDLvhfDtxgTF
ndsAryY6Gj5ObA6eSEKont9ienE2yuNlxJzEmOgWzWcLlTwKehlSzA7wfSyVJnWrWad4/65JGH4/
VucS0lmHwqS0Hzhl6D9VPosGM72evY85f6+8vQIDKJrLTN/mw9qS4y2wCdfiC15xzGH+e9qxkTxa
ryHRwOSlmQMW1PD0sJj/yPX+440wuPIHFEiEdIJzp8HgvZ2AIveIJV+L8nli4mr0wxWgW1/O9XgJ
Pvs8M6si2MPcsmlw10U1+EBhzdPLs4onDTUv4vyZcT2zers9fEYhi08cCQG32WDjCK7LWg3Zl32O
JPAkezXw93tgfWdhY+9vVEQKLt+bGKNRqkHYSwahpWLUxAbAJWQypM8uFb6dn3BAoO0GKJV6zvM4
c4BoZWjyWKGjvqDoVFfqL1kJOyisswfup+t7tPHYnhlKifwo6t5fQXE9m/fN9xM0WfCFfv2L28U/
wIWojNNrHkAzZRGaYSuDCISN87ZWGAOKFhlKLV8Wchw2d7VxOCTzHww+KYNIOC2vNBi/umZtsKfT
Ix/OLlrEU+VWlLeT43odX0FUSH3EmJhP2hqmadq0441kaL9qad/eDvladj1fLKbd4nnqEQ+DZZQ5
LLVZ01gv4utKV4wC1HkRXkZeSexhvkSjvJ5hGSKMdyQ8WuypTqITbPEdWYIUz/1sQ9K5dddb43e4
Ks8WtRanD/25l9Chqz6KQf0h2EAFFGsUo0h6oWLhyxPFvvgXGllr/TuiL/2ZxMi+au9+9xa2q/y2
qy9jPxH2Jb1JW32hHxxO4W7SxFenFY81fgidiWLUrNBvMLCdy2ugMHMlTWZgImfJL8jsJPWz8Jjr
hsnZUrCpByohegoY7oo0nJ4U4Po4QYzFoCfY+74zMQJqVQoBdm62znaxfO94FD+83PcxFmFrrO1t
tkkc/Dw8sePmnOgVcQM1TTgmxJK59YfUJdQwRkbPLbNX0pKx6Ys5HPwS9i9WzgD7poqfpcIkFVo2
lo37pgQQ6XmchRyzAHtTbCiA02Bj4ju4DNM/n2oiIqsLEjQXn65QEIlgbPJqp/mLYG02MDkHAhCs
p0x0UxtCb/3XENrJt8jZdJlmQrkMDsLPQBUeNyIiaaRbXTfD/XtbGyJZOTgHFbyEWwxRaaryID6Y
k59gQnJN8C2C7YlwC468BcmVkX3fGMtgQDzoeOCqRK+QpLI80Ihw9KB4U4ylo3ECRxh6bDkTRD2x
FVtebLSug+XVoYYHgfXNFl8bmGHML0BlAllfUyGy5z7xVjx+rmE34zaIgkm+1uwUgDw82PyXK77w
l2Rr5Dgv+CEHBpeLGszalqnN7YGYCT7tJdGchJmJA0Kv/b0Rtfti2IUxksWcAcYRBs60BrS4kXdN
vSu6VU532duea8P/AwcQS5Qzq+WAYctHhUU5tonWW5/qxQ3FFsRDyIAI22iiwZifwdKtgS6QIwMt
c9F6A5IDo3l1Hz34lrhSbyNjK8w0KZ9rtPiRHVKPcaQ6PBtayxYx3oZDe37kELibhX15LXKkQAeJ
6RDGMQ1xJfAHoEHm9gjzCIi8vUNSy4Pa5uXWmp1r4SB15Dd3orPH2XEU/bDjPx+OpJ4gYmH5+tuN
nRRZjeVyOXkuQeCYYAv+NfRXni5qmRjTGZwumDIa58shgGZNtSuq6MLh+CvNP3S7lWy6IUUzjHsm
2kvx/YWt3NkNSO6KF05Gx69amDBy3VAdMuALJRvs7YMyKsIMzdpSYeNdig03aYEDGHmPPf5EqDc5
ditcm1rZGUhCCkyZhTVLbW6FFDX6GpKx1GcsLneCO4a4Q6J5wMcYht3DqYir3nP4BUJ2tcY49DWH
/X84EAVEhBFH/5agD4rYQM79p8ePBX9iRNwgaxUgCYr8+dtRlvpOgrcwnIqNlMdA9bUV3Q+0sZBd
BQtDfiHltwE3B1EslLgQFm0ZNsK7KnHCz/6PZ9R/nBH4ADZJCD/V4DNFrQYZwdLept39XGIO2h9O
+xXm+e7b6SVnEM8Rq6pQMK3vIiOprpjWBEpDFISEpq20z1o9z1B/vV9LaWKxL6rhgINn4DTHWP57
4zQTzYeTlVw7H/qjZqUPdjKuXi0M7V1EB6ajiX1Y5w812b9Dl2qLmnUsytYZEgxjSx78dXxZIj/K
jFOKydcXAY20wTD4u8FLNnyD7Axca+w2X/O0xHLr37oIOwMLjNQkvWcsG3PGisq2wARJgaGymc9f
P2MMJqzpP3mXbmwIoSUOgxN6enkuGDUOp2PyLm1ViIPRmvzARYYEAguVEEJyj//QDLFcMPCP6tNk
OB0pm0K5fOGxmewrogTfynuymnzAupZcLjzn1tftttszlNsBo/994KWjnobMhYMT+vpuT1MCoug3
FO/5X7bZXhUbJx8Sw0bTE+YvKgsVYle1EZ3LVjL/dLNx2sMTd8ujnhmL1tp/1+TyyKYxNbtgShuL
/aHVk9OXb3ojWtIFgZaATSn7zbQ+XtAX9dQcxNpgSTp2Lt+fCwxAbDCp755I+kaGPTik5EWsB4cG
Qyi8iDJn3lHnYwiPxEmEBjUvvI907Dn5OCwBamPOKpASS9tIu5d9jncjASy0lszHG7otiUzNFOtC
R2Fv1neIhsnLauwhAd6pp687cs6gJPWLNoEM9TvwH1hLNkboFsNpf4QCI+X++B0890ynaH2GDEvM
P07fVWXHeL9B1/NbIncni8bKS0jofmZ8FFJLHPADHn3WdWTjxNsGCuMYT7kIrTi93NdyevYXZD2Y
Dp4xd6GxDc+rCmEhdbbL9pSiiXZdAx/PevPkC7lYGJHoJ9Rw2eL5A5owH22E/xR56yxczWLv98Xe
5Whm/7MczpcYc9hsasC+3udKx+bj1ETEHyMs8E5rFaEQ+HfHO8zt2LvwmZsIovjJERWa8M1yhVB7
xWgOK07d1Ds7htMGU42JgPcXAkdQ3lOG0n6a1yVfhfORuETDUfjG1AoSvrW72O7/mBXgMQVQB5vz
j3BclZLRBQGFI2JyCuQ7YN3zimwIiTwGToKd+PqI1VV0ecQIkbUQky6Kf1JorBYXKkBvk43t3tjY
R+PmMk0QHh61dWssWzVx3sBhbd3rxtvwNrbtotVYfad7UQ8XaN2MRb5dCPtTfJTil7lB4WpFcHLD
3022pvQ4bMxNZnqPwJuRHg4+au1wbBUGKDipzKv7/JhuwQ9nD0Pbb8TvQnxpVHDKTt57j8cIbipU
UGbhUpueNnfJh1Q5thUcjUyGqyCynx1hXqq5IBwb2Okv6YxpZhMkpd5tOpn50x6ebt8kWI3IFzcJ
ShmuGTkxYZNNm5ndbMfMPTU37f6u5AbJ6CC01r3de5FsEoXQGOs7ikCDDKX5kUHvPuNJEeflosF9
YnZRdyw28FRivQtMMEjTI2gPqFJ4x+IkIR/HuN+tYFFxckBV+uXqgBI3MIysSel4uTNNcC8/sl6/
drV4483G7MJYTO4k/VRcXYxmzftrN9rfBwZAMJvlxFqbU7BIXsbVtQq6P2DmwSx+GFy+0tqBAH/v
i53p/f68CufF1M8she3rB9emp61jm2YLM9h19rdBfcu8rbJ++in6VyLvi19Rs+AOOA5mxY3WaLVW
gOQ+Npj0mi0IDpxq3IFJpx6Ov8RMYAsikqKBTrYUk0JuJ+jQE6GeOkFMo6QTvHDIkjAJKIKHRuAs
lzTv222wbGGoUCAnKxS0X0wlKx+AI2B2hh/Hy8kOz8RAt6jmYcTKoNwWtCwOJfOJ3QaBfAM8Ekds
Bw5yEThSs/5a7KQV7OLNsArliMvy2m0qhIrVia6Aq/6+rhmi/DQ6eHtxq6wcIS4cx5ejN25UWr9f
ceSRczhCKvwImLdeBZ4vWcqLf8nSD+/kKl5Dp8oFf9jkR3XmKxiiFN7BaYRpJQKXznugLMx93nZ+
rELJ/WIzNiFi9KcV2T2PAp8yKXgf9iM8zYRvWGLSv6YAu8l+pVnvA/zGs09ek+q+7lC+XMjV9FiZ
t9hEZNDYxMq73ss0FzQpx2niTfltpDwU5uQIi1c3GtGxCYGnvMQLFIEIB2vteTyUrEx7t6j9+fFD
ccBA5BbBW0znCbBAYqPA7l8GCHzx9zDEsnXukHHXXDQE3ZCusPNgnGmKecAv7aBsMgqvzFxk0O9q
ul44vtECZho98AvESMMcbuR8kW7SXh06eyqcHpBIoC99QjwxZX12nLZjb6RYEtxXGO4XQORvYfMi
/BG8wRuDqsc6H98+hZ0xs/raLfTbhz2EoQORmD8v5Pxm09KZ74+F8GRiL6mndDhUkdEf5ENRAALv
gYpGJuYJSAEFpLXFYf3/0rADWID2A2sHAScVtr7JD4DX+n8kndmSokgUhp/ICAQUuWUHERV3bwi1
lMUdUMCnny97YiZieqqrSgUy85zzbwLVxaVQQzkp7W66NSMuZ3GaMVfDq4u0shAvKAKtWGqAKaCr
RrqFcQO6Y3xkG0Itm5U+m5MMFAKD0Dljgm1cnuyyUPXBfB5uEic21PbFAgTPY8tyYReIjC+7ZW5w
naHoyMwHexWuJjaSgcArqE4h8JJH8d1pbP7LNTemMRb8SIRELPosieeNZFjLbhSsREcvcgR6S312
kXgcOe3YMFJzFcELnhKPOg9pas1TGs7CKAx4mtDMu1FEKz48cR03iXNO/s6STwHZN6ORs5I8sRJS
sFiE7PwTHHYiKcAmBRYh7nQOhoMv9PryGfOpUoeoSwPwS8b3As4KxpvZpDgD6gAEulnwnZTmc6kE
G2i1jCQJURZGXckUBli5NiN0NiLPoVssgs5rvHlhXi6ZEQGS82ZWh/9zHphQVAyGdm+cuclzuVwa
Ajr45bZWUC41rIir43EoRVXIA5LgNU0C9OTpa26AJRnbNC6I0Wd8WXBScHQQbG5w425ngKRRBO5a
TPgRsUsiz+Xdyp4c/wHwYZGGhtVEowK6h2SRWgtvsfvSzgg1CqvtRhJwfG8tuv9fEKZ8lMy7eYhT
5vmUrcQfvuzL1bmYz2nvbQTt4cAx9IrKQ/v++1WOJvk3ado+7JqtT76u+iQqVidFwDOSMDIjEPHb
n8C5GxmHW6w6+YwfIiGOXWYAuia+VnkqtffnmJRz9Pzp3dGwFxirvUmyLQ+ZB7JTogTE9L0+DB9s
Ff1JFPSYAyJG7pNo7eoP9z4bZBON86JnD4IXSxhXKRwgnSxO/yq/WpaVEUCHx9zHYWJIcV0a+XLg
bliEjVWCCBdxa9+/rpq6zyFKIEPhY6FvuxIl9jdkWiNFEWy2F5dgzaLP7xQDvMzwF1GRULTnM3Tu
OLFzw3WWOo4CPQhV/gsLlgbGiZy6OiyPkcYlqrxefew9x9dPUH2CWtklA9KPjYJzx+K/JFUjgHlF
OrXGUDCueF618UPDNYKGAys0NmNaBAQOT0RhOpefcnr4Yc+Vv0b03hExuINxsxlN29HL7EbHJKfx
WmryvAQnxGcNK6u2LomQW1R5rCSL5DnFMD8xAn0dvUTsjXazNiRWMvz6fehUwxQtV40JR40wq67D
5+jIb3opqD5x/bd734+5uxm2clsM3LpZgb/98IbJ7BETTExYms6BU3bHu0Ambi8zTLGf4GVg27nf
Qcaeo0mqt4q861HhqwD0XKMIropiZiAdxjdevBvn8rjip7NujvOrYW1fHN76WES4HrURo318JTkz
8GShxmKTgUy2JOAb/yM0j6aeTQ76zybxgBhwuowRlKv6qPRmZG2SfihNJOdd+WzXifFb90BCuOFX
8p4rXOW6xRXz4LczZONEdVYjnDQl48mqeJ3vzoLpY3u1eyObyo+OZ8RJbFQY3ughQHbHo0+NbwZB
FlBbtU+nV9hkGeNs8TA5sxZ8zvmPpPUecwUaSvwIJML1sP5lmNc5WTv+VAwDDHhG5D4oQbfWmU4h
xp821wXDuRsDFQBr9BWdh85waCEzKfQYNZLkDr7j/mOJUf1OjmEvEcuhzZU2SMwS8n+GBZhMJegM
0ZfiG8RrcGy4Tp9pEcYTJpG5li4Miq51iIcD4TaAzMZD96A+gwXBNfQyxUBAjMkP01J4vLiOmDpX
6wu1Bn0wswcazBCWIkzYclmUyOywCaJCpzwhEsCgNJqrmvFHKWYB1fIAfS68EnIb1InvY6U5JSdQ
bzmngl4tmMLeHXINLjTbY41RTN+iSiP2wt5fPSZYVk2iulkVVkvG52LdG4+4vF72dAb+XeNxkGDa
+z8sb9ngYFNYQCeM4B3bZHyLWI+9nr34u1o1U7bYub68eM9ZKUqUwJunlTnvWYFph/LyZmxC8kRp
9wpovgb8McIJg2eIhxSMHuOzBUY/AHbFEBTFQGu0ZFoqmuaJNp0wGVkyLIJEghIVY6CZj0kjJH2w
FpchOHaTU3unkiKDq+hmaE5RLgNR+ffzGaQBFAx8pnD8+KSpwQZqujU0csZi18zF2nW/ei9WPQx7
DQ9HNIw87r1Q6iZoYnC2cMGt0Vx62Pr1nOHiYYSkKJac2QNpmiJEM7KnrYzGRDBi2oj94x9r5bpd
/RAjocPW/S90RZhzd7NL3RGBlT9gSnOU7XUc5s2+jD0tbTnur0yTDUV4G/8i8CFt1/52EkQ9XAf1
oI1nuobcj1okbFWnZAdj68qG43fqsvYQK7FfETSJVABuYGfs3jxcjEC20Xf9JR7DJOPR6GliXgTz
0E9gxQk3sFmKrq/BcPeXOQqvivXCs3ZP8JeyzWtzZr8tn9YMIx+6Q7oI8/RV9mhf4EYc83MOKJcA
KNLk9oDEBjiSWudCuD84Mfi+EmMIaajP5cdC04GMvLTCEBNDpBMYqTCjyVXWhRFQZ+Q7MbfR2e97
9uG9zF9T1JEoedIcWOsICJwxURqttt0FqdvHZdjKCUlwWOYeq5/RUJ/RFiMGwaHWEW0MQeTGi7C3
wttKfVf++ZrR8ID5NNfTHqIGC2BWHuBdD/kAmz6qS+vzHCN8OtEjfJhGl18mj4K1IfkytosorhbE
ukOQX+Mm8BB8tRfzaMBb2nsKaWM52QqTcVT9KhNx5xcm62TNel0BoLcGVnzFaAkxAFSxP2IUVC5+
Y6dvONa4ncIjydyLmtDjjeEFsT9hDbNVg8lkemfeLWDOwdN6rgi/ElbnE9kdGGtl+Xc/QnieUfSM
F4v5Z/M3jFHYhskZNcgepGXUMWD/N42AU4CS621OVGLmiAJWuVqKheVZvmdyCarVA9AtjBllJ/6c
g8K7VaTDBC8qAySkRlqE6rSjpzNvw23KgUQ9VsX9z8HNXyOoTaiirsGNQKgBJ6EtqfZz5A+gtCCp
rbZItkqKvPRufiycoHd9lG/Yd+J2hiLuGmg4V5WOzChIB6rOJL+rtq8Pkx9bPvEXZbfXqjBX/z6V
rQy4MmhZz+3whSDLa4O3TIkrYYOmAkb05yOVspwgv2nbytaLA1iGSPnq755YcOqzjdS3tD7EjXPT
LK5JMHzii4D6GHgzRb9BHuQZjryYfpJmpR4TBe8i66WzGGt1O2N7STWbizSqTf1Av4RR9y5j3EXP
i2VCMvSQcJnnh+KzKIB3GNMsBeHxM6cxNn335W3wqcQ2CMsmUxIjYVbiGI02Gvphz/glpvS1hx9m
qYCg4BWvMSnshNmbAKdqYZ8ffIPkMLE8v44QKhkqLT+YKHrnQST/neInzDhBezmfT5q5YfS3wSzt
xGrfIJRBXYUxwOqcTnSzDuTpLHEwd8AmxYzPaSj4PeGvw6qsZvYzg+iJoyQv9/56RRcnhNHuftkG
Sq6n0gpQYJva03YZ4DHuB3wEoM0evm53s5f3DUpMwm2pCgpa8M4fkClUxr96de+HaYJVmZ4gd7rF
uOSkzbz32jw23PhShwZpcfQMrW4Ylj0e2u+yReEuZ1fjDPlv9oW4KS+ahunku3AHTARhLtI+W1oT
llDU4D2wn/dWYI7oyg6w8DpvfgG+nCcx05MFcxG2bGZfzD3vrkqrZX4+O/nrabft8LNrH8zHxomg
mIH3LKvGb+8TBPHI+RwQMXAfICbt6yyxVN6PBs5++g4YtgmNW/IwXxjkINvLbnM8NZFbaK+NJjEc
BjINbbs2mbDhDuZSBLYn8N/a6i0VuBENI7ULQs1GDDhurmcGs8HeZcgOpKj2nZ59HuHt8peVC0Fb
auZX5CTQ2IxqslRhLqYp00V9zNtI93FiAZ7UQBT3gfVG5Zc7iJRY1qqVMSqRTK7VAxEHBjvIDr6C
SGH47Ej1yOk0+50GQPE1rruEJBY2r6OQ0SZ2rJGK9+e05pnrt7Hy43wd7EGYY0HlBG77Al0YU6Ax
wgiYjEGjqVjorwtj5WyNuwXesvCVUSdPMCGujKh1AZi/E9P+hOBNO7yVVuIcwR8z3CBlMXB53q0U
22RW6P29auvvMpc8mskR50mwKh8WA8dkm34Cct+Z2X6NHcdHkjJnYU3lXiBR3qSOrPhUPBd4gqKG
nacYtVlq/9hhn0+daQTfiF8zehpoWSe3KDE6tv9fiiX1CcBoiIqHCEYXg5MudVREQqVZQMZrBcbY
2N8R4yfroXrof5jnwyZ20b6B2egcI29aNKpHPBP0BKYiCL2P7SEBXmazgh8ikkXuJoSQU4gHEBkJ
wM4aU4giR8jKfYVhcvzigLMXLoBvA5Js3loTKkA8cWcpgYSaNWlPjK+2azS9cGFbwrtSDOCva/TU
lcewMXURIxOmgg05+zcGDEaXmduHbLUMWPB70UcGMcY/g9IUBJGBTun9+hbg6n76oGyluQJrFpDv
cmLdtswcmPnB+oLJAW3hUp5v58vLLAIzGa/ADxksLPLpBVK/NeGc3D9rZ99jqN6C/XTtXL0pxrJc
oE9NTWXg59e/KbobzoYaIyCsq1CVfh72v7m9WEzJLJ4N7OIKvjCAbg2GZxYj50m5ja1acDfd4ceT
cZFNcMmwkatzWPTOp1C+mZv3VjN1NRiWwS/3Z71DNyDm9+3XvVCRgpmfzwUrh0zyP4Km3UafUHOO
oP4j2XgbRiz9zTbNVuXh5hhgthgO0G8zC+B5fBksAALn38047JwrbmYGqQN3MST/FDbLgHsG4Rym
GnqKGZgf9HRjLweT6WDsx0oUhxvElCPBq2Sy49rBI1g0x8u7b89Ta/FbrXAT/jOz3Ny9tSMrZ7Dt
9ElU2ymib7xvOuM9OvwK73V3B5JbddH351fNWBmMyypuzaS3z/BduKoxs5SiP+9JQYZY62u9+yQ9
2XXOLLEm7vXFZpPqxruH+Ia9pazPHzLvYT9IqwE42Ydbjph2/sNPRyOFDKNq7jlwZGJiZ8MucP7F
1UkU3XCxMuvsQIEcmj6lN4fl9N+WtFx234n0dOAuoA0oBy67InRILK35VRiwtMLBlBUDFiJAjqer
bGLBrgr6ImAAH2GBrbPxCh4gVELLEeQywXlEYCmg+n/EndrA8IRLDib/NIH+YZ0JgZDY9FwfH7H/
qWDt2PGvZyS6hSXImrAvUMi04yn6PeBmzI4HJFHNqmLcCa0DT9bt6YG9whZFc31fLUeNiAvw2f73
JHi8gjTltQQdoj2+Td5pf/xpJiLCVBlLQLSBTxICpeACFB8RX+HwxdT2l2BFHI58VsFAKgQXcczi
Kgunm4DbY+P1+gZ7bD+thEEJNZoAkSmqvBzlFSVirGcOLChms0XUo88aKgs/psr04fRx2cF44JC0
1ABpAIf/54FkQ2R4oNd1KETZ+9ltZOxL3AaOKz+Dcg+WJk0N2jz+MqJuph4eduY2jXXjGqcQ5fE0
eIyQ8ROGRTtMpY3vwAf/vTKEyILHsagT5b9XxQKjeXWrIgI1vgvHaR4W+Co9L/YT/+5iJGX37rwT
3oqsRm9OJNStVkq+Ho4XU03EJBE+tEyseChaMWzupuccfGx0F3UBOuAcOdMZBE88c8DwMiWHFkK/
0VNDuoG+EQjDdYJVm+zEkJfHao+deTHN2DVgBJdgZWqkIfZ8HPSUYcAbEW0k0W33E/F2OeOygTva
3c1/Dy8jYcav0Ae+7H5sRORpihfm7/IzE6bo3ItjrqCQFwBwX6GtW+L5SzkSOCVzQ9DuRphiE8HU
t+hDGnyjSaKznvZd2CjgZWpIULUFMoJ4f8YpkY4b7J6NDq4fD/5xCU90sm9TVxHnaZ+4SeeIcxjP
yGzfkUhrbH+CQPQDi05bC8AFgg8iHiqEkXUSdU+1dR9A5QPeZir2NPGUJG0gLtCMUbgNuEBxtK9v
hqSY75szLH2AcfSL1z5/Uaw7J5k+KZhByUkpvS3yQYxtbWO9SLhMMTNFV6TvfyY1Kw6hmOnAP48J
N7e0xJY1vzV3bPqhmAiWDzZwvy/PGR5G3wMmzzR4Ie1vwosSEIn25tC722rnIGB6GBGb6o98UNrR
mQyG5LPySMZwBOnGYDdlToaGyUmG/uck0tzx6ETSIHIYyqFzVygHXrDRGX9/gNDM/iUK1W29Rvjn
0jIIWEBFUDD7PVw1jxO8RzjzQ6Rk/XldbPIOi1ZTZ9iDY5Tg5Eg8Dz1bizLSPCRlps4wHkboSkjw
ifKefxlTmLvRNv+73TwwC7zkHLDXoxhKg7xl3gEcfzHCw4J59q6m/d4xlf0ZQRmYaBzwy/UWq6A/
ZKY/16zLgnSMwd3a3Q475i2T5k2UzT+X/zeAKJ8Vj0DXMBm50Dd1Dny7ZBOSaMOoD0bJBXIOtYgY
l1iwI/S5CpECryQm+MPTsLR2Bn0DnEtKf06sx1Rvp9XQ+73Mzbd0roq5CcnrMR68ygVxRSRggebU
9NckCwxcgipvFGNvTH/N3gTXYro1Bumva7Ah5B7dg9mcemDbTE8WKLDCSmRuuuGvjHstNF0zFL9i
J1iQbTQa41y0r83gZ+/yJW/XOUGBkWnTStHhEJSDcmDUtiRkxtW2vLRmKlvPEOYTcnJrM1rwBuBl
MqgYMlGNwsdlww92PC2bIT0yrk4UNon9cZTOyy4yuCCWEsw3Kmvg/gg6YDT/usgYm5AC2xgMOvTH
Wr9haX7UBIMQP7uGoiM7Duz71cHToTvSWOVO/80u1iK+WPFgND3RMAj77c/DUSaVszE50kWtKm83
2h4pGc2XMdMpe4zNkwI4utkHPr/mbr5ghetf6fTdQlR89o6nJsjs0jR3WRyGfWqHmmkLL4BDg4eB
/CGFiAPPY3ToY0FCLyMLv5IvfBOUbjPWsR2YwXw8sIDtBQLYjHFQTi2zBALfGRttRTPHr47o5nYb
22y8BYAhD9wwuh4xho2lveR+gnVigkuU++DmQez8xTN5+j6JUAnbgKy6ftHmasbYK90ggrBh8Jre
PFfgWLbwTPVZgv3HzVx7XgXozMMPxIU6dHab6D6jCJqtpxlASWG5ds7mjvnbNAzMucyRQDS8WY0p
1PkpB/bOAdBgvWOwwFIM775tBiVQf+kebB7EPSwfruhosftBQA3mn3FuCVVQtKkvu8i7aMs/5OWT
3PmrPG0294J6koFLXv7kmJUGLPP0I4BP01u3swHzOYpZqyTGda1wA6jDxnO4Ami4jfusPtQHkMlv
5bx96HBLKUz/+P+OuZCl3S3uPn6tjCKNcMZ0jKRDHsZd9IpwfNEgF1ib00m5e6e+a/hHJBpxfJqx
Wdjg+DCvwzZgMzIBWm+rSzfGj3FszZ+exRAb/A2oQJm49sH0LrJuVcf5IjqAhs3S8Ivq23LBZqf2
gU7x8tlcgsi0Z6wGK34dxYnJ39uGvVh8jvg2uvM3lgNwZ4HO7R5QWGAzcYHQVpEappniNQASX6Ko
h5MBqzczVtEtCsNuyrVXp3bkmfSkKJushQlcCM8BRgOsjZX2NswoCu9haB9AXrjnXNaO24EILZjj
hWj+yYBmN3Nxt9hXUKrKz10+jBOVNs2G6sFp8ws+OlsoQSU2qQM7/ALBvuHjMWwAEIJEFUPI4cSP
Z9TcGwTFX35EXWRkmlC6j5YwXHUFe0MVW10XQtuSF5mKAW4RmRFFLnj12GNTjbhJNacHRWoADQ+m
S2vACT/DBbfiT8+INRM+czONSBIzSCBinxyYGhnYgvUX+wD6oeMbxd2nF6H+tjZDgqkNBl7sadel
HZS08wUrws6XJmyU32Kw6LFZ2tjPvAyexIsHLQ1uFkDSJkTfy6YAeXbJuuz+IDm5NtyEwXJsBm9/
5XnM/l5WwgDK7i+46uaOaCJIJi/D/ONW0szO1yrohw+FnJXKLs/UKCCpZ+Xp1vN4h94KL0Dygs46
BCvvN+Se1qC2Br01+UQ3G+p/5hlhsQntr20yiwgWhTlvNvB9PmAnL5ddhDs0mj4M7uxqcZ/iFE2f
nIPKGLbpusO/uPv7OJuREbGYGiNY2Sxq3SVRyuQRvpnlA561DgZNQg+A1CGwd7N2zs8eFqZ3cwc+
JHd7pANX5G/3ozEeRXpvjitysBjkMu4+bR9LKL5DmtVhKdjdA8J/FtxNwGZgXnl8b5zvKrdq98Ji
hwLHhILI5CoT1B2QOUPgskNAXP4k8587hJ5/vX8i0bZW40qDK1KsEPQPzMtjBd3dphXEfJwsy/t4
VkCncTjeIqwgJbR0WC2C7w+oyZfawz1g0QMAFb8HNiisJnn6RXubj+g6u8lu/7fX4X9bQKYClXv0
VcAvcOEmVJ7jvMSafKrUxwF2b4Ll3rfB0fQLGVLwCRnWqxzTkpXu8r/6E4NjDppV+7xU5fJFZ06p
L11XKoRqFkcIoCo7YJ+l5F9xgcSIHF+ooF5ThZBDbazA0AB4oOYwPQa8MwcJ8sJPimjWb5mnYUW8
zARsBZdgFF9rMNLgjqKOW5Mf2UNhAj1Mix0hif6FRjeqm7mMdRtz/nwRnvrhFBH7GHsyAgfDdQfu
LlJZi6+bBW+6oBtur3NsK2ajcMAofpeg+hZwC40RkuF0MuPMVgkCPDBk5Rju/twrWxzXXAsOKoeY
4Y3ihRmwC31tG6v6yP5soVnlzGYc2MdXnDiBOTBNqWCY4JQ2ILMQLjzjVPbq+yxKpjaby9XnpLxb
JX4okYyM5bDRGfg0VLicrl2kIxL4UFpt0lIsasCnHIBYswwKWdhzGbSMqYwv221fv9cd5uR4texu
yq567dKSG8yT8T1Q/iFeRxMJXOxCue2jwycwsZKiUY95MpbW067y60PPbfj42BT1sfs0u1AeeYnC
0h3mPF44bTys6Ip0942olAH1CK+OJbBHvw5549TMmTsAfVsmMDaeArB/dhgzGTvt6g23IGeA+sMY
lEvA3bEePNmqcrp5v9bGgyeCSLB4ogz9ZziaMuN6U2MZpiAGcxMlBwiU6i7tNtLoSHkhE/fDcPSH
uf3x0Z98Hng5u1E1A9riCrR298G+aznScTgx5OzwAMlXnkDD8tDMZx34k3iy37vgEfUGBjQU5XkG
ck+Gp5u2HW6Lm1dicUiwGJ+7NxxHGp2QAKqxnVRC3tlVvSSn9kA1xZ9eyi6DzEABC3A/IEmc/xnB
3n3/6S98Y6yPCsx08+rXrOJPjyQKMSGyowOVFZOaEhYDaLVCIia5PyTLPIGGX8IlsY9M0OSt4OhU
h3wOLLE4XewmfA3ZU93bgQpEFJojhf6R6pSyHigY4xK4oa+HC7dBoZmAFXC9m0W6hbMo8Vs7J9yA
ZxFHSW3PCBGtsKs0pBK9ZSOp7BTDSKyT6ax4wdsiTPM43IHQJSUJa8XD/jBnV4ZjuXM6jP2ECVJl
U+9IjsTbLqEMkKF6gYNh3iSf28NBWvxMtxw4qmJqLo8kKwHaAH6rlcf+1auQJvBd12RaanRDSmck
p94cRzq2m1C7bnrp5LUOBS0SElUWfSD55zFCMEosG8Uv7B/Nqu3+cHxP3U1jDXXjhtWrz8ezuXc/
vB/5JuPDO7053zrm57No03Ih7sl0QPlGW/gkjqlCV38qr94Xgp0F71gpcFXGEMIvITeXaEUIQEkm
GBBLW/AfvidkqLOER/IEGC29fmOxyHMcaPlw/KlJJlK1zUd+Ic/JVlGxAXxf97fhmLlabTPP/rgP
cDlxuzC1nWX4ag44cCGGhcS/scLJdGhpoBQRzEu/Q9urEUKyTJndI44BjNEnO4b3QzI9xlggXzun
+fDj4eMxrmiWPzCq7XQQ9wi1mHI4875HbglvIM3iHT+CRS4Byvg/yjIb2mCeZva7c7AhfBchTVoH
+sUV6XgcGNAWoVxzYF839Kt8VrnaNuQQ45PGcCJ+UJl1RH3ju7PRq1BgcOBqOiqedZ/XU9p9+xgX
KQuOAq8gtDY9bL4XChPG6ERusrGkkxorP6v9EYUWUkEBxVQyPNBxCSEYYgP5Wk09Ob2ZdTKyuDx5
DodbWJXOYqFDYXh6yoI3lg7sQSykTWYNWF4sNHkq/SkEdqhXp727VxIp9AD+t6ZuP1UA1I0aEagR
390q+DX4wVsZBj4dFvMbxQWxa041DjlkrJWO3nlMJ6WWCSG8CxawraPBx9ZTdfBT4it0qB02Al/x
XpmB9vDLhaZbYq9lIkJEyvjph11qUdhUV+d5wt6Wk6V3c/lCVnjd9K7ElRz9ZF9q3KFiQXRrdjn6
sMb8IZ/hPnnyA5EsUTkmiXt4Yqn5uKkt4DEwDpQMP7wyGYWB1RRu8p0DYPdBjWvBCL8dwUifrUsJ
Oez5Oqb+M7y00Aj+83SsvWQAPqZkDvVpek7RHHxj1Dd4vE2LeUruUGKm+GrlzpVl7bMpEz/Ruq1i
KIRs77Rl7nzGxaRsTAVxjfHbpZvO7c+GkRRnr33Dtkcdy/mejLvEvE06GG+0Q4sXszOWz/YbK+eW
eiaGlJ3zC3NBJcaDRjvX+3oyQoWoW9lE4pjFjninzRg2TK6GNh0sR6uK8LnBIt90Q0sLIbylR5Lm
aRRoRCQEhfbQoeEywlVnXAbWPKXkYpxs3cdvD+MGa75IRUMqskC309zWnIcDZon3TvLH4FGCNLou
3PR4PcJYGSxrPmkzZw3wQXukdRFXL+07rI3pYSXkjfJeikurPgHKOp8Ag5px0WO+5rREtS5+f10M
BXqp/L0Ku5l/d1moLbFuIInP7v2NWtjAV3iYx/pJzca9NutdeTM1mN9Oc8ELXmPqJM2aS40PiOZn
y+tanSh+xRROzpwnpHqU3oqXT8vJ+HWGrFcTQbl6zvLZh2mJ4gKNS9v38gPFklZWrWYU6NCSn1BB
YfCoTisceB2VaiPA1AYzCOnyXuNgS+zGAp8/L718Aj3nwg0JbICHDYBT73p+g3x40Y0L9z7WBB2n
77QhLbN5/bkNk1rIXlgtMpH4CS3fx2VePk7Hz6gClI9w/J/8sGXMcWKAOSHsK3iudLS0WA8y6cYC
d6bh79ingB1zqmg9/JZ4298t/gswy0pEa93PwC6aQWHyVyh+yZRXj3IE7btsumQY3zgfbIHzESN8
7fSgFPyD/EvkEnV41TdLyuORwW+GjLZJrXl/dydYzk0i7Gn2DL2aP+KShxVMoFXuu0Bf2QZ5SecW
xKfE9zwCflDQVwnPPJB/bM9sXgk5DfDWw7n2jBHtzOW3Lrzf5La/5rti/xK1ajEfHummgys2+QaO
lxlGXEYX6gMKm8G8c9hkMH6XC1oO4tkQQsBbwXY/WQ6Iya4KBE3IpqAcZVE6w7Qu1rhpMuctfEWO
w1uURTSsw6k2GeWhvOimbDJg1iDiL1wgvRFmeFyvR898T3Be3/QFkyImAGjd2yYBODfb7vwjnMxY
ms389bLlP2k6FPaZYyX4IaOkYBPUIeoI5D2iP3ysa04vBiUiJzWnIReyLqw+IZJifs6IDLKphl+4
uqjxBTZ+82rL5I2ICU+njQHN3dA6g09wOGODjGwutWMNCeD7TJ6AlU+0eBBRbtD2MAzodsOlSpgZ
up8lQWeTj8P5R/NDFPrHiuDlCLE4m4fqdKGy/sHLbBHr8iUjhgKEHmYUlLM+ZCZcFYxnjBGUxZNy
VinAi4gRIfxM/gGyZQaZOe6ZQso+jUAK5JmIhkfhFAqoBq0K731o4dfmX1dklI5bvgqQPVat+5Zz
ZcsZQ2eu23lhp2HlwAuza1JHlrfNkH4T5YWFkabTnWhtPK4Ko0n1L3X7d2ohYdal/o1ChFnGdD9y
95Xhz7BIVIKrvznx8iuyVr/HhF11PGRfh7eBmcQSEHMJ9UwlFgOM4udppDPX5nUuZu355LHRmFdS
poTqErts2Bvq4oHrVkl2npAKzhJPs4lgwGmABDesN0HLrvgZ5Bg2wJ14kRINL/BKOAn2heDGL1RF
rNUNaUHBG9OJysAGWl9sKUaF5A/DC3ZUYdbxPT4nQm4kIqJTO7F6kQDE+DXjJ1DUZ8Uv8YRTlxgI
JR5GCWRdICrlG+i/3PgUx9PO9lGZYvPV9/r/oCaBGbHtmcdju9QcqEFsAsJRQDh0bSV32zpr4ZoE
ZpQCGGNvY9bTz/49z7bM3eGbhuSnmr9lP6yX2N8wzV+CY+1/xGu31s/ZZ5g8AZKAYo0TKz2rM6wg
juIxrPC2cuvxiEuE4QvuuxIsR08VjpIYE369AduTh8AXcXMPySMrGDWhhT4dYRTwBpHbJtGuXNyJ
ICjw3bgckG8q3jqeEjZokUliI2AJb4VnnxIGJ4RedJuivAN2EzLjr7N3oKwp1s+Sg0ZIdkFdAPNx
A3Vy4gQRh8JJGGBbUcBmAzn2Uq7o9dweuVxoTxGMUsMbxwchIOJ/BTCIeUMxxTBjwtwJh5Mbt1aE
HsI1I7idhwltckXoA6+EEFLwSdD+wqNwfWe/5VE78tFsPCtV0xHqX+bvgGc0zUiywPNe6AdrrCcA
pez4fDyiHHMxAwHfwUaG5wsLNfx8nMTNZhBhTHG53kGfT/5ZYcaIewgrVMichRJZJCD3UZVpDjLY
8EFK6scW0dLceRPmwZeDfM8HIibO50Gc+rPGOTGJNJmIE/OknrsV8asia+Ix0zhGNGM97xjj4Cxo
tAj7h1zfNcNhzZgO16m3J+HQescYmRjboQ03ggtAnk6sG9lMhcrJzny1u0M/xGoT9y9Kd0vmyzEP
gXEWCkmGctQRDlUYQiLxDf+nX/PKMhzmy4p5B3Rc6y7oEplP9DrvAybwv0BMVi07jNilwJBnZxHd
DujJ5IkpBDwIriyf077bR45ToNceH4MH2+JjV/yDPUQAqdbQeOIoaBb9DVoSsWCx8sHSR3NogBY9
uzx+jVk4COikgKRZY7yovYLMKrauFVC2YuFTExBfhQnK8o2UWZCucbxOnFighwyP2TkJqqO0XgHc
om4WzzmP7pSn+P/LMGJxoLXcDo1Ty99h20IZYBO87TIVxdyJQCl2c2K/cbUTS148g1gfkvSsoknG
O9X98ksDUHj7weM3cHDoR6UsdMpseQrX9CjWiVhZP+/DdaHVZ+hKyIiNDXo/PkN1hTqlLtA7miqm
dX0HhFFs4TAGKALJyrBLSwomPOfC/8DXok0/cG+bcgNRQuG8PcWCl4zpP9MkqB+8mnMe+qT2xp8t
hx8Mi2UFSxqAHBM9FaD25VKUS7h1ff9elM4V7H8hNX591+oOEVZDlXIHw9pIXw94OJ/U1RjNI8wQ
kGeVHxu4El8v1SnHIAoyd0he+s3M7gALbXzKYFc0TNgEsTft7e9otvvh6+fDCyQdhy4EimqiTSXt
UGqLGldirkiLpcNMP+RIRCsAnc1rZG7oaezNi4FtIUbF14E4jMMiYXeD22e4wjiEMYq7SImgIxTU
eIJL9Sc6aBiuF28HL9aN9xw5xZl5+uLXmh9YG/sM5xBYNik06st8+GSQ/5ow3O8t4WPkY6bM38ZF
XXMCWA71cKhbfwzecf+eF6sfMzxb4SV3GZwEpp9eL8T1Ir4Bm+TTRRHcHdW7Do9wt1WmD+TiRjrE
V4jenBzSlCHa927fw6duzHAmznAxNl/ZdPR3rkg9JjJ7A5sinceUGQDuORW3Qa1RnByN46pxcWvG
XEnYPEG24NlY+dPvDHEcizKFzGHxlw7Zq1c2OHabqzEdHSboa/Fr4znKWPYiGp3on2hKYhaDXI7u
9/wDD+/u7YmKgqJU7Y9cAbYINNUSA44JLk/Q92kiCh7fDK7eHAiwbIzXSZ43/QASLankNCf2QAbK
pjVRYWRwcLUW7ikMn52/i3RcNPW/ojJld2SKXLJI4dvu9Bkklsq8wHxaf8z/aDqzLUWVLAw/EWsJ
guAt86A4jzcuNZVBRVRk8On7izqru7rynJOVlakQROz9738YE9mVsqNrUA9aYGjxBk7khQqCE2QG
KP8YOuBDDmtdGFDtKff8CnVjzZY+bNwElDQod5PXfil2CUSQUszOhL3QAecvJt8HG3YNFKxsRqys
971ANXnsJ/VCFHRfJDgWpFD3tBQycsb6nEnGbo4LRWW639nQVYRZMZzAyLhgZIWth0GQJidMkobC
Koidh+2M01jM1zOSO4l15sR8CsvU7MIjw8YDrR6R8RBMvbJUQWvD3ps9nfUSCrLLZ1UK/3F42LQi
kGI4Lu0buBo1RtfAgyAxnIPaPfFvvxDrMmEtJUySlnfm03B0uItISk94LVHXyGaD2T33nJtdK3bf
fXAkwq1s4ae9Ss4iYf1Q/R3CId2U0FXULsPYA1y35FhmKAE+DuLS0euI54iXRHBdUDdfvvthVE3L
vyTSU6e5kYwoThOOmsp/i0X4A1nt7HvfwWKhbwqHErdiTRaYVmduiyDFEgSjMF1waW6YwLi/jYyR
FvZe331CCsHNOjU3+7P6V6FgL+WheITZ/Y5gicy5wLmLx9aG+h4DFKr/lGeg9RlrYfSQ8ZcOUzk6
PRww+FBhw+PdcxNgd79/GCagF3HLabv4WJzyPDsSuDmuY+JHMSwXg7GfD48cBeOXIhJ3uwl0Itwr
MIVA7pgje6SImJC8LKhEBctTr0xqlDLFg8ERVcJKeHkNOjKDOSXgwODfRUXFjZgba0zweXxmuX3Y
vfjjFwWf3hNVl3eHkCscn73XOBPZH/0TLP4N2vN8gnc343S4SUQTX0hDPEMzPR98do9RxsAuHwGa
lj/YIqBhl4F6BswzJnAWiDVEiI1VQIUVw/owSeeNXcSK5iRd1H7nX4RSg/mABoz5ABNtXGvDVJnt
mCUO74tagc+JwwGhQSugfZWUTBVIc6eeISm8QPOgd/8Co8QXAcNK7SwBpGETZFgk0vWC3hlIrgSn
7FwQS4fpbam5LQUgM3gykYsIHPEX9t6+IbmdaCIryFzK9aWeq9uilJctLMey+EuHm/q70kmjW0rv
+Y3EtIdxLHIfJKuTZj+SvsCYh33vIwVqNX7TrZLK/lypPWLFtCGp0u+ac1/ysnp2wIVt1dc5JDf6
nIwKDR5hHcBC1/kS/Xv91k6Tk0FtG1POlIMFMUEehMwM6qgnXVSJiApTQ94EG3tenyj5+Q0xiQjI
llX5uLxSalhodezJbDnoYbGbc3M89Ko3N/ruNqwbjPpEtci+MevIEttXkoXjOU82ZNfvHaaslXVW
tWj/2HgdRvUKxSxgB1lIyvoOxGm17raowsq+f61tTq1IdVzbUIm9Gk14nw2lGC8f7BEfQRi/XZTd
R45eELpwJRHm5wRBiC72mXnQGDcYPyRLRHhbpgjJH3qyDBLRc4mszzgwhbnfgvYKpk378rwgRvjw
/NCyQ7DtmPh3W72zbvmo/pY27lwEsJjJ061A9XcXHc8Ia4CaBy0nhU6K6solBSLD6tKCy07PSmln
z98+5BKeL8GsMaUZc89VWOJisPpDZCY/RzNko+ERBf48+SJU/HxE7nFrpUfATZLnNq1jmIftDkoM
pCkvN8Q8ClP4K8Yw17JD0OX2EodS0nuONhmSBgD6Ef47A/M5euOnzTFlPw3+E00PqOEEg43sNavk
2ceGtoQEyBjdT5dsRRhzfaIcM8w5Rm/meQM2zbSGiSCTQzNHNzwewAR+mYtetFgZURh3ox1wA3ix
3FkfGz7TdDAaWorkvUmF98CTAa8WjPge/lOGpbOmUAorxwNEhjZzAzZx5PiFZ8imvG4cvO0fqSPC
zk0BUMgwi5rSnModFH6h+JG9FgSDt6aR8mId+w5qfCtnA7nPiC4iiIDv56pUAtjhmB1ZD6mX+ynl
mLos8YQHJtMVQiodieInVjPSi8ETeG02w9HnbZXxpTC3D9vHgejXeQEhzBwYfjNqnUO+GhB1p2Lc
iLhsifQTkzs+IAHa3hRb3SpcenVdaIDgP0GJYyBRUpB8YZap/DngIFEqdskfoJTgLiqAe6Mh63AH
xG+8Z2XPVxh7kYyb4j0nplkITjNbqlhvRFXOWJHlcTBcwQLL5fFjyd5GDhdj2loj+6qEuzDoI/IF
3DlMGvaBPtJbk+CCvpcflW2RjltpKl9RzlqCPlV535dzPhCogZgKVFlP+Gup4mGAgx9/rOk20ya0
MiXPxcP24NMUDmPijgEKoxlevLZiRo/kYCSNWwAf7hBaM1/bf952uDumXN18pCmh8dkak/sRvamn
upjHRAfn2Q9+qJ36dEAvvIFn1XOaCA6M/HaZ6zAySqYJY1JrxMym/6O0F6Otu+Qw7jESh8nJ4+O8
r/wV1sCwsxipMS2DevhkiG2KTBB1m+zU0W8MM9Kh4JY6X8eZFkm8wtwXIxgdhwYc89ZMcXThj/4k
P/DxGt+hDb/d+irjj8HcC+YnRqTWT4uK9duBwWa8bAWGmO5lqtOrvLdQJoVfw1NfQZ8xRGNrHaPZ
1W10v+JV+SqXaJ3yI1o5BfnZpfGx2DsqM7lvG+MKGdP2WXhpDYUbHUIW/FCC0MpQk9Ck9CJlrs4N
R41B9Xnc3uwQPLpZ0N9TPrfI6dhGeXIbN49vy9xHg4cFOwIHHVcasrGwVyig1+LbGXTMdQE17MFm
h82v5jAQI7gBfwBt1fcY3rCqvloK2SV/LNBOIBnWx/Ke0SL8KmLEmIpE6nZ3VElXSe4TBRrwY3KD
4mfY9b45ETynAP1TGPcDuhCH3IbibICVjD8kF9jtCDg5p/27M5sAj4W7vGJc9TAT+GzDscb+fPM4
gb5iIqdse+4OKnmdWE+ILloIVjkzRqLvCt6PgDTUzxMBhPWYARP88N5Srax1XgO7MMJ023hM4Ja1
BhnCkxIvRR47wPAblfyYbXvbkNwVDEKQ8M+VDO+zftZEHvrBE21zH2YoebtM8b4YvhMVLLB2waW+
OVSoFKIDS3mS6h20iz5Vq3JRL7pLvU7bfkkIRKG/fEBigsoalg5uKLNa9livrNC0YKj1T6GGIRJH
m/k8AyNykPajWz96XdgaCfYt7epEuXN6w11qwroXdpMe1m5McmG5CgUTR9sPQ0vrs/t5KJEWzdsv
NDdU74Q8OXVv3J2zoA0JnKLP4kdD7xyJQELPSeBUxXBkK/LvUNGxjRRsV7AeXi+GUHOGoHdyXgL2
bwZ0DJgxGB5V4PQ4fpCwU3ktI/8PYpuuf3mk8w+1DDDJbSHt2e5fDFGZobMZfhx5xptFhjYcM6Tc
taCZ1B7phjDt3xQA49ojm1wOjQWIqstM0cpWmRQ8z0z18jXCWH78y26mTO9M8tQyZtlux678MSHF
gU9MPi6oh0AqgFEYGB78Zoqt/JiTAXgWA2IchgmDQ4GmC6v84OGAzStLfU7XA6iqxcn+g7gYb58c
QY4gayOyIIPiHSnfnXpAWmhVJxBgDqwesM8EXYXFseerU/zrzM374bBJ/Dq2Zh5mvOtkmGPQtFpn
cC6RlTLH3cmQZwua77aw4agAbjcBGX4bHXdD3Ihxk6BNt1Wffr0jQHT8nPS/9mOShskiv4ix68qY
w5cZvzbpmKZRkPmwVI/e8ya44fiCP0LcHofcRNgzADF/ZVzEA8wXmOLzf5nilykXXSRGuTTMNI5H
3gU3B+bpUb7yDw1WT0vCw/Kx7NkGGylMpxw10xosCLjyBVTzNcPbFjcORkiaKVj8OjQxzNR4Mmkx
D2FBYGQVtCBq4HBF+Jm2MXnZVrUq8QXBun60HsS6rS37y94+O+Ukit4vn5PhEGFmgasfll1lE8le
WLy/v1/cTRIPPY44MnqTs8jJZVnKYRpny6E32CpUXOxKUH4nMtHYgj7hEogXCfOilh4nLFdElvJD
UNdj0XHDtW7xXt1cMAfUCLgmCUZnsUqZgfAfuUOMtfuc4oKBB5rq+yCJwqH/PX6Q4I5fwGwYYDbe
RNiRFKt8bxASMYMlNtwxr/tsjDkTLgPe06Z30gnCgdEhW3gNwPaQLRJNMyr0RD/Xa5gtowxVVB70
veGs4VwHXqK4z5dv7gsr6Mtoyx4Ozg+2h9ZGEXFuwWR5Son4GwN8pBMSKrliz5GCFzzeFazKze0f
C3+eOR9MfZ9WMqujYgGGErPP0Qk/Zn0qcgYyQYrfY+vjLEgzFpULkh1Y7Vi6FvaLQcI7AmzCuVpo
Rn4ncGWUGy9ELEDhCT6/z3G1SWbppIbx3+wKn4w5WJbw/bxND3Ml4cRdCQkEMwes3nydypbOnujM
bD4Iy9ELnf61F8KvPHdgs1yvUKyrp0GzXIxeDsmlAhFmU6babzDq5hnVV3jsTwjaYb6GDGCUUDxT
pWdLGqfDQjkLFtUjEKV4MsaN1zPO6vkw+Tl9CzDGG9qQF3sunZz3c15/2e6NAK+yjp/AgH0wMEf4
oDiE4LSxFNy92R/TTOsIwRpm42vCSMCDLXwnY1YkKcBmvP0dCQLxyrBYQwkrPO2SkMD1sG+GnyQR
0Tm3ZaVvK4c9kZX6xZnaCF54WR51j/9Wzq1u3wJ2e9gvA92Xf/7nF7dXpPEEgZ/btzucGU2Eia3z
Gk4Or2BQLxBeVc81MuG+8BiArkGgRjof3FyiCW/qFC9GqPbITTKYGD1riCMlmhwkmF8oqpr5G3PU
a+DlHBEMVLNIuY3lAAL1r4txLnDz11jhqUYUIZYf1gUv2At7+D/V4NSgOw+3xmw4GZ5bWwfO61N7
2NprTArrHdaMHTXraHhea784w/OPv94DwDN1JcG1wMZ8kBy1/oGrQIE1UQYcdNZnfggP1+4oRpXF
TnXaRYGeBEhAbM6gyKiiXuP0TPqA/XFfs4yEAmx8XdCa5WdNUEN8X+ZTNOR9t1qQoBEmcRpQmfS3
7LmL56UvYInHLAv7J7LQkPQCXXCBLAK4AjX8ro1r4ww8EXhCwPTxt8XlnJHkkVkKuMkmYxAGYBO8
aAUm5JchmA1u6ySWJum0w2W257wDxIvPsO8PqWVyTH89Y58ZlrhwE0opbDnE7P0+5WKxH/I0r1/U
7vO+yKl9xATvwgeye0TBfJ0k/lzLUZmCXB/wqf10zrMzaWKpjtIAv3sstPjpMS2twdyC4Q6bE+/i
N1G8Ek8QBMNztpjMZccZ7gxe2Q1GAJ1bnM1lzZGpYtc1rtGGlcQKCYT07V4SC+pQLAwCvuD9lQ8p
haW4zRhzwtyxC0CrZsX4EjMT9jPnGQ1HLXOhp3fbg0nhGxJlezl6zAoXQG9f+YPA+DuMBqPvP6ki
JpmBMYIzzZELY3XBKUw3zoEzFGSglKW7RiN9TQwiphyaNhUueWKjHIF+w5HK7JbwUiJJxlhfabSm
oGQAEss+MmRO5/Hhz8CXHGBrGEFQcPob5sGmbGuusn6Q2fWPnRBmxMsIhRR7Gp4FjJ1A56hsxSvj
qH+fDLLLshkqt19E+z3AAI15Bvpj0rwYWjBrIz5lrqF/hFVUOcfNwT7z5EyyEdlKaDB0jMEvctzs
eMRe7svu/RE4Su05lf5NvI1RKwrR4RwOw49N+cQPkOKsFQGKwJn15NcbfT3QZQZ+JLLhkQjnB1/g
F1nNrKt3oO9zbFy+Pk/6U3J1JBlqoM1V6D6JYwQEcgLxM3CYkdEHG0ivplm9xNKcmYOSng9L5RsU
G2F8AaMKcjkqOU8iSbbwa4L28A7jNgUV0Zy6gyHW6e1LJQmFzk8APpRI4soh77tvUqHL4RkWzNSt
YWcrQEDO5bTvf2ohgzsEqOOZHHuD5UvCQsDDMhrhHB6uZF8CHz3GRO+ciJJsGAg9AfFBtR2iHoCh
P/zgnfyw+h9ikMKGdhHmWhfx8QvDct3addCA+71W/8IRGTBJl0PrFr+gO+Bd14bgYr+e04AGMzXQ
9/XBAbKha6P8ytL5ZgjBRDVzqBhi/sQOmCDeSaDEdVOYaG0x3WAwgWQH+U5z7uRL8qbasnIsqRbK
lolb1J5YNjXcCD4+iSNhSeDry5g+d7h6xcnA4dtGqavA0IeUtkDl05H/xu7XTfOTGqh/7MZ4s+L5
ie7zZt3XmvdBMlHiAlz7OMCEYOfoO39MhSVHismdcAm+4n4M8ONVd9mqioYO8DV+nMJHnv08fowh
fayEnBM0lONU9ic8VDyVc4ZrgEkASnTJAHs4HMjeC/pDCrjKzM05BEOAzCMOesDjyBbHYvSt2mwP
syQA6oGiK81aB+4O0e/KqAsqYtT4GGOqOT9AxEiIzozfHKQQ7o0t9avqanBX+9f+FdvaLb6RQTd6
0U3jsAKuI74hpRh0VbrQGcRnwK6bdXB/s83Xplgj+Zj2mrbAWCiT7xbxWH+mzbiDcKVpjcbpujuD
XNpZYCzYGm4jehaagrU8ywKpiOFOC6woXedsYGckWuwsD1xhFyqN0MB+bV+M0r3nlqRRIBIvCRgl
obbG7rQWZhdirlZ21utMk0XGI7QWaZ3QJ5CApiyNEfewAuf/N0Ur1PH9BOVGmVb+EMlI4h3+cIiA
bmcEdAyYf9MNRDePyWhDsIAHJ+IEcg+I3YfgbhcYp8hM3sVwhuHF7BUCvNaoPxl7V3/vP82tlj2+
oj8iqraLs0j3Cya65eLVYvVM+UbOymPVnh4rGlu6jg3CVhgA8Ii4hbAILch/FQMxXoAHFYVJJav+
zV2CrYMO8sRKI4swl63qO2WvA1sExxW47YZoW1H5ST4u9CC+N1j9fBZhsuh9FOcD04MC8xCQPNtA
bPuIXmeQRlyfeiEdIVNoNuNPPELyoXuQTKpQfB9yq8wwooKmwg+G+1EJXER98HhswLexFnp+QtBH
ah+wMgiuRt8CtjzINg8uKrp0gNiVLUbTqOW/D0s9D8cSpi6WIl9/nOg5d56jdIhWDGwvlnukndj0
vgIjh6DO/B10M+NU6dnVkBjCUmzk0ro/4+fAvAXzkmPGBLcXImb4kUzaP46E23FrbeTaToFuqYI3
SGyJYiC5JiobF8OGSyqbwtObmDI8LgoGYBh6w5vEgjNzu9o5/GFGAvqNCpqJF37hUE9ecYuZ7Oo2
uxEAGmsixcuuevDyiWkYyfcZ6m+svTG/Y4w2GxnbwQLS1ZZ0aSdLgntlFQoqN8l6wJMUl5CySEbb
o8JOtjAJOfSiHtoJdJHOL4ZOjG8RikOY8Ji/Ywa/6aNEpGXKIvXrvGDCCDhUgjHaUB8+xKYkrVsu
MQ8B5RszseVziQ6CHWFgY6Dxs5i8+eX+Pn7YVry5RwKE7tk1k31MelDAElRHFJiwg+Yd2TtBOWDg
7Qgf8K+EH9QQ7K5Pn+4PsIMs18lrCTj4zoNDOU6KHcMNeMhoIIZ7tL0wadvhxqC2HlYrdEqS7iYr
RuW3FrVsPCeGmiGuzLnkkrdrrIFeBgA24pMSvC7M6UCROF/JR0Dk/HQweRIaWVFNAG5gJv+woUIP
xwIdxrFKczCMtg+Luhrph00ybQHmaXZ5x85goZPsPKMBBHyG0MuqQHIqHUuQ0GuxHuWs2WMLqsZL
lcef0mwC9fGwmtFvfas95ACqupYl5zvivTa0KA8Mxz0tfD+vr950cCapEmJ7TQGG3xw1V38NGV/F
Skpz33Db0D6Z7ZquYVA1JqR69BJKuxhieUxTUaDZB8WmrqdRr0LY6zw6wrWqRmUByTlgHKWQfLFz
Cqz6bOOcD8BH0XDB5TN+0/QeIlooP25587NsriprYH8waOVcYxn0CwD7ecjgGf4C1CgvLCMR8p5h
71edw1cYDPUFfZ0LykVRlRFmWPDle9vH6H3tEkjRjD1D9DFPRibIpmbpD72u7qVzHYf3uOuDEaPA
AHFgK7zmhwV/ORt6fPxyTXgFndNe+Z6APko673UxO8UD+iE2aUhiP+ZdDh5LpheEBNAvdzBZl7kQ
lvImWb5IEtAiiDEHJntznnNQ3sPktnyv70cSwazv3WVAR0+oEPUhlAWdmABi3MrLzkYvJoVYUKo2
ZUDFLSj5Rf+GG3ceczhBg+RC7zkPeE7RME+QFGogxGHvRMV939+tZ9SgA/b6E5mpFKsmtRV6Jc38
dOZgTzsCGaBtyGN7OtqClrcYpW/qRfBX15g1YTdTx93MWGFNEEEcLgqr3sm4foZvqKzeT4nTxroD
gyC9q4TPcD/xSaVLGCoZMyKFb/iWIVEu7ZwJ++q2elAco0HTR+nio0Q/Hh1ivzgIKAV7B/85vIA7
NGJ2kuFVvAMvU4LhSsQBiA2h7Pwk6IfQrBFdQBvanC/nMwjh171xsGEO93QGCBW8n9d2HOrK+f6z
8tiYgHXl6x8zIfSTybgvJsWM12DMhbf9c/ZePLlyVwUjua1SAji7kj/0ea+CFif7LeNDhmL4qTza
EMySrQkl5lNic9fViEOcw4LTg0e5w0LWx0T1/1giBlqDSSPj/+iBtSOtoP4v0d3Y7yuQ6tgYQHIX
PP5anDcKVXbiDPdv9qjBSAYIgbPJfv0UTIcztRnddOUUVGiNAEXF0gh+nYWSAD2DgOnpfWCxwIcW
L4BAM1SWHpOKYQjmCsqIyAE3F91vtoMJqzwl46VgrGpiQnYAqGcSk6JPwOfMRd+JT1Dq0j70kXXz
7kE28JTHRPzrlJEKNZW6v78/PMcaTGPxxP33uPPzNdXFsv3+w4ooLDkseaavUIaU1v3Bx0RD+oZB
aGVjwRd8ecsqok7Bdz2qSGAqBW+KnX3oCXbt54wAQ3s6P3jyvoDVtTmEGshQqaVARINHIiiEN49z
TZ/zGmmLFHGTcLAQeRK8JtwNzang4zFaZdabT6AG+I+VIZkMg3msI6qfhh8IwZRyZXPPXMoBak76
wc7W8ImS5uUm4TxxUuoXzP581dxgixtKeDYItTCsNUFYhfx484RAn6V7j5odA5WAqqI31anE5HnG
Y/EvjuHtoFVGKgLcVPoJQbMW9xEmVe8M0qx7FBnAnC/iCufsHKhv2APQDz1oxvslTftakUepQmYx
6YdahBXAiLoC2s3SoLFmb3k76RX2MzapPvKlSADMTIPUiTzjmSg2FAe3ywF/8QgGrluHDO+36DGg
LAuBZwvVie6ytyPhmPDWuKagz4nvobIqDfe9aQco06LPBa5DDvCF8eLBfpIp3mMSrnHC7p97tZ5Q
hHxvrPEQgAKeiAgpj36EMuCdpwkPSqgu8yf5vrg/zLA/FFPup5u1S3o6QtPhJHni1VHHUanRwg3n
BnMf+osSfyrZVOuIh2Vad9i4fu9WwzRnq5yZqFUOfTuoPZaWS7gRovee0qySzidHGnJhmHoPeLSU
oaRZRbdxNk683qSHkBdIeXubfkYQJZhTgnrBseqPsIKt67kUVvMDni2FnSYToOqwYpqCVOG+T+fl
mpEuEsQ+G8v7zMDhhjYnrHj6ExyV5mpylOpVfvMT8DWbg6vvccLzwpn30VK0P19jQsGNUdBxfnSy
Shlo9oaYqTIUJcEa0gcwXBYQhIY26r5WkVMxvdBnQy3qe3V4j+B5v2lKvtQPpr5vzuxw2RKjEFBG
yol+iCrsw1ifB1ofK+c05iDCMrmz85gzjS/m2ESDWF/VrRY+l9qVw4figUkuSy/F1QSQR3KLYXxX
lmjD0DyjBJNcyCDUnXR19Uq/AWYO99S5vO7350TdjOsgs9oPL5hirKO0W7E5KPL6N9wAD3QDHxvP
sp28yZne9OfswsY0JZGxuZBOQzqcm2nQsRrDkaBaehwJpnz5USlG7aX2CAENOXPVMxrE3/V+xK3i
5ytQi7GaInaDqQ2XUXpj1+IrZ05uyCwElGfPCQ8Rd5Zi/b1+BszW0DMBJEwbFb2J17+qEOK2XH7E
iPK1RddqFvFv3TKFN/zKe07qSwuHaHE7s0AcHdkpp3vGDH+aYqoJPdrRZe/2sW/TA5ZmAdpTHNhR
P99j6oLDthLuJ/c4OZg6rwHMjOzeDBEWzMalMZFvPlMAJklnLB30ntdA75RmyY8JaP83eVKRjlLG
HOziCmaQfi1N+yDW0iaP2SwYH8B6kZdNu9Bn1EPLw4IjodvyfqWx0GBCSKBJxUGd41H8Z+My3crX
b0c0+aJ+nCFl6Hu982OUyh4VEZ9i2IPYIwsGizrUx6yXr7kR544yqShE2LoYX0owXEt6d2AnQuzg
2LIBLbHoR5wAGQbMB0nccI5TIz2dsGOCI0V3/4ElLcjURaCEWOzZwmsTjveMVClw8xZWDt0hvF+e
/e4PmlYN6QQEH2Yu/Cm4YqTuUsPEH0FR9rCaiAFBJxKnwkbsqsURozlTWKJ87deody6dDkUKfvRU
/YmnTKfo+vz+fPgz6bfAAaEFOzjYxPiQJbPXCrRQ4LAMDjhtBakNQGjzYBDxsHTegbG7rWofnz8K
ekolpgo5DOec1DjBRuS1W3MK3PDu3vgWWJxO6K8jCeUyDDl6zGwsIBID0A0GDedW46EsYP7KmBMd
AdodoVsgAEh8Q1TQ6BSIzSJ/7zEGvKo4Gd/+U0eSM/zSdSCesyvRSUOelSwJTAX5CBjMkPoQw5hz
bQKVCir2BbNfEA0UyhZEKcmaqjZrzRf45/Ms7ubmAtf5IVjIfMXDFCOZwVScZxls7De7ByYOiguT
49+s/e0piPqIz+gwz5Cm6Yxi4JS5eAS49zHT8cLC5ULYyZPArJIe5pXj2+Jm03uajZ8shAbqhi2B
6pOftBADL8Za2Jcwz2JkJcLmNLRXL//jGzGe/H4xfkx+q+aPcUXLI3CUQh3fhtqr4qQxU19nN5tv
CIoxeL6EQnMl2Yx1afRAPwaMOvOQ+AAkBLCE+O5PsAaarjjjAw5Guqn99f9SwuDmRFiwmOYwYo15
/rRI0fGUqFgpJ2laesWlFzXmx//tKHGxavXhif698MbHf5ECG8tIaE/Ipj0VOwbkCtP3+MNJ2lqG
+5g+A+1Ka9nHu+K9ro4Y99L8YLo3RjEtr/LoN87DxH5G5I57BoRfKprFE3ndSs7sVoS7G56YXxrx
gyIFoj6EQ2KOwJA/x4pRzVq4kvEb9gO6ChBkRyBEuVtOarRWe8X5udT7lVe5QO8PM531OKTd4foL
+gVYrENGAvyHVnG49NEvXmFK8xtHgFWJff9vhZEeLe0aXZNrLDZsF429anCnqM8IVuDgWX+cfLx1
tJVQTicHStUCSy/DK2gjviap3H8Y2mEqkdlr5jqJTbfwjPQgnzX8ZfnchMYecAsJH4O0a7J+XbkR
2Awlx9e6XLILB4pXbJNNH9Xn9HNKIQs7CSQzm9ySQrNv0IjwCH07DUI/DMUWxGiaFaPXKPXjnegs
xVYgXJ95u0GxFspuxKRW+DZ5gyWLlbbHfrJYRSSMZCdkVv9xryPm6JhCGHx8RX9Xpslvj0lqamJH
FQ8x6nr/5/3B54SyM/dEjggIE3ILDMdHtQ2Vxd4n8wbObeMAeyO0AQN2e5a2bZzG2cIOtDmL7Mp9
OZ3H+iB1RgtE7IwWIOf7EyLEL9pTJL7enYSghgh78Ut41Iipr3jpuLr8e+G0l46YAr+te5g79fhm
90zVXzBJclbig4hZEaZDD0hKKoSa9E3EORadDAfB8cOXK1gphwgoC+QUSS6/nzbHHv+EyOXSplpS
KD5fWX1HfI34KvI4A1iltgZ0Il0V99g6OBPhvwCVoDRXKwAXLuSfmEQ3Pg+/SORArfryDXLaCfPh
gR9yuRsTqSt58Eih2VBSJ3VI1vRTVlSHHS21IDP2ygNnDxKypzACoSrWw50e/tbiE9z+HSY3pA0d
ZSsWqrud4CBudhjiQ+17BVCvrMYekRIwHe1irsmV68fVo5AeU7NyzUB7wFVkp2fr2Co8lzg9OwU3
fMApDWETwYxYDYXzI/tnTaYkNsdoSqkmJnpiy5On/9iI1BLiTdnlErfxD9y0hH9L7OFU2onbBHxH
vJE+5TN24Yk3mwmFgidycaijef4YQ/JCMN1VotQRV4utkDXB+kOoI/lYaztEw4v1yO+SByrHs/8P
O3suY+a+V8+FSNi52aG43yxqh71VXDyWQe74IX/KnwvLqb/rndVz4JfwHnpu1NjnFnBDdHuNutnm
huBwI7747bGenHB1PK4WOG+KReaTqYRwom+O1/BXb+aW48Km70QO83YZgfFEr3mZHuxhJtjYIEWZ
S336b+Ug32CHtXFFsHYp3Adl21rTCkeokJtihXglHTFPYt0s/qL1wxxHfzfzi2NP4fHiF374W5Gf
4BsQJURCUMdz/LvSRnFTiXDhV2cuiFlioxk4JKRad06CPBxsaoxexAJXsJm5TTXrmJuwJAa+YoO1
OwesPBC0b0Wm70oG2RJ5GoKN+h11tqO4I8GR2Tg+1yhimzEfps1ZwnlChYr4CudZV7xpFQ8Yfq3u
Xjr+RFqQev1pW1i4f53gaI4RTu/f3uH0Sk2FBKvP4jsx3Nf0aT9snN64f6lmc3/E8weigyRUkHSE
p9Dd+gMudFthB5R6zxOPEp99uKTD8ijnTjVG0Y/zkXfHYqlZPuxVz+f7TciBiVgEIaeuD+7S+QrH
tQzTi9NWXEWJUtYllLeCPFLsWTI8WI9pCuUAjDGNiDF39LBdCzyLQBie6iCnsCICTbCp0nm97nBw
0a+DjOdPGWF16PKQjWqwVPAs3oVYyeylLrqaYDh68fjwuj2ePLGl4BNmrSAqzHiw8WCDtuKRB+xk
aP6LvRKxxfzGcSwixzZwmihgLkuoGy61IJUgsrafjXCGamvq7Egkc6Z09pl1xpFjt4uPT1t8T/Y1
l+sM4sRyhvQzl9iK+AEDS1wXcY3EqgyPOFyPdmgw+DbEAPHMA4FYw+XAaad/mMUR9OPPDiKhTey6
Yh/6LmDYMkkiseEvj1qvmZSz1nthAFWBP7Pv+nl4m5RkTimna0tuD25pYu1RdzvimnEtIZiaG/zI
hCj2DdMEEAWVHS9fOFgdc1/hiBEbO4+c4bCBLhacVbxTVLesy7eoacwVPmVE8uCbddTC4wJbNqEu
h1xFISZ2T0eN6NEhuEApEjvMnaeD7diOxrDAmNuv17OZv1j0zPBBzkjlFTOxDnuwjfKZsGYUfmW4
voUOl9ejZPS4PtwxExhvGAynzYkTeDhdXMXnkPI7ooJj72M7/25wTPLk3IxYuDbPcWPh5GmhERZ8
ho/ThdrkS4u69sNEPIs9E0MvO4rssTvGFj6ShEU2QsW3fYfOiAOA5Ocj6Ok8ee0UvDY112lAzsZw
JAwX2LHAJcM+P0XsjZgbR1KEhwgLzU2DisP46/RC3YR7D52hDGT35w4n9yAP7iNhAA3B1jG8+1Kl
FYGfESvALdt0yVXiO2vBj+mplV7EO/pEYj/is2tqmZGxp0LRJ4hu4iIApA7Tae9aBp2D/U6wd5EK
tIUrPADFxkskhMOO6pGRJwWJm3Gl8z2f5IzEyoqFQUXodTbH8B3SPGgepTJiutDYtKSEiAUtCEGr
2sPQivt/YIeQob4hfn/gQTacAT3Q44H6C8+aL9V6i7TRQBX/wGWSqTLfjQMugIEU6OPyCvwnppxg
h20oa8KauYhERqh4DES6DzcldtiPr77/58/+ZnYz6Zv1dM1Bs1gI3zPLtlhIjcPF+BPlU7iTPVw3
TdywbELgrgqLIndC1eR/PEC2TRjKIlSoAWR0WUjbcp+RJW+KTeDmcoFE5X/FBU6BgzP9+DM2Bk5B
liCO2T32E4QD9V7lL4knjEPNrPZscgRWKX6FP0e7Kvfv/WvB1gZDrvYgFdjHHpVJYsEyNGtvRZnC
kFisZpSM9Im6hVkm9v34EYp3jGbpHx1YFAoHzNSZlrArQMT6BisAfPvuMOx37j6cddzexA3iROds
SzloxYn+pVv5+KlHaeNEXJWXU9p9c81BOeMJqWBd8d5XixCLOd3jvDuq/MB8LtaH8DiD4WVhACh2
fqBsjLUOC8EY/OfMddVneN27X+6O5fgLqgi2ooytiRd2PJacpzHbAQeoqE4Vnts43pVrJkKPAJNF
OKq0ghXE3SSouCFf4ejDLXfx+cTOlNPXxGt/tbKcHVXTzzpMBCtuNJUJNMnG9OB0hDhy2Qa+FkKY
PhE6KeJ7cVS1BnQlyJLNFqNjUqspbiWcS5iO2NI/sXdqnTSfwwSRtZBZZ/Qm7N3LYO5NRafOTxKd
Ov/KRDBltxdvXxSO8apwFoNTjmneThRxMOhoOoYzzatIvLmJJQ3HFjnHWXM80d+mCFBAckUf/7Au
IjAUvotzPrcM9sWartk1OQLt4xFWKEsTCBSRaMcZ8N+WLh4xHO5F9UxJ7NRUPVxb5GOcbRj2NQGe
E5jnqq44HhUWLpsjdZA4nq90C85gno6/PqV6nI+NmOqPvvV/NJ1Xk+JaEoR/kSLw5lXegxB2Xgho
Gtd4D79+vxR3l5i9M21A5qhOVlZWlmGjyksONUSVa4gEu5W2hauAXxJxsoU6RfYs2Osq59iQOzeD
MsWEudFfe81+OQCOkVnocLHuw8JTK14hvx3wodZisVjST0k6rZPh8RE605kJde6IVk270asKh/BH
3d5ap6R/q84hEZQjJScMCToqHWdJcRjM7ABw1IPjvJEq6xC0VCRCZl5kECwvZ69nzPsD3O6Se8RH
JetfIftDYkyM7uqv+Bxq9s5nQjJD9Fzx5uRObIik0SDfQ7Lz2tjwtNJ1Ug+2Hr4uANsqHeRn5+ZW
PGRkFY9EODvQDlVo0Ny/XtXF9Cpl8IndJhs2fhCdTr1t/xZvehT94gcKRToVGYqTrrF7uNFzhXze
b25Ynni1sCSfDk324dMhDXs7b0Rlp+A5rLrXdBVt/IpT5281FupcYuBL/5jWGUSz8vWjGDeRX7Pm
cZAus7SnyD/VwF9nQ4o0pVOHXrfLwT18gtFLKS5A5IFP6+HW0epqhwLGmvWuch3dnh2tJVOQobav
b3s+Np7meEPVBXkVzbS0yzIfeEj926GSRKfYx23g7IOdeEJ/ifbxAW6nJ/McGN41uBTJS4VM7lw2
Q2zyiiiOCSxsyAU2xn93kSda7UTWgZRZryxnYQjFR6Hok0mSfHOk9tnH9YxJm0WCPIO+DS7pcfEM
MBx1Eb8ouSTFPLs8EzXwtF4H5wryIdFwtZrwt4uUQosL4AGLDgleS4zPxaPdLUWaNQgyqgFW9eN6
lSIWVGeXTekilbbZLZlglsfgQBI7nQ8GpOiDV0JHDtNqiXdM3SxO9tJjPhMoUTmbXt9TuZj0EhJP
D72aKxL2GjTDigv9umev3GPr9wmr3tleBQzmRidXTRmTS4FDvgBQjpShVA1AVuXtxwowTWfjrZIm
ZjEMfCYCi+9WFNEkS96YdB7pUQubWgvVBZTqH7okoi0mrJga6J/1jMB2GiqgpjyZEUBer6lVt/EM
Mw0fT2GSuX1USY7+0a/bbf/tGb48AfCRt27uzRUpALWAHWe9KwzCwGiiRL3LLJdui94UZR0spcl1
pOU1hTkzsLC82BXInnVMxY7MBAdum+ECfFWL9ehcQ33qg/dG3Rv8LetYrT9+GgxHeoY1yhOdC2ai
0wRXiNDAYSiv3klz0Kqy4F9keDXvMa555R+tWTBd1f0H7Y//xcNeMRPtjWDzBFq7OnRX8pCwrt8W
ZQnEm4e4hFz35fIlezgcAsdB28SugKRtQ558SGgff87voxWbW45XK1tasuT/iTpAYlYHUUgpruLV
pcDjCixroGcu/KD8tW03IVCadj2oEz53ZGRq5m9ZWZTzecOquRiKxRPHshNIRYxa6zXtqw/Ds1iq
U6HIipVkGcTYRqo/LWehX77zEF9pYFgntZSpxN9LS4eH3on3a8d6H0KZp1xYeJTyMFcNYRa/yJgb
vg7hyA0uebQbc5P1urmKFnWbd9f+sLKXy9yK0zDN/SiKmDByscd6r2pHkUL34MbN1LUH3BIcfm7j
bVzK6Ov2nlx0/VkNGwldeShKklK6Gk1npKdmqcf4NeeGj7H96e6jlnObVPt3XI+3kADklU4zvk1o
bjAXVa6P4VcXtElwBY7zK2ZYcBEwUAYwZ5VPe1CFNu4HlL/eXXAf4nQ3mp7nJ+Pfeb8BdoMVE5bc
ylbTFCuNtdX6V+H0b26DsXAt/jzcoRb/wxV21zJk/svZKXd0cZ7hOkDeHTxDPQG6SA9XC3Ab31Da
N7A7KYU1jxwmO8U4394B+HR14U+i9UYZxmYajQf35l7QTbAsdwFgHuuNBMB6immTyhoeemRsP1yj
0+6UxytEgE55DM9DYgE2woFMJYl/lIr7Lv4oH/fuPJe7YBdQVvc2qZIHbJI8mnW9XTAeDv3oELju
WD+BNi2sZQc+5r4s7R3Gp9Xh9uPkQOvJ0UHZ/ccR76MH4Ner0Rn3Tm6cquEfl+IMX6Qs1U5p7+F5
82yGK7jSsk9l+oDxjIwF5ERycr87HeVpwNuKpnw64pwqz+PnhzXCE0rwqPO8bQO0FXDeWoZPZxuX
fzazegcbAB5F9tGV/7L3SBKDbdvcRxTMM4Y6swCQhiMCwiOiDuWQ7TkuGFqLva1hfzrU87gL6752
P1ninewXUmhCBzMv2v7wNn793EOcmRkDviYEIcaOjBieSVwqtjHUA/5VTVpZN65a6qbOHTfdGhum
EeEzDpWLEy87B8w7dhRkkLQOCyOcmAnR+vfkMRGbUO/eIY/3o7o45RgLyexh//Xgzd03I4d4Us7O
PtrW7OOI3rgEIxCMtkMCDDRcQbIBkX3k/P49quJ4N6pNLdv4Bs9+i2aYBn7ryYMoMScc7AbtWnqg
uRHgxDeYt0UpBa6WYM0DG6w6K1fx556/YFwPtArBY7FniV8UddOWToZdHqGuuDq4nB2/u/MobBAx
vizoIoqSBL+jNoj65dL6yVXQE3vkIT37ihz6Nypkc0ggisbJGCdd7xBwvXiMLlwE4QvFLRLVhAoz
11ufDNrAGxGg5UNLWZ98sQCMMZPcIHpW5lBGL0hx/KE3DGGf9phBibJJIHDLTBsy+3vEToPloTIb
BrgWh4RtNZsMx060EnGt/UVxXATL1KFgYglpCsvpgHTKKNt42vVvveRC9HBf7osuhputh6mda0do
d9b9VdrGini27ht5eVwC8YxhFvU2G0aYs6D0EswSxc7EQXYwaEYxoUdHR8Na19LleEi7xuPk37zp
I6w251c5A+GOgab4Lk+sTnKEWLQzkPVS2wd05nLlgp0z6kQYXXsGBiYC5eJIhX7hWWDW0gH97PoH
16ijM15AoAjFI/8FGyklmM1mEyWUsrmnq8q9ujy4Uc3uxk7KLIFFljGMNZ3EaO870iiOHKGCii+W
JV8uh0M8Py0a0nTLRX8yB9CSMxAQFj6EDfM8YowZ665FGrjMlQtwALC9ImuqjmOawQob+B+kUKR0
6WDWDHc9ZL+wrU9b5B0EGQ+r3VVPgXTXgjUU9loU0d7Y8Sr3p5bG8e9MaofSP3eZosLcCmAMWbLG
jZA+azA6DBDp04Y8nHRYsAzaShzuMmfcLLkoWbEIMz3ISjBIEgaID4L9fOqU9eh96xnL5R87/UIk
NI+CI1Cs9IO78kuGzb2BBgE0fvlxZcckzrpSrFcSLW4Bj9RCu37mww7DUmDi88SpW4nYFfIJxtwv
B4JD2nBowiVDbXiXmP4iRsuyRWjbEDWlasyHQhictvZrZbZ0GLF16OcbnnLaErlFoXsujEKU9b7B
5mXxkOwUydjO8LcfYB5a4FEguTWg5AkmhhT7Uv8sUjtbwC9y7E3AyRk2eYUZXwofVBA8G6YCnOeC
EuW8SB/Ys1ohk2ZQntWca4ouMTj0W552sc+Yk2HzJHa/uu+MbbXzpFIxVpggiaAeQyNYjCJ5pobA
UtSYr81ZYzxYXueqZLCnE1GuvJHRuRNx6AMC863JpBEJASQ+nYaD9wfh0iMgb1n0FfEwzMXu16rq
3pdjQoXbz70C6pOSoh63zyPFQ4pypTlML2GVv9HDI1QiiDO96AbTzzfXnvQOrxBZzAjsNMn8KX5W
enV7YXTv82YAjCIDJ6l+NrFTdUa1fi04AvBomKUtlkKf27jjslDPypg3oOmjX1OlPBUxaBkmXx20
Wbgh4te3jUIDvS8eF1Vk3PQLyAj8SnlczbToGsP3GN1PByWE5GF/3gun/W7ladYI3ygHOHXrgoUf
DoY3fzNAjMzMI0rxIhrQN6yvyBQqEzhch8FnnaY3/SkhInHFHDF/jjbUDxUEbozViFrznXPriRan
tjPfJZUjthhus9ucICI3GHsyaU/Iy5E24v5O9eFBBKriUMjssN8mfKth49CPscr2xHrZUtURJYBx
axGh3pQyGJByouTSSo80dnLtKeXgd7eZqSRZJltg+zlZt39cpmtEiJOxKVGOK1ZdfCagVtoZmWPJ
7+xxuAIE8qQKGB5+ntAEP288aSNBx3bsL7Yej5wTk/ogEuKPAsebJkdMDTRzB4GucshJrEHyGAuY
cdz1ul4cp5OUoSTALapxkxL06DkgzQwdxikymjvHKncp4P1HPOblQ03gsRwOrHypwhkJQ87/ltip
quS61A8TBQggkU99a5lZeZhb/KgsgQtKwlMYZ9fl5PWjxHe0rTasBSEJoQL/cduBvqT5h/y9u1wj
TyPyrOwtjBY/l/kMCBAmp+jLBeY/jm9lmTZoPnrHxRSU0QZY1DJ53w1vBdrgwdglcC3WieELwgMG
3IpAjxG3HHAGJaIrJaWVfZ2LMKIogVmZdmf26C+5WNxZrokSHjJ+0ezcQBgrf7nEcGCLgyDhCnYB
wMLGJ/JxanFduEz2zY6G7JEqv+oOZ4uhEJ4HLByenQbDbLQ8gOKOALpeJW+/RMk7ZC9dU8imBF3s
tXDsvMFCqSVR2yqojOH4DtTm/75Z390h2aQkpqEUbNmUAylnqxiokiVZBh8TVTz2tbcXDaNomC25
W1W63dkBEcKGTLVmfDKi1rZFj1MNkWI1gxXcsWhEB6osNxukjMdgOSkBP5mjsjUhKPAG7GjSdzIC
DVtMg8e0hUyn+/tbDOrswjMigfnpPsJ4RDOF3rHL7AOHXU1LlqpeA79yJoMk+pbDnAbYOpeQ4lBS
dELLyjNMzLSrcPbQaew1xGzBnJ0VsZ1D57HlsaREx+mllFIVOpFz3Brt2YKsXFbWKIsl4z8qui7Z
BjKBGi32HRvc4v8FaUlmVjzXgA4/Zf6Qyj8ZC15BLcxnaUFWa8yVQ800Z/1k0UJ1SBJJexwNk4T7
DuIGqAGhO0vWIq9tIiTIFHW2Y5xtnpHq1Oy33oL1jR44Jf3MfJJxfRYwkDIqHjXaz8NiXAk1Jt8K
rUEVaMvoAOpkKUNNLJ8t108Ar2NOVAC/QIEE4eQ63w62MKJ6jorwlDuMoILjbcB+i4xlTksY+iL8
IQJYNNpxH7YYg6uj/OVOPWfIBWuCM0SdZgoNNs95xoIW2ZmxkmwyOjogiHLAo/EYuOSxPoc8Zrra
W652O9DO5g6pJg+5c7pnyyXXZsFbA5Up7ph6wyXVJ3sY+cuVq2DCm/BYiQ/gWmQ+xYuO65JCVpR5
FjKNYQGEYW11/ylhbCkjU8uRamEwOIGA8NsBWKLM8FQeG7B8AYDhctmEudUDxQnoOW2leqx05YY8
YuIudLtAPTzzeinCC+YpOtG737nPuYEoogybD87hxynHKBDyZALTua334s20PsVY6IZsLeFKgAe3
VxGUEMilJICLBoFt4L10mnlOfFEtRrdruQLh7viJ4iJWg5YCidYMWIAj2fA2gBpvyQaio1PJ9O6z
EO3hlfuGvSiXmY8TNob/5v+Sd/TkVzF6YkkUcpmM0MWVKOKVSFFicFF5BRvh6m5zF/bR35zUiDAz
5u5kGUuyZNo8YO/3z9PX+lonDTxkzhFKrj/6ptiz03PELcUejbW3pvepeGN0W1P7hAME/waIirFn
9fe2HuM/CZe+KGrOL1s+AbQM9iHaN3rtPnuySzAEbfMhC0ItPBbNVxBiJthcYPHfv7m7QYsV4K9o
zoM5Tb3WGnUWE97QvLKO1wHRjpFRdrY3pwM0TZJHKPACTXVBbWrOlELOhCRaAt4/N0CIkcSIGVQt
4jEFPJNuwDmyiGhlSChiASwvHikIN8Ov0bsAy8x2WPGPETWDbxiCs+KZJwl7e+24giiAPowuK061
CfFhIGwuUtPc4LMMnVtIoMgDy3ggkx6CphmGEzYoYB0jcIMgFf5pEyNmx2k5F/hGpuOQJC7WzKXG
tfAKg7fNIHHXgZwqSqz7fGPYjwF/q8ynkPgr/0OTk409juwnvN3ggav72Wk/JxXuDP23uKvTNsGo
0eDGMnzPYQIxo9ZiPXemURnrcxrM0LXRGVajHxBjzg/7HX66P018GA8mBf39xVtuaDdwLsk2m6Yc
B97nlAtryJh2ybR3H71q5gO9mGXEe8qfTG2DA8+xwjngY0UlV7DnnjfKeJcxuNseVAd7Sagoml1Q
hNDotJ7RiMTAE4TQjG544lJg1ZiqsKBPAWeNo1UDtjn4UFDYbJrlvU9P2CNaZd4hn65cDa2fvrwN
Yz2QmtKfu0HwuYNupIdaM2PxyFlhjktrW0jvEpC/Ivlfm5X9TzNUAyOlOZkJMQ0ZDjTqFmOCcUuk
RYQ8xcTgooWHJoNkrdU/xljuV2G96k+x5x7QUOFQuDvTFGAxlHpK9MR4dn5+OOemc+Vf7Jq0DiOw
xaqQ7mUdwEddc7/dLoVBxgqNRt7JAegJ3jH1hT9lBDHix9v8Lh0PDrU2VKKNuEJ84eDX+MIZKd3e
7nq4Hj3rFn70p2gaqxm1QUsBZboXJo1Y1zTYnjH8k+GvhX+H/kFLBPlrV91v9B8i6mhTypPXXliN
6Bkx+72g0KT2PESp7X/NpA6QaFq9319Mocnur4m8H3u9rpJg8MM2RWJ/h7xncNFQ1U8GtL+t9Xw3
pwmabrxy7+BXKIf45fQQgSZ2hS2bsoGn1I7AgqutryovfmGr/GA1XN2m9Ukv6Bq6TVr6LpHh3Gj6
uI2kTemrtf8weQRu0Ouu8PYzf+Imo1SZU/NwaLILGOeoiUwMmqEAe8eUiIrMPSgvpbG5DXFWBPNQ
2rBUl8GVn5Knuhml3651GvRCUZpYQSGw7oE9fxbSXkZ1WCefBm41SpGtVzOVczTiEpXJJE6pfavc
Q0si7EW2D96uKiFHqsso1r0KXcqIufUhqgAVNaKfD/5AJrbvssvySmNs0kyGBDR3ZPqqhdei98O1
Ysa+HfFXQaeM86bZ4/I1EwolY5zDGsDjHb1Ml4u5v3n867L3PjSuqvHyZtLwHXlQDAAxnPnN83jq
0+kUj34ufN6As3Hoc8YnEsM10BrQ0ItNafDTfY4scCAdQYUch/v6jY2nAbIqeAipCexTMo323VKf
eZiUt5R/8cdmnpKJQvCr7cJX0MJfL33b6OYbY8Zl2bOTmlLX6HmoRFHikq5n57+8AXtssb0JSIPq
/AwwBDDyYUIok2Muyflg7jfCuPlKNVsi030wpWT94Ok5gJeYYYi+CJjJhyLWL3NnkdNBFzXcGTV/
DU7EjS3DxpnKvwpKMEj8IhDvz4pjxnmhGUC3oMQpNj2vZzqsJUdUCLP7cvIGdhTyQVAHXMzgRrxb
m+fOY9BAvHnjbL5F4fxOkGSfBTJibZv/daQY3FJLXDtse2Sd2hWVXqE/XGf5xl0ulWuAQkA3yAuI
y0uGVaDKOPMj6C8yREqIhyC0SdcwerJhw8SO0TLr6loJBau2O3WAXPrWys2l5aRCCVnDJizCp0QD
GLjHj0AxIJMcJcgSABmCSPZAnB0ZF5ITQaIVB8TMCjcD04K7ESzBsKxNP2cOnw7UXwrwLVZCRlzc
tMK+lmcC3H9mBN2YkHmA3e0IgEL2iMIEAUuUjBNY8hkTR5aUWr4vpTDvUP/P2HJ27ia/T/ZSSg1X
MkcbuFuywKx1M8JFmW3yymb56qzmmMqINVrxeNNQDUfi6pf5yaF+WIyO3nQbyD5ZmJ0RiMDMdSDC
HbcaCZSAsfw8b3R1EhAuf0/uFNKiAnMo0YP1XJzshZ3bKDYcMqJP6LBw9NLjjvkOTUQKF8q7Ie66
NZO8h8ybBWQNBoW6YpbOcLWE8GNFOTzZWCbM9t2TqRXYTvh9iWBaRyQP+hopEpMndpgxasXzv6AX
dFw5rZzN5N/dOZqu2wn6vz1CMrVPBNY8ARPUHLw7SZyeCH7/xBpiPB1JgNY3ak2WDlLdssWwLX1F
kQpyJkWDMhnpMUDciWcRSvQhUhwMgLBwrMOqnYlH0iI26VRmVhg+fm8Mklb9F6EU3xWbOManl60Z
1+bm1MT02NvheqaUifbijEk08XpW98QhaVIwbW8oYURewFTUaIHhaElOUiZD+qBVIDbqQC8miaTd
r85oWWlW9GS3kWt9BTsIrXi2Ed2QmzFEZcwbSbRi0pYqNyR83bC0JqVIcOtkPK9M4lo5gXJMrwKt
ny9q0o9Qsz6ubazv4GRdJtjgMVoK6OX2W30GY+AiSMcaXTT7hI06waQW53aIKXYew6LrxO/3Ox3k
CR1cmctgCrlV49yC+z19i853k71gokvTB+6luGxIIvOL655cONTZgrNHd20z6WIK0vgNoHnDWQgu
Yi4lYXOqKFZcmHgSj7rF3ycxkqyLuUNKvi3w6TL3SQktK0xpbfv5/X34PTAEl3ZyMicjlcOZe030
Uz7PDEK0orLqRA/84b4jfou/m96dL5f4u+HxTTzR0Gfqcxg9a2o2sAgC0elCxALHNBhK760tuqvz
/K/XRdKHF1uhVp8E4dg4pXByYeOnuvzrH1k+WkZPpF6IV2HnJDO4eDe0PcTEgaTvO+ldiFbIIcNt
+PhVMlbxi1irgs8afYK0qypJS5CGipeOFhS5iPD5FWC1dJe0+pIDfXM5KY2A2nCxkvBDGpESrdxW
urJJxpoEQUImyRiDrkiwlIiQ9SvbUupOvkUqo2QeLO7UISAW+rLyG17wSwq4KrhQk1AdnKFFBe1Q
7jK0CimrzCkX2d0nGlYJO0/xOH7ENuYrfVTHjao2IpFIt5R/D0WlUs5GbYLIh3cUaayMFYd4S0RU
QdbBtlNEW3HsgHpyFSZUkkFqx+HhoUffXiL04RhbDiFXjNBbHyzq7EzGqsBPyxAn9fZ3A2WnnB6p
ABmuz4bBRkXIflsIQTUFQwHVtqPFd2vRgbBHFJmyOQhnA3aBtGoN2E/ZryFTuMR3FginuMyZLMsM
WI+mMjjI0Qhk6DgMVi6qOSJKeC2hrTmBqbWEKiDqMmvBle5GYlWVn0UyqFDwT56fFAVQAJUoCmh0
SCOsUpB9EqVVfxSNoVgvvrvFFW2xyZ1pCxlebBgEdjteiIwYymJWHNVxP+4pIIgO9f5qDln1sAYh
0MPBIgGhzZw3w2UbhqTE6/uRLwoDTbpiTowhMTq1CzvNfVlnBQSSs1Je43Xj6FVuk17g+3eIITL6
KcKCpepluttoFb86hW3QlKpVxUROmWq4itt6yRnsFp+CS/x0yGrZznR2p4JdhlPh5kj80aYYojK5
SlXw53xuiCwhqLJa8QerIpsgUjB2k6o6xYbvb8PHkJPm+WIB2YjS7Q4HQpJPHUmhFGTYlUZalSyL
pQBcgNygKcb+FkT3aIyL+l85/7Cc4GUkqqC2yFWIpRh+h9uYsRlUfVrZ3VljVe01UWUh5joE9BNx
5enjR5O8C/YzlY5Vhny5lCXHEh9U8zWWfnoSdD032JBpPbTNeY38nnu/PATr7oHLvQva+XGo+hFS
NYYmmO6/DjrJfsed62J05sRUSpCSjbXNXfcSbLssngqjQFFIMt7B33VRRfO749e4luH0lm1pfaLI
Xsm+Ko8mtf2Wpzv/dP5SXWhMbM0rLYN7R3b1W9kSYFxPHzvnVLH26VNit2WruIEfPPCqPzueRXr+
3fJPE70DVmluJZSM4uVqbamYaviqe1EZ1VuI29A/zw6rUlQHhuQ8fepWulFJ07dYB1S9KujUEHbS
j6l+zluw7/EgzF52i1jHOXFJKZb9u8S0PC3/UUJzzqa6oHQLtn0s5l4bHjQEFCCkSMwc/OoCpFUB
dLGwJNTWZdUx6JE0MwalEx8BiPAX6Mx4uAusB3SnubJPwQvV14EQgBE1X2GTFhS/MQb3Q4cbsMAJ
U76kfeHuCplc7bjLGHB90XJCMC/gFPJFJRXVhX0MzE0CCzBTtKwYPfYDwrgi3L6gwQhxiuvIIYsu
DrEzeS5Kd+VCXLqI5DuI4Bj5ffo9YN558DBKCVHKUzNmLgJUkVoVSKqKjxhQYUhjz/QstWxJ7rSj
DYk9hZ0E0Hz7rSmcwXKo7rrLbslAlBgVEuB/8eMcH9sPDR40/exd9YBR1i4+jutUdG5ZXCtgCgMt
2c/TGe7iFGnZbXTKbE8Zm5h1CpU5sETxeDXCtX9FZGgwR/mMAXU9lNfKPtgHf6SRVY/uYmBUORSr
SwkYyazQeM4Z88S27fdcpJ+4wvULKcV7tIcEZgo1u8cGckWphdrOWuRZ+jQJ4Q2vHVKzlKZRaZn+
K8XugAMvuViXf0WAJHM4XSp14iNL/JRwxYMJ2/RbFlVi8eU6KQAceztVYx+ExuBZOoyAoSPofcCo
R3Sh20gXlaziAuGptIX1xfbLzQZjsEdI/AoYYFUUNx/IwCc83RFvNHk4E3HiHAOJi8rVT/M8V6CS
clal0VwnWXyLthDJ1XXzHkkt4v212RfIAeWxVI14qNNmpy4RAa/CPX+PyJLjrxeqR9ECDSnFgUJ1
feoM/88CTKWgqeAFfAF/ESu3iZ/T2ALItsJ936FuYNhUxpAaxGrUOCFJ54fYsRV/KwxuzAF7fJt8
ifgLJIAOXvLvAR9SsmkEiGOPnoDBYPPDw6APpn3THXB985WLycsWxf/iPhJBLKpQrG49OGtE+21y
ZO9T9Q2mP4NDrZonOxLxO8xoluQAFpCNwzair5YV0WZDFllnFNSvxANCBDxKEg5wY7igC2zzkA03
gyVkMkw5supWr96tB1CpjDKdaJe4z7n4vzv0A3SZojgGI9DKRsMylEGRIBdKed3Vkv+GkqZPZtdg
1wcZHSPDXai+A3zKhtNfXGpI+LcWX0Ll1F3Ty0qFpZw3ktq/Z3gP2XewZc9Udqj8g1JEdWRWwmGF
2TrkePS5sy0Qw90Lgsyr35wgR7LWCdY4zUCsOAeldJx+SJjcNfiHBQJTaPKk8MBYVXIZzqKFrse5
nxx8SZuLD+JzxFxIK9oMXcWxlEsPdANsXMYMKPGr/c+J2ZgqLlJM3tI6B7IMDrRfH/6prrgvUX5s
OKV/5fxNsX3tVSetkvjQSKac5zkoNL7je4sve7tKWagcVJI1Qu5WiuCUOspqWMmm/xoo1qRyBPnR
5XT43SW0s8iZ2AMA52qQOKE7Tl6/n9+zW3NLUgszZpazMibHk8De7+nImbeDRo8jZ9OWVvSFpmnK
emNL3PhMuO4dunWDmUiaDrO2284B194/z+i16phrqx3/bD2Tqo1zaM0SDsKHpHtCVSnEVgoZRL53
jPyAc+qHrfEYrq0HCAYgRbESFp8aDBjgFpQAKK9xk5wpaHj/6m6JDf1tcSfpp1mU83J+dipZM39j
Kp+1MDq1HitH2OKKuw9zg7J2Lo/ZLRbBu0UJfJYch6uU7yBtSlgfNFyDpiTiNkzGyWBZgqnFyWWQ
HbqSClNsrdfdkgch01eS00yZpJIdtPbZCUZeDQh0sI+61QRfS6ue3UnaCQNO1Zm9yPSnnbZHnk4u
WiUCy6B9PewyB9s9x+d4098X2XaZwEqS4ypQUlLf/qIk6LZlG59Qcll1WunB+8vv8yV3bUmnJMGU
PaIEBUhE587t8ZdS5sImkUHaS/VzY47usXOgr61it5ni/qQHHY14qV/nZBp4JdbJyG8k8cr6FTtr
I5oToaJadD6Kc7odrQfe6XMd0IYACftfHtCg5h8GRoAIoWyglmdGLdEYDC+6hyhIjhg8c0j5SNuz
mgfKXcNt94/zOmJACQl5SKgjsdBVXzFcKalo5QM5Kj6oiFuUYpMxmXK/MweJjIXwEGK7w2HJA5r+
6FGnnwxo/GZlqq4tNd7TyqjZFtXvUvqtiD9NAsrbpAWcHnOkT0QQ5RGKYN//qhys/YQiq1pqdURt
eh2UuChNUjSS9mvLDgNdpc3uwnanhqUTZjNMjICtIdpqJ9XWXCASn61q9p8aglSFzeViLYnlEGPa
SvWe1KvRNxQ1LWWUTTxqTQkO1M6h+Kii4Ap1NAIP5WvQaIIzLLlILVucoxJMEsKUnYyIoGgOeyXu
iqIs6QgN6kVJVTmNYHuTKCI9tHrxqNipXd5pUFCTHPE6UtTm+ISfLtrDAEf6+CJQc21USS80kLGq
VUakGhZvj+64SeFpzbZyHjHqmjOiM6Wrq7tQuiJF8LdMrNv3PbZGJl05/wJzTj01JDGjEtB84TFX
W4fGG+r7Q24TBc4Cw6Erh8PU7syVY1UKNhWpN/+ucLBcbW0jSsGnPZYRq4ugVYjuuGa0ANm8TJCD
bindODo1MB9VVeG/ZldZOEIrum90WgTTD6tLuiqcBGPD3cxxs3T4LZhWenhBhlR89yACBKtjAbEB
NJKQq0iMJ4D1xPAPkWvfLj1619IBq6QAdKqpp1pG34YpfgExIisU7QmQQySqTowsVw8U1AHPBUF/
8eqSTVGy/YpBdBOoS+Z7N//K77hQWllALr2unYenNjj1SKlPQ1hPcV1tjEKaWk8SiiprxdUhoKIK
XhXRzSFqhuRPLJTBYbDL8nMsGJ498QGiHlRmLHJ6rXa9tKKxugGIVmKefj0fgxDfAkgXfZHOUTz3
wX2CSuls8iQ0CvUDaweEOmrtAseikUUTcPbuiZYsES9S2QiwSNC/gP5g2cNbc183BeRYfOvolDv1
+Opm6YR4fnl9U/KtVe4eR1WunTgSHnSWqGQ/Wizw2vqHniE9ILoSN2R6Z+eMCE4E8DfPF1lQCze9
bddgocIFkElpYF2p4ATEdYhtEJmQkGrRZa8300VSgNE9JGiaxzHgGx5t7WMzZFeBzrve1GwuRU2u
e3QKuzu/ija/Cg2mdOceXBdG+IZgw/MxqNBayfp1UfS5qiwDwyl6lJOccQc+jdn+6XfnXWgiWXtM
DMiOnWNH8wfWIX0A3VNyGaA8fUl+iruKmCzWVtQ0GDTv8KBosjRdnsBcKr5/n3iLh+6oEj0Xz3jX
oIvuhSnfoDYHo6wHtTeS4g8zgfnpyy9v+Gfy9SuVmskdK+NHsGM6Ay5gjFGEKqKV1/4bLbWbnEzm
tsPVAyL+/O25+3LWH+dEsp2URm2GnJBdUjg8OZ/FFb0Tm6wBK7JfvsBI9Ap760H54azoKA8PZ0bJ
lCpqWrcbmk4BBq32DnPm4TzM8HoLS3b795ijCHtgvNi7kC1T/2QU9zFe2RViJA8yYr5Lh6iIpxbt
EXPMziiVRg8qTW3r+WDJNui7N/qMZGDV1rNVmSoeQyuZD70b3Gk/iWsoDeJb1IR93Ls3qTS4jlgc
2rSUDrSXCL5uo9mmu2V6DyOJYLZRjVWiC12d7YICp8CNRxCSp7c6lDza29uKo4MrVTf6YZYvTw4I
A23+B692pdNx784mTTKKrTlZBYzgQtk5GTSiGUwpVHEt4BGacZEs9qHnHC8BlraEeCevzKg7RjJz
FHjXkQxiL2c9thZmS7Udgw7O9qt3C/Fwtf5+mSHVYzYp9tu9V9lpdFuLP485jBxrNd1Rdod+1kjH
htV/UY6mtBr+IZdv2rgQ1nJj+BA/vqxjWGqep2EFVg/SvJXfLuZ1vFsa/w4YgSFh3HvG1m/lVwwN
G9BbZH/DKsMtrRvSC3eN1xhd7zl+kVn93wOwhXgsMgafrNbB5IoHt/uxVpzEmWKdCryYiKPkNTxm
MzG13WnhJYuVJ0F4yViTgKoDlPLwGZfcDcMcNv3b8hyXwzbK1I2mOWC+emdUDH+3OSJ0cfHd1Xj1
EqWKg6Yy0fr6NrFS40Q3MOAtugTZgilT4MaDX5pOycTCJ9gETSgmZoisimx7Qxl+zx+84HAwYx50
8LQfDE1guF7aclv+5WEfnKKNeHae3PtlS51+joX06NHDwCWka+c0w1qX1TOhNKM9ZbSnzXnvYVYN
HWPhWA07SrGcqlnMmHOk4HdXldkb9psbqrBUiCYcAKy+vvfKarYXd9FHZPiZ02tLS/W3Ce75o0qy
ti5MPoCSH6Xl+LbwyJpYkoJ0VJdVBWWqfonX1bz0jotdOlHsevFjmB9i7DDj4H0bzVCU0SQxhhTC
iQUeng6/00ZGzJi1GQklp6WRlPE4u45LnbJX6dAijIrgydSVVb+OPVYr+OPE8FUP1717/BriJLX2
FfqO1LqOuCNZh6Ja86QETkXcbfzg6uQ3/1XoEG8m5x/cFDEOfTh7WvpoQwZmFMQE1dwVfoH3uOIy
Pw2A+oxPKT65Vpu2w7Y35UOqVgUxyTU49FAeu3S9+wZ1FU7ebNCqyN+Wm75+ll4fWilrxXP7cuq0
NTbDKdSrRclO8uF3vPPvdGO2cOshfrMVv7xX+sFRPblpGBx+GWqspdTuclXopDyFtfiZV7EMONrI
iVauT8WCEQ7JwXlkD3wEQH7+1pE/RW2+pZRc5phA6b+PfzdAQymqjaQ9O/0iQ0rwlujWIrVHAyUG
hPQnCnuGLKjdMKYhJ8DWl679a7T+xXklNmCVq+hcz/6n24w/+Ym8ck0+Xe2q1079dE2+S/YHnGpO
aH/uN9I7eliAairZFbrvaN8RA/VKKbP4239G0J4s213tMge+eR9Rx47eJKDwa2rNWZHAvDlIfdOY
7DxBr7+OQStgo/eijWjypMRgBO+5kh/KJmjWdVakxr90qQH2q+z1vDvwDFqajIOmLAsuARB8tyr/
3iTB9S7NTCsqF0e/ke6jav/oqNVSRHoVS4c2KrlSWg0Ijzl9hfAfRW4OZsTa0HpNysE1fNJhhZ+Q
OPZ6h+42epJFGzBdYNhK1iCsk/fapLdNVL12jIN7GUvO13CeGaA4lWA/M+BRkNoh8FbNqN5Vgcbo
15Ewn7zzqIUJjdpAhd/Lk2r37GOiFur+tPscQ+f2s0dWRsZzZ1CPFGnxOqZ7oPcBla893YUWHUfK
qhpUpxdG1EBdp55ThjfhDCUZyWAxftkdRpUhYTagNm4TttNGsgta/5gIwmuT0nunJjM1cJdIxU+x
SGdGglTbZNlQB5ZMPGoZjaS9O+WKGgoRcxsfxn9AKo01AkTPIMEPP/tRw7m4FA3UHHIPlvzKXw+v
WVinIdT+j5L0nI5Kms1K5IvVbrlb6RWKt9oH9uJvpJSkHNQSmungaLJdfBqTdLtPaBWOHH4+38WP
H3oQ7hQL3nQdCqXXTyYsDQ38K/fVcva5/IcQVkbrBK2gT4U/wtOUnOrol9JrWEoZf2Wv40ra9ve0
CDKlhCpDtg7Ux7eLZbXy+YEQ2FAQ5BDoBuuVqc/O3w3zEWMNZjWZSIV8d0yn+BuNG8dUwdNWR9vm
Eny9wVTneySwqnpsRHNc6JJvdp7bQAkQCFrzBgE03jPjWOUkB3xGccejKYLlZk8zCjJuVWkyKccu
btDmVsy75rQQvd0wstgNmpM7U7l4O+5J2O5QU4LyadBIU58YcQlialDvGotWbz0gCeJOAU943Pw1
sePCMAUcZMib6kGZ5+QwRl9XooJxZXT53/D183DLnVenHKC524z2EV57V/OpvLLxbxu3ySF+Li6t
yb6kijw6V7/RK0/O0d/oMdmzxKdWjfa79DjS25fpPOlV6YY2FmT6Hp2+tC9gsWSxElsl55MXP8As
sejNAtuP3ngpnP2/eU33Ud0212hDg8zvNG309iM4L6hEmqkRqsh7DdyOfRM+e2hAF6Se5DgWLmRU
OaHe6t0z/CJ03W+byZAHkvsVQQYd5R/dN96ZseVzGIzJDn7k7fOrXFYo9c9ssHi4teWLQsjameEa
qvkU5+CNyOFNTfyFkAj7fgvhAVMl3bIjddDGTs0Y35027Kv2cB8eYkwBTN2CKtOUXeULbjKOfCyw
RYCLPS87ekuRRJQ7lCvelhK805EB2Gzk7aTqIawzf2oo64TOur8nBH6TruNRG8UpF/0YA7GcLsBe
XtP/Y+m8lhTXliD6RUTgzau8hJFAmIYXomFoIUAIKwRff1dybvSZM9PdGLG1TVVWZpZ0LqWxhRzk
uzZ2KLLAoFeb0fiVJwoHsWobJJmqaKgarnMrI1kyLsElUM4PpKndlEFlSxa0WhlcvrqCk5ltxEVV
siTM9v+xbs9Xeir0N8FdghI5Z1riwEeWHdqfaskif3ciNm5geSXMwCPEB7eh3GJUexCuKqido4tH
1PhT955dElRUen3JxpteEzwLL9lLgIWj84xzrLSUUsIkyAkt6sBuSjBnjOW0Yc+KUc5v+JoTqwPB
67t3vO+r9i+CVYPTWogcEOGgbr38GUn52zr+4zaeJuKfydBLh/hvnce/cWv48uiBy/Rm37P6GgK+
24GIUZAOQgElXxzAuZi5g+kNgbw8nMAjCGvJ5QVfayQ0Sv/YmyA+530SWh0WuFDwgwP/4libIKn2
QYa/GLEyUJkLXCjAVrz/VOcobhdgKkpTnzxFSfnLfPycBpxOP524/GnRDNoAS1U3qZytmyJlLz7O
m+Padj3sxfySHe/g09IRSfY7QORNkRh0lU3/4F//VFOVOvuJI6LEdnQ+DK78X2Vi1dcFKwHKUOZX
vqt5vdqoLivXi9ffumVUAFgLSsnroV5QmtHzoMjZVXuhhGWd8Ixm+mn3ULEd/GSkaq3eD5qsk4mE
rS3oZXJ55tnnBVF+V83GtrC6/KvO2fRfaVwXgVyjYKtU2ZJtfFDleEZePm7ScuuA7vsOjNA1P9vL
01yv1qt3QHrJO3zIduYytKq7PFmnCDV02SbcThy4T8oEZ8wSqHn3KBNUvCbC/PRvPat45x+h1drK
K31VCGTzwPjKSoQbxlpR7CGwqDMtqNZAInhPCD+yRX3kvQER6MFnPOiOYdX+1fwet/UwaBKxD98u
jlkAftd+FVlHfXJ7GTxy72Y0TTb7byEWGa8ru0mgGg7uKiyGmpN4F4gITVT1Z9ie90HJSn+GVzaW
fHombnyzhqvEd3hJzYiU4s7yhCgNhG94mlU3rwWC0APlvgOVm8O4DnEXrQIiNgp/CUn9rW3CMOwR
pcwKvp/tV8cYAXIC75FNEtgDDnlUJfOGMQ6f9ftfddOVgiKJ22ur2nJBp7GWgbS4ey1udGTNTXSG
ODBB0eb5qESFGcmnkvW1H992F9qYIDXkHcCSaX9jvfB9jcEWiBZBmBsVwrzvlt3e3Eqjhph+eA1R
1fWpuVIAvTrdPgF0mPSM9Kc+6M0hrIDjxhQXyP1SDJsbgfIrpTFnmCdoIemiXHc6f8k/0mlPBLGS
P8Ucf3CoZzi/nkcK8yHfUkUVFepOm4nz74Gv3ngdVum8l6lJAYyi36O/jqtbyME/b2yg97/1rQoD
NM2z8A+TrQr76YnVMP9TLTfHSV/6pzSoYMPMHBnunTXkabh2If0EYxJqn0ItXovUD+C8XWlpTBsE
EkKu2drB/jLozdFDntNxD1xkGmXkJPpc6b88qlqVoM4ZdgkoDU+w4F2dPLBimzsXM7rmgysrVsWY
ojHs/z8BB2a3f/yhfWRdNNFLEL+Zpi/zOt9Hle1+uY/W4wxid9jaXgbHK3tDm9CMyBTTCfwF9oSS
jXg9W++qK0JUNOELDvQc8Av5IufiIiEsxD2WTZVIA6Hq8EcqVnXu/AxqtHGh/wAObulvJX7+EeSd
/fvfbfsag1H/45CXhl+Y434AKvZ0SnP22oA7uUxitPJAox6NMlAqgDfP7ovrBpuBiBMHeHqAKo7w
kuCvpJEU1RTaf1Ok6E0Rn7TpShAli7pbiXtPupwYSGlL6x/VI5fvGwxRO+ytjvRNoH2h2XqbyyAh
Hmssmx3Qx2Xmlgf1Qjx7uzqd3nGhWU/LjnF9mV26tNFuYtmaXDbdC0Unq8miH1WX6ZAes7uiv16u
o1tLDbe6Rl6ax3GTmHLU/lf36YCBizitivaj6s9l3qGuMwIQ+FDTbQWX32RaDxur6E01omUW9Dj4
0JnYSMHA/FfDKMc1pABsWuGVnlTX7Tt8bgsidXj5d7lq/whxolvAD4jR+qe0j8yT0q6jrW24Vdqq
TN9+E3O0m3sPm96Jv2vD9qLdb3KRnGjlrLv57C5jnCdd3nyI92B8tBq7ulf3LrhDEEvgZtpcPMDE
MV4Bh6eZbBM8WyImRFYqQmFCxTkJlkVBe28HJxRCS0FkGTyOCgUEqdxgKg3w/+OQgSpqQ91vELuY
cL7FVniABT8X1H+Dc3ALzsQSdXdc5Qxv2I9xHqchmxEHrTBzaaq1Cgir7ermYHcX60UXPPNmKr1u
LsBglR2tmrQdP4y7XmPHnoIr5KyYFVejvbhzcpfY3Zu1pmy3IGerOk1zVgqobEnVTXuxD4ipZ9RT
hylo/wJmm3q1XoYXNliawC4Ssh5CXrwxwATDzvINXms+A/b2l6SnQC399r/DgnehfEiBj4exRv3T
jC15iDWXTwZH0ERJcSTjCWTChAmq+RBo7Z4LglUK6mO9SxJjXibhPmam1AgjYZDKq1PV4fcz4ETo
DalDMjBVmq1sGq23jD61XjpLcniMwPkKSR2I0V5QB7lt3JIKNEJZSiB+fCLPp0bCEVg47xfH+htc
N48wLxywjTKc2KVR679AtDyTjbGCZqr890SzYYIQITJvyc/lEANJwPYubpcr5IcefmQMYM/PF6C8
WCCR4cAnzbhMuDAzzBv64JgvvN+OFJVwp4VCj5kZfHj8qGJ4HnTexV7auW4QUQUFiIsI7sDCmpz1
PkxQbDcpK3ql04BXfhiMmdO8QRrVB8nyzMXVuezDWKaf4EBgKq/Fm+oaGRLia/pfxE/Q4QqMCnp+
UZY5j2WglYUEhJCaHtxwda7DYMvTjprFKBVhvhA+UoL9EdHoxlR7hjW6/F6CKg9BPDSSUuFst8GN
awA8TMXgFb+oxcuwsPF1bssdXozK7RHFN9n+AMcWDGH2fo6pLO3KIOcS39P1OSN47QXq5dzcfF28
QFPWozvzTxx8YpRJeyIRourH+x2mVBRVZb6hWO6vS8GH2zV5bnqkyMwh7mJLa3SY01sOWfElHwhC
z4MOCVe34ZdlwJTApBMxOnrUGndsd98wuhEJAQ+Xeyf9zM/TzIgZguWvTesrFBQO9K7RbxxQ7o0s
tgN2hudGeQZRsCJi6QmwbokEDYV/EHrQYUMbm1YGIvdQ81NpT4kDoQEgkhWLwEo7UiB+eGjU7/h3
C8oecUP/usDQFIs/UWCVcPLxFiwaXo83U03m2hfssh9CF5FyFHYtrWWBYa4yiYErCU8RXotyoK7p
PQk/+neP8SDztIjkVPh6EHhMnsacmJG8VkK+nlXXr6hFkSQp4o9VPOWCUxxr4HEwmIt/J7cNdMJa
1E1QXNb7J5dSUgNfQk5UnF6bV5E1Ie+mt9e9Z8/baTQ45BhsjGHZYRIWBB/5j4yCNcSGQbR1hgmF
w+EMKu4/Fji2FTsOIHKjGZHU17SfJeSoTgQb4GhSKmTtlWRaEL6ODt9SocHyyT2tJOuQP7HO2U9u
xt90kbTGuhIhUtsKyl1GJ/v6goUNnKKNklyNdQc/ymlvuogEaaxA3sJyqbAoWbRd2MVklt5zwy2j
BAtNoN9/OKI/y4pFdUIVzpkFjJ+qtydXxCL0nkwSFexay/YENhGPuMrnRy4A0KH+/nnyeEVFzEPZ
wkiwvkxqoj/u84aNiFh6B7RH9YdXhoeTMHdBXwBFKLuzH+Jp9PJAK2Sb0xz+YwCNGUOCCvRFLZTh
l88jFjoU0dgD8W5joFTdvn/1sXDQwERVo4QdBLfmvYAwzmEg8sV+DIOuD5eHM+K5hjpdWSYhhGlW
SvuAI4sQHPbuXbfDLU5CTgBA1OriMnvDQmSqvoFI/kb43nVMVA6j+PsjZQHj+G/2q6tAvEOCqzJy
F0NUjgbCfkQanif2Zby325D9ueMce7MG33T7d/Y8WaSCp78Hb8BvjLlJHCrEubKBFlcSvqbq5NgX
0/wErR8NGfidQPA6HefeFpWX4PBLKxzqJjRDnPfGnUBQNE+gREERUJkzDYS4w2PoMaVZRedGXx+f
ggU6K45zcA6wDapQPXpol5RxPjjf9lZX9CDV7f73TWANMxA7ipu9Rv73sBsurreuyks4fRFUUkeR
dccb6ZWaOGAXC9CBjlvNtKl6dFH1HZxj0LTr9maqaLmN1oYCJoWpp1NZvX5edJarDAv7xitJRUdb
nKEUYFckKLIweDuV4ZsywJminJ7bgK3TCHK/CvCfkETQW+4rDqxTzq0PTEoVABZR5w/zxajtyHyx
2ychwSMDu3C4YSwkmENuW7yc8YPI+xRc4wYVmeFjhmP77LY7EQc0OSAr3C9IDWwQHYp29f5hTPLQ
liqbzW9IufZyZNt9ApMcWaFEHkxnkjfZSFcAxfAvnUEZajHLxcxn01AvjTNbP2hMxpH5BBqy8iuE
MRbWewFP55f2tiz/A11kAyLpeuFU6OpE2R9wjL6uVIP5B5keQUwSI15AEYH+l2CLxCaltlbYIy+H
SQc2vx/DE6t6AT8awREnsaZdNC9CcXpD6RkJGwLmcYDUaPAbs68TqIm2S6JOWeBkV1HwkyvtV7w+
RzkwNucecP+/vc1W9zUbZDv8Ln5ig/eCgqtwZhD+3pQqhf1oGFWQf/nR4avzl4zAsm9WnYZTI8xH
32+jwN+FvHhtPPwr3W3vxjBs/Jxxf24G7SCZlH4DipGsMjCWA+NQlxRUF2N85pLRERuOm3PbUvmF
0Ycim6FaJQA7UAdyu7kCEy6jLvy5O7ZqVxvtuChyYDOUsHvGCkzhB/i7VuO0uVlV6hFE/fHXuXFL
A+5iC7BgdSGzr7Fmw+ENaOQFXxxNFxLOXxUgsFkdtMBQXjQVB8rAxxT/OC6NamVmPf968RkTx/30
NIWKAH4vYQIdq+gEvoK1HKgPNwQbu0OjmpP1nj2Hz93Rnkp1dICZl8/g21PivXj+h9jGTVYH1ErW
yiEjnyEygjriXN3MO0epkRoTNnfKxz59c+xWn2G0xjcsVo7Gau2K6l4z8vF9TDPFzLyPMLA3qzQ8
ufnn6P2bTY4fY1ifd4PUO//rAQiaWL5+rEP0gTDikxTysCZ3J6rbNCQJnlSp/cS7+ZurOQHlDEWY
h2cEAAYHETVHPnr4Laf0WSNONr4bUvNCvf+Dz04P9d7PGvelmvNCmxYdIu5+w7m3jVxijhaALGzE
++gxXbv3+QPz2NdvMRCzY3p0/eFPy+rTxoW+L4PqC6fBGoc98Fp3lWPYmPU7A0zyFwme+dMOZMv5
pjpEkeKWmC0Psxg+RRZ2F91+ciVozJ3im1e1dlT6goJW1+opbdw4lQFS6FfqrvFMg4vRv4NvK0SX
YWVNTVdy5BmjxjS9EQI+HJD3yw8VqVZc9AyZspGUA9GNj3Riv2VmTtv3x7QOekyXpsLME6OM36uG
tQY+hsj4iE/b9q56Nx4RvBX7Nk36F0blOMp+a+iI6HoNjyqoOVWTNKGDFSSKihA6jfwWiBZVvWgY
7Z7VmWYQv6pM8IPVYo2DiX15dNQZqKQtOUyrNZsSTy9iH+GUijCn2wAGVeDTYP9Eh4MzwgBZdbL0
YaFglERGgA1tVCek/lAIFCWe0IYQttDO98SOlgBh3e869Ap/r408gr9IyysOqD9sBUhof2mWOmDH
JY2ngUzLps1BAgoRSSBczs4r4nwi9Rc7WixbDvrkETGRWgi8Bra+m2w6dGCgnYkamtxmouuTL86y
uL4pdgW4K2crpcWxaoYPZ70Cz2fOvOz0V2KSK+sSO7xkUqVC9sKO6wZYioyj7T7nN6ps1QChC9Ex
DSqpsiKzZeLx3nwqTNYZDzTxSyiq7t4Y850Zg8jgZBVUrTs97EbHKIsocuNT4T/9XlBxk39rWFa/
r8EZVntr3vXOASwULBxIXOsyrhq3N4ReUXVR7OqbkvDxgfmsjB96FYZcCc/e5gCibrHuv2mXhmbh
QX51Md+Lo8V7A1qTAOJaKsJPVyFwxrMhHsMHHlOT296BcHEDZOnS9NqjNevHeP3e/BQD5i5YLsCb
CVSESxuG0LIdh3W9OtPmM25QRiQWx+qRxhur5wYniFCWcQ9C/GPYXDzj84pzagN0Ex12RMGE4bWo
vXeI3fFN7Q5fZgoxG61t2/b+xpRVCQTJJt+GnPf3/RrxDI1m7AyLPfToBmzX1BhBn6Jc69cy+zg7
TrLJY1ogpIw6Py24vwN8zhPj6NWMS/wI23MfeWzm+sbu1FdP0ulNbSEPeI0lQ/U/71odMDvoK+Yp
pmnYECuJJLia9dKUZ2F6pBV613oeIMpAqhB+Byb4W3UKWtjJ5w1EbgSGMilcmEY3mBHykn85V6tj
XhtG6tZAvOwWdhrmaVH3U9o4djHptnnPNlbWfhKcwiR4ENIHhxC69bjBdX/8J50Y2qXx3jW8++45
rFRpinYszXJRw+bkFGerMxKUuLFpeI2FmqU1vBeKSyQZ4/fubhZxd85emHpJfx20MTUxSh/dFP51
wHPcQr8AratlZn0uGVYHe++3vaGn2+aDhUbXB+Ki5+gE0onVGKv/8dOiAfdlLnVuheoorJsTvTRQ
nojz/PpJcFaxj0iht/u/B14TKT4bvdGeRmp3t7HJhlcztenpVhprjvMnLc7TIB3jiXEjOMmMz6bo
g6Op7driEK+jLuutT/O30rgOa8adQRj2AH3JZ1BmUHqYn6IeLnnzdVBwVLznVTvzalaGQ3nPoSE3
+q7TPz7ogLZbVvOPE6BN9dco/z1XD5icYbo6xB04fzuu50DPt4NDD00u5rPwE9QrLyw8ugcXVxD+
q7/M8x1uk9Fc1jpGneYw7IXccOiDqNNJc1gB7nPb/EK8NCAHPbmNsm2x2hMubjpEhCtI1/QUuFuE
6DnsvxISyodd7hiVNDAGuwuBxAQSQ0hCmdwyLn/PLdZ4J9vNU7cKolTQiIOGw1Fv0nxYVZrAexV7
be0hhoaAjhTdIKkyD3HvALZ3CmMSIlgLNkf7iJMaLXVvQIL9atN47Vrey70fjekNICTs9Q/b9bw6
5Ka3+kyoXYYdCKviHbFKxhCfxiU6b7xNovQfFKmULqFsvx/7Oa384QPxTwW2M82w/2Fx+bChytxG
v4Kz3qRyHlaFH6JuOF0A8+rw87JgahMuC7mRe2ZCXjGDioQw2Fik2IeAzFrLDL07XHmEE37TeQ0e
Ixg9Vp2XJH0nexuc+gtlwA+TPlMFdFsgnOkF9byKf3qfJrBE00kjzAdO8C8vpMlExBfQywtgj2qy
POlv1oKDqcBf6tRZzyVvvzkxVzOKmtZC7cqCMcNqs7I7lA3QsudE/kEVvS5Q55FiB2E/BBZiXNLk
GKCSXVVwBNxCV2qX9wIxE5Hzompw7kHMlTUtnB9ep5zFf5lD9sZH/Uqvr3zS3OcwIBUpKEc0guZW
XDaaZYvHJvkc0jmKxuRl9gLyGzMfkFftidpxPX45txsoOpw1tYVLIQLS1l5WRvQbRR72dA5zopNc
bm54qMSvbcPV31Q24HbDEAMO9bu4W8LqM2rjbtxbvbedVZWHFeb5bVUeTvaTuJ3Zmt70VqVnPghB
Jvu/EtISzSDt5hJr9+vm9Y57vap5uDKSHRxX6IUMuA/UC7/xaMV/VJBTi9K8m1VQSzNA/SYzGNx1
8V5QRXpf7SepGSY6XsoE9F/Tdzxjv7ftq1UbDZKXwTf30BtXBr9vPFrolQpdk1E5Aan/NdHzk05z
m880K7LuPcMdzUi8DbwOF/s5tGdjtw/Z4dnq5ZSDu001vEGnmGt/exgAgZoZT6sJwawz5qVhApDT
akiZCw/zS8RjZ4UeQNVeIhBG2Yc/Ypdk05gssN9feDFzlkyVXYshSCdA9koJINcGTR4XMhRBprck
o4WbCYtPqWqNQZTByByjFw4b3Ap4optjANEIWDNk4Db3TeIUMdCXPMv+/W/Sjgx7wL2L7g6uCLwE
rEku9u0kBXy/ksAG55ghaRkHUEKOmeHcRPbSdNV3R6wgSM1EMjaKaAqQcF7Crrsa1ghxABr4g94T
4jPe8sN9xD8oLFMkWvNoWXLIdjBEuKGWI86q8fNtxxVONiu6hYl+/oMAF5pPR92Ghoh6nmQtP/N/
XXNeD6ARzuUWh/5jytaONT2Pkx4YHc+eCvEZbw6ZDrPen2bHqISiZ8nTo/XND45wm6RVkpxnqLhZ
RWxEwWEqugSXfnLn1KP58ORLal4BxcfjxGsH8pGtY1jedes0lKD2SBZ0cq7jTdgxumNdUDkVC7wZ
ZD1aWBBOcDJcx3TDJWVaL9MgP9rFA/vvg5PS0gbSMuiM3QJUjTGFmLEHJ4k5PUIBWdT6nMfUzei2
jOKIAsxuT4fRlqMXHDb6yeq6K72Pdw7vs5p30YmUJWa2OjkXJhtMvbv5bpvP3ftqNBacVuODdY4p
0rkPTvt8VaOXtx7N6R+eoSF7nJJmFlwT86nm2deZvCkyuCV+62jSa3lDUjemn294CnWRNM+e9HA+
cnd+aqy46w0rTMYF0QXhM4TCNk4UdDAd9Sa4XtyJij5eSBL9hhow3NBSSfFBbTHZsYssdhM5Yynd
5G+ZEHnFhlQzwPjCyYdJkHXtZJxQurGOs/WSfq5EVymB1ck6guPQ+hk+3+w+Ozv/icxyDDUYYWO6
qXKD6M2K9GxvHqzScKOcUOzgnJ0nDllrPxsmhBMYbiD+9SjcWzggvplrZpvXvrp3t232SCFPy7Nz
DRrWxel4RZTZJdEsSAFdRtp0KNk0qLl/LNpF+ZKDSVeuSIipNJ1gpoTJ1YhsxoKIggZsoCjxYURb
RhzvArZP0CS5Wok2pB7pmBkBK+FqwjrtuOYv3pWwfRfRDuOXJRYa8lCRp5OczWjz/v5B8SyLqZcl
E9YGfi8yp1LDOzRI/OTpYxBT4g7VcgmyALWwNWG9w/f2m1E6K/pHEj6CGCyRj5N8pKz4/dcL7/OM
lLFKLqxOKzLilwYHaTgOAo9B80+CO91LdcR8wjZ5o8r/WDd6qwiGkFz+Y2z6yIjYGD7k09O9BbFD
AMp6rPXOkpZOH8d/GZv+mxdo+97k4zLeR35nr8AwSDfFMBm+TWu1kilKCdmjCdpRdddD3BKC0lH7
gAfMFPae+XosJtWafeAHbRP7SyFtUfg2N2TEFqQRjA0KmCCqlLC59AD43xgkr+7Gqme85npvOCS8
HJwZ0JkCGSNFaEey+DsvQODH5Qo/FVQMTg29cY+sAmshQBTZDrTHHSPM8OKX7lC2ES1q5er0oI2O
uS0fbronYyOQo15ai6BJPz0BFiSL5IdqCyPrVXk21APGIaDiPW8GdQgsP9qrgIumAl6gkgEeGBOX
1zoxcB2GX0oTfAEYsx9LPGtZQ1omE8YEigeDwTXThJwj2YqaNVfig98L12PK7YMGTdLqvFczIOEf
VcK126SlDn1oYbJH6aQNQtQgewY1qc47MJ3mjUGHHSmx6f+MX8FDyYaNM46DUpZey2mQBc/hObzE
79xsbO5DtYlueVlAb2ceQpds7+4mbADwHGCacy5pZCZcuVQzjUGD9u75MJvt2RDljPMgot+bucnx
yno6hx9M7tpLelFPUEh4vdFlQUTNX5sWAgEYUMgc/aNLJrDIhmufL2sLWI1RDjAIW1oKevw9BWfB
wGWrTj2aWwFyYe6+lCiK/jjfat7eJgcWUQ66LMViGcPkVnzlt02AXLJfpP0I4Jtk2HBbHIoGoI4o
tIJyWEz2Haczhz2G7L7r1Wz6G0MSuwGqU8LD/Kz2u++//H1fHPKPfZ48YZW3HcJP2OF6VA3BArmn
BK+yoGsGxSD1wKYgRjBENLO3E6+JGi7t3ydCwRLSlrrNPJ2s0ce2HBKwut0EJ2tYNcKvZWPQGtSs
Y//l5uYE358zWxFsEJf6D+2b6XkoKcvbWi5ljtc06j7GeGN4LpMbOv2L4U45NsbgJuSfpC49RCCH
8O5WZ65L99zGvDroBeq0pbhZLLmX36ByqY9IK9lMhQivOmiiIFYJk7DTKedndqUnEToMujuDRJUB
SANKor+n/eTdVxvamk1azmvKP4gukkyiBxJAOW2UA22yj2k5eP9e2aYazpUmTxkfPp+0WrhTHKIC
3E/oQw/sUMd0DTSihuPLEU0y3aD6OkUt3fonZuyv0Yvni4mZeEev4zRhreESHwBi+B/CAhJoOlDx
LoYOFIaZSZy7J6fBG1yDnrPnFKj+ojmmMdV7zkDbRzsN7m4+1taxYe/jxEbdfDdv4f3bAfprymFs
avg+In0n/4j2oQwcK9Qkdg9jq3/JK9GedMzdxN9sNk5icJKSL+6mbZyhri4Hdr/D6MiFUh3TRomx
27qEd4Op9ixMTthlN0eOydxEgtHn3LOm5PpXnYC4Q96vRBHqik6rAc6qsMkZSZLN42qejucDYcc1
N/fxZ8Fh7+AFyWqExWpzeciRlzXz8XsfGERuK1rItRwFPTojmJc2H50Gc1rj3ZciCwysaJKem9nM
Z20OSw5nUkTRW8R2Ajax29al37VqCUlpMzq6TfoTY4l1WbCmL4sTNQxaLY+a0aV/3ugEbfs3T4aV
qXtePOEeW7vUPPVTrk+OWEdza29VnqmzUp/ID1TBBCAV5RIU7w/OKXga7E5kmW9n2cKZ8W6JTStt
ozwL78uqj2jK2nbMS5+Lm964MGO/edFmXteauJhiDpr+jV/evBZ5q4UHJhJIM5k1wCErRttPh61R
6rrbLT1no8R9GLsmmE3qJi7m9FzihIBbspoLbbwQ8tlOWFqrh79ZgTEp8OrZPSYDT0PwYtQmbeuw
Id6aJLxAai4K6l6dIdcooZjhNuEIoeKBF3O1Lt5WcFRqdvhCzeU3Q1UKL95+c/HO/Y/LCglzQLDR
aZFyXRev8kEgVlBJZS8VTUkjfd5wqbPLIp01l+ls7e+dCrOA21ksCq/o9yaVxCg2/CSiBlACzTAL
oasQR3uFB2jDJ8Qd0pa4qA13DZzrp4NrJG6e+vASYq2d9uDmtf2H17MxEe3ZE03VEh5U4WUubzDp
+kR/NhYBTjbrdYy9o4mzD9csFlhxckVz4bx1Rr1R0SdSNCcoqKLKJB9+PPB+ZnrNuzMbG5QLtGNu
tG6nmpcTdvuo4a7jZgiZkWFS94GC/FhJ0wf518d9h41hMqjHxuHv7JG0doYCsJIBKA1SIqqFlHWQ
VB39kjRNLdcyOnT+ZyiXUURqBodpJ+yE9UCs1fUQGcUdJ3aUAINeqCqSfNsf2EzVyUMw0PVkStGo
8eMmDZfkTg1pjPWjpdfDucflo7gZe3rSBzYzb9Ma/cj7+yX2A9Q3PsaOyUJ6BwoibFi+JlTgPuMW
bgvNGJ4XrczIEQtgwmxHkM5f+NCVWLwaawxsm7gdn4ier0TpqX1c3YfYGwRsYoz5Pk5p1nvDlTQZ
UgeSS23B9MxMZg030V8vs9mDNcCk8VukBC0O5myYuaK03cApO2QK3Dlet7X5LHLep+ZdS85xEiD2
SHYkQv49uwR3nMAGnSGmELq+tf/okwXYk70jI11IbVzNVAPCc2qbPe+dm5cQQHCY2hqp1gJMgb3r
6d75STa7MplapOfWdZi7THH76VZpBUBQn3p1BvLOyL0ogJBLnGBq8aDcTe0ekw1/2j4BTFiEZwKs
zMWilbHgjoxO2/uu0d/XjIxcaE3t+E5zmFP/FZXsEJhCvKUo9j50v0r/sNM3sXPijMUpgmzCzAMy
lnHBFnLYVIiduuYeXYly0FvI21CDu64uTmuhD0wztmxcxB+/xq2mUmp1UFYS53gobewPyzGHVPLm
HU4XozHIJ3XOnYJDXh+sxgFwn9xHvKuJAW9qRlM40R/njiCR1KXmrFpewyr866QY7C/Gc6Qw4+GH
9+GZLAw+Cxm/ZKc9hHYl4RJ1DFo/uBWKrJhBsROTFMzpXsgxeeYN76OM9dY0i+l9dDe+kYZ9At3P
vGtQ/vtML1jOOt35eVljsqr05BMBcgYxs1mIytROznSNb1kXug+uMvJRLzhM3yNiG1g4q9Zg/9Px
qmR5xjXo/l6D16jm5dgSF0E1/ri4p0HM/qFISlmVDDyhzvia5OhMiCjTfnX4ITGDvIeBCENpQIG3
Pt7aJ2rlrY8MZjFA2wGtDFYHqQI86nN0mzJOnLIfbwNIUTD/wjkFZQJ5DJ3to/ecPNB4OIctcHhQ
xC2P3Nk+kZk3Zxm5bIHUgoMy2RWL7qDt7ynJ1vz9QF3jlZuQDozuZmdxHV9hycRZcB/W+j3w+I93
CY9BhCc33+QzBR8bHdabklItc3zc6L9n1E9JwIPMbYwqs7Wxy1k0HDqUPikv+x0So88AnDV4urhO
Z+PyxqlODO7esC4ujUuYBR2yvhqfT2E68IDC4vMibAd5cA5bG0aPracfUupgeeQ4T0IpYF09iD4Z
E7QY/SQ4lrg/C5waRYndtIA38ISO2CI47bU55+awZcw7JNWAKVTjcRICjsnU6Ud+dRSOWLHsCf2G
l62oV4S5QObr7sRSO46PwYd+tVPZsfMDgyofuAkbOoudRUqFfgiPg307NYFdXgRlm5dbxAIAzqyj
LABNIFGqkXaK2Dxh5Dzqx1Ye5Ct2Ng7UPa/8tlW8aFi8C6HZhacemZcvl5sZdPhzpn5FZRvfbUKf
kf/zk3sdgw1I61D0sNzYUKReu4opT8tbdI6EA3Sc2kDQABOOSKvhAVspcTxNP9bDz0fdoFgjnZB4
AvkdN5dNjo9RmtuSk6gL2sJrU8J3NHC8C/SFudzapKQg5QZzUppcWqowrvKRvDGa5N51QC7QFXZy
eWuvgVBAkzhoV9KQAJlJlHWHKqDlWyNNxL2N7L5uHifpBBM5XhgvPLt7+gZxvR/K2xQraz90ZyUv
u9Bjbu1SEOMbm88sa3wIWrTOkKse+g5Z5vH1nPO8v9a2yYcjsbKdnxep653Pf5hK2XGD3Y0SAw0f
Oa16NZF4d7gsJeJ97uOfNIbCCLPjt5Ng+od3X8uoDz/hZftCklJ30ahcBrdBF2ITnVy7gQa05awD
cQUGGDpSj6oNXm7pH/sfv+cc7cxu7/LgFra8EzSAY5CNwcs4TfPxkTD1TAyPzs/NglY/H2dkroLp
Dg432ct3h/BIAIyZPTYGeKuDlcwotnWj7rIb4dReeMmOQIKm74qwITHRXJmfgYTPjrs2eVJi3KqK
h0hheZKPfyt35fun39UBx8mS833htXJCmePwOGQqYLdKmZCHJ6Q4LKW1pZCZIIylpb6mmMyDZ9rE
Tf102IQvTAB182CUnx+qKLUpMXIM4zitWPi8AebhVxvqMQSUNqer20Vi0MMwvTUi8W6MOnZ3SgjE
kbTleO/rmxqBqzzJ3/+awNxtiyjtXz2qRm2L8jnBuoyycXfHFgEnYIxrcNmKZzZId2nCDUNEwGAo
SiHZ4VQeiUnCkLIQZXCrEzqxdSxTqjmaZ0Loi1fHWaA2kZKtTW3mHbUHGYwiMKzw7rSGH7pDKdSt
EXvdaZ/9dARxf3Dpboev73fXn8RvxzfiMnknF9++JOufA5Pw32X0GOEngBHewfutI4aQyEtWt1j2
KMX/2o/IWfYxh/j+zYQrrtwHkZfbWAUcWJyEVaXdhSmvflA9V39ffkv7BX96JC25yh9CMsiLHvq5
RUEKE7vKOImozB1GOYZ7vfHhV4cpzH6KK2jZIUgVf+plC8APXWF1HJRBQXdvYlGvWjPkxlAEMPbB
8gEGKRYoS9FXZ6x/6cOikI8ZnPGdASnHBa9O7/i3wcvd/tZxF6agU5oP3vLp1J8GlHJdVXS1bP75
oOyqX2Frz41oW2uPasXvL2Z6ggBg15AH1SjeqDQhzYrM1yV/q0CKYwfje2R1ZPV7Dx7p7GbasLe+
xbkRxDFhmuuQE5KvNwYlEPx5Co3uMZ+W553SsYPBnGnjU33Hk0G+0Sr0IUTAlzoUYqeC8oa5wpe7
lXv60h5EEVhOwUxS3qgkokOW9F9aqtU3YZrQkY/Mj3IHqQET+puBUAp1lOFtIRvywdTWj7SEt/y6
DW/pjtckizoOihY/Z4h/ZDHAzGLoVbJeKMbHY2HelgU32Kmrqf8EX1Xr9f9eBcdp0rEawC0Hv32b
n6GS87d4hLz1jctAXsO/no4GdxKuNizSrjJMPWvLeo+oXAIMK7iuUDrHqcLgymS0z/WGmhl6phoD
bCmTHweUq74GQgsYBEy5l0V75GkraKFm0nRWd2O55L9xlRFADHQ8+tV9QKmIuQSrwHyMUpUzVfKk
LAYjBhn2/D14+moxAGZMJawG9x3Iz6g0KYyNBDq/rMoYWJmUVe/zsKMdmBpbKBsnaxyN6ZZ1wPh+
+ZKysRHROIHFMVou/BKXUwGYxF0cehTb/uMh/8prDtkQOBq8PrA0+L5oFeT1I78ACUaRVEDt40EZ
Uk/IQMKvsPnXtcrHEZXW397be2mUT4G9Qyp4bgd4gM2OkQQcIJzNQb9Zb6h1R7AYnUqk5uU4NaMP
wlQABrBMvU5iJkfyLIzb/SoYFXYbZoW2kVeHujtjJSs3jSZYJqE7CmtTQeXLvThHcDgRIsBR+CKr
cUiTlMYsoEGk7O7a0TdUHCgs3AlNYZ/RvFzQtIxcmxSVSifHdEEKW0TPBLMwBUCWX8ojIqFXLYcT
umrfoaQ0Bg6BmkZzH4KV8udKMEdQrMTY4aBwCT5BTqGI2IcYEgQpmXAYjirOPT2v4f0HDpH2fJO/
1wwUF+IesiVqSKl9dr5NcL6/I0+sqWJlQxRwMlB2n1cliv4mjYTyRGac+OFV9q5yLuZg34AX2hlY
z8GhtQSocDrm3O0/4aCceHciNedFviGb8zQIN4ofVuHkyAcQTgtWxfP4HZkW7rhnkEzBXgzcF3d7
oE4IT/HHO3DowFwk2HFFZyjZLNIxxwtH7d5S9em/g1af+0P8eCLpUGBUUf5KYol7DUexzkROxu9G
olf6r/JEBBnCPCH802G1BvErvdwlGAB9+B9N59WcOhYE4V9EFTm8KksgIYSwDC+UyTnnX79fi7vl
3bt3bQPS0TkTenp6/AcfBkw1BBYxl3PJt29DwJIQD8yPzCOPnRViwbQ2B/Brgkmn/icKpFZ1xbaB
/ZhnUyqHdDkZDbB5cqAhAUcyjkmeFTtoHMk4XboX79QuDplYyxezDrFzmtuC9ctdcb0jhJtcivhC
6TNVRed09EhfuGet8CMWrsnG5PN3FjuSfCIvSay6H6/SXhs5+slT21IkGSUPz5dlXBrsPQc7mqBD
hGvDse/ADlgRro8KLct2827oSXogSeY7bjFERnEDOAlAFyynXVuxdivS5t+yzaT1SCmNzXJkiV4I
4SvRl53emh93uieNWVPm657rHB9ttRVGZcwOPptp+vF1rK5ctpBoJrQIGlGs+2gLb3iBlhxkgUjF
2Gzs1E0fHI34qkHXBjuCD5or4FJ6SGDAyoAXgXsRTK2JxVo8KqEWy3lB27ZNAAj4sGI3FpL5ihyM
1IeVpI6T7y9lZeqtV6gtTtLVTJm1AybJBhZSxmkPlmQx64DV4nc+HgVX5yMslJrmvrcDMK2bW/a2
3kkfyL8grYzsIQHi8N3dJ4CPwyAh3ShYLLddpUbLte89wZEAgxRGeOpCdZSNFXixADMlt1oNPXya
X9rgzznmxpOJZYBrJGcgRtN5lnVuTQZH2EZSMn4p/MHk/DD7mgo3Ef6anVI1L34LqjDFb0d8RcQ1
gacox1NxACzfxNQ5j1GDIj/S2SSgRTO/+gY3wk7kARbMD9FqdByse3cKcCrU8oTZQsGdoQn9Wgbp
DKCDZLR9oOK6tl9YJU5w78GRIg4G5+Umnc0KCAxq1a7fIKu2T6pYf6N3/nIG79vWzWZ8yaqIZw+3
YQsAgdQKFIUNl8kvSOKY7lkoQNOXef0FvSuNSqMbLKkVo2kewWFx+kebwreOvVr4opeBboarfZ1C
hOEXx4QoHXBYvzrEBsCxgyxNugAaecsq6vm0inRFTza7kDQYkDa5U+9PT16xW7NXGRSvVfbqLcEB
Iob2Hii/jjuNwRLkZdigK7MyYrDEuWVc0StCEYwwtRI8ncaoMVryiwTe0VzV9C3nah1CJtsPtuwK
TAQJySm7SHyLj6hER/qKCODowtimd2v18wmKlECIB5lHhKDTtJp+oiUWhRlUZChkxx/vGTbaFYYf
de9b4zhiPT8UzkCx6z63xdl5wftG5ROgVNSXgt1K+MJ7qwGDSvRi3GU6CQgZhDKOsXJYGXAKCNZ9
sCMD04n9AngwB6xUyA2Ag1dIyKc4nQyuUCaUa8HyZCm0UzKBnm780FDvSLTzbYYpO4ZeWjiP4PPC
tZlzxN1eIAhWY2VY2wFVlLHPPR24XAyN/M4ODyKPuOVlx6ksE7xK9tWtXR7e2pc24aFSJyuhMgH+
DMYRCdzUIW7kb5GesdQiqj7tyZl4E5u+Ijdk54EyVPm6RyXFqPA8eyRwA7kZ3bAc3AfjIAes4y+r
rbCzFJ28r02ssZF01+CnPAZepmslgFV6tWu7t2CLQed6I2wJh5wP0IHSzBDdD/fBv4SPLy4X3Vw+
YC6H38wDLBgNyr/kL2l840zq+ovmhCIRYTX0mCdimpTD2MQvMGBZXRRCWHVsGC4Pp6eSD+YXOInI
ATI4fA3BrQWYmIA2PUIfblE1sBcLz6ojF4kDFd7Avjm1Kywj86zYU56KNV/jI1eqGhGoB+UpwCcx
LAl7XHl+R5PtP8CWEsOHnwoyxBaiyFxjT2ErdZKrNhL8GHgh/boCilpgDC8vAUkTLtyiyPEI7iiz
CaHfkY7c8GEdsCt2yRZOyBafgwE3QGSoylsSeFDJCpoy0A9VZ5yfBjSD4VE2VAmtBeABo4g/aRzI
6UoEOIIrhDjBmvDvrta0ZZyoMT4sei4eCEYzOuBps31VapcwjhQzhExSfz+D3iItjRuWRIaCgHWb
oiLGdvQgHBTjgRYJVwW6XV9xB6eoD3lFUDfuE+YLcdQHXwKdBvuMxSSSzjHM3O2lFbAyFsa+Q3el
qq2iHG8fso0JY7RcbBY2rCj/qUIwtbpIthKWjPfwR+ELvPGsnwPKUTgkf2eTgw1VA9ZCIHEL2OVC
O4mmaBQJTyEmiOigqSSSdmqHIFo8ohFhYBvmBteApgg+UmGM7IKixjU0XGqhAMYfSpQ4kC7jZahB
go9zHG6EOVvyIYaXcxBBUZX0NNk7bFDBgUtPm0TgGe/OEI+L34R/tv8THMcMUSFzcNIgdVRg/q4o
FFZjORKxWplId84RDJ0rbISzRfpQdmrXP/ThFeT+vMoR8v0UHsdEu3BluXGDviXGzrKNIbYCeqoM
vhzUMMbLkBszKWCBj0KYoxZIjc+UjB554i3oKAOBCnq2yBlV2G1rE8oQKGckTyJEopaJFilLxCxB
0cI40Z6qK8twrthjS+SnQ67gXT5Hl+sn4MlgSjAdXkbxCdFqL+hIYS0mQYlVizfYmylEuvYLDiym
1OLZUugl1AL6vaNzBkULnTa1p0pPXIolR+TJSj6Q7dmrJh+UonLRMe+B1gygDjAi08z9CzNuzEqs
dsdrW4Ja9KImGxetBTQ0sv0EwV80qaSuuupcnGLyxI/YFbozpQlF7zeaTOphLThvt/dzzNTAjsKa
/VN3EfRUEwlzLemt0sBG8VYkWad2W2mkIdcyvwdtuidgCJ04llIDrtqpzC9WEg7zTjPciXa+oBq7
RyuiCImILj8oy0BY8p69LjtEVoXNufFOH+xPDTGdKlU3DJITThTw1fkd8ZHe4LASf10xToQhLM5v
M5AAscBZCD8wMsAzP86Y4SRXDAvVaO6Fni1EOUsaAQB1hE5R5Nul+4pgsMe7GWrh5an8sNx0qnkN
a3ZEQoZbpMdaWrWFXDemfQ0k5YuUDOftxawPODKOsF8NdDl1SBjBZdHa4Xp0CZomQ63GXqWaP6O0
sYXd3LapnDz69fzIiT5RcV5XoG5lIeW/dRs/QX6CIfstoGRm1YMyBZ6aM0HphYOv96xMC/0PKxdJ
hZm7Nce9k99ACu1q3H8ETJd+S44CxaZ7o02q4bwjaHEg879b8mkpA++Q5wFbsQgUS7y3qBKqG02w
slaFqpXiar7AY9c4f5yLzLDSFT3hEh5WMXGKuXJpVorLhEp87cDbMdDpNtqlINMQiYC1oaf5DUJT
pdUf/u/CWpWcibq6lh58ts6KYZ90n32s549s2sc/gH0kyuJbfLgspYoMSjTKL66uwAfB8rSXhA/R
AYYYtVnz/KfPf6UkvIDvwWYoKICImTUVQ0RZVsWredQpd9YB5/VNIVMYLP2N82qfKTHApSTtgn/Z
LVCjHhAGw78QaKp9Tf9ZUPGoHNa8e0jrydZ8EQ+UnfOo4RWyMm0KazDz8NZ9zZpz6Jx4sO6ns29a
1cW1DpeNLYKNp/rwiyxxF09zYjEplQb7wWWiMOGUrYpGiU0f1RLCy9n1FZRr5phWIffUvT/9UxPT
Mo7lheGWlJmHOn/SGq0A71i1WhfiI2BieTL7howgRCOyJWhZPlXiTnFWBPejhwsZpav5GpufMfFq
K7pk8DuK+MtoH+aMlS22vUch6bSi3AQbdqvyVljprKYUOM0KjC2v9XE+fvFoHprGHjZvwBzWsDTZ
w3JqOHv7eTSf+cvBAyDnPu3z4NEt/1Up/e5p2g2pecXPUYGgbraEOlZVS+HevsTH5JVe4s3sll58
Nf1QP/hlpg1b8IOyW4u+h0fNvqKWtDY3VfoKV0iCTu8/TwjpyS7exVCDpvdj+wHuxdRd4M2VVWHI
GdnTOay3oiZFmjetbu5jZZ38Q9pcqMZ/twvTGp0llNpxxnKr22j7t0wu/vOn8Fv8uaV7qEkvCJYq
4ijtJKZ34u2gBG9L5dxjVJhyRRzfzmbGK6A0lIz4RG9BCwkiWpGDq7+PawGyrKCs0XJIa4hd/QVg
pku5xmg6DawDbP4ZQ8hodsf9ClpZ+HKo0cimLsYcwt8SWqcXWnWLNPZOEIeip6p7RMu0Mtq1ieUg
1hegSIAGAI8jWysMgF2y9O4/949NydRihFYg6ApDE1TomWfT3by6Ve5C6X/HVXh76wF92G7jKpGa
+qw5ayQ4sls2jl/Zqr9TZfMG/2/dO/Spyh8ojp6DowGT9ElP8DvvW6eLAptCsqTwZPDUwNlMye5e
hIXuHvryhGSJGa+AEBAABQrJ8Sbwgjr0fQjYh/sPOL9FM+avPuV2/t5Oq7dNwft3f+OumPNPmuoI
VWBVvo0G9OFoFZFH8V0aJ+53k7YKxIk4spBWyBj79FWEVCgCMq/NT0d0vzcjYs9wyX8rWrEKyjyo
RT8WvGmJRnv1jPPXGy0WoMhrv+IOh+L281RcSP7ZCewYCB/BkDpqEDWDjoD+voPScJP/LNNxdxlX
FsIySxQxGC0k4qJEvhD7ApQfHCVnQB0dJ4rg5tU/o0tYcZkAqcYYGAPB6YcrXaYPRulBwHMP1CjO
nTr1OBjIRuGnDAAk5F95c7l/ZF8AnTNBFyibp0b9qGHH5LULlWSqXcYRe+gm2fCQqtYn0oDElvmC
q3TIyFgH9SFsNopRbfIBrzmD0kk2tPTLac3eZOqlWGXFijG/ZGAYJvQkbA/WR5Qqopm5+EHCMMlV
oB2t53VCuTJmRggVF3SkA0IhlWoYlL1cmGDL2GQq6EIjDIdDA8p1h3aOjgssFmduZwqgBTmc4JbM
riM/Qcv1Dxjz1un3GFW3ZVrdMummX5SJiqE9ajbNMgGdj7m3G96pf3ZXfQrd7CpVJ6hOY33EAK/C
rsfiEZAIurwaEFRAIsmIaMCDDkwiwfGwSx3Ur+0PVeJLjHUhnVyi97UMqQ+29yoaE6BgmMYu59u6
UTqASDrYAjXAmaERLoQACwgiwKMFUatGI9lwnDb9w8daDy6YaAr6AN2g8r3r4OhuRzQZVECdCKK7
yl4Fwe09xlhr2rl7dpc9sk/rjmelpi7BsRiWv3NyOM0OkUSZQB+PpNMD5QzcosZz/VC8WIaH9mZy
Q9EzBjOL1oPayd5wjQ/Gb+Yt2mX71X+tyDWuvCtsBTTvYzAc3JJVEXtVeTLYDd69QefhFRE43AiQ
LqhfIWHudDRORVHnudO5eOpX1OMAJ0HRHYA6D7H9gYhwDHf91dbcdI+909aEwoLT7ZaRpBgJdl2Z
xIdjkmpYOvBaGoNbANCo+HhNbQtvlie/EEFwOMs2sLq1Juv6VrSJp5SjiBdKUASNTAQCIeMg5GyD
EpzPU4y/sp6DRhvbY597kEJ2Q3gvMGq2e6NA7Y+inE+c1CJfXHsCfKnu0/kPSI7VpOKudveYpQYE
V+GXkjNUasgP0RclATrhLsbB/psvfTq8EQ6JeWviGuxoUdxGCgjH7g1eqFr4d85yVGkfg/PV2OCG
qRsIgIFhdX27O4ABAeh71qxVgpxNNEL/Nfv1gck99I89tbN8isal/xy1msYDrkiJNXnjvJiJiL3H
LWIXrSmI6c1qDrc94AuhX5R74stkh8oHsFAGidOH+FX4ezXM63CX1ZE62HBKNs4JKKTI563tS/8O
Pqj8ph6Xhwc6adchbwMKDo7LxmxQbJmwrUZVog+Q1qZxpN2lwOJDr2kTRqyoRWIYKsCqN6ZnHZ1V
l6bbAXdKKKF4kdaY/o71ZBp6Hx46q1AStTwPGJa9m7eblGeQncBnhP00zFoI9vcg9hx9CIqW4bhz
8p4ASpNqXMcNU/EXkg2jJ2b+O9xyES3yMh1ZFTYKOD4B+gsrCVfG5o1Frz2GwMODdUj1P9qGgJr8
CY7GAgRiuW+ADwmGmAu7hqi5z400E8EhiraoUTJKlq6xnUeHnjGHwMZulV15MHzw/LNLtT2hP4LW
c3A9ZvF1Lr9jgIR1AjBFNwxRc/CBf78c0Rck+1E9OXugi5ON/fgAjrCkObCHLWlFBHnEdS0TWm41
LleM6uxCTgsxk4blWgSuc8kYLt8f++ueCBGJqrD0tforVKNC9Qpm1WD3kGSfiFaVzqSGjcmBB0oj
jQTWr8zWnniB+gQFDmAsBaKgdRg+/gNWNrtlQgWBmQAKIcISRbe7MJ3b2qLhHVxEhSFMoNlqt8Br
RE8EsicJB3yi4gIIBJTwccd6Giw+nhZeM2V2MOSNbArLJUyZiANIOS+vTMoM1+OZUi3gMzkdAypK
n7z/gHS7jznFY1GkJHOvW7tMTmZt3of0L0LbEaRV8dQDpPGhivvPnE6hPvCcZtj7mhGOUhVF4aa6
8TRRJDJS6jDijJPJqyYiSISWryUwNr4m2AbwavlKCGNeGeURQqwVCWw+H16VeQYHwDcQPGKwfspT
6b8id0YfK6FLJ9jEo5v/eCgdMeZyhhSrZedSEeDZwg6JDqhLXqQEDmu1yR7glK7BVZS3KJumxT0t
wjKaiCqHO+Li5hwUzCVGU0bXXo904StnhytU2UW8Gex6G+N7pRJe4qw1slq7+wQpfQ5k6EGr6ITk
POJyBpsuFRuGH8MOIQ3JFPXf3YbXnDcwNkTpTs1rkZg/4DXiKGAGcMmrWMks8NiIXOAEX7ICRWvb
3g13Q41wRZECRTNmqDHHVoOLtPhHY1SF10VbIjAFumD/JtB6YvWPWaibv49aXZFt63ZrhmYkAnNZ
YYg2xalunuYteraP5ONI0cBcmB9QI152t33U0Jg/U/YQo8guTHI8d+vZrXfvRhe+UBBdFNz18O6f
oDqgv+pLaR+NKGvdpYEE6bayBPHRkUNoKxdd2NQRVBibDVSsiggHIBe1FqiCwG+JJLhbQjCiki4X
aAAHKyjFj9+L9GI+s/LFvIOYaCavZLbRwqQs/nBreae0mjsKcFma3oeHSs8FIgWWJAeR7gNV37cR
6EaImL5kyeN2qvR4FX8q5NIj5ptmB+sdXhPgc2Ib6trH4JlcE1ib0KsuKagJ/z46qOWoI0LowUWV
KgXidfM2g/3PJpq3SB3z/gKwSxjcfaKS7fzMEf74b5K0W1xhqxD81Kj71Nqk264/AlVBHp+JO/Ov
HHgLYTCN2mwhMVdHB/+BMS4ALaELJ1FoWqhq1msIrNKhWfOCdnsD7R10eWtdqfg+oX5Brl7/0LIK
iBNUupU+/FXpoj9+EdDRACpBSTqz0gtGmQe1Xwi2QT1E6dy5rSx1XqE8bAmoHP+U6Swpk6UX7Wc0
qgfXn3XE5LinBaH7aNSRIS797pFbOaTAwUxYPQEFUVTTEqmcpoGqVVPs0ge8JZah1Gk54x9FYSdc
4R68oDGhFGsLlafmCeSx75UHLedOahPRT0RUUSPh/Hv+NNEqSklG60wgWIDou0u6ttbJEnpiw5gJ
b7nRpSpsdE0/Cx5BQ18pz3+skfq9doi8rOngPzk0kQLsi2WWpvhSo0hFMoDzfCFOOIeC3RscRNkA
GV48Kk9WTu+RpekVpM0hzUKK691VB3jNLYSkJn6u96DsS8NdrrBuaCaiSl1JtlVLoT8gwHvYTCtR
3hhaiQ6ZWiq+LVrTlk1QsIMdwYDDLEXwgUbXEzuReIf3OENFI//AQxpoHG6iK9OpkKl9mCwWRVXz
CX+jZD+H8eVtqT4+d363C8knLX9QqOlemU8yrffyocFUaQgzI2q8tLUPcKqdcsDQYQdBKEbtujyv
xW3PzDyo9vyxmq3WVg2j+fEnYwSXW7mg3dopAX2261RjGTMzkJANghwc5RpwFANrNvaVQuSwykwU
5/C7QqNhsIM44tPTjDG+gE1V38ZmRqR2mh2R+/6pkCsM32oa9pE2wg04FcC9E+ZtckH4zwHvLmBo
EcttSs4CXOhCmx0B93v0jkgv4nO7NLwG7x5tBL2m1MKSVcj3ZgWcGgIBo9O0zsVMd53lT0OS32WU
p6b3RQUiN7sds0LzYxOgDqrn3VwmpwfNiJ/fS6ceFKBkURcA6CsRB5dSJIrxB7DY3W17TTMaSUdS
XOzB1TDRLC1EexBlxv+A/6HUgt6duDZM7bIa8wtD1cCUEbImtIUADTIAwMnEPiY2L3+YYexcNlwA
eufPoN67LpiGTX/+xTrDxlOjJ9jrX2vKKahTdHCLP89oCYpZmOyml2EhI+V4kSyo3M4afar+dnQn
IHyxg5XYnEXhUJvDsVdG2Ses2o/uyblCecEjk3rA4AwrReqEn41Z3tjrkOgI4s4HIc2YtKNO0lWo
uuII0HgcEHEybIdayTvkTdw9am1olrJpLzBUOLM5q9imbM1+bt/DfaDf2xO0UhWhikuNvPCz4xBV
h4Agy4H4E1+G2Fq0CBoompQJERGeieRZs8tkX+p8GqcVsjBAOJUc0iatSNdhfbYmmK5aQg4OC3EJ
S6Oxd3WeMWOTsjX8GOXhipVUDNm6t6zukwpTzlBcpERIhxuvSoi5tiucNvX9fQwSKIgMWAroLzzY
PTiXMddLmoQliBCRtS8HFwo81WHezENphTiH0iGIDqlb4mYxIwnI/79hmopZqmgcskub+scU1sjY
mWbUQ2C/UUYmYFE5RfE0UZBwgITmUyNJSMjTVENElYDBDsJC0jggk0RSSMtNmqbk25wKz2+RdPM5
sAwUsuqbKhkSrJCDHCn6CF+mFYPHlnZTakUKfFY4I8JFEnkuHu4PfegJEaNLMQgeOZ+nejJRNBVt
8RRyMhRbqjKhNcQmyFOYlyRKr2GO5OVvftjmgnm18AHMlrnufdpJ4k/nfpJQtEj27ABSZwo/7Mnt
XE1UXDCUNQXCunVVZ+Fu8cRWND/pEeSlbr8e39C6Wfb8x0T8YGo/MFdYV5qnmrRPqepRUSuW+mCb
PIYCdWT935iMkHVXlYi4EKN7mohLuXTV1zadXh1UXB30FC82KhCoK8IovVrZaQF1ooMGNSa9Ed5/
GyEtclTSbsFUNnmNEIXIjeIHwUXpAC3zltChYCgD+wLq3HPS1X4O3+A4IBKgGbAKUtd8itWBEH1f
MSWLwe6ELoT0uRYGMIQHR/FuBsmJSxYopAToHKqYCQ8b4jPHB84Xacq0akENhRUNpYiyn9BAPWz9
njAP0ahJcPSrKpuf2uL9vIw5dTkRLNewjzZgZ9wGZULeTu/Iv8notz37mbV/2zSgd7vsWw6lAVLD
hXEx8INKmaqMSir2JkRI9clVn+y9gsleJKGgZKfrIOmmXg7MwB0k86TeSbgU+Bxi5ojIii2lM1zw
lw7REgoJjocHRdGxQXeFcPcSB546NpVsaCCki/XOwYup+4v3yhd7oEA+/F0SCGgm90Dz6NiphHfE
lQNRUihHhqwQIJm2CK+scFbBj7TOKpM1IjY8+Zk5n1NxyAuRfKNgN+B7fMnqolnpA9UAqDbgRqQn
1uC46fe08jC6M1GSVPQHK4qKnG/9XV8YDV7PrbPsNeIGbgJkpu7T36kL0k7cZfpzOyiQh/JJ+iz9
WfVp8ZyC3nYypBAuHtfHvccxp4gznj+V3EgsddYmqVbXeNE6iqmsYw3WA/rjQH+ngBOGKLbcfexm
6KB0crbzFSZ1ldxq+n32MaVZuNIBRglcMdBPCLaMbJiz2/Pmuk0EIdyAT8vs8A0TxVBUGUKQhRBz
s0VBz18aDzvDRvBiCEPZQaWHfxnyaG1TiM4ItwvbvXIJ0PMjZNyZgf74O+UsW/r3iCphfOsDJR2j
/+oXS+bR569QoT82dFrwZV7/tIZN40AvrkYTnP2/YucPWq3miY+NAIL7xeQy8bZxwVWtQNzVMRow
nVY41PsGiKMxrR51WN5W49XBTW376EvkVIRx20YliTABsa6mEUT8whvydj8I+P2/aHCwGWaimepv
NC70k0HeMl6h8hkx7mbqdpjQjoIb0t6M7AFfRUcp54oTwqn9FSa6wG89TXuIViuqRxpYHti0U9Jl
bFfMvyF/ERaNYqzT0WtabtOYZg3TZeBNFA36/T66/hu0XhZcFnPOV1xGb4GEtGdSur9b5vCPB4FQ
q/r+WSva+rnXYebCWpxzgbaNMi5VZ1P3JDnbsy+af/5opN2Txdg5Jf4ia8OSh4jOwsGVvxgsJ+vP
2IhCwDoErOLLHpadYcdwIRq6rqH7Z347CvTeIIj+9AzWcROuOw8t+tsxRo4VZKxbnymnXP1fI6Cf
QIWA4bCDg48zNHkCu8+MmH7fDFgWricyBwFLbS8WZEJSi2IFDna/t0BtColi5rRqeAbzIZHbZekX
nqcHHJhBX7NmkJdGZJGpT2YNyXm+erz8D4UgnHQcd7IIETpECigcHGwwuJyr36epwFzSSxVr9qyF
TCKPE6Xmfn/w9xfoAWnjqzCk3gdpBpTRJUbTEnFbXesJPYq3MevN7qbVs7TQ9lDjb8WxZ3iDJcK2
vrIPAzXOnU42fbDYnFhiDOyql6rUGqoSK1SIQhXWnXogjXHdkUNjFgO8y24TpRBaZaGGiF0jJQ1o
KPxDS2H7Nwy7XSf1Uzz0KeO/XcB8oBiJatALZfyiSYQoiPVL8T900gQkDxPvzQmObKyJLKR8idIe
kWy6OPxV7pESWsJjTKnYLVjyBDMGqVWcLXkpuLa+77ouhqsuwgf/ZGo3F3OfvyZGQjPyHOOkSocc
zo14ifpPAHGpEGbsn6blujt0Y0y2g5vVDbpsNBz3jS6ZTvU7txXbVNuxpnOKBgwjCzFNf4N6+xVu
RLEXYf1vwP6EUMGUgAWtNTwPHkLUsV2MKEmX69od24w4B2vL6weDv8g0+xqbwJxqMd5zo8PzEfKk
VhwFapSA5kkyhT/K79IN1vM83pHrzBIXw4x7xchyI50IA7Poi/TQ472xmx234ybcLscDba5+n458
MioGGw6Q2mKCCdZGul/aVWqtOSF1PY0JnLo8OD8xXE5hwjTY6KoO0JyqfLH/fRBdJdwx5K/hkKGT
HCLB/p1smGGJtXBqAOCHGCk72vuMiPxVC/4fYAad09/2iFyo+oNulh30zQWr5Xl9k8nEfzIdG95a
trqD3NxDZj6TxNcQxc3vIkU2fD5GQtaR6RwwwWYQqLMBvXQzn1/MXZ4oS3GJukkulHXGmiLRWfaY
14vKCAMhIX8m+MSLdyev9isl+5ONyRfAlg9t47sZ8e7qZMH/Gz6E2Xwfsc1sVhT3TWjHwstrIfS2
iTbRt0vlpVcEyp7RHSOeUz97IywR5t2pVhZ661hGX6041fwhfxK6XfQNWUK5L+6UPcl5oKykUEaP
GCiZkt0U/04Aoh4z+WyiVYJgju40pgtBYeHWzPmOywFBKDzrJgx6RS2Q3QaCW4+UeYhayS5UVbsQ
DSQQmIi837QUK3yWMAUUsWcCkcEprTiFIoc0g9XsjNgQjQ/0gHuKykSh0lVph34t9sNQ1BHTqqcI
zRKYzDcUIkzjLI6Jd/hUSFduwvFkRVlbwvI5dLGTrWm4NaoDqkUKpNDej1lUJqvmy3R3cgJxlVAy
IeJjaRRZYw8I9HXTLTNOdEWUp0yOOc3xUMJOrAiJHp+/dufisk5jsdzKFE9hmWBKTlSvCZZM9KkC
hVQKS4uEQDW69RS/ilRGllQmtlIExQupGBD6AaqSqrFa3Yl4n1cYLuqiAk7RwyJ3aEUJhGFh5ctA
9irW7RZYc7rxpMKAiVPoTIMnX2qrICGhHetgTVBOGIXraORAtcQcqslQD5paBox1HhFtlDLLMosH
MeD3JmGWIutaVOD3FB+LatskVgVvJ71jMWyex3qwHCj4E0lAy6XYTEG28GblgODfIZcM7ZhXaCXO
1rTAz8ek4+LjEYvSkUntUwRDlU30iEUBE4wNIwV6HLkJfYdcELsijhVAaPIEHWx8adAcYySKGo3O
KFp+opiHOvmXn4e5yDjjCl7Vl6X3lke6wPjTpWnHKvzVTlNoyZOcft/9kCyHcnwa1878AxzhxtD4
JP3/5iWLkMsJS22XwTSWBlhQqscqgwUnREkQHJhwxwCF/JtvAysyQPqQbzP9XFPxpPGvKehjBpxo
kH25jaFaalYOKpSzn6b5Q2wwxt3vBvwK4kR3CHjI6j2ZJgX8wpCBsPY0Kk+itoPL1BhGfOR+QTKT
ubMnTmCOEh1ZO0BpzclY4/JbVhM239icnayKAUVtDL4D/kqHNxRgxFUon7/dGeMsBJL36PUW1w2l
XLsJf5A3QtlRY7sYO5l/zODsIKLE0itSUIxwYuKLmrtW+WPhE0dMtbAf7iE4g25rOTQ3AVF6GA+v
kKZ9h0kuPESh3ozSYFpEGUPuMelC9wDpLhZLkdmYgw0ehhp/wSoyZISb4n/lBhUqKnZFF4a1Ql+z
L2T5/8bQjbH+3dk8tnf7rR2CPQ/6Cw2dQOa6aaOHYKBVDMI5WTJhgpYxXWHZ+NN0QQmTKnwSlZGH
xnM/uZpzwbIqYss9Aj866RHx4f2AQipB85mGsz2knu+X9EY1c1nTBwh1L2QZnWI3ww6j06iOSTk0
yUhmkR0N/voaoSSBbE3/qDGdRx10moWlaYwwkthUzBDgZ0uHT+SG8j5MhhDgqb4SUC8if+YOUXZc
H1BcHUZEHbIM8HF1cEp8YBERpwqRYTnfhTTloWaq9+am1U+bZwIMmGGrMGDmznjha8ZUyIRhnJQp
mpGmDiytXbgos6YacCJZ7dMIYVMeB6SVfCznFRxTG6bFQPkd0y6u3pmpAoQYpXjWiLULm7S0H1Xz
EQ+VsXVsKO8Kk9lCzZu5dAxH4AmzffkO55uZK/rS7eu45cvBIFCGCQABKjcZ9ZUoDRYLJL/ZhU+j
yTQdqkkG/EyeMvDxnbmrInHnJFZOFtIGTJnVj3n2DFpikJFfRLlbO4HxKex1zhwXySwZHWdumZfo
nChJghhla+OxH5cOsChE11zdu58nYhFzvp8cEq0Ix5MLzj+G29Gm5RZcReXSJVNjZz5VQ2/Ghjdn
NY76zvzaAs6eNikvchc9eLuzGd9HGK7HQGCNu5Euw+xn4/5whT0eodcvIKbOpKP+gRc18uXT5+VH
w8zNz4qRSdpQGovKZzJqa8vx4CWa1dLPnz0nO7AHEXmXbdrmwCSXIQUiBOQFpDAnzlCwwMSRcHEt
2AzuVVN+PEJI4HSunnPaX/BmN4ZyIViFddZqyT7wTZmKr4nQYA++BZ3AuXbrHhaS57fQ8oKqG+eh
1gTL563CPV1rVAY10EWXLvUndr8V2EOajSlIAtmhK6GKJsadL7gtqvRe6GTIzTz1fUIVnNvXxa1x
yrRHEOHzOlCej5fiDJUhbKiHojajWjfBPKQZkbjdZD5PAJe7aqFUlRRCKF5TbnQ+VTSF853G8cOM
5WMIDQQOCu9LYjDRu8MJVGrmpylaW4zIs8IWBR54irj4EcKAynCYxUo5SxxqcZnfZsMIxRVGDfBm
hTjtLnmI44yktxDCfMoJS3yYqst5tNZWdweaeojn0cFIKMa1rYmSVPvlsojVRVoQOYfWRhZJVHZa
LPtf+I0L5AaFgKrnY03tZ+nH6FxBsYkJIIdo0UcdLEnCagiYUjxDIrYUBrXGp0s/V33x2XQqtYEG
qkUER/p0EFXQZ8GfWn7xcxVn5OhW3XL5oaBWZVuJPDSXKSSblVNgpJRMVyvdz9x+IYH0i9UUqqPp
uN9qOsobaioXui76PtgVwZ4CFd4KmTIVL3PwVfemWFdYHFfP5dBk+A2CtWNoM+DXhU8KySRo4z3I
q8Z6m7I/p/PwGxWBL8YgCyZlZEnTv6k456n81wOQuG8SdVZj4SXh++aB9Qon8/m7pQH9QZBBuoEb
UOqgMOXprNE92CAfEC79BrJVmg58WbRCyS5rZf+PWfVmUiggrFEQmy+HRERfOJxVrkIIfxXt6DoC
1WX6+9GfBQEpwvx8khqceIRAGDKgTJ7hcHOdRTrUWvSFHjtNxKOzaTaUwnBNOao+qM6Fo14vEAmo
ShmTfIcyKGSwSUelktAkm3rTEw+ml90wE0o/Kf8c0SnhP9+Jsg30hbWd9V/0L4/SMYLgoMYddIV/
bsQhDKDAKlMWlnBKPgyVb0iP8ZydMcT4ECITit+4AhlmPI4ZxOzWhO2lPaY24D1pkxJ6Uhb2zncv
KeYnfp9KFVopkiS1Gu46VdO/LNrABu5DUgmS5IGnarjktQ2+cbZKyEIJIm+EEA8BuIBhY+GIxX6V
uuQjV4HgSeggGFmGkoM1tCOMKBpEzOYkGS07QTQAB8NUK4pT9LZYyODipvdT2dpggN3V9DP+SmL7
AtH60wsO5ow5VDwszdxa2Re3zNBGzW/AMMqyAvYMdrSzDyrAOxjYnmKVHCyS079hWnGf4d7ZO+du
lTHLmr9VzXbEn3sMu5yM/OWSN8T48/9kufpYCq8Ef9hzZLfxbhrjKu+ura0L0UwgVEh/LKS35Y9X
YF/DE1nwBXFt9nozhxhA/8zojxsZmAPpSe6t/qCvOHgT5Kig0IiVXW4zfsPtB4uL60mTQGDhzkCk
MhXbpNKmQAr0Jv4mQmP0mufIO2UZpSZYZzSWJGxGg8Kamg8gEHvqZgEFTeiAA1xK767MjIyZjLHS
MNI3KgrCnUZOaLVznA1/1bZCBznwtVGe36HNi9CjAiKIP31atOvgTeowx2C+SSWtiTLdZUKlAJU8
RFtUNJBNQDCBDEI5Jl8PQOd8X1R9gNMD08J7PQnksnLywTxYLTgOv8Tx+xty4sTQ5eAw5IS51uZf
RP4PtxVlM1h/CMPSUVdQ3V/cHrLCb7Esr/+R+Ml2JyBra+g0uDFuBWU9KxWjB8oV/A0dCHm8Lnoc
xEmAaiO8ikohKfZPBlm5JssmnqXI1+EI93KEczWAPkT9U1w9ta3pV1FjDjU7Qhq3o25dnWEwQ3kE
T8iSL1JIfa3RTE78tJZN+Eh1lmjSupoXlciKhYEkyIgPGUmXt0XfnVycMD8UgsVvEtECug//TmiJ
GKnfsYxsaH3xtk9QPd6808epu2JLSS63iMeUBZHv/MV86Jz9qG9PAKLkeOkbUasafWxpqgxaz1Sp
Jb6fm5PLIwXsrsQTIxOG1uTSwo9o0JJgIKA2RN82CzlQZVluSb5ERSGJWOlZqHRITjmkksQy73hL
KdCpAKssXL8BD1nVxzRdme9o4hOE+CkC6WAeOSWCeEW1MR/khZRcsYq6Q+VUY9JWQeZvgAr+KqgI
y0/5y5xqn8kT6E8U/UWfXvqiaeA8yAPIZquW4QOmbhg3JfnCi3W082Who4dGTQaxarrUjZDjQF+P
7LP+zhgiq9VX6xPS7hjkBgPir/ahoxncK/rGpXkKV7kny17oq4NK7/yr8dw0ohj18Ioy/BO9RBFY
2mCJKIYAk2MOlKegCEIwxxRFsGuZxDHRq756TT5KQeNspgeI5Z9dg59fIh0RZyXxB+GBsmNe3xe+
8Q3idFip3mn7Qt/bent4Pfw6GxE9RUtCUGo5hdXErhtDpVHTYTFsQParwsbVwJCl9+hA94mqQXXx
RDWhbbU9qx1STabDkuagDpQd2pyKSHzUg/PfLWfunnnTlYnC8jJhc+6hE6l/6Iai1aVDFyMy2C/I
RjVald5oyYqWtY0eMNTV67WOlok6Ud+cmpcvirUa4Mo51I1q+c1aRw34EVeYutrZZRpF3jSySmBL
DCA1hukMwaFDwa7CR0BZnEopDryHEmleruxtCjIE7F64Poq0JuhU/Cy9Mk1fv+0Qr7w3iDh/sRmq
oWv9FPAUEna/yLnMn05kMyVTJesZzzNkTlVW4+R8a/VXyIBQChQrYaLRYtShx/QQw8nqOhPpInRR
tv5XOcU+8AscNR09zgTqdBhovYGueW1PuAywwK8WytiX/IVOqJrIztgo2TBdibClaex2IgZ3KCFn
enmZKAe8GhhUDRc3O2OvLXGBeGCKM+Xfan+qmiWBX1DzdKtcny17TxNRLgwnZZJVfgMvvE6eQ8xp
cmYDQYLLATR9vqLsSxsmO2sie58TPnVNYrFDGebwqhwq3E9EY1Cl/JiqLiU/T+Dc4TpEoZp+lT+m
XwVcFUpbVEmqVOIbdnEIBgiTWCZGj5JHB+OrpTTgast0w0RNkrhhdlyb4FGFS9UWFdlIf6lmv5Lm
gylcUC/Ay9ILLBi1ln9vl+LLyEkRHJcMU4SkfGQTs2muD5E8ViQb7n3bdn1+H3umR4sDluaJn84x
SFC6JMTSSvIonrAfXskakneaE0HILNJJvgdyygYv1krzXnpo/PBDF5xkJit0ue2GDtJzmsX328pr
Nk/EZhpYcjX7Yd9pTD5jP6j4/NKWxiiukMvQuZbCKQ29V5NVGYX5rAp8CBUhodQS1xTLZgt8KCKD
5IKk/6QUQf/vUmUdUjMlDP6zO7AdxMKlkUrfId7x7zHSYoKeFBpRWLNhALDJLuA/gy/58g9n/nbo
BsK6+tIYXvNBGGxA2xrMYJsPKCKYrUhMT0URpmI6AT8V+nbOPKEGrwDqlFgNJfwbwxVIO+htSHck
t5aelFNn2VdO0jE6EW9kRwbj5JW0TKcXggt4BP/xdF7diWtZEP5FrEWSEK/KQoiczAvLYFsiixx+
/Xwl+s54+nYbY0BH5+xYVVtHAbozx0XttASitIhp9b5YjVq7GuxWWLto4GfR+lt+94zHWIGJk9/G
drTZCAxOwh038dZFJw5HxtAmgFUyoeLUoOGOgnalLVL5tRDfLnw7Tm2JNRFGej0Q6TwrqA0iXmIV
YWrmkbCTIi+CnoN6e46S2FVPjgEdeGv0QPmC/IaBlINvAurU55IrHAm6TePOpblIUIZWDGYd5iQB
z7K7VAE8mc8u5FrYxhLsPinuN4CyidypbUpfIWHT8bUU9389kLCqKufaNoVCEY5axAzRQhVYQqoH
O6RFR12y8Ml6/m1CxABCEOcjw53Mlyqj67xrjfTsASnHaLlUQFYsHmAWiDrFT3ore+CzuPQpeWlx
UT+/IuMVAW8SG11Wbw9WXyijQhmTRz5tSLwaYS1KCFBQZfnRRmSSg0XKpK91KJUB5j/iZxXeAIsW
0VR3Um1SlpHh3fUWzv062zFQmqK5/wmDWF1KBwEnnzSN3HcKl52ONk1oWD70vg423cpiNw9IdH+F
aIEjL7KQzB6p/i+rg3CN101Ylaw3Xy4rvKTeeZb4UaRMS2GUOFTEO1LvJWTnrBY3ligjmc3uvuv7
0SBAJo33UIKvDafViX4B03Q/xkMr87FWSOoADsOQEtzOq4hjagnm8vTiZLFt3bxncO8V/ct9fkKR
rQ4E0WgAsep7G1cKLwzuj+0GvtGTKnyVwXByrB/qeRpeOnO2pmIfcbQVPsbujExizjUqtNN8EmUf
dEiwcdxDFKu4qwqZj/2116UQo1JO22S8LiuusRG6GdrVWiUCa8wiYCy8bXc+Jzbi/rhJTK5Lmdzd
eNu9V8paKazsCi3eA0SlnZubncZ8B3SFEszOq2M5bAsG3Io78SlPCD23GSJOhPdUlIk0zxy7HFQ5
r9QsqAg5K8MrTWTb5VxoajSd3ZR8ARgWagdq0wjaQ4FMVAplVfL1qiKx7Bh3sh+W3/r61GZuSElD
HwDaxlMkTKmESiAtSZIBnKOhTnRLTYwQrBHLjoAuJXH53C6CDPp+Oip3FkE+uEJ0INw48Y+8hjDJ
/Jh9o8NJmMxH0UXIp8qYl5EUcEVWXqA1DrCzo9YaR4gnqMZlwgWBswLSTF5A7JZ9gvGI2K2+D5dk
FdRpH+Pg1O97Oux2Iuu2nSLqNwW1qB6gklc1q79eLk1mRRH0d6no8j85VwJsE1yjXoEiAQRiJ5U6
XgvQS79GSSabyDbLJVQ5DNWopx6WKg8gKnUj7F8fa6gtgTA8BkRtS0t6Egu/7u6Wv9Fx/CGMgPJs
cl1QMX1JDDU8ANfFdSrqAFmHlrZ+t/AHubcIhdeDj8MySJJKYDu1b8FoEsQB38PSIL9FUKb5OQqm
Pumt0h49op2jFVd6qD0tQ/f5F1RsGtJ0IaMIRCyHWtuMXSx3oful/S9rpvxUDgM3YDPHgv8iX2JN
nhF8bzSs01jTdZq8gpiJgLpM2VtMESOg1Y7+AhjE9GlYsyz9tN6t9KUuyArxOp8FadOm/dw0dex5
Vjpql5kkZ9kCNwn4NSXMw7NTLKE88ldUwf+oGsEfUR7BdFNUi9W4olHAQNAXrbINdZByUScxmftx
8CitrHbeNdBjR8Zj0kdRXPkMTv7BU7+I0RUOfRb6IiraqDsi+Uuir5PPyIyi53CkwgItRCGZwFxl
prip5fNwBbn6okEfgPp4oO749c2IbF2JRSwBhwCIwzdXfwZNoo2oUoAUK0Xz3Ual+ecxtTMfcB8B
Kwg+qNO96mk3T4nMa4kgeFVJUVEPVY3r5X/Vu6hU8sWKFfXCO1ttzX5iCiU6ljWY5B/0Sp13/rx3
gyl/F3DH7HL1S1cIxVa/1C/PvdPssboDOShOyLcVUtuyaFkVOBZCKYGpEA6h56VC440wCKYNVzhl
cuGn48S1Uo602LeKBAXb1UYTjV+bR5a96uBQSecUdN7ZtgM98eOaRU4Apsp+hsXVA5qD9QFQ3ZPL
lf/QrqRQ5KFIVIHBpfKC6gezOP7hdjOPllpV6oY5dSwm6Mz8OZuQwgflHbZ0148nJESTn8nDSVyk
iTYup3MU+e5s8tOg/KgWi5zCTz9sOR+g4bQNM3kiX0E1jNLWsN8PX7bLhGQ+RmvUJUmmWgTNHVfS
pTTTTZK4GU6SJBKwyBHQGzXABBB4jOA8pz3K42pPdeuFXyawpJS4ukHhGZ9mF1Cjq2ZhBSqYXUEq
VHFSzXENk/eCkm5OS70a5XTezUhpCHcZMTRA2XoAOwSgU+8qYCfNgT29eprfPCBbL0MLClPivSsp
3GirsIHYl9lEBU4NdofyD9SkLTq47KS45nfqzbrJFerLqYNIAQNe9HcV8k3wDYTpbO9C6sOolQ6Y
jMOUGI76JfpiLl3nywNENcWGEnlTFchtoSbPdpPesCY41hmFVUBqlOAVIETtJVkA7VIZ7zuYHoZC
hnUfYc82JM2+fvosqCr6ub7jaDDvXeququ0WSrHsPVDM+IdRssTfK0jir8QPZELVRAC/Zu8YWsmn
VkNOgKtPHD/l1KnoQk2PyX48XBQ3Vdqkk1xHOpdHgGXxLbyIjLShGTWhaVHEVQ9rJ2jl3/DTUnX7
ijHutCBnVH/UBnpQPZGYes3+cRyPGg9YTu3UNR0usIHj8XcZE8J/qgwuunSLgi3dT7XJhEz469/i
n7+hOsDcAE6Z7Arp8cKmBa6O6oKo7Ep74pAcfcb2YDJ6HL0xpMg411wFE6g54G2QSW+akRrn4L2l
xIh7VQnAingOHAPk2dgzxAVNjmcMXVidNB1QarAhpYDukqDXpaZTgPRQPcH/KAFDHhC/CrjyVEBR
01E6ajJARPZM0slbjvpfI8gG2EygV2ROgzqqeceovtKmcMhG8R1KW14OZVo/CqYqhtVa3G7XSGqJ
sbUb8+3afnVTIriklKxHSObdbRNdGwQ4Bo2/5/fbexAPwRO/hjVc988Lg8EdfbjVo51/N9ir32Z3
M6khupvB0t1HzaQ0P/+hDHH1mv3s+wJUvnqz68NK5/H1HryDZ+t9tu/s2fmauGBoDl8Q1EaNfjp6
rLkOQyqzrTx5UXiX7qxQqOW2XMsVBmGDeWMMM2Rr0BE3olO8AyDSoXgH7YOGGdIeG4DERus+Mf62
vSOzH+nOMBG0zu0zUHmoAKQohwd64xvvxChkg+bywkPnaUqPPj5NNwn0xm4OrPLXYru3Nkm902z/
Xb09Ka/VRm5vScViU0Zi0WhIZw+2c7BjV+vjncfX3x0NmPGmdT/Z9wQEnL//Of7wUb5oMxGKiY6x
657GiFWhE3GIF6HO5RsljS0r3wjQo3ggVtLMHZPg+wWW0vyqNO1NlWnempjN/7cIUT6CTe6WGDJS
61SZTANxIoMMNZekAnV/JBQIaGBdMVUAan77tYZ2Z9IoWxO7rzulYRaVhsyCM+0qXjK+Dxn70T+2
LszHoWzgGxDE16ibXuEF0BWq57BJoLDP2G2MK96PMvITl3bbHsBv7hwxbeYoBaks/4fKAIUIBr2U
wtfg7EPy6l727uMvhxsdbUZXDkYnB8eF5SVwGFVmNRKi0WYEB3W1QNeDRLTKAM31IGf2BERYKCB5
aBAkmiMGndE929hHS+xtiEnNzntwcdcjkzXD5Ve/JDVa/T33Fn/oAHxvVrX2djCDiN1+j0g1UgcB
39v4kVity2DztYXUB9kzevqGW/s6hc3QSnbUaWvoJynpn6Bec9FkhdxdUM6v2HRFB8VQi5u/Ymd0
Af2Dp3rHNBrIiTjNamEotvyko2u8XUeRjAgj2p9SE0kjDtttZiRYTappGvdH9Qz4FLqc/LRIr1Vn
qbQ4To4ZfluzY1RKzOH75Tw5teKYIMCJemXDyY5EudSVyY0edjrdzZgIOH8isUIrg6EAJz4LFUDu
RmNV/ctHux+pMr3Rj4UoP170JIHwq8oViQAmAk1OFKkeHRQ1UQ1fwReHh4LeL+EwCiax1X6BCh8c
lsgR4ELJOBFYqHc3hOC5XfpGROc04zRDUausmjc7iyrdU2gOCjrxugvMCve4PE2Nh70nEgG4Msmo
D/TPqpAf41pkDgy3zGiDq8tsILRHHIDijO0DKB3HkkWUnrJBZxOVtK39Y3mXkNPv7uM4ppzUnkf0
bcREUUPG784mGnAs3IvRK6AmwMLjCe5qTrL9q4oeMn9k1AY6Z/GE2KTpMhpQMoX74qSxGGb/5cSu
C/qDD8CPMviK16ZNDk4BkSoT5vpFtVkp/JP/zmaMWxRiQ5ExiPQT0BLwJA8CH1FtOVWzMz0BKZgh
ngZQ4epPrKTal5KaHFod+T7JlanFq0R6i2DcJOc37r7k1C7exll3hUfpn5BJ29r9FDj31c/5Zw3v
N2EGxQwEiXBqwN184nUidqjBGRJ16pzKQdYT9YeFP5JUHWTpyOo0ImGD+OCSFYc/gHn90Ud+DXRT
suAUZoHZMaJSO4M5DikZqJ1aD+KJd0tAzh62JjcLAyfcit4KYClfqvEj6sJYHWlWC6O66+0h56qu
ryKWhm+gWtjKeyfp6rqbL6kHbHr6b4a0FMxdFqU5XMwP7fR7Ey2SQ9vo7nCX3Q1HVjUsabDR4lrq
1jO2qNDthmmkGrsw5yrwUYN2qlQt1FNTI0kVMp06SivExrjjtcfRnk2O3tU/sc4aOXKl9JdFtFOc
Y4xUJauia8xR7MVTgB2chJBD2BlJd7SkB0gIiLCLXqkW7+fSXIbxSCH8wGVfyPSkYUxtjQD9PFJR
X0xykaBokRCzE8Qk8aTUlvjgKZTeeWNkepdYKZfkCS0e34Gt0l5ecGpgYRH4SDPzKvFSpFgkZaCW
H+NQ1kjPNVDI20RMFMWClemqPJEtUbtvP5EynoGejbIFMb2f8Hwb/Ovipd+S+9PZ0gapCefV4Mg1
ZBUiyqM6e+jucTYfrS0fGAC6enIs5aicoClHP4gORlwnbd2Gd+QOmM0TLVrSXGHGkTJRHRht7LOL
4z7T6dJOf1GTrwbWHBXi6NXXrlOaSQBEjez1/UY0jM6ne/w+oD7IdBY0XtJBOtAI0w2PPJntp030
dGHoRqWuBaNZHxSabOvVOqFCqD+3ls4SatqIG6ynr+DWOnqb9mKMnAA0+yMaj7pgVXxfgU5IOXj1
T3yqs4uZqTAjVWes0o31zxscZES9+rvZE/ANOpHPXglG86v/7tbnmDJecvFN4Xj+4s0sT7qSNxQJ
LLB7t6Vy51tITPt3Bvj3xz5Cs6AD+8RtIhGZtZvMPlPJmVkxRLcClnKim90DV2YG9eDNHNZzoVBg
tg7IIqkFJsuj+17xTyYTXy0adBIfZFBzO8efVveoGO47hVji2t6MLGRU2lLvg0uN9EPFlbzcm57Y
RxxQx+QzOkjtwnNGbgkb39/8UOHjzHBMqJhS1qtLQvfJueId/zR2hkPAbsgoTkpfMISaMKCgAvIL
rBV7Gzu4JRhQiwJOc1xNTA8DLkweE28FjuXfPylwOiARPvhS0gDnOa5SO1r7mVcm7cy8FEieoINW
B8ABuYH7A8Jv4+zjSq/Qn3RL+JDtUroXjR4It5uPKeK0yBhuAoLE0PLqHcQ+wz0fYPGN8oP3RFJC
trfkg0/EMH8qvQ865PdC7QA8TVQOKt1ykM/yVSleIzOQs1fUK7+6aUfiClWUFZ6rm4GtyDk9ejlk
YHsymjq0aoOU4+py3RVkYeeZcYV5ecEVv350U6JcQYn2LhkOZRLXRL2s5g1bwDPxIer2bl0qJhRT
lB3pEaFQlBJhDDJ70QDNVxoJ2YNpcDLUQWtgQrPks+8uYaWHKFXnjJBNB2FTVqPRZqVZajWMb4TN
fHHetEoNFlOGm/b2nmYPukwYxSeRnJycDqrcXGmGbh+2s0mfYk3z1Z0jgRmoFaFOhcHzXzSANdAI
tN3FM5PJBFQlb4FfwoXO6HETatly3yZY6FoBU8oiCaZD1g82bTZJy0pkhknvPu/NSE3sWd6+/DE5
iQ2o7V5IRmHbKA9fKKlHoyACNWUHgBijClCOIwENhWaKbUvV2uZzOmXUjXHmYl7hCVXKsjpNF9/1
CD+7LrP5kP8105sjAOI8R0urtaEYNv3pT1iceKamD4eAKJWqNu1f6NTvQmL3UwsAoE/tGsQ9PA46
IkzZ4klUCQvADQ4KRekPvqoxqGiG4JpKFP02JLzJJdYn/JNKikxjgmp+/H0jv/+evqfPZTZkuiPP
71ERWvhqgjFUE/anBTqz/JA6D9wCxv6WoEUQ3ywYCwYGEXFvUZCR+Q7PUyWgGqgkKn2DRJ4ihsq/
PI+XDajGlhlMB0aQsgecD3XZlL8iEC56McdZTVVRunC2dM+Q6ZEgNanrJfBvxehBpb6oBYE7WqN1
tkHPA9lDLMfeKzNLHLFnBsbJEwuThDS4mu3BQBdQ6IPjIrReI0bMdefqktCy1aRq7YNEuX6JKZLy
B8jh2PlIJSrVreTmuct4XxHN1DMuSvCEBEqu/2s4CbpEcZ4JVarx84d34mfcG+2QJSgoIRvQlRBY
QLdYjTUZVhlQ3KoMqyyp2hQaA6avssOkuHKIJXzZ9ZYVoI6370hExmzRKcwjaZLl2Gl1V2hi3AKG
P3v3Xu6X0UpDDMU7fG02QBjeDOmSWsxjrmqw6nH6ZKfkxAWymp945klJQTneMPP3CfuEKgKFe4TQ
i8Y8d1HVavWcFdXo6p6sjGrMReuEKGPJJcwEHWJlFZzxidQGIpujKaZwgqPEn+LMoLNJB63ou2iJ
BQFpcOcAHamQoCSCMcFF4VG38kQszUVqxeQcUM8dHb6ko1SnAZfS+3wzeFQLWPbUQNfb35EYrjOE
TecZtxFJ8WCl+pBN829ge1OBItt3B8hvcVqovOFQgB2pwxsJh0U/jB6QLoQ+KxeKyj6z94ScSJEf
COjQ09enZuY537DBgmJZ4N4oOWs6wIzQGUDSTaAshGcSPtdS42b1ZnTS0EhFr1aLobNLvYa+ykAH
RvQdWNg9OTb+t4v2E/Kd219peJzc/sz+c7bHSGBGZSsaLMh8vjyouU5FFFKpSrkwpFWdY3SQy3yq
C6rFqyP1PMFxV70VzSkdAwQLk7S/YcY3+mhcdrFli3Ir6CpaRlC8sA7rbYBC/byy3AzJa08ICMCu
Svsjn3XZk5Ak3URQKk6iIl5F4DXyXZ0mFWz3sSSq0cUmR+9Ikb0SmWgvayj8z0/ogGaEydiXsfxx
wby8lePsZbzfPYXFhmtKOttdT0t+Fhg4INV5b2xLn/if3CxWSVcAd7BkxKyzmRp2mHrYClGdNzxO
Sz9kgkakfEJ2dggc0opPcGbbxngRD93QncQb3MMGmRYGUBDRHidbCK92zBT3+BI/SGByDol/trPf
TbIrEpi/Fx5S8EC1GKoMR7pExsT0qaBS9ITcV581gnxyJAdngFgViVPI01/UmDJ7+NcnZ9NMRrkq
PNub848I7p/FfVXuiUaLAeyGAXyIWydycbJNdVb1xZFYLiVyAhLJewS3PlN9Bm9E0NBGYawEMitX
+NoLF101zCP2B+2vLfcabTVgIEcEL/bFTD3IbdugR+eL9hqE0hClGJZUfmiTNKIbFA8xhta++Xb3
BALTbXfTB8STbEvuyX+Pxx12fYeYQfBR9U/g1oJlFKidysn6F99kkUOiQrdNdgtN6rB64CbqhmOp
xFNymNtT/1oHlU4DFS7bGpk/KNstK4MLgBikCa1RroL7E7nVQbl3gWiE8+7UBs0LlQG1F9WzS4M7
glzUpTQKV05mT6kEw0WBda5hMJSnqNKABBzj5KY8/FGyEHfgg/9XNcy073+qcGYd8YTPf1mn2e+0
WlR28dcWBOysv80hdNCPiksRmVkGLf7ipEMoZEfntYSCMnwtSwSdPOEw5pv4kJS+pP0FedsnqkzK
9nOezvb+1q2H47SoS6vZ1Exuq53d9gBzq6ytCmy9aBaIc/em9Lr6pQnxa7nIbLgFIeDjSphaSiMe
3yu2gvQScq/SR0c44xu1YBk34qtoI8cKBmsleDVkPu8cEwjQpuwgCCXrIvOvzo4cgXo5kdQ5pNSR
x78rWTAFDaseNuPFdPonvqf4jMCkvr7s6a88d+/qUTE9RkVzr24/vtQJbeLCB2AQsHWUgWkSBtpi
UOjpHjAejY7g9NMiELipjnCyqL8Cqn89HVYCfFMsVLdKz/uIkrTaF8+iBynGLwBmRiurnUYbhIm0
ngg50No402y4CNEjSHQE5gSD9HVst+P1IHNQZu6hazuAfVEDFYrioRoqnIbB3YamkcyTyB9EqxVL
8Qu5lyYqJBURR/A4wuAqNlXJBijePIEbT+2HtrVWbyR4LLaO8oCwDlhznBtJ/wWUrbyS0AsfaC2e
HyzUnPkL8FRUPVKJgHpi0Fyo+id3QjApGzpiBio3h+Yq/S213xg8wXRo3kAyrnKL8oBLNPnmeChB
KuZdvBuf/XfAf4mZMOGKOLrLpSCIjCxtEXLIKZ/4DEsFK5BbwDj8S9tcZqArpikIIox3EWdC+xHu
YlgHVCg3tvEjuP/gLjHOrh/9sq8YDEOzD8mEjvcN/Iq+Rmv8TFqetAY0mlu9HlYfyDXkW2c6tVDb
UFN2T0oyprmq1g3Ud3qUDKTDkOj+VrxvWrMFOU/aEM/JLXozGQ95Z1cUhuuEod9g4XRLpb2iwfTW
T9NTmy34haS6IVy5UiyluT44T+Gs8ikZi84BEg5BWL3C9+4hykCKR8+YMqcANeqoaV/psmFhc8F0
7/gNvbBoKFzCb4/YgOi08J2/OlY9WPKckoTiJpRsGmU09NUPTXGx8OfBFRFhNmyKenQU6d6p/afC
LR9er0051OOfqEVSnL3ZNaZ64M72oIOU55mesvsY1icVIPA4AyW5hWZCMsM7UnajGEc1kLGuVHgE
BWcfUDIBSzEHhgMOXfGWPgw0C09/61B2AffEuJ8Q7qI8GOQA1CrGzvAbMYNv0kP8U9hnOkLRUv3p
96ln8tHs+Odhkwv+/fT5gDW7GmhuOiwoyoJKRyGG4M70wirtzB4o/T0RipiUA/IxcUn06RTnUvGe
qO+r7Sg0rdUiUAO5tdyDz6HUqVdpFJXQxPeJ89mXkR0E055gI9sP7WmEpjwBv15GezoDtqC6UOZ0
2eVK3mhwEQksACKxHGuhGCB+tFESkJlRTxOVKap5SAW2fH5+4LCocLacv/lUGqlACHJRvc6njMsH
UPmNcmyX83Qi5KUQIWB4N+kSbMD+gkQX92nhFQU8ypUuiRwunLQTsTUWSe1pVREUlbwpBjxapXAC
HRJ2SFykoEp7CaRobBPOqWqbjWRxiigoZvJ3HCqXnRQUR4U5HEHVuBQBXihA3ShvlSkqUUm0S20q
wLyv3l3vrzsnkl7Vbi3oRBbKIQiD8qW+tLxEabwFbFYLesGAYNNiHxH/2ElhuQO70gcdMAW8oeMh
EMSK7xXSIEfPo9IbPNGOXviLUO1wgGptx6EErm2hq1c5WBUmgagUY4ksJwxXxmgT1fieXQbaULUx
bJBWF/BYqpid3XSSRchukqIT5U1UMtWoH+okmFMVAQqADhQEgZPQfiYJ0JfsmzYV21+13yL/Yw/t
EWwgvwBQnsGm0GGTQKPKTCqvXJkKMtnH6VLsUbyDHSd+Etl+sFq06wwUwxlJOE1wLrgsog6AOR6P
OEuffidrdXURrJprSzoVQrBbQohPFoENF5iWXHNQfTAxCh5+iW42cCrsSCFo3MqgHSqfhC/PVDXp
vgl1iAOQppJUcBFYFxMOEMDIPPAdqCImLQIQwNrLisCHEDoATBQmHUaOkgkln4J8payGNM6hR+qj
f3oW/BCc1JSoHtTQ5ZfpUuCCu0scjwIL9NlwHWjifqL/03jXFU3ig+6mTocbutN8R6Ny772SA8Kx
SOyNr8OR1oIyTdnBWyoV/dwKQTOlVbjUeCyNiL6iKaFET7rtgpkJOPr50ndChTamOCc9iaUjoM2H
unOsKt9/aBqjiLdlqk4xuwT3qJ+A3dBffENfSyOm9VVh7bUcCMhxaJW6kWO1iA0BohUwOsBnug+E
x57SIbWgiAqImlnSrlro+pKfJrHSrTwMi1Up3khJL4+R2Qm6X7w7RQmWnrjgvfyHwtL3+lU137lw
cl69DEMFHZW1kUQE57WlkaBPpu11pAoiDJh0hglSwcupxvIJbSX0oSrJNUZBAmExepSICsKM5BLY
BYPfa/grcumVGWhmrzGQUnVJfVl2WzpudJS1U5kQBjq+hymwfcuVQCEydWT3dPd5HxTuBx+lYLqO
5P9VcjnAz2g+QKSS1lpTQEPip8FnL1GTGYMt63M93DRRcy9j1RQ+8CC1h+lWsO5af91l3cIPnEjP
4rrZWsTnRcKplRIVqsZ4UZW6tO56TO6LUe3eL+dAa6MDKGgd140V91X4/dlRRaOdNMFlRNwr3QKu
m1RgKGev32NlUQXRWpCjsJK/aDlzgnT/BkReLLuvxdFp0mA5eUyNyOAc8QiFHl6AG+TwGfhEZBXg
9Piv6joFu4Jrv8CS0NVxELjSz7+0I0WN0DqMeHO4Arw1WuW6F6wOqy/5E904RSoCqCOqUQweR7ic
z/N/pCefQIs4oB0gQPS/t6X+x+8r0NceafJ6ijHQiIwZZyUgzJoHBSEtKnoN/ok6p0Ij/iB9RxWP
50hTjmvmAV018UzxgvwYAJe2irYdm4VoiJ/z4lrSI3+zDbBHvDH6dlbPLLgFxablR/wKORolQkKc
ARh6LuU+1V1T1LbnTXVhWlJKD0tqUNz3UyDoKV03om7tEZ1ilvWzlbg7xdphBsG3CPEsYRCFYIrP
DqGmNOeekJ4SDANo1zeHFQDMYsauwSMVsolgNRvOFi1j3F6d6Rj7WS1hAmHxsAlPFE4ZL6gl0aIV
i+esVAO9+M/+Bfjn56lS9ksL0ChCoqwtHpSLVRmU1XayAuPpQG7gj8UNlGCKrphrp8n9DgcgYwgp
0eoVc1VMA7rxDGHvSepGwC3ik0bQAFvSILN6+RWn1qowPkTzwzWT3AjSkTKjI077Rr//LAqZcGD6
Ei5CDFhNBG8EDxALe17i7lVawvCIHQwSUCnVzb0AxfEB8/h6yRMDWD7j0RWzf70YpdIIBPxMR7vv
sm+goqaA/gEnV5hJyepVGNGi8eb7SGEVYEL3GC26lRfZmh62QH+dQJFJD040ZUIGkIyLrl5Yl6Wh
7G8uDABK/zCpN4FQPvzXzAisbikRHvMDTbwQsAjXoAh/YMA7vROpw2kO9kxvbyQWpUXmvWj8W7EA
RCFpVEuIR5js4pfG1a7Id/od3T1AO9z62vw5AO0YP3rN73fnIIHjbGpAgW9wA1cN7qjJ0FDwl6D1
yr3NEjRCnQfyON/oZ1Qa9txr7nhgIKksjOdipFt8ZPjHp4YmbVEqIJr1K9snh7rxKyi6CmhNbij+
FO6QemjNf7sbhkqABJndvEWfQUfkdlUSPmqGqMWrpi2uZho/wSqsO1aQXLBgBVsMmyIrKgD9jvi3
Amy+OnnTbcO/8kdQXmV7J5h1ak8LHi9fJLC4ROFxlSP2JfCdOz5FNQb9aXQ2nNNPAIGdTCSw9ozv
U8aC4CXXc9lrjZa+JeSjmlmogb9bDjZwT1aEGXDCq5NCCv6IPhCMInHTZKAY++pI1ZTTwtrmYCir
0RuqDVN8GGojSUjhAUExuuiiHlA1aDqbqWxayVEX4c4xB/t4mJKJrSODzUTphnyqzC8A7+bG6r34
/TXgF/BT2NJGhyGmuEgZJAVaA92o3NPb6F5f2JJZ5+G/AzDrKsFIUe/JcayTzSng1a7VHBOBdlM+
N20NFwlDaZ9RnWGrkBNigHkkLfA42h3X2MDtVtklpHXYLCw+mqmI9oJ914xs2hqFR9nj9BiowqKq
UIcXKgKxC/dbASyIBbKQ+baFS+L6SUEUbWAQBccveyI3dptTmUiGmU1qIY1/zdRs18cHBpIUwV5r
8fWeAlZnwsHbLi1FOpSCq4lPOxF8mY5IAPhJeTLmLqLDLC8LYuVE3Kl1w75yJSdI9Sds/J1Gk2Sk
TJm0CEKJpu+xJbFrplvuHsIyDAWJOTS5W4pi7sweanholaGSUB9RqWHeRwOB5HdqV3vX1NbjMqP3
WJBFioEMrWAaBb8jrHy1xy2hNGZ45W7vgC7IiymVxqBK+YA7Nb3zIiXQjim7iynOyPwe+1u019fw
SBqMIdEQFQbcwIAeNacIF6q/bPh3WqPURnAqMF4eJ8LNfZgz3OMaHXoG6vDX6DIw2hc7Yoqcmm1U
ueFbXKlb9oxOBQwwrGEK5puupWIS54KiKh6EySXAeas09clAxpuSU8HdHClRO3RWMrfEpKYOZIj2
u3+5eDlqTKp+PitORsCJ4PqxtRgxdXv0DlfTG8i/vXMYPlGflhBtLUDpTN6jbfreKk0oHlDVv2PZ
e7fVHlBG+a9x9HZUk53a4Fn2Dmjwgzxz88lth9FtGrZ1Do+zUmCFzBirIkDQvvgPd5z1F4XGC8ow
CCqBcrzAdUl7C3sTZv1mb+ExqmAXPMcWSF9mAlBiM9AtHSMiXtS8EdhMkSIHOR6cf5kRNtTwq0dY
D1GLGgDFpSNdHfxolECl95ou6K0f0GVH6AeloOYXbw6dJRk/KUDcpvm4zJJE1eVuXN3brfoMf+Yc
gsty41m8s9HbtFCwoqbazvuv+Bzcx1Kx+aUGi6xMzTepUS9PV/sR72P+2v0yTeLB37n/iDPgpOgE
bbuH+R2kcbe9RQPhOXnWNHesWkZ97+llaf/57lZnpp11zNURrz+6pMGxSe666NSZ8rQYGu+SfSaz
Y3hm/WcHlvCY2e9S77awvDKoUSjAYD1RimVCG9oD9WvLWmXv+aEcVaTl8Tz8XXnYeb/s2gsN/frq
UmpdNYZMg81O/YBnTfc1lMCvNbtZ6ZfAaHxTpoCVCG715WxPCeDMzTY8XNtPUFMpoWN0IOo+dk9t
+5S5vEYpM+3yObw+3DOF4HNkWkHl1S2DDKBVRafcWG0IQg3vBLO8/X4nzWRPCmdQ1q0jrYbm2eRs
+MdMnxZFhFqfyAKIw7tXAf6W+uW4kuSdRbdKS/vhll5htTJlrnKUWo7Ad+WTbzacdOGtd3ZtBWSf
NOdISxihSFAyx35GX1vLFPL7kB5eznX3l/8Z0NFXz8FaZ8FqePtjO4dnuLerD+dx+2KgFkmYVKt3
1uhg+TeG0SHLiGhl8ng41yljsvOyILGnh0NVG8tF0Sc4/h5YNaTp+owsOY6ZkBRvH9IAhRcBYPmv
hGR/8Bz0rFHKHI5NZ5C55msGi+VuERj1VnIyz4a9OkIyvdnPfqWDnXkhWQdKmtFuVXjXFWpZCHU9
7DPpHIklF6SIdRnd325KeFa2m6egfo/ofpzjHcEHzmNNWMoil1dotDjG2865EhCz020fiOl5elh3
Xz10fyvepuw46Vfl+1wNnogCEGb0kBd1mi3Nw0NXc8yrppvgjYhLaXwhd0vHJqALDGH4a9LOGu1e
XsYM8Xx4IUh2qdQARAVky6Aqr9WcIHNWDrfnfr37HtxBOpYDbIXhYZxo7t1j9MNpk+KSKwiaNmqt
4883I1XeDTfnPivwKndrSbMJRfbS3vfqe98quTfmaXV3jns7hGbnx2rYDjpVj6mzOzr9x/S2fMWp
Ee1ah0uvMj6W24bhXn9v9ejIRALLfoXnuv0CxPpkfo57Dp6wt+pE07TUvCpFku6OZkmye0bDlx3m
81rVr7xa1bt/3ga3h5+m7vYAm2F8BFfYerQvZ7fU/wYWXrXzjnMgOLCctzVcpO4evBThMK4OgV0C
ANO2qq53NLzjovvatJvIAtycKq4U3Mt5lnsPpDSm92VGOxm5Q4RBy8M0go/8vV7d2o1gf3PYLuWv
8k96c5ik13uA3JtlAyRBWrrTB7fMbfoVrxuShP+Agpyzaahul0ncSM4QYAP+Smax+LHoPW9HYI39
XWuRe1t6iQjIXPvfjy6tMupJV9hNC4wv1sPueDYfvwa4urtr1adrt/Swt3Cz6vYbDuUyv6G192TJ
qOT/7S725jwhd3jP7/vhtTbaALJpVb4P7MP4APyjdeqdv59mnEajqjc/fW+q0L1HzU6TaUuHKeJG
m/AJYeNC/7adH5Ur3GgUMfCy6lZnW3NVfvlZ56ZRpx2szWmD4B5zdzBL5iq/tt+VYPuMG6fV5ZS8
ztFxkZjV9sGMrW69sQRufr8OyqvK3kv3DO+uORYzbZqd8p0s4NqqH7q8KzbvYqzMRetyoXjYHFab
3fuxd8DFV21+kTSl0jeCrNQz+vWdc2rLxOyD81++mRqULPen/uvKyNpKYOSrQ8NNQbVDQ1mVm5qb
Moc5A9j18GLx7nbl0qDl6j8q7oZeZ+2dVGAFVfrWCdrUy/reMQjHqfWvNc7yenypr97NqbHP/frw
AKO1mWzKXzVwnPkqv4jVldZXzcPaJQlBpfwwKlPxe/S2XCDt53E5ugCiXTjlm/ci/djRpiIJX/eP
gBii98AaQRWiftYhiwRZw7DdJbjraQNIFOPIevXehYYw4qMMbFFG/4vBItJSjvmEk6lRCaqyiIF/
/qq5GqBnhAQ5lD+jaEABHGlhtBJbeFDBvYaUhYdjMGI4+ZpH4ySowoJoofJGMwdhxU+DewhjpbXz
JALXgkMDAz9UD1Mz0nA3E9p2kq8Vy0OcI2iC5K2W50LBGvYR3kUZOUcxCKduIyzeob2Q+i7qZDRL
voQ2U9tu+BdSRp/EfZr4L5rQgKY8oX6lwQPqfygRQfF10DVSx8K/ImKpySb6gFyD2DsCrS3UTdTb
icZRn5HktptQl+TllY3u7/8yV5xvrfX+41Ch6sOj58mGpi9FUS8blEmWLdyubc4uLPHBe1KJ2Nka
NFXm7E12Yefeuf1cBzmVqskNasva2SPzPnlXwiaolI1vgG9iclHTfz9CgpQNCcXWJWJ42Zt+7jxP
dgpK33TycUoZnh1KiEiaxh1M8cS2YThlQs5NcKkgC4U1rHMvKGHxossXlY6kwpmfEsCgv9G+cnhO
Tn63N4a3p0sI5hUBxW7e3jEIkZ8xbyYxMvv44j3d82qB4gu/lzftlBwH3jo06LPd2Pq3csAjDG6C
ZAkbZxNBoTCD2193c7fdQzMwZogNwSky2zWEEpDc4Xo4gdPTAcZ5/AIZERuC/abelVGVszVNGMA3
O/tmOU8AR39MuFlcB5Vtu2kMsh4CNm9gxGd7OzhjGE/MrKWclLwbdq0O0+6+ZITSq+QBbbISJqT3
MnLbr+3UGC3GhDXua95ckyOvByfuzAx5G4yk/VNqXxtBOR5fB6aPmDpR5osEHOEbvzkyyAqosVec
xjo43ShHh4uKF2+SLTNifozRMTySFawj1qgOOGpPE+UPMo59Yj+1MQjXOWzVdJglh2dgvtwjsWaI
qFkZOMBdoBaLhsUWWo6BUg8IEgTK2heuHfG7FhV4Z/9tbsN6UAVWAdXnsax87WZr+jFYtdVzBdQj
uwa1GyOysktoGjaUCrQIyJ0Nisdj+hVgQCmKXVtXyFSjZntXt61XASrE7luogMJMaHZNDgj4IHs9
fJoO4XKJULJmV74W3hNfxAgtiIYNh1sC9b3+l/ceg9sY/RRa9jTmTnv3umi9Z9vOAjKts6z5Z7yU
XwsvdQp9BNJBafZCX+GAAZzkVB38uvesh0buvmO7u/1FFPjn3rBLwEjrts8YYlCdwvgQDvyPpvNa
UlULwvATUSWiordkEMScbiwZs6IYSD79+dpdp06dtGfGUVis1f33H7RhBZLFaoKXpfEMDASloPFi
Yri7zTi8ymSjeXXDMPWLax6FXWHg1Ef/AFHEPkArHZ9c/WxVmVEyHN3r/uli6S2rM/5ebE3xK92+
RD1fH+7eVF74IZF5hKRKaK85exg8n+RyND9Rm8lrvyK9bm/mRGPR1Cy8OkmfdqMP0RcFtZNScYMe
unBnYfCVdrG4824cZiUEIkIWO5OJndkUbB2ALgk9bV2td8SI52M4RZJQC6oP6w6rw3xldJyOWsXK
rEPBgNS2abSQU6XsIgV34Gg9KTTeVon66La4Nd109/ra6qFdE4bJOUsscKxu7OYm+j4QASM2jolC
Rmj6/kN8uuuEvcrGN6Yr9fhx+ATSIvLiNOAk/bq1yl7czN0LlH/w7L9s3npa0Cw6/Q7+5maOEQck
kafZbFr4DXbN4654QwYOaiONT7Z2NaC84O6pct14OGp2+RzY120t7gjSZ2xtFdCQwU06QjS+oMT0
dKjNkvz3nRbhBtqho04UZ8Mg6GG1UqNVWxdIvqMWK1+eDzjgSqw6BTEo4QuCDZKay7QOMjISVZK3
vjxJgw3t4xhePrnhb7dK1Gm7aXxxoPjrrktUOKewM+vBrPmI724HGnLL4N61FrXXZ+H39Y+1QeEd
VZooPrn8NptwP+h0nYC2sAs666QkX426jJ+ZaEMpa6xfPYb0pw/IS2deSbRrqGvmY1zC3L4+8Ust
ZpNiVPqtsNVvFdRBWDNjzAjUDF9VN+LKw4YUzDVDpkhIbpez7cH4/k/n3CA7A6VhW53mywzB0uiq
uMDu56exbwJoYB8O9t2owACalZFXRoNlxLRhAvqPEuruhVf/PBW0pBT/SVKkg8+sFW5v5F5s8Mio
qfXN3p1FqQJeacEmN1fKqH552kiFzY5uzexqEsyivsySOex7eEVvjOsSjA63WKiLtmpnHHcoHQie
Hz4RiZXkBge9LTTh3OFQoiOgMNBFXWK9do35xn1/jZd/WlU78dxrxJeOkXFacr/+KnwzUWJ93E7l
9NbtLxrOX90F5OqCL2tBA+qmy+IlkOX1JfPerPCybniXhu8GjI2BiG+TzrJ1dLPBHVELpB0W3807
cyjnYbvDAT+omu4NQcR7VGpWFZWTE6Ubz1bPvH/tbNDef9FCjostmWf4vPHE7TtPiodqbZoi3Qsb
CMy4GmR0TzZjLTN6w+dERTuDmYRy9S7jh6WD4dyN08NkpNTAAZJvf8Q4ilvU5ueYLX+f7y7jjHri
VVM5vMF9/evbo/jF/4N9L2iFl/Un0mZUDfQbl0FT9+pNcLq7YNy6ZM7ykLdBKNu2irF4FnHAszCF
Jj9rJex4oABnZMAYr9HqnOjCWdCI206BRm1JciLcIEtdnWZ8ukmZFDifKcZtlsa7NxHyXgkCisYK
QdfHes6P42r6RWbUHN/d5p3KSV2drdaC9zg4ZgbrR7S1NsSdCwappdE8coTQaUd81smjYX3fRrBd
vbZfs7k8MQJWGADghzAYtJzLEc5ODpMHd0g6EbAN8iYtuouXwZe6D2PQLrfZtsEk/xo+cnxLuxuK
DpaJo7yuxkYY4IAWuDRxW9iL3v6s3KUWlekZP+fzAoX+x9lE0AhHfP718Rq01seX84SW5zwBKy88
Q27+sL5YP6i2CqvEeCKQfcCpQLAAycDwOE1SjlI9+HTtS9MZ4YTJRxS5/6VCs7EZ77ApvpgNQAI5
RrneXEADUAsQaw+Tz6FM5w8mZ6dM7swQDYX5TNT6sgt0FCtoAi8RVrGXIvQZ1yzOWRtkbjJpLK4U
c2yTB8Xy+juoHtDLEuGRCGAPX2ypw9uVt3OxUWfo+1nOnrzP/Q1kbnYMWA+oGo1PBVzWgnNaUeA+
8S64rPklYwRxcmmYFvR5mZ88T+rfI2U8VE1H33PrsujokM8j2i5kMC5CXmGV9J99ZQcRMzVGAG25
0XusP23zi4Hpho6RW/ikz/7W7qE3nL89fFxmJ59yEFyQ2M0r6nywHqw7ng6bz4pFrKT4ZVWg4c1Y
OHvaFyC4XhFvRT8y/BplSwIrmbGSSHUHjmduPY0LvKPG4mXzeUNShjZ4imjTxf0iO8gQ5wX9da3V
5qlrcsoVQceg9Vxt4vuWopMT69C0WKsKAnrzzOr7U7to7T86/fOgFlW6Nv3O4ZZ1+9IoNBKv7B/E
ep0KuzNIF1jjX8x75ZTmmSBUvLioc7/go4SJKiDa9ylVqwqsBTm/JMsUmTq/wzgu5pTkaLTokcz0
Ye2U3ehC1Wre25xAVPGjyTmu2PXlCcDvnk3nGmPC6gC9iNd6l3sMzyQ+TDoJRt+XiMBcktuvFvLt
zGwurhB2hUU8uexv+I8qHKcwqiCoIIe5oUYwXoWJ0i3xAbeuI7FiakCuMT7TdetwHyJTgPDB97bc
tmROCoO5sOCM8w8EyQ+k/bvn12gyUjUaPYlOFuJUCaMYSXn4pt0K+1pHaDaHEy4fovrm1SaoHtH2
4mSw7RnZNOLX90gSFZM5YeZ33ctURSKxVDVzXdvJ90Od6vNu4U09VDcLP/A7sgFdwLJaWteXMT+5
3mUPK6phUHHj9nLmG0VNWw7iPNIWFFrUExYyMRVeN/K1tp+jS21Gc1oZCgLuwrxXYO5jwW6aTZ6U
eAes/Zn/zRpd7ODP1gs5V/kxZxf7EkhmgTyWE2quoNWfeKdgcsppSb2ews6KTgtKFEExOASFAH0s
xM/89/AVdjZHW776HoB7KIu8vuKAPfu9uI3c6Pt7DJRYR5plfyi5pLdU3MF79wTC+aYWA0+hVqGc
DqBQEgn4hlbAqJqQ+obwFZxpLQoAhngfeN6iiczENMEfH136/ZMYfx/3uJA0bvDWfrS1/flj8bQo
g44CX4RAOQiXdAJy3g+b03L1Fk+kOjfp3vzTixlLmUWw/SXr628VVJVVfjAqPo1fpJlI0NaVkJ2j
ifO7a3r449j2az7AEyQANJccq6Y14GH7UwdUSoxsjFX7cJ6GG1hlUZuZw3Wagkm+eRAB2XD9mBII
Aeb0ZGhOn07BiDKekAKB/9k97aKw23pY96EYfrt2Bo3JqkBL9/cbaRLftRIoutWD5mtvc1/clWlT
LfY5Njx5emicOYtvZsUIFWcsq4siuYSu+OBxNezWsmoGK87Y7Quje8xddl3z4anB4kiATY9CS1lT
X/y+9wEgKMTjpnWlRjqUeXD72qvzCmeSBxfjOw+2HZYGbvUi4isYNVUhAQEJjyvYwgwg1+VI6b9g
vHeXK1AwvHVuRuOv4rCnAAhpG6lrUiv3aWn/AhmGTDocM7ZKXTagn3whm1KMfrPrdIViT3H8EwUu
ib1dPg01bNjr8sCzch1oPBTo/WTX0eHxAZ2SBHLIoHENaUSzrn0Kvk3n0w3BE3LI2mxm5oOc6/Ny
tlUOjabxHGpiYjKpk9d+A+HNU4bKUNTUhNOqdltCyHgIgYjPbnPw8HpEOE/pEyVjYbQZ0D9X7mzF
jBZQifOKGGD7EsOX8ZkwQU0A+0QrCelXbQfAVI+L7abg99Yns6GjjeMpI0fGlEzWXic2C1r7THc7
SDdIeMc9h4cYqkQLAnqKl5mMgC/AD+YZHwETZ46/16FDZp1UVlQrRNU38YHC4MH4fO0TSBY8k5Nb
+kzVMKPJpwMRNXpcAnenDTcvZCCHyfZMiagBaFEWBp+r0UqecPdNwGS2BPcKI/FOiG+fMmpSSvRC
m0AU6srj2SrowOycZoACp+y59ns4Y0lIHUXbosGvZDsSb6HcQMd3n7dHLtVu/demte5RxTSXZLXx
w5T4kRw+H5KlTsH77Dythg83pgCA48MP/CEUyZUWaF3QSusx/RTjFU+B1qSFeyA/6FqDfDhpesXo
Yw5OXvsgzvBH/Ei4pwjnDzAQaovilMLNP5zWj5gwBp7bwRGSw5w1SAPweEUKuKahf5IuO76LKQ/8
FXCIwlg9lUh84bOuheNBMZ7cR5PWm50UYMm9dHjVUsJa4kPJetjt+ptjrOX2HGFnb7qru84jacuV
vjCdbol4f/7dLWsKCyHAsiCH8hyCZJz7iH1yiJ+ygju0NncfEwDyfe1R1+ygRDUqgQVEmDsB8L7S
5xOpIHF3kEfIKbWbjfHniGC15sBbttOgwKDMpB2gUs9G35l2tYOmwtZzMtLJIU864419XVRD4K52
v3AaQTrvYaZRsinSR1aryt0KbvmZU7ToV5gwFW4MxhkPKpSO94R57UOm7LI88z3nK6jE0Sw58LHw
EHIkmhajLA2aXnRyhNl+YFGcg5Qearrxy4IbW8D6Fpe2K5zIxxFlTveQ3+3142tEl6VmffGbDVFA
h0f8MZu2I0TLB0xOoX63HzazGDI8UQ5QnE1fqBaYiFkthD1t0717i3IZ3jhLR6cBO1nXOKECcAYt
cIWn5bbhqIjZFnxNR8gllxVcy+nbnUK6kkfT6CiuQmSwUK+gEJBnQUmtwxAvXRjMdYmTSacMKpkf
Y7+RGr7KiTX9CKL8PAYM1UgU/WsMOyGOqUQGAv7GF8spZ0LqO4+YYU/vE/K9vka6pjTA8cO4F/Bx
y3mWB2tIn/70GXGoO58QLLCwsAOgpLjb5ZdYdO3E/+dnpOVC1O4CRC2fByE2XwfruB4gN+AdA4J1
IBcGD6AJbohmxesnZH3Brfq4HyTaIpvcJjcQxGzCuyDUQtiVXwX6GMLhCYft1e8BMgxLW6udnvHC
9wzrbBwHbqivBZZCUDimvMpHYBCIgJtW9rZ6DAY7xrotpVKv7zyOZoJHMpUIn9ECxDJiH2kToJAR
/cIMhU4sLqmsT5HzNWbcAciCXbZDKANmOWM14e7Eu0GzybSEl/35UgvxA57pflz1x4msL9XgO6ei
a+Wj/JbizXLGTAv30AjRvv4YQeBaZhaz1tYp2cpqwlRJAsoxlXfTUUbGQAeZvNaAG1QQY2vcIUx9
+HexEy0o/jFMCs0HxgPoJcs02ByoJc82JjYYpniNL876LJ36AuejW5qO71RMc29Oxt2P3/vGwywr
oyXXVehJHsPoKEuEyydMTaxv+j2DG7tmlnSbsOONZWXerILVAWxb7L5oahs4gJgfZJUICURaoE3b
1gvzA3FraATn7e1kn9o21db6tGqwO7/gNnW3DFfeY2DKgne/qazHWGEQVLgbzGc+dqzxfF3+FCDJ
hgUQCT8Sri41JQ0I6MWNP6fINjO4E8YHDAjgjneTyLqBemE9LxxkD0bqUEdhhNK0VGMSVdgiNIDT
pnlum/uW31pBI4olhqTcJ5e/5LEW3jY57qXJiBpjHZyLIc8JRS6o8Bos9s0F52A0Y3Iw+EWpDtMl
SIxuV7nDm1B4fAuZYMuQ+EHf3b8k4+O+9+pTK+obE1o2gKp42uekATBE4Ojj1uOVCnmD9s5sMjgQ
qSB/7D+DBG/To3c9Glwkq1TstbJ8+cDQWc/tUWe0iK/itxk6HrvoNxBdBUkTiswsH+FSslKM+Bk0
2VtsWpvhgzvjCtd+zV62pXOgEVlP43QtXLIGj/9PNXwUQi4mXgqKIeBqUWy/H6y0Cix1wjyVVkXH
GoPPwtWG12ul+zf2pNceeqMxdJrh+Wg3JnAod8hyqcLhJ8LmelnhcfiZ23V4MXpzfAyUh7lJzjdT
g/ZoPZzyDPbWhDXFkh51nUZ4HeJcZ2RzxutRaGwnHCQ9AR9pgVETItakmR4N0p16I/6x603eeHJ2
zE5ytYJNl3HWdUn/DxhJ4Xp3C9K9OLqvHfeXv3R2rjED0yOYgQkuhJTPpTOwrsuZTsXXYhCmHWrS
KCgwKR3ekhRRKfYAA4xBj7o697vUtxmGbFhVB/eGXYzeccvL0aGYLViUAFCH3XcFUI92TfHTK2cw
8Rv27BsF+tc8vy3s04/i0qfCI9D44IAQtb+tyZLevgbt47KHQlpj0Hs36JA58GvnODwOu38SUwad
sqag0lNcJPWRuEcWDCEj5sTLu8IlE989ztuSKtxaZO8xWw5pghQzqtlZ1l+HYVrtB97TG3kfF4yY
RtrGOcP6R3f5HlJUk+BCKpxcGyIKRY2WMkGkpn/ImFDmcQBlX/M0xm8MlAf2CgoAEZLowXG1+Xv4
gEOiL7xCJ2sJq47f0R0gxerXw+PFbpElwRtUYR+p7nlI/c26pBy6ZtyI43LSQB6yJ99MhmXif3Ll
oVpozDPQ/uKmgp+AccXupmm+M4pcX/FUvz1t79S7OX8HACM02IfztrCWjhrGpM2fkRKto1eYhQyf
D+0JPqKd5UCdbz9mezZ5ubScUhk9AUea6wzp1d3noMIyAOXOqD+apAxVL2QCU3H2Gbs5NBdbfSu6
uLfUcU9nQtEePJgAGz3YiUzhkdebszvjVf0YM0ZkmPhYBb2DCkJ/NigAZ9aurK1cN8jUSh4L2mdq
d6vn1eBjzdHTH1y29oD8sAcTb0L6JDIGD01ahd/WQkI95QoMJFwyIVqjTAN1bg1vyYV0mcIelsO3
EyrrsH7AfbBWpzfaTPgwTNMXLGtGuUqwJRb3EQ5WaJm5m2Co2zddxttrd1n6DBJIVyZRAcxqkI03
UOW8kjKzZido2zmsMqzYDJgrRWYylSffHrjByMlWIsRTCNVpaUjQFVJHSdiShjiKVNw1GNGMERYe
MTdUwVzgiUPyYweZnlNjerXHrnJZIgqGRh2EochHz9TADH3fePdDgRPrX023QsilZzNXUMSWoE0r
2w5+yNrhmFmHW6BGH1ObfyBcO0Gxvi4DFbTJKkb27DbOoYnQZOy0eaqRU8mHkrDay82qafJQrGsd
8wu3Bu+sJLVeIp270eAEK3gIbGQaHxdd6opl0wObuzqC9IDZcJOoLWVMcVAv9i3y6E5SGJQNnmpy
yVjTRsms3bkGVFgjdveYQw92j18Blxy3OR759n1a22vojIT6Qe7bd3pm/TZq5BXG9WHXyPIebuG/
poX/7jiK4dQD1ALXkeZBPEdJvRASEsC+sx9yWuPcftYhC7O/a9Nb11P+zngYzhtPU3nhO3GrJ2XD
b5VWE48s9HDdl3N7WU01wCmFuYWds10gWMxKqv4+vYMYkhXAMFT4Sx2XrJ5XuaDKh7e3O2Y2WBwg
q4sZwByB4Hf54iGrGUIHyzZbhkFpXLT4d3V02xRTBVBSKxAnv9pcoxHkKgxZwZXn9wZTObxvDLId
mNSUgttlhNCt50UxDhd2O4yj+5Rrhz0Q7tG3Q4sGNrsJu7RhagjKdaeZYtTfDZ+X5IsniJHnxv2g
vgxltAreKFJVc4BmOSULLZ+JbJLDyTa2ooysDR5VIgO1YPWyYZIhnhiPKZvHOMJaL8aue2p5iP9X
aBuhMRgFqSXRw8IVx9VhNWzucpYmUUJk99FvjybmAA59KH6/lUf1gQg5RZ4jaNHRxn7ihnyCMXlS
+ZrnyKexbWWEGu91s6rRgrkLTOX102JzFHYx5ngGghiUbfQ5/JiyPI/R674zk5USKRyXzpNn0Trr
bBFmc5AmOulIJgLFFDP/YkcBbOjL91zQxBd1msi41g2I3tj+vaj2hIBcjmPFAMmnVKbDQVw8pRB9
AFHDNWO7Y5Y/5VukFu4tL7sInNEaeanl4W42p0i+tczLsEGJkSQih1L716s4joObEklH2LAKWGgW
PM+e3gifxpcVQWnBcY/jySl1YDus17TcUdzuS2xUMUxSZJvnflzOqEb7Hwo+LYz15fErEr87zgoF
jARHj1VkhuqLbB3Z9XVCyVg+oW4ocfWCgL+pWW61ifdrHwy/a203fXLdS2/XGTRQkz8CUlgVHOoa
g+7Nbd6skhOJnyjg/nZ5UMqOAefhNtXwqQGLm3aDbj7WakphkCinYeqAP26/M9uNyNyWo90DxuxH
lVxoHSUVHmVPiN/xHRkdxGyRBSRXtn38hrGpF/vC9iQ/me04t1vYp50ozw9yKV7TepAAtWDK4ce3
yRVD42IYNwmbHuTzfL6+cUuLHdd1D5VZrOMMOHsGgA2stutIKjaMr6zeBklPCvwnaI9DuzXdkH14
xoCUiF2kAY/Cb8F3viH40MQjPS/dxhBMiH3be5qbHMLyMYI6yFETp173butvb/0KqeXdPgFwXtCF
M3OWALSJ543aE7aL2gPAwjPBI30taDaNAQPNw2rgTUboQnXwGCKLXtZvfnI1cF2TlVjsyHMEoX6i
c2zjpvJFLXQNnoUVRyQptOOuu37iAShhQvRe50r2CEtfXNc0thuiCRhPUNk6JPmYLVY0Dzb2IRCx
rFc75hpyMQSBFh3haclOw9S//0WK+AuBQHBifDbOGjcgKDQWGxKf9Gzc9Uin8rrQ5pGqzS9sgQka
KbNEHFJ/DeG1a6012k5+hkgfBszyl+7wP+xo1S5JWLG/7QzOLA/b0hKzGbzwsYXhfmRxkmMjoBp1
lPB6oZPEPuR538EMOZo3WQr8ZVlLFpOFhwHKR0vWT6xhkye5bO3+VJRU9F7JOJVOgueN+xZIQDbq
uZ45pH1zif4RJdb+vhB1KTMqPhnXGbkI7wxDDeAFkS2wvq50VUhAJvJT/ECPn4KRSt/KEBvXAife
BDzZkt1D88fvTbrbRF5LRIEYvqFpURNZY79rjb1zGeEMCqDwhEEEeiI35VmDjbDFIEN1prTSfC+a
ACfKTSuykK1kWECJug9Fq7lHCiA6AZF1FVhH2PVSiWBgDm99P2oECOOXlROxKt5c9FguM2NYnI0Y
wp3+xDWoCmEqAeyLDphHumbMsL5MX+zq2LLI2UMLul5zprDH0CRTpIAq2c0gIlcjBsdh2lGbaKZj
/CUxusOJlv4KKc46uk0jdh1emp6MoRLKHdEb34by3zp/L1OE2xLPtYxwjyDqAuNxCVZbx9hSfbnq
ykDKorEvqk9kd2M5hwQeeNNdc0U525DiRcOx+wnGIDkikpTbxJr1/ClZDQzsMZqo7SjOXXEQZV09
Dv9MA36/lquCf6/BSQnNyhW4rDfJD/dwc7M+zPw4IbomjkNQyr4wp8/GY85l+jsNVecMheufIUZt
WkvMTC2Sy2B4Sa6YPjlhdQf95+bzKuLrqDHsrByFaeOkcI5IbJz5jjpgrk3ghEVZKGJ3rnLEW6Tm
Zn/urk9+DuHZUCeX8HkyFa+KzwdGSJpRM1gmXAyyIr6RSO8BAWha5bP35dN3re4OGPqV/HLeGaUg
VT1HYo6mJVyPQIphrf8IRB2D5MWI4ayNYc2xBRaLp+K1FG9T2DeCj5JegzV7x21HitJXiD4EA7KT
9Uo+ySmuFs/Zc11MFUCw1WenQyDMQE70Pg/Bh+Az1XtHqEjQLD9Zro3o63Oa9RsItUSARVZtslld
2LTRvlb9EkZbwl6zSEfp6MWuwumKBkxWCaaTf2RvJoTHEHM4eUZTqFhj4tKG6zU2lHj1GHyupxld
cR+YL3lWxhghwvGT5odBQj3oGX0xQ/w68Y/vBexxisuA/RU/YqANJNw3xlNvpz3IaL7aVNuSp6j2
35iOE/TRJ5EWiun4OZsiw8JBZi/4h3Y0Mk8uKv08vHuycc7BncaLMBAGwmjBcrc33lDqIAOi8m5M
hKerHr4BqkzwMQ8j6jAlOIuHV3UvyZMm/aCMGn3wEvrH8ZcLB36DWThNGYgEmTqNQWlmBLB1UPap
1maVBse+mnyTx6wHYsv2odunpN69khIJTptRdHb4jr7jKnijeEIXFb+YMWKMhNUlTh5Jk8kViGa+
qplxh4zTFrIf3p4TmN69QZPdBCR4Br+bEFVLGxXBaXv0+Z+O3yiN9543+MSAnkYQfRQ+TCau+/iA
12b597lZTc3K4A3sNEzbIKIm6b6p2w3Fx0jA/sLQW3Gp0BRdHv65do9rrLUf6IExKPnrLHUeDxRU
EEpX1yUkie+29YdJtz7q8SaQLbOBzRg5jXvBh6+k4RGC6uE4fYfFoWB6trzNM8ip1+HncAQQDM5T
pnZ2Z1eRCwvLIifNk0eE4VlF417ZYdu1Gf1lhvn0FUCNCsv5ym7hU07yhShFxRWpRFf6FzLCvyXD
YdjA8X8w6DhQrc2mwVysIhr+ti72z0lqdRcMFMkqN9/ElVHibjOiRskThOGO81XDoZuFQk/HCwud
LYUvUovTzIuXPAN7YQKf7CyaUDNLXtwJtvHsPaTbEqspKGxMObtsUzV+viVxUuyWAwbuuMWB3XL6
QAZlQWKJi02fEKDx4WmZL19qKQ3YW3YKdnzJq5TzmKAyGHJ2ixM5Zq8vrK4rTAdIyB/s9kp7bVFm
ph4HDrUsZxrwFfRqzi9KBJWT9ekyR6CKSPmTBB9hed1EbHnOA04d/J6fthp/HHGZFRMMycz94PUJ
tIAaES90ThexRcho5hrmaUjJSHpUPhcvvw3vBANVbZlx/ADf4LYKD94Vy2gUDp7SF4fTtlEHUssu
Qeg4LYEHqSLJV7uCeovjkHwGDh+mi7AABA6Z38gvEJeNN8QH+cDSIJEqgwg0Fi93UHgkhXJN/pUr
7B/g8S9yf/kvfgIyBAy9f27IMrbmffJD5QAfTDnhaeepfOSItX0MryOOvX8HHUAv3QW0Hw6b+Ff4
kxMKBGxeB+lAXl48+uSwhTGIzaEEjErpWMstGVXWeXCZSiqjsBUgu3H6il+afD/0ZvNnNENxjUWK
ORdrka+zjLx+z9r15V5G7JzLCFZ5TWM6svDOgYkjyefiY0o/Iv41fZyrBSAE4vLMCVkhuUEs+tHq
gaTA2P4RzwERgeUOcLMeCRgb7iZL7iV3EBg7x8EXtiF8Aqg+fWZiTKn5en/nTUinxJpuYh5G2NtN
vEnAWJDgGqrazGVQRstqlcA5lmduTWLSvQlTO/MAwpRLaLKT83v+uab2c3P3HZ5c+uZ3sOvAQhGn
4Qd/3OZjnBdzPlnOVK0P9UOMVxjGMVwTl2Es9W7u7rFIk9LQfW3I/8F5UnBnxREX43CX7kw0Xgcu
kVyDUyT5BCXOWUSt1JwUvL54KxxAL7kgLy4DMkKj5b2I1OjNwcfgGomPEKigJ342O4xULti88s2K
j/sWgyWjNRL789wQ6z8YzF7ThVVUOU0J4UIt9rWoT9d47UBnuoS7w0gznPf436MKch/ylZ9niN6P
qaL1pdTRTSoyMKu5sHZk4fwix8iXk0Xckuw5vIC5CVJY+DG9A78PYqlkha6jC+B2BEGRGnpsuC5S
F4Z3U3FcgRM5RGXO1ImhidXDefLN0haHDjYQCo14aVn9RzLKTByRoIbifAhgtex7k9kAU0EGzYfJ
y2Tfq+xVYDJWNSb2Khx+jNCw8fyTzUBuEwW+2HjhajSmXaf+i6JpEtEq875ibMCmb2MzT9hbqFGk
m6EwxiKk3GO2wQxIKr3hEPvUvTTbXyYV4q8W3ANARh9mVm492SxX25UKMfEZVnZlw32AsrHqglHb
octwRyZNdDupu/9bgPVtPF5EissnX9nfDBgjR/b5cOyPw5Dhs4/4IrDDIVJB3AJbvyuUUOoPfv47
R09M1uPiVx1Hmk9p93GqPxrsZpDz4LKn7pZw1SLW0s4Dwc/MSWB6uznKot/Nq+fprzqWraJYPuYy
TFO4ZXEiO6zsK6jqA+Aq3t1DxkwI38WPY8rAs59IuZwylRUTEQlEoQijNeB4Jvl3whivRC5fMNNB
gy71MUW1xp5NA8a2KNN9mWPzyPV7KyYADpsDvs8nAzvKEfN2KCEQicRcmff++1reL0FYIazLvOBu
3pC66NilXyCfiBfXfL70PPAOicSBHqjgNilu6pJQKU8EpvnQiTUkjrBNxIoSB/LplFpmIQ26hEBD
LKcHp04T6xLFvCfHPaTy1O2s+AD9jQ+kmzKrEvmxKgNrCXmVzpHNWkaZMZIq/kxBSZ1JNcOM2av4
9ELLoBV0cfsMKkMujMIOORsz5dtQQEtkIhObAINEHGt5BXp6SU7+ev9mqzIUO9Pk0ZNwceUrJ9o2
WmXJCpPTkM7KqXh7EkMjoXXitia2JPJfYtzVtYYNH5LuQsbVCP9XXes462LggRckN1OmaOL90aE1
b9qqlQ8+O54A39jaDNU2eAFIsYg0jIpMvE3F7oKCdU3MlvzRP3+Htt0NEZIyyh5PoVsahh24Ib0c
P9vDLbJFL/XyzjjGfRGfE2vRHPJPYvJ6aNoV+SnHSRzHcGFF2e7fcM9CL1Bl9eyfFB77ySNuBuB4
VMH/x9ld//34SrF1LGR6INUXGnCQOPmLtoI5Ph/y5xJBgCgfFaCwZ471wTnSUloWMEksBbBG4Jv0
8Tk6zk4O9st9aa+PGPwJ1w6eOn/DEVrHLdMhUvbPJjVoIQClWCxDlnJbUlUSmYTr8mvB0hj0xj26
ZjGwI3srEXehsdjmnI0pR3PKgSkJPc5UrpHt8pvOuKr/EtQlK+hoj6UR+HrSOkmzfpmkM1Yoq0Ec
LU7i8dMXhx5WRMSSKtEGSSwgW6jK1k3/TgPL80kfL4Nu7iNECkRokirbDlt2yl9fn8QGNkHCkelW
pRQCEUmoSJbgzBcKm/avGuM8l6GA/CVVjZRib15NbINlvwLTYZpoZ+AECIrsNmYacgIg3qDmqBwx
Tv1xdrDSI7hCrL2om2iIllrcHBU9DpcNzdNSTs85D68UFxRNPwPZPijMvzID/hav06QAqpzjIKcf
kZIl6u8syisSUJesGQ4ZKT24or475ACxH2v6SzzjxrjVXyziGyQ8umFjIyeUgqkg2eL9IBWXOJad
zEjyTCuCCDpUNzzMcFkgPuMHJzTIXO6Y4LFgXFwlMspyc7kmAW0KHtSy3NB1x1AvuvPPUFYMLHSH
onBJ6TiSqmgZO5xeQGYCIWAZhUEUW4Q9njrgFtS6cugAs3RAg04sFQGy5JTZ46goPpuLIetIdoXr
+jS5soxuzvj3dUBC8aiUOy0mJ7+deE0dzv4KUGG+Xa0vttlihiktJ5s9XtY83awIXi5gv1iJjRQ/
zS4iyZ3sI9TXLMG9WI/IpiCbjdgs0aGxBbHDr8VwSo5kMQRPWux2HNuyr0//kSNkJxMvJvH8+peL
ITZhssQA7aQoFYLJy6qxf5fbjSsyq7Ahs3CKDLkjU+4VpbH4pPBLBJfikghWfZf3LRiW+MmhsOYz
SuEtvtA04nyNnou/+UnxAWVeASgADpOPpagW5gUhCFRhbEiOymUQFFLAwB55CmtJV7hNcxtJW2m/
+DWkTnDfuPniIr8xO+OHTUn7EEN4KDaS580NkwkF/pJShDYCIBmQSUG15FXXiSwEfzqmGOds6PE2
EwnmnU59Gw5RaBjwZAiHAh2UqyOrkuf2V8dz7sodwTfd4tPwWApyJiLTsdggcpNMn/wm7tS/3O3O
2azZDg0ABSR5KAW2ndRqM99mvMzoQJ0qS+Dcy7AK5Yl/5UZ7Ayrb2d6Htf1FQxO2Rp3RbdoGhvev
c9b98aD59d37rGiCvuGn4HPdNmjicDWpEmhADxfCBjosBiZBsTiG+rok6vuxv/wxCojLgUpHTkyb
1dl/mINBYS5gY9rHjvlCWn7nbCLOaK7MFVxaF8y9NZjPQFU9ZpHs3F0ggRVwMbSXFCYDPMWHc1+c
CBP9Hhp+F4tS8HxU5xfTVxmjgc32c7K2cPDRudW27j33p9jR8Zj5sK3jgQBq1XDOePZlTsZ3VVZ9
2ER16j7nvf6UnZZkp4YxVezb4sU0whxzaOxgn8WpDjD1iGBwAYW0rJWMFeshg3bFrACZVI79bHX0
Lmh8mYNO0jWqNf5IsYCgzh3zIyiHqpNWfdfi4mUeSXuJLnMGvWpq9YK2UFLu6GnxMwaJL1x0/ujQ
MYl4W0bzY5KiBuVGn0G+N85NnFTCy9fc0HI1LdUe9PZnyJ1Yb39dJBNNyqXJDUB5D7kSlmoPB574
bDHpvvTRmLzDP32W3bE/CZ9+NkodKKsZrNZv2yyJq1BKVs70cyUU5dFH8bu+TjqLHCOSbKsfPrrJ
CNZsLT829lWkgA3vLE3/RuKuJC4eh6vcZ2CHV0JauBAbMY3q+Sj/oRqYt+0mmz6XVzVErz9clbBC
4wzmGUPLll3oVkXGQAwr42PiJQJnxrzNPvs2LGHGgKmf9ly+p41fhDLM5rA8UbNfIJ98AsRKvDB2
Gd/7Xic7qze4zbFAPhvKxu4wYcqIxLHUIH9Gn68YclwpApoH9es3v8MOZHbEWecTEm919axZSF8I
hNxz1e3exYvgGW6yUYFt1G2yeS3zC0RfBLiD9r3/vIQqTbRmXnO3RLPAVPcSnkCJ7oA/8YPT7INV
Z9c8PQYV4yfjhi3JfVW+2XLUaRfiQLvdJ0JNpZe/4fHBz39eRtiKa4dkXFd1K8CpZRV8yEvPnSq4
QXHtRZ24F31sHEEwUhP3z49N7cU/IZLAKxFb6BfUkv9IOq8lxZUtiH4REXjzKu+RcAJeCKDx3puv
n5VMzD33zBnTLaRS1d6509TbzbaCHBmvEeb4hSMXHFAKn5e1rJZNukreLbnXD5CUvtEG57JCfLNo
JF6OHM+YfZpliL/tSvYOXhiD6SsS7Md6bcTfACDLfw03/pU1ADMvrpBftp5GjcbeqpcG5VtQhG9S
u84KBUQeWFsXGub5g9j/YF6Y81CtWPvD8mFtQFXa5YLz3XrQmwcw57nGzc5avbrbiX1gh9xE++us
dZsWJ+Mrey3cSSYLJzjs/GCmS6hz9ZNui9mx7H2TA9tdySlPvJfImjA2P0RtlUwx9YhcvKDkI/1Q
XUmd/G68TRLIBRWopxIGdo9TrGKW2KaBL7qX+anuMYKuvKAt3Z3T3d228ttlOD/DhClFqAbrlfn+
mK7gu70ff83VYF8pEmp8vBqHVrzH4WLdP7OJ+RWec8nC8aX29SddHsP9GN6G30efrz8pUoxeQ3/V
nzh1HKvIBFhF2BtSrYK0k8pw8xova9Kuw9BcytqhnDXQbG2np3f+uKJrdfe8CA3rUEwbp796tcNa
fB/se6tbZfdEzVVs+M+r00KGLTu68ylptgyUgJd5/ZxtQQ72y/zrvmthefuGu6BEgicpN/OKK/cZ
9AxGDoF6/IY0n5VXdiO+2igadnqVzKS/xIKfhoqe2rYn7VuEUfh1bW5If7xZvKsPE9qHnOZSEQjQ
8UQADAikdoMrNrHcJqCirT98qvQa92RVRuG14eT/YrKAv9+43N7L0ct9zLmpGMJ5Mu/amPkNFBTz
ggtEnmQKlql8aRajgwXFBJMKXgnemjqss0Jf7iyV+IHuEZ8ru9FfRRegCBS5UNyRmGzM0sdH5cVe
vrGo1Tl80Sisolxrb+guWG3875WmsBt736z0C/jNSQ2ATRnP4cjXYA3We75LOyQ/u/MySotdBfRV
kv2s+YfYUZA0dXp4W/hfYGcaCF4ur3xy3jOMJvF4uVStCnUbhwJ0fwtrHXDuViJPxybnIwNot0z5
MFr1f06jNqoVzED7ZaCHl/HFOu+B8tWtng0GyHhRYOHIqDznv8m93pv3Wti6hARqs5/y5JDqFNyz
R0b2p93AyNWG6fPkYzANM6+zeWqkh2jSbhoNeO+1gH+7d2gzn/a2ab6GJUDo8WFIDrK3HaAmIlQY
tTQ/SiZ9kRJYDhis5e9AbnI46rjajuR0ORGTwm92YUpHKHSYSbAtA/003So/42nzEjQQrN2ISqw6
JbtMK0+YgwfJz7madxh8zKIbwQ3biFa26Z1RcE4rbHFSbZ5IUix3C/2qVe1Wu+dloQ/Ifpl/2hWO
XSSlSWu6YgCGgcBIfSDK1zM8hUv2cq/td8HC9zaDGx7cu8V4E25CQihxf5qWj7ZD6b+Dq8xQHwTo
Ze9b/r1mv5i3jRFUHW7wB8gfo7VnyUJebViiV3FMcTsuJjSsT9NDEnC0ntior278i8U6oecyX72D
c3LKuHI92tfsG6+GzfAYfPvnDN7TogxpK6uHt+51XFs8uqXFO+6fHP25enh30XUaUwAj90lB5u/Q
RD2cansT4ahYwq2SPPZhtbuKin5hKm/Pjps3OZgx9LI2qVw3dr2P83FqwYkQ1KbzdpvOyz+l904h
ePSuN8iR+s9yNP1E67AcPfwy6hks3nvrsO7t7YNzhyZZIHTRqYbPt0oMW9KVJuhZEePxu7l/29dv
1kjLuD+HpGbWyG+F2w/Cfd546LvvDBhGI6iF0WSFXhlwU6IkVKCtrbEnFQ0iTw3vswyFOo2dmsQl
9RKumlPkDcF+fI23WTG/9nFTIB/W3We79qG7HhdlVaAojGuMnKT9CcvhAXrorntdbJD+Aeh48L04
lLE+M1EvyEeFo6FXWyDKKXsrDLDyssdvZuUQKyYEDBp1HJwKE5Q+n8qbvu0k8F5GJlCq6/X7wIgZ
iCv8bfQpe+8wakh2+2Zww3t2QzdZdCZIT/UJBVjjugJQlxbB6hpoxQqmgZuT/DnPhgQuv5RmjYD0
S1PqtqzlA0IRPvb3yh7AIlaDQGSSPqwq8zi2W6zSeYulc4Pcxz1FOQZEbZpR7oKEAH8kT6+zAIT5
kCS7nu4HVAEfAxO7/Em58MbGE/4xUyGi40smmpN9B6ac7U0xEbLOQdM5jB69ry1lGqtNMfFcJfMo
2cuMEoZGLwtIUxvvf+9x+aVe7ZLLzrzysQD63YOqgefk1+UiXAZNGKH9BKpNI6cGYTN271iVjIJk
RxRE1OzmUTAxb96Dm2xODXuUAhEpfqplAoYkd64WRhZUaUoYjlC+GaXQ3aafYWNgK4+aTL8mBjHw
OQYo0tmB9k7ZSWBmQkaFGgg90umL5CV2LYfK3B2Nkj4P7L8VjtBZnlTY50jhQ/7s6N8B1jyQPUFG
BdPmZzuPeKFG4Lhfm13WRQrjoUTWQOJjgMYWfsIwLHJYZmcTaqHWN+npL2DJvStgsU7qGLile3av
8To49veLQrrcus2kgjrDaxHfJlySnDvz7xZIrHbJ9y56O6IDEaITIZhPkheQ/g04H09/75u+UyX3
FBxgFAQ/4upvo2ZczcKaUY9xgYOROsi+Ke/oDHh8WPBW01VSDi4DAdt4seD3XjMwwp8kD8hggjUy
oeFXJzyi3Wro2n0GCBOTsB0SkxdMcWo+XylDvQ2ImmETBM6OEMZN+IfHFHB7mg6rklvQzWAZ3phb
IO7mw/CC5/8zR3GHgAb+ylsj8YSR5RGz5pMGhArX4zdWvMMbh9kGuqct/dDR9UhwMR6cpk2nkF4h
prBX6N2mWcGB6N1/xtB1M1od3p4Tq3gFSfaZQcE9m38a1xClad7CwhHDO2OSfMLX7MV3WGeHdhkL
RmWfXs1j8Ew+voL56h6ODtBqYO7e3RORDFeTHPHpGREbUuslz4hMvQlbF9cS06kRKIOy7+g2GYVx
bG2QkG9QC7bp4/AUwsDk2C/nShzHE8HWHnN2afIuthSxV7cZvhMkm86pjZ6dLW4F351RF54pH3rj
0ZnVMqELpa5m19vat/bBgbOq3Zc+j7FZ2uxstOLGDUxGcH08tG8Fk3t0RNK8xSo1r1Ut+X5AkZ4V
mDW1zmjQ/9Z9jG2QaO3dGlVM+vAwpyFJu7/rnhnGjqqcDbP9An792ua77drP+JpB9X8ARSOX/qvA
j9/HrYK7f/HwKHRne7CmgnHFJ3XFXXjh5ANCAhsVJ5XlFo85nkIprfk8Cdgy/kac6YLzHCmBofRi
noW/ALYFB+7eJFFiDOI0Vru8ZiZf4z66OtXxGQcqXXEd9NPdVq3V7Pnia5XIfr/Y4brf+MOJpt+0
yV+MW7xIa1yc+qh9Y6VBItGHyeCD3oHasIwZD64craItv712YU5rIKxzCIuBv6zZaZyNQq+Skl+J
ZDX8yJhiYsNTT6EdIgT9pmVyFeudaiebHg2bQ8XNRD98W8w+B5pYoAy83Y3lxuGGrZzzoj8Nljiz
rNorjpg+TGYMAIswxGHb8YJDBlCrzpPEH4B7wbDdXvI8nHP/4/Ff2GyFpcXJqqE71B4V4Q2WqBKX
j1Z9vurlh6g81/ZWcQvqD9nqb3hHjph0sWHfzbu7cwIiWxRJ3TRqZKbbW6/p8GIx/oFVOQgH2rkI
pGBCwov7y1Y3L4w10CMwQ+i8DcDxAsMBgEaALoo+V3s0WQi1BN5I3V/gb45VFAH3nZ35GlWSOtD/
1ZvnBFIx4+os1o4QdHixP1we1F1SVaJb6ji1vmomhfCBL4dTPnsAXZpceRW/4AP3/2BScAagR4m3
ep/+TLSc2ewiqI4ggwB8lmE1OLDzSmAWOPg7MZUe12Aa1IMqIA9/oNB9fVDa3ewPCOwJnOtLkrAC
c2vtGG4UrhwEgGP4wAi8RZGqDIuvP2sLxTwFMmfejX+jvwwLX9As2pbTYsIQqJkezHkHtjhILvQc
bOwXmGgClNDJVGJVPKTXLDiuUtv0PPJjPMvEXkn7Y5ZZXZNlwbCLl/6vMkI/DwfZCyuGx3GwZYPV
XmqBLt9sZqhYCIQhkz9OW8gi2CvY0cvBygUbdI41DXd0l4FoHbKBeFIarjkOecUZj5V4LPODoFsb
ch1eV43hpu+j+n0bgFyMHDKI6vC2ap0zsK/LVOivjE+8+Nh1WPvH0JhX4pU/cR4O1SbYAqHv8gyA
YNc25vJ5b/TvMHzY8pCb0P65DFObcH2B4TsKJtKKUJZVGW0OCWFrcDG3ysQJG7wA5wCOk6LRnbJ4
Ob6jBi3kREVHwGZ3NpOuZ7JMOStGjKMzz6ZRZFTCJNwLDFoYWlyqo4qP2xo8VjgZorHhDMTDvkCM
ZwjOGF5Tb/b74TfQSY4rLjaOVMmYCPh4hBk56Vkge3PBL4arHAMGM2+nGa99ul3ya8TTsGIB+A9b
maT67DMWJwPfs3ejDbwj4YHxLYzOjMwKGlmmOa4vhebaNBwDWwO+D/uyNaLOwOuAaqTTgQVnzBiS
v62282L8DpfQRRth2gGG8iNEDsTiEdHk9IvsHWsG14j5MedcdvHtYzJr/fgK3eMC7C59caD9QETV
w0uKR06s7sFaLjnlYiaZNsY5zpZDPi5YHG5dnVhlj6z5KMKsW9OlfXsFUs98ikm8XbTsX2jXHqPf
lcMBuhxwM/+yJdUz9dqPzdCy4C3E2z6SdsqCNjSspAallmOFvXTV9swAC2+quNHUDHZO98qidYnL
MJ68XLQuhqyXjNQI8JRw6NCoxTDyYDW8jHrnP92iaUMx/MJPFG6wZ57NN/bupi4eG6Cyzk+rb9u4
rxk5OwiDFPSCSDiRAMedeYPcBjamuQud1sQanAkfzictQehrqEP8sV7nwjhFvFc0qu62fQgOY2bY
Zie9m7bb0yCFaWu/6dc6hk213fz5EnjLLllaa4eNUKtHsjIeE95NWSHbT4+DC1ZRqArtHLVCSkUN
E9mlOWZLeJss7w2vruCMkklnXMM9v84zn8KuKplTtWgEQC031lKl4x+VJheipBDtkLC7dduYOpT4
UWSUwXSJSdeiYSJsX/DhGQNVZroHCtuiWa+ScXUHKrlip16hOWflRU+MEui+3BYyC5qVznXQCDCj
GE11miHdYvSebV1OMjagncOlCFb+oCrZWXQbrHrDCOzu/W2Yq6G8dSATZLyBAU6vuvoTZ8vV7YLc
KslSvb6MMDWv6WkkMp7B5AjXJq4kBCbubGSy3RbSeQYonR+gwr4Vs3E4PU26OG748fW1K5fNxq8p
772tCqsfbiu7/7E3ucI+gXv1JJBok3wJHMZKBmaW5otV92K3vCPb39V8FM1PtsaxIgaHUn4RTNj3
cItpM1ywpkuwNdb/cFmwDVvVoINqTZyxyMFUjjGh4lF6D4zB4mP3zOh1x3DrAJtlIX+do0MeS2/D
GO0Sf2fIXVFgBB3XBs7orneG2X9ZLH4wD3fUZy9Gu5fRuEGro/c1bDJxdxn5vD3N58rw6b5OJ4XW
aGhKiD88Y74nE0oNLgmfY/To9Eo5tAC4nQifF+yFfB0KzavZXVkmpTg43U8fU4YBCH3wESW8sUo3
DgKqhpQ9k9saSPMOiQRHZiPAbAQ4mZ2cPVgKsiMbOKAh009uEvSPIyNTRk9UpvHBTw0mrAyYGPfB
N0UzhdwJdfm4feY9YkeEuWPnB9MHFlTmzM9Z/h5qx58DTttRvljwic06p6cc91c2AFY6osi1bW61
KePUuAlbrO1ouk/Ah4qCNpGI0Wf4Gp4Hisuauwh7D9bRVpUF+UNrleVrTCHXkEmo7fzXWuNIZH56
L//gBP26cw5wHeaj2qmhRteYYi1HAjfiOlAR04OK9BdyaoWBia3SmZdFNZOe0yjHWo3evu40Hf7S
aG3UZ1fT5AwpQ6Y0rIzTsGXMYhqUMl5ebu72tN/b/IGnTUa141ymJQcOnMaUPsP+SH/z/z+gdny7
fXLwIVfuUtrvkr32kmk36AoUsRAx0vynLtF+BZd00JalHZBkv7lNkKNi4i4O/71nGZzdbtDfYhSW
uPDY12YbxoAPC12s87HP9q5J+NdyDlAT23FBactWu7OIIuJQ1efTD+tfZaeQlR0+horGSOjNA9/W
S4QK0ebzNI2PFW2nmLYQOVljfy9Gp793svWA0nHewjCGLeRI67uNMwwW80ba+uOQ6NzCxkj54620
Ls8rinjZoSTkeao1Yj8HVsZBg2NuSUMH8CJrP5mHcVLxf1C6OP/YExGIz26efkdWorTF3im0vK2O
JdxH8JCspVB7JA38leAwg1j6HIM4Ex3j5c/IZutydCL9Ic8vC/luS70flzCjLQ7h4HG6qWrAn9Oo
tlltrr+J6yLUWDw8hq4+RS8/63C4/DZdmB+s0l1feweqdAbpvP7SdVAwz1NumCi97AA4vrV6JXCK
fb7qb+zZZyDLAmQNPb4CGyVslSaJJx3oBKJzQ0D2IKCY/A4kIqV6FKG3UC67/trqwA9vb9twx7Aj
YBwP8RaGkM4G9qIJ0jxCH8IWJXc9bZFI1bQ6oghAsJ8wTab+ThdbFG4mFJbA7OoZRNgQGldKfRXg
a+fQ5/LhA5GrAKFkz0qCMe7MMA1IJoGSHSA5YBgUPaHkn/3H4NB5RiKzVqBy+hhG+uv0QBS2KGkN
BtLNpbPxVhTn4tDo7BK7FRLhDb4Zwxv0H2Um0x97+4e8yL8k+ltVJvDt9i5sOBv+mX3XnCH7Luxf
/r/HX4bT4nPYEaLB8TL+zeOZxrt0Gj7fse2nESDb3qsDXWEo8zBHK5MTGDspOy0woODBsvvZR4o1
JclD1jHzXBLeu3t3l4+QohTJ7SAXYieoMbCftgzCJ7yl10HdSG8Ot7b5IyylO07xN+TzfA7ATqbO
A/XpKICCSJSBMYfrzr5adbCbYYhxdLu2ndetnF2mj3+yABK6SdhUYGodbHx16nFcoqSgBI9+zskG
nZbYdlvniPyAPdIlJdEshQRqHDGbEBVilUHJg6qBiwIeZuyreoyQh4wZhmCA1j3SqH8pRb8YoONA
VQHy74w+Zfe7Y2p/xFX4z80Q13iAQR2QiIIwh3u/GHD+Jr3O4hzePVwpO1T1f2ev2AX0Aw73FBW/
Q8SuasXkF7DtZ2vHk1b4p7hiLuSYq5dy6zkjvLn+rRq401l0SO8+GqPcoP2jdEExEvBy8QKo41xx
M+AxQYdjnm9wMMXIrLgiSD6L+TEsUKGRpUxuOABfh1L2DSvTdhOmCLY5AsRUq8yPKiWcZ2Yf92/Z
L7PZUFJjH3AFYJenD7xKMwlGRCBFst32xMYiwCzgKaQpE7E8Ss92ivFlO3IjQ0Blh5OUpKqALBGH
LoeLlgqLqgUKnhRULwjrv1eXgQgTrC8OepO21gH7vNI97JEL2ZWVqzOdeTIH7X/iO+AJ/Qb787gF
r1URn2AdW/DBkMJ3uQccwZyuSxEfwG/mhHhbHD+wqJwPoPsLMjrztkT0HenF6AqxMGFfcNhV4OlA
zMLUeTyuMmZLFdTJZJQhiUJYmaDwzP6rwEUxI9BlE7eSE3ISrqTQRv8CbbdHWcwBLjrQ24D1Yfjw
yaAi8u3YtTo0RJ3OFzVcM+MzzH63QI0SEa8RALxpMzFU+PkoQXBo2xE3DOd9Fr+4dAF7tElbx0qh
A6JxxsvZSRvmu6NCmxkf7+rZcMlGWxBmWwlYVRH6XDaqBT3wHuYgWyMrnoKCAuE3Jiw6ozcs2inn
sp0SnHfgOWH1A9FwoZW1G0MLI6nPmCNa47KUSkU1zcYt2OHX4dnJ9OJMk5FQ5lFkBoHJOYSRGvk3
BsjgB71EIGnxKJrPOWqP5BQDHLhtnwfrzC4k+onMxX0ajzXjELuaoGJnDIPsAwULepIDkGXpSOdA
BRYysou3dWEnD9HYSIM6/rLof2HsY4hr1FXsD22iYznTBFKWrX4X8QeiaNZDPCRdh/MeklqNH69g
GD/sY/RBEvaEI81x0/bV1fyeCKNfO4rkeBfpvaLwGsasSCRtvwOuJHJufBmAoXjmjZoF1Uhf+mH8
vdhiVL96NOV3iwoZRjYJqJD8IN1LaQFFNwtDalU4cuAY6lc5pXm6DMW8QJR7Nhet8zqOQ/p0wDqQ
+GLr8iMqj9UrnMUm9KBam86MDR14h9OXY0FNBb1O2qlaC7/jOzCHT4COMYzsp0fRDB1R5ySM7heq
u87v5rchW76A++ghFWrKG0MitlrBwo9Qx5DQWLgsFOonaumEu8LehZGMOi7ytTCWsNgl1JxmQwuT
IuRwPEjh6DS7sOzh/EM3pgb3eAbx1+KPZ2fXU8UN9Qa0D9ym6JiJ53EF8B4lCxnGWegtl0sEEGDu
Hgoxz1rqC+yHihS+ot774E14jlCxsA8UoUSyhmxIh9Q66BagcqN6FI1uTEAv1UOngFNNPLTA8ff8
CAfhx9z2WAr8NoRhnAcgF/MzFHucG6bqLJAXsaezPz0NySRL5O7CBY1mlAudO7v4yoW5zLSWEdaB
ACxkx3wjP5YdWzixTyyHrXtCj43FmNiY6sNQZnIherMrCZ0AhEBx1GrIhBn507ks5hcrJbFLX3ce
RZseXQFnQ0cviw6OX4GDS7a36LQ5usY/9U4IT93Dx1VVGlLHjEvnNliDh71KPtwsDSha3HU+2t0a
4KuY/f0VKJ9ReDAvYF1iSoCeFk4jcayQpFf9K7tjr102yVXljWGr6qW8CzorhN70VETQ3MQLOV50
DNceqUvCE4Py4wYslElMn1k8Sv72QGx0Z5kVnL8fPJL9MSjhpsbt3ht67kxBYmwIGCMhfBjWLJ4n
QgYFnnIYKjJvznrrsGi1tGGjpaC6CAciGxIrLNYSGgnL6qqvCzHB5AhU4jAco/gVau7DLSGc2GPp
zWaU/BfzELSpLXdooBxc/EUD1UavnQjaNNUgH7bTtNivVolY/jr5FYp+di6Z2JfsfdmPmsHYhTeQ
4DKvku/bcM6pcgnEA2lU+JjEAOiWKLsQ4cK+HJbtmey0ery06Ik32dcj0wQuroKw5Nl48ltuIcMc
x6FLJeXCkfMnKTikGI4OftHhBcQi13rTRvQBpd/2PqGI+9oJuJNmMFD8gQvpq4gv53QXBwoqAgw9
Htqv4GeEYnRNxscTI5qnk4gWF9zpanQHLV4sbB5stB5EJ9TxvwZ9tMJYQIFUKtIF9Cd0z3zV0TPg
RRJ/9+1Y8bjHTuGKczXnZPB7dKbJbwOBMyjUlX1SNVMFs9iadQoH8JBvLlHrPFROJIOjSxij1Cw0
EU4PThU4zG/cmHAk2oER8TJQmuLAko5sVi5SpeTkT2lLlstukIx4O3hRclxMEltnU9oxekDdCNE5
cPW6tF92M6Aj56WFaEp3wAHR4G3kKvlVflEnmXoKsS7eGWjkvEKu4jurwtjXVFZJkDwIzmEWIxee
U/J8zW2HGWhUHX5lhv+yoPvgywKQNII0RWH1pH78YLf4YfBNaOOTgrIV85aA2XITng6zFW2LjPti
OscObRFwgAvEuh3QUI/sBLY0n6YdcxSitwH85K5gicaSeDhuCrsfKG7BzBvnJUofpju4HzbAxY7x
h9H98sx445y9+5+m8e0fx+fs0r7HI5c7BKhn1UL8MEoGUKO0Q3imd6G9Ik/krdbrUfHkcDtT78Sj
YjR9Q6Ez0inPHcW31arZYN9YFXL3lTYqDQVRionqC6ExcKmhjpNXa+xDAG1TYZdPbodMZ2GeMzqZ
w9lONkPpd5h+H8MrdCZVyoBJ8DTEHYIyy6hkwbT73Nl6mNjCxNOfOAuc9DlVddKxuncmBopRo08S
FZdGobzrAQ+Zcyysz35x2WLrLrs3ZXevI+WMI3nbM4POaGJBspGjoNSCPQxfHShbG/1gZTU4lH9g
uQbCJ7BdjpQYFRwyGmnZahx449kHfZQOoXjQ4C9kOkAtLIUtAWtynRlcOa9fZtEtMkvTKwRfgemW
pWIENhm/0MRthqMNRY71ZSjwRJN+s5Hc85cfyO7fFK1XIhQ5L3pNkaImfwcOZPKiwx3YEop+BNTD
p0U9UGDTg2CCJ8oQ7nPbGVsc6by6+qL1cXEsERMVjqoJ0egpfmmkbqz/MpLlJlz+EiXOOMZ22cGQ
hkxwOfbhW8JZW/JVFSCM0vynbKM3DepoThnOcXApQ1jlwYQCmgXDXk91JfI356oUlXf0gTXOf6w5
20Sn46hu/3ES/izTd6RlASDpQdydG5YhUuS/RCCHXcVo500byyEe3q0hh4NqHmaJjrR0fJbhkBMC
U1rCxCGR0OtaITNX3EqG4yG7FkZyvROeBxzDOBYwlZAQ8sRcouTNkLJJXf5DpWi/82LMBtKy7wZj
H4Pu6b8SVGEvZotAxMVdwzvmOIQrESBp5NP+1Na7Pk/rbIhlULSETHqdH7y+2i/yBigiU4L+CIQx
oWFizEQ1TPBsxVW3pHShspfYBSzO8jObNZV/lBKujPiGPZu9hI3nnRX/5i2CtFVX9KjtiDTtvnOy
JA0VuaeYC9IUivwlqnZ2A4gu97AJMry2ENLzkeHEU1TX2GZUHLIdX3MOd1qfi8mtY6V87CHgg3vA
w1LWfmebXnzl3pyFqEaME4KH8eWp8TOzJVEkPyNC/jTYx7ZnWuBvgxDNSVCkHKfSCeDnFF3sIsJH
gOO4p/s7HrBqiqAZV/89MV51FpzASsYNPuUqFgJrVg+9+/qHvWgPpHRtDxGKnvK9iUotrkPhkFqV
QVN8JxQAEPhyxcETr747NSxuugEjpU+3GmGiXY7KEb6SSWm6BfNSD8usIKQSZPX+qu49kx4VHizS
A1vcDGiJ3b9X54Ze3B6LStN5qiWc8EGcaQPmDyf9HWusbNXIDxPnVr4a8bZVU7pgP6/FKRt1b6ao
UWQvBb54g3uOMwDqXN1HCYJLTh27cVn5aBnWqNN7PRJNmVyQgY0c7vfOXx1Vmao2jqnTBoBq2K6M
t1WO9zZjOkrKP7lmv39dMwURR5leYfYwxMcSd2OAXnPaPujz/4qm1en0alQ8W6ujb8TAhr+gxcGX
vXe1RxOewTlNi6g+kzJr0WNxTFxgp9UBtAmwBb+djjvXyIbZ9C/KG/Zn9+ZcmKwriZE5NuJspE8B
7h072DRPdrNfA8EIeG8YJdjaZ7jYJZfoCb7JpAscRHrjfhXd7OEkO0zLAX766NArRjH5X9rzeuPh
yBwkvgi3QUaaG5coWiyQk0p/h8/mr9ORcJCTkfY0dxe8BXwSP02hSHOXyGMtfY0ijGxIrEEOm1sE
MTVqmvE0jT01VhGIWwSvMkCzCF7r8B0frOoMVPVlrKlwxLEC1Xr5YnyVKcGm3UP3TGUCEMLRZL8s
g5pUL7/KSJAnsKVnCHUXqE7oS3wNkWtQddyRQ+DoISQAXROFpvy+7mFDeyewI42HJESqQZW/ffea
4KpYTlpITGi8Sb8pGcW2UojhnoChNcGiizBz9j+eRZ8ERE4+EDuQgZcFLRUyd67pojwZOTsVGYyE
+Iaf5/w/4057hvo37JTAPwCuONC9fVjuwmb9QAguuWR5tR/Dh4Nfw8G+WC/o9mIVvxx0BjdeB9im
4rYV+kp/hVhslv+IPobjerMaxKewRerukXTpvlgrX7fx42BI3nvpfSIolR5mdCX7CdenL1Kgpq5N
wETralb6WGaS35bwiFBEQGymyBGzURBISl4mzhi46UhGWaMFNbGtIM+GR36HeN1wW/hEXHq6ObDO
GChBhHRPbcahKxAmEiHMQ5+xoTmP7KQYFeEMfsDw8YB4ow7Ac2KJ9TT4BdZ39KYv/+FzIyeAXNJw
XoH+m3Nqvqb0xwlkVsp2bMap91St30lU46WoUPpD87/yIkmFhxovKwca0E2Yo0lKdYY+ELymV7+i
IvTaA/tlJvRKyoDDh415qhu36f7v3GsNwaJ0+DUHs5vZyC+kVl3YP1p8rQdgwCcoamBXzw68V5y5
Df4w24dTyzWWmlAl/E6OtSUotkmlrvpMPYw6Ke23MAqLZg04Xc0r5S9P7BaptcoX7GrS8HKfiByK
RZJkDqtRUhETQ8bVv1OnX7DrAO/S2rYrKN1Mgd94LiAc43XIeHv58fSaSFYKbDE783HnW/22PA06
nnBcjBs7K1eW1pA5wzJKIbzBrAuU71tdGfxP5ZNk+evo7jzRS1YxRwOsIUiEFRw+CUZuBld/S0Ry
CZMLvGC5V7hFMRUG4vcNfKSpgjCoOCSgvRWH/GSoBYsD4culSEj7zQZ3gPL3S+srh0eWi1h08gEE
wMDQw7xxHdSLYXl88tTGVJMCUqBvyrnHVb3ohNZPNnomqMGHx1J38a+AVFO+Uk3sBlUKy0E9K3S1
Nypa6slHuFOPXaMqijjt+JXonF5TuVnpln3xWAQxqnOjNJTAQh+eyBPyzMvRDnpzfFCLmzorfadf
0SWLCp32TQo/FkIsiwp1ORyf6ExZee4H/fvsPJLpnbA2HUvVoDDfpiUG4xsoPiuvydUfOkX43Anz
5Oay4uBi/ZpekpU3Y8T6ta6YBFFuMj6j8GIN2b1a/nBf7ivGTifE9Wp8Mx8d7GYQxUvZ+ILSfqYb
q5stZ3Yba2q8xxqLiXEb0S9R7l9cCQvTcwhaxcnfRh4U1VC4oiLW5sSKaVHe5+j74WvvMTQEfnBp
wmo2fZgg+utAY0RFj50HOeor++Rj2W7hD+mc+K+PhXuLvQ0n4d6+pHcMb18M8uD8s1lOn4D9b7PZ
heuyYUst8cVLbmtMp1F0yrR02hfgUaQr8xEhx8EE5uYDOdDgrM2nX4uOIO8sbi5ynQvNKUMooCH5
uhNPyhAFvFeh4Ij8X+Gin1AdnoG2StoV3jW4zx6IyIHOZB9dsEMSO+cYVd3KfDN9mV/akRtBZRe7
2R8Q/mefaSfUNNaMB9QEHz9mQAxeHfuxfNJ4UDvTjNSpogtduQe+4HWRCfL6gecb7ylT0rp5Tlcs
ZS7/6b+mG69kcctZRrI215hp5xX51QqAowN+czUDGKuiAopy0rJeeHJUk8evEhqEOH20vCuHNkiq
+Z4LbPvQSiENQBbKkq/R8lfw0K/35c6B8a0PeYsO6sH7XPEBQvfuqi0TESq9JgTKEXb85RXBKxaG
ByGdbBjW+QJ4cdISPP93IL8+gCIR1feBNl8Lfdy7wE5pjqiFQJpg28CWTDVifXmPHIIrsIgP4RZ2
Cvmr0ISfW9VmdNH0a0QOMk1XIyjLmEIbIbKtbYSSWIUYAQK0X5pLaxBXp5dSKlypzH2EBKdxEMMJ
83/zco5a+IW9R4NQb5sEs/TSgMXiiX1GnLnJfIGfqSCR3vgZ3aZ3RoINasbrwyx02T20pWtYqGK5
5NwBI3AKqaHE24NU3bGAOyWcGkUGGDWK8qtTYOsBFRUYWmQoAtipx92goC9hbha9iA4PdkkDkS5+
ZXSTj48B+eMK/+sHip6Sx/SQ1DF6L5q3AXsFGwEORJSTYFVof3stJosbTJT57AJXlTqkzkhC94n7
U/sz34QE4d2CAVvZeIOjf5v99W39jNdsmQGIjtgrMXWjVNVhDSSwst9oV3U80ofBYf2/XXEzf10s
Jty/RYS3IMGOV7Bk6nPAUnIP2C5O8S5uknTgzMa0eQhU8Qyj/cUf4I0J1Gieu+zs69HKw5LTekf3
3jllPko3StKgdelXcuDGdwk6V2lG5hMzZZh8DUqbjSAEk8KolqDMa9iqLgpcLOAkAm7mObCUcgyk
4b1Ae3IufQZIzi5jOCfuXtUCkMAeQydrLPcTjL8a1rYKP2OLfIucxObEqe69VUwYL7ykVYim5tI5
ppfOiR+FXzvQcBqO9NclAEIqB7TonJ86DGRc8ROn625SvQuSoXfXlaj5hoUjE0bOeaGl8kUQXe3Y
reWn7NVHYXzAfX+Ni2j3kGGxV/81LbjTAde38Zwc3xD7VCU736aHzjatYem4o8fX7h9cidfslZxd
Uhvue/vexOWwWl5YuBO3MVwhIRp8CNrDjbez6+zTu6/59/tJ5cLvcaawShx28lOnyNenuHHXEJ6V
/oszPXZnulHjU4b4nEplD/R+5urutFSb8Np99AGfZmpWKH2a/DKggt9wigNsU8UoliS+QeFAMXRO
m5hR6UrKmEqegbTwpPlNyB/JZ1o29zerufzYFcaZvdd0mz4OAluyOtvoh9VcolEmA0JPb235GGqc
6M/cVQ9FJ7M4hHPNPbVdocYSqzA9F6uBaSuj2EO/kWDVyxvd9Cd/x3ybu510i+81lsvGvFNDb7UV
2SYt+vOG3NeeZ7MeFf+q1g40NT2HlWTSQ/iMNMi+k3zBhtYcNQCg4BMjXZMxoNgLWOpSrXnMstdd
GuUuA5sFym/8UBCX851lA/cs4Xt3iCe0GVuKK7L4yCBhGbBILvYeQOhm3qmUHzSKwJ41oZ/RE08v
3cMyw6/JGLzK42RpY79lb+rGqnMFR1ffPMl47GYFUivHPRhfhzNHXjQwQKwae9bXmgQMsnDJP7i1
zmzHRBTyAB0XpX20sYuMnXagwx/qljWFx2c5ns1VZqcNethr9LRmJwJ6gTYvjNDydEYF5RIwBDNU
U22aJxC/TrsyxB61ALHw4TSjUlIwZzW6VAW6MtiGWJNW//h1NLt3++EI0xCHGctV9hsAHG3BR6gF
JvB5uot3bpqmNwu/73PNIEadSwNZTKlyUbbGNMEIH20XghPNVt0H8qXRI4mxl+Dg3dYEDIS93n5i
5530FSzIlPHmU8fSW+BHBwO9EI+EPhDNRBwjPJutC/zTXVE+w3OhupgD3t5BArWYUvWXtGj9gDgd
OhyQSaLBCADAC0lScAQbDOFhQIoGdfGBmz9GXjnYsInFlHxRBmGqHH3o3JuMnoNLn+3VL2NiU+qw
DpsgtTf+3HyHPh3cFrSIpVvsA3mH84o532Gy2mRFnXMY5gXifIugkn/1v5a9niEZrvu5KhhYGvMF
W3BHNjAXa35FTX2BfW2V2+kR2BaZ5qKQcJ9TEOKXlc7Zo+gH1SSdehdCWfJnQEgoTKopTRgeXnZ2
hl2GKVc15Hau6aNolZSxWB6CfZeCNf786LqhL7/mgAZsiXzbz4X+tVwnj+lRcA8oBSp8PC4SyvQx
p31xyYnZ9Xmf4FlsuBg+6U3dDW/oLr7EtfzT3zs3Fi6ut2w4r98urmH9zsSKdWPyWkrrjeSgR6bf
oOq8ccBzaksy6jepNAWlBjLePWrv3Y0FTlkqz3kEodVh6Sf+eljf4B1Uu8/gZpUysD46RFpYKETi
pBGxSU2pyQZcU0S5qKxJywUSjzbRw0Hovk4gmuFu2IBp8f1VjDW39o+m89pSHFu26BcxBkjYV3nv
cAkvDLxwQggj4Ot7BnXO7XuquqsyE5C29o5YsQy1bJN0XwLPCpwJD8mdZhSXuNOvxsdYIanNbgpA
xDEZxnMGX6ByUiQKGxjaN9jZWSizFjpAA2FYSxap1bJnGHS3PNjhw3Tzmzb/nYP9cvIEn91bJ7jR
ntfZkhLmgHUum9Y54t78Ot6AYf4NsluHLEPc/1j1+seCG8B0IDIZ9Xs3q2lEOqzl8ZJpUaSTq3DY
gFmMFlruk3KHVoMaPULGoWjCOAoASiN+QGP88p50JtQz67dnz4KOB7RUaPAFg+kBnWZfO4z2iYg4
0KG9kRYvhm9wETZY3MXNtlH+/kdu1dQkxfXOw2sn8P/XbBABge4dyncvN0k8GY+fyZs3Z0I7tTUO
IuuxAcs23a3LohVDpIb5crYweUrs0mUUIb6Q3HEW9282VS7zTJikaOFoEP7668cECuCooitmIqTB
bhKG85U7dcx4GWFFDbz3Em4kmC+24HQmHxorDZ8DUJnDiPRRFIU80AfEe9FSRY3INsGzE+C6Xyyl
J2ekJP0INhtMa7uWnnbwK28z5yHg2EwXUCTYllMKdIeniZl1F8yZCTafFyE0agoG8c6FK2iV7AJI
6BoGCqrD8DxGYGfhEIE6x6lb+qkPl6t1g5XLsO/OHbvTXD2Dq/voAwdCMbm5won+6lhOyHY5raie
FladcPm5YutpbQRg4UdDgPA1GyfELv6BdIZR/h8A80CHqwnqwsAz4uZO1RCbeMVKtMyyWtafDBXn
Pxs9S1BjGVAMtBwnPBnD/lPNU2rihcRfUfBst8kAukpj8sJTsdIPVN2y73ztLrnXOOev71ZpdoAu
eLp4tfeOe/LLXRsv/KMz2KKBBc5o52hGYWjLHepI+O+dvZQiw/yaEubR2H2MBzo4FdNRM4rEe5S7
JTgJS4xITzFcoI1EfCJgFzrXniMo4wBoGwTsC3+2zDpb1e4xSMQDqrul8qFAAYKQak+qv3/WWcD1
Aw0n/YJEOfn9KybtR7pLGnhGIVZlSIcoI6pF2rUX8FObeDFBTIk66HuaZrH5GjQpXvNiEL0A/wte
Q8jopJFTij+XKL/oxzH7ZV79xIMbKcwaOYAM0DV3u6Y/RdWv25ZmUJdLNySTKFgU7CB9DJRpwRDG
yI9kcMDwDTSAs5rZJP/5aymIXaUz+LvvvvQXzPBr3f+uYWk06VvvYOnxgw1JEjLpXQz1TVsroPfD
OLsNQrZ4TYZxhmPqDBaeenuOk1T4G71X+OtDlppbDKeeDKUodRldauIhTMP3Y0RbIybHVvwXhhT7
OQBDHt9DNkQKfCAE6G5rRqUg0szLDC4J5AQ0Ihhj4XKA9fvQUTSPOZTDvJtX/APDEpXTNhsBsFBl
AKAtamx8gGKs10oED+wrBboa5EomYlkWVEs0TPBEdpI8A5kq4AX3ZmvFG8Bt3MLb6MVoa867E7AS
jJfeQ3DXUcw1/CHlUHP4BBhg7ekqpMosplkm/RKvC5YIbXBMdepeCeLaa889BJLY6m9l7nfJwr1z
ie5gF+ITvezbjeHTDAfxOTd68cfrcr1Z0uYibBFSaRFebtU7sap/IOua/zEEX8wPkSwvmu4P3obS
lc5vGNQTXURBzaLkO0CEll+cuu40kVi9uOWBblXKRzIciKtY92idD9Fp2YsPUTftxfuoDBAboCaT
5du2ZQG306Ynb6AM6l0DStQEF05mjrRv4kJ+WIos6WXkI2IPWn+qqte7floFFZoYYwJ1hcwWTrTv
UOiNTU9wtLdVMG6tAmEIxjKsxtvPtcUt7mmYrtx81aFSMkrCFubNyRU6rYxFn8iVLOh4rCCu+ZwP
SGjDDMLu1/gSRkd0SdejodnI2DBuYW1N+59JW9omsOrmsRIV5ooTpqsyToVRht8dmjHqOYoRJv1C
EiT9Ja6GvVUtAakW7WfTQAAg3DTIEhmHpb4cUhboJaXhDpqRLhwAWc7Er9jX8c0ewaQQtAapnXb7
ZdNxp1rM6xA6WFT9P8BVlvRFO5xF5weKyxtxtTUEQVkd8+NmAWDBZbfB+rxrX2+nULsazkXMyrF3
gbta47j7bTEiXTFbclDJwN7+YUr9+RdbEPu1lkIid+9eZZDmA5WrJopexC4KRxFjhSbWOi+sO2Gm
iCQP61lQG/meioCE/VIaiNOBQMHB6kDr8mCjM8sp9SUjNcwfgTgP80aG2f3b+bb0fC3t7KEHZkA6
g4CiPW7JY7TwnpEM2w7ZZ7cAoKnNInnQ9fJ4ASswc4UrjLidXVavonMGwv/V4QV/DHwy0JYESSYE
D+afPL90by6jLYWkAUl0ndlBctWrad/oBpejMfhfGyXtvMAGHXkmMYrcYgMovFXGamI8+eJywTgO
ByKpumvCTxcmDeTLLv++jbHCwIN4CgndKHH3CEu6GMrY3piQtkDwgrUUFXKsvylsO+a27sDiHCyJ
PY7AiyA2MwcatZj7TLcZM1mZyspkBbwT+NBOmrO9LVR0XFEcoAcAkr2pIq2xmOPIeIwtPgUTEyKF
/G0jOw75Fxkm86NI5sUB8kBnyqRaKCZbOzlQLjUZ74h6QS4KsUTUnXJ79yOOzmug/AWPnZSuH4t6
lyNyxhx7sTeUNd0L1mZAILSsnP/QiOEHauLeqnGkUMwvMOBGToK61kzIW8DMHbfBDC/YLxWVGFRm
b3RncEg4fZg/AClzmrJLwm2RMxumKn4IN8Mck4qVUsUgiJC8Mt2jQrkRumL3Y7F+kpH5RwxsHnwv
yXTMLcILDGq5kb/ROKwZjGZ4+C58amZlFKeINPTKHstZjr0snB6GG09moLxfd2/znly6TweOHicN
I2IHkEAs/VT/RqNFhizzPTXCoE2OfwKu4CiVjprtGUQKds3WXnPcMTCXKoab0Uzo0N7cHW4uw5Me
JQNCN7N2QaUj5MhnhP17i0+yZjkavKw4CI5kO0OJ70U9W5g+Qx17IcpWthGbizMIZZ6GRQxyEBNx
aG+eMPUgBYP9LQnMoSdSQ1hdW9em8tem8sYeQCSW6IYw0R+YNHMH/Ox78Ps/oN4FMHWEsX2MQwfD
n21CKbgbLiIGoow9z17FhgUpEncg/Bp0biy1nDDTjhEF7XuHNKtlnCeoOBgh9gpmdM9ZG3hE6CbC
DqPI4WIOWI52m9rtGz3omOiXEXaOcVGxCG5+mXl2S1AdacD7X4yC8+WTSqsyOylF5bSLQGKAmxjK
e0tChRrbr/3Y40kktqdTbdrVGE8qA76+N6fFf7K7U6fcjHwiRh+EyL08+JXXPW0xAASRpkfYR3jh
t3ETvlqQiyiF/PaQco56Lsdk44Ckey7Qj8zd5VXfZyYPxdG5GS/4DlYzfnutDhMEXkcZqiH1Z6Zm
zQ0Pu3UKFnyVhykPsQQ984l5S/TmfNfUuSiFP5SnXP3rX/Exrm+LntphVeDtl2sLTFNAjb8lw4M9
5kBpcjMYAX9arDYW6Dt9fRDXNmveVy4teANPhKYFaMk4AZOdwlNQ4x61Xo3JlDE4pucpVcVrXeK3
wopt0g2F5yb9M+O4ylmoRne0CIpp2wX/7INXlz4YRd/VgKw11qGLc1hdYDzYdQ/b9kxJ5NG4YI2n
suSBuRAwT4tpJxtEbAM4xG736OP4ScneI/SnGN5tkEgcHClX91DaRprF0L7lQXHT2MnatYYqY9CT
FRL38DT8+kC8b4Nq02J3sEZg0cwiQ7xhTXEUtiHFy62D+QUjdXYYl791HWM8K4GNmf21NfbkCiQg
RNTaA24SiZpJaYb+EvUKS1gGmKJOR5QwR+zjShQ6mzesDH4Gu1dGvnmMBOzP0Hcf/zJ00Iv/hZzB
4NYxpARYu5BUwn7CsN/NAE8u0IX6ozbHQrLm/t2t7vDJ7eXeqXMspeCy+Q2OF9FOfkIZnfHScAKq
Jv5jWCZzDdod6AJtAgW5JPtwMVI2jSUjdZ/7pQ6MsjRzCPXwde0kX+hc9Oqod7L9GHpBR2/y7RJ+
xC3dNGfqXiM0QjyMB2aHmDP2Mv5biHhtuhbVfuyYSqV9gqVvVgfikzgP8wUKBpUX4KF8iDQKiIoO
keW1x9lKhlkvtDu1cR0xUgs+Rnd9GNHb4K02YSzX17FsZG68o4ttg/zChcHXzh14jZv+AZ87Z6p+
E3H5Jan6mOf0PJLsz3oe3SuDZ7Wp6vxLy2uv8RUie+GcNvEF6VudcQe/LyxHmng9vdIxAMaerMIP
xSdvQSA31XxkFzzp8a6nY4CNKh69VHQAIRMIredUzGWOeF/gn+UjOaV7FpcivCLd77IV1gS6n8Rm
ClcTmHBEOZgDujjzNX/AOujcQOYwLN/j50GDcAKw0rsQf3wytzT9FSo+DTzavAfUQJob/Rv7kzTt
R+i0mR9/JPLah90wG4B9Oq/lnUy+vX6z0AZUYHoKl6NlfiA09qlUavd2MB9Rc6HhPxUNOIp7FVe0
NuqAJIvCxPcrxM/Fwg4FUkLleSc+2HkLa8Io0v7qQUUCdQK6qXP0cm/QNu5fNIbqDKRY1Vo8vdjW
5HOOzod+dCrthkahdkmcn7extsLGEgHWEkeMbQUup5oL8WXhFGBvJwXn4zcBkEmxAJp87fXXfL9+
YV2qqdtyPlR8UskFVLjEXEnhW5Rv4q9hm+p95zRrLdUdP/gWC/x5w/rrxV2LVMILnZImSOtgKUX3
LaPW7l8J0HaMKC+Uv8vDPGa93Sl5EgY74rTmyL65ykGrovvF+gSdr94Mau42uNJyBuiScbowENGa
DDewK/4afe8xYg7Ety8hha9P2TugTThkMpnYdaz+5LwRotN9gmTaqpKD8wgacTelJ4VSSS8FCN3Q
eqA02skXxgQVPruVOdMHoNAVcif4yi/Q6y9fwUD/78z5Zx0Zw1LAYm2AQfTfCg6i1JFMUwkDBte+
TvqwAL6kPcEnt3/kCEh/UmvQiEurKLM2aCOqRc8g1Qbx22wdbEeM6K15bebJTYtFEynHP+gQQCPs
XA7KPSaJ3EXwU9oEELfHEn4Q72hi9v/aeA1iUc7zp+MZBHyCuSiFMR2WMUiR2ePiB94rcifjuFmp
ZJW09XIjFAp3ZVlzNj3pt+ih5nezjwpGDKQ1Og0b+Fdjy24DMED3hH4p4chFcGRo1NA+4x/LkJ77
SDgiht48mHQrNG4VPWblXu+IrN7GKRtYqBepopZCK72YbeijBG7hmk9LxzaO3OkF9obg6WuvmczP
+n5lP8Y3AW8Aq9CkeEJHce2Ynw/VoOOc0ntIBopTDvHhpZ1nhrqTPlskvysoDf9abtmA18KRL5Zt
LP72svDHJYQontu21RcAqAS+hlxonJ3C/M5bPHpjXoumB0jStjk38WlLwcXAPvEMc+qhgIw81eTy
KUEfLeQMmbn5xdHPv1nEdzZ2RaZOAL+gNCsGGJTW4GDKFiwyW3zP8gpctSyMZtDpal0xZuTO1ijV
0R7DhGrYd/ewyR1YpSCCM16JrYuxQO7sqWUZnh+M26zr82yqsM/CYs4GRYj9+JwuMBGIMTAYjsHd
mH+j7BMO29m7xgdi4qGo1tghMj9bjb8no0x3Tecbnk2+relXYdPv02HxTeEl/kyxmIsroJPps2vj
FKdMC8TIpDRYR++OeVTfamrY972hn5N7e42PvMbRa42VHuX+tii854bpZ6nlmBEyiG4aVTJY4IYK
o1K5QIBpb/td/frGEZJZHkT16VHBRVN71uZnfJ0PprU9APzjH0QU8ghBT0xbjurzNaKF7Di4VXDK
4Xf1kHAs6OzEt+m3EDmoVwyJOA+F6U6TnXao5y/m6BlS0FNpY7fgXD2x4aaHSm9Ql1T/DWRKy0dX
3nLoXZBv4F710J/pHfbzNRV4oTO96ws4lXdStth0do/Rhx2lyciyrfNpGH0udvJcdYFQMuhcu66X
47AshII2T9Wfj63NxPpDvMZX3JhU/wtWJFrAzY+wmx5dE+/qZ1azH8EU4/mXfQlTUJLExcn+rq0g
QjFDNcN5yyB0e3Rqmgd/71+c94MJNNGXF/PqfTlQnEcM/eYpW+Qr4Ztqac2/RjkqF/xAQdYYHNF3
bLMHiPo2YfJ20Js86qB+hBcirGlMiTK0qcXwIRCQDdWkDCWpOxkioV5IgNoDTFyuLgvSo6B3mhoH
IQTnWzAu0tzjBOU+WXl4mTIUoe/RbZNOQI2oTnV6oC7PBPgl7N0IFrW5/OCbwhStD9bN5M24MQXo
a+OBm2vjzge3J0zRYQ7iVgCh54UGmd1vzEBDsMvJ5B33TWBwDKM4lS7Fj9DnLU3oeXawFso3nijg
KLRBCEjE95bTXgrE3ZOjb4jJWzdK6+lzBZSbZUnP3L5RgLPhE97xdpgQ8FY6+p2PBK8fGxBCILb4
+IZSEYLY2dTBduFT+DE/+zzsN8VXf08nw/RxS1e/ngZ2hGJwPwSyl8FBG78gY/1cHxCbiDBOzBJp
tY5tjm54j87yJwn9DSFk+CizoDuriz2eDaQSL4b2tBg73pgxIUMYHCOgDwuj+qJXC04R6SdunBfQ
M0m6Z5jKYJXtHaGewmrtLoUnDK8muwAd0CU63aAUh1lu93fKw0imuKwEqCXHRNkdWcNQYeDfSCgU
cXsMybL27oUwJMsp+BbwB1BwWo11S2HafMoKJNJ1JdZIIVQRamzyLiNXXN/ZaWH1F65xATZ6ItFV
4wUnzcsq6SX4J5wrerHh+eK5B32udxZK2/hKsFWBKQ3wxBx/+PCCHhf0KnwFC6+/fLnQBObfBiZX
t6bT9XDXHDw5ghW9seaPJqhP+T/Jf0LyqTH2N+F1ykzvnTXjNQU4i7mVcpeE5EhbIPwEONQsA6aZ
3piO+ocuEnYnGHsDdFyYl595z5forfYM5q++3YfN2ZdnidMdxRPCo5dsedIrhPwi+nPVedaZhC7G
DAPwyIfy9QfwbbGVcVrFFLQI9zD4djc7ZyiFq5hQLJcenqC44tXO2R4OWSKnmNUqvjQ++cHugSEf
WlNIQJbwfoQEKA+vEPFbBIcK8CxS7J/yE5AC4hCAPLnEP548pjnzeZ2BWYeIlOAacXuwAaOa+kkG
zvDJ/r5G2EKoQ8Qd4Eo8F7x/0qGwMDgIZN6I4jMV1Ygx+UfVDLGO/V3wvXfVKVu4oEiAEI3NpCFR
4rWgNjSea1rPA7DEYqPUGuQKveSTuIdxT3rSrZolrYxthuAhQFJcaywUj4HIcdhA0006bBhf3hOm
mYRW104/avJtPwlmE0q/odgT5CFHbPWmT66Nz3sTTUhTXzUwiYcvJxDq3jm/QIDPyXMpNmCZxhGM
+Mmg2HIH+PRT3uAnifkuEbdHog9EFKFkztX5xodJDXhOD8vDDhPvL2SDFaJkm1168HNhYOtk9xCp
Pg8SGefl9GDXNbHxvpgx7W016m8oKcH+fq4SyNG5toYoZ8fOEDZeEzGSfbQBzYVo9zYUU/UtDpCO
wTqhTRfyD3gAvPNzvBBQUvZtdEww7XrJ4jd5mYMm01yzrAznvGVsuNkwGdzTSuTmZXgayjL62Y76
zsSXlK4FOlkJqKJ2o5AiJ1U4PNoqrzVli1IIbxvXNqcUaXTtnaC0Yio9Pjj8JZTIjhoQKkEglFBy
VrGyrLMmfmN4UnJVUHJMvkxFSPAiXQgpDyf63QbWZU1d7QawZcQv/Aahj7EKwtj36rolinAIVnCA
ADWUzIMW4G3lq9mAc4rkQhtYBlNixgQlex6jvyYWz/f1IdhzWbwW5hgUwFYXZcH6vm6cNP4fQ7pc
+2LXK9/TKjmGKkpQl23yYfM3JRxk+ZsiZ41+u0ZnfgrOOyVupaIDhCl/aZtPOllY5eN3GzOwYX4P
zh3/4fGSfP/Do0D/8BE0PNj3xrOU+WRzRO99CDA85/c9oIbXehl3WvGucZ8dsWCDRP+CWN8fHidq
DjxpWyuiMsL3au91ay07wxmCtSDJQItR34Ulk0AuW4Ew6PeWj79JNwECeANqzVo9zQVgh1y09wiB
GJMLqF33+sETHp5MuhVMgsLu6AFuRN1jK8kXzB6eXZZskzbv5MS5xJ9nqBlMYndRzobw7ph/bBgL
4gikQDiV+wdu0tKQV4m1CplJNEcnsmiF5VJBbiIQzGRtc/ahp7dY6WCU2CyN8xPH6VWnkhgiPZ7J
F/PAA1iYWde91YDW5omHRMAk0BOdx+VZ67grtt1mcu2AsF1YG7uXnn/lRmOExx+1R4Wfrygp7EVQ
OU2uONf1nWF1zqn3EDv3b0drfWBYkNcAvTpueW/CCTTheqHtK4H4gBbTE4PdK3cWJSTtCuw9yF4H
u2cO4LdD5aXtIy9dP07Vu9YdHfgrGF0ZuUqYfuNBGvH5Qoy8nTMsZzYiV5xLWMH6E4K+3ltBgptz
CxzWOOR8+LM+2arhdwq7MB0Ag9LEUsCydfjlDPqLXCEg4bcGECd6LywshWtzhTSFAT6iiHQj+jnS
SfSegS0dHqm61w4gLLd2PW8RA2J2Y+gm1iF4Z/l0e7DJBuFIb6AZk75WC6goBI7jiaMMFOK2PKRf
gwb4mJTuC4XRm9G7RJ6tRlIBFWwlEgDWh6DVZ9ZOLckzVFuv3cnFkVhe7Z2CNzId//lv7pGYKdpn
PZjf6Gd2g3m5U2ASc1PgXOT6GzIZEylNRS03XjiD8Y0MBHuh6AQi4AfYmV94TDSemDXA3x49cciL
JSf5w8+mTzoOy4riJvvEt7+F806rEm4I8ar2N+J3WxmeAZ/+PnGHqQ5qJFA1eBb40u8DkbIqG2AY
tgtl9Il/W8Xrw6MhkN7BrvzjCnpDTyN55RuVzouxYnTHVAuGMC3slc8O0Cq4P89QiYy18Ld7+wNN
RxxwRpCwnuAIZgfmLob0Bl2J9dC2JJyZHIL7cbkigNZXZnfIvpmCDOEjRvbKDCD1ZKuZkgD/dY3z
QucHvHtafyQDDjSJclQSvDZdbLpGUwXaIyZGf/GeTJxH1YwMmDNwbte41nq+ao/eyAz05vCfHPcQ
UNlAkMgxp4T1tLAK5/JXOAms+sLhLgpKiIX/SBac6rx4sI8t/oXWC7mIVSJpCwfWlfcz6i5r1krU
nrzdMnmPbjA2onIzUIwiKTf5rAmXuEzEhg9rAA2xTGsJ6gNVRnu6Xeua1KP7CAsi9zl6ROqybx2d
d9TP7Vttl947KrxHuujaR08ljP6F4ftiqo5xkUD+fo2bIqIdK9qVfvNhK9qDTjcspefAweQGfNXC
f32xKryj/0A/3KHdBe7SltCxGgadh0B/mIQfcI2steEYZwmhgX90KpmTtsHZD0G9Lj6DOwW8WGBD
cUh7YJBdARDo94fZa6UU+DdG+tMD7mQU/hDoHEZfIX2FnTCVhDxCMgi+cMjCaXD/hCVSgL3C24MO
6jF/AFdViHXX9253iOJKIP6e3kqZJ9H5ODXsugdrqgt95oLbDHguO9wNnh8kRuZYsVDTV4zw/g/i
lrQbituHvDxAMvIkOwSiFIcJEweQckOUaHKmSgyaNAbMiL6keta+s7y43gs13PhsDvc4vQtpcRHR
PO3Y5gcOsWTikXeZioxZHOUw5/Mi5hcvLOUwEmDvc221qZfkFuH2SkGnuDQzolacTrfuqMX7xP5i
BWdH5nqAfAQJ85b6WPOLvO2n4dDo+F7aVPwePlYiVDq4Rc5g2eaxluEdwCzFWDPG6P8ngINMl1Xc
VG6x6XxI+xzTBTK0md5osmRUicM6kLGd038C5Yg0DEbZS9zl4W3yIWBslNx87H7Hu9ppJPR+cp+X
bYtxzOVn6tLBlz7gEOTwFyYqXN+ZWGkCReGoQ1oGXd0DghcctgXkT6ZVbJDpMbsH1eTiir0VuBVA
nFVGmNjhj9XRBRcBpT1gy4Jvubztgh72KpbIGHaImEKUz2y1MKuRZLSgUEtZKewfkU6Iwl/CGcV+
kuZ6uGRAuuTTAKJ2JjIFVBznM4XOJaZtjtTGMLX+KH1Vd4CyQrTYomxoIq6l7MNvuY3Ua2oycuTA
7WRyOp8G3BFCOKIHs0/qCFyjmHrbX1qbE7QloAaEZXnSoPUT7e46gdDLZg8PcPEbxcp9w1RUcVkJ
soXiOoSOLMTigTloxJrDKQCN5AlPkwcN9VbiLp5GNeGTCEAOau6I61+f201LxlBXrvtpbK9tmHUq
edGM8SI4f3N13pYRMaxdO8/uMKXgyMmQ+lUxqcMwt4CsdRo1LcHZH5lAzG/xauBHMDf2SIyDly3j
eGaGoMseJn3RaST0VMSdM3l51e4PlfjgdsK2cV2XZmPcZU33MhF3wvNgma+7MG3PPHVMss0XAXFM
X9UCAf3bp+R6+zfMFhr6bfylemthdULtjC6a3lSO0jZwtQpiJaovYfagstT3kEBytOfyxMhXCVxb
YwNPGFLC1iT98ArIR+VmcMii42EszTSJSS3mKNJfrK9AxTb5PV99KrxDxpoJA5N90l3vk2NhKnTQ
MIAZ2QodWTbRD/bHKeo3pDAN9DGIfWyMkUv2XYpU2QZNGlDxnQVESJ4+jhUCH9sij6zYDFsko0CF
fgLN/ngDFrWwyNd5RHhCwJDQegiZG+c89MAnjuV8Mj1PIMvqwPpA1kbDxmEe4AdwUvwyxOZi4J0S
sSGGF8wiH+Z4nNd0c/LurmiC+D1jNWNjI8m9E0ycaMYmAD9/UMVkP2+5+B6Jyo3+GRtp2c5qPgxU
L8Y6+hg5qOFsGmT84veMsFpYL5DXDDxxNik8URGjyrmgJuqm9m/+bUVpycv16e9iclIxUoQIpben
zI2wqW/7ivMil0t8JXZEe9lwlTBobrhgpuMqRNwqhnkSjvFeXhN+ZQtYTJsaulRAA34QkUl2B9Yn
NFHqMEoHa8YXq7omLt/HYXwH2mNRbEF9cZEl7jkV4nSBvHUIduRh6AhgpmOQRKK5x04yxDIv0Maw
OQ12J0y5jD4MNRWY3FwOy7FHrgPQLhdklw5GGKbpAQ8ZPAN2wI8zfNgckRdm/JXuTAqYSpVtnNNq
PNxtUGay1cou+QHxuoD7ygrZnb1hw2W5LHzmW2OJDjkNYZeCBGBuyT6kuneHXxMl67hHuwtXyW3N
6M87KLMGM6yR6ffdXkm+bZ8+BJ3Ynm0ONseUUQETGZT9Ht36+09dnyaDobjbdnGRIDCnNqtRPhNk
9OuK8pW5jaauxUajpBS+OxsVoMXG2Dt9wGUqjaeITjnK2HolRkAyoh/M4lgUS1KiW3A721bEBHO/
wV/AKdBInBNFt84zKEcbBhXug7JXIGHyiDgV2AOa7u1PqiqKvXbSpPLn6O2iP8eyVEQDkp8AZfqO
5Y7qweXGuejBIDVfinK+TffZEWBwLRXCHVR/TQvrt7VtMe26J7QTQjfa09E/pocxFft+W02F2F6t
UDSs2m6FLyPUdUo1diCzk/XdAh9ak+5/ehzetxVpIDQROMBMrzdOfHFClIGVbDM/21z5NGertbqN
hZL4JCb14LHTO7ct7qEUCU9bwZxDrGKcWygKDHk38jPo5xEQchogMYHOyo70i2EcgUDDcS1j1WcX
4kcQTG9ROXOmhaKx+ZmXiLWY1CDiCwydASRDLITWaAtcd4X1lFaHAAs0PWyJgGEYUJHIXrj8RbIO
putt5Y/Q4gnQcP9tlwvYLmSMUs7gcCDY1nbGOn9ASb+5QcJAfwQRSojEBzFMfKHax7aVnsJlvt/S
QlBKtk97xF+LnHNLa6Xz3QvLhcR3IIRMp8mqNDGlZPwzXkKkOGtYJ23BCTg1KJd2uRbNKhMX08Bc
r3kDDV2cG2E14WtHyaPNKNkBEUcurCpG/hRJeQxCaJK42OM85saJDcNUsPQb42bKazW4NfXPnHjF
iwrb4GbTQgOC3PCFOQcgctnXPbNbJjQEtH23nD9XcIM5um27s8Y1DqVxqWg5mj1mihAA9uFFB3NE
6L3BH/DLuSoJepKKABY+TSC40WFyNw7OCGMFQNUVzTtarAqFXzt9YExTe237CSMzbP2VwXOn7ABS
gXdgNcIdgq4lTn4oY4WRXKEVSN9/XfieXywVRvfJg/eSFADFoLlwETnZUF39bjHMPy58ae3Tg7Dp
hCXzmQ2oGrhn1zGUCigM9DWcKHtO6h9fDD4ec4mOqc4B0dGdQPXSk/V67xa7L6WH2Ay8+Es15SSE
FuYN0jaTZfR3zOkWzrPQ6dj3LtE5EoH2k81gKCBW9aQGhKAvBJ6Rxo1j02JYA32iTAGfngMO796p
lJUXCkJqglRSBc+TKX5Pyp90t+4serpT2J9eHg846xg24id8gH5GzBXDlS9uLVOxFp2CBl/t1RzA
nIdx78Hlox3bfBJG7JMncBxw5SN4uRXDmZb1CkQrx15wBSfhugn8B2/2rv3VOpNYlnuSiRZQUq0Z
N1BgZQAMFt+RnjGjeNqApqC9lupzk/F2dyTB+5AuoOyUYmnZnwkMtP2FcK/eWjkV1ePJA1oHcWBn
ARa6F8Iruq7bwy7RWnerMaF1R4szVIZcCLtnvyavZcEM9LB5YpQB4kJFUC73m9auBi7raodNx2vj
QYRlRJ9gjsOotetTqBF+Rt3Y8nrpl4Lv6eIHochwkoSv6B54wxr7yDbR7k93r7cZoMrRKIBH/7c/
V8sG1Q0F8GEUdWg0uH38t8RPLThAsaowFOvo8+DJgw1Q3UK9XiK6vDR5yqxyhLNCtdDiZrhSzN6K
rcPDycgkbfwSHuO4vy1mqwM0TPYqqVzQFYnqD9IOAO3bwV8cN0/mXkmOykzYhlItd+HO0CgMdL7A
RLUnqAJs4DUV5j4RIwsaC/cY9dc3zoPldz5juCI89RtlI3uQ3Y7bw+lseTYpCsIx1dHyMqqNRtrx
VP0ZK4GUa0BqFmPfX7gT7xyZLjsyyhGLKeQKAQVDFzEWgHmN+zBTffbiq97zAWRLtLk8xkzkD/gQ
QNNmWa5ekCUajAbmhRVXmBM32dSfYwsCKwNMzCogOYvR5h2jVLZZPt+2Z8JDn6OavjkMDRA9hwzv
dfwxObMZBeS6mEE2jPFY73njhgtrUN8g1bL/MKuwG0TL9zmcC7L44JFfIqpZEQhLoTy8kgtYUlKk
0CvRV+LJ+OAEfK22JNuYi1nGkSgt4inNOX9zi88JeG3J3OMydYqQ+o86gEeLuBWq7ytzLDFbucLX
z6NpkrhxKHEVZHdrK7p09JMsdsxWaHyigam0rC0FKkGpVdxyS6YC0YuOwim3RBgZi2xBDCElIOk7
5tPfNagrPMWvp1Qt+IURdNXP0h4WFmQTqEnDokHbpFfzWmnhaBCdIDRY882JsmlAQo4SXafVkUpE
vExz+7Da1GRPGDmF3M1pDRE/wqdAzMZXUJebk6Y3kNhexZZgb2ngfGcML2jpOKXhsLXJ+PAZUOFN
ijV6XW3XSITojuNjbjfQiAP10T4S5Ja+/sT8CCeOuEO+AEgWG4zhjHfk9GkgJFiyUNZ9nElFO1DT
kKq/ry6Tue+8UgcRkLVhrkoHqIyx+tCMM4ED2D0+Ka10AAyS9QIvNSOCcWm80z5lt5gaGMYYdekJ
sJz3Xrlvd8TehWPUwHiyCuYHErQbUFxgBh+00MdzwC9G8uN9OF4KwkCvQLk/cMGZw4YkjwTzq/dj
cftp16EFeFgsQWJgat1nTMwMQ5Qdh+hMOdLkKnYoKCWTT0lxKjAvEUoSJNreMe71tC0uRjzUsNAN
wiL96mo0Z+LpwJkWAEheEeLqNuNWBF1Cg+uChvdsskTxLhRn5S2985Iv6WuJSDXC3NKCtTQ8lEBG
d/JwkUIP/t5ua4R3iw4BflSgAVcxewNTDdh+EOEuu96NYwDY3xKTM9ndUZOkaLluUqYazvI20ml8
fH/+hUhtVZvVbY4euGanHHZ1bB0Q4bwgnWPawfdOUm/A9nuDYN13qlRxHuFpuDMmfyLp5Uef9Ttm
hif0eznQJNQL+j/9oV+M17ay25DkJLytIHywY7QwkrjtFK9wG07rA9R/nSzCevcOut6/sZZizqH7
MzIazEQ6eOTNd9F3CLmBj4IjlfATYGWGL+wK5OLvHehXfUjxUK8bHlAn5JZbIrF0e4vIiVjiaBjL
BGPmDlxlNQ2Kb/w8aFPOYiu6YdbzMiEaD0IIJDKjd2pU4Fwn5UJijcGvbQYFKr0qAvzwXWv7mz3Y
PFnTZLOerBoziXb0Qf/mGGrMc+HKLFPVbv6u45L5zLDdk76jSzQOK/Vu5iPWCx14H42LBoGJyYex
x+CGcvNtILXCggMDWibW2tVvuZNa8/PATz2JqX5QtlCYG5Vv5hGUvcIef4wmzzMAByS7RHSYzyBo
rzt2dy1Wn2XE56RPiMGndoLN4H+TYT7PluCr4kunJh30JZANau2+6rkbdCzI3tibj8lkB8zFipHe
Uxwv2pm6YWNS3VaiuuwAaUmE3svoDBk0/BXr3M3d1roRw4cTdhv1GL0Zt9sdOM3U/6ImeGo1J828
gsWWj2BzElQ9+gOLWIkjzoDwRQbNxJK9ue3MPT/oevrMyDg+LtnHbKPH//NRX8C4+Jd4IL30gAX1
jm9m035ZYKwSektVCQ51BoE40LTSe+PTEdU+OW9OmzA62vBTDMhLeS3sKHFzEdQCCJjmeh/fV8WY
/ahv8g6aHrvF1UTBNUn73B8iwzawkryCOXjIUM+GK2Y1MRUiao4XInGM7O8D94MsUSABsAe2PVZH
+gSOK20fBxKOrOwO8rlYfuwSOYs4SBKMzTZCxa2eMe0YxMig5CB9GYMY7iAfWuWl98aAFGToGIV9
p0kPa2DQtpY2ZrXTm3GK3KEjfQJJdjQ24Hyw01AWLTridb4a0fkIZpZITcF/44tLtaK5BuYQ+awF
g/FjKjuFDFZmUkGFERszmr53yBqQ6ZrcpA/+JQP5mfghtL2ze3RfSLDEPeW6Y6gkSsrPhwdR/B5p
vRC2gO6vqlxT/cucmB+DIpFW6qDNgZowCqgCGvLh2/rodybeXSwd2liGiC1KTNNGhidfGvIKvK3/
aDqvJcW1JYh+kSKQMIJXeQknXGNeiMa0EN4j+Pq7kjk3+sycGaYbI+1duyorM4tsQZQkkt3oElZJ
IkH9yL6qfmmq+QEkxBQhWEqMGSbv3Clwr01ZG9HLIGVVX1I5B0XiBagRY/4ymIwsriQEGsan9pB3
VCAjU+1wj7sbalD6uV2IWfKzhhYww8y7mDDjRj+F0wnvnBuFzcigWekV4Kg4PWnNSelGHx/HMsKh
DG5Nutb4Q22GExw7r07+xrjmljwy4sCKgyMbf1a10Y0blzkHIVDXo/ucNqIdTQS3ZzC8rAb10sv/
NvTK4vmMPSNwApLJz5vjDfcVDFqskMgMadZ9suhJLWhkMuxx3tnsmFeIZXq3tGBQa5QdnT/W5RGB
rpxh88Fuo0DHtDtAFci4QD9uiay4BGy2RzoithS834B9omF24DaDhAksnPyZt5Ity7aFjWOS/R0q
wXFSdGuYXsVywZGpFe/cHoq2fAYbIXNTG1d5Q73N7uTKfTH/v5VBRAaBCfcthlUfLizWK/Y1WZRH
9XMTUCIoBvWfzdbxqFiG1eABE6h5EdHn5xMT/WP5fTxOLn4jwAHb5ZOuU1QMtjQjdh7MT2v9bm+X
mwlGIEITBluArgbYaUSGFj+jK4cFTFS5U7/aFJgszn8WzXLsJ6evPp1ZLVEjRG1S1iQ9cRwnkFsp
5QXfAETxSDKL1uu3gcmVTXm8ZzPjDPpT/87hZMcGUfPrvfp22833EESTHgCn4zWx8flkktalu0k4
NUsQvvecE39txL1QE8Vr+ESvUZ5cYdYxMRnwCe4sZ/LJ3+FxRq8clxrbufwcc2f3u+NUebE2r/EV
r5TzUKLB05AZObBJ901wn7i+yin0DmE9PoTnRT2+cJXb9M+RmpH69ndwy9hGIy5PbYqMS99q959U
bd8yllnZuxFea+nddE8kJ4A1PlNQaFIzr0/YhgxCLlyo7r77lf+gOyg3NwMmCs54LnwHyYppeTLy
7tGGg0vSz4VTeaCAg/ELbWDIs2T/+exBrQoJEHEjrCUSAzZcg8NoQx0g6Eg1OWSJ76hrOfW1mOTV
1Twvo53H6GXCykAl/Fh/GNPlstvpPCq3j7A3jlEOWc2Kzf45OkYVKEgkR5L48GzB0vbTq79kRDlM
b77FVqMrWhu/majplF6luBJvF6/pFrCaf6EJpYYZoJnZubOyW/Q1+uXOB8/hR2D21GuS6RdNpRbP
gdpBXiHL+fAEf7nqVlZZmJq945+atiXcvbKQCSYcwQyEwLQ4Wte8rA0VAUqGAKOGm4rGzSxGCgnD
tdXf5a7VaKWEoHthqNZtKT4253qyTpFBckqXpcGxeYw2C0SA5cypnJ3XC4/ja3SO8lAOHswiFN/h
Hu1CMCM6DFoFKhflfbkL6/h3wjYI6hRH9RTehVgaPkuBDkUETpjSNuS2fysq1oPqpjxB4xEUZN0y
+T1CTqJqgl9D0wIAkOSV+kiAvah/qp1hCyDwwWBRNE/cPhhJgTcCHWjCOqN0DLgh1FoYmt++8mSD
tdZnGtMf44LRh6lBI5p1BdAld0OA6ZSZGUHYopId/ImRLB+2O9RE4TF8UeOJWQHlBwod1hj6dQE3
U/+Sm1P1980q3y2gVfhNA7+cJTyRa9PCCdjGsVemfztMQ4ka4BvUFlrb+tphkaMjSKQ+Fd3AMGBj
EDR4IS6A8n4NpKblCpWI3pC3LHXV8dFSZSnidHCGrM/4bu4DWn4W65sZL4JeKR+rLlgBWMA61TpB
KAVmx02jU0uZgRiRfQGqCe8FqLUpJFb2TSCxoKkMTKPBJqz3+3b5YNfvFJnsCyoIdFhrXZ4ZXK+3
j7k8TwPxYqxKQ23ctZjy/2x0RVugTOdn2IPfAxjblg4RYx4zxJAPrcF94jvDe6bzJJspcO2hXATq
kJgqLQqM4fuDD+Xjd57csuAJUPdg5xdBPkbmRlSEyWnBMzxFL6j15eAcxPtm5l8Zj/ryd0kV4OGC
XxlyEGe+rvTMCaDw2b0UML1foNA7PkneErEUQjaWgqZ3lkOZhrwCUMavHjABdUQW3VcF5qFjg2qy
K888yBlTE3n/uPZyL+td9EQnAmv5BlkInR/CVUyaKgNdu0wTSrrFACFA4Teu4X0Be6RCjckphBWW
v8V0h23/dmqWM4XHRQF31YnzIROZ0qJlBdS904hsJkVJwoVEvteud6+wlJekNFF/u1QHwO7XCY1Q
NmhxwLIY2ItiVXP5gNUxpPYHtR1ZG4yoBZsZ+xfscGh33zy/jn7xLfIIkcEG/zvBynpe4UhVx7uG
Vym87c3Lchd7rU7jzrEGd5PoCpLB6i9xOlpTa5ix8fuQAgzob0+XpvO95lxxjfFR/nm7FBVpuvyg
bozod7vnfoUiGq1MtQd0GRr9xiYAbsffh10JWof3s2tl9JNoUj+dz0dmppOb5+xaN0L5hA/36WCS
aM728yYx6om3WH6GK4xBto+r7/DqZ+F1nPeMjvUF3kBNfWaePTtHYjB/rncPDQc+3Qc+yDGgpkYZ
+jn53JTX9Ey/l7E7SNzr4OZn34RxitKw4eyPTTSOWT1EGZlX0vo8qrJJ3cL0zxQ9BpzcAT7oPIT5
6LwMVZ38wWDKbscCpJ0hzUO5Tl8AxuFl1M/883QGVM0y+QEroU2MjRFvpMHZgqUuYwKeToaKNcL4
q0cDnM9RXx254ivbfZNk0GsdgAFE+8UT8LKvsk6RwuJMkN0j51Yb5JmoUfE+fa4qhI0d4QV6VcRv
O7as/MhR+IgJy5w5ByoxNlRffbRYvZp8Om7txMvhnaxpHRis49KR36od8mSYJG5KECAMtDQMw5rW
AK3VAiKZpp1OZCGMS8+Agp52JvGXroW8MHXg8hYDiwi+BqcH6l3D8smJUJx3BHZISjIoDoyODhOb
tY6bDqcojvzNI7m6oUKW0/KZ7FrZ96kYO4j4RaFQcD3/DidWaBKRR61+XkUWw3uoaPyPoxuITQdP
H/pfzqdouGHqt+j9loB3ADireHXKk+jM+a7QWSF0XvE/Vugkm/mefHqDUFqh5C4tDJ65RHf4iNaU
D0CWoZDNxVmLY6eevpfHeWwmaJKBk0k3Cgbwag4Vt4uEdGjFGDVUO8fmni9ERVnMVwviIBqGp83Z
lrWvDOzSfaP7ky5T3hJJVXQuwV/gjE35wLitTTMS2xsVDwxBKp5ys4ZP2hXIdU8v7eSCPzLbRT0v
nSsg7a74Jw/EB5+Q7fBKi77ZeUI5mlY7a53bDE2OyXahdsVGhzve6HyniBDXeQr47bhs4SYtMN/o
PJs6vMWqxJCbg7yIOD84WWhN6nF6S/qFwM6jsTJDODujKwHXFMYh5H5MvzQMDc4Bek+ODW6Pnka/
Q67VGaTDUw/T1euZVGNUZeR6TB6IvmoaLA4JAVrSSvbWyj+JG5FBuqD8QUmDVqMSR4v+ngYDQ7em
dX/ys79HcgEA1oyEG8kwsxdmn5bhHCLp3XglLLIp51gvOurELlxe8FNSCqCGqQyHKnyRM7EzqqzZ
bKRE6zrmPGGCLmbEpLmkR+KRf89/Hbtqev7zPp8nyMtQ88tnUcMMyjQsdSJu+C7yjQYJhc5owgLk
ywXVqD4PH5NIohNWBy9NkX+/kN/WOVSwvuNHDferBGb3QWCWrlhe++DJyheksP2OpkDb+gspKFzy
QiLwqbtlpaqS9fpc7C/GTiMNrwq1WaHZk4ELFUToQoX973Lqkf8cIimbmyScAEfcHNI2XfWNu9BI
Cw0c1HgKyQsoQfiCJcmzfDlj1EVYS2RitnD4MVVONE3lymdgTiz02Ctdqgk3XOsfxrI6usIjQ8fM
GPPTi8/TYKdy1qIQUX5f8fbNN4brCihLMaWObKKaVx+SpfkZpp1WyiaNqnCKGDgMp9LuwMHpz1dI
t0lyZJIOk4YOOo7oHWobHjkvanFlytPHtZQAzQlAsg0vcgrb22cD22KXEH03P+X2afIhp895xHaX
vAv+QSQUlC7tx0SxBTH25Jns//SYWHg1+khMVqrBipXJgB0e0De/PGYUwvbGosoK6CxBZcDsDEaZ
Fp5IdN+wRvY+h6pd6r67H2IWzKBJ1f/06Ee2bwFa534fHIMvJefEjeF6zTTaf+Pg+RjKezgg9mNd
M1bBvyGJ3+/lA6KH4BRJoRaMqgcnH8kh+TwuGQ6hR6TsO9kQwyfHdEYJCKTdrGuBNt8EsS8qce4f
kgdJvAF/DLgX0dhC3PpHCKIiuRwU+5y9dqHXRdIxplLg60xpfh6cB+jo2IVKKnniJjaiwStUAQiu
QUijAsPHGeEqO0MfkHqERaypFTnJNoAXf64hJCbLFz0bD412/UiV0uC4bPhH1A47MlsMK+ExljvK
5om0iECUxO/HZoewzQkIPX/wxX4hz5fD14T+awGbmIwNSBVQlZkZzK57ke7VRfarsBAf0xKGBPtF
/xrJ+NAmxbGpPBvQvnPoRsrbtwub98pBxr9cOfx0RDH/+Xu0UcXtxxR8pfQ9rQ8hWFNLAOWDkNMS
qHHSV9JKqiHTKsAwj+QzQ/aqELZrqfEvRtEI1J90+qmh9GWr4xSVGv15XH+55xOzSvGhS534xd0y
Olj7o1/XKfIcHwcWDGlKw8SEagG9WsW2DFPtAFUWdk24LbVOPzmjDAiluKOFXfoHXjj2W7+nlR8z
uebaHcoolQPWGpLguWOjB6e2hYoVESuzEcp+IkIPxCd5upg4D3KVuRoH7jM8DIpTYjvm/vQ3CK1Q
8juckwfuR3iuB0APbokT1yBKUTYR7HYuiTjFK/Ht68mwDUzyf13s1FkH/RMACOxOHCqL5Jls3pCM
5wGVM5+agHLEfQY/88VhpNVwKbOxapBllJDpiN6PKX+/zyyHIzrePNl2dYjiOKRvGkA65a1wShaQ
Mgn4itSPENwKnBDbqyOUBZpRXhsbiECUj0rSjofrcAwpEBH+T5V0hI3nqB7F6J9AACW6RJ7I4cBR
zlaZ4VAKsulD3mdU2BYevPUDnuPEOpVAZe5NsqJmeWb2HojA19lIjBgavP9obuTGBE0EDuheELOT
J8n4g8SF7+rVplIBOCEzYH6Zr9CZt07HVhaWaKpTyXYgfqMeKO4dC33LiIbU4ETJXHH4vdy0cBJF
TFoHRXwGNcaqYI5BKQu/QMkF1zMCUQCaHmJHF1nTRxaRo5Rv7jPNE8JN1TcJjFS4YDYICU7teZZQ
hDZ5mz/V1mH02lLLg6RuzkltSkoA6vABDdLBqbLGHDdoCFOdIsOHF4lTTlQHf1LKQQnr7OHY5MnQ
8pleJh8eUVxIZzDqGpWjB6pJNcfroJ4vJ3/5fJ4dlsO7CGJ/6zqpMBfFXvJpZHlDwu7Vnn4wY1Lk
2w3kfTPOSBZDpx9vB5cQ8JeDLemuyUZZB7hUkIYh1PW2XG0ClDBzzj6cBjDN/j1wvb6taWTuJnsX
9w3xVa5RhdbPAN4TSQ7Z+BCd13g8Pf8yxIxLuTa5nVeM6GjAwY6RI91q9ISzLQ/3anup+r8jczjg
eUz0eHA63cGjfnyjN8GlXV9xZ8gIFzN8zYLWmOag0gGYoXPOeCU6OHpl0LRpe7O0yGxbS2jQAphs
XwoS4rR+lb1Hh8hMbd8sADWK6HxzkQWwGVnC4iQJWLnSlZTyAp9aSogG5zni3TaMtKQUS1CEMKj5
LLl1xq5DWEDXsB2DnrzYzjL9qQ0VA3XIcgwz75tzWg4rZIJEOlz5EQQ/yUVgZQFR1FMll8pSbi7t
ze+KIPwqA7eIHcYIj55wBzv7wUbesTiwcJZfORo7pUSyg6rjOiAaPhPvSCd0VIjKrvpg51cjQVEC
P+crkjre1xE1xR03LPlxnsJ9oLRt70EE62uOkoIbRB+6iBbGRZrAoVeGSU9qYPzI0IYShZUnXPMO
YjZnazRIQISQGh0lwUa/NuVkxX15VDRFi3ly9xgmzeFK5aHFKHiEdMvXXKYy4n6UxlgCvQOGl8GV
zDwDsF7juU8E18Ivfs50quSNdoUCiuKY3/DuEJvZxDoIP006dNjgB3+DQ7do50E2yIJ9m+Hf9ATm
TG6bAwDazqYN1xvWBHNRZHLwAhzDdYiAc7T5I/4D237ZfVPDXt8Qr1tGj64Y3biIYHpbWgM0LyzK
m4d96JecY4di2hyEpJHvgaJGm7/qzB5R6KFS0q1lToaTQsjFTjs9Ye5aR/HlxqS7t1EBxguHqEay
jC2E366BHC003b4gvK2JbxSM4YXRDHOOaMxfODMQ4kxqLWlvyvjX6ohmwdr+8jRaP/UN1EDorA4c
7AiCsuH25z15XHH/AL454xaCg9tkt7KMtm2MGwdI+34ymLtuxJ/2gIk31A8kMAQ/eJYcGWb4Coq3
j0u3Jqw3QtrZoDqbpo0/dLRPKudku35Dm7k6RmLiDYJpq5EYYYVOHoPZdxPLGB7ZnQtgCHorR7xE
L6PLoX8qqETm9RaAKBAOxY5/HzygmMHFAuJpYlmgThebl4N6FzH55Nu+6O4Hx+6NblDZAWjiD7Xf
W8/EKS0+MOu7OsEMb37wsv48PEJqD9Qc2uzxY7zTn4MqZzecy9F/Wb0jPDoRWoHUA3WzYOoEDAhP
7ndGGdLLYCbtcBjICo+psn/7lj05b/w5o7yZDwmQ1ariKPtzSbIezpXZmppfNbeyX8IbnTK4fXQS
RQdiY16A7sU5eLm1Ho1iD0+rhNA9tlcVGC/TJx3U0ZWpFe3Gag4WBuMQ6gFN/t1P3mHkwf3h2t3N
kM5iDfb+x7XO0DFYv/4FUKTMp3L2RcKchWLvljni1TPbxDyDO6GlvTIDRtafGVEnfNFcclM6BTbh
hNYh8Xks1hE2D1TUjFem2T1gIERst2hJ2S0N1ioR74mXXx5qzjJWxo3yqubBv4RTSBT7Dw4nydVs
pgoO+xuqIGkYxFTUJ9dNqIWawnIjf2aOfFxDEyaIWAUvGYEOEciXAEK1FXLLFXGlSf1R88zOZmH2
q51yh7/+E2NatAYjDnBKG0h1iluIMgFYFOMospombQnMlQD1EX3pqx4LxOAnKshoxAytdkBAGIRF
gdOhuUaK1q5Pa3D06Pd0ajHthLg0BQkTYsDg+2mB8boQeF4l3XjPBUahA/XOyEMpg0GG6KbSsGGk
Y+6/22j80c0rv1dzVtkTSQ6AAANNe8DkOw5reIS0fDsCBJShfcBlO/Mp2RAFgUZ34y5BeU+yz57m
fa85aXmX/5B29eQw+KeuNqlQZfcFnVSj0tQchin0o9FgwgJAJlvG4Ktjhrgicbo0KTLyVNkqY1uU
DWQcONkRVb5uybgQLo91ioCCjGcta3wB+MBinHzoelSLypJHOQuMO1WriAk8k+pOk17gILL4BenQ
mEJ2KIBtqVDEF5GU5+QbcXXV5CodJxpCjjcJx1UjLCdmgvdVsAO8ZZrqAgkI0fyFiKJO9lrlAOag
HZbSG3dxVe68KReyNsZceM1/DdXsDpJWqjVuTHO7c4fcHg45lRFYAvdUwdArYN0ALmAZKYZhjX/D
AuCkIcJMsI2ZRwnnDB5LCDEDYpYu0UKRCPkAQeATfLiKbJoFcFSgYLVgt9hsEDX5BXJQxa0BCdwb
BajWJZXKt+QnXfuKZmyiqJzkBUVcXGANlVH1f4AU7EEWntJa5hOyioDgcRupIFoRxKJlSTMJDiJj
BgiIdOVpMH2YgqsVT0kejzm+eBmI7gl9FeieRfIAjnss5cSnayk08d8rCpEU4jgnNVI6St0IBuik
WO9xCKu6NbE7edNVt2CRSJauSVZ9KNatDcOBdP5X2LjAKVRIdIxQlxLxBEIK5wTjZOlIWi1QI9VE
EcEuJhxpaIEiqimiaIKNTVxArzZz+oCt33ep2V+qF5TEyDBSYxqf/hkrbOqXQY5zfVfQiT7iAaRB
WZga1+BX5BvKrgRQkYCyF5VCoYKCLi5DrRND3K74iKAP4P+PwTG5kmVgZUoWYXmm/4gv8aVFgVZZ
zh/O5uIirn2hJDQ54yWMOrTZtsAejCn4Q86OKnay/yt1S11rWBnOo9uS4XfQzlHcsQMqDN/L6L4z
9mZQ6z5Q4jDIb6pSEHkBnZ0mnn5LoJTOxeDtf0Iqa1B0DMxbfBfuLMRDj1UOSIqWNW+rTukoq/6n
gioNSl2wczT2L9M7lN3DzTfaUr89MHO3oQnvyM2M2Q43zQdELb+03NueNU8abWOGYKm0LPfmgIAI
H3HyPu2CxyO6QUPjaOAd/grz468YI5bBBe7teuswOd/+rufwVUYjWUKCyZQL577t3cBLiLO+UfLB
VyF845pXvbo8fHq5wNLYSAwLjjxOPI//v4x4feWEpdnpkgWRRUAM7X3aZAt7iFtzt4buboXqBXuL
zIPDyThPmETXEEZAgWbZr0W3gdm2PMzbHsMPxu9Vbu0Qs0hGiDTCXbqlf3iFglrDKfKTlGe3pT2i
mUW5n/HGYS4bhBi8PMMbzkgsZP3Ux8eeKSoasMXe8WFpwwl+tm+DykIvfGCg/Q1VDqSv2T9GwoEk
gxFXeheX9DB9dvb+IagtDoM7Hm2VxR3FU2382GAGxcORhYbH8B7jxyKDrHqLrM4mvP1fLAgRYjss
vgNjV6UmLjg5pnMWH7HeHGH2iWVd6/6br7bst/EGJ/hwXFpW/+6/JF7ldgYQYMOdsPy8o1JV06qq
jLd809HD7OjtWswreydWiI+Ykg6DIWkT5n1dCfYcADoGysE+JZTNujN5jmAYSso1jDFypfqONe4j
ZQOiVUKy5KagHeqZGD8gcc9kSYc9Fg9TnpVqZZPr0OXaJbeLc+hVF4/w0DMQ8m4c48kEMuUXdrMy
wqsZz/ZwCNKAhRNuM3Q4/Vn3CXslAFMdchIxZRwGuXQq/e4Qrwt2B/LFbhdK4AJyBd5toK5AM0MG
foOWeUhH/rXSdVbmfjeA2fWBRUa3IKB+gZxiDg+RjXYUHtaXl41lO0Y4EJROTtZpDGDuxEXQBsTg
Tbz9SaC5f9jV4AwHRCQjmxLBXN/9xoxBDmuwMLDUgrzYlvmyOHZNK5yPIADxDc0jQg5RxjI4olDW
EtGAxa3SNQeAXx06kyOG4JjiYOyGq1sbi2t9T91tt+NgHQRY3DQcaLZ8Q9h3ZjHvdGhosrl0PaQF
eA8LwZJ2BEZ7dGNMvcbkdNEZcxoAJXxbAiAOTOOb2UhfnmRrb+Mb+g9hZZpRcQIjXmE2qfXwiWh9
Aislh3a13H0DZ3pkQ/l6vkLZjkmEtfXz9bchOD/06UliiVEtWlcR6SvkZlPYM95xsYOQq0xBIObi
Q2s7A1VFv4Mp4M+GE9CCsgIUXix2PcAzvwVCVrSxNdUE3oQGWh0gFRLiULpRcsVYMDAd2YXxux1X
UrIf1aX5qISLP0cGwqnGSfN4LCIN5eomwA9qMxgix4ryNZ+sQlRF+Ud4UQfBqKBap7SCgvb3Qf9T
WpB45bMzYFnHouPQcC2cXANCaYExzelHvCUR+oA3zOWDjjnCRGt8sihbcojpK03yEFm1uWreouMp
wAgCcn6vffO5bcNuPw6d0EmBL/qnJ1h8v68U8Esk4cCkoKNHoclRoKHQ6rIkvqw3gVRiMYys9Q6z
idCu96sLGFzUh8716sTPczm4kTAYCPz34AGIxcoc/J9o79V/GUULk+DFeBKcESc9jRH44c2Jmgc7
LOvU2zYkyGNonwyvlrmlNpQiyPpuyA0GPJO0Qm+Q8ZOwaqCHc6Amajvs2rW4fHDW5Odh6eWsK+l6
jZ2OLNcxfC3ArImftNGHt32JJca8jR+GRJGTzFOS6bz7OPrYpFBpn8B3H6+oqEdcj+0QUkMCu83Q
9LXDY727OW9oVn8g1/YjNO3WZ1vEnzpcVQxTvNsjhWBne0+aZBv0mn93mwx4txl9/uY35J222RaF
qvJihurx773a01kGR9vGrXoXnUrvnly2zmWZk3JsnazA+6d/2XqsYz5oVV7aGEUJU6YPScrCVsqS
61gCvDp5DKAIZbAk17SS6HwGpNYLbTvlaHIhET/H8I8suHQtiQ8W5FwasuW1hXvwmHzpuahvye7W
Rydx4L1Ap6crkJFzfrtOKFMxqYU+J5XWxHwQEO+oQTgPqZuKCIUTr0UphR1NfB7g8AsHhV4EOzgD
L4Qdg1eBXk7NDXk/422hfjhIK/URaw58rE/jguCjgKeBlPVEof/aAsmVSyNS71SibEx7xRLaogEg
1caia5dOBb8pj1eTB3sE5u2c/85/tUFpUEW5siVrMXrv1vW3WgcR2Pdrk80P3IX68vy7x5aAzg6i
LmxHDCZD0EVwuYpLtHnnCPIEjXgGcYdjKjQVEiwe0mRarsM6CRveKy8yLqEOStEPLiZWFJhZ0ld9
evA/8YdZXaeR+DifJri/x3N2yj3xyqQOB/wAI5uZMjWxlYHinITlOkUfpwp9baBGbAVoI/ArrPae
7lIDwp6AcnEe7m0HV2ovXDN9rCt3B7nT3KAjkQUysAzVKBcIyftyCc67/buQpx4mchjX8GO1rzSw
uRWSfuuv4H5C/EbLPE7pflATkWRnIzgNSNQUsPnUfECl9UeYgqqheZd95P756LmgfaHCmECPQpMd
qkJGKB7yS8rsLs0lbmyVCuUeM0QBOD0gkQ9bJ5K/mvOFwjg6xVrvBmgpbsw6cpaMh3G73YLJ9ZiU
p05AZNYNMnppgHBwjl/5K3dIovAIYN8EyJsR98mr/GtqDOhE6dc50KEBjJfVBLMnfwz0nUVLOKUo
PGJpldg8VR9qBO2QZNRphCah/vwjWwnBVEhBQPMIkIT5ZBlDpqMRgS5kugvD5XiMhUNRR8NG7R1C
z/m07AAc9ECgZK2oUf6Nkrr5n/HHsUvOaw28S3cZ5NrF9Yp9AsUHzSq6PJo4JZdyhPqDM5KpeF86
Fk9ng3Qwu3W2Wb2YR1ntxpgYgbS7c8qVfoygjycWCAwNFFxKlTbTX/DKE8p66BQgAPTS9Yljbp5I
txeCv5IIvIxJVMQx0+jp5RgBrFjTmfgmNIKXffxo+gilKAJvsBOWVrcxwvtoHo3tNr4Lb28Tmf41
uTrP/gatfoFm/92yQdJ87C/GNVlXRG7yO9KQJ9QMDGJtEZ7+TZ4mxb3L2ANNCkaQPmi+8OD+2Sfg
IeiiDHb9kT/dxXUmzlz85h8j0Jq14MNkCVXZ1oPKHLdEqHXwNsfMZ8aBV55Ad2q2pDSggt6HFAgO
GrueeJafqL808b/sl5ly7mDVhKvNfnwmA1qdm5wtD1JcguNUy51FvyBMs9e9D9yPcSVO76yEQ4ti
0rtpRpEVM7/s61Bk79f3t6xZYA5lLVyIqKeivHUEoBOkTi3B9EMUFbBswHpyFmf6bVRnMe9b2Kei
FgJm4vc8+oQaNrfEw4sC7dPj8lS8V3q+ckWW85aJWIRe5vr2wpzMXS6pusShCkD554SNBr4yewpA
v/GJabRBJ4Or5eUPF81SjqkRNdj2r9ymIDRn6gK803nuV2g+olejxv7236lXxyBOBfzEYD5kAlzM
pakbbCJchR4gYHxhiHrEFoSe52sKpR8WMl3P+FLQBxPLcp7TMMjCDz3Ss+qp+nDJufbpGTMwXZIo
kBEGC+DqBBFhYs/MBMyar4NXdCp02NHA8E3MDABVv/eSj7+JHoznVUf+wyZ8Ba2pn3AA4Nfuym9G
Dismd4Jhn+PWFFk9fAqVPYPo76caIzMcGC9keeyzQSnSj8nME+ek+A/7xEHCCzBwweWetjg2mVXx
i/ft+hBck18jPNx9I6yyng/D3epEyV2ZlLnR8a11azH16sgyl6smGjkpSpimdsWhoRb8lrxDSmw6
Oix4Ax1rOfGxty5CWq2tsEUTuSW66i2QparGlLFqQadoGNPYYKUs5a9m0iaEKLI8TQy1SWjuDJhg
M/1F60KuGGLRMUaxgpOlc8ID607foeHZ01tz7ppEwwhPhfYWwRbKFVfzBl+LAbYQqkv1y2zfunt/
9A9jeHutKS9odc2QF7Q7unvwq/U24XtFVRbue7pd8BY3Y7CAGkvJGt5IWLY/+x+9M3tkMmaxPmC+
A/PZtr+aiklBrwfL0LuZasdZCCz++7RlrDzZ5G4Nz4OXB7FQ8/FMKmD9pG6lRlecndEJJYOErUfX
puZda4YM6prg00UjagLgOMfJJr4ybtsI9Fkv4zq6NWR/fOYNe15yCbIyZLEMrcP/glVheZS5xagy
3vbua4klsDXCMCOyFhgd41eOvwSX89a84Q7ynH5SgWpV5tzssCgmLlMnIZWjYuBQ/3Ihdu0GPQcy
zw3FAiTnr0vwMcAd+OAXcTXQyFwKVQ0pu3P0UI99VYdvQH3dn3whzwlcLqboplxjeMORBCCjozuG
5Kx3LtxSRKFOz6gUacAGVvV8GtL8tt58gYMRBvfbcMUiZmHpSmEE7zCUbts5sTy3zJzU+bWEpBOF
LWbnTfEJzd1f02f9jAAmsFipBNc+zsW4QL+jq4vtRXv0HuypHfBBahvxdq3LiKVJ8wlWsMFSqaTd
dcYo54SSmj0TQjzE3FdzOhsdAwPMwqOEb6IlaTYRhoDSeG1Gtx1hiiygIUWMoO8eQRzovN0XgtOH
UOPeneMUm29gPNRGtFAO0T2FI4tdGOak/F1nlazSkRjFmjhsYdE5Ay3+/0jDaozg7Ns9eOnA+5BA
BvTrbTwgBo81oqAyN0Mw5DG4cfrCDKWW3Ho7LKIPs+piT32TzYSlZyODcRY4S/bZAaIG6/bSJRxy
GjJXguEpXEUijOn/mm20kVhfy3LlDjY3GPR0L3X/tPiuCG9ONACNBH8zLWodfSIgNkbckizcjHcu
9Yr4jJQ3ANefpk0sqbmP9pEhwqfZvXsfHFhB1xjBCPgBOBzDkGiJUgDI3IC3dY1ApxQ/CjwqQ9rQ
BBQcKJkvcQuWDc4ZfZu+VNDB89OLfCLuxsEveyXulL0UGSz/OeJPT+noN3CsLyBeM+kKSXHW0eN0
cN5cfLqsJa56gzoNB1hQAI5gGNkVd4aSRUq784mtcno7DLZ/J/r6NEDzifBJ1oEgzmuwj6j57qji
ZIVKAykwqen6mIW3S+E92LQejhFs8YW5AhBpXJTdsvpGUJR5mI2vPWMEV15bXaJrTHeNOlxylGMA
5ZfhwbiUtDfcNJ1RZoeLrBaEwTXg7nHgY9vEKFjOU/Hw9fBuvelSlQ7y5HvRWSGHyEJXxxsfNpao
73qM7+7KV8YebOJSWApfXKx3Ap46q8y+nxIm3d3jox9bV7TZ2Ij+6TOTrHCZWKMgMj9Y2WPfW3aa
PCCOoV4FNvyqGjBgAE8C/0znLYvKIDhVynoLBxPtG/VGNLLa4M2gno1n3eEW85HuPZaulzxa8nzL
x+/D9LCLar4BrGiM4aWri/DvMkCs6Q9VrwkTajd/AIQS3Vf9OIpbxTNaKugAM9iAsy+qRKu9B2Tf
vo32dTL5zdlDp0BjYpqvAVOoEU8mRSQbQmNGiH+AHDYuEqD/C7pZRkzDCnc2H9nK5uZS3BR4w8Ft
All4lil+SIayCoSC9yN+T29T+AdvEPJy7ZvWIKqgm+wdUMFBcSaugooMeQGpVTKu0cXJL862Kv8w
WFKlk7i/IP2mW747YA01eEHYyqpgKP01nAW55LLmqAMt1J22Dk0A2Ube6CnOHi+G9Hw6JkWBX/7w
LpAWdV7zCK+8Y/KsJlDCQNyR2zL2u08qJ4LAAdwo5xdkDOg0zFlO4Ru9yXkRYokiikJt/IRdE+W7
DsSWDEdSdqD7NuID+nuSvDOc5HNTaR7VUZjhaErfkH6JOL0n6bfwjuPE+XnT3cXwBEqCh88G+VeD
63cd2x2s2HgMKEQ/S6o1VQG6hlNDcslqDynbQqfV6fw+4mnLAYeEWW65C4LHel3tk2t+2d0WzE4E
Ugs+E3CCyLSgJm6qf+Zj01uBsUcfUbwIwB4oEukWw3yxPIifhGLNAmTA+onOEl2S8xTrfVb1PxKg
grhYtaIKQ/9OMP/Vj2iFNyAfanMxWzDEpxiaEnPdQTBFltZ8cXEPVYlo9YoXI4xDzPZyOyc5eeG2
8uVvcpFoB5EPo/uieIAFnMXpUn6dCoV8Ky0ekljEFTldW1XU4rEex1ZafnusUqpcrtRyP563bF+v
cRD4QNhQX6mvOp3qJ3Y40KiQefalnnApMgzXnWtDc+OwRs5xGenzUezunKHWIekOKJdQSrGooQPH
9aluaY0q7bmgJMYqCeRgRBTm+9RaVX+Unmlwgi8HlgOdEqY1ECDPQsePL10M8MK+HLK5harL8OHW
VF+h2Zr6R9+tCwsIUqm+Glt3jQKgBAB5XYgKD82SZjGkNYDESF9ql2Wc1Afs4/uFKE/qRFHQ3psV
+snc9KY60ar9WR/k8vDuUHNxjdagsAsKfSjmuJzwCaUkRF4gnIimMCHC64vjHBWLxg0xrPOmdIaa
w17h2d6QXXOqBFxQj82wTzTGb5YWHsuwuQSvqDBstOatnbXh6j8owCIW4pjZX/cF6a3hx2JGs75H
63i9Zgt4ayC+ShoTYs7kEfyDvp3IINivoW2SwpKjBYjN+h3XJR6VxzpPhvzO6XMTiGpfCh49AZCa
G2Ag58mRWLpQa1SEVlBpdhC/03ZAD62FrT6mbgNMAtXwuQ+qzV/7+p9AfTaElvt36CkeAGDqIUes
L8vvQM+wnV5Atkp4PTQmohr8o2RjkdnCf6WEi5Ok+GqLMEKS1659ldMbdhfQyne1bLvMpcqctM+J
pn7lkn7pv86l3D6llgP9g4pHRU3xUcAykpJuCkJCnaTClapbmEaqJY2QkDoflSjXlCsDesAVy+Hx
JPL6J7ZECv0xCJ0gxuf4HzCs1Elv5p9kTJ8bSAgCKFIRMg1WKYcEENCed8q1pRGpBonpxHDQlwsd
aNfhhzTDDIoNOQh9amKBQhSoCs8jcgY/xgXIojfX6dTJo2s8o71Bq0UvtuDGQMI4JB+AR7AlGFtP
KFqguF9yP+9AS4eOeVNULfCQpuj6C91ZOzhz5FU5iLfpjI7Op3XpM0dsuO8eBzvQS/WmxTDTNhCK
909C/k8qwA70SQN5kD2o+Z3au/9CVIgeZE82BukNviIcpD6bReoe6qYMT0st4pSYq57r5keEKFwm
WZhL20crg7qEen9JEo3mCp7BebwY0ionYtCfQo5HrF6UagSN59jgzOWAXWXrfCQyvGlzEMAZwMaU
7VulE8JWZxfbWur22b9vu1cGbU33OBvumjwQv1j4zVKW7Kwg5z0W7h77zqj0U2P+L2y7cLMANNv6
NsOm8JUnRV3c4PT0aMvcSfqj92ioo0INjwsMn9l9414PPg1gkAXO1nLPYmRstXkiyFM2HBzmkeXh
yQxOiBVWALG3Y6tWajYwiDx5L0N0Xdwxr/DfOUyxU6kwuvKO3Eua8PZl9lgDVIUW36cDRV2Uz+LR
/lz8DZPDOXO3Y1KF1/Q9RRFFrtDA1cXdl7ku3AgjLgHnwPOoB2K+oI1t4aX791LNGeMhckIAABOP
ZFgqnTubaUywhFh9dzjCAX/SGpqtzZjGMAgRjeCv7NZKQYiIlhBr5CUEdmc6fb82QU/Ye5FO3LdJ
FRo8/swAP0j5SHe2Y6Q8fUa4IWV4RgD4IPrIUZslWuiAEXfGE8Dw8khupOG5juHFY6zWrJ5kEF6b
7qvh8dbM13Y9gOY/J5iT+pim1FnpZiByD2odi+OCIISuZHnz3hP66KeWaPEgy+0ycuaKE7K3SarX
lAWU3oMdxlFfjscDPqAd1idvWr7nF4Yv62KQ2tHu93gPuxUbn1tiyX1Uj5bJCBaFV2s9D87SxPBa
vCdo8BypUiLMpyQ8OxIsyjgW/mdx6MEidp+MM4uNyZt+OIrMC2Yizcv/WDqvJdWxJYh+ERGAsK+y
SAhJCGFfCFwjvLdfPys5E33PmTs93SCkvWtXZWVmdZg8Chno1j0E/H+ojeDnPDNowDxAevIg6xxX
v2HI9H2ALlu0xkSD+aJ4l1BV2YGOY7oJYNbIkFcLxGWrJ2knyQupGbdQ7mXRky4HHQ3+4kHB/WCo
a8bUJcbMvnsPD7PynrhgrK/fbVxxvzcrcG729T2n5fZm+JG579WHWcqelpaeu4dheI7jW4ixXwKh
FN9w/MLtxhLsDxkbTQ6PfoD+kayGiswL1tEGZNv0ORw5SzRGmjYy5cH1hwlgPDWhvfH2lSMxymuL
L55B6P/FuzliDOhWSnY2NGV7U9TG7245voGFIGGD5ptjmp4fbMHeg+tfI55iZ/aXg788GQP1B3cf
CNC/XO0rkwvA0HKKVUAVj1lNXoF4869AIk7GuwCjLbIPuggAg/SDguMfyuzwSB8yvo3Y8+CObLfC
QJB5NWV9JwDOlSUW4uz1Y2vtF/qIbrwhN4kzxaITeGQiwsMlGDwu9mUBzZBUbh1KMl2YPcYotkyY
ugzn5XlEZdzBzlYDToA4CMwRWuNCvEe80PbrJ7pTPFGi+d5ttmuzRyoPMmr874+pyFFERsC2IsNt
E0yew8pY8XE7tZHWkOKwwnjC8ZYRE6zm9q57jtGszA48aR7Kzfr0xU87kevWYGvZmsGBf0LbONn6
Tca1kundVqAFnDtMEVpdQXi6xdWnr6NfjCY8/XKgCtV2Z5z6X30kxmS8zh6Ve845yRk1LM3VC9UX
g9Gyp1+gaT/1pgzJeTFvAL9JCj3G4P5Tp5NFcbaoqVQYAGf/m1L6sh/0P/AZ90vWNrqKZORssg+m
JT6ql1N4ZA4jdImeuHFKjPN53Vr75ewKT5hEoQyDsXznO3KdvFm8vujgzRkaRwQyIinJbpRcAh4W
7gZks5ugDk0j91GJd6s4abmq2vE6KfkfTMyYGH3Fc8V9YKWKhSqGIe/4kw6ecO6vzI3Z/L1Q9DV+
UyEojJvxbobhBWSCMqgchL2w0mCgd40Z4EUE2h4mrtSZTJ4utI2sHBXCWlRM6/4L56lecLABrY5f
phFe/Grwgkp9Y9bjc4A38w95BaE6e/eHjUdsfO6/Wsd+wcZWB1ta2rLb4Ng9dxutGykUaE2jiPO+
1TppG1z7uQPG1scRqLNmnG2+qo5vwxwTI1xoy9EVHFkCdCDptJm8WnBrdghmMANjhLR8e4WeFuhP
z4HlvF18rFn4AAP74yiFSTxe6U41Ye7OadioBk86APPd/NKuXS0jA7Zsw5h9BMWIsdswX14gcXC7
/+6LD+78wOEgHe8EhuyrLP+l1Mgq/B6HKWLJ8wgzmnL3y5v0jliA41kTN0tQZctBnuVZGW0UBJCg
3N3hEcdhgvUMI9FP5maGAOL2sitMHpk8aJt1DCDIyWZwP2On2+i8cOIrRvAFGk4trUVbD9ejrbOG
le3uJ8BZ8Q4vLO6sKbO+Wrq+m0sDC/KB/HLAFzr0lOYMPlpinIJ7nByap9bfHaDaepjNkMYrdr5b
bOeqGctoCJqTbTsAd/KhO0NpEDdxNKHlnF7n0DNoRAHIEYLdTqfVcOrIv1Ow01q0xFn1GJw90G77
DxO+OqcEpLl9UB7CeBAneZrKjIqxQ63f3KMvhlMAwfPq+DJ8ovtKq7TpgVm9YsPdUHkTX3mpZnhr
VZBi9HEoMPwHaDIXnXsVjvBOk8/cPwIrM3KOnnmv6WOFDdxaY/EUgYvlJL3pwaSqovYleFPBcTY+
7EcbXx0EV5gMN5nAa14NAK8TOB+GQVGRwrf/HjN8qC4zBev0sWqGhwqWzi0QT9n+DA7Ro+ThEsNz
euCOhVjp1X4Uwh0D5ri6q3P4O/EgcM+yqq0Khinbvz0QOvNHEbIOaCYh8lk3nDX0/Kl9g5gIOIGC
EvJx9DqFeW/NSMRt7zBRIbehXwZxuMG01/2cQ+0DHvBko1mVYnu6VBr1G6kHI4RiswZEvWqMYRki
BjBau/bbn9JbbpFNmafuzcp0cME0QDxy2zq/Wb7PloG/ELFwte0x5H2tofYkqlv2Ydk59jZQB+YA
Xnki00jEYuw96EEavLdr33v1FlS2MZ43lGoU3PEcmidnhUcO5sdz6guNQMHGxmrod1SCrVtFcHvT
nnrbrDJ4pKe0jnLx4sWTOUD00a6CaJ48yjWKvRf48+GX7+uQOXR3AZd16N/nKpupHachSQa4AJQl
DoCN+aLnClTBhwH1kPONCgU/g4X6DONazcp21Pq7ybVHpkgTkH4byI/QMJI04GcNlxKvTVR/9o0b
Az4zh45hYuQFsdH6dKBtQMhmXiXV5LxsNbx5id9lWhnw0aYDv4Vbow0iAREDzl5vCwJbs2TxOOP3
lxFcanujVbFrCULuH3gjFXzG3cSsOnnAJLovN1QPBHPmahJZ0cq16+1X+omgZctOzGJe2zN8/4pX
qh2mfM6UlaguBocDGpQsW2op0hqqun81b5OHsvelTZiAXSIK4XjliwSnBvBIesdXh7djFv1P2vOA
iMPNEKBUJxz9vKbmzTa1CmioasA34OTXfeLprZKxYD7Jk4QcUbx9AKxRPspc6ul/7XzMmK5kDbQK
c2T0ceRBWWEgQQVRgv4pUhy0ukXDg4KAAQDNCjrkOFxC8xe1l7owrHAIc7c59jiLoubi7It3/sSR
tELal50GP1laLL9N8esq+HdBKXDuhK5XcIPA/qbj/rQ3s8OghtXx25X6cI8xyt6Hih0oKoOzM6UL
Lleji23WrBKURl/m3FU5/b74P+aJsPHP736coRyJ+w4izMdJSvxnwWZFCuY3XL17WORGSL0tNeSL
NcbSOXTl9qCeiTKNOTdexOWG1wB5kxcWthgkoIITxNYQdQdqz+Teg7VDTmXXZtS2tWAUA3iIOlQa
KgBnu7buPGtQKYxyWBnKGlyabimWT+0zGgp9X9kt5J2ZHtjb1ls23XpLDRy2WesAE5C9B9eBl1aC
U/kx8wWezUmBWWwg5S5FPoLIo3y85vMOeTCSN5kSwJDWr/OBDhw6N94bkwDAGVXhQEZAYzp+fu22
yRxEDtNulyjx4JkCLjxBcH1/fmNSDYsXyIcZhx1doLjpGg27Y9c/OvIvwLqqSvcBwajNR+AW6sdP
/Uy/QVdJJIV/ZHIlf8wDx4yP5qDgUG1SUOcUZjU1fuhxFf9QU+6lk2FszkIZPMwOdxF8AmMlxroB
5K0wL3dZ5FW4pAL60j1xTiqN6xwUC24l1y9MVfgMwwzZGi7tNOE1CGZB6n7mD6o9rBUxgQD3g6ik
BEf+ISAVFoP8zv7JtcUaUZ6vkmaF+wfOSSSLEodJhUWlQd4pMb1sgiQGyRgNCDZAC0pyWNlHCHTO
VYLBZaplkIaoV6m3kLUoZ10lBS7+3+/yHgBDKghUm6EbTASIA1nnsWo4WjS/2gZwSe+mcg72LuNR
wsVrzEDMMOr9YUzapocPaUnS2nGN7rCY9pS0CwB1qiNk49TbQIuQNOS+wnRy1AKAKlBWbGocqT0E
iPHrmKk65AdYTuE0ApW6349QkZaZHXOzCxM1nxmPwZAQVFG0pVFVmWNa4zilwO+p4tX1DmB8Lk5o
5tROqnHbSJspxYaQGSQkhpGJ1kCwXKWHmG0oMlbJkxKzhMBYPf1ybHR3fr17HkBgcfGiHsnjZYdO
UsrHBGNj7hxQEfD1wRyOI00ebfXHzNFiEJVzG4sskmqNaOvK3mnlhyY8+gaOWlGJyyy6TQznj7QY
YRmIgZVyY8VLO8OSBNKBMgi2ByeSOEF36eNMiYeHSPoxCaY41uLcZlsKXpL+hBNQJw+wHGCbJNY0
RKRy0o0cv1B0Vim51cWgcGS5MG4QQBmYvPGr4BWIiBn4injY5g1TYFMunZ2sDVl1EtHba6aZQuaW
kjqljNeWkXMYp783HXM1LGZMsLUuE2/aG0dbJ4Kogc2MFvCB5t/Lq0r4BwXFpmtCp/+Nt+rT6VdV
H/EzDK29DrGNgzmLFRguCh22HbIlFialriADXonvewvgaCou7ir0XdIB7i62CzzenU/9xPGtSg9C
qZsuZFjGOI4x9RJaWA49aHiaCQckkW4oJKUf0aZNwyFteO/Ycuga9zUfCYnqgqmELVzq6JngI/BT
tsDlJDzMJ8cM7jQ9Xih76l9wN0rmyxPYCIS0Ic/YcAin2GTgSgWigUQDbKDU9QB4X1AD1pZhRT3Y
AzAWhwu2gJrYg9NioZlgKQCnT/TLkvSNQd/LmmQw58ntQOZ1JCsqw+hD+JsV4VPy7ik4DdGxxSNg
o3pjmDGGNWb7MA6Imybmg6wBHauvWc8QMmezswnphSGBOjd4zGh28JLngabK1/D5j3Gdo9GEMQhQ
hunGZ9+lRwNU7ZNMpMD6AknHAE+8k+SsVQuDb4Uv0h3aGZwZS4xxiPc/V4l7e3UPklTeK9gXmegy
6LZzZunDIG9MBYWffPibebsJNQ0VLkyXGitCwaYJsGJ0qh2WMmgS3+nriRGOk+RtJdgBcHd/yCOR
BHshVHl2g6R44SBX4XVLgXiCTG7R5K9yOAuTKnCbwsGCXbAFf2aa2wTUe1KU1j+9m2Ucxel50FlC
J2qG4PDChIdY1Ne4yqIbsvGHl3AMZGuOSwHlvB8C8G3j+UiqCA47gV9rJH2r5GhGs7LJZJkZYyf4
vWuLoJwhZXAyf8GgEfpishrYdUR5/0Ib5iNL6aTerUzz2E8QfVipODNxaV/GjiWpjrg2ySerTR0r
PgMvCl1N1KM9eAORKgvDlDUogyBCFRi87hAHMHuM3mk+Zy+wha5WgTdL6/wL8eA+b6bA8opHtZAl
3/pwRMj2AcoZ+w7knktbrRKMO/bcJAUcV0RSn9iArwfcrDUHKJRHLle5x5djnZshr9ecDzIMuaNV
7JW1Zsahk+iSZJsEvTOSjxJ0PphVHHB0RXyunyM8H91gIjN5QWREgnwN8BohN9rqsX4fbB/aqo+r
h9mvMQDq+aPIGuqvik2geC8qMKE6BAS44yQcTUcOkZyDafGCjncI6x3pqr9eDUrugkNF8wz0X3h1
LTMFQby+0BZK8HXuQ83K22UIkqifGR8Bwk7UM1rpz6DQI53vY9DliSb+gt/xTrk1DXg4s4ar8y3E
mmABM5jm+YhuzoH+Lbcb9LHk8X7w9h0ssICHpy3BkE1XYxr3rAbWGzxb4hqD6cSrZjKMxRHNyfxK
tnUT7xxcPsZpgYAkGDJhttsb40xZgQEZyWGKj3KG7aq8R+JFcG5zCCjT20LeqrkEBWBhG9IQrC5e
TYMXVysp+YSzKq9KfeQ7ZvgbE8UTGnpelqaEmzSFzWylGYWOT9ID8cFPqxzWDCviKLeJ8AdszFgb
bKR1h4NzwQfAOI2zeTwcpozlDn/OXtRdU7cRehwtEnqKXKeNwFv4v2prJZt/pXMVCl/1tOawwj0s
EVMes9yCro40kHm0zppdI2ByHi58RCyCK10fjkMamNIp6hYRzshXbyYgc+qlQ2csvyA+U7K4tvl5
ncY1yCyqFWN3oC0tGxfMnF0frnb5YfJQtZfxinToaYMcK3dCwJqxVxnl5Wt8dd3UxE0G4OBgwsZU
UuQwh5WXheVlRneHGdVDj8eqKEOoukOWLRFIy24DoiKrzHyZBGqNiqiTNsC54xUOYMlnk2XOOSJj
I9brWAnQyzW8N8YGkMM7EElDr2jY8AxqQIbFWIRyRPs9zAJpPUoEKX+Bm73AtALnVPq72OyUvAtZ
5YZFk/9VbHBgMgdGbYIBy0IT0ny37C/ucPuly1zRuFHUEslBJ7MclY54mNBt4hcx4kBFp57EneRD
38MnwqtlFZ9fqjOrAVvVaI2xhZzoeE9MZdD6sWrZcbvfpnv0qXtIYU8dtjfzWIh+rIliUpQ4HB0J
J9TPRjSfyxUDkq4KFLoPKLfUMBbHoYzUXs+YfiJnI3mxzh7E0el9uFltHmpI/lzT+C01y3cecY7P
s2P6Y/lFwpGusESLMGC0CqvnlYRXUdD7LFM2vNIZWGhDFe4Kr+pOUB8we0nIN3gDbZ7UcyJYvEGO
h/rVJOUj6CilZbcQ0GRNYdhZmjB/gGxDENXOtvBHIFmGZyZUgCOAqBXOen+tKIQdrEkHNC5mC2gm
KgDEsVAcZktxW6VQByGjDCB6fGkljcc4VmrZK1XSRN5mVIYJT5lBuCVKsDrk5VfGeolOIoIsnowq
A+qAjhJPQy1LMQH2Q00i1ZAqcwOXDYDevfATZBSABdvfASOdv84gcSH+FSEI1T1aSBrhwWX/6/eo
xyryyNv3U7YxlwF5hRasjpTFkI+hnaeSjY3FMaXsnOWHvZETWf0exFi8scfoO0irgR79lMlHDklU
j2l3vZ5Vdt8O5PQqVmAQd1eckLml9zEhm3vsVcXyObXf05WsuohcwU/JnMhYz61k/GRnRTNi+8Yl
98NMnmcm/iR2/bMZjiFILXDKxD5RXimkSWQaUMG1+GlC8/VLl4EkkL4HgkLkZPSlepR2jTLZ9CKE
DxFL4MnBOWqYoQIlNWssXgRTR/kvToSVNMrOtf3X29llSVluBMRfPHpi+sAnIJQR8R0n6rVag243
ImokfI8YmOpuUcm8aCA0QrnrlYqME4KaxC/RJsp0ofK/xcEipMlLjyH7JNDKXfk0n9v0P9VPZ5VY
C6I7tPm7M6z0GLg70Y6WOxrujrTA/+Xh+ls2ccpEhV/wEb3E0xFrQZv2FqQ5bZWSnDOs4389f5W3
PHKsuOggbhhEjcadBr+oiiDuDBz75aEcT6sVuaUj9mbfmW0PNiuDA5BjGJn2j4tJeQ3zQDDGBxIg
+TuJOGvGG2pTKOAoMoqxfyZfMuFOYLQ5ZkJNEX4brecO8o0vNRnHdkT/CmDl4FEqYUu6/ng77ENW
u519W6Hpwy3p1m/O85FgwDJSjUaQk02s8iGXiaBohSykBt2mZ+Tme3lJoaRMdFGQ1zIa8Zgklj31
Ws52hbBlU31YnCaTAh+VIkLOsGeUnzoqHmaVNsSJaRyMtACl4CUgmMSnvyI63Dqm3RjiavDLJnph
/DH1RAwkseKhPgMlKwuZLuMvS0KjLprgRp34hn1P/DRpdhUoVOu/xoU+6bS88rCm0UGMYqG8ONAV
CqoBmm14KR/m3dmVEf4u4PLMbkRl6Vz8sru2Zv19gM21mloHOCr7FAsFfAYx5caxaBqyiGAh6dgE
yETsAtW6e4Q3xix5KAm5lSG94bKUT2gHwv7jMwiloS+8Ssr0uzZkNDVIEkNavHBM+IB7/sbxiaGj
wiHIZ0wPxEDue6yRX4qmGXTgTSKBCFmhRKQqLDiZS08MX//cg+Xr1lJu/AiuIUxU1tJaKkUSjhY+
YKNabFAl9MYH0lrxzwG6GTFpVkaXcFgzKe9g7DP5XMorUXm0Ry42mTtWS2KhUH+wd2F4L5fLrbXE
MYVmCkcRCpgys1DLG9QRY5QmLvSESkaa0BZkkyaLcTQL/rqVqAH9PZi92TxQHspmfW+ju+iohaxC
luTVe60Jy5VE6RiMOIqecKEWdvFOubUX6HRvEQdQ+ijReZrQgPBflME3AD22SAwlhlb9BLTLLYKO
sF8GJXNDGt3JHI3rGts0oM4T35E7hUDNGAdcnQYQ0kgzee07VOXt7GEv/DkQbhKnay8tcALhvvsx
c92bIWKPtUWOUwfBoR5w2a6/lF0Vb0R6WWWo59ZqWeOXzfy+0LL+HAdDQGUjQ0QwyuF0QJIuSz2C
bdpk3Z/al37JptIgxRNEwKWekDEzhWR0AxOsAmIz1p1FhPVXiDeBvwBYo19gHcn2eYaxUaUk2oUa
8UPe1KcjtWS+KPx6cxsJLeBdg6qjKCmb9Wxymk38xGzESnk4aDSxbRdVug1Ke20paX80RE7TiTns
E0/mk1hDuatUkZCctI4Y0J83BUem3kJvcCY7W/C9uYtCy+PTN1WUeiHgj4c21CJ2gmYpD4K1Mi+O
X3fOa1VcjSVUPx4s6IEzXTYJVRyqBIEzPWmwIEYqpNJkkIakvIK0Mfq7YjZnzZnGEUyxp5MRO5VE
CZ/uWMWonBcFehIc51CuWBE7XC0Eb9Zxjzw4d/QQzZHQViWt1C6xEdxCj8bNTcfYw65zPKR+Z8KY
Q4fRq9pyMuOXD8kX3YA15IDOZHH6mjUCYf4VDi7ynKhhMrIRkvyv6FnQckMahhwf8pyqK3HvvXS+
AuQTzpQ9TXMyRyTmJIwEsGnm0OSHu9wD9T3NaBjdZi88YZT8y2Qwy9IQ1sQUcRJToUmPubNZWUBo
naM57ih5B2CrYPkp5WUdir/hrTPDgw2EcnFiLIr4HDZ5eOt0lz7D+TqYAxbTL+0JHaeoNVMsxHu/
+baDOqjzDyjk7Kdek3GKeA6g/PyJ0XdS1FyHjPgEzcv8mBeChAsLhsemVyL+Qaw1OIEIAgw75HPT
ZrHSeJ76OCLAPCamyGGQ0cZsoAf+lwV2ibijb4DiGLmtN09XgmCBG7GojE8zF/YvAU99/6JDUXQ3
ecKqQuJO52UNig1EGerE0MIi3p7baYwQnX3+sTiChdupbuTJylCGUX6wSt6ipMPhBxThNuMvA+GY
Bm+dFZMlQxISODBuptiQKDfGuzNZia+o8mLh73gCIVGPWlbpOBWSuCjXNmLvZ8vzEuRUuP8ChFTV
bKBNot7RtCP5TtVcDxSC5unFli5JIT2FHs3WgjD+tvHfSVmZNuDAjaci+2LRxzG3o9dI0+ps2yyq
zE/8utnutvVEhK8JzgQU/LUS4HY5TRNfi3hOU+zQmnOjqsyLmtR5NBVLllo6ls8cZu2q3bNHmF0x
22rrP4JCq25Oni53bZI9WytksSr0gciCCm/jzdBzo++gywCTEe26BQLydkfzOVfZAFLJ5wj52Fjh
cIyH0QIbcVwpAPcU6SG+PsEhUa4QJxZPKx9olgaPceesNsRj05dhoc9DGNl8DJ4tVXgDChA5M/uc
s6h//0VRDgfwdWVAPMkPDobYbixWAFy48vDx6Eqg0wXGo+D1uSMl15VCkJInJWegCeRORpqww254
MriI21FG3g20yDJBOA7eE3dqnjqiGGmkiSAzcCDisr419ThLbrTplNzeLO6JxuyuAVb5AOnG9JPU
z7xE5WgiukHX0iKusPDCyEGNBxxKIUh19WSPhY4VTMEnLPLzHUGiYtYnyCYfLnRAvIc4/Nq4KXKO
0T4Fs+NYJb3s7zg1YMPK5pu6bkd2lxJPweURc0/We7f+sfKGcqCmua3bZzZ+54RzGenVh8X2DnCH
Coooy8gxmBeXUWzSryCd3ROjlTmV/njoV/uCoZUk/HhVifCFezwbtuzDNGtadTRo4MVgkNOWzsib
/RoJIqPQtms9ibp5RsDddU6ekz9zlHnEhT4zUhlYLjnpYbRFqmsd9lb+d2VuOErAnE8L1MP8Eh7t
1TqMXg/zivD45b3TdYiy79i+mx+Mu3LErfmHhMPAB53eiovTcaTrkIPcZURzpRgjiC11DU6N4uhr
FbpN7wwkU+MdqwAaHNxy0sypXz6oZkT4aHTr0KBukWQAavXj3TU81ax7yQJjhLzVTNf9CjY9sAQN
84X6jPSS6KdKSQqQFykdLC/4ghmd8SlNC6ptZD0MQCCnQcd6so9DNLPTDPJ/pWPkLvhLWT5pRLwI
Vas5BZ7qN6MmtNovXV/ervBh1t8TeSgye1KdIQ88+jeqo2M+i+SYlBsStUNh4V0QF3hlUrNlOdnP
eeW0TjnVOuMGUgD+BQQoPju7/gYmOgw2qGRr8tTgDOzrGpwjlUa4cV7n9EnKw9Q+HZvTwbo9/zhv
e815cYlgKHMuP9HqbNg354e1aVg5iwRlGHKkaecwKH+casM7MizPmsTw2JBScAb8LzRCnoATuNuS
erJ7apGg/U1O0fySxiQhgAnuuQfcpjXO1qn3GcN+p6iDR64pCGwYOXKtmiC0P2M3JLZhFQ+GhJqP
khzaP2jK+Yg3w8fpMNh3RFA8aAyoOk6mP6p10P65qwoESwr9Ff2RpPYKCk3O9sfii0y0yXiEHzFy
YnAAHyjjM6Bzgr8c7ooM0Etry0UlG5bhCh7ix8NcgUIO/cxok5xyqh1GcDMS6pEhd73IkX0uWI9V
jUIeQJKTnUTzZV7WKJOtU/dCwxrfXGv3au3oNv+M9Cm3qOXaRp2fz3u/b792znO+ggbYIIHVFFe1
Rj4AYBs325et7HDmOKBifNoVFYmH1uRzdD70AjVmorY6brGUsb+h+Il4yuDkUkcc1l4jT6zDJoLF
1B2cWlcbOs/oQMT0iwY9PBd2QLvQGqH9o/eNg9DEhra4dwZPDU9VAKQdnirkFRMGGxFv3Q6Ojsj3
aNRnQnexEJz6MFAfLvnfeWCCft6OlleLwRJNF7EcTHefbhDbtBJDRBrQ0QzO5pdOQQZuMDwY4OhF
Aq1Z/yOnwl8zqXaQilunEyAZS+ETD+8oX0l4YSFOR1GhewqHuHHTvMFPFRTODj8L+I6zoYOKuCFD
Zt83yB3NVcqUDpqEhqx+c9s4KFlxSsOsQRCYV/FqgHqREe6Pho/xsV+CzQdsS67hH3s+jPqCjj8O
2QvNeSycEZYxBHp/5oCCYg/odyK95IluzAPhOBPNgRKhd+r65zMON+zU9GB94gQBMn6gQ9wtbmM1
ieW8BiBV+c2aRui2aioAJqt6xB1VZmYxjYRWE0cotX7MiwgDB9qBgEwhhokBcirTmBucbVUMkEHV
/XUjJA8TqhC/fbKOzx46AbDyvybmoUDK4wqheR7QZTGLhtz9ynliIuFKCXx1vLGqtoF3auey+teT
y6nhCYegAUJErmNUPwoFhITpxzIK7v3moKpEFNnNt/ayg1cGhsj2yCgx4k7T7iIIEtuYvI4HrjYQ
9/HYy2ocv7BoxNQoLbZ+2St3S4a9HuAJdRrA3ieC/8ESZJGV4gYFc/jxBgzP9FqdzgTPSPOwAryX
o8IGfBcf17Plu8XcGk0yPulqdata2zmGs5Uep9n3j4E9B2fIkUjmVu+vpkc3+SyvOYkEbUDMK+Ho
NksOsPnGLP7jpuwoBOaH1rXHuthgRo6x8H5cHJTp3acvCG3cgRtsFhHlKkERHiZm9kG+mbDLLjas
UrIY7EyTlxd3ijAOl7D29hcTa6TBA/nm6DIYMbRRqUghhn8FDFI42b4Ba507Q4n1GOBPsqO7RZ/F
TvAHMKOaG5nsP+IYkB93wChYDFE37WPYmTddFsLqMR4aHmUq4Y8o78AYufY+yvJJpBTZ4slPPVvu
jiiEMP5i4ilLmAAEzKbRKwgBOEpYeFKWYKrQ1o93sPVeXoZLLlmYv+9/gMtMlgpvSPOZLJ9WyamT
pgXwLbJBwrJFfDy0kLIChwCEDeJde14LGh4TjknJ+ZJ3z9Zv13NxL6uVhJlEYEnFs7Vt8vjNSWVv
xqRrQB+s+TLRvnbvFF6hEiM43cMQqxz6CmeefKETGnWMMoeNuwQhmOYUe+AoK8XeubI+RqLOGWdu
bxPUxmTar7/vQsfEnFtLkn1uXbm5Rffkk32hpaR8npNceCkHLKZR92TSWaejRuf2sdqsVBdSFs/s
6+Kuxj06kJFp4yDQ2RFsMPCj9GUdQpByhWtyFqeY3zNltYU+bIWuA+IzFDYLJiJPkYnmwMsltj/p
xZj2Sr1VwW+tfflYV3sfAiORjseM5crI4+1Xt8N8vwwazBRfKYGZH4qDIU2CK+aOgJEZkaz5tel3
bvrpepLRjGXRMcCUkrVpspMGRrIzB3UM/mzl+STd6EtX/utCUCO3sxY/fsqCK0YEAcqEn1HhABkW
1zx1NJF/Ez/PJQsJvVuzXiltiGhCgdkBkmbXIQ7BjDXmPCZ7mxjYZ1nxmbLpScmRsyTx/t0uTxsr
X4JWK4QM9kA2f/AZr2abnVRwT60pikwGZO79NufVsrzGitc38NAfjQ4ohK/ZpClYSJ92WyKvZyEi
74LyGTDLFyu5AnZevNjoxKjZJcMO4WlVmd/rjgy345da6f7oN7ZkZm9gfJnGcoKekWQdfYaAX+3B
64Dsm3Nxf7BGnULrjoFDitKcvm0MO9Dr3CsWNcoVxrlxt5ftDysaAuDHKTGttzc4OcX0w1bfWsfR
dmMOmCorqvoAYR2MFsmB1ozVtr9HKgsiPQTXfVs8Sj/+sq1o/1UtqDpGtxR4Xm0syT85EBAUD4Yz
GkX5E32i7863487kuoa3b7gw5WCw+oMKtRNL5cZBSyLSLpClr77RaVT6WPBxQbGKFArboTYEAoYJ
YQNI7Mpfl4FcJSZzHzWPOA2SOlGANuePf7mFSCTMT+HMgQ36izdMMy0HHRfD4QX8kYXK4pyODDXE
CgRERwaEtNPX6Qy+vZfV5ubppj7qxMr2IZocb/ak2qJHQRXDgUy8iN2YGqt9xlHjg+ywRXSEx00J
ruyu1F5sh6C/+GMVvJnFlNC13cqx3xriM3DxoRhQNJivTQSceRsRirK5YfPqOChQhGey+/0HdU3s
5917jniIZWwRCY+mBzGYz4v/aAiNaG8PkxRSXmebMaWh3r8g+TFxEfv9qDs6Yg9puXO1HiUPLyIr
wQbmQapTBcuho0zNX6W1hktd22drwwDmnY92nL0ZQMaUjcc4kehr4VGMgJvh258Ul7TTZWcCp6uE
dnU/jjFjSH+DIbGTedhD75OscPrvXy3sMJaH+R+DpZlfGDhyp4qiqwX3e+duTYggTe9F5SY0A6kT
b4GeJWghdGj1b3HQGJ3N8fGCKSYXXerS4allKRn1ziGlq4VOWLKYixYwONWRXKF3cgOnMWJgqxxQ
1va+f7tZf70i/xrh32EMfiYfb8f7xAzlAIAYh+c/J+LxYBsPEb1d2TEKHsvYoPtqsR32e8tubdxj
/8LLtPaTu3fvw9+GRO99zP6zy1yEilU9eo1LtsdltHqFBfRhaY1VrYnHR15Mg2jqJlTTRzOwcqfX
xcS7e8Sg5C+4uNELis0JgMNvgLLiy3SgqsVqlSbCntZRoyQfktEt/JRNQ6YhkO6Y7LlYTyQY68sM
Se/zkUaeptnNdpyp+apYzn1A/boYVh0/zQlwMKNYXJjLMWOPeU9DWB9kXRvLKY8uOYdQmVHgSb3k
v2cksE1mC9prLLu/0D9ywdeHkRNa/f7O7ZfNc9r0Kp/h6Tuse8V3e/z8g/VXpWMBhkJQByF7jQSX
obrywAuug4vvBP3KHCR6BvFAQ8gxqh82zDz9dc3q9smNWFelKTU4MDMsLGDhsmlZWjGNVt+5PM1x
frFwZ3ECBpZcYoc1MbyswXod4w+AJifV9Y4gpWwpjwNqg10gbIcZDMBWcGW5rSmJFkYpeEDRxljS
ulaYlnl5u3KVVrsU2oEP796njsWbl3Vcxw/VsU60NzcJzK0AlZbXwqkk4AEE56DcWmv2wNvOwYgx
arCa3f3gMQIIqe7tzx7iA6TFTytEK1i52MVGDEHhfkye0CGhHq6dcg2TK+OAmjN8Undief8xS7B7
tgyF94tlelGNyJhcFp/4uPHrqKDjKlON3wy0AGF4rO3ipXVnbCg0kbtVRIF6DXYX/1sM+F+9X6k5
x21we7sGZru0HKFZr20KwB2kvluyK3joMpGd7dult/PufvADgr+9d3iHM/BYycYUuYKxxM19uDyo
Ana4rMTRZ0Sf9JDlrW/n0y51udpmnw1bnTywUAX0H0zjM3/e/CzUFnxBs5th3Uawj/iEl8UFp37z
Av3fNpxXWGAbXb0zAwmQB9U4/CARgHxiXtQpDvcPhhHGpe4aFOqLVfQb10FoFCzsffT8k8nyzj8O
qoFchaUn2iQFjyVCYOG94WtE4hSpl1ZsF2EmFTGmK7byoIgcqskM+6rfSDcxhkCtW2ttk7hhB1Rr
Pb27h49tf9N7tc649RRb1G4ujlSdnf2EKoDbyu9r6/S5VhoIdJ5kvQ0FidY0dM4wT7d4JWnqKq1Z
8qKw5G1nVe/kN7Ee1gSL8z9joKSe7PuNNUOq92SJxDazQGmHwLR35kjvE3MYJa1h0QjguzWvGEw7
lS6RMSQB2lvUnWqEoxDuHztY43uP+O7tHcyJe0dvHVNnWIxZZ2B9E/MhKamm1oz7qJGxhmZ2ucXF
OsMQWRP8QEjVowQSA9FmM7sNOox4ZMM6utIAo+MN+2hpwOcG7uJP1W44U+fYkanSPji5+CIvb5DD
a+YWw6snRl2NhfExr9T8o6oMsRFSGhUGy9zg6r6doepSYHNohiXE20i4OzhMTlhlAeMUiUE9zT0p
lqAY0Cpilz6w77o6wzdjErF57t4WQGlXxGU+0mjSijf3kJY3JDgPULEP8DVlguM3eoyvIPZPNiEc
L0unwMe0hqTj4lWSI8RAuXJtFI1bwVBjF9dgnDhHGp3tH1JAFvy5SmI95vQZnE/tIsO+kAve99T+
z0GzS3cWBycGkDi7rDaa7uEBhRhv49xVNSmQyfrPc9JwjnEBc+VVqWWmRR/TNo9hqMFstm9tjlZ0
y9CKh9Fs9uziOoGcrrmLME1BfYVqrI179/6PLIfct4jltvmQxZV7XH1aDDDnROIBbYP+5WJHzxqr
HO6Ac4loRNFHG5MF0YDJe8b9l+evDM5KHFs84NXqh/yDTQCZRmYZ/MSGFiC99Suvar5QsLxmbEqE
06j9oe+fnPmFttIzLLnVhwXwOKr1l6Xk3MmdFzwP/HC3HoIs6sQCENkFr72exsVj+3q7WPVRLVAy
hj47eIdyJMVS5SPZSCBFhlQtFVDR7oc2TQlFZ3VUiE+AGCMD3atTaoLSVOrWCdkFypJOqYfUL3h1
K50L0+Df7uavNuEN8T4K6qGUJHe3FOdEGZauOVgOMEHiS/ZhL/ZThRYlQ4p+zVS5X2GGZBeRBBbI
2gZKkWRYpi/hq5p7pURTXdndrBzsZvq3q/1eMChX3pCkhCgDqUEBYsnRSd61QfSrZbDcgLayp043
ibi7Dcvdy98HQefHOob6sLUux3VaB2hZfv0a8GXNOlOHoM9Jz8k33C+x7WFWGd1UUtc95dgWY57J
7+bRL2q6FIAYcAGlUj9ITA99TuQnyZokU1iB9HEskdTKlYGsnYKY1jvzaoaeix+HnquURa/O3s7m
+ItKl/Lw9LWBC8QftN3//yJNw6u/zbbZNeSODHaz0uiOeCS31OS9A7Bi0oaEiQbEu7emReTyev+o
V9MxEvJDn6OV+d382C5dH21q9zlbApYXxWC5AraDnTUfEysWCBaSIF2ifPwMz4iSzm4BfNMMHZOk
heyS/oHMfCig5MIhukGTDSxO7j6HRUPfgWlPZ/zGcEtZvZ/eJ9XTE5uFOTG47FQp/GDAus/lhvcF
hQw0LFp4wRqFoUvaIFiW1qW3c66xkm/15V9wO8TsmHwBEsFF5Cn+daXFogzFiQSJGe5ZsmhTncnr
DiALESDxxpOJ9H80ndmyotgShp/ICEFUvGVGnGe9IRy2KIgIiIhPf76sjtPV0VVdVdutwFor889/
SByOHlIHOlAJ5KwguZf9tQ2ojJwTFWY4QR6L1fTAbzyOJH7I5voS3zrK4xtmci1Wfb1lb2dn75Hy
KWbkuQ3uZWmuOrxPkqPGopPZNhoEOkMI8JjTwKegPydpFHOZbJ2tiRvZx0sgxf+8RZA65Taita1m
ow8a1ovuSIxb7kHF5efBBClg6VJ3mINptqmv0bG71NzEeJ87KJYDec53Y7FSX/2g571KE9X3RPIk
B/abru7E1vz5lxPQwe2A3fq3iAgbAHfqmkphZswO0EtVHi4PspVDbumyEzcdpjqSJBCOVNJygUz4
HdHIfLtDSMi0JQRO1U8z69sxJkVbEtMz9CvaKo9tFIww4+9u9bYoie/uF+8lmJ/6isy9nGf4PYPD
8kIIvcWYx6KmrWqGyxZfBt8aincRPE5EwbAfPc2SIRNzkzDAjaAbyb/tGkcenCf4WXnygTvM3FDL
Td7Uuf8y5gdghDZop5D+vmAJbDyLDhcAg2WwGCBbYX2T14iL83urtbC3CungGCNAsSdJ9gk+mdoD
kCccynSXG9paiqoOuaX4cLvw6uINHSIiKG34ZDnJk7xq9XlyFWbqikVoc+RBrBRkiG4bS2QqIaEI
YFmEuAQkBAVC4ySreMIQYiQUd41UKwyaGOWznOAuujM/WS/+IKOeQaEWIheFpHueYQ8r8VwIE9Tl
eTb7K04wKFxMVETFRCUtg7IX7FvoZ/+4cNBTfJ/om4msrFVnxGgSfBkAi6dpGOwA6q2dM14BG/zj
oJmoN5jLkhWQwTtUJm3fpTUIp+3dHoQdE55wSt9ED0RrOFh3xohKmGBhoPTd8pwz9MrXdxsc+VQs
C4K8RXQDbR7+Ey04GgvoGZQmdodkPuXU3VYHYV3ANGNXOAgGTKmE4dyYRd2W8fN/Cgtf2PT846O8
89l8OD8J5oG4nMBiEUcboFb7UJqAxBukx+wTAigmwshwVnjxa8iCvmwX48NJRGlCnxOhwu9KAQF9
YEty3hpyTikmwI693TJ6wENIFHEdoDuswEk6SL9G3bWAMvAeZOfDdw+uL2nFDDC5gSEUL+gJ6KzX
sk0BbHB9HYWZxm2lAOK1bdni/9MhwqHBLPpPWLmM0syMWppOrYSYLQ7Xo5F8UP6uYFE+cYf4pm5J
p926H0pv8Ju/mfAixwdt+OFjA30LyLwCWwCCFFSfpppQUl6vnkGHRY6lMz6VYt0emsvKq8lnM8Vr
1h6NAP7OC2QqMJWtBcgrGy64a4+ZGXTLGobyyG5bQsyaQVhRawo0xl1QsiGO3/2nzGp5EQUibY9T
QTdwTjb3yIjEUGq1YH3Lg4dOdwoHfczdWsAUZ7PGSIqZObROFDv+THFR/Aj3FH6wID4iqZQCpe/8
3sgyYVNMwXM6nBxMh3zcS+R6V84Mti5XjbsHzsV/J0dsBmgRsYopwA/aVsgiGG2FESXjFjl0oYf+
k315uUyfdIs1YrjGP7MyCDjypMHunegWqPeirFES2IivkGfB+IAzTr9tznVTt+dLT4R221lrsz/G
dNL1Smx+e9PyzqxKg5ojNHaGjVDUXlehNuF9O4acrAAg8HZLqIh7qOnHjkh4aJgG2r+OpW9drnNv
iDG90bE/E3ruBk1Wbdk9RuPiJvsyaqCrzP9dO+Y6xsPgupx7F8/zlubDW4d84fCBu0RhekveaN+S
VyOmy7RhD7c4pJUJFwxk+tpxIVfsQ2KBtyN0Wb9FvUcwc95CsIXl/+FO9ucRSBhOkDyOLmutA+1h
GyNzpLAx/4SrwJODA8lRFCf/hIUi14rMB6Dbhj5QHjdOWWdogtXgbux5IRTvqzlsa7TpretEFQPj
4X13/EFsGPH2Jfult33Mb0Y9jcx9qRrF7KT/6QnJZE+rmXxXSggvY1W6DT5sxrMg3fd0YnIQaDC0
SC/ADwsweklGB4qEBdbv8hSKJ9/Agdq0S7gtmwNunz2q3BYp34akhmR2gRPDJN1eKngW6Va3saAN
NjtYkPm/lDZYpxSVCQXstQdJiK+gOsWBhoP440g1SyFSTSBxuhlSGnbMGMoS3xU1YpdySbTchX9f
MGNwcY5lofK2pBkRGrHQ586FF2GhZMuhR8XO1gRQafuwhf2XEFkid4CBj1AkAF2Fn0wwhFAZOcVE
+SE4iZTzbICnKQad2F7+U/+xpv+jiov4k+3apNqx2Vdk8EolYIyofWxjJqoUxrpES71hMrMYgClX
zmnM6F0kuUh6+CdcIsmxXRGJImeja3ttYzg0+BKeyKBQhV8pChjhk8rzgcGeB9Kv+72a4IDPNsPl
kifFueVUxfGSH86jZeYIrWmhp6QvqnZ32/xJkcd0UFuL/ltF5twz74FiMRZYYAzoYQvq1JvCR9zp
JhNRmiA9lwp+qM2bYXh40nDhEBL7UAr08aPCqZXZItsI3kRvp2f37CuEagdbFbQGTjzEahiaFDeI
2QueWdC9oAbSH0K+ho5NLcuypVkmitm59a0G+vWBBW51XAiTz+tvCA9km7PAhZrZIbayPv/XvsO3
Qxhb8ReF59Xn6sIywkoOtg0nCkUZJAs5Ds+wazlFb+z/T6KsOAeGiFOGoFIvQDedJxpDaiGKcQMW
jHtmbLrCEoFEvoj+UBVwd6S+5VmZUvD+m3/6Yn4v0lMb1gFqLl5PTkgOBqYVom5KgO1h3G0XPE6l
01rHV1KofbalzW1SOyE8mK69ha01Ek4vX/1fPMU/y++MuboAFoWdsctduTSQXTu02ZEqgV2S3hn5
5xkTZW3GDsF8JIXWLM02C5FxjkkJM9vOQDzgzyzO7OGocgCzGGNzS44whtaROfxn7dejsBBquvui
pqZL3vL8Ujk5dEpCO+ME9/0/YceJPFljcUCrdjhAqAtkQLfyn8hRae4Dnvw9goGhYNdLwM61fVsI
EbUPUUO2L9zr5fQW/J4fNtuakPR4o+xvHBhg0eN8/MGNxRY3UCFvCXM12WDsEmB4tXMYTzu8mQVk
ftRpoqfuc/aillpk0KnMv+2XiIvZHxQeN4K8gthWavr20ZHQ34b9PMKjLAxky+cYkTw00EnnCMNL
DpQ9R4bgWrfrlvNNsFbxO4TIUFpdYIuJbc6vl4tnTjhfUEaM2DU5jUdn3v5/egdozbC+/rTVb/IC
LwJClhWsveWa4qxG1UjEK4gMDGM5zihIeC5FD0NRRFGyI8PO6s4B8oRaxjOBmg48W1ShM3xnPLLg
94okOfodomhmKFdAFXyOCUs5/duQxIhCGrWgtAWuYlLqMEj8Mxi1/uYzVyQhVMEzZH2yWmz2KMD4
gqfAZhWZ30XZ4b2oS6QKJD4t4406lTd3ntEp4LBJcK5NKp3fwS6aHFbYtdBFXjZLhy0PY7POeOsC
qm9dc06w6t5GR+YCTFMsJnaw0c1NYO2iydhxDFEXcr6dxINElol++fvxAGmWONrDoB/ZR2/pgSHj
3QtKdqcIgmfDpeRucLOhgFMMGzw+/+m6RG3/te8OTkGUcjNUfgaVc+WDWd5XzJhH8HrZbEVXJuET
zu3UtdnXYYHxEq6oMoHQzKprUoN0J/pF740StziFVjdEl/H2XlvaqMs76EAOfXsIYHFMVWng/mnU
Vw8aXxELySvG2wFqYK5FNJrJIlIJGxh9sSlLMQEQszxY2ucn0wK5eIrbnuKByIeizjx3x0UXaRex
5iTQBLRYb6sYBPrdBmEmH1L14KncMfmcnfs23eMbLSscO7QLozt9WT0S9wIMd/iQMyBBUug7SGjc
CApOlS7Es7Zl8ofPavLaQk9r5cuWNqave0CxIYzuPutUNJsfQql2XX0PVz/HLihWj52n93jsGK4U
pGDlh4/u/D6b4klokcjHm8VTMRmFe5GBzRrK0bGuODc4Geyb+CjNmMMPHV+57RerELXKX/EYY6h3
o0uBfwPm0HV1DQdClBUAaPEsVSKzp1mNEoTMR9+TNJKeNn9bjIPOenc0wydyxDhiT7v/8AD9Bj/7
g3ZIxhDa7omWGQiy3lHqRZe1NsLA6+WVPV+Q3Az414xBl8m3K6Ed9fGVxQ4fO6/79K3b7Ffvw+tr
6q0VtkNfv4HRaCzvb9bHi9n5ug0pi1YFE/0UTuuyMb5/4NWvv6VCe2J8EVJ8nGgKG7DE8aumE7kH
at95t7CG6lReklkRuO+ozKz5hv8tzdoof7xcyL6yiFTn/tcy1a5ZMezHD1xzW8fba4m2rYmRz6Fe
ST8eNyrTJs9MpHCm/sHjkMvbha34EhJh2BKHoRtJrxp0P7gXFQccFEMKipjNpSGKzok3FByrKTCJ
2MT8MJHpuQCMACfTQTA4EWD3irFCv5lw7q0SwPxt324uBzHj8/pm7pLJAQ0DVDc8pQmXGvBM6aOy
8mZkllCapqP4uE3YeQ6fNOiO5Sg7plZTuDHBcQnSUcB4LLCsrG3M67ZxrQdO4XZgItyYU3BLbsaV
ZA0sshiRmhB8SpYI47sYjRqm8izx/YuF89pElflQKXg8mIVvRvSL3oqh2cPqt0bvmv3b/rXHHHU9
NAmJnPewVVubM+Rn/R6IjTOIy22rg0t9ljGfFXYHsbleQsvCEBHNJgiTrUE7MEc9hX0/L70kNCYx
qWkLhrEywWgxVwhNFXAjWEr9zGJxwt0+nowgsdxqKyFJ2PzwDS/QprgNOI9CveiXVDtF0Cajlk2F
SragQ2A4lT+AoxlQIalmF3UYOiZ0vNMzIER33hq/uIao0Vztvui2/UJCf9z3ph61RxHPOYcWB953
/vfX7xuEfIkg6HZE511YVEXM4hDBFt4CL63QavRJw7smOy3RzaqxK5jjNgxDWMbl+U4yDV+6SjdF
aVfU6kzoxl1c6oB1v5MPbXV1za53XhHbLFgdPnvIpTvLQ/PS6dn9jp2IXKzvpyExItqif5FoNo36
O7cIcqBk++dGf+8C0GDXBtTbGZWTcYqX/O89VMSMp7+EPQayfkmApvCQy4JnOoVk1KJBib00tNE+
Yw9beLX5L8Ajf7lPYHq7tcrvTuXpi9aKYc8o98oINltnWQzG0XcKVbIxx7Hfn+6+hdXHLVNZncpJ
s+G5pi/iB5jHT0Ik1uX6h72oyHY6A69LdqMUIR0Y36NSkBI+wgFSPuDUAYYDsYzVuK8b9bp62E/R
kTWTiGkMPU/7qg4Jz/3PqtBMN+Bxod1f/hwmAgNyGEvdZNk9Rr15dR2wtpAK4RDRD+LXVIEb2beS
0oD4x03X7PqqjzcxvKqAbyuiDzFJ+ra5fv1o1KeXAMKOnUalzXhMk8ivdbsS+mAL5SX36XfOkg2b
LQ6dkagH42VU2/k64gnDLH/IeKTHes5fI8TMLwvXsh/1a+0rQGBsSmj1MYeFiFz+fZEdauKkypfG
ywfe/usMz6MitxVqKY5VEh2g7q6Vk8DvdCBgPt0pPwN0qw62rsxXbpwSmT6KrYp+cqsgRNXnP2En
1rVHyGF7ka/7P6uTeWVNpNSr5m+veSexU+XrAtYVbw2DkhP0RujPbZwIbcVjm2uSSagt2zBc+K7k
o7LhpPN/Vq2D7+bFAuRzRPY7t4uB0yQzRfMw1YwGo6YeF5n/fu5qZg9dUta+L49Ot0HihUEmiSY6
k4AqMr9sTRVWVjkOfh7vB7yJaVY17omPTpexFQBmAtSxZuwSmZCz1cR+q6Cik7ZuM4Tiu6Hc/Gke
H7uUe9PGhAqFFFRDO+ta2eE+r3AQatwfXr097AJ146vP8aui33sNMb+LGW28oIRbCYW7+Eb0xMcj
waMXezxOmMwuqRWgXeH403YA2TeMpTjYriDmcuopr3UJdyT4wJJ6OSGmX6G1VNCyMfiy6gyqh1tU
1n0Z04ujS1Dt2/zFGcG+RZZtGSSfWaHbzxugfMYDB/AOQxh2ZOPy6442iZYxJtwVY+T6aURnIu95
Kw0pQW999mCmXjEBKDWMFu86U+JvDg9lIEriMJp9f25OnCLhSC0rbVmJ9QTQmMc2R3OV7CO6ybeZ
kDPDfkFMxLBhzspR/vt7r2tOYYv3aQ5i98vF5L5PEubkkVm4GavyNSSlB0ETXomBygVNjEnXnGQ/
J18xy7c6Gw7bng02ctTffgdW29N6MQUxX7winr6q2Qdh3j4OauYxi0+JXRPnRsgG25R4ZXYet2LX
f/qDmdh6YlPPhmmUs2fbrPz0bmnIK8vZ+u1qXsGx3EFG33gcbU/TXE8meBxsBSieyXpijkVG4v3A
UPdj+87hV7nIaD6racri6EUeDhMJjYQQHZm6PgBLodqDHiJtugdtspZnEuCwWBAa8Rf63b5Boiky
BSAP5kEz2sba2TKeFY1dVox/1+8VEPF665Eaz0uOYg7MIxnDL3LURlu1sDuIm7ruB4cMcYRqPqQi
z4ePH1Bf1/yNKZfeIEyFO+iar48/v0/rQMnNcHeDRT0w17rxOkKR/rkvKuwioH/uCxmfacBbsXGD
BHKR1C+m2KIjRXD6vjsLplWusqiA0GsWKsNtFwLkYym7WCATAbwhIfPKxszGw5pQ8DbCAkDAc2ka
fc3OGfB5ySJdPOggoVZCQ42eNscL8RLM9hgteIf6mCIAhFXg3Ji86Fa26DKYZlBvdwqapk4+Vgrv
20zuj+XOauHlh4Cti06KoWBr1qNxnoABoDpbQQcUGSSqldxv8YB/LHqUhWDWOO0vprxqQQTOh+QT
jwHhb9JO0bh2ncQDOaJNpUw3z4PD2/4WBlWNYBZPkoNo2RcRIev/+UTw9OEySe8HnIZQ0v+eFpCH
0enoELr4RcGu/bb+brg9CrkwjQPYwKJOmancyX/EANDgVuor2TBxtb1+ScwPFQ5DHbrZAoaCDWVf
a4E9IkLFYIk/g18Y5JCWeCbbnBKUeuxuADVpYnW2D0j/cPf/an1EsCDe+8Z09aOO5Zq4MDEzZxFT
oNLoYMb21PzbtDhxGrIZIAH8QUz7WWAxr2AGpYhVZg4F0IV6h5GGkR9A3skvCXlQeHgXYc0e96Y6
RNe4fjOzcrTjSe+RQmeGXSuECtkxmHWof/RyigdCsaDMWCk3UC/TyXFYNj/TL5UwaB+TZQVHURAn
9s8lzQ/nGG2HzPmLyh6EKAcaktSgyJKiyCeei5No5bZzZjYlAVprtEYy4fNPh8OgMnGxpPbdUALs
do1LUlrycQazKzaxF6sapgbZR9j4ibC8v+UK8aXs9nzcJd+R9M49VwQ0n6CY2Y/RwZ/uZ3zTUy1y
U6b7LpIud/cjnNzY3WEqI9rnj6Z9PDqRVwancTyTRypHTVibV3Hi7vIWjSWtzbLCANRQ2XhGX/Yb
43Pzmm0MoOfce5gOA1w//uY08YsYs4G7lQVwNe/bweXhsofifTt/jzUgQjaJG8R442b3ThReuNqy
l4wDRNhIAahnoEVU+OVB2Pf6zE6KYV8fNmxeBucmNj5fW2NMYVSU8/P3rAVfYIL1pSsxW2SdP1wi
wpNdhY3Ee4wVMPwNL9BhHDyg/t4XhwN0k5pbOcApJshLI1H89O2cShVxxocYoo7Vx4CGJp122yxe
6B3Dk6qO80mKQdyEtf1OAauUZFQd0/yi9Xe3WW0/+nCbSrsEpIeya4e6eRicnwP3U/oVEjTYSwDr
s9fHzd5ORjikakRES0AHjBdqgvV8WC0+TMyD1xTk1FRG5ZFa9T3qsEj+GcQS71QGz7GYJORX5Nge
nfEuIbBPTKYt5ee8U6e1G6hY+Zvp4vVzbner4Cb9HO2qU+ndzQT5x2+ULgZA1xSZ8aV3bTY6QStI
LS8JbAg41+xaj0tn95jxF3qYUoMETrRhRsw4VtBt/46ZzuyDnycYusCv4kx5EOtPfZjhzKAPQ3VY
b14+lqzQnTFcZ3zP5ei5g7PWMJQMXepwRvIAuTiI4ic+yWCbnmPgBEgP6fENtQHdKaQo3s1GKe3k
yKN6M/V5TE6k04JCVvjaPLs2lKWK8TnnhRGuYZEG8+uSZgCI1XohDl/w3C1abQekgbkez8Scc8mc
h2iaqIOArCoy7sTpmefOxVhlmVnDJcuaY54eQIoVL8J3bf80rwQv6g4XA3XUujrxG/Rz4k5kD71J
Q2QfJnYMaWA/YRx1yBUDfmEGGabtm958Dm/HuCQicPla8Z5rqrsqpT761TlPKX7K/txbrp/2mpjH
4RKulurshxP8VwhcMK7BfBwIX5vRf8fCbc8DpoTgbmxQQ1Reb9GH3XaZy0eBVUPYBB6iOFTzpGeo
dvtiDHqBHU9pdRCGW+ZhYc11qgmVvE9vw7dpywQKMi5rr2tF2yxQF9rkMl+amVNPlbHuvHgna/Cx
uRUE44PDwXLDkPh7QTzJSSeaFeTV1k5fK0vCM9diMgt7m5GMNbZ4Ue7Lg/9w/aEEzaFWBB5MBlCB
A1/VsFot+Pu7wItNzzOXaxPu6Ntchm+D0sXEggAsXsDzZNQ9DA4fKD5oM2UeKRPJ4ZJp52a+4+Xt
aCNEIX0cE5dCWvxyB2VE4ufvx/vkDpniyYYCXY/q1niQJ4HZeVDbXMeW1zFgZhi7mnE0ukCbd5ch
H5AgtPTYEAzozeGH8DgSwMnkaPD2LWvgBQE01yUjycX6DaERkDxYyx55DQKLcgBnrQQzAVVmxSHr
FOq4DVEsX6QeislsqKx6jEFECBazAnSc9ck4cyr8LQ8ydKK6seAk1OIJrWARnE06sLfkzpPmRqp9
eQWaY/uhvbSEss47l1WGcKI3pAkivGrAFlpfOzsVKU08I3pAZPfZUFwz5d2EwwGN4L+PDMadrlew
z9nolvhNiT1IbqAcnSdzCiAaLs4D8ba5y/j7tOpYlCSC+K8YYlNjrIRtjQbkJMHFC3LeVZURHZyk
OxXljfglpB4oHA+YWaMydBxmF9qMQ3+Bb7XM8uASghZATlRR5YEwDuw7kybSw2SOhd0kIaN0Vb0u
jiWc9pePUI/EckRAfIH2E1teI/37Z2qFyFWA1t9ccQfrAvcWfOR5cgByZboGeGMBfYntU4bJB2Z7
vRkum5pLcQPfhZgSYC8aoB42Nab4hrjPwn2if9VJ1qBW6WzFDOcPcSUVBGgPsYHpuPOv58prm/Il
xGn+5tE9DpiwQ9yFbXUmIhzHalPbDFB/MTqsx6J6mT6Y3R+5FcTdnrXr10qPrWUzfEMapnh1tL5M
uUo7PHRFfs+KkuUvvDSRVnDLJRQIjseZ4wMXLcZruFvw6Lwgch24WfgAwBMjU8b/7HZtjnqVkxLg
zsc44enfjzxKTMRX3FChXPXx32eCeUUw88OrmbGwT7frxDPRvfOUyXoQW4cThIXImGVZ8EIsrXvo
AjmCHIWjCvcMwHX2+jfDPKEH3BdVSnTU+/JABDi+43NjnzSbET2mP8kYng5cF3ef3BhIkbElRsGH
CPUQvAGpelG64AHIQHv2DZE/lDIHAglkYORFTLs/p4hbL0ZakJEZAusbXKahC2dBAaoGGYMC/kVF
j3E7j93Tue1WGZeFUo/qn04zppeWDA0ULlP9KHyE7LA63WKqzCf3NrKLALG+DFZzH4W1s3f7eBdB
3X9v+i5/ghXD+rSCU7f4AxMUAQpuSkj/wCH+NVkIuBYtSgRahnT9M4ANZFbTh25DmBbMpQWsmX1k
S8a2YrT/3i9U5sW0oeSnqgAq4qJjbg2pZ0UQ3iL0wDv7jfkCwb1B8Z8skOaIDzosE5ntDpXxxGwE
tVOdKnUm9xnSWFxLmLYaD5ziOybM+LTY5Vb9dV68jjIE/Ecuu5EcuiIbDoQJVu7R51RWO17fWaHn
fmgD5apLFk4fMFIW40A5/tgT7k7KKB+E8R8DBEaXy3pRP/6dmSp4NNEn6RqzHmbEybqOXYQjvdps
0YnV85A27C0iwhuQDqS/zpGlhSL6todKmQSP/hCI4of3BpXVqY87nIAvZdcq3TcNASvXzsd17Xe2
GRDB/0cBBDoC24glfSp29zEKOvarNni719aMKUXtE/86fsFyO/EKbqqzZTzAsCicvYMON8ugJ3tU
Q5Wi6RDXRkbRjuf8NH0OT1HfPPWOzdfqbb6+GJXX6w9AROECRkFoIV9hHK7IkGY3IUiLRcDixrHR
JaTb56FtzNkL8ivquK/u0JxCegz7pBJ8vboh0uf5NPDCV05YwcWB8hp+cAWloRApHnlT6ONLeTN9
J95/7xbvjGklj+ewTdrMD1LW++MgF+dDC4NCVnJ1PFTCilrULXFA4t8vP6QVEBNNIEiK58g8fS+n
fP7zIG4y1cMw6Tt/GxKBzMC2rsz3leToxunfzN6UCUehuBkilA2Brov3Ubm238N9mzliuSPLdQHp
D44dtNA+Y2j2mcu5DR9/Lnj882fWkZt14Zso2DyXO4WOGxHDNqLCG8qEilBq7z2nqSUx8UYxbS0f
EZDLwyToop85y+JrQl50ijZdXEIp2w/gHL2mbVWSZRDp8GkwqIK7hq9oaEQvAzZ9EAL2GJP3MVct
3YgfXqkx2btzRlOxKX8UVSdYhn4QbdFSfB2UeAg9rPq0/CVu2+Cd5NP3PMOmOaIMfNjVy1o+GQQg
GoitdqB59Fbj4RGIImyNQ6OgNjCifcdsQW//YgDc/hjHDx5AjGI3CMUeRpv9df5q2XstM47NqDCa
ZWqRufGcL1vMZMhgMW9jlFBQ4wqGNZBULjeN/sVsL3rrHtMDV7dv64pUOys7BYE0fmS2Moo2vmdS
NqBV3/F/QClIUUOPSD5IpdgKyxP+ODE75utP2+JO9WW2VFIfklZKmVLkTlkF4GLbvD+k2FpyiVOu
z3KZCmwUTedF5niedkpo4LgOvdzWtu9xphgoOxJnsL8hwIPh0/1LYGDumHDDnTUwhg37xvVxWK41
+nzuQ7AszOttHjl0h8vrY313QPmuybRBrWcsX2M1WLJcIZjQIRutx/AHbeEKWz/OneR8Y/rxMlMy
3yxQVEDkYbRsB19KZfJavXBXjxoL5cn6Po3XZdAaoZYg1qgwi9juXFQyf0CnyIHrWM2inn8rO29A
531+ty7MeLQpGfk2i1yYS05BDk9vXdr5hoQft/Ruh8GeHWtCpPTycWi825wgbrZ3Ls6BC/g6ZM53
nC9T1XwO71iQzDPiwx5BCseIWTYda2RyRZOn83nSJKujPglYe5xVOsZzII/IHWK1y25KPA8klOEx
urDp+amVLn+ozLg/w3La826FUd2MDifHX+0jOhmuO5vYyHWacBpa9dTAWJZE5xaR73xDBG4EX5uD
TcdumPceW7l5ND49h3XB90suxaQZ9Xk0N/e7BQanpc5gOBiWM52hw/EFhAdxM3RvDAioVC/PpzXI
TdWqVqy8UH7u3ez0w9+y77x6bmqq9eHXpZXh0XJ5UYEQCPu06lU1S/cDiAg/h0WRzpQevLYG8oX8
Dwq454Jn5gbEN+k/SZ+nUVJHyjEHun8ZacfqMHeYNaPBtVyxyG5BCmppVmC7qNa0oG7xrY2eaqfk
2Nv1tAVatOYRVY4RKOTmOzDr1cPTnVAskhX7BS+UI85IYuN37DnV3XqQJ2bpGLswU/WeJIYzrF3e
HZ3BNdsUaru3ScRXzLaDOyBAL6PZJQKKbXnqzmqZQ1XbZDqAwlcb31pk+oDej8HoNQ+TadSxWSEa
Rl44uBy50/e310aMdGTDev4oDe28dVSx7DXqT27Upafqfqe3UztmqCFsifA5LOaPiU4HZ7yxAUSS
N/h3+xpYdRzpBZ7/3yuO4HP2vNa8xifvykt3c7N3s+CbLAabyY8GEtIH8Op/YvWjguWA8Tl0IGRZ
Ze3yuFFGGv0NtwVGygLSg3MLjumlBiDd37z6sobOh+KlHXAt5m/u09Nq4fkv+yf7jUNUla+TG94E
XU4NbOPY9P0X3TSCrUvhzXqQnSFRdVAsMNUsd2dyi/nBKG9MCkFllPT2Vw39F7CKCBA/taUqVnSz
uz/v1jN+v+mgNRtkfymrUB2yj1YPZx/iyhgtKsd+bbqIUwpnVNbBABYbBkG2mpCG0C4YLqBm7E1r
NlPiqn/jZ9+63ywGpfyBu43wDGkxJ0465qjR7GcyHIzJFhyJHOkdvIMFZQkGAuQ8fxdoAlsbVilW
SuRWMuAT3iMdRyX0LrgNf9lui+g3QsxUwXt9doO3UTQW4Dmjz7//snYwUYA6QtcE0Qq27uh+mXSA
EAwV72eOOMgXULUyCzp+BOgNRHztqB62ztTkEaAgdO1zb7TtuDouJRwxl31nuMe47QynJK2h580i
GGmhx2UXNpu+VIbCI1WnEDjgYqtim9962b09BWUD3wTyFPGU+Kd/vqO/+ASi/3Lj0JQPCYQnZOQA
U7GvAWROmR1eeBskyQGoVuKscB/PGPmc0YcjsQt1t9lxG9s73KimmEN68Bjt1QCIol/6VH4cy7SG
3e2K4RKdojhe8pbznudCtEPRpTYO/HKZEvyudsbzKtT5Pvx2+kuGn/qwu/sU1lO1RLku2Sk6snh8
i9ZRBZYR1dZXMTbWmG4SqAXLA2iZPavEniAlKCUKsklBEjpqoVbu1z+/1eOYLjzm0e/CS4rTgxta
9H1+69dfR5pg/HMERvTyQIiUvPOnwi4xx7hI/vBttZZ5DR30FbkdAU2fvEhutkObI9Gt28AdnzOu
NzRUjZ0rruYqHRM+Cmdz/hvLWd16/IPAwPSBzJbqvCa2wscHxR93S1tlPS5LDJJA8EF5dISpK5XE
qsnNZ13dzPyqpaATLZBhRui20hC85oCQwaYIkTclT1CL+JJOOq0htrsKQMKHQh2zsjZ1gs6wvbX7
rgREQALGm2einho7wDyauoWQCn9OUN3Mcb5hv+zaDT9+TmdXXbEwIAuEeX6DMEW7AgMWxfzQu+Zt
TyexzQpT+9Bu++F7lIXL4r5oYUhfLfRkG0HvQxNTopI321DwEq+LJ4wRFqP8Zm6IiBuM7qdIdwY8
t4yqGQFbt4/9xKPBzPuo36zfrKuaZewN3maAYcHhM3JO/UCItbfl5/SiWmYXhoeawEabIRghn1Ub
/OU1NYqoC3urwX3+HmBClu6euIbSwCnXV2gXodBlbPXr/GJP4zCN/Vd+fv38kjQt+o00Hj03VeM8
msPgeWGDSNURG8gt9hVkzna8AXDq6MvvM8i51YUXl5H9acQ/7YfxHF9MCiFbSkLB9kNZWQdfBZnU
T+YezxbzzWTYbbxPubir11tjqyhx42FeL2NwkxBi4UCU+N8uU1IXSocyz8rhJ/bq7kmpK/aZdVIv
761DCwGzjucYN+Vh/0Kgno6Z9RLIalHLuX1RyPIKH0LhC/MeLbLc7xcjPYVorhi3a9o96f3pL720
O1bRXiXVvGi7PZJJ09lX9RuYDI/j72s/Pjjf6ON2ClqvUCjkXtpys8pvL7Xyn4w5hQjQxtjhPe5q
qlmo0x9ZZb0eKmtqwlm3BEuPT68PUmEBwycqhikt3/2pfpuo03KfDRbP1u7caq/D0U1zG4iGz+Fb
o2OTTbacZAO6ZCozCilsO/TbRmG5PZFC5CleTPdzkpyKzjT+nttfZEwfT9EOH1zaK+ebjBEYvbPh
VxtHYx0J1u3cbRbZZ1XEOLzI1Kr8usqbUdlteh9cP0QSxqn/SMY9qwZeMvO7230to5bfgVRuDsCv
z93DlrkZmBYoNIDTLF6UPuXOuktR3JhDBsDXxFHfUIw8sn+ybbc2Oi2vgdRVWVcmIW+zx8jkhvnA
A3LogcquSszlV3VK4lqt4u9HH/A1h7F9DaWzYAz8Xa91lBYSRMi00wht/G7m7cYkZ7tMvF5D6igP
3fLVIBX3bvGoB7nHb881BIVDiCq1+aSWTuJ5CC+lzVBf7eLj5+TZsN03fiLH7DVWAlJFULD9bfkq
sMqDevk56q+kLFacks1sT67fuc9vPWpjPh/s55bOnlaCnbYnKJIXRCpygyBwIeu83P7oYFyB23k+
ojaWCk43vHxb/AnTd1OnP4fntOjMOn570rO7fmXUil16H1IX4IaY4YJREa9OmqHLcp4xqlkXUE9O
NwwmwKXdecfYaPPaLIfsEUE4Ebov2SliU4ydhTcf/I+lM11S1gyi8BVZJaIif9kXBUQU9Y+ljhuI
G+5Xn6f9Ukkqk2Qyo/gu3afP4g816zjgUnybHpmXowIaBcAVztPV8H6RZ00FhxwI9oZIx9v5xeyU
Vq9lP+JgdGfkaCGuGJ+dJXLBI8ECLhwKoTLQdPGrlM12dHSHf4zganva1qxKY8iPreXBiwER6k0M
jFudbQUvHFMnzA3YVlvfLV1hYGDuuOvJddwzedI/yevgl8YbZ50X7dze/s0YLP2veKIzrIPJBzSG
cDaoXujiImI9/5roFsGsa7Mowg63LtmSCy5ubfLQaF3bUC78tm7hb1HCItH6Xa62J+WZCkmTNTfY
QbRQAHXCEZ0LJyiS+NErxE8Dn29LxVG5iGgZ893FDlmj2sUYPvLRdoQg2nu+TFnV8Fyl1dP9BdmN
JSWSgsj9/jLRsrTyJg/p4Gg8eRMm1pEpyrbiN/GCKZ7pgR70920neGXLnpi1BaptUmtvlYKfR08K
bN52VDPo6GZh0w0zX3mFbAuzYy4piiu/4Y6B2WGW0M5yijGiIAvzNKjoH08Sv0toKa1vHYDji2T0
kAJ67n1mIMw0ST97zNv2AaXGIT1En+DtzOuo4dD14ZVf0a52TAJYEomgxcUDh4To6oy3jYRmlfbw
fLQmNWxUng6lS20eRvczG94NojKhZPn0C+8ZwbQLR80VT06WbjGg+y02LMYqDNFrztF3GlmNaU/b
jufTkz9Q4ymf1N4MqTZgbVpzmF0HeFFPjzj0RENJjLCegX92IWso09agvJQB7MvJ3cJS6tI/ZViA
3S2rxWyfG5OZVmMmfqHM6NPFHwswW8Mk3P21pju/6RerDtZ0RwCJpT1i5INPx8X+G0Ja2dsN/3o3
xHmBU4oeFNKKXfpikacTgGflkIiD4GhvwT3weGG3cV27sNUrKt5fNhjeo2vQ9S+1rUa0w3LEjNV6
rPab42AL6GC+3SjoC9Ijmig2oBUI/vIxWl+r8WIZdsk9p8bk5oWKgjpN2Pikp16SuDnA3AozjDYi
nqYrThiNwRM8f16iUeju3GXQzD5GXcrQ6uj+deV8sbs8jNVpIPgRy+rijZo5/3XjAbHwhZxi75gd
OOqs8c9VUe404fBSl8kIXWMlnp1yKuu1okueLdYi3cTU9mm+xGHvbZQQBMf1nsy9LgiiCdIrod0/
pokkebiyiOhF0KKlvtO2fdoHxho/1+lvP8YYgPoaHM92q34bZxjgd2poNCyM36m8QPz784NX4NP3
AkSH4gWiB/jUM3RQHmPTiZL7x5LxB4tMSmosx9IWGpIZpF2GJIDvVEMwcxdkPomVSt4ZfmVUZmQG
AxEC9DYFQDFtrUOVH+tIv9CDYvD5g0y/oNS0qqgGeqMZyHG0M19/Aa4euwzQWYy+38g3Ws4y2E3H
tkZDnNwIGgrPDFpZIjswoSu+QmtDhKVzQVV7V7zTVRkcvcbMQyjfDkiudQ8GRGXz7ojiFBwzTXr9
ttUaAQvytNu6AdeI1ihHorkzx9KB7pG7IRewk2dA8NPZrTepDlhEiEqKG8ubAwA0mQYVwQ0WdLYS
QvDLAfbdTghLiDQqcXTGxB3OPfI4IQPhVs305GPtu0FrpuPVgoPNgJ4RgUfb6hEHATa93YnT08sB
fDZ4jL0YgtKkxbJHzNt2zlmN2lKM0ylNggITGuHZi6gF+13Y+EaOh/6o34u/wRrhDzk0XDtr0fMy
1/0i371O9cHL6enGcfm084RP7Y8eGiZ/Qggi7dgpLGnogPHWGqyqatydFY7oLYCaQx9lidsYtONE
POIS9pWzS4LxfthILmaddMZLGy+On2jiOj3gOAM/B4mIxAhIYJjioUVj6E1jWkFzwEgbmZcoCXq0
XowosLrXaEs7dvJZrzeyXsRsXzP7s12iY3xCCkieS7gEbjYdAl55oA0GOkWsrCCcWOlmDSFYBRb4
pos+CqYsRleDchVpaLJOJOfpYKck5SAdEEf30vwkScd9b8XHBYUMSvCwDrUM7ggizCAiCkZ+nGDJ
BRJ+ptULmclgZC86pBlqFvQ4OFTdPVpWsG7Ad57UjZ0Tt8F4080HIQv+vrsEJyScZWBmgtXtzAoH
F+ygDDxBmv03iGaDdASgn3PSZSHfKNgMb9SyvoBtuHuOZbyLjIY1eQwe8Qg6UfDyX3E9ug1A7Ljl
WYTjRgJqB1wWvMKLe3YuXL1N7z0G6HR2zj44uReaReO0KUcFGpizFUUcsSQWdaguLyIpmWHR5TV8
7HHs8RLLqScHt9h5ot3lCOxhgyqpDAdiw9XkQ1YCuABeYE7lAyixazVxv1+eog4UC7vjzkCQzHFp
FfO9EUQFw3IwmSMrC1QgclPZ7ZzmhvYFalJMzPrW3H/KgDdJR8E5S8kb2/a455l1X4xXaIRt+7hE
HFZMLltKelb1yUvynKUfP23IlXaHz4qNK+/CunJpwsvJXhkWSAN5gDd+W9PhbRHVIW9lCfgEqRIe
CEx7PmQ0yEhNGCUjc8kUhp0140ZmieL4wDbFux45u01aqLvGvtZXA1o14w4v4Dj5OHWfp8Ed1nIW
8Z3oN4n9oqNSsepXEOGKBwTIEFsazAvIU7XZx4+fZhpFczu8gPJtP8Yfd4jZxQ/oYYQwMxhVWNSh
PENePEvxtpQn8UsaSSQBJ8F9jNi7JMn7ZnCfB4yGYX4FOS32ERulPfGH2Rnf2spHHsD9AG9UpnT1
38cC75DkPPpV3IXQWSO5O5D/+MATCCm+AfmVXypEqo+xHH+Yy5g0nchFeG7P5YFtj+73ORBIjjQ2
QADjhkVQK6/uIm84khVKfe2TBRCMmdx0cZ/qrrqMFQeLEcz+h7lYH3T/eA45tIq8euWNo/Vc2G4L
ayvCiMqnfS6IvdJ0VmDZR/0niqhSpDTXzYWsA5t55kKijjacHgnITk3sKeyGd51yB3axZjqgRcdU
VWYNp2GXl9t22MxLgt8ktrT5cTQsYpzOsK4DmkSAFd16ET62MNWFuXt591XjR7dc/F3RmLJfYAWU
Ivu6bD9gTvtj0MQs9AF+pJfBrDfKkV5wYkJ/fOEkrDaDNpZdQnh8Is+mJVbmh8KWkz86v90TKBjn
qr50RaworxVKONgnh8rX5iOZnfmr8ntGk3log0jyM36FpLZBoW0T++SXwyxr24MCkH9a1XDV4tLz
GR8XhBOezWdewRbDKlSJ1vXU5iMF02QSBXxLawHqj/9Ztri7RQu47k7jnyhpgqDyOsg64aq11JzF
RPVWu48FnGaW2MeFkkuuIDd8p29C4rr2PXCLST57ojLXKwavxpGOO7tceX/p6RT2WSrd+LS0uceh
7oxO5stQZhOC2/V38mUOwM3CjGZcn/3FBbo8wlnY0gxz0O9a5cvR3StKy2oMj3/0Zt+EhzmkDuVM
qvHzHi6w0uDsxlj2AKMEY2QCpNmaBNJV0ChFrAOC151A/HpMvmRKHyb1zTm2+s/aflqQZBFeTCH/
NNBZ/ZxGtammCyqFWEIPqqa7xwCGeSkOhrvR9jYYmZ/RuEdFQYzMrWm/3RFtArOx8DuCiErysXbz
HnbZ9B84AiLi7iH6vbeorPHMPW9PeHvWmnE8O91oP9ZfNA0A24WN2eCY56aaIEYvFgMNoDnaWUMa
TeGFvdfTU8vowWA22qW/aPrUihVoWRV9RSJa+C9zcnPONvUEci2nzhXN3qt5xwLAmiw28KzijjZ+
390QJo+x517Z0lM7H6oGmFC0uj1Tx0cW5LAj9qrv6bfna0X/aYH3FTfCqOsJfswQdeB1Smb7vAPb
C6xis8BLAAYbnTKdewf0Y2H+qGy0FiqubxZTTS9Q37LtGsJeY5oX75yGNaxWk/ts2uKcC/aa10Pb
jgUeuKqkKM1XzzjLDvgU28SA/MiqtXlDpCKORZAKQAs/NP8fnIgVX+//9SI94/fiw/rClEaLG3Hr
kohcG1tW2pKWC4b6MYEBmyadynU7ofdtD4AKrkDpM7z8S/urhIfOYD+4UXJ1As36UHyEF1w4gal8
6tbaVonDqO3Tzu08FGRr9O28dMknL5f7DDUZvKanVUVCHwTvLNN3HzqL2of1gSaZuKXwGKM7mZ9f
/hXROPlrlelTeO7g27NWB6/0vIZu3S+928GqU9JfOD+eAdmLeOhTm4I/HYanq1cgNKL7w1ZCoXLF
jUBsYJqwtHRYXd1AhfS4+KWVS7B522Tp870ijnGgLQzezF0UuPYa4iUhldQ48WdM4YEJkDA4gJHu
zWL43H8YDHhxNoG4+Dd8hTuYsEAeN+fH3mLV4Z+C30zbPiMylupm9Bg/YUcP1FwMpL4rwuqQaECL
MbpMIyBsAGbxhnc2M39hs17xG+ZYCtHBLvAYvENM2VBRp2TmNH0xFWE4wH0rTBo+K9vfvDEEeTiI
47EJ1QmBY6f4XFIS2LyIF6Pvh3uOWQNXyvxCHx89e5QJWourrraapH4yHKj8MgN4oHc4/Ol8vxkt
GxjeAfVywe2kUFoumRQlDyo7n0A/NHSLUX6nKnzzqETWU1i811Q33Zx7FRl6x1WDPMnTHdi18QGV
W08fNjvy2bc0UG3MdLfF/GPsnGHIUhShE0XhAZFZE/bH3oRTQTT4Pd6TBIXqkA/+5j973rffIEWp
a66oMzh7MJ+6+ZgSMFcAzvQzsb/lGHBbc3Bz9OCSlVvabbhVMK0wryVUhOc95xKfMXDLoYDQiSCH
4gPhqiCPUHqrJNFwp+cKWyDCv9Je63OREldTMXzg/OFMYgBzimv8wdR+SpL2khuC251pLshVCNOU
CmpBCTYjLGth1hgpeuMldh6l36K1iKBCO9c+Y0G8aNiIzCVwVqHPZQRiZFLh8wdrXCZLRM7hOM7c
2nqMpatQvSNv6OW2zVNWJAhKsFx4mVr/jOmacGpb2CmB/BUtnNc666PfdY++TBd2ZLLxtPrKupwc
ff5zzSHeX/BzWvZtVIsvOSc8ot5swW9TrHPA1RY01sdEwldObBI1bAnNp3CgBPGkZiop14fSIG29
3ojLTkOyCbCwm54W0A4ZpPUlAei3RPSUjYrdAc8+gZjlbQixk0iQHeGbylyE2xSEsxmKcEx+xY2N
QQovR47jh/3+f+ddbdw+QvAYkNObo3t7V7kY1u/MPiClgLPkaYBnEMyNOrhY17CbKrOeycnvde2F
eULb3+yPx6ehaHQ+dAovw/uDq8fehpSnO2J7JDQ6mIGEKpwnl75EATe4Iruzy6rDYAyuomamYiuC
G4f4t8NMxCVcj3qACxhXIb3FQzFQo5KYLSVXIX1lKzh1pOZV2IjdRkJ0+q74EK0939dIszJ4GynO
IAKtKNYq/nowMRlrrh84wHzd9Q7kgMex45fJ/SL5xGRar5QVakQJHtBxiJAeAW479m+Zhl5CaJ2O
XNm4Gyn8v3JKQBLFvJWTg1IKRYwYzCFIIeZhwMBmIIFCTPMHO7LTILh59xF+UFf7NFI9jXSWzQ23
ux5uPFwzEK03cmDCHyTB65d5u5INVs0Pgb9Zf3k4v/y3sRaRch7weqCcm8gdUEdB1Nu0/tJzG2aO
md5WaTXws46nhTHzTSCPq8vmLwz82fxNC2oQDWovwdmJkHH6x74eJJR0YqlNIIK3eqQ1b4WozCM5
leLli1Zf/hlAlYoTwujAb6vGYZMSAbU27NEIcJjN2VuV03HU2dKVgmV8xFTfmDXcWY4rNGM4sQ9h
yOgf7wsjAd7A6ZVwgctuoFYUnz2yazg5+q8pliCGGsC4+mLODLeibFl3jC/lVCkzyAHHtMpoboAd
xZO1ygBDra+NF3LSpGdg2G9GAVya4Ja+o8o6DbE6pofGFX0i2Ox+eMS7tGgjsTNATRuZCWf9O0G5
9zTpQnuxcMANQBTXIGd0iZjAO1vnWHpYpbA6Se1dVz1qcOs4f6bX0cUdnWykZuOW18xPzJ7TbqQm
Vd44uOLxiD4Xv8puWguzGl8YWGnIlNH2oU5/eI/8EDe92+Dj3U1EYjQMuClwdIiuHp9aNcAxBMdZ
qziY3Bcgky2vZTziK3SY95yYF7ec3t2eR+PtXLmoDVxRR638MvZe8fiRF/gG1yHt2tekq0SWYqkm
/rFivnGPoBXhPNsylm0Hmu/UjhDHUQBbNKMBMPORpqqctjyMoTg3sL2AVWJy7CTAQFhoY9akmGsj
ZVWcNwRmEs/69mQtrlbiBFRHXc5UVhM+Wzt3g/0BQs0NBTJEVLwQQYDFx+zMhkaxVOOi2E0ksACZ
SGEcV7gEGYSYLf4INMSU7283KIS6J847b9btpUkADFDVG/8LvxGhpvVAr9jZZNYZewA1kkNpmkVs
L+UC99IxvozYrpdkJYZoMiD/pdRSNOCwJYChZJLtcHNDrGtxJiR89ISsxdIkg4G1siR5OU3nCBkn
+9rLF/wPQDOmX/twQRsDkIWTGR45+K98APmx4sUT1bZBCWHqWarddOhTaY+pYYESF+A3BZcYKp9k
9Pn3D7ACvF44DsgyyJrjB6opeOWY9BVP5ybZVQt6Xe+9QpNnqj/q7790X6Z1EE1oyXPicSuUceKi
jtvBuB3vl2ByvMSuw8D1aLfogq9ZneGvPcuPE3y1wAWeHHH4FUpSs/iM7DatpCGHLKRKcgkFqe73
NzA4mDzL7P5FwY62fDf60zL+rs1CBBIDavSBpI1IabD/69BB4t2e8Tm80aodOU2oAvHqufD1ea7A
/ckek/a2TNH3NY7i6rpLn1Y9qZYoOuNdVEC0IfetCYLHVSEeqDKqv/NLxPaz/3RkuiG/6y1dE7rw
Fvf1ikb0d3/vjRWxPasH6LnEKX8zUTWJ9eY16FKrzmX4Ieqcd3/eDaTc/93N81N2yRqIgFCCBYsA
wFYLcexkzt5CwdOc8ABnmrPqhCB4dUo1L8y4dnAQQQO1FDcADS8psKnrHgTjR5PITSE0k3aBS8wt
B/62GTAczfYIH4iTt3DETBJ7F65wRnFiXQxuBEsJ0M4j2hE2KzAnzAIZ5ODqMWO0TCn25gpFwdCS
gu9ys55kLzTxO4nEZFZMZbvjCXZzzS0P9bxkNCpXPOVhvMKhwXmkD/c1eA3kkwFL+3KEmSdIE+bl
HGBduc+JQGtiOtMWaSzo7ckY34JAsSM87jo2SAjv1dq8XnBjYX5mO/dJFIcadWc3dkgb+S2XRLtt
NfkTvUbDh+0FvvpwuoV9hSzacNnEMgWo0IfLVU0dYm0uaFVTLX2CVV/hcGurOMVaQ8YD6EtjH6u/
Ww7xmy6J0wUmNnWgRB/sgkxroszMN2qbiO7WX7drS+gDICp+E4Kp3Svr0ce403gyyLoLusYjNCGU
2dV6DOUP6p1aURM65deJukjPYNU1ucCCLcPqCxpPJie4rjM1XETXr8Unp8mFcTKvo6NdJ954HM1s
AWGYSaT8XVQ4++U+Asl62/ByQcnKKaVsMBpzmtc+HbtolA/eDeztIMmc6guHCwlG3y+LCciUYHLY
UDNlaWP1g++5okEJjgIbZPOFJZ9ITy9ec9QBDD2Aoj0smpGKNDUGBtj9cE51gFxnnwJHjZt3zFtw
s+5Gnlc+mckwVTlvQF/jAzTXVigjybGcYl/T7YNft5Ie2B0sNKwwcLZYd6f8xVfl//KiT1xP2/DD
2jGgJ/KjIaOJtgUOhCXK5tDlTNXTa9hJdF8QlvOqyiWVovALOtjv+tKHYR8TUbSDOqQpTJ6+NNKK
Q1pIJ8bckXgbpumTGww1k4n7dMKBA//HITIRTy2k/LTI9molVTC6iHIiXslNrtfXEFUX7GyL2Xph
DukaF4OeeyNqy1wM/wk3egjr8Hxw+IFdF9NaFEAx3HBnhfaDzKkjRT7fLMHLmG3dk0NYo0s2rsHF
uZ8G8zsKV3igIVaMveSZXNujhjQ1FRIG10d64jaZWRbWdyXSBUUsIZjmYM4FoRyJEy6+JaP8dPCq
nVcFYHuO5hQ1GUraTKGYlCsPHhq2mzTJFy7EFrcmIFMuRz/5ePTJMsJ55w/xYiCUhvgPWP10zV3z
mZxTitA7ughurh55YYsHWwD/0gYNL+MUo4SyxWTz6/OJ5UwlC0mgwGm9f7ET96LYEpjQjyirltzN
cmqVGLWv5Yq9hzsbl4t48D4YdJW7tDOVxrn0qGSNbDGBOkeyzomLHGGXuCrfZvPetgMPfT1f0VDm
DOPSuBc8KaHX88E9kXbjCknkScq26qj9lU8UBGR5nhSGwNCtEQkgfMjhzXXCrBpIXS11PDEgVM/f
ULj0GpAfw7AjPjSl3zUOlXmaIJdPsP/EA46emP1l3EaKUcC559Pg08Lgmkr9ZsV0CFwxiNBES3JM
Gmv+hbfyRQDN5UnRYHHC3CWxZO9s4M/84liyTl+IgKhS6PVxUkpxihNnK9vY4Cy4llOfeS3Qhons
78rk1vYfUBnG2aGUH8ckZBM/ONN2AUwf6xnfmauaJaMEDjMIB9I88LLRSPPaDQZQB/s6eDCZGlKI
zHk3rc2nbXxhx6LrtZkfInHfsx7wGjhA7Wu1Rgc4KTfzKgFtiC6sRpQpFE5SbDEQwljqGdYdRiZI
hEYEpMqKgxvlZUw7EUH4H+47jvk/WJfMBNm+INpA8FHDThK6RTO6PozIvk0eUOq2NXp1S3I6M2dQ
do3BBfGdsAhkkzq+uyFDSpuvqSL4FufpOxzp6S44xk2OqZQ6jLO3xd01VXQaTMa8cjRcHuZzyl32
dsg4159micsBt9h0l6rOI3pEbFAN50kbGVAij+jLiEqeeBnshk52DiBops0ZbyWhbMHuPoXX1IQa
cUPEUWn9F11ww6Cx3Lxz+Rhl6odBM9o8b8N7V/ZO45DVDFCfxiVv4unc9i8nUKLeExsAJScFSidl
wWB09k8ykmWtIkTTwmfZQjLoN+mmGievm5DqxeCPNFO8rt8hc2RV4QJ/NIzbAq/nzTvFt1VlNAKR
maQWmM9awUo64zyE2EsO/ce6bcDLjRT7no5nLOwykaGFbgdNJkVfbhIui+2FMn55I+UT4kCvNkmC
MffAOvC1UQFwNWOP1UjOEPjX0Tm5pdGJ2+Q3XqE6ze970/2m67bwYCHwUh1luyFo0pMgYnpBOsfH
yUnbrRHvjkd2BYq02JpizNQgbwu1WBkcnR7CCkNdMbWsAM8+zKyY1FLSlDefVu64lOGYXnoMC6wv
3skn+1Yby1mHrO82H6DZY5wovC5I1bdo+ejrGsZhs8V0hxPINXv06fFIYXZ5Mn37Rt7KsqJroe15
4CtD66dsF+Sm37D1FZ3w4ovN6qibe1vo55of3lRuAKgsN3PMXD2BH8xED38FTXU55+w+j7LlqAFV
+n7CfZpsXBaBdMH3cHNuUJ9tiGFEHhReXaDRjGXBxhdv6JvIQHfkSRec8Hjl3PNqwDTAUr3eFp34
wftmFf7znMJAzdJcFA42aiTEycJ5GxRJLk95/XXvhUe5BbmwLGxEZF2M0AJ5LT/KCBi1+17yYfca
FlOwPoUh5U9Wvg2MibjlLTxfMQPy/cWsPXvgemlwGOCwzk3F3hKuFWfewphXUdPcq300tC/r8Uhf
14nyw+zUgzEv7xQ7AITqFKspIwRuP73IeSDAb9/H4JHKEbTi5MSpn35mHIHv3+2Trbj+OLzn8fsv
fve/kgd3MF6a1f0Yg/iaPuPeBJjLrFlvpfeawJFlKsJJW4Za2Juw+cuWez3Kv4DQfB1+ot7Z5GY8
K54mbg0VUAntHpBzn5XytNkPAABIo3ZYB1x9SHwNzDbpgwGxLkuQ05s5asCXookNDkkU6FdjbM9m
cMGT98NJedYdQjUgu+aNeS6kbFyNG/DYIpw+3fU69YmyHaGp5MZZcTho1OVJ0hjjh8G9jmN3PeA6
fdHZwoIsSEMx+FFg+EltlR5zNlyUMLFx3hQUcJgX3OlYPP9A/qLfIb+QgPB1ExU98NoVmjD1TiPG
YupCj3wRof9cO4CsCnV6+gIdg3QjUQ/wj2UWdD2518o6wg2SJ9qYqs8Abg6oGYLRbV1Zg4/ZFmUQ
E4uvc0hrQA9EtBHSNAYbyJiPiW60tyC88kKbMOgYqow+WL/375bCS7tIZXRFG9cin9xGRchCCjCq
a+GJsd5xuk6fjR1ifbPNuPdovT92+xU2KuaMfYU38vEZcMH0p8iu/HUHWNhoxTkRQihljKX+6Efk
OO0u7FqmzIQ7vTnuokMFUrPYU8pyCCzQ1qDaSZH1T4kg9QhEvYfumvSt5yWZdSrQBymq14yjOHkA
96D2usXH+KKyR8URgZ1H+lCKZM4rICW9Cmm48L9DOQvYziFkiBMwG9ddOHy9ndV9jsMZEkWjq5r7
yLXJVE0lY5YLhI5DRhC0ewv32iXWz/BlCAkCxZsyUgBYm8xYsHIu66G/2oWUn3zi4q2+n8HxppIw
PlHMZ7Bi0kK8lXS71CtNg/sf5E3Knrb4jp2QoPC0qEhwGOtQlBkidr9y0PKhgVJ0jd15y8bpUguC
vC+ey8aLv1U1SH/20aPWKVx8/Xebhu4QASPzY+k8DlYsEfOQgYXiR8ZH29FHuMyxAWH9GJ8t+OP5
82sCCevumuCfDD46uPGfVuuLt+4AuA9OcFn7BDwz132QiMBchOR26odXg7hUDDZmayr9BcxJBlCS
W82HAS0OE0Bx/P32osZ8VunufflmLKIsxzdC3hhmRJSZ7oHZTiwJaYLP7UPurkD0WZAKt3q/fYNY
oFuedzNlLty3xwEWUxu4HCd7uWTqDJyfsXnN23YR87MRi9nd6cze4E9k+yIFbe44nWtgTcqvOZ7X
rSEaW0ZndRh2xcvgajia56SNND3li79NC20K+vn9iM9V9SRz5EQFa4AMpaL0uHsAoDvF2nDsvT1M
0wiyMDsU6G73YD3NAkxw9pw0rfPfB2Nk+Ol2jwQp89Y1IdI+GnD8GBsr5qjFBffJeMHFNWGCbj1w
FI1mhzYLmJ2zTzEPtIpwyaz1a2pudNtqwyYhhXgrEjsFUwKBNxFYCo0XvMP1moKEFZqV4cNNzxt0
wWasO42Y0BOHToDUPdUaTKFDnj38PLTkEx7Hf2GDgoryjAAnjg+1f7IyugqgW6k6TyPO3hhl79tC
LrHAdth89neejncOXnvmClAdWcxHLq/Ur4a4eB88cA6iBJDqC+4NdXWIRP7XYJFAAqk0xrsAB7w9
PiOh1K+8xvcfEYtwCpntGii5aRggT80ojDZg+8R1VmLOSM27/0UMWO8cEJBKlS7/aL029QDuHjec
wz2EltY8yCydu7UMzgB2C3xdZzZ1OIlOKJhq9DWOjWBGjIj5Pt7ABYkff2DjxhiJ/kjG9JTaZTif
F4nMhKbvhqOuNWOHOxTPfN3BJoz2EUsc5K+MqrWrJxkn6EplsMMI/cxoyexihcXA9OnvZ7+0INV8
YQBuzHWmzbTh4oBDV9sbAiu9kdvjfJ0mV3GISpuF28RNamd0gZyZhV15nYsEogOJHyVm53ywNHz0
RLtB0qPtgfB5dlirVkczTnCAYtZA7HDN0z4ycqPf3jEU6OSVXUwXO/NLKahiUA2I0ibPrw21kBHt
+e0pHe+zyQ5zZq88PlwGIcrioj0/D/gRhw0vCB4cXEls6egGSCD9esAqOxz8sCun5cRC9kM/SR3A
VG5FP6SyYzIGegpX595pwTgmwsLfN3EgNHXdpCfhsXOUIA+ANWU/+mClsPdJxYsORfSZnSD2crKI
FQAoLK5Xex4UHBL2XK5IvysdL9RQErFhH/BKG1Hqti1iQ+D+6NtfTWvrjHeyYnKa5I8plBQka/aN
ovbX16MUxBCGDNE9WLKJ9+XXeXEhxsStEoysG9OW+1xPGSUDi0lKxZ4K5PMGwvtyINPBrnguLH2f
oUmaHuapTy/VhejSUcCXMb9o8ujR1YPPXqEr9yafgxkf17jYsrGU1ZmWk9riimvDk4rMVMWJPE1B
xIBRcqzFKT97oyP5InzBo8Lwy2wscS2kb/p6tL6gz/yaVbGi2wUSzOGvppSAipnIAAkwIPzQ/yuh
TCvb9urD+YWyjjMCHIbeTyYzZt3wXgVQwDdyc33YjQk5YJjAKAZTV8SJqQRu1hiEwFLkM0+7mImL
84ENSj37ECon05f+Y6q/7fwbELLITQ3gSSSX0RiSRHarnYD2xKw46si3swPEq23cirzL24IVSZld
2/nsxkjCf03v2xY+8iQGHjWG27L433lFmc39+LMuI1p5z4hbg1RFmp1pK29jPFPg8igoRdSt2ZmM
f0Js4dF3QwD135QXK/m1wOiEUYyCqOKLswVD9gS7T6NbNJl4lHdvxts4bclxo3qT4iZv6ajtLjQi
p8pgSGy7pWJVXS+5fUinoZS8CV/sbEl2yJVhPGWI/h2vCUoc9vlfuYnsxltmAfCzihwA5RvB/mQW
0nRUOIAzG595qKQbRnRY2ZkdYQsrw8MrLO9u55S06gAC8R2G17W2uw2ndRkeq43illTgXW/3wdTj
0UM0ax54mTDGj9ae3fgdgBc3JvXLbOHxTi4dK71+eOlmIdOVJxkhwKnALCD4e/gDhC3Sr+uchYLf
aA7u8brN2P6zpQ5vDjDp8A2q2fyJ1BQTj0S7huuSj7c1VbYv63ayzUg/wA7tWWoPwJJuimZr240Q
QtyxUZQHzRiojXZfGagY3wMn0C0dHVwUWaAGIMTNpI5uUGNg5I/vu2L2VbfHDGmzG/96FpKVhN9W
8C7gtTOJpN2UmS9HFF3AbgBv7aZbKuiDtwaibvr50+xrw/6X0td4Hq3kw+GOU/gxJ3/1YCUH/2a3
HoSbIM6CzsU33Y9Mw2EqCx806cMzeFNLqIXfnMIKA+o6GzYV62kye7GYocPqrOzuKOf4WgNWAwxw
Mx+hj1JkJkL7pdHy+brP7JHqtNlnglL5jwX9Zf/xDn/f9klcogUK6eVIl9UnS15JNoPKx3v65hwA
frHq0bb3QWQ9ft7buGL5kjwvJutMG+b8n9BQmqzU5LUGGybQEVU4wgrFRP4PbD5o5Qen6FiXAZoB
A+Vxi53HFXikW7KQA+cX3i0iUaM7/V6FxaVTk/9R8+K/oG331NJuC5Y9nrYHg1YdvSkE7qcxU5HZ
kd9GRS3SBf1lgSdTaGPgMOiNyr11q6R+W7YsE44c/OBwhO0dGvQPBGQcDDYv43O22gtzy9DR/KzM
8eMPcvEj6bWM8SPZTbHrNIthw6rirU6tbIyeGHfjfYAHGH54sAc6o4tF1f6EDFYHAxhssUx8gIdo
F40aDJ0owlfTxMdAFAsvui3n7fPfFH9vCix0DlZvrua5hq2LMe3EPehhog1nRrTnIAY2JLdSnf2p
DOh9Qnr3Q8q1I0fqMdnbbeRZOKy7701hN8MtHhsQxdo4OgS34fIeLUhLOJg76V+6IkJXWRRoOlK4
mVfz2zNn7+VirX/g8FAEA3IgLfxSvPac0eiv2GyL4JUjztJmpY+vJ+JpsKYdVw20Fv8LC+kcFTP4
cwvawY408HhW30C/lpwbojsdKAKsIk442buarv1r1V8aO/fmd3bu22rsLTFQ7mJelNYpsDnB3FQV
59I+7/DbEMsU7mnwRS5YMFGFWrHbNdWVOOaTsVKaXO9nfN8pwSh9hbxc9WmWZuWfmLXq7mwfsSoB
dJigI2EZBmObQQWLIcKY4Gacs74+fN6I/mleLRVeODcI0WpgV4OU16xAsbYRBPFs2ISglR1zc0Ov
BjzHtWqq3DxCKPD5MPFYIo0IRBOUkld2I43FQe7BPEiIICW2WaCjLgG6L4NimLqOKu79k0NzY69W
XRRPFMKUeoyY9z2MPuzX06ZWzjIicx6p9jRXmvMcfUP/7fkbSpXNhswzA+eoTdYaaythcHwzCUZY
145rA/FG5rgdBjCYbTu53Ix1dDkGfbDxT5JSEaXl/IDI3torxqoBzw6oiG4hI+yJocUEg7RtiG/J
L59Oo9GgcHtmlZddXeK6s5iWbNob8J2NWAVDlV5cp6ZyyiA7j/FBKuR2d3BMvWTC9D50wRG0WMad
z/58fk9in05U+FlwM/xXktiLK43J/mRH3NsP7J6s2cvhSNAHdOyMpt+/5I1TbaAqJ3aVUE/GvkZC
CunJGjjPvc29gAWVnW7Uppnc7Jn6YebLsElE6C0VwVSyyDgESbwByqZigfe3dSDq25aGIxxanY+z
zzQAjc7Dpenq4JHjTxGJT8TqUBWsg9nLh4lrCcJBz9yZzu++c0tWC6K80HBg7zijFY5wnuIjMU4Q
whi8QsEksNggzBhjsQtL9nlzaSvusDwpqqTMx3KVMeE5kA+UCwcjPNA5WSlNEA3zeUbsgg8bvQM1
atZ8Zog7FuGJTf1H59XD35QW447yE94OOtlOquxmVFrv1S44EElOww9EUI3fVCzEZTCOZMPsZowf
Hwf6RAjUl3LwwmRj0xHfBxC9RFFwcdL/1tj4Qgjfh2uOdqn45OaiCMFtQWLvXqXzPVAM/kfSmS0r
qm1b9IuMEBTBVyaVgAhi/WJYLBErUEHBr99t5o4b58bJk7mWirMYo49eSFqyOcBqxXbb2h6EA4vq
CKH2QGYC8oo4pjkH6e3X71lDFTKK2gOmvy1dau9NHj76Ti76ORdd/wg9/cOUaRDqzE/FSyeKu11z
nTTTq+CXQhiIVH3x09cVtOuhAB/H5c3Lv+JJi1/3hia7EhsW6fI2nF5VZ6R+TRCAKmg/HmgweCjV
OmZhdC9M4RknlFy9NC4gvzj0CIz2D5+XiI0ZZpiCAebBLfeU/zOSnpvpXbfhJH+ZhjNooabPDFty
McfotM4OYvX4hxdGZ841lACHry/y3nVlzUb19SNpphdR4sgT6+3CmAGR4TCDjGj+FCpdPu/djNGR
ra+zED1H/PdYIoBaAnGgf2HVSn6i1uWn/x1/KI+uTG6sKZzWc4pd2BXYl5FXA2mOw53a+FLaFCfK
lHp0620/kur/I4PmYR2GQrsk+BYXzh94odu8nP/rBPNFQhL0qRu20/wWKoD4zuvKS2jzmw2XzxIW
n3szJN44Y6ZAz9uJKqnT+lxmfbpbmu0RtQ+fcVRJD6+/Xo9kwn6HWcy/+QN0wNE0N2SqJp1zwUH4
6Hl/WSHcunH7gxAu48MnXjfnimEYT3JsQEE/Rd71x8C+MTVpAd0wuy5ZOh2sKgEgUMPIVYKcgO+J
3ARvu3VcXRcAanwJ9he2W5PWJADX8FoK2cpRFilrfERaCLP9WhJdhiccquvwPsKrerHEr8VeR9cj
+J9oZxG1fHheEBHSimUNP4QOU7woOyWsT+ogJaq8a9jMI+6TdXMi+we/rXgrYyWm9/nUdA9FB/zO
1qEiSYRX5SjD8KVEIdt3cPKyAYvUvbSxvZEfgm5TVwP0zv98zk+PP5S3iE8hiT/NRMBMM4mVONim
jwLgxV9+GdmZSgy4+xVbUClP4k6P5DPu/SFJj6OhHz014FG7nMLnUcZnRNKpx895BgECzhNU8gsT
4Lwp+eVvJEWlj7nRGcG4h/ogWj/blB5GdZ4zdlwmoasMjyazmAD5g5vvPimoClNau0MNK85ik3nA
wKRMWz/uN6y3ic5Izojn6dfpZFOIdlzUf1ysNLXH2B2RJILhaNhGUJQ1MhfYCfgE2pMtDKwAUlOW
yAlf9UC6sJVrTMpK4X6zDTKacjkCgt+IYIwPab4zegG8BStJniLXhLZiNoFrWtP0MWcmawEPtxk5
ZbTjcDTgSy1HoIfxFoj0FbAX7Dy2KfkiaE2ANpKkTyG/zEgKwd1FKv2iOuxydkWaX5aRCiJ/h1uC
whBC1h42Dk05gqYDoxFacoFjI736CpibUk/jJqynzJ7x11VWqx7R5AgnCiTMQ7OYQlruYWF0ML72
DI9FrO4w7zN4YiQ/d01nAt0Hf/EVJxXja+Sk/67Rm0iRNyVPrzY/62ayCMZl7cq40zOQhMnFzH8j
GhHwYDM0W9WVCGup2WPQgXCjEtjIjIWqUuXhVPGs/ZuA10K7ht6vycuOmSXSVwvHXyzK+V9bzfk5
MH7B1nfAZ2csWUbQQ9mYijkxTmRbw5TTsI3k+oc0JTZ3AxjQ7NQ+URMMsyeX3N1XqsigLhAsc4X4
Sp2jgrZMAWc4FWcPLMMsBZqhx7Q6T6ggcvisD+c75nolW+nrtKRqAz9LZIOTc8akoDmCIzkuU3WS
KP+nMuR3cz9psQImiAlN7ystJ19GtbMJcwjMt2E/yZBhTinuQMlGn90OkHfDx9nFxNFC0fo2771/
mKQkKHysrztE140M4APBG+7RDdskCPgDXLNxoxCzyxPvZX0p67tLh/X7Hk/Pkz9sATVG8Gfrs+TK
BWixM8r7ZtbOn3/kVFeTLnoviGxf0cALG9iNMud2m32I3nEKRQKo9aEq3RxzrFnP3U60zeUd9Sdo
vphW9MbdT1B+ZZcEeRwbCKwilFNvyGinDq9vT/L1Odi3GZmogxRsRuN6unjZSIOr3kUHWqykEJYa
+EyaORcVV9XP7bGX5clJl/m1cErpbNpvSnvIyOJtzN/455OMU9ycs+bkULZEiSMnwjpjlKvW8Ddq
HUzWYa52/N36PEW7ThHqUm/E0k3KSJFkWdHO8DxmmycjSmgoaB9dzpqX4vVElLH/DnJsj1b+JbvJ
xl/yI0AScI5oWXb9EBOIVFpHZI62pohvHRHNq7Gv7eCB0KQHpJghYGPTUmRQMdl/kCNhabnTwQi7
S1eqwjh4kU+B+VfmKcNy4PjeJ0NwyAmGdLSr7tBwWjzgOHMym7I9TwAlLlCN0R4zPGUuCpGBJVng
HlnC/JJopwX5wn6pNtzl0d+TQHIhKQMMPcFp/YnWF1SAMNUYFSpy4IWEglYX/0AwPEkrMWtIc85z
ymW7VxFLLCS778yjxMqAW8C7bUfG3cdrlkMGuLWmGKCI3JIXOILcvX9vutloIJM1GB35dOS9PYuS
wJCeIu5G6Ejtdp5IOC15b95z+Kk92Dpa7nQKTwIuFxfHSQKUv1fb6Hhc0AQ6Sy9QqGh8mRdZ2XFR
zu5w+3sjlt7b6gN8oEMZg36q5wMMG1fruz9i2uEbgfaT6DC0KInKgMqlSxjhuqsJQNU2HkiBCWTl
HZC4/0i3aEQsLeo+CJ5Ju0dG70y9mLQoU768Z+coiQh9NFpyc2tVXPeicis3C8t00LON7Qg3r+4k
x/SZcwt9CyRLplYJtpb63W4Vi/AiCNgP+zocVd1Rpa+MNv0BEZDz+XNu6CQmj5utaNZn02yw2NHm
OP+t+2FNozf7DMUF5baBqeM7fs8ojznvTRWnf7R3EJAQwXYJ7gABINSkBQ7g7oS1zH58Q2q4O9V4
gC4lmauqgGMH+FRuoGv8JZDLpdMc/2Ry8SKDW4pnyJq8FG4FlOGATzxs/ztwyyFBGGyvFCM8uAbV
SGUtHGqG07CaK8Vjx/193H7wumLd1hg24DQdqtGhY6oB8e2PlIR+8Pbs1eHPLo7PeD7segL2tVYE
13xqF88P0p0X5GnEeyaveD9cvF1GcYL49I5bjIBjNXgl2ZCvRfx0zpoMrz/KoFi5+LDAnFeLyr2B
Fi11HjJDfmibh6flhr/Tmgpn/UKo2J09HQRls0j3QTzP0Xr5weDzn8PY0yKYEON6WblBjV5zi7tb
L2YY95hsEYdJbMcYAuz49LHX4+7GQWFKQPUSLZcob6DQLfjXoEPcwbed5l+899BD2LWCn2aY6Vvl
cw2W0Ep65u414HBq4ABBWoJaTEqnDLWiaCZlnI6QE3oj4+RwJ326PSSI3cKmYixwb8HF0A0g3I1x
GQFcfzgdVCDeC+c30aNY5Vq4v2Iu7++8t3wZCek87d+PwWMXHUw7B8qHV4ftACocCqOPyYRLm2Qo
qs0hQezWsOs8Payysq2VtJxbgIj/fGI0OMncrJ0F9FuZFMJNxwVrjwOmoRuApWClQKq9zJiuN9am
S+IL/wjHb5prSzkwkZdOz50DrlVMdLnxL3SmOeq9X/IbuBrQCVlCJH4LgJVZwX8VZ0QvfzTF8z0H
Vl8wDKAauM0qPFjptHlxKleqYAOT+HoKKS7jo++748nGkFNhJlELSabaO2ecMk9v5p/wfWXBgkH0
8B+HonSKEkDY2t9tHk8rWx6uFabHV49IBmiDnKCZ7JRnpC/lmGHjEiL9MibTTIIp/zAfwKNUYzTU
QN1Ai4cZ95AFXngzzXCQizCtBr/oU4KCUCj8QeOfPdJ6/OrAb5RvGQEqr0ovDt3au6DLc9pNld5v
UCU5frsnSGAcyqFzo85F9Sjqnk8FuzAkJ6GcvWCXz4qoHCFdmikvIuhG8EfIiej5CgVtSE4Fe6eE
e0pCWP2MMyPIn0E97cIHq0bdjl2uu4vz0L3NNM3+/sTn+Ight/TneI4bi4bDBSGIYT1YG0+7GZ0l
T6N5u0rnX5qUzE7B45cPpb1FSSNSjNAihZ/4oWIFHeA4fEW5BY2vtByYX3S47Msc/PGdznqY/Vu6
RlTvDTmV99w8MVQfRnprkcp4uyaYZ+9ZBtxguKSDOCg9r9+j+hO/pD0Yasic6gde/BwB8f/8a+b+
8DiU/ZTCt3i38pfXPSg+bv55+F6DY3TTIUS4h5Xhb+YZDQ3dGVHt0dBD9eMZo6FORMhn9CK1gFSk
Rk6jLlxckDC3hMlILOTShNwajFIRjqt5PPgk9MePpYL2Dy12YGBugIsF0AiJO2MQ42K1zW1aRhpc
gPOvpIQPwp4WUMrs3qqZ98VvVxBQoi6xZ8Iyl1KMFjejlsj3Q95MO25hM6FSzExfJ7XIxxr1br5c
WqSREVwn9Gb39OUPwjIwQgyk5Vi5wok86qffGLoqYvn2+LqkDeju2dke8SfrqB5hl9UPi0SvfLn3
OQw/xPlmvnsi++/abSP5kEz7rkzWLfZNwUhm/kyA1zoB2Zo6I+/pyFXwPckDdh+A4c/bYuc5Y9ay
/Cz3xsVqH9PPBztg/+7+ljXuCD/3gZ3wa9552jQRbBIsGyT5klg6ZMgAjD2HqLlCKLPBTqOa757a
u62s3jvDb44wOom/6a30m1C2/lll/xfTvs9TBRbyuU0pj7NNK9ULr7NttCNA6eFMw82Vvjsi4KoP
EIXRBM06/FXTODSIKQmHdu5hB5oqCiew6c7oRp7DedZM1NbC4XgQKXibFc4gM28kmz0x+l3+gHeB
JTe9+EJK3/qV4/n7XdTwQHE9wU0MFjtIvRE83C3YpdF3vWfgn+c3aotZJwh45Izxh87WJYJFY3x0
l3UR+0J50lr+vCvKMkFiFLlt3RqQDsP5zdWwnSxhizw+UR+HfxMoFtk0h8b2a7eFfZOudVSW3/kV
OgA/XnojWNJdzepfLX5ph2k2D/zpn+tAGbhtF0CeYgkUmEGyr3NMfRw183iJ0gNr5W3Di+X0Zdtm
CSgOXSmzzI2cWbPH6VvIuOQRMO7BMJszC9fYNJ8BykBs6UyREMgD+LZmE6lWPsVDeaw0QY2v72kY
PIn/RUfXhyOiPHwqpj7GTV2z/P4VZ69P85QAmn+fcxioKhUgZjybMqW2fRkM3ZPeYzRRqD/3LN2P
OWEAxtvbZv7k0zUndxhGPD46RiisKNjVS8xUHyt4h6S/HvgU4W5WU4zaQVzPm3cq36a23NaTs1O9
XNY7lvg/j5mvC7z/HYjXy3VeV4Gs6cl2QDEG8Tzh4egd8Vp3VvdIq4VqWArD3NED6bf8kacPe7PB
EsO+AAjw/cZ4UdLJPBkkXwP1M+nzBn3JC9u93tZz11UTWsIahjwDip54jQqoxobV32HhzIFYB0Oe
E+LeZe9nkbv3nN+5CAHfL+Rz/HETbc4r5g38PhANUChwBjF0bjPgjskt0I0I7wvl6n+3u/eqm1mM
m8nhUq3LbsB3TGPQ4mpSElUDOapnVgOn+dlfMnDe3nXWYe6AVg691GSQIpZrD7KKQfdXC3yIZrfp
82wz11I0x1hxfuV2g88JAvyw0pz3x6yP7b+8JmZr1N5US8iQvpYaDpY4IoMTjlRcv9xcs0ufcvLd
s/rOhUzIl9UsMFiOv0FrfpKycI1VJuF2nW8gZKrWGYPjFqMILeC+mLyPW1joY5qJI0JluhIyv3T3
MdUHbPFqUSHNGaYNwYvMd7GFQM1xrXH+4VXQCOsU81sHYea4gDVY+XmGw2yX2QdjOWZvHN1LWPMO
CjCP5Q2D8suh7tNY3IHoKROebrMHs0UMM79CHCXW+/p3W573MsiOMveyOC/rL6gg8efXLLjZfdAO
7+Vnx0vQWUNqZouBTaO92x/T75Ker0Mx/TtRoy+5fgsbl+ywQH+FkBeDzfh+tfcsf4gSgL/tgdnY
lUNwGHVJdtP+n1ACZA8tOu/7y4PIicgwH7UTiC8f7A12KHImkuIMM/dULhpb3zFf7ulWhxEuLQKl
JJ9Zhx0Df+kVdI+MZNq3zSwzcsUAEp734mSKb1QD+AfjxJVDj5RQIM4WbPzBkcFuF/upfHaZnr1L
1Pl7ndQfotZmG12UseqU1FMDuo8rWYw/FPl9GAQwIDGLxynGrlYl6u/TXCUxxzydMUwBSrIIQWRc
urges5/T3pzXZaT2pwTEGa7e2iXGQ1tu+cVrxyHIgLY/ed4nwzEIKNRK0AByPgDXCBUHTd9sgcHJ
sbRurdUY4vkx34Qnq+5DdaunmOcIGdx7vIXQR9rZVvyO203nbW9gulvtqe8W2JeL3kqVPh0Vya3R
1+SOftLw45f4LEUnHMbluHGvx4ctHxEGhAyKeFDjjK4Q0T0VS3fCSq5ldMBh8PbqM0MfIkDxv8DL
IMLp3WSYzKCZz1nMchQQjIXBVh84QuKAijqkS82MF6Z72r5cVs4tGa4bYH+0tn0z1dY/cLe+n7GZ
V9VhMKde6C7VrtU9GPROddznQirkGrs7/zRQqbQV64MAwa5jMBP//pRx32GHZWEPi65PyTzCyTbO
x2uP/RShl7jLsS2FDjSbZZ027tfMlr31y3m2eHQca+wHRJuUN/FNBlEn7uNU2N2O1OWFmkhxMnIt
cP6j+f5CDbA0hrvj/v60gDi34spWJj02h2YBAs4+OUxc1IdPqwJ/EN8lOt6ycWvmWoxEv+Zguv3T
jx3d/nS8M+5FML5Qs8J0+R1uZ+8NnfDsf2B8YiVQLetylK/qCVbsnQd8BK8l3BwSxnAsPb6PnVN+
4WQX7nWGZdGev3YQZv2MNOPPmVPsVWhCW2+Ifh/bKguPch2nfAQcH/+5Je0jhNhw4WyT/uKae8dM
oTCrKqyAej+SWtJOOuB+m23cX+vz3ukZX7DjXdCy9qkA5bSAkxFCBUnMHLVvW6f9zCGJLGGvSA0+
Y14UxQInDyyXKrdGj4MlcDgCr/VH1NqZL23msCKMwhwKU8XEbmiveef4iBmT/kTzaS+VjFuJp33C
fJMIh6RHk4dMu+mDnCs+oagyNLEIuQX6nsElOX7O1JujuL/opZvf9cODu7HKZufpE490c37zGr+x
37iHbPAvgAlkURx1I/ycu7CxnHxJIqulegYBVDJkAdvHT3Llw2B9bebg6it4FWZ+0EQOHMhqU/EZ
a6bUu8wMPAba1zEnXMM8nak5IlvgHSJPT2qqzvI8YOoOVFO92DHtRHHfoHqwzUh+x92jJ9ZkNPC4
vqPfqRKdr3m2X5s2GMad2Tef4aAvM5Xs7zVhXPEY95cPVNzKYrjID8a+xBLYest2hevR7sKyINBA
dWnxS93KRg9Gc+Bkk+1scA/5IBn9VZ87ePzELUxc55RQVDJEk+4B8QtEAVwtHEOld570lgxHoQkQ
Nvo69Xh0VKS6j+IcnohJFEGAK3VSF+aLShDq7D6z9/Q/W47gw70WhCyQ1iDVhwuVZXyDPHWb3/dN
rELN9b/JcEYYAJG1IDz3rqOebYyfcp7KrhIMa77Eb6ADSaGOFXGND8qC3wScZbEdyoQ5CtdpL/mG
oEhxhR+8Wad4Zhnc+mv44QX2hO9VfbDDqDQs7Nw8n0M7d5KLm6SJD/Vkd5tGCGVA+r9mZwTtzE5+
64ANiV8PuL9MEAc52AOm4rebpulJPnn39MEmb/TpmUmQlnPLWyzGwQWnZGx4kDkb4vhswgQNaDe4
JdjenXUGP3yQU04G5MWfzxV7BxsMAeiunvHJaioUHiUkxfUDKoE/XMx9zuVEnh64pY+PhNHxx0ui
Ft4ZPMrw/F1r2e6yB+frW7ku5Klqt2vcFLO/J+kUkV+nc1+6AIS6y90dxocYZg8MSVPY9/WOYR0a
v8VSEZKfF8hscA73GhMCIvCC8X2H7KrWxcpCBb1a0ZmI7vSYGDr2gt09HI/3WyRXh0MbfkxKcQ3i
3HpJYIgFHFg4sii194sAP7vWSzMHm2IceYceVVcIVzNYnNo98B00PP6zpdkWUGZ8YGOYQnwnFBVu
BnhWyLsP20KW2TqUmqddaUqm3nAzAE83pFpDPoyzLZ/qg4FdNyCFQQgLGzri8coQGCdYWGl15T36
bCbA0eW8ieD/zbfSSycqdxGo94410MNZUJpARrZR88txLSAXAlYKmVAR5DbrPE5wKSEXER+K0YXj
ATdlrwtOCQ+ujNbc3eEdLsTz5YW22BEnsQ7J1rUr4b8fpqh0MU/5Qq1Ew88qsPANS+fVz5z/PxOk
ejd/FAumhs5WzU2/JROR6VTtLmEESKqY9On7hpG2wJEW0o3EQkHXucBpmMy3DAHMCx96MmfuzyIe
huuMFmIjz85d1wphcyyrFlqp5uN2PGWhNC6vLZ8eJmZEOEo/wfaMQsZfo3soGZOv1zzwDMs9Xm5H
KFC0e9iI5lBSbW2yA1km0PFb7GHZ4OHRS6Hy8+0MDvQivF9tEECA4yL4Lfrc1S8fYtrcn1/wiLZx
3ECHBlLsMRnlnQp+kMn52yR0dsdaaL0Tbx5GyphrxWzGcyYHPLu3Ilj7XmaYJ7EleGf+PHrC6o0S
VACeCC7CSp88x9bM05Pf8eWGrUd8shQZgVe5Kd6FYWSz3A1vfnW8lQJKij0as0h73cAnFThhmFcC
K3u7+YdVfS8tASAqZ/b3UYS5ZJcsTb4j4b2Xnn89iNMT2rUtzwMoat8kSHzc0KAC/UugJEOVOTH1
RW16vLTctVaanI5d0meTkyd6DIwFzzJKTgWmzClTYh7m4DHCOPnEH9A9fhx6fvF8uurDy96B/N8y
TCxlShDGzqnFHuSvl8cTDsIv8YCoBhbl830m1CqcOi2FKifnKOI0pNQkJURumdLEm9IW1YKPxd7i
nOS88VgDUOtAa5Ki5DUe7qLqUAslD45JY+8X66gD9XG5vBrukhPKn/tJ7ng4E3viqIzYGo+/fzbJ
xwWQRcfrPqLVz2HWyZh0kJxneLCrLqKxf2KjgdvpOP8Trvnrtz2ctIyFsNPBWylGrrKYOHLQOK32
uIAwYB5vgm4rVuMsF/jiaZOxRUDTanOfjlefw0JasvFrMTUzP/xWffJvOMxcVboDI7aCb/TzAGYf
LuKX1aYAReeloFZ1/YLhF2f0yymtwRyrgB7jGFyxnxAVZKoCqUgPcjiLwk/ZY0ChFi5GqgdwZPWY
zEiLa7C+jz2ML+NvwXezZZ4LW1bcCs7/t/AoqTtmbh01rgm5GuZc5vO7g1r/i0DH/JXsjGbDYpR+
4YwjWSuyLhfBIDoKb6eDoAufzXzj7BC7lqH5SwywrPQpckq0M2zuinkuLqHpYO8np1OSQeaDepD6
H1dka84Ss4nkFmrT7EBvMElfbHTd51z9RB9khnhYy1V6SgrP8uZwPwGViCWy7DISCHrZ+vnKV5AD
mELf7c6ezvKWUx9JfNY4MRtwGIq6vjZiKahW9BxhEePjY8pb4tp72AwnJFL1fFr+dkVvEMnEEjwI
mBOurzHzyhCqOScA2zTVafiZV34nmcA2OTQp6Q4ce7YQMDj4Cv59Ceg495d+YBgbvJOvjHxMZWD6
lLNnk4h6XCiAxxY7vBqyga1gzMybQjtKlfKD3UquIvQkORCSngsQNqUjC1ETDwQDUGFVE0vwaP7w
54M7NgnrNc4GJuz0dfN2ODYLN9oeYCPY+duL7HuBWBZNLtEPkCbGBNurs4oRdPqylVbIgS91NddC
kbnLgeme71gc2+hW12Ho4tvJMObRWv+4wnbEweHd5tkE5wgQZg6CFIf1qLLXQBNQsLcODAwm+A7z
hwafxsmeCaUiRmRzoo+APsnESqRn2wuaDj8u/690xRyW7jrsbGyo8HxQwUIgHYyrDJGbjypJ7C5T
nrO7ZKI0miKgmaESYthELc3MJ1T88MALuyQ0Cvbj3198C7gZFrYbnvdMku3PIjoHPs0zhJe5toiY
rPhr3MfxlbU572x/TWnMZOmCCxshuKzt9cLq+hjMHw1blhsBB8J40wsn45UV4Nx3wv9GeHgvScOG
IKDm4VSCUH7y7pxRurvEXDmOe9C4fgTw2KSKQsG8RSwPz+qP+RU+z2xRUuCknjegu5XST8mvDHQz
qDNez6opdTzP97FV9ekfFq2LU1viCSHXGwsRJqpgh6aJV9MPBjDaubhO38Da2oEaLTwkaKZvY0cl
04lgrQLQ8J/vhNqjcjmUE210lBsdPs7FPJXCW/SOSdJ62Il4rGAuynZ/TM5uMKYdJ4DXOn7NFDs0
bgKO7cVqm/wcR3eccXBbHS0+PpUgH6YIvNSmFuJrYZ8J6V5h2Nx+eAHSjWLByTUmj3ALIyZb8zme
03xyOhbLoyznpBBwZR0v84TPf21FuSJn9zGzVlbhHXtUNakvRChdgRESL5YRuQLsYItMCo0q0KIY
LMxxoJ/NYy/GYjFL8dTz8C/nhLjPmtNyyZgxJhb2cnbiJZcJNXKSBL/4KD+SZqHbozo8bflC8BD1
5j6LjlJX3yyxRTbMD/wIFjDvPOIeS8mliJodpf+Xuzw9HXWKHDhbnvVyrDEpw/44aN1FcAow51z0
KLj/XSS8wZaVxd/Afnix6qRJFaPeOcfqsGfKxZA5rEni37jICPqi1vSCGwViz9Qslpp38hg2+891
BjHrY8fLJnFxrYoGzg6BB5NpTwCBK9RjPjohsRaI6nkC9tCVlQGltg0UZmAuzTf5Xh4FBYYICDPw
Ur52j3Vm8Z0FC2laMEY4jdcEORU+TAUqVKpTdru6inzr7QUl/jzskdpe6Zm1WtzRmcmCgRPY1tnL
nIdRFe0a3MqjAfIEkQS1v2AOSL4JlHh+4dBbpAzkeQXGK9I9ilIU+yA0gcKMmTCxQfD1koVSNjkt
3owdeDmg/M3KWtQeGxYiGp+FI461JI0aXF6STow9yByo5xczqm7/MT/5+sKH6y/IaKT+YUQBX+pM
fdVnF7UOJOgmiWlyIpEffDvUXMpjpevGg9D9YxNfRRy6NuW8jN+SxzyLLgmqtYe6SIWyNVqzkk6P
eYYrpRrxCFqPh8B+iNagUmvacMTwGwSnhGbanQWI+ZBFDXESO/YMF/34u+Ywm8LCEsx3p+bfwOK4
oNRJ9JGH9t+VMRZRfxXaLkYouIswpvbhVjtTDjsIJaORi7UOFVIU7XwOhCRfslEeU4rc0HWnTIPj
2GTXrNk8Hvs+oROdf3ZQ+n0WE+HDXpDwrgUBnGtKJroweY3lch3IZSvpz5KoxgCXBotims+W0QWB
BdjzepTRzrEpijUY02eKyNUZwoYybxtjKaNVZMDN0GJlg8aF7gPQwv+hYp5OR/tJD9x6CnQruV7t
mKtCUqA/S4RUsKKlax8adnm/wiy4se0Cf81Rbx/OJ9cMuRlZ6zLpJAmAyQISL4SPMifB/cXHIe7l
8u3EPPSPZO9Wpu0a9GqcTBofjx+kBFkspD9P0KL4b5yvWHxquZgtS26zX8f0Ev9KMI+ZGxzNVsFZ
Imhm1zRi4tRZe4HapRgCRiOysR/6jGstCKIYOmzw7uY+E5wT8/Q1xm7pj/XWVewjseHcI2PsiMxN
VzhsoLfOSVsDvgPd1Mxxk9InShLyhwpQYwGVgjlacHIB+oHmOAu5SYBo8fIWpP7CkscbHfFWDvkY
fS9jswrgxBwhXoTzCCtODsvfyPoc0zTX/3bLnLjNSFxjKBC5iEwX+YEJw86cfeJNGX9dZ/q0Yjtk
ngsogeacvTiK3WV5wi+bKgPmKEQTn/XBKRUEWP5ewaQ4OOV5ztZwb6cw7DqR7fmYB6Y+Xxm3HjuN
z3hO6HdKRMnEodBjcC5Lf3wKe3cQHqaV90/BcOfdZrSek7eYKUu51PlbQuzwY6Rf2ZU+c47yX4iL
daJ8kDcCYh4I6coJisCIin8ntyeCY0LdAbmkMqe7TytKz5vn8wjo2n3CPmny5lwLpKeavN+1iK61
zT/AYZ1vHOHzHPQVbCAYS+NlHjx1uG4+cvN5Chbt9N2dF1txvOPZZykFnSnTO4x0c4dW5tQq/P/r
pNzQhiGtthAL2awCgeZ/rsXJUQ8XgUQXZCNGUM3xxhrxpAZNgiAPe/4Za3Npxqe7Yah/LDJbQs6q
eXqdsHGlZpRmnz8QjXLsleYRG3vKgou5Y6Cze3KaI0Qzi2WC4od2bjcg05rmkXmrSenKsldl4ZZN
uvvc8h8JuJKc5nBQ4c+hJeElQthdyT/ZIPamR4sbHLd/lB5AFyfudytJ7+nA+/2g8jAF2uHveCLS
UfxeMGmIUmPg1nGgIoLnSDf812INFkD6FU5l6HVj7FQ/CauFSb8LityxWCWDPfm/4pNUb/OJv5oU
oqtUyeUmlfEQuktx2Uq7/W2K3b50Ieu48rD6Hp8sd4fKgIQqveO20GSgsFE40oMneEruYWNdKdXm
2q6aZrDeecIfl7ubs+107MyOuN6iSaxtQ+R7IjOO7yWoWmHRZlDIZVx1a5YGSl1O40j+UnYywIAd
GinQScpXmihrqsDvi46oF3OBj4YW5U5SWoBLnRojDNzJF5wSp3+fJrcGU5m3xGbvMjOdvNuwltYx
gz2FFbQozg3ui9/JoLwpT8i0Q44/Z41YDlVqSklyyrijuYU5RMb7y+osxrB8xhSgEGJppwZRE3dy
zi/17tEOJgPmtULtu1eipTAqZ8lhUkTxAO58AqRuyOvt9U3/J/dIyaFmbTOWhpekTBf4INOLq1OM
6TarlAppaJ1Sdf/F+XngAlJlztFAAi7q4Oa2dPPcCsQ8IA0BA4MEb0d1DG7kvp9gT8QtP5mw8J0q
YxYOJzVQZIfunZrytflEOQ3gE+aE9RtzBEqAgBXGr6sYJYnPlKbjmXIPFhOFybSAcy6zXdkSZKby
Kje6xG7A/2Z40o/ueqTaYKjIRi/bkX9hRIOvlIBvfyaIUVLoqoZ3sq28Zy8GT+VgaK2X/yALT+eX
8oLksWIfSDpg1IyZ1cqgY6JrdyxLJFRzdehl6HletnjfnYvEenc9W8KmHZ8BG2S8E4gvE0cQ4i1j
DlK1JFWttcjEzaH3MRDDoYCWH91bTvdFX/Zc0Lx1uD06V7rW9wvFnVBXP6HQ+elWIxhz1EQMmlvk
mYrVO4vzrhG1815dIDABWDJePZ/Od/wM3+tDf3QoSP6Eb6zcWfy4WBHjgGBrG6OTxScGoH/EkBv8
F8kHc8isMN3+hBloFhN7dfFwfD2bCbU6wN9lLlAIzE+FU0jMTGNlclzr42cbw+aWip8MyQuHuCYL
ZclHBDvGHwbBAQCTRMeRP1Ne6jPYnOx+c0HYHNqnDSFr75NuYt2NhZ5ZoHq8QpHmH3wRPK1rIvHe
9IBns7PmcKg2N59S/Vtykv7LDqeynyQETm9tDYer8fVHPoGoC+vahAuFc1Ywcbn80S8MAT0RcMIT
xiWvttA6AD5fUW+mLMZUDXcKyLaMDv9WsAV/lQOI9sE4kO///ZEnDF/1w1HGVdRXTb5qlbT78N1n
kNqeXQa2GCM60T/SJqkPJDEbZA3gG83Dhgrl34Y0s8WQk1y5eRX/zuXK3RmdXdFnGhXoPmHBEDyq
0e5Jbw8jxuBNsASYXqDDZGYK/OFdAHbQtttdS2WcA+Lj3DtMhuwGNYTqfrFglK/WDXcAt+yjnjBW
fkWBA8TM3bhjBWFYQxMuKNfus6IvSmWkiNfD1jmGEmxTXze/GHV+njRvpDPAQbK+TIeG+FEPowZX
3RLHsXG3CXRMXvwPlgnfmixqvmrqR8B5uAqv3Vva4GCOM0AtwEIpriGchA6NlBJn/UoYb0/8FusB
Fk41+WST8p6WEaDRjqXDS/94TvjIqpbCuRh/tSPFZRl3LqPOMDoj6VqrfS5/3is3u2Kr6fJFHffj
59oJelDIM1ClK5eqM5OTwD7t4TAf6SQoKSyY3xhdk7lNsysVvtQAmvch3PYttgGxhqbjjMBAVp1b
IrT486+w9P4Y3aZ1mTRmbz9Fb/anMzhk7A/cwE+inZdAB9rX0HgQGHI0rPYLzRzuy3gAeQk2WDDU
/I5N5Q0/phB/7Ef9n9P3kCqN8sfJ++YUgZSZNbKYx0g1p6zvpv8KR3oKGnfT/o+k82pSXFmC8C8i
AoR/Vcs7JDQI80IAQoDwwvPr9yv27D0n9u7OMDLd1VWZWVljPlyQZrsyx29MdNLfD+USkBfhsSES
VXFbfDHfS72dDjQh05BYIjCTbE4OEjYnCjNl04+2bpZqjY6MwVdzOtxK0vMzTBqtBj2Sa4hRSDLz
re9wSVmTMw65bASn6tB0pPMdIIpskrZh+DXRx9KlM4B4DbDtwMb9ivxbBG6r7fI82dwN2i3vOPtK
avqggx0LMmlM/eqIrOl80DsZ3bsGedQZ8zHGpKEvzZgx8OvjEDfvKyWRhfvDG0pW+t5IT6+hO0Sg
GwTTiArmo3ujiKytAlaxr0iNbW2Kol/aEHnPYJU2LmiuTGNb08/D05sGVGj0AtpUFJDj9DMqpJBE
Hizf6Iakae80XlNKYcuKqTIS2sGRsc5uc2gPpfXn72iyQsSnnffFr6rHzQyxeVwPv9iXIAwCOn5a
yEWBiOWRuEPRynfVmOzSwG1iGFsyHNDVh1+Md5hcMbQfEIJ+TPMcmTf+F+cRi2TduXDLqI5L3nF3
eFjiKjuOKQOJVKJBfI2L1DOVvZZZdb+FtAnXKD64b6wO2LzUzdIwcXGoCBiBhe8upzAxNE0apcza
Yv6WHuDaR3eWQfbVUE9nrQf2lPWmSGU28MRqWOsbax4FYmjKJ1gQCJSeAhf6YVwbo8A6gaCFcSzm
+CFZjYePLm98FQ+HvRcPRuZiD+GXY94QaOGPSiT38RQwT2kXCkZWZns68NjMIQDQRrMuCuiaD6ZM
5gFHpmN+x5yW7M0Izd6M4jRn/iL+SkaiImZmvSzQrC1x3fG7hkMqOaKElwIcEE7GlySJs7jGUYN2
KaAOgpEgCOQUagO5R/ELGQii4EKmoJHC4IuEEC6ha+yXAGzNNHtOEyz4RhzE88HUW4DoFLSopI5U
N08mZjGElsUWTMFTKtIFL72NwdHZhWOcdjItxDX6pXzfAAg3GTHISC0QTQVhgzHUn49boqb2OLrK
ZMOCmhIVEHMpEwT/HK3SmE5Vm1I+gEyB7M37oDRqpBiHxog8wHVh0nK/R/MJ52Q/zxPSUpMpaiC8
Uxvdi6Rewh2DxZNup2B1H2aRZtAtUAp+iy48y6Do55U7QF+CbJJAkqw6/m0Mc/vFuMBxeG8ku04O
bPUwofMxYRTE03smMHQH57EzFvt8Om8K/kGLAwxZ0Z/KaR2nKXh6DekeHhiGd8e28IvpBu3eixEa
mw/feCER54BtdizsOPqUzZifve7Aasw3owVsRU+mTYvqnZymaY+3O4CG0xCuIHoXd5M8ZUXbUkfE
xAB5q1h6imTJP8E4x+jUTJB+LxqTMk1iQAb824dvthdjrE5LkqERm5Edpagca0HCFSsFNCDovc1i
VYBRfQP+t2AlJjyrxDFNUWuNkcCpRQqBJNhiAvQb4SUQeUDfps6sgPUeCkiPdYDlUQpAlzqeimqJ
0AG4RCTK86InhEKpG6nM+t3aBj+6jSqFYS7GilnxYNjUoiwmlgljaDm+Gcii4Qj1K/nRpRp0uB8x
/1RjOgwRszCy/sg00JhOSuIHbczdCL8dVwItmviOtDXHRDzFP7y7x1IwL0fo/YU5Fsq00qd3gZg8
57BOyReIR0IQ5lc6UvTPkBrPUR5UbLC6+K1cDHjH4A6giKyLBJhPEOv0PEjBS538uGQkET77yM2C
Mf7RcHRGthknMG6Rms4PyqTU5/M9srm77ZkRhpWIge2hgAt4rBBsOaYowSGpTfJzUMazBVi0Po5o
IMYYVcfeRUXMZS2QFFM4TaiVplMZl8eIJZDFmAmAO7tGYkuITlw6ktYHHypjrE1MO2Z0dcyB+R5z
stEv4NeUWPCTQenAaaudG+hDhnoNdVOfonNshB4TnQEO4FpxmZ7EMQwIrbE89jH5OIxIcKnbWCj2
y/CGRPw7rKk3pysdyfexNIkhacUL4w8uiSdJqOAIcd345OtDAWgaMt/jYf9hQ4p/CnMg6SwjOQvk
UqT/hLOUU2vMO9aDKzH08DFZBQjsscMG4DNBvCVcHX1KuwezmaiUQyZquVqSVVZGAPU4767i9Ee8
kPebX4mRhYqwJaRVGRGFVxhF25CXY9o2XQF2OQbnlBbAAxbv6N3FvLUb7gk5h606FePyxpAATP8j
oPvfsh/VnROQTrIZOPDtZkyL3tAW4JKTBfh2E5hkWjypyqGLffzAEhakEP0FusVesOqbHXc8JZaV
gEisKAzOqEnETaZJL/yIo7zz9zs/9fB1AIJGs+1ycsO7MxTNdR94Yhw4kNfY4/ZpOzRIxsBkQZkq
feQ4ZPzOSGAd/gxjPm6STEus9ay/NcZlpm1eXbxq4VXuiiHIzJbNCY60vu4tOFUzk6dFa3UkuFCz
Tk5J+yIenMxxiWMgNCKjI4KcxEtNk9oHnJh9gd8r6IVJMgxZgKXOm5DfzKD6y9Bh6ARR4mFwy7Ix
2vEHwGDLJ3DcTpAXcTgxXwGlyIjZ8+wNJi0AhguYP7VjGvRdnDnmBm3/LgDmdBHBFNzDFLUKOxbt
zMdYED0C6DXObH3YA/RjrpKDS8hOUk1Euv7FGV8ndKMN0A7wP9J6Io35eyEr8GR774pSBeyHHag4
cy6rvb7BZ1U1miwvjh811U80Lp95gx/4e+AP3huhHWYCIRxFHquzrHRYL6id7H3REQCAlOB2pi5i
eFO2UZyiSNoSYa8WbfowX0BYHMm1KdhI7Q9EyTIVhvwI3QMWusm5TNnIOqeDCCALNoRlXcLAXtqE
6itdoEbcnK0YeAnJZ1f+U3fpNqMKXrCbgOoX3twEkox4F6wOjnovAXzjVwpHSUOW33L/4/1K0drh
OAjVHAKLaa4QuA7XbaI62CQAA0kGKisSghEvES55jDB5zCktg/eYmz1I/0dJICIZ7WEPv1F87esx
QmPKlYg0BfmMEoqUZcWJfVdyuir8BXgLHjSYcIjvgY85H6uQ2hgRLnnRfgzBT9fXRadTRtWjvvFY
phqqfQ5hZmQRCmF6AjZWQFkoqQU8oQmQin9ozeI9Se7lOdTBwDcMk4PZ8q/mN/bhttCROOqHaok5
E6LTboRP1UlxyfTpQpOSGwEO/kQyHLrcxw6zWoadMB9CMflg3Sc7ffKDP9R7spyenuTXEUfWGW1y
HZj3hfqlsq8WZztmCkEwhoayxexjiN0KGly6wkH6affnJRC4x2OE6fhkpjhoig0UECcLXdYCRhkk
xIRz70r39d+QOVwxnrgQ9kjbiCchRIvmbBo6+AvZ2XxgN9r6mHN/x8wKMmuvu9zQxeOIR3aJiRfi
cK6EUwfr9Za7seO9a49ZOu6SCVowEuxwG3UjYXLzRzm1Jc3DhGZIpYsgB2M1W7fcpoFj+orO6xWS
dtYWSwEyhDTOE8TqSMNzFAluK8XaalgHaNX/mlwGdcN42Dft7VbFctA44ISGvDaE1EQSIYZFm7Sx
ihOj2B31Cdpq1EZgCmoF5S/+dG8AImR3LH0MPUXBaSEBj3d2z6CQcDG72aYWB+BTLMf+zjMx1uu5
Q9yVB7sNBRY9/JPZklZ9AP3BEhV0HBL26B+cNf6bga3AwYklFHpCGTHsQ/AhQ9JekaGBazNkCI0N
K+231FqpPkWNEB2tIrmNC5QAI4KlrPx5KpNlUeQO43UvblJj89qNa0hPJZVrx2XkU9ukErencIM/
/+zFHsvjUW8Me9WPeYzG6PEHQZERmMzbVmaqUtOTBDX0MWg9C5xtjGsd3nIUA3Imjsgr6A41440L
50+5LnfBDIdvl1VOw7EcOtQ1NAMaONrqGNoN0Q+r+OnZwSnDW4gTs2+PyS+pmVTh+OdS+Y6xmGIn
JsgDLG+aChK+ZeaDZr8nbT3cBrhLd1d9DLr0bgp/dJ+2jZeGrJr0kpNxRMS3P9MYG5Ams9BZ053J
MWBvvph3TaD0S3fXUzT828LtHibAukqNhGYhF+2wS9HzIUlYeIcoihAb+mSjDcXcOMqgMSEdTmiF
bY49hiYSGqU/E8WHpAiKpD9J2n+I96wEeZAfQqsjX0Lb9LbC7Gw6+U/+2OIn91gFR58D7QnNCHWQ
U5wwqOa9asN+XFZM3IPch9SGYt/qWd7Pwd7A4WByoFAgVThKJD1Z4W7TuYQa06RA9OxmZQU8uunN
OBXBeMphCxfiKPBrYeQ5dl+CBybIkNAogQLzoTsrRUsnC+0Cgv8MvdH0wcMiqdzJKCJcurTJ2aV8
VDiw0x/BWbmJA31sf2Rs/TT+JmOeNOUoUoO0tSQOiZLjBUBNFIVyIaH1lP1m+Vak/UWS+1mFEmvS
s2mjbYOjb+MJbCC7j8OZeFtR3UBkocP3eKzBixKB7KlnjbgFBKTJl0NOdacnEg8UTHAFdQutQIPz
9OquoIP0cU8k3wRA2DldcBM8eoY/apc1VoolY0N56jyQO8HPWXDte4hgFeXlX16cQtFA+MbkVfyk
uiLMclIpbwoHNhx4m5gB14F068OFHFQPBV7ScD9DHOaQpcxQBEvN2Q3qs6tZQUAmaCnwHMAmlNfe
oe4Ge72hvJP5OpJIXoy5Ek0c5MUO+r970jOyTCaPMGqH9k2ArPkfBYaQhdIC/IM9mISjbxbX4rkx
sxpz+QaTmuUnBcRDvkFXXpqtYXYGXTfewiUzYK/y7zWbiiF/+enprRendeIhD91YzSdQq14gju0x
xuUFvqPeV6nbf7ovlQIHa8uUYL+FzAKmjQ6YryN4uvYQQWzm+hv6r94i0eqKiIlZjDcO6ql448AS
6tdlAn/w+z3nMEo5oIIKDJ+HUFk9TmUiMbEP5IQxLjv3d8RTjnHyZzW+9Gmd6DiQJ0NlR9S7GYIs
0sZjBGDBiiWGYuhzUf5Opr8iUqDR+ZO9zJBvSC/kjBsDZfZw4r9ZYmd0srgV4VBfj1DY6COP8NZK
gbeoajg7YMevMDXeGMq3B+Q79UyENSK+CHsJzWvo4Xk9TPLFrYNAABnMLtNJqUhWGD07e6n7ZOtm
yIkT6EyCCjQh9yl/wY/EUIK1jqhB38lkihKdTVEZpQsKczey3si/mSyF1cXAs28bIGoBFegGRiIK
H4BcH4krAjgktC10zuTGzCMArWDOwYvJYjcDhp5DQfqXogv4COAK+s9E9CXIPdBK6MZH3Vd3g1Eb
d6TaGUprvZ/P0RmqfvyCe+3NDQpRUARK5EePpoI6R90M+uiQVCGyUa/jaz29rlFQlrOdUUgoSfzs
gQC8Yc1wpvj6t6H059E+OKimjUB65SuiuC3WyPtF2KcTk0b57oqhUxzxTPakDKko3Z81IgMjHFrB
CDKSlIFHDWmKNuUNxLFZXVo+RBB4Tdbb6QsZqa7RBKFZV0ulZUJfFccRqxRwiyJkY/TvRtdtdBkU
Sq6+scq94WzS5tk6sQy5PUZLQoml5KZg8cD7RxbSgZ1Oqxs/8orVJo2aXnkwaz3zPjqnz5e5JS23
3utK7a70fBo4NdSNBj1hWIl8bK8NlWAhzX5fg2vqPXKp1QQV+o2JsKhswZU0URqMnByLgYeMDnxi
8WBu0c88jGkrtSUvpDW3FJXTAqdLhry1+Cb8yvF/0nbIhUdkAvBCwkO/2TA6cAwigaGGjxMWbtEK
uNWk2VC9bRHTF8jn4I1FKnVEr6iI6hUR7BFvr/7o0TTKM/jRO2qBqN70ESjQVUpHBGvrNbDvH5gt
lmkUpgBxYHl2K/2hitshXhVq9HLyttsEAZPD9q7ME2owTgXSJ9oKSKi+Ju8WHgbHMx3sCXU8/sT9
GYdEoMghX3klCujODydBLoHtyZpUBWYQ2KiOalDU0SNC0zbc42BmGOCeHJA8GGK9OGSJ3ecDGKkV
5fmDioddUQlvfUZdWtHulhH+KwMjTbKXh8KymGYcCGjKKn7dXGY5BoCTXU53EQxiwHP841TY9vnm
TzB625eEOq94wG3R/3clEEDKuRyYRflWKAyqs4K/vdhsD6f07utyS0vCkS5WjhFJIfULF5/SOYKH
kQ8LHLWiCzrYC/gTyBaPDjJXb5/N+GGxgbs2vgXcHBfg07mCXnX1QZVj3u3jw6foMJoQhpuXfbu7
uKWwZjtUN5xFx4HoHeqgQU1aDqnoLi291aBMaTMvEDUvYCCqWrjS7humlVW9OA15J5e+etzNRbQl
HBka07XghPXNw9xDHdGMeDLqxryTU+xqVPXfDiDtMH1cjBGKkfGhaxx6DEu6ZCUYDnJIIhCl04iB
DneTmKmPbwzKcOJ2BL4YDdvUN/ejFIVkTjigUv1iAw00R9lUnAHGCk56L/oYyB9Q+1YXm9yStJcC
CuhOHl1jQ/sEiHA3a0hLGz9MirurCHQkG2FbpQypMRKfYlcqWY8jX2Pi3J6OTa+O+I56bEF5gjGK
+jIKIzDbwljVwh2TbC/oMnXJRHG3G7rl4A8QnoSeIn44xAh+DCB8Ratzz/Rg/SGM094q7M7RrGGN
pD9atGVTro7Z5JKD0FNTPEfA51x3mAJkeISWr2rbdn3QlcXdewF28UAE8BR8H0Sto8jkZIIB9Tzg
CFDrzSJukCmNV5+cEkP8h5lBF7cl728zva3nvJlpoz0UmAHF3clZS2kldQdo2xhNsRB1o+QSpt8w
khMND0/rqe5HH0Ogp85IWdWbun/f5WO9o4H6M/ujQGIYTVOcAkHl1jdrJR/N64DOw8BQc7fgbXTn
CVCHnzyQEAJLDEdDLOS9dQuCG7aKXL+vqNvrVOcdlEiVaQO5RgAdUmKxLWhrKFJQE3RxRJSAQvFz
slawgWPNXblDoXeYyKa/T/ryq596nCE0hqoa0Vhsn/ThZSzUlIMwiRgB+YLNRNydxSR7HC9uj1fB
+EOuGeUGEAllYxuwLumWkl1Q6AUg1ytyElMBK6CmINMmC6Pph/YPfcrye6yCaBppgahCcR70PDoo
iuuYxlPkHx5edOQCggkKEohIL7ohPEBwRraDUa1tEzI3pvB0lS+34jYcl4vC9TEgGWUdAdmlO1iJ
0eKbRbodu67Mlmz8Df6obG1U7sgHRyOEGST2My6qSCZ+ZVBAwWv1wsyATkY5b03vDJ8FpOc2HJgh
P3t5ExorwBPRsJjzAfor5xQieaXuaFJe4pdjzXBUkTnEkktSHojpDamKFjm5qHVGfCPm5hS8gCVJ
Z8MuutvkZH498uVTFVC4aXJFH91IQEvIHNepc/NpdwvLP0aCqIl/80hV8jlWWwAzHw5BUkdGVyAy
EpnAfFhwRkNWHf94FeT+eCORA328zO87/tXPbx4pMKKa41BTPyKvQqRNKk5Rr339SnGo47s48pMz
076wbD40DKyAkPraCHJq9E24aGYnoUjeZzeZQvFfMUZGVcod37yz855SQrk5KppdWl8i+vFhrg4L
gcuBD2ZpQh+vgUKurzFQSoMokeOj6bF5ELfbbCNTDsah+OPZLgajiN+9HUMJ3kC6gC044qIP7W1Z
RvAGVaai0cipuY7TiuDeiVP8FFSr/mkC2WZdObBuSx6p5wXxuI2lhjo51Ov0FjnJWw627fqgMlTX
QBLsGfidPV9NqlX7kzUrNriMzlgyJ8Kgga0Hh4kj55Ikt8Ga4LPPXnHkmPvyCl7jk9pzTjxHT7vL
6XmO+8Ubl6FhEB9EM8Y9epx3Kp+bxuZsSC0q2xbtaj0FBDKVlKQPTwtJ8qDpEEHJluk4i4cLMh7E
dLGObWXSvgdDQGFGqbpn7SWq4zDLC9SaGoDVTJqQdXfkPT3T5wBHACTa6t3Uqxad1dTWBuT1UxIb
mFZUU6X6xv0AFb0sm62zKAHG8Aanu7rYeghLYnkYhxDJl7RdcoUQQ1l9aJBwI3kspqPbAPovQH8f
2HA7yFd48TQ7UXwzPpwVu48QKVmh8UryuzzvCh89ZP5g9QgaOdeYXYhgg46oPC/xxKWUbRs51YdI
GASABdnvz+F05BUr6EzCFQJbmp2oAo8t+6GjhntQX9kA0CbrfkH7LUDniKdM8V8yXq+L8Fez8RzE
qZsplRb0Z1FUNtU+qFVD5TA9e5Tt1wEtEySJCEN4ebwnSlRe8QbYVDoCgGmAyWhLwCUcsDK50dPM
OQjr1BmzN2jUaiCLIz1OgXVSWOA07Vh8G7/YiCiDcpoOfpi6c088/9HVWT4beof5xYhpbltQ6Lz/
l2z5EBrQ2d2csRtFzTwNXhhTgd3raPJUmpzHGZJa9F60KBp0HE19ju+Cs7uOiRo/kG0ndgH3UBqN
yLM1joQP1UWKQQu0IU6eqIMDJiAEFGNQyqhIWXOZdInS2O1m/YB2+IjUPv5vFwQZ5oCBmK+BYJ+V
jebTLjY9aShKNwMCEocljS4uFTnhozeUoW47o1oXBQKlFLna2fquKazKNXm7FILPiDokoPSju9Bh
sSeV1WLxO8kpTFP8F2gXJllJX3KgnBaSsN3p1mAykntZ17mvdPeS4gu/kCkydrM9hCFVpFZg1XS5
sHb0uCIKmY9piy6SN/Hac+ASnCTnPndHm7vMMwSMDx7yS/cUcUWzzi7PWEwib+Khp59R4pKo/uT0
8pPxjOO5fQuIdhJXoeVApTnIxjuXJ8EH0REQ0nbGRaC+lAZGihINM3rP64xF0ADxPeYAkkMaWz0I
dRZAa2vR0sI9JD+4Ji1upLmifzTmNz0XgpShXIoIz3KnnRJkow2KE2bVSTVl1iJ1JkZF+tncj/Mt
wnwQBu6zT3DJtFmbWP1g8bLOrI+eU4ECvnfMM+Q8LTDCfJLdE0eEG+8S7NkdGXVG9tu4JzoxONpA
lpBIHuwapwSE5daDt6QkFSYV6pa3SLrpjeQpEnhSdBJyqPPHpGNMOPjJ2fg73uMigniWnjp6agRo
+HAD2YOt+2DvyEjAnH9YA1lohUsUMwNrgP8rR/LER5NbIBOg2dnka5KEfZ3kqJeN1PNE5PzrROM+
OaR9kK4ZTP+ZUwpdNAmvIneFj+I+EdAjhAcvoCTkK8PJhC9jtBbGrvJjQv7fLPQNhP+oCQqeQxug
KGGCmpFzdfIg8oILGTHiDf3aaA66TRsHnQe6SJykSWE4FGhlTE/rQo1GrBZUeBkMiCw/lQBtAA5w
O45RkGbzsNCsoE4oEOB7B2dEaoB+S4av8SuKRqx9yeXky2BoRhELfiEVK+QYzxKohJJHFIRc1Cil
ZBgtKLIJ7lxCYIMKg/6ShcIzwqWvbJuoz+ugusp5EhmnD4QX4ZqzMs/P9OoS3RNKgaJgqTkGiZMd
gB+y7aCn2DdQ33CYuBfv0Qe17sY6pv0M++4QtpaE3GAx5zmrgH9JUHLpU8pLwjMbjoDLEmBZo8om
LN8ccBAmXvGVXAezrngokos0LGBmsLhcXi51RgIIhGIj5C8/Zl/veJJ1QBpFH7VbnMCnBdYUeEs4
pDw7EJql4YU3BTytZ4WEUQ7EE0Xthgf1v5vzTJdbxbVVxl3QOktELPIprLxci3BAZNcVO2Baicvc
UpZ/gYXoRjVlNeRGkXh8Kq+Ni899Fmwbf4GnhbV68jBFOi99JLxjWZsp25j1jvqEuyCJFxU8y3hr
AzaDwHJffR3TaEP6ZFi0Mn3QZ4f6nJrhzLLERZ9WWxrdeGOydF7oN2kqkk3y/+2x0BRFcZL6PH1C
HytF1ozoEkjyftUDDWj8eUoNrAinEgt43TxVIkk4Y+hBaHBP9CujhVmIvEY+kS8TMRI7wmJG8Www
C0M62pxotJA7J2EM5Zrl33DQ1Q3+YXuTPoDYOrIB5TVO6jb/4Tf+hIttu3N1c7Y2qiADRJ79lHAm
Gj573VoynuzKg5OnIY+Pp0AX2YPwsLWvTtvt0ZYV9cwe3yrfLJtX9r6caLLc6LeWHc0j5bekQxJQ
bh6HGMtAklVutU1HF0J4qJsP81YrVNxQPLwIUBvWZ5a1gZxlabLniWE8Lr7gxG7IMlma0vRBqEGm
9AUpk4Oe5URIZHXIL/lQOXMFnqaigLJjv4hOHKkIytGFRHNSIpFapRxPLCn5LpQKzGaHbRGgiYJU
DrOFx+9BHYnVLzYMgDtrCGEyjU55jVXNxXELKYuIx5fTYYLkJZUvQbFApIFK9lK5rSTBEpTlzB0T
Y+Q5oYCSRBFtF0wNwk7ERwj9TYB1dvvVL+2c60LqZtLzIbFZnhiRlh4DHrf8uBPPjB8tT0Yuj3OD
K5HncFDSBS8HDD9YHv3V76nzGPGlcXP4XHIDrpc84vcHoPRG292GN78Xzc0+GwpRPc/zN569yxr5
PVaWHz+8ie2d2cDlfWs34o555NBqhWfzikeptOx91M08uA+zsXpbNG6xMfYF8P8vIkhkkNNszsDN
Lm3oLzbmnIpMBnFqWKhd3G1cBeXf05C/bVjsPrEalYktv61YZ5M99s7JrfB030env48pwedlntx9
1Jx0KolXH1W6vfCKN83NlES3y7934xRsXdBetij29CqXxlbZj2nBHZGzQXNoikGtssazCf9UxsN8
mHdD82oDzZPlL8c5+1N+yRVrRc+W64R7e3h1+2piz8IDqHstu+75bwJPK6GZi6OrrmB3ZgI9y12d
NP5Do73NIDO26gAPcQayQ3Jws9aS/n063PhMbtTEnvWx5XGy1mdWS1mEInkC8lfyXO/E14qmVWgE
M+Og5K+/2K9yw/+vUp60lvzeSyr5Y4eIKjF160qcvVsPJZkqe7dtbJZtox9sWVbbUB6I8C53cpVc
CAuWYM7GZ97P73WSjBCLZcjkjSSGRWjPzS6xUIPqNtvxQ9dITvw5Gs02IlS37x5C2ZYb68Qq2pCt
4B1syHHm02HtsXRRYRi5HAS8HRgY4hU7nc3K4uVffggUXduVBdqMW9HW5qcYEqq1SHLiJkbqLMGK
x0AZyC3eTIn7V/MQfLwbb7Du0UiNeC17/o6CeaJ5J1fDSPLkPvGFxfl6hZtb9jF5RU3GK2pqOcPp
dUnWwevLOvbX6iUiEH43jR7APWw2Gq8aXHrf3Nui00Z0BdWNFnc54PGL660MVMLodrnkpPiBHBvw
EEFz+JoZa9qwDMIBYYAjC1KDHgfccvjtiJAhAQcLFxAsjguH/caTx9h8ptkhPruzsNlSr+/oc/U/
DIgDv3r3LebjlSmzIMVpEf3r4OsLz/x2aiKJFc/xHrS3vZ5b8fqO3kIYe/RnQGZQHUyHFHJ8xxxq
mZwuAtqNJ1PQNmbJf5tMjtybbUdbXywcb+OtuqASdrocQC8s9pcPG28/+Hwe3mzAk0HDPMNQQjuy
xquAZ696NocI7pcGnrLdLbu6Ib5l1YPds78HB5fjEyskveIVUcNPWnUTq+NXne5zrB02xvMZ3pw+
XWZoSMgOVrxovF/4VmJavzQJhKTPLGSiOtV36lAg74yDBFc0ILA5DdXbWSyyZD6WDFlary5rWVop
Pg91Fh9fjfZMTy5SkrPwDiMSJXrjCJ0n6l6LjL/kSCnacfZtimE2LSdWi8E4dA8BHrF2e1HeIQXJ
MemlRz7LcCrpGmi0ioudejLmQsIzjG3XuDes/E0vC+NxjC9PUJ8P5QKOFLmaiY+/WL9fgroDN7cf
lFi/0G1IWY1/iCT5BOYynJs9RkWZJ2KDOGDUZ3frWEl4ajC8luVpnYVHCz9FXd0R1hA4j1999mL0
wMYOaykP2pC1hFGrgH/z0XeAGxksOuBSfm65t2X5MLDEomxK5nOurfkMoQiN9D+zVJSaxdUl5wN6
pmbL0OZqO+qZFZ7Leg2r4NhJqTm/8dl5otuOSnWFvJyfDBRYXCwDpYTyqwh+9ndvdZnArdfSg/s8
UHVsNX3DJmeUh7vJ3hxvk+d0a7+6+ptzbE4GAQrRTeYP66CqV9JlVCidJP6L6ec2Rr1Dgg6zzOCS
w8885ljBFjboP+yO96PeWHKSo3UokFiYE0Z4S6c+Ua6dtrCM+rGmJ4HU5h3+gyQqppvrB8QQ3c6D
znjztvaMzKaREqUqGjJVMsHiZUnfOE5JDboA+cuLevLwOgPOYCyboEl2aEnNWls9nybn+JlLLj+T
ORMc9Npt2t76WfeO/+zkmDH3uqFPyr8J1s5P9QIyZErK3an+SERxDI7KP5mYeiMBUcct33LmV1lD
GY9elq3AW1jP1Q9w6Rov2i8fVrmL81bfkIEc4GMTTXj2FswfkDyTZFAYyhtuxuysDk/15CStBivr
1aAhEqs96HCQhof1+0hR1PWIzVbxDIGjbGHWbxpHuo9TH7gi6Jpe3gbz+aTdMTsho1kvSa0ySwwe
5wutUvkG0dcHl1y/enucAa9suwHcI2sjl7jBmrMLxVmJSbHN+4DsYzPtd00Bu/amLDbISsbIFcWx
Rj+UBRPF37BloRKfkMEOEBNfTjImVmNXPoskEm0HW5Z1LOlT/cHmRVZI7XEqjTr+90aOfy9f9TVI
+k4NJHYnRuXZqGnFGhFekiZGrCykyeAlm5/0CSyRL2szsYFJaPj9mqX6DOk+9pl1M8teUqPdR2Sn
/0+s3RlnZ7hjZDfLzp0AgLIO/tRDcSCQMJupZmg4KJq71Slhjz876k1Qs6TZ9Yqcv+vhEM2fS6Aq
xKgf5JmzMX0tndTpT4smkgMr5btqBlDVSVbaxvrFLW6o5pIWY1Lkt6e7BiDOZ2udHd6DBhqhvw4o
OlSpBS0a0lTL/pQO6Ua7r39XN5K4TvhuUOqdx7SLtyGz1YurfIsMIoFBG9WF3XsmtDTCVO/U+Y8m
DpomFYOpta4D8bKF+XhtoDw6mrrLACiEmxisjn8dUNN32zKnDBZ4DaApBwipLdAwimWwlXRHAxr8
nU9V9jh5OFA7OVHjRXLZZMRvxprrqdvyyGguyPqueVvSJ/th8DePpt/wISW52H5cYNSRsZ3wUeUE
NJ7fMcNjKk4dLNCPdA4sMIq8qsbdbQePZKs+owcm8wEnm3vtGSGHO4Z+SEZRKzG4SzfuvGAGFn/A
azypnFtDYLQN60FDYLItjZL2saDfJBY/ZTdiCScYJPGUlAUJRUle9ClVgWElkBKOgQSxWoDrXYX0
IHzQgPxnzZYnpLLN8d8SC+PTXw1DVLOXLV9fbzthrpTLtKArmok5g9QFCal7DEPWVChW/svzb3Tj
A22s3kvIWSXBE8qDKWik1QyiPi8k0TyK8/7bbRizcDPs62ETTcJszrTDr6iOzvRSkWLo+X161HcF
iog9JQ0h5e2VUlNZqJRHVIXNHMwvwe+gb+xlcsR34z2c9p2jrMOWoIKoXrLvwO5OG4zPCIKldA2x
gjnI6cjGuo9fzxFxlCXKiXttsmdVIQ4FL7/rlms8LNbghIQCDBuMLo3WqpmDl78Je+VZZ32Klz+j
pR8fvb2qgsPfdaEpzJSXj2jvbxlAx7PCfxNSaWcw0+xkXGd94fQGe+YaJMvmkzNSnyHO8Jeft1re
aSRr0opKixVZiLj8AvySAO1M7GHTOoxx0mbofHVXVcoXlQMoug9KA/ca/g0eQ7iFxex1Y5pPA2dv
5u5xpPRbZutoduxH20LsRntp+DIpLWZVPAtrKwQXH1LVRmck6ASeD3Io8dRKBxMMHFc5DTFcdesF
A6s0NWgGrFDaE7Ac9g602725C3LPa6hxzOhuLerJ8EtStaS0Gk6DIY8sJNovtuQT9PVB1DBY6O3T
w7BhYBUZaEIGuu8yGOk4w06YOUR6Q3ebwY6uBAgj0Z9lgPY9SojwOWGmYhVsohrLw7qzDBny7cvC
5a2QlFLI3icUdhaHA2z/Y67nHNRJm/sBBPgwL5dMi3iACMzpuwS6OygdfmwE7P50S4fFxe4tW8tq
VHLyEb2wToeJ1aut2xZvK0QMyKy8RlbppRh+HJIvIhiHr7kozSEMvUfeHR2CSEpGVR3vOusCbfDy
87bwIbQGkHyVZnvDNGn8t6WsqCEwaNU8uppfxg0tyWLnoqkLaA8BmnsYbZwSmzY2AndRL9PQuTFQ
ZGqk83yH6u5daapumMz00KIN8aitrk0ThmeBQCCT/qCLvvsTZRYd1QXmXzf3UB80GcmCWuEFXOzd
m/b1ZXffOo6WYHPnv8XilY9QJyxo1Y34fUcDZdQYKMEtAyhWXb9xMpH67O6JZuCa0aH7ay7GenVN
cTaISinmlLmgHe8sSTQX0eOophc8kPsuvs8TGm6neCKfg8c3fqNfFHLhpD/oSsff40J/CFMRxqNL
Mod6H53zLwwetFiHMvKqbkGrh0YcI7yX8ajBKNG1GuOtYlwtDBv2RhWCvYjegjMOD4xiU1OpkA74
QfVaA0bqfgj9NJYT92Dsss3Yv1Om4iMHmNTzBsdKbRyq4o+5jZ8GeQ9edBjPHfSsTzfD2WxTfeO7
brebUZePUY92qJHpfIc96j4OYqeFVb2JmrHmzN1+xEiNhnVZbtav51O/7JOeUd0RNBwZZplsaDks
MxQQMNyiCKvqpmdykyXqzXJRC7/Jii5XGbtWn9ZLNOK0wMimOgKKXQwOSGbJUS6D2w1uOhGfggmW
29ijT6aFF69GftGaw9PVfCw49inTCeC/YcAprL7OdVRf79/OfkMYOtv8OX1Tc+oI429++c1SZF/e
CD3VoKG/01f06jH5wuAIGjL26220vH5TbYZAG5hEnPyOrXl9NmofG31z7hHsyAr1e9o0Zsedsp45
c8u7S1fu4K9CrqX/fq6EheCjwv1CwJD5N2QcR9c5dZ2uvtUMjOvfBqNR7g9PPvEZLyXaNcZ/tR6j
yZrLAXGopjMYF7TiixV5dI9bqjZhaglnV20ucwU2nOEyWYZLm7bU3r/KuL1Zl9Fvw81G7xQVbelv
o/qms1ekyeCUAx4IefOoGm2TW8m0jTXYOBxUb+NjDsrptqRu6RR9vXFUnHlvavsK83xN9a58ZBlr
xfOpqMjbzKFW7b26qWde7/ktxaSIaY34Zx/iVk/1upT3LyJxLWXgRD18mE2mZprHqzrUYw12DDDT
2ji9jBo2ISB6X1rGQdH3Np1a7X8knde2qloShp/IMUyI3jJJkhRREW8cLgOKWRTD0++v3L27T3ef
s5YBmHNW/fWHP0JfELfSvTbUa9NHWH41j03VPPjPq03I1ZgYhr8CwhLkMlLeOphfYC+h9cl94tmH
I5E8J01+rDBF4Y3k4JcGhur4XtmtlluY4lNXbm4hP360b85hfr5yH4zv32nDts5mz/3rYaNAyIJk
UT6vRDnClCGLjE0Gn44H/9Hq/ZbHs7dc7I1qVPhi7bqnI6S/Yh74gIUQwohKcurBWzGgk6M+ablb
MWYwkxYATHF1ckXE8uLCfsAMd8zQVxgdBCiTm04vuVM0JHa9Z9zo0uwOi7jbz8rKiGqlTVw5Ct1L
krSvcEWaKZZWb/dU/0kyPyzKwtbeTMHZ0TAmwMP8MONacc5hzdBD3xa9I3d3Gz2cr8YXchY+dHOI
fsxc4JswyBI3VYa7EUy6UZTiAExTcWQ8qUpyurdZtWVQKQGX2JyfzbQR888eCLMe7ogjr5XK9cOf
769r8v+51uA2LGDO8E1zvSHsDJgMITYwBxc9t2oWDyln8XfGGGWIaBM+1N1nNZ6MTe2JgmPRHyF5
7BZOjfcgzsbG5do4EaqXiwb+ENZUD+hNXTm/C5LYzU2jZ64+a44YaGHYU7RgQXSJonovJx04jv6k
5sC1N3BAFLEclGz4AJMWI1VYcGjQVp1ZxhStzdwfMmFmbbD3rLHY7b7R5xs7/BxbgFEtSQRT7zkk
IQ4GSifolbBXJt8WKez8Zm3L7Klu32+8ME7o/PUpijUxq+brQFs68XI4aqvmFQoTPayoN1Z36E7W
Bi02ZB73CO3MaOjGxjmSVUeWrjCNqneweLEH3mGDQJFcoXdbWbnS0NlCtjs4GFryXhhMRFf0coSe
uO17uK8Uh1yOo6HCQQKfH7ou5GNp92YWU23BsXieWkK7gFz06sNfwLqsJtKFWiyHsGzf3YqjPNcd
rxoduaVHJp6efrBk8gBfF5xfUPUFVZS65mpb7m3sqQVBr+govxd6JIpTgS01alQxmKe1uyU38uUc
oPjm2aXDQ9zYDmnpAAp6FD9ELBnazmKvzWO8ObBLqUByS2sRwkhkpdBY9zisaBrCQc8f3AOYxXQP
tYZxeWGtxexZfUhoi36zoPofzu7UmMZ3/hFCB2h98kzpWCFZUf0waLgNPsk72hMyKLzCcvwxoZFy
b+JF20obHmYXZUCyBSH0cLCQQB/f5q5Jtq9Z1F1CYdNaqBVwcsjCaBsEKOz7dR2a33FbT1bXOgxI
Zuw7ihpbyznctHN2Ptqa0KKeFmcB0N3naJB9sGgBPTzZKEkJq2gQxR7FeK8+gOT3JomBnhSz+YOq
FzwQ2SS0NTkb+7m4uwA7Ai3KeZcb54RxF9v93+CajCVtd9Ndd58ubhaYt7zsFBYfDMrb+EXd1DtZ
acTyzk+ywhfG4u1LqUL9hEweCtZikBqVp1tDB0Lgbf7F43vYBG4A42xdzIVJ3mHNIv3XOUzYYI8V
ghs+D0sd3mFlvf9yo+WWoO7wUxX7eo6wF6OHA0g2cSx29bT+rva5oDUCPFsc0oZdLo/rv+50cB1w
7mzYKDpq1M7XJ+cqX2+4S0aHcNOm4JTMa2iNcAWfkksIuaHdYI2RW/kW3e4zWzU+rLGWbsAHZSmN
RCc9Hr/Car3j3hpvwsdb/p8Oxip1eAuLbf4H1dOe1oEHioFBm5FC8zxsOrctc1FO8iPh7RgnCgoo
kwedpYC3kvOyYCLI757X896KrD6l21XLKtVtzuWYj8jt3pA3MGw+Dfb59i186GZ6e0rMZon1vZhL
Ew89/FKENfsd89sz9wgcO/02Wzf6KTnLjoPFcNQ1Xw+u+cNli0RXjKqORppK48ZNJ+exaS/MTuX2
/5dTYN/51S6Sam+PC866hvGomUex2BuPujX2Wr0kg41iUxz/aXJuE4liucRfTjMDxxdW+pyjGVIq
9/AYdvuba4oQEDECVbcKbkgeX0OHzPFRW2cffwJd74d55Wqco127Aw/xGfaINkDOaGonpIDtrHtW
IxSrO5LBxfLicgkOE9B8dvVPviGi8v8JjL4ddW5425BQSaNF9cg5UNgPcCicVbALyeNzb3yt7E3r
Y4rob0erwTcbfyUmlgevk+3bEXeqcC7Hvw3OLpXbKSyhcoZEyayO+u9QX/XuutEcDK84MzNWHVfP
6fvsOR2s9+xGiw0GFijCNZxCdKM+HA1vF5u/2x0SD/qBc4iaDKS/R3KAunxnjZa7vxmHV3wqIi6A
2JjodfSChSLuqWVrVsd8FpZT4MtFVIHQasQl/tJHNnwaY917NV5ttlX+QP9wOYJvcCXelAFaffx+
wJilOlWNC4dCkS4kIDunhoLPxZe0RsjQ3+7j4i6y6m/0bqhLSDdaUMrSkn6vJqXTtYdFR29hQrhl
MUJtbdCoN0rnRRuJo/QLoZIMNMwx32dn1i/ckaMwXAnqW2OJmXDiUyATMqZ6O6V5nbdfUndEtTvl
yZO8EZj0LL07OPMlhYzK4/6suUcAwTaX53MJRhuK8PFmfJmwOVTu/RA/3N4IhxmTldzGCImQdkpO
vm8bg2JCGe7ic394eLgftHOrUyNYSA+DFUrKZm5iM0P3DwGH57HHPTLPe1ICjX5HzFQe+8F+8iJ2
tHLrlXtyare0FtFsu6Rf7D0y1liRXivdmUSoHjb3vb3o3/+oTJQ2GpLIg1XClusukTHZ4ZO8TDbI
xWCxn7yVFmtXRMjHbQlYiMMS7+uee+bV/WSwtC+6dU2bZ7VZ8J+c78BpZJ3CS47q/8YYxMS+WKvs
I0JtntevQZIWLjeqJUlHtQ77BE/4wjxW7FIt90FyCzJdNpq0RUNXtPuLgnvEb7xBIwxemZToHfmz
vMrFGR8OTis943wkycq7DgOhZyjptE8xv6FCEiObmubRFu9p0Yqu3T1PulpQW2oVjkDVR1236V2H
VF/I+QdtFIhTRolaxmwaUq7ULqRHwETtFsYhfLgOxRCVQyaOFTv0rXHDalhvaaCpaAtMF1vWbVjH
x00eaSF4td0603LijO26f4CVxZ7pfnzoKBB1GVc6z/TogEJbWp/YHpe3frej5rmf27DnhHC2Ny8y
06F6vquzrg57x8MHeQ/DtEDhd4/qAVE4Rjdd1NSulDZbZ1rdMjs2gVtZu3TLJpZLX2U1VxSGsrLe
asVYA5L0/z+sP1M0n7QdZpalwxUE7yFyX1KIhZW5W4ofB/ceqfHDQOLaoRxjM6QzoL1/SBFlUKjz
V/kV8FIpkJ+2Pn97+35JWBWvxu/UoLMLpR0HBgh5mI31G/HvhzdyjnVpcFEss5eeH8YGKNvckeop
CBk7In/kvy/sxzzIjb/CHjfoZ2RmyE/xc29eATVzx/z/WkMpLHe82n4i7lEPn1JZ6tn+AKej/pgH
iR3s4T78h9/ORCnbzPJQY07JpDLoBLu0W6l6f0Htieb2S1YE8dBh5V351HD3jDQL0LNC1waTivFb
CHgi+NIZFMoINhfafaT92NRhSfQG6xHxRIdLiT1Hw8OR2cGtiXXIn5EjLqUZ4S5ISuUOyEXkJ/7f
FrTC/39VbtkHreV+TEEiwteuZDlXEgIGWEId88QyT3M4+WEiIsKU35ISnEoXN8mXyXL+8jlSefUI
u5wMpyT5rMJHy+CJ8QXS1bDhNCCbwe1BUQqEQW/Dv3nMYckjIYXexoMhN/j/x5O3lQdJ/s7T5hOX
vLDwSeVryOf/KoxGALp4NbRWvAu2Nr+0WvnrmxYEQ0kPF1CFcOHhDZEJ8C9+XqhkULMf2H2I76TB
F4Z8htJvawx5uAIusxgN8MNIAYW8QgPKGAQgiIE2I+03XFeG23A8DyhXL2bLekO0J903QmolMuph
ZNHgQbC7GLgmsFoaFizTLAp4d6ljub5pWpoVMb9tzkvR/lMi8law5oQnh7IBn2o6YJoDrAD410+F
HMHrE+uISGLB+RZyjw38TsD4eiEEObYavhH6ch6DFBF7z3JW4moOlw77MTVarZCSiFYCQjdsEZ4q
nNCwL+xDKRxthnDH08BwjL4NH4ztnkoCK2fcOTCT5TmCxGsx1YfU5ULUc7d4YcaQi2SOC+conq6h
NepUaTP4Tx5mPgtIWswQgQkj/PDIWqJrQfMDejr5iuOMxo4BKnoYfC8KYhFQFqbzR4N1Lp1jxjV/
CEcph0wWQ0gSJ2GmVfAFuQ9VG6iQXAS3mEBiTWJmf5aVol8HFIMqKUYS3B4ijDLdvBZwOWImaZhf
ki8w8bJbP0NELe0pCr5kAsalmMcl3FTMpXasEkQ8dDFwROq6kX/ZNjF0b5vruDGgNu1A7WRwz41A
pLiYLVFayCyr8A5EiMLt1tAPy3T8CWISJsC6wJrzxG0CADNbBd3Nqc3kv/FuXKOxh1kZM3Nh+Bwn
k7b76etvdedPwpTQhNPETJwcBkZW6iATeeb/7uQybMFPJ5AJEgBv/VZX9GQwA3fuTffuBxDZMR8A
PhvFyplHtjpYHRG94ckBq4q91N9yCQGTr4qhMF9c7wxP4M0Y4MoTXl3t1pUP+5au7jArh9gwJDvw
2WeK3VfugrzA7vab3MAeugJRI5KUxajf/pDlyiKRZInGgSBiAvt2VgMXX8oyG4TmTLwLxIIfCevR
5hRcRNDPazxHbRoW1jqYIvPjQcnVucI5+42YhCwpLLMGnJ/FfAHUBzHKufZrLbAu2tge/SzUAODA
2WE6XUB9UXcbRllVcPEY2qO9BXyzaiitOC+3R6PztlcVi+WZjTrlYDi60/hUeOECPtVisP+2IpX7
LZuf9b0b6bdt6+Ge7RogNm1nHB34RDJPBUrsUNpTWYzurpiB4wdP9z2GaneYddyCm9Oposlhxr0n
NLBh7Fo2EFL9G7TdLlCudM0P5456A3uaDTOCuyoX9sOp7bzjrr+H9mJ9XrZ+hetRgMBt6lf3/qa4
Y8aKTHH73WAU1vM9ZP3besrQwGuUBqGSbu2JyyjSAYIvSecmWAWks3/jUjj1c7iDOsQk4GXnq33J
bcK69n4w2/73ZnB3kjWTYtiMhExDVoy5lU/clMMnRwHmJNlihi3miUBc56tH9QbbE/B/R4NzzwfO
nyRxsFPKQ+IyZe+OctNFNLQFL4fKADkSPi6XlMNO54jGWpY2rF6TranHJi9HR9d4Bp8Hd8qhOyaP
c7LQV9/pA0jGeGIMJGLir7UsqIO9qKwcgBfa6FOWq08inr8oBXaoY4U/KBtN9w9mAPrfeqU+O7+L
VWjJ02s/VK/R/zb6d9wTx/h9XiOAF/0LONfaqycEmM3nOcPzU7N4CgThYm9nHbBKflgUrHsZJcIF
GbEY+q0+r4TPUWtA/COkXBBWQxhAzavy2Q9vy/mgGgJBM20SOLlVwR2CGid0Kn+Gwl243osRA98M
5xVEo/gHY92wFss4nMWyL8K/3ahp4xzKg5mxHe4IFgesne7UoKlsBsBNtXff/b9XSLWbUrxQ745G
jq5WKUe4pSRUSlO9LUNrhAwRBmQAnkHQqzsSAIRykhW8JPL90KJz0tXo4IwWIv5zXqwctelg4Xma
YF5Jj7wTaI0S1dAizGdwZDk0uWmVNzy+gpucOj9RZpACZwCKPNw3HC5eCOxA0jLYL9lV63/4zHaj
G/kLXEjuFesEQQQq6ecRRyyreotMK19/8R5APIpGAteTVohjKQjEvm0RnZlQfTDcVxqzcuwgnl8c
IS79IiqW6RmvCOyEWN1n32GpZaOTqv4gh+kcgrDQMKlgPNtDb8oN5IGBtE+YgoiCRHjtfEdOXypD
Gl7i1HF1EZsbZ7QKUOO8I4IjoFfGIG21MefgnlvELx+GSPJjsm9A+VbOiFEKvu+SrN4nMv2iDmwV
grsaqRxMIHssNIGsa5INtGXlwwYRs/Kn0bkriALwIoETBv0QaN9EQeRXtb5mTiES7oXqWRsLSzX/
87mUyUPxkUSMRUfRxzEGM6LzBO6/UFPJPmLFMfaGHU6eHIcQuhbqCja1TOxkqUEOQYr/U0BblkrB
g5OUnJlCDSEgk3Oe8Tef00bcTBQelJSEtiNSliQ2tOIvF5qGZUSHtNkAR5cvb0VAjCHfhvXPY4i8
hqNGodKIsOIKAziBUJ7FMYJaCkXI0rKGdep4kDzqRZFsJC4ZABRUCAVgTJPAQqPE1SZKAaLP/D2s
1/FdWKAW49xiLhc3c4NjM2F3sHjG4HHUjQ0fQtzxmbs7cKFzSGs4dZZy5PQY0MsSa0KU5YsQV1Ms
uSWfvhUdpxmVItIPXDSg0r6ojha+VIR4W16sD/gi0KJIX+hDoRLUczH0vnNB1gv4SOl293KFVcIM
eEtG6J1UsxcJTV2vHDwJrF2y+M7gw3fqkgs9HQyrOcpTIu3wogjSEqRHzNC9yXlOcbDGqWQtchLu
a/SeRqiTOJn5B1LOoBdgTz57r8QjB+RTGa/gAWjglHjMZ2QA4/pLvWCdt6T6tA0mUTAir38V3aTz
wgmHyyJkHnIpJlZa2g77qZfszV6WJ1yf9frmkxg+bY+oMlxJD9MRTuujOoiD8eo5CyyTwJ7M6DuH
uA9ZkKWU258/7nK7Gl5JTuV0B6vm5TBlL5xOET+rqcYUEaYULBMfqYubNJDDYv+5FhrESRQGd3P3
hCfQJCGYPcdsNuJew2BuKnb+HNxN+LG62dKE9ZMb7c64PtfMmfB8Hj+yx4vzX99TePY4YMSIJ0YT
wjkXJ5SGvI2xnhXoi4ShGQrn9RntOBwh0hy7LkM99zbqGacoDLUBVPQWZRZMT2MtNxuyTG0wn0M1
aSKthOFraIz3zEtu6PXgRLPN1wJ8qKvzDTr37mnhqEwNamiQkfeKVnrcUQuOZJlCRwTEKw3KIr2A
Bld0dNr5ZwJqj1bj5jM7+TTp57vEVUWXvnRcYs60esccjdbm7K6wFKAbanVJ7yMdQOzPP/z/Shps
Gp0SCdnN/FYmZj2HDzCeBeke6yaIt93cb1nUBSdGlc4JpRfT7Q551XAO3mx0VkJa2YFH6mBSqV7V
PVz05L5jeQEqzoQRtkuldFowHLhAs1HgEAD2VcKJ4klrizuJFNJNhLJBKyY1goeMU5eZjXoKYS1J
ckpzjBPRGP1ndLkaZrBeggM9z0ox+RmqoQCeicy3EfSMfDQPm9bfuA7ca+7UHD5P25OJhLDSeVpQ
SxQKpc+UgQXDUJwdlC/NwRTm8+2mGLCunlYYcqO59MNwXtdxH77NwYieoQamr7vNJWPeD48cxEkJ
WYtQ7COZriYFx5EGgOYg8Z/iwt3Fk22X01a+LQ2SRe/rBgf2SwwsUzzxXisufS8OUvoqsDZn1AlW
mOTQa1vwdl1KoQTPzaWX4cbaxSbIO5TAVT55xuWYquSoKwxHCkQMDCO+jL2aTADVqTFs27t9SD2y
9L7zCVoaSLNsLFJC4vOUUtz8bdnyFJ9busIzID3Htm7lTOL7t4lElIz2SLBcBwaIPEYWsixcjNlp
cQ1YBik6Z24lLaowJyXDyOkYK+Dzb5zTNcusrm5+Evwe+/x9cbjs8re8xgQFByRDYHktQaHFsYL2
FDk3XM3D1RJdGWcJgcfoPtBZ3pCAMONzYdRTzlDNKxSLJjsErREDIZvTtIEQ5VSJJReqUw77t3e3
PkydFN6Z2IAH9eFiTDGC29rFEYMxgX17FI4PI70Eadv4+SP3cZ0LAlRhwF2/3gUZzI3DPHuteM1I
nVFoGtYGaRo4TbvvMJ/RnJ+NbELxkRuc4QnHIm8/1L7UO5wkfGo0kBTB0NlPSN/c0l3H+8GZI4Sd
RZinYcsMIdnL5gHLyIfN5ys4LJPle8ljLiVN29hySvHCeAiI57k4NHBHqDTgFu45tJtUlPThdxNK
3Ypj2jcpMpUV3Kn3Wh44gKdqJnNmzkRPkdKzM36cS84PWUbkneAetLMk8yzLCIjxATtEvOmuP6Op
tJKQhow6tXxchHEXfgQGxyAhVmalqy5+onunQdCnpeTTblnHubFWJiaKlfpFeJH1AqepD512mm+p
QQq60d9nwxiOfDGiqtAovaUQNmjqoGtCoRNpDVEcKsGcU3Aa8EJkpxh7Tk3kXXUrhMznT7GezHHC
rfM8MxnnCV5Kq82Kds2JEioSX1i00GsyPghs24psRGQqUNQxS+Dos27JZLuHMCuN6n5Fv/EqVcKb
UmZAgSEuQk6hHV98s9bWnzOFGoy8PNlekv2qoGNupnSigwJQh/kmXaqpThn1UN22nKDYAr5pBgtC
Z/LO5CjDQIYDHTfp5ao5JMP4aa90PDDYvZAod8Fc6a+BQIAiJsssH2L373zhUyMP/vX6VFEcqM8c
0KTpU+n1gPQWS1Yzyh1fEtrgwn5SPm4Lq0puMh00TmQiJISpLkUhz57fGp+MBhuclB87dE5kz24P
yZUtK5ffyG1dqjZuGc/mCz3f84iohuIPIY1JcBbgMLsw5cPiA5TRqCHjhLeJRJxZbRMXPhTo7FdJ
EoMFUx24RY5H19m5Mu/mE9Hck2vDtX7RU2rTfQmHd0w71laYOiVyYsgbtF00QACo1gnOFdU1VO/f
PnJZi0Y3+417d+4FUYExscqmaZ2GZM1qXYX/hhyJAjBwoJoTmoGP7IO8Q8tkxPyjUrNt/EwweTKO
CvKpy3iZ564NRuCIOTbBM1xi6J47Sk9fps5NuAMd55WIMBYhdZfbgsvrEg4GMEwGts026vN9OUzY
v5CNLaJ1q8+5MpVUuNmDZAZkyuiUPtbDvpCkGRKRfIIjLeTpJoNKBfsbFfT3PIJa7iZajc927yhw
jpMknXMfDeK45UHs/DFllAay0SUWBRUeqEsoqnWKXOZcSO+2r1SQ9t6LZ5xnIq5BObfYm/g6u81O
snBjPK5jNBtA9Xw5VgD9L5uIR2mI6UmiCxe/c0H5RwdfwJuQLuVpEFr8Taavts2wLdDj9MKwB5Dw
hS2XwVBoNMq98cWDquhJ3kGPc2NjwANrg3rDCsEymYFvSuHODr1sTRucrXWXA7Pk9ncqeBilHAsb
LImYzNmF1/p4LQYiMBxLo1zji7R+7NXOpXv/9Pn+b2uCCfQCIyMSZ8Z7ZiU2AVJA411prkkl/6V2
vNYX8+iBRNlkpLjYXdxSlFh11dqjItbf4utB4S/kSe+UVfGEgrbkaKGLKh7zXfz6YyFwc/jzif12
gSNkzaYqJ3nHtpC3I5LGiedu7HzOu8nrJaqHObcKtnbdQDrfZLDB8bdz4Qsuo3Pd+jZw8iLrQEg5
GZg3oCy6DwEELDmeRaEIAEVjwV5CPzZ5Y6wEFIYTGWwk3Hq4p+LA13avS4qy5gqXl2PC8wgZ4NgI
n0FPg7a42j3vKguKJURzs3O0QdM5SwU1PU5p0eFPWp3Zbdzzlm1ie4VYiizjwg5zbVETQAopr2bz
G0BzmTVCuCnRN6ThK+ZAIE2rgDTFBjggE5PtGovxc3yD8jrTZGW+aZa4S8sfcgTcZHi9J6QTssUY
nPf4TqUUCUCaNCOQIqAdWPfn6LWX6LQuoR9ODc2NwQSH6eTJWr2RlKr73UZMYdeWtR4oOxXEW5Ht
JF6yNJlLGC5LcPGoy9FGsCNYn2zEyzu1atZjrsTbeFemi9yKnYtbZYR/lXxSNg0woasUl3VKilcq
GiUBdR8RBlDwi8TvDOtmdLNa8BqjYk8uEDiPEwL/yjQf1Mx6Ss27UQTL4dTehi8iwzjShJZ8UU6T
smnh5+C+Bkvi7fPSFFvoZXbHEWLZsUkW7YIlEVU3WcBe2gHN9oa52WQvAr9Q1nUJiqIkz5kK1QYl
RiGJAW4tHfzK18sUHxyKJvZLvPu4NT/WGjF7JdrnZsjPw6kO58JVzEdCaKyRdGxcplC4lXByOuFi
I5K5NZ0nvJqCvuXCwfZKcxEekjV6SWC8cpDmJlT+OGHf4aRjcQE0970S04iFYD7QNs7+sPhrI6yX
GkuOOPxZocKtAgsyl/jHfta4lwU9yEmvGZuvLYmRtLBgB4ydBHuf4LxtH3it4VXDewngbpC22gzn
gCrvuCgxlXoK+fiu2W8CldLVNyJBAbMAZkXYMAYYhXNQOsF1xz8NsiWuHDB+txw2FnPhIKhNOF9P
mBI7GwkqufOK8MRPk9FwERiG6vDEy3IXfN5Nur74jXA44UzajeTkJH6LrhaTKo48NDJrjkqYvejR
sZvDj9rk8eI2Nuk9uEoJL8ARB3iSLP7YXM0zqh1hg78wJOMvHW7k2dX7a5bPlkkotQuqgJ+Szqxl
0PyB+7Gi4iQl3dlrpwhstnE7Qn86Bqtn62b14HTknVaQxSKdtb6sLMGaZGZ5W2GzovbIgU3n1TNw
Csazh9gtZiEFeYgejxN1F5+z1sfom68BatGxJ+72p+DLTRGRrnmivD1AHadyH5xgIFU5G90MI7IT
+czYRjlbfozGG8tx2cSsQBD75HfWIxtMBH9ERn2hKKNj4d1wf1zLoyVa6jW4D+fL1gOUsUj85Skg
zG/b1fklMYQAXN+KbQ/nstjjydWhmOT7lx9q1B1WPmahGn38bW3KE6Y4i42IA2Yva75bt+zagJDI
aeOh/Gb8bHiitb4T7sa0BhnQx2Wo8SAEfj842G2akQadEEvnapOE0f5rkm5qiY9OT3GRuQW/t6CS
vl3VVA51UWYslhcsMNiD5ZmRQz/Z21vq1GmZG1NKKW0oUHWaCPVexuCYKW63ppwYNSB5/gcWhZ4G
Ta9pZxDXQUvE0ffnyCUDQxcdjHhNuDoueDRk1MhBw2GeSWyZpIbHPCooD8Zr8wWBcUOpTRG7Bvdc
A8FcHVzDZFtMguz9o4BqDs3TmTOVJcLy3WKZ3LHEY5f+mSpzzUPtJdhiMQkySi+mB0ziYsJLnpKE
vELkpDyfWyHcNelg6IcovrsE2EEQxIEI6W1vKM+MXJi7DbuK0JYAFYratx12GsqeizHPXeiB0ttI
vy3iKswOpJR+4djp1IJzFXPRKrRh9a79uVryhhxuCf8NLlZl0xZ4S81eo+Dc4oQNs1/VvaqltAZ2
qE2nO+cGVTg0mlNgp3wHojuOMmozzQtSga2crAyWUCTqlN1LWAc8bqxLVqN6wX5zks4fX87koac7
iVvD9XtA7xWGczFCm+vGXDbMeh1t/mLSRPRnLr0SnosYA4vOi1v1QWK3O1jsvz0eVjbSJyX7MFns
s+4z+jz8Y95PSkZiV/f1ksFeCzdEstlKB0jkTGXG1GZRozCl5pHK92Dmd4sv6HwSFAxnTKctOI5S
7UmrkRw4ehm23J2enNY3+8bw2v4uqxoGK9bkl+DR2rnyo5/+8lD9jjEJK0AHoUtFyS8znxHXNayL
f0fL9KMaqxmrqnlXJxzaeFKb6gtc9c1QcOVcqhaPu91tUJS6QJJgc7zMRCS529OJWs/EyFKGd5CB
TtPJta6azK/BpigyopNZiZMTwCYPqukCYSIXM3XjqZvH/keQFmAV2x69QfbhZ9kw3P35127/8Rbq
CSyx8LFVlyn8qR8c+kUego8wNxbLrZd5GZO9fLNPbNdU7ltv0gIqIDGFkvR7F8uigAKLYh0oBBc+
jdBghtlHv2226zYm9ZpmALbQC8MoOBMCHnOa1cnvXRFfDltHeJh6xNiDEXLLSfnaYONfy6KjcAFy
b3wLAF45M8R5jh6UbQ/HcOxHf/5/jEDICFWgXCw1Ya5YJFUAblHqAGDT0GEEy3qhaKfD8MEtRS7k
x/TUeF+m3d3PYYphinjxgFqz55ayIDQK0bWLZwksAnAavqPECLBwf8cXzieSriQhGRz5N1Ma3Y/j
054wpcGTcgsVgmsEhAEy3QsuBZRbmsAHHfHLY9p5OyFxAu3HqoTunsqbsMEI1jrpnX0/Ecs3CziR
tIDiZA3Ft1bg3i0kYdaEcYegLLIioGCoBLr61mmAG4rtTiTnIYGb2CXAlGT+rXqE91DRehgSpxUT
UfAVj6MAAkC8A3bF4OlkRuxlwX0LxDBhZ+QgNQAUOMVfnPXAf0gkL6wbSntWM0NBcfcVN3Hl8x0W
8W2JqAwp1s8o6R2Ao87njwBfbSy7t1tZIUxSWfXYUpGnzXcnQRaC5xhPpYOrpwPkcIzDwsqc0QQD
p5BkiMMou/6kRmwAlHIJ/CwsF4/1nom/HFhOzUh8H+u4Oi1zHXSP0E+TflwekaMlHfNWy8iRBWyD
2J70yLMKYA3vZa4itwmgWPwYQ+YCsZ+jDGO/x5MZqw0RKtaMajyXLpxtFWm0bXKFoIJc9+K9woku
Bk1acjLe9rfNzf99aHAbN2nTmbydlpJYw+XPu+vsYOPzk6cxsjPM4w5fCPZmWAkISehdVB6JQwaY
5uvLjPHpnFp2w+gsGTYC/lOi0Ko81zsShiednl2FYIrl8BNUU9hYzGPxCFu9Jfy4NHHSZ2kRWJh9
AiWxt9i8ccpE2QmxFnW+PMCNCIqb811IYB7qj5sabYRcY8D7V+S5QgvpYEGpAP8UzxXJzcRamC3s
9c/kodwZtPPiQC0krKeBkHmkiWVvwvlgDbGEht3CYxmfTrHQiGN8BSGar7sgQpAM2Bksp0EVrxx5
EY9Ni002t3HQ54BimdBiHZimOMT8pAz0STCeKG61AHfo7tlIxcRLuDjsvi52WKDzLqUDbpgZ422w
O1xnk4R/AEFCNHfYD+HrjasgsdI+J/a2gfeATfetZIE6WuiAhzH6i6IjnyZmuMLJJzsm8lOGqege
fX/qbiGKRGfpNkBEaX8Z/bHvENYCX0g+L/yeK22GbHwdZnmAqrFrcsOFss9GpdiizxHFH+M5M26s
WTjiLcQx38D6eY/Qx6ad9alpKX1V1l0tcG6mZucNGKjxOE/QLVj1ltJ3Ks377AWw7uI92X0QF4A8
LeeW45C+GfVLZzxaZG+jMxz9GIisZZ59eqOmD1Lk8WxYTk+N+kXS+mMQnWBHJsU0DIaE9o1x3sMA
pX1DdEVyDJwAaQgyzXWEYRifnWrkt99WEV+RE4nB3oemhRy76Ihzs4DEdP2soikWpMEstHV7wOXH
yAYhuqvobI2yj4GrBH3JftrgL/gvstFQ0IkPzYxLho1lX8zv6ZJ8fGc4sbDw0JnGHuLxoGezp5yW
IUWIabJJsyy85AZcsmVjp0KHhZ+HElREkyCV4vrwt/5l2Ci4dqTBZxeaoabJHiaVMipivAWYLIYJ
qKMVQOXCOFgCp5j4bvrka2EUvNSnSXLCBgPwNUIYYC279qQAV2P34xDspvJKZ/Ba3C55ajpHY3BP
7L/QfNi+u+VpBF5xlp0dkSjY+1jg0d6rn0h6D9htpn+MZYO9kei/6V2oggwuT4CEZBJTb2C3FlJq
Q43pzx+Idad+wiExiRhpRAsfa2vuiYnxgvi6FCjSbb2J48nJssnW4jgeDmm/ZJxNUgF3ojaY7SkT
bxa59u6kTrngKkZtxNCC3WK5x0mJW9zdEETKBTE+6dSOtFwMZzsrGIcwq6G1M0jnTjfxQKDPkFPy
D3w+7SQpQyRlwv3vgYi37zQNkPUx9Xrz6cTggzLepfdTHju0eG/dpK+Y3qzG4Jd3K0kLeH9RzAHc
+74digD9FP/grc/Buqlx26J0eSN59M3puoknEnPSjBI5cZn0bkm8FkdbvPpqPm79s9k1d3hqlnXv
GMxIeY4x0IdySX9amo7msW2y7vHqNd3QX8SQH7GGYlOe4q/A7BRUUppI/WowJhGLUF8D4TXQzWy3
TclztpDqkbMZ7LqQJvMhMASqNSPxaJ+gs1Hwix3xE7rjA0PwSYcHnt4hiXn1KuMkvhtscHosPEih
E985b2MiUuIwbKNGxYAM2wXpiQVAPhAJ4mJmywPKlig58vJWnN0QZTj9PrHUEnWPRtfhaF27XASc
exmFChB67s/mj/HcnunGVKfXJcmWl/8OpxIp439wFSn6s924tPxvAuFqK/LoakNEpEPGB3Ue31xs
mfzZQsZtcpPWdQQOBqWFS8sgfMrPH+rSA5gfYKwFPDTiS9dAj2FU0rHgFK6hdMISha5iGvqIyeH/
SneyQL0GXYp/WP4J4PeQbcBn1QrEwvfWIQpQhXCAEaqw7M4mQPIwI+zQv6Bp5/fnMloQj6pbFKJp
WdeQp++G9Se3SyoHDOrI02Eas4T/M4FVAaLKeSDueoOqP6dkUOZMOjHB44WSIJyjSTWKoKLAt3Tg
VI4PljEaQqLMWtST2N0yQQOYxSpFyhwQoqelG+YU2JbaKkkWEeDWj0JWDokmtGrcYMEbFVuZaU7L
j8KySsZVcvhk9OJ09Biqbt31NEf7ZjITlZsqt138H2e4APYHuOFSpDBBD+ojoS5MP95jxk8yJl9z
MDo0H9S3k8ypsfEp3GPpaX0G5thU2zEQgFR2NZNCCReIKdQLrs0ksqj0oGXfKfRl2inNmI5lrnhQ
Ltu2OlpbtI6eAX1WnjjplFlc+IuIA9nBZR2yreO1yYYlWVySOs2UQVp0tjbKJELKAT9icrbwEPDD
c9PkGLZYs40Mrwm7ZndbDlQFnBTwejtVNvk4/ANEGsNpeTdMvlpjqFGO1WkZlTbc1hfgOuu8obbg
KPj5w7w1uriUYwFNVpGQ0hdMZwF1P4yC31NhZQgvRgtT4MuDA/theP9D4zVkgtduUMxS5nAKAbAI
h1afOBYrdWkhInf3A0qA3ng75e3ZBg8mxZZlXcVPZK+hGxTj/XLh1E3Ya7UuRz7DDoiGxehD6DTA
NB5T8RtlG/hai2MaWsiSzcmUvmXnST3PJJ2O1H6+khskst4AaiXUkbdDwSU9IvX89ORTph7p7DUj
xweOc8FvZOyZeAqR501uz8u5UeAXky0GI4wdBPQyyoZ1dEqh7uS4EantAfxBdXzmL8Stp7Bp1Nq8
uUxAmDxKRI4UvD+PFqZXPPmi8lRRe8a6pcdQFG8gQ/j2c+zz0ePzSoxIgVmcD5eKiPbrSPvw7VLm
vfREb3quPIuUM1zV4BT1FOm3T9DHzOIKxmsMrGUiEoM+ugnh4MuX+bipxWAXpTtKTEeqFMi1kori
46/+/LBH3W2iayn4EyJTUIseKbUoaRYUhc5QCL7ahDmMKdirPNCNDzwcK6ivJFw9H3LR75gbuy/k
CjQ51PSYjMxRdR/pEer/WDqzLVW1ZA0/kWMoosAtfasgYpM3DnOpKKJig93T1xe56+xTq1blzkwV
JnNG/F1MooUKUE0QHflxU07bZCOroU/59p3xMEkRydRaYIlb8HMcYbmMwHEIWHcY6b1mcA33iaCe
O0vSzdkmeZzGNHm0jYEUqDzczKABmaXU8iaDCXPiHK+7EDGqTPkVmVe2QxAE1uzTbxAPR/bui5OI
9Ht0UqJ0Scb9iPyQH2JnoVEHfVvC7xante7x3Qvi2Qli3LTwoLsLgmXWLVL+uM/uLro6nKnJUPo7
mZp0c+k4NHM/FRa2+UdF9bZX4f8/1ayLLowVgQyoQVZSZ2RI71BwcbzQ6VOvqlQ3D5YFgxdRyMH6
cVdFacaWbHGhmbeVDs72v5sjXXHH45TKmbGb2bOZDOWBwQQLRCf2dgiW0GF/HXqAWsCvD9jjDIyv
q4GxxbM/wRsW1cPf3C8C4q/O8WaW8y4DOmCg8d0jt6C3Kt5QIjItBakCREz2N7b2T4hEJDtX75ty
YyzfGaVqPp+vgVB2mQ2cT9CD+BXxYK1QGZ3WxKu+/72kAFEnVkam0P7joY8+b+HNGwnVJ/QFDRnu
RYXVWnDXmMxERUA55QJEc0Sd6YA5t614xcBVdg5KSr6JlCT7MOdenft8ynohU8L+8B/C33ayEqVu
TX4+a4O3cZYotCih+uK0stYDSF+78h8TKjtqaGRrsxMPAjDFNNuQOkVWNGfz22TkRkh9hoh6wdkc
2eDunCH8lSMxS4gdtOm3KWFkayjtSB3RCXGGEFVwMWf3EIgxZ2YURwxwIxGTx6/VOk9yMKLHktcK
LnNQ3po0Ddi9t2j1jSUp5jAULHTiES1q+xeuOdde3FyGJq8a8nRqMMyWo5FW44PWj2lXtNAMUOag
pNrLDPUP4IfC55G+ykFB5SC03ytiOguBcjbB4DkKY7h2g06A8nRnhUBt0h3SUezuc9wDpM0h7ENJ
CDhVufnu3dp9/EBXR58YcaX595l+du4JORS5MtKWDeHsjhqdZuiWv4sVWflGDLZJ4hXs03zf4wwK
mpLs1yomqL+9W/ol3CuuDrxXedRcq8ZDbH6a3b6uNnDqvj0Yt2F/PEyejJhC9zL6LvRETWhuZz32
VpmyAI59UCUQF8jIOMUUY+UDNtue/+u+2LuuiwOiVkztS9yoK/ZpeJE3f548hUwmDOyDCV4DcLFv
eHg4w7GConR8vwVlet2sFERHvkpAWW33u05Hc/X0e3Dve/89/yJIu4Rl8lW93hnvXPAMIe4wQQ7P
CJTC51yPG2zcs3uAv/3YR6bQWdb0OEevp7j90j/mRISAzipX7/N0q6JTeTcWz8HVnsH94htPv+IM
VVyGSPQ6/gEslBFvMTrp49fvRMqkKkhvOEEmKqQFkHqnJr2gk96Si+q/2D5+msKI2/ANmpGe9m4n
vfOJ2kB3H5rVP9MY97Nu+kLU8PZOZXC+eeVPl+jvym0V98FwtJfTv3o6SsLozla9fsXIxRVreHCP
hqtVHm4G8v/OivukPNGdJz6n1v4evZIJgoqDp6LaPojuVZwLAYJAo6oJbw0HcVX93svvVx7shGJ1
5wY9b8IFMYaW3kXMfdTNb+NqH2+guJ95S6NS3MEkXw4BUnCHy+bjqf5QcQhJvGFv5r1y9e0vcWxv
69j4BOnfGQv+xk7Kt1gG/g3sBmLssBTVevyoTxcoAmsASOqLFJ+cd8qvPI0vLdT4sWOrBvFgzu1n
SMhGFwrF7gfDpCKhUoG1JW/G7bXWil07fo/VOzkL1jCrpo+D/V3wpZ5tuIOHWenEuOyn3CqVky6Q
lLmOP3Q60dM18utsMP7ACLRzdEpr59+QuY/N7PFhYnZ/gmv2OWdJgUsRdx3vgSF406TIzPYatqfu
FJH/cKwrFjRsJ+1PefLYzW5BH7mdpc36L+f6cr9k6cLt+ZRl2gwPeshsjuKQqTgbG7dlTc0/uMwz
5N7q+IzR5FxAjF869nOAqsdsWB74Gq7Oq2MTsVSheDS4CeW/pna+A/u7942BTUDd4OgcAOgOWAhe
4/MP9+12pBN54fUIcVIOrDYeug0E5PKWnObCK82JXMBoJepb3b127OppDwkGUayWz4MtkKeBwEGU
dGzzhDNqXG0bcoAMiZdiNSSpEu8qwYt2ebX5kRW2oZtzNpx97RzgLp+oGO0Lcvq7femLybL/ts8g
iaW9v7pVFdbdcKVaPZS9rfP9CtPwsRnw55TrLwl0B+sxBTw9dB3iZNTZaQKicJgc/Cqtpv3aPd1d
IEOl8p+kxhzDimDjnq3WTkWoLDmv/vUU9EHb3gP2SvOCsGpTq/QcEuZAQZs+MXp4QzDR6scvVqwW
s/d7sR54i80XxKbXIdQRn+WjcfSg/j29CGaxDQi6+QnlAZsC2acrpyLBgZyeytfz7qIedRfXr4u7
o/KRBfTedhdtqwpIUBlWiUnnanVOTm93JmJHJ1/QuTMxQbFvWEKGbvVwm6H7PDtdDOCKfYJA0VEs
eHyl3/WHhndk8FW5uBheCyM0vlHbfd0z3sBj0KPyti+6z2CmduB0a3eV387eBW/oTEX+YzNP+eOU
0yOk1N0d/ut+XO3LxqNofjNg7px/uPvPb2DwkXvhh6yJj9tR3UPr6R231PzV0e1VPkMP24fXnLzz
Yf5itb7dRnXfXaA4Rxk6zJodKP6x5x7f3rEMjUuo99zXy2+I3XROk5/f08cuiTa29i/zkU/PgqhJ
vENPnNbM3ibPbSwOZZI9zWOiv8ztwYOSoVUnZjlxA5fMgzvEO3yyJUX2l+kwjkP5LMAZ5BMcMD2b
5NaAIjnrNuVKZkzNNlPErMxeYojvFwiv4cgBK/yG4MQg8H9VTAZ8kw8A/A5TBP8j0KzitQFChQMA
I+7maax5sfmvXaZLGdv9dUasXNNAsk4HwITNQoizBvrzNiqM2QjhBypa7C17PKojBsOgsaBCW34Z
e7hESEj9+MwGzOL6xLxNHki6oE5CyNl8LkIT5g6oS/5gHDwqFMfgmTONYrtlUJmSMp6YUK3xwCf+
SK7e1D05vyWm7sngZE6wDcP/0FCMhVqFPc/xFU2hhertbqf+NshmdsgndYfwV8zvET0ns2Rqahak
PgwnHQ28JbOvrAaFDSm9tN6Snrurs5yR4oLnti0XolMAuMKcsOmeojmyfG/O+Gdo1vEVGYB4L650
iZTHa+Qu4UiKce++8N4Tb/vGXI61ISUhCaQIJV2P7xv9NyeQr08+y+2rMf8xv1gacUSjFJ/gagfS
3VLCMrXYIMQSous453leTcS5Rz/GvxaMADDchpcrHw7rXlKS/ubC0gKR9Woi8OgUKiZsD93FCff+
EGD4Q1i1iyZX34jleVJmpfk7iGAVzSkW0sHkTKKl3aKGatAaz+M9GAqKLWnPQqSvobWLZCCzSGYA
V+LtFplZmRytlY/llqnr+FR8UFE+g2D53mTbmQTbOT/J/x3HjJ2i9HMF56H6p6td2ACXRx+SHpLd
1pbZpjsBvwCPIG0/2uWXMRcTzci/dPv2kbwYDvoT0Hb4BZyDQCZScuU4Ln2AnVnEY4PlDSQQKICv
YDlJSKavC3umW3TUdFAfIYkIYQROXC3hHHsmZPlsc5+/fPplv+AgAfu4bXWsn9ZhvFudaNfEtfn3
1EgSeZbN9nG0eLuAOS01Ppw2Ul3mUsiR2mBPiDbKMZltVlta+f9wvz2PVxfhy9caOQWSa2Dny1x3
aL5OWCQQ16LwFYMI07T7CFeXFnW+WF02D0YGZcDEsHKQrGBrFtzXSzZyFdnSDu7F8BhOhrrQv1J1
5jLCB/2gz9CUxfDoE04JCafUyJ2pyPkEDqRy/txKT9Qw8CSHERd1IzM4bR2LLYLFGURLuvvLhxYE
eJG8ZqRhmIfoh+t05P2i9mjDTbYJy1LYMAEHLr8YhpjCMaHdW3TMZEpc5ZR8HTfZgDIizBHnErnt
CWa6ccfssSFevTHhcJTqIpyafSZ8Giy8O64NKe/05R/z63bDKkhmlDZcews4SlaOkRqkTUsCrgS/
0yTOOHAkWAYngBsBh2kpXRw9C4OIgWQtQShZtNAeYjlbPmXFOHCB4nrJjr9oY3ag+g76nRjAErim
O+Y6WyhJfNSX+p2FeuiSKblcRDUjRBr7m4OraoBpSjLL2ugyRepdPtGLIFIdMVhBNDs5AhTaJHhJ
2jofruo2GnnitnNMNnLWC8Mx4j6Uqri1ZJYyUg+R50Bz72iQlAnCc7NzBYvaiRQMmepdQNgPRjVB
CbgPku+0qALQoZOjn0YtOP3DLrvm6ZdFc6WtMoHKBinxyQcXQdPBVcmCtnMqTUgr95OzHmnuvJo4
LEId38RZPggbhGy0l080Xz18gVptSxKSTgLLcg2dXVyIgQNHxOTrh2vB0WU45xwLFLM8kANEe+dP
qNB2uWaEYkO2iuC72ioXlggNvLBF1/mK9BSIa9U8EVu3VSZ8qNfHfx7d1dU9d9z64SlX96J6VyKf
MXJqjnZ298TKrHz9FNye/rf0aVio5+8qIIy+sk4X/z4kdDPs9gN9cu37dCBlzh+dt1d9vNsr0C6W
vJ5OMLv3gNv5eFyh1SU0aDeeLmogEoPRvtajCoF3J+4H/XEHm9yQQInpKi7T+5NEDsO/zN7xMFMi
utaz890e88fTkY5wOLoH5xm5PnkbVtPjBPNyPy2Z5UrJe8jv81NEudYl0jV9fACE91mfHzrk5FDP
1IyqvNoiRNln9F50pm8sLqr/9DRmXunz51b9feBhvKJIsXjf/D/y3ON4RetEzO3T5Yo/C4pgCuJe
ci6uEaKoFXqExcGwtNIbZrQM7pUo9wNumLWIILqAOV1bZLBHuHcT1lL4nj+HOT3PlgsBaHA7kuOM
OcyFygGiJfnDbAG/2JUIxE4kNpjN5h49KnuDcpEH8/CPPiTbaTjsdwORoCM865ignki8AcTeqOUR
xOwdUH0K0qP40n/WT3YuGZ4DSAHkypEnE9b6KSewl/mncUhcHPl8RKWwZ7ro/yiTTanYR3jyCGa2
/7TfJJpEuUUFv0WsUOomk9pyzJIi3aq2aKYiTcjWjDhAV8eKSoADTh9TX4q7FlgfyBMpOuoSKaK2
DNzCYcOsXuao5WyynT/WchUV2WC5g41zRN3I6M/ldnCn7MA/NV7KMQ9JKBZcS5QH0Qw5BXoCzVYA
ruAFigfWluw+FxYSHBPzERAmNJrYrmRsmeLvDmcELvwCGNg1hIfofGRvpaFy4n9HUPAxxsTK8kBK
ibnY8c7Y2RgkkGNN0TgYeGlhI/2sO8o2cFjAfZA+ASiivWCFIZOb7TsmENjsOyYZ/M9Xyu4Jbs9V
Yjo3MReISHK8qEtkh4YHtw5/WsCg+EBWWsP0ACGKBJck4NjGxMporTtQlw8+rJjX6br4krzKpruZ
DaYw30WPaZfM7KmZLMBGwIjMBpcudSBVBEvHxvr3/fNB8AC2+KHOBXiVgo7zxv1G63WbCPct88Gj
GR9gAyAFPstEOra30y9KyDBMr2frH2alJWOLb/xenwiL7AsdSPEGGEclSy7KnI4FpcsxWAq8D0qW
y4HOh/Y20QPMZpe3gbVjQUPB+MBfESeHJPb1SnDcv5kLTJ+kMnDZHK5MJ0bLmK8mABnD7BlU0qWV
k06+X5l1Sl7pk4ZzM8TeMtOTcrfS3HbvribsQGgUeA3O3iePTShP/nnTEK+0hzxKnu7LUoY2jj/q
e7Zb6jiiwgLaFqiEl0qBjlGjIrBn1g0e81NRD7zq6Sokd7GkmahLC0ZYXXxx0ST0QJLBM27eceh1
jlhxODN7yCv+FfmNuowKsnF6z+Ddc9lfZW7Zx8c2BzPAOcMhi2qGVA5uhBU+JuEjkeISUQgsKXgo
NrBNp3WEAaXaoM4WqW5e8xLAdG41mjsVSvc/v7oopHfZwO5PNxFy2q6UY4DDuFQkZROkeWdrqICc
Txc7jB+JFpCXIg8FyuYCrIu1isUsddWDhx71Vfb3SmI+luKR5bCByCvXSDpW2z0DR/lW3qEOlCyF
pdLlD1Y0ao8wfIs6RYqHzIBBAdaT8vRgCwD683gHNxwrWPb/dMKG/cJP9KCeeby9FVja0ogZHIB9
uof6zxwOXL1Ddvl7sfo5YCmhF1iUoOsMSt1vW78LVGRfyVj3jUTLtPBBr0u8BnY3JD0n18DXC7hH
BUHclUJ4VkCEGDFxqsXtpSO+HpwXFmujqOcPcm47oAUBraQC9vTyW7CBrCxWjGgGHbqM2VaVqPpp
gDINwZRuGQhL2ZpnzBvQPRJIzYR2qWjZR63bhEJRX6wWSI+tktUv3HE2dDY8dNil50i9vJyyBTE/
64U4fVfK/ZMNLrUBmsa85BML5XLz2CxFvMUlH3A6oNCyxdCFOhvO5HggaBOpXs4zxLHhMJaE22Ub
4A1+QWeYri9LWCCU4iyZPyeVFLnEMK+s7h6hBiWfaiIHwv2HrQwRODQEojvkZ62bKtOWqdJwTjwI
hQ7HIL96D70dPSnfF7wndvk/ON5xeNoZP81TTFlMQRiDy0JSfscUT5rZA/3s0PfTyiqccNwn7U4l
dOHgVwdO/+4ecsYkRk3yCvv/rgP3AcY2MdAs+4qPfe9MZI3u3gPO7+l3ASITlw9zoDlP0gIj5o1Q
uTC9Inx9kNd3F1rYSYfZKx6iDAnr9d6nDMDgdg5PSDYiyoX4SjZjdP8dajL2pKK+YHsgFc56MdPD
vwed7N5anQwYNWZTeHryHS1Sb/9SeiWvQ2BC1gtO6/74Mrtg6QcDmVDOqAeQL+pfLS+v1jPWE4U1
iXoIpKQGBNfGrVcDhVt10UH5i7V6VsWdnHdwnLEtnSRcHQYLCzIi3gElogSnaMl+tCxTKE1UNs/w
U7tkgCtRXYTHuA3OxQPQe/RFkhpybO19kFKehXo8hHE9z2q/XACAnf1yss8bkEAKqiX1yzDTQwG2
dPcJounvM9JvgFgLxCU07HjBrx2nu66K/YRq7Lh5ekq0ezDUAcH3IL2g4eQjW61XTvog5aPzSMug
wPZf65F89kjNtXCftfHVpYQHCOvkVcELksnqX94UvNYeNpFMBn+/OEzu4SA9Oz1CtQkwCXuLT95J
m1kd6hPhBy5VcOV+kUCqoldSXSUajobZip/hdlJfMTWnE4NtTg9xTRXWIk2eKMFrjjB0TVBMos8e
ARkw6YAF0zBba1YVDaNLGDlMrAhDxBLVv1JiDgFkr5sm0RMjpsEz4sH421oGwbn1qA0O06HbxlSQ
PvA7a+NuljHzFEdlrgEJ3C3+vPiMrYkZK4KzinMogghh16eA64/r6WBcg8PU8qYzw69DfqQffJAh
RqxwcmXT4YgIIBRuuJR9Bjz72stqhyEbinZx35wvvB2Bi1XVaxCSE04VI2gYZl8CZQyrZTr91zFK
b0WAeq92K91nLRkuJUCP4pg7/Az4hWeLsQxt2MlXN/MKXHH2+gB/mnv2Vd4eS6oikG79wIqicFk+
G3KOh32zJAloDgNg1rqrBD2N8woJgNK3ej3vkAId6q7AjsgfN6QzIO3WbQrdw7gO2wC7mhZek2MZ
HIsh63FFatn4FD66di86VmArDkGRVeuu/AG7wQHpEggIzzhRaR+PdT2weVprBYzRIx6K5uOA8+bC
NIkAdgF1eK9xHySFvhzWGsU+T9EqAQa4y8wWaqTwvgGn+O5BZ/jvfnEZv+arq9e9eji+hldHovrG
5NDA0BZ0Af4nN8Jnxns4VsK3fHT3NYepgAxgXTC/o+fS8dDPQGDUKFhLC6Si7JMejkWGn6c9Luix
2KoAqLErfrd141ITHMddjhS3ynAfEl4xtA60mOk+ezKR+cG2f0sarxvhn6dGL8e02AX9nIuIiyht
NlIMcjLupisOOzGxi85PdnF6uabAMYbBdsvUKBkvTgFb2gyLIibWp6xYaWAEfNvH53im0OWvx7Hx
Ml+/lLmMiO38d/w2Rb1FqTzGa+PxtNrDSCGHqvtLUPhW2s7uXP1lU0SBnzc/z+3JbbK7eIi6fnfO
oWVzGHIkfpC7IkTKyL/fVo4SYYc5oqq4+zIEBWbTebrvf+RCILYrXX4w5Lux3FnV225GEo8IP2I1
+IDEkgvjTC+jT7AU0b0Wjy2y+zo8sTEY4grF0Sr/8CYyLl7BRzt73LYz2svf+mePZY+rwgks7heR
FtEpKfNjziEnGI1UHRIhaaCIjCBXGU/i8TL8lo+vpaBkfANFf8jf5NWRMjRbcUx1IwnU5iXYPx60
h0PSzYdzNpz7mJEJv88tI8WjW/L3uvyCJuE+k+AGDopDi2iP3zNBNedtx5avc0RGXdABw+6l5fwe
Ejozax1l947vDqmdCRyIhEqu5quoZROSO0MQ1a5g/sVoT7AobRL+Xlkctj56Y6tiygqjZfCmu+r8
RvJBRBZydLArpMD1z8F9lgEfx8Pe+strczkV/HwntBbQLB5fZzWk9c/NwonEnWOAk92N9lxK/kX3
V+7sjSsEy95g22B9sZR48m7eHvGZ3Ar+3LJi+Jv8KL8BLg3TDUNb9j9IXbaN1/yIjlOZKxEfS/09
ghWRhWqfC5Es7oOH/QnVH7pt0puQpdFWotId97dES0+xOGMi0heSlgY3rtKblDZzf4aME9snnVi+
u7QbGiHaF3pq3AZjwGcXX758Zx0OI7xPPu1HTcnJuC58oj1rT2VNGcI3yIoz7M5G1G/8HF8DwgVl
vQaYpkyVC8V3yXfEJK/NH9mV3w7v7nHFiAZlQhvbiJgjyVFFWcx7VGx98YkHVFRNVrP+VG70oeGV
2jmuNgp9YkOMgBfOa++8pTPncZA6mRB4gMJ+wJp7ywP2W3tVUjIAi4eQiytgD1v39LThM3Ch5X3V
Mv8NOwXSLWY4kLjChfSU0YOtA1H03W4XkhcrGVYslvDNl78zxOw8Tbekk7I9sDaOuc6cH2CCH/7o
E81EI6b/PgnUKcc8u0BvVGIWcfyWrABxE9ysV3Cx23w1Z+f74WOwEZFVOxFvxOXX4JN2NlVxYBO7
p8/RafMKUBM4uJYtbcMIoV96pVyUk0TN0XRygMvt+2tAN+2U+TxAeqt/IiyTXpSqxzl7d1QBFmuc
C8cWVoGvg4mpv2yVNnMeYu4W5fDeeSSPgjqSuwW1TCHaWCsYxyORrhc2a2rjFfPMZBaluBUV4O6G
+hmPNwp/Nhxu9WeOPoumpHS5J79DgD0morPLJITVj0sXpNzuwZdPylw+sFLy5nWrnIsZhGoawQ7e
e9L74QhGe7pqEgaZ39VPO1MjbRLZubmv7ODKnC6Bf5ofBuexuf3sURRzi9mi3UchMUhbNkQyZ/jX
1H0qWz+7T4+tVaVpryn/V5MLr9oP3phz5dJxDaIuC4giiw8HKONzrMidGr/GNVcJAsBlhhPrxQjY
EGX5sNoQEq3M93rdNe85cQSgk8y7sJvpI5YgQBlvuE/0EQOe5HKhmO2gI8cQ4t1zIC2fZ5NdmP0y
6qQy6JengqugpasRrwDwaIjPd3yd95ZUZqYIElvnNoXBlYCvYJwAh8gyEJeCzjg19Ib/TQtC7K4C
TEuMUGtdHUE/vrULtoJgpp7eMOCjuHWpQPqwrQ40ONv9kz+UcXmA8tEstOQSAk+IckEWWbK3hwFl
PRG3ZNTRzRgezvrZHcfuP8nJpVjC5D/RESpqjOJme7We2CRAZeWOFkxezNRIJdOJA8XeEx64YQn0
lzTj4vdxlIvosnk4uUPwJ+IXMNPt009TCW7zeUr9teV53uQE/gWXiKaTXphVHPqFY/L1vTsxU/JW
QaVRaKFRDZ303xal5Bm+b4REmZBOYhzJTvkyeQA996rYQzwnLUCOKCU503A+4DSRFFuvG5Ao9kd8
YRNGBcibynIyQjGSLeeQf6RGQHe0aKSFkrQ2s4uP8y5/WejsNn8i95zW7219P4JSknkGEcT3ks1k
TfakAHuTJ2mrl2AUgv8JSuWzaNkkevA3PbaLHsQo3qUYFW7nCIx2nMYQYZgbAPdR3pMFUwB+iRoL
3x3WREugU4yPdx+kiZ4V7SNCKpCZcMboMZEOh/qcR5p/PWVlw7VU4ZOqho/FDs7evdEClNoIf66i
w77VFjuBGh+W+F0Ia4AqM5I5CV8O/TdyehJhDdzgrkjp8LHsmPp9dqE0UsG5btCyqFI7BgFftkgr
oRRZ4Yil/EGa7S+8zyxrCgFheTfE9FCr/8WPyJkJDEhf/gtohv8vH43iee8Hc9iISw6qYkH7N0kx
INZuKdGcG0F2OT8Z4semgLOGAVCjt2Y7+8lyhOmEryIUulm+LDEZXv+Q6UBqxewSWULhhfCdXUee
0C+/jIw1/omaAzyQESOeE3Sg4XfaknOKE4nkdhEmADyCHPgj4uNqk1x0RpEs2QfEdlAnksZGdiK8
kF7bXEmX07g1c5tz1xkNFwS/04JBKb3mTIATVwwLn5cBDS0sUTXvZ0sWrWxxPlg3PCuBuARhrM7u
42R6KVoT9LdEtclMVsGVLJIWZJPGqotIGwNtMu7ZBDwyp5zeScaxM/z8MFqImq+10JKhGGTvL/hP
aLVTEQSfbANpOnL3IhfHExSmzRsQs803lDUKnnVdWsCW0QzZ+Mdx98sf5CBr+Ej7En3i0ekEMwhq
+Ujw0lA54I8B+iAG6uJVNoMGggkU6B9DxQHFGUrRTTXwd7vpZBMWwibC42C6dd/87ZiYbyxEsUIk
XJfyNMtJIox/2bHhpxzng2ufhUmgSTJCssFfvpjMCpxHJM/90bhb4Sl59CnUWSQZonkaRf5h1u/e
Op6Y+vd3UZL7mlgEiEIU8D4qKihUfFeRxuNusQ2TdydsAIt69yxYK4dxBhIoL/+2MCJyGzrhWt/b
a9GGdikDiZejIqaUvBHJghAVHm7oI2+fOe8wTj8YC9gMwJnYoyiPYHpcNkEJc2Qhw0FyARvRQu7w
WGHj4ASVB1owQ1nBLJ9/SwfaX0SNspdB3rLPOaaz/7D1CfcOTyluMh/fFbsZGgbgZHwSPiUL4c8c
TVQKiCvBrZCyWmIbk9wdprf7OFEtS7KPqNFxBQk/uKPIghAAgAfmZYwi+XYUHIgiN7tOiv6XPAKZ
REZAITIOYq6Us4vzFRUzhMGd2/E52BjS4RZSZIGTgyXkpVzO/1/V/wAvx9LHqKdRAAvvfZY4TgBJ
fP1nF1SHJzMqrCNBM8jivfxGLJpDPrIF0fAR+5nEocqmlpFcCVKPVLdwHJpvHG0jdsqjPfzlyWC3
9IDi/Rs62s6QjZrdldxKieeK9XyOAGENvwIR/weZk/vEXnzyXlaps4Nq4+iT3UHgTzfhnXAEG0wG
kKBeVNqhxC2sLAagnp1w7SA+8aD6n9FkUv1KBDwds3c2LwrH6oj2LGRFAlbAiqNhZzoGmMlsweRF
sYNtNKwEFu9/fnNuH+LXJRRuI8QpqzHiHbNpU1Rzd8VLzk5Byr0niWFwMfM+fhxR1ORniwJAx+qg
xS0j7rjW2lK6NQ4LptPxNhyzcSYes5QQVEggm4nNEpm5xG1lOx56oC5rpPhCc0hHy/KUMulCE0Lt
B9H7YtedgZ2KN+ceboaSwcB3oECGF2Ho+2LGG46ReiKnDHTkMAoimaXmkZBbWih96S7CgvKntdY1
gQXrPDyOd/VWKHZaQnEi1zFDc54mQcoLji5047aDcViy1r8kkZckmxPaBJy4jD2093zEnlwCiRvk
+JYzJUJ7TdHDGeMhEeKxwXUY412jk+YAYvFy93kz65Gkub/sL+TXkByOWdbx1exmvxca4/xCpk54
GIWYe87HxS9jpMqD89IILCrw7Jzs/NohzQyT1ALPMm42zI4WCmF/8ypNH+weSSJebjKFd5IrDNX2
XktwfD2UI3Ng1RAYwtEzc3hVPF37R/fE+cb0Zv+H4hkBgSQJvK82B/KGKywEEyuo7ZnFbkc0iLxC
qPvhMS10jk9xHBKEgb6WMCo8eJiHMGpwZTTnRXu+JEaejbEhF5EHnV9HHvJVk/Q0LApk5KHDXixc
UuVkQjtnxN6zM4tCo+9U/g3zEvTNB/XVnz4+Z5cDjUBIoONg6t2ReXOkswwyHr9QDhSLjFxRgrx3
FLse5yc3lxgNmgKmEaOo+JC3FVLg46/fieX+ikuYAB5sC+Ad0h0BUnPuvmzi4SkiSxNB1xyHxopT
imopuv5ivEKiMExQE/S5X7bNoZUdbDYI5p2dUiyoPHeaZiED4wxNCgdlEdFy6apr/5M8KXke1zn9
WDbTppG/wz4ixSflh01RBTuzqOPZRSQ3kfLBcoHSnO2OoQfdKUdjhr3nLi6yyICe5SgFv9ApXgie
hmnN8/uY+uPwhGH1tESyEVXE0SkhiPjbP4wdiT3C3JbxndRAilhZl8JeiixuSYm1VtB2hRwCuMlu
LtwlhgnJUcM/IF0LSk+Brm7bHFqKhAracBKlRjUjL1FgXcFZgXJM4+fasxvnnd3dreYQ/zenV1Cx
a5viLUzcFn3e3tWDNzMPLTWQQTArd979dz3ww9wZGIgQdAoTNVOIY7oBKqfmd/LPe3IA1qNl5Rc5
RJvUmWIKmM24E9wLlzCGRLgxoZ6pcyivyCpgOO4CZdOG7FV4Mm5k/EWige4L0wAfBixiRUSIxqgp
h1Kc1h20RpiUofteWwWUEXNH1hBUKLogwQ1TRruRZMv6IfrZg7OL2WhKiuqgDFFZBZi+SE7AO0xJ
Q7oe8f/qP8SL1khiF9dI/HPytnNo9ULkh8RAoMB76nQ1F+a4010wW5nlckjFfYfuQgjlgjdJRaBM
IGqIhaFfk1ls66VznsXLaqKb/Q9b8OtfnHa2qdh0Oa0xyrIopJurrWaA1MMe2A+Ia6hlnlju8RrN
zW1m4cFunMbZpoxUMidvemxyJnFAqwEIvyvmlBgDUVjYZMRBNTK3TpJQjwEGUIo2LmDF0S8ioZiY
XabLzKcBUWoMyvFRpfOlFfIrsUFTNFLEUQkLjf+PVCT6JYhmQUzYy1jdPvtXxhaZ05g6hCtjJJ6k
mpWeYo+jwnCIXEOL5xOpxD1EKElbI93xYM8Pg83xZGMc+HiJnSjWOOgjy5tUYxSPvz8JSQoIzvAQ
+vgJBOJoze94thlONhup9qFI5xkGSyrYJlhwnaJ9QT0+SxZIiqkNxbb9yJ4TwBBJyMk5dbAbJsS0
jm1Ids7FHFFGkbMgNxl02hGTJGYchARqRpmqsTaT4RoNWD1VQ7RdwbTOycYF6scHgmuRxsPLNhi2
Iyro582GlqsU0KAVtj+arKxL74JFGQhA8FyCWjlpwUBGOO2kJ+/+rIpFot7I7aPUlFYOCQVNlqwu
omfEGIP5sqAF1McEXPxxe3IZ7nKUWNjUgHF3Pr5BBA8hfqerE2WUkBsy95CVsCVCq60WUhqKduIj
QIluqXdpACX47YxWgW/dx+VulhxHzcn64UNf/AOn7Z2qq5PdZkNK46E55OE5xOk/3S4T7Ks2Iemp
N+cchLMErevqpsYj2bVH2hqyBcHpieAhkXZJNOQAVQSfm4LnL8itpRQ4JxDwF7Is0X4w4YV0hqf1
GTMzB5bLFaM5ZKFd+5TJy/5OwAAHn9GOT0GZrC1rT4AW2dT2ZpuSNU1VRWldE9DDH9VMpbQfLcmV
YnAhnSSaM8JRaLRyKj5lssnINAIpGAG98EFJoULPM+Wy2w9xP+988FySNz36EXn0ieQaUHe/2HGB
hygLRg9nLjI27GYQ7UgrJnkummKo4hDLtESH82EZK/JwCU7jqGgsydchm4R8aXzxqEXo86JE2eGz
s8VLuvc4WUEnK+/ud2L+p+F/aejjmlh+GQK9yj7WkdNSlHg06+JEBqXfEe2FQo0taUgPdS6RQvfI
pJ3qSPLi5Xxoe1s9DXDCe0iMJYYZSWsv4dNS/CLI8KNoT9q/2A0r60m9hk396T0nD3QDnJfkvTo0
4mRSXG2SE4BUniYzgDiUqJjoqvHv7qV4oNIHVnyhBeWc4aiT4A8cbAS26C7ZgUC6dVJtLYqnm8dZ
eXbIApRiTqXfP40//EkODUyR5y25E3lORY85WObceCbYqWB6WiiVFgXCabqU3ZOCYQYeEz1tDgf2
AM0eUFVQ7dK/iF6XCJ87+cGIvaTnEU2GCKEFSY3U2uZMpDuiNTqNCXoXGH/Hx/irLhR2NIof9qyU
/dSc1HO0R47D8qVIgkLnhVkfVKO7zU6u2l+SDsktmkTZ4PPvpBsuB+/tZTG2wvkvlLtCFigCTUyO
T3YZVILbnLhHfhO9E4dzS1r9htwvqofeePZA5NFn6iVXc0djU2c6kCOrGkrMPP9I9uf+BY5jPxOC
NElm++sshjmHL0udOtEP5aFgW0o2m7809AMhjgQGdATzEKRX4jVPEZ26BU4EQCNGZx7Z0XyAqRDE
1baITzCsP/gsRCKDVsJYZtmVijpR2GNYr34Edv0nNSso/StnSDIVnYDQTeXv5oRtP+K72I4WLx5J
NjaQJonU+jEWNH6j3x/CDBZcrizHOCcqCconLodoWDhMqQkRB58DbD6LBY8QkhlJe5UVSWnUyaiC
WQN0UIBvPLMQGCI8A8IkXgCHMTtJqFmNo0zRq7eEv7CNeUt20HnX5QzPZfehO+cozcMchIykJkZB
jtIUuJCMNHzRqN3/pRKGcbI0GeJ3srppejpbqZyl8lYjZJhkqLJnsL5DpsGizvZxkoT/tsONN3A8
uiySQtBhsLty6zvAPzbHrQBzPEFp9+yytsU3y+khRTHAMEFyCRo1YsZ4wKM2Qg98MfUbZxhV9YxV
8z+SzmxZVSQLw09EhIAy3JKMzvN0Y+h2QBRlEAGfvr48FR3VHV1nHzdCkrnWv/6B02MB2gWgJDhx
heXfRA8YGcyc78Qy5qW+AtrI0rPxqULRXwxZQJD9eY1l3paMK6CwpZXjUuTkCMjNBUXjxgezmeK/
/tYgfAtKGxyDwjVFKo1EH5IJOeCdJ5V+hucG8sQ+XZV3LHjP+KgAlRRen9xHvjC7Cqs3+ccD5DbR
s2EH4Q6H0s2/BIZU53g4VvDYxa7P91jILhyCGLIE7/gaH48tkJG3AbfcUOKykXiLBPzxWDNgAHag
C8AocR1Kdw0sAiaT6Bc6fo4kH7dgZIge/RZrrvL2gA4Tyod0RQkB1t31cD3ApHI0uK050ZNpR3Dc
soEoL77ZGOq3NAt4YmGQG1R+7NNP2v5exE58vl35VTLhuyH30wpcDIxov/A3yo6cffwoiMq6A0kQ
B6ghajesSPTYOe19uSmstZGka2sBcjZ5aSOIFDxOnrKQvEJpLIF5Jor0EJ2vMI4wG0xBV9pzfpHi
vM6jvcIHogxWVfclj4JjFo1K51StlpMRmidnm3tb2r9/jk0jBFS2c0rDyf7r7s0FX5HZeirwUlij
LOedPHMJPz8/EL8NiRp0QgqVAc98btdSmsyM0AqACHfm57XM4ZBGno3NfFDHk4Il47gAAywxgN6C
n9uu1QgvAyC3N2pu3vOv9MHHE5J485Pu+93+hwlpPqpjqrqHTaoAgeKa2KtdQYYBdvkNKEH/M7Ra
TwbOi2QJAf7KXX46p3qMb2u/xWFXdPhpe/seI2DuiHvpH2Y1xDXnZzsvGv6m4gcM2munOpbrbj/W
h102IyCjqIbUlI81QVj5DYYG1NVu4Ze/MNFxkfJ6RlgL+yOeQ2yx4LrxecQzHchre0EYtUwQnMwl
uYUyyK3iydsEBr2RcOm8tmDtHJuUe67y5CF0tf6NY1GOR37bunZT023uq0y7vJjh3FfJE+L6mhub
hK2ooOdEun7+1QN9Er92dbOvCv+7bfs9xd9WXqefQTCaVcoU0oC55fO1vqm68uYokwQ2dG4Oqh+/
tMwxAHnXq9pLqj7y/trtwZhxWk97ed8bd0/B5fba0giROFKGlBCMHc/oZxnfiG+EvRZpA3eZWrvn
kbym7MseHRg1aM1vu/WY7xAm4VHUbrUkag6TxoqoQVJX0YYvK0r4GG4mmbriu1Un+oRBmOLi294S
e5vBAsNXF6AURM37fHlugBI5lJlmmxRR47N84ni+pVDeWjF/ZsmBl207xi80Ar6Z/e+r/DxNlHMj
7avDD2MySKbR1yZaOfz9YN2hm3GyQ18rTj0nV4YPJrE4krLPzb7bqnb583s7iaNn9LQi/o+94BrN
FT+L0Lwkz2DYCT734R0pX7cPdpR49xPj1pffWNcGltbws9OSEavPZDxRa9FdGTLiNaMeeXk3Kn/6
u1nl2foFi4+OeH48s3BNyFpPA34JYjCD1yBhK2p5vTvYj1EOC9VnafaIP8Mh3YMkNNo/o0PLEg5Y
241rluH75VnBHd8Fi6tzzcmXjfw3zt9jlekc9eA9Rl5xJXCEhoGzYb/Px7ZU9hMjVAmZ4dT4d0uw
3mtXn5jE+gJK8V4WPFLdCthvnlB8eUz6Yf9+utrTK+Jpt1KwFOn37uyiVTPBfeD3GZXlOKn7hr7N
m0ktuXZWSqthwsFx5bRHx0TuZwbd3ixzO/Xwp8Qc2xAfUUiK/DHKGPYND3g7MDV4KiC/Nk4uZlS4
WXfeea+fN6/uW+ngEYs06SvxQCn6SsjcA70pkqy/nupKHO8w01jZtXefd0QWe4eZ2mzi+/ydwyPL
jYF980p1llqCZdorSFGzeamtyOzNbd5McptjxuEownyNpfLHzR7dDKxbeJ+kKgEsV34RhptYImHk
Tlc2ODScnlwEVfZdOoqasL5fPS/PxlnP+1ghuxiB0HNNfNAf+Z04+iVIGZsz/yT+j/Gm85myVyFa
taWSh+s67L9/PSlBBo6xlxYghcZInZJ4QV1FYcooJmQU86gvlGiUJa+5NUeoqtfC0CPZrMkpkAac
+OM8IUgaxx98sYNTRw/QBQPUOtHLcqJH7hCaWwwOB5BtbaFhw0fo88+hVe2ssl2J1BLaOUEBnm6F
DJgPgSZqNH5BwjTZ7X7mJRP6Y3pEsffvWzts+JlLXnp3mJHSgzLxVrjDFLlPBmlU2ViOwRsa1KgU
QtOgZrYvq355oFxxd9Ji3bxThsvWFHdXmpSZwYhx9/lYzu3gum3sU6mVp9p5/LM1/a6eEDFuNDRS
FtxvXZucVZy8j4xKDv4UQTbOUtjemBgqq9788pDBz9bbvzkvMpO+KCKRRzpfeCTOMuIPvwNSIS2Q
YtfYWYlzieyDmDumNx1qW438eGeH0fkLu0mSsiTxXJpQNQ01lar7Hx3tjDhCS47DTAt2/9DiLrU1
1oJYGmEAL41O6Ta1J6GYEtF6REM9E7lLGZRudT3oxUsKPOnwmV0Bm9CFgmTOyIiHFihVWMcq9qob
XG2s0l2jiD6mi4sus0Ctwcck6AX4c8Hv2w0prm4QLXYqNfXH0+kBnIfSfzNWY4L1zz7f3hVE21Wl
E9/6+SaulzrlBZ2M3h3juEHAWEq9b5ue9hnDa8ETMAtwo398xmpP2FbjVL8TqbqmF8N7QICy+30o
p8+EzK1gUcHOpN9gkAn/DTxRJbCI1OHIeoy0ubwih83SiNbpwaNoNUYKBYY6BV+AfZJLieZ9Iplp
BeTeLyAu64DZMXyRhW0OWfuSfcPYS8pjeheM3mXq4PEDMscDwND1Y4tj1fEZjcjmBwIX4AVgdlND
U+Ct+FHsF/7hyAHkyfer8dXWhzuMVRECR6dFpoTCYKtDPDDdH62e116/7ogTW+uSiODnr/M6b0Vd
iB8iKx0nmFKPnvQPTRKYGBxeE0NkdA7C3qUF9bnCJIQifZEB8N2Gz1mRwVV6TIrg+tUGeebys1DI
rQRGlV5HDyZoMToKjuAIVocUuXT4FpJ4RUy9QmQRBKRFtpK4e4dZz0OUzVqDEuV9Gop8pQ473ZDh
MxQuDP6vSuJB6i+gY0jj5xIykeNK2zaOb/d0d3qDnMF0cUDPHgO2Z24MNcdpXrKE6orOmkO1dUDQ
GurOnJbc5tNyhjbza9xvpakKD+lCl4cBHR3Yjy7RXurLikf68RljWfgI3KgjTTJl0GsvsmwWK3sd
BphjTzimAiYOfunUjTOhNnEMNmzQM9CJGfUQMjsrOsyov9BdwP0oHfiyJ3PwcovMOb2mHOkfzf2C
tpnhlzqu8E1A+Q4lYH3cG41z0i5az7UVYYjqt/rYYbZ7gKq1rhlObuG+GG4/W9kvY5+168lcvPJ0
m0huDvMb4kKZNF7vUCdPIa74v/BNmrbVdaPlkpgIsFI2TbaUy4cc9s2H/kUaJI7THUS/RrwKadAB
sN/xPm+vwGnY+fDCaF4DID62r7tECzhi+2jzm8KxpSF1/z4dk7uokm79rgGh2UMe5wJAproFr3rF
a31bMs87SNXQ70HvI815AXF54wHAkbsUYWtjlaJd3pSU2FhkospGlKYjbanPLdeg7hZcM7Pxkfwq
OZ4kJywvYSVMv85vLuOddqXm7FAKJMzirHBFh5U14tqqAooQxw6OEOgDgRAgyjG3+MzHBZ7uiP1w
yWBTI9x99PfrQ1TBZoj9UO8i20QP9TNgfmfjrhU+fr7CRvSgpnLfcK2pd9SUHCgCvpGvQ6FyvKpY
HnDsjx63KdGvDHmhspDUSeYp5GRPgdioRLzQBfSk6SODYboq2M8tNoLr8zG+Lngp0CUB7dVgCryB
5rCh6Uj0xVPoOwU7ebLKlW0eNrT9wfM++FZLg6QLp6bwZJkbnLath9WfMXq0ougMtHiSx5KMnWfe
4TFKICAvkiAtafn0W/8KO/c3xyWoWKEiqpr1jzYs9/hv5RbxOmawDNDGw+X7sbGZU3Mq7dnBUH9O
Z1z4hf9Og6wIKTOf+Ml4NbmO40rdxZFmyZLtZ0ZYvP2i133/tUfUjbaKtnZoqTOKsruzb3/e3o5x
pHVKg7dId0kLuDm3kVV5oE9fgGloPy3JK+F3QPy3POnuxLsXJT+V9pdNNNm/liPKSep2GP3Wk9mz
sS89k1fzJ7eIb+qnLwmqPwyHuomGbkIDU/ZfMJnAT1tXQ+1jevcXxYbhVR3BR6yLrU2/56SHhdYZ
dVgsTobDiVPQbR2ernIfUqMzzHZ+xazDy7z83YKOgQRdAb3BwACSal+1nQ41+GHBeSPT1qBIrlPZ
tuQH94BUvHbx2u5EzGOfGjYzfRMl3uSOp3rHHsGVJRvu0W+uX8jXUWkH+pXssRS6/N+mF9hdv2sF
xW8C9aSXul3pjkHjRXfTeoWnoGPrerBTh2Z1Zns5DKwqwh46d0vVNRa82Q7mCzdKFaSDg/tfH20x
8WUcuI3IGbBBm03BPT/XDnMfODawxNinmVIHHBHJCHnm70I0ic9LDwm4glPLBDITx/gn5TnSN2s2
UBc0w/7P4ovR1nQguik+hTwFtLJYx5V4JP2PElWta9AXJVTMCQ3Obv17iV6Uc+nN37scmFH2jZDS
aTcngY9MkbjKd0Az5vSfCz2YcQ9WBX3ASCodQQ4zB+eAK8eXpEJazB5erL+p1YVyWGjRuwoV77B7
LpIJPLhOTdaJ3REHA2N0JbgUGzYWQk8vnWjYiwnlg4/RzP+Ms0pHEVoQGrD84PVwoubE3C8i0TT4
ZoQBkqvI9WVet4pKlSwfV7u5jSi73osBu9f7jTp06T0MUm6jRFt+WTZv3hIz+twjftKigndvpUfW
m3aB2/gL7fTyLr2SK5+pwSc/lS8/VwCOejfnYQ6NqCVN4B3O75fGebpLdcO/9pSSHOPfQA3TRlR1
WPaQFDpNOssFnjH7qsu7JT4U57WH80HE4QQVscsJgHzJsb6zH3oTCgEUzuePNuntq7Jf+b39k+AW
eluMFVEo+Ra2tMGnI7oYhtluqvrGx319mYLOlY64sYciNMB432n5cy63RO/RG7XJAGeULrrTUZb1
l6ncu/3bLF2Z+DPs7igOXV722T8fFC459nMR3Yld7Amo9AlJRjmGUG9RZv4vjLOwGi0P6xJz2LDY
ndCc4QnCPjr4nBCHo+zQw6U+VMhXNZaaR6Bjiy7Ee8wZ3dq8vKObDaVwcScPkgBl1/70zWbwTqUa
5d6ToorJIcjMv3qNxvzjERuZq9HhhxZctCMbHyfR0fzEry+PfS4Q5aWNk7f8+gcV3IIVMKH85kga
UYfLuZ3sPfLVeySdJkrkmB8kbpGRnm5EXFzkt2Y10b+4t0bwLR/ub/O+CXSmAaqtxCcvGnIu0yEe
0ebOyb3snZZ3qPBt/y0OigwJZhJi0an7bJIQVRlDZ62r0rixPe2rAx6AehJVSr9A9XVY3NQpJuCf
RyjpFByuX1H9Ta0XHjMtnNQDdTUUVQVOlccrMMcQnAC19bDiHajxJ/l2A9zCM4Jw48Uz924QLYrF
0rqLgoGV7PKbSIFu9qPsdG2NouxAU9+jBkv3vVK8cy43fggsXEyoCXitkYajzFOdQti5JKrImD+8
ogxfB2Z64ZNhbtsEX/nOJRM8ym/OXQm1+8D+YReDmFv12wNzGG1nRZ9y0MuDCpuzCpKfoNUhZvp0
w+FDq5fWN3rBqOM+MonojSz3ybFVRaZXGcMsjZSadsUID2FJYNOybYj+Utc98Lt00GrjpiNyWgQD
n9TBCxXRXOeBQlIfXb58isvL+Dw15fiWzi3DS6uZZvTcB1g09Jf4T+1475zdgOLJxium/YxAzuOT
ZZ97aaibi0obZ+W0lyy6t3mr0i/qjM+fKH6JZwyeFllYcx2WtMxmMj8Agmao2ovXb8II8il2MHLe
UffpI5TSitlhiy4BLVzOQY0Wzetdb9jbWAymU5yYel63uy7wS+r5Xw97B7vwW7+g36oXSMOEZvfV
p9u9MTKAuyAhGo9hD52bm9mDVzlOlSDNI2l15MUGUAZbEeMTr9dZqhhm1TfPMELDXL0IxMk/KgGn
Y0u9WMzDVLdIL5Q9B++OAamj2OOYdZigZyA9sXh5pk6LnD5WdWdq53/fG8GkRFElqVs8F98aTBYA
WSPwrM2WHGs/gf+OZU9gzNozyz62vtabJ+MvYR4EqKjTpwG8aLLc8l2azEmf6y67ZZiYA441vyQF
/OdxOD1NAgA7Ee0rx2ZzTV4xQXeB1fW6n36dL2lKO7RMhUOk0qefxYTXTdim+fWVhjqbvqcS367f
6nfEafErYKe1gkM9KEuv1TlTtZsX8whdOCoyCV2GlSlXKKh6Px4jAbN7g7SIhjY9F8TnF9EPeDT8
prrJjukXSNk+/V87aRCJ2qMCbKYeKMniA6b0mljqMFYDQ8WFttObW1BT6rv/PI65n9YE1kVT+He2
0jSqMCXit0O/eD3DxhzQd7+/8mom3uYlSwMiW0yqQ11Qq44fZ6bVUATxakPbA2THlBsMt19rThfg
lFPLUfY0orCwqZfBV1XXmtxSgfgU69rgd921XQ+ONrv8mf2+C0fn406VVeWX7q//wfdHqmaqZRLq
DKvukLN8SnHZQ7TXlzlOskCDetzNpaMe+y9Sn9kLARfIWpcaCbMt1AulnPZjuMpIRaHJBosOavrY
J1jtd5pzbuAR+PTbm4heuwnbpQOKeud/WtH2jT2A/W96Zpi2s1LJv3uho+ChX2YDvIZx0OwIOSUp
2bIxGHr5d2e0Bz4WW+aYza6m6Kh+LsQ15KrhG6t4jyEglToaFXvKCPS9sZdFQk8hdQZwuOCiXzvM
oKTO56oMZwpTLCoUqR1oJC+M7rMWzy0ZYGfAoLQdQgS9vm6kxMjvuFqgtMwkGtYCWVDD3PyHrNDP
JV3/giExAACtOfQ7LVzZjVgYaDeQ68mUIAhVJk28+FLVMv/BGmZTms6tFLBk4bMj+xmUYclIkkK+
DZMauwbsOjJhT2MScCRcccLkQY5iULgznmbYd31Pk/mhCsbZmtABmNqiGKSC3vFNSfHAdI9t2VDC
f8dYCk4QO/OD+wkP2MhdbD3SSYrIwb9uXhfSBk4DfZxiC+xbnLmcSOFOuFQtp4vJtj83mM7/HH0Q
zWudOWQwf6y6/FXB/q86UfqWpQ37Rv8LQSvgWKwqTk8bepZjfXDNpMLtT4eoL7x4PQV5xkeNMoPj
MXZVfs3jAl/zcv96msJn8q+5/P+j4eeHs/KTnJ90dPMe+2bD1XCKQ+vsRjLzBPwOh5JZc+kbvkfA
fWdCTT6A7BWAsHHBG+Qd0/kUaD+SLCMSAqXT2fyQuX10ad6ikczyj0gGHyi332N9C+S8LJ2OaQn7
49vZ8I/qqv9egAKBBimYNmNgiGpl4O1k1l66PEpWHWgmoiDiOeHc4Qshaaitb87e8EOP5XnskXLc
pPA7TBFEb1ayBUwIMkVV2Z1ozJdETOxx9w92G/mfAhbwYsWQfFf9yer0eSzde5TL9BA/Q5GRsnGw
23IzkahAY8K74AAAMIHfQncCigd6N66gbP7bVgD0gqLr3xTn0htThmA1Z7lweDdD+pvd5tk6G1yv
+qtFSFkOuYPscCgrC/iVsvdgKKrs5VHzQABzSUdv4af9p5u4Mf+xXBNKnaE6r1h8aTRm7Kro5WvM
vB0N3DUTHJAP7orJcBtLFUr+kEEMBJ3X0XI+fAWM+vkLHDasxIsVMXvI0C7I/JONkgk8xEWrOr0R
lXolCCNhHMwgNj/hzi/6wx07uTLLwAf49ziByefY3+VQ+VPRHCFQfwOpFpX8aWQLmJonh1CBZS+d
4Nl0Yeg1rXiDIDm1FVFCXN9D7JTQqXNzabwMJ14b3N2hGEtZ+z9phFRSnaFiXdvEJ0WFuwOBvJKU
6d3rHw9lLFYh7FG4p5Jl5RKHLveWVjKv/qW8HEAPESHUJ0l98NjtWILQ7gHVDxcJo1cDjO04VaGP
Qh+CA6fsLScZrwqH4CREKX/T+wVeC5fPspQ6A6iaB5FurthcE4a7KAR6U9IsEAGG7+hnDCx52DAC
F9K6en1P8Ye/r02nuLOFMuZgWA59B84LAGA37BHlKm6SFCSNJhB5DWRMbHrutpsXIbIrDZ3PFwoM
bxJw9NiC7oCCC/SGR0CDCltmhWX2+cW8ckm0O4lzOXxXJy0kUyIC8ngN6Q+/M8Cm50+UQxlB2y5h
1hHAy3Zu4nBcC9Qyi6dXw4i6LYdMuW9/ArBlsWY+A6Hj2hnA2BQ7aWWC8ckxCeUv1mC2wyTtOTGx
8I66ICeBvb9Y0RKfvzvuveSXOTJjVNqY3IGPOQvgM9yB/s01VvjMxmApuU3NzaglFa+NpoSRfL3+
WLJX5n3MWRxmSNhGw1cANiShg0W42mGZgyO9xeGA+BWuA5A3QbxMIJRRGkmBHxQxWPqLf403nCa4
wOlwE8/h5qJr9hnLDiCScvdXR+hkGtwraA42HAHaOfQ3IKXyXedxQ1EQOCss8gVa4WDxQvFZYlcC
uwyq9AJdimTSIHwEyIbt8/Y4adoAHQ/853+pqeNxrrkwnOMBHvd8OuLBF99A5aSXVw+3SEKSMKAI
mMb54PRgVB2i6kywc7uyHeR+37SgE6xCOJr/Yq8sBwsb6d7DpIK3ENNbGSIYYmXSDnVLZOM+ScRS
lcnITSq1AGu+WOlwcRB7/hnCSJGjxobXuvWBDFexaoACwe1QZ8aoB+XXNxn9eCUccfcO+Xa2K9bj
sY1KDfqaAhQueZaY/0FuWHAB8q1u+pgxsYojCiys23Zc+BFjU+KFXRhDBBJ/iRZ4zfCtzdg2rvWJ
RO2x4ssReu4xFS7gW+Dfj/qzPi1KXk4WkvRDl7hyFzaigfRghmPOIoHiwkLGVzMZoytBSfX+59KD
pxsH7gprKgQqvBdej51c8NrzlVaww44aA2ImNBhISxcUIuQStO+A3R4z7bXkVmo/hhZAhcz4RvJR
rksoSCsqvxUHyxHSecH5Am3wNecfZ9Mw3cG5hzUuqVpQ3Ei9Am1h5DqCkUPEnMj2hAuMiKoBQsaU
hQwoVDLAnj1UM9ab9AtZEK11rHXnWMK1ZNyw2BcG+XUhwD8PhL2B+INjGnnBB1/UyXwOLiE2WOo5
+ZRFW4yg9oRSoyI1ZQxRbv65EiO42P6JzoQyZJL3SXHhed38a7+YMYaAy6+cWevMLN4nYge5Bt7W
M4nkqANA6vd6eOp6HI6u/Brrs+TfwMGTQUaS5ktiF3UbNBFK4FTIH4Egc1uweS50FDjciftkkWOd
QETnpaGizARSITbmTHFkmmjfvMg0WWQOry+Gt0JWrw2b/whPJHj2cgNcyTg0uSOkeDwcIMe9PQmZ
kY9C7XZGM8VthO61IJsduacEq2PogoTvjgVPRw3gcREx+hpJcyWOCijmc5tK6K/rahMcv6egpRtO
VXwHS7f2DfylAty1w2yACTlnryXVABgBQedDDc0bCxmk8QtIyVQK+pOLD9fnwjf23BtiPFClLPB0
l0NYELUBbu+zf+LHfz5NdriVd4q60YAZhz0iXnXczxodcROMlaDjH1esAih0MPZIXTWYNc34S/+G
HG4cQeIZ7e8DOExQkmqxRq+xkL4OvFz/AgdhnIdQG1mtsGFKp2XgT6YXPzuCQcpqgk8Mm3PN2cOC
ty/j55ytQeL+5GWeJZdYzrttglrOqD7if5v1TvuDtYuUTEq8ejIprKJ2cM94xvN35dknUwdk+jz1
s8Klz+oNdqQSkOc4PZcZ7PcAzRvUXnic8/GqtxIV5nTsEwt28vU25WWDdgSD2tjLNuDMmTBrdm86
zI0G+5JBti5NSQuysEd4z87IqnIGvurC/rYEJO+4KwmLBbwLQBwP8Nqvg0miiZMN0yuh8FB4rSXj
e/lyJ9ZxD/+yFXhqCrrw08hCh8Yvf5B3wWuyb/cljG4MirgJ6/D6k70WCSIzLkxqeUkAQpdIms1g
i1IKKvTt5D4WvKYI+V13EotT4k74FI8jSpGNxIBHvMbPkzbrWB79ydNl7ozX6+S017cjMjnnOckG
vRjrpeAMVQ2oT/KzJuBHrMi5MX1DIW9iJ1oC7VwYWXcuS3qAAlx1KXUWCDARbTDUrPiruKQKhnU8
Bl490EoZDN7pw43gtWQ3227Ltf+NSrBQjAtB3ZZLmoZ8JO+LDUAva6TB2UW3JBNOR5NSTDC/d+zx
cuJv9b83hj/Qe/a2r60kJROFJouYMNLn38h3B5zFqDFRppxRm5WesvhJIFGmNPlgcK7qThI/ugWR
oziM4h7HnAAYdlr4aJM6AIdqnOQdWh3vhnVN7vPEhhjNrROYFUYAdwVp4Hc7gnJ0CCaniB7Uh7J/
86TasrZEut5+GZYFexvEgV8KbY8bPwAjz3rkqe674wOWRrhZet0X0L8Svf4gTHMKLukA1wRfGVRF
kmnzXmcEAtkhWQzcBL/fa1jhyP0/zgvvMqu7V6eWPVAUChtiEA6sIb96jloVBIopNQxz1htGWtx/
oMOwSOQaUFcPKi1CaTx8brCRw1Wm3tBerJj8Sg8BzeuqAlf9q7bhlOMvnhhWmZ66k1mLk6v0ubBy
T/5PQXwEezU5503AFHpT/1yyvJmQOTzzO0wI3j+SlNlEGdAnY6NHHdHciAgYlCccQVmv2Mx0TniT
NkyOcia6aFFXCgABlBOm9AyVmeXb9ZLSxnYXD2PPBk+tXx5I42OwT5W+klkbNOiVHOkcWmevVoHp
yIF5LUl+xBCwJobqDtNXZQnP25RlB3FG3UnS8zvbmsK3HeimCyek673NEJTu0PWQ1pQRCqO7QNYr
7Qsgp5IEidPg1p70JvofG4AdnnUlgjK6YYwiz8P6wdSR70J0e4JrBOHw3NkWt6uhi/KLZ4F9x42Y
JTwXtI5zkPtqsu+eKPkJSEFzSjvSOIvmJjALpYi7+SYDOZNsNH65LGtq7iwjbEFxbTPMMcbtnLNu
u32UfhdEDrbU4MHcy3kzMZfpbdCODizH51JCGKnLVDFvmYoy5mMVaxi4igRS2A3LnjbMcA3rUfwr
HyFvJcMue3KI3fbuMFkyFtjHl1uwxgoHSEenQPtTe85QgxxZ0Y2QYy7xLX78LeuOhiIJnOyf+tOE
TEimssHEKevAlDfsoOOy4sMVj/Ew/lD/MRh+u0BplcNx+ZOgTIX1wuTa++JmWjnQseMVZHKKiUIo
wNjytjWywO1KgfI/b0AeaYrTl3mmcniOwg6glajlI4EGUlA5fZxrXEEOxl+ve/fZtC3PnJYf58wi
KmXkuB21IP3iLW1PFyQmEP+gcDw9LxQN/8gnytKSusEGC4o8ioEsW7FOYbL9So99pZK3P6XdpTpz
NSSjJ7np8dBxGnlAx2eRRyy8P8Biw5GGbmugPHpK7jLTUud+Rp/YHZoXUrcb59rUUeJd71RuMDV0
BCWD6s3QmVKCFZRlQ3zL8KHA6El9C2nU2qNmJRCq1/bjfT1YGM2Br+txAfjzuvSMoyo63rcrzNVg
GrI6i/0PrILeAC9f9RH8HtT9fFvgrBYk7KzuCh+maCWIptjafyPtOKkbobPDvwM/oJqFZ/FvcqU6
eHJZa6A7YjoRusG/gcomtzFMBnVoeJxz3Q7zMh6tPMxLiGnrRhRejLajUhxw+oJ5/hS+eXxE/3Kl
hBsXc0o+CqbRawR1ZPZP97tneEdh/dQDdS2Ly9qVifbP9cbcd9Rhvc2gyQjW3m5sAyQsOcnlOUkh
fhNQ5+MxjXjpmo2X8jKsYX+jX8ecVjUobVgvwRseEe1tyD8LzI2o8Khdy3/ujnTvuhrwhKbD9xQl
do1cQJoira7A3TMCDOezdXWTkidwBgl6NpQpcIU+Uhfacz5ypp5JL0zsfy6zBS/y2x/3H/jiYjXU
HcKFp9lAdRGu2fcrqgf2U7H++BzAmKKCu5B2Vp9owMQP5azo5kGXzJio0xH4qSIEaCm2FtWU/+KX
0j8NGIuvkb1LdSy6X6QTZ9lEbGG8wNcOBmdjzAtzoi8CtV30+QEuHdYM7V09ZJJfwy9ljPuQZtCy
B4oxGHpxm/SV7JZkTuBCpgrRykiva8T1ZKeKZy7zDehheJGkTJoyy6QGTKGImzp9Ex4tmDONiA1w
Pzarg47cLWNfZlpR+JCQqUtQ5MNNEz2kQt3gWfD/rNcYsnPbzz2bVog0KSp9StfFF0oIx+jAmTNT
y0VKskBMK+E9YLHdsV/t9+AuHKCfYUs6Hqve8T5FJ2WxudCPmsgcpYZ9WlDuvr2kcJLC/7uDHOeu
PgPyysiBfYLTguOwPbE6kRR/x331iq3GW9IeZzie6E6TR2y1KkNreBnsYN23TIlCHeVwgLKzP8g3
GV+tD45IYTdzy5fDnv7dHzbkKxzJ1hgXRGG7tGmw5IZ46EXmy8V6BscPzWZwCwBbhUWLU0rr45mA
AigRbYdWg+ZRMLgXQ8na09sI0syYY+j8BRZiCkCqawBUrSy2LhKZM8epHzP/BXgYgNXf/upzZ/gm
RqZ/ZGM3/hhRMaw0dohcxBAg4VrJgACPJdRM1AVkXYyHXPhcAB+ac68daWLBjXQ06UKB8lM2nB9H
3U/vgdLxbK6K1kdcu5Rt5vKRRgYeLYsBdDu3PBGb0zq/fQY1Lv1bHD7wK/vxgKBw4hpYu2zRcFRA
0mW3ZB77cdp/I53HBzGE/4M/G8wM5rXbFflD213D4ziyW8m3t6KTvZIPJH3ZeAN65w/rJAzpwOwA
BZ0gBZSnKgRK/idLb5BAMzZi8Rp+JOhHuw7wtiCW6wmjBq2AETzII6CzjympTB4ogiV5hlCG5FLF
IV8qkvAkGormanDOYCpT9FGgIq5n0WGu7gGccrrha4zqhQgCel9pQ8UXRrg7Nc7dHqipIv5UEOzN
bjxeYED4P3AwHv8v9iMWmuTDoLMzZROPBJd7d6NmA4RaXJOuQ1NldIQqyRf6kvON5k4GwsE0wtmM
Dg5NiwLKoyyxTogws8dx2CeIb+dNc1wJNvH4EW12rCMZ9mFsM/QqQRJLaQ2Cs5BDgNJkE/LnMq8B
EIy3XHoa6Og6MKKUzReWvsxK8PI9PYClZlgEKUGF+qW53hk44CIUfE3n74eFET/bx8OYRIzpGrno
uoS/3vhvDxlnB5m3dOzhjr6Ezv5+IUUC08g1UQzNDlsnFKaIZBELUhLgYw4nBHPnt5iBXKUqu8+X
TRRAiYGZTqgEMLfMjN/AvIDQxqvUif56tksg0kUdE1UoFZXop/gMq/LpCmVN3IuAWD/+l8+q+XXl
jYNdQiu4AskNzgrTqYTegY1htAaMEJMnDhXWnwTwlz1WTluyP84G2n4gnRPPZ9xbWWgsEHRY07nF
gJ4IET0Ak0SqHAIJMEyWel22dQwEZxURI1JPT+OINwuRGgPs5zfvnhvhOzLR+tut1XitiDW2zd6E
G0P9DPqmBOTRm1w/Ro2yhCHNS9Lr0dD6ZC57ckwzOU32NA6cgnw8WIGM2x0zfAYJA5YGgHzyVkvT
l7NmIthqJocLlyEdARm34aQiebO4TnN6mMjA8GQf3f2FdVrJLGhyYtAmQgnEaqA3+KDC+10t5OLM
UCyM6O+VgxE29hJvGFE1lpoA9l33LmJV/AWkulJ7BH25/QGTX55Ard4Gg3hpFITWFuhtsRIbdTz/
bObOcxAAlnoawCsAorRtmfFd6dAZ53Mi4fhHKsDgel0IIIdsTNnedTbs6kMpYdtJXxfQI8lb13U6
4jUttdHfZ5U3aYb4EHZptAG7pW2GZOEeGM7zwbLtJF+QN5j28cH+SJuD3rFDtYiwv96ARHi6pNDe
Jz+oyouwBnklBo/ikVdno9cgydSPAFcPQm0AeaphtmbBsHvS0XB0Xa4yl+EzFy/LPb6BmBfPEVXu
WSLPOH0W8PYEOCzmO+vzP1H5qB2P/umlBuuzyAGrB9wlamCwspk+PevO60/CPLkl3tirgET/FjOc
3unGrpxN5xEekoFasyGwDjTa/X9mrny/UBr4r62VCzB+89faeOt3xX6ZiztRHxMraFmASNIluo6d
AbkYxRCeNAxI1m6YXGb/kXRmTapiSxT+RUQggsorsyAq4vxiaHkExQHEAf31/aUdp+/t7uoqi2Hv
3JkrV64FiLM0meoirbrBdLAlLWHxBxzRfDpbCN36OILawMP+estmxOZmGE/3Wag/l1uAiifhlL99
2f6gKQf+ldM961nUfcRdH6SVWuG4QgoQGTD7lYAOiUyifUbbbNX+0Ahr3728CDjJno7fHJADuvOT
4vMdiJRD9zDM3uzW/ovWQDb12cDF4FajI4s9FNgbZJQ2zJM7VT7BUrX/JjocjC4OPz6CxFeZpf3r
908QYo4/4kwfaRG0AzAMnkqP48UZdbzyD4Xj+uM8hZAMODLJEZ+wfRCp1ey5nwHCRgjAoamXIBtA
NkuOtKPLc3LVwg5lnLp/szbhxlf+uiy/hBzxPWBQWBgInF0MEKDZ4ERL5tM43bO5lHY7nDDZ/yVr
+7YjlPHhZIGiiIL3DuCdidyzu5IRaL2FQANqVp8++RsQKfKuaF8SFErSxTFAkqx+xuiuzhSmT/8S
lqNRIwOHHapp5Yhk1HKPTpIcIyNumMsXBUs2wkH0TGVWN5EBfqQuQGMKiy0Dk5DW5w5YgKBDHQan
maR1H83X3ucLxsXvTMhk0g9JN5GQ97+PSlrkUEV+aXM+iMkM2axAz27Ng78lHtgSQky4Yi/xQsCz
IjEwreBo6EIVo6xnPJCznRG+LjDAZQLeiNq+tO0ZAxzBCc//cZpnwaFLNnxlxhlAmvh+XyO5UpEj
iXKXe+VQf6PqMY8w894xp7hm4DBCse1wjvdADOLHDXYJ14Wxc3YH9u0yIU2u/1NPiNetwWiZKwx2
6/5HYDwoCShvObB748q+rac78V+eqxNS8QSBJeg4Cp0PAg+3qtpr7zsQMNAxrLfuzZGCIO6CeQth
V5Vgvxe5IG3HJ5OPA2DSQmGXgAYAafPAGcoWvSu3N/CBjSmSVm0bQDQN5qp/IYGkScEwCtIvFCtg
PRWvyJqFJtsFLxVW8OGg7CMcHQ7Aiz/2BqHKZ1Z8aCCyEaaEGQmVEGVNK3768HdzqHItevI7XYRa
OP14x8g2SC0qcmrmHtNQObcxp519NAurZGgPkkl1QUb4I/P35E9RWbP8Hcm5aNlIJKeh4Xb9xdOj
LYaxPbUaQn68a4Y7pGfH+QHe/6RIoymeIrNL2kf8wLWDT6TJFxPj9ghyiK5Th+wt/SzIxGfni4Vy
S3j5w6EEHQUKE94pprocu8j/QIprRTiUxVguMb9MdvBgUVEolWswZGmgUedFAXnwSnx/UP57wrmQ
2vcxBXPU6GNg0AqM/aIB23RESQFNmtVMZpzJq5m2jubfPxmLBkoYUrnxdsEJee8fZubWc03kOtZe
EQjFkS03b5FWUklxy4xeHGQVMIqNHybp/TSC6ixmHgGCzcFhj/ygNBtpQwkg732GoyKc1taaDXmR
9iSP9b2QSfgv+AH4Rn//HbOMaUT7qPBr8XHHW7MZxx7ysPZ7+jUAKuHDUwH16BWadNRo+KGYe7Nx
KqDWOQq75ZB2yDdB1iHnILj9wxmx2YKIvuf2ulaShwH922WE9lwVom4zo3FGoExTspgcHh8gB83r
bhW9H/6Ao3sQop2APjOgYo1jODEGj8bfMRCnrX+CCRykYEVLEX0/cw/MafWoGWyyKlQ16GgecPmJ
AF0WsJDY01cLno0qDCmukAzyzc2z/rjXd6Turv/qCsPghyhCpi1W5JqyjUISqV104n8AAt6/KKvL
9AtfbTSoHlcZsIEjpJZQTGDZO/v8H75bF8pdcKmeNaPl3bbpX9PFJcM72/OqtANqbFkX/OInM0jn
JsRk7GkjCZN0x1K2pJCTcN55UCZRgcN5Ds4xvW2dzXu47GTnvhlb5k18b57IddKPkW94tlwa2tKV
vCs0IBG8N/jWdio7CekEdFf7L7J6qTNQyWuHXNlWrP3QK3ER8FMpvF7MSFQ48JWNhQLytpwMz0T6
h70qK3tFQv9IRBANRMoSmcyaLci7ZQoQ9TFnocwGmOxBuaMhQz+GbCQV2gw6VWIcA7iF2+HdosOz
aZNR8t5PCIqaGB12aIC5fn8zONo+hBT8TkK0kUk6pT9HMy9AXY7spAqkNRc9/hIKKFewGrp3HlkS
IhDybL8Ko/44B77WIIyDieEeYxgs7mqYAlLAVKn2HLxYpSAxog6G7YOL7CWd5QWMEKqDRb7z/yAH
YtIIr8xOKUgmySF40ROk5U+OJLscXaDfdD99aK74ZsPwnfRWcFOmuIRMRYtgeyFtBZWWlOjuLTOs
1ubU6WYfbhDag7T07WHxJ6nMAXVDrL0aH84llCOXU3mIKeMduTsAcnUSEWUI49hnzNoUwFb5r/DA
N/lkKjrBdDjE0W2RHqCbOggIIf2DoQvMvxCEipCZ/jSdfQwUgUmoDHjeQx7xvyLuIkyqey7aKivM
0iWDwl1e2v2HHsCCnOA0Z+/kV+jR/rnb29NC1oaQvT27uHDJN9BDCPbGFB2IcIhSLr9wSFwWwGdB
L+LAYSySWbZ12v0j+elLP6dZTNuRJ51NdKGAN2e8zUMXOMgSblWC6NkitVkIGeK1q6G0YQ8mCD1J
JGoOfRjBw2A7ALp7wTlzSYSG/LYDcZ47c8hd5ue+cEIQZfnW4FIzWoY5IRXWCAtIKjv0HIYi+rOg
FYtEndXyLbvwIlEB5aRA+AmC1XjcmoyFLcYyj1I9QBuDveNL7yh8j0J/3J78g/Hdl1claArtDM6W
6CGAJhIoyR5cip+m1kMg6kMp6w/om9Pr58tkcXR7wZrGIjkEN60/ER3bKzJ4HA5Iz3gSJGkqw5EE
d1sgiISXINuSB5vaHBhyaKDKAtsxOi4iJoBH0z6cfcao4IrtvJiMHH7kuKuQzNyoHzrunDFBGomx
Q6wgh25mp7D02QucI+QAlsOQMePz5PbQN5g/oL9I04w+X7AhjzvL2Z2AGyFASqf+GdTBN53LjuRh
iVcFhMUPYZWHkJGyORwsb5t2WSc8T28R5CtsoiZ8I4xFXiX7x+m45DJO4eE6RA8/OyBsi7kabm0I
ce7vJ2sv3Ez61TakK3e1FT8wW/SW9sWNso2+LbJ2P4BGCHDyFtFO5pyXtjA3CrDk0BUg4Ch9kBZY
kPM3o0R0vPwEGCShkH1bZA1gPKDu3ThTPBYiE24i/KMgOE3mU0K3hVKDRNidLcb0y8PTY5p1S2bJ
4Uz4Mmh4dBhlFCaVDhCLABTnEmqvossTEb+FNMEEBpeHWMq2neb9H42Kc3iJRg1VQojVI+J9SbGD
qoQ2I9Qw/sAxTUIxWaUcgfkm+k7cKrlCIpGHyT/qb34/vqfS/V1G2eEdnmMZi1UXrAudo96bNtao
RXdYS0RjAzQFolP8GzXlEMmx2KYBQgpWU2spIzJzcU0koNK4RjzInuH6CZmmwUkQFbkd21TQnpmO
rDSDhL9rEWU0pHAEMSOhllmd/1k6Cg0tcMJZIWCGCjdttocLwQMLKBJCm9gmqkOQxugxcFfb9lw2
GPGdJJFbQ8I50mFFscno6cv3wodAYxZY0/+MzxGxmfAis0vCrqTnwaFp0PPiQM1qO5q3UpH7XbeZ
GZ16jInY83m3n4ph2+yNLGWqo5pGtU8Vv5SmK/hbr8uHAS9JwvV2daS4xNnhwipmXTqfBOUKDUEc
aiip6Vwo6RILkeodAYGQMKHtTD+PLFWlXU+7H3gxSsFMuKIkRXNn1kDHZigWVX/EdXj1TKyMdDc2
LWCdznp5zfEF/kA7KOMUjzVIg+TGbd7vhjSHAT8s6Jjq40QDumu5tHqpqsheQ2RyrJXfhJIcqYh5
8RvoOEScw0nBdqC4Z7hqOmdD0I6WERqZlhGqsnC09nvxIo30L6GSNiT8pNYRVlmKcq7AJEx8N5ml
TUXnG7Npwu6cMzMbI1YjkoykC/acflbSWr1WCWTw7xzVwpSgfZhDc2HCDs1NbdJx4+VpuqR1gZkW
x5iCCCkDfBDGD3OGdYEl4PrQH7BHpCi8knn1a5zuk648e9SH3v2Z5l0JiZKlYYXgo0QJ2+f7x0gg
fRAwW+bdvBRpdGuhpb6LFLadcIo8A2MPKsHhzyvjZRJE8e4rYWHc+5oNvxKLFi6QXymiT/MnxnsX
Z/iRx+gF0p8geSeio3ZFEkFSTO4Bimx/3brPAJMvbaYB/SKWJtHThO2WHHfQi2KeB6fEpw+kuRA1
Q87HFOleNGTIqDXBjuaRnVJ5Hwj0wyFME6psHoclajM1tC42BELWPXTY2u4QQPZkIVHaRiGMoiYI
YJezee1mTGUrVK+rYaOUa8U6QR0wDzoG4c8M2DupTOGSzFCr3YlBCjJPWXiCx/3HDB7I3CqEYmhj
PEAzj1AiZgngtOj1psC7HDQ2zGjrtPBFUpLjExjDkbBORAPlLhNyA3wvSPsQd7beO3R7Fdbyy7n2
11igW91dy5IjnmPkwvhRKxh5FFR74jAv9sLAqaDD3cHtEC+rqy+tnwKYaGmSnB4XtJiAh0htEsCC
BKkeUHZ6wkeYTFepqZcdCKCQH4CPKO0hq6NY91dQhLh/dPPIXDCtCC8Dwy+/fTI4BBm/LtnsDfnQ
Mmyknk/LGMLtlc1cwtAR9iloeNAdBdCkvnZoOwEr+GRL8A6xZnJDIh0JtRXkMU7sLkZ/sC6e9DEh
2Cegwx/AWmova08eUS2PSJ+D6q2oQJ/psJw84Fj/TA8VTxbAlSNg8y8Cpn7MsIAS2BoSJXaossro
ut1JqiWfOuiT2xWOzbw7ypDoY96LsgGUhSLplLEnYZhtHGyBn1IDcWQA9hGCGTtCnI1Te885DUX2
UIa8umTf4vzHMOvBB02jGk8YwRd45HT5JdFzUPAkrY0hia8+3gl01oUtTcFDEXWDKJISt7HQ1Elh
uvQlLGqxkBSC/+BuOQ84lVUSYqyEgOsgLzDMaH4cTAkaC1H5f9cAVdM3uXybM61q25u0kh6RDszp
g3MR6w1HTb6FV0tX8E2GZA9x3QLW9vTlEK6scEydvTmIlJRB3yAUIhtYFbE272fDa98c5V8PAR9g
2mXXqVOoz4iKXxwuTWCFB/9To85Ck8VLuwSm256GTs5QlgixxFCwIKkxcd+bqP51QEv6KKJ20GVZ
3XWolrS79zQkDCc7UJlJyNE4gXJQ27avdMRhORLANLTdh5xtFwf+QkxkSG5u5UKpCwTfo1xoGz9t
S+I8vFOW7fhvUvgdZDwKm+lURhMICVDweLoggT5KXTT1tDW3z/g4laDZr4M9UFiEeuawgpZmA7Ul
+x4X4ZnPKc0K+74lgtCf5XyleAEZBz72NznNrL0JRkQ716BN6OjLowa/HmkK1tGLm8wkFwjCGWLq
A+bt/50wW7LGyjyTLcQov333QV6SdwSKM6dn3W683qwnPUcOIhg/gcwM45rcHCoHR8sSTwqCMTTK
+CG+bYJDZaMHPTLBThpqbDYTQhakXj0mCrrhEGH6YI5A2WieBIcQVVDNy3TgTRek/xiP3SHrntH6
Ry62CgDwBAMSD9NEbD9yyEAhzg0OwZa0RZNGsNnXOAapTGANWwtlTm5NYRQ6xMbD28rZmbCnVV6C
NfggCDhktkH4tdtUisrLjgOM6AQS4YBRku2QBw1PzGOPVI9GHYP1PLLFSfMeNJsIkBa6d/+ula/Y
PuKcYrPAI8PcQhnzsrIFtG/b5pwmlvJZwAJ12EpjB2qZAxeCnGxCS4hMtbT3rTb69Q0Dmd7sQEDZ
0/gnKECWdl/oRgoR3Yf+WdNk7/OiaGBIbVlRcAPwCU4pR92BMRA8VNHddWyqLiCGA7br9AqWly2Y
5zxAj/qM+YT8qLihkNlb/jn6+mwaRndGtKMP27slgndBxAXUzBehj8eZq6PUKejswdmCLljImOIM
4pMjL8zEoICaBQbEltK/gapcfQSPCdZx7H2j0QgCHBDZEmnaGNm4SB92aY8TiebxkxQ7qabDwWmL
aOCBRTP0tb5lkYdxdp7jQ4gFhMsYDHNIG94d9RZPAoJLyiFLwcZ5J5pNDnsqTDrDZgyjIe6BuKnD
jCsnroFEAbO9F/T3hz1bKsBipwzA+tlwUJSB5kUG8R8aiZBEqQBEBhGT5YTDMxVVw7tr8UJ5YPZJ
ISno0VgVcSUa2QGdBoKf1IWnAUUfHbOTP/+ljPFcnhQgpqDWqj+nCYKUOCPamcukVdr31iNeBj/D
CNfiRJ8KfU1Kc+KICNEd9uYqlfIFZHQLmEnuiwaIZW59jASGwnE4zFi7anp3BQblPQNMPHcJojkk
fEj9Sm5D399I6Y/2lyNmnpEcoSr8jpPEQIzpLUYLcmnHZoDKsOTqUN3dlt+FBi9gBZIl/iaJgCtI
sOiXM2RKrw4ZDsYaZP9WSAFE3NSbZwHnBNzVpRPMfs4tXzSVOS8lzdpAe4UfDjHBHhz5acEu0vOs
PUYpqVeLJwMzjAQqoA3nB6SWfwK9AoYRn6QzjwKttCPSF9uBlnz4GFJEMirT8ecm5h5vyd0pErFH
MOUsAaAK0p7c2v624IBoIABPiIxuoO8O9DYQGFihb4e2IOmxrZSWumHmCeAMicQXWqqgMFKBFfS+
jtiWjA/AKB9LxEZ5QoRHi2Xjo0vKVITw8CWtlDmFu/M+PGDq0vSS63zveJWwpgKbGIPkwuLYthfE
Wxr9fH2cghRL2HDVdMHEjYtElxXcAsOKKth1PFI0421OywKhW8D1Q3IhK1LXQiuDKGFfhgiF8X21
y0hOV7ijsJaT5PoPQdU0ALThjYEhuEZID1VyeMUXTx3WqcCONBMP5PADf/BPsR+7ydEeoGc3CO0A
J3W6SYIq52HCrW8gSDrL85SKN5qzYECDujAfNtzlH0AwQoqcBJxySeFRinSsO2ka4Q/Resfpoj5p
E2aQphfgAKYeYzqiqwMc3na8o4uMleNZo18itRfjlfkcwRsmniiWaFrQImihI8GjrUG2lYHwAWXi
RI+kAnWJOQPOWWAEOiEPDxNsFk8eR/9fEKSUAE+fYG7AdhHqFO4uCQFjCB3sZ4gQAZoBUlCsuytq
hpR6q69Esae5a4fqgPaKPtxL4v+kpUlsFXdEZHmlbOSRvwR3SWgX0GjquZ/JgyXLn+nJJr9y5N26
vZE+6q7bv50QJRUK1kr6q3x6s3lvA/sZZoh16rrmYC4Yj82qOe7I4vqonILXNz5izXISLfY8SOnu
L28Xlteyx9ACFa7hQDS6RWR0YPsKKxMl11VnRlIpJXcKE9ehvfEckUoxlUo/L6IT7Q6M9Qpk4bsC
KrNdpj8rZ2HbqPWJd0MqBBURmL0GC9ex92xOXu055uuuzmECAehD7sTuDdruR7wC/mCrAB3rA2kj
sWWgRqgkofPWKntYERsTUBKQl7dJGGcoCvbL05FjI3jXNoWxnt4zIC+SbGIzy2v43KXBYyYpS5zP
EGkTxy5Q2l40267OW5BbTlvhN3GZ7B3INg7Rf3wQWKEFocNzOcrFmIm0yAMc4Hhjd1YLcY93kL0G
kUtpV7mYCVmSBppYmXFxT0wZmAkVKBtG4oTmxoLSWSphljQT7BZqSiSym1Xu/GtPuvARKcbABwi4
TCpanZmwvPYHmMwcrICID6x4yOXBwQSSoNyiHWh/Jnw66ScUwG33MGNCwxhXUWfyjOAGpBz/bfH3
BZ6kSJWy+OlKgzKeA9XxIDfLp9MKB1txlr9NOYpEt2V/kT7tQQbP5IiiXMQJWthYzx1GdmJMUqNd
YjriHhKX/eMXxnk2WYqXDJmrQgHI9x64EAwryJWcg/Q3uOQXjw13MN6Te93qfwNoUHZEQuwkoajI
orq7x/qcc9U7MOIAakX0HVo3sHVWEH/2rf5xIadjNvzgdstC2CKvcbS34I4xUNNSQ5sFOJ0jG8qA
4JQn0Ubetwh7jDCN9pyiNKP+cXC2Vrdd7rMDkNJhLdgXD+xBbpW6+xeoiTxEFwG8qIOXa0KMVBM8
FzJ7KkbIM1TNOEjLSUKABcKTJhxuQiTQvG9ZrWyq9XPOturF82ILX9qKwJCp6oOGsAJAEJ8GxBhz
Sl92wvw3N0uoDEp06Bk/ZGN+JgbnTosAsK8CEEA5LFmfl/+7B5woGKj49J/3ghayf8JfJcWYomQb
jO4FHVYRPV751XvBLsi2CPSnPlciSHJ7xTFGGmhvugRQ48HNsSx+85J7pkmQpYahLKaVlAb2nhPt
9wp7Lh0ge9+ddh0W/tGJIEkz5XgEvc79gAq7gccsVFXqFpnBe9HnkNGulzn4zjonTxypgr1g1ZC6
a4tUOKHN0k0Yyr343FqXxrB7M7iHuu9CXrFPIqfNs6cJ1R6qRtga50y17z+wJG9O9vn7vOZsKzyR
pI2ORSJMY5/G65n5FsBlGdQimgER8a9CP5bSk95BLv1NlZSt7YKMBU57Oud2yFt/REoV+rL7RfGA
nTHH2cwm7rNqpN1w91EToi1F46j5N1OnMIrwnRnoOOry+6y/SWM1Ud/vDPBEmsnQ75G6+h+NcKK/
iJAiuozHqbxIZArdAEdscUt7zUm60WqCS2L7vZc9dq1tCBRCyoDDUNN1edr54LqErACv9+UCui9J
gBlZYYtJtscEEBltTtDDVpH3T3HO5fw7xbcFucqImZfPAd3Kt8tjAZ+qcFU2AGgeDyehq4jAGVQO
YFLoxLQmlT6nMhgmQ4iV+wnPDBSd0CEVJS8MNUfS8GGaSOYyvLvP8wYK4oBYi7EdSPnGnT/5SWSz
GBJ6u0+XTSPJS70ACQAAL/kRFfNdhYJaox9EzGOUYSfWsp8duQ1rObndKeCROwMdWp5h1Iid0d0m
NH4CkNkKv01P6bdpirp5TFYLS7FmphjAlceAPSvY01X6pBCbOnwri78OHlC/ZfqTaRioyHACTsQN
1hUDKUofH4GEV1829uvfDe0bhEvwLj6vXzcbhgsKg14+k/Ps4Z36X6/jey8H3oxlYjpja+6HP19P
vDTvvgqLUbgnXA03js5WDLOYn7lrltkNGhKPi9N77C5f98VEEm33btRG9MmrKrSa/fv0ck0htVoF
Er7p1zkhAXx1GwfxNiTguSzwdO4fDpd1ZnCggRx/v/t1fHbejdWyvtOKPv5z3vOZBmqWqCJ/jUmu
ORqqX0w2gWV1g3KA5DKW5fajdi+txBjpBqy2TwhzhseO/jNagV5joyyjQSTVOBOLvrYJu9/+B3fb
x+R76lfSPnWvrth/ymCDoaAP8dA87JcN5wXX3u4EJemB1f2KSZwBuVFQAcVXzmFWMvtA2GzbR6wp
j+6VPrHWGnNIGYp77Ua0iHEwYha4Zy/ey6tlvCE1o88bwB1mYBOmtIyBd5kZGxVLyBUPG+L9jAo+
S7ElB+AyYCYiIqJKx86Evs777U1onqOPh/5+Q0eYxkpp16lYObfgrJLuXTzsd33WlqwWNqzG7cib
F8HK3H33iBtn97u+kqVxc0wg2ZR+4j3P8AJ4A7w7Ppj/PzpMFHVqBohw1IkqnInYGS1+W8G65+tH
evy/eZ2C0uVvs9Cl4w854DvRFL/cKSpR+eU9Dedznj9eY52G5nVXP9ZtzTUggDOxnKcG17arP/5L
nXRgRqChY3oPKCdoUC2Oha9+/JsOVMKYcl75XSQ6R/q/U/qG+XP3UdHQmqBg3nJH2Za9g1bln0YI
InWg4iW3p3OCcAw8j+tMN2wfEQ65qU6DkM3dR8bxo+EU5rwQOxxlYMDG7BVDFugEtPPLj3+foXqC
ZDtaKyEECUws4pPyjwSMtivK/wsdbaDo3UuKEQBiC9o6Lu3FnJ8w9bRb4siOKWRQPaKGwZLXyHi7
6svTrsvny6s0t0TQuBu/TS97kRh3j3Fng99sEb27YabPqpP3iDM6JVWof53bl0nYr2MUf59u1+q+
SPsRBjtuwBFZQ0qTaN9BU/gasgDUKU3/UzpcwtvoP4gyd1Rz3OyGpFxUlt6r9Go9UD8DlEa/mnck
0eyFb9Uxmj5Lhux4RNCgF71BPS24dsesLNAkkhlkihkT6Amuylt5IIMScFaSuiliaAXB40QbNkzJ
SZuno+9aiP89neNrqHB4qTWzVj45VKK0U152Qeu8FjAW38VjoD6jTlSu72x9AoDmntci0QIIJiND
YB/k+k7QRiMmbBMyGLwZQUe584YaYUceuCYOiSJCQuZdOj8p1Q5OwTDeZ9UK67E2xzULWyoinqGQ
UJ7cxa1/e49f/4rX8HDkRu3LSK9cxKXNadkq+WZ9cesR+3iBRtZX8vCF/zmPWyQ0NaRFmPRT6boQ
lG1i+vsRZSDcJf3Gp2IbWiT3BnuLfcB/ql/j7zu+vL1TPVPKQY46tVuktel9nsOfUqxZRN/z+NYL
868vd6HYMGr4WVbhfcY7KFGRcwoF5SXYTi/01vIwLKvB9RhcG9csPdy4d6XmsXIblhnzb1kfiIIN
tGNfZ32UZX9U9Bx2qc0CwWTegIDIK0WqfqBrbnpuXK3Hy+icVsC+8OHI1ckKjow7Y47K+EWEmIsy
b7I+0xcnVzmPS3NQfQdqwO+k69ZjzkyykWsHjij5EG0IhqSH7WYqJfzmJtl8MeJn3+z650hfqIGC
2Jf7brvvByhWu3CeHf+MzEy7tSwMZrT6LCN08sqAFUw0+ooxYdpFieE+O+dh0Q2NYnxuI78neqzH
06pnet88MFFFVJ22xhKfHR9pcVq13syZWc9OfNRnt9bk/hrpprdpUOqYairNY/0SNcvO1b+g6We6
D6TtztH1mhh1+jhPa0qZPLxTkLcjRXPNDefmcFO4t8K/Hlcl0HpRzL+Vq+XBZn7t+GbN1Gb/2XPK
o/u8Ovnd/bzdElVjEJRmv1GXnY9PaNsQ6tvv4csYtGqno8UZCuzI46MhDozeHRbl5PlFAS18sSux
RNY5wVXneP27oxy/SQwzyBkbpb11jLUSctrz6rY9tNEr2zB9upbV/mGgX/RwK83voBv7cHUkRS5M
FCPA2BJdtPBTM7jby5IMHdGaEuqNHiNjeyENEaSyNAsbAw3pc871L8IwNjr+vcu/q07DxImrO0Vy
m1qutdcaCllOME6HmdqDY8Oc/9FjXg6BY/ZvqoxzF0JWRgLtdmRshTS7Pnp7kp3yvjafzGg73T2D
UicGdkWJfKV1vTL/a559M7ggevRRXaZ1aJ6aVDlI+sOYXzDgo7Zy6+9qRrceGo+K33RZ5ag22LX5
D0nGF06KNPA4mNBhsjui1tQEqEKy4CAuW9CKTT3AW0CJMuv1de5MANe2CcmLgbywPRGN0tXR/oCG
H1537922zTWBuZqTIJBUM9St6C5tJuolh/a1E37d+8WpkdZHeEtxvyqeCilhAim277Z7dVuX8DNo
ND/veJqHdgnSHQqidvRM8Adg6As2vtk/Nc6xHBmhSRJ1qtEjt7bla/DMxJQvfw5Az7fXCV2t6QMn
Grt8OZy21+f6bg7qDiz67DMvRV63Q676uS0fba9pR3JAXxDAIfXAT+TR14huJ+IgsjDDh10VTDr1
Bt+3y2F4Wp9KTw5z1dFhe3Ru/ZSTaMNpxTllCnXpgf856scGqkaegdYmrrzvgJin5P/u5fZTLx6c
85zkQvMfHrWJ2proUes8zFoTKP6KHIZxb5McszF6WtV5/VG2j45XUM8tz0XfyP6+xHcUAd5uzcNu
rJrg+//kL6GhlETjEbcYkhSm9EUldBTEDQm2eVijUD9CWa1MQHacG3fN9d6cGiQUKl4PZgxUmxcf
CTpEDI1fiZHZ9cN+M1mbHjUbiaon0x344sRY0BZ2JQMygJqQJdoMCCKX5JpnKpo8qMYkEI+vVa2a
tXhjtRvrnjBm/P1n8FISeF8xidWp6fcWnG4t4he93ZZVj3hbj5g7/A1B8Hs70StWianyd+oHOWIB
ACcGn3lxNOfG0/qZZjWzM5CXxunpnBm7BTgijcQxywMHpUsNol555HuMQfnMontcxY9nRn6GKlRM
vOUvboYhMX2XhyRyp4QTjKKG3j1IFF3DacveLEka+bAW0sCMsfKLL45hv9MnJyiZpEc+h99IJ/qS
D+IqgjZXRckBb/oiq7Aa8Whh39+YJ6S+4GjlF2qLq085FeSQEEQFR3N6iLJ8GSl9QI7tBC2WOGc+
b4ZPkBbcTeMU4HyHTYHjeynvDAeytY6rAG+MRKqzkCQ1d/OQHOEyIkG4+jm6bZxmDIv7PXx1vjBo
Z0zOSLe0fXihJsum7LL5ejiRDY7wy+1cBqbbEKPlGfM7nik3xZweiwcuMyMITWyA60VdWQwqR18X
+LB2dV/3hUJhkG6jmuhW/WzfI2AibnHoyTbP4UDQxG7i3zTVzZNV5DUk2GcZLdYXBRr5rKtNbWs7
/El3n917sZlQ8zNwuroNOiCgm9EZnRChv9zGpPgoPsizeY44K26s5Lg146LUnnyRSoIrJVvCQoGk
RhJWrBkgpeKOZ1NLNEckjUU65finIBPytJo1iRA0uh6SJxFsB7pzPVkhPsvs4l2Bt5r1w5fAkpx+
m30NsYGRAc5UnSX38EvAo2qUgc5jvTX9OMVYdR7IkPR7nsHr5Zo0XuKJsuOOHgxXd3RIzsiRL5S5
qA85XZ+BMuQSXf2C396GZqvTcs+BVEUs1gx0EvCAgMgksWYbsvhPgLdxhy2rej9aoqlbnZ5w5ggM
XPXo3tjdJ4U3FY5/wwJXC2mxIjh5HXaTbFzS12sYmat0+7h6Tz9Tw26B+elePb6t4ASg4XZ1L4yf
fq0SuVh53hg6yD99Y6Yt1pRgDov0u267rNxWXI20gN9MtCDb+dXQoDC9SRe4i0Uns5eKXw0YB5zW
L9A0+6jbxuEFcqg5m+iesMo0izfJ06fTyB0xOYokU2vbQbH9SLA60iQdNyh/m3a9PwdUZZrFXy26
PW23wmwQe3IKXps91AwxyDC25vyMIYn14ITsK8ypcLUmxKISOz1eaUKwI5P8LDZDvBqOFlVCtq82
1gXLpXm7svmr2KMNjzMjSwQVCVlVrDNekIeswJengUZAxQW8H8HXfXKt7suXb2fvDDg6VKTjpvwd
qsiw5/GM8owxbB4j+0yFGyN3MGCJZDa0Xq5TG/Q8LlEbtLb3iTlHuarjffqd3FcdlpL96bNsv9Yp
UJl54fvkUdivId/2lss/B+/0FRtwHrm0YiWPju5ZUMvnvvhUNksG0BWw028SauCR3NmBfI0P/7I0
+c62XJN89TMtGZLLTaJnHqDp97WI6qeoF+A98u6f+ZK2obBXB/LkdSpnBwAYCq8sIQ1nCVvHVpYB
RkhOJqquoYLU2lgfvOCvIPnENnwN+cD7hFWeyzK/oLk3uKzMKwvw92x5VB2PN9+et7Yv0+bnPxuL
gXv2rXax37WoZciT/COmc95TRamASY9/Zfjsa6POXvl3J71GIhk/G9DenlO//NvFO938U88xcCqv
E439mCcf1JxNUlX7dQ4uj0BFEHFqErWxVSfhwxWCiUMgj4ut5yg8W2fuPfNYU0X/pox6T//esczv
Wrs7fK7K0fQMNZpoUHj6ajn6nkPNa+aY1xdm/zIurea97Zy9FliQmKs8i0H2iQwW3FMjhkMRMwvi
PkqoWXJ/b5tyf8nocb22NY+Ym2mR3VQo4NKteBWBXi9fh1V2sVHMPVUUqtPi6T9xxMKBBIkMWE1P
u8aixveH52qew/0yKk67i9s26RW+IVlaV6gz/Rs2N2fGed1P+bLV4sKFzLmfdrHQTvBHGb/v3B2N
wvVPU4eaLqeECeCNGDayC+uzy+EubUj1TmHvqrdAycJLMQX029+QWlGsTO+LdpE+ZG5CGChffn4q
HdUOM+5p5kE+4GjYOPtSd5gG0ZgXu304y6fqRNf6hRY0zRDgUiDrFor3rfDRco4FcmoKQlTPT3A8
H9qwj2pMxFUfLOiB/vJoPkc+6fHXULJexi/YJaZtasMXhvFH/3QiRb0Vh2M9PN6czeMfXk1c1goA
ofg63VXyVWQQin/mquBzXgMDYL/oCtceT5VZtbhzKZjm2AQ2muTXm7eHQYtwiF3V9v02yDwjA5dG
X+xCBxUQSmfDMvILb+CfDEkC7d4G9COArhnVgM5yTMktidOL+wzlkTcjZ+QxcMQDCleBXJ4O9TKz
TYd7HuJUe+gi7R7v6VDeyc+YaWWWHPV4hz4KQoyVf9Udszc36STfooxLhGKQAOSDfkK5W8GGZDrz
sqA3Y0KrREmSvpH1qkdApFnpwjOimUIcGcs82OIKU8Vud1CrsXLkfhj9KLkY+4l6y5F/pAl7eNvN
SIUJYRz9jCB9i2gzoPGgCjlpf3OXmq+GMl2MnSiYdY5Ws93UKxnPzKCzoHgh9Lum5UR5h541M8jV
mRfUGvXWNFPulGn92j217aLrMK39GXfLGBn8w/UMKHth/trpfUZG5t7PXhfeEtrDkKYe9z6AVOYr
iteG2kOZxslg5ebslINQHztWXTECd3XKtjXqhTfisr1BrJ1J8e33jQsFoxfIDVu11SuYqGsFXxpV
yFEDwTY7omt487tAyaVzdE9OBevOnuIuR0JU2OcRW/n5EcytJl3nPHQ35aCFqntQpvVsAtp2XJPl
gbonOJ2gYGzn3Vi5+2XbVeOi9EkZtjpyb07GlN5TRNPbnGWeoVOcblQcqS5Ynr1k5tCE5+++wH7P
Y0Pkm7Dkw8pr3Tug6qA5601YBLsK5XjYktiRM+i16+go1zontGa5K2UHKf9heqDFlsGtWLubap/+
RiZTri+Bt7c53aMj79nyNPsl6khxic4Uk5EI/OCW9ofT1M9e52Vi34Bf2X8kndmSqsgWhp+ICJHR
W+ZBnOcboyxLQBwYBNSn7y93x47uc7rbshSSzLX+9Q98wilxM3oLWbqgWLbuQGtWikVRFhRAEMj3
vGq9qpdV0q5xseeFhSvrOOuu+tRuF5l9x4P/505WIN6E1idh5MbDY2dMcI6I12Dl0Yq1xJJsBjS7
O8h7fYlnttM/3KSQA2J+MhcTntVUG1f2SkDlvHdOSe+FXAhv9UGr/t7SFSBN21YiKKvmDKFKdbI0
wVe9aVzs8AWNrLp5b5YNw6nb40zU2nOOW22EcH6LRkr2CkJAQJjBnVnvoB6Mm9rgrsFluOtRsz3f
nxGBpzzwENXqPxgSywq5Aaf3+rbIz+kee9hnR/kDu8xe8pwx/nBqNgIqOBoRU7KvtxiAUsevw+04
nDEesTl6hRgb5RM1CGMpMdoTVkL3JdNbY4ZI6Q/8p/ZpENbIIwjteru5+qdpWOl75sfD1180MviN
X+7h8Pfzu+UM0GizrX8WvtBKf8zpdmTAfDXWoGi/V3xvZnj+UuVsHvHohxXt1EixZEpER8MtYlxv
9tvc/h2xxPFMzvsIZ3vGG/ksZ0xT+vVrVl6hQr2O7Nxo/Rd31fkgGwOiPOKD6xrcDcotAIc7fES0
hm7VuYWvVH6RcIHW8vYN/pB+/NHC5Drb1V/eOivuIz+z0DovM/mXeUTP1f/h/XxK8f9y+Zdp794o
42kFsSSSFmRavAPp+E9VfYN/4R8xxHcPB+Af/VKjyTZAgmEPYpUrHiIDM7RN68ojwc2QUrdMcbwm
jvE6voKyyAQQPVxQJuyc3eLpJ18pOhCwZFgiirDzckgiu+cPOk+js05Hv1ciFbWX7B+6Yk2cXAgy
MrBfzoiWQyTeCMIoCmjc6PCgzq2Hl9bW9FAsKiuzvVU6n4b3gKyoG/vA82f3GH89ofMdbg5Tdq/K
OTVQsazP5vgao7dR3ZoP25M3BO9ns0tNGxMuvgKhCVR9IuZyBEZu3/aHbsze8XE1eMB3+4CtLfRB
nraIej6kpHUOPOUDzFQa8WNTg2HjBzpRPmGOSFad3brfna7Hxzmhm+QkEj0gMhiHvsFxmYlvu3t7
Hw2hgPZLaoYgFwm+2sCuNg/2K31z4DIOCWEEVIMLhJXWe0oc/L/cRupDHF2slPzB3o6xDvWXb5Kn
8SeGxoZ2kcPlJMwFnI1+6KkU3NEyPv5AmIMPw54g5qKv353ye9/oCE5bVEpdjUXn06p+nkR9Ps4Q
9nHrfDsijeK56OgePB0klX9mEQiFcfrBurw6nIgY2uWLQ7MQbgIImkjTZHu9c2s+wv/tQPgsf1bs
jyCK3Hxma14TCcaxMv1HuxCEjeV5voGsz81ZCkPAt2DdEA3M4Bq4GFYjpC5tpoTDyUYKyn656bEH
ZdiLij21BGNUWQGU57xTMORpoaFyBWuox1JmV/4a1nXVurtYc4QcGNbWhtl6i+Pl1znEkCKzdc+c
CmILNH+XsT+q9VrcjA0sivNtZ+BsO2bwx9FtDeYvIXQilwimCBaPDPdDXnUZgtdD3so9fgG6hCWz
86toQ14LGB0PG26xAi4ikHKoKCVmyPQcIDWSD+qHodAeH40f4VOln/qlgCeYzjpMZ+lEfH1dO2oJ
GWkQJZ4yngorCNU9HUyZo41H6pN8wxOOTQUFhC2eLlzcmXm31JAb6PwIUdLFbTW085E95DuTZaUJ
y4cPx69b8PI6c9rjUsscJfVrMi5caQQCysmlZnQEoaSfstULy4HHEWmvXWEQBpigJORA6T8KaJdz
0HJrcCnHm9oZDNx2xNq3BoYFgstkxWRiXtsRA8+IRtWBUKs7JMuxYY3sHN/w8fYzhp/bze0O9coB
StNJn5zJ4/sQW6jbz5vzLTnAHVQMqoJ0nerTyH0F6RHUj1mxfQYDn/M1GWFyLh4hw3r/OoND5x0M
z6hcuZi+8Xo6nF4zeWgRHAWh6zh/82XvNsd3zzJcr3KkgIhQe/t7GjDbBZoiiRAkevq1soe1uh8+
f3Ig0Z8ycJXtIS/5GzXgzn7xJzFOx3rt4a265WP/HVoNiAlHemYfozLUvMbHEeu+pjEMKuGj/0xu
03c83L8iFVN2cya5CuaAthxkS1wYbjPyPsHk6Xh5KE9pVEXPiIm2BeyOVod3ToMieOQ4ZWredXU9
q2xOBXmtuKTMyQpkd+bgJufqpOIrcfpQqVqPpQEaG0kTJASPWEf4WNl12FjdrGQLa6y7bwrhgJt5
3G5P3vLpPdV/O2yYEU+5MGW5Ot3p6b+3WP264oPd+OBXrzvpM46ToFkTayc2KffrkKwx0yOhP0x/
lNbuiLa+7VSfhNHL0R9NJf5gLB6xbwWwrUh27+FTBjQ217/nSXL0bT7N2KNgH15B+wbAFNSPT/tS
JhrPFuiRbZ5yx4C/LWryf0TDLOxhvZCdx2nTTszo4VxXr3B0uk71niyj1M99MzQBlJJqzYdeykFj
y87ghz310FjcH7Zx8iTDejx0TS524Q7FF7G6rTqrT4Quuo84H+NxXzlDqHvE07ovtvnZACZlQV0L
yWGszWF8hmWcEZ5xnOWJnFqZU8eSy3SSp1VyF+g6j1TLo4UxIbdqKy736LS6/129d6wE3exF2Ox7
J/2+uNzi2iskLT3O9R5ShGmxcpJv0JLqZ1e2xImg27nbBXXw9Ufu3c9Nl9nO7eiYCNGTV/A4lVuD
gpDOiUZmwRTRrYO7ny1fgeYa9tHpGHUByyV18IhJtplxldYdyxCBga8lDcKlr/U7CN9YkKC8tfIc
B36bMffctKhtqMULr4QsfLo5V0/EfHxXU/2CEQgAQQiV1khBuVnDm/T0ngk2cpIR0Fxt0kWiedLR
ykvbqxIlxlp3SB1KAZE5L3Hwxp9/bj/YVnLyX2uHwkKNiKh9e5LsVJeOhPErzStqtojDg/XzREhJ
lTd7ugxTAhTEwjxpTjPVwoTcXhPByDuC6ZIcbIvdHeMGoRhCc5VxdIgxYxBNbBp8qwhddmfEwzFb
+r83g4l4sSO4Y1iiQj8jTx51Zc02Hq3haNGWzqF8z2NewCExZyliqYesMfUaOEkMrxHwWz9UXiHi
iAjq4D/RnJNFuYN+8yI+AT46cF2RoMeIKQzEo6fDAWFp5wwzm9Dc4d3NJzfMz4hWP05SZy8UD4I9
v58wLwaWkCMTqSw3aNu52USJhhBCAGMFYmFa+5EvvLcD3nu34xKKPbK3d7sDz6GwyzUsagBaUBxU
kdag2cDMJsYJeBPzL6FswkTkE1IpL1/+GozIp7QW7uO04gNYfUhQ/3nBJEk8j+eR4K0V3gAJJrPi
91/NtYS3yiujJsT4EKotRx9HeUcqImAPpy38K5uDkvfRhH5I0KqB+/xhMqCRFiJMbuHA7zwdIWik
kxz6nuLpPR0m9N2TTbx5ezEONvjX1BigDHyd0cQaWhXrrY3eMwd+0ZlSAYVN5b48ZSmIv5vK3QzR
kmFqn3KPpWAUfKcbClX+iHMU7xjZGbEe44QLR3IsYj2hNwJ4mAo1TerIeyBQV55JnjQW1vgM9iBV
QnBs+EsQvgTJkwNfQbNo/0AWKFkruFUw2heL7ca3LiCF4Tk0v5SMtkVe6sOHJOSLwo0VhW0beLd9
uZxxTkUQYLrUpvwicAP4UuIX1p681FBxP93PfMDoEF46jqrhnbkzKd8EORKP6n6gHaWNx7HG9lD8
MDnpY7wb607Eqw9Ih3rHaMdp+T/fIJ1/FPu+7l+LvF/L/RLPpmHc7RThG3S1z9iWSwGh8yGCAnvD
46Ps8ZmCs/Z0z/IMjhhs9ZfXRlXNld5RJcEJ1ecZuyJnCG634f3nX8kHBAKi8FOPQeqWg6hzlF2J
062KxUrpfGcbCBrs+A8u83KJjEcj04TJhK8AW7N+4NvOcY+WZ0KoiEkZeglYtlg2EP0BLVWwiK8+
al3COCnGeLau2HRcAlb0kVXPVhS49HHOG7e/Cdeca32enwUBeMQ6Z5XDwXIuVFvBcjIRLhk8um9f
Jy0YviCv+fC8wcxiF0SbLSJjmLsJPTbkfrEsqCnhfa91wHWTJIiP07kmb/K6lBs5urP/Jx8vm+AP
a2+1RF+SE2O1nuLjjIlZ5H3ceEz/2WPhFc3G29a5j9UpYyoMIIdLnXvuwe35FRlQ2USFRKn5dH8M
22p+EWhVx6wG9DzfP8mCZTpCaBUZ1OnqOBWZUsyFpflzJV/qH3V3nD7H2Y929wkny9KMy/szARYn
UarYX+OB84P8yNx+GVEUHr4KMDGPT/wfpVkqHH3w//i7/n2CUdgG6VKHM7bvUbD0ARY0OLDhEINW
9QSjbAL9kGdTEOyfiAJtMXwwPWXzU9s8+0D04om4LwOiHZ720LRuUY09oCMDobsqRQCTzKeTgXWp
GC8wdilATM5iVkIlQJoDE9ZucQ3ek/vZdcufKvX3zCTyM+BzHyqbXsy5ZEiUARMn/SvILvQIPJ16
tX09x++ro3GH98IidoT8xSDA2s81bzQVtSM9EIxCuAy3PezDZNTaEt1M/ftWxteZ4R0B45cDCjI0
0NPcUsb6F6TYflDNq1YDBZOZSu2U5D1BHgzSwBSn1yNUfpHSPsF+/frXYEJxI9khC5FiI0t4wLq0
8xNFM/UPKkosfoZ+OhG7oTZTFxXGcTOlBFQTKoeWYMlVtn6hfME+73yDtEmX8QBuhYgs1LSDub4+
rtPMKy7mWj18ZxJmONAXoFdB5PSId/ku2QC31baNs7VMEzmrQF94AGTcl2+8dPm/Fxp7DkAglimM
myGt0pEwlUdBhFmVNB45BEfc5sNYM8dcXobOkDpLEXeLTfLnBIlHCe7mHIoQniHMYWGrn0czTfZu
mGZhgrFCwQ9yDJoDVvIhyZe8a2cOr9WbtJljr7lZiF7ADU7BmVSAOnJb1B3C6hXBlgONA5MKPPkY
Dp8kjj59Js0+jH4PYjgrXZi+oFRYi4zi+m23y0GHGhzl+Zx5oP5Ijrh4Y83+CpkIPm5+eU0GTPa6
qKn3CCDlP8hSggOGTzBYp0usCNPLcRY8BoG+cxmqrm3w+8d8HTWzCbOvHF4l3Mxsof9CBy1Mn/DC
J+pORMdYDN5XqhcdY+bp10l/XRGNe39NhlokoQu+h4Pv/gULaEirdnULkDaOpZboRCajH5JtP3Df
tWig+jX/9euUBQQgD52ROfzRlVBFpvyA+wQMH35V58aqpA2G7nGsYrP5MwbcBqQhn+QIBvN5zBo2
siocUTp16848mXgHf1u/WHQrxXuEYoE+3OKnHNcABLJ1xZVR8V9EOJFywSPDTk1TwiIhHt6cZ1l0
+/hHbBEwC4VwXhNd+kurdqzHeWb3UQNUPdq2GcHXQ/tL6tTv92z0UX11bsYYO3Ho6V94dBpjtEe5
bszVjay2bi7JywEeFMfd95kYVVCSbwzUzQCKtFvoubnk9qjfpy3u30utjr5t8CoAZTPs9mnNPx8A
S1qOV+YMOeXAqD2JaJ2jOa4/fzR6IEa4cNMrSdP3yzWhk1F58gmntC64cONFbMoRfgibr8fS7+DS
TI7SuBuhMXzRaAMVQREfqATDz9SEQzibvPc8mfE16YdrowuyPhiS30qzNeW73SsXqqzGzKOTggI+
7OUGpKO1ETmqr94f3ILSO8mMe78YI7Q25KgXc6gM+B6qr/88FXqkGK5KDovbVz6P3XEYzJk7wG8i
nE7vDoXqd1fwj9JXr3N0EfoC68gApmHuELNXrtEuvxOYD762iTodMa2Pc+/XubcTRWYlHCrTowa4
P7EhC16YvJf4b9B/8YhW06pJhqOwW+hb2N1UdN+/wYvhfPcHTgvZ9NU6TGtyiJ8oMBBXB0xCVq9f
InmwXtfqMKVHhaShueBrgAzD54Qg60qOsCJ/QhzjXz2/wU3ByD1WKVerZsy4angwhsiuSbQGKTMJ
hjNDUqZGbQW2oI2OUEFtY9qprvH2Go2bbmGikZEHAyFV83m8ujT6N046ggD0ybP3zMGipnfVJrkW
1gzmMAbXJ9SJfEyAebl2zEt5zjlDz5+fz2DaCl69LZ1ki+hSaHagjFPycJ50gCx4+AJ/+Nx33gv8
8f2K+w+QOZCAUi/Dgo4hqKfd8oPw3Hp+qSIf6vit0ZAyDoDKReeGXrGItOnrGJkIOkFfLqnpEIub
34IBHJmPh90JIKSY+byF07v+tc4de3w3L9rZ5z2+a4z02PyN80OyWPsbpWCuU2HYgDGE/tvIoF3p
a1wyAb1vDKun7YSv11pPUjHMJG89sYfAvD/CexYb8j/XA1g8j0P61gk4IIEQQw+VaMT5dQ3GwvAv
3crLbGywd8nOezd8LT5iVAxI60ORB97kiwwJYRpZbQ08qfvVj9ep9o1DX/FCrl6jxBX8F8n+Sjbj
lAwG7GkVSqfv6nTLncN76BQdk2qGkz2r2MaOIi+iRx0M55zL9+vurnpDhdE2bgV3x5CdW4djaUXX
QWWAOiYw48dGf+MWF0lUvK/oTebq+m1OboSj1zjN2SkR1k+X5D5i4iS3hSG/VAvPwHyMsRdrELhL
opq7ggLMzNMaDrdWevfv5p2Fo+Lctu6DzeVitb80u6ribKnR2lflEDydPqdvWEKcpqzj75T/c+0d
JbkZVoV6ToLi50vu2yIAeJVGg6FXvMNvGei6veIfEMCsaL9Tq1hfhdDChn44VNzvPTYMmwsSddSU
4PoNl5oYoXKDwgCHOgbSCdoXrUGELqvJq3Q/qmO8JoZAOxXrIbvK11KXvLTq4xoTVnzLAXa/Xp7G
aPqZp6ug2uV8/PoGz/Hwd6L0TieRqsHMHrJpxzH1WQpXb1sp19feTdVgpDr8H4Eot59fsLxW4iTd
pkhcSCIRtH4reOdRe8TJulw03+315d1o0ja3Wyj5Oqgl8luuzV2hkAVVSBOj9cicZ9MvbCU2INsV
ccaD+ly0AtmQn2HN1FS2u9FKMiwZstwjkBGIPJ2WaggxQmYPp9p8rN2Wj+eF2f53tJQHCcuv/Xi3
DYbHv6QMMuohdUQPb/B3sFPEF0WFJxs2x6TCG0WPqyqRjrMhIi6zXKl9PGzcl0sA46SiArRn/W5U
RHJmayA+IwGADEljLZCuI0k0IqmElklAddfYVZJB/oQ7/qClsmHt5lgkhsWR01bxPwe1ssSwYmQQ
smHd9GjEIz16j7nzIVuHUSLFDau/8D7vCFqtVbve3yOZVzqr7hwq8TMB2tFG1k0Js9MNu5PiyNgD
g4ytQvyhuWmvTq86/TU2uG9Xt+kFYjNcjil9ftJzKVoC9oL65paAwqClBNjmeM7bDQW4aXOyJkdv
GH5RhDyCgexpjJy5B75ZuKtnZb3AbrfNE6PWFmnE+j2f6QxB5Tljry/29DUSgYtykEsRJtmCbFcr
ugpjLqkiDNmoPRxNUiPg728aD1gjjTRtVRv3thRoVJDW0UB8rnt9sEgJWcyAhKn7vSiFxJMRJNE7
KDZEZruec2AlcDK+unNt16ORnUIXVaZKY/lfxIab1+Xd/bDG8IjASb4Zy/lWvkYdBjlUHdcdfN5W
FM/BZ6ZTeM9SiHLpPms46/OZpPpl7rGtF39IITqeyD8dnFBZvomS620ytGsEIk8HXEw7DK9Xuzom
dHOKWE5+8/v8rVN+KgM5Bne7Thq6PgITgCzCxwneGRJ9KEtMu8mNrQ7lqbwl8jF+mF5D7O5q+8a4
ELxwAstGLad6Mc5nR2bwXe7mrV+OJm/6BLvAg5g1hvB6aiQ1sL7sqKsGxV8KuXIAhwX0S5cYvzMV
VKPRkKYMkoYSaM9o2IXc2mP4jlciixtE+xF2tHNqUh3BBGugHNVpaNqIBJEYL04Kbdajj+C3KgRR
DldDmNmj6FX+VtRA/fBCaKjpgwlycbkt6llb5MmiSkr4vVDZotS9Lp9U/AZw9hE6HH676C26eEzw
g/o7MEONmz+D1iyD4X1nSPob79MEeed/y7g9+sdqqmy+mxLvRHjPJuRYm8qv7WDQQC4ifDtvI+nj
ip1xfAeoptpr3MG0aCLMLnl8zR0PiFHP9Lsn3RFksR3a7EFsg3B52i81opUtbgsGEXogZQxfXn/9
y3Kq4GN4hN0cQQpbb0RFqszi1n7XLpnF8Ds4Lim5iXS5D5kaw2+DyeS+/QiiJwRXZJKoyJ/bJopf
O06l3SZe1n/HhSCR0kry2NkQQmaHHkvb3t11u0SDf4E3RGeEVEvcYJhmmHRDjOdIk+dHwqGbABDw
U4QZh+mqpGe3jF1Hm75YrR5LdiF1phPOioKrt0PerOF8dT7GpIJg+6FhR9zmJK/xbYjk0mNmdX+N
zZszgmxrdxKRreza0qxYQvC9UKYyTAsua6buAyxwvnvKKkMYYwGhj6E5MZTc7Si2nG7/niGEzSS6
UXn2fYyPA/smwQSbmDj4So45dBG+CHkuwulC8yk1TEPUMeVOqhzqwfKY1LQ54aicMzGm2s2kRG5c
9YuL3Jjmo/OKCbE0YHU3CorIKUH8UWZqK2zul68/M/6MuZn0W7cJRUN/8/o6ZKupnlOTEQ2M0KFX
efbtT2qm89sf2c82yR/AZ++9qvi1NwrSy8CwabBBHTFsrt3ROpe8oY7HCGiqDQ+dlij+hLXp6JmT
BXa9wSeHwMhFTnrwmA2d+VM+5igp4ewtHxtsmarwqLjNbowY8P7xaoRHdCclBGgcWG0uM167ZFzF
KgNFKBfnB7IfEWiNhfNb5EWhAy3Hwqw66KfIM8GdJfQEQayEJB3gpUFjqZfRXU/Q2OEz87ZRPzCn
5Nh1h5C1hXJ9XYJAFVOEeY8CljTsbiK51/Sn6un5+Svwwof35FzfwTULuzXmu4MSGLIxDxUSma//
KhdGFtQHjEd1bW1cL1dllyFq3n/RhJh3ajnSgzz4kRi2Y4aIFlGBeDSaGqMJJ+/A9E0jzN/xYPSj
AhOwMwyi64VLJZh74+uGDFf3vneP03orsow723dxM3w6tn66Ba40HxctygV1Z/KFhhCQna057cn3
vKSYuSq25T97q2LcgIr8gRcdHiPZV6SqR3Tb4y8mYthe5DNX2agDTokAukQ/5TdYz90WWgP+Bmgc
mSVCMsLpPjl5IfuVRzhcApKI/q6PlQcuTPO7ZHdpCMM4Kz21ifMpIVasLIOfnQ8D4krw5aJ4HNs/
oIz8yMhptuwcn8//oU8k4bHaHRu6fsGsALwGLt8yWGI+OBni0BGgWEHGRszKusbKEGWrj9Umbw/m
voR1jWbAfiGZhGRjoDr9M3Tvq3ujL3t+WD6iAQMX2EQZUN8XDtRtqx2XXBzVwF2auPoKtqutL+SQ
Z41mjLHAYrCFfz5njwbTjMrDmhd8xtcR+6gAU0vsdT6n+ynPvMFERljwwqqFR1w0JTs9gjBobr6l
c3ovp+XqjmU5++cvAvglpqTz0YoP/cX8sbfiXeLV59GOoSs/OfRjBMq6G983STxcsOQZrHDdIGLD
et2mXowT8thJGMBiF8/BTd4WzKWIXxs9t3gSONA4Xlso1HA9gE6sdDukV0uc75Ip9JAnmB7Bmtwz
5m84bP3YDH7MJKP3AbrvHRLnUthDEnxF5GNIcMaPX3lpIuIEaGxARWIYh1cNq1uApsFcTYRzuXpl
Oma4aC0li6Ejikv6m4ScCExxe/vVB+0JYXPhvxj7SgV5QqeazWeNhvICuZCfJcmysZdsotHxhDOx
aS3JmMcgexaUREuPwoudGlj93f6wM4nBLDS7wp8/LgY8gzSWPbkSL5SW2C7gBzhlDASAw9uG82B4
ygh1RVCKODab04BfiKE+um+217jKvOGCM3p/fmJ/R4QEo34wIVDEHuIIHkknMecKmOrgEIbJHeVw
YaNR5Mtx67Gg2eOrGtls9+cMGyq8LIDd/exgIvu3SsVDW2IU7h3yGxrGdHmBkbTAI2kJRLLMK/zC
8GmPDRbRAisV/2zsccZkKANtft66byB0wZdcLi8trAwcVYVrtIgffeR8nM/Iq+1LhIwHvwwtMAhm
c9Z7ygRW9z9/jTMascWNlUMGhzihUYrSk767fy6rGE+Vfg5qZ49CEPsA748jVYtvLq4JiBIjoxOf
cglYjXJ5coS9DjM0xBkbIsg/CSgwxxszNGQMKE+nhcOjGUJ0lDbiHmCiCdp9uc7bkYdp3DlbV8z5
lix4fs/FXMyFV8BAeLzjBC5uIKUsb0H4IkMRvC9ShoHCfhgQ+8L/CF94fEPhUVFYC2OEcs4YDRIc
YpgI0hm5L46N/FOoWnpSADBrFRNCYNFRKIZfBo7w+L4QBfnvyJAMLGTgsPIaplrxSGeiqSHMB4Yv
PmMsj6WHZzh3czXi57I/YfnIJRqFXPgDms/CT0fz4ek5HYn02wxs/vKkA3DBFNQaG9Kzzjfgw6CK
VE/oQfQTiqmEQdRtzaCTIVdtayt9OMX85NomYE4mqjTr3ZFNMzdUh8x06gA05JgUs7j/pdctr+t5
A4wMlQMHv8xDlQdkZdrFYE3Ly95t1oj5LOMfv5ehPu6QQoKCRp57wR8x/mfl585ni/r3tUYgpjKy
LdIxz9jdZNkyJATscebyO/r2BKcw9ELcRd/vBK+rc6YGxexzgL9Lba0LjSdSWxmbNVckQlQCTQeG
FTAzE03ytJf8JOwbFmpHtgxwN+tLgqfNLdaoAHmCrFRby/XP0bQGMN8jbWT3fF4LJ8t0embNY6z2
79tcaIz5DNO5ss8wWxDUJQDyJa3Sm2+1NHoMNr0vgkSGtVqg05FNI4bDPXB/IEz91ACVQ+sOjjwR
r/kIavmS6QdKOho3HCnpoQQjCgt1DDBEYnaPCE9DdQDdPvXIzka7wYRLXD+Rbs31XyzFzsd6RXzq
3IQ8fyjZ5YFcS8GXIr4ODvbndBFJeRTHayH6wF0QrmbZksABlITU4RoNKxdRE6gbkAVjOryXoV6T
BQXP7BkxB81hfdc8ZkXSGKuGyld3cZyZbx4aRnOussLRxOBYfb6gevRct6DV/EsTn5WQujSb4Xu2
+IDpXwXR55rcxGsiATFEYjcTvqCaQ/UpNnh3MzggY1KYSpw54cWsWAz1lQcvY9DvmjBLco+NNnOF
OpvN9RP3WInkGNmx0Neb5xHCwKZ64h9DoNXcwXs6iNjQg/XEpr3YI/ZxAwa2wfkItglpXPzeFoBZ
GoPPfWUIj6zjx2P8fM1M93nEBE0ZYInHc6d1Yb/l0WcjESJjBh/4AGr06XzYuabNUmcoNqo6PWsz
GXhX9bWwikHwxTcgJ/YlQw0A0sSb88i55FejvRLm+r8dBrNQJiaAL0tMEmCHMaLg+iBo5wbRDb7g
XYTDgEy5QRkqKOfMb6z8aGAmUGhpWgYcoHitCfXzHN/bfxQxoAF+zL/9PAi2meT7HwydjpBubDbx
uYZE9sk1JQVhJuwmk4CURQLpixquJ6LSB29IWtKXGozicOvOgKYw05RtG0HfRZPYPFmTPAsyNHyR
FlD7AnVsThdmFdRJXKAHK/XGX3PJoTHBlxdxpS2saiyHpQGZA7dKBoMV5y9qTB65chiitzuGys/t
+zNCAdsvEAU9uvGVpEh7/bKXTAnt+W0t9qzXZF6wTwTmFo0/0BoEjlEW5K21lhU/05gRG9AEmXsI
LSgTehz9CTX/LGpMnN3BIX7GWTd/EZ1hVsuBvGZyiKf7trU2Nba0toZeIPnHCexx1R1i70zI1HEm
bKdMDdadPBOjM6c8clgDtNNf0nx0WPA2XISUHYH5aMqp/NTC8vAs9mwPQLDlAeMBDd29PsnkgZ0y
9YDjbzr3GaLGhMEr8AFhTxwchJA2y0a21A7tkFchVAOmgh5936rIccbMTaUPg9cy0uPHoarA9s2Y
9+ooOPIpxwxOIB8Cd5P8ZIQP324GQrDZAIeizR2zq4x8WnHcg0gERH6IWeFtbS60PV+lMD12u+GE
7CiuAYg1BIpBWExuKxTy8ALY2FOnw+f+TFby5BWavjCFKqL8BxuYuTkn6TaDc3h3IbmQ+vfc3H/y
xX3RTLpzpcMv/eSI0tkf3S58QNPIkZhYIDZMXyqG6njh7qrGKl/u9YXVAP4GJDvTN8P1B9PvKzvF
wAeKGwbIO0N1C8nNUf0o9qMOr8cE1iaL3nqdtEl20lfmeAAFpvUKjpYfwBZz2aK+hhIWfSP+iyoa
vY3BJTjGNC0wqNHcPTaYdcbXk1wD42jI3sn7cK6nbDuyP+cRGCyKJSQ/ME+E/Dv1QVce/3DAbHrz
SpSipGOnwfOn+FFopiFKUf04+qKEpRvgOzRtL3c+sw5XtjHiJ/5+SDtgR1Fk310u1w0l06q5qF+s
k42pSkKV4pRTOejiEZGcEN4h27OyIfgVSXt1e7yH+cbrFNXyH4g8Z9syP4QD1Vmos98WrtcG7tp0
Kx0eG2Vebox55egC/kLvbn1hGBUw4HL/9xniQRG01OG3BTitS2MWQhmcwmZz0gPAZeoKuQBf7W1V
azDeECf4QRrBvEPBz5DI3PwtCJS2cgQjSCUee8x4lOj7ch8zxetpi0ghhl8M/xm2N7ydM0cLp8XR
NpyH7MHqVV48QcMJNWOidbCG/jmNVRCXSSodo+WYMdhg9EeQstPDwiIraGduTg1kZqJ+L4L0nIVQ
ntITblHiDGowjIGqRVnO6Tuw5pSJ1FQSmw/HDZkyPj5NN4dRJkDE72P8qOaC3w0iuwJGsc3NlHxz
AJLD4bihRbFL1X7MDl4zX0FH51lOwplh+63XXcjLMPHtI6dx9jn/jZDcAjVysY5O2IEleyxZQFdE
HnMoCacVQ6fc+iRQc5c7R/DXT8mBHF9BS+NAgnQGk2mXTLvQS/4lFMUACWeRinQ70JpRITsUqJcz
QdRxsREEIbOIYOUxkhXinuH8wbG9ep7OnJPUxuJvlEHiuMVvEReNJWfzI2H/l8bm15rTQPepRVIE
ByQFxDbmN8Gree35NHRaZ6p86DXVhb/hiRWQLEEeh33ePD+4XCU7Ge4ZyibS0uMz/g5UmUyUN2TY
iyBwJs1sFN6tXyIGALNCyQMjdQEZg8tc5EiPVHeVwRcZOCvh4pTPmZ2EmXMk3R4jnlcs2R+SZDlR
nfY6+TdZAKI4sb1owVsN+N8dF2T1RS+HeyTgLVa6cBpf9vMebwqmChaImL6obsmRHjrGUJrNPb3s
gMAYMzWbAze0mxUxLPfwbVmhsB5b/HUnoueqBDSfNhU0DqsHyR70NhMfLua+wx3Au8UAks6CcQKb
ys3Snd/cJxV6K9nSYhEeZyk4f5M0b2v15T3MK7IQPayDv8/5C1HCvbbeyxqbAvxAY+IY9sheMGCG
agzTOhFBLqEGlCtWxm11ONxdNpblyui8FeODIqisA3RoKjPrhuCLMaPP9R1Nzd7B2IpVACQHzInY
y954Oy56szjISIaOcLE+EYNuJq2Me52aiAern2+UM6auME8or6lrYuTKzYmpNCFZilB8ceb5K0A4
bgpgM99sYC3eAVX/9plkzHveJZ/3zczkaRvX6Vu22RmYnR7tMLy1E3nLbgzJmh9l7pC63vSxh5uI
YyGPOLZ7WNd4SE1CYOXJQXae0UqR4VcD+LmCOoouAcUWBFRuR8PuIv6MxC8kC62ePc4kv5k+N/54
YMCaeLzDlOfT4i4a1h98bObS3EntwWeCPS0evMOJCSNTW8imziYbB0Alsr0ZTKBRsgHBgGYHmB1M
nvlThr0UY36rnU9ZuDtitSSsm63kZPxH0pktKYpFUfSLiEARkFdmccAx1XwhNNNkkkkEga/vRXV0
d01dmSpw7z3D3usssaex8Qi8w4Baks5iPdpgNyk16XRhQ+uHx0TQn2g73Hdg7KlU8NqSO1f4qX4M
up+5/lq9jBhhFLQ9CzfiF+L3rnJ30LHMGiMoQcbSbKzvdeD5x2y3OKp4IlwU32Ql5tMUT/fowzQS
jg+glhg/uQL4+lpzdPQdqzW19E1CXaLRMUt2DqzI+OKhfhkDxB0eyV/1F1VQ8kDGQ7oI2oNk8O8X
5T0dYrYLIifCJqLR/BHBQzHAiBlvNntjnM/yxwgoIgoZRRkDQpUf63OhTbQS7duJFIfE1KSo7v01
5xhFLPgHG5d2aGw279q+ad4JooLNHED+yKOTFUDthWSKJYLcjVzSJn50f6nOzUeTLM8matoR6iDj
IMNWT1ZGSBmmxsGoJ4SfiYPFsxxD6t/fIDd/ieiqiYWo909YYCstEen+m/lSmxJeWKjarTWq5qhZ
U3ncQB0lUsOQMaJriZl+KbawslgP4zxmsV9I8Qq98D9DSQL1RI/vzBEUWXGyz0FmZoTkT65x7S5J
AvaUd1GCwZmk68IAVOwl1BOFztn91hSwaiAk1p82ThQLOJXKUTEFmZ72xL+/6hSxja7OTqnKbNmh
M4LRoDwQZzbHfwJXcnCsRDkaS6Jb+L1UWTz5CGR3xeQxbMZ8L9KeBrHqIfom9MZv/O6Oh8Kns2Hl
m5ESzbv4+6vu7PIfJge0a61zcOX5h3K908wJ8xqY9Da6kt2/cYxFT3WHIwTt5f/naPL4J+2lNDKm
oKQoPB/lju/5dMahWU1hEupDWeblOuN6PUFZHic8ei/dWNUwgklPEQweMh/aLfLO99NE5tlvPz/n
a4IwcwTOXIuFfiY5ItqVjZ/YODMKgOHGi8d8kTl0n/YUUt0fzl56f2yiFpfmVALsJAHnMGCalzJO
mTwweSYDVQKmk4d4TQKujQklpJGB0gDBOrXEkM4fgLscvyBIDApHr5GPhY/+H9vkNrndTtRy4EHC
QsXF/ebIvP7RXJha1AB0Emp+xOPT+LfmOKfihYWRiw5OIbxoX0ATOAKpz4DKorOmR+WeUgdNFMow
Y1rLfHGl3SJlROOGAA+VbIMbKiCHgSVApv7hfTVnhdIWvo9xZtz0rPB5ELdReJETkzNdgYtB8MPk
mcnyQ2GEj4/0Oj5QVOqZy8DlqFJjuuw2IgEDyhBKMdEOYMWJUjtDLsKxGNWuGx6i7dSm0UtX8MVt
QySsi3S4+rN07ZfzfXGmC4AE4LmJNnOfSnkIualxZ5vJQV3AI/quGYiS7JgLweUtSJYpCn8WyAnq
X6RKwLHZwrkkxfbjT5fh5W10ILT7heql23IvtnpxVL3Xvl/ErQFsqzVKCbgZCnfhS0Mgdw3sYKJb
6aLaJipYJM0JfkQ7H4w0ssQfOtDzxnje3n+Br+6I7VX8/sQWxNOcID6eVuXQ/pVUYGk12hE97ZrY
AyEbdTu2bpj8bOTYat/bAW0HO4mq4+eJMFLrOcyUt1neFY7F2BnImjgz2aIVN325LREh4wYUs37T
C3P6dslwhrdmluBzZpw6iJqu+Zl2LL+a0+VAIhIuJncOx7h3VI4rGAiUSwrvOTFkcCPbN327O65X
vbdbI/rr3Pdd3RRv83PFn4KSlxWF24XtIkLlouFWvbTDmAACjV5m/hxE/Llkvb65v68OmSLrHPjq
iA9C+3mXJ8twavGkUMvr76HPDiFDIkDau1MYZ1cDSpmhdloh+2CvlyCLIgZUPHUrf0j9eDBwNZtd
YiFFIboUOX3v2HlW+MCaJX79pURf2Y5W2opOBbGTG50o81HeI/2VrqQsfBdAAnRpBltkBABa9hGZ
0m1aGsLvPUdPcA5wcdHrOoCLIgDJ7gSlvMf8h0Dy3W+UxG1zyE1Ony9JLCOK4SiKOmuC+iPH92p0
SF1Jfnnxyuk6p6mcl7yd0uef2wNJUrAM34js3wLoC0LkqLfL6Uo+vLAl403DBO6m6Dt0OpYfjj0A
1BU9W4u0DKsGnduKLNYqL1lkAwgurJbPgY9jgfCS9ki670hhb3hZWcd7+vD6xEaiRIkX3y4IsRc3
AwcYzQ/0b5g9Mvezj91mMOqvaCtdKiTuZL434SLzBo4VEWmhGUgbajNpjerWq2ZLJzEyM8CnsT6i
aPHrrYIdnZv3oluID3E9Yc8RvdehY7u5PGMnvz7hMgzWJDNe2/lXf6tu9VeVuhL+h9DMVxPwpvS6
W5wZDX2WHsugLxxU+GWajgpzuKQo1v9emv7+QVCHw2tT36chu4KwbH+EQ7TFt6qgBXmZGIL9J53w
P2U3/ZjhRtllt2cwcgWKWysZXJ5so2Eiama6fJc4aLctUNfO5J3FuQnmYxXgONsIh2ycVxF8az7e
PZLj0R9Dw5EPM2bGr1Xyi0f1N7czp6aEaoXxaqosCKoI1Sl1OIEbneUNggcUGu15slTdfoM/mBuT
fVHu4Sz+GHd0FJZ2rKmDPik2Wu3XSEZGzGo1LjC06ab2pjuEdQ33dwpqY+YoQKbD+/uKi3pmlsuA
kJ7qG4Y80i2wDgghKI853UvPv8KjtEOctXgvlWtCJmA3m3Y19bLNlG62pR7emF/2rD/dBzjmFF7N
yEAYZlRM350dkVysIGPITcsqiba1LlCENBuPPhtfF44LqGm2iII77QsptgTO65tub+lVxw6HocXA
QdxcbL/pv3ohOxtgxbHFu6kVbJMEGstc3taoIDb4c8i4X2QH7EKbFOkjFutH27pguDml0OP1dvHV
Xd4XQp70zv7uiWf8mfCeFCqH7YkgrfInYImcbIFq500ohV7sZWvfAcoYFZoqCsFmXTM89TD8hb/p
hZNmirmisZO/KLKZkbWXttVo3ZEplFcmhl96AYT1R4RyAs107vGl/MMfgtMWQRR66zE+MsnfpSv6
ZI+eXYZ3MbXe33zepycZyUaScWLh4DwJC2VGwQ1WXOGIoVPqGvU6uL+DwVlRgOdRaZ0DAVgJwXkA
XXDooOBMTIIMFd0hDvdRhdZaFf6KoDI1J92+dsodBvPHueXgbABanVaTP4GHc3qkkU2jNi+3SK54
wB1ph8QD4GCHVUAZn9BUgjSoh70t7YLFc/kA9rjButnxzJ5T6/MVoyst53pz+mxeVI42kv2kWtKa
1aYyHvEi2RSMCvvIFsekclE9egQQqRC2Q4VGtduR6Y0A3RzHkcZpf60wjiEzSC3tgxL3JBQMb2/r
kcBUEUTywJrJknN6TU+TqmiJqm3PxRS4rcTMnxVITrNfVn42kgD57wBPqTAHHII/tDga3P6dMRMP
EIGgNjG5CH6WiuF9bsSU9zE+0Vimzvp06ylSa/KgB3OvEuv3QyOCgAPo4DAgFjTFOcJdI/oKV4DO
Geqa4WvjPkJysYTf3+m+WKrmnAB5bqFxJsYEa/Q6JRxQJYNan15K54IJMMIiIXhSSTXUKZniP/X5
GLoWE4su6WTO1Arnc9C2yr5HYui0D3U20rmOlS1cCXrJb1Y9RQCKozybAa0h+SumnzZ1AmJynM6F
Lj31BBk0Ino4ZjeRY17F0QMk6FZayE8jUuOOrv1sHc6tafhLTW3Gao2XEuRIVDu8icbO1nW+D08T
Bo1wgi5f/tNvW6qERgjsrXNapN8fbLvvyH57MJfIowNbXmeLdJv9zKBeiBDmJ4sG1wglWV7e5LxZ
IFN3qd32RvKlOpqnfaUm/MwHHjA30JMN0hVQhd51LNWgIaOXsqPUwDNovb5kuhSslGoxvzQrKr+k
37uy1iMQe2+HI8kuGS4xxhrBjXRvjcngsxiwOUwv4/IK/RNA6+9xdlVsc6QTLxDKZgx6IQWeMfsU
CwZEKs2Ljy+ytMQCU4i8accVmW6paSOnatfxRUoxt3WX9AyQT3pQfr2xZCmsx/S28l38M7NVR+If
2YtcARIc9FUC6XrFzrcXNtpeYqHfAzb+jo1FW8Q+U32E3QlMni57pSOiOSmYkfVhbsCTqOl/oAUM
AHU77qVXDumriJTKIjZ23la10tDGEk5YTQishlICsKwtQTlNSFYJdXsWT5ebKDgmT3fy1VmSU19j
lJjcC/tDLxIR/oztKrYgfkNcK5DbagsWwYuFwr/cBbzE8GWW2VpZzExpl+ROwelEy53PNeaCojOh
1H4ifcVpOI6vCy+IOWwF7YYtmodk3XJEmPPl5yh7rRGvsgtxrdUsRqY/7xEG/a37GzxY0sYb8zEC
u/UU6SDGNm4gZ0jjcZD+coRDSnGnLlzJ9GeynoFYe++jUE8BidW2FGzeTDcW1u+nVwe+kFF+X0TN
flb408JXe2si23hZGFP9HvwYgCxREdKe3kYHrA1Qrc2JuEYblULTeOrDBJazhZIrm9LntVplGQNA
C6yBzFF1Q/ry9LNXXAaJzA3ZUQ7hyxw/lXiUOl0jKaPBfmaman2PD52jehAFHfn7Y9/mm8YlwGeG
JgfPVSH13xAtElYi7vzXqCe66aEBm8VnJe7VBc0n+lTsEyuBLY5O16m+K1b4VY7CBnYJ9ugVXqLR
6QbMRuRc3EMr5jKFPlN9cBNW13IE0RHttTpCm/A3W7DjAZklu8Bql9/SVtdwn3z1C+h/qB1wS9FI
KLnc3sQj9UBqJtpiTIeMOJv+rJkdW3yhU5OrldzEy4vtbo4M3lBx5+PUQfQyCkMnsj77mV3KTfc1
oUQUGavnDaxZHJkCOkJKvj8cNtqasXMYAGv2aqzamIpX8QLBHL8Pp3p8VHwu0CLeIdFyZKskk4I8
uOiPrz37uGR1p3ZPQrYrFjAvveYeeTCvvA8mw837Vi0+dmWm6w7VDcPYRr8TUiNqVcvnPkdxdMs3
BduKijZfMzJn4j5ghBNzTU3pT7IKO/V7dMDsk1RSCYqgK9OOvErMEymM4e0HvVncifZJ0YM9fid8
apSf0npJ8ahNnDQwZ+h2i3GqLrmr+eIe4IRLfJLx8wTrd+JxOctHgKOYIZlmQv9lhgaRCVv05/PH
HLf6eb4vH7zqfB+PESybKKqPpj4EXNds1ZCbcsDM7+UYTqU2eeqRa5aPL4dCr75/XNRj9b2+k3N3
DvqRMZWZGB88f1SvUO/d1e0EJ6k6eqeoptHlJA0hSchUPfyLMGuSAePfggaYoQEaQUlLUb+CFeKw
MFd0VQ5CvqJFgeQCix/lpZakB4FZYFTL+P5cMY0T/C85K1UB6A5riYG1l8Apj/lWYYsduQJWeMNP
SBEaxwJslb837MbcfB/LrYDOjkAe1dWx/xIVvd5QYB2MLEZ4uI0Hq+uWQHTLDfXDTKZK9kYXD8Xz
iz4K3/L5tKOn3cYjdSeRVrVg8YrSC9aC+7qEBCcvgHlGIdt2dKQAt4VBE7z2Q7Wok0NJDk5SoTpI
YNun3bBB/SRvJ5o7g+Ji5OJ78GfPiRmRkQR0CEboB3UzAXXkS7W4bC0ZQN2taq6sahN/ktfNX8tG
3WFXRHvQvceTB/mPFx7YLoXtaMBZV1STEA1luvc5xzaiT6axLYXr65u/O91osTXt9hTskC8ooqHw
9DH8QzNJE3nystnC05BIL6WE4RQQKd8m1UdZ2ig80VXZjYmwYJbM+SBl2tVIUojJ2eP/YYiDxEZj
O7FkR7gFix5DvOLISxkSxTiL5a/LIeKvm5pwMdqeUXnka/NNrQ3A3nNdMNugmUP6GSt2jAtT0Ec0
8ppyntzBVfF6su6GuEaktkAor6wYiFXYfXx8XshL39CdqQaFoO8Q98rhKWNaFzB9G3HIq3ErZgKp
JMjHKl+QwBf3bOaEJe553KYZleeZ/W7J6XDgTDFHue3bW5YrpTemiVuJjuS3F/KxFG5m5j3h+8bm
YHZBj1vO7TIDZ4PxceiWednLnq/Vl4vFKcuXKmnVzA5RpqEdQwmU3euKIJvw0ZmoK0R1FM7EyThl
mgkjAqhrINWyWx9iAIVvnMMwwSNSnIciuSxENnvU75KJLe6NwVHleyxU4bse3Ki4dsz5XE7mDu1g
zW+rnWjkK3LlXNwq7U0sltNpaEqx/tqOmA0YcgUjWnWWRXmiztPPNjhVnrZEOL6f/qZrWgzz1irR
sBBq0FFcBh0VdxEIyMTwI9yij3oKMF7v3OazDum2On7DpBWEVeRdIuGQnVa2CG3rs5gMZu5DEX9m
6xcQHZImOhj/nIsxgO90RXLsm4rzbowLJAzhZSXxaqLCp629RDYwZqbc7wgMUmMqhUvSR3UBx6ua
bMtHePAQRmVIHRHHEaW+WbS+9HEpniPNQgU4jdHPe3Fpjk7Z1Hmp26zdZIeqX70SvGq76r2p7ugn
hCc5VjIOBhfgrBnxF/m6qnntiBsM/pLfdDP7YKObseMfMx6xrSY97CV0q3Ti1LMWRRiKNYrmCNDJ
WDXB/ihL1beXNqSpzpZ9HoQSvOibp4246o+e/jNdzcV1V/jLbOpJ4Y36yoxm/PSRiWseuzbwGqln
6Ial/mgcSM673zbxYmxXMQF16r6IVn8ibr9NCQgbWzin8J5fZsmYKgfUaMig3/GXkN2EAaPG5ins
ZfTYFAWoXGn7yei5oz/QVd8j4nICBmol4zDu6MDb4p21nCDDTi0DtpFnDupKen1zEMmL7Lkes4wS
mDPw25kTzbafbj+haqegcsv2T6Qn2eoFPIxnx6GNxqGXWGAKw1GRiOAO8u6AGn75jr0W+BwYDxfd
Wft08udIWC7yXRqtkBiL2u4pH9wmub5iRjet0pbWZiFhIwXG93E0cJCiqSHYfwi0l6yEnDU0qOii
V0a7RXjC+OodGdtufm5AwVYWmPXhacUvL6XKrV3yfaQZYPdEbRHiYRyssHU+r/Vc3HTtvmovQf4t
Rhj0kYb6fLRojRraByT+Gb1zk3V7g09rYrsmgpRDH9laVZvByBhotu/XNiD4iTnrEdnOdkjtR2Du
rZt818+VRsanjqJzJCjVdETVVrmtdeSNRsXSPFAPrA+IzxKivkOONHF4BLLL+87pJ6k+7owAsPsu
4CCFSTtYlQYJDHeCoT2ASEfheXZutsVIGW4BLRaLz/1AY4vr0gSMllVnm5PKpgls/z5HNONQeBdt
ykxf7bdyLsA+0uqDPftZE6Rgm2wgmxCxxOhXgTPvqwMib5Up9t0fUiwlNbp1hY80c5808ICzRpth
guCJLsKXILofQNsZ8dvcwYXYBtbzdZecibKkTkJ6skHhHvRL8ag+v8KXh/EWAHGo6QXHbBzRm5x/
0+TSPuu57JTfwzd2O9dlIFMvjbl/eC0n63dnzgI/VPbS86BSLJNohczS0wf5DdHoy9AwkLmzEjXn
fiiWM2lFEkZMhoMqFyztO0EX2tv4Ajsmz5lzm+2WRhCq+DGsQYpbWijavHnlFPK3hA0NAxS+drzV
4Fpf1LxkJzSf31Rry11X4vFhqCaPQ/m0DOo5UxohcIZC4OqRKa6KLWB9WiOvGSn+4Ynimf7OtTHP
5N5XhMFk3i/0yuA0SJRgfSj6aMMEQaSeGJq6fjJXaA+OKMVcMRqTSo3YerIPV61xHgeup1OTpUSk
IFOPYi4rYAyDJ2mcU5Qyba3TXw4jCxnPhUIttMX+R0Oi93HT2P5Xkmbw1cd1q3tKBwsRXNuYfyFX
evzAPqfkaw08/oAtA/8XmmE0XWPRjZ2ZwQF//LGL0c19Aftnm39uQ+gR6Kuhd0MlGLH6BxTWEAEZ
6g4UTvgjnYfxDs6e8kB/y7ZFoN+4XwM0kprA2Bqo11o3uaORZ4pmmOgjfuCGqFyxmpnhIUyl9s9R
00FQmdunanROQTpoNyE++emiYHrGqCS7qSTxewQ5v5FqV9uSxgVZKNGjzdCB70j/Qwkbj2wkousR
aAN2gAxUJcUm8/wlyOHKwO3o2F6EBQLGNKZ+c05w7eCrxlKK2XMXPNSjqQJoO7YcFJsEcju3JzXp
bH6eu5qB8EljBP0qL/fBG8YJ844ZrWX0CQ54HrxxSBvTzVJv2swYafCbQ44R9apwFY5jMXdfglsN
JppfdiAQujLDUcRdNHmk1CLf6EL43+punu6kxKFXEfoMvqWQj85lYPq6obWuFrpBAHGWpkqxL6jK
9ERq+dyawVYp9nRhR17Ehx3wNvlce21XKescBARIyXE0Btu1lC6ZOhNRvY6t8IqjEAzc21DAtDFS
pu5XIrFLI72M/J80mVcc4h/OVTEH27CYQDJ8m0HsDxN78su7T1mTXe3VyUKCtANeZ6t1B0Koptk3
OLM/lIZe6Wp4mfXfW4O5SnFZZcVCFwRiZ2PSgGXJ7hDs8hmbCZ4d1MNQOVwJLExtzJo/1itnzpMJ
POUKc7yYrdWeHoiloL+I3Jl0evVe1WzGiUX1dzFbEOsqwbJBtP3ypaNApkm1drYYVKvlWZbE3Seh
iObsM6fFImGGJyenPRY7RKA8qfyEWG3hkK5uKEHuSWpm+nHPp/hG67Q4jhoFmyaXQkXa2GOiH9jc
QNQhfBpDYxVebXGi6PAdfidmgyIIFjCcuUhesHtNrSZyJdn5cEAYUbPEfAiqLw+uhG0U1Z7rWWHv
U9Q0KYFaYPwghMsuwtPZnpMvhmi9+G6Yjmp6KZQtPvIvY2RmX+zI6MShiheEIlS92Sh/6nTcjrXc
GaI1GV2MENqsV3W3HBez3nqVWfbGz2upL2zZ9u39PkyY0eP1cKuXJI4riK97vV0+HjNzHDF/O0Do
RNoNgWjuZ/RkM1cxp9sHlYHYf5TktGAROa0Iw9HP0dzqVyxXlw6ynRmEUeWZo1F4MKTi9JgW9hur
DoH6qXr7XNdguxAqJzAfTedJzXaU2rw0u5ghyLlrgdHpz9o4UlveSYoDfa09yIhG7YlZI5GRUJxo
U0uY3bBPwmRLJZuAFIjBMuHGCDM6KM0j9QhVY+84YJxwoNAWwPRiT6Noi5rF0hAuYp8a54STBrFu
LIhAKIk8sbh1KNxM5YPmJp1biFysgPuSHiHU9upq9vabdq0Ienriq2E4oPdLLB6K+czkC6LfD5GG
+ZZY+KsH0spWly2tY3vEIn7e/lThTw8RC+Sk3lwQiFKAP3Nj1ojF6tMx2M63gUmPlakepfVwPupq
r1kKbu6y3sDCpA3mDhuSasl4WSphlj7VwNsNQEBw1KxyIlt0Rqti9lNalJ5UxtE520xwfmTCYQN3
9gO5FVooXXaPR9gQ/n6qWgJqx1dsd/r7vN/j0CwewZbEgJrH7kjt5phZtSF2Bg/yoaus4hvIc+zV
pDuJw2hMoINcUsy2yw4ZAjeGi0Bd2xpKq6DesuxVa5hfU9ISyW0E/fEG0mI+WesoT0Hf8hEolp1T
StbBzKqcGE3W0v/wM5c/skeVGqq0ebNgpZZWI6AoE+YseQNeEE5BTkZmFZnNOtSs5pSV9tEvqQt/
d9GGZvmp+mYVHjHZjbDtEqUxFJM1t44ZIuSXTNPY0uqpoHHoNcqB0x0mZkZ5nLrtl9bavv/NgCQe
cLSTIUI8I52uv9t6AayaMj2CM2tYNTdEv69F1581bFsjnlGUnJzEHRyiZKJqvn2PY67onqmKQz5R
WQIT7lqzTqmekmWRh1NPZvyh9ZIXjP87BunXEbkr7UYeaGHCGBG2Smbh2cfFCBxoz3i/qahf90el
tfZ7zLWhfpxfO4Q+hqzy4M4LW7BmH34VTJZauuP9FyZaMe6mQqTebdPc7BSL7sjcnDIiRx/gJBuJ
tpAbh8BLcdCMMYSWwcYw/BE1oIw33X/cuAsyb7S65uXS0MA1ZR9whDFECckIA2JU2iPs9plsK4yD
p5sqcuHEnBcC7LFE5ZeYIvNl9U/K4gQbzryL1C/Sr/CzHsajh7MhRGcgzK/zif0aTDbpngiLfBxJ
7r07fx6vNwgGuq7iaaphOzRZ9UzBINbQHIo53Zs907B7L49YEKYGKa7cxNQy4+YOmPJ1FJlFS8i5
awr2XZ7TGtcGvtmpGdWLjwg0dl+DE2KVWZNV+5vRVCF0z9CewsJwO9WrSHkIy/GfnFqaTawDIVxN
iRZDplpxwphh7M47qhfkTcZw/OC2YQqBNVBqhbe1qJnORE10HZ4jdoo/9ho4RlymWXCO4v0n55x0
5nDFmEZKJ1LG5bwRJTvBbzM4xeBkT06/1ZOFWzJojwlpE72GIVm6MN/RMfeOXThPX8QJlNj1CWEe
KFbw2OxgmryO/O48uCic2Wk5ej7MuslRQzBw44cG9jtyCslL6XVlBqzLNofOm2/L304yh1W1kZf0
+itP4dkgw6BE6lMEkmVnsgR/z8aqTq0ZnKdDvJPuMmB2GpiNxmwFK6GUL5lv2DywjgAXIqdrBYEa
zXWanzvRLBCJnmVA6HaB+zGwS7/WLFnBt0xRS6+JGAZ6ztMvgZYlszgO1OpgOe/FBy5n8FBOfKbg
p6hmuoe1k0dOj/o73KLLfrVGwr4umqxF8elInAP9Wq35oATc5vt3xgwA0RA5jslXaYS3ftTZk7lH
SWNKkUYBn7Puu7UEmXUKfin1tXugbqVsl9ROCBGx9VVmGVHxHKUK+dxTcUtS9rDy60R5lK1DXVLN
8DfgNLC5I5/x4Am26qa54rX+bCNpgYBy2GeXT8zQmN/nck4xr6p9rd7AUX+OQdjEgLAfbDXAfO6c
HNwaGCU3Ho8Jo7XOPIroWD8Y1KzngdsdUHCmy8B4jnVAjY/Gw0cFoNpqphi40qYJ2RherNa8N8PO
qyiJcBh/WJnzq5jbbY8XeaFBXIEFlqoMc0XuEAGXfx4w7M5m1rv/buG60BB5fm5P1g21dIHSLVMx
2KjI76Zf2vfkO2aPXZYuXXMGFCDI7eGZbDsvp1U0syQ6oTSYBwbf0eAcuQwyahQKafRZ347ojyRX
0epAGpR6tmZvj78zR8SvKsMdXxJ9SJFNG54SVlK48ClSFhCnM0LPZBs25uM94eCaTpcTKoYr1sSr
sjLFOLb3e7YGOZKtnZgecrP5fNaw41ViqHQzuY/BAS+14wd77AikToA3APwxFCZSk0Q/jv9FpckE
PeAo89DlzhBG9gXnJXIn5YjaquC5Bu2wFZyn249O/BnVMZbMOKsTRyhL0kG19lIMRsoh6wsJCu1y
zQRSxoQtSKaEa/kAgiVca9nP6IvI52cEyOZAT7Fj+CvYBKYboV1mHIV0QCcHp8tDOIek7nUii6ZW
QYeOUXkZ0yTAFTjOFNVNjFpPuTwH5gJ0vTXX9GnjqH9DZ9aSWbUw+S3jbCjd+UUPiHu7IdVsugOR
cmToV5JFS80fBZXIwQtox6R2SMkxhTevmcqxbexCOjfohSDiofe+g5PqGMLF71o3ni6haekxFC5m
58lO1vqTVdqZhK9w21ZRBdq6RDJiE3p9CnuGFu1KHZGiLtXAz2hCSSC5LAmd0K5ncJzQf/9Uys80
ZHwA+xMDgydbxgk9Idgpekpw+0UpAqV9aD3Hh5G+sGhvsLmGxqoHDHF6Lt+onxYyTToYDjh8C0sd
JQwNWHsairIuPKR9RwbJ4+akiTMjH08XwyaDIbdHnYSkiuAnselnk6pO8Oag1kQj4wERQgkZuN1S
Q0jEpSKTzxYhMlmqWmw7na8+nSnhyIdarj8IFxFjkIqcEV3oqHhhNDdl1bFt/iJROafpBkk6QXH8
COFUFKuGLgxoJe7026+KVQJMaw6zwZO6nyrZyN1KpH4n9OZEAj5ylXJXkymJIaQFv9n+Cvh8BPU4
j+hPkQupiLKE5uuNdZZncJJ7SbZQ5FXNXhW/VAY7Ld71Ps59LV5EXwXtRu63VO/72iN1UAKvUN3n
5DpSPuMW5iRZk+KDHGIqUTc3FITSbbnNCeNyC6WjuKKzu9cwV5OnosHd9vqGmwOzha1shivOxDCw
AbLzJjCjjoocBAfTHDHBVxjoRTvSMkraPGgWbMnozbmPApLoNofzT7qZOVBeaLA2bBWYYsD+ouWl
4C4Zn+uHFiqaYobqIUWgidbvy3tR2GQcEhwkxMj4ZBDNAiMUUMlZCo3kj1G1LuEplicwOnM6dBbr
u71PqA9NCnMGFYdYGZPpQ+SP2TF6p2R3Ad4F8Abf+T89JN+Uk7UG6U04yq5EYFwj4WOOG70NmnVm
EdHKR1lANpTgQ4rHdJLyLYiemclWXMLfauwQqt18fLM8IAiD00d5bkI3O6Vrns6DQraVnXhe2IRE
SgKR/ZQhDTkR4bCoD6gjhUX/C+YHfwKtqD/h6xM7EyQHou5zeU2wYFa8Fiyd7ZhpyObAQitNjnAJ
fJxiUcAIUOwi3wxMkqOYAYORRy5DVQUdeQGQxZUCY4LAnqwVKzUsImZOFjbjVvprWzpvehpgSHm0
gRdR8D+TEu+0DemsAKJBGN8mlzg+RXYBtcgsHqHFHhBQKcCCpb8Pqstgjfnc5BgmQo7+DZlhR5ZB
f+cMr1D4AIQBGerFMcKa8AtiFz8/UGHJTlzN+ZWr/jyADSep3wr77MT7ZrXC8bE6r/95/pXu/Ddr
oZ6z/LWnJU508bfigKEOgtCQuXVW1FOA1sGSyevZYdgEv7IFP4neP8+lioOcWvzAvmPDfBJrFhw+
Vpc1gDICLRk/phj8WDwXRLsypRZYjUivZJt9iSle/NZKbmCimkt0E54m9K62+ulAhN/UnTLioLR8
O9AyfN9mU5LD3GlmlkyaR8O67whGHeGUzR00/2h0X5GBUgmlufrN5gb38i+eB/p7eqQm2/+UE09l
dhNVKP4mSoET8uCZL41cqsr82CJLxUbehVYG7q7mFCOXY8X5cGNaqzW9MD/lEFQu/58A8yxtpgv5
m4LMgpEsy3QdOogrvGLbaA7dfq4JqKMZmkQ6KMT3o+6a5fqiV8YW8tIDv1mV+/a7OTLlDWKU//xC
VuiLlwwFGPTlI1oVvUKNTY+erXeAu8KX96hzmgUO3BPVWAzdqsC4cnQ58JJ0vl9nvmr7s4KKumB+
9fcM9dGhvmvHlqpPjSCG7iFfF52KO0ik4+BPd9Wf4AeOaNU7oHaMgHJnf2QBydi/JO6hYr2g4Zxu
4Ba6gTPfzXYiMmi2TFdbqepXSsC2RYpR/ihzSGpgRwfipmXPh0SvvcOjGFzpsKVrzv116c8RTGMu
33ardJMs8I4tlU3upP6UuJH+ksdg5vwkX6M1BYX1dIfBafihvhgyfeky8TOc2SByxf3ApKzBLpN9
lVuzb4AR6MVaR/Aqnn3FBrrKL6mBhjbtxPaaiU54nudekLmTg+QPlwpN8s/0ZSN9Vb6VExTaaelg
aXs2V67Kr7JPTtGuuVf3DKhtDhKTxhKt1dBnxviSZfHzouTLfmdBh0d3zc1RnfM+paJz3oxQ5dK4
9XZt5zRo0FfF36sJ8uWEAe7W5wfi22JmCw4BwKr+GfA2AFw/DM2JfTtcQeOqgCSiXZ7ZWWrz5dOD
askbhVkPFO0RxecW4m9ajDUxAJPX7A/Od7poKDlGYEyDPh/lVbmTQFiH1/jKCMXlixkwD4QVSLfp
C6vH9Awah6Ek/C15bPAk36OfgBxmmVcrfA3UZ/tVeiDn2jWLOZHDRUQdbeKvWQtUHcYxD/Tkkfuj
iBK28SFltD2dYXgSD7RpKEbo/gzrUVUDfRw7kmLHtSk8/yPpzJZVxbIo+kVGiNjxyqbvRRT1xVCP
IiqiqNh8fY59Myqj6lbmyWPDbtaaazYw5fRzcnRe8W0lv956i/wZ4P2KHT2kRzhK/onIeklsHcIS
AWVWMYJSTCIJeXHO1G3LT8DbSq4egpV4xBuq5ZtfveIPlSAX6ZqNBqpkVK0HBD8hBVRAXMdjI8ED
Ay4cL4Sqkq/iZsMmw7/TXA/MI/7rT1cJr5NmRq2ZA4d/8UFwmsI5ddIxaGjHZ2Z4mbz/qr+GsgAz
b5xP1zbgNlOtV9IhqlwJHxkZilOEGtickFWPA7KD30us7BuvBopbPKOhZt+x9YZcNRbPOYGBYwcq
EZUBGgnGwjqV2M88FD9jsKy34OGQ4j+XtGh8PHFffev9BYlDVCBJ7Cek7O2y88egYo2Ex2FuMCC5
F2lvDzLeLWwmjUc6ihhHrFvQ+5OthHDToj8ZXnOZkB8JAEFAGA6UjfHZVHi2RIB5WGnhvreQxkZs
xx5r/R6cXaj4CULXX1q6ZdYeUFrgh7xhTXStM6yhrnVJYSOaJ3i6Os42Se13sgbBt93bXhjQTVkO
PJx3JdYYqI4N7QhMGCqkwOIJAjEVIyzMNchNe5o31Gt8majKalKC12kdq2Z7OEYN90CzqZNHUsIp
LU3crEjbTboWzAarwZcPKOssXmfsboiYxWhSx/ucZh4E2YAHNPhjnQkaa7eBEA28oVOb9eMlHl+S
WoT85GF83add5X8kfqI17URPAj4mfb4rws7rqMCrFKwZ0sbI0CYfcGv7i8jpHsDLMY8rGLNwcdt0
vRidHXkhnh0JQGfqnClV9Ejwt5p9c2lA8sCvhinq4kjdf4XlYtBcKofzXy/gvRjw0bA4ev/jcfSx
zHxLHlWzR+/hvYNzxpqB3AblxwUxuM7bOYG5Tr2F6yQGk96iMcdDFzIZLaZqR8P0YlPil/A/IX+9
GL5V08/sC4cWIu1j2+ClO6Z+ZbwvTh1nSE2FdwJ/xjiAbmxG39VHVM35l0P+RB3MEL0cwGZAYEFo
HDuADfG6GYWCozATW8kwZNzMVdTOj5SKUIqfzjPVCoGpQR+i1R/1AXmgCIcO76d5LGAbsett/rBe
PDIVVARr7TeSIq4EWPrStb6bM+1aDgypSbovr138VOBpfp0OLH/FJWCk3AziY3B3+hwK2+6WvvAG
IQPY5WbQBHKnMOs67WGYDTpopWDqTE6rIQev1YQEMD9Dxl2fC47JunZ4pg9iJ+lO1TE+C8w4nyVq
mWbPA0DC1nm7J818hs++3vcbbzRvoydxQ3/1kfAFk7bynmH+C6cQRhjEr0ZM4WJub/Z9+TF3xeTq
VMFn8hEDbqQZ9rCiXmimDJYXN0iHNNYe9MpoKB6i9as9te4o7WeNyQLLRpsTcwhRFvaFwE5b5g0w
ZxgHb9RRL4OWLL85Hw+qFMxiTBgtttgN9oGumZrounDKsclPzzMSCelJm7zBCQeKauHSriS1+7Bo
tom1+KV31e9QhiKam539s/+ZAuXxN6jWt7QCwAA1YmlMMF97QogwaYbOdvarVb06xsd4nDQ5tXT5
FiX1I0MPIqs1vwYyVyz6v3LfsmaYI+Bkrt9iQEHwTJCGcvXMh7St7s9/2Nhe4tWv9HSrP7/sOkf7
kbbQX3myEWlVNR4IkLGIDoH2B5TRlb/qIq0vjff+PnvNPu4ae4W4/ogaa25JyNGwBESeQ0wtcUZq
8PwbH55/4GfNUvq9rmle9j8GeHlnq97IXsXiwdJyIppS1ep6yJcQ7wwPoGhj7+yXQP0nEDppcBCM
4HRLfNqD0oZgOHSP8BrsR0jHj6qdLTSWPrIaX/ffLSvSOjo7zZRSHkgaablWySAq1CV4MPTMdnuJ
68k7emZPXpKyEOcLCi1Sa8Fzv8h9/j2I4+I5BRygggd4uCtkTtGzFZgvgFH9g28BV1C1/ASQNQEG
BGQOLQVWGyA0aSgn97dbry5uTzwgtHg8OvhQ8KCYBzIiMQghqgDkC492oWSk7tTSnRfZMS5f0zbp
bsZoRbi2yGIwLsHjLtaA3RwxKrKfp9tgdVuuxq6WFhOMp33C6fRL1vVQzUL4ZC/c/UEG2zn8Wccl
YqlFF+qwtZ7jbZ8pVMwmaGPl3JKKArMLJ17m45Wv4Bl0pk/Ur0xVjcv0xZxoSebSWNznVXrCDpfM
JdwogBfYQ/c+CI++9qpNf8LgGnLtx1ADbduVz4PvmjTMS8yv+GSXP5TAFij7R6A8B4xhPuC/ieRi
x/nDeZ1e+giOFJ8OE2hSC4BvXjc5jegTcj5V86fT2dQL3IRv5oejegb66N5TXq5nnv2Bf9+rBJIh
3EJSNlgQuwc74Y+hHC3Kz3jNMT1hvguEOD4cVR3ftFhikqXFW2k4b5JRqQ+sQTDmDMpP/A3n6vBE
zOG+mb73g/zuaUeTdMU5+qiHPjyMrI9TobwMa++LO7IYBBp9gPPPzNggO8r/5OWEaDP5gCb1DBxU
QRq6eoQD/+e27jllzHy+kLVYTT6yf2VpFd4prhhMoJ7yWveIC+8UZsi+3j/Cm/V0cUC/ZgBg/mt2
lUKWgV/6l9ZTgrfN2GtMR6pZ6t1jPEC7f5vysevWeNMyOoXJHEaGo52sikQuMrnoHd06OiZ9/ACP
rBXo4yYhx54Gg31MYpxA4xKCMAyXDyb/6YXDLYf4wWj5/GXuaWHeLPfczRqgbAuq8eKewumhGBeF
TyDYpnggt69IzkC8PX2ZfQFZIOqYGTwjwOBhcg5/+cN+RQRE9syHTdUoQBls0txy8DLaqn8IHlhz
PRsDNZfmlyPmETGrb4i6Uadfgq2oNhlsCYJcOcxUZ/0xzp5MT3Vbv5MqDixlckYeIUOu7OygHZLy
n+MU3wjgECBwgAf0qMwBATqe+XHKlIBEOA7BD61NclqOD4iDzC/is3Ui476KoF508XDyNfwpOuQD
dWeKs5b+Lm3+ydWcycd1epv2TQxMXC3GTlGmtF0S5pShssWEmkmpzIdr/YtRSDwYCaHqj34GqHkd
lqEa1btTftn2l+dQ8qs52xpi2OqI4QJRNYsjn7G2O/h2w6a2htDECYyDCN76P4ZWQKvGMSGM85i0
rgZdktS0vJopiEdmrTPCRqKcXI06JUz4NGUg9/EVB98HUcy6iWaerHqCMgso9O8xGTCieTrM/E6s
/nk3HOX12X4AKL0xQ3a+dJIfp3e2z5eI8JY+En9cXVIAwzFHDhDUlPVAGm/6NjvTHyPGa3w2B1BR
9dorPeCQk6VZz+y1URePOaAhz5qAg6BLeXz4cgYMcRwUTHiY/mmiP8PAeRgXH7cP1NVgnabfOtBI
b6U5/jgsbxAi0C1yNeEvg0xwUzF3G5gIRd2BU6leEQ2mF/fmPt1X9GlwBTe6lHRTmKR8wdKPs0jp
PbBAdZjS3CzSlqVgGG6KXhF0zPzmzXh+DBAsU87144tL57T4wQ/bHXdnzSyGRrPEYIYvsOLO+ABn
TjhGBxwfUAK5QkIuhtdYwAH3r8uGN3ILTmtviO9zeMRz2YZIPFzVB2WHu8umcO7eeM4hTlgxQsiL
1d1/o2cCHZQkYnscqjuwfsy3q6i1UBD2PIjbCFaholO9zK/Y4SOhzW5YIoEg0Obop7jH9e/BvwTJ
oGCyK+++70QwgVwUegL3E+eTvaQxCwd6wSULpgd7FGYqGc2VXZiqcXWvbs+ExvCc9veX6c8fpbUN
jPALWgIKLzxH9uSJ+h00jaG20dlBgu/NumZfXt0le4xbSn2Sgc1kJ2pjLA/d1ulwY9cTzLhJLphw
Gl+T8+Y89DViHl52nWK8bYDmAgHhJ2VTRx6eSS0AYy0chYvWfSaqUVDBQdRRhQQxr8YeSbuguTU6
+27SwzSK4Exi36PaZj5jlAGgPY1TJ3xZP85aHf2Axe07eSwh8JiAam7vTeWG8prijxW3XjZjTN3X
Qfe81Sq3XyZVDcNWdcq3A74imR8OUhNYoLJ26WxH+WjLSK2YlCvuA4p4KCQ7wo+ZQxkkBs4e+7UM
hI65Mm9b9nv6nEI3qDj8zp4GS5tzS0L1zBqoB8mRrIEfaNZ2CpgDcPRfZ4tP/ccY06JwOvbmir5X
vT2by4I/ElLc8Uv+mYbXMzY3CGMyJmJrjcqdgQuSEXhurPuzOE45Kz+5Qq0JUvDihv6ypriDyxUV
0WN1ma6Xo0iNRrMxyREBoqlU8aCZr8ZGEe5aLPp0krtrfqmj+JV9g/cAY92sSU7Rq9XwQJmUfeQH
O/19+UQHbVoNrcvyhzDsZ/UgCpxtXNct+JbEfxUuJx72ZKAEfIdzRitA8WDOfEm1Kv25YSwNQT2J
nbpwvF17SWmCzcVdi+xvPljD2J6qkV07Xir5eWh0qX3FbdtJuU8YF1qdqJi8GdlOzt4wQbBOaxDf
bagv6N1GQuq9Hu5z/jR7VPtvlHDXlPqdrn/WczSvmaNYpdai3eROzMpQHtw/zJcTwtI5OZlt6aSM
E2QpY1iZcaJX1vRjNrb73Ggqj1Ekqq2JYSL/Rab8Axk3erRKJjmqPbKHO2mYoOLt/LZAsNOOeTGG
e62ERHFncue9F/Wi//eTHTT/pP8T/KP+hhAgWgyXqhGWEEb7wdDocPqczfW8+OhsHjh63GoEFMgU
U+nKw2DOe9vMy1uYG2uj62qcbj9qplrsxtNjVPyBlD4SYJh3QHHoweDhuGMrbKGSPXEQzpQZU5Ci
1Ln9TpDIEdnQrs7oFvQ2vln0+TlD16SYDJzTQvOv0wKXs0FUmNuuwLiCcgawDGLQmHcKGcBi0Bfd
N91Zvw2a+Bqfpm1OYgXclmYKZ4YV6D4d/PSNuqczEXwEw/gc9LIPCAg6Zh4hKH+hjyLUBRTz0Jte
/WjMq1+Mkd9nUUiiJLEqFXV/5T0167dtcyglyacrUDHS/IBMNmFhFdgmMJ/XpXf2kZmEGpUz6npU
o04ZroMjkCWt2jroJ1paz2pJXJeFIoXjUt4zUV+0fS7fkkeMLNDu49px3bSkSmhRtS/DbnIzVexA
7pSvf0A41kYmFxI8xqYaW2ApTD6mlftwP2ZNSh00PDYsCgT8bagcwqfcdaJLtD2jB/uWviHCPT2c
+vBY7zmzNwHi1vqJchNUhL+U0iUqi/avgScOv8FTbIwzhgz5dtc542ySFr74xT9vxqmxOnfrRRYN
gaRV8L1aN6zo0OZf8f9b9Z5Gua9na4Mv+tLux8t/HDUYa0ykuThYyncRFsTkXi0ZtFvNTtPTlGbA
0Ex4i9AnnLt9swhFKMwYZSxOYWubMmNyja9s/z5BvljxD+dISEzMuMLPpJeM3Z/D4JVRLQ7m3Nya
Ks6paiCoho/WYaNgxGJyVZGynbRYLCjZcVdN6KHOtpKqYS9+GO9F50O8izgexbjEVoYsIYEQiHnV
aUs0jEGyqo9mLzzbI+pSkE0+RTOlnVYdSh0fI8O/UUTSAkcODUvXXFfmm+1eCuyjCsaAKZWXSEiA
/LsHOJlcUdPiP/URzAxYIpLXR0dKLO4Fky7Wizx+e66aNvkwOS7WrP+QJoZUWTpV9mIEN+g1AeyH
bAbLFdfDmhJmjE4VJw1aGib84zkpO2/5Pr8287rzv1942jKUxotRvyQQ0eDHcfMhkydVw4CPNT9u
Rulv+3RGjFDgXpp5/68IGdCZhLtw96AtYp2SwsAd+bJuPhMvcAgWWXT1+/HaeS/Xo/mIivPEKzN2
m3B16W8SzB/Ulg+bKlYvnTdieaZjPBzePDkVdAA0+s+E6RTI3u1ELt95Xs/xzPAuBm/8hO3cgCIZ
sqDBnDxsxc8jVZEZPL9GvsA1QW3A1FbAgaZ8p9dllXAnMkhw4H9qG0m02nLoWS/MILoHXB7wBiQW
KCGYePGeU2fwqPBSMZ5beA18n9CEhdwsH+/j8RlRS4LFmI+T0VtS2ckmhG6dYoczDtO6Ix8LPQLX
WCV2LXTFNeSzHu+GSDf9KMmbI2tLIYUy82hgwkbZIZdTbzYISv4ENUOiQvJc2eHx6oB9/8Q4fnN6
oW7R5et3l0xr+Pbl7c+oXj5vTPYQQHGVlTj5D+OH286rpNEVgaaZgQOzdXSedQauyi8mIIzHPPIU
cdsUeDPyI7SldO5n6X7IH/mJF0DoyVfnLUtCbr2zV4shM1cLCTPMV9AtXpI2HNp/DHFxABsA1sfX
fFDIi/ec4TeH9HsOQsGX8WNzUMm5MOVn1H03gN3VwHlO8X8EZ9QVGi/cvDBgkVeCfD3mS9zQkNtE
sadZk59KUlQkSxJTJFd+dG52HivtxRQ+A7Nbvn5/kCv0mJVd8VNnAduZj/Hjf7ECUjo+gBP4OZ4U
Ygybj3GHeeMdHdfs6BNiK+Od0hqlbBs0dFQivOQ4sHXkDsSSjuZM/BX74nPAgBUMA9AC0KMVKBen
GqxQvA+xGbEB7+NA18QeXnWGaJwcYDi5bmo/rGSstwc70BMlvTqBrdlvRn9wXVS+/uG0r+8gWXQc
eJAdIuwfz6CGHq6vzk+r6rhw2y47bFeh5F2Q4qrGIOdBUYa84tKD43cz3ExLO6KfSEry0crutotq
3U54S2ZrotX4bGALoJjRA3TE+1bfK2luN2YOvwnKtJ68+nwIZXtiFgQBiFasx6Cao0pvfv+oz1T9
WJsqrLB0XwvXYv7hxy63v5vuKYwZVorCDhpT+mabx38TTI69xgiC2zjSNnukASD7NP9sYckp1MPz
JgwpFNk3bocv/+NxRjR4iECcd3gpg/E/D5Nj5oKMeYCqzJVviDd5Z5fABWW7VfJNZp8cIPJtSiog
gBeLY7jcn2gxEJSLdisRCqW3Bd0L07WbQPjO9aAlqZlPDYr+4g/UKJHHQaMfEA9/9Sb0enr0ouB7
WO0MpQWQdxNivIfYDD05eDpTA4+SGbnS5p5tyGMjzqKGDzh1ZkxGHhQIX08JmUnBMhAbmCwSM4/Q
Tp1S8kpyk8ZhZBZm1slVLDP3Z5sFvsuHSIsXtIf0rgy2bnq+s3cuBRhMTCPFRM3+eeavtmctiQvR
uRWRPAxsbjtYTqAxCnAqQenLT19s2WrQ79khmUohxAahnb3194Oeab1BwQWdWjp0hxhz6nse5+cV
jRzgGZ0Ce2XR2W35WjFA1dNvnNCTkHIxxfhyv7/m+5G5e1mvRdDVEPtAiNP+Xteg8W9lPMD+GkPj
twlVh5xVbEt0/BhVAaeKasI4dewxrmVwrySysF7iAHNnpRglXeXVaCU/mTrFhu8AV0eCsPgDgQZK
rjm9yBrPxFEOZ4Q69Wes8O3sGZo+9DAPsSyV3UCu0vCx7L6cYdcq13tZT4qUU1lP2YboLwUfqfTg
YsA1LPpRgwWF/D/XmAcAIwXm07HM1CHZkAQ195x1dhxbJZpajm+4T10ZJg/nuxZ7qjaQ1he9ztCT
eUkZOKT/OHrd30Lr6uraKsvJlkkG/Ay2B6yPkdlewgomfetWYs+WAuGE+u7vz2js7ePP2KPOD8Ty
5PzMc5hmDzsr9A+BbEfGvfbpnqclVnRYdWLf6cYrC9byIo5hSfe4tLera3ZP8fyif5ZGnfxtguvl
xv3RuKBXOnECvTG8prqPV4jHQ9VoOfr1AUXfgNItjlUf9qOetdyBBcP9YkLUD7xuTVQOwD48GdXh
EM+2qyZbXSVHXLVWiHGDATZNK+XlcYQHW4VQaqg8Ii5AWvV7xDsai0GZEmHiwshjjDgwOlsYzp9M
y2PFoA1DM9bioS62NFEkut3NGGxN15CqiBWmaTwJ8wsYR2ijJlYxtB6uDkW3oMRa1z8VCidL9sxX
dvEHLUk8+NK+ZJnFaFK+Q8UA933gCRf2KCXBefXVR56pUa37qNcrfXHf4JelxIDPculr0q3038er
0t8aMELD+AFnoTi+JvxzeiUutH7HXJxcaeDYELtijPQbRk8mnAasWwFI6PRwxLCexLxswiOcvuh+
tf+9n5pXWF2fLN5bZbUutH+8z3KGM1c+D1g33yftuVvrK8IAPwZdXfm0VliIKVg2GyiXsDMmZfFB
IPpqi/WWmckZUyaZV1R6e2nbTMVBzh1tN1/L6Wh/jE7H63u8n5HzMtWtPYJdimd2OUIA3tAuBiM7
MlG2yg7cYCCAgL1F6qA/RZt6v6G+mbHEUZcBMcuAApBFc4YkUYvGEPCHeoEF+by5THFlGr0JE5zD
jJOUKi8YS2GekcON+YjlWsNRY/yyo/UnRzWYj5Ctj7km+4gIyMdqrPpigbLBKEKGo3meimkQr4Ve
i8lwUrlvxXjznyjqoY2zTQDTPA+uMDF0/IeSvrtTwwQdKqJmzjjPJixa8NsxCg12jWZoTQAhC24Q
rHJR2bIo6+J4pj8JPZNh37TDdImUR1pYuMDph4rp19B9LFHqeC9YHU9zbdEsrLSol9yx+qWHwYTP
OifDRTcepU+M+nI15edF7Z6TjxzTief2lq+DWz6KcBEaGrAkZBE24vYD3KfjcSHwtXdApmIlG/4X
JlGoAZ3nFtnNKT8RmdqG3z8Ny9R/1GuGJZTK7+jcFRJNTZ7xLS4mDf/65DVTdM7b2sZQxx3kEOFX
wwRUfohepcsOh5kDFRRjoOjmvisDCs8N9laG6S0+brDHRwydM6Tt/Q1VzHDTn3FBoH/pn42xZOch
ZrO/sk19U6uQaieAlxkFqMjZS4uWgvLswawHhpveHZl0anw5NP+Q/JZP/BoxncS/L+0lp7yPhxRN
Dkw9bI8O2K+QiNpOkbKFH4dmt2GASuNJfFh/8TxoM2hcwGTQckCLM+aJHOZ88dzlcjjS2XI0AOY5
MLVSGtM+iqqOmSB5oPQl+3RXFfZ3cX44DMoNJYdzZypiSggp5IYm0uzrfLTqTgui3aF70uxN4Vme
ot6OAHksU+6kiRUBfDE4r2TiWvfFMX8nL+awoMBmY3YXw3iw6szH1Nt78sU90D9bM4H9B6Y6YXWP
MKHBuRx0ySv+lPk5eaHLqOjR66RNS9T2D2NEwQetDM00sbJTleqF+UE82h9R3gDRP3DXfM57u+Pm
/rVOY+mvM7DJlrZGGp47LHXWLImmyNcHE2S0eGCiQNkdMdr7ijPTYW2ytv41YUDlrhKRJIMliia4
htAvXfNeBn3ysaO31Z5WqR0lqxQ+eg1l9WSohK2+JJu+pnqSWrDJSQHXpbHWsI7w4XCqn4C1t04g
leISfWvs774cm51Kx8Ae8gCBAzxonOHMlj6mZ36/9q+Df2IJSkdl8PVQuoy2p7vRTGkDGFZQp2tC
Ts9uxFHrQObj3kRiz4XT9/oTuF3Sfa/jYFLQ7tQ6VOIBwB7LnnIhriPmrC7zxbX9ca/MkX9WNf/s
cP47Gh/akBT5E/1lb/FddTc/V2bYMh9ppze8/1MNpPU5keqIGRfQ7egja+jPVTCUq41PA3kEONaD
2EN4+24KzL/uONcxLp8dF0xR3h+j/WtI6dxz0RyqDTGlSy3oRf3wPO95v2A8bxnJwUuWPNRBBAkY
MpPF4ZA/fdy0sl9NFrP/obu/6crRalSn/wqPA/vaR7rCX2tUF4juOC/AF45bntFlC2WXjGPUgpwr
+HiP33qhIhG12ATjYBSN/37DDE8URfoP/TsOa0CR1oAmfjwMjxEIBmCocsshY3c/dn/Z5pRFWto4
RUdXJ2BEowlEqL+HBTyM+86sgnpDY6RZ8H5pXEsGGZxvpd6jJQ4GTM3B3xG2RSq+ZWiF2DRbflKB
O0c91VoMzjkQOM2xa3JOqvmyGUupvHvKp5vBg1eoz4Nz32MFzxim4XbWRF+K2z+IrIfegdkyLhSk
5JrktkcrWIZ9sfZWXyYqRvxD1YfRFt0OXbCxhXkv3wBDDlmlrc6glMAnJyZe35CWEp3OR8e9rZlK
wjJrAFnMnpRXrKpY1//4yw6lMixh5vzkIBQuY1OJ/Hbv+vZLX7+kvKKNH58dTuHGHTzwIL/hQ6qh
5nBf5ojigALiaFav4Gu+N0xzRVbvqcI721uc1cgH7ePabOgV8z1zLTQAdDCUkk95fyu8HdAcXhC6
q/1eSWWh/A8ld/B7SDmr+g27YAu/NNCXn8OyZ6neMu/MGNzcFxc92tTW7MMZimkhIRAvJeiONn08
F6FQroW968x37GWUEMgg9ydDan7pzqMh4iTBPm+5cRCs0+EdX0kKW4V5mhu3f3HlUT5fMG/v81Q5
coHuhtQ48T2NNZ0hqESPKdaBS/7Nhb/7jBFTLWLKTTdDcTmme6FAGflqvh2K8HY0+zzUwdFcXd92
4V8xWwEU6XAv0tWBDwCagRM4XRyLllj//w8IyQ4zfdCtcz6JlKYJdJ65MxQ4cYPR6tUUv/WNSpcC
6zUf4lvGFPcIKg6vQvYzXTybAxAhmyXhW3LYu+rZ8wb83fwrphOIJ1g8HWS61/xm+APGwE+jAOtl
EVPf8TnD4eZndMWHYzwdFDalW3a02KtI/frgHBXVJc5cckxI5Jben1NxZ7ALXnaGfSwL9GagBanM
ytlCRRAuI3l6qJFZikGohjjMU1GnwBd8v/juI8mmHfN5Qi+eA57ZaeMnhMdWpd8wdcL0UKqxrO24
BDehUYhXMuNvtWozFG3b/ub6x1QHe01Vjzs5ZrzkLACjTqGegG9f3UvHf9XBtw/Ua3OIdDBnYgcx
ZgTckmvxJkcMHcEk+033mssmfF+F9OE2zTZNwzeSDZXdc1up7kIdTYsNFQJGvp6mO5TGLVgR02BE
tQU/Dqpq9q7wURi2EFgILQNsDIIP9rpXiOjiiX/8x7x/IJ47rKHT0H2lwAqazuqjccB3hKKcNu8n
c1Z7JuU0NbjUzXrg+Xbr2UVGDQg+xLpAtU7Yh8z64NGoBgJX+SDAQSRAi7Vp9INTm76si5/sO/y0
xE30d5JD+QtMSRwHw2WHpPSclcd/pfYaaC2IkGSgXV5GX1CCJSO1ETjtJrVfAGP0JuIRZtuPq8hW
FW4D05MZnZvHxDRD1I4txhKlOe9PhmLc+SJpbnnEle0y+njoWw3A6jNVsmKETbUzxO/npMfaNlag
J0EIv1rSiPhhYNXUFbdPcvlYCJT37fRdJfFoi/+6nFwParf7ZsgAxIlLs6/4sld9z7LrlQMMBrji
WDpQB3WB6aEE0HvbXpsMsAjHfa3XkEhyE71hCE/bIbWCLvvj4jZzVs1xN8CrtrqkHS3wyASlPqYg
wu5Z8+o661JWDSZvabC95mJGOWf0pq2HuYz1wdsaYBhrZOmyd8OWNRgJnkLvb6zYq8aNOc3kiSLR
Gjy7r2CXdHI4NjBACk/S0AmaDtgik/5G4bjR4ccgT5GgEbq6MmgMmWhCTbgIV9ZtqTDX31AZgzeF
6IrbKc5h0N5/BvdSX6y0RffAojgz2cO/oCHufvhxL2C+xnnFBcup28r1q0DpksHm8n6A+AOmmAFW
ywf17yimwHstC1C1rklWsGWxWB7Y37e6DQ/iZKFwEAzt6TJHC8VaXIPF6qFLfGw/zlyXlX+jt5vf
aHrkAYql8r80i1llZkVfT7s3FsYouuS71y7hmk7cNqd9p1/h3KTTZ17RFLodRN7YERHn/EjYXCmc
Dhza+5OVqiknD9Pm/KO7bmXGAA32HeztumFjC/KxcRCjjvQu+VjV728JYsD7kCgDZ65bBMmev3/k
TVEIcV3hXjtLOWcfLGvT3cufYNsQcoKJQaf5B25uRw4fLMXdn8IrZZMhQbNsUEzmERwJkh70pqIT
veVr+ZuUbvA7mHpOGRN046eeALewK8i5cEFGyWzGVc1b6mCgmTz2QMVSW5kUQVC5+VnsJTGODWmb
yyDhO3VdYFRSyMGrXSY9TFz4NPKqRwUP7uG7tm7qwoOxecfP5jxl1ZuCxjRShYe1qK/kLkdw6ron
pgD8tl3p5gSjbVAMC7NdaXMsY6CWitf2Ig7CmZmmNokKEaHj0guXd5/+w4J0N+3rullnZJ4+DDDW
zSNhzkmQnZG6zRSShF5y44gMYF/nHGcdjJwtVBgz3Q+ifcb64qj7HpDex1knSrk/+P65ZvjXUOty
+G0z7j4g3PyyAQzc70s+HhBSz+1Oc/MSmQlvYasafHS8E46Wy9ggh56smt7yFUQBnvv6Tu8u8pf1
CJKL/CFumqORZXcySTjihhlNzGMJ8sgpxZrI4vRiuGkSmN5BGl1GGmdEFC1ZVnJbcGaFme723Pxh
gFbb1MMwIKAtpC5VvbwCrlu5phjTDYLte++mu49H52tHG+yGTd1OOAVlTRaT2gN+zTElZ0v2PbAV
e0cRWon+EpZB/rboiZfRZ0PD6MyK5VgPXJDiE0KROTST4F4JfqOnmKZp7+VZLWeuyiQxeQb/wgEP
EpM19bQO070J6/a6icB0heGo7nwqKiMKOqH65VwfkHXxPIz1Zc/wnIOBcuis/w2WgzCo8WnQzmw6
BGjGrDIc+S8bxAbfA/NnRo5jfOJJ9GZPKjPvS2ZDM8OcyL9ivtXN8Ur67bFnEkRGwE1n3ZZud/e6
iCBlqWJ3GrnUhi6rhaUaXX46oAqryP5Mcn2peUJPqbclZYjqh0wlNiZ1rcf0j//LF2bKHRO9YpMF
+cSr1DS9q+ctA2gAQ5X50ShNzoBVyY5dedODhAGEjK2pJxlEALbcSJjLk/8U055/KKaCBV5mS2/o
cLQUmQ2xWTqf0AzCQeCZ3HyWM/AbhUnuAlXmHxEEEYtd2Qd8loxJOzMjCkWmb9SuJ0vfX/2EGTsI
TWOqK2rKkPOp97fTYdgzf13yqQlH58iOWbOsb9XW7YyTtk0kDfd1h6eUcvfq5ubtLgN2KOarMYMG
HWTcY1mats1qda2e6er2e0FR6rK3l6wSV8ksNy35isQz5dlCkbBVLzIdg0SW+bxZjIU/MfEAZi6h
L2dED3NCHBh6TEmk1Gc4dKOmIG5REaae6FnWFzFYJKs6s7kB1kbWHnXORzw6Ut6U+9ymyZETKs1Z
onytlAeTyBtszGAdmPp6MUaemyCGYVogjLM+9wmdccQPZG1aTKdTRE1kZzdSdkKul4MYmyylULVo
ZmLguMo4THwSogzfmNZG1Cv16Mk5pJrFAn+pJ7ujF8ycybhGpXKYzBfXrKT3M45ubU2dhirZX+F9
oT82j+irs+rla/wRDR0+oGNGR3GPKKYrNlapr+igW331Ton3srYw95zXnpSj8CvCCsQUxNn/JCf7
5YtpVx863nNGXPphmJIm1OzbPW/PK40GVZLg027kZ31PJtC1UqLz8PVPrzMyMUHbMa/qShOxaCYc
4751nMhDwryRX4+0UDawBi7ELdp8bHE4+NUI8yqVNOuu4O4PB/zMOqJkP1ueyrOasWzJLI+aieeg
sNbVP0Qc0KgNwZOXIU5IM+X8lu9KTKff7cVe0zqbf9pJF4d1hGpkcmDb5D+PVb275cRXWpF4ksts
Ads/9MnfJXSm47yxCTVeHr1DZXlt9MJrt115peWMI0QNJ8idOsglx8uENF0/DMf2avXewFlf/Czf
8Kdjf/Ze6x6mdI7/0hf+CwclMolCzEZmUTfwDMPvrUhqGxmjv7fuEDRDogbt9lkc/H5U3cw5+WyL
dbjokeT8L8TJcS5ogTyZjOu9Ygd92pRDRpuISJmJKp44f3ce/gL7L/1rzzGlxTtOTBtmg6C7hTgn
5simOoMkHgMV5KNJgBWxdGQD6z9shNwTMg2dp7Jk9qxf5jlUVbSPIUMjOVntzAFhI0yZwLbGeo42
hwbbCky+Ot7TBJo16DrjNfez+Hoo38SkJLWEK4VlK0fSOAAwRsVdIW/N/0g6s2ZFtW0J/yIiVET0
lb5vROxeDJc9KoqCiL9+f7N23PNwbp2qtRTmHE2OHJlbT09b7bG42ceX7dURcs4r5oif4wT9uFW/
00wuz76iJtS+SYpLj6OzG1XuUOkFzAc5R9HmrC9DZQe+b8XodThWEbNkYDOECVuzp/uD9LtjCcVx
nLuhU9BHRHNW3fzLAtTK7MRw4evM+sbaUIw9pkO+34H2h7T+od/oKX+UFvrSD3H7W4eGVGpzlYen
s7m1bcz2F0snfgh95SOi2TTR6r5v4QVac3SyOZUj02eFWjidLXvks0afX3o2TnxeN8uyFLgHlduO
N4UflMKNla0QYZp5uZNdXLp50Uc29LLXOuuQCcWC8YpIFSseBJrApOnEH1cqtJvtzBvd8B9iPAJy
M7PCcJOqcCf26STBoLbBqm3Ebd6kMOYYbqyFiKPezZn+n83lfAJJXR+A+nFA0+MZz3RkjjR0j3Vn
YuxHJjC9iWmV24Gw/cRE4jVjkpGcgOXE4CKSl6rGAAi5J1Tutbc3L/T9xE3pqJe43dhwqtaKhgkW
x+dYHeeSZaRlmOITwEFZtsfaQCbGqfwUa8Sew/XswT45SEaLA9ngr19pnqfMf+ZKSlf0E2ed3MLM
gQFRsPgA+k7tMUXL0GD4PGpwCKZEFP6DthY9Ek8/p7x2kyeGQT1/4xqA8LirEh0ELde5E08vv2ee
5NVTbJv3gIvOPASIfcETNDcbsza+omrHsYY71YuUUTA2H3+tdmaBBka51rC1gi3b91Dx/mhYGPX6
WVEwTz6jgj+fnFKMVFh11dnZwiytM3RgXpSHPc9k6rHoxbYtrBLB0Nmmm5X+om+bOBiA/UB7yJkt
YgIu/rfDzWewweWgmFrl3wMPIUjMiR3lci6UGQX/THdwB440SqhdTeXCIWGDmFm2rjvzfq3jcZZl
KI5C7wqdAo9bKxv+6UjQ9Eh7PWP7QOVar/bs7TF34pKe+XzIRTZYC5TbGwYiiJa7pTlGqgrUpMpy
dQ6eHlQGNtmyZi/M8zTa+Ft23wzkhf5PB42fAqxqc1S2blrYE9eEzYmI/3bnqXLqLd8hpVQrvMYO
aYoV4rqb98FpjPmeiLEe9bT8HeNYP+9njSdraffXc95Ex51w2iZJonUnXOUGiyxHwSZiu1LXsZdw
Ulkbhi9DzfqACDuIaT3z2eqppOj9lr1fFm6P2BArIBDQOabNX8pQXzHaq55dYim5c92Kk3sEnHeO
SFJzJ36MmYiI7OIepcTJf/lwwd7N8qVtX17+ZiShqXOvAQFY/WCnmNd9G4yFLN2qM4bLFY8Zb70H
6eKRbNgNjwotPz5txxtZWKd95lWwCK7BTeNuR3jvkVo7n73a6Ox0xmo1jst5baphqWnkJzbGqEzf
lH06eU9FP8BKsVXXPTN5jOPAe0XUxVM6ikQOFwGS8FhDlyHecKhceeKSoO5kgnp0hkds7VA1B/6y
izBjv1cU6j990ad30QNzZVL5ema02B3U6UHMshaEfMrNglIiHZz//72cMMWzTQgCU6baKm2JmY9Q
hKZOKJxapQLmNJzXPLnxH8lQjyROMvw/j7qctokqjMHkghoif2p8NylfUOO3hmA/kTe/620EXwOd
UeeYSjPyISGtJRj2nHxAypIRhaZ5fM4js584HAVOeFZxetmeNcwo+PL5+dNL3CLQ/Wu1/TM/ZmO6
OhYPH2SX31XbRpeEJVB9scDTzl6tegapLMN6PteD3dN0p2ROK0Eo8Ma78p48tItF1MUwnlVYDT88
ih7iTmC3q2mw6uvkelhOOiXnHmd1jL1Th+e8KIbC4xuV1MAsfaTn6Fz62pS+/UsH+66oc7VdYL7w
eEz5FUxhb9Q1GJarRtr6nZY2KMAt8IHlGWKAgmw6VQpC22l/5bfkVv16C2VZaxbHY3bFoZGcD8D5
oIkl9gs7oP0E4yD+2RGpyKbWjqiuE6dxY6GCcAy/p7emgEof2pIsVbB6xP9RmbxJnDomDnlUwL7U
YLhMQGiJYM1MpmQ1Bh89c7L9vjKXKGh6IQ7KzOwjJINaENTlzW1pvACQtlBjTY/Eu5/MWNSa8Ked
I946yoAjuG7bb+Td42NKnU76nGjL1iOtvGGHwrWyUAQIUp63N7RGy5wbnukckGnEtxyzEJ2c4v0e
AHdZ3PW4nq3Hdvgm674oPqh/GvwgqR/Ek3jtJGtsEr/ZksdvKDtRd1J14sahUPpHQHbR9m7kIkZm
nYviL5vUEGRNnA+f9pEkS25gpv/qG/5n5XOluCBsMzOg1n45ehR0fPubPTbnPhUKIW/9df/CYgZT
xoOF4abHjNArSO+w85gOvmdU9Lh2HlPewZxCt8Aytuav32bwPGrr4e9FpYqsz19F/KaigKDEYXu4
jDwpAVan/bYX6FQu/96WFw7J72M+IBY6fZJv+DRSBHTrr+ag2z5JUATQVSV5HqQVR/dj6+bX5ODW
wEsitHg9fsn+tKASCR9bVZuPecOKdvkjVrJOa/SMSN2+9JLz2XNe4dXoiYv21I/Y15y0o1mkdDQZ
3htYZpJzKmM+No1jjuoly8qgVwNt+5vDmMqwnmx9otx4OlyL1evLvrx5GBBNQWiuO6+vgx2Sao2L
rqYbrU5rfELbxedrK6x5VqaMyDCDM/NLSrKex0EMKZGpZKAif1I6bCfYhc/42zrxrvvuywLk5Czy
EtIR0gD4rgxgGCaTpPMVr/Y6CPd0qqyBK+xno8JDlQwJMRRuY5P0zqY1XnQOm0lhD1OPlF3khWSp
buOPTb61QEoe6JIwe3XPPb0LmIG75AEThJHG4gd+gIZTyHJ9gIiSw5MyaWwkZ2grlMcqpBZX6BmM
cC47RS88RBGcONyiGxXJiO1w3hlV+5iAKbhIwgoEYUm6JIaB3i2/rc+HaoFO9Bq1apdlGcZlRSB6
tXbxanDL5Ap7H0uy3n7rP+JPOrQquHCsBCzfrpSiCT1HMiz+hWPnd3jlz8MdSQzvg+XJBFkEjRV1
vfCuGYnhqfWgjbITXeYYLjT+hS3qp3ddduDT9i2FFlekLKCjbK7SjMEwhhq6HiweklEPrIYNdNaU
qR9eGsDUCdbs0w8q69JoI//sYd2Uw71DpEOrEiDprEBLvwfPIDkzhbNkaCgnq0IfEEbKKVHTwRJZ
C6fdWKfda33ZjbGURO5gzIY5+hWBRD/VMe8AfzSqDVf7CsppvDx8qNby0BAsvyeILNQ6cAvJoOJM
rm+ec+OytoBIWBP3fPo9s40xH9Tm6PwDOe+xuLNOM9UGrbmv8JHEiQsbUAZN6c37Umny80NJbLYb
W4gw44zW5ZQMiWT2DVXovbrF0Ov2sy89g/9cYyQrhhsMZWkJtqjp3C76GwYz5SyNGVwfD+1MtrRX
b3exASD9TMGj5lcIvKP9ffn1BrvPfOK1McwBxR7uFjUzVaA06MacuYf987/OMBnOPsjYCmlutvUt
2E3TG92lkmxMPByzFcdUf2KyyrpmAGoAWVh4R7/C7ZXkS8/Iay9P+usfUehmn5kBm4gt6OWi/IOf
+7Z+3NeXfnz8TZL8BA3SlMKIwbgIBKPoqaP7wGYj2pU6IvVMq6n2hK2TO9bEehVlbd//ghTxest0
bG2hjjpjaNSw+GlDW2Drn1ga0hH7Q7D7iejIzWwdJOL4KCieiOsMejsDakS1RUmQGD+cDHl2PY4B
KwliRHjzF8pb6TghiDcMo5zCuTltLIR0PriqdgHhDPGEPvnpjTNygXvr0PqZEsLyDEWYjllYYOUS
/40vslfRAoX2iVjLlIafHQsE/RIuvYueJFG85bQjEMIcFQrHjdPBYgYrsD1vz3Aety3zBK6Hfl2Z
Io5hN+w0nxFL/THKxguFl0C+STfmJDjzKT5XTPpaYiVmQnjTPnUcrLCVIwsaDUdyj5/K9mvR26Ov
8PJ+5nhZOP0QAqq0GiyGAFuooumbhjZH1vOKGNhfqfvGH6DCBRGY6fMKFZcR2gUbQeU4IwsQnUKW
pWhxgiGyqo1X4nJYI5pmFlPUO3AKuuj32ZWV28ajUqIT/cGxpPW/RYNlEb1RsmiCFgKWineJxsGC
Y9az78eOorLDmgxgfb7ZjQ9sjNqQaI4vuCqocEAjgBzFehUEsOmVSvCp2aA2o6BaKmsmchfca2L5
hQ1St4TEUGOexalAn2cLdxHfr/HuLGyNhn0DtsMLQkj4BracUiyOdnQ+BDnFLu7GZaL1hJlsF7cr
+O1oDneJYBzho3QyPmbl9s2xxSllosnw3CijZo+zQo3l8nc7WiLRJtEaRD3WMTUppQ0aLVFsAiTl
KnCX12fj6UB90FW2gim0nMLDSBebIn4NWjnvWRFtMtkjTfqX5IWF25CQV+vCp5DmbHkV2q+wiuR0
gAgX9PZcnrLn8/fz4V1ZD0SoRsnGeZkInWDE1zoEro/9GHNue9q278lhx7bExr2EfeoSd8GZEe0B
sD4hCg6STZXDxR5ZI2vMib8b5HegpiIASTPJfF/RGwirLqobXU7OHtqVmQo4r/DjqAQlQBJRNyPl
bV3mRYDCEkDDcDpxEdPPJ+kpeTB3sdBE0obT++JhDnDklCw+nd/7Y+nTHsX0r1S/RHKYbm18PJEE
sDF8u7z+1/xC0O2x7z0/rdhPtLrZb45DIJcJj0Q5KPhUW7Gad+fgDzEjVg0ZpJYSCIE7XaaqR5DP
hBWVcR/J2+6NhgExS7OCaUQFhK8NsMXPqqkeKVfsE0kbIbV1CXrHFz1ymy8WRgzkXm83guEIzQqL
LOcFyFziJvbARvTHMG8DpidbqpaegHNuaLEoc7VGsoSNvw17IQPkooQwm9gvXdX6JZuQA91uqnKr
r6DTSJJhefAxRbh9s0VAceLwm/kBmN1pL8Kl9tnixm6zBWFvIrzaTYqeHUJYAUxARxZGr6Z/icHo
dpw440KLipKUDWkzn/BUzmbUWr/0YxK/sTzdALIiq7R+GNwrwPrL7G0cHinsHcgh4vmc4qdNvFXR
nmQ4bZZ4fYnNNcXl0WX5ZiG5Y12eeV8uMf3q8WVsWBtbY0FfuVdwa1miNi6vDJTN8WozG5CUXpRa
0qqDZ3dTYX3eHOIKbTXh64sIlSsJ4R9DQR+rT87ozTBw+JN4bF/mAx1hw8QLxVaDQYr9ly4HOFo9
5sVswtKa1k9uNoR8KJvHwVLWewE+CQWzI+tmT2adlrPNC87xToTSzAbxsTL4QeFgi5tPRAHxPNy8
z1QwU0/2Zr+DoGqTa+0B6rAWUhYgOJ2qtdiOEHUVRIJF+dJiVYxgJae+Td8mnDZD5BJR5XVoFJGZ
5n2QMRogsgRKZ8bR8AHeGG9DMoEnYs2RazRf4GCMcDDo+Jnbwsfb228XqGaikoY6LZ//lOGq4KjG
UgL2+yW0JA6iex6ybCypbMyRAJ6sifN23uROLoya9FfiwJDMXe4xOjh7qNL8W/Dw4mqkb5+7AL0t
4QDpHwRPsL8Cmza9t48NJQd6FJNW9wzx7R3UERCl77QXbzIqbb4dn5B6dxIAsaP7NJqqswwN/Y/X
GPz7DufgkalwOoSNIdCgBQPxg3OtMFtHrGyqILrZapesWSBnhKJoD0SI4MMT44aaXFj2nPlWDWIf
b+D5q5HhPhF/+dId9uWcASpIkrrxMgbe2P7/mdOz8JzQcnAKRNngVWblshJmUtc/tNsGiHLl6K/p
5+nEriOMZuzGQWEqUOIL3r0n57KQTg54DQXmyWLjFHPWhsCENt2ug7+dnMZa4ZUY5LAexilBvjYl
XNGT8WsxSEebBjEBVtAwsiMt1XN+ExpGigGZAXZfk55ZIbq8qGjB9Fi4tSYusKCZMm8fWB/7k5cm
exlMnzyIzrf5m7HYVKZEOq+VVbWg5tI3/ovJXGH9mOnV/sZibWungpegv2je2JX/QQwaMhcUs5ZL
XFmAjDf78dd3FVZvIr/z929Tjd8mJpNojEk2P5Gz2vM6qgUVODUtTZlrw+GwaXhzdE+J4zZL6kR+
eBpqOrFf2q72kSHiTf2zmbdl981q1sAcTK8xlyTCu5R8IgvYDxhnYAx8qTAmLYX+54sfmNZlZwaE
RrGurKHFkBivuuwWw7Oe0qiYFfRmsZfMDT87OFiJfkV/YWDNR/aHvsLf/4L7nIhkz/Sm8oCfHtdu
33ktklD8JYojto6/QZ/I7Iij/osbT+E+AjvcaEjlf38l7R9+KC6WnCWKONrHvimLaRP4PETF0uUK
9oIG9/rBX5FWFuvZnGIVr1eQ33eA9IF1ycochwR8Xlgin2/Fi+YOCKk01mo7DUjFfG83RxhlzfTi
33s669CNLS9YP/PZCOYJV4tKgjc2tkdh+kViXLtbKKGNF88QKADRMmAW8V/g51JPoZA+yVLImPuK
n96g6THArWspbA/REvNoFliGlcFGUYczpbhwcbTkFeE+NAV8Uz3p+Fuj106kEZw02HlkGIhwCnmv
TAFDv4crpYeaTFBJYqgn6m6aNzDi9d1CM5eu0r8S0tC1Iq3V+3L/RprWrFOElL/R3cKu1Gj5E6S/
wJRolnuOfBAe1VKguOLknv3n9CkyKFfgGQyOirZH2c7pBSOnnCrzrz1YNP6V7tsozEAJ+/Ym7tNL
/VCIohZxmwVI8POpvSmWBM3OoNUChQ9/iPR1AR7B1O9WGWHaaUh70CI86TEBI0oxZAezJaxp/NWM
xXFOevNHAvc71h0VqOIiyeKTq7d0Q5DNFr03nTcrPdddbQ85RBcKWLMscc/ROLivKa1ci1Y6Yg/I
trP8yk9LBsvB26ToHMffYy94ApvKCg5a2ulv1GFp3RCR+WAGMBSLjyvFrL1JPsAQAG7NEDtTIZlV
bRz+H1mroZRBhoX6oeqVIbF4yn7w1cYxQSwyYgeh5yqro8P5mUVOmFzsPyJEZN8N+Od9PRfJtw47
zS+AyyRXiCoiISAA6BHYxgiv4cVWMiQKJ0av8GEgimodmPPPo1qHigOpyNoAUVvgfLpTm0p6jtC8
B8ja6J8VpTpl1T1pA+638mIxWrRlQ/IL3AkqJErtt8UYJu35q5fJGoToJW0yeXaHB7Ijon06BFaR
3ThsjIpQJ0P0/M3wG2Fd7JTIJvinz9OneeWDUWG3hCn6BRTOkLAs9fRqkRXR2EM8amh38Gm/TB/o
eQW2MQSH5l5aCP7i/vz0Hq64hlhyBUtR7rRI9fQt0lxe7siOTBNVG0I9GPvTHmEIx8G4uYqoSf3S
Jo3rQ3uCcOQrxBXUtPbo0NEHy4RDEc/FRaoZxU5sXo4BTEL1MDpyr6T4Trrq7EnWz3rTiWrKrd5P
xjBNaS9ztHE14EBWOQwyFBuwGpTxgAImwgUQGRZBUdtEsrZ+JexS8HveZt9q56Xb824JAUS12Ac2
XigoEB5nQ2qWtzfBNgNKL3piKEswvaWC6/FbbSk4S1PwZtIp7bVfp0Ivb+BgZfbmCiTgMiqO6+ij
2kX6pJnuz9v4kz9z2u6NScocRGfotUu8hm/2G33W4YkakJut8iAX38MAaCnEN47Lf/NEkc0nMe4x
VwjsRr9NrzJboBCB2uAbvTHSMMErvI1e8XBpJEkDGNEemuyyw/AZe7/t+RJe9iRNaBaihkQSQn4K
x9tJeJndk+vqDk9mUzq3sEiHTqGyTYNUJgDsdrBEXpf9RxXeIJPl5XM7SX+AyOiNXndyXkdMoJ7b
cz3dZMgQxGiaN9RknxRtDUBP1ufuAxY3Kvx0++bN4UdA+Vz3cyZe9HcjZwTzXWuZZOM3AA0d71wx
jzslrGOibQR36uwPaTYE0HYyK1ZTgvvq6ZFMF2/nOGLl6CtWdVF7GFkNV6PdH9/+g6qz+2sXhT4A
shLx+xfXOzWWl5Ndy0en2bNZQf9aPbs4ORRKNYu2ElWDMeZ8qBoOtZ/8k05YMRet0s0RbqrA1iRz
sgZh2Shs9KahhzIju2+QvdcUkiowH18FlRf0W9MRbxynoe8GE0etB0/97wRV1298ELD3AsFObKGq
jLdfrkc4QimsQei9vxIBLwZeoLfEI7wgWIyMzvaAOnCGqNknEMJ4aArQbwKXPZ0L3hxfrQXZR5CR
P6Ta9bhk8YDaf9o3lD/CuzbhrwbItdQOHPj5OO0hJWK9HVAmKnAWp2lhrxlu6h7KQijBYZg3cQhH
Dp3+N2TpTkeA31Cno1VpveeVdvhFg3iwQzyOCq/KWC61gFh5azyPQq+RNS+o7vYFrc0Cx+LZNSGy
VzRWZ3cyp7iQsANEHhDncLalMnQ9yepfpk/jGGPRyfqjGsO3iWZBMNghe8p28uEw2r1x6Sbb2ncX
6cvRjrOit95lrsSs+bF7cnZP833+0/GLmKQgH24J8l+Go7sm3KgpuKIztwxz8Rm35DHjxI6Wm/g1
f1svv5d1xLiOqr/yNxHoM6GO7ASPwsCVjIMnlAVoWrTLUjQ4SnIxzA4delA4ICIZyVv2mLbIzOqS
29dxswevFqGAypxW45ZuoZnJ+PhNqOKvBthVgjDrFGHOww+BJqObDYMbwQr0T8CdZ+ZSF2MTUVzA
7R1lfY8ng4xInV7jjY4WtKskqsvqqvULTyv0MAE+kVp9e3RWfuMQl0NaVgYTRY6POsmp1bsxlRsx
65Y/w8+BChR/ngAszK3+ONLYtJnwBBhoZSBDRKIXCY7ivAx66W05WhP+GNZet4QYY3wRN+HHaU/O
KYcUJ0unt+5nn74hQ2Hg0M1riOEx/45FuVk/q5e/CWyXrw3sc3J7uLHAyN4/EKsC+enPFTQsKkMm
jDmTaX0Wu2gnHGrAApugZ9GT5+PgYr/+hih6po+QgTzbflDL0Us5uV+vgF+G0D74zBIPTcbNYgJe
MlplBQ4pqIf7teuQygUSAOVIMO6TEAHNyNfR0wYQVWhQ0cUVWiyyVyFDAqOP50gfAvGsfPA+mZdD
1URFPVE4Eyd3K5B/hFBDKYOL8JN1gUjSM8M4XL3hxZ6BVj9EDW4uAI4zJqOpxsOsoJ40iFElDLj7
V+OR0cve8iFEF8xzZwSEatGBDdDQ4GYvRyfGo2d8mWRdUvj1Iq7eFrdFrwzKxcuX0YypWM1CglGj
rdGH7ttQPFbPWE4WlcKLBLGZUk0nT04oJYqdS3OE5CjgMBENaY44xW8iJGZuDncVGUDRcAG+ATat
1VAMWtBnhjQ5XrDtBxjyM9H2tcGGzR408tLXVOeLHHdDcgcz4q7EJTzF0lt9gS1e+cCHDpeeF0+f
TW9PRdaLgkSIptLc0BKiE8vOCU0gleHFvuQn++T2vYXQ4vk4FUjDKZVAtPs2sCDC+TrVCcKshoJd
DCjbiw1+qibzRG2xoX7m5zFLahbq7Hx4mKNQhUiyAE3FJNuShaW4klQP8Tzo6JNe9NkNQsVFOpwi
3h2CMhCwEVmDscnU7O+MNsWCtPHQMVnH6/f2FB3emKV0jokPLgFO1pu+8rsL8IFCI/2mdXEROinN
/mpzIA1Qmh5OS3n+JUHpAPwGf9YtxigxHlHbvyYswPpkSTIfOjs0RS/rs9vkDxCvfBxvW61y2HOj
5znptdng+cxOEVnaBg2Iirm8/vKev//j4D4F+3cHr2lIj7FGTVf/4CyjV84vIQYPpzdAkJ7DPIx5
dvKNR1IwhAYdPcMqxmJ1gHAJQfRvw3whvdb+I3tkTBaE5qNB4Y+oc73+hBBxetg0HNDehrB5ORul
Ym0RSWCBET2s4OcNrCv3Vx8vP1tuG1ezdq75hB2jIXGTbTasezV48Xf7Edbxw76Kd6znd+tMgrmA
SuBhYehEERzFG6cX0UjGCKiGUvD+I8MK3deRKSfFgbKoY0I72fbtJ9XBz5NTljk/JuzeylGxjjiA
H7yBSzbcFz4rBW7GKnH85ZIyq8RgIPnaOMQu6pDG02KDlE96Su85lXI4NhSTeESbSS8zcdWDGKQ9
Q4H4gawRt2nK2PZMnkLN+GTJyYW1sMX348qrc2GPWBBqdZCW/qqCjqli5v6PNHiKBxfrdiCog2q8
CKyL9z9/burVIr8vOJlVrT3+qGEZUriXq1sw4+I+gWYWLG/rw4fX/zi3A6apd5a7hSyiRvuFwBSg
hLFxH/ZH2wHDUqgCLdeIA52oJUx05O/uRR+7LH+Kop8WwKzX1PYarGABKkAxxhR1wDQp2BhCUYWl
JXtM2yMK2YmL9zs3qjZK5rMli4kryF5UmbnwPdeeeYlLL13fzQSLQEnCEdJaoPPHH+xOhivuLxmu
eyCGhS6kyiun8fuJkiBpEJz535gATgdTACUbS24bsXAwV9Uj1tMgNcuO+dbJOLHwxLL7O+mYNz34
5XjKGyOfSpSA1bkRfBwcGoR2181vKP+EODdh9WpEFfJD13xMIBwDsaHqSr2xocXicvMZr8kAB1fE
AFujmX3tF92UDFjFOrrxW729oT3wNmEdwIoDs2CrmgVbATfrDybA7GgP7HKHzrxBM549VqJVV4zr
HAsS/n3zT0z/g9micJR6zonFRzaRONg8yUbbp09bPCe5b1/cpykkmdhu7paiYvqaAOeONFMhrkO4
tGgUbdxX/lSWF5AV9I9U+eCLHGAwg1nhZHB4vXTsKO5TX03WdKMehStV6y+Ujl3w2N/m1R6NDCxs
CDzJGxl1xjGfEOcB/iOfvGeDH0GXPeJTTAYktrA6r0TPvzFEamA1vrjDKqSCMPZ9ORSqZFz2qdDI
VnTgpQERidUQo/YV873rYejp9FAM155/KJ7MvuklUJDL/ugo3IdP825/mR6+LSlnJzoYWl8zg1yI
pCsGbRqplMIlrP/tEYegRtoWFKzZXZPfHESFOVwwiMfxdYYDFOftlp6WuEwDd7NMPVyenRM6LjFb
DLCX/xqn808MBlGZnG3ientNGGxZ3CXwTQGXcYYD2lirtjlYLptRxw+6Vkw5+Onz/nxIoqZG4C0x
4lVyqHSDYBDwMhwq1w3uw1750vvzb/QK6Qy+682uxwDel4/PiV7NepypEzXeadYuz9PndmyJrHQ+
qKsnUIINay/6Mfdm16UPZ6/Zs0IGZZvL//6TjM+EJh5h4mnlfo7XQA5vf1cWThAU/sQFD3qByHig
5HxGLufhBN5EW02F9HEwkqXtUfTLTkW2AyHG6LxVkChQIjykRo37fSE8JHbqAA9xXBG0jSqvHeqF
uEtqPImJM38y0YGNOvhtbKrOm+DGRt0dIEWUCaxHQ43g1DCigc/TOgzjmie7LCb6V56MFTvkGmax
N6owxsXO29iKAPL4o/iBt2o9WZfMzn7/xzeHdBlh2ouXAEPIM2PzEdvxTGZM0V7VUcuRQcsAoEMU
Mm8LPSwmRSA+3sTbfqnQAHso6qAXaMfKV8AdqGVmMACbTBg9VX4mmhTZY13cW/RAUAqgww6Q5Sem
KLAsXlaryy4Kx/iclMEpanSavn4i7V8l/BooP3tOZ3ROnwe6slPGywFQhUxKsJMMHNtXyOjprELD
FulgaFJOT8fgGZv8RqkEpwLUC+VTsb5K0a2fUUYNPvYRoQm7MZdMke/aFzENtjYiFO3TzwF5tile
HyQE1NQZTYLhxXQg7iiHfeCNo27BSJu1awFk06zQRkCSos+RADkyGnvOosT5Z9r+M25ehSl1HXXZ
Ew2t6/FlVXzfKwMjtgo1URYzkcZZjINXrN9xf14lN28ISR44NVINAhSELsWYuLcDajD+yShz1ZVd
BooeauFLRL5Z+TuD3CAV6a75TvCWxeRN7IFfGCDFI6zl78CBV4LkfX7dPgM8Xlr/msEZVti/L5f3
42tZyvovA+Nol98jwezhMtluZMHswYivCpolFOIrBdDuB174pNIUE5A2rly0wjKqFfOyv0WftJjz
IhoBKrH1ruiywhS4TAfIAfg14BKtLIxfSC1BgWzfVVcMeQkuzby14fBQzNU2OcWAUwv3qGCGyAiF
4Qwfkqi00dWgYLHx38xfHpnIGsT95ZsRRKzuBl7rYf+clgOBG6QlRLBXcJnol+nN7dmSc3Ph1pmn
BdjOH+ie+9szmMEI4yeAGbR9QkatwGUdMrAcFRwpqM46MoC4nDSmsJcafZL17NLdgKjRsAcjlGLY
aWd99s3kqT0jzF8QGD3FVROw3X/Q+tm9zrsUu9Sk8aWEoQwiODYzM00KfjKK8xAPcTmN+7lYqFbZ
vEBeLhz4TNmI/mfvEUPlrQC4ruZjxSyROZ6Qp1TWfW9MX8ngE1EDZ/FNr4wLxTCjcgpg5za+73Gj
ulMmOCx4GnX4zCfJYyHNlFUpWyMMM105fbi3acu/QyfPQswMnZbpOOithNam4JNsx7DyRgytq5jx
wPZjX63tmKMutDR5Hid2DqhQp6K+YgYKwoNvFtrNfCw+vWpkNS4qjA69jFjmn0PYtKZkvBc0Wcdn
UM4+BimdJwPNwkUDa02fQlN3eC9UQw2uL012z6HsoocJiBk/UfbR5AzYf/VLFDT5AbIhL+kTF9L7
i+kGg48Z35KQRtsxcfJHgCyDyQBHDODMM+cKQvQHG1mDCtXpQXKaiwEscKvTh8bNRgRN4xM0NpBm
78X4aY4jMZriSsPNl/BAY26FArZes7mXj696mzHJebdWR4HzxGtFF3AK1/2vWdEkKyn9R6OfYGg1
0wkRc6N9cXi7mHJpDDZ4GgJ4swyB2hOOl/a9h6hJTAIpYHJS9fNpT/GHeTG6ltULKzgd3F0FutaK
h8kYd/CP+ETkuU0HsACQNgzOKqvA2oCrhRmGz9OZHAiX1PAXc4jDz93Au8gQQ2Dtm0+GGhgOii8N
xnNblsErft78PD8vOoKtyjyKBXcXaW3KtSfnQNCRUPTZDa3GJXLSJMLnrQE/3m6Fygx2RbK5QPYv
gY1KZUPqP09fkUpOGWoX+3qYmALo7s8/LARxmw3mHm9E3RheT4IihzOL1ASUA1oxmtmrizsAI2Da
LEZfDhKSqD+/nA3gH9rQ3+kwfgQwSyhKZ2I1q0C9eAMavP4cKIunw+kwev+dMqDluGK4JUahv+XI
xmbeuVBvyGj/C3xrDNSmLTe2xJIWO8RE19/qyXl8bJHRepRmFZVJR9WOsNaScdht1m0RBLpEQ/uM
WknrFPprpxrl4W4N/SFxKVLdkuVdZgAh0+RaZgAKPRwxyulnaEwSdS+1aJQwRLrv7nGxbvwJo6UD
gALlXPhbjzW4253g2iGmmkn7+x/5ipM5cYnHkov7C40CRxJ5/I2VkOuA5bDuBSRVd29z2Ytoruh6
LCZAVDZKQvHuPojbED0mq0ssZpkb0hNJ6sKD7ux6OYgqJmeMpYB8gbJUYzAt7Sp7wX+kODHL4MP0
g6aO2Es0+Rmn5Stio4SEMZ6C/4WdvSfrBpO90movtGmSH+lFRfty+LJJX4D0IyCb7xHNDb2iCo2+
88tsYKnzgXV3N9mlFjyqXR1xfvF9Gi4nXpNAaYSxDTIumnkahh01BJp+VDvs6n3S5/SybLhtRg9A
/Q5jRCT+Dg05TXxlONlw3HFAyymYY1BIvtvNrKdX64wuEwcfquY34tPWrfYG44rgj4c9R9Qm4jEg
yJqiC4xuVxQVB2XVQciIa6sllYKmEWZNNFCzkfl2UCvBnBUc1fr0tTEMqlw5DGiPWA7rmJvVgLwV
OYMxgfnxP/4AGxKS2z1jeYKQye/B8QmsHALxOxbbJ3dLUJ4mK3YDmdzLfJk7zM2n8KlyU7E/9Arm
F/or6ut/09lq/gLcvsYSTP/NsgteXr2Gt//NHxbqGA/7si6Q2LRH7o5W0qGPCk8Zg0WjHwrYjQ7B
aLMnvAEpxNORRm3MnR358uH70B8AKjRUUJFkfeKkCqlRZkb+md4tphqv9fPQ/v1zqBiD7aIxexw5
D3h2xGvKeLaEYCSocwGbcPp1KUNWsTZUlgBrOMiP7DsfMNys/mAatzyJOvwwdynMzpdX8qq0oxbY
3aBEZIhF7wbj6AZTE3YzxTMJ5Gf8x9GZLSkKZWv4iYxABMFb5kkEccwbwxlUnEBBnr6+XdFx4vRF
V1Wmwt5r/SPb+c9YFyKBQ8C94uwWWtLoHK0vtq2g02CwQ6dBBcWcJlRuQ47ru7cW4soXO6tb7lH/
z7AcQy+D5k+0NX+vj/QsHTFrkLccbhbQxxAeP3DmfMyBka2HCAPzUAaZgIn9zvl6Gb5tdESmOlFX
pMalja3uiQLX05x5P32vaj4Sde7RcDsdniRTzZ7W6Z0+svvx+deEuDthzsg1iGkNWOFgW17mK8q0
/ScCyIjDQ50FlZULuE9Dd3Czqx3HYb2SppVdhTfqHQ0+ShhJqlzZbDlHoDQAPvh+0gtbpr0/E1D6
FrMBD1Rri1ItxZEeiAn6SJYArWC/fWTbAbINNX1Z8MZzGDGnR2MZuNB3V/yRGhleKdN1eXg5fMGn
KEuckFvMRMcz1pAaTxIVF4Vbn17gwMDpfs+/BeuGTUl3vvxv3uFe2W+YEuTwld3Hl+PlfyMs51MP
aZISc+dyljyWT80ud18t2mxCeaqQNYv+8m3c9+2a1w7LUX6ERx4lUC9nHucjbhDk8NXsw7Ltf9Qp
RbkMHJdQdoADgPmYXe3+AL4VBSS6MKE2EgyUMGGSGZyBJQIu8Xb9DbkMbu72FTU+vk0mtR7wRRsX
62aCCIwFj6uXlYfdS1u2NOIaPfE2iwfUbN3WHp348BHi9H1FuEsFAatRStbg+gDoQz2KPYhtekhF
1wbBxZ2vG7mAxoB5gmmfXrwTUef+YIbELlWI+XwYw5P+16Lkh1tdFetyks9lju9YJkawxqVinzm4
2QSkPzLWGXLC4bQmsoTfRaCNAjh9O+dtf3VJBvAiZdDNOjlSM5I4ATNhvy9mo1Ga6khD1Huoy1oX
HTsEWRN+dvcjKvSvOwSGcZk/0M7d5m9XtpjbQZGeAXvPGh3zfQ5SD8bDNY1Iu4pkDu2Lxx4Ltevk
wQcvKgMyILKXj2WwBagWoN6sV1BNyGsjwQ1lLPHQ0+YneJ3O29ebI/VKddkl0tDeY7uQEGxNZLfO
LfkkByp9BRv3HX3sfvZYkBX0WxBMmNVOl3x/ThM8VBqFdr8phHVUzRgtKOZYVduf/eHU1qJRJNwP
gHMIahsEN+FgYnsAEAfJgmQe4WEVzmi2LHaQfsaxhwPJRCBpm2bqheydd5gZ0Gplil0FAyw+8v8m
jYxW82VjnGDHTtq6MTB/sqmgV2qChaQJb1l6d7Osf8QLR/MiTwAzu6GzsHmjNda4iBZXdisjHRww
H6GMpAjayXvOYPYgqH5gHXCHl3j3WjeOIXZx0fz3TiHsZVPOsTgcR+Z02lbmdKbYCuSRRQSEN5sV
NrkXBVHs7kay6MFrQuSNJhqFl+5xVRjvGywXUn3dqN5jRr5oOUgTV/GJpPexreHtHyASfmIZK4Dw
CYoorCy4oMMzg+dfhvvGBPKK/jvtFHj/RR7G63ohLGmjsQArzaCaXFdBitFj9bEt3FeGcLLR9IiG
XBi0szAdd5PQskzMbOQIRIC/qBCvs3KGtw/cD0ec+cYFlsnoq7n4Pa/vW1Y2XM7z8JOjHdS9jKnI
SskEGF8S3I7W6nD4bAwzXPQ8rMZf5BCJENGEPW6epNe6KXdALgsVxbGPh0J4Ovlyw3CsGdZq4eFk
l+n54zOBryxAojGah6kZbLfrhvcGkQuwvYKfBRXY/PQzvsKNsZ0/BEqiG+f1ec/F+jLm0B5kaGCY
iLee+OkIk3QtFMOhZ3IK2/gZMOLh0/dCrLs1+CoVm/YXg+3GmKvbrRiom8r7qk6D1DKeCxM5QFZ6
AFzcC537CWIyRf3BH5eEsH3I+MLimHkjnYcWL4IFDIBHHmWIx61vIhnDmva0FrLL/o1YGsnQxVwI
33TRRSXgGLw49ns8ZJpLiVF5M/fLaJPdjSWBItrD5iIwG3Ty9hJFPK86YVOzJ+kwyIwD/F4XLYwx
HTEok703F159IabQwR1Q1ET6ZGiwXJx1NyJGfbV+GnzK7NIe6rMHv0J6c9MMVpY20yn5IaMEfYgH
VeXncQdzZoI+8LOBnH2Mkg+GF8/OyCMzTvzYkMyxLgtQO5J7AI+j0yCAbJzfvW2WeR5Nn9MTv/9z
+0DneagXOjlrIu3U7YfGUYuhK3vGknEt9kxPkbFj8mPBnpGN0cCjEosgUidaHhq01Ii0SUhh1iCY
47a7oD3k/xtYER3b+LK8TTZLTKzxPY4JZkANlwUxAx521NF4yXuy5unfxvnUZm7J0lSaWqmApoy5
eAvJamDjz2jcpZNozDdIUkpAeKpp8aXnPvO8scBV/gFPQp5qLFZsKv6YTIvD4W5i/KbXUk/7nF+A
D8T+fvzR4caDcp+fMOO+ZDQ5Hp4pPOzo5xDhguYafZ2vZ4smIHv+ca6bzY6ZfZIRJhHVSIrvuDp5
SAMPyI5/VZgcqyVnV6Eb3umVKVdWlRNfFucbIXBNykOuZTnKRLqPnNXbScO0HscxBtFitlRoMg46
CSF9a0Z4eVEFMjYH80eGJYDn4WGZdvQkqsAmyyEmQUX4a0ntvCyiWN/b/DhvFHgmA0hLDBidQ48H
ITxTsnfI85lT6DK0DNcmBMaLDVePxDli4xLlhxcT7CBJR75nyry44Ag26mneQBFZthR6rSSpjSNV
EQR4/E+bgiv1Xw3pMRRZQbbwlDcT0xYRaTAyZFcSrTQ1igjI/jViZIoCggNJsFV4SbENxJFBmk6P
xnGqUCgEhzje3cMNZZRtYyFFp1DRY8I1iE0Y2K8mGeLzdN5I3CPRXIpA5T2tOeOlyuNBp2lFTUWc
jDSgFiC+oUAmivgWdKpDbsTo7fwQHccY3fOSMFp/iCTZEZDNm1q0r5kTC4jfaiT+GqpFAbDPlgrK
fBhtPw7sEeNhZWjssYdy1ryRpKLiuXRmHr9PkDuTjpyKDX4Ckg48umoofniHME/o4c/mF/3HJyJM
ddtwqQsbo7hJMdPZYJ49jHI6MIdBUSlLRfqdtlv27DN6wbj+GcrZSoS+tT+9iiYrallkxEPw4Gj+
iddF4XI7ARJ8OPywrJH/w6/6sF7IH69CeJ0WpIrB9eOmz8OOI+BtfrvJD+/HnvQ9jmGVFtItBSqW
ClpA73vA5ZcR5HgLB9Pr+IsPMKQEpybWtUdq5y0UbAczMzSvIIPAEsZXNBHTBjhuvQGxLA1q65H4
EhSsQ/bfyBA0u3Ro/TAOJyoxRMQkLCn7XBcw794XNXK7pAnNybOWMGlJ5GdSlNkzIcgiUZiiQpof
Udujmcjjwi9Xd8KPewsJRTKvmXzI8aLH38V9CgrdI3oDJU0x47b69QikhSXqk+eCGC68OUQhnn72
gNYGDewSzBoZHyJqm9IQOBTT0ilTT9mUTDrQLo5O5hQlG8C01AusR7Ea14iI/CuRzZ2dlOYVGv8W
KhkOHSicCdxL4/NYET/GoA9/536cNaTL0LzgA3Di2wJlBlHr16Oe9EU+6zOECZdCxXPvSA8MSlK9
2sPVAylEy/F/VxBdPGwQkMjRvPIYcTJySp3/Mg9BZmLM8lEpsrcxopvx0NORRp65joSiE9da2BAh
ENGYlYGkMOQxOs5f4WDGhLj6/Uzl72Nm8RWHKK8jQAk/K/HB7IX/VbcoZJMaupm3yUfcUjMHRc2a
75znR2gUxIIoyJArets7yFRS3s2lwPErONGBv9kSxjhFnrjHOzN/CA9Vk1xF4osw0cCg2Ldg69be
kI30a/bS7dVHdAC88bW5J8aQd3cPRURhUfL2Brfmz7PXBLESIWk3AbkhlY+vGU6AvweWUAhSBVra
D64zOmONbgd7jOJCNIpqIg6KCqHJnuXL/yB4kcMK95VYvOWfNeIXgv/G6ynUU3HSTStryXNgqj5Q
yUEIWrE/jDXrejE9vF5i1hMfp0w1iho8EhEjUKMlRXa3+Vtc4nNJhcrbOAwmCy7CP32JqNwrwdQ+
BidFP2DzXmIFtgvALuIUsDj8XOH30d0ex+mPBFr+rgB7IP/wm6UMEQgkzMPejB+L10I2S8CXRUfd
NFTPSjdPqnmBaWlCLIqYcuCAUFM8x+JpkSSz5gE7VafKPqDLsdcwm+gIRXDLGdMqbtJE4ifgf3QZ
nyLub21cwqmgbY7LHZ/806YWA78Z0NoNDRtko93Ds3lJhzFWs3ZVLBp7aDZz1dEIygTeE3ny1eLD
M4t1ykaYIYRdQGo8E1sBdgsxw4sknN6Ytl6AdbBJB+Z+zHbEzyBYXu3vGTNkodp5w9fWjkmK3Je5
kURJG3i0hjr/eAVfCCudur65ZdhiFsCpjk3zhgKPQ9PkaEY9ERZYWaZ997KQiJtZYM8DB2aax5wn
9pKsh97r6oBxkzVC6CbCE1Tu/BfeoJneB2DCvsPucuqbj0gwl1rKXpy++ajoTNbFz0syVJsw1PZm
LUPG7pE7QYSd63eot5L32XclfwXIGNNoVKHp4aS9bYWei14iT4nVNSsWePNkwzjQR4XucTvM+6nQ
N0HQLXOeAgxFlsY0I6W03hIrGUzKrexeaOtEIHgGNiqWCHZyF82cn9skHn6whENpMi4iHXM1StjV
FAsF6iZUsaXPbflBOfhAH8UTDiMNr+B+WW7sbo2Iy1ZSxQVCYeClFYwcA0nwEDmg+oh/gLeEx00J
0R3izlFQ5LuUrhE3gq65nufoHTDtwVNrqCF6nhy8tjWhYABF+AfRYnnD8Wl738pWd/qeBHx9Z1wE
XOJBxvj12fF/OC+uND9ixsoY28cKNNGZDmkJjSdkHA4FXpDbRDiXpGmXDOfK34DeX3c4l90iHhCy
6xMoP3Dat9Vb9RXzfri9rVtuD1bltkaEyShzcwCZRlk3CvqHXnQ7PiyF0hcBR9m94BI0IV/EkFU2
fOCTz2cU+EzYkrvDdTdYQ3e77CpCIYBkIDjvu3Wmooxn/0xeoT5FWOUpXB1EZVy8XFgmS67g165/
ggHio32iQRNKb4gJtHNoVR6m2gJzP8DtIuza4fIHGo4JJeUpo1LbHzqsISAQzjt6E69ZBjS8EPOJ
SwJe7whYrpMtZFQzeUmzHWiowA311mBvd25+byJhp9vffAUHyA2pZKi/jMWCqzAsmQZGnOrC93xx
SrAraYLgJKQrmGmtcQly5mUxGWJo41O2l1URPrNr+s3uh3P4ScmMVrn+n1bjdtFj+0aSv2r3H9Z4
YlKjoSv/oUhGZo1GbbK4ubVisI4WmZa06/NO80ukh8KQA9SHlr6X6FNBHMi0eXzcMm3wJ+z6IVXW
pMK1WTcr4/6qXdWRgjrz5Z7/uIv7tIv2RFsvRYxuaz2ZEKdv/0zeLjYkCa6ij2bM/ogKgZoWEqSv
4FHhl+hDsp/tEenkNKON9ugbhSJpFFdI+gGQUhDEbl+AxhbRc8VSoPwBqKG0lgBD2knu1+TVrL4r
lo7GkrAJweUClbSHanrneU6qvvtoLCRFMhRyXEp+sVDezgPB+JP2wHoN4NvPbgNTxivF9jOSFrli
I7+X/zi8qp/Xvjxexfugb1jPfZ9VZASOp0qqUQMB03i6ZKNg4+qQtcIhoinjvpuR/XZH9YM5RAmv
T0/eEVzFxDRHyVjZ4E05QqQby8VqSCCvtgEkIaKA2AFO3CLrFEPfVWAWR2w1oToy78cvXRF+5XWT
TQsUUO4gWN9f/6cR4E7BPPuEqSFTBPjZWGBS54mWXIbmLX2OYVmWNeL/Cuci3yvqYM6R+XmCPIxT
5DOy1MICnwOVfO1QUZHhodvdJI+eF7tgxTojNaAcnF+Rf5ELqZ/cUW4InbGK8utQu3wt/g9siF8I
CuGNSAWLdQYEiu3vbqM8R3qNbgOiLs442VY4CqijmGi+5r+t74qecX4tOOPDEKQPxuyXNssqeDBd
34Ib/Jxq93ksAoT09HNSYfd2OkZCRg7+Sc1WCEKmNufroKDvaTbHWfjc/4JXaVGsTLiC0QfsB3Xn
Wprf3QchQbBVQphbk2QAQt9wFiAwIyKCu41XHNJ5/J5f2Zh5RuOWS0aww0L+DDqHL4Tkr0DnLbpD
ZX+ybzzk1Jm1qCiRgB0xFGm69awpXnL7Wz1kpYGRqwgRpSsNr5GfD/w+hSKJxrdF5IdEW/MgJmp3
iDirw172A7o8J6PS1ic59/LPQd5GVZtOSuvI7G/pdngG3RZvFboPHs3JAOJjNB4hledN5uR6TLj+
FXn35G/mk+S1OUkjv6IOB6IFYRbgAhW3CKLx/ejURWw8WrTcNthkiCHk1VuzpFW+/Y2wBMqrIsEx
8RTNP16HVfl4OQ7WX1wvySeg48buCuuBVTkYTRRXuVmA2wqYX2XU3JiwiGi7AHvG4l3c4Qvxmuzi
iWACPnUh1VmOUP7DUHiDF+w55BVG8gEWPixvw52CLtaqEgSGm9XNgwCyyGO7TSvyBxCSIt4ZI6dg
Xbuu7tQ1RL1Tg9DgyWX78hgaf9NunY/1mKsUbN3gXbq7/TXK07NsieUNWRf4B5Wfvphb5SVQJzwp
IANSOwsyF10Mw0wvatL2bH046UH5bQIjWHLXL5SDAbz0ZsXHqRYmt0MnPlCMCEiceaYgDKqQ0IcV
uYYnDW3yLYVa8sGdMNdRars5CYcR3xIigOgXbFzN+aRPLIX4fHtOm3BuOrSk09JjEKrRUjH+3yvE
H/J1t4qlRUvO6Je6ddrugL76qLF5JnFaQHlT306JUIvG8Wmh2vBEaEpD0LwWopfkBJ6IYgSARIt+
yPQ56WMao5LoGleVI+wdbx+heHG3+lGbDSIZ7IUlcfVBX5nbhGYvcF8GQ1u5e58fJJqa3MaQTyiT
e5xwddrOwesP+IYx3nYJsDxlIPg4LyHNgxwfUYttRYDWfaqarc9OWiohmgaWpY7cow7FQ6rs+Mac
1tFF9KgueWjmjeF68uSHIEXn1O27fcOZXIq/mts1GS0ekxsiu5zG68Y+363hduBAVn3QPhFS2lpU
Uiwb99sbly/zwjKVm7SGXEubkxsfjnzxrjEWnK+pOrDMLAMwm6xNHw5WLPY0vNNF9nFUSwDmml03
ZgP+UjOXiCSZB8puYL0WVM/nv78AuIv4OYh/aqDCgPc8nqmfMlZRgUIEvVwEMMOYM6bg6+Srxc/V
3zIodOhci0QDGGtmG9rLKdcTVO7gYpedSI24HOGTkOpz8JIzqb29ewQ0JogZhC74WzalAzBxG5po
gkseXoXPWQ87cnZad4gYqEOmjCr4N8PYYQ+ZGxkzKJ9xhjNsT5ga2aAwU6/ZmyocsBkyQVsW+iDQ
u+kcTx+QhRcvb2H/r/ARoWHB42u1zlsSYghzDDY0wk/vWzFqobuYXlwgiTda3x71vBVNiXX8WN9T
wcU/ZkPnBwuv4wMliQ9W0eunzWRIUgIq7Q3rvNAU9iCHkX33xKExsLugnZIdn34RNl6ZqUmjRCz7
2JLwCebKngoaI83qv+7Y/ineTbhgLgEeOzwesFlsFPyHpaQXnZCxBkIs2I7LrJN5U4V+cMgyiOmC
LQolQ8zyT5SyUPyJZxj+8QCZXmFFKNHvnpNm9bUZ/zF8aTaGEbJ1hCQVMi0T/8hmiiZWRQ2CdAk9
A5cs03nEQ8aYgd2BrxAQ5zMZiaPW6U9J/g9GyIQR/K3zsJlgg/HZCsG430f2a04uLHEzRTGrg3r6
wd+hzbkF4gia92iv5PyUNWPeOKO0SF7rwQDHtOrfzO0txs9d2I8s/WFKZm1+zWgQRGR58yDsoGkw
By36czR5yCxxVUbKrhvDreLhr8dX58OBIMjg3GZp4b82KDaJmrHfcZk8/M2EqBZk3gzRAdMtyU1C
nLmFpxt/5/nX4g/WgmuXdpcU9T5uI3fII0U5Oacs1vwJgithYNW2xfqKEiDIY8IaTB8LWQnxQ34Q
4AOPKVlQwagwuRhv6MUBOL0rI2qzU0LwIwKVcZyK+iORuATvdND8yxGxG4CcRvgUZWp8R4gCCGqU
CIRMr0DCaGNMQaEixe2Bsg9cpt7WuGTvUM4wBCFLfxmb8GK/0SY+RZDWGqSAPdhq9hR3I+p/rds5
0UfS77CxOR7op2IcFEPc+1hmJF/IO4RaPzSPhYNo9Tl+TN60V7kAVNe/x8McLH+6/Tq2iO4RBYIm
7a5HFvAG4wP2jzfWFCX8VTCW+VH8cXROlfnB6oc+b8kDHH1xaL8A2AV0IKcf2nNK6jFMbSmTOfrH
2MTxThQgeyPUJj7aG/p2dFvDryMwDaNglcAHcEwl3j0Zh6eG2fflEb+66luaVx5FLqwyxVetYzD8
WlfOxeYkc0j2sYRfF1Ia9pzHjse4b5VLERf13BcZRp4dajlspUfSyFbMYBgWGMzgJM9WIZylA/jw
WyrcQBqTgD3sHEwnZsEIBiUbKjskOT55COJU2VeQAGDlmhkrXrknamoieySuUuHWxexC4DU7BeTB
u3FkoergVkUeyN/J/0iFtT7jn3WvpQk8/ELWgB5ufp1wnoN4LZ9H4bkxBm+7yE2ZxlAsKrsPNyXW
gIBBDyAg5uNBDipEmuq8BRxoZlVGWARjD+S8tmZMi7GkTFlYEA4KjyGiWAtXNp4PECgAI4m3nGFZ
ZDigMUAbPST/PYeZYkaOH7D/h6sNU4xwqQD/LVY6NxxrMTLf3SfQ/56pdkDOh6DnBz1DFXvBLssq
IpzTSE+CdguYDdeoca+PovQF8IiQAdaTNzYOrugmcbxAY1A7x0M/RG+OxdIF7KQPmf3b3BDEscX8
7j2O1TyHQxUpWv15M3s5X0LKPh6k3b5nJ0JR+TXP86u7rGYKahsEAPvTgQi52R9ZkSFJdNwOZ0vE
MRTxMGC0DWpftlGMkouB5oUhgfQlzKayl0obCMZNyJ5Rj/NxL/wSRQjbPzrdbJm21z5Pl92xyKN/
LZ01LztjxXiQSntlhtCwhwMZWBRRfI1urzBlZmgsa2vuF1rXDmVEgpEQvIxzl6PlzBeR78SRjC6C
70haCv/cZTEaE9fPQtUjrhtNgCPP7t7AxYYzg+lY4tkPq6z7E28dqikywUYkS2LmptiVXxA3KpY0
XKYM8jSrz8plgcZ2AJh6MZZb4Q6/jMmLIJRGNDTbPA0DAg/1UET3XNGmPZwNkVPDZTvhzbmgSSAa
DH+d0PcQ8DKHXTeR4CxazqRvrBB1SkAZeogM78p/yJcydlI1zHt6dobIcLF6anMke96NpB4XLWQ2
Wnx2L3Y6PCTT805/m3rcO4wiVKEgx5VzEX225pAjWAQF94G38IhDb1DY+uRHlZZImcF2XnZFSFPH
1NKY9z0+NqPwZDz1KHXcWzC4m31Yb3KvOWOnDzY83kFkaEV0xpiNi4YGPZIKuNskFFu5LaPiZAl0
2MANKE4f+I/VcL5lwx0zboAi06XIm39AGJ/ehLqomIpyzdaqSAn5LiVbE0Emo0kx/c6U4MoZMNvw
cDESoNLEze2/MFS1Y7lnMtk/U9RjaP+JigGU8hV248K+Jef4uigBM4rJoDWu+ychHOVkA3KqEqE5
8j4LlQmbI8daPKB4h1w9KP/t32yEqKY/hu2uogGWggZIrYogW83v8eEAzOFBRCPe4asTCt4cCIco
pOviZXu4Bxw+B5H7iA8mGRLxDV7JmLYo+Rv5Ix+QJBHMXyyLDLAUtCr/Y1sIKl9zC+ot8lAKmTzQ
0fe8u4+wg9vbzqPqxH9hYEVTTFbALbr7w1MvzLidoAYI6Lb/BzinNZ9Ri/6E5IC0JFAS5BvxBwjQ
ecdTYfSGFk2B5J7ULhf4JAcZ57RyHz/7jX4KO0DwmtJBE1ZjOLzOrKMvAd8HPth+8gYvph/HoSUX
xmxSR4Wnu8WWgTskQJO15mPXNOn9Eta+KcGSE9ru6COlEMui0OjlEXMQDUh/AVazShu1UPykUmCT
SoE2oZLH6kLy0Qk4UdIv4CDrXHrfK2PlD48hggA5BYoB8Xh//AF1fPic7qR3lQtwsGpaZ5sFYSdk
wijq+kPvF2A3sxAXJKQgBlpgN/IYWpkqZKNhHroiXNKNEUpujCoCZeUr7Sgxat0NID36LP7ODSr4
8xRtPFJMxgWXvwelrUe43eps6pxIwJQNudro4bn18LIZi3ymg4M7YUelur7CVjHYPsFsZ8h0eXi5
U2/AjuRNwpMJnSDHOFVRfBfvDk0mxJ5VT5HSuO9kBf/nIi16TQYj/Br14stIdOAu6MwfVDSlDarV
sIQq5AyWcBDuF31jmfS9KyMC+OiIvwm4lKrWvg+gtaK3AlkxA9xv1gsKZA90eQV1ZWQP4qoXzQzM
8VsGgAI83+7pzHxdicjMy/iBaHzLI0AQ5tlB0N9jU5eX1AURAodwQMMlxZDLWiGccRZjPWgQq403
MlbnG7vzSgGmvDtgJby0byZC4tboe0sEXleQRKzOmWUbgm6aReugo/8ceoHuyJUAX38BaPZY2zcm
OZRwIh/2mucxH/8XpPHvkCJhMn5upurhu+Z0U8nlAOUr+MUd67ccJbBNAgmBhcLuFDDaymBpJA4i
Xf1NBiq9IzjBueKoIP5YTvl3Tm81VJ5KNKvgjVpXc0WyA8vL9ASQ8Idqm8ECl0g7VW2VSL6c7CpS
xudQl5t16dLvM9NAGuZ5BsEMcyoqJniAEqnG3YnqmwSBnqstkMu611VN/sS6NfHH8T6wS1DHsrEU
e+R8J28+WZ6Gq00dtvNeX9ZX75tpBL2jV7/CUKkA8z8GE+EPXQ9cLiHlyDRJdRUtV1e6fqnENAgT
J1TWQWtETAIPMY6WBAX2FvqPqFpzgKI85BCz/Zd7PDf8loB03pYVHggh2qADA+FGwyocIxI2HN6T
Gic7XAzsddTF7a7AR/YM+mQXL9oFYqFucd/uId/JCNRnqqMEkq0K4OL4sS5TlhuEr3yFk+eYtoKQ
pXk1JJZEYht0K4oan7tveB3fyZ2LmS1I3kTgqhjLjcElWNmY/w2RO3j4efyDF67DMuEMYwpDyPgh
7ttftnF7VNB5I3PrkbrWt2SQkZcLQos0HLoJwCwPFL/xN7YSny1wmjX1EQdMO37Y2O8EMbpJToCg
5hgBMZkSbsO1NbuY5zj3oc5grwzVGTG3oWv5YtkSM51yakkaxZGDJEkRtzx5s8KDINmHbtKydWNK
saRYcp9Ri+LlJPwrKohkR4INsSqTUcIChxVD+PCgKb0OtNOXkorR9PAO9WREvwYaBrpnSaOcrq9c
F04dI2mmlMPpe7gEZ1/0y5XfWK+osOvkhy6dPB6MR3z5Z+c9FR+jjll645EGFcgr8VgWdk49XD7p
whEKEco2iQASFwkunD7GvuoKxk3ROiEIzntbg7Q5pSfYnTPMP2KE5SXD9OC/vjh2+SQof0Ow/sjD
FpkkdeKsyj1G7/CFp1Q4wLvpM9z4w9mG2/Ubd0eJrFWWbgcge3B2mJ0pyn3MIFNy8BZL9T5XirIE
DFpZV/j9c0r15oUngaQK8wnlP5zB2r/IY2ED9hfciGO2MRAV0gmnIM8hO96KVyTsx/DqBzFmrRll
DX1BK70CLfT0RHBuRe7kgFOtZPjXY3G68cnyaYs1VQn1WPjfVTciO5W2pdYDYDbE70fW36TvVqu9
Zl62fSbL5ZWqxqeNMxlzveqSvisMQgD1DjwPUnQCOMxXWnE6XEXUDU4y/skPIKXiSXhAhu5vccBv
jUpkhxL8+NgJmXEz+RSGMiv8i4ddb0rqigRWU0V5yIlHVR8LpDhjueZ5Qs9WS1TnlK0IkFb878Fc
dP/G0eg/Pa6Hh8+enfS3P79wBDow9GyV73QynPBdAlQ+j/cj0Rv4Ia2Hk9ReOc5P8MMOhlPOdk5N
TBKI9010HWuoCBbL7Eul0ZBZQBqztAMMdxQK9kSSQrIhGpQAXOKWN2OBzeEK/Y75U+cJlaJMKhVe
Blj9znnEOtmNDFjEbtsj2mLhKOkRMvWUSupFtT3zCxLptVWD6lCPDwMfsJBE2M7RCvMgnJU/nxA1
GAx7Sf8lQVMYGaEoGJzQ6lgVkgDvCa/7S4gEYAki7NDoRIpf+X/0U9IiHHGfv7lHaQcGjiTYiDer
QDtSb/n/uLjycUnGPtAZ2g5C6ExsUWaXm3sOPv52uhkCbMYLLEAkXYpsC0yfDgsuPgb00KiRPfJt
JzgpmaDLBdzXzV+83R7J3WlwXpWWiOQJJewLWPQZvpvT2buGAwDdc/jb9h3SBB3O4p4npPR3/1Bm
4KqSRe+OKBT/bgnnKtelsChWnmoN3QVunCOz5PIm9iLuKghT4DhgUXwxinufTUiaEJUKbEQvWw/P
S2lLcDmr6ZmDfETCXY1hA1MiCBvDIeDeQfxoF0QWP/JkrjJQ9oYnBldcRliii/OVRblhugJUTzbT
/E96oQu5n43l9WG+d4+oIXo9QJkIkZLTFqEdSpUTSA3ODCCzD4MA+Kp5urMsfzwdVlDU+RKEBw6J
lQQuCZaGT5SVDEcpAAoPPn/EV5EdcYIRxspcl7zn7ZjUVKw+5ChyofxX14jQJiEpUVDnR1IyHTmI
BfjqFTL+sNJt2blRiURokfDgAEtYJUnVUihuI/61sk/GwEhkVgjEDlPkADifUgchm5GxJ1zGSK05
Z4JPiGOBFfNN3xwnDa/DntR0Qj1TgpumIpoaWXzU4TNagO6cmaL6h7RCbIG3BhmG38LCPzzmEKLI
ko6cqVnnX8mGV/8z6QjqTxefDnfsUewnwj1MtrL3s2vA2PTFAPp2+LPmmSVEgPuLJtjcMR0LRXoB
PDvfZLeYYSMVOTsfTzOU04vpWpAo1Jj8lqnKcCFv4RJsoVjSEKYBtmG8XumnM+9GSsBXil2GYCpr
EPHhQJeR6zZp3SpTlnJYk6Lkw+zArL28hoTTijowsStiLoDZIxx9g0WmnOhLknE8XlQAtdrlFe0v
foCy3+mTcEgh9BXcsoqeomUr3ODd53t28zk3NqmJVAsBYuJpvLkSoeR8eQLyZp4kiZAIx+TuFH8V
oebiI4OwIx6O9NREjnW2df7FcU3ITA/t7Yhcpfs+Wz44X7h78FrN4clGaxUj79kYf8bIzAjA4Ndm
1wUDwHCwyO8QK4sGWdCVnKMXOBT32qFc9md9AqNSFEP/Hx5GqudhQSR40CxxVloyEp9FOaWxNL0y
dE2e2WbNjCuwzb5xn2mr84kHD+Q14QNFwsRndrqPN9MrCJ3TBEP3EzcwYS75axhx1g2mvm1tLF8i
tA81VCizFgixdk5a5pv85ueUHFYT8pxsFVNVSIYkE9Da7HizXxnzB204hy/mDNX5uMriO6O7iDOQ
B5KjCtrI+RaWdIdvfxCXfN3ry1cm70rwecxJAAKjTA4e3mByiy7mPBfBzJj1EcqcjdxaCjuf8EeV
MHqcxiLOiHDyEMANun/EJAb8CgAEEKkl7O0EpFKu9mSNfLMjgjwTEFcZ+UpF1AC6yXowx97t0JkE
Mrzq/l6TEjWScDxhJrDGjcs38kKNYhxwC3wJ/wPF5H+9cYdosb0H1JDNEcsVg9isBswS53qz0F3i
95L0MYGaZ8/BOW6rq9q/0g46sKTTfY87zqngjzBUWBlqEDIcWhcyV7yZBF2Ddu1id39ckzDhsh7x
yO54tPzLQTF7uX1bi4ELgH6hoKJKFFrNpEAP5Gndo7WAqB6mVSg4vPn5mguHsQjjuI/Tzpen1RKF
aVJaCgPvhm8OV72gOXvgZi33I8849uhDdepj7+Qcxq5492tKxfNIrDAWKyj3N4EEC52pNFFZaTHr
/7eY4l0yvn8V1QP6qrYJwglzpqVzkocjAqkKKxDDxEjMIpgVrZQsOSJWu/HTvc2vhsZ/UoDmPk/c
21i+vda7QaG1RjEW6ZE/R13k3gmo0OVPkaLIY4sOu0Fdwg9Od8aMO9qBzqIoUiIB6eucpzobKroy
7wFAtj5bbPcL6EFQTFJreTD41UR2pvNzbz405zm8JBdfTnuTqhP3Aefo7YuXmDVESJ/MIZHUyVms
2j/NDEcebk9YsRkvM9A1OK0yRVXJ+3SGCr9TNDIyL7X1A2Ws3J/kKP71Yj0u9gb/lXnflZoNFnjq
OA6RQjZcHOhf72HHhSgLHZ6t71RiArv0t2LvNUglgUsX0mJCqK6+lqopgsKkF0Ta9Ix+CyqTHAiz
mCvQDOSVmDVR8ayRoqGDvwbozM7noKaTWLPXGMkAwEBzfaHhIqe/Jg2Gw4epgXcecbKwUM4qUsS4
usQBUDi1SZ2BQ4obUQiN+3R+NlHE4/+meJz0/bGgt2SDw4/sAYyJr9pAkFj8Ado+drUDomcQ2hG+
XIWnUMu6CZIXgobYFppwkOQoIubC2fi1NNwWqIxMghUYkWQQeUPNEEITbDHkx6iWUtiBK6EKNO9E
V3MCMTcQNpVdkKd07mVo6Qk+Op7Dxqt2TVj/1TgyhfqD4iLsJJDJKNcoA6+Yqw2mSwhAYokKjpT/
QK3zWj5NEp4GLnrMGADque1R3fKPpfPqVlxJlvAvYi28ea1SyRuEQAheWGxAeO/59fNln7lzZ6bP
dDcbUFWayMiIq42YH4sb0m2DC9lb3YhRHKYORsJ9SGNnj25mNwauLfbhzX0EslL+i+B3qztUG2rw
HzX5C28yOgIC2MV/IK5lugbpAHuOWEww7tIpPpxdeqwjS9VlZPcBRGOuhtgvSjQslv4jhEKEk/Vl
pgcOYy3O8rekqjLUD7xxB9VGttpyYUcs98jcCPSH0IKFTijUhC2lLqLUpiIF7x/zHRbf1jipiFAU
dqjWAWhALtYD4OoFYApxpiKzWFHT4kCR8LfM0XvOI94EFX9DVUWmgJyNIuXNhgHXpLB88kbhXLIc
zQyRCqFndyFYe1QXPDG+zi3fKAqq8NzZUucp+jtYpOZB4GOyO6DYejPFcncBPwnODbQMFAD3iYyh
IJ0glVUdfkNk3RuT3bQS7rmzqFkw+0Zf1cG21OouRMdeShbODdIGlaQZB1ZRK44q73F4b47P2Y7N
K52/5ng8s5HRL0lXJRtVOJsGkY0b3DTCccrKT/s+xQaOUGsrzUX+mEqC8fJ0dkSC9O71nMl2O2BJ
h3Gz6BKwnC72kyee2s0Zvdn+EO2yBzvJLK1CgQKdM1sY9yLP37MaDcVK3LgRYeJlfICF2UP5JTAD
4NOg6iJCBhcOxohNscMEWnRiVLhqDV5qNcPYEvvQ8u0ucakUrIk3z0k8IE3DWFCZ8ZqFVxVygCZY
SJOudkwgZZ2Z2tYr2IyVJbIiD0pQegWT56apJks4AKmrMfDFULRnhmRtj97CnmggBwbbGTXQPGa5
hIgZuA+7whYUIUAHwcMqGNyxFHPwZwHSmls7vSCRDBksrQl7iPHuZOZO4lGGLRPlh2bUiPn36DbK
Rl2bT0JVSZ2LYh8eMye/18dXi+V3eVM7MxItNtb9Pgp8EITwryzhyRo9DgdDMcHts0VkEJNn6Wnb
FhUJxi4fvu9NCKnJ8BGv+DO4WSqchb0KfnaBfauVXpwMV8RyiY/mElkZ9lkQds4CVobJxhxU+7hl
DCMjNehAP+YHvz67kAB7A9JAC9nezdmGhAFN4kIN+lNLcICH/4YJx/NbntD9Gx7GbQtv8p4ZzBiF
/GJngCuGf1zhZ+J9AD/4PSS6Fdz4/mBwZRUb2TJvi8ZZ0zZhT7Mgc45wkezfbbZxBGgJw3vNGofr
PpsjC3j34bizV4v+3lktQodNsFiWtn4ssdQT2ORmfifrJ7ixjPgFj4WvMPPnxjjtUGFk/AJpuCcM
GGt75yW7b5a0GIzU0QE4MZx5jpdwd7/qtOKYiE9WS2ew3HHK4tfvhNVJTNpYIWRHn7mhydiI4r85
UB18pl3B2jJKOvj7/keHNYfHNGE4RlES/CIZE+5s5EUYoDTZPXee0xvGeUgA4OOgM9r2Lzt4MFw9
8exN3fLIacdwznIbKioOw7d5syp3GwCDBGigMEx4b1TGutmSC/yxpkAUAY+ZD82koyGLhTTnqZ/h
2cEtmJXMMLil+PjNj8Ovde3XUIV7JxaVW9VMo6igbFIpHr5+fYtFKNWN71o54F7TLwrsuFMXL8Gb
PwdzYEZD2PPh4dXmvZybs6fC9qtOHsiOZkMtoyhqGrtmTwMRJlL8r1l2Iri7mzQ7WhmESGmPr1cn
7fQ5greovFdVOtNuSS4t37jHxttVEz7AzNpkA8YpDMXNJyB3tQarjt72IZRJYqoNHjQWgEXsGmDO
wIiLa/vFC4Q0l1LwI/QqpnbH5Zo9dS/rTRCXcDLf0NXXsAZnmIMKsFlPTqa1dTPc7PhCLz6TgjeU
EsCp/tpbGPj59+TBusUejPaddXsuFCgA33i7H7EwYIFDPj3/nflcWMLhirAucyDYG8+hiVtQZnD5
qFCS29ei4Rzm/fbQGY9x4J2z5olVL55zy4pNB5wGZcUSK2Ri6r6i+oaj4/PdLd/QJEh8hwAVpReM
HfgZ7K4f0Y97duCJ3gNaFXIUpCRks5lvv1QR5ahCQQ8tXf/DEl0LfPnfOu7VI+p2qUGgOmUldWWa
LqsQlFl9BipDAjuqGrTxKUdo8ooWMEY3xfT4DIR5s2Am0NmS4dggHD5Z1nKWPcrm8jSq/jEtJT1P
Sk4tXvELpr/WRXrY34qscO0zHumxQ4TFDGA0tXFluqMoQCBzGALcKe+sB86D60K9kLURT6AhNmvZ
xX9VsKCvRb77vDmlaKwyR7C+jgt5nK8HCsGvDP0Re5ddzaYq6SWFrsSnEQrzcd5RyTOevk3xsvOn
ztdZt6rKzEp74TJgmqtTK8irRHPOqPal2WodeXv4iFmMrbhaPI/XCBmNWVzuST4SLOAk85EzyJFM
pzZ4cAYZo/5ey8pKdB9lhSANqk7AOmfEtblwIVICxQhjasxQ+/es/Dqt5CzuclQv2b7f0Rv76F9Z
FLzl3UXN3wJ/7f4wpDejUZaxKfD2RsyhKdYFgIRpNahYnJfg67N27IKFZ/uHdi/ot33ViD6Ux0IO
4pqxJmpNcFCn/c9jTRmQwzjxI5Aki0qLRWLxmRdvTuwtVZCfiifBg9AGPur75cbPJK6ZuONMdIw9
kQuIhRksznPAQ9aowd97hvHh316sF7tcY2vZ1UE0mwZS9VgciMw9GJ4QgXCsYrI3yTO/I4LESnTp
fmiIgow1bjpTENWayShK64CKcYpMCRvVxQHQ2bfvTBf4ptR0x/rfBCKNFkdEVDFIbCh3gEuisB0G
Lif9nbBry6ZzdlvBx3VZ36U+hokXs8ULSgizLIgwdGSxObAkP7ql5Ur5A/ojs4ipW3LCoC2TPkmd
S1Ig9NQbAq8kgK2lMUflxvFlUaQxV+UKiqEoOmguuG5r5LPg7rqYJaSQloSxcojSjdNa4v3sgT6/
Vpk4h6LH83bTJemF+J1Q+hE+3izMdXVzEZob027ZCMMSaFrbaZIoBsJowfg+HwaVc2jbfWxAb9r/
Z3S6dur9HzYCyuMPGv66YoVacyWDBimAgcuM5ywJCK7E/91eyaggC+MJ++MudwWPDEzQcbpuWWkK
INVAJN3Z92+wepmx1i5qWfLeR5q8++47hk17N71SPmCKneFNY1OhbYfsKJMEZFM3dH43vRg8xihO
DxvcqJ1sMpeUkkfIAqBGPHlNTeUjAMfyLLMxZn4yHXZgt8Nn8+/jJ95qL1afcTXhK+IULfN3Cg/i
oDnYLHl3PvzPblDnoRIb3xy1NCiKbUyxy7FJU64sITc9jBDbTjOEClnTp6AbO+M2EFK6LUDMSY1U
Ttj/UV6VPHBcjPouiyp43BVdtHL/ngmjKshbuwZdqeRSytsBwn9QjoYfu/2VANtQrwkaEUQH3A69
jvBE0SBg21CWFfmKT4ryBL073JESvzw5bo5UQdSwGZfZcgLLEg4buzDL6sbm0AiM6NITEnWYiKjm
osm3SaGjBzuIKpCw+g4l0RxfWndDvMu4vzORGphovihGcz5564rRdsCyzl7jRdQMRjGhk2KGA43s
boOFEG/tr6eeGqxm4UKiLf7HPtsKmtyLSkSKixJFYEIa2zi3BTfG0MPOvxoHZ1RorAMhYoNkOIRz
Q2wr6nwPRT0Sc/Mt8XhDozn1qUi2FoJ6GUccXiA0/l8fhflq3ER0r0JswF2ogMVKbOyYnN0zah2i
WHXsutaS+88eAue3jubvjjyTW8V1zqNtQ96p2x2ntapaTOVj4/SdeoO5q90fhydXDY7O4Aq+Rqnw
Yl5Dv7kfQWk0vVuAkRuCqFW92OSHoMcOIAcFc7PFIVjd/gYMGPr/NsdP9K6GSpx6XcfhVq8u49Wq
H6ojd58LjzmrGnh3XnRmrRoxTEmDsbk1AvjjOLq7kcvuqMGFexya+DmMJ1UbW3TYjKyBB51BG99i
ucffIQhuQhNk+g5Jz3MWRiFxE6swpCfSZDKaDp5l16Vj8tTlqE7jj8/0x/JWlTmaGjHBvs4cYw6K
cB/OJwaQaMBY2aYohsfb42BXKRrLC0+a0ITEtdJmAmnO8Zz9qKJXK5reYd8b7H18jg1hgJiJPjmS
ELUMtQeeowhmEPt7dmPVpD9jsX6BR/J2zbsdhOQlaofH3vlSLD5VfbAUxQM25fHIRjGBxnH2x1Ew
aNdtkAUmE89/CMap5DWcnobXmEKzgKSb8nOAdDEUzZDdUjMQYaIUO+cEgxMuxdjSVVHhqWYLHg5l
AFjgyC0Z3lDrqWXOTWf77W2mM3+6H9j7QApYIhmB1I4AxOwoyNPr+JcJj6ZDjJNWjWdFD0suMz69
jkvsK6K3SXY7NcU7DNEmwvWTl6/Q7hG6YngkzFiOffFu/E2W6IHIVmeUy3vnMkdQDFXRonJAjuG3
p5F9B0sKiQh8N4rugynkiyCoo3Qb7JhGswYWdrO2BIXYp+pzW+hFvvkGyCGMxeMQ43HoypM6QBYS
HFQmb128S4QburSva6qlMTEyjil9b4Ra2JKWLPjMKZjIzU2yJgfXBXGwoumU2i3PLbcEK74PScFM
j5EIHF4YlDSkKBShCioCiy1b5nzyRvkHixJ4h3c9vudojlzdpVjCY6ncLmIjPkKf5FNAU6Ku4l9f
J4CjBoJAAeLXqRNmxZyBGN9CNpo/Q588IT+BZ/IV1DAF7QVrhqK9hFLHCWM2Bsb0wZchGztvbnK4
cdvwuMGWshLiLKJBVPPtsDWAPokW8a7FiIe2nRMJfw+uo8qadepgxqUt+B8wJwLUMzTPYjQL+AiI
m9CJ3DgsKZGNmgwif0ATQ/E/GV8LaFlHcDXMH8zRJGcVAH1YaUnk40hiKfN5cipZLotcq5TnHhU5
t8lKO2HKQcmouFM3o638DEInpm9pY05KFSZqPbtR6dJpB8vunUrB0sj0Tri1dI5SZxZIplKBBdo9
EynlbbIkRbttInDaiAFQ7v7rB6E8B9Ra2mc0jwJIZzRmRWDXo5mfNOMyfY7TZW3CSnpZPpqqXLKF
xsGV0nS3KulxiFo6vnr0MGOS3zz+eiNdfrmZRKuSUSLnlfLfanlkHvm8T8UyRhdPd4/MwgpbmtUw
0tR3KE+W5siGpk8sGygbvk5tukPm3RVCHWQ7wRRPWGwSD56uC1/0t/qVseEwSAI3veEG0wSN4/0h
h1zhx+vk7h5w+vEvMYGEr4C9zxJU5Imk532cZjuSAWq7mPkZUdXhPt/VVO76Wf1Nd17FerNdt0tr
2ZPUj8iFev5RrOIMlbl6HE84eHyhG4R6KOzquoi2eR5thgQHilOs63lKiFPVqONaxIPPCHR7Tt3P
uoPfKXF/UZB3wkturgs1IQjFnG3JaDYf5t+7Fc0YSBiGbjajPcgy0vCi4hha/OyxN0gb4LkhJz1l
XFf9e2eIAHe/9oUpECQQHHXqeueudxbZpLJWg/42hAmh0Z22ykzmVPwHPzLGehKEhx878s1pTgXO
n6E7hE7UR9OQCofniHMeZmXIp4hMMHw5KHX9/DehZaA9SUQryUCqaXa9SdOmZafzUBZ/jlVLDvyU
a8kg0HqwAR+yrgweJnbiGSeyPNMkfQEjNeU7zfSHWpPZlwsNLA3YRF+u+W9anKLD61zQQoPCdwhb
MJdetMIGCiF7StbedmNwNZbDOYFvCx01/TpJ/YJ+SvYNUkiUQfGCwPaxEVsKcpyd0t7w30P1gwiI
e6uLokPUseu0wyjNUperLcSGGzGsya/PFhSROQjfjxoLeRM1akuIl+VQqcnU88J+h+gzYnOF4hQR
IuGBY0jGxmybLQz2cJCxEREo1Mn4bp7BkpK3tewMGxBBdwfGkTgWqmdZXMtKLWyK5lErY3MZRqze
CC+e6gu52X73uZSpNnhwjT4dvRizv/gzJB94J9ifVfqUr3kro3s+78ZPeBh25RMT3CvJzesyMnuT
oQ5hATeCvA6edVH06BplnLRFz7eVKSzhBs35DUR3l42EdOe4Af5UbD+s+c2eXHschv6hey6tKsak
mZxBerhZMLrcEeGR0+K+x1/l1wEnHMBP7PZgk4AVTRt8axvzYlddPallvtBHyo61XAMBf/knhLbQ
kCXu7qsWleVhdVvdOSjkIrahfFrFMqWco+HlwZOY0ZVySowmqOMhT8KhgtEJ/LPNMnpmeTzvv4wK
P97c6YjFPZVXJmh3IUdvBn6cuZ0+zMaP47vBMZB+UWYBUjOTbJm8q9Y/NSNiKN8YOkU8IYtjNL3C
0QJgs0Y4CU+0pNByNrA+lJJPfe+OG5uYcPxj6HyB4Esf5kumT/l4zLvLCuqQZesM+LlDNxRGEGhp
h10cPgygXnqnIoXLnroMjlaAZBWIRJ+QkWOxd20g90UUrd1p1CK4+x01hUtNAUIDKIhxTu4AmYss
QNfWEEC+kRQg82fuDJsJxkaBySXQfoPa8tVTP+QXNXfiVQg347Lg40dRRf1FhXU3wdepTgMWhKGA
pv8ABvSBv7yQ2LY17MQ+WZ/x7e86YiMd90jmSm+/1TBNNrfTBnTknvNGenpXNiIaLwx2oUZAcZdJ
vnQP2duLb3PgqvCHLCacaqgk5WJ28xvTMwNHLFcLPBWG7TsVGoUIVUuGY84Phm8EqaUJwHkZdAHh
rYPLsJslto//OBA7KM+RYVsvfH3CU7WYX+3HCvis4JOG0HRrzJEpxu9r6Gc1rUejEgkpBg46jnFb
IfBx6SUiUoU6vBihOr4ywJo38l3AMgpIKTzwAn/JaXKn+F8bvgc6/ArwLRv3fGVp0OpzsddILFOn
7qQIoOTMPqjXssL2m77rBjAD5PgH4UlNPiSBQ458LryZ/oq2YmN5WAf4Q+DrAQMGKh16Jon8JEYd
Pg4UxGTXmx494X8B6z9dMGHOBqiSyG7B2PSsF2UIBnhCYE9f0efHOo0Z/5yxQ3w2e/KdQAdBvglz
adl5bVrArLysEExDp4xqhhUuQANqHvc2hTSo550rAe/7CeZzFnyQx51MWDDkm4QfResZTljquujD
lBUQhZ1kPG+V5PD1cFy5aAackr0+5CzazKcOneeE5qN5sEPsBZXD2Lmi1OohelggP3WoP6xvy7XV
mqeg+oD7/FYG9sVP8dF17adwXIgI+SFq2m/oP4y6iT+7qVx56g43qBDY776wPjn5UM3sCvsFFMgf
iHfplWxxv6mi5uUpNafmcfA9Bi0qMgoAnHkPy56ql9Q+0dnk6YaqOmhOJccAAICW7wzYOXWjnse/
fO5LOR6TuJzN19CEV+1Y85sWd/rsUgVEjEMo/XkddtCRUQtyTk8PgVoWi1mHqIJc4LOTSZXbjILp
zJGrKuINuEvCAToG1F0AgoiIwiOkDnKWFPgtWicUy/gpf+QQsNcn/QvLnCzdUCLL8ACkoeZ102hK
x1BnNqaKGxwIVgAQY2mZ6YshhtWDkt/m59Ul71zxBWpxsQ+hlC5nVArZ/CIFty3UrtjMWTDsCifx
zmUDr6uqqPcvxpNZEl+R0pEFPuZ8IwrSNpPdbE3wdTtcAovQW1dY8bF97HHgOz7aJ3wUkRYsOirK
czp3F2iDf2gUBd83p3i0LEv+EjsgaEh5PPAU9AKYOYyKnitrDZMnZH9ecnhTnx7HDQK5e7QpV1y+
3ajtRBGLOOww61sINzfKNArXMwqOjA1DN+8Mu4yj3FTcWZTmbqJgAjVxaz+X8NsgdMuCj8xisgew
0Hxy9iZgMnDFusyRHrwWvVSeTzt2NJXeMnCzR5TVGL+jo3Sm6zWY3TC21AQR8CSqozSvxinVPAid
Q0PwiUaco8BtIYp3CTsqX5c8HTCxfzp56N9DXw2Nj9piGVxaesndF6yjO85YOvdR4+cdpMv8IbMX
PkZ7UBsh5vK00D+FHvYTrx3krDSClKjLETW56iy4gzVKRqZ+3Y8ZyK3QYQBRjGpp/4C4RHxx3/AZ
KLkXD38Bfsq8b85cCiT5SA19PuqYEdeHooZWCrUpJ7V+KCzR/55xHjsqPNfBIs8Wfwr8iZr4Hbju
DSnS/ZDoTUJmWEETyxSV5sP7pYbU4NM/ljsnlacgKnQz11lV4g9kPpjALjZO4aTlz5sYn7UXE6l3
KXCRI0UdmBjI44fqIt4avJ1yuf4Dutl5bDqgMrfoqU5dTREbvHAi3nyNXZwhAK8pulw29vQcnXfm
E0+gRNDmuGnHDYw0EaMWSvxNxwyvDTORgbf3k+9PJcoDKzm17V3bjuensyFCIrosFaGOEcuOocHC
9SnuKH3KGLvlpS4pKqNvdwLRA4AoCA/AYkr1t9HXvUogYCcfKxKByxREeufzIcgWwZqih7h1NeKY
zfnoaroztjLmvzmFo5SxNLx+nfdriDHsAIJXipooG99yxT9QES5zVj+Ow9in49IYERKHjy+AIOnV
l4AIXxasueN5JcgJsmB4FFW3fPy2J2D3Pu4h/heOoXcv7vTUMrhhKbnTPwZRQKVh792EzhQM4hmk
ND5MDumMnfzQddY1hF9u1hUyETBesZ8TSekuLd7nhvaCwhzDw5DLBDLM0CLUI7mPMukgV/G3SKAU
vHOilQQjahR/ZFj2JWnwTXLK2ZJk6unVEgI6PQDFWQ1aM/OhwxBm9r+o1UGnuCP9P/Asmg3I0817
xfTvG2/VhqU/nUxnmKXjecFfBlRFuqZTnBEMCi7CbdyBosMUXgLoUqjB+duy/YMoue/ilaLZV+au
YVBWO5pNwlrncoWo8moz0/26t7iYU5VGFV51st1CqhKcmUPKNJ6TXw98fe+zVrQx1yPbxTbYuxk/
NpoDWEGDR7Fj9LUQyAihEvQhOZBQj7Tg67DvgTI6d+patepAU+BiNGJ+TR+32CG+Aa08Oa6cSj5Q
Xu/PAzQb9C8uf53jve6TZOtJGM7hGHnxRIVoQKpT9gAA/5FXMWBXgOlGLf7hggvSL40ob5nODbxE
/xiBBQ+bUhftlgDOAs8jPg6hCujRiTgwOj4NdfyPf2dWyhOr6mkzj2rUpxFIEpMdikylNcNfxHnk
qqTL3c40DLPOEDOjMRSXyQjG6PwN4CZdAu2rZQywlOaTKlHEjM3onXEuQGDoPG1hn55D/IEcT3l3
pTz2YELGTcCgL2olb+jJAPyVh7xIY+qgq1IvPKffREgRgllV9VuGUqGRhjECjV9r/gXODBXA9MBL
7lVtewPgysXPcdqZUPnDDfSihaETZiRLQHAGngfP2r0rz/sBbxKgUBNm+RLx37eqk2CktWuOaaYY
I87pPH2ZeJDvI/bY/sO8YI/TPQc0vaCqMtH75HOMy40Gejmk2QxsEhcT6+IlH4b6mJpSJlyZsz8A
DLHmsv0rDas6P9AJoHOSyf16TKW3AQLKHvGc5yYdDyo+yDCF02t8Feyf+j8TVh6aIHXr5iGzQ2cZ
FClz5czi3fDoQDQjezuQPwMZT0om5Kr584DzlD+WxSngXnPTMdlhDoZ7AnFV5kKGWYdPwL+NeEa8
J2OOIrFMiOwMsek0CO4xocC4MgybGWq6QDKYOE5GcQMk5EQMhY0DjOS6Iyn1hBbnOOF4TPUPh+AR
7QJId8R7uU6TtwUu+044teEYr23GFdTvvmS369gt0QC6EmrIM4z2qesZePvzDBTsHpQlpaRxqrwJ
3pp2afnSvE5OpkgCTeREctbPfEwmlKJ+O2WUwvKLOKfabfZHOe7wbnTvpAkLQGqd5GHVOfMkTr7c
ovZUtE+V7F+8k4BHATigIEKnfdTx6Juv+EO4G8CJmtOHwXQA4Ndkaniat5uNeiyCuiB4mpZJhf2+
8mgBVui49tkX7Sp/PmLW6S7vHfj47JhMyLA+HAz2mMl5LrODvUeyfPBqIP4/Vhrj5mJC8KYUFiQp
4xjfvZ1zYkl5KHuJ5K4RBiC/q/JjWiba/y/KsB67B5MPANQFfAkM1o4nIXSEMV9O7I/eXQg+ww4Q
CKGn7g3oV7ioLTPhK87cEoRN598BKcE3E7LJ5F6EhO7xlmqobhvzMCQANIuvNMNs56Yhl18kvUd6
X2QHvwR8LqwKgQPSEEMy0AW6VBJefIjnlluP6bsOzpJ0E6DVQ7HL/qBtoDpR71XsnJoG8S4Znj/Z
DkpGfEF0bluIVbyXmBafQtTOuBuxg9TuSo9J+nMOBuJyOXHKZ2jDI5NK0GVOMhnf7T4hybwAWpka
ou8574p2ITVIBhmHULhT8ZoxmJVuKWN7kE/RP0WSpWza+5BgYnsbgonTkVHJOLwxCmaHihpIcyQn
62FYS8cg8i6oSjuGBkDMc5zHUa3G9QwnkotGhy4GqwDgrMLhnkgns1eUtTgsA92x0qS3bSXi30cm
3iDDAY+al2NEQLyOcFY/2OQ37BZMvqHErzOy0z5sOCk1SgvIhGKhllULjno7c8Da5C8H1emhR94F
/jVhlTdi+B3Ow1xqE9fon5jOYjXjPHIuVouvKxAuH6vdoO1MIVKemhsUVxgYyZkLS5IF+1um1IE9
3jHFiIt33171UlpxJPGqziPEWsxr0rdRDL5E/HMyd2ujrwdj2yclF0SiDkVBPb2z3HcOeNeN4dEm
DU1ADH7wxu9+G10KfDwXvz5uxMyfEemIAmoIklBysBNwXPgHsu8uOA5DkjlA32/xKTbDc9l2Kgtm
fk0mdLh9UPSYG0s7a77tNbM51Od6S4ZtuGzUXX9CMmIl6MbMG4V0WmMRZMJME2OLp8+6SNqiWraI
bRXYqP3WVORWd8g4MKimH+15aYa+gz7BUuFO+1/h/QACbaKdw+Ec9VbxZPZUyKevNxbK0BUtfjq3
UkS4Y7obbvFJpf9ACV5g3EodMuB0GtlN7SUDj0M93lBucGh5LlRajXQ8oVXLNDg9Tx1uLt08eYeh
0MFiug0Xxa1yu85evAviu9fyQ2UgwwE8DH7k1a1+EHGbiXBCoMtrCjG+AN9IeA/DG/gOPwgaAGkO
Pa8CkXgWf/g/OWJ5/ksg8HQITiKjsM+IM6RoVncfyJ09DyxReRwrdGPBt7n5QWeYwhumR7BjSj35
prsZVZ/msvGtJIZ7JswId5ntkKg3m3zMgQWv5KCeUM5YvLRD6rclKw/6QukJGedRMqJ3TxEjwEk7
wImb5PwkOqJaquqCj6IZwppdg8DOtc/05OgpziAZHegbz0eOP+P7Pt8k9G4Uwwr0khKpVSlEWYCA
xRNTmpNXIEZ0Wbcz/ELATmEISeklJ4XOVy+3EEM1+AxI3KfI737OOpIHK8OmlRr6E2AZnz8Jqy2e
JQh8mBbXL9xSlFTMgGQYhrOD5KSwaTW9b7RgqM5o9eiJWLjBMHBC92RY8WSA3Ef+erCQPxsyvST0
V/pkB/9rQ4hJecBQ561aIJpGoNkUibWpgx9C2MaiDp0rxfBxchyGBtVk51+qJa3j2ceIhb07nwC/
hNsJrYuF1N4oRB0HmCGtc11OLtOPzMVIedwewsa/qYWkB+Z/ff7jyfLeFU9giy9EGut4MqbOPHOP
5DVdsqXRhGuSF0jXv9ds/It4lNDObIqpIjmuzBgKHz3SIyNLSos7fjaIy4Hp65FBYHvMyY9JqysK
x2s0dAafNTSW8YQ/OqLlLQElSKGZ8eFLyIN5xET8b5MjBtZMGQZzlecZQIkgksm8DMbA3Ug7DkPO
S4V3W0THeUSWz0GA684euuDGJtL/RRG12bYEARTAGCAVMLDr2H81juOxxZWyp61iyuNng1VN14MC
VnCT0oFg9iS4+YcJuiL8TXZX0u7RfDFJhyIjrZ8Jss10bVGgoYAaWJEMmu2jWatd8mH7wXjJSTiY
r43F9iFxjuar+lceHD4CoHjRw3JIMz0GemJ6cheRnGXNExwF8YchJcYgSWySRQRjG6R4SYrlyrjL
ZtwdVIJuWtXPedLWQ9ZzWZnDq+KLnHSEslqjaNnDU2bzpmWKy2JID55V9AnveVuzHr5Oh3ZSN8n0
BsuJ6As4lV+Zh9L/WsjV21szbML/hI9x/KuEwYlozXIWsgms09tERCrQ4T2+5wUev2QwTKtwfyR/
8ijJNEHxs6fJVf8lDElb6lzeTXPKlUTxcqMCct/N+2IAhbr2zvtBhhHM62fPvvLNqn2HIrY9JTgd
QEp3HqDT/UrJG8jD7uA5gCHAl3+mdD5QqagHzEG3h9aIvH7l4VSPzpuElgLNk9L4PEmSDGuulwgW
1HX+4yoCMlrR35oVnXDNMpo8m2/ZwpuSzmg2Rffg6n7Ow4p7/1otGIAde9fS1wpEaniGlx5hE3zh
ZOfLE0JNVSj39w/bWTlprc7+ZL2FJumMbdMdo9QOcp5NkB1QNlYJWGzTEAalZli2ZT1g3fYP3wJI
YTvuoTEKXx+4hi8bTRRwQ/94dBBLgkD65CUxBnvClmqoNfLUGl+0J0o0HyBz/vW+mLwx/B0QX72z
CPTG2wqyGiNNKlAU9BiV6xY7nlV9lSIiKODvJh/6s+9aJ60QwIOj06M1bzsvSxIDGg5YTqk7k3DF
Q6zZz7tqMcmYXfQHWYnFjmVN/E4YvNnCCHre7C//z7oawk4VN2dq0VL78oggr1rHBVKiHb7imZQQ
1o8Bmcda0fGHu5WAAxe6nTeCc6q71dNp88j+0Sy3K+N9AAD6gWJdVtaMP+5fPdsyPGFx7tE1bLAw
kQZteuFzuWbOznzy62yY63w1TdAX/YIOJX9wnNMA2LRYR/2iscezlLoMEAIAlSLrIuT8Z5PF0DxA
KZOKJ75AB7bbo5yNLwF5EQNBMAVRBd5m0zkU/Kyz4fOsB0dOzfzIJnpePTnHg49FBS9Dn8e2C7OA
/jLovWgt/1EHxKUn3SYyLFrK/QBwFi0T4gb18tZKyUr+2/vEiPa4ZXemSzb0WQSiEd2w9cnqZJq3
e+bQGGzL9eCdP/pJ5U+8eGYVlQw/O3u4yz7ssustG1/8+gd7UF/1sBNA79IJ+7sldIjgD72CLaIT
P3V46L+/7t2+Iaeh+AD60GSTDTsdqiow0OiBHj8iV1PqRSbprUkX4QTCMFRZgvcYB1NmkHmVO513
pxIVMSjtJd8N13cbM95gMVpZLwmYxF3qzPTX5LYrCLcB2qR5VDzL29qpsrIKhj+/O8SwabQeEIpY
KOMdnbzpSeB9XMzYYzedRZXOTS4XHLQKt49qvY8pTAOqHbqz4K8d6E01Q8cOg5Pm2oziirQL0lcy
MiigjPJa8n44v8+WamAkwMk8osah3027aKbFoc57/rYYf7dxXhOACoHvU0hwOy3OsE3E8AeKHZ0w
aDnYC4ze9ExQvlhFp9gN27jVrzMCNC9wCOuYTiFaRUnIJvibGaliV7vinbvC5W9alZAC5eySvviC
sKHAevS+SY7BA9m5YWNxrIjMbmtRfVsMhjsJGFq7Qy1+KB6czRciTqyElGX177wOoUrIOgDzD3yf
MtCJzbT0GdhW+pe3kZ0C/Hvu7naml2fs3jHFUktepGsYZP6SSmMBCY9EMtreguM+ulBYzy5/b+Qd
Wj4CmickNRldtCokZjg6/O1G0jUQaOBqNQo7ecet8EYM9jlU6j4aDrpYTbf4XjXnEnKYjwPyWX8/
wHqnSevMorJbRdWf3gT8CoCcAVbafdosnZX8BCH4gE9MT+mWVVC6OXWrmtGNp+3+UPMOHtGZMLqo
jplvv90nuqoY4/jiWC0lCUqKjcmbc2KzOKFahGA15q15VOZHCx3+p0w5un+3NigwnW300ZNJ3IYa
JgIxWSmkAMCwbG6QYSkMtauPbQ1kOSBf4iti1YMDy2ZMdwS7EYKF0M7z5RcLy5aCE/CwzzAJDlOe
BXlcasetdYpKOkEfwZZYesmeRTm7/VvCSma2vQuAEsaCt8pcBol0XrwzYeOXZ5V+okvUWeJU7fdG
yMsE7E8xlNk5KO+w+I96BbPpf2o8SESzixhQv6K2XOFHsPRvb7N6DLXk79PHQXG0HTenNYSUTmF1
wHTkC3OKD4HsCfzwTcTf6nf6vfDL+L+T4mEQVVxRIet5O3wP2Wn1u7LL2ejv7X3/zJiw6q2jX/xi
l+r9dx837H3EVht7G6gRnrx9uvE24FKROAQfTAsniBNtOM1NgAEnnm1bizfvP+z2YBbjgJHdFrWk
k1zztnvJm3w7yPfSPYeXGI045ya9727em1biGUpLv7gzFeW0znKb/CKALDQiO4ivdeN22lme/5A4
6M+yzWA3rfW/fwg/Mrp+AP2FzXgTHlCEeoc0NbOkER3cW1R3K2j2P2micKxBR/Cvg9rn+6/OoID3
vxut423QGjOy+xQtAl7GbV6X7bv6TEgBrYvqLPfjU9H1P5PjeOP9xhU+BRbCYSN5+/tBdd5LEFAm
AsxPUK2B63ghUYQ+oAbQZibMevS041xWRNbqAOseZq/JHfpjXutfIrRRPSjfu/ww/1ptlo8wI76s
6qCR6+EFl2UY4l33Mdgvd4Mb/j5b/PTQREDF9Yl8atTNvhOcsT58rnSLXzFCJd4PK853H72MEBmQ
0bbf8P9H0pktKYpFUfSLjHAAxNdUkXnG6cVwBhSUScSv70V1dHd1ZWWWmcLl3nP22QPmnaDijGe9
FNXZxMSxDaE6NrBw0ISTtKxNrqhOwrGOeSgyJLPC0O84hYseELre/MnkzLxpjH56t61Ccqg1wo85
gzYCeYJjdClTlsnIw1bLsr/qg1Go8SW3u9EIuiTF5s2FRxiGeCtxa4q1H3Gtf9+z5E0cdK3Wiyjz
BFvoBzZpL3xsGuOlSPCk+2F5Y4w3tZLTn+d2oczMsQ6mMtTjMF4mrrQVbwjIyWDejHacSkYGAvu9
MjY/TdDhXblOmBo224ElLH6bHKVQVDEDr/0OfjWsGIx6zMT4naZ2zqWBgbEeGyUjjilzWmofoghm
TuULS+zwV8KmtvBiKhDYdxzhpDJJwRsMqQnHRryfuLDnMHKyWotKy79zfLXay5lEJQascoTltFcs
8bHVWiItMrLWCaRGwFTrGNeRP40hsvEkBVwMkKZS3/NHU6cjlyddQaX4wqa4HW7Py/NSSRiyUAin
u5f326Qmtsy39tnHPYpEJZ6p8gnSRhIJgDhhER7Lfb1qx1y773K4HRNaQxYttnh+x07JtjwlrR1G
RH2+SY60JboWTazLltvXRXR6bH7IhLVsw6aA5pvTrTAE542K5FJSzOE5fv+L4/mMKwkmcs7CWO+M
tyFonxXjGbwgzJIbKyEhgmMC6rC7cxutxTTEzP7ceb/daPA3uVDVxtE3ysICUnb7N0IgeC3XZTRd
TfpRy8//+Q/sgozilJwTp68FYRoPPIJRdIDqzsg9fmL274ukPE484w9n6DeBsBW23+PBTv0PhiXp
sbF+p/caX8T9RGuBFZnH4uJG9iQmsIkmEBNCcqnWWnerxO9gaLS4fB7U3r3vzcr4WE0oxQvcPDav
Ded7t8GAG5dbsj0PRwxKBH+gtRsiQRQmbnjx5BrhmzhhfHeNTjeGLYPRyzxTY6qRAa91hrBJEUJI
Ns+hEu9lv/M+7tccYUc84Gv+xcKSA4w8mwp4pL3D4bGzchcTb8hJDSurXnVqYstzbLYMVHwInMe9
WZGo9bbjlYG+eVNs8vPXhX6mdT1YhzyvtMjFsFuGa31RMvax5+GRNFEP6/n+i6fu9xozRpjxFN0d
ri1LIzN+7hd8feDUZzE8RGO/cFA7oCfBTRp+vTbR2aB3XAL02DiTirgKkM3hzRysuCFgj6kQhhwY
bfiMYF4NfTTA1kPrTinC9Qu4caqNevMX0eUObsptw34gbHBLiNjNH85kRxL2Chzou/5GTJpXBbvq
lQ2U6kWyfmcxIMWCml/2siPV5sCgxBI5O0kp9kfWKErwtGW+qsgJjrmsyUR5G6kPKSaaODODLUbH
78x+m5XEy9W78f6+ph374Xpybj2eO8nGifE6UH9bthQAMtS7uIs6jckBTWjPcIH0eYLU3OLn6au7
NTGzyLYHJlFScHaDQfiJ2E2d3OqCl9IQsDCkqH+6k5OoyHuRrVQ2KojOzNLR/k/O0/PryMn+RiT0
6rVBedQb2qI6w/ljor3dL35qB6NijoNAWmvwe8hcwYzxpyAcp9BgHdqIVAB5TiSsrkQ18zrGq7CL
VaQsErBLh8EK7oJq493ZLStP5hyANm3JJ1YzTWnU9Al9nOiMjhIqh/6RJQpKT1FlJKAzM7c4CXZz
QqfSbASfZfQIyI2EBqPHlqyLRk8mFxe4vmN5ih4Rc44Wy+Pxin/gn0M6U0VXsJEYc0iNESzw+jN3
FswcYFt96FGwDsLp5bkdXIb+YyNO2AxnZqPWCDPQA1idPlDfIWoUa4TdzHTX+XA1/emugBuCl8Hx
6VFXwXqiWfy6Mg5Ui+FxjDNC+UcrSJE9Y3yXLUqkjDRvHNbxgl+bW3P7OdAgOrIoFgNQDD4j/VGS
NNuWffWhixgrsI0CVI2OxCJ9jpiFw1yi0A+/zs/J3HQ9jb4+21eM+OQcHwfWzBCN90bepUF+Sjd1
UGD9317lXXwCx+zOxC9BA/itIeZPblOWEJN+GUpgyID1sXgQNEkULnLbr8XDRgwJScX981k5Lf0D
F71yHjuSdPnyZPu1YMNE701961CvsuIWb+PhjTYj72M3Lsa4pCcTrOzyWZsOLSjXh+XIne3G9gc+
Dia+gj/ZfngQ7/bdzq2nNzyNDWLkrZkrnrEFOc7UZ9jHhCDp9Aslg0fVngrnsx7dYk6MqLeAieSF
uHkG4jLZlpF0wifKhZmfRyOOwzyYqi8sobGj8Wqigkl/29b8PmbUcOUXgj+C6lQ5ncnVOPCdZXuG
H9XdoSPRa5OvGHBSp33kNT4P400cycbTl85YwD1oqCyw5PTIY0jyT/8KT19cw0FSpa2EpeOa7Aps
h51mExwccclFr0JxzerB4QjCMH7Y4EoRM8rXesDOaP/MdiOfki1Owq5wq0MBJqDZkQICZTegQ4lI
rtflzct4hnf7R0u1beTFRLn3j+sgLDmd+ZElzHo5+WemYN2Dn4WhQhNIJ76CaJK/mf/eVE66f+4Z
kj09MRRDyRtGrfD3wJVrck5wAJqdC7+zilt2+9G/YrOMmT/5ZrQN+Lm5uf/apYZ4bYMZK4N9HwqO
/9k/djgnXWL/cD5sMeSuwtcu2RYuPlveRJeclztzYzrKiXsPBDtFONk65FNf8M+6JsfGryh4gwQU
wR8F9Ll6dRGjx7m+/iKoK0/YLEiYg8/+sMGuj8cvCYYYHMmsYw4/LqTa6jNQoybowhrUGWO5Omzt
Vi2cOmr0Msx3sxP5FuvK6rd51gGPft/jIDfbNxuRt1xue6KtvGQHkn1uS4ESEmy5pZBIr/n2eRG3
EHm3zTr2YjYpJ6V0f9HcBsAzjfejUPYyP92l7sPrrMZO1nd/cH5alYMQSKvwoCu84S1bP7cZuFij
f5zcHWyl6Ot0/gyQFwP92oc5gDmWBjw8Xr/8cle6XVT4Q1z4ZtrQTy/p7oMz67k6QhbMd135l28L
aHREptxkxhLrH7GtPU2LqI5hv6DKS+Ml9z92exlmDtHx2R+M4h+H3ZShlv0IBL86PqigdK58zTv8
nNv3HFz/kKmyXTB8UVOAb7rn6iQCm/l1WHnvPsi6/Iv1776mGa73+f7e0JA2/d7Qu2my2+sHK9Xi
3VOTDcLi2cVPDyKbhitu2Mt/OdAzi+X09ccOffpGBb0Sh+xlDE2d4o+Carip93Q+4u4RjM0cXiVO
9PaDyHSPGzPZdQG2KW6lH85YQqtDZaYP2JV8Qf9dB65ANC1YnHY/i2i/8yvvOTvKN/k2QbPRqGS7
4CNl1FcsK3dQePtqIvodBzqTKfZzdug736HaVLd3+DoejCZEkg/D9B0x47cFfBfhxXkEpF9wnkIH
wk48NRvts37uQWLKLelrVrEZBfm19LrNz8puyWYMsgwpmlIkkE8SMSh96bjCpZ7NXBO3E4wb2Cya
kBNFq+Cq85qPI/POEgFjvqctWzchz9kgxIjZjjk2wXK9sUHZtm1wdRM23abeiurUmW4/JjPYevZX
nkGEKB8sWZlpEr81+9P4pVInpO69nNdO7bK5CBC4b9Quh+N3QjWsiv/UB0w1ynPeMvsUrMdtHM+5
PYdVusvU9JYGH+gzwJXXA7Uy4zD3Uc2H+wlebLXFQ5pjd16eMMUd1QRBvLZMsH+oLm7iMQuQxpTp
gk3k/lvgEA+DgvSmyQ9Z1wJf1AEWENjDigvgmY8AEr0Y13+f15xghIfcfwimAKlDxJuRNfmaV/SK
8l+HkxJbA7ahhTK6vga96gFWuXgVmhWLhUf1AJ/hwhdwWiDZaCHW8xeTJb8SrYRx4UTi88T7yNQI
0BAQi2IUAu8Dj9Qd9m18+isp4m8+gR8G4HSO/ZrQWUQ78Xzym1eXF6g8xcv3D1oEdjV0hKI459+P
sMDfRcxN+ddj7INiQWnX0NphMzadA+7LjLBHC3wxn3iKZQTazst4IcVz/qSE2HOWRK/YQWnPk3k1
XkjNH9wNEsyhWhd0Azh2F/OymEtUGQ2JiyQ7PeGyz/7wrYSD8OPUeC5i8GDsKSkp+ZCh+m7A1cEQ
1J96Q4wrTyU+Ytcn2hgSfabE7S5Eph7DefpeiNS66JQA43E75ZHgst3nXxRwwl/a/Lu53z+JVEzu
LZ7BvFZNQOS84VObO4R8hC3IYvh5Tr8IgIGP6wDLZeEs3j7H8siSENelhy/mZP3aSpO/+MTPcy/+
PrflCCuNo9Q37EMGILhBdH+89w+TWs474LbbSJ5z0MrNPCVjAQj+8jrTDr5vs3hOeQSJLHv/3Xfd
GXERGVEoQmuLrindp97v2uII320lot4HsOSvjfrel/psD8n1u15WRGU5RVB67yi2xvbTIgNn1YYY
X2JZRF+mVkHlZnQFcXhXXw6Op5veGDK1BPup901VFpBEbXHSTtyJhomgfVBa82nP9pLzI7AWZ94g
P/5I9BXwj3tZ1a5/Qobb3Ka8MFqvW9UKNtFn0SrOrTsOiGBdYWZIIsEMkKpeEu1r3U38wUgyJErY
yIMqGnm9Z9iLIKgJMc2SM/De6++KBPeI0ENm+vK21cYm6Sq4TVZ2X3W/ABV+6t2N1YP6CnOfjBWV
kIEaV/rBjnynU0RpbP882WHFjKtlu+VWULm8fY4oCysc/Uue5wxM64sbGiCIC24awYDdj7DCejm5
97kCWKCmJfLDLi0uKNvVD+HOO6KIukr2JHy6hZ/YdLRQWHp4ULAFHOkyU9R3D4dCZkvvsyuAlPuk
z4Z0LSKe6Z6HZuXymKOX0NnSoAuR8huBMq3bW7wTlvcj+3uIQeEmMzJomhjXuncThyqqrgogLNfp
GnNazdKqPbbV+XjzjrpNYj/UAfknAyPX+5q3wu/ZozRAPpDiIBOHif0k/0z2BY/ZwuNY3QT/eWW3
IwhioGCnccsM3CIdPMdRTlBYpFcaYC316U5OI7w/Ma/1ZaX0Pvt0GeOtlHvT49gkQQzmYY7ppehO
tYaIoP6pCQUH1Ov8WRfhZ/0g2pru8cWiQ9Dk38P7Tma9sAjN/Jjb9fGtNxweb2uk56qwaC3R+Brk
p6oNwU13PVm9zNzLI2itjYZXHG06aQrezAJOM5KIte1K7te/W9lVcA+7gyLaUE0N/ozebcyOYn29
Zluvn+u0j1B7wqY719B1z3emmO7jejdoXw2ZjkMyk2tnzU5PJ8ekNpLbv++pWb1VeVcbyS5z6/U9
jP3PEQwKQXsUI7XtGbO9SdWXWk7cJcpk9d4cLims0oPy8hrrTUXl9vmSmxqRLVnkA6/D0uvgkI6i
FQohYk5jNavaySwi4sgL6h14arx1UmJxY/rRD7FLY2e6pOQzYODpOfjkYS9Sj5UW5mYEMCTmgGWQ
L7/rvncd6rOw0l/+w6g4Ku//kMpO/ew/3pTEiGSHn/UeAb35cIug0p4A17IPsZlpg0GtBr4BhcgZ
rmbb2faJI0HmFOrdl0CDsxA84NnvhgVTo3zPf3SujrSKOa6pGoOpVpvdsXSfyWq6mZxaAqFFjQPl
YwE8514R5N74BNRtDLYMN17M5WTrzlDQL8MWk1dcyyCJP/WyT4IyCFQPSSH0aiW9xG52zEMwutT9
KbI6WRP9AtS9TX15OVxBcj/3ZtHk2ASky0RZ8LFeeG3/jAnJ8j+r7R+ZVbx6+F+zNxMdcMLjBac+
qETlW2I8/CfBBOy3xfKlYBGH19Ns/bGmWu+XO1Bit8fnBWhhpQt4oDyXH2r+FrV+G1LXYSIr4yp5
VxiU2g0DHpk9jhbNGqoXFO+KdBzr8oqEOHN05QpAIAqe0TRM/ETN9AfaEgr03p6WK3yu1u16ZLar
oTG5HrCfF7ZozQO6ouM3ij1KJ4YNAChAp/OP+j39WGgNAAD64YiV0SctOWx9AB1EeZrYzYeYy5LN
l6iXN/QhfFUJFy6gJhI34k5M6GJ+sX7uCr2JpHmCAWm6HxpfM3dkvkKiyQLaXn4VzNMovkr7GRWb
gjUM9h9QknyYVySEgk3tsYZQbeA1tPAVnoB3HpTeF7zd5JY+85l3mD8dzim3hCgTTJb4v4XdW287
w1DX+YHuTI405fTjv2sfTNsc61Bel9zLxqGE6U0i2bMxwZBIZaMoRxMWXw7sZJ9VAV/us52dP8lf
Of77hENK8v2DudHIZBhxbaPnYPHai8rbkmr6ROCZLHheP+b30uw7NMzBKDzwXlA4WcPo4xLdQkoN
XR3w0B7wWm2JIb/7RAirb5fdedXpZIR8/jCiNg/6j/ebEMH5CcdRt3pHI/LU034xBP2cH8dWrwzq
S+0+/PF8BjydXwo/3U43gPsvPw77CMkBrtlYH1KQkDOZY3Rb1kvR7B6L0eaAqyYWZx9l4FBZTRy8
yCkBE2xPn1g012aOyvLhUhnmHl6+zJOb9dus7dxvAC/h4s7pqv3Khs1gUQpg6ZoYwrq183BMoCUt
GiHvTq7TwP4xcVWy1QCpewyUauCo7Qhes06WuZJqCZnzpak8/MSo/Db6aF9T2n20u8qmFjujTWWN
133aw8icEq8sWR1Tq6/5Yij2Js3nG5Uey5s7Nr6JCCiEFX7M62z38RqaQZq9DRQSIzG+l28Y73AQ
t752cr5v72dGFOupQtA14rk+Fj2ni3nvh3qN7T/izcQvGTb3ZvOCic0fEw12o/sZxK8He8H8NZKW
3WLP8VHM2TroLmGY7DpbuH7DFBKIPV69AvaG1dOE1MLkAdQz+XuHT01ci+sBQirZJm1sR3fTHgtv
HI1p4EHEgs7KbKolvfbgANAqVPBU2OSuNGT0dD0mTJoHIL8v2K0iXzq+1xkglrnR/nUClgSPozdE
Jqx0BjUXOiUmTy8TuCqimKs2HO4tM7pi8cTjUdrOelzZgis59F9MggpteCo29w02tC6WIB7ZRHMc
bC+Sz4NZ4ec8gcUJ0+QCdYhCvUWrP1qNR3+celSrwrbE/HIQ3DkmLhRDSViQbTdFeCgtJJIadunp
ucbnzmg3b30avvl5Zgu4VAT2MaA9TS53ur8T7ZzxPkkukBzwOxTRTbKgM1g8V6kVSeaBhbEW9WYT
Xwcaeaf4u8b2EA0Co+58I4dDpo6Y+roomSNG9ltu32mgzFxCJlcjdebMeoi5H/QVJ8ZXYBzUH1h8
qiXX49cfo/lm4jcaFYrsS/6d4/6uYYy9gybgtAaIM7Ha7G5ARztcq5R3b3xOcFxnZPC3xypYXaML
0HVA1zYBzrNG62JAx7CF702oKbFP7FFooXJiY+/BgV1GUGl8U6tZpJup1dvO4g/NlCPmuMY+2ofg
BW154IruzyV458ZQxS3WdNiTc2u/7O52XwPu9xghE/gSaGFoDs/dhrGbL5hvPVtEM/+L5Bhj2NvB
+VDKvvGBxWY3Yi5tlOfXuliLrrx8OaLDgN38HHmb1FxmsaGmcitnypR+8zRblcTZJTjF1B2o8vxg
z3Y9vIphEBfQkSiwmMtYA+Z+2JsTFTxW47XkPnrDlO98AkWb98K8CU/z561h6souzywo3lNaG54O
vUY/zJ8uTxJgTBkmxpDMlelthsOCQGJJuwDs5YNt6VeXN8cBjGhdWudu7Db8+nYkhoCDc2d/sbLu
dHZTrMUh8Hd+o6PRRVkwXTwAmwYLTMJX3y3vsFgPSHPmModTwPtU74iT+Niztczs5xU8+xYlA/Vk
4MNgmW9xmZiVTRgH/L4mqqKnA/6DQTQn53jD1zZGw2nfHQ+wA752cXm54K7ufTs2sEQgozaPGBU7
DRlUsKCX30W94JFUCuNtynNqaVmVNh+SJ144l5cu12b1doZX0ZBAWRmIrV+z+YysIyfTvxgukIob
SEeu1PsyHfdby5O27Aj7Dgxvwx9XfmaX8AKBV7fCcugxNQLTxg6SQvgqb2GT5v17xrurR3MztupO
+/jgoKuORLy+FwFeWlGFLwXM8Pu4Lwl2/7uXAb0g4hBsvOmLwgF18neFvz1V0SNAAKLorkyTJTJc
ffql3qgMcpXC7I2d8aDkrtf4SLcaY3BjTIHSFXAmSWBf1/jCv3RhDgOITuupPrD3/5oERyAiTchf
oHlfvVcMPTVhOVVzh0ilYMASGVN09MmOB4aFIkkB8mqivPnsnbJPuIHHrBK1dCbJn3RroW2OV1OT
lwnIZoGzXCzb9WB791kE3BnizZShPUCSmdL14IBMJhXgaEWOH52NJdoDsrtaf7Bp7XRXh7k75Olr
V7NTccVzal9reG34mOGbLYdZe2ysT0B8W0Ae2m7MEpf8B6e+dCIukVnq/5X2WAdlyt12jZkFflLT
NS7J2xQ4LeMNvZbxMgvaOe2Dm7vdSl6CamGJ86KQ7NPRDkZH7OBAzfypUtnEk8GyxY3Ck4kYnLiS
CifkF1EUqx2g18MHVZyYI7Ps0w2D7/5LN55ig4+2HxLn2xUkhXBjjpygdr4B3vAE3PzMLwVq7k4Z
L2Z+ps78Uos5cG6/7ZcEYdl9Oq917KaEosXeU09sgdnSkSLpaQ5c5lE8NA8jW4oqVGny/8TFQX9F
Dc8to044BJAWMZknJsHKIeYyKyV4j5xuB9a9DxSnprvKLl2K98+CaKBdqj9XRA/tftpwXegtI/yZ
8Qk/WklaWqx/FqnbHofRy0udz4bPW2O+PT+zcYCnwwHHrIN5mP1SP9bHSuyP9tPeyEg/q7syUWZU
pj0y+DXFM7QHe0oHLamFkdmfcGLmYOLxtomafUH0Xn15+b+w6Nuav+lWuOUXLq04XiSo0dclBRmY
Ml1HtWiOHQ7MjB+DllSkoUVZzHy/JysOQXbOfKa5tRAlcuqcGbKVDZbVZnPKr4zumOyVUQX4L5y7
bQ0oB4x9/NjEGGwoaz9eDhA+BdgPaVWmHkPidA0AMTbf/ug4isAc6Bu3wBrOu9cX+x8mQA0jlve1
jOroTjN1IEv37ccrYlZAavrd0KdfCj4rHMtNGJlhJuHF8TdipgbcebAogQmNcArjta7DFwFOhIv1
MOke5b8DOP3bZrevG0f5tj7PLpPLA0AUmAxDFbbtGV8oecxGyGweTP4g+HNi9VzcdDFqGfdB9tqi
JDn4TOc4kSlLAZxxiQEZrHt8kL8JkPrN5z01iBQrWfliIIMgC8QMt3xIYcM/zFf4zQz+KWHUxEXh
WgPjl7iedD6CKUEIHC+OWNnjLMbXK4rD1CU0U/jL948zUJlI994AzzEHouBi+EFQ2n1E0UdkLyA/
FLjD6bMHTJVPU2r6ff9FezZVasooc0rQDKzqIZh9wGvG3ESh6oOpIV9OCDjYvSDOIb3ekE7CmPNH
uydr+XjRFj2QOc4WqG9hbYIiS90cIY8MkLfaQjTQx+cG/SBkH3meMdZATbCjKmTKhdHW5/j6h/99
vQNCjTV8mftujL/eDtEsTLr+wHzPQSViIEYqcsBH3KxPSZge2wF0vj8AaAk32uuE8mEnEPwJGYgi
lel7aRfnMfEsr0XCCLR/+dxPDaBTPqRUPvM7yan10Ura0gmCxBMDzRKFuJCus22JS+1pBB6qjlj9
xl2vjamdaWMH7CaxEqIxE63bYQXsj/RY7Ra9fgUoiOcT/zClVWZ03cBcy/dyBKGHXGjI7BOIT3E0
tBESbsceAIWawsYSPWQY5D3w863pb7C65jlU8NXFfD+hr3yRJZEo8pYgHzJ7IKtZP5RTwwWkUkX2
36tuMdDq+T3iB6sUjmeFWkwBj1RHJG+jPrJJIqDwGRswbSuc28KE8Am4PGNvFlQ32ABbdKoxSAvX
rYDWRcyoSY7kAsapNzRpkH3qhnBsDdyBiWGlL147Yu8y877qtlM2QZkkldjoFqMTBajdap0JV+lf
45YsuIPJpQlpwViaP27JJ8ow1ThEvLFVex5E8TrT+KaMoTE/JpxvsmQOBFaQKaKO9UihJMo0OFiy
N9lSWeHPQMowbPxuVVEgdSRzPfFB+Mx5CeutY2i6IaqS1pkaRU0YXtIJ7jGUDMXgacK2Cf/daICM
1mmCx7nkznBOgqMQ+qBPYQkShuTkx5f7VJOwIuOxMtObFJan5ppZJVwCciJ0zis3oXJO1XzdA74M
h7+e2As0Cq82+pTuqZ4sheUTtOW+whjkBQMOOG7Z7g6oYbPoAN8xtWer0fKgNSvagEWn5UtYBz1X
a02gPHEehBcvQPZIkygc2hjvoE/Mrync0jA3ganJphit4SpwqSf4bWP5YfEG4bWhjkJyCkXO/uqv
sJ7Tk2iJSzK7giiB45DIOvOtkWkAMlapbKEOjEUjWddmH0iUc4CMbyUyBYZ7iKZGeLSSRWKhEzDv
mqBOAtgTK8bsqzIcApaMVdmT9Jkj3dhr/YMn2XAJ/bvLbX8fS+Ypx5/FhXb7lRU+FNrq3q2Keook
anO0GCjk9vHGHmrqMuOFQzMDl0VkPl0c8PdotBG5egwe7SEspKcb7958FxKlWGavy5ssz+ZIX60U
NsfmCgodFZbXOyhw/RizcQ93PCPwcvqY91SbydqgUyRREbfU1hsANzsv5oDjdk1xODOHes+/X+LB
SvWBbQjUyUWu31ctDLEEUJNzaBkTJ8u4D8WyuHlFpEpeUqhEbSCAAxUezOUfK7dxBWPkEIyKe9nD
Hpn98T1dAEe4/JxGsXt7qQqsDfOCGX6mcATWSO/mGGZF5MepPCLB2xypn0V1IhkmgmNB/wgRsjm1
5JdNnYmSb7M1w/+fOb4VTEAHEC1Tsz3h2xAFspJ6aRi7ZfK3Nx52CjjD/K/QHwa0nnm9OhDcQpUK
YpHD5KGYDppLz3KpuO+t3YCpMkfkLs8CBpM50wANpwRtovCOmrlCdueDUFZYU8cHhJd+LP9ROLDX
gNwMakA/R4NlcimPLSy1DwjD45j4ShmWhAA/kPcg90mzeXzhKOZ1iqPsVUiw8yuYKVvw9/hdl+uM
icUcDRq55UsRVHHgsooQvD7J7y00slOffg6jiggZJzvSVZN3jRM+IvEnIVBoDyndSmKVMjiThQPO
BpknDfuu5qOlrgwLZ2Ag2XUFlohPZOpR3pa2BPES2poFaEFRedh+VjJyQcQwNHETM9szC7f605Gc
EHtqQiv7udntZWdr2ASQHX56Eh6zf1Tn92qgApiQ3DEB+cW7RX1TQf+U0nmRnUsMMHbGoNBzyjKT
pES1d4cfrxj0an1LMtYJ411KsL/KdYf/m9+zdSDXfNhiKe11aOPKjyIKXzmLVCI6xFibbJMeuDVn
8GYyIiLPrSlvHy4ZsyQ1T+h1GsYkvwuFPotxvJZ1rsP8a0GmoFmEuKzjn6tMz7FbHTP7rQ3RY5Kh
S5/eMNKqaGCmzh0IF9icHvJtwiwDV2JCrdBaU1r5rYmgafk0kU64qGpJuYZZA3eZGlEHcTySvAQ+
n4UzPeZFej0Gqxgot+FZFVQB/Q6RQ3Eogmt+SBPmgGJjelo1j35lIFbgAap8ekx9zIinucXL2O8I
vCa1dtGHyXXBUKkNmQ12AtoF+D1PlYQDe+z0YZkFpp7UUwoWRA7EPnXIk9171pOvY6WQIQU9Czhl
dj21JCXCIyerFpq3R7OjysaI2nqIXDRltJN74lxeVLBNgSX6VhPQI/de4WRJ87kbWRPQaxYQgXfU
9n7tdHsm74CjP2sCSnswJtGBlhye9hXu6EmyYYuNzgdmuDem7jwoPl6kyK9SF7HQNgsJJlJBccM7
qPCBy43FrNZC1Z2ppLB5A94lUXOy+ug324yb3WlPAr1LjDeysAkT98N0cMy+T1y1Km8wjjDfJnuo
ebcze3DOecpzO9m9j8Pz+AwlrbQ52z2Bk3PKbtIdYQ+SIgV/yqepB+THNQv3LQx+8FJDwdySFJWt
7t7IHuGa7AphZvaEZwgvbuagCO4MgKS/6kR8oB5riAb69zCvtHvQLmlzoCK9VFazNdAa/edwDNCy
PhEdqxFLD+HKWGdqcHsdn9pL+ayzywx+lP1ZD/Zf/Xt6hN8lMcu2bDRmeiwZOQkoVujTMZwXGZPC
1V08rmPtp1fs/nf2f+7eisBTaikiBfEPhSqtw3JaCMrMY01xHkE/n+OXBJ8F1p4+4lC2ZWVAAUao
DzAktubW1CWNxywQ0ASAteSkN8aR7FFsP+4MkB+aaDPEnE/4psxwlZzlAXT696FMQBmAgcSEc1ic
N+wgA0VYfgxoBdpHOegfNJStNWISAVXFFLzXgkeY/ZEqBOcTA4XoipALQS/sf4+fQQfaT62wE5/D
24ZhtiCBeDFjM6SqK440sytwi95j7x5WlNJhfpyhgyYyWFCx2VzSnHFSwxU34mXDFoCUz8ow9/hq
zGd4TPqwIOSEnf8+T01pn2+HXnf7kdX5VcRzu09NcEXilziFmW2Bqlfqz3z9I6skoNiAijRl4E+9
TIaQN5LjRQ1EQqFvseXt4UQiNGlDnyuO+nq6yqgK0j2ACVTXoXrwx4DzokYuGwgftS5kZPiZ4ewy
MJ8aFwzmM7Dn3aHHW6TWbDF1KzilHb1KGtE69U8t3O3YekbYO1vYCfdDRqYVJHAsJVZYydBF7Af7
0QsPtKmJfHPKWAt7CTNfPKgo2w0iINhFlXHAqYFRFCQiPCeduCcQ8gFJoBFdGBCvIusjpoODdAkt
dzJd0rO1xH28/2rga5+oalZdex7imSxTFlXO0GSjvAnbgqILkumKzZJF/1nGTJd/XkOl+4wqhcHp
YkiXm+qZBqN3H3sClNg3BjMktFrvfT/Cmq4GqxoXe+LMHR4n6oU8msIoA7/DaoCxNDQmAUjwvT5s
cUxc0mHVemk0SJQmq5EhLTJtunwqTVQQuP1cgGa4I/u+msAiyMzfKolglW4OGhLSOTZ1C5qie98g
fW9EjJBT/NMG844EdUICtREwbBq8zAoCGGlWPE4TwOynHwxWsiFhepxrBN1rfaYgACUHbZ/kHfNQ
Z+cm5PxRidBGHfENDzrFMGTC337WZ7Tx8D1tytsFezZMCwhlc544huhk7IF+tMgeIZvLFhjaRlQf
HqMsb6oOrYM+cKD7nXBt9Av3cK6B9EqrrzzwoPX/7ZFEZ/Li2GmxerBna5XvrdXeRA/KKonHASCW
LwCuZGsC7syYeSbAtZeFqc8bUDqGC3cHyjx+JPgwEX9H9b2VIYZ/KSBRCa2CmTewxPnsIvTxjyMG
AX0u6WdNeNCKZFC4D6+Q6SPseDJAoDHHS6Y39DwItPYvJ6BHz5yK9U06GU6b6IMtgcEkDeGis8bL
AypnxLvMT7+r/uiOjb4AZZZ66vpKzf8p8ZLsHp1Rg9n7SvfYGWgIGlx4BWxyJfqPF3wn4snICafv
WI2B2rLVT4WCxWj74eCIYcULEfIr12SeYD7WMzkQLusj52lhXWzOwMneFjms8EfQWMGDy5hf4fCH
hKGO8FpV+w6GYZ1Opisglmjkymc5gZILzzz38HUNDhs0FvBywdPGULdFEmeT+Q9stl/e/1ILvQpG
D5Nf5hJuTXSrpEoB4/3gFRFmrN95oPsXr7AZGC7c/0g6ryVVtS0MP5FVSlJuyWAOiHpDtQkMgBhI
T7+/uXadXWefs0K3TRhzjD+NAbRPwoa+cprOnxbf0xGfR+DfX4Juf1x9iTZR8iVHNRs7dSCovB4B
cLIpcDtY5uVt+QtH8MS0FOw8wjC20cYZnwAnExqczu7zGck4xf2JgwmCuCaukn3ZBO6x6HhWEKkw
oCKOxvCVATGCtBst6PSD2piyc5qstRklb/p0G3bGD2b67Bay1dljYQC5mF9P8fkazMjj51xhZ50U
URPH4gZIxOORZ8Vi2BApGv+Dqkr+GxLqdowW7Rve7hS7fvQMcfXa/Ul+oBuh41DG+eF+yC/xKjGT
abxPuBBs9BQpoTt9/vILLw8hypn9kGxF3wtqMTajzXA4LRA3ttcBallCmNbDvbx+EJsdr/AiQ8aN
CcXuuIvgzHPlyCJfHIxSQDM/WPSPSJexszD2nuNJd+X1h86BScJZla3q2RNYEOwKuuSlGC/xHSGB
6UgeY1jmfghnUjJX7R9wLNTNgMp2+aEFQAqhR/qXAYY95RcE1EipD+XDZB4ia5Vipy5u24ZUCKp/
2vC7NZg/Ii4sKvJYubAxW4+0afn3WrAO3otRofajNxfyyfbk9q/sUFaP8Kh9Fnd8GyfteFtf3w6N
MI7msyTkty1Uu2a/4DaYYntXjdepDRraJ8wZ4ZOhDl4cE/68JvkAnhrBe+uCkWITCyW85OPRtNrL
OzidTQ/5bkBXNkJ+9Jrq83yvXar151KNb3RSVTSg/ag29/1rUaEZk49VJM/e6wqVyneRLQdI1JAv
Uco3EsUsRtyNXwh7RTkbekrw3ejjhwdU4LIvflqHglYTtsHnWmM4fozjSYrcmvEr9cGD/BhyuB9i
TfMg4R6rCvi2t/pM+3/pmeHumYHhGS3C62byC6DGOFMa830Q2kdBKD3WgwtIDdqMr/9dDL1mQkc4
BpQshX/lBS+cTxqE66JnGkKrZWsetjYSVl2W7sZRTUPfQZNTmwULRtuGs1CIizXQAIEEkHLXx3VU
hSP7DWLBQedqRGqO3NIYY/Ri/as8BqB3PvA3hBAsvxN1R4++wD3ssPyOQkRHARGjRH14PYCB2YMJ
GUPl7LtQ/dsuHldL1p+HYusmeaeh7KcLzbVqRqLPQkeGBjEekAGpehW/PoqYBGBXcp8kprAlhZ4Y
VUrCj3YH6z6weLmsw/503rdhTqZtCAogGgZCuAKyCfH+4VgJ0n0RDHHn6JtMZFqmfrz8rODAdmpp
pSKToG4NhOPIkuIAjJk255/3JRwxqcinHCiZ0izcR3E4WsXhYP3c4ZWTVvHhhuQ5vnT73pmXFxhc
otvjD+6azRHSDtXLS5gX8T8gnhWvPUwCbK0MIM01+jmg0bR7D5LU/iHToNlg0vh+DP5Xs1cOjy0v
f7cDC0DJxxa1BmyeuoGFsApR+9ETiOaEMZLGjRl2KbMmjrQQfaeJEAgzPuAGj+iRQMffyAMAqA8N
LFjIU8UrrAyx/JmifUG99xWSXrh/GVnsZLi97dEBv5avwvwxICvi92uCJNlAg6p9lbUGEEWtImr+
0MQdH+sQhsHrUwiiFsM3gu0WFSlbaYjDRHarGSOdFTsWIMUvdaWe+VvUzK9b5Koys3Ga2uhSO3Dk
3OTNHS3ujgCVd5iNQ3x43A9WCFShGkpHLhSOE0Jp+SjfxIRP7gW96XOe7j5hxvEc8RfRXMJB3kOG
ROLLjOGq3CFwZTEZnqtyo2JlrV06L4tNI84FeMWS9sNpta3xsIgVeYX/3PY4RHFBr5FR4i7UF/hS
zJZd44WvL2nK4vlzm3s3MiZBS01WIu7V1f3vi8E7n2le51aJkW4/luaQssBh+1qaGhW8XHCuirOV
XYTRi6M9gXt7bQgkQcvWA4z9/vGH5k96TMzQiy9qq7elEUJSQpC1gZiOvki8heFZDvIjeLHzhdVj
AkOQpwcYo1Ba3kPqAPVfdMbrwY6AD30OK7XTKPUHKIXbH/WlgxwQKgfkmKayLsiIIirh1F1fW7YC
OOo5A6qhYPH8H/T1KGxJWVgTsCAFjd9bvxDeEJ2SXEdTxQRKXEBcRy8oP0h+8Sah4IiGLNZ1Hr5W
WgToPcndpvqVZnWVdvx/VuUVE/SN+qHeycsC6FegnSkO788ErgAVA4xvh8tAmmqVlWxvq58LqnGF
ka7ZeSD87wNLo/L8tk+fGkwkVjHmzYpXbYTsejKcVPtk+919hXmnnBWr20pfC/U8pkf3M0lX0qSC
nH7aQoqkhtgtLW2e/t0m9W647KAafpM+01OPq6wv1amyrgIdkTCDzFJe1qDctIwmNxyffkIU2NNO
g8TvzfJInbULkoBRYJBMsSsn+fZl91mih5Jmqj2t4c/AOYGtQvdT92MmS4gtyHN9z+t7Uq3bMd+R
QR0f+gfsDhiQkDHNyc0R/oF00e1GdOXYLFdYi8LvSZvW2KtHYYfXBFEBWIG66djnx0S9F8BXav8D
JkBObtBumZVNmuVgqc31EAUFCxv6kcBX0mUPmVoepdF9Bqc3pVk7yLMRJ8kYxIBWGrPeS7hAhU85
G9dXfU1eULu6IfDkLZzBAEbNory2V7Yfw4IEcHm3Ff8COMRLgM8d3xW4CxKAIXEJGB5GIe6J5I9C
mc2KY37AenQ7c7TRQciXejOKcB7AT1Ur0NoDXFW1pBDxmqMIY622cFmmAJfMxYF+atawxfddT8JY
88JlfLoPWICen0krwa2S+taugBvHG/ClHcB8seGzg6LiM9hAESJkZoXfBzmlxAY9TBARBRECEa8D
BRYrBU6u8316tkxMrhRwurw5Vyb9mA1JlB0V1BiQ1UCbQ/IH3nMCeM7D8KPjQoc4+16Z/HPiabBp
s1AdG1YccczKISvGyjM74TBpV8Cuxflx5s98FqMjERp0fYFyZgGqshshClv0rvfVbc/qzdSGxvkx
o1UhvArRKULYn7LXuOLoWmMp4KWSqLEgqx+s/WCXWA/P9aY8D68Y5OLEBXRN4ZhBN9hXgowJeCIz
Gez47wyL5M8sdzoadd7LYgflx083RESU2BLoyo38OeqqbPx8QOtJy/OBm6Ez+pxWBxzYK+n4PbAu
Bv8SbAxrIDk7uJAiIYlBQqjS+6uc4aOPt5TEBdHaFyiwpCNwLoWc6s7ry7HNHD0aF2DYtxNDLQbl
v+wsfp4ZbBFWpXr5PnX7Rijo15+oQdIXr77Lz6Kafi9A9MiJFpwVn4j7hSP7OFp9aB/4mtIEaptZ
vV3TGu/aXUed5YOOpoThAHTK6+40gNK7ze6bWDV4hBtktdg/iZSh6HHWbXBK8QTQA/ePBCZGzVxZ
ZRvIt426w/4KMfVlBn0cm3laieUrRzjqRrHuoehwyHSA2e7RNJAdT+9MR5fQ0X1fDtoflM/+4w9K
cvFaanx53KUPE70eQ1g3hRD5rlKI0XUhNtPJIddC3t5OKHUV2mXlmMP45DDJob7H5MYYg532H00e
I4Zg7eJ3yQbXKTk18Hv3w41xnigWJFjQcOjb1WV3Lc+vFQTC84/AjniNtnDPDtXJbycTdjPrWoNM
E9R5EG1v4QK54wZlrsC5h0ufHuJQHb9Rehyu5Giwkpd9eqCVTJe452lJ6WroPPgn4jjsZsnmsaCm
7JQoZnVIfIRLYkfLkMiLaiWuSSPecu0IX053kmqmUCMS1AXtXFgUH2auZluftZ4pdvRBeeAN5fIg
W7GocNmRmsQjSfNAQABNgWrmirhfaWM2l4IfCkQAazVhuQqFAnyuwopj3hDpIKFEIhBJAyP7ZzfF
TcWPq3YGb/mLFMt//2Rhb/bdQlBLO+2kor84KOi64wl/prekZsh7Ug5u+Eofaz5xuwKLQuuXXr7L
WjG1XcWma45l3GRkWxJnFaFvnlXz4TFbfXfP6XArb3H6eur6sa3Ht43myNMvw2xx5G+c5LlK1t0Q
NB3WzozX0vx75SPUE3X/z8k5kVaFNyItgTSYqEZbJ3NQIz/Vkaixkm8z5Cm7Gw+QqvwAwh4oEBz4
P2rqIWcNyAsOhJOEvRCPIImDGxy1aJmq6+uvYmRANQTTjcvebKIedZCdJv5wWaIrAdt6ufGfviAG
BYvDaP1hqkCdy/s9TfwWTXDWY42O0RGq8osErLlMIKn876nFPqKsuGJZRBJLvOQtyxfSduDXR3kh
zUa62UbSlHMCeRYlY9o73dcvXLSPKGO5zulHLvWSPhVX2yGff+dQ1HRWLTgJHvlrscWLl8xkgvVo
d/Idr+JoRtvYLNrjcNLQGdC9M6ZXhIH7AxxSbMlJkY/TlGNEZxpaEyP2oihRTQ91ayJIAQtJDD6u
dOAA41pyRZtFtx4Qv4S+tTf9nX4UVMK39jlB0Od8SEmuGeZPqFjf5KSlov95VDizBygzdlD7/FkM
P+fbnlcZtwxlz6NPfLBz1yj4c2KNScb+9ueF9xyjPj/CoXfqr/oR5RQ1JcLcPeVS4xduxMIdPoth
bYl6CRICdT/pHbQTlAyQHX77NERPCQ8DwDIfoVxTUutNlj8CSn7I1YeMAunYsFDxXyQR+STrJ+Yf
yPTUHD1NBEK8bINt8TLeJGGS04EmA3dVZb//WoSmtZMs9KBaVcBcA0NhFZTPImAX8w2eOw9jqvMy
Ble8VNPCKv2Eh5HXAalJNZPuTu3DTX9tRMIgahzDEaeARoJEn99uST8arQlZ5qB2oMJWGtdyVn+8
cjNyCJayhWv0nZgymiQ2+folog9cUrRkBB0O58TLQ+s+vXrDigkFzIERGcHkgpAk3hARgQWbcurB
DiC68MVIn7PYiaBRGx2ayyQE9/eEQnpOYc7cHmsGZdogLCLsF6VPOQsF6SdK5mhveLT+2P1QQJrp
lmpp9hMJp9DPZ4oZs8/1XwPAPMJXG/qki8xuUFFgnmQQ4IbAcgiXgtgG3EvIxCElHXnZQrdqDuf8
yAGalRCYU4jL/3U8JJPmkUROmgnXzwlLcXwKke+cKvrzJKD5hyUkg6VHTbR+i5aL6khO6/TnDahZ
YQ3IxVLmXwjDgJoNfNf3Xpr582TAKdA1njDUKJy49jusAVmHyBzeLK552k9bRzmAR4bSdihfxBgN
uYxEc5uHgbW9OdRoiQpEU2iiAQPru4lFTET49VegtrxuT/4wlnoMmHRJSA4tXhKPsLYNUpktvjBX
i7pQgLxf5+tcHxsVFQUCO4Ns0qC3k0md4It9YJz0QERWATy14zc6D5DkZcNThOrCSnD3sv4LRsmU
XIFUkEwQ3NE7YyXgA75Zg1BsxPIcRN3siGjZvHzfDMVv85QQGmi2W237xHOQWh/Yxy+yKdSiH1hW
TBzF30czUF02BHLAPtvaX2mIv4uHx2bvEXOuR020ZV9d18tMNQbCs0GcGJIZknv5Y3xbl3eAWyk5
4Rn6Y8YaNPSEDp2xt06sDg//HV/FP2ivRHqx297WCV+AZbZszSLyaa+RZBubbwvvwGCHBnQrlnD2
ibvs249gePyiUd+S64OEDZB9mk8/pOYRZAnQo3JNGovVaGyO6o3/P6PEhpsLFxLZHB62mIU17GYC
tHhZzcMGKkSKJpT0hmorvjzDcVg7fzeLfMU1653XtYPUxe4zD7LTWA0y4t4fSKQ5uu0TLZODAyX6
mxDDTFMDC4Q/1xT6EENZLEbQ42STEBR1YV4iWEg8CS20SMWqBAB+gMc+0SFSJB6A2sQT8JmzkHtN
GRb2+x+v7jk3hTfZjEZ+R80ASH/xyrMt+xm0cE00lxWERmO86S9pfOgsegK3vPMUcuQgmoO1A1up
qBgJDJVkPUmfe7CDD1WgcQbB8s4iMaK1ydPIJBuHEzWSu2MBGYTVGpqWJBXci/4TlQYocscuUnaT
kxA0VUn0/63ImrDx3Fq3Pj4lEVqoG0Out8Udim02IZuIh2C+hfMLyJlAmwvtC99JgSt3Wz9jLa1Y
iZxOIRVsah36gNSm+kOgGor90KzhWEUQM0Z5W/k1SW8Z6p1FIlCSxHm7+dtMMUCXDFSE32H7Zp/X
DRAbNBzfN5IU4sAJauUjsgWbKWutJiTqRYkNzG9HHLVIoyHc4Gg1l3iIyedtJmQCOeUUQWKL/5zH
bstq4HXNTgQewjO0msPcwt0b64seO7M+8E8ccSOvttItGVXccRocR7YZppCAc66tfopLnGHPohUD
k2+BwFpLsfZiOqUPsQibC3gk+acjP+NtSyzxM9PFgP0vqPkGc1JgbNDrFUdTC1NULH5oWKgbPPqq
VeFgunUGOsL0nJ9/q/TUI6GRDDJ74CR3k2CHlGWlYUNDS9vIwY7uFdHaJWfw4d9nMN+hg0xZ/CX+
SgccOlpKQTFj2mxtlANbJKr18rZ9WbDFOEimuOrvhxiiHkHXGi/OX3+b8tQipzz3UUqD4/x7YGi2
TWrTGJsAj19mS2ZnFcGu9A5qZR7GX1cjIlE5sgP+RwltxsQSfHEL+APjQECrTQBokABpKmih4fiX
vQmuCnbpwLbgBxSumCIq7T5mLOB8XxggfhRkDsTuT8+53fGlN6mRY7BwfSWjTOJxWUhOgy6OWJpV
YV3/lWkFblss/Km2yTkFcX5Z2VaVzZRaQrCnPWRrWI+KgkugsoZOjMKkv8wn78l9P3Jbu1pXlrSs
l8pKCKexPB1+rLah2+t4n58ELYlspPf01Zi8mC+xkKW1v9fGVind3Rp49d+bKAiXN6/IcyIWt9ZE
i/+xUA6xIDoNEh/lK2fHh/yXhyOqSd9SJr0A+ZuOg926UdU4YRreyjMugBXHYmzdLxzkOKx4BUnB
YrkjcBLZzwgaMURmHt/Jl0Xl4X0xUljim1CHu+0kY1Glm9Nbj9zMWKJCgabCtkfyS90zeV9HHzOH
rBnZElq4O+ojYDmedIYg6qKK4eVt1f4H2zoyZJxFX+MNsAkEGQC+klVxs+jeTHXGaKaxzZpqBZKM
JIRAEet91daDAChtXHnJske6jGJF4kaT5TAEJKLqgVDZldezUUQfE1voKfFT8QbfzLf9R1dFaKnI
0excDbCHkYbvTfcHl0GkZjkBkkNfoxh/wpr9ZoFXqLE3k8G6ti7duHDvBBUYe863JQog1taCifIe
IqfaxyzotiojCjUxeQiglMsWJdPB7OMgiFw1dmQ8gt+yNE+xR8Vn+c7LFmQyOUUkLRjALoJcPoHa
omF/INpgOR95WfVcNqMecqLCPYGj/vhbzBKWHGXTkfWyaZ519ifSCcX+YGBmNfHaby+bltPE5qTh
8g2mWPEmX+/pfA7DY2NM7mN04fyU2v7ufF/GZ5ktm2P+Md8Rni0hAwRHXpKasO07A4adChk4HSTB
AKvMZZoF3XnRNv3fN/R8GjerdOiD2GFEnTRiH0p2f4/ycX+OZjsQBUgHACCtLyXgtDZmUPpTHQSp
OD3YSJCdS1yD3Da0K5gx6P/pW7mR9s9BbGyBP30+5if63u3n0GbT2bywt1cd2W++PaF9XIiQ9+jv
RrTcR4Qoikyv+0VQfnhP+sb5xQlT21s2rXlo9jFsU1wxsYMx4x5CpozlgZx4+G7OOriBHvQB5mxu
REawu/L/Wz35GaQp4gLjYhJfQxI8szML5mFqdyRJ4vK9W8/53VlAPAazZqkDaKKDBxcT0Rq1Cybv
6KZgeszFaDFE/8DHYPxEPUKH9FfRvYoY0Yy28AoGvXt7sYUyYvpaE2PhLHBhAlabyQWjO5BFecmm
PIafHg/JEMUEa4WI++dtPI8W+ky11QPYtXN5zQtXt7uZRns14q8jkWJEL1kUESYWI+h1Xy9Eo6gR
dTWaYYhUfzaAFOPWAOkTRREM5Wax/8QYugRSWrDde9VGOcl/9ic9MU6YNYJFz9T8xO2ChjcTcZOZ
W7CZxITwgr3Hvb/cE2JgMDSTq8mGTMRjgA8jvicHc7r8U6ybL54lWHkGFNm+IUe4+0tW+FxzG9gG
4LGlbgBrMaehg6L/TReteR15ABcOn7FdMr6rMsVt3U4KSgfB6+wGQupszm61SQDZa8jD1LBShyAL
0KKxCGSrafx0g5MbCQeTsugHScrjdWznvO//mjod14pqJSTmqQ6nZr5QcNpW4ztHVGNth5zxH+QW
cHl4ewBVnyx8kJnfhgHbrVZMQsoEV77x9eNgSJNCDUOHhTflQ33bUq3BHFH32gh46CfOBcIbzBWj
gp4ddC1hlpCx1H1stkdyUFwH1pNoURPCkXeBCt3yl46DMQ9jEC+PPRvLx1IycyfFcEvvazuNB9Q7
Ka8/VnrBzPQYVtiewGSGwBA3d6QcU1ubfZB09PydZPc0N/O2nHAPQ8VIcCSs3qKvMqVLThBfPRvS
KSbOvxMdmMd4OsJoBMeEEWnHCZBYW3y5kMt0Bz/+32tJeScyCNkRQddIF58+15obhv7M2sGBWqxf
CmK7WysuTSG3lWbbJvilWveOMVYxxSguFe0hkSOfaRJqtTFnWQdSHqOYKebPhVHPHyZ5LkCMWgAz
HZDW63Q8ew8zM1lN7dxoQbEGIR0D6RYbFtHZs0UzhdV9WZ+t2ImnM5gJ5rphoM0ZeMnlMkoT6SvC
th0w8gaOmefteHfmuE8GDliIozo3r5pItngUYp/hwExpbEGwMmeAqVFCG//2HyusTv5WYeU6lCIq
WyPzSMRZx6LtoN97BmdxcWWnIu612bycxOaFnqtcO1Rehm5fYEiQj24+Zs+UNl+v8epL5rEPQFiF
SMw2KaV4j3i+jp3HNMyTXBCu+A3F2IYTwFdBq3WOwTlvPMvFRQv+EWEEXu0WJtnV9p3DHRUbN1Xy
UPugVZi+QAmPZM7MmbGOpKXz7nFVxij03tbRKTGeH54sRiBNkFwxUFD64RSouDz2zqmvr8/4hPFM
iOw8qEvveaDij7C1//juCHMvkAM0Ja8gjMSJuIcW8oCSq6GtrKBL1syS7AOhTjyXpGXDBQ1C/K+E
exfWesZc6D5w3+rsdKtM/FcsHie4j+M17JkRFYnW0VUVDMkpK+9exHH8UG2VzMC5yNSmN2cd2Uo3
zqiPUAkh9G14Lb4nxHLoPPjbBdYYMmsMIa4jJD5xdiwyXOYWcrLbyyvwtzXGABnAhZFuJWPxpXvB
Z8u/OowTik9Pfn+4ae11NCHhb/y6PKcyAdQ1hxBoxwUCpUXiSA+FfCk3OdEof+q5mcc8jdPC3PA8
EOzGOIavy4uHpjTTplj6EFSNRK9s1mHGtGNC6jC2ErOBVICwS44weBQWXQ6XNfpLwpOXgMbtkTaH
qGII0d8Y284c5JEPIyJJ7y59H3CZyquzHyyeO7FU43Snz+NyoFkPRTeTI9xKQ6Zsp6DbmQLJEezF
abBHA1/D6clIb4FwSaNEaxEL71hVG1AOGbstdq2r40uz4jG4iQGNE+eeun8jwVBWBb1yj8AnLFhG
c+yteBLFRojC7jCCozpf1njU2RtSWQqrGjBaH2WO+8ZKTQKEGgL+kyXNPyJ2gKV4Bk3AX2egY2+D
1Tkf8ft241MZslCfZVjWyGe+W4WhTMVLVfUNdtAfv1bFNQxf1k6UcdxPY1nhNcBxgWf255YBNdQh
RZFADch7OpURbj3R6X4xiDzsJ9D71xhmxqZz8O4FmOF45ubxhoAw4/Ghzr2tuOPd6BzdeRzuD3NE
aSY/dq/bR6rLVSzb2PGKz2KLtcAUgJ4z3JDDtONmo6YdUil+0/KSBIApc2ZxB91nbVx5Pf4Ydyk2
bBcAILMfS8qjvjqghydui6/CDSnHg/XXQrETLyAl3sT+NjwunEG8lL2ztGrdHvQ0rheu6M0uTRmQ
Y38nh4Gqzf4Nbg03lTE+xq7PDmDjYX8QpnEIcGk+bmo+Zke2RLjaglR9BuY5ALjYYILPuja7PatD
AANI8yIT9WsRxWGXU/4E0CkJ/32XKkpDT6c/iKqjRHqQQgdg0udwh8Ci6Q5mT/sesmXTz64gHCh/
AG3wSnOd2AK6ajDNbnQjDold4rKwZBlpCm/AkZK/LOmqRVOsO1lABvd84D3c48BBB3LonIoluz2v
4VESKGdL2X38/RjZhGwMyI4SnG0lfvWJQPg++VDpI7BrDecNkcXx4TGLl0/8B0CggCE4MIl5BcfE
G/cZU2gUCO549Ygt1Bkw7gvchVu+J+WViXumbrAdG0lwFM8aiAcSagBUdiKKvClNOGE4Jb3PEcRd
9UGhOBLpzh7H+I+QVlt3RlfWMNZ/CBYQKcBdj2uiY99kTdU0jtBjGtt4eHwbhwUdRJ6aGDiDbg1x
x6jXf4NCENwCaWeyMTkAajMfByLczGrMqC566Q1fjj0iaxLqESsSP2LgjWc2YHuPqKUMdCxLBoil
5nz5NkNQhB8LyJlTTEAycdSoyF1bFtCQY4LSkB6aNUTnceKMc8zFlbUNb9ic2U3MCjhtVtifK1rn
OZIosyX+5fwmWtcQX3/0s2QeBE6UZf0QHv4ZJQj1ZOvR/5MuZL4AjOnsEeZ8LQYWQn1/Yc5Bjl48
8cjJEtp5IOh5dUAMze6TSPcfEqA/m3443/UxcijWJ/TM91q2kGVJA/N5gFmNegtSeL3Y5NtwDBD7
R7QSHG19RKMErtwjYZA5zlTcY2neDm+cx1HOVxH640NtMOxCJZVwyiBG3I4n+0VC8cZ2gEzhl2EQ
0g2QlhSiBEsDEguap9zpxk8r92Wvo9yJggDC6Y+JgOVRAhuzEaQYowtmu93NU8LXunTRi1j0mxG8
CPf764qzJw1GXNAzYygWlBtxYCXaUFI2eAVZWCC6LRo0rjZ7m55oFDkDcfpSXSF7FxpHpqVOuvEj
JDHLxTM+NC57btXLQPn1ouV7rpMgWWbTjtqw7fZk/ptXMVlxjAHuUNd7G4LgXVbNTDldwK7BQjrW
kzYOdrMjTbqZBH16Mvbm8pbDKiJTvVsloGy61mfSAqbdHni59aaP3I1McBo+czID2QiX+qKI+A5P
l23FmmYSsQP2yhgY0nsfWiqtqDuAFrKMG148S7KX2eRQWt2edZwifgl698LHjGdnXgQ6win2NYZh
ZKaEHDiU3tkt0B10J8Ej6HyioBgf4KN17gdqgfGXKr+mC1j2L9SwJfx/uqZm81Z1tL4gDbxlqKwR
luVWOdVXo8XtUEVF8JmmPJ78OTcBhHiwiaBnt/ueDdHj8oCSAMFSc7rYj31A9s6PUND8lDbv5MfE
IbrjEtLLZ+DfVuEO6Jx0chYOD8BaDoYR1ZGT1NHsMhryOorCyG+la2LN7mP+1yBC9TUg+IUN5LdV
PiHpAd4LlNETwJpiDkHFhx4QmsNzqJq8+L8xBlJzx9tBOO+8mIJcczh/eFg4PhwyafDL4X6Lcoer
rbMIps/78gpfuEO3qe6ge0ud/FiYx865Xf89AWO+/4enHH8a5xFpWeD+1uPAFawAY8iqpHs93K3c
2n7GN0ZyAQ9CX7JmgPQtXgcuHDRmpL2MnHJqHZEwBHTOVsn0O2W5H+FnHFFPk6QiXHB4z5YpVcOs
baIjc3L+qLx07glemdvA5DyUjZ4DfI8O/YfHIJuCmvwYEngL6OIxVZg0veyc4j4+52wY7Y5Hcikn
dDDU5hi+5ukcWuSewjD2cb8UeZeLbtDZIisjUOaCa5WhXRxaqnEgZom3BbmNEmxfoh1l5QsWYDJH
AiBC0uQIvTIGXnYZHosw0czMxSXwdvp0dY9APn5Y7oq9sJj3kaamQLY8Fz4bZzYi9EGwM2B1iB1f
aKjeznPypUERdbFY65bIttGxXqmU9dv4PVfp2+iDFKOPMsY6crAojIMOPxseefrJmLbxkO4kc/wu
4fIG0Fo1+jfwUBg70j+Mw8DozZxtxRiFrJwL1HfFeFUj4RdG/HV+6sFG3aewO/6I+z2/HXoMVvBY
9JYWQIzClxWNzc/u27G7YyOYUNG3rMuifUKoi0ZlLCaTHQmt/CLVg5rHLoGBRQO25lZ55IqxixOt
Qh+8lta2P0bGgEKEUjMwclBB+hFVgCS5MWc/yRtiiOORtG9sYkjy6B7O0pSFeYCR3IkfJp08fINu
HtFv/uMfos46x7OWxn8RY3pCKNoyyVFigaDHv+OIQXcCMnB3+9BAgiEfghlRth11kgXPdW8mHmis
WB4xYgl9jZ9YoUCy1rV359vVgqse+nBYIZjvhi0ZJmc0hqoMspAvzv0KySYx3tzfc8Vtf8xHK5ow
6pYCR8ipxk2q2ZAgKCveTzpcUAcmBxyoufj3lu08cGLfS3us2UjDdobSpiul+1yo3u+CXKkJyNwZ
blAyWFfAVsYt5hCVKLavRejzMDbGPOU0x8T50WKhleRTvUSuRCcTS4ucXsz6MpMpqDC7mVJ0bu2K
r8KAaGF1M140kpJJiiHv/KMxD+d49YutL8M7Elpb5XkbEIBPxeN4PBZHsDUqGUEJCj6sBlWLneNZ
oZ6D+PNxfD4cfDX9QAWlwKQve0Mi51XCnm4ETBcBGY1q1CO1YqpIjhypR1H0vPtcJu9Ddug5F+WY
Y3vRobpacsIX62TH2wJD4AyQceChG6cuKAujl6Zbz8ofLjIaJO7Bxz3eeJhya4BgPkf2mf1LdQiR
4oKqUjNZ1mURIKyQbouTFaiBZbKLISvbRU8nj4k5X98ClG9ZiAZBHNVQJMUq8biAFsw8cHkAvis2
QR2uPJn8fCsemcIWyECfuyYe+6eQ1BUl+Wegbxl7h2gluf5P6xuRwcvpCfbHoWCyf48LygIOGibk
FKlRhJznfFRx/vI8WTq1AWUisXAy4EALj8uiqjkOd/sW/EuqEANMBxRQMihRZ5Mgm/Iryd09VFR6
WmkEs1C5M3WVcsgQGjxHEsi40hcZvHeYWsxLtfkdOV+vXWjnHzIiS/zcrJIDp45xuu5HMs6cLLyF
OAxh5Dx1RaMBh0xQlPhIL8JgupHxXt/nHJks6iN5vKElIFrIINmzz7EDx2SBf8xK88BL4Va72pZs
Ig8ZShpqe2lk7mv8jOgJg4L+vfHby5AkjqAiCZaDCR5R2Jlv15yJkdHuIgmOevrG21uX4rL6OmPU
OxdT4eBYTLMQaJsRfv448O1bMLLOHW1V2GdiRgaS4BgDSvRvC+XhVRcwLu59hZGJFsDV9qmDTMvo
z77WgQaD6KabOQR/T5Z3aiLPNBIEXioZOJobjGeIWShz+a8RlEEyVfZ0IvZvVmoifipjucidfxFv
YmG5sEjG+BE3SrMtxJlG2XGEc4fh/smrYK09vA0Qp0N7U2oLuhFf23BVAHlYG8bqSwXwQMZYkSw/
vK2iH/wUQGR0Vimev+gBmToebL6QpmLxohjSQRYRcvZWN46cwpZW1CW/mUscATC/JzqpPiwoZja2
yeGrwxZx59AgZoreSuGZTaftihaHMzu4U7Vit1rfnRGsxGuccZjcZsTVgVZyDAEfIdEwiA3i+8Qr
gZR1ZOZwkpBRRTvufDn7go6wiArv75f8stoeWC8HdJkOSGMrl/iuoCMoLPnp3d6KA4+rmnbiVCkv
REct7rAf10IzKnSfKLI5iTqzhJYlMpGs3iWrOgXypwSfv3LV2gUS65g8rYz+EPvNbws1ruCRIziI
o7Az+1ex8A03zMPTWTvYjBNiWGCJl82aMFV6Fp6sdWb3/0R7m0As+J/9yMoQSUeDTU+1fwdeB2HK
fp5laDDmqhxRuEukzf0+f2LFK60PZozGlqDTIawBcRSnF75bM8vNghreF5JbVITtPP3M6pdRMHuT
tUDBrc32TsqMX5AEzvY5bmDqyIrbsQIbQQ5LNNh22ewKWkLFLb/W/TGVC3skmai11KWcmgjpHrGh
wGoy1fOYWUPE9Cn7Ak2N/b88z27tkBlYsVCNCzO0ye9+DkytCR4Ab0HpZlPNalYVllGGKxv55o8D
OaOTQeajuiz4Yydeq8yTnlmQicUiR6FwJeLDyHwQdyL08Tg+lzdm/hpCD5cbglznxX4bXLkQnu04
rSCa+I7rGSke/xiaPU5TFnIMFy/3DYkWbzjpYXLuBPsJxSvGRBanGs8ZO9L8Hp1O0AgmIiVSEM0M
C/EU4tedH7FvrXFbEMeDAgkAGNk7DlVUj4Fq58zomSEf5KWwkt+IVxx5JKSrJjG4eBxVFvURM+ar
V9kuedEARDfJZnDF9qEuE4gRYoc/Diu5YsoBGiWSz+hXMTamHqZJr9lWduILTnLoo9mURFfQ9x47
Dd+p0CI92YBDAwPnD8cJ2CADToiYKnhAS2UJ9RtrJASHgXgTeAi1EEZ2CA32sOF67iB3PqhMCM5f
PIiYIaaGRJ0FUjXkRCyW4o4CsJRTidP8exk5A5Y+82YB0sDuIYTNPw6XS+S/I8+atc7H0aft7rbg
FzsMyFvitGw+BHk+SE0tlf5etxFHB6P5czaaN9dh59fSBA1p2nkN2DYh40CpruIrewnHSjRSIDVI
Vrd4TL2E9IETAyNvx8NUp28ecIctVcseRbTc5VGFao+9QccEIuNcLSVHSGp4f/FV960SCowN8Wc+
NLmM5C+UTLIzHubfY5J8bf4xZDyw7J9sjQro4p/Mu8DWOBBZiP2h9yun5dOpZbMpFvKP/SpmMvRu
3aIj9QnjwnD4H0t3taRYukQB+ImIwOUWKSjc7YbAtXB/+vPtnhMx0lM9XVCbXzJXLvk54Vc13ghW
jXR+17iXHqPjANWzoi89RHOvPRvjSf44W/d0EUl34skYzdG5SOZDiMqbnzC7z5nGF0OOj88F079w
p73bZnKx/NLJ9Ptp3n52q8f7JxQrfkYvpN2BK329vOoIn0oFFxSRqI5ZbGsv2d1oiSZltiAw/W3B
c6OK4JH0G5QSfp7eaXlQk6GJcHE7J8vrOPuufDIU3HYqLqDfpYh03Z6s7ir9oVuZsj7kTe0aKoF3
BYBWCRoyJYRZ6Mjln2ib+x5m7vXMLndEAkCS+ObhoadP+Zz5ic08A1PQTrqJtBIeHcHMncQ37+u1
I5by8gTE+PR8v580rVIu1g4VvmYgH8jG+zc1i6Sziaqh2Odb2Cz+jdtuWylvCgYV0iS/Xnr7b9f0
5Z29/EMAbsVIlzWcyN1piosu7yFXhN787ZEcO9+SFVmINhIERGieP5wMZBbccJxWmV7CD+IYOHI/
SvRYYv1wM//t2pdUKM/FuhRzKpQRWx8J6ozn4Wfd/vQl9HKePCORxGuJ301PtayGZ8QiXUhVW78B
Ks/QaVBUurb5/axYAro53Wq1GBtXtKExeFxbHEQivtTDqIGG1Dh9AU/SajlUJ62XGOOgo2KXwveK
uVbxNHsYxTA5YfaxVtgZ0AY9Hqx1lHFgIgjncGzQKe81wtzBa4Y/ocbtvH8wSIiCUv79/Ul0rnBd
M/zaQo2dBLgVovVjTiCvQ7UXh4cF7Ww9swjXA4SIdb8iBaqz/PSs/Knho6uOl3DbVa5+gUbUEbcO
PyS34fIHwRqi3AUJBJZOxSBCFDZaOP/c5JTvi8tTLlG9Fb+UYdtioDhLd++VNRzGweXOLkdKVoFA
wwsR47bAUkR4b3hl1hH/d+d+Vq+0VbLvx8vJYnIs/QGCtV46Gzg5nAsXNgKOVL59CSxTybPxn5OB
iMGpi/YnDeds8p1t/XEoqESbyQSQ+Fs56wAXQFDaTgx1s9fel/B8kr8O1CvgEuiMDs+Ypn6jGY78
fPpBCXLa5oI6HYpworIDeSLy1FCLcqe6pO1YNarnHeirXtvch0WAe/RRRqmLzDUWP4ElJ//Jn13j
WjkrnCvpUbSJvUpihxOzSmbbszdWb3d8HZ1HNyqV4vuHbQn48iM2mIvdpHjveszVi8lE8pN1BKHt
55B7X+XgmTzqsZ8oZtk1/9b/dtLG8McfYd3I0cuPfDIE6Kb2w9jkF3EbJFF6YRUKzjP8p72XSfnz
bCHW5TPdYDCLuEfnirVkELMvncpEk9X1dFLzzeOqrj8NhTn7P1tUcechnrAGsuR+ncl0nSh/UZ+e
hbjOkgH7raQvE9Xp9V4zmGww1H9no+SO8SD1yIQO2TIxOgfAwnEYLapwY7dCCGyE8nkemXrvhkSw
vLV0OGiFexYSmcr1V1jXyhgyFZGqHoarIiUNE+hIiJMM7Wx2iupMNiNyNMTOXGAEC2hJ9PK9cxMj
nV2eF6JW91h8ts/hXLSib9wVv44bEpGQJDwFzA7tUxZk8RDkR5toZ5aRApRQSiSWxKcIQEMgg76o
YgK0Yy2v61V5+H9UaKqxVHaNqheoND2vsCJZd5/BxgYoBOib+OXvIlQK66HLV9dtFBPhYTOlJWOB
zZppi+rXYAAE8khlv4HmAfE2vzbvhhDmxAdR8oXL77kJdDnUAfdn1vkATEOgINyxSPbtLY9ekwC3
xho+9r7m0TwnK4zPlNH4pBirhpc75W/1bJQYLrzq4YDVZar4dSjr0DLGXolAc7uWKFdO1gSWglnj
uofUYNKHuck338A8nNskkqvwND2NZ3Lxb+7DT8fzV67QiYCi8eVJKnjUYqPocUYMeIOo0FNrMvpr
7W6tSWx05gIbHk+i5UxikfJG7WgavgO7Od9A/8P4y/u/+53r7+6at/hOvi6bO5PdqMx4Fkey1mIm
ks0wnTW5md6orZO1pMzdrUgKYIQGPpO/7/IQJc38gQ1N7zJ6im/7BuG3MaWaISGQJEgCZLk7SzT8
3LG5J6shaHNH/oVuR9uv1bE56d/q2IwP09lLjkbK668FYk0AfbDxUXSma+oZi9Jd/AVqTe8yPPZJ
ApSeQ//znv+kVmjm96MIM4sIcsH8Iu0C140PEsHbJ1BfpeHoFHHXrLGUfWsNm7lCDlCVk2PKjPso
gtXXhLcYHMe0RSZ5Qyfr5Ji79B5Ts/rtKuGg7X7igYztesuhl52Wa4SXbZb3mUfrtvtQOKH5LCLa
idmrdVqFyDGHoIitCsQurfm20dXDf4wFJwS/gMiDAkJL2gitZzrovrSfh0c2NIt59eJf+/OXZxS4
iM2/89jg3hBo5pQe36YKpsvYA6FkneIpVFnMSuRjJ2DQERqiiLN8a2rLUxW3i2hKz/rSCo8y3+xx
tmt4PKHOo7br7Lq7jkaP8spPZtrWBHaizd0H3I+nd7YN5r04Sk56tUuq8mjfBxf83V609+4GxhvR
3qsGLt+2/Ln7LNP2w8aXm4Wem/V1L+gnA2/qh3KNappeh7je1L355px4bh66z+53gBF3TDSunXjP
a8VmARBjTldzTF1ntxFyXYOrAjC4/2htRDEFfJb7LDLYtvlAVJ+dxMxL3HrxfmZ4/Asuu2CQay2T
hPaj40jgF9DPzD61g1golZDBI/79tn5ubAb/vScQGhTEE/hbXp0zkMrZI5T9jG6h7MscULkHKYeg
qDKCIQr0Js6j5FuVovAAQfvXeaGPhfN1I0z2Fmnmpv2QGMfk6DV+Q2LD0ycuDWB94tPH75GPUPDA
lt6ADn1G3ocUNA6lAlLahoae7XAvdsx+u9HpffGSaZDsX5txdj8Qn/59kOolndXGdO4oAyKb11yS
OKyti8304t1wJ053TVh2vuTS8512I1AIudxj16x+at3daqyU+7yLBIvUCOLy25pKIPDlnKu7jCO+
kqoYfrEN9U/4A9ZbLGC2x5xo/+CTKCusrg9lN793onwBln/j0zsrReYVlDs2TgL2A7CZncb3dDbm
dkfxAcDGAzzdOP20DAGkl75qid6WEiI+43AvOd2vddv5+FRGEjblupA14wtBQjwYsRIkU3g7z2jW
Fe9cY5oYN/0J5ISVv23OXxF/1rzZqBdbTsNl1ngsXJE8wYvrvLt1S6hOU2SUvDq8smgZ5hN7za/m
9pU7vn+iWPYuw5tgE3j4paVqJ2Na6/CyUTqtVDbUt1uAI8EAHoXzG4hYY86iVcbIbeCrQnmWz0ai
+lom7sED2eqTue4usdDDvsPsMNg4c87qqfvMGbLpv4av5mG2XeJDTLof4cWVrtqodMEYzyZm3+4u
IoTrrbddPta50MAW+PTegpinH3dJYV2SN9jZWpizg9a9uYX2QFA82FfvGuC8f2MnBUSVHFENoO+y
F5MjiK8F7x1+ehPGINZttB+GO+x7+yVocy+U+jGOPHOY7sFv6LOCgWOk9JnuFuJyWuTvlcf4OwD0
rFhr/WynJwhcMxOsf3t/C+BBN3RS2TTT9aC/y6XMr33JSIxTJKnCuRVEnSwi0y9IKeD5kYPx0h8b
Eqgm+Ho5qKccpAi4o9UXpxcZA+wwz2Z3oeptBYpq74ZXpogIcstoz2n5aLkzFToLD8aprMxMrqKu
M5QtadzIa07neZx8GPdMT3/IQaKst3vj0fPsz8ABp5QCQeVp5vbK/oHX/MJ9gDH9KPjPq07Ff36D
z/0zugyviexuddTMdj6L0Dje8bH6Ntfgc/WNws1Pj8tT/1FPnf4t102O9fTJNUcHvHJzuxQv4s+k
iHp8ND2+0mZmnc+f6rdp4C766f7xbsG7pfLY5GI0ip0Iq9F+il3EkKjvuaIGvLjgIXeBTbLS6rpU
K/nrnci5h5+HnJLuGsu5EaNEqI43pRNe5Mp0bZMJBIgHFybWEV2FUZtRovH2vxs+kSqY91zS2ReR
cnc/WhNSAJ6/gbJ7t815dQLEKCXeeDLc8tIxRlqcJtkbVZSOGuy1SE3RRK/j9MBsLFlXeqcJCpGi
D7mTQo36TVo2WaW9yA1JHuY85KrMKRIUbAkOfv9+b/PMWTPrUrK8nypPTq+8ImGDcfxxs+cynJGN
/X4ff1mS/Ct8+5N/+tjw0U4KePaleLj5E6xLTol2Teu2jKKRhrMJbih4B/QKyxgR4cDLOi3SRAMk
9ps8rDpkuiveABN38f3LnRfpvjgUh/2z8VBtJQb2j6n8c7Ydm9WeljtM5+UWQS23benybqrk8SZW
yMzenYmZy2v8aO2wuPoWqKGshbJgV6TFwULaf7NneK82/pJT3qkFWXCr+fxzncmBXBVIGT9yqmLv
bM0mkuYiAIp7MK1NTmHAr4KbVmrX7FbztjLHX2emM8EcxF9ub5z0fwNpKzxqlHvNWeRxZAAzPf3D
sWS1Rhc0pp9FZHx6BTMQ+MRnBLxeL7//7qWuccUBy97acXSAHs8wSN/aQeKEMYGwnqjAqbLA0B6v
qmFw8sqj1y0b5dcEkqCWAfhBi5Rjl5zD249ynQRbNVDhFXaL4+iOgLpn6QUw+BnuS282p3/y1ch/
IHj9DJiimZ6qHWBr5jDvzq2dqFAC0D1LBeiqgsunFnJZMKCuSGEtbEsJPkqT1vBbDZv+V5L9J5vh
zDwSVMHhlX8o3Lh2mgk4EqxDR5S4uGJsSN2XtMtqseFf2Ur8rFhQ1JiBDpjXBY0GB2J7K51TULsg
LZ1wKu+kCWrOv1wqlvvGgu+VJHEClNsoYxW2g/G0Os8R7YJ+NKgnscjUxKt4/TnarlKLk9NnccM6
MsVVjmgO53urlYHfNn9gGepbmF9Esy9elwh8T61PIZYo3H+j6JQMzb7w5sKdtOSYv3fDupdomSnG
IV1Mm4tfS5f+R9nOlylWtGFOu9Ih9PO8Y4Ovm4e2EKtVuhtpk91FxjY0IBteeV2RIf8FGzzF+8f1
7jCdRyNBgOQbmIAsojva5NcTel5O3KlVfL7Gvqok+utM1hcEfLRiBPX8EtJKie7ZLGYK+DzS/zx4
VTUnjXP/QQ85Jrl5dOnhR1cI5tRLwJfGDxGTA7g6WOJBR6U3doqQ4q9/PuarUyext2swQOXf2XYF
yBW908zUG71bQkqF+E/EkMyH8skmzthRgXHMnXHMNrcxUFHTGMLDsHBhGWf0/Rj+K6F7AAsaVcVy
N8iMRcLJAsDqvEzL9MzG0iav2Q9rw03+pVj65lIcaf5JmV8Td9r9m72M3uO4vTLcIs0G/04hBYfy
316EouqdTQV+/b60nW+HJ8KtQdTH7QocfQi7QGwuq0k2HHh5vJUwC2Ex/Usz0XdLru1gnOUhy6a9
MzIQb7/j2aT6hVlHJEeNx8RDR7ZNZ+Om4kgC6DwKWSMhJEzoTCKgxuJz6H31PziWJzbL52JaKz3J
abQy3U+bbUBT17b4NvlTic9ONmLm1tnMIrLL77wa25R/9k3EQrT0WoOweSwh7LMnDHlLiXIacQas
PXk/Tqr7f4bwr+oek/hcvgGab361Kwl8kW1ootLdTDecEPi2N08yFFOtfdMFl2HKy1nk3fc8ElNq
rJGfPtGfZEqCUur3IrZBvBIqH1tsS0vJ2SmIMX7WGK7MvOzwkC2yTCqUO5xqBfoe4kHLR1iVHKgv
vGfDb1WRXiWVdU0kKx4Ud058KLSfBk9L+qwzfeWpeW2t0X/IP4vvJkrgFrQkMcGl3k9lsleeHvO0
4bmb1mWDl+yBVNPgnJb5/4uskxIAMNmNtqP5cHPTPrbvgQRS+MUApnQYxhZ8Ac1Tismg8tMR5Gli
EALnj6FCQ5CVOCK90C6nc+XPx/mbjsMYRa3SnAw3NpyAlskgjHuBLKwp9U/KK2uD5xqDi02QAB75
90mHzcRM45FAnSiprDjftK6ja594S9D7e5uevP6BnQVx7zoMWyY23meya42E0wJApnyd5Fwb6cU3
XDiubIzdVNmbSJk25Pi2qG/1SbvBuU9ZzrFmHMiuYP1St9zcQ3s62tFynZYTFA6oECuNAcT2MmQT
YXt/UPpmbhetWuPV/NUysRZUzHAmQBy03685P7t2+YuxlIJT5g4suBFzIjnFWCh4+c8xl1y8DCoX
O19UzmkdIjnd3G7QPFRob4rf+nmTi4NqEtm/AALJHpHGmKzlM50IOUA/hEfpCq4quRwVnsWr+0Vr
77Iv0cC5uTLOndv8QgkxCq34kX2UgEqiU3dnvN1n0MMDxATwE+WB95JrfhBnq+gdfejEx+nZx7Bu
9l6m3axqeNQ67g6zJ2bUwI5997YjG5wp2QAZEsrW4mqKYjh+mnQE1EoV2W68Msmy6TjjTtiT4FHN
IqNt54SAz2G6eOglmi4PwBoH0NxbJJjah4OsgJTE74Jd3izRnUyvRNyU+aoIFPCaHIG58igEqV04
AIWHFt/yWRwXj3DuaU157/Vvj/HLJ+vzdBaGB3/ehELRjNSSUiWqI/SgQcAVVP4+/yf6mGM6OnxC
C+vSznI4Ee4qwvaBa5NmDmJzs4ZdKy27AKR+U6XU/rkwOKNXmdaxr8nCf1i+fhwn/ETTP+kfM7PS
Wf7mefws/jX3HGbu9S8K4VhssIumm0IzXAU+E9OLurmVcCi5iSK1dDwYx4bnGWhajWDepXKmX1xn
H4h/QWWjw9+OFTmTUWiqCVo7uLTO4YVNp3u7R3KxWbQXX+rBGvteBPbtOG5NFs/ZeqxjiLTSnckc
X58l4rr5XEU77qZoJ1S0kb6mGRWrQvTJccVZ6TpzCe0Gm9Wh/3Ug6Mth7W5BE5A/8ze+77ubKtZd
Erch4ZdTEYK8d9CX3jmo78vbC/sABm+l9eA2Q8jhqDFUJ176+RqIQ6Ouzt5tCm9FNoMA+tc1597n
/KwTjuYgXhxJ9uSLJNpgDNTOjs9D6QFP89noApi9wfkssrRVAHhwAw98lhc0l30uo03tReQs1nNC
S8fPOVi6Q3rW4kmu9NdtMvk1CAkC118tSFDRt7Mk2ZZ3P+Nrx7jrtvwr/qjTzNEK+/qrZrPfaokg
MrH8bm5Xz+6hG1ZhTL9zZdOz+QIcqbKk8gqux2fopqeXemYAq4DxveduvwtzW9FdjWPzqw5DP3PK
B3CcUid5zaFt4Sh9XIlOHRgFLt7LqMbMqBJpKRDc437EfZBW867ruvYLX3n3zmNqjuc4OfDHkJaE
nowpVvk2O1dBnX7S3dI+DY1cILGROzJaWQnQKjMzn216X9Ce47Jyb39r8PlIT+5Ri5jabpghn9rZ
+EAzba0+vHMmfFANr5610GglLa8jB5F/yHEeW7iW2Q9UpY0G/mc21Wt26yZn32a4lZDsemI3ZdC1
JyA6L9/TQ9sK3y+e7ffyWXNoxJQMrW3l0X+1UotMM9FJDPXIte9vsiUbb2ljhhl4rMsf09EB62EU
skXmF8xQ+bTDLZOOkM5YfYuP4kRwb6FBSiP3BHyiqUTuodb/d/vsB9dhvOZoGR/WuW/0hyfVH3Ds
nxOXoFbHaGDmsW0klpHaei61OagEI/0tW5eKSN9hqHYv3DoBM/ZYRiKPYQI50tMOm1OH+z89vKJ5
8RyBoF2vzpFwG1SrgeVaVInzAbMJgJ3J1vM3OX31X58sENuCdgAex84wv+140mome6RW0eA/YAKR
xlNZCM7H8rbFRlaNK/JquOMKN9nztFPB7MBLpkacQMzaZqdBYhgrnXqpQWq+k4ow/3J1Oyt5Ys17
EMCTGfIRhPXWDghswDoJ2ulKuv0qp4bbvuPQDsNYu2GI6Aycl+faoXXvbTvmAq0olYASd/YN5SYt
eWXw8sS9uL7+gLEFevZhWV92EvGfrUArmNsh56839JrffOVhjsgDS6YTSq77FNlMzgFnGsSjJ0qn
djsoCq+RCpCFJMx78OGbpzDsGEkRNUT962fAvnZoaoDfBKB+9V7jbTlWSpT0u5FLUVdoAB7FYMOj
G/z1DKebF7csQfgp7wRP+njueJs5bbbzKVLzsb/8rP8+f6bBzpRb5idg+6ey7kE7JDqLwKs6vGlc
A9dTQCbep1W0+RuVJa2rfjKU/R5zjqgkwmAn/A8XhTSBeCTZ87xQ6Phk27uazIZt7ji1l29/OSEI
48R0Es2nB3qMQx+C8tQP9c+9+zJc5V77+2G+qViJl+zpW9B3KbR0bMfuvu0731qXtkPHKgIovy+B
5CkknsjdPcndLKoXGBDxKCi1LJntLN7micMyPjhJfTEHMrrz76Eu3eZvOEfoPtattGtsLEytJsu+
v5GSIcp5RXvDhGSdzWj3Nefaz7/cTgPlEsDbxOjUCjlDL7nv9APHBo44rgg0hpw8K6nVtR8dnuuJ
1aai2ji0lS+RenxxmLFvL71X+0UgPutFlq8OS4pb9zO8/ZQnJQDCLFiCkYJaMGD3rnN7hR/i9zyd
zqaWWrn3NqcFYdmUudDec6MJQ0c3+ecqZueYWOL3ZYKH+l4BmD1k1ABv7N3e+e3xbSjMYRjworRt
8/dKf+WO5nx/ad6VwF6RGfVA95D2MFuRpSUSo+TQQIYD9z4jPyBt7Pef1/V/B5lK+zQLFsmSPu/J
vHbNWxaR+R10WfFtYa+h0je5SO/1PVuEfqZ/rQfxGduFMHehXKvPIvorOKrite6AOWkJpIkcrjGm
GnVOBB0M6dIEL9EbuC/X81cnygZ0Fnsr38LoPsdSqIeYObiJWGX4ScG0grMztPKJMhDQIUbh5O55
M2P1+kS/K4qmNZkHWV8bPqtxaS634UZi+r19aiYNmr45FUB09G2FepNFHJEn0qJFEYsdGr1riWly
+F6pOBmOjNnVVJR3Su3qo/tsBzPGmHwIsa0eT1y5URMQ25UhIlASSllbL879v67W1Cfzbqu91cRp
NuYnoRAbVeZmmRox7lqFaDNybi8nIhQy2s786/OuVsT4uYrP7D63gjP/1dJMePn14APZIMlFtKLQ
/telnGYTkfUBOMVg2E51J9hM38595PwEupHaxmfM0CM54kdkYmf7yzhbGXMt7hsKEQeAWixIeN6O
Pt0rO5f5aQgYKNy6qVf+WSR9nLF59LG0Hou/0bcfnz89W5XSfapvmQzXC9sjPd8/QaTS4hq3+Tow
9Lj2IytxvC1l3OSWPwfJhtxKG+vqpv/3mxIbcBOoFsR5pO3bQQo+trgJB2K7W0fnuPb+FudpUJk9
AxjCxCU0hgFcmptU7rFgElP9TgMLatFTlEOXrjgZXvm9NF5drBKuPdrSxlrhqScDa774sVMB7Jb0
cPgGbJsogAC3FFuozc9lHm+88slORrx5pH9puGrU2dXjLDy6zEOUTxLIq2ce+OH5a67rqJoPDzVg
kTY3pPUyNraO8cv21evgW4zlDHUCE7Dr6ll+lj+NZ0rn9akfG9cBnDpDk4cGU8ao+j1X0o1HPimF
58jJITzHmFp+j6XdQPyvIUJu3bJsNoOkW6l2Lt7LfmGPaxGPq6CGNmCtlnt8toVdvMtR6mUBSmTG
66KMjp/d7Nv2f2cCF9BdPwKNhhF9LDKr+sXo9sHd6lvm1CtpICzZNZLTSEnWK6Mi8iNbt+L522+6
Ifyhz6atgRYHnsiU0Bwwd3Eis+dSpnaiWAsyvyY1aSRVYQH4juciy3+hO6RC5T+2AC7BWlS87I1b
71EG5V913z1pmNbM7AUhj08lLF5WWgy1iqF8IcdKkNdUsh4PYkOxK+M4Sqfpvq8qVTXA99h5Pgqa
Rm9jzOuvs+5zxaytOxngx4XZsJH0I5FVobyQ9pj+kQ9k6RdsGbpDN64DyOn5C3NascNpmm20w8Nd
+4MVBZn5dtYrrCkPqtg3fHDrnYJZgX2IcqHbQv+wPh5qz4XixFHpKr2IwTu31ObrQISMqLmFco//
5me9fYaxSmKMCMjZ8K/xnYJV3DNOFWAg8tJ77LB3ckZYqJijQ+ol92qAV4aFvYGZcJ2dhp45Gthw
+4RQ+5i7Goy4Tl7ZbcCSO+jw/o22QAHJX8mSPCwhDgMxehWyRPqLVHGCzErLQVweHTgA2CvnD+X4
wPMum67XTC86h17QK+DxMp0wCFDfMnxgpPIXBK828W96kVbg9HHuR6ufX+ddQ0bhQOHVy5QiOg1p
ORbTZLyuO358K+fOVcDKqxqurnO3IZ/t8rsvaEkG10E81I2A6cyqJMP4+CV9Q0r7dF25d1MdJ0F4
7NDTlyp6LwPqvc6mC5c3nEj2KFJd007UrJ72PI6qois2bfXaOw1CitTSq5Xkle5/eo/u//ompc91
CayLD3RMddDD6zfFV3mCXDdp7yRgAXGLPJwoNJ8i+tI4bh+Rc8k6jO9b48rKUDkcQFPUaJSX9div
l9+V9tXz4In0Hbb5kNYQacOc+g4FvmTjTF1eZSk82KHCUNOUXsip+4YcnPE635GB0tqttrUnCXmy
u62923uhNqBVfkeHVuiHcL504WHIfr+8Lk1syDtXBL9uRNvadkVPhJL92AoPjuW/hpS1/k6xkay8
i08BFlEJZ7Zo4cKK8CkM6FQ6NT7FdZtNx4Kz1O+xhpCOjo5aTl0ca6zZdETmm8LtFyFIxuUpeLu/
6Ma/MvAYBL0GhP+CXzWz0gm4Mv2E5XdgWbXE4srFOvb0YZteghMGdVfxNQtMmDLmAu/5/ueve/vl
WvrLu7l8Gexq8vXYtatrBOFlSp1M8Vncy4RL1gLxdMLWl99S/GRb6/zilS09sovA1mxXS/0GTqj2
ImbGs/onysmcdvz9JbMXwL6tH7upRkSulO4tCOkuOSHCqw/RQKZj6wZ/ItmnmYYHdJ5VM9mAt9f/
Nj6zYP68PPbC43dThOf8Ml2XouPrkED5phUhMdVrPQvmWMqjGHPEbwCa2COW6NvqVIfNM0Ny8z+e
rJhRKvAEjaeuciB5aQa4A14p1czqQIMLrajr9vzOOUP49tDb3hMGChYmGOVP+ihEOpKzot/vHFYP
DZY+IB10Ysc3mk6B5d13uR0mK/ZX17GRblxXuzrv1luXire0mwlaY6IVaX/LcSH0mXG8uRmkymYG
tyHsl6nDZ7YenXAaJ01+fw0F3yGRi6iMIqu1wrdByOHvcDOaFzIkYQ9KgsilnaO3757momEXWzDQ
pq5CUI4OR/wOSnS/TuiX6y+Va96zg6/slGjA2OMqdS8wMG2m24nGvSq+kAIN45DDO+5n4567iLyT
XZVP85biXdnY/+4cUi/OKr2XdRarHyuG+HRnYtMqYoLWP4+fjSw9s0YX3eMn/mPA4JDZN3CrC8VX
ngERK/i/jrPgJ/a7nsWYZwUxTp9ZYvQcbbzIwY5xScm5CnWJQavxSiA9FCxV3ZXCGOJ7nkjBNXjN
pX9iTaeYc4Qj7U+ihki/6ydagP1asDmC0J9d9duxaTCkUO5UksND/VyfyArFRy9uG0EZXXxA2+PM
dB0Z8XaowjJdrzzXHK9n0bqCm5unsIXfTE1gaj7S/L9LOzdYgUEidMgIEnTzm8q5Hhybh95+EG0H
NoVnWVuBsiSRZ7WrJHa93SoQSQ+bk0oFD09uLWqqsL54mWFke9clpcijHjkbHrwq+R7S8+5qQgVK
t/795zZQ9zbT9XV9244W94NwyXlUDBwGDRkL6TlVaVWoYD8h8+dJ27fvJyQmJjpKNZAK3/jrMBow
uiKAZakLolhb1HYexqNqY1oBmLVldghBtbcf3IcnSSTh0lp2O9h8XUo0/lbPoQo2MX8Vz1WwynGY
7jkv5E6iIrYuQDxw7so42z5eI/6T30zd8HgQUxfDW0FUTTS2s/3MhwJDa4ADXr3vTO+s+lN5Qbw2
MwX/p4mzt7z0EoNzY91O9tZ9HqbGjioLr7BZJmzvbkZ7I6mjIhtSITsPItvlDjDGuYzvXTkPXDnK
4cqnc2ylRpeKC7D5GgTYSFtIMKCW/3GKJeB6BmAdAsqog3tiq0YyeWZQlZ+zNILYKmTNiNnzQERo
VzetZxH25DZr3uecQPEDcftJkceeCvAhM392UrNYFRsJNVKBgoTmpsU6XU8VCOaBM5CSAieoTbQU
RcMXfkyAbj3Gbp9P4EUi++vYZpu2Sdd9el7xAz8NWVD3QkpVbLg+YChU9oY2QsVAuae8mLteZLGe
Jdv3mnif8aezEY8hO5S95mcWzY5Y21TvZYZzL15jZDPiy7hyTV23P8X072RxLQVOtfFq4GCcGGE5
MYD3uUOFshSOqsnHLObLEZqNU/P4zW6O+XBV/lzr71oEyZeT+QwPuAAeLBzZTgpZHcfgDoVokNGV
04Qc+9tqFQ89t25GyrE6HOBb/ICr371n7VP9RPMFfdnn8HOq3omBjJ1jhT1cp7oHlJwDvok/oZqK
I20GiSUpEzvysuK2OCnd8uksB7lauDOJ5jJjo9ivgij5s6PenrRjI+Wi/Ifx+gcx/TQAy28FA1I+
oCQFkwa4+212C0iyz382ggebkWGFwcz0y4X2Wg0W9uE3WjZQLHxauyqyavZSgm8m66HKix0wCkjL
2WkK3Jn04q1L/7aKw0qEdlQn5etvkiHKqeJo4aXx73HQNISERTzE5N2aJ6y8b/1y+/17SoRe59KO
SQw8QY2dwEWOVXKkQMwku4fmJuF4hCY4x28jAHzZtJA5864Q+n0E4ci95/xjON54V++/+/odb8Cy
++eWUN40n7IumXq1U91wG69XeZCgddv9xlcSPSop1FOAkVG/vAaQetRKpo3Yt8+T7NWN//tX+NQT
BnqJzuLYgjmJ4VrK5nGu6K46roq8bvOmSwpXI6v0MHRp1q9tOdXAgMDoOlOyg1txjcInoA4w96CO
O4v7/BTAUynhimciJVULx8Lhsx3BVmNWh2FC901WldSYsIdjIzUpyKGDOs///grx1r6+n2rLMVBf
uRY8N3AF7U08h6CMAPR3Ip1DleiWamXv+OSvUgSEvnJ/M1KoRoa8kgmNgRYTWy3QOa/g6VwZ1W28
YaPxX7jZ4Tfe+j6yGLDIwEJNYvm/gT/WWqRVdhbSBiSjMWKiGwgB1lXy8dX06KY5ToN4P74thBST
cXAS5sjOSprx5zQiEOFYVlVsO5O2wYHG5T46YdexdmMb8MG2nUwr+Vs5YGQVvs3JEqVnPYh1P0WH
Vr5wJ8uijparR7TevvNxZqNc3GxIDftHZclOaluoKmLMZuINzSHYebkw2z4O0e6b8FXm7uz4P9lw
K1400/vO1zjouQPZid+UQdd2TQdsoTMnYIHau1KcECuKpsZmkhNI/iLuwE5ZD0wca6NMbfsbKYfK
/EyLiSVhWelfM+Yu10NtGRmaIh7NpQWgjNk/ec+XwV2HMz2s5fyFNZd8GcW7/3VjZdY0nX2VoMrj
IvXoHf5FEnlvuzwak6yWew45xMa7DjWOauP6naF5J5KB3/yeSfYYnn5pdFhEFpCSKCf6X2pZZDzO
NPVzNzRHvZPMzK0VZcufKgceFnzA3v5O5cOtQ/VN/yzH+aXHNC4KdWTYJwgkblN76sFpwx92b01T
icJ6nT00t+3tpB7j9cRVtvHXV3H83KvP/J22QkEffG58qTzW70jZjZ5uooVJUz616TgS1TAO3L5w
IgaJ9065Ox2SNx6ucappr9FmxVaeZRmuS1w1iJdbsdmjyIwkf1VwNsYsB0xrEr8MZ3MBaFxffXPT
5AAzDYTHDcIE3+4dTQq2rFJHt5Z6ZS/mOw5VbmLJHGMql8+5B04oRxGLcNcdVXx3ku1/w5t15676
Bw+8/Ry3U77/cPTKVG7Gx0FC0pF8cRRrmu78ukn7gSnxI5sZwfB9l03t3YipHf7hkjIa/hncGSdU
/7gdPYcuz3AZohZrpAOBD+ZzN8ZbcL9Mqc/OhST39HXxXmLhZfpVpO8ShrTJZ+ZBmDIlgkfIzUsW
bP1b/RR0nhD9n1geC8HOj/ANIdq96RWOTfSwCJW36XlgBkOxrC2tHsQWnWaBZHrS3jYCo5CrO4If
OYZTSnKaSKDVGcelfNfpmss7LtfcYTeVuCDzPZtt1AgGQpo8mCMU9lX6m4Xrk2VchllkyBzHqDjH
TqkgQi8fq6Zxgqvsw4sixmmzyIz+GF9wwcg7cuWT7qnOpZXX37+XItdZxlkpw+Lit2rgUcrUKfx6
WM2vZkAz+nn3mdOWzoO0S/H0o1f6mjAYHLRkhP6QIt+mj2kgIy4fq54LUrJbwP2UIcdIGfoYlfxe
UnnK5GjZSOhWD9eu3T92hnSTQoxPU7tIs1DOcLrel6Kmzd4DeuypmGBkeFellW6tT+BJvW1duBZs
K0e+LqF2op0oEKAag/2GWdHvSWkql2WyKfUxy5Qv+86d8MvZMteugz2TzgGH8+IE1l9dx3Jrp2Bz
skgZsKWyXGd/93rvd+VUO/XSzdsuDzB5D45+PGLwI7ak7/033gDiDYhmWjXUUzVrMfqrk4qNY+In
D+0oZhiKsi4aGfuei81Spej0Gc8dRmgqpCaSmRML4wpZLky+zt334lkdKx/rkSzpWU5J/RKT+fa9
ko1452PSUab1dD0LtjzM1kuWQ7GAWC5z0sAbbwMWge6N840THGf9BgBTAyaLSlEs4nvVaRIYgEXr
0WKqEx7HRNYluOLvyOIP+RtLncgPlJ8nyTuPvzfejrGa/8ZJ8+yH397MH7IRdw0GCrxVoHxMmPKX
8VO2974eLSd+8vGWpPtR6mddUvvyh94GVYDzbx5t3fmBmYmyTyEZLx/yTpXXLbv5H0lntqSotq3h
JzJCBURupUcaFfsbQ9MGRRRB6Z5+fbNW7IhzcVZVZaYJc47xt3yOX6z70JD2YKGGyEh6C7TVr/gR
IyP5wDWh/o8JEhJWtQZMFG8izDERz19f8u/Oc6n+1cexXYr372bmaBSm+HUJhaV1dAYnTY6gZJUh
AaNINxuX45jHDiFIHJC5QcqNy9v5BQ1lUuWKy4yU10IOyLCDEo6+VhcBDnRRbyqx9jwDwkCYY9JF
eRFJCD+zopOoi+4bARy6WfQyqQknM4Ybz6AscD2eN+jlx3wOWAWZqW7k9PTJNf0RF/Oi8I3CPkwC
M04HiNsDmQjtFQPOjKJqmTDHG9MhAYi38OEXfwwA0pIbVGWlB1YjBZM8P35RcKMKMRgMIeDzlVNR
oXqqBV3/futPDE4VUCEB7sRh7cDWs+AW4CO2bWl63ye4KRtPno1m9Qy5BMMs5ufaGhkXTLgEpFES
RPNqEqfEEeB1CRVnQNl7esFjM9qNly8Hcm4Yfyiv/7n0Y8D5MHZINMU2/+D8JZnB0/eKFDER9o2c
iXTfOZJodmdZpMbDwBTr0R+FAne9nIHu0ifeHT9u5iLKwIfMuVSGBxJ2o7uX4AXPzaqd0AEbIE6b
wO2TUduGhx8rKhOjUGw7iv/2SAQRTzoVMjID1PPcwnqEwmr1z1klYWamABnfM4n3D6MlP7ra3OZF
XEQcp4yHaNsmBSrCmzll17sh9v9aXIMc/GMS6GCTuYHXKZchWLmlkdxCPPsVoQNbMqAEA4LIs70f
pS2pFiaeobupTBWLS6HsyAOh08J6KeaAi/6PY7Fws2N6bP6Q+NxsSjUNcRkgEYQPJBeA7CDnDkG+
5xrAa8jd8FrVmyHJ2DsAEDHPc9G5Mth4MjnKEIyPabUQ5XbPORQ/y1MJboE49c18ScMgksoL3+x6
9NGHnS609UidewYwl9h+V2pl5T1dJaZmettLTn/Vv9xJVmb/vxNeZYzK+FubY8X+9HRqQOisgDzf
ooUPhxzDqt6lOucxrpLBlITb3+rgKjA5EXME0h3NyVrjG9+JsdvzPmtj62erzgEyasbNwJFBEdOx
HxaGbKPiJdKFDy7z+gHCcZ2Wwx9BnR/nA1gAwrcDYYCs2nOLDFm1WPPQvq74bHR2hmsbD4JSsE5Z
aaD7LGdsz5MUghcN7LHryDOl47J1f6iHXia+d/KvUOIA9r68NndQecoWmjBgpTUh+fxgEai0EJGa
3TrdaWRczNRr7n1XNNPPFWinJZzSriQRa5a5HMwK6mbYW43VEHrRnzWnYkPONRjZ1+ufK2G0T102
b4hBZouSHhNeF39EfP4W/vPjd/RE83O5uVN5EqiaxxcAkBfFrYB+lJlZAPzpWfLa7WA+jNtZRaKN
/0I/a46NZpph8+J6RtwBe3xz33/AioB14KsgeDiJ2ll7Tn3K6kTmOHmvpPugyeMW4IMGGnIwJ7sc
pMqWnGWEvpmOEXNDj0l4wxhOfcxWGxLOifNZ6G4F5DcgHNaQt6WrXhpT3tJ+U+M24C3Fzc2I104P
Q+JkGeU9phYyodLo4TDlGYDneNOL9XMtMDzyz0mFAo9BBzcwcZT+M56KwEJq2gFiUQQJhJoSWG1G
hTs3LcgqQtrt18r9IHXwwhsarsM5Kf+M1LP62lmVT7awxsuXOeNj4d4Jdya9hUMaXruFzOC06uiV
tkiPszVkMiekuICzr9qB8+QVhDxNvMxY1Wfl8t13ktWBPeOZYsqJHyZ8dvrXExJhsNp2eu7b2fXl
vpblsWPS14fzdo44j66hRXJBecpbGgA/Me/zsQF98bOMQsLBV61RwHa8Z7gKbWzPOEK4ktSYok27
i2H97aeJVB2xs8WWqE+/FhoPJGnssNjoGFUJIQEdiWDAKFRiBgNEMgaY5GFw7xFvLS/rk4Rdih3Q
peBG5UHZJkss1/ohzDbAlkyNRvoHgkNMwMcvaS+icuQTdSbn8h2RXe+ST0cvAoq609hAmoJ6XKU6
aDzJVwBGQKRofGmIdxG1yAg8WkH/c3QNkFCvkJk57TQng4B96249L+9TDM/VWhDAPoimBw02HogA
ECxwKKrRFKzUywCnI5yN90YXAEbo/PvuPMhlFASEvLPvgkJnRDbZVQiJxqa5IZ7Z+ixJKoEfQhNE
ysnbItWaMOzqrktHFnqzj+j/KhGPTng9lJVwf2PMZZuHIX9/eBskvbWwcQk0HTqKDHZi0THiMrTG
BKbq9SlHhcdD8Vqh8DvI9I/L/kvT1cz4roeyqcwF1i0+/jd7KxXN8LkEY4PTBb3r/cyttRrxH58m
z51oG8fZVgKIKwZKn1FIi0trFxinBn9Pvy/kePTtSLvflLQgdSKjBCSvy6EebF54X8DrvoVGlKxN
0ixcbO0Wp5ioiiPljWB1fBFkrHOsyad/MTMeiznxiO1JqHvI+URY2KMxqo8tv5krUNFlBNC8BFxm
oqdqxkDOQncy8BvHxNDiq01LUdR1IEyhb/RQXJ8QySxrbnLre6GUAmP4k4wjguPY+dHh3aEsCGba
8FSELNABLzGx5jihEcyBNaIwom3d6YJWRDP6ZDBTraUeBfgnMpYQa3F48GjQfH9hj/wSOA+PRmgN
EbdEVO+/vHboj9jiC6PygRvIcEZD15s2s3KK9H3IUYHtDK3zRVj/ATU1F8WcQ+oEGaQECc3oI9Df
jvjbbN825C8dJiJls+cXQNNR7XVG7g9bBjOCh0nmeM8bZ0TvxcCReJ8eVvL3JOjkXM36K2DoZedq
OUnmff1M/x2Z4PNyI9LE0cw6uHCYxB+Y2NpATfXUy1PCWdWpxsaSXXIM6Cdu3JL2ZjbElzvkN4UZ
j7yIgpvzBj+HZ3/12NJpi8zSHa5HOgqBCFP6YM9QQjLIh1TD5+REIllhJluBo90KcbdXECfzz+oT
4DAGCkFbjx8I/Ky0UWvaNc7fqPM167B+7IASGCJX7yXIEBMEv8sexVzCeUJEniV6CND3vZf5JITR
Zs5hYiVEi1aAPs8YP7FqEPBpY/ddjsnsMpAmwn+P9O+l8MBRGXuJcvA4eRr0O6iwK4HpBn0/LY1q
DcLMYsYukdi5waby0GFcEB0DK30iaYWKA4tGghKyPPEcZjrCrQD4BaSgno5RGn9D6VJGQ58IpP07
eq3UWUwAboCS0dDeurARpDG0GepGBN0DanODp1cEDBQNYyPIfMmvg5GF7QdGfsbabYwCuIKVyqye
I5UEX1zNCjJwBuFX5K0bnb3pG9XLOJCuAwPG3x9Pu2YCbI5kn3Ei3hXAbp/dhywQPgDV646SZo42
GfoBofpUeMGmosJ5vOH64Tmte2Ch0O5+9UECUQ5sGoNtYN47uWAPwv1oidpBt08QUcR9oWUVwZUF
IRlDbjQZxAeVup5AwyHBDyoT+InOdCHX+GxAYErnx+OkWvzC/p03Y532mUNIriJU5GwUYp1Zp5Oz
PEXmRfVbiGYzJmc81nwCBcQ7zHfIaTwqiTpHrIuTB4VxLO2E8pjlhOBrDxuBeY/wVnAu1qcMvSHv
0ExkrBAb0AIAa3q9fqPk+YPiYFmiBUHk+91n97H7wcdrIoD66ufG4rGaDOG0K9Qqnw3pE7vbCQps
kPktu7Q2ybfV9unitHQI4UTrY4imgpvZOZiXb5N++CJ5uItGq9cWcefbnBOp5Xw6wFR1mZ0AhKDF
CP2vc2Yv/GRG3mNXmg7ImuXKbbYfqCOyX+BN8hkufbj63YAXACAcEsJ7BEyeEX/mfS2hVdBl4Jjb
VT7wGuenCSbFVDI2c1u0lF2/c05KXuWUuWd8um+bABOzW9IzU1oqePi88frbcUR8x4P5Z2BmJLly
8MUw2Mir6G15BIeCVqSnObIO22INhokiveDYTETnC4Lp+6m/UOl04Zs+DqExqM6a7JqFaBZA1CuY
Y0wnOxlnCCbInhAZZ6f76YEVXcVNOm0Vj/9A4XRi3cBnYg1Ag+0NcRVXINVNA9BfjHBfghVUo72S
9Oh9TDZaOjlKQvF+5st/Xx8oP4TIRqTvSMQD9nSJyGNSguc/+7cguoTdh8GY6hAZBA+lNVUcypkT
dhwyaTqlScib++NVslmvnJqTh1K9y8tugq8oK+ihtKmA8UJpWYrquu7MeuANiTonFdBBt4v5YVaR
o0b3EoqF7FSIo31oK1Fn/Yj44L0wBUd1kWYgLGCPNxDIc0FwLKwvk1mQhmh2BTjNDeUdQq5PEUsi
AtvENAo/yk9MFwdHUYoqPZgnwWCGFPRI4jm1iOXGwy2no8lkeE2C29jKpuLcaDcgnbdYccmE86uD
Nygc9Usmn56phiSbbTGpkGRanyMPDq7GTCHLl++DAL7sZULZfY7SH1oF6sRIQOH1VSyQCUL0cv/H
bwpsMRPZRUxLMOJINFLvER/weCCVNF6RtpHlyXtfB/cpttWET0MENacmiJOrAQlIBqZZMmZsUZyC
ps/sw5ufugkRloBED3e4v28QjzwQa43tgdE53807QEk2GyQTQDE+EhGOiPc25xQ/k6OAsM8G4QTY
tb4zIKsQiGHsKf7AQW9028Ni+92SmEK2Yq5bQv+M5/IBiPOFWhhEvbicqE4Dxdotv8Sn81vjMhoY
oD2wgrCxiOS8H3kEDANxsxHBjsy1pBZm9nNTMqbY71UPvG7BHxUBhISGmYjhKKjC1EcpUL3TEPGL
yIleNDAOArGBAwVIxUCnQ4zCf7NTYDoGNhX14kOvY9T2YFT/BT7q2V/FyML/9mDWPPcH+xf+7Iou
lt6WyVC0qwypN9QrmDbwGputM0xpYzi4ApsYAhOU83ovm4QtYmsCH0OQwmwBrW6RPU57zVtkTOq8
LoQAkcRNtNzYfViKCEK7BRg3JzRoOAQkLEYuxxwBSAXJSBJJy2pU+b34MOdbFcS9QkTjw2JpmROW
6ouOv2b52j0t5IzwEIQsgYCx14sQKgB5EsSw3lYC4FUt1RrzDLwdLgpodb9l+ifd9D5fUtma6XuQ
qJnkWBV6yU02zzlbDAYPbVtRD8k4M+JfNx4EgWGOzl3wk4TypKW8PhCKMiT77e1h//VHA7sXNdte
Y43nKOXoZeH8x5FL/xECz4TzoSVIq+b/woyMhChhh0/RzN2Hm67FZ5U5dxxSpIGjP7Hx+IrFiDDO
IQ05ppDE0nxQOqJWoSciuSilAu5MDKYNag1E/2t4WCCYIZqIp1jdZosaUFyUOpY20ST4kF9L5a+8
ApMbYBfJjrssAu5Ng47I9a/LI3vgCdJi2ctCLMqcaJ8jUxdf6LfmwkgXPR6JMeMoJg8HAtYEKN8k
AW5OQXciAGQNNNMtchtU6oJFJPMf31AdE+EI/YGITDof9Bcz0wqtNEAL3qm3VYJSiJuBu8WC6uDO
YV5unZc9ChGS6DhZWXXYEd3G55v5+hike6VARUlRdOvjd1l/rMESXKxzgUE33VSZVjFX2wDFQmsW
bk56B0ieSioGj9Br1gZAQXlURSKTGrp53bis1tseafP8xgBXYmRNqAwKK9v0pqC7YJhPElM5v5il
YUKdHNPKTyfUF5AUlN15DSb8z1f/xN7JORTWIQFipCr1OX1CMmA1co9B2mDMRNwpfRtoeQJwI9nt
xz8Gmk443YFKcqeNWHcPRPHegTg4WkCpN/JFxqFDnSXxUNvK6AxeyRWvvuI/Z9pWZqz1DzegaFJU
6R53c78PbsGa3mxTuGBwDkqlo/yvhUGgb8n+arwahd+S+JrNlVM1lRblrgKECWW4AM4j4yOCFLGt
od//cm8DImfmx00c1VbmPyFnpiE2MXLMY9wa156qH/jx54fl63QPiE2f8r29vpgY9M/I6MYC+FZg
txGRMMV5Mlwd+pRsMWqoj2oJlTmQ4AuqxlWq+CoZC1wAA6MONAQuh3m6UDirrqLjCL7ZYr9/wk3F
fMxfEJmxDl6LbuANEkKTpMECyw07CmnU4kVktUHMw1Exq49iiCINY34IhAKFNws9AGmFUkSr/fFg
1wumcb1A4sRjw635ZdDxxiU2e6rj3sQJpKcx6RRebijolI6fpzH+WEwRXWOlV4g1WqLZtH/6aA7f
Dq76hmfV+ODVOIVFI+rNLW72ew0lWd3g0yFR0+NzKX56ifuCIpNFAnajbAn8Tll4wLLdlppqdgrS
IJT4Y65vJ4Ajcvw90tF9fljFKlW9dyLPjfc0PaqRGnNKStEwEOUogh0r0RmOVndKETATI0neKPQg
g3K9BBHNSNO/vjWdlCRshjp/mkCBzB6p+jj4+gKbhIBf5NzP6ZWrUuLb6ZslT/Y3gkS11UVyGp4T
I2j1RBO6sAcar9H09ldGiciKq09UUqO3xYKzoxUqQ73JRdSnaPLBUtAzpF1qpNgo0Dcb69GKJuTZ
D5MK+BAvO4z7VNqhalohM0M+sk//kOoeDPjAx0QQ/dLyCjlmNx4ymf/FG2FCT3QT/NC+p1tma1Ii
cwzdeCGQuYHZbAGXfq7sfyodmAT7/RoPbZlZ5RI9yE+zZfaHaxbhlubl16LH0FBvdKoQ8EW/i8hM
GylWgx8fVz+3c714M7p0pGGMJkw2LNIYdmFOID5IoAATqglNTPyz6HCJi0DMbW8EPU/zHdUxm5B2
kR2wbrLTPsSQEGLAN9iDvLKxiA75DOY0StsAaBhiVOQCwR0NK75lJ0/Nb0CXNrlCBJTEz7B00wYI
aMi2Mp6ACQDctFNkUC5yR+YZzm5TWsjGzxK5eYV32CDku6JhRywALOtrXsfxTBEVvgAL/3bidUAM
bIRoW/kib79vyT5ptNBzo2iAkr5weMT09065Sth5Pi5xwe4boWIbs1QDO3P+rEgVYd7ktqKJdlLR
rHmLMWWBz35QrCQOVgUKLokibhliLJVq1joGP7sD+ZXIz5EGG4ilXzaqGr/ioao3+YrmY5Ep7HhD
q48yWLsCmB2x+gBhZ0sCAd36jxUrLDwZu9pJulCgTlnsvwy/CS6DIGFlxeoiOIP+6fWvTIR3KWjs
N031skUKg/hadKdxFT2w9WrrLwR0N5qoON5nJELMsZCJ/uvDEZFsa1doDlky8tQif3+DUyuA1WZh
J0u4z1MKmGnmCzzWPPfsPh5onIdjSbr2txyhVIjh6ae9ruem0SCo/2mYz3cIVAIb2WWH1JQlbEk3
Qp159hGBgIMfYjlW7QK1CDVHVLGmx5p2GdpaHf6YDj5GdqR6ZuYTBZju28JaxMVu5EC/SBQCVJ02
paj694+dAJVK71rzUNQWku0toRjT36wZuB/37Sswugdg0Y+lpMBUPyc9/U7libsd3VMAzc0ZIEJI
x6CtRFF7NSsuHV4utxB54/vaQxpmvefiaK0sllmUIzCLIulUFMdScE8ScmIiCkYAIo4hea6BifCc
P/gHJQrS0esl6LdyL+UnBR//GsTKoPQXjTAJJ3xrPme3acMVwLFjjwF43LvzswcExRaQz3F3ehjM
aBAvgw0UzJP2qMyhc8lRTsBAfG4DUs0T60HCOw3RfO/I7H0xNjaOGo5nbzv/V/jbGMWuijq3t1Wd
Aby/265VqK5yke++y4TAIfDd/c3B38nJi7c532Zr6tsc8iPt3xVBud7d1ynJNsi1BRCHXwRMvqJA
8bUCwKF7oTt/rf0jogvWSKfUl4hsoju5Sw9fOmPVFF20Nsaq6OEP3PtpuKdVOf6t5bnsFcuncZih
ExjCoF2ed6tyXlMCtYazQkzUAHHSpl7dPbj7gtqw1CQQTzZwSOhamAmW+RXVTKusj4VwERQWjCuY
Al4K/TtNLHYvfuwSrnkcoKn7wwNO9Ho6/boDxgZmiw/qHSF6gjBukDsnezZBjTvsBX7+r0cE2BdV
YI4ITPxy3yZycQukgY1gwa98YEFevL5mAZKIHZhCJ2YSCw9jF3+m5MIbrIkiPffKLeGi4bj/rIa0
9M0onWMaPZgQwwo95jOiMBwe8vrEdaO5hY3QkMo8GsV5hWwJgJkSkSnkzHsMPXEHVvrBM/Zx2qA5
RBoAJWE1VntFxodco/IL9GgBKhQ8nqRo1BOlcmr055sqGDlkjLtvDnIiRMGpsYw8Eqd56yMnD7H0
OYBFY1Zn7wnzwl8RKR75XsH311xxCvF5QuTPge8sUj8B7rlUCB2+gNMAl2DJnDydl5l4nPSwVMBZ
b+sJpEOZKUTrHOEatYtDbwwyw/OkzTjoOR/HnYHglOqCMsr3QCE/8SkMF6CkgRrRZAfsIDTNNAXN
hwEcKhcbP1Pp1KcXB0+Naol40yI1W/F936zXpQs+EYzHl876nhDcD/hvgHFyqh+mMDdIUw/hEKC9
x9ftUToyDDs+hgs7u6A9wrvVIpmmqQUoQTN+RIPAf4D6ge6V3hzlA128ErpeKh9o3/k43LKYdIX+
R6GuZmwmdAAOF/TUAl+L1xzDMUkBKPUG/F39fnwsexGZSJ40kyaPJbKug30i5N5C/0O0BBWgdYu2
jllJI0yy8mvqwPcaNyuMQNi/kM0If16dQWFQSBC61Onlov+0JTStPGxcmAtkGk2GGk07eGCSh30C
SH1nge2vGwHYklq0HjGOwliJj1MOUuLSHrPC35bmEItKfik3YxpQwRX48LMT4Ty0G4hTZQgmFTw5
bg42RCNphjiFkTPMWNiHHJIDSmdGi5GG0K92Xvph0xqvNbAVBjYhlFQjCcPKv/mKHLPX/lXo1Wgy
tvi1E+AQIKkiwh4xKIugKJ6W+SGQ94zi4ooBMS1cIiuuQ2bmD3UlLn9KjlpLSIS+MKm9AG/Vnd/t
i/ud7QgNGLsEekD6wwXF9kCjAJxkKVSDIXFyFYGC5RzLSFoNWGqvQXhHnkG20VClP7CdcHyLCl4d
3JaKJgkuRPNzxE8sj6K/jzNmcm7t8T67Nn/Uks8SXyVBcv1DvbpHAdB77jCxw1VASSzvix4jm4j1
HHDCbZIY07ExtmUF8pkPVxA/WJUdHKZjSz5hvJm+ndcfIuGcBBwg46CkbjdnGwLt80Hu2dh4GsH7
X5ehA3sRoKpdYPrgH2fLpI9Orzeiap6oxtWBzZM94o0rocrhXEqYVD85P5eHgO0JPc28vT5nX5hw
W2stpLtkXvDQITi4gg0ADMHgXdkzvpTIrlsc2tjAe30XBFjhbhLpc4QIdccbqCtj0/rHFKKtmXzc
vDZgrWsMKgIFhQRlBkPtKrMPaZMbvDsSmL8XgdzMPutuDg1/R7LIVurnTyO9mQp6cZZ/RKoMjz7K
PGTCJYQ7zUmUqqyqRc+WPEk3seR1wQv6hJQ38HoJaPZpii/GEzHweGSwsf6gIRDThTm3G7MGUdMI
UotjcWz9fomA3hgJZkyU4TAX6T/yenlWOOwbYAEeCFEiX9Pph75jzBnsNfuPBZy3/bkNBBtXB9rw
IdMLqg4A0QyBxuUT/b46xm+8znVh4ht5BDXsMWqEMy4bumLg1g/TwaVaJftx+PDwVkuiTJGd3b7t
st2onDOz5Q3BeaZ2FasCv/npg0/OQgSxR/5am5ydQ0fC4MWESia7KTtDZLdcYLB6CNLxgQ4NiQGk
Nvp/VErwcJA/YveW74NecODZjz3kXPyLh5V++1Mu2U7p9GRk9WAcRG5Wd7O6YHhqO4M7Cg7Vg57J
DJVj+s5r1whDOfXpxQXeDxMeREcD1WVj1uP3RVjQJov6msX/G/PZkpgc47ZViDSzKvZmQMY18+it
dNSB3dL77sgo7xOv8Hq2hvyD2+XpwZGvWH9hN4dx/4+dgEmaQ9GDgBpwyEL4A4gjbvcO236CDBi8
faCTP7jIL92DiTT845iA2Ahv/s/Q7J5XLJ6LA3FYA/6G5CGJXKiLwznZkB8jRyRmHRubBDMG32b9
7gXlcII+xG0WH6462j4WvdUbmKWFs1GY+oyGlmxus2WyYaaiKmlkDBH7XY+7O+AZawveGl9qDXk2
VPRa0RXVGi27ubqHo2e5WT65yvGVnBXEUWpQ/5Eg8C8arcHTYEk2KpC+pdgcZjiIPye2sPREdLlo
4ain3I+CaYAlnQ0dmafAui3HOL37ZH9hQjCeARdSvmJw9sbm/XTbcHXQLn7DUnohuUXv+Ks833hL
C73P0nKCffjxyrAu7l5cnoioF/KCMHIUJmkM1854T8AEWUkrdBfPFX5b4k0+dzKE2rhDu8AFf3nv
Kjh6Gmlw7YvIN+nhsrS9VGOEc7xBMoPMRPAmCKVyGDUHeB+3ncztEJQnZpsselIemRE6A9TBFBKW
A5PcUg+7znv99D85iCerRvw24T36IYv8x2lw8jFVxd0I/pmOrQcFvYUBVXFKNz2L5kbhRjlwrz94
uIR4mZ9V3d0tbIAeQ6mZIdKHMof2XZEWcztrhI/qr1yYfZHa3I2hT+LFiiA0gj2W2blZP52+8QiB
lDoYTdIkHhxPMR7cO3lObLtl1HeYKL4iMFNiW/M/08+JHWCXWbgXXCAmQP+L+hDuUoeT2j4y6wWQ
/ClEM99LUNkfXlccDERCcH4N8aWrZp8kg+cU2VCPuujepDhVm0cMEm0Tmaurxzpm2NH4SEnt1Dcw
c+ACF/UjEixv5gxe9WkpCt0qlMIc88X3CGTAP91Dp4Lw47CIN4czkP0K0Y03IofxXC4y+saI91iC
loKaImezkyUdHuDdiXEpjRrpCUF02Dfk6cB8+5zgqAqVfWvROos/pVnL24zwuVrgahrnus7rRSc4
U0LcWyebjvagyb/NnUc+gUL5SzVbxUScTAnuYQKEpBSj4b9I/i+rLWd36zd7UTHIPiHFX0rohjiI
AS7U+I7TOGeWI9kCoorMtldlfgdWLXENYuCZmLA5Cym829/N9/Q65QiLf+4E4tN+WDLDOGcbOiNQ
MX8c9ewvB/qa3ZCNkIuSpIskBD0km80ta4EuA8hztpwO6wFqy9kvEFnkhPFjJuSpilXIAoIJGkT+
hNuvMzMxhi7FIHYdDKap3afukMviMQXRmYyM22psEHhv82lOqktjD/Q/2b2thsvf3yj6rhGgwC/8
bKqcLp1NKqVDPkzDbzysASP4Rtp9txwsVbJU8ZdSp0M9rvsLutNv9T3T1PBrjDp8wO2nlHVVTPJs
HMuRi9yWdIN3BVFE1dpKmaqYATbk15hDJFpT4qMTOIsSJrBzmLu9gUXYqPFZ/YLSFgrnmonLyZCY
Itp+dQZRckNC+U7wFhVC3k3jJPE7oCtRV51U1fNI6FgJHTu4t/mPh3TVItEzFf4feDlc9NeHfPKg
yG0gJBvTZwS0zAdNPxeh5HwAB+O+51ukc54BFJrot6rhto90WJsI2CV+FquYpQ6mG4no8g/K73LV
uaip0W2AnFfLl4DTX4SvHlnb6n3nP0iJ+kGsfYfmYNPSI634n0W5kKbooktUuYXLP8jkSTLLsVz3
IiWmRHTx9qj6E/m1aKb/KI7+Oafb9H2sa0OJU/hICUH4Z/pUzYGb0HWTLToIAHw3XP8QYDBCvX9B
f19jRJoAVqiYUFOMrlyVNXvuQPx0frroe5xv5JTD5kyxm6SLzFGnrzizlXAQSgFTk4rk64vWKCpR
A1XX4vrePq619TsLOMm/u8iBIejC76aaNk4dHAyVcoJJhX5+gIst4DHg909E29C1m3m5FXJfhlEe
p/FyECr7eguixWyD7J4Ubb5QciolNGWZiyZSpkVLdg8GW7Se6pREhM8pkShue9aUeSGUjKJd7nFV
zRYEJ+zPGkoUQdOHLl0nlaGtiqsagOUhnKSJCQXxePsQhCzqYpePBTE8bVS93GROLgmOmjHhrJk8
0aTivPiZjU/VHW+UppfGcDuKcrPeVXqyFiagD8kSZN3rG83kWVNNFTkagSqLhHtwKi7Z3NTmeF1t
DaT1/cf9ao+JOCVvFaT8VEwppgM1fZso0gOsxoLWsAio4V0nkYpn+Qb2+BYmC9I6DjHeZKY+IEP9
t6u8zus4ImO1EZ1lo5H5o7R3N/a53Q/sGNPehUhG2f1CmlYnNZRCJVR1BgGdfiksEN9p3y0AYqNx
LE8WPR0h/Te60Ymt8QxIFrZQDHcAAD7B9zQ5VY5c01pI/4HsZryPrEUwwzcT4TicPoF89J1VXA0j
yHtDjm7ukK8sap35ZwxE1l7h3FcRj8Jkcfd5+8bMLw1pIR9DAy4b+6jw52i+bW0hLzfC3COEo9Yh
7qgzjj5IujUBxY5ihYKbTq8B2rCLWDyYX/5cPPLVRYFDDZVjf8st2f4dOLLm+RS0ZkVjomzI55tP
psO6/4cLSDTh3OlYf3vdd8a7wFnCb082KvMP3MZ8br7FVJaM0TLFzHlOTjAYCfOXqss3I78qtKc3
ZvFea3sesxcJGzaNWDJe8lHMmD5DuERmKXrcGRrX55GIoGNzPYAkAknwjAAesi4uSPMh36KhPnb2
DSno8nHgMW0/7ftGXAGahzR2DIr4c8lVDcm87UeMguZtP3bbXTXFkzKrnMP5xfi0Sj0VFwac+Hpo
AkA5iinZjJFJSNSAz6/i/LOGf7yLNiLEIDfl2e2CUFO7cezSUBuW65FHYB88/9iodEI/XT493sFu
McAriMqZO4P3RHYLrNo4k9JVkkyWWTNJ4oOb47PNltUaAlWvOM5LSiuflBtKzDVB1RrpwbkjjNvK
bi/smSxwkxUm+9VBcgZvizShTmZHMbDuodsY7lviKghCyDZlYjHI3FCbvxygTnQTcxAhj1SrEofl
+NSEyvEz014YUbOYBDpUi88VAltGC+hblJpiS9iNQs1tAtEjy9RXnno7cg9G5Fm0oo+XfUFzkWow
vaGkB3LXc49BzZHFL6mmJwIxLhbPBXA1cXnSkhPW/p1eqZnmyObBDt4FewE/jFciER+BQWFG44eA
WmRmyxfIaoSIu7fvW29Cq8gipHErW6LIFOqrzqzmxIqi5+otNfxd7QLb+iDGGv40aswF89Eqm6Jc
fiP8rB3mtCwaO6QSd8HoREwnoyyhUg9b4dLiRGbRE+lsA7aSF5kBMAmt/2E8BtwwRoxHKUkkOdm1
adwjLtIIR3G+zjAuflxIRlT9GJYY/B3EXp8T8B0fPUkpOOKiWoDPJZDsHoc9ft5Zik7ABCl6IRUG
fhS2HYYpt9IgfbEQAUZIWNoQZhRoJn7M8ZsH8ssDHj2kNVgLmV3tesPvE7uO0Tw5MQ3cpc4N5B8I
+f/S+dp9rLqdsiNBxhH2BDggZl0jZQt1sXSCN/BjJxNsWaXBkmUhxyWazUKHiH5xSs6Uf19K9nN6
I4wlEZEZoyUr/cFqMDjaxSlBKhG+NaGdn/ZYkCadSvjQHS7lZRF3dhcQD7OlMrCZI3+AFfuR/3wb
v3pyXxEwetgV07tq1l+jj+aIbyTCS9Uqxm3OG1WApDBtLXtIUbhazgmVcOxpi5uv7iv2Eyy49ogP
jN708BCpOadbSwS1j+/gtVBshnuHs4Uv6992rPe2qnKmhTB0W20uRyovMND0vDIrEbbd37K1qfZz
XW65WRL6v+4uCMbdB0HlHQOY/NA8KT5o7CkzFt+fD3UUNJcbJdWn/jRj4xqevnbr3s+sv/3th7Vx
xIf65nGRI3YNvSEqEjynMdFQ2+Rv2J05JP35RvZMCrH18uAZwtb/0pJqsAj3Am0PynAn8J4xHEUu
ADJKqYgQ8sG8eBpKOMLowEfO2NblXoLa9Rl1m+J0s/vuGymM/a7pV0f/iqojwKWwpweXsYOqPw6e
e3CXDcL3oNAORvfQOdcV87397QjO+oop+VQyFjeIaPP45hUvl+HPfHsvgyjGqrA1sgt1AcAjN6Bj
8WOnT1OTnadk0mazqi+4U/5VD6Nb+tnCWBb9K6ZQnZaAC3A2/mvqtc0cOwwBCIRMucT/A3oePMrZ
Rtfi3CzrhXoS0zIOAztFeMknv6EAEW/iFOwSdoA2e5uiAZJ6ms231DFitdTxmDeWc7cT6Z1gTsOI
524c32VzgJmyj2qZuZYIAQJzmBjcO45bvAp7Hr0PsSQLXot6N6L+MaAIEF5COAhv85yGp5uocxvJ
hrhv/fEZfiPbPjcklWHQXMJ8B/n6sUCcjQUaKT9pCN5gLy1oUwQMY82C20p0OmlyobJIImY1ah8m
qWzyO+Yp04tN7vCVfay+iKP82iXvYMFYTht7fVWjTyvsmyjKVy/IUO3cJ0GJqRYriUEI8pijJiaN
3CORjWmMJz3I/P4WCPYHz9rpz+uXZ+7pgGUNfkaBSw3KmwE2vM1YjAT7SqMGKuBwVDjs+MQ5gEL/
NcdyBsjLTltx33JEs0JTxFMCyt9joWrQDKgjm+U9NVbPUJp3LLJv2GhIzwP+JodvVSRpgm0SMDam
M8fs/1OHT6EUHjbkaeYSlXYgg2L878gkzblvkHRZnwCfp2I46/vYgeacz09CB2oyVhC7cjS/bG15
AyGELDRSgntvXHiWXKR6IgFnHFB2k/MElpCzHzerTsbNDtWdIP+hGRY3CdHyG9TSwkmhs03Tck/H
GraXZP8I/iPpzJZUxbY1/EREII3ILX0jCPbmjWEvKqKIijx9fXPVxdlxdu1aK03FOcf4W7mKwFhe
EByMraC7UjBgj3winKQt/fgLSk91NymDyr9YR+aoYnimLudL9ExzvG/ucwwJP687sqEXWPngak6Y
fSVYBBUSHcwGQ4QRXVd9Zgom0KCZE8v5SFsC1goEoTYSbkHdolZafA7V5LeVtyQO8brrwy0Xl/NP
9CnCUf7RsxCjw7IVoR/vb+8R1yYegQQ+6IVpCZFxt+znF27VS8CnCxhwsusc+NSYl+AqJSOavONo
IbJHWfLsoADlJwA9C+ifKY1FytNGdxKnKT8dlnvyACI1QcPtGvPP2Ig0UEyMAjwZV+Lm3qMXHkvs
gcgeuQIuPjIs4+2iIYa/AKVHJTCB6WpH4h4D9ECqi4SQCdd9ulxy3sdDEX2ZnSaaMD1oorT2bX+I
zlXSk4c4tBhxu8fYt7ya0s2mtpv8G55Rr16gcxDJDyYEmXgfyl1JGuaa9vDCiB5gr8iAZmCULkjd
oRdbRGKCPADvSF/HM7gmKuYuM6doqz99u7/AYXK11VZMILyzfQ8Ww4E0ITpoWA2/yCaAeZWgxcCw
fQUvA3cfWl4NSJoPfH4myIGfsVwniHGeLN9MKYbTI/7BsKGOUCszDhB5wftDSDDknbGSpuoUIfD1
yC2PJqUHgK84n7PwwAitFCf/VRRWnGnEQiLShd3uEbbOmmySDzUKPgZIliwMA1PSeAgXElxB+UC0
D80g1tYP3oiHMPZVuTq87S/7ftQOC8bVNdsZNR7ZE3nqM+1YS5eX7GpNOrs35+ToXM4gHyF+ndR4
gB3jaatEeg4HAXUBix4w8iiO6dPbdWSirf/MkbHUIvyfOC1RvSPp1c/0Qlv8LpjNdxoPCdIctirs
bKhH4g8y5e3TJbgWeXMv7GHix/8kL/CFJWf/6X7IoFszy0NIBkd++xSPDd9WFMX7r9UC+2EhmsKK
oqfh/OJ7h3ilQ7GhINSrFjxjQnJ1BkQHn5wJEomxDFehx3hIKAySxBCXxaQP0o4eeIrGfosMwib6
MvmNlMl3dwYdI0J20/yBZS5eMI3dX7HEclD2iBwlXkJgeiG5gNaVpXWlhB87VeI1M1Hj4nWiLhlH
BEtYQrADUTVXyIsfRsOaZfLChpTCC4BkYr0BTeK8XF0TsHcCuXg60Gc8XLa39PS3XvVDqoAZc6bE
WEa96AdXRhRhOU2jW9Qwn4s4OIHKrgmrZIALkec+GBD5l4eaZCW34Q8eK1b3LeQWNwhiLbrXyNuZ
qVvglgAtHAtGWC+UsJcz3JXLr6dHJVE5KaZM7GiU/fE7Vf41eiVSWiS+YbOcFIkwIjPnQSZzcBCS
iHjjvRQRZ40opsf/ZywQPiSI0nkEn64uW96V3saeXYJkiYDzy5YJEeDucw+KQwcOQBQsP470D+9y
gBr5gQrbgFCTJ0g7YgX3Y9/5NjK026U9oPvoa+OjBk2FXXriJMXmJ7bJ5odNz70TuNcFoPRn9II5
EyTr2PDHgLEA1WBcolDu/64eKsRuPeuTNVNkyCDdUyw5xbjJfn/6QnKF9FDbfaFUMfVH7F2szC+S
8Bb3hUyI9HYQmuPbyFjICP9N+4JQlMc8ptyQ4PVIRejyxH2rXYUu+jJSey5LMmPWbyVPQAuIPL7i
JW+9T1QzzPpgqJw1Z4AMgIEbC09K3gHpWETW/uvZq9lO++ydBrlptBcDZiirZ2JujcXpr1nUDOgO
LBuDzGkwfIIE16MKBMAEOoUfGTEdHropJiVj+YcumPCSGKRsENGDipSuDq+xfPimtOd8hpfw7Sqc
yd3uiwQE2SkBc9gv7HaHCBh98OuvYx9c0MjXBleM3GypKYJL9FK+EEzq2yqncBex+H0hscaCq4IJ
8J7B5uI/t16AP23wPvBelXnx94lN4gyCt7OiLNl5kSDqylkn1OVriPbWes1qAmnC77xEGpZedcvk
IKR9g6NZvMW0j16jQribu5i3nYbEFOwcqpbPRF+ocT1554/sNb+Tja+juRZ5ZqmB6Hrz7FzROTyY
v3Id2LzO7hRMV22gL5BXDgBmesF6/sQNfd+rQ2yuhXDgCysATWkuQtgvUyT/CUqZAyCDHy9efpUU
EVt1ysz9TgBNV1pWk0X5sZDDElrgCVsAEciApcUfr7Yhw/smyqkeOO8grjH8b/nEG7xC82f6CI3R
PSRHDol+tF51QL0iHQDc/xWqeJuEbYOZArqMqCSMBKMCexZnIXG/k77hA+agu2ML+r5hBEEDASIe
fAaCrL8uB4tHfrm5BGIymTe2jLwp0WZ9TtF9NUYJ7lTE3tLSxN3NN+rrqMhyvD8uIZklHeIcBwwE
Nju5ibZ7BHp16HHjQFxQGE5iDQ1VJ8B9LgwEehDPyNP32ubmnR2gpevfY2Qwr8eVtSdziSzzQCVd
GP0YqhThs3xNIaVPq3dGL/VEGIkoPh1dQuxHo/mftFhTVLTE/Xfy16gshmDCNdamP2JyPrGRkmkW
UzsUPTeyq8Anczi1gLciWuW8q6IKKJ+o7CvP4A8NISU14DI8dmcsU0ONfDTAq8z8OQM8b2i/RvqY
7yIQJMgX3nnq9Ejemb0SVhKg7C+B+9ZDDaZLBnWHFme2tgnVDBhF6il6aK/dAirxzsAg5Oc5kBeF
K19QpSdbiLL5zejhogiZIYf0ofrtU09h7prwM/qOOwKAprzfUCM72f11sB2GSxQtX1A8BAJDvfpw
CLf4OiT5WOSJl8s7GN1n2y3eSTsRdgGPLIH8E0OeEPJibltx08gOR2lAFxveRNuMX7NerFGY+JzT
i9HtdMj9pDciW0vdNWjGXwnchYP+hUApHl0Xpwhd2TcSxJh8CL3c4M9wwXvozBKqrUE6SJVEzhmy
bksiFR2ocGKBXRCm2ceXQpyz/XugIi7Hmf12eVwIHEBJDiDPZc1opE6vx9PxcnIl5q2jPGaI1IH8
DfsHOgSid6P5z2UJxiVzjbDPcOWuhNGfK4kcwVMEMA6EfROyPOHLR13mXREsB8DR3fZK+rI6Pnuv
Gdj8jCBQr4kMn+HaJt4cRmyHBP6ylVfXbwC62ss6/pP0QUdQRtWf6vBE44Ule+UOsYUbNvrN+odf
8p3xHIDgPfvcS1EBfy9vi7yamdCiI77WJ3E2tVvxX8+WvhXtAFdGpBmlKiXqQ7Zo0IaJoC1AQfCr
NMDBJtYRwmMURFbnhK7O5kabZLes5udQuGco9SJPUaVz8rnou82yG31zEeX6w/i9dqm0cOY3/wex
bjhKojBOXckQU/854fm4pkK2fYVSVvIn8pVJ38fKlyju1xUqRs1uRi1hpltNw8ceXHj0ZaaWLhcE
GhepefbAZkqYkUWVG421hVJB7M2bQ8mIh1bmuXkRt6V6wmmjILSSbYCcPqkEBtkwp6sLaDShbNdX
Dm8k7DBBWFhepLNZ7NpE9Xgf5OrkIXHJ9OcV+MCIpEjS8Fufm3HW0h/FbmB/vYKbAkVwReS6sw7G
4Pj4HCfkjIYaPsSQ7DHvMPoSDMDjtan3a/93vKYaFS42yHqoOed5AcEBaCAJL6P/niGwjh+BstfH
A1EVCBD1icGbmHKGiJPc52EdFgmMAF/5Gk6mhJVQVuvwlVBMG3RQZjxugnmbANan53kfx6VPiZoe
naZq3nf+x8blTHRAaezULpELRKKeU6GEZqmlhBp4Cm0CY5wPkCGwihnT0jNptloGRubdoIr4fUGf
7PX+ZbiwsL7qrwyiwonNAhOGJKZ3G7MmnC9yNcXv0wLA97gbUnDBEOdpwMlmykQ51SZqMpieiFps
c2VvoKWnzxdADRt70EPBbEb0N49+mZp8M7AOKOuHe05fzmWhp7B9hvtyzimZFlfLx6XwcFdPTtKk
JeRhUeFFXamrQvdRJ+gUn3P8i6bTp8j84KggFpS2XfZngYf/JrLzGiIO+18VRo+aUy9OObJZj7MX
9Njw9LTmnmTn9bbYyI5yTrklaDtfK3hKm6mNx9OrkpujbJ6RiaEWkJfwJ+b9HLokvvWAfrqcCjHE
KqwQ35iY3ECwuABAYMI+Y3A4mHOgk8NTgygrTrqrtwTz8EEb41/G5C0UUneXXR7Yz4FnvhzfS1DB
g1AVAu8w3sHG+OuQ746nY+FgijS8EdkdR1rtPdZbfky7uLo6mR7owLBKAur6Jfg44yhSfBAK02OC
uuZl9E74Uv1SjOM1YlExJigwWPTOL8CO5IznbjDVpvTaNixOXWLc08vAXr+tCnsgt/K8pd4v7QGS
qjfnjmYSUXsyGGLpw9sJKEaW0CBjn2VyS85ehTUC6U9I1jvqpFGRMvJxvZ9S5fjEk0m7pIuWDL/B
PfwCLC1fd0ZAwhnc/vQTKSCCkGx8P+5HoFQy8HnBMOvk9gNsE9er+irxnArZwYpn+jA5+bvw5ZH0
x5T+BvnmlhFZLgp5jy7pLYkp0IXNBZNDCjyyhpDKb+SBnCwT1Rr9G/r8OzL7RG+I0rhf+IM9TdSK
07sl8o2Yk5nyslMexxd42wqKgKN4QSc2Q7kLiUy08nlx3/J/4tMnO+nJdRp1fjfGyjHj/BamxuJP
3Ypu4C1nnHaJi4Ssr7PDxEb8VD19DMHzg9c5qnihJLv4OEHd84gJDklnJwbHJ/0sh5c98FVRrqld
/T5uou01uo2auMSNpGUDDar07Oj88UQn1wAwFuW+PXg734NpigJRlnUKkj9bPurngW9D0ktlqEXG
WhfecSGioD4Bw4mWvTyirAMGKEcbsvJAzcd3f0Mbi7NBMksDgML5NTOR6ODwR8uSsQ2jqSGOUonh
da4DyiAtEgNmANMig/MeUcVEeSBK/xuRjn0GIH5Xyf7/XyR+BFbIwP6JICc+9UQgdolCjt8zJksE
MNCtCZDlI6v2fW9R+s8D9aDZgMVU0IzUtNpMV492iEn1OusWr0RhJGHvxWNZUbHbUpEDSoicBH5Q
fOMLUK8qQC5Om1H647e91kJ4+HYsKGf3RBgESA+GLt+kpdm0+2DyLfql2Tk9l5zvatJEleaCWTG7
+lBqTDstGjRv7ajYPLkGdPaoB+grzR4TFhHTETfb7OZQoZkx0aeITrOHN0IygWSZdcQvh9qIocFt
Y765fVh1vwgpwQxDndOY4Y/4oUEI8AyVEL2HGZlNCyJNIwR0qUFSaMXm1htfFm/yh8DXeLJPoBlz
WACfjQVt1Zz8W6903lNcNepGnpJfILLrw3Lg30mtn+A1D0tG12eyXn0WNxUr65Z8YqyvZ2jlF3wU
BL8Fb4n3YMRSpKBMR0LzV/97pJQviRptqMYFETWHkgKjggM3ZCBckIqxPX88xCAapYB1THUBf5wH
m84jin1xdQ8NCnH4q03is56CoY5ZN5nr+U35Oi2/NTuCZZDqUbr30j3ViMOiL3P5Ssn4XnXM+2ow
4AUe+Hu5KbFOU8krjM78Q3Xt8Imf/vjnzUL6scg6xhgDYKZkIKscHHZN0r7kbKS/EoMV2SsTZIeM
O4SeeoTSkT5eOj+sPyLqBZnuyEQkoPqQ2WHFKcdLReU3Mt11dprp7jdj0h/dNo27Jmz3FrwmG03A
ChlhVJhY7brPJdGSijB+BpDNQvB2dVYoPUY6eA1DCiw30Zq3nGspQkFo9cmn4c1Kmg8ugp/AjIHG
J2tbRNm0Tm/6Q0jU4aDWot7uMvz5KAC3GkKbgSs16Ewvf8q/wPlScQcihgyRXnCfmdmL9q5vrk+M
Ua1Y3VI+FuN/0m92X5LMQOxopBd+85XMHUHq4GfZxzHw4vyLRDCnnq1TBqw12dx2C5FHid7KmDeb
68fuE7y363ArTgfEQJt413izPClax7S7HagGRXLIpTajig0h3JPPjocL4J87FWL1FJx+Q6IcflX0
grLedroI1zdWlI+dJhBltBxMSoZbR52DIaJzNR2iQ/U9ueV/z/hLMUQ1khxjr05/IMVOMX9HAKM4
/40pIQlXkvQogona0cBFYNe3L2T3dhN9L8WCTV1xblEyzJSDgdSaAdG+sg9S5bcDT+1IU6LXeEB5
Obx+GwmlmQlJI+CuenHEB0fM/YCThdM3luKitnhxnG5mxj95X2xST9AaDkSeA0wxjECCpUOEfUrD
W1Ju7/5eQ9HIUHtxQXyZJkwHiv0LAdA5fc5EuGxWZiSNazZNik9uCVkK5v6sYXoyMmokiI5Qoybl
+viBZ1FJMjvDxWFGbr+og7uJsNX0MSU8hrj9eIIQPeUDgYnm7y0fCe+uhM1ny7u/TiUxW0keLkbA
TBKl4GfgY6R9gb+tI3aLOH+Z1HOZsxR2HzcQylE0c4DECPB4H0DO8WGtXcl5TV5Qb9tqVYUGJ1Ex
gdp0S4hH3mL5r7fiTZ0OsIlpsXqYnWyk4R7kCezOG+YJkdeM1KEMjJwYFOu8kGYsuvKuZEI6CtHv
Lbjk1G0wNjF7T96jUmj8Kd7k1Z/ooFFdw9+ZoH9un9HMzrB3z1Q2IQwwxKdwByKBRKyR3LlR8EmH
FZbnq8sS/yQLi+NWH8uTT0Qd1LCaCr7lhrWsIR+AJaAZ4KxU5/pRQRMMSc+xz3XD/cRBtkRTheTx
cpRHUDba7jqEyVkoq6bi7LnOnthK+wRwrQXMGQqXAl8OnHx0DnLyKGOU4ieiY88cAn7BQokGo2DL
Xu/N9OI9vN9Bng02QGP2OtCTR2AYMK1NaTFLNwsUzZydBopzctsnXAH1WBk+6H+RHC1FZk2ySDP/
etDqH/cWwN/g0Pgit3R+vjRcpxG9WDpSET3SI3SZ0xPzzTclwS8SOeRkc3Cf1RS74kisjz9TcNFD
2HHzDw4ZrIVGBsKGiTr4u3koUYdnVEc/F5qiY+mEIK75GqHXjb4c0n4Td6lCCOon6k+k5DqlWoho
s5NOTJF4L2hnofPhGhZhkUlJBToNvOeyKM3ae/BbdalqAEYDedwrpxuXSzkrEo0zb6HsOxgi4Ivf
qi/uhxPyISb8fmi4u75zj0X+JZeTwdEhcBhGcdP9MUp8D7++rSAcDLi8Sael4CVkCMvvxHLcssvy
jQWTSD1uJzJRwBM4DOm615iemQuRinGB7z4M8xvGraWaZwO0teEg7EAv7f4cPY5t2oWFwXjMtF1C
UrQ+HG+bo4pKybaAFiNO8pJV5CPg23PWQ24ua6py64RNXMB1E9k3bFX68BwAlR8WHWoRbvhmZIo+
sFnspF2ffFB+AAGlSBoVEVONL8ScdESr5N2OCPmWgL0n1RLiansduVczPFOk1moIRC7Tvi+wJuGJ
NtgUg/4Pqz8DAOw95V7eSYQhYx9TCGlWCBxUbX1HQRMClMKihF0CzhneM8N7TIQ2r2EZOZFmWodm
/CVcWUARJ/fqk8g7xZ+HSkMONRqCh7oSmi2tw+BX5mwd1IyTbpWM2XhW90XHbFNXYsEF7WAu4ipn
07hJdvl2pDFIOXhp9IkRe2PYqYfkzSt8U0j28p5EcGMW5DbaA+ar4jtyX6y5M5FS4uOdFDM1Xe9R
FAIZ24g2KCrSrFDafVhoT3/3j3eihIUeIU0gKVdQ68+w9QieHvFWEzgREFbMHx1MWuSwGAXBnWSb
p2Idvg8S3DyHgTJF04XUhkQ5gemYaUGFk9if6oWByu/loOwTJ6HIv/NZm84jlWzkdUQLZdjh7Dx7
ddxE8DnZKaoATUy3iVAOH+isI+iNb43FOnOJzUjHzVzbw99O6wltnY3IAoIDfIToFnSF45aIVtZa
xIAUd3hq3C0ekKnctii3FZ4YBA46NlEplRtHE928Ks/njN/8PBkgXrI//3R3XwywGAUlYDe7z1cM
rRtfzuyWIkeA6745UCVK1vTQrT0At1j4Pw7UyS+rtzRSMVkPRQVEP2gZZyyfQRzMOXqPyUYmUZtY
agTHU1F7BEkeQFDioEAiy/+jouVtA+a1cNdExZBAldVjazKs3gMkh444cm1hOWM15AsNHPl1lCkc
TwvQKkbXUUsMG2E98yJd+48Mb82hjUlwWFTLK6Yxzu3tAK44e/ObsR5uRQpuO14Ptan6J7RJDu//
4YKYOXjvSKw4kRrB0n+jiwaxqE0jZsb4DmuD6SGVuCDIPPkIuXJCRgSLqTRvHihYbBSS3yUfJ1Y+
/2TTP2OtwFqCEl1U7XJsvB3/DhLG4U2qKNSv11p3Z0qwU/aJWLjBnv8lWKNKoa8zhvZgP/jy6GI2
tV9LKedMptFAQvogbBUbneYUKCZaOrjg1qg4uxzUCIVP1MwxHPG0OVXOaxyV7iBShwTyxu2UqDnw
L+Pm/t4iGqJfu88dzN0p0VY8EmuniZVQOE9Et92bQcpbvAcsSFfJewRPdCgoi84oTC4bZFkqcEjG
1tDlO20/2P9WNdcKs9Tqu1Im1fK1Qk6O0Lg/VNr0EQz2INCRrNomShqyU7kyheMLJaTMyVPaW95U
mBl6ZssI7olTQZvwexr2C8v/P6i8jtdDERUw7O/7qJq5fmt37SBl19P3Sk2If3DOxPpooKMg5KMn
BJYx/v/JvmIG7dA0dT5v0eUo5tXvEGkCCHMucIYfQUR88PRZdNOKv2fg/Eadvx7y8tce2tIHKFAT
ELwV1THyan18QKbPBtcBMPDUrBDvosdmw/NZ/9+4JPhia47xhxJ1atRsbULlo9LsgDPBui8+NmwL
pR2kkjAqqeIliMIE8S3jopHZM7i9qsQgAKXC402qv62Bgrny6MtmPGTFQsxMXgDitXoO6Gcm/GKs
cWiDBTT1c4pMjx5zIy+GlznGEY5UuwseI6gAYdeE/eKSPzuaI/MU+I9YBzyhMpOwzIvLBwIjVfqG
eET6IXKwER90Sd42o3FANrRvLATAjOM6kn2gGrbgZnH2zksoDaeWwDX4V+I3IwVJ/yHPltsDNsfR
Huq7domgnhO99GG22M3G7bjz5V0xBcNDzXMd9nlZIlZRRDEL3Av45Qmre3M/QpLfUqW7ROZAE0ix
MZ7O9QiPpMAuEAuFUpOJgPWOHZMILTJCdDzQ2CvLIyUDDG6ZOiHW5AewgC0FIJQlX0E6otmnCBz3
3fPWqsMC/F1xysmQmA/oVK5uVF7UTeyF44IJg814C1B1BU+mu3rMH+H1hxTO3Bb8A406ggV/mYCy
EJZyZxGQ8HDruHt7axBZcqM60g3Ihb7Zg1mP7xfA5LDFEInB+RpVCYc6t2BxgPf3no4EUtDEGsVV
p+mOj8Vvt5yLhB/M1HGJHAmS5sUd9GIF+2M05PgWABlX+d3mCzm5Ix3YSWNO+XbBQoxyFthwMBgi
7GsQ1g3cipzkvMrxgaPMezMSBkXQ8J7wPVqZyxcqg4wmcR9T27+krNJHUG4xaI2uNkrkAMcDEna6
zB0j+nnE3YNpl1ASg6NBB5146b205RHsI1cuv5aB2QVyDf0YwNe/5JuOsAAYtSKX4Jn5srqaters
twmKzDMlWyHglkouJdIsRqezVdq4ga1Z+uFafix2sPmHfiwPRcQjly5H9SscPh1cIx9XaFK35gov
18Y1dcuA+ZX91878Q3m6Zrb8kD/Mas8Xm+j05ZuLWpn2OBVYT7jzQNgHEzAAFw1LqmaC7ehGNbIz
agZRNs8afnMkrZLqtfbqbs/IbYb7xn1YOsUUkB3aSqSVXOZYj/nsekeaVEXoB6462k88wj6zcg9u
k66RiqwnJ6KjnwDZilOOAIURYrSRlCOkEZUsaFzQfVKJ+di9rRmgzwPhXXOEHWCBRMyl28P/YbzN
laYJ/fDD6auu5MYCy+aUlEiRAj5iXaSmCUd7Reu3iLA9inxnHQYLBTOTJSe3SiqeaHmS8s+RgxUx
IXKS2QxMilYGX2AcV8g0ngBalEUGqZO1brG/7im6cgt6kiTv7ANv8Nacj2oq75m//R0tCrS/6D7h
Lj9RbHclt6P2ZJKb7iEsif+wP2hokWcjk4KmYNHAXJSjaMiewWUI3y6Cw+BpMSD22X/xJ+GUpnYB
T85IHrPtTB4zsk+Foh8FzMe9BzqsLM5oPkdIHWw+bBVKDMYwQqrrPpfwCmFtHS9ksuGARe8rI9om
R5hAX2wxbjElSodzmeI8e3LGLosAJu/SilkBh6vXUM6hhxB2/K1YSmc4N/kcwAlYSYHPMVG8OVSp
oZVJ7i+47tX8xzNVjbBxh7+dRD+2qMAqHHyU028+FwUqMl2IZKydCUiQyIEmtGYlHKuQI6CFfB7Q
5P6Rj0J0BQEAIEX6xTICoMJeT7sUegm0qnLIP92T8rvrePQR4YGYTN/R+kaeCsZrF3TwtvktN8e+
q6U8xqiVHtfwvvkcN6i+qaNDou4ITw485nv1xsIJiuFnYzdjhvUGdOgikyPB44YYDiEMvmnNu6DP
Gl/GdBbZpwUZizQ9va0JdsCQxT0UQbFl9lxd3DcJF4guBzz4fdcYbk4ZCdjRYzwAF7vZcIiUwWEb
7oOlSChSSe6n6KJyg0nn1nMz4sejOiDwAEPXJ/5YYyFPknKTrntojcjM6FPBqf2zoghsH/M1oLXT
979u/JxfpuRnX4SBhb+aOC13DhxEwgCeLKrIUC0szoGIJW4tgiFqy31PSZP5pyosiXv8DH/2nrwM
KFMSkPc6mR+KjSHdmfSxXcrkm5MdEL7cPZ+Gj1XEl3qkLWkRwXO/I1z1jCQIQGVQIiLxUiGza/ny
SfwZghSJyOFuYvjlynpuRN2HiNyk8gmFPgEyIQCFff7AVSE+ikg6s9lFoLxvU7IHUDF/yTBhLztn
YBwbghKXA0zTiAFQJspHo3akm+iyWdOIKtbGN7wgIcoUTmBha7xexi8H4eMIA7D7hUE1lkRByf51
+wvMjPY+X5/0RvQapMeGPmDBv/ysOWsb1x+cDUoRew73cySOrLdsSDb5ohZd++ZouSTZgh9qL+P7
rl0BPXwtO34Jm67yioN8zZzON/BB/OY7yG00S4GkgWPBZOcmdXtVoPZgH2MnltPA+v6rYuYBwZZ5
C0g2SEo+NirarL4kKjWLe3IiB0V2Ct54bvsgOCNhZkzh9OW8s4Q1RecBfwKUhIOArwkZ4/jhSZC/
+FV8fNEfTKQXwBEZRbycW1TxfnfW9+wbRxBP1W7As0r6hPvIkakvDV/iquFlP7B2uOgFhE/4Enzm
3Rxnba4tUOiyQ72cZwZsFSnkSixwIMsBgOZlJiHLXsB+bkp+PPk5IoXpHWtB/8V3q8CozyMV//55
3/mCkqrRTfbnSGL/Q4l43yGikm/CzXHHZvuzTiitOJyCfZ/Mpm7VEbeBhFUoX01ik4D9qb4FKN5W
nrwGZVd9PGpfZ4Nvyinwlg2SNwHu3AvoIfgugwVvvnNEXZ8MM1dibh6gPNQebT7hTzBgV7QgmPtB
FQhLTNsMIUBGBieB6BTlrahGfeFiMB26YshCRqXvLx+ixhnFEfxmS9bCW/R5ecpexH8yin+QRFX2
iVsFUSYKlynAu7SqEz6AloN47d53cDdEp/0mxKRRH5iiKmfShcNZtx4UQVeECNUHFhM8BgSrInuf
jWdGZhjN58nTGyDFW51WWDlm5uHCGM/UyCbnIXM+x/XA6QirAqqZyjwQ9wh3Czsr6QNVphCwKQ4M
QiROmDc+8++wHr9Hg0ULV1h4tWb1BgQt0F0d43jaf8PP3yUGFdcR4Pb8O7eVcK2IDUPoDdMFOkLS
ABDpfYgXk/IbqVoe5nZorfXoMUcobzeRSDthq+aelENBNpu55K8bkmVj7ePLhdv8YXIi6wZknfd7
rfk3/GSBgkhVR+EKqv7e0taKGlSnipkHGKD26Wkfi1lBXj7odHxnBuQIfsYZgZUg8lhRfgTU84ni
mz9bGktJbgc21qxQJzJbLkAMYM+dJwJcsozbo+lrXp0SvJboOTckbx2fiI/GHAjvElA4TcsFcoUa
VURUwUaR+PJcEMftXywLezm2EHDQiigWNKf804p6YVTlTwreP/BeT4+oCACLvOJNu4yL6ZusUcJE
jkiJH2NaKLjOEy5n8e+ig6b+Ch15yc3XwxjzBWdIftP3cD36wdfh9uO2X3CoAPkJqzoc44zwMMbC
317NhUZh8kYoyOM0sIuQPRKlioMWVePiX57T7w6vBS0d9KwEWAqVSanbH0aV+DJ/e4aL2FSRRMKl
/KECkyXhviXrkhkLqU7UxSh5ELmAziyqGXrVb9/WixV87DorE4h67CgDDOFY8OBvfwkJvTJGW6wn
LliIEhnYK6GiRAYtdObaOelOC93I/cJg9XAGB63xym6mlvZzXE//kgFU2Ut8eQc5SB7HfrV58QB4
1K8zweYtszx5kxB6a4t0RNoNrD4FSi3urfSNtM4rEHHShTB95c/oA3SE058LkzvkBF1fOwaLxRLo
jzvkSVwrkWDIdF5Ojya5u1WPVIGqsN8FZBtTRkasVvDAbd1NzyQR+fy5x1SLCIp2n5anW0t+wSMh
3IRmfZai2WO55ARDUmaTQdFwOfnqhFdN7ZVHNE6uIByk+8K/Bs30su/e/hVsLcVXrxx5ZUXwBVAF
xosJoD08I9ZLvBkQoihogc1RT6pAT/WkzGmXCmQgaEHXyZMXrUpQc2RNfMBt+UN+AyCSaHY3fPtf
/8QemGIOioCIyea9TXpbPTijbdkbmNPJIkPJznuIp/3rP9mLaMx6YTtH0xpyTfM3XkbkHOd12BAm
fDoANiFj2uNNqkfvHAmq2rBzWVV+I48Z4YkeAGSCAg/CNh5sQCw0gdmVLImoQTUXk1NabQYcp1c6
saFSqTBwePKuJDCpJHWQYPR3hkVdfjftXo/5F/gcDwO+Wz4Vav59z8965uifSKAfPxCwtSxc4JyS
0PmCRmo9Tyis3CtCrJS5VcecytzWWFYLzc27CagwlFfNFhyc/8ZC9jPnDxYL3S791x+6ZGnR43Tn
fCflweUgmxvRDVn6OS6nXbQeobCYoXiaKKQTNPb6Y4PZPRunan1iF/iLEMW6qHFb549AvJBVmuTe
K08MTwAYQRGX42vQ39zx82FkA59FOsIYdPP4fIWjnvBz4bnj7FywctsjkpqnkOtW/0BAlK1Mu3EN
tdfY78lDxBla0hzvJtxzxgiQPb17om6u3mvLOz7ll/8THT8VabxQLDBDik0uM1XKPWt8IE7jSoMl
thivhq9BUSEdWHa5vuUAyorb6rmgEHtFOCK5+j17QTTWoT+k/rVv97Ae/HuhVHsRC4HEBlU55JE2
6mFJxULtP+a6YT+Ogqwh7wljuZlt2DecBpU6uM1byBPJkMVQzC612CjBhosUfH1NOe86hHAaNc7U
dPkVsKYLTzYJxFycpKvH0hBgERSXvXZJrQKl8o65SvHe8lNYl9EjjS55RIObmqL+cIRDQHEIb8ty
uNBzRPGCW03vGyNnz+EPxB5ADtGCSBnaAFAKX+kSqHIhxBMdc7/k25EdlV4xkZmmX8Mh1yyfUibh
z180wQJPwOzxh+sH2SsPjZGL1qO3uNtJsmII5w4eCO7VhoOsgh6GJvystA6mPWorKleKb/Ca0pDO
j3/R983qw5V/IAQzotEmkfY6giyw/68Qi/VfVszKfEbW9ydNwHJjgTOfUuw7Lxdjg/+1nID1Ayfi
1yWo8l2L8XLEVEmlDRFTn846o1Wl/rWMjF7yRAkIZPf2a5wT4DLcS519YrCCSgLLkNwfdgXFUR9z
4q2qYUX2JuAvZ02Bfkt2gbDvCxHIKGID8fRzt4EzclkSRXQhx+qRKksYTzORZq8lJloyoDTYxfQT
NSQC1y4Ac8dyj1zgi6vX6RlwDeWBL/ZtVOZTMJ4EGMVHm7Se1mrQN1zTQMLBt6TMS3cquyZ4GTQN
PGZ23l9dAxaCDPchZzTdVwEMsFdFV8S+jL94LlEE8D9MgKWSr6/GhEvv9SFK2C+6l5dzOP0Bv/Ik
/NLOeizOoxKFKxcUzfPh2SPZlXjnFpiIIBfUrhgenQE2XDRl0CmC9KjsDFEYX+WT+wXp5uFBCYZw
B0MmwrsZFx76JGRJZC+xiaJWthkWKd9K1/BUg/066E/OR/50gqqH3R6YjpZDjg5QCTMd8AcyGF8b
RViqw9dklf1H0CM/9WAmymjH4vBnjksX+P7w2ZaHO82GoFJ+kZ8iwQYTgpJdE9YVgKyLFyI3uR6U
FZ/fLeZchmwZTOEBWKpsxms4x8sAQkggV1Tc3/EUatDegFI4WzYktNn38RfUHrkNTUV6fg3xnnfH
yxi1abnKTG6qFqcICR20hv+omUKOj3gAMrzJC5RWBQT3K6h55pULf+vrX04eP+nstqtjg3IGTYLB
CBL1ELQ9Doi0WN09HNZc7u7u2pLTZsMYrFRfH5sEtrI4jCqvYs6+zTgqMNZyeM5O3jueNFYwGKsr
vn93f1WElKExu68G8MzkBFySSesCq9nccbp9oH/FHSBpZFqwDzKnrSnMNsSCgBVQNkU15wynLb7M
67AMrS14mPf6e/K5TDkZxbADF+UYHOdvn3SXf+3VnfuaEMg2RoHFGjTkZgBn4oiiFY1d+2IxIsMq
zx6Tys8WlAIT+XoL3tN2jgUnJV4O048Uvplkh+hHeAYd0N0IsQfWdXoszi5mu9KaoI0KkWvkiK6y
gpvjP5LObFlRdInCT0SEIgreMg+COKL7xnBExQFFRH36/rI6+pwT3X2qaiv8Q+bKNaxbfkIdyFrE
WBXEuzfIjuYjCu9T8Ygk2CjG3aNPeAmE0ZBIUp7X1xzwxvnydYDdChiQSKDsikLo/8YQLc6WG+oP
8QiYJYAnKhbePS3kBofeYYFXlNSAmFTbe3KG+ENEmlQH+hcs6mxCvi4Y6X6GGiBIh3kVEBXcFAgv
0rSGTXBNc7u9xKKBs+++wY/whxPY2TE21+3FVylkaHIQa2ICrNIrXydOkptpYf2DtArVzouB/gso
rz9hHgiwp5jH0pEyhXGWCvBOkXP1tLTY305uvi9iJC1MJJbqrqL4VcCgeXZ29bJfdJkw0ZpBBrK/
RLzinQgcBdLnCtn1nfoUMSK8ZR3dBdS9utydxBAh9PnTpmJaZZhcTQCYdWQNlDUdIJG9FklwZncq
nI0TVLM7KDjhZT7VB+O3blIC7jGzw7yZleApEO/ULdclln3Llb/sd8yJKH/wT9Jh5SnOfkWc3sch
TDC8D9fe0eYtmktkzKBJZ67t7W1ynDCfsV9OkIN/n8GsGR5Hb1gc7w1Z61F33ANK+PxBgurPgRUk
Y50TeCMUESbUzjpbS9Py18uWKMJi6q+26lw/Vitu9axgeLQa7+ojVKKQtPHJh0PItRWd/Rt45cOF
hIFdjvkgXG2FSbU6UDz+L3YuJ1QIid4kXBOKB5hWxgHnnaii5WyldgcsfxAvwRVEJN766UxYCo3p
6DOeNGPEEGOTgb6rrdHyxr5kdMYvlOwFiQAcyF199InLFlX5B4rXLZ5lr+QipqUO8OoCEWfbMYD/
FmB2Tnc64RiAfeUS7cLKXe0+VlJaM0hhuEPr6LCz8Br8Q8OipHbBVJ9Esm/OuOP8g8ZJ0wF40+2+
f465uRPgwE1IioWDlK2Mbj5WbJxh1aazK4FjkejwaIiGw97Z+cD2pnlrh0tC/KRpPjzsbUmbxX5l
isugsnZJt4JOqqTn0ZoqhBEC23kwue0nbSuEJZwJhJUYRzZnmNud3Rlr60t8g1XfHxELhawH9AIJ
4tet7JpWTxgckBv5XtaK36PHkIZeUSaWMWD8zoFtB5Yq6AT2MEZyR+rc99XxUYwlk9mIys2G+kX8
XVoNpCSWQcWW1U911QveGa49sMT37CCuj8uet4bpSGHD9OR5saoTCDHA9sfSZUEpYBbLwtu+Gdv8
zLS2L4kSvj05g4AKkJzcHA5Mi2JwikjIKznHOSRQG/ocg7/9AN4nM013zB1FjAh9GtJlgfzI+lSc
LWcfkbRQZQqP6GyZCSfNhlVoAn9y2ne8xz/fskVLuhyGpxHnHHQwM4RDFqa3KMMCLoSIxjUP+p0o
TEd/dL6v6I2tYst+TL+pDhuiy1jxbK7R7i2Zmru03XTVR3cPKf5lZiozhjWnKUfE+mlu2/yQFgsc
xrRf8AHk1t+TkMYn+Znco1ueH++Y3QA2imGOv+JE/llLy9JKFkrXSrsoFWJYwDJE9CApstcZewBv
madhUlgZVjvizYeQhucIQm2O+WU/S/ZhEaSbz6TEjwmPJP65tByYlRCZwZTN9MFFtW1bg/0VcWqO
mdIJde2+E6pYtSdYOztYpnut6XOGRSW7LQ3Ge2jgCPg7XJttzrkvHxDCAn1FVEKwpkeANg6xYJNz
EJnJ4T5E/mqmhjmm2GFrq+6L+Xe1/HkOcH8Fq2uJohRm1JKGPvputOiNLzuW7RYmC++Y2gx6oQr2
RWltNYNm2p8fw8aXnOgyR81xneOATVjXv4BCHE5A4VGZ8czeY0bPppG9Z3D8IgMVEW03OgRbyOB9
+8CkNcVFnu4gw23NkSvoKBrlkJDqbRXqnCMsRBeVClt+d5oX6+phScYWZFWExaQWguD/DqCRiO/v
2TFMfglsHHAhbA9B18DKWZmHWwLFxZET58GM+juvFDJcYMXB5Wnb4E0ob/hUJciLYwA9XvZkFFBI
9CGRACYzVPoXrtAP+ul3I0bysDS7QWkTMYJVL6NkF+ThK27fuEoS4ah67Ylh9ciPgnnu6AH7OV45
d+e1zF0o0z9iS4antOEN4WWD6z2ahn85oHgYMo7AY4nZhZ5Cp/Q0RNecOXRpAeYXg+/07PwQZfOJ
NM/+EcXqP+aQsIIKduKRi6NjKctWBFX+T8uqQRfBMnRJgkDx6sQMn54YNxeVRavY3Hlwk889a46I
om33cAR70Pmf/N785OPlHOZziGHMxrZwmBmSEuh2IVbyOOMEYVBzsSY/snSnDxwMXtRjPGY+0uji
f4jqWvFzWxlXQowJrKVMjtZfL+wPSQHynjZ+3nHNS4GL66+iaqJh9sGverl2vPKAiHBbBOBAH/kl
y+QWELjIu6I/sogo/RDacYSJir3+9rdtD3vxG805k8Vm96bl6jkEbh7EOpmajceKQ3xaz/Px6/+Y
7VAcAvDdsOjHHNJDvjTy5oiWxzyN6/VjTpRQAZFI1JjEISWtkW5iGOMJrZwcuLkBPxUJHKw42Hxk
JofkO0Hsuk2fNNDMJ15T0suGBBIQK9xM8Vff//MEuVhzRs78V4I/mO2BzBx3n4EyBCCLOhE8JkBr
zLTe9pwAwzGAq0uwB39R4Htffv1t2gaSGtP4QS7lQaxZ/2HvwDRm8iIp7RTBpcHdtJ4cotP4476n
RthySGVn7L87SPo4CZ985Z97w2oaIayNONbJ+V2AqE6+vs8FNoOaOC8Hva57T+rxC0EKQAWiDjSe
/tdiDAVlD3acuWth4nD22oGQx18pTD10RESdzLFz8B8g7d5zYcS3IMeqHuke/iI/yaHlOevYHZbL
PFJnJLExrCIAa/RmZNcK540/p5HAQByLMpRdOCGKHnrlMf8A7CbIiU4933Bhd3YyB613d5ywt7k9
V70d9HoLwpAvhl5dhnVAy+v1DoGo3XAQt7nab2C6R2jZlcM3XhpezxN5Zw3xpTdqg0X+cDBfrA5X
iftxV+tic2azvPE/ojaW4Hbib4/+OSLRkEIYo1oXl1UiU3RSRoXNfR//7Plu1zi8KIQkBmNkzAnR
ZuhY5WuStkMWIDvloHo/svYcfXGEIOOd1q+t+s/ce8WeUL3btj8tdMw+rhkIBbhBi0Kuw8E2Y/wy
aYWFyfHK2TXCApceA1K18Ntgx0WNOceYKEDMbBwICXJEFao7e2o6aJO3gRjxNORKaT6uvMwT8r5p
4EovOZ71XIHzYO10k3RQ/nAAQY2lIYbhB8Qd5vpI8c/YlRmrFHSLY0paqLUjWzvcoCYb8JQxsnlu
5QRr+Gd+LW4K094MfIO2KLdhesF6akMedIVH765mXZDmabFpJSMy906URyigGfWBJPpF26p0E1O2
/oBZSx01m5z5w/eCP828a++iiChhDHDJBmDUa1htrEx4WHWE0dkt/sBwBNXJHhuywZGqE2GSXdm+
3pfB5I21gv3ZhPxfA2l88CRO+Bt+V/aZFgkyXd9VIAloyamEucOaD069uNUyX7V9o2SiRb8HRtvh
5+T34K46+dmFgoi10esbEm6gVWLys/rZz8Luqi6jlOuwDTJXuh2YFjQbXNRvYspsanyjIOrJaU37
qDFbTocKCVUXWAAczPsbpb31JhuYsRtnMfxdjoHtCcUIUuCPef3DspQK5Yc8CatMpGlroXwcqTBx
2HGPNxZ+R8yjn1hD9MdSQT9owegBIVjHPRyGK5AyWCRiSXJYufXyH80b8ssEKwmLlCy/hIixheEH
wZDJrfyFkQbvaCSwHzc/DkFfE8hVcbKwpK9/OLKyKKoIaeDdoziyjw8T/owCN52KznxRQHesA5pq
bhpW2s/+Y6w66XDNHkf5kCFLQFyLyVrjAiASAwYLRn41AXw16cC9sZ7WXA4w5pwbZY5oKPok1Yza
wBLTEo+NWTu9b7qyzBxCnqAoY85my+m0QlT8A13mVgcIQEVF3CQc1B3tbMnIveev+s6ZPocUS0bS
1Fdf8d75oS+IzysfN5gf5tj//qO/4hpELOD00U/2e+WfX8s7IrXXvNInJ/DK5e1lP3uDM2MeAoSg
m2h2G0kYsqwlicdNyzwjkaCx1oKORJscOc40GJ6f4NlzeuT3ORfo7sZy9bLB08hiYfaEenafs8xf
o3LcDDqHRwpiiHv7Y1hiSA+QlzP/VQfP5KvaXMJdTGwO2nZAyf2dVkEbqcIRWQUzWREE8eQZDVcT
4ZAU+FLpIbQ+cdzsekf83K/UFWyBATMVLs16wpXlUI655NObtFM3rmoI8Mz1echcHZpfFRKhi7cl
lWZnXe0Kgoj4YN6Tmo6XLLFf9O58TqBec0dZcwtK2Hfm6G6DthCfAGS6OGP+jQQClTGtZbmFOcRA
PWT2xvHPxNXoWzvyVkiwzQT3eLiUFJvr8FtZp7OrRgOAAoogCmu6qenPwSVBo2wtw2t69K8VrUzL
/uzf+zXOmdDSvJyF30zaMIccSHR/pX3AExZG1RxzHQpDdAcmWvYDcY8kVHy5geE9PdCqQ8P5a+Cu
3ER3iNQMAZXKq1Odjq8Dl9gLCsJmlLsKft+v0ROPLKF0CT0AZIb/pdKjdWotVLcNzeEINolrqcpE
GAx8iUOGU/ut8X3Tl30szLCP9Rlf2O05uxhKBIFPLZuvFXPgNeZqgbOG+N3mnAj8cokmRkGCyx3V
DQ+PuyX8bIv1mQCHs3B+ngtB/F4HAYspkKjpzyPAHWbsxHqmH1e+DGmjt8FI7qy+ZF/b2vz7szBa
0XnhyuTFLVoD7J6nxbwVynWuY4VRbLpps7mmnQNpUi5B7/YIQBEGeTnTmSiQ3PWMsdwsttijxfjL
8OL79gRbqYTO1d6poT9heq4t5M5WbEPkUnS1Ue1QdFo73Pbmp917zGiW2tf6eAb5hgiNwj5w+u+P
yS+nP5eEDFbef+1QWTmAo9aVgUGGrIZHnbyjFHCX4xRxz9FnldEg8fNV3cerCGe0FSsr3ar4GfdH
Yz2aks03zpevcWvQ4X4HkgEkYS3CU8F0yyS5AR3XSohzJ/TEuPr6j0C125zgzLEwBWHc0TKzMhpc
t3f3GPYo8HTzQr9DX1oCZHalHBX3pvUZzRjB5PYTt4nalArqmIrjFYwbl4jRMVxnrA/bGeUy6xSa
DpFLyDnGOX58xDh9XA1/FlpcUf+9Frbv8E3w7b63IeIhFYa21EFwPhAGyMoiLEFZImoiSnJcZ2VM
86RT+VEMsLKflLyHHWIDpuWcEejAOgE2GqDALsZP5AIREwa42h4JcYCOAd//Ky5Sgh2d/l5cCcA8
aPKYMy3UBbpGdDtnDzP0iHBKIATtH5uAJwSfk54coBgXqcfXQ5b8FvxdMElhI17ZvhrtdEipE+qy
uMUvtYap+Px31qN9sB9OSXk9hMraGVLuIF9OdjVUWWbLjAFcYgkZCgAP8jwxJ/TrTYEjUdQa0Ze5
c2IVgUCFYAPSTfsp3l3UPU456C5oNY5Cdl8jRUIJNsQe3v9OUM65OyG7tKDt6PYTBZtcsmvhviDt
S84DY0aDEdLW2OsS+z0vJ56PuPoZ+RJ368sp9B7fzE78BrhS6Jn7I2ACqLI8NLCGitGWeDcBVAvZ
HAdORA1Yb7GE8uGZ2PtjSLF1YOA+etqHr90+nKY0fgzfcPJHpUb7aaLazZEN/8DuWhE0GAeDNyPu
9EUc3x/iELWTXmMHpeoWIKspgHrnOF8ASwKI4pMCK+yMgh3Lud64oujanCa8KHwayaDa/bNFgS8O
idTGLQt0lpmn1cOmJzGYuFIRYgIOCAvrSB5HHZ7mPYINa0K5idR1D9C5tpxbiK7aCMvBzk8o5e6Y
sTzvJFXV8whHPC4zEyDQbk80rwyE9MYynOHey/sT6SxlWT65xGReU75zDgRlBnHa1VxtsFTRKWuL
n3Ohm+805oEoJPTiuYvbERU44dRy4yF/9pRtAwn640pBjLA4wuncBvGus85SSyj0BvDoivEbBjkt
laczaOYESr80+kgyO84Ds3s06m/s+ltnIime+9cMsWhApizbZDWGBwvBVnjtgFqoGQn5Im159vTy
7Xl0pAow1eziPNL2bJUpPYgvmLmE2JsT5zJkAYDfdQkkkKS9ExiFfcI0HnjlWopz7/JkN9yyBocp
GtyRPsVkKKs3uBJHP0BGeiDrCVq32jIBh3xk1aV9ZEi+R6b5pUwacc1TA329Hu87zLOGtkwniOFI
4glXM13Ob8sd4UGxctANeuVMcdX4QaIPpkv1EM6ZQiEKYWkklw8pjaTeA3R3ZGPiqp0P8lgIKrsP
ECKrUCAWfhHP9uufhlj1sa+SVVu8mWDD9OzTjKgJtz04wlxFTAT00feyH1YFORPBE5UmRojIk+Ca
hO9NCrNG9RmLwJJH7hg+Hbm8MVUgbl2Z1hv6EKpTYRJgC8dEENzTVMxm/gkwdoIig/d0Uos2UKcM
fWEEgmk6LMCcc+DhFi6qUEyduJixTQJ1oD7sB3C6VKgd6IhT0EfCy2ghiEBjuxDAhyOC0zmKGOR8
QDvRCzBaeUIG6VO1hszxi7Bg/KK6nmSA/vy9YX6AHLO79ZnsX6IdJQuDExYsljSIFWkMYgRpAPJg
Ymi2IEHBRVDgnRfeGwy6HFOy059tCRRhT+T4bNIdFAs4D383px9+B4ar+lBdoRtZF0KCPsklOa5P
pBeRImzmew5eMHedStm9c+w1WwIw5GExuegNtEmTM27jX0ONsvvOdaY7KmXgOfk4DfDja1TY3NjY
UxYpvp8nRhslpy6vvUEt0HeyQY+YHwNmQXeuIRV6JsyrXFoivIUfLiqykC5GhorkO148bcwNiLP4
iOKSInU9Yxbg9PmagKrw9VFkbYVLIIEnmo9rwTM6Jk+GGgtoWN3wNpaYN5Jg8IRIVcBH1L6Dx+7i
lDHTdKiB7Ekr/IRLBsMMkPzvtBVRdKiMrMkLxEJ7TFMKHN+DI8sZb3FUdJhzTWUI8bYx6UJz7f5Q
gahWbXVF4N1wRWiJ4RwaeLfXSIsfB23UkNvFhB1hJdDOQnIJCHUOnwSXK3532DBjfEsydUmzCHf4
DBROSh8gpzr+pC8M1ew8U2h3pI5BOIsfwINoxGZ9Ya8zqWwBB5wOL5cjsRlQ1Q3g1G8AXanU5WBH
4+goGLXQAcOXZ6Zv4hDEBd5JK7L5TnNU5mTTTvH1QqBGiTTLIWwgIHLafLdVA4tJ2EAUKROinKc1
AEmDR2mJevkzrSlsPFjhaRvf/2NaYFBvMh2jnxjUowbPqz862Ex1oPgKTQZ4H1gAfOyadPHxqWYY
EN0m3LyYJYN79mb5+sko+YHzurrp2y+EXMTklgsOrk0/bW0u8cNX/NM8h2ELJAqjBbC0HxWw9aFT
6KZxd/DdvenODeCt7eBJXgEpAodw+jJlR2+NtDpbgShPdcYt8KIk4O88WwxFTsU7MJY/s539VRsd
x30279eHFQ4Wz6vlk/Co4XhjkXAbd/IQP3qIwvfWGDSANj8vyYo182fYYvP+3Secu+/9c4+H7+wK
oaDtoGe/Uu6r7nMvImvGniT+rL88sBHBYlxycCkgK3oPWin8t5ktvZc6LgoYw7bj040sMcr3Kujz
KHmJ3EfrXGxlTrS9iYHsFfYj5I9jkk/vU001OwfV/syuvFCb3dul++mPbgDZiLttIUbiJDKFtArY
/04auph1Dk0loqkrdrBJ4YsS7riy+jx58eId9Tb1ENeTdoxIfPgiXB1v9LRYmflSgYrJ53jiQzfH
ajfozLQInb7mG+JbYLWZgLr8wCp4jp89uwNlAoO3cZdSYopFMPScFEdbRupQmZUwvC6B7x12H0Jx
RAbvfemRtPOe4dQCaWbfpbkdXSEHKIfLuBlqBKIPX+PDMXzHQPNj6J9U6ZgYt3E8ezqMfp8XiFON
nS8NjIRrqNt1+OxYBs+XCtUnUyE0OHNYJRAL8okyvcVIFyoO1hiKfo3kH5fmUeOjpXE+h2MiQYEy
A2DizdUm00o4xkNleHc+pLi3OQkKgRlfdnyhlWmxPYfnGC0GIqjBD5SBz5BWqcZI7swXNlvERz6i
FhcLzq5CRVMCSTC7hK3syxTMPvuY1EN8wL8IJBkUjub462NCwWPmYGNxFrhwnGxunl7yL1wTyt7L
rnr2e9nfvQEQKM6TFb4ju2v6gQhWw4s+4iBuv2bMi53nRgR/QDlYisfU1ySxnYbfrLd5elCL3p6G
gzSHytvrbb7ZiqGE4ivuiiNAjSSTCjZ7tuKR4ryCnTO1T26BRIEiYVfvt3w1e3nNDqthYu+OFeuc
PGAwReGhAJHYUtMw3hveA3E5Pu2QGNhM7HJrf+V8Z9IJ64oXDwC1pB6aPDKDobuvD24DfQhODOH8
DJDPW/wQk8IVy8VMaYtppFX55GpNn+7qDwNpH7vt2/7i0Sljs5rj3sXzqMQ/t4sc/W0DHJY2U6Au
O25dzr8UpwUkQpMHZCygu/B0atgUmqsOVPey/sDWQ1OUaPjwiBipv1yN6db/WPIE3V2Hb+ZRDG1i
xPEzg8O3DP5gqN6mXzANmULpYZ6WCYTpSF5tdymI5yV9pz1stv2ulJ5Ddp6CtQkDc6BowRD4Oyx9
ne5eJjZgn/h5sDj6ABXniLo1++xfI80FixBG4ytUd1zgnCXg2xBOljM8sIS4lHX5uFCpoe+/zPdB
4kHus08fw0pubTYnaPTdfc1gKsNNuYyE3FOBzkgMWSfN4UNwQPAUOTMIzoKwA1l8XaM8UP8lVbf/
2qOug6noTFTWGLYx/Zyjsmbn5txFGLc4yg7AbqBP6MRUwOE+YXtAN2DdqNmmt3E/rDnYnHL+Iwu5
SBVMglEErPuMSDFvf87pxaV+wFkPK6mUa/8CRKW5sJS6I5jiQ1JH/g1sSu8xaW1WGzzGafRXUgU5
ytKg4GZrraL36DEFucs6H4b0FHVwdFARIZRNNRslH9baaoWFRBcr8xs6HEbYjKCpubKTh1qqtsvN
9u1Qai9Y7ShqAjpsjDV7QDXXhYrHVHqBboFGmfb0X2/7fNAOM5C3e/5rVvp7kgIosF4MjXa1naLE
VYHM0ZPg2Q6hSYlJGPM6s4cNC9X9zcvwawDLkL0I8MmshEHiCqGdFj1DBQbQmovEf0yOzprj1/yY
U5JqZjrdDkCR89z/c4WpfBrzh3Nh+nXyoVeLzXtaoBK7BoipsM7EKpDJ6c1hCdMGlDMc1VyxeYJl
KpVvh2n9FR951ZVn6OkDxgyD0kbCAQWMRcckb5RPiqGYYc4a6bD48oUnxAnRtfESIuaDzz1nZn9J
iX9Bmfi1EXLCBqVrH/fjl3NOll93jbAYMALNn/izb2hSnfa8B0qAKZMyls/Yc1tH8xkDlL8+bNHS
O+Jox4Bu36BXyjN685zZEnHiWkZ9B+qrL8uY6whKDxGWnOzcJSDDljq64sGpC9R8NtHPF1MAUZcn
uZSwF6ftCZmikB/2nnGqgCd8F32xL87kVT7QBVzdJzyELmPjl3X+I9g8pnH/MImnjOET/6IfKmR9
fPOhrl0wduL+YuIT4uNI7+xqSx0/HfhFX5R2axiRBeNCfgc/iN+NoLaalUND6MO8T1SNkvOBcTQe
LdX0Fx/prxCHoaRAOcNhIQGbEeoCWtMP0bU6Yjy0ggjiOPwJAGemxVXGwSQCujOaEMhdjh4LDVOU
B6qL8QP/wjpPWJe03eD0N+T+PybuMq2nW4i0iOYTeYIXQt9m6P/D2bEAPWYcnF1moK48f1xEAlo4
i0SQwlODPabynCfoQZ6zS1xnzGcx5If68LPrDQOqu4+xDbo/nzny+O4+ZypnVg5JsU+IBcaAHIH1
5jlr75WgL4ZI1OSrlTWDCzWAdsKsCYkIE300JPsVeKF4c9hP5l2abZC7t//CEIEhwcRy1uX629f4
nxmuhqeCYb9Wdj9Z4Z8AoZGTREmIRGK5w8O28Etk/Rkr5mXUSiSRelw6TE/hs9uydD9CjYh5nixS
aT+nfJI8/JDhjf73FB5dPC9OH6wbU9zoXd5SL6KL8TFj5OnoUwBenIV4SpT2InCEtoGGSk9pR8AZ
xU298PYVpoAcQDoNH2nwCTgNL4z9A2R+84BZ3LXEVPZokLpLRvY+FxjWR5hqiV3TAx1YxfPrW+O+
w3qCmd113pDK5GwUdEhJW3Q3+9X4FqvjnkMc4ZWci3oD9mSV8fnvBCmxx/Gec2oK3eAyYrjWWZIs
WtBhia8k627acECDniTPMN8Ks+I8RkPuUAbz8LZEQDkkFW16yZvC+49xekRUwwZeI7gsDQVzYlQ2
q0npfDHTYTl1YdnB+YTMiXFMz+IDvgCqYNKp6TvCyLzad7Nr/MxknNSyjY2OjmjBaSX4pzFmc4H2
QlIDv8TKEJslahrYyiFPy3+g43l5VSrq135aKATxIgfXOTM4TjoOE6MYa6vz7OhghFEtrgC3eEcz
xRBKJXY3MQiABBpuK7uqqNPwGFpKnk2bJsMDrQpRTmGbRm8FgWWL8wJWMeVGk+ON+4nA7z1Ny+bJ
JBJk5pwQgc4l/HHkBckY7usqI9RLRC6AjsE1kzmF1ES00bxsLqy/yx7V8W3Dacrd2DI7XO1x4wOm
VUssQIZkA7hLvPTjzni7rIi2KlSnGDpb7OsbzFXzEXEmLC2YgCHiRUbK6TH+LO+bF5/Ggy97DV4h
UfZkIhl+x8PMxpMdfvJyWO7AiwUILarg2hypkJgwYWVTk1db0PPngxXMUsWj2/Th9FbgDyUqXeA8
FvLKV9angDvJgdULHV34tqjraN65MVnZrFp2p24y2NKx00xfM9AGZq6clTwq+zO688BBByMFcAGY
PqpCBLiDPu+TsC1f20AttZDDb/txx0pOWwKeLQwtAYSfFCyA56tkhpcJbhU8cZNn5hOEbDYZVwJg
O3T6GcyhfWFnhLSRrxqf4jRBj+B/3k6TFRMHUCoHqdY4yp4byKqca0pwnvXGtJIEij62oj4WWiJq
AIhKFnyyS9Rm7gzEqnj6+kSrZjc4o4vPBd/9DsQhV4yacaJYNJ87qExOO2x7T+h218F38eZI7RHn
rtvc1pgh8XGB4YW7VrJYQ4jd/yi9ouR+DBGyZVUg4CWD6wG1ahvCCzfMF4VciW7Co8IDWOZj4wf6
wUHLwCQQNvpAPLN4j5gBGZTOyKQ9cEW4j6C/Xn0YaYzytDtzi7OMMbh08P3gutP5enKpI4YkJkFK
c5gAZ3Nr2J+N3Fmy4QF+c0ZPpY8Fwtvfs+Tccgbj8UQxssQWhF1H3SZk2WU//DkZ3zsWgjopJqBO
7Moifm/yGbRWKyED5mPthJXANH73mGDeiVbkDT+RYTtzgJXb9njgZnrFeMAad50l48695nPUcleW
5g7q6/AWU21yXqK00AcwGOX5p5+4k3aDc/xJUW8cZxCdGRzRB3xR67fxtS0SmQDj4ksIWQ3XA25U
2/0EXYZdlwCZGRpuWCxMknTwwu+sQvbUHyIW640+Ln0jErsaW5FupjHew7cpZabAdKEKSQMBQr5h
7tIf/7KL/eTLyUTilPzs1qzvXnk5XHnDBnpD80Uz7D3OgXAmdGw9uiYx9h9mOOX0yQtNDZ1slNO6
oL1wuotu28aB1yYafQxBBGpRXA7K6So8L36u5uXIy8UdG2zHBtF8jKpxw/ziyfSihwYccswDXB2j
w6S17jAGqb+mIYVmM9YIToCMNX7Asll5xdNafMfANE57gKibt5q+g8u2WaNGe031Rc40wa8JG9Ao
gKzH6LL9EtCAzg5GG6vrDpguCjEE3xM9av4ErcesD019pMBqwkaOei4Gy+RlWZsiaZvGUknO9iNc
oflrktVBRBrTn7lHfbr4hTp4DVmEphHjqvIDW9sq/jcnEI8EndTIeLpWDlFq2R00Y5X3eGH7FjTK
hrU7nJ2C+cwqMbDfa1l4gnvVfgNTaoxTGPArPNJBL3wkl2UzB9zjd1+THh4kZMgQmjjHzH6nWgta
KxAqUDCvNaaUcynBBXIHsbAvOz5ZTGHwY5oobAV1BFaeNof7yWoO1zHv/GVf3nSyRzx7sMMXCREI
E210mxOswuKQouOCCcX4p9n93SPqwiiEhWZ41zE2MlTAQ6UhbkFMSq9OBPHp8kdJAs0IaO8UHeEY
cFt5qFUwThlLdlkv/WWYBToFXRw6aJMyWbe/o14sDKw3X7njF5G+qJMLs1r1rzPNmTPtyhvlPtcX
NIo6Ewr7GUpex7wRcvqCM9RfQkmYyWhN1v7N/X4oIcWhrMdza4XnwJjhA1qCfEDM4RAHGPehu9xw
iSTc3cEtjqUXHWcKJF1xmdR3BzSW655L0yXYC1YdmPCr4Bq102czmuXkyjrukSPwS7uTJ/y2x4Qe
FZdguD/ZiXqjJt33bLcS3UYWDee6GK6S/vQhFpFiIdCyTn6HGCEtvKXCJcrmygSTJ7avh5jIfoPp
42fC3DOf6MEJ57QE7wH+Tsw3vPLQ9cjaI7/6Hb/2razFFKG9NTz2IL+GUJ4Z4MKRFl1cv0+DdaOA
UJDCwZO5/hHTClXyIXOpsy1JX88zM/SXe8NjpiIwBmPYaqbBEOyaO/4YNG0QqTJ9WW2gTXIydWzc
366hDHhxV4VFZ0h5wPpPCIzCCa+HEBVGBGxFurx6rXlzqBXul8A9uiUIGwdMSQF/LpwMYs/9HQm5
Qq4bfvK8N9KJJuBP3CvT3G6ZArZBHRUgHMNkjt1u2gHlgCOGr+YdhuGLyA69bZ+hf3VSnEt3nYAr
F5YVcqSfbyzxKgPhbiAPBccaNgqSDXYpoYXWY14digfe0eRAgqoDwOq7PvQAjrci+TF+4zNa1UEN
2XnBKmzGxBiQvncaYeru1t4bg/FTpBL1gZ9oSODJlzS9VwrTL8QxL8C7sB5fEbnCw2CvISdg5M4O
7Fh14Wu63TAuQcDcn+QJJv6X6Q8mx/IzwYb/XXn1H3i6OnuEOfRhMiHeUxWO8PQXXC9kG5kXLD5+
CC9lFiorBss43hY71VGPlgZTSLd7Z5+TDiaRyrHKZ8mj1XwIIZGhMs0NfU7w3Oab34QNhFBoIH65
lBm+xHS1Qi0+QvaBNs/G4msc3ZpNk8Bme/i/IXaJiyqk9riCg6NC5wj4w09f5pXIjw84Y4Z95DuM
SROVtnhwDE7InoA93CbURsborDmrGCoqVII3VMiHs4t0BciwRFiDvbqlJjAWmU58HNAlZQDg6OZb
2spe9qUx8W4zI2FLgIUSqjrT07kIBOv5G+9foEiWBSvxQoVFIq1sAhgl7AmFv/KkWH/cXelVk2Jy
poaUso0hMWN7foIrk3SGzakKOeNMChpzdJBiZaQBikS3f9bBHGrUJ3/59vCe5Yv37PjXt5twB6GI
BY1KjNQzqJWoUiHK/kn5coeHRKY7m7YGCX2Q3cHpIH0sxtnz6/QfrQnqFzUbU6DkAT+Ko5NnCa+Z
Qcmb8QrGxu7RX3UsXeSh3VDbQneTBhm7vVCJiUHt/L2da1pDjMYplFsEDu1Wo9xQGDMF4F3I2Y7j
c3Icl8k97c54qR6BWy7QPXQFl0YceKUN0IPOtEs1Jb6+V3spcMmHlhDAn8fhPd1mRHTw5EbtCON8
NZap9m9ixNWBZf2yDz0ePFzBC5XWl3PjmN6EBuKO2kMFVZ62WTGTIl1uJCpSFKPvjzm4RRUyuwo7
oS+XIQQEj1qcFsnqzFp2nna8+7aBL8SHmggszjrjOAN1zaQ9Io0ie5kZmM+Es4gpBZYI4k3SXUqj
DnBIC2awgTvmHSfF75/u6lzI56DnPafMKdx8aFhkcSwMj6Pq63z/6uQJKyYUF5tzcE3gP5cB6Ssh
0n7YLAGbBFaS24HJh08JVL8Ksud7a4xIxNMwvPns80UrOoaT9uxA/do1oRdRQ/FNFy+M4AbavG8W
NBXyU1X4mxdLIzmN0JARXsE2qkGaUUq9Bqumwjxg0TAgbjExePcTCJXWESt8PgK7F2hWY4wAQ3w1
WsVEpkx+CzTSg/f2CbVk8FvCF4a6Rr/OHP6xg9bmZB1mdZ/4t76FUHVMfVgOrnMV0vfPRPNOIYGz
Dl1AdbRuCy4rLGN+Dp2gjEtviXBXgN19EXDhYFgNGNkG6dkeYoP1D/iHJL+KgSRgu1HSbSoWxjV6
LbsQfKt5e/FJFZ/8mgGcBPS2zyin8KwdETr8GYAeqczs7wyPG/dHtmLuPiIoWSZjOeJqHIQZiBIK
AoJPQ2AXmAB6Y1JWC+/lm3XhA2gxdGufEMYl9qNHSMr6IKd1euFfIUtOStFT9Bq8BnB2xdcYh1vz
usam1Yib0QgUAiQUINvhEuNx6lvdrbyzgKwii2/brfAY3P1f2mNAGzwpxa5Jp7Y2oLz/DkoO2xDC
xaLpUmpp5N7wE+BmEIzN68btNyHwmkiP9SwDDg88xnuoqkvSy2tyvFBJgqaJL75iXoiyqDx+T0BZ
PuoBr54hkaCpwGIBOjrrsAkNPCRwAjNi3Cha/IwK/4raVFek/13nKyacly2OvGmHuLlXJlFq16Ae
3O0Bl/Ud6ZnVlvGmXa2p9M98KcXH39j5KyHet+LHqEsmi6S272Eg3tGj9pBQdTHKVYa0Ci7IMHUB
Hgb29uiWHFC86j+UXmnb7zOqbTiriJW0F3wTty0yZuo9AurRFNXxl4p+c59vFFhsffD/ywQ31RKC
JvfFLI+ew18E6sUDHrYovzmnyTzAE4thLTpqAsEQHD+8rt/JwLLgJvgvfCoJfwnRlwZGE0oOiEE5
Q1xthPchthd8JAnWQUeoAjfglMq/1mYV/noafjwvuloxgfuPpDNbVhTrtvATGSECArc2KL2AAnpD
qFsBsUMUm6evb2VF1KnzV2bunW5YzZxjjkZMdCdPtGJc5a9V7dyZG/845tp8LEG2mQ48GO3RfYle
gIJBmtwDCUMBhgWfYACLl167qUxNmVRoUbEopPqwuEwZZxP6uiSz1+VvBg6dK5zJwIwIG3HBEHET
8pz+yor0w2vFH4PkgYAU4xN1QkYVAXNTouto2s4BphWMNYWqDPieIYkj4cAn7fijZVyLIKPH4oVD
bMePW/uamWOwh66BafjsvoEuM86M7Ju8yGSB28LIeDI8VOhDuFHYQFAax8z+RW/w25UQVWQgKFjh
JJbG/M/zzWoUXmV/+kDCiH1xsxUlFdUAFBFFWMsK5L/QRwnmuCvS1YTC3dqDXY/J8ZUc+sgxIbpb
xLEzHUgFLR21k33Fp0QQ/sXjICeA3cn/n+kLdPT8zHkiNLG/0c6ImWFGSqKsSPPj9L74/PakmH5c
VsGcqzzAZML9DSbaY6IK1hfkT7dIpQWqJOJrv6R2H1GTr18EryPXoansJhJmpT/4oZSeEBsgY8Ev
glzE4bV5z4hfurIxhywNRhIA856MrsLE8nOB7N1Rb+L5y/ToXJ4IrCBbeIMNBbLDTmBbkHxon8mz
0KE1aNTWBmqcRCWIcKT4MDRaGlp8bQCXJl+GFQgYzH8uzU8IF49JSdGNXaSDNeplJgrLN2dRtevP
2OBwfobUr+wRalwOaqq4BJM/7zs7u68jFVa5zDcl7vvF9AXmElNSfiZ418zP0A+WtK+YQOPTDASM
Wz6QrBDrXqlh2y15p32KTmpmYLcSgyUuFhMbigDwTOLYZxem9+z2Hb0uUy3uYZDHu58P/Ta9ri4k
nLIcoTfV41ydCX4KSPTudDffae8PwCgmwXx8Mwm3PUBE6vPcNrRaX+gf/ZCRDX2IHna0q+fZC9xN
tG/TTKZ0PBQsZTpLboE7cgZeEnpw2grO8f44G9rCJJYogUPZG8up0Ny8trctdsiUbnMqvTdoXLc+
e+/0NGuI/4PfDcOU7weq3bMorNip0PDa1LCEiAMtg1PSEYmqVWXjGKJCCGhH6MHZCur8Ft2tcinS
Eu4qU1yDZgRqgW4+Q5gsADKE7fKqckbfA2JlEAxU/KXgGYTh4e4DSeXKKlWdaywcauwBTtz1VvfY
OFzQqKbor0hAvI5ubwup8/yVfNgdV24DTkfmb/iN8i1KzKtVDMcZyy5b/wshBIZ9cl6UC9QxQDLf
8TnLYdCSNmrEaiAJA0YuVChGecSDP6sTXhJzNPFvDqPBlFaUB4u+g0G0AjxI0RH9GVTHQurz8er4
itJFnbAMRDFyRbOmce6QZ4kbNj9PWhdxOxRe4JMXpj0o4LAT0m19hhIJXIu2U8Ig3KEC46lzGGBv
O+s8inf+g6vbYPYHNMdr/YxeOc5NI7ZgD66iIE2e/lQwkOMrQSkyywnAGENkgo5U/iMlPcXBJ/Og
nszchx7He4h9EhMX5ly0TGAJDnlmt81r9sQp6t/h5enHW3RhyJ40Q3HvG/huYhxkXtm+eDOJ9N/h
l6cw+paQTNvtdYGsD4mZoH6aj3Za6WNIpeXS2AvNFk+7HMuSyNVF1qGSA30fS48phZMgvLecn7uS
goLp9RSfAGTrTTykmMfgHlbFCiM2kZYCLZ0hOeElbAx1MYgAGhbym6HOaS6JbAhEVtz9TfKGqv1O
aWqoM974TU0SNDtCIoT4AAhizvr7Z/Si24RfAl2wRqH/osIic/acfYLhRnOV6OTdD4O0JTqAyG2x
HNhSMS/jNBXRv69U4uH/vXbXFegEURM1UxnQcqdYwnBGYCw06gjF6ZAYNkFTQYzIvCmP3vO7wO+Z
wDdC7JT7/R38kw4512ekALhOH7Ykpr6uSr6UkANzFsCdqyEJXoF5X/MLMC95Sath2rPA+2JjqVqC
IboVM4mPj1UchyW7faQeaoQbgSB/CjkWmBNbTPF+CAI/lriLxfgZcoOHTg4FJtX+B4jUI5FtejPR
GiKdQYbHDiK8Hm/wGyuKJxY947d3QQ7Qp7OHPjvNQfBcGAUb1XxtbjP26y/9zAuP3DCkrsuOA2pX
ME8DXvdvSQNWR1Rg2DO5bzwx2CeSmy2NcKFc0vFeEHwccxvvcL4P595nhMiaSxWjsxdh69yy4Zue
vG9nBEIGxugRN1RF1YFbZ8fvnmId7sCHzvTp1OSoo86Gdz2mWrrAuGHYHA9g4LgKTYTmdsAZj0BC
J8+xv2hnEO2b6bMz6xDiPRapA2rSDu9h+DHUpxVNciw5+YKBJEkzjKYcal3sapiBs41QgW4K9H9Y
QyKFk6f6cKysclvYZ3IgSbsrYgaB7op6SZjnoMe2NbMDDrYYD+vvaVtP+vwAuXkN2pC0KU6xuKbI
x88RpgfVWzcxUgmlMRJs/sZxjuTra/HbBozL8LL5NVNJs5XSfuLqEJu/nY7rcB2SNsEFtOMj8tHe
/on9ApqDb7UIHQDKkPdvwAZqWtYcGWzuSbcqPOY/ZpX89nRhZ0LjwFso8numFD85Y/qAQxTbXJAc
lCTaaszi51+0mRSmew2E6BHUL8IOJlV/+6X3yjQG7y7oLjcilyGYSAd4AKUedzfGbW6V5qvLUbQ5
j0UXqA5JeLCew/6hcCQTvAUWe6WJT+Zip3Q8z88+GrgzE4f7uNxeIeJfGf4xEQToFBPRihk65wF0
PLhokLxqaxg/yvE3KNOOmx19IQIMKkN22kh9TdgtguVLlYVckBapE7fhnerFznd1QHeEw6CCTLgU
IUNVfIExkJdUKQwdC1ea6cyTIMhhTAJSsIX8h8ftxTr7BKI6/djwGAyNoUPBMaCuSdv0u+tDypKn
LcJBvvTpXakaV0IK1VLpHhUkE2SjAcLYRtJYBjmsZfKlkf3MwG/aPhQAMQutd83ui8DQ+4CQQNpD
uHA9PA8Iu/DiuYH19trJl6JmXjKkEwyjH+Zfqv0kMZfskbl6fC8/gnthM69icC3B5+ZWt6UMEBGN
03PTHZKLz14ke54S4iyuOqLluhFy5oSN9O8Kf9s5dQnHoamFBPcuNTSF61P4QgLvibDf3lxm5wQP
fK/wQoUThyzFU5asXPr1KnjvoNXumHfTMLTQ817aqI+nL/58NHMku9qPhSwExhDvuPBOq/uNPPS3
Le85xQHqftlbXDzSBEGn/cFhdjgbhnTGl+T7Dx5Uxrtie+cZQ32J9FnBDUyxSLicX7rCy1IP1f0v
E+XjxxlCv1190k3uPVn3lNZ4FXFV4OW70BsqX9Qd7i8gQF7OGh/Pclh2Zmfdrfeb5F3qiBEYQJ8M
3+ER/aww3h3MzpkcXMhd4W8n/lVl3mTA1gFfs0uSfEzkwfjpYTcIWN3E33lLAQ4MTnI02fRBC7xk
c9ygfpqwTzuLnuiDsvtkQboKlDc/83MNBumeyZgCrMBV/u0WYOPQyfC64bKAeQREjxB1RuhsBPBT
kIzlAEdNkK6yiOCF9Xe8VJ3KQyDZIhWsj1gHSehRoafncspxtSHzKEb9vHuRqoeySwUcv/en6f7n
IDUoIaFDC7ROkUALj8Kd6WnDWsPkpBrN5Kl8MA7Y8wFNIdRHMi4v33bR0ITfoCkAd/TW19WHxRqy
gJBcgf9cVwyKTdpOB+YziHJ/T75nRBzxeE1WS8ocEuiKYgVnbTl8ArMY9jOqLb6az8GX0rATEGW2
U1yNNw9Tc1VLWveWLRSkf0OPkLOBWTEHkPcIGXMPnWdEQP0AL0b3Yb+CxyjF/QcOXfv3jReC/UZB
8hgPhKT6zUjpi+jxNScDLYRRgSMTHCeqJ4wLx30Xb2oGkEp4dwehGAVxr+LZAioskLfzgTEV8M/D
VnDs+xyGc1iiuHXwVCltEM0mzVlgg+P6jgpKOuAYaOGRCDJ3ckhSt5AvekBlKZlf9hA3mIcQWZgq
yBTcody5BDAoxxzWYPHQHJGt9Jay1Q8NHsB5dmHQCpIupq2k5zGF5gFC2JiAzXaHPtgz6ksIJ5Mb
hNRreN08kR0CHCKbdBCWJx/hCu+EGtNPUOtYVieQYFyGe5gbtYEEwWecE4ctBL8omLkRJ5tyJpjG
njDYFrb9CFpgDjwAjK/CcB9PGnkmpIziaaRCiMyIlw4eKs0corDgTAK0fce97C0yjMXiqYKbDtUF
7owvUiMU58qqEpPe34RJ7RyrxnmDVZJX+3LAeGjXM0/Lk9WnVa/MLgUY8Qg2wcnqvMGeizIHaZN5
mRebbrQXJPqP1cPq6OZfLdBLR4nKFcGw4DQQgQgPgHuHRZYoK6uJkirOdrbnvDBzx1WISnhhpI9+
Yye0rrjTzo76eC1w19P0y6K74TQLpxR2DZbLjKL4YC7dYL3FjRM3PyK6r0IKomIPs3qFX5+QOp+I
YsFu48Wlf+X0vrni1qDigtFuAa7MCncLmrAeCMoAnfnoTNwHgUng2OX8/XfCGp9QS/798U92bw03
YQbX1wFj44ykgUglwqwRDJK5Ji3k5Xk8rtwPcjFp1GZSCKVNyeAA+AjHBWsRerTV+/tGj702nN+Y
BzN+pSd36yUzkBADGlYhPKwAQiWbgFgVC6vTyTfF5WFx8n5/PZfSvt3hiOb0l/BWIIqlJ0dscfQt
EAhYlLMflexpcwJseM1BIdyCs8CV4t+fuuwLp9YR/+iIYpbaGq82cLkvnyFBT1TQ8If8AgoTtEwe
JGxDYwN2k0v0YcKKbc7iicBui4UqRrI6cCUnbyLH/c0guuMaRWmIz9MXh/SOYVzto281b8D1goXU
N7m4w8r6jUtUP69Jh3LKrCxc6TDXhwkk8rsBV3tzBnazhlEisqovBbI213YNc5nrXrYcxth3xjJu
lRgSAyYmxsh/OZ0+a9B6ukYKPXRBZGXAb6PS5D44Vo7qfFePuLMY/dnF9pkNVwx7EcNnXOXYD9Co
0zTPxOovttqeoTxfl2N7yYgV3jNUdVivrgipEEMcIaftTBVuO6+YYQEYrzLV9g9y+84o+CqUhW94
9hmf7/6wMkBsruxCmzCHp19rMXYgIGXZNOOCUoC8lJ91O/YQ9S+HNugXQXISkStU+DaTQHC+3v7n
NvyOzkVpxEOfqRZsVcGux2Zrt3lRuvZQkZyQa7NtDur8t3y6RkDBsMetF0joYTFHYEbKmKc7vNK/
vgDqyCU1b6NEoG4ajAQaez05U2ajG9ox7c/H2tqpnNcPR8l7cEdU5QGq+8Ku57EYEJ5Tj/sHjfHk
HVFZbsFo/NvjnBDfY4h+m7MrzgOQ3VFv90XVgsf93xOEP18Zc2iwf/R/oFCN85hQKkzOVrGt/dNf
zvwQyU8m/J/oLbB4xAlucd4t9hSXOv5uEsG3cCCAUfBXwU9RxoKDkdLf0B/4jClwWC0nGksKIQqf
kHGJSdV+83r+0BI4LRYMiwpYrEeWTTc/B73dff1l+58sY9+nKevNORd96A74DhumPrvRwAAwntGe
/xH1hbk0BpQKHRzTKh1UhNdr1jZNMNcYR6YQ74CytKC9OK9g8AurYC7yzioKmg3VxLSyH5yRaNPw
3sWdEjgZyV61IRDA0gJmvgyF8LGc6wsIMEFFUEK1wpSTF98/KuPa/lFUw/KdScv3e/riamiJVQJd
HmwvEU8X/sJpdpHGPQEiu13wjGUyXeEkYe4JbDOBamUyro9Y1tTcdhnszgwiSJba3JAIdvNN4Q/4
/L95fQBwRHCV8JLvzfyiCe5NPkT9DZmlW1zRAl8o2FpcSYd8tJx5B2Ui4RuzDqgxtw1Cyp5z1T/h
2CqW8i0BHhlfQpnp+itppsJwCuxRdKdn6j0wKqyOa0KYUTDGjXezCaUV2CLHDY0QoTpPV+AvOvds
Ne3icszASXNEiliPEDmieidG8DoKmLElvAgu80iZ3i1AUQyel7XAIWH4QEPtoBrUc9YZmALq13GF
TQLcAdRwFOP4q978zmIurnypE/+N5XBUJY8VExS2ET4wEzrKmRbXFzx6cJs56l6RFFum3Iyoizme
21+qyhIB+SfLMed5+XkCpYUZdrPlM3NIQD6B9U8ChcxzYiVgB1w4HX+Lmm1u2xwKsa3xQtqVxtEl
3FgNp8xOvYkBRKqhRzEbYHpeQTVVDEb2o06nU8+BJhd5b9qK6fv0BXX75lDJf3GzBgNjjniZFbfF
k42GIBguOSZU58nnjMNu3GsmdI8cUzk4E1GWMMAo+mADAXqR3wwPd84VgRwsGuCBix9KmerLe0oq
WYslkvmmckQPMPrYzAqZ52J+JrTW8GmdErXBY3revvb9+BddU2zH2jtU6RetMZR1pAgWtuj1qod9
LoNfJr6idBGsbAkzXRwAyDtBKUOHRc8/rxbcFWQ3w0NkHCwk8rJPwvKPmM6xumkYAQKCAuXuZRKX
Ia0iLNbsRwJNdIZzL6FuuUpeEmpxOkvo5dno6gz/0FyXE1KjIGoWMyIL4eawJyGjzGUHpIVAOGpQ
7TvpIzOZokxVU5h7nEiEGragkZCaUFy/JiXxwY+ZugO8aUeMJmrs79rRkA00I2p6Xh1IqM9eOFca
eJ3LTn91gqWDKxqH/GVbLgykUSpuiS2BFOJQ05af9SdQGdtABZn+iO+gLZzSsQhjECyRZsgp4DpR
GIIdjGlL9iQuW5fdORNYlGwm1JsMbK9ubwQoUcwBsRn9CS3ftPIv/nNJ88/VNmNABpWvYGG1q8ph
eIFi/eIMfBB1vDfgc+RitC5IL8hTlAicbwfNXJtK1HTF6IOWnPO2sYmmQZPMKf7hejnN+OVpLwNo
ApMC9iPJb9MP8RAQNdJOdKGXKbgTJADAAZqhLxqfM1WYkgiNUY80Hw1tw8MGjCV9HBsNBvQwwbj5
cYlm07zHxW7wFRm+oAkV4ZKxdBv32QReYX7oqswcrhDYgYniuKFLr3CU20I7+KcUoyIERX7bLHft
A+UQvHvX+1N8BOWPHoP4bi/Ihbo3XFHz3JjUzqF716AfFFt0/1Q1JNVOgKXgL9FWuM/kthB6uu/8
QZ4vI3C0N3eMApHNQ1v9RCwZBeKkSSFOf2SXBwFtWqJ2gK6G0JzuEZCF2/cxvWeg5l1j1d9RiZHf
rLhMaXZUbaaDsOVTNm7DY2zM9jxRcXCqrIahmuS+w+ZrXalRtORJaVcu7rBqtVGB9qBL6E7LFRo9
utD7CjcnlAj3GZALvF0kFwLuAEq2/u6QWOHR4jHRWvhvQWsVRkHQWGq6P+bupspZKWdypgMuYppG
fyrefW8hXHgFI/g+flJC/fOsBBAVD+O2FOEuEADtge0Q0EFgSg5L5zuuIlhXDzjzREtPStw7piIk
qkSYAVwE/x3TvHw82GDJNk2EIw4ma2TsoMeh9yefgMP6B9FLmxeEhC7aUHIqW8dceCwzouJifMan
vcKkjEvi0I12Z1IqGaHG7NcBvpW1TIBfA68cCkakUHvpk+tikNxIuPvaHUPy1+iKtnurUVQiWXmJ
YSHjbWlSJZT2zKVDyAxqTLn+4oc2Rl8qYoo5ZLbq6Jl9aSXmoM2W8WdQ2QPIfaNix0JFP6tOfoFK
ZTXvAehOZYgUDIZoMWgH/1ioJ8kcfieX26Qgn5CgyY9rQEp4TmAzEQDF2OuH2E0e8Q9EnQGvtx13
ZKjrZgGuhj+ZZAJ4N1wYSy0m8c2kXvBwbqFDNgi30MS/C8jMqzb+HRRwsgIOaD+t4tdOW4Lu1Tts
wMANwZpRn/BxBfZPnAv0XfBtPhJ7gx3CKANClDHhz+SG0Awj14U3OLhN+PPATUz9pSlgHxpC4esD
h5IFOPA5q3pLPN3pjv/KGeMFp8ja+BGWnzEU7DPWX/yDhzp7mExfagLkMMpIjPP6owdRKVCF7gJM
ZEAkU2cCvTAR4BcZcDMfYLjyd2IkSVHOzHWP4P5CdBwbMcpRXHyS3/GUDJeDNeWMQbuhzV5u5wAR
k/D4S3DSmWAnsugmeFtcI9oQqo6GbC85oTdxZefm3aBa4gHrw0swv9aoXtDiY0gyRCc0DLnvoUFE
TE2UVN9hExDgio/K8hYTRxY0aFbaoPjLHcVlc522byt3UEdSdqkz3ezT436O0FfgZF+9vs+ZypHH
e8KImKtvxY92WVfrPivy74ZS/4h1PJG8uCaj1vg6lUV+JPr7KoANGpROz3u7wyyPz85g3WS/EJlE
OAj6a3BZLSIVNZAB56n1iL4kPmrWcTXqbjXVw5qMMilEX2WRXoqtIkRbgtI6exD3VvRwk3NyTgbz
XtjbGJuajjEuPabvBM6BCYGWDDwZEzB4ptDn8tUv6KEcvIMf4WPONn/Nb85JEN6UCFFcxKjneZAO
mFH+MdtV/oXDkA1aolpZD6wmU9YM8i3Vr1dk5y5zt1iSIR88fQyEwLBuDnza6BTq+5I07epAKnGM
aZh1IcL5dOyvQbg3rXj769ouNioK0jLS7tPh+oOU/Dov7KdDa5qekayoU8NDhopAEHjKyhdcoQ0F
Caz/bd+RrKGPpIpgDebKw11NRJ3iQxGz1YwhuubC9uXQAA/FvXg1cHn95VJa4Ajtsj2fkPTo6v/Y
CIi+dIefd39J3jvcOqPnqoiMTLH1XRNcQ2Zn7JF+1IP29wihytiPQxc1y3cGP4eoXsyHly+EsH2X
HB3iL95pG8hHBFebbiYz4+nZGCSlD1s+fvfFQdvgueTIaykYpNieLyFKFQux+AaO7tVBibVsuX2R
i1NG4Gv4diGyOftA1zY1CbHWImiXGuqyePrXEHpU3IMJNtzr+2FMzmIAsS/RbAwsZme7gVNnrEj0
NeVVhx/LKVTXEIqzn1vRcjb+JX5hW9uyUG6xgdWxblZeu3qCm9zDdjFw36nud5nGwu0SJbg6Im5E
Wxo4XvLDrcDVl9XqydAhInjzSQnIN8l91lHI9NK5Bb8VYhu00dHHOQkTEhSjrXk7GBHFGp56XCpp
zvbru513sr48ks8aQByN150Zk1AB3XHuwHfHB0qcygEVCqP866xaIgdmjP5aICzSLLi/3hPq0gam
h2nDqVm8TMxSMPTAQKJnse2mZ9+YfnbXo3D5sIgGZNkwbPbUGC9UjG/ONnml2xPuBTiGCULi6e8S
5TZcHDz07jvIwZ5BekOX0u/4jQA8NkVKFisTkJDQP2cwY4DUBzMrI1TpVrcdTNbGEY/OPWJXOhXS
oS2eit0y60XR3Ue3rs1ZOOYrQDiT+1KmIBDF7Cc9hZLVc4Y4jrwnv+TpaZBw3n671SGOg4tDd/Yf
HqJJuO7o6qmlLsGPSHpu/xBkzekFtCj70/IW0d1AZA+ephHQ9eCAhDbYffpKWPnK8WPC+95WdDL5
+MnmKyJOfhxwgGegDBGoybT5O0lCOX6QLneBWP5gMhNcgdRffLjmyMB10W0ZIsX3SdZleaRzUN5D
xrqOEkOHDeT1E6p9H10exmfHb6DMv+jIqtVlgeIM7HeACrNMHv4wKJZ41EFVj7WAJgi6dx6eV2qi
YyRwjQbzEIkZd9/Q5/arjpy8KHruW3gULQy/tYaH6qpNiRAkceu3wX0lyplgcp8rkRq+9y/ruysP
N4ci8brqso91IW9YwokVKEyLBxvkFeHwCEXv3xVVhmqG9elpfdneV4/w5nAzXwnJywPK+kyQJl6U
ypCRy8OLuxlyKyYXmEc6qHNCUkajl98c61goyvW5FOf2L8aLeP4O1AWgJ4WXPP2aZFNT0jvAWOWG
4RqlBV522gJBn9v4it25/Dez3vh6KKkZzyLFM8SoYAHoWfmfADz4SZB5b/7LML6Fq15NtPi6l/6Y
g6AzTuFDUBxApqyWHAmcWFhlL4b+2z2B5OMADGmcKi78TO+7eok0co7RtTuIr0mHYp4ANvwFGZ/z
jYiyWdbLjyem7yoI5FqKmV9+nWF2t9v4g9qI0QFjAN4jE4Hd0MHwzqMuxCtu3ewocXhXOnltN8SV
eXRzqu0rHex+NuoxPM24QMz8UE4vseZejhTt/R3UoFCKNBEWBoU6q9ZnMSPwF0RgxO60ZMjR7uvl
fTXYn6fKRoM6q5q9NZ54+pw1cWP0ePsbOCe4+bjscaYyXninkJSqpId9RAXnlQlVeJ/M0f9hugHr
GF9eaj8pvrMKmlTme2PsMK/jkpLht74usd6lc9lB3jD2DUe1SmmwelFjw6k4wqedmu+khUJEKXqG
T1CEOu7xNV5SmODAp8i3wgsMpYQWcKTgeWMS6Gcz93e1fyD7e3LfClb1Cae4B67QMFgWtHty/AnK
GSwJQgO+cwyfC4BfvsbVw4L+COM2pNDMPp23zVQNEpTQgqqMjj+gOBdPjUqzHyk+Sjp4fh2xM/kM
8s2SgJ4+gZf8QbC5FvsNzEOE3ZfvCdkQMdZ2P4LKwdTXO8oken+seso9xwgZTuaYvoQkoxNCQyU8
LfoJ8zgXchuChQKFYf3AW0BeX9LbdMBBCD8yqZ08vJQmJerVGCnhENu4xSn+HnGUDe5ej/gX0p9D
1bnYkqMF+Qa3Hbc/K8nGM5/mhTTDG5TNyladhysvPifnn2EGZg90q+0WXqFw54b8wJzuksCwwa/8
CObXJECwVdTiv/agpHjPLztt8VzrEHP5PwaHLXbeOP8A2Oara4Ynnl+nMHA+i3oHIJ3JTmODBx0u
aYNvJfbZlDscOQWyYn6wy/bf/QBNoFxerc8cXRR9+okHr0zJa9xyV4BFZ4+Mv52Twb0ll0Q5wgvD
K+hrA+tzkH0WA4jKbJBjtZVEMsycP9qI2ZduN5QWOB5DV6kmVfCyfzxiDqofwF8TXZfaiGO8TQZh
AUGxN4Hh0zpVenIrKI4GlgX4QEy9avs+KlDQwuL4yH57sTQterTzqD6q4Np0vvfxgM5U2JgX20sy
XIDZQbGuEZK8Q8LDV/f0RK59b1NYT1pNv5/o4QNP9yJtZueYDm/3HifD6e8NZlyFA+Cds6ngPHYX
vEDGOWj1rAFAFCZNJ7dOuh1cLALGSlPD3FvfqplGe1hFut0t6+0r+Vl9DOzV7BGUSypGt3ObEOo/
P/UeKLDnqOuem684Vo8/mn4dCdjPlfaDiJ4MudYaACVlmsrmdm7HNuFLtJgV4xCwvWI4D8NXI+y4
G1OkUhOQ7uQMloql+dh/hZVbuQeDWIP2IKdN+HF/uP2e/pDsL/lB4bk7cDPhoYD4/jGCRmzSHuXg
vCBNPC5CWMgL4BQMKiDu1YLdCY2ML3ivzuZtI1idMFWahK8aHlsmfAyo2LqJChOCMXmTyNWIBfsC
ta5gzorRwUAX6bH8CgP1spwwe89RsfNnMJzP7vs6fni6N/C+kRx8AjDd6NUXswplQzZXk2Bkvga5
wfFmV65+fxDI97zkzd1qvcL7kh+RM9+p5gUR99AFV5CFImXxs/TjZ6nt6afVGBaOa0S1LUeGD+XN
lwFylxesL3BiA+H/7H47I7rvgPt92CoOjaywciGUjAuR45bZx5zQblIGxnXAcOmdEno9cjhB3kn/
iEwppVoBXNkMMbHOV/z5vn+3qTX8IcTPfjRcfUNIcqzYXyz9NUeETr99Dgc75EdLhzgKpDAb8yWP
WXb1IwUOz6Z0aearpONSQbk12KD4KZL7YNQm1bGGgVonl2NzZFXyseJ83YYfEUoqTvAfVkuSd95A
deSid/FAXDIHMtx888v0DVuPYcRKIUtv2Rza8LdstmwiSsTSvWet/1yoewnqFXM1LrwFwGw/eVqE
KRZbNv8EUhFSC77JDWtvvBLBdZTdyZGPjfkGSkr5b2OtCPlqwqJdqSbmaGt2MdMyk5mvD1YHewY9
CcZUCEfO4+L4I9GUYCYeQwbfYRj1XIiE91m3hWWCgbSv/j09+XhG+8TL4ENdA0hP96WR1iH88Geg
rK5/PX7yCe5650AlrRojNEwB1MtICAY8EssyFCI0yu15JAgfBFrtGYJ97Qk/KIv05p/WOLSv0NGU
oT4dYyp9oru9ru4w0ngTabMfMJFkKsoYdPGWxgANIHPD3+iC1oTlD/zBzLoQXCN+AuAWCBBXakda
MSAN0BGtR3ncLPlNFhbi9n5KwXxmEJ1nGu+FKqSKYb7w87Xi8FKXvHs4Ix4v9Awd6u9H1pNegW5/
uFdz/xVznT+2uFBWXOCKXQ5GWVYNYR6PvpcplKpiMON7PewvqUVJPxJn9oKqmhcHz+AaYnkY8xQG
3PHDzfAox4xL36mU3Gk5Xy64QcipnTN/2F4pIRhESBkL4O2ALfCdeGCYGyeELRYs7cdKd16UHFvC
kULAlNtO0XDDvK7KJRKC9/afttjIzuteJlNrwPGhKaSBpgR20c5sr39cn38cGEb8jVCsXSe8y5cn
4GmJakGlevzfXgmSCIhvjxSuPyBM9a/VTQlxDd30ewzAyO+IBc//QKJQmuUBf1YYGrTApwPgEV8L
y7Y8UL6dDqBD4FIgAnzeIWDK6p2OcX+jicalxuhgYmLGvqPU5F3/1iXf+U/38cUMcdw65Lt3wG6/
Q6Rl9R34FnUAud4+PjBTGg1TXGx+G/VAf6hC/qYvugL0onUcGQfiVUoYl6+RdsDTjXStliYSAh9N
OIPBzBiO3hjNGIQB3kcFxorQJVHH4Mn91xG0BJi8xgQOdAyePtMAEG9eCvYYr7H8NRHuVMi9se0l
aAQ6JjorlIm4u1Rj8wEvDpNPLjQy7v7NaxCV1NBGKGl+YyiDw+2D+Qnh5rsnq5xUGGyPWNdEXlCi
YYJ86NcTJKKMJ+BHEgQlp9QlWF2q+qhHoCxoLpYD3JvMZQ8aqSTnMVOjwYpp7uCAEgC8k+Etfms7
2UEPzQLYQhQ8r9ChPfENRhZyGyOrVqAx4fMNOwheJtR8how9yAs4Ao6wXW5Uq4Oyz8ODKhr/+P1N
JfNIeD7VPxKMuj0BhjB7g8HF46Jp78S0B1czKG+bwYWWWnHJhP5yzIrHzSswqB6UsXC3u4wRFFPo
b6SGYEleCggfsB/mxif8twFrJYEU0hCcCA0VC4rJ4U+BY6Nt6zV9j0770B1Pkez1s8YFj2D7udAq
zN4E9tYSCo+Hhzd6w0eST9Gj487UJLBx17XzTagD/d7yYj7RMHDwfsUVoO7lvTK+U0JiV89l8TqS
/1JCcS5waWHK8NwT2EJJBPa1QM7pPzlcP1zJnpxxQL9nTIQTJXqlTWrM1ZgG86ilvYh7vUtJnBUm
bbqvgtS0ieFqa0R/AOtstT2EuQVMIwZNmY7RKsw3lD9nMjf6mWHr0TB8ZpeAht6UY+wEYMBR+XMq
nBfcck6HHwMsCYAlw5IyBO8hE2dRwfY9oLQZ/ZpdRPUO6tk1rLMOJOfrlqvXDrUJMCL3PdRsedlb
I1iA5M75vhHnwCftH5+u9Nd55Ml7ul/ODWonhqsmq+i3uNuvVAyt3GbZcQ3VAW+HE+AdMtuQ1vDS
yQLOzvFgDaYHLk/SVk0Bc4+VBbcCRMoCh6UejnQx/yIdFnM3Xqc64pwy9q8IcMT9ZZT671B8q/1j
OfAoEHi/t60cY31Bc6XTef+cm0+9/WO3bn8Zxw1sT18kxsp/SIT1VZ2cFvmm2VIfiNejE7ZQrwYz
qofwctAXUNP6FiKeDFr7LxtuKGmNP/kPAm86xAsK7d/uSxXcJoylYVZSfplddvOkvbIx2GBsvH/G
afMhYzrY3hjfEmyEKfU3g+W6Uhf1sfbvwcnig6mLwr+Bl2jL0jvhn9ryfSv45tUCu5r3BGX0AlYT
KUJn6+OKiJyriFbAHxGUsgqYaHoi+HEYybG+kixxxqa9ebO6QAVZUK9yrQ/8U9LfQ6tdvagQWGQf
9IjMnqZjWlSSGQIup4KJMbUtLd66W8tx84UWUiZ6zJA1OydldIYB+HZvWOWgfT3PtM1vyg2LH/CG
7G+aWN6ipXrfNeIZnHeN9QfWoLbpyCzhI/wRBQOdMGF93Pd0wggXnvtP0IrU9FW7f2Xgm8EF/PKM
ZdsbjvPuGxn79liklwCWLaAqN6LxVx64M3SytetIwZrpWOPh6nyA3Cb3JR7FIUJrRBNoJlBjFLGS
gn2jbThvLjh6KCvDkV2OZgvFPI/xsSDeuFveofdrydAZ7hBixsTOWfcVJJq+wE6qBU4AB3Bfmt83
QAUFFVADRz1FOIQplKPjQVCAscQDSvRHKs36YImDQArP0dVG+b/LU/YpUgrIhCFv+gerYMa4Dxs4
HsLvj186HbQ/OGqX4y+QR87LVsiaepsqDnyYU/SRtjS7bsZPPYyQu6SXnbyoUzl+rvnSaqfBRww1
52ar8cvuEffbbbj+/bP7TqDYh6f4mWq8I++9MlCtQZQQe4JrC3H726evGULxkZFIHBHbBvX2Efd5
4gQjO8hhrUt0cSgDNGdwGNoIpUmWPGLpsivdNqxXCMy0rD1mfRT4ST0yZztCDD1C3Hw4T6AJ2Lyl
YArjayDP355ornsuS5PCSxyOVK7/kXReS67jSBD9IkXIm1eQoPdOlF4UMk15QxnKfP0c3Imd3Z2Z
2y0DAoWqrMws+2f9rD3ISttcBGSp2/RqDWPMEMAadjZUaIPxt9bPvad9+fLP/pGJzYw+t3Amh9x3
8rmkmGtZ5xc8wbgGVBtzBIC4Xz6qUXldHqJ9uFifsw/mGNsIa1aUz/sCWXTaWe+LWwkZLaSnoeZc
ND5wY45K2gY/jS5xzX9vOcoXxkEhqu06d7vxOEiomLZuHUwMJUCll66PZ3uHOTz2Ivg6HDWLDhbM
7LtPotKK8GZPBiHMEZrukKz/UIGC0D2WvwhrEOPCXOCfP2ay0TNggAXcNuYsMLjwHXK5PtHAqJGs
8v9hBTThsDjCzVj56uKMr2iRBwfqqYUVSQ7LCLwAzuTNvhk8Of+zOuen8O2PI56z+Qu3TDljfREY
4p9xTU/mFXoOK6s3do19HqCIHKAE3jpHX01GR+YZgqLgSn4hN62Np8+Kswfv9Be68DnhvNtUjbb7
NNR0B3BDePK40b3cGzBEi3tLbQDmcboEq+Xdu0WH9ccGuoLUPdIt+ArWTsDY7fswAT4hsfgX/hit
CIyySI5ThlclvYis8LXCKbg3g8hdHbybff3b1+IzZWI76SeEdxiPXFEWha85QaQIsoGSnwhcPUtA
c2Zsnh14GYf0+jcKnq6Cy6DxqETnVnIlvJwvlgHV+ctF8EUpvS/IWeEVnrJdNoDC3CMUX9NBfCse
dpfQDG6hQzKFNylxZfRx1Zov5vuqZfTjFvddK36QT4znTP8A8MgW8BWuU6At/14SLboonDjuC4z6
aR47D38/P8tJBhOfixYXd3BIupco27AcH6fNTqkH4jNSc7ozPjp3EtLsvOoz5pF8OP+s4RjCymDc
jqAD7S3A+b4Jqu/uHMCQQP7WOFJoxqmsxrBCAWHCfdbGPmGMBe0nVB8oaAdUp9uEr+3cVx9ymuOU
KpkXC676mD7QhG5flxbLwBmub+rs/H2iiQcx9DPDo9zbfcV79ot/CVoErTPj/EJLIUi3MkJkZ0NE
w/AsuawXOSzQfoygHUz7bQKL9lIw/jVOR6jf6QTzc8OLNWCHI3fHIGrHvM42Npvk8wcuSXilyPd+
M24mumIUEqpgW++Tc06Vfc3feAudot50lwFDct2Sn64mWbPuzaD+7Vfu1R1sGrj3wYOosTVyag8Q
695G/U/0mx2rE7AELXie+Ory104w64+Rp2XP6Dq9rrDHjagkt1Pu81E6Wf8g4QCDh60Erc/0HhIu
nINhoFVHLPBLyQtI4XLSH28EXred7xFlwSw7eDzdZjb+8Ml7GV+42NkwNKy7+aJTw58BviOQutmK
qAeXYtoNzvHIYMM8y5bFzXMzX4K+zz6+2QP13cnYznmDHnE6gToIQwKDNspeTmZGSd3OhxWY1ofe
VC/8rXkoO2ULscAdb0bzZU7J/cNPhWPH1+IGJi9i1F6/2OJRM8Ce5zF9FF86zz0GPEGOowjgjkiY
fgEUuaRgvRqj6komA1h5wdbSp8zbAZodPPIV+gA9hoJx07/xIIXesnPwHw73s2fxqWqatlv76MEP
87iZLcjSoO74KdCXKLYR3e75gmDWwjnkmLXiZ/W2+0yePIfMZPcxsVjFpMhE1ssfd0hrQ51J2dWZ
pXfA02HC/oGUc/sDRu3M2IT8BUVzsdxXiz9wEayZnuYi/a5pCMxOeJPei/YU0gR16g+ClOLEEHro
PSAhhL2cqIYtIAIm7nVAUjpCNjVIu/Hdo6Jvygtmmv2MuaVYIsUDIAvOUsHIrF425jOUJDnqdi+7
Jhs8vcbXv68PUe6ukjGGJyJRR7fP8wAygDWFlJelzuksM7WKVX2vmr+uR1s0v+UA3ZyWJmuFdJTW
NwDn5Sj8rBfcSL/1CJyrjZkSNGRsmiFvrODcwtbfzc8uTWmj533pIeKgtvb7FAEc+F8IOx0tTT+/
Rz+9DzYPoSg941wPvzKHzbN+jRmJhXNQBv+FGPrycc0auEd40iiNzR4Yev13C8GbUQ0eItAQWsj+
kHbv12WY7PqStcovAv++nEwfPnCsP6C4+WVvTLHTA05uGCUhoQNLHZttFXbdV3LxrtMWWmhEHlHb
by+3bj8feIAZeId0wFpm7eUCQz/Ah48CaMGtvHMAhoniZwl5IO8nt7gOKf138W1+UNQmsoFzdiZz
gYET7CipuSff1QB7lx54Wm+9XfZm7emBG1gZ271Iqb7JlYECffTYdXiPO6gwfkdzMFsop5igS5hn
OEFcO000Ssdm372Cj9L6tw4R9nbkeXSD3af9KOoE5ZzTpiD42ScGcW5TVJlOl3YL82QwcN4H9/Bk
03aNBrOhc43rGG9/rJ3JN9HGkn+g+oJR/sF6l/ZS3DeH1Xs58D5rJAXT7Zp6ddYtadhnGKROZvDN
iAy4FyCPYEqVBq06/pfXY0F9ozI7zceYio3c1Q99O03OKcLw8pKRgK56s278JqM6eBfkp1ULp7I6
ZdAsEhGE5BE2JyGqAA8XuOABzQlTax/qdsLEAh9JL7khkbH4FI15ml9yoik9zOCHSzQTUwm6jdd3
aW3NlcdbL6VfFRIRPgCxH9qEZ/2a4QvPA3+4FLtVl6Ho7XLkKFyv6K9/oDbfBLMr4hcVwpoxWqjx
mrc+IqZVe+7aMzMgu5jpY5/NELwX1kVw6mkZj8IJKjCMhaCe3c2zfvQetKkbDz+1oC66AW1rh7bk
MYOkE+4qJI2T+QeA4IFUgtRjDemg2me1vV2/PDWJA+MnfhCxmP0qcTEGeU4eWGi2YwwTtB7awZc1
nnPyP+UQFi+GNDAAFJNWRQOlfag1StlD1De1DVb/bifiumOuR98gc9/StSZrA+OlruW4MPieAh9L
FEgqw3BhXUJmSkIMeMyZHFGAU5Pkpp+YfNlqF/sEtJRQgOPxmjcFMxrak+RA2ralOB4xhfQOlg4p
gcEkXk9vLMZXLvdJEx7dU7j17UlwSo8uOnNaAJ/smT3LPSZ4+JifrGuBKPgUdXOKXl66jzsjMkQs
yazfX6eYFAs4Ko8pVoWQD7lQYXCiLIzr4pG/YYve0odZ/41IDK8JertnBqqNxnvW8+DYMHeAb0bn
eN5aMRzI3PrPjFEcG7IyD+ZMxa23IqUBhYLD8iTt2SYw9bvOe3rwD9Fj/ghU9xy1ZgCtNTht3v4n
6xZNeKEztwDbJL11oAKY45ShcjA8Gp+sJKK0f1XU6fT+78UBTyG2W7qnt4TUA+cF8Pro5OkEPppF
YQcPBfC1a1LnkN2Jdwvu+Z2GMAFqA5LwZFAek9b6ugTPoasSjr+AQg0hKtqlDPTmr33eTC9TKFEs
vlJpgNzhSvmEujKadta12Z7hRLj52L2kmSJBqJECNC6GJfH2ry3rYgJ3IFSagyuTkUB5wXi5rrla
W7oq+Dnto2hbDt0xEtiuT6q3mDPXMuN5YKlUgoDQuSPRIjS5F4+mzOzunDl20JKW44Q+O84gGZ0x
u5ci3EJMcMHy6A5o0Spesx3GTc8VHisKKXuvIEaAJmafNezRCEg4O8wAvr/VEXsCpQl9c2xZ+DlT
aRNF3v14Hf0TgtXQR4Aqyd+AXNHMRcaSdLJRADscNyeaF9CecFoLR9N3ccvY2Urpd8hwtFVjeenc
Eu2VNxKoLPXhA2MlLmk1KLjsPE1lXdQr2xpVJbKG/gIsAEsM+f7IR798OaUPX37MgA7Y48aXQ/YW
1lgC8Pd7fjOjRQxH+NIwVAX24emp92z9taqYv93SYF1BA796CvZSTit4L6KJw9VTK8tThvvUGfcN
Ui9yeHoicH8p9ToowvUPkBqI5EekWnvVRxqONWNLq6jPENpx8+jMgEywAv5qZztIW1Ga3oU2k9P3
eirfevD1ApBggwFCH7TnDjoiWEicNgsSnaZZjckszjhlGl4AHrokYFgBnVLJSXWCA/N/mGwFlqyd
hIkFY3rRrIOlMaOWX3uKakPu96ZJUG1OWEwjhNHrf3zqywLQZzOyU3jiEr9Z23HSr4jRya1c5OUF
0ieLyQ62O6K1WoIlSH+lhsxTx5u+/9TZpLaPzMunBKeSEjFvMq0AQRm3sa2go8bnwi2LeBHgHuoV
/bn7Kd23hnViL2JtGabNM4MjOxjapKau7zeZ4Zfkr1T0VHZVsV9tNjgqLFb9aSvSYddSgjExb4cR
FnjyHrEifQWJywmzvhm/DZR0FeUorXGqZLYptkLW5m3FZNrU1Ngx6hYfh9YTlatuxXtmb2A6mgJS
MyL7oCFHYxYa0lCLyhi5KKu4Obvoc7GEo4R6CVQR0BsyuiwonfT48Bcz9vZLS0p9P9oFQRynaa4W
3oWhBGHdK/fAmNphp6Mf4SBgqZqAXXbgapRuL9XLj/eVDBxUsKY/oq+gzbsyNK65nTE6C8Rdssgl
TY6jQMjs86sjpsoh88C8iboJVQt+AliyNF39jf+rPimfns9hLBbzkehxA9A8puU+xLFc22GUc5H/
GpHcN60xeSSNtg96AkQeVBz0eDRSAMYVDZ05IkeHzykwjIVrKUKeCrWn6sgjFv/y0Y4FuYYAdd0X
GEvHm+9Nvj7ellTy9cAIhpbACCQLmxdtD0ACUkbbF79A7fIMr3ht/3A9rK/OF4qddjqY+33YwynV
/yA1h/AKxEa63NPvb9EmHzdp7z4BAFSp1hp6t74+3IVjCCdsAXgulBgX64N4bWHt/N7H3NBlfON0
M9p0D1qM7QXmjAnT+SgRmCi70KkVONN1OtYe7oIp5o1VA7wgJEQrVUN6/zxpKbgPEIIBSUZNmUQD
sVZ6uIlxOZjP7abbyX/U8TBnWQCqQ8yOrkzLu2MS39iTfkTvtSbFavWmzYXt851o/WPZpeOy+KJY
foJRgupTk1xJiyVFD199q21blHf421QPdH3/pA/K3RsmTluVOkxZYIataF/1eHx3Y+pLONiCjU/N
PGJMq94NRtnmd5cIAO76cE43SGtKzgNNQb2L8umnhwMv46bJ6qO7l192j8AfrffTge+4r7bA73gw
temJ4h6Bwe4u3C4SJDo3+Vlot1VLvrfOOBpScKFPug9MzGvszMbV6ESLKd7icqGdNb77DPIHe2OC
JAZDur+tOOc/YXMBtpUa7Xs0HztrL+zO6jAWvDUQJL5oW5kN3xl5X4g1GCZrIgSRhLx2kxgW22f/
5w4RjgoWGp9RrYMQHYL0m4qJ+040ND7AsiVe68h+tcnOGEdtqJrWTr83RsJoeKpX2s62bSO9Eolt
tw/RDqe4Xk0tG7cPOtqb5InemwliP370wug0lLJ596CPdWaR8Nck+LFth3x1M1nofRasT8vSgJMd
HvRstAK6muLr8yKfbYw/+9YWfzsjoSnqJuaZoVgsFVo0bUyDYB8hSwGVH8kDLur0SNEdz99sGjHA
hIlOHTv7jVbk6LXtpmcf4N1hgzeaHdAgH1mEJ1Cw3iJaMO2EOZfHIDNQi7S1vjb39Z4omAyLyMMa
YEFJSHZd/2j5ut+yKIMpDYxrnD2EAUBk4CaVPW2cZ5jCTpj7EQhrF3tngjfRtVHhlCDGver65dgM
MUDFdxSulOitGtJsYjEsHv6GncRjvbV18lZwjvMfK8JjjVdKZMujvIdZjwV6YCaBAO930994MTGr
Qy02q44RmTboyAvfU/u4EPHJnxRPQG2dP57+c5V0mRUn3gtrJM1kBLbEY0C6y5N31QqfwoVtm2ol
Ba2aj/iDlq+x0+3k99Un2kReseAV0dobiqkQtg0zgfyMjcA+Xh21hI/p8lzbkQkwM/3D9+BPZHtp
83D1pJdQ3GePOf+UAUKvMrDHQ5t3OaESwNw/mTxEpN71YPAj/GFylAla0u7MxhVxxRM6auR4vOPH
SkT0OIi/5DkFg4Hj5v6tB9I0s72TJHv86NggyRgEQP8e2KeY1cR7h5U8/w1xsQPyhGYyx+on77g4
6ssLkwfTq99ftqZNtkNpynAfZbZ17ZlnLAPwEd8ad7hCA71ztS8MfuXzsXf2/ke0cOI0PupLJuTp
fR5g1kBGjZ+1hS3wqacP4QPh0IsX2Qqhqxvyzy0mswkISvj7Yp6BN8ZjibE3XjRY9FCiI+PHFZ+i
Bq7cbmwPQH657k4PPBa/NK6eybfjYC0wNm9d/ZLR4O5O2H6qPz7hyUbQJ7kkaQ0T5BeC6LQLO20Y
GljXHTFhwcgY8YfMYJegn2fej8FTaLC0dFejVXZig+nUEzCoDXbbz4ZtctBtu6U1gtZd1FeKvjU6
PybtRL8PGJxogwKPdR7XVghj4YymzPowL645vUuPNOxtwzr+ip2oAGMsK6cXgzckj8LMavMo2QgT
A7oOwhf208I7esOjEUE15g17kEdZZy3CSSqBl+m+GzmOmOnO3cmsWiR+BCR5HWl41NWSzvtetnOU
nhf0n/PvkpUEMUZbx6EeLkEDxnpbrhaF+oIMACQ4PfQ5+5BD9fB3KceNGRXvPuOVwLizrP/Xfxp7
oL8L/vN4TRXzMzNmtDsIAf5/I3pE2NXzJtQYwQTSk37YrHq6bXymaMqhOWvZ7UiCxxFM/v4W3nq3
MgmVXOd5bdKez/diNYffowpG5b82wgGHQZLYOIz/+MA/D/iLNARazPzZ8rFN+JfXYN+xbA+MK2Wq
KqkQuiNUvTo8Xd4bH4asY2XguLzNjsgmUaMSrWssolBJssVOGxIgTj2WaO1aGymKEyO3+IH2Ww7c
DgnQCv/GzwB30h6OUlc0mk3UV9wJjKyHLfltpaOnbDbIkcZosH+NNunq5FInOGj7ZQt3Jq3+oCmj
VT6imsO9CvIYquygFvAtiUBjPfm4NlDWT5/X+EGuakEG1wetoBoZ0Drj/35GGYZ7Ei4x7zRifuMN
z1hGtivSZuqU85J0GmS+OFOF8l2eGlOgEXSzJ1m8V7ADYnhbbtw2y3IX+ZihlS5Btyw3NS3gzU3X
S3/rrsCXg21Y6W45Ej4u+ZisfrUCVz8CPkEfw0YsqTH/2WyYJxW738SNIcZdRBUjTNls3opbc9Gq
DQ62Gpr1B2veWEizOtqGCs2kJewWbbBKAGic/V5yPudKwjHm6b7oWvVxMukaPLZ7uLr1aIBqZ5qe
7gug8anvkCCPqD1OWJ3Anz/r0Ki2awywu/Kx9fb67Y9SZgiZvPBPZLfzb/AyJy6yK2rXAlfDGmMt
NqIfNt4CjWcJv2tC9DHmT09f3DRV+YG+CkyGyrdG07ggV7cAvCuminz4UjRGq53P3AqEULCFYKD3
9a2ap8ygX7gjZ/L1POYjvYRTXf7U2d6WjlWRflEbHuiqpWBvquDD2/Ej/s1jWTG/7Wykh79qAekR
N1L0nRxTNPbKJIcaC18M0fycwRGvF2M3x9cHTzwuyeTkU0c5Y2t5C/KbY1GGYNuFm82OxwEyFG1o
KerqzbZTnhRhBqcOIZcDtNXaYOnAU1rc9LRtKQNjsvwo5RmmTZ5j04KNM48zxo1EnLEdArPn0WHi
EVfPv4olLk4l8wwIWo0JNpmyLU6YeWhxbNFse6RpGlux238I17IC/HyoSGOysEgGKXN5gNwqbRNf
1Me/OHwA7MIFoXCJGbO8IpER0km7U160OxKxlWoO02lwJZl1tEvytdObWb2mCxljZKPxQ3HPji0H
g7yb0LqC9ULTJ9CNLKaOxR+/LZozdOqrZ55O9FbGOo3dM240bVHfzbZIu8KRTtDdiyUzxrSdjIfM
hV205UtUvPjtX6k20eN4A/zkUlVWJ8zVx59kgcpQleJbnX3ParPwc96O69ms+mgWRXUOe39tnjK/
DGGHAnUTczo3LjaXyhazS3Il2cLKVSV/+u/Q+SyXO5y6kUxiR0M77nqzLhc5C5wlbLI2HVgMWyCm
buLqxJJZSp6HgortAHog7mbexM5jsGnxi/Zsqw0XQnY06d3lzGlYnXpDb+XNCjmOlNKbDlPPaxuB
xjKd/mLKc03CpKDKf4npwPQm88HcxKpoiZGZxmkzW11DfeX6JgAV8CVnK6e9o55a/Zukow9swLjF
cuY4ccVoz/SmIeVDnhHAGM05Hm0XMhV+1GngiZNIfivSoZO75lOMhQaJMEdGbkadwJMfKfFd82Qw
FpK5TZAOJpjJ4DIm+CQpEyu3Rup0RcDcR4b2/Mb6sin4ep43jfb42HG/Vt7IlE5VxcWnQ7I64Rik
2tDKl/VCLJHbHfWuyAPm8mkp7Qx1ZN+bPL1xgDFUf+K9YCyeknFPOstMH19/mk7OLv5Vs6BXBLNh
T5t1JJOIHHaw/xWV1hbBMQryV3RJ2MlptTXYKigbToyqmrbmJ77EocY76A6aEjgU/UQSQufY2Ez+
7Rn6TH4cw2usJnbFYjnODXuqmdfyp62YZ+cQInYSnoC2QIYZT2e35aDW5A9jDJwPguBr80FBRpij
gU153Ju9XI4QoJROExKoQeY/1jQ/hzw/I78lgTpMGKH/tA/OZIzUYrVrohDC0vaU8RRzHt+FYdrQ
55K33t2abx315ZWf7xoBRYTmnOKK5ld1MZkAe8ormh4Yb/HbaLO3BBOwGHUTYJp61AnNbfeBHuVv
99Wcx0OvswDd5WmIFGsfzW6BesVl3h6LD1vqLTbju9bARfo/ZFxkL8+JcctlClYvWOODSC22fJM3
5nFkngmfKHIPcsKc0yN3AkjZDlU05kwYLXXRgA+uWu9vOK3wNMNJTwVtdYUoQaJkFlaXT95e0WEm
dB7MK/oJdUrweBWfxq94uDwqYtVlnnc5boMfSznRkFnpAQAZfE+ODZJNEH2m1f8kpwDNbAr/bQPC
RS/4WHUYgc6NaNYu86F4PO7P3Pc0z+O5UZCI5ezlqd0L0nYRU/oE6otPGFgUbyNNOg4fz7lI9sM+
WjLTt8WGoAqOJOpRpBVK2W9fuNkjJrg4SwwVEc89fevrVuoLKcgI+TZEiJPG90+3OlzjyuqCwIsx
An0j3iIaIdiobiYWV0QU55xWb1x7blxDr2lMDK4GzG/QKrVIO9m8GVyW4kbPhFTySv16tXS+LSNw
GKULF5Gxzhu3YsFokX0V51YRkThkV2T7/7KHDZccPkcBd1gHqi03z4xn3r6nVXwlP2Ht70PuPRS7
Un1WLiV2Vt4jW2fA5jHkpfmZFUc2Pr6CiguyzfRSSKhMxFT3gvbs65vuGHjjcdByLt27k6ogNVZP
FOzyw8tVxGx1c+CITDh+OAWlKE7LDE3R47dVabwWQ3ihozJFLFTBo0Y+QcvzDZVmOr5Y1xVADwr6
F257mCOUTKYzL/ijW4+bZPrcgNxmMsNYuBlEj3PZbrbiReKodztaqqzuUto6sFr79vVq//tEMF2b
m3HD3ugmu2N4i4wlkrzP5kJuL76sDn5a3zV+yE+Gte43nc4qifpCMtHP4frICbJ9RjuLGwjBULCZ
vmnQchZi3yemwgfjbsNF3QmOjQbZiDuHa46zAUB8gXRACyZPLfI6NdSFS2nUsoHuXyOwxwpTXHDK
t1KW3eCwwwJobKsGwySe0QKVCvTuzUDI6hW/08EfhONZi4qRy0xiDE/+hsfBJiQINS8W8u1ueIfa
fViVmsXAkHLhQggAnVADWuNu17JiBuGwv/jZEfB4Ubj+t8BISjwY5AfioKrACZMx+KJLiflcCxN+
oZqrBMxi+bno6CVJOTwPL7yBmEYPfUtLSd2eRyoose/yDx34d+jqvsZjxwhBD6pBMbxL2hVYQXA3
HZj5Jev11GvuwrvamuYoiBfHFRHHpC1sPca9iqriLGvtkdjgOZw6GlPsYbP85ssvJXuk4qX01u9o
bWIR83T/BgnwwC+R5kcTEkpxdEjGIm9nRHaNwy2568xT9dD5jJiHejJCLG4OvekDTJ8M6qXNphii
ikMwLLseN6O6qWm6cSnhhCA+8t0DzpcTJ3BOJG87SSKGp4Z2E9wNQdcg3jIVG/p3GXCha5ZeWxaR
KvC+a4LITyOYbUmfLs7TTIn+5NZrfJxhjXBWKBlUJCuaDqlgAVLc2eDpL04cnO20AGJ0RwxzIx9W
qWl1meM6YXN38dF2hLmbgNpIje3ULzx2QAAgOmY0e5ygdxcz8gsCO+tLB0fpVzDZ1SHbYkyqMHqq
eSDeEmB7JMrn3cJ3uhcWPYGJwwbMqIjPbcGU+6LDpOmH/L/u9F1QZNpl9HDKE4NcBKotU79i90Sf
JbtO3U3bBLCiuDdso6XZhgE4BSHmwmv8sCoD1Q/Vbx+XI0oUQHM6TBj0UQs1rPMTe3IaCsDspvtj
OBqEbKiKJ62g5lCrcGyMDbRa7Zfe9WeJysohpCh/dXL6h7vbaulZP6/J6POc+1gisiXtXXZ8B1vP
r30nCaWhLBzyvTyA6eZ5pL742E54RIeDDbV1j9Pidd3XQUCvevQNUWpP2AX4DnlTRu0BHYv1Xf5O
+t5jbu8s6odTNornBUR3i9qCrGPLwqneECO/NW4Ea6OofnxAkuF3iNHoKu345GtcPKC/+V1bziSW
n4FJvMEbib8fyWRsk4dIaOrmlPq9Y3r3os5g/MZEuMCczKdv/TyxBwPYN5yLb8qFK9MzWeOVRBIa
cfWgqqoW8kCVdDxqlCz4xKPVMBksCl1lFt8QyrChGIAlWcAxFrY3/b4u+qqvQhfmKoxwDwBjzH13
591xRsPaD99ECjVlQs4QMTyB9gITN4DDg3yuFsCCwM8QA94TWE5XiTue1o/d14B/SSnKUJt5T58b
9HaKmCQm/cwpCPGupKi5ylKfg5b0858d/rz5IXrLEbuiLEZM4RZA4KUPDkLp2BU+9kdl+ZDgIHdv
/5P+HEiALSx9rpeiR1rAhPGCj8ZIBRpebC3FNPfDoxVmB4Oi1dddWHps6lPJj9KR5NXHO62sl3RM
VooVEzJtI6Hx34WN8cGLQKndv2J+afhI8J8B/a2YJ0FD10bXKgqEyLRQym3wkoNP2h4z4q/H9h94
RrZq+6sh4D3ImxKaYUKXceQwKlNrMtB1asPKooOF2JgsT825eGsuFk2i7JIxXd0nnlkAE3AaadFu
KH0obbUTDZMN/vqIAxHHvrUO9CWGWPMIHw7kRDgtczV7ZlUzLgzFUw5sCS7OfAuDkR9DLX5Mq7aq
f6vXaqtTs/yrmdP0Ejudiw6Z6mu9V9VNSy8yoML4BLlGUnDRXBQ3PFe8jAr48GrkLtRk5IdqAJ07
0osbS4FDFbNVSSvSsUqB0td0AqEJ7vyJAVlVf1XFLrRoxVUskYvJnT2elzw2em5nI3dwxMTgRSBb
UOcm3lxV8M/l9PQlYF+C4PkQy2CxDgIOgqDepHG2E6qEkBaHrPAxWus+xKqdA/BlYN0+qLhWbKpt
SB3Z5IMaR6R5RTbEh2i57uaS6/FAlD5ykJsd4hy+wooIUjhPh2fklOXVIsebqCJ+dxbOXUvVU1+s
HOfR15wmzn/FG5+O5W/eFRaClnpMBqTSuIqxXMJ9QmKjfYmgM6T5OjQJcU/PmEPWQBK3Av+ctwRN
140Oy+sdaml/xXXdm9FgO1DSnnIr7eUavvSUbCbevQsPe0eT22Sxxq5MX9CUZoXf05S3TeOWvomJ
PBtewnJyTU5H+VqaDbVp0NWhglD1nrhVU4rQvT3lTpcksgpIihlHP9E3HdVqQHW3Ic38i2OeUunP
J8YzDH0VYVMGOvzLeJHewLk/o88s9wwAQI3w1q5f9bt85fshSC3e4Qstj9JGUHp6D13elmwkot+d
sLcbaQ62wJCMSJIu2OxgmUz9Skai5t9Q6uvxZV2QUPMvJht6saAG0I0YQ/1MlrOZSXNcMiFtzGfH
VZyU5+VuAMViYpZb8N799VjMAopRAmmtC0kBz5vQCZbaIQiWdy5lfM55iknaUC8DxB1yvG3p/2qW
wje8jiPNKJpIWhe8lVwuXIvjSecehKbAYVic/nkwvoSe7hiYtQgqei2uTwM9DMMjHddsbnSugikt
c5+o5CvEcAtkGAMB3g1mrWDrzU/PQ8BfM4TXp8+7lToMA8H1f3bdf09QpZ30u9lFm29c0PG153MF
uwJryokoOilJfGtmpcOVU0fL4NUVyxOHQlHHvu4komHOwEy4EmBpVpoue5KcjXuqnCLkkHfq34O0
qsPfSduTlwoYjHdWUutyXs5Am+gziC3QIwhERClVglH30fFyZngIp5quYm3ZqEkuEG1cbLwP1mls
7uzXBWoAPAJtZ8ZcRjnP+ZVphPt407uxWLLC+gl1AkhZJ3dQneH5EXj9tWTlKZ/YtzOzn3rm7Kt/
dVlDhwJPUOi966JksDbsiypl4y5r5eNjSvPBN+qXnvdzvLYSxulv48WtPnJkXhuOp0V9GKX4NdJA
F4taVzXgdkf2SkchmSR0cz3Ued6h6oAhcC5mqjQUmIF05BmlqcbHMDzGwaPNEx5gD2CLlgIhQJAP
YH9Rj97bWl6nZNtVm7SCp5Zj9UNkCmaXZSD56JRqgCHaoqTHrVOUvoxp8PmHBjBH/i6CfUNqS0rJ
VQApVtEm3PlwYICTK8Hhz9gHX21AA5phq1yKQ5ql+q0R3IdsIkhF3Kd4eijqxn66Yb46ejJLlRPu
bR3HX4UXUo5gr4xrGXsMyBmGk09fkPYBJBgD5WYe8lo3Gzr7rwR2nFgTr6fuXH/+WLbPOn0C59IA
g8/HRwvWD54WQrngkvihEmDAETo7FG+yzQgC77RQpCUkdmA8cBr2XKOLrd/ozN9T3oZfE8V04ALZ
pepM0el03aFKEFp3WZy/2JtvBjZOG/6+ABA/lWP5BpV/+ZurBJ1mimjfHJ7tPpDpavCyXzCikZKs
OJv/oIVfgvplq2NnQ+HAlXXjUbCwCD3/xliKcQfFv0ilBwPmlqiAPMG9jO/3zIj98GKhgdF2SFoJ
PfCDXOi0rfcxloD0QA/GcV5rfXSf4gUaTV/y9grwKiD7oZ/7YbYc47EEbdlXMN9FPDckvCO1QPtg
qJ5RV2sXfVh/LOOH/+jlk/EgDYytXvomW6F9pu2QYVyLErELVsY/fY9Xl+m0dcqusx6MnGD2ZDji
9FDwKMw7qVOp/mZXeGBUQFlLzK1mnaG4f/iN6xmkl4sbiIpR0ZCY7kxho0Vw+7uADxPyD75CUBYa
yGJzNVBnVBXOyNRaeGgmN60CeUivRN7JHzP4HkCUQMsHi3LituSNJgXIUI8o0jVqe0dDyPyBTDac
CJ3D86bAEMHyPMuDX0sud9a10YZX4QQ/HynpAAAZ9zOy2HeqcGQFFajNiXIBjIAAVGyLEjLf4ktO
+NIsgBaFCVd5unTkcP3TzL23Foy7SrgRhbdIgS+20pP3YqZ1Bci4QhyKvtK1jHQuxYpikj9o4uVS
brMZB/KjwCIcq5wAEugCAuei7AsTh7JGSXS2ETSvjLsKOJBDDlXruKDiPzyN5ieXQ4bM44sW/Zxu
OF2/Z+uIupLacXmNgrfKwR122VEnFUjzUdFC5L1+eNMJ/1J8Q8wQouNbRCOfagUvSWJLVzDxfnnj
DW4tKYN7jE0BimLBIgPKce1B2DCDdiOI2t50C8dITAkhPWemnsYTSDkl3vOsDACAKrY2UABK/YzZ
ITmjRpZDusIKaPlgaaUqiLrltWh0f+HM1RTB0mfqN7vzkKHfIr/VyIAHZQlhgNcZytpSTQ5GRpOH
4Pe4WVLpAt4ChBEif9RD1O+EW1yfgKyXr4HsaTQ/HB3Ex425y2PaXbChekY55yW5ny2NYmdPjGx3
tWXfCN4hkGMFsJ9XVCncCdhUUtu+9hLM3MWtZLMZ0/3q+9gupihG2SAupvzayce0ky2U50Gvuoll
3v3XUfmHPUEEEjFtFgIqzBo+BR+fmpCT1JM5iMxX1FTu7xACsIulto98xuVR/0fYmTUnDiVZ+K90
9PMQo32ZmJkH7RL7aswLYUwh9kUgQPr18yXuiaiqriiHo1w2YG333ryZJ0+eLOF8edvcAyp1wHWv
Ox80FfzxWjLPqRjvEPuw8TQlAJesSAmpDUvNYsWfa7vYRJgWE4wnXDz1fdLURwXWTTg8KGoQ3PcT
m906IU2E4TMumKXVcReCevSbZgH3qs+z8bIX1vAObj7O8LkwhBPuuotjwOLNTL9jIxXgs5kPN93h
Cay5X74x5T+YIB8gi1uPCRRqTRZwn/iAMTS9NjJcNG0MXSiPFDj49cgiQx3ObK43lvia0vscSYUY
uxlA/X5QtyMUvWWDP0dajTaTU5V1AEB0D2bwUPEK+vQ3gyBGxnO2wyUhN+iJ9u1pNtolsxmeQ3uW
J93upY9VNSZItUcQIE7tkep1eeeI/9JoZO6c9o7U5E0o5O6SCWZKAgvB/PEuVlTu0io067fLhkZ4
0OSUx4ca2fSnjb+ihgvrg13D6jPdD1T1c0hSytAXIEqRxIW193mLJsbLj5/Pmk3YdH0842afXYUh
Q9JR+HcwHfhG9EjHY6mKoG1HjKZClOsx94dNDqE2QA6GcHPvRiPIAzh3sCWWGjfleqSHndWCZu7U
kZPo7LATI6qMH+dyaXBvgNSoRHdoQxVeCkrST4TYm7ixExmPNec547Co2nC3HQHtUQyF5qYN9HK8
9+fnNwGW93cJtvUOqB0kUCDRhwcPn5Yx4woyqhMhoEsWK14hmIaSnPTJgaH6CG4XWVwCdoTYXac5
JNdAbT3QvksTCOjSGKoCC6WPFbpt5RJA7bpJQuw5JUGNyNGVxvUQhGicehks9NaoJJhqz9o4g6eQ
uCSGUkl6uheIowqt4uPQuyKYDwpKXOZcA/QOg8PcewcvHYjlhxLbwosek2IRt7Si6BAMyZvCI/Dm
K7LIj703c8kVH2ix680USLpLNV1SO0NmT6dHPOtdEgZXAjaiSIwdkM4YMYG192z7GZqD3GRCALG8
s2uzdfsr0mX7/nOcbDD1ROh2ujw+SImSNsMaYiyAdiHwkqt6bOQ6hX8rCUq/yGgX0Re5Vvxm/FfS
L8gT69znatcFnbfAcMX0UFiBKCnFYNzi/cO/QJNkROADfcw5fOav9j4hCarCqsAX++kyVzxS9Svg
8qyelQStZ6oaCLfiC+oB/lgdD9l0uyDcy2Y9RJCIAsIIuQ7S4AquZAYS4WWkHPjDjroShPFJRIVO
2cejS+z0SvtjsFWuyO/jDK1p3mETXZ0JuIZXEjrh/gqIm79/bEP/8db38Qk7IX7x5VNylO8f5ElC
klRISISUFoaS7YCiTLjEqcESV8CXWpAlw2O8Ckxm5TnAcfG3gsFBk4UqiQdKINV/ZRO2WW3QijGo
rj5WamjQ3qVc8rQ5lp+9kkwCay+pdeNS++uQbGsupVLJ8IlbwfNL+njC2yePMRvfgINXIEREUCaW
EHCK0AL8RYjQ23iyhXgBerUqkeKMVhgw7OYesGKHmR0/hh+7HmlnlBJh/0EtwhfUeJKH4LFkDcyO
Z99V093R7xg84WD3Xo02yPGyszB/SGpchjLN0M2dEYfLTtPhV9pV+3iZDygdAmMdPscf9WTrfQAS
CMhXLthtOiHA4FBKUmIchDNIMSvlC/3nwsUD4k6wbWxbWZKzQGOJZMEw3GQaWHEb/GYGtlpHKvbq
RZkoIbQ4q67zAbf4MOjelg0vomLRIyiAwO186JSfg61A31GbDP3c5hYAPbgkVt46GR8+sRZXnJXF
cKy0xnXNNWXsugyAMehTQTpDOYAHuw87/naA/+EAm1OBT36flZcQuZKep2AhYGgoYldDVpWNJKxJ
VENt5yop/IyEMS0+mCQs2IZgQPc2uWACboY4jwhELQMdcOZ5AhTrt0gZgMWLT3MsvLglnqXEQYSB
PK4wfER0BXsHDbKgKOC3PvxVMSa1DrlLHN6CcSG4ZC9nHRa+0QTvrBZoS1+P5DAvSXbpgtCAeNC3
3RfzMUF7TB9eQ+T8wS1Qetoh/+Kj3E+LANjSmB046wJUTmezCxqeDW9WrwOCbqKElcsvAeBgd0PL
ByovhQwLx5u6TIBsykQPgohPLxMOdOt1KQXz3U2Ent4ohacpGxIQkDuilSHEnr7SwcHi41P7U2o5
NX+xxvqdKT+4wR97dCjlPkT0sfLp4dZSadUEI88nMUN1yMs3M66cc+s/WUNuUDZX2EB/824dvcw6
J/gzJJ4FGeoHj347AHY1JuhiyHWNDpn+hhdAn8iEYqU6WvdmZ5hU3vHGVrx/1/wZvgL2t4qtsFmx
1fuEB0QGT9qGSmZmieg1q47yRoBACViIKJHRvhTeBDwZUv85dPDZh2HodIFOsvsgGa4S+mo32wZn
eIEXXaS1CEOBVoPIjIiWhFZVsCUHGs4oBY3NROw3oj2HiPoShzUl1b799fhGeSU4irX1mVOYB7pn
yx4h6UcKjQN/WA4J+TAEKqm3oPG+Gu4zsmiJDesM+gZ5W/gzLL++RddKwt17RVMqROcDk7gE4e7N
YjLZtl4Eu3b72ZpRIYwLNGk0Jzu6QgNA7BZsysiZSIXpy7HeZ+J538b8YsPWRndqtW87A2QZIY14
2yZuM5da/MAkaAG5wg7RElZEI1OA4H6wZGEdYwrcgJzWk7cW+ACAQDEgywRkQJQc9PF4mzvHn4I6
+0ttgFp6FyavC9h0hWGXhzCimYndhreYPpkdU8m2NlqETH06cDQhrV1qMGecKu+QewuJ3YnsGTUB
2Is0ongVNKDVNuhZQRYpSveg/o8Oyjcoz3jKxYMlKX0sbGJvyHt6gO7EyAhnGwSp0SGhYwgRbTWh
b0YL8jJSQAIqIM7Vo/iA4Z73BbsHu+qaR6ZvyqkAQbdpG6Ko7oKLOQQrCg3fetWkUTIjtgcyflhA
nXKjiI4/zBgogj6CZjRlJ5HaOjaiIlDTJkgz2ihtnDlM5JG6LFzAJ1zO4/vFq67RDHkl8qk+oqz2
swkkv2vwAeR0hOZ4xK33yDfQCw7MbnTwPU8CrBAoiNAyOkddgBG1gG/NuquFASwOHj0aQU4wtinG
oK3DkoQsiyGhhy/RewEoR3fhEPxiRcdZibH9JVkNQUDIuExwk/3ulPKvNXfoN8lc3XMAkStaDyvQ
Uy5uo9F42Sq89jOarKlXup4pZ9m99cmYD5Pnk/zOHBbyLqCOfReQOKT7G4aNYAfthRxzIFswBLUi
eFA9MDXZLW2ybNXq4HERDLMRVjO7uaDwTklkJHF6F1Wo+O4nvhjl7IhtAW5S1BLJYC3mF39htoBG
bshoVGF5jSAJgSB/GLWPC9vgS6v92XaEcdsguwFqjlJDO1psqP5gmrleoQVtGz4zP5Z7JgOJmDX3
ebgsqx3AHkkSCGmRIRU15hDwPHz2mN5EwDUbTSIyphSBpERPjaQEAdNYsBFigj30FYPl6sw4e5D8
oBbxhWUNl27SpEco4xHNwFtej7kIJvTSvGYqWv8CcV4zgbYKj+dPkcUEH91GPWk2a3cjphLrairl
3kQVNTj94PrhegvLp6ZByOG35EdKaZPkgaLZPMf+s2nwR/sWD5uy/34AUCF0PYxVU6f41/YiEytL
WQ8V1lhbnjNYF3Jw5mlsUh/t19iI+OE15Gf1nfquGioM7ZeY6LHytmMHlmQlAGEjzv0qhYNYYmQD
gL/NYJaTRplNi9YtaLPopYCemC0wPaqVKASihBm1qVSK7HF1ztAISUrjsAtLw6FgLl8sm/3VanVH
oYXMBlVst0kIbec+Hg6BCUSTYkp9uwWma519GN5D3VOXE4gmbWygHTbhgTJbkgeq1OsMTwlHk1bX
3mTClL5CBKTtAeTw2i/THSUMvcd2UFOJ/7ZDuv2N4LkkuiSMeBP+CbmfoZNk8LWH0BpxmBE/cWMK
GrRXavhTExVS2r1vE7rzTKlpP33MunaTvHKwpdpTiNa15q3fGQ7GHRVRngdpFZ7IpA8HFwnXmuab
TIydTGJkZmC7v2KNPJE/cSD2os+ezjcpGelGuEcnO9Iy8RKIZZlH6Ci29i6hJ8Bm3pzB6H1FdwhD
DNnIkIQlV4yY5YB2tbdwc4p3A9EYQ4LSRDsVxYky0sn2jjt2jL+DYhWgzHK5hdEZ0Rm2qbP+zuuw
mH/sD/5aCzikbISk9XjkCFawuBxygnNfsMsbgdeF4qATircu+kK0kQ6C22bSP5lxAv+SPCKwAGLm
2wPA+WbK7oNetGxM4smZkG7xCwEkcUpjoQvux8qiv1qS9iHLS4HGlOUIDZg9gDYzGv5sehZqCOug
ex+BGbWndCyZt+9s10rvvg5Jbep9rANCMdPTgw2IbKU8s8aW/aC4s+oJml3CXCqjo82AIuf21Iid
GcCETn7pcJ1cOxJRw4NXaIu+oL5kdEhoIkokguZI2NA8ltB2E3TLwUgQ2gOsGM1P6xQwQU+6G2YB
0njAsLcpGct+f+K0SR5dnAiyQP2udZiKF3SPoN4ozfkxu+jdy7y5zDdRvm+7tODNMR4bWHT4yvgR
Yy2A5EJTWXJ9dHXU/GxH9iAxsP8Rt7Cg12wuqCjZE2hvTnjEv4QEeYuaAOgLdRPMZgFZ5R1RyFs/
gcIA9D0DCEEqYTrRBk1SJrCx6Qzjnw7J1aM7EJQQJpu/SWZP0u0jqT8vgsoKJB0kcDwQXr9MxInw
c6q3PWIiLMY1geHdxFlrax/OLbIm2weBMx7WccQAfEwN2+cYKL6e44PbQ93dbBVH/07vHoQXbbL3
zRLCFUpcJZXiVOfhyekjSdIS4Yr5wqun/5Aeu62rwS6E2YC0Df03AW4kpt5YcUmDsLgoAypToRfw
HTh/P66pIcC1wwu0RWjksDjfAhWrnsPiPp2D1bbdx27j0P1wA4Q66Orr5YszendeeR2Q9p4oYkpP
5JMw1hkoAxffIzC6JmeiTZikhJjNIgJMEYM7geqOBFPRqmh+h/g8TUq8+Y/5mBwK6k5UD27eLklJ
nAaJjIjVtEJtT6pTxJPaKn1A7320biQkganXMKFFLE9vUnG1AEKAcnzrokNa07fL7BFGrSBw4VUe
qThFVKJtvSGTqDUAO4zmHQcUxbzXbCrRwDRTLjxhf5dddeEuX7AFfE44fijZGYFzgkjPQ4jNh3DQ
Sb8v7aNPKfP9HsLzIyRz02F/udINGkE1V30IX+unx35PlkmgEIfclOwYKvLqoBoI/2OQeAoZthMP
wOJ+MQt9JHZWiMoPH9h/f04nZQEvOSUlD8TSpJkJoUszJiAWShHkuZrBP8IZ61sDYRqhFeks6EZF
U/tt5LyxEt3wMo9ARCvoYT+sLaVs/qp0PGglXg6KoSXjNUoJVPNGNWQnIrKjuOYSjTTXYoWGtFY/
CY4i400TIQXfOQaJp9O0MI+1xSYgoOOG3gk88yHxTaO1XA5pznAgfb1i4KCwrNk7g6rJygVIrV8Q
DTpFnGJobli4J+IBTgFIC7/uMfdztjJcPv8wBF3oKAdKHYN1U/ilZ69BBzHIrjsykrAJ1zMCVp6V
FZAaADGm/fFn8jHXAbytSINZVYOQOpJZOS2Buzz3CouPLNUjiA+a9/ZWgMiHUMbIRRwJLacwvbtl
YMFXqdN1p9R9NHDQLGzZh7XXepy6j0hpRFaRqJmN1/+g0gReOWQ5OKz0xiavcxCMMLUIkBUo40+/
k/dIhz5GRgSFG2oeCcg9n0rhcO8/OqJnL9r9rHHvTZnGvbPt9fR2+FazYdJGg0YA4PRcGXBEpWFR
lKaEL2Mi7CqoP1xI3/RHxxxC/vXIo3tatxVSGE1QTvJ0QZBSz05RIlg1k2pOICZwgzVQVOYbHURp
r+v/8x//+b///fn8r/zHCXWcKj8d/3Eskb7aHG/X//mnqv3zH+evl9Pl//zTcWzTtWzXcU1FdVXX
0Cze//wYbI65fPo/iu29YR11ZTM28Ta33cYbGZRz5X3AnKODVOe7s5nfnM7+9XTb4q6Yu31jMxYC
Tt6pVlI07rRRyL4TybhDAY5R6okUJOAuE/Q3IXCtpM1o1b9m0ijtSldJtYkcB+VhbrOM1bfT+MmM
7e7GCO9sZrST79Ij7vOQ2KT9KRYMqeeLbxnVjaDna/Fe8Ihdb3DzCvjZZmwNASip2AjnQ/QBiF58
K1JofVdkami0rAjMlWyRsUY/BSdjNqd6c+3TOIr2fEokbcOtKRzVXa8O67AcFR1zvCckoAEIVlXB
ENCR/E0ZQKRHimZOdX+DzlzkzLbfDKSmy0j9bSSdXx/t4XTV81K/PEeomMYFQv0KcjLa64s0xKjC
zVS70n9JXq3iLfKtWowWIS0Rji1ndlntW2RS6eFNAjg+t/ao+Blo9skr8hcFDVwbCQI1HOfO+CBe
QafLIrF9I90v0IujBmxNy85jRIFTtAuPwT5S0SvcR/fmDR6ozSO2wyutlXepHm9SNUaIITHpoeSk
twQVxNjNkWXJUbsyaHwIi3hUx8fkzBvyr0ic9BDPOcm/vpp5RgtT/pAuCnFFSQmSfHlshkZAAXJ6
DtFI4yBmeJleI3pvxXmqfEJtlv41KMlfo8P0Oi0hMiCukNpckxtXDKf8g+f1aWY0ZvrXa2Zs8j4t
VLAtZvygv+IprV+lFVoiTK4jRGs3LdlBiUhGVljRXB2rE1pkJRD8fd/TiiWm5XQIwIdcmZ6aKaLQ
r++kHFBkWMf86R3NU1pPxOq7mV4SebHuWeEtgs+SnhI1lT/++2o01T/MGEdxNdNRVd0wLPfXGZPX
zi1vPPUtu/ktsOgMLoqIBcqBYOY4mJWvtjRkDmn9FtEiNN5GBPh+HsPR60AMh67xJJtGy2C2JUp+
blRbrBFa0VrUlFNyJNQhoEGfPab0vrly5e9Xbsv7P1kttbxXuXoxnyOTRY6YSryPLjFtMtgk45y5
clxspNdHYhI4M7+gL1Ms+aNki1FpjH6MEc5bQHVH60QG6gT2LQ8cSXxGZg25kzAreTAcMrjfPXZL
bNzvC/Wnx24bv1782tRvu+PzuBkH7TZhVURSDtG0F5gjEXzD66reHqrniTpnuslCiA39Pk4IGK3K
1/ubQXPzuw8nFuWSYX9CAp9c+tFnk5VNmSgRBjXJ3b8/c/u7y/7NdDt55dobFftyYl4XzEua5GIZ
HtkDWy0dCo+pQS+JPNFp/XmNDzOWZnJeGOn5tfqNQJ2ZYZHI4qYdd7r5USQ0gGDNbmI6kAWlrEwQ
aZPW62asUBKiwMDbh7RQpGyhZIXJ6rD5vo6fDdxzOy2b61hNWR6sIREC/PsNm3/aq34ep98M6nOd
70r3edmN2XcwgAT9igiBEjVIqcUTkIysI9RWQBewn3VPCbsn3/XnkYX8pP+Dwvm49yauxecTIwlr
qs6soR4Dx1N5nuJmjKmSC+oz94IIy9gc/f363T8OmKpZrqE4tmZbvy2SU3k52PdSfY7OU5rLRHfy
tWjqwyTft/atdYoA6+u73Bv6vzFRCJ1vKoy+xPfb9K561liJZYEcp/QXxi4gdooZviUlFjVnzNxZ
SetaIxD7jRjqj3uzSFh0Lxtcx1hZGnjqWEw2zpjx5a6fqwp7q2YKVrSgJtKMdb7OjDzCKHxKrOsW
S1gi/CpnruK/PxRdFte/LT5Tx+jZtq6r2m+Lz7TcanPaHnQgrjravp9p+/EIUKC/IVYJxl5YpFdF
8pIICEn1lQt1KbUmm9y3gY6U0NFD0wp28+xE4hnGCTDR3YeXowM2tneUNKR/v97X9fx2vbara46m
mqaj2K/7+cnSbTfORa+PWLpbRJNZpFtphE37nXtCe+aOzY6qs1YOkjCk+adEFgUiXd8tBf0PU+mX
q5Cl8tNV7MprfdZN4zk6IlqlJ6d4k11jNZF1XidifTdsxbIZy+5bM7o1WSqqDqnVPsbCdX5AtCQD
x25ZNUt2t2+e0h+Wqu3aiqUyzxXN+X0/uFyft2q3sZ8jJ6bTdWpl8BzopTSnjxFKqnS+ljkr+7ob
X1tqaFNMKte3/mZ2/Xm0froO2XF/ek577dmo1Xn5HE9QbyabHy5Qs3BDWf4XOLoEcVhn6M6geESx
35xddf/gAv7yGMTZ/+n010bjoF/31nMkTpqs5Hkbtc1uhSQzMXiL3kAl2opmF1+ifUNmlU4r2xTd
MyQWMeV8fk+E68wUPl8hyqhIh99t64bnJwaBD/StfmOoZeQKoFrT8m+fAlNpfFCMh3iTSlZlVp9u
mDRYTvccWxxJaU0uv53ZJnL+RhCvMyqDSibvWQwZMChHTfmPro5sIbKZ35AxOSd3DAiSNfGFTqNO
emJvN0MxH2gZspfXIU76tGyVZNjdmOLeyMyu5DSVaEMFUyrWRzuP4NBRTGvHanZCKHzdEYfukB5E
NBzjI+YIkflIzRozPX5mz0xM0QYWYrRJa/xG8R/nXAh71CfeYuu4UjO3TbO0lokf++AP150TRS5i
48rIbZfRCYaz7GNcEEnsv891549r8ac5pv86yEqda5XDjB/rpAbBjOiCaGXlhL6Rwb217sHnqWjF
TiaBdnXn0XYJBahDeQYteGgoT+uK9DQ4DNC0y5Rwfgho1kWH3zbrZUTr6kCbwJmPvXtWRpegd/QM
inP0bD04pRpadi2ldbgGNCqMdL+jEqYXnhp+1MJ8QPgDCR5v874lh01JW7Z7R7Cb7CSoXmvrBX9/
CL8/AxxW1zV1wzQszI7m/maP1mvDcuzHUW87jm/eo/0Kocujt9e+cQH+/TSaoumOZSicx7Gd3x71
9ZAbp2O+u7bPBjEfLTrmZR80oXB6p8PlG59WvImfDb2jaoptO4rj6KbF7vTb2rWrWlGLori16Ke9
n2nr7ABehVRqI3jMv3l64tf/fipH02zTUlRLZXP5dQbl+UNR89tJb9Obypmoi7UjgMa8q0LW07+5
LU1V5Cn9fDoghl+s0m9b7qksno49bzxHMPeyRjJvNxLxQ8RpFFtgwlFg0RsZub9dx0KoFz5YgWKl
SWN3Nt9Mh4VRIXVL/4xojjIslr0lP9+Z9wjA8hr5YlqtW3if8q6ViR96o0+vQaM/fu6/ik/EBjlx
8Xr5yCHQXeekSDOyacifPaUC4Caai3uEQYFfV0csFGk1J6ZD2rJIN6gPp3mCUnprHiu8K1dr4PY6
MRL+r5920ELzgZad0wZi1zSfEOtYQNpGo6RoaRm/GwUvHQmuMaLIvuBUdTgOBMjudqRl25FFzF2t
5G/En7biXcftoiKDzSQ029LartHlFrk9tjl6z5MypnrK4A9l4+P4Gz7PRTe65qdG9o7bvbXkBncd
k/Y6nQ1X6HBQg8vi9PLLl+cuD0YOTnOTjtzAMeUoYo1fo8E3mmtzj3If8k+ggtcHWwAEI4WHfOaK
SOZYvEm+Bkzls8pMrkxZybOhdQfPyeJ/boqjnOXmOM08BpR3MjRvNmjOyh5B7mLty3YhOwKpke4T
AJBfEA7mol67Ci8jzM3RtJUc4f+PSO83npFB60EGPuX5ysDICyAZr+ik0eXOEJRiJExS5lzthsuS
wXA4OB08ZbjOrYI0PQf6eshcqAwOjU953gqbm8FzlrmLsCV+tOxpsvmVK3a0kTxsuZoDp5U5cOZM
XPed6EB+kEdUYKPlfPJIONCI/hbLPMlREb63CqbloSNTk4PwaVkgVExyZRpyUTJSTBR5cvIsHebA
gUPIrdFfUqbS15dchHxA1onKAOgRdyC/6pBR5LrcTxkFeXIb/l5jsZB8g5DPSzTi6p1EwRi18vbr
mIwNVyQfOaeoMk7lMzRZDikSzAdFS9YA8jpS3XV8DYVc65Erlk2fu2SZyJDJLJa1KNck04EpxJpe
9/ajG1NJJtTXpJDbsiquFmSQ5vUN1mLRopPX8fXk5EZlROXR1nvuRtaA/NMYYpkuLuv2zMDx/9p3
u3lHniFNhrITfShlEsmS5u9xSixQLgV8gk/zUOUQ8ok97WfFi5GXxUURR6WiCpFE/9f47zmAAGP4
Svz08pn4E/WzgbpJJk2juFC5HZl0PNUUXLMMGUWRBpba4CqC13Ejbl3DAmgUSXldHI6hhRbb5/pN
uwQPbXIEAF+5RbSdIIqrDpBTUKgkie4r8Vu0T3E4BJBC1RlQSgAp8WGK1QEXhN4wbY14lB/MePtR
0yzmyyvZr1R8FXFsJHKT2GyOsA9wGdEqAZ0dFk2zs32bR+dEAnZ0sqI8NkZGQD/GUOPfmdCuSDSw
VMHi9m/yuoTxAIAE9WZFDFgAzRmp9k6Mz5ty2BvAHV/t29a3UjA6+WN59YZWsET/u/guLVY6ElPS
Sh5hRDqqA+g9iSRAAzc/7gu6mKANhvgSoJ0JPHdKnyGC0Ph/SMfiuancoryqRQjv8N2NDfxCkbHQ
gA/qCQA+v6wOKdGaTahEGTnvGZEV0YaBz7mxDtTndE8teaLWp/iJzqf4kRfE9OtQ3ncFksh0ziUe
49eXhKry7Cuefr1y40JqNFxOsEu3H/L0dT78zIqVeKFOtyL6EAeUkVx39Nj6lBFU4wOOIkP0OoN8
l7NJaCxfc8Q3Xh6sCd6IRgiXJ5eP3sKHvK1nGi6XESFbFpwHzxAh8S6tAohzXpgmk0Fud0sB9h1/
dU4L6EPL7st7dabi5tb8+5oNMkNq/l2ngpsKNkoGinmySUuUaNad7UDOV3FZX3MJV5nHwhBwfkG9
SegS7aHJwKDUE4WClUN6f2G92rAm+tLpCaAHF1x4NOEYfye1RjSt5FzXFzKgcWQ33of7mOpyotdL
AgQXQSYLdHzuxljjOkquyQwpdBT/nZejLZ6/wLVyYaeUUjV+B4DvIpYOaOQwunJZsKRTgSNuhKxV
R6DCY1QCUW+BCxFl5MKQd5yoQc6jkCEqo5x/4rjX4Xlg8NPpXwsoT4sQ+YrWqbXl8Ss8mCvrUB4y
fq9023uBVHRI4Pw1M5VHOtjEz2RO0x6BwvNMgnUJJFQWn8rMkaZFSJ+48QW+wiG49U89TvtxbV04
SRVJcyeZMYd0Tw+uiicgq9cYCaadx9oQZQVWjawnWWOCqs0jwcBrubAXokLsQuiUt11peByJF2Vg
IguQHFqiZ6+ojnCPLS2uiAoxa5i0OWGWzXkk7FJnckY5liAzcukbujy/jp7UsTu+RjaI3tcnoMMm
D+KeB/GPBFXyT67fjC+tr//lHiQ7J/hPoy23v+HRyjKSB7rtkGMDb5dAjlpaHih0Q2BYHivlKAL2
CQpY0DsAxiIEw2sCscdNr00HtRJuaWrMaG8ci2cpWDsTqb0mVSGg+Qk45Ot/Qd4viUqlm/wumJgk
NPTug3h327pKcxieSqvk2ci/ilgW0K/4pMsSRzGRmGtEjYg+ZuCN1+QCAQnxWpoE03it/chI7HzI
mUwAUgGuGtHts4rzleD+gKVgzGpKUmC8eSNnfYucMZ3NuYivL/oDRCVFIrQ6gEL7ukIAn8+vN7f0
cJIBA4xL1uk6/X8cj0Y/tJkRsKwA2ZNXacbG4pHrEzxUrqZicMWNoBMKZQf0pIYQqoVKSKPpRI9w
92jEtE4h/UGNSKWkn6Og///ytcTjE/hEPit/pQc2310gFSU0oydOuLgnR7ZJQRS3qTxHcMZ3hb8W
ieUjHsezJe9LUkk+QV+nF8ooG/HLB2YP/cIdYWALHCnABWL4XDyt2Sk6bADBQ7BguUNqeNA/bjsr
Yit5sOKVqDET+HhOGklyQQdgMbdzaFXsDDLxZOnsUhK3NYtbbF0ZKcOvWF4QaZPlKDO9WOWp+5rp
t+YhvpLlKGjvVMcqS1hhs9gmMBfiY/hlUIzohCwTGhKhzivrhKXOaeRkAu/KbJbvL5BXNl/ZBr7M
NuaS/WhLx6oLu5TYeIXvu8hkBMQfFV9Bw7mD8CTZIydEY+Z1YFl4WKVzeGBp5FQHoniV5ewdX6Zc
4IavU7IbTfUMgtW40ZbFdQ5P7iuxyZ3GaljEJwiyX2by0jtxMRBuA/oyfDw7rvgLXOgmvUyVoSAe
WJqAnQxawI2nbyK8wT3zDM/s6092erFBX17GeXLB2qsc4TnZ01piDweLLTGrAF0uaTEQ666+nj4b
HhuvpGCUQIvWCe282IDz9yuDaWb7DuufmqOM5u9iii/UG4ujI7Zwx0DafTN+4gKxNccbhDswLy1l
euJT4gDJdio5RdlTBKnBXCOBnF3ZyFSGUtJ/m9TqPhmcDT33BNox4MzwokA+eSrOE7jlZ4nHlVE0
5PadLqQBzL8JYrjl2q6tOxvOtiN3peEe7DsX7JW08jrzrtyBOBN1KD89WlpUkr84BUd2RyvRwyd4
I9q94alHYzKmwppZZfEMXs/itWWh2+Pvw4rO5nBs+CffZV/dSsMfntl1Ka/RNix4jOQ5rpNLSuen
4NCT8x2lVPrKhdWAmzaX8i4ewpVmnZeUd2Qi48XwuhHRd+S1ZWsMqVyIIGlrnAi5oEe6Tm5UNsnw
qNzKoefGDb5M+pTIO7Lla1EjtlduduWzBtAzWtIBy7RJj5GmNF0s+nKrcvlacMFDE3zNZINnJ8XD
UaJra49LUbZkZcgkYc72ZD2wMkDpVGjkzCaVfYPTMsiyjA4gbVZ3kz4zuy3jJfuReCzb1XalDEVK
BlyufWC7Pb1Q6QvfwahZ426/4nLlRk2e7i0+t/d4GLKjiFnGxEZ0qZeM+EwdiuV3k1ogT7HY8oUt
Ts2RuCR0l0T9S3YCffltUkITcOffIRJDMXXNMCQZ+ysi4+7UYl88b88xtFISgCKtCtNxjj5qC8Ls
cQSAUcJvppqOTozQG3rPIE/2o3zAG0RpjwlqCFcyhh7hBjXtAzh/k8vHmuar6YFuhCQqYKxSxEeH
FbShepSQV43w+nGlGfSHWQTaSt6cuE5aXqN1mV3OHVRb0VFZ6Wi2NHDPiWBpvds7Eq4Zqx2lGw46
8FzYQ4svgBBMNWdqNIYIKmuHbP709xq6swaKyXABkK1Gf/rHzpesZQP34CElvp1O5+kfWusJmkrO
UI2P3geyxh+iJXBoXR/DfB9tD/gLZ0jjH2Hr6X3uoVyctB9EAWqgQDLNciDJCOUK2jpQJyhlABS6
LoPOG+wcmI1RyGneG/Nwf8TBX0M3aIQOXeCi2r+00MtwKEe+A8pLPwnnc3MLhXl0COafmKErKAHS
A/Pp1vV1hAUeKBMgcle2KGhDt4BqPHp5Yk13dKp5fmyWNo+VzaBMqTRmcqdutq69XW9O6Q2+OXoi
NN4WXLRGY0X+smptByoajccBrx96+8FuKWsQ1QI6wH4ccT3BVFnmG6qXMS/v4RylBNNH/h6iMq0Z
aRTbOVOt7Vkih+rfKdCjbPGMLkg6WAeQ7dmzKpZ0FWR+QJr7lMAGPjRpq/1GS7pGlNMu4+qdksc5
hs6G51H3Lk2I4aL6r7+bPb1HGQ1e1jx0qUVuifDN3xFc9Q/kA5KrBik4AEiZ+b9O+cb8cj1ae6tq
HRx/Xvt683wOG9SMqoUPj4tS2wd0Qvf0DfSpf3ve35aa/pwfi/XRfECTkaQm5O7UCJnhuAQ1voRw
TeZR9U5pX1IQd7qdXftE5uFJ2CLevHzdCHTFq9/hC9Hi+5UGO2RVRwvzBMiJ3tcdWisBGAhEQw6K
CEhcLsHXBYsDVxOf6PbKyp6n4rWqQ2smzg/ZFxxxkBUgkamgJILoCFYE/EcXj2zONeu4iuepeHb4
unhPSgYATgkoIj/yAt4TLqDwRSgfElcY/wm3if1/nWlo1Nxp9FTEO1wPjd1dXoel+yKj4PHijcpD
keO8YgL5DUwE5IcITgKnMxm/fXSM1KaeaKGwF26YRcoicVvF7duFmx/6AR4/GMECsbNXmC+OVv36
ySJpLD6bYAxiwMWL2U7EkyH8jCRgFhdjk0pwMX85Ia80cvTsi+NmE8lpw6/Us+zr4mhJDCbugtT7
G5+y04iTILE1PXanryiNgEhCWTnbaSoEJAlNDmzeyFywKwp1S/a1L9RA9j4JRJRIX8lnKn534ydb
sRZInLfNSLI2z7FG7QCcyZt/4jme4/UPWou+HO8vjgI1B3iv0EwIFta053pABx19s4LsPy0hVVFV
x5Dsvm1K+uKndN+6sTvqDa18jGQfK5gSX6R2CQPI7hHSCD9D8nLFVLxqeVXmh7jjEgF+fa6RwDAa
FVH+Nh+7ST75ig0VaC/aTI5bgYXNYxNG157msfOUXki5t2NzFTBHAkxrJBjQDThHQvt7svnh8psC
DETnhkXF/3del8BfYJ97Yi1ldgAAQQuzdM8tmpv4uGBsAY3qwe4BVCRQk8Sy2kgbPft4pOzkz4EE
8hI3ihMj8M0J+yYekkSLCrHhBswAG8hsd4kbheIDJ6spP9kp5TtrurGaqO6RKic+tNN5+CAV/Xil
pelzJYDDa6mgntkIHEK477PUv+eTyISQuVINV1NdRkz7bcDs8/Zou+uChrcsK4FL9ejRufcgy0U6
9oQvltYulN9lke1ZbBKQkPSH7fYEIhM75aSyqgR9y3/Ik5TVRSjOs/6a27v0gsAePj8hBnRKYiH5
EkIbL7BtsuQE5Cjfz4lyBpK70LEAit3+zeLAMkQvDI6Qql6cOLHk+r/+5RntPOaMsDDxoEPs2gpc
dEZWAAjlHQIfdlTWvFzPZSooinCtZGDQTILWsWcNAQIkW7nb190JleHWFNKArFBJpgqhRH6WiEei
HHHuJVayCLxokMkRTV9QObqk+AeOWzUfEgUTbVM8K2G2WDFWwixfyAhKIIzGBv6eOHEStIt1xIwi
yPRy/DZv8tfC+zJTaEVr8AYJqL/YfGtWgQ5kQNtq/BkieHpRhijvCRwgHL1XsJ8833WsnxzuxNHF
MJ9C4QHKJx7ZFyxBR3jspCBb9btcrIAWkP++nWPqH5hxZBIdy9YUy7Ltl6f5k0043+rtpcz1qvWo
u48n5WAR43sFEoYu++MM4fUR/90MaX/gXvxyxt8mdb4+PpX7U61aV3RxyBNVehnc4fZcoNDb3tON
tqp/uMU5TQauNIdmL6tHaANb+tM76lORbc/pDIbUxaN1vnX3z9j9P8LOcztxbdvWT6TWBBJI/FUk
G2Mwxn9ojiIHCUmIp79fh33PqeW9Trm57HIgKExpjtlHD4e3/ND9+1b+bHnerrw/DsuPlqdtnm2z
qjgsZ8tnOw27Y9TCpB4k+4g642j/UmbUrf+Di/G/Jf2PFrW5aG0Pq6V14VrXrfcQbr41uQL8cFsV
GqSh8qy1h2ZPQTV6mKZzfWrW3UCPXnKbut/Rah9q4OhO3CDhKkCwbFGAbLjkVnwIYxOg4AiN6LrQ
1EWIMCOcSjVDgmlOF9GqfwMPO0AtnlAFUWGbpKpySes2Q7Lp6P1C+rY5aPpCeBoRLsYsNHa8jeg9
NW4Itzt5b//enOjZotkC/TGz6moVSKhPzbfCPlwY06JIaGle8Z3gETaVxZwAaIhCbJeAhO1M9zAn
XNJ/uHKr1++vVGP8jTrh8LIgdXsXNn2LLVKjjCaSOnRqFaoF4zysO2KO3Oqhc6TODFhKjO0p3oeK
BI1Xb3YXcEWclRxD54fmo0VPSE1om0oHkgxflzD8obqUXUFQgqLgy3ShOn+sxPsjtBroTZ+aNUn2
/M6XPolvdIeolMDNbhhix3rg2y1Js5pvCbcG3qJuE+5FEaVv1FNi4+/NP3Vyq281zG5N4epbfUHt
nrqEAoQozuMjdwvuLEjB5ekqsE4zuEA6bbm6VZrP1ZpVI9tBrZj2iQ7vlN/aGdF51GrXMdJn68l+
RG74CvmPVnS85xCuQRT1EtpYbafdJSpTlasVbUe0sWEFn9CeARDqTQGKOQAarEteUANWL0vHFHEf
JEKR5rBI4RCqhiQunBF8/mgO9LPqEVUdRvt2vAQ5LwbqQKpnpu6deni0wGnN0U/nr2v1ggdV94Jo
imoGZhFZquJg3rno2j+DC0mnLOd19TPh3C9iLCHY4jLjnHKwKGf1p9sG3F6EgzLQ67qceJDPPtX2
Iw26xUDX3Q0s7VNS6zsOh/qAL9cXnSGNIDUEb1hdV81kdZzVUORwMua0J/evOqpCXiFYqeKqkQ17
pAYTW3b3vZiqxtLozTnj966kmsZqGqotf2sxxqtvYdC6J+iQs8fslfa29lDB4Nrzli4NaIazsFU2
rYJapbe9b782iJHGGNSYvS8XTFYFmrNEdW5x89EH8De/0yJE9AG1Lo+cBnVNNSw01k5A6jjL4ZF3
BPAV36LopHzQ9IW2rK4CfWtOIFcYq5RkTA9dx0jsinsvPK3TVE/GZPwOb+Qv9nvL8WX4PFVdcuU6
DQbQ7b73KCKqAFF2JxkiMNMQ4dQw0hsMtZI95mJk0iRKWBtXe9IBIW28bU00xeM5q1urQP066x4u
yf7izUQ4omPY4j01DGzeRTWC2KVy3T3Paw86snmX40EkZu3JZbQKbBc+7w4MxFUdDWCdPK3QhMkv
phpq2oo1dwqLF9DpqMdNDvdt8NFIaOL8pRfe9y02vh6zPxp0BOiBFTAmbbKEC06vrr7aw23XGKQc
6UsLNSbnU3vvcMXjTtjFPvo+8uiFc6/DkgRn0AfduaDUvelmpdsfwD1jgiB73ZPYYH1IQXDfEG3K
0m3baVTuR7hJHmg69QGZEgRlxDojr/WW58EK05FBxhIpiRaYdIHHUldhnQKtywzxL8OTAEsBNOZO
b7OiRQ9dB5WAGTK9J+3zpBGdxnVClK1bl2HRXUA/gM83dqINUbznUTncB+ZgHzVmtXatbSEP2QcS
jUgsoqXl7uJpqhHPleqTpUPRsyl6VVTmczjkTCcqFrWIEwqo/rbQ4XvhqCmlSRV76yzzHJiXTC/H
G7tYE5Va57sRErbexv9YNfwsqj9kEXZ3SIFg/xEMEBjINLt5gC4Ma/UVnrherfLLPPxIMayl5nbI
wtq9WIBWzVNbHnOHcLvu7l4+tqnnYHBpjlZxBfjkNc/+eOt1aiicMcZtG+GSHLQlDPHxLu6Q5Be7
eYjWqrb2iU9bBOnZM9devH5fnYPK8hrDTUz8nR8A5jTQiQZfyWC8nlWruFyNLOSixlfhfRGTh73m
aFlExTJam2+t4uNQi9zd26n2xKvZo+Tgm+s4na1rYV4f9t3+utHbsvCxw01nZMVG62mmxTOKuDkI
2sN5MYo/wMWZTL0KhPdDVppX33PQTeX+9bvE3BNLwOrBQXf4MKlB75e26txdTULnsfUIdE8rF6eC
76yPUyhh4RABu8P8s/WMcA/9IYDdE3W8Zxe+G51GZvDml338C8HJTh1K1LLPMc+CGgYwYHrYAHKp
QGKiSIHth1s40cKdqxsVKVq73vbdnlyuAziZtde62rzz7cy0vGNvsyYty88xFcJj4xIViCleth5S
QYxosGeLIRYsRpfZNkhCXB1OYdFr4omHMdv8iDZ245UGaWEXPHjxkeXfeJRZfjIq4BfIFYcIlxp6
Rdfyt8M59mL+zVDZb5JmVgTy/13HjQn2GSm+Na068lvDebiavcYnS4fdu2v6zVbgjpFqYJuHYQ8u
KqMF4Tv4lGBmhTLVOMMZxU4MVccaf6UOosP+vPxo+QwrwwzLtTeuRquEbvSuzw9IRoPrBSRw7wSQ
Q4I8DbBSxy79lAYFUOoMifEgnlFTAcY/LrHNBCLmpOpawBTInC+Dr0kWN/pX8uZ2okBB6YXXM0bT
sA8IFo6uvdOXS5SIN0lCCyFq1Hhf47RhkK33bk9tFELYeZAst8blfxZZw2bAtULIG/V9EOXjJSYY
53NYhXX/OLkGUOhW0LvqXYLGy5hM27OHnP9x9ZiE22OAzLydDR7KqUVCGX90vff1i7R8xQhjsPEa
qX8CXewEgdU6M9+cmYUa/ZZfjprYuQXmx+LJIoPD2wG8ViHi0ZcFOkw7Wi+j5BykAK9JUH2YSXAl
DuYDoUYWoce4+PR9yKeK5+u35di+9MogwWfNI5GByfCZVhSmuUgA3ZcF+S4+w7SATUI4wgGDxmun
QmTd93J0+kHOqvcMtBrkx4GRSQdCr3Hg2Z9g34Ctkpg2Qt5kmAf7t3kr9mpcVAbmAYHZF7wL58Ef
0WqMiueKbw+fNS4jysNAxbyfb7GCLEJxfQ59D0ZLGbk5WTpp5VmPF781MAbNhyxYtN2lB78HdoS/
xJvmTUj3tYtull7k0wExNnUw7ebwFKzftm/h/i3EgbMeARpXSnGY1054SgA3y9TTDJz4RJy658C6
ICDo+kyTiY27gIO/JfPmCmz7jLUr22lGtJq2ECdOI3VHT/S6avwPRhYUUzWKUPMEztchuAxr9E/p
AtLR0mOuoNV6+uLjQLbHASlZ9qBPdR3VqSx4PD/d0MrdDQLYhkUMa0KviNgsfbTbsukzCLo3qJr3
g+WrtBB4ZHWWAHZABUGO17qaXHZE+zVQO+syzHmHNa9QD7IH+CdhHW8utWmFm+txOViTHkuOKl3O
C9upLdVr6DHqAagHCDgBnecEgegGPNK1tLAIYWJSU1GNVEllFtGiLcFcjVWN1jx3iOvMSkr8pkuP
uMn2hQb0bfL7WoWH1y3G4BZz4zHadCWp4gKLrjf1I7MkqlYw1Jkw6S2/1TRJ64vPfWSGNoSPGo9c
4ZrbEFjnMicio6TbLerJff6EqREjXxEqpKY1LXIwVtZjr0JKubNwe6A7RzUQlxSxTBLiPRm039RM
p13zXaNhqgadenhq1x6QV6gxqvaoDlD9dvJE5nBnOsgCm6FvBOf4DNlHILSA0/uHSWf/CP4mYFoo
3PZ1B96zQfplIrFstuGpk5Fz5Jn4zM00aNTIVkvv/i5SHFY9SAJgTaIL6FlpvCaRos5r6r3Mdv32
CvodcG3X4I4Pj4SX7QnO1QP0p/OApz7sY1QrcA+k68T8tb2fMo5eedSXnqxHqyuul2a0d3dRbbAN
haSzk4FNTgiDUwQBXQDqkRo3ApfoMbcjzOoXbBrP34ZIU2wbfggdLCxve2WTNnHle37HRUQGKJ9q
AW/7Gmh7Wpk6QtpTkyGP6B+ajKgxZW89yICuAJwBmZYxGCcgljMSwinWC/pxgFDpT2/clf9A9g64
F4E0iFfJWbjB17IlE3QldELfSa+quBuwq937XbSqX4upJTyL5LoDM12qNqowDT60oJDEx4iEqm1m
t4ffMDZtQ0VJqvfQdty/GirGMZ/AuVp1u6gzwkREl1my7hGapwpWq+Dti9Z+wvi0/KTqfdH66MhX
Vbkn6n71PLYDMrDazSFd3h6W8uy2MHkRhfT6VNWU3ParHk/ED72PNC4G6o4QJITsU1FBew6lDiKH
kWWdcJb7hafLzRiegUHogFCjbgEyhYoLEM3AGbTiOkfCCsmAYcvvO8iBZfcvc2GJ6pLowGqdIrkp
J42/udMaz0y+tZ/CJ4VUgg62q/HtILE20f83HBPgWjrhvK3TXjLMdQnochBDUHcg8fgEoKhCVlXs
TC3YLcdwCcRuvO0wfeAOpJ4Jnf3bOedcwxdiSTjRS7ZEqxLzqqXB0t72zdvZODGYyJkGPk+jPatF
bachBLOddavxqRcI1NSo0QM4WSwatVbi66sgLi032d2AP2sw3o9tqy9slv2SkxPLN6GtjQ6uIXbq
c4TWDLo7HVC7ru+E4DPewr9Dg7bz7wKF/4XqJKv6AzNNGpvKSpr1y2QJPkHHBOBnDalXVO+k8nIg
l7ybdXccJTaKMzW3BxnIg0AQDd3FVHwljcAqPn4IG9aeaHxxBPvapzsGDejHeRXfQPuMA4sGL+vA
LnHZ9BrXszu3dhXv4qbvshAEdhq4U60e1ZJjTbjsSJAF0MJfOLpaGANF7cItaz4eAEKw5ZjesRdJ
uG6gRwdA5g688JAOC+gF4IdeEE614BBRvfhJL6ff61Mogj6Qd6H05yngMrD4q1CMfxaY0+b0vpQV
K+2u5hCcIfhALLGCpVbRE3IoGrvN5aYDKjhj962G1GKQvlRd1sPaAWEW8iDQVenCiRNapVXtGVhG
6JbQCJHA5RclfGQLZLbHIUJuX4aFhRJajGcxOxvMilaguVCzKP4QNDM8+wl9aqQbpa7sZYhHu3i/
Q4smghBTNfeElKpNIq6B2lBntS5717GATZtC0eSqcqgXdN3pQnHD/D1nzmCi4cq7M5IEbgr6vIvH
RDvSTKsGxp15Jk6V+En8/3KjIHGFakIVb+wEe4jSic7WDfK8TQ9iS4pje+CaPsS7QYLe8oD9gZrP
pKiya/at1QITlLn91s9hWrbilOanhG0iNcvVQHcFXnly5yZnTCIn+KQNSMYSydnozW+8HPFoHXKL
mO2FJGuyh+LK9H5nR91aMx81UuBpH6maqT1q91RKFNQCKitEKs+E5nbyjwJCFfgyGdTcaugswafT
yj0N6+LftVvTVT/pJ0T++cKKhUkv2uq8W68J/g96zT3dYSHW2x789H59Ija66ibR8go4bnpPkb5U
kmlGTJmM/n5XsP6lY4BqybFdmnVOq/GzV5eU+8v1ckFmp1ykolMPr/1sfOlbhcy4SaZewLg9BdR9
KQXy2/e3Q2Ykxi7fJIYuPbJ8Hql4d9E3nk2Pf9+yW1v3v8lC/7Nl1g9dd3Y+L3ZV6yQBoEywsWX8
MF7g+Lhdyf4ucA1OuKgUWNuyqh4uYgPNRhSNYdjM8CR7M0Syy4PZkIwPDIrjfojpPPU4Ma63Lvp8
Tubg4+ffN/rfVYs3NT0+M477k+6xPq6PhrnZ7KbPRZSFeUiYhQwmMIrbDSV/cUGKUN/gzrKfJO3t
yKYDsR2tSXsLG3gpnjvQTo/++oVc90dntg7GcUymKIX6hCRgKDpv+OTDuCOjBdY/OaHAWiynEHTz
mHSsvFfW6iK4aeUBGwcmzpX1AI8m9E4EOJh1rGTkpPSbW8V/DSXaY1bDbCFJbDSaDbP5oxV0rhX5
PkkMEk8O82T7dMKFsCQeChuDOOMWCPvp0mulwbnwaz2TIh7i9uPGeq62b9k6qMHKye2n48MaEl6L
Q0SehtPwiuXgcJklSS9pvS63QdUg7309agAIrfDE37W3Fyas0y8XRU1tsj+H3m1PXC4Gt8W5rN08
Iv6YKcvGpbXOTslxWO2fSxYBxrTWaLcKkCpwg/wQQbrcnGPzNGhtg6bTvtRJjCziEnU8hlLl9jdd
uv1v28MRRTBpu5Zb+2mlsXHriZ2ndWvyIvEe61svCh5wa01C2x5+NeebODcALkBzzp7nBvGi/SE3
jfay61YfiVTzmJaRiNJuY8+Ipz9cMTzKDr8dtp9EDfVHXdNuQHWyWibKy38WGOf9/uQkzro1PNf7
jVW4Mb7wZAqum5di92Rgn9vcDPJ1y1u2xn+/6moiM/04X/94Yx2/P87XKmmda6vKdoenNFrRAXLa
zqKzsiInw3S/s1x3dhDpk8hiqX8KV+kvlZXzf1z1ttWs1ZqNpmXqJvvH+1e1/eFi0B2eYk3mOx7t
4OA42X7uxi6w8Hq0GxZ1z9G9y8K+rxEZL4ubHtF6OBK4U/oRcPVrVMYyB/UoWWcxvho7kmL25Nhd
OsXk2kca6XiblLActOxz0n0JSfBcsyPh2xLWx+k4MnNLnqslBoEYflvuezpBekbTp7s/PiBQ+yST
blUFD8v5+3uxiFp422B6aIZYGr+RV9BAOpG0s7d1Hpp4q1ZhxQXopUl82Ub0vfDKPB16RUDP4uV1
+VmSxjEoecRpgPk1uXZAh/RlCO2De89tGbGbHGHLbywodyEeWFlUEU77wIGQg7D9nK8wwm1F7yuv
Y4RAxQTrIdV2cRkhKix7xFW32X0Z9DBx/mx/E5qGOXcwlU09mQBZfB5fV9z33J7/nX49dafN6A18
CTgLLXdt6Z9dv0FGpZee35fjqhU3DO6BaTGGcGd0a34JhukGRYuo25AbZoqIH7nS8RmtdzbCAoPa
LOwuqt7QxCV/iZwQUBfGsr/eg1V1D/Nlb9k7wFCJsIqGifm4O+Aim0TtJ7zvQH2roI7W07NdcNQh
UWNGwgKY2QjWohOOOhdyfjjRzmxyrnmAHpPxuOWvfLfgy7kdjxN8wZUuGGGoy5W+eVbc0c5bbONe
PR4g+2QUvTsR7sqLIPEo2+C0RnUw7K13JUYVyH4WzjH7Iv55tcKgL3rrmntiB/ZY4z/aw0UqSmSy
J8ipNUFd8ohfIdGNHGq8QbHULIOFMcvzcRmuM0Jse0ecAFLS5lrVrFoMD5fA7R6Xcd2vzAcMSnPm
mtWgfKv7aW1kfzcShiWO8wcvwBf3EPbw3yPbpEdt0QDjgpNLdz+PjTy2Fg9mPpaNd3lCcB5blHj+
onnwXi+d9yM7tyWy2DtxHjt7UMNGcFo+1arv/NJhHfBx6V87+3l95TsY282Lwmc8Osjq2tVb9eYi
C35Js+AK1qv+/q6djupNr0D5v0K63y73Qa2/A/TFkG60H+Fqgwb70rGb3mWHcZrbXc8haJpvWAyY
YTZcfB8n9ACv3rVfTAavIi0fubIoQ7gHr8BzOy0cjLam97UIDN+gYjL8RQCivkD+ZfjmvDEkVria
U2XfkjgdakXnMAMy7X2dWAV2VtCL+g4RRKHll6TcYiB9BZ6Uqu3IYCK7h5UJhaz7Yrn4UF1lsCEZ
3m6C3M87TM5XP30GCu9gsTdcjYTa1yOyZ6PDhIiyiRnxMiS6tQ8Q6QH76sHqs3gW4Ar7V+IESLVv
wH0+PF5igmq+802fwiDDfdkzcUHYUjMQCdUhJrSDiT7MYHK+fR5SR5CXdTLY841u7bnel3iEhQLN
oUAgqgUolHwuXhYvl2fjVsLuRvnkMOHiKN6IZDPqj7tz6Cxwhk8/EoiJtOE2Obtwpll3VO7ITnb0
xGj0mLsIy+sc06AI7PqkhpXXsIFNxhsQ/nVYb/b21PfASZDC5aGt5LNHxTIofo1NBunOc7MH+Ftg
f3jZ1r0wmwDcWlzOZtJDGXIIyqdNDWfUS2ye/WsLk9bWwa8xhIlyAAhtwIW2whJayvnD6K6soGY+
1LZdJ3nZXt5aFDqN3VNWxHUOzrpXJ7iDHaxHC2LaXDjbZSAxp2J7sV6lWNOx0dcjQDWp7WYfxjTc
6pN/5FRwMvAn4FEu7hNbTp0ZZJ8A0PSRUEmwidfp99+nz3+3c3H/Z/q6ka3+mL5O5+3J3srOpbe0
/JdXR1a7uAtGyGrIv4vPIc6yDCqf3If2LwyiWutfNQF/vLmKij/e3G2cW61ysbhMLjlIQd4tiCAB
JRLLQmt1rZsBBlhB03p+1WoegonNEpi1XBauG5z0xdI3PphtsOG7VL4BpLsMnF78zv0wrpO7nDMq
03EKa5SZqjZQ3LZ/WnQM8l6GjSM9BebWx+OzhLE30s5NjwPlllWhHdyJPqLtqusqQFua3gtfC0HP
3T3G90ydAc7szOliEIsOIMjjLgTTdsMtRSjW4HGiPaeizsgU+s4EkYxdujOt5PWyJeav4Fl6t+23
dD/rN2mD1P/VGrfFWnoH6K41tZAwQdZ3grEWp+hD+J3owve/E+VMMhHXODA/ShUbz7p8ZINCq2kg
CFC6OvFE8eaCnCUopxrXMOI74UsNkvf3gQbU9KNQu3lktFgnQFi3LLh7/zzZZn1TuFl9vQMAQVve
LYKqC8GIrr7Km8bDOSBubEi5xCmmk4qO/AVTgdPb6Rlb62SMNVVEIXSpe4e3VLdqWeHD4qH2Daqw
6FyClENZ922fvxrMLc/l2360navqOgxrfe7wV25xncTxjI2/Cg1m3FOwQ03s9qmqC+I5MD5oPdB9
HCxfNr2SoNtLb2IwEW0ea1wUDmS0Mq6+cm4M8YoV2+F192jR4L+Sb7x1vd2UPL8k3BBuTMkTGiEj
5HXztXwyhg3CYDGXvwY2TqcjN3CJ+MHZ+HMPHNZ43ch4un2ZTd47JMIVvnwHN7E9dy3+q9EbKn2D
IOcGGz7ECHJQ9GqnOMV3c0yf/jo7n2G37WLed/ngIKizedbmazPdDfjLotMM5uTNGd8JaQUju09j
edzget4EL58WPTiTUXEIFvS2zv60nADVU71UMvt1e4vZifLn0SSDMyXUDpv9V9obAydmjiEyiuCQ
FegFUueAxKbLIB8VcUXdNbXf09ctxq/vx6/16/b1/FWRcLPm7vyKlY+HwAqTjkDpOjZWwovxInTx
fAXJA1Q4EJ7gMM9t6UOYvQu9CIKXzliOPVW85w7faOUxJg8EoB2ndrsYEE1EEBRwFdHBm+8FZlgH
vMu6h8HZxGCQgQFrBRAseNrGizBBV6uE6/reI7DKjWiFkpDhLaMNrWJCbXpnIt8XAERY5yuOJesl
QU5uZxPyApUbwRpMHOSicbJ9gjzRxckFf26TEIu6A8Ihcp85N/lYc0mdfgUZcTgRryLiftgFm6S4
p+2Uvt1jqs5j2yY3Vol1u4AYp0HxquO745C3AiPg2A1adM1PM/k2DxJayDO1NVYz8xfHWvfn0u3H
hVn7cWG27M2hsa9wFlPnQWDnnT+vyxRCDjyoRmSHwua4SWFEWtDCY2wDVony6Eg48G2/7ED9gES5
L9I3wGNzD+UHUiBwaQPii1wQjec73bF6AKun6T6AggIoKOVBnXao2pp5r3Xr04ia3IJMYPSv3IgO
0I/B1qe/Lq1/uSPVfqxZm4vscC3qoEzPBImVIDYVOXGUESd/NU7G8Mgp1TeUai3uFom3fcLu8AuJ
FmPc6y7DqaohAt/nZuAi1uQCYglANsJvrpRQmv9+57xBFn9Mk+fjrmwsjukFl0ZOyiOd8qftCpmM
KH61JHCbwepZOPeyo+qHTPLSd07B4fscROOvMXcrgkpImOACfFeusElQCDRKlquqqahfANLcVzfO
QoJF9OOzHyrHEt0V4rJkkn9cuCTnm/45nA/7TW/uE+GFJi0PhkQ9YJZvEUvFYuK5V3E7X6BcWIwa
8BlxH90F1uHhXPfgTCPfM5cD4yV/5hbdz7DDJ0Bi0y7qgbONDKdd/67D7thAt0Pltxw5bid7syi3
r1GZ911K63iVqWhvnvzMnidIk5LIoS/UwkaJlUiDPmE2MejeLkO38qBwQQB7dpkxWAe0XrQgTftl
eA02sEw2HdbEozpJMS6ZDwHbYKUBAU5M0csBS+HxZdNvfuN1I5ceVlyZ/25gjETaYY9MsIh4CUV7
azFbC6pL0HohWmCTeZVLazRMVyjP1ywt3rFfwEi5EIsQatklKIfkCgY12z8ThqaTcoyurMkVl9Rk
7WT7Vl8RMZeAtIP24hkmyKZXPOSvk/HOH41msxx98l40pqzuXWFGLLk7laxfM+gwV6zKsknyuZqf
hxnnptVuZkHD9srPAwvBCT1kfGrTr233YsXMBaT6hf3xKGGEs159ThxBECHyBz8mGns8Xmneg/bi
vh0/bf9CTMGMwAH4MuvRGrDu0QyvndIN6hfPiWr9BvtRhuxgqOyWweQrhgfALTIPKEE2TOgP+ceV
8mwjptkO2s7NXjMLYGbNbG/b215ey/1Dk3IZEg38D9xfB4TQ4lpp+fifk8RdBXNi5uBmyY3Xtuue
i36/nML3oMFfwX/yMrKAnABu1ZWmIavHDqjEp9O9IKR4OxMbJ/WTLDyadMnT12J6gMoD2XwdVbQc
IDefw+3QXYoe0qA37t180BvdM4ul+kvOCPYPjXBjDpdusKl62fEB6TOLzk+HGIzRkozDSYo3MMZ0
WRuBIwR1giNCiDQpORYMplZ8vJCw4S+rKZuxoip1cURvAg3VY2JNEMjTLkWQRSLfgUYo+cfEjD6B
UQv+JrKSj50XoALthgRwN73ZeDT+IljcnybgFptd/1JruwgoKWoiEhz97jdUq8fHRy7JZ/K25Kpu
MlHCxyUDR7zZS8Qlmrl+xWLksfYB8OMXgSKTSOiMSpiY1GTY+gCfgee80AQLCBSSdy/pQuSKwHwN
7DgI2lO//dRGjOlNOh53RviHTU57ycp1yiDfcULp1LCMkBssR1VrWCbbxYN2gvgBqo05zESs4T8u
MOGuzK2sg+Zx3Hk4eA+d8UcWIGoNK4BtiEZZkIZMx3zEYQw78GPEhNsPuzxjOGW5RPJgFsxdb8ZV
wjmA3INtuvf9+YtPcOMn5vhzxvyB+W0Kq7rkx+VuSqXM7eVKkMiufax5u7AaOm33zaR6AKH6MhG+
4pQ+lG7y1D2AkHEEWFezo1TlVb/VXWMRUHYQafjpsPZWcJv4vAxWHxYdFiRfta8zaZ+vVW9LNhgt
l9gIfkPum7/sS/1Hq2XbaC0TN1/tprnKccj8LGOy8f4TLmuvFS2e4bPGhy63spnVa7T3T0eqtHgx
uvbWTyinBruBMd5MF6MFokdO0eNqYjzaUTGst6kFkWAGKem4h0gFzg6RvxGn3WKwf6V6U+KZ3MXJ
ZkueFvS/j7+sL/Hl+++JE+GgDTDr1pqO1fxR2Ry3p0Z2WdWv/RXzQAvxQ3ru7GzQJtJHDmW4x67J
GS0k5tkNVk1uTQ5ajPSM1Llf0fA+1zuuUXSvCxYXznhb9bCXOQ2vxSk4szyHhLbpNo5upzRfeaUK
l3CmOetyGu2W+4fGOlrkH0YzznO7bTTH6H8djKtO/mI7M7Br3RCEsX5t7VfdJiS+0yQ7j+vJY96o
Yhuevt3smdn4DPm52auWA3uHsACkt0U+UTqoo65eU4NZx7NXFARY7SkZMRbM35undZ+NWhc+imOj
dAI3e2cKzMzOtQEaBTFz1TA9c9Fb0MQHguGJS+T0e3faWjb8TbPBhYbFDtpe831Nh7TxklWz9EJx
tHmz7W/TGe9WZVA0vOZxYp9PUQ4aZYNpXb26VQOwWLCfx3XQOlnhteR2DCjlEObN/g1L+Hr4CMOe
axFOsj80uW8RYmZUu77h0NQfJo0xYqWVXfoH9Lxq9cQZBeZixLnbtCLU0ksWNHscVFPspAFCG5AJ
C/I4k1ljP8qQmOCB5Hini8/JyEmm5D8WRdest7g8rTf4jpzG+xWT3TG4bJjXL2/GPuZVc9Ps5WT4
5OaTvTh1nH2YN40P7sj1NPHZCzaaPXB2cbFkhoU7cs7HjdNz3nrfn3ckntUITqBKCXn+FSXv1Tud
AocCo/6R0W1HvLCk1Fl6tZbpXZHslfv44qyDg/OawhInpbF8XJ2Ib4Pw7x0L9sc2gvN6tC/D89X1
lvnD35fhtea/YC7/uCZ+FL327pC01ptzOZGcx7Cg6YjVZCDtFadFMto720G6IC0FJNsQgUJgzDla
zdYsB7JH2SKL0261j5T3YrVbM3H3ZEtRm8l5yoKfIE4fuHkAvw99VcYCQjbKZNzzuHK6CYuHpl8P
88c93Ab0WAPx5bXMOMRJV4sMl/7A3U5djlWYEsAkW4ZVT/rkLTw6MepWcMWW3SM/pegvpZ8UDdMM
xEkrnrW6EP1B1ksHlisyR2aaxaVDtAh9iIAgxw8RHfUcDF3e9Hvx/ATdyQtEykx0nqxTxNgzQVAc
KD6/sXQav52aH60sO6sv0qV7LCciUIlmdZdvSbTj4rfX+jCpgqU8MPmUz5d0BWuOvkIoYBgDTkn3
bX0DE4/R/pFSzwGow9wUT0oGJeCkCEoVCyC21S9D69/0gP8YWj+mxaLcOtVucUL7KyEQo0bUFvGg
7Tj7ltjmJkuBzyOhi2gw0GFeRVi7k9ukGDzPjegyl32JSFRCpfTVjpHkjFjWMzb0cR9J5TRnPO3h
xNyPxT46AcjcxfvSF2eMQoksdliJid5RAarLe+4wOXWa+AgxoqCmSNNX5Z4xFYNMRA102OtbfSpK
h43yu4lHoMM4lJ2fQEBpkyHm3yQbZ6jPoDSJt38v5wn0EItPecuJ6HQqKXFOL7yofIs4CRqFYC6B
y3gSdWIdagQbc1a9CLlzSFWimyXvEqtL0CLKkEhXBsfAgioohpg4h+KJ6SRm4HcIv7k/MyT1IXqb
3Mi38Y3s2G5M/n6O/4Ux8ucZ/mlCnmy3q0Vty4S6XAbmcx3i/9rP9hHdtxr1fv2XprL7X6w1F1N4
s2FaGNnjfP7T3t89VHnrmG4Wk+eXiLDcQY+1LXmFdJSiyWDw8prRl2H99E7ye8Bfe4NoEkUD8jIf
yMvt0E2LWeb403A+mw0hTAC7hVAkruEbRSHL9yEKBH/ofw+nwS8Voq7UP5vSDhtuY6psmW69aZM9
9E+sc2VdF5tGdqaK5sa4qHuXY1ASMJpmXh1n24X/97NS/y8Eh7druXbTdsyb04huLH8ABNXy6q5P
ZfPQP6ZkiZncEooVwYpMK7WXNLF8Z00bkk5l3XlGBmKuVv6VpKpym3vHNPVXmyjfIKK+kOy0/E6N
VrAufhs3qrR+HpAWfXrXMhFt4zP9zy0sFk6VHF2nmODHfK0F+fem/piYZLge3TejRoBptPk2SC8l
F3LTXh7J/YLh9tA6TArW5HRLshBL93JG3LCCU/FitVdY7gDU0LIFpMmD67s9slFwtBMvH6xIKpun
vS/jMEv3nYp8tNIvdr0jkuyEqo81p13z/DRs1vru6QWV1FX5fmObRJUkXF9DcI8qCdOT7y7ieGfT
Lkt8mwDgtkvQnj/MAVZxmJlbCA9olE2vDZo7JVwpmkq0FPy88FNExqcgMxCjK33xl/NtWv8OXbm6
OJpm679su91V6l6WeaXMBOlCty8KwJBcTypC3WilJJTs7mbfuqJg88U5VNthNTSejv3DM2tOFCQ8
BA0ndEh5/d7ooMO78y/+dsT60YWRCk/Tv4zuEatiEizWpG7v8p6VY69+XjyuYDLeLGIlSBYhQK9z
EwcLmRJZFnAINS8FBGrI3fNdkGuzxcc+XAGs9l0ZLN+epO3W5380qmh69R56V+fhVoh8iHJ5D/lY
di4f5EQitL3JKdOX07deUu0jvKChKaAv3D2j9xRH9E611AtJE6u9Fr/U7G6eT984IDPTatbSm5f8
niOgh1bajX7rSRgb76HdkMxZzNYba5VjCEWbg6MKaY1PYM5T7iJmIFCqedyEUX3S4pIyU8LrElUo
zFoetMUNTybLdKh4sxtJVfpu/YFfsenaD4lGtU0QMKSUFDGWN9H+3Jtk275ir6TXlMrS5FDXge0J
Ir9rujXF1hgXZtx40uap0NM2SLdb3tSimoo1ZkTEFUu1joLaaMuwZw1bVi+qR6pUzOjNADyKL6zZ
Ke/eaxWFbblTfT1+oF4FnDRfxa9n/vrIu2sALuoNmkvh3YvMiNDpAuhiJ0nErApQJn7pUz+Ql9K8
hWuPGJpXh08LpQRGqrjY4r632u70zpiXA5A4yHeyPZz5cAdNH84x1oIX0n7xg8KZIuX6yLpoZFXc
wj93bmxlqNyfKjLE76bI6B3gmrQdDCwOkJdxp9f27tbE20JQ5wGqjxHKXqBra6fF1r8ZZobFXM8U
bRpsnqtPkLV2e/8Bl5932vW0TUzgvA9ANixwHsHjJQgQ61+eCPXBldsN7+KwxztCZ9WDW/Z3PVZF
L+aQBxnBAV7/3eqS6E2apZLq6gN5MM422ha9ruQPEkXI10o8XjJetDn6w+k/pPoGpHfjRkSXdiJD
8CA1xR32J0KNA6JaQxsmQre2af+hA43tR1ihJNReqGnYbinTJ+vxu3shoq8W1p56M+0lBQqNxQxn
U7HDxX3Hg2fUDF2qKw5uNdYu6X3EfFdNo9PgdIy+09nMRJR3xzpBZsLp1IPSyB5mbXuozSLkw+CQ
azt1sIkgReR8arcY2M1QIUqyl5T5iAaKVja8D++hc6h6ykQYkSzh3xtR2aOkRwgkOxZwSkv0X2Sy
t1rQuGCeqMaqqY+nBom+2C3usWkugXVnV7xvm5+1sdxp8jm6N9V/dYjDxrP+lxbX/JThlomdU0pV
CfeZjbNkz/OZ9VKL60jbeafSq85N7UBCletce6wdq3MJWUQK3Ddfiorb+G61jy8azDJe0WhNZmCH
/MyFCz1el4Ouyv8fZCe6vyaCdQddNbe/G21sM0zG+k4u6rLogS7HZx3gWmwYLdis/g6RVTmVra9C
6O62YMmJ7mLR5j/scVD5qhd07V3phWMX1lsuPVXnEjXL3vpugAwDCwOP5s1T59LWZI3OWSXxEiWa
NEV7mtEalMrRuS/jdsF1SkhRlMHTFre8pJ6WuAz6NOwlDu51bKMNK+ey5tUZWkQ63Lzuhfj4QF7e
Ognn9lXZaKsBXVA8nVLMme5WQjLnkqWTrd/S0bqLEhr/IWon/4+zM21OVG279i+yihn5quKsiZmT
L1aGDoIjIKL++udY0LvutJ3q1PtWdrLTiZELuDjHda4FU5CL7pA9lZZX1efinT1h0CF08gbJviVg
OlxQcKeJ8WnPi5ijDaZiFRIJlGiilkxog2BnVJr3n5BKQPMxh8ZVIHDlGGIypg4C+Js9Ag7fh4Ic
bBC/0b+VZngfImqzrhnyZQZ2NwJnPjowdcqx2Vq8OEI7MHncjKLxpp9XMH79Maq5Y71V1FsiWCpK
cd47oDOnNbk3uhHzhBJeSvYeM71QE9nLHcgK6NGNH2VOtKP2z8w5DTWRwkN8pz2nAQ9+hz2U99MA
hnacMtVkgGuUu5KjWlX+xJodoPdtYMgwWfpbPYNB35rEjzLdkvyDgosObm1tNFkFTV+Gb9CL5S+U
ZGNiOB5Pc22RfiMVGChS3oj/e1HYozAIh3WvP3NeMPzVWq1p0I8eeVLwhqsnnV/lmTCcGa7nxBno
/ODzhcxkS4Yq761zC/iA1AjISdYFfyTfCDcIICRYbMWF4Q3FEkzWCZ+VQ+WCh2bsteNhk00C0xfX
PmJYWxsJFEnjIR6IEpvMkDlujQG40MBsRpWF4Eadb1Yjc8otG1V2gx2hdNMNN5BGse8hqk/fhe6g
bzOoZyyOw+X4t71iCFjjCRpZMAbpe3CeOYD2jYH2f8YDk/UXj8pc9yNtQsiv2MDa9NpD2hh6jvR7
PQIiINAG1biFNn79Ou1vvRPWDkKMipAF6V/xwWjORWpK+jhWPM7ietCu0JXURBSuHM/OTdcnLdzf
k2GYYWwL5SKGOeccXuZBh4E4DfvJku40GBGxHI1E8MTwmGveKwatIbI8jW/qI5jUUyFQzPeWY82G
iEFX6B0NTzB9wghHNaahq86ToA8ogrhBukgpNb+aSJe3dZnI0K8F9hGERrT0tDKugAAxBRoN5CAK
iMFzWBO1BOvaY9GYhMn+DQFDzOMhZ8TpDKdYNOQHIx5ZWMRqAQLmQ97UATexEED+uLiSI5CdiCa6
Tdmbp7fDVuj3/G4qfjisFPuACZ3xbjSwBtsESJb4yrUH8ifJFwWTE2UFIYQ0tKrygvrx5jBbVdzB
AIDGjQmTmMybwMP/pAu6gVLA+2Br3YlVWnRzc2pGGv4RsEi0wlu7rXH6jLl6QBFXFTIKelsmsam2
MnZ+HgooJcYjAEiAVMcaAdanakz1dwytcC+CiX1qa9vGA1Gtw3j4otsS8S8BnGrm4sPwAOGtbpZk
qDQyk3eTT71KN043XWu3d22b0V3dY/1Av96F+6Huqf5AJ0LFhdFTvbVulkZ4uYXwmzJJo8IXdZ93
wGHcueNQL9OEbzxGToA5mzN6WN7VoaJIXo650+/OFWNNswWMtCz/OHRnujjLwYFe2ZVe30TjEBZu
2AlMgFjR3ZbrDDk0u8YrGIsWV8fpnXiitRzbM8bWOUA8SB44kZmJhoHmo+qhIq4RK9X+XXPgJmLO
WgyKXgy5sCYdtMHEu9iv1+PqWnENWZcuilBpRXXnOV+WkWox3AdZGlO7gqPoD9NxbAnnpmknZrln
IiKmEMVAcxPFBLFOcyvH5ZOiIFFtx1z6BWsN2DomeDjd6M2DbrrmrtKxhYAEWmCz+hZh7AiOZLMU
Gel51bPlvmiMKR7nTyLOqm95vWYoqoFV/D6Q7o4/g7MafGRl4bguJNAsSiSIGu7SidWLUJhGHY2f
u7Ojxqq0BzjzmSj1xKO9edCjqo2mh5UXYiNJwbnZHGQCHPDWYOspZNDKLAK6HYZSm6J6omBOp/1x
BepvUoLXlTHUA74GjbUBJiCFF5r0cnFO9WGEqoM3cafoivBWgt7lHZ4G4e80Rq6vKjm6iGfUT6fW
ppeV7F+tQteFwvZLTnkaZvHQICKCfPNFA88WgTXBM3Hw1AvrGWaCanzlYiLiRqUQ8pvSBlXk/Juz
TzE3kT8Ic+ghA/A0PmGVJp/965y/EN5P4bj+Dgq//vz134UJgHyXdR4JYcEA+V9dQt3GL5Wo/eZ0
mK8Q5rrzl6AzxiVjD1fFwxKR6PiBvhb0ygACfJH/GO3zKOhuX7xlH3y13z+8Ge3ocftghIghMeYz
Wgft1RXilY7XzXm4nDZ4CAo/NI2gZXbumRM6vttIW20685nnt7O7DNz7g4f7ycYF3bbx6lf5uH9O
P1nE8tTfAqpoLSBycNpeEzWMDZDfW3e6eXVa9shCZQ4NXcAUkF609zStWPKiba5HUGcE9ydmWk5h
ME/aZ+oh+9A9tw0EsbMQWUyLUwGOvx+WwWv2EJctz+oEwyLqnQ49h4p7OjWyDkzHq7JvovL35sad
6PGHy/5d48AwTNdBmcyBafii/rfeLq19smzCT9ikHru/CRDtdqe501nH9/58mpstf/tJEyo2f6o8
+n8V9uD7/Hroixt+NjLPO29LZDPf68ITZLnKYHH1SljQDaoUSUgj+pRSmJSV8qKiRZHWWUNuIA8W
kRVXkQqPBMcodwz30sOigvJOhaaX8WPFXQKjHQbxUKG1QiNJF+LQiUwy+FWJTh69QWOqEJ3IS6wQ
eM+pQyBWq4aIQV1Bj6R/cPUENWfAL/xdFX6MlvcWuvY4RhhTlBrEPeiFRAUYT4L2rz1pgnhJCaEr
KR+SGJx5nVA0x1EvgX1GgQpOHsOHrQ41iIojllWVLxKnv5C8NRFFic1f/rZ4sg04pSeEj2g2SY9d
fK+ZJvVHi181gatP/sy8PjP7msKmHkKpQIleCkADJj0CM9TgKlY9jBOFN6o1qJAC8aUxVvL4izRB
+GnV/4Toi/rJh7K+I4OIR7hvoXUDqSehjKorSDLqDmZBJ0aiZNcz6FGoV6Gemkjm1QsT06lIT0QS
Ql1ZDPlRZ00L7tQH/sjXxbDoz6eNa/EPMIrGNLiMGdH8DePtP/QJbPsbs/PHLlS59IvZOewXy2x3
cMQ6q/hdnRPnhUIbFqFKhJn7ftlTM0Tus+KVU5gqTXjhzLVtlTBTcoNj8EzspoRO8Rr7Y/V4eibl
e3N2CLcrXK6C6lG5gXSKVGzfZ9Zjz+6ruH9H+q7eKcseFMLnpF1F3r/IC34JGklPcyR64d8RIwHv
nB0lHxINF5AskEBvaXtGwyM59bZq66llqhafmlmrzp37qI6X2U/V9/ulDmw+O4PBFUPtguIVFDwL
fr0kOTnx6CmPB3py48KqafO5uBZ8pxLRa/Y8tOukD8T4KVtBkM0axG5VXJiw1hKkymkTh92knWAS
TBwiEnnhU1cM1Ao21+hgVvvWqiilNVnNLqe1Jh1k610RKchQUazoI12AVtM30r6WpBQK2F1Gsr0n
japKe0E81Wpa5pDOqEPLWJYgogGCVc13JlegRNHTsYajBPaoal49gc9WbTAJ5VBE2XdUUXLvFg2Q
kNYLKWGVzNb5JBWqjwO4pLuKIfl3/6zgjTJoTtKrnXwmdSljila9OJVrntz6K/gLVcwS/K9+UP9a
LwGIQKHKh1gXuhC2ed2fYzCkbtOpaUfd6rfDTvm/WC60nn97gQqpc9FjsXECrm8w1W2Dd/nzIdjM
3TKJGisi5bADM+j6TKsl65y4tAxDne+c8NhaPOy9Eb7KSV5oXuzgDDrd/HsV3l9gVdQ9mZsFeGAx
Vd50L/AFR9NsbObL42acwtkA/CG4QrD11X+y8b7P7pjxvplxT+uWjzVjzuuX7T09qd3b7o0nZvc4
f16k4fKXlXT2b/G9Jy4PWXpgXdlDCFo7A16dDK1Rc99aXx0mx3tv5DwajxlPx5L2UWvXDKNdJ3he
bNsbqF3vMWBDxnL6P/Xc/o50/jzPai70i8lJSqfcZScm5A7ECufFtIRNLVvDA2zibY8vhvMrLmYH
lO0CL+2ib7rd/r96/aZJU5Rpa9M2bZ+A68LoNeaLIkkXC3/srpL2fA6JzQqgQjlreB1vP/TcdGSB
uLSgAVoXx5bnvvz7TptG8F07+IvzNy9WsMkOjaSxNI53DqylsqNqu6gXRI/nPYA8FBQNn7K7cvkq
C9TOXyUj2FlF3gE7SK/J2PvAQ3lZQs0B3SZJUWaEi1W/pmKKVPeBPgwvj2nbVEytrllR0tbFTbsr
Pwh9Y3eL7d6MDuQt5ASfqhHM+5mYDZWYyGfDJIVxnQ8ws2+yo5jLYQJChfkO5vQlZeB3mUPF/G6u
UqjBYQUmsRdruTFxsZZG9cGoD8+7CGpw0xDr6Dtvuqi6L2qv0GHCnTDHwgQQcAgV+CEKEZimrQNY
occLSkb6UdUyqb5RYaf2n4wpoVNbU2tIdKTLqdktXm2iJ59PMU0Knzdn2EgNL9poUK2Klh/FrftV
1dFSe01OTdQnhFQ07URLqn6VOGijvkPpBcwuTFzyOnv8UUALGPdR+z3AEnCeyhngJ+DUTSmLxQ/q
WbEkWGNUMjujri3JGJXZCpQ3Ajy734EnCZalUQqFUhPjmcPWJGYmRjUUiTiPCiSkzyB1M4FoGuhe
6VNJSaFyPm5bxWqPgp7IU9Tlqttf2lP6FFeK9tZ/clsKCVWUq/9ffqoBp86ICuNqv2lmjMI/DD9q
9W0GZqfEYVr3qm9HQwjIJnhZqsPaDqph+3hIcdMWnyryqQ0oEUztXO1aalhUsKjeyyuMNpM57Evq
bqh9Yd9tKC/Wu1OOtVa0AE6v9qHeRK3D6EEFfG1k2m3jzVOAp1Gd8sQlJZTjTUXN7n/UJCw1ZbaI
n3TxtQgymerye1PI1StyHtUneUcKpBUre90Fqjpg++eAi2z1F0tQo8lELR6BcaRsXxBL7HD8AfPH
W3hWRHZPdbgKXTzC3qhnU/327lR9U7ys+opVlSLQpFI9qXgXp0lVOyKgpgJWvYFaA5MYMIwDRI7C
N9achw0NRslYKAZXRm3TLlGJ8TBsqlCiUgP4Spok4jxREUFV031fpVAVwFQoJwbhO+l2UjqBYkVv
tqFe13ig+PFypHR+IBqCCYcTULFe5fW6gOpPnLvGKywrYXmtRozKRGrGRNWxyqpYpNC8QG/RuVIt
QvWpqqzEEk2mq1WwU000Yz32VEtXrkDzQOXKKura9+cfjal3PYAvdrrSwJWCNyUNh5E0ABStSRrF
1Og0T5+UhfMHhduSbBVB8KGbddQUdmaqpYufuw7C1cAHGCj1pmIYf0KlgXIqNXoxA1c9narPzKsh
ZOLfM/MKWSeVXdXHpYzNrqTnOBWvllKxbdV9lRWiD0ddnfBE5GZQiPEg15s65yFUpf98rUhmW9Gf
aRcaU9pQ/Fx9gG3VLZTVhjSsu7hSa4VrQcBc15OVVql46d2pBaY7ym+mkp3TddtBk3N63vUTyIfq
+xpTI1cpVLIb8MNW0S830Ub2bo8UK5NXYw+qWcrkbCEx5nA3VBhXo025Vl0GUulvNdI+Eru6WOAp
tVBLVIlI2ZgKRSoDSRC0KsBx1/Uz1RfN3vW+lb/bVIjMmSY+VatXfYbOCZUZyamoqqganSp1ywEu
vaS8pMLnkjoWRIh1FU55nLZx8U7G9x5A9IM83XuFBaPKJPZEq7thRsMMG8SzipeP1IUURi+oESki
lpqZ33OHAodvlF6RbtmhNPhoolGLs+BwkZhZnYLlVxa8jcygPamYybGrT+9K0i6wLZGaHdGtd4Av
uqgwOXAwSWds9Xr4lJSooIwHKPz0G2rmROz5OIfgUKt0OI41Pk5TNNkUb4uqb8sEqspvivApp5IM
anw8GDrA2SCnYZWHWTlYIBAlfbxkeuD/RiftHmCQUrK47pbwXWrtZiiGmjNsk4sbsVPtgFtK7iJX
hZFynw0po2ra0V0+3twEw0Xf4zqkVM7iO828Si9PK9FXzNHQHW6mEPneValo9wzMXB6m5sMCUkd3
EY1Fdav1Dyhl8LP/DoRqcpM/Iu8/iyCXE3TLIvfK7fxQ4gVOFXG2+l5lJWWkVpOiHbANRAHKMtUJ
0U9BJfxSk4QmMM2mxdg40GpSUq9fZjzTpOJ2m5YUIQTVW4Apih6ahACIuaJVJCkVh1DEChFK8Bkw
ljbTnkKAEYqfQKpNMu/KOiVBLMNex0CynLRTZbt7m7eDstIqNyUaeKvtnZ5lbVzV5atKOUVLFdXr
D5XfVRjX06P/q16rvklBFxbyPXqUNMhVEj0jYwablmyybK8aGvoxVqH1KL9ypMWi50KJpKrS2gvU
ml/Xg8Nn4+WE1BHvUZW+1Qfb0aJRpeQ8XLw2JmuAlOzKrhK2BDbE87O8sfJAlTupOvyC6I8MjjAE
okip4eVqP9JXJL1THYKQSf58X7QI2SRrKicsS+lgYOVJ/71JAuO7YYSvwfJFYhTtjn5gbxOpZYBZ
ALEw/3VCO1U4I7XHFPOpKkbKJHGAuUvmBIUSP1PkFlwRTEAAA0/AmCK0+OzqEXLpcAmVJQhS/QkN
HX0KQm5AQoRNQjrV+CTgXorBFUkpeFSICVs6f6fvmrDSCyml6OoE7kp/jpIC76kARstQDK+3UmTm
3yoc0U8lLiD8kg5TxfgxB4GwvVqW4p46Dl0coLsXe6SORaNYh9NvtXgFZ5xTXsVvJiU/vRNiqXJk
0Oi/Z+8qeakjq8hJwR6VXgJr/qvX7l65rZIMoj5drgtRnEjz3O6SSshyqPDdfiTmY7jwQBFR8VkN
9PLFxE85XziIOrRGLLDLbB6U711mRdR8BS+eTJvvSifYruxffaiFSIed52s30s7HsDKVpB7F/lOb
Wead6dZ3GXh1n2Rga/JcfcXg8i+GnQcrEmR6LtmnugZ19USanNK01h/VXR09H3RhIOLh+IphOPqd
yphquKir61Dx1POt1qLqSYyDQ6fHBArV0v/Q0iLyZGCOSAm1pUnaM0egqGcMh/J34u+lZfJEk+rV
4kyPn2qLKMZTk8m4VRvyfKPvdT4siocPcVCoFvA6GY50zbg+QHOdlZpOjZlqNyI8lrOQvKhKOPwf
K1F3StRmUmtRJ6sWkyA3WxpWuFh+rtfKM8vl6pzl9Y1n1dgOIyZB1XPhzGVNcmLA89BCiWk9CIHx
vzfoAKtthAg9/ldevJJq2rTVjUduiyikEl6v8SzHqhMr01Q3vDXdrPRwyYt1W7Xk5FXq5BoeENuC
OnZy/zpRtal0Y1XFkjcXWoXX+yo8s2I1eKtinsAz13TTq1UrA5WQJzU7gmU1gOumb8TZ6qrr+kmp
XUqhdYlYzk67T+XjOkbVFYmJiY8RdlaRkuqVe1QEhO5IVESMZ9EwJsXhK7pVvyPWKvMFtcIp6q6r
Tq4/lx+oTxdbzT0LuJY6IR2x7r3pkqojrrslGINWoZ+ovFdfZnb0Z8Dd1uWQg1aZW2cir4GeHReT
ltC9fEp1zx6UQQjaQDeVNTQe5I/q7rp1Jwlj+q9cDzUWAU6VLXXrtFSdpZyVSRpuQwO9v7NChkUq
V6TFKa6yuhnDD454s5F9FdheHNqHWa25vesxo00oEACEg/V4sumRoAZVYUIARFz1u3Af3gTIigcJ
qHB6goMoP1WirtIiYhxWW98q+avSP2bVq6pj5YJi4klgMqrzWVMAbWN5HoqChM7iyZV7V5wuYya1
G31fgVdC+R/F7zCDVg4CQW7429KROQAzJ4kuxQf6OClCwJkpKpf4nlwc/5+4AGeQYqngM0Efhl69
N4BMOAK7OTxERP/GbDFWpq32nyqTggYq3K/WeFdU9f/1Z60145E36oO0lAaeDqFcXX+xfFQj0rmh
JqpWgeB9vAw3rDUkPfvavNZlQ6IBrF0+XMNdMUpDQHp+a/8sW16nqjoDpSkmwMDtKKZysB0FzPyD
MgIq+W8H7Do/VasuMOhZo3DTuVHIAevqM7mlK3XiW61IX4Wa49JX6b4Qvf/5ZLnBA15IpQSVJeS5
9DO1hKVtZAyZVaeGLqqEPY6ESTMYYjWNI2leSUFLXVjPVCXtjGGSnUaTgZaCtjX/mhyqKpPmo5i1
rBjPNbsiXhjNVWkeag5NajRsMtXTj6AJetQrbapVJvnlvJdOs4HcmERqRN2wflVhRBV9gsbKGe66
u1u9p3jThc+TbVAWJTPpsrqC1mxVv1eeox61bOfqTeldAwifzK6qBQL3zQda0hao37FqRcjDkuIx
T8nDKKhZNKSuBAWKSgt6EYb2dwwqj6WcT+c+x4rvyQR1iBqZpEIE1CfqkfCGtRKg7JTAa3FlrfS3
tacT3E7Zp6xZlVtOsWMsmStKg7iTPOqPkGasDJ5WX7da9Ac6IJ0bVQyUscqTNh5y4letX9Yq6jEJ
EWKHx2SV+H2o5Cc1yKVO85ZknLJZNfKwtqFZv3wWlW7t5eAeJJjFojNxJEJ90fBrrkdgZmi6SePo
E+PfAIcBCaSTyIXWfaAxwmuh/BcBFRsHQ6sfGl3YvciyNDikbCruxuiB0lrTNNyprw5dzbXOBBx/
rTm4PXLo+p55uE5+yzuSiuVXInE/vdEerAaGVoB18wqHJykgpSkqmFn8VKsESAC4FksptnDKelP1
8WTF9LjrU2NwAutWvT2wB9Wp4ZT4scwKCIWxDIjGzZaPCtAXIJxlN1dPKqip5aZATLtUn3P2afCk
HAYWoBVGeRUGPYb5lVRKtEAnjtHmfIs31VtltnTI5lRLaIaAJgA3gLtWd6UCOozTUfx4ulFEr+X8
hnPzRwcmNzCH+rsKXUGawPtUpO/BnU0SIbNXU8ALK6FoXbzvOmnVQaqDcCay/sooqYz8kDB4fw31
XCSVFzNEzSL7nVRWOMUe9oWEL8E+FA4O/qzSktnS9JvzgFh06FNp2vJsWbeQD/Poap+S1CswU0dO
8Yucc7Rm/gn3OF6FcZdp1lUPDVFOXqht+YP4UZh5DCEblU7ZT2lQ1RL4O1VuOiYDS4xIORctg5N7
WjaCwD9pJHtf3p6Po+gYloy7s8mzFwaK65Hb9nI/aYCI+wmwYH5/WcFIGI5jeAFAlT+7ZOv1YeXb
Z1uKstX4Icbc62kiRnJeEmZD041qmRDn21DzGsBK8czbkduRR6e9zKbRFRIuVN4bkLxY+LUV2Shy
H9JUi1B+IgcvesZkf7vttWoD3hwAFK6sGoiCNeXn5bDo2Z0mdK59ZfYuOYqkCHO6vfoQOZiKhXIs
ejvhsLPRrr9+IoBC+heU1n2deisRN96h21A0rbhNhRKfjzl8nuLHUJiqAAkti0HzyaeYpI9Gz6Hn
qvlXA9SK0VEBhwpNtUUwKMIiyHxYEPScJ1ukGmTG0tvkRSOwi96/XbT5F40wxArMiP3v5lwM7B+a
DWPjWZ76+GrKpyEI0kO3CWVYDQYRqF2VfTU4jB6s7YIraFJGOFR5ZAmvrWlZ/DfQgiUzW6snmSAZ
ocaYB/4ONTjQ7XWcL4cThNQYheXYvP3Op9AyUYRa4QUBkaruqAB01y/gzaCAgfu6UyBrEaCiACqv
o4pmDHRbPSaUah/li/Qe+qp3k59XMVw3SjmU7o6uvgp9CeU4zS9rlllWrbaTCrRkKxVZal4Cfltw
0/++5N/GRF8u+EVMlASHo7ey3NN4F3UWpJZeawOAYXMTMzQI4BHKin8fD0ASz9dfBuB/RzQvzJq5
9ea0qY3yTtGuRhX0oThVKrLUuuQXdEc3EN9PKFmIvr9u8QirLtlIobBRb0I/fE+Wnt6ssHvwrYLA
E9sMaQnYSxyvkhChHJWGKLsGs8iFpzbLDWCOAwkv4i7FGUciFJNO4HbCPSIPhSdSFV9BLs9Um5R8
URdlODzBZGpaQdLKRMNQVKV9TWsI1yIo+w+XytLF/8eluqTmWG7tLAtKU0+DmlG12KYKLXQOcuBU
VDpcqi0yOU0kDWTO1CFSEad6EuggFmBFuWjIiY4hy1MkeIYCoXeAp1A/rZ0uI5X0XBd3HnUTYFqE
mwq2IoKTnJ2+hxHrSd+orq+nRPtbz8lxVldDqsJ4VdVQhKvMv4nMXt/pqgyCYcHg1GAOpYaq89W4
DyWPh0/9W6ZJPzvi5mV5djdwpGCFJBhTj/yrNfbT1b1ArgFTtAHLmRba4r7NiO5FPS7P7aJRlgeL
9nR6gqpnkC7a5et6flucOic01EgPgtYS4U9ojhuhCZeMdQeIwfjcrcfBPtwdWvkhTICmFVcpPrlz
Nm6MwerYPbYyesSLPjxJ7qGbPAVmG8JjP2w0u5lz1TSp+UBd++vsvxzd3o5gcz11b2G8XTTb9hxJ
OGvfMvezqNFyvd6hdaZ7SNSXoDvcdpASp0xTwisrwYGIJeWhZYdYoITnZ9ctYBLctVfkvS24NNY0
GLOOubs/LobOQQCtctkOWGjyYbTs/ZVLmhswt2LCxjuCUt2mJur3zqjyXu3QL5vYRneZ3eZlz7W6
5fouOo+3i1FUtpZxB/LWxbGd0QhdT+Y0gZng3Q39KJzv2kbW3h/COA0n7oe5ah9wF/P25te/7571
0827sCJ7u7Fxy2ZxpnSYDcoXlJjdRmcx75bL3gImv7vsk9sD3zTsTN3d5Fy07Lvoqpm3C4gjuwVy
WkVnB2zj+d/LMi9itos9FRj6/RdQyDJvxMXusMimRTJ0IYUMXBQiEIzN91eHc6N1WO07ARDNY3S7
cE4/YDH9CxTo74M7nus4jt+Ejv3PgxuxvU0X891uyjR3O4opzzOxliSncB3DeJgzsdewP5PVyxne
Kljk9pv2Lh2u8l4jcTv5FobrCWw5rV3jzkIS5mgsOzsGDy0mx81lZwUJZiO4TrN7czPbB13zDE+Z
e2xZx/v5AmRt/Ou0jtqeZ3eQikyPzmjdXIXI3Z0YjEnhUWnY/S0WHSb7X8cF7CgNGIbXw9wDMmLD
M7bbdXMoI+O86MQ5SVtjnCTDMkn63mZXtl0Txco5Gu2+8bEzntbxBoo3WNRA/LjJdpo27pbmumcs
3VYcxH2xzWfNaPLvW2t/v+P+d3Uvdtz5vPP36yU7jnrx5wL0L2glBtL6jaxXLkfH8tMEkbQMT5Sf
VrP42C5JGk7jbXMcQLL2a97fwDi5byXutNz2D+VgzyAkXS6zfTjOVke4jCcmHMxGy6KX2f/30n2F
tF/8yOXGqHg7vuxKN0lPzny3P00ldkxPCX6gvId2ISCrBYWsUbQMjzv4x6OZFa7u3O6JKDzuNgfw
9xwySUTa2chiSN4IMyADRWv7cdz0VtCCw+KILaMFdeymzV7+VEQdbOKh+IQQw+ueo3YMFfq6JTXI
+Gp+RMdxcmbA/nRNUwN+K3wTtGawWgWt3IMCp2Wc4LVrN1FR7x+T3opkhnHBDfCl1rHo+IyzkZqe
sF/gwCdu54er9O1FQvLBcCzT8y7VO1aLk930/TSbRrbDKmZl2dvbL878zQwWPwRB31uvwAk8y/YC
27nUDEgWR1bhzZ1ba7JuiVQN/fpW2obj4gZuWiYOTle9Y/sIYYWYWhctUHCdbZj/IBh/SRtR7QvX
MJu2Y5u+YQSXgMFzYc/9jGWc2k8niAe3sAGuru5+DR69Fq1gO7y9f0jaP13oS5ziX4e9gIyvl3s7
Pq0DnT0T/gAVp4cx/I9h46bXmvdLqES9d7Wl11dq5P37Lv9wzqZxcfDcR/BmtcnT6Wplt3eYpMz6
TJPH9Hy1SFbDVWqFa+8pp1ECY1l8c8qCsHDfjnFxFycvax9hvsRpZShdRlAGbn+4IfCSfbMJAfJZ
vmEFRvMvSN8pn28223hOTIL8ln1r3tpX8/v4gUn+API8CAIgPB7lYeM2/5y/xA/mO6QGZ31JP+EG
mL/4t/Gr+SQUPbReq7uIIZJX75P/nR4m+7vidXuT3XkPmK7muZ3emIdWPELe9HXFNgPdetN8dVFO
nTQenV/5S+MxeFtjYY3WEjq7ayZ3raQV3+9GdIk+i2dma8mAnk8fQKPLfcemPVS+H2dnuP4Yz4Ga
ePcoy3dvfawCiIbhxn3dXp9f7c/oObq2xhCy54PoOXuVCmh+R0BhbWGHbFnv0d3h03snYz1CKwtf
2PyK8g8ckk/UJ7cwXOaDZt+428BxaIfrZwOcwvZjDpMwmKz7DLq8mWpE7vO8bU0X98a6ldxHV5UG
3T1oGIrU/th8JnZn3N8YfVg3P9VtKtbYS2v79R5e5LDZMYniaNnYTZdJ1irImMuJ1di0Cx8wxHKW
b+6hqQwQVyrp96/wE32znNlAI6x7f/EDMqECHvy1FkGC4dHB1lwCE1K/cM7NjePdbt7XD9Bp+1zH
Yy8vW8pL4edE0YaU6WO9EEkJhAf/fti+vxT/O7x9EQ6tYm8XWMtVNt2d3Oc8DWbLV6PAQ+eECm4Q
2vPn8nR9cI3Ocgfse3G8Ls4omHrva8ce2YC0rfIny/tdjES48N8FqQYJvrhCK17tk72XcnOiiUXc
7C8PREFNrAAxob1oBwkE2qfFbXN9tXcM6I1g7AGt5BDKrSi27OMwJRnYRkwKmY2Wab0Yp1+n/ee/
r5v17Soty8E4e4YByvfPSI7AKrGdpevcQt/5xFhU/wWm2NYWsWxofVrj88N91rr9/Pxo/nTDvotf
3S8Hvggh54tjszgubOf2AILj6TAAhd1Pn+wZ2VmnMfjhLGVq/9qc/ztYhbD+ci/8+fqcRwlnab24
V3AzDtKbcrKcRS9EHEzvXMO4HTNYWVCYOg2oOc1Oj+ljlvy0JZTn/WsZFx5htcyOnheV5+n8pXG1
+zjZ3QgZieLFigYpFQEv6jA86aJJTyIh/o8DNvj6APnwsT0/iPDPoY0430LD8O/rU1VC/loYD20A
l75r+1U/68v1CXY2SWviO7fNFxi1n31Uo5HD/ZjfYbbBzCw/suGhF99u3+APWf9kOb69Kp7tNUmP
PYORgj+3YLA47p1gYW3u4FO5amS0mHANdidG4gSSW/pZqdNGh2cVNgY/QesVSf913l8OfbEJs53p
ZgdYHqfBvrcoe8sj8ludAJJ0aCbjjrX7qc7i/3Sul6G9F+yidGWl0walOHRY/Pay7Jy8Tv5prTrn
fLhHliIPm6tOue7pG6jkUBiCkhaaqaR/eAK+np9aKbrGZgea0ROKJduPdBv3fbsB6VcnLTvAZWCP
b3R3aKlaY94qOXU90ht3ZMMHg+5O0s9PYRRNFqsu1Qje8ZTAdBM9AIyJ0/Zy3bFmMKN0k4kxXYfJ
VbNsZW+bN9TgPzI8NzJx51a2653RDdqGjANYH7ndMhFhssk9OyC8rQ8bXi/7KuB1i+4G7whJ9LP3
UT73/HvLbuHF0eLh32UL5K7X8YP2etP2Ucp5BNraPt9E+05j04lRbreRUmnvddAzdS/YhpnOhkcc
xm94t/ft48yf7h4BqFAENdAI+IUegncNWUfz9lC8HtahZXb2MM12nWXXNYdQcoI3bozmV1aOCEol
3W4V7eUiXBj91O831mHq/HLPV83jCGbmI9Noqz6iKc111xYJeMdqtJN4aHuMs5i0gMx2vOukjELF
owNTWutWATa4aMFtW6yhlP7JenxrMZm+4AENeEYvy5m5tYmWy2TdnPrrvHMySR38N9cBhGpMTtm0
qdsXZ23H8LsnnwpFBGF44A/m6VPCWGqWF60yW/ZSZ49o0Fvuvuya0Q8r/LYm4Rmm4yPN17T8avd/
MSPkNP7hdFqyuxvcwavIH8GMarMjmGCi/Z2HAXiy4/+PJ/l61IuH2N81FvZ6zlE3q64PAqobzDuQ
C+T9U2d17Jgp9++nE/0ueP5yyErn4MuJxlZkzqNdtrkr27QU6d/4LQo+vShEYOuqeYU2Unv1w2k6
391+zw4s3yZmp51l/Wkmi0Y2d+1mZk0j8Jbb1nIK+7tFbckKT8twb4W7NCwOPCS9xX66AJN7C0Dc
USGvQcUq47mAQuHod9jq9itM5j7FQ7+9cTtxo31qdudG+3gIiy1qiG3YgaDWbYZkxZt9Z+P+cCbf
b5MvZ2L/eSbb9dlJ0/Lo3D4tX/dS66J683h6IhJ/Xf7k2b69U1+Opd9/uVOL9abMDobl3Db60Oa/
nBkRgfcDdvcA1XHDaH0e7xFI/+EMv826v9wr92JLnv0iWqTH1AKaSC18v257yFptws26CzfvehXa
VtgsQx+6P0jLoRE2Ub0DzYrV7xY82+euEXe8ZmvrDiyvN3fa8x+bk995Ps9hJwWWQ07uXcR9DHc3
5suGiaJv1g3y0KY7QZr5Go+ioXnTvF29GlFvCkDPapEszReIqPyUnF/KKVbJOYyVEGYjYvp3Vbx0
zWbiE33eOi+aUEDgb45UcxzGE0gjh41FG9Z744dg49va2teDXtyZUxkV9jrHiEY8tOgQl4/25u5h
B9/LZhokzdZqhzi9/3FOitayYbQOMDPu7X1rseQSrINWsc/bViNv5aub9Fy20ny4yuadJiJP5JJL
BgJhETvuG7DjfxL7t+zt6woKzLl1XxJO9iKn90Pgpof+MoD5ejoX8cTGjj0/P2CIDqBzSMHbUA30
j+3X9W05mv37WJegpvp+ucx9+mI5t+2LS2fl26jYmGfdr3K4W3SSdXuHOgL0BZsWXHG09fJhTpyC
GM6uvZyHhCMn2PkZWjkwIB+1GDluMjL7YVwVTzukIAm9n5MhorPj5NUnmrjxabmNQMo4tA8C6MJ7
q3PbohF07qOK0BgebvIfdsO3SSv1t/9O6bISt0sP5txPeAoUdzHj0Hy1/X4CYoFauts6N9vGnvi8
d1yHHqIxzWm8azX9H5yJ9V1y8nURF1mB555Wq6RROLfmk39ldpyH3XXaXj0y1fLpzohZ3Gl0z+Ur
0A1yaZEvhquJteiujdb2pyy6eur/2k5frseFtZwvGqVteTSqCASPakAZpXq16Rom9rCRh3DxFqgf
IVJ4aBfUUc9hA+VOqzM/0xRpN5vhIQ2NpOMvugGdLejZTx3H7PKNRw+pRDut1fzYoccAlSqR03sh
qcRuBHuaMQj8Ng4qfnaAAND9j9pGo72jMbDsBUXnxDTuOVxtw2TVO83b5bx9RPaIxumylaKHwiwu
vQPegJ7Wy3L/ww36tlT29QZd2Mqtc8oapyCnyOMPKG3v3s8ZlE69JOlyDexotE27GwpURtv0Z35z
tl5eNwEQo/23eUmXlD32rdh4Ou5HxeIxtbtnqEhS6vR5GZo+IVvL3oUn4uvmprVljAAGEXtcFND7
tBOUV44MrRbhYjuCLX7eeJ4DjvLGu8PAY2pylba9+cjedU92WGZDe/1GPdlpvpdFLzH7iDmZKJBs
+gVYx/PYt+G9/8n8fOdFfMM0LebAA9e59CLrjOZIsEQccdHonjbTTR7uB4t9u3AeT8VguUekfFV2
tkFrDgANKFHXL1sL8A0dw/jB4377JPsOxRZwPgFl9QtDOA+Whr09NLbTYn6dor6XDtcHZ+Rvh2dK
ic3d/Xy1HZ02z3Z+753pMcV+GxLjtrc4td19Gf7bUl6KQVSW0vcsNKrhSPb+kqg2reM8Wkf7zd1L
CnDy3LoebzvO48e/j/JtcRs6XheEExbZcpRrfgltTqdtnC2sbTa15uNkiyh3o5uUt2aBpyqSMKdg
tL45+88J+pLzeLpI35PtiF7tBkLKM6XWbEsjoBitj7/+vS5K+t84JdSLDYtUgE1R/f7Lwg75tmkt
zMV2eoQBeyWBCHxCk6NG8Odc5dPTJzMapCvnD/vdmpkfudEq3pqz43j5sgTmRq8tfdw8GTAvWa3T
J9F7gRZ7whxIg/LdA/0bBx20ZWcP0Ox1kYSNguenv2m0CtLax+S68XY2/o+z89xtHNva9BURYA5/
SUqyZUm2XM5/CJcDc868+nnoMzOfzRKsmQMUqrq70N4Mm2uv8Aa7x8oscSbZ8a1VogEvuaTw46j2
Wtvz3CZymG0zFDfAs/YrPXMipBpQY4k21WCL3Tr2HK+0600T7Dx5U4vQujHsXcmm0yFaxuEEeuRB
fe2u070Gj9q4sgw7mY27HV9zmUIaF/mHxSICPb1NgM/e5M5/Xc76itJL94l1cDC4w6eCoIwH3QBS
vwzLxBkejIfwKbw2Vwgn7uj8N6RjjM1gcxZ3ilvu1ctEckyXlnjcraxyIws2KjK0f/PGLQidmtNm
c3Ws1U6YOxTOmWaritvhA+uhb4j/zaptN0K8pfCVTEdFMOhV8+AfytcogflY3L6PdCC3yDfAqiWj
mDshjtHYQu42pl0zb7TLD87x3FypFAkgazVHfLc48QEL9E4tr0vVLmIn+eMJds6sN8Z7Vv/T4wpE
/5f20Zv/Vt3nj/z7o/o47es/w715UYOiCZ10U9OBy9fJBqrqZQfXh87CZXRPKBthbGa2dp9f63+n
jw7vsW3Yzn4YyCC1d91R2TJL2ZkXPIKDfoEdBl54yPR+pp+m09wzgJcf60c0Ypg6x24ZO8FLbtqG
alu+kyo2UTff0Z8WmYddindTbA8vyVF4zgbMYp1msIfYbj4y/vNH8dKppIM2HToQOrObYLCTb+PP
8SjOGPX0b/wIWOfR/9s9W+/0AZR3ec+ER+XMVBgQJNpckXb3TI4ZV/YcAI+IC4D4ZGD7oT6mD9Wa
DQ9iMfwrvNd/9AsNTU4T+VaGk8xm5FsZfYHszAm3VJj4T8D69sUuTrhU6L0K95jqIGjJuvC6lVAd
s3nv7MJhP4j3o9E7jXcwY1gMaBME699DhnQijVWJI6jKWzQAadT+DGVi1nnlmFHCD3SMWmu4NANv
NYTZPu/UNz988hkFa1iudCJMNRUwXmsar2euYU5fF7mPOqNEZXmeUipfQf1b1GrFwpAKK6wOSrPJ
vFdFe2uEV0086GCygsciPzJgD9Bz8zx7tDyquGswwsrK6l8b+FJnLubEwaoyPFABAaBlr5vzA/t2
MWFaxHHrJfWhj7Y5kKAWm72jSdxT2U0+kWKtZdsq+tMCza7ESxlHsvFe8/50D3p1JaW7M5dzovcA
ckkDxDSXi/IX0u7b5ZRVkSaMmMmTXZKRG2tN0zzcTZ94Ef01zi22YC/Om1E1dMsQTV2XjX8cDcbI
6/1MyktsccyrXH6ee0g1jszZfe2rdofPeZ/vA76i/+Ym/2fdLwmSbzcZ6lkkdUqZ3WFU+JJu/ZXl
PN4HR8H9fZ1TSfb/3B9aUgsbrHxSk0aKdQm9bcVfvTA+9TgLARhiRa6sYzq8+xLT+uzSEG111exm
HfXsvdbcoLXTwTZBqTSo2Axb45NBJ47pbp44wh6PPvYhulmmPe5wxiaZxmaw2RiGM9x67/XglLtY
e6CfqX0we/aw8riiIdhfTY0rjijodM9Ft1JAgIVrDxiNHT9Kw0Edz9y+fCI7oEFIBYnNBtCD5Xdm
ZkWUhH6OYG68buoVIEGpoQt91e8xVdDfgVIN26L9HLtV9pju2mblIxq2zYKtx2lkbDPQ8+f6edqp
+GPMsl5clipbyzrQD4Yqy9V4PJSfeuoCz35pj/J9B8SoJQnoX8aPornSim3DG4GCjhzLOveBec4g
FXYn5e2sXMUwuvnE7/zL1jhy1epqHu0/QbM1yYKxyDDXWuQiEISnorkT8exGABBzKqyYRqdGjc2/
BoXSPP++36SlWc5/PiiCmibTlsUQeRFdE09XU2NiTNyytzRbGtb16CilO8sHYSWqrgqJveXMflsY
TY52479GgI/kOxXIG/pgw1VC9vMmqCs/dCqOSNA0X7+b4yyTiJF3w7w3txFXFCEIqA599O2sf9KC
Le/J1caN8tf6W38w4yd9CIDZfJjPM4Xnw78PZo3reA9FBg00+bkWbPUmejR3yaewt47Jq3XU/+Q7
0LVIK8zQ5/Ae7B9mTbN7dQfVcu7mTVuUEgx0UVX3DfQOyNvSRQcdBCioWhh7A+RA+P64ioK2RQ25
RJ8vRuiJypaBwwafxX3k+rsCF7Pr4ADDFPHZvHX4hxZ1QDTCe3cCHf8aHYTNPSInJAkmMIPsFnQY
3nr+M6kN41sQBHg0RlguYk6/9t7qnbKNbttdceh3mESSY9zo62pb/pGv5KtGd6JhhhyNIuQay/UR
l58Rv+1VwTdp3SD+dVs/Wnfp3/KRphIbo48cgbHYuRnYl6fr8uAzOGNMU1PYPEt0qtHkNcJSxL1y
Na2vA1SRyXqOPOEbsjj7NRjItWT8ic+Z5i0JGv97X/6fhYEF/TzkqJ9CL2nF7E4BFiRjEzvZnuvv
xXeoms4hXLfQEc98CyfPFgvrGgbeRKBljA9kXRATI2FW0G5k8aJONuVbNncWNlLqDh9QdX5fcG6Y
/PNs/+96krg8xxOt6GtFqg46PMB+4xX7uD5ThM9l3m9LzPH227E1NR4Od9H0tUQW34fJJlBedFKn
8hxm6GTk/nYzi+5QPAhFmqtGdYiKYwSCIU+2WofxlDRgjbrqyPcVNXeM9n5Sok2rQRcEzvP78zx9
swbbVJ2zkWXNa3RDPeiC1B8SlT6U+TlDXdX8Umh7Nz6LkTq1WTgUdHbLPHXRFz2Frq+0WBf5MJ4k
N6G7Wq2k7b0H4+v3e6LdfeIVmiIkIcgKkqQtF9IUL7aCqm0OQ73S9wJjrBoXeGnWrvU/KeiZziRO
Rbj2kJSdzNfQdAzpI42u+2HXWk6rYI941f3x6pc6Ysa2r2o31a8MaT3kTviqyU4EHT2kPDsqlKCJ
dUdEjtrL0gdYaiGWp+974U22tnJ/jGXk8yK3rQABWlTI6u1g/B2FVVLnbh+9V+2Bd7CaqJUjGQvV
kW7bRNst9IWtrlA9lkBLb6xiJcu72tt3wMQl+A+eJ6ES4IH+VEzcRsR0o8SjExfHcdRcY0AbucH+
sJK2EXJrYzruJMs69nK3qzIAXoO6HnFIrHXmasxD6lkcKuLMjWEv+eU6TxQ4AoF41KbEVVACV96F
RNqLArJZ3fgRj5bjSyBaxL+jUVxqiNnR2kdAT7HN4bNp7iOOJWtqL734fiqK22rExIBUJMFT7aG4
N1D7OPe+f3/dS2uz0colLwqzclbekOO5j0idXEyuxqWHTgsJN9qkyrldNtdwyzjxbZMZc47/LU4k
GHtVXRg2NLE/Oh/X7e5DQwJRKO38MqwuBO1KfmQOoncvlHjmgJNVehzOIXFOzf7U71exyEUqX2xr
WDnjYTIgK/CCaVHEqCeCC6uB6A7Bk9kfMo2LOpd4njxuTNHQRJXpuWUt6XiBkMVtOLT9wetwGW8x
mIbg3KO43qofllJc5RUNBg/oenDUesw/BVBY/SU2pXarn5mlyKfi2PdrWRTc2RgqVVnE5sFKYaBi
3pxdtvJRb1pcRmnD0H7PFExF448pVNxgZtWjYYk2jz5kjjIKmLBmzKNoj5fvgyQyhHm2sr9Fj8tW
XzuicZcbd6pv/RfBF71tQEKEXlqbi/PashqjFqOqOlTUJ2GiEyUo1FHrz3tbMM+0EU+NB+HMGNBm
SAQ4redH+G2/tkXSGZY+Zwc2LaxNswO+i+XKzQhxp7KPZ96IdPKN/M9ySwNAvHr7pol86TAYm66+
8EAHBk85W4AGveCqNCXR2B2jlZe8ROEfqX6QzKf2T6aeecbyFyz4n+/024UsUoaiFTSxbZT4UFs3
Y9cGNl/kfMQ2cYvzK9B4fN7lD6PVwCf1mxzJCs3/mPzGLvu3jgZkGDOliqrRyft7q9rKKkfXELtx
pNledMwT3THSoXbK3npTpz2eYaNUrlTUYZKS6ZZ1NaSPgr/tx72YT04j3lj0b3tBfpaAIY3BNcFB
r7AQAH8iHr1A3mrlSxO/eCrGjCNTG79ztWq6rFuE/3z90NfgenVxm+vjpkvvYSqpHooCbXqR5vPY
BtNgZVU9xelHGlS2NCv6MWGq848qTLYNtXE+Y3kaWmIMqsso+yNFL/Ikb0vrOdGYOOidW5ekbYOP
74qSRrZR7ePqvUfjt+2fE9RIvWej8S9EvHT0UH3StfQxi/fjKF5rTN67hEEkDAVEeC3B27VS/imY
2lVvpc+hf1tJI1yAG7npwV/C0LRQRuoGwPI1AGm/kSiDME2v1ZYhuYm7fFDcy3100BXl2vCslRhj
Hdha2SEd679qltoyKFgVAEwh0HjMlHWign6QjlqWMclRtI2pWbYUVq8CTo/wFKQ7McFDtkG7B1qe
ZzmBUtw+Zpnx4FuAn6umdAV6xll8IU/RWpbFB8EAKaWYcD/0D4k35Is6U3QBgdOjrPZOnLUuG0Or
diU+hlE0rNK+O45qTGHd4UfcQyXRvgIglB1bbK5KSE5DqLtCa+3a4U1Pp4cmzA+djnCzZ24buBIK
0mJKtbFMPhJsc3gVqo/OG55TXeSk6fBSaNOl18duDcEtz2PU8Hd1oTsDoIJjpB7U4W1Ur0LceBRG
8nESb+dN/PuJe/LokyVI4AAeFIgQP0NJGuSFPjT5eKjZjR3FmhineFOz9duH31c62cmEbU4mR6NM
MpanbB2aI8D/qD6047FKn2Iw1y0gPQQTEtse76zMqQxpP/Sb39c9faDIBEsRluGsz//zFq0IA1MS
C/EQ0Jqr6CoMDLCLMnO0dF2X90Krr/UawXrzU8hDdyKtssrOHaksC7+iu74K8RjJ6H3I4qZGAVD0
7v3uEMv3fny0jFU5yddtuP79ok/H3G8XvQjxsjL5rRQl8qErj5W3l1U6zhtZWnvebbD2EafsobVd
VZB0xgdfXk3WA5i18lz356v/8U/EVUgJYOOQfH8lDt9OmjAPZLPQyvHQrGFjEsgAoUYyxblOTvJg
za4SsOfTfaiu+CVnjnoHsZLPsvNWwXTRjUREF35kv/M5CCErMkRyotbV3s37NL0szhWVp9r11D4S
rq/YYijasorNYPWUcTcVB9+IL+oGgnmz8fr7VPhQDnqRrrt2vJgIBZ7glsyzrPDMbjt9AbP4tjYX
8fz6udtaoybHM2kPtuB2ygc//IzG2i7Soxwconwb1nu52nrGS5a/ivL977vmC8r/z+syLUs3DFxo
zSXTIOdEG6E29gd9dKzAZRsz7Buy+XUZqEwaTj7tFelBaGiiKpcMxXT9vvQv1NAtw01JzYEHonIz
VevqdtDxsDiEKgUkYFO3AztI7XMOF3l6g3274sU+V8W0V/Sg6Q5pdiVch9K+uRz1teooFxk6COsC
E3PahuvS3zAuF171dhaaZbbYXc/Vla1f1Po12dxUOmpobzXL0f+O1p258pS9nh5+f7zztSyfLjW+
gaw6IUz+ErX49jF0Uj/loRlVh4REo6drzAy9lHdicm+Mz78vdXIbfV9rEbRGYegtz4uNQ/buoeaI
VEq40jx7lmIP3LS4bvKN8pGGa6M9VwzNSdRvd7loZfSdUJRK0BuHHmWA8iaubryEO47ttH8UZPjF
a685GMmNofz5/Z5PoX1US6LOtzQQgsqXLsW35yt2Q9zqgWgcpPTaSLt1Doz3OiE508e7gQ5qLdwM
FUAzCLWBkTtDiYg3nZUSvYQgCFY+lbcmGU46kj2pKAkoHCzlH0t80hTlzLF5CmGgWrJoEhLZDiT+
Pz/zzJCqSmpM6VCSmgFCN9wudUzdlmKnjskqQRU7YMLzygWtIomXzavYrIAbpObcrDSVc2Hn1BiK
ARQAWNWcqceLAkQSK6UZqsmgRVvRat1NwBdAk41bP8RaR0RE6FAMz6l0JuKcHFl8X3dROkuDUTRy
YAwHGiuTeqFCRRX0lzq4KCRbKFylvE4aZ0TlI7U9kjOwQCrn7zbwLsbIyauNkrwFGkUMzRe/qs5U
DCdTDkuhmpTm35gW/nxLQVmUusBI7TDgGoWyarUZzLso3vfSbsIucbjV6Uc3zbWZnvuKTlbzlipp
IsNBFbWUxTlQdUpVRULdH5pd8mbJK+jafe5o+UUaXHTdWqqpGLatSVPh2Q+2eYBY19B9akiXoH0h
rcMeGUFj9jfhk09zRJ6Rc4Z/ivWFtp4Q5UvWLVIpVL8MTegTkDVDlHrERwSkBIIFIGRjW7ngzxCM
WOgwH4UNKP6ZPCcB5OE5EXoA6B9Kf8zwUL5VD9FFg2j4napey5KjVK86fX5cFXNbg2qJIE206S4h
UjDOCLEK4RCV7BgrVuWQ5tsIlQFQsPRF0ORE5HG0i/7Ke5GqS++ltG4m6Q/2kU3kdtGVSFUh+ReC
epBB0WmqO2JULTlydO1fZ8Ox+IgLN2fwdSa0nGojAqfF81yWFVLBxdtoGiPKw7INr0sFNLH+1opP
XXwPTt02yn0r4DSCcLrhCMWzlh4zgJse48Q0fQgqiNLk7bKTo3Jc3DRC77YNSjelI8lPZvsY9M+p
lYCIYVQZnDkEvmCji1CsQTwjYdYNVSGt+bl9xyLLek2uBhT3tSc1A8vjRtqunzbACZWr4KkK7KRa
QYAH1SMhoBGtKCxAxkAjAeciK6BKH+lWlepGLB6BUQzRlYVaW073eSX5DsyNAgU+wIrQ+F+ACp6d
KZw4MTXR0iXOSsMgm11EyTTxrTSGejH3+JUJIiZaTCAcreoYqCgP45rQvnhrvXypQANK8G3Csdr1
5LaT4lOLnesgnIIrcj0cL/IctqUldiDo/HLwJr86ZMXeQrExSFyLtkb2PA2HJgDScKUZF6l3ZQLL
taKrmUkib9roTpzeJKm3Aea7Av2GHFdiCSSMH34YeeBUnAEaFZ1orSLOpDHOHZrUPaIr3b5UZVuW
MVidMSNgaQa4rukzdJpav22wX5CxuuNH+AiqgdhMs1u13muGO2yGEdCm8mBWxCtl3aMRAcZIjbYe
IWGC+RT7yItooeMrt0EAYzzaB+rWiN/OfDin3qBkgLdQNJgr9Pp/bsFA60LfCBTC2HBIgtsYyFC9
auWtMKxKdEUKp0xvB7TYQOF0qwFpIEKs9qq/+kc5cbgRHQA04tex0we+wzxPQmYbOOfvV/lF8Fh+
KDLGa4ytDAWKzeJDCVNPMfO0DzFOzx9mtR3A13CRdRc7d9B0mepIjEPppU+rzANGXdPdBBXIUNpY
myGwL+gf61ax4aL2z+I7HCwjtkHWoqh+r2a2/wSgKmUeDL5CAgRwzWhHNGz/Ov77+42cSuB5yGB9
oPzphqUtjnFrLP0giOa0AkliC8SqE9xBmkor2+zc4almrjCtCFRZv1ZIzbW9Nzc9XWpWNXGgrnjJ
upL2krDSZbubbOULpFWNm7wDFeOgPvr79Z6qrcFEgwua6YlAYBYfeF21Sax1hnSwSpAS87A7hbcG
rwjjn2dSNiVwg8JWAB/HnGVuDwZ/tKvU1WjMBG7eOTpEj8Hh2WaxC4pBIXIJZy7yFABWU0w4lArw
BXQeFhc5hVpqFIooHAppF2OJmu1HvC+V+6aBQ3ype7eArbFj0gY3jdbQIGzaxxge/hczQraophuS
Qf+DmdbPTymKUh8YgqwfLJrqAJoPfvOezKQ/jptcOhj05QABSFgVMZR5/f1FnUpHNH1+AkCURBWF
t5+Ld4MfZmmUCAcBrh7lUe9Y2t6qOQuv+usycix/K5xjlJj8zOVXyYRwzr04e/+BrtV5rwpqkTfk
yAiLTy8KwjZGfBTSj6mFGiGcaYuf/HiY0QNxBhlmUKH9vMfUEvqy14DPpJrdle5UgixZR8laq9y+
d5XWRpQZTAUIzDZyM0wrBDvtVo3k9PFK8Bxhgk7u4K+bgmZNGQzapezUCgAc2snI8DDJdX9/K1+f
8/IJMdzHn0szZHq9i7ciKKWapm0xHiC0jvdoWFXtVdIeeuVQdns9fGvMdYM4qYeT5XZMb2X1xoRm
nPw1we9KG9m/Ncbr1r/qJicLnRi942ZrJFurv6j6CzlyQiTJiND1rmncblgr5quGZLd0REuliFZR
d4G4lJ9dmEA4jWYP/FwHR6g7IvO2bvX7rX45cf1zqzN+UFPYE9qyCyfUkiwMfl8deEGXgVLtFJQ+
2mAEyqVc9+VHKuTrgVGmEWcbVT76yQhKPvvTAOzX14oFmyAUr1UMxUQfkYqXqO3cJBf3fRTfRSKV
gxciYTOptlSicEOhBfQ3lPeWjpYJIvYmyslh7BoITcdYvCb3dB2c3B9XNXS+0U/cTOjpsKnIieyz
PnEDYyJCaLaW4s1cDxB6BkdMPsMBhyvvJVf3lveBiyuKrMq9jk6k/+IjiFPT7K1fRDIDyUOByLwp
AwxgAWFHgbibyjdFeebJuF2wz6oPkTHbPGIUBZSEG+BHaevWfb5uOeATxsoS8CBxTC4GtHmSFp5b
d2b3nZr66TRFyYiM+dD5ihnf6m3NnEI/yKfg2sgIzQi6ZrWdoQqh1fvBm0WHaPADn1bBvSbbnDoy
C7GqS89oOp0qpbkMyrRZ/oZJ/+LwbqxSCLVC8a8LdwBHddvGl6HoGNPOxE4uXBd/Y5Bhd8z+IvHC
szN/bXZ0Re1SuELX6vddeqJMQLgLuoYiAUhBGuhnBGlzJR/NTIb21uwQGLBBNzvtLj734OdIv/gW
SOg1ehyEZBSIFgdS2lUFi8zsOvrMCetw5KAP6j2dbYfOz265ElXo3HCXDZ3O6M8bitO8T/PayO5a
h+GTDefXpoYDgjWtxnPH7BxeF2sBUMYEbx4hG8pSrIBRZSmoEQ8vtdHKQDLGpeLYmja4EP1MJ+4U
LOSLnwnyhNvSv46Cb1tXFkmDcyEyD2r8J06ugHdYIUI7lD60esJetH0dEX2Lk+dOSt/M6Jqc0dZK
8rwEAavIzbPGsbxzZeapU5Y4PsOBDVmE5bI4gRAy1OV+4nHrxxfFHeybHmFF9Hrcc2CfUyNggw2E
sidnh6wtKytKia4mJZtXUt4MxKuSNZrCmJzD6F9Xju+eVSU5UQkYOupbDHCYBeB6+HMrSYjaDQJf
x13lPsk4wJnbATyjZG8ei9KJDur6z/bcxGj+3JY7CqKQKiGlR0dwiQZJeM5WlbIkyMy1uZWdCQWM
u8SOXnsGVfY7Cbvz+XsEOPlgDYVESWSujnPmnNR821nBBCyNkWV2Z8C5bXYyfBWoJphNaVt1rV+E
bvvffDfIFigMWHihurlIAlSzQRhA41USDQJnX9v+SrU575x47Z+JPPKJeEAeLOmo2TDw+4eo2vmT
mlZKNX+juhMf5Y94VR4DDMIER3AeX7NtsEIXyYWdNxsG/he3SneXGKHODxddncWtJlOoT4JQZHfQ
RVwm4S+58zY57eWwFy+sM/d64mOcIWPMgzFiRQTyqzn47U1Kkh9KOj0UNqxlW+sX3/5A6Ilofo7T
fmLPsJICDE4hy+WLXJxgQyWaVaikKZoHMDkfXmaJ6BvYBzh/NRvBff//3qIsZ0iiNpczsrIsEtu2
S9WxCFO2KDyizR3Umg2Zixu7AHA3D8czy/17WrGcRVcZoB897+WhKEetGhVC5DHbXnUytco+JzPh
kQbbsF//afrnMwvOh9LPzx7zdJ4lnS95ZvHNf//txVUZEBtT+dololM76X42K2xdH+mIBzTO7OBM
E1v59+RiQc4tfqPJwbP9ueBYt7oQeJV+AKtZBp8Cg0Gl/ehCeM6W9Ser63UwdVDZsw10/Y0U32UG
SGaovx4O9tmLN2wK8qQgPCazUGcVX0TeQ9jiToHCSofi4lihQzJ8BOFo1+kego5T9/E2MM72u/+N
0QCQ6NWggkFsBJD080ZE5lMxPB6KSWFtCaMdaA8BuW75IEf0mlcjxIj6UI3XXbMTy+c83ekmHIPw
wj83v16qJjP75Eooaeb3pxNLF+8wsbRBzb3AoJGB2bSw7lHeFIRj3uwU4TUH6t7COAMwnyTXzUCz
rX0aM8hmAy1L4b2U3DqEH2CIrl63dI+u83AE7IgKUn8rFLuB8jEO15X8dGbnndoIioxvMmmCSMNy
8fxa9BCHZt55sxAj1qQERbwMHShnroGs/JnV/g3GPCO4HnMiiFLsct6VGcGYNm2Soiw9f8lokOBZ
1MNl/3+QSDl1Z2T4HGnschrg2s+dERtC0/VxIACsTLdDsw2KzCk9tFLKQ9nvm/E2msVIE9sbyEhx
3tLfPUOz0fKVlI8Kh4JKp3cZiPa6zjiavDs1/9M375ECY3B6UrBeoY0uNZeVlTpjgYvUiHsIPfEM
DX/ZcMvkxRBJQZPLUaggvjbAKs7peS7B+jQZaKpIBhM5AqNFNfHzFidJNYVYglrcrfvV5OLT9pkh
pnnrbdhfFs0vt8UukYordD38A35/mcsqZl5dAg9tQhcwSH6/BrrfghYIoS6PQqvay+MLMaFHG4qh
vzEXhhvFWvvDkXGgqL5Xzc67TuIPBbHex5JmE1gABTVz5UxQW3a9/nNBJomFSIExv/ifj8OqFatg
sp7fFW7nQlla1Y5wrTohu6xDO2x+jQ5SKmcy8y/A0Lfg/Z9lLUnRScuJAtpi2aoq9Gno6nTnaVdF
fVnCRx35XHXRvOqEIyhbx6INHlOxdzH9WV9z4sRbqcM+KtuN3t+ZbYsmLzApPj+CaltXjjYFjj4w
7O+tr/85NO9AcPjqfUhDqQkeiKVlpKOgAYIJwwqZemPGLWcvjaGufXyV4aoqyGrM12J50lo0blKc
7ZoI883hdqppqkQwgwfDCcXsSkG+0kJeIGU+5N9n8rZX31vzXVMpzxXk1EvQK2ECClJzewZjRiNd
dPEA1/fS8E23Ca0z9fFyiPn1RDFpANAhzcf+UoEOZwC1BfU4C5lowIBBeH/Vi1i7Mf070Dl1ft/K
X+4fy1doQTpl89CCZmD2c+eMnjG1oZD6xzB/i2RbegN2H5KmfSIUFDlStwpWMD0twS6epnXy7vEg
hrva2ln9ZwqwDqN3OEdqeyFYbjlgCpCkK2PgpR5GV3GyrdC4ctLP7ORoskdvDV49S9zOXGkQ1rHh
CM/OYrnef+6HBpsiUb2YurWIfXWRJLR6ICsAM2T/w85wOvsxd9GMPpfLzz/qn6WoTOnnEWepk34+
urYfjSr1OwsbYRTcNTATKzA19bB+za87eR3Etpvi4eN9/P7KlrIK8x6R54GWhpsK9aC1yEDj0Q+y
djDkXYg1R7gazKMZPujhSsEzyuZBA074fcWlksF/VuR50m1FUkLR5wPnW7zzW1gsHdXELlCFvdib
bhZX23oQtlL+PJoMuxLxYjA+/ChAtm9TQ6WHqg7KSO43UrEqgbEjQOwM1h1SA7HwMXbHtt8kgW43
7JBZviNcTeNL9DCpzLXhdhjak1JAoUmbmzF48fsRAe3cKSNx2xfbnAZz2xXPrWSu3d9vVDvxSilY
6AoBfzNVIvvPG62zMBdSiBQ7QUYW3WaEVEuXgfhIj6oBU7XqtJ1Z3aTytZVct+lNA2RFdFO0WSIn
uGYUCGiv8dx5XKgpl4O+1QBRycNGb2DnGVs+34IZHqfkCoFtsUCD8LmNHbPcarEr+JAMnTrbo2Mv
POSi6xnbSP/T9ngLGFtBd0zJCeIHi8nkuaR/kZt8vV6aGBY8onlvfQ1+vr3e3KjCYex8eVfE4aWY
bi3/xWv30QCy3WJj75r0jVStP7OPjUUD7p9lF9W30Pt95qVqt5OTVQ+SRW1fleAw8vCYrwIEKh86
bIra/LOptznsFRWtGZyWJo6C+xqadxWjWXBVcARow+cUFzajZqlxQG034SFp0Q31so0RPsBxE9Jj
h3b+ULBjUV7fcuBoZPl+/enTedXq1DXCamUy4lSZqqsy2RBt5VruV6W167MJmP9GZH+OL0IFeHvL
keIq2aeCuKAufWTJVoTHKM4jQ1bpVHRKsxd0Xe0S9mN5URjqzKYwx91YIZucpDIN6tH21OQiGJAq
RgtjOHagaX7fzcp8/C4CFC068GtzAwCOwKICH7VKVKdCV3fDqGwbZadguwT5ttUcGUqrpn2KWvPQ
jJbb66IzqtlF3QKVuepRmAhKPF6y/LITwnVqEtutYe0N1kPk15dV6wGVdQtD2AaCsOlAIOiBwoNA
NsxEpC1CwVZOrmTlKUGvYIzh9cCV8rozHaOvOLe4PVq3gMFpjNFONhZRSc+jsrAaHSdcce/X90NY
P4bt62DUa/KEZB8pkVtyu35KPqi+xGO5GqRxNU7TKsyYtRRI6JNJeMWm8EamkrEdTB9xhp4lPiiM
6XQEsQG1FBsBzFKPiTmDlWoY3KK/CWCqyzwvjxjRqYGjiJ/szKY5WtHoTNSKrTYeBnFyRMhVJg5r
AeIpyejGjB3D9FWZmoOqU9YIH541QWPnp7TNrlOKyzp607lsA8G7yukgkbGPkrU+XFnR+x+7EAfw
VVCHBewZGuwApj0vmTrT3OsDfzYAljc66ix+mLgaRAJ6wtuy4+4Sa2XAbg8n5RFpypWgyas+bzeK
0ds1qPszG29R1H992aohz7IFYFr+gWJFgzJGzGbLgz9dxgwaylq66NEVCfJbrT+CTBH4ovOrVlsb
TBr65r6ztsCM/HA/TgZWEscguPYDFFOh+gQ4GEci2+jvmO8SOB1dc6Pql9y60lREhwiI8ZuSvmXx
mex2Ccv833eBbhG6iSq4jUV8ytqglPtemhtYASLt2/j12rffsKUHBbgd3bP5xJxqLfazTP+KhrqJ
J5f+pVH9LQx7eSGUyaymySTPER3OUjfcG87j6Mp2sD3XVf4S3l4sx8uhZJjnMLN9yc+zTpQhG/bK
2O+qXWq6jPKR8NI/ukvyTijuaPR/IFiDDSnMQyyb6IxuVZydgmmFhzC7nI9jWrWpM7zW79m2/xvn
FwbejmcH+qeOCWhPFt1SOlLztOHndSbe2Khjnio7dktybSY3NP5xATqWL4N19P3H/8XZefU2cnRh
+hc10DncshOzRGXphpA0ms4596/fp+QF9rNseIA1LY0CRXasOnXetDTvfB6IyLQJKXkYwja/Kawz
RBpN9qTrpWvuZC1Icr/vQj1jWn9UH1vrJONAg6lkHRhOsMyvZvPOxCe9zvVWphWgvzfNu9aGQ7Qr
0l99/iBZG2h8Ke5utOFI74CPLJEO2Txfey9uEUIBUGGy9d5U7+UHjkArC9M0ZGHI79vroWUVnPrR
4JHxoYcw+AZWaeTR/6q0Zxx+4fYNRz2IF6+AW2FsR6wfi7OJGZDkZSY1k6ceLMyWVsQAyFqYyQzv
V/PRHOOtSJmMhnuz9lb22L6VbaJEtlfqk3tqCcxgwwmx0kYQwcgKrgLNOcIIh79XPKsbnEx+x1tp
eeiMd7XxK6JL8dZ+G8mPIU87OhrTrsNeSjqY+s7W0UeG1YctfxSYAt0KUW1/0KyjUQWJcYMJkH0B
SrbGk56fKgcbt5VUp4B3qhH6m/vrebkeCEMizoFAHjyCKorB9nm6ip8ssFgxq8WJqoQUiXmwEZJH
8qekgO9u4j+ueXRHLHRUjY74j5K90uveUPvCPEqk8KTOJUW6sNTvinFs4MWpY7dJyvMAhQXiGFle
eRyu0VGw/eyPRSXG9jrfLjLTXUeCAi7HZlpuHQ0HR8zWUha6+oTIQHcHq8Ac0N5qE3ZJ8W8rFq73
Tw2qKUtHEPM1jzdyhQztSryElgTq9KItJHeRTv2xYLnYTnjcqVjXXvFCL1evt6qHKiayBL8/BcdB
548dvJ/osBjqWE38v+MiwJn/GXqSXoLSV+jyaZjebOteXuCsrfshfXI6TD41ukEqFS0QH44QSn3f
Uemk2YfBou+/Zw40jf8cBAG48OcQjR3MnX905absms9zVClHrH988zGihdPIpWcxIZcLVmTLo1mP
nljzmws0VwNmIzFdnBNGuTDKLVdLdUJzblamSa0msdA+KLG1nzQIn4l1GHG7003aQtlnZJDLQ7NW
54+KfnZjGriRPd6mJv5bWn5btaq3XGV/tbFen7Qt/Yqo035pyXrTpaQn2T5C2stA56ztL2O2+KMM
ptOUjylcqIZ+R6ovHKydpNkw2ptgXcvbNtcOQ2G5OS2RSLjypQSxSwdF+RhmVtNZvLdSiIVDRlKU
Ya50Uk5THQURo66MAAkjc0fbTI62beKLxzBUzfmuKE1vqtZNbyfe2D+vFn6MMMpS3OLQP5nZhKOE
Hjv0O95q+hhRcolppWC3xLMlV8/w7jIeFKP0B1ve1T30RtwAnVoPGgxcx8qbr+6ykqTBIHLVYeEv
9kFHit6ubyp9lha1HIv6NTXRnOvecF1vJlk/pWlOdNWua3cLWo3M3ikoh74/87VMqIpyvW1L67ed
a1uL4GJEFrZ+kbrYXaTdcB09Vf/qrYahzEaAGsFjfusaKpycNmaKUzAGq5Gc7Tt72ZkZSvYRpmkq
QfMr44d6YVAfyIayJdwNRcNtrACComyvozDYVX3klQMV/duaLrs11bBFL/26SF4HTqCcNUFst4EC
fI5tw+KkR+01YjHQc9r6ONnqkU0S1RugJJEiKkfShIQSrXftiOseTQLYhvmFnt+1eBnVg7Sam2rG
xEsrPPtK4GIzHaT+JpEhN5jGKZOz12IKGsIOtPGtGp0zi4toWEOVUxePb05zPWtc44lMspq0nFLO
tTqGTvGVZFR6ZXzfQyRazeWkPpfFNZjpSWyuNvJ+REEWHgAyM8t/36I/icrfYwUNc1BFUEzgf1HG
/M9YkU6zclWKWT9qBjciA0Kuf6RYeVawr1IUovP1UHJ8LHB5OFhXcj3aLnWvvezNoxREQ/reI7uv
BGHZOtkVwn/7tk4ylP/lfXJVvMlZoWeHCQqPeBQzbbobNC6GZ5t1otF/5lwWlf1oJdjvVVuZHJs/
7OC/VK84wFimokMVUo2fBQcQ9TQaRmQfi/Wk4BOuS92taG1YLcRmEyVjVbtp75zV/ikbWdkzfhgy
Wg8lBU4lk0Be3shx03ODi+hxkF4Xc9122VuqVp9rHF9y3WH8KS8OZH9DqYOEPhpz1f0Moakg+K21
IS611f1/79VPkOav00ZRaZNugUTCEnv9P6fNqLRBraIqP5XrWRopMIWHnA1DHDppmn4CM712o3HQ
FySrUXrSCmOrrZQqECeKCTutipEhZ16QxuLF7ttf2SJ5LdGhS+vZDKr9qbFICYASDVthH6nW3f/P
9lsmFCahKYWD+vftH/qEZdPSFEf03ObTKn20sT/TH5D7N9HgXSNjsyj3CO+sdZOT6riarwxRLNev
DCpVzoLJJlwShrLhFYSfDDdUKQoWW0pQKl46h/+9uca/FPNAcw7GXgKBV7/B+f853HPTJtESd9Np
NhdmLqKE+ysuF91mHdT3wdW0Wwce4BjdVc10Vkt9K1mf3fRR9cx1gHm2lLpD72yThMilKfGWfnWv
drydjVM397s1wiQ969y47QhKearrIx5ade6ZyVOWviToEOGaMh5vmn4Os7jDcxQWu0TMJ0F4mfTu
tOSqtPFtFKMeRGtuuWpPGy+e7hmNVJVoOpMg9OaP9rQ/4OW/LkIHywRDCOuwPPr7SdSXpFbTrikf
DmQkbqfw7tkM6v0fOVf/0tAyWNSwWoAWI9zM/v42bYd+uhgUcgkIZnVeBAwS7frfLMC9P9pGidf6
WVIiqKZWoQvBiPGjZeiMaIJrJLxHdOibAlvR2rnYcwr5j3Lx9apLvsGqo7j+rmzUF3Vnv1rGa06l
KEt/Km//DZcyYOvgNcvCGxruj6EZ8VMcV3IWXVDrJJIwpc6lx5LA6nxjl/cOq7r6UxaOrlfzWGl3
PR6C0ozIV35jjjGxkkn+VM/921gKF9kQQnCUqj+hyLIa5lydqvlIFJYR6D48SACCilyb5oRpKmsi
80FDdXHsdqXf8kuJBBQk98SgDwf5kA1/gO7+pSUG9RawVxgMga/8uADlyolkZepJQyv90dkxTkN9
lHCI+FNT9Z9vhKUFvWTeQxY8qh+r1mWVBrWWivJo9fvSeqPRTS+VysCY/kQ1/zcIxzBRAQJ5gBn9
o83XDktt21krH+Ht4wnZuhg/p+ZXPFzs+jdvL2pniuOrjo1o409Y/Gb1VoByZv/UGDIN0/dYR/qC
KQCdVq0qvcUg+4o2u1k1rta4SOpdIK85+k03NUFYsDpU49JjXD7aeMIV+fKRa9BflO6+mmvXvv4u
bP5CQ1O6hBP40GBT7kLbM040HAu98Jya0rh7XPBMMf05uhBro6HPAjjlWM1yUA7bsrgUmJvH+xq/
V3N9HKXXhkacUe07IEJRQGdocDh7qXQ7YNOL6E3Gkb2zH+fhaaCZyi3HUZetR3O4yNXjMLmR9aRh
mwz2oCOVNtZHJd7HrNGg8vZTdhrZ0oTVKNYx1+KSTcJed5C8lEC5wfIsBxfJh7QMofl+67m3dQSf
PyZtfFbctChYJCHIUi/KGJrccJxoQQpuT878NsexSy1wHTEj+S5y6UJ3xHHSIUYCpFBbyA0SZlz3
vRoqhB65zQBli193SBfEBKYIpwbjVNHsRklOm/y/p6t/wx0Nmv+CT4IZJaLSv4+YVjrPCApsBM7L
Gx13y/wqGyKv2T6ZwroM5YVihUXX2r9Z9eMf3lxM3T+HUDRv5rcnEQKTH33qZJTLhvqkfNAvvfeg
3u4yl3xIz58Ov5Y9TH7/T60285uS8o+3pK2kmzggmRjr/H1/41TG28gwCLGn07Z60UF1F5/+SWC6
+DZis+LDC3eZXAPZp8fvzt4YSPGmD/qAZdQnUp0QDnizFVHk6l23jUMpWO9N3yA1VA3Xl/VlDszQ
DLXP6Iww39U2gzsHI7axxFUH4vPgOl4CLImn9hc0Z5fYz421WXg3K2B1eakD+730OtekEUh+jUts
LNkWKiCUiblkduBWh+a7Qn/oj2+YLvr4d4fJuwmP6XPZjwFWJ+HkDm7tMRlUB9u9QBdrtpdB2w0b
LxsDitUj9t6uRo/KbQ6oRHlAnQ8hTHhYlLN9ORQzzCDvHM+5jbBmvPrDM4unEADdB96sQ9LZQ2cn
vcZvWZDwKMNh67xO8PsiT+LPp210w0v5kccNBE316tKj40O9W28V+ih+DfDia+SgIglmlr5+cxOt
s73DafN8Pcqv8mv6bPNT2ACkCgnmYhFK2GIU4fW2+CLaNuBxg02GyD7m65yvYk98V51ShLEk+KE9
opVauTiv7eApfxCgTWP1+lq4D8oBbecmIQlW2Xx0G9mXNqtXnBGje8LAM3YxGTZdDrqrHf86Cd0G
PzrYvl/qQ+F+MRQK4S2BIx2n6O0F729XXDAkfXJNQZvbDL7MqUNf6153cSC55IH7Els3E+xu7uwH
c1d/jFs0XF7GvmWPqZf5JW8t+8u7eN/2Vpz07iw2SPNwu/LSIGY/OQKPeFN6V4+93YgM23KL8ndD
4/D89fX5+vhYeSmVlbrBX9RdvCsMEMPt+egeZp9IX1d8Tu9WHFcHvltdKaQC3BxHzC5ZYG/EN+Zm
3DdAl0jOFvlpPTceCfW9nz+lT0MwfOKFEiDj9YcAE1WMG5Ybwye/DA/YsPYVUg+moPN6DEitMNst
Lwu8Pt7WNe8JLHWnQOTtjv4SLIF1Qb0P6cDreGRH1OUhkw8/eX1/fI83jzI7oZBfhoCHV0N7yFP5
S48GrKsf233hPY5vNHjd5R5TmTM9IR7Gk7QnWu6I5Ie3ZXnmKuylc+n9wZMDbJr4Hl+jfX2WLjPI
uTgG5ibZ6ew+xmh8bXMIXvFhCNoNwe/fj9plVcrjsf2/33KrBKm4vX1xDcsuimMPQhlXeeVXfAac
fLV2qDousbitAuf/3gnkfvhjQOisr15GRpX1HgE9wKe4QwQrV+KDO8W18V/hkXNn/pHl/W/VOMbS
uIrRWhcuPX8fBK3Cnuy8RoM0E1Ex7CWEJw9xSqPRQdntp8bzWL7/91D/r82D/33LH/XXNRmlIcO1
DZPVOUD6vbzDDT7C+8TSDFl7uAQYeHFT2UftZIUkl/mUhS5gechS9DwHB1z2N8Pz/bt8837/6783
7rv4+zkp2ATLqdD6sXv4qX8t5F5JcvzubokQ+728595bNLu286WO24JhWPba1/aIGSUOAtJx6A7X
OAA/SwEEGN2zQx5M9ARrT6LMaTig5+ZR+HhtieYmegBTaoC25FYjIS8wJU8zvNod6Q+45fxgjvFG
ux262//eIzb8n1MrAW0QzRVZTKzfIND/LEPx2Cj6PB2m04oFFiZDoYprXpVtnci6RM7VLcb41pw1
vzeFLLJ+mkHdLHuXXZkKQH7yuXcLZwCpq71cc+jR4IVmcBNLN5n8OC00sMEy5Ob3AjjSmVgdJKOr
xvdlriJDR2A7Jp5E6TCVGImry2kox71eMalAAuJK8wXbcFni29hCXwBzzGjjjqTk+M6ynIeIsITE
wWJszcuLSaSx5a8yUIF1RQH9UCuCTUYWOkpq7ctyPJN2naRAP+F1UMiQDfHq3BQm4VUkVjT176KI
/KHFjTlr7grS3qy5C0uC0AbqvRiOkjm/WA2Qbdl56oL9GwmY8otKAhKayWHYVxJ8gVVxQQ9w/Si9
KxrxAWZLWpYsnBd3ifZR/WCFTk3qQmcjf4VahoKMpn1qaQSXggn1y+PYyJd2Nlwj/b0W2mm24E3m
/QUnRLfBSt70zHh7LaA9pIj55NvVIvpgguvwPmC2sFy7jUYs1IrDp2FPxxo6b2q+rDUKrvnRUl5G
8JesOqKQ3gwLsCUtpir6kACMqlSY7SCCNnE2h9tpqNHtALjfjw8q/VWd6MlZeZENXxm0YFb8EaQ1
ocq3IKDhQ9Cl51755OeWoLpkNMMG6L5aGphXinj5ubteeG8amFSqJC2uPW4tFI+YRlpYBsrT1e85
Vqr9tsJ5mB7t4mi0+BQZIloMY+nxEyZf0DRyWCsqEQsjRfFZal6WGVzXixP0zvVLVGCiFujxeXZU
uMI7k8Ss9Omq3tQ9Q0dx1I2bOv5tNoGG6XX6JBme1GGfdVDjYpPLL1O/HEo1sFo76OLFj1Hx99f7
RGHOlq4bnk0/dtCMYJzhvZUP/30n/htDU6w7icGxWRJa5o/2lXUdZlWRZ+WoAgMJeoEWv6cJN0CA
yftksUw8j3DFNecW3SLt9rI4dOvs939ij32bYv0Y5CiH+R/plmzy398H/Tq7tm2frySOZBjXNJgf
sBjy47mAm4de1O1Z20kkfF4nojjm2BNdJ0dnBtIpz+ZdjFQWmdKRzJW2zUhckPY5YtQ24RxNaFNH
iNvXKg5n2N1ZbW0B6WkvoVm98k5lhTl/k28g9uL6jd13LW+tICM6Irqro9tFfa5pJa7kYpO7nLKy
jO90pXGdMtpmYwMRBb2MXboqMVcdBhizclLNG8fo8MaX3ET5qiCSK1yDliChLvfvyrKjpT6Z/YHj
D7B9f7XUfRy33gBWMpRNoJi0qMfKcQ11CVsoIHPHemNTz9lXOeiggMX5WkXyxqkLv6hZ3lGzyos7
aBmj3GsGaO7o5672C0ZCST5edXWvDemjHmHUEmUEWsMc0f8/OKI0cFnsw9fCe+ynOCsbtdk22q5C
50d2FlWzuruDRbZ5XLZ/8mQ2v2VXPy4XXBYMYpzo4mBw8+NySeYehZ1CNHDtnETffk2bXWZrrljw
2zbRfkaJz0sbJm0SKLX1WUfvNZOGw4A+4NxJGyTUwL81SKQqC5Fe+U1RoZHoGOEUOTBW4ty12kyk
/T4D3CjH9jYauUXq/HXJ4Eoti6vXsPIHitiuOepXKjAuidjqboBs3gXNV62u/gTSXmA536NZsZfG
bfI7vSxfu8TCF6EnkYZAttW+SfWWrDDQr9kMxiIl+AHEl2k8iaejpbPQlMmhCBUSglX1UhrxXjHI
fbkkXRzYEFg1mc4sUKGd41MmJdsEAXVCJ0JSFVLFNJ+dgGlmoSHOACmL7q2BZHSdLvRKemhCk0Qs
oDl4U28EhaZsuyT6PemQxebxQAzlRrSzkTvci51Wy9+DTnhR8yRjFjoiAh+XPOiu5nlG4pFrMGPq
Yj5ZUYWu3XxUqjerHG+lPjqtKvBx3JB32tDxcC6Ggrt/cd0pqblPQfarHuH3VGzXSZhlXrpyj1N3
WOtRoCcnTcdcbT6Z0ldpYkIf1x7ktkR/NGEuqUTFD315h/NfPCugZKT2OM29peWsZhKw4HSxfQDa
AUsvs22OBiPGqpEkcW7oh6w9zE0Tf5SLYHw7HXEE1TaFlKURjZTG9U6lJRfBhUMzfoItt3SUAlcU
ypn6+5rYvAF1lM2q03TUDyeu6FaabPKq782cTK1S9uNice1U2yl49MB/ysrEl1ZllznthmbStf0C
nLy1F2XfygDJ5E5Zib0zufkr+kp5zmJlIPBDNFsgd8QZwSMfU8G0jDtQORdb6OYFdpBSPL8QzXKv
F+uGbpYFi5Uh9ZgbOlQZE1QP/qe6uoCaDUZUefRWmulNa4QRSRPlMDxmjP0rvqbsYq/JWO5jwFet
e63jlauw1mh7apirY3s8DsZ7XmY5YqNloy/HpLRCTb04FVFMq0fHCF4MI8/oG8t0aZFcLLq7JO82
CYNlXvToIMjHXW1i1lvzXp0v0sho1L5p9XhINBfKO10uU32UaHuJ1o5hpWGvmw/QT2RnPo66tBG8
9+uscmCwJUlMhB8W84Bx4hbuepbu3GhmDZUOpjhneTRtakDDs9Xy0PXyYV0p3dhTq8ZHd8YnZCnd
jHxEUyGYD0tYzL+/79duJhpZZH1DuOs42BZdx0bCvjMzf2HLtonl16kkiJWWYfREf1C4llYpq0ru
s0S1XGVqTrp6GsR+0F5MGp+ZLYVcgbZdiR/bqHC56uTuq4p/Lzn3CtjqGM+HIr6vaqiY4gbumXT4
Qz2T/ZaBHIaykXebCuqcHuW7VN83SoydWQyJ+WwOTZAr+S2ip9OssJzPsWnhrI7pGui97LZwJnJM
AJZ82MMYrZ2jnfQMP47b9O9GNB9K672vyflGZdCSGBYzEmb9/VoHA+uNeoRQTa/4G3NWsxeTzUuh
WPZz+mGUrVsoIDnzY0w68bpC0+hpIxV3TimiyOkf9WEiK+ckwVBx1nexTidEHYNVXThUBobCl9yQ
IBhws+J52hkTvkW/O/tXnv66Vtt5Xb15wLJueVN0gGu68evg97oUDMrqR9q7aEnS0PXo3ZZ0enGN
X5HRLT1wYlXgGhqKjrEwM2B+2tIvlstLPtpevMigWrf0kHVAwpkMtbhdPHsoADtvp+ahqM1np/3K
M/9aIwHhhm2q8W6O4I2Xjqtl5L4pJ5i5nt2xIm596qgzZVLXY//QYgA94vxTffY0fRvFIsvsziEs
AB8Yr+vNTeMUhwVoNoHoGg/lfZ6kB2jkjoU5Ten4+gKd3VCOcveuqzSAO7oD4qa4hrLWuleWFwZR
88kYu3VJizA2ODqMn4G80jk31BuEb/c4W0WdsR8bOgDqQLEBYn25loqf6o8R44TdlLDEvyKsOc1M
EnNdm1nQwprLVFmbtKhdtXGr6rwq0MsHV2/INqruFFJyiuZ6O5STH9WwkEbshsFIyuxpLBd4GbQl
okfUk7DiGyyLF2BzYaWvFGSGTTsct+jsQ02NmD/r3HgU86a4ZQfpRcrvCss61u2j0sm4p6tejRuP
JbOsGJYN7VK/YORt4/pCfbxbC+ynSLrJEtKJvxbWc/CVU6BGizzDbsCg6GKxhwZXqclFtlBBDtbo
F2A+V3sOopXMn67YplPiwnP1Wp32qXanqcwKo4KxFmROFbN7CkuWhvZseUpEoDiucov8yBXbwR3h
lkGoctYryBLQoiADu0OThfAslJKFGteiODLi3W0CdSa58iIt2hIKgpebdfzGO5pNJUMgEGqhrPLL
jrFep01qYYwX41Nbq0QePBbWWzeX+0UrNk1ceLTzGdjSBTFZA3TM8xNWwPgKHNi/Eo1onpS/5KR9
ED9O1d/LoB1rrCv0boL+hwFu5xvO6DWyFBqF6jv2uquU1YXV1zX7pGgCO3YCeUHMi2lNm+nvGZks
Y36Ykn4n5fAQRzKXlZusHjyHy1ZCJJVFUAcY4PImDUE+WePNB73YkubMQhHJAEHoEYRivMK9UsV8
uwnTxmCtxKjoRFxzX8psf4ihjgl0jCX3v9c5/0LfwuwC+BGADY7BT4AXv/Yhzco5OyYp2okEk7KL
ynDdgy0pBdzFi6b/occBnvbPHofFWwIzCloK5IC/r2gytYkTnCkrFNndk42Zirpp7hxymM6LGx9Z
Om5ypPxEsbiLOx7JG3c21k16ZNCQjt1zTTfb8VokhBMtPLzl94VFY7/8olbbQHmgdw2JHRgCk633
YVcFeOz5LU0gitmdFczb0pvJ8xzcbjsGOZFWyaZ7UoJqz2DCOhU03v+STugCz9kpvleek/2Izcum
lMkl2ziKvz53j2jIvTcr0LasuJv9ioaPAQC7fzOM3czPwijst/1zvQXMRbV531F+W57+KYUYVs/Q
q3fjb7naqJ7y1P2y9nHiQvdajrByd03Q0/7sn4bdsiM3GJEEAhoaFi7xnH9IkcZL5p8ngjgEiN1C
wab/gziTqCq5J9I0X/qXax5m9XmRtwP6GTJPoRJU1LHTXd5tYRuXEgygyTNIexO9M67FpdoNByg/
tCjML+PA6NOc4jjUfZZQNSInSGStSzy1SIZytq1OyehV5wJ7WDPf5davarpL6ZYDZpt+PoZ2HxjV
zqi35nu/A/Pr221Gg9kMEP/ZmP1lGLYzhLuSHfJZLz0b/uuZQaotAvm0lhssFxvfIr2Z9tIXMLHa
03EJdvi9IvDRIZhZ3Ji+aG0Z7gTvjEttdfP34kUZggpTL2TstLKlTcr6U6OfTCZFbAbrme5RfiNH
eyxuTIcFxW5eQUIRNIUG+kaRd4ovewn57CkL5I/ugy5Tc1DPc7qRPGmX72lISQVt0bYmHgUJ3Qal
1Tz56fadAej5Tt11n/DTe2U39HuyuDSTC2CwN7G/fExbBHiZcketIym7CkwDnnBC1rS5BG28q63b
60HvtusbiM051gQ+BUvhhSuLGZ++nkZplnrppbvvMNxafB3T6QGGyb2sbSfzFGlbPIqnm/eVoulF
c4k0NxFHGSGJUmc1kL4AOGeq0goOtAZHZ2Ptl2dq2Tks5Fv8lHbz5FLm24+VSDnPblo8ooobzLWr
bXVfBPqxsbfTrg+pCLN6D1VXhvZIqILX/lZheCBJuW7GkAXE+kh4drVlLr6g05Q2+ct/j3EQBQQ3
/seq2GZFTNCyjFu6LP9YFfepUq/LbOdHi96v6sLl3pL4DFAEsRGGRQXwo7pGQG87EAidwPyYaohz
7UC8ak9+A2s7UcqAz/VgguCBnngV2X37Cz9Y3BYAzuIjdWkVbWgvgixBhQWSxEQPQw1MIcVQM3u0
AILqXUIoClOXxxTCMfpGr5wAGzNgQfH+f70vAxcjXefjEXqZA52eeuXLb7T92Zpf2WYCqSIRg9fX
PvMHCj+eOvDk2TP3BHZ7si/Q0eqOZcb3i+qhwC46v/H7T1D0g8BBhO+QcFJJtvRqNjroVBcqyDBR
Uj2Z4Rw499b9GDQ+MRgC/5OC6lnAHYDhnn14F7CTGHVr19wCjaLeznlNAXTiiIizR2phJvC9O4h3
nsSBK3d/HVwztMNyJz5mFTMXO2SI1vfX0NzDad/b/EDdC1C2Z2h1tnROOK7F5hf5FQg5SA+VvOR+
4JhanAQBQCgcSiHTt9gjyhkAmCtGOzkCXAxv3d+/nyqeCP8x/Av2UV2HJ2o78mE9ASjT/WAzW06T
eEPsrQUUxNme3PVT7EpyJ66M9nhaODLc7Xg1Ve6DuAIE6qhzEmLPvnV8B1BQO/MZ0HB8vnqOb3uO
ABEJP+a3wIaJax+JtnSVPamoG2i+Aip1r551jr4KcJV18/FhBPReXXGtNpu3r4eHD/6LvgHXcfP1
+fxs+AbgqjCi+TT8z1vSRvizGNSVxOYti/hNtk+DKwhlgZ9UtDG24oxqnv4kLjpxlIgB4ELEIego
Ji9xteLY9mCHCxMbIPZGC2yuIrFrAOlexZWg7sud/JtoLm4R/H5CJZietIAARgDv1Vu97I4BBsgb
/jW3hrg5uo3qEwRGx0vhHrCZJtEwnQVM67ysiN6ve4G3FhvcLzdPT0+Hy6/tE8HM8MM5iaf2mJ3j
WwGjT75wxxJbKE5EcQZYPxZgrgIDLvYBQLATZIfm+z77ILiazclvVfe656ycZV87kjXATsfsDJzD
EsYACW9etj3B6txy/84FVQZnWDjb6zQWNwWuBNdQ3EBih/Bc4IQbL9PT4st+dBCvxHue3lBL8INk
y8m6W4/57XpU38edTY28y+iSCuS/DvRHVonESXbhfI9R/01/U/hI79iE8abj1aUNKxkfHgw+Hzyg
hRuBBnAsnkEgwab0PuJbrrfgGrJLYf3Q7tC5kDIdbZM71PLc163KLSZOoQACNxOsCIOH2Lp6F92x
rtM5dZTuFnfFxH1BNwgslHlrI+4M8DCXhHEuf/uSP4h7iUFJ7OCHOG8fdAHCgnLKYNZPQ1LrBKxJ
QDgPactZCQ/iTkldJnp32HJnemIQEBXa9tf3LQftgeTdyVc5tgAx4j51c284iUNS3+cB7n5e4VM0
+YnPrLbJve6thBVgHMRzxHmGenYRP8Hp7l48q743PoxnVO++8qw8N+Hw2IRNmAfKQTmQ29aELBnx
F9zTrws1AjCSvfZBJy5c+TpjIedaH9hvi9+W93xRXHIuJfol284tua2Xx9wTL758iQ1lU/l+edQO
f/2UNtX3xorNSSAz4NX83LFSCdMbPjIWhS49gSpsHmlUr1vlg40hA16Bc7Buq3DlbuSZrrIt9toh
2ysHaNf5TXbJ77FdqR6rU3TBcTyKeS4PQYWAaOE3ECeakCJm2+wrdiK7NKf1MB9i1S0ubDab0d9w
tDhyV+gIfJvz8X1gD/UrFUzQhBAsQqbzOBif5w/7FW4DbASGKQYm27MYOXRvdC239VvSRRvPOBG8
t2MByIPq4Sx+K/JHLYgAk6cGTugA7Hc8s/MmOAYC6h8w8Rjdjs/VDn1MAHTqaU+az+LOJYbvZn6b
bnp3PlVe6WcvlL8+POVADpodDFrclQPNV/zIpal6Vnz0NDyh9JsAnoB6HO8MNz6I1+JfJqqgujXc
9k7xVV5cOVG7kHp63ax+8zDsdHzWxGN8J9Z9Z+2TX2qQ/OrfZ5+6Joy3qkc0nzf7cmCERji8TISy
KlAlWr97ERGrVljszE/4C0/GvgXPCMX+2vygfLf4gyVgj1tsx3rYEOqnfb8E9VNzhLSJUWDou59I
Q24FWQEVCB9qUHjytj7Jh/JESXgqTzH8VhJUD/Up3ku78oRZ8U1yM21zvqpP9an8Kvmc7tuvLMgC
WuaFl25KDg6Q9gY1MIdG3SCNYxqmFcdvVO/7Z166VXzlKd6mW1zheb74SgrJ0AmGXbdTfM0fdjh2
8gyWHdvolRgm7Um87PyEmo04+9mvOF5SqAd/HStOD0WL37+vTzJnygmTX6vPgePUgOkFoPu8s4Yc
nH84TR7J9mwfa6/Sz31sTGG0CA7LFTaH4HhEPEX1Whgf4uAskEKYw8BttjkWWRTvXC6GO56nG8OF
afoMVBnYd8PmcviVYzAl87p0Oc7ilcTmyUG1E1fawml0wusnEridEw6E1jY7YWfx10VQ383vyavq
Vb/E1nKhBO0dan32ih7bwxLIL/WTOOFa2Pu1j+7fXW5xG+EhCDFGeBaXs7G3P52w2SGOEYdK4ZpM
GAlFDcaDCQLq2IYBcCvtpB3iz6A9taE4eW2obwfK4SZwvqCwhuQ+ckTsoPQplD0dOWDN8wDz/Oa+
h+/DSiGEfsxzIMqwz2IwFRXl9D1Hjyx7RYECWZzHsPkF04tCKLqJ3+rw93a/5Rjd/x/Czmu3cWzr
1k9EgDncUqSyZMuyZdk3hCNzznz687E2cP4ul2EDVQ10d5UpkYtrzTnmCHO7ofB4KKqdfJlsx3XA
b3hrz+Zjs+pWORenhWFMvhR5EWpel3FvskKsrYCPnuxYf95ZZpoI9W0++AU7Kh5yxGIaXsxlzxLq
7+d/k15kp4cIPC8B69ISE8z9EXgWItaKMktocvNb+c9OMG4I5V6qVwNykbVCIHc/cu35IyoffWDP
24PG8pj/6v9+N2wotcMb6RiHmWaUHPFesudb4jv1bj3aawqG83Y7uJB+zD9VKLAVHI3AnVfKfMLN
qww2JOec5fDyLdBqcIdhsHPqcVwt/Mfh9p37li3eW37gH5bQfC5mHGi/tCDfNiCoQmRyYyzitb5Q
d3Dh76O0mWBf4S5dL/WXhMQo7IvP3SfD/LWl3RrOz5eUv1E0mEh+DOhCkgKv/gt1BzVC2pUSl1TG
ZVJtBEpe1R3kBcQS82XYeLA64AugfW9t9Qki2OCWEOuWzax8c8X7wdwL9S+fSfmG6A99CQtHbJV1
jA6/kO+zLOzTOtLGk9btNIFmfZd/Rg0tCrbp2HEgwJuKtZ+/jhgA9+scN+HaHdKtfBVgNZvAUvz/
JabvYIe1t/QhZb3KrwpC3bcp+gUe+Z9p5tem0SCOArI2H1j6Gr9GoEDc9iXNbrAXpiPgdzoRvoFO
35nRDbAISESAchT+YMPseaPbAFmBkuR2pS4SvKCxNa0hLTgGDgWTEzS2+Y5eviztghIMzggGXYhr
IfE4NbKDylG9o9c7Q+B21KTq/EuH4VasGFAIjx1j7TujtitwJl4Bli9xH5Xj8wsTTNoDfLMx5SDm
C9zmVnyTKfpfgS0IVgN+VB7Tj2wHHCWc6isCPP1cXVD4T64K7pScGnknruGVjNT/H0gbe9P2iTaq
7fgJwKoYFi1EayLCsGmmT+ecY6+qFrVkKy+tvPDjhSbY7avS28q9yjQFpaZF9I49PmoPJblV2fwD
uzmUb1F2ZNFzO/ihjnAy20V5X4N3/MJR/p+h+N9PD7dHVhk4I/g3lqFAAv9hUrVh6YlGG4qnCD7w
ClS9xLWhfvKTd25+BDvR3PfRRUJTDMjixs+zMW1TuiKZi/2mrciZe/IRmgounhGidFO9e4Ib6Hdz
O6BgJFbQrkqrgoMuemjIUEtXYxku9INioTxkarxUjSurI+pX0ZlbVy/Mi8Ra7hYCjic3ChHu8WYw
N0KEpXn9OdvdwmHpfEcnK4Lql6QLamV0RIIrHsqVNuPjO1naheM6Fj4LbGpUA5IPNaDak7lVLLTu
FhJPaILRgUBRYOCFAxlW0m/g6+6wjDaOIqNgeal2h6g7jjN3/jBUu14+TuEy/uhBJNKE6pkoE1it
n021RyAvVbuMVBxhXYzIvM+y+2z5NHi4laHRd7y1XqLHgFOx00TKJw1K547l5gOuLcX3vibUZ07C
0dQd/l3UntGjAVUxJBLMh0e0QE++yaB7vGdUvWWy7Z0W+mu9BBsHV3Rzw7d7406fbkHiBGUnxJva
Sm1TWwfNskaA0iwjoOruUPt77tRjKs7E6FcjX+rTmwZ+XLhQhKxs36oby9x7jZ1th+hAOpdk7Es2
XQGmy15nuh43MNQiLEJWZOGMEpb0OdkjOwA7fmkNSWwHz+DCzOqxAHf0XfyWKWAMo9OeDVb1SmPi
FOziW87M5GgE5xCod8/b04GJzOEJoBzBWqP/GfepxEDVzdODz7jhTR3JLCY6BAnSnhdHToFlfjkH
5n3+nxdhNt1T0LbBoP+y5ypj5k3aJNf7rFqnxwacfU0EJkgcjSkdUmZ3O6lYyfeSxtTMLq+FW/MU
Pkny3DTP3pH8Ac1fY5fwi0BQmmH+nz7XfGT+5wXVISvFaaDOBsI0vmDnvXsD08P1N3MpmGz95S83
4l9uJTsC3pdEmOEWhdfY3xfMkszToK6MJ7T8OTPB2qVZH6HiQ5h6jQ+VsMhPPs0S8BPR43VCOVLI
KzBVn3FlY2v3BSNgVxAwnf9NzvEvEo/XO+6IujhTdkTxixCs7qVREGp99rYM7/TtfYNjCbd/cfr5
FnyDg3IdxG/k0BP48487bdeRc1HlIvYJTbjslFu9eAtGcjXEagUTDt8X9u4eBzmjZipjLQPDB6at
3iMyWg1fXDAqs2tYQWLHGYhJ5BhYG8LWFpKEtoKJWJBLi6DObsIuf8SAI8wZK+3KrNrB5XSsuFoH
2niTQYwMQyLV2W+NBA+ifGKk1q06O+42CS34wFEBT7P+GEJpoSXHiZof2Ni3bDHYUS9Ppi0jGDWY
i4w5x51lMg2tjjipo1ZmtoPvZUq8mVnGiyA3FpYVXyo+Y6js8RB6kDKsPZSHjE3cqvzVzzdY+u5B
KpKicZsZqOj6l0XdxX5gRoIR7xPfjRtmFPADtszVMijTsBG6/gEbjp+vKX+3rrXZEd/EhQZXxy/z
tHKYMM6irtp3b1E91ybZk/KaESMR2P7Hx3TMXoeT9Tx8Fi/KpTmZrwacnaf6Nfqw3o37nz+L+sd7
7OtbjZZTtnCytXjTvhS6aatHcIq14TQtLf0SBbthn0NFmG78mjZGOLTBSYJELAQOiYld9iwPcMem
wOn6YWnyR7Jk76v3QrKHSSXDO7Yjyhp5qevboHXMdIOaCaXWULkqHqL50Vqz6xf5nZkyrlkwnfBT
ZrsXT1tF6atXw81h4gJSFR0LwzUll+RfgRA0ILzKUUAxFd9uEcHEbM7rPn/T6i3DL+ZRsrSGQk1p
996Ii5ixenvfqkdemto/i/EO9OqAQ02kbRr9xkC+n9xPICn9JuJyoSumtwZgisyUStLW1vTGEMWy
HLznlJmUY5emG5z99omT0GJAFi+FdFVoO0PadpotZkscrWL9lnhlaolTl51i9V4tjpF4zg1UTW5t
guokMg4M55GSS0BVnzl+9wonuRpuCc3C8lLzHCQr9aIrXZ3Yq+fA4juD82sELi5K5VR7xzZZ+yBu
3XjuIOTAdBI3S7FGxgR3Lw22A1QKC/tqLCOfZH/dhzte2sjcdt5GYJzX2kW1iqqz3rnlYJv47xwj
dCOmM91T9HrUF3J25zc3s+tOsdL0LYQzCMxoq93c3FCvGsf2IKUPcn+jm26V3JfpOnzWYbxrjx4L
5JhR84R72NND+NjDTJoOML6UT6t7oLe3zhhXxki1JWpLk5pkq7YbZXiT4UQVW1TtVgu3C7sM8ZpT
9CY3fU+SFBFtsFHbfaLAIFqna+wxtPiuHRY+8505tYmMM0c8a4ZDCFUjzkFT6ptOyHDg9hPTLdfE
63A7LYg1Ofq3k39SCHrxbEQZiwcQgfYMPRbjMLx0bQVAOlxqDx6umkdwqYdy/PAlibpmZQwvxcQo
edOfPfRNvUt4qyje4eLtjLmE/yBD5GzZhBSCG0XE+aJdwbgabMFtwOPdnIKOER0+xC9dwpSUWHs6
a/6rtm0ATBbmo/qIjVrc0ChPiuvfGK1bAUumLkd5SFDdtqFBiPDkwMcg+KhJhABzZmUwtwBTeOTT
qPG9ki/xmbPb+fgLbzL1KMH+KuErDLY4XAzNiRjEm7sImn/6nIapXahb7aU7BcWiPsOPaJ7FNS2a
UeIQu1CDO8FwRNxGmbNoe1Ffqe0jaF0KnA7MOH4UIwyzY9OtvaPQ4hiik162Dy34k3R4zPeFcs0/
ayLK8qW4TtSzDr59bkSMW6xNGDp98gSIIIyrmCFwxCtOaddtdBFpVHMTxW7B5BH+sK1Hy94/TgYi
ByhpREUviosy3hgnoVoOfE6y9qj5Z3MMZqpgG8WTPJ2rbWgchOjY/5bg/I1jGcp6VYEVjC2HiJHl
3xWJVCdG11gIKStHOAtr+gNmL4hI39QbcQkRwP55d/6X7IGz4Jw3Qggx0RxfEYE0Kyajl+vZIC3b
kM0KS+Fxntv9fBVpPuO+HgGQj02c/hCJQnj+8q2GFO9fnW9VuvOMxVaO+CLZWwb5i3L987Xk3671
5ewTvVYLuiIfTzGV07FA66Y4jWT3B3K0umanIPab22dXe6lvKmU53mdM7HYSZ8qwaFoIdb98efm7
AuC/X/7LI4XemY71EJX7ytpqxUnCeccKodJbAAF41hc+CaIMRWf1tB5WGMTUuz+Gfx7pfA+BelYx
4hqEjdyLcIx+Kf+QB3/7aDB04Gw2VPxh/340RYm+fxzl5iB2mEA3/TJtxcDGFgNFjWnrKhZek3bj
tXcmQqAWJ+U2L3bJGDhFoD8OIW9mZq6J6eTV3wbJSYGypj2k0XqE9xRBFW31XUGL5imnXnoIhItQ
PAvFgwW40Mv4aF5SnTvRgAaoz7m3yxN5PZCQgkk5HCDfPNUdZibFxiKoV6AFLnJsEQAjMh2juIcM
7hlOXa43rVuC4sLgZVJSXMdyiARMpPBCmEyoQ96NX+0Hf1UUzKz4ywOcnnm3G46lz+tF9SeqJjJu
KHKytszEaFGYAo6ahz5l+AOOOT2PKJvfS+FNlvetSYeP2Zev3KT2NDyGxmoKYRkd2SesTdefvJQW
2k0s6OxWYy+04aEuN2G35f/7zc5HlZOx95pHq03c0jp20zlEhdAS4aHNFFRTelcn2UnY9DpdezQE
dnJXGAldVfjecW7ngfbY64h6BkaF0PDNEmpRGswhYQRtiZdsLjVNYtxfhOlW7hW7VlV7yuCPgM8U
0rHReTKQQ9Qc+DoyHT+XtwlM89gzN528bgMuM+0N0TV6CnbhVAmPY4imD1ae15qL1Nwm44Nqrnrh
lHCSw8cvw4eouJWszi6YivqQVD4tTDLYOrl/OdT/6KVtaJe6axa8yMjv8uZO1E5tdI3msx9uYpi6
ScUiSD/MfBUGn2lxhCa2DOvQDcWHqL5XEtFOpxA/SdoLOKMZ+V+cv1PE4X1OoBrX3dHiXLzrUbAx
1NITPEv7jzRjDsVUPXzqQKYwUMVbi0WtLWEwLxK4L10OEtF5DJB2IYLk16lg+l9vIrmlw2B4aSJq
CC1HCsf7KQCfaOvFEL0ZFbUOHttsFj4mSCLL9AV/EVrH9l3PQltXxhXG6jctUZYZ5H2/eTGM1yDH
NUM+Nu0VfnKsXyGo2314tRi1KqcsFqi9+lXe8mSVmyC6yMZpfsyihmdclm/FPOBjgYB7PK6qWSfm
ZI8pw4Fh1SuboLr27cMkRUs43HulIhqV07BUtqXq6NZNPdV7vKZOpaKB+VZuct+HTB2K+7GH/yA+
exatGncn1jaEiTtd7G2DoTmXGI0krcxiuDbpMZ6yhRECtTyrgu4Qcjnmiku09j4Q1WXWRLfDMCdZ
W44SCLdyl6JWO5cjxXhROcPQLi0/oJu7etWxpz7RUKxi+J+qMUYR99LMfJeWkc57Kx1KjVEAzUpd
wfqTcRCFaRJp6krqPwKJdSJoJ0TKMpSjMN2OLPZWWMn1te8OoJuVsM8RTxjGdhj2E/LAyL/qYIwi
bWxT+VBFmHOrnotVev+K9Y7abluVEYSHMxK1ZR1ktxMQVwvXXeogjUR/VnYUgwFBi1Wq94FPkKEJ
DtZj/zYkw4UgS5fAYd17bhi2iubHxH5SlPtJOaUdfA/vgMWrJN10GCMrwjm1KH53hWcu9KpfRLz4
uL9a8VvBNogIwlcWhbAoFFiq/SUSHq1hk8sN9PU7LXuVLMEp/WNlLBv0fnW+T6N4WedM0PDvrSto
9WWLYsppxsnuMahIkutATGae78HKJt52sVUWWPEu0GZgT/ZRN9eUsihj1NOnjsxPH409NqarKr3q
0W2evxZkbo9VCx8aKbaF4LlAVY4qEXVsCHHOu+nGE9q82r94rL4ye1ZYNLrBDHhYBiGUo+TZE/dZ
cbSM86AqkEg3/vwSYv6Uic9BsavJ+LI4eh/U7tpX5FxMNDnA2EK3SfGRrd+eRtJcz55+EpUX33pT
KsAy/aEfPjOjhOCG+gb4zGte+jrE8e1WKg9GjXuUiN/FeLbSp3r4aHUmfUjwtU3nrzS+QdBetQo+
Q4iAOXoWO2ryNrPl6qrrKaGEqNOKTYAGLWzPUgvf8aoaf0SXHVrItqwInDGRlT599iWjuwBOZoIx
zmYAfOi7dSiK61JlfuLkQeZyGAwxTWl2KQBhJ8WAX3Id+44N9yb0DTuOtWU84EuCNuYt78jS6xyW
rEQzwuzUfFOyc0TvOIyQphVHVNwQXZtsZQsvttZj8DKo54nDFvnJIB7EGkyEnbqAMV+Q1ARJfRRA
PYptbd0QHW1u6yJeofWcg4A9SFL6KVOYlSkzLXklGP2qCJwWA66+vPVr+ALBp9koK9iih0C+lOLN
vHGacrgcYu+sY2/V1P6uAQKWm2fIG+ZCKEkMmcfUbGuKdGNFZ9F3UjFgSkC0Q34f+Nchug8g8wek
fagcDsl55NZLHbGNwiqRP0URA5UZtak1zuhPOd1m027yLVcKMkeEbGmMO2Pclxgbjq2I6eOZt7+f
ouMYdiuoxBuxXunauhJvzDxyDD3cKZyUUROyYxj2Xk07W6o+DAIJp9hhcas1BAojZfDyyG4sWFjS
WGiapsLxJSKUgnuUL07RKDa3LCnRKCzQGyNJRqqAB6BOT6zneDDLFCrlneL7rpBVy6KH/5L016yH
YmqQfOYPCKuUrVT7m6h/MTUqlwwD0wQ6kbk09GqR8G5kPbskPqEtShm/uhokxMG4HxR1F7kxLl+c
8DY26Y7W1WvDf+unV0M5isZZ7i9J8Z4zqZ7cXmDyjjO6hlTNCJJ1l32KQAJlzK5XE+vbS5uMlhBx
VEjo5gSb3+AM60xnHB4THT0ZUJkdQLqMbnr0CS0c5zF4M014n/Kd36eLWsR5wVyOJZLogLgC/K/D
WQ/g31tELZnhTsyetJpqZvSIb56FPu8ZTivJSCEFHAGi0wZsKSEDbQW9Zu8/1yEkvuiBDz/UEDH5
w7X3wP7ZSpiOq41N34XxjtC889pnrbcmi9nWqeCM+BPjXjnCXoDIV/amJoPAZILsRUxS8MiS9nUI
cADJy6NZRKMcqt0ipMBJKRwkPolZHwT9FPr5Qkc0U3pbcXyszGMjPgk6LBj53KHLaGkW6CuTDhuN
aG2Se6wTbGqBjkb9syY9eOLVfPFHomrVBxF3V8MsdhGtYc9XnubSrrnnYVbI4IeKSCklxjQUA0im
vOXgxjIi/Mt8CAyZR9NfuSMVca/vC48pGTZajbid2M60DAqGgdBwY4zLwfoQon2S7ALER6bslhmh
JirH5Ho09YXepUwWcb7MAlznbmP/iom3El4UMKbJVuEhZG9lPtvPSSicmFRW+8nE3EvvFlJ6lqrj
yICug8E83+NShMY+sR+k+dJkFoiMvGTeKGHGFJjM5dVj1S15ASNUJ4MBITZYpcLKLFpk7O9C89Jk
hBJJ6Gh7exg2Q/YRRpdMh73gv1hBeoPmSFQvtQTbtmCin+zydFcETC+NTVUQ5n2L2pk0mX3BRi3B
I6EyInQJ8MKytlPA15bOP/ePf+JF/ulVSVDQDJMkBVP+2j9mra/LodQcak0j1pSSBxgqrQw763oc
PJ9VifmIXC9FOHX9NRges30xD00OszHCJS4atAFPpoT6JNvF0b1p4DndHLwcFpFII+ejFJpVM8Kp
DcFuGEFpPU7X21ZG4LeRaXcUsC5FkTg7oNoVL0ErurQ/PM3HMblMKOY8HQXUvdq0bgGsJfD6E0cw
nytzsRNI6oJnFFN6KzlzpH6r98kqiPGOEFEoKc5kGDtVrha9Qb5KiWAzvVGNZtFFePwQ7SUm7drH
Cb+kKyIoiiiNrYLXfuIjyfBVRwxNlqJ4tLKPHDPf3nid1FNhdIgpVol+9PRwUaRANyPS4D64ySRi
QEYSeConJ4Tt50clfdu7/udRfemshyw0NX9u9RvYaVCA+Pac7B510/94YmeY9T9f8g9a/9Pq+EIb
V6bENzi1WB3CY+jfYx/W76O627dU/Wo+LmupdxJMtxhSErRTx+TlFDzG9i0UzjgFsGKxAyODhAl6
bNqW9tHX4iaP4QpIN3MxK1k9IryXqv6IBqbI4FxpxR4RrPvh2hVvXXDNo3Hp+0dJ68gTKWeNoF0P
sOgOMmp1P3SGJHTIzTvo0b08IPo35WWMbYlEzow2aYtEO6t9ZidsKQIi/Di5TrxuHrhXwC74y936
btCo4xpIMAnenIjP/wYXKPdGqRMRrsbCPqio80mQ18iML08ajXkx7LoENODUG04rHUbiozu72luE
a1fLUVol05I3xQsWFDApub6pHQdnjB6UcSdaBLGsxzkSwR7WIyV6v091FPuA3mxkjKg/LMh+3i3x
CYCArvSZ3wONStlj/ITkUO6X0oGzLYWT8YEMsUW0twkE1+ge/OGcXEoZ2pXpqM26R6q467pN81ts
kzyvlH9WEumspA+JJqHrX1bSqFSdIBZ+f1CD2InoLFLc7PxySRGkaBGeskexvEo4mxJms9IwEVfF
T0uHKqGvBBTFk/Y4v1UDMEENQyFddsc0bslnWOjmUmJo9vOj/HaMBU9Hwp6QB4rp2t+PErsCw0uo
q++nZXb7Oos/pIWwrX6bR357HZNIJPxuiJREg/T3dXJ9rLKyKeKDxrmhuaN6lkayz7oPKTrgGKKg
MI2N35JOv4FB51ReEUksAQXqVxh00CMvK3ogutnaw+sfIuPgRdR1/RZbRgwSOKrzX0wfv7sk2eqy
KKoGWjvly6uBVYFPek4V39XFTNMmWE6xaU7l/bim/vnl4f1B8b4sNu2/V5t30v9M1jvBk31FwBC5
jCMcTdmRp1uBNyuRKtuQPgp2p1Y5mARNyilzFszLNMl38mLc1GPiCIpCcvuHrDwP5QkRvSLoV4uZ
ql9jBVaWdyGizzhOIIBgCNlDx6sfDLNy4kFc6ITXczwtAgT1Xg5gBaNIGjDpNkhbytrrhOZVy5nQ
BeO+SnOyUU7lzPyCkELoegDklQvspphHMmbomwOy6mx4riXNsaJykQi3vnwrYxVQcmh64XNYH8SW
3t+jQwItibaSlz4HQ3iTJtD+eidqX4j/1I19xy7Q9VRjWDWnVuaqdG3R26AchGFcZ6G60ttr0zyk
FrzPiKk/n0lMpYMRf/zp/qptgLuPRJmu4WbSwOOyut4VDOVcDJabICeLIG4IGidkFK2LBeroQUQr
ztVqub1UFvOGYbZ2R0cdfnRYX/QpwtfkUOJ2bn0QRTMC3LVpiWaOOpbmp0JWX6o5rCsC7CS+DCrY
npjNPlP3Jr2/oY4voUZUGrKucDDuwmIbMkYvOIWSYSuMyqIRPJTlysrjO82m5j+vsT8Wj1+X2ByM
KUKn4OWVvmwQqiJnpt+W2t4Yjp0M7eU9tKy14gWrZPQP+LhERGLA++kUunQxXensUbM1NTpU3Jr4
QvI29nx8Dy6FdCN43boIz32PXwhboCRkx65R8efeybg/S9ovRd83Awqgb977+W2E3Pc1NFdCXF2y
lWoHEPlNsKmk0m5R6tJW2FH+nkDtGsXbVOYo0k6Vef351v25NX/fOjg4XBgvSziFmvblKMi7Tqu6
wNMPeXahAW7FTZTWC2ZElz5K1gRA073BOkExh5RdG9eFgCCUuCFfCRbZdMDfAyP7nz/Tn2v+9Jm+
TO3jkBc7FBvzMArSlmmVOwpQ+NJ3JUNNhd0YThvOCCt0fJq8l5reJmXBZuMRbMDRh8uESihfJcOm
K3gvkNw3QQtP0ZUmxenhhne0zXkxHfsPY2qY6h4N+cHrkW3pOkNCppFJvYhF3vzAs2OtwQbkJpvf
kqB3t2Zcf/gD7H5b9d7SYUBP+JiqDxb8yVQnvg+H8dKvl20RL1oya7369ud78+/J/ffjmque/2ym
rZKXRpBq+mGiI1CCnW7ezADHlNz9fB1lbjV+egZfXilN6TMxEHrzoBT3bfpuMHeuTazGmz+LE8oK
e2Iiv3uwc1OjRPCf4gSMM8Z4N/pIdKCkkt5VtYxM8KoYx1OZU3vl/UqM4dm9lQFM7+ZsaPdGj3Al
cVJCXUBvwYiw7vrlq/w7BPvrnn1lwShK40ltqeoH8r2syFskcYu2llWEfDpd+B6oF6P7dGIA1+JY
M4/tUnWJe5SAhh/gRYhfgNkWKjqs4GmC+EvEiOshMi3XeftYwUDC/3ZG1AYIpXX/28f/t5D9++Mr
fz9yC7Apr0veUKzxMVW7hs3eqNd+9qay6vUudDufl2Dc9crWbIwt+QM2TVSXXAYme+PK746ecOA9
nr3bmnTVaCs9ykFSoABm7zHi6Uy4BlgMZCKKzRaM7l42sAp+qyySBAzkoQwHx3Ba//xUvgmN4Wth
FSwTZs/e88dj9z8rOTWVls4Wgg35a7hD4S+dFiBPGCqb0KslDUe4h4ixwvgcku+K0zb+MPyhnz+F
+W8bN38KknhlQrDnUfTfN1fDwNLo0y4/pDSZKdi0qZYcnlPg+gnsigFr1HTdCqiH6Wz8d/ZDeAsN
PlZ3vY7DGEoy41K2wPOielKrZ8kM13J0FMlvkRxNHpb5gP1L72QiMhp/2YI9YjLozMCdIm5k89Ll
b0Mb3jVpjzUUWGj2qhj9IlOcMfKeJe/c+3uc3vEVgRlfrsXilNGE6/Gx6/dWiJLxtqgSqE39EubS
3oJI3Kiobvtx78nlTqA3ZqIw6Ls6hQhOaeVFL1b66AOeN+G1wDELXr2ZyasA3nbk524UWwciajd1
OBzDiSFs+VhS/kda9stkWp338H/2l/9/4zXxSw06lJzmBRX13XSm1TIJrMptw1+JCElf8Edp8zs8
4rxbDW5xwRC6xsSFyVp0hLskGSdCS7adhFysv4VlHoiHIN2ip/YKBzV7B66GgCMYt0wuE/oXMKId
vNmYYJn4MjD5Z+ZOOrwAifjF++Xw+vZthdZgAaMSl/G1nK8mWcohRGdHnD9mI29Txk+29m7yGr8R
kiYU+qef1/A3BQRr+P8u+TWKvPNzrx6bNodIgep6gwobXR84I7qjCtbNz1f7hlLA1bBWxClDNHRF
+7IdGf6UxnLKSI4sZWKw+rlovmBUlWOLQjDmqOWrltNytlinbChLb+f3GuGaHxqGRRrOYAB7UQt0
aCi/3Hrt25f5Px/tC3zm56ncGhBBDoGxGahiRJLUev9u7EEg/YVYEY8Dn/o0DxvbXZQd8FFXzU2f
PeWCTNMPYD8yyQbYUDF+K+vsic4TnrWxE81gF87MaGMvAvsL0ws7Ewmeuv9clOhE2U5b7IFBt8oh
2Ajhh6Gru0wCrUct3+/ymYpwwE8Sz4K23Pa5dxPP4/1O2aR58wvwoX57cv/nLnzpYn2z7VVf7/VT
sLcQ00ATG13f2KXHoMMq41SMOxiDW2TernhOpC1JDviGso3YrRMhZjNtE+q8ne8XWeoGL6ghVxl4
qoMFMdGqOh3UFuGtD0T3zEA83WEiIex/XmPqvIb+2Rz+8xW+FKWhZTZdlpj6gSzrjZWDzKTPDWS7
4K6X7i0+VISLs0KilFAv5t2hFB+1dAWGrxtbLTjFHPDYe+o8eu0dPI6UJ0xc8SHVoqvv7yTDpeAX
2LCDnRS/Z5hXNC+CctKkcydeK2NjKiCJycpvcP3E2OKXZWp8W48Y2C8CTFF6/0Fn/nPyjRpROppe
6gcMloRyO7eCTSFvLIYZDLrA0DFDhLm6kVtpybxF1zblbLpRQQWQMd20smUHIFu1wpk/sZoYWcaN
d8zFdKGAHWjiWgH28zTssaH4CPLgJrhu5qnxaJVkMpq5IysFZUHgkn9m45CU6tGuQNaZFPia1LAt
Anj/4lGDlzoln31wySB0EkEkSSQM54JbRcFJkJ+K6TlrpFWkMSSDtJaU9ziBDbmyqgeF9X5J6ucK
YY2uek5LKrEP+zOqtuZAdC28P6/8rQskNuXbZfN/N/ZL39AkuiqopaQcAlzcrbWQ3XiGuktw/UbJ
7LnzZLaLQryQbnUCKDtkMFFgQFoAANFRGM0Tp/HJpO0PVAyX0cMxQDOyq6rA0ZBfVdipoXCpLY3c
Bu8toM2YJtwBpLuwOk5x74oavr7lR0FofRAuc+9QGRh7fbSBtKlkzOolXCKgtcg9yWtY/EolPxaA
uq/RMvuYfkjPU4wtHN2DeK/CIUmjU/jYkj+LEKuzkGDiVVN5D2xuYvcS4gitWLo7FFgzLn1mOCVn
Zw3hpKc7b/27aRaHYfeI0wCtfFGouMxd++SSocnK8fcTjdtEeQjDS4KJjlQjHvahcoyDU+nPUv0C
8yYU8ZswYTmmpAoqDEahq0I7VvGsibSDzCTYQK/Q4SaoeNhkVN26L6VlinRcTNdYEttdMZNWLbsW
mE3CP1H2bbEq+z3cqri89br7qr0M/T6xnqMUBn2lLypTt5OMAOfkUXqTWliOtefWHT9qusrZ1cff
1VQyvGQgWMto06piIczTHbmGViQvYnrVEUBCAFYGwyuhQveVU1joqYNPrX/IGQlmfcc88Nby8OTE
3g24xfdFYp8cC/yth2bF98qVZj+NMC1JuUrhvHaikNHIgIAow02Q4MrPphMlF11+I0vJNaP7Isuw
jDYwPqYQbz87b4BE7B/inJwvgh+iF6mzDSJExVzc90icPC9elkNxmzEHRRWAhRBMM8VaFulpaDlF
XMa/ZJAa+NHhhYFpOU4mqevjn6K5zUVHUG+thnGRjVDHAbpsAaIoY0ryRZqlZ6z1Bk6Jy+KSsrWI
LRQdPobMoslreoUlD0cZ5wWCrJNriwDrLGk11Nw8/5h0/HWyZG3ia5mp1BGoGQSPU+vNyuKVjLQv
lrDKRJqkshCgNZWCto5rccEwmRFQA7rCi8Woe1Qfh7Ld9xi7dUm26YORahQROctaCoelVequX1pr
yWuOY5OtFam+L6Z9016UCqxdJuC80v4fYee13LiSZdEvQgS8eSVh6EVKIiXqBSEL7z2+fhZmIube
qa6p6ujuiGvEoshEZp5z9l4bEJUmIRYevlmJ9qgB4zQDO5kuiibMCNT8oxQIR8lIPTp3QbDpuaNL
Zf1OkKajI7GdQ0Bp/k+PuH7m+UYdus5gI0vlbanXIk5jXBi2ILerujmjKhHjc1S9Se1Pq8MdR+0n
dUjMQTi1NVPh9JBLEAYV5UFEABaJMzJeAZ2dST6AlH4JReAVARjLAsO4Vr2A+7MLQFEgcBkWjrdF
0eUXoCAE8N3TQC+uLnZ9hEnOeGi6Uxn4MHLDvTn+JDGJDdxXlATYJRzk1ofG2HFzmWGI1UB51Myz
hMLtZFogBU28UMf2Nlzm1CssfZePzVFDCJ5Op2k6+7R454BCoejXLaqm0TIhdQcv/SzjUoDsUbRA
QBG0d9mzkcPyQZgf09tPgogQSB/tkzmoDt1TBvdUk822s6iJS/hkU47Uu3Fi5joG/6iBvlXE7KLB
ycT+gGg0jKh7WEOIAWVuQGIZbgcrfhCYpmbNXYlGrlsVfAc4zHX2qeOPUbq3pGToqQZeQuS0r0PB
paM6tp8olJCVGQNMWomJNztW3M1bKX3LpOdqZlNIsVHUJLVxegloiYHLlgptXBXNfZ/vDOID86xw
dJLaJFTx6Qt6qWk+RUZ17KmgJzq0WvcWEyRUjHutkFwDGFWANKA0nkzrw+gfgu40x8EhaycC7RGp
tXabRtC2ngRucJV8SHyk9tdpOtH2WTfw/SyRVrKYr2v/tZIBrEQbqzA/AwUEjqyux6x1s1ICFjvY
enuxuDWXmG3LBBsTqyZp1QMqoIQDWkq8lghYXb4qiFP+fNH6jeR7ucz/c2L+Uv5GsxQVGmjPI8eD
0uBswr8yiKbNuBDhqKiQbUOPWeW7NXqmXSCV2/JvAxBl+UP+87b3v2/i13FEJuWNjOyJHKcS/gs9
XHcuj5Yok9t0D6dzp61ssmke2UcxgNTK1oCjHVx1wQOvrEQPc/nCyEyFl5R5MhfVeD6mlCbvk23N
m/6nBY/njF4NR55bzj3Q3hR8r3/5HH97pbPk5T+GbpL2za/4ryud3/qtVFvNAhGkxhvtj3YVHaqD
j9n/z3+S8dvb/b/+pF/uOJHP5tJMunKcCarNTB7JRy2enCZ5KpAKY31e9IpVNu1NTqIWv9EinJCo
4WtB3dRs59KsrsuB90ki65Dc4sxR5ZLC/3WCTynMj1p/0xaVLrjgRqdxP55laXDKHvEKmZThvB2Q
bnFbhmyOKxkzC9IUiwrCnBOcPDCEsM9kjwV+mYlmf1u+dwWiItVazwKKewGkYiWe2kTFPlXZ6fzK
dSYzO0cgnIAYATjJ25Gnhnt+HRDPEvmHEuUuw7io2zBIOiQyeVeL+KnGRl53bw274CKq+/PH/JtR
IA/Gvz7mX/qsVdkp1gQI/xhCxCyIU6zDU4hXltTEVn8eutcJs+/f6Pq/74n986f++iRYg0AANOPJ
UyzwDYAgNgqs7D7DsY1mDZ40flnFVwWGsUYXR4KxFw93sSR+Y/rbgv5tKU24lUV0vapSi//fBZ1V
kezXTZmfpPB9IT+HBDUskHFw5File5+pVv4GBzf622xS+11jSEb8Qm0kMbr/dQibzkKbpXlLR477
GHPpAQZph7ZgQEdI1hlpDznmLSInpe6pRXDSCea2DhkMzME5KMi87DvOGVazm4lPCBEG8Qn9kZxs
syQ8qYHihAhKdKjkyzisXyu8RBLf0niDnLRu2OBAo6FInrV+Iwowg8dDXNbrnKQqnEsVSkmLoGBD
LM/obE7zFFFmwvjoifP2I2em7BizzmmU+KGl4TBkeMuFIfwSLeZyf16jv23Ry5Iuk8RgQdbQlnLo
X5sOTmqlmM2mOEpDtxu4JUQJHCwzw8IBuC0u7EVPKJFRX4/GN/XZdigo8qXKG0sw7UbuoNfslOri
J4cCt381s6yYi1WGa9XQ6jXzw5JS9L+OkjNMG5r1MBJpn75WOkHuqUScAa37SP7b0tP+nz7OPwfC
LxPjZhCMjD6ndJEvQC46kJiOgYnGjLHhrgMqHAO4IW7cYVcu8lEs5JMOcBDi9q4miuUBshux2s/+
Mas84R48KALqxXN4HNHK2i0YabKT8DfhbaLY8+l6e5DjtqpHcpsiAb97OGsbLbKz9wSczS7xiiPK
mBGa9Yam7rP0AANsnewUSObbChzbAkuAccfbkzZtuG9AzNyMbiU9xHc4+eZbdwwAc/kE5/Bz5Rmv
mOT1Bzj7ppd+4lactzM8oQgSo67vBe1Tw2fBjTq5V+gNUL71BONuZ2UTPymjQy1DvvPEBN2BbqOE
2z7ZROFjB9lBfSDczFGZ55fNXhY2KjPvabwMyh6P3gdBM3xahYVcyFjF82EIti07c4r094xFki/S
MbJrfW6YycSPmv5j9kg8YOlN4lakP9vuMvWOayJZ5x85aEax3rRgk2AJwOhM9iE3WeVVSLhVUpZt
ph/KBAzqniCu25dxo7w0x+pYpJ5A5bbUWlDAxnxVcG4kW0lajN7YkNhg1TOA8QdOHgRkmCCZOjPJ
xSoZ9Ny7XIEga5KDKyMH9oBF8ok5DqRcH3rJ8JAEiBeBXaf7jCQlZaOPO028KsmzZd3FpUfnH3pI
oMM1/JoqN5C2OCxxo34b6iap9rGxayF+DefyiRlg2n/pz9VB717GdEMDypdvQ3Jtb6fJRc6OBnGd
PWcMCWib81eF9ag0pzTaFjGZKyQetmviEjrllHIPmEjkg8Vn3Zn6vyC4bTcgDkA26W9R8G0UNr8n
OTquv6VrSvKT1OwTL2dR0X2XOPL2wksybXk4MxzvC4DWYkbl+uOF4gSSS/tREp13rQKWPuLpLRow
dIIwLRzDkcZPCkgS3sYNr72qN7Dh8c6G2oNiXgrA163DuQx1DtG2yaJO19S63KIlT3jTLhzr6/nS
7sclXytGjbkWTnO28kQ6l586/B5qf3mbYF5r1sWxbyhQV8Jjz7tPPJLpzu1Lu+eZQBaHkRL5JP+/
7T9aaZ1cCcErNtYp2g3x3jz7+SM57TwjaLJQV8mOL+3lfF6R8BDKjgkKhIqVhBYaWhP5zZtyQciu
wgfhFA4wTdwZBcR6sfYll+iSPnR8SiGjAFegONJV+9tyQtPNMJk5CntisMIOpPYcAyy49DgXm+QS
9if4DwQy2ZTfFNvjJVLceHQnze5VfMAlyasfDJElmPDLXQg68KbQ7I5fFXLpEWQBDH7U+eiVtRPT
Y/PMbbnv6CrQBqgTryrWY9s6VrEVStKFhLsCokDaN2sSTpdIAeYb2LyJyYNP9qRHuyJ6XRA+Dk64
St2HAbOZfawRdb8S0Ub75HowFHHRXM+A8QwnC77k3sGaMAlfs/Fcf2iaN9MehaQf7EAGm7EDB94z
SJoJvtuYdDrBWj8jK52Fha2zEHm8vn5KUYJzqQNXPmFJZpUQahFXuOWLrT7Sgy11p+Axyi04fDhE
JJwEGjO5L5Tu+rOEraPbMFjq4108EYfl6qpjCUhPQNYSmtTVx64H4hFDKDczHA9U3TecyRysqvI1
qI8TiQJyfq1VKvATZu6g5jiCMKjFl+q1Fp5SVO0giSPZnl6lBZy/6+qtipWs90hfoalYXVIE+vVP
rLkEBTHOY5cioIkgoa3+Glhe0q9IThHMp+ZcDCfSBuTZJaXBkJ8r9aucMmDLa+PSWSvCZixvYPyL
VYYNxS158PQViBdIJAup74BcCID6KnnIPqqXDhDSodlbBwnRzAfSVapfnMobzqeYaE52vDOzbS7b
43dhZ/eRl8TrtKqvOXa2VbswLCn6BhpyewbQTGMP2gP6+HdUBOYlOoXPsnhUXv1r8MPxVaEBR4vm
GDiLVAc9GmAZjTSQrXKOPmR5W6W2Ag9VuVbJI74dg4yktfzZavsUi3rAmW6HJyiJyvoOu+BnRP+3
Gra+Cdngiy9FDt7qd9P0ktmd0msZvU6cDqUKSR/nku+qEvMD3Cv3On2MvxPdQSGe8PsmBAOkxNqQ
pWM9DSwrKpAAHm9W23j63XT0RolCekNajMM9TXVj3pn1AL9aPoQhfvO3JDiOXG/PUnzWkCCu+jsO
L0kiAe0xSTbF9KCw58h83G1r97j2q+RSYtCWK9BW6KrscSJ2NBK9kAEGAubcraeT9YBDZ27exILu
k4eVUrvlWMMwYz5hReD2PoK1uxQ1E6xdfQIdbfPvVGh4sXUAhyzdiizPypPZYmrB1Z6zwq6Rzheu
UL4PkRtOhBat5B1naUn3bcvw8Vi/hsK2ka4BnUdbL22SIrYZcXOPCuWLjfZ2XEUP9PaFfQN0co0f
rtsnFhL1haG1GvabXF2V38tbSo+xgpB0LWyHjWI4xQffvfloiG5VPSFAn6GiPsEbE5elFtgipXHd
bcIjiQK76l6xep+0e8voBv5TXFxjj/ALRjdpjd7/wPXVQo+7ZSi6rFFPueeGI3OSjB6r16Dm44sU
bANAAFRH8cOCLAjHuQWZHB+Cm2ULLtf//mjyO4ILLdYDyzkpdln4oBKV5nUvAbZ3+m+lF34b5q18
y09OvO91aSWSFws0k7mCQkxls+HPI+SJYUW7chAabeOF+YM3kFTaa8kTk+7FF2GTez3Mxvgobafq
RbX2QJOO1o/+ipnVKWErxCurA9buAgmIjyAII6964Xfgr7J984WBAwtKOu3GM61gWPiIJpStJbqY
rWrAATuj3xBnWOCElje98GUNO6z+SQr6gnuKCn99w7eVqNu+edOGjWD/GAbmrVvAxJ7A2A3xdaKb
QVg7aUT+TqdxrUw84jlf0ZcVuD2yQTcwdo3RMQ1cm91JpOvOkilutNpy9hUOXs3pgiunmmJbk4d/
j1S50jgryhPGDoU7/ZlAI/+5WtIu7J6dU8ie4B9803Jm2RSgv9BTs/toj4K2X+Z3gm1Cuv0I9y8p
PX0gC7RUgNk55S7kSHC7Z+2tAB5HfmrhMwFamU8mqSfZ2aRIAYVuDPZwx2XJuc8JhHw/Dh+y6Qx+
ksidweZt8uXkl/rCeEddEdloq/G6QJO1qaH50tD68p9p/Qc7Y11yYt2N+8gd1glO5PERmohKipjf
WtiM0V5ic7AcZVhQo8IGT6f6AWjaJVoSJh2RBcBhBuJag3h1TUgpgxnK6j3U30Q6PmJraETvR329
KvEGXKO8BvhTwXHgc3rwpWvvP4abcjV7M028lmTb0xnTmcjLDRjncFfjeXeU0ebgVnonS9bpJmVF
obMjrdOZ848A5YUFjzJ5JrCl2oxrrzM2wUECkI117izt0H2yqeorCXHpF1b+XXuAIZ6vxV3x075Z
W1F04PCRQwlzb8PLVuwWu9bjS5DREx19R6cr9RYIODBsCXPvNiE+WuEkYG0mOPXXhOSUewHSncfZ
DEnzlIDBc1L80TvNI6wWe/FlflrQGNO+Ho8NFGMvvHKi19rZXK1ajoOdgbLNcPLrvA4nUh4QlnLZ
dIqXhFLnkWapWe6Cp6BYyNsLicGoSAJxcEj199RJttEZrWgtfFbNPqDzzZA4rfdLBO7E3Gk1xidc
KrA6VAMnBrX4ui0cIOzuzFl31ogwVbasZwYt5gfYfbLucm0tfTWGy+SMo7HfFG62Fd4bUqBgsHCv
fqdYA4vUbdphFSd7tJnvorlKPkysbWt68hwlqFIZOsu8FwKdVbvk6jOi82CSU/GA4fml3PNaCLhv
tNplcz0xubaDD54bDqak+pzVL8DerbGhI9+v5iMPGeGFjbypDV6JVDK3Fm4ZGJvgnn5zfIis1krZ
9AYuum2DZ8laSHvpFuEXfPf6mLZH/SI8m6cASJ7bdzv9XU6+Uh5XjPHiOYj32RoDohytmfQAAEiL
h+WQR+Qc/LQEZls2TbzgRiSsqj8XvP/rpHta70TmPYECHHjhFodHwFRsp5akA/iXLNky7Kve4s8B
hH9ma5DVufyvrac9lneZtKOE+HUnDfCIPPqTXX0E9/hxTB0fHna7F9grR4zHm+Uo+OoTG5wITb0B
Loym7lLaLPtUe2FFfUOEmfHgwS8CE0RvPb6PZ9bJOyGG/DFr68DfBpl+65Ln4qE5c+xF/MrMgpoH
IpB55hw01/yXeEwmb/Nqx3Gle9a2xAxyJE6ncSXyqApXyQ/9KTyl/svklrusfkran8Ai4LgEBV6/
olf7c+/kv7tI/9FzNuFOgB0jtF75pb+lS2E2ENyjH6t6OGgyGlvgTlip5f5RxV0WP/Rp/VBbb0Jw
Cril6n5nM74sa2Cpi/jZemU7JzuIq8GnODPIZzyIZhdYW1qedCaPn0P1GvSkdIQbBQo3slC0Tutx
PpAw1/QT9sFnlCkGGgSgU9ShQZ8fAoPZgFgT7nH5828rmYvm4z9/XQ3EGsxXSVV/6U9rbdBFViSg
IaRLayEY1eL6U67wQncMP9vYeutJS8m5RLWuQftV9506OclMoQrlISadJkYoi5ppyDo37SlhSsjT
8GkYIIrSl17vWlwxOnwTM+9cXan3IRlxArKDhr0upxdcQ/spIHzMicGo5zOV0SOa4g6gqMrnVvRc
zD8WK6TEgs7qc52/mTiAR708ygEDiCRyZA1TgAH9GHRki8VNloiRiL/nfIDJrpBM6GsoM9PK9XlB
YWIjF2y9RmigqA+tfpE74N0+4rFI26UzIfUpQCcGpKXKwg8ZDY2GvQAtIKMqDfsz1s8Q9b+JjxFF
ajb9GIDfWMkzfje/abgMn8aptnUfVrahQ6coHuLyc4BkKEMkqFVw4Ig25mo8pIt51ica3gxcnTu1
9FoBHiN/Pd+n4rDRGLnLtBUXL5vmQhJYxqoq/m0NIGtM5TiMpzocnZIJRhyS0EV8yMZg5HRLZo0n
kvDBzs6ViG03lxZXLR7NEqkTHxHRcjtNvegrOhjgsPXE7vTmzZipO9PpIoxeghtCN6eHmSFP09MI
U2mFDDerKR/krn+uTPYdzhhABWla25U0OoGYHQVcXjFbbnnEI3oisZarNCNm1BWLmonRZkcsAnvj
10BNPW2CAaCBmb6nCo2yAsYCL6oS6VZyYJtcTvLJJ9+GTPqQ3u05r1Lvz6tf++18yfxn8f8yMjGa
VhrFFmpSJVOm49YCiDcFlyRE2PnEey1B3Ob9qaAM7+rQrrvFIfoY433MW2/Wnio1W5cl6jAJaPNE
vl3zqYXPuINajZRlTkdQEqPslLz6EG0k4zOdD2bDkax/i9a1ik6LN7KXR6I2ESJltiVYG7KMWy7E
Rfw+muTHxvuC9oIJ0kbga67rQ9T9RFAha3QNlPwRavQChES4QILK2DUt9W+yvqVZ/Kcd4peBRxGZ
ciL6o3rsNa7BfNnVTza/hTF53x0yUAXRC8iQEW+2TFNHT0AnMEPqt2PzKREeOINrVMJDxBaGxjLP
AD2gl/vzF/kbAyRDmX99kb9MK4tSjY06aPJT02RbTU8OolkyzcbdjrKhNqPjNEC3oUelhCTzZc2x
484YtERsktLUy6J30bL3Id76KTFy7YWEVSJyz5gjvPhj0iruP/lGmq11z491qtqtlMx4HCmcROOa
jqqdjS+MYexG+1Zm1KrMs2YaP+UselHEkzuixg7WBiqqoT72AUyBeBcRKzQWwWsE/U0n7LJIRtpx
+A1j5AREu1BtTvX4RtL6qhZL12+NCz8lan/ROeu/PwCQo4K5Rpv6q9w2lHk8W0FPGYnrqJdNHnPC
PWLDjXtCaBl7kDoo410tCJglnGjZz+yELx0J0FRxgdOSu0yCajCfM1JBwuC6/Ewv0qPBJDgA3+dw
mKprRAs9Q/MxppeSsf5crhUy98ABUJT/GHwG41zcuiF5XCIzZSwkoxhvJwyIKY3+kKswRX9/ESUs
PDiQOc4waH3NFQUVmU04CIzooEnSMbagYESJG8d4WvsRyDN9k8TcCpRsvZnY8ClXOkLpdkr+Jlv/
7fzV/OeD/GU2kRRt0Cga4gegj1Au2dXTVYW1PlCb3VjuRNQrSsNHnKaUDMeefN7FRTU19V8ehv9R
SP/nE/vPO/ll/IMts0lyw7JORFWu1RnP0q0d1vGZFQZeKpXdzUA4RAgkalVEnLy44CTzrUC1xRRN
QMIzNCalCML0kDQhqsGgR/ilrzTWInaOXU40JDsYqzxH82Fll1D7qXCUS33oWgZ6XzIBMd1n6UnS
Hztx18u3ZRVowz6bDuw9K8FUzkL3Qlv+MBLcVtN8LlIkXu9GgEDIwojRZ1f8Y8+cDl47wGEdu/ec
WUeYfHRTjZEf1Qjuc15YE/Ev3+mJJsZrHTNO0OWPwaDiuqQ+PcRurZVHrZGdjGY2ztxFOVU6Jc33
rHJaoyZ/DQEIygUD8Lf4gcBjj4+aLvBKVQ9TZmCWN1w9fwBTjtGDi4krNMQHG7mnU4V7FQS0ADUV
np9j3dKiBGfayLR7pQibkbaPqvpFGMV1QHxpps9rmkRKkYGEPRTUV0JjOTxNHUM3GaG+MRDAy71n
hjhrMJcvStdayJDbXmIMLxxlqXFmSVr33Cmt4t3HhFTnCoGWM8Kys0Wrhsdo0PbYVbKYhj1t7/Il
qp/MGeD5jp8YImWnjEeyKGlJEwFzKuDxFAzT5EsRbs5i90xApre0m5Pyp17Cd2nZ+ubgVpLxKLIA
cGsTJPka5leFZRujUNXTVZvcm+bacYdfkoyDal3zO9ByG8xLHT3K4VOufKgJW+0Ev1tkC6tXNg0W
Zviz8C0x9YlFFNKvQpStQ2V2K3qiJsClERTQFL2YQsFVVM/vInlxKp+SKbWfkix9CBN3R/EWhvkp
qx/x47GPky6v9DBWbhjqDkR76tz1FIZJmWI+4Ot6mi3XCKZLpNG6G1XGN5N+GsTXyoBqT+3eYAVE
T9AfxcCJdTIx0rtmXS32Rf6EjJg1hRWVZJdWzndd/D3lQELyHUcvxk18MSDDdeROCRk9w3siwUY6
ZvKbUGQfQ9/slQLDN015vExaOG8wknjbsW4RMGr1OsGfOlBYTTJiuRTUpa9V5lqG0tpW+SFPrZ2e
yM8xc1yqqHQSPzFnejnSvpLA8VDKd4U4OJJEMinfS1Y8BrTIZlvofnKVJ4AhtfBqsR7KiRYt/Gjk
93F1G7K3aOb+Sye9Me5LMnT2tfiUglNljXbJ1sGVJPM9bmRRuUkM+mFHixtvd6LqSoOfrH4RNTjn
Vf/c7QO+SJ6ltcLQrVQxg64FiNVRg8aMLaJXnsEip3X/ZKXhJTcSwOnT8AKaoCxnjhXdNYt3DQdw
WQGTqQzyG5FsU41kqrnJ6LhVAN2M9HHMmYxWMWOba6MhDVEINuTUKXiBMU3X7STtxzlF17kHGZ/X
cF4rmipSj1mYt6xR2yPK0wljnuSURgPhMMmn2RLFpKdr0yKDQL1CnQYFKq+mDjIKN/AIuVtvXkz5
Z6I3BDF2+dTDy8xtoM1maCTJeu5/Yqa0CSI3FTRXfeHfNEpisHnb8G0o7+dcPwEOzdRtfZyoXv3j
GEh2l0N1EpKzSNOCINWtFO667mYMpZtl2lonIJqr3X6Mb4ESnxuFW8SibOdOqQHpiCr8n31bEtEq
HPxeIZWxXtfSsXmIhpbxI/hdvsVhpBNOk6W1KCVgZ68taGiyr3i5euTgFRWCyMdYPJVV5tTzWzbw
+5E3ONH+DYWTpRc3JaeXm0/k1kSQm3jXKvtq+ahZgGbMaiWZTjSYNN+mTdq8S6L5ITFsTWZaUtBs
eqkDmVZSppP1lhHKx7e9bHcS5nXuGfu2x6CIXkUgYfOqgdbDX6Al+74Jj2TaMtKlwsEBpvPTHCCi
5dsZxtxxKB/KZeDPytaS9iGy0o1RlrvllQ26O0R3/91L87vj/d+ail/6AsHYm3IRiQLbJ71tZuZm
hsgQtaXY84XEM/Ufqx7qLoiGILr7zBEMQmOVvyqQUHH87s727/eyvNd/6TuSZKhjYbI4EtRXDeur
AMVEZuYhTxSZy+Cx3Ctiy2o4aT3Y5nQvqw5AnsWJHRhOGcWOLPPWOgaPEeNjffIMrT4sTs45zNaj
+TVwfZ563cuJQw/lzqvlrwXbIXG74ouaGE2M+nkK4g2SGrxZwCWT8SdKoLvMmK7oJloTE24a/Xht
M33Bn3BOaIxqhNc5Rnc67IIOIWRsrJfNrgeaSYwdmm7O8WYG9BTfmt63Cwy8iUXbHJ1yViOJXMIg
zOSucNZk1nPT0IeQVyJDg3YjBeFtaD71DrVEtM8GpvgvY/A+VdRQdXewhs+aQi761MVprcvfk5lf
iF3e6LwpGbn93BC4E92m8mBhG5s4EyCZVFrwmjCQMOULnoi4qdyedZx/Z+J7/qUCX/K76wj4KqSF
0YzoocfYFWmv8zEXyMBrWQP7eZ55oFTkdlH/Ywqm3fcpqoidNJzE+GXAt6fTldDHS41UwfBfoVnb
RfcAFarPXks2GE2DA9bYgvYmGu8aH7EWcrxKxl5S8YzB+OpRQkT5Ox2kHKVcI6M3ijLoILfExG2B
8tyqceiG8AAvRv4m0txWJ2bYIDwZM8rHlH3F0j7NRnPilt53+xgbs5ul3AmF45IjLN5TJD0GIVxS
C9B+hGdVXTqOAHxRgLv6TWxItoFdQg1eJ6jfS4eDCmanjq9Dif+UsUMdH7B5um2hrQX9U+lvGT8e
WhQ9XKRmZRuV7zD9fFaXgG6wBCDABHfuudbtGgTfunQTpPeMXJcYYXKgTcdGkcEs3OWQguiSTrQ+
mvxiDua9wk8GynOAgb0sMvD7c3HUh5uUd6uYNkOhvcXVe83URKBgHs/Ra57dit53B+TpenGuuo+J
sOWI1tLS7cpJ+pGGeqfJTL3Ho5A1noZDUw5/OnCLqt4wRwT4gEFyZUrhY4SRspd/DEIzoH2W5W2O
UclEmpvpSGHa4qWv9yKwVC16DuL5VPnfJpsH7xJgxQYg7boCv1NZUFUqOG4ZaTZ0HXqWdNAiVH+G
hVeyuyyIsAizomGotoz1yseWaVQQmBDhiyr6wA6ZuzSHbruUT8oXEnnUkseBkb6oMTgjPqkICHjO
IG83rxLPdaF1Pwi5FwqaGZ4lgLCa1m9LmAjZ7BpNQa/8RwP4hJo754EefLKBvCauN43xJmoMqFl4
utA6pp4/Z8++cuuFDsMLs6x0kzWz19IqLlCWKsC8ZEC2+WMOGjw1NU+dio1S164UuKZvfBkz8qFs
3LfFPpNGaEHBkevVsxJcMtxJxUzjTg6+4k7bkY0ujEQJyjH/o1XU0IbUhpeqY3qI6LdMXsIERQ3w
B8QCUMy1ILAb6GZ6u3T7ondRUN9M2djVgJY16kciowexfW+g4heR5oQdLK3xYhaPA+Yei87/PH5J
9UsJelztkmNec0fvXaUzHmuBELNSthPGZSlTgjQVXEOR92neIJJQn/vILZXyqBbyMwy0teOHEHpB
KuCJUDp+cz5is+C8ognAoAOWW9T7x4qNRnqbiuODyM1OLt75+3L7GpcEIWk/I0eyhS8vJFmHpIxV
NsV2HxyjjFh7mn2LXRuycNuOtojfRaXvsSCe5hchuFv9Z82dwEAPH1Sv4iQ6vbwbENzKxluMr7ul
pxNJj3371gyNvaBGT1MhwJf7mHKqENRC/02JxlgyjLcACImYvwWpuBnbQ1kG7hCy53H90i2iQZof
rcUWuYgTsPhjh2GeVhj1cknfRiwbmFW2hJ2lUxDlY6xiwJpgeZq6PXk44Nlkrqqp9JpGDIMDqgP/
UaYYxQolxIprdtEPG94iTJK5M5I4H9eIq7KvQDlA2jNkcwWkGOpfzMW3RsGUCWDJ+NASw1rBhJ6t
J6WX1yXo9pkTfa46XAbqds5fKUeNiHhnMGY5Yg6FAUU1ebqVrP1gfAyskVERMd6EOJTcWAtrOhjD
bVombNHgcWftB8WZhdQb4IcMGok7mvI+WvciOdfgGKs6umfIcCSx2knVU1KNazH4nrr4Ggf1Yzi4
EVQXlRVsMsfJdqM2vsUMFVMmtaMsXqU68ga/8tT2UIfQ45kx+hIFc3ArYLHENWVjYQACfTXJ8xID
BpfLvDXxJPw+fRs58OXOajF6BppUJc63ASZXsR/v5EOY9XBu2sA2WsZbiv5iJGRyc8HudkHFnQKy
psDDgfY2TyC7lUf4qkF9i9rbgKpthv1YvFbXXvrIaWoOHCWhf5moJ5CnMiWZ4c4uTWnOKy7Ueka2
F9S3GYxe6ondGc16TJxF7qcbgX8wIUD1/W9V+axVN83gemeWa8X6nThe5CjNAFiR2lIA0oCZQsCf
YFrh0ag3dXjTw1ejGkju4P7eGh76WGCqXB6D1guycw3FKhBbT13klcVxIhWsxFkpgecSdUJpleDo
d19K0rKMCyiF/TprL71BCFEPmT3/bLqbysTVzLMTL2UrWrXKQ5Zxt4QUaIcalCNQexszDAcUG3m2
S5T2xTDIGGMe3+bI8DnoK/51set3lja6WjJ+QYBahX2yh3Z4DWocWLXGUITxBk0OEpEYH7bCuzRF
11L4GAeiVnW7YBZRNRbKJ3ohIIMVfFNDe43ryhb9Cpz8QDtnUVhZTsnBugA4xUQ4arPX6TDZuAZk
bYhsGXgr9wMhe7doZKcMGX31Imu8trTrtH2tI+YMI08pxOe6Ism1FLaRBc5kjFxlmWJVAfq8ZlXR
UChj1VYYIWiVaFvdXRVg7JZPFG4LsXyY7K47GMHZCs4ZYFit8qFNggDnxSU2pNGnesnLdQJBw0pV
BD7JKjAQzFrM+jVHkOgm1iffPHAk+I25rvF3mAwDoar30nUK6AmhAGfQEzX+WsPeHFpPS4yHrMtu
byonKZkdH+m3VJv7jke4RgXdaFa1brGmD8M9HqKzgv1mzkidRlXa4DgocxEpsN+8+qN8xLR7D3xz
b3bltQmJFJOHHzPP3SmRtoFCR6b6L87Oa7dtLUrDT0SAdZO8lShR3ZK7fUMkjs3eO59+PuZi4KMY
NmaAc4IgjX3vtf71F+MhAhjrRLHqUCLqvu52vnGErbwxS1K2NcxxDRMP5cFzk4I8icAXIMGCab8M
75KFIrcSR0y5q8v39sAMPsLuntBxmsjlpGanoC3dOP1LYChK8IILJnabbBC7iL67hxcqodZViGCF
e9cbqJsZtU+94RSe7g4ZVEF90bDMjJWJduFiK2QrGKjX4YWOeArnqu80zXMD98SSUz5LqtaeCU8z
bfD4cOxSOhsmDaufCPby5KT5+o2aGudobHdRZy1lb4KlapRbEW/pru+HmGgApMcQSdWHHt6SulRG
loJSs/bBRABymskHZWiRQaZbxa7X3dRucrX8kFMmSBkhSJV5YxgCD+/hfhhNB3UsFVp37Epmw/5j
/WDaVOBT+1zlCTDea9GLX6lCfLDg+yB9nuCVUZnn6w9qi82Xbe4bMs83kVffZR2yLT+HOkEGMtLI
kXS5BNerhhH4lPR70SEuM+xLxyLW8DESV2h9KHy3cuUtPSC4lFQ+q73IOr0XguFI4FMTyui1RjJE
TkFmnWJMsP1dGTxgLlzsEZWlkuZgID5vH5WYRaKGte6x6+0V8yzjiFN3HQI+mvsJCo3dPxQs530J
m+0o6++W/xrKMbxhb0MOQiHLDA7z8GiYzeME168aE9eaJOhzD1WBv61IbtWBIZHuTx9xPHFErPm8
fN943CmV0AJg85QEWD1eh1HDpB5nLGUOxwpKOkcVLgLrkdb/ShMmbySA1rAKMztzROC7IEyvfQp8
z+PwMMYugo84W6XpgMfv6KhIRNsEGgRZDFbjI0Y11r5VPHUH0yv3sZQ4YaNshiC7tKn/hCrx0On2
o8FMzEpwoukoC01uZFtYxFNmjj17ZKiQBkmUydsPn+WwbYmIV6Es2plGOvEsrk5WXbItugJFQkmp
HR2piQ5ZON1PBbwLVXe8Itmp8t1wGusIXk+5ESEbD14AuYzVUJK/wCOqsv1AzHDwuDpgw7JwD2/6
YvHmPrmLxbsbLt/OB34t3LqHxfnQLJ6SxdPT4sk9PNVrfjyc3afz4fx0cOcfsoWLM/aSX9YXyWLl
rvRFuEX9ujwf3v7+hstvdcsn91w6/LG0WLRrtcQsfane8a55pht9yHdMnG7Vc+xKt5bz3ixqJ1t4
xK0oH5Lb3tdbfP4dmLJ7Hz8Pd9hD40Ot0NwBy9RHvHw3/gKhjGsTD8y5NivyIIioblz6+gXLLXyd
+mZ4x5KX/NloL+1me4d02xJzSWAnadF3uK5YhzfCAaZbSiwSoNo3LMB1ZmF/lFcMLLQac62F/avX
+EH/QxAR1RwW3S2uzj0cHLaDGQLU+ajFwUA1kq+QqnqHbG+s+MN4MixS6DjZpqaW9PDOkHsQpbyF
JfXsRf424Fnz8msRbiWQ89DVXMqJins2p2dCL7PxmhFh0GCyULl9CcbvOYMEr8N0HYp452VYeWfj
tNe9YI0+bGnIfwKZi9eOxaTcmH69bxmeyrZNEJe27ORxrzOyVZInpa2Weos/OnHdzFyN9iHt5U3r
aU7aveTQxPumWVvlsBVwUVWjXxQdc8/cdmSUExbDAIvsCKp8x4T4GgFPDBOgOG123OCez/qqCG3X
9C4lF4BBtlYBx8PhqHjhWjTIJDKczYfpJcWrIJn6ZTK1ru6l5IpdDD6D0RsWJXyAtl/B4YJ2MoeH
+NCQczEsBwkt9khe+sxyiOQVEHQdwJvgpAzvNcPBDM8tm4ldCMWV0LeaBUFHpmANr23KjaaP7ac/
c9UBgN912TaGLilLp7xQ9/6IGzds5Qa8Ieh1VwsgakWVG1ofrcWnKzc7ocEvjB8s9mdTnpOK0CdX
b21znO9sm1rLCIPnqtpXdbCcNxpw6JDf6ZWZ9zktmvyjlV4kPCTsU8XtG701RRLUxhBDueIYIqCw
ZW81tfLRGuIjFOQZBsd/zi17E/J86vaZ2LbhHUWt41XqjdXRLaP4IX2TcUONeaZNnkwzeIcAxEYi
fUHr1nOdH4jgCbPcVT0ZF1WKuacadqVs2qPqGsqHBw4ze0SEVsu/tIFFbShrIJ1cpeUzQuxsvEOO
nLSr+60J70P0/qol/Nbso1MLNOix3g8SQtr41Ph/oCY269nMqQofbXr2MnwCB1lMjC/KWRbi38cM
pHQgUpX6AuPkER/2qmPjEY7X3E4md4uWLJbdGGKCD28xQAEyFfLtqJsrzccsDXhlLucakBETqrzu
72ooNJHBPzav7HgS61hP2OsQf/E+fUw0e4mzGVsPun0qV82Kl7rEylgvCVTA4RdUgOO4EkOrEshP
727r8UHIYltVnCV6y9lBs5+eberckqqcwb+a4JZyNxCZV9SnTBwNRNFkOWN9tehb/Nf1i2c+Zv6b
DhdauZPiw4DPoXjG7KDJzvzEV960pnIqyH0EURDJgnb11RZ3QYQLVq87w2Ti+EB5TGYCkL1N6Zep
R4kcuXiSMGFzAbKR0nA/MXqwDTwUPIgtcPMzF8EWVd0ZT4GMEoIkAITcGHpkndOOtwNWxNB2LP+X
HzPJkz1l2Yb1S1AqTl3O24m2j5WHiJ2+a7am7ZjJfQoWlMCS4hYnen8o1JckfhpBWIy7ZkI5L0fY
eAH3AVNphyA+KTKciDY/ROI+G9kjWRrmdAQE8h5ASpW/j8hFwh6pgiJQtOaOadSrplc2wfB7kFBc
UxZPmRuaE23P71w8somvibSZte+hE0CHRwiqpkdM9BQatGqb28BPI6RydW9mjsaQkrdyQdXY5r9i
WKB0APd6hbLMdHzTHcH5JvXZMtJ3E2UrSD+sVpx1Bw/RmbEuMFjMeM7ViBGNGSPKn+Mz3Gl4rTr8
tcUfiSRsCyW1jEV5LVQw4V8Ba0cR4DuKbD1hdq953jKnLe9QeRGiFDAzI8PFb0FCmwdhvsgD6x7R
ThmfKzjiWGLcruB4MeHqz73/SEtMEVJxDgjMY8ZLTOdlkl462Gb6Y4f6LfAebBqKoVcWlmhXGWPS
Gip8C3aHxEAyGCma0HPYomZrljxLt/PnIsG1xc5jhCk65SFt6SkFx0rEKoT38tTw82K8GRAzqYQj
c3eG+C7E5VWnwJqKu1IETs4e6OlPM6MHF5Yxytd6yAg5RiHLlwoQZ+TGohvivae+ttEjc2QMHdS/
iQUFen+sM+E77DXURCpAToT0pLVvuAFBe7KjX7ywAx19QKKIxDaNoXrl3UGII3TUFPuABafI9yHk
ayQu/pwmSDgbySTlvUUbkTZvk9Sv58etJgN17cfoHe0uo87T0NihzRhfM0/ZFdW0t+LqrMFtMoz8
gemmPH1I1NSEEZXq1pI92GGPGWhskVtMtCtmkx85Rj69PBEKAA1gEqeRAVA9U/XQilfGA3/KrWpM
M+mXpnLu7Bg09ZTV411V3HqE943EoZR/8aUKxBdWXTfT1GJqBV1rHImQrJRUjKqlew9n6dAmKuxn
mWI4MKRVmdo0Th1mF9ZFVxuHYe7Rn5keknUrsmPF6zUiBggKAgqiQ2PfwSPZzzEPySCYwrGPTM+j
/IIbKDRIBhj4DxewNyKW4bTIll2PHw/eLhXOiB5pFHUoljED59piS0U4S75KkfnbKW4Y8r9bg+Tg
V0yw1cby9zZvRUKUU9VQbcZk0ODgZ/F3iR2oyPWpMLpQKhLVuwq1FNh3NCHXaoFaG0cllTI0AnaS
6Wz6yXs+hlu5GJeel+1601oJc7zIAhcfz4IJQQCKYfM/VgcwbzJCdfpFDkbVz2HrBZ6leHKPdPpF
+haFz02irEsiMeuYy6o6NBjQEM1qy+Tv3rBfbI2B2mwhTD1gyY6Ou4rJHqEia52eTZVK20QjB9Bv
lfdFZ2K35aFb8Hd9w5s/6q6Rgg0C3JMYrwJlT0RsxAzsavljJjQaIwBlKoPrn5nantphx8Bd/9MY
O8gnizzrbxTVw2oMNgPNUTTi6WJ17Pdmc9KzwpFCWBhEPyt/iuAV+aMeHlPUToMJjYD4batLjt3g
7SeCT7Myg7OM9WFBz/lb6Q/azPvqnlhXVirj2pHYlZyKlSe/9qV6XcM8xaJvL0HnDCdXMmR3qB8j
vo5pbEkCfs2g5MNyXLZJslLogAp73JTiz6g/GlV2h51SHoZbUQJiytltUAfnYdaqB83MGzRxYETQ
IjlyFhMSfodVyKGQnitcOwPYL9Uhmkf+p5x+JyG4Yc5trfeVyZeZkjVesCr5UkCcHc34mG0MENye
ojOwGggqnFzlg15tZ2Qp1yw0yNgXTazcErjkmLIyEJpVrsa4WjP6HePXvqNWI+e7tKxV/6wk4wKD
HWJnCIWo1zT2aB0JN/aINNWcYL5ztL81fj5e/ZpI0YY5PaxzUUATDfhaeHVn2EFOjF1Hd1mD9Crq
r6l7b5Tit4mqvkzUo6+njlIYN5O8K7Dfn1leqlUdqBjN8cbrqdShhUIU+221xKL5Fb5BKVSqVztG
wiJdijx1q5GgjTzcetmrNzmxcLU6JmWC4oNjqHZw8SLS1CXF1ULi04FtNQoHKd432T7lZZwEDM7o
ECTd0W8OAuzVquwbrXyIVKz8YASsfQ/iryNGh1Wni8rXIj5jiLaVFEIC8AOCeYTtP2FYc5YEnuDI
afxNnBqY+DMG6WK3pSPNS5IsPEJbfVQqfU8Li3SBHVSf+m0/eB+iRdaFpHkocQEK+m0d27Nn5zbJ
zcOQYcRqydsJSCZL41UZ8xkZ5bH1jFPrqbQh/A+0aTOHYniquDZ1UJ+z1zt15UqKusRxQ8Rzfx68
+i8prK7MUpmbxt2tgRmc1+V3apysxjHYBjwSoYDCwq9ijJJeEjN9zVuEbGVF1w4JI492uuG1C7mM
t0Y4B+rWj/LQHkqxDZJ0J5dErFH9eXD1ffNBtHDEUYH1D4PPfhGrYLm5KycPRmVcphagO+rwnpWx
gUxIMY63ajLdphBqAnVfzwYO7FkxhjsFvZ0FrDLP/Kfu2FfjYQRZk6d103q/8U/a5A0NRxSZC1+j
1LEwG2P7XA0TwptYoj7rEJjLr1HWL5UquJ+DK4umcfOtFT2o/sPsWJ1C4ab9wN7UNdgEsB534jil
pvstD9kqt+NtEHUB/zSi74Ghhz1um9us3Nc66T8cvU8udUpR8qgmK3yuRyDogUxF9b1GSyjKZMct
kCAe4SnaHpvmAqso4PtKo/BXz8DccnOdLKeiT9FmVNFL4EP5tJS9EcSPesarLwU+k+sWrRX+3iU5
KE42guLEtJSZVp/04S7EkncKi62EGFfrqtopMOD2evjA9PZl+qR1r3oPvoRHwcDrYNw3qGg0I340
reLDLiFijQB20UA03Cv13I3RhrStYb/MdXtrSMjUrEDyHSNRgnWJeQREFkDqMkQSGjmpPdP3VR5Q
iJc8yzPW8OO9L8AJRN+xDEbNgYiEZdF2D0UT3YraeKYqxd6ZxdxQs2M0BW9+puLDb7yWlMMTek6a
7wnKIGOC2jvnkeo2Ei56xe9gOFZzoGKu/C0VJJGCo8VEhMRrmNcnv9QgPMFNjqdDWNTPiQ//oLBX
KTpT7TAIVHb2STPsndlvIJyMiFjpFla4RaInCD66/NUfwjdQ0u2IjKcw5Bu9lI8kmeXPsmAWIft7
plAwrT/a3ITC3iAsLMnP2zPCcZP23oL6aLTMcLtw33sGaJw8u+MjmJvs1cDkd5NG0yPugsE75O2J
PHHL7kHLGEYiHmkGXKDgZeAsKQqXqbRAemx73iowH/PouUzIyBEQKabFL+aYvY6WLY5Z0knYYBnp
pkvPeygDvxtG8jsxpsuMn41q72rmsBoyElRK38Xnw4XCDyOwfIrZDMNyIkREOtAboYjw8UYHieL7
TmmoZsaK352SipSYnYxFmzXiSiV7d6adfySUj3mOSpv6QsfKvPQuLZGPiEctTn0OpGK0o9NSjSjk
ekrviszpJJzOImRyWfRw+R+LPDoXQ08k6ylPcYkggp4WEtk7Bw6nYWmmh64u2Eu4i+legTqSK68D
xg8Rgxf2tEWZ1ysF+MAogndlbLYlqttufGpHijlvQLhNSGJhSMeZbC5hCwyTCJeux9QXa1086x3M
9RKTEiJdUkV6iFFSeCW62kYndyhsEgSLT9N4imladdgngvWRoTVklDUPp1Y2qvdUjlxspK7BrJyx
0k88OXzzonHjRQ9ldfHFL48Md8LjTYLcE/VRjgPSjlTUH+PF0ABVAWfLeUVq/JXSac6gIyRGwJ7V
9m3Mbl+ga037wpU1ZPMa/d2dF08bVSrOSPEvwVT/9gPbiQgMFrVYCetPN5oLiD5O5516XNZny6W4
k3E7KVbYdnd6vc+bnW0+K3rtBHHt9Mi2CDzZ2/G4po8EpoqcghcHEVyu0RfyDpY4OVRW5/TT6gjE
Ee7mKmNIinUS2fQy1s0AoctGvpIlwSq17a1PwyZz+wrFvPGtfuWhDxUovnwPes9RU6gOlwLJi9Wc
Ixw7UJ9FfKnwIRG5Dc3Wlp4HRq3m7xpNj9k9KwIyKGMMq38LMeGZ9EtkFoveczMVqRXVPBBxhi1C
h27lOebzqTxsD6GiG+qdnRObO77byW0Yx07QXfh1UI1VX7RQGsA8qU/mCn72lhPwG4weunIEFOcV
9BnYWghtw2AzlV+NdhYL0cDh8TAYLyJDZFQ3ZBJmroHig2zK5dDdAlakkIpjgLMyGQ5NTs0MUGSM
FwEQrlOCVa8DTXiczMFttPsWVXA7OkNLb9NpjP3/EK5IpiIIEbyVIZ8O4/RialBT1GUbA/B2IIVQ
lI05uQTYc86FNAmlZfThA70MwbAF68mqzUQy2aDOuovTTHnWCieNmcApxyIACQiWHSGxYwcrc10B
pFBmS8rwO9dRxWY334syYPB8oRz5TFObaWyfaGqyB3qozhwjm6hC9T1Lx5UoQtD73yMCEnS5PJSR
Aj5S7HXGhEcfi7UJzRqEqaFnrjGrlSld8BCDeKmyC/Z3Ws57qEM6I1VFP+LquZToAUdKzSRCt2xh
NOAtmY6q4SmNPgroUb3Z3SlhuZZQx6ihiXMk/iExMlDwgEG+jcdj2M+7GMIfCKQFwKQHJcJYm119
pxfmnQ8NJ+jTc2FUbryyISjC6IUY9AAaPoKSlsbE/rKrzFMe4ScCw2UExEnxpEyifEUHtYx0iDBy
uPYBZTFe1PGBi2HgZQ+6rjiRJ7Zdss90p7EAaqNNgh+R9B7x9/T2w1KdSgMBjR/u4rQ8ZZlP9hCY
ftyvxgymSywvk+y9YGzorVsqGru+FfRts8faDw/zp2d5pRNsu46Vt5/SUynWcXjMyl2K17y9Lwyo
vzTba7/E+3AVKPgUHUgF/P7w6lfm6YSBm0Bj+Fkp8hX7souAsZVITw4iPUEmATQGMGOYXty0p1G/
Z7SGr+tBYZVwKxORyaK9T4gqndsqorbPUBB7ZZkdpQyLr12/H16+P7+vHbdULMGErCuafp0WoPaC
7z8O5QvfJwhd/NS8RYdqK3bmjeJ4L8VTRe8AxLdj/ZNxmX5S79U/dIp8jPpq2gH5OuEdA9qARt0p
f6cfNQQwa/39WSpfOqj971n+Y60v4+np6UNDDJvswtKH+euhPEf6Vv9StXVjvBfyQQPfyhvr1hoh
ts3of3YZEFRWQbFTkQD8cEZfvlafzuhKNDMNfoYPWYTZP/uE6mprxN54+sTgMJB/Z+NxAIhd8mD+
8D5/pfyzZIKBDMFbJcwriYxsTKWZKVN2koAlyulVSi+GwVzzNZ97hWIpfnKv+zJO5/MR5zvxaTEc
GzsNGYpEh7JBygIVZVp1dNiSXOL1AICeXZoKr52lKZ01JjJFRPC3eFT7ZMUTaJg46SRwdcMPgV9f
+nx+Pq2rNbqRjIK7I6vHoWI8EzyY6gc9ilPg5GZMTFvpN3BP9/EXa4hulYy7qNt+/w5Y872+litZ
pmFbimzKmq5fifcii5GwrkXFsR3HdfuRxDijACkCfpp6dbFz9jWA1EpgcJVD9NHEppV9Jg/mb4kE
8kF9l4Nm0wtcJgJ64xAiIAyiBEXvlFu3EXWgnr1rQsf5ZrwlCGDHPrIm0C/BVArHMDiFRoh5T/xb
MSEfomWA3FWK2pXNaGU308swmFvD8zCqqf1fBowtgDSw2zTZV4a6yxkLeQqJYd2dFE5Ptmq8Rz1L
jLcpLbTtmD97Ohb7AhgvYyo2Gjdeig/YNB0gkGwbMa5t5nVdrO6KQXsJi+qeSSRx6j1kfeTuPV56
ijMHg9th5CY4Oq81+mcVTvTj94/hy/iGT4/hOhbRiOyhBOXSjziA4dQ2R+oyI+B1YEKREJDFSEkc
a5w3YY/VtgtexQyF+nfqOGV0EYjJ4vvvz+mrBcvgttu8GQR46drVrgNfEoKsPiUnjwlmP1nYHV/q
Au91lnU0SgMGFT5ERpgCknKZASsDWEZpEbHkDBHNfZDefn9G6hcLx3/O6EoynOZDUSR9bJ5LPDqq
3zTAQXIwcDIfNzLfyLZB+2JdtP6NxJU+WpDP3S/0G2TdoK/iTZqo+wi6xvzcqZhtu4jt4N61P2kR
v3Kd/fwsr5e3IgzsvCyNozkWq5JVPJ52hFE7kbbz7F0Rv6XWH8ro7+/Nl7IE27aFKRTV0oV2dVRb
IaSWKaY4irmL67dt/GwEiSOLeuXBhprEu4dM2WsSLCuYQJBR1a1K/aLpzYJoqCXEPSJ71ZzE3emA
T30pi6XWwDkfKfvHBz296TrVIbtoq6q/GzbIkAZUTHe6/9BjP2Vnhxaz+FnkwE9lg+paXddUxZp3
N4FHdd5H3/qL76/5q6+GfVRTFFWRVU3Wr9JqRJ3qbWtn5lFRD0re36CUOWXY54WVvpQQX1DHqR4o
uOEfE+lZpUzxzA/fYqwGJs58d+W35VIrqcNHGXRR+cHO4qv1/T/nd7XBmqM6tHqqC5SxD6lW3VW9
m4+7nnlKryLiZVIF1XuZUZN6xjbU0Rj9tPN9Ubr95wyu3grD7LTRMLXkZGvvg3gtk9sOTAj+Gq6t
1sf3j8Oc68CrvYThjmGoQmimIq7VzPStFXGzfX2hCJt81y/20xzTtk7LdRmQkbAmRH1SaduWWQOF
z1WZwTkyLNloDRqmR/AsWfdWuNzpjynfKHh0v6peMmsDwV4wm5GdsljDHCLRDM/A4IOI1lwi6W5T
ho4OGUJygtExaEvV9UyTvJPg85DDJK3IiAzQ6jVrGA1R7sasAajECT/+A9epGpDROmw6fC6+vhn1
LWZtvrT31YcQZMffgQd8f6e+qli5UxYxuERs2bZ5tfGbtloU9sSdCraMEvGi3VhHwvwO6W0Fjrcu
7rM/JHVECxpW1zypZ31rrLodCpzpg6HBITxXv+w5xAgzK+oEoM8f1jBjfi+uH6WqqKYsDGA2XVyt
tNpoSokshvqCkyoxUJrPcBbmy8qHBdIte2/VYCMYr2FrdPykxo2QInXVMxfHcAR3D8YVdJbQYpYy
JGbJiW7kM1NdyTvEyrrutjMp2M6JMV5k8AXMTct1Thg/7Cg/sAN2cZZiyJUNK8tes0XPB+/W+AWB
VsKw/v5pzPvY9bVqqpjdenWVmIWrayW2zwIMtdNDr7heTGwEYGDyahB39v84jq2TYouFsrC1q+PA
5RsMTeI4UPZgOQFK81ra/U+uMvOicn05XIcCyd6wZPF3W/9U62qaXag2E9cDymIOM9OuovgSSWcC
2xiJ+N5LA2Po+0tTvxDFCdkwbUNQRipsQ5zUp4O2lYI6y0iyWyIhTVbe4lyUDpIfLbvJn2byCd03
7IUXkhZSaxsSCFncw2VFcUsMadm5ST/3jSA4GHtA6Pr+7JQvbomQLZxvyFSW5wz3/56dWU1koloB
Qii0oc0uZ0/OaywTXKNd69KNrOYOUyxf/qHPUb6oBAQltTBM7FYM++/+8OmuSGEdDVhThIehcWed
d1RBFpuWfngx8USGnj7PprKfgjr/bvWf3wCFJyCETj1vaiYt8dW2w3Zv6EWW/L1cuTR2Ynpo84/Z
EqEpzd+C6YPhty6moW4UVU/oog3CgEL0xrr9ZuPhEY9iZUEhSQ38+951Y1jZ+KU1Ol+qfqxmI6Fl
9pbTTAe15sY4S1b2iPKmP3//2Obv4Z/LMIkB5APUYZhcPTUrDkl/RcRwKFqX0jOPV8J+8CSHvev7
A10vAPP94uNXdEPw8urm1cub16LTgloJDzFoINa+vb0Di1rE/fv/9TgqT4N6RZaNeem/WgDSSJLl
QkNTXtDnRhk2FC7FASyYH2xF/nnfqYZYuHWV9YyfaWKuCj69d6kOy0gII79v1upOW4vlHM6tPk+r
aPHDaqNe7/l/D0VkuTynlmvW3/7y06E8GwJOLBekz7MhjZXi5kWEwi1bp7b3JhrgjPyjAzBGUFJ1
5jaWJPJXzHUHUBY+JMYxrvGeoxT3MTlpnq1kRPKC7Ukr/7AGXBdC1+c5X8en8+zUcIwsWQ8P4A1s
ULiEM4AEJ8zLHaLN75/zV/efG28Jgw+Qgly+enPVRk+UGj38QZkiKPHrKHlVOtfEGC9AfdHPBDM8
2v0n349+WnKuWySukydODTZ/NDpg2H+vs6/V2GumPD6AjooCA1zgjcF70ES9/hsUME13HUbHgEl+
l24GnHkUDSnnySRWrI7HlYGCv8N7VfetH7a/v+Zt//2eVZWseB0UUaGvVK8/M8BgOza88X660Rba
zbO5eF0ri+0Wxbobut3CWyf7p3D7dHg5LZd3d38ukYsbxSr+v78JJhY1tgmywkalXNVeSY5IPATi
PjA8nj9Etnzm5mNLSxPO3r0/vAvXewAP5D+Hu7rqTggztOopPTAw9LXL5K0hIiUEGGqPsroc3tWf
uiLl3+WMI7Ju2ppsYCp0fYEoAJS8xQDgELCkk3bHaz6tcH2hyZDQ8jxg3+boPe43A2yrjNejIzua
UbjW5JgOaxgu/1gefHUTLFgvum1w043rRk1T+x41STHePz4+T+t8ccNzv7WX7qp3Tid5sdz8tCz9
ew9oBy1F0SmzDPrhqxUwUAsDPbAfYTgOt0ZzFOSdpXKZheITSp4B5Z4W/IImvLTh0qtEbGmPRYpA
o37I+0vSYkPTybtxduzuMWdmLu0k5t4e8tWISg5Z6g8fx3X9xK4g8ygMxZBN1Vavu3e5SjMShdvk
oNQXgBXyL+369fs38Z9u+e/OQ6Q4haFuy8Z1FTT4VSxZZRwfJrVa1OIyG1+p4WUaRyzqwLosEHAq
sBg1mi7t1eBX7L8KJsiG8TJiMetnD+y8DQ4yM8Xn+3P7d6uf0XvN0lBA0hJdPy6dV1BqK3ZG7JtK
RCzR8e9Tuem8HzIs7X/3AY7ERwHurM1rwNXnWPWR2aRDK06sj3VfbsbcHf2PkGJ/dklqcPcpBgTi
IwZ/QK6zqZLWRatY0UjSM+8BaDGlKUInCfAisIBKPXppZgX1hGwDhxN8a2efHAn7kd7EnlY0h3hO
s2coPxH9q1Fphlj81A1+41kBrWclQVeSYPV3Q7a2rHFphxaBeWdN3FozuRLfjzLMNlEX7UPxNCT3
imKdZpcv7MpsXKKK8Z2NTOkfvb6H0JivhrImEmrEIJfhbm/O4mTZowU/NjVCVsz3GdhNN7gKrEqq
NqHRm+N8zDjW7MBujGpNkDJ8eFiqalpQBuIE2xwDzX5W42zbYdVeVARhpTmjAtxXxHSxlF0Xk2cA
VSDEE8RXL6bJJocIO6azlht1mTEL/bHPUa+L+vl1xlUMaBLAQVONq3W8xu0iG7RCnPBSCuqjXNnn
m85G51TA8YK2kJ9aC9bnyp5+dQT5KcODGb8vlQafbvRSaZhswfZ78cNX9g/mM58Wp6POuxz//R2m
fSo0RCs1+F5k8aFmkTd0Wlbl2OquGR6r/pioH612zNrUkZA7RdzxNo82339LXyx9CoWfQcOj0cIb
VxWAKDzR8+YznFPxutAdRgsNTjD4Cn9/nC+qHK5UN2xdh+NPPXt1IKkKPKXWK9Yscr5K9NKMzzLS
XHb4N4fJqw8yKF699Iel/aul4tNRtXmr+XR/2yKUtERNk7m9xQCKlAusdOgKfoTOlHko9N96heuj
TBbMRax/99Em7hVkM51F7IGTZk6annVsqNS3ETcGpkMctoGQk9HUsS6GJdaakfpDOffVxVoKXhIa
C9ZcZP/3YnWsYLEv6BMiGJcYKRYl0RyrsMYb7uOHh/nVW/P5SFcPM+mS1Io6eU6rFjt/A3F+BS/K
BbNbvqibcd/e+c5PEXNfHZPmmM2ITY/db/7CPz3KERlA3rQiOkCi0ocj7oSDz38/XNrfF/76Odqm
qom5GZp7vP8eRs30KuTwISxaghey2wQtfFPvcqH/KTX0CT6+2T3eMFBnp1Fd5zD5AjS1dTlPpI5t
HcGWz7YpNpaIRCXbQf9qYiknx/CtGnxe8UPw3+b6MS2OoivgfD0l1n1ev+IDuJwIAlXRkFJXsaOm
sHwUC65ZtywYMwOCZdQnKqVFBbUCugUheOsYMazOKHYO+JqwdjGxyIFeGtjnZFQ2iQL3FJurOj3G
uv9DtfrV+wYaadoYFIIhXS9e/tiHRKYKPunsMo95xmqGTgkyWKb6D03q/EL981Rsm1KEMk0xrh8+
Frq1R1RWfACQacITC4hVPDCCHcsjXzMx4d+/4F9cmSrT6APvgfX9U/VrUWQQ7CpFc18EzieD94DB
5B5yCACyH471xYutUs5Zf1sM7R94129rr22qPjgYxQXkIlPJSDWkhdZ9VLJ2mwZ3tXme4l9YJqG+
d2TN9TCbG1A2p7umcytopFajuBjZ5VALI1vdNJiHReO00bWKjCH11IQGKk+oLDiLNY8WfgXReVbC
eNBQkuHsyRZmADTdVb1J9HHLgpwlu0iX16F4z/ClnCoUCoFbhRYr26uO11Cl3Y/oMnyCpEtk7Hkm
37Kialqzn8GdRso3VXIbCEheCMIwkQW3b88eqSFUh+ZgX4ZW2WjFtGtFeWvma2OC1U0SV5zubCYw
CWLuzOt+KOa+2oFU2YLBoCmWpmrXiGrXZsEQt2N8QF+pdXwhSAOZBvrvmnHxvWNtt66GzVXa/rCk
/C2Vr17e/xz4al02G1FnVqenBxnhPo6MXfU/nJ1Zc6NI07Z/kSLYBOhUsmy3Fy3s6IQAxKZd7PDr
3wsfzfR0PB3fF+Nx27IERVVWZlYu9/09a0AdWPUui1torzSfjA9QW/5i2/8oxWzNn6OdwkP/W5Up
igCujKoWX1T6SXQbj5JNTEys7L8GEacn+P0JgX+h/GBBFZkg/GYPzrdxoVUz+SdYTb+HArOTqVtt
/v3X6NufnonGPQ6HurqQCJP++5mA0hPVQZZ/gqQAAg/cCsLXoqKE62+RfmkKvPznqWACxS0iQj6X
JpP/D4vTtDRryjlharBrJ6b18R1FXj0BxdBoQ3mb6iZbetrBTAf/en2iIOgG4vfwdsUSVnsaeUDD
mSH7f6vw+uNsa7hsCtFHkI+mOfrHuObXvj4/W+ZgvlisALucCuThjmuIFFEU3Cm//reC+qP84iFS
zbUQmPvf80/VpQju0o1mjIAsXP4xkdXjW5zI3urAj6tJqe/giad3OAOe9i/3nmT09zUgzSIrMuU/
k//+72dtil5+zm+Afyo0OkOMBz5iBxrJnvSkAk5xdX1tIZoh1wUEzvIq/b9bODLFBKLmzLa2+Ame
/GOmW3lGyBL8ki88AKStuExgjE+271/zMH96zn/e6bc1vbXC6Vrr5GGwOLR4Q8lZkBi7fCjS95Me
C1EIcQEoOILZUjj/jSn0P6USHEPQi4g580xs4ffijUzpL6XyvELuoqwBU9c0qvHGgNoZDvtUco+4
q7n20tA5MQdDXNlQF3rmwKtnJGgu4je4PvLrvC9py9xMGD4d/aKkqfXsawZdTntxIF6W7826eXZ/
kY8/qYN/Dvy3aRPqMciEQKAlmUJfSrXyD6KTWC/9b0pc+cMB8l9T9JsSPytBdmuEU/E1AV+Ql9sP
YNBqtM9To/2mn9+DpnhX6xwpbY1h/ehvG3BZNmV3fSnIW0Ny0F8fb2AHkCddFbNhpYNzMPjKFTxj
urImdO1APH1jXxu1fpnOwA+S2teZrQDcpV3y/Zke91EFP+Bmi2q1qcbFZmpsyv4aef2TduFEioNN
gGlKP/57xw25OB9xPJB56EHQd9Rfs83xtcV+T4vP/8f+/ufdfgt+5+dGgPBAOJHmfJPsi0YnDXql
6N7lgTLb1UxrIfh7u9Mq0J8n/KfP/33//1Sr/ki+tCD7JWEpKTL899OKRXeVSh0bWYBBB5QiZ9EG
xMX+Y3YaVjloih3xzmtBDwDI7i2AJo0EBM5uATL1wqKEf1ZHdz2hIasEaEPDbWtzcKsvpKJxiDVS
hznsZgsiNerzb1HAPy2UglqSBZXQlKxOKuUfymlWyRA6BNLp60FGPfgK2HGc99ARCkX5f81H/8ED
l/55t98UcV3c6fQugusXgVGiWsTB+wmQX/i4sgca9fDIir/sbfW/9nfOSZpYDfZenGMB/v2A1/Y0
LCp1fv46K3uqPk/ano7GOQjbIE2/indif+2rCDl493ZmC93P73IAaIiWKKeAwhXKZSSNnvPi84bF
fuxOOY2Pij1TqO4hhE1MTZv68QAdzgmP7ZsnX7S9g1BYPpL5x3jT6WsFAQS8TyqaOLpV3ZvaqDSz
UQHS2QK9W3QWiPRFBPn5verSBcD1j7ODM3uji6unRato9kIR3XIqI8P7nF4N5bQF9fpy+xs9hqT/
N2Y+zRXHMA5i+GDKb8sjSLSVKOLtAtezQL3W/Osp9/a1qOGsXbyeFTjdutl+mpsiIbb80ilwF4nP
XyDqfNxoas3f9ap7rwYFWnD1i7bKltoXTZr9EgFU6PXq7ZIZ6tMpRltjCkhPgUU+SDMoQgLaOiD1
ymQQr5+UcNB9ptOQJqRlDUylOgM9iI1RE/IgbTQAunS+7C8ijc70rVzPs+MZDDUpA4xb33UnB1rO
bNnStXGSwulIWcJeo9C8qxA5ndC9a7H+FBv6uFOpiGnJAPe4+M7H5PYo6Bi8r7Tn/Fen+h1A7hWY
7MXtc4CvqZXoCgFQYCQwfZ8sGLhT07tHwVWy2SvMNPS8gC8GMGCdvRVAml/BGpCpfzidpbcHPWJT
DHW8CetaV8D2I/x7+SjrPfWVQLbuu2Gr0CZ63agKYToNNE5DhGuVIOZ1jLsm1jMgFdqP7JaKGp4+
p1XorluSChRciJKNbcer0hFGXYEU7BTecG/GOaVHz1UB8sOpAj9Cfb/R/8SuRtpnt/mvx+m2PsPY
AkXM7tK8q83ibaJ+aCiTmJGkBFhZh1dhmroL06jCH3+VNZBo3hpC8vfTJwh4y7oHjRwD/aSebEbE
b2Cdm2CxEgFYbXTgIBqZtkNwwx8LAYis7G0BjvXU1jhFOSb5rho6QK+Xd0KjVat9DxI1SCV27Syc
tyVNhuKJuLGo0uxSx7MbzLSzJyhcmfJVPyU8aEJkcrZp5zRFTozEtJmBJwNR6aVt1hLMM+TAauoS
2ocMFYtOP5m6PknnfQkfZv7o3gui0cR/Lhr1piKgBT+kvWGTLWASUt9r2m7ui8LLpv5ovf/osoGA
6hiVQ/Hud7fs+64DXNGrb0N9faevk2YQMFinIGvwpMMNZMj3K5CyClh1E/EDKeiXmsPGTX/i8kBU
RPpHBIZmKsuD7OPBaa4VDzJIMCBe/lIJ4BA/noEs1KrXj/IBo10Gehoq6UOZfWjSx0L64Oes+Zih
utDwvybo76FpVyVF/lmfUv8PTq29EAEIr0EaCd7npMwfHPtLEQQuqJNzH6SGZ/0Z9FRptuD9X1v6
6ZAgWU+VJmxn+7kwW9+1eve/TeYfIp0Up0gqLCQ4jPzzm6qp590pq4f6PrmqZ+AdQTSql/fH20Qq
cg1Sgp0LOAB12I/AkKT67kZQeSd0zv8exn/t0ZwKbXmKPFHASiLs38YBxPjg1MnZxSwLAMmWAbvg
FYjpERJC5fH2v+/1h9ABN6NICmD5harPfyzVP0ytWDbDosjziynHzWKFZTE6OAkBHAZaealuRv9/
3+8/BVIiIXLcWkWY6/ICdpDfTHuT9TplGfK4b3dzMOjXDUhKS5XgHv7ecv5628Jurc5iFXSRyxpo
8P79as5eGjdPFsUOSEsKKf5yEhL/6238e0i/rXpXteBiqOcbXIGowQrGU8I6WJNJB46g0ehsDHQ7
B9HTS6PkgMR85+yGx6x+PQOciA0l6jBowcv/nqo/HE4Z15QFpKBkLlGY9285gKlHb4ZbkZujV6Q9
rbbUxYIHcHkBhW1D11pTLy/e/77nn0SPZSFhDpGRhkD8+5ZY02uR0aW8uV5hLVhJ6qswpyJqfS33
KkWnf0ud/FRh/PsMPKVNKIXQyURyEP3tfmIwP9F1UPbU068oWG/enirxP8JkyzlGmk546ImCt9P1
tf4CzORSvXxXYD0Mb/2x5S0UO38V13fNffYWPNJUuqOHqtesWV2kj/rszss4G10Y0cp7SuOVBBPz
3UI1t8vr7RV+9kH/wKZDyHqlsf0U/e+pJKbKZP3+cFNhhUpGV1aIuf82mf3iJPQwckxcPCCk0Ooh
w8GOwVpKJZhbcKnT6xsAgqcBHTyBzGpvfRB29x1Vgx2AyndC4pcHFJNqFFw3BeRl7RMK2FdNH99k
Arag73Yoh+ANqILVc2YO2qf6OM7v2xom7psgQhW2agv7DncJTtGrrnzQtTJTwZT9yMnrSzlYRoBE
Nqc3cdPV33qQlg2aDSk7L34NATV6NH8PEN9mMKjzb4YPeh3hoQP7C7uK53fCTBc0/okd7Vs3Sizf
IGaWQZITb+ntmoLI+XLGhg3tnQZTjrGqpT/BnJ1hyeU3TfFOc/m1LQivU4J86g9IGaGWDjC9KQ9L
gE1g99XFxxOI4LI51C3QoySN6eIGcvP5WpTrv57aiLP9tmoS4kgkXiIApekSJYv/XjXyP6dcb6uZ
Jewdbam+vR60dwAFbVBc1/Rsq68w1vBysNeWTpGv9u/5Pj2ilj7bl084dAkRL9/fH3tS428XO/0E
JCNffn/XX/el13qfn+/N5/Eo/2qW6dncv3+ely+fwDAsg4+RdqDKASTuBYa15h2v65vaMDpnYfGE
w+AX4G/S8r45QIEKCNl6WNF3D+rTe9C9fN+r5RYI92K1WMK04WvvdHNTaTrxP710G1x4QHCWc31p
9ZFh5PIvAN5m6/O3Ie3GDdCRi8uLtu9XbgzLz1IzYOuMcFWX6svChksdXK0lHcLKrn8HFW152fbv
CwPG7fVzlW973IglWIDJrySwrivjaienqP6Udkn1Sth7NUveVut8uZr5aXh6F/T3MqS5eZcdw3Az
t0PlFQZez5fh6P3wn1+bj480e3m63fLj+mIL7/ZmrW/XzesT2hb40iHfoYn1w//Kr7+ql6/aCYGA
PhCV71f1IV+qcJPyGzzg3RPGaOxX936sPkEJu7r7l/zDvq0/1MXb5gTrLo6Fz4/r++uwfLyll2/o
XN+OfzmCy7+r00mWSAgTeeJARoD+txBAWxWzsmnaygatayUuhdVz+Tl7+WSxf10/psZpUMjBZgE7
M2M5zm+56d42jzWsB2sOb6SRd4+3YHP5ZoQ4TdVn/n3/rP4yyJ8yqH+qqZ9BLmQCz/gB5Op/O4ve
g1attK5tvwANWmQvLYhVicAxaXi5Nr+Cljb8VQMsCiB3kN7CY/GXDm2FKNx/t9ycO1PaSnydlNQ0
jf/wQepZVp/npSS+A6OdhfAvBod+qxxaP4tEs46DsEqVQxYqB+FwdYQ91ArCpt9pR2GzsOAYH3e9
Jxm857twmpS/aubcxKDc4t4btzOrjVtvbkLOiw7jSDYYZ3dkL87iq1M4nbs4alTiCWkVFqFmZqGw
77eX+/IeXZ3RhwkCeq63mweuYTqa11A0ean2ZFO3wQhZWL1XuJkrGMpBMpqUJu6xWPYxn2/c6Rnm
sZA2ISe+7bCSuEVvdeHlqKaKo3k5Xbh2tS/Cs/7ZWye/NocQta+E7a4/9lZr4RHpjuIAYvE0TsfG
mHlqOiRtVB0kW0g41VNO4s6jKpm7DZwTLrW6tNoHTnUQXS524Co0oFgEsOljTzo79y4vg51RnmPS
thi129zH7+/N3MtjPZScimekN6i1GFn7S3GGzcm/+Y3R7nizWZEwfpkM7ctoQTPFy9vWEpyZV2RL
wVkUS9XRE2ANcq+olvlxgcNiUPnO6G9HEU/Wqfbcbf61cHtr2NTHUVk1m+L95Ouh4oxWu+MWNEiZ
zUF3cHuHzf0wc6t9bUp26Z9iDroLD7YRPc19lR6Wx/JxLOAU8HUYTdb5UZfeYIW7+BLz+2CyTj7A
26NVWiKkSDBtcc92W05PY0rhM1uKFoSj0NTMmKrWqowuHGxmZZpiQJKcZs+CQHaxbLcA9TArTTr9
7eSXppYt6y2+ueadgRFZnnzG5fCEUiqkJ9hmUTfCvoXoasIWXAKbfjpejiI4nyGMvCf8FsgZPeDK
+QjPw/zw8+NYGfWx2ed0vfJyOoEDJUAk9qaSTndmeoFNO4dazKcYjZIOjuhpEHLel2K8mITy7Er7
4HDenDcX7gemYqjywdKk9Ga0AgeStOttLSTnQ8N8z6NzIu57g2Yj2osI5jhC2KmM9BkiwwuLwqEC
7hY2SxYGKXdnpLhhMhwHwZKpSnm+a9iEQioqq3qHpRFjztbX8BJXCbW9dZTrS5nyJ3CdD1p0P8g4
acvz4Tp/0f3Aom9ejmBnqLfNQXMFm5awfNklXXI9AITX2YO9AGLNRW4Fu7NplhAoTnUXiENnSDZr
aKlOZ8tRG/UWjFPDhq1yYwqRTLveVobkIHm34/xr2Ag2GAvPPULKltpVkFIPdAqBWLhkXxjNXnF0
B6QqwtLspEPOUtbHCbzksqyq6UzCO2zFvq7n700y2Oy0ciW3y9rSvHnM+tPacQctFTFBkGmzIq1w
pMVu0gTPUI6ZmJkHIUvOgsziKoR6qECOF546QES9RNQACdFiXgTtgQJE5p2qYC7MD9CctvE5UlB6
JZlHyMXRjHy/L9FnVpUWIZLUGeyEKgR2k1+mHU3XWdTYiwhAjcNzz2BivGluJTmUqjE8OUbNsTfZ
oz6TdPJhHsaZFj0EFXGd1vW2nnDcFaqClwsTcjjGwn0ZK4UZIncBjtm7huO0B2afUBnhvt4vaL2Z
tBL2hdOjHcfd7Cj7wWHcnUPUQRfW1rQ9uG7uX1AqUnjzadktEE09YRvXO6a63rXbBVvkwf7Lj+2X
/BqkkJ8h8bfr67Qu+DlVCJbdMF1ImWSwCk/H67hkDnhEhsokTF/ka2JCHJpXkHf3FrF6mOaOlk+s
haWkNdwq6I3bMUhloEGnrVyFi5j1u8GY0C4vEjQvayYd56oSfl3ZS+xbHl3EbnCljEMh/rDDvAH6
AW+wp1kzf3FaKm4O5lj4DHNfSK9u5ypGwUQVTkCxJIaq9m6exlG7cABZizPnnmbOuM2cEsosVucw
AVwZT1f6HoyZFRx4TQNkPcmchdWltZX75/AaYX38cQvYSyjGZyb25ncbtmfh8PZbcjc1XzHmFvfF
hXNUh4WcfT7dE085PaHs8YAMXMvXs5iVJWgm7FEfQCpm62dUeg9vgXD1MbOrWcN+jBVD2GeufnhG
aLu7e3YqQsVbdifbVPPkWPsVrBhNheQjJm1886Z4/X5ajfiOrrn4LCaTBPOERRlm6Y4Ru03GcikW
EWrJAkP5aSBMwmY0hY3mQ6rYRW1MOy1zC9S16gf+M0Ex1G7GB6MMG0iRXRsB45jZaBn9q4AiJdpl
349I9c+J7Op+kSzYlWyDBSGDBDJODTfWy+wyEumdS/roAkYLNgVGWHDjDlgC3ce9LV1eEaMuQUGg
k4bdOckOKGJxunW1rwysCobOIXszTgb6GvYmYITRsJW2J6c3n/uJgP2teTtVL1Lwcg5HVm1hal5r
lT7IqsL3w++PC7czArCglg3qTEhKs0qC80tr3g8906pF1wO2fEimDSHYXLDZ814KqQ6tqYQaM6W/
kKbn9k/jdsyPTQoFhejxjYUUvTncHUgb/s2o/+pSdZj2M5sZgZCnjev3XnmskouPJOTHGppRWw+7
EIutOGAyTnanRb+dfHIKXhPqTm32ZoAfU+9QN76UTpZqAlxz0L77/kdpYPjQmEZtzdxFVO0xthT1
TzYvsO7Jw4QXrtmXZm2iy5nW+2ECwk265kVjqruE364HJvh8mEdz0grL4jBGyAZsF0DNgYb7XGIR
u0Nn8zei2y4CVOEeTOdPPgUeuNmAf1tP7+U12T1fNh1uEWmP4vBMxOeaD8CEwnfe0cO6yvTa1WHY
wIVxiQMHDd4Z0xxjEVQHTDesimTzx94U7NtRCsUZQKTLi09H7uHJfyhZfGSkbYwkoj92M0kQl0eW
H3zk4mPw6x02K2oYRymvFVvCekweTY9Hcz/o99X5sIiGUEqDtN6piYjHJ6TAV3vMJOOZeV2op5hm
u+BfeAYqI497s5nm2MOXeLBIKkuCFORH6rELtGzJdSZ7qjhPg2VICqyrpbmSDcRub9b4cc20uvhZ
9+RsZ936nDDL8jeIyJhk/bTObABiJJPfu93FDazz6UUwT+HDDcx+Pz8M2ycoXIn8XSSVN7MXB9Us
jq0jOvgS3YvgqV9jmsHOfV8Ku4YB7VSz85QYlGXtUCOa+zwU4nEz7hVrTEejml4f2DfS9hIWcB8Z
VXxCYkDHd0ejdMbNOdFN0dDj3BHi3hA/rr8E8yot83BxmNmCp5iDJ5ils9bN0WhwTlxuGAveaMwO
UtynQKMHVh7K352nm6qvZctTaOjWxZEsxZTxtWmvPUimtHtg4izVnBsnVz6cokskbnJ4Nb/GvQr3
RnRPVF/ed7vsa/Bkg9nh6+HyjT98df4t0oyJfjpBx4zRfFIh15X+Sz9qNofn2r0niH3rKj4gQT+f
HezeFXZqTKiDf3xoS1Fz9f3l4tycYZeHotF44mbwdG8MB3PhXH0g8j5O4FaHjzDzQSeQ2NGO6gWf
J+isN/UB/gr+9PR7hxKF2siOZ5+ykc6qdg+jaNYFv1fW0+/MZnsLR6d15nZjDbjlceAByVcbqktS
SI2I098M3mWS4CU/Ljxe5uE85dQesogFVpcZr7w+bcOr320rU43oom/D2hC/O0BIooDAktvbZTLa
4BAIqzrUPYFlTsEKfHAVVkTnK+5wQaZX5FSPx9XzS4qVmPP9yakdyTw5p3DYjgYiR4lGhhaWdiAC
ZaA4LtH0rcCupz95CeG5wewxLTBhgt3nng9PCXLeV4ISZGzkfZGop3XlSaYQP8LSlY3eWYDoupH3
QIubHTN9Pgae7PRQKC7FsPLqkOSn7JyPc3sw9ehyINeS+TqP7jXbZguBemuPSeHXxjluD323bm3g
Hh5kVyNIcZ9oFfSaRTKLFQtZI9npjqM9x3kmFuNAGCInddKZA8uQ+Ro74rs07vIyH9ciJhgH5RjE
pVEn+aHaXRz5W9w/UhZUj8uQVerD6thtlS+oqpw6ZPUkj9LZ3KnqteJd0lPYOqzSLUR49oLXEzMJ
L6G8Ae0w7NM+pZZIiVs8NVylMPAyX/HU+BLqphSzWcmoqh6rxFgYyJjq/JHVavI1MNpBTNa0dbIj
4Ty+2PIpH2EEyn15JU6L7sfi0GENczR1IYAIhpJHS/sMPgKcAd7ndR5Xy0PUgB7Le2oPWH/FK1O9
WnOp1pkdGLQp74dY3E+MH+SEnMJ/GMzizeEdqBhWDdXh8YwNlys5m4NR5J7Cka1Sfd1/MRgpHtOG
EAZ6RIhlHDqUCDx3YTd9SvJ6Q/C4L3+opGXPvHS7xqOAVNidnGGLLvDkb8HT44dzYkDjhp9N7i3s
2nRmX9Jhe8V9p2nNPJcvoNbyJN+Kd0bVc4M21GMoA46IuVPO1nWIrny2PO1Qvmjl9DEhHlBKqpl9
7dTtnOSl+fRkLsqIeBg9bjzuhSpCDunHM2d2v69T/lITCDAb/xbeooujoKdmDpoOxbM45K4Ua6jh
xWGI+WSdium4v4WqKX9PD41bYj3CkzvdtfHQnOIedXdU48EfvAzvymHM1iXkXTyv5HXxwmZyGPnD
wTi/PZmLmiuyhYWt7p0QyVPIVOFuGJKHqkrztE5vLksW51Hn3SLVZKJVdPAkAYqFrAkmG1vcg0WP
8pvk061Q3KrJ676Eyag81WwdhBQRFbaCqR9R3cNq2FKjgGa1c8Y4+JNiHI0MOGh+wC1jN1xeZg56
pEePxxK7WdyfoPCkTOlHmgQPDNX4FAXUayqWZPYlUlPyLKBhSFtxj9BsZ7ZuKtx8QBff3HGDsfIZ
ztfckCeFHhxr9+GiSfhSfNS9BKkMieMfa4k2AlQaGqrVDXczsOBFi05RHt2EJQR4fZS/5tthx3un
LwPIPZ/xeMHxnIDQjauC7QEOO7MDi0tmwDW+YAZkg0teIhAg9eO4CY6BBRYwFkKaFrd0L46wo6r3
W/3Sj5OduLj6EZKeqIwm6yUaGPE7Pq5iojdLlgLpOMraUv0SdiWu8DOpo4fb+YKvfiF1WHBhe2P/
6NYVOQce0xi8EShbBJOOXC4dZzarvBW2DT+pjyU/7sgQomr3NxdPeo//Q5/eCl4KyUIDyN+Djwv+
ldmZzVMcp2QeQ62jH++CP2MiM55D9eufCWhdHF8L1R0Ad+1f0daTHi/bV+bnYtKtPdGdrOuI+ot+
mux2cgqb2TtAdg/cm3FzgojKDY6Dj7OvWw+X9EJgKQoVG0sYI3AfKYc4LmzFyhJhp1sShwNQNwIO
FAp+6TSJBCsun4E/s7lUt8OWaPboCrgEk0HZ4N8kMFT7wZEbMMf+sGM7bO4yPiismgwDE1ThBHAU
QT7xmEB4v04eqW6VkQK9MGaLirfpYHFWljorTS0tPrA73Q6U9OZFjILJy8Xh7xkKl6Er+oDP/Fz3
Ua0vVX/yYOcCUREGJ9NSgZfMm/FjKXzODsBNqgD4mkTeepyMHHq/yRvm5C8R0tPQvE5/JEW254DR
2PIUJCyR1z4qAJ1dnhO+XZMa08jzIu1RLTDLTN+PJPLQwk402kgndcBE+0j2OblEs03+wtrymHwX
DcEH7HZ6+GnOoDKd5LB3mQH+5/o3TmwshS0bhd35OGO7fj/JiHqU0W8YBDbfZHECr3f4TYpLp5Je
UObFUcQUl+GEFWtVxwLVig9UVvxhnlYWJRD++Zj5MDGfvc58GAs80dHJOes5jTl3AojXjp2lOYIl
4+2cia2FkGJP3o4krWpDczoFss73wsceW2e/NASLP/0YcUiKLdlpdqURRJWZeR1Qjst2Px4eh9YQ
mOi95tQH/J3o7KlRue8T4Mdl+2k+DlBI1EnhVcf6QBPDSo90ptRW3NK+JbdEcKVodqS89HQo7TtH
nBGOiiU/4G3hP9QJ3Y326Lc2nboLf3AfiWZ10YkU9B1MOV7ilN+5/e5BzJu3KNE9uiWtf0qI/30v
fNgl2vXM0ixQbAXjlDzdW0ITJlBX8I08Eu5TJkokudzqSsoEkhU06uGxqr+DqGX457i2AxeAc85U
hzIJXOXn4SDGwC9KnmZ5kJNuq8Pvi7fHSKefzqve5lcxqZksHKDSkG2gDp6+bI82KFzg928Drzw0
WyVqmF2zxwNlevaPfbUbw+uRjiMItfEp8AE2bRrgrKlmmSrxLcRHkdOnhV1UUVdo+wdODh5ka1wW
q2mqglj3Fum4WJ2POo5jkOF64DsEXnG8HmkubCbPd9eHJY70GeVhXv2iXuG5DB6HCq4H8JFR7dq9
bFd42ip1QEdcjsLPYjUa7dbBSw/F7wI5e+6yuNniDPL3zlIizepJt4WCh8PRJlOBrNeHUlQQPScc
S8AIv7nwFXfmM8lC1Jjjd7OTHd1j/I+0dXCp0JkPHA+k/uQoHpYp80vK9MLSmLyIG/8DR8iJSt6L
e/kAF7DFIcKfDA4KWsJ9EGLJC7wcd47SNECfPRxSv2UBHkYD91LYc0jAyOKWzGHbCsUJL0nk8oX3
OPRJu+dRsuPkohFKjEtcSMmbPEJ0tlu614PCdmVbTz5QwHUCs47mHKDuseBrdoAKiy9p551hVGRJ
WDCcmh9njZ8vr3r8tCaXdVoi9hZxhmkVfxbQq50+FSdHUiU/oONfsiJymh3pJ1ZxdhlRv6bgg1dw
jIX5uvDZ1r0zpoJXhlPTMUccLsf98vDGGtUciybXa0zn6XO+voVKvF7su+00A2VYL1aZ305eDMfV
lFVXPaC7+VV2kFllxblp05B+WPebyhJD2o6dzpTDxuRw05iD8ALlmOCeYdt2S3ZS81ImQ3Q6L4co
79Z58i771JM9I4J1C38mvqrEhdwzJyHyE3bFvrxD+0Gd7bKIhE3rn91p8xZkjVSj9oqo5KC2P0dz
f9x1JJ9aD9x8i/ifrZAH0479ttvPzZsnwSkXj/GTiEFryTEBuRBWohTi8zO5gN67EjzIkWuSCEvd
fqZzU4yf4POmcvxMrw5xUznup5ApUTV+eSDH3/pBIypdEYy6hwQHCdWOHtTkBG6Ar/dq3kLSihD1
bPqkxsGNuqtQ83ppAjUaJaLKI6FT3q+nWizjWPOFfsVbn6KiU2g0f+nnaz0VEDtW/yd8PaQi2Tde
qcK8Xj9DgoMLIpmEzPmJ+3Tcc/TuYUbI/OwQuOxjqSTBQHOT2fu8Rz2MccPzEbb9cAiTft88ksb7
GfDYEHEuH4THdVsyel8y0KT+jyqcImKm9C0y+2hCGrVrv4rA7QOIebuwnm5gsxwYa2daL1owDprf
ReMuOCgGNabibn7kY5IR2NqR5eVq8KbFTdiTdw+Dw5SKJFjv8Aw8ALHXnbAXNmQJD91+MKoITR18
QsAQNdHjQoPU8pIIcE/7c7NJpyCs9jJ0L5p5TwM+IJs5E2+o9jXN7XErCSuRnID0fQ1rbzTn1rgb
zYGRdOQLCNQWLtZh9Dm+C/vam4Y+ElrWzLNzSUYfszFuCc8P+59Y/tk5u8+oVpZVdHVrL3PF+Htu
8YSKASQoAUGRyHLmkHc1WntmEdMed4pBXJgk08hE9dvBgCNR9GdH7VhyKjBEn2BzJPvMyuxICoDn
16HwCmcWGpGTcWU2uw5AYvy6pCKyly+1o3y8TlOCPavchV/BxGuxLH6Z8Aq7TGumDcf+eiTE0y/J
DZCOCEgCLJYQLXyMaHQ6cE0x5JWSW0SXpCE0QE7HZQ/yBRDoA3cLG+g208k8T6Z8hGbd2XrTc1/d
p8u9YBut2Gtl3O0bDCkwnrIlGEU6srumPMM+CKVvQuIoN49l0kgAQ8nmzEk9d3vJYHcRcEXi7qlA
G8O0pUSTBAjbGCsNoIFErlk63FP5R/K042Ao+0+ygF2KNLO0g0GW/5RkbpO2nnxazqxpS/bbLLy6
EqW2SyzW3F9Yi6OKeBbOsG9P4APBRzE9pGL0pLcRWxsZJf+8OLKIabfnsa8QwWwWvugLhmy23qRI
nu7MKr06XqBQdPaMaE53g64A2N3dFZ8EjJ6O1Zhbk/KZsuTCIXNQTKn0HYSIbI40kQlA2kWz25MF
Ym8eLgnrqFmtHzDk6wk6rikkvrskkotS9At3bp2SzmWrndb9tIEk404xHwLH9Q2m6DwtT51ckjLR
/CfLMu1KYXNPH57o53YWdVzouLDuweo22VicmZGiAM26TgqDSsFUw1QTLTnkZJsoC2DbSpECvG3S
x8K+22uk6jOniUTCwMuZz4wqEWKNuOYH0mi48NNl8wOuES8QNZpkopnEsyle536vvJwO2AA2BK7N
I+kiRDEnk/YyQ700wnIGb1jUJncXWWztx74xe7u2a04sWzImP07dBPSP2H9x9Rrvq9kSrUtE6VOa
bEhAKDHh7XVy3Z5fBBd5rm2EW7D6A/5Fm7R24RVgSE1bRxEoLLgdAKJX3TbpkyymSHurwqLkPv0n
3ivPCPNJxU+E9KLRmU1M6dMWOpT70pjRzm0pk2v0f5Sd127jSrRtv4gAc3hlMSpHpxfCbtukJFIS
xSh9/Rn0Ae7ZrTZsXHTY291uMVbVqrlmYMGzHq5clv2oDODXUJpQg92E9kABzDhVtqRDN+tu3b7o
j7Ikrutu+PjXmtKh/zi/UOl+lDRuGNFDAfxy5XzKtfpmPyaP1RoY8PzBDcFW5/zCectvA66GsuKD
K9s9US/3rmL7YGdcPpXwS70sn29b+63EVXhLuC+1KfXohfBuj5Lrka8P/KsDdJl5VYv+5qoAk9V7
s6Bgg29/m+qP+Uv9ooAcDiVAszHhwPEI5zA1lWm9ouzRJ4eG26lsu3U3P7/ctvWS4kN5YOlf1EtU
w1QLq5ZzOa05WfutAwBE6jiU5sOD4AnmH/mL/aZs6xe+4AXhr+zHZt0ulW0DFtpvzcdhJ8A9MR81
2u5bp0Fe7B7+XPke8+2YCgDF4Vqu7C24nR/7j5YnYzF9v174hhuD4PaRtV7CQZI3GMj5B0dSubXW
Q/nMy6RzX1+qt6H8YCCob9nLcfiO0yNzXw5qyP/rN++ig0fyRr91b5xiNefwjA6mBSTREB433PN+
2y6/LuP0lmEvlbxYGybYKFldWReyl90j8/uzPLNfGCcMemDgYdlz3mlkYoH9zhhbkUfKMB56vbd1
P5dX1vMwrXTL3dCLdDYsbewunjmW8guJ+H8tNe44S5h6aKpsWRY8afOOs3SwU8WQ86JcENPDj7fp
w8Fdjz4TAWXv5D6QwgCPjiwmz3EJLnJfLLeCMee4vdd7nLV46XwjwJbMqwR0Wj6BcJkYsofqV8IU
vIIBkhYfHtG89C0FXz9XYmMeYgcoEj8XBDq47DPEzru6ua+6kObdLTIOT3OXYhQuHmlHQ5faD3/4
8DTGSkrQhHSXw29BEHvB1Mv5xzvP4UO66DjdEuTmtyumOKHy2e9HMX4v3KfxOzSQWR3k4uCOr/y2
51cftBxHCoBI452fBXnwchjh3+7JQoffoYxv4/YROMKIznEW3wbCSDqGuT5vJzoloKe9SULyi+0x
sFbAS27rbhTX9uh9hWTPhv04HaXL47qOdiPsKDxwJ2lqEA+gjLIZubV+K/7QPfZLzwh1D3V+rI3O
D/gm+m3k+KZ3GauSSxLm+DS9jYd2HJ9yRgL4AOemeSlyv5ke5114mxwXJP3xGHDSCSRX9iHBBIQO
8ShUX/OMQPaHx8NyJ6Ak+AV/z1Nw63fdt4LhK2QB5Ern7gdZaGERnsIypK1iu1jceJlI3Y9SWOMd
ZLt2kka6mMOQ4vZnG6LR3GOsBFe/mJ35L4uCS8pYYIfXkTJPXpJpNlFH1+WVfTZV21YeXWI+go+q
59YAn8C1aiUBQoVScpv9AYUhCQJMh5+9G7q4HQUEP0T2GLifHkz63EykJdHXI8M/j+U4CVqhu49q
TJ60T8oOOV+DD9oZ4dAc5WnjuPgig7Vhw5wz7ApICOJou854P9fnlwgUdwFgwBxTHVACecZH+Y4G
gxYD28nkzw64njTGwsOvi401+ZtsC0uhXAUQ4+ji70QXNMEhtud/+pHxgsL8HFXPZyrc2Yk/6X1r
VE0673Pvn0e3bTbOo+tE9RJeNro0GyPM+Fp/ah8Ati3kNpvjiKDGBdUOy6bJnua6tCYZhSOM/SUV
brmGXRIep8VcByUAalrv1tZCi0krWu0CVsBI8o5hE+kzBtq8ftKnpyiLr0te73EruUhIvWbcjFn+
o3x6jbqoHF+jwjOEGu0YFkexxTVqQ0V0imTMUwWFZzD8asbqWIrX2OouWZ6j97X4gD/qHkUuHuYv
488HSI1uwnA2vPedx7Lr8pHDcCWohyFNWA1kXoe30oL/Bw1KdLxx0ycldiYHdzkcWHavLtmwIUCO
v/afZff94XMZXSOx/fwUtVh37jJ6f/IiUqgiyKX+1V0fxWcuEobw9sog5zS9PY5vV84LhYP7M/38
H+EztM6/psjBm+M/pMp9n2g73GYuW3XK2JqmDM9iCua3tWP5uR7lD0lQoiQwxHWc+Fp8GndRHpZj
J7pw68uo+oVmatx7gQzno2Nzgo5PR2ai3PGq1Zt+qUzlIm306b6M6wA0jRkLsg7MWI+5gQgXN5tL
fuqvkmNwKdxwt3MnJmjAEFNv5T4LuDs5u744+oKXZvrOS7KM+GoUHUPmzPYZp0TevF/UON+yUw1Z
QauiI9KHzv/3jdTLa3+8ymTzGCfYx4oHud5pID0DR5c99qUbvT0E53OcNyzgxqtpiIS4JSX3dWsp
M/leYSaQugwqZPckn/Ku3ro2avMYeFK/eIY6zcp3UxFs835+Bb5hHxu4CeL3K8s4Kjh3cudCLS/1
zZbaSZ1Mb/qko+K6eZw5Z3hGZqGdf3nlvtzp7ldlfGV0k8es2aZ1R3e+Kfv+Rghrta18VRDBGx0i
YsHjK2Gwgljd2CYB1y9HyhhaAlvIMX0QvXNv0WGZxMm7+YxAcSLHKANCx/Iw2d92EQVG9cYIYf+4
YBfYjeEg+l1cBDlFy8+36x/HsuENHfRfCm6lCE3vvZtvudSkqq20E97PzPAdmxWxIncJ6UgTWFeB
trYhgKPxjN980P+R4P/voW2sylCdYYd+NzispCwV8itO29uknlSjLO6mWlCs1cj2E4bvZe5U4rDU
KgE6f9iepmrn9uPa3y/3kbMgAcyeSaExUsKzX8SfoAHN+Dpmes5WGDo8/yqYGp7jP8/Z+b+zvVPt
3A5OnmW20m2YcuPStWaOqIIuUAR7HK/6xZT4y6Hh/mimhmgMM08VQdSdYiyz+6vuJGa2pewJYtgA
8OTn9itajFlGeZCJgw+Hx9WDnbiJheL+Yd8eHzxNyBNUhO+Zb8WmX/rVSHsvo59fGe0bsYjBNCvj
b4ddCa/833NDYvSIScsLOUpTsqFdPQQKcF+MQrzkm6d0Ng9uzGqFCI/R5EvAEDwzDVy9ZlJNZrOR
GYlfZtlvX6T/ntDdo9GuunG81Sd7jsdGTmh049cmgVOGJ5nkkSQKnfplQQA7i7s10qxRehvV5ejQ
x3SgkOo6au9fpU/ib5FSncOLaYyTFljwOpiikAhjn+Oj45BJ2+I2J7A5So/LK3zNxHq5qGN+kg1k
SYpwpFUuP+GQ//P9Vr5TCvz38u6UAlXtnDvCdCjHMtFZiLZc+B6V5Kq6TxNI09H0/nbI79YtE7sZ
DRNBwyEg6O9H7OQX05FKqdv0wX5DsK1bR7TqJzSw3dejaFjfS0qFX67zu6n7/w6Kl/zfB82Tbpci
P+43sGQ4pEER8tJzZMPv6OL4k6uLG5+brKro1+E2DKd/hpuJkzWSDKzinLtJfKeqrSJfSggB3pM3
ldz5nCZTJ+xTwG7ho3l+LJ8O3XiBei6gsJ2NojIiUogtbevtJaKbZ79VMuagv7w/I9QzMv7dqGlM
624d085J2l+bJtvqZVD59UQfVT4xN6DRu4fSgDVLeLLudxc8viWXCQHeVod4CWLMrF91u/H5sd5v
Tq1/3qMpc1GW1lHKfgJJVLGUVsrJu+5DpJ0lTIRnc64dImNZP+DOPD1RdzzY4D35SWQomt2D6qfr
anxF7Ww9HJSt0sT5RzJTZz8//i9Lg5+u+O4Z6Fl6tDB2UDe7z7PD4BK1l232G3YG8bCREZtV64YT
O2VXVj6ptUDOJRIP0Y41K4SquYui9hYu0zEl54DgShG+tg57ToMNpfTLnPOPhHhYvCwFv3gVCzLk
yncFUra3JSl3km7zgLVb9FaKj5uAYjFOg59vizEMtX9uC2Zfum5xPMu8O1BbGjVeApSQ+CRQUFEj
XNzpS7d6SUZvysYkCjxGj/ZsSyGtrzbCErMQ2dpKxB9EbpBw2k/TfUR0YAUTN2GRiNbSM2X6jV/H
6af0XlWE0XmZydY8c6Mbb/Mq+3i/rX+5DPO7IWYxl+ABjgkxyt6/R3d6qfdWoVyvcyfSgias5yAP
DXPXXhwTb9/OCHmEU6qS7zI9fp7HqCAylRyf4HZ0WydQ7cn5EmrS2KBzfAi7Q6TLSKiPKO8JEZke
nfCsC0YIoHrn1mTI0DGX3N1nsj0QEbzIwmNsfsqFB3qqVT6ZFPttBlQOkEAE6VGUY/rND06wY/t7
xfrBQzOgvybxcS1XbjOTpzIb5pUkQ+Y+NJOi905R+qg9HUxA8OYmTIiK8ME0bEiivA216zhN50ke
a2ynFfZLqadmV7ffz6V6diZvWQ3am5dLGIgMHrVqGt12QcbmqJq2+YRMHHM4Qz7cyTx7J3YWzD/v
dh41hDblQiEt/YpvoCd9YJFQ8NCJx5XIVw74lALPjEQYAGYHXHf8m+KnpriQr9x4GZM2iSAXv61C
6+ztllWojSs63mzqBn7s4eOmCIiGGca+MIecVfd8Bhgidkzi6txim053YTmyVt1U9aF3hjBG2UEO
vgqkUPu4lQ3TtEwKNXRQctJx09wxfdsuqaxz+71FF0O+eT3LmdzLUMbcjPIOO5Ctyv9qr/Z+3L8Z
5qhHoAsqstbh4uw9RQ+bPrz24dGYcqnZm1S5pKKfsUb4uMEZOQiA32yZ/iGl+XwkbMbvrCizhbxO
X5KjuOyC3WFm5FM+6nzzZJ70kQQO2BZ2gEGRq43SISrovCTXdXReneIdTfNsxg4Fu4zUcVVgFpo7
h3CIoTkjxxaVhGhXHNY4CV96YXDqtEZH5tya0sfWn+oRbCyctjawGkOLYmfPXrmcn553TwYqIHvY
FAE9O6JdlgFengihzx9afH0j4nwpvxXkGJ09c2YspGdCjk2goJ7oP0GWcdZHqbLSMdil5HzZf9An
gaWQ+8eLqBn+l6VUT4zbi0rOej0yUElfvEb18sK7TrSRHkurlPn8gssd2TM+RkjMmEUnmj/SMnk6
DxTNParLMsANy0DtnIbXBqeUuMKEy/Bzc1zlgoBiuHMQWIYnzAtxcvOVMzrNwbOd53JuvCYJARpu
Bx06Q/0CC1fNPPjJsIIXaYglDxb/UAujenpcHTZAbHoMHcye0OSHCDM9EvIhKhsqu2BoGszd+LWY
ZIF7Tu3tP6S4G5+9bDp8LUXFdSJJUXsdFf3nvo+Ot5C4oARt1AvQd1mFx3JS7YOOBbsLIKzeslGC
x4khDnuRbXfrC/yPbd+5xz+IP43Uq597x22vgdEQXuwWb8dtr7noGe2X9LNtBK3dky2IArwEdDOu
j6z8CSHYVtT368IILk8lMEI+lWfpLFmqyyMr8QDwo7mFfyG/yYmwmJIsUV5d+mDV7PoqxSaRhLPb
kw3lt1sbUP8bevAoW/bhmawTCCaLdmVCzW2XcILgCfB68ZgOf+id0X+xx8dXknXjhG6VAyC/pRO+
UkfyKl9y2/C3xdBekG9WUh4ongHmms73E0J3YU+pfmFOs8NYbhZ5+pnZXLk6lhXBOHvqfWWqA3il
MSGIl3Sky6LjU1Nwv3EHWvLLqvBdaWs57HPMIToMH9y/FwWtdBL1YkjVtvSNef+FflJse0CwNI18
7mHwARjifpggvf3b4cMR1wUrhFAq1//YB8449R2wPSs8TEjuhJ66H13HBpvv/bKMTj4uP8Y871xt
wXL3W8HytWLdr8yDfa1iyuTtWOodHt+ds/0pQ5O/tSGO6Uzj05qRV/m7Q5xvEAUlIKAQdkF5Xmze
qzRUG/dEalcatsfwtOiBFfOp+UsZ9e2GHrM3C9No+RvX6KO26/pqpxMnRsjZ5MUBx+z8/dlnIjer
ETPbGR5JFjXW5udn+Z2kGnuT/3fgr23Mf7A3NshXzdkfu8kBkA8yvFWTrucz66aSe3XmRB/tOteu
xrsuvJqryh6xQP98Ct9tIP57BncVZGFJxr62OAOCZNkJ4+f3VlsAT8Mln26/OZXcO10MFaAjaxj9
alz3P54Jl7OunQH+2knbDAiZo7qXYwALk0NKxvjI6q9jbPULMKB+sy8ga4uCE2sNC3zuroy6FIre
F11Xbju/eZ3r/iWuZkwejyzc/IQ9O4d21U8pXx5BoZlvpiWdc+/Xzdp350FEnKoCBViWYd9t1rQG
h530kp2255h0Ka8KTx8pdcCzuSGRe0tvmVXBeP75+X578f85qHNnLmIez/ipHDpt82C40xKvB0LE
DHoZWjCPw9rFHsFyZmyATLcMRtGn5S1/PgFjuKq7IQ8WalPB4qxpOffWLaeqstq9khVbeXkVrYfB
ZnCMUwC/04NEr6VZvcgjWmfYotEAOgi/mBwt16bpBT00Q4tTEp0NIV97YKvw1Dynm+rP0Z3hrr4X
0kRBPmpC/wVllz1aKHQfEwH6z4b7l4HyhTv/fR0YDNoDsKSoum0bd1NX3SfSsVVO/ab2LjFR6AEQ
9PQwNeNzdPGfOfYRsxJXmvwKN35tV3468t17cy4No9oV9m5x6ucNfHfLuz1dpKCF0PRSKKPEnp2O
odaI8vWkjUrbg2qUDR5u7pPViBt97wq7Ts3PHLypRN0gMfEVY2VoAiWvIi+0HXbp9arstlpOLodo
JxeMx9ASnj6zIuiscQUZX5AYoeSE6AaWPkl6D6tPyuILbtsKJMZJ9VrmXwLZii7X8RbwfSyZltg/
4951lfxjrAU4w51eim05vR5XlOUNe40UH7ABqTM9aeZcxlY1o/ny7Fy9nud5djVnoVuMx1nrln9U
882GPV6CUHknQrCg5bLfNT0NaujVO74V2+u7EZpPrYlV3hT5UfJqFf6pENbotPMq3rB4r5OzK7uO
NDur07Sa7qplsUN/sSuwo9uLqhufsAQ6hlZXuCbKZKrsHcGoI4jS6giYNK/eIRRI1iOFU2fEtfRQ
25ObGujtzK4EBN19D/ychwSK7A1PfYTrWpziKz05Nrz1UIN1tHCUsbwXhuYqcHO0X2bYf8w8saPh
LQVz1WVWV3aNf1cHanm1b9jpJJuHafD1mkK0djeH0WYVlt4j7cDJ7LiaFd56FxAMNx7GyW95UV9A
67/v6/+dw12FcrG7WutsA1Gg69HHvsXzPIg/0IgL3/VnhsBw5TBfLt9/nmjUfyca8tSIijOJOWG+
ubfBSrO0PDc7tZs7fyDGPXfL04vppxHyzRk9WNxTTO0L7aHKLyGFFF6zKALnWQ4x0ItPfhf9urz/
u9zRICAQGs80mRNz7m7Evrf086Uz9pP8EjE0MYhLb3A7sXpng93DLK8x2ZhmxdvPd+IbcHc4rk2m
iW3p3Ik7IEzOj7s0byXra87XR6U7zf9Mhyb6nBehCFv3Q46lLaE1Yqa6wllEI98115PWH11cpk5p
8fnVUtV+mUK/Qeg5L+6FPli4EPB4N4UmN+l0ASOV6VKEvTJRi/FgKH4MLwhxoLDBKZr0Yxlh3n7c
QsOtF0kTV1LU61OtmzSHAC894wyaHO1PY4UQ2zmUqjyLMuBkGEOY6C9qetWaZ2tTqfplZP1bKP19
7ndFhHM5GBcjTbtJcQxBtQnMrtqIOmnXCqUXlfpLmf8NWIZRoTO4D8tAZiCsfw/kjGCBU0J494Bg
X0j82AlUG7oSnJJIusZsbvatV1m/LNbfDCHDGOJTgLBpbsl3D2hH/I16rPfFhLc1PZBNVM9LCCAl
PVj9/7/o5gWgIFRIeFQw+7mbqaS6ayq5MbpNJ2BOMFFsJPJT1Bi4XI6sX57eNw0BjmaoHIrALIWg
ob9v59lK0tO142gajZf4MLX8cCR5RvzzyPvav9xNfX8d5q4JcMyNpHNOh8HICeuEHOgdsK2IwGzs
BUQIkt5BPspFGSDhZdslR7CeHurJw+j2m6v0N+/rX2cy/P1/thZJbbX5WbtUW7AhiqsLdclYJaKm
9P4UUzjWIw0Kw94/wjP4+R58Vyj998hfb/Z/jlypTSa1J4r8av+Y9FqAH8juwqj16ib4czO9DgBg
IyvszcGfbr7eBU0xrX6LLjB0LvCfR4FD4VBtm2SX3T0KWc/ao9Yaw6MgDFmgB3urPdp7fv1cjMl4
xxYtuK7oOYfXwm9GdfCQLPE88ErRRskkf9tNdK/0CnbCM0RLBzbDGwx/n1jP42SeLnr/4h4CJ96W
MRc3zUb0BiD6/YaZfzHU/r0MlhBiMfEHu6dDOLJjXpsTzeZrQhahhzW+fPUObAudftY7refIUnBz
5lXvXZhGC0wNnGpM//5ci0QGn1JDI3k26kiiw5t5Eo4LeL6Woj9/oHs7N+MWFMpA/IVhWO9p6tsZ
Eppe40c8yhS3hkpk+a09ylHesDm+3sQxxVuPqgvBZ/uA3bNtNSSohNUeLvpKqmK9Irnt9phStu8I
erK8nf50VjXBvzac2AhMJD63sLanJ2q8MjkISfFPED8bMLmd7p9uo1st9mkryjy8Wo+7Qz62O0OQ
/nKSqPiheoEkZ4mX5mMDpOAWpPoo66tAticGewhFDff4/OzcYnM5elb+qJQLNvDyrqHalAP9FjTX
x2sVlzVBdabXZjxFsHL2q+KgsTUC5cKFuGc5aqpRCh51GiXawJFC2JIPFk/ijDmVCR5oHWvA5qgo
2Dl/tRTPRCHV5P7Q9avGh8NcLf0UjlAJ+NrDtcUtSYLwZwz156Ishw22kcbyOQaxzPNcaFBZWqD1
HcyLVguRI0G6KZGIOU8QCkwTP1ywv7lCuYm6C2ju6kS6tv158GpDSXL/upErKMukXNiyeh+HupNv
TiOlqb4Z2tRjWbxUM8Bcb/6ygQrKDxSM4FqIN17c2WRWiyjzUy/xl+CfY97/n8/mq4f4w9kYd5vX
6mpK7OwLnVxeb4zljZgGQxDmQSyu76vVzQ204M0Zz19aj3v352Fg7U33k8INpofxabQJVnV0EJSd
SL7DcLU6LGPLzx7lGBny5CYmSbRwcSKMFwBOylI9My/6frkQRDe66/3yU/IghT04x+ChPEN5omds
xFmYvP5SuSr/OMtStbM9hqSqGkSoKdYwl/1nysyr21nSq6LaAsjNSMgSeQgXO2ZPBzvmqXpAWCN/
0r18uj0ZT32AK92Ead3LmL4N9wG67iT3btA12yjdSjc33V6fNxdPia2NFnfiBb94eXGMGu/sHrz1
8TEjVBGD2FEa2nFJlxP45Qxd8xpsd9gcAq8LfqB9tkawyCFNmZudGJblsS/HA3kCjNxPxcmz3dd+
egi4W/uRHZ1HKmhn4tMD9iV8KUtWWimyBmOzPuifoMkBNdbiFEBJhKv3y7vy7Qr/33t4t0tuTKUr
jQPLjkIatSbAlnZ9XNoPyREczZe7h1+XmG9Xe1ANko0M2SCr9a6+d/aX40nWDiAW19yvrM4nDUTo
9FSPzUCgem0O0Likt+xaTG83fdWlUdfYk5OZ0avqhKQi4FI+JPj3ebPM8wrz9KhE6q0WB+7+8ShO
RfZLHfRVVd2PKEu3iJWF7DXsEv9+07DRbZVDUh63wN94kE6ccTOlTd2MskUfXGfZXBfJdO8lCzsu
JhQnVYyF+pp2uDVL4/bhPIKgCBlzH5m/FLzqv7g2Y+A/Z3a3XtvJuZY0DXTMCboPZ1xgLvBKxIJk
YQXYvBYfqLY/6947PFu2PxBm0fAMOrmfZ5xf789d2XRJStXZG/tqq4b2Mt8Uq7oVrFfl8rQkpHFZ
hIvnR4TTJR204DFx5ckN4cLquiGd44i/yRZZ7IscNZHyS2X5tXH/4cHdT4X7w67RyhMnxvq8oeGq
zclZeOrjdn7w01EeHEbF1Aqoc4I3OlOAi+34GMBDeTPGt+gDJi8YymRBc9QLwxuDUBTvp00+y1bF
O3qWcB+ibFtBb525A9uz94HTxnufRFQYrbiXeGeKC6xPj6KiLAh/2Xd8g8D/9fCN+x1rZV5NLWHw
GtXoSGl4NEy/xbb3HPZX/7rftrf5GYDptVYilsFfnvnwZv1za01D0eiwOyT53c2+RirxXhJyuHm4
eF7r7Wby58vLrRBwtA7xPBOb3o31eLGgP8nuhIZe4/UQa9z97HVmva4vQjOBNKLol7GqDhf903nd
7Vn6k0zlN/AMKaTKm29gZ5xdpt1tTnkUnp23mxNBLKWw3uNeineg02puCtyn9WfPbkYnmrS6d82X
gOo/37Fv51p7iAe0bG4biPbfs0iu79WqMrR2Qs2Hf9nustD1gS4qK96xoDP3VP9Krxo+8v5m2CyT
jkFWKzy6u4GZni57udUOx20TNhiiLPo3maZdAI1/u4+OW+P950v8bic8OJsTDW9qQ77j31dodf31
kjvH4xbO/5sak8rwK7Cr/XaMuxnPqY/Q6Hpcf4cxJrkbSxAo/HiJ67hY4cfQx7dKyFuKgjFEGeRe
AhoFDgSY3sUHBc/iQSzyDsNZXLwOPFxe/XwLvnElpknB/SZNhdFJv+bve9D3Z1vLElXeFMRZuk+p
6b68KJuK1sHLOZ6+VcJdIVL48wj/+koZ4RaNmDw3qktZiABOrNNg6by/Q7e6/fL+Wd+NWIednaWo
qjZwY/4+M+IpTvatNm+bsbHuA+JmNU0QdOsWVXALHE0owTm2P7Wgrv0XnBvA/UrxcrYjVaT8aheM
kfEmKMIQ0kzgTrKVU1AbVRP42OUke5VeWpF13mP2SqP3OdHE5Rj6GXsXtF1+WUXK59Ed5TN4ELP1
3o+o8rMTJVMXXV1IQZ+Q9sdwqCCyXIKfH8m3Fcd/L/wOoFF6bW9eMgfhZTS23IZ5+SV2fMs3+LF4
PMT+LFovl1wvioWfDw0z+5sR6MhEG1oK6bAEov9901XivZzudJM344xOISTbMkZyzTb6EsMeRcwr
T50/Z+B+H7fMZgS77gHeJVykg3/oI6QlLuylXmhoMARVThxjxY+01028QmAXct2Pi3AfXOxlD7lp
vvcG9xvX2UNrdKDvEKe4X6tdDD8mMRfwMlDWuGxKDkTwcf1oAjxL8XuS18Sldi920OM/5+ihCfEC
Q4zGMxeXs1+jKDkKvL4koTWBVMSK5ULsKKDnx5dEOD6kwCTeSdGtJkYoONJbks6hAZMVHaq41t6H
3EZ8ss6GLqySj/xMy4o/gpLFdAQP59ZP2vEtn7YawbPiKr2r9JCfac1Tg5uxuR8T2HQSq/hyiuD9
KCSGspGTVmYb4X+S3VZYfSvVeAXjv42kme1tYjMdKcc4LzjtZzb0/dmnaYlH416kyGRE5n04J2+z
obEi6sSzWeKT53jnrtIuJi374yTqittsxymbxuFUpVlKxYChkJ8szorAl2W1c2PSvDbczeuJjdRj
X4ZYyPQRS0vimVL0wb8lxuYEixpwYbXzDTp4YCp8YLyJL8PnV3xPsp8pcCXQsNJYdTMb5VVbCeKL
6h3XrDziC7858Mx9HHsQ5ax5phiakOgtemoWJcLRAUmZP3g7XsACUUN4/SPvwYdBrsDwMjQfcSJx
4g7N0w/pzOfQOjpN6FSLWDtF5fQkNgmADf6Ntn8k9bedYjkveJHQEAB9nQMuACoQxK0RH5h5Zw5D
ZGJQfoDQ1RDUgJMhzDcIY1nST4L8uSygnJLfhnvE2ZbhaYt5jZf6sN54Cdnio5ryv17V08HLvYb7
cNLdYLNpHzMvBjxdg3NYRsjdu3FDNski3gQtt4lnaKP3+TpAMR1uPvdGhT17QD+oBFDS4k07ViFh
SeNuPwZt7miadULFQYedFIy1bpLtCZMK5NJbONOJjcUIekLPrn1ju6WlDfVOZx7GZoY3bfjyNgXu
yNHL+WRVKSb+FJPEVXwLaTokvxR9kxOfNimE+O795J1QRb36/i6mKz06uzCL9tPXJr7i+TAcoxbN
4vaRPnEponqXJ9ZDNEK4RANZijNfbO3EZRsDiPGqpIG4es9WmM2k5fPIlw7eKBWzqnXF63bN7Llf
Cs2/FBEfpbiAG2nwekwDNGka71LjgnfYZOWOX6Wwi6/rdbFem9HMf7bXWEB7z6/r9ckecBZcQg7e
p3rz1IEu5/bh1g4qatkdMpZAxQwy5xa62Po4bGa52rAXzXNIisGYEe0aj8HH2Q99221fqeYv7izv
vZkmIC/tPJqIOnws0x3taFQoa3Qmddj2ok+H4k9/O4tPxzP0QaVZu9nytN55a3V8HCF0wAmQWYkt
sov9orAwbSFfzEWxzEcYpA3sgjRAAHtIPI23sxv4eRb7RlF/sMXJQ6hJFo1Ll1UFK4i3rhKsMsYp
2K2vX5K4Tymm9jxu4YlgJLbNw+wasgBFOy86SWP+UQjxaqVIcBR9mKpnJSBSQn5EB3VDgOSzXhmL
ju8HyOHp6asxqRKlR8y3lUQgH6k5InZK8fe1Z9+2mvx5vYhC3pZ7oV7GsMr7SeM2KO0vc3qZNR8E
5dlrqEzKcOgsHix+W1ZvLdRZ5P3YQ4vqDWVTHnLHjL3XufRCc8FZvFsxowHvVjedf4LCASqQmdER
ZvDuDN9HRBqq2JvX6l4TJWefb/3kkvLQ0mbpcBbY8++R3N6OE44N0vjcuetlpYhoHeVbrIdXqcdd
aIFIhruMrK9D77q+cFIpBDpUu24a8AR5cp+gcI05Uvei3G+W+Ce8wwfp20h5xr/Y+bQP05M5khVf
toiSEDu0EvsQ9wwMAAaxXnn2Lx2CRPpQ7VHYop/XfyAwMuAUklrWUhLn2daiI3161PfrYo90Kcq7
UVMU3sMQPldL4UF7uSJtAih9hVpXWyDUY5KFS2OUm5PkBEV1jcAXf5NCDw+K37iZ9Mue6FsQ3yH3
W9XACDTla8P2H0SKrKGKBPDbjR4uTXcfeRptqPVmcVK9/awLal8TUYKcfvFzlaHfl/kkGuuyqQJ2
o+JRrHtVwS132v2p3+tjBRiiNx+dZIf43gmthNSGWo+6czG2FXJIBo964384O6/lRrVoXT8RVeRw
S0ZZsuV0Q9lebiRAZATS0++P3henW3a1ap/qWsFtW6TJmCP8ga708dphhPjWKtsWoO/1OLhd1QeZ
EIwKgmcavYP8DHxVdNsjzXC2+nrWs0eYo6fhfJIykFfVq1Mhs5wvDlBXKh6+hQBBfq3XXYFwgaR2
65HerNFi99BXv1rzXjr7bdZ3e9E3fSStuVZXKdG1VYdCuoqEdk7VQUAjF41XFaGg2yuFn4n5nTx6
SuD/rKl0knvAWFgOYSA1YQr/zugMdbgKY4aNmWHtMfshxWikpSjf6Snfljk3R7ltOVmJmDTxdSgX
EuGvmyXjkpQqkTdtE/x78SjfZj66xaBHki0d33qmpr8H43+s2uEodOlZYsonB+Kv4zwn7ThBVr+s
img4BTgfyVvj6osQia1plHBOAjzsTt4hdzDBQwvg8gzWL7qQzLC0G3f0DwsD8FGg8P8LlJWB3ujg
a6SNJawT0zWlQECXaHdZFu6Q2QDUNQlD6JnW+2gIH33gxyjuPbcqSdTnF/phz3goAQ0/xM6QzMYq
EIGJT2KFvxPcTnAqgblGwOCleCjJAoRdP6CF5TZScM2frdk0+HGzxAWvgo06zteWR/q4I+67Xfts
srnBox8SEuAJ+wk2x7ThdLo5TJBcdlLx6YJkCJtp6jGbfB4KZ6MhPIWMzlw7LPJ0l4Rr/8OowpJ0
/QsquWl6mDKDxFmYmaecHs0BzM2MDO7q+JghzBgSAafvJM+MEK1UV3zUMYkKNYAHdFiD60GOD1B+
aS+AVdcRzWPI0fLmtLhiG26fNZuJS/Heod81BvA0ZxLAkNck+mo+6D3CrrY2oMe7L0m1D17/YUT1
f6pKj+0yR1KjctoNWh1IdxyAAS07mQnQbOTuwsA5D1GeBwgJCVAQNgUnk2D6hactOZPHe5VCTn9u
n4fQVOhaX381tndRXKR0ueTnDEVfgrdt+pPGbciYvcmjZvTOy0QPar9awSHD248Jj7PN91rn5nBJ
nsG4Gxxnq6FQsGtegDOD/y3ZN8+h8Z8WGX2EWECDc7fNvGzanUtS7wJKGND1LITwaoKJp2h8siKQ
91AykMCBHrGqJRtROp7m8mE/kBptzP4/UowiSHpSFKXz06NzgUa7yPB9ctPlg1ESxtxSD65oJUPd
s7zLh7mCWP8gzru99WWC5Addj+nAxZV9PrKBhIPTJ3oDLw+AyMPtyaRl75BdDA64eSMiA0GAQkCi
xSmYN26ssP01H5OZudPbOwHp27YzvcA4C4HEVSHvKMZN2wW9jlyq6yx+hMy63unODvkWj2yNxMut
3HuAlG+QIR2ABe0rwzRBDREubvoIulGIunm+jo8FclgDagrBcvSzleFDYTmZ7lvmneF3LAkBlLe5
fwhfEUyQnNlKds9b5HL+Hb/kH+IX8FTil2px8RNL6u+ALGNorFijMj42yOgxax3nQNLlo1NvFYHm
EBEIe/ksQ6sf2bMiqPHQftO3ABL9XHdSx3ioIljnEm+LV3c+HyLmLmFwfdmfD+4ZNcPWL2T8KGl/
nBzoLsUaBB9FUDr6/qNP7XPxOjgQq9GYHbdqVGWhYTEJUtdJ7pw2dURn1qRkU11qvkqNLIMxxegE
4/OqUyOTEVO6uiwQD+7r6NIFo+rrot+m8ybcVPPy86I4AuI5+sI6+BAj7dXolEggUtyinZ3ZH1Bc
ihG5T0KG83XCzsADt1XScPYxw1Zfr/PN+SPeGOiKMZzWgsXBn4Yl9KTrAHHnylNKT0LRZQtUNKhA
ltrFEAmz64x5LsLhSO+EjM4flspm9mKCIo/nTGnS2QsSQ868oQRwsYhN346y02SrMvaHj/2LONJg
Q6rhqdiL+pKXEgElcvN5utcovt163WBj51bOVZ6/oJ1E7BE6d5UG271Ot7x08mxef0yNIPf0ke6L
3IOKAKHmeXWykaBQE3J7NZ6/zNQVwi26py+ZHp/mJQ+7dCl8Trb3MhMWSukbwi9wUvIc3tlJDZvC
weBqRrAxouzD2hy27y/9B9VetjZNX7rTC4Uy9y1RYF0qtEKn8eQEqfh7XZ4PbScmo4A1hZ8v0iip
nWRVLYx1EbW/1GCS0dM9ESSFHjRR5UvhGKYMJNrghEBLv2oi9ReiKciifeqQymQv8yS4UJj0eVjs
xIEZNIuLlyPWghtdgHsrW3Lqm1EXGr9bWxXNLYuHqNkaXxteF+qLcwgS1at+fz3urL3xlkQXv4ys
QPSF4AQoa5l7sP+9wtOQdExeke0giJ581BnhgAwhpOXg6EP8fjDnw0PuZT7qVaEQWVEPAakNx1fd
+/frffcu3vRTm7qs6vQgjo8gcWmmQuYz5qzgOKGMsmNf7x0CPRZqCn/nWQvpP2vx7zP4nu/J9LMR
qBAtFQyUeTNlqUqYhiYZ4kqrtgy1jmw4wka4d5Tvi0WekCoQVBR84iAX/L1YNL3Xuwq8wyq+Lo3k
bTKzP1AWWbR56juppTItvL8z2L+PdRPA5UOf1bXRd3vDNkIJhOl1ftqfP0z3uFfdL4DLjvj6peEM
+K4iuWKuDkvBzxgaYBAegAIKG/CvLVox4v8V3UZKz00A8C5Dc5ggdX/fhKYWMf2+qpiRJ56AyQsV
bVvMzk0gics+3UGVT1bK+Y2NNjPvNIl/eMpk9DCgtenfjMT/PnSmH5PzOJoHvG6ecmN5HBiHb4vy
/d9rSZqKg5tbP1WGjAXoBmNderOapUuVXMRKJx/iBa5XOB9LNuxiH9PZJ2tZL9LwF9o2wiYNrPDf
h77t/v8ulxhga4hsAO0ybuZ1TS5ZmaG2mA6nVMO/ruMu10AvzS1tVWZ3cHQ/HwuaFW8NRIlbPIxw
zU21v6T6CnckxGdqTaPFu7tcVwY2JJp6p/z9Br/5nf8YEyCSDEBXbi/tkvZWmerkP+AhnyQkyJCo
tl+Wj2C4JQAVj7aN/pDD6Nt9l/3GnmU2iIrZnfsridMd/PvZkob9cRo38V5Im4PUHmFqX2W3lV87
t1p0nBF+GRAB+ikJ0Z03c3BBlFkvMfxqZcbUJd2M0QsJ/l7TInx18hjBruvUJj0LLn1tJfdi2UF/
CsFep5lD9gCFuSEfTekkB2mI1t7s9Fh/ToYPa/xknk3VSx75vsPA+pQ7pOAQHShKQiqWwAKPwAnQ
I5wdz/Y7zEV2Q2GxNf0zwWbyw8QRBKKyYtfz+H32QidNdaHmGei9hVXp/HfO5gbZuCtUdv9RkTzf
G9Z8m5JODxPHYtEyJBU01e836I9qVIwV/diW53zdZW+4DmplaJxb+yL6sep1l+WlfUiPT/9+NaSf
ntwfx/yNsvjjmNmU5qrlOV1fruGVyDY6krhKL8zjskdVc85aZWuF1yGpi2S5enY6vD7unMIUc28X
D9uLptA2mvSbbuK/kaiXGDJdui6uGwvNYbDZA/D64r2RXo9JTD/6kY4uqjBn/c7+9j0kcXl/HPlm
N6jrUT638nTkanmuH8Ur+cX8aO1GWBsDd7u8E2l/yNf/PuBNvp4gM6In/TVfZ7kaJgr3UmqLaBxz
z0g+qkFxj3oREqb9wtwfDu5lZlzTZTuUgXIslqisyHYlCzsFs8NRvkZaQiVvdR4dJ1goxTKBIF+B
+k6RRTo2ZnhESSpJxudMosBj3lFkRpibY4RknKx5Z6N15EpbyQprrDsGQ7lsm9yv+fD+qi0MurRy
U0dl+ZieKJrr7vUoA8RqTxWzKUwIx3gtDcw99ebOgvi+H7E7yKKFJoqoG99If0U9KF1v5OlaqyMW
AhMySWeuccce9huGjrcNdqFpTN60oGV/oyn+WPlVnA8iwmHjokWweyC3RkL6AIhkKUziqG1wxcYt
XejKYlp8zWcdh61lK/2uKJ6a4Q7l0PphJf51MjcrcZRzLblc1HKh7ytAx4Nz9ntgNP3TxRM9vJYh
RJ2B1ii2YiOmjNIbqlF2yz+WPclOgsRFr0h1ruwAOF77qa+EEwBJ8ExXdw3HfBS8aexrIdY2ybWh
qAiw++y07sU/ewN7MMKBOGAz1Hm8QPXFakeEDh2ovkTvQl2kXhMA26QEQZIFIl0eJD4id54B7Vlf
9o4YaHw3eZhmArywzr8jxG80z02E+Ovu3Lw25eFY1tdzTlZy2Jmaf0AD87hIpX0r+HhkpY8ChSTK
i0pIxOqG/6rYHeJdxaDBWOgVBeS+mF/KRae+ZUlo9q9YvCQvur5sUGuBX5XMUpDNYiTTqqYIw2GD
8YC+tYp3VXKuZ8+Eb1i8JtJs6P2x2F+Mx1P+cu1pNwejfCcPNH5aCAbWznApDATtfm/4f6zKOjvV
x0akxapZjOvzCJCCPNM+m8UJ/1V1JvOnWlSLZsEADl310yqZD5gCMp9cZttifZydwyZsqKCN0yQU
kah2Nwd4nCzVR8r3UHWn5PbsjZ5K2cNeqfsnvwqq4EJq2zmqf/XoPCE4tTDDS3SYNyu+nNNtm/3v
A0fmF3Y/5U7spQiluf9+0N9yRBJDS6bJrHMLUHxRb3LEdtTl7HJu+r2bkR4iDzFvt9fQ2ClLLQDT
jcytx7x5Ma9m6Ok//PvgqLzebES3R7/JwbPruU+7s9bspZfDRgtVD97xwniJZ+1uKl6NF2F9Qc7+
sDnNqodsSzB9iEN9DUogNINq+tl58XBea0CMjY9iXe/pU0jPp221zt5odSoIqGZLIPjaNgNJd3Hf
JxP0L+Tj3XSj+EiL8DhPs+nNPS0nTMK8mx/WMVAywLbhxU/BUtZuuZh4pCis2ufVIbRm4xL68Vzf
nRYoZO0vOMmdn3L+FucIjgjSz07nQyTPj+t6fvSliDHJog2vXrXKoosLyxNBndzDBNADvcdrbdpV
SOtZ35znysokewRd76WwP0q3Cjpfi2grAOCm3Yf6mRRJEYlSZKGnkS6u60PAB6M9CtPTI69fxYC9
a3+Yj9TqCTeUbqrD4Zb67rItFvqydfqgXamBEDKhDpAVCCTmxOpcdCm6EZ2Lfc0bnevTwOjyyifK
Ea0kBqKmTYt3LrtWZHq/y7EwWes7ZdPP9RWzuqW8O3FLQs1VovZOqP4GPbxdJVMF8McbqveZ2gmZ
kG2sbC8PsSsfZ5LgCoybjl4qRkXtXFXZ4YsEGH99au51Bb4BX29PYAohf5yA2kmlUqlFDwyMXSE6
vJRvlYUnVPeBfeVb+3aNRNrITCGQaVuKz+kenRhvCPjWVsL61gDBO+xTH1mjreGDA2dZyjPFLdY9
Hkebk7Nj/vWISIWjHtwkZkeQAhUqUoDz2PzQ2Ui+aCsizPPRMRlqM23y9hbpcBWcXE/dHPlhhCWW
yQOSQEsBoxn4b47xSm9KG2y6KDYzNZchNlvJU75nmo8kC9qLp7U8Ofyh3Wrn9grF+LANQYOvT0+9
k/jo0aZv95hHt7GWRi6QRAiGiqFPzdObbaVopSY5Klq1uZbbqxrb9Tnxi3qGdK11wjyBQT8gyX8H
mdvc5vaQN6Wo0NamVZfXatN02yxd5UdyrqBXg38f5duA8PdhJJDmlPM6Q9mbSHY+VcWZaW25MZJd
Wf1XYF4mt3soM0U+UxjuABCVRgwG3+4c97aauD3uzbtRHutBuEJD3DQS03rTVoTJqWF2VeibmE+a
3HuNsr/Uy8O4FPEp1WklX5TT/zF//H0SNK7ESUVAUcSbfkaVxPVQVUm+sUwMENF5jy9fzeFCIXWv
pXFb7HMkklSE4wxN1r/rbbXVqChNYrJhrAUfmQLyMjI3MjDTLYNTUNF3NJYDzcP0zgMmH/i2V7FF
ThholQG4qt+25oZaOLN09WYPNS2FDV9+9YHi4iW+rJfJtvxqlz0JwXHbQOHV5tVD5WchkXYmesnc
8A0/3QD+ng1B4dMK4TelueZD5F9YvjbhopbT36B77SEbgFA2nVnEs8vd2e/c68LwCxexbPat3JXo
4oDX48UW7V+lvWzhCJS0UGUfKAzvOB+xPO6KqCDyTB3egiEnoEkULQcvDtIo9sCUzNow5yeKSKWz
O51HzNCQ8+V78epMpLqG03aczcb5kd+qFmkwKYTqS0wVnIpBTxqBYPZoO4DjjAN9loTsNrMG4Yhm
oTonzwyKhbqcEqeajFoKp5Yy0Czn6AHbIss6OGPI9MDVf03C3UjjOHHUzIUVBink0s0cEMhyIDc6
BBrt3rMzbJ6RIPBGEIjmJo6MFf1jkqfEOUWddyAJv/p4vINOzALyRxCL8Pl9YdVNUXOvR5mjrIo5
JBMIlaJ78k9uTndxmGVoCE1K1HUooMQIanxm2kLUuwi67S9sukcXpSq0yTMUnkHpsElbbLTKTPQl
R5yzDb8KUQswpwW1T6cFkDkoX/IAptoOAglzIjFajwI3APBcqCD5ir58FbwKXuxGjIUZ/sxSnxyS
bb8KjuvcO/qZWzL0QO3/4h7fBGg9JAyhGF7cE0knCU2QOaTFnrluPGbXjhhmbhPE3okdAROSABlw
nowVMLi1AwD6zKThEihMR09rdHdR+LZVQIOxO4LTEzyDA1w5V34d5pTw2IbvyJ4hP1RNlQzieiow
Q24AOcjFKdmSdMa+nTO48SILxjB2qXJAQaKdMN10r0A9vpozu3eMneVBkuGmcksZrhjkLfgp2q+n
qHUxU0AMRHMO5EGx03B8nbwog+4Lq8C3FoLP1yzWzp/gV1Z4WNSoUwouWn8+NrAus6woXsS+soof
q7kcacvW78IY4VjDG2fHoPXrhTe4Y6CTapF4M1+6zE8uetNm2ATqHJWVqAxAH8yA89iNl0VYfy2M
mTHDKhMoHPbJPj/DOZY+iZKTBiRATGOZNfrldGZeTIdvmiuRz82qABIlxeLbm+k0ATJIUIf1IA5G
37DVtykVOIUGqvSayzKqgsOcib2rz0tXp6WGnxWLYaJzNF5H7iVNS2C9zZcwzFhLaHx5I6VmF8H8
mp/Wp/Uwz3zAWh2IVdbe0R94/Ap5usospYS2DP+H5M6KJll20Tecq9chyx6vQDOtzFUfkiOgw04y
ubsnhPIbvfFn2TiFZxRYJjUZyntEBP5OlJrimB/zLO33io02kiuvKpbFup7IL6UTd64CBHXxqQMe
nl6qzsMzLduYnxOHrQQprToH5A6lB+ORKQ+Z5AHMAZNSRCCSO3XPj9F84jKJomJQ9twi51PpXCZa
UuSb+vqWpu+ZifydARPx/OQzcD2yVCePrmoW609lH1jNVyO0Qde7ctgp8274QJqO9s2xDaREvnNu
dEN+2GoMbVLfgvCCHtJNfy42hl4tT5Pgu5e752hJImenEZotrwcnnhHEN9UjFARvJMTDxVqCUZ4r
BIZzWC5Fx4oOy9rTCffQ+sKDb9nTysuIc+AuvQMhH8w1sLx4WUR0npxztKaXseE1DHJP98DNhH1w
XFaean8AyQ2maBs/JssEU1EAdK6BdTcahmHqXpi0jxxT8ES/QtM/pvSN4SsCiAxGrwBCijvF8riV
QmF3DK58fO3H83yWb6v9cZ2sO4qPApuCGpuCnk2PZuf0/iyzBzGc/Ban9Zy4Le8hUDIiFkhfWirs
ckQMdPZZ+12QLg3iNGRFdSW4n6i4M1NMg/4Oy3tauLcL25R0SC3QaQw0S/9e2GqvqkLd5/lmlEAP
V4FU4MWF8J2OTIbw69853TfMw/QWwVeE50Q/DjHWm5q8P+jl2Illv9dw0Oh35azf6e8ifYVJit2a
Bu6Z89xGqmx3OnEbHVvUGLE2CQDd5Mt01gTb/58zYsBiaIyWFcwI/r588aplzWCqzZ5+SNAtpEUP
ylrwshC4EqhLHgmhdNku8nBcdsvKYYhrw/EOM5+R3p2EninoTw/jj7O5qSIORWycrC5p98enZoGy
3uvFcnrRU73KN2cUXO5aWySY47ycVhileMVDutajKQUaZiNZQrntHr50N3PIbiAfVx9Z0L4N+2R2
Yrsc3EM4Oies4c8zcvjOK1bqJ6yFVe6dvfepmCqj4bPzBqZnA5p9YoiiEPpX71BQAmFjrmL08YUH
MgvY5OsEqrDlQj/z2DpmiDY6WJbjb9SH/9H82QL5voSV8xr77+yp2KPxZLXAiO7p+v7QZ0FzGRYO
mtcw6NTfcv9/FLBZftAGrS67jYH+5oDl30k2bbdQnowLfhiN5DWVMc9P4ux4vNh1Ic27anYwYLx2
+6aBSIeopBglJ0ZLMpLspbW35NhnBoXDbYHeQO0Mee5WIxOkglS0LlA6EP3BTCOjE8N/r0X9ex6O
oDXtY0mZ5qffZFfO2mCZuQngsvYyBHMrMDdO/esoeLXpMMzA905Jgvji9VmILCVojUOFvocKNeIl
fjqDf+M5I/OxsDhrsjvdTb6SveFdHZhEwrLD2vvhhDt2vD7sjjGCZtUvYyv6p811qfTumV6lD4pP
R/AyUvkxoDR4UB7Yx89fgntPn1/+XjCjzS/pqJkxnkKV/iYU1PKhPHUlocCEsOFd8VgWEU0l2QRx
EUD5dd4ZWe912o6uqy3m5FkwS1Xn5Uyph3jDvLgzbP3do/87ECLgBCQVspmmaop50wo5ixdBOsRW
uzlUoJ5GlW6QtDXa1Js0ynJZCxsFgb44dTPGzZVcPZrlEJmsgkp6VzCwiXOqoHPz0WMLzjM8oyhZ
Su//XiK/QWE3JylLaGtZ6v/2G24CRJf3lnRm/TzORdTBrZ0cNZO1CwSA+t6+cAtvmJSyWY0q2oWo
MZD6/B0Z5cFQtfpad3uav5Q6nWUb60nau16eP8p9sQYpSsm30SZ4agbcFWaQqYFsh60NnHCOVcpb
7BZzaTvQhmm+OifZyJ/5UxJJuwuzeZEOcuuTdriSJ810+kqZf3KuW31NJ8g5Tr5cFkLou0nmFre9
VxOTDZqbXyOCKh1Wl6V3+oVCL85DF/eKAl53p/KXpuu7vdV/Xv/Nejjox0uT6G237/wRUBDipg/n
Ofn365lQl2HeQ3X1LN0Zwn8juv2+6zSsCWZQQNXbIXzfJaNmXDnqGZXKCbPsaPgLret3Xvc3+Ul6
7N+KdfKmv2oM95JJ1/cCefC1/ZyErQhl0xSGDBzASbyDalAFsnv9NSzwUQvE50J36JK56g70/L8X
Jr31H24XzSFElVgxMlHs7+WSn9S+qw+H+BFCqSM9oB6BhdVIZXXAk3VtPLx87IqQhbGarMwFBxOu
z4h0+ZnOmJ0Fm+dJoUiD0Bat/Zd1ZH8Fn58bJDQsb4clDIS9gA2qst9Xr/YOGlbY2tFnEH1EXwVO
B4EHZJeaB9CqHXwe3M1z8PV4tIPAe90A+YqC3s1tqE8XL3re5K69CsAzfAj4km02i9oH07D4ih7f
4uBt/Wg5nwuR8hzdPXuT2OvBk2dv8LAAA1NNMtRiVPY1YU3AHTrPhbszvDfN5pQtL6eNiaYltbaT
RZjBRBgpwWLPl/FqqlpCgTIHsVsEpkhs5jCcJqbIZAXF73ME3++dpzQo4dh0nr2aVjcZb+/oq+3L
Mkr9txcl2h5mv/BdGxykN3RPiwRfxF8BvQuPL5Nfij03p4HetgynH6ncrWMfF8guwRl0FouHfz90
NH/vPPSbHl07qgnM6Nh6RJyaPy9vb0f77YmyfQtngT9ouHyIXs1/l7R+7A+gJFHwOjnR6faCecXZ
9j8mN5Lpp3kiI5kMTg5TiyHARSm1V88bWHn2esQST3Ug6r29kA/zQjCrHEn/6SxBzUvpA8Wbo4dC
zO65mj544UEAnu7+xZ4tPqf0evpMw/s60BsIPhfvBxCXB76bQJvZ/po5wRd7TvAIzNbdBa/Pkw8K
5KvJDGuGLOTz1xe/tgCbjYTJbBZEYBA5S463eZ3xQ/nkpJU72197xBdpahSg+yo6ACefypZv4D7G
cZ54Zv8l7p04/Q2GNkUMBARkEiC6h6p4g5eRynjIUr1r9/Ebpob66AnzSohEktQZHnJ+tsWp7kP2
iLcwB83/EGSHayGvk6gSAwZIV802Cb5+56AotTF3xmsPNq28k9to38uM6SxNCR1cSTUpoP8OD2kr
VdahrIhrvuxgegea4G0Mm2cVaURoo1M7D1VTEGt4vOmPfQePy20TmE6+ip3m5vKJ9JzzKPkSxVQX
iv+Z3Ojp9mpR4icAbGjJLmh5bbTXspwZ/dLMlqan89pW8AvtFjsbCnToY3fu/o+7hEFBI075J/3x
m+vSpfiUdJVuIXmjB2hZKe7QsiAFR47tGW1L/cX0fz3dee9+upmgJX+7QJH53jYjWjaP89FCXaq8
rhX9vbg+NQ0a8vNcfG+HWSMGGRX1eVWMW7mdy+YWzeu+jLr0zsX/lDLJxqT1yKDVkkT5pnhKa+nU
ACYjZSI7QPUNtz9Fsy/t0aulZVwtjnLCEnuSisY1WqxHj9kDyZIhtp5u7ZH1CpJCcPOhsA8lCkFZ
vx3ze+2QnwqECWMPnl+epBtu4cMId+nFWJMx0dntHXn2ovn9jh6tTcXyxPuCG0cN9kH7THBBUpYN
XUCmVAiGLRN6ow+hgXHP7i4866fACaSPHgiSlJZ6W3YChjn0iSDhx00X5BGo/3yDPihDDur/FHHA
u+t0Woe32QxNfpRZTQhKsnGTOLZF3DbSSbPYnid/oIkB/PyMRhpF3L8Xp/JDFWOAPkVYHMkMXoyb
eDS0166/iGq9EdqZiRnvda4fZmb1fqrwazLeFMDpzaF2+2JflzsA+p0+uxR+efBKY6eLD9phJppb
o3rXjI0APWrwsoNfpXNx2DQi9HNvaH/J9UPLwtYf/33qP0xD0Sz949RvUl4hT9smO1ECSD2wXAw7
cVCvSnI+VIrO8tnrIAm1yWXel/5pAO0/LrjXzrmjDC4PW7PnRPs3hZJ7fDqkd9Acv9GeN0+QCQ0Q
I4NzhKNyk4/ikifXito0G1Oa9bX4UGkgNAU8INrM1o+F38lUTpW2OIoXvz8rHhTyRuo9OTVd6Tqg
yCJhnrEw02GhppBHswvNjAM4RWZndAPP1+tqyMWnXsMUAvtwhm0n4004ia6VARDvypma4+Z2bHL7
DMKpJLT2j+JB2ZQHIeyFZQarocqPTiqM/yn9UsuxDVUpCXr97agT8c1+9++H9dOOgovf1Eya3mrx
N470j8pfrbusLY4En+NZduJ8Bisz6iVrW1aGE7fA3C2deYMO82p3HaRlRfWWmKqdJ6upHTCqV68Z
n0TuQqOedldtyQB3Lmsov26NcXQlkXYBV1+dKnYg2osDVR3thBZzmINbWIpXH4HwG7T5xo5VkbXb
CWB5SvIZI8JTnyuM7ZmkK+2iOhi024WeoQP4mfFVMDbtlWK+g+02sKryYxccLDoOvADq9bgbDBm1
h3vT4h/2DPR4CTj8expmqn9vwINpxEp9bTqojx+TnjbXp/TvKKz25vbfT+YbGo6MhHYaoFMMsSw2
xZuVqpqVriP1VW9GdacgQpq+Y+ImMLQ/xbsG8+cOKXG2SgmnaECASF0RBMZZd55Dbe4v99bJD4XJ
pCCDFjFqyMjf3WxS1Umvun6I281JvvimSRFi6nBumZPRSdNUvLNZMENx/E8q4gddzH9Nb0RsmPNe
ZwcwD/PsiAEJODcdC1J9pM0i0kPXs13R1HvrVLotrn2m4LXZ+CCl6Rz3J2xucY/J4xf5WMO4GwDD
HX4Z1dmV0oMjHLZ1szRZnDkeIVdLwCpm2Y2/ZbsJH4PCPN3TX+IU8RLkQMx4w0PSzucAKUfXqi+h
RsUXo18yXoJOhdE+HO+1Qn4K4X/espvN4ti2TaJ2Xbup6Mke5AYtgFKZx5xuozaOpPZOIRt2l1GA
jlQ3KR2+xu5H/EbfFdpq3SM0vm6Eun+Glp88HrT0WWml/Vkd76SVP/VDoGtboI7RggKDeTOfHy6t
WZ4Eo9001ntXaPssH15O8WWpVbnfI7h5kvQH5YrvZP10PZkPl6L+PxOoWe24ijA7BxwBwvQ2s70c
i+MAqL7cZPFDdQikq4/yjHb5BFmoKKDFlTlbeuX/+x0zplV7sxtAQJDJvCZfA1262WXPalJ3bXqp
N0ft5az+ZzHDBNmizhO8Eb8MgSIJO1PKbVTpFbuv7Nx6HpSNPgTy+RE5mP6yNV/FSH+B9WMEXRpZ
k9pDaDGXzN2k9GM6Odm8wwuFMPhfCjk8ituwYrv4lX5oWyiJ2v7wdqF8EMIsfURNYSswQUHtA6ld
gZaYr+9PSpgwrZEcncld6vZqdDAwignFt0sRyqdQwvdNQJzAPmn2v++O+kN6NbUVJTZLhJrIsf4O
duV4LbM8buvNtcfzeaFR0CeuNswPYFeKsPhUGxuRq05E9uK3BIzs6IYrPeak0JCRDxsQgwYj2dIv
LgtMs4yjZJ+qfc6MiiLpjLu8p2voeTjo/VfxKi/npwONZfRsMS4Ih3En9xgqkejEAlCjf1/b7w7Q
7ZP/f9eGWurf12ZC0TwkbVpvdFN02uMsgTSYGGAx8trrDag+avEwDXHk4/ZqmDtIcZjqirrgXdEC
mTKY+Dp2tpidZzHbv9TpTp09ScZrAnPCPIuOcrTs/KpGSXIMj3npqY0e9lL1dh70QDrN9CPuGcd9
SWsahDMhctr18+zrYl7s6yC76qUBRI42jIWfTHNxD0IGcdAKS/nq5QbdCdUA832yRQ4sNy1E55hW
C17WLSTm2LmMyIwPcO2Mdg0otuTOC/T2DE5MaID74KJKNOmOs0MSu2cLWMZAjYFKR48plaWd7/Tj
pgbGzc0mO4dLhi4EJd6tkHPb1ZaeZ3W5uQIebdmjoe0n2UdzHh3gemJ3if79dL95KBBNLHXK0pGO
NsGr37zXucyMQlKTgRnA8en4NH7GGMmCB3hUgCRcQ/U/MZKCy6JBa6xzrNksoTOPNjJu4qiR3Enl
f4An/n0yN/mwlqrJKJXldPWefML/Ap8eO8swCfNVuhpAPIBEXO1aX+qN8+8boU/5yLc7/8eNuOkn
mkOrZ9UxHxiFKZ8X7xiewRPFW4WeBn5RClIJ58UEaz/hzN3N8azfWFOLxzmjSKkvcEdZkA7Tw4F5
6QjBMTjPtMB8JD2kRg/0dQIiFMFRt8VmvlnKc3V1+ig5RhFICKg8F3t1JSNJhYiccecRU2z9eGno
3ON6DUvudxnyR+baKTCtjOEw7I11Hv0PY+e13DiWrelX6ah79IE3E6dPxNAAdACdSEq6QSiVShAA
4T2efj6oe6Y7VRmVc1EVSdGBwMbay/zmgbDyKrySw7vtO2p19535apwRo3xX9v4FysIBbq7qlbbo
NHN7UQPSoJreDxu0AewMADPc1vgtuUp7NJNVt9xJC8nuroodupCkQSvFHlMVBkVwmKx5iGDQAdGa
tXWqN4qnedpyOGhYWmvYMz+ofmuQuooX3eByPIHZPysAMCLPegnOkmN+D5zhMB6pAR6w+sFg7DF+
oxuuuflG3IY75ajuoY9s063lPrbKxkTF1zgC2LFNbziZpwF8R+lOUN+/XizmL+I9d82/z+iXLkxS
Rn5WVnF3Ud0GlXV0M3R33ONCdtY37fNwUh3xqOxVt0WYp33HcmYp7ZW18NQtQ7fFrhH+94JGJXCg
NTvkGkE0V7imWx8xDAbz8nLEsExZKNvhUKJJJTmIjbHQys/H/ZyBVUPTVl5btIXHJZY4C3Ev7yOa
8DjJ28IVhPXZcrJ9cov9ufKkHfTfJLmf5fvXuwXHFQSpgbuDQ/3SiIUfnZLORt1lcLblu7YPro+d
zf4DTm3YJDOWBfaAK2VroiybItiM2aEXXj59qsW9viCoeNpr4Mr8thAnBHH9BJ4KxeXgUK7SLcz9
lblL6IsPh4cnXNRzj5DUMT1SBcqEcmpBeidPUMr1kwB0G4ObH9K6tPuX8fA7zLTyq5D8+SsV5ADB
43zZ/9TQVxvJN1os9IRz8gMIH6j3ff4+weoB+C7VDSIK74YdOgecEGf9EaGyYW/ukZw4SJ51FF6F
Y7VLXQhpG/VZ3Jmn7neoUekX3RZ0YDS6gopEe/Zrgy5Uc998VEF1UEWn9y9oBFk5htPNjx5xq2mn
okY0MbseUf3461vhs+H4dSV8+kSBVkLKQv+yEgRl9DOhhpXc72F99e/3nQCIUmlm5KWHSp/VuCG1
C/0SX9HR26Kun8xR/AS5iaUoAnfmQUGg2+3pw74aF0tcCtfR0Y6MyvOrcYwgmaGckrO7z0LU1w85
vkoHGTeb0ZVvqJtUt+QmvrIa8Hu3Vu27tSphGv2uTzOlbz//RthcOGGRc6sGOKcvtSzsJjHTBDE7
3HEQRBGwXDzKPVV8Fy/gyVra3lK3SoSbFGzDZC13bpstJCjvYvBm1Y85WCjXoucWLcfhUJvpclSr
mam61bcHpc5vt7I/8SInwUrUPkA9ifCGQb7wc/4z3o+a4DdNlR1MHVPLZuPXCJowz9O013s3Ymn+
1oQefVJjdM3gdUp1qiJY/fW6+PNd8/Mx/ClCiqMvjSQyivZjbIFEqpuckX+oXvro+lvQ+D/bCV8u
EV5zDPbxW1Th4X+5RFEutOajYY9rgN+i6HKUHWuPrhkaDNK6ZxLX34YNKL+ltRo28U139CNaXxuI
HF6zRa5mE3iZWy+QyuHR46Djz0YzrnCSE8LuAPCsJ23BCsY0zLG2ko13/Fr91t3QqzjXO+XZ2Ouv
YAeXOEke8oWww2j+gn7EJtgLOxjjy3iPNOxpwoT6MHPwhnM6Zh4pURJIHFjN1u5AOeYuO4Xv1M/a
fgBNPNr9Otq3a9hwYA93uHkAyK4v8paR3mHYaMCdjVXlVssG9UNH3GZbeQ5sDeSo6ajLwdFssupp
v2muzUbai8v7HGVJe9jUa3QlAX0rQI0Qn1hoewniXmpHrrYftyVRO7UfaxNZbctGwvObhhp/vlMd
IrzB9Cza3dfTwYdL84AE0Npfx6/oRh2yW/ztvus2pkvhssttkYvwLVyWq3hnnrEpmoUnCiEfGJxw
CXbymZthJ+zLrebdnwZHhYixt/jwdiUeRjRUQdgtYuSWZLRWyLZO0mSyIUCsAB4wj2500m3LA5Yw
0xCyUB0ZSJJ4ZFbrhqCiDTC0YNi/++toxzsUhnH1Jre57qiIgj/kN4KEnetrZdFvpYW5BvPMNLje
lCv9GK3FzXSeAlDP01lQnN1H6Ny/wYQHAV2uDVvfcGFu8qG+MVkKXYDJXvcDw1kbzDlau5G9TpwG
Bc50Xbwl3gQPJwjilbskKi6EU/JRgkc9814NdBS87mOxttwElRdjCatxdQqPik32u4NTPmFaKQJo
oMNtAXwdrKGXgYKXFokbX3KIJwcdSRFxQ9KxzNfEGYDuSN076I649U3aZhd/pZ3ILnA38EG5Cc7c
E+Da+d813OvZc3dgJEAigiBdfrxriMi0S33FqV5iNXepHXOer3O3sOlM2eYeKtURS5818p/w0nO7
cA1gckzFb5InOPIOVO1NtwvmwTGoRANcrbHGXd7FLeEk8Lp6xuycYasMOIzjcoxLvBDAJqKzCfUK
T1TOOZInS3HiAi4ZcPYXrEy2902GqFOAAzCnr17BUHKCTeP4uwa8pLHGA8FDfQrdE7RGOK4CCS6k
YkA9Gg445m0Pu63fPrwMJlq3Ve37h2LfETHm3kOSkt7cERuThQZmmVv+GE8AM4dBrAq2AYcSvqBc
m/Mf6TID1F/hJAcUeKK4NcgkBTbiOfEcluJaW76jXsaYP2OBsc+xBFKvWQCu3qRQ3TCfXSypAyQH
vCvIvpyxPSnDgjauU65wWQHtH7sl/Fb9ELg5IOyJjdbCl41Xykrey6v7USJbklZsmMA9E8DdVLCL
xwXVnf5AWiGfZK87mnjeRZ7BIckvowe6aelFzP7v2FdEbrcxzosIM0naK9cJ9q97xs4449vmxotk
Zy3xgr7K6w72mnWkp7aOHcmZAP/ID06BzZkA/vihT8oC5KRkrxNns6USAv/ldPbdbjc1KNZxbjhU
PtP6FafLa1uutHnAxovnE0lqYuQVqxQ0X74dQQtWaxYPYPICfER87vHGDoHJ0sbl7g330ZqenyMB
D1cOaImsh1vtoPuGugJ3u5us80sCUt/YyU5FdZpe/BMwKXDqQMqeoRY8aWt1JTvZVdvrXu6iVbxo
YODJK9h2jumSOs7hQICMXaUuNvPwFJHJXUvL9hZyCBWBhLzUg1q8FLcTk9UijkAl9PQVCwSuV7Kd
yCfRgax8B9/0N+1RZSp7/7S3QSkntcPHgrn2z/t5K/aD7xdSe1HOvkusWtzbmcQ/y+fAm+qF8Rs6
3yvGeYuPBjK0uRZfNNc/j5wuGeF+HStz1IEc6zBBdarfDGV/0fuyaAv+++i+JIB1oBQPYWyayzBP
PDyKQlpRiOzKs/QpOU1FDJFyUe8QrIPegkjGivAPrgW/XxUIs7zdhHPKABSeUb4IJtqHzWLlAzZ4
BG+qpzSZIcj143dyaL+Y09LKFJEfA4urGvLXsaGlKdUY9mJ7EVbRWTv1dr8Pb3cUnQCCM7O1SOgg
aeik8NkO0Q1KrsWIHQySEoxM1ZXxEm2aW7GVXv46b/pFKv/zcX252Gkq5KnamuUB+ci83chF4XQd
MrWIuVfHGt9t6VsVSYtBD5d//c2/APL//M1fOiBDrEdFF5jtZdyHyMIpcO0nck2+LZc4qLp3T98x
tVo+QCmLXn8g6Ubu9Xc/X/5FR4rDAG0oiiANKGmmTvR/ZK9+KWXUljRiKnYzea5QWwIEfH7sYGhl
6GqdNdaTuLmvuXGp9kYbUL+0r9CopmUHwUWR5/l79DTQJtjHXgVuWFm8+q4OROjuBG/RU/mEeexS
30r74gdkLT5BOOeXbHvWFqorPNHR2Gdb1AmpJvfQhV3hLOwhpF3YX0+P56lf8tglZ8GutpDIre/D
qX2W0PKSzsph+AHm/9xemNBQEQKjuwPdDoCNWC80A3bSN4xrb+pJsFfDyTqrx/A2ON1Ei6e5lINI
ex/3zdo6Bt+H2fP9Ccr01sd+IN31fG0ZckfVtu7JXrNMD/FbsCUz2WUnH6ISzKnNMPHeb+q2Ohfb
4CRxEeM3pnuQ6VqYry/I5a2nDK3ft+wuj28GQqHBW04Wpe3FTQxaCECVf7wfzGPkprv7QT1i7LNp
dzENiWjvO+O6ca0TitKQ7+oVYice3s4kNBN6J/AEO19DAF+k5NL3Q8CRYTc/N9hdYUeHXrsPt5k7
uA0MN9PxEQIIPaRJt8yT6CK13H35msk97Smqai/xpJXiQOqazXr2Hae89UcUr/aGTdX9HKM4ArBv
2MvrnI15XAteeatImyDQ0XmIED2dh2CT0x2m8VDg72dl4uGfQvexUycNwbXlKSsMprbFxB28wak5
Rbgvg7+f7TVYGPHmPmdeuJogpi/opeMPyQlEjT8+FpcC5bnjJNymrMiSF+rLsKy2q2bOlVzmN4hT
bkLujdYOqSPLzBMh4CPLsqo2yTZ6Cjbh5X5QnvUNbld2TeMQhYt15oGZd9Mbruxu4QCi9qY9WH1i
9+QuNJ/8nQ5HyZNhatFS8GJHeIO9f1DX7ZYVgfQckqRr6Xii0MZamt/qZQ5J22qk7aIuHle8F0/R
h8JnHFAKdC4qXPSOHdjcWZ4Bm7/jqJHe30IMRCF8otIxcuf3sAzICaiDZskGSVeS8nxlYmyXo1c3
zHWnpUjIHHUuu/I8+TBsH0JM54RHC8X7BHpNx/7NwG7Oxni8r+9rYZ8elM8THKyUHSzJiY9/Elg+
0iqhN8ZuvvanhbULTrgQA4ZsFwuYX8d8l/GTpKeIFZfv0Ke1w6Nwgv7NjtJzJmoWV08Tkfi41k5T
gsSAlLRcnatL4WRgfBY7rNlV+U1d4w/klN9I2U895MgIdGvmAmRf5WcJsily5PDfQlw68fsDvff0
2GfThfcP5I/nhx3tMzrj+TZfFc/CqzgPPN0hl6RTVQHmu7poMNEwjdEksAERSqv9yCLpt+qLchLm
ME49aXPf9uSIQOABeUqObLO30PAS18Nec9VFuFbQJslWE9wSW4F5ucxX8pqsj+QK7cQp2xBfHw4Z
FxIDNZIFvp3tHnQEi+2DlErdhB4ikguNfIbZ3Jb3D5h5GJt+/nIBB/1kOGSdB7LyykYNCjuPYz4L
ubGD13EVX/CB2L5D5TgbXndIPRgUiw4UoroeyfRk21hPPTbpDLB3V9sPrCCtg7hCysCbcKAUZ3CJ
viMcfIK5fysQKDlEx4IEmHbYnjNGgzhzfW70SUEzxmBIJ9mFdXgwHHLHNbKze9JaqgfayWfo3i8Y
+nrGXnWMXekkh86OPHFLE1B6Aa6d2S1qpQVLPLiY38sfU3IcXeWnYZ2c7/gWJlB5cC2Y0QSBqU/p
EJ6tl+gjtncTZcXElMyYJR+IWxBNxEO8g1U1s15NWnfxQX9WKToi7K3yLWvpWLv6cw0D1N8L1Cvm
RVqDAacPGdrqQnEz7DO73bDVmZEEtxC5XeVF+y570QcpP0l8v6QeWjVrnHxWCFPsindcV65QT7ft
BuJe8GS42ZP4zqUkGRL3WG6e+w3h7QmkR/iE5Y9XvgnHB0I2sGLeOP/flRqtde1QLPtnazdlwrMl
kGxOvrVqdkUID5O5KEwdfU+1VSOBIk96z7Ns19xIb9HOVZzohqskSXp4nrRT5NN40FfwKFmD7dUi
I7+JjCpQwN2ZXrwX8LybSG1MNrAVzBaKk16baT2cCDFH4fBGp2Htn4udzikcnh+esXm81dcINYvc
1fmgiFKsdTO7vGpL/Xu2ZuG1bgHFtXA0V3AnCQ3mJTaTlj09Y2/Ypsd0E+45s5y36Jhe8q160A/a
yTwn1HXDM93unW5vhENsMzZ1lO/xTfpeUSWNR+VV2jgYNdyQpiIiyE/9JlurXI0YlltAG5Z4AT9V
XIR71lK1CFyCqtOjpvnYsCMtpizHh/CJ28ARsfp5xk/X5uHucaU4Xvos44JtLfXQ9jcO0abfiGcC
7nu7MdzUCw9ITmzvx47bOJwqlHAhMQnI5/4+fKKonWsv7AnIb6rb5pv2Eq5Bp3vpt3CXXrKbv6JN
8trtRNbuTXvxV8NeuOY/NKZL/GqiWuBGHg4+1Cj9pnUeR4uyKb9ELh+3yt2QINHeWMffHtvWbWyZ
WOGfqn121hnADHu2wIO81Vfxfvgm8C/mDh/qQVRm48ly/V21F2/CS0Qnfir/vH6J8utBOdBm115o
u8teAFH8FP/Q9sU34el3lNdfljkKMJ7JGHJSxp+6sP+R+Mldp0p6SJkjHgO4Rjs0XyeWItu2ZseU
eTpBEGN17/QeOuYimBiSOzof+wayHBSim3WAH7HWnqxDdaNT9NfZ8S9mk6SlzAcZ+5g0V/Uvg9Jx
0KtKkuPsEKbLyjIRV8pW1R3ofG+sxWAJskgZ1Y3GlHjSa1AlCyuM38i3qH9S2aOzy0GoEmaGmAYg
3PDzKUqqoEE/hS5nbXPr2+xw3Mr5mh3OK2bpDhl1Z4FnJiM4pAPMhbGckiAyOFfzEsfCBBjjLIan
gE3RR9gYdoWWgXqkmXXGjccd1wptG9FRXfHVvOB3ZB79iw7zFHcM706RdJ8rZ9WVznSYdsmyQsyA
1OmYkVYVq9jrkXDgDoWDH25IChh3EljLrXW82zFLzaKxEx50u/Sge0/tElKnfAXdBwIOi43I1+5o
BqI2PdcRTI6d6JpfiQybqYLFC4WqMVn5G5PDTpaTT0PnBK/xJt3XKAURHQhAD8/aFGvdxuhvxzTQ
tlAX6JeZg/a4d39JTv2ufpI/e2T9Mdj5B7qgCMiYh4HvFQ8dfbQAmQVlERz1tXCU7WYdr1W7WJgw
bP3T5AOqztTDRNfXD42Lqc83GnkSjP56a3jSEfejVQJRhz0Wqkm5kl+UY7fTJisYKL1ERNgcO3kv
PoNCODTPAcE3XifIBcHvgXEcr81V60ZH7UDH+IQ6Pg2vbhvteuDymxUNHy/a5PPwSaaWD850k3eq
FzJ3M87hlbC/YVY7HEeqDkqEU/1cP5tT3+qy88ipkGBSF+3E33fDneEUi9FpdsGCkS8E53IuewId
IfnIPHo/3jS7Q2Dbn8+vIzTM7FsEzX0qxmw8h+eV22/9DczMNY6UZ+tgEK9l9qbWucezKaIJT9k3
ttwSDnK/am8lvVvUmvbakTNJ4ERQiffe4fqrrs/QtKayoyt8py1X2ibdKGuNahLJxsBpwccGynIC
9V5ZoGVBsnCoFhCWYfCij+wAA50mvZz0DvEktAQuBlCoA+N0um3dls4RuniH342D/jz85SY0NJRE
mTjIpvYlEkhd3j+4NcuDWH0wO6mHaaTxm2jzi4mTDA5EowCGownL4ucbPR4L06gkrTzUeMO0WH8E
jbKUzNcGDOfYVLYWRvYdLw/NONa4InXJq6K1bhluDDTyS014gfM+HwAWqsZv0JafMeZrNwrECHEa
7AiR6MtkZ1Tk5u6bgv+ESTF8m3Ytw0W8qkuINI6zS6nQjzHNH8ZN7OiPNy30nreCraz/+gz9Yr6E
KK4qMXGERo3u2s8nCFXEHlCor227+luY9jME1K1kmwOclseP7PH819/2C3QIO9J/fN2XJtfoF0oS
Wb6PKLjr1k/C7LWY5U/Bql9UXnGSr5OMd3Ls6ZmTE9JHR8hmFpPp6gd9gVnVBkmSxWYz9++LC4of
M/rOw0xy2f1fYAxvWLSUGIv56sfiO5wsIsD1t5bBU9vkT5cNfA/CO5OwkvGlu5OVRubXJb9AOeuO
kSEh3a+Glxy60CojHfj+1yfsl+v3P77ty/mSw74NOs3UtvqAyTfaL2o8G+97kbxV1T+sdqn8Dq/+
yw16Imb/6wd+xd0OfVAFvVHUB8l8G7DKKMzDqFVro73G8o9Sbma5hfOdo6toRyEnWIu/yRA+mR1/
OsNQwhULPq+oWF9RrGJkJEbMjVEzmpnRJaZxzwwx9FzXtvcY4SE3I1r4qvbz3XL8ER+03+QHyJr/
4iIzqJbMyTdUBLX3810RF3fMdQYOYWLHjbY8F98muhuDMqZIw5zuFw0WyvZw1i6gdPsOQlMzGww/
i1a5Tay17IL1L/5HNDhs8TppMnfLwKPhTM9tbs3EpW3bs/XsppM3W68h/E+s1RgEzG/B7jHj5/Xz
28GZrW2G9viceRtleb7Pfhx/mKfjanlwVEy1cUN401cMS5ePcq4T3zxkS9BSm2ULYYP80uxyx2H2
N3Hrz+cGiV4ZMpgs0u2VsHr6+dyEbRg/LDnVt0Z+HNeWusLYDx/Gjkae4N5JZcp/Iif/673/X8FH
dvjnpa/+5795/J7lQxkG9/rLw/9xw/cyq7If9X9Pb/t/L/v5Tf/zv5uqLt8e4Vv6N3CyH2/N37If
fzvXb3VY1eF79fW9P30U3/ivI1q81W8/PVimdVgPx+ajHE4fVfOoP7+WY59e+f/75N8+Pj/lacg/
/vHHe9ak9fRpQZilf/zrqfX3f/whT0S1//rPz//Xkx5u1f/445wl/LyPP73j462q//GHJv2dQD4Z
YRFjMWSYpDW7j+kZVfy7ZZoI3LHbfD5FVEuzsr7/4w9J4ikocKjfKnTv0d38429V1kxPCdLf0Y0T
4WiIbFKQyRXjj/97aD9dtn9fxr+lTXLIwrSu/vGHonzd8yYUP9gfWPAS7immIn9ZO4rPE40q3GcP
3YgXg4Yh5SOpwKgGBhh1UzD3YltXe63GbevziclUdKb6WebVShYdrSbhvdM7tFRknNf68q5EGe1k
tOWlqfX8NW9DpyhCTNsqHx8PozMvha/ZcpgIL7pUFHYZdwxPfcV/KZP5Q5W6F7yc5VUO1Wz5+ec4
GNaK3o5n4JwzoBD1miOOsSfqwkslCq9RkPrvwiDs40S738I+i+22zLX5o4m1mTHGgP8eqd12g/qC
uqC6lPN4kRaAbsekiU9i00O7L7OXUke0OR7SVxSKpIWW3lu7GnxtmdXGHZumQZireVnNK3HQ97Gk
dJtIsQr0ypXqmgr+OZbq6LuG15xqFXib89M3Y4dr51gJ5qKyHsamTWMYUM397ujhmLy0HRK2zUNe
AJqNXQWbGDGJlPdIwoQqU4L6HPQhE8iuDlaRmvhnqW2DmWrG8nt+D7zQz/KbUIaJbTJA2+R+VB1a
BfkNBWWLRjdQH3ovh6L7SLUgmpmhgl1dm6EjZiLdYTTj3cV1IFm28t2/mul4+3xt4DdLSfa7N80E
bRRWYneII0lfCYFSr1qlR7luaDyJJHEmSkOAamGMd3lX6BxXjQpsl9Lxi/zhOqZg0lV0wjeCmVxN
7rytVerNIk59+SjGaQNSKFH3fdj3tpCHlpv2guqE5iPZyS3WOL5uDRu9bMfN58PPJ4aHqjojgy+3
ViN0/RCb2RepgfyKllOORBLyQJGgnSvxPs77rrxfM6UyZl1vls9aN8ByBWwuat2tDEWQ14VRnfQc
h/L0UfpumwuoryVjvAnh1+yqQhVsWWuqAyYY9JM5VXjFRBDNI1V+fVTGscsz84cv3LjFx/tMbxHS
k3TjvRmMH92gB88Y4LXzsR/002Aa45LvzpT7w+vwC3DGJpK3Wa9FmxHqwVpITX2Xm51pq0XBKEAY
gmVnteVZrfwWM9HocYP8wdTHHIo3kNqnCCuDj054wIWKsextld1DDvH9adRgI2td+270wfeuMuOX
RikhkDRhcoF7ki6sMhuOUlvQrKySwuthTjpKQkNZZzkjKNTYoTbUx8LCqCiqRvn66KoMu4RY+WaV
4xqz8Br3KmNlZFoNRDGuDw8/sF4LBD9muWiGsEYKcZH1SgCbQmcO3lXydhzvlKxGE6H70Rheramo
f0jJ3RP7+KJFQzPLKq14r5Nw84hl/3YvjdiWMzQ/tfu04uJMwae34BWiaidCF7yYZSUtNQlvs7oR
dGxic3MTA4VfQSwpvCaWlWXaadnp/iAKKHGmXvUcXk380JS3TFE8CaHWYJbWzxXchjt2XtHyXuuM
Aouwm/ma9e0RFcatC3Rjjuz54ygLD7rUmY9WX9Tl27jyMwfBUOXgq+Z9oZRdcRPq+gcD4zuENZpO
kUEHdUzNdTQo1luijmQASSE+SfHIXaKVraePyL4rZpEtClUJZ2qVWgddLaxZqRXGe0X2KhhW99YZ
ClJZWjG4UtSoO+4UdPkkqXiFn7VIRkN/15IRx12l14+D9sjWgX/PnFbO7xczl17FohN3cRvUi6Kk
gPSHe3Csqsh0hTh/cAvIw+tYqhDtrSo4BlFruEkBrO/LE1KqGf98RyTG4z/fIefZS91p6SaLOPI2
L7+FkhC9SEbQLIMgxum1r+MXPRtmmRkGN025EwHECq2qxohfhLIzZsoAvUiQ1PxJyZnATX+PswrL
h8xU7c9P64fetYK3NLJSTzQr9Zzm+PXJWj/Ykhio5/qRWzs1UF4+n5SnV+QZw0Io3XgY8wJqzWIp
1SwUIa9/DMbdeq4VNNSr3tT2bMbZaTBq/uPvfdkg2KhiCP35UOnLXR3EzVnz+2bda9bVEoUUa3Ju
ee0uM1bSFAaDfhk832O2wLyRs30YhOCWMvj2qpmiBN8nDI+md+SGWSx0P9XXnw87xVppTOjPUdnL
B7XPb59/brrcd+JalZafD5OoQXX30SUuZBT1ll0/v62OLbRFYUrNHmkizYtAUF+borlVdS2cLOFu
bdUieCw+/5488kOs6OmT0eB97ZfMVYaKfmg2MlsT0+SgKWG0RLZMPJWG5MO0F/NLD596XsqoZFpB
/BKIe5Fw9V1MIKgEwV07qEmqre99BSykz/JLbdavTa9UL0UwnJ7vQ19fm0yvTg9UqiK1bK4CRYU3
WNUxG9CyEcNyEwu9dDDUMMYRDCPnhyiAvGv64BrchX4xmcftraSlIU9s4MUmPFsJfkuRyOlpsLJm
HitZ+BJhu6GrDfyssB+favGgCGL0kbcELCNr40uKqtBSFIaHy+hf2WRDjiyoLApHU8aRQWv95K3C
hGukvfAjTBjI9yGe8ZqMa2yh3+dloIH/EwiETa5rT1GQAWryW+3a5Ko0i3LNeNYMpvZtCxa2ULTn
Wq/y97tJP67CoC1LKRHDGNlZU+9f2xZXyXza5gOanK6WdrjC6Fb1ag76opJE4f3ecUWVrs9P5ihs
6mkLqIzS2vpJ3a+HshfWianW26JS0lUAmcPt0BGwC7VX94MCWyzrUgCdgwwXMgqMJ1qtVIJtLd0e
nzsHl/e1erAPqrn5HobjJhOzDOUNIJS1ItyJAPUSJMYEAGdDlWVcJYNBjU+aLq+ELDQ/Ci3ZCBDl
PopS25atZXyXG5DKzb363j+6fSrzuUPc41D0qN+HRDyPVmJ983XhAkOj/qYLkAfaxH9ro/BtkIb2
rdWk9yRIKNyi8YcUV/1ranFnYv4RvqaRhI5+3o20PXDJ7PAsW4R9Ue+QxBv2PpR/7PPG/lthiWvU
dssbgShyJJmMTW8YkaZKupe1OwLt1I1nuRB7ytMaiIDaQlsbOYwwFD3lod7BONPflgIT9wGhVObS
tLPmlXw2kkZ7jXKy3kFt0quaFmhwGnl0UocQQxu9rr1Cx4GyVjBX9MmCYnQZNsMj9ldxn/q7+yMy
7SQHQS3WAlLtkS7gN8RqZ+8KTkE0bsTKQogrqpqPvjwmQRd+b+IGMdW8Kk9EXBy/Ywby905rllyJ
9uaPWGDGSiRslMfQ3kSTMTRL8VQKZNulilff9Koyhm1YTd2Iz4eNKKAa2pCWfT5kfaB5V/SF9/kw
R12b83Rr04ZJTQqum3RhXQl5e+70TrJZQIGT6m353N/LF0Mb5EOQasNJkSPv8893vU9WeR4irEde
8mxJ9wqEUzxsxObhQWWlB1sW7SIaHuJLLAfrgCj/fZD8Z4m0/CrqrbDsQuQ2/v1Skh2ECfJAXN/z
zO7G/v69Rp+b4iEUCFJ6scoENvpCax7nstKy2edLzMK0xUEZX6AnE+kCETnkIurdfuhw9kwM/1W5
a/PPlwb9fZw9pPZ+6kouFt3H0WmTKn7qHvmWjWCpGal1jUIInEWLYyx5pXWVhrpZWkbcsNOyP/rR
I30V7y779+NlTAbYKSY5y+efrXhgh7eGaxCU8cZPQ/oT08utkcS54Xskv0DsPcXi9PPveu+/Kb1k
HCFayq5QZTGu52P6agRRPVN8g7Fflsh7QQEPW/WKPeSCfgpoHa6iYigXKQHryqeRO8qGuizNLr9i
zJEvE8jFjqxH+bWn8JrLaV6tLSX4XokGcpvkCkuMmGmfFFX5FLYmea8xmrM+fVRPRRoxJ7BiW/Gl
YeMncTmzxrA4DKJJ0lZiWDs98jM528a4/zS+ke6sVhbXZSY6XRzjFdg1jVeZauNFvQkhUUC9c/q7
lVdzE3b/Aapja6tdMWKTV/qnz/9lYc8mJaSHSB1Rsis7htIpxpB+Qaab9mV8NlshOitJPpf0wj98
PpI0tbT1QlUXViCj/flo0TBKxn4lQnlbSsXdujXtA2+WQhG2PvvgrceQXQQhd83u3VkQw2E15kKI
OJhgvsiFJcOplHrPL5P+mAnZt6TszZdoMMuFomU+KanUrpqeLDfMkN7tHtFLEgj16l5TWN7rMXox
ZBr/WBgfw2R4HAbj/7B1Zc3R4sryFxEhQGJ5bXpf3d7tF4Xtb8wOWkAC/fqb3TNx5sSJ+0IAjds0
i1SVlZWZogZ/O6yyI8YByJJt8h70DTl6j94UA37yePQnQVd1M4ifETcsK4uaQIoeQjOJN4LcyXmD
dHSkW07M4X4+cTWyFfQUQZKnyny4YHHfbUaqt4ksm3XYVckHQKEthGMhD6JTNJSoHCUUX6GN/pah
+aQcdyqI8qXH7fwa1LBUBkwMGggTPYyKkwC/cGZ7U6O/N2AzaTLCvHxZUQPR6whl4anoP4c0vLSQ
Z3hKi5gflMKTVvtplKU594AUJnm65ZPBmEOlPSW0AR02UWblERFdcPrdQbHxbCcSXeIhAeVraE4l
RRoihiY6TNJPD41qMPV3BpXeCsPjwFt14CGuiIzSb9G17D31WANRyYg+jWkC7fC0UJdGFm5jq2gR
UA8mC904fjA4h+SSvkc5T3czPlvqaIBQNWnoORp8+KAHCmSK8TFPu+S3Z/wxQvyyswI24pbb6FzC
BDCFEgceeGwlaWJ2Q9SC0lmhIbelyNXDXM3vnvR2fZoGTz5QsTovTj4roYTjcihiwNUqK3MLxVsq
4YbGbLyJIoTjY5XadTiI5GLC4SmpjVi2Nd7p+yAbTP7n5Av7ECDSF4GDXgrQod+0jNVVevWX8Vyy
z2MNHgYesbV2+Q76+/7PhJRjobzxiLEZhhRz0Ryqwb4UXjzuu9wXJ9fBHAVSMEUwV3vKLWyy1QiL
igYdzU4wkKOjHpqtlM7vekZLhPQ3dZkEX3TyPu8rAybzpGvDi0DSCewHDUSWowAfMJNJmVvoJiFR
j7v4uy8wBVEE9fs4t9Mh95ubh2JUPfSdZ5fSVruZkOaUJ427EFJHSwPhi6WDtubUJXtSWMjWlOKr
6sL0VNVp89D1cLy6405znsPxHP/oNAmyIojCViUlmPbzACy+GQoLhQcCPvf0Oqrt/OYnPFyIytDj
fdNCm7Xry/lFxzm/CN5/3nePkjm4EuXeso6GV9qgTQvYdPfI8xHuLdFsa/Rhw8SJQWl0EVSNlyEa
jyBL0S56Qs1xKow5NgjTj/fNfxfy/mk7fTtopW68WP2JejPvuIrItZ6j+Iik/+RHI7kmt115yuSe
Vz5k1hJWnVGswXMSIE8TOj4V6afoFT3eN0Kr0aQxc9jxpF0EHl/EgvB6X8/nWm5Ng2BPzEFxDTpV
XGu/gl863EzXVkXVWcdjDStLFm8Ea6CY7+lr4Hv6ydRdeEwJbqhFPvApLGJ1oS0aQWYoJlI4uD8w
W9QYL6HsriV7AELNHnqLzlbdcOjQt707pm0yZ9UAg2oTTe749z7M2cvQkjYbVT2cCB7+g0DpQo1D
fABKE8OpXcZXvmANXl01rjyNvCKbgyA/qJm/ccr0OZgKvZVNxZZxMoavSSzkIuYxbHzaxJyRjsNZ
mAdrQ6vm1UvKp6JvTi2ipkcgoWs/9PRjqxqahS6FXPNtMy092ABLHz7LqeuWQ6Xte7mJLSAPS7r9
aNLP1M5oCO7EJ1EfXbkn1gUbn2sobdY5OhnCPoPAXPHS38RLPA9dL7L2lsQr9D4lEqxe64fLgXrv
TaNwsjqI/owWBNkUpopJAWYr7fuLKXl38UgEEW1nv4TyTonQcOuegzUyEohZ5709aj5NK7RBbnkK
Edp+Gv1d7Dz/ZCb54nn5sUuS+WjnMDrlNVgLZQHL37YS9XpS1bo1LD+a0TspwdvtfevfBZUTJH4a
nBYXY3eYAJ8eJoi2HpJA5avGx3QZMJVeBqftGZIBCxUG6aWcimekPdFphvbSRkFLZAm9suLFCkf2
SBRAhmAJWfdhSRbMF4i2bgvrcrScByH4YMMIH2kA/4+RM9BTmEcO3ahxeKyl/CzbYd6gVuEOpRdD
BjmSiV3ZqtJZAaBrSWoEChPx6XPFVbEFALCigcRYdjtNcTs71rX/zEqkSCGD7wtoZsYy+iBD/jbR
sn+ULC7OrM8hiHfbnyN0y0YfU0AzeVffNerMIf6V4RUKvv3wWIoYuV7h/TaM0v1UdXTfc4Pi2JBD
R7TyQVnmxRlanu2lh/jrc9NXFp3+PuQklcbkaKNiDeGC+kJwZVraQklokvAv5rDZ7UlV7XMz+0vS
5DDTKDGotfmIrj4YnmD4wcKxtl4UrI32rLJgYgKAWEuVwmwIMx7cTSd9Ck0YZgneuzUK6+5Ul2Zc
JUg0s/vmfVFxg0wh7uutfzuYDNLt7Vi6t4T3+7aJhm3up9B0iylOG/JMO01aKA+GSbucaTtsp5jp
F28soIdYweWi6QRUeSgmkZwN8dGjZbS0iA8gGoIWFqmLT+gpwca7gjdc54cfqDnw833hRGwXUgXf
GgH0spVB9zJNBPYcsUFmiqt2kJPHYYM5vGrjgp9hAugpTfEL9/nV3Mr6Ceo64YIVyUc4UQjnTg4t
zG19AIgi4Q2OLWlQtxQmf3YWNnNVP17CBMyCvgcW2NO/ZovvL+uBbbRpyXmOPb0bAIFG0qsyxwt/
nfh5Gi1mFbbLghiH1gUzZyLw9Q/k1fqxL9b29nKyZOxbLEGtrgsdb+a5QpwxeOTL9Kl3QsFpeAt+
ypTUb9KF/Dw2/DfnTh76IP2VTPp7UlMfzX+z8/cKvQgcotxjSuEbNC9F6UM/aGpfVThBT49BqKYc
N4VMPNxuHylG58/HEul7BOmac6QGuGBjLFyrtvlVkZ2/q879pDKyT4qnP+kUTAtVOvMaTHm4IEl9
Y+Nj09DgtUK1Y0V7vC270LTsrbuRHyJqT1FM9ELgTp4G198ctvI/PQ/wQw0tgUUG8z8fpLxtDlrT
1X1XUMg202i3AYnd85DuKI1nI27XZnbeVXRRupkrEGvJSKJkVUbELYjQr6IZ1EsHL+SHCOow+ZCr
lzSCGqJlBL4nokNCr0JofPNGX+6LKrD6our6nw942aKpbxJDJgbZIERqoIPSzei2smOUWZtABzMf
y2Ph6vIYiZpuYKwJoV2uqzdX2l8mIn5MAOfmqu2PRDKYAEbmn8V9n+geYKO87KoecMIt804gmVPB
wySqw02u7bxyTSmDhYMglhgBPaWVvx98H0Vaf6BbLy7A1PagQafbGHITtUBBzUfcH8/GJxkqU+BS
I5/CeF+DEOg3sAeMbLAe2voFYqDepo5b0MpYRZYuR6mJWO9XQWDtMHR/0RbIBL/L2wjkj2Ui+BoO
BekBDe/pAY6G5aYDaHDf1VjYqAPRyubeb9FaH3dlNhtUvfJkQCWM5IguypouE6jIZW4eQY9J8/Dl
vjklz7kpgz0qeeWT9Md3G5DyC+U1kQVkTk6BEdWDhYZPUpEDVHOe1NTzjRrH6XhfUGCZ46Ka6rfG
seZALYA1G1Tpvk3z5NGwRB79mbw7EZku8+OpyBhekVVU6udc5Pqz51+BNmQ5uchum6FhT0H1KQt/
fExqRp/cxC5IhbdhKNIvBhyiHhP+6nEv3sSpmjfpECcQN9VJhszRne+LqPCTo1NQ4rQeKoUdnw9y
Rt0rLsboIQlbCI4ZNLtDJN8eTGPdMy9lvIy5LDcWg9lhDjDBFPIsKtEcfLQEbc28AMKWvrSsGp+8
BBlMSPrXQHH7gPLGpQqBWgcT/2A6TE4g5YBH7IbuNZkAnYdhHS9QyO1eIwY8OgqQVtNggJEFJHcg
/MkrFAzI6KCKN8F1NrSnGGW/tfJBFA9sLl/IOG5jzEXX+xYe+0cVTaA3DSEsk4MGI2dsLaKJaUTn
SA1yR9CW+dYYC7uPKe1OgHfEoUqqcR2adRHJ/FAnQr1q8H5SPYq3yLwJZuSp8St1akMmT3IO4I67
vq/f96rK30S2rPZdTPMTGJ9JZsoRUrMojiI1rzOb1PiltcqzsgrAJ2eRv4UBBtjphNN3kcpqoRkF
TApiGAqXHDBx3UPxHldoLVKwLZLBfRUcfrE0JTA94gIOWNzlJ+mhHz315m2fDxAyo+WhJcVKzHW3
0x1VVwJOwFrN9JuqJs18l+TPvbpp3IK51yq4kER+eeEMCxWieSf0ogPN4avkFcCn0eh1MQNfRgqa
iLmJx2gd+gKCd6KJslhHgKvbqH9LJw31XJK26zktp32ni6ZdNH8v3Y3Uo920iBNjDlIJNJs20/jU
hMJfxHVPfvDiLdowbX49OWNgnuNVDC/hXahR4Cxw3/csTZNnE3tod+/tuOng/BfnwwWwbHThdYMg
kcQb1bbvrNDpR+dQmWgUCp0ApvtnUZCjady3SFKzLdppYblDuQbaV68DQYtDqs0jGi1uobc3RcWh
kQgNpS7Rr4l+tnznCwdpE5V0B6DV3y1qkVvghIyicljq/RAkD0Mk24v5zwK6L8hXj5QE7qjy4b8X
4rap+XyUAwk2lFm0V0IeYe9os4wIQptExeVWTYo9ATII4IFlEG0Ijz5VY5duiRlhLh7OXzr01V+M
Ad8uWVkspiRZa2HVDwwGQCFCnPxach9t7CwgexGEp3oM+LWp7bjI4T+9a6MUShIFyB+Nh2lvKOqv
SWBUl5B7XGlA5ru5GZ4xAoSf0KFKst5ReTQAzh9lUn+OAw8+E4Z3sar98pRMsbvOivwiwAPaZvVL
1Hd/6tjMnxBEgz5ooYePHPWARTFOAoKFTbDoq7B5w9iWZ4U3w2piaMEoKhK4z8682Yq8/YI5N//j
R8UGghj602tYvfTzAb1UaA7do8Q9rR2SkGdb4uenrCq/ZYgu+zRfB25WbzPjcutgR7gu5r7/vGnU
NXP/xYo4WRFdgJ2KoTyiRfvkxrraSlfPWRr4zZOpHKpyolwZp+ddk96s4GMo/xRD8pYqD21nIHJn
xJVkQ0gML9EbPFinE7THdD2zFXgDyWJuy/kB6dB4YHEJEa64B+PVYwDEexQzdIfA01dFJmJmXitg
a8tgamAjJv1oM3vBCmrJ1WLuoIo5Uu7vehIrKNsG4ztY5muA0OLgA1vLdE/ZEQKT7CiDCokmi+eX
qIQX1hx477Or0O0EyHKFcpL3rp36TibNHgiCuIfQRZ/33Yj2w1WE+7ylQ51/4GesKlkSUFtKdmxi
AmGF25eVOp2zyaDmowYDzmgxLu5/jrpLuys6Va/u/xMICIqPkkAOQnJ+5fSXkHarG5FkCQK/TVdO
5bKzOtykSbp1N4qMBn3GoT6bobCsTw7J1z6tm19ABRguAtJ+tBO5JcRfkz+MF1oH3gppyHCwKrSL
qqTJigu2EwkCPQ4R7XSYj4CAIbs+gE3iw5cimwAt70pRoj2PdtXW8wa2xMOdb1SKyjSkw/blXCRQ
rY2azDIBoaKcek+F/rEFp1sg5WgmA7T34YURWgVqWz0gc7OLzvfQk92l7e4G8ZQTB/UZxPsbWt7/
CUyHCdR5wXLo4AE2DRwu0uEZLFe2QDIdLafo3KkZuCcN0QGmwUfVXbjxhNrlhl8mFxyb0fEVa9Bt
zZUYLvkwk0zS8rMXLXwlCDypyiB4HEchtg2EfFAVoOOaNxQ2gKFTF15WKM71QZXpaN4lqOg83heV
DfUCUzHfqfimW2ZCcR4GPPzN1KEpWkIBsvLxuFUu/IM0GbXPDi1QHG5gxYRWHSq9N68YwCjE+Pg4
xBMsc3esG6CVW412o3lCj/a7rFy7txi9PPDkMo1uhCKGMJTtI1ygCf6Jhd9uwBd547HPHsecw2jC
eRo1OVdtK9zQRzf5cAOEujJa0v1jkde/993J7fiA/KAQ9eRbu3TFZDYMiNEKwRWYkLb7Kxzg1APk
bFvl/ov14RTRJmhETCGaEYzXXMLwuIJa6XKy9JbmGzDVS9ksQKuCjVbTzgcdxxw0rNp/dQGrkCDi
VCOnT31L+wXpiq8O5O9sSlJooOWQQHR1gA5czLHwf+noid0W9zWMTno1NbpBWtAm2aRFsMwdGc5F
PZNVj6AhA2CKbDyF9tPo/bagvCzAD/9KKkD7tR+sywkTnfUhz6TFhFpQj2uXc7uhudBnlRLYF458
J5oOpgd4QJbAwc4uCKp90cMmAfrVy0YF/kqMU/3EzYMdeLX3w8JkpA0eCmDHbzUUEagHa1wlIIOW
iD/5SD8sYsh9Oxu7Q9qjsjTxnjBnHHPj0O0Xi2CLuASQTj+GT+xh0G0mDGgmOgdGpkWIzrg2nhcm
KM2G1urLsU4saAULFwPb8BkVNNa5By4LpJkyTp4MjcH9btHyUafFC8JUmcFEr3/VYw2F6bYUZ11M
7zVfDvUYZ7WNi2ew2CEWGjq0dI8t9F9E3GUaOearElCdGuewfFdTjU4DlkM1j4Edh5QCUyA0Xb1g
iI5FW1YLz4AaJRFDeQ9dESGb7eoboOuhra/ECZe9ekf556vr0J6MLOlcglK30OXYP0i/z5AdWo7m
Hd/Me28QcQGXW7L0Y/uITCLZ5XVjruCtmmsDelrcwS9tThCGqj6C4PTQq1MXTm9lojk6P1Mv6fZT
7D8Tr06urSeLpc19yMkk6RK6i2hkDwPzwFHD2PAoQHUorRe+s8mVAgO7imiuV3g+PlEjkYs8DKur
zYvqigwMeYSNoOhncT+cbY6OI8eNR0rXOIIc6RhdZoD9yyitBOLg8KUOQ33QRnRX4xGoBeD/Lu+b
xEDBWwJ6HhCMMj3DxxB0BAwug6PZXPTpOoQsEJVkLSMOvfDaW0MkvLiOW9SW2IIEeb0NaJycOEPe
2zTNNRdQaHRhqZCtjPXVVHLaqFCgg1VENWStid1wHQP0sTVqU7FcToEXnB2d/khumj1KR85bDIlF
TxRT1wjtBpkvB/xR7sHRSgt9nXr0U1qDAd4GM0xaEwM9buT213i0KAWnSm+cE9t2Hu0276E6XSgm
cCLOWwKha1YC1YxusuJCaC2vglG5QhUBGni3zfuxYwVZb7ar4mmE/reVVw+GXeB9uaxvbLUs/FuP
agiXyh4S5Jk3Kti5ooSUI308dyLhZzpDTCONm2skR9QQTXRBdWk6lc6eKtGCytL2GA/VzyQqdNij
t+McK7vy4t6/FgkWSR/RgwUrfFSQmL9fkgJj1Y5Q+UU07rXpkfFyvy63Q07hb28r8LZw94Q/Y3Yp
qledjPOhsIHdAkyZF2qoPdTmsICcaXccJnW2peJHkD63ktZ/ma4tlnxSHhDdPrqNeH3GyBqyiuck
bPz1VFDoxvZ5fy3atrwUzmRVQrpryrydKfhfXt8Pm6ivDqKuh+MopoWhBnbfcB1cj3XPrt1EJL4K
+vD8L9/k5iFKUtA4OS5+WMExY55vgxDc7jRIt5DXQuVAQzF95zxegEv3bVTAECacYMeM7qsKKRZF
ZAM+xfRO+O0tjbsN6HgcIuw49d703YYaEoCVuEvb0B37xjuSyof30DzbvR26YKUZ/4lqClqe3Ecc
YH45BRGMtBNUnAM9Lkxdxtf7Phlwb4X9G2VgRhIr/T0SGezv76pjDLpYWtCbyH6CIgVe3VZugEjC
3XZMoUuD+2PS8sFYZChDb6B3dhsJWoOXwCCvfGR2ggsoi9a5FKisPjWgQ3p92n82nP7JYy/6Sqb0
ZUhH+xO089nkVfsXy+PtUPb8N/SDJXdjAO0+KKrHYQ/CKH1PuEjQwxJclSDoZ479KQOKD1Girm6B
E4Is0vrqGKS8/NOV1VM6s/Ebg+GX6Vj06dsOjWMz6z8wn5nFxBR9q51JFoYn4jXknswK2NQ9V14L
3fRwsE/lBNC8wjP0WALRW4ImnD70IiKQ17PBZTK1WoMrYM9muvFd2gKG7lWHrmJJJIos4AQEPfiJ
XgH6BFIyuU+1nlHrQ7MITw2624izW1VJd4TCu78ZAuaf6MyTdcTq6MxARl6Dsg6hD0QNePiT7hpZ
8Ctpl9rHIWl6TKJ1/KRYCdEx23cvadfD2q/UPhjEoFoHlNTvXoUZDPxD/wNa4+DFyaH7MhbMwBqc
ZJ53V6Lk9GcaUNUjSfdronodDXmB+lYD4F20qDaXybaChSxISW6Fq4KpCELkCz8g8DtOOrJinTS/
Sd/sQ9gm/TG9eLj1MPzUtffWOX/8igIEqWog8UdkQJsVsgA1xQM6HNM6fgWW3gDLJsMLfhfiNIJs
n2IOXMbCwJ8EiOpyKBJ9DV0IXbp5ah7Y2Jdrw0vvHFQTWw+goZwYAW7kqRsKTT299TCYHDoV9LtC
dpAHsS3oUmNDd93cNwf0CMVbx0FuLiX3NrbV/cmF4KPNHlNnWXQjmL/jdKk6JBtFJ+lDLcJyNXph
/tjgxy6tVTDqKEyaDYEfPIdhM2TB5JWvrRxhMhwV81tI+2mB8bb4GG/sqRjMz08h3TdpOPR4h+pZ
hqBoCd2cNO3nvyzqsaIQgJdjDqWtOEJTrJzf/r7uEAZDnAC+KIhSeB4Q1dNuOWGkBL45tqgkJsNf
YR6eClqCrx7Ez2Uky2+L96qitfmcPZQG5WzTd+oAevV+PLzRPPAWdZzyl1EEY+YLb3q26Oe50enb
p8DUcKwyVXoNiK1XLR/Jg24jtoI9xHAZOwAiI537M0HPwUYr0ZyIFOW2r3h5lA1SJTaP5UFj8tmh
VF/tGcjVe0De7W4uc3aQYCFt+xYsayUru5GoB52U50JEXGF5STEcw4gSIphgPMtVKyJ7RU0fagIz
OMGp1fVSu7p5BsPOoSpFppeRoyQAwMB7pcg6FzIJzXuQwCBJMpN/znis88R3X1UOHzMMAj+R5y69
jtM/VAa7vmDkl7huxdH0Ae5Zh/gM7RRQMEmyvy9/GgF24jcynI/ZPh7QbJxiZrQhL3+RVhzGyOo/
akivadcF3z3lH7CPKL+UN5WLufDthwrcsLCJzoH2gDNh1Ghf2xTMxsEKdL6TiaLSIxCcguuxxOCj
H0tVpnBPcNUV0860ohZUhBidiAvT1HtTeMXBVENxGMvgnzU2DMB2hzjM/t13X4t00kJM+T9H69uf
/Ncn/x7ee7OJsn+P/J9/owHSrB31r39/479/dz/uvslbj4MnbeAyXNfFQXZzfkCjxT+L+D9rbdXC
sE8NIEwKTMpT2J+bEfCTmItDiNrypSG+PuaWru9b4BdHDOXItjs0iTsGeTFeHCi552ZGRpNCa3rs
0axQ4dkeqzm+5FUJOrOYCu+G5OSb+86kPI4lQy7ckWY/FPxPgSgWjouV15zlBMlsgNqLTpEW02ov
rk1Sh5iWeyTpCuqOYR6j8O3FV9rkPxMYxqtgYOCcIEErOvFC4i46WoFGkfsmSIQQ++zZ8x3TTWG+
c8STzc9tot5EkSQvNY3zs57sH2XiKjO+04chpNFukLZcBkqqt0SgdYSAhz34dbvz85G8SwMlfxpA
LsaSaKst3quoq6HINNeQ+1cy3GPqWAUFm39bsxhRQtchGHIiQDMA9LbcKuDQ4h6KGFROjN8ofb6j
i3GlC9TVk2oTy0kdIkxJZ/nQgkmcVQ6oib4d3yuDak38AhYVnI4QPW59JENIHIeD0dWfHKQFOoKe
WwxoJGE+Ok88q6oskSmi4CmoV5wVMvO7tgThCjLLIU3P9DbsB3PebXuFwQaxZr4McjlkJoYvbBkY
jWDHR9lZ1Czro3rn5T2mTSXRKkJX0wgTV2XmahVMSoCBScReGqhPFZMGQR/iGF7hrUf27XvmXNv8
KW/gWiHnlC8MMDBStPkSVVYgV2imB37wWMbfHeKYldDYCbzPf8wluERoxXtzUddlqLS/gX8FAZSI
FXjR+ncgTkDQbCeXeor2mBogqGNmNDiJDvI2UbXC28sXfiP6LDdilRalPs5+/B5xzTYDJOzqIAG2
hNqJ6mJ7NKmNVxKs6EU3NVJi6s1XaCXrtjVQmnEu2oNxsj34yZuoK7FnYMEeaMCAC8zSX0g6QHuZ
GQdO9Oy2FatRLgaEP7IBHgYpqsUNuYX2Gt8ZQg/BMnDfoP6fhdJ+iqledUZCXAzK/3X9EpeR/atx
EDortP2s4dm5ztNAZQW6dmCDlMIAEHjvAuD0yk32KRRPRPvpBT0kbo1W3AEce9Q7Cc03/djSRaR3
UQ5zT2eBoOvwuRG/vKSf8eBcFsYu2shu3IN7uqpdtxPjCM/70JhlS3q69uX8CAqN/5TAA8qLNOhq
Y/0xKJWsPEQfiowSj5k3Zm2ct3gfU5vB7aH/HmvIyrXppmWufcQLouHSc+vQeIZYcPg2dXBWBy80
RnHkm0YFyZK5z8+iAKMnJCgigwGkvoM8XfFI6vfGxqB4DN3GlsG4tSU4jHxAsWRwyWcufYsWLQ8i
OG0IWfKOkMeIhnsY5+3Sig1fPbmFPGASP1AkssekQ9Aw8jneAWzxVxPx9kRQ7yVUBCICHYdsgQY9
VkSLCUEPkBWHwsmoLy0YUrsSPTYveZmf75+VPvoNOiXFqe/B0hwHAIxSPfcV8T76BjmWjA27hqr2
Dl46yGUwy+Gra9WmDskroR0CLtb8gMDmPpsQrlhjDSFRy5MP5427gqKYJuqSvszRTw4WP/Iwtq5w
Z9DfhOgD4iH+L57+Q+H7/CcB91/nzYAAT2ICaFE+uU24QyFeExPNP7fgRI8e3IdQCX2I0/LiIkQn
qatfJkXq77xrv1OdQKh9QpjPGgBgsD2a1q2FLwfYNO3+vmYZWO9JUsaA6G+f/Lv4n2P+5+/+60/u
X/Hvx76q8w0In6chljmS5zxfAkzp4amNhaUj5GH+3b6vhWPew5kEHweLcg6GFfzBukXaFj3c30AB
3gdhjl70bkBY08DLwEumfR3GZOmJFOITPVP7YZQKag5mgHQHyYvMPKomJAfCfbqYmZBL0QCUmp9o
4xBTR07gJOYSS6MbuRfV8FMz/ONp7guoV2KS2rNRKZfdVzvP7/f3tf/9ZGTs/zn+v/b+vRrMECkM
fLmGEv20dwAw9nkS7yTBTxIjxTgbGbG/r41lgfP5f/b9ewjC3hXSP7kVt2ujoVizd7PUi7EBeYIY
zBUIjGaNsavXah/eFn9vk5SofU4qtfeaGkdVc484KLffqPTJvQUtHYrt92tz39H5AdKrcD3NOd/5
XT4ADwz1PqlYsSRV0eKVhsKKrdSqsCO6VvDl93/m5lTtCycxOPKBne6Ph9Blt7+v9YjZ9hLiZRiX
D7gDaGWvw7UGTxZqnx8uZtXfV+l+qfzbpRquFkAeJqQ+g50BOvD7VVFP7T6nvds7z5vBvIobtC7A
xJ2n/rBPdIyQQ/IFrb10MQKbX8W6vk6ao5GhQQQ5aFTbAoO6WwQa1LYLc2RBsjn0OoDJQ4wa2P9R
d2Y5ciNdll4RC5yMNHt10mf38JhD0guhCCk4G+dxR7WO2lh/nlUNdP0Pja7HBhJKZQKSQh4crp17
znfSzFSnyt9Lf0YpTcwmSI1Gk9Thh39+1tOFRMJuOeDPGOiXmYaTMFw47f/89J//2ccLuKnqyacC
3MXl/YfoJqHSYfwchJFuLaPxGSIGiMdVWR7sxseTL+vD7Kr1t5P5P1fTemtEiwOL1q7LYuTF1pwj
KqUdCPw4575GjY7f4u58tu7Ggdk7xKakMCPJ/afWuYPEqqCOhMNCcJgCClfhw3gKb/E00JHiZssP
xyqO61yWYb0Y5qVCN6dlCd42l60TDk0ZXXPOFMFiOvHXgMGgj9zfwpq9APlikxtefB3KdL4wOOG1
L+b8UOc+aaUiQTvp9MZwu1CKsv3ZyBHEnGE3V0Vc4Gb1DREA8gbx1Mw/izoOZWtGm0WO6kZ0cN+m
mk4l+mIw9FHQYUzveUYiZXajQ7G01x4jfjD5WfPVigdTsfZTpRqYd2xCKZh5tmYJtN65X7H/XLbs
+WX4TwL+f4QHeK1K/vnXfP9/IwX8vxEE9n+re9L+/w9UANSK/wsq4D/+Xf/Hv8e/i/8OC+DX/Ccs
wCD472CBlJROEOx3xL2g+D9pAYbl/5twWJdKKX3lKFeA4PjfuADv3+7ULni/FDgqOhxgDPwXLsCy
/80xfdtXQt7LTDCd/09oAf/SRihgq9AS6fiWpAkMceZf2wg7q1kZb40nYVX1g2Wlb3OD8a2dWjYv
HmuUZJxgRE7uoae145Bb5sAJtlg3OhPWxZYbvMzYb7PNTDoNLYo3e9b51u7/+Ez/i3Hw35gG6l96
U/k6ISo4OHh9Pg6fes9/wZUYU9TkmHYuyQwTyibCHaWQw5qMQWMxrkOTfaqClKBC66txTPETVYey
iqeXwcdoadEUiNvSebUGCruSvvhTUGC4awr7DcfEW9rjQ7ElNqyhxJRcycBu5LfXFo/oIiIAFMCu
NFki9L7sR7YkBPLy7tVlWMFKcmA0tMg84QWxSxAdcb5PXYpxjcU5O2ZBs8mq3W1UZND03xSqJna6
Fu1AYX5d6cCzZn/XT7rbd14XeFGKv5E0FNp+fErdnOac1SqCsTBHVpLypQIEhq54NmV1zEXBV8Mk
5Zo8vjD0ONPzOlX0rMdueswS9pqUO+IaH+o/5tKDu29bZu6Y4HpfeXbISfgpcfSTk2d4N/X0p/Bm
+iHShYeb4AVrcHalwI+zzuCVWFld5KuIUvCpXsI0aX9FanpaFxHvey/dOxiyN7KidCyjYhN71Hdb
/I6zCkhZBIWCRc52rJcmoCjRZFEWk62yaWGZEF39zpxP//zgJSw4JkNhZq5Yot493FE/jEEXKf+h
J9Kb++KUSwNMMkQH0hb0D3l8kSUWp9QYcR4vMwMoyksVez9Sn9JZLpIvpvutOSWsDsFPVXH64JmU
3Ym6o9IFXbF0IUaWXALYbJkSqoZ1CzX0wt5lnbMj4Q4MQNNfmrj195Kuv3gzH/KgSDuSPlYPQXwo
Fq775JPXoLN110GHk3SCqXi0IsvgGNYe6EP9iRn62xLjX5bWe7VGP4w1mjeFDz63NaD99Pp2NOeO
wHvjbdEbPtNeXSZtuEGdwcebxK8Ke3DfpAtHDaZbgZlttqth103qEXVoj6KK/ksYl53YmyquY1PJ
g4mutbGrBiE2o+ZG2HuDGk8kKp8+sJYY/tT1ZbC2SfvQV8OeNVFg5bYKihjtEbzgezKwvErpqSwR
hiI7+/SqPoz08kZouN/N83AYE/tudm8/bDvettVonGvFc6DVHzMIWdHqoyazj+qA1CndDBWa4wyZ
0n0n2eZCDymDxmqPdkrLKSkxB1s2taOKc8ZghK0xwQhRu3TJkq3OrYFU10czkenS+Sr3/hof3NjT
RJSSH0ACAncpjM26GGd88Q+uAYzUn/5WC62DoDfYrlP0iy3ger8ILHM6L7kddHnihcXSfPr3Xt+l
MUh+4xRzu6rd2k7zjW8LV7detpwaNqnlM9OwWrNSpvVimHcytk9KZ9fFGtlqRMXfsrdREgvv6vif
uK/ZphP2UeYndvecGbSgeFexbhjxmgXGUrFsIZxjF59euuwMEsFBhdm6TPSDjNpn8ZY62mAJ1397
hLgzq/6wrfkDrMFrn49fAi2QaRCoigc+TZmofqASq5auSTWe4YTgGzfny4Slu/c4Fw1dRqq7h28V
pR9IFLvFtIuNHrnH2HAdvZTfJgefKTtQ1kNtyt3YZ14waERUlshiIilGjI7P4WBEPB7GYZ121Jy/
NI37dxRptBsJiwVdUhHNHCEBozQ3GSIz2BIOg3Zy4kWUX8fC+5MABJ2Y8SYze9c421ggIVjncd+G
TbcwbiWswnP90601G83h2yTvuK+KjlppNu8+obWgqfu9IowcFN5Aa0+5U4uT3whuXKpGHWO609d+
3Ep8CodJ4Txh33yfvFk5ROyqUKpr5WR7eG243igJKfK7NU9W1DI2zzOH6KCb8Ojla02fYQRN0fU/
tJufhiZ/Uv4qNlWluM1dcRx4EyRhqktvS1v7LSqz+YQ7Blf3sey5oCL/zgspzR9ufFRS4xrssL15
xi9becNjnMoN2AMOSJG0NvaAR8Vz6m5bSOvvQDSsSQAi5j4AYhevIQYssdF3wXfi7E35c71bZuxQ
8Dk6lGtZ6d8gvzLi4ABD3I7eipIoSTrdasjb65oflgmEQ1pSUrkmjKXLb8qBGyzMeGVZxcwbJX0S
VvQ4BG0Z/y1ZS0Vaw45OkIdiuzjW9nbgmr6uVh9OaDRhTpSnbaZzr3xsRhEek7VzCCHax7xVzxHC
UZa/FGx3dl7qcLifWULPboJnC1SMHNowJVQYJKOeA4g+j4wSl3lM7+uqaNhNY3uN2PDvR1odTr79
psgmnAmAd9s1761gQOWzPaX3xRrqno1248WY++M22+eawCMphoKWIX/wj2pd8EoL3oOJhjZs4dMZ
FA5ml63JRugOf36s7uQMRRyPeMDB4aWxoRCZfLc8TrOTP9a9i+EjEW6QxfPLWJNegtyyZ1897vIY
OSnquu5Wq7HaDlX0h1Qj3Ersd23OmgQe0IF6cKuCi9OQVtu1vgKWOEM/G9Z6L9Y5D0G0iDBRhX3z
ypKbt/ylmvHR9/ENZbh5tdAfw6QQGZUVtr22yA2KeouiAKxGl6DJHOpmq1VINmMY4vxKbVIbs4mf
8rAT3DhmIapgzViIZnLYuBOSpmdk72vV3A8djy7pIvTCiabAZn4u5FQcZHWXKyfbYnkJIobwaHf2
xpSWw6H8bBvKuLk2o43pZu95v447Xei/xmKtl4UFGgpXRug42aeGFpe74j61YjeYEbsYjBcb33Se
F97szyvpwkOWNFOAK+yY2pl7yKU8tK6Vgft4ZIrrnv75IavEuB2QhZt0vo0T9iA2NHUYe80fKXu2
G8NjIy9CTZ+9S4BBjBs93L8g/LLaVVjI0s0/9+SgOpOM7cI00kMMJxLjj+2+N6q9xPEKfLDjLsMe
PH8vmFCFfxqy+YK0h9qQv9uCwiGyAJWS1Rmmw5IZ3wquyMlgg2AN6yuC02+DRKyHWQuBdwwcAwKQ
SzZuXOwfLXQTdGYEVjbPB9nKeWM33FKLhFlLTEAMJjNr9JKZSc5jQGMwtBgmsdM3A8CPcWAdCzo0
K1KQeKKdi21VUWSLgrshYnMiJfcQu6YdNiUxUiu5riu/2PPp3c795DEr5gZ3NU0dJn4t0BDlrUim
0AHSshHl/NuYS3hgA1vS1nmavZKtdTkdyopmkWTofuT4V6X89pFLT9nwtyrxOpmCK2BVhcsEnYDZ
c/xXqhMqsN9e8+Gk/ns/d6eJ++4Yrd4XUttlnhfAqE6HmazNL3afk4xdOXBM3XeLs28cbxMupBHt
D9+PF2+pKv/jyOm0YiutJEan2Z3omUWEDJcyfpwwLXMK4dEjlvbJGbqXNM3sg0T7CpocEzHgs5uc
PQtBcApjS+P1njI39CbUhapXFgf4c5PMy8Vu5WffaOZYoySzq9hjT5Fbv9QESXifbOK47591En9K
pyZ06gyXumpGcibZKeW3DVhPVgH+CC7Da2N6SSgWYRD29rZF11EyGqvfqTkXoXJ/LYW2r9L0J2bq
cd6ST8S9BNWouUNUo6bghdZ41dFMI8rPquiBJL3He1rDrSgbqnTuFvLENaNTCSLokIBd4IFGnQSL
ok02FTJM+a5gl8Gbl70YA6Fa3cmflkmUL1rpi5Hinr+rsXHhEDQxLoSF3dsYhqJ+P0ahY9df1Ty7
B2ghtMOnWO/vWcpcaz6gbgqL+pQs/Eqn80pGw3tOPAbLHGEqTTptBHMx/R6TnCUxTwGu3S8e+u4G
nBRv4jHeOtH4Y25KTLb3/+0L809iVBjr8lvJVmbPecPHPymJN4GQrcbyVUfzd4z5pHUoQeK5j7/g
VOGyIVSEew1CE5yIDFsoGI5+K9xnHSPSDzV2YN1lT0YRMSYaa7Xti9elchPObLrZWVJjmptGIExJ
t26zKU73JanzgGTMl4WzZJOjigKnlV5xqhshP0qARakJMRLmDpkFC99OzsKdDKLPbcl2aO28vUQq
TMAV2DrF89wO5xQw1Sau0r+t6g4TqYuNoSIZekW2H00ZsYnqIfI3dEN7fB8MHosjG/CNsfFWcQaO
cOL0F2Rt98v3jPQs62RbKLPaFvfu7sz6BRaLxc5EuH9t4YxonxaqyH+zShNbYuRHe3++4Lya3kiG
bKwuAgkSN6Gahi7IMnPX1+ZtzrqFDMfGSO76cZ1icus1JnAULr7lBzvy33UieZoBZ55NbCrRA7Ko
dzUXXb4leuacgK372HUCUEnqvZdToNc22gw+jlzRVD9V05QP+Cv0xiaO1aii2lkUc3PO7LOXJfnu
5mviJcQt3e5mGvC1BGvH2bJ55Yy/5IQ7zlkk1TPpB69pL6y14eA6Z5etX6lrTAPMbzoYm7Jn56Ln
Ky/A/OQVEZUjC+7LOKLZe+qdL8uqad1h/rXT9VUbv/O7+aesmu86naqAle+TJ6ptTJXTNvFldm1L
/JFNwpBWphYFJS49mDKrqBpmYR94zXdfo5IKv3hzV4bceZATA2t+7etah1bHmtM54Fe9uyaAj0SR
zIOoaedgcIYoUPPo4G09aZkuP2KRPxuuxpjFmirp5mIveNjygcpTy0oAHypoAmHxt87st6qPdsrK
FmSXiLwb8Q0sltnGbEQWeIAItzzklm38xlN1fmqN+wTnkxatuxc3G3+1mXFfOtJBZmXfNt3iyqhw
UtLVlcqfqT+HSy2mG0eWi72wARa9hhqAEWXm8inyrgrgK/RBa9pHr17ioOnEqUyFf5E88iuB1Xel
wTVxxSEqxjAStDFDAPCs6mMurWmf1PpW2cQTUwEwzIacudFTyOWGTzuGRGDoLZteHD+2JMplZBw0
Ig792aJbeDntQfZyJIXd0cPIDi7xDUoEF7vBaZiGletb6B79l3aw6VTNX2A6oQOxDj8WNAivy7aR
yR8d8f7YtcKk7t1iQCLpeB7aSiNtpf0TPg+aBZC3zWUCpde9Z8w6xiDe86bkg5TQ31IB7Cexa5bI
uWA0yp/iaHECHk6kxbKnjA3RLm0zBOGa2uOWIvoygg3HM5H5Anb4gDQwZQTRMG9DKp/IBOLNLalY
dUEKLf4fxJBHId0/mB56kP3rcKyFfcsH9zSPkwtCLn2osHZs+qS8riLiPRjpd3Qvh00mNd0RQ0dF
tG1T4aYASYLQ4Zf5r75X3yWMDeQPKqA9553N/Btos1vOIMsoVN5WAzz1Wn/h3RZhSUbD0HETKGJ4
XWpiHb4b8h39rpcCB33JzWAp+Cv5kGKvxwCBTs1vPAKiTGV+rqqZC6Zi8+SXqX0x4+Ez8qnI1fCf
Bt6XG9tb/vZmLTazN3u7zM8POA1ZHXTzXuUU1kLAOw3bRoU5+5OunddtkUVnhV4GAuBgpFGgnfzk
5hlBVl6HVuFt1577IOnHr15wmFsHRghnbMcNB3qKUiip9x25i3gOb1Jse/A0BB5LxzjYPDsfu9xo
sbsWN28lsGar5YFzFCkrTI68ieWUH63G2OUVUpBbAxZgatmPFr5eNTnfdRNVm9hyz5nj28HCS3Yz
sgUKVI4ButXBut4lpxQIlLabfCOa8aabz77v/7hgMgL7ni41q5bjH9BCg8+tF7eoTi+ZLbmb2hfe
TuNrr48J8dZNlcvXZLQ/jaIRG7esFKmA6UW6yRm5NA+qtp+CVlrPZD9DXM2MhlJ9ViANEGucMkgS
NpUSe03U+bsUn3HTYh3rcXiHvN15T9cxSGgwRJBOa8zhuN5C00N1a6358ZElo7pYQgA0mrgOiGQ7
kDKGPW1WLdk+9IsUl+isoGNCKUwa/AGGMb6Wa0Lrj29fsjl9dZNDgjwT6CoDGRf5PyfdVwfAUnoz
9G0f5Iz6QdxaGGBhL5eFtRJOb/fOdElj771262pLYuCOVYxP8+A2YSLLgIf6t56taqMX98OrZphz
jf6woMHgIzxmozi7HkcAM2cvVLIA7KceA8RIMmmV9tnOhuOQhZEB4yRa1RbTFLeTR1WawPGUPfWz
uRIGLilmTctki5y8a8H+sAxCORwyHKGjB5eFjN8UlXNYeHh12wE1WNm82mvbzcKZQoWuuInO7nfg
1+LgTs1ffOvWFM2FcHfYW+IjsbfKYzYWfP7k/efffWx0nAZJSYuV85vtOVi0UZSL4jWy3V8Yjoj+
JOLjvmTzpvgzznF+R7Qnx67LGNpyZ88KDszE+xm7MpFyrkaKVhwJLNNTb55HrZjkdolFiGGS00lD
28ZSYddKrkaPibuNih8pDlazx83NfffHo09A8toZeG/XDsgUm+9FafOdLhcXJ4bzaKYApAYJZztz
iSWPcHGNsnggA8W2jUet9IDNONNHY6H89ELTkBm5DCSsOA1qMMDdLgbuUsNeAqd3vt3BudlN95sX
uXVpluan26lnAT6TU9wcdOVobyfJpk1hzgvkiIJV9oBc/9pEdjZ2Pr+tJT75Lq1vE6RgXWYtoyta
WOwJDwxkcm7jWtySNpiV8QuSRfUY+3638XgEFO1bmzD82wZHbgepdMWfZp3Jb7Jjr55ZFajQbE36
eaHscM/bdzHZPTLan/VacI63i/iQ+tUPb1V4LwWqYh7n26xzfzeTvXHM7C0aOU/Ajf2qCv9XuVh/
oXShRwn96edbZ30drXsE70MZE85iDSYtWrl4YJ2hlkYexasm9JU2/okq0od2vZxka9AfhHHUzAYZ
wnZpN50YUgwU7btgxox0VO7jAgJRS8XNU19+y0wBSSCyZ8+Im7MYoBaDe6Icew/N1AwXDhW8oAE0
0oqDu7GbeUjbt9YrjJN2BV/e+BbNwnhGiJ0zCc3ddNAu5+Q2sNJAbkcUcwEpzulHX4KUynCK7xyj
AJ5MIk04CFT+thY56c++2Q/paG3icgbc4oLAnNk9aVPB2wTQSSbkYW6cIfRt5JPURlTKsbalzpXM
71e5ALRe8Uag0lGgNDjJxnCqqy6G53GaKkKHaR14tvkJMzQLpkwfRyJpS7U8WDYbYQTPGilbS53u
+nV5td3mabVzAmsmqV6oNq9dl6VhKTmLVB0AyNLZM2vxLgAC6jOi2L3fnVc17n2ovUFve3t3Lj+H
qon3BeZXMi0gI58Qu2lhH4sm6BkOU7d1z3FSpNdSNe9WYTyoAYFmVDzAvSLfjGX5QOjNf0C13c7C
mzho+hykhuZ3VrAnadPXVsO38SbCSa1t3zLTr7e+t7jBvMqdKmqX7xrxctnIYFidc5tCrc5GeqGS
pfsea4SUhehCY1e7DgNmOAyuZHbAtIXzFgLw5NwA5TkP0UC6pzXMx3FIUqK+69fiu+mWzvbf9lQ2
NyYh1oLRITPHb562shRjIGvUUg+g1qHqmnY3NBPSYLRPY9jD83nMja9RrAlqPuLJsvAQGtL6OLWa
9La5HlxD7Ju1CJPaOVtjlIVAHD/IjsSZwABeuZd4JW9T6uVa2yZwQGF0ITsQG8L3+rKu/VdWWWzT
gYwXlv3WD0pxDxyswRt2S+/cZLYozsLFS2J4CDoGvu4G33XefSVkUqDPcZhumGZ7Ck3TYtw5km9Z
1ncPed195OweLNZJDIrFViLjbcQwP+UueVlYJ+tGdX9YY91z/0DLCJkQy+hQ9ksJOyJrw0TYRZBW
9sDEEIU+XhWkHvMeDM92BhCLkOA6JZYWk+hiF9HOr2taYpbhDw8IOMPkwsOek1+k28ui9bNrRXdU
MeWPHcSW21xU+8oUXejM3MaGP381cmYp6Inl4Mzul9cbkEkme2sOUGX6NH1RCveVFVs7Vf0xCyak
kklkRtwPcs99j7CXATcnekmLYj99xY+oTtbZ0NWw8Q3ebTBeeXdHBckqmT0AnHxtujHArJwBSxkx
seHGCYzCee98PMhgGHC5LOdshXedPCeG1YUo1M9OC5Mnsv5UOO03hCvCWmQo5PnE+s95sjum3LTg
cvAGfze+YxS6+e+5MXB4WN0sxZDvDVs7NxtOnnN8LnmvBKqbzMDKEoeoo2OfU9MYTy1AFg0Q+hRr
veEIg4X8VqJE36CPwYoq2ysgx+ow2lcvRWzo1DrfnXHqMTfVjmfv8go6Ln6MkuIyodcQyZne1sbw
b1Xm/sqSdv2IeWpC5omIWpqzsfMJCfycCYJPtVh+NyX5vjIxk7MG3fZsSSCr4WRAda1wDzO6a/NK
WHvc4b+kfXwCJosu0n7q4VMtzS0hRPRUzR2Z66j4ihLP/+HoEWChZ9bYUrQdeC4Rkpmytaj0fwo8
dHtEOooynSZ5o/3jVAC5wmXwaUgEGSyn5VVYEMRZU5hY1ElhmUbr7c30Odd+922L6OfU+9S+QbzG
uxe5R0xcL6owo4PV6AZnFMx3xfdh68I7eW0SX7CtFBOCxhJjmYFJ3RHyfe9zvfNj4McK2PtU1SaT
Lj0FDXu1ET72LhsGEfRk0w752OLZxjOFuDThrBkN/eG09yhzrhC57eLPP+QLm3xKaOCw3DtVDxZj
7k3grNNe1hl9VWJSz1aW189Oue9dqfjbtHiITd/Y+m4EbYPV005i+HwpeTHu28HVwdAWXzpO2oNb
GjfVoZWzTYMYQ8cnIL9wSdLTgHnnFMecmfPoig81PcYWzPx1tPbm6jhHq8RXx+qNcy9FSDn/ZmN9
nBjzn7oeiYVXq+4LfehehPy2DHEveUm83Siyp8rB/0oC57dk+kESMtO9KNnQJIo3s+SbuhkbVkil
90EalBvTyOFVofND9mMU4Ny97dt6v3qwdCTWgUZKcsOcH6zGPw5mCnrGnHq4JSQRuNDTJE0JZshT
aRvmce15+OR96m0xu8pT7cv7NDu8DHBgNzVwBZOx5wjyf90S7f8de5y7ercqnnWdP5jJz7b33Fel
lbcbHPmaxxybkjjzbx3UBixPgpQOuWmVVG9ctdU+HwX6Nhc5tdldf86HfgzzwbzOrTthekuuNien
S74mdKBH6ynrnfp9IVIb9yCuktY92jXndNkJ/Qiv+k/TxWc46xXO3KTZNQ32M67do++u2WVYyH5O
Isz6ifg0D9UCIhHmgit8+nUbt/Ktld3zlKXN1QD2l2YJvWL1/Gbjv4Cx6RO19NwfIo92Hie6PQD4
NxU5y95alzef02wwqVTt+7ygJr5QBcY7TlO4z7KfnLOrtnyA0W58LfKXayInLUOdHfOleXMGXR5k
lGPh9Bc6M6zzNEcDZ0RGAtA76mUad+gp7Q4rYrSRRTeGrb+8rEjabQ0oImnjaW+53mvdzua+tcHi
Tlb3wOOAtVXhafLGKr9Ak0HXaxSoiXh0zl5DNDkzT5w4fnaYGY+EWKhdzyhcnJpLmlpqy86D3gko
RL5fsH0BYKSSiaPgALih89cTmwqLT0LCFeTvuJ0QRTki1OgoHrqN6B3nVFqoYoXGD55WycHujD5w
sPAh4ADpAV2JJXAA2wEyj/08kCPPVNvVq7rtfUlv4Svc2nxu22HuUACqiIGNXk6CZVdtp7Bg2f4b
3XzTFpMsbMXnrEzBLzH4pDrJD1D9WfEV9yXjiIOCCYsV77PISyTBefhZzLUDRdh85JFsb1n63hzW
LKcBwVF0gzw0FvTfDZPjlZgJH0Qtsc5GpNrvvs7h/kPi9zLHo0ydl+V2z+wQ+RbGPLDqvqoJEGPx
5ehEJFh1l+b+X5l09H/+YLH9zRmhuPsMe3oz4/XqyZjFUm9NLcQ5fw06g2OPyhnfQTb5SUICuumb
I8UJmzQ2/zoWoEmfVmdga0dXpfSS3DMMcUoirjLa+1goxSldV0HHGipF73A1Dw3GYcHyiIX/koCH
hVZXGB3G2Pb+5/7zh09x1Z5MOWIEXalEi8dybznR2RWVf2JP/puKBFLF4rP3HEZ/PR3dVR2grJYH
XNfYH4yMa8EosY+WU7IlQ2OdYTWfy2jlL8w75qTWvj6YpkV2ooZrCciXPDkZu4idazwAUgda2+5r
s7kOfT3sC2NKn2xnAsG5bA3SP/S3DNO2HbCfKwIbVl+Dd27gVHIMolCKFzlur5KgbzERBYf3AEJV
liaEpmvD8IK6B16M7GnEU2555UslpmfR8ySy+pLe8wBqme2dZ1nffcSjELXafVIq+qhL+6WKW+MG
p3Z8V6zox/RNWAaoD0/9bjGNpnGRXnKzCloDO3CVrVdTkKhmofXsW5DP+thCKy/v42z8tmoe49r3
Go6t/rsvXd5gy/SWCo4RUYVa5KsBZwmeshZuL1F+9jdt7l5Rmpe92a4/qxFIi2k1zZH1yB3vXoys
2Uk42KIRW5uCyRQNZ7JAjQwuGBmCofKYZvI55SM7o/CxwvsU91odjLMPfaT3ETyR0NO2z+ulHa9+
bX6rGhfgJC+OIQ9A/Fhicgrg64PFmeFadzOmfAPrKyitk/I5hQlTxUj90+tAJD9089w9Tgnl7K3N
Kx1dvQCtIHrX3Kg84q0LgLhcl2RvN2hkK6LOXiylsx0IdYa2u5706MQXw0jZb0EyxO8zbWgNaIFz
rfGuqCIr7BfL2GUxQLqMrDu2GwBXwl+PXukMUEcw7MAAHZEFtDxo1yMln1rRyXM4ow0M3Hph5RtZ
YOoAbj7az5QgcelX4i9EbhF0foYUlHTJYxO7ItQwtcIspiBoHcQSKsLGm6a3yh2dce7W9c5eUv9d
nFLsR4gxm5gRRLPyeDKq5RIXRfMwcm1tnMw4qMRE5vTSp2w2Hq18ErvYzqxbQdlyRlWwZcUnAFAJ
fS0UTwxZ/pbiITv1CH13WxU929xYmPywHdpGBIGBN0tQRS7qUzeeLIe3U956zyk6Y7CUyVHyie/s
3quuE8z/oESXWHij1uPgPC6YnERDlkgk/vxY1sZl5WR2tEaJx6D256Cfuaj8+7oRM/ZGpYIdGQZ2
f8ZShpkbQk79Ngq5bsc4OkyxoEZQCKQd6UUni7M4KtZDg6kGVTbiFA8jnb9f0IIae7eH6ZUIMvHV
9C2CQmB5dKVK8yF61BE5JgE6zaO47S54ybZ9WApiZq6ZoV/GDIGyspN9X1YlI5L/3hW9u+kSq2NJ
YBPojWW9WfqMxqIi+zXHPG/70jJZ3rKsrpNbn8ScXcE4hyPtVRh+VlhsI6h7gwidb7U9aw+Z7sxZ
hUbqADLx2X3fzY8OrQE8Po19Ytln1/TKXdI94FZoTzpZD2kUrQfWte7ZwwdfmJ80IvWXdI73ZJLx
2iWzuWMJvcUWTJWGszwXBie7MjNhdFsdRaC1Q0Sp+Kj46EMz+uN21nxQDoIIG/jqWvWQsECN30ZO
wbsJy+FepOkCf2nY3fvHHuqBIaEDmKSV/V14dRuQBzIOeSP3dp0x1pvm0c7B4+o7HsMr6+FQspZU
fge+IavYwxuHKFnro9OiJ5qs8YDexFsGRnw0XZKGnWmFqb3SSl95dUBkCyCYHQMrqPsHy+X3zDCG
7GMInm8o3AhAvn7rxtE4gH+4n/c9tQXXGFZD3AU+KaMLvaHPVcnRkOj7W+ZIal1E9TSCj94MXsYC
nAWdjO6+Yj6GY2PFga30NZ/n5P1ZCbPEMCO4pEy0o3Qs7t1gVkdz5Vc+duV2jQa+08g8HTYwl1zc
bM2U4/rz52i/SUXS9H+xd2bLjWPbdv2VG+fZOIGNvdFF+DjC7HtSlJRqXhCqVCb6vsfXe4BVrnOv
Hf4DvyAJUlJSFLCbteYcE3qtyayv1Wv2Gew+jeBnYLjRH75CVspkV2MvVi89LQSGCX1OEwD2VTHA
Oj25PjgsVkleqj2NTVqLo7fiJgyXmRaIBSxo68yynVYSaIPQbH/IrDlNfru1TIK4WhV92vh5lm6P
fsqnRluGv4sBChyL2KVmhXT2WZqQB5G9pq73e+bNojliIgzp5VHlYY/g6NNep02+7UL1Fkp6S4Yw
d1EOttyJnfe6UeJ5aClwVqxTI6OjKuCBah0rtnWRmxP0Zl5hU5hb3c2c6zg2BUNF9I4PONro1Vxz
YvpXbiZfXFibqVnfWxUwUNtAXfyRKGFFQBVmEW9rQpHHdZDvLOAY6GGfQlmLfVdrX2rK65VtVeHS
V8U2G4h6qWu2dj53i4k4sorolU1eDsp1Ks4RaQRZSrvKGmxzqWk5ISGghYuIejSThl6bRz8kfNif
yEqvp3dSXzFaxfIZApy+URimokg8VRi/d80Yfg9wLYJpuGgWI0szvwmG4OkosogujDD2sI+QlM2H
CSXMsHs8tGSw9kqSHlO2h5Q74YATtgWD0uf/snirhwxrNTcNbJx5E4q/VHvvMnYTqBhGvL2eU3pL
VWklqz3LQ2Fp37QgwQxbvHUEG7DjDofqw6vleDD19q8DqhPQxl7TM947VUoDBNSj00c7D+jg2ja6
YBGI2Wc0H/IyrQ9e71KNtTyD0na6KNZZZcP1k8GVqv2LO0XBtiyLpZNo9GA1vEqPw+PbqQLMra9+
oM/BCxp5EbBl/veXPE7zfKJgG/obOfk5HRT3juqMPha1Js19Ex7azNwHhshvwZ9nSD9bDaGVjUQB
nvPJrLsvGw4xk1L66qZjTfchWaqZgyOjktaywZIi/CmpfyYWKiBfA30QHupS/XBathROc5RZ0mE/
hfYfpACMgncAR83CCttm73Q3qSR8ZPCmLEaKEnlHQn0mq5ITVIOZ0I3ObgZutjT2/CJj2hpJvzZ8
sRsdNBWUK5qN3TNfOnWSr7Fn08CqyxfNTckHTaDMRb66dFrfHQlsgeKPd2uV5zY6GzkgbmI8X1VS
37h9Bpax/fBkz4rfild2A8t0sqXk/tRY+XjmmS7prS4JsUl/F3KgV1znmwGl69bvBXNBF+2DlJTN
jg4ESW7w01SwzUT3FOhAnbiiDrkCtJNb2RZlj0sgDjEJViLjS2GL30TY+TvPqU6FrOVqNF3tUBW3
zmWj4sHx2jK6sYKbGCqEYQh2BiOUbI+doeObFxPahehZUA8kSQHIJbcjQgcIt2tJFSNZg5BYprCX
y8LKXyNRziQXZgBhxicbsd2rl+MCtkqs1ZYDt7gRhXdvBrQCVrXI3OZI3ry7JpTsPYPdD0SsH/ZO
CBIqLACGFU/mEIFbcZvXLKR4iZF5keBfxk42E6Jz+9VLDOKFbk4GTNEsovZJuZG38VI0Tuz8vzCu
1vc4of7RFgcIKf6WzMl7IBtvbaXzqs+AiKZpH0ESjYvBYHA0EOfv0zT9PRdMaN7Nk+DYrjLuBnac
cbuEu9Ks2n66tQJoTmQz8MR4mk9ZrqGKUC30UXQ0kZ1hl3MbDZlVcat4P5cSKp7p7grLRPk86Qxw
qlo2ooZcU6GiH+P+ohnMpya5E7TOdMhLmAaU+e4Xgs9f9YKW3fijaTV5CFv3FIDc2I/dusjA51P5
dKGUlhGzjE0mCnjkct1FFJDJGSS7wwFTjERviflx2vgDm7s4GB0QOsYyDKk8jrGPWyJkhu1znxWL
jcHFm1sgQGJhmDFhI2ZHk8jfqijYPbbaNhmdaVtU4y3tzQD9GHr2xy+czTjLTAF0NrlVFk58VxW7
96hDj6rbjXUb/BRHYzpDId/wKuRxBfc7WMDKDtdIUaNDZ2WofZGDLIxOO1PyDrauHL7pa+Le9L51
vSaIxA0JsQ+bXV7ARRfQWajn83OMa9sPE95dFwQUannwldcZoZsn+iMQ4mYUzgeiQnLG2/Qrd4v4
kOJOn0sLcZ4ZuxykLw3Z9g13HPEfmv9H0toYBkeBJ0TRaYbB9aSzogM622VnO5jcpdaT84V/SG+Z
91C9W5oLLIGZIqDKsUI7nPAl8w4WCH4j01PhhGovJu0ZCPZa6yJ0MENJ88m1b1KngBsnNUzw0S4W
YYudV1kfEy0ZEAFYDMGz2JSo03fZU6NzxRWCQkyTqTwFJpaLUYOUx/0CRB5wtDVwYbXTuBttb0AN
mxQbytM4iwZCakrt7FKCYn/ZOKs+AfnhqH6F9yzZB2zXQri/yybU9E1mdJueTmDnfnkq44ZoEaGE
PZvnKkExNskvlwAiL/bQH3XuL9VyR3f6cBSsXKhF9erisDbDrJH8HsIp3NJlkCtfQ/9hpmw8Q5Oa
SB610DSQ/GTgOhWgmhVRBaETyQ1DGfOcZw0bLxbZxTVWj+8ivXTgDRSQcw3AA4KtlB3a1BO5qmvR
s+KLpqvMsk9tws2Uk+9DuYnFvyYpFDdtqlFoaMcVVQUCVyYQWw03AGprQSl2oMDkocO13jFBlYB+
axyyXe5DgwlagK9yb5Vpu8ZlIRdxmr6Vvu8tEy39FKqB6oXKd6nph1zT1Gk7SCYs9PoCGgjsFY3O
DntTDNxoxv3ZohB7g3/Kg7vZVXw0fPLLwWiKDfSEZ63z71kf/rJolm3QLnYDJSC0orDMvZk7T1GD
8I61LLDS9gbS5CFiCkonA3oFwrhRqHBj4yfNc/mUI3hfxbDNto7Kjkih8pXXsinoJcPg+B5oMcYC
urxrM0fr7AGFiX1ejowsXisAMlFduIu+PFSaJvc9lDinGf174T8TkLUUPvM7DK3kTo2riPr4aJ86
UVanHAhjJYw3KTN24ahwKSURZa8F2KfxVpHqDqRM14N9QhO362N3WzeSEk1FALTnQQC0wp+YYLn1
ADRuWtKq6RBFTwVgEnrNQbyQJeJNh1p5EMjncJRnqRs3/i9pxcOpaCvUhv0IpHXKFijVctDGzhPK
pWpPwAtN2sa/4zBml0iVaAmmI1iVsxIz9H2xD8IR6WMEqHbqCooi0bfyoV4RYrZ5VCKDoGnY1skn
PZ331AntXa8QrPHCbO2M2U9ZWTfAxOHRjaN1O7b5KmvN594I6JdW6ZZi/nCujfpspOpNIU7e5bqx
1ApjxP8grrPZy7KEthrwEOoebWtnjF8B0gi2Z0w1kK0BtBvOKe/ZR4sIx0Qa64RFhKtS0ZpORj1e
8WNvPhKcjeYGHdcV2tRSM8kItIG/eDCwJqRTumVOt0CEAcw/eSohuSx5j7jRg4RsLfNCSmNDaVCv
1n1AmfFAphefIxAmr8rkTek66x3jy08GC1EvGrXBdc+AaCmfe+HGwHSx4prNKUFXV2G78DVGczd1
04ZbyF4BQWHw1aBbYuU4UMSlJpAyOeJn5yNtuYgLdCgMmPKI5nxYaBZDZhxRsbHZiHMB0VqxrZpN
iD4KEtDt3wgUJ1DRQMF7xc/IZbcNut/CEfmJOFxzQdTKM6qSD6/I253I14QTjitGZkp8lh1tkXgs
SxwACBiqtfRZkyUeaUQeAbV0RJhhxrK72B5MY7aCFCOj2D9h38ITymqLzjd1xYJ5OSqAwkiJI28M
oLo6pEEj/rLNgjWA3uPF1i1uIRc111RQvhsQtLK3JT5arwUmiVwE3AncWaaH6FLNFYqJCXbh6c6n
qPruXJD6ygywUSEDnxpEw+odyDM4+o9GU/bCE8nNiHpj1YdAbOQFHnZ6cqsT+4ponyFxAkxbbwt3
eB2xWxKhJsNDVMU/rJHObW3Zcu06VUG45rnAvi6C/KwjraC4LeNNWcdw6IgeKUzqbaxu82OOhGE9
RYp4ltwnu8k0hieNSIICrEBRag5bP7XIm3A659kEziLLCGvTuq3WW5+6QzxEk5YfFZKUY4ZfxUPf
xipib/agK/3y064HUPC2+StxydPI06RdYfVUOxpImBOy/ITGiIo8NmrUnnG6Ksuc0NUIDD9CumYW
tF5zX6NoZFQv4E6XHfzUc3WME3i4OWy9tYvH1K1igv90OGDCOiRkg1LYatxDN7J+jeX4jq2vgv1p
Xsnv9ZatMc0axujYzKsNREn09HzuynZCX8KsuqR2Di3IN+0Vjn7E9jmL6kARtBLIagsnm5alhDfQ
V9vQxUstzIzUK92Z2/amIo9NNnzGuPsnECcejKJtQJMZRekzUM6Zt5TuU9rTexAE5LZk+Y7CjU+t
JEG873nryW/eodAhC2+yWVLB59QEGVYTr12GahuzjSVuKlZrm0xwwl3fcaUD0J1c9JKNjbGCBQ5T
PCkeou+S4+ORVIi0mXmWcuC6KoH3auF4sRj7V5lPpbII0w64ZEVozXgJzTC4q8C9Rc2hFOFMLD1h
emJ2tAh9nALrFWekswzA5Zuycnf95Ea7JIMv5We/4gRTwmQhi3R9+833bHBMTb9T+hRvANO89L9r
WtfbYexeR+bQFZm148pq3Z85vGI68fWcl3yzOvMPM6U0mNNYpggSPNWmuFG19o4PJKbZVPre0uRH
4cvtBF1nYwU2dYWiP+oQa1kqIy4M0k4cEptibuNo+0D63kmPkx8g9Z76HgvjpLRVT11khRjuD9CP
m7qgtQAzl5u9Abk3oqBGb0DdCbsPxaogbPCfQVv1dPcsxamN6avi3v3BClaieXDeQ2oqyA1R90a+
dosGWW1cXV4tT01XNPgUyjwfEvfUpks2+fdgAhU1Nt57Fc83Qg1Mh2boa2wAPamJQ9eBUBUsBC5a
U/1gGuPyAwikv5j+yPBmqQuJENRA0UJutTjgFxahhbiEMbcM800AdoPQnukNMK0gf02ikcZGBFuU
ZU3ckLNK03XZ80cfvVjfkrCq3+nRHnuKJwfH985zCZqYQfWRNcJelRWTu1GyoQ8aY0YnGyEVcYZw
dPwbvmU1dvZLhy5qbaRgP2fyDv6B9NDE5oVOHrLzIdihQnnTTZwcmA9ONjdSY/INSWp+1HLAa+yY
P9LMZlMAn/3QpdRF2DLGi2GSwz6hQRdbhnFIrfTZKuSltp78sfqd984zXpOGu77LAmM3DSBS3Iig
CjUydSynqnjv2tpkeP56tADDmXtFWFc+Lfseu8MwTTQ2Ewqkj1ceB8/ANhU1wxvxYPlhqBtwOcxk
UPPnh1GcpCsVYLww+oYKUpJgPBhqBtnI/jLL9LVHWnpoSZeapZ8+kGy+6fGTHodw/pmZhgV+dOju
h81HlQV4jFKP1ITxCbg28bkyopipVdWumEBTR+pe9oNLTYO/4WKkLMAySbpYvstnaek9Vvuspck9
f+IwvI/oCtItYpJiN9ZfoympzScmTl/1mqFF1teYQ7lGO2uXzYWmx6G3W3704yHgdNp2+THlkqT5
3vnT8XGYvHlERieQJ4pKmFW9BxbCphqI/XGscNAwEjHGoGA66rLA8RY1+zwIt9x2cCk75IIloipl
VywrqP/3OtI50RLl1lazta2sl8qeaira1Sq1YQgV9mvbjTuVgWcup25H3lK9yEvQsb4ebGMSTdfo
0E7FHDavRRmeTkIjFxquQa6idxQCt4Ed71Jz67s3WlhearWp9XBTJ6w/ut6BwOZgPpsHTMvRDUpy
QF1sjIUUnX4JxYxD7t8BSSX5UfgiHdw/9MBWTZjtiDi+JGYKv5nC6dgaTCICYyCLUfZcAUvABVYR
rKUVmQtGSSMqLrAmdGWBUaG3j0R7DuUdYD2ya/rddafto4HE04K7cBmKttsOrf9aJfRuIvxv7Ode
J9tBQxe/pGHyEReU9sIMbkUYrXoQxIj3oiPv7YXBBwda8p43uFpHkOCrZN41ghdc9YLNrIvW1Ubf
GwhPp309OQChZ270VKxbE/jEYE5Xu5TvSuBEacLuZDLVbkrd1Hea0n8EWicXwHCydUmJGUyhuaVP
9GQmNmpb9T441VdlV+SHweJF/6bfpsl7Heg9xqkESp0x2iQ92R8ppCb8eN07LfCObpu/jXo6J6E9
IRNAtKfKFLAvPQkF8NjN0x9R51PecopXEHk/MXF8K7PBWcuMX+EjECahgQ34ghpJwrqqqWL4aCc2
hpPvzSF7ARier3OiAg7CCV/8yq83dPiRyBBUhRx1Ocb0z/Ii9/dQTBcCjwTiF+rbRB2VHU0lbapP
glbwZpb1bCvfP3jWRFm6I4o0gAzH9hPGP9mP9WvjknsAFwhvtYtrQWo/0omZckz42s6X3yAH3Z3q
YnwqXnPSYXLtQSBtS6NieQKbbQrA4iXWU+Y73l5Py5tl4ynEap/szAqxBqrrZeGjOSelzfejy0Ds
9zbu6Uo/kCz/nwf0Mha//vWPn3mbNdV4/+UTE/Rf2D46KJ7/Nw/of/6uwrL99R/f7X88t9//1zf+
CQWSzj9B+khs35YudFsZxj/+YgIJ65/KNAF32IZhSjXTev4iAmmG8U9hWJbuMtIYin/V30ggykT/
xJPvzgQfHfXi/AP/x3+Hy+T/yv+i69T/x/l/pu1gdgFKVOTJyCZ3//2vfzjCNpQkGBhikaBjJK35
9Z9f9zDz63/9Q/w3FeI4MzuD5bwYWqJKaWQnnvfcYMki6qhCCBE3LLwbE5s1uJbhqhw8eENf5ccp
Yg2fl8ZIR2C4WvCudsIzqP9qrbihh6sOfszOYD7rA/QDKiGtEGGGtiOW4FcbWN4WAbNBngLMCNH1
pJpMAdsf1Tf7rEr1Z0Yu/wBEg27q42UyaZce2vPaF/ZHl5NjmaI2uQzAaXAZ8WU6m9lXLSFmE2b6
EdPuC/XogI6RDPB95DnqKT98znShXUu3RwnmvTcU9WB+5mOFkjnw9vgifMRsjUfBPNAoGZIO0Rok
Vhn45095nej0vOLyi1CgpVnFS322cbEUJhchMq+tS5s5mkamkWTMbhNmypuTpNEpSdId2X0jxbW3
VMbD0apGkscGTAP4cciIBcTRtNTbcffFJ1LaS1oOZNtPlLoQSIzMwabnzywJMLFB81ZCFLngfzZf
orCCGeQb9h4xivWC4ex353Xp2WUye82mmDBY3buzl85ee206eegvLlX1jja7vsrAwH4JK2DR8Blt
OrdNVqJlARyCPbvbY7FGLGlvq4w2sh2CbEcvwSJnLOjdJjSxb+lkvaMwQydFD5/cTuPLBTB6tOdD
b/l4iVBSlkf8R+baEt1zoKtz2g7e8+PgGIKIq2IA3OLLg1LsLGjs3qDBEpjSNuG1BxdbTN+BidqR
Sy48jBN9roRfeU0fleJF0wVbJj3no02eU7dL18iGdOQJMXl8zliRgxawbZGatM9t7l61KIivNrCd
lVdo4Y504uEHnuFXZ8jvdUe7egSuCOHzOW6FybrunOt1d5kKwopjzITv85IhKXBzpb5R/gjFyDps
0DHAzKcpMYv8khZCjCo8iyrDUWvMYqqHogpun73TMoUkpBAInbJqqvkUrC3veHyjR54eMUnCBZft
V5+ExjbA4Xp8HMY5nwtxR3bUEf2RsWIgwWZsWAPkwjUA1CtYsxxkP0saxPo/ndfzuexjpGDAVCfS
Dm6Pw1Cay9Du4wub9uqWdGu/BmFTYZ5ElNhDUDXYPf19CMymJ8/AH46PR48X/v0c4sb2oDm/2i4N
90kfoIuYvGM8HxAwlbidHJLJ6R3CoLLqbQKQYBllJkWPIFW3ShMYaD0NTEwWfrVSeGdoui5F7PyJ
faB2S+cDfbr0VnmHxzOd8rxbVAvtNrIXqFOI8gZN7YUZxeWpruWrCNSAh8AqTo+nHoeS6s6fp1yF
CeXu6mPCC1AvnNENNmgCcXT5A4l6j3uQ5k0+bnQt+AxHgj3UHHYBFKNb2bVKLx7+0EtkR389Im85
WA8DWY9lnZlUUOeX8Xynl5Ys801WINd9PJdQElnTA0+WcFGxkkamB7+e5Nl1RL3fWsmuk2dVsvIC
c6Gy/smERsVfbSo3SUuuArUx1uoNSiT771eHv18dc805oCb/xqM7XuJMc88GIuTQfUo05901rWwd
UK29pEjxxKJIDB7aSFlbTc/o6FScDtPLFDr2sYnyE+S34FKCkERdD8pE2P0WNqYDTnOELEw8ANQm
+E1j77/waYlNZLrWodVH/9KGmQ3k6bOXFqOEPjnJJhDIzDVIFERjdPWuIY8JxjOqMSFK8rfpgqe3
EpBXUEYks4eBv5psrB8BSBUy+LwqOlK+a/KF009iC/NtC7VlTdZCN+szuhfTNYAPFfHt8VRhZBox
MSogVJ1cENxy+IMmNzy3LeQmnAkQct3awPPC6b9fcOJS7Kh4XjzKeMdoiMKjSO08h2Xw90PCsMXS
9GFqqaSor1GQG/vWsUnbxRIWJkJeRNtcrLzJ8A2k7atE6l0hYC+o4Qr7aOnDko/VXAMmqD8g+676
dPL+0HWNKgDutGvnlOGpVKa1auqi+XJwBiD4oZNK7LwgGDaw6dNF0CeWfWOIXWWgWiwDHX8a1UJm
nM47gIm1qZpGyjuoMiHI6fFQaPJu91a9K3woFJbriHMw+OEhFwbyxYba6eM5ut0GVV/VrRk1w+Wf
z81fHCOeQ6bIpBQhoxxQVZGxowm8FIFmFOfYDPJTTeqkYtq+yijfMLw3905PmntIQW+DHgNqeED6
6bLTgt99nyXHx6u1q3dzMb5He1fhw0usFz3qpvsQz1VZ03x5PCVikuHtMN4mJcFPj5nLnGcuVdrZ
RsomXz6ec9q2YU7HKWLalKDDdtKfUTKMW8sFil7JMH1SLLrh9pCmzEL5LOwyeVJpUS6CpMn3j9PH
IR0iYNgs3beP05C4r6BJSVlMKb8MifnO5qKjmYNq9XE6+dkZl0787FvozjQ/uaRKfRvCSd59xSSR
ZYVgx9DB8ItpktZG0FzDtu5f9C7883nKxhTrs5g0tfm73A7dEBXs5kiwJEHEGekVdUX9IyrKH6Mn
I64yTKIURcN319WJLgZPRhCqG743ovuYDLu9IasYnkWs7XTa/we/SCFQOJK9r54alyYWycHSAkxD
GOzvTo8a2rDs7ruFcGZYLRDfaVhlGoq+1tCRrxeMPaKfgF0TBQH1kGXV2BB5ithrD5E/eDZLS7AP
gTsTmgVaKZXLY+rn6U2HWbsYJMEpDhl0R99lEuUtt/vRH7wXOEM3T0X6l6U/ujdjDjZCOZcwHoMl
CDn9Ky7aF9cHXhRk0OYly6B13dHoYI/lvlT5dLMN+WlmunxN+FAowuK6hc9mvKZxp637rKo3j3Xh
v0+NeZn4+OLHq+XUmHfGiU1WwpweLcO8KYf1amlTzvS8yr/TrLYBwNXdN81Vj9B50mAFOjtbASMy
e++IW8G/t5KFLImQxdeYtNgRGnbQmlfJvZFFp7jzE+BXk/kOPxrZQRP/piqIhSdM/kAeFC4BY8X3
KujLbZILKjH1rkrRVfaW2ewtZCcHI/bqg2zFsKee3BytJtd3A5aAk9EXamuV7nSenMzbICJCTint
ZJOnExF0mNGkZpCA6tGihT5rfhV9RAKdn69EGTnQQUYarW1fP6FcSzaDHhnnofd1YJdjeyCAYzia
dWZs81ksA4vyIAOzO3b4mjamk4Z3VvAxMYsrv6zrQ5M28oduIFRty/Q9UdYSuYpEX6XGdx2p9UpP
Bn1PW2Z8Tycb+rqjXvMWX1xKHZKhyPxALGpSvPrCewy7st5XWSmfGt2a0AOP8ifVybWd9v5nSTcA
HNBQnew0ii/hiM6cUUtRaM+nHZF2/bGFArUchrI5s1iMV4Us1n0Z+29ZOtT7tCUxtQi4NL02fy2I
oMDX5mu/NNTHnVF+dn3+KeT3hLfxmR/UPReO3yzdJhh3j9NRVMYxgBnETcmXhETPJo6RUvCwpk3g
7q2W/yA2cJhLiiLn2KnMk5MQ/aibxJtldffEFQHFXub2NVZcpNK1i4ubFvW2tRP7lJGutsv6FLSf
4Zmb0BsQMFT2FQh9e3kcpvmRHnM7cSGqBa6vT5hVxa8OpHMvBWIEn7oJzfrqm2Hw16hF2pvfwKsP
26i+m5Bo1uykxrPd1TFKK8YeUK/4UdBo7bn97aPZBgAPvNa+GGM0rQeEYvccjdVSD6X76vopnmWb
yBRDMiLqbgu0Kd4qs8vDxbAazIjIJVr5G1IixHeoyTcUGcW+lowOzNbBKnZH/RITdHyUYDwJd4yK
H67Qf9SxNXzXXnAGEpi/x1WfrlM76k6dI+Jz0Hl0ehnDPrK+31eKNCLSQf8gVrl+7XRv2AQTwmjk
2x2jBNk7yVQRTa26/LPvGVEifLtnMBj9Ux2a3/kQ5J9GggmN4So/eR3B6qKSTzHaj8/OsPSVXpnG
gZFbf639fvd4HoXztA7c/rsPGOyixvOo8qYHEl/jLxN8wqpzQpehT5T3RJCt/ni+NrxFqCzzoiIV
XJFTwMceE2y0ukZ0vR3cexIk6UOz9/OiT1VlmOfyNDySeJ8uYQ2KHxV+rS3YF1La5lczj12Mwv8B
849X67Ri1WxpxBjNp4Fuvnii1q6PMwtdaKPbwVMiqlNHOWTHwgpXcNGkXKapfUhMZp/AMrU9WkLn
wFWR7EvTUGhgiU7VsW6fWi8U1KZMcc7NFvSjyyRS/6gn+GRAHMJj35IwNNsJwAsmmVije8vvFDKI
+Sj9OW6YGlcbKHb6hs1+hIgg1APkE1Sj/xP8Yv8tvXhPx7H8ALSoVnmGR9Eb3OY0enOzuNOzd01A
3nSRg8MeSU4DBlQ03jV7BL8x6H81akXVOeGmvmLE8T6JsZMA1PzswHXr3nEB/Xq8rtyE1b41hncr
oEvYjgY0TUJEgkhvj0hXjKOWCxv2Yieeyk6Ny9gyvXeT3bTn5KRcVDAFc0b6agrfrHia3gPkCiAN
zeopMHJavl4JAqqrjWPOH3RJmtVbNQdFDZCgtpaf9Oc0JiK20SEb4A+pd3ZX2kfcpsFeg2p2JLhP
7j1blQf6jfDX0T/uIQVlR4LpXYyShQ/dCctmXcGgINON5BOI988Ab9R2mO26j9PHoR6NVTCp+hal
ZvLs2EG/YcXFNE3Ip+s9h3Y2XVq3v1WyyV6kq6cvYow2GfuhW0uu1YucUXkjiGRLeNes8spt71vi
SNPXODR9Eu+0qTMvbc3YDR4Iq5o+JEur8OMPYXYfMZ/Er7RvlzT4KbMXHdnklWd9Z2lKhEMp5thd
lrh1mj4r1+jW5cTIGKve3maQZbf6wJ7YLHLzAJKs3OljF14mHNprt06tJ68nAQZVBLmVgh2gHSDp
dthez83gluaWmwZLm1rzdioY07LGcRn2gz+SQWpXomr6FwE47PF0i2ru4A1yVtQZ9FqT7rNwdXLc
VXXXkKmfxp6Fe6OC+BNdTJinB1gUszqzjrYByTM79nlPLsAVyDJW+2IJNdFDm4JkVfOxnh4HXyW3
3qriA3/cgGzkhm5ZF3fXRprtlfis7moZCOQsKemEzc/9+wXG02QDuwWZ4X99oazccl029LF1qcGF
UP5N9np6z8YqX428sc3j9HFAH3AFjxWQ/eFndwLvpgt29G1t5ozo81PkXAdbwuf4izM/PHiQmTHc
I7awKDw97fB4LtOa9gLRY/84a/Ej3CVupHWn0TUAcAdFcj7kUQqXRsWXx5lmVCgZXPMIH907QX3S
Kvc0hZP35yEro7FakWGhrZu+So8gsHb0jvNlOOn2yoQ37FoSO38W/cLGL9bYiZyD1hfTYmhUhVNn
aA7moLsr3GLpQsQuARqBpi0YS1G5kSS/UZrGjey94OXGwpFBAqT8DsdwbLvD42BQQZzxT5wbDTq6
Jket1o1TduhoDhyE7yuUHxNcn8Au6UaS7NoZzg5gu9x3c6MXHRuJFHGyMecESvgq6baqlTi4hHFN
hs9w7Ipjzrt8CqcWowa+soXdR7ikrW8v77NdPweFe5a9ci18aaOKWUzoJoBBc6TwFr4wOxEwS5CP
5ZsUmcYaLwEaQU3v3w2dvAKZr3WJ3YXkxxlD1MWoKetwyfp+VQ6gURv20sjzUHPGlNt0x8c87P2o
qHicwegECKNz+8vhqkR3YsAZra89AhYAqamsAdJa9ll17VPTZPk+AvNWDWN2xDFBrcB8MvPM3JVx
t/VcEta8wlMrOPjyBKQFTrFOX4IisGgZMEsmckzvexVRuUlb3K44Lo8TW2iI3oCEhjPsLnmk7ws9
JHyuUd0fIrogBhuKY1IXf7g+Unkb5AO3qr2jzxpsZWJdy8GNjpDOWHwBl1+Ytpls2U9dRExRb7JG
AEtDiwq5eHpcLdxLaFCdLHrLowxf5AQNEReuQjzW5QhLnAArZc2v6VCGBXeZ3R46+T8POpr8rGtW
c419pecDvCnIQoMc4/0A8aExVAhadq6b1AVcSeqjAamPJXD3MEFFNWltfRjKcFqk+lBigJ7R9K58
f7gDlGP/QZ2+XvYOCr+kuCYxGrBcfNWGTDZiwG1raL91pANHX/O2VCuSPTALmpJT3z2hINzJsDVO
Y3uGO4sMV/WvPTHRBL/ae83wibqD2bpWCcm6kebvgnQ4mQNNXFlgDBU12CwLEaJHTKXGZYz8rX96
HEJBmI+Zuj8p7ayR/VH9G9dKkVlaUM+iBD672XFiU3RCFOaAH40uZghZPBs07mq73aDCuJYOvCIQ
G/K5qv8XR+fV3CgSRtFfRBW54VVCWbZly0H2C2V7ZoAmNaFJv36Pdh9cNbuzDhjoL9x7LntopxIB
NwCWJJqNlSgCc9+buiMyPLu1HvM/ixKR9PkBgi0o95zI0NUUjuUptHtEOzO4d/yuz1Y93GXG8/Ck
dEo9CM6iYKaEtM3DCgDRjUTss+sxNkZdb2Mq5gw19DFfMK4KOlYyJhH2MDsmCiv7Mf3c2mPEv5ti
smQPfhvfL6BCpjtM2Zc5jzygKWcjB/NjJYTe2HP/ZE7Zuag7oLDdNc9VsAka+9MN8iyKoRFwr4o6
MpsCQ3nGrNFnAmyIiKZBkofFiYfIG2RAHcuV4lBb976z8++8vLEfrMgOgwdhLA/jnUamA311Si2P
oupIWOYXC3tsZQUtMEwn2Td96hyqeg5PSPqqromPQXaLya2l0vMQWzXDnjes4uTmQ8k0P5d5v+0z
HNS8MU53AXk1LmigZqzMblBupgGgc1mB9TfH8Qg+ajzfjYhAzV7LTvQsHDgsUGH721YZTOSnjybl
B57oMaMOOR8aM2Pv+fA7vHDZskCxnyyr/wds52ApWIGa5efekRW/WE1x60vKwwq1u8W770NM4UoH
6sUakYkwm3VOykg+HeJVVtBq7GsZIKesxbxbiHH5QBmZmH6UyukETi6/YKoH9CiX15SCh5DT7zBP
mlWsG/FGIOGWlBxrV/uWsyYYIgneM+ooVvoNNgsiKquSrGtP+mgH+5ab3nkPHIM1e3eHc2Bkl1bm
HOeyc/CUBX9HBxPWgPQR+SLDHd2/VUjXHgr50qRkFbh+gsguBwkcmLJbT/GBCWLJHE89LFpcMFts
SwACCGX0Pje5OYqCpftgin3t+Id2RO4sOgJqQbFh0qrcb2yh2E9EMm1GgMtrArRp4UDsFTXcQXAj
x2yC/kC/1T5hKMZZQKCjdqilpO3HEZ1BlPT3FMqeoDxzRi+ROM9Fjcu1KImYI7n2Y2xmCOjMoNfa
JI2TSUJo4GQUTv+gwuWtbUki9MhYHN3lGnbO8c58faztdmeX0/Apc86qQV7yVAY7SC08JJDsGnfc
GZBpOBcRhmD4dB2cvzNYGs5+ho2FVb/0Q4wcqtqFdPUbJW19qKFDrKxwZrsd+8HZpCkgv+e3Y94f
0CpHHVm7XmCpTYM9DCRkkdxfXeu+Hf1PN0Y0kE/de4bX55ip4M0cloQtX9vcuqz469uMcbjZH+aK
JPYebMtWLBquDbQyIU+eDwuDEw1vHp+1XmDkVxLme1ZvQjUWn5zRKxoxBeQttjYV051huoLASXds
PH9GbLCrVOFQUxwIZiEqHHvJsnNkVxwyMvJQ4dkYT8jPFZJlTxg3Vz/ov1EIIDLQSx312C6qLK8u
THA2Vs/yC7wP/80T6iAyvB+TO/q8O2uYxgo2Z+dAE7YWt8Fb3BMhlL8bofzS/LO1zGlHxx5vE+YK
MY8J5XiyUlajj2MSbPywlpuhA9A+MZjHMlo8W4n3YDoFxtSxtaLaqq62ttrdiIPS1IF7BDv0ELit
3jP3ArGTfowYp86dzew593x/pQg7XY0JCZJJiuWFwGRr3TQuxF8cdx47oChHHUe7WHyCaxzRsBpr
ah76wwqQzGcehiGe8zBZGb2PXjhrP/0wfBIEBaMLTd6AoizHujeoLeJ/fhzSAhXmzcnTM6EGrIKG
MllbS073wMXh9bC3UzSoUDSPabUdxQi52JgP3P1HqwHBXofvAfOndY2kmOSr7o7hF9mOGNV3QEz+
SkyljkYgXWl7gDa7cYmCPLSt2ktLs2twMQW4TnfGyHujbe323n5CPcOJ6lnRrCcCHdtlGybBniXd
35IOPisBdvcFoYrlMmKrDttItuau0yLYwQNSc1eioCVzxAmXDTj3hN8aGPtEJSQ2lupFTGLG8Wod
YiqdxgQH3mk2vdJweQZ9NPTD/MOgowNsaG293PAPcy13DAGppQrghMjW4lOcqm2RD+AcMAyVM0Q9
R2JarzwXRghhB0vHLj8bOwR1SbIls+WJya9E4C7PzaLtk8Dza8LFPSDezVf08JAM6vrVbNhTM4QB
DjH+5I7N2sZJhqh3wshJwF8ngfYpqopHC73QTmY7zPUeRKEnGYQehhqUsoyNd3Bn3xBo5o9xFvgA
79pg3Yj2ZJRDvvbT1IuUiFGIhqg6y9691Hj0BoZea23BBxS5f4x7giPHXD2DODn3qvyoMk1wbEtY
gEzdh8XO0VYOLZ+1Nm/AruHm+/AQfBE/ZYiwLW2l557riwE5edWay1Mgwk7Moxzmil0i4JQKLwS+
Qjs41R2bDreLt2nyBt3aQNqJaJheUu4yHFarxU/izRTbUD6G+BL3847BdXhoyPizYt5OwadR1kBp
TQR/3PWoFavPCaHIgT8wPUw2fu0FuypbFLev9UmqA6XUvfs1ZUwZ4LNNcPQhgRp0Lcq8OuluzldB
7QvUpg3EAc9/6RkaYIfMnUgFaPDzLAijyXAT1FUMsnP7mEGkPf3/oat+tcFTbktyvVvyBdC3lg9j
5r+hIiUzjpa4ghe76KbaGNK+9f2kohxd9xZm+K22Aqxb6H33Y25kj+zMxSaD42eTArpJewvbNwBG
WFk+vMVRkh/v4lrBd3kqKrhqvUwfwRWcG9MKqJaqDTc8FIvG+rQGEnCkZKmsa3ZUbl9rwlA43WyN
tRbmAukIqoGt0gm/2XjndmEuVTLcr1fdzJnfZube59VjEItzyuZXm6WWUZCIXWIsXw9Xy3LNqEhG
InNtv7pwg6jZQcnSVGjQ+Vdr0fknIwaE0Ilcs1lwDroJAatK6JygvH8n48cGs72p1ACRIQkeem/c
kxX9J/MS6+gOgX6e5kDznJtfS2md0bhkpyG0vzQoNqrfjjaelJVVj/kIWBPPuS6cZ2IPrMfYnTl/
p/CEg/XBacp0qyrsgGU2/6rJpz2fGpeYw/mXIhAEdNhNzxnLokMd5z1wBHd6Johvo5Ckbc0cy3pB
J0BUSTVt1VObIKrsluCZwW/wLDucTTrNoQDAu2DpgT1BZbtCtXBZwaNEvhdoLPR1c3Kc5d34oeRA
wNqzpiJVJKyRo7Iu5zzmOkgCcMIuGyJjHHkoldiHk0M1SIGQxe2KJdL/35OkzmBmnKmwf7CCcrtU
4YK1tML+Gu+RQ6GezIkRrJsMZcr4WvahcfAFx4zYALqBzDHgZbON5SVj9nn5/wP8RZpXhgp8Huz9
TNi+NA1ZBJkFiEntfyO4CA6Wr9lh1/e56rITXv+UjPicy2rHQiZcpT3krrrrztXyMgO8fSkJWUwn
Jg9FIbKj3yUXOxmfp6Vn4dTDwdXzt5b5uA5K+eIHC3a68Y7lJEBiLcCGTyNvTC9btqxev5rRqbZp
Slcn1V744wWhVXhYZo4xhiQYYFeUHehrnezZtPVzRb19ZuXyk8qGZFe/2JZ5fSbphM+c5tFgu/vS
rDAaEauGxLCKGLLNq9blV23H0PIUg1jdBPLg3/Q8spYucNV7FHZFEh4MDrAkQLDh9c+hh9OOFB0Q
v0GBiKi+Bxbcg7MG+ciUh3hEMeJJNTDcjw1Tp5cM4uK6L9on3B/gVAeQ780dhkxg8464UizDduWQ
vdW1a41DHY/b8A77/gBnNdu0baxJfx7PI/EjJ3YT+04a45GEp5JKmWqsGxuBv+LgTAzb7Jj6MyZa
anSZMpt+sckr9EuATle5xB2HBxDzhgEkNuSwtDtu1aHjiYWSU+GZGC1SFsoSwmzSm8F6hGlbOBgg
evIRAOuAXO0+BRmtRARTi/gtGGVGzm3UBvO7P9fWgXvUYgO3xPsW+Tn8iZV0UJnKnqQEXFMyUgNy
FoSAu3AG3hUOhIgsiva8YtnJimZrGzkAWHrzlQVu1BBQwElbWvLuGtrLo2kiflaMxznIWTYEVoLh
oorU0t2YOMZHEZ6IO85OlQ+i1wQPDIL6WQSetSIrl7doZj4SPIrdOM6grX3W+dxHmQlIxg3Gb0dq
EDJ6OCcq3eIkfjTCpj9hCGB8j/w+j2UFu33Eseryk8XpK3YMBq/4nsrQyPEiTsva5euc+3pGbaeD
VWUBUq7vsxC2M3plOuFxrhWUmFDJjalo9j0I8jQc4DwRbLwnAv4wSqlhJYvlzRS4XIpyREfucqH/
/xCg0dvUGWsl2yVx21OYAJm/01jSugFjQJSGBhHzijHmf8wB5rXXiDUQwFM9oMJC2X1kibzLrfda
I40IfMgqYW6Oqwweiec765Tlobsogj1EjV8LJADTbYOEN2/6U8XZPl/4pvB6wSAW4q2MkYOD6v1i
qhbx+pseqvzI9jc7QAyKqWzJ36gcO0AkZ0bUKvT96GladY0DHFeoBHHlpUz0xCf8r10iZ4irZPhF
xUdwt+wFmDn2zVvQmf9iUoLsDKTyUjrcGC209x55dRvXF0d0FxAq4IUQkrfBbsDpsEIw/26I3lnz
Wx0x0QlIU7a307RsDK0Uon3yW4xFpxtmcOnWMR8ymdQfPRmkRa17LEbqU8llF2b9+2hRofZeDEkW
rtt8Zc+RNbW/aWfvVk+8RTMEtHvsx3Fs0A9VgrEBfrvZiNDHcH1xwxd5zENa5F8prlBmrhYMBHxe
WD3SeGYGCKTjbqGd6QO3iTeYK7u0iGEzhivDX6rRoB02+ABOfg46EKXZIZgAmVasgc8qtfZ4KJ5N
pE3rIeXVPM4fSedkm5iUamynKUp2XFOXu3awyd4mL+Dg8szm5Pv1F+bnKXRzkveqZo2/vl5r3CXE
biftllpqh7X+Y6gdcfRy+8U2yodCO+Ye2dVXnpIMcirDEYSF+zYGeMNGnxD7mjG2MlG6OGmyHZul
vmgxA9jnBR40JNbNuZxwXhdIVWbGIkPbRWcSQwGoFMyCyQT6O4j6ZzSdcTeZTI8ddJ+Tco2tasev
NEm/SJAMrgsp8FUQ/oll4EbEdgKyvlOoAJ6s71hZRth2JEaGRcTCZrzq1cFrGCK1VvkkReEBX6ge
6wX3UVijbe8S1eHWoKhVZVjsRxPgiUNXu5HJp53I7wL0EaBm4WMehN4xmkfHnsN1HhAFQF0dUswN
+OHU304RS8dIZC0CVoBMWHnVQ94LTf1icgwLz5ovbv3UoTlao/KgxvONMSo9Q2IVaq/9mM/bqWy7
e3S7WhudXe2JCoujZciyNfKRczBgUaBbN1ZgPmhlYlCgXX9LM0ijXju/Ddo4kd4xnFGchEwv1D1E
LqlJZajY3IQIrXomVS/IaIheU6taFlaUOjLfIV9JVyyxX7p2cghnD+otMJu3wLTyRyh10YJAX9vf
AebgqDTQGmBPvGkM37Ka96Yqf8vxsbecn96AwwSE4KNP7PLQZLrdTFRDQ02z7jFbJxt6fl1KXxzm
Fvx2m3vHIRnC52qeX5HYnkrLOlMU2Oup1e8ooPczrA0nc16z0v6BxxYenXtQAsGZu6lMDoJwA5Lc
vyUn45rDngmTzZCfZO5tItzDoFl7jKK/VZbPe5BzfRMPMa5XYcK8KUHgqBhDQaiTbWsjfCJu8pdL
726TDvdaF7SvicQ8NmuAG5TWtuntvYxgc++48IHs9w282FvdAj29ZySORiRM3K2oD3/jZNoz5SY0
Yjb36n6iFcuvnIaHLNdfbGJM4BH1S4sNPbL6jMynjImaA4cLFuj97f4W1CLfTo55szK7fkg6oHT2
INfIgKi+OfgDWMFE1pmdfjA7tBWNH6IsyvubeVcr2xRhED3sTWOAPBzjaY+UV60qYv3oyuJm5S3z
h2yD6ziZn9Ni+StpjjRkSQYT6ytPSAurQcuvEydh09OSX+CAS13n+Xx0715lKA232dPPyPPpXdo/
3ZS9d8AwNFR3Q2GJdZx9gXuSKqc+ghx9ILczRreBH9hx8bySxL22ze6jTix231J9jZ2Pf9xjPZoL
85NC8uC2JM8gUXgmR4dd5vJQOcHHNPJ2bnqPk4PEEtEhfVAeCvOwKg+9BkofMERfd4b5kTqoxudM
QzaI4RCSPb/BGK348ggqVRNuWiziU90cPFb6K9CK+2AZPkmd2TUuJH6fXc8UGECrU7UKB+Mj7UNv
Dxvj1zOeFow+HU60FSCKX0DxkLrjCe1EyWeK+bsVAgEsepQmskFHkn8nACABOIldJsMHwNtPg9ld
mzZ5HvTRUmUf5bL/o4eFRn5usshptia4ZOANYbpj83RJa4Zk92185LfLV2jzNEPK5yH/M2A33VsL
qOkE0P+dgAgzxk2cvyPvMrp1KzsWbnAlEeYtd5NfoKNEdnr9tUOCxS3JxkSlpFxYXfLtSuLr3DD9
NlMiP63A/Y0BG6bpuUqGr9FvXtnNkHCghj9hX161QF5QGfq74qeFZWC+a0+TP+GJflX6+ma55S4r
7FeU299Lu6wZ2cDyMvpPI/QgkuUXVOkOcxDzT197t4osFNHPLxnBNcno6qgZBN1bDIkCFkCWLE9t
Z5yQaSzfHdmAuAntdJ3O3pPbW7TWfbSMcF86j0CPboQKSL4iu9ubGkyE17I6J5dJ+1+lY9+QFjxN
WUudXijW5Q2CVaFJHkmzVSqSS1DaOwFkhLPUHDbmAjrR7xCQ+tZ3kRLtIgcMbFmK4B0H3cVRzl2p
2w07ZahpP5AuwA0GuH9u4FBk6pV0qb3MBjhgEHTg6GYHR5Yf90Mrl5EIM+rfzoSTsbwGibMHsK+p
wdJXSOMZUgLWMLN/lYSfnX35ls1IBBujZFRUxc+8qx4kbhL2E86Dl02rOkyLI83GFxyeP15mXULt
k/PTZ0dnnj9pYVCJZNWLEv672zCPsHT3LA0embk9VLYrHvFZ7Ifgxpc8zRkYHP/V1AbrmayLFP3n
VioG+kQKWCsgxCjBQ6fF5p9+GdnAycfkMQjMI4ukn7HoM9ZhWc2cpmIEUSUfns1+tfXkj+GTWNKE
pL162adkcKAt4Lp5n99qRYUVjmenFHrNSCzbjHbboVvhNL4P0Owijded6rxV7DRrq/6HpBPxRVoW
l8QhS68VWyzGzW4azWsaoFRAWh0zglePecC4fqmZRtRA2thcMkAi0WIlkxb/cSqv9WgO7KsCboGe
1e8i2BS39oTx2cqsFTOnmIQu50t6+I6JbXzF70ChEeYPZi6+uxnuD1prfpTCJPOlk4dWO4+l7V+a
crI2puWc7u/WyrWIYvZI5sbioyNE+PFqyPl3hgrtDTLHia/JtzEIXp9gpNYMnVYqHI6NxLuSQzi3
1ZdIfF6+uUIpHsz/0ESt0/udG6aCIKzlmpONDTRouposR6uB4YJnmITLpYB5JfeWUbIIn7Resc86
V9APV2FfXSXNbuSqT/w8exqrZj3b02kG/mAk7t6HaE3DXq4NzbNidgiMmbzAgSswcQJTIFQFH0dH
XDppogTVscJj8fBWdK697brnLknu0Q8hzUf7t7kDWwyLyHQnf1t8NC/cdzu7413Llms7pRmviM5H
l7eEzj5pXoWHOskYxq/ZdAg48rITqq6GLJeJkbmosMt67Qtx3hgmS7Nctbo79fau9Gzzl3qRwQwI
Lg9pMneDmiBLwCPeFPBX8kVq0i95P5JWYOftmwiczykjkbslx0LDqInje/rmrNUJ3VbUSSc9N2WD
8OauIVr8o+g9Zoo8XFkjYD00S4kiqs1Pypo/2PiRm5lSety/flw68KXKrHf2qEngGqJuq/YimypI
O3SDd93i5BfWY9YJ89ElQAZLAzU4ZyRMDIpQ5Y+bXmLaF/Xf3MzPNNjEaqW5c2zDieFmhm6ISdOK
gpo2vnEiw7H+EWG+A6hQPKucLY5dsvmyvJFlG7Zj4F47ZZUsRadsq00f8Begs9QHbG2qgL7tLJDi
RQFA20Ie2QTwa4fPPCsj3JVqmPbzxE686s5N3zMF0vZrK2HFhu59BteCn0ubegI8odZxPCMdJxEB
XZKxB5xFJK1QV4rX56VDLtvP6HkaqNlXwA8hLA8P/Ahy3bXXzW9Gxfa6cK19gTuPM62vogVw5/MI
dMUUayZYy/MyBcExCWvUA7r7i8W8Yb1JWOukCvlYUNdB9GVY1xQQzW/KE+Sv2uqjtpCb55DdHnqy
IvO8+gugsiIZMq95lfIBzxLTP3XfYi7T0bBNQW+poZ4BiMx92T319KfJ6KCtq4eLB4F0bxYBtXiq
bmkCtWEeG3/rD6IA4lZignImoLKtjgzEOW+xbdtwHRZ4qvc/ImLIUBpZd7kVqwP0njuXHgWYTve/
DpYAScnZ5/fxu6JoNwC7rSc9gmgwix0PXo+WACNZhlbj1s9fPUZwFJFIsAhV95DAaD8SoiZZQZ6l
wx9mx9/0BsGc6CSXdSm6Jxu09GOuOjhTDaTOpfXVLsP3vC4bltg8luhDUDjMtMProvD7zTy2OCTb
bte1QXWK69ZfuSPQv8V/le2EGcA7+QFkIyvPXgqwccg+L7RzxP70JjdailU8m8/jYMNQi32cLI34
2/sIdpzONM9i0u/l2N4NcpfFSSDrzfTHd5A2Ivl9yFMF8ebdK3hKSg0H16A4bOHURTq0LwV2wHli
716j7gefRSQnb97VUlVPbgo2oDC/Ew1Nwl8amBhlz4ipvJVI5jYLYb/kBt+DdZ79IWlXM+Dcvbjr
PycRVhHMsM29wEg78zuuxAU7tbvKSs9fg6PGjtGTnspO7ou3+N8pwaFc5ZgG8rIdwCIEr+QiAW4b
emCRL2i2+b+m8EdzoiDHSVlMAguSZJpuJxtSo6izRwgkXF9UNHUD6taVNezG0S454GZ2rXmab4Ei
7m2uWihQqI+qv8qp568TpVgCCYaH8EPgx7ORcqJbFba6jEU25DWCqsJtkpbxrmWxvk/D3okYMTVL
YB1EkkaOi2ZgWJ5ts6xhXdn50bNDMpb+eCGIGrXwV3qSqYb8z2jjeOL3zFRJ0FEx/2BgGE3Qm8r0
zv/rW15POPzRbLzXrL0cq38ZA7HzeS/QgdzBof156JoX309xTIJ7YT7uSmYWaqLxNw04aYpdTiRj
9uBhbF0M1/C/Fuun67OftLqBDkdGEYc/wRCCsDRamj/z7CB6WrWWhy4pvg3Az+IGR+RIohNCSVhQ
Yv47exe8a5AR0ocEKh7wRLGiUvxjWzDHsvyDL/9iTPrlTsAklaqKvMU8p0xc154D4DxM5d7xwFqY
Xb4f0+wF3WayqRPgrDoODuQpFisIxQfMWB1jfjhAZurSuVMqWETmTeZ8yPuYkmnuEIpxQ9t5viXM
e2XXT40uUsLPwo9uWIAsNPrsjUYAqiR54HQ6N8b4Fo8pwVez8+V6Jd0w4wl0uPkaMTwmkvLelw80
AzHmWZJWgU10ZIoP/bktmidqaoRILwD3NzO2lLWCCcNYTf0GUIJR+9ykh3GtTNrHRDcP893xfw/R
TIIeWdb98vo3o8DPSrHYZiPNdl2yJpgJkoYDH0/zV+t6F8hi/4qJaPY0+ANlmotmWTCxiqc+9Kut
zRIhcKS97lrxgcfUWk0N0O4wOU1++FOzSJrwi+OMHaFRMhuR9P+yC7FyVsbdL1Hqx9Ex/3G5YGGj
2bFCh0Ezu8MQ3Ac00j16CfQKA6EF8s+YkSxSWuJKMTCuiWEQI3ULqeUHq/CQaCSwEWpra5GFuPJp
wDvSr5LkHyJ/yjPbRnk0GRAbAA4vBKrLHGdm1l5k41wQRZI7fEMC+U9p60rK8bqz6mldoaeVSNBG
NOlo+aH1sjSv+4lrZ59IKynp+HnveejNHGn8EPM2szAB9QoXM5K+8TO37YB3mg1eUD3nrEj2sz+R
QlrEXdR03uNSTdUxBonb4QAIfYSd6a80Gyi9KWqwmOO2LctLoOc/DSCHDcu1FxvxR2s/VyBsubjj
dozZCXjgs6ZkHRfJVdTqUgRNt0G0u1YDsKeW4Ml7gRizEo0qk6tLcf2NcpSSk+RoWT3YHTrxSomf
Sj3NmKc64o/mPrzhDYbMrGzu1OElrU24zqW1Q3u/1Yv3hleXARhJGI6BV5GYitRO/s2osal10Vog
WEDTk9JRdwLu5jX3XBTLYpNjz8LmgxCmx+EVCARcqfHXSbNqC0GA1OKYhe7U5ceh15caS000KOJ0
sknXSKaVxarptRD3k4yAZ0pLygIGxX+Rlj30sCsWYX9BGogk/yP1Pn5DYFRGYuMBBeefWmdUQtlB
EXDRMp8giQ0PfaKsYY/SnWEnFVjiMi3qKQWRpWlcjfW6Qfe3Q///PgeI/u/LDtfipiJAwI+YYXrp
5D3oEMPUhCeaQNyBJkV8ghzbtBniMvqDzzZMX40R46CHR2jGGLWDs3tvVMVbb+vv0g3fmykeNoVR
n+wOwpi6Pyak3BCBZwHZmeDyb2MFP28oyuPIvBuHjISWg9zGa9hPicD9Eyvzs0MssKZmafYJ6zbD
cM50fDRHngPJiQQwA1TQAwRGGjCQYIv7nLh8R8ypsrUuyUoV1nJNW1T+cf43H7gAwJ95/FRJck12
iP1s3Kr72DDR8V+7fcNFfC0n87Ucsw+AWiufV6aZVu94l9nnkxiVz93TbOScDSXs2jr+BUzwAn0V
zXje3hPu+Cn6dz7/vEPZ94wgr5tRbFPNK3S9O0MGOLIJxgmXBhFlxp7WaOA8onVBJZyVKBzsY+AG
DTQYc9g3GMvRjplXP9EWcS6/nTI+HN8VqKIm5uYOLL9ZMngK7+35wuOdDtdEjS8uhglGsZJpdimf
Su41JqRg9zNzjIySUWSgAD+TAzrY/rszAjVsxw1ZzzC/sviHwyvEvktkcO0Gf9kI71SwtLu8MVWk
VLsjzLk++AO2dp+uq2r6z4nW3iawZ+eKifAdJ+VXrwasXjJnDWF8uE+l3/6ldUUd3to7M9aX1E+e
FRmp22xm+qVTSTATc6RROiCzQroda4AGYxRAx9q3UCVfzrjheMo2Ii3e0Eo+2qAA1jC0xC5tmLN4
OLH6kTVlPe3SRf7RFjM9dC/5ptMOY5sQ3C5FVJJPzrrH+BLZti4PbuW9adoaUruRBvPGHLwQW3Xa
vTaY0SVubzNGyeYOaD3micTWhDsS6Uj5T6SEVfCCcd8sE9F1lx3AUP+6TddvQxTJvovCcy56xYM/
vaS9SS9GKw18nma0d6+Gx3KDYb3dJH8qQTaTv7VsBDau9llPAFDMiDQqrRLoD8flihCtc3mfihHx
9lq48nMiA2GeWDQTXj6foLWhz6fSyPWYHyuoo+7i7hzbQmKbIjNnvb522cQwYrPFtnHKvc+NQz8E
TBid5ilFgT+C1trmU34LQFrhRT9Vuc8dEBtPykRoRJ17I3KXQVsMvtVxx2rLXBjaoPiFDkRzKoqY
m5ydB+LFETTOMESByeFVm8mJIN2b2VmvcpbnEDGAysn1800m7eA8KAYpluaOZ23or3rRhCCO4S2I
3JbnA5YoS852s7jtwlbpdYbJdbTK4FWN1EiuR9QndkOFi8pu9PgwDyaB3Fwobxo+ugrmaekAEikR
Lgz5i20mL5Z0KcQQIhI+Gz94BghaFX9qY2Gg3P+ONXVziduQuSVVikrLbd0xqm5b3tHaNB5yMJkb
+vOV5ZXHshjB/yc1zSlFU5yP1saVYDrDET6+g3cPghjyFnC1U+Y9MyQipl0Vd6LWYVmSj3kqH5F7
oraU6JUlv8PaxgJSu7TAdQmIvOrF1lUjXkehq+1gpxMJw/TGqGhQiSAAkLjIMi9ixeWvwXdvquL+
JqkH5Oc+piViTTAlsLKE53cHEeqj02d7JpWRX1oPyEg6RGRWHIVabCY2kdFIYCVaP6IIems/ua0T
CZ33m8ZJj2nHMygntSUBqFmj1GPMnX/niXFN3fAZX0e/QYJbKn58JPnFWWJmpOIrfI+dBBXAiW6Y
tY/tvVbZFKXQzlZ11sEnqe/TaeccugaZdQydd1XbAniwkwcfXCRTnBNxw8R4d7F6uH+pAsJU6VM4
e2aPuKzsOAYC+qmpXZZ1Ejf+bp5DakdniSPdGlkExiBqivF3YdB3FtDoV+hUyckYvGGdln+ru8di
FgDj2VsNkVR8w4Pl7AxR5gdBCjyJrdg0fTjLkd0g9Cosug6jCuXWq5LvuSSvAVu5yYkTIOXKOu7K
CWlHmpxlfZ0Rna6I4mNqLnlk9XhqQqaGnaGeebOgcU2IU+3MYGVnqMs7n+CKruIdlTJKoK0/56W8
VZ0J/M6xzhBBncz7Fo1J2OeQ8Ex7r2mq3nm+6a1aDtqSBaNET9Vm83SdfOWupHEZWGtsONvIYPqC
8rigb5+fC5Ez9AIXa9UFKtTYieiavuAQsC3JyeUFTBucEsb+KwS3T8mmKDqmg7VNimdq90dzYdZG
MgrZ6S8+blL2suVfKzN/nBlFrzUbsCvKq4jViQnIz7IE/2JCKdY1N/LG2zhBZR2xgeTrYLLDHbIE
/FPDr9CmPiLB/Ah7iNikkqJFqCA3V6MTLS4psoDPcHy8s8e/pI31L01bXNc14nuGIJrNxw10/T7W
MO9y5AF6mjSj/OwhmG+iMMSls/5loW4eAx+Dhkua0toZYaN296yInjCUe3D6lQiZ6in1Ue861sKs
666gLtorvxmCPDEFBe7F41F+HuOwfW5lro+uzF86b0TfK2GwasGFH76VV5yc+ekeKFvN+neyEbY7
eOlODZsdhtvyG985wpvAAD8/GObathlU/sfWee1GjqTd9oUOAXpzm97LpExJN4QsvQuaCPLp/8Xs
ntODxgCFhFKmJKVoPrP32pkRvugF8yiLddU6Lr13BRERZ9J7SuG1KVIcMEbY6DvDGV+bQlK8omzn
QOh+h+A6h+hsDT96b4UW3gWMSXV0dNiJKN4G3kfA+aly0aeGpksAsW98B/V3UkzFkklwemwrbiil
PjMUigLtoghe8hK5eaI1X5rAYEHgEuljHJOmurdoT2PwT+yyyYN2I1R/MaKk1SAJterjkBxwjfA/
zzvUQFcftYQI0cIsb1aeXTlGdMJm/WVk6FziYNdDbdoGeSjXud4hvCYGa4VjxXV6UDS0B/hgY+KE
yKBMZLpAfptvdPOPbVqY93R2R2MUfXjKOJspwMoxlIDrRYG1HRdj1xlPWO7chXT4C4uC/eVkBJua
Hspgh+V5tE5WiWdtdJn6MdlF4et+NU3/2HW1vlT6NzdNwmeoatC7kVSnTQFjRNdgSN2tddvDH20S
KdlnhOIq31vg7Nq0WO/YvzDKTZzf2J5+pW26B1UGa6rl6ViYKVuwPPZXqUdhVlouc0ovO9nsxHDG
CjNBxJD3n37eMlPBtrlkccUGbggaos5qtBPkx3OTn858I2Negj6GOvZbrQaLndPXLGthLeksJya/
5jbKmFQacGsWrL/ZSGsFgniE+ouxIPrISe7AaLgr1fhnvdF/QhZQAsa+jGxnKZinsdXMiCuqr6p2
xDG1yXesllo5EOpK2OaGXtgElnhAR/AxBvARMvFEFCT56yX3/xEFbdecyxRmMOxsQLvYGqopXk1B
sar8fNywJACMhGsoHYtfQ6/wDBicR0PDRRyoEKIlGjcQlU/aEFzCuFiZk/fCQn/aVhpDedarG8LO
EOqofK9TPehZ8m11A5IFYPpUzJ3pM3x23TVq8nOfMs3oPPRLeKn9tZUlEoR5fDZR5G/zcHyPoEkB
bdXucp1bRuNiH4otBFNy7jALg+F0uOAH6famz/mKrmbpEmYhwSXtdVX9qK540B092TvatNFmflmC
dqwZmKUV9fha+Thdo6ReeT4xcslQ/xZ9064kKTqITuco4+gM68FbAH58csnvLs3nHCfpYyIeCGfB
e4N/htrY+UKuhXjLuaRy6zgzgo0JrDR2Tc3OTXP6C9pf7NhZtvaxti25MtTLsXoWXQGjHk2YwaWd
G/BAIVzoFhvFxEEq0N4XMT7ZQcbPpZPvAq1hN9RGNjkFjBKDCES9xaE2otUGg8c4b2Dr0hlrBpT+
ccIVEGbrapiRQDJ8KDtVUl/2p2oy74Oc4BYU79+jpf06WsxpMg3zYMXejSRJIzb3ryxphk3vkffV
QEcXwTuk0LfezEiYMSzzKjAzJ3S3S8z1yYlVnNh0faxWNTsiI3nrPP0VQ/jRZ1mHd2vplfkBYVVK
vo7yVllRqbXoknmC0jEvmbcEXOJlY2zDbHykbt/5aXJO2upisU+YsixCydQ8DfrIRAqiG3fCEJMX
f/3cD3+GwFv2zjDjhSNsivR1E4yVyel3hNIq0m7aV7sH5BtM+a6l8VzhAf7WLqLBsTfyylWjQXJr
B81fnUkWvYRjauzYILO/LCaxHkuuKtIPFvDBcZKHu37CwqAhWSkEcm27Hom4dSS4YWjJ+OXI/quc
+1zEb641XKT/EhoJ+w6uvgubLQNWXPPdrdRjlvxQ7SBPNdUs6wS40ZTOQyJsRpmW8xPBk4bSd/Ax
siF/SpgjamDFJmvVCfUnCekwjJMJHBETu3ppLZpkP1pFLXkF1nRXdsmZwulZJ8EFsHZ4iKbhUqbN
JTNNvFy8JGnPIDCP15YbU0B7bDsEgSrE8MHE063fNhac8szmY1BNucFYgKDHHyndJ6ZtkPjyjRxa
beaPAhKW5VcushNqVyzuTERGYBtG63MsOiuUsy7Kv/JkDm67bLm6r0yXDg3JHC9KiYHKtvONFVgw
ebjup+1zioB+FZeTYHFJrcaI392qjj7MLBpskJpOhgpHwcEn46FT0UduWv0K8YYEUhSBXHL6Yz4M
41ayzuZqHKxddGwLpp93fYOAlBzpTWhXh3mD5lVf8z9LcW30g/fcY+Y0p/QZSs2C96JHSqe/5nb/
ifKwhu7Tgbqgoh9DgDIexq7SmKAq6/HSyXD9pzOuK4phSzmE7c4rReghDhPekaiphL9YK3XEC4bz
mMu22SsaRFUfEoS096PQjTWLNjRzZGcNmBRcAGQLj6PQd9LfqefY6nnh1kVrPJoF+2k9QbsDPPY0
1ZazDkVFgkjMWZBp6KTL2XQtHfoi1TYnu8i1TWdDai5U+BITPru+fSwGrYntZP6020Pwk/h9fMBR
xoUtN9HD+GMCANAo5v8xyjecC9d4NnVThpDOOr/1z1OvaR5Na3pEI9wv//kpbp/aDMccGMQ+rFyC
XtPgjjCecSPmH8kWHTznOU729rQNyZ2JbfJwZHXOW6ZFi9v/UEE1IJ2HLB4mMDjI2/zvhwgGhEUG
JKETcjaSay4f0E1MxSZXntvX3l6N28M/P9a/3vfX7/y/Puf2W/7z2f/rU27vEyj/caLOL/y/Puf2
M/zrO//XZ//1rf/18dt/8c+3/q9P/1/f4X+9j70CP49rdO620ezNvz8Fj3Gxu70TRQWyun8+bqY+
Hqnb89sPZbNFnLiM/ucXu71VFDL4+7fFO5u2IDj/c9j919f/9aX/+tVuT/XbN/nr/yc5oNjdvv6v
X3O01pBGFnnkAtIY5I652p0uDXKyOtp3cpefIVb328JEkO50qN/NhJjxOLz3tbHf4lp4YXOe02f6
u772NSBM7z0mqqVAMcSKGhWF8ZsxAaWBR3U0iTA/pPRWk006RcwAMzYSbOUTm0wUzo41zOZeH884
Jls2LEdPdxxAhQQ30fUuRnrFnaVXVC3ERHW9v83szt7Bzo5nqTIyAaWQ0PE/tbM/qsk+pEp+LVgw
jPa9n5gMsAs7hFcK6oshEkosGQu492Smyew1a6kaik5+Z6ZmnDzp7qto6lCtp8Ym+m7HztowrWlX
Vt76axNf89YO/DUZhN4r5Cnaf50MvNCyzgQf/apWdoePaEbN5EEFa8D4ok3tB/mJ+o/B3FjdicBu
9/FQptsAwyEWh+prYB9MQkO8AyjJCmYYmotDRgACGGcN3v8AaeweR3UND5RdVOaTkYZzi1qlaz9d
wUnbYdpdWlYvIbJ0Z1EDnPPFvnfRQg7lLLsYoh79u7Mz2lkVEUs8wQ5BSp2Hg9FwcIbx3RfCdetN
k6KnHVpXzcZ9fIwedVcm0G/LKXhlqjYC2jA/I4LOtkxtiG6iIAhIWly4KpXLKH8PahZUvclmgzUN
k1Hq6qWBN3E1pHB6gaAJcKwbP7d+1GSvks6rrqT5XPJY/rIPSJ5z5CmrEWwaxZ/xRQjIHMgw4HbQ
X8R4FwUuwQGEGa9DQy4Dq75vVIwhjwShLevRdBkm9z1UsWVaeWSmK31JnUPgl2B1TKoGMeeYPweD
TrU8DRmeYV0P3vEwfje29lu4tbkCMndsPBShjqdYEVgktFuhsbVxaPFCEByaOeamQR6u9xFLt4Zy
uIM/tOrdioQSzJcLw9QRuKjkS2fneKhT4LdZtiIDMFk6DgN5mbFJRtBuIMNQpGczxOO4uiitHjA3
2p9g4/aTHn5CvCUZxEbBHSefRuWYZFMS1WMkhErLuqevZ+o6kcJHgMpVi31/JVFYrkOmko5HK5jk
AHGbCXQn/hV/SV7JrH9tCNToaLmrVGg7WLr0l3lgEsDM/9qlol0607x56WkTtWyny+KFBvi1A4W1
98JX1pngilBmLEIZXdray8mXAHCia9ZDQtj20p5KvHdKw52Mk4wknW0Rs+gn+6RY1V0anLS6eAxk
F28guOHegTERiXc8YwrTWL+t+t64c9zk226dbofFEViuC9PEC0PsJCMLnZgXF1rQV+Ry7fWk9xQZ
dsXucoIICsTdLspgqRyI8sZpcul+GqZM66ISL55i1KV08wVPEK+8+MIFC4ojQSei7cAGoCEM/WLp
iXFHdLp2GAL7MFGrkG8UrqsaXb0Gh+zV3GcFy4cRQvE6QQfW9QgB2Cv1OzYGiyTjlFWR/Wv43Q5V
Anj/zCyP/Dl5PTRvE7boAvKOMQr7itQz/vT2RBwpXTvBONN5jPoJwSXWjhwvWkoaUGPact+SnrnQ
RPHEHvqV23e9MBRXN4SwfG3C5jf5DhjOFVmDvdaaTqLVuxVRJfFyZNbjZH6CHTKqGe1Jxr52tS+Q
Mi1B6i90XR2j6s2s9OceUVxHng2SvZ7hICV4lpAqHEd3WR9/D0BwodcSzZT142kcAl4BhuokOj2j
JF8znm4QdRGaJfz+rjHFa9sGLN1HQAQ6m+8tzHAiHBApFaa+tdSwpwFUZ0eNXMzXXCNA/OfghknB
KeQG0KyznQjN07q8OtGQPruu89hLcsGw4VPzrRHB5PAWOOGdCImT32bccjLnYSAE2BZqZ8UZ6xUd
/wfboYCM1nYtmBtvHccWi/pDj8KDUzOen4GlVjXBoNWSJ1FLooI0Z12rKkI4xGQoJzaJ0f11CPIX
wlCh4IO42zYZ0pWiQx2qe88DIw4kXajhZD98JI0Z7ZQhnss8P7k2yleHneik5Ift3aeuSYhHxz5m
AsfoFkW+GDQHn1XP7Cif52O5MNZGb+WLtE6DdawTcdPIndBY47c6E+8SzQLpVJtGFOrQILDhUEel
7WjrzLDx3ZTyxzPcOxTi0RigT09YYvOHeKkNcEt26qdLDnMX+TYb3XaPjZEsUyixR/qPB3KO7jke
IKPZ2lXo/c4pNmPUqkviElsIDSAhB1VhMtQ3mVbMmmBa5cbHK982GbdNW1sTxOQts/JFi5JXYA2E
7Hndolx5o/1SmpJEQ0FrAPCEuT/Zasp1HKK9nE0Z2yOYOJxgDLJWhBcOi0dh6uVRi7pjUWq/7LAc
RFz8GJVnvb/FPZ4et+jZ7/n1tPQHmywRLESmke3RZzcXFrr3LBsXjqjfepH7B6+fOdZULJ05a7jV
c+BxA8PSDuuj/MOs4pu3CT5T3EgLxCH0jCFDenwiLG+9fT1GdyWj7aYyWXrkEA5yMpVJ1nBotXoo
iN0qYpXK+jJYku7IXGMfQqlfhA2CEFBfqMll7D6wILMc61maAeuCdHL2SUcQtl8z6XAjtrg1phRm
f8xhc91z7soc4apOVPWA6cojsNYzHXdfJ5JFFcmtGJEfYSR+uRbXeTf+Viz0d7YsnpFGqkU6NTrq
5/ZpNMx43e3E6PtHb5CAdTVwEHaISMYufry4OYnRfcSaaGzicRTUgyeByfVsjxiN9ZY8wIiUUA1u
0qIlCIdFyaJRDiq4yVmnSG2cCD1LDVbYGtoFxxallWUenBIHhNQZX3wVbLWjcryybWGxkLifE3lm
KzExBbYtgxw8fXzIkvyU20+xi3TG1zaaa+lLycpcJEScmxBWMY74H1pFdGOrrrAR5psMXb6bYGe0
um2isIxrqjspL8/3vVPlrGKNV8yLDskTgBNbA4sPK1ZNyw69I++QKliLIGQJrAS0fMsFncI8peSz
iNQAh/wLNahd2EYIodSwIo40bp9DzqyuHug/wXn4bBYQZVKOZDpEKUJ9UqdsNiP3Xw5o1kstyXWV
a6MPYd8aOT3BOOQGm/bL4KYvZndFhs0oTVb3sZ0B8HNY6leG8xaK+GRG6NqjkQmQoyjVp57kmE/o
hGKRB4k8pgGFdITWh+DAtziYTlpvwcsepxj+GgK+olo5IeKkJmHgqIjvq6W2JMjlvTPNt6Ya3vQJ
G5Lr5OigExLWxwj1VUOFyQG+yRoGU3aNDVefMVnmyrRGakgHoQnYbgdtC37MUnudzbKu4i6s54T/
NUG+ASDYbT1TPTBsIv6Or9h6efaST9gkuR4yNmXxbfUpvJeMeCaSkM9ujqbYbB3MUkDsk4T0xOBh
qCCP5P5yCs2QpAfcVsMnURAp5j93X+SjfXDdgbGV8pu7DJYRe9/efpoAfmK6aZ1DHwfxGj3IT2y0
LvIFX6yHIEEob6vyaIYFdsGIRbGkxNtw4B+yhnnvMmSmwLHbOQdhRHMsJgI9ZEPkXBO6+dCLwD8O
lY5cLMjaj1xrt4EfE5fiyG3dORYqFzlcCYsTd9Qg+9r0hyvG1eTet5Kzwe22ChOK7GqQ6DP09qeG
ych2tnmLZgZaAXVm25rEIBoW47XbAyMQfQes5KC7NjPwFOUzQRTms53gCfLsTuNSkFrP5MD8/bSP
jeEIuo9hO/ZXTGepftZce3htfA4U13+tlYrOpavo/DJ29JFOXjsy4PrBjwNWyoOnYTHmKcO2+gFA
Uo0BJQH6M7+vnh+QKphLjgyLZpent4cO9d8K1RJD8///PlCWI3Y1Y2Tb95/PE0XTYgDQ7w1OuM0A
n/faZqmOxmX4NJhoYN5yxr0SzXhna51ztdzEW5lJ/CGMwVigmpPI5nR5d3srUOUbfyp9/6/397V7
IGEBwazjbSYwei9QF2yyfj1nE4IxfhG9Ya9K1JM7Y/5om0gSwh2deWPkNSvcHnTGRIVeKkQwx352
uM3PVOWxuwq1Z5MZIHdzOkm87t5DnTfvtZ2EbxIZOjBZyz9QWUYvpSQdDPoZeAyjJXRZkVk3f5oi
5zcRzdvEingXRI2LYTAJNnyvkD67yU5hbQNmoowb8XDsA6PxzhHjy7UG1uPa2zplF7kE73MsgmBK
8AIM+snxMItr8x/FCQNyCOaHpCvstTVRwPc4OwbptVenjKNr2P71xNXL7loj9sL/khXYJWdVUeXZ
RxmG+VFGCF/6rNbvLS1OV2XcPjgETu8az2ieI0LRW8Byl3Z+lmR405rQN063DwIiBnggGJ5xD7J3
XRElcIAUC3Wl+8dcqGFb6n521wxas/YG230UOWrkhCjKF3BBdI4J28QsMe+9wFWPJfY1uluPKMaw
dmn5fVQpzfQtcNo0avpVrkciNU4/i84T+m7zzqS/Q9BqNfh7cNKOQOe4A1JwTE0dPHQpQ2UMjAOD
ysxDPFaiNbfcbseVsDhaboPKwfCafaip7ET6ItntDe1jKKX3gNXEewCOsLId7oJDySnfCG94qQiw
tZLeewOH7m3ICB63t6elgZKba+WhwMCDBspsH/uMNQSpBunh9hTda7Dtx+G7isVrlGfApy2L1Uil
0TvkynjK47ym60Dg2YZsFzKOF6PUuYIUdyZz+ycdqSk/cPuLb5aowcget6NnPYLNDY+J6PtV1GGz
5nIlLt78ULixuEy+hPXu4XK5fcCV3BvRzPARSBRHO2ZXKwe1HZx6XGVgNtZhZKnTMFjkw6g1cWzq
VBgTZctQPpi5jw2zLhobZA9vJjK+EzWuXGIULmnV1A9xPPxUDlRSMOU+paWlHUFIzg2YXwHzNZ97
a14ONw0acKqvMzMuZ1+J9D6Hqremt6+PVVWPl4DQnVWAL5OaNihZRyUkslV2uY76BOMC90nEdpBQ
FnnC/bsw9PixKoaCP11Qf9Ipf5iJ0d2bZNAlYz5yV2wgSPhFZt37wUMhquzx9qCs1NmHPkvZNkX+
GST14fbABqE+EBZUH3yWAYw9CAEL3Dl7KL60o1UyGE6IpNQsmhu2Y6eUBB8vi8L9CDLw1PILAcb1
Fy6oz7Pp1yFimmKTwOsaccmR364xHlhpGCyfQ/bvrMHoJ+L1gOX4TuUEVDQWm0q3+3IR+b4YOaFC
VFOsHShrdODOW4NY1WdnII6YPCcD5atNe6C6aatVOYyrVJknW9V/slumR9D6L75CVl/hSCRT3XvI
XSBzkEGQCCQj5T1QpfOkBfGO0ZR5lCTvMmIR4d6FJ3cMbWves+BK6ttpa0RcB0sPeTJ/yOrTyGx0
6XX4wy9/JeD4PAi241Y4xXe3B6h0b5zxdJm9qz0gZ3FIei3cb/laj0rhpESc2QCMeRgr3AgU+ksm
zd7eDpzujKeP7kgo96pDG1xYKjMA0nXNsZ4f+PJjp8xXv6mj5zrwg42jjQjiYqk9YfskSZdunOTU
8I1Mtk1t6fmLCGr7EAvjKAhRbgctveCkJjEPi7iiWKBsiSZ10fRaPnCBNHdZ01lYXSP5VuTNg4Je
vmLBBhQs0dqjz0B0wmJ/xoiub2Asy8M0mNGlC9KrXhrRU9vmW7bu/R3UoXJBteC8jEm1p8UMj2YM
k8KcMHGxX6aJdz20AwVLWtjU2qGoXHHiWlBtgJ9oj1RBuOQT5BftkL2lY91fi4TtTZ6m+dEuE0kM
jQsHVhPaU6kZzg5/HmQx3daeahQqeRtdDcXrHElsxh5HqlZE8/QLMr/THkTgwtCZdOcIw5QWvuCk
6lDeXkAk2uQbGHLVXkVlq0ucdug95wddWuSzBvq1NEu1D+r3gva7QLOVFzXYUKi/u1a6AUwyTi+0
LGhUOXQfeT0ZGAzEBzpEK1lYQhYoDv2LsPXiAU3bt6xInsexGeELLmjBIu+QlRkWu/mhQjTk63r6
MMoCFAJD1FYzOMzGKLljnk5UsIXFZX7X7QGDNZz9IjOQakv3dHvIJ659ieFO69vTOBLBpkAvjnIy
0w9RWD/fAqQYhpf3twcrRqIhq0DtBKTpo6M70/oacpLfTYL5HhOAdFuhO9+6OKWWY5rvIxFTkGOp
IdrF7c4WeBl4JykBkikGJJuUnLVPmBNKEZIEbm8x1aHijfBCSz86q4YT2A0skrW7npbSxVm0tvLM
XxuWOz16rCNHjWbRnANRi6bu970CZnf74JihknDVgCmXjc7RNCdG8rc3p/lqVPVpB6XeBrVt6+5F
ena2b1Vj7VzhYvpC5NeCPw1gDsfDKvNTAqfhBNznU46CMQIy5li1ZIxd+sAeTlSPnLpZaByB7Iev
BrGJIeSHZ2/IyJXGKryYIiGuKRSABXgJuU/COjuOqOoXeeMVJG6xJufmof6ozqlXyHgBIVp/uJDD
huxfVWpqUHjzbpnZzSUay10qQ+tcDRlu9YZMFXAQ9rmdqr8fsnbO2Q4Jp03iqTxrXQFMAOvSvgxp
BzQaiQSFzE4gPVqNeLSOFEP0xT0F/jS0z0Hgpz/aNK57hv/I1Nnk2jSAqGark8oS70HZTbpJrATb
+ODeQeOowaoCSLYAi9/LBv6LWds2OJRRGltvwKw3zEMLalZGkqLacDuC78b1aESKBr1AH2nKLZv9
eJntbSyVvFx1cEAmq20lirJLlJk7yqRPGRUNLNKGKeb/S0Q3Rg45RLAMmbPLmOIWxYxDBxgdOY6/
C8tAX0TYI9vjD84qsYDtbq4IvmZ2gnGTu+nWIxl1n44Y5WVLnhj4Pxp9bGW91Z8nvd1bfiE2Mhjd
RTmgT6WWNFBMXhjvstEoXZYZ/dY3ODOrqT0JRXdqIY9nObZqBZdcO3KInQvSFfYB0J6WmgOKOUIt
d3xuzSk90b9+lSzhN3ZuH9RYVXtfH73TaOIRKaE/b2fOb+sSYEWZelWGppYSi+Wyq6jq2oo3WCZZ
UekeDKf+4sB8L6rxNdMmsPJFm56qfuVmnwSahlfbt4NjxRCWtldsfDnPii1TPyiGk31aP6V4H/Mk
YOpuo1qbyL9Jgn3pdP4ijv1TVBTpmv0NauYy+Ip7Crx8dL76sgfqQHzAkDb2sTKHS2z5z21Scwk7
tvI8WZ525ITN1wNATwtDYRem+Fr0jti7uLkShnzIdSQtIJPYgJPB1GfDLvOA8aP53BhNaG3JdvnO
5C4erccmj1ESIwJedpELPqRlojVNmbZOPS8+d57pb5RCD5Ua1uvkFQgQe8JgPRfQR2xS/Qr/wSzt
bRdBGOoKny1El36XnfxIghM+UcDIGbstok/XjeNuhYmmFBvsPZYtL/b+CNfwULYFXGFsRGGMsk++
EzGw8miAKpuGP4sgCBVGtrTr+mKj+97iYP1mO/SYuUh9NFB2lQj2XsdfDuTQJ+CZnZT1kxu1e8oh
IBAZc/foqLn9s+/4zETbYtEX3Ufi+GtebxeyXIKjAVslYyq0RZNu7xsSv7Au3slzFsGBQ1Imloww
h/tm2cKlvfObqlrT9HXWiIXZZWSsXJ/Dx47HfVoqtS/5+U+ymk5Nq3MTpmiNNcYmlY3NBb2IspA7
eCwZiWrujwCzN9Te5b1fURil6AA7D1h0zXjGMYrxyfby+mza5WesNadOyv6IAIIxm5Y9JTKXy9JF
19UmXrVoIkAqMpi0rdVrpyDV602gCrlOsnw6pzbSbsZc9ToFl2FX5lkLzANIiQqaTnRn5bA5Ih0C
jFeuqxisU6EFPw2xnAvg25hkUodsJNMgcwuoqucbW0Rm9r2K888B0fo0uBB30f+hstiUI2Gy5hD9
CfRHXOmyoLiIOnHlKnPxSrSAncnUILtLjHYEd6+9VVX3hW8StXViE8oGx7+x5q8BXOS23jPqjGpp
9vrZVqkLUaA/VNjugepMerYd1Pg7qPQsRfHuI37d+6J7Qz8Us6VIvtQfOm6WH+YwbSOLrVTo8hpl
aOyYZLNmM9g7Ffqnl0BMbJwMw7nQXhXamUXUghgs4nfTHp8wTzDaNeBAw4dL/c9as0GI2Iysqo7x
rqfMa69diRL3FkEguF/XKO/TGLXw1LaLvFZbNEulYe4kJZMkTWvtdOO9nZjJhgwMXLBp9GwUwmPb
wKskh2bRNKyfDH2693TQ5nY3Q3dK7miQnWK96TaMBN8o3yLOea7t82LG67ANBCzzN6TppdhTsMoM
AxylFoP7EGbIuHARa/r9EBqXwonf05k73RIEsGLXtWLnSSkyftftOHG5nR5KUtvKgdu2FtrJWgWP
uVdF6yKs0FPXOsBzPb+YCc4pl6rs1gYz+vA+ClLagvxkZ+3bhDiY9DT1TpFx6HHHkLuxNqFCJvVP
2bcZbnagdtzQj8MMfSsi+R4ahbFzBwAaCeoyl/y0C7oac1lUn/owfiNP/kpHQp6Vn3/EmzGtAZb4
nEfV6B+VGPyjjPvvNMGux9g6WTmdQ4BGYi9iu/wNdDKmuGp8Ibh76czcwChNdczW04PKaZTZglsa
Opqsb5edEOtcYMFp2CnpAczwQqeDbbRXoiV/TR1HVtXdp5K+sZsTN4yyfo+q6oEi/tWUOIKtFERE
G54ivT6Z8/TRwPvfNM5PjHcZcnx/DsOLslM0yPVukvRxROOuxlhv12zCEN+z0HUa1u9j9iUL58P0
mURorb4kPAwHX4o6vdGaP12i3TM2Onu+oE/zD7GXko7wkPYBYm9hPlKPODuhmg0stwPCuZhSsHtq
g/TkM+Shjjfi6Bw3ztMYRocuhuCbBlhHSEM4FKJAEtoBNobDzu/DvqVNHhLP5zgBV+1tCu5kHP8p
Xq+xlYt4LJCCDRd6IigbOdGZ3q8Wc/logjJY+VuuUPvEQ7Gc4IBFvu+4mIDRkpUzL+FMqsCjgdax
95HKew63olhp4zoxo49IyGFXy6cMNgqEfhvu0YBzkVlJadnHlOybJgVhlSFKRsX5bA8sayuvmsXP
WFYBU+7YVl58TjNWoHgS9ccAhS4RM/LgFcE7+qVm6YYgi33W12zs8E/J6mQBOgMRDG3crL7zzsxI
AQ5PpR0xVlc9Z2Js5Ts7bR7sNnjL++bapDioi46dS4lJcijR2wKKXkx6vWun/KNPLK57SYGmLnLv
IrFsw/lWKxLWfR7sMy/okRMTnBf5LP/oOB06uK0jDA5nEBs6+DPR27/Yto21xk2JCNv1YOTryMdW
b3Ug04kUXJaofPbIsOvIHdCbG1Ra5IGJKUYg4uXfRBgvY89cmyEsOtHtHQtJKzverYiLN1y7iDhE
s8+T974OP/JaWusxGj4qbUyXpakhscudktAAgjv6Zo+LA+RVE3y3lfyZa8m+G59GN3+vnaxfiRqd
YpqGR8N40TJ0K45PzafrIJs6ztIRWDX3GFtlxBlKlAuTLn7sUQ9XrUlkYmIPeLDTE0OAox5BzdXY
+hbkIXIx1SqsYIQRVVaxNy1glej5dG5d+2giD1kyC+G2qoP7FWz4CN2p1rXh/yCkrAEwmECoK8qU
ziQTxjdfCHgESRlNDprKYe2VhXVC5Ze5hBV5sVibDYun7HOwbLnJ2DZji0NzoWp9r1npa4tWPISe
paEdmPXarYbFo9Wq+6m2bDIDniqJX8w05BWTBaxuEINxgmEgabSrOZqsEMbqjx5cg0qrEQH5S0v1
+HBgV24cvm/hTtdkagBBdj4ozyhfg67o4Yw47AIVI0/DoFPUbRJ2GJrH+ddQw7eOiWZekPkQXcKm
ASjXZngXnv1CO9dua7CQg3PK4RBF+W34SCa910P2j+tLzuGr/WlMb1FVZQDp+ziVBjjIwIGu0wYf
ouHyGLv4aYPafBP4RVZVTKCfln4lCGgOmq9FjMhGtu+i/BwpESRMAV7TzyCmnXayTyqE4Q5FL7dn
uQYWgMia+bXWMRus9oiKC0Jsu347jNm5aN1qg4SiXZim9ahrcUtoCLzRSVrf+dltSNlwiPFZljYy
VdkmF24WCzfjj9xRNALkGdZ+nCc7i8nuEsxa8aciQqmphzuj9x+8YfjRuZ6x05zruw7zM3Ilu+tf
XIUqKUy9re7QjdUgbxIf8GkRs5HrWvzmUBbuvToVVIm+xjZn3AnGVysLB8Yq6odVS5j3fWsF92ys
4HYzW+S2oX8jB9lQYpMv0E2rLvTVKopjLNwJk18/7R/MylAn3wb94EX+J36LWfWb7av/Y+/MluNW
siz7K9f03LgFOAZ3tFXmQ8zB4DyKeoGRFIV5nvEH/V39Y72gq8oSQ0oys5/LLC0tlSERRABw+Dln
77Wx++HzSnfmFOarKjYeejVcYTlCyDPQXJoS6BBSng7zxr0prGaLOw7ZlEiXdUTuAbksAAHiQd9C
OcVbbwHIIq94ZSv31aFmY4krT6bJOhBhd2Dbclr72osXNQdskWubTDAv776iaSj2lhN+QcCjnxB4
wU0SB0sMvMGe9Fza2l25m3Ts4apPtjYTMqTCbDQRl50R/PSAgAdJMRlexVQsImoZQgroQjewoirX
55GduMpEBaOAgJqR2ZvBvvHj9N7B+5DoNwWCh20ZpY9aSLVUWmoH2P+kARK+G0ixqbMHP0U4bngV
wQom+MU2MHGYVyDlrLHYQmOuicPAslyRT5A2Lxl5YhQCCIpkJ+7oplVLsjZJ0gBf2mYYAWLos0k1
ElNgw6Ov5XlvlASMjLc4vG4Ms0ehyY6NFnHikzV4jzdQBs2JTERwomnGlySW+6SemYZCIulRHRmU
TASWYTPdj7Q70366LgWdw3hCfmwDycpmYmffzCmmKlu0zoTSXcwKh8SI1uSY3xklo2FDb75O4GIZ
7O/1sLkYq8lZ6dLfga0cDzjRH1kONzXo2lgbJ9YrRgYqUmeu1WIRG/FO53G+cdyRQUQNqlLk3cac
zNs8th+dhhupCwfqTs91V6VyT3wDtfvgARcdaDQszVFfQgA1tmJkshKQ6ZNBJEgIFSHsToOiVvHg
avV55kNodCQ4vmmqqdsM/8Ut6QcEnsd1hcXlCHYwFQCAqOgplCuGMMBYKL71b5IMagRk3r7onG9m
rKExRiCgEhwDOd09MlfO4SA+9F5FdAmhWXpoxXytIy4QhyFo36Hc6Hn64znPJRTNGin/ISP9Z+mY
iolxWGMLAVwweeZlSVwfPzWgSJz0BtR7y69APlWTYlLXgVYGBBVAFFGnvdccZlp57eU6/EHXA2Jl
0HN+kUYenCFh5kG/H0iLJM/0uSlcF+YUYsnBs56sghc+HWnEM7PliYtsROdpZXsnLTqGLm6rgxgB
o4oG+1gINBt3XbsCYOas7Npex26CjF6PdCbodPWxtQ0560GvM+WWrYfoFULk2N+wtRRQcxgweGvh
PNtk0G6IRPWX1UC2FrqVfIfIcoEfrl9FpUKAYed3DqPNfa3PWF6e6z1AjHXSLII4KLYVxSl2L2o6
lyu+9sUqzLOHwGjaXaXg2wRBAkTaYkQ4Pni2BssSuQpj0ZUJc7RL3SvXi9PTGNxoajiXQ0VrqKbM
s/s2voox1zLm2zPZv+6IzilqcvBM73LU8hk+VD0H/uSfOCQ+i0K2p3WXkP2DZbojpmtjcoqkSuXm
wrDJrM30L8xpwLQJwjTbDiGhUcx7BGHWq6AoqMxkyNh52o+Fx5ihq65T0iYSOJO0W1DkGgGSTva2
JQl7gntfD2B2tC4JvQwvsGA5mzrzkh2Oy5vAdEmMS8ylrnF0kbknWhiSbQAddCkfmSMQ3JGhTxTN
3le0nrid6SzVEw7FBvAQeoOaN4IGRSHsF5YmTZ4RPdsUmZTUAGO5LG3rrPAhjWPrVDi92gfDhfRW
xfsuGsBDF3MTImdM1DrRRaV1RM+b4vT7gfuUDW3lWNSnCEAY9BR76haeRFy4CtFDAUwOSAKLLyzx
67GItE2ms2kxTetJlMRStuyKWBA8og33gR090ha+BIUBhlE0RMDrYbUIpYAQMEE9ReLFX49oo336
4z/+/p8vw//2X/PLORwsz/7I2vQyD7Om/tsnYX/6o/jr/95//dsnZShT15WgjNYtvEtCOnz+8gR1
yudvG/8LxUQfS/QUyzgoy4MLkOM8Akjq2rT+GfEOZwFARQ8Y1zro7FNPo/EmJoOmrkmsmlnRzHQB
/oY9Gsi+gh2NdNfck4Z3Lcfd0EbVRRcredk4FidZZXjszVkm0XkXH5yHfHseFr++YUrDsk1Dt2Hy
q6PzUGMfFWkG6h14y0YvunqHrbtbiCDtLmHXRsBorXwlmMJflVH8AEECmXFan7lCauel8tzdYBbP
ZTxo54Ha2FXunyZOeBMpNZ4QZ5CBidDLNcY3rCcYQJXRazfSybxzY8xgIAaNXL1/Srb76ykJ1zWF
Kai9pOlYb0+p532AFcQN14DNIr5YJu0pFQYznPDge4n+oPvWtmf7ShxQYK5gf05UXPUVDMnkNezL
rdFJloY0PqcqMAfDuvjv/yL1l7ZAGN2VMrlxksY9/f5fExiKU9r1NS69ZLC6C5CHNIFR2t/OpdOy
zAsbMj+wpq4jgahP8ZgN9VDv8qJeVnXaXFb66C8sdvDz05TcIVOlzJJyOmGUl9wXkvuHBgTT6HDY
N6ItaDVH4XlrsHdKArKmvv9RZiz6k50gBEnSCzs11T71rdvvf0rs1t9//6b/481TUH9/Kl5yzj70
g+boj3+/zVP+85/zv/nH33n7L/5+Fr5UeZ1/a979W9vX/Pwpfa2P/9Kbn8zRf/x2q6fm6c0foNPx
8rxqX6vx+rVmGvJfT/P8N//VD/94/f5Tbsfi9W+fXgCnN/NP83lhfPrx0fz0f3/a/7FazD//x4fz
Cfzt003efn3K/vja/nHTfv3l370+1c3fPpn2n64lpUFLktxo0D7cxBSefCKsPw1bSss1pKML23SN
T39k5O8FLCviT+oHdrvKlQY2BUd8+qOGB89H5p808G1H1w3c3NJUQn36r/P/sZr9deF+v7qhnnnz
DEnAGIZt8RABnrR1fheO9PPy5gdZyFSpvR+E7pk3MBZw3xVMf6pFPGBnZETgu26yrwWql2npUgrS
cg9r9IRkfHfJfdhU6jHqgtFb0egfnZeaZgCRh6pigSnMOso3RhBXwVkU8kitCIa2kGwXiU+7pGOj
xkAt1OgpfasT4hses4qGMLigCgA82ZoazbBi3VgZGMwvk4aIGiG1nUNjEMGUl/WZgHlBjx0UEK86
N7Icfm81FhkUQrMnFnB+v2zTuLJOQwD5aLNjocrHplMuaMy2nHQ2uEEvli0jB4I5a0vvr5hER6jz
ylEreuw3bHl1IptmDxtaXVqPONels7VzAA/PpoI4s22YkzO/zxUzUXJp95bQAlxFbqEFT/A4KFA7
mAygD23AUqSWFEQdQYhC2Rteg59GnCP80bbAOBuFWOuAfGoEx2Frb/SRWuQ8qUWP2j1pMF8uXNb3
9CSB+JOWlKGW9rVq/VzbGugFgbkilRD3GjMObLo26oXTNletfyLsSrlr1RZmed0qk7rHRDwHxqjr
Ce4MDV3MAUuW+zxgdoBsnfV+cG0ghixXpZfa+nNcT6NLv7dz/J2Uwm0gldhhcAEkOsnPgtCB5uZS
5xTLbpS3sdOEa8GrnpwpkY93o2gR1+pAZyNS6oIIr4xHygxtmyS+y1VHUVoHFaLTgKZ4uTDj0UJV
Xzp5s/ZkgCEclVSYorKOgIqFIpMTFXBj3nSdD4E8UprVnlklQpjLxCP87qIRcu5xGoGcLVNRlUMH
7mfNc58W4donhOK2F8D6VoHyGso3P2Yu1cDRBHDuwrQEK5l31rlfS/zgjRZStmVIXLCb+8rqbvLQ
oE4HwgQ94dqNMnj7CkuD+ayRtDRuK6+Lsz2ktE6/VBUa1KvYcyy8XhNlDJSPtveypY03qhdgKpq+
A4Wfw5ndo/CObWqgoM6MU5cZVDqsU0aeJPd0RiXDK8PzauJWRJyBGE2r2MVkZfpReu1zxdPnIiMy
exnmdTk2O2Yx4C82ThgPaj1J9h3l0moMJL+p35Jfir4+FIzk+gkT87Ih0B3no9KYXrdLSHsBA5S2
13pxh1iLyeK2pICtTn3LaaD85dCuYZsSvRtQnQeCtoRWWV0IBTlIOUdwoUBHt5mYsPbQyC71kCTV
1ppjn/LCOO/TJmP2qdh9rK2MwJN9wZB39g5nZF2fNi2ZIYuAnVrk7EZTb4t1PSCf0eBigaEISQQj
JfEQDFPIgD+CBR9/RZk0S8gImHS419CX5OGXSvRhemWYpuxeSPwq8yu9yYL8SeLRtvYaGg7G8J6G
KgNNPX0KnXxJn7rM7OfcDm8oaLrT4AWdzAjf1tED4IafA6X7HmJL3IT13m9aIkPd0YJakUVGc42C
lK6YzXSN0N9a9TZ4BBdsWObGDpNwAr8K1IDj8NSSN+2vg0RLX4zUMa/t1sKjr6ygY41N4kh8FvMY
+SLIUJIeWjWk2rbJwRg/1k7pCVp+I22+bdNrzMQbvVbmztdEUhzUPKyAqNwNzn1WDxW/AmRWGMG6
rRVfPHxsDZLTWZupIt21NzHQYjBDZiWNS71lRn8ubGfWMEQl1gUdSSqqhd52NyUVIbu9pFKv7JwB
68Vm7k13tO2oDeHc0d9uiQ+gvVgIOazxCqb2VjJlM76Orajd87jDXII53q+/ULc62V5Fxih3sHQz
gyl7NhgrT8slWchxNuib1BtdEpU9Wag9eQmg++uwVOKLPw5NvigyTnEDD6mot4NHMBNsKtaJjR5w
ky9R8fUV4fBw2AAgZzOpdfSRy5RWTx3pJw2GjK5SpFQqyVq/qkp36k9JPQHuhk3OJXjXC6uaPr7b
gbMwMRttOqdxnAvNLzztMExOhlzEHYjhabXRJHpIl3m38zEQk7TYtVbFBi6xyr1bI1XFn4E5OwSJ
gKYpnSBwWbL6LHur+0wZaNSLUPSkMiFaJeqHESoZzYjKvXyTOjG/oxmjmd0BAEJf63tRri3sTuhk
eiZD/DXx7Ma4KGhv+IQDDFazapEQRHtYiG28ShVKpzWHF92z43AvGFr53IB1ab9i2BPWCg65iRyH
cjQ+i704Cm+RrouYobY+RvjCGIJuq3G2vVPjG9duCLj0TNhB+hAPdsVkItMKg2Alk/xoGOBxtlMh
w9plIrIATFLhG+Ne78BhnTuoEYuNJslwh08mnQYlkUrLdRaLNN+OKpJEJIQs+yhaSi3EfzlmjJs0
ZxQH3Zpi70sFU1B/wrMg/T15vg48PZtI0sWQlFW5ojJrxGbsNWLQyS1rMUFU5O2uqxpv58KEvghe
V5ZQ+504Se3z1h3T6SJMLLw+xRQQK1kl4Bp2kepY43QoAdUa/mML7WBS2JH6PNZLdAVoe3aYIAJJ
49UgwkNX+NvWfV3XFAODC2axC60oZNiTkzRZ+g280IxMsWkdVCDHD2jf6mGHuaj8amegqrY2yQrJ
uh1iamL4N7W1HQPeMJvO9zN7/X7d9H1P998lrTQt26I7LHXAb4gKzXl3+fOeTwNZOjK3fUbWNBjF
Q5SoZKZCjaw+V6GHseTGRm7V7LvU8zgTOdVsrszvOy2tFBMc3nToNaKx/Qoex8n/1Br/Uq2hU77+
81rjun/Kvj69KTLmf/CjyND/VC6lhau7c21vSK7ojyJD/amojZUCdTTXGDrtix9Fhmb8CR3QNZB5
mXxMn4PPflQZmvhTWcKw+czhFqEKkf9OmWHgiXxTZyhj/uVM4ULglw4cHdt8e88hCqASseQNoeYJ
jk8a7KUXnEv3ualA/rErztb1BGJIjyd02X2/yiGZkXJ4gwTrNLKbfF8TCcGA+8Fz0QVVupWuKyfY
DJjXoCTDBWxUdRnwDlv6flrtDMvFt9UKqCcWKbxh9Fgzue2qdKeGuF7EbgP6qiRlPfGaGvYkuMwg
Rg7avdjlpG0Q0n6NnQwQv/JrpOmuOM3MeiNhCGIbwu5tRDp5Vz3xwwyWhHdS6N2pjSGGmCNiYBqg
d35mMowY/DVDSrkKQNbYerlvCbPd9HVwS3eZRnYH3zUmYdV2m5sGsLZRmQfskLc5zvadrepXXdzR
YjXpbnjrzKhfeqNoF+7gs1uNoBE3fg3qDk6eXkH6lr53yBnWG1Z1HQTBLjC7bs126rmW3Y01g6Xq
lEZwMjZ7pv5XCklAalPKJUhjzs1Q4u8Iezq9fgmSgGjmq4JqbRWw6q10YIZQzK8glGAVNF+ZHxQL
x/KxregDbyotoDUvcKCFxNq2dXhD/2IeT5AXh9bWANrIRMvUFy7cJC+P6q2l5fo6kzSWkYUZbrG1
EMEusgHCYcI0MnAfi8hDRG8AVcdMdAjy+ItlEfBJ8oy2dqfYwspLjO6E734IWvpzQ9mAW2MS6o7t
JaqZp76y03VtMsTLxwMyMYYYTB5gu5BRg3pAFSWWTl6TECGQIATkDyDXWTU+btbRrqq9xr5r7T/z
PtcPvojCpcFtiAENMGkab2igj2cJzWkmVnKL1qpf6cT+9pWKb7B4B6txZwk/uUzC4Z5IkeqUjjrp
lTfgjzc2IsNistAQzdjptiguPfgCXmUz6xlMtcFiuGIXCYp8jkGnpbfCs9sj4mQU3aIupBXOLRJs
HSPKtzhVHjKkFQG3l9LFmU4aIRiecaEyMyEzs0X/m5Q6xZ+WLA2bNGY0uPho3U0dmv1JiDgt7Px6
ayj5mZ3FdGbU9IHjV2mm05L4LS/tQLzSed22JaVBBIOF+Vb8jSAzohsQmicBXkUq0yBjjjRZQE9t
45vRMjyYuuQrmLPPgZo+W4jHfdzBgOu0e0TBIcDObslb6gKhQS3huXdmcgHrXlt5+h1iaABmsX/L
SBqfFXJzvfd2dUawiu4G2VLFxXYYRpyq1YgJs6eDjwi57tKt0QI4NqzxvCwlSiRZO/suiNd28uQ6
a6qcc9xYpBhNDCCtGFEUkWeTm2UndWVuEt5oSMxgtDF6XlP9ZtT/OCP1IMZ3P9CkG8i9IWljZbfx
tKpdjSBkbT8l3XBhuNhbEx3ArqhPpjQkmHnKb4VsamjnRbofyvSmRHQXmd+ovsSa1iPpL631eQjq
e4hSjGwc/zmtshsiBkIATc03cyJtrtKsU8HaFdnxZ5vyGFWlCvZVTXJD4pc3RmfTcM7vBi36kvnF
rvH15UgcOsmW7grw5o3XPBYmrD6A4GepaDXm+cRFzOg0iJ1Mie7nwcx6Ij9pYTEFRbbegollO6b7
PSqNPIoYMTOVr61LU8s/E+KSc5FTRM/21jC9rTIJfKnQTKyk/FqCVTvNiS7qfY204QFvvGLk4LHb
QugqD43XYCRx1UNoKRSq8Ab3wrPxeQaXvdufZvqQLiOvewhn8x6BFfnOxVVDCg+Z86SMhsawGKqH
no7ARWE99SGcel1Y9FpUU25IiRnIZmYkSKmMzSmW4j6IuGP85D4Kqy+ar4qFFacbwqaChVVgLkUp
d6biOUQcsU7WXpuO8RB4i6hEeYf9CHS8X0QoHkuAeGZ/6r4kEYthECDvH5R+lwXnaUHCBWaSaP/F
GBpyGPAS+FI78Upt2ykDY0HnrZ1peIbH9VKX9clY4XmQQ7atNY+cZsB5NSXhchCORzSE4S9oS0Go
IKYDO9dSscknnrPcF2SWQmKx5oXwptESY+ORedtANz1zgvGFUOmlh/8FLO50M/aSwA07dlHAtfso
z7bsBi/R9F3XreNtAF6UTv111OVwKX2zPKvg6S+DuvcBw3rZwbaoyEJXPIwQTTe0dFImxw3RlgY/
Fk3rSKIznUF6ntDdULIwT4xxmyDIGCZ/p9tkwfaevU9n7FLmKtJNY/vB68WwC1qkE5WDQFyEuFWK
fmnaEAIsxyohfCAWdpI63OGQr/fkSxebSPUnea4jnFPiPMyBx1GibuEqMF1L7WuivR4R3SHXt7ut
BhxmUTjdnlgc2j1BBWMnoA/gDw+pAJmWWQj/EgNMiSNJMnMZwWLoBNn5QNr8xEw50w+THcN+JYYS
R/467JEraNkrSLp6MRAPTgcAe1wc3oBpheM7XBWtwSF1N9kWwUWi0VkhivSzrGlTJO0cIwMvmkSQ
boK6W+2sEVKw6gikc/LbKZmuoakZBXK+yJSkKZn2Qav41N4kkkmyHBHl5DQUNvpMOeuD4qQy3GCT
wuoKL/zcvCGqAHRCcR7qxEjRC0y95MZnHxXwkuM9q8NOHV/DItkqK7kIVXbpIc7m/tSBLvj1Bkm+
xATyLOPulnAE0nxLtQKozLPb1F/ZrTH7rSpQfV5WrdK+uvLw/yNSdR78FizRUA2XGINfwkR79Pyk
XtkaNAbdMHln4EReUCjt0dgBX+h4gw2TDjKZdTUKWURtbnqhS8YabKEYmiJJblM4j7V6Ddll5V7+
Obbv+kEj25K63VCi3PuUmqgfAU0E3OW639rIPgHweGuNxsfn1CXOvbZwfHjRWV570Qqz67OVozu1
5Cafuusya2amrJrTS68ROdDhxWEFyt1d9JV2SfP6uihGbRYBhOTatC+lgzZMm+YOIrKwRTVGz0Oe
P/fdXmI76NnVQeubzlzFzguHU4p8Rbszy/yFHa5XwY+bRIc8QtBoQ/LsWwnifnyHKNagQlu8kHq2
L3F0a3sxdmRYowHBMGP6xG9BDw99RUT6gmHfJiVLZYT6C52XgjiMrUnXzR27+mccCxdpbR7cOH/E
ZrOriuwm1BxwpKF9D3X8oTNKnNeW8yJSRO51Tt6mHOHwdT3WDzWdsoXCFxz2mNElMkSyJSISdvyA
Jcde5Xm5bgwtvEwko+0sbK6t6XaoWg9Iarsa9fAx1i11kmn6iR7Tp69LHdROGxK90kSLONMfOzGe
dIFI7wz8WSunzcVhMJsTI5s2nTm9Mps768cbVFOtrJPzsWIfFuBRWw9+5Syzsv/ctf5dzm7WEd21
qE0Sh/H+11jB0K/PwiwiyNcV/A3HjU/cXMykHwiinYmMrevip6Bi/F/BfjzIopk2PQ5EMtjRsvfF
CbNl5vcyQQ/qJockd5EMTbzxPGbnaVfCsae8D716fgespkbBdsd4uJ6X+o1q+nYLr5N9UUt+u9Lo
M/AdoS9i35YvpEHby7Ui9hROsJsgeILiBFxJSlB44YQUPPQFqlVriWqJArIjOa800AXB2FCaywNQ
0qsbQOAvh75B4W6ODGe9b1FNjjwYBxBY+n0Yjx4G9mLPquNZQYOdIWTp9MhQkVG5sUguXBlFL5ep
DgoJZQHOH4kQbW5deXRfZxyXxiPQ1KfdkD/SIzzJqwl1T4ZWeXrEgZKNCSQr49oLsoMKaMfWGELp
ZSIx6nSSJXK6aKZGu62dM20QkEMpQUbgBmcMKx2iRghIgHJFZkyoO0uONp7R3+jPCwGcxSL2d0Es
UH/GyNbf2G0FR8MEXWAa8a7GZ8ne0TQOPnSMVc5ECdl4Qb9X6zZZCB6pKkHDQ5g0dBVdq0xLdnhe
XYKardfazcTe406+1OPyZSI6eQ9hihTHOMBJ2kWQKHmbYRvQtlppQqXRySugrd6dNElokAtnpw+O
rcx1zLh22xHWQT6P+5C3J1Q0eC3cWRUemDAiTTfdY35HB5sWOHd0D2Xz8OiF9rBibU1WCem6pyGb
A8OFOocamVYRxt0iB8pToMq47HpGZbUlXzpG1gCv8EZiEKRNG/O/XFybS1/Dje3bg7Ov1MrxUiQv
AnK18UybF6VmlAY7eqEPLguZ1K/otPLGbZHSMDi8L2FrtZ5LmnCOFDwbbiWfumaEVYvr4SlA0l6a
bqqet1/TqmztpGRJddMpVet4Wngha65OluxCEPqOWZh3mUWAChIUCJsGUH82XusCb/WGKSPDMdCU
AS9uz8kuUrJ84K0HahHHFSa/obru2n7mxkuM+F9404hDO28kvhuvzeTAjNtcFYTJLb1mOJj8qApr
fqcge0UBzTbYMVeYa+fdZOisuWEf+GUB6gsmBn2MKE1pXLDkCuTJWdcrkuO8U2ZVIfZ0ohBEhFPB
zs7w24/XNPBaYBjoCB334sayfCLphug+aHqJOncZDqJZdQ65RlaTnFcegzq7QLk3NVRQGZxcbp71
ZFu8zhAI501xjnUImBEyJqwK10ZBGVJ5zUkNJWnjtux5XEKyU26CNXYHNL3LoQM8r2ceXurwoopK
GHrUuOMU3/VdAZhYVIgv02+kDyD3QdNg0jBOWmRGUYQRj9TGTEv7lSE1JnDMlKwU7K5ueDxmTMxI
YIz0FmXMpG4n3nggepHOGg5zSyvxD3Y98+5TuaaUpawxKLVNsqKyTojLTpeHCcDDwTOmp34OF3MC
MHYNTvGhrb+6bU2GYmUxxXKyy4ndCeAN9rp5d2uLc8kKQ6e5fKrD4cZEQtgTB7bFxIYDS5QXdYwj
hDWEhPP4IKaS7bfXdGvoTBZ+7OY66WK0kqX/pY0xcWryAh5eui9MLAkpLuXlNPioaZ6c0L9Q9H4Z
gkLE0QiNZhrzhbTyK1mXKFhZHgybV7Uci2Xi2mqr98NngEwrw7Ve/qdP+a/0KR2ERf+8Tfl//48/
Fs3rz33K+R/8aFM6tCmFcpRu0XUUhkKD9A8tBLHRllQWjN5ZoET78Eeb0jT+dGg/osKyDFv/q4P5
o0spjD9RLtioJEzpKqQQxr/VpDySQghLOraDugKLvTIF0oy3LUpaE5RqLlq7YhXtCWDDROp8807C
Xbi4GBavSD4Rwb5Ui5Ni6f4lsHmjr/lZZfZWnCX/OrTNF2IiCdFda+6e/iQy6zwdd7iJ5X2A/agG
c5cC1Sh4SoTNwdx6+9M1+Y2obRZG/TQA+OVwR5o2QvMUcwi6I+38ThXRNvXC5fuHMFCv/HoMF2Yu
36iJFXv+/KdTCvyiHdES+EtZPAb1RYLUMXCKg+fflf65b1XLuL6CX0aWWrf44ND6bw8NWU1XrOFo
Ed4eOo6DLCPEiozX7KJrrhifnuQsFUaHS6fzTkVib5XzJRHT1fsHniV0R1/r7JTkTqaDptvGUY9b
H7qSmTNIwnzyIwNVrXiOMYcBk4z3vKRQ459YvdT+Woj+6b3zy8VUpkt/3QaRJB1pqaOzBSWnlfFI
F5wBWU5FERk5KQylb23eP7tf7lG6grOE0LRmrZ1x/K2ib0plYhXZ0s0SCrk6gEiCOZaicFk0XU5r
IUXbkuslZc37R/7le+XI8/PN18qiIayjW6mJNSeOCKReKt6NcuXHHvzUoQJbva0sDQCbXwaluxhs
PHzLKcbvsH7/F5ifhzcXFs80R2caAjzRoI399oaaqr4e2DNEy0ZhgBEx6XExZ5odKqQ97x/q16s5
H8rFBm8D6fnlakotM7B4A31E53TDpbj20Pu+f4jfXEhuGOEIh9WGazl//tOTaXixsqYW95Tf0bjL
NsStL4R7PWPkmw+Hjb+ej03Nj2BNMocymQC9PVgsZGV62tzlFgWcMwCyWPjqf/v6zAdxdWueYs2P
/NuDTHHumWlG+Eycw34NTF8uE6yWB9GZIDvTqv3gG/z1fuB4tiOE6cwvoONvUINsWwCAZSrv99pZ
QxE0h3O2BNCb4ZBsIjQa1+9fs/kF8PYORJ3H1FYxI2N6yzjuzTVrcQ0nemtGeBgpqIwQfVrikJEk
IUJ88LT97orNBB3btCi27ONJnRMRUVqUAqV7y+4xfAqCb++fy28PwLMkKM5McE9H5xIZGLZbhH3L
YvS1CwqeHJ17UX/wSv3NNRIOqmfEwYpXp370zBru1Llkw4GckYXBdCgyi/wENX/3UkuDaD8/ihld
vH9mv7lKvOoYmc7KTcc9fufJBHNtF8EFSLpkXUJfwzAM+RiL5vvH+XVBtFE9K+FyB+ouj9Xbu6Fh
GNPUIe3SokpccINNC9c8cTTriSQrH3lxNNj7ktS6ANx2uHr/4PMTe3QrmnQ6DJT7krmxc/REp1gj
9BGjNNv/lCZQ/mRgcN+n/fiErTu/SukF7mhB1P8fh2WbBzoFWreQx2swubVtzOgvngHT/Slv+H5N
69371oO7OZ0oBtcRVfS+ozONoar1ww9e7sd37bxQKsbrpCTbio0qI/afV825CsFUgt0BoERDqAUG
tbS8ef+rPb5nj49xdF0HpF+s3GRWNGnzheS6q9YJDqUD+BdExQeP+fGxLEWWp+vycMxaYvd4YR6S
0chqBbvVrwNmZr62wQyO/i+Dlxu5+V+qjn9jk8JywgbfBmchnF/Wr4jWnnBinsYpF58dDMXlWH/w
5R0/fA47Ln62mF/UyA2Od19FC36wdVlWxuocaNkixRPuDsUH7+ePjjLfJj+9PP2mh7CDinXpBWcW
XtTyXnx0F3x0iPnznw6Raobp1z4c4wluso2JxsyJfoXl9v7NNi+zPz/H378vk/UDbgd4QevoOXYk
HWmk6xyGDmx8qzmfk6W4Gs279w/zy3Oj2xZoJVYL3DMoII7W4SmMG1szK9ZhDyLOEChJn3F0P7i/
jldETsayDF1HX2KwJh2fjLJ75O0ZOOt+qpjWAJ+plyS0BQ9Z2/brgviEU8dxkrMiGscv75/gby4X
hzbZ7rM8CP341WwzC/VCq2dh8lP5HAiz2xZDlu6mtG2f3j/Ub8/SUbxeqFFtFqO3d4ZOz4vkNyKS
e99Vp2FBHlHetVdMuJuYIVmRWV+1FJzY+0f97Qn+dNR5JfnpfkRq6vQKjhrRF7A5IsYUa2xOI/62
1vzgUB+d4NHWIOxsNWuTEYMX47NNSPKpEQd3oc6ozU/u4BK513XKxOz9E/ztLerSZOOlSmFzfAWH
sKgnHcTrMp4y6eO1BMSf5sq7fv8wxw8cZovvuwOHrRz7ETmXrT99j8j1NTfNetQw/cOQE92Gbc2z
ITNMt2DJ3z/W8Ut6fjkLVzeo1eYrJ4+uGXOhhjkK4wUbQ9fCC+mX1hEWcmzKfhZcMHW87dCPTNLe
v39g47j45h0mHN3R0Xqh9kJi+PYso7JOKj9gdMEGmYamBFqY3+XEPiVJecste1ezI2maYJm6ycP7
x/7lRj069NHjoUyv0tu6g3/jPrjgU7TsJfSTD24W45e75egoR18tAqnY0qyABkZWgW8ON5qRbQOh
kJd45QIB/3IkhtwqwJQ54YlWe/sgNthv2iiWEs8/f/+cj2+q7183YCM0dRYWnuPSx+mHTjQNFxru
2ylU65MarA0Zf6cmjKlWj5/fP9zvvuJ56VFsO3W6ZUdfcVn7sjURRy2Vw2iDKMzSHVaGsD/6kn93
F0khOCsX9yWl3du7CCOJxbSaS4nu6rW3h8sodk8K0qnUJNqV0TdMC0YlFrY77HN6Le+f5e++VAnx
k9oBg5Y43mvCvuvbvjFKkgIzq731XZyRKAWicrps6M5514ll5uVmSLrCvn7/0L+5u3hoJKsQPSSW
efPtiTuTEQG77sqlPahT5mjfLCv94Br+ssge7WSP3sg5ueTwlsldiDr3Fv3/Up8Zon6zqivjnkXp
qvHGD9b14+VoXvq4Px3DEUihXevomRFI81yrY2OL5gKl9f8j7DyWW7eyKPpFqEK6CFOCALNIipIo
aYJSeELOGV/fCx65n11+s263qymCwMUJe689wTkXVf6eJOJpVvoMiSFShIzVRMs+5A+f/fsV/euz
8dIxN6LblMVyOf527Ias8gIpndjslCnkkTZIHiRJb/5QgCzf4O/V1PIpgsIW8S1m1H8c7kErtfjP
Odw7Nd41Ighw3AC9CuxiFyFY+MMN+m/fSSzP4eIfpK7+7ScsKetyf+Dx6HDSc3eS72r84bL92xfi
Ece3yOtjmbv9/2XrIbxTf3LZ1Ging4UXBRuV0jHH+A8f9I9J8XLpbB50nnTcyZq9fNm//UDAonWc
TmDLwlh2dXPcBqpwZLnYBKgEPdEPu4qlrWkazRUTBKiOyf3vZ+5fvioqeIUnHjaNrv7e0cYjJn4r
baGzIzO0ET32thuw95eV9g+/2788B4JTk6gULivvx98uqmzGU8Ast3b6V4iToOLfqhTCKlbiyLPE
zlCKP1zcf/lqFlsF5rYMxqgGlj/ob9c2wj0YyD4sEULwcgCnvXmP4mR2JnUhmqJF+cNj8C83JrMP
tieG0JcH7rcvWM6YQgnO5OWYVT+zQVE6+dH2v3+uf/8Mw2BOynki/rK0/u07CT8OEFLwqAF8BFda
cnpBhjf+8FP9/qbjrrTlxZlLh4zd9vdtUBf04OA1rpw016uFaqj+hHzcf3+Vv56i344NPoUDUeON
yurpt/dpK9eyVcZj5XRkqZE49uqH4l4JRGjIjCwb3LJmIXCCCY1IGVyqQrJLA+Zp2PiktMqNeIyz
mCAqxCDoBpM/QAP+5e7hoWS+xNADesjvvVvYZk1FlV+BDlGyLVSIcd1jrt3lpRlh44M+8ofL8ftr
n+WCrDLiMblXGRCK3177jMZ7ua94Pji13UEmRD2zD5irER6o294nnLOWzjGI7EjMwR9+i3/eVjrz
SLaT3Lc873/RBv52W81zqE+GWVNJCetRN7srqIc/fL9/3lN8BLNVofNEYqv47aRD+Dl3xsQ9peXW
quwuDT8dqYB/+CLLM/b/9xTvBQYhvOtsYEhiqW7+9kW6wJjLaUkuqfAhqdatjKZ9S1xKF4+OgUlq
0v90rP01W/m/j6Sh0fS/ilBBLWovf9LfPtIaDK2WTN7vnYIkwEbIZmrVL3OOtp3dP1YC5WvRbAne
c4vBXBez9Jp09lexUAP/+w76vXLDYc/JqqmMlVUGo79f4UQkLXhebiDdnJxAvLF7QPGLGFq8BoTj
/veH/eM0Xz4M06fJqsaktfvtbhWpX8p1oaYOS4YLcKoVgY/OdG83//0xtG7/uHH4JMa9iAUNxo//
uHGGNNRHUYYSMlREjwYmLGVdRTJQs1iXe/NM5htBtBJMHttrxxmxZVoatJcK9ldmerLCTq5uWk0Q
T6JUoJT6wPCR6xpGMj+KSvrsKn1fAQxEMNwG34WWGOTHmIB1yIo4Gb5GhjOXYU36cuXq9mCsWt1I
DprV0cbW2ncmIZUsjOkj18vnjqzKpJDXfOyb0VubUv/256dMqO4EYA2f7CmdQJ7rrILKyJFK9ZoM
R9RYtf1pNBXavw68VXAYpcSFx7KELMorwjoExOxKDACiOtesicaJt4H2XBEMIjKAq6JyQ7M4NGAH
8lp6znSU8fkWKNNex1ApFKAWpqumOxHniDKJV9WUK9GdiPAkNC7kFhjyKcGo06gIFY0QIuCiHdV0
By4DfMIQ409lPBRWuPXNly6fj0g2j8PUOOUA5g3zo5OKTF6ZHRZkOHnrogdgwDb4yW+zbarxD0vW
KXgCGwOiqqpvAt4rE4FAebNF37YX/lNrfEVS6A15jOfHxJvSjF/2KL4Eix59jK6ZBSgasVqkq0RL
09kGdX00w4QwDnMTG/Etidq7Yggk9UTEQaBT+zcNTWQeRS4s4pVOr2ZCRZBG6H2DtjFkQupFtF6A
o4bs731cKaM+HLXyJ0aTGWHKUUH+e7qdXQetdSdDx5jTMovMVxUxDuDFKrVzKismJmo6Kcj6CO4a
0x2mmIaYUytbQQHgtJnt51CsZoSheM8HSn+UWPtO2xJpQgrzEooOSYheeqV1yWaCRQVZvPoIYwKW
BjecjuGwwlVf2KuFWyttFbBKko5wrlrXIBdrUkgzIi8N4bbBPY++x/QixRt0mfTgCvLdTomfJhhx
elY6ci6vyCvehEDU5uguJf3dzCAmLomeKKKsLHQs+1j7GNEIG4D8ThTzytR3YwA86amGXhYb6G/H
VY4OW3+isziUi+K0eS3k6yiUNddV0X8GHzQ85bLU7HXuBaKn5CNxHzstDkG+wIQRhE9cdHvblugr
UUMbV1h3K1FfzO4xncluEasRIhKkbifEc72O+tIhTVAzxF5FAaqpz/FIgYUwOK2gh33Cwkv9eT1B
QgvbNZhQJxteSnFL+td+wm/kmoRojtFz3KNcT066+oz9CEJ9M45PIjyP845JhoF/1wSB+FSDCg7l
ZG2opyzYDawE7PreIP30yfsmMXevBCALTUwdrdHsrADdbZzjF/UGWGXZBKzzzaelW7KXoMLFe6u9
EH2DLu55lA+h9Wmqt0H7wI+Gu2RlAQGzch1l8JaNUrNILT0+X8UTYZ0VXG5dfYT9tA5Rigj+m3wM
SwGeCmI9LSyiPUFeoBeT5Ut4tv6kkIn3lKrQcj56UIP2KWsfRnXPQFirFnQuy24cY+KIIhdt+i95
6AAb++SpKrb/pdjduRLTr7zETSdbLzEtAFEehgc/cfbSrmfO0rsY8/rLxFwbY3GZb3x5hKintRNc
n9nVeKARST8QOLxpKEuxA6EETb6hnRBaypMLdgnj3zSiXjY2gxluu0S8dLPu6EtkI+r9lTX6V1sq
zkRwnNWUJw6r/HVWa68K7Yfel6A2RU2CAcP/QqK3gVG5H/Jpr806eDPj2SATNJRxS02q4qhguvAL
buSWO7KQvLqvAcCNRHSKPQfKjsjkVay8dyqpntm4axbGZvNQ+PI57XapNe+h96n88sW8jzpws440
LuUwK7/AJmyOZ0J5pNO1uuMQQgFFj4gEGf6m3Hup/bwwYYeDj20h9cRHIrz6Oo6w+wps1dvcv6oZ
x3QCh/tLAYGONpC8tDxxeU9E+BPrl7pzSApKPiCpQfIlK15hQMvucTJgJKt7hkGw4dAa4xoatzrE
OaCKwcM8HLjVrGIrNYTSHogi6HCCjLgRGxTqUrCJs2kTaK1nWW9GlH4GQXsTA5Tg/lfLn1EyruuD
CZhfdVWmAchMtiEc4AybnzRjCk8xqPa6GYUHqgDjjBW9QtTzeqiQC1RgMiL2vuVKVNybpIn0z11y
VFu8anG/tbISleapGCCvviTJm69cG/1kjN8l9b+xsfstmZuA2Av7Ajcw4nCU+nM/PI9LKGbF/CQB
iIJW2LpDGoRNbqffsNQzO3Sk5Luzr3r/BZKKF81THe5H242CQxK9R8ohBbcRIs+WorfAetVUZ1ZX
HbzIZKi5PX9CekLrx0g2s46mN1pVfetVPsz/O8KXVRI+yrMHF0JqbqXqr4RPceUV6KYtJx1+EK35
ePaLurrYwb0E3BDOMnLxl0F50O0aBAys+wyuaWwd80JxbULqoD32T6iSW6cU3PK9mXyS0Ok1Q76u
IyxtscZ+V4XOgcSmqrTTEEeu0r8EUbTuoubNCB4Ff33QmWCm090ILACwj07unjLADk+uajxtTble
7tsC1FdanDGCJvE+gOuvGpPT4NUia0GQlCezIkKX+OyX0osqgodhVB6NJePjQ1bOmn6aQJe1I9HS
OHaL8rmyEALmpFYZ09keQpS+8TPKykus2qQWZhD+r23LOX5TItDmybNttg+YSjbYOm66bILIUN7B
0BAMPbsT+AS7NnbjbHLSGmRAwyrfahabMv+BQMlRtx1TO1dKg2I+c/tib5u8CNAHpWCcu8laZ+k3
BIQ1BlzuKw1+xKkJ3lJ5a0KISL3S9yByr7OOqii76ZKKHjjyzOq9mfEePQ/aycg/MHg6EQmvkWp4
5WCRdMw5EhcPtRJtjR5psvg0QRcMks0PTy7BcGizV7/7rEV/REi4SavjbHmxdBvAh7KTmmB5dmON
f2ReTSkIKVk/Z7NKEuwYbGcLVERSXI1p2sfKCAyC6go9c9FwCM3QVkMYFCVCfWPVaM25SMctiq49
/gW8pgPnue1MSbKJ9ILIAHHrGt+TZqxnCKfWcjsNFEVQIoyhWksZ2UVlsh4yZddBUh2WWoUrVlAi
NPq+VXfw7/WWCNHhQwMJYkXRYfLFJly40CUHxETbrVf7cEpQNFPtoiurs3SXjfkbMQ9wTLP+yDb6
MSRBobpJM4ERXeIp8IDlLjpGZvAIXmQzGDoWsteU+7A8zCloTMk+AgTxiGE6SfS0XQgluqMbMnbC
P0njAAw6XI9N8x4X12Aw72l46ObqliI460gvrcLWJbOsqxSHcmI1iFctTIFfo/o3LAy4RnkdCXJX
zIhz5TnsZ6+QmmfYJ54qyx/E5+I9c6yUjI7OldUPVfNCs3oEMulGlKN0UAdkU8R1POjlU4pVlOCX
XTLiq5ZtBPgZp6ha5WsAzFiF0v7dsloCrnvlcRo++ppsHv0o+y5kU0eayN3JBZoJXP0jNQ0NxSzx
l6ml7ZW9PxG1FhpP3cBbXRiz79VwWrxEL2x+ZlrDYKytGworQIrYoU4CNMvKkDEaD35qn/H/FHsl
8adN1pqHPAZtX0Qqdnd4/nMispUpsGRVNUcTZYVdqzd5lk9W3BprHX9tRGZiZGQZ+b2Fp9bBSzkR
qU6CiZrlLwkXwwzlMwnru7xu4LhLlwY7gKaAbwV3SbhYZA9bPMeopJqVXAA5V4+jwg1iSmduQx7E
Vt2bo3XCtrKJ4WeE0nipdOCnFgDxJdo0fwq6b7vUkSbphGp7bfQygK8dTySZ0eR4kVyu23mX8Xos
dSiM9EgKysOcLT38cX3EW1Hqd18Jn6ypWKGMWdfaZewIyVMNaE7PcyH4Bbp1lCurGfdOBKpKSfNb
3XwI8asot37aHwnyduV82zTIOiHfhwpWIaTPvfk8EiVcJkSGwoo1Wrzt+Fck62JJZMJyl5XwD7QA
PNJE+2Hjl+Z+muytZvS8cugWS5WGO96M5KZkk/rEI3vP0tpjxJuuBhsWq52fU1mndiGkLyg+67B3
jSLn/BodWFMEqOLkI5NGCtzaKs6dLGGY5yk33nMxeE18woS0pDRAP4g5ZK113R2t4T1DmVos0QvS
RTPrtWmXp1i8xJyifc/6rRCYaHgB05mAFSXjjoStvV+2x8wwtqXcrbPKwJ12nBJee+cFFDHWFy1j
hhAnZxrwlcTeT6q/avD2YJ52C2x1aGE4FfQuYbDDTbLKIsg5hF3OIIShKN2AouZOiSXLBBrbRUn9
Mc7Sp2IrF6kyUqZ2Oga9alPw/45HxeMwd4kNQC5ReOk4X4gGyVZGNj/V+fQTkN2sP9tE4uCisC72
hOWDd6QQxzwOKH6+SavnjqQvLVaWEZ6VAPJTaO/t0i04KjDjeKVJBDs9RLRZXvNTcCNiudDlLb/D
AKk+xjuiEwjLOQknvSBoIT0bwauuvs6LC+fSB1cVvSiZCqSXB19+CtWc8i8jugjz/BpBd1ifRkGt
TDNckZVTRuscsNm8Ic6DsLAt674TdjX8Y5UD/xS42lJPncYCn2LwkNS7keCZ6kovpmfbaAkhh/C/
iOLvqWhhkAH0cLDpQLmnzMqbo8BBnj7hc+vtnUKBCuRsosgT3a7H/9QqWOLmTWqOH9kcKu6cSSXd
YuMmkrqRsle6hkIikWPf65tmGcnLcDqr/DSZ3yN3FjCxtV9f+xCCscVl+inr2VEgv2mEsFeN7gbg
PuuAAMqRfOtwH3aXmJQiadcbdGW0rTn/PJUNz2Y0Zh58FNOcdZAi5sDxp+fZV9ww/Mb9XSkIIR98
/3WWvpX+TBi2FZJa5Q1YkDJ7lUEs4wBuRieOviWAodEDtHH8ivc6dRr6T5PSdjwkAMXtcA8IRfYf
2rhbNRP1eP/YdneJIhgBzEFOswNbrMd4CSkB507HmjPhaUvsli+DIe8xu2EkL9ZS9EvKbgPDmNSe
9gnp2t3HxCAGe5oPQ0B9qmXOzxjnHFpw/30ypG1Vo3FnHIZUfBU2y/uR4AGOLzGR3YEJH+Z70dMx
zk40PzNImWcMzAm9PeQNRvEnmOf7lnybOV3N1VPDsHuGbI+cMbx1JCUnH4LmnTUhE6FVgsM39xtP
IsUKtixFFO402P5gyHATDtd4AihQUicfRvgjBameHfUQ1Q9xJtTuYj8uuQl06DWBc1mmPTDJO+Q9
1WjxWEBFW42NTFHIVCChK30ebHIjkpoA5oqoqMkVEYerjn9SeyoXKJzsNJO1EnnrmtC3SOpaR2Rl
iEr3CPIgsPOIo9UZlU1A0G3MXR13vI0bGh1NcfFgEMJewzbXypOqfCU+8U8N9AkKo75ckf5GhkDf
7YCxuEnuf5VS+zPayq6YsR/KOUdILTgc30bTWtVJdNC73GVxshC+Sc6MHiA1YRjuAKQkK+Y0DDAM
TOm0+jYmQ2vXyx/JEDl+89DV2b6v7q16tbUJJmKwS9lyx9EvPTg1dXOhXOMrTi7O1DX0yBtsCHc2
qkMGzZOLW3ra8rQIp7FSck1jrPTwTejkfAvjtUL9TwxR5EWhUXmdZcTHVtYEXzqa3QyQA5lb8owv
LGuZjQ2YTlds2sVnZ1N7uepEnMuqoVEjyHPS3gQZCOT8EaaN41vp/SeF1dY2DlRS532resedHSLM
sHpv6PGyhcpnW2czvu6ZUDtnqgL5EVaiwNY3FZ0zN32VcmDP0nvNnqV2BmIb+xXfOb8QtTjw9h4j
yZ34T1getF7eNRq0oMgiJYsXuYRjOK302oNBVzChQ5xgjsSz19Da2M3USlpsm0hlEglZ9F3Y8Xyw
EtM8YIQa21UkB9VWU4z0WYpGiHhNqJe3jLi2C9NZwtuHPKrPDUCibc8WlZy5qdx3MLwJD0Ti6UJB
HTZSUFcuq5rpRVeTiWmWqj03Wac+DZbSfWWZCcXA9pXuxtosgwQPkc3aSHOefFpBBFggLMNHlOs+
YRFSnX4oeRel2znsqGsqUQ+e3EnNSinQtbSsD6GHZ1Sr6550Uler+BVBf1g4MFIyP94MM2o2c8Pc
cZjwbDRFm78afS8/NILvFOQg8nzNsm51r1P3CEatRNMSsQ56BQpeKgi9yTXRXgsRAVSUpAYcrBYZ
bzFD1CNxugwf2yjLHwQrY5uJH6h4eQp5dbHFI3W3z+MBurzgaJLJvFlruj585fVEUzwAUSJbgnii
JeZ+KF6iXu81V54AQRE+Xnd7GeQfFVuqXdOpqh6qKQNyoKnFu+WrY0OSILGEbWprvzKhwTv128Hu
Tn0zi9hj9Rlz6+fkCa9HldcoCtGxczPSacmRCBTAJl2c9w9TYXGwmW2rPFaJop2INisBTOpWuVZH
Wv6ScKWrQe207wxJgtWnJWew6CaPPrk/AEwhhPTNoGHz5i06S2rzHrSKfJPVofqwGj88Em9sLjHk
hc28IJWHF6yR9SYkTCxweqglm5kZFmNWnaM5G+TuyTfHlG1bXb+bA0LNeEg5MYbEGh9L0jGXl2BY
P0DY1L9HEUF5LTBfazk4SyTgBXStsgPZMbJjAQxDWBnhKmnG2BbLxrqrKxqJKoe1uokrneKxiswl
FFQNafS7VtFbT27LOd+1JMmHaz+K8ev2IgCakiY92Rc9vHLI8QjC11NmLviGuV4+04zteE8xl5Vv
mdIXzU30UpbvA4igewJX0EUwsdNOAPuY/MmRFieeUYompYWlIRsNXhM07NnR7ECDzt0oc1nTXEgr
0i6GHjyBHu4NIg/AwxTRq7xgy0jOzZ0Mzg9DCaJ0ZDmjMjTiXuKcxevgCDIy1gLUKy56+vEXa6iq
DTRicDg5b75DbyicnEqdN/jBwTnu4A4VlBsluZsOwjWZQEoZiAuleGFduyirvn1alFvtS9opCmIm
MIIpCHdAHmAx0Ge65Dy+Vz2oEAawGVblKBi1W9Io5lbXOFiB+TAsVyJ/9iYtYQExBhEQBWsI5p8a
kWrlqJOpePWsW+dsDESzbgyJ3a5Zp+WXmhhZ5DUKrXHbR8e0AcNAotCz0hqvagd2CRlvTeOR10c/
LdN1pvfvUwMbPh7HzgsKpcTnF6quYXXJebDIpj8BAW6IekYGmTrdjJwe4AvLDUQKJc1PS2Evg5i3
xuqLBjv16i7h9Sbk8VNumdKOLXx2IiE7BiyzKp9EPGtvasMU3QijbjPm4xKsnKvTUUhF/ER9xnag
+ssFHStVCWgHLNcW+c7wag1yz6JyapoXmd+e+BPyDLZViydeIlgeQFxfEY3ezinlFA5HAmrk+i2t
UyTsk9yGkKIAZIbhJLaV0UpObVMURapJGltEr1Xa+UjUn4iFSZlYlXuQKtHnNNvxg1lF+TUYc96J
ddsrz5qWpjuOgObRSKfQckI/1vZIiWpCIAgtfmdPN97Dgoz6KQ6XIVs3SucEQfUGLn/4SG4G7Wkd
l5fcmuR1XObTJ8rPCrHcjIG+avKZQVUcko7UWO9SbUcfiq91XjEZVFGBIk3vg9YXDFWrIqZlHxLZ
3nej32uOr7a5OzcBSDTNyJkKIp1GPjUBVTV8KedCBdZJLlPot8Iu59RLsqL+lUcSGV5qzC+3rlEM
gLdpZ3KPVIjej+oEUFOPjfGW6bp/g/gLqwlqERwU06IwIix7NZVV8JKbzJ3KCs7Mkj3ptpmtvook
KrbgkWX7YKf6YzwsBboeYAlc+VkxDJVrUWqrh0rSx3rbV4Hd89kjm18REedrR5EJCQ2RmrnuOjAk
qwr5R02xRrjEKiqMzAB7m6TVQSvDDrdv3U8A80Qnqn0UhjOj2LbWoocGFXJxySbTr4Cc9LpffXDV
yadswSrITKV7IqRidYrFA9HpvrybMl/UZ0UnMnwnVRnBnEoe99UpaoJBJ6w26rS3KBkss14NupB0
Amx7UwYFl1caOvJWyvueuagVjGBdQWUDJYE/t/XRhSXE08J7gQhNUaQynQ4wq6mCins236cQxzwg
4H0y0Wfh6W8JyjWGOl9XXVHjpiRB87PXQ5KAuCYJcKpUedEKtbukQC5ekZSbp1hW1V2cZZfRsLtd
HSocwBCukhdfsZvL2Ia/WjhgK022NigAJJpf8AeKPwEKanV9S3KG9oDHv34PtIpg2YDBCCqlBrop
nQlvsbtSL1ElecmBIRv1JrbzhwYECIqe9jluh585hqfiQ+sLKLU0k1WKYb7KZJREjTgCIzjZXeup
FdNPYygJhStHQBxc1mGi5Sh7sjWLwdokNP4Ze3LYYA+GRBGXqTUVoaFuxNSR9cYbaBX7/rixYRC5
Ux5ae6E3zwOBnHZjuFOj/yoM3DFqRqJSIxHBNg8rVVC8CXVlMievSKlnueOl8xvYGq8hAUeqM4wH
mzGajq3+PAqJdSwJmMR7DQHYhLY451npLqFBNUigqg4ZLPWPY9u8N9oTzrxN1h1bSnR1KLdkw27N
JLoGdBFkInkGb0NSZHld1hciXxswa8rw00XWVa4Ut5uefF99xYrGQMvYKNBTTMB4gq2N+jJ33UFV
tE2iyx92fJ46eWOyQS1Yz5eF5rLY+wZNa4EzHuTMMSfpcfCTfZABNm7JiGmpirTDEhindAerISg9
iIEDjnu7rW9RWO8H6jGzktaQZTw9+prk4IznGQLTwsQiQLaDCtFDHFQgRsUDI1NaNrxDdM8AMmdj
b6jLtp36QyL/ybDcpO1eLcgZJUjEMSCHs7yzexrLjPVu9BUQG0A2Gdc1IlcY/BPKsAcfGHkDxSPg
lwsTumR5TdgNcJS1MYbuYO7trNsbRUWv6+9RZ7mJdSKnxPI7T5koOUyN3bBt3TiotpIlrnUZM7pb
Z5ySiFvdWqlO5tCfTDW5q9jQkuhbCxkuMVFroJhG2qeW167CWsfiY+3YYyn03Df30aiuUEI5YlGJ
s9EfEjcmFkq2pKeU7Oy5fUbLA4IEQ196Cm1xqKP2TVgy4VeyZ5XaNWDXaKjJzjTLY9fljmYzqWs7
L9QELFIFOlaEhaF0O5uFti7cOrzPzVnLlFWgE4qYmSQT3wNroDCeT0w7Nl0iO75MAGJ+m9kZoqS7
d+DBiBEq2Ry2kLHmIHfJTSHyUTtGM+LIxzo89yTqyi9J2TuJ/ESlus67S0GDrMteO/OAp3iKe4jT
EWq14VSSERqgRCrahLnsR53SWE2npAi8AJ0b/hUnM+5tzoIDBORQf4GYYZNBF0u+n8WQmvebRRzw
NDyJZpv580mHTVRHN4gx4Mtmp+oG5GL1Zkj7bRdRlSgDMVPKZpJY8M6WPjGahTfYRHeobQRQxG7a
wEtV7pF57+Y7EVJpep3zwRvm7n1WBAAo/00bBhgqIvxRIzijPrsuJjjjFNH3umH7ZptPA21QOz20
6a7vP3orWROd4crdqVwwWqp67riJFJX8c3jyZrFudVeayLsTzaXP5fVMdnDEv5EMMGvf+uRFUmdk
7acu3SesELSfMWhZcpIA1R6DsrqChHdJAgbFE3EgKGumKwkp5INTouJhpY0Cxp7uM2+AmRCw0r8N
3JHg65mTGMAcfeZ5PUVKytwW9qkEuAlKo5OyA+NILczXXpMvSmd4lVatzakgxbTZpHq3M0EkMuSO
xN0K72Zwa7KHpRVseOAbiU0pG65OP9Xt3RyPo7xX2vYFzveKKv7UAO8d2/gzMdRfRoRhXhudxDiU
RAIunZ3WnkCCzTJSk8vyNxeRp/A/WeSqFzQLQGsSNfEiMld9+2Cm76G0TYsfrf1FuME6Jj80Vt+U
dNPPJ6m+2eYr3gDf3snDXrWOfXaY7CNZ9RvyJFddp3t5oKwD+TLMtza+o6n+jkL4NYRLMUBu3IWu
L9yiv0XlnamtXp36rlpEIH1wjGgZp+KkWW+NeKiT2tWidWkyJR68VguvRDsrnHZKEJw6fIdJ+qM2
lDMjckU8wKU8O0h5dlJyBvGxoZ7eqv3nNOzsYXR6Y/BMqk4DcBUHGyhWg/6oCBhD3YeMpgHn/GdH
AewbIwtC5E5CZyEL/Fb7CfE8hIWyZvd5Uiq45My18sIREkRfxt/9SI4bvPo2Orf9Xq5hABIkVtHj
zP5uSf6Sq+d8TM6MiH39OZrMp74kjjf8lLlV1GDbg4bD4Yy2aaMZvpMh85Jb5q02iL9qfIv1kzrY
u4FMVKMB5WwQg4nIqo3TtVVo321MhC+UJpkDFy6bJkpPMc4zEUx2cMimaIfa5mzO1QeNDxVaTsXG
gR2o8IvppgmX08EqEkqzIutDA7pamdE+pz7UB52FKFtfU1aWsZhn6tOXKup9qpFz3sWuinqFOHtm
SD9VekkUY+U3z7AWEMpilzP0H8kufCc3XJJUZ/muRtOLahbIaasVTRyzfgQlVujaRutKUrCtJA0w
Wbe3rfRBTEsAS74qWXqTMbAOljNs5k9Ww00I+J3jnzmFrt9TpX5MqVkaSNR+E4LFZ8vGCiYNzX1a
kYMLVQ53HzFnpathg5rzgvIyOwEj/JUwPo9rztPstdEe8ZiQiftrGhmccRvD+VgbrfKBJJb1GBC3
zNzk48Nc33xTeHrHxoHuiBAezo2nudWvaLheEv0j5uXVRK6Wymj4lLVmhetEokQkuC4dmpc5++hJ
5laoovuOyWhbraNYPkq27gSdzgZJ3vSDSssiMioYiJtOFI2CH7d/InzxlJTW1VD0kFPfaFCaJTeM
GA+6sN2UulL3Jxa7xFIQQzpVyTbLb3JH6jCKgog9+bzS8ujaSDTF1ewxUz/0c3iPZcWrlGBjqeG2
tB5jmN3+zME2DltbaYm9wvjOiMERpMDZY7jP5IylHT4I8dl3qFa2PQGX0zwxyHg2eDcLOi0VL1S7
4lPYZhIEacBmJVKko9aSL3NpUG38QpO8ntSPQKctucgNu4NmXsey5JB38KAFcIGt6Nikt0kMh6gh
9nFAZMcV99t006g8mdIBImw/vEy5OMRTGmykmji7gCeP5O2EXkXWpmvdz7xcm33aT0i06HG7qXXg
BRKSLT2nkboHNdxccJQaKzpMupaakJqZGGeG0bS3TBMqd5LryrH0T3h0Tkdcc8P73emtZdq9MZnx
7vJLsalGbwjX3a075OyPcDXaK+Vi8poK9+21SUiMp5twA30bUB80N8XTpFVMStLgyKR7So/ywH3u
CpZrEs/sXibHCcfTUtI+FB252evpEJvH9Jm1RCJtpbtpPas//hsJJ/JdRhN2p4+xXhpjlUBsKXlh
rSsQ7Y66mlye+uE6rlGUPfN9y70EzLxdF2vY3E3qyO2pa9c8xY20itDa9Q3Khv4a6lu/d9hcUer2
D7NnHotT7WXucEmA4iFlWc1bdc/6+Oh/gctNn3J7RZFPbLrmaRz5l/lV7Fqn3y89E/8m2oTqRY7W
8rzGYbotCP1kQrhtHtgYUJwd9Q010zIxvkqvze1/lJ1XcuRYlqa3MtbvtwYauGY99eAO15qafIGR
QRJaa+yo1zEb68+Zad0RrJyMHrOstIwKkk6HX3HOf35BVQOnCvPRpfNA7gxGqOUOe6Zy3Z0yY+NH
R3CxKF0wzPCbrUb6uIFZWx69RdXMvLeVZbgMdgH3ov5pp7esJcSmQL0+rENl798V53DrX1WRN/Y2
27Zv5HSCRs4oybRoD1I7MmHkLFuSMEOQZGzPo1X9mrl0ZhsiTB+p4tgSwYqEOQw7H3F69O9ZJoy7
rpfisCyUjQYiWKuE5DFDrapPObzm5kfl3drjiypv6/pJToeMl4BZlCw1uWlDV03dksFrtdZU6C5L
e7hhTCMx5Ta3tfeRfdJd6NWS4gAi78SYsX0YLOI/5iYOv7RNxbzgdtQB2aBMMgcMNooxBzrDBx8r
YaYIyrBs+n3UQgnNl6XLqztgRcuaQlDeZQC5NklYrArYgaQvSnjrylyNz4z/CQmBsgnv1dR21Ow2
joYFW2Dl76qFdycgSy48mo+blHfiIofGLAWPuht9N8XL8k0PuAE462f+vflpL6hbLUoBD/LDzFqF
brcc9sx4MJzE8BKw5zaINwafQnGXQSufyHMG2Y79eVMtYqSP7B14LfBntkO27m6xbhbpu13vy+vd
TBzgjMCjSFnj7h4Xp4zBAY8n9sdFcbTyEyatLexfMmxcLEL1FP7nm2evGMb3w6qmEiXhvFsoVw/h
NVX6LoVXSxdN9erfQMRRusVwYxLCfK5UYnLJBpr5jwa2jeG8vTVXxXbYQvKmQqlZ6xA6zZXGZc0/
erhUHqx7f+k9sWCGnerNCm2uPg4Ohe+emYTFBd7Merrn4raBXt5soh9kJJK0Ob+qWDH9vxO+iwY8
ecf4uoRGo14q57XS51D8/XievwHCjR9quNSfU0Kun51bVDrKpY942Ae9OyT9HK9NP1s16h4vMC0l
YHQ2Ifuqd0m0iHifxsz4CM4c8+Qj98ESfjnQy/ji3OPcbk0z71Bgw+i7fCffgJ9wnrv1o3mS+kw/
aQtzhS50zzlCyQ3QIBbGiD0k5seMFGfhxSspaZd16vIuNGtnxbde/WbB28FNktcLxRJkemY13JSz
gsfBMO09EtcTor0hsm3kZp+l8miUS6t3PW+vwyxS75pqoyjPgb9K6kXJOcj0E1P30pXOSjZzCb9m
oPLWcBY/j90yUGfGA28G5jPu1FwmVFBxeQaBrOuldrCfaRygl+P/6rxVR4qwm3Ha+mCLFKjZfICu
pR/t9JzAAWZFetaCjA1s63/Q+OKD0va43uN0CoD1aU4vcnxp8qPpHGW51JrnwIJbn77m/kq6EaaP
7jTOunXGyOaDsT0xDfoJZ95XaH6862KRbKe3iSBeRhjQH9aKMoufxUXZxef0ob7g+jV+eGfOoWZb
sbjG7RWxwOL7MUzmHRcq3+VKxsDs4ooPlqgARsSu/4YNJggI/OWqXvfytiguREmE3ZLahni0WxWd
bT9zIJ0dtF1Cq8v/mc8xf0T6xRCEU+lB7DAc13b6c+4vmGmvLZsQVVL/FmlLwNw8IQgu/SSnGEDu
ptnGoKCg/NNmiu6aAsDqpo8WvEfxmh/YG8+adS93hu2S+pdxRJNtjaXnuJADl41/CxYp3u29RX21
nfQ9RIsqXSpbjqsOG/ZLp8wEcvsEbim2TNdPk9E1k7itjWDDP0zgqcTNRxsjfOxPk7nkHIOFZBD0
jNzhWO8zMkfcYhOD5M3qrX8Kfaq9Wf02PY6vsbJpD04/t95T1SWwYkg/Ch6gxoqke5esUK99LDg/
iJ2bK/m9wpWfd4sRg03p6vm2cbR5D88iaj+JNfDWiXLAJyuC4nEnNtVSd5WtvW7nWI5E0crr36GU
6GKhBnO/WZkrRLOLaC+fYfXRaXbvBXwE7c441Jv6yX/3XmPYfnvxwkgf452Z8RIt6FkKnHQfiCKB
tM8hiNPwEO8gNKEK+dH/6OXW1DbxXbTV+Np5tvAf9Qcu9nY4NhS3yhyyxzgLX6TYltROP5jq1s+Z
61BZu6CqOx7nUwfGPGeMhT5kUe7yeO0/hjf2SiyKswV2duIvEgQwNJa78MqHnQUELrcLSoVhDQep
e5pW46JMN9MP61i9hy/1XpzhboJlc1vsJVdr1C/LdXDmXr3Axz3SkeqP8iZ9UO6tJ3mM8FFl3jJD
E8hd/KQ9A4l1yol6bPSuPRS8EHOJKbmj31jKsuwWtk5bdUcjosmHVNl1zX0GhVN2L525NeNLUa6i
7Iif+UzYty1de9IALdJXoD50jllfuNaTWsxKcwW3f5hWvYGxsBsDimVnGoXSb93MCOeFBkE/XjFj
vAzhnhEwnm7zPECocVIpcP12b1u7Sa5z/aUKIJQGOzPgqSGKoWH5aHucnfuGzeK3pzwFx7fkZ33l
0dkIGgICYPC61rGKz7x3RyuqdaiPPnQ2oiGU7kkJzE0qop2UDF8tagIjUiEUEPNd3uuc2XVmHUPx
oY74uTqsJFNfYk+87KX3yKBtVj9mV6YIRF1raUKe62Kmp84CKd2nzw80gFByT85JJoSqPCxQ6k3B
opbnEaf//jaky0CyK1eNjwUurLG3KzESF1+PxUgMMF461b0YjmhhmPxUUCI69uhOwyymQ1e0ycxt
kJ+zx1DhBocn/umDECjarOwf6S1iTL79BSV2cM003OvZcmABaLY3L8uZ6KNt1kIwbTZ1ufUyxnJc
s96pyk++c4xgT7bbuF5MzdeH6bnabfEes3yGRUAyA3k3bKB2NaU0BEW7CAqXs2XyFx3tc+TqWOsr
V3pZfKNDKqdzVO8b3nc3xwy+aUEdZuWlMG50nXNrUT1Vl6bdcgG1CEfx6ZibaeemqKW8c5w4J40H
RZuD//Bb/UQLN1ZPnXaivunHc1GeSW9vQC3qF1OdmerOuu8gDGsHIt4nay8/Rn1eP8LxZIZeQK19
rpgTG/oyFhzP1r4EeizsYOdkz32bbNSaLNZEf0O8vdYZRKivHK1tOFe8T6Kx8YBzr9KF7MYQR4JT
RshodfGYvxrtou8J+9vmkNUcGIFFChkqrA5GS7SooM+5n+ilmvSeHEWKKlywr7KmYXkl2Jjzpngu
oT1Yl5i+uJyNz5ZckIKQz8SIjsmdkIe40wtXlsNx6GwibiTNIvIgTDcBWod61sr7kfeKSTSjIXq0
DqZWwC0qr1WAkIS0hXMj+aj1jV+tJMNzAotGi5oBXKIiCaCM2vkwEJeyM5ov7VIwx1iRTB9PEAW0
KtWVLG8gb/TyKZ9W16lxhgf+PR0+YJcCW/NxyhhvuqIQ89TIViWrGmsBZjYkGrCyAZ1Fy8zAAQQt
b+08mQ8ApmZKkmeUe25ZFKdBD3dx3qMJAsUt9KRxzcxm+KI/QYLcVZ0qkIORLD0Gobok98Cd8Ebf
C6eVT6aIoPCju0oUxneNt42lDmDEi0AcCg1JIclwHnEZXMnWdsadBp+9G2qxs+u2wdUhKe23KqIM
iOzwNW6iZilJ/gwCRG9DpDsXrylDc90kMHpdBA3AgqWjAmLqimCRWyYereXQTM9153vPQ6TBOffh
SrLuvUtHfsUqr8gKhRjUkEtEJgZxr8m5hzz+HhSOtmynPLwnXZGmo+u7i0pC1wplJYxOxSR4YoRc
koRWdpgsb9iounIhHiRHQRQVT0YYe3slZgIEjdtmyonH0TDurFTFdMCvOQRSE6s0vO/U8WSWRFO6
fSv0vTBTRvZN5ZsrD9vVu6AHYZAB2qcaJScNhd+PlGBxrS/CDHoIqZgJqkBUrKAOCA9riyhkyBIw
BnEhYE2HXTheNJ/7ZOoK342VxL4rbZE8JbHmu34YwRSNrKzN7+2qZjoVAOVbiHwaYnHe29gWe0I8
xMZC0eIKNRcQdCPzGoBSQyeD4Yl8v/xMB3y0wVEzKKhxgRy5LZVy2/SKsY7MND0MNrIMRh1Rk69V
0pFt3g2e/TPLnp7jECA5mnp9lxtC9WDX+cUahjZbagwmQcvDeZqrzPo031chkdbJanI8lcam7x5b
6+oihRL7AiRGNRKBSlpmBYLhAbWGNsOySRCYw1IPst4N66F1K2eikysCe+E0CbqHNqEzrLPxw+/R
RXaKb+2JLtLmfqHWW20IkFtGauOtCh2EpbnmNdmQB9wwaRxo6qNyU/cmlVFoOCWnTlXJa8MhgDF1
tRgp00KrHZ5quAzNydf0UltOWhq3tClFbUOb14k+g44z73Et5xTT68e8U417VZjQ3brcxpC/Cf3S
TSoPxmxZWCsLP4QrsG1U706FrlB4Rv+WE5zJUTAk+Ad1dX5sO7PZx0i7HvQmcujcdcbWBEPC79Sa
qdiLsKBJbfOO/VjYji9d8sWIz0kNDbXFaFg03YEnxWsyjLJ+KbQhjc9tyVph9DZWhJjlaSs3Xma2
cjdUNvxXwp5U64EQLOZ8Jck95qyTwIgPOo+durEM6u6glWMht2Up2/CHPQ5AP6m0O42qOPHGEm+n
jMGt5yRCoR7OCqdLOSlURHZpYKnJcoImF+wj6XBv8BFX3Lst/obmD68lgBnWXRu3z8zdmKfP+NXk
tXYNjAgNEUwr8ZhhS+hwJlWKeRw90v4Y9ACDbnFAMdJVIsiaOeIZZrSrprGEV3H3i+6R+XZdLKvU
9LOdDL0Roo4Go6dgwJXlfas5C38aNGr5HAtspXl28haA8weLawoEgRNIYEvhVBNkbCuM0VKDb8Yi
hc4RqVgSCX2lQe7TU2Wp2pX5GxONvxKxswnNq5Oo1Alf/FVNT5hJRy4xygWlz4ipi1GD2N54U5ji
rkkUnHJo/v5eYq7+i/HCVWD+00tq314y050U1TC86pCJZP5JQdWRRmsCaDXFLb4+3Hn3GAb+Rq7/
/XUxXDOw1WSz4zJzNfT4ZhyQE/k4akaOnxQHVEHGBkkFRzUuIP0fMlDlnPZukiT6/mnF8L9/caSs
//nv/Bll91iFftB8++M/7/KUf/79+j3/9TW/fsc/Vx/58TX9qL9/0S/fw8/983Xd1+b1lz8sviz1
L+1HNd581G3SfP18/yO/fuX/9C//18f/xJhfldh3/L+d+Veg6v/3Pz7ATOv6tf3ZoP/rG/9w6Mda
8h/YJ5p4NeKhYNkYUf3bnxb9QrX+AesEbQtGzg4m1Jr+Xx79qvYPTP2xR8WwCj8W2+I3qdHFB//n
31TlH0SMGsjnVNOW2DA5/z8e/Qav8ZO3BcTxqz2HpTPg4Xc0LfPbOm1DNK9hVp7sRgJvR+96HI0n
8hmhO2rv3QDlXRJhtnXaF2fUjgjaS2TXSg9AT1kd+MShd6UocFux61UR+c+Napcro60tV5tC65AX
3TZpWwZEcQudO2l0IP4q2lm5oy/bdCQSq7vOWBWidoxy1E+BahFOOCibwPPN9eTLdZECPIJuilY9
l+2rVzndiVxz1/QYN+rmgMa8zNLNTx/l+Q+njZ/zA772yX8bcHw9F0PFpgkXOKz/tO+ue3FlZgQH
BafaaaMlZT/QT8opoVb1m1DBNrRDOfj0OUaaE85cXDpufB3RNUQls8GwmriTNHTUZZ5ZQOpyZE6k
GIAVDqd8MbV7s1Dei1Jk+2L0XvPumphDqsFWOAhL2dZzsmYYHhjwEINJDzbpqhodwKNrdiP9Jflo
4wgZKMNDUi+Hs+e8WRIekwV5I+UTn08t5b8WTqEbajUzUENXlq3BHN+pi5P0gnFJJMy+qgGEg6Bi
6iY/BIEr26hiZIyk8rHIym7utACbjfjNGWX8ejb+8WwJAcIeSvsKTv7moaSVsTN1ljh6k5+v+uqG
cis/+pNYGY2ibsxBv6Y6E38Ylg81DBdRR/qjsJQ7G8VUUhbx7aAEbkGamasmgY7Ix4xX2TVNR9op
5VjKFJVKgGJpbLplWEUHQ9EJsC2A5Sq/tdDaABnaePoRfeQkaJ9oFEdEeW5CZpMxDEQTTlq9wm1K
nj2a5HGEg9UY9QOWrN5v/KS0X11y/ngYGL3YtmLpmo0n+a8XBXmk4xjSsiVAZ3ZpeS4CAJKJ4k+j
gdBrBGTXmD29gjNe/NG4L3pvGUUARtHAJBC1B8puLWuIKQwTySQxfSMmJndtLSqosZLPErqXO0B2
gY4VDou/3yXqX5wepHvomMRoqqFI/dvp0U2qUIPxit2U3omqdimHBu+5sUCejnZcuVZXDHmI7itn
cW3tsGOWzLwBxKe6/vH3v8zXUfVty5oagc24gXGY4dL565O0yqqqDTs8aSWjfseEqkpSHuM2C8F0
SlUE7yZVFwON4a0yXOU9bX0qk/J1iNBkWjKP7jnYz5lprwJPXKPprzIem+lYPfWX1oG+UgsaWVMc
z7A/hvLOK8en0NHwAkkK+nwdrnNAG8R8HuAQSKyeSgVed+BtIksyAhOIJoaQwAOakk05IM30TAeI
U7LVRJk5y74cz2kPcWVE6Xycq7rer1VlhLlhh8q+Te7MINwFqfUb2x39V1uqrzVoEflytYoj44Nl
/euTi8dcdEZlHOucLOUy9ddGxFirqxyTqCl4MqhZFBMGRCtabT7UFggjniKiKldm0OGB1FOIQmGI
4x7px4iAdIoKc221vVvUeyQadIeavRWk9kW2rW9tHyBWS8JhPWoa2xdqubAFwx1D6TYms2Pl1tIR
apgVoA6HajnLycn6XYV2Lfq+LRcbAYPCFaqrxAB8e9M0Ow5yWuWY4J+wUjtMpBQVTR2Fv6daA2rV
sGBIgjlNua1PGVTU3xyD6nVz/MsvcDVXtq7O4VSnvz71etBCvYLOyclSzqw2+tTzNZbzKRqm9JIp
XT9HdMPISrnjyW2xd9RnHNy/ew76XxxAnD2qgp04fr3K1+L4yWpK8ZEky145BnW20hs/XDTGh5f6
zoXgFSyQ2uqAbUN86AvrBtjsKZExUu8aiV6hEAvhZeiSw6oz162tZHsV+VwGu5AV8BjVKMLMCMkK
8ZvaIu1pvhBvYHhhk/83kbNAr4QYAr42289/Lb1mHXq+cWx9pteWCYkkpNX8zWO3/+r9qpjpmqS8
EDZxLfJ+ttYKdJhh4qqhCIdzr3awHLM8u6/8Ff35eEz0agALotFXMucCEWiyorkDAOKaPfPRKtmW
ohww1GFDf520iFwZ48NViXNEsO2YHPFc81wlea+bmrysqr6oGcj6MIofcRnLVaYzrSQszNjS8DAH
I7AcdjEsboM8Dywq11pgvCgjfOw0GBdqVZwLBRgMmEfMnNZI3Qo/feIVO8YcIwlHmS+HRWvJB+CS
XJ82MRTxRVMSa8u00MN21Y0DVBJCQRyoFQjLMsjnc/z8w10/QTDSpL4kpqm6hPalD5Tw4NRH+046
qFTRtRaePNYNbq1V2hUbJ1uNOds4CYkZMwYU8n9/hl9L3n/ZExrufRS/2J+xO799OE0f+aFooSyL
eq1IMPJGzV8gr5dbRePUmMhTWxJTMKsacOVCFXgtmVsny1axAw+7Ba1b5lZHOnGSbjzCDSAxhkuj
ItmGHtRNME6HsY4qsZbJ4e9/96/L7vt+Nq8H6JfjHUXar7971DuCSO7maGrBK5VHte+wDes6Ad5p
X00gzPHOQbDYh7GL1LnftowIa/6uQfdQIdUpcxZGbmjY9cRgdmWKOR8UB7zWT6KJoqOP4AiuAQJc
kCHXz/DV5EIyZ2o1MKqNbLnWeibJMoYa4miQWAov6H/TSf/FTUHTQSyMbasK//u2eQzf0sgwLo4j
LT8LAM8arkrkfuNrUcY3f/9A/2qj0h2pSPU4n9RruNnPG7VANNUTuXqMU/JpifaDbEad8/ev8S9F
g3HtvtgwHAbEpyjfD2GMe5Veaho6acJZKtJ6iflmkw5GuNViY5opCR8dRlLUgIabNyPgHrVDXCMA
M7W9SCinjZE4QnQcCyMPVoYwV4oMEA70CvNKxtIxXGYslZmDLjyiWTDX8BK3aY1bUVkvyD5gl47h
eYza3O1Uhh+ND5H0q36rWGgzRTICw+XMG3MqupQvGOriHkI3IB8+erOoYhpOjmg5QzhICamn+8oc
cVUyUZsFCJIPXlfTVJj572LBvnwPf17wPDvy1WhpWRGkK33vHadCRSWZlkcpqrvaN/yd5TEWHNUK
WlEtVrWtCFcapGwXOop9OHrcDdn0oCfZw2gl6j5h6O8ourIucm0T1OxR00mgLKc58z3YxjMiXXWm
FYsJR1ky2CvEyXw2tkcQO8FAoJOW81jYjPY0LOIX+POJZcgu981G7AryDBNl5PNsNGVn5sUlr7G6
UQtPp44pLXBvNViqsURcMCVEpCoRd1ynLCq7ec4r6kbPl/s+zjAe5lAJA2ZHz3TR9m7QnPeuCKCN
TeVNZGnm7u/XJJfRt1Pw+mANKn/85sk9Iwbh15Wf19U02Vp1tCOGfGGiqTdgfrMpLdZV6qjn3ipx
QcqHP+5i3YSN4sWqihQiA7o1EZjTTrtVlEDGiqCth6Znb5DmFibtpN/Dei7tot04tr4KojY6VLUD
t6hHu1szPvANiKKg2CWUxCI8RiaAJYjtYpriR6Q6Ksk0qPwiw0lAJV8YRMgDMWn5XJsqFUoI7hE1
nb9bhJzSnVNrmAtA3xqct6xnsmPj6uX25nCMx61W9/hBEFU0b61QYrbewlN08teYaJN13Fgfjl0I
Sor07E/dKlD5WWUrp13HJaVOQjJNr8kqjwn0xUGIaM3Crny3jUeV7czb8U2IcuVI+xEamypm/qQE
A3sPzaVb+hniJAiIQZT/GK8tF4HexxHl39nMw5t8zCR7OduWPVN7q0+Dfd7YP5ypwEmDmG9y2SFn
b4PM0re1MjwB18xpKj4g0+Ie0UBDw5rBrax82AJTh5bq7OuAXTz4wR0JyPHRngJ/rithPudQ2ujo
l1YdYVzzvERaaBvpsDT1QODIa8pNhvejbqfpyUyLz0IjptTPmCGm7cL3bXM31s0q62ESGEV9tLr3
igEvIzYqRT9u/d+Uzeb3G+C6NiX5IyiQFMCn7zf0hGh+cor0KOKoXzs1p6Y3hsNKSdFgaqYHi7Q3
TdB86nenCsQm0c07TyG5uKvgZhRoF91hYBcXfgFAqRzzSJ8Y2pdyr1973SYVylwmzckZ1Xg5imIB
OvZO14sjG0IYIUzvGKQMt9VG8qD0TVrxbB0EW0HbDRubjOg07UZX00gQThVGdZK2cNFfF+IY2bee
leLh2k7nGHH4mrnLM3mJGbgIxMLOCD+sBhq95DND91gsnSFCTwxPG7Ga5QrRDQsCunM+DXzYfrPr
v6MiPNhroAuFuEqYJ5T5Xzd92IrARPJ1aFoVak7LNLzsOsc1R1icCgaLQGnwAu+VscG4J/hN4fXN
NxkshlfH2xbY2FB18MjrZfxTF1B1Hs6upnMYqnFeBdU9g4adirntTAu46dsIpkQeWStyqhY6Axok
bHykNb6frgw/egnGNGr6iWkhHJhEx0ao+t1v+CuI/+dviMW3ds29Yfl9ez7YdZTEEclDjwR3Pujv
Tow9psyH1x4pKKQ0BTFXPi8H63lsTYhJI2iRPsb1zLwOlH1pLn3IG95Rkqf8m56CZvFfjmypKIph
EquoGbgGfO+iLFtJEs/OD3YtERWbCNiiCY4kXnOK4hEHneK/U9tWvPUCb9wEaXWegEhmlcrdUgk4
oU2EeRn64jDHdAKR6CHLG+chHl6ZyqtXmxzovFHSuxWZ1QlhNcjjPWz9SsIxi8p6aFU5rGRvtouk
NxhASYw5hrGx1mgSM9r1wtzKyneYrFftLpry9CGJ2IBoMsU+zLgWFf0maEp12RZN9ccfjUCVa0VQ
RGNs5E7mpF3Gpu3vJANxRd4zxi1uCRswN70AI3UGx3x2cMxQS714mzrSvZMeWjqp8EsY7BlvLmnm
bYLQRUXDz4BdLhlnWW42MehPcJ0V6mAjeDlQzHg7VY4pUu/w2E4NhNlUEFVuYNnXV4tqNHL0Fsg7
akHifG1Z6xYtxdyShCbL5TA5B1kK71z3Re+ShNmv27pcZ70S3QQjYjithkVjMbt6yBSY0lU7BofO
aouHooG+1UWHQTPUp8aEejU68Vp2YYpbZYx/WRYGqzFhSoZK/gbf+Y+ustZKDLEXbY6rOtNq6hN/
Hiip4eolwQxx7hqVzRCot2tUa+6I59De8LUb/BlCQPVpqwZV4Xb6VK60TPQ4LmIJMQk4MVZkLgif
fnHU6EPPe1IYS89Z+l58Ga2dNPzpzFW6cyQyg8rqWO89PqQC09kBpmfTRmt90M7kRCyS0ERjI4Cp
s7C+6ZEa2FPcuZFe3CohnYYZae8B+hCpTUAwdpFvelM7NQZahaL1gBhD49OyjepExOBa9O1nZGJY
2Nj5ibMMuVvVXBKIZJKErZk+pY/lFN1TqmotXBQaYcP6kev2rdOP7/nUnMTEN/e45WNC028HVHmz
TueZcQXfYAwNzN9tiQF5KbDAyeKW8yfFFGjqf2BABy0YVwo1cu7itAKYaU8C+aBreDZ6eR2Gqffc
mdY2m6D74hQA6yB35k3vH2EQbLzC69HGJAds1h4rGb1xqV9ZUvuEUp9024VfobfoPWD0oZ5uyVDY
mn71NoTQU/qq8Od9Jl4GxaA2skPvaKXjQ8hCmofMUGcS70e7s8XWYCi7ToW3HXXclqsWGRvq1lsR
OLUbWQi5tAa35cB2kBVNckK8AlRa4cVm4Kay0pATiiFUZpyAEzJIzHqtBMaQeR2ZiNov5jHJmPMx
8NZ2PUDcW1YS6w0MnCHL6/Zesdk5Udmmx6J7R+/ZHRuTJ9k5G6dVxbxB3yQTpvZGr8MEmvyl3Sb4
e1bIHvWpvs0je64G+idqXZtTBY3NCFNHt9Xt2OkM0nMxzlCXlm4Xn1SmvAjUIrgJPogdEq20gOSM
mcmxNMZiV16tHWFyEJEAK062NkYPA4bJtDs+2DW6FHh9g//UIYVy7TB4tsFl51qZnjKwi8HAUc9W
9RwcCZshSa2fCWff5FbrRiVUzShH84BtWuESu9wterzu4in6ULAUQ8+b8ZEN+ONVw4NVQ50pDZxD
AfmRN22wn0EIDhu+DN7xmTHcQIPzhTNw2CtvxJooK+k/Or5J/mMakTI0zcisQWGJ69W+99CflGOD
10Ji7oTevJpY/tF5P2nxTWoxyApDRFZCVZZThReEqJRPdIPPcoKtawUCuqB5JbnE9+FUtAQ5J5Nr
TRo9nwdDW2QTD1KOazDLW98Zo7VHCEGp6DiQ+fkPKTx73hbISJpkeOSkf/QKGJUKYpjUH/GYkjX8
MfsdpTx8MnQfIlUWxClduhqrRJHfdTxlxQj9q1sosof4UW8R+tgC0n2XM1WwsISz1CdLHaJFe3Xy
VrV8ndXwH32bwITUH6A8Yh4yy2S9jLwExrOw+FOe9zO7sYx1iKouVcUNDjNvAEoMTozgx3Slkeh4
z8x0338OG79fjkbxmQMRb9KpWdZYyLiD6N4NHZ+zGgWOE6vsXUrbma8M1cpSxYMRpxGT7FNldMEh
RKk7eSV2UlOs3StNYi4nfHuG+hX+QbEuPT9dYcy2w9kl3XpVgito0w/9ksjjW0ah8GdtuBTEMqI/
D5WSG4MDWabqehRVtR70qMBk8xqdo/YXibf79XTYxVP5DGKMezmjAWyR8i2GFX/+iwI837ZXDxGs
cMDFQm3aypAP2X4d60EB72fgocMCxXojUEZc4xKCPq/fVBfE0GJazn9+/bi4GR6BJ+1FZMb59utf
aA1R107+tBz6wFn1oZdP86+/MRIn29bJa5Wn5kKpiidzBOcGMMbGmawwidERU/5Bx90dh8bSug3G
6rOxLvCtjp4a3+ICqgEr8/qTPmCLyBrFRTVZpM2I7ifDDXh0zAeMWprloGnPrdnYtIQGTZ0I9nVW
zOpQfYQbtC4np5vpqXH8euIyHdKtNZirXuMbyty8GyoaURzsjBFquorMfqGGpbjVrpt8DLCUrTg7
3ckJjecQYkSdOYee8nzbD+WOSmu6GQmfXfkj8VGhHAitzlD62QbTSpDObhjA1iIbBrbeP0I3kWhq
bMoCbZgltodLuoE5JEweoLeCMStCc+OoehjUKiMssLbayFUUFw+yacOjE9YEcTnj3NEHKLrWvUXX
CZVOZvtS2E9JSskJx+qmbbA0dSLvU1RZds9se4IjqJ460VcoY+W5cCYVa1Qsq2zdfDJthcpd0R7S
RA/OUb23jVIeKibXXYCynm4EKZuhp4upisB4aWoPVLuw6FqLJN/EWlp1/TZIQD/FEO7Qq5Kpb3FR
4+Qh1H04do0jNqldLsO0o7LJK9z9FB/nDN/vd2VqHoXaQr329RVz82erqZSNIrzgArrm7RpTPUt8
wi7FlXg86bVrd+ZbifuuHxl70MpkbXGHd5U3sGbhsyZlAx9epivjh9old33WxEvR9OvAs+uN59uP
igUb0xmx/u/1d9PCRN0PtWidmBHu7BDXg4KOZmBAfN+l9a71YOu16IFamxYYY4TQBgzT/Zsm648t
n7kaOu2hIh93XbImOfn7o0VNOjGqdr0RTXHFSG1k9e6CPk12X/9lNxpkPwN4mDVeryKHiyqfvEcn
U3dmHRsL0qwHMIyVbZuwS7v4NdS1foYXKrqrjliI7D/ZO5MdOZIsy/5KI/dKqIqKTotclM2zu/lM
bhROd6fOo+j8U/0R/WN9lBGZRTIzI5FAAl1V6EUQCE5GMxMVkffevedO1cuE0tWNU7AACBuWQ45u
zwymQx7p2r4xs30+tiXQ6+HeG/NdNhZqW8xe2omRdRGBMcx98yMO9fSIIgczE/W7U8kPk1BdNLAe
bXnThsRv0CsEpVVKvX8sXRsftxUV35pKlueqTQ6qqNnBx+pezyEkG2PcvfRw/yNEbgejaLw1iAeu
JIYZngFOLYMpiU5BXvurxMGR4Fqpe0yQQI5u89zT7ziEZnbG32lvs3BT1dbXWnttuyS+6GF/4f/9
k4uxyRn0z3HU9uesdBjMi/KQTOFdXyXaMqABdZF0/22PzHhg6+W6L6pu39Yo/kRQwvTO9I7zZ4RZ
1jibSWkHZ7SGXdEKvH90EfdOzfvVrMS7a5zojYloCeXeRwM7lOnJGJgCkY4RjhUKX6LGL3yLeA7w
YCUYXfxOX062emrDcUJPykEX9UAMCn2AuW0eRB87F4EAO6U+OOW5EMtM51rtcstmHGu4i0GHm1by
85ZShKe0+NIazrKlbms3djPoO83iOat95LhcTW58wynWPGjJXrn9VxQ+R04waIMmd0VuE7BrDYwo
hhtd0gyn1Ji1znaYgwnjViNvKMJk4ESz6hvhM4ESCLit5KSV9O9oJZ8S3QS20UT3hFjChg8qqBuQ
v+MCfUiAbw+shNjWUr5E3VAdYj37UnmBOkDYgn0wEjGn7LtQa4+R7d7GrubfRNI5hU7IPLU3k8tY
cS1jm0Tm7p1y9tHGAizuqdTaASvBwZItZVW1B9fyyZ+oO7VqHOwD+IwxyAn6xWYrsDwiCb+1m7m7
xiR2sq3qBWAzOG2tOeay01ZQuNhrdL1hVzLGbZrfhQai4aTHXszEC3cSEvGYdUOqEprcWKuSbTsg
76+8iHDh0MUykXagQjkGrqAVdMSJ0VI0+N9oOczRszOhx2wvYUeYBB2ku5LKcmdm6rk2cHlSDQ8b
f2K/1zo/+ByCidBauC1+/QqxKe7z9tB1JP4GbfItiWkIeDx+x1wrgWSG1bvBu9+SXMiG3eKMlZ3z
FgHzSfpxOKokGI6WBW2Er5LHF0aXawQ34CkL6o9iJ41CPAfNWVZWdOwcCi/ww6WdD0duMuNGCyUS
V2PcTwn7Xh1yn4poC7KtW0A3agcTar4jQKO50PnfRgllUyGKl9FGeOQUeN0CPI2ZgxFfF7l3Kgag
k4bSv0TuF2OU9anXqSJBsa61yTvQpSf3zAp7MFcFBjSlEHNXtEGHUSbbktKYEs8vjqGOyW5og21j
5fcJJe66pE1QpOBBIojeuLRrfyfnXskY9PmxUVjbLdk/pHNz2BysblkJjuuInWQZ53i5fMeYaD0E
n10z0I9DFl9SvXgxnU7fBbbzIERVbVilmHVpBlwEGpelKjXvhg73CdATGENyQ1wlsfDz5gW9n62c
NwXGBZHUw/uA6wOw52bvdwOhg3GYH9ImWKpvCVe/+6HOj649dkfux1BLCUu4xl4CNLscV0bjMkHN
AvMwb0UZInmyMhpMqdK4RW03ncpYOxZODNIFYXSShfKQDP2SDgae0gy7hbL85MRGSNs8S3KU92Cs
Ci8nb6EeBQtfZ2E3gY2l1sjXdtw3y6SZtJ2jTeMxQc6/yNPwM83p9NTqkGL6uF9bJSb0vtOSkzu5
AI3dbp3I2ttajcH9MVH+paWl6zi0VEPv2mOPTdiyxkmEe9mfDKuCP1qY1nGAaqp80F18lusuj2iU
lnB5ZAeceIqBtWvxRwYzdL7pD/hPq/pBjDC1amC7gBzyo1nXLw6Ohb0Za90R6uWmjpKrstIIO9fY
b2oIFCs7i3eNXbQ3SdW6mOsQE01c91ZS5gjccl9bKXDfi3ggYYB2Zb8d++GOxLpL4MLVEJ1LRT82
+H40HVCxVe8Nw7zKqC9WLujDbdlGWzlCqmWccJc4znMHdRzpGi0wjV9CfwxCvLZZCgGIgPGEvj9e
D1wyNlNo3ZZO+UrBABpRT4EwOsAeMvdrV9KnDPZtmUSXGjkQ2ZF0bcPAOgI/7dqU0Wkq8mUot0mJ
/j0uYVx6sf0FRXS0xXLxrLe1ecwJ1WUzDk9WDoAF+Ak9mkugKIORHznrIAy0XZDgSTSB5e/mDx8r
rBY7wESI2HAIzjwziKXoo7/n0IJb0U7mMMB2FUWB2svUfLHtnr6lRezE5IGeksAa3YHsK68qNzos
wir1jQNCtrXRZsG29UT2JehwlfFv1zLjnMXFg0zC4CTz7L3xIBSK7oV7vQctHu0TqByilNqyp7xI
vrW2+FYHGJ8DIzlYVi22fQElri/0bQOCgnmnty/TzMfYMpLpUxyCtmTuaXvvwZxpQdaut03Thsp5
0hrO1NRfl8nLYMywJD+v93UaPDoh01GudMk5MYJ3Ix2fkDySf0S+DOLXBwn7b0eVNFDNwhkNbbzu
wnFXjZguehm84QppV2nIWRHQ/7w1kDm1BmPlvgTWuvRGkd1SUeysvhAPtKKQpVvFwR/bbAkxz8Pn
kJZ7nVuB3g/6OdbKAApVAt1b8PNRGKQrpm0npzLax6R+NEqudVp1VHkud3AeicUctHqbWDDNAp0B
xlThbvamwsM2TrKRNmlyJfvMwvpXxgevF/e+b9BPVPLkdUedk/wa7zW6TkvFTe6o5XyTtQkZmS4B
B23UH0e9vqd32CBopSHdmzBRjKbqQEPqBEuJtL5Ebf3k2K2/CWxNLtl4r2MSRQ+wx08CWqQL04RN
aTc1ILVU3t1qner3oEIi4NDNAFuGL9Jux1Mp0H8X5vB1oroCfMBpbTf6um9jAOsyulWZRuBBDxBY
EMELsKo3juahKZkY+SUqf7vo79qW3p7WoqSccwzUKB+0Gh8gT1uyqLvhCVk/o+2OF9MlGtOUjT03
Xz0mVLvcI6da4tHSzcy/D7p+kdVTchNVnI9h7WBmaJJwqzXyzh54ROJeHw8uCO80x09s1xljhFSZ
gLfSu8ojH8VVM+rDb/SbKCreYrwGp8IQjzzdqFBAk9b615YIEbD/7M6Sk8E143FtT1RunR+FNyNn
Po/PMU3ybgWYv6IrYm84R0q80eOwrnyc466yQPN7/fuUm4JlWkQXoHjTciiNZpONKPpyIow3Xmnl
y4pDKykd89hw0C4GWy93o9L2vmqDZaApmubRTNoNVLXq0XcjEgahBlcFqW+6JIn5w5zYM8ckdLE3
IumAVbsRGg2xgHiLZaSmDSEM+SalEF3JIknXdJwQ41rkYOSuja4yto8uF/Fra5nnKu7nT7V5mOCA
NUMYbYYaoyW9Na50rrbheCCzqO3shVQyWbluhXRajLce04GtG3BrmkYPXR4J17nh8UFnVbBqbK62
MtD6GyPr7uTovUR9wv4X3sf5YO+DANbA99nupFnmIct5HWF1zyFpHfhuqmMu5LFzu2pXAoNc5k6/
qJrWYhaBJd9E/wAwAVa6phj96UGziYxhG9UMA0d9IpEIudm6Zctf2sqCBlB2hEFFzmNijeYhFRF6
mn666gaAhlQaFhDsFH+dt3KSLr8zmpVfhP5R6Y+KADNMxvqCuQJ+UXeKyRra0HplTkGsmpa150gg
X2h5TKDmpzYGY+5AIK+vwsOsXhf109Az8dUz9PBB5IuZvM3NN5l5/U4TbFQGQaWinjxheoEmgCHV
d3FEmUN4SkpsdNgD1qahxSAcmhl+KsrbrMuf0Q7ZK5zm4q5orEXde9AWMgc7Exk7WyZsnl9Zx8Yh
EwQU8mLIGBOAzUNgi7/XLYuT4YGc9OtTmKG3TJOrRkWzggbWDoAtcy0b6Y81T9o8dZVN8sbJmZEZ
Mzd4K4GYzQNXopANa7m/Y4oEALh/RG8U/zYV+3c7Qs7RW10oStpfLSE/uUj+G/lGrHn49499I4uo
/l8Pr/RNfrSMfP8zv1lGTPmJPr2BrBpot+181z31H6r5859M85Nh0X5yLM+wLIFC7q+GESE+MX/U
hUutJRDQeeKvhhFhfMI54M1ze5OEedwM/4ph5BfJN6mcqFVtulGm1Bl1Ws48pv1hUBzTu5STPhJI
0DklIA3Lyuh5G/0kPyt8ZDNbpQg/m8QWjTRNWv5CrhmZThwFRrtIrGrdqZkz+ObAXakuotH9TTb2
7152z1ESlR/v0euvy+6/ohPJQkv4j1fUucgb9VHXr82PS4olwv++zgtHs8Ung8G+jp7IEzqyDVbO
b2tq/iXGmSwQnbRkUm5nwUdOi3C2GtmfXGHiTGCerTuYYBh6/8WFZH9i5ofDDPytaZnI7f+lRWX/
ovtEg42KzKS0Y8CPGWlevj+uKiTlIcxyzJ+dX9+IMFmxH4FPjbZaGNF/azZNGW4G2yOIUV/57VPD
OEtz5TYNXcYhyxwUkL8oUmMj8MXQwVuX4zND/F3dqxtQxpe5MafS8thX6lgGI2xJe2GJr1M6LjtH
Ic8rzl1urrS0unTwarTURUqCJjchfQe+J53/NSPufHxPAWPiR9kYangelXVI624zEUgKT79xQ5TD
ak8wAdb3/OT77VHTw4OamJu1gLLbyFmkMHytirxLGCxZfxsGYp1qDqSmo+8Gd4TO3JdO8I1MGSre
CQdL8IJtPSZTNOZ3QQ7jmD2O5JppXbNvoJBZwXGE3lJ4dPFnRfF0qcgZMuHQSip/5a9DhhHcMvaT
2OmE7ISSgDK1gqaMtTw86Fq4N5gGAmnuY3BJoqcVUazNmgTOrmDq8Z5poGLtblEzsJrgDERFuDb0
7BSq/jIoTuVMe2Z0dszbhkDA9Gp79r03aA+9IKPURVU9IWGTkIL5OFVS7rTEPCdd/1bHzbWpuVQH
eHF67ySdby7Be/asi67iK4DpLxbYcF/YNX2BF1POMW/pYmALcRLmyIN3V2vxtWpIm83qV5Fn17EY
LrkbHWzibSwAxMrztnYX3Q01M8Ayiz6jHgKMp56cUHug8zWQrHkCTn///eH7d29A/+POPTFrwf7x
LkVF8dpEefTjHvX9j/x+7LFFgdKejxbMiAbbwV+2KFP/RKC7gb1ISsmZI9gcft+hNGF94nei7hQc
Sxa6cUTCv29RmnA+mQZ7CWeiY7FPGf/SwUcnmj3oP+WupHAL/nM4kgWXRpppswToh5PP6a0p1RKG
pEq5wNiCCQVkj2dz45AZkImhOZBJQygffewroT9X3SY8j7ZAhyU/uiDWTbcDYysy3nRIcFjJj3Xs
3qS1RDXcCmfnEq7pB028sbT6a5ZO/hE9Obr/KjyM0X1tadpBTBNVx80YQC7UWxdkUd/bR9jZm15p
AxqHRFBSZGvDoJvn5d6XQrvoiLIopjJ58sHnc6WcYXJcuAkHs3ZhejeOhnPURic/zoOPYeiKvdW1
Vwv7k68m+DFUmxiAJlfNsh+xVEGNV9F7NcJiTbdiGNQ5n/ynCViBN0zDRUK7AphBH3TImdCEAOcI
eFpCwkkOsvKJtDCZHQra6nrvLmQvDtUgX4eEOFshoQHXZjoevv+guhYyVOAAGO7Uhy56BtVo4JyC
/Gid5vaisRCTUrQc/cH2t1w1qJ56MFVVHuzzvKYVjx3/4Ol1exBEaNDOo7ePeR6MUdh3e9MgjitK
cPYUI1wI8Dxq12qcLCP9RARWzKxje9AfUuOOvpRx7QYX8KnMlqE3rSt9JND4LTWM8GRG/tYwmD3X
BNYc2qSHVIqoHGhFhYTT0NK1r+L8BgWHs4b2O7OsfCYKyqCT7KySRlAb1sQxwtgYUvdSevXJLQGk
jGnDrMGojBNqpIMQSbVnUvDQlnSLDRAki6aCO8bRWZzz+YehT+5NWB2LMjBXDSzzBQf9RzrJelE6
D6PQcdQAOGEMCHFsSlwiPjUITeRZ+oYvr65NXIUDSoaP9Gw2erLJdLriOTisOExI+m6scatHArkY
UGHDhPZRkGw1t9u/2kQsbuv0nujrlVFIY63yOUct8RY+yJDPVO40KWN7XQJGixTEdT+DfWGX7b3L
15eBpXEnCCgREEPuAUiEpm48OyIlvTX9CInBeTG6CQhK6T4SCWofrGRQT3N4Zlv39udgiCHd8bfW
Dsx4PAXlusmzO88jFXRGvneWRX8pO4++PeOiSMQuh1qi0RMIg7IB/LyXb1tWTmYUd1U6L3e7IcbM
pGKuG2hiShLQGnKfkGQDiaB76HK1SUOgEn18myQFoIts6D6XgvDOrpkuIaKZfhruMRshcNKbd0Mf
HjutPgPWtteNyUdL674Y9Xw5VKMk6c96HiasBpY7gY/REDN67Rz6lVhLfPhHXI+MMpFTNabKjkVO
hlsxxsC3mvrGjiNn35vmwZpQRmohViVm2+egAiiZO3a/1iosJzV8lNeOyZuZdNF7Lks2otzaB6Ny
qNL1F8RXVIPEkmWmX20JItporXWbIU0iOBkqHhtLCY/NaC2MDok9zkrtajWY10n55TnCQSUJxHO7
MkLQFdU7WqofY1eYCywq4iCoESIXFiqybubIrv4EsPvNyPR67VjatCpp620zBp/RNN8X/NF5IjNq
MJfQ/o1tlDkbMXj2Y+kxy3SmL1x29WXr9g9JAfA9oEF0GyAqkvp8vi+pXZznYhy2oiJJxu9p1mEA
Av3a+y99UZjHsgRn41v5HSgFHjJLPmcgVKoCCF5DzN7WMVCst5ob7MIQk3fdwjJyq2/CSwU8xHHj
WbQTbeWSCE1rasyxVzWhFa86mvwmrdHIV/bG5GlBJzQ1e93NH/pSXzul7E6pl/eHbEThSFoWMC14
i/lYa3jMKfXBhcY9B4NlRrs4Thpmcd7OkyUOOdcYu10JNd9zzfSojGenDf1DrG7pJnrHsgnNfWsG
NNlrbxXEJnonYPG5wr2XtTHAuva+c/tkb2vT2fDcc8AhvBob9HRhYm2bEvtjWRA8Mo7msDHRPSKe
sGYO5Lqzaw0RZBFudDN/0XrY6+wWcLSQMK4YMn9GPeGuXUvd8xh8m4CkeRivb0YjqDY+uAtZieI0
jsmKCBYwK6EdAvkc4LCAmNipeJNtJjuZUwWjr2HmAf4s3QwPob5SZVQtSVCT8C52gV6LtWlVHLxT
dHJHbM9uydDBZfqHvgujPaGqSGvR2xZdvYqduLza8RhuXAF30+uzI+CdDlW+JBjUdzoSVHFcWbK4
Shm9KL1VKzt19V1PNlme0fsVALI3lUJYlLD535cuErK8bm6U026yQQOAGQmCE9tLjs+dkCzN2+Hg
mSpsCLhHpiWXmWqNE2VcE9YdgovyXO0tJK9o44x5f/3+gw++04PKZcHO1VVNCnlJSqscQOMSHX5i
MBPszNS9ls3EJUIEyNFqZ9/FAWnGsn/UC41JVHvm4RInEpp27CDdFQ8NggC/S/ea74MpCwKW2reS
3ZECfCBUpjBek4Q09rS86Vx/KxyykDF8fZU6x23pmS+JFYQbPCMwZOFNwxps1SFMKb5iKiC6aZto
sl9ofdWbhqHJGlYzlNskWcKXSPYkvi7wGdsLDT/bbHRjpCA52xFs1aCm81uC27C7MmRctG5oHeyO
TLT/hxfwf3hN/y/YJ/jDLsF/TB/119f/87/f49f8xzv4X7sElv7pe/lNAwncGH5wfuW3JoGUnxxW
sUFLCp8cF3R+5fcbuDQ+gTWhfSA8l0sxSqa/XsBN95M7m4oxipiCsS2dhb/AWm5/u1f/xo8B3vL7
//9I5DB/9kcQsmORb6bTdbIsruH8C3++fo9tPThCdYBtCcqAJ+xuTHO8lRUmY44ed0PoHZFpHQqH
Qvf9A/Xp0bTim7Kuyv3YM6TVxiglOxTkdqiRwxuDEp2ak1nQw9VkeVdVWbfOK2eHSgIUxOi23NWW
6OPjWx3rwcFPIfn0tnUQwTAsfqiE/s6bM2Z7xX/WFvObo7jQocA4MCRsIX7xOk45lUWNYRdQuPPZ
qUYuELP1z7k0rv0qZHvvufGTX8BMEzU2JG6EJuM722xnbenHH/9jTL7NH/8xdHO4x/OVWth8sEh/
R1b8UOiQKNyUXpLkXBzil8JRn5Vb4A4uT6pFLRXLHXvBVoyRs1ZoEg8hs7Qi7ugr2N+CRMSr0PG/
6rh5uL4AU8UztUxF7S76GO1ohHCmbLw5gXepR+67EbrP9EFRnNqALuSKrTBZF7pomQTFTJas5qrN
hVYcadveTp//+K3OH+sPH7sJL2I2fgouBghe7O9GvB/eadZxU+KY19fYGPyj6GFeS/3JxntIgmaD
7SLxScEO/sm3/Tef7/yqnsWTJLHaGPovOCpQ9rFk8KivleFe49BnmmBnG9yE/8wz87Nlhsac4Hkx
bHIaGaTOjq2fHxmu+iKyLEZ/Y9fttC6r1j2up0OHDkoPDDjF7uCv//gT/TsvafGsz/4w28O9OC/0
Hz5R8r8RMrSFscYGoCgrSV0jTfzqZTBjCXHqt9A2in/yef4N9Ir3aUFjsbAucbTIX803RmkyQO/V
sObQpSXnHwphP3ZjfuzL9Ii49aaw0Y8aZkbYm22s/vgd/5019J3hwFumwa6LX/YlJw38uPdzNAYZ
DNZygGoBYjnOE4MIQfOxsLVrgB71X39RWrZsibR1DWH/0ovQ/MEnwZUxp5UqiHoPlsWb7fpV3snP
Q4d7dZIgNP/4NX8BVnxfTjbL1UF/Lvis5S/LyfNHCheVMFuV1RfC6i51IC4FeS4rn1iSlcr6N9mS
Jw3ZbUX/kADjLE+i3w73nzBjP54Df+fhAVehY06ls6Pz/Py8wEoQsQ7tYr5r/Ht5DPCIcNyrV0Qf
f/xu50/wl61hZvK4Jt0jz2R7+Pl1uDbG+jRWXDNn8n4K7dwJj7Lbzau5hE1txGJVidc/flEyQX59
WXpc7AoGE0AWMwvr55dFbYEmRxLtRs+0xaQRXgNNy46JcdPYYJBp+hNGYzh7I0xukiF/Z0WGSA7C
iryf5qsGOCSJBoyfpUl8Y4zB0X8kzBBjS2CuGT2+M+d8JNvjnCfJtHd1teta7RSOQMCLwCQmWtMf
7deuNW+VFUKfHLx3nB63/ncdkUZZ+IBs4K02ks9mlD0jfnzpiVREZnTjWvBLk4egwmjsZMykTXT/
TTeshmTGttMdcmoYoISSvjqFc5ZOuIGE8RSr4VsRdYj/KDItMBtu8hZy7g6I2D03ehFaeuMR1FYN
/qXs613v4RPLdjhE6Vvrd/AycJeOh6YSu2JApxEAr7YQjUaISib3xuHvWE5C3dfEE0a+vpPVSN1+
at1gbwi4P0ZwQX1VkUNWn0uZHVMKQsZT5Cs99HUWroTvORs7q4N1Kquv0m1nQpT2MDYxFrYmvh2q
0H0P+zrYuJReRz5D0o2MI/GsxjH0J5TJbF371O9AepWPUV+1J4gp14EU9mNkEt+hazF86XzcSpe7
dhG00anSIbyi8frWm/iMSlJetPJLr4JhidDbWSo/2Bdhl96X8smXHKxWH/SnxjaPsWeqM1/mtwRr
A9gbyCseGH9j8temT8gD2yKJpWaQEWVtEBWG8P9Ya6g+0Sl2srfA9ctmUZzDyUf3G+M+VbaPkHNP
3xFxqC7qda9r97IR/anwMSR2YQ7hvDQx5uM8s0rthcQhpGxeesBpgoDGM4GS9MxdkijYhOiuFpE1
5zUgMQy8my4ICzIk7DtHJ9RPawoSRwgoibiJLSyakLfT4O15y+aqQKSyrtLh2KSIBelQvHh2cE2w
peszvqcNoUEPstirGOJvkdyVXn9visdh0Jp7zcZBGL4HUGuXWO79tSaGz3KS48HKTX2LuJ8RE2k+
hPAVK0tdOmxjqxxo0Krq7G+IzoHJBsSmDEP8VgLsbV3ku1rodTfQfj1doJaM2ovmxE9ofiHbUAat
SBmuVhnRExRt0Qp13mPuje+y9Z6SejR2GXV3GnUJDyoXIZ7VNIIqrvCEL5R0ml3LB9U4XU/2FghX
36R1TIjPq9dYATzvFJ+htG8GqPixeXUbieyknvWltrWtSjUrR4S3IbEXuLjSJ7SdAwMotK5rw6t7
ogkgi4wsu2Ym0cjx4pqej1GBnlEkjKXZRsPnHD0DAlc0unEyoaiYHRxeR0GM1IM1K7mvZaxRh54n
MVDtAf+0vQFkdk1cwz7mfnI7lp3cdjpUdbPH/tC4JXQg/BeELjfnGgkQC5TAF3i2n8ll55a5Fx2x
wAqJFcILsdVkDSC/WaaFvKYdpnAcJGLbnPumjtDzdh+hVfk0YdQXo++t9WCU7Q4oYQcsgkiGgedj
ZYXGnZcMgDK4aHpD8Zor8wZxhMm/eMH8iSz6NPh8cTGNgP/WzlPQjMvACsCKVxCsE/0t1MJjlGUI
xb38TjXE6+qiubRxaqE6DifKfyyT/vBNAERdd8q6S0G2YOM7Bg3bMtYkdGkxSXyFRpREDO3ORqgO
65tca53ugdVpXzCB3dKYgXAfA07uE0ReFnmvHvETo3wZsvQ8zg1Y/4UOLwhf36FbbbSULONLURqY
i6bGPShsYw8j2WRK8iRrBlPNjvyqQJBQ3AxDtimlu42M6ms+xN86RfxiHYKantSX8AvzFpzTF9Yd
PsakfGgwno4DFZZ3RB1TrxtX0PWFSOsUPbQh1MQvM00WE2fmnwN2rTs7Iz40YM8PcuyEDuGV+0rD
y1yXzRf+Qfk+iXKyKIlrXNq60y7CsRkWggnvAsbBrKVUwPldpM5jaFlwN6Zh0/XEOE90KyLLFlCh
DBxdYbpox0m784SmkUyP2QE33LYDDHwkBjc6jLRhKhVuei3nkcEv7Uj09+5zXoUdE2IjWLd08Hbx
0EOIJ+F8kZjuk0B+RKb7s2+4+PXY7hZOSsacU9focoXzQcAyaS7546gYRnqomdZRjRjLzvMvhok+
jBQYOoILH3zfqk8cOv06TR3pReaRmrhfaUUuFxN5TG9tpHAWv5uR2VzyqdiI0npzzHICy9uBvAJy
ETXMSzJk+nH5zBhja2jhfZJq72U8kHCrpYQW3FcJIt6pJrNE4bKUTexs3LB7GMMs3JWp86xSoDXI
5jHvm68VM2G+0+K5zhOSyIjKXVqZo++h3mGrieWtIJJ5Mu/RuZI2WKHdiExqZAUcdwPhADWn3hXL
uudQiLubUPG7A6m+SOUdjUY9AjIoWSYrJe3wvo/ta5cnZ+LkyQVLg/fS3Wqj2I6Vpt9lvvjs9PnS
nsXWkE/Sq+VzylZxjcEVIljOKcmMwZ0f6P5QNcm3yOlI3FZHqoyvSTqtp1OGn3EJCuer7VX9wQzg
YkT4PFGZrRCesGT08QMHULts6SstEZWTnpaIB7r11u6Pb2nm31z5LaAc3LulmMsN59e6ynO8iJ0j
bDh82oLQT++K8gUdQOfRpfdp1iZtlx3qmvvFoAUDeVzcg6paLcY2RcQ86q9FThWUsuZwBGJrYWaw
a8p23EN8ma8p+Qk3B3hs9TK1ubpvs/Armlt0YeUd7tZVFabpJR7HD3sok0Ob+6fAcV6nNmOQnyK7
cQpMnYDh95FTa5fq5fvb///z7Yex/Pjzn96KNm9q6MJBVPzUKEOd8sM6mXnDv3OEZ6Dxn//05TX7
OhcZv7GF9+9//tP3P/D7dNucWb+2RzdFt7n1e9TNv/XWkGfxs6bt2jaFFRRACpG/TLfdT7QmTAsw
hzCFR6OAauAv023DnWViIMhnVpo7Fwv/SnfNol/3U+XhGsLj72Jhe6h9TAl97efKI50cj1Eww96m
d+WiJpvI9/LqkItk2YWuvkG8ea3V1O11Iyb3zCKbChUNeWvJKBgrnOq4KlY59Cfacf2db4ckW2YV
g4342SvIpSrRv4N5DHDY9N+IjF7FFjabjqvEYFV7lMvEkliJ0xwkjECmk8nZHpGiTDpRvp2Nt6Ms
GBma2rCeDNIVeq/6kmgISFy3xG+mtx8oL+m/d9n5KUjDgZ2XrnPp1g+OOW0axfW4o14DNkmu7iTE
HteTth6yBiC5bl1RENF4vJFN3y8Fz9CiNIZxPeiRv2xVc+LSlmI3ZbReY3chBTdZSIs4OXOyUoT6
TrPVHeJORwOLlxeGH4mBjFuT6gN1wjLu7O8UW9Jm0zJauo3RrVIH8U4oR2PtV728jJD7tkNRks9Z
ZF91iScq6cNbaI2k2AEY2w4dQyZRxe/AJYxlmyH0qXv9MdeD+g5Y2KaMGSRlDC6Vy5/NUoJKNa83
lxCOHWh6NsapGGQFSaqcfDs3cDDFJWXJWKl3byO4ZMuG8n5ZvNp6NqyFSfIQXLkvZbCtw0m8ISxo
l2HhBhAFSGPKcSb0rT0hfQreAgg151a3XlRcIUHWuVdVjE00N79rpsBdMWC+4HFSj2HmonLYujUv
niPpIKAAG62npYLS8b4xKkTTup5uU3fgklNF89YqcbLgpVtkXuYcTFduAomIQfO1lsMkr8+BiSzX
tYoZWeWiLkwszL5ThNZqaE8GU3ZT0zYlul2mb6iAiwJiYt014Q25nto58+yZWEpGKyno4qZXwDeS
VL9xfe8taEpI1lDCllgaQ2ZIfr6WsFwZq+YLPbLZfEkLNPL2dTKnGOdC2MwKC4ymg0QA1tI+FFV5
21V2/0BOfBR2H+kYYs0lQGY7eVs80M5KJXb7EHpZfmxdWKO+ui09AiQQGRhHPcJYYUAJJZ7sqCHG
vnhx/UQFkz2oxj5PWRjdtFWYPzg3hiz+L2HntRu5smTRLyJAb16L5Y2kkm+9EJK6m0kmXSY9v35W
6Q5wMAcXmIcutLxURWZGRuy9thdnhR73TUBvIgzaiMPNvbZrY+P1SQMoKvyVq3Fhghi9yNxuz7Ou
f9sIwTcEOVQHTlEuIpEwu3acUXcyyUiKsiKFlxT3lla+99hDi4ybKMveHTnthf0acRy5/jxkdZOv
lENcAYOzxVNXp43yayvm/IqHzL7DE4ZPiLdKh0IYl9OxBH36oG7v+nk/gqx9B6Dr8p9PiFzxaU+m
dfz5oAkygzhViYKgg4dWaRiWVl66903goi2d0uCkelG8D8nFzcSHnS5ETVnYeXOEj3ETYDq3u3NW
K29rLv2EaDx98rsGBFkQHYJG/IlsZuBVEpTxh0qJa2MRQ5UH7jPDKUvmBM7FboR8KdH+2wsuFeSv
Ku7Su4EU+O2yCH81FMG901gCIo+3pX/hk/BYfWdB+51HImTdM2d44LWLb4Pc2xyw3WjKZ5XMn742
Fd7oVyzwWMF9tbE7p9qLKcIruOS/CousjeRvQ5sldh1rIc7crJnt1ts+JCQP4u7as7o7R2QJYqCK
UwZpSiHhFPTeuuNsdd3K9CEgfFUcT1bAOKwDNPI1jAco1w3hFbNp/gkrsWz04JjrEg7FnOMRXALy
soCWjBandHKpvSzfJEt0HUT5KW1wJ4XbHiSjTRxur5JOGVkr3p+c8GH0KIxRUaFyDyY4z3R/P+vm
wZDcH6HqrvaEktDAxBLbAmxFFsotl6u/z6nmVyUJ5sM0vyeO/ZrW2LzbAq/hlMptKkNzlbfGr3KW
fyT+DKaRHCg8r39Qc4QCeSKXECAoHNoa4XyUdZuSwrK3ESIl6pd24RMQyEDoHac42xXuFl85nXcI
bnHjsVV0VUSmcjbem1ayDfva+Mh6sO9T5b0SKeycJFEkcprVfpTWdc6JXnU7h02Je5KVC3WL/zZ6
AtfzzcZCaHJGxwgT0GS1eCqb5kmXxIHbjY7xptM6tTp4w8QXIoGGnwIlBBgAy6vBgXW1jqxzA++I
VpdAfApzaTDEK9wtMEwCXgIKKIh6ExtjUHIWyWkuoXnZcxZVgHateoKqnK6tbDqlAMuLQoyveXSf
3iKpIzhOq2LO5l2Ct8JSHmxleI11Gt6u9HwhGl4QgRaqb+i/1rHHHLvxoxLss0toKvbKNyv1zpQq
PV7z9MdmygEhQosFOYVAjfQIMz3xgf803Ek1HOl49lpvrUvWdFQAPgGnQBCiYQw3AKxcom7YH2F9
4H2Ayei19kV69msZYDMzJkXQt+Vuc7M6hEjKThZHr0LYBPI2+oa5JDe352wQ9M6Bhgq7wHYx+nIF
M6HegdXukLgQO+yf3TE4Y8XhKhnCKtbbqasfrRx3HcziU0cEwZGYlw+3y4hwmkt4BT1QJu9mMWe9
2gaDRY6vBFxcYoHtHMuNRTHU9MJ+Qc42DymN3I26tTS8FqAMIuJ6raxnmON6MwxQ68QcWgcHvVzn
eTsmlvy4EYqH2SMjMFs7QIi0MC2TDS4jS5AmF93pBvWF7fQFQiHEKoUO7Bd/rn+bon7qNelcEeip
PpIYdobZWtWQZRe3t9ChWGI3MbOE65JsOAUlt4DO0k/lZqrtiGg0jx6c5RWn0PVinKf5q2xaADiZ
wF0/5dtiUSAkyGkzMvuPEQz1Q1uYD25kgAK/3mY7707uIXc8KcXpxcjHtZci7sAgruOIFtlRM1jc
J7dGR4sURnYjXuFakc1Z1i91EDRX0ZAelJhf0egPeIfqS2oVxr51j4bGRe2nB2CX1r5C/IcGmagf
mtuEg5bug7MgO/MRDY6jJnW9iI5FhSw4nCAVVc3y2ieyuVA+CXzcsYPzvC1JjDT7lAsrC4jyLqPs
l9P2rOQ7OQ3WC5vKDnjWyPp7P5Ua9iUCIBSGZLaMiENmHsZgM84F/UdnOFiq+GoU+YTMEVDJ6eFZ
JimVD21H/k1ZvRz75bmX8JMxsN2zHHNzdW+dH6h9YG+EchOwM8GphfoWD/mnN1ABLDZYyMGzaSVw
SlhX1dQzCqSVkWTDWix4l7tqgIt441j0GtZ8ksxn/DTNZczp9ZQuV4Cqll2ZH8q5X2gcIZUkod1R
3SGjUbCbsKGRU1U9MawtV2adpweHeCmhF/e5Hm7bsFnvAhCgZUROZCvHR4qS6lmokJM05ayXAkfy
2vyS1277ULFPxkWrsS21KT96KTndQ9pKaTMn/rBFzzglLZl6npXv+dFbn/CChyCkdzh0MKEW17gA
koB5a6ePPw81hiXqge7XIhElhmP+9PNg2D0Bgxocu5UClFAshfft7YFDM8v23A47022vLsXZERA5
XZaapZidMRP7kZL9P/9T1P33GIuXS8Bhw6+IM+1Sb9NqdGSZeWlMqyIQkAovx/pKUqrXwTgwWyx4
Qg7tlcZhd66IHRzx5F+DDEQ6ikp/pavpSClfsm6yR1lt+NinUXDv+3N4n2ox3GOiLaUfHhPAomAl
q8vQ+tl2uaVSePng3CmIRXdO14aXorr/eaOtYEsloTvDoP+RC8epQ+Bsn1MEGrX7KMu1BdnhweRK
ePRpuTOOXLmpu6fShG46dSUBA2nFCSb/mrBHvFIaPkSCp9zxyxZcihus3DBKX9ORhF+zQ4XVkyHt
pYb5VJHGyLB4OYaNf8EuH931wYKCzCMd0rbSg6tew3Ku7kYrC+4yF2+crFhVLM0VICH6rW2Wrl3A
jPfCACvHDq7EqyHH/EyKyPyfNx3NuaBaMHMLwzgvwaGhUHswPPsPx2Nr7xNocpebjgnQU24Cdowo
EuVpttsNiQzt8y0F61L/neropW8jmKxekxjb3FuubNDPhV4XeVscBhXNKxAAzZ4CYFjlMggfQEZy
TsQ/GaY5Ny3925+HeRrH3ZBAz5KUAgbiU1NTqFlwVPOWLGOfwTmCBDM8C9c2uW/YPCfTHO4I3jJP
ANBhUBJmeavfk0L0z5U27uXQhXdBkOu4MonYnhuw8C0T8V2TGaTiytp5CsMuuib8EHR0d2LJeSp8
d7xqy7qLCrY64dCbbsXyxdio2kxN+cfCondVXjftYDADLh95kRkGbcI5ch4rj3I/yPRrYngC9Yp3
o/rU3QFZDun1siWLG7oQoC1PPDZl5TwMNUHT6W9Uev7oGFujKveFoBJwhk5vzLGtH0vPPw9JM18s
rBkMUpRz4bx0/nmrEi4/jestkw7BYDy9eNGZqHVcJczZ+opRqWSRojN3NHwxXgXhGwzThIDOPFEO
1Fwc0k2P4P723Pc1E6JCgH1uTl4mzw3d4yYV731ELZd7XGfLktcnx9wraJ8repwM12wbA8pNdpYC
UgiU6R+bmhFt6ykQVbY8W1n5WAkVC9sShzG37wq2kpWyEtJjXVWsMwC7qc94AMbLjmSsBK+s0bGB
+HEyBSEY4gGYGn9OxZEwTidGq4VAIuIN6QUcQrGlezMDd2IooPQUj6isp8WK4DZ9RGF56nL3pSgr
4zgtxEiWiombQYMDzFxxqrJbDzTxXtp6+CihcoOzyvZjNnwmNyJilLnpruQ1RN2XAlSyv4LRY/2z
+m+aNqdgYvvr2ch7YUG5TT0Ca73lPVU9hCPGpRrFjk67aNVqf3qUxPUOngG9bngpS38d2eG71r3Y
6OKvSIR5Hhh8rSobM5TvdfJgp+3rM6+NwyqZf7pjb29UXAwKP99EyxY2DS1X+j4h0nKmaxbZO2lD
mQnjwlW3EZktT017QOy3EsP8tNjITliRmYcZParKjPGdLukjpwkbugPMrNbv+f2E3NJJluoTiRVw
6NsY2kpMwBGogMy8ZHIcWZdscsHMimRcm9MdkR4QhHsqfokKk44/J/LOtxl/BwRVB5uJ3t5aRwWV
lcXoePHv/amD5eCk1J+t+nAdWAs9ilG2IN/ba+zQg8/YjnTgP24pnh1rWkts1JwsFs4xVvPtCSQd
jYXCPEyfkzI4+N5467HjLGZ+Sepnhyw6p090w+1oS1VoTgGUFgBI6hbHtwgiXoZJxqUdPvTQRDZj
oxLoaelEiiOI9okzcTrwNTn4xA0K/LspHX8zAuEZdNpf6Mn/ltH02B7HKlninsZ0PDjjY+Q3HDMT
m8TTsdwreBAsNr14WAg7xg734hXyXRZdQNcZQn1qjdslMvURqdCvCLrnIWWrRK3uvoa6IQKWFQ1l
zUfi4loxMRObenljPVAHzyRPepYRJRmnIJhZXF/gJsOzNLjvrN66zOQ0ErUOaFa54uGGwjclwvV2
sVGvj5ibO5fEx2R48VLEVIM3Etxs/o6AVewSJ9hiOXkifinbVYIHnmGbMNm91TbGfhGTs5NR+i5T
Aje0cLK4rJHH0p1bSyrcfWp7G3988WVqHjw9AzLPMONRuq1ENRfblE3cxa5nBJjuBss3DpzfL92Q
/pY1IjTMEpCyBiTBTfqLibux7Z3d3BTWkVHPKS+6D4UU+pjNxQUMqNHaXw4lI4JItVLCfIeZcz/V
QHnCsL/VmPAPOV2ufCKonlLUCJHwDNh0r24UdluPwpq7bW/4IS2oxObE6kLt+XmA4bMKaGVRfVYX
mrMMRGu7oISgzyCMAruMeWsE3rJjBSrmeobYVTOagjXZbRx/+pzJU9vNFWmsfkf+rO5seLvu16DH
N+1DbIjy8Z6khiYmQwskdge8oWThQkLEwC0qMC7w9w3lDTvBsjPk+Sf1uVyaA+VOG3eL/93hkqA3
pqGmZ781anBA5cPWNZfnOlTZtlHFArjybI7q2nsOiOMKCfCS5at0KHd459eNDejNGru/CsCwZnMH
I/bGaXzvBgspvwzj8EkVzwW8/dSEH5/4R/JZOb66RGjbCdj+NjWdh1R1X1Xm3fV2/ycyg8+pvdEO
kCyukgQHozbplzmZAEyblu83Pw4CFGp/4cpnIsUmc7k9rQaWHfIBcrZUWibkDA3rOjBe7CD6GgyY
4fi0Ekhg5dWXoCEbV8aVwsqQ10hEh+QwjXA+FFT3C3Dwx7bX7Tol+WY16vmly3EJWWPybEXBV5Nl
B5GXrJNiJO3RVDtcY6CQbRqltEFfTOdXlbt/ebEfZ/jPbGQG1yTojMqXBL2Z00WU1R32ojhKBXfh
ZPKLiqk6+tVICK1JHWZEazcsIRA3GdN0o6PHSc3X4O3smeQzHOoORZ9xW0P6WJJc7GR1jpyJrNWs
z1fJDao/tw7t4cnyV2nekwWOMH9rTTQElk5vfUb7ayyzQKQN6HB2JbZAZUjyscg2bQt5ge+znApF
mD3eALUrZgmYTm/yilZ/XYzOgR3RiT3zEY+vi/enp+XQRZ9ZgyGGYwkWCJ2vZwkUUqqRY9sxXJCI
GIFGrZi5d0VdkebdGC5yG07Z0PHiQsGVrdT01UprWs1atzuMVdKGjdJmI5IbsnC+NNzstXYTAdj3
nNeqYLJPT0aC0Ygtl36w2ZxqbXbXrJJ/sOHPF7QeaOaYew4Ms5dqAyh43ziQkkaH259ue1waOEvD
cSS3y/+Yh1stwOwBIb1/PwIYNRDPbzxSrCDJp0Zc5D4uLOUjIPXDdekbf52W3bnaMjMvGJIUPX1B
mj9gbkkKSMi4swFE94pq2gYlCYE2MtaOlPdT52KPmgSKowVwMMcNSICac/DCZtqlTX5PnoWxriBD
MvL/8KtaHmknGkc/ngODOb/RlNtuiv5KZDTr1Kz9uJ6Y5ZbqBZ5JRiyjIfcD6yZb1jWhpnOp68dQ
X2VdfZZl8K3ouRAiviLSFCG/Zz4v4N62XKeXxAyd/ci9uhpuVjukugftkd78c/1OjvMB3nXb184v
MbWoG5q83lkmogjgZrECUQUGyvmdkXC23Fi4NXPzTXBirs9iJABH43ZaLa2+zz1abRZggUOtck6A
yEOcvo6Zwr7JarRRGjhXAHcfOcormLmeL75nGXwivTAvDGB/MZYDixZqOoT1+LsNuFeDVWPerEaC
E5E1in1dRdjlMpYQy+wdyEjhWpj0FslRXVM6OjkHbVDgXEYRfaSSHEZ9A/Lm0Qdz24cusDvSBGnb
FdFrQqA3JJOvLhk2zhj5V1UcHezl3AQm+Txg+LfLWOWMfbEHNjQqVjPdHat1ri72IwQXxe+Aa+ns
3miDaOH8Cfpu3z86mQn9NsKOVhgCEuxwCGqQ0lnmMRUK31M9wELKyGKbyJsabI+DdPNVOQGxC16N
j6Uxr6UaOBrZW9knZdwnDO9L78k3i+mhmt1fdo7Cw6jCF4uQi3hUGVYoBGeyoJfidi7DIk/QiG3W
i4WckIGejTNUCljuNCB7re8OGTzvkOURdPH8aNctlk9E3fDm9SmBgILW66two5hibYo9Y3C5jt/y
3ncPEHdJYZDZc7NAmayN6GNa1NuA+ifuzekNppeCEkoMTmm8Tkn2NrRBDfgUp39NVVyOpGl4RX7X
uWTcpj75CKPfbfXgy201s+80+mCC69pbi/1EGNApW9zhat+QZ8mzqUpSRnMKV5xczhbTaqQSDO0t
RzgzcK+tnacb7c9P7WgVD+CMgpwk33EQVhyKYl5NMHTQA5LOMyblroWPk+d6xLRvfQmLCoKwDlJ6
7EPRIkxZ7Hnam96wtz0IspwDxdLRoY44wZpR+zLZ7f3QjF9uzwXfd5zfajPNGIuVCu44cfZD4QY7
o/ff6Pw/W2mZ3UVdeKHzQgN/QV8/B8m2CGoToSVOpBbmfJXD6u+QcxEmc9+M/dFz2nzVWkEOiXXx
blYhe23jEAxMZR+ijAxTZV+bFl62QnxMaFE7MPpTYuP57buG23ZZlHUI2n7bmiF4GkqZiunMtpjo
ZE7t05Asr0UqfQYBaGYg1j2TQXDP9pIDJR04+xkY8IsNLitxGykSL1DDNANJE2Gnq/ZdNwQ0Ncdu
K0coNVlwVohari7DjbjX/QYklLtjDHXDJQ0VaS74+OfM/GiEhLLUj9iQ1LSBI0k7Txon11/e2ThC
QxpHB85l6NvNqy9HHKSs0a4C0d84yJGC5k1UC6ylIcjWaanosRBJmITBM4ZhpqZZ9DR57pYW+RiX
uvmbuCg9bacirygQAa687p51oElxvQnXsQ+aeyZDhkZu0ah3mcChmnTMTYaSxnc0EiVbeE9WOPqv
w9R+APo5E6hQv1VeSaD6L1pZWLB4WrdNktrb2S7OKsF+Wd7UMciObuMwbjujjdMNEeIcUaHer02j
feQIgCPXdetrYsN2J9WG2oW9wjS8e1Jtsuu0GNZRsYHVEaA3RzyBfXu1erCIo/BjqxlZvQsWe6+H
iCo8MOuStG5BQbJJGcEM2ntlG6xWInGOWeTm2yjtUbhNzV+7i4Jd2MPcpCVLd6izgLWXWD1qBHGN
T9OHcfLSZje0anVvls6eXL3YqRTJUYvYa+l29M0dn2YV7IrC/x1ZkmViD6jCv1P1TGZ2PZMoQMAA
oZCb1LDVW0liIYElxoWgdBs5Gga93C1Ow6yfJabGne+yovJS41tXU0zIFuUeJv9NppYnnRQvi+ao
ToyESacN4ZvVkZ3XaPdaJnu/BjHBxURjUP0t3HfIO6DA5MO4mCTxSFomDqrwjEaxCZxbbWvTUBiu
5bfGq4KsWq8XcI/J8mdEcEvmLcmoJAes6ExRHYX5TeLa4Oj3/mbSvhQmWj6NcATG77JP+9p/UO2M
NZ7e5Bxs2ci+wgixezU0jP9GqwNhjLff49kajPbka+raEebpNp11sVMzSZyYg1dF9yxqQ8TJUh4c
GxVSPvcP6Vy+G634U1sOZy61dpSo3zz/kfH9VrQs+J0bEMcRURpYfgZhLPjFXE9tZA5mxHUMJqST
+gMQEspt3q0bUogpQwFjZcafKauQDxrMsAGChKsh7EMSOerxVPdQJrFhRP4UbpeUuWX/OgMucJYO
IWnavkaIllbMerE3z7hhgv5dOuNzVpM9MtRceBNyypXzZRIT0LbBuE1vPQnSGfU2DYdHpzcYPUdO
SBFzbAP0cTm6hL1FC9VtfZRu/YL+OSEjcWywegLs2wQ15gSs04w2SU0GtbuiTYgWezrPGclPgfsJ
ZXgf+S5t4Za/JXe839iwDk4/EjTULBC6bH9FG8paF4MpT+3iRDEJB9ZN5fgAIYnZkLrj9MxIrpc5
yBjfXeE8/j1XJvtl89Fpmz3Azad1aDe7MqIXPQyazEJ1UK39bFq13Nj1XO+Fz40zghQ8CFjc91wH
8C/FX8ib/LnDotaN9gsKu7y/yuaFKIuwDKGlknNj1vMnfxXv56ZLQByU+6FS8w4o2a5D5AGY8W9n
VEz8ya9yFnfTBXThCZp5CJuo2rfKnHZp6FyHpYnWs2Gw1EezAckOEk1CH96IaEZYacVsuCHeBEgt
fFFrXY/EbJmCrAMnbw/45b5LwI9rx3fzHd9p3isbuKg5HgZneEuViDZLYcMvd1lAwbJ6XhA7GgBo
jy6cZoT+FZQmlYyEtlaEYp8T34YT9p5Rsn2wifuCfRscKtv7nCpeZeGDepg9uMwJ+j8rv4f1bSjc
VTkUkS1giHxluMCZaXGRyIVB55gkU0vqVLQii+ZeZMGyw41F6EM7swnRHSi6EshF9gzwMDlSFafM
oxb/nEQgcG31MMxO9zhpolNKUeq4KBWgomrKtg7JFbA1F0HViN6xN5dwQz2mY3f5hCnAFm/OT3mZ
cpwpGoP+vGtu+gr5FSBYWJ1hiwz5pnnQnsPoFkPxJOkqSWNgJks0RFXdKcc+13SSVt2pA2zfRo3A
xb+ss5JnIox6AgtuhB0RFQ9G5aCJziMTEraiJ5cFksXFBICNRmLj6jTC9KbzrW02mHm8+nGxqfL6
gvk8m+Q010QeelgfzXzI0DkQSkcey5pe56aztd4GKgOoTPnReUFC3oT9HfZVvZXO1qk6dCXjtgY4
gEKEb2hCa95XMymrE4TXICcdRKr29+QUV/oMcm8v9kMekb1Bj5YuTaE/JyZ5BIGbd42y/3gDrGmz
VbsBR0NcJj3GD0JBYYzkwJ+SYe8sY8Nx1MM3WFhPs+K5KGE21Ha1gaLIXUpUWhwGiGLNoDhgKHpd
zPJBR6jSfIS0UWdBecCU0uZezsiqgojrnpxsvgddyw5bPM2du42CW5q9Cne61bEKRq5NzDlNzbm3
j+ZY9AvyT6shpk5dRzRDEfKsF7upHt06bDe6rQiGNwjuyYbXBBlNTJ75iHNuFRokpVit/TFWJlJ+
dNV0ZLONnUf7ufDvSqnUWtuEibjBQYPvYupsWLBNam/tdvM7O80q9NRdIqr6aszjGZL2iMiJ+UAO
TZgBo38yBO6GwSZIYGpbcpbCgdaxkE8IUgBvRgoxUTkfBda5p4rzFBRCOpU1KZWVoh+NviFVifxu
wdit2P1vd0Nvx6L0rRV37QJspcU5UM9bN7AIsO+78qGWp6i7GeYjja1jKV6tUVtIU8zwZC4Oq5/C
b9umGcOwultnDUtCXnJDTpnWX+MsL64X1q8u5M6dIMB2l2Szui5V+UnrHq1J/vjzUGFcD3yM+6HT
5HEZpoIQCeJi+NvICHK74Pzzv5+HVBXWJsgZtf7rA/968+eTXefbCWl//vPlP//716c2ZbjEGU/S
+l8f+Ncno4nqjnppN/98GqSA//3l/nnfz1cNisMqXbV5+68P/Ot7JoPsdlbXf/63T3NG0oF+vuDn
QWb6WPl0hv7b5/7zPgOAwNocOAb9875/vsm/3nee5pEV8f8+x//6HeuIgymSguT/eX60Vfekisnj
P1//z/Pzz/squ71GNlKBrvPOo517Z50NWId+3p6TzgHJCo729lEpHe/88z97YnC6HQutYs79BCsa
nA6kO6D5Dx3xQpCYXnewuPc/b86cpGwXoYrRK+QyQx2tm7AgYtWsN3iDk79J9jgjlUU7Vb1jcm72
QU9u4TC+ENBUPPTWWO4E6KeT0wzLEQ4i2lMZbvyuEu+GqbfaW+SXrj07zmvPuoiwcO66BEPMTeZP
IIDxEsDmWE3U0XcEdVVPxBDdac/mLpxKdQjmBZ5dsYQkg1OoA9h7van015BmuY/1iEW8zxme1u3J
nZ78KEt/5wxDzKo+j4Et72uXTh6dv/00l4fG1h9BQuQ6qzpeNFhK1tcPajxIa0Hp7YEKbpYdgUQZ
NLnMf917Hf0gekJ7d2CvZ1m7dXaK/pWuLfpOBVa7wwPokw8EEPdxCqDiYhNhra9uu6IitrLsflP7
ECeoqAmQ3sDbRXoxCeNd+PX3YpFoqyeIr+ifQG3TW8Qmg5/kpnyqckbrZQatiSEKTsVla4/Dl6H0
qcg3pWvYO70gRr4VwdrN1lEPBdn0gNlT/G3QfSZHxgSEHYKjWNvaiPsAC4fjH1xn+dMNdoSTw3zP
OAJO3NTaz8juwpHJ6SuuR0C/TtfD9TCvYiFmtc8de4NKCR3OM5HmphKIEhbaG7RL0eV9E1dFpeCa
zlb3Fq4B9mCiafq9olDfKMQF7OkUJQMwr8kFDZvfwo0ypkx2MqZkO9PiJiv13fGJPpKa+cE8t+Ya
XC16XhAzG+bem2iM3puEdThtIQFjYPKKL1JN8lPqVxyuxNEzsgO4x0PGzCBMynw10HU9UpbhL6N4
d08Gnae96Ny9YVsfqD7MU1j3a3pH6J0WsC+9cVU52AEc54eO/XYrb5CC0X+by66+gF/3sOtgQu47
/TBj8lz3c8Dsoa8VLkhJuFQKmWRmV88jait2OjYZ0rpIhLKS5Z2c291I+CDOrwK8Un3hoLhHD44L
pQEl1Nz0GxmyNtHASRNkPsDz0TXAwG48ReO9NFR1dCz7uSo5sw4tZPI2crdQv8bRzWO/SK09tfgq
qoZuoxTWjL5FAykz728AkY0LF6EWSavAJCcC2GYcZwxA0Fp1lIxN9d24c30QZvq4NPw9daLXcrHd
eyqIomJnxbtVJfxZiWG5mzYrrbXv2ju00DCAppq6lZnsJrOcq5IDWWMSrk41/O3aeYop81BQKAtA
kdkUR5ugNl6x9YTLLO5Jm9mSZY6wxXh2xqSL08bGFWVySkur6tlqLORctXUHk5JjhF6AW7u0VS2D
Plgux2gLsr9bpTVE/bbsHpreuOPaxiIo1L4bWyboTv1mLkzB8TnfFZ4xrrRP0WOlvdr0vUq4wPoz
gYYbl1lU0EB/qpz8q5uS9X/SjuyJITtHV5+2oEqXdyOnXRII6q/Q14+NQRvm5jyUDlkJY0rwyk5Z
lD/kjSJhnPOvvtffQVnQKCKsk8lWm2+6PFtYb+h9RYzp57lrz1XwHiDLwBuTOODypxtMFn3+kC3f
fd+ZOzBeWGAufRFtlI/gluABAiEBup0S+ehPEOV6ejVrWn1+LNOHiElqzIll2Q+u+3voul8djYFw
pATLy4m8smJa95H2dnOXHYqhcFY4zuuNl11M5NEH1KevEP7e5MROr6EyD5bxOjrDN4fF72LwJ5RP
AJRCcFz2QEN0RIIejiLOjJRGchXe8jfCTe3fU34zICTYmQN0tSYbZji4AArMsTCJBxqMHVqH2gsc
an+S1nqbjtnPVVaPM7m7vlGviR36c/tVer96czVkLLKBb4IG2qYWY2VNf06qx0yO2VEX40wvGVnd
0jjfKjPKVZglTwl523RQQoyT2dppHkW41Bs77Z8q49Y0bW7hboXJz/U+eu9rKv6k5vhlmOjorYLl
EVlSZoVxRv7XKqwYddk4XGPo2DieTHdjVATOJYPadipX+9Sx3mbwh+i8YO1BSPfWQ6NpoeXoqEVH
m9vPn4dIPA6+j3gVn21Q+4gKzPZhsKbXWZY0mEyXCWx2YfQi3qVCcOPABLSH7uLVrcsUaYNH0iPa
Zep3jT8T97YUT06dIhGy7DfoQ8BTEVl1zncw6o/WKG8jZUwDMBWJUUZryXT4uamYtgRyRBTbh9/M
1+gvef5+uPWmcLo2JfoDZA73ctYBmSI4rS2nbzZxLnkuIm866TJKN2mVHzSL3l4X/Ua1zotp0fxa
2OPWNiJSoh093vIoMcz2r60be8Psuzi79XGa0V1EAQMARF8rVuyzTJW1t6YjTWBIGgOBndMQ7lSI
KbS3OBPaPJehoWnQRPVGdd5TiLGCiUsjD3rhpKVujcm8/sPpgpO3RjIWkhoaiOhSiFZsOoeblEyf
dWsMBS3FPN8BIH+xxiHcy5yQg5qAmnbUsdMjyUOIStcROW3Y9NvJDXh++0PlcmpvMqQRhEkRfdps
NBiH3XLL/5CNfiu5w9emwzncXEbs31ichRs95H69ZeKecAqZ5HniZMZZDd+iZiSHR4LXt/fiwXdx
7jKXsWRC3ksmXozstZsTyXInWJdHfWvNVgtxC2iRi0YalzpgFIJK7CMshLMjrop5WkP7OR3cs9Mi
v27zAPVMYvyuPfNLFXZyonxvV9r2JKK6foUVBQBN+nJL4HIK7+O2xi90T7ZBnRp7pFkr6XV3pe89
MVUZSHsIEUu2TLwzTYcjYcBGRgsBbm3FNM1wgZKYzp442Ffj5lBtBpvAEGWfMxuZkervCFmM4v9h
7zyaI1e67fpfNIeETCTcQJPylrbJZnOCoGnC24T/9Vpgf5/6xZUUTxGaanBvsNhkkawCMk+es/fa
FjHTPYO1Nfl/UO/ZY1S1rXOqudZO97YTmtQcJPl0VftcBGrcYNKMmzPpodl6CnS4GbORNmdP/4sy
u1s3XXusCVJLA5u1YvRGDqw/M4sD/jhpNKg5PoK5W5YWfom+nA74NY7s79Mqz+pfeQ4ppu7tj9ms
XrywQpITTsfRPeYhg5KyqX10qYfSRtQ+RHAdphE1nXsvHODIVC/Mf32UhVk4fSZM6Gjb+dOPBKV7
pax409RtvW0j8zhyMNzaEe+7NPJHGt9bI7HpCjDu2zcmo8jCqW/GNCa3mCdY04Ye0V11VkT7yQiq
VU+bnTYJ70dZ0Z3NwxezHNBZpxLC40hXIau2ns4gDXYje5Qz0EB0kb0cs8fI0Vwyc8YsrpO/Za/u
ENq4+1FmW6vpbbInrV8tLX5jdiDG2dqnr+uGezfL0bvoBJfP3uj9G4SARphnd3Xp38dO/1LOljz1
OSWW09J99rOcVN7AYjyPTmYycgilvro7tzVhrJ6I7FXefUl3vDMIM73AYCgPbtsuhMLudi7scC+z
Bfo8GAA79hOptHe0GpHAy60DuWEbNw/QZngLBCk40RgzUMuMzdzQQcJLpFb010ktjIkckxx6Ckrt
ddq/VdpK6Nw5zzJ17gCRrJMWr/6cl8G2SNJfDC0ABRnNTjNVPATsBnnbH6PcFnASWThUQ2Zl6vn4
Apv01kL/e4rjqjx9f0T2uge3YfP9wDKcm7D1LGJwDMImlUjapddON1BH/cli+OlTuRFUx1miKyP6
tUx8t04cDwd2km2rSnoTRUylMgDJjQr6a0LWp+//ycqoyaazQ+CoIOVt8j6/U8u+irardkVdbaYw
WNomOVBMFzIJWaj1iXCr+iSmqdkWcv5tZBA5ndl/TfVg0vya7pMY+XAW0wz2JgQ+y7dUqVn9+R+B
gN1KOkyrW3S7J2G7T4Bsp53deVyAC6w2sWK9mfndqaldWlDtPJnbFNl5FAa3XBnt0qbhHLK8Zn5Q
jofZwILCgWRaFzouTvSJECWXLKR2lJinykVHHnvyYxonAfeso2SmtTLFZbzMGE9NOgAyGJr42ApY
aAWR0KvWgxgeBCZLaYomMylbJqeunyKBYjIzYl9mDAFTcAxcAyUbbSGUOu/jQCPcnzrwFe4Aa2Dg
PBfZLiNAaaN5CFjHbKqdjaUGFCaY9kdt54w/cdiliE8ShyNwhoY9irOPJGdY2wrnw/TbW4dEqFVm
+WIb9v2jL3p0ns6kaQiywCKkOspxZCpB6e11B2yiLUOmoxbzxWTjzyGJEtmUXBJLh4c47HZ21HxI
K3qgI/WBANGg0G1+FhGwUDM2qVOhXbCJPef4CqchecmPrWXs4y7XVCSFAoyxJKh3n07NgUgZnx3X
2nZw0E3GtUVl4rs09RPoJi2bPF7y59THy4CnCz1j761Spu5bPIDkFyfQHNvcpmylf2/6VygE9dkv
ANLjY8JfFVi3gYLCanKlrDUOTubE/spCZzyk6mGYCg3scdQbZeR6ndFELye2nbjFCdhxQ3dz/lwM
zkbPrl55JVmYy5TRbBOkQV32IwrVh5YXFbnp99/Zu7gs5kbdxCW1s+MQNWx22SMZ2c+imiktqAeJ
831G4l+uC2s4lUNK86y1DsyBnwPRGyvDg83ohvEVLVIITgXfCt0AJIQFeVebuUeoZZPpNNX8dVVj
kd+AmpHFFMonSkMSy5DnCzfb2W73u0NgvBFDsk8gHm9nvwq2YR5yTOybs5F19Xpqp2t/yCYr2brS
/AiJu8JDUKbHmQoPdNmPEB3KD+CU1DgOEcLm1bGJ3vI0c41CD6dkAo8dV/yZRGa8tIJoFqv65Nyq
d4Mm0mbMXAR3Mw3rQsQbZ+XBENozRHloBy7HPla8+oKNsjNWCFxIx6M1QrQMuWWVR2S6lDMMXX3E
CMCrRBTuqspxbjoX221/jpL0ebex0SstAOSOPqSPDLRfxp2qKm8M4hhXYvLlCaVRJZx+mzewnANa
ZOCWi2OYnUUdusxc3HJPyYNaiJpr56U1F5Kg3TJr1W0ajj2Inh0Kmui5N5v8UhoPWTnaqyxNLtpr
fqM2enSduKS/+8WAjDQlULKsw3eAyF/RwTNniu3XSi2kFVUzMs+dFyZ0eBRNpiBtn9sb7aVIUJ3k
VpKLSM90aQB5OVKUJt2ouOVKavx1oumx8CJhOSAeeD3bJQpfaLMG/ty4CzSFjzx0URHsq3Hea1Hd
kuxuE7zaToewDG44a3mg/1Oyh/BtFNJa+zWnniTLsdAx7eXC31gBi44oy1+YzzUy0dY9GuOlL+gT
L1JX9g9e07FlD092U9r5W6sWTEAp7Flwc9IhXl2L8W1YMm9XDodgy6s+tbDAeVNQOanVwT5F9Fg6
S3YxyY5oJHSAjZBKVANaT0amBzV6vkI9dFLk586n1FUCOd48GuQDRvpge814F0XpGlURg3ViBz00
eavWSk6RQelX5jinrHbE3Fc6tBA5Jdx2TuTvKhogxwoZVdf4B2OOjrNlVPuhy5BO5whROCdNm5Dc
8924kCvkEP8OocrtVa+mldXNBHoNtXvVBQr6ymPg74CX2HlzmuwNkWEJ9BFfuI3YeI7NtiYfBRMO
v/GQ/cyTs6dgJydZnFpezDFRDE3we6WI+6m5SnOX6uk2SnN/rRepcHOXDf4XFd1tZ7FUENCr1iH7
8UnJtN91Qr8HjK53c+09GV1p3vnSeIjac0WNtjYSsiL8hb4iR+EdhBxfFsd13IFTGdmkjZDXxfeb
aN00xYutrGsS9mibY4v0NP1as28/0deJNkNrzrfOMDCmbbMNU9INGkTvaBvVs1eMmOdqY6GEj4+Z
iRnHhLFuUkJBaXPvvLR8CQK4R+NPp1Hm0WXmRMnBQZv6lD3HR5GPMsUs2UGb4hDwzt/YI7Zclsp1
71vzZpjLr7TF5D/32QOti4HbiLMfrlB7E7dHS5GOqfo7CI+3aYUsw8j7ijZHZG9nL7hkOU1E7FNl
FjsHBFkHDJpYS9Pbto5Q9hGpSKAvt0HYIFot8RcMyZzvWwDDCPqGjT+yjpet+GXHTbkrPbX1eOKW
3t5Rd+4j1v6bbmQrND2Tkbc5oaxWw7qP2Yf4BvSIbbp24+gih/kR3vEeSZS1ScyfA2rkdUclQyJr
AyUtZXhdy+RCLhylSlXR1R2N98BBQWk4zOLp2DzQsuS3qvNzxGu+VX390VX2oetQgVpS3EkLD3IQ
suE2SJ3AFxvJ3tZ0uX3kxF0qP6s6fEWaIDEhKiqNaQn7pnIe9xiWqSQdhUiLug0VT0DqWGZeuhG8
QTPOnz7hqYwtRyyRfVjdOOV0reXPKVkYMaAMLO8mickJS4tyJBPU+lzeMgJWWGMzDlbwAfCMt/ED
CTZHKZWxDSo299hCaZRmCM2R1aLtfW7QUDf1nG+TcJh3SVtduxxMmO025mY/gfrZhWKSBw4s4SZ8
dUZUbQ2X6DpDuDpFDbG/HldSVbQ+9gv1JBShoaGexWm0wOMVAPu9BjB5mKoUG1RyBsx2G5bWp+zI
WnRq8mQcXrfUG7jlfY9DpBjeyCrdi2rydh2yT4WMOs0Qd2POfGtNVe7LmT6ZTeDdDhEf+DCXVrGu
F7VIhAqVXJu4BDbdc56LKrA4mIoUQwm80F7oQ4UbuOjo21s7Kexk3SKuFKUx44j2m33SmO9DP7go
Og0EIMZ0m9f1uE95RdcShTcHaNbr3o+9fRHfAn7Pr4Pr7zwfAygmzgZB2z7tyCbIxmpVo7Lc5SW4
mtlChFb3J7kU/N//C+zp3w8nGphIro80OmaQDvPbnI+4BiLxztue3Lax0Pt4pHSf5q5aWRLdE/Uj
J35ahJlRgSfvfheC20+N7pttBDd2mAaHktsKBmaP3oJNxeNIgeRmR7CCtwuLxRO3D/s2Z2RREO1q
0CF1GmI4s/DbUgNhkRMCTWV59rsBLYETIUhJjLvWGS7CLT5pMd+6qYV8fFCvjdlcS0VI0EDEJ4nk
AVyCNy1p8JmBLteqg+PfoYfxWmNb9lO0EoN8qCvjZw/WEzWEUWxNp7lMIVNsM49YjMfu5CDFme2E
ZFc2S7I3IP4hdNpk+JK4tq/aFhu3sqxNZOcxS7j4PSoGoTg+6qW58mbU4g7CyDUaCWlvpl+xPz+N
dhjsVJJdEg/vVvwN6pfcdb1adqkANbEhnAMtL3ArbAKS3OUtcEPnUnfoNCTdobmdjlDIIqzRGMJj
1IKlCT7FCJI1u8/z7FKBCYb3XnoEPwPKHuQVJpD6HvzuV4ue8pAN8kkTPyQMmf7o/LciJW22sBHq
pDTdmdw725xD4ppG+HOUuSFxAfa84aY6ufLkuXhl+hHICz7fS+7onYxGY6c+XIUUs+6MEjHtD1KA
c6qYgXJeecu0YMOQnflYYSRHU1PpO1FLhMsAxr+J0FjTj1oN9kiHwqh2skAfXXRHH6LfiuDlU7Lk
N2CJQcFf+fcjMvdtG/bMVWivRx3KQy+3/D2oE85qmLnnGfPRUDwEEeNns2bkhI11ROvp6uV/56Sf
3E0hSaWwu9jBkQ1tK2K9WADUd2SUpyeiUXc0y7KbSNcHe5G2Ro1zciTGgLLvDnKB8btF+LMFqEfj
z0x2Tj/8rFT3mZhvhcUKj8fMY6+9j0qJMje9D83FA5+xoOfV6yTRLTWG9SvOW/Ok+8E+ePGUrkdi
7gWaScqk4pr0MiWUYO0ME5na47cq7EEbQ3fEdHEJjXCiWtVoBAjbPLOph2fDKnIqO+GumslxTyPG
JKGT7lTN2X0qCr3PTec8ecTXMmpJVnSrNsLERVlLua8d4hcVzqI4v4Wlx6BiBOYWmROH3uCHldT2
fugr7mYC5fZhgfWGwCwXSOBQ7ZMSKBx3EELMIT6mtv1g2RprVcWBvBvRIsf9sBwPxxf246ckEPe5
RPA4h6cBZQ71b4yL06ou2ELs7SWU7lsZdfFOTcZdYb3aRp4da9fneucUVpcRXWVpPzUFDRo/82Ky
q2i2QZxhqaUAWe5wjIEwWDwwirnAlDFiSSL3wEHTvQguOucTPP5T6qsSXViwyu3ButfkWcZMs2I5
wJ0J3000TQRFYy6rh5/5yH1RetmWGaABSbGCrVMNR6utfqKN+sr7oDg2waMIiHFsCVUQgTZIzOQM
7VsWMElf+NcgWpmuvEerjK1IYfw1R5pqZldZFGpwC+Otzqd9ixUScScxaib1FzP0eD9IY+Vq0oj7
2KngA7Ey1JVjbK2JLumEjbKwxDHxaBCEo3WAm8jOPQ3XrnJuJO8fo0SfmJKSSsju0ZoVPhGT5sik
z57iU0oQsENA9S3BBJzI4CP6oVrSVG1E83O6YUZswXCgCZMVEo86a0yeIBoslFzbwSLV8ig3zYLQ
F3v8mBaP6BAsM3BmkhBAGYxWKGeMMPp0FZQLvFEbfLLNOo2Ju2HJKdY5fWUBVakG3ho0zeuY2/Uh
hmRTGHi1u5TU90m+TEF8yt3QYU/0X1qr7uAB1NlZqezaBiPAWDIm2hGRopgYcbbYp+Cxzr8wzB2y
kjiVsvevGFrCXcntsoZFtTHthKwEjpmGqPaUGDlestyh1MRhkBT9xdYu+cPOHvKmpO6ktsp81F1w
LElH9le9I5kCDfMEn8t/oyfJ9Y7nux69nwhAHbAcjAYj6xJXlxYd82aInU0bcwkR8fRpBLpGZkrr
xmbprGX/CqjrIZnktiiLm0BwTKAPdZOaBycg0SEqWDZwQjO0SK4ida5aTgWp9+MhKBhDdDbeINKL
rsCa5FlHMHb7Yu+yqAa0sHJkvAerICpF2W3CfU59ajBBN3o+aKNmi6cpZDkWuDi5Fo0WbTrRknSG
E7RccrqpAwaFo9eIbZFisx+Ib0bRttXSeddN0+wtCILQ00+deMQhj7FkDk5acIpJYxRZhh9f8hpo
Xho1G+lFx7jzHqau5d6No7sJEyGraoGNgptBjbA+MpuNl7yWfUK3YzmLsREG1TMnN2vtkd+0df2b
ibklLGX+SXW12PVGyeUHGiszLNoitLsG8VtiumNRW+E/hm5lk1gQoAdE2oHjIunJG47JkmaqOm5K
uvsM69xps0wXp765WBFwHL/07swcTovGp4u2HhelQN0di/i+gHea+hngLcfCCxOcTbczd6RgL7Lo
CtW7r7dgKAFHB4gmUDMfaJY/VWL2d2B3puMAUiK/9Yvg06ZVSRsBIX4SFY8twSOcDeZ6nRTTrcfF
tjXM/MWZH4NRAL4sfs9J9EqAS44kj3SlipOSmadMh0N133jADJtywSiozSAj9zgF2NIdvEqOpl3k
AkLeKvQgkZngEoeltKmn6M2WQCcaa/bXQuyjGRLX1HkXmEGfRDM8twY5A4U5HXsKuLoP90hGsQq0
uJEjRSzU4D0TrYZxVgqB9GLxSbdpQ4CaeErd4QiEqzgHJVBUog3VXNzrVuA5sEwgC+2t9FDgBmiA
NnKic1n3D0yPnwN3IOcwmThhg7tIGwUkJ7fwfnB2WG6pH3neCOxx4U9KqPFKaAy3EayiMfmQzYh6
smDFgQRr3SoV7IK9xa5CVWj6O1s0z1bqpHvfrCnqq4ktI+n6d44QNcDg+wmhP8ApgTadRTa3mHSn
ZqIZ/5YHPccbHbhqnbdNsM0FkTqIb/Z4Qxjv+BmDMFS58HumHeFhzcEgc6H3sSdJk/QYmpMx8oXg
vgWlO0vHpuF5FG1dnYNg2Xpr0hqc9t01CCII4otG8XUQsQb2x6iRtsl5cJz5mKh47c/T7SCGByfJ
TjNcd6o709yr2DzYcXbjtck6TuGySipCznlOvnFwJk4NHsO60dkhNKpVObf9oW5nHz4mC3Sq8Hez
BADrrP3mjJj0lFAbYyGx9z0F4greygk8yjVs3YAuhEVoXAfM6TtMrt2pAB3kyJmWjcWCa4YQ0mkw
dc7gWzlPG+ti1vaOw+06qmWFreQ3FHdKaB1ji1Plly/jHtEPd1gvw2Nk0/nMa7ZdWzOQ8XCarOU7
s0nw4sZii2DA6CqCKDS/mJwDYvaIsqsxLDMsjQ8+pKsS3frKbzcel+2fZzFTULPYEOiM5lT3YWHP
64gA77wxed3D2wKqyJGTJ2p3bK/Y9XmZgY3lULs5vAhuVsZPyK3tOn8RQS3wpThYr2N17Pv5Ma5o
w9dO8O4rPEtd3SEuWzCvkRng1oIFpHpG/IXwWhAaHsI7a+J4Q9dya2bUBD5MG8wkAbthiA7d7Jwz
sKxFUvuLwYF5cB12ATcmvYNjHl1W9G7mcNv43m2XwOcRZDwN7lDeyWnmSqePBfZslbN6zxXYksCi
bmGf3hKytw2MqdpG8y1AinWtmUZh/PwJdpk5mNas2y0Kdh+6fGXbGB6jG5qQ9LtqqHlVRf0GuoBR
H8VdMQTQHGJ1KEqbuc0nf0eylgaGwtQPovX4FtbXgTYdRavK7hW9kKIo+v1QQhPG42ivW1HhoyrR
kVt1hcdpdji8Mo1oTMg88zhektS/M1CNFGn3Pk3Br0RrByGqYWycbLrPIxBbjO/xtWpuvizYDRB0
TkncPjlZ84MRX7WivzLt2PoCCLvpz4lBUkVDJbLJduxSQRVbe5R66SdHKK6BmlgMktgR3YRoKUYv
rvGlsslnBRrzSUGzoBKuCEHnPjMXWyYZJfIwpsyyG6Pct+2Ez92CgcTQet9rNrXBROKCP3NeT2Fm
beFUcMJtMxRe1sCIpAZYtjZ7eYi9GMe4rm8wVNMfJMqrauxzPpv22cuz2zpsYCuXsj2neXeIzDQ5
SbA//GJ2TjGqmv1M5w80qToWFmV9CXpKaBRCLSurabISKxN/4gysTnSuOtk+9WsS9a9VnDBOoH/I
9UTrJDLR39otvjlF93qx/qeRvfwBFOSNldIW0cG54YrSUXAnfUgYvv+70L4Pw8P84NB2Lsz5ol3x
O1dUlIDlT57v8G2hMXKS1rdwuutNqJxxNWRZuQWCCM2vfjZzWlFA8wbW1vZ1aORnKe5YLBHVdZvU
+8AOe55xINq6LA4VAn3pImMsg70uJCIIY8Sv7EtyitWEmARC5zqb0cfUx6HmrN/11guysy/I0RwR
Jxq9Vk7XUTPkSINt47e4y6oM25pGmoy4ZsZVsRnhC6AIGPEOMBKpkd+sWxBAu3S2LOpwNFEIQ1dV
l7+6XpocA3tGU4i9gUzHoTqXtEMnrvgIFRAvH2EBtS/YVJgHiGxhmoY3ldXqk582Xwnv3ypqpmxV
66BZx0241g7bgT/8IDYJGV6Rjbs663+hW2T2KW7j0aj3Fowk7IV6TRMI5aZkmiBpB6U4k3eOpBU2
iyejfY1duAvmjHKgcPBTj/O0Bbj/3ufu1ilTYofdEN/6lwHheUU6PZNeexWVinZ0VDHdMc4peqt1
HnrWVdrLqapQF1mye6mM3dSuCvzRzQOZk3jpNC+gWTL8oU25bov8cZjEsfZ3vsVxqLab0xiWDfXh
8K+P9PLR34d/v+Tv1/3jS77/4f/i6/7xbd8/4/tzRhkgYfx/fprvJ/jzXP/HH/X3j/j74xbLOiPo
//y1+N/+xv/4UX+fxi42ioisI3ZHepBG2TO2thUD5tizilOYMa1ESKVEvQMntJuXfzdFXpxUkS1d
9eWxHJArnb8/27f0jFbfH9KLnyD6LV/w52v/+VksdGhrl+eKQmyx7FD/fvznqew+a17+frLCngws
Jjt+j9YHG4nA90dNaPAjvz/85+ME/sH8ZxT/LSqlzcvj7w8NBE3/+q7vx5OzDAn++QTfj6tllP/3
+b+//PuhTLx/P/2fp/v7T3+e7u/j76//fvj3F//7ub9PXsxmt/XC4V14cXUCDteYzJKd8pTkrl0c
wooPhVMjKv7+bAsr81+P/8M/fX+WWXKSrbJBn0bRBHuHTI4zgvlfyJZfwpgIcnNw+1NA16iFuRhN
M2/D8r9WpUANl4982zsBE2Fi7qWcLfweSzzprogMwUs4A8bnSl2MwHsrB+qqtJtGYmsPVgMNLqm+
0CyxDTIwYInFKTwVtNPLgMF0j67AcPQnkSV0uBc+cZ137TIlKghGDQjRzIrPuZsfUSee0RgB0WuY
tTMamVZDVA4wpvCaYuR6x+hkrup2PYSexC2U3YdQXvlxaD4syQgP3llcdRiVOLVvipS0Uxd0Qaxx
/mXBDY5igfh/5UVg7utaKU6Rt3nhvkJy2GRNUd42WfbKD7zzx37aGa2Vok1ByBUlO4At5hOtIcg/
Cawuc9MtbXlz0lSEdVosQ80KMioi5SmQtxF67tEW9q4ZwwfEXBYDt/hXIuZmUxZDi71T95uq34J4
fCpIZGU0NqAImWJ8vhrfrLKv5ozccJyTjMwY5uClHs21Jabfua3FOk0xHzkWjZAkNH4Mmbvvc93+
CryWSiOnbg0H9ylaytpiPTQUwq0VU4KPn7ptiJQE2HOoBTnIXXCcsBjhBc6/kBiXq64bMHhTRQZd
RRoNDiBE1GI9BAFtjwCkiJ4H0FJXNNSYBjhgnaBXjXAGMS7XHaL5asLTa5fMmRG4F79y33gwG2Eh
pxNosd0RQ1TTDassSCXxcka5cxBQoEoxtsxafkHzzX9F9ZPdBOKRUQX/kbczp7AfGHiuaGW9p51E
LG3H1gYN/8ycU1nv0xiRkjMsB7fG2EbKvfF7612QfUtTRtQbU2aodGvlEtFQhq+B7rm4sYA7hs2m
m6OZtUz10ubYfgM3vtKGfvIgeREYA4pQJdeplxAadM4mfeLUIM7Crl5iRVJ0r1c0W6Y72bpIYqpZ
rR3yGo6Rkf/y0Zm5FS5DGQX5JYyyArT2PokYAqPQoYEwcLIeSJBBhJs/puSqbn2rRFRWMK4f/UX1
lD/YyviaCX/dGMA+1hQTAZxLeT9lwV3s7nWDgIHz13shaFKDoh5XDaDnHKbdnRkrXlL6mOS4IE7H
wdjSnafyy8c7RANgnZ7dOIOtqCk3klEbGGkWSGO7Q2TYODhD6+5rLJpLZhT3vhVlmzTpn1Tz00rj
ZONTlZuZLncqY1ycq6NZNiidEOAtaI1FGaQ0M9n8QFzQW4Ezdl2KMdu3zEXWTOWZ4Qftwcsh4SjF
4KYVZzzXxSq14h/oJejYWzTCA52+VwK+eI62ayF3pLX9YsjFh0TYDb2AEsNBKR64pq111zMCtA9m
CyJsVs7JbCpE6pJ32hgxAhdiM/bcaBqMgM13Qr8k98RD3eU9xZ63T+1rIXxKOtEjP+nj3wOzH/jm
nMPn3EdMgmuxHjnatcy8hMj5nUeXCXGfmzccLUiNZkM7YyI76IWPHyag1kZXOXKjItC0Ka7X+fuh
5q29mSx3vgTdvCI2CXOQIgbwz4ffjxvazgAR/sOnv7+pZU0sU0EMsVh0x38+t3y/MTcHJPnBqc6b
ct4L1YHWrIfj91c4HOY05f1lqrALSfgMwWi8APdB/yK7szYtjPspNFjRXfo5v/cgPx+0tK6hVkc6
NqyUYWRu4PHOQeGjgwNWmY1QYDH+QSaJcQXepL13tgrsSHNJi5KOIRNmPwV4ISU/zTnmFdFFuHBe
0ezcI7+O98aikbSixjpnOQhWq0YUIbDadl6GT8U/9TS7t1Wc3slBZeuSwzBFNTSeyEfbFT1Wk8kb
K13ar1w/K4s6HYWl43JdjcRn1UN4SsP4FWxZsPjdP0gOPHH4YqQD13E7c4ODcLJQXIWItsTOFChN
JK1kw4UQMTFf4HjBP4ClW6WNs6eBMG4DIe6ITyB6y1D3NXrcDXwHtI/gnLlrjrXj/CYN+2A6JZqT
eh4YaTQvtczR3TntgSftkNHZyA99zirP+L8lCVL5ldfgtevdH/w+u9Cyf0uRPPpucbV7NWyJTDlU
0/yST9mBwBXQTsrf+FV2S57SWxvbbDlTCQ+HJJ7Jn68Qg6xT3/3waihsDlQjZ+rRWw3VdirbJ1Pn
CCCQHUeD2AqFqFcFZ6uZDSzwV7+jt2GT3WSZBvTSmKYg9X6rc/xTkX/jLhHEjCgxA1kPQ93rranA
C3odL6KKsvuAqd8aine4cTtH4ggnYyEgxbto6QF0VgnGkjA37LLAmtEIc/LwLVB76Zdzmi0EPKVl
1Lij0He2HFJai7QIIwoe6hB9Dnlrl97+0bjeux9QpmZ2dHTpjkwKwb9p8asQPYFaOLyIrjty53wN
JXSbbkg/TCl2CxSwNfVH6XQh5PzuOcmbe1WYFy8L3pCGwq2qUMmZgXfhYLTmyIwEMSnJk+8T+ntN
f+zD8r4N035b+/IZ6VS5cYL8ZXK4RCSl4raZfojMwY6sr7Dxf5TUBZ1DXn30ioLh1OACXEUuOTxh
D4wUAeZrm+fnMc5iLlsRnJ1mvGlbxyexwv05xBmnRlt71EhLV4psh7h9a4biyZrio0uwXJEnbwwt
yR1rm/OkeXMTYrscF+hr8+JkNOgNE2IMRNp87p6BDfanfmb3L0z92RoH8sWoxnxK4aGFBE+q/DmM
axgusigRle/dFJ5i771O6WNGJ2Vl9fVxLqA0D151dAVoSjqBal2P7tUbuaYF7YrtTHtkExSFWqsq
+T3WoLaECqHxRpjSsN2gQUsIEYw4JAMAovbq1GaOsWkF9U+WK3mMem+JD8SlGHlPU+QNu65Tj4YS
FyN6QE8LrgQOCNMxpOtVcmQkglwu8kaO/HSwJulxYMnrxdtx00EE2fWduqolTknaJ0CcyP29qdkv
ji1L4dwunGM6EF1PBHa5KUmuR1DXwcbdVd29OaXD1tBUFXA5e0UwOD7rlDUF3a3Vx5t8cB84OcCn
E1cdThHW82LLHwkdARrD2vG8r05gcQl424s4kYeILG0j6mGX+5eqpO9eJgG96pzhz+gEzG6b8M6A
P1hkUGuFQUC4aSwlko2oqDGhOml7OE3zxzxb6xn9J9gPcJFdVMYrn5gp5OHVRlcUldTajBq3CQkQ
K6PoHkxJVsfEztLjZ/CQMEaN4NVQkrXWUZvc/6mM4LcdkEmYe9XzXHaMjLvqy0qbaz4vqGSKz7nC
RpiP9KS1+0B+A6MXS+x9XARbR3+FkIRM5i5MI/p+k4ziipARfohb7SOm/1T3/apzYX61nCOsOL6o
toy3pVt86J5MLxA+W5wlN5NdddtmWMGqO6VjjoSa3j8BCZqAFolv1w5xS5K4W2+Tprz4yt93/vd0
7BI5lNOhimFeeqwCKryO2kRW0b4ptnsYku2e8TK1P6Ak8Kf1qbeYxUKH3LNoAB/UNOiLqLg1LOTO
VTBCtc/v2b0rxIP1b0awnG2xoxWIOBzKN2rueDPo+qvvcNr49gIGpSrogECtAUmAIA8QemvM8nDJ
kASV449Z0D6XZfVzmBHJTN2zDtUvllN/3TcsOWFKHpdJMmEQeNxCJRH0njUz73/mz7+pEtA94xR9
erhtFoLOrsAhZywgdaM0vrrMq24bKzrkprqbe/nhMqhYj9FHLOXr3KNMYpzMAtHQCG5D/9hkyCeZ
CZ5E3bj73K6MfeHqh3I23kA4MmRceAUsr2zhILZ5ZfPYuQ8rSGdzyBAXM8c27tBHxk66icnpxDf5
uxnGdGfVjJDMVgiGhm/VgN/XcIkyVUFOo6fwOSMVF96G7E+U7v+Ps/pP46zIZv5v/05k/1/jrOL8
/e19+EegFd/yPwOtTJu6z6PgtCzmrsRF/SvQyv6vuIhNgmclKh+k1yT4gkRuo//+XwzxPyg7jyW5
dWjZfhFvgBbktLyv9q3WhNFOtKD3X38Xzpvc6RucDpmjlqqKJICdmSvd/4Ho4FvcXXwxxf8ttLKs
/3FMKW0akXweHcKz/n8KrWzb5+/5Pw2+Po1YWBAlS5GADSH4rvz+/6miLoPSoSgURcchGLX1nKon
85YlN0HDD/7fA5YAltAC0GYs6f9o8VRy8O7TgxEyvKJriYxEVm99DH/30MLVnoEcuXMXlrsptdU9
ZJdLxVz7TlyhPvjDgG8sWTmjTKmfnJ9bT1dbhIqhdJrDqZoc7Ol2snXTmSNiR0eNOxIqWu5DDETA
H0zuebXk17yyHwUVEOugJ2EUJSNSIdiRtWpBvqNGdHkvtrbPrwzuzzxW6WuXkb2cipqy9dYxLmMR
s6mQcXXPFnVxmHgZXczp17OXY2/mbPOs6r3IRfuMjvDd29Yrcbnq2Hu9RYuAuXNdBHDw+Rrxpaxb
JTnlc8BfT1NxXvo8Z2wxiSvRyEmFKBJGHa2XZJrQSpJXGX766p+vwk8aINO/CBleRViXffJ6tnAf
Z/O+atsBKiBjKXNq8Iz3/WHx1WuY0VmHY9I5I4j/G72o/GuZ7F8qD31GzbRRluPir8QAK8Ee5h7S
tO4r2DTh7D67ld8wCzHTJ8dnOQCayPM0G5zdhFKzs6amPrv0rScNkmWPt/qaoSnBRhC0iKbzaTHV
b1RC8GP3iceKvNalZyB0AHpl7hEzXmtcw/u6o+ar90eou9IsyBhUv6U1iiPnJZTlkflQWHNlqcYY
NjKaIx10ATduQli0l/iCyKmYPvT2yygnXLNQd17pXgIn1XzVZVq/z/nCrpFuiS0crxKQmr0Fvsl4
HyQi05j4r3Dmd0nH3IrNkdyknHWhRb1QSvAnbgMiRuCGV8DA3l0BkqUwSbW1BIVk8hGVBhScKFGk
Olp2ww4xcUufZO2RwUzACMxpzhbWrC2ACzYztdyqMeq2GPj+Mkt0ED3UqY9SSbywuSViKjazoHyx
i9O/HmvTGueeHsXIkC10fnRzdu2WLp1dNG8N1y8257m8KIvCMVKZBIXHsdopVvQqUesEAuZ2Im29
ag33d7JmYu9eWb5hzAf+FDo/BanLw4QxZVXkctfjVIhL5T8wH5baqcwxg2cATMoEGmBX+3d4PrdS
xY9elbc37p/4JSy7xxiv5pS0YAzUmCJLwFrv6HppPIZuFN+1BGSylxTgPP4QceIlqFuT34shfK8p
ByVWjoW3y6mry8quO6nQRZRxQoiHVnmZPVEfyqo4pEklHj0MJ3ESQ6EwOhT/BpUVBEkftXjVW5Ts
kAeDk6FpDYV7CfoQQoOGeMd5QCa9+zcKaoe6y2QqcUkX370CF1t7bgA3wW6eMK8MCE5+sx9r/5wg
Yq+ECB5mI/FhDxG0lqr7nCJiFQ4hdXRnnKshUbKJXVdttKfCDVKdZyy46uMZRBTMUDZW52KJ03fH
U3fFcAGrFKFzM+dJJQzCp2TEZy6maJXgZP4YnPpc50ANad148br8FvKMWUYPJECFU9WjbgqH+Q1w
8xfywFeElE2+rKXXFNimoit5DJN76pnfTj+IdaNEjceUN1L4lyUIE1h5Vb0XM4FOaZPvjNgogqc1
h9XQ2w4sGgu/I1MULyv3yGaig1klkYSmInzpNE0z7wC7QvPYtWKe8bjZ2V5KoJz9mT8Rz8FJieil
7Ay1y2ep9m6V3VvafIkj++mDmbrtwS/ya8aDHFaARuZNp5h9Ue0xok2b3zDJnlP5MLgUHhXsSzLg
FvR8IvuVff1vFg39UlzkG1NH7XPLpJPPIMnuK5yPRl3uEorAUUwekyXwWGYyDEUK4Bml2drJzkQ5
o9XDxBvW0RSiN/PPQgoS4y4WqVjtAxK2sTntU/KfxlIcgxnkDRnAjWVhZaW9A4OTzMIbJwRw3yWz
Qya4mwyxT1YDG8W8fx4ik5F7ZninPgixNTjlPeIRtUEbLjbtzU+jt8Vzb9GguV9OCTahqx9gDjBu
h1kkzIlGJnj4cfJRQ4vdqj4wmM+M+QqzEZHLyjm3VXYjCuET5cvaQzNLZ0/u3NtKCiHJa/cAzViW
s08iq+zkkRO5cKfR916rOn1MAhR0vtM2DHH01Rb6eQPrhBc5fsRz9km7AonNmGKAqMg2ZXAfheDA
a7oDL5MIkYTpD0WNHafjXag0sTYqmt6wyJDgSkC7c/vPNbi6pRp/TTX16BLNczyIim1+r8hNQpX9
70cBkSFmhjS8wOjCkoJTk3tpPab+P2JJN6rW6kvVVQcknYBjQHePOX6uEoQwjlZTiOLu1UyAwAAH
JcYNlVc/gwFVUaS2sQp7fKsJRI9EDebJ44zGXsEEHzV4uxCO8VJh/DfADI0ESytBJZRl+DtFl+ZK
gYzYRa4iGuCnXylWncJ8tgPqNGZV/rowvOsB1KCdmlufwSQSyvgvS6tXWC173rPqwzHQ7jHeeED2
932z9Ft87pehK86SwLiska9jE4+BU6Mc1PYWV1IIuHjBxtWRiRzoSfKCygAZy0C9Z3qGXMtClXjq
kLZ9c6/qstn0EwNfKk+7zcxsfu2HAEQybzjD8BIQBLATqYEEeGk9NIhNu+5rCaNuNc4JR9ZJ/kpp
aTaKi46sMTGyfK6gqFP2AI/OqK4WD5yD9Jo/8HCHgcyrX9vBpmvTkxiH9IQ9jz73xj/GAV7CoSSt
295c5Zu7cDxx2uXAb3q7IET6tnDJhenPMJf1VnX5n7J0YzZfM5+kXXxwemNFaEfjmv9gE/ww4O1w
W1mfYWXadK2JuxMP1PgSrriJTn4UcukOiYj28XBzxyJ7mrv4KoOY5FEXTPuWNBgzAG7yNuseXKP+
SXCE24214uEzbqTfnYHD0EETJTAECgK5clww3QVODhwDf1rRTzs/1c6DgJZmmrltTGcA+vQbgFkz
cWu0JTL2UcLaNNjFL59OmeJKdQqfB0byqlnJVwxDsChIiFWaZK9XYzMw1llokemMMWOyV9iYsR2s
yESRvFaq5dBGOXbnF+FR8NRHcVxFnBRpLC6SS/GcV9jR1DLOf2UxfLMUk+GonulAqrdkkT6rjsf/
2FsEX6vLiM9ilUyPXuI8Go33s7RdsQ/r34IAfKitCsvC+H3YRJScMgO3L6X7LDs3wNJGcgELAGTE
4DNdMBAEVrXtl+oHa/lP+EraiW23S/sOFfBkQR5j95tTJ85GK7av6nPOedui+OiR+oxGglnlYj4o
DgdF32ZngI05YMh2x/2fbylDqMCgEL+Zy23FZmsjJxA7YWW9WFjvtmYo7yV1r/drQa2C3wTWNsgT
Al24ekkpUn9KWezQxfkaf/rdSJ2Olcr/Vi6NnKH7VSmatZWXIJX4FGngDpPEXXf0jS4nJl5M0aJ1
MPjuhpQYpNiGEc+I2YkLItkJf0PHGv64fA73QA7x8bngQKgY3oY5sSds9iZnin1YpdRN6fO41X8h
Iw8rz7E/BJ8xwzx2oBTCr7HAM5AdIJKDAFuRhOa9lR5jNjPYxuYtWZic+Cih1CN6J7sO4uc6UWrn
GE60LnXJlU/eURS6/Dx5DgZcczYK1rbNaHNxxeuUuuHBcVS/WhBDMIM9OHHWbSESfuN5IQHGXrwe
XWIfiYmC04WYpu2HyquvnSneGE98wD6gp8KoGEG12QdMqKNrhnfPfecssexCpe5EE2ElmHAbIsvb
QxIGMuWP3JK+/dRrGLBHD3seCOsSEooFEvPTNkQu7EyCigG0CbtoJCPYkYgqjX3gCoikzFWVb3RM
09ttP48PwkWmKtI3mmBgU/Jo5VvGEcmehYFfnUfah/2bDBTdSnoLXeO5Jg5K2jYuNWYSP17S3kxy
YQw74JJbUWUeIm/5GSLDPnR98+DO6tf2Fl4Q0deNEfU34hacdppFb3RyxExtPIeEtmd0jByuU4VW
Hf8gAsvNaDIdXPRqktQ4qnL1WRQVXemVQdw2dF1y+qNDQS2wWBIKexlT6yT48Dqu+uMg1dvYE28N
GvU1Ze4xHXpqJg2uhh6VzICPFatg2BXwoOnvwm09kDsaeT7YQWQ+kxi4tTHTLRMRF+B2oVMRfwjL
y6NMgvZYZwbICmhRzKO7x6GPPnPztWnwqIbopijEmJVU8ORoS9skAa505EJhUQwt4ubyHLjjzBRQ
inOQ8BgEy+PuLGGygyM3TU1hDyBIJRS+UPERRYZD7CQ3jkbubiqEm0ebyd5LP3TvNWr7WPb8631A
a1Feb2EgqEOke9pKe1znI9DIMPPbAwLQAVZ59yceSJIov/8jfGClrI8EdYdTURtEt6e3yaMXxXLr
auvMkIXTVH52MnmUlC6vsEbcq6HaJrkD3whC9dqeog/dBbRBHgbNbqtN2UAhsAmcjL3z5fjOlz35
B3ib0w6n3Mg2eVyOGUUKcfAEvxdHmcEhcAqKBdxf+NZOPkAQtnWu7z2XkDKmmsqVKnSZxkcy2oSp
zaCbpfRKmapPJLrjZOjVHLzsYg9Dlva+sOSUCicKsED7LXr7VFD0jBAdPpDUigi8O7DFiUkB4l0n
LlbM3PCGSzFC3vCJpKpyYCAeI8piqK9nenZNpADOHf7akRavpCnXchLsXyPxnJO7gG6MFoju0Qdg
a5zAOjqO1u+8wjmHnvVNi5R5ILuPtus1HZUz0Yhq1B/CmAi9JBVEmm7rFON1LqNhM/o0Q6juNezD
+CzNVn8CyypJ2w92fyZlksZHRZhmlTuOuxdNtLz6lJygBubtnt0Dm0G7v3Z5o3almV8sb3pfhva5
sKZ427Jl2c1sEu+o8mc/sgTbFun+ayb3G9WXhdB+7qJePgJdWedzyol07uE9EV5BTAhvBawMifX2
XqRCXExg9bWbTrjoqm/AEbk5Yh7hg9yLDzbt7SH1BeVjQ0uPb+vcgpoCdhzkhyQXhCw9yzqljVwr
p36IwmHewv7zTp0HJgfReEdE2TyFu7kT1D2TBubc3FAayzt8+n9fhJ1vK1n+NmiYhiygeOH33ToG
N4scaUkD8OF3BSW0NuleaHDjOp5Q7w1X0gZayfhOxS45r7w5on04Rw8U/ips02dDwDobC3y3s/Mb
jg1lCbBGuEPZe+wm6rgPqhlT9MS3waGgyeyTlU1PsnafPsDCepCRQoOaxXpokfQgEB2sPn2JQTmD
wnEeem+4LdrxMQJjowS0x/WYQQTIWSYZXcxe9mQGj2OMXbPiwLhqRXBJanDGFuUFg+UdlgGyOheV
Iun0TNoKEj/tVios4SIT+h5NlIEw4exmQA4AyuG2p7hWQC+64m9itLAfMQbBIqjTi5itbwgwRFnV
9NIpvK6zIAjG/CqvaNagc8gBLQPMEPvsvOXMPlzxYQyrZMzqfeei6fWeR/yjdGgWscUNmlt56pnf
4+IXXDuolEWHqbHMiDeo/KkHe8puxkSvoLhaDF9AjSrcMK2xEhi7VsLcpSy4x4BMPSf34YceIhK2
nGOzbikOSf1Kudebno0e+5BA/FixHC6cP9Myo/t6QsEPew/g0YyRaozJOsQpnewmrqPUwHtijRa5
MRUPq3nMmi055H+BUjdBIvmo+qNhNO6ODfLZdpZ/fozDKTwHg4fZezFJQ9DGW6hWrnLun91k3YMx
xNzUFV9tSZWBPf2l7OPHM7HYugFDlsn8QzPVgsUp/eUoPj/OZTlu8xzwpOLHRbizWsqP2ddRwiMp
26PFyxFpxzOGmHhYNWD9wXSRnWYv4KLYz44HB3/mBIRjDtJNvWC5LSL26Y5GTeKf7Qc4udX4Rpy2
uSQkewGKzJsi5iPyAJ/WHOXQqkikm7hPktb+qYa6OwMXQQkE3jCfW11QV9CUwtVZVDBd+aLbMNth
wiiTOf7KGqq3iEnbrkvi+vTflwauBTZM/XOLJPUp138+qisogNlvBwtn24MOI3nWc0M39cVw53xP
L2Z36jmS7GqyQXwocu1W3g9j54gWovraOmHyloUIqWLMz1WCNyGgCxvfLSWBOHbIzobQpOkBnikE
dpM+3hcNZpiKsmBTtwYPuj84bODaNTQKm1QL13TPVENvvYa4llf4jfMdj4Z0K6gkpneNswlTGTow
GhZaS2LtJvSa6C5jIgpc1iA/wLFtE913PA4ANUPTgeVUvixJXtKRYTkbL6bvJhonupxCSxxH9ZHz
VNi65K3WqWKRS3XTMkmJSwPLcLfAgtNIO8YKBt4DFrdzQlVzrzubK0l7s5Wap5k6Z3fLLVZgAKc/
06XuuQfUQvDVC3CdhLoPGkFUkbikI5pKdIl7seNibXWHNImFSzV39Hrh6s8G1z4XSh2XpifykVbH
kLkvarx4c6zEwsXju/sCuQFlnZW9dLZuUftbA4jeQ822nIpRVM+6KtiC6PbrpgKHYOhG7PCh1v3Y
PUXZrW7MFm0LV5UBk8sMgk/WvlSt/56n1OfVfJjMCZ1iaxcZ1I6i/CbNTNzFYOAVhRbJ9Uq32pgE
HiUuwFpOezeyQO+FSU3jzX2KxfA2xuHa7YezKdfTzOoM6IBDCpxj8yBBUqztjqyZ6HVDLD4nwx6b
1YJrf5NaxutS9C8p1TBYhz36adoLWAnMgBJR41YCPCTMGtInb5GlHnxeB2beq5oYFyhazvGpPZuW
6rfuzLA2aVA9jMrA0WR6QAak/R6X5jZXVv3mOAjJFW4HmsIfM7+uD1kwbGkaI3rvW2/JBHxFxF74
V/TBzs77u1vP3r2zG/ThCcNNwomD/LuHOTJjE9rDlLHRPm/dUH6wm4KCyfDS0LxR3QpfUw+P1MoV
rBvjiQk82JOFFVG3yRe6Vp56+Vj3zM8UzgNFZWudjgCCOvEm0/GPZaC5eIz4h4GkvGenu3DhLWxU
xdE34+SV1c1js9jtJemKh2Ro7/1E7qB0Wv8Qm/PBoMqMjjv7t03IBeGwe0tD5lYOGSB9qOhj9alm
+Zjr7viU9cep71jt6ZYTRDqBR3BpEFWzxUYW8bIlM/w7yjw4xj74d8oz6NJyBd+qdFevix7CehXX
vrKaE92ozWEYxaU0WUYtYg8o090tpYSDYDLpRbPcwX4oV7ZtkoMkErlWP5MCGzJn8QeRJNZzjxl8
T2qjIBOyids3zyKgXoXzJ9Ppl8Sm0q+Yu02elA5LNKBRo/Ylwlr73RXFd8SBYDWN7m5ZmK0Bvbmz
aSbJ1FFMVlnXtiR4aLEx2CSBKLQHaO+aDI2TbFCbbMz2ajaB3bUw7G6LDWyzQnjHlhBykvOPXmSM
t0qET1lbTPu6T11aWi7dkmBIiwUAq5yncxjW6dEh0dOAkfKW7M8IRf4cTFiOYgaQ96ZAnWk8biEG
d8U2izI+Tkulj8rB8FAVxl8ObdzvlcLYYIvg8N9vJvr/wHXYPFiSBlX9P/z3612dQFvMrdt/P2vi
OX00aORh7OGVvQLQBBoQW7n7+N+XoHxjw3gwazP+g6+U7i5K8p5KK62xBDMcbyMPk1gIgTMrp+Qx
k62zLvq8OIb2OAMVJgg1te0lj+XrwLP4UI7uRzADjiQfYWzz4OaH2OHY1kM57sjkTjFRKONqBUK9
UHsS3zPhXKFbqheg22/sWsebEzLyJtRCrgqEyRhw/vJsWN+wB63BPZgyUOfM7PqXeMo00WAvqHnd
u3kASBUirfuPC3B8UW3xkLvwy8dmbI6kqNFdBm4PytvSjUzd7rPOkqNf2b9ksItVpAMFqVtsl4l9
ZmSyxI9VUu/9Un4PNe1VZQrg0Bhh6AikVzVY3HfSCK8FQND7SJfteljmHgs6RoQFJy+lS0dgev2l
phWjcATYuYaDUYaEypzR4ZKqg/oqR9mvcZk7tCrYOyad+MmymiybMZMcwmeyd+MeI8vS5fvJALGn
hud4xknUOEqBfUGgpUluPFDWUAp5IHvTvnpFcKtiSb27lz8x7N7GDcP51mRU3yv7D+cxeTWc4Cty
OPMXvWmeXKw4Hd/21lmsBgMjvu/O3ZlNMP61cvznIsJX8gcVrINlTfcdL8J/yEK6QUXJXw4vLj44
TKJM1GOThLifD/LWlC2mxClJEDiW+KwYbJoV/d84UHaNFPWTXcyvFi67G9shc92L6Cc3OlYut0n2
wgGbls3GXbj82cZMv3JsWDvPGGib56h+wxFnbicDzoCfjQTgaURfczogBDJ4vGJyljKqf1uHbRyF
tz9zG7F9Jcv37BmkrBtKOxneN8hgjY6QcL+j1GDkJ60Grbm5MPHDArPAgOzJ/2rk9rhuffu+hNSn
249mXuB2dkPmaYtlAT9EICNe/8lhyz4b07wLzIoljJUCJ+y0ecBto64AlLBnN79+zydBtQFz0q78
a5QyQnoat3XJdhwhq2M1ZF307KHUVbaQhXN/5QEjP3nR8k/suqY6IspvjbngCshxO1rdv5RGolWV
w8GOkWlmVq8qpWHbi/tN64xP5cxE3aAEfJNYF+FCeZAV48wwpRjQt7g1sEwNBGqMh6Y2xU7qaGNl
VCebJdS1kYUm7X0ptAlGu2Fi7YtxtEOmxirjFJ/+3JkgbDL8VtpNU4a//AsX5Ad8NilXTaidN7X2
4EBQpxjMe0y1O8fFpiO1X2fRzh0HWh1GnhJDT6GdPUhKci8x+7Ta9WNo/0+GEajWjiA62jDQYRKa
429fe4bEYH1bwnrgpH0YtKsI188/Dpo+lTz+xtXOI4whDzNWJNqcp60wa6Ker5X2KhnatTRo/5Kl
nUwNfudGeJcMx+a6w+wkMT1NmJ9UoN7h1GPSxRZlaX+UbhWBWWByCMI7RQsER7uuY+6mnVWwsLbR
Uvwj+8pZUbuvyuhoslMItSvLxZ4V0bzDv009tiUGXbK139lsqftMbXHORovO1ICRAQHktoUa2lJ8
LUM7uI2q3Y/UDu2U8bfrsThE9gUAmNRxlXFN0IWQa+JdOixm2K72g6kuvgNEh/o+evXSNNjk2plG
cBDPE+A85tIz3321aBebhZ2tJyq4bQeDzqb829WONwfrW4/6E46mtS+ZxtDONetuxb3fECYsnOVa
IfFthDt0qxhTnWz/hdpjJzHbNQMXp439rtY+vLahD6qgFsyB1OKwokVD9U9o716BiY8hUHR0lP9r
De9Su/w43wHVYB0MMABiNKbnAE3fxBoo6/GJtl1Qgto0iHkQkMCaeewm1K7CQfsLlwFdqihsduDa
fLjwWIOdqD2JSrsTCfIRaNeOxVJ7F6N0OuKifpi1q3EoXBhvgldaa89jG1yiBA9kwriTpk7rQLQO
ZglGSYlhUmjnZKI9lC1myk67KlvslT02ywK7JX9ZwvaiowQcJ+aoPZkL5syoI+Sh3Zp1/9gzDN7V
XsLv/k4BBxafykQ+IsM9EmL0gaxBTmrwI2PItl1s23hDG9O6WqNUO7OWt177R1NYkfil532mvaXw
XsBMyvhopRa8DeDuS+9ap8Z6bBJxUZX17LU0c4MoesVsxH4WD6ul3axG/S60u5XBL8VaDDl87Xwd
6EFaBVk48MhID5b2x87aKYvd5JfnvMNbbgge3xxtAu2sRUjDTYnX1teu2wn7rdA+3CWujpMXMRlw
ntzA/etj2IXUGWr/bqydvGrA0ztxZpA+tgfl4fftjUOJ/XfUPuBRO4IZBr/lQbihoKEPvrtyLHai
49FJEwsQXIX4V9m45SvHB93ITYY7HUTVQBsmYtaMNtVd6IMVG3OgtzSY8+uQB1+0Wcp9VdGk7VG9
0c/yT+WhE+Cp33TO7PCSX1lnrF3iEcMWXTIcKhaslQr0yDcaL6UPSgEkjfXUS3nJJ5yytqYodZHP
yQw5WQYguPzkZRJF+0Bx4RDDhWP0qeMJJv8qt8M4aYbfNKE469EgWJJMww9P8UNSZctb4WYu3Kbo
b4Hpcc0Aw10vRHiP4O8kcFHAby1GDA2oDhtEN4uA+Ak/MytG453VMCGaURaFBekDhHB66Hx8EqE8
Uwb2Zjr1nK57fjROUchoCmBIngJWqq2MbK8jGGMtPKMbYs1/DMMAiVYT4VoCjha1T2qSMhhs6kpL
61E7PS5qxujusbqE9HvleiDXAB6pXNoJa+43E6c9yFtIQUALJgddbK67YRNSr7zy3LsIkBOLOvb2
sqf40tLtTknp5kdlUw4bLoCArby/4O/GlTtlCIqYdDTw3MPytbLV/ONO2Y0Le9PNqXjpw/qzSPHn
4mjZ0w3H6Lc1Gx7OXDFztkz7LrbfJ8oF13XDWVmBPou5LsqwRS5VX0tW+GRMuue+ZyzGYaXgUljj
b/F2vfDDleNVRNjTpt/ZDZMyXyhCItbZHgj5BK75ZuY8ujonvPQUCG77NCN4kIHmcjOodl7b84TC
x1QxewEx772BEGlPXPvjqs8oJ1MLn+XYgyZSCRyYGgFi6oDJDq1YV375z4yYl0myi0wfdwB3vlqE
g33vmtjBvOkfYIjk0LVEgHzjs67UuAvom6D1NcWIyDsWGuSw5DNnIzxXsFVvLTr18lo/zOnE8ZMJ
PW4Pugo8TH/IushmSZHvHcveMKdzD5MqcYrBMBnhjkasz6uqHh8tzmLbVjbp1rGWbZM7BLc6FW+s
CXIzY4FbNAFxiVwmh73IvkuwlH3e9Zuqovmj9tSTYfNAlf1YbNtgmFnp2ZRzYntRcllOS20+GTzT
KON4CicLJD9wA0aVTJ/LRxYbVroqelFmCVvAgYs3z+N5atz4auYlRdCW110J1EdkPU9APBeC6tya
zZQd6bggmw5sN1yM89w/UzNK+yh8Ee5h0ozChrSXTD0ZkzK7co7Orkw3icSI+D1gdrr1h4cAvMq9
rOtHLPnWpmj8R69+j9rir+zYsYxdwy2Vkop2iLjMspy2HgMtTP3vIznKHR3AcIV6yAoIXQxQmhbh
eUruJqmDU9OQR8N/8uMGNgJV8ofNav2c9+BI0It2khnacTCeiFbcI+cLRRmfXSz+wLwLCeUXm55D
F6fX4YY3bTebTKLCxnoTPEXBkF/dSTg77IAF5qiNCNVfu9T1KWbyQNHzY8DtQKcbrj9rzu+eH+/J
84dHz2vWCyAl9h3sOcKwueGEO45SXETuPRKsQduXukncSz1wC7bcGTN1R17mItWYybQnaiIhUkcI
lr0njd2YGT9mqkMablKfIpOULaUBPWbazWCb+JpI05x48iRMfrYTzIOLVyKsg9j/zTuUINX14Jv/
G1l4R2Oo/gQJlj4QksuYM7i0rRcCBTD6wBPTkRJ/jamn2/KQIYCZFDs4YnvPUufEF9Qg5A/KbJOd
QQ3ahs8rPCmWjkWgNkx9z3hQ/KYqwRFRQzjOTNFgs0semF1JSSl34d18L6DvIL9EU2kcjPg3xUgf
tzatdK73xIjqkZjMPlvMnUphIS4TuC2fHSj8FnQCzrDXWc1v1XSWQdXg6iw9TAjlKm1JPsUZvIs5
lLeiOdbIHIDsocAwbCKklX2BB05i8e1IMMaiIURBgndLbbq79vVYvTRgZQ1yIoEy/c42ZI6q0lio
eeEdimKqkyZeIlkwI89PclZiUxRMZJ0Wr4mCYrQfOh8vcgTWWrNuJozKocayeKTSKoBATWbPjE2a
YWdG/wrL+Oiq5tqLzt60efXZBVqR65gPtlXSbc12/ozr7shgl52b79ibRDyVVeBfR3f5KK0pO0gQ
KElos7f2WCzmGQkvdGgLGU3sWClkdM6o84BpwyyKg++U46sOp3VdnvIYRG8kzg3RuVnOYKF5KpEc
5MZYT+M0njlMEThj7E7xAbnI0Oe3wu4c+f1uTEN/5fsELFxCfDtnbB5nI3QP+HG3FsFbCpbij1Qy
1odWTvWPPXzHNmaGKblGPaSNKoM0PaiTRaPo3idZklY9mZCEOa+XMCOqo70d2XiiPCoGPmYWGWJB
OAPUcpyxsWGe8IAYRjAykAoPnhV+Wz0ZnrQofqS1YCcN4G3CX96k0Pz3FP7cetPq4Y0mNK/l6k9d
RC7xMuNMJTzUSwbKbT+M9Cs34/ZnTFEbDdF8lFF3FcM834t8qXc2ShYNnfiFiMEf/Sk/2/lcrrxF
xCdVZm9ukWXb3h5+GxEjUaryWrXtN8r6U+NQ4uoweyMLz9lwRtGh19Fw6BRXEBPTdnphca+OTvBC
cpmZWBkn+yE1Ka+JY50nnXY4cLEOt9WJZHASZwgD4VexRPgS7PG7DZNHvKJXk2jOKk+Zl8d0Wo14
rYdwIkOUyoNpS7j7TFjx9YGQKY52W90MHCmbntnHOmHwR9KO0lSC9n3xOGrCpWUVIKoUlk9r4vZS
8JBjjC/w4n5mwEgYoIDDRRJwfr4AovPK95xSiA0XyXtVdR3LO9nuheJR2qBIf+bxZ0SBROAN+F2W
mmDowJ+y7Y/SZy+SO55cE/99ycq22Xk2Jp4l+m54NLreEu2prxMbb8zpUy1InU9Dsm8rQSI7pJGu
id78mB23IZzmWGTVl2lQUSNpnq84ObXJ4LDXPtuBPDPzmlZOBRVQTUzy2Ru+DmISW3MuP4qgwZQ6
Ji73OC3zHJqPrbV85AJ9K/DrkHr5YN80qjyU6fgaNHDerIkFbmCPDqEswEDvMUeDT7iuZ3osIvZU
noP9rk5tLr15Qoe2MdwA4XqMu8lGUOG8BKnO2EAkuPKY3/I+cYFTlV6qZsvQaNuSpmOWIp8ZEEND
sorHnmqIHY+Dw8w04aDq5CUZHihtsA4GRbgnObWYJ8b+aRjZB9ijcTB5mCHgIK4mbfBktdmzwUHh
v/+qyL5DUQbInvY0JN1izgQbh/nCwbHik5WYAc0B7aY167fMsEkO671lZG1B0QZvy5g9GOkbLERv
N7Nj4uIon8L2kbNhsYZJ/KeyDZhl7AOCeD6UNS05NafV3Cqe28h8oeCNvUvSivMUt0d0/BfLLDix
jOk/Nv1/SKY9g6/j0+vq1xF0mdvMr5nLXV+QIQVYWWLUM4AldaAPxP+ydx47litbcP0XzfnApEtS
gCbH26pT3kyIMt30nswk+fVabAkCBA0EzTV4Ddx363ZX16HJHTtihcKXFeI1GLwcCi13J0eoZ0ky
30trWJOh95iagHOj4KQHTo3GIDHZTBygSsGlleABFLH1XEmSyixN/s4OQnzTOLw5koqjSDzXu2wi
CMVIe5ZywSRm7JtpRqXDxrtrlfTOjnVMPYulUxoxFWLrIrGFMyrChErsk9RlOm8477CmO7RO5zCX
I+U6rGpAOv8xIO+olupyjtdrxMpmPSZA1LSQxSX1kteWbfZaFj6JGFE99gW4M5WXmIAm8jE+ybix
Vy9RVdyctD1MXmxeCGt/O6PFZxYVt9oZYuByH5J+0SWw8Bo3I91WeABJo/aHMDfY3YfTfUoHH3bE
O5C6zZ7GL1AcId5hOwbV6mj7Ti1n40Vphjq1NjMHUanfk6T9wNtdDCwnJjDCzpItHiMoROy84PKP
7t4Nyz8DWpGfIfbEodFR/M5Pk53fni3grvaMG741FL3pd7AscVR5dSs5UuRsAY+pULtwHchYPbU2
6pcd9Wfp6lc1gmzsBV1CtDcP684J9BUKAvvesfcX9QIjLs8mePomOC/YCkGDfSWzK6Cw7vDeRnDP
S5X+zSPwCHOLNDAXPyJeqBXMqHa9i6UGBd4PL6mnH43ZJfkcg8/TALzRly4tvcx4D5wj0ZufJsAL
PJaskrNM77D3aezBEvE3O+VGvJMQydhGkomEkj3yOe4qgHCehYmxLgN5LauX0orPAzCqLW0X9c6v
w3ITulSNRMu5dK7fCGxE6PPPGNO6fZimD5Cruk2BRwb+3D4h+Qssgk4MSI/TLChk9/jo7KE+csiK
j2OSnfg79gdoiDgALm1N16ZrcNaxoUfgYu1nCss9ooYuCpfpfVVVBuEijuLDlHUU5JX1Xo5RfXIo
ZeAi7Jipo/lOZkspBQJxQdzs4kl0C8uEFZXTzBkgrGWYWnreYfQ0mFuKq/40cOtgVDY3wpfhNXjq
nNx+ZEY+Gbhmmhq8Xpb0ISkFZCwuTTAoTngIZtHzeArY0w8JXddWfuFUQ5lzMtxsB8k1JJ+1LZXJ
sl7EI1LDg90Vwz7vm2xdyoVOGRsNBtCW/snJ3Km5B9MZMybg6QnRiUazfwoaDCQUeRfsIfifT1YU
j6B0CfIW1Uw6G0JXK8araAyGO++TWBQOfilfxjid4BrCaS643lOI1SPok4Pm2L2qGpRDvRBsgrnc
YkOk8yI/4L7SLJmV3DgF8nGXvPk+91vuc6b3sGhSKgXFeD2rXhPwyH4VDOFW64BXTXOKnZ4mmIK+
rcC8WcSLN5HNIsfvwPlp5P3Vv1+ygpljlnxTYEBe0shSbDsN0CNl8YqBAn2TKi189pxodFCnCCdM
iOxWTuS8h5XDeXRTCLogbLyOZJWI0ZPcugTw/9d5YMBA8ZEWBQktMI9P7VI/H/bTOUUz35C6Z/+c
g/Dg3mZYqCmZSnZeTd91SsdqpeavxKepk3wfzQ7qQ2GI5QTN2h1m5V1vVCfPdxEdm/BhMq2I55De
9UOVnL3gbAPVPVVz905320Yuz24j0ofKQrrJcjQcoDZ3XK9PRc7N1lHFaSY7q2J+EgZIGpAdBM+g
iGPh54Wsxos/geqhzHZfKXr76HRNgSgYNcknUVI9xdwD5CIdZHioueSgrbriGE+aTp60ZVTlp82h
HbOS4fHT7j7A9CxZXITfjAO5IkNjdKZP7TwzlhJ5saMRHfdA42LAcrrz5FB9GJDuGBgwHKecV2bm
Ppg2orWfDvckMcFLM+KtK9AIbDLCawtM0JmPvq1pEigWIB6NZ2vfo2hjlOwX23w8s+69ENxS287X
Cbyc7OhE06slqbH3Td0yO7W4YyOsUojTe6Z5pn7s6LhYKADs8vaeMkJBq+SjNvDqDqnxawfo7/jj
10Wd33FaZK1EkdvG9PPrnCxQG7elvMXtHwwZnkPcbj4B6KMOip0RBXeYSbJ184WlNTuSKVh4IXAg
Oy6QooBmNNJDkEOph1TYG4zhDg41Cm78Qa5Dt75M4aLgTurY9+K7DbOBGjbNsy976GJkj86JFjDJ
VUVw/YYuOOLPucVFWx8oHK+1TRoQVAjrlp3WDWd1Cs0GCxZ7gIC4nhLutqzOyT9hsMuH6QuZlOqS
vmM20wyg0S3LZXKKxprle4iNSqTDYzE/Avu9RD0PD6mgB4ZDtY/wAtqWumdhvremytybHmTMtvCP
WeV9cd7pOQswqA6N/AQZUtFwg3pCjwKJly63bv9+CRPrcWp7amYxJq68rSvJpuQ9GR6MpyV2MtJU
RXHw4e2DuTngPacAj+ZBnGLVrqnK4cpcyWs3wKtpmxio4rBdOVW380ebwEdWy0Oo0co5EG+KFGWg
lpKdhsdV71ebf5nk/x/e/r+Et/3g38/pZ/yv0Z/q/8hu7+Ov8oukNpB2Khl+/9t/Wb78f+S2xX8s
03fYnEosgK7lef8rt23Y/2EMdkQQQBRxkchdAtP/M7gtxH+EtC3+Kz9wLP4d/1VXDUum2/mPdDzB
vwKraTmEB5z/l9i25Xve/xbb5mKzTcv1+VYEhyqS5eb/HtvufNYVyvgCudM+myI6NWHgX5Qflfu4
ES7WrOmaDn5yjLxh3Me3KjGopIzsai0s4hCNXW+Yov3NQCj6KKwyuLCJ3HOPNKuR1TBnJKoUahQU
3t8QbDu/ugs6l1qrLcbH6ZaICmU4TrqLiq2dJDWwR5q4evU03WGtoZYy1PXG0OCn2q5H7w2JjYlM
7euBLtesLG+SAwSxiOZCkjxfKMaG8hmwoQ/ljuhOVrOMIz//vjPg2dGDdoiD+tZivq5VciZd0aAp
H9Alwc/JskQfbawdzWLEoFtlrYMx9KCGTsaV3eHVxqp0asqyO9Kz+A2fplwMaDjrK7/7rUis7FIB
bUk0SX6ogjnZzVYGuL0pSVEtf52JjeFRR3iGAGm7+381sgNQKTPhKxKv++jmiiRaJJk5vS41ztIf
DL5sAhyW9tDBlPug52HVCGwAc2qqp76y+5MdsINsYQJmJODvyMPWY9o+FRTawyTBrmNPdjbuEmsW
p0gX+XnEinhGk/2wUSDxboZ3HsGFc5TGjxneTnb1sBHxdADoaXsmkiGt74a5ZLUX4fJvOlC1cXFv
hIKtosSPZoAk2w8pmlFUbaVoD0aquocu9VAR8F1QXmQGRzdpX43FijM2JUNSGyAGjPYHsbG7nlzL
hvfVfIg5SlslG18vmGx2rwBCzJp2WH7wuCoMEd9j5weDlDGO4hWnOyqxqqu2fNwWubez2dX+u1Bq
Sllf245EOBuUgM+LfuAxiOaLL+nCiydXYenQ8zMgt7U3hwSMKiyEYxmPV1CxvEU6U+08SX6R8qoX
w0YkMIK2WnUTnXL/fsljNJcwxS/P6RVnCHIu1V1PEDXqk9ERD4krvBxiNk6mzN17/vAz5lXarDFS
r+ahfOZ7kOvKbRqEseBuztTEA3uIeXQLApXtIHdJwqMeCt+bmWskY8foflMspla0qePZenBn2aw5
pl0zMvOFsLt30hSQVUocQiOvDZ2zdlz4zLAF1dXOTE5S4xcQqOHqSSTQLjedQ0ACufolV0plwHLr
l+wdNr0aisU2BK6mo11aNO4t63j2hZpdbO0l5RUjlzX1KQ03HND+/Tzs2vMuA7A4qRxMbqDyre4s
0czPyQj6b07w3ClmxXNYFzFHzXH375+Qv2kHtB1/I4gzDnHNbENx0AWrTkv/Hph/7mNMQDP4cHKl
nGvsUbm7zqxeaImCL+2YAGJKvfV8Fs2sqNtzbXAe5IPMDe2ea36ijsjDB7doX/3FktwmU/Pcms0x
m+tiDxvTP4yVwAenOH4nDiVtoqe8PJoVQSfevf0mavFWD7l+94WFcMJ8dLatGaTeNKRXo2h/pIa0
gC5DQRYxiNdQcYgp8hYzXGFk52Ls2o1LLGfjSSkZuiPr5RzV8bsLguUagJ0m4jHfmyUiVSPNdF+G
dXZ2Jo9EX2kfo6l5wHY6UU0e/GkrWkWzcN4kZfSbdhNYLTkd2J5eAwNNF1sdo0lnNqtKghbUXR9v
uT7hN3WsEpqGPq4y65t9JwbAkGb3miM1AaCiSt3OWMbzaU8YEHr1bM/83nbDNopmBpIgLuvZFpdj
X8Ybx+q9h6bzprNRoYT5nTmeEtdjGGsK3LR2Xp5ZGpuHvNN/4Atep7Qov1eQ+Th790N5Y898QhOZ
6EHEnZ+7AxXXMzCzqS3WLi0vGz9xsBZm/R+zIV44E46KGgLKkDCC9Sj9cO1XLMsCBWwQyNRaGfkX
syD7snjAy0h0rmsk5cLjcGzmivrL7Oin58ZsEGw1dop6YrnqZiZeJjqV62gs9tTxiVXekmTvCoKX
WYGuHJsBoyW2Wgfvtfb6DHGy2TQFT71JaxgFWI0YMgFnAZbYJi/gSHwXuEJpsD2I/0oIylAFua9m
z1tbHChxCfX4MumEbaroIQXriidp3dkkrhEfubNLDzo82QE6ZuKSYBZihV4u/bXhs1gOx+rFSliw
5MVEVtKekM7XHgDOjQvNa0vMDjVgcA+dHd1mUtTAZVfsG7dQc8k0FsvAPxKdgX1m1LbioM4hEl3n
UcTde69Y+ddZDvI8wMQYFntRvRMZ3Az98Ei3Bw/E+SnnlOxY3mMwjnuzysM1X/fSeM1eN3LYi96/
unX+7dPaccA06puXidDHeVqcFBaEqCbkhW/Wn4ZVU/yh350cS0TRRNXajG0Cf2hzfJtzz8IeY6hM
nc8h9/7gLQM4nhnAHtQekhfAjAkPQUVTqd0T85QqOpRM2KveCwCGgNqfZFyuZjuFKkwOcd/CBtRp
++nkzO55VH7ZNq1PLolB2FywvvsYwkvnZckWj0HKbDVS3lb4uzmP7/kAvtN26jaWpjWxz8LLmPRP
Y8WFIVwr3icWU3ruIMwbDlcp7WwO1uALjBJMNAbrs5JceoXvdgNdBXxUypy3oCiMYOzIrHoB+0c2
QQIFZdW6PmGWoEVFit0T/VjuiY4axI+JVwuC28mnD2uTeqjljoTtN2adRU3O/FV6Pb3iof7rj/T2
mG1ALKiiz0QuhrOw6S54kOhJaOtoW5/xh83XQeU/dk7R75y0bGwYLKY2pCRLiW2HfD/I6tLVjLew
w0krcekwP2WPDcseQo/1V5RarzxFaAAGTRvFFSNijhHF31t/TIqOeN9gPUrC7JPFE/+k/FOCBoPo
xuuK1CVbWN5T6LL+XQOb2TP8n7HWL/YAUZ5P0r8jZrcS2LROSuMeGUzX24Td3EK/gpJTeu12zONv
5FQbH842AtGy8RvhrfppvjX1tLfJObJSjvDuy2RH36dHeS2JVh/j3Z7C1fo0saTKKRJZWR4pLc/A
uOfhvgm78OpIhW2ynL9YFz9PafUi/dnhNZD5G9nxsXecFTjF8BrCoZcuUEOD8TxPFLtw2/4JQgjY
daKeI8EZr8LR5trNt4dLfJuRFMRBhMwNA4GiYXp4Ye0eBmN4z7npfSu0rkq3X+Do16UB8FGHE8jW
hN1NDD2Cog7h32Ww+K9Te+v9MIf4lmwaTf7HmsZonxXeZhSWeXGr8CSrDqtR4xxJPmJPJ7ckqBBr
HdAewhP7giGRT7cmUcU7MNfzX4A96uCahMyM1iYSVhJW6ClPydAmxth6oPl13RvqbcQSY3j6WVf5
mxZkZHTthHtwB0eM3JzYMKRujLLAjWYgevwr0uN3wglrgJTCYDOe42phCrTQBY2ZkKk/JueAnyyO
9oK7KoVWoHvWrgsEN2zLZu21OYoHt7R8Uhl4zyFzC3LHCca3vDlOjoOTbPnMenet8AmCiXVoJe/n
m/ZaSsTHd99YSj/5DFZtza3cNBMlm27ybAt8Ym74GhvjeqwhJVAweuns+n1y0BGEy0OdvgFzQ/Qx
Qj8jjV1fhk5dGa057U7pq9FDAJGQe4wA7EOM4QnZKTziw1xgM53eKCxBEUiLexDUX9AlV66xIDpx
75KUVDvoingccwwo2dKcRMumnqlooWtEgw4empFjUv0hw+AhvO/qmRipJp0f4QDystcK6XhtaO9e
D+FaztlvAPFgLdnHjbQLUY0FjEUOkBrKUeq1aJNPzbjCx7Uk4Gbx6jtGi2KcHadKfsxF8dXzEmEZ
5YZbafSHlLwNw09LdQUuYbssrWOWB/Om8fExtCyznCYwCcQmgEKKBn5F9d4E6bfqyf9v7GSgDag7
hSncBPPeCpcXIB6f1dzyAaIuPUfUHRZLrw05lTT24HlUnOUakkQLnZXqWMAizSL0duLbYF3F4Rpz
3pxCt5jV2Zv8W2A8cBDkAp3ka2NnbwlX/sQLlSctO2NjOerroj5ze8DHsf0LeNujR5sNquD0KJ0G
mkddPsnR2TIYi/0c6+084aokmLsK5+JTtNaTsLKn4UQc9wU5djUH+StH2fXc5Cl0Mn9eITgGolV7
x52voriiYV4yr+vpLLN/cx2faq/+GIIpuhll+8WKxN9AniTbq3lvQa/BvjMltKBo6sgwcG6ABWGg
m+y9Xalx187Jl2oSqMPWNVT1vE95USS8HnMx73r71Rw9MqWaEcjiWGfkiXPHEZJstftq9hgUtCHO
HvgwJ3lKva44DoBmy5q1QGOwN3cG9vAKC2Q2thfXShHd0OqdSB78IebFAP1960Vo/wF94qtcnZqR
O7tq7hB1YcH2+Q3umX4acvPLxQI1QnXcYI1DBweKQkwK5sgMYN62GOt95nh+hgOHmJUYgQ63CY96
aYJbIHJ/6ZW+r6XL+ZN6Zboc7T0nt5DaXPAsYfZeI1tn1Nbvvby+BHIkWVhQYsHMSbooN1ZTLX8z
n2JO0vakk7zsxfScdzWIp6rNQG9gUJsmH+4KxBz++vTanSObbJHLonfT2vdV1tUbyBoVn0zgExgv
dMXuNLwQSF4PbsWJH/6B0xzypO3W7gwbyORpr6m4XNuyPJgxR0rI+Bx/FUabGuQMQqt3MGtBoNLo
TyphQzrnPaHXclc0VE6xUmppkw5eEqGfrYF9FmM0sWf2rVG4vB3aKn0pOYNAXKH4vtW/qidcWGAR
KcnzDpUNhganK7aZAz0DTyzwn/i5ntDZk202NBEr5tncedycrSV/AjIQrul9TxZRZO7QG266igYV
1mdFuVcO9M2KtSxHU49uQ1TvPElvtsONqFznZVIvqTJPNuGbJVLBjkR9mi7YiMjWG20Mn3ECt8gS
N8xV7iHlhzJwFCjgAcRh+K2WbXoeBIAKGt7e5tTfIiq9mMEOphmxpw8n0BE98Fp208NM3D009712
XloSd91MzI+s1040GZV+HTC4OqT8dgxb1tXmd5CzZoPBFy3FagqFaiPc5mxwPSZG8JOo8SYS3mGx
5T6VSfMTFSSmByt8qfryw6U4bM4+5Oy/R2Ji7xSpP2kvFtQODbDtPX45sUWDjRCrTMTm35pOgMqf
nuLBAHTdx68izqGPB2B/ookNXgwAuLQPNsEiuMHze2rFbwnJAyw+0cnrquaYGzlkg+lX1N4t7a0n
x4meDXPcaVUcJzVfTA+7aQvBSvicyahv29qCAjwRvNgCJAyBHWMLaBAMm83d1gbuncDUIaMb8H4a
EyvwVEMdASiNCFLr75EQOFDBFVVMMNfS+btpl6OS4PZcNGQfW3/qpbu8Ka90Z1OYFSLL1fT3eB47
wdrJwp3ZsNV1OXx4QtDZNPI8cUKIGGFBzPzgCaBzflIdiCO8DZ75JMaCsZ7NIdOgtXPZJaww2fJK
a74tA9RgNj3mk7sBu0IndPmoGft3VgOXNSEtyyu6PZEa+jU6KPXRLHemzR7CGxPkxSkqtkOF7RNZ
9D7jhVoQNJlxvWGUI8F4s6baO1bG8JZza1F76sttZCYXY9Fh6N9g9VJp8vrDZvKYW9AUMPsqjbcP
l6vaTCW6ipGVYosuJHPYicSVJzwH5UONyhmTW1wNQfITNfQBywaDi6xfSno5vcVUWXTWY67xewCL
whUz2IfOYLsdxNvEYQjnjH2PgZt0uW13cBKrERC9tUnsFJ/WQ/lG1eglQqFZQ1JfDTCp0gibyNw+
mIVzW24Np4mBc/E0YLP7zgnyEGQGpUnu3tKseh2NsUNMnybukXZum1VXM1HFQfzmx/BJmNnuHS6y
VQlpZrkKLlLGb72tAFA52Ua0A5YV5VxKyRbfpwlEswpfTeQVMKkwYTWYPT4HpA30smmtS/NlaCVD
a2z/GoXxZZCLIplNMKQz/oaAwjuj2+dK3NdOfOem7b6KZzQaNnX82fD9Qv+j0ERbhP80p813ZbKL
FoIkCXSKdTQ+1+x6N6y4MAeXxQ8LbfaAzjuLKSTaosRO724r+5qCOwSYFLympXyftetiAcfT3Gbc
mfR+YTHNEVWzq2Op5Kjc+pt9CZ0BobmjdAympMeThef1LBCX8wljgafq+w7+MyeetHmkkubTwVw4
gfMAx5MSdrZsDuEVp93lqVxG/A2CAGppmxr7Ih6PjRs+JwFmJSpA823F76iwB20sY/w284G4a2r9
gfuOZmuU7yI15MZmQCWD4eFsotSrHkH5CBdfbNNXLwEvTMfFpFs/KS8TG6MPNkE5Ppk4w1ncxlhl
XJr7HA1DOYGysxSArrnMsUmL9y6wXiaTYdOx3XeU4zeqQ/9UlF7OpZ9RbYBiPXOdpmNxENkLreLW
stkDK6T4MRZR/Vjlhr3DRXIf854PA4Uo1zzK0ijvav9HwsQB0njOw5JwKkdikM8UqCDnrY1RaGYp
leNzwCJmZvDMe4Mhy4fB7odL94cMnyKaOr3q1gfBq20SqK5KiTlQX1Sp8NXTukVlunMCcuGcSPpC
lwN2FEGGgGjCk1yQl67MCc6nBzQVADwUSz859ZyLkCpxjgxa7lxl7CXEs40eC6Ccdvzazrk+5X2y
JtBCeosYzdqn1T7RC3caN8KOTgCihd3f0hTb0E8fZEGSWYz1eYrQpQLDe09sH5u90/4mdbnrUxCM
ou2efBuHRqCWJeTgDAfDFIjdU4qTNnkWZYZnmPFvZbMO4ETFczcbOSXR+XDrp0c0/Bj9V/BwzZeE
ZEy6po6dfYb/ddJwq6uLG/frqvK/0MqfTIfji8v41Ha/bt+jIUT8Fam6tCnLbG+lp06DDMShzQRV
brg4UrTODOwEmAtQuZIlcdHa77bfPmkH37rVbyfNw3mUJpUg+lgW9Yvjc7F17i2Q3sUs+n0eFV8s
P419JGhjYU4G2OVweNQcSjS0q5DjJ1OueI3b4QPyAeUO9BGQNrvEDUvlLpeXposzqnuX2qDaX09I
dfBJBDXVwU7lnb+YQnYMunprVe+e8Fmftqc+EphPZbSLU6B7iYp/ZNPO+z6g+BQNhCFznLbQEiFK
ItPNDgRNVzJLiCZtNjEXBmrJx9AQ2TAhoEpa5uCsQsoSn0DWrqnjophm4416Ipivls9V25b7poUg
5g2Vi0pbUSk00ZKaRK+N/OvkeQxUL6soyEESpitDn43Bfwrn5scepuIMvQdbDcbVdWG4+4h852D4
BwdT3NoEOZHXJ3OEC0eA6ez4PIr9bkEDI2+n+C3GrpJ4kPpjgotvXcVoaBhJNNItM9zWGtrPLPef
m8zaNvnEc6cbP61SH4kNw8PJsV7o8+Dbt9l2eSOyrPahAhj1mxfAzevTaItfw16XY7xMBqSZ4jjn
9AItY1wY8FQu0wdQt/cUgKWiHU+5dXAM11t4Hm+RRsYh0roXsefsgbaBW4ZoTMopK/eYkE4z+D8r
I2vZaetkmvZD1cZ/OGiVKx7o8CiBiDukieYZeiV55vux9cyDHu0fkZrE40i2h5mmoRf/PREJilhK
VW9UhZST6xRuub8kDYSODsL7sAN32I9qPkmWHOehw3umUf0nhgdeyfAP505Px5IwJ0pA9Zdd38n3
THmsmUBWTewm21w+T3bkHgcTZJXTXyy3UNuElPSlKMOX2inxrCUpzCrG21MV8PDRdfo34Hsm+dNe
zIrabshsTZ8T66Xee+PND8laBlR0J4o8GDYMCqzKYKtqBVLEI76C2P3Z2egtdE05a8lWj2TYEPKI
kT+dVu42iADLNdJ9E1x0m6xyr60DrwQdvjmRCqWydHqdoulL0IJgwoKMbBPzfjp8dxVhiQaLxaZQ
5XPXU9Vl4ciyO1wKfA0BIxlvlEv3bzu5/S11nJsjIrkaVEz3bRrvJff+kbTCW8FVQs2Ry5cTUWyi
uj+1GbJLHCIB1RNj8dDyO7tG8Z53IEJSEkEn3/UxLS/FMqYroNsTyz6BiErYYp3LEFd9FvOkY3nh
9HN3woHoYwrX/omOm0vvRQ9DnPIn5N41S3viiWGOQ5F4ACg2qzpFl3//71jjTbSn7qB6wEAgHtwU
Y4WAdQNDxtyTXOGMR8wyHYI3FVYD27j2S8XRLmFvS7Fp/pzEI6fi2MITEygGH22eHB3enLKacX1G
nLZk0G7MFm+wB97VN1EbGwfsAxy4eSOkGW7HWL4OdfORKbYFrK8ppVl+gQLYSUCj+NSfq6Q6N6Hx
1rNk3wGi2bt9d1emcb+PQ6JZwjMx2rgcHeKo3dW59ZKGSyJCRERKGreFNEXBI/PTfRWU4L0IHbNN
3ZTYVSkbzVr4yKBtKvQH30cmpAkjppyxeSMGakPETeJTZJ6neeDxX+zsuPkqmsBmVoj/xJV56ULz
rcdIvIr79AnoDZ2SIyQizmIMc2X8ojBVbZy0+Sja4sNxGKBrEZsnS1nbhMVvAGl+Y4us3QvRbhgC
nlkfIvWC/g6QMyckhPUc2VhNfNruAUnBd+P9WJGVgicHjGMEoJjqx3wAQ1i1aEcDq5n9ULUsL1Lr
L9YbiDd2fS9bYBdmkZ9SLyuOgci+HLtnkmROqQU4gMQ0Lowgb33KsD1G44sP+HAFUoskVUhAtsg/
Uj2xmInqdz9zqMNWDrM+JWPaHK+JTOOHaqGD5PnBaPMDtYivsGBwu7fIoi5nc2egH8TB+FhnIYkv
+DIbTtQeVCUGtCgErhB3p6n1tlCQPoqhDRgaaosNFhH2iaUvK5q62+Q+DVQ1h3sd/C050u7iEDRs
gacH01gOcofip01tqNuYYhBPFFapWJvTwbHr7x7I996T9jNDdr0JLHzO9KSGReBCGmAzMqDAEuq2
MQ/1q4Fi6dATV1hu35Y3kYz1Nc4glHI7O2hbzXStpW+JM8V3Op5Jc6lsOsGJAYP7VKoeB+9imYx4
t9Xwu5Z2LRhvEAuLmnpvWf6JhoTjx6DVPqm7nemVckNGm+cyPvjYb3K8nzRy0yU1EpTdWNJ/VFxV
s+H+NqWgfW0ZIkt/P2dMmxl0wqgaA1J1AKz8Idu3Amdkpz8SSYZKV961QyTo/6VTcvuu08hYbtji
r0yNbDPWBnWrsNNaKmzXIucsOMSQM00g1S+VcNZu9jpkHqHQCt1Vz617lxBmEZjdSHHUhK1Dxb5p
vvacaTGN8QwBeBZ79jcJ/1fXr77IsFjbgUibnE71rIMD/co+OAumAXfcFz2yTL5IBC0GcNfp1jPL
/JUANXRICNkQz11YXOB68sfcNKc7VZ8TWYVniM/tCjDKDmAGTczJgEidLxwW20VkEsmzbjiRhxKv
jCe5giprPuNjewLOcaAsXZ3x6xzGlMyrtMvfxgShbpV9gLEvfpEIzbeCqiCMYbnH0p+2s6rv3sKQ
yHy9ZK5FUMgjrsBv/JknGH/bOhgB7CnsMQaeec59HE8SfykFtGEm0RH3DYPrF87ZSMiboWIenbPv
JeGR9qBrbYL/HXpcixo3Oc2PVJbgFrKH7I8hG+Zm47Ut3PDB5DmJb3g+p0v9cdr0e9nAmqzx8nOp
AlIRFX8Jn7VH4ep9+LOU2vtji7zY88J1uOXAI9AF0SQNj20pXgQwTPL75sZXA9429lCbATjTmiX8
jpPpu/QnpGWyBmXSrtucNTWcVaSZehcsNM+OvfdyLOLDeW0WWqQBhmHTNWIEY5ysnVmZdJ7QGtEG
7FG8MOG+toe7wuGacRrmHCAlLB9QBKcaLKXbpVfAUAWbPYttfyGE3HqNdVtUczG1uEIZmFBV+P10
hwKSoE0AJVh5Zq4OQWz8tpa/dyRdAm6Z2iwAUFrD0uG+ch+dDg+67ung5Yu4zlV8ylXNVMvjQpJ8
Ql38NT2/30L+x4TAvGw0jAGM6ZrdA74cuiQa83OM4xPH0A9lOT/pIpM0uPx3lZP5lKZ172kawdww
6rPlyU+p+vQM3KVeBQPSBq7xBZdJMeTopUfqb+3TmNIygBzLSy0O8IFjUJyzW1JIgKeRevQ19yX1
xS8mJ6I15YA+A6xJDZZxJTxT8H6q/8Dr4bEMhsz3KZibFKK3+aRt7nhYHYRpoG0lUQ6pKo5+FCGr
flTrvEFkggCrNgYdyDhMRFnvaNrw+MPOSUz5sh0VwQY7277qoGnQG7mdkrrdTR5ij62wT/VOC2l4
EYOyBJFw+aWsO3mtuvi1ZKCNONnkFFqnCZnv1lb+xmvSg9nI/goUWDCgXifTnzCUldOmHcbjzIHt
Oo5ztOt1JVYD+2MDW++ql+RgjaahRjdSF4Cow47yBgKg9d+4CecTaQtA8zAjeX+DlKNrcJ3Nw4Nn
ZkS6U/8x76PqnMzDzQgwdPddR3wNNYnX1HoS5WMrB8oAcgkAxy2r16y6ry5egJcMgQ4kitvfO3Vv
be1OHOmOY9HjQX3BuLxgvGvaG05RrX/MlBr0yf/jObpfWcPkbdL0FxE+XSmP9UTZl6ucZ9btv7N3
HttxI2mbvpU5sx7UgQm4xb+Y9Mk09E4bHCYlwnuPq58noOopiVW/ND3r7gW7JJEEEoj44jOviTWx
1VPweQMHnBPTIMaDxUuDcN3EyBS3mLH48ZdBGR71JvEYxTHKUyLlG0qd0U2UkB1ORbkBnKSspo+x
1tcirvuz32cHzC3YuXIeHKrBtDNF2d6NssVcSysKZfLKQ9iq/a5qu/WY6NZar9QvTHDgRAc69YgG
PM+qS+jePqpE4USdqrrELxOD18TNj7it5uuMjY1Vu7fQDcfbdeBSVhgpfTPD4CELCeAIkMcnyApX
lOUoJORM3VNxZG+gAopRu+M3wTU+tvhCSBBjyMLD+uTZrQFwl211xedPMapF7lAphlu4qJx8AB/p
xaGN7fVYnrUCc5ImDuko4Gf6AEG/3Rlls7OF+dY5iXKoMUY8zP9lCimjjvfrxcHYYg+Uq2jJ0/Tx
PhaJu7Wrjw6sxZWuMC8Y7IbhbMv4X1UpoMFeO3snLF7MugsWFUj8rZ9G5XHSwFbHg1vson46q63N
6LaRGGGk1vuAV8Kk6JxbvY2Cud3u/ZpJjS+Gb4Onx28KJoiJa2h3dAaqhdlDpQwnS9x3dXJDiAlR
aRqaK3I9OPM8tCAumaqTkA9N7G5UvR6uXVzqlAbVy8ZmntAECAWCqMJTon02O7VaY/zpA7SMg52a
OSnEZ1o1+Yen2u9THuUHERk3ADaCw6ggCmIWofFC0jmuOZ7anT+o+ktgj9BK8+7BjGsThJj9nkDh
ZxofQ3zMkQ4cGYeUsLbG/D5tTfU+ltMxIe/rBoU+2HBh/qQMdBBKke+G2n6yc59DcNKOukGLStm4
lmVs47brNrrUiXDuB0Hj1h7C3WAXiMM3GCoINEoJcNgseuDUyji4KHp+06vIHeXWrcvUaO07OheO
nGtKaf/QwrE5ROhnYZZqO2ttgnzpVO0ITsBLrwPsy67DZkqvdYdWFmCne6RF//wrbco8IDgWleUg
Fkpn0fs3cbGtCxSEqQDrzszXYxd/ZRxNt22U4CwVmY0J3b6rQCUfMhxVXYsKrUaKuivwRCBE9AZE
jGGNlE8gm4wMC8VGv8XMHVZUQxnX9aG78bA1ZLqJOkOf+9eITRVXlActjXugpz29gROid+y2oU3B
tHeQi3WfwgxIEtpa2sn34mZXNvCQrbqmBCC4eCrHoSYaFclQa1Ob7bieOoSlTU8/20TLUQzJFohk
dIqc5i2Lu/zBIAiETWFvZlvuoP5IKx2ngejU57QewV0HKx7+cNCxvci0MKCvO9BHVqPqKjVVJBO4
HQQKn4xy57XEUYjjiLCb4RZlXzBy+litI2bo6KTgQ40yT3IafC051ViF1EC6iX4TKpCA+m277zbA
eO+b+GBCWFoZAaHJyBliRIh+2YS6zo0QwIyN18T0d4oe7MFUY6Lho2zHOOgqK0514TxrbvgcRZSw
mCJKbhlyNZFQV1KvYD3E8XBlGwK9pBbbxKJrvGWvMo0bXukFQ78UfMCRfRpwFNCLcVZ5QvWtxTiF
W315lUF3WpROsfYT5S3O9+5AOaKUVb6uVBikozu8ZX17AfFYUB4Ex0r3X1S3zPbA1PsrJZG1udme
fLtrT8rgVJD54H1wIq39GtCgHyB4Udq2vw59Ya5pbPqZ/oJmZLxF78lFSsz5qAC4jOBg0QSB5Nv0
BhLt+CzUQHi9Lj7B50YRW1cBiX5RPOy1SghasV3wOZFqYlg1xWsLj1jplcMrmfYDyBzAPsOUstjH
8NFVcSdl7HnwtHiFMxKZfcv7aksSYVPKSVQoRjcpsGV7ZXVevxKxcbA82n/9oN94PusBPb8K67D+
3kfvmia9BeQQSiiiH753UsIc14FRv8mV+Nr3ofMZVN6x6YFUg6jZdvZT0yb7qmtwX0ZPxa8ZS59E
0N66RfzsgNdcVSwu9y5EUBhXSDwOgrY6+FV3KIR+nOtKkHP3AyM/2Bx3UW+cRNYGJKG0zwwAKxaE
/jE7Aa9Eoq8fj3ZQueDRKsaajQb6UF8hbgtZsQzuypzBMtrlCU3PVZg7p1x33kY6ckulo3DO0PDy
oxdzuK7tRzdFuMIHzX1VW8nF7sI1qf0yL0nW0CGBNBnRuVIQe4HwXjOapSOd6zSgi2+N69GsojNg
oTCzNJLkiaGEvy1BTkRtp9Dkmo6uiyxHRK3XIiVglxAEHRv7nYFw2ekgdU05GM+fc59petSg7t9W
irGOAX6sGe3D8abfT4JiWfD54Ky5frRDkfylK7sW+WO6QxmGoHok2gMcn5p0EMA0onZlu+1j070G
qUpQKjXO8CiY6H6ZqHl7/THKBg5sxGPO8xfb9IJ9bhhPJgfq979KoUJhjzo5oDxz+xS543BwERuc
/1S7o32a/ysI3T//S7hg7AAj09MZadibRY4vZaQIe5XGGc4XMCZjJMuwY/JBknesT1Qu8Zu2hg26
E4zC5R//+hKWzVmEun+FHJUKgasdN8EY5Gfh1MwKiyJbo4NjnOYvHeh3O6Gl3Vi0vszKtG89bUJq
mJhuhdOdQlC85XRDJUb34Btpm4Cjh5AUoR/b0HBL0YBcURciP9l0dACjZ1yGqtt69Cn1g3TfOWp5
5Qbv3hRkN8CG12EcrM3Qd06TOxSvQRs/lNPYnIuZI4IMLHYG2TnU+/raguL1H67RzBD6DddIE/av
yEbHdviWXvK28n9kHM0/9J1yZP1h6o6w8IM0bccmkcWo8btVpPkHZwduSPxPN2zVUv+yijTVPzSE
8QTdatvUMZLkHv7FOHL/EMLid7m2i0+A5jj/DuPINPlNP/hE2sz0uAfTsGDb2qqjqZ8IR2NhBr4B
b3yh1/SxBiyK0CDE1wCMHcwQqgA9zkGf9Qx4YNQhaeStc/cZgChmRxWmBGnBkBD5H5Kaia2LavMm
Ntx3xaueA415X4cN47r2wM20dcKad70z08TN4AE3ynOqa2WKoPXoyaW169s+bpjMAbVmFtyvTJKf
2hteK73YloX6FX4BTYXAO4/NoeqbTVCi5+OYIXPC6mC1086Jm3xNswGlYGNgoO5cNBiFoa7pcCW8
2wKHDSvoS9Tl+2pthPUjNT41V4femAIEyvQwtGgpLxPvxm7Ts9cl0arN9WtLjK+uHZ5DBIftNtvS
MkIHqTsNYNuVyc2uG89a+ybHvQ5Deql5/itUzGg1ppCLs/WQGeNCTKADENBCIJy6CA/0O7c1Ma2E
5OkoLtA6n9jfAXRf46uGMuaI6nEB1qvI7a/aAEPa8TXEj6dghP0qLr7ncNh4UotXyS9tj8CqY+Cm
5tLpQNcqv/Njk3TzIwkJ2Wr14I7qJTBEv60ajNX1+NYYFG+ptcu+1NJN61qo59lI6ClBDnO1BhWG
rsLXpAUY3dJvWaiIli+h4y9FOj6Kuj8m0RkUUI+nrXhJAOmEaXDuENnmPuuIwfaHbasXjmyaIcp1
V+XHOCwfbDNB8RWUVT1YT2rq00KamHgroMY5vBOkUfigfW1BJW2bY6xNXysvuw5FvavAV4UTwA/S
WsugPMvJKBeWxTSWGfFXtwVQUhdBsbLtB2sADZEP9ETUvtxoqkPntXobXVzTXbu4aX0UOJyiraj+
WfOpPvWnrEqBQ5aOuHNUwcShbcQmNUfQR2Z79Bod5EZTYwxVwH3o7ceMBhIG8eaiHBzQWo6INsxc
sqUJ7ReqBUdSAfSDbEpqs2hrVA4XNs9cVb5o8YtOA3rDIfekOYayA8uA8zdS2JWAjOSuHYS2QgTD
VrVZ3IE/MenaA+Fu8lWRWWQHU7fV3a6mO9Rvp7yS4CYmUZV4LIcaeHNRPeHmjflVJ1ub71kx3tp6
v0Or59GIxmQxDtSVNe5noBeemK8+qB2aQ6nhXZW9e3SG+C4JuifdyNdOL0raHg99cYQSSOvg3exr
AGsdTk3TcAw1gSoIiuuMiqwT+Npnp8MUMi2fXCaJCSxxUF/jDrl+0CQocQL86Z5NhdekKgJVtvK+
1tB7gRx+akSLZie0Y1L0q1irL1lRhLQ3pk2RGRs8SpMFSpJvQDspWtp0abjla+0xpTGOZRmcE7Xa
eGXnLKDbvhvpZK3bMqoXGlgdX4uueDwr8MVvsa4gZ4LCNektWmqjuvMdjD3B3ix8f8SGxIX83IUQ
rzGxH2KxVvzsEeUicAIkrn5XbuEXveUo/qF8aL5nSQDVEQ1t1FY4m0fbYt9N7jVlywsaMvoaLjbS
uZ1+0Pp6T99ZW1K8onUxvvg9Mq3+AAlTeNRjQuAum7xFEjUxRcFzUAO3TZyoXrvM8eNcvcLoEjbM
oqBqvYGJtTGxs9p1CJ9bHXABbAiII+N0RNT5CnxPyAMKqQoUujuiF0gt+8G1xlBwh1gUFQnrbzHk
h8ZtrZWbkH0Hg8k+TtAWQ7ChGvb9BCEnGNIX5YQOGSY5g8YMBuZ4F/QfTa8lULtBlblWed/gnAUG
DR1MI9xDaaC9hhR+A9C/GYY9siU3QGmUZeUM/qIG9H2u0manQd43oMeAq7xtLW0vFN5H3ueIJVJ2
NsOOIsheOtMIzkqZlsiCfqlV8zX2/QvnztHDaigfGJNKxiDzopqHOUpoiYeeawh8JJ6EvTZw/8RM
vAAFEmPuxjCJOR1au3ltH5QixxQUwTUUL7LouFToVBZrq+pwzGtJI0vAcxlM4RWcs3rp5eozuI6t
oqBPbSPdmGok0zHyzDWdbgdgZIdMhBVR8jsllUmAGnsTEJA1aAvR8KBpLSo1oQZBo0VYN4uSl9Ck
SgBbi7Ut3h1EIG/jeN3WisuRvgxrigkUmTYKH17owWXTmISB7GvPBGVlh5jrUcRtvVK0au8F0aoY
KYzJmsHwGzGQFdB7ZtiGm7JIgGgCf9LRIF3oQ3YVVD38U+CtV4aRwuNTnR3kmpS5UV6hcYDQbZ01
i4gi5lpJNEi9ZCcrTRsP+I6hh6Oi9m1Ep0oFcT465VVrxNNCL6h3fB+RklvPCW9CtE+ugqB4VV0L
NJ0FKQJPpW3pJ3u9cD84Cs5qXjvLKH/w0glX1QzHtyFBfkQTMHx1983PyGAR4Lo22ip6oj47wMq4
MT3v6xQ5tw3YC3cCLx26CH630YtfMgrTfchcYTs9IgODZVqxh1m8hkpnSUs3WGpAO0ByvIe10FZh
nK19BZ273mzvJtVKN+hJHBiDoMdB3wwvtZKota7q7ANtP9CKNKYXLoZekDFCcH629w7VBHYgPZGl
Pb7lEoaBMKC/i4IP0/dfigFRtM568hUa0o7RnTw3Xetuc8xHZEWxmC2YE9WvLhKviww7jrVUv0la
/fifnP3/JWeXSe5/7+2+fCuUp29V82PCLn/ie76u4MRuWaTdZNcsUMuWuff3hF3RzT8M03X4J8sy
TZ30/S+NABtpAUtzVU11dVJ24/8m7Jr4w4GZCKrOVDnQNdL8f9nO32BnjU9Z/enP/yNrU5j7WVP/
1//UNZmQf/8+qWVgAsOnjFBVIVShCSBYnxL2TChNEWk1x5Q7wCfvFoVCToUuh7OsGY0Vu9aCFQwS
68Ux/Q8U2eEMtCXdL2r9XoPFrSi3uiebGJ3agSKjvz6WjCYBwS5MsIydY3yxDYYAejOgA2M01PQF
imjxk3A7Yq4q80MHbpGjWGe1hoqIFDC4wL2T5hDDwxpqNJylRU1XGCPnPFTfcICe0N0EU1tn0dc+
P/Q6ePsQLTqtBOHrWaQIlq0dmsp9MD3RLXW8nASjXxhCebBx8ptQsV9DLz+4wG7WSekiSM2YXhtr
msDCuupFxliy8x5GlPYVE4cIC3Cn7nRw9yfk6ioTeB1e1EA8wzaCIdO6SyNzHoyErI8hdlm7S/gG
l7yvH3MHZrQzUnrEayNRhp1CEIJlne2rQL1OhfVQqM5+UJyHYLRQqWxwY3XcTZ4W4DNHvhQ47Eba
m1ok26xAOQ0i5kOkKm/dyHe63U2EsNqi1jm/yMn9ZT+Rp2rBxeZxGuRIy0EX9YLFBMsP3xKcXUBs
tc1amN1jgit6Y9lrveaDk2HiOuv5+KpLKy7B420de99XGrmP4A3AT1gbDRG7bb7IK8wXlt/CPUNi
6x5d8GqkXNwND36+rBbbe0gpTzAJ1/WYXMBOXgzdChG3NffzVduSG5/vrizN83zVc/619I2dJr9v
AN6wCaFUcSTzkFu8Z3UmZhANuGMEDC52bQG2Cy7yt1Op8f7kowYUjBdTCZ/CVB5tzX4wQ8jERX2o
ag+SCTLFrUquly4jM7z0gB4FuAF05Tw5FkdJM35K4Pal0k9N9fzHABMzAsklGWAoTzlqj06AxZXK
u4cKWq8gm16aROcmcxrxKbi2uBBPqeui6+A+GI67dxvg5JVRMeUkFWXjA1YVvG4UzzeK7exGYzpM
lVTNdB56jaP4h4j057b/cZtr5t+2OQozRA3N1DRDbnM0R4r3tzt45EQF7X+ZyeB3bWh8+MW7VZrQ
DaHyMUkMqah5g+a7izNt7bA4hFwzzL0uQwr+1OhuR1Gy0+UWxFsBEtnEGnWoF1J+ASqPK9Bcu4an
7yT22QKovQEugywX07el3EJpBHyzSF9jwVqe/yLnsWkJVjiYnMhNP98KU2qDWYWDZIN7m1j97bwc
k5Rn5EYOlA7oF1K32A94vTnMyTwdwPmlbBJe4RxFBIRoZme7amD1zR/Ptc9BwW7zB/sZx4vF960i
lUbm95JQ3/a6vXe9+gaSJP1cNkkZhJcJl6/Jii+xV3zpLqm/ATy9cyZtJ28QQ5izo5I9VyZqUDwE
+JLNWq7DeRnL31zIO418sLmhsVNd0kz5F3JHzj8wZazOEW9qgJvslvlzdZ44+4HyIK5HB96i3JBx
yA5OvHVmgUuU+wxT7n05mscGrSUUr/hJtoy8pXm5lzRr5SWainrKNvYeIPVxb/bsIvlbkim8yF+i
5OVbFzXECfObgro7P9GqrAT64JkMZr0BQ1Ar2e7y3pxeuw9ND8vdL3DqoODLtygXaciSn78/DngH
8re4BT+k4asjQuaHtveAl+iNrWRIYVpnJQc+9es1bX7WtlEd1rSDwo6wdQGM+9OS9ks4S+FYfOiJ
Xu19J95RSduQKHnU8u6md2sofFoA0QZewZtlcNrIUDvJu8+IKFo5rKwWqz4EIznGCgp9O7hkhNeJ
A2wO2SorCIHo5ntY2weW8jawYPzYxzQVQ/uWBzav0cTgYTGHOzDAufNb6xzKdVoa7kPamXtRAnqg
y3DN/iCf770jY1+YVB7fU6R3Y+ic0whxyrB00UYma87wPlaZlYP/JwTNz9mTx4ZcXL9+ihpdwZ/P
f8dxNZvWoEF8ML439H4IDEinq3kh/A+v4/WhsID9OHM6R/4ptHWO3GjCX1rPN7rhX5SIv56/iCq9
UUzA2I183mPPifebG/u5k0hiwn1ZtNJUW0NYybT1nyOW9CyttdYm83LPmW6eJ7nXEMp9GDpnXvV+
xuObQuLMmPUuEyAOqvne5DJvYnapH3+14WwVbOnf3Jz798fGsJxbBDZn2MCc5eL84bEpvmnAPy2+
wQM6+1F/pUYEbbXkqMXX89IgXA22eTqFgbXBNQAQM0jsOWTSVjEQEgS+zckyR8h5ZeKoddHlUd+G
7HYNiyUb/zMiAor9wthnJisiccxzm/DjDHF2BnB9+INkUKGznzOXrEwvbFxESUeIzMGNWyCQksqU
YRaY0VrlQ6tKpirtG4yFcxKCYGI5YrzJrpHgkk7wxabYbPl/IcjpvCSiLWtuqirCWSVyzp6ivMnN
hdL1FyOAZF7YjDiFtQ8tuRUQAlSNev89CwywyKr78CA3XaXyK63R2s8rJVWOsL6p/0DjYQvB0YIB
xyUORrDGBUdj4IIwL7tkO++tml0po7LZA6ziveI1gKyDfMJ9JIepMu4kkt8E/QZnDZIBhDiclQyM
5gjL2xjsc23Vz4YTEeN8TpTISBGu1gElJh3/zjcqVvu1QRsvG9lvc9oVKOY70n/38++qlWitx6D0
6PIAWoCAzs8UWsKZWDz3EZ5tMi7KS/sYi2N5wiRXycC0yBia9O8JOAIQ8YRiitlLSHBMHFQFm/gc
yyRCfjoZ7RHoDpeNGt51SL7pqfI0f7Y5twsiXrW8wJwDyrhUKAO2DjX2B357J+UkHI+g1gGGRnt0
WjJWP82X1/DEg2vggNRs1EMRwR2ak0tPya6SvHgrHMRBK2S3aQBx8qcGEzIDzjDAd4OmuOdAnO1o
T4CIHc4FujlLZAWZtaPWhPiDtlc0JtVyTXRR/mxM0qfSJ+eOrQlQYgpdWsHm1yUrnbOeUbv4XX4P
mgZBxUC/SWQ2IPMnjlRK6jFdljE/7RYUE7/Zsyo6bT+HOlc1XZTXLPj6urDnf/9hz2IyPwbBVL8z
IH+INX+Fs+JZadicg8F66XPx4PrZe+uC6EohJKDqmqxtS//SF0Z+cITySHtOWYTMX9aI+SxdgVWY
adtbtCw3cyFQydTCrjMFJK+7JpLjMxX34TbW+nXjGqARiBpg6vWjN1pP9O2vUgGqGZYCCmudu0bk
6sNUw4/GpneVq026VFx7Eau1AiQJMJ2T0rcJlZzs1HwdCQs5vF8IAfkRqNojbcVr11OQctQCc6eb
3UaSZbAoAo0JrLXKsSFjJosqiOvQ+wsrOMzhB/YFK7x6MKo02nU+0PLqmDD7ftygygmjLkHQEhRm
vzDocO/A5ydLRKQ+UGjF5aN+NOwihNCev4M0JysJ4o8+gNOV6YgHTUeEMXZIlb7jlUG0kr9lrOMP
K0ZCOerve/vV8eho4MYHOwEbBfSk3LXh5t4Cr4mngW/NXCwOoRUAderukOZBvjUutk1dgp4v1BsU
qwKkWhLEiDq0Q6CLnKy23vxm4cg6/NPC0bCSYKYGp9XUDOPTUeQkQZF3ansJLfiVYeag0MKnrpxS
Wc6jUzMu3aM5SvBoNy5VZveDQxGd+ifG9hqHFZ3sqlNflVC/95OBZuKQ7fNxcFB0cmBRoNhRvYOo
JC/NEPsl2uLtw0jdpNhGix/4d4i/XumZcFxBMiawZsCugKrN8m92qt+kQoPl2h0nYa0hr+Ml3rbu
eujdw1AGj7WlP/smm5S3jO1LmL1O9aGIMSYqYjxZ8hg+YoU4cedgUTelBVsha/NDoijdEgbnuZCd
VEtyIlU6fyNmhhombXUAfcjmfFpOSqDtcbzOAsx88Dcuwy2ZAZ8F+fN1O97UcldMEbpIoeGfzLoN
t3WMnrwNPtHucNPBFaJnDILwEn3Xx9mMB9rk9/UyrwvYJu4ac9nrAHDRkMDRTj7k6mhq46Kqd/hW
wu/N2SXULP0iGYBCAG/dzAso2Y0AdlfmqH7D2+/DiEcPPb/qCfVzJEUlM9LFBUv1SpcK1TlxKtOG
z4MPxyqUZYev+0DOgY4RHECCGypZAdxiRT+XI5xOV2WHMZK9GeVjw0L71TCRMgGm4q6FOtxpIY/d
Hz38OnX/NHzzFJqHiXwNjT30i9+s07/lJK7m2KYpO0YmI1gLyckfc5JuiJOSFuh7IEvlzLkgA0X/
xeSglDnvfBjMpbqude6SKu1U0r5Xp01NVOnRgohM5eY3t0Sf6vPOcWwCuwUGxFDpMf18S1Y2ZQJr
hndNFjTOQAqOffl2NMZd5+vbsCo+ZEprkjLp6ALOSbisR+GDvP36TsQ/7GGXsljXXVNYdN3k4fBD
8Odxu6NWNu9zLkQNPlnqgycC5CuRqCEpal4bK39J1fwVOzbmL8ySlxyLS2QMwmWZItlLJH2q7eE9
TsZt1aLYBdZiJUO24rZLO0xvVb+5G0LkwEc9g4Mdbr6vfDng8JTwAyGpCk9BdjmllcIYmdbWJH97
Ai/bclhABksm0yprNeocQTLaRXKtmBWoEB9N6Po3aazz9xWjazZRDY0lwxKq8SmLrSxriMTgXjxp
dtZhWsSwjrKmwgGny8ZwqzFjpiWgwe51EvZg4MbIN7foXdsJLWrhGnuj6I6GkgDrlU+ssmrngEHT
RjE4BW3MkqhywIKbU9Rum4FBdBHovWx/qTiU1jd+nHN8NMwWEYN4hb5w9ibRktDjP5831od8bqOP
a1os9HMPDmmX6UyYQB4wDvRlWyZMiVdqzG8J4PU3HgTU/DwHMKgJ7josivuKWRVom4rHTeNlkZRP
HmAdyn1+qszZ+Gg1L2AEJXFpbiDW0vtD7t4qEwKZG4akckiOF7AvBkFwcBr1NMRKtUqLEdIYfmJL
OqPhNrWw2dIT0NVR98C04Gbe4mmL68X8TunSLhWJ6huG0lxhBbs0U1/sBxlQerlqfr3gsR36294D
hMGL1QkLGk3mT53dEH1aG8f5t3Si8+nIw7fCQpt96iFTQLbR+FxZphstqSZiX/ypjB4ScImbpoSs
BLodpmqBUFPMlIP+MIz4XLsFVnmX4mK77loMDoyOMKnJL/MvIGDSzVUAUA7yHJGJk6pEz4iiWVuY
3kNf7HLh3mFRhrmN3x6ZeIRbZyrvRyu0WV4Mbs2WMx0owBp2U7z3VOO9wXsdrXI7WWpadK1rCgV+
AR97ZOTitMxPCwgWR4S3UPkQjNzAjFRBW24arQcrlRabCv1upK7YSgMaznRdYs4wI9uOFkefWY5Y
mWPWR9X9gERTBeZUZQ/XIR7GCaCxhOMvdI9NmjpopBO2kyKtdvR43wJLR8JrGPU15M/l/DyGzvo6
pVCKijG8mb/RjUrtXMT9mw7KfwF4jpNxTD3mhWBHEYjGWEZg1CrXceCTpcP47Q3k1pF3jgJDX+JH
3yyFwuota+CXlB/bESgY9Qjw7KIzrhWhYK3LiB0HU76rk/mrFmf31TjuIgONQwDTB6nCj/ZP7pCI
HAu1lhUpn3LOyVpELnelPzwjUUBmOPLznahH9pwJcV2ui8LTn/wKQ5b2av4J/AQTTsEClLb3OiQh
S0A8G1Y2bielw8CDJxW1ClxNTABlxheXFVDeUL1VovFrn7RyMkZ0m3+XPMwVdH5JJlDnGanR/JJ/
c/W82NZBe4P7I3IV8Rm0HY8A4apVEL2bbWXCP2KOHZisi6yoTvTjGddGbLeKgrE30ADRTViW5RR8
yM442Ud9O28DzUOjuBu0V0thcUdw9ZZZz3t1EvwsIp2B7a+34txc/WnG4homTFm6BPSpDFVOc348
ewJ40p2lqW/DS9owQ5jcEE8VgTZtpqDsWwsXIZeYGXOqhPe6p94EuRutavC9K1bQRQfytErVEKbz
0ELsDKXd3VxqsCqRr4j2jODVpZ+K53lLlyhILlHIJcyqvNhc14/B1L72TvnqY7iBxhGB2hukdVcc
40YxLBPTe5/KrNoVwr3OFEa3c9z1ArFnOAKMKEhsjAOJ6DKhn4+4+dXNR1gloqu87d+nibm4XvUG
JnHfF1E4P1mXOSd6vuEilkrS82/p1go4TujO2nsz1z0BGWIygrQGy8H0h0TmEFzZgfFu+nioz0tQ
+NYFFhMSGhXRCo4vzkrAC+Z6Qi1bMuNio4TihRB9in2+ZX6H/9FG/x1ekZThv599/u8MpmiSkIt9
mwepcqQoO4x/zj4t/Q9XFwb1Nm08yHIaR9Sfs0/L+EMw1mSUBTKRZp9B9/Zf+ujOH9ikmpbLluA/
+Le/hp/OH+Rw5JN8cZidGv8WWlH/lP4gNIlkumMK+sjMPw2wjz/tS7WYVBHQ117BXVhPWrnJIb5N
Xrx19Tv1ZPpvDNxxbQYczrlUinvpzt3D91MwQq4LZS1g2Nj9Fxc58B6wDWDCGBAYMTtx0usutL+v
we+68zffA8aPU5xPHVFu13AsVyAiYRoq7eJPZaiidmVp61irD9bXznn1qQI178yAEWRx/JuY9c/X
QlGE7FAI+3PyoOQu+IPWEasw3ON4gMYGfAi6H+R+prr/Yc38w+f6lKjMn4s6V2PIQLJCzvLzaxga
tzdqwIJIv+brJkJnw7+P3X1oIEgSPWfQn0NIA7++5qfhgbwmS0vMHVyu+HnsDQU4ww7FF6tp+GqY
aEwAUMweh+A3BdDfHyMXscix6drb0NI+rbAA1mwZpViFRIIEBal72oDjye6OqfrbNyZf/w+nDB9J
XsvUSeaBDdgzNPeHCgeRgCQtG16ZUSD9JY6xeRPlX1wtR0KwOFrh2YgfGwbxscDr+5i2hxTuRmY2
y7q62NWz40PoF9u6uTT9QwDTCApUKdXzLzXiKyrgxSo7pNONwaQs1NPVyMQQQRmEThNYNG+ldyn9
qyT9MC0U+XDXbLxVZCKs5d82NkJeoQ+nDxCnWOHeu2j0EGJwtAl6VEr6S5YelO6xW3v2Y+P3aC4d
cqhvZfOgF5A58MsZlXftWx/liI+imqfvu1bdRlG2M2to3vlv1oYmz+PPT9JEk0PwMIkR9qeyqGzx
gTKhFq+0SL9vSgy5MnNTsPoNVGuE4u8MEGrQbXx3vBYdZjYVjuGt+M1t6H9foyZwbVAemka/ko34
875QAkgn2YBitwmsEjhgmE7bCgCDFpobtSvunCB/D5L4EOOy2ArJG8pfvNrNKcw+BA7roByHp7bj
XxwFjb3gDqXgL72b3kyatrYjf6M67VXoXDrx//cEf7j1T7O5AiWEpnYnsQrybOuk3kqOX+1OWdQ4
fNUbUzfgId1pcbvPRhQUmn7XNKtf7/C/R5Wfn57cLj9sB6NUHHiA3EI1FBgYIu1dvanYUMJCX/lh
uy8w4ayj7N+O0VzVMCQ6x7Z5cZ+WTtKJScWYAJV1DU6LEAbdpPS5VETBmBEDizS9/vXH/PsZxgUt
B1KAg7Sv7crH8MPHJLFFRT0s+ZhIpQ/jk4pQoZJ2V7++yj/Fsb+uAqnw56sEvTADKCMsxQ4y0zcR
vufedWqQ6v/m4/zThciRuZYB+onx7s8XYkRkjX3Cx2Hon2rtqg8QMW3dlQeYFkO2X3+qTz2hOWJy
joJ+kqQIauSfL9a44BKBlIhVX733kOOn8OnXFzBUGeA/h5IfLmF9enBln6aQJvk8sZUu/SJfShEW
rQk2SHUwOwVlmgbboKC/goRQFIzgvjEksRDyh9uvo3FFHQa7YJWjqNt51iazhl1hiKtEa5HkcRDk
HO+RGNmMdni0dftKAV/oIQvLFIhxF9CYrWiTB7shxOf5F5y3ycMp8uOPIVP3qG9E6aHDSDIIbGjt
6Vb3462P4INs2RYUiWhJ0LEx15PxLffuRYFoF+oFPbAP/w1d8qUFOthMnRPTFtzWIH5Z9Tn1tEOd
euuyB0CGc2Ohx7sWk0kdhp0G6Vo0QO/FF1/4VxE2GKob79RISgDR7oqQeBWU2Vm2Ydy4KejwGLgg
N3G/U6CZJzpwxwT9ptHZhCm3XQ67OA2uprS98rhElNTXjTHBpR9WpXbr4rw01fbKZxaiJ8hKKxir
qk//h70zW47cyLbsF0GG2R1m/RQRiIkMzmQy+QIjmUyMjtExfn0vZKm6JN26ra5+vi9hYoojAnD3
c87ea6OAdmuU286X8jDOVxVTOXk0AS97c0NFwZ9OjBxD+02vxWVyBpIEp72a3yKRgcFBkVF1txma
dWGh4moL2pVQpuKMniLfn1A8VeOmrBl8MsmPgaVii5gIB0UEEoJUuF0CcWzhnOOQPMBUCmVgnjJv
eLCN/Fgy8CUs2ejt8NI76raRwdFw0Hm3JCZb0P0Eb6BodvjUt32PxGZqn0vES4H95Gn6zU/5cCuS
27kyQajeI2Iq8AfOj3PV79R4E0j+PI4hghCyTxOxf1sumAwsumqkms6XaKRMpoVjgg4S36HcDt1N
5T5q+gAzngM/+LEOE3NjldaTRSxCkPdbMb3V6PENqLlmXpyl9dhw1Kkzb0erk/6qS0K6cVv0dJWo
O9O79ecKtNJdM548VVxqoz0FsoNwMZ3MhhY6eG5v7LcyaL/mKD7afn+diiOmHKjK9iExaPxX/sPE
iNsb3lK691Con/pd4+qtUaZHivBNC7sqIkJB0my+trGTl0sAxpFEW2Whwp73ZekfO/LlZYc3BkAZ
SoS9Q8u2Gc0rh8TQrpqOBRcgSLxzVmbfXf+Dt+o6rTOqc25Wq91byY+1f6BpJZZKkSpXhLk7XxNg
9jCQDUh27Ec2xecRmbU0CUOs5NlP/KPntq8F0JQYEJpNHwd2XIgBlCyj9tzJgDmdPg7JjMIq1sdS
gu9z6UK33W2XhGKZn3wZ3XnBY0Peqsap3sz4jL4xEAAutzbu5Lkq3M1C7rspSBFrpgPcqtwBBJtS
pv/IcuNvjinWuoT9lyWOzYfyDhErOtc/r6KmILZyanq2vKZ8KHHbw/XcxQ1P1Xptjf7YsAHruX5q
5MP/fXn9dwck/18/+a8HpMHJTNDBHemZtQvKTnO2eIhjmktJ/Dfb+r/bZf/4k/5yniHdKdZLwU+q
igYZZ0IjaqDZnfz/bEh/+IP+cmaZaWB4TUIcaNy8R1hV5d/sR//ugvF2oJjy0EtxaPjzW2WgTHJr
L2MbF7e1uTfMsI/OafM3Jy//323igkYy0E7GLaiL//xjJkAiY+NTXJnLvPcNfLS+sS94TiwX6ag3
bDMRswRMsH4mQOLlrpvEpuHgPyNqI00gjFML4xJMohJjDRQcbXyS2YUEDwElPubIAtCD3CYnCtVZ
wi4jKLgh6ZyQ9KJM9ikGvJ4B+dBeM9SgE9kxkVs2GaISCQ/NYPbgu8gO5zAInuL0HoXeBtjq1QDn
QyB5mKCztpxVYTiCWuyopuL8A8brmayrXlL5dBPQk/468G/gee8WyeiQAIrVIVUPayRq/o/T1/80
n/6m+SS5f//75tPhXX2kX39sPa2f/3vryXJ+Q2rP+dFb73eUbZz9fm89Wf5vEhGsGdBHwQorPZ6y
f7aenN+k7dN6QgdnIS1cNYW/G2X5hsz/OSaSRyVdDtriP9HdB+5fVhR+K0a0TGcs27Ft1/urIDch
b9dph+I+zRQztix/VQtbFvCWNtLDOdBXQS/J5GjclyhhXCEZsAzeZslpUJnF51TbRLPS9p/pHWf0
e71V/Yau55nMAXIxDQpyHFwSL95geAPEhfpNJcKkwq/ZjiV0n6V9JfzuSo+BxzkqeMgYgSC4Svb0
VtWRYJn2HBgmWJz15V8fJsPINJ34Bzaw4PdP+cfnFYZ3rJsaoxUASmeunoQDb4dIwb3eYzhC5gFM
dwzg9KNU68jN5ct/vfg2xX5AqGfYyDED+5/vlak7zIkVsUVWS74R2JMZejgvQeeQYDu13xvmltm8
T+tvEaDL7WSKu5LYH8JDq/bcu6wBjZ9+NjZZ06UMTeO1tMFFSRx+O0VmVsFMMiJSb0VS6lSNRxtR
Q+FGGZGxDUOZ1E2JegKuNiymOXEu4z9/veSFC6gargDRD8tVB8IfKV9chrIPphvU+15V/BhGWR19
ExJuDGc20+Y+yZ1Hn23kbLSw4+NF3BjJcJRmRy7favnroG+ZG1H1CDnq2N8uBfBew8pu/C6oLwOC
BWiJ2X3hodrxquXYOSW5YF2/reL24K+/hEN8OAuq8Y7ylDju/t7DHLyxFAB3Wha7BRvZgVy1BMea
jckC7Zp2CZQtvO5B1nrrBKXz1A/qsLQFvTB/yfbSL14bx6pPkkSO24op8gGqzi12yfvUnf0DrXvA
pQoQ5AC1CeA6bSIztx/zJXodgro9Jgt0QzKhdqL3vxF75B5kZp3wGMDqaQ1ih+MR/yuG063tJOjG
phoPwWSfxUxWTApnmWaoCKFZ/gQB4l4gL5ICELDOq7emRiI3x/1BBP21V6jhhTM6bTyOkfnoX8RC
Vm3gDilc0Dna1Q2amKpxT6gvo53F9JJmiRf6CUZmy6yvhn7wD03jPsmm6q4NB2t6bJN34tjJZ4Jn
D7k1E+G1MXsWAXiy3n4mquJjtKb41gHbO3Z6CLvE/CBF/jYbOhXCWfAXQqySgYkw4dEqTDvPYFJs
qt19Nk3kCwTlpUbzkgZOfoI2SrxYabxrhmf7vkEIuvhcZjqKIEAS0iKGFrOA9+Bj/bgu+7jb6hUM
EoPYGGze2XYYjCMJl8/KRqpi2EI8p0NaHEwXM0dfQ3WwYey3VuBussonMKD2e4yNNkp4le6m1iaE
p03CZUZRabe4XYJkqU8W3zOrSLATCFYLbBOeqvsjMV2A03gOtjqzT1admYzi5CEpI+OY+zUk6sD+
2Qb2vuo7fObStm/Mud+7aTpTMHTJoR+ibG+U+rYEocv3HKsLZnNUlZ01gav8EYte7CK/+JZ1Llop
u7wosgmgBAHJTp35QcYZdx9wviGZzL00Jfh2IpIcBffXL8yPxryXbeldAeg3jwoeWWKDDIq7mzED
kB5b9hXexmNW9AGuXgIR16yAjJ1i200R3uk02zulpa+XCg7XajuyqPA5RtgMV82Iq9XX6XWV3BoG
xrtOWSYXi/Uktou32SzJdas48pRdQI5hR7lk4m4Fcxq8eGav0KIHyYGuHtXRQNWUVkSniba9kR48
Q9s1OjqqgrzIfXBnSvOmHVhaWEfy4dlM5uLSW/MTLO/mxcfbOJo0Vd0ygqmV1KsA42aqqOv8zDj7
6DZXlKQB35FwNZmaoeW0zy0hQHJqqLBzBwaUt4QWEWZSkSnST3YdNrWYtvYgJ0q5NsK7Y1xDI5nu
/IZ4AOzhIcgW586ak3lXol1oUKk56GYuhEmZ+4Xkx4xW1Baurf9gO94BN/a5xoEF6tZhODh7gB4l
LiFYfoIaF2zd5OD4Js2L+kckz07HqMHqFxi4FvxJVGlHJa9H+vi3XlNTx0zG3QoYTsYuZ7QfHEUH
+xF7XX2zzOP1Mhj1PbGthzZA2eS3hnvwa/U1Tlc+mKjQj7j+9YQEpMyAKFNjN/uljAmhGHg7ojRJ
7gh4THcWcnPA9zbcu2o4OA9LFKR3hhUcKo6UoLGdaIejDcmPhaHNhQY5yVIebccYQgzsCNeUw9zc
E8up6ONjXkvUsDF3cj9bxl5VkbUbCziDdtu1V8Uix00ZOWDeY+aogxNfO+5yHgTpDf6snNBMY//g
QHBekxKTQwCyKcqjeO9zxTeiIEW9M+4rc/K2Y2bcxhyHTjaMesQs/VOwAJWtFcZu7LYBW49mEiuC
44xblF/1ki3g5XWQo/aGaD75o7wGFilr8yf8h+EiShsgmbQ5p0flYYRzf+NXBNlK+REXYWbp+iqD
cAjUVJ4G16ObZDF9T/DEgtI/OR6Z6SrjpnLsgitQIgW2rKY51QMsc6tdvjcNgoG4y90L6OzHbilg
WE4VsR2u3htVHiBIK2dM8OPzMIH9MYX7IkYIX2ZJugOkxWdLLceeOvoCiIShxNg9WN5A3EiVLZfO
aM+FWRG3UaTXJbdbV4p38mLUUVhPKG82rXD7lziNaU0k5mM9yW9O1Lr3iQLF5ov5pwf5c++DoUBs
4lfXbtQBVBDFvlMjmZreGurI/tqmJecZ7zJIZT6D/xhZHUE422qOQp5J8N2wF+Et4nhCb5wFoQmE
44wM4iWfoaBkHB1IvgFPS8OiNov03sbtcSgkK6LdtQcS+uIL0TxrtmNFNy/DSePHpB6MMeSyoj4S
1Us8esDWO03eVQPX/iodmzUUNSWLrozScEb/yLylVUcXBnvt9Se0a9NBNx+eD0eVMdm751XibDvR
lSbbDe9HR5Aejmi3NZrztB6nhvVlsgQRi8pbkr2ojGdkugSRkRbQnusqGNZ2Y73NlsU7z730znR1
CqJVEfVBD6jPceNX50xjhZPOzuVUckBO/jXMUGEKct4GLS0okJCBrRVeoo17HIdQaNefizWhR3ZV
ThciiZ5RUKpdrchERfIJ1/7XSyodop3XnGkaS/t8/aios5rQuRI9VhXErKzdA+rpiVGiZnA1dGl5
1usLoVZbt16zWXJmUqJ3Li0qy3zjd708psjM3EKWZ5nLW52BziQd7kqU1Q2+/ttfGpZfL1Cqvsd9
8xHbC/KUVD0tMJK3Q1zn3EF0NNHJVTXZXnW7bBPSqjd935ybwW5DHiK0wUt7k6Kbpgs1vcB6hGnS
pB9G5XhXE4yZrCnQiyzOY6CHlkivqt7TVV41g/5GZfJHEgOnYRNlyBihSnTL46+PrHrZ9uNIhmaR
/Ry5W7bc6C8NaqPVJkMbkdo2g09BoyCFUwzCLZmr3S/Jqu29WR6Sf3AcH4L+G4rZ6Q1tabEZTZp6
CBnxh42YMVMbEo8TuxuBF8eYVwlZz8bUzTbSZqK1ex74X+4womPVtkcoCJuCiSQnHGLuVtS1NrOL
2ULkUyNrP6eq8FfY+FRVwSHyjINHLkKY6eW0THlw6GFpganPrqx5T9NAhS55IbtmMAnSXW6bnpjL
wXAxZnFItxzjZ6Hx/hdD9mwOmqPoUuuQ8/RhDA4+Kcp3doYgmfIjnANONF0z3YmfuqT/Yi/eU1NX
QHi9ij/Aaur9suob0yW+KS0UiIMCwFqZNc2IpQNXfM5nkMZyaDlb1wBH69J+kP1A5CVJD6CTYeMw
sdTInJKR75PVDr6++ePXF+Rmg63VnS6mHSebcPmnYHSojDc7UO9O7SJT82kaK+uFugg8XDvBbzGj
KUwtbgQoa54HuHN4rJDmZ5rF1wp0CLyF55OQpXoAKUcH9KBkr/ekkZoEfS6IklsjCLMUcUOFbi5w
R3/HjsUcQuPpS2qmhjlMyYriZy63wKnrvesXT61juWErYLzHkD9IOMWDWfc2B4Gu4p+MQ2QRuQYq
9KZJyQpYHIuFayI7LO9RztvddWHrhlgVLpVncwSLi3MASyaE/ewRk7UqeliZrkGKd1iGMBwvLYm0
XrJHmUUoiVmdlJ3fcLoll2z8XJVKAOdt+Nq4EnpxnBcSpWJAkxuNpcBTgbuyjBHdObj8JmWSIFtC
MV3v3tEH6kDGYNu9VxP11uKs/1j9+jz73Ljjh3b8g7XQjP2lilvyrttFdnNZLBuSIYTTpTFAsMmD
7rkX9Vj98BPZ7hqv8445QvCZcTt85pZyjsemNfL3NtA5Tau62bTK+Gpa88UlVgwXIIfrsS322sUk
2rOKiBq2s6XIGB4gMJEP9a45sBCKavawnwihLbOfqxHj1ydHi38/+7cN/7A1gOjvSClSwjtGtURm
mxRX1iUzMxeGC5lhqj5qYj/mziC9iDc6W988lsXTHHiIIH2uuNdzGwHm2cQaJlzyk4JgDovym11k
2GUzBhSln5674YVAr5MSyOZ+NXL+p+H1Nw2vVQLw3ze8CIzirv5Tx2v9gt87Xp74Db0C9DcL3XWA
luZfHS8/+M13adDT6/Lhs9Fz+j8dL4P/5cuAXT4wIbdZ5jqx/r3lZcCuwOGIX4pelWOj0bL/k54X
Ovs/TQp81/YsfjhyMJNfU/yX9rMceeZH5rFIh9spDjPmv6W/Ja7O7y9lDGnwybDz2TwL8tZwLSaV
zyiPDID5w5tXRllcR+JNW2vuTUfeOE0LpsU4IINScwo358p507avPqKxm/TerOuVXKOzwItXbzf5
hFaQTcZNU8iVAg10DmpPyzn1uu6yFgaYF7uyve/54EediL46RkPrVQ5R4Kkr2i2AsYECLlpi8ZYI
FQXoJfHusoPCrQAO65CIeyUXXOn7GYYSNbQiWH3XSe3hMPEjxM+EIg1ETTq4wbAJxlHbXgPc7fxn
BEgW2buaaqukTWbHnvnDhdzJ868VjQPdE8BrE8/pj9ZFa/Dkl9IcQSMPna0IXs6MCoMMPWiREbbr
DJac+4ukw+PfCUDNEmFrh14DL3zfTGn3yZRPe9mRSrsL7LvEjY01PoicS4vnuvXqclcx0KoP0qET
FGrwSsGdrExiQvK8t4OrdkmYE1ZemgHNWWtnsn1TtqJcc/9tHYDnzNRSPfQIgHIBY7aqo8LoXvDf
AEyw+yimXen0rCJ5lOUNp8Clq06lldugSLpyiSGwdiyuy9FEYo/nEz0a3C++99gQtOLM/iVJ6Upe
j3VQNrd5knssbVU+Bx8BXPajBU4Ttczcj+ouIQcGKJeQTr0Vo6VnJLdKYiogIiXLnrjUNJVyxwY+
IscxCjZkr5JXIvNRHuLesdavnSNyCck82oxOnln4EWhLHuIW+tDGnZkOhfmgK3AQILYUw99yeuqa
vJ4PEcGdVL7AFwhHcaTLlJh886D5ZpAMkZ6MxIhNFlO+52mqForkqXEXdRiNwe4Qay9gaVMmTpHt
jt7WobZqirMz+TXNMWJps5y9t8T98B0GHQR21TdOAs/NzOanoWrsmo4y4oIjXZs8v1qqKPmGUbEx
Dh2xqiqcKuAOoU/m9vdGjRPR1oM1vAEcpansc06zNp2fupfBmwlI9rrI+I5TnE4RDsg52Y1B6T90
2qZzp8pSyKvW05ND9ebYNDFJUj81AXr5daudi+9lOyzJAW00AiYlgg76nwHVe5cZ0/yBGt+lxinK
BXbHXEzWoej76G2JSNW7FyKSz3NNj+A9IW3RuA6U0b+ncLz1oSY/gNrSkRNIWGAhX1md5g/YZslk
F2SdMpVpcewzTLJczl/CG98XE2oMeytUBbQLfg/uWyzK+ukYa87ePCmWEqV4j7ZjtHjBvsZtpbcp
LVDWErDZ7b7vZt5emH3uQXiazdMYiC2+zqKgfO/cJis3dDExbpre5ItdWXETwswwCdNcTHFrtg6K
rEnPMPgLH3YyHovcJCJPFTEx02qKHbb7QJJ2T/5asXdRX//wYk7qKzKEcmIBLEaUtolu8jgbXfKo
zJqp7kL+w7us6yB/9BPbn07FLHHzV5an0x2UPSs6TEuftT8zQnxmeh5Lk5OqKpgslGSHiK0SJdIH
FSPQem7AsoBvK5MAoqZppDMpeR3nFN7nJkIuQZ/hMJlJryD0sISeB+U2Sxi4jQeeNjbLOEy6iIXD
5uGNELePWB8izwug1AOvzYHr0NFDgzZH5tHwmPpvDXTzaEVKUpX2hgcld1XVoT6JKtd47Erb/xaM
UYwNJerQxQuEQj+BRBOTEaUDIZX8mX58m+cEtJ8InCthPk8EaUKYdjv3EKQR72FNKFa7bzN/rs+R
Z5dLiDhTE+ln4ATadlnFcd12xrLdxdFQflBr8ARip6SfYacz4BPVCxmdW4vz9G4kMBm/AfnelFOt
Uun1YpgyuYpHOIc3vkaLGXrCKn40nND0pXFrm64cjvd006WNP51HJf3+rEnGxe+qDG68q3gaYmPr
Q4CFOI9LAAME0ZHtyaWryALrW40IC7tZ3WtmYMw71AjAy6s+Hn8SlQXQfbA1/Q9LzCMAk0WUAwS8
xEpDq/a5lJCCxXCIhKYkWVRJPgHA6mHa5VEz3U7pYj9hjseK27bVraqs4cHjfs/CAH/Iddr5kxnW
Fq2tLfRpF69eOQ3mZ2XHBtEKbYwuhSiNLvuaIJZRKKEV+rGaZsGgC8l4ZakxHxVBnOZsIbY2SNdk
58RSKazdPLdZckkpqTiNAgcvn0xIjSvp3aQoZrsZcdWOzG84Jysb7h2NTUqQJOWSembhpdfMw7iw
WkWquwZPE/VfBb9R/kwZRnvfCwiY2LbOpNUjRmpaiq5wyETvuLwzPlRWJQCpvTc95elYgPbk0qVX
Gcs0LYRkSuBfDfZ4b1u0YG8cInLpbEB/Lra2EdWQRl2PujITyq1uqVdMfR4tZX21vhoVmmY/RuSR
AGk9aMS4fQ9rKuqWS6kjrKePWZf5RgHdIhXmXUo/qN+61RT1O7d3tL6nEcD+U4/pXIa1T+gKGCZi
368MYIWksTiBq04Gpov8V3Sw2GWqL8tHQCLGQmEzgBzalYnpvBN6SrCdOQ5mvVW6rMx7WsU9ji67
JQakqD2hN+Blp+nCRppO59QZyvxiZK1JnjbNrZ/aXYS7JgNPj5q6kfCgogLtB5oy9/dtZRhW6LYN
LuyuKucCYA3LdrOdqtLx98BneUQp/hEATQknmDDv4H88k/EY6AszgJoY8Ypc+4dmiMW3JK9KGOpe
xyAwLWy6wYXVxOlrGWMQ26N1xx5tMANxMbFWZfNkxZmRUFyXU7xs+rGoCyjx7ZyL6yxQKt4mpL3u
zdSHIaRje+TPnckjNGk9jHJ8iBWUryOCtcD+lDWkT/QDfmdDJSC7R+7hCQzTpRa80Y9ysAUG/LJC
kpCjfMBFq7D78xzB5Vy/bSq725ioMAKMpqFfXhJorUSFOXHBSqkrgFL7ZnHK9rXFIPjTGqOBsEEy
Jep9tzStf0OTKEseutFdU4yKGoMWvVIwGy4vKFwa3ZKM3UVWdjUuHRnvRdalr9zdsIsiZwBr2liF
oMMEQHlPMGxefLrk9YC9dEqSJmhRuHqNJjCZxC6d2Vuv6HkGa18W1mTdSUJS+OP7soCAWbSotW5q
l65iGNWoIkDTzjlCMZSvkC+7vjDDotO5OADo0dGVoWY3+uG7TK2Q7wdutCOLj6AAl0ganL+x6wQv
gTXZUNZkRZwSYJCcrrBrjF7AiGLq9atoZW/ueFuBJtlWIsEYjqNMQRAAVi1Qe8SieRnb0ZT89jRp
LI+zpSn8F0pdurQc54vlOi4Ks380u4YvrAmluUp4T5ejRo1rbbLI7OJT7mvfCucI3CLqSnIqUaD7
UIJs13a+jQR911t/gooH5RJ066EwtRVsCxGTu6y7BXTI5j8vdi/pZ1t11U/9v9Ya+ZMNuE3jRP8i
+f3ro9v6q3zU7deXvrzXf/3MP30hDMDfi+3du37/0wcrqUzP9/1XOz988T7944fEX9X6mf+v//N3
v8/flLOrFOy/L2e37+qrrfryjwqO9Sv+Uc+i0rDgkaMpwxoiJbPxfwo45G+gFPEGWbbtSxMx0x+s
Q4g0SIXygtVxLmxrtcD/U7/xG/vmikeXNiSHAB/4f1LLYjn6s8hJOJZl8/Di7PO5wxGUrCaCPwiv
zcQvpma2idmTF4NYJLBvRditp3DbWTAMrySHaS+RpoZj2j+RhbovGQIVlY1McEooe90PUiJB9lRX
/hqWqpeIlrGvdm5NRZfkxakB4e3abY7DYiZ813G/VBU/9UgqWAsScsUCiiwNWchtU4OwIVy67EqP
lQgWmtvkV4xOekBB/Wq6nO9mP1DbLn4kE5fn23G3BP3UN46DIzay+ibM8n2t4+8swYTmCDh5RLMm
NenVY81cBe1kRZIa4s+v3qieYDfmR7YQIotaDmkLuuK4UOclnd9AS3yPx0xt4IeoQ48Y0O2Z/Qh8
SkSNlVvppkcsja9NVB6xCI67rEb+MDCUxIZFceBM294o15wMCa58zItjgJ9UaB93CbHC7okh5rSN
PIvgrApWdWUt6ENfIdPNG1BW9p40h5AEDhLAG+9QLtW5YLggaGij6WV5ZKgR2VBWtwmk1y0Feb7F
AAtoHErbmnmxJbDcOwEp36d2f8uEfdnS1lA7e1S8e/pxEerOpYxHnpJhxPTzK1auDf43Yh+XLwB/
KHaRqrfPTlM9UcwnVXUmR/IjqGW8LyrU16n4TMf5aZTTQ9zqF4MuwiFY5wOkIh80HUpnGq9aaVWv
0+iewESbjAh6ziiF5+3c2D3Qvz8kif1NFEgrqWyijYa2xGxzOQh7eCKaOL22TXOfWcOnOxOGZeU0
ElSJUqMN4rsgycDVp/eKbux9jNdUaPZ2wpB+xBQFXI1k5wF6UgHnbQy1zjVXaldUKHJQdUIx+o5g
Zn1HjI/eFd9SxUQKiFO1nTvzxivfwDuguJu7nwb56+Q/8j4sOwzh43aCJc4Ao0Z9tGO7sc/TVH5L
Soz28PeQyM4eanPs3WOpQePga+n7+obgn3CYInlleQmagmYiQl4Up2pa+aCZSWCWnZ0okGXYSwAT
8UT47wTeJ2ufJpVg+h/EZZnzH2yOW5mokd+p1NvC3BmBQvoC3U+V72RxnMbYuIKGWbYydLv65CZQ
rKv2eYH5CXIdpJLfftRaXylGcdop0OE7D25roKg5p+v9PiCxX4d81B4OOv6ZNKFV+5xmDlJvk320
3SOKJM89N8I6JZQtbyaxE3vogtlpioxbsFx7MU/ZznfKaRd3xLV1bc816exjOlv6VBkZfV5axW5b
HuFitftM59a2FpxF1SJ+NZU/Kjd75rh/8i3GK4EX3TTMuMEwsE5E7p29xA9U/6dCuOEQWMuWoTwM
apdYVCFu0lk/TiKiRjHyM20rviTzaD9vFt73/Bo4wmFAI04wjHno8zVHKlFnV/NR0jFUYSpBFfVU
Sn0vDFk+4M0+ZooToLZpX0z4X4Y273Y8QfbJJuLRsGnJVy02tPypQsGR+QD/jSY5Y3y/SqhB93pw
TnlAHICwv2pnCbZDRo9gbLBr10HAAsrf6HJsplYdjoq7k4Hoto1mfRyV8yHH77Kr7qxRXHTWQ4qx
DXPvjPlnEw13du2V+KodeR78AoS8TsdzJKnHl2+9tVIF9Hgla47abiwuhQ1WqxpuDXvuf1rzsPN5
is8BkK0CdB0h7DDIWnWJ25RUvNnsD7gmqnBIeTPHNZfAsAhWYkwP0j6Z2QXi1n60nB65H33Md+0S
YG/ZTJmTmjgmzlr5E8We96q7te0T5yxBfQJDX4qrLq8DBi7uPRzy9qZjeIQs4lw1xBAt0r+asmgM
PUukZz/oHkwHS0lFcbyZrDbfM3dgejLkx9QoStY5gGqTaRknUbrBcczd/sIZFYVMMQ/3Zfc4JUG6
CyqeYBmk3smj0USXYCSVcSlurYinCCGH3lizdt6KpXjJB9vaqIhgIdcxb4z5M8o+Oczn3522efaS
DOEDqI6dzKpD5Hc82QsT5LZuPshgz++jvPeZxcdItcw4v2NY/tIQTu6pfTeim7dGHEGc9kyjfqP6
D0KflA5nATNRiCLZZ65Wd0OPcqkZogTh/JLuJA7zW/q+Pwyjf5k7X+5MWeqDMxMuLJZ7YrPjzbQk
oW7WO6dr/K1vNq8OBUdvgVBD1eaGClGBvIV3QDFDxArlDWsMuIBLazPDDWqj3AiXSX0b0LNCTlwy
B+3ch3xyGB23GEaM1v/WJBfVgttdNY2yexliFGWx+BJLQH5ftHcKKCMGRRMqEaal6yYHrb+bHH+3
Kgpgse2jgHgKmkDsYSp+KMeCHAPrR5H76xf8dGvrwQvor63MFKawDxkivtBX03M5JKdgBikm0ZlM
KUOlql2uOUXvoi4ilqU8GYVwtu2icmilw6MsWBMbnPidLo+Ob9+6Zb63JuOzSnq65YV6htP2Qwdv
iZM8pwsJbeQuE+jg/8xjKFHx0Wx/5JP83hrpK/AYHZ0i1Tx0hnn0vTlkYjmTtIXfpcG0UZ2HiXw4
pHH9jqfouupT5N/CwAhTVts6RRBpDMZHXpN1RCAfPsGYbuCAdJwW4aYpuRjBQlgKwBwKxhFsU/xA
bsBDERefiTvgObT3bsRQDbrkZVLxjS/uhCT1OS/wuqa0XJuHPKYXlDDoK9ttAbfubCj/QyTBvjDG
R0/ZrNr+9Gqi9gctcVcSqYr8JLh0XU6DfDlThL2OMGfmvPv05cDOWtGMHwcUFzS1k4aLDiVwZX7S
qSpxqmZrI2aQ8U9HpxhXJIspq0W0zYvuPGRoSRDoskME42PSwDnuEu+2j/BZtc4tYolbsnAQ1yT6
qglQzuXVu1V5zo7gakIG5jE0pAVtN6o/G3OhrxhN5JzTjiDN094Mlb/VLedIW2cAASMq3NodL/HM
R0UHn7Be60hwnwR8D0iWPCv/yPaRKj9zZ350VfrhZDx5un6WVY9OII45rloPlP+fEESNQ3M/lqZx
mIuA/qepuGupqWTdnYsJNxHKroMT0ykKupcgtZItgNSRlzNi0S9Jc5vAre5VGUm0ARpyjCUkN4kb
wJOUdlo0GIn7LpwX723w4s+Ac4b3XrGXEW8ckV9ICEnO70OfvyBmKMoI2PUOGXyLDRSUVy2bc9Wx
KuB1h7kxTjcllLhOZKBEaocDVvVtMdPXtmFvj8HcgMVMtkOinsnyEHgvT5b030kTPJk+Wh01cPeY
Ht68Pv7moxYaVcOL5b/NJX+TXbWH0l3uJodUYefeqyYq9CW0VaG3KqrP3tiUO0t7AxNYk6aLl+7R
RtzmJRtXksm30b+xhtfYia5rWGrwBkz1vyk6j+XWlWyJfhEi4AuYkgC9JMrzaII4OrpCwbsquK+/
i4Pu6BfvtloigaptMlcCJarfCyMEdtZuG/DcaHGaQ+hRVGzYXhR8GdY34ZX/yIwFN8p53Vc+mudW
YOFOMRDGXj39NSdFEJKuuIjBLHvlp5H7fxkI641oze9Bkg9r9neJdlnv/Muw0MmnBroqE7sYcTaM
n+v5hSTuZF+LlvhQw7j2eSIu2YiDrvfXP9ptkUGQ/aHEcu25ZrcpUJrAKc/9yNwaj8TrWoZRb8Ea
1qJ78o3KZgnGQ01USN0yfW9dgoRdJ5vOlpOimQooGd2WIRzYg21XBVeELTyn9ZGsNVKNe1Y+Fgjr
IXX/KT4jBtMO80fzNBcOwkdC6+2h/W6tvNqzmXieGHjoli9vnDPucOuSM0gNir12vBs8AMw9KbV3
3x0sURiXcqiP5ch+3Jjbeo93N9+bNUV8t6nXoNpTu71rbT43RLGc8qT+yi3YLFCdMbZNtA1zdSwt
OceTvSBaFWhyJYXUZNboBaZ71A6FRoApzqD7jfoeMW8J5msPNZFbVTVzHE68P/Af/yty0z07hHPb
Dja43g14hhga75Qw/40iUU/GeunCft5NZfBWJio7Omh70c8BvBaYJfuhu5ap84TsYYrCdSJplBj4
jkVHrCqwDnk6kfU4iaf7vzIIlUQszgHHXFKcyzQ9L4BYGIBzNrOheHEQ1/GpZZHdqKdlpOa0Ge9t
aoNXy+KXXKnLkfSW/62DQYwsG4hZA/q7j172NljEKLVuCYVlFLoNCnvWL7Q+/FfgYC51mJ1X1F/Z
og91y4bQ7dvH+Q0AwLifBhYgqLfJMpw56VZCXMuM3Jt89mhK5RixaspiYIY7ezBUBBH8y74zsuup
4m59Umo2PoGbPbShfmZD/br0y8dq8wWJNKt2iAB9wQXujeeu0GrrJ/4FFQfWIlu8MN1FfN22wDzV
LSmHL2+GsrCgNgPQeB1MGq2aKQCuUXO7NAFxtiDDGbKjNqfDsFOrRiM5FQQJLlgtwvUwgwo65T4L
t24R96wThS+BxkA1bX3lZyS+/MqMqjmkftGjBeuvjmqeijuDI8HHvw1Fc6vX3aoycnFGIhq4bLYG
ethoJiK2bmtmkXzkdhf1OZOzVLWnCtUPPc8gP5y2DlEsjukO8sqzGbAW5K8mUanmlxfU41atd9QP
r2Ud8pBhlGQyUDZxkwRGvLYgcZNRhyegJxd3SS5NOVXvQq73uQJYeZhg77o89KNFa237/q5xhmJb
yF4f134sdkVmXoZA4lRYSYBnp7TNJ1oxVEzH0JreFPoWWvvstWnqMEo1eikEXgdjtFZkNuUXYZ7E
rVsZTycRX7DXJI56eeW4lmqoyWXql91kpH5Mhl7UCiWPrO9QWr9kWfeCkkU99OX0sgzLhzXPNEU5
P64t6+c5qD46DFwxgQFc0k5zj6oC91gvDjEwffmJshgNloNuli0SJmCLa2PN7rfucuhleSzn4Wnx
8vTcqmIrs7t+qU+9hxA2mG0319Dp3lt2MxQ/M4cOsrO6IG5zXJM/miRwa0w+yH/aUwKXsS+ta5Pm
5ChjF68DxvOJV361dvMklQ+2ONgnKL0ZSuJgXZ14Nl3ufOKN2TWP8CgE8lNEp5w2r4xSkgNquTWq
WmzlpWBhRS2wNzj03BBmFGb+RPBBa798YgvJy81z4+M+57G8UqGTR1Epi+7QwUS8XnJ3udl9+ZD0
w0MXeIiUPOdsJYnJ1ksd5lztCPyK06LeLa7BNlp2U0T22MEvy2s4YOWAGhge9dIVp2l0eHR5abr+
39wp4zEv0p/Q+W/wF9TR7XEWQ3vAVsotltroT/XZcfnwgXHXu/k2hUYfN8gUzsorLkUrfos81dHo
ISebWd5u5ry/FpV1BdDubLoTzmu5magLo3v1alh8s2730fB9tDmUbf/+y7qEVPfVrr8XyoM9nslM
u8jRwR2AgILcwS4y5z/s9p4msfpcRug6nfmJjcrZnzyc8v2AATYYdyLoKWhmotEm79Yvw19Rph73
bvMFzTqlnWLNmapp5xWz3jcTVYHK57NVY3lJTPd7bPVpwOdYdPlPa+QvasznDSuc0z2MfehR4Dae
nrk/6r/2VnmmPJOMctXzeChszuGEVsQKCnvHm8r/3/SKvUWAt5P9J3CI7b3wq5945pEDYLoZWUQk
AQwxStF0bd8Hg0Usew3mXTPlggnCkKaz1JJEuXvIqDpZjRCncpqyp8Vp/NhpSdgNCXBLGRYiiOZK
XFgY5IFB+qGPrlAG9sme0j2BXfPR9sv10IQtqcXWVi7poUEa8l5C7d5A0GH+YpSXkXhfVlCZ/TzW
jvW8uu8r/HlaY7XVWfcFoY3Smi1I5TnNY2XU/7Wdfc2wnjGbx9Gj9T/iL/I4tTnuEvbq5yFIEfRP
kbGy80rT2cfL5jIsXQjbHj1FbQJT6ZAPCo4t8ZHrGp5JlyQbJcs1WVb4RdfQcXasvFaUmaTwzQSr
bVOr+dtWDbRCUyYR93gTMTA+lk1WHNzBP9gjPgqEdc/cnXiGcOg8+kWXPFrd+lQKFc3CAAEx6mNv
Vyg/hv5vpy3AUhbh0lnbcIPaNGTeilUV6Iuc3BLEbBWbldc8cnsVe+gmfCwI6fsuraMSZXInCfmz
cvOUdxjgy5rZZjVl37633mZBE50WhBRrKBSzyH6DPnxw0BnDKsYC1mW3EPsh6WhGe7Cr5LFywVqz
gEZj3VFI1qWntknyXwspJrY8RNrUzxjeCjMW7Oc3+dzBSyyxxGUVXUnFonZ02qOTZgr7TvIiWZ7g
75UGIV/2d2UNNaPSrTAYEzZJC7pudg5zbUUp9XpeoQkXeTfF/XquSvjplTknW7PtvhofoiJp47Yh
dmkyPDVrCIsCQSwmtJGJO/iLSUrMJukaL9hZ8JWQpSCHhbDkpuL8G10KlYVfMfUCwO72Q2pN4N4r
PkqjSMRGTTgckvIpYWWerhWCyLw7DlP7FNQ7nKGAfUMExk7705v1wWJ6lHfrtipaAprnG4Fzxy5j
y+RCS026O3pb0NTEBk2EkRJzaiRHv7ePqhyweoWZxgVjfYZLFydd+VNSy54cfJCplfLtl3Tjpofp
SAnQYomJ6sx69aij7DSYeKO77ESiKLODxtomU4ZfIoHJXhXD87IOCFrc2X1WsqZ+YZ3s1PqpMmgI
y4S6nf+19aLYczHCMvbhcjGlU28Hl09Kds9LyywPsNCDmVUnZ3EYdBUTDiiPxPK5ke9DkyR/ag8j
pXZp16qOoDktD0RcAR0Ys6/c6Jtd7kwPbj+sMbF6TGEY3pjBjEVzxjVVveLdyaLBzN+DOjXi+m4n
JETizBlHpFwwHrIUPVdVTMSbqDcT7fF2Svm/SJX/WDyL8sDCnicW5ClCvg5q+GaZ++t0ajjm6R3J
ceNL0oObkIeNq6/J0mPoTIfR964l/6W8a/y94dybNELn+obihNL0WGFhiMLyLUsI7xtMijFsL3kw
dM8AnemviheDVc62M72z5fdPvgRsy0m7di665oIUHMM45mHP1VuaPLf5QuddOuAC2ovy3HGPrs7b
eme/r38YTdEjuGK3FJXLUJHAgwAlCzeh8yTdnoDyUI/EitRfWccvbgrqDcUrJUPCDDAVA1owxBfq
6CTyJS+WQ2jkVih7jlvH4iuv8LyHEgJiilqRT/bRZTYHEWaEaNf90SypQXm337WTUxgr8dV6jCT6
rNOxuy5oHW3EPrwo1P/Jaco5xwiPPqFe6f+F9hqPRvfSyDzds/1n+4PzejPP+bn3jB96I4R667iz
Ru5Qj3p0J8mnsqn8gYM4rwIsQ+b7ONBoTRSrwTftDhFRgj/5VOU7PjMmffZ4asgCHinkvcAcsVam
/qtflc+uKh98WZYwQwzYEglyBteEB+N1RDFCyaJw8Sp/4wYs30zjE6HfTIHfnXMv/UnHbz7//qzL
9mzTyeF6XFCtudW493D9fFRj+Wi0g3kGUoBkbGZk4IMraD1BhoOzBFt0Ms86q0klW6znoCwCmkCK
iCAl46AH5gx9/JNHhxl6Dyslz5SD0SsH8uEUIk5brtWEEaNxQGiRRhOoTLJvfQxT5LIDt8EIk6QL
0gjzXc27QVenpQ3yExsg8KWzcrZLOD1a4n3haCzE9BzURGs4ZBxu7Q774FowzB3CtIhhOTO9WO1d
WnfL3mepB2NpPMGef5vsAlVOD1ed8MDXRDugfPjdKBWcnS+RnnZNKy6LdCLT4BmfU/mIRI30cje7
eF7yQTuJx7hD+u0BPeFvcwkoIpa0nZ4ZT7f8jEVEOK3ns10yckzK8ehqLtSQt501+/1Kw13Emu/e
I5k/BE50u7Ed96RTBhs/A6a+5MaFOvWHTAS59+zwvzxIzj7fZpf0jAObhmFPupaINxGjz1n/QISu
joW2YcwubF5HgXWSF3cK+6P2Oh3ZOS+4Io+jczJrX88Uh/5dneeiLdwFQJuZX0XVwGEGj/g9WTgd
ZmMUG6JSx0O3jAPNdrluC+IWUJyYvH8YjN1PACwk4uSg/CD+lftfezLtuDTIZPfDIt/qg10IxuGk
Xbarf3V6c5sxLdr2Y8fkZXW/Ms0MwZGg9zNYbWJN5DYQVrsxyQI1Hdj8frj8EQ0brsGVp4DTbG5c
87PjCDCt2DEV8FrG54fe+Ie1HxyPLOSh1KqOjYX0U+1ZPgOjYrcaGm3byJyqJjA8cmuadtPLnChY
24dcGnvpV3/moYzWFR2mqrkKAxAZi8c/x7r3jzPfGRiiK3edMfLHMKU0CUx5xhCEvbVl6lqUKKux
pFMmkP0xJ20TAf6IER/jVQuvhNrZB3/JzolYHyVOFUzDotoRgIC9spnqqDZoaOzmvpcL8B91/phF
UhiX1OPAqnXYRvNOeUK/CgxZY53h0JtLZEZ8Ih622MnVsRoozkurqs9BrvZjkzCFyAhiECHcMKmq
WJiZEcFhm+LAnj9r5TVHLGsyGhr3OQvCjR2i61xFyYyXTZJMDZzARoLBSnWxgXnKmfvfJhu/5J2c
wyKpjerOyqDXAfEmQUcKrNpDhTzP6FvJ6TP/ZGZxVdCiGbOgYWsSga6PK7LM9Z7ktdelCqdovG/d
e57kA93QvnSt3QASPUoMRt3eRBIKra9JCG5SbeaQYiAgWWdd5+BCApA3PpdihV81Ys71K70X/mjF
jTzYg9kfKy3Te/t9TMPxQqU0HOj2ZlZixm0k6C7NWVSu9oov0MjK7boymXQhKBNqR+s064Jppv9W
T9arXOmjDIp3PmOQ2bI4BHXzzjC3BO3I/KjTZJGOsK+wws42EcNrUX1wywj+t3RKfcBw05zrnybw
ph2qzjOLhmLD3yC3LWbAY5KeqsIL+V7dXdAriWzR/Icd19ywUOsOnY9BidkC2VswVw5BT5yt+pNP
1q6yk/HBqI5iIkqgRZgbBxDK8kKdCwM5ZDZIGYcDMJbEKa7jsE4MQnGfJ5Y8dpN1IGGb3qyqenxK
y0duom1dEbeRHq8AFQysjVifnzrHM4B1hWs06fHgW7dBkMc62veKW59HLy+jHn3aYQn1bQx3quUv
gvhqbu+5lxI69b6X4cfYl//5VQ190W3RZYn6hCkhmkxlcnI356K/42mS+pbr16pZwWcsHVvYtKYN
WZnJde1RthX7Xdb9pXkFBFhuHRT2W9/wGopexodlm2VoRLAgmUzm+GYlnDibRQNrrz9Ta1UHxqUb
nRtIRuR0NTzEd90dtF19Ja54XVx5cL3smI1PCD4ZcKKaanVkLSA0BixQSR4ZwakU7ORqfvwyTjwT
lIpVe/Uz8eWC5gzDnV+d2K2JZgI1wJggQ3feoo+NGPtE0jFuBYo1xgrrzSaVonEagBLtC3tnuTGy
6d1e3Zv0eVpSKmmd+g/d4nGn6H/VtH431GtMstw33ZEh6aTV71yVO+3al/uUddDi0W1/OnKT6I2m
UxiydWHU88l0E5MsOUKNz6Ftl4+JwAplAexg98L7TqVRjrfRNBgGl8/3L2bg7GH2/5eq5hndyFHP
6nBfWwLd5LWulpOW4ZVh/DZcPMJysK77pbj03XJ1KhLBk3w58UZ8WNZLj4rB/0CZ0bHoxkvmSImv
+cGT44ufNu+ZEpc6m16c4Ijuo9mEzfBCsUfWqgYmH7YvXFu/2aSgkSj7NVHfTRpupflfurwxiSB+
UwIKGDL3sejO4JMfyXdDDI4AZM9Wq9jW7EBpBOQb8xmN8aDYmmsScW4zniiT1zzlP3QtYQAyYbNS
mZq0LHu8qBJr8qSuSDGPw5x/e5VDZkKGcaVKXptF7a2SwbKYEftOCRVI8bp0nGOGl5CCMlHzSAYJ
Rt91sZ59nPLK/wqcjLm0OPUdGxRH0oEG/tHBl4h1hFlnMpDkDDZOeP+mxXvpS6OLFSJutrF+gKL0
MGYeB75jb2yfxyz3q6uzAAYoTKRGKrzJav3IvHvg/fyVmdZpGBiydwyFItD+9+kLJvOi8HZdhpLQ
7rvY7M0j9Szfpi6/+MFfuB9uaC+orNWjI9TVXJhxD275uNQViYjZtyXPi6OfRmdciB0FR2xhikZs
zWztjZePxRvQxjGcjgAtbkZlXGeeMTTCnMhMG5PfQRrmdhj7cwc/RfrZC5TXr6DHOZrcM78lxnux
SkqvoPjNXPPYly/Spe5MdfWFEXBbjvJPF5RPfUqqm/Z3liH7bW5O685YJRcd9bRncdGopoy5xsDg
8wZazMk99AzKoQ5uweSDjpSHtPUucJApxdzJBAHcxyEa+fsn4orbbJd/h2olQLZa4x4g7iYd7Qc9
IkXAqIRohnfStIivKKtn8iEEWzmTm8D+8ak5Kn5e6jv7pLMIk2NzvdEllMeMfowaK7aZ5IGvC/vY
CLlIrNHA36OX96GUb1bDCBzIAMtVx0REzt26qnETMvWw8/BqOcSKqEVfUM5+5n6/X4lxZR5iXCnH
I7SBHieMJ6E0cjTNyR85rO8jgzr2rkR2j+1v76gjZ905kyCQJrMnxyC5QkBgNu5RjZQp16Go+fHG
v+6hEc2uV1XH/EWw/eNd2tidmhBo1E/Y6mFi6uESuO2X7aEN9dfgJ0nV3jQN4jVbTmyBJ3q4z+5W
D5FA8xv24RPJJUer00/amJvYXK2PpR4JZHDuCXIZGzXuokg5HTadInkMm+qt8e9+ZXs5yoHbbrUo
TYP+ylfC6qPqKFruQwhvuUfKjw9yGJr7tvPsd/1Xzs85qIVNiqrDDy5dnwHKa6onpoeNg6v6Ecum
faGXZysS0vsDSELOOj8k3CJpktxq0XART+bfcFoewXjgCS+IezdIXD60s3GgGgR0glAX/VR67ocA
5XwZ4Daw1p7F5a4C2LZnlmBuy6R+ajX6wOGh6kaLNR4SjpJk+Ptsfe5+mK6O0TAtvK599m3PKSvt
Mo+riRhWft8tJgPFGkLdPCf7FBpxVGlL1Eh/13W5zKaht1maIbF2ilNa0gQr7g7fYarSzOV2MSmg
1fIdJpmHj878l4bEGwX+ku4S4b9VPQANqS1kYeHXIqFJUDkPm7fRzsWur4+4r441Exu4L6/1msmj
0bUPqHWaHSwgRr5BxzTxGISgH6oUJg1k6CcBE4FO735P+OovKPNiIwUf3f1noV3rO2Sa92ypJu2G
PTNdNhOMELXh7iibcWFnWRBbQ0Ovtzx4DIq3lVrtY4KOjcFOEnBSGEX1nE5owgbCQ9m82v8glP4U
7HFyEkMqc+R1arytm9l/Owvblt8RSWg2L+TVx6VV9G+eDTNAF1/gKu5vUPgXSyjnh3Z2wB5+y1KT
Ytt9mo357qfJaQY1AgCrLS/oCajQQG1g+n11a5w7zv39d90cN1PpfGMavHLHvTu0Mly2EmE+wosg
4VvPHKF3oQIdTywkoqOUTYVz1oqqoveu7nbgbeSotCHehAtxSAI7SAZHCFUDzaJC0T9iA9qgTDL4
XFlayimWXvI8NWJbcLWkJKLuLMX8656Kp6Go6bbKY7RwTFAQXDmmQfbHWm7TzDyupvnNBhGGp0u3
aJnp2cvkR+2X1pHoy3qHM4mRRNhZD4M1HAhy+iZSc90DZ1FbT60H+CI58JF0w7r8HpfxOOMFRECr
33OQWtw0Y2YceTWWnn/G7Ls/7SIZk+rGOTUmtzktUlsmCGQ88wVEIU6M0P7BTGWfKrXYwDKkFZMl
9pMb+d7153CPdeu/tpqgeFb6F+/Co0PS6c4NbRSCZE+Wd2wZvl7UbGVOyGfN1zxFMjCDBzbBVVSa
LoCA0Nz7uC4OFYMjJssk22TBNbUDSq37vzVixV0zLIhi/DfFfKhhgrIr3YUbcOmqY67da8+CmVza
Hvdr559klR4FTP7VCpAeFhb8EzrgfITMlYz2zQ8G68BKKFVB+rAGi/MAg8LceXdYh9dbT1X/IjpW
Uoa/hRyGXh+/aKuWKA+Df2xW3q2UIixoo0wawQOUo/Bh6dcQPET1PGQwlSynYbGFlkgGs3EylHnU
pLrH5Zhh6h86FselBbIWpZRbDr99sF7t5JwysBJ9+94xs97CTvDr/n0MimdMqeXBdZevxoK90gvo
ep0zpLt5+raVs/DskLCalOCO8cbDVn7Ef3DzsvCa5DpiPH9ynJSIcPWQ1U5UIQtFqwTOiPj3rPi3
Sv/Gp3DpTFJLLFDN9N00h98BsRHsRdXOX00ZhZPxuwSgyXPkg9OMxDDF9hUPFs4IW7HTbNPI9gEK
ufybNLzf0LR+jGxcuMCbhIet/VPkkPXywP9uceqFE/GNqkneA50cnNA4pvjQzkGDO7daCx2PpjoS
bkoaIMwamzZpLBE8DftgJm8FvQO09tzbNUnsC7JHte88PMNYfR5Qqqfa4lcI5A69HCVF6/505V0K
gVB7h13mrU/WZyvXLGcn5imtQVVSjm9dOv6sxt0hl6Rkn9pM4DwSjcr8VQukQoCjMIgdsWZnm5w/
LwunBy9oIMXX4lmGIdQY8WgFe9eK+3A+u4Ji3jJskqtK0AQ9ytdEjugaAjBZI5g/vG/E6mCCaund
oTQVqb6DkXGKJvjKkvtI4YaaHonjkXhvAHhyOXceG8KPrl7fSXOiFMQTvG2t8KUVw0uOOEw72SNC
zSe9kqPXOclzquwbBkdz066jtc2TgpBmNrBlspyTsP9MA+NhDtV7UjJToyG1GUMlzzBU3nG06LhO
5MZX0ANZ2Z8m425V3yOWbLYBCrDDEAJkLHugxvPOZb+6oKBOMw6/nCKTmAxeHxoIo7MIOUxePX+4
YUglKbhF+5bcysSO+xb8bVhdkoKOPMejsG0RU2SgYEoyfMDTgbETNPYagV6ceSqyF4R1DmJkYfGm
i9K6dZBQKbHIm75ld3l2s8apfsaEZ0a+yY6/Yy1Ytccqn56yoEHpYj97qfHOXMo/zVX2WEwpLBDF
cMEN7NjDc42fiz+N+eeQ/QsmFp3klHOJUMiXroE1nsiqLX7EX5fwJ9WGPwj/gcJAvMvKO7+SVUpb
c8b7y48k65tJ3HDI+v7knHRm0UGQlLQlKInNGeRjU0/vfrFOW4aLX6bBatw5OXZyy2r1m95dPgXh
EqRoMt93DkPrj1tM/qcB188BszFqp9T4kw1vWttXFQZ3PTqYcZ57JkfMXc2FQ4b+jbKj8qpvxV0V
EzF9xLfhxwZzwg05tle3sC1Wu8UZL/MDudtyjwb4UTVOt+VgIQjukqzUcFjdsxiWThenfbIf3fJs
Yi1kHyV4DknT3EgTa2joO+Ee1gLzsQRdYcNKPENsf6p9WmektwddsRdK6qMbhJ+9lf8WCRg6G0Cb
7+Jx8MxfT5KRDohEjTjm8FduwSR+mRLdTNL2xLoo9bQSApxBT782PzkLqMvYPxJP1kHgWW64ycG1
zO63aTMcb/wG+4b74o3tC/7Iz7rK3fNUeTXBYj4vBVurLQP0cDdlnUCCIXhwq4punBCsyLGZ+iUJ
PuKxVBuno/0dG8YAXDITnEe7joKMzJBgUb+UfAjTCr3ukrYcudHFNXO8A7AocRw0g5CpwQia8pil
lsr3Ivk0KyQDzqB9dCPg2teErLOkRMAcprhkGMvgFswg0Z/sQNOVDkHB4w6+gKCTo25qAYLfMM6y
h/0OA+giLauJ0yrxIqeXb06LQMnp8nAToiDb64WprQ1kXXmJiJXGUM1b+RWk3t6/w35M2lZATk6c
2Xn9ANbgE5Zdux2z6TcYLQCSwL/pwoEHKKbCAd7iYlUkNHdoH+cw/VgrM8DA0F2namBoplCgybqJ
MG/gVtOkeFdudqoZ+4+0F9tsCEFHFPnRDEbxMqEDDNnxw7K4j1ilsUF5K0nz2UJE2shcN+TQ2+wi
yylSWOlRmoGkSJ+xP0D/FAp6KWRZpS0Q/dP3lNmCmYdCwkIopWLo4hhExOT6SbXpxS+dv4X25nhG
ArQ1UfnNmemf8irYLXZ+S8f+p/KdWyCaqF7ugSqqR2zuXZcxBA4NF7+GykH0J86p9XMsWvh8SC90
H9zqjFF+Lumrp+LDgy63cVtQ9x5EjxArzMCE7+T09WvVD5Id0BrD+vjD5+ttTDgVNEn8gzi9D5iR
93Nwtwn1a4N28F51pqy0IkZZh8oShKMu68kM1hd6dHvU7GYp0i4aekkUmNYjUuSKz70/Tn0IuK0L
iM1JQDz4yxfhnMj7zOCERJNUycCNW3R4MPWDc24PIIveEUlr5EN/RMHEuJ273XQJjWK4FKJFF9f2
MM9sejhLAuZHxIBp3v0XhjAH/XLaJAmPRWdAr15l+DnXSawK8idV4j/gx1R7rLdYrLx3V6v04Emr
2OJ8i9DWphfCu6mjDXrcDLYbO8+QHhLlYVYl7Dg848tqvTZymM1vtdOdkzl/KWDiXppU/odw5C8I
pJsOfWZ8pCSQXEus5ttc1ADWRedzO3eXGbYcRk932vicqVxEfarFfsRleo9LrIzxe6pROIp2+cSF
hgEElmLcmgwAcHYyWLJYW2W4sspSxmQkr7E5enTVrrdEyCYBUarxuiblS2+tzOrvfNwuDEkdBhwG
AYTAGuwmkAVRtpExm16aeuSXZf7Q80NLRGQRLsgNDddyQVW5nYxsPfR8glbaLwclkNtPiE/QX01E
E5n5i4aLt/njN2N1cSt2+J3Bn+569l/XXm5WxlA7UFZU2wudpmCtxOyP1VR4V4JxECBRYgqWl4B8
ldhokQq6J3gys6eCbVoMHJQqMop8OjsLualCFzGiu//yIT3ZvSiOfv1H4l579Igu1XX+SIqetw8r
+k2KAOto/aaN9YCinefXnKznLhU98zYC/BIhd97Axe5orr/JIiyln+/7z77Ir6oWDABRYDTtc6BL
lCuNelmb5kH704l3pNkz81fHmp2+egjTfN+PxoczOB/Z2pGkkAYxiOK4DdY69v07b3DNhj19QYcq
vb/iSksiYwzOdQUCS6IELF9QbfvbagfHljiE1qKHZzDTY6XKUCH6+duYDdyNy7as5/fGddSOe+Nz
OXui+hGDsWzYlNdRaPoj0xw4tDLNIl9XEgUdfWXqZ8h7EqimXid5OdwX33/om/bS1pgfObrpDyCH
Rt5MnpcFPAJRAv4emCtIwkipWP0EQ7zLQ+ZjIZBmRxqJ0znbhqFky+GIOIIBN28sWvynnqz4Yx2W
L7nQMZfpl6mtzTiO7PIyVm69Th7WZrpWy/jteP6Hn+svjyk9S3N9HYN47SkcXears8B4ac3tk9BW
nKZi3bQG8SxVLb+F2x0QR4qtAxpo243BzSlmisr61SJ6BM9F8NrVMHbXqYhgyfA31fKrDZt0V5Xu
yyTLkzE2P/UUvPagGJFsnQwjg7hX8uouSNByUDO+oc7TBLA7NBhpNAzYwppzGpcqX0v+PabeXTWI
k3vM2l0GwBbDBV/DNByXlBskD+r8NE66jboKi7c/W0efrf5Guu41x93JxSTeCoFAqEfv1kx84zWz
fzNki1Q3XlTnGEkYzCD4qmcXZdlfn7IUU0BRRaRUEpjNRSN6OGjQO/a28HmqxLhzHeTHhIo+2m3C
NBGV0xYacxBLqzmuafA65glFZal+/JlBmpfbUQBuk8m39PbVUr0NMHDSrntnrTnGI9PFWllrhDkp
33YCgxDHXbWDg/7HmNaMLThG/PZX2O66m15BV4r9kqxwFlQARQgtMCQhfyua/Emte+5utlf5UzZN
6z4J54fJcaHvLQy95CRjcot3hULqUgr7ghze29wFjxPJUz4At1Ym6KOT/N3m3ah4lpnPUnire7i0
4z+aDqC3oLVRVXD4AJOBZAreBywWrFbcZcl/rq4eRU6kVKj5Bof/mTuP3dixNFu/ykXNd4Fm0w1q
Eo7hFCEp5I4mhHQk0XuzST79/XgSF92VjQa6ZxcoCMrKlIsgN3+z1rfEVSE7gCTlp14wXZgG4t1E
c7wtvHSHIPuAzzFlg8RO35tcZ1eyOZ7zoIO4Uj1CCyNsj7XVpiLhxRkwTIpZfkru9N1U5Ze+QbOk
z9r7AijZDAg/LASS9L3vBdv+YSpBsOpLCznKY9zrHy6TqLsSlaQyw5FVodgEERMf9C9eH0tkV9q4
iersDmEcoI4+m9aQvujmF+Vy4vZrYYzl2mHH4wbGm151z67eMAln/b0K51cMTwTAEt0e2hHq7JYH
ACzHjsDFYF7LxIXFSaZ50bWVT+RsZRkM5KBEr+y2yPzCRK0NB2YN+uMdU8iq61yMjSTQrggXstfK
dTYWpRcSarbXFuJ46RVgMszRuBfh/DsAKLppi6D2UwjWslWfEmUbW19GDlFb7pNKLJ17Pm0ipSl/
DMynWGhUMdp6hMV6SeOoRvgARcAKjUf9IYFXuUY6/lkE/bbvhnPkIC5HjYHoJjoP7pJtCmEH4nTn
k8zEPTTN44cs3TelB+5WiQfa3Yghs3LZdnbFpjdI5M5Y82XATCEVgIdgc7NNBq/GfsQwvk2LC/PA
t0kNGk1sd1e5uLnALiARBfcHk+U4oYjEiEXiH57aWwrOBiQZPji458nkMHFAFLcO3PDbTsvz6DbT
SlKS7Gg2WM8+VEV2L90Wc4dtjpwtlxbtLmIA+iwnOUTe5K2WZJ3ZUmqnSgNE+BK/YVqTwKYaHYKE
G86LSRdXeba1+nq6AmEok30QOmJdx9CNK2PuL2jt76xaqw5a0rDkB0O6IxLoe64n+xgObFIC+Hab
uXb2bNO3+Pc0H/Aoi0is3bhS3szKck8uGh9onIEHLAXEpB6OG8XMC+2PSWmAtbPDk4Ftr9hTd8c+
gCfUxcnroCXt2nBGXjcmtEH8Zqu0XEPLx9mWP3aYrPOR4XVchAPiIKz4Jps++nTXPYBg+jU4PJaS
oD3mnvPRtc4LvbjHXLr4qTFJ4LmW61zKBq2FvAv67scu6uTUK8LDbe1QYi5h8iqlr5MD1Y5cJVOq
7uoK08qUDveDmK1tC4NlnwN48fW+vxY2LFi59Mc8TcQG22yAMkbfdF2EXEOvtw2vADrZS6LV2HsV
d05qzBbpAO5hsJj/dkj4NwwD8f1MvJezhmCxUwN3So7iAqFAMRBAHdfQXAe7Y7oRHuUkzwm7uiZQ
KNcZum2jrM4ZLfHBUuMh0K3o4CTW9xBBfJkRV2UCSbCK5uhEc8vzJNeclT6bL2W65J3ZPFXmsOUO
nu1zm1hqg0H+Fsjix2aUjJgyf6rMX1JRfY21Zu5Ah6Cwr4GO13B1jxPcZOlBbMnBMIVTvWv0xVPR
td5OB3/CygYGmqyl46Mx42+dWQzBdweS7bkJRrYAvI1Nzkw6gY8J1QsZi/x2RpYeygzckZW3KAE6
694e7Gk3JN5vgSt8K3SEEVOUQCeJs8+qwdEmnJJBU6Dvoq6sT5NCJiddqfktKo7ANvptWCdig+98
uEVRdfyBGs0znP/KKZEaIdH6BB+1desnw+mh04HyolIu31M1/SB7ZwCX4bMS9LgXeKn8DW7FhUdu
71rqFlzi7GuOMN8Xhf5el8nGTZORATFP3XhYpR1anQpetq70qyYfC0Sem7JLyUgsjd0UxtbWOjLg
0v1aowoLZPThmvVnKtxwqxpU6bN97JV5HUN8KQi8rC2a8XBlWIuby7Tfi8zZc5GfyrEujpYE/yLi
FqclzN1UzTYNqNluexfBS2cBiKnLrV3WYqsQQiTg7XxEBRUi4eDqxeI4QorcOnP/5ibsYFKBhLlC
/fHaWSMSQ0vg25+521rn7HUoovUZYSIE7y87bB+ZBqNHSXnfFNOPUKuQWJ3TEBBC6hinSqRPqF7f
hjhcOKwhPv6SAWFJt7IWnJL9kmLRirtEYRnm1abxhmBhm/XgRyYLGssxL6PBz1Rx9aYNPNrHrNot
L1THYUPz/WyNw6kIAXvwRdClNd1Zz5ZOvmqkY02w1FPTG9A+WoptHNNA+vFw6G28sMhWFHiYNXv8
1qVrqDUWD9Lmtar3x877XXr1l6OjyatNUuXNeCDTNXgsAtujxQ+eyITIz2o+zR2MZTPsH0EEvaAs
YF6qWwcgyN0xQVECflKcHCO+FeSmTzy5ej0f6JHdE9wBOL30WfWUMlmR5NU79l3gHfSepjWcwk0b
lqfapV4MgB2vRVq8a6H3BVvaYpM1EOTWo6Wawvk2j1DtS1i2EA12TRUWxxnf00ql7yEZG0XGUzBt
kmeYVienRogz9Sh9Z5d1LJoKCq+xwzxIgIZBU7KZm/yOGF9aBbjzTXUidCBiA4I83kPd0uTMjN2W
qKla+UpUfpngGTbtGKh4Q6yeU38ZYPc3MJJg3g6pPzmWtnfisl3XUdCuE8H1Cr4YkHhkUp7PU79m
opWdZrbvHdpFtzTnXajuBjdT7D6rvVwYx7RXNyMb9kFfLCsvJhMq/LFtLL2twRua9/ZLoQHJmkaI
xRrhaCuGhukWcTYu5Ujf9SoRu4ArXIrp3saEkwpG9qP9QuGKrcx6cTyizjBKBLw3E1NCHjGYZJx1
rdfy0tf47+3J3IfkpDPsNnY52YB+qBn8jZgKV33A3NXTLbyE6uBW9ksSZQ/WsQ+4ciClnTPnyAmC
uRdgO7OkW9g1+C1TzBj9WF8dPeW8ys+8ZrumRiWgxQlzwGFLf4zYXkQRAV8Mq8NpeC8GyJ2BzHiJ
EBwZ6bOJShqVma8GyN9eDJ1szkjVyHLt2ne2g0rae+bOjW+yswUKiBn/GWYk6MUVgmj9KWc7tw68
6LPVUfLkz2GK0YR4540KcYEOmXM3eBbsTyYg6cYhsiKX2SfqqBXssJ8wj1B22ONNr7yjauHfoJmk
DIfyUOKBX48ph21uYqkOgEfXcYw6GjWY6oAvuJa5z7EwolRXeyN2GHSiRkdcz14swQJgGPZa2tML
rLwfq5AvcGjOJmF/7L7nahWT2TmbVIYyHIC2pZspwkY8dR+MM9S1rWaQWhT0Gn/AfUTRCQWgRxsd
upBizE3neNredB/AUzGNSrWfcXT2zSzmtQgazoVEvdXwzPda1xB2GbkIIOM7e9KyfWx6m9rt6Mq0
6dwF5aEMtHBdNOzNWxC19KS6j1+RFoDnxkrPM+/C49LbiDwY12Uur+QD88UM/GG4kWQZvYftsEvt
sYFZOm8SqIK7JjcXlv98dRsUnW1Lt5NStsZIMcCQEmpErprR5zbL75GTk3Ouw2S1lkyt92HNcNJo
I+NUWp+FRP8C+WHnoEo4trXcRoHVHOMFrZcZJCmm12WEmoPV9tOpkSdkW2pSVcJMorVPrGEcntgr
qVA3hFUY3rAYIxvS9PQXGcqMnfQ7L0kYHiKslNJgrKuq+4p0vUwfKOgjKJHqxhCvBULfHlPx4gjz
uc4gfRk/sTEi4aFgL4gpyBfrdmlfA/ISRsTwojXI2HY/prRjHg9MpR6g19Rehsi/9kB9wGgryBGa
woAXHzkDNQe9HvTTrasrdyeqERl17SQndD/8y54lpB4NHwuIuxPcAjHfwJsNsbFbD7zjmIFdGRXo
kDHf1pKhO5rK5FAbLj7KDqpjJ9CFkkL5ZafvdVfdRjz9j6CBTMbxkCJyYXPBMnsO6qndQarElKpp
b1aT3WcNrWBB9b7TxNDSphILJBfcaBkZYourK97qmE3mHJE2C/wl4wemkzEGKOWQozTjUxKxcZ8t
f7n5ujHeOCk8FSxCCAn2sxf6IJx36TAdQ+p97uPJ7RS2VzZUOiAg1c736USn2SrGJjik1crIWw5+
0Z9g0j+TLQNPWZtwmkeceYVLwnirLWsrbYh225syR2TD3BjEcY6Izlux1shGXjsVFaUm2/cKgKDJ
yKVI9V2n7ZfToZijx17yzmS5fPU8KkKYNV/YPkFHJLhwEstsYJGQU2hhFL0TCKTDlgErRTfv1L6E
Nbrx9Ck4WXm/yylNNKoean+CtoketZZYQV2pG2VssapzzJH9utFtRI81VMvMAIwVTb/bIPYd11Hr
2Vhs8XP6FPZRhfK1eXN1Z4Px9QL0ez1m6XNMLxwN4Edwuc68rIhpAZngsfa7SD45Iz9mwEk/Ep/S
BxhqqtznQSw2Uw5HG6LNPlKs/y1TcWHGX85QPifS/mlG8Z0s03IQzM6JlC+OQyiIZ1LgmlU+dKiU
Shd1roaoNp3uvJ4+lhMNzQ/QhroQV2QC7VZZLxgoDk2IhK3XeBtc88sBl9y0No58ptWhwxBF7+FX
RdZL+KtwiG6rq7fZK32u7WXHYYoN0SPVfaJ39tbIPARaXrwrG719MKvZ1ysj2ToWx24jgnMo2usM
KnRrzmxge5r9FfJbRphAXY16i1iJiTFRcHuNzs+iZ19Z9knKD8Opfo2Vi55VMLxJB7/2otc8Qdpk
aumW9fcLkZGImqkTRw9Rt3NilfKehPq2iMyXhHdhjCUNHuPINa0fd3j9krA4ZAiBgz+nvlMhbbnq
LTwQevSEbXerk8FOKT3UvmOilRsnREdapW/S+qHttWMvtGBHYqy+NkXUXT0kn1Ggc+IhG1LMBA+2
xWKgz7iBhIMMQ4vu5gL76eD0krKK5lEnq8TXTQaLMfkkxzQjsC9lUN9xvGZmwZ2TtgzdHamvwUnF
924TIxGgAiGNi1JzaURzlM0bt3bd+7I1DQZZ+DUcunanqukZLYiwdaytS+l8mFjbvpEv7niLa3Sv
XPtTOn64nVn6RgzNzTRrXw6kN/Naw2ph/+OrOpVHI1ePoy6wWZWEWpc91tpgmM5Z0jDfwCNEh2jD
OorRjzvY+T+NKX6UU814ugd11zFY5GDd1S1rxYQdr5del7oaUev3GCEAsXmM6gkWszoXVKJQOVFp
uYtUsXuOQ/luiRi6QXbMVbqPphhfXOewbCF4qeMhC8rul8Y6nP08ywqZHUDoIh7QMZ309C+UCWj5
axZVDICDG2FqC7M39A4V70srYTtzzuwmiJfH1EZdEcgZHdDySabkZtkIACoYn8fGTbAy0q/i/n3Q
loUQb+LemZlHVVnUH6t43BpexutQLQEpcVgfW4o+x479ZqI8vmSa81KIuDyBGSvWx66noE0JRttq
iXntinhesZ/F3Sw/a0f8toOa71daL3C9kKmT1hZglsp1273oE9upPiRVeEpR/dZPgEg402z+TM8t
GLwnQULg1fRQI0wgvdyMucQ7fJEl0cL2fGoMZMlNCRDOKtm5CMv5qSTtn1vhr5+LV/LJDk0cMeJw
u8GPh+Q+DFipqRw3pLTMC40sLB60YEhKESqjOH+r3Ioe0hM5u/uxQN6C9IZnPHKo5JBP7MmK8seA
uw9ezeXlH9w7bc64+rHJw1cwVk013vfyN7kBLNiU9Nm4sjsKumNWUpINGoOAugRqwq6cMaY1JFdR
MRCUM+FO4y3t2KqMOdnOUhKfod8vLFYuOU5VzdJehKuBIgVOH4/q2QuH7Siiyzja59m0ih2rILRo
yc2dIgSWeFi2do28IS4l0/aehxkz9XRND5HECNVEw2CuSNNi9azpKEnwlmjryjU/QILy5TLBWeYN
cjOSRbLQB3gU5Y3H2QxRpQKZUOAt2wazLgiNRAgzIcgn2ibdMIxB2cGSbQ6Ur2mjWukhS0K5ZJuY
VoBvqJB7C7eKPxvOZVC0BU6pxwfsrOoIlvzBFci++sC8g6Hf3KxGWhtGquOmAqfrG2qAU9stq32n
YmtsB8x4U3b2QsbXzibJskYmGRuIdEAkD09mlrcPs0nywBwmWKlIkNNHCJiMWJixOcVn284S3lLl
nhOOi4eoVOAoSHhrm/FtcDHh6QJcW89JiYLAOAVurp+nOUKeHyDWiGbG2qBdmLgJ4I22Gpj2DAEL
gbgtfGdqkN4i1/0VOCWyhqZsETaF9p4wAJsd04wvoq0POugiSPF99KPCIcXag4izkMCqpko/V3Fi
Pk9DBkANgzxDLRNS7TScp7iwwI7DAyG04GKWo/tQV+ZjpKb+RdfGlWHX8tU07aMd2jkMZe9DJDg+
qOVgUzauttLtABGcSrp1UQ74e/X8J9bUnsyzeNPDoSbljcpjloDO43aMEz9jdjg6TrZBgWE8W5P+
omqYvQQHQCKGUWDdEogDB8bMTCq7vWcO4zYUjLbtoIvukrCh5gwjeOSi+hUFvGOzGd6xe5B7OQz3
jepTPol+CUghiGOROYsmOBe1121IvKk/S8puilu9C7SrhArxMBK5uwlVqwYibiTLBpkOuxp3BvQR
wVuil9RKjmAEzZHBHp4pyEpnJLcCsFPcF8rgQCcz4DTM5smYUnufdCTV6qm8r9zSfdQIW7vEidwa
haGzWCXCNDGL9lhFSIUVVpqjmZUfHXKrhwItBA7P+ooA9reeUSRTH9KHu0Z9jXn+rJFQDRvAa9ik
iIpmhhoeMOJ5mw4BwcEanM9eOOF9BFBwo9WFtmtRJJ6BAW3h8+oMiPiwKHshlJ8cTFBr+njvAoGa
PyvzWNC3eHC38AaNO3sw3a1HOCaYU6yCI/OAW9oOM/umRVQMakxON9tQvxFlozOt45eg6cWliksw
kjMgGitwL8rDCGcbeXkxNJ6iU/no2nCMuoFSI473mC5wFpUEw8tGXswFDCRJwNXMLvezoJcXYRRo
YLvqVW+sW1dSNpmifZzDCNqewXzTjfXMz9A+vRqt+TBO3VnUSbMfM5Hfz2R55W5xMaKR+KflnaoU
hoM5cR3fdrHkWME3k4fvbkrF8yg1WCgoZbejjec+C+r5Ee3eI/Xa9CwBJ4FvishwNIloPuWzxumg
IZPoWBEfLdi4TIUY4MjWba65M7PAteL4M2yaa1SEGxMNxmsS4lJJp2R+sWJunyBqk1scAA1iYuJd
i16zdoMkOBPM+okgGapSp2neNa/bD97cf09W4zuWw2VZZJcuH4YnZLLW2hZC7SVdRxuO3jVQynnw
GMCIqX748w+9iQ4PHvG19PKnqE2HGwf+cGtNzGnwtg4KbIxLzgiyyv/3QU+oS5LsmKaDAvkVpdcQ
Rc4eV9rIJglQkTGEdxa/9SEiIebuz81nyXhnFlKeUAWbF+HBDv7rXmmd+lBwBmBqtOH4TInj3CmN
VVoeT/ckEoznimATiZEz3HQsHHDdE0mhbyvsdQDuFh9BYVVnAaAuI8KDUZOZezDY/vYpM+RTUrY2
v2/FaAEy+sj2xdPcX7OgJ01MIgvHhDrZsbP+sW+qdFXeyJiFaWmTa5nkiET74hq6CGpzhLJuLI2N
SNR90oLlyxdPuzP/JsPaN5BW6jQUK8eya/SZ7IdzFPJiZuJH6lgwszCQRfSEgP6SMeuGK7sxC/dB
ILGGOcJDTGPwRfGR674WU7cNiv8PlNEyiGm3/GXdKinqbl/NywAqhY4aygABqPOpUEJyZUJdMUNs
VB2IwEgDEFeAemBfwFmb7ecCfoQlUa2jo4l27JnpDXDiZon9xNKUAySNF13XR2Q9GnTip3gQz72L
mf0FG8duoMnTRPfqhBT9QG296qIRMkRcYSDpjn5UEIevRcFgkxwhLg2StdsIOXS3zBebIH6W46K3
RbdrOEZ74qEKti7M98xTuU/Airi9YnPbT/6fr3BD3JyLyY70wuU7EC05+6WV7iGtLQ2EJI/GhCu/
YShmHXE+oJpyAN1EjNTntESEQoxObKWgF9uu5Bgl2zCTNs8NSx83//Ev/nz214c/+vYseLchQxzm
HLqaLMv+AD9TY/5gtRMlauTUxz+f6RPBTVE1cG3isj32NWMc0PCAdv58ymHE9PAdy398aSDztx0b
HmXFrm9PjU/lXB2Gof/ZuJakJYxcchypJIqjwfLET2rDV6PT72eId5XF7iRu6vdRYO9PqaxI4dki
ONn3Zn/LbKrEkREhL0ZKXmp1KsO8R/Ve+41QgnBUTBKsdlfCYgWGbb/usfDAvwx26KF8cwEopAeS
qW8pIUyoD2qf6bRP9ALT72r+pRsK/C0bprFF6hNq9E9R9gLpiw0DAmcnk8WuHiYgaZMxkCaD5sAk
xKgqq73Tesxoy4SpWP5FiMFt0N1vibIhDRBTzSUbrJCANchd6R0LJP1APsR7Y/cPWdswGeRCLmh0
GX8BZMHGKXp8W3SqH0U2HvFyY4O/BTwQkfN2J6kNCGrn7icf5zvVrGs22bBP9HTTzSae3mpaca2h
GQk6km/ZN4iODKVwfpkMqrxoljujp2Qt00djIvNwtiX6oLcCubHSCMkZa5vii/bOya33P54dG9Jj
EXMuu34aVbSQc3TVmSb6KjXAJPcXlKr92P9JALF2WjzvGuOV8a9aAZG+c0sd3Z32EpndN8b7q8ra
HfYIBIKR/g5WlqOJ7a7lDPdQNm+6vRg5Q1JFM+c3jMyDE+EO0M0NsjFcu+xdyfMDJgh0sLTO5lsD
12Jopy1yln6F0lfC1B5+1WJ8ZL35ZkUNzt6kYHqN7YIKPbwrHADQZGOWTBn5rlEewXJGfuQmB6O/
t3ToWC4y8lWO8gWjBp3gkXBj0oKdB9pnplWp9S5tfDjhjqScnbOwcSytgUM1v/Kq3zk5RC34jDEx
Eo8lD1yUNX3Vvjmy8ulFqBsE0OkC3K4A1Rp7DABK9t1hdp/C09YRTucTLUSQVKe3OWXArRL8fQqK
gWuKYY3R6YwBDvtXMgJitL+RHdwTK7Wd4vywuM3JJt9a+lJOlG9eiAho8kG0EdkwoW8xnW3LaqfI
+DB0bMFgOnPAaWiXFGpeZal7WQ9P4FWhFwTV52ibnZ/ZDCqL5NQueVGx15gbKxbXIDhrWRhsMHXk
2OGHniUrMklNsNkb6GQQTfE80GrvR1UVk5vkuVbM3OMGaHPJPgyW95fHiVUq6LAtpWNZIuM0Qu2M
W3F02aZD8XBckm00PDdi9o48sVmSGC3L/a+B7e2Vrv5zmglzRvpfgvrCUc+pQ4dpMDao6kthocK1
iwGHnVAACbvmEYs6NP1pJMCMh/YqSXpmUXFFy6W7FCuWeWcJ79LjN2BTzLS+rssjKEG1CgmgXod9
TzeBwsZ1e8wJbsM5fAPOBwOmLlkiN9khcB8GR39JYgzUhM0xnWX6u+ZhtURrj/tm6AeyKNHtR/O9
O2R7QnLwAQfRDtWm2KQJUBn2CVenjJ+hV+Hu+ppnlF5RxQMQ1tdLWP4m6O7VGsZxj9al3RBkK3ft
8sASYXaGiqg0706zCcnJ+P0C0HqraIQwaMOUyRz3O9A9OArkhfaiWiMJZI5mwdTHrxMrz/dCSOqO
FzNvXgoqUFhMDYrFz3rlO31mrvth6PmVZf6Drfqv5gBahUo6vXZTjV5R7dHekRITWB8UaRznQX2w
0ulNcqCSPbyZp5hfBzSdlk6/umkX1dq8hUDo4T3hKreJVOG4AjhRa7+qhu9ot43p19apMgihVaP1
u2rdu2HBMFl4YQq7gawbvk9DyuSgU8fRRJHS5O917RI/tCAgJns/KP0lGPLrcgSKGQ9paTyS3/bu
JBqW3j+y9eotN6sjLup7WyFabSl91Cw+RHryLPtJ89xXvSVCGw1s71CF6dN7lBX4Tav+RuTMuU9x
JDCRnmEwOzr6o869M2OaILv7Tjv7rsNqD7doRhvQJN29XrL8LorhHNrDnd3jYsit3x0+trbRLwU6
VC0vCTovvV2V2L5TpwDfzfAR/4s/9/Hzklag9SYInkMOY0bFZ17zeyuv9twV57pt39TCmkm081iE
rDfl756qb9GkFRbbSqpQY11pCOexfmhxSbvqQBOZpvZmuuLbVBTsvfESzL+0sDgEXQEqX9umnYIA
20E0yGwMJexpyEGEPPCkrMHg3uWKQfqCzwM5eDlUfls5vw3Le5pjLsDUBZPX4g9ovWsS1Uf271+2
SXLUHMIBEEP34EUam4uFq1jM+lci2e+4bEM4Tkz9KDUSESekCWS5b7QkLQ9N4jYUQQ6uT9cM0bjZ
+aVNxOiXzKW2hsoY0pgGMddIn/76EC7/GE3DI3uMGwb+ZdhfdKRtUzVqPYa+2kXr0xWQcf8USONS
SCED4qz+86mF52xkr71LUWY40ThswqQDvAgbhn0SoV5HuXyIidaidcf5FJpIC+v6RBwkHKkEW4LU
+bUKrad9QLB6/PMhM5CjdLxXrPUoDdM4oGhpAchNRJLhlET1JNFMAeJc80l9/PNBM9CJpe2Szm1b
17wSF4WjhFsp2TZp+da0g7larBR1bfqgq4+eYf+u5tHYd1oDH7Cx5KYZGIHDXN5opYlW0QAsQzp3
t+y5wiB66nVJt53TCkb1m6uhGaS4A4Jsmb9njLJUmW9m3t08YuJ2pE2IRzYz6SpOGa2RuBVto8Ez
gcElix4OT5GBY+tNZBynbYi4F46+4exgErxihWe2yGnkjNm1ZXTFDDI6kgtNLWOrxwoEF8XsEqx8
dtVMAK7OLtA1n40+Lh80F2t0wbM9wYtPMhYzbvkyz0wHk1FFa8eJD3bm/UKALowkOgdFikuHAyxE
pLNDLYMYF94G1d0svWbDk4evgXyuGfnB9szzODOulvTMHLWnUbl3Vus9EeGXn1vgF5NKqB7c/pQE
4rsNDcICvnSUxeD5D5EcsOevSYB7Ljw4zeRp+lEn72w1/dZN/YWB7pdFdeT0CmlKLX0My74Q+yYm
V000/W0uTFo3M9mPRjQxYQI6DBV3LbnW8Z0Be2PIGY2NtxNj9zbRXPFWcxLyENrKDDNkM8YHrGDe
tjFwhfC3kBfE+RjW+ygqnr2IfWHejqz/Gh+uMvupkYsyEIzmOFk3Q8BfM5nauSrtC1R/RCI9ZliC
2n5avXh1SjouHilwvr025ALjcCHzZRwpxe1epXfgmp7s6dFyeEc0qoHeBU6stzULuhc51y0GDAnF
UDP5VhT0TiFGWn71284QG40yQT/ttOfKtdzNMJQHkUTxEYtDwSydUlAMe6u3GOQohRQZghT0YvbZ
m35sbqojGyzOnxuSpWvdfIHYiq2drWB8p6yCXS4/QKbhZz/RDgKzIv7SQJaqx/lmwBDDox3BmCq2
Vji/O4ydkLQjHtLR5ZSVyz4Q2xpzqLVZo4rpCB+t4sxErUBAdyYpMdnezGFjX9JBgO+jWreA+k+4
ldD2uIyU2NCiPtO2omH9dsITvogq0M7ojL5qgQ+jjgFTl1p4rhJ5sdovPe4fZ1ND0p51H31D/yBq
7vSBBDHdtB5DaT5bCT+OKV7q1HiMO3n2LOfW4SbxuwLTYNd9sYN+spFSbQyDXykkPXtIzM9JktSb
2JdgpvhBeB26KQsYycJNQmCuP2pGRytc4e9jTl8WZA9Ae317LjapxX9Y9QBZlJW9zKARsewbLC+5
Ei0qtWhC4Cv1UF2GSUKzxoqTjTXTubL0C53GCNv9cRaiIAs7p1lX2sFs5S4IvOlpEpm+c0VwV07q
hjP8MclBCdbNVycIZ9UHCoJ54HfuYS6CN8Ju0b8Bz0DM4BnfPemBKyXYY+oG7xjbrdbXi/RCTps6
ClU+BXH0Oion2SbWcM/YoNlbYNZaq8b9KUxgBqTTbxjPXGR0bbqUOs2oeVxWxTvK6vfJZQtjWvwK
VQ0GsF+K9WWURdSPvnENCpBknog2h9FhtLzQc1+RSZHHIONSXh9TN3FOUuY2LPNQRAi/zMnpMKxR
oYwXl5iAcXvG3YLiSp7kREr7EBNLICIe0k69B0PBBLbqgEhY1sDL7BZbLWUdLHumGsgQtPIDFtrb
MNOqN7rCP2tmdxy8BBTEORWrCswjUPVipGmMKEDMGlNUYtKdSkv+ckV7AOWJ/Hhg2e1qBghD8Lyb
RCMniQHbVeQvamg95nW0qimCcKsbH0ATkzlgxOCEYlZuqna+ywmWBRKt767pT1Ts9fp/H6v2tCAz
8r8npf1bwtr/LHnN/y4vxJW1f/9W/x+Grhk6oWf/fera7QOn67c497//liS+fNlf0WvC1v7pOoZn
uMSe4Y9xbIK81Xfb/esfwtZJWPM0jOYsT0ja04g9K8qmi/71D13+U9c1XKYuxijHArH2H+Fr5j8d
DbecZ1g24WyO5/xvwtd0At6qkk6zLA5f//qHZXmG6boG+h1dStPWl9/hP0evKQPBmEoWch0nu0YM
a5q8lcOjeGMjiT6rsyyEFoCEZu2vqD4uCPLv7v/6Ef8H/+09C52u/dc//j3A/L/+YCLW//MPDkZS
Y1nR8YO9q0xeqeuISHi2B/eva/e//zkG6XZ//xOXjPTlL+Qc5n///pOg2se6vfyJPcpHltiPwmiO
iRm+VBCVO2MGYRpTb4pbBTKepy5rgv4w4n0YsuJAsNG50ruDWExRSpv8dMx+AtC/ja5zbiXEB9nI
B7ynuPIeAUVq/XCBz721MFPoSIyKeNjZzbTJ0/5qdaFfAGY2xuTYskKkOdkMSrxAS38rELyaY+zb
wzuAwGXoW9Sh7xrha1XMPvkFv5olh6iafIu4NNWbBNwMF3SuZ5EYd6rLzwMQWw/PphW0pxLoQOr1
p9EQZ6iUR/bWe8LM91qKgDWYNg1OMII5toXyHm3VnifY+JHXkdMqj32ZPZhEyEyZjdKxX9PnwPes
e56NKJmt4Jw48wawFG6q8AYqcxs1eBXCnOc2wj9Gc/OUfn5Tu87HrAbX5u5hv2I2SR60Fkug6z2m
OBOFyjaBLvcEMG+r0nl4C6k0bMJMia1M073SKOVQyf1f9s4rOW5u7c4jwinkDdx2zoFBJHWDIikS
wEaOG8AMPC5PzA8o+//quOw65XvfUGqySVHdCG9Y61mgqlaweucCYof71pY4w5tNiU0O1SC23+hA
cfnU4TmbGOxLt2dpvsF2yGgdQdfsPhzuYXRuDXtDMvUudrV14ZrnLE93iRm+EaG029rgHOxeQatg
vikeRzdmThetcedd/YoipShOKJ9XtvKf1ORhKiEDJEBOPT5WbbrS4DzCMl5MgXuUs1AkeW/M5Dux
2AHmxzYp941dv5udglqcnkKR3KuYhNVIO+W+dYCRf4pD55Dw2rmEKxdQOIl2aQgns125nF+pArIX
so2DAjwAI9mqkKZ4cCP07og6cZWhF+zMbp/oxS2w/ZPpMbigzkhjtXaDfoNgZ7+NpHtX5bCuQ7VW
YbT1zeMAJyO3gGHBDudog1d4TFP3oPc2FdRw0QtukVLsUi1cTzBX0T0ybSOYLcru/LnqvXZfNuOl
F+lGn/Yarm2kR7CxGOKmaL5cbBjjZf5OkuaX83E7Vv2xsNLVkE0rh94vy4PTJDizxh7iirWKBuD5
enKykItFnBlG21znQ05i+VIzoD/LVkmCBiPkrtnaB/Zs1L+PmEbhJvVry43uhMOwn+TtYexYqozW
HOM/wlKl+o0f2DuvfWqn4VXMCL0xfuut/GTpLM3wMs1PbTsND1G6GtltdT6qLTZlTfTU9xMaf04+
irOQ4tvBx5ga8YPWOQR9OQdT10gnc3akxj3WtnYSjVoHigkgu84ku7ilcdPXjdcf5zMPw+UaZgjh
qgWcMaabzjKXnEeGz4K0XsbFQDXOHMJQyLHSXcHvIaJ0x9aeqOdyO1MwmWpZudrQPi4FrjEZh2dS
pj5/3lvPX2/k1G3McoCaSBWThpsOTUg5hIe0sXcsKPe4de81KBvN6FdpCYyesrEYw+3gOrv5/zQa
3R5nwRUWFPEnREMQQuEkRL6j1U2DZo+3bk9GAG6knPSrYYsSdlV4z8qMN15181KgHCsLmEiLVhe5
CDkswSngdcOIgg5VvYnsEWHppiK5kxmzxeXBWcbqDnZ7NQTyLTM5s9EtPdPevrSgmKagX7sObS2X
z7It3huRX2kcznltnfGk/BF6eKjK8KHMxDOGmr2dFbdQC164sdI/cTChYkZIdvHCcEm8ArpQsspP
FmqjChtG6+qrsHpzJJeOugYPlR6TjFOuM4L1wJ91+KQn/oPDJd9SDPYzoAVYZqNvL5L30Iy+I/2k
gU5i3vtRzy4b7AJ7VJCHKonWDVd1PS/f7AZoa4YvnUznmLwCm8O/rFm7z5t1LEBlvXBCpi+IKqrA
PxFqfS3RxShq0b4yDyQOnxKjO0btiPpd+k9AbjaJ8ccutBe3Gy5ZSD4MV+bJdU81q8TYSw8l9iac
cv4jEVV7tB2nNOUIjLqjEU8XPU5OeqI+WnxDc8BxVdkbXgxmNMnOUfqJCFYwZSEc05Jm0au1uxva
JBYwda+wMlZcXoR59lv0ViK9lbHC2z9u56MyvlZRfA9RCqZasjOD7tKp/CbyL2H5OzuK3vKC24/A
657qKOXKx57cNmvidSjlfTS1u0agTONEp4n5v1nLO1CoWyeds9OOH6whYI32ZfPBkhk4ivdc1HPM
0Jfhd49uzqHLewKRsKrtcxVePNvcThGjAV889X55NUbnPCGM4yVCSEBb5m978jGYCD+WUMywln2Q
4Plbx5HDu4YLpBy4m1X2IWmGS8ooj5v4EcovYRoTJgf8lVymYvLhfSI5ineQKWeC0m/DAJUggLvI
Oz3q0Op779kR0doEYOa1yL2CL3dy/1AB/PHhhUZDRcuUUUkYbznddVcT7+JgZnjXGXyLYoT4Tf6N
5RywAGMA6vZVYB+KGjoF8ohgbv7QAlhPA6TGHjBV62k4gudA53Bra/auK6JDR5Xjp4Qr2Vzdkglf
5bRNoYsrqCEaFFrMu78jBRQDHU9QlERZuQ24FqbKiVe+UdJQUW7sa4htL6aA6jOMCjFSts/5fYi0
8GqyDOrfAwYifeS////u4yc4+j9EPgtq8f978/Hf/1sbxUX5753H/C1/Gw9b/Mun5xC+5Rie7v4k
O//tOyzzX5TD/yu62XMMKvN/2g7PN3TXtwmEtqiXnf9qO6x/QYC3DR8SpAMny7Ls/5e2wzH1f6//
hWXTubhc6HzX1V1P2Pq/V+VD7fQYwLgFRF06bSzvuaqjmxNjmq0Li8l4XJK/FlZbs6/avePKCwyW
4Vb19WvSVT08EkUwKJO4onDEBbqbnO2iz47zB6tx8mngOHejQvuubH2V4Drn37G/O5SU2BYOfgAT
nlXvM5hW5kdIyLBaJdE9THHcSrMFcmogMmcPbDxNvY/6rQRuBA3feIqHSjubfvny86gtLcp9Ge9p
+TdstP0P/HcsgLJ8E2XK2YvgeQ62WmY9QRase6aLGJy3VnJFSKdi5daOcQQ78OWmsffcqyI9a2ZH
JO380GKkfLJSwCPz9/x8s98l7lEvUNf/PKNOgPrZtgg2jBCPWHMUpHYYKwHDX+xHg9lqCxXFFMEq
929R3N91IAjKwwttUk8oC922nhrrwDDba9F34uz42TlOTeNhQALxIOL8pY+D75wJ8tYrQvWo2+Ww
0RqcXW1NGYq/Gv98lh36ov0GBdSiXa/YZjc1jqPWLZdtGH8jadHIFhJcoauu3RGKyKBWI++niNtd
PX8+y/FP1uHD3yfRL68IXTY2sK4OIijVxSeDx+ktdJg9MqPa5a5k9tY68acvC+E6Cw1aG9Pnny8d
bSnTySIDWXoXLsjQl4Lf/mxUj9UQX1MoWklrjJvMjV3KRibvko3U2vKQlbBIE5E1cGcO4y1KQG4K
zlkxfFw1guAc0QDtSXo2HVr2UHhpvDN13F9eqX1m6LYONId7qXaEZFMlx5cshdaeOOqVNBJ83xIk
uSa5+TjSXuW+j4daIZuRqJxDpX+KkH0TEIDHABMSs0JSA8jC8yfvKjyV7lHEuI7qFhl7t64gKDfB
aZV/eaEAOCZ/2aIhfGcGaWpUx0vodyeQdNVmmuxrFlTaFkj5OQemsIPccGc/o5YgQB7wZEAAwiyT
pdo7CEKIGgS8YhPb42TKFvmAGn282ZqLISBfc1IOZImc4cSCVEDlQLTdskZEu+58KGq2RPxv96zc
dcj6HW6CVq5jzWe7ELXdhmiAjPhuXmZvziFQuBGRpjOLS+0JJiXBBQbioXKs1y18D3pLCkzkJd8Y
ENyKnSKx6FfpInicfP1QNN+uDaKGuxSY1/S5cdTjgHwBABgmFsDJWaZzZ2aPC9dxZ0hxM/v+sZpo
kD22+GmhLRqdxfUoHqVPD4BzfKI+2xBHcpCSQiaD8R1M7SHMePeFpT3WzdXP68PgsbSbV0JMAVJC
VUooI8CnYek+gYnF4+yDL7UD8l3AU4xl8zvJijcwl+BMgCA9zd+ZT/rRpf0MjHw3r2rcp6JQ/pqZ
+Bd7uVXS4Xi20Apr4ldCAEXwyXiIgJzPshUECQZA26ta4yBAOVBxnVl7vf9ItDA6dAf708TWHe9L
7sGzKnPcsU6mPzck8baEri3aVP/lhlhRKgkVxGOJhgeJrbyJlKWBUdVTKRd1DlySkKIcRo4wSv3q
qOBGCbXP0jre5A5u0LFj3SH6tcm+wmCLiI0E1b6EYiNiZc0QOn9NwcjCVbZrTQ9ZHo+sKeP+VQkC
UgxW13UfPnSEpCpf3UYch+1ARpe0GEQv1dj3uy5OtmXtfVWTjQu0PGILI9ir2nqj/xHqZ7fttqEG
ZnzeCLNLSMi+8z6zKn6o8/i5pTc3NXLHhuCzx3rWE12Obiefj731RKvQtazuY2e4IcqE9f3RDNOH
G/q33mXUHHIZjzWrBw/1zKRhVZTpt5mNv1TTN9vAorFzI/K2VbXJ3fCIOvAM5fiISGeve6DXbEJC
CuFu8xDBeqa7vyPnu5ycJ+b83eM4qN+xsS/mmFOh28yD0KBDt+mIpW0hqVdhcKUo5mmPHGo4hRC5
WLMLIXSQKRECQVpQOrUb3xt/lx3wHY1O78tTzwNSLLRS/atPrMMkxt8gowrITBqT94CIRfK51lFG
MwT6kCnHQIIhTIqfrasMxmln94ycbUz3qF44m1UQEPzoWvkxJTjyUFavkz5lx24CP+BRq04RHqi8
pPsMrKqCEG2UC5oSQRueDCc0E5DxTOGBrF+i3ofkJoPXcqqxQs1YkLblV5sk03vyxXqJvxV5gAPt
K7NZNXsHwLHYYZCLYemvXqXnk3HLPWqpx92LBVZy2bfxS1gCGbKi2HxoVWWu5cByLa4+URN7D2X0
oDV8Ug8qEAp6u6wGpkd49HRMaPEjOcuXDk2HVzDwp7Q3gTJURNOhq8RHYeIoQmnHrKlNCMulvg+C
Tl/KnL43LLI9nZqzVC5szjjGIFCn5Tw2gG4jG9BOykDkH7A024UjRD1RyuCSF/mlJAptbUpcTX7p
JetG4UevdYT2kJZAjtcUHSHksT2rhVnf9IdFf3ssg2xVevG4g9tBkW/6zypRywZmwsLSEu4HboOV
5sFttIkcXrc+Rkm6TVCl+169dibrNfGi2cbC8wOEg32D0dKvpblIkqLj2ltvSXxB8DV9Y8VZy2yy
DiiQ9NUYs9UEayghw3ruDjAfixI86g7b/9fBbrK9DmM9QXhNkqpVv5RQmPF/R2JfO15zzCfY9k0x
/fGIFrrALPafg7x7gfqMRttqGqCPlDVmL54YmbsX257K56LituCNuEB+HnqQ8bNSXHy3zNbKjT9x
WmPeHROgYM2ERZzGfrB661rqU3mfAKfs/YhLG7TdddwA3eGk0W5pY4DfdCCtOLTEXFOSG/96F/qC
FC9GHq0iaa0g04qfOn/S1efgGqe3t0DZvGtpry3bDC6mXTO9JeV27HrOiLhgsiBAZVyV6WycVGtO
P4/sguvAkIwnf6guJYtc0GvGBoEvmzEPlswR1Fl4/Pnbz4cyH0OeD0WTW6Fc+ZkWcJE0o2MXaXyQ
bXT8eeg0HmfuaBv3GmL75u9T5q/+PO+fh+R7AQ3737/v5+v1/GP/eebfn/jP45+/Ga0Ac9LiW/jn
R/z87e+vkyYcDBScYad71yRFZd96gbzHAcqiKczbB2i5gB0Mw3ps63mVlZngmVKBzbQX6lfqDSRK
dW7I9h0muRvJ4a33Mfbk8Geg5AHkSkwTRaZ2z9Kw/TNguyxUJ/FpDyxHAxGiS0qRzXToPMrk1Iva
p4aPKGMdhG8DDWtn23gvdZzYKiggvbnWXokq+BP7BgMjLf/s6/wFb4r+HpvVdxz4FFNgszD8pOpV
aSQo66YMX+bDhAzUaHymmoXEyKj6qRwGbo0qcx/KUZgAS9Ph7mE0JMpVK24Da7tNJmN5zW2XDCgv
DM75AC3B9gm2qBDEM+cunWNftqgK0OaiQ+HcImWRUdFoxQTlJsHOVrk8NULBBM2n9Nzwn9hmwMAJ
3GA6TVRid/Wgq6yzxNVvAUNmMJ+9fw8cLji6GWSPeE+0ZcS24akjtnhJdao9KxI5F2Fcdi9oJSGR
4/R4xYsDRjic+t/ETX1CBIo/uGM/pf5gUW0wxOBw/0KRvAOQAB14AkvjlnkIsr39kHnG0gOQ+c/L
72ovVVOTStW7sJgTp2ZUPbhbr7HHrzTJz3Sa3mcxpU+e3+QfZN185Eag/6boQ8UMDv9Nlg1IpaIf
X8wCJFU3NPJXncDMK4vYekq8CRqUblWPkYJzH+gywvrhx2uImvYtbzyLhFRnuI46FSZRqM1Fs1W2
VdIszqOTEjLTQiGEeCh2YgTMLNzWZnTZZwdfKvMw9UhdpW8wDEeWtJOxsE7cWOcVCxWJSWu9EarV
LoaLYDFiIHWbiIpbRypv7xqJFysrE+ZDQczhChx/9MTpj8WmirrnauDSr2mDQICLLsjQuvrVtekM
EXp5b+7ARkVgcXj3VMQNm6ubzOvb5IbOn8bJDgZ7jO+mMpBEpAQhIVEnHiCCEJQ6MNjmwz5O9r1G
Lidp2HCrTMUOWQQM4ruGsATNP+iWM/zB+0ytX3ofUkvfWIvl744BSyAj0eiNswiHfhOnrx5KmcWU
O8avqOfOqkERfYbewJWgVOLRQfuwwhYzPFRxKlY4n4u7HVr9mhFdeDNKWEpVhTrA7lKfsSarKI4Y
c2tZqPKyVqgdAurhOGUR6RGpMR6ID60OAjXSnhqzhBwfWKTy+dVJKfwNQ1q3Z0nw8XYKNPo+PCwb
qxXmVTW4huMm8G+xhkeoJ2HzAY1bS8wMpb9m1ZAB+9F7wltR05NU1S+9n1DzlI79oofM0xlCYtca
KIinKRe/27p5Z5TMxDZLH5GkyD9Z3Z6orJD24ngbHHek5+lHpLoJ8oA2fkh8l5FB8W5Nzkh0ZIX4
OtIQYk80cVFsB9/zxEEMY/ZlRvrFCQP1mQjtOVSdeB8MQSxfXf7moD6EZkbp/Bg57sZVQ7YhAFY+
5FA/CBmrolVX9P5OqYwupffjG5K5GHroFuUD2zjk9Ky77uakvDs3OYolhjXrn4e9zpzYq5uPprch
3XnNtjYDjSgnUnopxSBhpKzh9nIw3TsMeSiVNW9EYr9BE/0cWtLnMlJ6OfSMlkWcdgoya8K7hq1L
N69lX+Rbr0f4087CjULkWwNeJmf88OrYpDRP0jV2WkWH6iSo403n2iQfuhZE91brvL0UM7CiquJ7
NOItGiextSWiMhXY1Vp4frbG1tPfkuCLbnRJjF116ZPCuUcs1TcKJ+ICF+uCiyR2skIew7JotyoK
vgJH2yeent/jidyTLIuvWhEW9zEimcBndLJpKL5cfWPH/Oqezw1ZG2rqwBxzHV67L8evdkOMPw8d
0yVw0/zUtAmmyfmDqFsul8pUOwh345H71S+IwgHRAiOxHfSnVAz2ColMvGMBTg1mGOWD0ZgLkJPv
sTs10P27SVv09XAa+njBv24fgXwbDMf54NVqndm6dRmRm2JYqD/nkPKkzPyznBQXH3c4D717FVVX
nRxfwJYZp1kRFVwiZeoXHR07SGC1ISQb1CHN9gJc7SzXUnLF8GAZ2r57qTJV3RMxdCt33/MugLt2
yrthY5eHr+CuKoc34OdhMajyWlGOCkxQayUnbfXz3KiwmQSMHeGZc9Xlo+/xOoIZCqE3dzKao9Vg
juVm6Mv4AMhwHpOUzV0LSS2eI19wCs7WSae+d54iquDnJampRQ+6Pfxh3m9eoLuuapXUK62ZT4JW
V9uqJNmysUqk5bIayJLvkju5y/U+KqFzGWma3jUabWaM3tkgl2mXjHS/PdY7PbrnibapXdRVk13x
1puPZCSRKtZOELsJm8cqzgeXrLuVbIdoA1nN6CPrRvh7fod1ggIJiP765yEYu+YoButZ+LJc4wTG
MtG5ALrY+XhUG0TJogPUVXrKFVw/V5HmZxpQ73mGvEcWwP+8HpCtlcPvitp17fzX6WtiuoczZgJr
TMQ2tM3+5vt2cFZgeIaQCVU+Xw0MLWFHKIynAJzGoZ436cGWCJqXrqjPTeFGPkwnFrnEyWGpCZlm
JaQK0gT0dwIgvL0p1ENBJjzjyZn8xDXyMAQU1fa5NjiZ4664yQoEbOWU7gXw7y7t3XcnLurXCE9u
MUg02UVyKSI3TBbhvUgrzGvskOMsRrNqte4p5cqEsU2dHSfNNy53rH0zMMvqKWteAdeyVQ2D6VdU
inzJqJBhJhbQk+ZpsIWVQPSadAJe7KqNBmKf4vLSdqi6mjwufjUKKKSR+NHzbLtTNslpcNC9R16Y
bBU4+XQbxoardHh0ZLOhXmFckrArNuN+22a8H/N09tAChF9VPVkBHQMm9+ZBS3gMErTeoCLNXdRz
McJZdEIQ/8gtFdgTyWx71CnhIersN4z1f2RdTldhIzfnJhebtvZiZObNZMe5HMjEBB57q7ohgZ9t
QsqybGNFh0AtacrDlFTcDND5V4B6VxEausbXh3nZx0YQZ/nAazwfHjQzEEDR0OZiZSaGuQGBvHZj
+Z4DqEI9rn0nSIm2FsSSMjWYdUP8XEeT3l7GhsSQ1kcmOabUx+UkiCWIc4Sv84efv+UIztGt0WF3
OGQWI5mx6wK7ypJD9b3MAICWXK/OkQHkxHQkiKYEvawQbP7SbDzKoZBnkuBSlHjIzkcFTzgpMTRH
gMXgOjT3IvP+NJU9W6lAuIbGc5Y1O3v2G1LTfiUDBSKeFtpxJNx439VqSpNHXKCIdpyHJCidhzhM
vglhPVUGIkd94Hf7+XQ0TnKnTVqDTAFKsTY/v7SiF3v+Xf0Z1u8rYn+gBORcpu/sp9rlgKpHAsE8
DBScnn3KZKe2bt6SUHXoxJAQKN3ED1BHAc3alfYSDxbNRpxu+yFH8jfkv5PJ+pMYot6YeNlwIOcV
WTuwlqfeKi9cpJBrwo/ZJ4r9mE8uyMPPh9Yd93UBGFeLZb8ifbS+agw3gWrZM9KmABzZlZjtY9N8
YCK3LcsMZ5HN4q2FeUvkZXt1UzQeWTcF63EyT1EfXGE77ccmt7Z9E+5cm4SYoh7Z4bkXM8BxWo0s
mIvIulgciPcuLyHBawTI2CzisJ4kIdR2SMQxy9YtsR9QSZA01VjhVkD3B2ImhYQRg9PbcLLsTdNj
rOhBSjSA+MzqJHxSOpWqmsW0Y1cxl6FpsQQgI7Tz4bZWk8NwrJc7jkFSFUlZ2jtQY5YFaoKFF2gA
+gZrRJFC/B4kg45upydfcM10TEH3c1qW8Z62NlqbYLg0+uhS88ixmr9BrGSwGuTfFkLvAxqM9kzr
iXkwdlhKMCykt+DlB67QIbMKEs3ZdbOFs4huesJGdNDiP2Cv3tsRzsxcBjVRcus7jEZlxenk0Kei
Lr0MWWMvYJ5PzFiARYy8taQUlPR55GX4ehac0yoxt2XWFHjfma/F3FuDUqBzEB/Ul9PSHFHzSxMS
hOccZSND8KvhLc4+YulGW8Nr1Aq6G6XCyKy1b/PfVp/+aqe5hKpI/jUNeKp2rC9034GS7AGkha5w
kCa1fjiC9wBZQ8YZicYL0uo1Du1R3QaGr1Zz8icjvVa2Txqe1v/OctZh+CDuvFcrj6iFTwtv8wKK
pkfLEA2AuJ19D+yPGnFvcICz3KYYhroQ76qJmPHaojuvixcSvDWm0lGzoZmEQZUF2cIri98CwPQK
0jlvGRsjrnqfeUThEc9TNgNFkV1gplWVG7PB6odFge59G41tS/on+wXkVYtMTu22HsaNFbWSivEN
BzSeXA3Rvgs9M5c40UC8wS5gPzX1GT4kxulQ4e/QL6o9t6IKJv2mazM2HG4JnCZt0M9vVIfHV8ww
qMGGRtg6sOgFSTyE+7A28CcEJE4UHELhrKJI/sEqIeERl9uSS4QqKmhkjSjXXXFCZLfKQ8VlUQMB
WTICBu/iP48bIs76tY6Uf6n8/LkDlzWh3Vr0E8mYdJ4ul+ThbCZVsAlLBeXjm/bCIxUDr6gfX3Qx
GdfKL8Z9EoYPvsq8XRwFm8LuERbSuSfVziSyl0Dmiihr9WvAq4lEIboqZAga8WB4NuNznXqvqAVM
2mH2KBlLECFG4zj4Q49FCx0wPocCNCjrpN4qdg4EKwKEYjEcY5lF3PXNRdN348E3gmRfduw+NChS
BNHQL5l2dwjpVA4OF/VJLwkymgB/ZgWxxGBCj17VmFvmWhDChuHCO83dWGrdlZTp7pq1w94pVbMx
2/GauPFsOyQHlsVQfiRQ6U0wAeXAQcddEmtp43/zaDFvI5FO+8wKXxKRx4c6bvduJ7nBh2m47zrY
VlYRNGtX7+v7LL4rYlvb9uih8b2wNeQOn+QlsU2EEXLGhISOleUtUfUmRRPHIAincbkXre2fSxdN
iRXTPTmfli6nJyIn4EuAIxzd0d2QXzOcUErtOFjtRWVgwS3HieMB+siKjVpwzEx4Qam5ycfSXbmt
uhg+OiyoGNzYU8a1nnVIZqyYrANme7H/aM6wm4gQiyuALAWb/jBBY9xlFlI5VwoL7I0WwreOO4BY
psYk0dsN2fgIBKG7Jak7q0NYGaXZbkrkg52rb8eEwyQi0kNyZhlrmwoQETtcE9dHhVoEl1afxDUp
0u+yd1+oR1FRqfbN8XAmlrnmcHqDzWgb4twcQgCQybs5BBCOJAR4+Z5WB8RynSfcqxp/Kz1PPWgV
fC3AyYRK0xUsiMClKedixY2FUBaoPwYxSpUM3/OatBd6WmY9RIX0FAEcSgI2Ob70VMeoMLLrW7F4
IWTNJBU455xp1DbRUIZNuGExd/ukuWRCrsaC6FtznOobG2/kOUit3rpqTiFtI39v+DpB2i90+NWb
38lpT96otqrnh1jM/tiGsG9oWP7nN/98nlA6Z+WK0t97hAC9Jb9N9HS/8qx7q0ofVDiU358PWWEP
l6CVyB7TEPeKwEvyzxd0Fgj7EmgmooT4aECNvzHL75/dWr83wdSzkuYRdd9b0rTlhSCw/lmycV0E
BFKcfx4WpAdgWPOjU6aJ/pmxJgNnkB7Hn6/augDC37fWemRMDaO9aC+1HUhYMJp+qwyAlb70okf+
w84yovZ5FjlANatw21dwNgjupFu9m0o+IwXCH0osXDIlWAANAiZE7XI3kZCJJ7QAiHrsNeos88vi
6s66d6O5Y/Mt4Ok5nLYM8rpLbNdYPb0ppbdm91woPEEJRo896T+sIwavQjktg40qaxsUQln/kq6d
IFfU4WDOX9URpiz9hv7DMcz6V2axNJWMxU4/X41dssPrrLwCAq2WfT6SRcjsZms2JCx3YLqeIt19
7yY3+wwxwmn1JJ5Y03lbC9Pzf36CQ5/6FLnaO1y9/+NPUPM/gaXsnyeYdiae/vkduJj9/R3+/Sf8
xyf8/JIBPvJ/fsnWzosj1AGkf53XbvSBpHfTCpvHSNfTB8t4/nnw80E4WJb1gVnPz0NH74EWOOrv
M/BmNY8qp/LM4gaL6/wjtDTXdqQ9kUo8P/z7XXA+Iq3uaU74lNEz1okbDXHspNfIL4ihaVLcffNP
+3lGHEMXZ+Vs7X6eQbJ5ePIs78/PF38+TIb/gmmQrUzHoYn9uju2LpZzNCAMgTrc5onOexdTYHlm
Gzx6U0EYxSimrTs/tKaBuGdrYB4TusEjoKDg0SbzT0ysz0NPHcMQ/aOVweSe0gKehtEZu0JmzapL
O4J1kdo2Sj0BEUVJLpk7akn1BEzp0Qi5bUbah94Hv1Q2oZNkutrZX0nmjBtClmEY4Kz03owBWduU
QgoLJcs/O3vXvOZMcsdbGwpwYU1IViFnIn7EEh6KQ83vj2u24rcRXSnMsuq5D6pFkaLYGM3moSlI
fshCwU0f1/YxjyMkvapcY0amnjaCdAeNlNYaOfEYMInrNPAYxCXS0ya/LD/3N16I0ALj8a3Dm12b
wx2bnUVb3L9XvfPAosY6si42Fl2q72PuMknMwpJP9lHqs3wZQgLcoQh5CIhBHjKETkm+tdAQ7Ccn
2w/goWDR5tuyoDGCQP2kTcS6Dx1GSxQy7Z4z+SK15Eu3sR/2BJrS5m/7iSKVzoR4Ya4R0ERxZdaT
tS9KZVxaBt6HFCTOzyORedXRG6lNBAsTqy2/QuJ4fvcWMKHAJErSW6GdXDn0fpjD3wbHYJzU8D5r
H9FcGdaoG9jWcAhNOdMilCynpo5M9sGENBcmkpiad1bXkWSJljdI1Ar7pSByx+vfoyLT70aWkP4g
g4cpuXfFJterLwpplCzpxlHxtz4lvwKneCvjdeZW/bJReyLjoiUz6YCqbvimONxlQ//s+Drp4zZr
ByaIdVJiLSQ8Bc9D+moiXJhZbzVRW6a1o6fx0b9PQkOWmQDkDM2F70P3lWP6TmzkrU3wXFkIMxYY
M3KdEN2mRlvspg2YqHpcordslrkPFyNQ3aV0DeosoOIMM/2FZolfesJ2duD4ggJu8j93eOlNnJH+
J6cNZBEN673WCTqG0d63FUR3VMJR539ToATr+i0FRsLapPuY5t10ijKb/3ZxjC2e7kW0Ne0Uo4Or
SIWOW0yV/oT1YxLL1m0hvfiZsUFld9bYjy1UNLzpaqjuvQyvDHnZ0xYk65Qdu5YsAFVq6ZxHvg53
30VVz8h+kXYRYlnJTFzLoh0uRHjwVA9BPh6yWNsqgyF1iJG8nxcZsBTXLQ3jmuUJGSQzZyQCm2zh
MmKN2G0oZZ4g92OChiguk2hTeC7blkwhdrdYMtXxUsd3t0Kiw9gDTyv6gysr4y3wZsQdhvws4WwB
Ll95U/2MrEWgnSBszzlk3gCRcMxeW5k4d4NKGvVWTC+oKmBkbq9DYCt4q7t0eCp05u1up28J1dqa
3ghuTTHFqKT+ICzZL0gTXAoDQVipECAPjOUfS/8CFwjwaR5yYmXeIcihEoCnYJQZibtN/WAhpTlY
WkAMmay9hd8ba8+XD0VTcH0kQHDhYTEQNf+puJUEumrg+2vPf+9673dOshLsMs8FymdoWyDmJ3fA
V0naulwhR/sYB5Y7+HqTbe44m0GyvWikKHcVCvL1gEGoNTmMBrO56UaVLquG8YzmdGhimJl11TGF
Xkv0mtzLZhzv/SgPLZ7KFa55jUaCDImcc3UtORYm+KZszQ7EaBNmElI360V4q9zuHDcuogSrektM
AvkKmW/tnu5ssP1bTaIG1Oaz0Jl7jiE9ryg4+DGKcuSmeCC77LGB9b40MpI6rNz8sjNuG9Fg4hrm
fOsdQtadyMu2rdfvyQaG965b2y7ymeQltU1lw/WxSz8yskL+B1Fn0twoskbRX0QEkIxbCc2SJcuz
N0SVByCZk5lf/w7Vi7epqO52u8o2ZH7DvediJJnPIW6TFXkxVKRtTczdSpNqRDKBq3/WfxmwIRYj
1ROyZMf2A3N8iSt77hu+XNrQIGucGwWcuZNz/9ZXR+WNTAUQNxjJQzLHdTAqV9vGQDXwlLtra+Kn
LZ/6agKPp42fYbS3+1In8ijVcM8XI5sA4JIORPzV0DMo19xUrE1HDGc5nVOLUKiW5KhBhK+xy9FS
ZymAjvgGaeSbHMRfHYMXNx3mGQcNZj5PNNnx3Z7JmDBN46LakNMB0K832uOD57s35hPJA9TVtf/A
zCY9eYMPx2xCnYVfJY6YSLvN8jwID7yay/mbXaOOaFDIKlCdtPqtydQvAUSQEblSEwjiuUF2nBJ+
t1Ktdsaj9KaFrRZUDrFRS4Itd9AM3CJ6JL3lI3HA1s3ZvBOu/pci8322D5AwDobhk3BAVIkZ9Z8Y
oUFTpT9hAaA0ZgxTfReh2oV59TfMvibyR3hJbI+gByguYoAdODbfIlObvrvlBhZYTqMJzQcB871h
2QfPDMYSE8HkAshl7N/vVedipcN+wuzXWEjYk2ce/MjF4ohi68bZBjE3hXOyyJ+3Ro6s9b9/1tP5
s9IY6/z7YHM2mKh63vm/TzWaELKUiXft33/998dNNTqOKE1ZW/LZRzH0J5YOX8PyV/n3r/zB0tBd
4mL5708wwF6wATRu/z7ErdA5oxIl+O7f37ZZ6Kz2xGzp32cXiTE9kjTBteFdJsJvmCHnMSGC0QlI
B6Jp6XwXbv9dhf5TkqU3iZrGn4Kumr4bKA4s7tx4FWm8npFwjz5basLtIc2UuuXvXNKCsSqZrO+i
yF4DFL1HRfoWFslH5BBrOuqOYNO5TgG4SAIGDIOfeJVrf8G89XDMywBFdBqgppYnCXE7ZJwKxjQN
7CL7YIf/nkTjnR4jwBrDBkSupV5AmkvxnfWjyYUZtC76DZ1NzWvlVidr9rUXS0PaZzvOoye2xI1+
4775KSq4wqWev1clyhPZ3qskefZT76Wbch0yXfQxNhBZVHaMLfyks29Ac1H3yp/ubZwht1QDgUFv
5WgwS6P6Ev2hn2171RiLXkpDiooF9hCJ5OAPxJXHRUjBDBgwTCyfLgsyWtHmm+U3bpvKra+zI3Q0
Fg8E5WCF4XaEkx8hp2Wit8TBNuSLhdB+vM5Ge+qyL2zA/toz+KMSQXnl3RnGf5qN+eYhESAIJdw0
o6kz8K+/rE6dvUh9axHdvl2oT2Bc0IgLj+nwED53fPDOZ/gMf3GYTILzsm1bwxJrZnlrZtd6ctlA
BE1n0t8nUHjHpN6R6/xS2d5fzaZM5P9yN7pDspC01bWNUlw1wDYbX+F7HsIdukMAPxbkTiG6fajT
VdhEBmFZPCjyb2RGkCjhWfS5XgVBoYmnreVMDOyg07qEp6Arx6Nezx/VqH2HwB5RPOqCwxV2lb0I
uUrNYzOv8QraMctaN7Y+0BCSM8I7XaYmOkZma74vXRy69dldllGZbVxVDpdzmY7GEUpIN2dIwLXM
IKfH7bkgEeHrTxlJtciHMP3mBVniczqcsHBRprBhWDeW8TA7wEyjyRi2QoeVXIcjUloiGvopufIw
E6cByCvoT4Kx4AbTC/vlZdY7fHo+nXMap8+dAVjMM4tni6BDlPDcy0QzZpLxuCKRIdfDN6lgRyaa
/eaYxSMTIZ1dT5zhXbVPi6OputtNBUC5Q1Ekk0eGladZpC+FuWsqNJNVvk4FjNF5zC5642fnzmz+
YE+obxrZXx2w5EsIeA8EZHML+6m6U8FI20lu3oLjc6S6kcFTQooKz4x2t73Q3CvU9/wJkUfGww9l
bCLvubOsX0k/9egyENJJbCwKGGIzfwosrT0Qhx/PsdpgGuC8cUuT7sMp3zhrXSkq6vrJLOR8imYs
DTQavpNoazdCXSgkj59RsKGLKrC2Ht4EovOeerLYdaTPUYpRN4F2k9GaHCz1CE5R244YIhl8+q8D
KCNZyS9ZmkTleVg/msEg3IO16SHCN3KzDFLqfKeEGylBY6esdbe56dUXbtRD2aTv5VxgCIi0bW4z
ikymHgzmiF7ZzshZlOmDDaH5mYU0l4jj+rsxmSzMdoBh0uZipNmLVJPak98JteVClIn/2IoifJTe
WJyUCP9otHA77K5GoJksMTgJuatQOeLPQ9KUOYbYl6Cwu8JLti0WWM4gscysJ0ysoPcqeCJr9qmo
cuGazGnkXUsMAZgka6DWIiwf8vSP6mSJeQMmDVAv84Z/7Y/dZgmrj6LbY3D9TJlJA0Hkzc8g0yXk
BG1dSEN0Gbl6SDkgyp5zRlm6th+KrHleDIhhwr3jTODXQwrPNaKzmR9E5ewrIKxJo1sIlxIrGOxX
9qcMBmT6UXWgk/77Ba/R1uiaR5ex0VplYxnYSulBPipQ4yX9FOKxw+DT0ba1Ee3hVSZrh7ikQgr2
bc5EF2oXBBYymUaPPCXrGg4xTHxwIqOWrsskpQ2zay628u4nLLQQaI8MLbEsZif4pyskCKukZ2ng
jVwdwilf5owBZc+dsSLTi3bW8XicJIGBRZqxoUkPbWukm9rvEF3FfChap1/KYDoQGx3d0DP7jf3H
GXQmVlzWJyiBqUtlenLq8ZKbCjIRzH7kxsW9NpA4mxHNzWD6x07V5QVLOM1WX8jtRBgquyOnQa0z
VbweFrCT0L/MCU7dWvjeWvTzCV4wITchwHGgLrvOhHvM5JH0Czd+0DG05M5w7pR6SzB2b/B8vLWJ
uMzQVDLfYIWYOSQyNexB7HC8+o37UnMCBQTH+u8jdqVVBD9sVTU9EXrwCc069t/0UT8NtU4OVRia
eyKL/eOYU87RsPHcJqUJLdT5R74URBW9RYyXyUe34nPpl5/L4gJGdRtdsxbblZFWDx6RnnfgNt6m
x0AexNkERcpvnmtHnMLqo0e78lZm7ADYIysWm4MbEA42IN0EzW8rTQXgMBHKh5G5lkQ0c/mX32HP
+1NY9jWdiSe1noWmSgQyxM7Bj9xY0Lm36dSP7+FQMwNT8yvNrHOGQi3YZeWNwC6ckk+JH1jbJkNC
wHmhrRPRcfaXtOP0gs3JQDxSjk+TBokQk5i28QjhCDOOldnGbaZURHGdRhp29YJOPINLxDrpNY09
81pIMuAo8V+NoUVT5Dp/o7E9tIOkY66YOPTJ4vGYy/fE8Bn5jfVljHl5R0/XkZiTjCx7hD9oCy2N
NZ+fRlvD73PS6lyd/tJNNz6Ond3QDF+MKG5haox3KmUD1Xko93Xb/OQS7b9d1+EutllzmbaznBrh
cYheZJ+Nm0aEfFXR8hAXxkSz5sa7XITXXui/zZA2Aey3BvZ0+u3E3biOSZNuIt6go4ephy6T9AHD
7d7cdBLbJnedozl6w5qLfgzSQtOO5SyfjWJMqMuMs55LhkBWuPOSTjuKFHJlI61m1xoZG+6Bgz9E
+0RsTFyfrWJ+zLVUfy1Sm61iQx5Pk9PBtO3vYMaBsG0CQUa8OR3j8wsIgxdray2cspnC8tB0Lr6V
XF7NutoDnGVB7aj1KJiJwxyIX5EhMoIM7b98IHU/cq181IlmDy1ro7X2NnXZPDfo7tQQXhiuMY8R
GuAveMUEivH94RwjEY/67+jm0Bvc/KozCwGvz6WFbwxjQEhuvTno+V1n7RSPs34csuxAlfES92Bj
5wJmd1IYJGqpv844P/ot4yL7YSrqxzn25gNhU906VOpee4u7UdNOuTZXl9ZmSeUm04vdYUk3AZdR
q/JaxrnlIpXXbvxAf1rSMY4l+eCMwokO7iQiJvSXK7sc4AsQAOJ6xJGwoD3PtesGrvYWa3b0GJbJ
rqQLSSnJbMGDTngcGyMwmOBMq+0kEJfNwJFsV2k3o+N1zmYEgtnyhYAXiZnh+pFfnmX42I5dvjfy
cA6gOwdcob95XgA3dNWLssbfaTCdi9BFSFbYSYTSevdLdjdaVgbAusg2juuXCfT6DF0UjipzjrGy
9qkVmxtvhto/1O1zbcLxdVugj31hPHn5+F+3kttzFUQp6UpOFsk3qLIAypsYOetN46ewasYpvqSj
wZeXlRkPbXIUdfmB+Ny+EXz+oMyUb9Q8tx8Uses074mIsedbJhg3sWByNpGhlURKxOY5pIhfyWF4
8Krk1UIHfQWPNb+aubdq9DhHV+SbT3qV/GadZ3+WXvGLeiMBYcH+imHBSUX6A+hi533tTNM5cdqD
p5bs+QlgO31dgGEof9TJnsJ6DovT8NiCL3VpJ9qbiKpfy6kuKp8Wy7kHtos1k28hhCEFhII0Ht4b
o76UMxLoNmTdani2ueburjayZIFTScjEEb4HryYLyWaXZLuTTdhpEd0zcPWI6KJki1noSv6Bg2Bw
JBUgY4GUmGlxa1udGVCriPcpW6QTjhdTKY4o2wfDX9kV2PkEBG6qtL1Qtcaw3Jc75LG0iab8Jiuj
3UjNuwF2Y5mjO/EGRocIBpn3p0Tvu6DXcWBGow4QMbwbvZpOrU6UuzAuAGsOo2m7R2CD8gFdWrfV
axQZuZqNVVODBRENkVUSlndkuJRTHx3fvh0/Wvrmpk+OzVC8We6A7lpArZu7OhBkh6A+6x+SfNB2
Rm1U63+F8ezl0S7XuQMhI1kBLIJkw/HhBYwjEedE6sGKjPYchdzsBCxoO9y7T7Mt+rPNA37PKzS0
NkkyWZlfmBA1QDEhlFu4XlYZ8fa79t6IPDtbbVidMTVUZ9efIzx81EhF4eWn/36JRroEzWnccpmz
1Zu6Jo5kKrPiv/+OBLPZzlP2FlZIJQcWgGvTM+cT+On5JCQWpJF0wDVYygF9nUteAcsTgEGuduxr
5oIWUvNA97xobUKDD0pMPHwWRwW9mUfnvpmByUcEMEZjrwwQfojjBsYF2cojYo6oRuZNKcLqk6Vl
1cadeKrGHh6NUozReAls6KaOCa4J0d3Qdf0RhW1//PdpRNo2EIBHeAQzNINUc3fzhH0w4h0ZVe8E
CCbRt0Ai582Wzb1VyR59/gcBY6Dm5gmNbwPjpr7YY198kND8Qx1PQZ2f6jj+kIV45qL1MWwbiB3Q
Kq4bbrQ10eewdb68xAQuUxXPUO0/8VzumgT+o5HoXyKsLZiQ/CDUyYy5lo0y+RxD7aGY0se8h9Zp
iRpukeInrI/OZgRqFxEE1Ynpl6cVDL5tF+sI4Gf+Svuy72r+hm75FTl8IUbr/5nq7jHl549jc5hI
bVwQ66CASuwuVrLkrYfpeRDW71RqUKdjAoJ9UexLjBFpQt6GDWfFwIhIRb7u8uxLugN7+DjcoEsi
OCGOMdsg9id6YoP4BOJjD5tK6xyYrSXjq/zR5C9tqzvCgOdKPFeJh7uWXFwyIe3HQXp/MRQ/FqXJ
/CJn/ugXZBgONTHxHrLzqd9R9Xz5lo/8z2cVMzuZCvLFJerCg59r4ykEWuQYobGaNMJKpuIvuGC8
0jljI3Ngn+YJJtvRrVTqYSSheSeBJW5cHSCSL65NiXK3R24Hwwi6PGZER0ci1EvL2Auzecz66Ihl
1qX/8R7AE3XZEC58VeA2NjuUWvKSe2R7DO0nXgtOIrP8UQkqpVWEG5+f77I9Mhf9Rye3QzTuK2yU
Gw3hkoWGa8X0pAyEeiUfquzddDug217JxrkvyiIyl8nDRWp78kLAsrlBqJAOeay2hlcEpzvga68T
xd7G8q99Otf7tEteCvYKqNOucZo8N3D8Asr6i5qqR71joVeChkwEf7HChZLEKO0pWrKFa2suV31u
ge3mW1EQgLpBEP2uURuTizxLCxmKZXx5s7mrI+0R3/QWeOOhtsIXoHD2BmxQg6HYuSFbSo5xrQEn
jNIgBxTSV+UL8YSEOWvthbm4sRuNP3KenzWd8KnS/YosSq20I5fQrq3Ayd2vUpeAVwhpFKFZB3pO
nUN5uE+z4U8mKfQ4hynAvIcozdC9dEAKBXp2ntGVtBAJWxaHs5Y8ZTblRt9tatM6EN++xI2TchVz
064ctlVlMRyShh8FpxHJH+wyxlPKZBpDSf80UQJRYXAQhoUo1+Pkvoa45VJNWOsJJZwCaUY5Pt7h
4jw5GKE9M3tRWnHJBvvu2TNpjzVzwbSRnMYxLahN9TUq65pVvBimhVq96xdFqPmqZT7pc0i/OTa2
ZHG/D1CMAguIy1qYehcg9nlCon30DOetHixU9jH+g+7U6dyDfhNu41Z71WDG2E6GkbrWD87EBFnl
N+kkH5qle1vpNpChzTU6+9esIIpQtilDaj812A7YEx4a9ddgnqeNCNh9mlO2KegjxZcmu5pqnkwB
Rw6voCJStrMgaZpYpac+dB4qMGchhmENgE4aEYKh45hXmpuzMp6fZF8ZeLkqgKzsgzS6Tc1Az9l1
A6KdFluKagq4vUWxmOAppyodY1PDzk/7MZHxN2N4XL7HlFxEghQI6gYNrM/ieytd+dDrySb0sfCF
IyCLRm6XcLh57pITku116tC7uiONMsNyULDGRy5xItkovHEXt8+2d+7EcFK6g21De+h7qms4ukUq
WXJrzoOq5VMzsd/2XI60yLg5HvIjgIfEZBureFnZxvX0lxnIcIXEJLZsBYyNaRHEOmn5JWsE+DL3
jfv+MDCa9dkyQ7znJ2y8YGr9gG51EAWxz2FF1FFG/IgXNnvg76JH52pZqAg1zf1qPaID7fGRkIiY
VX6x92T964fxt6kXOzvU8rUfsQOCtV/N/nOtG1df2XBAmmdIoLdB0147orXAZQ1BMDrz+0RGQKCo
63lVsm9ueBTyDLLMs4k0WRTtAY6DvdeVht8O3aXrXSKEYTyiF1zPrGEmHDrE1xAGXR26RLtkpXyJ
4uxvaDXQrK3XzveOZXrhkYGyOmPa99kErNk4b8HE1KxmJXaxrDsayXjoWhJbLexKjoGPP8K1l5TY
JYgBW1UaXv4BDyvKEMPkWU+Ak8dOehfpppv5LiMqSzTqMtXgMOqp+5YWoGakkYQXWqVPv6Id7+f2
qk/JPZmQbPSed5nNaR2b6SewjL+5pt5biA2VI97BUeCsEmfVqwv+RWakXXbVNeRvdrVgWT0mlkiE
ViMuKr/VX3o0TEXlX7CuPTRE9hhRto6k3IeqP6uxPFjLUiXuyfnV9k5q3Hyz+czbT1xu+zZWL3Yd
3RPT+SGV6nXyYytIS45mDnsA5AhwB8FMP/SmN5tNFxK10QpXmcXfY4lF0Kbil+DuV5tMRL0wX4hf
kbs+rMQ63AwFxu/yqbbptT3rgvb908vaUwrLOLK7YwtRgIn91eg+QgQ4S7zFKoo1Bj/ErVjg8Nji
0F506YOYSBZbIsf1gm0+8ezX2iFeef4qIwn2ozZea3Mq1rBlWOrpZ0DbznqZoPUqeR7a9EYqErea
xV8KAHW+FVTi0i/XvZW/RAzgSRsP/QBC4nocFhkkT+g0xCykwiBr/cvyGkfSOLvhcJLZtIUuTokm
v0VZHqZuUe3WvAyRtANG3IFNla7H1luEyh5SzLZtGBJxr1xETBTSYOLl0MP5rQUJgl8NUhQd1qrS
P2TfnKSBfB16SlGSa5Poyd3RXQijzSkseU5nGd3dKKgYomhO/Je5uNxgcfrtk0uusR5WqbkURNqH
rkjGVticVubcHyzf2HfcwJBT8CKQOVcS6nCLJ8GKriUo0X5FBPzdx90xcSy+idr4OPLIjTCtWljf
ZlTcOc9IWrBjBHGR+xG5ww5HjlgztCQj0YByFo9PWWstPLHPYijQkJAJh6uAUUHaXWpSOCx9vrNs
1oHQMTbEBWO28UPX5b9+jxMf5NpAybZGlnnWSH9NxmTBTZufmSv+NHxpDGyrHQLJVQOL9MZ1siZT
bU9s6G5GLM5aoV/hZWIb3js9hnpqrxSEApcchoSZHCjYyE6Jx38KH30w3UhhiiDS0MnMsGx2OQUr
5ZG1RmjDvAcfS9bxeGeL88ffu0OLhmpCwRgZu6mDPdo32dafC7T+CF7dH49byDBT51iB6lvRPVvb
FxzVxUVbylE//S7TiiVgZsPzuE2MYKXN3jTxH8ocvAeSQ2I9fIKRSCX2OS5MZFqKK3frJGzmPXQ2
hNyRUoXNY277TwHIYKmVjGZk6WKgDFIdQbO8D53t/RJvkSz6RXfl16zlZYlQBH3RxhbheO7TlJBH
J4KNLck2Gv339Oq5mbfCngq2uvosERPz0O6zOAPgYEGOnxG6OCPvv228jUn6gHbjO/INuTFNXKQF
L8qE0VPzOcApWJlYij956JKqnOn7GaL7yjJrlGLsp9Z5pW+80RNB9D2Qwo1apzyIEbAl5qK0+Z01
0DAuJ5HdkKiO92OAPrqyBaZ5kDy1JE8+ybG76Zi/8glYS4vzORi18nns2babHhXEICcqPp4zr5On
3vQ+26wChuEHYez+hLHxZPrRL9NENqXQ/vz8t1TxiwqjB0x2WAsZpNeI0nYT0anrqJp5UuVqyHX7
qOP81hvQrCXHybprMMDZUzE8WqY5B65VGhtWJ2mgTdq0qcKMVRgKE2vQN1VSBV7vO4eyHjJwqTkN
e52c7Aw0Ohrda9/zDeh4+piLrMoEN1rTXzWYXaven99bpKN0QxnDQzh7xfQeghfFvnMFdf3eGemR
PDjyeRppQ7j8laF9ZaynDiFNCIOx7RDrL1nHEjt99Uz3HjMF5Sabb904nYbE2rSF/8eCFtVF4ylK
qLg7y73aNWYgM0H7VEYvkzKXFdk5j8+TxjCU2dF54mDImvEWz9W1aocAo9xbF/VBVaItJrrGTX6V
IV+7VNibLGV2ai2WGf+Xa3orEk6GWpAZLaWhQQ+Tf9ip/wU6woOp6aecRXvVTy7b1OrA1vrS+Rrr
C2SGaRvuQxb5yvI2equMU0Y2JjB4prco6xj5a44iXhP7fuFNYArBGriWFowubsjSzIkXwKsV2LO5
NlNiLLxk9A5REeLUZrokEnnuHOcntpgaesamL+9M7urf0sbzPE+XfjA0zCs6X7vNs527F0pVFFiu
T548TIu8+DZ0E3YG/hHGXlNPvooTM2+JzGdNJs0xnKJsU5kFvB2PvUdEwmXQxwB18uZp6Ae2fjag
Bqszngwf2LxxmB1SG9kjvheSIlAOwCVmOIjmXB9RUr5m9bk38m3aprCkdDaSaDtTcgE436GGkDOz
tI1OuIl9LO5K9k92p38KFoBrZiB+dYImCR0frTV4yKPX/nEyurvSH2+oF6tdxgCQAWK2HfjjaAtb
+mg4Rh7CM1poc5UX8auO73k9E3236c1LXdsvQnEqe3RIa2kSc0u2R+SwmxiYpC2RZOfWcA50MtCg
a+s+DM3Mn72E3GXhl2+CFPFT9/Ff9Kd3KJeRdKLOw0x4pMW0FgPOH9GZz04qrkYiYPxX7qM7Mtl1
QN9EeclUM+y2ZlVvyx5+LbKTQ9QU7c62ir8iwb1eeV8Gej7hY/zq9E7jVUWz2GDs3xdFAnFNE0/R
5OvrhWmiQ/BcA2nScdg4w25wBRQmdruKUy6eZb+L0NcZ0oJ4oPwLVeqWucSnwFLi1POpzZyz4QJe
lTbF06i3PyMS5dkl172tDo4RB21exg99Zd/ori6a32+rrvU3XVQHRT+fIwUhmxQKj8X7wRy0vRZ6
LsQOF2noe2iTOW1RPorXInHe58SYd30UNbvao4Wz/s7OIp6LJQraik67ffIj8VIw312HOTkRZnYw
dQNMZ5g0H6lNmSv8rEUi5SQbrynSHd9QZFi6+og0UexyJw0x6/KxbhQdplGaz16TOmdkxcvyTjjv
dbUyCo37W2fnHc4aDO6o/gCZmQyAPvky3rO+th6quHxopq77NEdCGvOhE0dH8P8COoxPdqR/SqTx
IK8gjA9jrdZ6aflnD2XIgYf0HhMuFSu+sLYzk0evdL59D9ZSAXw1fykK7R5HBMN05MUkWegu63IS
/cjSEe3bTKBzwBZvb0UWNL20whvsxzuYAZybI+hdt1L2qXYTmFjWIpTo8ydCAvxt3FRkh6l0r+St
8EwniDUko6HnBDpyVJL+HpxEDQtgiAMLqaw9DjttCo1NRqigNqNLg/mNUzQqgxCffqOmXahoh6tS
PM26g5a3cOt13XruttOdu+NndyXj05C1e3QVxdaS1l/kT00QS41RyMAxjsyMOajmPoqGYbm1PELl
1avCBus//iBt4X3nRrHBOXTvHZMdMSoCSFANW7sELqmffmIkzbkPE+4k69lsOHiIkiF/ve3f0/le
xArBmq0Hhf0EKOVRT/gAtpbhOiSfhUr5klS6sx8AVDnhSEk1/mVYnoOg1q9OdMkbxhM9pUFGke7q
TrIVjBuNRoJs7np6VNFb61ZpBGJH7MDnJ+UQW9RLCkMOv9zgTu/dw9wWyPPkS2sUX3btHHxJL5Lr
/rBJ58DPaM3T4lrn8d2lkjvF4T3s3XxvVtHezNVVZM7r2KO0SEaDGK+KI6kp91rL52BR3Qd1xGhR
H452z1usBgKuG40DfCYOHl8aW32obK2nmgAHJZnthrm2BVIHxzAR3X6EYxVuVZF9+tnggFKI1m5F
C6br9THRIRsyjenW+zyibSUVK8Cmma9H5LUNyfTr2cy5cVNxaNIO+QFbmo2yxMHTmaXmuXiUmGUx
xOM/iUmfW42peGlBMK5So0zhPsgHVG3m0cj1dyToDiBZw5/WXYsDUiU5HiInf8/twieivGVyXNRB
ZnK+ChGCjuBkPPaaUx9z2AO8OXIIOKLEcWrJNgnjivWG9E3gLxOJYp0UT4Pf4NtB3KqZn3JUF9A6
xMm39Us3iPjXcaM/dEXpOwtsaw3TB0/9KZTx11RVn+BMCgQpuAj1Nsv2jsEEokCmNiYoNHr02Q50
Iayy2o8d47zGgXpHik9ukm2vkBrycqFdeZdxGa1jOBEv5GMzJYt/dOqAR0bm0CVI7x6y6aZy/31W
3S8DVwypmtscEdDQwLGpmoIWFRN7ZHJxYpP89eUXhzbOz07Z+A5trD6VnB9WjvpxEVewDEyrDVYj
lymhGoOGFxfkFzWgIZrjpHX8Ukft8d8//v8XgLHfCsvG5v//Sl8+7N/HsgTeN42p4zwobASwg336
9zsUsek+Nmla8iIFBwJafsP+8Iux73zM9bYh/5Vd1DGq2/kIQWk+FoN642cjt//+KZkB2QBNodQc
gRRI89GfcMgIdkygxKmRAT+Hl66fyCPqQ3DuENXpqG5JmLEISCQ716T/js3T0I68645/FBkgCLd7
zOzmPraw7YmF4GVMp31vde/ociHB/FAhhvvWDNNtYjl8w8HoVZmixSmdP1r5gttU0MhS2OK/C99Y
wyB4q0t/FzM7JkwUYRwdie3a/mGkLuIA6Y+6H9OvJUpuiSDjUIiEhXL1oue9+wLsdCPRPnwmmsXv
cJgfis7r3nS8I9w1CA4QDWSKHGrD2UAMZ0fcFwzR3OqBwHPtqWFgc54WtXCYp/Gn5EpmyjxMN68w
ne0k8XloNhYrX03xZyhCsPDI8BwHggHW7k3FJztYDGUZmroH3x33mo5EuI6yH5h+0B/T+tV0SQOM
GqbrtYWBKw2Z8JWGeLfqeDqYRf9d2viAVcQyMatVtulMMrY7vVwVKSDZMNKdh8Fi7Nolg/kZZqjw
Ihl1N5u3AEx3g2RfA+sBH6PejUvTnDpe9sg0sr/kE7fkv/9NE/G3WwgkVlPlrWxnKjdoz4z//mPr
VO99XOKP8R3YXwl8Tqcyq4ds7uAG/GF+hBAzA50KFGrnAr5PmzmmQkbz2aeZvo3jZSkBQYLjod1a
cVdvTbN5yqpz6rM2wBFvgYvtr9Ic4zdnsChJ09RaWO54E0OJL9sNr2RRkfXQDYFc8JqJghXXAucA
vs28LeKKGcdkYAhg/7iNuHa8EshNmL24ZEagrXISODLWQM+pt92fmBF53JQxsETyQqkakE4tY1TM
hSFbT1dW/enf7/7/i1l2L/g9qq1d2S7JR/1Zt+1jrKuNHMSp9pgfV3xPz0JpVyWzNtDRY2AYdAUb
z1htignpoeX95OGCCZ8dzhfWMrO1LHPMMEE5ySmRuKBeaTYC+lgMwUNC2S1wbOC7UCQSbpNxDJiZ
7eA0VtdBlk9T3H+nJge90TEOnmMGD6OFHtILQpKGx4gOhsOZ0prkvnkwzs6c90f2+MCrih5RuW7s
OV45qBZUYd13z1ycMFHBpiRRFCJnrY+e2U/8VB39zYZKv63JgWRpaXRHSjEVZF7jsyiphqPwI3gN
MBXIc/UItMpZZHV5cieDBzwOYa5J+c0tFaTJ2BGa6RtPQzNax8l221URqa2O+u2gd1l9iLQ3Fhs7
2zdvceooSlfAfREN+ZKIiMGTxJDO/6pzJjszqxEeKHCZOriXebFy4F0j+7cPbGDywv/WqtnbdsXR
6+KLp5nu0ZgwPOmT/aNCdW2SbudE+OF6KmSvM1Zkg+TbeUzsA4ZM1GEFQQB+/CwLdyTNbp5eSOAi
pkf8j70zW66cubLzq3T0tfFHJoYEENHWxZknzkORvEGQRRLzmJjfyM/hF/MHSu7+pXDL7ntHSBVi
icUDngNk5t57rW9tTDU8hPGY7ZuOhnBGO42M2eKA+kvs83h8i4M5ONNuqQ9+iiRrGpxTHpEv1S4S
j35iJdfMLk1VnWVMhKkD4zrvtmk9bYlf2MWR81pG4nXIEM4laPxKHQS7oEgEzhb+gHhjQ+novLWW
bDpzs56ChHAJ5q02Y46TBetgJYw53fVufTvXLMxGh48L1U2xBmTdr4o5ZRiaY9uy4mkXOSUXMVe/
3YqbjtYc8Iir/0+S/38hySsikf5zkvwmiT8QZceg439+2BIMtfyLv4HkIb8vBHlI8qY0PV/8e4CV
Lf9wXcu2XCjx/xsgbxJOpTyLgFZpKxPPxL8D5KX4g6wrX/qIMVzlO5b8rwDkl8ymv2ZKLVcHfl5i
bbcsy1YOvg7LJnDrz+lRMseqiinUxDGlrp0ZP1g48j9KfApETV+bpXP401vyf4irMv8+KOtvr+ja
juthPnRcxS/951e0LKUIKlEY/6xkwlU7oMyBWLCm0/hN6lu8MfBQSDgOaQMSykBeNueQcWEWMHgo
w3vLZE4IQuBazyMrrwQjHE67yZ+CtZDht5Fw6Pjnl7xc0d+/RxCEfcv3TelYvnAXAv/v93sw+MRx
yf/mCaOu03Lganz3GovtNZj065Er+Ocv4y+pAH/3QjYfB0RBPldc/5KX/PsX0vg4IrNh8psWY7iG
z4lsYN9Rd9AdRa/G1o9jFq4G8P1NW15yDW9j4Piw9hN6dqjxOnNK1q2VfRrKgekArcP3F26HMcIq
AC26jxmprn1R3hiMdfA9lfkhyPd20ehtOzQXzkx67UOmz3MM73VXc8C6o6XBcH3hiFRWt6/pPJI0
2jIzo/nmLtQRnAflZkpezYVHUljzzsRQv0djTIQ6RFG/4KQNv4j832JmNpKlyVVYk7gaIa6rhwHP
2EJA0aBQhqmR4Ohh+UfALrSq36aFmwJGjsiqhaWSBFBVLPAqccMZqwK4Ao0zPijgbfifTIB94kiS
oXcSQpH+gQKuMZHBJh7qYHAZwW947AgRUa20/C5+P70pWfo3ThnmN4158UuL6iAYbjvZGutu4cUk
vmDyECLZNRBrrkKkqSeT4ldHPja1hTlTLPQZandmEQBpzD577gDUEIu7gM3RSYqFXkNwVIQY6sMH
a1PoJjzaOKJiTEn5QMIuZBGx9urfRPYkdPmh44x0IcuFl5Mu5BxvYegUC00HSREVKo2r0oO0A7sL
LtJC3wFeem1jwSwXLk/XQehpcJLHP8we4D0hEB/k7Z+iIEXRzm/bhfLjpwvvxxYcDUr7Kqp0cQR0
cmVECATMZG/kwnhFKXEgp8wiaMuMNyKZJKqkZaBlFIeAQHnHqIw7XWCICCM7xsachq+ZMUAxCHxU
RYDpXkLZrXrpBc+Zk6mz8qN57Szfhk0IIVWqHSjGvQC5EG3LagpfY8rlA7wda/vzz5PMf6N1EN4J
x3Ju06L7+PlrWHaC1aMZDz+vqcIRCvTcXTV2TpZDSsRSK8ZlUsEwD54egmvyhev6c4q9cevPDAfh
Vh5M5TB0wXXjIyld1fP42Dr1LysIt5YxlZvE4Hw+qxsH5cnWnu12VTvlI1yTZ4b2uQG6CWrGyrSQ
GPYY6plVe2fdIaT9WdZQkJKmkHyHdE/LMn9oEGDB3iWXskaO2MC/ACaNRnwuxTM+OJMTJuLpIrzk
Fo9fYMTfeBCv5YgjMI74Pi+nFZmS+iBpICW8nF8vuIk8/HZabHl9am08yRxLNy0/PsK4xgSTsAGd
foc5FJvJ4xdVm66hpEU4AG6FhuK6FUy5Y4CLZCsj6yuU4kTeEwFEXMBGjLt4TsdVikqSBaVGLrm8
W21lPzhp2aD/4LIDL34v6XlSDPBmFC3nao/xqlGTmUO4vDui++QiS8dGBJO7zz/vdRorBBnIBKsB
Ws0Yfy+/ry+PTsQj48RLw7mNLmlCcwvvxWZZ8H9eeih5JxDa0C5P5F56EWVD498Yro+svHF45+l5
WxbvWedkf30Xm5x3x2+5pJ+/T9qPqjW+fq72r39RQYIqtAEXnoIwoOnqdd914V4bg7pOJL+v3fAx
j2J6ttPg2ZbdNTV1vSpn52eD1BXp1NzXqLN438BU8rb3G20tFxqJ58yVN1i8n6pR0FkAIf/zYZT1
U1gFb/w2H4y+PaKbINYpv8g2FI3HGQ/HgaXv9ziW3vIoX0xrCjchtcm2cmhLKlEBHWq8TWVzn3p4
FPBCjANfGu8sP9zLin2wWD6szK7IVEm4J6TiquuoBTtAV9BbbnlLIVQjU8WU7hu5ae/gZBCEG4zL
qbGxtWPojG3iW+0l4cg18luR5dy2ES9qMvqP4oh8wbC8o4WGUnKPa8M8AwbemEHf7tMMoVzJ0zIW
6pHp97J/Zrwjjjf+Uql5NxR6R3wXl7jRUUKGYQ0gzVUMQSK1lrEc1n3e0NY3LmEV38y6IeEwI4nE
t5jNX0ogdodU44qQBBcjzbNeYUKhaQCqsI4VSR+GPPnFdOnDjJ5D7GhW9Az3qubXIXyyqsxw7Rf4
6wcqpznjMJJRa5SQh9KqdmBQOScWAZicDe/Cz1scVeZnNgzYYoad7nM6hh63XdH0r2FhXZjr1Ctw
I9YSuwesssPROaDgR/66J9OZ2gJZJBjCdfBkw9VeOdr7iCa/BtcQX8JuYjslPAOHywJ8q6vdnBno
vzgfBYo/TK9/Qf7I4hXd//yUn5eLcOwhk763lxUAWMY1di6OR/oSx5hEChXbJ2vg83fSFr2OI56B
uK/SSqnNbJOSCTXyo0ifqqLfkYHjbeYR1V6NJh6Bzowin6q/rP2LYddH2URfSVVlsLzym3IavU0Y
Fic77X57MoYM10b3P3/boeizSyG20+wyO868cCfcl4y6BSQRjenaJCmNzzyEtq0S8JXLMlmGAu+q
M90NTe3vfRAuhyEbdgO1+ziCzR4FiQBpO7xRP732Gk+imfHO082iudpZ61pA+88L4RzshGqKWLwl
RgH3Ru5ntzrsfqdM2Hauo8RWiDeVGuGDMczH0dXlSSAoQWsnCRvBfN9cN+S1lK2s98KURAvolvSF
iqNqCGF4VZrmpQ1NtoaCsA8j9Xe4yJlwdRjxB4ictDX6eB+407M5Iq5gAg91o3SRHCjvptKZf+ne
4JH/WiTUuEzjPZLi7WDxDVLAc2GdYLGcarHvmO6UWFBv0FFuei+yKTm/bFVyV9T9ngMWha+boIjj
AAU3oT5JaHXrXvf3ECKZlEFRSdwlPjygXq8CdAh0LvAjLQsXLPdsXcrs9+jbxM/AQEzYIdNlGZyr
BYr5FNT+e4DKESIACI0pa2h6Ld9jEvWDKpolXpJprfvBh9HT7suGcVEPtJmFnl8f0wW2WlOyqxrx
tqq0eaqj8NgwhBylWV/lQpvIeNpuk2fc2MuPw8j8Imc73bmd6W/q8dW22Ce5djy6XJZBiiwaKGf3
sy3D91gDlMETjOEzzWMiGFMTEiXiYGhZcl93enjwAnu8TEH+7mKSerB17O0sSXAkvVgbG0MXNa+z
Zg5n9MDGpziLOVP204rkKnUBrA/v0tS/WMQvVPnOwvw6Ug/s2sJpEO4soQn4iddjU175GCNkV9J7
uB96fIRhE30z00fFNo5PdeRiQG1xUpLGvh6sFd2Kx1wJSbugfwqdiZElInWnCj4xpQbrsf5syeM+
Z9F0Q9ForP15XwfaPTU5Lc90SjlTArAUrNJWB1zBks0ZK9CDVRdiHbZFQ/coevSgbLIVcIb1G06U
nWFJ+pgIGNFTMlaNdgl4NkFyzqV+dDj87lwcd64ixYM2A3Ik4bnnJr5qvSHfihBSclO9Gl5o7RHh
KU7/lGwB6oXIZMqGGu2X8NH95OXory0WrmNK8eG2i8hpmu4DomEjiHxDzugiCOMtYv3sZDktBvQy
BXwS9Y+tiRop/ZqdIT/nPbduhNGas1dBkYjVJXXDK1EHQGSyOXvwu/iF35RpimgRfbCMBEPD9wxn
ZFRP4DxpvQwuqTP4fg9m0QzXAVvJlqa0dy9BIGTo3kkTjnbCjOa9x/S2GNgWnHKjC6CRSi/rTRhL
2nRYCQcXhP08M7+vK7Hy6OpezSnI8dF/61o5HH0cyUev44231iThJvuugVWj8BeuXRNzTRGNw/0w
sazODalAxMxIbKnQQ32fg0/vjgVdLKA7iA9HFAAsSuimnJ1UdJJy7lENr/nVj+1fXhd/j1bp3tjz
NVWT3AQ9mTZk44z06XMCY0rccRKPCWyjFglYdF+o9KAyhNtaW19DWHS3MhoejMQ9VNFkrCThROdp
VuGm1hbev4VBb1ipewgXtrzhvvjLsR54FSoqT3oPLHjn1EWxD9PFOmVzcpzTybxmed7Hc3fNIUVt
ehXIHSKs0Qv8c1CjnpIm6tq6poLwnYpGsJwOdp6PhPVqeu42saQU9ldJak2PSf07wSOGgsK/wzDh
X/lMSKGVRgNpoKxbO98NyluE0uEuRiLH4higcW/3gbRa5hPpczhjVqlzzOPogu7c2tZbeLEOLCDf
ODgLFrGGjyhqIzrlOnhWU+odEW8Xt0NRkbrsXkh/YOznQejsZfJqoF49ywBntxd45dYchhuk13qX
YR2C6AxrdfnDWjCOCp7j8AN2rEE8JgvsMYP6CK3IvUwCEKQNEdIw+u6E1rs7eQsuclzAkSUEyXE2
06O2Mqj+FUfx2Q9PClPuWWYGdQAQjPJQwKN0FjBlvyAq4U/1SOgrefa1oIGIcnzMAknt7bwQuXrV
OATzDjT/+8m4ZnTAajk8WwsWUy6ATFjKhxKVegE5M4KgyVNOtjRMzWqBa84umM1sAW7W+lsvAE6t
v42S+eAC5iwhdNJJZkIxjznVAvjOtmff8Yunn27IEk7/H7nm+i//xte/KeuaOIzaf/jyL49lzn/+
Md/+z//iL1fx74ba47v9p9+1/yqv3/Mv/Y/ftFzNn1/9b1e3eW/f//LzvVzq8sX2p59313010/2X
7rL257r/i//n37qC/5ewSoem0H/eYrz/n/+j6j6yuO6+/mVNl7F5/27i32Akvv7cdFx+xl+bjqb7
h60s+o6+ote2tB3/9V/+ml4p7T9sGnA0tRwPURpOt/9oPso/hOAs5FvSWhpfkoaXprEZ/fd/Nf9A
LuuQliUc3xHIw93/UvNReEtL68+9NSlNk0sQkkankMr6h0z5YVQ9uo8Mk525JBqiMevjWwIJ21Vq
usPWTCF/sNy6eTw8U8fNd13EFpHI/tmUqXfluvRkmF1CCwgs0FWG+ezaGPVgGh9JUFug6eOvbAw/
m5RnvZwXS8T0oiZj2HDITDhrZ+GzEbbWUeFDgP06f5R+TRAwFiy3nOXWtuZPdC0ObteqfI4wVTCz
88f9z5ckfPno9uPu+POliFpoF+kwrku16Eo6964us/lmnpons4FHOzjX4VClv95GhBQrxCc3Laqp
Yz/lJJILsjMArZDmp45jxbE1jbm0poE+5XfIjYxqTxeLbdIfg6dWAQRlcUFQVyGwqFLbgzCyuDwX
sDRMGqoThqJ6pI1TYmDw12Mr3D0OuGkjA6KW1HyyJic+//xhoITbMfiR5AGhexmr4SYv5/BUCUzV
flv725gtgSYOMS9Blt/Q36Z6Ufl9nozzc+GCQE22qTOjfm/2Id7EnScj6DWS83AfIS2YbZtzALE5
7BrehTkYdofG7U6K0XE6YBlGGDqtGrqXqzAQxynuYVkm6LVhS0Bhs5ItqtF0bdkJdSmccRp6SB2w
6bNno2FjRgS3jYRlc91mQ78hGOOIDloe06qBujxhvmu9DJYeLXiGc+WwziCVEniU2ecAdlheA8vt
S/ut7QEYIsQdjqJtX2srfXfQJAV9bH+Urrt146y5FmnqgBXu4X18N/h+cQWmD01TLdFyFTxw18J8
aDGVEWN7nzdwHkun2yLCQxuC25tl39kYEaie1FMMgA1ARZVF1EFegOPLzelYlsFwZZkdYeNGtZ2m
aIAeDEoqJjIAeQW+AhdUmlw+jM7AGxItbfAGQ1Slw+sgGYqVqFB3af/mCkNqmMxrer2oteUD4qp8
W6AFoOz30TYUvVxTDVO08MPWQ0SmqXvX6Oac8giMBiHkrel/eQO3SckJNjCfEfcEDACD316vX4J6
5FEy8SPZihZOGN8nQ869ldE0xTdQR/czXNUYWFw/tQjjCw79qSs2fj9nzLBpKCS+bRwr8xlJ0xG5
e7mJUO7M6gOJ474LE3LpPZxgqhhiuFikZxZGfwPy/pYR3AlWvto2IryxS7isLlPzo1LGs8p9ANGj
f0RBHUCFK2FXh9ZjE4IMrJ3bJFt6cIn96Sck83CHxYVZIZQnys2ea5PghQZdhyXRVUm7g7Yf/K41
ssgR2zjUuAFKZKPuupwkDG3kb2bv3ORm9ajL/A03QHXWOo4POoe7HPoe0saZ/Le6XODCSt7wQ+vO
vYzCi062xAIUZNn3nEfnPOdMnjoe48QUTnUfTPj6HZSvfMqo3kh3yI8ccLpz7z3bMCqAoEDaa+Ag
AgEvCV4ENpYYV9F+TFDNtQN62WqCKWdU6smbo70FKGyVkhC+S4Hqn4c+gnZfzRjVVFecyb8hlYV6
0eb2TJsBIhnmHmHOBbpw/yPlmQVcZ2LRGF4sz/scBnuP5wzPZdWv4Si/yTzPDjqesUqRH+5PiCEY
UK/9Hl5WI1OU412zp0M0r4rK3fZ1epuw3l9ot9BlCkm7wEuBafo88V/mBznslfiVxXHE4mAg3Wol
QQt93L+YoXvdl+MuCgwMX3AhztZg0uYkBhLhgKM2Cc2DHBdUlJGMlKmi2RB8C8yfwq0d8SfUCFBH
4CfKMGnLeogTfVCNIRkRZjNDpgaLoOzaPcEG2LWaiUW9uA2nLN9IWFDp00igQzjm7sEWyL6zOP4l
wubAWGpg0OoSNoJR24po6RhpESK7KI6zQN4btDNS09a8lNKr6K9smqHTdOG8x0BX3QrnzjUNOC7C
QPth0Rbsy4lZcIvithWYa3Bp3/uG4+5cv7meu/bXaKMZaZJFDJZ3PTA0fTuqRl669NRaCCtU6hUc
kN3nqLfvy9ynG5oND4tmgVgbRBYDWpEki28XYcOmBu3Igk22HgwMZN/Qh734u1XlGwNyRAcY8pYz
+Rt1ercLAOtShr34M+4s4uT2iXESBYr64tgTG0cKNSqrySWqmbp+5SdwzewYGU3tV7cIY7Or6Cp0
cHa09ADtHh1RUEfXcQCJo6wfBRTV1Emeq46FFO0gyo+FirmVASDOYiKWh5OMWNVm91zH5qExegbc
miNAZlvnIVqwy42cdyORqt5MGlATb9iW4KH2tThFxPpO1fQc2e0DcQC3hh08CoGCcpItAH72F7Zd
fTMQ2JKMQbmNvHo+ovjK8DBadO5m4xLjSSOTcsl2N+Xe6+cn0KKCzlBY77yOJ2R0r4ogpQ2h7f5o
QRc649m7QFbfZACfeCpsfP1JxMMYqbukIkwlni2gf7Dy3bBf9VCNuuxcoC3se4P1rmrFIQiCiAYH
5H9CI+vjXKQ3nZ8+tqKEC9cjx694hmfpU3XmiAQghPeXPkP1NkCui3N7hyaHRXeqmQxgU1tlrQiO
/vw5+hCjfWaJKMMpWvqu2To4JsRpRCfeEChYs0Wv8CpkGEZaas96Z9MkP2tTaW5Xk4ktrlvybRSH
L6M+eHVyE2kDe/lk4ckPygIAnmGSEpxdjHjmnFYW5aHu5WGGEFjHUh0QAHt7IdrnuGlfB3we+6KZ
75gsgIuI+u5Q9C8ynryjH+DECHMmjzFQgrPvPA0zbBaWzmhl4h3kAWAkWg7jM27L8DQ9pY2HHwHf
cDV9pUHYbn3kHdtG0ivDco/Zcb7DgoLivWtvAPzre2Bu7tpCVkGU5cxV4CIrh9LcNWV3wceHi2Dh
7ZgtPihS+Lq5lz89Mst1WaknfWdHyEGxP+L7bIoLXwjgQlApURMK0yYvq0YSHGG7T0b8kuy+tyEx
VCphz0eMTUhGT91OBjf27OHGWjRHreYjyBE8W5n7GaLw3mTDydViPGFUvNg+qZtm4twVqDzA10VM
jtLpGlzrY260alUuXZ2q1zczdxeBIQwu7U/mP8UNrLeUbK2vZFkIgoS+Vp+8d9BqLvS5v3K1y7xJ
XXGGPLg1alU7qQjWNTXE86FyWWrxOTph96ITsz9FGAFXiSpviggFZ1BdW5wabgzO6CvHi+9gLaZX
HOCrXnjH7LaXjbntGkE2Vtidc8t9Nhh7lpnmZMe9tlEa1QFNtne0pC0J4C6Z6evUQc3UMi0unFYi
S4wxnavB20lHd9eRrCDucuC3WvyjwxA0O9gzFscODmjwAOiE7PsI0X9nn4VmfAMIRfbA/FmxeuYn
htyimvRoQSZyJyrxYGi7QWZTMXgvGWfOEOQPySdpvf46yhVA7hwLUoo+EMdGb+4zbR6zuHhyI9z3
WbpVkDQYo6krRl3ttcBgTs8am5JDaybANDa0sJS9lnzrMHlq3IbY4qzfJdbFi+p+0+R9sict47qC
5XU7GNd1fBUHEYrvdBCHWDPTqhShw1AL1xWMMsDYmVjbdwG4G9Y6zhNCXJUe9FnD6blv6P2BasXA
jCT5BBOStt9UbUP8NY8tGH1ajCTGg8SZaje/CpEBN5Vz7OBUXiz0dLvRuU/7mBUictdTYofbOv9q
p27RsQlihWx5N2fvhWlj8NHYfdkRSZfjF4yONY7+Y+TIjyoGA2yq2dmSc8pqZI8M8iYkjx4+ziq+
hmBm4T/DyMs7ydgO5EJUEHYmZs9bpUR0FzOzylYzgewcYneqSdM9i+3uYtWSrJQ0fqkbpF1W39WH
TkJgRahJ2gSDWjpkEIghku6VTFAPBD3KfSzs1ri3vOwhlxndKgNlVUVkHVYaQldwtN/Tcnsch3AP
wPHA+j3u7IgWrS4mfSJ0IQmSbwntaa0CHHC1QCAcagYqMBggPFKe7PVibAudGwfj/DYMfH+fUX3g
A2AHxKa6yiCyx/RqD4Mff855RwqUle9qjecuS2x7XXcWwUouBNGO1O0iOqpQnQwbArRBu6flkvYd
nw74J7qmciwPoPLWsQCtSGDPnRZVgdSAuWMf31dqbjaO0dyYE8JYQsy3pupwqOQmrgZZ3uthGtZO
MjmHapQANxQwOSHfsKh+lEn/OyQFD7gnY/MypTCMeVOs0Fe7pmqO7oCFw8qsD5+yKfNOpIyxzKy7
uhrPdoJOkP12CzM0qkMIAKndH9oaRhHJCF+RKTCExYJ2eRZuJ6vA6bEMFnQrNobsgrXlospnOeJU
U8bdoVXdN01nf9tnMHBrf8Dl6TMiHgYAZViaCEhMMnpTM6ut8J5YFRClk8rd50TYdgFW2wQkJVnE
GSewqrpWeUdm66wMvHfNoYQlitRuEXGUNMbYaDvfHHm6YibkIxMwSyaXyLmlvWavaIc/W7Go1/l5
jul1Y3soaP+Ju+mQeyn1pOKmQCpCQkucPMmkfhhc8e6CXz609hTe+ZpzOaEJm1jGQKf5vKKq3UHz
stads6Azmf2QM8mH4iXeVtccrPr0O02I5w6H/gWSQH6JYMau6txf7FNQwB2PghVUSYJOxFgXRnDu
GJNsZjeC8aH0YfLqPfpxTibsVCsrZk46DOW2TDRHa0ZxK08nH65vDKfYAiA9jotigeJnLDnKuUjB
MPWgaPbAQk0gF9dgz27D2b6Vts0hTawSsdjJyKOj+1Bzp5gBwbbUGqNFyE0CzGtVdThN6oJMtrGP
PhvDAtPf5CQJlHpXBOFVyE1+crPy6HkprL+Ba3UcQEDSunXnO7PW9h7j3X19bsrmnDSawWtuPwdD
Oa3ZVuCTcAswDen2hgHzWniovl38VpEg4yELbfYZCTptntejTdhlWeppo9P5viXhDLfFL680fovC
+DSHS4jIBkyc5e8nWZ+SST1PKcWBUmOzKmjFcX7BNy2JTdVpiMAlTt9m5lcQUSpcreOTUfJ+GqqC
5LiiL8Wc3y+PmWOE6CkWGld3O851uKWbUa+5/0Kotm9O6iK0JcS3UbRqWKN5mJczbZLOByLXkRRp
8TGMqThNeGy6xMsvia/3AQLyiwjEu6evY/k0i+xmKMqPtELu0ZrzDZhAWkC0Ndh/Fkx4yqRhqNuD
sm7yULb49AWj/9JKD6RGjNfFIu4XDqe5pjb340w5n7e5s+/h2IQhaQ6W90VMaHLoSPLt646wxDRv
TyTPHPP+nccX/nvhDxe4lcRH5B/1XP2SjeWCwhk/8A5YE/gGDoqkx4kXbzae+oLMrFjF1qYujLeB
Rgj3QgsdJTSPMOlhIbY2ti2aVf5ioCmd+Hqu6jcpeJNqeGBVTtS9YcMNdTLNJFGXewEozVfGxp4b
ztChnveZP1ucCXE/lB4OYc/Cl4DSPNPRtnNeGPOjMHGB2wbauDIH9VLCsN/1nv5SQdCcEjU8zbK/
nVT8ia84g4uFkCyDf7Wl6c5ib3bIofRLVyDSSvJ6O8Y9IrwWyZjZS/oqnI551rqd5716GbYj0bTW
ZtmKmg72+IwRf5tMY3VipM9YAtdMsAXCmcNeqNjxQ6zcikg2fEU7hd3A8RtyvuSVMS4fY8PS1DmL
Ii+XQB0DTpDQtD6KfnD2aeqfs9wz2CKtBnep4W3n6o0MzfmcGf5ZaphRVqKuo4o9qRKcETCzRTtN
WBvbQpDzaVnANZP96GLmNg206gAt8KQSuuRPz23DPxvdKMCiZB+yljEabt4xeE8ElbhsSL7zQDhu
BAnSa/hd/ai3VbvUFki1iqDkx4unIsp33tS7V21bb4itK7bCuXPcg876dusp2lvzpALmemhC2CKO
emDP8bIDQ/wB7NZdksNXUKOj8Sp0z3GX/HZl8F1MqCeKLqJe5M81S0EAZ/5OTs0p69Ngayc+y0C8
ioYyW+WYQbDaD5cqydV2Rni/K40axUyNSOG+jQePPaGQ2yE95zbrjCv1vE5SSLiFgRG3mcs97dEv
/8d9BAyRShc68rij4jI3oZU9xpbx1QGApJAle9o1wVENGsCWQ10EA/LDMTLS1jELhPTFplm8dFnw
bkJ76yr90Ce4Ckqs2TyWd67MX8sKW3GNk57uLAiqusuevWH81p2N01Lz2u2UdvDFrU2bkvdVzrgc
C4RFm6kL53U/QDsxgBUaWF1RerAi4j9m7lezADS7weFAS6RhtJ0kNbTrAtgGVphTyjOd8w0+IoZq
/kikkVXmO1H27YHGCX2+0GF0Vzw1xYBHkPLm4Cka0H0KPy9yezZ0Hkip7mXq0K6GsEECSP6U0540
XQ2zkQehh+UNC4LbmQC1AXXBaAbyWAMFMXKCTDsOeIggl9FpGTroHGfePqvqd10L+FVOn1Ywz6CC
veEof6d10q/pSzerqpgesqmB+bWQL1rrvRcOBgeQd5BxofH7iAcrh8mmQkOWkzHjVmB6Ytm/tHxz
oMRDocmUdkdJLihn92YUVzJsGyzR+uSlh4FVIYtxNkHWHN0YQE510YLgKatx/HtaMBuyQDQuxxIa
CboOziIa6csaLuXIXmGn+NfUIwzD78pNfmkUpOsCIsPK7mIfPS3+0Sj+dEL6GXnX7LiDnH39KwzN
ZktDF1UGi7MRdNOmjzvzEFBOIUy5Gyog2YkFbicsttI13A1eEXI0vGqH/JQmvoOhEiuDdy7beZMb
UFyphV8EQqcDmfWfBKYk/NJV5tRnE0ImDQTWMYOqT4GEXfUFKblCs9jhxwrS10hpe2cF8VdckcoT
DnALARBup7a66mdV7u2B1AY8YFtpRMZ6CvEClXDDBDxtzC9Ts4asc6Qr4W54JGAm2MuGjB0N3JVh
u7c5ZSh22PSb/QC7PwLITQVnN0ymV+GRaDLSLS8n3hBv5Ngfarjm7oj3GGJRggHn2I+/kpEkX053
ztbQHKvYGoBAptapKekkRSVeWXwjOwVzldX8uvL7lo2NhLvMtcctYWQHnWbffT9am6bqjb2tKUU9
DGm2wT4CloTaXYMuV3aPmtTB1WrZmOXmdi9k5S9Fs3Hfm+4+xxO3jf2ZOx5ScRrNv2IjFrfSe7Lw
ZS0b6gMWVoKC8GpwRXj9poHrHox0wxN4H7qSM0LKAz3GXng0hE6P5szdH85UUpY6eaoMoRXQ8HC6
hwpiTCNVcqC9s3an6Tbpoos9DqQQxnpti4aGHiyrg2xPXm3OK1zrmFHcV0Jgs6NjWdmuR65M03BI
mM/MB6IKtg6RPuRhyo3qx2hDVsWp74x86xoxcN4Gi3L27iDM0MuwroD3yQeAf7coOds0WZVu4Udz
AB0ekjIdUDZjmrdSZ597EE9Uy2kgDCpKpAjdmny0HQcgGY3bNEsjyJSo6ew0/KW1wcgpKDM6QNB8
ldsO+ONXmYnKeppj69ImmAAg9ziB5W56EMdru6nvfZu+te1za0YazXRG5UtCVhFZxk1dS8zeDD9i
2wuf0kAdCE+TrxNSk8gL1vWkUBEmtLP4EZcQU9WKp+ZRj/e2ouUL7u+5FkAyu/CqRJq5wrKMACf2
bqs4RzLPocDInHlt83yv5tq4I2J9b0NFv527+hwwQzpUBm+SSNS2bTArOSwnO20DCnnwuvKZdpAl
uZ8D23gmuokndY6uddjsZVfFB5d4kc4R6LVdzQaUHXHzbZuRsKqm2WZJTfXYsZQ2CQQzPPo8Fg0g
8K49I5W4bcCfSgrjVan9d5Ry+KxmmG5z8GJNCVdUq33jZR/lmN06VgMgy+jFTva4jtK22ZceoZ30
k0TTP9hu+kV+OebvLnrCcp8+0cco9mHEmzX8L47OYzlyYwuiX4QIeLNt75vspmlyg6AbeBSAgit8
vQ60kfRGmjdsg6prMk+6nwBqq6U7ESiKbCYlg0UsSyPFB0+gFWo0DPq07DsrJFImdGwmTVa+avNw
W1Wc4GOXb+OZX5S28nsqTPNJJ2dl06aAaKKWm7jSmIuQ4uxHdPdlte6t5M9tCKkMTtaY2udEZAfL
oDAyIp4o9DpkJP2Y2TOSsD1LZnZgNSnTmW3d8tgILm3g/4z18JR0s8fKgzjeOAgvUwNaZFquqy5Y
GflwCk3/opUshyGTxfwFF0Q14Opi/xgw8tzqo/NmqJYtGKcANoB+NH9My3TYSJCqEOU9+wntekw4
5zmyiRhGVU46tP0iwZNNaPMmqKcLEhokpT8CIeEpPLSZx7Qqli+qIHyH3IdNREhbZIBsj4GioRRC
i3YimgE5VC0PVmP/1c5RBxa9IJWG/V/NiC0h+XxBPJi0tXkYz0IwRnCdd+DO9Xplg/hk2ph6R3Xr
fHwXOZihcOrQmhN3UUEYsTPr5PQEQZga7bXssW27KB/jtng1BGuVxDzgySChmPXLgBqLV8Vx4OoA
a1TBHz3kJCAbiXdhYmqxPt1A739Y7GURVsmN5gzJ0qtysHgaJh63+qS/Yu/BXS1DFvNi2sFL9bYu
nJzdNGSX2dFaWB18L58FsEO6Rllrd+LVl1acdnsVem964/4x4LSW6Lv0VYe23IZOnAMWnfx2OKBd
/lBIw7aNzvR7cmCqmjOaJK/2QzSdYcTgq5lOKor/YafnpfgAfUbLRUXTvzR1cwbUypAd3WuugdVQ
5j2qMM+6+qPq74M9/Y2AMTfJ8BlF4hdjo3YSlO2eRQcBnDZcuJ1lborE+xeGxZ1mDkZ3mX3xapON
oZWoyfjQ40AVR9MiYZIef2FHoHlN9AFgiRm6k163sRuKIh5O1OUFqyedzTpVDjA4fThCnN5MwhDr
ENIem/RbqbcXCl3woLUJ3rNlN2rgmi/dhmI/5BPz2JXgzSZ/TPTPmy5OAFR5wcYuGEQGZntOXS1Z
pmxH0f5Gbzm2823EbnYajVNcm+bSj/R7PSI+cnHVMwEH2e3+UTte+1L7aUV4MqYO16w6tcHIN6Id
HiwlryVD8oSATlZqK8Nlf1+TRFY71Dl9yTgnqLT7xA2E2k1q2ouJhZRJ4mJIc0mEDWgpOTo/RV9z
xVo7Dt6rpvMxNioB1Na8wIoneIK85rm05u/roQF4yrv12rYOZX2PyrxysCUB21hQyS0qVsrMf74h
9TJcNy8tFRNJsfJRuMkytDPjPHr6uQI+vClk85l2BTQ549C7cbV1pPnw0Egvkvqt6oNXNAj3zPBu
fZqjOaClSNLkU+v6bG1U+oY5xIdPN8EgqSCd2rTWtZfc2hHITaa/hozi674/InmEaJRjoqn1HM1w
sTE6PsKclSs4V86P4MXRnXBhgmshCQYyJ5SgY5/p4cY21aHha76wXpnfNWDP/DcUei9Ed3zHEU2h
z8BqSuQ2tk+U6VBHRxAdNgRgyY+YRXw1bCg4wrxIQ8JDQV2nlS8xTxwahOmeG8yHoin8ztJlPp9Y
hahK0hCyF5OrOWzzjR9Yr00R0hvMK2kH5gZBqAfHym5pPjKepQkw0izjlgNW1tOGR5QVySa0RbMx
st8ECEekk16cKHzCGi9kdIdfiuWt4fpEvd//L+GdFHG6hMAkyFEsM+hWfO9Bmm7FWL2TmWLsy5YK
y8JX3k0YEmgV2+VciRR5CJbBfS8LIgmypN0ImqNRd59s4C5otfcxeiWwrfN1uC7Y+qE6JKQHSmoE
8qjFfaS3BKwRN4GlooHNslBLMzbmbSWzUGaUKOOc+QRMl40Pzt93z1ORfCtBw2dKvmDtUxwjNBKZ
erHla5Cru+SmO1Ss3gzYpDlFQONP/+5R45DJWSf/him9TMA02qB/Dk0qI73zZsHQHxqQN2IAK+Sm
1prhDq+ySdl+mbMGfTiVEeZhmbO/AO5HOD0NbDscXQnYK9Kym+dozzWDhsbjcQPdZFBXsX7GqrjB
7wTzi51r5G9YiFl78OLPTKeeog5nlR+BkSyjS9Al065w0gqo3TvYr2I5+AzTWlunIQn0f1MQ//pN
zoKNABnbVkDAN37K/meQ4AWzdZ7DpLFrjmDTyX4HVnGeGV2S4bcAQono/bWfcRY1wQlpc5hcijYz
T+8CR0SWs3eqgzfKvns9UwqqMvyc5zYzMdMDRrKIn4Q3dvyocCUn9RRHfPpVpS1Avz4cxdw8ehSk
j1InoRDKEkAkAv5HDCZD1gEhOPUOj8y2aE1+m9hUevnGhoLBQme8iUS/T+TUziDFc8JJRptEec3W
nyqglOU5ybghvLo5WF137zsJKVWcR0ATMDoA04nhDeIjCerzx2QU6Rur5XkU8JRnpwnLBhDaVnAa
w/pF0zaWK7towPtV0JcKQKsGVKQFgyFrVQooUQ6Reta/2iFHLwlIihni+h3x9WsYBs+i47uhECF4
TbEdsuDNGOWusYEKoxdl524O79YMpkP46zn9yYdxQz2TfBfcmGs91b7aXNFFMOUiopVhAi/K2g4l
R3KK5pTR8J8ywnWV0IjqVEK5/wNhGkIS2zrNEJ9uz2p4/oS4PnS9IJ4gfYNUgJ+dCsdFdc/y+zg/
RW62IF03OJC9sMP4cJ5Rd4ln7hz89iy/qit0eIaaoj9iCkb8kGo/GZBqLyEvKCiXjY2JnvDWgHxW
r/zQpx6+ijxUXvRrq4quReyLIOQkgicvcsYDVpytW0BhuVY+lGsfyxB+VKweY59hPhqNd2bVUM1C
JntZIjci8v4qnx9i+G1ypp6Mf8GiNp+RPpEMyZdIteaDTNZo4cITRM5GoKY+L6FrzhIuWA3nbRMF
r3UXbjQcJugQgYspsfMaTqiGB6I2NombPrmhfrLaqsLSdgReE+P14P9n1DrCczUi4m35Oc/Dg4oN
ae0GZx96GyidPeX1j4i7Q6axj8CBshIvqlGf4sHM5WA2PSVVwQcaxa+2T0hbBkTUKmFOwoHVFljk
SA5lnEKSGB7Xin1ASMh4RxrCfKwRQXSse5i0DH9QjLi6ebb6YyOjmyA2Xv4EDpJ/lz4OQQlnrYcT
EaXT1zS7KeM+uEgsAwvyRx9wKRjams2Z4Lw1uqi7MEHyWc1p4j4tnewmY+KlWA0nOaVdH8tbmGh/
XgBipvcY3XUNTxnJHGR0YX0Rwarwrg0hBHOF9l0l21ibZX44ElId0hOQvp6rJW79vWUH806It0nj
oHOBNAKymM+tZY5CiNANHSMkhuUZTByHZ+qLvMQ25dJTs8zIkeAZE7GklD9aRJWu5x1OjIGuVXse
9Rob9XgKwBVj3Sw2fQiHuzaeZE5YKJ/e2unyP9z/bzgDcdrAZMdSoJtMZHRnuqP1JH5xbjjVk1Xh
082wYdA2jwvdQlVVRr+JGYOZRqVlEXdfa7TWoUnUxOCfU697qCr4cUcCydHK9qa8gkt5rSsuB0we
a1wHsdMyYaNBRWVaF9xyLqagwbmJRn9H4PEhTQhy5T4mvB5J1mgtDBaF9TkS6sORxpsnnTMAU7aw
OL0zG9jOYD3PRDWUM0dB0CTnESzetLsW4bBu6/Av8PA+dLOavgbe+iNrHN499V6oQSGfnSA4Hx44
Tr6Qz54AjMZavG7wEa/Ya3/jH7qNjrgOOikNkPIbo3sYLJABbuhLZHnQRlrKx87e9ga0z0J/8jWY
xmjrUDIC8Insj7pRktlGc+hJ2klkfhuykV8Yjzmk8qUl1J2lfs41zBSYIfdRh7tsU8IM/nQPivIS
iIFVSoLMrCI4b5VG38msKXYozpBc8U70RMRhMMs6gRYAPy9MjvEcxwbyWbv9VM78eRj/+P6wPEJ/
XGvAb+pe7axI200OPpyyMQFq6eZrNCrnjO4QPWKMLCo4OEIap8i2th7BEEdCuUn4gN+sBRIdrJ7a
+wQrdkjNeBR4IRaF1gVMA//R58uTyXJ5WaVPVq9TufjRdar4NBURJIhXFL7qFNcS38l585NP4JRS
l4WEQqq2TcRQXNkEapATD5jdfxoJSWvgqQtb/SdP6bM9BjnpPPbMO/goaTU9Ksn4KJ3krTOaWRk6
98uQuhZGqyV7LcFTa1n9uLaLgA1Wi4cZkMmyacZrP7MeA+MxXwvYbhBw00DxwHxIICagYM13FiZL
6aFUZFDjMwYY2F1M3iqvp2s06M8g+P0tnc+0zGUkF7HKfuKcxKJhNN8RQUSbtG96oOvjR9oZ4ZuH
i0fz4YJLminPvZYZCdMpyaZXt5M7wyMDFt9LR6+obSL9Af6S9zFoQrxE+haOb7Ziq0VtVx1UyFoT
pEJwHjxafxTk626eCgb5S6BTejrUokPmxrO48p5KJg26m48Hl40g4ybsle0k1glhgetIMcQoI+9L
Txvm5FvWisk+dfzzVbDVPlROvK293EY3bMO6c8RFR+GUxaazUWJrqNy/yEtjtON6mL+AgrO/sAiu
pKSGqB+3G9xC0MBCsmQim4xJGEurjGCQTU/nDjfwGlsEnQRdhO0vHJ3FhNMCmc1Uba9NHH6E7M0R
FH7nEdsrzRqecpZJ0BleU4OjC8HoQ0YW1wLi9L4ysTt5wAkjyQKhajS0BpAmmP//tFHxZZgeLOzC
/Z1MBAr1gO7BQ2+nIy1B/51/som8QYYS24byDHRyxPvKBSnTU+YbOgbzALxD3J1AofdbyrwFEXGM
+jLBRN0rr3qkn6akA0mBtEaEd6ZNPuo12o2udHdGOmJdTrJf/r4VcVGSrt3M0cR4xYtymbE9WYUi
PmP2xpg1riLMaAvoyGCWQbOuY3Z4HmKfpRLPejFojD00e5sY3qYKjG4dJdV1zNk0IRe8objZByL7
zBo2ciwhD6nW8e2Q0wPq7k5UM5UgC9Zezm6wZJxM4i7+0MZzfkyZ29socdYFOp2FFuI8TdpgQ9KV
eiJ3Aw1fw17bYVAv0HqgHv1NMnmoKdEwowKe9ZvXUthAqmJ/adQ2J3V7VWNLWsoIxrqd9L3otGdj
bLexYZa7pr14nK5rU/GQ3czuw0eZzdHqi1XPVivMg++4AsbodPFXG+UjO3hIHqIvSa/1HY5a+WG6
1rAem+I4ICwvOEYxOO7Qi/L1UkOxtPwEfoOP31C8ezmTPX74H/SJIXctz7RCDxcp/cNi7k9hpzn4
UaNlVhXOSYMkji4B9Kuj2J44JmJOG0GcYTp/DHIgVrViHxQz0Vy0YPud9qTSjlWn9P6mibqntok9
iuSTG7ssx9h2LS1CGuOwAZ2clt8EP4JuCvovx01BVjvuC4qZYKl0tEiKlYtV978IABLVdkCJPX4x
4A9tkXbWcFWxdRBRH/XBmbbxWzkrm8+BkKWlm8XliS3dEig8L9hfdzFNHyw0thhIEOkRAPiG9fTI
nHlgiBIxTA5OWw6bckYEiwbSTTbUE1sqZOZmeVSKrlcETD5s8PErL8feauMKjZF8NCEpwsHUgXlW
9M9RaaMGry9kwdXXCoaL3yGmwOADZyuwr2aS0E1QQKK6/jdY2r7PPJzd9ryxyYzntWXGFwu04iKS
AppUbqLRIEPLcZCFxGDTMVtuDY6lKJsaWLpk+hV1dWiV0tbh0xSEKIega2cgR7Oc/RazHMCrCUoR
23ktXE3sMmcUm9q6B8jjl4Pr/05TpT9BAuakd0ec0HrY7V0Dx1pTTRtWnigX9dUEtGJ2AFxY2PL+
JhZSxSJ5GUlRXaTyw0WFxDyh0JdNmDy7zeQzNJYkE5rZ6wAAbGH3Q3zQRkLJaowTaqVa/McV9YTd
VFQ7zdYt2GiBtN2XReQsusq/gUoG5A3CBWqSu8uppAo/vtWKP0TxGnPDkgdkyTaHCN+nV4mKomFo
S3D3h8rJ9gg1pO8TDbyRzUFGse4uxyz5p7DTzXIY3tuKu8Y4qap/eIaP1MvwPwKobUBA2DJkwYdo
vM8mra5EHf3lsJCZWptXYs73Xchwzo7CtYg691jbLaM3HFKpTjgpaSmrCo4w9Lm/Kap/G1zKUOHQ
bZuty4zG6o7Rug3aiLIBuZZG20SSxSYnYnIzTA4NEap/LMR0UG3+ijHAXdkpMXM9harKjKNTGwxa
u94BZmbd+4ThXWVjQZ4Kl+YzxPxpaO8gRT87cs06b5o7LtCarP3clgVZ3bkXWwQPPRiPvYp88h07
RHsG6u+MoZilkTCSI8056cp+NPRoHpcU1BbQLYQfcLUz+oRE2/c+MWSEKCKRH5ZC0719aw8I61om
ZjLlZx7Q7088oCAjNeMIFmJB9GGOtVN3VgDlnA3szXT+xJ/Mluqv950/oWiwI8mikDr8yZPTsJlI
KlghgVs7xrhPbG0T1rwIjAhItAhKtj2MLZHrYBmoKq5RnnQZV4ciFdWChS3GTQvm3MlzUSJV5Z/T
UvH0KmjXTg33Lstcbw2BDp67l5pruAZ3fCM7ZsTPfde/cOUwL48NjCZNuoOeuqpKenEn0b9xh1kr
VZQIh6bcPUCPWMd8pOAr3L9B3ANdPlIZZTs9l7+xIUy6eoQH4TzXlBlbc01GaEdRL7kGeqYUaYEP
YQsKDm6Fur6l/D5As2uSt/Q1q7vPcHi4s9y4Z48WeeWr7+NcssS7rbGu93N0BK46uqHzZ0cCXn0T
qbUZPLyWecbsao31hRUwrWQqRzBIEdHI6muvNzEniM5eRpIg1PZo+0dsJCiF8mCVq6IimJXGmZUG
k+k/X+9IQkiZttjgYyEtnEwH4XLP18+uca1Uqf9BDPocYcyS3+ZaadgKSEGmZR2X6Jbg6i4mWR/0
1iakg3ieLmKmUAzFqjSHc+ZKZ00fPy6ivyhJgC82n5W77/v4H0zreGVp+aefIkzWuu+aE1iZA2J2
ECJtqZ7snABfNi44PZBHTnRYUBGbt3xCMRZyLnR2ugoSJB5mruMy1+JfB2JCmXfwF1GVgU36s5Xv
rBMCpGoo1w079LAsvjvBGDez+UZ0wzN9MKLot7BH7Mvk0rSQm9TJhOgogw4cEo5jlK8jjJiFzhEv
ajrbgD7DqfJvYEEVnTKR5/6M2E/E9HBArKgAuT4Um7+aYeeimDSFF4wITNskj8u3byOuLbAnPVOP
0QZrjHAOcAr+AskXltKuMTntaX4Z180oLepNVpMWoSAFdBIWOWstLD9d/2GNcc682UKUlaB7iDEp
LFTOm1RgHIpCubUNpgUIlrAraos+OhOSoxaxDG8JWFTPKAkrg2vjp7+h05Sg9hH31a7DkPddDgIb
J3kQqmOtNff4ReViPFFgcULOoBZX1aI20xsZtli/y9+wHlb57EGR43hH9cq7L+QnD1JG7Kq5qpV9
HWX0r2nT72bST6KIHpNSe1eMb17iPeyGFGdbhSTr8UVVjp7A4T21mdXcLc/bTRqVJFL5ddDSnee2
dy6igEFs3V1Qza8LyBR9MuRw9Uz0YzJfo1UGJWfwWPJUrQzbefPT+RkNS+TY0LtIYx3XFpwcrjzi
PjjKllkvo4VsW0J8EGYNVunRv8j3sku2vYOJsMYwKKfdUOO6zErWbiO+i0bqxZK2uVwUNIipER5b
bKrYplyP2R6LBVfuw5ix6jh/E1wOh5FABCuaQC2jYZKUVBURpZuG9IJVENpnPy5WkECueJtQLrkz
HDQ59Cb3H5cWwI7GJwhD33s2aaCFTUKc0X+DRdqZfB4AHXgU7PCjaliINfkvQphbl5mgwi85HBTO
Wx7zTiZMFLUw3+WkYy0MohqirPwh0Ns7USHzCdikEih8RQwqqyQnB6hhwqy3HdgF625I5k6hbzSL
ie0ow22frPC1X72Czyo3ScdeLDHBAAllxatGsZCPsHGKivmatKut3UEVoK50lkXJmKlJr9P8kboC
NSnXCZp5xUyGnLkJCI5XuUerBpSLdWNfEx36nJfGlyXsnsm2g8jc3poEeDLcZ2ZfIN4K/CjZOib3
SyGDHboImLbEw2rzpA6V4kvaOyQAV95Z0i7EQzFs21g9e5oPK6N0kap1lNhNgp2QLwsxb+EpLzrc
gb361vHJFBiRVn7FmtsJmKfYQ/uOjp2KETvrpo4YFVfBQmvrQ04LRj53dcThANQCvca1ROAHWmI4
2MTSsEE6Ifbg3+ecOlUwOw4K9qYsUHjVLjeeIk0cmP+c+TRHnITJOjNbumXW/is9YnhatxbQBuNv
dIW3nJifMLyWu16GfFMcdqRa4EpUaPYfQQsgRxI/QywDHR5P111DA0CSMvOPOLtwuG/ZJjwHGUe+
qkCgeClLycyG3Cy4afAy0QaIsmZbmiffsU0KSGj9xGN86HueALICn+MyjNdssldkje1jvU03thb/
keI3bCOPq8nSwjMetF+zQocNA/gOLfdiNEF61331z0qsAlQb4tK0xzI9QvfVWtDzijNsUWv0F7rN
EhOejawKHEbY1SbbuSjUSWPtDBcnZbZJm09uPL5aiS1gxheayzzkARPjvnS4qJn4PpcZUDcXhEZR
Jz5j0skiONYHkcTnDiVCSzatEC5SjVvdD9YmyLoQGTCr7LKxNkmLibUyLuCM7KsTHcmR0zcIZd7T
CabbaJNdmlVqV5lTcyC+5NTuhyrofjnN2vJuSVRFQ5C9dsw8o6w+MD+uBPWyAeOIJUw0B6JNzyV1
xp5Bu79lR7WZFFNESw373gFsjSS0yBBmhFGKWCyfN0NcOEvMky82SK5lECR8wgIlkDntuxFIMHP1
ZS3Vay4ZX2CWia4YcbrFZ5n4X9Wgum0Ct6Q3zM/IYTxrGZyojmPRBRBVKCw5rlPXZSSJN941VrKa
9mUAR7H3+O9IVaSsgYCo+SJZFQmaaxnot6AL3gHgo90LYxZPpj+PFrPlpDf/RDZqlzybNiKx0s3k
6fdA5Oz3NC9DePVdC69+mmmGXexs89DfKlCMy7zS45VRrVurJh9LTm8RCZAhPV0oeEv0hu29ioi+
1NoxPzGoZ9vpPiuFrxpRZJNqn0U8n0Je4q7tOPn2rBYBdYKjhOC8lrz0VWfipPTQVIFXytcWHOY+
xCkhM+WgKE9MHE3DtzdM+tbQmfprWBBZXx2SIjg1+ldYqvaIsj1aGo0WboAkcsTELnPkHnMhcE4O
pBJJGcfqsgwiHUkKHZ9R8I6hBdlqhITh8Sm3vI4WGn6NDbZGvlm35qqyDLlVqW5gzO3MDY2NvdF7
45haybRV7BgSzb1ZDcVdiH4n7KvnbjAPbW5+s9IM0FtlJuYLkhaGIoAjbt55szNWIBYK98p4DgoR
HpXnnrvE2BBadoqH/smMBGidzvrg6XzTQ4twv2aahy/UqrAfZ/Qm66A4mKlL/r72K33ndeoJnL+9
7DvH2cbWvpTgigKrMN8QDl78zGeVHtvp2fiHXm9d1R6MNlJdg7GvF6mS+8FM36sRTlEU4cEdvfw1
GIx2k2N0mszyCjwLRXRFETQvNtheCUzeHtMalr5DTwxT4kNAlZ0pNrlgXl14rAYIvgFzqTEvsp0R
TY6+rxmoHCt4TUPuvzVM8ra94N5O2X616BIamy2DDwzAEINaYcvEou3p5mroKelhorL2CjZw5twd
SVQ3iSGDT5H4G6RfsM6MrTAKFE6CZwt1E7KrpAmvRNZ8QnxCt2WEN4bruBV1Dh2ZU+DhZzZWmrdr
AVUdtUJ/I552IwlPxTK7VJP2qEz9o7WQ6DRwvuff5rjnKMrGmwXKqpVr1Qsmxhl6jNasn8C0c9k1
H11vagfBnMFu653peNnSMTtIUVKecxzesiPqu+jUq5w5P34Gp8k3KWb6svjHxJIvB5PzAMM6CiiK
rFy/c8js+/rQkrD6ZE1/ukiOXtNqh8EoPd4XvVhV/BxNQeOsQ/tosnHckJYRTeV3jsxjScKOXBOZ
piMZIcHFDzfIG7pVYzCqQajAdVM63EIQpEhcZi2TsC7t/UUbKvcWNeq1eqEbdV5ZnvI02AszTTi6
/SE4EdoRnv7/p6QfaVBznaAkfl33C6tfWLobnJz5L9zw3ODUaZGK0R6iqvnAIdy2if1GFQRrwMlh
JgzArPLc/OAyfsYvX93S+pDVfXlJEDzOnWz3nMbNOw87uDQrKQ4m1rlHj06v8bOHNnrZUbUhmj2v
tpcWkXh4YZwb8qNN1k93wOf+rgl872aSXdbRmH14LorE0gnHHWIwc9eZHodpTgZjZj6lhqxfyH82
Duj+Q5RX7I/hoI+4x+V3XanfnhAZcHjGc4K46SkxxFfj0qoniRqXnj/HaoAk82Im5k41ZjsJwImC
Nof924wnJP2pm6lLGjvhWvnl1mLre02LhuclBQkdMvjsYjrt1sxgnMp05QXGuqVmPpAPfTRMDH/C
Zg8lYOSCdUgpUpRxqpU8YRl64CENFmw1SaaJQ8nE95apiJTxaEBtqX4rNOL4zXhoM//Qod08+Vh1
uZrh+o5l629I3WBCGg8MenFkMM+0xpF2hIozIh9jn5qppCGdtFsLW8V32BEg8jv5xWSs7KBuVqyo
NswaoqPR1a9mUNO/tPaj00YuWrpLEHRBci01IzxUCg6sCpqOfD6zpbFhvRE1yXcw6yo9C23w6FJ5
YEVD8e8Fd5b8AEGlD/eKqZqS+XRm6HloPe7wHEUozTJ2ny6wEeQH/srPgwc1DLT7jHW5TmokQo0y
vdQmuFQpmBHVioG5omOLrehkh+TzZr1zs6RL0kId7hmdu7NWLN2UzPJY4LMjJVa7XtjGxiut9Sg7
yYvTo0WU1/E+1DUIKyNXJ3fNirlir2P5N2p3NRjNi8GncBha/4YSlobQJMN8DjMq6zM4wWMXBCtC
ZC9tU7j8VgZKExkvgEyAo0Vg6Cqyftg7OvsGnCRKTRlu6wC5HkiUvPGIKYsLdJrdxk7mXBSSm3wQ
yzQnVNAW9meTGRTkXhajKQOpEv0rLYMpgcJ9CqRaLAiyJxoxwnlyDnAgRrM5LcdUOekrM+b2chXx
TAJ6SVSfNVJqCCeqntizA4/L1EdG7b/i1G9wtRprs/KtPUtLqNiTyQJcB22Vc4ijd3jr166C9BdI
TDggeeJlNiKHToT37I8ZAybHWHXulB10w32SOunxIoHNacpHj4G89bk4DXmD7+ju0lL7EkrcTH0k
TmES/0YIlwJzLdW3uY2rkXiq+X81MGKtHuNwE52rLMJ+VIIUYmu7L6J+o6fswqOZbm3n8J1XhjLE
biQkXsNfP79RN7/lQC2G+sIkyV54rcv+nADKJC5ZQJjVrWuLBvqMte/1cpOFQUtdIbde0KHTm/GZ
SDMGR/ybv29uN8zxEvXa9pNya4uWEbJJUJTZ1xsDWalZly9yyEGVN+U6c4djGGjnsnOm3Vfs89on
PduMxSwXxKy+Jm5MW0b+GwHM7mzZEysv07Dgwl7MOuQVMF9Kn96zb4OVLGAktDk7/zbQH1nD9lF8
1iAsVqp3FRhT6wmVPdSBgeBNQ4jXscgRXmqoLqJghzkrXTq1/d5b/r3HSYAH6Gx1tNdmrf4hnxFL
9CK25YCh6oEl6wPJ4T2yCoJUFgjOf2CA0+0MNR5Z4b9ptyLwf3XbH7bcQmfLii+lbWi7sAvfBKf6
RtjfKYm2CEf1ahWL9pfUJ562ONP5Vq5M16DblDVPXYyXm4N75fXdtw1nb9tV0SVvhbkzzPSLCF/Q
b3pwRwEuoquL1W9XMSZcObX3MeaXsDR/tExtOyThy8Gyngs9WOnz+5Hibsa7X2b/51qMSbrvPMD0
VV9bB/QVhzBQ+c4mGYvexzrzieEfnGa7mBx2sS978jo92PLWRecJ2DYk58Yeb65NF62YXCI9nX59
J6EQyWn3o3M30YGajvqXtm2/Q//9oyQ4cb4N87OP1pdBgFu9qSn+YsRyR5MIc7A1qK6NJ2W+cSR8
BUy2lp2ijqrTX2KP3ksNi5QdnbFSws5G6OJjVpv/5diEjz5I92RzmhstJdYxa6a97hV8CiG7YykX
86ekNHx7ZV8cYIhvKxYBc4jNCi9dC4MdlZbJ0D0JnbdowNxot+au8sjiKpg+OYN/yXru4qAfP23D
BjziKDyNXrGOyuQQV0gPCjBC9V+my6tWY/dnpIUHW+QBzphkU9Xt04DgQ0a4J7UJn76B0p+RwHPX
9bdYMcKpYm/nTQIHsufjocPJK0MPSZpj/ySVBDBMTjZOA+JGL1wmjHGjvl9DBlvONv7OahCJ/fpW
/1pbcBcdj5FBFhxSTzs0bWcuesP5GiMK48yrCa4L9/N7lmG/W7tQMeeClHL5abIGzCles7Z65+hC
UYgJjJyFiaCQ9QJFdimX2QCEYXQqtKDtDUfbVTDaZLtR/NamI3hA8hO+lN9B82lfB+omr89fJaot
x8uhd8rgu66ra+sZ65iicEwjTvDSRpoafdm+OW6VxN+la3+tFT3TLn6XUf/ak+FiP1VR/WS1Ftk7
w8BWi4eCmi6FINIU39GEyrUnDWj2vkr0sIHRnkgHDReItt8D6ctlxc9r4r9c1K3z1kxuCljH/yoG
8orwA4eYjq2++GzI6d4kFI9jR6E9PveoCMsORb2wtBRTZ7xvQxKIp0S/jL6HC374RnVR3PSKC0Mz
P3LcEVegvWphTNNvQ1M+H74zOdw76rYLx3JqqXMqiUMB0nSDQDwskwCroZeSsP2hJoYOLrwwK9Au
hur3qcqeW95YPtJDY1T2tpPdgxxBDs/ppoJCXw0dYHngP0+dSi+5UmDLJyaUsXEJK3cZd0F88lS3
/4+8M9ttHEu39KscnOtmgdzk5nCAvpE1D5Ysy+MNYTtszvPMlzoP0S/WH6OyUVHusAOdt41CFhCJ
DFEiuaf/X+tbcRrfeDoqX6qLtGE4h/fuG/mBNs6Nkne9OPcWGXbGIEaYKx851i70sr23NqrhRs8E
VeSwe/QbojIBy6+szqjmJDIvq6I9VY54FiJ6JeMLXaIJIAloN7kVH0ZEgmvhIDsmuCve2m8wz48T
2zLB/J0HztqGf3Ylsupj8MdnjuHE9DybQYGtamTgw+QZ7Hs80RdbKyDiWncaG2nPF49sLtkqJi7M
1QwAWpNttZAs3ai5dDltITsYCYkIH83eey/H+EwDcVsQLTcPVCVfge8BFqcUUzADB7bexywX03dz
4/Sp0p13gbZEmgFqe10+UHoB8W2ORD4518RbPVVGsTV8HEDkYjLzxtdNMvl92YPOghLA/GQXsQFx
J6NFwumUjEslXz13RvSjqajyBvFeLQ58GvadCW0PuyCbURi5K8z0I24ZMszN1CXcjaeXD/wjGcrE
ZqZBc87Q48783BfzRifATaNoIw3QgkIx4eNKs16PtQYgxEuxBWmvdVKoc16W6Qzqtmxo0EjQVWwy
kWCBbkoC02ibR5cxTZ77hpcWpdSlTLVbK1CWGYUeHSHwVSXas/T0dh7SL1F7+8UfYIqEoGAHw4ca
MXWepeUQrqXgiDHSD4L84lVn5ZS/EavPICkizdMHSuqu/d5kNXZlmuuTCPDKMqKHzL3r3O4hVrJz
D40U59Z1ElfPTYAiE1EUO57kzopbd6tEUFIpstA8ETl+SjhpAhNBQAEh6OvlqMV3SVIvW7OCueEe
qP6jCQhppRnA1Oz+cUSsui6SgFAFJnbe3dyntS6K4smraORGYhwXJWVe3PqrnlYYNWN8I6XyTMRo
BcUKC3ig5o/cLXbKPLkA1VtDOqOW6/06CNwnf7gautG+CCfR51PpC20CO8+iDdjweqW7Qhk1sA0E
IW7YGKt7AnEzdOxKUT8p0NUWDSAyKQh4hOqcpSVEX6rbuj1sNWE2SxM75RBR008BLm0RxLyP5lxU
GbBchohiTJ2uDDUHx4G0L6pl4K79sk+25bBJfAM7ZtLP9RDRh1XQk/M538QoxjAL6RTs0L1oAntr
Z9CF1olEpvke7M1w31UQ7rSIgrcu8Duzt6B1oZ1KVOx8n/zD0uC54xeoyd4Ux8JEYa4qrP42chj6
HSwDWvHuL3M8o630Y4JXKZmEY7DA+sv7FKNMSrGblc2oIcwB2o/qNPfH+xHOimLfluB/4Qc7bz2G
m6RhTzdA/koV5R7AwY5W1wm4rUoIMvWUGpib226F1plbV6YJ0qN62OqoPhKY/iLn7vSl7a+i2n6G
FipntMfXvlu/OiAwOc7Ht5XipbPCsve6r4FRbvrrDq+PNNt8mY0gbAYk9oNAx6m2cDE5EYQJhwSN
jDzBj76KsRrP7cmxVsl+obICOylKGZWgFEJfAlseeGp0Vv3uOBa46tqWRpGRxm8OFUbAR2wn0eGF
IriNE7y/HjY1u5QXx8iufUEtgXcKoQXW+9Qf10GPxxHv922HvwQ0y3CGkBBxSCipQIfBPmyEWOt2
fQkCINEpLQ3maALLqpApy0pAibuk7HgDu32n9xZRlu3MsMt2DtVlxHSwJrT3M7XxS9plP4a0nE5m
5sH0DHqWIA7lqFeLymWdJ3SOBYiaqNHoL6oanZmLgSK5Nx4CiwhoTeRrD7Titx0gZ033MPMO1r3h
9WtSEK9MxadCzkNyJE2ACqcVGP1HWx9bOsAmaLVaAClJg3fbMZ5VQ12T4hF2d9WokpwBZS10hrPq
D1s5QsnvSixxUhybBHKb2XGSiTV07W58jowoXzUTSu5dWt0ttT6C7sJ2qY19swXGYOF9a2eUFg+2
6b/rI/GdBaUADH3LPuN0Ugfqw1jtLCbdK6srj2OPKE9Lg2sa6h88ATZgXVhisbyOlRAorfmkUAZj
8CyoNwzLGIT9QgTNNVJmtkmkUiaivFiN4s07JHxXmgPJB1k9XJ9tqOFgC2S0d2S+N5gL0KmqnJ3a
UxkFZx0/MKeci2rJTdVTZgLONRMOtURE6muQS++e119GLYe8YS59c9iyIcOKbnH2z6w11pcpshe8
kmcOHxaiC8g23ZMLRJwMJtbObmDwFM6ccfrohUxc/fgSmsjlQw/VpNJOpzF/R3xnMrcazkNNKV6p
lTAsWnbSVvfaKf59TV58x1zUhfTHk0tX6j+a3DlTetjqCr8uq4Er0jz4gWxPJ7JIHdqR9NqqoCXc
IrYqd1ZLR1XY99yvH6DtNz2zPR2NPSjdu6zhLMzpeqgQ9AEcAojKSbCyxMlo1K2VND+g3l5Uv70P
y4Ffa3gbkJM8fXBufrtuIr6uU0bXdCGy6ppkimVqQBbXJv+bSs+T4PmHIbUXPOsbfyxUtFjtxfFL
zNSaxANj4s7NDfOaVtJtpRHlk/Q4vlXnAemiRh0/gUIbLYoY2Jkb7vw6OkhAL7Z0xvVgYmIjyXTi
SqxFDdugIaxjE7XvukU2iVb02174mIaYYgEkXDK2XqyUvrWfdrX1AFujH1IEQFMFz5Sr1A6bBUd7
LOzhq0dfDDjDmK5xA1y7mrdHbP8IWesUhvRfndxwufPInqkToNmY1U1/tBCCS9V50w3/gKeRacGP
P2INCbD71hcniK9n3EWoOGu2O3kXPYSCtzXsPrIS7hJN9XUz1B+jluwzk8K1pHuk4WiZWSn+cKm6
tFFCXvgQu1Rs8DmaPqBoNlJqtVoO5QR5a8PJcXRx9sRq9D50JKAHHiff4cWnmUnPAjWfY65tm6dm
Z9mWYIZF4Fp7EvAma8z45I9lDEthuPHydAf1gi1HIi9YFQa9pAcUo1Uzaox0NI1MpfghxY1Anbw3
Lft5KI3zEDGbwfnCLkA3z/GgWJdrJcvfMjbVUN12+G9fm5hjlhE8jGTt8ooSLk80GMXYoCHmIEN0
UfV4F3WUlWqPDdlgalDfyY5UUwmRtRK3GjtyDiy+QWgPlcyUchHn6cHlUmWxJRH4UqnpjScRL/XF
2qf4SbpMvknJtAet15+8znwwgpeBMximwU3K6lEk0b6gBevzXXU6v6Si1lDjb9uhQCuUnD127wA4
AoYmTj0bsQmMkz0zH9rubPLeVsPZFHwfAHhNhdO9FgoTtlteDbTwULB1EfrGnw+gaRhpdi0Wo9py
cuJgRR4Ck2sCIKF1H4YYeEOn0RovBal2tn/nOLFYJ/FZ6DHFakky05UC8JpjPyLomuy0K1zBgFsr
GrQojjklpFaMvkW5Ub0Ahg+1/YajKNAFkj6LlPiNGPoAt+XcuM6FCc1c9SxdaKaSq7HL301Zf7g/
JWMoJRTiLTCaw08B9YsGzlfWaIeeItCIVMU2ccsJHcns5MRAss7OO+tvme4QLqbGGwHRS6PDT19y
1zvfyeem4QItgsNhBUWw0sL40lc4NZ0J6EG1jBZf92woo78AOPWOl46ipRi37AvcfNgLUNXU+KCq
OZgmCxEdwxYIBThwK0d24QLOaAaVvbgVlbemAp2TJOgLygsAR3qDVZrYoSLJOxBasEhM33oTyoTo
HY0HRSIFdD1LX7QkslF6G4ZdSuidS/IdNNksQzzECqh44aveBNFO1OVZy2wqaTWw0CGR6rYxyGaC
oY/4MoIYm4D9myhAHK3FzagOa4KjNaBUfHPuZa3n5CHTS8mJEtyXRQLLYMStmvl3lmHh45o6M/YA
qgKEhKlgpRfPoeW4LKvdlR4CvGBnCEM0x1SFiVT3QKbQKufAY8P6dPA/OuO+Vo15nboHrfQemtY4
OB0S4KoP9m6Totrl3FW2+l3dIR+h3npMOgmaBm654j21Q0IFIL1LfPRekkjyObJkMoCz4E5VKf/3
EtKaJQDQ4x9u/QY9lb2hIBVcIWWFRW4qWK98FhL73TbstWABInbWWAHWi1Zmf6uG/q5saZ/QXBtl
R3GUtaAa94XLHidXoed13R1i5BNimvsRsOVVVCsPjs/Wml0iJkBZ7geeSop+2xHmespU0azm3qIo
VdVEbI+Odq0O6SamTGT6yDY0+IH73qJxMFT6LUE++MlketdoxU0OwqUtyQRsGaO6rVzMHqM5YSH8
X0jfIYrE3g84BamHZg6H+8gqmwBt7VIeZsr7JDRGeM7a44zKeyD7fR7kgOPHx0QJz/gvC1R4wB5F
t8G4vizgd+SGP2/18lm1gme9jw9sKWaWszNLWEItOLOkvFIszMOxbpzKFPmEgfcw16CWStd5tcsj
hUBqsxKJThAW1SosQeag49aukbecYbtsAo0TEB3PKpNPeJCQDmAFgAB+V6JYwEcefGTUu1hbpq0e
atxCextsFrKQF8aemv5keGGRfQ1cdTfmyYYC1tkAaxIL31nEnXIB1fMjVYZ5X0MX6EqGZ1G95mPV
z0ebFcXNLlU5oADRlIs9tV4LRLo2eLDWqa5HFcNEJJjma1GxlwrbO6FnR7OoqSEbBvLl4dSp4j2k
qLWt3Ye6yooVjAMmiSBZw7k1F73prwm0QlaYu/d4+d9LcH6CxGipLMgTc9eKUC4xUTYhlf40Uic+
ao/6yhGHZoJIy/y1SCzWEaW+GRSxGQf6ob6/8SLtMAFuleRoNcWjyBIfqixrNr0VEx47sA2dDkAq
waEjfdX64Bhqk34BB0nbmIdW9c+uGx4woRAWzx84ag5wWBRWpqwGS19jYHLAHLWOs0jIZYbNQdw1
moyy76J1by2T1nzK2zZbuba/ibPiiOYKkoql7MCJAsrGBgHJ2J5PlzbQpOYVq17VetfsBo9kWOzq
2nmp6uSUGUY/8xF0+iYxbU6GYFqbs2e9VjCaWXm2U1oFwaXf3+ItP4nYP8b6NtNw86Vq+N7x66yg
RGRX41DMrVs8zQelfDXKyR2pdB44ueioB9Zd4R7ouMACJYjTSdyXGPF5n+rEiIph6yjI2YqWymaQ
Q9pprHezGfMrxIfAEvbOpDwVwj4KOrKkd9XLIR+vZW9S4EHHXPtKvWoo3FG9zcxlEij3ZQsQrI0o
QbAk66H1SCOLhAUnf+2C4nlQqbWlMdjoSg8/wM/d1TYYOd/D4SVC0OOYi70AgyU6dLbIPlpW1YHH
SxQGRfTap3SVB0u7okbHDg8KpVR3RZ9vKBYVSy69USXqWNkVzDTt0Rvsck3xsqZWk8hlF/cbBZnx
TK0ntr93bXaynSeOf6eTLaSbKrzQlINcUumYoyOIay09dhkRoRXKa0uFORSm7CkDeOs/vekBPNLO
jO4qN38P8Qyjv+4e2KVCB7KCB4Lc7getv0em8Rh56ZxsAvAVemkumwSZrwjVXVXE27R35/VgU1Kb
WF9oSdjp1WhFIz2AR9IgFpAhlujwNaSEhXOoPAaCrmYPNMvPaVXk3RSLNt6YjMG5YwGAGG3lnXzB
pQKH1ByCDztnq0H540qYXrFjWdhloYHxWXmJ6bfNiOee22G9coIRa5WO/kTDh+yYbFdbVvYAltMF
j/uikDZ7P6q7UenvPGFtgNkkU0hpl4qTl5HsKaADqHn47BrpJilYv7A9d7LnB2mRt+g9ddGTvyEo
3M3SQBxtt8GVkSoNnUTvDUT6DWBMhCqvMSkOik0Zr8yCfjYEr3GR/8A+xA0Zuh9O1O3GOlspk0Gk
kf6PLknWgEKI/AX0Hn/YkSI3dmLLFZklRKUzHFu87TOX90VH8sMqSUCECw+X2pF8zClPL2QH4L3r
t5HWtEs4FNaqotUZeTTyq65ZW6l1xrwVTScOVMW9uQjymOY5wVQzWATDkoNRTiuvRdG9sP0qWTDB
dQFlkionjErm3bpNOuLxyP30nDRYx4Z9KoIIeWbDaaKSs7b8eTpA7+KESkkDykREnZNR1nRHIhPf
xqnD2tePBTBYiK/U2/SMCkiq0oODnMlEDJCWTsE6k0Du7Sm2q4oPNUQ/FmTsPRFcbrh6YMUeULs5
+8mjVHWavdoL6tX4uIh1yKV2tJCOuUFUXqNSIqvQXoG6PLAfAd3b77pQfy9ldwIacy8a59JCHPYF
TnI/oFzgKMkcA3lwVZf9FLyJGmUC9gD+XWJ8GWeCABecVMgaflo039yweFYQgTUximsfSys0o40a
q4Igh2DRBXgvAf/2V21BB5MyhGtWE/DRHbf1tKnrm/HFoUQzF4W1RQd9USwsmHaNNL0N1/hzHHbV
WxuU+W4w1XCNqHsbkB151douwGdpnVwsc7d+ySyjR/l7KbR2OTbgiDvMT7Zd74SJ8VKjAzndQM/O
KIQ8NVExzxss7k43mcjtZq9OXmfbpl6gLBphpkSpmDBigvzGc6OZ4dxZJf7iSsPeH1kRJTNGOa9V
AwEZ4cXJifLTxC+ahXbhcLA3qao1xgfYqL2RdTn2WRNc1r2aaenSMqlDWVCYbM7+7lQWoNWRr9Fa
byJkmHn2jmbiLTYCsNz2K7JYa57lgn1zAGZKt+1NHg90ctLwhPpgLXT4IiasIFSn8ZIYHigDcBaj
as05SN21sdixweXMMhYHdwwPbdE9lsO4L8mK1focHFiVk1RhpSdpUuHIEE+3eYS0JD5yFsfkYtOw
CnA+wUIptCRe9fSlG8Ml0ILAl0mb4q45PiMon+kW4TKNEQ1H0IbKqh5GqvaEbiOWNddJ7VyHwl55
tJMcmRwFM0xms0KrPapTRL7rgdNrUmXxopfhSkb2vUtviUSQJ4vpnk4cWicXJnhdojq39eJOE9kp
7whOggx+iLXO32ckZfCXvV2vFked2LiCGxTUCtDcgOAlDd6yI7n5pQmGBcDQQ5igsOP9KaZieTG3
piQIM+O47gzRvRPFN6HNoYuGMrmfxELBQDwPql4dBiU9G+GZfeNcM2Of9YoUFolRR8GpvayxN81B
1yaZQtQ3wjktbaHxamzbDRamoQqfx7rF35/16yyTU0CmT/lK80g6hqGVt82ld9SNzraM9jm9zgSm
ZSTsEvUYGbMuWYaRSRSUN3KI7SEpLXWyOWn2rRxdxHdgiybmmXfbkUN311EbZqO9d4fY2SLLam49
VSiLNge3wVJlLnId2aCShLdQJRpwiVNAn0dbjO4ZGKNx147g12nrL2mR41nTFO++SSfjdAXmIvAp
s5MGhdQgnDAwHUJPdyRXs64jwgckVAS6v/zVpWySRwRu6E0iMCZU+Y9jmZ+MzC2WRUnE9yAr/5mT
GlyME8MEfgOFgwL56Lx1OEc6lkrEbjdQL6xRzYs8WrkwgM6m7JMzBrlNRjLs5C9Y1ylUwGnQVE6t
Li1N1qcg3HOoAf9JlybWi0ciZZARFdSRo8Ji61guzFTuBz0nATDnV+eduQpR/FvEFGo43wq/uy8M
87a2q5ta98EyhcpDeB028NDEdIDxo+TZjRj0Hdhy7AwYUkMOMZ5AKWTDUrLtZpn0hGBolYlvnBAL
FOOyWdVnWCvXSc7xp2J3uJ528qkT7Hrvys4pf6BTJJLdyGDjy7SZK+qj1qMB4LRQrbqGnGNv8h1R
VdwbCWAUZP7silh9FdUApwYIqadCi5wEh64dzEWGFYtz+lkL0IdC1qUy6nk7HFvxDhUbMmVJOcio
neP0T5vR7+XYASfaqNhFQTXMKw7rfdpDr/H0I0zXU4DBeJtSf5pN/R5EsQHhTfJCDatfuuO+sdz6
WFnqG/JRbJlUMLYae1nqiNipQ9WgRgzmJOpCuPQBHV6bKRm5Sb5KixJ9bcH+W2W3qlv0tmq7XRkj
hhVLAw0aQMLuVKD6PVwuugfxRh2rY5BOPmSNOSzAHJTWY8AUrd6ERX+XjHbCKQbsXfrqiyhcuYgB
VlGbcBMqMDqB5e4LeufeJGudfDhNrj8qarhKP3yb6dKgxZ8j/zVwreA4uIlVO14lMnllziAFDqur
k+JGNNT3XlVgmXDS68uAW4oXt8RwOiGaNhR1ZnlinzigwywC6o+Oj+1v4xTsiSRxI3oazUrJQdyO
A4hUiOILahuumx0LjToRYximx0CiMNtKIHE7LybpaWB6zO3uVBE+SsAEnWOTGmNLn7kIKTuyRTwl
Vi7RPII8VJL+XCQY9EaorQpRaSySbnElDvCy0mWoUpsv/eyEvu8VSSj7rdB8UWX80NmXoUkktSsM
GEbavSgM+mE25gQKF4lpI5fCNKBHAQ12QOee9qoYMJlsWamIlNF0pYE1bEcV8nphvXL0vfPaJllS
sUbNR3XGDx5bCtSh/RymVA1iLzkOmr8cPDT8ai159giW5w19cQxECDicEVRa/xhUN5rJrtxATuAV
Kw5E+DUj47lrAJ3JHpS+9zBKSB1sFLG+mvQeoTRvVNt8AVwhNkBKGx9CWwH3SBiUWQDZ7gY1eOwJ
m/XCXN+UiJgSZIaJ0vXXBgOLlchfV3bBbNo9KoSRskDoq65wyScnXoFCBmYYZn0dHM0RG4JHBeGl
L66tyH3tR/lcN9Wip+k50zz+K9OZWhhhcwjyfp34rgPaonq0jE4uwtF99/0tvmjehwCgsOVU9wS/
XjU6eyh0e3dWXm3jguHjF/F68Ew2TamqrPIbVfrKKonMt0Y7qx7fhxFEfykGoDwmzzpssFAfJvzI
W7A0tAieN96JiljEZeYQnhVVfDOlDycbVHeo0MOC2eBP1BoSyCxEpqOxR8oNnhUr15wiDB5oN3/D
EYUamnmuR407UzOpz0PAKw6GIuHXyPahZDVDeixyeRSCHqovj17R0BZ3uluaqhB3Qvi/8Pa2TOVk
j9gdkPMaaVJjex+BiQyCksfM62peoxi3KjH1CN8jsuYnVJTtZ/Sj7PbUR9Vb62KSMZpHw+RA0IWU
Sp0Ddt/JL96fbH6uyNRHIxEkhijdrek7Szh4r+gT263vIXfRhteQkwNznDpuwsltbtr0p9hxOpV7
UKV10F1S0VJXLPk7zIjxG4c9BPBQinS/p1VrzW3YTHkaQIrkojOTs0qM+9ZN0DGGeU1+bau8ZoGY
ACpkNtsW4MSGqTmSjNpmDtZ5lHhcnWxLaKzNlgB4xkChcFiUCm2MKDv7YuNi1FSCx8o3nyr7DZpV
yPHD8s2Pzuz3nIbxauv+XeU8/9y8xhN1CgWq2itvTDZLYYpjWafrSoMDqYbROQ7a22JE6xl2An5L
km74uVctZ3cCk/aOl6DonPbJUirvSetvZNLfpaMCcoYqXFqbH4xMf6Xn2tlSPrAgwzAOtR8JTHeU
TWcFsz4eHYnaU5hLU3TUY8B3YWFlS6w4S6VE4WlMzRhUW2YMdSdI5hXaRhAXuLWqe4q+CW3dO0KE
RkV/8DIYOwiE8cXm4pxRyIVVf1G0la7G5bSJxIHpJ8V21NsDmQWUJQ1ewWCE1CD7Y+Od2akbC85W
I6pxj5TZjE0Kgcp9gKSyHr0FDDkPv/aNoGICzDOtV31FGDbu+/tRS39YcEmOiT0G87ydIj2aDJmN
QVUosmJ/Kcbcnku13MmBYvyo5M+xZd5DUrorO5T40ClgYK+i0LkPSfA5IT5JZtitzKMex9FNkRev
6ogZFw9bfm3RD2w7ZlTDD7U5Vsg7L8qiJyd8c4c3w9DVa87b+7AVGgY+ThpDrT/7ecnk6ab1VTrG
x9iCL8OcDP3UoSJGZ2oitznYcKpbVJjtTZpMSI3IaA5majjrTtWoxNRYiH0lBrNOrA2V8GyDlhqL
ToZdftT9YQJynQ3NCmiWQ2RSBtvcsXrvwn5bRmqxHCOlvA5z46aM0PhZxH2rjU/EMYSHK7izcloO
OL7j3/rQfVy9Edv6fWV020JR6hdVbyw2KaVggA7GIlV7nbBPy1u0CZFHDYmP88yX9BLpSKwUXH2L
qEwOccyiLmkt2pgcESGSsje0c1cMzUeWtcdIOOA1Petg5SWAcvClGs634cGxq4ZkoKDbNmZsLGJV
t7daLkk1crEFddFbKRRYmmGjUjjnb1fZyeqe2EG8Fogy11o7rVvZlUxbSLkondDc0AKlKNIWfcfM
NlazmPcPULF8V+lsStfgTIK43dMFclJ/iwUAbXjvMXNfuowhN5EXtSiiF54IbEhRNe/ojFWC2xYk
ugkgIF6bdPvORD3dBFnL34KL0zkrvVbIU/UTXCuYMuuWPzVMpWYIX7CjpTYnpqJzEBkmYJdtyvmd
hd/QFC06g2OJkmnWSxVXt4PTITf0BfW2DZADKNcn4QriIlPgTlLzjgHr5WzolXVqhHdForzG+D9o
2+NdD2qg7iUe9CWsr3VvAtNJFfrTg1Zvskrg1WkgPZeasZJ6iv1w4GEGbrjUPPeIjyrccFkDT7zj
5CS8EGowuLBxm3gpCL1c4I7jZFlBqiBb6bbXcd3TAmssvNz+JNtIgRPDQ8t0/VzpuHwB8mVQAGSS
vwYjsidvNDj/5HcdSSKGS6WrtBeSyEhP2XGu2KD0fokSqCNOcqbPFnUMIstPunlQaFfDEP0YWuuA
nNWa6+5tA1th7lnlPgGcNRPNYC+SPNhYZCeQ6gBU1bLiTVpANGddFsumB4yvBigq1PRauIqFlhe3
pG9DCUR5mIcsUsCH/VWcxA+RVAgju/KjnNMV8SZXosfnMkBvQa+A7DyfEwr3YU6+KU0+Df0AtnNk
5xcLQDCG9QD2/LUKEhvNT/BEHEKUMYESHTQn/UXfx46nsf1SXlxCfJUBUlJntD/MmvKUYofz2BDV
DUyXG5vY3Qbw6ImZAFJcBJ6B49KcGIM3TVWXkUiRXon2kvXwMfxKXaJ7gTsc92S/quODBXAp02lI
a6OEbtXo8FNCddZ1BgY6jTm373Y/w6r/is0+/TPY+VOK96c//n8Z6i10cq2/TvW+vPyv/+5e0l8j
vH/+jX9meGtC/MzjVi2drpRmW6R7/5Xhrcl/0OFzHEPnv9dVg6uAEPwZ1G3+Q7d1BG38Tzd1YWv/
yvBW/yERiZhMlLZm69Ix/p8yvP/zP34J8FaEZliGresqn5+/vZyD1Kv+539q/yNR9Zp3N4kPHSTa
VbAS5bx/SW5/uQ1/vS7/kUJIxq5S8/fsLz5c/fcP7wPXcQMwDoc+XvrsauqZ16zgAwRvwNa/v4Tx
20sgbPr3S3BW6gG58f3pgSnKQ90evv9cbfqO/0o2/z83RjjTb/rlxkDiJweOrcKBfpxCHyghCoVd
O22GJYiPzp/Z6fxvXupTeHqMwMXII34D2/5sRMfEQYO2pa6tAth6TBb6H26WNj3V3/0oEuF//VF9
EUj6L/wo+gT9pT3hVJQsXMf6uTq2z9Xr9z/oq2fCi/7rVQQ7d3Zp/J4hEog+r5Xi+vsP1gi1/+33
n674y0NJkDiD2kx5Wz/Y4Wj6VbDj9KSfBRuK4Krc+u/N+vtLTe/P7+7UFHj/y5V6u+xSo+RKSARH
e9Ncm0/iUnJIeJFP319Bmz7qd5eYfuQvl4gKhWHNiezgvfRv6Vv0YXxUN8o5kFe1trLf6oP2hyt9
9Vs+jXGFQNUuGLgQsbzVfXlRzuqxAICwyo7f/5SvHvincS5xZxFczQV89M11eNOpf5hAvrpH9vST
frlHrlNlWGaz+MAHZ9fUZRAPJdlVg7ToA9q2Ow/l3H3w/vA7pmHwmydifxrzUOgT1vc2OowITKJ2
Prm90qmlNp6/v1HTCPjdBT6NdM1QZOsGQUw2iUrAxlRFil30AWasVFd/7xKfhnjiV7prGT6X8Cg2
Oc8J6hKIc3/vwz+NbAeEgqrCgDlYQLLdfYVGNivL2fcf/tWUa38a3WT7mBRD+erpGzKnHmOAPYsf
xJt14z6yFf3+KtOt/t0j0P/9jYIRqDjlGDGvv7UXok0/3Efnby5G9qcRXet1Gzt6SFNxMGEjEl0U
D/EfFqQvxti0Efh1JKhxEEU6sSmH2HmLRna2l+/vx1fv/Kexq4eNomSxFx/CzoMw64APVG2HXkSP
22skR+r7y/x+KyCsTwPZaSqZQs6JD9gDtAuTNtA4q6QPMTPLPzzZry7xafSmBYIXhRMBWwGUvLt0
qZ6cdJe/1H94AtoXj8D6NHrbPAt8AF0x6ptZcl295CeF489MfyYq9slek/xnJH8YC19M2danUVwr
JTzZnxPFh7FQrs29/MgPGMNW3z+NLwbBtBX99WWiifnXxzd8/LgO75GG33z/0V/dpOnf/zpjJ0ZU
SKhhh0Iz3vKcpboM//AOffGqWp+GLlDPAaUH979kUZbKpTKmaIqRPVP9h9v+1Zf/NIBFnRDH6mnR
ocAm6nNcRJD1/W35aiWzPo1fv6NCghcvOvhKhM1IJt4aRH7xVFWps8DjQEhyQsCyWdcE3MFJXbRp
2UBzEckWrgqOtpT8ku+/y/SUfzMFmp9+peQ46+ppwRQo6qvGelFMkGL77z/7iztofvqZY1goRUgA
0KFGczMmH7Qlvv/gLx6++WmesrTBL5MoSQ4WKAC1P4gSoIOxRYr/tz5ffpqgCIQdW7OIk0NThvgy
t6VYk2xKOehP79YXP0B+mp58jf0kjeXoUPdoNEtAwHmlECgfE58t7r//EV9NgZ9ukoHACVnu9P7G
sCZn/qN3hxwsmuRSfxghX707/9dtSsfRhwl9sEdlVcXlpghf4Lr+4dO/+P7mp3vUxIgM85RPh+9K
7ssL9BFX+ahIHwBlyhD6w0rx1TnI/DSTVz7QbZ51fMgb6rVYEa6gLOB0at7cR9CzyJFb+w+D7Yup
1pxeh1/mQz+2kWoYaXZA7U+dsqYiZ9RdsvIU5wniRbzILYB7f+vxm9ND++VaadiRgNhpycE4IMhs
kEPR7jipEBmy+fdX+OrxT8P+lyvUFIDzXibZQa0G9zW1fZXxCPVLdgCavr/EF+PE/DTLW66fN/BT
kkMW+tomiYMFmR3pPC26qxEI0x/etK+OkvLTK6CjPirtMIgO6OAnZHPuD2caRc3Z8nz0WRly9tFz
hnWFCW/RwEtcNG6N3q22FWIq279Kam/9f3nv2emfs+6vJZIvFnr56fVIlbILaZhEh5AgNhQ9ct4D
luDY3M8LSpv5H37uF89NfnozJA1rv5tWnxqeQrG3gk1r/LMo+OUv+OqjP70SI/4JBDJKePCmVDvn
ptN/ZM3t9+/CVwNVfnoZUrNzZWPwMgw3tOoTgknesUIiEiUvMphkRlfEyn5/ren7/mZVlOLfX22j
btq2TblUU99j0iKA4A9L4lfnGvlpTYSeXrdDnIQHrE9lCYEQ3N3/5uw6dhtnmu0TEWAOW0aJoiRb
kmV7NoTtmWHOmU9/D4278Ne/mgQG8MoLtjpUdVX1qXNAXqO3wHoxLkCnQPSuz4F2mgj/LwlxHwUz
RsILAci+698jdF4h0AXas8jo/6wPQtlwkbgCyooNywzCTUc5BCJCcDJlNKVuIwWnzEAkbgDIdyVq
JWMG6AXNfT1GAR0N/KAj80GhpocbU6CNQhj/oEgtw0Eg75jdJckCxkiaABGD3i4U3Q0l39gN2kIR
tr2IzoiQQI2Pqn9Ku6dWcHtxqxK27OiD0youY/5wxD4vAogTtDFe4NA71jyn0V0ZD8zUWwm4VUDF
Vgl4GC82jjDFNkTCxvH0lIpivewKeLVe+jbsvaXIsP+3A0UYOVT61BIEmvFxBjM/cFmtH0F7SABk
F2FAsLEZNCsUCfuW8XwMLw6QJiDayYl9mRGEgTL7eXxB2uusz4Ry2YuEpVcQJWzCdFC8fBQtPqnB
0DuDbVaA+F0StFehTmPr30YiLF1rRdxf/KR4oGRyuio5zcDnpmPqzGgrnaX8eX0YyhEWCFsPMz+Y
e6ClPJEH6S5AUv2AJ83p7799nTD2chIAqVSE2eOH5tRXHEycvyugkl//PCWaXB5vftqIqtRSWVf8
6AWcm+Qg3MdjHN7xDgV682ZzfQzaAhE2XjdDEOARYfTC5tY210j5moM/65+m/fxlyB8mLosddK8Z
fBqNJxAu6HlLRVPARRWNgd1YIYpdC4RdA8CoznyBFeqTX9BLTcati4j2YcKk2WwEEXGOD4/ocGuT
azvd1hdlWdcHfk8grLiTei7zl0WRU5MV7Ali1tDDGDfWg/Z1wn4ZQL1jFp2kHuhgksThR9QXHAD3
13877awQNptn0xhoPhbFF5795hyg1SD++qdP84SdQvxN6NsRmKQJ/XxsMh2SBmxgWb+RfFN+OU8Y
apb7hdgVPT7feQwy14R518a3f/vphJVCuDVh5qQbPS5BLyEardpdMNz/7duEdTboxCtGAb9bBRSx
Shh9gvoJuuzXv07x9jxhoIoPjdVRGmE96D7UQcX2q1Uyhyu1M8SXbCEpXtfHoV1dPGGmApohZ35m
cegnsLmAkCZFK5Z8DlgQcymF1wvCCe0RqDijH4gXwaG0Pi5tfoQRqwq4eUU+nDy2hk6g4PoA7kLb
Cg1WL0zCbwxCK4zxhEVHtSSPRYdRQuBbnYU4FYQgcm/ONeJKCGMr6KxQGU8uQSTuT2Hg5WAEBmQT
wnzo9EJnd5eMG8dcoLhcnrB/RclU8BZ0kzfXBbOfk1pCfToax8+qUsXjkAfTrxpJKDo3UapD42v8
nrPAseEBPTJFdOdB/YsH5L4NOfRY8qDtBMJ2F6bAZYz9DG4tvh7fh0ocbDQWo1s5TEBzAeQcUEAF
a8ptV+3RSRy4KfLqA/wnFLYLbT4GVa6+i3wFsb+AKbNXaHIGZjRrige5XvEvB+2aEixxEntRqrj4
+y+bz5FvGXHPMMoINKSXdR8z4D0xsEDSuUPykoKbcH0MmlshHKIAbmIxTcvZUwrJmdmPBYGjzhsu
kZbhc4RPZOYpYeVhRkc2NxriAGX66SWDylKnQYcLXAxTZYN8nQO8Ps3Q4jdu+BxazsoRznIa+bZk
wHgHylr0IUaWJL4BkWxoHNC9yTN6L3vmt5pA+2TaiM65xZ09uBQ5woWWrAaqJPRCeHirBM/hTX2G
lfqe9twb0Op2GSe3IAl487eSj8UcHo1HuFVGlfgMMCvWC07TPX4q7oJZ7sDqPn8k59JZPxsUU+QI
56rJKnSEGVAAsFBYPETtJ3QCJaes+N6UQ2k+BEMJVEYDdqX18Shn8fvR50e0lYgxFK5rUMp02imN
39v6S4uf1j9NmwrhRzuxULoOzwqeeIx2Mrq2dMHhTdB9rn+e9ssJB9qpU8/NaMHy5KrKgHJHkMsm
0IRAglttbAbtBvo+6z9WR/Jl8ACPMetNXOkOQ/OczHAEUmWBBcXw0Q+uRd2zz4x/IDh2XZ/W9+32
6JQR3iHhwMreaBX0tIpa/C2g4cMq4eugHroUBmqtt9E70zqIe6A3Fo+8i54b0CbVVbcP+wEoPRa6
cWIVxQbXZCCLmdE+AbR/YkdZA/LPYgYjtsxBH0CSUyusAfQUh5FFZqvGaNNanwRlb1jCBzXo+ocf
YhBQxmhHBUw8GCxt2P/bxwlHM9SggdYSUE5AAsYuOxE9Uc9Z+rb+8e+c9cHys4RT4bD8HJcmkyfo
rZkczr3NeJMBetlTcuz3kg0GMwNNNyYadCzWQm6ls/ZonNBg7WjPlX0FSnQ/WVfI1Z/c1IKDPTD2
+k+jLSrhflS2y7sYnTreDEBI3p9AxGr4wtYzMu3ry/9/HPWcUdCKK8aTN7HoEOz6TzUOTg1IrNd/
PM1Zs0QwhxazDi9BgPtP7nDSbECaLdBCGvWutTjrL/Mbh9TNt4KrxVYebSLheiZMJWz4YPYaYGc7
njUVcafWKjgQ/wbVra/2if8Sj/+Wm7GEIxqnIu9nKYbLbr5mrjULtH9141sBdob1taPccyRYMaqh
LapAxM2blTywQP/cIvuL5T1ke0aXS/JpI7D/DhEeLRvheiLQzKCtFIFJZwQ7aOkcBgvkS3ZgZYZs
FvvwgzMArjFqY9C3hnx87DgSyDg0cBMzCHc8v4aG6mGRJS+7D2YK9AFirejO3YPtvtYgHiS6vBeB
jTsUg41jshy9/50uR2Id5wyEoW0wzgiyeXRfg+cavUD/smWcRngRHxmR1k09rAmYG0MSBwXMilJp
gwzBt6qM36hTUS4oTiN8QqCyZZMr7eyNEfhFmHcIf83NE1+fSgla9dBaH5fGHX4jAvpOCB6tGOEk
NDVK2w60ap7qgIUZ3VrH9MDtkkMHVvInDqY8f6hfrDe+yK/tcbjyXrNbX8/HsQQH0O9/vFMzqkMY
hxi4CCEGhtNRV9dMBlc1FFlY/pyL7+vjUKJYTiM8hwxxjRw0tqBgGlPRhjx04zDxhLfSOGN0tdPk
wzdnktaUAWgxUv8VjGqBA1rn4bL+C/jHvovTCHfSB1IaqhqMUHZ8p7vn+9qDaJBR7vyr9pLvele1
oSNphUewyu3jDVOgmSGRAUIvSpTaCXfL0HlDOOkpcxLBiro+pe8q1aNjQ/gVDWovYONVkVRZ1S/W
Ut+/mv1g7jldvtuZqxxiG7px+mipu1x/YuFhePOLM1pHMbtPECobyu/1H0IzFxJXWQUsgF8xfghk
WtFt/tHZvZWZ/CsoETeCE9pcSTBlruQaI6hIIGt7NFULBBV6b0o66Oz12WzN3mx02QDhtdnqmRHs
U13ey6aT7EHOYoB6yvB1NGpsxK+UXVUJL4TDjEYtENVDZk2GVlL2t/UhuQ2Gq39cTsL7gBAWwgPg
HPQa/n2Ib738K4a0GQN+DA6y4dlzWl77Qdw4RbTJEL5HkucwG5eFTUs8HIKHH2qlBQ+CUXULifn4
nuVIIGYSVwp4qYTJk2Hl458iB3X1sfT/rK8W7fcTngXtDmyeTrhtogBtz1l51VQW7N3iRjZM+zxh
wUGeQt63xtFW20s2QIA3MNJ4C/5CiQw4lbDgSRagKdbg6+yz7MbvqpM6UJ7ac2biQorxnB2h4cIg
AM5+i4dpK2RcPN4Dt0GCJ2sQHyRJEfCef2Su+f4zNp+mr97gjNwKtuKPxRQejUEkE6BIT8Z5GWMw
RKc1wSVshCbCHR0P7QbSCx1x6cv6AaC5BhJIyYRcoyTQYvQk5AgQdnHunB3sOmvpnAOHhRHamTXr
fzisI8R4LBBXOJChMl9Gq3QgDLsP9ev6L/muyTyaNWG4JbJDqEjil3Dn2Rss2YEMxrkyOBOUXvvG
DIxhrzxXT+Ux3gKRUi5wEnrJaWzZ1suIENW4TH/R370rrdB8knXOqMzOzEy0oOuBWW8N+LhYwylE
xBBVftj36DXwNDDF3carsutfmT8yhFCOCYPkbH0labc1Cc5UamYMwC7GefFeBHGEhxDWGe1+L5jN
MRL11IYCkmYobrCfnjgrHY3sc2Nk2oouVvMjYVOBqpczyPGh8TKxIOhh81bhpHZp5yZEDk3ZlPXw
Mu2hY2dC79UIj63DHqSnyfkF8NXGkV7y+UfniHA6vMx3acPhN8zCn6g7j7LHoA+2889K7PTTrgCB
1/psKd5NIfxPodWyOPIYqIxe5A61+OEAjbqNm4UW9MnL9H4sZZDICvThfJwV7YNt/qhg1hkkxCnz
ky8dM+2TA4Fm37CGBKWK9fnQIhES8tdCJXbgO0xIOPsvpdl9cLvpHSzH+Wnrqfz71z/YHBLtx09c
Vcw1XNtsa7awS1zoXHm4NKERD8oO/aZ6qikasiu7DVyP5oSBDmpQs7RlN8TxUfXE9HWIJ+2SHXj7
9MUt5vpgcgbUMPVc/xCsEjFaakyGdgaZxAmSXHrigT8NrF8OBIX3qdPtukNoqTZaVjcW7vt95NGs
CNc1pwmEv5YjV8N39l5ndc4MV5I40Au0fFM71qfoCTrsBtpyHNmBQI+9sWWU8ICEGQLAnA/ljJGD
e/ExXOb98Hf0lJ18Zb+KG1Ch9nzvrumf9dEo1i0T7suHHAiLkiYsK4DWZXUBSQkIS22/+MyEEDoB
08Z60q4CEncYMZXQlqDc9SpQhQjgATv63LNSX2MOsmlgxAgcVBZ1FhohaXqagouK2g1or1rwU+0q
CNutT5dqD/x/TZBn2YItFncNshOmNsHndSnvQmZyVnyMNi572gYS3qpMI7RDLwYBTaMdV0a/IuBQ
mwIcur32tj4PSjhBwrU5bRwDcZnGkF3L8S4z1wk00Y1/CKeNBIMWipGIbSHzc6lHAzeKNJKdniuH
s1EqsbqXwHpF7uSMDvRMbc5tDltnUaAsHInhbsEupsoDhmztGrxnzmyrSNFYvbLqfWZll9RsjMBu
LNmQdoINPIsFGsrlbq8/oPVmg4/tLB3HAwqlo16Y7MZ2fr/zPHAFJJZ14Nn/v31au9KXO69x4LZu
kQGaGLgpqA2ajP07tP5pa0nIaqzx6qzVWARQ9y0FMb21tqII2ukncaphB75Irly+rZ0K5QRCPx8y
Clm/TyYItonA11ySdivNoVzaEuFaeqaEqvoSssiu5M0HZIZWvJuPykYi8v1U9WhbiEQHOqGc6qv4
vuoI5mwGO8WG+oUhuDVabhMzd0NL2jgC34CsR2MRbkOEZi9EzjFWb7JWbo9ed4dYhgvqFq/cRztg
6SyoRQHnbDV3kPrq49/CAxOEnXmj1To7YGv3vKk4vI2ShwWZt31gKxuGSltmwtvwA9vJPPrKPPWZ
M28g+TpDctzawrzzNJskIiKoLoDCdrkg8HbsyO7tMuN2HvULyNRQaODsM3j+z6B803nE1o11hzCm
sQXup7SEcSQWlhXAXgIicc4DYZqVnRK3MPbSs8WbqXXdWj9hmcmDvSUxsbIagOB+Sc1AgYcqSuzw
Dvs8mtDMafV6B9YMQ7FkFJHAKKeDLh1H7M/7S2AmNtp9D4vK2G7d8ClX8UJT8DM6lHt+BL04fkfA
36L4s+k/BEQ0fWL5MniW88v6KNQ1XTb6RxDa5ho0NFOsqXYFuaRS6Gi+RlKId3r5jUX1PXhKzv/W
5s2RMNrEH/M4WcJpoeqNOHJUCD9wzSEbFaNvDpwqgbmX27ja+cXuH+0j4W/ETlPjfAl1o1O7F13J
TG+lp7oZXn8YI7vleuSAoMnF/PbBrcSrg2YqG/6B5lhFwhfxQS2DZmqZqJ3sWOuP4kAnxWH2mw6I
kpiQ8Fq/VgZeSzAAmimCU3QX7OpSmo2bOxCsN+v9bGcf6RN3wHVxZ47yU+FELyCuvWuur4enwADF
qh0cFafaF9ct30DxPCQcF5ThWlYvgSqnDoainDPIqGYBhE6e+OZTrt/kdNq4E2mzJ5wQKLt9pWwl
hMTo3YCGnK5kf2pF2jo5FB9HwnB9BfJVENZFbHpXoNBz6k7+vTrG5wTXvdnd6l3jzS40YPXob7OD
VqUL2jSnM9uXEKnuullS1vIbMvXDKsdxqNGKj59QoI3RlOoGdeqWh/wZ+nc1NXCQEhhZDPMpx/i+
PiRt1oS/0UYplSNNhWeXr2lzavGK7P+GvPK/7dl3kPdjRvMc5yBkxefnGMLfYOgcmBcIw2/sGeVE
CMv/f3xdArlnGyhQJWCki1r/itinCqQh6wvzDet84ElI3G4ABjcwl+Pj0ld04U/cXrB5XAx7aB37
Vn4TwA99k47qWdSDF9kEqZxZovxyqnDvW+0RjLQO48ZbxW/aNhGuBWxc88x0WMfhL8gYjqj+CG/x
UwxdTGcEB/1fwS0v9Sl8li/rs6dlaiQGGJL3aQSqVmzcF/M236CH2eI19ndslx8gARTPZWZCE3Xa
C9dhL35Wr+vD0ty3QMQxQCKmc6Ri0c/9tbi0i/E1L+l5MLP9/Fdzg2vugCaRPxQW5CplOL7qXL4U
G3cvrTTzHRz8OE8tE0MA53vLOcjQ6vwxuJR2chSv7BvaGLgNk6OcWhJHLPUFnoVakfMU5ZMDYVWi
fKFFbePY0j6+xBU/pgCC3AAyafg4nkyt5BZtbMz3qX9gDTzhJ9KpERllwnc7F8S1OAs8uwN5cHIK
0bNw0C79oXO4Aw8CF+YYPTEm6PK+mkP4q3xG0IsuWfBOSjb71rrZsT6Pln8AK+H6mREpodt30Ppj
ymkuB6CBwE/DgfFC8JXPUBgERi+6Bwf+KfsF8ndc9sZwZl/9V8Vt0fRU3qO9dBlAhw/Sb6j/9pBz
wEtZdBz/Cve0ATE6eMslcwD5GA5b+LwFTKGFmSScWerBqAfkE+eBlfIttXvIUfNQ4nISaHtIu7nc
Mah4oZK7YxioBl9ylAxKPXgPBrA6WdMBhHKVWbW47idA8xVDMaOz8LS+jrQMl0RAzxoTilWD22ey
AKEzoOpisAYkrhzwoJl/QKV5Dq3I3gp0ac/73y7gx7YxU9SoI8BhnqJHVoR62myHNggdbdl8KnUI
ZFrQrjJlF7yHVn7ceoOh1dBJKHQ1aFU7FhhWdni33UdWYYAWFps/44k0/Pj4YHezNVtLglZuBIY0
myScWs0XlTSkOKBt9p6DbyWqQjvdTI8oV8P3RH+sI6SKqtIfKsQtpcHZsqHucYFD9PqinfKD9syb
/bF3MhOCExvnhBJif9eKfgxYQnSOgww9Ij7QduplaTKfoP2sr63Ld072xfqgWLY2cfmUmIhE+o5D
AWnaCaPVdm9OVrKL4ZHbXf/JWOL+K74sL1Wpwx+YG7RIN2ZI2TAS65uivQy00FjSgZ9uQcDfy074
UylIIPrqWoX5SYJkHqeGJ1A6W0E6X7ImtoK6PcbJdIkVcaNPk7Kz3+i2HwstM21XdFGLgHcWrDBA
24YEtQNV0uVW/tepLkvwYwwxG0LwlHTAzTqT1ZzGA3eIrwFq8pwr260Tg1L2kDvr60ozeRL/G4ng
KoWGLAooduGOu/qcuZUbm7HNnPpDf2itwhzO6i62QhcsLxBg22qV4mhnloif5paRY7/AjiLfPRcf
lTu8BM+KlX6ob/O9/5VsXJO0g8P/dzXnMMgHQc1RhuEHK+dQHyhQMAD3+/oCLpftg0v4O275sVlj
zzN8xZSId5HXAbzGxFdVu2u828db3ZW0gtp3cvtjjJ4Z5YwLMUb9JKBLBLArlLqCX8oFDKgu/yV8
qNAcFf8VC0SCd+UuTaWxKuC9gmcJ1LBSG0HHecuSl6z/wYKxRDQkz3zPyOFiyMxJxVNR328BRGgB
8v9Ad2tQ90oS1mkwmHOC6vRsog3FTvGqPYETOTLfFSMwRmvrPYFSGGIXJ/FjX8ohbqKKwUJpuuAx
p2iv6syTf1k/WLSPE15A68D6A/E3VC4AFtD0Gxi5vS3oPK0sQoJxRZXppJTFx1sUaKcTKMT1eDda
PG739V9PHYGwbjHwg2lafn5lIV/QAye2+X2s5466sT60h0ASdquyclNly26LDkBNXroHUbKpmrOh
IU6RAbNCKtbrss4eypd0l5js61bAQp0cET1MCL0TjmOXyfnPyW5xlBHq2+Nx2HBatM0n6iogPQIM
CdLTXstB3iYaUsjUTki8CkVobF/Om/MgZdIbK4NS+582jCWBuEqkDJAbmJFbC5ZW3AonAMhc0svD
GLvhIdzImh97Y5aE3EJKYS5KBqMIQ2mVFQTcS2gPgfRgfRaUQ8GSuNsq4cfE57Ez6R5V/+G53Weu
8DruOjPxaqvdlbvJrA3JTT9yRJOso9y2ytWUWJ0lobhVDWKVajkUxX32kl+C2UaAfyjH2fGvECHA
czjymVPrRO9b5HKU5JjVCB+RsKUazsue9WNlDlNgTmBOZUAJznHPfOUVySXUXossNoT5ZX2BHx9M
lsThJowG4vwR4UIH0YYwBN2yAOn6+MJBR6NHg5wGKv/1kWgnhXAgPjijh2wZidGwkQxozuVfHB6k
17/++BZiNf6/rpvP2jjpfHxdYT57KGQrwsaHqceA8A1QzkgTtRhwDCBvY/Vvypl3k0sLGH2yn5/D
u39tTw2UUj8Ke30qlAdhViOcxRhAOijoMOJos/fu3p0CVzihCGZKVuHFLmMKX1BkcvILa26xMlIe
K8CM+N/1K6S5qiCAsazfkfuUjgMaXaActA8hRKE3tmprHl4rNmqwlENHQmohYoNnUBaDTVYFQjhd
siRArf5sFdYoZ4FEyRax0qjQ2EJ9RoOUNXTQITm0kS5QDrFKRAjgI026ognwaahDpRrUgZNXYXxe
3/jHaRirEtbvy8HIQtGQ9frO0FAAwnXnFvs2MoqnrZWn/f5lyX5EOJpfDSpoVNHTCZXxdrpPUAOO
oDe0PoHHsTOrEiYOmYI+kpbeQzzOvEAt9wgJSmf905QrmiX7eBUtiRhmXr7tKRff618Lr7DZz+Dv
JhXN41SQJZlJuYCdwrLC8s/n8ex/9Hv03qVP8stwCdAqqHPOmOjg7QIPkfy5PinaehGGzkJGAxJQ
mBOK3sPf9Nq7fmpsMX9TPk6CbcWgZscwwcfl5+4U3lH0Yd7XfzbFfJXl/z8OkQJJv46FeJPX7pcQ
5oVz0l33ucnxRTFfElXrS1xRppnGenx+9YWvtNgiI6UcfpKMNFa5NGRK/G5IK32mh3AzT1mugv9N
gVgSCyuDOAw8bBHnsffwJuxaRCej1YD395joWw0dlH47lsS/Qle+CmvQhgAZgXow+tfRb+//Zp+U
Rp/dGS31X4DqN6+DO0BoeePyo+00YdBFI3dKA64/T5QhQ5b5sZn01XFuhqtQNpfabw25x9vy+rGi
zpC4w+VGgyLfUrpYUNSgt3EVG33mhwjF0dZg3tlD+9w6W+ShtHudJDJNa42LpRy3RLgXrepFOShv
4z5x+VKXKzw1ga4rPFTndNipyGm3+OsoLp6EvYYlP4ugn0AQpDKG3LV2XydWP9x8KCnXLYSscwUa
cLf1BaU4NBIFm+ViJXYTCuFieeoiu2/eS1bQm34017//Xf1/cO5JzCveQdQBjUYIHoEUA0+xyzsJ
Kob+rTx0Hh7qjMkK7dYNT/Ju2HU7xoxMzRQB4dzinqe4ChIRm2eBloHUAz6urY2+541Nmurv17BH
cyNu+iLra21I8GneLQHjl9DXBJ3AW/6kHIDQc6VnAGvPDWBjhQ5QJfp8ZDsyQ2DJAL26q4fGAuvh
fqsATZsnERkojNBoZTohC4KUn4rTmEgbAQ2lOx0J5n+decuA/qVQRuDdPfTI2eAhKC6KrQF5Wx8G
e9TLG4IdpODy0/g3eB8/onMTG/W92XgRodxSJFq1rDofKrcD5/mDiQr3pBltd4G0OzoC1w8pbekI
p9KxVSu1GZYuaV9asdCb8Wv9w7RfTuQFEyMztcZg4dT6C+0XelXfVHE3zHst3a2PQEsHSfCpyEBW
dSrg8uXn5CK8Auatl0fWxIOD/nt9CMqVSGJPpzZXerbBCEtlDZDnjV9OeWNmSYApr1SaWvb4Lmff
exsTOLa3yokv0VH6BG/UvvDCXbHPbJSgaycw4hO3CaSj8KWwJIq0SSsIFIe4tJJSjQ125k9xG7wI
kuC0o2gPPipIvmBKDLCMDTDYc+35qCavryfltJGY0pRJ2BH6NMhsBvUVcqZWlPYb2QHFm5OQ0syX
0NIpSahRdSMMpej2bZPYbTnYVRZFG9ZCc+kklhQqs+3M1xiFM8WXec+/sImeOf6T8LowsOCJC1ir
CVhccRfDN7jxsnnOrxwh8VYBnnYkiZhj8FEsi5enZiHK9EL22vSVybdCQEpAQ5KjQsBuLqBbt6S5
qjUpxQd4iMwh5Z1cVU05qg+zxv1bwxIrEQ6iDziVYUfUj0p0ZYG66ynb8U+AVcmH9mWLQoJ62IkU
ostVKWyX+pica89SJKPZvt4p2viHrZNTGgY8hPGyChLA9ZmbJgcikNAY1v7NeZOoUdB0xSMLBUAP
3NP1lZWgLq2Ln52ycRgpJ4HEi0ZgmOIZFfQ8TPxL6KFahAelbqPPi5ZPkiDQWY55KRfx8SHeS76Z
vfSu4HIWsr8RRf91b0AxWZGIIZhcUQJIPbFeNgVWKyW/K0W0Qfu1HzVxC0NFW6Tl/z+SsTjn2IwV
E+QeCVoOs3elDnV22HBnlDc9liRM9eumkuYYLyKA7FrNpTtmxz+tDtYIU931x3DLVBbbfhBskajO
bkxjRgFpMR4textajnq553bZPrZ9G6U17SndSjEo9k+iOyGP3oZiEaKYB7IsA8GOeM8PqhehX3sp
7GpG5MxWaEHYVntXNtJlyp1AojeVShmihke1qxUCYA1PqnJZP16Ut16o5f137/m8ZaOCr1Eo/AKc
Mq1NDhVpSBRbgSOeIUtuxHf0CT6nO+2Y3NDQi7/e2qrIUKZFYjkHvmQgG4jBpfGVYd7y8Lo+K9qZ
IxGa08SihpQDjTC441l1k6MPjjFIlKQ4d+yr9jRtLB8lFyNpVdNm1qSyxDisUV9l90/v5m7vxM76
NCh2SaIy61BmInZA3Bn0spNlkgV5dy8ctiIs6ioRdp9XPdNC83UpZshO6aGh7yCcegMtOUujHi7l
9Wl8o6YemOY3WO2HfwGrKshQFoBEvuetxklcxgossM2/iyYQRA4b6/WB3ytOcEUH+YvyxOxDTZ+Q
qGv79V9AcaICEQ9kaapFM4+JQnP30MaT0YyoxHfaVcnkjSFotyiJxBxEll+eH5cOF9GFG8UkRd2D
sBianaStQWgGQ8QD9QylYWXESjK7Rve/B8qM3kUvC5giJjM5b1km7W4jMZbA1QCIsUynQwd4Y1TG
0iSKhgNj62Kj5D4kvLKfRSmc2hmmE0UWp55GNtN5EF0PmtUBurq+8RT7JMlaZ2aGCBWPQVrIsaOG
oc94kY+e6ufsdX0AiomSeEsJMr+QNMYAReqmKIL31Z+weln/Ns0+vwPsH3YTallbTRw+XpWHNjsX
HAB4zFcsvvjAUMnBiYdeN3/Lpp2CtucmeVsflvZeSoIftSJoWHg27Eytc2eu0/FoKSKZz3bQs7fm
A15LrQ7R2i6/A13stvfaSW5bEGragi4n/8ecC2EMpyFAPJiWx3b+rRUTxIRv6zOjfZtwA1XNi5Db
xsR6/q8k/+0UtBCNW6bJP44/SMDi5EdBVg74+HztTWj7nngrenY4R5J0IL6t9RnQjIawf8n3IUcN
FXK06YHE15ifx+Mmqpr2bSISaObg/y9jNdFDXh/uua1eQdFoqdBqMWcXusQ3tO+jp2urOEE7aSRE
0Y+VXuSW65Of9PApuE5Gek5c2VTeso/+lX9TavR0hEZw5IxUMzi0kpsBlJm3kgPai+X/gBYVhvUn
Cbij9i27V0DTgeL2SzYF09+3FntI7K2OEcrakkjFiCtT0Odhokk8GFzlRv1xBpS5Ui9lvPEgSjnc
JAoxj9SsV5aSRansRAhSp8wT9GM2/Cgl5iUZSFMoBQ5htGwU2gqrE24DQ8Xr4kZITfHSJN6Q0WS+
zVR8vbe7DxEI36VBg/W26FMpGDD227/+8CndHM4F+JHx6wdTlexox4GFQk9ZHdp7I4qukAiPTRn8
YU7yxCzmOu3WzZXSnMJ+Bws/RtYiyOYkYMNABTj4VWDtZls0fJAjXIOdb07viTMduyMQSSb6UfIL
8zzXeow3n/gg28WuM4Cs3NL5oB1BwnVoUQxd9RqJ5Fg2Zph+DKEK5mx0BYSnod+q/dAOIeFDOhDb
+SD9ZiH6kFuN9pvBE3cobeXblDCOBCEWSRyiVoF9TPc96Coap/fiW3TILNWUHNXmUl39mjxlI/Om
LBgJSmQqsYw6FQbVy7KeTbdOEQ0mvUZoGIIa+/oBoawXiU7k87lh43EWPDXi/zItQEHqBNq8Mv9a
/z4lXiTRiHEjNnUsl7jKi99ywEM16l8fLNllSj+OdhCi/sBDMRvASihS2f1hfm5swSidxt2is6Ht
NxELTCgBh4WMIbRziCa+xhM2tpb2YsESkUACIcYxFlGTyD3+A28GcAqv7ZdgZ6xeev1TdYxekPta
EF57Kjy+3kFROXWld97b4rGiOFQSqMhIctXHbSF64ZwbfRGcyrQ0YgBr+Tw4ShIOxLyRotK8H8kU
WnNioobLJZedtLe8RwZv9GB5AerIrIz0UHm+LVmi7aPHBT0WG7cRzXgIRyBm6Bdm/UpA6Foyv2R1
Gox0jAM7yOv22qRM5pSZ1m/cTg/PCYphy73y4yhqIL8ICyYVvEwYBiMIl0e8NqiP6Zgwu6IXt1oq
Hm4axln+/2McJVbqYOJxauLqPIoGO946Bog3Jjdq/yTHz+s2+zj1wjDLmv4Ypi8Fbq5GYAy6C9SK
VV1xRuTk+bHChbVRLaPNZFnJH0PMZVuOCVvhMsAgqR3s5V3ztLX3D50afj/hGdoO6y4tMBteKY2g
/jMNYHyPt8hpaJtNOIWGG+N0FjvWS7lQn1ngGst9CEE0Jt9qV33oNPH7CeeQzyk75gu0HhA3vR1m
vSq3nrupe7tkDz8WHnpeaHzncISCDxCCMVZvgGI2MF64LXQAbXmIaz6e8ibJF4BK137FgayL+S7R
nJ75lwsFa0PYtT9kUd2kICwchsTSfE/gNtmvKL+chA9GrBBVYwLWX+bgu/zf/IZHY1cxJjs91Tvu
ubjliX6NX9aNjHJGSfhgkPdJXdTgyG15tLX4/FlIFC8bRWf98w8jWl77H/igzymjquHz/cwYoa/a
ff8xIKjT9pG0NCD/lkLJWh/qceEJYxG23MAHtU0HbljVCXahwYH5AgwRYNUX3MDeeiSibQ5h01Ou
Mng5hExDK4R6IN+mNobiwBMzb53bx8UOTIOwayZSqqSVFjZJlCI5k7lwuxzsYv292oeAfjAbzxEU
4ybxhT3XSP/H2Jc1R6qkS/6Va+edvkBABFy73Q8suUmZ2lXLC6aSVAQERACxsPz6cZ3pmdut6eoa
szY7rZKUmYIg4vvc/XNfO9CD15EJ/GLuGSmmFnNb//5m/OrVPz/eTJiNkRkpHoS4SwzL591SzdXh
37/6vy5bcI0+PdxhSretdxT5MIBszfV8r8/jfsYExVVbSCD09Ot42x4kPNhsFu4R6FeQrN4Fv6ma
/rWWAG//6eFXQZUEVQAv1L7dTovtbuoYE/XIisjwMJWx66+AgCJ2I5yet9W8Ui/+zYRA8GdB/P9A
yGH6WYk4zzEMrUPtw8nUE3fQBQRlBW3SXtVOFmk8D0iBsWl6MhESEDYeI1E9qdlhVJU+dKaWxWTZ
lG8LaNqOrOJC+XbNk5iWI8GxagM3ZjLgrqhtIkvXBHDL8Rzf6UHQbMCOmteMpwVkMxgGjnl66hY+
5kY0aNE6j+0jGtt9Oyt2mAQBnLmtw64RAblDNk/1RbgqxBm1tN9bXm05xODV07KOYzZLAA7b3eal
7W6bUpg3N0ud92PbFbXpkFsS+snR96vo4ClEh5tZxnu4Hq5ZPw8t9L02zv01rPdDO095xU1/nKul
3iXKTedeQZ4bhnp96pZZXNGIwV22dyRrlkl95cNm9viYC4o+q98t6KWyaqN+P6HVx/Aih24fU3Lk
4CVSI4loCUvfYwNccNVcRgO6aJ8qL6+2qS+HeoxLrgZ6SoKm3zNfYX5oWhHWXjfzFTKY/KtIpEkW
x4hiadUQ5FtlabmtbMunSEQvLXHVxedhd2BN4o6MJl1plmE5tINdHiOIavN0bJs82IDgGtgknkw/
Q3rRtuw3C+wX+/VnOWpQWVdNC2rkIURUjc7j8WaKhlwM3zoSZIRdSfO7YvVfM25Yyp/Ku9H2K7cW
tRd7qO/bIWsf55/R83I3Ik4CIozxY3o7uF1P8jwXXZethTz/Tp/8i138s3oVyV9hHTC8tSJkVyVp
nmDmf+Em60zwmyv5i4P1s461msG1MJGqs9iIy2YdXsXEvHm+/fLv98Bf/QmfjgkbhG3rS0+eqaX2
QOF2um+b2cvDBgtuSPzf5V/96u/4VASOqYNfWRrgwGuue34XemOuw+o3DcuvXvzTMbEq2CumYYxI
wOlxdGd/umuS33QPv7g+n+WMy5R0odiG9dpuPbXZItq1xDsNDxVvvBtLpt8BAP9anxWmn3VfM0d0
TM1HcgVG0qsKu6W+K/VUM5MB9aIHGkYtK3XM/QT/QBHU2AliUK/7k7mmJPKfoAuY72b45B+5akYQ
6SwiR+sJ89KLtEoQ1FtjcoEyz3yLmnUVWao7JNIqR9tS2kT/7nbA4+rjBP1X58unk1UnUZ0YE8Lm
G17/+YbRpWMat87P2DamP2Q8UZnVkYEJpXB4ZjFBnEw5acP2HofNhGyUBWnZ29rfDh873QioNMLu
3sbu5Ey4bPu1kRXkuczSvrQcdnilSjhQdpkuLm9am5qMEIHpxCDUyGWtZOqGEg4UsHHR4fqwjabf
9boGRM4QbLRyDscmTy63dmzDpRAhtuqMeUsYYsuP2vm+6lbvkOKlvsHT6yOQj6dfndj8vdricM+Q
7VhnaJqn97irR8TwhP4rwEFozoc6jdFCQw5WSLy93HnbPPjl1AXLPRcImkO2AeYaWwSgLatI2b7h
2n6BQjIKyxbJ2geDz+LlA5H2Hc+qJ8phqxvk8YFt+UICZR7mUfD7xVOkSI2u86Hf+Dlul6BAuPUL
36iFSqfdaJfxtcIqgiUZyVq+LPeIYAt+RLLtWd4nrTCZQmjcA0sTxa4GVdv7FVkdNovnyl4irwNN
gNFCdesgB4NEMI1wpBG5QOQg4fif2zaoS29FlDoliy1aCu2LGxt/p2hFJ9yNPsRMOOCLXYSQrdz1
ngf0ok5OqV6QT5508FRIxyVrJKyjiV2rclFodOcmoqWO4uGOijmE/08vh35X+y0UCNxrgjBjqVcD
8Z387sU6DxkgckqzypNrzrXE5i8VSpAo1evViJSJnUpWn+c27PGGQCDEW+LL4IrAk34f4DEpR4z8
ZIvV/d4f5/ZbZUV0axI7PHSi33IPflnvFjj0nZRbmEcfAGDb99GFDI58IbYjft4bbm9YgytRN6Nf
rIb4RzVDSS5pp3dRFwy7tpo6tPKuuu/ttOTprKIjPkybN906ZunC1h0NEBqeLUyNJanqZjd4UPfp
DaMFtkJCoPTVAJKnrcbC5+N2JIbBMM8foRLu1vDib8bdoICb78JG29uRVzBECxqdwzQGe3As6E06
2xEq4tHv7pdEy+euiqPjCvN8rBHllRupZ6wLOKtO9WJfGaRzN6snYHgTBBj77HuWfkFKpMi7ahyv
Jqzq20Am6oJEX3FRgsVn2WgvFzUTOyU2rrJ6EFAwe36bqxiRfyzS1WVJ+XgVzQ5BeWNkrkbckBz6
YLcfbQwdGPFQPY1YvWXNIoWJHMRe52G1gtKomu9z4n9perU9d63wRW48PWAQKJoamJ3DHOTcYpxg
n1iCEnGbbTbNWnQZC8PwUJHE2zVkNrdGLHLIU75ps0snjBgF4DEmVT8KS1jmKOwSQqSh8LUYN1id
KvpSu87lIwN/1q4PNjaHSftwoBV5NUK/KKqcLMG6kyins7hKx4yxdnsI2soW2qZr6ftJvesDCSto
fhitydt4mfJ1kN83rOqSmA7GgKY+RFPMYYZtfkLoQXLf6C+z7s+cErWzflDncvQXXPvYvSfdvEBj
GOJRndo0w/3I+0bZIVPSYH8x3p7O/ZRNYvmJKOwJ6UzbUE5rfMNYd+fTpMUmuRYtp8XsxkJrfeql
zmWz5kSbm2ZLUPfTDcaXKOtP0QRBHt3ySLQ3HVfXtVmuG+6eWYCkGBbNXxsLJGPxxoOYwcI0dYSh
xXnEpMM0fJ08ZK2PvEGHsMD1f5gy1YUXaFv1s3Psw0ClNgddVeSLSLxzOKwwniS0tDBI3lZM1LTQ
GyErdscVK0W/ZPOy5An2UMERt96oq6kjaNbJnDVdfal8/5tafHRU1XBwtX0UHkySWuhzBQ2u1Civ
vFqf3IinOJHPVLCio/WuSqOl5LMv971fYX6nCXAUs6qc8CTmGN7ajQCY1OT2EzFY50lEb9tl3kqc
cFe4LmTftdOu8YYy7NKT57oDgJAS8rYysc1tO/GTwopptCxXGp/iGgbaW32Z5HxZG7j21n7hLw0p
a24P7YQJcRivZlMTzAXxw/NA5gWW0JxmynhL5pj2s0q3AhPs1XgZlgrmN8h6ytEhH7sE0rk0uAkB
32Zeve2xF8NdhCLBlx96DaPyYQJGrY/VkGQwht7rcfqzJdklLr2sqTBFy6pdn2AXmDGPcMAReo2o
CLEntr+N6HY7Ih5kyxQRQ7Yu8TMGVeN8tPrHuo3yItyMER1LB4wrNwgPSV3kPQJSxENq1SGJkmvf
tmOOQ4RDf4dxnqbrpszaYL2KhQHxFHoA2pL1QWo1ZXw2KVD8OCo+ILSv6RLBf5gkINxU2+79pTp6
DS9dso77ZY76AsThlfTEAVEQa8EEnvpKE2hKQX581DxjwVPviq3Mw+SgJns20rvAhPcsrYqhl/D+
iLfTyBTf2Y9hzMrZr2xcv/n+3CAMabK5nJtzD29r5boSHWbzRPweDlst3qie9JZFwyxg+efumlo8
bJ4UO4Z7wjISRIeNYmYRkKje+QKPLDMpPLqGFaw8DCXPVdzBC37S5iXsaLrjErERzVB2YY2Ag7AK
cy8QOO3aXj8hnnd5Grdt31XLrvb87psXeXYfgxzI+egHOfwp4ZXiIiiNHIoAoqbxVgTgsOswftUa
LpKE7plzRz3LL1XEzo1XH6Z1wx/hMHkepy0/cIZOFcuu7Ae9G6vKOzVSHmPmgr1IguVSmeCBz/xC
JIUaWLXjcYiqClVqG+WJN+GJYej6Ep2Fkyk7HQan1rPsLQ4x02VDog84zI5OJhnFewd9f7strcv6
oQdt3E87uiIRqjIce/VaRpw+q4rcJHTp8xSKM5EMzyul+TJEr6SPX+sZhM/AV5nboJrzaQaEXSdV
m1HG71q+PUay261hi4j2TR9jozEoVKeuyzD8nCUNdmCsQSFrb89jDTML4s/lEuqlnOhcFzEJ+lLN
PSnk2rRlGzCMzH+BtubVbdvZd/NlcraQot916QjmS9hXn7enbq0uXjVcbZ06B/hjUx2Uul3uqwDQ
DirAh9hLm5yvOBQ21CX+hL0+/omWZjzXNCoqXq3FWhOD3hWTEUtzhFWfd/SrtDuino2OBNJx2SJw
VtveL2qVjmeUIXVhguktXjARaMOibeOdauuw9Pz4fh28UmmzZmySw4NKdHxLWlUMVJy9Pr2iy3bk
EarVBEO2CcybpX6yjYUGW865Q1hnFplwvBJGA+KZoZmu3fDRstySzXuMNr6v/Dlf7VBuEy2r1ZXJ
qndpOzZZSOczDOgjgBmYGdSAN6b4MfJMe+QTfYy68BrXq8NmZPdCpgVf2qJnfdmQdLeNCNpY59Io
7CAo3VFtLFlAZg0tFbQZKasRUQaQCo4ReSDa/WbwYXFH7xHgic3Edzpz849pkOzQAIDJmK7IiekA
030cA2M9nKUuqPZuIjXkE0LZSS/uJm++TiUxgEnYBfbsea0WrOcABS1aLxTtsOdCUVBlqQm+O0/v
WRNmQLpOG8AjZ8dCSKC5azu/rovCfF07ft1UZ/Z89W6DhT1ZH7rZela71LgC/r1Fb0ku6zqHvruI
NVxlUy/fTFAShxTMmr9tyK3NadCA+tPbZeDDD+rhtdA/3LQ+hbI4aHcRSU6JMCKrSWSLKsQkzwBh
jBiid6ZxTZZo9U7e2u6Xnr3paHzuxXiauvibY90laZDcUpMhSwJXOqFRsGqeRXa8aTHbum7wnXAj
w7tDz25TnpNEH9hMStEEXyIMaXSTB1ETqbedl0zrfoVKfacWUeeN4DfTKptCMU2OCac/yBIuUEUB
iKPhU4Ao6vtoUiFqoigqFs5vhb9dWBKfAxqcZ4NchlpS/HHSlFWA6LQ0Dk4D8EjiTUM2dNFtKGpE
8LVFYHCqqvD7EM9nbxHnngx3s5PILvVzuf6YsFh6Q+64e+8JVJ4Q9RDy3TSv0DbfyeAlrt69ym3Z
EKfn1PeO4Yi5O/luXXIjvepZTf1b2w3gRQXit9rmpqZBB53ECg8IrrD3+IhV1OG9G8e1oIifxxkY
1nER1fQHQlumyzx6YIZjESbIa3btffRxvo/9d+F94KVjOcqg3Hx/zz30r51/B9D15IFjlubjF2iQ
pbV/Yd0bGv/nZvDPyboUC2newk3fNT16bGhRzALEf1rfBgmVozJl39DbWDCE0S5iL9B8VCnSR9fA
nGbin2A6AA1qTw/S+cVSdQUz4w4fNV9MXa5IZYe3wi7yxU00ksOix30kGTxB13SPBu/YKZR2CEAb
rkgn4v2ymhniSSzXcD5trs1Eu2Vbok3upmmv5DObgRzX9/NWy3Ob4EH1Fa7OpG4aX525EGXtVzuC
CTh4fsOCLUHSMOK7q2BRWTXKvRxQCHlPqGQPJohFMZB7WIpCpxuIUtj1LagW1Fq0dHHzfUUxP9fs
Ei6wyiDbPu7eGP4jPZLHHfmGww0NWd1/J5V96238DeHrzzQlz5Dp5sQLHyUUm0U72ROtAD2o8Q4O
LHM95FHFb+p2vVWmyjxq/TwwKLk4xyMhsX+MzxTnsyI/p6h9Cnny4Pc8a40s2uHZAZ/s3c9o+qrt
kx5CCMq+zOlt3DalF39d3ZuITbZMyB0MH6cJrtUJBlqR5TysdxZmfM1TW/NsxF4yDGu+8nS3bpDn
GPvON/JaNwlS5F9g/HNaW3JK3BuGUy/BMBXxys8s7F5U6q1gFti1WOVlwQQJZqiTH4CN1a6eASzj
fs0rnNWii6jDvmBBnY3o//V01VB2CKIQCX7Rj5r83Oihc+ZRiadGhl8n2Kg3MYAN9PcOIZ8mQTeu
0yLG7/v+PUnvPPy/2N5MgcixSR+pgVeYavboCHAFT4zEJeIQQQFY8B0qS5V/lyzwMbVUHpdtLWpn
CLYjyCfhLOd4XartotZ7HZ5nTMBPGGbGxa859GbmhHDdfIRvsf7pVY8qvKsGWcAfpKjhNNqqKz1H
R+Xw2RCaXutH1kR5R4ZjP7Kj1ixr528d314CxbNqQpUW3378cS7FwdiXq/+A5NbCdclhmn4yN8HM
0uCRb8JyXtxNgs6Pf9hRoLmKuu063uKzmFk+QkLRufQpTlmRtKhgK0DE5Af35leBo3mRFX7kzUHr
3NC+WDFW12hMxcIedcIIs+/N2ZjKL8C4r0R3jtA3LoHBkwGvgX4pKBJbEzjisbErrGvuJOlPnt5Q
iXV4GhETFYjTNsli9Nsdj7+pNM2HafHyePviRz/jXl7rZL7Sk36wq84mvsDzdPEOVWiOIWMvDpgP
tpbdMrOLi7Gsuy3z0LkNC3gwA2Oi6FvQ4ZPOQPjZ16Z5VVFV+iR+VPCqGc1QrjBHrzqIa6fqS++a
xxphNvXiXVde8DUwaDSn56V/Uaw5h4iJ4SstDHmqBiykqsbq4Si6G/UQ0vSKAO/Unbmux/B5bdbv
yAFOh3EHd7jSRCdvVF/bKrQ7gia9NhUQxBhrLiZV3ttg39eQUVV3zsBA2keYfQZQ7BnAIrLnojhf
awDqfX9Rbcdy6cUAvwNaSmewDDh11xvIqdM0pjwzi8umdSqsv8IKxp4Mfw8t7lhc82eJBVPBhxjo
jYHXN3FHioentVvBE51vqBM6cFUUeI3rcamZzcYOmpeqQxpGcJn7jyispozmDuAn3NxWBCzILevc
5WMRJd5YhAj6CjdVLLCA5xhbSugtDcEqoeZ1fC3jPoGpTkKAWcgdTap8VvOd5w0Qrl5zcmmlKtcK
+JntUbTYTMWoyYm/F4IdZP2CdOU9W0Sp4lvWD8AV/NwP3hfSnmna7Ec5HADgPxkEMM/NUnpTX0Qw
+4rhjluHZ6/C/Z9MHrnXlqa3psNMVfyCHhYogTzH3oS6lktE9KJub2aoJUfQqyAA4p4CCuthosSw
yWGj0w1Iudof93hIzio8cfH2AeNAXDoDdziwJMBE1XFgukjCLg/6W81vKjzZOjlCjAmbUuibQZYJ
HyfTjAXStK+LXJ+SGrbyLP3pT8PD4mNExtkM4NRpSaYXgZyJFFcV0HieBmh2zeQ/oTHqC3DnyLAj
/RVDRgb6iMYWpCNfN8yVL+pmxG23M4RReJRBdn58OUsObX14aNT0bHqDm8/fPNngwUZEfDs+e/bG
SniJT1UMs7D2AtnHeUHOeo6hoV2TdpiDfgtidKfB+Dz4QWk6j2Z17ZXGW091tCBajKBsF2q68iqh
D254a9r1hISeUhB5gQA6b6rmro8E0kkQrFlJ8gDO8Rvv9HXipwBbRFxQ5LnrBCFoMXXnUNDrQc71
UU4w/3JzlByiwP8WR9tYCiW/JH3tgR64pzw5RrEoR+uj9oXr7nJwHymkCp1OpjTPW/8uYPbFt/5r
pdS3EbV7lsTycZnn6D70UwiCb914csByYee+Z+K4eF1ZfdjXgwcYD+Gw5Iw+IlL8mGAW06vkvjZw
LKqln60z3WFNPwUwSQcNHSKrIGMi8Hci1eHXuo9TAAo28sKd2LY4ProQDWmeIsEUfmZNk/zsB0vN
NapidzNqNt+ujQMgzXjcfUnEyF+ayAOQ0khDslCj2aiEN+ySzYTf0gXW+rXnfWGEkyfpr77JEtZU
CqI/HxuNluFvhA6/0gJ8diEZI+6vHQmDK6AMcBr3STid15CDVmhixW+DWQFfs9DAzED5Yi/AFhCN
78kGj7h8DBCynf97PvAXzO1ngxIp5bwyy/wrUw/0gU1C36AKbIOi5lTcOZ3WT6CWsKDSdcVUqDG/
Gzj91Rt/EgNK/4OM6jw4Efiu2o0EG6SzCbnWkw+XRI0snEvDOppXMVayc83vJrN+RVXRD+bvHyRk
PPFC7bGaXKttACAke3oVNVog/ToV92rzkCW+AAMUI8nXAInRI1RafVooO15vqF7B73wHpk2Kjq+I
qjHAOmj78eE/EMVWjehuPrTbBux+MMWnpsf+kfoKBpBU4zxow4dKujsgKgZ5Nw2ihAROeie+pn17
aCgpSL3uF1uXQ2V/9h1rwLyAIhi1E0XcAJCq+wk+zKZHJ7XG2NrqNt+G9AwcufRGUF/DRn/yCm3b
KMPfDXr8QpZDP/GtvtmEH1NNruu4PkmzPUKe+vzv19+fo56qW2slj29//cMLA7CTCRQ4n5hDNwi4
S0l/g+UXv74p+lP1keeS/Sie9QEclb+HIMvPvng5XFfeMNBymrMHiyDFZt/k9f5nnb/WiCXE8Nvv
jF7+tXU6PtEnmY7vbchikiu5MnggMzOoh4GmoE01eUsnd7QfBmFzlSstT2pCbqbtEZUo6rem73Y9
pDJWpT0UrTPYsu15Hv1Xwv3+0Kb6N34xv2C/6ce//8MCtrpuO4z+QEwNNBQBDiPJtnZL8175svj3
d+VXarLPljTYiDcQPjOkSpmf/9i+LAinxMh5djdnqOh+8y6/2gI+aQQmQ+hGGYuB0uN6soiNRwiV
+q++qQIU/uDxsO6D+B6QAlyMTNe+/fnX/efr8l/1O5Tlf64u/bf/xtevYMempubm05d/e1Q9/vff
H7/zf3/mn3/jb/t3dXnp3/XnH/qn38Hr/v19ixfz8k9flNI0Bi3b+7Tev2vbmT9fH5/w4yf/f7/5
H+9/vsrjOrz/9Y9XZaX5eLUabPoff//Wx2P0oUj5z398+b9/7+Pz//WPvV1f5Pvnn39/0QYPYBz8
heIZ9Fka4Zoz8uEzML//729Ff6F+GMb49yj1wz+/JaHu5H/9I/4LY5TFILHwK4lPPiy8tLIf3wr/
ArvelEB/naLwBsvG/vg/n+yfbs3/3Kr/kKASFA5e/dc/6J8DEf+zQSSERjG8Z+HNywKCz/JZPd5Q
zlI9uzirlpC8C4VOb1JKnVqW+OdlxeQooFfnAfxdYRymw5Ff0c6fdrwCOzDrpjqpgKucW8BvYyQx
pY06cI8JbvtT2iY5GjA9ezLpuiB6Gc6OePzVwFX7yHs7n4EbAxzGGYgHwAhU5drxF/ehWKi3CKdn
ksa7JajS2yip0RBK0111Fbo6s43KB82r4G4QUXJVh/50reMNttbwBL8C6E1fR88CMo03suMYCNmL
pQv2tgaXOfBZXRECRrWnNdRMoDFQn/jkKJdFPBKi5KlJPfYjqgQQDuPh9MSec5nlxM8KatDc8eSH
tFtUai38oxcDR8Cr8bttDrzvBFbhueyX9dAjtuigmzS9apw1RyjQ+9MCxGW3wTUBXCw4RZuzOOwu
0sX0LGu+XhKZ9nvtJeOxVgD/JwEmfEijDS0/20AgzsFuBN9/tYEa+KJUHD+O6ccO2TQMUT6CC+/O
8Qm1Ye0ZpDkEFiUbuLAoSzwBby+wSG+eI/Mumtr1OfX0eEwq0pVLOrMTp1odPTW4k/G96GBM5Be8
BhmVydbGryhnRFjaJaCnWTsN2hSo500y40bljfH8I2fxUvQ6XE5jO4GrxK59bd1Gr13vG5krXiNi
sef9g0nn9jrkgy1rOSYPJpqGYx0OwR0dDTBtZ9VjaFdwj3EKz4pEgt2CnmQZDv3ggA4jEKO+QuXc
aCCL2wokr192Id3M17BnSDZpOn9H047uXW/FLumJF6HmGNxu1qzbVY5WvFRuTn4IMi237bCkJ664
glao3vJm6oHgaBuRZ2EdvYaPZfgzAukJ6JBqUSZLte3A6E5QacQ8QbcBLbtnOENeU6hphEzHnjWP
BPz+li/WjF0mVY3ObJv79FlyL3hKWB9fIG7pnyokBJ9mtVXntZq9U6ghQZnr6DDZgCV3hHm8zdee
QB2xcge0IGmtN56F5j1ctiexTfumi7qbBGZad8aF3SkKk/Gth6yGZtu2+e7QxCvoRYkRtSWvtJS3
1STlcyOW5d2QFk2dwoGbofvDZPBUqadtCiBkWcMBOOy8IbeoqhKKTnYZJ4Bl8GV6iv1NzZmwcwVI
MY3FDSVjYHYSjyDM5X2SiGLSUXPsSKrBTGK4EXffz3G01mthuzDMw2hQwK7G6nmLK3Y2SwygqAXy
3zf4iVnq78wtwVeuwRoKOgt8fEVPk2x+MhLepbSeXr0kbYoJV+Yk9BzDZ1DZvNEDLZWYUmRuJ6OP
imKBXjbtQXXFYYSueKBHvHA59LMpgkEgbTNyChOW8pqmq3/xrIH0UG7LDQGDDARR3m5EnjHBc4Ob
vIfGa3gfrCNFAgFChpSP5ChT1WZO1rTs6xaTShAY1olE1IaWLypKozy2DFpcF0LVISoMYINbw6dJ
74WKRjRalbptk8or4elLH2a7gXEgytkrtOFhPo0iBYCLbh+rZshdXN1tbWNegtrBf8+f/G8UY3pg
C+MR+gGsgpFgjhOOnZnf1uJ58PCIwmToodIWBB2ijYh1N0vtQ7rqHUxE7nH+0ItLo6lIFuIKM7Xx
aZj8YOeaxbvtW28tgW2DfBnRLmnIj6+w7CnIHmqbcRfwBp5n3Jhj5abtFDSVPSLt2j9Nkb/ehMKn
4El05PZNtVBU6PraAKRqge3kKtLmK5eAxaZE2cuoFzx3fGJnn4qjT+aLhLDq2DEDNmY1Nl9oRfZA
oYd8XuNntlbAnBfW53bUbVF1AcBvSjGEXactFLqbX0bjGO4jP/jA4fS7Upx9B1pvbqPKDfslEn0e
2Xg7bhALCDaIHY1MX3YgGX5CxBchywcZP5et2e47Gzx2g3qtuX8nlcdyNYm6RIF1006636UWj8m4
zq++8J4cgIGHYXMztmmKaV4ACNF+Xtb4GySJbChS4tarqUnAR3iuOUTj/2LuPJYbV7Y1/SodPccJ
eDMFQE9KpFxJmiCqVBI8kEjYxNPfj/t2D84ZdMSd9USxd5VKIsE0a/1uNTdOovWY5qM8CTy5iBuK
ZTf7cEisFtaNbfPO0C7+TezA3a19ia+rCsqUHVYECcwPOrCnqtX5eJpOjjnIvp2JaFlz61rrjlPu
uoC7Zucak+eSImkx/Xhcpqd6Jcoi54ibtpxx87B1cs1i7ePhP9SNan6yfkWu1TFdPpoaVdOwuvMG
GzdMXIqO6U9rj6zatHObNOw9aPa6ldlTyW/4kLXr39osb7Wt05mwnw1k2WcHfrseZx1tyFFnNnG7
k6bK000XuNYLigOgHqlgZ4wM4mifSxTcTKjiwo06288IyO/Ap3zOgV+DCkYPCKX2m0jPtalDipFI
SBdKLYSlk20TclSkabHLdA0Do+PBpRaBdR40ZEiEWs54qU3qJCDyobKJStKQLure2n7ANxFEaExO
E1MqeTSra1Az3lQGTJbpq/RdWgJpejdaY7HrWY+Xjk/zr+5M9dUPdONTYzP9yBRQfgwQ0w+pETzP
FkllSZ5zKojF7k5ZXRXNhrze8dM3F/Vmd6jWlfBLhvPoqBZ41+I8urm3wzTVHOXsVz56OT0HUWkC
bjykzE/dbIu/VtLbv1bVqBMyw4FQ136UxK+QzHXRuqQ6rtqdAdLGMcfhM4tHZbjyPMwqIMBXQ4Hg
VJUAcfNI3a1HF1LRKN9VUAyHqWuDiB85fptyAcJtKn1nprONGxxk23Sp6qiCACC9hogeO7Pi0kIy
Zvnr8ndWwj37Y5OfbaNTV9JstCYuk9qGo6iNvbZM7UvpD/N5JEdxe495OtrafYLaWGcgjr7YF70f
bBo/LQC3OuPPZHuILrEzmDe98YqDkQ/rqc7SIDbUAsmkeTJhCpstkZOYNQC639/ceUAlVHeA32rC
WOqjFkW85piXpVx72Fu9uBl1t95SbVHwPH2yH7LFevE1o/5MK6s5rkmC0HGA8vAWkjvNRreRO6Dm
QT3jPdSw+hEzL5KNcCzYoKVd55PQlpo700G9R/k3I4qwm1l/MqwOGGEKxqieu5Rpz6WDminV3Zd6
yfKLQO30xy2m8rLMpgE/VwtxBIFF2Js3uXZLoefj0pXpWeXVsB96tTyi+5MbOv8KmV0xfDSJIpl5
WJAUGMoYI2pj2FFKkgejHlO0TPbyMKxzezSKekWa2BtmVKnGOpfEhelha7brj1G12lX6Y7upA6kj
Z1yaxzUrrIh7Zt1lslUPhTa7z//zTvGSf8m2b3+G/+wD/611fBTfzfMgv7+Hy2/xn9/5/2HHeLfW
/T86xt9//r3BvH/7fzeMhv0v594LBr5jOYbj3mNu/rtf9P/lBu6966Pl0x0dlP5//6//0y6a/6IR
dBmEokMf+v/0hP+3XdSsfwWBbRiB75sO3Z5BvPz/oF+06A7/TYvuE8/tup5vkSLPpeN4/4mTIEco
hrmrN4Zym5Nw2ph58JE0MZYtB5id8rQOLyb9xLnP7wdyVj06OSLDqnW7yBeZFbUlfYAgazysGQGp
KcKV16l9HjPvIKYiVtkgIuFQAJnqY8R1fEK3nAFlsruSUTAUOXGwEElD28Ne1XP97hXIPOgkvYs2
azcxjMcWBue98qB42NfONjDRdnUNBxWsu3eiYlr37Ku/Ro0rqiiC7Ih+LB6VXC5WJf3YtBfaFc7I
hBY1L+tgUwXLNhDCi1dJhK/sZi0eVPtYezZzfPF1PU4DxoE8lVGbL0giV/RNnatTsIzITq2uuwOh
9M+V3f4I5B00BA9K97WH0s1kVM2Feyiz6VEFzLu0RvO82G4QoUprd8hV49Spn0q7fy6sgVpeL9H0
JRY2QcZ/cmKpvcN18wsly8us8qtjLM7eTO03y/mVIxY+zEwF3wwuuGsG2Z9pPg57d9i7g188jEW5
G+FjLqJrs5s9ctcwoQ81cm+fApE+VbKxXgbDyini3WXrDBb/zpyflD3fnweVY10N0ejr7wtjoLa1
iZI0L/1Xf3X5uQXjJn2zhYwayhfD4f03WpqehSbtp6F+6VPtmOqogGYxc+T0E3a4oro4Kv1dquzL
Kx0sWiJ5CNIV7i4haCfr7Cqex+pX5rf62aKo8SmLd3oJz4oberFJ7Amyer23w8XWnYpgY/QqAsZo
EdNVA0JMht8hJ0bL7Er11da9/mfoD6nLKsy6Zdos41hslNaVFLQIcU3xK7fTeB5ckF/Ykk2ybjwZ
yAN6dhIavGiFC3mb2K1btO9uOE7FG8uzfsWRjKUiHUVoa6nY200b7JS/6Fs1NffyIItt39CjQa+N
rb7QRVQzXrayvtN/phbr4/htC904lrPz2K71sfGMbLdOvL/BQDLmF2mxd4hDcmjtnbprtsskqzOZ
A4Si2SaqgVFuOouU3sTICZqtkEUZ00tVrumzkSDTM1FTB47FkLx2axvBGlW0OVKvr2XpfAZiw4GS
R0W/gCS00yYTXvbY3I3bqOL1TWGLk7Ty7FliQnjWMgc5mcOwt4qIziijAHqppibYG0TDytUMeyRe
D7jLIqrq7GWsGQKCZMDd22udv5TSPtqGv57osTZ1LTO8fvoX6Yv+VTSJfl2fpnkMTk77y3XTy9iP
aou/867KnoJt28zNri2GsNacQ1/VztZtyjwGfArrMpXxqv62Iv/rKm3Yz9axd/0xdF1DO1arfFWT
49E+6mfpC/1g9M1trVyCE6r5MU98EfWWoyLbubVBD5fWOXvI8DoscpSpCOyzEI4A0DY1B06/9W0F
Xt3oboVuUUeIZmosO+RXR/ARyoRhuPSoEOJZzQiz1uDSZaBdmA2gESeDUcjIUY+S0b4EqK1yq5VP
82ilF5Wme+p0HyUzOgE6b+8wG+IVbocZ4xqCoF4gtdLrn9kbm2teeR+6hDpFx2+TNo4TqWE3gqD0
71ZrW6eKkBrXF0cltW+vRFnfrWU8uMO8E+aY7cHFboZf1yfVllEbZDpiiOotENCJbS8G1kmkFzn1
2+yGBURhmwf2G21hvxEZjaiaelQmI8FFtdOehrUmo28QZayclf60v9CU4ZF1xG/2bLUpUqvhceAa
nYKivwzgNUgDT55AL6xoGeN0MR4LhGtx6+iHzk2+myqNfARN4SgR5Kml+6V8YMW6a/82LfS90rgq
emQMKuvaTVvP+d5TYtPauXNTHrdJTyiP2OTzTJlYlj0/VCKtr3/pvlN8VndC2kPyYBglK9wavLht
kLOS324Kd4uOS0NSUpVx06BvRngz8erPKCQP5oSPZx3nOCvaM91/dVxqfzqmiPALNH6P9dA/2FS2
O4LMCDGDXK2P/3zJxoY3lAcb02ueeTh3wXbXyyPSvx699P0///n/HDQIeTctkdRcA2vT8KFq/IXO
j5TTzVAiO8h0yKI5Db5SM98CPX0Ouvw7Npm6ZjqKC8AC4uc7M4mKIT+69szciSF/GZfEjO26cbbe
6raH9VRofRAyDznhAkDvyL0JvJH6v7lteUOcmCe3x3vQBsWxDEQRaokLazxYIp587a8+syI5P7wt
QyyZfVQx8NFQFo1H0+4zq//OzG5Ao2Viixie16R2PsY0f156bYWPdJ3z0KIg1tPyZyqzBHwUYE2b
/COhCEvomnNG0nD2LVpt3Y5lq2J/1vi4TD05TDiiQ2ZXjzdHSmvft9Zb6o4gemVxQHy5xtOCHNYq
JyP0aR/cxm2wRCv73ATeIWF2UJSVSxm3SUDMLFfXYvDQKiu5I50r5hueXt8ZP/7oHpqhG8/VdEj0
FUeyJfVDqllbNNLTBtUM0IF0tS2WqR9FN3YR/fTR9j1wrUXm3gp7SSs7beqTkSCtRoCKCaGxzwrV
t5lM6tn0xYNt5lrc0DyGgW+6MU3//Fwm4jZNlfGMVYqiCA81oRQgetNa7Cej2wmHTZZNxqmqmN02
e3Z7bHwr0lLb2rnjaIVGbaCmbvGZ+XOjYar+8BZBtKVu5Hs1S6YHqMZFUkLv6mloefmtTmQCbWx8
zeWK8ZcZ284sd6ZPF5KLct+4Y3KdNM5A3dcfcgYoPq5dt+wQR1+CCqxGBagW9QrCWalka9rdslm7
0J0LLTaqyYvwGR0lPsBDknoruN9sRMmYdsh/hiBsTNJxB2nQzwpE7MVkc3AP50Cf37xuaQ8Jnusi
9SGwFICXnyr3ZCzjc9l7T6B93H2djwoqUPPRrDuwM29BO2L9nUdC8msB8a/sOyFc76uMmLGp941r
uoAAoxKSGNHCqid5LRV385adYYVAAYxzKUo8WW9n4rFi3WwBtV48c2p2chj5gWpAen3/ElRPJfbl
Y9KYNyHGgwOj3STFclXu+uIpZ97CkWOkyhc8I/3wgKSL+0pzQFXr6mHpnODmF3tttT6DUm85PxHV
ata3VsJTj3qPK1A6Ueav6SlPuBasFFiK8i2G2rsYNM67CnOPtrrDZzFLc7Pkc5wMZcC1YJuXuiiz
jWSK/DaZWemupfb2bLJb81FnXHiltjzxo4uX5gMZeh8vvlMxNLzBauP3x0TvnC3DabUm2c6eVd06
zfThYfRzoRvNa885a7f23qpm+6tsf+hy8gc9wZHnKsT9nXpt5JRf26RjABzUbdTT8poyPSR5GxB4
oiXhajTzweE0xZKDG3+qu2vVhYVfrfvR5NDVvcl6hXoyy3yNbY2bxq+T7hlU6E2s6AR6v0G+NuQX
ozTRZEepgn5BYRNaKH5uvtS/DFAsv9ZSUD6e3NQjcPEGILQikP3WAX8KSzbibEHP9gzDXrS46CZ7
e39hEZnUr001X0pFxE9hUIC32vysJ3V7zDMVuTVCHIfpKqc883a4OhbCkY0OEXL1NUlnjfXiEEx1
wX7yxquvIaUuyxNUoB0GnQGWaeVRlzj+o3RHP/YwA1A+LaJ9VBg790zU2klSE8IuL1+bLuVh1WZs
OkUbmX7jxQ5OvoNXT6jvguFSFtoUrvgy4sEenL2vO2IzqDGLkkZUJ5dp7W8mngmkwYZ90a1p2FOE
gOf40TQ4bFVr4v71Ci6KHkmvFnyZhXVhEs3ztPAABwM1aTFEPlo+o9fUuy6rdWfwEHaGD3hfkdqV
DAncW48rSrj5wzryz1y/xNe1Oo8c7qQuVPrGsQLCBlNxUNTYhzZN/rSq/WgC7CauU5+rrqezoSYP
WnqopCkZ88OWR2PKCU0ZpvajtV24dHEtFBafQN56kZUU23nWyL41Myr6ScBqOW+dK54KkO6vfCLV
c0ZA5egd+H+pw7rtyBBxwsHtPgYtaA9BIzsEt9OHlKL6sBqxbhgFwsBWv7ofy6seLUv+msrs5io0
dMKFFnBGN8rS2tqtq3wzhaM9yLmIK2qdqR/LQ7Xi9+hk8Rg0GIgXjbPQ79ZmUxOoG2vjcrSMDqhf
DMumcuSInutsta6DqVIWO63RL0Gj/5JGXu086SManQllowTGdKojYG0+khbSC/dJVmdvdkuzvPBB
x2tqMebCJ64IgJTN4MgIRdn6UM3eIykiv0zXXx8mS18AfjFHVZ06t9Oq7REn2XH+VFkrusC0+w22
OMW5W77M01BHada+GUj8Nrkv/Ie+tH7ZVb7VigYosLt7RrJsDPVqfDRkPRw1SMBI2AvErn6SXTFG
4O1t7HB1aODzKBPX9dArdUGEieFlycNVSxPEH/5mmQuJ3u2cFViglz5/o3AfQ2Nyx7Of0qQXmQ1D
ViL79RM3CRkl5m2STsK2MWdyN5b51knEhxYk0623TqZZLw8622UeVHrBa9zH3grnlAz+aoVLT95z
sPTDyVDZYZm64OGfP2LyCTIKgRlobUp5Mu5f1nlARRr0l2a71muyHQwcVnZqA/ImJYkAq8oB8lGP
9HIiyKy2U86Y+o9vDeaJ/sO8ybQeYwdGrMkRidqLJi4V40rD3DOm3YzjFmtuop+U8qGb6hzSaqCw
hny9iSkaGnc92i0qywmsstAHdL+Ldaiz59qqzbPdqV+LM73oHnYhLXfSvaq64KYH01mfUZXi4oCp
QdE5qOUT52kQYcGXB+kk5Oln3YOuUQZnuNjJhPFVXC0YSMuyKI6qBNrHots4CaBE27z0xdgxwTPw
WByVjy7SW+vpSXdsNMlcepXlQ532XbR0MKcV50Ioe/pcR7b2bmgLgpzLdFs6Pe5vknRC89uVhr7X
C+8F0+Vw/OeLMSVXMdc3K785Ewo6MBKGU04UnrO5HeGGb8LcBEgDonTw80fdbaZNT7xeaEhriuBg
hjv9uZzLDNDDaLU6Nqfe21UGmRPkr7+aLORthvkbThMhsH11etU+4fUn8bt2l8gQ3RFluwN1cEeL
sOyZivgsWyJHFbklw9lk6M4KGotHImpcGTxNaf9jCEeGSUaFWi281qxFHavTOgodtYBfaEeD6J/Q
DPRvNyh/+3IScV+s1VmkiK6M4JWHsG4Ra+L5LzT35uANxZdtHGyWAZ9cqsSpMTuE+2bZEreTV4ek
TXCKAbIrYTJrgpAQ3bphIwXfrxo8A3b7RAjB3veX0KxTN3YkO60W+qsx5dsW3pd7o+zjPLFPazJ/
89qbXd67B1mCvoFLH3qLOFih3CVOOnC8JT0HplE9S+NJm3Cid5P/NUzBR+3MTVjY9E+2W5+cbrUh
Ne+KblS0eycXZiSm9NGsTj6y4AjfFaX25F8sDIqRDLLfmh28ieXeBk4wRIv26Kv2gcJsZzYZlLrZ
QJRV9aPKjEfPiDDCHtsOVL/xqPNXi/MmX995zYhEhuXZrid7s87VVzPMf1aTV045WKjy3fPrYbfK
F8/X2hAqjM9CEnSB3W6KlYtnLUsoHhiUfJjmgJtWeo+lxRUBXlnu+bS3vaWVcVF6WJxHdwfNr1XN
ryadJtpXYBC8aTJ0rWA8OerXfaRqTu5BOfWn+6uSbo6FAOtM2k4PLaMTZml08ZDVr37pF1tPWsFR
Lssxl/OPVSblT8ocH1LHptk9TAn2ATkZE5wuwlmCB6IpV/kxs/woGyT3PsEMee1ehMBVVEoZGWb3
oFG4RXWD5atsNpn2nUvYth6hSeS4ybXXHOfWeagp4e3Ojf7jDeqHW7UNl4rmoenv5+19xoa7vg7t
eh0DSFbNnqdoornjjts4Zcbm9dyLPvtuOOHB1PsceNdtsfgu+T6p3U87YHFSF7epYfzyWhgu/SkP
4BzHfJgwm2bFac2Zk1IrlN3ebDxOcvndV8+6es39biOMCsO8VacnuN/YmrpbW2uvjTfIazoQj1Ll
JMNPxXIqxkI757lzXMzhGb4tHoWp3Sx7Mw+F4NgWqA4Ddw49nXae9ntyp35TLyU538U2vatOG6ZC
AqtpgGn5dMJlkGxyN+np1fDfLBmZILoLYjk0m2o0tzK3HxufscKS4TFOke6arPqrFex/9vgQrosm
QQGTk6dpEOHCryLlMl0A+gce27obWYIO4DiCD3heibmHY+WJ9sthWRiabiObIRak/PES4sX05TY5
LaaMqd8qRg0j/TZOyJevoAB4Hiz9V7ooHeuheDXm/r1Yu+/Ea17XFozeNfvPuowXZe8Wy0p/kqLZ
L3qysQfpQai7wEkN+Qpz52gbp7C35hAMx8oYPwAMwryzdqU1FYc6SDOERcZHkhqnrtR2VW6+1zZC
/XYtS4wxksIWI03BZVggg8Y3Wj8Xi7ppmfeoN/y6gk977eVmGdzTKquwNWLfB4nKIJh3OAvMiAQS
LXbKMQ2JDeKpc0UFyrY2Wl1GfZ7ijAv837WJLqYUn+13PYDWBGn/7nNhQxJcBnPB4pjyjetYbVc9
+BgShP9G3b+7tqfhCS1vqWPuGTFURL4CiBWz/9P3otu4ZRHZVfAwdeP3qjQaU01HHmxbj8Fqvmop
dsZB/UE6wfqRtReqOngHyDnWdRpLHRs4OjlJiI17RF5JQmpREIkfVI+zwhEv6KtCTf+TYfnBZ0wZ
7X+YyuE1BMXnUttfSZlxZKHV4ZY4Z1ByRZVvHI3yYUjGp3SU7K/kRZfS3a7ASq6uqZ2cskuK7evB
D5I3FofJyZzc4MQ/6jv5Cip6Ml0yg6TJfmyrndMGx7JikUyBest1atmkTE7uaG9zd93TsEfMuCui
bBVPQ27vK6JGM22Jxl6PWhdMDN3GJXfGq5MzhE7Vc9yaze+5aA6NVTKsJU9/mplv6wOc2dpQNqEy
OmiR3/m4HqRWvPZ2+w7xdYHzRnnEJgprA6iSjf1pV4yMYAgvmpMWdNuo76gVU6Jrqm7Pyx+TkRs0
S7A6F1Dbs/hdiOQGfD6HGQ4hFEQeXfvkrBtXQ+KN6PzTEcT09PJZaxktl034ydqBSgcwVaSvdrV8
p3AnZHJw/QMiHYphuKoM6ZXkD2oLtiGZ3UizeTiGYZKFnJnHrh9orGz7dw+nOnRPVtCVsVY2760t
f3csgQ3FchtrgXEc0+ZXsDjfSgV2ONTLVafK3jjYilCDxs5S/dhFdQS8lA9rilG9uxr3X6zbvPpZ
8ms6VBybMh1sYLHqOH6Zc72fy2LvFtqlLqu4xOk9LdWeyW/FVkr8GOZwzaknyvKzCfxjbZhb1dAp
sm6vSAlLotDDcU3ALSpekHOHPgAfJi/NdwYShHSdzkSWvLVkqRZV+ch1+pZ5SoFO0fs3h9pVz7pm
3WxSVda6xda4KMjjb0Nh7rGM+uhWRk6I8vJglsMvHWtZK/jIUg27NXEdfG5q2yeeCoXBEM6RNW6j
wJw7XF9YcziNF/tS+4yTS9sbWYAPABwq1isJaePbO7oCI9S6+Tkb60OVeSBo1btYBo/Bts2rb3K/
dYjgAnK0Nx65rcSeRD7lVWjMREJ2DnJxs3r17bimACjJAQnBXA9wpl+w4gQhjRULKXHjfDLetCWz
ceYDpIIYqQBD7cjUx1jlOh+2LvloDJK4TayK6YoNUkrnT9ODTBTlk5aaaTRAn0bIYI5oI3jAGjo/
K3vy8ZlkI15uNevPyN/5m1ZtKuqYAgMkRdm62G+ukDte9atrg1OZnXz29f59sMbn1JtBpsY7IEmW
as+pKHi7GOT+WKI8Dcn0J6jkWWkTeQROgGTLWzc9ybux4dpbXe8o2PzhgfN1NddNaoxnl3Q6V7Rn
VXg3lWFcrZq/3i/EnG+JNK7KxLyORwHerfXiDi4hHLQTS44B082RwkPHdF17G7cd/wImncn8Qci3
nxZ1rYevVeBnnKBgm7z607LL0UHfkrb67Ab7+z4RjYibJpTOwRNWQZYDt4pV9wc3GFCcUDM6kBW2
jYoWS1kyk21SO+WrGpvY15OXxlzOCENmUj3vjKiK2vuRY0v/y6/M31WbgvmVWNip6Lqse66scYuu
h+myeUY4AKPne7EzZourVzPYqmp410f/K4Uh9Kvr5M64MSf6gxmTusAPj/Xt2DvDMx6E2KuboxaU
Xqir4Gz25ZWcCCsyJVSf9LI+1Es/7qfpzRq977qZnsupfiV3jroIL1cfF4M609RpA4EZcL+oQ1Et
MqXl2BCU1DjqsQ+Mt7aany0reTGN/jjnZUz8zOtgIlMKxPtitHs6Znwbyj/ev1nkwXfiay+Wt65h
4VlhnVRnTSY3Q6CYNfPHTKR/QFieEz/NI2euvgVqwBCuPGdh41hrVn+f14gwLZTaeXD2Se3ybCQx
ZhGVGz2jQtFYgZDJtIaEG3gIq7EmSjPKPPdrnOqDFVBuWyMDNAMQo8XwdogUKQGGBOHgPAnKyPVa
ri+5VV6FRwgSTjnOZyI6QQmKR4U6kEiY/tTZcJx4U2z/SzPuiS4aUZOlo94YOIF+FOY2Pzi29Zq6
3q9JYEK+Y9hV+doWroxsg7mrVsUFvIho1Rf4uuazTqhdspa+aahkROd7LTqC6waGgNI39YjGIFwD
KDJ7z/0rQgeTeTh0wwm67mq1dQvA9zBAUOhef81n5wuLX7NZGuNCOGtc9iTakkmX+H6ULvM2sT9c
ZFWht9Qo1xLzrbi7jIzgMroBbk6Kk1nkMeoP7P4LmmeY07AXGim1JpEcit7yjnG4iFDxjHNSMS2U
LqZ4WZPy3FSYk/zhlN05isp9h1N8b6b+neJ52OVtclCSVZuIXbZqN6OzyIvoefKdkW5BTzeWML24
xJEVw4y9p58WWWIbbRB7WqZYtOyvxL2LD6ofPRv/tA0M0epf/PljbphUaimMtm7d8JD9o9312Mud
N/qyQ+agh6CvPYtCPgAeXNKWyDLjqzAY/eQgRmrHE4l9J1UwRdtuDyWHIe5H3HD9tWpQygPshOQz
HbEGPRcjMW2Z+vbWp1Ig0e+nrYPAT3nBJgVibtLKCb15ujX10IbEEKSRaWAOXeSx6LRHwYGt9/IT
eI3DIktfe0BLgeBzFIYdE+6KLx+sF2TEDNPXpJ6vPnRs2FQUvuMwPuPtZGhEosjGoHhOm0NSfcyF
/mbP+R/PyH9W1T+3HmyDkfNh9dCjnjBDhZyHJDYic6uqo5RB9tUbX8EMW8hOT5PyKHvq8HE+G16z
V3Z3neecQSTfU3IoR+e6FBQndfpaim6XWOmTDw8IsAkyj3+PK5ZSA7EZTMjD2Od/itr5Uqn/Pmfj
RTTNdF5MXJToaa82QOvOSZDA+atN4MfwbebWSeruZfIIGlQczwSxQevE8EwMEB6fke8XQLDzp1m1
Z1i7GJwiLBf3F1zcS1qdllX7DbSLDIJgriYbriModzuJ9+Z+yFgu0SRz+dlV+pPMwL3S9c1cy0do
nDed825VPj7ezotRYnwqC0ZnuIdZlLCHbfLhBSbdcbKfUeWExHJelsX5Guagwtl8yvPS2nWy87he
PqgS25g0lCoUgnKF6fLY8TFfACJtewDalIwbhZSUSEzyCSwUCtb0TqmOsYG3NCXObyI3+tBmTLvi
J64W52GeMgEvd+VfotFuIxL22vd/G1Xy218z4Nn8Lv4B3hfzHpk5ksqUIhfAeadTjLgOZ1Y3QPqP
iLJ1E4sJ+1vk7veYJj+VU0eaQ7neVT4uapW/TnpwIYp6lcVZX1mYLRmcW3PywIUsseyx5/xKnT9A
YySRUJvp67xgXf9bEqTXsIa9JX+sClTUnoIVzJNsuypJN0QkWpYvV3tUZECKCayFKdekEsbBODlR
7t1bI5wnkDSUMv7NlNXBmLi0VENqpCOe+4nXpyO1RvywIfgX9TRRiZG2QH84ZtaS1+Fu63rJd0D/
pBY41kVpHrV5pdGzNjlHnU53Vo1jqCqqcyHpFrTZ3HkN52LrgDZ4lugeVg6lxSEHya7ADfsGudja
Trs2yf7MJVpG8+9i9j0NsWTCUuYfE0UiTmUAgop2B4b2uyZ6BVDahsDCwICOX8wFIFp9BKf/EmPd
bAqE43J2rL2aitdFoF3pgh+QM8SYNcIaQ5sFCRp4lQXOEmQTfh0ZVcrgOCa4lMEjUmKLErMkRKwp
TrWrAf9YDHlMxB8nAchxuulldsdrjVQgatX9WhMDvd+SRXefFUSgFsEZbxxVPFIXErsFscgpgs/6
3TWcXT4hvmr0yEWlJMkhYtTINbPc7/a/uDuP5bqRNk1fESoAZAIJLOcYHEtP0W0Qogy897j6fsCq
npJYKqr/3s1sGPQw6T7zmngEYoKIR6MD3BEangvE2SO0FipJHLnYQuWnfCJHQsSNwjzcmSi+riLT
q4wEXjdUyUHfaehUrPH7m1diKHZ9SaBoTu7q2bitA2pMydrJEJVv5MVgDY9pRJDuR+Rm4E5iPfBY
6FA/XmYYKliHqxvdjm9dmvsya+vVoztTBbFxQuNovx6d+JCSQ/UBIZSh03dyQM/HjUsur/vnwIah
38RgSt6CGr8qn4CP3+ZJ+zwXRHNjx8Y/NNO2Mad1/SBGcc6N+U6n7D6iQIeAw7wxoVaEhHHEhYe8
l1+0Pjui/QhUvajubNVf65phb8xOfzaH6SVvJ8QUkQK10vkqEu03PxMPLh4WNk9ruia3Yz4a0eyl
Zmt5/djVm4mZ012OCfxTs8jkzma56yot6OTtVIuDsTtp92hV0R60XiJnErvMWmApJBrY8oB5edR6
80EsCX5SJLdUjtdGIzxwJK73tv9p4PNS+JW9jyRmkAGqHpEX7WaxHuQAat9PkA+u150c0eGrvkvC
0EVC4USxiAGY2zvwLGrujxPljaDPFjRBoa+Cbl30kULbwUeYZskZrOYmmcRLH6XGAeXCC5AnLDHK
t6t4iXcQtD3MjvWtrvzbRHxRhEdrh1AR8kCOVBwE58z8LiazX9f9FG3oLXI495xjAtABxauHCqmV
NWbzatUm5REZol1Uzs+p23HApQBZQBzoddiuNa27c0LQd9CRRLXr0sL3ooo0bAgcMnawcg1MGcg8
K1HV2mb5O8SCiJnASNZ+DGIFkYUQNXr+vLsbiGwpJ24LE85HW/pfwrp6Kay5WVFz3RT23AGcNnYV
m/quTp2Tm1vWyY0M9i5p9+u1nmcNYiLNkNKi65rj29eaEZ8tqmdTTk6Nfu0TEbE8gqAIqQKicXAY
yOUs2HOnNDP1DZE4AoPm1K5qhMvg1hHyQLQ6pkkLxyXhUDfEMaMSTNzmA5NZvp0Hujz00VMdEVlk
Nj0Kt56No2gISDj0wbVrFTkDZE/+HulMdJox/gRW9lkLXLVtVebqQGNRQnGtDBClLcDhQ7cyhhx5
NtM65XGf7gbSp7cnevsAYnxAzSf+ZpSZvgfSvVXLI//9oZjEX18CEaQyXNjOKgSQTlnK0o896e0h
XB5u8tnrlw9vnwkcqJA8aVAUqy+tXpZHPw6ro6n68vj3lyknY9jE5Z74NyJJdu7LME7Wpj0SJyBk
aUnkQ1TIKVHq3YNq4p0lJuoYDb1ITEJJekiZj5DYKB7OE9r/zfjFD6kvG5S/12q+8ZEQXNONHJQD
+7bxzFqrjrGgof/24e8vpa7He0NFpG0dFbchaqk7dzO4Sop4DkkqztQIMbbly0BigaIQ34uthDjm
7Qdvn86X46zY85afgZCF+rp8+PvLSFksn6G9m4rps9tkpzZJh11ouDV9IWbcn585NgndWENGcFKX
CqbxlTQIGNcYFHQwlw9yeYhwwp27x7iA5SXSo7NwakHRiQzJnylz1lDjSm8K5TeEaNjhjeTKGl1i
H3MsjvXywY7K4miGl3nTbK2UfpcJcnWMmCzOsVIR9WDZrFMLSBOKF3uoQK9+qn+ZbRocxTg+YVOw
Zt3g7jWCpy1CcxuqmQwJ/4pVBHhsFRjhQ9DXt0mIGrWeZq9Qcc51UG9Jio5Z05xVor4ZfVcfjdbZ
pkMyXPqD8oJvbkHw1ZoNTuMWBbEgYvQtOdJhsmlf5Hy7GmNK/tkuI8e6HhMDnHUNfE62gTfJ8FWn
QLJ2a6vdVOibhamNSHcLBsSJT72ri3tapv0aUojSPC2guO40VI3yodp2pt+cgUrMG1saLms/rPYt
BUanHA5OD/GG/ntzReNyFShrprm1BZmhXZmOLNFy0ryaPA/9N4o/hTNUO8q2ybU5dMfRmjytRhXH
oSm3SnQQDxq6Wb7rhkB7e1oWmi0OhsZJAmtD29czXfgmSymnOAwBgEHbLWzQONNjJ+oMfjKxloqi
ni6GhA4rdQrVT34ayUuO9g6AcddtM6Xll4H2GvtjPHoD2eTWbE2oRqV+D6iWyFXcDHWYrQGTpUuC
PB2cL6yLSdTnXqbNOpu0fItoek4ynr9SHKQ1NtPBDYu6PEVg/apUEwf0OY2zZqKXPUIwbKCQeWXi
nLFxBaaEf9XXTBAxhU2ReYYfV9ug0Z9rMdEPKLtnQ09N8sbxShXI29HtlZwh6qZxEhS846WuINVw
b2vESSNiHWWJp03TS76vNdbXvh4pIJf0vysYzzsVVy8siF01tg/CMVvasKk8VPm8t0QX3gHE7LbC
grA3micAQjPiSgfNjJ07gZydWriFwFDLvYKsukEiMjwUKY+s2TRcEg1ZnKyJboSg3ElpFDBVHQeX
9RzsApfwp9fl2eq6wwAG8hrAqrkeeq07qATY3WjvnHaCzNQEiG7i2HzOQabRCKcmhUpzuCo180va
6Oo6GShNzlp8Kmb6OAFIKgrmgXmD+9FGkyrZ4c8WeHXDb9g0XlfFMNU3ei0PTaPyq9HUK+rkxEBh
lxw7WnH3cMCLLWw9CpdoHyPZGRZ4cHQt9Dh9Yaj5MLpS9Ogj3ncex9ddEj69zYlphr0A57vbZ+F8
k6fAneMRqQYk2R8Cv7UAuqcN3Fc6YEKLvhhjVD2j7H6skqy6CrJUHO3STjHOSUwd3z/ZbAKADZ6d
9banDS0jaUYv2iBfadjF61wicguhMGU80j0bB2DlQRSbtwnWF+6pXB40hB1Ag7UGAQ1wkwNBnEjA
7KMGUwoiQmBcdZpGzUcHZlfSrC/q2tp0qkDyqgOqoYGutEIT+EJcPGht5zWBREC2yaKdiRHmBqoc
I5MhJtRMwW2SBujAcxDvTct31lPh+l7axBmChT38tSgWn9omzSnQdNMezoxx/3az/oLP8Lvt4CDf
+PYmfZPjpCJVK4oAEQMgPwcXkdevjh0TVSunuOgLCy+ZVrdXVp5xshTDCSS1hnqg/ORkNh4By1dx
llgHETWXaMVGULPwnrCihdPvu85ZNcpd2WaanJuxv65ccVIR3wkM+P6h29Sbt0sOogMvVJnNEvCM
nopI25uwgYoPeXM1t+XBsGr3qm5HLHEK8gWqk8Xp7YMBdOrPfzJTj9+m6exD2YkRd4qtjZHVyJD4
RnU2fPRaewdtb9kEh8lvt26liDtpcT8MBfKjyIjjjB6cpmxkNsBApJI0gEOcjPA4VWmypf+3Frlb
3pp99HlicxtFsU66sbiMO7WOOxzUOaCa2zJ8GssoOgNnb9YJIvTSFYdg0dWRYw04AqUiMUz6GQaO
F6oWNSHseSAgC/di9qmYIJVLLLksxmamPsiRchxDh6SqSVOvzlx7M+X6dQExw2xtdjJ26iDR5KWV
1Nu6aZ1N1LgenKbmlib9Q1P54VoNNrLifYCOYIDx2oxGK2E84rdUgQ9ClSji1HG7GYyRvOltE3MD
eRECGXhMbpRpTh6NjW5tweFG1RMEXlRThxynb2HRTls7m8h4o33T6SFVAvElNgeXFLGluZ/W5YZS
p3GSrVHiWBWzIxjjyAvuSTrG0Hv7Vpg07rUz5w8izC78yA33XUSYbolCHKwBWbmmSeONmVTFZcdh
0KXcMQ/2ra37qywWzU0QUGV8e/jc6g8Gyl/bvpxvAd9Fl0JHEbkAaBLr1aduKL934PrNGpleHJvk
QeQB9AHDYF0nCHG4ylz1fRuCxCAdklNWrtE2gQ06QfWYijzG88pa9akln3VLIHnrN5cGADOEP0f3
qh/EF9eQ/cGtMvfK7HtqvBZYzwVGBc9rE+HcVTjtl8ad+tUk0uoubLJshxrqtxAAIQA80/bKqup2
ZtkRh4SUIctlRXeQD+yWFmKI1uB1hbDuofYDJL/7qbkYJ3E3wpII0mR6Es0UeULT5Q7cLZGPDB60
EDpUkAzX6WyjZFmYXj4gkOhUhbt/e//26AoiWrKbMbJPCAXYyMJx9Doxshu9HNVetqAVO9e609tq
vsqNwjkjNC7gF3O1KbHsfSSWQAjw8g1y9/HRFw2sG4G2Rcw5Bujz0kkT9aVR2tdyBzMueQp6J8Rz
IFP3fY2q9Dg7yVUPnMnwzXE/aDaSjfOSA4MZ1gz6QIZh2AfmDXXYEXD/YJGy6j4zhO2xP01gOFed
NR1s1BRuQNAAlEG+YNMCoKbkGx7lzMppUxVuVOr2lzrh2pkNPDlGlfP57ataq5UXOQjODqo9dqKM
tpWBSiS0JXUdN3rDSRdO3mAjgih18/PEJ0OS/flJoGVqJVNNJ3KZPUDt7ROFgxY9DoDsnJD5Nq98
MqS+SI9/f6bJ9My0xsSiCoa9pgrzwten3AtR9Nj6sGWpJ/k1TgEaoZpS40UUp7SwKidYI4WJC5OQ
kYdib7Yfx3sTBMLRr2jARIjQ7ZD7eszt4rMiTa1by7i3e4xG3hLKodERnm5gMcyTmTF/yu/xVq9S
/7bOLEkBHPeccUCsdVBY2Tl0AGYaXZ1uRk/zGII3p5cHEdyri0kefGTQvSahszpVurmlpNNdzj5r
2GghJOT6GPprIPTjFojytyGhG6bFnQ7Qjs8CvX/E5gC5mLFsdxYb2lkL2l1eDe4mNydIkssZErPa
WL4tfgVVRmncaZNdo2xQxYWXgyq69B34LvUwRq9aWJ7hi+cPhlwo9LR4In1UXp3204tQZ71sh+fQ
TbGwLjHGnd3kxSHBf6A3casNo/1ik9cgavdYJ0P1QE3L2Uqt+qwSOE9RD2h5TLF/g2+ZfdEigGlS
EWrH6AynlHxAPfeXJvwIhBq6Y2ZV+hYglP0yDNTXg+yhyFpUzaEAyrgsz47pBNcomIHVx9zvNpiS
gl1/2nZda3zBTIDTZCSEA9X41C1xHCCGG7oDLzBlwk1QT8YdkKVwowVgryeC5lOw/CAaXdBsOqLQ
yk96b7Z0MlvQH6se85o9N3gXOlQFqDFIyGH+lWwohfkaUJIpKhVpjSFOBP/5hip+vJsK47NtbFPd
NO574LZuZ6Xe21qhxNoSnEWejUj/qhcRgucFEUavOY8orzQ3ViOeARiGL/laK+L+qY0gHwVT5wVI
mz/Vo1Tw2KTaFzIrr3wzugBk/GKjGfTVEkydOnWfw2B8ns3mda6L4Yr+lL5HuCQ/CF1Hd6Gja0A1
o9xa+pDf9T64RDvONE5JP9hpA6eHFleQFCrtPOeS4nSSD/eKfhU16dw5pKn+4pBK7CoTeP1YdNGm
QWge1VX0+Qo7qLx69MO9GdaP4JLERst8cHicYbidwEfgdL1D5/Mikg2uCsupFnJ6nGzrAsHX5nvZ
FZ8pCZobip/TvrMMl1JibV/YFHp2FXBiphgCCWOjnmkh3CRqGBm0IVrPQWIfjIGRs1LEcv5zKvr9
70XL/mds9f+HpM1MA4L5vzPV7yJUa8uiq3+UN3v7m7/o6rr8Q3dN5QCjsE1ELlBK+5OubujiD8s1
LN12LUf/ia5u/CEVK9h1QVYQ3zg6mmh/qZsZfxi2LQx+xEfbNIXxn7DVpc1/+sE4jdtSAmEX5biO
gi4g39xpfxD1yxJqEVENkHWY50ufNLIH0+jCINiVPf4N7F1kC3Rj7Rq15DGVyP445R3qtye81zZj
VNAwsvaVZiFlQ1dIdJvOTc/NElH19GMQEPEcHw5qUBPvF+n3XBv5FzQ/QrogNFMIgkbbg0aBfo+d
ngv23NlIt2U0EF6DWYwrBSwAlWlXB/PYkYlbXIpm/MrVkAwnMBuS2wq7smFWh6y+W06SpMxeoF3E
7GImFkVscaFm7d3MOTT1q3Lsy0mDu1vq1CKDfpMHX2Lb0eiiZzjQAD1EBmkhx3oWcrmtvK0d80b4
WL7l1h7lZs9U3Wa51eVmqsr2UoReZqu96GW+bhy8aaxs6/AiLaw8ZpAZkeNN9IUB7uz6XN5YVvlk
p8Vd7pIb4ntGm13gVp1fL/9LwxmUmthLX9r7Sv+MDtY2B0WTuMZN4Pfscq8twgIamrY53md5dGlB
8sjVpyk6BIL2UgvdHIBFe4vjnTXhWGKqg27TlQmt/ShvheUfU9ygjPlkhqDkkPOljWiAzKUwcgDW
tbJwOsJAHVCIpN/P6DoddfqYdpTcc9JsYkB8EAycTYFaKxy09imqJ6CPOQSEvkZDt3xuaI7rrwlv
SjPSs56Arha3OtKUNq5A3OVy5zpmooYkq4enJVFSg6Fz3VPzmqbb5VvL0Cx/OPVyR+l4ZzQIsHEz
moCeCOC6rYKvdmzduH7ztPx+rwUXldSeaN7SjWovwpzfjatynTGmNF+okAF21pBMTaBdIk+95Sbx
OYTY18MEp0CiI2R0mxe3OnNvGQiUU7bLhNAL5oHS1vm9G4H90M2dPZKuoZ26rBMT74vBUJ6C0yuZ
DgO+BUruqIcelhnTgU4KFw5GBtcYPV3d9irEk8fY3NoOX7sHOqzL5Wv8YTUzXxv4/HCKYdfCGmS+
B3W+znWuUTPD6CzUlLqUhGqxoG8AO+Zrkuc9wL3r1rApdPQXVZe/yJlKGgyablT38I1OU9VuCDXc
GD4FcyKpAq8g4inU+FA5wFeYH1OG5rsFDsP2OoSeujbaUqjdCYfAAF4VWAGvwKcI0KF21LV0lwHV
zi3bs9vsPDt4GNKmo6WOvLTsAWJC0HF41hw/E9warJpR4SldDHu6BBlsRm0Z0Qg+ODXe3UARamDz
qBptS8uFFM7xyo7iF+Pgukgxpzr01G3PptE76oBatVcYGfhzbTuWgOCRgxMGaxveM4ujM5f54xx8
h4MdWeOO9netdxc2Do6G1L5kLvM9Ki00tjjvgy8VGtU55j7L3OFLpARIy2+Bc2zmIjz5ke2FweWU
9IdMZecatHuMMFnE5g6MAFcGLAsKFgNSXkkyueuOigESvvEqi9ULYhwdBijWOW727MxfERcOPTbk
s+1m5yArpl1WFICv/XCTupl9BDbw4tZL/UuhlACEjz5LirCEHebM0hpBMbwoyyZdp0UXeoZJ7WBw
xnUdKhP0b4FnAKQxOvpoXuTo0pUlFVyfXh3kNrMaXvtZHICI28AJ+F1kD/D0DKJ7jBCvQ5mEO+Ad
oUfj8KIx3ds8M1DTcyosYnA7wmHQvCiM2t6wG66tCesjPBvZ6hu88sYYPLuS1xB/s5W0zX3fZPRm
9MjalErh6JQuIkEZLf8ozKCaqJe3+8RBpfKhcoQd3op0bwGz2vgw9vl3O6dBhp7RRWpAUdcs0Lu6
/yycDNmpkH5ZY0GvtyjRF113dGysHmnEbpy2zXcm8KsN7ILnCtZprBWRVw3+d9I+umjCBNOQa/s+
bYCA2cMrtUnhgUBFBQ7l5RhlTV4NO7DWzXAgW4Sd5uBx6jnTAjRGEC4yoXPl+CSClXRGOpqV3ICp
2YPdW6c1FJEk/ZLVBhirZD3n/hOMKFj241mPkIXPEJLXT34VUwucf+NH+85D/q9T3HQsQyJyAzT4
nVAyFCYXbhX9bV9T3rQQWthBVJFxmLBVwLJFzmil+tdA9hsflzmgt7+7hV8FEkpnh7AoyFjKeq9e
3CDhGcxOsbMLddnRsg0TsEigxgYtedGluJGzwSFbbwIWxbK08d/cTSxWYoCbHyKwvzRcf9RsRRjl
F1GNsCiNmYYp4R2+E3cWmY3PEBT4neHSenBL2plQMboS6wIMIt9iA85S8CxJidEOZu8NyezSwQYi
dpGI+LO0jIc4M2+0shArLRwfhvSmXPICy0L0XZDTVm7xzUSxQMfWyxBXDfH6cliwhVCvv1bIomE5
u8rwdEKfYrdcJAYtqGf3vQ6ih8iFnhXH3LJBB7N2hLSynSeYkBwry6DJWUOZhTJMmQOQdO4t+ZqV
SLk9tqlzAE4PFoLepIRur3B1DNBtzF/gJaxt2M+KLivsq3VJOWhu1SE3ghOMohNqx/gLynUU2XsI
Quvla5UEJ935HBlYB7AfYxhGNrqyQWvRXF1Fkzr06SutQZRnsGThKAabWCCna9MxH4zbYQkAOZpU
tnhSYVhro3kJunKgbFAOxZ3rJN+1Eq2NJWxBVqQWx2C0LxHUvaxYQSkopaQ7ozK2H2sbC0IohTne
WjW5GCaa3wd9O7ti305yH0/Eg+OOE+xgGPp00YIZ6sAIUDmfN+6k7oeWae7E36MA96bIlOvAd3dy
nh+WoK4CpbCcrCNYBg3hmcDycXsHXUuk0uEQwFmyvCmLWFTJY+/Ae7TzV6pr57bJn2mxb6V8xYP3
UkOMLsic36yexTv8b43hP9evbdg60ipsHkxcfv5DFA4IeNFmmRAz8qEd5C4Srn1YcrikW24H/9nX
j1fIm8nz+wsqHf4YCj2uKZ13YvQuPQLQynaxG/scaQfCDSLRKSmv8Y/FVS3wqogjESAQuqJadJeG
2nFOoMu1D9LMzrFpcaDBjEpvmoD54FD6/zrlxLyDN5Qcr8tMCL/UFtoKg7ZNy2TnD8cyVZeV7RxG
Q176GtId4hEM+L4e7UPV4vJgOgKEP/YdEhMrEnyCqoazwaRa3ofZVjC1GuYmSnW1DVquBzCNzi/j
IsbqrnRh0RIx+WBLeIQl2v74lYmf1cL/HCO0xRQpGyajDNTPY5Qbphn2elHslrAu9VlOYbkfMPGV
AHD68pGpNKSv2Nl6y+T3UVJ+0kPKNXQPdbxD2/qVxaXcbItY51s4NyJ+vOzLHdYb6NZuBlN6I+Ry
mjHNUyURW5igAIXoKqPeVQZYZHHhRMNqClagBtp/QlH6Nw/5q4mIJTjJJWUFIeQ7d4QB369Edhwk
DMKScSxUKBu7wQJOcwX7uhxyL8UTLyY1w5FmCzX7ZILOS0hSwteV4+bXsUEvwL+F7n5ewH7JyPJi
cr0NYXm7DNmSQaVJs3WyQzn5x7FXnm5d0Ew7oKVwWH4aUnWbyt8N4SIN949lhl4mOnAcDYYylqf/
YZmJUovywRqZ9XH62sAnowDpWJC0666CLGgf8BU6Es+uFIkWew5zq7O+icS4khl5Qcw2OiENUsKQ
BeBN//FcMUGXjbIYl4mpTmWVeR8PydvB+X6pMiCo3Ulb6bqzPNSPN51iTVsHDTfNXrukeKPWbxx4
70Mm98tWMeX9Jsn6DT5iPv5upUrOApAQouaXIN5pvF0OqA1TRSbzeOrQphw7+wIFhfE1+uQvMAhe
9kymFUs2/ea2S7LtsvqXXH5Iwgsgfg8FJ9U0UwfEZByXCbtlUdskoLPAuZMUml/VgU0mkfJaJmlg
8L0C1c6ieVpW48dvxFxO73+8EYXTvJIEPM7bz394I6kN2ltkabFb3sKSDixhOZVjDmL8Ztg92mSN
gyoBPbL+6xqAZQwBZclIl0fUC0DLn5bdaqllSjpJHTnbb25x2Qz+eYu2IwX2sJbhvFtHVlm2FFm5
xZL2+5KOEDeteeNLWrjkoCVvccmBpjE9x6CM3uI0ck5hncbxpWII38oB1NhxZ02RylqSpFGRHgbp
9uN7fZv1P98rICB90dM3LKFb+rtgaebN9f7MqhAh0oTitmgAWTCiCg4dOFWgatPexGwTxVXD0bbY
5oGR7C6WLTZpLxfYngDX/Zub+mcEx00xusI1uDdTmj/P+gEpJm2qLWY9cQ4PjmQF5RqlbSvKB0FA
P5l8m9m6bJznuSyu7So4IcB5+fF9yH/OtZ/v492uX5nBmFUGByVa4hC6GkycLZojRDPOLeM5WAb6
0kiXFCSRxE2EGMtEdDR7DwIR1qwAgpOgc73MN+xNN/X8UiTnDKJDbl9F4wVzGYPQVwyMNu10LO3X
ZS0tvL+qpNgL4Xtq1KVf09BnCS4P2zOlIUu9dFb38Pasi/jn314H73wo3n35P7Gl+P+uwmsw5v9e
4P0/dbBYYPzsX7H8yX/7V4g/bAu+oSM4WPCh0Ikb/izwaooCr61T2hAWYZbhKLbuvwRJNdP4Q7mO
S/BlSInXyBJu/FXihUr+B2YFdPlcKsNoiPIv/wNF0p8PPS6EwQ2oLndZYT/sknYB+tZIJtsLAOTc
Z7VrvkwZSi91Yo+3P7yR6z/3ih8TriVa/HsH+fsS7xZHGbQ6bWD0pEfL7IGHB46eUvtMrespmbDk
rk2AHb/Z/Zed8xfXct5da0AGpB1m8kYzNbtLVIHoqmd1fVka8+RRiPhGh9y9UDzwby748070fx9u
sTj58f0JU0Z1hJ33dkr95AFCNEacdhRXdx+/u395Hvvd81ACNzSafAwP0MYbHPCuksT9FDZIbbRD
uS8nREalEvcfX+2X5kLMBvnuaSCc0o5XMWcldYwTrcDQ67ux2QDxgaQRdtamzYtpbfYtkDRL9Ce0
RzFic8BrxTXoP0uz511hBNlOl5xThPXJXnMr7B0iZNSAVUHWKnr3N+fov0ws493dJtKy/ATmh1dk
tbNKwyo5Ga07o6jadCd9pFb28Wv5lzVivFsjlO5RWeqyeGu1WELvJOJxwyEcXb3exrNq69+cJv9y
mWWL+HEqKaRUakejJAq1L9vqvtNu6hbRgsGsC+/jJ/n1bHXcd28M7EaJCwreeYWejNdDGPkvAubY
+JvF8OsncNx3s7WVeRZMNVUSPBjLElrjoi4fVK192+Ul/gAfP8S/XOV92WamN2+VNKK3iG/J5NnQ
5ARUfULGY3gIBNQu63dhxq9Xn/M+vNCapNXingnW21T39TJBc2Wx79EiMLp9o74Y8DJKjfpxZoT8
bDDpr7ekcdD5C2xkBT7Ksr12UnvynEo+B1iJcLaD8vvfvAkCs59nTKtC09KSOgRrZneHOVeNJ3Rb
7EophsPHl/j1jEE4++dLgPQ1QnD3kJjUCDzLtnxLrQ2ly2j78QX+ZTTFuxCOsDi1rLGhiI+CygmH
Bv+E4Dw9go7W38eX+PUz0Lr7+RlmBHAaYVGjl4ZefsJeusYu3R2BCH78/5f/889DR4l30x7dYAP8
gQwOduAsLHk8ONAVVOXWhdHyKO0m+PzxhYxfT0h6xT8/SdTHk9R03Jqchvoq2a+m+q9zl5k0ORzp
LOqdbZyiuBTK4h5V7gZwXhIOxkz1JY0rdOYqRKd2rovPgKWVDqog2Ak0E5KWaP1dzdNkfBq6gXJs
4AAw/fiufz3C8v02rUgJTR+1i21k9ajr1YG+zhpgNdhnJL/Zod9e9T+HwHbe1ZUhehWLJ1lzSAIs
I65x3TKDeKNpkd1saF0ubV7MDHw4ZFnXVJDXhQnIq/F1k9IKblDZokaMTkB4FydUKr3aaLIBdP8U
W2HuyR62S7TPFNTK4kSyltviIkf3qX5y9HBG98lJK2NxiQuHmLaeO9W4FGyo0Ywx/XBzHNIHVMxG
hext7wMCAs/dTXqKchZGG7EFomQcKP9HsTN12QXLV0DeNvWiutZmFVX+bybqrxcCwebP06cbqklo
+Lx4FXCXI5iR5ELRZ/hf7cuEDz//d1AtWpmFPpVPH94t5hDmvjbL+Uzn0fjNif+2s/1inOW77ShW
NroVw8jxKyI6dOboOwvMOpofM1Pm9+BMY31ftnItLCSie+DXkdYFx3qKq5suVdNlJCWrBO3clbUc
tR/P8F9uALjKvbsrxzUwgUdO28P1waHlL83y4LopftFu7O/iLMQ75OMr/XotwcP4+R1rwmnyUC+G
QxTp2EAnbfLYF2oASgn37ONL/NLzEhje+zIz+Nh0iCyz3qck07qrv6gc2jokstvGQmSsntH4YBYF
KMMVNiz8aYHQU2jSUGbzGe5wQAdZ3xVdede36hTVVrTLxvaILNBLk04VxZjhEoaCT2NxAlCp0B7M
YCMGvfGcl+4Ooaav2hAj8TsfrBgANSYcKLYa/jMIm0PgtJ7CF+Xjh307A/45oaz3e/c02oFdaeyJ
uNUhrLZq0PoLKF8aOs7N7WXT3c7qc5jIVaR/rkKUS9HbHH3g3LC0kWbFt0d+mi0INMAG1LBLwgMt
gbWNlgoqThSZnVWrrrQg9grZr7GUhZ10DBsUZU80EWLz0Q0sOpAEEcFeCphVPQZ/9tfRAbCFlwFI
DLNuELPb5eP33Gj3fkECgG2DgMdeIpZGb2PdiYFGUL6NYFKV9IVt/XHOUZO5HpQPLTRZNbbyBIiP
3nhxi4cMVTtUoPaQiQ5md4e6Pag2f21Say9AQEdAbFHEQkDdvo7davPmkRZGG0Rsr7PFx4e2qIZ7
VTK0hwK448fj8HYY/GIc9HdnaCBQ8MekKthXEXYVY3W0hv4hT6EKdm1/KpAwjUpxp95YtyGqAD22
yhAP2wvanChqUuc2FcJMWmTcfnxH4tebJfIDPy817BwzLGu7YF+HPZ7tIbBdgCUATTA1HwufZlX+
RB/5+9QEj4Ezfkqy6Fs5zJ/yTDu6ctpilrGVjrapsQcKJ6WtcM85OTQ8XLO5GQPxAAX+Jin1fd8n
t6mNnCAVyaX6OiIznVso/UfoA/kXfhdqq9TKe3jm6uXjh1s2pn++bZo7Pz+brgoEtRKQGInetfhl
cwU/aBvaMoF7kcdWv9d79Ic/vpixvLFfXW15wz/UGAQ+EP3InPEkZOebSO/6TTBpE31/s/JCO3l1
Cj3diK5pgTgiNtYpINDTQs2eYiP79PFd/HrnpCT8800kqDQ0sPdCoFKAPbEWqge56qKkik5qyNrf
dbrlu4Lpf1cExPukAUWtJm+LqTyMg4AOlOMjkiUHYeGLxvMJp4sM5HUjo79OO5DH10YXTShYz8MM
SvyQuLoz2CcfR+V0UxK5QnEcERZD/jTN4zHI1gITCbBBwpVt5e9Vr9z5kx6ZXfldD8zC/BzEjqDd
PLeza9zTiQHatxukkURwfrqxTQdIrKhX63DDQyv+6qOgrl+kSQ/FUXfnbOi8Pofrj5hKNw7avE1j
28rafWolTa5txqwd0HE141ZG52TsFqUwUXcNPmBdbybTp9gvnA4VsBSRBchiCfx9e1UuENjXGo4f
yJe4a5zxqz/2ro/BNHCS2LnOAyuUKEYVbR21XiJCCZR3iI01ZndiY0IZ8PJuQFhtrY8OkJb/Iu/M
dutGuiz9Ko26Z4JBMjgAXX1xZs2DJXm4ISRb5jwFg+PT10dn/vVbx7JUmeibRiMBIzNtmYc8ZDD2
3mt9KwqJHuBBtBPdXqsm6kCRKdfxwubc0HZv1pss8vr2gkwfFUJPcPr2AEOF0eoaUVVmXziuAVad
i/gtreKtjX82JNpNhMZ8DquCTK5puK9Cl85qKGL/rK7xgDCypCvXf2hIfXLdDR3pRo3rQjVJOFx0
fu/Y9RkbPvaWt6M3ejZeJOJU5JUuctjwe7IEJiJBLKsOpb8K8rzQ5UHrLg/Yf9esCLRuq7yUN3bp
BSMw4xzyXnvehBrW/6ooW6O78E1VYugMvEh1XyMiiuMEvWPjzimKq3ZAu0LE0VQmZ3gAOqCpFhsG
B4jjoAmiylSRIgZmInc3z1E0NzdjlcDuWOMDkSol+cOJBXeBq2iZEfrBVzSsPT8phmfbLqa0gq6e
2bpd42Hy5ANco3hCAOeRcQGjEQRy3KA4y3VgbZLMZpBiNjIOoITLHn0aaklfEkFqkbdDeGwvs6j7
4CoCieRNil+wiebtnMWjE2crNsATzu2U8kbxNcumQ9Jz4rRqDMTaz6sW0UYOtiTILqyoa7wCAKJR
2xNqNwETi0DNcVbf6ZsYBb6/mUK8uIZtlCBrtIRh9/46Ex7tiW89mS5+j8CbfLvv0KPjyNzMhufh
CCuGQem9VpE1xtsaITeE2G0S4fX9WFRM9gzI/BPb/7MuTnzj3CjoRnyrjS6OE/w0PjFnqOf71Llu
SrIWxI6ImHy67YNIq6852FSm31XG9mqgAZqB5mjGWKFmDFqmCQl3aewqTEAhaPb6oDCVzNMZERiF
wWiIlWI4gVcfQgEXWSWhv9sTcFh9MDVZtBGW9KhIr0EPlqbY1EVPmu9e8QKFjAIkvbaBTLpBLAPE
KJR7+oAfNGAAZvFAd8jdReYCa7Q0eZnic2pHRm5Cg60S+xtxtwP1VZM03ALbJWtw7LZEYZP4gSwj
tz3gGYNnOOoERVRjZTsdpmoi4GZUtH7HFjZ6d0M4FKkLgCDgrmN8z+ExMgqeEyMzgpXVlXmXAgFr
bbz3523tQYPHOGrLABN7U7bdhZmCYxWX0WBOipwDk60L2YCNm0fAKpy0jR4c3t7kJCBADkDMjrlO
s0vVjL7Ney6zG5l/z4PMmpqdl8owvnNgpyG38ZN5cntAF7K0ryxhUiFswsyo6YfWUtsQHnWDEhrc
mVVNJdnqVQ40EfYESrUlVqmZx4lOtp06rr7LIwvIyWpMljy/DYubVSYr07Nb34QKSudSrPM+bvzz
wkj1TEhEx2uXIKSucqrmjDmpZoc9pVHdQG7qbIfFtJkMp0TUpiUvzHXnzgq1Dzi2PYul34IRG/MB
sysp1Ta01xibMYG3TmMnmFDrdEDIglJ8CcRQ/aiq5zitTedpVEOlFkKGioFXNaQpt2Qq5G0bIaXR
6dLDSqLR775YvIrgzgR2mreS5TWKErlK4igO0o1nVaG+9+pwXgBYKNuoAdqkWOykVLQddtTBzzw2
xGFQ1fo+gwKkkdHZUWocsiklr2iVITaxbzwjTy0TUIVwoYy0NuoUNrcOjLsz2yWGgv2RQSosTBrT
zNLs4MsCR0UYZBLGA6aSiNuKUPvUfkaMN16xAIWjtWGPG6tnizSlpKcjl0px2rgJhOcpGoE56lSa
ej2HRP0gyfQaB16fBNpKdySYDcXzXIhgGL6FvNbbJ6MB0litTPrfJnQusuKSR0ck5IavlyIecpVM
w76CK690TJwA32NNUWFampV3BcW6FN8s3FXdZdqXFZYlqzaQH9VFDVmjz1pzztYoq5o6IHYgrfLr
BENP/bELlcLQZ8g0n7+l2LswdPJrXt0LG2PzQG5PxyRlVRL1G30awnIQ9z55Rh0BH0Sk6c8Jxt7w
TrVZ0ASrFPPaWOx0imc0oJqzzNzfDkRK6RNELUHaI4Y3sqaBtaKn+b6VNbtCgG4sx8CdvQy/C8bF
Oiy4qiYQIECzBUknCfBhEHaJamrvwcc0QMpCYMxYX+04LMJPLfkV3DxjXHhAamaYvAR2hajv3GxM
skNB/1i3+36uJ3UC7wLIB6GXlokTnG3COFwVMdh42LXmrMC35ZGoEN4Fntuk8Ta3/CL7FGd+j4Xe
LXElbpxe1J2/YvKWYAbTcUyfWCVuMl059Hf0wY4lUGTUNSXmX1hV/k1KHB9pFGVO1MXNWKSBbugV
lS4v7N41+5CYkDxTYNPysmnEXdgFXvgNSFLp3hKt6qp+zX05B92GQ+oR1JcT9Ir5/TwHH0ghcXJn
y31AmOnKNWJwxazlZpwTJhFktWHzEGDP/YBLxOojbnGdicsaOkn+DRRtOkSr2OsiUxFyker2W1PL
sguuayYdNYxOSpT2wqxGATCsETIs0R7n4QRxSQaqJWdL1yr3Vm0lO4VPooQIXvkZibOIjmoP7s/k
SyJ0JBN72a7r2UWJeVOkXREEN03aCGvz9kb81WaJQJ/xciNONjF+aD7ySVnU4VXhtmLrhWZzgEAN
g2ECKvT2cV6v30iafXmcMMmqTqhIHmTbJieJkznIL5vxHzViUJC+/Nu5pWNk5aNx8Ob8s2WBBi/7
GeVxrs3Pb3/+1wsW83iUSdfMHabeDHa4kKed6JyHNNT5IR1xzv6TIzCXfnkOTQ1zQNZVuw8K6B7S
TBb3v5q+F0Evv/+TQ1jHrXddBmY3ECO8L6ywm0/TrmOXW/mGhQQQB+g7ffHXy1nLOzoRDJDaxhGI
RVRZPUlpGYWKNRRzTZB6tQQrjqa3vPx094++fctd7u2fKlrYWQMdqtLAyaBauu2MQ1M5uOdR6RX7
t6/cj7bpr1WzdSyVJvibrsbchbtU0ISAyyrg+vSPme3sJibZq8aP8SMabJkmk9YzSYAYSDLfO8st
OJv8jEs8Wxltesijq7qglTP76ImkUfiPAECCr+98zter+180OO3YDJaZqnBXFleDw+o+Wf5nyl3S
cd2yPaCQn5i2zDiXSb/eUTEYe+z2FonKFsScdz7E8ti9crGOJ2FOEY6cl2Ps7FrSHmt8OAVBltGA
0cSQUWotAc7kHzekrfkObC+41TdNOLQXb3+A1xcb61j2qSOMb+QHG3DvZR9ik5PUxRHvEnP9zw5w
tN6k42xNUUUmWuu1QLGCZIKRhrcYx/jbB3h9ubHMo+VSzAEjf4SL1CletGOXygjO9409Wtv8n12k
445aGrZz2QmeGhXl6sEYMliHqa7eeWBeXwREcHSF+srvtUi8cBc2fg2XQgBknAEuF2IG8p3bWNYg
jr5ztX5zsOM+vGZe48TBHOzMaFQxGTxG+tke3OAzxQxUmBICYLhWVJU3b387v+mhieMx6QwXZ3BG
O9gBSiUmg3Jv01roafMpgz3tGSH8Zyc7cZI84SUauFcekT+bug8oS8q5fOcbXPqDvz5m1BEv1z3X
gHRQsTPdDU7j3NW1P2B2guw+SmHuYoSzqyHoNCWZ0R4U1qt3Ooiv35vieLI0mplyeyj2wB7InVWp
m5w4nN4NxDvvnRXk9S+UsvvlmfkGY1rL9zizibghH1v5OYAApvw5shagF0xCElr3b3+br68Wv4h1
oV969MAEqVOKd9LWaf26IKZFxv07Z7Mozn79ophIHT0MZJ05QVLnTKTUWF/axBRtx7ZxN5M3PCbo
03D3V4A+JhAWwmceWRpENNijEZ+8fYavv72wNh91mBsJGE24htzJ1gj3BZXJOjZNzdbVGDbSUYDQ
DdmdJtg96QGGZ375OQYyCcmBLah16/p0zbH1wbJzumDH1pvdbNX5W9OIundmDq9uRBf39cuvHCIT
u+mKeSUddgf3bEjWMh58ivSBEccI++6da7E8Hb88NRzoaGmNaXhXfRfTbXchmgHoN7ZWAZ2pwRe0
ArW9OFyXJOyl0U8PFxVrl9gbMNfGbjSIeAqrVr1zY7x+zv6x4jiMkwHSRUZrTvTE33iteztUA2YS
c4QmGzn5O+f8qlABB4n18tqaBqppQ4K7QtUkz60cCF49KhgYEza8nDlK5bX+KqP0feeAry4RHPDo
+cWNMOohm93d0ACgsuTUb8aIsas1kLnx9vf4m3Pylv//06bPSyxtytRGW7iA7tvOoWDtmO8WJem6
Lmkyu76d05Mh6/x31onfnJR3dIeWHd2ncMKfRfFSMwTzhq2Q/oSreGy2b5/Uqys6K9Fyz/50Us4g
IE8TyIpobvwQ5orRLbHSaiLXasn4FEvXl8uNeBPn9jsXUixfyq8PBMKUlwftPJ+BmbsMQGMaraEn
BCywLNuJhEYQESNYTntF0yowsr0RKPBPbIbfuaa/WZn841d3ajfI+cjg3qVUoc9eT5Qf90287pvK
30wmDK+oj25SYjvWRK08z2R5rqrWkpu2UsMeUADPrEPTj7xdUn1zclX6mijuOi/o5fRgON7+Yn5z
t9lHJcYsI2t2wmoxS7sNoLZaHehvnXuKcUrSqH6VKmhEZQyA6e0DvvoGNP3jVUpJI86lye3tgGQ4
6wqE5ob08p1hls4mEB3Z6LKtrt4+2O9uAWt5Nf5037Wgn1CILiQqOusf+tl68ulzbfOwym5av4L8
YJVfImd2GUyT+evUWPLePvRvLuwP7etPR1bRTAxOwfYWQVS0moWY9tVIasZA1uTeFJFHuFo1nvqj
kb1zv//mGTOP1iYxERs1w4vYFaYQWx2RRkDL9Y50wmzd05JmmrMus/E2DO3ynffv618mGvKXl9cx
4fEUNrI9f+7DuyqVT33JS64tbX+jLFjX5DXa71zQ32w2vGMNOaAvZ8qCEh9IadlXKBrCM9aVaNsY
yD9dj7xA2REdYIYDmO/YI77UEh8rW0Rf3/5GX18mPf9omezjmcGIZrMDsugJRJggt8j072lnvidh
f/0b9Lyjb7CTthUyWOIMU4xLwsA/mNtLGHqd4cqpKoW5qAw3pR99EWGv9m+f1+sva+8HleXnO7Ue
unGauW/oKxLBpb3qQrqMfEgjjuB9Ve+Nxn/zMOJCOLpb5nLCtM2Yo/IJPCilugXVCkopqT86Y1Se
A2Aj+khjj8LecGG6tXf9j87wh/bipzPUnZcCz2SbsPTUV3ERVyd0lZt9oLPotO/E+M5i+uqG2/SO
CwibdjN1Sxlvq6isHyl+9TnIrkG/8wT85q83j542kfadVI2CrefU04l2JvgXbj1l//CvP/p6+hqy
WOzXOCTTIiBXRFpXiYfa6sd38LeMPf8z185V/Vx+0Or5WV881v97OcDXio58EsX6/7z8T4xDfx1/
86gfX/zHFruMnm66ZzXdPrddzo/+aUFa/uT/9Df/12K60dPdVD//5398rbpF43n7HCH2fAFaWnBK
v/fufHhkOGNcJ89KPRvP2rhIyKTLX/kr/uXlcf8w6RHZvm3ZgbewFP7byyPdPxzT9V0TY6x0l1fo
X04ex/sDBw8QJ+xzOICIjfpvI4/j/gEHwSNmiZ6Ky5+x/o6Px3JfroKsRBZ0SLJfRMDbBGTT0d3i
GMzKE7Qde9y3qA2q4dIbko8cd9e0xbmX6Ibx+oxcQpJKVcXAHwlBKaaEHXqfuCQymOwtxubCJHFs
57hkXIvpbjaCaAuIGMY7KoxVZzZbrOFLag+j98S6nAWjs45UKqKBCKKJ8ASPw2IR2RAvDJiFoMFV
MqbfutQ6GQLngYCCfmU73qqz/G7J6wZFUF0F8fwQiDqAujJ9ENMmjWRGnCsed5ahJ13X+yA2g62c
v+VmCxbaQTTV294TR38ussDYkiF2SUI8iKWMqDNp0QbOEgOoZLcVjrjh0lALl18YPm9C6xtIFChT
rKppCKYEcWML/kOth8n/Otrth7wka9YYUOXRgIDuNs0zaKfsQiFR4BUWMun0SImz6oei+0ZS2M7s
5gsnU/Yqks2nHLxUMJ4YENhLEZ7qzm4RtISn1P4gWoxxW+jsKXbzb6EX3cgwei6IrdkOWUQ8CRjy
ihwh/tDcjd89+6SXzz75xgww63WVRveBcTXW9vUMz3Lb+9WXYXIvB28kN9v4DiD3Wxz6dw28273b
eae+zjfkOFWbkqS01UC4yDSUW55IOrSOY2zYw66dBi2O4cDjHAeUjIu7uqZwA6G3gWCarqvsSRWI
jyztMWd1ad/2OTFHbvTkOfLG70/btohXCaYxkhzJJAGzNfvQuprQXptZnW8SAYxrSL6DHLpssbco
CwmTRuJVlPm1Ecwf5wHkOSqhfuUxzcL8Krvupm/TzQzjMDOblrhZzj4ckIcUgCH6jnk8F/mZ4Dpu
mEZXJ1WPP8k39M4os3jJ+9koiE9ZXG4HM5j4HFm8UWTfeoMRr0TOxN+ukicdxvEW6OaIHzMnN9u+
IeJJY6kPRli3zZe4ahrGIkBauSsRWj5LtOvKJPclQUpyyp14j9n1m84T4np9eP+h2584qU3wzGhb
a8YRltufMom70MhWNl6rnA0hyuN2mql2GMPBGEw/iNndMxvlz5d81C5R15J2DDPkYAOGUGyKpiPQ
hqCnkOBgBr92u4UybiRrNeW3kIIYeTpgiM/gEJ7mUfZkWfmWjeY+Jk+K9IxdH0C6TvOazD8ApEZw
Q4zwtTJr9KkQtgABSnQyxilyJXJT6/JaP9tpcCK4D+gdfZnrftgsKCf2QadxGcDaMFd5qq49cyS9
LhsexgnmWZO9o098ufNhLcOiZJroEx1pCReP5MuNiVuaAB87L9rTDmpA1cj9lLrsz9EELVjTn1b9
6z/rzp/9iUf717+OZmMHdyyOCqTm5dHYbwgDjm20h0utUT5fo42+s7msTuMCq/k6D/1Fa2ZXqVfd
JFn76Z3DLwvzv6vhvw4feCbDZCEtzvjl4ReWUkVcZ7SvsuypVB6tIn0ejnK9N1ieMd0s3wXe4gBy
il8W51gDdm9/hJfVwp+fACM15m7eG5SAR9tcB7hAgeMw2md9f7EgPBbawQJ0mJx8C/j/nQv+oylz
dMaeZfH2E5bpSc756Ixts1U969/ennmpoMfaq+xKYyJYKTKGV2ap1jKeT5ysIQNSDkRgiJvF+dxY
8Wnnf5kg30hdnlUPHVU4DvsvRXfWpP2DX/m7zsoOS3KSYTh7J8tZinK98SZijWaWurKzb8qJxBxw
DCeNkz61IjmNCMGdoycJDX8FmGpYIznasnX5MuaGv6ptcT41jMuTab4s6+J+QRiGPtI3dAWPjR3c
FfTuWCkSvXL4Crdg1VFEIAhi9nmtyBRtFLxeuBHObLd7HGw3JDRvlAKqJkYyZVSyzyPmU9U0PzDB
uot86yGb/DtWmkDLu6mB7JAo/9KiBbQWmXfShvPO4BWWd8Qes7QjTf6rf/e3NoX/X/I8F1jU77eM
l49F8pQ8v9hkLj/x5w7Rkn9YLnJHnqQfVm+beuAvmid+bsd04GxhvmGl8XjG/+X1Fu4fUEf4PYAG
7Nqwdv/3FtGwfH4vsH2WQwFaJmBT96/t8l8L258W/X87+H9e6F7uEJfFBe0ayAkTvgkb0uXj/dx7
MbQigd3tvnjSWFfz3aiIPs+//XQ9XllMX1bKP47BmXguV8FaFvCjxSyUjMedInn0MX6uMp+dSJRs
I7/emM5pCUXeimNyOl31zgr2Y4n695LCcW0bH30AKM9cxh7HggPHnUyrleJ7E40bbX90k0+JB6ya
6EDkuxppTFjfpyLdNy7wBAjQQO7WhfGlts9sqmvndFBnCJB191636eXS+uNz0XTBkcx7jJgM/2ip
Q9GYIHazvpO6cO6nU4JeAC1sApkwMj216uzynf7mL18yXB4TDrzlAC03+RJefsljnDu1Cu3voV8D
s/LH7z6GLELSxnH19jf964EQumED9Sg7FpTa0d3kQQZMUMkSySezS5cEtRm1mxU5928f5oistFxB
/gE6BCfFM22x1HQ/37V62YPYKVnmQmBuIWnBbTb1+JEElG0UIVdGj+p7/jYOvXVUz48NIxWUX9YO
wSclTv/QAw7PW7DOMwDxBM5e2j3Uw+OMMgT0ysoov6fCOdNld6LsCzR1ez0ywpWfPZnS3cfaQ7Ra
R/47sMUEFZVxDgv3JLFnuCPd5u1zfeWSYt80bcAmjgvC8+iSmjO5VWVLMGCBrH6CD2NFxkpX9d8+
DF0d6dMCdzyJSe2Xe5IOiJXyTFj4u8zG3FjhhYe4/++eDEdxoWFhhViwZUc3otvC3w8FBNoJiLpL
CEbz2aad9fZB7KPNG7cHTuGAMtIVguraOb5mTj2buREn6IH7qASbR9pmyF6c0K5kb4vaHjYOxgXr
MoQq514QFmXWZ0HcgyHH++C16yiIQ+cE9mdU43UO7PysMEqLqGdTIHDh6jO1NfUH0RBZLrYCYXow
fSgbMnxM/+DC5069TUDYaBN+ben9QDLTQefPj9pNqm4XzpWbHcJ0Qryvi8YvL/w292CnEjhJuI7X
EINkAGCbtonwQ+oZUonD886wyxBSHv4QUiwt86MTKlGfGpPlwFyr2+jbqDtzhBWUiBSsnd1/qM1F
7mM2hVV9GPoQEUQD/RU8Kjs7f5XGsUU8WlyjjxFWbpw1xHdXJx5kKSIWDIhCJ5kr1IwWevJSlMIL
bmpfmCGhMl5qTM4Gbh7p1GUDEf2gQhUh6hZjNx84GdXvosFo7TM9ihCFTWEyYsSl0bsHFJQD/y6H
TKDqzdO22VEhoTGvcv6SbROjUn6wW2mQ7iuDxHuwxqEItwShyhYMrZzy8tCQ++ajvFQJiAoC58lu
oZHOp4zJG/ZiPeZnjawyKoSxuid0lesSytCx7zrHGKs1abYpdgtTTN2ldjMx3usqiv11KMvgKTSi
MtzqODHwLrKg+t+V1xjFNsk6QYJf0FA0DSiLvHMDAoR3WnAfGjeuOfj5E0lUCio932NrPLYFKSx3
HR4f72uKfvYZ6wkjrbxXM1EkczvSlshDQj8BrlZ54c3ZtpV9lF95RsY5GqqKBKEw0EzXfZ9Ujru1
s0ToW+UQtYWss9bxA+JXbez411ARJh8EK94DRFRHHnJ0GhPBHBMNiHkHxfkqK/woAt8xDfEdySul
u2kDhq63jeAbJO5XgNpMsqzAHmDJLnguS5uoAkf4JH8bHtN5wB5hSyIoX56HZmqV4u+w7hycQfKk
twGfjIu2zJNng9RW9bWpw2TMN2NQqPZxas2i3WdYaejmRO2Q3pRylsmHPs+n8YT7xVcFmR6VC+2+
L+1e7WpnaNxPwaBD/1DqmWSJmYe2Aiybi/DbWPZDmK40QugwIet0sNJPrU5bG0RsAOlrXQKnTO59
c4isE5NdRvLJzGNudVI6ZMpU3bWgRgrUs0vu14iA/aoaXNe6BULrE+PV2E3w0RMwlsl7JpfLOgQR
flSaM0lIjkMfGOuoGtLHSk7G596StnuoM6LpZ0cNPCqwqGF1ey6RmTxfrSw2GuQ1UN5eQEHkMUFm
j79E3yWu5qGfKl/cEM9YkyiYGkNpnxFBGFQ39ph6cIyHInZBTmD32ZkhcYkXvuRYDamCdknCGsEs
9c7EUBUS8W7WZnLaJQSorHp/JLtqyAaTDU6MC12sRwYk0LAkE7fToAzLniwfgJ77OR7T7/2YiuhU
S0lEwpykZEnVYZbAEXA9v7/zGXsU22LOW/8QB2XhQRoVRrTNCei50WIgTmYaDKfADB9LInQdSw3X
rY5xnejStylV4HeuR9KCg03LxOICsrUfkItaSdpRYzAUq1YAGoIdU7cEGfdDu3Vd19hKhP+AiEof
KwTYmK1vzss0mgjOeF/0KQntk4kfZas6PGts74CP994gxTZSKnkqsFSaNzF49unjbOih27Y4Gpqz
uJ/NkiSI0e83g83DG6ykGuk1JXZtzvU6Zefm2fvYoRWneFJGj2AsVTSPzZDDK8SsYvXnIcpf81S2
Vt1vJ2EO7W50lOgX64QUOCHcsDuZsEl9HaYJ/Xo4CSfZxNEEzLxJJBRkt4/mhMeqz2O8Rj4+Jyeb
Gw8IWBw8GthZvRMv7qPhizSjud+OHXHjO8HO0j8LZeVb3/2c2Tyxkom2z7jJZ4wCtpwfEsNsZhqN
tNvuvdkY+G49W2670rG/NWk45edFUkzWQ5jIrsWbZQ/ORc0jGtx5tMfyQ9WMvbi3vTaiA6Wk69Pf
pVlRg5jt66j9c/L7f7uy/H8pA2LZsv6+Zrx7LOfH8qhoXH7kz6LRMf9gQOC7wFaZBEi5oA3+LBqt
4A9uO+HiVfTZ1FMC/rtoNP8IqLKodZYWiljWLzZxbdXp+D//wxBLtSnhg6G/YcIAi+rvVI0/NKw/
l1bCg4XJBh+EqgmG9liREJix7/SsuSTsguEOvOa+B6GI+KG6NIYw3jatdg+my4xAF+ajrgIalhU9
ZsBYV+H0/NO1e6W+PDKK+4w2PEH6he1wvfB+HdsImio2GqdyiayistpkEohRhG79FhyPvLUC7470
BnmughRrfrFO0Ltt7L4sbkcsf9upSsoNnBME4o1WZ6Hfde/MbH8IMl9cLYC5yAjRxvABaRQeFcC1
W2ewg3Bt1X5nbk0RQz6bHIs2kvWJSOBpDzQA/Lu9IffVX4Vg09G7+d2uIjhXOa195U5JQxdaNmvi
NaYLPws+9VFnY4oMBHYqu1+7lfLO+zaKD5HbXTUTKS+YszZpHz5Xug/2fYugsO3Mfm1ls7dWdrSm
vfCeQN360aY7PlUbCB1n6wSm5RzVEYMZpU4R58irfVE9aGu8mIPCueLt1GJzncjf4+VPkuc8sjE1
+mvRtM1hkQChSZwfpmSwrnpXPJVW+9jNYrj+8Usx+RBGffIjzMg7ATFdg8sFJHcZsZQTyg5EtJ7l
CL7aApwSleWEYg6qMJbk+pooOaLPWn1RtDXe2TINsQumpIU67Z3GMLj1EyHv5s44j4amvqnIHNra
wHSvrdZ9Dinpuq67dKqoOp8xAR7aigzqrrDtA85oH4F9dlYRS/znL/Gy+OPKkBtHhYxganc7dXNF
FEUQ7q2YgCk7Ms3zkPzf0pvHwwSFi4zfinjasPrWF8ZTws+QdTCchZ6Pn6R0D9pStOH74BLrknvt
5fVl3NrheUnMI6Dl53KYNBbl3N/5ozNcV0rEKLYHcVaNuOa63G+v2i6b94sxCnR2Rd2aNaQiUwTl
Sjsb2UThKdkEjWf5m9y1ZtKMCFW28wkQRz/dtGESXxaTi5WtKTY9ZHKZsJuZsUk1mfeYg+A6Dbvw
mgmoR/q30OdZX+1o1Jvche5HCejvz9A9k6qDaSDBJHgUTvBpjGeG62IsdO0YbmXpXFoHMYzhReq7
9ro2s4KIJCe9YpVJr2rix1Zm7SSnSel87Bl2nNdu317Woe2f6kYxf5vydBc6SbEXfDTyBqw9uaIW
ljuR3NTJA1v+rahTfUdLzD6hAssglTjlh7joH9PMsU/NeDG+MEc52H58QXOOIHgmfLkLNSMkE71t
SBE3yEReP6T4p3ZuqtozvYwNmZUSXWftG+75g9PCWC5bxRVVtn9ZtPyADu1sI1z1KZuhu2MQSLfU
EfXOdsNih1N9NbhlzzgWnQWbe03O2HmgjOLGjwOihZ2NKjZqSsbPHTmHpR1N2x7s+Z78yW1NhXI+
mclJaqn0LsANvILk2+xGT17UeTzexWnSXDqpcq7K2hhXutNLurL2SVMGeu4kQ3SeW9wKZnfvanGP
aSa698j1ZBrUbzFLaaIakzsyFApAQYG7EZOab7XrP4XCu2hjuiTmnNabAKwN3pfa5pxKnyUWjDBe
9GbjmnN8oyzzPa3Y0vb4eZ1hSACrnkbF0tijG3okah6aBtBbT/4wbJ1kHZf5fKqimrDnNWuguB3t
Yd7bER+4gQx9gMEebmkL1F+S1tuCT4jL9Wg7fHiMq2eu1pkCPm/b73QifnkxWSyQQAdNy/NNVkV5
1Keq3bKyURfgNNROdBXyTj+1esK5mZhRHUaIDUkcLASJfWz8o2Y8jGkWHtgmEg6CeoAEdOtzMrbh
+Tym9++9NF/qwX3o4zYtQaRENH68BS36somWMvkrMoBheGqN6MqwqOgSKBSfKnas1BGTfhAGGQgm
K8qdZVbblKHUKeGHZAEWodwy9VYuP+tn54ZSB2OYb7G9i0ufKut+yvZLo+B87rNPI93fUxwLOPqg
EzFLyS9UpMezlIeibQL3LC0YsfWTndx7QfIpDHu0jBkCex/yFrGyxFFnBM6emFG/41Fvr+IeWQDV
lnlIy2Q4Lyk+zkfX8OBbd2Jfknj6wTOaj13uiEdz9pZglAXdrcjeSatZ3Q5WnJ+kGvd8ExvqNrGD
6orJ0yZP7eDsxy9dF4VnUVhUBNxBTojcqL1x5YfaLerrkv9hejq9YRdfrMH4+A9xj9F1DGpJky4B
AeQOF73bjReVwyJmsQNikO24X+QsKBJz/2KaZHmRTszaK+v7GJre7Rhl6aY2p2mHQlyvp8aV26ls
kkv4DU/I860P87aP7eps0Fnz5y9dEccrrePsJFlOCiHfvPVhNmxNP+5zXN7GHeEaDV7XtLgiz2bd
iG68CmfkqkXQ9eiIg5l3GLVWpX3zEOr5GpDGCA1j0YA35XSm0YBc9AMJhGm2T5XZPjaFixrURHJW
iaeARNtntxweixz1qQYhg+NjdC7FaBNZ5Pb9CawkEoTGLNpMCy4obPJLOfvyAZ8nKXVyupFkCm5E
3n5WllHseHCLG/70nQnPRxVsWVZWi2U/jkhR0CN9FWuUG68GMxoX5aGO7PqB6C99UtbzKgij5rrF
mzHrL9Lpp90sqEjVEBR3kgVtlc/GRG3UylO7UBoMuurfMcL8sim2LMk0BoAvG3ST5vdRdxNXdGzZ
YQwDQOHX/y/KzmvHcaRN01dEgN6cipSXUimlUVaeEFmOnoxg0F/9PMpe7Oz2HPwYoEFIjUa1SiIj
vnht66rg1e/Ec6yn6d5n99jUyqj31I+3pO65DQ0wRnvurDR/pSvVW4KP//CEf7sW/r9F0nQfSiOf
z/O9Ev0LO847qQL2LyAx29vG1dTurJlmtrQ3qk9hcC5v9aPZooLTMkZFvQOEo3Cx8ghgIQTAIFZj
lq9A0y+YdP11MGSIckuZvuIPgz9tzfxCxgYNKEX7RJHgWzLlBAi1afc2FZoKmz5A0pstySmbi2oV
YFZ/nXlU+BWqczIIeZSLe6KiisG0Ms039q3P2KZxx/NfJkJkflSTt6Lm4ZaltXwl0lO+OtMMWFME
1+93cfyoN6jHDy8gYjNO8W6EVSl+xnFvH2zCo85Tr61z00iP35fy8Sqo8Cj5/UALbtX3qw75b4gT
bXgNyiHqionxBLoMKZDN01Et80powfiZddkbUY60F5edWNO+RacRORwno/Knq1k+9C5NQZa/vrGY
FS7S6RgkGTEmU4+J3797JHlscoaeS03pZuTj3IrMtM0vlT3cGEyQrW4si7p12TcduQbcHc085ofE
6AOyKAhQB60wD0sl81tazkT6NCPwdumkNKGN9qWt9Go/1zjF6/7RF+anR3SiOCD6oL4Zxkepuukl
f1xEAbhhW3HNOWnKjtVPo/Djp8KxVtNQJbckYVlcing5J2ORvVFOEH94s1m/zMAT6IA0/T+wdP+K
73tsQ3QWEq5jg9N7lvHvPbKf7d6ShiVoyFgpUo1/OnglV1YfZydXNFDlmXtthvnLc/o/hckdK61U
p9Vs+szoIz+alv6LxPT/8Oj8j73RIkKC5FKy2R+b97+PMdLLqUyXZNiQOPJIbbTERhiu2DsE8ESG
rBxK6yzzMuFohtK3tB2oZB6CJU3/6xHCom6R9j8S7Q3++bfw1/UqkYyWh6nf5RSgxr0NxBgW8dyc
acWeNk2aSnDMUX9qCBwPhxbpUTO4bE/zO7JT75LYali7Q/ASJ//J8fgv3wS/HaEbCB9AE9BAAv//
awpjaAd0hkZAzeXXmzpXr3wta3+eKRMOxE+9l9S5jN69yVHSiMd355t1tTKrPnKrxNhJh2RUr7b7
kPABdfI5m7yZctlSwtz+hy/yEVn9r5nR4tMiLXkAd3xW60G4/7+soWolUGPT009A/VEFOH3RRXAl
D3LTMsY9wbZsRKseQo6pXemtk64dJC+GqdbVbMmIOnRbGRTd6Opp6Q0v9DrrYjT+bRCdODmpcW6N
rGRBYqtzqJXZez4y4EpV4LFGla1jcNtA3LVe5NE8ErwBV+JEPUCxMEf7V2dVRP2IhQydus63zmrR
nDtODyduDjP9BcBw5KRU+XCxx/gnpIjDmYc+x17dpPboj8NPH+mJ/d6XDPrCTvd0G5lipTDbryxl
y7Xj9wfu4ni3KLkKxuAVSV8SpaL/cF39ZWD/tnXtkACF7HtapCfNDkKvjC2ezHJlNLYd6p7ScexJ
Ek8oFfDJbyUYXHMOQStnmkBqUkGWEyIH3P3BSDQ5deIxSklvUV2YjRMpip6+y4b0PhtUxOVFkJ5a
pcko6H8M3hbPCUUuNX+M7P6aT4hKs4hBvgzT+bnj98YoVrBCUiMaQlbOkdc3+XPV5ipK0iqPiqEO
NvHYQ0k1nKR6aXmHQk8oM5HpzaYpg/7CVZxTXZSTQdkAv2Qup3/Kao6STTvYd5zZT3NCKkE7ls2l
LBfzgPLyyYOTIDULLWvmXEEbENplVDTAvtERbW4qFubB1mJOIaTrkOP0hcKyAOjw+NZGd3zPupMo
2vFO8dzAEdsjKpwCoDHvHnGMDpJUTjNkVv/o+25edZYqtn2QbcCX6cwT6s2Mu9dgcmlIHOMtzraV
7YokTO28vFl9OkMe8Dce2p+6Zo+hZYxqz2Q5rNoTL9VpYtp58YlR2tWU1qwUyVpjNpv72R65yUmx
HBI/2ZtgMRErdRoqQoQiWJFQaMoOy0V4q9lPProxobKYSpgopl4mVJ5De7Bl3yp8mWcszy+x16h9
on7NsvwL9POLkJY/eUnrq11Sx8SX4aDvzavVuISx9cr/+DAauhm1sf1jbL/YYq60AtLCbdVrkW7r
RO0IsXql6rZbD7N3wclBy6WXnuweDxacyg7Cug8brP4hSP7wolAnE3/9nFi+XFVlEhAxn10wltQn
yTklnVPzkDnTBTJ0FTj2+FrTE/6BKZr2wSV9MRPP3BTddCryDFjo7yhcL/Lr7n1q85sha3kDftmY
ndmF0hFH3SVPc4ZoPHDw2PW189KT9EJElzLXTrJMm7S2/xJAITcS6m+FsadiHjhUMNEUyJjJvjOT
M3puqlelGqNe135PmiIIwSr1dduwRbtdgc4v1QlNT4rq1I+fFnoN/lJIACqy2AJOhLhmxRuBYlpU
EI5pqiR7QkBCZycq3XGQpP2Uc6S37RKlvSDvs+PDMWyT2rXg7XNfLayooV6TOBQXUA5Bs+ac/JMa
cliQkrsz1Zdx11LGiKzj3c0FxB7iaGCfcc1DUD+I/FwOQUi/axOCmsRhT82nSmnnBgROKWqVbIoy
Yj37NMoY/hAgbivm+5wvPELAreGsyzkhFQ7XMXebU3Qfy9DvelEEdKQmLzpqvaMcs3yPN3GbqpR8
KWosI9ftfxPz5hKM51v0otOL4ivELbZEYtQVD/rGmF9yW2/Qclv3vBnBStzh3TDGZTcOPmiPfSe9
6673N6/Adz0mRcHING0CMkoOmDs5roil4zT04KTRO8JcVTrHwbkNVRUrVNnjmgAr5vxKbmtZqQMk
5BObdbZTujglTWPv0eo25pDtmMHJ0ao7++S27rmqgC/1wU+3aV/RFOrrm1bzEii399jp+qMXJOjh
H8ZV46NPRkolYy8qRU3Qr8DrV/rxtgsIlkj4rpuMzkwVPL6tMngyp472TVvp21F5YEnjkh5FXCYh
N0rzCSl1bYki36Wz7+0mGmRpC/8Y6T2kny7povpxToWs1JG7Nsia2ddDb/G2Vq+l68BImw0xk1Uk
5OsARfWT71UL40Q0G8eaBcj6PJ46lb0Jv/47TfbyrGstyhzrj9/8trohfYol1awjWqRdkaghtLDj
RtnifBhNwj1Dd7RIS9ICOx9Vf1VqdDETBjXFyw1gZltD9G01H8TABcMsaxrGTHUbxlk7cwZeV1Uy
vg09Os1ydoy9V8MNGwvIUKa3FvqPxlvJISE/Za7eUwfGOKda+gxq85pn5r602BDzzrU2ul1spsaY
D0FZPyvdLxhMCidUGevR3Db5zVY3a+pYfhe9De2moSzKQUmlEA88JKo5Xya3E9tSPUWG/6fUPC3y
4IiZ6dt0RYBb/QLvuVK5Aqkzg/oHOnKvB+cY5LBEQ6sVqFanazzjDvctvIdl76zIjsjDNk7sa6qj
SveluQbx/TERO7U1F34wozBjYvyEfxCVIhpB9X9Yb16V3m4YpqM4duQvWS33DtvGV+1PSN6Hadty
Hrm1EnGxXczvqhfIHtpKscxP0xoKe8uXlK0CPy/WrcvP4IGG19wGDgSg8MsN7S3spDMJaWzcAcLx
+mjBtm66sg3W3oifexmnP6R4biFvMppQ2TGDMiTcjuO4InG2yUpxMKZjZak2emRb7hnEQhO7+HNe
amKbS1+Su+5kOxdf1YrFlVZvIsQiCgFcolrlgvXOarfk01vbuTKnDzUJ4m443OQuP1te9OMrzpWe
w2ieRjOsw1ceu2K1LN1N6vJXUlbmVp8eMnoKqtQuU/SUITr+IqNeQwBUYlVJiPUI+45QBqllr4Sp
1au4lfG+TK0jWVrz1hjN6s2Ik3j98LE0sueQqJnHJbarHRkL1bnpFrkyY6yryh1uJGoHjyPaku71
MvmVxN460Uf3ox46jCANQjN/SF4beg8OxAHs9TcBq51YXXMRReocyyamTXnY96hSnjsps+vwuCye
c+jIBDnpWpxeZ08C+HJCGrvx7AQwwTYyKAsA6aMht3OjOca4VXWgPYMR56tUEUhmw+Y1NEnFBcMT
GW7E4vTzOrAq6nFLzztWdfxj4RE9LJ1tbYx2oODNdBLmRLReodbwM4/Y0s9MOiIcoa1CY+Ysa5dC
XfJgURenn6/cotXznOjWtXODFgtJNm41TzbHmoLlaF5A09vFVluLk9TFbqkYy1itViaagmvmw6RQ
VvI8ZwALGYG6m96Z4f2npcavlJjntCXZRXTaxyiC7In1LD60HSxIinbqHINmXzKoKWZaICiTB4//
rF2TJCijySjitT6U1r5qBoQIcWkdvJls0KBO2L67wloXCvt70gVfDkiU2SwDVa9BfPMG3djUbtdH
/7zVtekSNGmYTxjlUYaldI7daZbVrt0D5MALu5WOHV+L2KZsGRkIWrnfM+lz7xSmETcRvLpJYoU8
albjqMsjJ27Vee9uIXygN3qhyxl7FQxP+dqYbs8kXHbvgqcZxdtDTeGOp9zNp9P3q/++fP+7MtV/
aI0vt6Ze/1oKXTs1NNReMl8R5klTmMmdvBFWPh8JMduZFVuKqo2PoPKRFWhe+pY7gbea0DYcMqPJ
3vR+2FKGmu98pZkH93ERvbat6yD5JOrdXc0L263XzhXtyQu9h/GSvRqIvdbMCE5Ya5V+TmVdRGXi
+zvdo993cJrgJQ1cLcTrx2CUpwcxJybrxmweZJrrh3icque085LX0fAog5/Haqcp3i4H9d7rvXPz
BC71MfXVtZNGt8Y2kT0zQxYRSlTt0cEu+k1lvdAP10YdBsIzIFlDIWJp7FxKgM+L73VnJurXsrLn
w/LYipZ+PmspqpKVa2WRY6C0iV3P+4HSbDvNVve7GcEsCyj5lUvw/d41q+bJgSRfmYJg66R4keaL
LqqEIyeXuKW7XZdmy35odc+TGrEJ6T6hfnHbPVdplZwwFsLVDWX8IoP4LbEorq4DUb/GDK8bcJEA
ZqNrT3kPFj5qOm2000LQpmm8taNZ3tLKMp80C4Wv7hTDD10OqJKIfaF6euiehBL5ZrR84kU0x72U
U8+zJINdktDamTmkWFZptqbJ2P2d2wvZo23Rr0untMIOKOCiqMK4qE9NVZyasyK9oBLiYsvp4BSW
tc+MALZlM6jSulpFIW810sJ97Xwp4Ls4006tJ+QOaPalL5345FoKBW33lVWM7rPdcUrpivj0faH+
6J7OhjwuZfJkFCo+l2oJbrlOL9kYAFS3hs0pStD2vXAW8p0uufg1ld9JqycHNcJWZL20txxk8mvW
xNkVPVkb2ZpprTv3j+8gCNLKjhyaUZclEnjxtwvkxBGSc3lROb/lIlFpmXn9Wt0MWjrQUTEmlcFr
26TGm2vld5xrwS+whRegovadKW/YoLWqDkiIoXGJ7R/6sVwbhpU8DY1p7JelljvQ+zxcZpfiBmKa
QpzdlAQ+aIZ5mMRucdBne4MSz/5kiWer6G1scCCyTmwWZxfj/mz0uC1Z8FepMUlyVNgaiHh7M9xe
v/raC72b8YGd1jtRRJ5xsDym4Dh0Yl1nIkuipPEwdJqkgsOMezsbxDocfPNrZBB8oenkhrwg+0p1
BBx24Pzh4ZsPVlp2Tx261mimHm7ImVvJJG1OJeEuUdWnPdynoMOQ0AZhqGPe5tmLS1z5jvFxynP7
uRx8Z03srzw0WVxdzIbieV+MfagRNaZQop66zm5OetA3J8GusJFllgO70IdLtVF9C0gmXiP72mjB
nK5b6o2eu8fFzifCzxuaTCWR4kM9p8zZjfvU+Vgh28eF48KA2zGotyVar2NmxW9aMdKxWUODTw7x
vWCK5ttgwiKOQXLVH6ZAPHd0COQBaeZ6XIWunTubUlbe6cHzoid1/VNOvu1qqo2ncin9S2a63j8X
Gn/qsIbgi9tsPFA8XF6CQKOlmkjXLwcdXqOU+dtfCIGdG+eTabC7aa6Xrhiwm4uZotRKQOKdtCnf
Zwk2y4RtH7PgRA4tQUmB4b/lmrWGbWivHAQvrj3lT+VU5095ZoBV5OPp+12LbzdkNk4PQ9U/W4k0
XqWwtuPADoNx0rshNKrWj2CZiy8VNLz7LEqD6Mp0lkfjcUkqwC416TsC4f7ZkZzHtqSmXl2Yv9bp
YCwHvTURn+SJf3LqEunsNOxssu3XnfSWT1dofPy2+lWlBYTXOLcXyFn3uIx/U1+7yqDbDr7Xn2CS
zO3iEbQ7KNMiO94D8ipN6OpZuQenhO1yVGIcWVT0Y9fm7cFjDq/75ZqhRj7Oi+08O23HhSMpWpNP
T0vbw2AN7UeaHBNUPz/m3ij3swOCb4sJaRIxskQOt9lRFcCnXeJ8khjbrJoALiyzjPhMkAXt0uls
f6rU/DvXJL3zh0o0NLJ5GqYSNP3x3E14L+e+bnbxkBW32h67I6oJ9syyGS4pSZicc/QPXZ+PyHnV
S9Ja3YsgFtufOXDEzkXThXv5fkXS8IdWOm8oxaudWU/07SLZ3KQTrU6GrdK9qXUyGr2kjMzMK4+t
mbXrJC8gz8aYeorGJhKCMqG9aU7Gtiu6emuDC0Si9rEbu8ajIbzjEBMEz0aSHp3MOKtisXfLXEUu
0orzMNOcR49rtyWEmBgwqbIIEXZ7rdXZDuPBmi4uO/OlF3MQGYImiomY+4sJCbHpjRwBMlgn2GVX
FCjB5KrDyrjKjXo4m+R0h/OUp0RfteMpe1w0HxIqMPWTAafLKasYt6OrfVI5EG9GjCqHeqTm1Bh4
elsUKYdy8UMzoHHF0b4aDTgP0/T87BRjfUpNW0VjZSKmwhJIPs778Oi46rRhPfppshO1QTxwjka5
rqlHS+RGc+f409VWRe8Mn5WF6KqnLJmZxVv2OGw5Ns5tu8cM/LcWxJPGORinMyaEMPto9mVgYtD1
oD8xj5zQmS8vqW2t6K+U+9F1gnWFruVLNl9da/RsTnG3bUo+Xcps+UMwlBrjgJpi8N7izj56WeOu
MCMs3FqBju61Hdeu36iw9ZznwNdPVpC5n5PvgX2VYrlYmm4/pWZJoLG/tGeNI1uoz+p3Oi4aZLLg
oGXjlS7juv2yh3XQlunPtHidncSNOPYFe3to3DfxKNC2lfU5550XsTrMO77VyATfeA/0LrJra/rh
d/oG8O/3PMCnBfV8mi1hXAP0tcNcXzJ7Eb+EJq4dM+V7HY+PRry6DCVNH1tdZzXTevfLo8TFaIbp
CYpQsozEVyuWXxyqijPi9OLiZwQtu13W/KQo4lgsjvmeKQpQgtR+L0mG3xulie1Tqhd39JdIr5ZT
8iApCVvVb7E3aFQOG8bFz23CPMSMYd3K+p9l/2TBDH4RhNiuO5YgMqZo8Y7/JqJ4BWvqD00B8Jv7
ZvU1aV63WjhMP2v8zdzHPZDFBhXe8VCv8XJah33lkXyOWP4xarvVNkas/xnna7SHrz2ui+c0VebL
Y3VIRNlfv9/1osRTYuqAXqSFnYYEkTrRfqtAz4p1Mu56eJu1VWs4S4JuHfhN8qrKEqLbM+90KeED
kUURacb4kpbxEtGz8WJ3ibwE2qnIhMCk0xWbeowWSbZjHcg/RBUqYFUyvfG3m6r9nBfZ4FtlF0bW
zB1t/dG75q2dzHxtW7/qeMEVH5U+aHgn3UNRd3g1oF3twof19ysEnskHtdTVnoEgjXKt3hv5V+kb
P8tcOOTX6dmpq91q1VhjFuUZyqUEmInmTRobprF4XjrU+1Xf/kmRAhLtXEaulSybGWa495Nz57Tj
WfpGQom1FlbBOtFEQXRutpa1qW1srf6J236eV0XZ62cjVwIQzLh8vxOpNA5Tl97tnj5zkU8fs+NV
r4Of/LNAZFpvIAswnkmr8fY3D7f8seDsEeSdAXg5mT9K4YJdYGy4JL6nPdeL/FNZmvkjpikaxZmI
YpUgYWrdd/zIHrU4rY66Tf0GSU+fliqftrgHunVpLYfKrZ3boKzspmbnPObCuhuJRmZklSliGfIX
lnGmxmD+GHxuHnPM/1ojp4W0j9O7xF5E7b1THeNiSu+TyJ57YWZXSMEyGnsX4wTx/dnExOgV4tkx
xJOv4jCv+BiNcm6B3ff33khY9u26jIjV/sTFb1wWG8ZNxq3axbX0t2gFcNlkyWsb+A/FGuU6eXrW
QCfvBBbZzDBgY/yUVTDia3eecXx3u46db9VrzluQdtWuFjjtugakalyau1GgSA2UKo+Da9d3ZQ+n
WTPjq6nExdPJu0/YSThl+79UwSMd0CJyaC1C5b7fUgSUb+N8GOC/yNWnWGb8UXTyRaXWsCeeol4F
BQfPotSfY3Po1wPakjl/UohPN/mYLhEymubZm8s336qmaMELQuWfNe48qt/WjhVXH938oHlmw9hb
jHamlkzvSRpvinFp96PZgFkNdn4dHfEhzDc1x+K19zG+9OBm/hgQ924G86139MuslYgflZXsxeTL
97rhg8lp6Y61EQZOMr2Bsc/5sOt8+744kNm5KeXe04dx7z1+xGVZ8nsQD3yuMQm2mazye+XKceWn
POVZIZN1szT+kzclX0vyA4VNsOpG2R01SPln/pdfRQmPKgmVQR8Bjv/9NqkQN7mtd0f3n+7I77ee
4A/f4DzWU+Jkdxc71NnSeai/b7Ombp3QUvUnOhZr47Z9HTr1qA63YBhZtVhGkVKK5I7z6SaKeXmu
OpEdtQYiYnAPg8anL0dXInGYnhu3sSIjM6+LPldrJ/NsTj784uViiZ33eIsGkBtHKHSzqGlXWtFr
Z8vfpGaDUSRBkdMKTqd5nVvXlO6wxmqzO3KF5ZiCIjMpl9TFUYEW9k48bLDGDZEyihtpu9ygs37V
iGZdtCLHBu9MT17/B4M/iKzSkkOBdcznb3ahmOLVb2zt3NDwAZvRWSvaVwjtGrVsnU5xSno2eECD
y3eqyv594ZzK7eJeLKbSfYb07C4K48Wvde9ZgjQeqoT/no6AC3vGobBaec5Q6LajYZ1MekMQZPj9
fXBLY9MY/bxpBqZrIKqE+9J9G/OIUiL9UNtYxxKAZuRZ+tZ/FpWj7rNMrKc+IE0mcVt1XzBPhXFK
igEZNRu07C816PMZpjmsgzyB8eADOKyLYoyvQkynsoiNo19R7mno9ptapvRC3xM05eO2UYKyAw+a
kT6SgIAT7nEgZURv+BXDMqiNAwtF/uHwlUrKDN5yVzhPaQ1so3MrjP2M+BhH7Thnh0kvZaSblnwd
iZzgbzGGJtk5h76smnvnsjDVxcIwYC6vKjMxyE4onqrRgTZgG/cyeGWqeACil+6Og4++IWHqB7/A
d96ozDj2rCFm7+Y3v2mnl4aH9XtxE8toHmsFaVyotL8nyZxsCrr5tk2jfjUL9UqP31p5Q3yxTCY3
xafMZxqnBRkZdIh9OFnPmchetEfcnorMsk03ZosNk5Y8bII0w3h5539QTnQfhHVrB7qjtco789fZ
6TQN7erhjRk6uKT2HFV2bG+1PMMyYO0QWSokPlEa15+z12qbZll33cOsC00bSdf8VWWo7XtN1gci
3OpDQZtSgUr8ZmvVtHfRWB34BiUe0UztgiaOykGHBdBmPRR+rkLci140VCa/rZmOlLSSaN/mc1uv
fGl9JeWEmHfxnvM+NxCJBMxlhnsSnd/tB3v88As93jjdW5I3837RekWSo4nBs50/B9u0t0ADXwVt
gUs5SUSAuOG8Ir7aRQPsOAO9estVL3jW7d9GRS4GHrD6oDVDfQgel+9XqYO9g3o+6H9TICwe2wN8
pNKJ0XTaw6yl6pC4CtBEt7DfG5YCPeSyyKT759X323xYtD3EQ912Hdxw8X8uJpLNtXCC33VimLtk
MTc9VVgHiXSEdN4c81YBxh/T34M/CWkOf6ZKRHf4foVFEvGGnv4Flp8P5pjOhyYNmBY9j6qywPo1
9hQ2p4ZOAo/q0Fk8LuP/fVX7ubf182wrwHj2qrmik+2ENRy4RYaDPvfDAU0G3CXLeyRa51JUtrlt
a+JC/YTcymY0aHgEJDj4j6/t+23CyTBanGtbZ8EqzsyvmGF2mogocI0R3a3nZdE/94QtEG96Hc2O
3++/LzNgsmX3YrPA5CApt5aVUjMZ//IxyNl1tss1QpOBiwJqnyJN55d1y4yvyrmOaiyiKkh0Si1j
hr7EbA4GdScHf0FisjzF+O6Odj7+HMvlhCLJiGZrvnKEhxinDonGs+8rnPAtJe8k1Hx0aKkpKUIU
Nf3kj3u4fXzo709awVBF0utJ5yFZ7EgTHt+HbKj3VG53+L7UWd7/88qyhbatlM3/iPCDdkiaw/cr
WykNnX7Dg2rOzSbHdYCpTUTWkP+pk8BeA5eEngwAvmmnk6pttpox7VuDgId8EvqagqD2EDwuhQli
8N+X738n2RJCmRhnIvRwEDx+I2x6u6QY511bLfpRw65xpG9JhVL393Zr3n06OpVvqVBRkrw2bTx8
oKF6lNjCPXxfYotXNADcWq8bTyAbZ60BzR8RJK0ce/7VpkX6EI688iKqNQj1bBhf9QruUtnmM5Yl
uYl9H321s0RLXIjDOhb+Hp0PLp5qwj+okX8UtPEQkiKxzmMqpeREhJZXP7kJeQt92ixhYQafDtwm
lFN3RkDAbZkEP4pJfDrEp+7KQoekUbhzENGiPYH68U5oduRlMI31ZFjz0zT86YLHoQjZMHcMaJ/G
0TWcGmIdjPUiKM7uc/tYS1PHLZAXq3l4msvlZrjNa+1jibDmcu/27Y5pDCAhhpinaarm5mbST4L6
YxI12uP00uhBSUOsMQJQXyE9vM1QZC+TxR1rxNUDpVGrVqv/pGMV2ix+a907zCiV0RjUIEFNvSAo
a+8E8RYbfQmOAPM71h9W6TajwIvnh8a5ez0jYkp7WvnsB41ELlds9SOdO86wxf35nMT+j65ybsoZ
XYSxnrFNG+9H7ZtPdUNhXeaPByyxAt6pVWh4VbZDmlIQgomwyoSvxrEqxtDInqSLUijp6VgNRnPa
FYVzxyLeHcuUVX+InT2d0mBnS7JrLHqbLFHBmHJI0wNn2GA1htxhsTpZhsevqLplF9MHtZ/i1t5k
WcC50PZ2Av3mESMVuaoxklg3seSZXpPpmQPN76F6b3uXKVerb70/06dYbauu25tj7K+nkT8W7+uL
2bQYUGag1XT+5WixfQ6S8aoo890kTfGS6vaxMYm9LSqJeHlUwOh+2BlDtzbHOYTtR8GEv3XdFhl+
D2S9kbKDDa3PWw6mzbaVrPKW8wvK9aca4nXvP+AXSd9HEx+KwFw5PiqIJ11H2F+KpEGwcebQ+Faq
kfIyCkkj8TWmwynQKpJKkHcRJYLoVsuR75B6vPTLvS9QvmHlK3RrP5bqbAl06UWQ0wUr6s3SaGzP
c/epFe9JTuBZWXjmu/Sy6lDhvwiztpi2tt/JzWKiPxwy1Z8a+wt/dHcZ2zs46gR+t9Ybn2c4yMOi
cJtdWnC2pjr8XlG0RP/vcIJRusS5E86mMPZAtf1qHt375Fc1/hznWGUZbKI3UqtLrgYqSo9YP9Q1
WL1w6/3WEHtFhez7kOC6bV3ZW2ss3rKWgGMQuQ9Ue89Kfbujs/WCMI+q0mZr+DJhjM8EmGOiVnbS
VGvllCQProzUPbcDjGGMVTesHtyzlaON737gm3jRcV7TrMhziHIETG6HKuPTbKs3wUG0ynTxovkW
9ISOdFA9pNVO8dGTfDc01qlt9Bkpv/wv6s5jOXIgy7JfhDYIh/AtEDqCIaiTG1gymQTg0Fp8/Zxg
1Ux3l42VzZjNZhZJSyaZZAjA3d979577XUkvXoU5rc8i/E3NlSGDahEPiHcvv0vfTc1cV8r6boa/
c50/uQMXr+V2LRFf5bMVCuNYZ82hcu2/E7SEYGjT6YLvgt01xHvBaMLC57DiHPJhT8vBiJHrNaYV
rdxqpqUeV+tCY7qTR5QyaWZuIHjnB6cI40CqKd0yTMA+UrAGDgBG1h42/HfuPibzKQF1JAafGppL
tAXNp8RmFpg7XrgbnM47uVX2hsCbfaygX1rm7maSrn3rtQ7xg5deS3NlI2kqTG/cl2E4bbS6Xla1
rRk7PZT9kztZ+MtGfnUDNDF05npVhupjbC5M2BMeVQ8rHKF+MMObxJDP4UinAuD0CTF8JRbzmCh3
3E1CY7MurxwGw5cyOzQwd3fzhLeFKzRgavASIcFbKGsjuzhAkArCeyTQPNnP0q7eKAYzfyDkeR+6
cPb5GQn8jzVmqXStKXlx5/xR77zt4Jo2glJk+d39nFfSn+KGpiFHEETxLTlt7pyOqX5ez6tMYJH3
tOlDDSeoVLGvE+oHdMxIg9kKv+vQRb7HvpwQ7+nW1Wsip3eVH5AE/w4zbry2j4k9hWDg5L12LpYo
8WfmQCabzhwVNEuNm2l9jDGqlNzWSA+1tTfWEcb26cJQwz2MI20Lm+5zTbSdapELcSL/jtpq3fHW
7QBlPOeWYoxY45PKtv1i6b6My8A8Wh23n9WDmYRts00AcgS5+B2Ny69RN7pNo7wbDAWCJRbD2zYn
e8Kc1VVN/RT3HWAhwrGx4D5bZnlp9prroeeXqM08bU+u6nvciPjBKZz1MlY9zgql4yuofo1eGT8i
qidHcSKRu2rYn5awd3zpYH9p2ivzjFMn0o88zN5kgdrAVuVfr8lo3kVbOmpXHtExog6nf7fKlS4D
26nGbT1b57RID5U9FRePEj8JiYgQ3vcyMc+e0BMSR/fQ003fYQ3FTIRjcqblsAqN+agPGqJScdAZ
OdF/L2BGkzUiFlQG1YSQw2CPLVPu+VL1Q1Bzsm/CZFzDy3ypbUYMoleJ7xiAhhNE1vRNbSeopjzx
Q/ChVsZb6jiZEyRyvg4DOkEHeJDbvFhteXQLkPWJG63BG/UbyT3fotXE+/yuTKazrkFd0zc4ekiC
0MczJt3wyTWbI81c3IQC/l6MrkrZzWV0zK1FkBTimbhbRctT21jJGjPaa54BM9VsJFXqO9EatHpt
8iDkvFek0mf0igJ0Cbhlu/7FMg7ppP8asvZIAyrZIuncymEwL8ATUDpnRNZgYkIE9aeL5c3t84+m
Z3ev47PReu79G0y8ROmbokjdWK4cAsRuzpo5UbNUqAJCtHCD5b0xFGrWM823oBoB3VhDmu4dA50k
Ub8+CBwMzxPThpL5p88UlTlr034UeZtCSEOQ0ibTc1VzggWQ8p3kXNGeHB61dnnI2Yy/cFn7GoXn
2VucPyMzFzrF8PG9SN281iPCWegYwW2EFiuGo4M/h3O3hYR6nfh14Go/vRxoj2osZmz0bySS85Up
xteQJNRgVn88lNGkpCBHduSD5Wb4QpxfkSfPomUfI2223A8VTQHExh2Tocab5s0s1VG00dMAx3sz
u8lVjekGCpOzRzdX44baZMbwjiHxEC2M0MME8QitzntVWwfY3yMfJnLkt/Sz5zn+lXv5i/enpLC+
54OGfbHlwmNduJhm81LBbSQsYPDTKFbbCQdC13jdVhMItEVzspAXE5GVneOxag8N2MZ0iYpViITD
z0eTlJ288qNInWkY/FZO9kJS7AlVbO/DFlrkgRC1v6nk0lJYr41qq9s9+JiUzV2hTFeZWleefh1C
8eVq1XOmZVvLplp3EJTge1uCLHKI1kbip6Jwzzh7Wmf9eCZwtHI13Not/9DV3S5l2LWPUHRH5aAj
FbUOid5X+zDXdlOXzrBrOTRnUxMYtXQ3eHANPzdFvDIm3dkNpvOYaYp+EKo4g6ly/2XYDeRmd4y3
dL841qvI2sxmeGTje3GbSKzHyqVJ5PzStLba1q74lnihbdKS0W1MOa0Fg5YNc47HnEINsxxvyVQ8
Kqte9wDtLinzxY2VmiWXhEY4sofkKtJAUSV5oHczA5pspPoeTqBamSE4JiKyhnVbR3hu1DSfIZXz
6IHeUvDxWhDpg6Zgp9v6q9PVX10RYsNNOvaWkTxOizhWWR973XiqounWe87RrhbmagimtWK6alki
OTbqChGg2mKpeib0dONa8+uickpRo9ua9mjdmWzZBg4Q34cPHlnIprJ7bjrVHaUVCdbHfuuVRrkS
m6XK0iORwrY/RfNFH8fnIVkQpKtJAB1Fzjqha9sghDkSPWTCSlMmivuKVkZ/KdH1+lmXXzRYnair
Z1/ZzPz0AXkmwyYuc0I9l7zatnl6Q2kMQLnOfZLoGCxln9mYYI6hiA/LcZWEjKmIjse+H2GTwAHR
uPkJgksLc8m2kb+uUlc8xoKzERiBlyKsHpsFRJYnd0OlnjQRvReogrdZU91UaD60Ti55K6PPpfuN
tqRaR+701gxW6deV84qnLfGTdnFWiwMdK9c0KmwoDU5dculXcRrYC+tNz+llpRCYHWaZTIefv7lx
JAKXzSqYorLB50LvJ3EZ9O96eER+XeNbCONCHTuuwWMRvw1GMj8giqSFHyUUOHlurmLT5dJcxj0V
l3yCzKxtJ674AO6qfHKTLD4srsz9alnYL/thR0psCdiYCq1ySfMzFjEdQtN+s+qSkVEXVqfa8TpG
z8pcm7kdHfrFA9+VF+fZnkM0Q91YnE2uRPLM1WogIBqAlGOhKxz4PiGTVTqTD4D13FlNy2BdGRKU
uwYWk48H2lvjoX1PELoyAWjTaz3WV1Xm46lyyTI3G2FR6+M4AadXHbNk/oPqzGFpaxuWTDsCOIB1
q0mR8LTthpKHlm7fdUFL/+QhiY3z1A4Nwv1FHFsrfosM1Zwm5oiHSMPWw6sUrRngvo6OjldDGuON
Htd0E5n+3HQEAIbD3b9HTi5jCYgf9oIMQdeCSujqYbGf9GUquDvJZqd3pesdYyzXis+ZbdP2KMy/
CknzhSGAibkmT336X5d8SJejUbpEjt//loQiQvKWvY/o7VfaMsAksaLi6DV9Q4FPJ20ylvJktA63
RhwBZDLAirdzc9LnzDub9w/dNCP6kamDSk/ndOTAd0/v/dEqQuLt5/ko2Qb1vudolXzlZoJ/nJ9P
So94H+l1nLy8p9IqvY4QM8s6TuY9cIOhKZrxZI9QKr6RE3zHfKh12REmTLn1XIjk04EvxoQ9Czd6
ZZZPRicgbmtxzjmB553z2khVWOsYrUm5yGQro+RPpMv6Rk79NqXKfS2kGPd63QCCdzTzY1yYPC5i
YPaFbYhulQOQXFS7rJ49ZtyNv1SoBkrDUIGrT/bO1M0PO+q2faKGv5jnzrnrGmu74ofa7GToIwzj
loVK2y6zavaTW8NDETVd+rJdF6VMfqH2ZtqX/mlLI6bvMpu0pjRS6gA8bTwKuVXbNJeGgfsfYtwx
GLned6dG7TBmhXaIJ6JYkOwbvx3wxFz0771laPs55qry9JQR42h+O1p2swRTE2JMvICO+K3T4+X7
7kepqjahmg6vi5YjPTWB3FueU15Tk2MFKd1wsQQKt4m7JohLa+shHmfR11tKI1de8gwhjz5slyIM
3ziuqMVDJpfSkSj63Hht217bEJmC4JZKHFotsEtuYsKWvOHEizBTEbT6ay+E3JnoR1ZW13pXpBdH
KLnlRSUR45Bc4DkoYSe26Z55n3XDeW1uuxGpfrl41m3IznNtwSrgfva1UBnHLjTuYEUDyIaDDEIj
SnHbKLoo2bhYgZwPfar6XRlpzTMvNUCMIdUQfRU7c1D2C+aocSeLuF79fIqto9r1afapNfpHfxez
wvc16L2gwxALhKTHxBnVo+N0+ZPCT0E3xTPWAqnMMexpQg56LW+64H8MoffglKa8EbkuL1JEwc/X
fj5oGgIujNZ1wFj8o2iz6tYuHFVwLZxnSPPIhpcXNK1d32S/x8K5ZTK+xFFBNJXmqJ1m4Y93sEqv
44qFo1CArPUYmX5q4UXWQu88GoDlImNEiTg/6Kj3D2WXizVyIJt5yjifzdp9x7D9RhBIuG61X16a
xU9Vi1Qt85CbuRbUAAdu3Abx2cbQPfX48yFEX1Pkv2Uy17eosBxo30TtWYTYvw5z+jAmTfOZoDv2
4yqW62opqcdB82W1x1rAaHG7OLp31McG2znjaiWb/koxL8lMOkaUr1cgzOwUJSHJd7RA3SfLIcod
A65+T9kfgYxtgCr7GmS7Pzoaiamom9XslUzc2wUzA9k20P7uizQWxpryjSTXoI7TJxB4ZAcQbbDt
TTiQYWwB4i8m55hwOtVKNI5EJY9BU82nsJ/LG54QWoEeowaUX1VPGkGCprNARk2hBfYYq0uWAkiZ
MueMbgp9nUrWqZOPCBj1jd6a6NdyIi3AzFLarKSUqJmS4XXQYiyQRb6GqNzhLq0eJ89LXkrIdSNL
BxPUIOpp1neA28qSK2puvBJR8hRoaRtYyABQN1u832RUYEbBnffoastlycTRUtUuVdyxEaI5CjSI
NlOyQwIHv0HPr9JtXxc3Y6CdyvsBrg0I3pRBX5rFOhueJzJ1sI0ZT+FoZ75JUeyDQB12uZvu8D5F
QRYi4+K7HVastt6KoWMgYP4NW6WfR7SSzOR+Sx0eCVsrxfMirpVa0t1oZTdVt1+OQlNJtG8W5AT6
LQu9VZVlyF9EYW/acWMSD3NTFraxAvPSsvyx3RmyEaHZGvOpAOF/s+EMsJ758atpNB4XNSRrYTOE
HueyIXae+4WfN5sRngK75IKtUKYnDWUevfN1y2FjbcJIoFfoplR7NYJXhQSZdPVsxa13LWjF+a7s
OSvmvBZzilKpm+JdO4hzi8MhwpZrmac5rs4sJH4aT2ukbfOqcpr1UIf1RkThgpKJJlLeDGA60DhR
pWj6ekk7zad9AXhJn58aNhtoqb+pzwhs1zncaGzUwSiWGHUcPf8K4SDPtZarLIbaOTZVue9RqT8m
Zn3N8zwI+8q566vv5/sqPOTI8luOrg/3iq1pKeUwWBH55C6MRtFTcz/KcGrhTTrsITjye3MNIJek
cMbvpuMRs8vsfZ5OoaEudmY/08yzgijj0CYtPIKV95txgbcPO+tsepO5F6W8EFmwrTIv3tFNgl+W
65+L1fzi9Z19s+mTrbDdoIy65RSLq2V66PXuS0JvDW+cFFGMYKKu5Lwz0eVuswi7lTZOfwZLtftW
j2dQaoyfmChzh8uTpDTHG12sQ0m+ID+eerHAe+y62qE2leX3SyVXmmvd0tmdtrpMy90QF9d4KCH1
SFusPZeu9FBTCUJsoSoDNbtbhumeF1fs+nCFewKIaX9byvm3HOBtam7OE16r6gXDUn+TlZGt4rqv
0cSU3m6OY9CNahM5wrkMxZTtI6bFW6Ocy91ilJgVW/MZYo4LQCfII5cDv1ZvU1VNq3gm3NuuPqZC
Z6JmVl86cR++zia1ETAi6I/q9Rn1oq27V4vZftCiaQH8KalsuspYta6JaKRajmY/TnvPU4Cr7S+w
VVTUDtr1Lp53jvg9JVpx6PvhtIjeJ/4G98a9Cz+rg3MXhNh6ipKK6pogEsrPHkywxeO46sickmhW
OyT+DA8qagXL25m9lvmRNj1qTd1sRA75pqErvkEgG5ifo04Tsi893XfGmlajnJ+p2d7RH2yWrsyP
XsnJF0fwq8nMbZuFdI8KA6yWlam3ij1+DViYIWyKGw7RzgdyjU+iKlcwxS6chFFWmTZnbD159OgA
cXOIK6foq6Alp0F73U/4NPw2RRSmRfOxipj2qNhAUNy+d3r/Htu23DMhW+u6+8ifk8fgtm/qv20M
OYA1lLz3HkOMLrbg53aahhpRpsmX2U8fQ6tjLOQQOnEvyoI+ZkbznlucvJycuZ0dQxxn6nSOF2o5
EQ3Zrnf6RwFpjZ7G4GvE3m6EmxzDqfs1ZfQ9MIPQOYm3WT/9dWY8VTpz2bl7oZvyZdBHNNLlb50D
AnDnlmM64w9mnzhFOj95RMHpm4X+FacfI/t1sEA4kNNdJbrAxYrPijNfOmnvzvQFSexcVZg+up6D
Ylg1l7lM6btWNqoNh64Ld75y0NY6C12NXo10flNeiCz7MPT2ZcIaHLgOFqtYV7815U3r2upWoaIZ
IZcxXg0k0idmTAEh++OktGETd8kpsjiERXN6UM4yr11WAaY+GGwsPTyVfb8ZS29th/G+NnHNJz3l
P2pbLnjzk+Xjq8+WN92K8Ke1jxaCBsN8yugKYL42r5a+OOsIBjfxQbjnZm8n3Gm/CPi4EFu5ZEf5
5BgcIJ02OjoKvZKyh27j9PVp6Elsykqy4lX7zbnrfS7oGA8GYSx9yVaRJ89MTC49pPFtN3FyEmCg
es3dxBp9rQls5Xpyi32f2w4tWxsgd9Tuxw5V/EKbKijmdI+qL9xyXwZdPLa0BJhR2YJxKAgtKhoa
Y6KR7b4oFYuRKcDJhczYC6aoNTIXqH8kjXjOX5af1XcyogtpMAIgsRerMjbfqzDnFBc9OEb7Qafl
zCkAI363GiP9E5XSBqkO91PjcnzkPeAkLm5VYz3VcxnoMv9QkvQV2HHCH5vpfeRBajoXdVLsHZ42
w/dleIQanHuh9xkT3rVK7ax7GCMKcJXM1YluZz8M85MWO96TXQiJmw6hYpzwaTiE4w6NMJ2j+6eT
7Ql0XZhr75+RDuk+RlglYRwFlV32LybX2rOXP1SMJqbAnbd9alrPCb/qJU5orBa2evr5DAvIdrTK
mA2noqgx04JoLj5EZoF+Mw2PyDeKq8CzeW2fpiaaT25Ba3exyzMxs+X5fpg1KGb5ArFa/s+/hXXH
nL3POEclk3u0LOUdf/4WqYXKt+4c91jeP7jtQs+maChPLFjfyKH59p+v/HzPz6cuRieHNF/y0qCh
6XGlH+MQT0meZw8///TzN9IPGIr/fO6NBmO1kpzOPrT/+T3/+PJ//h/dAzRXCcPe/HxPDUf0n//b
uP+WrozVA7mB/+t3/HyXU1BcWyFr+f2JqwgLQIyd6P5Jf6e50taxN9pCP6HTEpdKlRmlNiIK1rka
3CmbrjEayScYI7taJfG7xcFyHxlDw3bMdwmn1ANt8RJczXzVhVSaCpf3K4rPXBEN+4ljHeJqsg5F
30z+lBRsQ4a1JZbOnzKOUi1wvqCWRx29QxEx0zJMeORTSvyR3yXeX9KqnXVe1eO+BwkSzkPhw3RQ
mziqmtUgcw+JQawdBkUYFkXOcEBpgpkQ/7l0GZFie1nZks6cGc5rLRbTKSf+dUQ2RFsAZrqcKDz6
hY4M0J9Dmw32odGgkMlUA/dAR2CPsqb0pkBqenMw2b7wff6KMjrBpofVkwHf4eeDNY0lZB6mQbvE
HqGZ8gW7k+C7TbmdQIMwYE8+Bq1Gk4ALZCuycJ93f+0QLW4G4YOF9r1Trx5TLhAz2Q7xEBKABjie
FbqfYgHnBbs2O5f0gLe1s/zSHFvdZ04x5cMpGzQcBxacBXxFECtTEYLN6DnX86J17tSBNLmL6cZv
W46faUpfrGnWmqwPbZo9j4p1OUMlwbLnHvsZ1bRdc5Wj0XuuSOecrA6j+VAfhtH+nhZwlZODxTIP
V+4d+tli5otGhIdh1X+mS/68YP0L+lQespqzWd4TepSfzHz40jSbjLlwzbBzt3jOoYh7uEGV/g2U
BYNDbN7m/nvJMsM3ET6sJz36HGqIZro1PZrtk9YYdQBxDG2vaNfh/NvGN7DSJvfWO+43E0ZfwGdg
OMvriYH1gY77vB6VrugJmZeRxgIJg0oFpAFjVCzHlxzxShKfouaEJvjFKEMk9xBr8WVGe85qDtZB
glA9hJk9r4s7J3tnutS1+OyHZMXaM+6NmMZybkugE5RStM5fDVFeLF41Xy2WXKdT+M7oFSRXGe5n
TR/9MNW7A3Dda81BYgq17lgy7WrhhR+SsEUD764t5o28vcaqLkDgwujKvR4NIHJPRHweNAoaxf2S
PkWSPZvxN1Syiih5NCkY1Nt82jT5NK1UnA4b+sdX3ppuN5JGUaVpsTKQRK4T6PmcwM0DYhWS5+ZJ
vDkurV6ts3aM8MTO4rfWKQkqd2bLMKL2kUbJfXrNSuRCHVQEbCQGa+fE9kH4cOlP96uvreWB8Jm7
HQuhIeJjf/LGfBX205FU0fdmLO9+HJOL09g7uqHvNUnDq2QjKHnZIgYvUTfhvyLC8MIGbrdlSXfd
y/BOGnv8MFv4igj6uosn7/IZV5Lq0/jOlHFXETiwmbz2O2GwG1R1jPI3il8kPT/ZFSvJGrRiVEZf
77Om6KdPgVi0H43vBobuMcubIysXrALbV1R2gDDvlRoogQ6ViFvBTMwa0FaLYe9tYpbnZZDHSFwq
LnujhP9izXBRR5OJ9kyYSyozN7CKuT9KZ6/RndrJMcMCtnWXeIci/6QvTD+55zE3kjypsJ2syGZa
YdqDjrJQouOAWnDIjMAFdpyLyn8ktfy/RrL/n4XE/n8Fboca9m/A7X2RtP/Kbed//IPbDmQdGpqJ
aRJxnmfTh/yf3Hb3P2wTSTZRIMLWDejKkNL+GfZl8TUBkd01bJOEjp8I2X9S2y39P0yhC5MWIex2
/c6B/7+I+vrJ8PlPHKRrGpYFYc8El36PTnL1f6G1NeCrGceyq02qLbaj8NAFGM57nERJEM0kjBb2
xVFDdPC85hEKbB/khGGcYs18vccs7tsK7cp/efX+d+j2OxPzvz8mnrBJLWrSuBOO8S9MNrPFGRn3
aBBhLb2Qoek+aJT2axDuaAJBdGy96i4/9KbpRkqHue0dQFv//jH8d5QwLwvkQUmCgYMy3iI16F9e
lgWJUah3FGJRnKQ0tmAyeXCN07hEcNnUjFlSoMGtcL/+/e81fl7w//bkkTyYXCa27TIflsY9KOy/
RF47eGQqnCSZT+P1uazKdh8qRpi9cU9KdZPhwFT0OwuHO0LE5YRk0TzsalP6OUlEh9aJyhetBNIW
li79wNrBYxkDaBiBIvQXRJ/EalThw2S204WW9LkNY0V2EFmx831/c6X+Gre16YtMfeBSYa8XXygO
xS6DELOpNboY4i5adL3K2jleDo0iYnzd6vo1bVQOR6yXtCy0EaVjV++cgcBcuIn5xh0M+3X2rDCo
8ZnvjddmzBi8Wz15RQVvZ+F2Jdw5/SMskm0f69N1lj1+s2Y4Vg4qxkSUu9yAv2nG2i6MPkhdoutc
fYV6CBgPN69YcAgoj87CXEyBOb8ytXPxRYtHXXHQ0Utr2XuXoZ7vZaK+0NNgBOxYLLxLu/xp4e08
FQklg+F4q8IVESTrIXrAHwS9XZdXekNxEHfleshnbSfGITtGGrPB+h4EKRYV32qrRJe84EzRSfN4
HhvMhItBW05K8A7//joxTdv6l7vEdF3P1G3P4f7Fv2D/C0cax/U89cL5E7vmLZm1dNVH+rLCC8kN
IfOQ55GecsOaH8mjuoQgfy5i23EmD5gXGlzEhuTYa3bYFboPXsSNM+nhg97xonhxQRwL9xcKXPui
JuuIxxa3330G7uL468nW3Y9eBSvOHW9CtqhWYw3nua4dkyW9gXxNOBN1X0s6+CgjtF/kHW3SXi1r
J5p1gCQDEbZxZK7GoWSuMkMNiYSxGzJ4HLg0Br9od+gzd9AhjTdDd3QoMJN9yLKX2TWtJ89GldOL
X0li3q0dLTV5ko0PSUj1XtHnmEo5Ho2+eLMiyFmLjtm4UuONkngi6QzmpJtuTDIxG2nOTx0kVbCG
xvLbQVGH+zyw0Y/8wk1tbhw73GC2slY14CS7yJ21YCZhJbccTshxJpMJZw5mzjmT+2Kguc4pAtKL
6zyVeuOt09qtCCBVw75biMYyGAjT7OK4gMJinTkCINx459iEiV/QqT7cJQHBfG97E6KAOSfnUeLY
jj14op3+e8Tt4zMeWnlCb/aGrnOO0/XhYk7ONyrSZdM2BIz0XbmBab/rJxKUjEfl0J4dWACQtiKn
NyuODIV3hVIN4UISLgizL53aX54qHyID2hL4CBEMNtrgavbWszw5uW1fpF3rVxF29UM+GAhDir0o
UmNnIuMP7LBNbuCl1oY7AlG8oXwrTzbiAkOZ18wYp7OFtXXXAmCJVMOZiMf6PORLeq7G5aUt2uW5
++m/q/rTDDGBYVM+1PfhXIONblOmZQDuJdqGdXpD/lszrWG8llJfiaKq91VFtg4xsLwVWQHmEC3N
jyqENRMjxnUcFNVGqALbVrvE7Avkr8uZ6pYQ8PvcfNC45RNmyzhKUbmP07ZqU/JS7bEIGNj+GixW
w3aQ3Qlcyq4OUVwKjLSHWOgoeeEOju3yWdEUfmknQhliCPRkDWYXci9rn4FKJBAf97SzjqXRYHUB
gWCT080IJS3eqtqG4hsW2QYAF0IjlCZ0VRB7yCr3G4l1IksvGGexbdoBipZbs5TGVsFgq/c1tqvz
sKh5tYyFvWI2ol+bLvyVzT26vTumrMwQp6VJ41tJ80o6nbdbxF8DCN3F0RCkQffZ1wMKeBDfNM6L
ut54OmGHBgMlgYioB3q1jQr7zlLIzxpiEHKQniF9V0BG5bgpZzDGU080YoJsugL5U1iYzG3X+SrF
r8xC4CMUM6ayso+9UYc+D3hjDla3jztzn8dk52VutImq/pKaBPQ23CWB7DgXgyFamaOZ7OPw7yAx
7pB2d2XvnfzWwF0tlHY2lUsqSqfVQYq5IIiZtHMCy05VW3xrmhMe9SzJwKMXEIAaXX9Co/ZqLdEf
S5niKgAiEfBBgO+svTm0HUGb36RbACZcetRicvndex6KWIlQp+ld54Sd7y0OtYcI78kWQiL3VyHp
oOfyjLlV20y2UldlDa9O0zzl6POQWUbZusfo5xuzXLZG5zxV7oIaFb5j5dZnelG4FmXbnT3WDUM0
a0vw/GlLxBbvTlVn+WEwq/FslzAMQgB4GYiqYpYmacuaemSmU180MXE/a3h6sE0IxZCwSyAhjXGe
Xwm8RKtazbhZ+lg7d9ZX55jdObaHdeE6VKWh86IN4xuTqNVgJzPNlnFYexLMAz6i71QI92zklxLS
xtECsjfw1LaTssDyT295T8hXO0xHC+ZYoFuagR9KTVQnEjOZjqSR2fkcdBmUHjqzuG7tvwszgpex
/VNEpf5QtVxOHfFn75O0fxFUEZ68VKyUqrJ9hviuDxdvgzx/O6flsO649o9TjPVAhCzcJTsU6smq
X9cOiIYSVYGIKcKaoYAxE5G4AR2nDQp95VQwPxoyK9MlJi4zh55YhGBtYrrTTlWFJ9uLg+YOGLWw
T3AIqdxdIRCNCmWi63CdraMjxi1M8TDslTVznAKOD212JCotQh0nq+bW62r2+1mzmEDSbhtCbjoC
/DRHhPvJa8w90yRgb/gSrgX+AH9h/LGScId9J1scnJx0EXOMp4PHftnEd+YunQxGFFp9tACQ+YgL
8P+Y3q8s0bEfEIOCRYTtT5PvS5RvcNgbZ60/hCokggQD5d1iC5xr0jBKZvGmsQomoW0ANtMBMr53
hTeu2fSkqq5J7PUXVMRQf2eUzTY9OgW0oTKsF5sl6YJV1t0YkJI2Olw/+LIfIQviFnmrt8Ff9eHN
GF4HZLDcAkm36lHBPEghn/A+uA9mqX/XhdJwLwgEOp0e3HM46JJV1/z+IR70rwlcpW/PNpKvMa62
VT0891IDy+LKB4AWiI7q+G/UiXqFPDd/Go32cwFiSUzrQHCnnWNNSVstaAaQjV5bBBDPkj1kvpBC
fOPW2bA2p3DVcUzbkvT6FlneNrx3MvN7Z7fsJqhqizynlQhp5hvO5zzqQd9W4d9odF6XtP0uR5ye
4L/m488HRkAbIjDaQxU7yYFhwINBnM9BjA4Ex9bbQwhOcFk4l3Yw+rWTiJesnuInQ4WrYbAIE4YR
yPo5jj6bf/mCW35PI4aMzgWCIpMwmHjmRP8XgYpCGp42m6Zh2lt3Hn2d+ez1o7cZkkxuGs4rax2l
50qYDeZOlhOEjzr8oeqTvvpmmd3o2Gjhid7TsvVIEx7MATdRWJwbbRh2JK+re++rOKZtRaB5l2K4
qHSaoULC0MkIzjHt3bx8GHPt0pQORTAJfdl3kfc1tkl2w3bVHoifBNpqF9POy9wWrlv2Ku+p67+9
mkOcqWvVacE8FWotyoz6f7B3ZstxG+m2fpUdvkdHJoYEcNE3NRdrYLFISqRuEJZkY55nvNF5jvNi
5wN9IrZY8hbDfb3lbobssIwqIJHD/6/1rfqE6yxYDjUbyIqokXPbkdRgaOwC4LZWTgwbUOUs6Ho8
9jvHaB8SaEwnij4Zq7k/Mmb95WSmI/xTq+OrJmjJw3ZrY/Q+Z8omhanBxCtVit1OIoFyo757qQNQ
0zkv8yFVEcyyDuG5rlS8tBG2g1JGpB/Qvz3asW4vbKNExx2OL61t4j0kDAegg9lxibTfKv9upOL3
h2bFAZtUYF9UxoZ1HuVryy+ne6eyxMIwRfydCfvNQ/p7nnlY+kIv4g01gKID6t6VBSBD6WTPZqDS
axW5Kw8z+rKLW2/9RnFPgiI/ta1+sgONdrZtUjktqj/jDmaXKYuLgRdnK4ldWXRNM9FVq76FWYcu
IvDrjRdww7ugR2jgIcqAiM13bH+3aFu7ia89jrGbPZhU48cKT4ALQQhW1AiVbMw+RwEqykbWJx01
94BO7k6oULH9NhFuNeWLm1gYNaHLUf0aSrHQE5ACDkXUyMvks6krpCoNARJGOx1yRvTKlNOc2SSi
h6CtV9KldFBE0VZz/G4ZuTKEnY1tpQqtBzWd0EDT60m6XYcuhfOEo9AJm18bNeJdwSsHyTv2n7O0
+gb7vPg+jMMmsfG5yOyRl3xY0bFHgMNrdqS7uxl6RfKudNJDaeaH4UX5rnYyQzeCl5LQckiulmbr
e6901KLyavsuExpzsBHuLG006NsFTLMiEJt8KKadKI05RBqEZUyUxJkDw4qX02bTq+pVKvPiRKXn
Qg/JQ/ZIHzVJ3a2Skk3d+KhD4TxaOftLD6rNQiTS2kYR8ZSAHGK+An025AEsbulAxXL6rFKvPHTO
LmVvtI00T9/AAhbMcUG61doEIA5yIRFCAOpHgCszsxDJBS+Q32SgTrV6w2fBnVeV7TUYk8c6a+GG
lf2augbGSNsy7nTLK5fNhCDCLV1tVRQptC3LXptum71GvEUsRL2/inqA36jf9PuiSPAV2+l9MGdA
YJe3myA4YazyV9JJ4pXfDv6eQORvPRKqPd4ZYt2YuVGVqWth29u8ZgcYoVPYOHEMeinsDCiO0TUu
NPeurEm5CcnBEoSjPOUh/cQSVYgdnNIk/pR2ZTajDM1jYdgMb8PfCE2hYbG0Xdl35HUZxmmAsuF0
mnFsG1EciJWJ1nVqxrsUlfoahfHZsnsiweLyWaOgfOh0O1o1IG8ugxmvSNN5dLTmk0XGMw09y18b
YUwLxi1eIRSJbd0LRRYGrVBn6qJNF4zxxcGGtLSifl3TyFs7pQovpUAQI406WTVReoqNAm1rhwUP
cX+PZzxKj4oKA9ERS24AMaF3nTXWiHIqXijZFuuotWmUYWJJsccHoI7vtGbcYZry7xEs+sc0m16q
0UrOuky/SWQGu9K2J0ytU7UCCmjfo9GJ18iZy6XSg286krCvGpQ8DFKAt1Vq7kMQfQ9+1Rx7ujCk
HxrP7PqAcdfsZ9iMHwoOO1THJIRAgMKlQ6cojvFIz4tTGuDQALlFN71CzQcA6YKvcHxAxL62YvU9
sYPoAXOYvShqBMeVBioWlbXclgFMSeZWf4G/fNs0/PMy9bxVi0AbxqJlbfH3r1FxNV+JXagwhaLl
7Z504lPWURgOx8FCIjia4UPS+KS3R3+UU1GvW3fsNixb0cFtzvT39L2iUrnVw2Jcp5woVrKOjYuM
imDvO8ZrSPPmLsOQOIOJpkVVyuLkxm1xX0EKWKucbSFkC25MFpzFGDSPaKe+dwGpcglVokWA3enk
2vmLR6YuCXiA300j3UJ29A9tJi1SnOhf5SE5wW1JYoLRviYZlGDfJ/w4nE6FVUZ7r5BfGr+/mlYd
n1XgvGZTWh2J5ujZP47YIMyIwTom4qTANaNhD7cqL3eg0VG2AFpfdSBYjgTtHdqARLt+/ihpPTzI
stsgVDHOVd/SmokngchNgKHx6g6wosigqFgPRtaF0EQpjhhxnh0qs3Gp5Qjrd6pdC1nre8m685TW
ob1ttDjc2p5ZvLSxWtgvrF3im64FcmmlnX0mhsE6zIEauNvKXUIf9dzEHYnPvV0u2Q2/5jDFP9XY
AZB/9PKQGEjacoztG+OCYsvZwUGanhRFqKWL1vqc2cF2qhH5irqNiOGtTf6cpY5m06ljHv2pCrUz
fT0AZYO+IDJBwfKsy7cC1qaX+GxCti5rUZPdOXkuPRrgAwXGzdHRtGuR6NNSaZBKHB+TZpP53imv
Z+FL0N+nNDYPAd9yw7gpENThFtdU4R5KTuibwIpPeqpDizQbsTIdg8UejxJnKxdRKBUfHYLvOcib
V08Y7f2Eo6o32+pUU5KdYRL4dSv8qbWsSeYxh2pFX226IHPqlk5GQpCugJVXsKo2mF5J43BtZz+F
1JVSy6biBkJR0STcuzVuij7x8/vMLvP7OVoMTT+aPSIqt12jTjintVM0RPsiMkesDoRxBQpgoYY0
BBpDsk3Kfror0HfW0Bhpw3srXTPpHHcMnsHLL9PwBf3OtYs4rNu2eh45YJ8iu7FRIsQHV5Ri58S9
eWhSe48TlFefMPpjlzk9qsy+fOz8+D7sY0KIPBV+BnwF/TAfnVU9w5UTl+pQF1eXNEqcXYyv9KmC
z0w0eVgn0R+cLklAECSSeXhhA9N0PmN5WmoG+RwJZIyAMhMtdO9ks+3aBEhkHytBQCEJgPjWbUid
b0SbNuTyiP1jum5SHCnEOvT/kxkKY+CHd+VzLeHIChknh6RwaCpWsbEJApdzuqwNdHPzR20HfVMh
aaALmxLDp6lrHrzA7fPAj+KnxumwNtS1Ebl7RPS+RlO1gmSJKcPOn40JwAd6yXEdMZrv+gHEyCL2
1DI2AnMvvGvkxxhU26C8tjXQO83L/Z3S61U1I5Z6t3pwuTTmsCA7jIO7ht637DPk9aIhrbkYz2Ng
JSv7VGhGeKnmH0OYo2/05NbVtIDkqf2Uxh6WERx6uhcjo5LB1kRhuEsHrV+WevFitA0VtMiydvah
EZYFISRSpwKFGKK1XMunO4vXHKMfICHLrS+RQGjRYSlj13CavHQNK4diQD7L+XRtWjgExu+IC8/u
SyRQeG9wi9epvEv1+nPZme4KhlnCvJXnnwjgQ2mHgQxUR3xgJhuuuaUu+UimHVvRL7Q4CmA/5NYl
hn+1KVvnHBRm48Iz9obmgijJnDVlNIiz/NGarG/mMOsPFBBUe2qgF8s8wFV3ZAlGoV+Ja9ySmEpV
9U827O7Vtkn3iSf5hAACsaGZxw9oceDkRFtDM5GsYdAFiUvzIHEATE6U3rRuOOIlqvFkTEwycwXc
dBRcrRoqeR2W5TI0yvLR0NmXF254BQUJAyoKzxpIv7M54nd0SPDIA3ubWo249Ga2rzsFLWPUtRUS
/xFOFry8wsjp1s+Vu8ym0m2OmGSbomiXsp+FpZ5ZnaABRms3acOD0wr7oW7pLNdSNRRvDPOYF/pj
nIXq2S6bZCvYhRozBESaqfmUjaO7kTZK9HSMVk4/yQOnFahSCDeqLDY3oi0tNnARO+jGFMewdlBK
WHAgIstZTL1InmVTdvswDT4lKJVxWQ4K5Eg9O3ZJLsPqvuXoe0JrtTd7B89+IagKZj224sbadlKj
P97GZ0upDhkkpCWm+VM+EZfSadbejXtyU3QwW1NJAogeQFcvY8xKovX2Zo2CTVQtWz772Q8IPpVh
hewj9l57TjzkuZMyEIeLJq2zozeZ6y6bkLRXxdX29HYlpf/FcVC89wkTcujhJyvTc6eJo49VqzLu
8wzspt4gGMVJ2ieuv6bsgisf4S3Qg3hTmEMwa+q6QxgGf3RknAR/6H6Hg9DhXiTHeKwRURT5twlh
mFtvfR/bMUC+Y+K491amViQif0viQJ4Am0eL2KBAZPVYjMSU34EouBYqeo3yIgRhdO08l/04myHY
rA2m04wjicv2IP3uJT37nWiXB6EDvCdadnbibwHjUAgNQb5aB71LpuUoAeSiEGBjCvTFyaxP09xO
IZDYJowOMrrVc/7wnTrd91l+p0RvfimAL9LmJFvHNhcxNrwtjbOZqtHek/jUH4L80uf9PomLYacQ
DpX++DxhaVh1GPs2zeivBBqYdRhwgzX93qb5sB0YXkvaScivIrKrG4qbHSKblBgOFw80cTFuugtB
pIG0MO8paYChzGu4aH79wCSQrepOW/nOq9Viv6VExb8X9eOxdht7wdwWb9z+Lgl57MTsahtpep+1
Uj8ynX/XZD4sYW4vGpMMKVy557KSq0Rj6848csYo7R1GL1/0QEaWw0iAigRnEItjVf0OebNYtD7U
TdPW5CZRvH8sJ9wdlnwZt5uQc+zGAcG9C/T6UybDfG851Nfr/CSi3FoxKvsDVvBCC7YxEy16a1Gt
Wh3GXJigR8konuY1pXWrcFGkUGzXKzmtk6ahF2fLP0vaEEGhy1Pjf8ZY9wgVSG6KqtHx+LXnQgja
OPB2FkRNsnUoIpojGc969HBROfAtwvxKKu99T2qIU2mnQaXFkx9if7Qe22C6JiXcm67LvlHeEjg5
1WsDjczJrWjrjtSXo4aCGs57q6QriGHVdCOKuan93Bksj2lGv4i2Av/tsTE2NUxobmD/ZWzxa8vK
tbdaioGRXM1jUP2hGtBKUckrqLlgMqKuq5YWB1iopl8wqBiHOBX3A529cArT+zLoX62s2maGLjZy
Cl/1bjLvIG2e81Yzd0PurSFhi53hsHq0huNvOtKo0qgsVrkAnaVjj3Ak0uthEMskDDcB1oKDXyIo
SkCLrLnn3sXNHRYi0JJ5ndMMMHQSR6ROE4BSPMx/rFdBuk6K7kQyD8k3iqRXSYLVfCrw1kMxCzNb
sZcMiEPpR+i09WmXa+MLACEKbvjb284Lt6ICe0RVnJgIirZFVR3AHbdbWj4LK0iGtTWQytilCpZj
qk37sDX/jMYab3Oe+M8dpV8xsTrIUW5D4gDmKGJLtBP12/JVS3PjboyxuQe9Za9gnRK8UfgXGBsi
hV9twfEwpuosS0N/iLNyacFd9OC33neNe9TMSuwdwaRbsJwHA6hi9KqCcK/g1JZBtiEC6tjprVhR
VltzHFi5QCrrnL094U+o4FjD19kkuw2qYUzC1dPY2O7DvO3HCSoPuDSfW8N6shJkISxnatEYpFGL
srrM+N290/dQTPwJV1qQHcMKTWXuT4irx7Nb6N5prO3wMfS2mKvbTR1d+7ALN6pa1fXg04CAVw14
C5s7LyXEjWJPEMi3wvePJkou5jzfv5blgwuvX9qZ89jE6UtqNo8s7kgbMcppiUiW4UhcQZz2r2OE
PjchNgNcLUaC+akn2AWk2tVFj7PSBJclk3BFnFm8mJgdl2o+00brcAj/5O0j+kOzzhXvBS/s6NKf
TS/RiMyMaHF/QwvVXklbcKCvw6uKCD6VvTrnVcW+nao7er4qWqU5mZVl62PLgDO+Dq3GQmjWEw1l
BS+mRQDVpCxwskD0dmVZXkZJK6IImrUgOiDLyviO4MIGs5hOCySsbLbIGVJ5OGyok1n7sQM/uUod
m6RmFcdZuxCmRn54y132eRQVYSucQSpO/9mdHthsgMx0lUu3WzOh95ugbL7FWLvxwCyjT3Yvxws8
/e99Qgsh6voN8Il5d9AxwdU0Qry9PWbFri9GDHLcNbMmydDJ8XI7QtsHnz3P/NT7YHH9sXydbEd/
TG1UfnoZ/U47nMqeWopO2EvUIC2e+OTEAp7S3Wu+8NxnLa3fnGrfWupDOiAM1ZnQvSY8S864C0vH
1j10c8qbOyAiJqcMv860tzN0EaBi2GrXU3mi90of8qvjD2JH5sWy8AvrPgPQx0ETEGWcfM46YVxU
28i7og+/YoK/Szv8iYppD0v79NXH4WIZbrt2G/2TI8llN8hT3ngi+drPsszYi+/CxJu7szpJKvMP
gVpimSsCcAg6dHYa/ZycM/EyHMhoQDhaL6MgTI4IkUb4o4giwqF49PWCkgd8xwdF7otOXJHRIRLW
TQQCtin2gYP/xJM2Lwh55mPsx8egFWfkRg9l7NkHy0anOcTNd9ZogNUdRy1XqGfdSOSqRRK20OY5
J3ZoeUaY1mkFRA/DKNjY15G/7a1sk0dTv07s6Luf4DhwdIo8cTJdiJpfddUMedGjp9BwCuzed25b
PqZapC0y0meP7Vh8S+eA81SroiPJMvgiPkWaRTCYdXIkgcGdMw6sgShu65wGS5WYGyQKj3Zu9kfb
VU86rUOCcTA6SNFsXOaZhdb5/QrmZIth07jrYqFR7TW9JwgD+H7T30s7LR/sQiC1zVneCf+AyEte
iV7jEGzJ1r60bh3dyThXSz/0LoRBiOcKRxFh2cl3OxnuE5TOqKsDNBY41e4KlAjwLPnd249+Diwf
o4DGY9GngPUGpBRonZqD6mS1k6OKT8lbXELjaudR5ShyqQRwnkTO/SY0L2a9dK6CfQGd5q4LkZ14
VRZgAmmmZ/4Nzn75eP/2d30YPI+Nufcphx56JxXPXO6znVX6Gc2rv0lzIgeDtIfr5JgKK0ZO/HXX
yHRH32Dceq7ffUrAOCODH77mHlawOh7Li42mnbI9HOsSEzddqe5rPv8IUcSszGnQD4Vudhe97PWF
wEO3JxeKNpCe3ft1bz8PBf42RBByq7o4ePRG9Ll1mN31XWXHdEP4bSAdfttAl+psjlYTEruVVib6
csKQs1JxBD3G1oFP6FZunGx4Axo6krvBCI8mJvoLrmV7TwBTsUL85X1uOUUtmwHQelAH7PFo+KJO
ADvs02ahj2bdl8L6lkNHf4mKCV1gjdCsMUb/hemFNnsrqRg16MpNwmbhA35xZuxr0w8msnjWx7e/
DQkgJh4RRL8SlbrGoTqQv3BnVlX0aGD7uWiwsI0GFq7pwualoqKtezVELzA96kWosfhzftppDX1O
m8KV6KL0BQ+5d5c7MwjDlsmLcuDzJrCYsFWugC/n/BN92dtp/4wPiASVyubMg5boJbQbZ137tbcq
8haffDQOq6Z3HlyhVy9x7F3IGQmuGRzFB4n0n6O6fkfiPXnEjImD1feygNEWotHIOxu7XDwiJmLF
gPCZqqAioMLWsZ4xndEIty5kaRZrvWygSmqjdQm0fFNaeFDK1rFooOTAyBvXWmCcGAHzDGfXSi5m
n9Zb1GInWeP89kOsh2aOMtkzc5LZQrg8oiAgFWD2xZ1/pLHZsZmfUhYt+msd5YYQYgMdBTncMzBp
u2OoQUajbzNRB1C2QYlpvns/wLQ5BCAnWldAMDXgpQy6uO/0asCmV5DGhmDms6ZX4r7CVw5XoSE/
UQ+PY6ix++tMwR6JOvObz+evH6AP7gHYVlVlIwoSpJp4OoVY4478Fn1HW5WmRQrQt3TDg5HbRwMI
nmtfW02JQ+eB5UYOkG3MntqAYVbNohbTq6NoTnKwWAbsk+J1jv9KVqzJflV3Gxv/2v3bD90O9HtN
lY9IAtv9UBJ7ylqwzDj7weEc+3Pp0h+sohotDf3G2DWI0RHouxwOTNJN03OfK2tH5HlNwxU5Vret
PIQHWY70S8wG/2QaOYxLzrhjfkErem0i07h/+zG1M2tapGznI4JUP3MfAI9FXn7vNBOxtoUk9srW
wFLEDMv4G7M0yMMnoE5/ThGNHfT5zZ2apqtBUW9B7rPAL6BWeg4tBC8GjyOHvZIx4+5/LXR0rVuZ
I11bx0K2iYSNrpWOfPpHPWxi+kE+WgFKu1DdF63Iz7ZGyE6JhaLM0ISI7Nh0qAS16rPheOMDpIAH
SZjKDLUfz3aQ18QUQ9yqOzzjMoPvN6akiUgvvEvqkUaJEdSHrmZ5jougZpOZgkvqFAGLGItWGi4/
yCJTskrqdpMlfnv0w1ZtRVTjeCzhjcCv8FHDooaIqFYq42HI4m+YRTgJYExLOm8XjQj8dA8Slg3W
ai+luzV8A0+Mhi4qhJNND+OrI0Ybx1nXbKsYNFhTK9L2jDzcZYO1oRWJ9tinPDs+9MZEGcDTF0pr
ZpBaSpZCV59SeZk8rXyt0KpyLMuTnTYfpg2Z7xOTUmNDNumDyOPXXBYPJGvU25bD0wSGcwsG5k74
LOlxYgCyocG9yCILQ1wmHsBbxxtOEAYVT9DwiVk4r2HcPoT1rJGBHrdyDNqN6lCOGfVZv+DQ8JgC
RPpLE/6/1oOnsfjj3799y2lIVOP1D5LlMpwDYAmacf/9378ZaN//Z+fBovq//welxe0f+Mt4oOnu
v3hhHOEKS1rSUHO2ef9H3fz7N0zr/yLZCxUpDQWp2FLxVv1/64H1L0TFkCMcS+rY9MGr/fZfNeeI
gD9mGP+yLckf0F3bUBjs5T/xHswC5f9WultKuja7UEOwF1Um15w1+D8o3Sto5CFWUdSRTlB+dgam
oKmk+Nm6Jd76qY4+SHuXs2j/vy+oDMexhGHhzMdyIXTrzQvxwwWLCuxF5SNWGEs3cznu9EDGCbLs
AueEfCYIz6qbnqE2kLml6k9u3ERzQ6HrzVWcaJnzwdT2fmbj47Bm2/yls4tF8y9ubA6trudZlI2U
1GAXIl/UaxxRIz6NpQ8Y8ANTxd9dDKOJIrVdCYMh8f5mQ/fuBzQ83aLzcd8lbdotuw5GYekM/Qf3
+eZSJuYNXApSN4XioOs4N9+rotim+9PMBqfS/b0Hzb53OUvT0/Ld9gOfhnyvgucLCdc2OTe5DnJ4
17h9po6GVCGjTE+FzJplDxXmvSlQW+S57JPnio4i4/dS5sAsI6clq6uF+Ij2qvV2Lc7LpYtrevPD
S3j5a0T9F/ShSx5mTf3v394PbHZukpfKMIQjDA5cyr2xcIjKDGwvTgsmyFBtgtbsH6fIUBfhzGAP
hFEfXM98P67n6+nC5NhpU1PAY3RzPQcL4AAVp1gEQ1Xli4DW0XFISld9cLNvHuxf12EASYP/MY5u
xpBu9G3VGS01UlKr6I810YP0nGijsw/54CvNH/mHV/XtUhIDkIkbxlUmE827ucFQTF3wWopFlcrj
FNDCmfeg02qgYbjLFVCuPAmaxa+f25ux6KerzoMIg5Vl8SBvrpoT0cluhrTwLtuyF3kI+k4twZYd
bBVvIR3fUVT4OpWlt7bydFviky3Z237wKf72u2PGcujQu3ySmx3PZFVwOGckc16N/l3YltOeQ0LB
/hu8OmoJdw5sr7duGVccWcximwgvvtIE5yQ4uUCgpIKk6FkCUkKHELQEjL5Ug2b+82eE90SfP6KU
+NFuhl3v62DbFSeNjJ2ytZyovb720jGfhTNAsMUlTn4ZcUSB+OA5/c14t5EvCJsHZTCPz3PCD/M4
XLquh90Ms9oJsp3E5gAXglnm18/hvQXs7S3GOM3tZLlwfx4MXR66bd2A1Z/cBHN6EuinzpL10vaU
u22HrN/4LfJ1crSKD77fR1e++X7S0IxI+VzZsMp6iy83OJccKA9e4Rq7KFDamROfvfNqt/3gyn8z
9FzJjErWD04v8/YNRyqE56pBrNzV0nnMoNhdcAVXwOT94VDatQSZHnjWBwvGPKBvXjuXywneeqZx
43aLH00FMuqWrp9tpc9Dm560pP5MSzJbVcJYI9J7xQ1CvZuU2V8/4p8naoeyGswRR7EPEfJmB1Lo
U6xIOCwX83T3pcEutKsgbnNiALk/2z86GX9wh283IXxHjIKOKaTNFWep3fvBq3qNjkU7lItCFTTc
pKtnxGGk3myvScurBaL0a15IHOeplwJDyJF0HeKmUOkitFzCFH99C36a03U84QLvqU731bTt2Yv5
w7s0YlyzAgQMC0Ud5NxqmrkyR2GuI39oPpgvfh7WjuQgxwJimdJCC/r+Uk7rIqYqTfIfJ08cHML3
cCidHY0iDTbM9h5VsFqmgIU/GF4/D+r3172Zp9oJlBW7FFxAYTNEa3wzzJ3hwh39ZivClHD7aGjI
OPv1jf1pbCG4NJmgpDPbf9HtvP+2oIVqDKQuzUHSzZwlI4LQWBJ6ECxE+AlGKKJBcP71Nf9mAXOk
AibjmGTcCgrB7y/ap5MW5TYCjznY4GyEo790ZRnc1VVNHlER5Gs4bOEX3DgQnR3pLCPfbJbGYNer
vG+y/+DGM4PqvFl0ubHfvP80VZzTz8evS8ZdjBoZTeYaHT5QLhqf0aA/+S3Bcb++Az8tDbN1Vtcd
dg3CdhCsvr+k3SJDxeCGetUzNX/dJnhCW8BlyfY/uQ5bTx6vxc5r/hw/vDa8pPS5UTQBhEG09DDi
f3RJPi6wA/z6QvK9GZpliG9kS14bg2/DmW1+gX+4ku/n0lF9DmxEePWmhkq3r+wu/pYTM32IETyu
WotOYTqScInBJ9v1WeQ+f/Ahbk5Of30ItpnsxQxJKe1m0nJJih9Dk9tayhqpIpp8xMUZ4IVpMJEW
ITGIwg6ocy39B2uaBjjBHTimXtPl8oOP8rf3g2WZGpPOKeN2ULHh1mv6XKSkN8rYxjUBUWJim+83
NOXyDqag38fa7PBpdliszU/pIOIPnv7tqWO+H0pZGPp1TNU25an3D6Us2haKGFOK5+GDL4foWBd6
fa0OROD2VCVXRjzphGbp1brgHuCFFu0yDlDU6EbpP/3zW6KUgzxjPkaaGAvffxpuvVbbhSoXljnZ
5tIx+mtMNBmUiODKBta5UL3FO2HbVMAc5aATkUPTFbv/5GPwSjjMP9TX7ZuRquMuyfSC130M0F/g
s0m1TzHI/pIMCac8+9AnF4SdG4+AMa0PZtufthA8EPaEnKKpK8wT7/tbQBMhixprZI6XT0BnygMT
Dx5mflFYhgOYog5YjK0iM6RPxAfznJy/2bsNzHx1g60t21HKGrdrupc60xgim1j0acXXjZVVnOjW
5o8umWnH3jK031WKdFjDwnjyzUxcEXgV960S2Rp+X8GekvdIb1P3VBK9d/31g5nnvPefjlvDEwFB
Yc8n0pvnUugRghBJ9hC2mPZoWZ76kng5sn5e123qsN0B7dN8MBG/X/6YrgTYBNsk8neGWNi3e3QA
uEPAThV1aGVFv/tGiK0TCB94oVLHN4DEoM8/eAzv5/63S0omBRdmBBRuSNzvx0CDjEITChtUK+LK
It+kKL6ByHGGD8ba313HNPjvWw6h6j+tMS5tFMsOytmMGjWXuBHyyXWL7oPX6f2Yevs2OPyhgDCc
GdW385wdWMLLDWOYa8tR+FWOZlv8Qd/YSR51SLTqj18PkveXo47CBtBC8kINQUAeceYv/eMyY9UE
v5CeuNA7LF+u59n7yNVqVu0u/+BgdbtL4Vp8K4t3huA6BAhzjfPHa9WjUUvyM3pOpn17dJRPopiT
e/WKuArrivMoW5SJ060NSIkbZ8g53jltdg6zwlmCDfvo89zMHZaru4yWuXCiSwsaynxrfvjqhSvo
tCVEnGScyZddDlk3jWH3jo2eHEYJtC1IU8JFfaNGthtqD7++8++Hk+KoRfmGsiT3fl7hb89ccUat
w0cMsCwbH+F3GPY6LSKt+mDNev9Czg+Yl5DNCtVepkiQEe+/JRRhxypRrizItfNWpOIB3ZNlsWv4
tc1auPT/6GtBu2HkMqCA1LDbh+by/npFpSAt0cBdIKGW+6gdnKOLBPHpn13FZt7lZXd1xWsAA+5m
KJHXrcV+HvQLE3rzCqFAferCzP9gBp2X8x9mUHO+bRQB2FDbVDucuST+4wjJNCOTxBPg3C2y8NSi
nvkEwyo4qbgZLxVu7G0S1+bFAcn4D7c786Up2zIqeGNmHs48eH8YnCFa38kteWwamq58GF+rvCHI
xw6OOemGUY00Ip282eC0a6hQ/Pru/s33phaAhMC1qfaZt9u+uNSbIKUwDo3fkBvPi5/wxH3T0mBf
EyK/amK+75Q4l19f9faIPH9nzksuD5adL3PRzQtZVm6evCWWSc67+6DF0EUWmpNAGiwszuZlceoz
Xa0LJfy9icd02egipEc5fDQJ3+6+eSspdgqdX8rSlf42lf1w+yc/jhIST+ulGLti1ZB6dYfFM9k6
BZbMNu+D38euBmE2dQ09Az7hMIkP5oebmfltemJHw1pKMY+xdzP4iqgCfgsne2k25CRFhl7tRnan
Z4ZN9cHKdrNTeLsUt5tKjGJpY3/9frDFvnTHokQYlZUROURdxGyJvD6vXuspz75bilh3TEduOn5w
4ZvJab4wu0/F/zkwu+wf31848iXcMoNThdW73X0oZLKGMDCL6210xCbpir8eYjcD+685lymKFtZc
wVQ31yvM1IpgAw9LBykBYAL8i81kG0c7zWK0xsiM9tqAf6rjzPrBG/3TasM+cT43UOeCMvXT4KZ6
hnFQs4dlmFiwh9dSH6BXKStz8+8ojg1x8gvNy1bkmHfDbhwH2O6E6GEk+fUt+OlZ8zlmuBhke0Sf
nM/f3/IyJzkoV+awpGWQbIJGQ5B/DnORLvuqhxTEuN/9+opv6KofplHuOs5BOjZMFmzUlam/vyTn
lxByIgkvUFwRTtqjCr2F8slvxDPtE94pU1mRbdyGWrjog4r8rD6KR8Sq2MGnheXpY8hogA1+SPKZ
pBlobfxCNQ2+vmaX6Ko9nE/XX3/qn14/PjTVBE7h3CpmpZv7hJBsUrwIYJNopm4BgKavYYaXBooF
drFfX+t2ZzTfofloS9uV9qui6vX+DsmgR5njELc1zOFzZAtGSwiV4T4rU7nMq3b2+ajg4DeathJQ
UkhJlOVT1ynwFBEs4V9/nJu3UvFyYKHi0M+3Zw68nf7tIs/0cKgRqji1fAXIJHeKmYOY0C746s1g
iv/gerCPKezzl+HcfPtmhAdLhg4M15y40YVRccpYNIUuijliKL2myjSCD15H5+ZLUpyjiMDUw8L+
d+8jeAuNakKC4h0SGKbkjZSzuJEqZd8vG3S8Jja9MNiR/VR1L4b+OZGfPZ3krSEHX0XWLdZFYllW
tSp2Q/NAsN46rICL1IJupLkeHOuSRIo8ZfWpnXBO+QqfooUXrYMmHP4/zs6sOU7nfNufiCrWBt5D
ZphN22i064SyZJl9a3Y+/f/CeQ/ssUqqpJIc/BLHDNB0P8v9XLfynjI3IApYU0hyx8xcgVhb9Vnq
uQVRcKWtcAa8itVyUznRzRjBMbCbDdY/fpgWvmAFFLHhjUO4iRiRnBsmY1oQb26Cmh9af4IVRS53
fFFvAZQa18QQIsafdbgagqNa/5zdWxVLZtbyta0+jswBDD/09leH8gz62ZrhCt+NTCygGHAuND+d
1P0Q46jNmgggqJStztTcsa21C12b9p1hf7Mizj4+PoAl+qC7Kcgi/10RuVbA+lDDlwiKSI+foeac
KDVa+aGpRH/59eo7vxaJI0t8qRvyvROD6H9/e4ExYMesmDli8FiHiypynI80F0llIL+5lHa26MTv
a7lUhznyyMkXZcafUZ0GNzct8c8ADSeB/WiBii9gBBcUaYLCCWDNNrGdiyBvVAfLE3XM7FfqBroP
DyL5SextKAfbbs1H5CEUOyYdnReb63ft9bPcRGhEYqpBMk1srWPGchZ9JnM8j7FTITKzsYEDDlDN
zBmE4eR+E2meP5DfF1pCbN2gUQlL8e8HMvO0ESamk1cpIq+PtWsxAIHVTmteTUqYhAjS8vi7fvbZ
3dGKAb/pWCgxuDNOprP9hlaXbiZtgWHahBx6HWWYFAIObLvvwo3zpbXcnbaI16jJUx06r0wEKcXC
MsD0ye4mZ6XoteWbU6X4touy++tVfHas/35j9Hc525edG4To3w/SpmZphwFYMieOMh8hiPpczlG3
dRg+oYEUNLtR78X264uen1v/uSrpFzVRxwZauTzpP8JkDP0i100LbhC9PYTGD6tLGd+RD3WMC0LS
XcV18tRX1ExUu/dTLSqIZmX9zc84e5/8ClpLFGTZAhAp2OePuYrVVMDBhRJDOH4DNyy/mMdu+OYq
/75MsRRmqPkzjIQs8ezbRV7EaJM5wu+pc9MzyxHedQyMrHCM8eW/fa6LVmcJ+pFxoYNUz97mnBUZ
MmBmqRNNWbHACHCgaOBV91DWGF4X8wlLMGTyyXQbCWuTRlRfhRh/ff0z/rnj5VcscjHwtajCzs9l
AqN2HK0gXukV/BPfFkMRwM6poQkExRT3/11wTthBTcg1FyItiJd/KvwESWWHQVDptQK2mF3rxcZQ
S8U3nOwjc5iiDsta8cto/i/Tn98X5ssh0llK6ba+PIc/VnFeV65iuuwHloM/lpe33fgGzwyftgTj
8Lc8qKK7dkh5A18/3/Ms8/eF6cISaKkGfdHz9IdbdDuNkV8Izhz9vt1naDcqcpQfVWRT3Bhw/M1W
VtHq2O+ZdvYDj5QId54G57qvf8pZYsQvoVrLmcvJpGJbc161weeq7S3EJh5hE7bGU8W4wDbMg9a8
qSHroxV3GMY/WnYN384zmOj4rpJ/vtj4Bdi9ApfTWAE6//n7JWTJMI69Wlfk1MzL6ow5P+FaCTbI
NbtvSlSfXYrQ1iWvp+rHBf++VB8sJpfZcrOyct61CgKjMNvyoWqn77SH51sTd2VwVwbfEce9dV6D
r2dlSEed8c6+yCumFozhtkuxwflmJf17R46hsQ3rlPsMWkJn+wWt7YZd5HcEzfilimhggdfJEgcp
M6i+WSvLm/gjnVuCGDz0lrzd0TlozguXKkNyFtSUHFJx415JGR+SZCje495Or+p8Ml9T14K48/UC
/edBEiJQoSaDptvDlngWkXRl2vZIkcgRQB9tChngpVsG/fPXV/nnOXIVk14JZ6hBEco5qw/YyPdH
8gAcm4DtQa2v6awBbYuZzHb4TudvnuRnN2XqSG5YhcJ0/zm4qKH2XQ6nh3S9uO2YkLhG6mN/c5VP
3hdOi9SaSTF/B3V/L/eiohDtKKC+9TLFkd1esHgFChMt75J7Ixa4rOVT7Tz8D4+SJY8WgjY2pcS/
rwpHMzUCPN2ZwGeOjyn0MNpn7chUFOFdtv76Yp/e4nJEWWR0i3ju74tZOugUCf2Y5T5r8cpUgviF
ZkmKR3LYVzgPNAxgrWaiouabdXkewC4RPR/dksFTUkIR9/eVWyAOdU1RyaPVoDzlaZXdx67lNBRS
ZPtq9iQd30R6n61RvjqeKh1HSsTLovrjtAIFXuOYhG5lLrH6xmEh3XT1mGKH12XfVG4+u9SyLInP
+er+SQPqvIkoplXQ0Eud6dZ4qOAR4jktMuzKvn6D/56FPEikikupmySMkPnv29KiMmdamFWKQ5l8
6VXopLrSa+teHaXPwBxZc6E1e9ApxAbT+JCA6Dt8/Rs++xxBrwv+pXMCnYs7Ot1IJRFH4WWMt9wg
sTdPMpH6Nx/GZ2uV7ig9C5iqNMPOV8yAi6+mkOWns7xrR1xio5TqW43Dql8P8t2qu+Du6xs7r6z/
zjv5MDjuuDU69WcfYx2bMPWciu+D6R3ItvAAiMTCA9K3dVMkG2ye8V63VwFugRvHHKedpobif1hN
tFMEe4JDvdc4+xEU+pinwTrUi0kI8KmApNcJgrnUEfE3aeU/icnvRJtqo8tjpgdmnn0ketiMaR4Z
uYfqXYPd0pjlBjc2gncG3MGs2rPf2FKBDKs0xW5SZhUgbUKx1TLLdtP3Tf5dhPXZT0LFgxcEnQ0E
pud7VDsb0HLg4Hm6m8w3nTTrR7Bt9qbPC2Pd5r16EZvRtFHpmz/NNr7QswqunxdFkWD7zXr45MNG
KAb5kvaOzWG3rNE/9hB9ghushQHrgYfyoKpZtRNGm25tLXe2aUUFLBYBmYccwXSCLUm9UaApK+oM
MuMA/qsv+4DuLFp7Y2hd/+uf99mvI0XnMaHqoF589oWg4KiF1nN0GC7AlQGY/X7BuPiy7YNvtp3l
QD+LZViI+n8KTsy+nD2I2okzJRvY4bpAQ1XrWqOI0Xa3fekx1Tu+jlFnYe7iBNXTgBKk+Ob0WJb8
+eWp+jIDwv5q/CMgASuUumlac6cO9BErpg7YiEBujS6n0tx0qt+MebJTpYBNYCnZ6esH/cmaJOpn
d+AA08lozzOfZMzbpqs69iKlVxm9NuSVZUYdlct6Xje58swBFPpuM2nMai6j12jiYasl+qaoneHl
61/zyWtnf1pkojoFENokfy9K1+YdlzqDDOFQzeS9Ayuyfy4iCn/6unNUmX9zwU/2e85sJLAonpeI
7yxqwMl3dmQxkveBNy38inle4PlmM4j//kJocOj5IBth5zufeIKijLvHYk8kIYm0xzKB47rqtUlV
v/mw/32ExMiORkFEX8LKc0FSGxZoGSqqvUYyGMCEtIiBBejKxaAX+6/flvvP0l3OMFVfpFcanTTj
77e14DvxkOK8rnock6qIcuZSh4HIFIMikXQLD5AHhB8tCNk4V79rHZ6Lr1i1S72HiI9dAsW6OFsu
QoKJrDLm8pNuBvrYhQJf16jvpgH8jzXTPx6bQxuqzbQaqjB4GgGZXvVRV87rRe5+oqOK63dtTiDD
ujy/DQJaoN+E3mfvY6k0spQp5KgIexB6nOUTRTCOjI5S0rDUgUrtnGtPXQtjNbLFeP/1+zi71PI4
iO4pXlCi0tjSzjZN2adCw8qHoWo36vYpQEgMbgcwkV0efnO6fvLqLeTz6Hhw/SJsOwvV2r63ZVQS
J6EBw/MySRkVJSjdpROUjKaGJAWUDqMBQxS+mnfzN2rnZU/+e9PkTv+4/NmezeTRNLY5d2qqtQbH
obIfBy2vWh9luc1wSMbg9ErmWE9/s1uf7Rf/qRuLRebIwAKxxdnbTMM+sPKyw9e5cOdsNVluoWwc
aJ3fpTNnF/rPuyQGNUjqdU7R5QX8cTzjYBuJ3iENBYsfWZuMOatwA9xuLr+5o3+PPx6ly+gHkTej
T+ayqP680Dy0cqhIQO3JLn7prVmtCjeNHhPe7gpacbGKNVUufuTW+uvl+tmVifepj6AQX/ovf1+5
r0SDdS23GLTBxEi1mqm7eRqyTTzqGvJ8FY9hyl4waKzkm+mPTy9N/4UFTOWN0/fs0mGix81EyhY7
JmC7Khx3c2JnwKdBajfKkNxXYB72OU7gp//hpsmFl9ET/n0+d9LJuB1GrKcxhA6oHLuI4UEIzboO
AnEaX/XILX7FjlbfYp1A+e9/uDibBFkjBwOKt79vG5RlyuQW+6VRW2IzlwlurKVjZUxLtlW2KlVs
jUPsZjeo777Zmz77YhEZsj3Zy/jruSi04VeV1dxQgbBzewU23NwkRcAYLsCsAhh+24VjtaLrW9rf
bFWfXZniJlODVHXo6J/tFeVQ4EQxcdMYMEIPassJqxctuU3hGawMxcXK1MH1+Osn/dnnu8xKazpw
0WUK4u8nLaKSGpKlEF3bnbggpglPVdsru6+v8tkypmSK/I3ajuWc53RDxZCFqAhdk2ChrEon3g49
eFpraNKLog6tDd4H1mm0+urh6yv/LpD+vQPz6QIwIWRaNC3n63goEzgHupN7SjS0WBcrOAIF7Ztj
AQEhkHZ8LRtfZaxfBOawrRqTPn6ayF1mjPEqslxq3Ir7zX7y7zPnJ9EsWabemT1xzl60dIpBJLBz
l8pdj7UH40iWbyfMdO+/vvl/V9QyQb6UeyxGff8ZbgGIUTh9xYoajY7KRJZhFAc8sEKDnuDE4qC2
LvFA6pup+i5tW87VPx47pw5qQLJnHeEjKmTj7B7nllJaaTNONAB6dteq282aZ9cSsnWRxZjFOpU1
O//Dg12qodSvKQUxt//3Yi5g2yoOU3GegXn0j4iSlFiDekv+P+nhffx/4Ud5/M9t/Dk8/UmNggf7
x4WWN/zHWRRBQzTSHIrmMKnA2so2eC36KDqhN0hE2vt4OQVPTQJrTeaczh7zukBBx/CbkO232O2P
p8zhy5JeWsRL74uZl7PfUbhVGScFX6++GM+K2mSmJblMDf0+MqIe0i0UPWBukMHVaNf0JZYP3TPz
w1dZwRx/5mhvVSPf4Z89Vu5cEJHCx4qxZce1TrV8owxsT88hSFPaA/+/ePVOisDcZ+ohrSvfKA7+
3SSWm3GWcVb2P/NcWFTos1l0BjeTZhPcQ06F8Dqoo/jOcObRx76dbqLmldjEbb/+TBCT/S5f//Ek
KSzoLi2PpexMdds4l7K7UrYVrgG1X7X2TdzgKoiBVZIAEQfo0xHYb+gj9LS/nDG01QFWW4lJM+Up
ZaJS08sQmS/0a710tnaXGD3g5sAmYlhY2AtQFkLW89SFTUrxc5mKw8UATXCcr0H4TukCU20U2WKL
KnEV1Kl1WQ9qhg1witH6yHyMx8GH5GLlBGFT4pjBhAx0yW42ygp3M5wBEV9xmpWVseol4L3lTZmF
EW27QQb6sRBAaj1k5AMqHTE0ARMw82LlY4aDOm4iE7isElfJPqGfeTFVWNx7UijJoahnwENWKy4L
NXSxFQNB2I1xfpqKvsdo0w7CDlhrHJ3wmZpPelHFq0DW8SVtN1znhsG9lhKn47nAirvSkBbAFqC8
zSl7kFltnOrKri9JFClylVO8TcC/4RbhgKir4gHVklruJ6vR9uY0il0K/OmGH9Nd2iLINq1mQEiM
1fASv2T840NC6wsDjbGPx0+zmpIw24xmP980jP0cws4QPLGm9LUx0l4aQwWWz8DtyzgO6dVsj1hD
gR97mNGRDKsSvfmwXkwDr7tO1s8lGOhXXlK0VrQ09WthQuCA/YxhgIRHOTvqcJWHdus7jYUFEMDn
NyUrqVWN8Xgf0bzDO8KlUODo+DTXAqEDJiQPcYAtgtAU5p2wSSvylYS48aOEC3SYQipbzcUi7sWt
YMBEBX+BtP9hDFkbea4WzFsX6I1HUByt8LCWE8beve6+oN6yFc9Wa3Be1C/WePOU29lwJM5grrrv
NTO9yfOqfrRG5k6CSsaXZJaaV8Vte92hayXng9P2S6nU5DGuKpUYcJbS0ytp+DglgtUVCsJXoTjj
WlVEy+xkNQML7vLLsMUyC8Ffu9GV1P1pNriIwZRP8WkRznUqsS5sg9DYTq32nI8whwj3I4gFsuh9
O8eDwSoV+FHzbL7MWtj5jl3onhO4uJLXNq6O48jktZw1LJINVpoBrXUDRMjx9YFhXaj7ePCVrXXb
tgVo8qQVEP0Xk2gacQfXhb4dWT6+DOHijzVjrQe0YLSw9NbGp6JoxXs+Jgg6ZzXwMXS310GtDeib
9FhDFIL3XD7qLfGZFvUQDepGO+HbDqplTI+4IlD+6X7lWvqAjMXv5/h9ztxdXTa7pMsuiqR6qLL6
AxnPT3Iba6XQv9u5c47YJSpoA00jOAId4rVi1PeK1T6UNnrqeIRw2IhJHkRt6FcmAA2l6WJPalnI
Z+8CV2NyDOLtHi7hVaIYd2pUDb7BR+WPLlKhqVbNYxLkN1kWj6sKfjG1waVOuQDKuZoKABPq6nPZ
xQ8i1p97FEJejaYcy2wlXOtBs0+z/hI5GmPe6fzKhgfoHLlhqDGuN9lgwgFfGfuaQLVVF+Svjk2d
SD7mvLiJnTjcxLAOCV9zjMNL5EWYoEW70p3xCqhV1iVaicIqtroijA19Er7aIn6jrF+tIiomQJ+j
ZA2cFhIOw3IJXCzAn4r5FGjmmiZ8epjnpPXSzhouq74/sqyvGkPnglIPVwFCgbUxQo5TO+3QzjqN
qC4/4ch1aiNt6/C8vZq2sacnKOcVKzdx7xGhD/wcEDcsMnDQE4aIbifQ0RqZzh0zIO7VjoYZllNA
8VcVFbWS9jONUsdraqfwJg3UWogJQFiZ8TEQTrROnIZzFZYd0WSWVFvbsEj+MegEmmYUwHAnY8R3
oCYipsU5H8ceslytpH3i0ZpM1rbzMSnRhQv1bdSwExXGM3sJa5vuHdxPFaS7s3Ns+hNYKFyhSj42
yElXNRM023asxIqa6pbpAK9LzN0UmL6upjehC0ASu44gaHwoEqCZkQqFA+a5GtEKs/ZAquNieI/q
uVvNTbpF1XefhMlLJ8bDbDIeKaz00p6cbZJREA67+VLO44Mhm6tKr24ZSSjXscpfl1HiqEfFWYkc
U4PJuKgxn+kpVcdAlbBUCW/6JN6mYfAx1mA8DdNJqOeWoYeQy3f76ZjL1l7T0oxXMCQ3Q07k3uu5
XPVCnb2o133Yklf1bD3nQ/66WJuZUN9lWd9iTbxqq6JbKZgb0F5hp2qnZxiWuyIBrJyB6gVRDq92
fGCChLcZ1omXi/kjrES5NhPX7yv1o8ear3fackXRbhUwbRB206WFwcRVHYk7Lc6eSzFzVAjIRSN8
/SZn5nqoATwn4a6Q6Y5xTi/Qop1VgapeEIG5y1pmRjb3qMn9sAtogIpBekd04GEe8q5Gs6/bPbeL
uGdWjW05Kp2fgqd3K/PKxbii8yaGjKct1qg4c4lOCRJPtEZ1ozZu+Q6AP/wZCjeHuC71tRLpT1LO
6KGWbbzgT4AwCC7bBh+XXjnMFaTFJh7718ycpJ8OUYMyD68ji69LphD8GlALzqmlH4qHeyXXoTI0
G9mJZO0qOGiWTpMzww9ymv2MfwqvNf5QqpVbowX7nRr5gSBmJcpom7ipXyU6yxhso9DpHpjTrkzz
xMOdZzmCsuuh1TeMKl7JIV6BEz1NZk+5W7vO1PxoFwLxWCTwwSuYLFISiRlnEK66xmj4QwaD5lpf
r9Uk2ipIPOilA0ts9KNWokrN4uQ6Cl1MQ5v40FBM6OoLza13TRkfgqL0Kws274Jb0sse4G2POHmK
oVe78JtTZ+HO2zDysvhJzRkAqHuKyPBqohnBTCafm05sBpsBe5ER6GTWe4ibIXYta3s2njBnZ6+f
WT3qi6ZOm2yIHmDSNZRVEj+xpG/34HODYuUM02ubpPDva+V2EmKTN+IeODmnQUgtL9Z3oR5uG1jj
E5ZQZjdgcGheF2nAcg7qn1oQvYUW497qCIZdk/E6qjQPpRj6u9E5Bp39pOEs2yZW71mxuTHa5i4d
tBPNc+qgUJ2N8MEupxf8YgSz8rbSYCHlXs70Y1aWVu0Tp8K4BXg49cTXJu1vBzPy8WNYh6OzTnE8
HhN95+gtiPLkYsI5wpMTgzhEaHcYq76ocWx5daA/9RMt8zILXsKpOM7avFeAJgf6cJu7xjEKR8sz
hnEVDfprkjjXVla+ug1Qihl3IC8s4qMlgw9GMMH7TfqroyUMJkbuOpbKsXAY61blMmnFWF+t/eB/
3BYkvMX4YoHnrQMTHqCVX1rG/DBHcq8siua2HK/LcNzHhEZK9zMcepawdlWhO1eJ+BKd57yQs7sA
wnDCJZh2AsbIodJH0g916ruleSzqcuPm1s41g18My21R/w1rR+filZJ+5Gr8VuOsg6K2e8iwOwoD
7EtErt8w2/Nh6c28StDBp+Xiu9kBx+dxWnmNBUyT8NZxnZEzLdZC0RSY8PF2HLrMq4do3SjVFV3l
xBst8wBkOtmkpnolk+lCT0xnh4fh9ZTmDKIUF0mOW4A+3ClzvzV66zDi60KT2bfEvB1q7ACnub+g
0fShNlbA1hptzBgXk1I9ZqHMd24W/6wUwvc6NEtfyd07vJQOpZGcLCP5ZczDbTqbWHguJuz4mxEl
kKYzQfvGZByhFpbTg/IaatVhFMU2AMTNh7OXUbyemnjXhQqll26dJoWvNU0Cwcs+5Wq4NjjAsmnc
ok8JPDMXNMetfTsI36g7XBDq1zwQmL2L9DRZhj9mGuZMpm8F7vWQAV5GNlAhz2R+lRY1bGpzZhtn
El96yOk3fRevAeQ/OdNyJTQfngprp8APJy+lX8/D3mLQIB3Fzxailkaa3VYdVL4Hl7OrzdRbdTZO
44jDpV4sTrBl9eROkKZ6Rz61go+hmQ95kmPrbZUrJoTuUD6BL5XtLZMrVx24O48JvdGzehCdpjGs
mZBl2+ARMEiXlfdRY55qZhZUnF+bELyusZD1s3U0uVS0QqIlubUK6x6+FZxYOirDe9U56y4N16Er
r8vYwAU79kOnuQahsp6meD0GHcLNDz4AvzeYJBOjF+n1ZaLAB2VQQ42TrRNXGMh1t2WfHhWm1ZmG
H635AOf2zsozvyxmT8GBJHKrq9KWXiXvRchRa8z3o/msDD9K7a7Khi2K1Me2dTYlEVgXk0m7j1b1
qjZvTZLy8KwVKh3Wo/kQd3ugOl4mcNIYX4L0Mh4zrJCdQxtXmKs63pQBQMILdbhWyns3wsOhmdZD
O3hhX6yL6p29bmsY814dVIxaHyBx73BQvWHGe0F8a5cEO2Dg8SaT6rpvPkzsNG2sOQDbrg3jqAAC
lzhVm4C3E3EZqT86WvjEjCsmuO66YbzG0xmr9G4tG6a7ULhGWDQ49XOWYf8U6of6NwD4I0TVOIjG
D6sTrPvLQa9uMOwLgmM2Q31vgus4axhSeSwj9N9569shJQ0z3ozWtM5MiQUIniYyQcKUoet5MZr0
ij6R5+DSUWi3JucyTHHsv/J9E+6ZASBAUC6Y+YXy9T5zhqYzyQkWiEChLlSVg84NNmOQbif+O6dw
8CRgBgdZhEP2ljCbQ7HhkBi3ZrtRkJ8YYb82tFOp7LXkoYtf8J+ipFD6SR1t8BLUarZ9sdEIqZXw
Zz5Va2vG0Q0Cd3WtZVdmekCFxLCiCUQa2x+3LteuoeBB89qTKjcq/jkppIsMt5DwITRvFN05Fe1T
m28xcV3jITtVL5I8sokcag+ms59UzoHOBEMVNe9C3OYkuI2lbLvRINIur2Wmbqwwwr+2PiT9tYrG
qjbIfXIcg0z7UimS0BtH/ILK9t7G/2AST0GY4E5C3+al79rrIGseG+eNmU5qHbEfJ4EBF6Q7FGz7
xoS7Vv7g1tMes7BbqzDvplDdBEnxpOmEPG7tMyXoD6H0lCAlCMcaqVUOOMOSpQOntbpVBH4Nb/Td
IqlNnauh3s9K65f5tJmHaQ9fiUkavfeBDEEyYy3cO8PHhMtzbt5V1vOsmhBajqU4ht1hdua1myrU
FcWVgt+eGV806LBkxRZaYn5AmwY4ARxQalBWtAF5fyjrYUvrngzFOdiWvNB5CUGUh+vYvLOc/qED
qS9yOMy4ZIfZW5Hf2N1EeSm+NFjMaW3cKsNuMeJjwutDULRIjGSDkwwzobhmyjkmV7gQkXbfVN1h
qPNN3TcAD+1VTqtk4f+Zzk+ifg258nhEtf6jF1aywrn2GGvVj0wtT7IeSfKpf1fYR+mKkq1cvDZj
x/rBXrAbMiVfaUF7ayJolZNBuB+HpFi4is5p/At8NBu4TukDNup9qfGHgTf168kQuIqJneNk0Lh5
G3amXEWFskrVKypPu4YmAAR3r87Lo0QlYpLpdXC53fi6Hv1Bs2FGMvfJWbaS+I9p3XiNMnRTMg2X
yJgTxt6aMU5AAsNvjAnKLDnEcXUpSZkppfRYsvRrq3pJi2MQxveY5r2NwbBqnGjnqiPI/8bneCVl
/mWM+Duqz30wEbklflUL4PM63mIBUS4LcjAJmuXerPKrzNUv28k6pc6w4J1JWHBmUeuR8luGhkG8
YLF1Ec0xkTV6w0xwEHS/dMFMqvKhiPmk4B6XccJr04iHBanFYPjYQ21J0TzAy9gyc5YqZF71vZb+
TNgsJDY6Gv+PCUF20VmnVo4HBW+RyHmvQQUZc3zlDkfRAyjP1lU+Up/SgCjcMpvcrMyOt6473TpI
Kl+W0aajf5gUnBOYgG3HdsSIDyNb3bkfbXkg+r6zjMdUU1d1Gh7s3l2PauRjzz2TOetM9IliZ/BG
54oSEZuaUg5XZV8/Zna5wXl5r2sPdPLwpWzro2l0F12uUzN1cSs3f4RCvxc1FSTIOnEqd0pC18UI
UwyZ3Stii52hV8+WCiKLvwDd4Y0e3svF1suN9nlvILp3PRPHk0jzBndYVXbAHopYAZtQWt7MNtYb
RBpeUbzrlYVhMI8cv2M2k1Vr30m19BuNRp6+L8ryp4Z/e7BL1RJP0TcMsWweY7tzB20PWcvPZn1N
Luc1ityBwfUKCLitCNa20q1zC6vTIqOSPxArFruSpS+SJ/zmWDqt17HfmPOrEhjrYMgvi6q9TEXk
Q5z1iNU9x9pL3lkdl5weOL4bj268jRMYVOEON6ZllBD3GMubyXwa/Sdzc57KXmWQ9ZN3H7BWeIZx
QJlgemZifBs6D1XDaVEqL/WIf6DVr2OemKE+tyCRR0W9icN53xXpc8m3TRXNGxKj22kMmXqdTsob
F+IZ8c91UiuXaU35bHTbn0ET7UeGsXzpTtq66fRTPTW/ohpHchw/rmmPg6QjM6Zf/TNRzUfDxDxN
DHdhwF1O9nBT0QoHKXIyjPzaqdw3pcLEHV82rxkfumiT93h02Neh2t114mTiSIcZoG4/Z5wfsnmx
NIwu8L4ItAxvW440wyURTzGevnDn64ahpjZSsKqY1lZjbvvI3YR5tpvkrw736loo6FHjlQXigpqk
6AY2nfeyn/0cfpDNP5oWSnIOAvwcI/Mtwis5tF66fthRE8UjdD1zksVsm4r9qw0eVUB0GLYwUckO
HdVrJ8WvtAi2OaYiKe48GDnQEdgKrTu4QtkCsDuFyY3VRz9wN0AdhyODwoqpkl2bjZ4uu3wnxDRd
IzSlZEQliv3JHY8s4H01z2vLVTbpsBtaBdwf4PTlQXebfn5yEzi9Vr4lu9+L2t2J8Nl2sajIuosE
B5Kkqz0EyDD67G2SvkEwpmGiYxRj73JSbmWsaLdaIz7B8/2spYceOamRHCK9OOJcxBZ4rwTahRDH
GD6I7D/m4MYdOcMIlehCr8JpE9btLknYUNRsLWS2nodu5ySUYo1bnbg51VHHFlfNeGeHCkH2j0Bi
AwsBJe8fozpcyf4uJkkvebBxfDASahTpLUvZi2fHyybMJmgn6fVTrrcr6VxarbHuOlIVxqmjXabs
Fo1+UZLyTx+ZcW9S4gni8YKihdfq/AXyo4DCK+ZfRTluqeZe4pP7o7XgQ+T2OjERIGKYhNXkqkoX
0r8r96Nq7XrjWGTH3L4fsnJb9NQxAdbRRGjc68J6sEpqGSXl/GBrK+7rYFfrLtP8mUp4JTEorElg
KS7l1oXTP+p5fT311LWwDMtz7L9cdBh2uVP1Yas0E/2U4TqmqY2Ly0Hp+1WQJB3l2WHT1s4pGBoG
YDhCSqfc4lu+wUl2jx74LmutnZ4Uu1Qop0CU21ynBx41w5XMi9OQM6yTDNBydSoGUm3Y5zSTPjml
wlnzFZUuVFGZF0yu7ZKqwLQantkKbXN8FckB554ifE/rGmxR+JS09YlBmQsxCV9XXL/SQ2zSw8Oo
aj/6yj7OlGF2eeRg1kUi6apZTJEKnnKRTrGXWdavrJeU60qnfe/Vod8zfA4+u2f8PE3CA9KS7ZiT
mLtKh/UY/b2tozQ32oIR1alKD3GF6aqkIC1lfYJt0nqtG8/IVyNSv87MCMisnTlGu5nxfMywGITW
3WCH7P6+bys8sgb3oTIHCivFXK/w9NqMeb1tpHzONXFjtoQajbgpA3K0OeKNlAYfpCLSt8KJ6Rbg
cGtrdJzKDI8dM2xUathC29CT48zDNqodLh0j2+qzvpinT2TxwT5YViQstpLQElPFCYRhntABk8P0
I0v1l8qFk+a4TXyjpXO97jX9sranTd1hd1qG7WbB769xfkFK3urVXnMjHB2N/rUSsDyG0sLHR5Y/
SdicVVPxbiEV0gkOGjrZdHHs8aRK27qN1OKAbPLOtRJiXmtgbsvCXymiD00EIaGCxFnC2IUz4LPb
ulTFDItuiZELkBG4SWJ2UbaDdmerU/Eg3Sp1kQEO3aMZUEt8wJxKZZHrutyzGFIUe1XrLq2K5IIw
YnDvpTXaLYT0VqXRI6lYWyED/25YvblWwExx7kTVTokS6xHrLlO5nLuuyo/Ueef4LR4N6bxjICuT
jdmKlHIC3wTW3Y1xVTssq0mW7tX/cXQey63rShT9IlYxh6lIZck5T1g+vjaYE0AwfP1betMbXLZE
At07mv6Emt2EnMiUMj8kiurEViFLKSvFFn4lO0Fztp/26KaHXA96SwNe+uSPOaVOVB/O+ABbqtVp
XU3YD9ZNVU/ykRYc/0ijtEfpaUGVXl3IHchGe6Fkc43tos63fTG6YJ5OX+yQ4da0oI5PIxvtMRcs
ilFTOQ/W0LbFhoJYZ2tYdh+vBPTGS6UNFoBy+p2inmaQ6db2GERxgU3jTBGefVkHzoEqhZQYqyXf
VkPlTbvaDtVR9BGGSYq6z7DNeHjrsHoJZghN3imiEHUNVryM2SO2czPYGmh76FYM5uwyZU7EgY8o
mbGOn7a0hU/qum7KoxPNECVamI9up+XWpef82Uin5p7n105MTYWMk3pwfZklwERcyJ3Wqqf9NOMV
DZpGs4QH8kAp8bBt1yi92JUdxHAiIZdNSvfJkgr7fbk9olPFGu2Wfho3xBE/RNXtnJsxeJc2juTG
MfSp6wOSdJ2qYMkX1rKcO0tmd3W5juZmyCI6UkA7gge3p5nYBAzc1l2W7VPbTP+lPmTyBpeDfBXN
ok5RnlnJTT6zXbANMk7NgA+LacMameFhzRR19fSs712tvU24REgCvUjBYfnRqTFAc8mS40IJJQWH
BgTFuTVc5ypsWgEWEVlwks28HYs82C5irM9TeVtHAJp33Uppj6OZfhsEim+eV3955RRsfEidvfRG
4wYbWi+eR4OlnQ4AmaUu32xF8UCSNWTHwWbB4KxDW28NkmafXKTWfzYS3JgdUcRqkYpfQVcHVSh9
WdqRO14J67mqG7Syjq67YU+bwsQNO9o98SJLA/+H3zDE+/u6SutelY134pMusys1eKXf3TSZZQlP
lnVO1iR2Nuvo0g1miX2Hyhd82iCFVVadncox1Tf1SegBX8ljLFAUeLjKB3A4x0nL99XDZ/yNRWad
5c51V6X6o/CWtYIwCpr+fTVW2sG7whiClzUafP5HLHyqYtLhO9DvQVA73p9rK4/mTVUaFuxduKpw
OeFFC8vHUtFTciqiyY0YRFKK5ZaAq/EyDkZ1Y4VyXA8WidARlU1JV6JagEnzvKD6tDrfc36Fi3z4
X2uIYP6PcGOb7cBpowW6yUdCyQScOlrmYtt1pau+wTgoX9dyHVJKmLyZQW2zhMqgCb116+hk+SSJ
Y4mN2rl7N8vOF+kGU4Ttge240SB4foaJNt5N37gRkB7IW1p/llgBwDs4c7Lx1wigzFjQM1Oa//Gc
BYDD6Er4lTZdkKv+c6z6Znz0XT1HR8Mt3IHmQ0tGxyoQdvoX8NQv90ubzsuH47nSORV+m6pYqkDQ
f+KOjXcQjR58XsQuz3FGlY351kZwdWdkEXm7DancoHhqke6wg97ghXHMKWg/PdkTQVsFeu6YAWb8
GvWI2wCBmh/AlSmkTneyp/M4mXo85NtcjpTb4d8Qwd4Wi/G52G34Kd0wYGlZxEA2VaaNLJuTdMY4
RjFjPlg1FaJE7YEaKrdt5LRPOyNkerAqsxz/+JN7f0suQgAhRxjB32iOo/4d5sgo8njVQg+fNQoD
5kh3DswayCFdVf5qmKOmtwOwgq/D7Dr/I4w460Hn8nztj0rNJtN34Xur89I6bfafDO25P8+NO1MT
Ho1oHjoKZ+8jf7Drbd0CfwP2OY4x0EWJnK4ONk2+wOkxWgkNlWssq5C3KB67+0TDwolKpO+GRxVE
hh1406LMoFsPE6CgciLILRZvESxn6tfd4NnwsG8RoajNX9UWi3oif8XO94oCr/40lXByfwvxLmTj
FVXfxr2PBjTdyEBL0jxJPs3Zz2xtUD85Ws7ODSRz96CpSj6HS2cRpuyOFG3+6+qwyXetSWfN2ei9
wUuGeR3sv163wZw4Q2p6b5Ew1/THGUp9DQYoEX3Lj3QCyBsh0na/rHkO1EVIRcOAQRhtlvQ59cS/
xIGE4ZtvzrNgyDUA9P9RILKaz9Aza3qXmXrMLhUvVXawRDESvrDmZJaPa6XV98q/NT6CpuDk3FSr
pl3LGM3aiy2S6vq/VHpR+Yyga80PoY+kF1Ebes18iNO16hpQMiJ4x3tJj2i9ydqgyN/HDg74Q8zB
7O3TVDnBJUQYrV+8dvG7LeV8hoNdsa7M7svKpyCmHyNjLB5VL2MqM4P/KiuTYs+P9dzNMpVFkbgp
QM0M7trcxHXeVrhQzR1E3raRQzTtpJ3Zh7nKJvcYiBHXQKXZkEqL74oc62UFgokW7F9p2oR39HJW
d01tIqNte/sjyiGmKZwZ0hiiLnvT86D2Pi3huyocPULWJb17G0v2AD9VZhBMFo6ti25N5+EdajVG
mYgIfOKtkbRFuUJCUvZh/W+YuT4II5AtGrgg+F19S+y7TFcPXRjZj52j1RfH4XyyIBSMm1qlrbaL
r2lRdr3yGpSDMK7WrBd5xGYNJN91vfXsTi50QBuGFKUO060td1U2i5uVlWDVTS7kj02sxYT5rJ0j
lASps0PSasd5usi7vh9zcs/KKnz0VafXF1UNLWLMrPlFGJ+rRGm38NDQt6tMpsVyTvUss3sCW/v7
jFa2rZGmH64YPxm93rpA9rGU9Ps1fSc2jYuTwZqmi1jl3vLHN69eEfwRHhNjJJfbWjlhXHvGuzlD
rvnCf8+jYLwMzVLvhI3Cjo7DB+YXwld4wk8pNahQTJhP2nUUb6mnhh+wZvHQGJLQq6U9kGbhx56t
j1UtjR0DFVquoM3OhMyt+1pXzcVLneGLxYLK06g/pZVrxbLojISuPPAp3a80kbfuXqSW9darQR6G
bjIeCq4DMzYLmnnvgjK1rmiX+BArHJLFkuWM8kZ+xYlyDGVfPWoh12vpZd/hMg6UufUsIzIk9ymU
Nm3yjlm628lLtXWknM/UsW2J+loQV2HsG+py57jNa1CiITKQv6YqbM+sINN/OkifakOAvwrDRVXS
hUlmKLmtotG+L6KIruWwBVZF+38j1OSu6Ro7lny+x9mXbtKHwyUD0fLrAZ/n7ZcyLDCphSgfwnqg
HRzZO0hHMYS2XVgz2Ohoa6XuuzcMsOyN412pJ0L5zXX6QNdAE09O/2b3YJtm0K7nwU7Fk+rX/DYK
6k1jO1dV2WczqthSiEuMO/6qeM6oK+366HG1+gvDDdoASrj3SzSvb+MYogUpaO3LUmvXjgNx3nMw
kRKIpy512eCsmY98tLOHdYUOL7XnxlE93LtD6W1a/+Z5vsk0aBQNd2XFs4DuoCduK/SSbgzssx69
BwaSbwO31kZANvJ01muMuBRXZtkxAAa1Pms0thvPW9n6TItPtWCAcyafUNAiJFKhEadeO6dRtAiI
ZNnEA5V8qa5q4GlUGgPRdlZYBknUmOZpbld/53UD+gU9ztw+wAa0k1F9whUST3B1d0RJBrC5JYXn
XERIKx9nbEd8RjOoVnk75SGLjqbKyx2tnHKDffMMN5nF9mqlXIP1usV3GCU4iT4ipYArmV23Ydi0
cZX1PxOUQdcE88Uo3RdEhRKWWL6N/urE0sy8GL3wvMU6hM6QzJ+EG0clpejUPi8X70xUpbFHDzC9
Bu7Ng2Aod4tA4tzpicmjoUCtL6eHKpMddc1NF3c95bKtYx8xqLf7cfAOPQ3U0dyiHSzq8kFkOcSk
GpOcQP+N0gXfs6EdqrCtr0ESJ4IgH9Kq4QOmXG6NS7eqjsDqFiqBElJDMJrUZbVHwgFpkOsL3T7w
XgDXELHDxU0lBGPpOUeeKiOuasakMivebY2kwb1d2WJ9yeayS9xKnem/fQ5sKPQu+CgcsG+Y8QO+
XG8TBdkDAq/X0QWgWKfuiUD1j4wZ/iZSsCkV7/WjaGlY5OPXD0VUTLuKXIHEHCzGqXqOp6h558yl
siDnnM5LfKcROkbMZPApplDiKBYbppp/RvCI6OI8L13AE1aj+kYLV0v5O1qmn5TEKcZk9jhJpoKf
1B7vrXz5RHv7weH/OYzDvT2Ed3k23gNh7BqG4o0iqsVvDOMtF9Z9HTQwh2GzELcdAhCNb9aQPmWD
6eyC1bq39AJklsv5r53whDteDvQ412bBj2FaIaezJE+fGbw4uoMN5mH7awzfVB/nGoh203qFuAZu
qZDfmDwWIanFo3K83aIKc6uIIwFqoCQdiExCKzjVuSBe7gG0QT+ZXZu+NZFcXwfX1U/YKpydjnRz
5TZUe1rAisus7SyAM2/RQEFqeeG2mYp+eTQ7yUvpT1Y+J5Hf9OjDglcLWQ5J4wvGe1ZEX7VJujYW
6FBXc0b3prxKz9kLxzQ3qy5RJFiuuivn3nhTpr/swtyUCR/kjzA9uL9gYJWka+6oWb5Q+E3rSZn0
qpQ5G2gLvrNtWQgS3xtJE7zJn/wlz2JCH+AKVdhRK5XahygS5zltP8gDLOMcUel7PUCCTNXSH9mI
u+1o+sO5rNntyzJLcuQsu5xmOtcZ7kpvdhNPrcMuGJ3lIcDXt00Na9oB6xzE2gHyWupI1zvyD0CD
IqS/I2On2C9NYLL+1epgTIgyvKj+hpBa0WILzrVOoo1YdWyut45xoNKTSTD8VZZ8LHyqFtnPWQmP
JL1XMXABNQVs6Tz1F8uZn31RdMh6Ct47PaB3ENkjxdKUqQm3uoWX8QP9C6I/lm0TKGzuJzT1xFPG
RTc7ScPX9VuNElx8nZ/XyBmB9oIB6Yo7HK0qQ22izG1wwz1bC5R6aLsiWXR5xygO6DSxgnmUTKRT
d/BmgkJSdSxNvWIRCL+k0j+dpIGDwhZzz/yEDCgTvyrPbuF0x67qjkM17ByjKWmDL+7XmnZtr8eJ
H3DUg8aj4AEADzfaXrNt0PtlXCFl8taJpNIoigenfLIjceKMTsbM/ilk915pcO1Krg8jPtK480aW
gb79DOrO3ZH7+WvNebldAvenyXiE1rE342zmgPbG/mhXDm5aOCZ904+kdPGmWbRl7SGEgZKoCd1I
9u4pO43FLZFm0zXVW+dZz1ZYoxwrI9SKy3IJdPleTvJQ2+zly2j+TGa5DdtKo6XrxZufckCj4SgS
T0SQYgqQYq7OxD8YJ1NzMOAJmAnTqYZLWECd4J1+5Io9KzEtcVOqCx7bU+Mw7DYLqSLRAPNmy/RU
5SBZYfjFEx3roLraC31Dc3hvFumbtUwPYzUfbBeee8msb6dawPCnEj4JE9WOPJcsCToyt4tirtA0
FySj0GLPuddE6GJHNP6aUFKvQdSUWxT0sfGA2/lZgLsF4YYXqOB1DoRF8Yifuqcyr6k1iFAK4DW4
9mUoN9QC57i/kYRmdnCpA2s/002VDB0tFaAo46YsyzfAScRooYRqqVeKsHWHGhRPULxyb1tFzfq0
nsGXOmTJC9ms+i+3bzrEFrElzgK6oieWqLRb7lNG19ierEfC0ik0q6ykBxdGiDF/D6IaE2LccRdZ
428adcE9uaAkUKT6e2nUV1nD19CWbsRCsZIOvf1YaedRVMM+S3GfmVP0nJsFmIYX/uL7Q5gSqCrO
kR/E4zjRJIzPPMbo+jGzUuaS8NDMdRIBVXTsh3TmarT7HSy2sRklXX7EidLd3nm7KapPxCmqU2ig
p3ZSa92aGHfOqrNgYSv3jzwBNGih/dpR/s1fB5GWNX+NXeytwrt2EOpYLEA0U1rjxyU7sY/ed7O4
l4JBSAKtF8H0FWbp08DauF37/D9azWuwzeY4rPrTXqt0s/ZRzRFnjRtrEI8GSrHQaO6kDi6ubf3N
xKhQZWp8I687cg6iFvDcXVWAMGdltCWyMIjHBQ84yQeiH/6JED28JkK+XZ3hKVjd/RJGP06WRzEk
PNF6rftOhtMDPe3XOdLiTGHYZ57PgphW66Mw2QxlzkLvt+snVgrNpxIeUnTzj3qZ5t2IxT42Q8IG
6vwysUw8YvhxriFrMICvF9v+fFZts2CbgEEXoIARwzpOvx0hq/thJA2Lo4nPpXH+M+12ixfa2Gcg
mFYMx+ieq9n8j3K6T7E2KCW7+mUV2UPrLB9mg83CNAe4NUM9Gvx3sTne7D7VMZiLs1qbM7FpMsYH
YD6IOjo2hrKh+HJEWpqZo5siAGPtCeDYqdjqHq1O2RWnYlJHt7XspKoxBpMs95SlLbe/Hf6m5fTM
6r7naLxPLYNOL3f+I07oloJvOwfpgcXx9/gT+gXuqq1T6l+u4bsGImgbVcyGk4juCGBDm2U8+cIa
k6ptHgPVqLjqEc+ysPU6/QpueWUjDySTZcsJOh0tjQDU6IsDzRA+9E97WMVgUndZh2Qnp3ZSr+o3
63ORWHP/pYxpi3XvDTcYsjH73kjHN+acK+f3Pzov3Jhzp90OBioVwDLj0kyE4bh9tmcnh3rtMNNC
FeFVge3WtE1u817J6yTXiHGruJamc/KEjX5o+rFm50M07M6pTKEG+F0Q3hSxAHS9aVvteHDTOw5O
gCzdqiQADkI2j1KlXMATO7t8KTL3UdMmZqe0dnYuHd+VxeMbLB5Sj8LZZAxmNwV0jUj9mBWhgj7m
9HFr9cu0/Ja5AUnPIJ5CVEcCfF4joz0bg3sIFGqAwT56aZqUdcjom3n7oSsRtdEeXtttYlcKk8Pq
f8IsfESLpM+i4JXMjksOxk4cp0Y8se5anEYJ+pXn0C+yBMJJJMPAvGFOh7y14acj4yxsO4tbx0DI
iRZCDd5l9r2bnWRJzKz4aVvL39CYcWwGOrxobDCPuAj25UjWEFdMcQ0r49f1R7w6o3wB2uk3M0lN
qeGfJUpU3TvYBJHRORJdx3ThFdh6jrkd/H9p1j3aigJyNf9UTn82QsUrZ99Ju37SALyR0nsaHz/y
SGyByLZzs8KUy+W5GY3EqTjVCnv88uw0i4MpP03umES1a+5V6z8Si7cHndr3bYGKAhzJFlujtDcr
Os8JOjwnW673A8IBOVodmuWX34hKEORr2M64el/acP6w0knFevaelTfupUmST97ftACjXK6t6u8I
iQzgsnns+hqLwvyHswR7IzR0LIr1tSmW9yW0n70O7YAnvbNL0tx+apunhacoJjT/0NKXo0D+cG94
9xQ6QozVVykQToQZxiDlfoVN8M9T3sdi+wAhLg8L/sMt7ma0vIjYWgBiwGOzPqi8Pg41gLgahp3d
+X+LVfNKy1MNA1a45qFZg00/6Newag7F5J4B1q/wvjyk9V0eNUmt/D1lOSXKWv/UZ4SmWpaB6E2E
sWc0D9boNlv8jRPqsOk+WtKzsppjkXoX52bqRBGDqsgfvjwUXqgwT40A6q/mO6cCxXJWuSt4Yg01
Opsma5+aZngDHXtILSVIS705l1Iy6ibsyqNT7OtxRunXMraErx7Kgc6+C1Z9qELkRyBoXNag+0Z/
9J38Mpj6mOb4NPsQXj14dFSR5JGxHWfxwOBc81GGj1k37g27i0WI6JFwiWrDEtBujMZ7M0h6ib0c
R4HHzNfW890czbtlTncAuRVnGTKE1eEK5uC/L4VxlGZUA30UP4HkobqpShAERhJlPZNeKiu6Tqyz
KPV/XWl+kb51cdz6zTD1k7fOy1aHgZFYoj2uwfTseONO3gKc3PrDKPsEVH+L/YkZXWXwghYbteU4
h5qGj6G7WbE06KGLMgeLgxmmD06PEXLt8kNZ+3c6nb7XaHoB02Ujrs+dXZ8geU6Dwmm5hH8mW9zG
Xl13I4cUoZS+U6Sdx00d3JmBufUdn2NTfBm2+zdr9exjGNo42n8Pqe4F48r/1pwjcggtKG97qRKB
rJBMZb1tpXMeJLLuwQtOjvL6be24x362d11Q7pbVg54sY5xqh8zEWuDqT+Glx1zlp4xDpu7BDb0A
CBvUIlyQSA3zt9k5J3tOY56PXW6sfxaln2z6F4uJYijtZMqde2GzP0y+3ulcnwpz+YNU9DZBWFyJ
4oD8QRoo/k03GVndInNV6pjW09NiP5OC+O6aJmN1mPgYIm9qcxtZvydXL5ZT+tX1JqTVdBZ5vrPJ
zOUclS+kNz2C0cEeFuPJXattVoPnTDeAMhWog2FDghgNBcq4FCFXOo0y0Wl9BP76V6TldhhIsoza
4tm1UzwQctoF6foQaettyqjWatbuIGbjP6toCN0WzVNkppfQrOxE9eLVK9kA6wWXb9Yl/uozyGn/
Gi7r9+J7D1EJSAJAgbKLt69DhETDwIq8zbIAIxr3FFj6iKiQPQVzYUN1Asi5tqsanA9oovE7APOG
kb5PGA2fiKgmWx3CO584zL1rttrfnbD+iRZJaaR2Yla3J3if+0hq1UCizmi6+xJySobWNpyjfQWJ
W9TtfeUTV8rLeQmCKtxWUDiq0D9ZVz/hS70rsMbhHuiPs50m1KAmcpZvrV0fyT8feEEzE/1YT3Ks
mg/z2P8bWvfmBXIOuK1MhFk4Vm15Z47NJcRj7agnLRUo4GofM385R4X3aNT514Skpo/gSovw3hMf
c00PUtqda1wYzu0P9d0duWVnWbsAuyEmOOOZPLeT0c0HS4srfuhs42MD7rT7ZAdmkrkDQ29oHBmH
+3iaIoXFDlEOVFu5k+iC1fqmIEWtOj2HonO2U1395WX44pvYNBs8G0mgi2Vnh1hBWQuauG1BxLzu
l1idcoOcBs6nYX7zIV9Ab4d4LkAP7XR5xvEc+xV2gbwp8Ti5aL/7tPwNu/BujeYfyiSRr3PGVKX1
OKXROVi73zEoPp2mPJlWwzsI/+qEOAb7d3MkLbrXD/1IEwl/EDr0Kbc/i1GOO4ZMeBBdb4MQxzEO
eVjDm2cMZTDrAGKxwlifDUs+SKtNkMKiJRjTP3NCKUblutkhBMUNTWrfKy/+ts7eO2HuKzs8wHpc
s5BtKp/2IJIxJk/EnpVFOYUCMGORrYt/toPcrLMT6YSY6/wJfiL1MCuaTSImVyVOM2V3cg3ISaFP
fI/GwIe8ZGGzXM1Da6Xzvc7w8kS+Yg5rgvbai1wB7tvLuV+Usw99KXd92xSPssNZiYH5Rwu/Q2nZ
iNjqAQgr02y+A7yVRGnT3lUNdpGYSHyupj1UKLtAn+j6+xgy0dCBI7Z03PxVRnti0DtwOG+D6d/c
TSSp+HvdrL9DYcUBaIao97DGxyFKXOLKR/wSiCawKnJ+W0HHqEH7YmGflpZM/h7yGyQPzPyaKcI1
WjHGcrYPuguOHdaKsmQAaiq0Uukg917V7SJL3RHuvsEIvMnwG3q63XrBwgNrPjQkWKS872ndXUea
5KjvSEZGbSccH8z/r5/6qjJwV5fgi7JJSixLTTnHgTXJxCiqI7IgrOxIl4T67sx0P2nKDT0cmths
atvfGFX+0kysgyorLl4hP6LGv/JyYORzNik5G0GLMwbjhyNOQuVngZg6ZOEyfvRkcujSbimsKx/W
Ja/tQ+dikGU1QGZ/CGfvlIfOey3cn8jqr03Rb8E+GPP9tkhAccqfZmrHGPq52A2z3JZ2tCu0jV5t
4PuyEkKpdyy2cTXUp97OLzMmZrxPj4144LfaNTP8xTK5f0ZhHVFJxUqNVxc1Yyr4xYz0rRcwa8A9
gSyTCS+vN+/LCvwI8Cfy07fC8FExvrbTSzv9RAU6+ACcUFYUTYJo9TVJzfNH6et4bH5lHryI3j/g
5rqn0vXVL9QuXadfofTOQUDu6XyrRwzHcOZfJAJAyuIqAWbQNydC/uS3zX606oOjKvJyEKc29J33
Aw9xN37m4tqY+X7kZpHz+OO36uoBgFaCWeFGkg5e68VrY+4DJF3k62zWkIUiCk7wJMexHPc6fOXv
TtpyedIYc+cMuGf8HoNlq3iQ+zE/h0N3F7T1uRVsaHX+3KziGo3zSU3OmRjiS7suV4yykZMxKgJ1
g2Kqcjm7gXmpRcvXOTknJr57U+TbOQwTs4PqyOZn/K642opTF3FfGvo+cxeyHrwrkh0LcWlwnV2g
bmM9p2v4r0L/JUibjPBoGjhY5Wy+yMw6p9afuVZHe/XPI3M1kTpsagR99IRZbGTHERjoL16C38gz
GEKLHQPSfUULjv8Apfmc2fU17eWVsu+4a5YHXBbntThFACfhijvlxjCm9j6HI1giULipcyBtjf0Q
yAdncF7tgD3pBpSGU/CvUfkP3DXWN89vQAOaY+1Zl3Ks/1Vh98LBlMzVuGuJ5F+4KkmkIiU03Mrc
/L7xpWNana0ie17yBe8TkK0/VR9+W73bZWjFaKKuVYqIVBnPUU6edM4Xs6y7buQGC+j9u/EqiJYg
jzvKBpU4E5yAP8m/y/2W3aPdW1AlZdmeW8LYva5MQjkC1sEjUV8lMWDz9Tzw+Fyqefmr/MqF5cKQ
0JtvDbE+gTX8CdQQ5GBIshWyL5tBJ6/G5wl8nqaGgxIISadgfUk97q3Mpo3GT9/7G5znyRfSa6H5
MHD38pAjz0KoYe87j5jJGr9dDh6PXuZplMaj088P8L/bwrUeg+hLuyve9pa+JO/Nz8ObvRxNTMnW
4HicrjgBNXgIn2zE1q8mlcgCL8AkszeWmWONXaQentKx/O4KxNnd42Q6vBvVyQJBkbTzmMOSGCn9
z2jua+z6Nayrn047v8vODlrtMTyNhcX60qd3c49SS8tD4DSvZeGcFrwQS86lEo07A0lqumJ2Iw3C
Iehh8F77dLofAqOLwQ3Bo1NzB0HaW8Z/GGRiYBGMYvnv7LoPczFdzP5d09QlSsGXmD+YsjrhkDyw
Ud4Z5npYdX2ncYdFi4MDmcop178tHchmIHhYGqKKDCbB8FsABGsJ7FxWP5oYN2Dx/jjCIYyO/GHM
O9Uu80Xf3fwf7rtj6f1gKzT1xqNpr8c+a958NW/oxWZRvneNZjujcbL74DEY5gN2LqRgR/w5Hiel
4DwheWBY/9aqJrtl3Q1q3naNj+uXYbY6t/MbF8WJS+IvJWjE7ugWNl/zMEIyikxwYYfAiRb10WvI
xcXinBTRorZ+Yb+Vs95njXUoHHX0x3JnyDK2Zm4J+OyQ6cPC8ES7UUbLVanDRxf4AynVph6+i25N
8jTiiQ6vzC9HT6YbkeqtW+ffzGIbVxqxg+DWRVPbAZr1TIJlYyTNXG69ztplqKZN1LvWwprXzYRs
m9GrMsxfBCL7qmZA9om73ZDCfraraJcJoPN+ekDddlEeoI6H2EaSiNE47paDLxnyAOO5JjpkNS6t
G70r9LVj1uIN8f+bW4z145oATx8Lg0oTXKHgyPSmrN6pLOEZB3ObRQ/G5H44OfrfcMTjSXBOYOwC
e4gXIiBaEe3MWSQYwECJf9kKuL+bvSWdPz2m5wHI0zBeQxJGErubHtx6ObnoIxAnPDUoRDeIRu+m
QF+U3z0OhbvNVHkpWvT4rfPfjQoh4fFhcq332WoOJNTu7dbZr3KErCdYi7Qof5bHaoqwCjbbAnX1
6okTNVAnmX6nc3nHBQfNRyBF1zA0eo+RZe1uSaP82e+Omz8BWn4S4jhsRACQhgEGwN/dVqz//Vzv
AiFJsH5d8OPNHtkG3ormYiqwKLhbiv3Odp8TlGEjUNMuA8cgUNm1JOjkWMYJQ1pdSOExbkBUYEJr
6Ji8cN5milI2kMCQxzx26WfX4Nge7286pyFTp8XmFfZfyH9Cc2Xasd8F2wigwK73jTfsIybSEawt
ScOrDSsg1dVZrmX53cs/s0dNGv45ZCC5nEtO2n7bMzvQJK1ktYoTnrqvbIqOZIjDfxXTfS2dj/Z/
FJ1Xc6NAE0V/EVUw5FcJZcmS5ewXymnJeQjDr9/D2xe2dm0JZrpv33tacyjpcDRANYYToM5V6q1d
51RoYmt3t55shqX/gkB66HJrMyj3X0Xsgb29cGUYpUGuKFt5Hq1vKyVmn02bFB6DCsOVGf/ra4VL
WjIL/UcPR163/UlSsqyhe3ZYQqB1Mii6BgEsvuQU4x7Wb9r+uDSpfMFcEc8CM2Xu0XihQXLkyaw7
hrRXntvusvQQ6nGAoYEDnBfLFifVvcu2CLSWUF4u+mfGelaQJdPDkJvfTsu1PPfVA2XwR5SXG8VR
wIlA4NWzqGCdpv/K7fZmsY68qZu17bkQNMJvp8SzZscNZZFTrXuQW76N6y/no9bjYh31KaHF/nGS
2UsB+LRvF7U6gwqB3cVYKFJd/NbwT9u2uKqiPkd8oKPAhU2qHUMLkgaHWet6JJvvUfhdJx9cTGtr
GeDZHjN/C6sTZ0s/83PNvdrZRbx8qOptSozPGOV9xTKJP7vRsc66CxKDzHscUU3J+qvUydULcWvs
5iMxvE+7f0W21jdChbsw1beFHb8hun3G3nUqs39SqZey2OFrI5jx7JvJB1SyraARqpOnpO8/9LE8
+0YXhJXxJRP/twtrTrETqxHXbR7+abq5L8Fu2W4rdroET+SA4Vn7kZ8HBNm52QqgEdk5CqnGSk09
EDpL7t6kws92eSSzQr4kienhJmROiHFMIQ+LZOPlXvUoa60ImGqogK1vMRYdoRO37LyTXXvWQdQS
Ggf0qY3MzJPCnih4FWJeX1CP+5L8YNBYEn6GS2+PYRyshAnkI3MlQfq8iU5Ktxsc/rJZT4ZJnESz
FPZd7wtL/NesMkY4fv3pCr68wlgUbVHdi6bKtqGrvkbbIOXnMwjUJqLM5eRaq0RFL33j8N+0fljG
s5d5cvpdY6GAdqlkgao5neJe6w+2hvsHhYGdAwvMSTbAilHtbqPB2Nvtc2hsJfMJh4JysJMtxgH+
moJBFj7I66C8uzckLipqYVKJNZtQkDWMe/ZTpqoUOy+ezw7CIQct4dy+GnZD53zhve8oOKGLuxG7
DC0cdJ0bIQ2W3+yXBl5g8BtY0F7JNxfMm1YiMm4i8x8HG+3ahgNXM+JKJxLU0mGq7vVPXtnva51/
Ak2V3Yhbx2uDSZYHcE5fHjqJixySduFN05icqiXy05tnv+2XuZX2nFNPzo0bMP7uEIjkd7qsERDD
Os4Fqg6xKqt84K/GzM5nGoVmsuprm4iKnL+ziRemneNpMxe0tqMBOCX2CoZ9U0smUL9Zwjvw9fyC
pXIIXmqH0skfRzBQg6sekcnKTesCuTJtUv+YPBBXs3pri/zsVuhiTDWfRzyOdja9JR16Q4oBcT1Z
OS45rz8UyewziK2pB33nux1m51YUFbJX2FbshnDx9qdZMHMcJUDCWFt28nSK1i7ufgE1E/CjhV7P
Vv5syOyPTYqXNO9IJ8p7L/Qn3at+rVkttxCyGIxz8mND/eOYGgb6Mj6QLAjq1voMPQIYlk383U8Z
UiWNhVe4+DMSx1ibEzmFrqIwqEoUZato7mXrEFUkx+H480HECv8A23YOU9Jcaye+4G3/nS1DHOlK
v/lcf6D66ezwJnltiBs2uc9F26qWqoR1IMhP7Tpu4DIYFrlb5RrAKxl1jK0XrmCqDusxHuN1nI6f
hpzfOqJo0zx/ZUvwuwn7bQMKPfDD8KGqsotIOOZoYpLVUCQAgnqWoWIO2sJLlHgQ4BjWxpRuRQp9
wuBUXlu8WqtUVl8yFE8zL3fJi823CIRKCl7GGGz2oTfRgkec+4wC8b6VFgCOydH/io6HRnXkXbgr
X/26c1fYyHAJpnBk6Hc3UqBcs3oFQBgZNPz1f0mJy6YZ3QY8GzEvt4GkVeCvgCK/74rpDwFg3Led
IIqVDo+Z5+wZdNMdZQcNcyJItTHoFonTyjW0eWwhAGaOzL2+csvb1PwH0n04V8aJ6tPSmFPk6hK7
BYF3AzZJOOhU3stIfxTG2Qa4FMzlMHIoCBK+NM5uyoFrZtqW4c42HnRu59w+pXYkd6Gqn6sp//J8
oq1FbexySM6rdKK+HKIHs6GBA/a8GkGirGtmvbXZDFsnDF9m5Vxl6fyUvc8lVQV5Xt6Gtv5sJNbH
SmMKCV89SFJaHCGeahxl8HNKKxg7G2xyHGr4+KtTU4QPuPDP7SROaWvsTat3UZY/WCaob3PlPIGc
exk8fBc4f+6l6n+yPr6qnp0iqXtJUxSeAtf7Et2yYuPWJkghQuS7pO6v0rA+uyJ6m8fh1WjEG7I+
ZahunhiUbnWpITH7vwK37SEeuylQApU3SY1+P3tY4vN5Z8b6HxOtVWovTEfy2qSdSW/aK1VFDWl+
mINTF8EFSKlrOCxDqz90NUtOsAt+0ISZ5IyI/jlm81VnzJ70lHOSodjDNBb3NF2qwxn3qS7g86Ut
D0dqt9cy84qtzwAyEaUeZC43jobBQPfSBzzK0cot4F8LmXT065a/3ALvcHXSFQnKDxGRzZ+Fd7dl
V2BPlhEH+OBuo7Yp1qoym00bjweeU2vNgP6pER6+B7RUm9jQJht4AKtQ8UpLIsTEryMV3TiIjl0q
vr0uO08ZiQAIRLCPcn/YhE0ZsjsY47Mu8O6I6ZQI82p49T/QwuSWXOrUQaOIysC1HODDXjr+/6Fj
7NGZh7B21F4b2OXj2nC9zAb06TJMm1M4Vk2KrK6V8qRgWAaJ3V1HRx5NUFAzbzxenB0EjIQB5HAq
TKfYwC0jtJMuSyOYituad08r8QvunkVTvc/tnWqUoeEiPTEq2EuHO7oaOGdVJjmcStg/6K7Jprfd
exxzzsCN2Kc+z2THxCfE8INlitpwGjZx5390mv3mgrAJk/BCiGnvJvqjXyRHW2PIUGk501yWahED
M+4g6k9jhwlhUDSqtZMHuawAMggUnQYxiJwRJqnks8F+MdNwa1H0rQ9AhiZWSS3qNj5McaAKZxA7
9cmT9ICK5G75XhaIoiryNz2/erF4dFU/oNXkyLB0h6mjSLWrId0CoDbXcdTJfedD8iSq054jfaAD
rzHmDC4+MXsM3Vtv9u6+Deuz71qPQljG1iidFz/1dBLSANNm6UAjFMRaqgRM5VA2eiALK8X8TW/v
6nMN2CT8h2N8o1Obr3HbZtvUQAIm44mtsVl4CIigtc1JM7YaJ5m8tzWbsr3oNUXFqVPns57Q+y1s
+OzX2FqYFQjCFZcyz17xUfHVLIsEYngX2rE36I5MbAIxZz428FnJvXS159kTt8G1XtlHtrIZ+3uz
/q7AVmVVAkVYuBddAXCX5XZss8089IEqWHbipIt7fdkcagJ2bKr6BZjCsW5JQtqx/inr8cBSsYPZ
uO/NqD7Y2KFDUOkZymvWS5EBIrVSYewTFiHgRoko5ArFSMQwh403CqAlfn0e4D+zqrtZtW31wazh
YUAbXkWM+eD96U9ZTIFYO/bLXHVPHVWBVXYHzQXp0c37pfdMq+RZg3tLWvsljp1L6Gu09/JkxeZZ
tFdXIUDR5SxogbVRVydDA5gy2DtipfOqRrRdd0CN9K7dWu10cUrCc0kxfUXVk5+2L6C59wxyj30+
38uqo9MBrpGxPM3REHxR4wqJbEmZ1cfuC89Uux5xogoSaMhd4W221bvXlSPhQfuf3YChjejBdDRX
xhJwlNljbsHB5tGOTngcm8Wk/TLk0VVl4SlmTNjDYVGKjijC4NKLF8/OfzMVb0O9eJDICLL/yqS6
WCCi0sx7QxG6ytzHtcrIRXb7vv9iALxKap06jm7Rms9hXg0LIfK7QsgNNKFd0emwy6Zv2D7Wefmp
XHBXynixGbsn+niuGnlsXaI9oL9WZY+ZA2s1IbFz1enfoY5NxuMStkz53FcOJGU4jVAJopGC1O/+
IUK3g33AYLkKfXsr3C6oZuxnU+6eNA7TmiAzHq4H4pwnNSbnwi93MZjytuocjlsLfktYvIZ1/2Zq
zjHHXkOG7g2SHoxN+zpSsCDneryrHuVB0WNZKjtIj20bB6EFDHjslb2TNu1sKXexiSDQpm8hLgfi
pMfYlwGCCTpsvdbCejePHvzBTxab3cmZ7UWjPsPFcoRN/sAqzqsL7tfXpmcLh59VfumIaUaNiRiD
TmfMIDQck5ADLuYi2ucDT4qK+PNjYGEm1+YITaR8d6ubz40bRVFgWVAS5E9FRJUSuMbIPidvg7S+
EGgQhif5TdXwVMBWAoW8I61371xvU7nurcndX8IXQD3UsR60P8rWTR+iqhnefYQhOPRyWzg+X3gZ
2OG0LjiGyfHOG2e2Dg7yIa0ldRNWpyj7JzJS2irBW4qMMWfj0WU9+tIMvjT0UdzlW8MZdoaXHkOL
5Jar3SyMw7nGTDgb8GzqT0NpLoowJwSsCYMtINsUPQLcmc2WgnA8S4tis1LeRTLRHyr9EVIn4VYr
Y2w8n11OembnWdCkPPH8ELshhyZSmSADZwqxuRs/ZePsLG2mUtTmdxIhKLVir7XamQz044gRIiJH
xjBWxQFIzz1G4pNy5Vql7Vs0YR7TC5qP4Z9JPbB2JuwDTVPs4zq8GJjJsqI+VX51an0QrWEh6cUN
22Vu0aeBzAAYZwULylzh7u3Q2HsmjEQWD0tovHJttPlaA9u9YhQCi6vlaS4JmdZCg1pUniaolAEb
0N+jqn2L854jZ6LCYSPwTsu5Fp2iP8ciPTRU5jUgxcYBqOdxLbsmTncDnRFOc7ZBW38t2AK1clx7
PfqAHopMiU0eC3Gia31msQKxfPxn3DxHWAHrmID/2p8xz1fDp1VWt9FVeLnbVe+JB2yq3UqUkPbi
pn2sE/9TFf60HtLwOXGA6NS0An58qXtydeTd9xzfL4jSQejaK8NVx26w7pQNNO8ax6q28ovxoYIE
mFWfrgFxFvPlqI0nC88YvXpQMS8bWc5eOd/EFhZaK3cVKwup7ipsffxPpfekFy9gIHjLPHL77als
afYZX+o4vOLsjfANXCQEbThskIwquqVCr/bD3J08Rz75uOFgBQm0bNXekHZSIEExHRuUrol6Ci3W
8blt/aK6I3iyCBsLqIrTUxkrfJh8RSgG3kqr7bdQg39bQQeThgsoK36hWF0b0tywVezDoNbFecnJ
Zvokd4ZGUwesh7sEo/uqcGKSMjYUnVj6jxEJEyfT3uq0uENMHik0xSM7f6A9OD/KSA5Dy7wNIP2a
QfdIKYb7Ix6dfOd57aav+wXRyNxlMnZjpiXrwv1zGGaTF50hCLAWLMuOfUm1ID6ZTW66NkUd/IWr
H3DBrMNcP08NyDy2+7LAZOFpu5fQTpGvW+06Qyta+fhTgjCeqkAX/Zvtmte5x50TutbNr30acUej
OkvDo82AuceuG0jD2/pjw/k70xU6T7qInwq22DE27gCLOHALlV5ToU3WtzNxM1sSiRnC7YoYLJWw
1SbUitWdjV44so2fFpXe9MYN4VSmo8SWJiLobUNOO7MeahZ+7LTQu+eqjDaUorc493Z6j/WKscFv
1BA/S8L2udUyDwBDm7GXKgZMk+nXcUgeQ9t+wIS/S+OE6gEfGOpat7Myappe0rclNegXybr1vlAv
lfD/alXRCyA6dXiNqpgJbmTzk1WgvTCq2xGhYqh0lf3oINuuqwztxLV6bBfxMzmxnzjPty0AMVlb
T6JwX1jwjmXJjEE/tXvgtFd3GdjSYnI65x++Zjwr1/zude9BaROlZXiaSZWhipB2HwlpODV7FUJU
bWl37ToV7E8bh/GW9PYzYz6GBzFpgcL5c6YHghegg1tyG7XLvpI6TN+dyX5sKvMSJumB4GVQOrgM
mRNZw4htn59BN96GxNjnHNSRXIYaXUvjxocjKJbDjgPP1ja5Z2310QFvABZIqZlzCSdKGbBr7bme
iRu4Ybcjm099HwaxTTsBVFgf2w+cIETc4w/DCtde5+2Ze1o7IRCMhig6x7PBhRghaTOMeSu5ChMj
hsmnjnlYoN6Lu2tVPEA6TU9L7TJ58yWuFgqrc+0see4bnFY++wQqJuJ5P/21vMvlnOKrMnRuT/2t
M7kK0B7e7Zk1F0JqD/SSQahrWOdzuZ6IYCv9XoxijcBRLT6mtTYOwcilluITDuPh4iXm2Rr9PU6I
wLCAHgn3Floab7bD0ZwxPUd2HwY0G+yFCep3gi5AY2HsQzxncdVvPfMeY/iPBiAhQlDLhq75Sir3
ikyWnkmTVSe/83/tydyTqj+SASR7GGZEJnDgOT9mo3ZTCI98SM3D2KSUBNkNJMofxg+ueS18Hyyc
kkRS5rVM2rc+7O5z+N4kzDfS6S3Kx7vRpuXWFXW1ZUf1Le2mjYjw2WUmdTNT8FHXT047FehpGRSZ
yltbYERFgVOdLEEQqnIO1ExySvcf27ncEJTZTJbLdzcmm0INT+zlS4K6bJknWaxvMbvin+n09y4y
wl0TTlQSmGGJYhVYprHlI3M1uI5nh5rVuUeq+dETUFPodHTpfuyscF5vbbM8R173HQkcZb5XrbvI
LWhD+P0ZffuD/Gh6IwcXKTY07nvdMNhLhMOxLopPImAUiw31JE/oI+r3nU9iDS7l2C/Vh8nczJN7
1/BPiwt3LMXWcnCr+PZG+OWnhj1Wl/1h7JqzL5MvVLNDUrUoIgy72MUdB6bGho+ufoBpfWD5GaKB
fcd+aax1AsBM4DV9i/bw12DFYK9PRQVb73rT2Fv4J0tGnVrL0LfyJwOuSPfVT4dSkFsxZl7aiIUm
0QjaZzg4dvWWq3jBhOClV2xIyRj4IxrjT4EonLrttmm8vV5vrYh4rfgxQvyC/Eb2HlHIW2utDdAK
6KsaNfwLACt762ka8YrL4iEKQael7TOTPrx1cHpJ1hoh+elJPc6m/YTTdqe5Gfl9lH681D3Pip+r
sxopzOzE/CPOi2F4vPYhDSkn/TblUdVbnIFLhZfavb8WiluXb5wEha1VVKvxRgd/PncsafHaQYN3
nvIDsQcBSdwh2egRNp+bLxZ+FWsWRCw44I4Lri755BhSC6pbkC4rn8EpUwHoawXHeVJ2fzbnMmMI
8SEMSBldePdl9EL/tpezfZ1j86KRVgKcr3HDU2ppZHXWRjm8t0tjiuPmzSmlgbGu+Ei4pJSRP9U+
36RTMcNxhxUmshXkYZbLbrs0sndJRPJp0tZhQRzJ1Ny3SuWMMrLmu6vkZkzGIA9D7t4hYW2FVhF8
x74DSXAzTvDCBtK+cYM9K/4uBDbDVIO6zxQQmA01lb6OXDZOmfXGNVPW1TIGUbNkPI3rz5Y+fOCW
KVjGZavX6XmMCArVqTrnKt/MVkhXxg3cZnzJo7jI3jpYgGJEzD6eJIP4GDbZSWo4BZVFaWg2iGem
8r4aUkK9NZywGNW4R3pQ9PHi9C7LfhXDVPZG+6kY/LtRcwxHMZZglhFoNzaT+NQJ7Rn+1Nkm/1eN
7bE3iRToDc6bX7TstaajcGfGJ406viyNGA/05fsk5E/ZVi2hYpATdqS9e5PzVNQjpU9nb9SQb0n8
Yp0rMbCnzs6n6FyRO6eRGtxfEsAv1Ry+Fkb3o0I0MRSWo+h/WhMh2Mri3cyEPiQjKQZsFknisFJD
jP/K8kObCSZ43lNJB8IWxl0x2ydzfCpc7ikD9/iQ0BK7vnHmD9xDSQ2PbeXm6ONnn3uv5D5xFAEh
2dnJxHOY6O9pZlyHyQUvMPyLR+rJIfWqox3az7VX/0w6gfR6GX+ZfLqsB1oXcXwqRoKWjr/3aDb6
lNxiy2ymkuY2LsUrHI4/UrbHzHywifmX/glw0HuJriCk+xsm2kPJh9xO09FJrbep5tRus0Mo+ALY
nlNDOO0i/eZG6BBacUlGBq6UsbPXBfA6eAARuJI20OcXh8G6bpg7SyLfaycVXxt+OwPHY0oNxVpT
zNF7EEjLkUcO0l2bWDHTquFHf8ihUCpGjxWm1AJX7JzviesQKZu2HXH7MR4ObL0Ooo4uDV/zYHBk
zc1G6Pmzv5hkOOQMOreZZFyOqMzeXsDSkgeyles+sh51JPwyTzf4tcboa1iCW9WLoDyBU8J7bt8b
NqhIOIo8MK/6lB7nxUioFbvMwYdvTtG5T77slMkwr1XDigK0177W9u5UcON5u8ouL9ZsXTzrlzAG
33y6ygm3KpMOxi1XrfuaMjtwbGxz0a83+2uoVc8qd74YxXtRvnjpIUmyc2U/dO5WtqTMPYkkJ76Z
QgfpJHcZKocefZcL09wfg7hgzC2fB9QnxQ1Yae4+S2yEmozWJNxlJs97SV2liy+HW4bFO/xoMYlD
BhmoSq8QKy5lWW9V/KW6amu77nYCSrvYvDG6Qx0oNh26X2ExyXT9BUm6mtDCvUGsRU+0tymOGgOK
vG0PDWP+aoH4Rjb6knYY2LnVIrH13jnFtW7g75M+agnQrpFhOzM8HCv0BtRGdfldmvgbItKYCEZR
uMWNRxg12rVafxT6h11iEJjNVQU/KTHxRnYfmnmGb8rXDwNgeFYEYQYOQwLklJ+HSkGJJSEKIg+S
NqczV3xndLsG5iZE1Ye+emV5/DpnN3gQx+eutXDWmr+N4trjWqmBzSJdrXoGuepJ9Od8fCrHvU6u
zR/3c39IpyawNSAWJZs3Rq4dN9+lQ7apoh8PfSKDO2LPdxZabHWNvmGBpTtHICQPnlVuHcwKfhx9
euzpUqX5z4JArnzIzZpRrnvRB1EfgSo1nllYi4rc+ixccHE89cMvC+FWEX4kfcg3rIzjXJdqWzQI
95MgmduyGYEmNCIdWB+BCp9Nz7vZhaKBygiUVr9tq67ddNEg7thDeBKOtpkSdsXDHkuY4U6q3XXc
vdb4RL+Qmt/eFDPa2k9oc/VoUYUZmxGqnW1KkDPUs2NDHBORu+DFZpg7LzpQx+aKuj8gRzL+YJ0k
Pkkx12coltIaV1kEn1EzAo+4UTUXlBXufpZf0kf4tP3DOD4mEp4brqbsGpNRXvT1udkavEVeV5w7
IqLWQxRD9GsGDPfSfSRwzUqEq2yOg/4seBeNJLC0LQcOKv1XGkE5Nt7a6qDF7N8ZH0fKi+g2dS9l
9iAtwcKEZW7xg4FpVTMO8oxNtAwNPGtjSAxu9mvKdIZEpD3lezEypmdBJNCYIOmt1eQuTSerJCq5
7SJrMwOLFbjIC/zxOriziAGGwKHlDT/WAE0sI6m80KRjxZZ4/W6VrDhwz7q7pUtaWPVG/D23bzUN
UTQj1VFDTjGfbgoRi+CahtWqOXhcECYe/tHcLvqnUXxirsubc62+SmzUNRGvOfrnfYY1Sc/koaQ7
RQr2cC0aXIIQA0AIrW3YFM7GnT4THcD2lemKM22ZTqOcEaTbje0OlGPUXNwFGA4XLAVbBtjQoUm0
623hPXf5s9MGA/5jBygP8W/6hLMd/Vnk/kzWkXVzMGhYYPwHT8wbGU1HdhmvNIuMfFYeK24KWfiB
6lo0x2nTspmnNX3OCVI8ZBIjk4gPw1gEzU0Tc9dTf7KrjyLuwOIaP/x1bFbmZQ/CN3cTK9QKNAyP
+bWyF5cve/3m4mz5B945hOeV1BuEQLIBwnnzY2CsItvj8j12CbRnJ/urUpawVe1fr9mwB3U8AFMj
8fCRHy8K475o1qz0iGnG4hhOwzx+WxEY+wo2KevCyBAvQPo8ffEFBiTbTW/M80EKQLEBo5EQA6km
d89auaBALqDsC8yE3s3bsg0tVo8SwlBlPls1rjyCCKCvZvGUA6ps9ZSteimhfziTvXOMO3Ott/Lm
UkkyhXirbIoCZqJlnBwK/erp0ByfpX2Lhguq1ErQFmsza2rmz4mJVG9pl6z6GAySEFgDCWUVdvLW
oZMVNcw2pz7Zw5OWahsPGyTgwUAm7tHB0gi2jLYpGO13nSABRhSDuVVBk4bWYlX7wnkHBO6GhJHb
oETpLKsPqb11+EWMpNu42oyZhvgg5N6IBVT68pZxX0RPdfxq6++6c2rDh2FkuZX7oCA4S1J7NVOw
IIXeZ6gj9arjMr9DHbZ+WIR5WEYclcFxPj0XtWIokB26wd+KjHeXBTgFsVebBTy59dzPO8u/V6w8
gjCKM7I6CALcg/VjNBPZ1wcrBQ20Y43NxZ8/RgKtWJA2YTUFCQDrngYcwbO0HxROx+TF9Q658eRV
70BMbcfZjMAeHW+fhk8OD6CdHmZji10HGQJTh2e8sxIT7QJ/CXPV42I/XDy+Y7QfJli4bMB6SfwH
h4E6YRa/z4Op3yK72enWxM9rMvJMyPLKe8jOJRsjqZ+f44aVEpuORTE8oSPx2XB0t8SPzjUXKsiI
5a5e5dAW2KqHZmdvjVTd/arXoDwD5XZMLi8v8t6REUYWKfD+IEeGCcllbLkEa/2X2RwedYCYxoBI
p8lj32bHZiSvUl+roqJvf2JSfwScfytg2MSVvp6SeQ3LB0GhXsXMP43M/ywwZLpUwNAfEfDdwFIX
BoEgdw3WI/A9dCAzk3Zrs7kPqcBsXxt4Vd2hY2XWrN1G6xw1z2N3nUhD5rsyL7eeyH+SmAdVk9Vp
0ohkQfxjsrs28V6GubmDkPupWH/D+jRnm+nZrsRf72Kb9wfMiqlxlkX2zyMl0dnjI4XdUWO1TUt6
nWueaZSxL5mTjajjUX5u6/E4dOxQ0RDmli3JlpKQiBviUtOav+cg9V/L0wM9cSBiUQTV6nc29ftQ
Dq+zl1yMbt45GoLa0HDqVuZ35JIEZsfCXNgrSwNuzZidiAqk4JDzxWUbzhjO2NNSQYzuL9LqW682
BjKF/JiY9Tr+KhFgAFixyCBFHfKGLMlLWFMvqUCq5mpOEzi4x6VZhl+zD1W6YX0PiyH3czF+sQAR
2wme567caO5wzFhHEMnizdPVejS2frZPu4HjdVy1ZX/rUnDVvK0XwH8oaYWO8qcHHW5PBqbvhYbf
37R3vQ5D1fob6tNMle0Wl3kWOwdRx1Nnzag3Q3ONYMaMGguwyDYwux5SHStr95ATbmJpQSgAxx61
cFvRFGbKPONk3Y/1lZg8JwpbpiTmqBl7QGKPTzjJg4ElUY1Eisv0m+GMu0E2L2DOzjYuMKPD6O++
kI/Ml02VtLgCB4Ztao+1r71aPUMtCrJQxPsMHFg53gim/Fqaf6vqiRKxgEvCGj02EZsuEC/Fwwq6
hYoJuAgmtjCgOL4zRwULsBCB4p2ZgJlqrQMa/ob9Q+yA/NcjSsbdu04FMRFxwivmx0dLey+Z3bTa
zziVB6H/OuCB85F1DSgSbX0Z6lcY+bzclPlWeBwT5ywYFBOt3akRNDqK++BxZqJfJuPad8W2XKjv
YLJL/lg8pxAy1LaxMLv1cl9MJK7b+MBWqufUCu+JvPT1vBXRLycQDnAiFyM2wJmuyqHyzrlntLNt
WYcCfE4/PEouCf2pbN0D777u/egUg4V879rXyua7yw9Z+xKTjU+oP9OQJE8TPYe4f3M8uFgkNpk9
4h3v/5ULGmGMKaFg+VLdYnjKAYy3uQUUdePTlzt1jd46sGXBCRqTpNX4QYAzFsc2MriKtAORpalG
JsXrbdVvKn6dI5YCRfQiMX1hcWN1GP+EuWn4muFuXnuJG2HGVe8dOzqYhFRbYpJrzO7k5vh68k1I
fnIY+KTGiV2R7Esy/PtkByp9keIwlIpG/VFjh3BqaDtopxu8VK4mL0WMl7egdbfNt5CPGh9oWX57
7qNn8qTgYSir68RY0M9fu+ajE3PQOTzZ0/uYHjscVTUr4Bg28NOoP1zk5ApsThB3v9y5XtruWZ+8
9FxULexn5jprAzVibR7HlQ0yjZHsWvchTpHGSlS3reEOS8W0jwApyxtJ6M1s+BH7ZeNJqFXbFJc5
rT6tFBwC6IKZV+/q1tmFpPV1U79ghHzmloAepzEnVvi+ksPYm5ssC9d9g9oSt+uSONYyuiJTEtCH
4ue9uL39mIDeNnD/ePa0L3jBK06gGdDdrAmWw1hH0mp7yCtnDIYHPaTsqrNX8kdPCWsBAfWup3kI
GuWDg0H4BZQVszErbuWK1aqbJCeMwdtWCxRMh1Qrr301/OqUu1wu+Iu68ACePpCYf9KZbEFm7EEY
H4bCf9T9TztNrjGLEqJR29c2PPGWEtcEW8ANr6yC3lMHLasHBeFCM00gS4WkEVXQRN5T6nI2JlBZ
wnRHYvxMOPXgELZeu9ivrnPINNgocbVQdjlJ+j44LhKHS7fQKLZhMK6KVtLLoRPm2V8Df7bs4RwO
ySUT08uMsSpzS/ZsNldB1rLo853Vm19aSt6nfG3t+TnP/9oywqw1vk0jS4kN8yEiHd6Y6UmPo+s4
dgdp+/+iyX+LmdG2tc53slwfN3Bqmyi7dwXHpa3/Mj/5k8YQeI6x6dXIcr/6CE8fXFGD9bDBBvBa
VtgL/UUd9SjauhnQtzvv2qzf4MAIPKs4DUP/UP3n6DyWWze2KPpFqEIOU5EAcw4KE5R0JSI0cga+
3gsePZefbemSQPcJe6/dlM9qrBg77YUO3RjJgANv0DA9YPOS1AFtybY2c6UwH28ATj0yy1eWJV9a
gkEnCtda7pj7aldcNSsQbIywP4r03Jms/Z0tBzZ6p1FxgZV7Zt+7+tBtOU9+RMTvyMELOe4PlsFJ
hHgx8dbrGk86s4eY38OmREm6bN3a+kEos6vwoPROh8tJpUaGcyf9hLiieK+szwlJe6N+UwElpC5Y
6e+I4DaJpWU4JI+GwyRU4s/EZ2Ki4CmRA+stgi1n8p+M1XfkQgw4/hqDlbGV0EiSLIrAettOT3h6
/zc844D3UBHH0HfR+/4FfPR9Ky+gDK9xt8MPoba2jHhV4bPKwajkmQJG/l+X3AcizTqz9FQcbb1v
IlkkdEBno2Wbh2HMT1WeLOPSxEqI4TavtlNdw8rU4VQSnDE0zw77WCb7x34qXIVZKnfSHvbw0qqY
rxXhWWWkYafSH6PMpyEesfMblY9YAm/qG+SaAcBWemrdeqlPp7Ew8LE1EIsA0unyd6Fxnwm06oaC
e4C3fQLzaTA+yBBnWGO1zK3MKy0yVJx4zQ2y7CfCAkW3jyJ1Kxqcdf0FMcNGDx9zaAcJk3y0EfWZ
cBEknaIEQXlLxEz1EckQBdqB0LcGbMM8/An2UtS6pXDQ8aiXQJRrldH8jCHyOzqjEVoFHmFV2vY2
1UOrbY2IRWwSwrly6Kip0PSoJumGUoCmH8CvoVA2ZbZnctNJJCUSHPcCjM9LVrhJYhJhMkU4x7ei
ReJOqFCZB64RYJKBk3ZoEwOnvHCdQgO/GXgIZurWAHrBzJac6iG94CK74OLCL2DdzWQ+hNh58hNL
BGy1sTWY66mOuVIm+VP2Z8iMwQYQRovU0OXHaPkEv0IjoWVOW+UiG8lWbts/MdXgjbofga2PahqU
UTggaxhSEg6FJsy3rh3/ARO8OEN77PktF+mUIN7A9zkr5CnopWnGRsDCSVPDq6xq5EMQyR1FXH3K
xtE/hWX+sHViuxWSiayMqz4tbwkgLIKOmq9Wg79AJh1HROYj1RPafQyDX3xvTykUf8BAnowh/oYp
pPZWOD3LHkJMRNyca5XUr3Gh/PTtQFugsRzKx751tbLHvNxPNSxzYaxgq+1GmNg+X3VRtUiijaqg
c8+TlWNgP4iGkxnGNd4Q6VfTxJmQm2g1RQPLLf+a0r0saz7YRa/nBQaPANyK0B9qz+E79nhX4Xoq
K2ck6cGYVdNa5pORw5+ZOGhyHRWnxWDEAVHW6qsQeNqCREO90vVHC1c9c0sLS4dsSosuVxz06cVN
ZmI9T4XOKoC2BaBJHhXD+AyicWUL/9xmiRdM+bap5HWocvpm6t2mpFQybaUO1hFXv7VUFDg2pkAr
rl8rjfE9WVxvel++ctm6BYH6DEC8YqcP4UtjGzVkaRtW2b2m6H1LNbAR+PW0vn+XYwG8R4wPTY4e
aaWby6w1ucpBE0bAG4TS7vCKAjdt0DFaq2wOGBdWcDJs1EWOBduWhWkusxM0UomhuIXjQ+w7Em2j
sd+bVbdlYbOOBd7gOJ3eoxx3ONx7nG/WsgukBXpDz7a7a58wevQL9MfGt92XZwxlrhY7Z3lgaDQg
CIGn7ovhE0UKQWo1ExjEvIwktdAivK16EpBwSJrqYig0pHgu8aDL1l4dJpaOqjeQnF3NWCmOOOYh
j56RO86Xa6430BJkZV1W5rrX2TYwo+A+Kws+4Ta92UFw6SKkJpVq7/I6+QkjBsc1aUwtI4BwerEL
+dJLspX7dtloxXtnEHkVaszShHHLtek2DqzK4G2QRGGKveRz4pCI65iaQv3lv5NLdtGUkaG0OJlp
+uyS8NA3wfeMVtL6YV8x/iRoYxPkU+Fpbev5KqOAkm1vJrs12WFapBwLNXgxdwXHNWwMWd/USEex
gqbLftCKt7qhpEgpdMJWYhQoH4Vicwqpa9gyWBfQnhXcryTdVpW9idnUptKwhWi1rsJ6CT8FYWBD
jcoWAQnTXpLAASTmo7RZPqgCU9PcxhQ0celonUZV0HpFqxq4ANGBBG+YrGmzjT8qW9I5PLtIAK0D
TnLAObL8Yesji+uk+l5WQMTo/pURGXX9Gk2COxR4/rj9CB98S+xkAfWhq6h9USMyvzggNV8Rk7TJ
bfVkGs0d9tNm6NILqc5LgyozaFOvVaRzUv5FyMs6AxU43pzVjBcO/exij8mJk2mtRu1ukCFusI6R
cuvZCmld5Tdr+jAwi8jtXZYljzSCL1ua8wmta6+eARYfAw0gQRfvejZ9fYy7kpYAEf5iGq1LqQk3
NFPgegREmsgeJhRCsV1srXFE+psvHGc/U6wIiV7i+1k2FmYD6sDMiVaqZFEYkgVRttzvOjI+cx9E
P+o8ppPKrYZ5DBFO7fxkI7lFDbg1lg9hqLnWSIHFy5iBOowddmYOvw/DEv06BfRJbPZy511mPVwx
M2AIzfNM+LisbxvfP2S2RsgXZBRu0dYsVrKKvcH/S1vHGxLdK+GNk9a0Js/CzSzM2rrK0AibusMc
XDC5m3ujnFuSep8v7aUV+XciocNqRxsJ7kG2yBXBIwgvyp/EOvCZTYuRF7t4UTtuKuWhptma0Iq3
2kT8ELplIvYVoHdZfIvsWdTKQhr1T23YjzgxA4xPBnnsAtU/eUiLrKeELhlEoi3iavEg1+GouUcA
wzP0spFMrD2rl6bGlhDDDMk1+kDGxtAYCxVWV1K1VxVxlayAP0+GrTOGuCeGhSKldG0VQgIEzwCc
bG1vp582E3Vyf5iAZi7khSC5KFOykmnrtJlWNieHJD1zkpwaDQhiDhpjoMrNatWbpTZVzwGOh2IE
vNL8M7uHMs96zds8amptwhtJhQsMZ++k8lqTpcXkhLuKuj/HRhIQ9eW3/0plJ3pjWSPdM6Z/JFEu
Aln5VVtU8fHEyJDtWumzWW6gjJBOMSrBjyLCq2L0bhbF+2gqDyngWmPgrq/8Teakrh1g9I5eSK7i
vriYXfVPCgiQ6h2qgZhVLj4VRlPERexsm1hj/Fr4BDd2oa06lHuDddOhDcEvQCNpIUkfPB/FlkPU
DzJ6z+IttgTYoeK7Dd9Tm9wc5isKol4VREQ4Vy3jTBRgDN5Rour486DioALYS7q8DULEeB3H6jh+
cYQtucH3ZR3sZVbU7XQKtA9HdqX+HeApqz7wtXLgDbX1hI7/nZkWiZUFfmvtqYzmi9NxC0UZgIN8
6FOASmys1PSi9C8TvUpAKwMkE3/1rG1w6oODccEabzKVVj5/rXm+zkbfRQLqJsadqKVFfy2lgLyt
Q8ow3OTlagr4tgDkENGpymOQsqdfyT9KU2KkxgODlpI/aYtPVFbeMyAWfevA9+DDgpmzHtTq1Uvq
PyAaYzywmgoZphLewGHBVC0WpDZN2xrPNPOYRDpZc0wsIuUebVjJ8LGWcKNwXqcykqo6WU/TvPEZ
dhm0+lEDBMJmvMGhHWvpQUZ2ZiOS6soKC1K1JMoS3bBCYC2YGUD6r1h3UIWXW5tdCE96wyOYEizd
YnAi2YZH/SkmfMF8tRFL7r6MZhfQkywbXkum27j2iPcmxrKE5pCsOuAEjv6okys++L4/UBvaKJal
XRGso2Yfo/eFXzE5a0GXgwaW2PdyPBSI7oLYbeQ1o8u62XBR92A6TiboFedDLR/m9JF2iOrQ7k76
R6r9GaxG7K1pnK1ccZmWcH5FyaJhForvq9fOACEnCWgXfK9vBc+d6WEjZUkIiQRutsLNboEBSHj9
kACgqKGcq+eArsGrOBU1PITGTzp+JExP6j+wNFO8Yg6gnEW71zrySlzepZlCX//TQbTDw2R1N9IT
muMDjAC5A7fJgG8FxDbZ+bOdjVpzlbKti8xw1QdPUj8WSniw4HcZAL9vtvYzxCgclopzROq3rq0v
lA4YcFUAaanTbgJ1Mlwr+bCzR8OFSeqUG0EjY4NmYAMYVkGw09JVK20ZnhP87eZAueNypYMG7OyR
OKk7lddCD5HMSWhjWHF/SdXFjF75cCkNKJew2GDEHcv2TU/fygQE6VtR/0pY2ut3M11Z8oGyMJ3+
2cmsowS9BCykI4du32cMLos7AfdxekEhEEvYWPpnXyBKdjPjN4roifYGRBcC35DuiVX0DgDFtsE5
zXKhcgdUvzI2JM4k9lLvPLX8pHuVATn6JYBFqB4kQ1f5E8CClV8tKYafTd+yAWIKCgFxVopKDYYY
gHc3w+A4vCzFHc4FPZVVHhNAOcots79nMbtlHcaK/e9HghpU7l0191r7lKjPZs6cfIB2mTDzIMKZ
+gMIxiL9lueUjNGN2PCrwLexTAQ0CWCyZSz7qySyD2kXbEzp3KVermBkCfQzY1TumoUPv/uN7KXE
ObcDkGbSDjF4ktYVUVmtMvNr0MkxDAC25duQKUXCP9QwG5JY6MSNsXC0gPhp9hMXZfhAHNTUmza8
kenBq4Upr/rJ+mWHkbJbtSWeNlAY8Na7k5k/MOxzXeYolzFRBKz4id9Fic3b0zCy/yjeM8J6DE7W
fzQ52KeOI+oSH/WdRsw7blamLvdanHlSLBw1jnZi6BwX8M/mTBQvodExqNt6MH5YZXNiiBigh65a
7eT0XeW3E+FF5H8t0AOqDelsFMcMhM8Ypl6obuJ+09SXfjjjz9vi6Sr1FYuUjks87BDw/wL6jKy1
BqkYaD8z6D0OsDtwenU2PA79TuNLdyj+RT27a/FzRkQSIKVKYa4A0ZP5rGI8VEvtH1QhKdgC2FGm
42A/pI7whyUKo/AkoQBLgJvz4uCaLQmDa4HTrHvJJn/yUI8XjemXQs9Qiek5SK4/H2vYnov0gA8S
GebKwDPitMvuO5h+yUmJwherE1vqXBlvBQmL+M4D8oLOY71OmfICUJ+fLNQCy34+94qng7atUqgL
1VetBstwRNyGZiSg1pcHtg53PAbd+KVJ7z1Kmlz/06YNUo4q8jLLzQgmH+2lTRVWBwel3QCIEagB
ibfVeECEfVaCnZLfUsxQDdSm8V+c7St1DwePZuEAa7Gw/o1M2y1e6PCW9B4uVn56aJ5s5xkknoQB
kzFp/xK8/0SGtTcH/Km8Nllot/sUORSFlqMdEVHXVj+jPIDyw3ygVEIxOx5G6xmRd65wEnpZB24C
psg2M76T+tMqvC44ifjT0LzIp+EGMXfDQIb/sEq/R55MfcX/lU9LEiUvPi57exNmLFrSpdC3cbjv
cN9J+npArjApHxAYGodFLkQmeznaGyjvVovBmpmarI6eNCtfSU1UMRChj5qeGfDCRv4nYwasd6Nx
IFudYNFx/O3Dn4ZYA+5OyAW5sxrVBcKzsKc6x6dJgsHsRv9iHm6S12MDQnybJyCcf8bJxmpBXApN
/62LdmW7JiFQj+mKGGMwrSJF0OL4m5IzI61u2rf6MpxXyv/ipmGUupg+hxJ92ZqXM+gWqeYysgKn
isjaDFiUIw1spVMaPNPiowiZK7Ot6dLpiK29rHHVMjPkgHaCr1D9kZ17lgA3mG+jnWBP6jwc7T4B
qLTcmfUkhaAxIy9Jr9X0EbCUsqRur0bhMogvPi1/lHPddD81rVmwFMlmjA9msLaTFSR+r2s/sNKi
mP5MAM/Lv5H2nZboOejU6uC9KT7xJ2MsAZ6eZEx20f24Q7BR69UQfMj1u6RGW1uVFzj/eOwcFv6D
9hDIOCudP0XHB5Lfw18W5PU1Hvqt3eH1HN/qbp/mP5RAS8P4nsSHzmIVcVH6Lw79JaMS2J6nCrKh
ChW8hDMCaN03ToOpemwSTeDhSEWbewjhRhlmv9tn0H0aXecO07BsEhxiIaMTZN4G9gOoSs10zzi4
8GTCVuRU9mKnRH3FbrAnec2igFDdAKJ/jpbToomqMvSJBmz2I5CvCd1Kkq/7a2KqJ9YWuXTKDE9S
UF9pDzMa3yz9wMZC+7DkfzHPYYIbL9PgCaG+hcH8CG0XW+ybLf1YSIDAv6jx3UzXtdi0ydmJH7p/
wkuEMiMB/6M8zHppNzuU5g4roY7jkkOR/b6McMkNOHkj4EuV4WXOtW0B3Wgvha+GgQ7M0J1a32Sk
jplxg92I3nY1Dc5b2Q/6W2O8+PDC+KQTeaSbLmkCVFSf/Nxo3xI2ifjH8Y9+evGdh6xdGmOjKMfe
PFfFe9qD9PWC9EOfDhVgfNUlFGLAJ4HlQJD7NdGgF/leAt1QkR9AYrDM5bxWx2VhPbLiU6HoDBx5
acO2lJg3sj1WiWxGhtJwB0PRegutbdeQSF5t4uYldd9DcAFmgbhqCc0bVH8La8ftDBe1j8AqiT+L
gN8FP2ZMLnrkys4+Mt71lkAkUswjSiWyNtGlvWqWwbC/eJzQX5V8i9VGopLOa+soRoa5APQIaJtT
q7qHLF3Y/zjZaRa5+oy154XDJQN1FsnGQbN1aMsYgVaxQgn2JyPeS75aC/4Te7npR+m/HTbfoaGt
zGZnF+8mIxTZJSOvxFhGA0ZBiD+PEYwObTMeIEaSAYYdJ8eVgxWlQngdn/yYdG1W0NBr4Erpq5Bb
Y2LWfGvCD/Ud5ohusqkg7MJQAW1ig7wXNTv55m9Kb+ApmmRbIY1j3hMS0hKD5S9wAv+O8apvDrb5
Y3Ap1ed+/GGhvgjHD33c2D6pYpSh3BOsUKXxGYWscmg4F70EuIOxkg1sjGDBtaVu2mEno9CPtR0q
BGd4ZRANENbXJE2wRvPJPYsI1WBSjYhsSa8DlXZ0II6sS+b+EVt1Bd09esygOkoImkcZW9i4aLUn
arIoXM/xFAPz6Vywop13PFVBb4DFtV+Piuebj0D5TOlf0VC06G968Uqrnwn7p2KBogElwpKXOXIr
wTHumDQd9OKsQFAOTaoFHouJucmyUX8HGJFGCrIm/uqZq5TqquR0AqNswOSN13F5t1ssYcVOKbg1
eyoYkgU5n/p3HAQjqVjTO2MB0Kpbnj1Wnpl2CZnWlWuz/DKB8TnMeUEKfSoK5pX5r4CfCDJjt5HM
i5ExLCpWVfktYgKejqPuTT129u4Tf8IsLcPH6oIODgiDqps9iRdMtodFCfjLp4pvMtClvzk6/Tbe
t0w/Kw+RxtvIY1DDDBTimPuvmLpPEYln6Z5VnDV0UZCzOTZM/mXD7QPOdiDa2ADZob83MdTRB8Gr
Y4ucVnva2adKU4tcLyzvlvJSi3PtAIIv3uaY6rzE2bIg1hCCh8+8AxsCGz7CXdKLSZyLw1+x0M34
zxTHHgLxDOhCnzzh0+QM/SRqWo/yJavLSAYtiaGh4LBMonGRQBwnDKGy1pn9JD2eeaHJRx9VD234
l0KXtH7QE2DAutif8MzMwCuTYzX9BSWVAGHz9iLKvhIErUXzDEKub34Lmn5n6qkfg6XEFb5Uwlvd
Md/A8OJ114InoFqWCEBaAzPkNjCQMUTA6ZZm/dJrYr42ivpR4yc2HBSE9TGzlsMRW+JiVm8qYPiB
ZwZc9YDDWmM3cDT6tAiMLIJ0F4FXmPpfZdpM6lIa9zHRRnQ4YC/B5vfRXxzyyL7y7F+BhIV4ro3Q
/+zpK/xnoI5QpU2ifWHj8ow0JsNo1fO1VfNj/Y7c05auUoG31+JGYYnc3OLuq0NMpDuou7BLH8bx
RFgWQcoGniTLJ97Nk5E6g1bmWFHkF6uTRDr40raUCEK80YZ0bKmr6djGOM4S4tBB+hrhui2LlRNH
bgyFxMTXQXegKH8mKWD8MxjU2F2j2j2ZWNMwNdsjwZn4wZ4aQ+jM0l2T454fxTkKas2ZvhJsWVXx
q4e7Ttn3rb+UqUqiZBnhS07D7kAiucwfSIidgKY3HQDstf3OKc5ysPNZZvhP44pyruk/TIl52yOB
SmeMXhbSdLGl/dZRRNlI40zypxpxK3/JnoNhEXa/OT5C5j0gAA8BAldIqeqTfqQFmmCubZ+56ALc
YdrNbJS3Qf5SzL+4oBFmRbMwuqdV/FbGXYs3wAMXZrsteC1VqIA3YzpCiXdiJrwHhZWAr1OGzF+x
xt17s7rvOPomZyPEFqx1npF7SM7AEPHKs0S2hmefwCfYyCHHuqvYi8Ly+vRgDAt2yTWDPmPDJT6Z
+E2gjSAEFBymPB1jvqFfxf83Osu2vhr2+FYOXxP3E5+ezEEtDnCia9SxgmWseaPFI2lFMFhXO8Zq
W2JZPRCPKOfenNATxQVhKhNdM91N0dGX3sP8U+o8Jmm6uIUpJqnsq0tYP9xkGZ3jimQCeJEWytVK
93z9bOvHTnGhMkXJpR6vrMS6CD958ycQ13WYL8fZ18QBGXcRiSprKnFDPYp6PzZ/SiHWFbc7aK/l
RLBo/j0fgCLFTB8x0Cuf+WxNZ4SplfPQk8Y2/bLCn0IRW7P4sRmxYm1j/UQpkVvnjOYFExh5imzU
uaCQYlSeZO/LlnnfOu0PcUtGOEkOxLaRyojKuP2GvoCqbBOnf/8XbQ/Fvod4BnXG18sUU2bNmetw
NJmop0FwtVzcXU6vHj91DSPTcQbO93w9YYij9i2cszH+EQeOquhA5K+Wrp38XEunjmOaRJWOg2bc
q6QHEyBgGxz3W9UkNm4bGVsCMftfyD1t8TepQGVg5QHdQNMIIhwlAgpg8RzZSoS/0/hrIQpoKSbT
cq9qCFIHgpnYd7YsUnlleSpXdX626DBj4zdgVi3H2AWfoziL+tZn61pBDrn2tUvmoILANJ5rb1IM
SYlbUKBzBeOA/idfdgNKU/IUG4QNWM0qjJZ/bYC/9WYEHb89KIK5xWOqIUG5IkebXIbgAG8lYvyO
C8yZuoPyZLskePna7UyfRcFC54M71USxy1IhSz39b95XaHbkzTzNbkILBArlLkwMkgtd7Fgk9FDK
OZ3bD6M+ALMPpw1BdoX9TNotjGvUS0CqSjrldACirr3JZ5xfPBf2mT1l2+xBUI0kZGntsZNelnaM
npKPowabU4UshlVoDEghYWVe1Nw1R/hc5CS4uM9orOya6+5txifaGtDDt/xeMyxv4mghFHY5c4dH
xCkKg4YNzxslmF2tWaTizkSgMv8Dtfos0lsuz64+3A1uI32aA9FBq9Cmz4AXP/LQTEvywDLEBdyT
0N2kAOH2X0nY8bAL6hAl7sA94yomMR+Yv2++sHEggdT+1rVbMaxG9gSYAnUG19iVUE6hEpTJqch5
L1AlvY2H2L6TWEINsSR0VS8fqHfI9aiTrxxLFDyhGk6/8KaEDgRG+UpzUHVrdAjHlpb1GAiv6S4g
QqhmDsTIFrxA2ZU9nTQYsLZpQ9hJK14Ubgpen3Dch9ZXrH2H+ns9/Rukq9P/qMWaOW6LGputptPC
Htct9qycEdWXot7CxmfAtGANwMAP4a1XlzvTMHBhQKo76WzJjGib4eTF6GMQGGzjW7bUm8P+Oyo2
DDAIXYUQw9/4R3klz7kAaJax8q9EtJUn7daijlSUmeJevWGweVOVXQrPJvnNMeTKHqW2gnZ8a90s
hD+9Pq7Df3J3KJtjzgbQL/80rL8dA1KacJntsYZIeBXoz95/o2xN9V8+rlXL62Ta/2BOxBMW4L5A
OX7hEsG6Pym7vn3ELa54vgB0fZBGms/6W1TnKD0O4pRNUCrO0MlYQmBX2YYMV6ydUV5GB7Mot3HM
TgilS7er0agw+tCwGJ4L/WrblGbVWjW2Re36MEQatrndOijOXfjTAQsuJ+CWbedCz1rZ0Nez/tcQ
a1wbnU06t7yP0WPBAyPIiwkGOOwsujfk9ybpSx92pbwPEz4t57McN01ko6fH03+Si486L1wAHCjo
ZZsbYxPxzuX9mkR3yCpnEa8GRCOJAt6C7E9+BSc5SmAF6Xz0jd1tmJklyXVUMM8YJ/03VnLUmxe5
23YT4YnpLiXJyy944/aCDYW8SSdicLiOBvXSK2f6uUKcI1xcjNEXJh2UetTQIgjXEhrJUf1Ccu6Y
ubFpQcXLqcK5kydX4kgsMHaQUEjFFAIJSZtnzimDLDMtX2rvIkxT6cBHDvm2rl2Z/21w/8Qk++jh
AgV1Q+JWyp+NDoEA9AJNsHinaJLZ2/r/3/Iu71+rselTuC64xep5+l+wJquNS2osG9nehcN3Cu+h
AzycU0u2qPxqlN2PbriD7PAcwl10eSEMF1gq2MNfufsxjHtqXUxUq8jeqJeYjVXvgCu18syKpJvZ
aAv20S2hpERtTGa0JPR9lQoGFWgtah8GZXjAz7QWJAWbUfrtV3sjuSWgpxgzV5x/VIufaFewkkeQ
aLCQ2STVUQ/Va6bdHZBprovgZeK8dELc0AHjswNBNaSqWNNPzbAi8XdK99J/rfGkmJ6punWKf4FP
5Q/27QjIMhGrGMXxeKH40xi26Hez2teCp31ldqzxT2a1VrQex7TbZOoGEAktpxfEGPqQcOeVWDsw
IuupuqNJAlkwRtqSG3EgCDCuuf6qCDctZ/m4iLPvJt7NhUiYUq/3ylumbvv4K85WMW0gpw/hN6P+
JEvTmJVuW369mrLN0DcyKrgNEZw1FADN3g8f5AMZ2sIx9uyH/O7HTs4AbAwL7FN8E/ZJKZ4s7xDK
6uapl4F3oRejx+Ar2Dnpuequak7Uncf6qEg01+7ODLg1e8dH7EdX27hWiF5DjK9Ts7XksyQfO259
hD/sbmymdar41yuYKVCKoRwPikMfANSOga62J7M+CobsSn2K2sMI4Ktj0ED+lDyfSeS2MkSb79i3
JtowZjZtqhkEH7DrFELIjE/VKBi6AfFg71GJdwUEqjD/sahEL0Y24Ya8Qw87BYtDUquIxN3lNpyN
Z9Me8NvDsWIJ81HA0YY89aYbfLUXSTs7Fr40RlC5fja7i5FcAqoEVb3pH6XxmPpvMo5UginpYfJr
mNznxayPLVP/1YOV37hh/hMp/jozACAX7+XwDLNrT1geKYcmDeSmKW+jzxPuFg65dD125LcpxNhA
zi/NMEtqCfUwCqj+7DPQztypZZGJtiDZ+Exf7YtQdtJ46B0OtEet694MpqyAQiYU/b+xzdhF8ZLs
L5G1Q2Mw92L8jxp+H2tzbE3vKhOsfhyWvk7rbOdoIHOvpjwsdSiQr3msoo5r9sJYnhI+B86O5Gz1
11hZjvI50k+FsgcVRjEXE+HLciXVkDOSDNEsYu0TVbSvLcsOwM9fanspQ19KmhZluM5Ip+DRV4p3
4jkhsm7qcJ9RW4dgC6o6etP9u2m49rSo0UDW0YfDqTOOFyP7xZ9u9N6E1I3tKIp6tTix9i/zEGH5
M81JG1r51EiczzXXxuzcOWbKD3wGfJdBC4no0P1OyvjmmNNWLwgmn32/T/7OuoaCUEN+MNFNZKgl
8Hvjf7eZZEef6FN4/gF12v4jdHYyXxC3RQiDI34V8xHFW17Ff2n+xYfKXjgLvhrGcJBV7FlLUAAo
TPfq35izkeUmQjuqoeuUWTY/TLpRX2XbxYoB1xKTh63FG6YzTbtAELVGjiu8UNI3T6YYVoSUWPiM
y7VjXiUGlpW6K8uVzEtX41nN1TUePoH5MSYvQ8yj0P3k/1GIgJJmSLTQ8nUp0DQuUWKPErcfg+cA
QELblWutp316WMU/rTYJFPiVmW8MjCL6b942iBaa/mLnUKY7O0PqgEiDN3XH4MqJwbp+ohuhX4OT
mzH3y0mK2DqsQ/ClCRWlNsNVomNI7pavFn8QgMGKc2pbhtMdEVzchJ3L7kF9hnWzc5wvJXnMZLNE
AfVrx4vxGIangn5bSh1mZSWo5dat5FNUtcuh+GsRDChLzdrEMJAnlAyoCkk4XkjTMzaf8XCG6OJU
XgZGpn42MeVjfgkbhrBiG+kAWIsvmfVERiSH2TT7BrthbOwra1sUEWulWyUI0tVoWOSbxe44fmrh
HR+1LbNkP9aSWFryqZjQT12RBjgVjtezb3jt3GeoZ6iiVLx7OboPHE22Sf8xuHoxrtgJ2vDFcroi
ZLe0vO+R9VSZxo2AEwkaGHvXit/l4OhguSnLv4pQGD4B5gT+DrYA/5Zpc/DAsGypPxnC5QsI+Oso
voZ45NLuw2I/4yN3MZ82OkUkxFgpuWAFxY74koKLWh718mkPFzF6hb3pj3F6oIEBD9JH3sT9lL8y
tFS52OBlZMrZp0t1uqQNZXnryrh3QCmLLeutpF6rD3RnmrmezFWTX/XBTRWafXfQWBXUDJ6RWebd
d4oiJchuZKTiaL9k5ok1FaPKjhXHNhuA4S6D4QJNQR02envv2y8VSHn4rYqjn6w1JtdB+egNh2nx
tOCicA293pj6eTDvMhAI2fnOBaaEq0gpJgbXGBlf43dZ6ASHUq5Vr5HitrAfSXEUhD4MG234Tf31
bEwxRnOpROtx+HPw3aWIQfkJeG2MYzaAO+NsJlZHxSctgh+UF8QvDCYCoxXlr+Qg+u6vWoLcncBJ
nD9avcnCH1SwkXUVc3uzAlbg68eBwpoPOI5fVfeDvkpkm3nOGaSHAbgIU6PQ8oqB/ht/KV7RLjll
9l3uLz6fbYqIX0eK76JjZbvDhqfbBL2H/8UnttY4NKzmYmbKFeR7TPBfDa1piO2hI7ZWAgUSJucI
lT9kVT3/sKEYpy6IP7tfobZv46sV7LD9RcWPZP0zWGIjGGTVr3Nc19EqJII+WujxWtVv40Th2KAf
uOsRdl+v/SyIblDPAxriBmWJPN9sLaFIXh9cShjamOS0X03gr0LJygAc/QgNYpvc6vDQtRwhzlL2
b8wwdKskP/Waos4psH55abTG6TjU567xl052HE0N2/4LLdSq7gtUXPWi1Z01DPZlx6h/Eld7lqjX
X/rslfrSynlsS3icYHzt69zhv1X7LGzA0Da/P60sy5q3kQJco4ARVFEpv00jyzcya4d9VpExyLDs
MxCfPSVHGZ0liy0qWY85wEAGjyG9c6F8Vlc1YCn8rG9JjB6Z7AheUnpOLj+99SR53w5fkpSvuQIo
5mUOlWZF0wxhpPL/VKZI1n8cnddu48gWRb+IAEMxvVoSlbMlhxfCqZlDMZNfP4sD3IcBbrfblsmq
E/Zee9EYJ2vi+d5UFjwKb/yOpo0eUuJPn/BUFPb2/fAtrEcIWonYAuK7Xhz7rCgHZ3jOYSnjOupW
iumNMLlxioj7VOyZkY5iU/ODGD9R/9OBK5kjwNN+34uPLN5q47sPe6QWx0Aj5ftCI6TgkeqxBKEc
c54FQkp5nk3Y2b/6Q+bDokIBxgJLb+8G6pCSR5CmK41Wk3UU1mk0don9npHrXGzQcyNXMB7MaP0c
ivcS5wZFLOCmFxtN+cR76cxZq8+cLanNbT85q4nn1cqhX7Gzgn+i2BgLmAq8JdWrsBnCfU0p+Af/
n5EdVHMvECZgh+5QEYYPPGHG8NSNfZ5Si/IIEN5AM11VMLuPJi9GYnnO/Ov8NYpDPc/j6j0uyjS8
GdjAdAqXgQonYbE4BrdB3svEpID9crKzVpBiO49Z10m7Q2KC+TeDj9wGu8H41Hp4htnS+lYRNcNY
acZzjHmxSN/D/Dt2r2axE+9Bs3DhVTJBhs8mcNIyDtAypOSIDHU+TwrLaghfQCYE1k1tZmoWOq2U
C5rO2Nf3fRfuOlByMWctwTQagsRZWT/7FZugXbbqZjQ8BaJZ8SzQW47iauIJiFH86/kqy/cK7iyo
DWKhf+v6RqONS/1zgvw3V870jRkqbWUGlf3IdsnOe8ypCxDxsWo4uyDIeuJOCU8lD/wd/pL92YTX
dFJJAgO4iY4LxBLxU22fec7YLYJpP6kHrfuVyo004kg/8LGiwG7HNY6Pl+pLmfcfHdpZBn+MNlse
BAfLmhktHfmT+Surp8IJ/pRh1Ytfhsep75kAHAyNnosOJ9R+Sum+WEhuWgYQ4j3RFzJkrvBIuSKQ
nnsYCLSjyAGCPUYDDU35tJW3DsRCGtyc+oJNjEGk2b3CJ66DZ2LbDDhpINrNgLJB66E04IIL3GXA
V0YmOJ+BKwUnd2d82fU9b/nW02OXHEGD9TjHU39nyH84Oi312xmXgiRdHF5662kKIdyTz2/yd2jP
oBq77tmBpR3c14GyTNE/I71cW+l1xGjXoMoN+VYIilgkjLa0mcA3yxXZY7oxbp6lGqyLOF+p+qPx
NzMbyl6J6X1kllmjW2ypXotDPniuib0jO+swZeyNqHaEnnGC7+1kH4oTeyM8fN+SGLHJYE1MzMuk
XegALXEs2mNPaHa2S8qlYq0CvL/qHq+hKD5rBpmJ8wjNu9P+A+pQ2pehuCNP5DCQ2YEruYp5jVdj
Rfl8aSV/h00rdB/ybmG/Lmu5ycOD5D2vs2wZ6jeBthzG4HwRleFmbO55c0evDqTzIOW2+eJa5Rwq
SS9KH0FIV/OSahCYl2hDMvvWDVeG+M4EuP6W6UeuqP7D0lHtvYGgWsg7K2ZWGqwwI+6wgrwMThtC
E7CbNxtET4JAFv3WFXftM0tuTdstmrecTafKp0oSyIfmcLe2pB6qyUojsovjGJV9FN1REBX8vIxy
2I+j73XuJr3ZnPdQI9ROcLPqqMtTqEe5a+yx3vFgf1gH1V3n8twim4+Cu99ufW2Z2/u0aS4gy5YR
E6MogIcIU5gMsBYdt85ieI1VWwoGUpM36/LHZ2UHSK1veJnVlLLHS6oVF1LZrqJH53R3uKlLRjP5
xHYtPoHAhTvnd39wH+qKZJQI3SD5WsZRma5mC1wsu6ntdYC76e/N9DsBeJIOf4V5SUruaEZJlecg
oAHIS6BpxUK0uyThhz++N0jYOZDeo/CvEohMnT1gu5K0YndYytJdK5R+ygclgjNflVh8IaZmFC4q
ix1KQfz0BRIbzLBsvLPuNei36TOM0MQKAaDsivqI5lhBMos+bID5itqmMt9GuB0dyl7X/Rvy3cQW
w/F/e/Vd18dVAB3eaj9olMcSxKaDvAQ6VIgWQzCESiPO1XinmKvuYcEkxccd7nAIMbQt0yWXewnB
DsWvxjTfIXJ31U/fjOvN7ldDUTGQvc2k9ZBou9w6SMrDwXz0yX5UNgO/IH2EDKaxASnMLcfMZCbX
JGcMri1490DFG/x0YfPWk/bXNBS0NhSouzCOJeuq6qpMR3BGC5pqjCWcgnnoWaBb4CkR9e2rq47P
YBZLi1UMqrgujzxyOXtDxj6F/ZdRZjFFgGxUW1wh/Xdtn4f0JAjqauOSo5v0HADH+tdow0Bh/N6g
mMuOevliU3mNqGGRJsg1D7iIT6a6Dej9yaWkKYeeIF+Y+dTWp/aI4h903Yq6is2FGrwb1YeM/wQw
ZJVM2mleAOrNs5Q7F55r+apzI2Pub/ZiuPBLhqgg3NNMOunZ15M2TsMvGcFlTIer39KA1bnXEYwA
Mnc3Vo2eE7HgpgOFBfNQ3fsmOXuo0fCioIbitGe+MEsu0P1zvpS8B+mA9KB7YlFZVsk9sSbP6kgK
GZqHbn1jZPMmEzcSWNhgoYibQActiuZlVADyD0jZ+LO5Ltj+888xL48yH1F18W4jZiA76SKdclHA
sO7IRif1pjXVtdDvWfUeK9XWbJ54s6vow89N7izUpva1sz/aCAcnMymju4/MY1PK6NbX1hNyAS0+
tfU/gg1XNaI6ncIAleAQjBsjFmixw4skvLzi43cZHIImDeuFAqSiRJgoKM8S8zPJtm1xqapjgPUg
gkxsxPkjxfrvYr6Tmqf4lxT9o5GtIgpwF8bOSFJ3qlvMlWZ5M6MW8RzAq5NyuegByhF3vwwb/UXA
VWk7UhA9yd5NJSwWHWkHCQlLmDf5/0ay1cIvFxocq0I2tvWhIVQrre8Z8RIBp6JjekPgxcxsgQG/
9KwbcTzASyJCB/2Kwx56ii32WCyGMP71pOEC9aR/2BApte0mEqr8lUOQgmSCETecYfQ4eJsWokdH
wZjFIAvLlcl6FL+RZVF26Ohf0C2OXjWyKrEmnC9MXJY4K3O2fGKMUC3i8Mc6xQh1gKFg4YF1qX50
SKSA13mEjtjIVjHyrnx4IzRmM8W3IWKvysWRoP/BYIC4GuuYbi50DVs+eWjCbl9hg56Rme2E4SLA
TNG31t+aD++gqpMX1hVxvM0IQBldr55N+Y9g/GudKwYr3JVXv+IcZHMLm0zkV1f5UPyvzDnAWVwM
46Pzr6n2IeRHBTSP7mA65fkpjD91/VoSXhnwwlXceuPACpLlCuUIhIIRPlbI+cPMUOoZV+4bnulF
rL2q6V00n1P8rrnHmjXa6DxV1DqsPGNW3ab0FwGIzxedObXO+Rhyb5EXyf6Qkcs0OadskOuQqVdU
H2f/fami4qr+kti5j7NKNiSVMYt+3JKaET5hTlcNLeGl0s4q4TPOtU/bl76fbzCwHuA5k+YcOuWe
yFE3fI8Ry+sGukOFeKaQr0Bt0GXxJmVm2OETIw9ukTFo1FH3WdgvStMALDL/Qvuniqff7bhn9GI1
KMqKvQKIblbRVsMEk75Fig2BDlwYGnLxn65iRVY3ASe2cSh6yeJW/muAzNk8FWDKuKgBqhsR+Cq5
km21geC9ihAqDh1FTeQjzdyY1bGPBaFtyV2rfmJSHVPSiKrqTTYBMUA3okLMZtMPOz8vz5FI8Oo4
LyrLKWnQvHbjiiBqxjmfxfytzx9G3a5G1+IuyNmFWy6K1bmtAtoSMcDQd6Vu8otoAMI23b/MiE+1
qf0pqJnC/n+ByqJldqk4r4Z1JrsAFA0XDLwQ02gQng74qNtlihqBqanlYqPzuPbCBvcdi48YaJQe
/eKMAKpJzRSiT98Kc6+zOUCS6ourb7873UHEHLf9WtTpXr7r1DYTi+QC02tjm4sg+bS7/81aRHkr
YHuORHZLJIRdbQAxJqklib2Iyq1XwhefpmcCDODWmBL7e5ZwQWwypmmWw75wIgJJUPyx1jzU2twb
XoV1iXqXnTFgPCh6/dpFQ9Nli0z8FMXvpCY4/yf4g17FZrkuv1EznpT4PUR9rnw4lHTUZ5XjtWh8
0X9GAcIilqJbreIx25cNOCBjpzbkJulHNfhS2VeXqFTUBUO6S2mY59HMnjmrOhoRke9a0PcpcrxJ
I0c0OZihmDMRFiqaQAfbjl382OXotcM/EDMJ5ogKgRrjGPb6M2TeOCli3ak7xzL2SW5juOqp3A1+
2TMZDGgANZlTQascbpr1Q0TbhLwHnj3+l7r5NtDdEGzLqn4HtMVgdDj091ifEawvjcHwzSTTdxOw
uAvx/ix5CQj4CX/s8UKBrCtvsYORiBGIgyom7R6lhPSgPookBjRGrQUnd053YgLgZ4esf3X1BGMe
pTlCFH1Z8DTV/BK06F06XCeknfc5QlkHUqgXp9+In4P21pVXIQH38TOnCwc5ABa5l8bGCo9WW7Ax
Zx65NDQw+8vefUdOEOfG0mAjug78h6MADNSXKue34nQenO2XmOEWDJWQZQVHVuIscyhU4TbRtqFp
gTx+Dj7iMwidbK1Yx/wKnnWJH6Gwa8/EIklCJ//SCMCfyd+Q3F2L7rPn07qjfq34L+lvhHpRx31W
7YZ/Gbg+Z1QWErnI3MuyZdPqC/mVqD+IvjoUORr0yzQh6WCv5iOpOdE0xd1GwzDUMfgbIqYGzSnp
f4UpARFjHNjbOhnSGt/tT1Gyl56ZZSkVa+9VDLVENoCIW4KPxAxlm/ZLgHkqVaeV7XTrRKOeIkY4
gzGImrJejaD1fewBM0WkMzfI3zKkgYFabG39ESHdH9JiOX+VjGFK0eBjiu8NhMBgLZvj2O4Uh3nS
NnvkylsbfM8eA/4nEXQZq8rfZfCyarAw06sSeUg5A3Y/Bo/AFZ+OU97sCO0kTPOKSEdtXgGC1DKA
XOlYOUbkSOTwXTF3Hn3UKgX7j5FxdELHmwfyNCXzQheWaT2qHmooL8Ryn+I9IM7ua6QJaLp227gp
LnVmTVp5ysJ0G2IoGhEjYuq6BEW7RnSZ8mgExOvtmeKOYj3nEwCPI5WqB6BzxrQUGl5OdofqEe7l
Jtt0WFnpJSVBMTjQQBDyMAuRMYoHhHt2zNtxNxLC6qDJZIY5LE0G9w1Qzde2XMN7MZM1tCZsIyML
mHIz6p5uoNt4Krjc77o8F/qixNuTkyjjxwnMnjtXaDuhivjm3+nq+ENl+xqo3sCihR0wvheUGS4J
0LXxXeAiLZuz1W6r/N6gCRj+amrtSnIZ1W+Eub3QLRI9kJpzesZPx4R9qCZuC1I7muKYssivObBV
+3+06Gh8TOq5rtlT6Gs9cA9000zoBGfFFK6FiJaymtbo1XE3GIOCQuap0wIl8dsYd15RXYOULVKw
LcnYStjOQurNVH89mFQO50DHst9zlQxMdfC6NjeVtbMgspgPUOcDE+R2shnPGBc/yu7fBN62hg+O
452InFM3rBrzLhH5N87TUSvK70sSHJroaFMH6opLgX0IjbPbXEyb9Yq6d/PnYKfLkU7aKj8MDcKq
SuA25lackLIArZgG3gxdGdJjZlwr41/IWkLRnuWMsu93LpZHM/sSbcYMLkfAfSSymfjr2KAT40/U
pGCVX1lJaBtMBsqlk6NeUxLasG9Hb0WyIcmIKQxC3s0YlzumdJp/KdBDpNipFPvX5ZAYaSar+l61
ngFWGAcIIHMUN1DFwDe+xrbX1sEyD5N7QY6bdhmiYzh9IBqI3Hmi3pgV2WRiGdiklrrv7XgNzJOk
Coch7035BhYLZibDxKGHVHVW6Pn41jNy5d8mZhwtLx4zdbzUAdmqyUqxGg/1ZgeJIGIK7ucUx3i3
UJlpOpIPONb6Pw00Tdw7uDfXWrmNQrbzQbBTo0vY/ySo/vVSp6SI147JBkF5azjINSytVjB7OZEC
zPxpNh9tfFZTCl8Pp9m2i06Tf3Oqu00chJWj+hk8rTgzMIOajMKTdrZhxf0diHmOBDMdicdfpC9T
YpL8N6s/djnSIQRBpgtQDKV6LG7Ku+taSzf4iInxlLwrQlmg0yKezRLYNheShV/OliLcZPbOhrpb
aPo+UFhgmzQWvNvx1dFeE5ANUHS8RpkIem68tAbaVWnMkAFMIsCzGcxqRrWWccWK7dehEcKl/2Ij
WuB3nTR4UPnAK1wlmBm4k9DcrgDtWGhUrQ8Bvicatr61k/7bMOyFVP7Yn9/zOmcVbeGz5xIh9kEl
FzXgKCBcbWM5PucL9K8CGbzCD63j11a3YfKrRR8tK7TBHrdtv8urnia08wjbXHc6ewlq+QjfRc9g
sCRxosggcrdZ/RkrEeYnd5lGl9J1oA2aNtJ0JlSa1W0c3d3OT2/5WTMbILUcrXLJdGx6qA6Nt9oR
WZ29TeyG9eSrRVhTYuHJUMGInHoDKUbqo3gr3T+nO8ZDy5YQE5sWssJxV4g7vyLGcL4WHhoDXVnA
gM+H/Ft1x6kZUZYA5Gci3mKsCEzyywDT+C43lTHU+976v1slC5BeLPCtpU0/2JKppeQV4np8NPVQ
ryX6E0vHp87N27HnpexKRP2ew0zCHzBsHWLRdE2AJcDRMfBtTNZLKqp1OT0t5ryUy8HrhCzGJR1I
0+FcUyIib4yZ4xs6LjietNSodwhglnZtbaIJHhJkO9nY6KXn2cgjmsB0h/YqMIkTxf+td8tKvZtD
uCKgkFb+OfD460wHO2LiCENrrD8IDMA6omOekIces63J8v4fJjjGabXPcovcaGF7Y5FiP7FHL7CM
TxNHa8omyrkrBTPZdN1jNc04PBIU934AGxOnTzMwfwRvbCD4jxxebXtLO0Z1ztoV44rPx4wZbmE3
HEV19a6gSauwhrf+zm6/ubcCxC8FBoY0J73NVp8R+y+gaLgq7NVECDxac58cW0WU13wyCJaWbzhr
s7H5kRZk/6GAZlBgTyJjEFFkEvlLpfkaVUAbwjgEvJ25M6uHg23KQVOYGZ0hpgceWSl7L2yYz7Or
iCmROx6aosIjHmwbZuh985W1F4KDzqSKL4jEfrExfbvIrMxqPOXWc4YsqO4hRUfQTz6m3XbhpAjd
mgTWk0u4hEDqEbjhyWK7Ycsf/uC1LYytOn12BYZO5lNV5jUk07nF+MBowFonn0nGqwihka8xssSJ
nFTu3sn2KvgyS7rrNo3OsmPWlimfTjXqLx3AWvsrZD0a4MXMGGDFxsIAWavEiOrzwkswpbvdxsoP
HYqKIdsacbt0eJXVaROg2x6Lo4J0xGV4p4Nxzvufks59RGOjdTi9gYNzmfOzi1Wrn2HveVOFwZcU
Bhvac5WCvi7uDZx3f/54B/6JBGW6OSLgGFvk46cSQTox5i+xq+5iNSNFJl7kerZLJ6YraEXRTxXt
g49hS9YdjCsuE9QFhhaslexA6A3jNTjmpZywxMxEznYZpdpBVuG5GnH/YJNpoXRaVrPReqa/Zk7J
W10IiNzos51XT2+ZPWxKDCICUWPB4lZvbhbXo6vR7HZ09zIsiRtTSKn/l43p+FK13TkKScOEIeeq
Li3cGmbR0q2zJZ3FWjGokuhEffZF1FZdy3ospJI0Hz7WQr/mFI2cbqlJ40D//5qETOsdyA7HFjI1
RdTSRfyQt+XCoE1VsBRkZN+MLeRamG6WARK2cZaKAbMdwxXQpRa+tWEoW4XOt+UAeRr9utXd754m
1edZjoX2b2I3xt3BtlUsHN1csjPHfLNQsXAXBu2BkbzHZvkMaTI1FrtNpjOz6LwGKw7Ky5eu+7Ph
902SwjmU0CKY6wfWWevj5YDsO0WoA8HZm53ZzPE8I+jZfVI/aOsm27WFtTLjV5uxvkICYzr+mhFk
XuNnlOg+vkwHHE0L8dqIjy6qZsVOH4M1fIzKEWHfoKN9dFKS3SBIdutcLZ8kiiBr73ucjCL4KcZk
3wXurI9d5mX5atmvTWFCxqkBYxcBJAwYP83VrR62c7SNAvnWp1sRhzXgOQzgdDfOtWz6q4nY2+fK
rrmHDbR27bNGY0UYSgLrOnv0tr2PAneTGTWyAE61bDyHivs7yghyHtLkAUlMFeJcvLcuZs2Cuhe4
E8HAuolcUp+tVPeiU5htm7uosTd97LNJR9kgQceR8oB5F2V+g1Mvou0Rv7BaF0VM6zqLGrge4VAL
M6bDfdeN94TplJ58tzaj9tj8I1uW7kkDbMOyM8DUF9WbZCRLrwmJY43pH84az33bAl/A3VEEXxNi
Xj9oRzY0Ff5y0EhhedNzLDeKuUQxgp8/z3+YlQ+SrMjst3KdHzeaJVwEtmj9UrBMZFXAvtZdFQzX
RixsfY2iGgea1SqEjJxbu+J3vVFQ+xq8PAZjiqLPb+mc9elTrpGz1/XPkqNSdpzBZ9aYKuu30LiD
lJfuoTSpXKqHizsopnsJ90aLMIYwgEIwf/6IsYcbgU/8CH0w2++oDViHHV173mrP+qIe1fPfKL8r
AVI1uGQJYuAeKzDn9RyLUYxgqlvwIAQBaUzqBtuDc0+7H9P5AtGQkbPqdeOuwMeYEFDB6F52bGsz
/GoW97KfgfT0o83ENjucl788GDW/swqknxqpDx9TQKurUNV7hL1iExM7pkj7MEXxDl4hoWLzy022
N9jXc1YT/OFzVMZo6gWOvcAFccZV4gadp80SW0Q57NmNv9poX3CMSrdaTYXz0SVDxjjLXlP5EQSX
sGSF3EkEmgVnGo2qa16HkGEBg9/JRhXEw6hjlB3CW812nb/Ic/lN8tQ2auCA81wzkcUwv3MgEFUN
gHP1XdAX1vqyR+1tSrKzc9g594ockhqrYYkRSTYd3Ev7pcy/JxNXK+Pd2nBxu5GKVtaehXfBzqDr
O7sYB6LGemjIpFfhiVazajuaMS1rtFJYbJf6Ph2vftDsa+KUs0o9GtgzRJEuMvPop9kmIiIdMt+n
0TW7zDGAYLREo+6SOYfOvJWqzioQXSoDGr3L/ilsFRNV4eaBhp7NycL7mvdMmoi8kCPpOGJ6xo5R
IjZ9kG+rDv28Ma4zJJNkxqwS6j0LSaPuROuyhqxVyc+xs99Sa0Sk9VMwgdQA19q+voibj6wwjrHJ
+pnDKnWbG3HlS4Otd1vprD2nE0C3l4gBhVRhIfTFaVbFJwD2CgYO4OpuED8IwXl1TJrkhm1ioy25
TAkNNva603pgBariMujtnDnyO2cnD9SzlXob4vaiUfPkk01R16wr19qSxv0iUvlowp6+4g3vHujV
dGVTtRRSrjTRbUeKE7fxIac9Z6mZQlXoELeoU9112NaSMtj21rgXqrMuu3wt564HZh3lPAkx5Ac4
vB3syEknjkGs54n6TreFKkX1YoSFah+9RsEzyLSz6SIDZqbXjCQsXVO0AJL6MBtvvkpMDh4qfK5b
VwF3xtk1cqDFuP5yX3/q2GzZT0Qt2Z/sy3SiYAn38/Kk8Pz/eaHmiqKXF71bixKFhU987lScYwZb
olo5vGKl8tVmF2HFQKPZUpFv2keAQXAGjupJ1owDq+zfkExeSbPUaP7eDaO1k+bnvsp3EjiDw8cd
cECUYI7y6h3FKd1Ac+PDj9FICURzXTvdRHHoBCWIE7G7pqhSoJA5NbVi7p6awD/6dnK2W2eZDvRt
JCJKzK5se+KkWg/S8GISC1M99gSiVTdRPV2zd0EERo02WGUgoHGTYIK3Vf0IbLaoXwWFhPuII+yj
voWEiByHkqan4tv8ZZnj6NGix4dfI9tihbgYZHHucWoGAHlyn7QGtoa+YDVAUWyz3dhaLA/KckAr
iH+fdl21VeJKinVe7xz0rCkmqxJmlonbHcgHlOO1D5fGsuGx5G8hDWpUJVz1jIq4n/Iy2TukUtlV
cKSQRFHnnyLMLqLLV2HEvkoJNtpob+qmXJXU5YD2kevWt8ZXHhXu24atwIABemJUMmacxX67YtHf
d8xC1BDOnLby4aeoec87zFZ2ZfD/EAm2sI10EwrmKr2/K8k6sixITXxTlsBK9rQa8huQfvIZJBrv
CL67Eh25gxlV/Pjyk/xAP37TmDjkgbp0QTHkwKXcYkNltI786c21yLYKe+5O+iCs3qbxXQEKC9nm
9+prli8TFZ0ffMJOyEU/URz61mUyFUYExNKYwH9QcMxaEXtkyJWD4zIAEbu91zJ49bvgoyFpM8nQ
NWYVrwJSZ9gQPvCPCmEFcoONmBCyp5Ri+HVEnO5Ny/01xHdSUFUHyt01rGOvDeveGDCna6uR0n8I
lVfFJZSiaY6N/68df7No2XA5xsFcH2l721VgoH3W5iOe3FWg/vXWn2L6N5X+Yp7X1/KfYfWLAJnE
kKrMY42ddOhz0moFgm9p4DRRmRNk/Ki6cdXhkg8Zm2PayYQjAhuvwg4XqhuQvRZdXA19mH0f1h8h
gWoiTaqmDc3QqxW6GMKw7jIlrt2UTt5fJjXQCqef3m3kTh2m0VaLjiNOmDIc1qHCYFOKnWY02zIN
9yZ71aF6iPrUDmx+VMaAvi9wZLNGxe5gQRrCY3XCgbfRVAXphnuFFQhjG3MlpTiKhk0mukPA7thJ
8CxEGGd1BzNRTj6Kv7XRemgqktE25y+l9apKq69pHLY2kxWnk2trQpNmt1wXfNojuQqAEIChH8ZO
Pm0n3cXOdA10Zmh2tBXYwAsIzJ3KvHKK9h26aXUkatUCyWAlazjM62F4C5zxlaKPCam6SlxotQZS
CFHAgYjMHP1CigPd2bmwZlTM7wEWzNYnO6OowCwODIICVKksZxEk64kG9L6+jdappWdOSelV/fxf
DTX9pYiNa8CSryW4pGbSmU5ynZfqJUHi0Lo6kag/UfBgS762FewSkB1rWaH+nXcPsGY6C5qcsa/4
00qNdRScGGvOfcPKRXBG9Ih8+wHKSqghKU9OdRm98tKfxil8c8yEe0K38sWgPTWm8rp8Mmza2AXg
VQRRJTuqDLGWIn8LAn8Ic94A7v0byzX8bS9E5Bc2H3SCVK/BC4U+xiJkpuc+pNQ2LBQxOSgjPLW4
jFJo97G9L7QfGWwr7kaeub05Oq8aaewVcOhs4BOYowzpEvxp2nfu8NskDOyxtyVks4RkUmoBpyT4
3pG6xTE/mzJaF2yGxwJn68BiSXuZ43Bqm9sIPV8Yy998ILvToulK69Qb8R2oDKm7kHqE48cBJqdZ
/3rGR8oYHH24CBWkgzLS7qo2UzxpqYHGmeKOLBdPabLQwcw3Ld0pWgITfXCs/poIvgJVxWopsXbA
XxXGZVCr9TyFzXWrXZN3O7uxwNYFsC9eh+ZNxVsbwQPyx50mqXdVLvsSdgubzUPImyql+SQZ5IGI
8+o3eHOsbD60I2h60YFG52LHsPBY/DXG0qZQVQjtYUX2oqnMrXRGBjnDTT801qqiHQfO42gEE9nb
/6J8XuHyxUwsEIK1M7CMj4CZwICwrzLRt0PeGRVvyIqbdJkvheM2Zv3qYuLN4nwXCDZzTcWuOVs0
RIPVOA4US24zjWQ+PKZjT28d2j963j8rjptM0Sm4BPo3w36mEoEj9XWRBDPrhQWY3BvBLYdzkgfd
JZ3EyqnD9wCoo1Ok+yGrbx0bA3VMt0rF0zbnP0j0Mkby4Mvca/tLTsMxrGwGQuUCwP6q6HlVGyKn
4PHpw7jq2f7rs0HIdt5ESOM6lLscUIRMkacY7l+TmhGa1RbYjn0jgjDC06b52bPiuCGKAEF5NB1E
AtaPz7AIVIK/8lXZu8cWr5g6da8hhfc04ptKwP+UQPIKj1dmaw8BvoVmWhNdT8HO9FuzVE81no2g
gtMC/AcpD4RVo5fTK/Utrq4YzdzE2pZ9gV6dkjDV0jMpDhfRf5fps++mvRScj9I8uIbK3fM9h7mY
QPlKsdQGLH9gndXG3U/DuLVLCUzO1VZ9w1gpxLIfdC5ZAegU1QYqUXZqoCy4qYvtgbJZyrueI2jJ
o7VKxF6dII1wmJ827d6wLa6QgCSTlkKNpsFEsUre72s1WhtLRfBrASCS5i7MnqqPFGVOESEKobXd
ewEuSfYjHoJ50VdhQWQihYIrMEwv0Y/9ZD2DqtnUhnHqImdtsHM083ChqeVO2oMnqmafNQUyICRm
jCz/ST/b95LncL4E+xrvcOoJQq2MkYWIbXl9WT375CvIvqcGuIksPADfHENsmfLOM6Zgl6n9Nkqm
i1+WKxfdM1sgJt/JQkzYvnA2G9PBYAbmt/aKixl9UwbbiJhL7bNxyVZ3lw50UqnaJ71mT5Komxa5
SpYeI5/LJOjI7/3locDQQ3oeFONhooWCzki6O3eweQpiMJWQ3LvA3PYuLEWWMAXEEKnZaHMYG46J
zhnb3xx2/j3ZLGEUrXWyljBLCHvuGmaXK6zp/JyFJSsRFoAhabZq0eMuc48gaZquuPqIB7lr72Pd
LvscO4EZsBuh9K0ABk3Kd0ZXqiPDFIE8pKGzjmPrJ+jRbKj1RhMTB+LKie9zDxKr9Tv9FmuElGVb
i5Lks0QZNyD2ntR+V0YVEuO/oEGRb+PVnKUIDdoXrezOmYo9RVPPhu2szarEyTXsBhPkfhKSBMH2
W7G1Y+X6W9+wV2ZX3xTNwjgHuYOJqj0GGNJOFsngk7NuNbB2H7nWrdKSwxSlYsrEsNOw1BaboEYJ
S8ltyuo76z8rJNK5+2Uy2m6L6dWdWG/bxZrwOFKc0/Qz4UYOoxFTzhDuw54Bbdx8W1Z4L1m/L1Or
xeLjs4AXWj/bkBIM0Kr5tLuzU+bHwE0WQ3a3Z0s9pkQnOqgy3WU4hDs2QEAQmLDxrvU956N1n0kn
OZy/JN4U8j2d4r3dXAUEmSgZj5g91hJPg2sN5zSesHTiBEA0boge03e9iAfKvxks0DsfJZIBo+1f
xzHb271+14nZUoPyKUJmZIO1atADvYwqPEGgrlaPGpLC0jez2fE/3cJwAqaR3TRbomUs/xTps+zr
mRPFP1pdUP71PHRta4LNiYd3VHakIQXMherIYdghKp8YKn8dRwQpkWZpA68oymStokWZ5EmO+dXQ
yLhCfZLH2eU/js5ruVUkiqJf1FXQ5FcrS5Zky9kvlNMl00CTv34W8zZTU3OvLUH3CXuvHUg4BN45
ixLwVbog/i4TFCP2fZX8RqVHN4uoL2ZLUzv5lgneccQh2StALrX5FhdMMSe9qI2BYEC8tbOCEAyk
/ONvZzNNh1a3McLuaEwu059ql00RhnhA4K081xq/UKDW4RBJdDRUaXNwjsv+ZiMBTjnahNFeIt99
rLLk4hnTVmbOfig77s8Oh4VHfM3VUS9z+CAmypnRu7a+ifUfF0FRPabKOk2xPvi4t2Y0xlqKB+F7
WCUZDBN1afXdNYM43cQw+YM5OEwRskYLsPUycyZ7IRNYMOmmRNOdI8jKyUILBJIHMZqLujhlo7Fq
+vcgb3eRwxUJPW7wmlVLKmLCMcTfx5IJEXecnxYjel0ZkH3ljvochQMVFsfbLuuKgyOci+CyHqKI
p56oczBSSQFQkowgZ6QzXPTqXPKphZ7XYDCJVmKcKfBiZ6WLRUuOds5KGS+2mNk5wM3oUBu/E6ER
kr1anhqHAApKBrAY/gzp3dahk9O+FvyRhcRkgf7MgX8RegB7pxj01wAWV8WP89T8Q4S314nzEteJ
ZrpAL4YpF33qgMIRam8n1au/xHqniDU7ZFTp0gfjXmqD4Urlh9YCc5kTcHbxsX7l9Gl6cbsI9hq5
aX9K0d73YfgslP7jKLlOjXOZUvXP9lAFlWgzDXpFd4YglbE3VWTE934gGfRIhpUdfWPBDQFKFbSt
N3Nv+4nFC919q0WAnU7+QzA610b/9uVDnA/ztosx5dTxC8PkdaQi/FkAg++412CDGpvafO4r+mVx
rat514cZyzrSUgfFdwQWk6vJdWeG/FHDuUexWjc1oZ5w0c2S+pgbpYeFDoscFYymC5wT4mbS4mBW
+XPjvUmLZ6ahfLBsD6QyhKQQLpOHSGTUZNQO9K7CZx+eNP4tE6DyZHrsOa0m6A7eEJ3s3LoURO4A
aiLjNOXnTkDx9VH9MVXy1Q4IxKbhF4V3yFsbCAn0ytB0doUv9owwV1TZewcuVeobO0EpzIBvO8jh
OS3lsuDDw4ClizNX5PqYpBMrDJdxU7luIzaaefukWfFtY979chi2E4dphPhg0vZFg8RvPfXVtcPR
dGm2C2c959W5gJxnsf4txb9QPWeE4TGgxamNTUeWBP3OSHwIPqL9YmSIn99G7ylawI34OcsUT2eV
Pnck+ThKEddaHrN42Pv190Cl3+l51fdPLtUN/QrecqRvbXarcHDhSgVF8+qr8V3NqIEGQs+dJ/re
D4WrLzHlzsKcLPKKeY+GfIy/J4IsyY0tFqQCPVaf3EctYrJ0kX6sB1CdoU0imNve66i6Zenw5Jbm
TZRwh2cLLAnAR8N9HvPhy4m6fTXtfQySdSPWVUcV6JC/IcKPSrurme2sz8jBGLB7MqhKJxNhwsQ3
3ZrMG/LfRPgEIy1OASP5JYr81k840DvTfxmq/lNDLruL9YJIN0/QOGmWIshGc2ndkM7evBRRvBjx
9DkUKSaKtcpyAVj5+LeMzxqPdM4HWOCIVeYI9W3GhVNXD9rNjib5RtILf2DA37OKh/wb3QLsIZ3N
t1kOj7XlPdQWgSukGklk1WhEHrkaRmZZzLQE2tekuBaOuplM9tJJE8Dhhzu7USenJO+zokFUiKMR
mjgi+Gws1NWG8Sxa8+xbeNiGqCXiKNlZqGJmy77Ypb+L4nSnA8RECHacgVorlc9g/GEZQSdjZnMZ
DWabpcvx0MVsP4yEKgLqjdTNU1rbW9PwX1RNa9Nm47bpIqpEm6gG0lYK5zNAE4C76y+hQCGA5NHt
Yhcb7YT/Gep6kZoO1QIilkgQ9x6CqI6W5KEuMZbsbXgjdsreoomaF1NHD3bQPw20oYw0gS9K0HCj
QsgOO43PfqfBNLWM7uiGrwVSECOLmWPq+4CvuhLFfDcGROL5kaI/zHdm225cqlqdikfmFoQE9tCF
MQNOw5vSdM1Yw3ta/ET2YJYo/DKHY7FNY7qW4Y1u848eFacQGrO6YjxWw8xHI8/skSm9Z7/WLCxy
nJf5qH9lz/ZTkqRSz6sxR0sejfeSbaeAYMyHQ7tcHKZ43LplsDFsh1PP28SBTzQ1uAo4syYNCzLp
9QwDQHRy7eL+8eC82ohVXAZeXeI9DX3erwt/CQZDrVIF78oCGEjh4WrNBqr54o51V0XsHzqzpsPA
K56MQYqDfYFS0xgvKG0dGU99jmq3ci948Yi/DXGUKdAY/3QHJat8L9uKos26b+zppCv3VOn5UhX5
Y9Fnu7CAPCYb+5BYzzE0IKtFCusyukCEbrOPXU2NRKLgSXfPbORBx9ZKLZPGoDqz8v7LK0C4HuAt
lZANV8zdGS0nKvsivdQxEPWSCIBc+GyqkL4qzs7NrO0nj3M2DhXCygrXKKZkLHdFCqNKoYdOveYk
mvaxV/pC1N22opgAG2W9VzmCiSrt2NGLbKUaH0euC2FDblRf06la5ZM7MG8dqitzsQuOF6wC5msj
OwNVFse613FFqdSlmyy+WsutSLnw2dga9dER/Zuayu8gHdZz6Z5aK7kx5GaqBKCFjEnwvtEW//tP
H7C4b2viGDWvIXZt/sGDieB46l1W8zHqsr8yKogzE6cMdbpTuTwKyaPdI/7nP7K+YCbV6nBregyL
iujkUBSlPsLEWrCCiBm/a5yJHJAEjUi4bjNpwTpj5WRgSotiilqfYkzhyzbr8LsrynsU/vuGJIPI
QhAr4z8jGx4qCfpXiXlnZmiYg8l+jn351TsANFMEXROFWtx76BSppYGNTw0TGZKkvNkN7saOWWcJ
LaZ0unTtG/NhsAZCqLGVOZpVQwChGEdPiFmtbsuLDKuzOxb/Mq8n7RuArIqqTSZbov2celsOBIyJ
9FgQTMx1o45UqvgaEH+Y/qGkq3Gbjxx1oJ6ja2NAuPZgYTHhMnNy6/NgZXvpc50ZO6J+KfHhPdvk
dde6eWZ5uJFQvIlXwpcUGw8F28TZ7tbCRCBkuhdpUGGqCVOJrA98eMjIxGZYvFFZp7cMmE7DLC9h
gmCGkrUp+7M0rCeVcOAX5TnOgm1RGv8ygbKnRg/ku8SsSx3hC6+2ATxDRDe4RU22a9Qog4+SyEOl
yjxLImPLHx2kZXcTG9HCY9XGPA8JIu77eX4ePdiBOhJY8Q1/O1Nfj0ilzDQ5eR4LqYzdn2HWSIrH
p6RpL2nwZMr8EBn9KUnsHxLDNspNT5XBhVwbZ9my/LaIsvJQyIGnjKpwNfrVRxzEz3U0oUtz7rOA
Tf3ESp3gW1QnIAqQh9vle+HNz8tHpQbwb4ba8hpgkMXcw+IqY3gZRSNW2+hfE4JaqIS6dqK/xtgs
RcAVkVpnB45z2s+7NA7oYSS2l/hfrwBuS9uysPiN1GyocWJ1GYXzrNlkiY51icRbOPqwR1BR3Kk8
Z9rt0yn1EkUChRbwNXmaTGNndWiGJiLgbG6SuHUeuynjmgKXMho3Ynrvyt5Zsznfuzk5bVTKdyVh
naXZgUynikFD3nfmWxgolFeCJx6HgE3Lm8EaLtzmYjiMNhR2t9Chwx2p1LFdE6bYOuu4wo4yJcW9
NrBCtw76vLbHClkuElgdH2ffeylSIu0waS4uJ2QqB43HpzHM99ocnzt30a6ocGcE86Yf+k/PFfzd
8c7z4ksOcRflorlu8HVB7LmJjvW7du2nMqz37QyBy4yObqcfZz535aBLKcBBx3aMSOPHd4BfJdOT
Y/nUXbJktZe/dBVDVzegZBuueaA5AcvHjm7NBQ1nheVTF6XPhhsfp25+KWbBKgoHTpU9FYATlA3+
guU1exiGyoDrDJD3BM5h6ATBgHlkiA5EE9LiQpNBodXfHAz/9F1bP1q47mrvp87GGvKzQ2y0DMDm
GV3w6dOFCA75uHMCGHDoNMfhR/tvnBnvZtg9mT4jYiJCHPPJnt1VoujDB3HrwCJNlKaO2zz6eJjc
Ur67U/AQM3QriAWvIaygATjI5hHQLAaKZmPZLxkAFa4eSFUsjFAHyklc5hE5Rc8TUxXeS8L6yMWc
4tr1HyKtt9hLcW6+OIN8xKfzZ3ESq+SJffWlTp2DM0L2Tz6cnPcTQYhyuHlr2MH2cG8WKGCSUp9M
azwTY4i/9MU2c3acCQqzzO3uU28JekEnHiUkCpBfFhiM221koGr6rkN2QLhbLXgtAlsgO+CHceKh
8tzVqF6Fo/Hd5XTTAONqeehleIjEr4IQ2LZqP7lg0WWnKVbhQMyab7eF1tb7L7V6HzM+omh6TXr0
0cxJTVAsKidDGXvpaDPaUjFJI0Q3Tdzi3YynLijgE0EMyUpQGMCil23D/JGkCD5C988xOStLEFYZ
sEAiBUGj+zZ+MOOroR8ecLlnw0TwdHevMmDjbXDG8ngJB/fT4lqoBvnu1+VdA8lh8NOXybTJa/8Z
GvXiRSCuhxZaJoJgtkVm2e8ETicvuTfnHg8SZjIrQAOR5YqpaX5UpmBIFSx8sU1FNJafEwniEg8z
pufUABohGmMv3A7YIsuMhKjQMYQFNVOpQqa+pg16NMdPHodIX5wIEanZOeQjd4RzsoVnC4OuZScT
fUrw13r2z7ysW1z3inOD+uy7Ht3fzG+vs1oG1WgM8tgJ6IhwO9VMVIbhZ0LePHuEnCfCfqz8hn36
tA5hQ1gsSqBMa7avFu6gtk5+dVUiluQrD7rpQu7GdkSwxrz/MCG+bhOyE3hEjNZ/Axb/LhqSsXCG
KQSehROsgh6oaqm5L4rJvZ971LZtyaa+LXfop4x1M7E8SdlFl8i47xpLlTg4AE1nRcJ5WAK9gd4u
xHceTYgPg3DvTd3eSNpTYHAwS0F+dDGPVzHmAI80lVrxI3zXuC8rdmbugB1YlShGs4gEwT7QpA5W
mDcMPb+3hnVrcn2oOjy0kgK30f+wbdziikUrU3eingLUPHnTE8SgAgQt/Q5TKK6pXP7ZE5a1yROf
DZp4SkC3uFseDp8+B80DwoURnEjZM940LeYHHJO3udQEB3r3yEpwIMTJtVmgYmbNDswYLnZf3ayO
YTtjAeAO7WkYYYcMhTxy29CnTMioB5dNwyCzC9gxD4QE8Pa5mL+Fqq6y9G9Vymi+rvmZ0f89pkV1
L6Nyb1fEW3v60XbioyBN3WmzVw2UYcBMVBC2hjgg+HCYhzWU7HoQIL8S+mTfhg2cuy5mM7z3pPst
YQ0m1Der5XNPa/gAk1Ed5hwZuvAUwnzrnBjFUxDVXwE6+cEzsEVYuOoAcbkgvAjUci3Sg/OEJsPM
fwERr+fsn6/5SoV/BFF2G4fyi+nBA1EQ+zTncu7TH6hI1rbzbARnoP3YIjHc5j4JWFUkuXNIubzv
huDLBtPswCposGl5TvXr2uZ7l81HZpGPzljtojZ+rvx5G8iRTFXBxCvqfQxq0THLDSoigVcdSBVx
IqswbZ+dWj9ZTnGtFRhKqlV0KcQWox1LZ8LYsQWMKD4Crs9M2p9pH63r3HlKG7TPE5XCBBgqzQa0
dWhTR5P0PJ/0QxOTqC/rZ5kEL7mET+1XwbNtWC+EPPwNjDpG7cNOhRfhxQcwHvfu1EMy87tj4xiH
kZc/yov7qGrOLKc2voHT1ROXIfRXvon/3Gj3YQL5LuX8prDGlEob7drvuQ3upJ0wuk7DOkxo5noH
KzeqO9NNYOKlGKctGIhhRSK7CPeZik/SyK6TNN+ykoA4bW4JQIBJtQARAblaHnNgF6FB1TeXoMOq
CkAwMdP14F1NiIgj8x9HLlEMRvPYBWrHlb+NR/fQWMfBcUxQI7l9dk2YbWX8QHj0tOpJq2rLbivH
nFQt5ppoU80JFZqDBncYG1IlpnQ7WQ4RNHoz5vW9lbH45tckozV+6HJoliEDP+yfGSFeUC7lSOcQ
DUC0524BdxGDVjBlngdAMLXB6JN6ZUJyPinxbKHxmcz0vtGAi8sIuYWgFqxIR3boANdygt+XifnY
N+bNSedDaZK9M5nobXTWEJTp/PSdf2mb7nk0gbDq0viQ2nr3C/rAesGED2hLXYXrK9AZR2qF5ntM
1F6X87ZRrGxlUuxD7IRjEdnboXHndRHHL60v8bxxzEtIDeH4kk75i6VJFGFbzyHki4U3wymlVXdw
YutzSOnJgP5eE6ryrTkE25mDyBU2VQBMJ+YSaqNwGNxpM/tWkfvz/5xfzu+JRWpsNIt/UeA+V0ag
N0pgLiUI8+Dn44mgvnOWzF++ESJzmf0Xv8Ct3jbxkYTV3QiblJsPG9QI50zF3lvnT5/VHD0y49vl
5EbWQ7eP6dWQVnZPsI5CQKbhuivLERo91CMD27KyqpvtFi+i6E30iP0ns9xiv2TN981goLsaDlHD
YTr4S2+dIu5oR2ZasIvZvdgUx1mBTdGoUM0t/LpyXlUy3LT28KyKFPt4Ci2ib9k82SWWwriwbtTE
S9Jc9VS4DptbBE3aOiWD/9ZPmBzDLBuWcDXOttZ8anTLFxhDE6ui8uxm/sXOB2dFQUFYxziwrphw
ygDXNAx2tF5PF5EuNtjaMm9xUDb3gw9mnL/5Z7DY7ta+++r2bCjNgfq1pdO/E4F6LaBQBANMAT3y
IYzs3rfuYKJsyYlDHtrfcF4mypnkxU3Jjva7+nu262cnte21qAHryf6GgpXRYIYKzKTftqN4Hw0Z
w6Ty1MQILxJ07jMphcW1C+sf26aEySTe70ANZ206Hzyo31S5mtVPDRyJH42Wgq919Cc8CA6YwSph
+gcL4TmxO+/iIIbHQZULrv8cIJqXhujKErBOMvdgOHdGbwzXwoyp3ccwZnvIGD0pAKaUOKwMxndi
6P5GA1M/OzrHD44jD3LNVnSy2JT088yKJi7xcilJL5urr7Ls3pJyhn8wEnZogz8fAhKsas1Y1+q9
Tzcraaab4g13wXVA8Lp2SHk46tgsdjUatnXQiW+jsEh5W1LRLLJQenxcmy6BEaljXR7H2mUtCQjJ
D7r6NOKifOhNhB22BgvGJAfhAVDvpnKno9fm6a126wrjrkILlZMbGj1kM1haMPptxYyUMACX0NZu
gWaMvNYtbhGXNi+GzG2UId5bJf8VM7umDKZGA5EEuBRen+lmIfVCIcVKc40CYqSH8C/VInX/5J03
il0B6KV5d4d1V1/a+WK2i+yD0t3ZpwSOZ6iDVuDsIJpbJA1BEF2l/RMo/ZgNtmSHUb/M3sHR75Z/
qBVxB4Xa+E25DtWXiuB+iq0EXD2SwORFeyCPazMrNqHGlx/wEa4GLLgk63Teg89yCXWA/sQNyYaC
RctdNbxiBmXsl7RbuGRVdwYlZSnQ6vuZNdgSWbEw9+8INQ7ivUSbz8oyLp9w/wTkCI9LOsGl6He0
ynhtM9QYZfQWQaEOXXTQt1Fv/A7+GMycGcABHB2V41VFPplcKNNyumzLOU/VV4KnKQ4Dmrx/Augj
IH+GMH8RHp6+L1YpujbXSq4MFHlR6LU5wzz2awH3tRWlq7RhPS04nFveGNFecuR2Lk6/hL8zQZ4P
igQVGaNWcJdfPREWpAK291YDJVgd6oDPA+rzZ2wdW/HGhpwoLhGerEcMm2u2xky9yTxlZb6S3q6A
NGrH0Hgx40UHBUoc9kzyNrnufmwQgN3JT74esyZ42N8ohI40TmjQTyPzaJuri9Ua/Y1KrsvSva5f
K4j9MRthtnuKqFxFVUZIBYB1NlyHvNwkNqogqgTaXVwlHPX9Mu5dlahrjeIVlrLJu0BUmN98xPGR
x7hrd8wrSBxz+uPYb9Ha4JldAdgVVChl9bd8tvpUlfeOuUCsVPVRpgerfdDQOTpsEwlzpVU9spSo
Vl557vOH2BxXaJ/Mv4YxKsgBaV0JlzC673FGa3HRw2NmbW25cyKDZLAdpf2d+evROruMYk1vr5pt
j34mXXYrSIOzi1fe8JcFgPxoJGN4qyVBE5o/+i1DR9Amx2U/jmkU2WrpvNbtbar/qgwTx/hXkTbg
U84HTFmI9Gr4CrPq0KYX+qEGO0AYsPAHYQ9ysizvbKYedBnIPYpTOg03E/6hSsTRpRTHmcLlgyng
5PMTzU91fioDJJwU6kB7an4PuAAePl33DRP7bN8aH7bAq8Z+KDZVcBDdoWl/uvw669tsnbBdIMvk
rYiomW5AlogxKJh0iXptTnS+IczPGVZh/iwJfgCxwdqOmQ2GGw+oxBemAh2/Uocu0+d5P9ibJFqP
CqH1fm53Y8Rt0qOKvhsq4w5zCL0hOvPdIohi15C7LbVrsy4TprnIBuVaaiboN9gLFtTw/itMn1zv
VJgSn6C9LxdUhV3iPuk2PvtCfenTD5Hnu3mB4ZvdHQEZaFSk/t9OusTh0vMW4lzBX6qDc7M8fkwx
3LWp/lnGY6JuxviBN7HAKYoCAAjaDsII4RpZ/JXV+9p6YRrncJCMNs8S1vzsgX9bux6+E4XAkLYJ
S0V2NhLIrM19EZJ7vjZY5lT0p27vbwONCmRjouwUX2TaPxVy1zn8AVjrJhuwNHc9bjfWPXfJdJlY
BdH8bHSMeK0HU1494XNd1wbOB5vVTULGk0d24s4ZPyCAbDHqr3xcZ5FD2eDSwT00zqNKNlGwS4Ef
zPLRGg89s4Z5SUjTLyHq1HZutkG5d8WyavgoKNqzr9jf1iNcv+pV268KYZV4LrKF4oC3YFX41V0d
uTSf31DIkn6bAtx025PLHbOQxIhzRWdg7SFrkBsjxUbC5ZLAGejYpgS8CVx8f9+qSyLfErp4CdMl
yy8so1B2HMUMQ9S4dinD3o6EKXvdtz9gOu32NMZn1saZQh206QaE5wkrkVXLE1o8xuiduR5l8NuM
9/H0q60vUKVcz5R4KI/G+1zdhkGiaN2niwN1PNYTkLv4MnbNY1TdV8O8Ikltl6VA7GEghuc2eYvi
3wAvwZh+RLxWHFs9kAejuu/kDpN/H7+go7GvqfNAukzAbw58J1BbE19fxOfTWG+W+c+AxDOvA+ud
xtGGVi1PxniF6Mimvxi3U4435WFAiTdwHPGKESk5ZW8yYkhH4tr44JVUknwi2aGmmSHNI9eQY96a
5cJg3spE8i7j+Vbhlsrq4BDxE+8rpDHTpR5eTIbgzrfAGBV35IU+QZ6/s5oFGpADSqjAlOiHcto6
1MkhwDi4vda7JjaJtXQjUVgi3naOuEuK5r5BeScA7wEB7dp9jiW4mAOO9WNsnlrnpxGfnjj0xFCk
5Mo5NvuOjfmpcaQYqAr1wUx+TfAtXfEo9OssLFxHAGMcLg9cJmw8S94Km8DKuD1oclmFCN6yiZAL
IJXpvPdccM2MRilY42ht2q+pwv9/bHy9GazXXEhEXYfSfW/1Q0VGiPFeIm0JaYobQs/QgvVE2EwL
h+F+RHyIS72UJKfcnCRbW1Al3fAoeHlh9NAerS0umLy7hBItEiMmjpZiK4Nmp0sA8jxxyW0RNPB4
ysjCELBfGE4d/ESGb9jCqwEpMR4DAMPFsaYTlvEHsWYqP3qAMNP0lgYvlYl6yniR/TIoYmYaB0Sd
PBqgFVhepzVxvMMSDPnpGDkQKwv1/LlJnsfi3Qteu4ZlzN5iFeZzkDkD9+7w6TC/LkDeY6mgx6go
Ks9uXiH86daEsW1bv1khAuRkgCY53XdTzw6k2rUZO8itEUQHbU3biXkpvSAN9rviOWzGPaj03ayL
3VBebBvTrnXxS2evBfBta9/aCGaAvKd723tfOPcp1Dh0W433bmbJBtngSqNCxQU7E2LoKzaF3Y/p
XxysJ8jCGfOgVsday/2HM6kBNgB+rPOfRPTVSpxSGCCDBPLFiPO2AQyI43kRIbnDqwc/aYi9vVT1
TZnxZ0hSjV9LHp7F4IWmiO29iVTb9wkfYgMbKoUvXd7pLjizWyRWYjyKWjy1PePpABdFvvgkEjc5
wJvYxSS+mQmKXuAkkHA/UMrScBVwOY0SrKwKHc5uZ+2wUTCIX4+5evIh3zTuYgYjcmp0jeqsGiWh
QoaoSILsGVUGAFwgTIUhV4kX7NtF1FPG8RNaYbaVKCysBOdp4O0m+Aj4vfXJcIDBjQtvQLCmXdWh
tXNCb5f7IUFiYfoXe4zdFA+Q3+bRoXPq56lGYhYwi33oHB0eZAyPd4oCguSrsViLpKve0rbGKDVB
RUdUOlFrBV3yPQb/zx2gftRTcD8E3mG0qoU7OGNsdngDLJs3uiK3QTtzDIW9cw5RKR48L8r2YdHV
x85DLDbpEgGnY5xV7b75pjmCCuKRG4qKwVbkmpzicMNx+uuLz497lw3uGxHFrPa8wd66oxO+Ii5g
nG+1oEtHNqGQB5maeMe5gKaPPpF6bh4vgcAoU1SWt3yaD4Oyu5Mhonrl2cQ+eQP2dVeaF0ar9FPz
OcdjEFgN1cYwnRIKvbyQmFT8qxUwvosprVaywcfMOm9fYeFtU+PLsnAvdtwfrOtJ6atWRiPddVGz
HlHsHAqbV1Ym3cD4HKpHB2zPJbQEe3+mpmPpg8ecnB9foA8HUsk12+LR1rW1G6Vj7RF77MdkiQRK
j47jAQAKRiwNNr9PXfSX0creEkYWeGz9w0yzMyGMn8yazRmOrGmhDXLVavbSygf42HRLhkDGaqiC
jmi4LvkR5AFgTPIxi0zA2sM4/YcKljRe0lM75yZJwBQpBOSkBR1Wkm42IeR2OkYW6iOx/VuP5i5G
+r/Wfb9rK++vnLOfqGYrwc/GHmWEOqLF1xhjq7MZzZet8dW2iy1b/Mo0+ost8aIcMCQBpb0lzjl5
Wx0bei0bQHPqnNrJoY35xkVxKfx4XY0xKZCccbN1aCnsc9t/RTKD5DAoz2yVJHttnDRtccDpt+29
lsFdtE/B8iYpPmYS0WxXY6bUR8vTO8swXosBjSKiGyRfyTptACq2GBdmF0+HW15ojiGxuelj0ZAc
nrXPiaZf0gFsE0h/QtPAyM88FC1IEhMXeBt6Fkm9pgclQO56fxqMP1gwI8YIR5fO8G1Yie1+RRly
0F+z7+qOjRbIfcsgkSo3CFwcMBJA0LREnrEAKFVfUnQpV5WZ3EaNrbhJWlHP4I24nlmIxlaVs1bS
AQgjXAgEnJBT6FE+4rGL4krIa6x8BxhvW4QgA1dWWQY2uY4aogX3qddUaFDJeW8YInGlqZyR01ws
4udG8rXd+bNoiBrGptrYLBJnNsLfU0Kj889A8Uh4gjdrSXCTLfqwfw/5f5fRQGBGnXere6+AkVWk
OZsiNLdhR9EgiqnyP+LQRT7A6MmL6yu9bg+/U/k642zwgD8tq5WOr8peZ7ZoafiBetI0tGwC6j92
/WaHxrzNJfeK6lkLnoas6Mt8XXuFM1B6RBT6Z20RuQ0izeutaqXdiHSIIQ7so5MNacEtNLAZWGvf
KmDA4VyLyQpG1FrSkmaICPNPHTDYnValESuGUhmiofA7dNgCFBtMbDYT9ISMX26mokvyzltH+Rhq
QoCcEFkskI0ISL+Kw9mpkef1g7UH96joB4KpnloM5JozicCCqfMZbDJyncc7u5lh+iJZI93EUekX
pvoOppMFaAPBmpHG2YScsekBZdv5HHjmPQqvMfnwIXiRXihGFePFK4M4igQM4chmJ2eE8Zj/NV3t
gs3XBkO5s5H1GfCPqQuX/jutfWrQnD8J/XA2O0tOSDS6TfWZpSjpkIe4EermcvJQ1atZDOydDVcy
sryzpek7LL2GIl1U5YmXPmUWZjbsCz6khm6DxSyYaOiTqZhAmpi+DccvknUKr5Z6J754QRVCbe4D
I2MHOXKOMH7zk+bf6KY5UaSiURN8tzgyJ1SiTjtZJFb4GQfhsAH67rvPniUxAjGc9xObbFZr8gNr
1fZtQd1QBrktZlb9RTVePY9Sk72/aTr42xGg5vk2j6eZLxIruheOz3ZZ5cvg1Rn98L3t0wTPGxC1
KflNPD/FDaq5ZLsfF0kjXi+OkfYw9WJa7KQ6aEw2WjqiTNx4MY6KeCBvnu2gh2URyIzs+0yjl2Bd
mch9W+LoHo6eFIogqylOPda5nXATGIgFQJRMAnC3AotoFkNLU2y7oFLjq4OjAjdraqeZixDIqjyP
KmdE+ikQYQckoSHGSTjw5dyEYxzt6zIPewhAUdsjYNZsSRAIupUZb/gRG38v67lm39G6YhHTFPhA
ox6qyELEj1A4wcbpyob+FO+NooJs26YHbtcgh2e+68lgei18HWlxKnWXluNGiyHy9dmwnLxw110c
NRrHTG4tZM5wyu3qq/e7aE5gLuna/pBZr9GamoZRGIxoofxl9pqXL2Imwna/7f2NTJpEPmkZhnm3
qUOtDOsxB+6NiFKg0O/+mYzXu+KpdFn5lX+2FhGC15QnZIZrbyQl44U2Tvz8yw7tzDxHWWzXegV0
pESgNdQYkcHQmMrGbT8JrwiWUF3tdq9hNmRy2mXNIIMRvUYdI/+lgugZn1X47mwOaVG51zBobHk0
irokzFDyVT6PFkx0+PJDwC/toX1lmRfpiIehSNKofkemw5O2qlHo9ecQ+QkCsDbbQlvxniPDIaVo
tFlEPsZGTJbENHsl4PteAirmOEU6FEzBUm3GHaNA5FvFqex8hOfo3Pz+T9q5w7zZI/B1fJv0WBGW
G7STpF/q5vo/zs4suW4ky7ZTCYvvQhbgcIcDzyryg7cledlKpJofGEVR6Psek3qDeBN7C4qsKvGS
RpYqP9JMQYl+G4c35+y9dm39oJ8dzBe8N6ZCPAdJdANosZAHW1lLAQEACHt5bMZzsgvTyLIPaqzZ
4StWdKx+scPVqLFGLLtxliUekFF3KQrWtWccetqi8ymU4RagIP94+jC3UXrLVxzF55FXq/6btsQ4
n5pFlALJCi08Q8DGHf9mosagESS0Vr635y7zYHu0udftZJCagMtSg7uunrMI6GHZhg6l1zF2q1v8
XAagQbfIzYi62FxX/R5loteCh43x7uBWz2MKE23eYO00EB56G2qnMlzLtp5dkz2lnJyv3lxSSGUK
25QbhI3cmuLENMc/tMqyARNSFET1B4S5GUXFyTcIcApE4lafh0ZGHKz5jgzKInUwD1gWU99HRhLk
wRDRuEEosM9GIsZxcRczc4eS5iJw023B2YZENZXGjODPRdqfJQBifItY1Z5iGXzloPFpkqemM15o
j7L2GQ9F6dwEXV9jpOW0jbCOg9akpkej6gliDzzjvkY6h0oujrtZnxsyT+TAmpmnMfQibwwQFY/j
BGseLAIItU0Q+RUtyhIMD1N62khaaAAlAyh7bjpzgSy8qYxCZBtu4MH7qEiGKEYt/YZwc2nATc3q
qItQaRR9ChEodcJkN1ouDehMsZhtbcKw9M7FUWF8G7skoCA30LvetTlBfQcjLHDD29lE+gc7ERJK
Ny9hSWo4Ev7B8CSNa9N0u/DRw6jdXVF46f1dZQRiOkcV1Td3pHkk+KvqJAduh5twRKhkC5/Fw2Cn
vp6STDo0fcnipI5VJDmrXCkS8qbD9rvNhL4QTVVY38O8qTl01Upk1HFs1Zkd3CS3yLaVNPFjGTEy
D/pi3MguZg/n/3XTN651Xg70h+595mx1mttVJc+rYPZLCh6B1U5Pvl/rdB/Z80R1JmdzXAvX4Imq
/bZB5pe0siapo+VYa8g5j+/COsvbOx7VIl4NjUFomhtZ3XDJij3FZygZfNbqUY3zoW15xq1Rl8G6
aTXOU43s5GNeS+A6iZuMgkwcFybY6DoRGYA0g4im7cKCuWfAV1Xl2TAO5K9mWArCA93JrsWzVwAQ
RzaIOsZJVDSc2YpD48mopA4vzLyiYzNQvew3dU9bfSt90/xuSWde9rbeldeW7yeI28seMQ1IMyfg
3ldaZAQNOcXN1sxq/TBHIsF2keuhv6Eem3q7TGqNlFTrlrWpTlxkZYXhDekpELVObhQPi1wlqmRZ
HEa7UEzDAnZhJWoBen5KiLDnxCEeQ6fuv/de0fJyQhssvzX1HliVfLAueTPxlRQyrEhkYpFfG+1A
C2UCmluTglYbMQKJIaGunoD/oXQ4G1TqZAsGeEI5T2JP6BGgK5BNnehhxqWamho1HkLlAKmlA+ro
rOI5GEAo5spdaqVOfCl1NqpVCZeZNM3Wab8ljZQJ5nsPlEEXuVlKXciKvZ1bdYjCDJrT1q2IxIhQ
wEk8eTtHM21Oy0K7dJXAQbkSpR9/wbAB38Ru4wA4fJVNSCoESS4K8fbXyqmnG+27+J6sJgnOtK8p
fAcsKGjGEMdT8rWrgmCjQBN8XhUQsX3srd+KRiTpahRFzv9P/fQdbToHjAbte7KN8cZ9MYWvHjxr
xDtPZ5fI26QaIrwdAQsVZADRfYML5sKyyEIUnRM1pc9T1zW3AAqrxygtyblRZR5ia6ujAp0XR0sY
9zLuQNsguSQzVzohYZeoVaO9bUnQmIanBbhHYAYfatOZSY9rMbYBJgL6thzfmQWGsmVKodKFiWjU
gzGtJ1YZfnEzZNBq7KSlS994BTVH1vFpM3YWCSEtfvIcp40m0jeoTc7cheFiImTwPNjklgVKAPKk
gvWOm8HcYLEEczqFES2aZojJhHeAMmA21GbeU9Kr24+jgWZpk2UaNDQ2G2VsWc0d9xBzvh1WsQpy
7zQMVPsdZn6fk7yN0wvn36S4JTGvDHZqiSDUCJENwIrKz8rM1XCa4duCbhsSJ7zl8CLByaS9DaK3
EKQeB1LBSkFypEmLTEJQgJgDOdsok3LpdupTs7oDcZS325YbWfKZCZk3V5h88mjtScNEfhuOWb13
jcGoH5xiIMbUnZoh/Fp3Hd5VC5Z39D0Nyk5ti85COANybBI5kRUQs5JrD3ZZBaUd4ax0Oa70WEms
xKncPdjTKb33UEEl7Ful0x9auljD6eibRfzI9pkySeYJUgzasz6kd8qJwPAPfeTQyufCo4ueY2EN
vYwCD8K7noLZQse2pvl6lGTgEhU4TyM02iYutr2jRHnj1lrbkP69kZsQyCydcB+OsJr1lXZ+iLmM
Z47YGqgz8zxs9j7InOh7aTU554MqMsD3hyV5W56M0K8nmYv0vs1nLqhxb6S3Q18aCLumwkI4JlyM
fmQ86HEHgCy7TXpH6FtptyhUoU4HD5wH53rT0+SQ+7SXTnAXAOwkWqY1zZI2T1jlLAvj6Mc+bC9Z
DNGuR90GnLGrHaAJXjpcqKLvoo0swyK7RFpKjTTCp3hap6NV8pRr6ueqU2Bt+ypLkvNqqHW7i1CF
DHtzzJMQ1W2Q4QsLlnVr7oocqtisl7yCdEwKb5XW9uBvSva48JNGmOfho5MZrdrE8MruDjFIw7E9
wGBBR2aspxZJp9Swh0G6QKyVNr3Of/OjSHCnZ83HPrVmAaXR+1jpD7JZII7dqsdgEgBClCWGqAR/
U70c8dW8JAMiW2hbCvt1pU9qOuRmMQJlpoYzJ/cVj3GHiCoNEa0hfvDkuPrzj3//5388jv8neCqu
i3QKivyPvMuu8cq0zV9/qj//KP/+r6ff//rT0a4SrrZ5GJXFlyMch58/PtxGecBftv6tDsYy5spr
r3xzioyP0ajxNNYcN8pvA5D66el3h4Oz45naNpVQnml6z4cztBI2XFQEiwNxvwF84RPDrLtVlA/h
7dtDLa/8+Tuz2TRt03Mdz3ZsYT0fqoFqYA1luPCk43FbTtibGtVynBgTrPW6Sw9vj7e89OPxXLn4
krSytNLm8/G8uomxRtGeirqwObezMN/lYVAiqimQo3fgqL0QuWuPW/cGb6e4fnv4194uTR3tOXyd
tifk8+FjVaX5UAoL7kgIFSg0huiq53JwoAqdHlCjTY9vD/hy5tgul2oNB8qTluO5zwcMCrg8HOUh
lvZltS1Y2s7sxIs2wmWJ+Z2hXNsxbf7neqZlc0Nyj4cqJG6qIqgm6vOJo3YT5EHzzBGYx4n/6Mt2
/zvDLc+EqxxlSU9rafNk2M/fGetlSv0tLlhem/AmKwjJ4KTj7OtQGp/eHmr5kJ5PGldTJbJNy7WE
Rob4fCgcL6okzKwCQ2L0A+cJT2PICildd49tpeFa9LkfwoBxUqv+6rNrlSdvv4IX88YxARfRh3F5
v4IP9/krcGRBVQ4bxDocW7j9o2WGLn5hRV65sVQwEPgZCCLfHvTF3FkG9ZRjucJWinGfD9r1Pi0Y
gKY0/shrOPemBKBYHLjgmVDwBs7528O9+JQZzuGZsBjRE1off8pKBZMQ9BZCzo7EnHqYnihC0g/w
h+Qmw9pz2lUJFdmhDZV+Z/K+9gHbSvJ+NSUoPuHn77VsnR4LJ6kAKS10km7M2MXnVGTZ4jrk1tso
IjsKJB+//55R8PKulelCyT0a1ugGDXOeYRN6EFeCoh7TisYCcADzPOuF9wNvdnAwdBd/e3vk177c
Xz9t/fwNCz1Rlsh7Tid1D72iS9Alx12u6Hulob9+e7Dllz17gPhqEZZbDo+tMJU6WvZCZ5iNaiCK
TiaD2HGFBGnr4jLUfkumjyq5b6peD/+LUV3bVaawlifXWr7zX3bNYgqHggJgtM6GHsTzogAOs5g6
WT85F2OoHsUMEPLtd2q99rm6UtlamtKjrnT0pHIJL4fYtqlO5uLMxl23nkc6NSVWkRWWZNrKFP/O
W2Hoa8/Qw0FSu6NapOi4GS7O36Ksb7pF99m6xHu+/eJem+SuUo5rsXtzpD36QODHwlSoI4DJdQ3G
x7bT6WLCHHEQXQs5LuqBwbw94vLFHn3xAsgNGw8OWbBQR9t7HozwCto2g0zUwAmqZHaJVpNWxdvD
vPKhUyzhaMRNgxuXOprMPr4a7IIdHMUoIw3Gqn2apKFAJ+3P3397KD5B4Tmsxlpaxzt4J0s7bXuu
4XWzMKf1NHRnUZaW4Aoo/r891iufHi1Tm3FMMi9Qpz+fwKUIazB+jBXErXnggq/3veda7zwmr3x4
SjtCKOEwKeTxGuSFjcBj4PJwWjqDlrQoRVXanukqn95Z4l+uA2ye1tLDkILvSSwv5ZcnsreKcQRb
E6xboANsm8NIcRiJ2wx7fWVVOak3q6gZsL+ujZ774W8v8gyvmJCchCxlmUfDR7bZca4NoLCyw/Sn
dmHn41eT/RYSMqA4W2BuFcl7y9DLp852eNdokdletNZHa/xgBUHCtTwEoGSL6oI0wSL8Asx7Di7T
LsriXd0XWlz+7tSxHWoOmKtc7XFKOpo6c6DoieKXWme9QhRJLWE4tVDbJr89RTlfusvhEiGGcuyj
cYhgtDy76UnTaefsHk1Gt+WqWbxzan85RW3X5jriLucRvr6jLy4tS6PCecBKDhsFZq/hI1j1gWZQ
W35njhwN5QpQVpZmbghAxKYljtbvlJuYUbUY7/1a1adBotqDp4lfjQgSvXn7Ozp6Gn4OJdj2JadK
9ih9tGo5ksiIPJug5lm+/Gomgb+v+w7lpHCnLyIexU3i4T175xs7mo5/jyptYf48QbvHa+Us0P/k
6NNA1dfTzpajWEc+OHfD77orpRtv8/a7fH087G18hUKyzDx/5slKFxZlH1zP2D1QCjmQ8lkH5h7A
fUGDKsJI/PaIr32FAljtcsGj/2iL5yNGFNc8kgoIIU+y5DwPoDhNui9PA7rD76yd1jK/f9ng/v40
fxnr6BZidMLN2mW6YHq3nnhQCiTvVAzKXpkbhSFw1wRjsh5xqS0NL5GfJrPQ73zE1rKNvngV3L/Y
/lhhHO9oJrGADGFqE1OsCNk5sf32R2Gn+GNLAEPUjh5rDMQ/fJMsgjywzH3cADctaB288+xYRxvW
35+GSysUviGX3OMFdsDFIawQ2bNLQoUT+tsRxiSWMTVyN2vO9Yi5wbLWwBWI1+48wr6RnY/uSNJE
2J9bbnP7+zOBx9iypcPSq46rCz2GFWxAOWmaGUqcoo/Lcw+H6SeT//z17aFem+aSCo022UyVe3xD
66dK0fQAhiONxv2SNiOEnlZqm64ZPHAC7gzb87dvj/naAsJOyjnTZmj2tecTPbbCKcCZV2AiTegs
tlZKVnJjjmioiqSoW0TXshInU9YU8Tsr8mtDs5eySmqLCpF1NOOknfIx9Mig/E4ZEn9G1z2AYp0V
aKDSg2jCAQoEl6l9551J9trI2rRZBG3ScTlZPn/TYZI7JQdsBFi11T3GHBY+0rGwd2RP4MCQxXcP
Vc6n3/6ghccMYgVjnWYuPR8zg2tcGBr50UjqcXxem6mfkaIOaHtFekFOogSJwMOckwD4vxiYcork
wMlm5B59w7KiRioFA3NUEWezPX4WdXHroA7deEhXqFr4u7dHfG1FYzDJVq65kwqxTPRfzmhITgxn
oq6C8a7wCNnwg2ECdInti+JmDqgSI9qPkOahhXY1ieWKg16X7ZDaUXt9+7W88kzZgCF5nCjzmM7x
M6XkiHtfhTy+FjiAkwQiV7NKOdm1tMyk9ZRnNavq22O+soRRxRJCcz+yqGkdfeJGkxn4lzIq+1mH
8ShJvK7YhdqG6fT2QEflDtZKudyEHY+NyqEYePQE1VHPgzXFOY24Qhxwr14HPn1CdlD6+mXsf/XS
UoHqJBrh7YFfvkMG5vzL50mV19XLz3/5ggXgFLOZaJemnRl/CFFbbgzIdd/eHuWVecSaxM7umFz+
KAgefZAJ6OcoaBacJujYXYp870a4FUz4GLJDnzblTke9sS9bSivIjXIip94tSb7yVi3Oc97yhk2C
Yo5eAxDnLi1DXkNKohOAcWWFnCETv7XfmTU/S4DPd2DWYfSoroNSkXjHo1XJpbsf1B4dYcsZGmSs
hrEtDR/Wb+6ONGtIvEbLskCik3VVIl1FeC5WevTs01T2yTbUZbz16WugC5T3Ln2ea9ofyEgGWJWe
peKzDit2kBd6M6GBghUxpmunI6jG0PoKycc5ZoO7qpUfjBJJFElJAA0I/ENg8qPPY2QyOkOsnBgI
VJJ+yXm5zyKHhEyUZ1aSW4i9IKPNUdCflcuzjzScRt2YfIu78kNcDN8sTRATQhLYK2RZ2rD20tG+
68cQ764D0LC9juzsqUm9bZIn2BkrsRIKFGcUmzddWF8njfpEY41rs/37mzwfPauV7TpMM/O4Ojux
L/qoCQtiCnO4qdUYVRtiDXC1jkkQfnh7Wr9ckiQHCZNEG8HF50UhNqP6SpuNfa80oyVyqDUvStuM
dwRN5+dk1fSnb4/38izLeJ5kLXKXyuTxwzpJQCZJj4/atKZ8o0tToc0sEGagA3pn5X99KApmVFEs
rjT283WhtF00OC6qXdG3pD5MRNuBOBxvwg7Hxtvvynpl8WP/prChHapDLxYHlMI0+mweF1Tw7XkY
w5C3iSvcpktYkBcl4w6XNUyXefqsQ9wGXu21O7WcFk2Fx2J2arkebbL5iG9wzgY5/YjCAGizVzrv
HHReWUIEjQa2A+IFWKuPlul5MFE3qYRHom76U1lkHRYSJ35nWlmCD/d4/XC5SSsqSrZLk+H5h98G
ToP9kaMccueJXNGCvfmCvwy7eO5op5/URlX2pDnopt4l5YynqXeQomLLjUjTLmMaSyTZOeY7y/hr
853LvVo2Q5bx45u3N1OtqFAonDSOO66QA/kbD1onaUoUNPpOhhdvz4zXPm48HZzYNV26F53OzvOj
2KFRjiPHAyvY51mUrSTqq2799kCvzHYaR55DV2U5sh/f8z18J+g+MeBYFUk55FR/NEYCvodYq+3b
I73yEfLkUkygM+ZR6T/6avsx0KaBoAs7bV8/IRaGhd4gVct738QOUQUf3x7PWvaao7lEtYRGkc3d
x+XdPZ9LsZciWy5N5lI/R8kKhRBl5zJoYATMGY4KW2SX41DotQ7jcJ9040/WafVx7vN2VxbKwHQf
wXrwZ1wFcWCnt4mXdbgIuUueKKRN10FuoeR/+2UvD9KLV+2irlY2fT0pj/ZqkYKGmKsBA3EM4R5g
eP4hRkm5rjLhXWHNQVNqmOK9UsFro1KWY8ZZS0H8uFzPudOBOA4qIpzQ5IGMmj43rfzcjHTTShGT
/+4MuM4zTsJGmd0uOwq0nNHjbg9sA+0UJJcsJBvGdsez5UxH+o7Xb7gUjZvOLdxtoaDjBCqtVkFH
6m5FUXWtK/0VgwBiZ7SeID1hAnbx8NnqoxDaW3AmR0stkgfnJLfBYKZmST5HapHzElorZYbnidEB
i7efSs8nQtC96GrvR+Um5rpDR3Feisw9J2jkc9kni4m2olMIEyEwJ7UaTZFd5G2LO1kmZ8j8l4iN
OliZs7JgP6BuevtbfeUx4+ZCiWsp/3N/OSp+lu3kupODLbyYBv80HLRJh8uNy/u+UfBL3h7slTqI
4rRJAYS2jkDst6wuvxxtg4bzdstTzWoVsnjQM4A/xc66X478pwC2oj2RghiHLLtFNhPyec9ChOGq
gxb02wsMfg8E4FykqDbLn+fjX14LRECQ/ov2va/AQKPIRNeGHXKbYJ16Z4V5ZffgEsGHy3l+uSge
30+rOqoag6xg7qf9NJ0UTfcNSBXxIXUHijDgvyhJwQ9V6onjT+NHQKtIVsiQWgXWXL2z/rz8ytkn
qT4vdWd0HcdH4VLWTR2WEE467bQALqoQZi7dOXLGpXKcdwrdL08SjOawN1MethzXPlpda4+KaYdb
H/9Yg8+lqiDiTBk65pgjL+j5qdtmzIirupvjdw5ML9cO5prJiZORbRf35fPZJp3JnfuAbMJYmbSt
ERd16zHsw1PfZG2+hHw8W/fV4Km7t6e5/bO68nytZFx7qRrTk9YvtA8EICG2qw3mucIECM9zNxGq
jYyFPid/Jn24yD7l5efMJsUH3g0MvJGAayMg5VTDNSCICUnPPOGouaJmdGLUAifzuncx2A9oKSNE
1h9rDP/zTDg14MXgK+pDVmZz1QXgiNPbbr52C3Nbj6CO82SDjpmrSYrKqzy1gazhjF+lPSy1CqGN
tcWya0Z7pNKrzLlsrRFISgQuXx1copkD72CA6fWwXSjy4Wl+O6RPYfFcUOoAnmCPuYtWH9ZfDQC9
dGC+jcBwfTc9DF1cnWXh+MXgLBmQT+ydplG9iIlYfb8GFEPxmBAxiJq6U5+IRBjarQ73HKA501o/
m06HBIeMdeV2QCl8uZ5R6hPPvCrw8YNyldNH34UrfhdijWXtmtQ9OmfYF3eyx5dI4kuG2PdjSkgh
ApBS3HYdild9NhCZOlT2STVfkcWAUvlEW5cJ+P4CD814BwMdGxRAE0ScpOhoOu4hhkjXf5wJ0bSd
H6RQzfYlqSwzYY8hT3GCl5tVey4fFU2cpH1IOupAGw+2cAbDpCcZuTXJNc4/tV51Jj2gGElyRf3o
xIJTOicXPfFQXbbNUZwjdZN6w70cxfRZQmSl96VBC8xXC3MDtBrJlEYHjEHshe2fdcZOptuks1Zu
fKgItsa271+GfnM5Es+NrTmpL5bAsZi1FsFpEdwBGyRVxSI6y/wwVOc4ik3vW1Hg6drBJAOw0J2F
kM7b/hwtZEAKF3hVq7gdJRyZ/trvd4HXbrDIwAe/liB+iwUwhQNrJsPvXgApMpMP0fBAXAj8eCzl
FuCX4SmY74r2IJAGIsPjAtOeOckt0Q4qvRHJtic3uWSHb+C2NdXXkf2hjr/V1MyrFgB9FG0U0lsY
HgR7IDSdS2CcHpahGXjvIqu8LOWpTpNVqCD6sZ/lqQPYBrZF+1V1l2CsMzgFEQamcfoye09Fz+nl
Q4rGMEnyU/gRln/lpl8VsNAyJywLl6FSxl2eFzBFkBTiV1PJeAa2bV+Co2udEz8mfqGLt6Vz1ns3
IV5eCOsYcDBTTRJBLilfabcHFLhppdrUnblOqVG1znVCklGfuRdoBvkRm38ut3HPt+RsPP9KFGs0
vCaoA2F8E/54jb9zYyEgsng+2R7gFb29Wr22HXCQpxSEgIoLxLKK/rIPRkZUh27FWjVVItqmVMbB
BmKjiLVR/nZliwXZZk1k83ElZZ/nQ9lTT3RXBGwk6weYGXk0rC2vd9/ZcZbfcrz44h10OTaiZ3nR
VDBqX8RpQF+uENF0CIwEMCbSrHda5S8/No3w0rSFy+2E5ury818+tgbbTG8WVH8in/jJjmiTfZmh
hs78Jn3npPLaG6LgCYcTqQZCjaOh2FY92Kt8Q3kLyYoLSbrHpOFfvT0PXm7U7FmUMSx0TnTBj2tx
KPiDIbMYxQ6C8rT2xniv2xGGYZrXDziLsU7UcQ/a3CYZ4e2hreUQcPyVCdoVi3iWbfP4kDCqOGiI
QeOyN6qDDFPk2WRfy+aikDZZmrpNNg7Ou++ur4JD2DTQ0cmQnJFjnvQJWdI/X86/P5PzNj/lvY9F
OdURaPajP/7zqnzKP7T101N78VD+x/JP/+uvPv+H/7yIHuuiKX60x3/r2T/i9/9r/PVD+/DsD5uc
g+100z3V0+1T06XtfwqPl7/5P/3hH08/f8vHqXz668/HosuxlN4+BRgg/vzXjxalsmXyyf+XsHn5
/f/64eVDxr/bP/y//9tGL/7B00PT/vUnGVn/4N5P55APn4oD39OffwxPf/9I/oPDvERBpjTNEFcy
hXMaWOFffwrzH1RN0J0qNHSC4y/rC5zG5UeW+w/mLtU6finqYlt5f/7nW7/+e3b8/a28rsH+WRH4
70lEr4vLO1UQFhaTZjY3xudPJLZ4THVmqDeujfDHmkRAxpLYtCDHIkRve1zEZM5NOJzmcxUX+OSX
K7QayQl37otKPmnH7neOY/sgpcJ5i4Os2Q1QcMs4yrdz2l01PQQAt++v3Gme0SASR1dqAjLdn3E/
g7smuMp+p8BIteP507G8MbqWnNQtDpN8Acc6OZxMhUnghtqIqb/IJ4tDGjjtEf8H7rBBbHr71jI7
wk+ydjvG8LhbXjiXVfNkAFEjClxkDeFh2IUCH7Awsbycyh0aKOm85/i7ibvM2iGywe7kT/Nm1BVh
HK5PKMXi5jN7ICeJbR0C6ZxmJWXxAVjwTSLb79mMVH+S2Q1mgUDBUyhJhFgZdVOegHk4GVRfbk0B
ukomAfaRdOt3xLOGrryAX9gCcQ4LgFx9aV+V7rK8uad22jxEoLDxJVxmdvEU9f2afAy8VovXkb51
+tUfzHPuDqc5mpyi+dBApOqD5lYF6iKaSCoEP1fZ7a0aPWwh3aWo0xt36XJAkRuEvoxT48pZUPGR
o08bJ7vvrfLWA9tl9cPWxfV/UhTidBjJYnE/lg4/ywdQv0CorPAgD0pGiECs86gBc5wAiTJv/GQB
QFstVgWUv0bCQaBUNymZB6uu+U4vlLKc98Vsy/ua786aSX9xxuIbwZ4xTX4oqUHvrt2hdtc9p8LA
4jIgILkAr+RViRzSTZSIm8JvD4XjX5Su96Mp2y/kD93i0j30cfgl7M7SWF1kOYQyqDK6sg4+5Li4
12TK+sTK2+TmJsZZ38ICcyYQVW3IdYJIDmt7BW3JDgwSyVtA95j6b+oQnkUQ+A8yUufYfgF1O+E3
7YznUYU3p7aJ2nb4jrJxvNSTgdWIAKuTNOg83Nf+Z+V+S5R3mpv2OgB65bg/RDwTHzSTutwsuk7r
ovS8jzKQn3zf/NBO6Rd6LYdmpJcZcuJvo9rZTchO/UTNXERsjtdr1AzbOmrQ3shiBJXm7zF1TKus
Ac2g7bO6Mhdijb2xTIqScja/e0XzGFek4RbkLJRuDbwitE7HIC63E7aidVFAtoUg8bnAu7aOk7hf
VYm+QT6O3T7uoGPByfbseNq0Xh+RYNJe59os1tXfOLoMLExgAsuGQC+sivwA34bRU7Xkl3XltotL
IEadhjg4Koyi6V2aAgfnVEJnoHYAlLeK4CRNRkSP4Y8atjrvw0Ce9vb0BP6Dm4C1FPgwR58Yhg1N
b1r+RjmSNkAhi5tOe67jvNl7jfOhHGE36jkpLyQuUCOCc0lzZS+SGa39oMid4xqSSwKe4uLB9Yt+
N4SAwFOjBmoWzrfQYselZvZ1jPJo1yGZWUmr5//m8qCTrOHN470g3XATLfyUn28Q415E5kDNS8Sc
jzmngFzfRbtGx2eRT4zxkC8k0pkboXVPq2JtD7jMSmxQRoJNMUmDPakF2S7vzC+ztKpNDIt2hd2W
HlyXYB8Oa/tkpuQNTqq6BEyCtSzTIMjxg9BH3JmVAbjNfUpgHp2XS1rbstbYNd/sID+MLqGvoZgL
aLHlRgziow/H5CoGr5MWLbVBUBubpJ+hjncuafcOyUiW5m5kO1z4Yp/Ld9D603qOIfJzBXYwHAbj
BkgX6EBwA5zfG0K0ln2NYDL5OfareAswiuxh4oo79pqeXPo1tcT41Fz0VE0XgLglquAkHGW8GaIw
3PYL/wrjDa4aOY3Xrii3NRB0ghvkI7Z1sgH68LJU0NeKprmsfM89WPyCLJ5uAisjEVK45cH0BD4j
S513QXmdif6iA/6CEdbDKVXWXFi9CBi5VFwe/JJNbmeSgHUppxDeVBjtPCO/B6jJtYXAh9hyxuuG
yyixVOc42uGBE117Hp4V+D/BMApmYBGsndBkJsfAOmKINuhAIQfLn1n3NwpmzF5W5qOuCuoSeDDK
rO4OTUJYkR2DXZWkyNSaxIJyqK8nIEckARXbYIY9TwzkqnOgG5BkriyD2dWk58ZCVTflsqgEBy+Q
zNNd0NuPDhnKvqEhbdIFXE2d3EdjxoqUxVdRR44fOdnUDJ+MpqYxQxIqEvZyAyD1kwusZp3M8V3S
RF/Ktk2vXNCPAAGJuscyvBaGe53pzuEpxTAWhMO+G4PuHlpnOdj+Jx5AC0akEW96s0xX3jwZn3oL
CnhZOenKn0jOqNNhI0Y9kgYfJR+Szq1v6Uv9/IPTEB7kC8q6rvFZNYZDpSHdFamXn8dxgOpO5F9x
AIbnxVjpre8q4KqJcR06qr1bAEJmYOw8c04OdRk+OLBG1+2cA/MEEkPCrP9hKSsrO5T3EVGA2Ywh
+ORjzo4en1ikfhl2711V9NJOjE5DE4zjtU2tyMjVJz0t8aGOTVPHHclGaK4xIl2mieGvG2kDbs2J
XIuvhxhgCDbIPchkAsULQx2I2/2ahBTKRzjZOdTqZQvrx1ZQ6WotND+UPuqpPgS1X29Hp1Eno0iv
wmqsbhY5nKHcB7dytpJwTRR6cGrtnPFUy68zXYCkdt0ueUdflksDBBgmQK0S8DeqOjUyqkdJ0/Er
o5BzjzUfUNfBhQhBJvrs+GGCqsv1gcWLKIEBkRs74woWW7OxkuZjF4p+qyPxKIZ+OqXfUVxtI6ce
DpSdV5OsyYeK0y+dSHeS9NKtYVXfsOvf24Mtdp4OT7rON8lkr7xTNw/WSR/Db4qLS62AsvqmvJJ2
E6+nhekzJ3Im2M9uwI8W+FaN+qRU4JB9KFskY+IwndT1zJOGYbLaJGg/V5UHAmFZLnDoXhG39BBF
8cc+WCI4m+84Ra9x+l5P3WQDkppPKaMDAw2LdahKJFBpe+nQq12XFUKHnJrBpNPbsd2M5V7IiTJK
dEF3CTAZlQrhPQ7VdNcMw41r4nt1iXTz8+rKKjMDZqq7H6tkOBW9+hx63nkcOcBhqUSVtHqJI1E0
PJvPaGTDlYMYdwqabtWFw9MYGfsJ17/b5fBeFhK2oe86SokRfnIs7RX1KH7SuWEJ9iG8haHw1Kp8
81WI6R6003CqpvrOM6L7qXJuqIruRDV9GTCqEdxEEPmq1iOkW4eU4rnmYwUKXaAXJxmDxcsob92B
vOjpY+SxQRGwugkM71vqUfbMLKi5YeGcAV3fJTKH+ZwaH2YimAwzPYO7s89rz8Jg2lxifHcI5c2+
VgYfWp6oQ1fIxyQd8J0vQFvS20O4aidpP++tUHwaXHNlp/U1Lo2baVBbqF+bNJr3hiBhLp/bz0GS
/jCk/6UPMrh1rfHU46c3ZoSWpgxXkV3f1JDoLPvu/zN3Xr2VI1m6/UVs0JvXw+OdfMq8ECllijZI
RtAGf/2skzOYW1UXcxvzdoFuoKurSkodkWH2/vZaYn6pFrklO835IQGimjFO6wN0qbKKcqn5xfrs
nNIZX1kOFiOcVpwAoMtDu5O5D9lUc1cHrADoVWJmCLjpLIDJasumOkYQtlyQVONoj72RR7HM94GZ
7jstnsxE/UyC8CyKgBXTr3AcBlvplHsAXj/MongxrPZAZPYRR4G/9hfIYRgYQtX/sj0AjbMo9lGr
NuQt8quVIyCBI3JoU2MDHGphfCAwcCL98tvWXGcVT0Nvee+1gi7bThFvfx/uyCcjEvCgOduli/Rm
TLJVYmPvRaSYbFvFQ+nWLrCf3psRpXnYg5k+v/qRvuQGcNmqb692owFucwBqZrAUVm4asduOh2qw
CS0szkPrTkfpAv7kh3d8tQv79tvylKDmXv8YOj7Wad8l9YsMK4pgDcqjCo7w9NZAAWLVhKApZbgK
NTLetCIuFArE3vz5tkOz6W3cTeMMHEF3Bvj3cjNmSHQSQ36DC99UoIyrUbyDMOAACmQ/iOafwgbo
Tz8GrOoYriiDcgKZzS8PQVjcVGpr6u5ldvpvu3UYd8ct6SDg7GkNzIXYACQZ4n4K9Mo3OLU71VCf
CyWeuzGoYjYdCs+KCzGi14UrU2GmbwavuzBDvaJj+8Fh6NBPe+Dya5uiaqEggptlgZSyrMaV0dVP
IVQRcGpIVdvsalZjvyLsCjS2rMh2pJpmYddg4+hf0/GdnOCyrps0X0lm6RlMt3nFtY8EAVJtGJRc
ShYw0xFvEVOondV9FnJCwMOUPcs6x2fq+Ywe/giWix2od77IUyOqH/QSfqe0lldIsryVFUkGozhC
BPJ5sKjDysb8RUv3Ng5zuzYQT7FA2JRpt3JuGr0eqDpFCGgLAj9ijrUVlIcOvG8glTQrwnANGw5Y
PJznqagplmsX9wPEGI4aNDGaM3sxFX8ZbPpOngDarCHnPSknDeO5lbhlQoqyI3nP2TWRhVqvg6CK
P/BzwHYsaEhIZW/MvqfAa6A+L5AC2jwx29xTv61krhA017GsANS6GQpuMmXeoKftiLD4lFrFT/gi
sT1zNy9umua07CHo2eYuQ3bJ6afROx7+Zd+p6NkJZYecBmT+yNdH0PeuVe3H5nzTG7bpc92E5VrZ
dhqHpQERBHo2RDvB9GTbkFTteNDBRayoyoJRDgUjcRhX7Wq8j4p02falZWJlluYK/5Xa6cS8yHZu
Dzfg4NAa3nq2gpfCnqD1ivrQy+ptcGm1tLc/YpPnhwlebQxQ6xUazqdfNAzQwdXuUtnuTIwvVP4I
Qo9pcHVur06n0DAWoT5kdcJbOPhcCVxG+3lH7W3Vh5skwsnqN8Y3IDW0uaJcLvUCKjK18Bnwkbor
79EJBmfXdVCrgmF8ghnTH2tmbdzKqh9EFMxrCWOSzU6mT07qwGwXvYnXkgqFMVU7O5tyFC3itsIn
x9peCMH77wlgnXNmy8cxxUSXKv5VwCoQ6eaLE5Sb3LCzCzcAXgvyBEPCEoofvS7c6qDFXG4rScdN
klLceXX1WLeqpAyOnbMawhO3ZWjnntcf6g5Gsws5hb89bJOM+kA3g4rIvZ9muPz0q+iMG1GcHP85
dfrpUrleTLEmAUPdXQMQXCirO876Yb2bHAFQGbxm7EmPttGE68CF1bhWSwCdBnyMiCJnLSqzOlFY
mWwXUpsAPpz64ZsdGT4zkhnw3IFmJCPM+jAA6sAJlCC7MS8dgyn7JpnDZ50kT+PE21Q2ghuVDttt
noAVjZzxOMBT2rRJq1aY1lCETD2qQbt60CUI+0TBsHdfIx8h5e2X4KulPot63nmKWyfAI9AWbJih
Y3C6pNm2ybizrZMW5EgubIyyPR2r2oGoXMj2zksNelvwezc2GjbAiN3PqJp5nh0ftKmnOXEBB1NG
4G4ZUN//+R4exJo1yJC4oll+gD1TrGbmEs+W+5zQCwIYLEHdje4+69zgkAcsYU5xnnE1IRC6487h
ozepGH2idrbAv7ssQ3ldAtAhtl7yTUfz5a6pg4sXJsGeDzs6SUCzJX6hYaK1hLXF3CQ1Hk2IcWCt
LWQUZrLsbaatN3nrXMCS9dt0sL77Cs1l6BTLltRUsS5ewME9uyM+VLpbYetci967/PlkXKo0qxG/
XQz6zD3IDNoiU06nlqrFZoL3FheDnTxUzgCOtr8fb1fAvs3loUyYWBeWoq9ZlrBiy37FigHByHfn
HZj4deMv0QP8yr2ZGOV9bQEqavQ87wg2XKET6beR+RUfqsC6mBDA3C7sL0XWbCiSPNYioaPmw/3J
K/1gQ8Ul6JDtx8nccqPNGbV14eQkuCOC5R479WMHh5Elj6cqy3jLzcw908ECruhQuuWsW5/DsT7n
EYPDSvO/QjXuvbCb1yqD9ZrQMbYt6PJG5+BnYbkT6G6Rz9HSrtrkSIe5IXODAA6lGUjzaOc62edA
fOWcJ/Q9StdZDxRk1vms7gApSnq9gBZlPtpnz0F8GaAtu3GH1or7LRBS/nAj2ipgfSzKXD6KST83
HBbW8MJ/sH3TuQ+l3Ax2qjYYjN4NyIlbuF+XorE6HIWpu0l1MqxUEIo7p+P0UjsjxzlRPuo8fx4L
YJ7SynewnF4BC8nYbv1yHQCO2nKTe54SilG9ReaBzuM32kq0UC63QjMCRN73H50IsVHAUefF2jrz
6B5hhK5qG0RDZ9tdnBgu8kmbK74BoJNO72zvhEbc0g2u2OZm+d7QuluWvH4BanzJSTefvOjs4VwI
Gf671mOPfdoIx1U+tViXTSdFOzbvqWlDOJTLO1BT+tSN+J4sRKg5qLm1yzh0bKHJW3t9/3uyhxew
sNxQlXMpBmvZ/3malxTQknL2DC5eOm/GjA3AHPNDrXceYYJa52cwW+ZDnRvWwWFNvlHdEXWJtzTz
CHDP9Q9nVN6xcIZLApPu3LJjtJiLqDuesLJxzHapjMu5ebLsvn9sUPQAMUWkMtvp0TTk3VyW2amf
lw/PCMpr2ZF96Bl16MY52UpoU095FxcMEO6km7W70XXDrbF4LHBDcGRakQCKu+xZR9alDCK4+UTN
C0eI3aJHtoMUtN6fPdYKDaQj1DUjF39HU6Ih03RlVxkuYAY4BxXTlmND0uq7zxDI+O5wY4jGAvDe
SBPy3e1LKEkWbjyrTNj6qnMwJc5RMlR57PM69obSfyLJXw3+EUqieyhZgjPw6Q9F1qojPLujFLIl
3loQo7UV5hJKNrsRltq9UY+/taVeXJqpZ3c0um2IsPcu/EoG010tg+ouVZW8GZWSbPhQfQty17Gp
MSenRXPvoKFdmBletUsBjFl4/Z7X+N5SRXtsFOm30k+PGaGAHCLrnmFOIgdVyAs/oORD/dlzkrxy
4rKh9frpXRPl0VFKhZWSw8WSaLXhQ8P4yO0gIR9+MnvnWI6ju6vA+8PJLCDRt+LKPipPlt3g/uVn
mhiBg4A+n8Csyo1vJEkc1Uu09waKIRA8xrYltBxsWN/9tQ3YMc7zzD6G3B+qIHGuWnO54bTw0CyY
TJBRFbCV9lBBA0h57bubVN2d6ZfpdjbbOvaDIeIhTn6A/yXcWQA/I38PLdAY8NFEDdbgJnTjIuiD
C7jDGWazavd6WuQpEf2bzhSrZy+OPnUBIyV1I9L7nmbdutf1H871Nc+ey3BWJ/O4FOdBUvFINQBm
EWnjCNV406oxO/a+OuIe9Z7CRHMOyHNiG878WE11isPGzyhRyPZdWW21HrNk3rgTEy8j4Z0kY07Q
937xBMxEIM5Ft6gdqTYCXUazr5sb1AvOMQqaiFpY0279hKm3Gsebxc6Rh5mzB9lzZxqVd27C+VQv
GU6nBauMH83R7j+/7aTqvZGR9pMupTr++F9u7odP9sHhOHqm4qrPYVXu82xy90ZigGrAo2EG9QPn
QB/OqD9vJ7+h/D7hNK4w9BQY5E3DjnZ8dhgAFq7A81hVV9/PtrmbBXfW4ORbrycF0yd9jnLA/Rbd
KLehEpgr5rrft7l5VUS12tBSu4Hb102vNcPrTjBWWdwOo2qX+/R1uOCsk57TFQ2HZG0COVrhbAg2
xqS/wgWkszBxTRYStd10s1PUXpGRHiHgWIKrMljwcHB+Q2wtaBEJRFa5/GnYEKyhEW4LbjpbsvdA
ASdNAoYNLbodg2bqtvve7l+cyl/2OSQ6UfAgFyr8Qdu1paDuPNNpwJRGrQBN1g3OZY+AlEhRTYKa
ghWV3gkodfueeJba6v61adO96Mz8wpjfYeKWegwqaoodSAWudB9lm0Zrs28MREjjvgItt9bhFGwh
1dzq0gHoCq8cDrNhPQGwUoBv8zxmf8s3tS7H/czroIH49c6yiarkpQXhvYURzK093eXUl24dh5qq
gPftdlDUZkMdjUKP5OMm5HaQjeJQpVyLklrtWPKyLSezo6iphHDvCJ7r6hOLc3owTCSiRu/sc4wN
b5xYqgcrIoU0ldExDYnSloytnZMaF1vNsF6POZXzjZmRqMMT2uBfBI2xMaUOzya3fWGxPzJzFs9j
Xu8Cn/IAkq/KpW43wkowdbjrIwshWE8lP/s22/HLtv0ORc+o94IYK4KxhMW0Du1Lzc/3l079f7XD
/4ogc/6e3/jTJY4IuwAyYOiSXMo/UiJ246fSaX13c6MCoW+9hC6DSIlfnapZaJxaTbOGdczuWdC8
m4bB346qP4aFwU/QYyNTOImKaqKzRXZ8dhgsobsLjX2P1hdBmzl8QHKiyULIuwjNJ8eBQluEfbNm
lud1SJJ16k07T1P7DXhNTxHPQpVSv8AouqlDo35KxB6fboIKzfo3MfE/Q6V/7f378GtIL5O0NG95
y39SP7qQMj5IwnAzyYQ7gUZcMREAqrJjZdflPuOKYwX4JWYY/HWYfQ/J9Tbmdc8WaMNa2YY+5tNM
BueisEA+V+NnRO98J03nZ0+T7xqhiuPL829FLMvE7QGQs6yHSwdutnfuE6VOMpm4+NLZtpPfdZOj
EwtTH/rir4WaxVcBRNa+UxAOr30Jzy9NI0hV0+KvPaugCJI4yynQnKAmjfrMF6BeCtXUl7TvjyN/
ec3F8B5wnFyTI/8cVNlfpPCMnbbFcskhFNkEaO+T1HSvfv/N6smpxC2JENawrbdWnjRnx0W5U2rj
7EXfi7fc/78fQGBXf0vxkN5hhI+SIHnf28DX/xXAyKIlysecT9iU7ieozBfLgT0NJnTZphkW1aIq
mcdtDj5zRK0k6paYtxhw+uku3HBVKL5HZ8SEAUJ6zel+445hhfekKQ+mPpJvpMxhLgM5PBhBkwG5
uir9By2N/DmaGayOSuB0bRtQ7bACaN8Axxim6red6XFeM9v5DGh0XbWkMqfJC/GDlV9WKl2CDf1P
mjpPQ2cigB+nozF45TqdwmkNDfLLoE++YSxebx3Ov+YsE34hlXG0RLgZJt6IrIVbUNJOQLEQPqap
9yG0jegMoP0aBDbg9oRsc+XY71gRvZ26DUe1nnUStGpXA82Up4SeOu1tJ+arhKdwxnVouM8cCI63
4GOdRD5FjxlbCFTROILGz/+y69htDOtEJuqL4LXGqeouZzuTn2nhuwdHLx8dz+/J8HpuTAF0LrtU
1krXS7OzAXxK1ssLTSCLFMBLCqza8Wq9mQpdb/0BKywVD4rKjd1ujALQbtlMGjf2jS5tDYg7DpnF
qwxFnx/IWR763M5Ohl1fcY4fkhFO3zx0HGSxqG6kALSfFvkAPtZrmLTkiQWKFjNa9trP5f2fa0yY
WT+xDFab/32WC18V//lnPOtvka7/McT1t39q97u5BaW6f36p/w+TXi5TTv9z0Cu+AWb/mvO6/eP/
FfPy/X+5Vsh0F3Qs6u3EAf875kX68F+EvIh33WCCHiPK/x3zMqzgX/wdJ7pNNTHaZP6fmJfh+f/i
n40I/5Ni9ABX+v+bnNc/pqdcRkdC0IJsddAcIladv8e8UDf6XS5TeO41maG0suaHtqbK7Go3enBg
vG6q2vFiwlxq73GW/jdbzd+3WZ+kZ3Cb2boNTDM64fxzbMRdSPanbeIfyMuorfANdZ5bwWskuHmo
ZElJIQEznUf5b2Fd/5hnuH3ryDZdaA7gikBBkb/7a+RUUG40pHCWw+x7w7rAMHRMb+LB2gvYYRkO
AvVu5v8ZhvxbFvKv5wrr7+kz/zbmx6fNJZ0RYqZq/5kPNl007dDnSPS4dnlmTtx6GX0MWL7ChkLY
14h9zcS4P8vpfpk6G8EkWknDytM9QbH6xH//3Wygxe/7b3vNn18DvEw+CQb3LHLLt6fkL/HbQhhL
ATPLPjBsQ0PYmCRB9+HWfO+a9mUkzMHJkLJCQoDoIR8XP24JFdCgiQh9MPlD+5NW/gy+edsm7MRm
aUEzr4d555rOuJkX271bKOLsrLB41KFkHGfJgRnYFPy3ocMJK0vxkBFEy8hXhU3wZgyGvW9S0R/a
Ep/CaHrhqynKfNcLUg9eFErqeqkL6mmyt/3of/apGMlaUKvMHQZISxV6OQdyQx9G7nz3YYSQqzAV
lGL6Y4eGAvlWW+P4QLlA79FJhSd2GU7HRSUfRsd5S4DZZStFbm0vpF3fhRYnVEZyLYxQDudtRd3p
TP6A+31peXIzdhrBi2iMT4XzBfM5QRUj9f31NLj2S7+YgO+wGMm1bJhIgb1KOU1p891O+/SLZmKy
CkrTJ0in1bynQeI8ZM4yU40gMn3Q+maYBWBY72b4ydvADdEW29zKGKKPUjqxaXsZAGCNvCpmxHzd
SApEJ3bwgUDFfV5yYu8J6Z6t7zk3u0oyhJuM2X7uPA2UbZcbH3YK4ygznX2OgYyon1sNjpNsfnTR
n7DDWPuE2jWkYfyHohJUMUURPToO/mBbpIrDrV/a5LcbeAddiVUnk05NgFuoLTWDct3WrnjqDUcf
jSh6q0s9/qbvbN1BiukyBIltL7eBt0RcCCvrl0iy4JO7knHoZu+34hLKTIT7o67T/nvKpHdlztr8
kQVq2BD0CC8pU8vE5sYUS50xHambuhTtLPmjMxkaWUujy3eet0w/6txrXxLnViQyLXrY0r33PdpD
9P4rwoas9FTDjHnxr+YYQaqmcf1NOd6i06vbYDWG4I6mmsZX6lq/vE7DAi8KJhIIsr6rqY5Ig94S
V9CCVtVi3goTUKytlvoSb37+BEUd/15u3xm+LN+wkgFKROcc/Jys/pk4t76VROkjVFnw1YSyzVZy
tBEwTIFlTau5K36no92SWXX9GN0D4Ya00ieKLjZ1i9lbmYGqiU3O0buvENrEIJTcde0IuAy6z81n
yoo0YUrHbscNE7oMWSMkCLZLCcLAnSJ+tjLBMiwxk8tEvfJ8Z9s68bYA/clXorjYdRWyaxub5kvh
pj1k86A4+G39HmLqfqGqQwmT8qfJ/XCdRsE1V8NLofkFwWA8WqNIz7rlzzl1jXxFV5Kt2srfUpWm
6D6IP9EiXjszrHwYAJCp/aHxdw4dnZepnpnc9PKFsb6kRRKeW5b6kfV5cm4KRTeGDqn0aEt0Z1eE
xqsl+cBSLswIjBf7szPJz6E5SvaGeRNRz32ObrTqmNYTAy+s3dAqqGT+k15Y8RZ6CeH82vCVT4cu
1W9RkjrLavCYPI8Zz642RTiWRAQpBIxdztxWsQQiFhjF7n0bSwCfY1EpzqpA4xkzCasb3dW/5zGk
SINUK66riSygduR7qALqeL1N86gDkFJFafHgNLB9Z3fyGO4YzXWAI+OEcAg/mGiiY3iTmNtWrr+y
aUKummV7p6VNK3SjPpRnFut6BOHNOjr9HE2L2dybLTm3gNoPs6LLrPgNcMWrKhragkxiUkbRdiy0
fwdUvoRnBYa/UyWfqVXMMRd0f9pai4LCARi4wQiXFel2chvrntpz4ZM8auWVu4x1NQY6ZysAvt1+
1IliVG70yN21PyYz+eDjEpd29oef6DmWkzZRt1C3o1qfMk83GPXN5z6VMeefma6MG/7UHKuPplLv
wmrSVx3ZxHqrpVGrIk3ksWQkcc0CV8aT5UwQP/LZItC40LA2yvmsi6C67w2TvpgrbCa5LH1wo7GI
ByQoZ57+Ee58z4LuzgNPgVFfHbu+uHV6TDMaX2lFWios5vpQc42JNc01eMB8KNPQnefMyNdBSvNe
1DUlWTIXip8i7pQzx3lh0W9lzd8whIzAw0a16AVOT7Octh0pLuJxbtnecWikopHq+nbbpzPdVSka
hUHSM/UoxqhIeJv5VmfjqZ+uPJEYYkvmfYNh5o+W5V24cSmUX4ScKL+gd9wNBSFyo87K2/50PzgM
HpbMZO/suppRkjb5d2WL4AzkgmZ77ZnrLsUPkgcPDOuP7E98a5EFVG801XJMfMuHKSjdK/bla0k8
68OZ7WA9h8rg87J/EBpyV8LHV1mwTK+0MWMrHfhN6F4nMGgHPzZGvlPl/Vxa+8PUwTfOyGbjBOqX
37fOarbGgMrfdJxD5vrinvTApwpckCpu+y79scSZ4NsE0Gi/o4BBdx19eYlXXrrWcx58Gz9jmZre
tneQvCKGIXkTNacmML5x3Enm/vtvj5ecHtgtSEg9dSctJlyMKvtgq04+7CHEFztPauRDbKrPYlpo
wKehR+CVAg6nnJ4AAMF91SOrNUIqClXkt5uIZDfzqsxmMroZS8d768P+3qakQ2rIe6YmmWw0MulE
YMBN3JngfWAKixRg9SgSluhEIIeRURGcwKYJ/Lpmeppb/ezXbD96on0fMsdPPjlx46CNxFsmSNjL
uTcf7NkpdqGVoaYeI5ogGoTBolHOMiX26NkjjXD5CgyP23XC38oTgbl4YVaUcuRJT82C6S4nPsBy
ENwZGIegjwz9cZqokYe85Wv2RX5Mz3gbc01YK6pw27r+RuemWmegECh9NhapdVtgwOBVwKhsBcZb
k7fMbwlx22/UwyKX7qSdKtr0ns8fpZidTwu8QtxZBprZwvupFTauZvCcXTswHN+17DA1Rr1NJqLh
wCJrbsvW/KJ7wjsT+CcZWfvFGr+ZTMlXim0Wy5b3RvCYJ80qfht9/TvyByzvDd2OJrfHB2U1BzIU
Y9yHJv70xnm2Bm19mbJkOCMs5MaFHUFSiUa0rFq6yaa1Yf3St5uHT2i/YArNyAEAQTK8uEPwgxCH
y7bpo9n1sVV7gQih1VaMu3LJPxRR+dpBL7h0YfPhi0jcUg8S6/P8yaA+Z5wGVBzmo5zfCeOuw5jy
/+lk3NJdxAg6eNk6tL33wa0ZOGlJAukayfzE0sIimj1ZZrrrAB9t/FJuZU0zDbGKYtdeLn4gmZlt
kD84/fIkEuYdw0ke7KIDA1V1fqyVUa5yVV/RXD1PTMXBLDIsUuuMsQq7ozuVMgwcUfLJI0YHijA/
MCx2ex4wPEgzpYRZY/OeGLC0MbdtAMNENNKS/GSYfGur0+qUe25D9zFqdqmiE54Pxmd7mx1y/DG9
T9BBEp0Ofb6nbT6W3EX4ukRiq2V4aoHjrBDdYK6WfI2FcVKqgqSczeAIm2I+qLIt+Pgm58QB3yC0
wP7UUGEvataQweLkv8ysn6Ts3J8puMJjkcNRE3aCL6bVfKG0cXgaeKGY2rM/aOpEyJYJKZC4fUHD
OV7doSy/ZBikz2rJHmjyvgo251iRJGl7JLFew+HEGmy1IRl1H/Q+Pt2IeF2y3Jqvbo+kMwljNRGX
lhYcD9EGp2luLtN8Q5xOTIoyv9H5m6WXNHNvgajIhwc6eka2gbROMQcg9pNLgDLm7BzsJ7jaq04g
3xtGzb4j8u5aK8kPyojOYfCi335q/+5bNltf46FVPsopd0gU9cpKfiAuQNtsJYNDylof1SyYk1fL
t2gxEAWitSUTt5LGuZQi7oyaLSYiG7Sq59F6UlSeGI8dKN0KDzdvbQ/kXlMUIuvb2W41G4W1nlrN
OIEPVKFXbeRu68mBbW52yCY8v0RahBPlG88PUzAd3yMp04FmfvA2tx02bK+5VIuwV9KsOJ/VfGUy
MQM/8C0hgjT+WrpVvWUc5uTm7kyEfSSLgGCIli2lV+5jJRE8WoqhNAlk5BVTaONDZmCUz0sSomHX
J9um877qqH0EkkCCkGA2dDlxDVzjF06ve/i6pEVwQ+0R63yIYuhI3bgXNehl5bpeStufgDUGYMPe
EkV3r5PwKiZ98K87ZnLMEd6cVTGBJKr6h9Ae/A1BMqI9psOuX+c2JBdGtSx3WY6BS0THWF5KS1xx
7fFtg5KwVie51PSVOcd+lFhnFJsM4C9UAJCEvKqWVFg1TD9lMHmXykyzE2+Pi1M6Mfx10BHu7ryE
lDv8x2uTLujsczycvab30CxtE2MXlTu/sql+B/z2CLbo2HQqa6dsz7gTEZHPbOD8xS+72YVhz/gQ
I251tARbo+fkvHQQCPilhMx+C5jpTXSyORxydkpZc0rOU+li5PsmNJFAzpZ7GoL2QrFF3DG6ca8y
u3yuDUfdja7EV+oaBfNIyXC763Ao4sg3B80PQZ1k3YfOR9SSfJGONVwxdm3ou/gv1ZSOMZYlaszl
TYZa3A6fUVIPR8RY1TpHCcGxK+io3EgCTZkYroGtwu1iJM9u0soN9+JsIxVu96gpMOo2Hkt6Fg1b
y+EW04ZzsvMT76MtsiieWj7KLp/DzdiCOFigO+963fIvdAUzVOUSEU+We3sqv+Ekbhrlj2uXvW9d
paxXjq0GriQOrm5OfhzJAm4aRLDWCd751UiYfTPPEzMMmYt6R5MyMI1RHUBPGpvUL5iol8mWS8lZ
jWw2geboVC5ztjUb/6OQRRPThvDZb0cWjY7JiAqc3prCBDIQV34boG2J8Ed5DBPkgUtUtkcj9uwF
6i4IUTfVvvw1QnY+QU39Lhej4nFz5NXEALzWdHHXgb8c2b+DlUVtPp6TZdrgLhpi7GQtweXAWXO6
6JgLiR7ttPgawDuszW4xV0uUfBoNCcjUJNRmc+RJiaps+a7mhn4z4eiegI5Ve9eUmghBggq5Hias
dRNkrPf+nK7Gngiw9u1qu0zzMYdYiLWNQgpoBTTlFc3Lsuv1uh9Idvep1dzJoD43jtfvXFlfAymr
rbJ1S2zaOg09i6HTda+ZW5zRLv9gNQ7PkhYWoSoO8F4/PLSLIhwXQmixM/KDEz/m0DhVrFuTU2p9
t7QtS6yyCcQk0WNS+m48p/M7YcMh1pPD+cZArmYTFz1y7jQOjki4eNeDQT+LMmmSRbemJ2F15r9f
J//GI5jV56h0gNsKMxlna1R+ynpghqnd4W55kKnKdlRmEX0UznQo8yaBqkG+Ihwn68CJmmto7bkv
hr4BLAr1gOgzfR2o+xykp72HfuQxHFxJF0OJdCL1GZ660OCUNBy7KAAngeYrLqmMxYa9iLigLcN5
RRjdZe4AvZXYKLl4OMs5cCVjRnb0AWd3jpFfNtwTeoK/oHNiw6PWMOXMKLizX+/GyXiso/Rp1oyk
CBbxF44Z94ZRf+EAPbsmKz4P2fMQyXJTyvAzTBMu7H72Xpv1Zxh4VTzUBHiquSGWXRrN0ZpxjZHL
IJIeDheT0PrKJzZzVO3IO9MNtAjb5mUY2Jl6k6GTJZ2z/dSIW+fUaBFrMwuIlZe8/JBFTPtwStVt
Yp7DiV3VCpnRVN2wEknLtEaU7ir7ZjNLe4Pf6vJKN8i4MCDQ7ZHPc6zLWN006AX2TcaXORC2cYAF
czdUkXNfZfYTVVzSKq6/dvT8Ez/1exT2TMMl9oeVW/C3K+dTeK69KrnCrxgMEDE3cypiJWNOjUf3
uxFjR5DQ7i5pbnBLKAkjV9FP0+hGAkkCBZrz4Ig034+LTjfKm3+NfvPWqzJnW+sfxvZWgZz6YY0v
wX+0hDa2ubLFzlekL9uA5J83ekkMxY9BS560SjUMj7qjRz+7PyQDeJW5L+6rKo+YigHevfD8PlF6
fiujNGWsqP1lQ6+C+VI0NAWz8W7I6zf4hiWTRJBuqGGu0gmt74AhNSw5JCJu0+vOsqJdUFgPdkI0
klMz/XrZXBle+ur07Q/lqjGG2cTMgV28Fp3ky9oEGPnlxAwG/iAhe0q9+oUt5BdlrivTmtTD6JEy
AihB3ljBdEpHbzgEM1Z5oGLu0Wg5wo7Kei1D6z2UjKi1Q8eq64uWwTpsfbu5VtNLGnT5HVsNEf6q
LuK5c+049FqxUYKGuhym6F71bsEUZMbvkNAfXu6CGIW2Dz7mUJR3S07Ld7hOwbyQQK/9s6UrTtgG
PsSaC3ZOe7JMDRnTvtj6LpPZc1R/FoHO1hMD5oRZOBqaI1R//upRZZ2/Qh2p1la5nA23d7+I/lCO
6a1sx1Cu2o6AW5nHmCwuBsq5ZwUmo2rNT2EtpyMAiSp2cmaDMaggdTR2TSS4XjOViZcALkS0KnzZ
ksopz32T/440U3uZQw7RIne/KYq2u3lpyt003ALlkUnHUX/PGacKwAScDNDWrRxYeXtJvin+D87O
Y0luo+u2T4SIRMJPy1d7301OELQAEh4J//T/AjW47GJHV3xXGklBKQsuzTl7rz04qIqIsGg3fV5j
eHUWVQjltNmdH5qh4RVXxnwIRmhLgVY1J0uCZlPq15txiqNt2KlbeOFfiaUrObhhIwJm6cHm4oga
OCnlH1jSHIxmmMDB/eD2NDSNxEZ/nddHrpRbsJT66ZWEfEfhrVFX5lYP1htB6yArSM/boMr5iqOn
2bPt9deBA9oI47k8WJ6Yt/BaMdT68duMt+qQ1Gp8mLyo5vhmdXcxIT2bjmCSY1D309WCG72RZJsz
kdpQa3wEQknqJbvACF+Yfr7B5pNr7SXPTuLg0J3rZ0yl4jhwZ1Z+XngHJw+Yi5HIlU/TpJON0YzD
le0O+dob2qNR5OkqxBlLNWJ+M8xxvpndrFyXnEfZjrrf2Jc8mmUNNcEQ0dYdhmnr+b2xyTmdrQpB
YSBXvb4l2QNUXopVPA8H8yKRCPBLr99bqYsfakibjauJNtHKuRtLCFlJNVx59VRvGlwGLupmhHY4
cdhn7IxB4fyWKpv3dqLi17Trqag5futfeynWwaFhFLTfkkcwTeOjptB6CcupOhRFE67RTsRPZUTl
ihNs9pjjSnsViSu2rZ+M61KgQJsdXizXdYtj3JCEQGwpFCNThLdNFrLkBMg8KcRXWFF0NlMlc6i+
mZWLsw9t+C3roMP2qvf24yD6Q9TQitqWviN/KUxn15IQ4xeKXII/M9TXZTD+Nr2kuYmd8rU2p+p1
6iUl77mCOsyOhAWLmhTJ2RwZZfIQBvUvKBFiHZPvjR7Rx3xO23NjV4rs1h4habICqq/HC6Wl2o/x
1K6AAFg/IuRQb3g40dm7YfQ2U6hxV03c22IN6VJ/R7lxbXu62nIcjC+hJmrkXVKsAWz3vExe+Foa
MXAnQlnm+9GOjctmmOVD2Ee4U0y7qA85KM2dgan1a9s5zQXACAw07dQ/4YzUNzH6kW1WunitqWsd
wiZclNGoj6Oh1rd2UvXICjKE9PXYXcgMj3+g4mbrDCWIuLRD2EoqBWQvCu9Rbvw20X0jdA6NjZBJ
vA9tBLWr3MEGHpXsaYbKSLfEQhq7dgwoFMZ1cpU6onsa0rilfhFHlzE752M3WNnVyFIFQlJuHXzl
l2xn9Tad2X+QU23fZSHyLopQBEhmE4mXURy2D2bpPlPdNo7AjqoVCilWYr/MdtDkkgsI3tYKZEX6
JGh4UIGyUe1QUf/igdD6Fnb6mAfWdBhQHtGppyOZGfWvuNNkTCGsXWfCoOhgEZ6chO6TWQrNro0S
OZvTn3aFbq3P3G5ddWzkacJaG0NW6PUND3uoq811CZR9VXhJdhGMDtaytkFjBPFvZScDYr/QaHdU
DOQh485u5oYYUOy8+Gap1q9tq6A2PpPv45Lru9VoC6kSV3i9ECTdmLWL/CS3h3VLEuMxodXykncd
Ob5CUhcxqjBDNVum25b/ENQKvn5a2sl+FrU6RNaAu8bhJ5BeJF8iaQC0o77G+addbnxQ3NlaGvRH
M4I/+4FJOce6HAz+D3ZDNdmwNLv8pbYc57a+k7IXh6i3OQmkAvFkP6tLs67Tp3nAwm7gs9kpuezu
Qmd+LqjwwvGiJT2Sp3wFga0i29GKd3+JKD7Q4P3boIfRgvaJkA8qbxyY3jelU/aYdYuacfEgZweK
lWprFfjn9JC0XxvHhKDhc5z7fNA/ioP/p31bWuE++VNMSH/A0Ggv3o86xhUOgdjrj7lnOkzmNqen
oW+zbS6EU8Lb7okWruXkODdZpUz09gGsSsyZthUePv8tH9wAzxRoBuDKsxYFJ135Bj9L22SpeVRG
E120Q1yKjcvBBXF9oIpp5SeupEhkYpA9I8s4GdlFVQLDVCLIoLDL9m9haP2lB5jk7FV5J+ajIXMI
eTg+1xldyBXh1/HeNRAlNSkhOp9f7r9aEMKb4H77rkeWTeCfCDKwVpn+kDUzpiG/vbemKjiMWWY5
K5DP1q+gjRDXWmM1IIFCy//r88GXKzp57ESOMdGbgJMkGU/vr3ie7U652QAkAEI9Wdthlv+QvZ1/
+XyYf4QWvrUIbSRbVsne41TvgsAYEpjqgdv2fUnS5BA9GAieL+jMhF8/H+rfNxn9EKlthK8GjGme
3k/tdJZTzW13zIcydm7COIzv2DHTMtCh6+aYCVz1VMJ96y5UWDrTAf897r4KmUVz5qs6uexFpkS3
TpByyarkydOw1FnE+dCQ7nTM8qkp18JzlbFOZM72zS6m8vfnV37yIi2jwXVyPLRNKHtg475/loln
9x07m/Todua+LCxrW3kFBeksCOno9PUWf8/4nbPB9vNxT94hl6KqRe6ZKxwL5bD8h+kc1a0TNY11
TPljMDdpnk+HagR5d0ZF9MFA0JsReSBMFj5lxfcX6EdJLiMdOkcEBlm4HmvDACCQ53N65opO1GF/
5gFhMQcDffXdf+JBosqqOhhA5rFX2trJOIuJ6WyTPZOgfhgCFDxeHXt76mPFVudxvPn8hp6Sfv+M
77muyUtjOT4uzfcXauGUGeu5645BJxL/0orpUwNI4l1ti9Rut+2oArAWwQjDFSasnW6jHn0Cx9Jx
7J/oJ8/QI3r5/fOf9c/bbLoQ2LgvQM55yu7Jr5p9gFdWa/j0lprquiYUG6x02/VXnIC0Xn0+2D+K
sUWCTrgmVSmTMDgpTjLn6LfXLsJR/LJM/f4uVtiXn2M0PZHTfA0Ga4xpGRdWS4+vMx2kAiiaNgH+
jWFrBojacLFHry1MluHML1vW37+mTCZpl8w9ZjPEc7z5p6IxgBKlpK9kHAdDlDvHxIcpIyP/CTOn
v3ZHSnyf34kz4/knNwKD84QZIqLtVQ7hPmrtO03pblfkSGiUSZfs8+E+eMoLTI+rRILNV33ylNO8
QcNTIgaoCxRXus8J/Bkmt7qIMgSKn491GiX2517+UQUSq8LG4zSDnJ3xlDR8SxeDK0FXawjAI/IX
ZP85OwxOuBB/iifd5N2hIXKEtoE0KSUbwHkwqa3Yexyxbzjnbvk/MymPGM4Aa6JDSDGC0/ffn9OX
xNyh1r+IyzhvV1givGmX106DT3kspi+CQK7nxG7kD1tb+BU+vysfPQHkktwcjDHSOQ0tAN5Ql0XD
1sedBptWpHqp87h7NXJoHZ+PdLpW/rn/y3236JHbDLnINv/a8JiDS7UxFeGxhEJ0rXSDFiGKcYoF
ms4jTsL6OuVD2sSuglOWgDy2JZ2BM79iuZ0nX5RPi4TK4rLf/ScnpOsSGM6TEx5BhVo3gcZu9TZF
FW4fFfdrrKjq4LijvWuHTD2OVIkwvkIp7HsoK5//lJMN4HI/uBku85trmygMlxfjr/thZCa5Oz0M
+1p3ci9NG7ebggZhupq2ohMDH4ya9gwE1vzgC/fFEv5FLKsfsKN/P6qnPUr85Nsc086q9zmb0F07
o7CT9lJphD/z7I7a3aFlJumzU85KiSWeJwT2zaX8VI6FLMU37HWw6MlIlk52n9+Wk/Xwv9vCMmjT
AeSrOM2wjMmvTLAihkensuR1MxW4bOfU3AJlcm5DOzfetOPmR0U+OcQ9zBNn9uUffBFLmrHjW9hO
uaSTG+TESUTAMJQkEticHcVCweEubPQNZs3kTDbJR9cK72tZdTBp8w2+fxiYDloSnMvwCNCjtWk0
0iZRLpomwwiSO6sd621MhfgYWzT156Uq8Pm9/mhO9Ek5Zt8RmDY/4mSX46AuCPlhiHWz35NI9D5I
6RHNyqTYXDkvUcbJ1vU69Fh2Il6w3U3rzkCBXPQu8obBj65Nahif/6iPHoC1eKOWzaz8Z56gfjvg
AjTCo50veCTRC/UUxEUBbc8w0v7M6/bR92Bz6rEdDoBQX09WvIGQ1NZE2nikFhZfTE0tXmraqds6
7NKlmyjPpP98tNeALLukpSHWW5Tq75/5VNcRuouUaTBFj7tXrYLWomQ+ZQDdEcysqFPRp7Qxt/R7
xwRBsJDBZb0WtY+ZX0OTew2kKnKKKqjTztyOk5tPuji7IJPPjimSF/J0NcrsqAfJJMJDRAHx1XX7
YpOVvfPS+dDOP3/OJ3f+z1Dsr1mIqZ4toNj3N4Ktvv8n0OI4OrK+zLK+ecogrdKY9fr0wRhaKc7M
uCdL7X8jEpzD+s+XLU9zqT0bvaBMbOQIU4pOehzsTV+inl7T6NTPM+rBC+V48TYkO+n/42J95Frs
Z5lY0Gy8v9hwrjt/cBzjENPbv4Bd5excQ0X73lfJHbC67sy6frraklHPX5ZnW3h2/5hY3g9YxEp0
kI8NCGriTqje3ZS99J/xtQ7XgbqZsDvS1NFhe2sjvfn8yf5JdPxrkf1vcMck3Qnv7LKveD+4ojw6
F0lrHOjt2cWWlFQQo9punVdLUHhAQG/20Y4icPQjyBIvOJigY+dnW6REyQ0cHe80BnvXKzr/qP0M
ZR+MJhijpvbnmsom3/NFTFFoQK8/lzTUOyRqWywD5Dx0VOx+Z4M5mNvMVvb3Qo6uvxubHnXi55d5
soD/uUqiAJd5ipA+QNEnV+kCjmlKfj1yIeD5sg/hBAPyGa3tUEZ03gPyPF5tWxry3NNdvo3TG2w5
lkMMIZs2ClLvhw4aUi0gRdCzawFe0MD3si9DQVoQbXg/eUbsBqtxuQn9ugoGDuLAsrDuAw6E1yLV
marS6Ze8vGu4mxa2PMhDvJTvf02cBR2MhDE4+HGSAE2txvHYoS7bU9gEDEto4pl183SW+jMgBbSl
0iNhU5wMSN5HVZFaFBwm2sUP0Ww2vxI9z1czAJMzJZ6PhvpzOuEUhrvMXa79r13aDKWtUk0dHipW
rBSj7WzTGQ9765dnsHaemSY+HM1bCgFsC5eZ4v1oNS38lk1hePCqaL7yPTXf961d7+gCnpvpP3p7
+T5dCkYcr5kk3g8VmgnMPmMID/PoO+vWRi7Wx0gJiqnS0OxRCaBMyM6sfh9dn0e5jEM2oc7Mhu8H
zRKDXgZq0sPQFaVF4AofB23toL0rEZX9/Pz7PN3d/PlA+Tgx+eJ+Y/E8GQ2jQKbtyg4OclagjSd/
ImJj6HXwInRvEbBiOe5bG47IaBoIdh79QJ3f4sep8nVWNgqPP9QhoDZoddy19Ay7OrPZPK2+/PcT
mTwsKj9MI6eH0sYKM6Mzm+BQq5ou/RyJL5PiVCJMDT4rS8ojpqtkkw20XJNGIwMd3fhWF7mJcbvv
tp/fsQ/eCYD4liD7CcAKMRHvH4+cdWwFVQfNJKZB4+DifSTlDWIPtkT6YmhyE2by//1jpraxRE3B
QSYM+eQpVXVngdGR4cEdhX4tkdPFrxnJ7o/MraH58PkVnuy4l/vNXoMNTkD5MEAS+v4KSdqIqTux
LDaYnx77qi42aR5cDegQ904FYdv0sQ/ACQy3uV/oM6//v/eXJHNK4B45HJR13JNvrnTbMMrDyaAz
6wfVNbGfKQEr8xy1kHFw9m2dsrV+43ILHz+/7A8HZmrGCSoJuT7dfmBIUn1OIsehDjxke8WwtAD9
1FnbU6u3ltniyezi6vj5qMts9X6V4nLx2Do+pXjaLCc3Oy/DAaLlFB5MoHJwGnVSzc90CEf/jJP/
32mFgZgr2Mbjb/1nT13YaWJWTRceUukPDQIrB4V0OQbRDy9Nw/rMNvKDy3KoYHjUS5cl73SSdtB+
QArXdDBFCPLKmqa2vyCCLtP/85dhCkysPkYzakMcht+/rKFpGMxts3Ewgsa8oIBk7EcHrXNY0CX9
/FH9+11glyWoNViSlUG6nXyEIXmCqRC5PCiFTiRyrRKmJsget9xNKLpmJOkS4tQ0laRYseObsyth
TvV8ZgL6dycBYQGHND5YFlvOZe+vGHF1MufalweHZZeTp+u82uAGMAwn3T3gHe9MOeSj8TzmXt5Q
touYwN+PZxVEItdDYx9GEdYdDBLOOatMGnA0izJeJBNBNQdn3p8PBsWSu7QvLCZaBn4/aFuVuWUF
cO5NbuniJvVxZSSIkfInH5VSvK+BkJ/Lff/gE8EoR3mfAwhHu9OQ+8J2sJi1pn2oR2EnawcnSLgJ
7Qj6kcuRqDzz6ZsfjUeHaGmd0ClyTz+SePbmKDcTxtMdvWuAkvm48so2nVZhqOL73Bf9Fd4p85ZK
3bJvDVz9UzjF/JK0efcriNP0PqY7e5fLxtzheTx3GPxgSnQsd8EGUHal0nDy6BG5ooSjqoEDJBu/
VNWMocuOE/UCQ81NVr1XEKyGlaH58vmX9sHTd6i0sNIh1CNk5uRLa5JAGAwuDiQTT1tU/EOzknGA
eHdMwHWJNAaj+/mQy//yZB52WGAd1hxB6eH0qyoCN/FaVZmHTuO3JX5sTIedRpQQrCczxyFThxpK
G5DP8mm2jNA/M7l8sBFjsZUUG8m74V3wl3vy1yZaRyg/nFqKQ4P2C4WNRtP6JS8LiLD9kBfGLmWz
1UGmCkh4oAIx0W0QY6IWT12L1n9oh+YYwkB8GrBlfCPEeJRn7tHpgXnpgznMPBYnVpYj9/TMWrZh
AFfTxOrQqI6S3zSLfFtSjF9SCg1rFzjo0PDTuY94rgtj3aHpdLcNXvzwzPxw8uksv4RNuU9FBFcU
u/OTaR/VGRy8CXG2bfT9t8gVyKGdqGxIfWU2OocmOFnNltEYz2fWxXol/NM9X6TtESWUax5rSj7k
YiPJQNeLxPnt85fwz8/+6y38MxD0GYHYAc0D+//3L8Hg8KAnwxbHsRMpWK/C7A9WPZnsLGusWGvO
ukKQzci7StRNoKgyShJ0thjpCLWoQDc/KNPXFKNnfzyzgThZ/vhtdGG4CbQFUOb/0wZxe7+li6/s
4+hZ/XXRyOaY9jGvAXGV7AcrUD/f7TAi+zDK6Q6y5ucAxz6/QdbyXN/foPc/4mRmYLWI44Gi9BFH
sPVLghZ+gYpLl7ubRB6vxi5pfwWdi1EM/bD3lYXRIFTCQcy9AyLWX6bAipH+9i76uM5t9U3SWjSt
k95pv8ZwkOUNLSatD0lbCDwAZs5+PlaOhgtvTf6P1OrRcJdDKb5byp1u+VpazARRj98vcDMIbzU+
5mMXkGgWkF/8alchxvdcFvGZesLJfMXTkB4ilcXxSF3B8pYP5K/pIrTjqFC97Rw7W8n7ZIzzECEy
vYmVi9NQ7byx1I8ITUFBzriao/9tU8DwTAIoBmgCgC6xT7+IJpsT3RPlDfbJG+/RDDnrIhiJciYl
4Jgole8/f/Cnl8sgnPjZdMHNpw1w2nT1VCSdevCIXpxi9zXuwgpDUCqKGR/sVOabJHZe6A2O8bbF
npaemZxPZ5tldHaXFG44mLMgnqyDPp115TWjhdDBKq4N5MHP9pRld0ErrbfPL/T0K7M58lATXEo2
kks2lyX5r+caNVYXi9YTxxw2q0Ob3ay6XSTBhm6oYQJ+tbzwa+K5DTZzH9DgPrNN41xx8mTd5+W3
lhMJwW7Mshatt/c/oqASABFWw5tSgRx2UdJU5YHIMfrPZe4ogNhdBSQR12p7bolZjnd/feBsNehn
EK+7pMSz4Th9sSq7GATMNvfo+ulcg3Xrwr10FFaZYkS4fRs5Xn81SVPcaLPpDk5d66egSEkoBax2
PYg6NM/8pJOHv/wimrEgiClsmRyLTxZmOxuM3E2wbtUoVXEv1XayXR7hESH6HJ1Z1/6585yX6CiY
rDfs7Infe3/nAw6YgeiK/tjGNgtNKBoqkkH8y4y1tUkqT6xhIflnjtzLlvP9bSdajxRAx7F54ix2
bPbfj6uakI4uAuSjbCy9G7XZHcCsJmuSTtWPoKMOgoS64zCctfX0ZJhRfk9CCJ5CwI79yvPrOSHt
h8wUx+yCfY+w/klPFvHAceGll8rFZLwq4TdgDKbcmXixuJy8oH7rFLZ4GknZS4ob81powt+9pMI0
6/YZFg4ENXIUI4SiwRtQf6vpxSA5fuR3TCmpNKlnA3EmDwiKzLOsOjiedgHsExIvGSfEBLYdYEvO
3VRlfH83ddAeQ6P/LuZmuqPOUOLrKFyYAYVbSFx7ptHTNBJ8Aau29318PGZNv7kDATuQJCMwrFZ1
lFeHbhgTh4WEWX6VEnvmQrfHdgVsYE4qDHjgZ2VK7xBICxRC7JysTk2RJhf5LFWyrbKp7jg/Ge4r
gZcggkpzcq7iEfURgSMh1ruBdATyHLxueJzzEVcHWZo9UFUZj9dBm4aHDuhGtsuVz4qk4iG6CXpU
wFDOY632NbqtaRcFar4xLbSTRjGkV3M9ju4eVIAdbbIudLudTX7Lt7a16sekmPILMuNxFZRj3APK
9ZzmuSexQGMBC2irJui7BrJZZP7UFxMZCJkfqpUvyZcuZtX+UAYW1FXD0eRlNIirmR10znmfZ7cU
GGC0134ufppjGt+mvVN+82xt30ccIJKrqfPk0SmtpAGcB8+iKQTEFRMzFYgQnFlzNs+rlJdoRaHC
2NnVQJ9VwglLKJ+iFCzGbMs2iPsge9ieThl4WwpzQbi1/ap4GNOKUk4QC+yK5GLP8L2tBIFUXNUg
z3M15l/l5MXrUJdqWzkzANWxQ5pcW/arRqBwrFM3vC1t4rotxJ/gbxKvoEZaYrWw61nui8L1f8Qk
At15GZTvfR62oArx5uCs6wiFErNx2asaMJDuFAlkrQALzFuThMmG3ypxkAF7qVcjfrMfDhIfuYfo
Ewc3U0ZSDNbYZm52Lfp+qg62pY6JCIpfvFfWPXyh9NYbFsyRlSnvjQC8NIEFOtpvVsEBeUUARITv
ECMKX0+fjUcoZ4RNOHoY2BjRM59JWcu84sWNULeuRNUlu1w3PsazMXIXKHvjfSuNOrtLpqq/t6cw
+MomyP5R+CmKCOJfup/k39DgjmXeZ7vOEYjJbRzLAZ/GqhsGBGEYoX7JzG5nsihougHdsfOLlPf+
1ZS6P9A5SW6MMEjvFTRhYzVWhF2Pwii/pAkGGi1c4z5RbhSv9FRiUA7QAIJLabZG0sU7E//8LtFB
hedHwMqgBTM8GMlMllFpohHU/hSX4InFfD/Mndts6B4kCPfGar60Cl0T7tuG6b3W5hIISOQOGj9H
bzWPyuOlI8Vv3Ut22lejGaWvSoZUPFSXSw0rxE3fyEwzSLC09XT0vXxaWYS8X4QQe/AZ49mQdZuD
rxnt3r6IkgIsDDCxi9hLPRDwRrz3k6TZWnFuHDCBJcwtDoRT9ILRnsZWdkhNO/9BGQ1rDfnHwa+I
wsSqJselwxgqgweBBGiX93h9SPFwUmdFzb5/hbw9HvPax8eAMiRHpLUxO6G+K+ZMoEZJGiy4Rp/0
FlDHRo1qjkXn60hRucQnmhsvswRxQC2MeGzhdJdiBOhvmkn5wsE125Fxpe79oasPfpXWALWUi98T
BAszXAA3e1fxYW0cm38BGLSgZ+/DsM/iqH11gsjbE3/VrwusAofaium4MWNeFbyc4Nsr56CKrjli
KwIypPGyaFLlJvVoayM6sgFCizT1IPvT+Aqea3gQnDgXvHcXXYa0tJkSEhvehav6bFXbll61XZaQ
YdDJ28Co6/ty7BXsbyzqCtTXlqw7m7jAaMbcFA/r0mCGg9hB4qbFeSoMJ+KfHCyeRD4ao4HVzhnG
zdSYRNY5brFOPIwpfRoOj76eg0eCJaz7itLNFVNjeBSalCWcGPxjMYY/DCLMdj1L+t7BiXcNXoCs
LipNEkx0Pe/NvHG+pVOzcN5UNayTVlRoLaP+2oi1vxKyEluwGz35dCL5apJB9hQzxbEZs5ZufezL
m9yFCmVmA1djdcBigom/oZebxkNu47zLg1Hgw+bUk4mZx2T2pMvTPzmwJmPxEc7wFHXCvFClcr/2
cxnIWxjfvXdBDELxk4w1sW97Wh+csUX0sGzXQbbU43FKbPcgmvrGyBVJsdhG9rXi/LAahESMiZt2
A5XNf5zGsc3IsgRbVY3exGKpaMEz78bBL0Gy48Ug4Dh4XlnsqJ7WX2eapnLdDiaEZtRFm5rZ89mj
Q9tutFu7wXZoaj40/oMY/l8ZBt/SpJV89gj4j0qWch2i43hTkQ1riWdD2PWQJ/u6IXY98uf4Zm5z
ClhtZhBLb8JPLkHLpGTJTynrX1TE29RzydhqZvfQIjN+neqU1NI4KR8hDpkvk2Rl4XgVWiaUwqjY
tmgQ900HlcibvOHHTAn4EBNJ+6vKPLHxwds/xuzqQVPEet6ldXltaMpMSeiQAWJ5g5Yk9+XBHdUN
s1tNVlscZ916+2rK6vUwhZytEeOQLgtLUrFKzeqpc3RmUImJ3HvBwTXdzKKf7VXhK5NYW4mxaYFj
bIDTj78T4WTHlODzJW/kd8rJkSQt0Nlm0bDUkqNr4EUlssqPO2/Nagn5vTPDl15AQNr0M1FMRsKa
0JujsU8GNjtDM5olq6kzf594LQ9QJeztPDYAZFRJhBK4FJAJ5NHcJ24ZP5sdmYZ1GZLlo4xnxPAV
vPCGIoZDau5qHFJyXdLqS+oFwF6G2doa3pj+9NLWY5eWzQoXNmT12a1QPJE8tJazX7bHGbrHbsCC
E1yaep5gvzns/2SoQ6ZXdF2Qnckl8jpp3ESTBVeJlrEPcaRhOY6GZqtnYq1ABnuPOLJ5Dn1m1q9M
UYj73KQjLLGeAUZwOKDzxaYCrN2kIH8ZMXkBqWAKxA5pOOQGF/IwYarlx5HjjTYsIOQ2T3VMEIft
kLzkwtvY6jrOamRbnnGxlE02aebYPwdQBYdRhyBl0LpROaGz3DokPPfYBLe2NcMDEpNsVh68wuOM
Y+EWPEF+YXtxsaCQSMvM85oaSD4fg8GFtgWbLL/g1xrTqkuNeisTF5naXOp7EJMPWdt+z/wqfGwm
fZf3MnnhTDsIwtfsTK/IAlF7UFT1DvPNXG0Xc+7OdJriTgXjE9Hrw484HS3MftQzx9Wc2WxlSZ+d
N97A1nYeBvuGpEEMY9NUtZsCQjT4Vj/qYQM5CT5ke5zXyFxVhTaxcfG+R6N1zS5fsZomz3q00iNM
t63oh2ttlXhOETxe5hn3X7Zuesucz/JXpt7eEnW0qQzjiSSsh6CJrukBPVp2KFdyGtQanEfK+p98
61PnYEuKVLWeHlzLZF3u8AAnJYE2YXNVhCMs6QpqJXTD9gboIC/wKNo7UsMeRyk37K8gjLfRwS+S
58w373jvFJmlCX5OhAFD6VF8tN66yrE3rZff893fj6k9gse3fiFa/YLI6JvPBmotx1Ffdb3NY+kN
tjrKfsHpFlA2ypoHdjbggmyCa9dSy/KWRmxOmoCbrIXRQVZTBMWZQUYGbVf8Dg2EK4IA3w18VPg0
jfnFAj/VhqLYV2H/Zljub5fK66oN4MjSvMiYrGDUzNmW8KfrAWYMZL9qZZTtizOQkQ535FuW+rgd
B+vO7gNSjFyAUNHS4qqPuUGWxmiNpOH2M5MMPSCvswiK6MGjtmprRgu7Mh9/ICB7YmP0yFburm6j
FnBFvAUFHh16rS7d2fvChuyS7ULFvkC6+zCwkDEVBjGCleVcj3yxO3oe6naiUQP8I9Yr9PXVOq2m
GzcEyji2DnbU+MavifMeAMP4Mnu0RfbDmQvJtzMkG99QcFk7KYi882MWv0puhrH5IhKPNFhGZE5w
D8o1X6vOubE0wRJJz+cR8Mhqjx26M45wyZes2yF138BkfZtj9TV06EOYWb3nyGndDQaxk/2ohgOs
QCzsNoLtrg/WTVUA38hK3Pwo5OVsIVrt2HcldQ6d1C1fREiszkhyQOyws+js+NE3E2NNuqlD8c4s
LmrRuhtRm2I3Sw0G1y9dqBj4zztb7EA+QV4UfXOJHt9ksy4s9nrlZaTs36XtX/SldC/bpFpAlAX0
oDayL9IyKL9jUAofHY3jqXTJ2sCmE2zHKP9aGMWv3GQCxp4Z3RW+160Qo229POf7bEkc5BKLNX3c
4E7r4gUR+sKx2gyy+I2xY+cI3kMdBseuGn7UbqsI4NbxRSf92xbPDKtUfhWXTGgDnHFAcuzbdYYv
P28hZQXSeEJPzvJaSPtS5+aF1sONtosvac3xwV7MpiEOmHXoTekrSpz0paHrxUPynzEbcKgM4yfy
I34QLPlNU8uCMMZQHE3vc2d+GKSuORPSgshNuZqL+irqPAIdqwK0hUWckZ9nFVG7ApGcEsbKtGxi
w5ftVlXb9/hOl7xJ/yGsoaZFgX5NUB3sWz1Xt/Xc+pAnyuymjcrr2Zy/5tnsrKQx/sq8oYF4NClC
NXwwjrF3GI3q2XA5J1CzJTij1PYuJk9zHbmpu2rFbK8n3Op1ZBEmZQ1YgU3nbfC9YTO01USOkT1/
rSLfWplxbK7DioMw9ZwtuYe3Q1peqcm7ZBO6sXRw387QPosy/VnxvupwUHu7h6nPDlOscmJGd9LU
zW1ijuVtbrLUR1mpjkFV9QePo8cOpk57a7lV/jy0woQyE0VH+h7dz6JhNzUGDUmGLsEopOokRyiw
aN+nPPra5GxYW3ZRbtLu57wtkU8kd6qswHs16ifwKfOVuPFmXbeetdJGNR3Q3e+H1Hwt8+Q7R632
aEbjFt3dMZUTmCi4KTCCSM1qzfuxXB5eFN9XOdvZWLkE99o627uD9U0l7b1BjBTl/vQhEUX+00jr
n9XALW3iyN94LbFQDTQIGuXQ8KvCuSeTfBuL+dmo52xVGWpfZbyYBjY8o7T5h+hLD64IdSYRmTAr
KRPM1UFb7QQ+1+xhYbQQJxLODW4GqZCOOR5s9iaxYVxUcb0H5v3itu6tY7R3kDM3nscOgXrN76Ic
VbKyh8Q8JH3/4hveJdQlzhuVvGpcyFDxeOP5AwNO4fdKWRdeztsrSk892+QubI0oeZoyddfrWpFc
R7ayR8biCuvEkkoPYCfv90SLXocjO3qCaF463nfB9LOOLPgPmTYupA+ZtlLGY+kbd0XpQESALjJG
BcHO5RMxqOXa4B0pigUDPVvHxHffgrgHikagMS8kYUHxXcApFtU9WSnjixDGRVqN18xd34fe3LBB
v6CaetEo97Ip5leH8wsf+XQYF6CBPz/0vndIgM/CbqSpTm95lUQINaLBuwyt/qUPu+ui6pakoeiy
/z/Kzmu3ciXJol9EgGQm3evh8U5eKumFUEklepf0/PpZvE9TqkEVBmhcdDe6dVwyM2PHjrWlvAUW
+0EghnGVY7MrDC/eqjq5OF24MywC0MzyC0kL3GmWDtfIaUhKmL/0GBSRJrgyTwHJsQJYVgPtoSkf
jYxUVlOa0Q5vRbJ2WN9M0i+3f28+VRoB0KpaMqtleipB73UmYJ7WwzUbx2/CYBI/cu/iMt9UIZE5
SUqJOkj5VjJ/QE86vGDnvdh1yLmZV/eK1cQ4NhMqMdodyIK13Wsn3H0zOAeCrCF2bT0n/Ameghsk
Ubtrz+2gpCDR4JahnkDISRKP/Mp8XEdDdk9mCInMcXaOjHFAFfWupaP2kogwJ24O5hK9Fec/8ta9
a7LgAqT1eRYJMD5V3k6Il+R+n9I6uq0D+6LPJKsO7nOVpo91k13nAH3H6p+gUlZrpSc7u0PcgVDy
UjJo1hnTS1lXz5RROtcFWZ68eP6cJ7LXRnPgEUvfWxHdpSCl5h6oU1UGG8utn42FXFokh8Eg17Do
5E8jDAnmCtSRiPa72hTPAfKBrofJinCAXaZX96Uh6VeZ4DIn511VVP9RpP/iDH60jfQSdRVSp4iY
/AEfxsXsuSPflp3uZwN9aiVoFvgaQHU2VDBuNaDfwS5WOmG95HJ7wvc061NIMlPJ2I0N+TTk3iYZ
3OqVQTfPb6xqQKuS2Rk01T6kwdSJ4ASDRfOdYrwBdfcW6Hl54hCGMp0G5yCvwOake673XF4GdmrH
C/zGdZ7A+V3nOHRhhU7Dc1By4w/cJTKEQJO+6R0OH+4JIa391oqCk0FpxcYftieCVZ/iXIO7WPQe
J2N29io2GTquw8ZR9TGc2h+QAB/CHtZJPkegoSOeHgAEW2a1XkHTxruJTF6rzx/jiYzvaib2PZmi
3RiSXhfZN0R6AIIcva03sDgMvR23SnLgeVq1dUP9hUhIn4kbxusr7zDb7V1UE0nVwxnc5p340Wpw
/xc7Pb5UOH06QAp/MIlO7irVrkwjTIDaqvy+hxRneXm2ltXYb2nZPktQKaCgWUK9V50DR4fn04Ei
g6US+U4Cvl10IZFMmR9QXAPYhgJmOxU9XtP0yY86KTGeVN9vStKrGoushLKbx9ukKKcfysH2hTRb
+5Av+k3C+M010oPtAHaHuRHuqVbp5rf9rN2FQTm/RWpJVomtbB+m0ayoYAeN7APcpTfNQPRaOEB/
JpCseiB/Ob7tccnFPNSZt5p7HRRNBNNrFekMKLCU8ARryt4Mszc9Rozj+XkFft2e5OS7jW4+iQ5K
6GTDL0HyNVmKFZNDztT9rKIUbIwEbdZ6E65KJjpkE9yHbFr6GMUMyfN01Y2LJGHa0FWxiISPeMMg
Z7rTllLtDlTchQNuhF4ab6kvrm422BtblsVOZxHDhic0dkkotPSKujFxUNsQY9exqPqdCpwtU1ef
sTFDhDIZESjTYGkcZ9Ea+FL1uChxC9Y1XIH4J887Lq7ZMl5TFbWzsmRwzFRzwo86EkZm3zUxYAx8
EscqjN9YEXf0bhIfVOHeAOYDYb+knR7QtoC0vZoq7UqSJ1lbnfaWWNUdiuoNCpC1xZy1G8sFh1Lp
F0QX2gqSikQh5U/vRpG8aAIgZJaYt3Rlb1rEjbVVG0dTGGdMXQB53WExKm2Yi9AuVEY0kQKwOpmM
fiQKTHciMBSV01lHv4Q5MvWsbfNHrtnXUrZbUQdX5XjHthT3eivOjH0SEOuNe9e2mt3Uj+mpbiLJ
N1LSZ+zLAHdo587+SFYTHRsYxpJcMOhHLrS4yPjpZOpBQaw1EoWkzcjsmkb92qOwpUB+5Hr8NRHx
Vgz92pgYcYIdXPt5Jki8nbfWlG7ctNvpagApmVmAgoIz06fEoUxXKtO3EpES9SWo71QBEI38w11e
ifscKXs917l3Cd1ul9Nfkegoa1254BB1wE2N4MNWLkm2cbARaY2JWN9MYIaBdRGprtloEaVzzeLh
V9I6N4MMYd4Wp04Rf4Qfqz6OXU7HLba1UzgUVGRcccRaAbYDYpgzKyn18jxnenIrwSdy5dfeuj7X
f3RGhXEwFOI+bns6dFU0bcYYoCwJsfqqIjf7hVvWvIn1jr9kVe1lUgW4qpYMg26S0H4bXdvqyK1r
6Cg9B7AQwMGjByehmMzLlvChMfxARqowDEbjTreH+zpV3KATI0HjDl8GSsF1JL2r56AfQfmIV7SZ
LUB9zZ1APaI0ImME1FdCTr0hbSCiQ4c+JvttoECs9cif/M7I2XTNSQftuCBI/FwowYO9Bm0hd+bI
4uqIWYRp1d8OZq8x7FHKrYHY+Ua67OInK1knUoU7e7atTWZk+tGriBwEapP8aK1xvmSalx27mCXK
S9NOdESxmtLRWHkd8BdB3+JSUgM/mHUNF5dMv42hzdO6d+PS22AmtN6lmyWbycrnNZrncxG0Xwkn
cBcP4a7uECNTLWdsl0veasw4qDQnC3dun0DLg65IKWjH2yBN32hAzJAVNSpZr2qsve4y4A6snCKq
JmjAAlPmg2Fn866KhzhMs03QpA7HovaMN0hd8zKKH7ty1B7sTsWPkrQC38TEtK0JItkhS0Q+SYPc
ZzqkRlom3bQLgczvvUXuxuBuUJSnEBnDEJ5VWUV3CTDOH2GfNnuyuhPgDyjKXVyKHTER/TosnNfW
I3eF1Fx2vRpIUtg2zqppnO5qjY4FJteEzuAhEdUezLre0T/IRoi2LiyLY2frrZ8HY7hSaf1smpPJ
fAFBIhb2Tepa4FpbWPmnBgk9Xc2RIEsTKOywKpqkv8hAJ1OUsJ9VhXd1Nxrs22Fg5n6ctvkumrRf
NZengwXEfz3YFop/bCe3UWhRN9jha0sG3k1Ob3tl0KFC5VhCwRxxQQnvdpoe/LCFNm8HAMQEt2Z0
1rRHZbnOGu6o164YB31uIAUXa424y3NityVxogXXmOFEDvExIm11iY/btpp1tuc830zM6LSy49wZ
Inr3qr1xcnuXN8XVKPjTNr1cO0k2ZldsMpuQ846AYjjHExpG7BGIqZfHqQJGnen9aU7JLSt4XR34
OpJHue4Y0VmbCjXRMVKw1X2/YKHpr7ZN4e4DppNW9tj9oFdBPkTl/ZzJFqmV9THb0XNqluPGsfsL
OTRnFRAxUJbz2SuHz7gh6ABK5on4GzAAEamOnsBs3eThgVMGcyrtZPLIkcPqaNFXMiCtwcUin0yr
S2zE+M8JVaEVMtktSD95CiqQSuwYd3ktTsoiTJdnZmW0/ZZCgHUzLYun4obeGMkhlU3DTTIaue3L
xXqnx2zq4x1KZv1hzv0t9HxrE7cBbUDV/qoNetF87abrfUIn3zVes9ejeBu13Pq9WV7KoaJszO8j
TKkoDpHuG0CzAFq9xW12z/XiwbJheqSVuxgctJOYeW96lm2gIg1+N6gz9ZzzQw7MWHFZdthKULZj
J2t95TjjSg2gzFI7OSYD8dlhWd0ZTn6btcVaOtUjgRXbIWAyTyVkzdOnjfT62rlsN7IqDklrg2K2
NlLvd7r0Ir+ksvBnB2xOWuQ/YkN84lA8aBT1Vs4Wi/HLwjjhXkSDJt3A4Q+M+nkgSgNVU19PXnqb
gX0Gr96/GWN3ZXpl4zjDcdbVT54uuVWd43D1b8FNS46JhjAqSigMB5GrbyvMeytgpARlmPMmYeFf
Qq4WGymDmOE5AI6qUafMLV8YR+43jqQMWboSRV7d5gN5irzNtmiAtGcNiRjdfa31NqIrgkloPDNH
/GBlyX0Cy6NO8i9tRIgJFMP+TYymnxKK63JL8+KSH9SBKSv1KvULyVnAzPV7H9aHwmRZkwi4EYGj
cC2RUJ7bzZtQ4h1gMWsyrWG/9oW+KhOCS9LBPNR1fu6LjFYsgRJg3SlFG7c95IHuA5AmsH3wRl/N
UnDgpMRzqO46E31K4OXsV8SM7JueKtS2xueWPSccXMM3KHJXmV2fmxGCWtQ84pJ8ZLLYR2c4hDyC
Ru1tqyYl6Niml8T/eiuUvFDIlj443U0/QocFSQsaUs9JIi7flW2cIU6cJzWbxxCG55KBcah69zoa
0V0Mzo/b7jbrxR7fMN4Yg71kWmDUpl3BtM1umoT/wJDWr97UEJ+WzIvRXtGtpF4riSxGS4pGczNP
y/djiZs4jm9yVH92Lxu4g7XX3OI9z7ITtQD6fT/sOlVdPBp1AO6DO1Sj97rubwoAq/XUnzptfETY
+gmq7t2Z8pu65HBOk2gfGfDT6eXSD/Oe5qE/mIV5dAvnyNb6Xk1iiUVwIMQWN0FBFDNOo3ndueFL
2DH2XpMjkAhxahdQXelixQu0jyxoXiCXcbECpx1y8K6yuLtEfG4metoV9GZ6Ye2o+23Z/gDqui7d
7isNaYpnnSqvk8P81GBBmdAd4JY56Govr+8iC39KhMV7NtJdCmWmsQd1a+JpORO+fAN+LL9xevVS
pw4PnY0RwBu6Q0RbxdPcWzFTj002nowwOOlYF8xw+KXHPZTJlJlmDIWqGveOne9VU+r+FNt3kdke
LJsrbeRFz2atIPcNJHMVkbWhPia4s3XnY2H17zS1UBRgisa9gSpU9pQWU72rWxpLZhNMjzwj1jZ1
tXsVdpeJhPsVDxV9PdF9VCU5PcuirrAeWVPx5DXeG3T6egPCqFjDtCQxPYjs7eRQRttN9aTb3Zfe
VM9NnG6Dil2QOZTLmA/PUei8OGWCT8NGzJ804iOoIKmO+eL58iiPxamuORKxjd9Mc4iYXxeveBw9
v5fpPU6MWyJKPz1nuhqOfVFMkfqgWJ41CYtTzOydhYadxRpqDCXBk24R5R227gPMBYKaiEtifRMc
5qGhXh2yriidSBHOkkerss/uWJvIcgpUSoqHK6aF17bTr8ZSZ1zpv2rbBP7c5M+xO+w8PIfmyiIV
p+N2TSeL3xJfjrFLO+PdtojuIAxw1RDGuVFopys8fOuwolcUmEEHl3G6ynY42DXvX4zlIRXTS1cb
75Iq2nJ0XBepTikcG29pbqyJEK58VJpXAcUSQjtk3kqh8KZaVmw00k7IgzOGVdQjtXLonHD/Hw3Z
HIwZtabJqgM5WZ8iDG+dgu6i0rr9iELvj9LLNwyD/EokYnxGrBZpY4nPtgxRjdgMhDl51MnuYtCd
zc4cVzRzH+LJWtVt/Srhb7vAHXZRKY3jNKL4B4wYAWU2Gp+eN+DT0YnpfnOpmMrhXfPKK1Xfm1F2
H6YW/sBGCjPcc2NfM1S1rWt6r3ZCPELndDsZF29ZhN0nxhzjdQM1m8SFlrT5PndJMbAItZo6s96R
43O0FQu1BADGVWJ8ibPIupREe3HgK1C//MNV3QVx5jnrrC/b648k7vp5mH+1Bo5AMskMn6vjuk7c
gxfN0FUpGYuWDJU426CTGMdMjO8W/YkN8NM9FqILDxGiWBzdt1CHVqHoDoNuX8LI/nSn+Hn0GAEJ
BkHygfbezkNLkDP5HoVN+B3tDxV30OsJCPf0aCObuAQA2mxLzqHZJRzZmax1PoUdl2pOcwSYs50h
evdh8kZ1ccI4dNCc4lIk07wG462tbGQVvZseR3wPAFjzow7BfJkv8J2IiDm9E6CN8S2j8RGRUdXD
/axz5lKLxDvE9S11/QfHzd4zosLPa0SXUDkvoaT7LOzxoir5mBl48hOLqAlE+vuKHfiIOYTDghYm
Y7PoC7mkLNLoEyOH6Bczcoobkeh3U9M3e65SewlsaDDD+6wR01Fn7ziM9bTjvP+qQh4aFYvNXFf1
lhPnZqK7wgV/PAa2+YJV+5XzlwHmETDxBKE5KK99nN0XiuSxoQ29beZZK693H2aRxccyLXiaOEl1
XR82Mbc83+Cml6TpfVbEX5yRG7fKnvV4Jni3JTIvRfUvisEnJs9bl+NwSvgzq5bDbjC0Ys0x/dMs
dTIresxDEy0USTvXn6v5jSZ8vgxv0JUeafMy2HfNyE3xsU1+lXEfrA1+csxmhNwEbrTWKe+p0e/R
UBDcmHL0DIjBLUcPsioxk934Uiuw+NygFiAnb3qirse9KrdLv5ywBkxA+ng72PEdvEd8USQtCMz6
Yc60Q6rKNcmnL0Wl2DSD4NriUljpiDDkw/RfVaUfUmQptxO3sxldZNIZhKoX5k4b0b+MiT6jFZBR
4JR7vcBQ4jjpNcWhuJKJ9QVp935OevsomLPHBWxz3DX060zMYjyefCZSCPypNs+hKA6GCk/THL2Z
bmct2Q+oW7UAGp0NT0HgNH6omf25JteGdgXTpUaoYawbizUuITTcAA1JeiMOVNcvoev7qZvsq8oj
exDxcK313nqEJDXM1rQjwW86GjUZPLYF76PW72PydqaUTb3o4j0TNS88ckdrJF2JYaZbs2o+hNCu
tTT2HF3e3hmt9VhhCBnG5posOHLgSMnSt9k5Jo0O2nvbQsqbRHQdO6TYaynrR6WLDwX5vrPBCJFF
oZwOGn1vvZpBEpD50mIqLInxgr6MYjPJHXsSBNaxQANoSmPraqx5ZgV2zICgAULnN0d1NOAiGV33
SJNpx511HU4pb7vqbmCHE5lUZt4lqrT5zqznu9oKNR+//M7W41uo1DtyFHkUc/ujwsC6T+FKrKIh
evLmqPOzqj/FpHuXkU12o9i0qYgOgnEIn+f+0BZAwSM5fcxBRLVF7HySvzlInuTjdfeRpHFh4swY
mu7ILY4J+URuaocOlUf2kzT4y/Jc1t1DV6fHiSicNtZuCsMgWB2EYN5/EhhhMwa4VITirRchF+Bg
PLTcCjm0uecskVDgtswMZahjY2qL8ZaWwl3W4R7onESsFhw5ibokiTdsn426mrnNSEE1HcvS+FKG
eYVaJ9buEO0IQX3z2uFa9MTeskbqFTkrm5h8e0wn3j5KEasYB1iL0eEOKzyqhKVNyNZRXwKVAqlW
VXfS6LWtW9qUOK1J2SRAg4CDbhfCDmB+3tnauSmY0sp2vRu9B3pyMWJcOtQVeBK9T+WiJ5Iztcto
0u4iPJp+hdT2lDr95Le1uWuRITriVlf2HP4MqvJcyHogUaXFqBY4O8rorQ7Sf9XiTMaNf8ZhTTho
lPPfFCNGSnVmPmp4D/tB7cnyoW8SSGI+LIc4z6bcdIPzVajqJtXrC9MV+87Sj3nLbgCL9tUciD0a
hxJcjTAyTD0FamVTVzcC7jxyX/VW0yMLcveOPPQQXpR4SDnpLuaofWF3ezC95s5I4/OQuFjgs8q4
18b81h3aZ6yerECPe6IE3LjWJ/29FOq2F0WyQQOAShjspso4kRPJ5HMzJadKRE+4/3pS0vps05s5
6e6pttYqNz6PJQ8LrdgCT3D4K5cZeMxMl/iN4WlnLel3zJpA8Z250YSZ+uX0iVqRuUPVFcj4ZxtY
HZJcXe4zZZ5zBCRscRhM8qnwuWT6mD5urWqEkOjMwMjkrgnMjVfXJdcKMn70loO1EFx5qrDcIRIT
FjnUrwQj0BZoUS81Yi3mCY82vfKUsWrcH3ikyYO0E79Om0XA8YZ4E7uR37XeI5544mJSo1mHS15l
bzNwDnbP2KcJlbdHNqrCMbMaNBeYbvxutuW2Tvi/lH3/ZJV4Hcjfs5Y7EEQ4rPJrMyvpqLryZhAG
KbbMUDB3uF7kOpYKUVOjc2xaBVzfNjZ8C4MftraFAwHqs6PnN4XGud2Zw/1YGfEas/K0y1pj50Tc
VC2z6BY3yVPa6PdFQ005t4HwJYkbK5pIfuNEGC40ca7dlJRKjeugMVe/xji97wvtF3DwEoMOMwgu
Pc8tAXabShhfFb6XNBpeB739OajsCfZstJpwbgEE2bST8bMT9G5D0/vAk0eYx1jso76Fcc8Xa1TT
G3AHgde08LbQ9ckRM/VhF8SJdhxjtIbS5hYVGNXrLJkrBzj3GVvuo3DGH3RhWHzAmPuOq7Pe2Td1
n09vUEkOvYjZnPv8Hd0yXBI/ws8ZL8PKGuWX6EW1t6b6nQiGAwb+VxnXn7Gwjp1XXhrT3gNkOLmh
eU9hYe5mJLTlnNwz9kL9P1VPWDYoegLxJOMm5Fo66OegjXah5x5J4F5RpZWHWGj3QgTrttX71eQh
Srp9+RFM6U/Bd5qXEkNRP0DR0u/dzt5ruTz0Vj0C1Ee/qJWzR5TGy6etoStiZRPpZ9J4LcEICYNe
XGztLqnW8Zj8jJegrSZx8zMiDhmJMqVDKsiCllnNluJS7wYa8XdiMRxrysjw08bjrif7Iw4oJ23H
2Hr9SKWSBzcZ6N7VrFNfEkO7JigD+0FFU7nKPgeEtzkoH0TLH9Pc5sagMPDG8DWuy2Prcauh63uY
MYjemF36gvrjazb3t2pMOpJkMGX0oEoJpGxOetfvjNlAWlEjXrXRPhSt2A8kYPmBR5JdYb63gX1U
mnvjUZ2v7MnZT2ziNHHtRZ53fQiQld9II1kxZXZSVbOxTSzQBtr8OqmSY7NIj6nCZgSA6iIzmlaZ
g31izqb3igajjPKLsLQLd+/xkEjkYMSNXTHREehkyOFhTInaILR2+BLZ0MC7xUcqw+HDjEfWppmG
j62HgUJZaYJz3LxXzXgdYjhdZJUupENMCulGcysGk3s045lgnsuoqeFWKTiEpBDwuTwpp+NItKxf
Z7mzrWyvId6yD2i6MiPDutCrz0RJZxsZee07QWR+hHXuXDImWe9TPcGblIcPhDciynujor9tqp1w
jHBNymF0CCwv2RGmMt57aZyecaK13npoEDFBYBAjPBldoTZjSRxdKGuKe6bbEjzC+jnRS2ai6MMl
60ihcoW0Og+Wo4YndNFo3YemeHH6IDlmEF9uJ4VBLzLN+jWao/wwdG1/aGJKidpsWiI/CiJqs8A6
Gf2QzLxIX2LWzMsaJ3aTnmzKEMt3iyz9UDKk3spCmpxVUr7Pqcq3U0/GZKfaZhdZTf1RBri0VzMx
i9C6RUC/14lu00yEN7HZSp+BlOSU1bi1KbBsJsigYxOykFh4HaNFOzMov2lFOZuay8sWeJK81JP1
0ytIn3Mj5JSsAJZLHG99xbGPTtbYb64s2i1JZiLnK4Nr1Iow3TJ82/oSGh7BLL017idD/CQgkbSh
mjB6fahb1lUzNv4gBzKCu2U6oSnbYqcaskfZFWimC7s8IwU4mwqZ+4Aoqbiqg3FlW1PsXdb4kNGQ
2UjOw7VgjGyPdES7Io9THVnH9h6SyWOao6nbWxfLAndpr97mcSXvU2ZZtmlqhT6l4RKf1i8OxS7+
tOcas8PQay2nR8TWZNFkW4cSVx7yk7wn3LY51eOs7opYuL5gqp3FWYZXbaaRkwYRMZBZtAyOZBlW
EivD/VuW7XVKgvnq9OPnmOjZ2RGlu7gsuPNBHKPraCFrmlLdDlY43MhUG6l3grxYoZGPFP4hBZYW
453+r2F1rALKxhWJDx0hEjOwPB1NdM1UV8lu2I8/tYx5+ypF3ZQe42eF7KatGGZyCWFxu689Edxy
1RVYpTWXNrCeJeqXltrqSdCE3EZd+uBU9CBULGGuVXXwMPEZ1lUW8/T+fWT4z9lNwNwQ5QC0uGBr
/5uZ/18jw25os7HXiXVoTRTstT7nHCE50RLCTyxH3jf6mIvj3IXauGkQW//BBfgG60B2wiVgoJHr
FugKpnd/Hx0dsq7wYlfXD7GmhB+OtJTYsJhM7DJtPRmR/v8j/iyvZ0kIRmzBzAdj/vz99bBwk2KT
WBZO92jiTq71y6+bWiSPdCPs6n98u98mch2COBZyn2kw826Yjv5tINsb51qVdg9/FvnlZGkT2c1z
RauLSe2NHfTyrhW0lv7+k377Tv97UWEbLFkdRj/gid8/o1GPblfk5FlLy0L7jHrHvZszQTs4cnMM
9MU/aALfABf/vR4UWRI+AByZvOLvr9f0NXNbzGMf6nZ03xI8I/neVIhF279/rj9nqUHaOYwaw8uV
NqfE76/jmbXgqsH8mSrq8Q0/p70iwxOlavEMPP39tczlj/0+Ss60tu7oNsP7sCvcZdT8fz0X0+x2
kRYRUNhwiqR+N07ZdRgrjnxjzUxV9xF3BlemgB/+CWaEc8qbtP1Z99GAkJAMDIDh5Sg/+iGy8N1H
3vQL4bU75iGSyL1mhd49fkKicCOb0Ft/9pr5/u+f4P/6toC9QVVcyJHy+yy8w94+WZHuMfAp+p8J
6ZYR+uY8/AjyyFb/WHLfdpFlCRimBG/AxmAzf//tp8mMmIRnsgYO+AH68ljmjcR2bQ9LpKQ5fxip
3QHBwUnRr4q56v5/D/V/r87WZUBf4rMymPT7bxWAeB0aN/IOkR2mF7YtXiUuKa4CS0zXv3+tfy52
TwfnaLLgAZJCkvz9tYaEyHiIrPJgtKN8neepoVUatvW/vtE/OOLS9hZcPRujB0aPp/n3F8IoWwLF
KOyDk1KL71pEJVJkNKK21yqhqe4bdSifMZBXyk9FTRKg2WS3gxgc7RGvMPhocEeChgtJ7aRgjaZD
fz43ZjSldG4+/v6t/Pn782bx5rKZQ8DTv58iNes3sBegiG0Hza5Z7BhFonWHmHTvbU+vE7sMpgUz
JU7v769s/Led/fakOohCtiMI11jiNaxviAXE3JTUUTptGuz7a9RO7rGRNlekoRkKFGlsWn7dq/RT
ZbVFh5KpREZ8TIabKbNtUBTFJMxrkhrFJxOF9qs2kNG8lmGHLi8YgODg1wMuGZK7y7s99O5N4lqK
ybBea/DzBITprfkFPbKM8mjAKKkzkIYnpjWuOcGM3qrRonnChiAJ1xYZZQvRw+O06+M2fUwcDIb7
TKcZtmrLKSBrtQUoS7rMaLcrHGXlgWGP3jzOodYmd3opEMkToRzqRN3obzl8yHLGgUxQmO4xv0h3
3/zVlhWGLBl69atpdFOxTzCXRr5oaibeAWIEtGRNhhdDEma2eteYGpnMUkxMjpcVCZgVN9FLivE+
vKkzWkOznui/RJUbl8JqnMXtWjsfpYoQY4uxbS4dA6zRWmMTQO1Og07RXs7nktmssntUU8stXU5u
Tay4cMRuGQw7pXmUO+vZ6qfmILskPvaoC+VGDKN5oydDTnhrknDtHhRuCJ/tg1/UJDTlS8ONW3L9
xn6y0gNhfvJe8hMhpRWSAgP0527u0692MuW8Kbhn3U54/n6Ngc68IGwHpjlnO8mhIMdGk22aOqU9
3oHvfSmjXl0KYiwT384bEiyqctTzjQRNcCGuAhcLQRLkuTF+yNAkUzluSi5bkT1oBuFEqxIqSrcS
bsOItyWLCu8UMZLRWgmAqCvNaIti7fa9d9S52tm+24bNhy0qakbgV8OPvz8Vf1wBHIuDx4MgpEtY
KN+JHIUgSMcC9odz2CBMO8/c5Ny0Q0VVoarsqcVI84+L3H9smW+PIQkjcED4Cbn12N8eQ5lOkRwn
FTCKkOPZYAqIJG6royUYFAG0C6+3phORqvjk4zHOfzlxGz+5cWi/DExcENMtx+Ck4px/mxXKxn8r
AibMBfaYH6NrBv/AlhjfD3iLSCCAJfBiyONzoFL9vr+WNMVN0jvdQzzbpg9zA0vfhPnPjfSNYOof
JmtFgHZv0ekzCvq5M4RgFnTx+Pef6o8DhZ/KhevsQq0htU182+dtt5kAoSbagdPSho9lZ1q4HeMW
OervL/SdGOjA3+euTwoKZ7VtuvLbJ8662a4pfoJDkWmDu7J6b5nPY5PsXqOAkYA3gpgoKM05hsM8
uFlB9UJsp7uy034cNu4silcrg+fh59LRYXj0XZiviCMNi3+81f9j+bqGIDQPUJzJGv72ncC96vug
mMOjxmFD+RYy9tgY812V4ZZgNDb4xzX9Gzdp+WaWfAKTUwRKFNlev68FrwhL05iD8EhVSJg7nbKz
A/P6BhH9h7LLbuVYIx3wkC1msEi//ccP80eVwMvzytJaQPILI+33ly+GDnbQKCAuhKo/1lGS+VWb
zH5BbbSGyjftWzsQu6igf5qUXbvK20jf0m8t/InZ7CuFbro2MjpgeA9sMjDzOE7u/vEmlzfx+/MN
YxKAFovHYS5J//Z80/oQVhHr0ZHR/eR1Dm370Yo4w1bSCJxfURNau8TR6U8CXAbTUQWafKHpE54G
aZlHAIPI7FAI/3EdM/58fKgEltVse4RZkDnz+3fXZkU9D4wyH4NyaJ/4h3gwnIH7RxNm9mcUw17Y
esbY3/RlpN7zWbmHzNW0T0wp0SfDUsYX84zylUOFxvPfv7L/bh7fvjKQoFyIl3/x6H27FRcZ/ara
quKjXbUEj8BqTz/dNKYPgFfUWLqjIkLTaphpWDUMy5ocPDn1aB9M1keW2BOthZwmAdMelvOYti4T
8MUUd4nfqpAGcdP3HDxOG2c17fRGO3lzZ0BlSJ2OiUljnn5EasRlk5gN8KTAsmb6/Egd6SYK+yn3
mc9khsKIZlwPFcUvOa9tOdyMeZ+Ar8Ob+jSPM2e8bc/Fm8T6h1VAhBaiuUhK5I85QBxVeqCwTPIh
+G+Qv4NtF0X5exjEWDBKHuND4xWollH8P5ydR4/bSLeGfxEBxmJxqyy13dHdtntD2B6bOWf++vuw
78aiBBH+BphVD6ZEsurUCW+IMuRGHNnuE2EkWOZ2qZ6tG80KgjWuA53gqdTy0R665BlKrwYZnIRl
Ka++KIuQtNVtTee4ocTNtjnfL1aluV6H9OWpMCx4qL4B3S2wVfhwyJYsbIDLMCYsY7oTpURjj5v4
fK0k9T1ldMbg5BSucazx8vmcmspkfDU4L2ief7m93+YKm4QxXNYkLhiTBKl+oWvptmgNAnIQR1PW
tWByL4wfuapU2CSmPugM1QRLB2QbuYODDUGl3YdJEguKA5Q4ln7MLF4ghopiNERMPARpujADOn94
vReD73qDc+g6erYkrO5+JM5BwYT6Ay+H9kRUTmBYopiDVOuuVTKcauvhTwXGfQPTplyIFR/i97Pz
aMMBM5H+R/3zokpxh0p1wt4RqD7E+jTvNrOVYshjRBeh3Khakt0HgE/TfdMlgDj5XxfFNs/BYe7o
nrX9Ns09XKbbotHtn2h6tdqbUrfKu1V2qLPgCTww4YMUpf7UAptZvpMj8syoxqV/meQRowfccanm
HAZYgo7MvdJLcKgW6ZlNDjqG3DF6o73YvXSDg4FQSvBEnzwd4EcgUUlGQuTaeFriu2vTjTTrHaJ/
E0HNyvxfZROo/SZKLRq1WpBXxRqYkfUA19QIdqYSWDmuyNnQ7J2ensmm18j1/9CsGbAJv70PL7c9
ZbHK3a1SBxsXRwwpCxhFsJ2P2Ijoh44AcQAJm41NjCbGmCwknpeXJ6vRfJA09qj/5gfadpvAp+Ol
HNuxztZuM6B+UQkE/kVU7eLAKraVZf65/YQXySMnjYSBiptMyuRWnG3u3GgQZssK5TikRfEJmIy6
iY2gOYix/eImrnYYEdbcYS4E/r3Pms9lRMmAqcVSNLvoElhTLxMvL6Ebk8DkR873d5sKpet4oreg
GmXaEFPyfZyuXbdEds6UWbeH7YlDScsYwsCG9lC3QwpQILRoZvMHLqNwm1S1fY/8c7LWyrDeLrwp
nWP+95n7+IGA1KlGgTPQuTsPA11XYeZYiPjUue6zUaEAVZQx/u+QUn8OnqIcYNEHz1rS/mFkpXwr
TAB5VFniM2CRpQz4ozlz8WNMOojEJgOX2NmFbMW1lSMoDDumKP14Q+FoBCvNzCGNq/QQXkAvaBB/
ASC+iiICQMlOkv2aQtpxn+Om6r4ow2h/Ijtvg2NKv36Sd1O8P4GnCEaOccX9zn0md2WawyoKXMNA
xkNxk9e+C5hk2pEX/+fXZvwm/Cy8j6q4/FWFwopWiK6hCYA4+4BCnO17P29/hvmRnL4CkVggC0nN
Qwfr/CskzUAKoQXJKda95kjbeFwXDsTLNLMrdJ8Jy7fXmx/K/18Pn1wULxGmtudZWSCHqvaz5IQd
Sfyi2lW6y2C7bptJ8cQNejTzwmJ3e81pJ80/Lu0/igaTRgCh4PwZpSuB6OkKRyFEE8yxS6gLtgVO
x0EKIEYZYOPHtnXnFqbx1BjGv172///IRATue0Rm58lexVgca3QeOZA5I9zIt3xEaGAkrkLRJ891
XxoL3iZXPqrkDePGoAlC0byCjbNRlq5mRSdbccTWGw2k1m00YJSiaT7pUaUvnOWr600XOkLe0mBY
dP6Cx8xEma5K4hM8n0FsajYU8CVSyB/QSMOf0htUc3/7m17bR8CJuUjoxDOimmVQoolQw2mgExh6
hqAWl/tT13rVg2G53+IEBZ2mZN54e80rj4k4MleXblEw01M+f0yU92wLAcDkxDR52NZ2Gd/DLVU/
g7ktEJ0DPnF7vXlGOm0cGr3cYvgkMIqb/v5XCE9HN2J6UiSnxgvaE6W2+0WtUSlLehPsxu21rrxP
nNk+Li+SMx7ufC2sLjxdGYqYDj1+sKlX2VsHetzXaIA0AZaZiAehZOGFXjmYeA2yY2huYLsiZw9Y
gxqPiHfxaVKzkCj+mC2KClxqDaiYngkVzba4XXvk/LjTFrLFojQx2qVybN6j5j1LCkSKbGzbHPL/
82dvacNlQxjGJyg8/XdgSJMG2ADHn3m3/b0PteJhjG17AzS9/x9Oqk5dzCh7KjvmxuxsGmw2qzY+
GSjvqysX6cKdbMtmFYDV/YVAf7FwVK/sKeZ+dMSncaeNCuj5s9IHTVXUdLjoEpJarWHYvzLbDNZH
lEj58/amuqjBP94sw00qceoqhnTnq9ljUNqiYjWSou7OQ6UV3HJjRke3a5CtSmUne4h9ofFep3Z8
SGMDrUhCqPIZWUVh7AX6tgoyM25Fr81vhb/w+i/fhjlNaxgdokpNuJxOxV8nrNIkVSagyBMaG+pj
RxP8MBh981kinLNZeBfTs57fQjSTGKPTVzS4hMxZL4f0M+/UrPFPjmkgZYNOynAnkFX8E5W116zp
oeXHAI6Sv25FVOhIz4gMn1424q/bv+TaQ3P10rAxqHb1+ZVvuKqG0gCNEaOQ/i9SFrXa5j0gyRW4
NGeh2ruMK2TElFWYDpDgXFS6TSe0zGT4eWob3WjvOtEzaKIZb7zVqRnHa73xvTfbkf1Cn1ubNvL8
dQtONSbeRDXrIv9VoZQDC/NPolZffD0D8wx8eOWAjjqKCqBlBbzhBfVf97ePTMTR6gGpUJy5oMqQ
J14Irxd1AT+ARpSpc2EZ+qSCfr7ToJ3AOijc9GT3eXqyABZDRGwbdR+jz/cfeq1gXH0azkCb0G18
N93aKtdZ3BSA2vqmFs3h3zcBo1kMrgVb4MKDxWuBdqDQF59QWASXBq7uiZ3yNe4K/R9BAIA4bP6h
MTjN4FQ53ap/nTHLCDIrsdT4VGR+/ZYGCoD5LOjhet9+oosmx8dCxBgdaxmondYs2DQqZWCOLeFJ
RT/L8/w6XvWmmX4zMiHemwHppXWVFu0TRXomDoabb9XEXrjRrnxnoioB1uCRgZI4s4ji6Z4e4qsZ
ngT7oaLXhrWcBW/sMKggzTyT+ZIm/GQPi6LfNwWkxQqg0q7V3Hohtl1mK/ySabxI79hSL9LOnDIV
cRiSQC9qAbSMiKgBWHTC5iv3XffLRJ/y9+0vcOWsk0MwbAWFgZPdPJr2YN4hO3nGsTc8ddeFGhJl
aAEgsuRgi2EmqOfg17UUV6fbeXbQz1adZS5d4yeWbPjsmWt/Vd0uO4RxjApj6kBNEGG5NhRVO8ap
+S4L/cUt4uauQoeEkstoUdrO1OiOtygXNsJlaoM35tTdIufniM0NECujEBgMkbtVAB9eVBm4j1gq
5w+D6puT/JDdHJFk1Y/uWApvbRdtni78giuXL2MjTYBQoaGFt+B0D/x18MZcrcrY4sUIy5ffoM7o
r+WglvbK6+PyEYKW+jBiDyRekGBAPth14HAcnKr3fpRhUYDXdZAx4MWVUJPRxhdLadeVDUrqRzTk
mNAOnduNu3hBmIVVgbiCdvtq9mr3WpllMW6GuiIXcrK2UBfC8OVX4eKbfBa5kASJ/Ox0MuWuNTA6
4WnobFKeVhMjAjhJa3qHxIbbajV16G+DHDcmhtzQg7RhKeO7EiHQdaA1o+qWQ+9/brroFJjAaSaE
umZok20V6pNNTHUcDLZqVVZiFSa4fiPJLNEAcZHPaWB2d377evuwXv0dGAWbpkbhhoDELC7bzZAp
Wd7R71Zj+1PrfO69hqE05tMbFb2/bQP7XVU2NnYKJRLEbbfQCbg8t9ZHyg0BBnAOB+V8e5oFteJg
WeHJarrc24oS8Od2aPzWXfjo2pRZnUcIViLa0QykQGW3na9UKp2NtnYOCShTbRpwIv/UI62z1rz0
3WjBBHWDAU9Jtd5QaIBLOozMRLKog87locZCkvp2+91f7nx+kAO6cup+MVycPbos5FDmihaepKIP
X4zChOSqA//24OU9GDAWF171latxMh+jvpB0QOgJTG/or1CgwAwM3FBGJ/h65mnUGPVCKoQrkxeI
x7bo7ePA0ImV43fGg9MBFHbsTln4DlO8mX+GyVwIPxAOPfC58x+R653nlaoTIOWUFXITJ4Ye71rI
WA0gX8h+C8tdnnXBOBI7Mab1EwZp2n9/PXOk6ikGmZmL5U2e7MAO4+bQw/zSfC8BbA3S3G7q4ai0
RbZTWsytb3/ja09LMgIYkZ6Tc2Ev2yP04NaZFZyQ/Waa4JnSo4GIctRXG26Ss/Cwl6sJuncYzdES
AeE5tzet2oGptJ64x14tOECRqDX8BPKCfn4JPuh/WA1XzKkzQa4DOPf81bZVWbtKmShHXS9Q0Cm5
ZARoiTJG57ZkSy0cl4/teb5zBEMr0ilSO3aPPgtVDVG5lbAxj2rSq29aMZgAaSCL137ff/dpOUGX
x1kh2waWyH/2OiIy1dj7n4Iwq3gBTuw+onIMYcePhf/fQHeyXimKi66vTW4Nh6lPYKQYudLigpaP
9bPvQphYaWoc5Bt9HJN/dH6y6cvRQdJ1PhWpKqOC8xeI6AyuJl3tn2zPQFC7cMR9iNToBj7F0lJX
jgF3HchYzj9BcB5rMFMqEP4GQgD+H2XAwo7xB0CeSxePSuXo915lVqhUmMOA5H3U+/EnFNoXI9BH
k3P2CZmvUgJNP4KAPzv8boV9nOTonfrCRN63NT6k8DrvRe9r9BKLPEa9Nq2caI/pqYErQAzfokag
TIEHGXt/kEwZvzeq28enoJbte97CFz+wN7PwMFTW+JT0I2iToZNuuy0SbNBlnAdvA6Ar1Ehy3aV7
7rjQVeICE4UNggfOz9p3s4dcR5+YgsRK201oI8K1U3N7+KNyT/crtwHkvqpLjbhRB4zs2d+R80S7
WJEM49LwR9aE45dWMXJ7LbJlmPiVu0tMtYwzNQ0YUM5bZIj32yGde/CzhSecTVWSPpAaKTAYmG9Z
8hQIvQ8YkAcWKnd4Sdb7iRF1TLs6ouE7BjLlQrPzT6XixuFCiTGlS+cfFRQxJxNg78SmmHuKd52d
O7wb74SHl4/MTjKGb1rbt9keiWDUUkOrrVBXz9R0YeHLjh32n+Qs+LbRvDHl7AJluGl6odf5J2ng
oupHbn+SiNd0q0Szc+TUFCVZofsB96wbFuqNy7TFplspCe3sZIgJs41sBaqaFaxwrAOjPjGORRAx
MjJEuG/fH9fe7d/rzK6vom5wRsQS4ShHxdj2iq3c5xY+0WPeNrss7r/2SSIWmiaXt8iERSEu8U1V
EFazsJSHjCXQrfVOSadlR79XfsFMil69HLHE2093pT3DUlxWNr1fByDALCdDOUhJXFB2R3ThyIOk
jEBFqvdFlEn4QqJ4hn8X/UAXpd9VsYzuldryv7Slpu4Vu5SPt3/N1eeeGvvwcsiQ5lAhKoUQz40I
UnFtR49jWJSfGzsaHjIH57/bS137rPBLJMP1CRdvzpoUZlIjvVQBLtTDFoWj0kIQzwBSUNsV/FzG
s3B5lHbhbV/eAViRSVqwrEccmbdgvKBIQUySCnV+mmMRExYnXnb02SxTppBjouLm0ORf9bGeZGZq
7Xj7ma8cGbgGNNYhx0u0i2ZHppINLWk5QjiIgDuuhlQqL3EfogZ/e50rn1GjmUWo/Ej65t1mSnk1
ddwSISl0+ZDkLIv7onSUNTwI78vtpaaTMIt8RN0pBMEVIgjOPmOjQFSWsWMfkVQYmh28Gv0nmhDj
59pAv21VMjBfck+U02uarUklrzOj5l/wlbPTadeRVDEdk8cwaEqm4AVUujGqTbApppa8JGjDolHQ
eoa3VdLA1VDAM+OvVuwkz4an+1i9tBk4FHhB1YM/DB1KdpHg2PVt+SdASQal56ZAlRFG8crLVfM1
ipNokzp3rW4VawjjyQ6hqvsKeUU462ZnfY28FJLooGm+/gnjodz+3eF/A+EgV0C350Yf/RgyT/ab
BjC3unU6BxGS2EF4DE2ADs1eHannt0bE+pdSSoDVGEvZctO1TYFrltWZ3WfygPR3H9uNQEzQ9r9H
r+Ho7dD01XcR3gubANePvUQpw1rlCMy9MEPP7i0Dif0RAg3yklrtRdtI0YafnHHT2mboXcu1a5bY
6RQgeMDSmxrjNBentXsGxEa+TyjF/V3K+KveBh2NtI3S6T33W56o6SYA3oEyiu5Pcrx5V75x7/TD
hu8e/0iz6d1mTnufibF6tAo86Nb94CGZ0NJs/DzidFEsXBRXTpdOG4V0ErDHxHQ4zyURNNNK3xDu
sR5KRmYePIJPlp6IhYbxtYgNk4ZOlgpyUXXmiSSCPD2KsjDWavwHUVxsYNpi4uHXZbdCzsLNH3rM
w96ipvbegmrQnZ1skqHGFCgSD2MIeTpelQPc738/9TpgSoBtU+FDj/n8+QN8e5q4jNBTEx5wColY
Zd0VwNmGyW7x9rG/EmGmQYZDT43DTxg/X6vTvK4DQa0cYwx5fpU93XnEIU3lVckzeJu3F/uoAuYH
ns48w23yDfwzZ6vhBl4qMTIUyCF6471honu7Thp30Nb5mKr3KtsLIaGxl2964DvvLlBtSTgHZrKq
kXrCnyFIS3wnlQ5FvChGcBuTI+RsIc+O0W5EIj3AJsY3XlXYQz+LNAmHXYBu8ZHmGLWRAKiJ1oQt
mp+uSCMNeylsyje3H/Ji907QH/CAgrsXG+j5G81sRn7CyaJjmMYuShyKtS886DIL7/ISDjWtw/gF
ygOjT0ry8y9nBmGl1a4fHRPc+16UchjW5STGVwzwrTMPpeEIMR4Uv2p/1Y6+im5U/NJjJL9BJwnX
CC+31jDHwh1wjWqthJa5QFWbPubZxwYbQiGoY9NKVivn/FPHQ8wlVxhOFUCG8C/AreR35As+Q5L5
z7Em8u2YePkPCKXFAuPhYleztG3YzOc+2gfG7AS59H+tvg75BlCe413kRMhfIDtbRfsCpMGP2198
lgFN8M+pIT61pLmtSTfPv0QxZjRE6loehl6j6UOeJ94C3RfxXo3QnV+H0Bz0dTtQD+9vr6xf2WxM
ZcCpQ56jXJnjVGyYR7RQeFBUKLj5YoHWwkrrGMGtjFLn9gwjnBBWqvDIyNAoAzIDQ0TiGIOB1j71
61e1rFHrLN3UQbwtmCy+ENEJ1a07Yc0/o44cPUa5PiCTBM8HqyqtdeMNSujioXGiBDUADue4F6Ic
x38Ng9NHZI49MRXIsj4OwF/tLlCljaJkdXR0BiTq20533a0fun61jhowFv/DbgXZykkilYWKoZ9/
xMSVjkfdHqHZqbrmLq7bqPmEqlDtYOljqDjINHker3AZKYpXHfE369/jxoTTpQHFQN2hkX7+A6Ti
IESWWMkRdlA1rHVdsbCikaor1rc3zZVzCVwVII6taQ4O9bNSM0nLVPpIVxCglGAv8oyKEup7iCqT
7UT+MesqlNiLUquwm2yDJfDYlbNJRUK5MI1puedncavrPebGfh3CKk3xzeyN+JjHI7LsURAs7KAL
ohZ9GQLwNLkDKAdYfJZgBp5KyxIy4bFFgh5uGG6IQHCkT5FgBH2fnUbLxp6vz4py73Nn9Ju2ipDa
LvMMnGRXVjQCAGWhOzJOOv6SQ/1fyIWM1S/2zc6688fO+n7781yQPKcfzQ+GYgqEhoH/7EdXTdeM
g5TBURnSkc9R5pu0gH+tsDMPpYqb4lh/TaIGzdNaDRrenloWOw+Mu7muKy150lDGCzdjXpby3sTx
zTmFtBRxctJrmkZKOKkAwrIJt5FVm87aQSq8m7j6pf3NkPm6bGLk/sos8OvD7Ue79ukZENgGcCwS
/3nLrBrQSkt9XOsUEY+nuu/htzd6/OSWlrtwnK8txQbnOBFAzIvROZbbKs9mExjDCLaG2fWpslac
LlYPgau26sLhvXKmHJpaoDLobdGZnF04GPV0GFKJjruubh5Ks1T3VVOKL8WQ3Pua2R8M3eiZyMGq
uv1KZ3ePzWZBv3Uiu02Ar4vpfF3aA9V33h+dwrkvU+QuIzQutgP9lFUPGOdQe/2/gt6nNZEMRVKC
YwXMaLZBzVYz/ADphSPc1fZOxyNkKzUQTmZnuxuBdfjCt7x4uSCWJizvx9iB4DwPzeFYjGjA+ycc
P5x1nhfGwRnzu3F4RpFsZQ96iGxfEb7cfrPTU5ylLx+UGa72CdtEpJzHKezA1aT0opOARPPZHKpq
j7+2POA+FnGhttZCWL66ngRQRSlMM24elk21yhXhNOEJwzX7wcnH/lVpkdo1o/yVwBMtxMaryzm0
/GzuuilhPb9uEGjIUoVQfEJY0jj5ho7UVzgg2Vx0ffgSxbm11P+79hkh/9FbZVKoctedr9iWTGz1
MZ1GdoV4D0Sp/7az2FihpeytARPhoMZMfg/pyvvX08mnBMFBljYN5fn3fGWReaPtdkp4YnxUrgYX
NQ3qnP90tHMQufTwd/zQEJB9uRDLrz2ycDBXBzcBHnSenuFEireTqOOTkwXOk5Y7SAKrmr0ZUqV+
rSpl3HpRUm3yHjvl27v3Ii7wyLR1SSPoR1rGnJKkcRuOYQaAGSzblyIwEfPqdcS8E9/ZD32KHGWL
Y+HtNS+S0WlNLlrw2TpgvDksXGiu5qJKAQKLccs7vrCMnj0MiPp/37oU63BSwMHZqPPMPieRFvnl
XA9PKVr6u9iVYpJvdnF9bvVD0Yhmf/u5Lm9ken1Q6VDdoME7sW/O908chdZIow/gEV7Ua7y34KYq
47M6BD/ROLlD9x1fjrL/nAfVpyGJ2i0S+gcUcO4CVfsTu+Oxsu16Y5kV1VlWHUYcjFa14j52YTug
2gBZoMxlwgVvOpsgByERWehC3X6Ia1sRAD0NU17YRKI5fwbelCW9iq3o0vLCEb4t7rICrcWOXhek
tGzYljVWjF4RLs3qr64sgUzSIKbZok1//yuPH7oWCEwMZBZ95mrrogL5NOjGeCfSuEI/2/QR/CD4
4BseL5SB1w4B1zKjcofrChDK+coAZ4pUiarolDf9N7sbm1VYDgH6rTbG234d3eHTKRY2y5VDQHQT
JDcTPBim7vmamTEB32IwSqbRYXqNZ4j+X40vyMLtdHUZYACCUQOX0wdU6q+X2tdolNY9aEc/cxEz
M7UGM2sTU6Xi7p/3DZwE6lpyCwgR87IExzScdTIlOiFCWq1xJm9XOa6+O9xT9DXTBLRvJOp5cIq1
hTc55UyzC5hpCtU/EVRTgZqev8mmaRBJZH6K+4CC2TNdX3wT7EHdRrQfGfvm4brnXtuFIdpobWEu
MeWvYkzIOshUeQOUobNjH6DML0Kj5dpgMPVkt4m7KxQ0TFF3gLUugnKrxJ3NULeHBSOAweJ8A/j8
9vu/9qHJ7AB8sJcYds/20zQDIesBWeOXLq0vhFK7J1Otk6Vm/PT/mb9t7inkySZAGcjW87cNt7PM
jSgLYbw0BUKXitM8axo4JtBUavM9QjSGchR8e/y/PKBg2DpJo7H0LDzQGZOywP7wFHhtYaBvZ+Ff
jc5WtUCJnYWhSQ6Ni2mKfgD3Sedm6Uc3kodHUa0eM1wHkx11ozT37OLWJfnAwMVTCyNa41ALRU1p
dfPX7e847zazPoW9jTQaM1YUwubrI3gRmYMwx6OeSzRM9Q6IBEp/1euAIKY46vDMT0VlNZiS5MI6
6IGXuhjo+ZmBOksOa7ZtmHUtXaWz7UUuBpaZKokhE1v84rNXoq7HVm36I80CVMDbLAjucQZOMx9j
FyW2EdyReYinapvclVTC8r62tbzBmAUVlCczqOt72ftG+cIMDJZJkHTmt9wTHfIZokc2u20YX3u5
bN2fgMLc6DHQh9E6eHoePMaK1NJtIbwe9wd7aONNFVpehmCw1QS4UYR+u9Xz0HpMygz0JrdI4Gzi
ziqqDcoUTrz2/ajF7gbkDIV7h4fNuvXpWqxCdI//Q2o2i/cG7eZvTaab7qpFIPePlRvKK3TGdIcP
8aGJiwfTHp6zTJl6+VodHZRYODRMmTrpDyEmWMAVPRoGxyDOzXc3DYMXLKBBchSWFmYMBAK1fSg8
nBZ2Ac1g/dhg6BZtDWjwXyjvLdjneom9o5OCm1u4A6b4MzuyNvfM1GgGR0Qn5/zIliP6GGkFISAp
kE8wXVGuQ0Uo28oxyoVYPMdWUkKLqWMPagm5Bpo3s1Ma1Yg+Fkk0HjsKinET4PT5x2slgsDaUFNr
ajIPjqUxhI+NjsQLotpd9t5YJTeFT1d6aUQ0i1bTz+FuQALApmigYTerXpBxADNjR+JYy8E4EV0q
5F3jBPIF6afoNYEIb7lwVmb3EUeF6IjIFFUvoQoJk/PXjf5qOeL8qR67CvvWFRx6e1e1hyCX74ba
Pys142B8RSqry37ejh0XTwsnkGedFN9I4S4o2HWBG71Tjv3R0kpoJp6QazRg3U0YoNhe2T2ilTkM
19uLfhQnf20v+HkM4cjiyWNQi3HmQ270c6YXb43HEDkcgDr1mI3cwnbQYpkwJthfKV2K0lbeuX+S
2oorZMPg/26yIQhf8Rxy0N/ym0rZ1FaDjofZc07xkXMye4XMp/xu9Jb8XSQGgkOMMpADB7zrDfg0
t3ZJeoxcwwp9+z4GqmsgCFub0WSNyS2BXH/mIg6LtwZz/mz0OiwA0G5eaXbRAJMhtXa3TamD94Wl
ZQCaaXVspnCe6pD9ViMsbzD0uUenpS4AIyfOaxsIFLv8RuIQcfstzspsCgY+G5FzIk6YcChmKSi9
yVrYOM0fzdKCs+8pVRuu00n2EXswzUHEVvZavLm96EXBAq4KHT3UH5DGovUyv2s6K46nz0V7zZfx
VnHs+zyEQeCUxTGoHhsFUy49PZhG9K3GO6Ns1Z0Sx5+bxMYFrV63RNG1n2m/EoVBc5/gHNwfsORb
F338qpgY3SCA7onqSfRduPC+Zrc0+oZUrRrzjOmnwy6aHTLFK1rd8Xv7mCdj85wPaYS6Np1/LAJV
mKrIAdE6XSd+at67rY9txO03Nztp0/ITkBEki4ayI+ft/IzHZea5Ineto1Uhq44LOpFL9xE07pIo
3WZ9oX0ZtCL6dnvVWWT5WNUGJA8rzODx59KpJc5nSdKq8Aba4M1n+rJG06xYWWmME1lX5F/KKkVy
N8uaNcAXe2G3zDOTafnpgYHaArM1L5BLucAQGONSYBhObSARa3r+t8or8NWO7Taz3kdUJ54aW+n+
w9NX4hJaYeOXtqF8qZki4u2Cad3SkGJ2bj5+Ez0ERgREXUuf9/xSBTsSq2rkETYcZmGq0z3ltZYG
qzasUJfvVIsM5fZXmF+nvAbwd6BK6YbZQOunvfFXSaWWBnc8/ZGjAfTwN6a+uErAb/tESvP99kr6
dD39FVqnp+NbA32BzQKXT9XPl6qVwECjz5HHEZgmpsKW6mIE0JQoGWYwGJ4jkYRIW9WDL1eII3u/
UBZN/6B8Xfj3IQYv6MoVbYUHUVPWr06CLwp+gZ6O7I1jFhhNkWu/ZH4u7zLZywPBIHy//QSXx1Sq
5B5UJCQDvLVZOlDYKNmbGFDgley2P5Q2E78UXFjfRrxm1ZWttf6I8VXnvOuoci/dTFf2BmIAzOqm
r8V8eXb5o95tuq1W8aHaTnsQauIws2gm8pmLkXKSLpVgVzbGNF/n6nW4fS/Ox9gYEI/0TB79/7cn
Gftm7xdyNNeNay2VCde3BjpfkMKZJ88nCQX25rzwXh4TvQifkaUE+16HFdIatID9bBy71TS135hG
7t/RFUcqW6cGvf15r4RBpAiICZNGHF2vWTFY+AI+bRM4R0k77ds00HlI3DTa4kpXHeLEL7Z1ry/W
ItOun50KhwNBkUurjQ7V9N3/OoDSFwm6oJ5EnztKzVWvNXInsCX7aoTj+FQFSfMbA9taOVhxEdyp
Y66EWxTjjE+h2ZcP/TAY5aEr+uCTVzjqE301UAdRZohnpw61d8v3vB9+xNnELltTv0wjsQT1EmH7
+zQAGvPUDxHaVWWOKPcGERNf+erEAzbUiRfE5dpjG4wrs8yRvB+8wX9HzKz9jPRgjkGeWnChAxrr
jr5qlO957JstxQ8RZZWq+iA+52EZ2BtYsba7MwO7AFYXhw8DOPeHMOZzIyI3IJCWS1jkq8Z3QvVU
5fDo1zlM08cm8urnobTxgRPoutMGwAfDfIL1x3/XtSEKxLKmubcORxOqvd8Xwb2ruOV/jTGmYiPq
Ul9S3r7ojhDD0P4gBkxYHq6uWfXh1VqD3aniHDXO3cHpA7xxNJCCHjPRtYf22GPpaPFnGm7arnUd
ZesyxFmYDF0LpBPSgxY7+F5yrFkcMjS/cIEhTDhQ0dzRzDF/62XuPysBHnaIvrly2ygWVQoUfcFv
KybtH2Ns8GIXtRgfc6PA3Fj42I4faivRkWbo7PgbvVvDW3tDK9yVqviQKJzBrvcd71VbOGpXggtv
ENYJQB6u//k4XEkTth2SzsdJLW9YF1Y6mSKGTKdPXsqIYGG5y8ANhXbqJDEYhV0z72nh054YiU6p
Unp6P6wD1fa+RQjVYZlVpB0e2e5gqisVJXckMg3VP9wOLFeXh8EOaleFATDvBct6yKsUeeejDjlu
pWlcewGimmshOnWLalPwiD5GvIXEaS6sfBnSgPkRyyaYjKQHM7/dex+JtkI6x1qLR8Cano/PHLpR
1aeu8oWxqxR80dapZ2jVwiu/uK4Yz6KeTUyDKg/IbpZTpqPllboFFjttKmsPvqAEF931/ktSITZ8
DLQkXXI6uNhUE7gD8AxcJhSzLro6k+Aaiq4yPDmJbj81tdNPGChkepkWLbzXWQPJ5jLC54i0mZsC
JLY1/ZS/graKzZPfm2p0it0ie6XCgGljjTFdtds759ojUYYyBGaUBz5i/v2Uccz7YGAcm0F7yqLS
vB9hu+wJoeZCy/tiq0yfi/JDGBOJ9AKAMfS6ksQDrdCRoL2VSImcxhGc76R2TcpF/Tr4nrq//XxX
FPuoEEnEJVBvlbM1e8CkaQDUJg52OZ4HexFyo1Gum4z228rI2+FL01b21yBChG2VNl2mrxQfV8IV
VoVo9hum91umo7y3ClS6VpWp5sGq0vvuvz43nHRlCsZSqwwWyZ2F9O+9R0RKNp6iq19kUAAWNutm
nEx6/Pbe9kN8NEGutTnehYHVr4LSSKuJS9XQ7G4C+ZxVMvhMWyqLtq0ETlIHacWflEJ5wwWpdba+
moR4b7mp164il3tsb6HmmUKoAbm1xW4gZQ4bChYO+ygrdm6DbyFNQMX5gdRu+MhErXy6/YIvjyGg
BfpFNDIn1eY5edxLGhPwFoieoOvVUy2T8ZS0UYVlVWrvYiW1FzbsRVFHoGV4AK3GhBgLQ+L8YMBL
7QCCwgeJQXzDvrX8PW552rbp8RKPa1LVAZe6O8NCbBEMvP92+3Ev72fWh5lGKTPhiOlena8PjR9o
b+54JzXvi5zObC+SFWwq7LvaQB2fFewadPwbYoxkFQneaZMXHKujPyau9W+9d6oE0ExoG+tM4wiC
Fxl7jZeT1aDcUPaa2296ZVRRwc7Rb95XZigfDJ1bEBV7L/oOGtlPFiLwldjhTJwqC9lcoEdzclWL
8w9Mwcw/+W3VnuDMgaYSI4bCeYjD+u33fiUeEj3ovNCbnHqms2hfxmHv5jZrMSSMHmGtZj9yr/MW
Ep8rm3maLjICpxPKlp4FC8zpWsXEUumUNWa85cRhycjteedi8LuupP16+6Eurm320t/LTX//K8g3
nkhzTAOCU2iYCN7nbvLQYHSxFoVVrTFr9/HLoc8O92cJwnft001dRihcBOQLIlODDD0e1klwYn5k
HNNK0oXC4mkfqPqi7sbVl8oemSA4nFt9VvVobFAn1HnKSMEusI2Ee9+rQ7Ypa2S66pZGYsF5/4S+
T7htHB1ZhbLI9lEVDCvat8zvZfqn7mO8OJqyxc86XIgoF1uLDIbuMx1FrvVpoH7+FYjC2Mp2sXfC
kcm+z/I0rVYQhjFGvf21Lyia5sSIIHpwy/JATH7PF8oxuXHMBBZkHiLZSLjQ/E96AUJ483+cncly
pMYWhp+ICOZhS1Gj5m5JLfWG6BFIIIFk5unvR3tjlRRd4RvhhR1umwKSzHP+8w/sNX0WyqaYb3wE
xXJPjt7ynCppXRuWLL7oqiTsFwh3HHfS7NQlw7rzTRW4gUqZrhgLHjgZ57CQsxq9xK2XnGxv3Dpt
fPIyPbjSReVeLWpXz0cfO5CtNOr/zFrlwmviCyAuIjea47ePJOZZDW7RpCc/KcfXxbfz0KsCvGnN
xbxwUJ2/5vUegW2h6GLrgTXf+u//9bFVi774WYGNRUsGckvwu0vYX7+k8yXtxwcqdK7EdgyBYFV8
nVemmtabde7N6akhRuy2z1zzYJokQwdVYAF2msVVj4Xkl7QJ4m3hNNkJeW6xG7HAelVABziyV/lT
qUxyiCUGRGPNgEDLpn4nGAzifzEytq8Mj7jbMtC3rkibZtf7RXLhgZ3Xa+sD8/BhgAMPzQps6+0D
yzjTlgCB1Skv5IDyWe/wuG7bssMLk1v8PuIVboYIpy/iJOf74p9XBTIELwItxjstc0GMMq56eXaK
+1Lsa+z6URzk6Q5jQbQqeWfCyC+sp67A/PXv3+j5vrheGULLKgFhuID7xNt7TscEvkGFu+Gs5dZt
opjUNrbb348j8sC/X+pdPhRGqqvAARQSyja439nzJYen9Kx2hGtiZ1TA9qDiJzf2hiYqG18TN9bU
dteyIPFtKbTimydmnr8/BurXhAUOQ+GpWYiaRVf+eymt+BGXNGbsZT63n3s/nx9FX8LgcJNUa3fj
UlPODq3DiPzvt/GuIFpvg0nWyimhvsa04+0j8xi+F2mQwHiklfkBwcz7Yrax9btUWnfqtayIN3ri
xfWBOBEN1SBTHbVtSZn98fcf8s/++W+gi1+CEeY6d19/Ehqvt79kiA2zH3UtO9EMGNFodkkk5WTu
MBCpNmXcc+QQpxsZMQ4fUiOhfcbcnkDdVN/o5MJeu2L6GkN639d9NeyQhaZbHLVNDoPVC6Upqw1K
qopPYBhPKe7DV66jcphX1ZpjPbi3mTDiPbxdP+zjgAB2UOJtkMn8F3KdHv3VANW9SeIDwM4YmY3m
R6ls4puiDwaYdomM0sZod4OeZ/uZIeC9rAGwnNnsTk0Rp/xdlT5WMEauinilrE9OFtrwA35Z/UTo
T5nFW123511j2fl2qrPiIMCXDgtQBNQHPCMBx7cMQ6f9EpPUm9Wp/5CbyAxz35pu6zLxGAwG7ZVh
N9OpJuPnCvFmJbeLR0QlfkjI11OJwjwIvumEE95j12ZFWewXV61mi7BwSQSBt9eEpHRNm7rocZOO
V/iK/Sly2hVDSh19h2FRHdazKTeqyLudKGZ9N+Nz/WkKiHwt1+TO2bHVlRX0PZnZhn1sOzU9MtrT
d4BL48FMkeFMtWPtunn8rqej2joU2hh1DLwhbCvu+0B6NTFIriVC1+0beLBBMxCbXS7ZxmuTPlQL
EOIgs+ZmMvTqitjhmHhqguG8frJuAWmdG+T7mR2aU9r/mMeiuVWjraIBlnsIIpFsFCPHegOqjFt4
1Rve54YuhBwvBtlEoz5rEzfoZFN9Vxktab9zN28dN24OPdGsh3rEyrnRZXtdtVkWMhBIdnGee3e5
QFStD068r9TobJcRZYHMPZfOPFG0jcRzVlBsInMOBsjMThnWwn1U3sh8mLHiodXq7qAx4fnszlb6
uxuV+5WzBmKkqCzrS94b5udhzu7HNsOOWjPFFWHO2S6r56vJmfNtk3Xf/TaITz3FGrJfUrsHERj7
2vFZ+a7hEDaRki3bzKYeydSkJ85a/TgnoySFnRhSLFgbaNwUscPUV3hiu+3B7RrvCkWKAJqaK5vp
qYmworeybdLO1h5dDv0/VvNbz3Wnm5z2amvmOsnHHOVQUnxjSxPUvM5KBdegPLEI0R58M8qaxKhS
6OZzKt35KJYJ59W57HBv7pLrPKYj42k4T17jxSSvELUtodR8C/rcDj1Vz4fFCbTrbLHczWTU7W2g
JkgITu/tq6zybnQW9X3a+ctdX3jlNWscG7R5ch/iYmpujaRrojgz7MfU6tDip0t1rOu0ueprY9zY
ypy3+Ahi4F113m5oxWte2UgHaB+3C2ZDv5CF31VMsG4lVOOrTht/9Lk7nharacl25Y/6FsEVmvLl
drZJYXUXr8V3M5jZ8V1Sp4Qxejdy0rIvlfLcG/IY6p03WMYuYWt8SMTQ3OYa4MFSsgtO8/KFslL7
5iE+PuCoyL6UluXnFNycde2mm8Wx6qtqjO2DMDUVomTybwazn+9EL40XdzbrF4ZT9ZWYAzNsFBHt
Zqq9ytr+2YrutVFEoWqF3W46niTPsDR22uzPVDKtEbmJnV63eCxtfV2S3fT3bf99lcJAhQ4YeR3F
onUudueQa5U0JjC5bpbXM5xQMsmqIpqtdr5uOq/cT8OYX4Cy3gUhrUcNnRtN4lrNAy+9PWrg3M8j
UdnJqe0c6/mP23Xo6px1u4VQv+6GRLlSP0LAlaeicLHmrKtMP3jkpy9hQlg3O3ehi59W6mhPQjoU
dOVASvyFZ2O5Hz0dAOHVww4javg1b3+naY7QpLpAO9pdwLYr8qx/CmpThZw8Y6hXnr4f/J4X7pT+
Kj2X3Qkwy/tR1z3B2kThln5Yzpn5JWdwC9lkMGvi4wN/T2zxDzKgfumZgKzQmlobZha537FRf0sq
A9frmTh2IYMuDLKqJx1HeGFQyPmJuYa8KUvNPjrkWwJWN7nAZ6jq9lRK49VEbU36RKKBmXs/SiWX
rSdddzfBQtmpss+jSY3tsfCCHhsg3AOSsjLwyZ9/98nsnCxDy71QxzKx53Ccu4dK2j8rc7CuR28i
3BusbufGhCYbVtyE9BsZbGWC08PG4FPzvZhywULWT/R5OsEl0X1MaIGzTAt7IAah+mYpIQ3GAwnm
MtXHY5uWLgS7BR8J/NLDoRDdbWOI9pmnLDeWnv+QrgX9pi/gefYp5xpVWdTo2m9PI/kcVfVy53qx
9uAOpnFtdS5BPIr5UpgOy0MgtDmUM4nKlTLTfbW42dY0qjzqx7zclKVoroo6ITik0OIo8yEC1eRR
R81k/obmOO38xSWjvkdPmkjX/2RYdXFFjCKRJFW6bMi/xuCg75MdIX4IT92gy6OlwsXRmILsIa4w
2WYElwchjghpFJRTfm0mccPrctZo8iHprqfUkduVLxgBPjnX0uu0SPWDsROqJxCX/zwkLTQ/pYE+
b+2qL0KjiO0t0iMRqUUKxPjEGJlKL/cUEONen+vpaZy67JNLkMuJR59/mps6u8WtsdsPc4zjXlHY
+0Yr8+fYKfoNgesUM44WhLlkyOdkzbwd8kQPhU7ge5Pp2q51K21LQ1bh61V6ob0kfqTSeYxiXAT3
CA+0a5Ut+r3WIXwYiPXbcD4Y93qeBFGVejaxVF23yeIy/1QgsN4ueM3fBoWJBFzz/CIqdSNvUIK0
PqaMRc8r1Lo6OC66OUWlUgUT9WG6LmyfDtciaJ2Y7fsFsyVey+iLaMJZ5aVs3Honl8pjeFQnBNr4
Y0pkvFFHjbJtb1MCWx3ywWzuGS7p16NKtW+aangZJfqMjA86JY2oidczs9X1+SSarnsqPab4GC+R
/a6ZaWhJNX0aNMPYp8SQH5tlDm5Lq7PWkGttu3SuTdZ4kh1N6Q6Rk1NVZGZVbDxrmq+0fKH0wcA/
TPmmNrOuJYckGYyDVlOy4Y3ZvyRJUPINmQrguym+NrmiGhRB/WVOkAwWWY5zl2bitqqyitSpSg13
+FHxh0vpRFYXFzsn17NdrmbP22BRQ+Sf21gRiQSSjKkVUe0S3DP2ulpEhv2yHcsIP2rOL8WwJwmR
eLpHTlVvo3m4hBuqXo5y0UGZ/MziZSfxk7NA60fcB9+a5Bz9S5yo+mbGfYMwDt1+VPWUHCy87J+I
+XnNdIi44TIq8QIFbqDY0vviJW319hPHZ3nVdnXNSLvzgrASM+EckvXDljlGQRKM1+1E+COGkkSX
Li0fkVMs35w+976RdTn9Fnpbb3KzGCnHO5IJytbgENCJnDTr8RrQ3XyWXtDuHJM4wZavMpogQkej
Njw2tqNtltrI6cpL09i4xpSGpmmPuzlvqlNZmi+j0fnRIgNjIxpDnUgT4e2TI7mPBTm6yKP4H2it
5oSeqPSfnltqW8OMvWOp6daXQU0/FVlQ27mUxJ0OgfZ1BMrcm6XV7Im9zp+TSluOrpk7944v/PuW
iUc0icreDTgVbRJ7zTpPmBJb6cRuEkz1dtRM85doBseCNxjUO1/p/cGqZ/3YClVd28s0ha4GCdFQ
EF+jihix7TJ1XDRz8sic1hxM2X9NbLU8pQQRnqw2/grDy9qNhi2R3+gEY0Ms2tkLUGHrwDaufAIk
Z0vj1qyk28SYRuz1RvfvpV0Pt1obe1uwmvigim6506qxuMdYId5mcLK00MVPJg3rpXjJ0zzZ/r1o
eccNo35A/wD0irZ0RUXPzmXQuMwqh047tqWePspEq7Fg05vnopmnH4vhN8jpBBS92GDxGDRRRFVM
O2f0RDgMxfz095/zQZWwesJgGcQUl3Hq2a8RZMmR/7oCk55F+qY+T3VEwe89Tm1j3vad1X8yl5WE
8PfLvkcdMXpiOLdqXvnLPyMcxTP1o0Kgf1yU6f3Gts6FnCVj2HjCeJ0KzdrNrf09Fz2MrMBro79f
/R3UAxsUUR1M7zWdGz3q29IIQRhkt4b2UtU9Q7w27setWlz3yzi65qe/X+sPVvYGmuBi8FXXQpUc
N+b0by/WzEHQjn3iHDVNa9sr6azxy0jjoSZMqlDLtjZiU/9VtvDKUA2JH0EsJ/aoDKPyB43+3HjG
B8lNDhTZ0MJBx4xLdKw/MVfvfiPdAY5jUOgRL7z9jZ3EORAlP3WZLbxBhgT3xYDuNJl4QAe4183a
apVuOVgRR0Vq+U2E8nJutpUm3Z81dlJtVOF08GLoA+lZVpkFMirMzBVh3w3KiWLTzPMNs3Jo3uU8
JvNmFB5lp0oNj0Ng6UdCcZ2mnx5tq0mum95ykh3G5Hg8QaMkeLmNDdzvp7GO5d7Le1uhN4Xtuo0h
FalwimHkhmNbMDul6JDS+dmOmfUFgBR3lEripxKWFTaux4XQSWPH6VDT0Qs9eNGypXo0SAHvTjBJ
XSfU86GwLsjmPlwEPmI9avEV9TsXeLeFNGChDBw1cnXXIb93jgrbLbaLQmPQJqrHasb397bIu2tP
Dh0CQsmBWpHIWE/x96Tw1Z7N0b8A9L6DW1mcKwEeWAwS/juCmDGzE7q17h0bz7gytcTYBa5qd/nc
U9T2cx/5bcfxWbabv38V777/9bo4g8CGx1MGo5e3C25SzEmMIIbErcvqZ5xZLoYpGavF5LMY6iU5
2mUtj4OqB8hiKriwAaz46vl6Z3zKfgcfmubxfPoWoMbJ8Z0/NmWTTuEALfZ1Bu24aCt9zj1ESwKQ
zciHQRtylPMBU+nGxMXgbwAt1coORWxArE8L4zNzEbVH5Zfeg9dquwYtGDqt1I4MQIkLJ84Hux0P
ekXTzfUNn2s2sRbA0V+55tHvfCfb1MMo5r0ohDWdBgnX88Kr/eDZ8mghQ8E3h5J7Pq6t+mRCHZ4a
xz7oOp+YUqXdzKBRl1wS36PPcA54piT8GkDP8CrfriG9zusGfMs4tg3RR4FI9e/kmxebJaa90wg4
vB/K3NticxCNuttFnVKXjHPfnZ78BFIT1pOcQSpOFW9/gup1XxRpgQM+25sMrSEW4FA+CbayqR5G
0Xb7Cq7ihSPlfKrKomI4AkcUkRkb9rkq3Jw0G0SZKkxvp/7UF+C4mA24u6L1sg3g4yUFwYdPGr0v
RoaMMQmjNd/eZqxjxiS03qCtSUAlhWzUsdAp+djx1iofQg24abwhpQ7hjI3Zz9Sl6QUawPu7JlqZ
GCgOqRXnP48CqDrTTrVKU8ep9fId7EVrm3hAniq2yg1hl/81RhpTA7T3jPFW81EY8+u7/9fQ0BtN
aXjV0h3L0lMvsjI68gYae5XTZNbGkll/YS9+/52uagWkQdg2wtY9H0BNw4ICq/LUsabxwqbWFbYM
2wUvqEJhPn3hM31/Nd4lhHnyJyFlsf+/vT3LSxSUJqc7VjKYHkmlr57GzgEtEs58YQN6/+ZQzKwQ
3VpZrFTJt5fSR5MSAO+bI9zfV9xiyQ6rRifKjdr+BOdjuWD8+/HlViMOYuYY+q53/q8X15UxVq0y
bo+u3STDivWD54BdW0G91wanm06F03r18e8n2tnzXC3LiEZcTeuRqRskqry9KqFUvWICEhxIyB3q
qyzOZ5uERL3xtkO7xOPu/7gcA2YG9vD2TfPsmVaDOxFXPQSHyl680Oud4shZUx31tHEuvL5z8sI/
twYrEfnQSsA6tzO2el/o+UK3lM0+iVyV1ebLZvT6+C7xZOJtZt+cvgC+WM02IdT7UW/aIIm6yrYG
0DIj0bdGLUvQDadJnAvP4Xxv+ufHraFBOOKBx55r2gPllYotJzisxM2anb4eksgPivG5QH7ihjMp
ri/oXOZPWGDy9cJCXBYM87zSuPCcztbd+ksoKIxVzAjXkRCFtyugEzZIvJt4B6uvyKlsinETDKI/
eZ1HTjaI0IVb/2DFccYiKqBwMxjTnxXtOSWEZeXCO2ASgnFWLec9mopyG9fTeOHWPrzUv25tvfV/
fVK2KP0GV0n30Av7OykU4/XCMHEXY4B9YRP86CEyJyaNaGWXUTm9vZJXwirHhN09kHnsn4Klo6Ef
hf1F77T5MDBluXBnHy1uzu7VWZKXttZIby+ogE9x7UncQ2d0JGvxRxm0wRgSYjckhqUicuvDMdG9
+04m5nBlzEHsRD72Nx4TQgsDAcj02vc5dsTz3z/xdb38q0j9s55oOdACoJ1iM3tXpBrx6DmYtFrd
JJ8mMCwVDn6z3Mi6DG7gDjs7permkqXoR2+A3GVC6BBScd6elVVqSbTGM3v3UArHuV3wEQzNDLgu
i/GIGJ3RvVCLf7C2OPFMTBdXJrJ3noKkMwX1xkL5B0Etd1c4jkvkiZwfPKl7F06Gs65jfaLY5Bno
8mg+YJGeveskSxaQMp8vdGGGFUppYy6h4lw9OlXeArfo0vktK9J9Q9ePyTzP02TK9n9/rR/dL4Y3
/h8m0nrav11wZjMZiZMI/6BniZOGjZdovxl6k7lkD4N/KVTurBr/c8trhC6qGSpUysW3VysE3JHe
0vxDEhTqCcEu8zj66UtDsbM+55/L8PGsdj5kSZ2zyBgA+oNfGD4ePaX4Ppsjl1ET1leVS9s/BLgD
orWBUNP6hzTwui3Er/xCRXPeZP/zIwLsW0hUITvnPDcYnqg/zg4rCYvFVh5hDOS/1ErHDVPKxYT0
nnlIt2Ncltl9yy+x9+48wrdgue16BFrkLI/lb4ZD9ovqTCEvLPSzXnv9eRQkEJdNDir33bgSy80q
MEkRYvg857+caVYPS14zSDBLPIwiTzPbl5Egp5qJf1tfciP5YNkB8lGZsBhWOOps7QeLakxXTd7B
NZvqvmopHYg7Gk42hj4XPrOPzmSAzXU5sBRWGunbRefOwk5zzfYPZuUHnxT6Ibpbz9XMzeR76mts
OsGDniM+E4USD2Db97LFkPjv39nZ4wZaRE0DmOXCFmdrP+9DyWXpSyPWcEYeknxHXQTEUlvyXo2T
uZ0RVMI4LaeNOWr/Weu3Xpl7h2poY05y7hRWaF3rSnch+maxCrgehReWZZJuKzG2G3RmI0n2yr1Q
f5596H9uF9Yhawyu9CobefvMHXcOVDKq5JQWNg+aVI/Sx57RXP6r6dw/3Re6EeQwvKhzJXyr0w4O
+O+e2FbyCA7K59grxm8uPGmqHIbERWYcJreyL+njzs7DP3eIFTBNBAQ90mLP6p1YaEQrT35ySvyO
ETH+6xE2Jdqej6jZwVhID9LvrQuP9eyz+eeiq0EZvF20TuerCPJJ0iKqxrWUxggF5VwtjKjduN17
lVZecrqmfuM1/evQ/3M9lEYrrwFU/p050TALP8BmPj5CIM3inSN7GwKNgyfwfePr9nNtLEYZkcnH
+NOtySnbmEXXy72RlDhHuD0RcWExJDHyVopGCRqB7zl2eMb4PDuB+jmYipIKXurySK5vg0SAneC3
DqfqaAEAp2FgJYQierXun4yZPA0bV0HoaUM2CvTy2qiHIyhustHsAlYAypdyjBZ7iW/gzw9txGxj
+UWKp4G/fI0XeTMs3hjZS5Z3UWAozw7dAT3+ldGa4gY0efoGRwH5+WwQCLntqxrfMsOVdhb2IvXT
0G8NBRVrlu5917vGXQOWFRZODUhdaxKn2UANGfP4al4g+mEF8LrKbhoIyxBONk0qaAAb35he2SKa
+IhK3P206Ixdo2VsjM8upK1VkJi77LrM2MvvSdJjx4zczXzkm4IzWKB/uGurcamYKi2TcZhnvX/N
knrisg4DrL2gUxdHzSqdFjvlvq42VZwxGGzT2dM2SenHdzDs7Ze8EONznGmdfx1nnV3uIFZUOv2p
lDQro29DdU2gLll67H8LikR78MUEi8LAejuL5GDMDwU3reOui3p/mxmtkR9KOGZM1k38SmAgDHb+
lOE75YQqJ9pzpzOMfnVT5z+LJWBtMz6hTmSrewcb17PAxFdJ7biU0tynweg9Mn+tiOlru+2g2vTl
73v5H9702WeBFhVyLrsqOuZzyEuBiKd5Yacnc9bcW2vKsuM4qkc9mLuruKx+911uHM2ghLsZeLD5
IUtzolyak3xwpKC7oYaE2E03ed5xZRqkuKEfshOSyljtkxnSzFVq4pwdtOmSMB+R1bcWV/Kf5jJ7
l8Dks8J83RrYhVa2LStu9ah/u8MDK2Dg4c/JibHwbzxajE0W2NV10WBUky/DcPj7M//ocgSOr4za
1c/03DeEANyemo0MSjxtxPNipelLsUCJ2GAtlnUootvsggXCed3w5w7XLFr4u5givQM2Y6UqK2FO
cqqLxoWE4LYb3yG8yYLjEXmDXW8ta78gI3RrryWPhtDL/37PuJ2sAn0GdnR5bx9xi5vbgnqKILTa
0CIda9WwM6e42QB4u3fCiqtLpdLKFjtb2A4hwDpUP8ypEXS9vSLPU/c64a0xeZLWylL6ymEpfO2r
qkzzmq5bK/d4d9TwQCUgHZG0pdS2drNMt4ahIAX9/Ql8UEbAFkNcZ60G8dhavv09BWxZszf75OS2
dbeEgd53WkhblV1Elc5ahj8vewUEXZpM5FbnajqPuTzHH/y0GaldulWFH782ej6Rg4iD9THtumDZ
ISwXv4cYn+tNYhUp7OFJF/JC4/DRSufToiVkyaFjPvuwSiOvdQgj3LMK4h2GOeMhnq1XQxBzakyk
kVxYZR9sI4CuUPIIVQW5O4deVWJz8JGjcNKnOIEw4mh6EdbIn9QGpyX9bmQTIHojSZ4E0b+XsJwP
7pZvy0OOtCKHaMbfvmFFyz+iTqdQXMVVnYNV6thBO28lnBsrji9sIx9t3S56GBSigc2mdd4aGppe
wsdl2wqk2d/lLu4QoSat+ZZRKbPZcjA3eMEjwZ16/s6cON4g1GzKsS0v/ZQPlhzaHIAlNhiW1rkX
UTk42GRNTnIaKzUzzkac+yrbsnrE8dt6IeXReBhkOz0M1bRIklZNG5aN42CK8feP7KONjoMMgTfr
QMfz4awZ8zsTpZVPiJqHnX6UtEW5m6ir7yE6Zfte66uTFohuU/S5gJgAYbwwFBY1f/8VH5SaDH1x
Vl/l7Ag4zoCeTlSdM09dcjInu90F5EA8e+VQbrj35EK++0crHqRSZ4CDByRIxNs118RZCS0Ojj10
bQGlgBxJrXbtMK+9YZcX7k618D/NzKvv//s9YlKJSy5qS0bNZ9urmFE7mpMRHIe01OFuQgq3Txx6
sIMs+sP8QotvUgat93K2o+OHyUCF5g9r4PMioRBGmRouTi9m54591BhesZ8yC45akIv5ZKQ94ga9
i6e9LHM96rVZf5kssBJf2ADTMWHwWgb/rRk8GVajYRzaXoew6+dFEhZ29lQJHykDRGvgiyS5TTjK
rofMV5+7palXyLR5aNEOJeGy+rvGMVBHmGpm9bstciajqDOqn0Zc5xTQGO60CfyJhHRK8knQ6yy5
We8cV4nXgQ/lLu3pmTcUpXUfpaUND8CKM3ATXwxf7ULFJAAwapmiuc7Gz3I04tsaI27SUrs8/jYE
Ir9tm5QPvhcjms4hrpkfQPsMkKpUbXo113Z6kzXLEKkh7m4ILTMO/ZIlJ0bVdhO2SVs91JlL8Tsr
bW+Y2bLV2j7YT6jmHpfW/iXSOGfWgu+GbuIBFWomdEXbSJfP3pqL7WQVMZddmW2Aeev1H+XOG8ni
yBo93QW44twKt5dbxmSfNaQxhx63Z0xXMu8XTGD9qPKl+5EH2K/IJVdRYE8x3rTOEEqI5Vutmfyf
a1v4PEvPeaBcsL41YkDIueTuQ+s59bbQ9HEvsrTAyqatfoIuk58uwEwOhakNn/tYE1c4Dk0/Wt0b
4IpmjKjxkK5+E32t3elmZTziCTWHqiv967Ruus9r8vTGRnsf0vEnYd1PxbFPfDh9wzDQXLnBPq7a
aiMbDU7uaDpXNpjTNextvP6mUpWRQFW3xasZTM4b8x29RX8IShzZBvzQ4CuSCJBlXRENsp8+4zdQ
3xVaad3altC+pHa8bLBOm8ICOzu5R+SznFqMAB4H3ei/aFAyr6o6b+6Xokh3arL6sIW4upm0sjzJ
oH8koxVuhzeqOSS5solkiZxN5ePq4VOKB0JUnKif8iGapsWPsJJl1ZD7cDuY+rSzZCzusVQ2tM/5
qrjYqMlt7vJZGdsKru025/8TebFowzloMEXIAvdTStdJNnpe4guu7OJI3jN4IOYNW6LixJOh19b9
3LIFeZQAYVoOaRsmRlXdz9hgXzlGtgbElvKns0Zuu1OroAULd1+SU7sRGQFa9exMUd4pB4WekXj7
NHaaJ1kt1lPiCRU6BErdJjzee2fyjNdhAN8rTYXVuj6ttNJAMksjGS0MYltsFOGEkRkLFYkxDzay
95ZvLfRQsrbpuY0RZcEiEaSLMtDC0msDfeOBWlY3jZ1BgxLOF3tp0bSN/qb2NJhFbXkPmNgSwqYZ
aDdN/xD7o3fgG0AXFLT1AeoUI3wzwwepaJNIVM7nuE2/5rpRwBL3070oF3/nQIHH4O9zbZYybJra
DksMALZDqQ3XC5OJw+rHEi2zCbdpkf4JdJanXhBIs2XrC77S49u3mSU6QrOGrv8Exdl+HeImtRg4
t/6n2ZPaU0aZ/4Oc1Cnbyl5aj/psYBaL84pxC6GM/nuaiSaFUzr40FM959hPsBY2MG+rBhlAkkL7
aLO+2BAnKMoI0VBHDKAfkzKL9DzBjlZ3G3NTadnPUdbtjbDnb+Ws9UcdJ8ndInhoMFfVtuyD+gZu
f2qHFb8GNriYm89+QLbdDVwyO7memFHpP5epCeQBVvNo3QirwlqAHLVJNwUfJI0pVJTEqd3tWHjJ
HVHB+p2jp3EJIyadv9m1h9qXJNUNGx1z0m4NqogS2wSmbhs3zFFMbmUHthFaXarfQABzgq0cGcBs
8eHq92JS88YzE+9HkNb9I8LCibKqLx5Hu3Z+dWpoHypYuSE2IBW/t3DFxlfFsltmwwoVB+N9qgrn
sYL+tSu8ePqcmUaz64K63xapX52GYB5CiKzNN2XMeItk0L+jyjbEj2Icik3f8UFD6yFqSHmrgN0d
YnLIYCDBtNNIaGtlnKF9K5izuK4oOA3nIWPaMWbRUhb6tZ+kJV4lkNPuXC1mJFvaffUK/c09jpps
TwPEuJOz8GO1asgPvmjaVeHQPaa1TZEijLrY2VBhfoyGbE5zlpQvsai9lY4yYYJiVqTU5+bcPsW9
duv3Jhumco3E4iOF9owf00o+7YrguzZqUBOJrrTgr5juHktn787Jy+ArUWrWCYyJTPCcr0+gLOgi
HFnqkz0ma+5E03wq8qC48TuZ3zhBbB6gQlpfhJaNz8YENYp9r4+xcSFPpl7tNqtjX9vLsxDmciSO
st+6rdFGcWLKe+bD3aNi0n6cRKZdqcrzTunkT0+JrcWHafb8p7Z3VpBhmPKDyLXJ31VLT//gtMzs
wmLS/OshSDNAo17bO6pg4q0Zdsgv6I+TNNKDEFJwJCTVI/pPJ2phYewcR1GAFlJ8Qf+pbQEwUPOS
6neqyLx/mBVqsgj1bro3CXRs0JRhCmDm7ZxhyWAgpEx64e/qIA8i1XbZnWXM2kPa2iOqBKebv+E3
3+ikcroK0j6y+ZfUE/Yxd0YJrV8m7VMSx+XeSyczDBYiUnYxX+31Aqi4AUkrD9jfxls56DfGmCTX
WiHNO7WGNuPpCLdgbkDqcK5lNYzusSgnZ8PDyCJUPo/43WgYwZnuU1bO1mEQjf4F32S1UwTP3GRF
UX1qu/9RdF5NkeNgFP1FrnIOr7Y7QDdxYAZ4cS0M4yRHWZLtX7+Ht63a3Rm6saUv3Huua87xOAzP
C6CVP6NvwQnru+JOa17TUflwgmyaMqdbmitZoMERuZB53su1fC6F+CpNuz/8qIie44IzS27GPxoM
l7+CcZzftt3Z7tbVQ7zeTsGvxh32E4BHl+uztT+HEOx97dVY5hy1nG1n80inWggJLdqoj8/e5NXH
bevdY1IyRFQyCTNYMgO+pCa+C1QRpxaZQbxLJrkoklrTahJxxs62vhvF0L+0SvxL+qTJcMkmZ9lZ
1cEv2z7fwfK/0HgG2SbYw6FbgwM+VmibTGmdpjjqHjucOD8E9+rAgHh+xNrQZa1tZNpirvpOXDEc
1k6NNyTJ+8fFW4KTOy7iv4LaJnU6YGOKnzt1e0CLcg+GP5sKW1KbJ79D4zuvt7E05YmZDhUeZtT1
oVrX7TS5XDgTxd0B9Ep48Qb3G1esOTNtBk8I2Obkk5p7Qa7ufMCP8qjebJWBVI1I5mqnxdwg5pqO
DmTl24E1CSze2XoYGe0XZUrSeRiehgFWIbblNfyIlhfL+459k45a+IdhklNOxntzCiXBGmkvPMlQ
jVtPZ2IRmGHcVvzMzSfmMMYbrGcdOtVjW3bJMWAWnxqr3A/L2JHG4U/BtYh1lPkqir50E4k7EgGX
DKpD+VhqguVblpQqDdbevsF8PuXwy9qrscIo2ylw7gfiI49rKKOL7hdvSDc/mr997kaKia3vH11H
719YV/cXHuDwNV7FcAksBnU7OKn7VpCkjCtvqt+dyDRX4Y7yP+WR1U18/fTZBpyMeI8IlcqX3mXf
PBFFG6R+5dS/k8HGXLPNuJXzti387exyR15pB7hg/QKpXArbGZjA1Lkhx+la3slQo1Vvnbg+hK1L
Lwnr8b2Jxf7muiL4GZDbv62y0zk3o/c1hSt/F6xW/2jbtW5SszXBORms+GGzSKNPtbt0d0GxRAf+
DTeY35cfZYd+NlFFeSMgQxxAL/ZXJ2rch2izyK3qE/+89YH/btULP1TZhtiFiew8LvVUPzK/Eb/C
olAP8byT7Gu5Holv83w3SePcTspZLrG1cpwpBs+vLW6M+2af909PTXjsZwmOZhJWdCornGkpAnX5
hZ5WP/VqrDEBr3wGe15RsvdJNJbpYuT8uHtDf2noDO/A/rt2pjbHfJB2RQLNCPTkBZr7dKCqt7Na
j/YjKsaK1sTCEQiAJnOssX8cFzm8gKexTsXWuu+CMJBMy4X4n8oU26FN3PBOFZF7JZIIh/Dk+v9V
5Sy/Qk8vf8Q00PixBsSiGI3yINZ2/vCSGqRAH4wuLl7FAW9ZI8mWw7YxW7PNrHJSMaZDY2Zzv/IQ
n7tx2omlLPvrbkhtFrYwz8FikuewisxxjkT9p9ODZlUSEhONR0R7adNM6jjrLrhzhsg8OcW0rFnh
JpwxwRY4v5dmdQ4eQ8aXn+EyB0+I8xoXW8dAoPNnGGlQj/7r2wo8S9XWuQwaeQmHvXmycFBcy9jt
n2xf1efN0vqzUshyDm5EMKvjF7zmZQIUU222uGmpFEjf5GL57bqI8vo54oGwZH/yFYybiVSFhyou
+htuGSXyCZ0HOdFO033UjitISN709AMo7YMorewyODgzWJ6zYWdHkOSEX2hRS4Mj3ji4Matk55YX
wm3+wbEhP9vqtv0r+kna/AExk/u1CUl3KhYefGeq4ts4WMubKgqDvNxMFKVTqOtrNeC37KNCPwxe
Nd4s2Jr/lHbZ/rHCyeDNCSsqMncsTtu+lYeSMcZ16eTG+dG5hynuRT6oNXzwRTdlTklKTlvhQgxX
d/6a+6G7EKaavFS1pGEMqyV3q305LqPg/ghgrQiWAQ9M4qpD521/2WKtAbbKGR9oF9qfjrutj6VM
nCNGIXNgdFycHWH2Lt2XDnzqtpZzxu88+RrrOsSXMYkhc/2Y8mqfD47Y+uNMDkRqC/9+lLFKRzdq
UT6sX8ruMGhNvceBa7vTd2368hLIHmqktDr7zSu8/sQh61/4DPjivcg677ucD0U1bJ+79vq7mTkz
aQ2quyWJkmfYCnzsBPNnUiwmLXD+fzEOmU8TZis8ZtguHbWFeeQOTV78TDZkaUyG0vZppTM/mT3u
LwNQ8uOQ9N6ro61Ph936k9vCDe87u/1tzW78osXu4NdiUtNq2qSSD5s5fqVwJdfVn6asom+6Sfvk
LIA1ylDyfAb2hqWZpjZ3SI6tM2W6mpd+itJAsxk1MR9XoBK4aZao+ZDG+2Fm6fK3A/nlI5KRei6t
cLybRNhxeAcSQMQgllffikCYr7vTfseeZV8tbQVPmF/9j0Gx1yQ5I8qbja0albmv7nxSK4e0C1ZM
hyivHsDlCRKqqQgcw1sgTKt+Vqmiga2RRARv7OOpCjzzxfG7HZtlci+7u/svvY9zwfIsAnpXEpKf
IHvzH7Ivvh/Ya+YerUouYQ8eVLht12H1THU2apo5vN36za4ij2CDsrh2BX1/0Tm/m7hr08G1/JO3
MtqYtX7Dchsf5pChw1oN79Djf0HIIPddyqtPJUtmiPlDTsaP0tJ3WX+3DhnNVpivRFkfZ8X8dmua
R9o7rpbW+RCuslMS6bnvlI3DeLiXe/9UivKrUwFzmvEm2mY4erPz7MbmwdjenlHajNk+rSpdy7bg
f3SDvIrbKY+iyhxIFD12xRjj2ZYnx6ckcc3mwTcRd94GJlIZ3R9MGOw0exj6ZhbG6YRQKe08Cziq
2h/qYFdp0sQfMeXeeUzm5LiyCTsluzja/f5LDF2Tu1GFiXOJOJP2+YK46JfnTK+EVfxuSg0po6iL
TK/8njkwz0UTv6t+/leNRZS1P5j9NiH/ltvlpUz4rk3/7duFl4eWuoxzeR7X9WMMMd+1/g6EC/rl
ISqD12X2MdILtaS13TNC2SscqXH4xW7bY5Sgv8a5vSfhCIX1Qqh8IdxT1zh2ysvppsa0b0lY6mwd
e3EgihByBwfRaVKVAtAwvhMl80qhmyfDxB8A2yhDGnizbgG44+Jax/Y/UmyI6+nqn3O4/T0PG2Ek
fbmdlGNRKZKkdDJV87etyc6Zzc7V3/gL6zrxsFgQ01Zhh3mrgigrXcZVrQJiHo1bnAWix/Zj+7m1
6k8ty7sprKpMzW18riVnVaSnNq18L0qdWg7XZE3eothamPbZ4c08NBxbyK3nz96021nh0HpjOzV+
6yLuP5NuVOc65DXHELz42ATcUL8OkT8whbTaYzgRhpcOdCVPNQSRh6rth0NhBBqCYSS6zTXrjecK
FA+JCr3LjhnoYYYdCmZBxHjgyeO9jVVs501cFd+r0+lMF7t9DaqG/nbsI/HIetPJWftAQQqb6e/o
2lRmQ7D+SbbJXPo92fs0CWv5gjF7OY80ZtdKLcMh0EL90lbd6mxfxfLgKuK/PJbsYcqwFy+0lSAU
21kOfoTC05d1s/w3HnzUKFYUqsxxGufGhHAxfXuyzv22VyczLnPuJPy67GQBoj9N4YtW63Zfdzph
wB1v90pz8ZFe3OYLY9qDCsz6pMoasdTkJc9RvMHxNiy47a6i1FWj/R4sFRes1s5vhBU7Xu7C9f+W
DYwXaVnw9DZV3cQk1ON9j2/Zqpjc6luLAst5ohD6rJf2ro2HM+nF7Y3vSNqK4uL1KDqUxG6hrR5d
qPc+VR253V0SpkvsPMNmYNhSBeAPjA+9If7WfhNe/YCRE05TlS2bekcGUqQiDt/qwDCG6NlOI4JT
WTeYk7c5TopYGNXK4r/y/YfMVto/2yoIyApjMAFF+77qbT2CIHDu9s7ZUjcyTGqC0aEZKK+bshg7
x/ut7U/VKYq1lXldWKZd3z0AYqLdWMZ3pOZ/qxhm02j8V3uqnuaOctSqGNjXEhVzcdbRfm5kcBMs
EwvA5uxGDh+4Nc+xw1vSkVZqOR5Yo6b/hW3hPXKWX4TFPNgLvPbZqu8WP7kzunxawwUmzRA+dhx6
mcGDnyeTkTYnclJlU1lzDdtDdSSu6m8rpjcH9vqJUSPAnWF+gZf9vtCsxLKqjlvcyDxBUJFXLahB
S1AjxgM7DmuZ5qNKlPu8u8KhSJu+p80U2eQFP+MB+3kfverkB8Nvd6aqBT1yrCLhHive5SGFWEh1
Yrd2cUf/Gd3jHfKvMa3Fuyv64lHBVc73Gdsosn3/qVRTeEggnzOyicNsLJYXv6vmY+9N3R00nZrZ
ef+MURcY16A5Z+zkyG3zsSzFn0HQuk3R2KV6KB+ooB9Jdwdeua8nETF8bAu6wbr54WYEDPnkrGK+
Ckk/seO8/VtHs38HJCN+pXWLs22v7RuWL8EBq+j6MoTbcFkGZV1EsgS/GFs5d+LHQZtWC6JzJtvR
+Is6imlh0RRHJljlUfoO3tFkkmR3boxI1hqNUyC/TJF8lyHAdWQdc4Yr1Dnt7naLYYv4MU8Agf4p
idAkbH+InEpuuhWhhzuEMu8iyJgIOPvMBt9Fxb6XR1/Dv3JoCNNId/cm0FUuJ+sS1HA2KrkfWy+8
EyF/oDX0bR6QAXACKjPeBpP7JhdrPG+2p45DRd8QtNRzUc3EfwEldXRCw4LIxHd7ICUN6pCQVWSx
q2q67gb40y+579/9MnyIYD0tVlQ8u1J1B6B344UMoDJvfWJ+vdiqjrpQNkMl8eAyWmOJZp7JL1oy
trLlZQrri3aWKsMu1PLIlf8xQSwhbvf9sY+lJDNpZU20Vgx2Wdfv59Lq33szexd8+Gs2hOIbg3l5
IrbKOputdPJemJ9Jht6yQC3iMpOnk5bhrGCFQ5MJfPOrLaM4lwZa3zbaisyfyLxOLHZet6hajoE1
lqdl0R0z3oq1HAKjTDARO2xLpKHiVM0TY6goI+aHCc0wnfHvfkxjWV5qE75sy1zme1V3tBMA+gsK
vWe9ueqaDNJ7F9oNGKZX/xUu3me5BZhvVwmCZIBa5aAXzR2NgQexShbHYroQVHOXLGXC9s+8OIHF
6k/3D5XgI0H3d7lMne94ENNpdLf4FPOpMfOL8sBwkPNwCf9q6YbXyNhd2sYSDj5i2BfSKtjCVj+5
dtGavOxl9A/QwLcrme6SBGYQsq3ygfXpRxt01nFxne2WxLPghIbgEhpdPIerA+44RCtD/S0BfTTq
KM06HWj/9ywxEJi57ggpcOGL1wU87yUcwlRIdq0hiRc3o/o5EmuVRnJwUawGAWVxlzwimgtOziAc
JmaIdYXvn5J24mEEsIXrnu1P38dvfSneu2gbsrWb0PapioFdyZ8jZq4Crix1oMGq8yVkcRXPQ3BY
4AIconb/YFlK56bm9cRH9/ia3OY0RZE8tdtSHL2hUge9hBee/y1zit553WVgjuuokpQWzr4scQvF
RstBHBCz23x3AWuhVSRXdjbyLJth+GsNM+153d0Jq3LyzoqnMxsSzJpjG542Bl+HrurEWc9JnJay
srLQ1Ff2rd25joe/iYoM4y4ga2H4U9ECdE4h82qQje3I7otIPJgs6znwqEj9WV4mrK9nK1rUHTrv
t2QN7Ww2tc7LeJNpZA/yVFvjs9VwMqVsFmbEio3I+mhgXwRi47zUy4xL7wdPU8mQVBvBqJFzPEQO
VJrtMQrhIY6eW/E3hX3WbnTFiA1fQh79E+l03ytx17DxB/BUXQn1pejGQ9N2zb8k6PpbtKjVeVzG
JieoxIFP7XJCOfT1S8BFhS+dQAjQd/dG++/Kxc9U/jzuyiCYrfbWEbSOHjWC3sJjNzXLuSni+upI
l2GdPZQn3dJ3qCRub2t/2Z/MFqvLLoV7Z3eO/QqhiQWrGPtjTa5Mhq2pP64xfp1UWVVzdJScb+qt
/yEjectj7wlqcDuc86UIAIJMZXwBSf/lTHsJYWcYplcGiWPNEz2WWTDvyFpdNtcpYFsvB4lT5XoM
FFMsRqvgDsAiEcZx8K2fPLfJrh/7OLYQIFCUjY6RR8IG1T/OYPG+rS1gK0fMDzE8mBukIiuzuXE5
dfSxN3TW/Q0Jxt5rDYvuHfwSY+gyLE6jzaYojVfY+XAtfF4Czavfz1wfkRsewski8aWc22MUr2MK
+BnAYIfmplC+OQsiwR6STvA8jbq40bz0ILQ8UpMxj6Ky5SFB1L/ewJxnS7n1TdZ4KCzTpRu4kVVT
MA8wcO3xURyDauhuCmeL0r4BHiPgdIJRatHtGiZjMSuqJwJk9hzigD4RND9mTR+S1NaWPgof/chg
b04bvcpDbcXzeaNUOPlwqm6ZB84gnEoqQNsB8RSyCSlL+17PMwNfAAnm4I6bZkTmUMtSbN/S0Q5P
e68L7Nghk4fZKZPUI9KPs5gFARSkqcZ0wYOvGl4QJyiLXHrbfK40pXnp1BXHa1jezRa5NVO8tpcK
R09u1Dzfl0iSyOv0GHk7jf3JeAVyH0l1nC9+l0MS24hwk/sp0Vv3vLPZzQ2wx0O0uOp2abf1VuE6
udQAg8+mmqcrcsPmshWcx2kpQC45I7cMN+2alfCw2YPHTqoJBT9IpbYbX9G723sp2PK0Pl7abU44
xmcafMyG6To10+PUwCYUtdDMNaauewzQbfyawxGItN8kl8ZTlIhmsRdWVWiuGcgjifGkqq6m6gL+
ycgzk9GmyYN9fuXaGH8XpulvgilQ15WYpsdNBPOfuaqmo8v5eN/vmoZUTdPX2ir/tKKPfANsjrja
c/oLHjl9CxS2eXaBjX7Z4ZO1hLTndtJPj8CqAgqErdsOAs7xZRm38E8QFOVTsZKTwIXlokpAb/IR
QRK6tO3GWkLpn34ee2BmVjM/uHto/4kdOE+Ru7cPbhNGN8zwnSe6lB+sXTzVn4CFeiwSC2zFZW7u
5ngJjm2w6sdpa9U9XXV0oYdoqnz1J8YoYWmhcGdo9NF0rrwde59WLlZhPlahd+iKYQOr2fvdn9Yi
X5YXkoWViFv3GpBRwS4V94eQ0/4w+4H851V2+NxZDXVEu9akzFpu8TvAlkwzqSKcZyYJaL1VXAxX
Ji/6P5tUZE2x5ozvSy2nWxye3ocI0a7UPsN3Pdj7Y2854iVUu51Psq7Ok7+C4Vom/WCPw4bMH6VX
SiIOeQN8jd3NrC3rmale/18nNN/4BtPmvIzzeDZoSu/F0ul7otvNQzI35buxZfM7UN1wuxKHedWy
br9laDVMM9n+dWlCUeaAmLXQLmxF7F7nyVoebOaRN0vhWA8xHDTS7Prws1u6vTns0Mn4O5F9bDeT
QnhyWKPGkLo7WkLnC1dOnGNaL7YX1vTBzrrVMDfX7o4iYjClOksBV+YkC8RLLwN5juoUB1vkENVL
iO51I1ZkyNfaieS/yesx+RaV10aPjhDzuxp59A8+lJvy1lI1dnffW33rdh34cVBczo7O6j6ynGzm
FujzzV0EQ4t4i9wj2ZkwFSUX65AaQRLIbWMcX+b+lOzyMCUE1Oa9Qr52sLEabTchw8Y2710T6lvd
eO7vNtisKAsQhTm5X1KT5niIGbFTsPv9kfkUekOuzyTJF6oDrAsl/EQ2C7bP3Wik3x28SZWcLd4g
okOw+5O+Jl5nPTlt6ydprEkWyO1y7sWFPK82uCYwFwcCLZVlTmPVkKq4EQ387Fl7+abrzWBHiNsY
TINWLrEnts2+F8Og56e78lwJ92zrcX+Mlfc6tXsDEXEt9ZTF3dLzmhZJWd3SuW1sRFvXn042WYbM
pWGUb6mxSz7r5qhhPUGFw5le9bZpuetGv/7FmsH64/QAzMKup9XWVvx7952pyawClBwb/9a2TloM
zPPa2UTe0WFf4MJuFXVzdXyMLOzxfGl4Dyej0o7euclj4zTTrV9aLfWI7kHbeRI/DnNjBOJJ1QbJ
b9aKrvYB/VcyPknPxOXj2OjAPW6NtW+/19o1SSrYYkUXmzugvLpyCP5NAXrQ1C4sPmRrdPsvEZwO
t1ETxBw99ADLvTXVEKWlP/LTREz/29x2lXj1UbZyslZJySZ9mJMAFPEo3IPToDA/yUUhLqJfrPTt
EkZg6cZWdH3W6bVy7qRnN17O8VhuAPgwwNxIOQLjcduG/At2HgU/nXH+RmYclzQ0rlxS+0crkclO
FCqHgtLXF7fsE3nr1Mu2XswY9P5n4W4bEgG/9StWtCHQhSOBx331uG/e+lPIV/0hqqiNn/sE9tCB
nQ2aPdRv834kJ2F74YFe/VygIqG7HxcgQfHO1uPgb9gCsp63SABI32OV1z43OPqwaCpvwP2ymemb
aFlYFExtyKybKi0dZoYR52YoLe/VD5bu05dE8pzKINHe3RZNkTo6vCxe7vK1mmuMdKGmLCmLl3WD
yXdeXDljCd5rjGfE7w4rw+9lK+/YQrEAY3CFdpqqYO4Pmp04vR30n/nSTNH+YdRYyKvhdBh/VoTs
kytljLkO42gX53KzxvXAHJd7PiIGY0nLfegeRydcKzo/ypoTlQ9eLaj85BZS6KMYYBEAkYtjtXJe
R/0DY+kqoprPsYCFeWEXAjTLFn3bXTC1McYOGXrsaSxQHh+o8ZXM6FOMufi8UfC457GJLwbGMN0U
DypTeenGYMS1HosHaeKYCr6z7SpnJTA5qalEC3eXKSwVTW81oPNWpuUH0ooJlkXL6RCo6SlWwwDV
lZeSMgFJrydOYHq1KX2fC6Q40clzzMy4DOjdvZ3wxf6ztypyMoQ2HgqSbUKlc2iNMyfZSI76kgZB
yTgdzivq2aIJwzkV+85Ak13DbN9aA4bL1Ctd8Y36SOzp5tQbsC9f9UgZeknNTvwD8BYcyM2WhZVX
fXR4+Ygd4TQIztFEoYIzOUCParMERv3fsyvBJ1oxgXDXwIP23ghrf1zCAGnVvsEt5aIja/lISEH3
PpczC60CmVHbZ7JuxuE11rpt0L9OrmVMyuLL46cggnKarpGg6Ii0SwqKKFH7vnmVmd6kMJKdjYt2
EUwmTTa7B8lkooiG/tqXxv2txg6gMqckwNCuWbrqVNNWSGb7PVlkM+MLTcqkXw15TWcDTnqQ2z8D
27l53mJhbMSDy0frcnSkBaQZHw5vOExPtkIIehhiv3HuYbSQAHmz/ozsTQaTa+LK5Y7cAlbGU7B4
u531NnyaMAuikUco7aq1HzLKJugbaugG9xStSL5TjCsxrHTf9f4UMx7NoxiTZElHf5n56sIldA5J
MqJIDIqGQVCCi3Q/L0zjuVmmrjqqcPX6X2a3N/sciraNmUIWKrxUCK1UTrDwyFiHco6EulRHQwu+
0SedwkbxKMEhHUOrVPpgmqQtjv02FM2xksba3tx5hz4Wr32MxMONh6BAPVozELX5+qLfw94ztwhM
0TN0ZdNa5GEvowlY9hgVf3d0+ujyuoJ9nS3B+x4SghG9WyQeKwgJqRjtQSzZ6P4n7I8X2PNxQvQY
RWAdZhur5KZGZF2U2PI3px8P3MuUlQhn/QQxxeQwziX5cfwLdoXqOoGu79fDntwQTDlYNwG6mP0V
SiL5peM6zsMBK6OonpfdmZ2b2Csoydno1uGx2QvrzdqH9R/fmTu9cd/YyMa8UpA60aGqCdmm6N17
QosxVn+wkEp5t4dQ8w6uv6qGv6oiSMKxrKa7CLnrH5CzLdmzIImfq+823BZ4bdFcDffb4On9fSHP
DuejJ/mE+LMG6pXO9RpOdatiKdKwsT9VoXbMl7cbiZdTBrWEl7UkKHZvp90YfbWIQdDsGAtm1HbR
OLlrW3N7C0oTZFvm9PTcnxu/vpdkpYK/mSozJKxMAW7igCy8+G9B75vGkZD2R6KH6NVuFvRB6CFq
+1D6wCdPi1T9f2gmgwZ8aEUi9mQ5YXduGcP6t44ZLWaILRKPw8TXa6WR8IPmY7HIUD80PzHgj3M0
Mi1rfwTdmWXFjk7HLpwCoPjWVNnf21C5IjdrYIKsQj0zXVfqfIdJu0fTHs0MOlj8Bp17JqjLiy6m
FnT8toEdexsyC+pPphTDQx1Z1UxmMsga7mQ0Pmjde4mMZWBze5w8s0LHZkrBAjHpdXyT1EXwd9xD
zcrd1Mo/7uDy/6mdOe51tyIGGwbN5PQ+euUQnHDbDjSavvE/0U+Mbc7OuhnO0D7G8b1bZYDlBAqW
2792wvF1HrvTbt9b+Etp4akeq2uyN+F09doCNa1w4DL+6uYktH7R5XPAzhDaPkGHOCNDtGJonuhF
EGstMaPIFMWVmjPQJhTqFgdLlHtS+vfTnKxfZdz7ELAS0zt0Ugarscnx+js+Zmesnack1FLcostf
VR4oWN+HJvwpL8u9HOqsIgtP37soqIqspZ1pwetZHnxwzzXiCSKGDNFuesOXCRLXpK7FyO3QBD+j
whG2dJJpkWhcreEaRneER2gCeryddLlkmqMYqVXrtJcYVwNZupGlGOW1DKwz3BVujZenVeoGWQ9l
DMNMVMAH44hhzzul++sApYfZliC8B+kGYpqcc95umVkppzlo6esmH+v9ZxmKFIzqyC55aCaWN/Uh
3salvvjwuNnc9snWPlZOUGxPMnF5NGEdaxYG9fw5k77nZogUO3DciJa8THf1VOZmEaN+98RQydzr
db8eClxvEuKgJLtVg7cbD0PQbOuHJdHM5dppmIp33aDnYxivxJKRIxEOqRi0hZQhaMd/FWPR30q0
WMAHGYcdTqKZnqoFGq0PiUVoaDp0ATpl2nqOU7Yodgu+jZy4DCsM4pfE2oP2r6C9tr6JLmzqT7YI
c8N/6ujZPPUWOKB8o2+fQfqOst7v9AST7eQAQfeesCH3Y5aMUJrTGR1Ye4TmW31Dy0KpWmsC6k69
2LaQfrfzmRPqwcyfy1TOoMLbomT0hvspAYPusPhvVDHstxEBiy8e9f27LLsiYlLljcWREBtGeCax
kj+hUrEGjSl/zAJIGj8bincs66rUK3KvsnCynnGtyMOZSuikO7vs+AX0BbJZv99p4gqcHZdVKlDh
+2hbxeuIsm68qdvCfkP/uLgf2w+H69B4UwsrxJGddVsyuIuPkPHlixqE5nRjKeeteEXCcQrblAck
7E+qQfFHacaahBIviubbYgOJ/dtPnNI6ak9W9X3EBHo6N/0+e7cITKjM0YfgwjpYEb+YA81UPzyG
rHqLnHqsTz7bGFdONu5UMN9hYRQBadEeubfLEFHvp2UkdSE49XarPNoTBfRrUOzKeS9luAMoD8T8
12V2dT+MLKBzulYkBgA5kLy7XaTkqd+pq46QgudHVUeTdUS0VP7rmn552yGC+nkQUjqd+IUxANR2
7N2Pwtb7Gacotpxic0SSzmPX0ifuIiGGBR0PPko259FxrtaqfVolObWHdtCuk9vLijsksEUQP3rb
vm4vXJcTYcTWNuJ8q7bSOtg8dObouYTMnku2AtNHUlvyn+0ttKRjU+7B3Vjs/XzfRwSoXiwtEHsE
kChBmFSNb4sv5MDjcOOUw1QdkG1K71SVUdn/C+MEYgWXQOG3/ApNgrGEXWlnsc4sNZLFffbDd8Pk
8TBv1heIe+bsgGMZRJs4Z4CZ0AAv89/mf47OY7lxZAuiX4QIeLOFpZcoUXaDkGug4L37+jmc1XsR
M9MtkUDVNSczC2XygRIIX2HSwtEhe+XWKpEO7QqnYMc0Zrxv8SrnUZHI7U8tOWvQoSh1+0WcatV+
srLt2LF+xSdA30K1FvZh1Jz5UpuD4hmSAngIoHdcCmvdFdpif96vKdiQ2QlsXlQ8oodvhhi1Z5XY
JYyK1kfYK1WvFUCjpgv8a7eBNSBd8wlyI3cLRqzAa4Xqj/bW+RT1qVdwue5zvLn8pZcxHcasGfPv
hHe965f5ddaoPculuyiWrkVx5/QBxhCFl+b3oWWFt6hCqISHWkMP+olYo0Yo0mGUV44Pyhm2ub10
YXS7HhCSzw95SgBHYZAOEEsbnraGvFDNiy6a9e5TKZbXOKPk5iGqPNHaDIdZ0EZ5WTLu6To5BNvq
Ql3iD+oLNiqjWa5+OeTf/WRch1yziLRQ7Gd9MH5m2l7PNGLoj6S1n4tplqNqRH5Sx+xNGB2ankBm
FsVqdYlZNLvpBp1DNu2h1OfD4OgMsG2r9lbdeali/QnxAENEIYoH2u3yqCKYOTjyMgRwZiunV9kf
yTqx3P5ujTFOVKDlTC5bJguFSAcaRmI3HrXKBtoRNWFjatcd5zXmzOSO4HtqPvVe5vIn19a9O1mg
SOFUaAt9DJmOKGcTt5eTZhf2V63EideU2ZdcLTe7EM/WYiw7tSzfUzx94Ldg9hwESJ4Nc+MTI4VB
CGm0USqG2tN4DAZ3LO6FLsp1f1TRxjjM4twcK6BIWhQzQjPSBGlMn1VjWXsdEiU9rBZYqoGBzg7x
CdhEB1aWdMlljI0kYhwrP0j4Yh+plJ8Sqnk/W0rrJCRH8huMUUKLGOqXmalNUNNmn8ZWaBGl6rBz
yEFyUwWXRkk38YRMtNpvYlWLWB5jJjoObBJcSBegFDwLXAtzU3hIfKnvizGMkRW7hjRM64jRhRly
jJBUV7Abn7ZU8/sJQQJtYMwfjt/POgvpfWGIEK4UwpE5W11kmiVg1LQgG6vtMlQJFd736fSaztoU
6NWCGmijqxejHH+OW8uRPmsAKj2dB+6ZZbhhy+87msWuhH/sG+0MuIYTMWRZ+mfVuPGsiZ7gfoT9
ELAzpJBQaQO1eMfS9idf/p+RITGlovg2OORInXoZlhQiVSDJW9P5Jd3YcrdUA27G+XyYlqX36tpY
/UGl2GCOXQYGBadX3oUXeslAyuDt9WkProZddh4p6FpAJ84QQ9aZ90w2GzAxh/kdpyAlwvSKHhew
adnehhFEIu2WPCTG6lkp2iUc8cryiCWBW9lA3+dxqQMklu1TOm/HrWwu49piGidpHGplIkcrIoRA
76Q1YLBLSw/UFCY2Ftu2aN71qkyDjDgavl075RzBWmbMmzQkQsg8FSVM4ZzKY6jlE0yAw2tC6s0/
YIvCH0Zl20nJclVq9kaw0KnbDzFFvFOdR2nkEVQfVnp50tGUg6RYt0Qlbgoy3NW7YvIkob7kAzoc
XiVS2ZkceHq/fIlef03W6ibp8UvX9P2hzcajvm0f8dAdSFeJ7FINscpBR7M55ywmXU7Yn5NuN4TC
wPd0QKJOw5bcILZk6o7QNEFXZj+Io07pTPuYSkGGPsRRm6+6WQj40WV89tkfZUnXu2rBeMQw8c9h
HCZ8GyjahfJ/IwE3dgFLT5ZoXjdV+csyoqOq8alfweyHzm7fpJ6kzgUyHacgbqxUea865UDlZZzt
fNQgHyaGH2b9ws/pVYpmcOxQ0Y0xC2mtuqEoeFnN9phu0gu7ihdzUB8rlXcvXrdoWZhRVQytXPZd
b0XVPyrWdnEYnGEKJP6GAsWkncqhliz7RkFkUqH/ZfrDJBfuaCCRTFxFNtCDD/GeYvadJk52q0F9
ShEnCaN/BMo5zbP6Qsh5aBaIVZGVNlZyNLPpm8CZ6K69JMRifEFa6o8lmj3OORYoMtl4RK1YpbRP
kZkC7OIMafHjSxJBOdVuqQfkuzR7Tb7xoDlHdZL2pin9thvKUwNGsxwmfooVDR9rfDTrx1KbTVfY
Bos2zvvAnPQnJ5sqn0YCGe7S3/S7pjTOkTvxbVwVa9lRwl1rjsiZVF13ZVOBw9d05gp6HlVuxm5C
6UlDIbxKl46E3e2yEhsuzUyPLGqCJJG+t+Q+wVGdx9mxGUbHbeNnWXJj5fYOmPc+OO37qPSbP1sS
2JOVRmk5H8a0uiS5sTOS3KeWbryRXanLD+KviKQ8XRoe1bJ5G4sGf5JBpzZcH2Ke35q5O94naMVy
fhOLGriIkxvndudumvPTTRTYav5lD1u0Lc1XmYibZFsHrvYz9rbMbUkycVUIHtJRtL9ynT62GNqs
bNbBW5Mh1CyurQSD3ab7VrjLiIgJR6vc4/nq1Ya8Z2D3rN0x/UrUR7tt1nBTtUdVyZHDks5Fe8La
fd9XGSJOmMrlqqb9sdetE0W2l3HIS/jOJGa/7ySkaBj1K22MWBmkT+heveR+US0fMUtEQ2g/S9tn
YQwPglMY8INEFtm4M0YlagXCSW38YcgdSk0aA10W0H2VcxFtdUXFvXJ1/3FL4QSKCwbVpWWFGbAF
tyYY60/MLHVDMCThlAEpFIpaPzFfhT9uP7qK1ySpLsZGqPyaGA/zUL85FMB2AkXd2mdhYEGHdKD1
yOl8aSRN9zq6xwjr+TbQxuTJ3FI2wGMERzN7JsNRSy59JQeb7Wcvof6FPhGRkrJQoG6oIET0bAsR
4vlIjPxkXgJ5lMBrehZCQJyO9pht2rMmrUA6aphsZmSNrYcy4xvgwrfIV2308irU/rEaFViPCkew
ufWKBHrYMl608t+m2qArJvFddjCA8G36cKJ2CwpbhINJmg7jlKAvmPvRMtFINkS/4YClQ2hWtT+Q
+EZPhOpORQxqlrZf14q7mS+s3M/wdy9rh8aTMBtsPm8EWnoVyjipvvWjcpQ7bder1gFd6LMjWsag
/Rl94oPojTC2unPXmG+KLrgAq9ZVDbQhRQmI12r8TS0JP2uxMnsSD2yYAmKAXuMOwR1S0edCQP0k
/XXSaJxUACuIIbm6DHbit+TlrBmTFt10fiukClkjIpqwvcqhW6DyvwdRJaQd6iXC/uXTVskXHclX
tNM8ahjXj0SvZ0J4Q1r4AoC0r+1dj990pRsAfMle2Ekk9+0ul8wj46qIcXBEt/xcz2VYsDe8Z/V0
FWRnkl+tJL2YZXkR0/Q74Hsjb9rsT/hNuHqvR7WhHCoGotJ4RZ1I94ri29kgEInk2Pq9RfLHNAs4
dQN17FLpjFDsB5568AyL2ELewXmOn+hod60w3/qOM6yVmYBJ64Gq5gnoNePOZOpR8GYhnszlL3bd
BkGf9CkcOwFb1k9cKCIst3aMHgHvdDiq9Cmz6l1OZitGMvpOxnsyMLCbdCcj9YsJZsFIqZ6oF9FL
tyJgWrW4zlQ8i/Kv2sbdNFee6izolJfrNqhAKD/ZDBmmZs+MDP8mq7iuxJjqA5qbfAtTOghtmXcY
kkGIz8GkGq4iv1mEWTE9InfyH5/XHmvNXcxgCSsFglRwkLLM2kf2ykjWPDnom5BDh0P6hSwOATvC
TYTexXzQxvysCoxYaIqa1oha5ctU9inFBMBDoQ8+mnl6/4T/hgUY3d48ooBq58u6ZRcLXr5VPgbi
kDITFbLqGpJ1zOqXDNuA3iEzxVqQS1j8/BO1LSQodq39rci6g70Kart7MKW56J5Qu08Qw52Egm8Z
t73WPytoRaXiSiJqTOJsZl/Nvgmz6c+pjJMsA3XpL3r3biv7aUDDRCUGxe6xkKfdA61c7zld5icP
jibiVzUGFZiIgrf7Co6AXbfT1Xh+mYRdIYgMWCXcqgnApa7l6bCUaAeqdrxsOCNSYbb7uL4/i6sv
cmIG1fZXJQu1sp7n4l83nwe17lmZxChYmu+YXjAdXhE/H0k6G/nVcC75KbS3Cp3LJ5+bl3PKOf3k
JsCR1OfeQjKbQhgtMxogeZYIe7nwuWbm5FhT9zDPcNG1REkVmUOQ039VlXIg04z3navmYXm/B9tv
u23ZzfMfYKhb6UGRHJfmJvL9iiDW+p5yXxmiTglt6wJJZI8hufZGfxr0z6mKUiVY17C7SvRSo8l+
W//q229J88Bzp+ncxrz5jVcmIRqnAq2vFPX5zVgutBoKFcvN4d0z9Gdb21vz80q2jvCy+JBxeGmH
tr2OczhPe9P4Vhe+9Kiawkb5Gmzi1dhM2G3lFq9KwbQme4DknzTuhuooMCDhEHGmjyZX/X57YG3Q
gVk6IVCL20n/zNV3qg9Oia2MkKIt+qOUnSwJ3YEfDwnRpyrUlpdNh7XZ43/B8RfKWoSCeGao1bwq
HezNI3JIKMlC9SC8a+lxZOf3J3FDlPdWzXC34rN2mhMrukidvxosIcz0QliVNHla+nXvFrPyhRdE
WP42HpT7DQEqfOM1YW3hYn3pteOLXTIrWvaJetash3g76by3Y1BmD4idYF/E+CDf7R/I3Fm/Ysb7
zQPPoSet+Kl+pOrJXL5Z44L9ub22BMzwA9X8N7QDozLKGyAH8qO5XFpwZbn1HWfdV43fD/xi443E
YVrv9miS/JVtebAW80ORK9dUepbRJgrzxenfVImV7kgUcq0GeXGqmn0j1e4IEj2V/xzts9NDrPYb
5T3hkbcxfbfwRAd6PxrdY2kEOgIwJapN8MWnNn/lNpsXgIZDT3SYmUeGkJEpeWmhPXFBPJkCjdEH
Obhl8Uk/XnOcDU+a86guxy7xes3rlUtr7dbxtpQ7eYyaY2nCqe5NHIrsMViG0HR8TCLiho3JoSbZ
+07/e1mzN/iwh7OZ+aRIMjUSyp6PZUWcP3nzjA2FLzMyLLKrvYTIj1In6JZLYh6EerHSE/Kcxnmb
5jCBEs29tT9s5c6qTmt3VmsIMahswP0EOcYrS2wDWq9duBBJ9CaGLlzHc7MCs9O/3Qb9bAjGac82
73e910H8yJ3Kf0y0MpxgK7qome/By4abyedUQVWgmj2byms6/LO+NMbcC2l1Jsri39VB9MVndCvr
MNPOS87std9rGnmTUZzsYIvupHG/szhanrTqgVbdMs7SGqrYfOQXZ/3hkGQWM5PnRhq1+FPsW0r4
YveULRxkN/Vzlv2i/O7Vp6yODPsEa+ZwPE20qWQ37mz1OGWeyA+tDK+PJ0P2WHWhxYClZdTsG8vJ
ih8B5Vqs04rRxx6AdZp8x0qOrRZU/yixwCS0/thY0I5ot6MC9p6k7C5qxJ6SV+mOyLQhOk8KTWcR
PzXiAE+mmB6Dcin76RuMKSLHDhIRle2TNVxUdKr4GiElTLzxLlRmQzJiIGtfm3Kvz2/rHCjyR2my
zg/YMKR31PVkADfDGFrCH2Ej4oNWPrXbSbG9oTkZypmTPd+oMt9r+4r9IfO8dgq41AuDv5F8ydPS
X3mly5T0kIexAtYNGjM0FFoAb63OLWMlhUn36Z6eLvaVBOqLNPmcCtzn3DrFeYdByYWGQlsftdkb
xB41RIfAYnPJfa9xjJLw4DvRGRj2m9TuZcQUyy4ecc1mIIo1E1YiLgiDzkrES0dPZybqcEvcOh32
Y2fP+xhLL/C05ZAN6CdZEpOUGQF44WyCnihSKBiK3Xx/i+gu2Aw/iJSzo6IH/sfo+L6NAfPckHC8
bquPhK3sTrFJkd0zk6nfE50sJdxx/slIeCg8BtbtEF58X6ifh/dKIyz1ySZVWtvHy1nWfrR5ZDZF
7GMMgmi4qAXdulciSc3ZvuTlBTXSgFxvQwVBQsoJneFu2LYj8LZnZPti2PVIYmJZdQdjYoRhUJhp
l0wdv8x+3MU1phJCftLkFb+iMkg19VwP+DJBBJ3mxn6isrkfOc2vXqKJNJXmYKVKF8nLlpwwa0PW
lWwv+IbUR0eZ/421FM66zHKJkac331WfMYHhlFVz7QqWsXY6RcUShwiUccSo96tU+w6bGWvJQOeM
X5vkxwwOj72Qr5Ni7YiQ5GC1e+hbG9E0rcx0NYeWUpwiFQY1W37T8bEtcfMoXUj4VHq7N6qL7et3
YAx/FTLqDwgjJemZAXrTIGIk5smWXhztqIh3nW+WMPfBs6xj0u4H4cmaB5jDpXuym7Osk/J8trpf
XXqpWhqvyh+4ZNZ/yfK3VN8oAXEE2CR3ak7wIjWfLxW36maHZfY6bwvMk/w+K242++g+0drC7hHs
G8f3k1HcOvWIAfNEjPs37TCPEzp+QzwveRBX13Q7CONhe2UQX/WhWnpI6ObmMBkh9U0M0ckHVgUD
CTU/7CkNvKTP8RPernrtNoH5wVi9HnyTndk/+Si+iZ5Evpa+2DT8irfSA1vHjpHS63TlueOPkycP
W3eLuvhKYUmoQgU1zbS9Pd3LAStAmt68kL5c75PhyCIAbbhAA3RMUOklO4KO4yPhqxRDCkOaSNP8
NQOsC5KNrz0c/zgU8CjAT2z0KTgA8Hgz8XUnzIX4BuHK5+xZIUZbZd/lr0/lP1TMgFagg/eXHiUC
/9bk8rZmN+k3PsvQlmY4HxrVr6VnChm1DJZTdkIsvHHZ94jbXUhigZuBm1yWT/w7ItPybX4lVGD7
RKFXxqfvsVkuxGfbDvDZzv5ePorXdc9xaQbiqyclp3KzaD6gM0EYUn2WxEqn3sDyh6b0vO6Ll5Hf
2fqa0zNmbbQUJVE1264QHIe7CjSQ8S8+DxdWsOmedFLUcJU3jK72nv2p3YkNoKj2Wg1FgpFhuEKI
OVgNkrm4Uw745xk7DM6yVyG5mR6R0IyK06gfl8h5RBKsUi5/gxtPEFIvih0OrLWYhjFtNf3EeVrG
UFXQZQmXhVk7uxLqhb3AKf8hv5m01b7z5uzUfyA27T88yrbN5y8cHkD38pklqds/UiCwC1Oeq098
dOwsoHLYV9+Jtct/0+em4/VwjXPyyxonZRzAD7L4du5x+66P8+Su8iOkPshL48YPDrL4n+VicdoW
PsU3FxuadBpEfJa6w2B6G8W4dWQVqnaeQXqj4q63evmdjMfsmDQQXAxi8mu6V3PXUKHxvfSXsFzF
hLE78fD2xNiKm9UwJX7tBAvkY1pct/FSzu722n3zP0nWBt2rsbCh2Tev6hz1j+NbzsAegNeM5v44
RchLc/2hxrXJwywqYaBHWVy7d3Xekx7NbTSE5cXZyYOrY6V2V0y46BgmF0lTMGCfjU+5a+IfxErQ
td77b+uPBYS1157/N1APOdXKAcKKg8ejNs3ELmtfpitCEKUO9TTEOoCW1+E8fkK9KtYH56dwvvKn
fHq4u66XLk4QumshXfP6b/GPG56yqgqw36qsA5VD+8kg0flG+VQyAMWolcUtYtPtXVt8KfnXirBZ
D4QUvi41yjNmPa5+XJYomR5HAy2Yl+7KIhRMV/jTkj323A7+e8IvaZnySN7Xv0Ly1NzLmVvcuKHt
m7hVx/JXfe++MW5Mmdb+kFXOX8+iRgnZCMh7BoEIJAqEDYyC8TXczMNES8f60FLuGGA0Z0ejfG/R
8zL30WsjxMMdaengAaeAVKN/sf/JmNS0xsXW3hgIsf7gpej7oKbPWRNexdcqmzlyL1Uaavcxx4gA
6re5a9cb+hn9obM+J0NjTvMtFLDNPgJnAZp/bWIvThnMMZl0zfyU5ZijZQxqhr1VAYI9WuLGeqSp
zhW2fAsP+4/WX7SGb0irL0WW+10ZGfFJsp/5P1b/J3e2iyTMFeWXXp3GLPFNeui2p2nj5VZoT3yj
8Sr1oHQh/RdGDR8dCh1YtDqwG+PNIXl6aOxvfflXpL9VybxPe0ZryHDqy8DwK4t05SINt00Lkb9J
+VG+S/PTna0f0Bqdgeeoa37GXdGSxplzcmJJTOsw5X0wl/fqq33VR+jc6i+XNXdob9XCUWT/i/Ff
GLM8ykkIdWKYSNXL2AEN0w/iaTQicZRizIh4pM+ONrO7jaiild5pcl6L3oZLHF4b0xcPZP+4tDl4
Xd/IsWTxdi85UW4OL6kTB7OEDy5zzPkY99pOXnZLR0K3ibJMoVOM7toj/GASDV+DlSlI1HGn8o91
hLrFwilGP2c9TtVB39DdIdMc5V1Fmyp6gv3sAgfO7pZN22W5K4/75j1VihMmjhONjGrUzx3ev2WN
oaLOVAOdhqJOb5oeBw1p54X5WaD5TDoIG7R8mJZFQmShrVz15TTI0muvUrXO4ixU1Yv1I4SjK7Z+
B8JM814eY5UHe9rIr5Ran/Q/kJPBrWVY6TlD/mrzWmHaFgMgccmNp2G2XzA3pGQszrmpM6SUntq+
O0Lw10xCLQLgs4ESrRn5b80PXUZU3VC7LTj2IDRxU41NESUKxpkR/JnsESL5CYV8V/ga+2lSESpv
xkWr6yCdh9Aa2ueMjq6WZG+FZNQne2cPWFIgbwJhZ/jU81Z2Lon1bsrqRTKeOs5b1XwY12+dm0TK
Nm+omVLLYTuRnSC3Rzy4N3dkyIi+iFKHkbU2Un9bc/luJFpYpdVOUX7Hjr+WneyRV/m3tyleMomy
aXDekuzDTCigG7FrZvMsOSP1MtRWth2cWS+C1JFuNdYGuCW9It3FB5KBoj7ykrHyqiUu0hi+Mh00
ekgFLq4AzUGTVrWy79hQ6/Zv42CBa6Kzq4Vy7mrhi4UXTWZiWnYHgjECg8z1LddQDFWRLNUBTmeH
Dn2qWNfDOFS/GPuwvcdRyEaLPQrPzlKOJD0E4HmEViTKIm9voIn7DvcTTlJSbl0HxHjaSL2yD/aW
HWRtedHVFSNR/TwQY+hoxc60mp2zqOiClMtS9SRu6B6GxsRoLK4FXtHX9bu6Ir7jpCoy7vmmfd3i
NVxyJZTZQmpyFzFaV1AXrHRdlvZsYqMGUZzboBqjc+qH8ieZzkX+Vjj3ZetTUtYeQqZTh9Xakkoh
tAIrjzcVRESnmhJ3Y4OJCAKhS5yUyRIZGpKWUdMgAXX6nTRlqoJ8m8ZL+Vy28auMB7+ImxB04TqN
SGQ7ot4Z8GgL8z/syLcRapI/1Hm4W+WoGw2r/VqqfxwCYZ9Yfp6yGivZ6L1VjKbsoWJYWu7Yn7qI
jN4EMnQNW5y8pnlZL8l6bdVrlki7ctruD+rIqwzKsKBXxEXxws6Z4o6kDm26OIwVsxah9WB742jQ
J+NcxMvS4OVByEHh2QgK3LIFRYMmw3UUUzAyOZLImrq3eCkPmPcdGxWTDiNh+Ds7MC5Qz+4iVy9j
5fzgb7MXBSRO8UlIDhWHEmm8qUXFkMUMsRXx5kJBP46tzgAGk1fxTh3vY7NBOTUCB0ADD3oW/80P
fIsTkPoSaYkwPCDXz5JhTJQ3iRp2OQ54pf4EPNvTKRz05gjLZ9AJ2iCXs8Azg3HWkEwHdphHpxz3
Qt+CsZp++8y89neL4AFdCRWjhOYwJgS67O0gxWkAqoCDacQVHPVme4jpqmxhnRUh7YteP+uDOMdJ
eZ75vK3XOBnO2Boxsgah4LfEHO+BZMSbpY6vfRy/LBlW59ZXIRgLNWT10gNW0g7hWJBVfGQso8y2
8jGb+hm68snZnDe9jP/qdA6bVgFui/NDv0mPCNTRBzQ3pXjUOshqq/VUhfSaVs33IwCKTDpsO5qX
lbGvJXMdJWXvAnDRquP+q/zKDMGXGMGp8QPZ3KEmL+c4MJg+SqV1KYRzbIwb/R5hirygw1ohN5qA
fCdDui9WINcrZvOdrxaMW+TiYV7LSLVgH2Yd2i89JSrFHvZJfm+W0WSmzzMwNVvuV7PM9jgz/+Y0
btmK4SZfmzQxsu4ZriHKfa8cezfZ21OXykf0QYFdbSTOrA9qrAUdw+Ue15Y1rZ8rBagamF9aMWxJ
n1GQ/PCYHAqFNqtqQqm/wioNlMn5gySZ31ggUfYgPyMJdQWwIhFVWRXX5sxYlxu2dsE4jF5cg1EI
5tRqOMoppbhGpeVw1EhA2OiEAcSAeqPWlqKcsOpliN2xpqLP8a/Rb5x/rpq+ik6i2TiO4sMc1agt
PxyrdLGtKpcv2b4s87dUnvB65o1SdsU2eSg9o4rGuRbZrrGZabAKqbA70FPnYE91mE7mIdPf0Iis
KV5oal37HR/1wrZoHRKWPog50KnfOSJOCpyUR6gN7F38Vthh0g0nUhaonY03k1kC19uhqLsdl5/f
No9G2fiwfH41rwG50YE9Nmctl48kZLj5pFBv5d/ZSEZbM+rXu/SeFyKYkVejG4xWQJ/EGMgRsFE5
NeKpd2Axxxo4pKbEWsDkQbtC3J40r6H4VrCHbEV3IuDKR29yMazeT9vmIvOZZM6MQAlnA6pyh2mi
g4xWcvInPDp8A93t4lTXmr25AaOGTAE3hSUUsjjeq8X4N4drZ5kxjxUixPsy0ciJqdL+BKR25mBi
u1THVsUZSt0C4pcYtKusZLl5c9OD6QvM9YzfWTBrUOnritUc601MnkxcpVL5UIyMVBXLOfQMREDp
9gDQuBbIhxTIcK7VkJocy6SVYm/q/+7bO7YpfuuchcUJBjlTmew56+K5WKUjTpTnoXXe8pZQmXnd
L9Pgd0r2QKgMbdN8Nhn7GTJk+GizYTaDfMMnSrG/J0Flbg8vNpy3ShcxQ28VWnq0reaaNOUTBmZ7
i3Gpmc2HIs731cKdlQ5erg6GX7KGxo0iymLOQbul+O7tPfTAoR8alGlomCbMN5h/UHxhRvyalMWR
9I9ITydCb0df5nxZq5H4gu7Qa9upod5PHOvRVOcPAyqadeJ8ZkNxp37iPP4wpYacrLw4mpPKhicp
D/jNUmjl42uZZQ82yGSLD0EHaIUiDhuaj+Q+UW/6v4Yiz2Ga9v/GY8VlIt1Naewlg7KXkaWKmPld
PjzV7NfNTD1slnCrrX4urJ++5zvN8eyjc0qGLzlFdj/+bglv78YDsqHO5wtyPjraRdRkqKtY99ZI
a9HqprfepKvbBo+k3wAmI8T0G9b17rbJ6I9NsLow62dwjAUMfyxDILOJYJ69eF6++rFxrS2L0gHf
MT5BfUj3Ej7rnk0gmMoIQJTgL05L/ahf7Pva+xF4ylvb5iOOmbrZMWXrgy60fdmbvt785cp3yUAH
U4IjIhAO0hwnIbIGNYrrinnLlBoH2+QnTKe7XPLuFG8ane62TMUL3A6+Svj+P7EI57GZzJ9NSZuX
AuTmFaMu5doBYzxCQq6etk5L2K5rfynxwSSfjA8LbTdMXDvrl96wlms9WcmbHVv4FSPN+9RQVDGo
2NBlK0A+s6liH8ETRk4Itx6bcRRRq5xW8GPKrB+MrrHwaV+65KmE/nRjIW8EhSUfMoSqV9wXjgPq
yBDTzTPZdmtQmpu5w7lTvWSSTsQCHrFXZ+gYoGebekYjnPmEEFWHKeVasIhZpoPV6dqTZWL42x+X
uv1XGdu1SpPX1MRPDtrhbdEaBRkOkaOTht+IsdbOPdxkfJkBOntaEMyLtxqjPiNXzUDBEurZ2jgd
nL4vTgWar3A2m7vTvWWD76eoFyF21nNrya9bk30iBr5fBb1xm9Zl8+GJzYO2YD9X9vpOLxJqOvrI
kFFwzA7FIswA1IkmTRMM4rROS3bWEJunFGu0i0BMiF0PlJueoG/OljU+ydbyk1mtprhKlmATkyVv
42Sy45a2ikaNuRDUAYuHrh+MnYOXJXzeaOIb0TZBrJSzB48wPQ4K6pkqXcwIS9iSA1VTzJsFVc64
2RwZylUyHuTN8o8oSb5II7ahJCb1ATJcQtitWPh/YwwFIj4+p2KBiymljrEFLg5O1OEkcZDyhBNW
0nPQTql5QdVdPHZbDm9uW/hqs1rS40cHm21o+j6OdOEsudcscX6air70oYpZVtfs9inzXvIYor3N
kwXXNMFngA83FcvSFSzmbAwvMKGCnhy6q6LOWwtvpDASI1Lm4pCNNoU6Pkpuj3kHIkXKIUfXJ06a
WAmUbWEUxLd/4PfSw5iij3sm+eIvQOHQsKEzuJqCXIjvnogIHx5rDnHkOGJ1M/6I+7Ob9xN/IXCt
R9PcfLSxlqOOHlp8EAeNBy4tdqVsSqzitMnvV4kso2adnzkAGI8kZfvAozzjujWppxR62e3l4R01
eos41TYD2W6G04qpAdsssmN7WaXsThu4pE7rHgbuviDu72BUl/3oRWp9Z5kSh6ZsNs8rxzxAIt19
s4r6gHU/S41MlfYka3ECT7gaT8h8Ealiy1lhK4OpceasH3fI9FZJwjji7IUIhluSX3DVOP2WYtph
oqJFUmMsxzGHzDOWovyxy754wPs8Pio0wGzZ+zULazhif1hq5SNODOaOLfrgd0fiITFmGyhaEzVw
lK1Gk7Phuiagld/KoVVCgio6bx0nsg/rnCt61WmuFZQXgdzNn0vcFP9xdB7brSpbFP0ixiCHrgTK
yVGWOwwfB3IuoODr7+Q2Xu++Y1uCqh3Wmms1A4t9A1RIvgJs6iOA9a0yWeexyU+9IY0tgdRLKxUV
34muEJOVdJ9jSg9lJwPBF4aHUDziv83jyeNpQDRAK7YKAbSsiAooLxMGydWY9g9pJCcbNzUnSo+g
BdjmyQb4wkiN/VWR0+wrM7aafrz1ncO7w6EIz1Ep/3oiYNgTMmX33N46D3DQ93wBB5ysx4wxlN7A
E7UdtL35RlGjN3vIbmPabLsBjozmscMC/voSut1nlKvfsrZfjNp5H8P83M699Es1j7Ymk4Gfok6K
pwpHMjJyfv2pGHVUHKG3Bpxorw3PeM1Qo/uOzSwK22K8rqvC9sNSf4SJN75hWmG/HmliXffFw4ic
j1CNP3Knig9FYknkUgv+BKvHKmxLBtQG6An4lJ2C7LvfenGPKrBJ7atexO65dEPwH+X47KgTCSzR
wGkK4pz1ONXTmNnsiyBs8cPkqtFYtfZG8qin8K+srYJha8vCPK5munMz2ngavmrTwktFDQ+ZoB8o
IdiVA4J0AkC+7aaTkx00U+qcG4+lFG+KuobjFe8sIWJUrMNdaFBIh5jSYoCxeWyS6ksqcwf2sSxP
XYSu1lbyr1SHjtaKbt4lJU8N4n+6UZUv2QPB1WK0stvT0ETqAW9qg6DCuU6tPh+lqUTQ8QpvawyT
dZx7K18D2fkln0qsOLJfhJda23ns85McmerPOGt2jIvAitOsaaHW+No061/kGnncoTJaE68dMtSf
dRB5kDcSGEVrWPvYFoDsHDPXKhlHxTazq7xR/pFZ8c8o3WkzZP05nK2XIp+DurJfC3Ifbg0M2p2m
DsPBtAjHnC2BtnJ2d+wT3QPKMq7hKAZRQSyJiYWbAbflBSpwqVdijKogc9wKHaH2pWtx4Ixste3M
wycaDV89FHLIeITDR6J8rhm5YXDBXxrmA5WTDifUwupCDDHrP7jqe1GyGzYWblMURTygNguUQcnp
E/JxxwD0O/ToaIyxOim68qOa7StSfoG4DcgKs5VyoxbRU2xxGISE4KyVyH2EXVhtZhn3rBXRHLmZ
jCDUufA74VsiNrJueHkAMWjsQTy2rFrF4Nk2cdJg1/1UR4jPCoYb12IohSywDJ2gTegcNOSV4ARu
sLkOYD/6G/AUd2Vr0BaFK746BNcQ+eQb0V7RrswYxam5m+67SXO5cioUSWTjHKuU/AkoU98okr0n
WwvzHTpV6Q+Au7pyZO4l9pHDQqZqLzmJtr4bj+OuhU+yQuZ7zarJZr8oSPah/UczxVRptO+qPVwt
DFYcPc5fjaZ/nRcFplUiqcA6iFcsZKFfTI66RmYIGG2IeH1cpFrIkRFqp3Xo18vZMGEV5EA0058e
tDoaDLBISjNXO3Jel740+6fOevGlzt1nIjh3LdAfKw29OHHC4xF2IicdBpxodPkuhqGgdavNExF1
9XF0umERcL4lrPIjW0MHazTKVak1CLqjs3jmZZoeldkNZtW9pXL4bRP5TqwmI46S3WJSXSinDJbZ
87NlK58jL+U60+SfHlsnQIunEkBFUmq/c5irr3GnoBsCarMyezadnAn/qqHUtvmMmadxAXLaDGfW
Ez/6r651hQ4aUXgBDNoAImKrTO9DZRF9i6d5qHj9igjeaA0tzUxTwBgi8qdJXp0WzdPYC5bn9vww
WtpjVSmpeG3vqc8YRdXQFtg2k4XVTxNCNN1hQm3KT8tmkxTDcCZI6puJJBXI6J5mlY8ftlW0Uo3h
WqYEYmWITaBZ3p1Cq3bDoP6QBv/Bz1eRAqefom/svWLp76Qs1+xZPD0wbeWOxCE/mxIhtDE5XBnw
BLlCW7j4HC/r2kvfojGi35HPcYHWP4xeCK/kT+OkT0zpAc206Nutxqve4WxmO9PMsLeG80TYWDI/
ZVyg3H4pYRMZDV2jykORTXhsnT/NEO4la2xKFYeKAORqK35tuxSHRqta33AndiqiL16IWpg2bqpT
CmiWeVHc2j3Q9zqbTrVKlHyjWOs2g8qEzRS4mHgsL7YyUB6kLMStob7WsX7oITkadn0neAYdmlU+
YiOPNlou2qBH4HzGdZg/eWNSH+G8TcQLN2uIf3QdHOCWw56ex9na2NMS0lMmbLE7KtA6zj5V25N+
nOu1j4IcKzpYR1clxKlXVQeEF8CvJIuXCjb6sCjmG0X9mTq2qoMG4lkp0Je3C6KKi7p0tnkcbYrq
ojt4r5GVCZ5AR941ezjZOo8gWlzhVdxp7jGZmj1uiSkg9ujaZdVBo6UkTIztNedTUtgnIdpX0io3
nfvuGf3XNCtXGC6nQRoIDOXNmqdtbgFPnnCrd3P6OSQz6+tq2znlZTHSjxZonzajzjKnettp2Db1
9KLrskbOVF7Han4bKAH4Rah4CmyH2pbav5hIDU/jTyPODiCnX6PuWhcINNVNikooajpcMdq6FweJ
pGC2YCrHbAWngM8kmCRzd038Qtzi8n6S4xL5/IM5EpT8MwFwNkovIKw+wItAK35SnFKeox2d9lHW
L5kojyU4TdN54Npch5p9UwcqDfnLRu8yxn/SYMk91T5F5hZ331pxqiMS57OnnwX749LdKIzPSPze
UuaynndOVY/n4d1Sr0gOcY/4lvhXGNu6BqRuXOLind1/akafuvXdm18CQmNufBJJvQYts5qA7+VK
dk+hwCs9TfoofTh8/zQGKSELn6l0bi0tgZHTvATdYKwlnPHM2NXde2uBeAzVTcaa1kYAJFFvq/3N
y3Epsn9DElnlS4Oev8mKlq4xL+WweMKNEwUwiQ/KUQhMQmWybsinangVOAD3E5WnRAkZj5SoSr9S
G3pPdQyE1m8tbUdcChvO/hYiYJOkzRGtwjJCc/exvu8EO+4kvUbWy6S9Zrysak1aGgk6/GloTeoD
sPPVnIFRQm5SI5x/r3pk/Fg2Gv1f14fIRvsT7zqDQ8gSxhyENk7NRlsby7jeMldduZjCEfxR5TWE
j/UuShdYfFzQkWJvYcpgmWMuEkqWCUiilF+CflrtT5u37vCSeYeZrAK3+Mk8BpZ1zCOCi1m+gLXj
b6bloyLKGPMCdsEi8ligNyWmJ72DQzWNqyI7mCywi/BrnN8xxhxn/n92g+DPrB8V2NSWBcaQE7EH
V3GmPUPjVPD1XI2cZNux2dR4tvPsn8THQV7aJmXC59gHUV7D7uqMTIUyZwW3lIVIi0lsm6g3Jzzm
/cg24nWczlACkAC9hBzyukfcyTzuaw4gp/icM/4WyyWtw1h1QNrJCnRQ6bUXpe62HRoXtfyGKg/l
HY2W4EivxJGM23VmfSk1JZWdbzzAStJVzrN580panuqhZ9vefREUqdkU+s30D0rJhnQjPzX/1JCm
nfnlAGJjWKR4KvNgYH1zxtKyYEJFsohtcVux8w/tBxhyNDHZ1uABdPpXb9L8Oo1p36L/R5uJqDdV
/k0lcSEE52rp26ovthXyncGJCT1IP0Rbo1scPjOnW+eOFkh1AzvdQqlmypfF/+wmPNrAm/QQ03qP
gopOO0nGwzz9yP7dcA61wRQ2ss/jMggBaqnZuE9adtKcv1kXbQaz37GG4OxBTm5/w6m4iQIrEN+T
Yv8U8hXKD4vkF1OnYJ6figHdgPmYEbLhU/DHoX/OOg6BOrB4aeYo+9A5l5qUP6MqtnOz78eLix1M
c35bwyEFh9SzrEeUBc+gRXxRKRfGBr7KgHVGuIvCAoo3q6gRvZ15wBINZ/GTT5YWKeRQrE6aagZR
3K1SDdB1yb/fhKu5nHxgkauBOWGCQELLlaMp7nG5TNb+JJYPTOfvcFc2naH4seTcIHan2DvmywgO
x4nAkrcdo1CLhVDkV8NxZGVhQgpD0UBdSGk2sjVBLE6hVbVMRlPnacBe7FbnpHshJmFduzdRj9sS
BQSBMSuhkDpSMVpDwmtPP/2ITyhHMqUlb2oCfXzGJKKHGCraVRE++lFbx5IhIf2lrjabzGR8AcMP
TyhIR3cd1srec/Pn3Ol9bug9hkzmESCrDHtdWh+JXpxVRYJRotzpUD513xY/P2fdpKgfodfuRAM2
lcMvjX7Z3u+MJGVE3e2F89Y2AvxaTtzOq07DWLi/iDs0jQuq3DWMMswWffjNJMzLedHpNAtcfSNT
OgafkbUPFT9MT9lwDLNzbhwBsvXmnmCBDFGQeRXFz5g+VP0WISnyqFytczNga2G4hiC3wF2Erz55
kuFvnbxY0Y/sID+2fknHZX7i2fMi9HTM0Bn4O9O/SUcgZHzlWB4bkFq3NH1MOjrsN8M6xUykjYkn
8eC6uD847Bz558CVnNk4BH116ZuTp6IMOEbmK5ofIzvU7k5jJem+zPI+jq9JiLSHrxrCtQdDhkDJ
ZxF99OIDC+sqal76cQDRcanCX1Q7YIVW07SLuDKQjIFw68313LEu9S4lnMzp34DbfrzTFhiFQkLC
li3A1LzW4Q+rRJBWBraEwMv2DTE6qIpHyDk9VXGjuCwby0uPUauftrVmcY5Q+cWoBabPenzXtSUL
6znp4GdbQZPuhMdXhiUotHdl+Y9UngFSADC1gbaGKpYKFXePC7CMbw6jhjJoB5c4GsuTu4nlMwdY
v5SjcGZ5wunE91ERTBrKVWSnRy9FAf2Uh7+gZuNQrEd1b4pd676NLaZzv1nmLd9OclOcm+5uUGXJ
esczpopNBQpFTAcVRJkHJVD5dvIvFaFNGAjceQy+WzTSGVcRDWPDqCgbL6r6miMiytxX+MC+hicE
PMSqYNijNi+eRhJHtqtbQZv6YRY7L7tqFCDTjoKw5LZKolMi0VTngODhjYttkn3rpPrK39ghl7Xg
X8oRrsXGY0C0VqQA3RuOkYY4rcqjrSaiez82qL7x/R+tktVtNlQ7jzhODKctFv2RKHiYIH4WeXuK
3AyHSv5kO/2LjJj4hCqIGrWhv08skJbg3yJUqwm5oyYE6YQpZZ4mt07JA8ZvWzlReu1JjXVX2jC2
rKKhAaBPT3KELcBaJGNnvmC0/ebBRLKUhp+x421rBzF2S71sVTTVqbdrUoQ2pb0TCGfpVw5KjROh
swhLxhCjuteRZttdglWJ1Ji/I3t+St1xM+RaEIXqUbGQqsT2DsTDQaWh8RwTRGJ8HuSAZBntAf2L
r7vf1vwAPsVcJTq0df5aoJvStGlrd5jfJ3xs7D3XICtRsuMPG5INEGnmp1MQDRNIQnr3cK+rxVGF
KuLCa9RxiZez36cYZxvaEQbTBRZ71Vq5sw0Gj7XEXD158ReoH37obzOqF7f9cVALhwwtjC51V/wO
eDOnYzGkHxWJwvCKmT2Xzyq2hETrPjKqM7e/W7OHFHG+SsN+q1PtVBb1Su+rL1VltWp5zaFDyE8Q
J3zujI/NHNuPGPQ9ZEvfUVmgjQ/Jq93qzYZe69XTyW5O2TBKZ5PjPGUHGW5zU/dNh9x4naYCXAiA
27x4p3YCQzYwSW93hYRdjacC2H5ByHWIWRSEcaDj5saPwIKCktPormPYXLrKvljs01QuJxt9M4Ow
Z5G8pAr/0+gz2ze+w2B5LVzxB1Mfu/30jDn9oNd1MHNBhZWztfSGPNBRrlrLuBupfQSW6DfqR8Tn
NrmNr6btwZz+9OgMF2tdF+Kp5y2JLP1XRfFZJSWBruQZVT3QxRQdIkI4ZD1Br0F81S49do6qataN
GW5tyw4cZqEa+mW14aqp2ASJ5FSj4iw8Ou8ClXSF7hlzK4pHzrJ6fAFyz/hbI6TLYE0NwscVAWQ4
GOLhcI7JQ2ynaNv2+p30OOJXAOMipY6x3rYuNUSvPIhGprOeDnaUUs1hxYmit3yZMYDeWAAy3FE7
PkBC7uyLqzFrj/HpDDlXPX0tgCjAgStrPgKbXLVQt+zWvgBxrORFs3hBWZaN9iYO/6wM08D8Rprx
Bp3GJmb2UMAtdsL5JYGoUIl+pyLYco3nxfg5UHy1AHAK4kTs5HmC+Kl3UJ5F8WEkV+bE1EoRgoqO
HQGnHpwUtvGrPvl2vS8vbC8Zguo8Oo309gIRN8W522LZSaGAUM23Y0fF9g43G2sdKxGOGiolcqH4
jlEUh/0q4YEuXZXEI2of4wNsy3EJCugTC0MIIP5CQJtFOVyrd7V2gxT/XgOGAFDfmjyrjYGIHSKc
TiZiLnj+UUW4GdNRRL6NczGaCnMDAoy4Dc+JbZ5ikVP7KtxtbG+9aCPNh0A0CqrBAAuvwgPwa6M6
Vl7+DPnxNkzursqANWghU4v6iVAEVk7tVOAwJuNC1+tt61acMDppkeZflvCtC6kLlsTVTx4/2elT
U0WYqpMVcFkQlJRSWbfWU+c5pDD3KtI1sTAS2BhEbsTxgUMDe5I8xeaf7I8jynzQhBmRY5i3ESsx
UAVgHe+M+K1TwBCP+KGWiJnXrH4xO6wnyw5r17JTddHttcmHN8a3Qf2oy9+YkJow7s+FjYS66s5F
ZV8nN9mFRM9xw6ZtdLInbKIdxJj8qvPbuLm6BcofMDbEnpddoKMErnuY+j/dwcExfZbkkfaa8Uy2
u5/b7jYDFodrIyNit4+mg2FO5yJRsBUDpUqYtorop1W6Zw3kdaL+mJ2zH9jarZwYnUODwORKe+Z2
T3Xo+q1nclpRvFaukjLWRayb/RRF8sBTH8SLM5h5PoqGT13J3scqeso8a+voIUFGaDtHImt60vWI
sSd66ewOJcKXf4gmYeqttErDTiqPaVYHPZHJdg14Pjva3SFUgcnN4rlJskvBbEbt95HNLaoy5LQl
8uTI9qu2ebLHib4lfstzKyBHhncaP7RAA6s9hZjiSlDXYQWRIQkfoRFeNRWLphv6sjX2rkr6mZif
sfyjr0w3CLS3EjeoTd8Epho8xEGAwzMZIyQ5WtDoxVXBSncf7NCQFPAV8iaTgktqyVvP5Dk38dfB
Xr1aSpDXXxAOwJkBrnCuPWUlNG4SDa5Vdx+IHlcDyuMRxGjIrkVy65Mguw7zR9Vf7fze8cGZDr25
y0Duc/Q+CijnmonicO1BQ6m7i6ldB+I2awe5s/Wa6W9wX/0s/6gzhTXlfaIw6qCd2QsaBsE+lVc1
rdPpy0uwh/9rpwPBRGtWasivg6n6lN01ASzhVL9qRlBihPj0yUTzlZ+j8KnRbuBR8Qp6aw07DqKF
BGnurNxT9xo6z0RKQLxjXtebIIhQaDlXjTeT+Bg8HV+kifom5ypBtb41ZOsYgRzIL1hWFmAQtsuM
u3vgmiG/8TjfzYSSGd9CjOtS7CTaK8/8i0ghUy4D82MgE9tBIuFz/2zNJ0k9c6h7jIdd2IGiEg/E
r8Liw2ygWu2pNFBWrxRabGM2t1RcDA379lyG2CH5YGz3ALFpC2yOVy4KL1F65zxom/eF8pagqs6O
nfIdAriMoA+tLBUYRfJd1k+WcuuyM2voVSv3s1qhj1Xxw0mfef4qs2LGAgVp6Axz9MCQz3BlqVBH
XyP2oooCwz2ohp/Yz9Z0AEZhLjbQdD1JUkOJChhu0eTCvuVg0tBlqM0aJPU6Wuo1G7WMY/uiQ0vH
Rt9z3svY9hc4kT3zo4fAHeJNRZEYef+cfme4PirSor2aY2AYBBlKUERABpQOKkUSWUeYQ+nXsuz7
c4DA0Po7w4LgAewVzzo+TgF0872BGxj56bzAfHQKtzNYqrngvpNiF4syeYZKoW7ZgMZ/WuS4Dtah
MfkpnWQi0BCJJApMmYK6ShzUDcavhX+0kIurdnjpo6ccD0ht/zNTtrUlVCkGZNWg7qP8W3WzDeGM
J44cP1bCVWUW+y7q9uBNkaz1+5l7vTQndOiENVNc4IxFeMJcp+XdxYrFN0Gc3VEFe1MaB3MZK5bm
LQN1mVmYg8u3RHp4ayo/E3JT8J2x9V92eNA0LGZN1bqtJDTama0EO1M03WHPtAEDcIeUI6EuGnjk
leGzqx7QPL6GrAXOdB6su2vmPrnQm9C4WTqJ6xDoMonKW5xF+dsTEuSUf0BH1h4kQ/A6N0qcNdvI
Z8eDdTNhdDMXyK62svMcqpnJlm/gveSo9Ci8cEjFJDzPzCdG+YMLYIpZnnjO2SnfvCJdV0xIiNYJ
FJ77ycQFcc9JlMDRJHL9PBS4secfk9l64y6FOn989ZwbbVCxEauis1WWyATtVTnmgWBzMGMBKu5c
fFXXHQWBnWkeH6MFzb3M2oyfnqEVtE2uXs5gqvyitt773D4Sc8ZPX5fQ3EX/BJJlZZn3rrCe2tpl
wfNkmK+gNv2QTcWYvQr7H/QqPu/4XFOTJpwdoYmREEjPNP7Y9q9Wv6fil0oxR5k0wh6sVdiy3i2L
udvqpU969Mbf6MB5Y5UpqxcbcqGN/cuAZBwmVOHtl406rMZXwBqkLl4GWqxQ8XxNO4Sls5lsxP5I
OLz4bKXfWQTQYHHqTSenfSqU75rtQUSIE5W4oMYYg8gGKYBEiwzQNMoCtXoaOF/hcvSCarR/NHp5
QLvzOg/XWrkpvbhz2a9QeVCFYibKO1/wO+TvcaEirFFKwPK4/dSPdAq5cZjSqi9d8olobTWj5HQw
GoUG/YNA8BqUMWzAjn1FYqP5ZPa168dzp2xyj73BXfUuJmYPctGxafnI2JBaktSe0ia77dar3IvF
LEbH8gbP8jalRAAB3QyxvincQyltRy0ZKVIILILLNHrHaBpgzXWZhEzFtScC0CtvhYuYz4QQgM2s
aSP86TnmWUyejIPYsoesz3Pts8V7m9jRUxm+1gCMXVaaGv8Msr5W5lvXNAMEbUy29z3wPVFshMA3
JBmIeBgTxj84V8yCv2Kj/xtFu1EUfW9F7B0mxiPoy1v07uiv11r9O0ZM6r1P232bBpRTs3GQ5slA
TGri+i3M/ag/vPwBLQYxuNOto16cEL6zCjmJ+WPQf1uXXmn5KHTbpxpcFxMe/+q55dJu8QGRqga8
pA46I+Q/q5ZvP8gd/VrN+cki/KoeyZiKjFVtvFt6ewdsvapnZwtSlPp6IdQ0W21K72zG2DLIAJn9
xqrkdbaWQStBdum7JueTMzykOn8D3TlhXAER8Js5j7b/hPVGOME/JeKljY/sBpX6mcxv/D1vIPoB
yEj4Nxz7KDWrWa5JCztL4z1v4bNWzxGTCMUL92nRBCZcpY4diJqYm867FSmlZz3s5DQ+VN4Ki4i3
1PiJPCMgFQHhwb+COZaXd5ScsV9HB8P4Wx52TTz6RPjmVAXSmhaRwFpXer8ZF9y+xZfH9mkwtzU1
BDvp2TwteaszKYb1rsEwgJbhiBIA8SjqDzLO0hlrUfJvZhFR4OxM3ejioJlsUlhc1ishFT40ffxr
hkD57uC2I9Tc77ryM2kUMBisrDouUmj3bKFtjADGtlnmCHaVA9YY8RHgUSjTH6+DmCA1cm6UDwBM
OyVh7Wd78W0y0kWK1sE8/HH6FLzONsJY1xbuuQKz0rTablF7AuzzqDTSmak87+JgygthT7ALi6Aw
py0eg40Td2R8QUtLy3upzxvX/CymFxVzOZj3reZ+Mj7eDyxXKgHXkz6NNr/gM0FFrbBZJhY6bPeG
aSJCj+5zmb0r85LGrAVlRdGplMG06IXyV+E9Q/xlK4QpWDza6qfCMiHrcT92R/J+ehpAxFAkoNV5
vWsxE8eVwdzWPrYm5jFNB3Nv72fAG0Uh9jkei6J2v6suxYQiXo3GkJtspMlu4pmLoPKetI5oMjfG
88zQwBDd/0UIdX02bEnguXjk3aZGsXFywAM0hit32RGPqBbZxrA3hgHOJynPRs8hqzU6xtK5+VUr
/UZABf0frDG63+ZkL8SzsuC+jWEgSGdbZI6PwA2XSXOfzOo4DLPOoS3SXa9mBhDbEge1gxm3HSSR
J3F0RXQYJMCIsQhcItVj2Jz8iGI6u9WySWvgeKvE0o/FIalhJxVI6Sr1YjjSQYys/mVzTSQQuyK9
TY9xUiHijgh6csLXAT8oJ4eD3Sj+A9BEEhQ01cicDynWl6HwzhDxkZahhetkxCFvkFUlRDDYbXhE
ovE9uTj+dC9Frd79ZAoy8cquYShU/xBvfnY216g7zXgxmh55H/3bwG459pgOAqBBHDL37+Yob3lL
Ul8JmVWotV/E1dEGl+NLkNb43bhxiCq2q/LGLoCbulFQf0qMViNXcFf1NNWK8kDGK1g6EIZejAwW
SyQlY0PjbxXMqHG0pOCt4la5Egrh8ALN+oarWPFLLXmtNVasnS6uQhKPDZCyQ11kEuaTOTbKpOJs
msZ9ghdISJU8ImjaiN7Zj0a/HxV5mFT1T23l95zoVxvLSWG7RxPQXc58QgsBtrfhR9uHu653j4bB
NWOqAsG/ds1a+Uha48VEwEYINFa4VkUKm6GlQcYeNsnZVOtX0yLrxeT98gpf5/knTY31b/ExkU5u
21+EsPjhYAXuWNecIAlVOeZpyUHDmB/dS0zvM+bZL4BUifFiZoNdVrBEpTiNEwPS2st22uAKZLnW
u6dEDRNijAPtj5dEW7dU/Jy8gVVj6kd8Px9JmmJ9tbHxguKft5V0nlmMnjzgdhbdsVFOyPVLp96q
EA08r9v1rvs1DjXxhiZ29uag6GTNO1TZUVu8a0w7cy0xVpF0bx3KDJAZ7k4pPRb6eYG+0eC4slS6
CLgcmutAX+4WaV7NKpM8nrsEIlolLw3vNNLTFh3X8IGY4U0jk0LLvKtFvVsb7qZR4XskC2nPWUu1
ODjq+DBKJlwLMQF4n9tFB529Pp044j0vKCMBlCPz6/+7uJTbw4b+kZjgOfLENyv1Y2ZTus6AVaM6
RYTRdrXpi9r7ChdPHwnJPsTFLtCXrMORy2jGPTOh2ysm85jEiKnYCPumrAOxABG5AFdJF/2VBrW3
3jCjIss3VuufapK4duAwo+4gPjAbylsyskJ0lz6nKb1fU8+/Y+QK6Pc/iCXYk08ASg/Vb8cMEQbU
9zAVMpid/qrD3zT6SyO8rZO6uHFMgJEkCJJt1XQOGAqbkI/OG/knYd6WlR2xz6ADa5eOEy1wkXlY
peE8SGY6OsJP/L+uxwiENwyFth4URrrJDVyOSJHha4Uf9ewCrWLy18QaGIBpE3rAEFT7DRzye6HO
R53vkwhXnbzPotl7TD6oahVjExUzt3r+aZE4oaHS9Gzr1CvqSTrTVibEVZtm/utozR/WHKAGM/yi
hGzNlVO3W+xJsS9wUDSi/VK8ZKu3xQ+K4btUacS5Tr5SQl8NcmQqzfgELnmV8XKnFMXSao1nBnLX
eubyV0vl7vYhkXmRchk97qfKKv+gIj95EwLdiQmdr9SlCpNsfFmuIv63EaO6IYPxfZyRRhMujXrv
RTeB80bd9AtRZRnVqhe1b42zZ/PpzP0S0Zyx6m+5PTaJmQt/Uj19LdIQld7AVWqYLhCr0HlHTkpe
AvFKD6vBetRpxAmb2fjtlBj9SWeHXFCybI4Sd2+ZNN3gnaGz6bGKZdDin07e4cX/S9TxnRRwEy5Q
dmwFiDoGqlplIE7xiE6NwXRCwUbudywZEluufKpnKHwuahDC5PVDrCu8DWHYB96EF2mcRtJ2Uh36
AeajKAWl0vWvjlE26J55tMKCqsKwmeZMRHxqCR2yJUg8FeQd7saZR464RmaB1UkMoSShFXFEiZhq
Ey6xE8wBR6X6pzQySPHFzFJdmaDCMwTxDUYTrH3ryOYsB7KssCrFYxOUavKDFgv9OiM6eFvMJlbO
4OwRlh1KJpJSwQOasckPPQshEJdroR1q0cDIBd5fDYFlhMikihw1JYUcFTopt7LMNir5RC5q+mwe
NpqWMpHUhO79drNBv4rDJL1VGAQDzVHS6WAxMmvXLOkyZyNdiOm213MCRIlXWN9ZRtjSFtOFvcC0
yRg48gtP10X5fCnS5p9qs7NzS/Td0sWgrzqKs1El5omJDNneHIQWjBCeD/WgvGp2lnqADITxWael
/iqhc7NLNZLfIrf0L4qB4hbLYdiqpjC3ZBPCMoyhi3Qd/aWB7IVIONh0Rk9PbjOkKBVhbvS0mHnp
5F8yM2ar9eX1HQnurRIDVrXGKz6k6XjCgXcs3Ca9LgE8a1PjkEi6mhkESyLM3QAZCe1myJxHAOCX
/Z0YiHKKeo0IG3yUhCwm31YICaLOjAWHSiqG4igheL68u3s513dmwy5D4VRh7u6LL8LijXUJEhoF
2yi2stTNYx/Kfu06lJPAGdmudcNQfpoz6tzSUBwIQUiSYHzb+ypFq29ofAsumSFrKW3xDG2i+mpM
IzqFjr1gFzVAsjia9r1pIeq2UgndKCTea1SHd82In8gje+71fqv2HBBxhIUe0wwp10wMLfN1RtKm
WAlz9EQ74kl9Aw9FPLbA4ECvOsJS0cfmZXa10+yA/fAAuRPOBfWkpSetMpcPvc83cTHc86yhl1cU
OKfhsR4QFgCj6ypja3IO+lPrfXQpvAWFNe5io+GWmsGxpZdEC7diWrAHNXPAOfbA1kBiKnS5L7HR
R236EAtmQY6+gInf4A/RuulR8hH748JqQpWPXxCnvEHgzHJVrlJyrrSc+Yg951ctGe6hAvO5T5PD
oKuseIkwAejo0I4Biix0jNoDLqjWYC1g1Jzo7O6eXBJ8da26kocDSgkNLtsme99V6h2LCpVLTEdn
CHIlrQZVs8XggKjlQ8avIh3rRKTogQzif2xTJ/ZlxS0SBrv3Ch9lS8nzH0XntdwoGgbRJ6KKjLiV
yMrB8YZyGJNz5unn6G53a3Zsy/CH/rpPT2VB/qZRvTVv4LQJdw2Xc6kLtMVMkEeqEuzXCru+Vh+m
MPpLurwgtLuhwfhPNaxe7yFpjGg/hvatGIVHtuXS6vlPlymOtlDykiX6QdJDzAqc1FTdpz3bj9v6
WLU5RcbdQ+lTP6OWW6nIQaaM1wQRw2+c9ddClvwJZYXi9S2dbdsc68I6GkeK49AX8386VXfrsHrz
3Lss5Vjjs6vaCHbfTN7Q5PdyIm4FP6EGCGauzDwxQubIZQUi1s40jUevqM8+K3z4BucrgDiMZsB+
yhqU1EwbR2fVGO9pYgryKNFaP5rTYwSiiUMUlCy6XtCE+bkRUAyrJEWflcsB9zChAZUKbeKZo5id
zY7JNaFI+DYifgx6jknOphMpXZgEg677GX+A/g7TrkkVUocFBpNEupiln+nQfKf9ch8p/gKNTVN9
m+g41mAF2s9OiyxUnkRGtQkKXUQiNLkmmwIE2yWnGxq1mYpCvQxYwD6NeVZ3DTrKLu44CGcyR0OK
qD77Qk+DphZgS9eUAYQRAqxqqKepD0OCzCvqzzi8tT3fER4qdqRlghzP0jMMG2p4dNXwwVeT9CBs
wL0VoVLM4ACzVH0RzbcMRl+jhkeWrnHQNBuCT8pIP4XZRo85mY6G0s47rUrwVdWxBhyjZvLxFMfR
5BB7PltadyKNPkYWauYCvdPP+m2RqBE2m9DZjK2M6Ko7lM9f1lZku9KgMXPnkXOytLK/MfDSJZFM
IfXmrI2zp08hhcFi0BYFubySDqZ12W8SCrfVYd0ZPU5w/nOI2SX7YibmMTK6NtjpGIRN7yRAPKUV
j5rC6bCqBz/Valsa4VfJSg5eAmI4ZcysR5Hf5FjGBmP5FvTl2i3zAetOjGsCja9DZWE+iKl5jKcP
Sc7OGqyelp/y0kRaetKgu9Rx7XGa9SUTbkyWKgzMFeDR0lgLu1FTX5SGz8fo6tqikhu+Ofefbkp+
mgzxFYi4HRXxDYVLQ7XmfLgm6SVr2Wf7iTnBBLzCXjmQI8Ciz1GJpuxCDUtf2rIWTS0Gmkl7pEvx
Oig9fC4W5FYyA8D6/7IxfO+6Z9yz4yum6b9Syj8IQ5zaTtqvDcetpCmwzC0E/ga5J06ZLnbVDm48
5c8ruL9O+s1gbXn6V0BNQH1xgUHoz1HtL1/tnTb0u96hvxEG10Tzn8JgLAuhb8T4KzWT7qul3Ek9
vyBEaxZ9Q3KXkTaxufMzUdiDlxEDutP+qYrmDQyK81yBkt+J9tSlbmsQBVuE3O2eWqyQ6y8r8jD5
/n+bNbn3mfyg4crrtdjHPEo5U4TLLP1Dp8PrazzirA5iQS92WBeOXTR/SvMQcgqOr7KGZU2H6Elj
81aWwPdGpcKcvvdGuSLPUx1MmCxcJPh4eI+jfj40uuHLo+ACSfkyFPkjw+9LZhxWWQj0gZIpwlcw
DFdMS4asfYty91Y9+YEN07lljT7CeXTXvHZmw2QyX4PsWaOvVqWegdFCYmifPb6K1RB9c4DPpvYj
pedzi+Ab863CJu5LBV4zMhdHsAF1ueUYRKE8Tw/RfD6xcDylnMnDXgxoPpd2TUM+Dk9LeCnWhbLA
LtXppCf5ExKsApUSwi5+mqzwOSER847u9EZ8MZLmr2AkoQNaGMvMHQsB8VhTz7qhaXZkRv9ETpAo
927f85qL8aFQW28myyNiYI1M/f5UPLRV/LdEEjnG7K9v/ulJvB+T4VbP+UWcgRtJG5y9fEqOiMNW
XPMPLTHdEtcrp0UMu1BzY2C7NHYX/2JBZFRpEL/HITM1fsVQwtRBpa6cnfKNQ5PmriYkoy6s82L5
GEUco6XqUc32sXbZq56Gj5UCHJgL5olXCAS1hEJV7tVYPNMXXDPVVOi5FrnVck3PUeiStvsSBPBt
S2xP3ASmvPioKLzfKvAReN4u+aAFzax+zItEwFzmqA7ZJsrUXQQGkCP7rsFNYdIFt2sVETtmycRv
YWolR/uJDqin/2SEgxAJ34JRU5gotIe4YgiiZk6Wcnxmtoo+jjNP2HbqvxKIpobrsH4IA/5e6AEj
eU5J/Rzz6d7Ey70U5hu3YB6aSntozcZpVfnVSFWCEqQtJvbultrudaYRdSSd0of9izxoj26jBKG6
PCOdFINQjtJHPxtWR0UEf67qlKtONi0+XDjE2ZfyxRWB8W+6xce+hbu68/ONStQFknTF9lVn5lHI
u6DuNBjnYxADdWmKIQDHdJi54804B3uGxeRY+FtNe94M3zWOliXBycaYYKifTRqM7jcSq29keisF
D9xv9aM5sCjOQmflzGpECUBOiYdPF0DMVpIfhQzCGwqpNuFNp9fDXhLc6rlWWzp2i0nSDlLKSXlh
L0qK1VN5X/o1JMljvMoxmKsV/3mCYXngzNQnFpEc7nPaTo+aD1KHOzZld9S6m1CZthH9S7M3Eu8E
krrdoH1JCO18KHaIR12KWKZlZF+s561RW1MtQnSJxjet668j8zmRKEMJjIZae+BN3DKQqYMBzXwD
THtKJp7BnFSfSIqj0np/SlHYJ/GHCKATQfUszIhlrPRGHhhZQteZLwnerRAdaAUdtIIJp4wUYUV3
zRaTPn1KnN+gi4DFR86m66axqWT9h/TEtZZYFjlgIUhkCHZzlvwj8PfW0GhlRWSUbbp7P7qCFuQq
S6iiIvc6x+i5qMloUBMzbEMxb2LVAQQmczo3EJTjXHs3y+lrKulULigCoiqd/WOhW4B4JO5Tsqpz
ux7n0vxqjNbrxNku1+Wj2DAI6/grGFnxfU65TFY5bI5xKvpCLt/GGhjCtFS4ZjkNKQb7Ou3nOIUa
obkR4wYKgR6+pJi/489lzCCnFyjNYGwsJSOyVQs4PIWKTBOVWrMblzRl1Crt4Vp4qfLVJQN2VkkE
baFbGKTCcKFmsGyFuZwPtIU/l6HRyWmf82BD+aYJpctU6D7BoiqINd3TDPA25AHqTeUWAz1LhB92
LYTquSS4KI3ZueW5cySB+dFICNqS8iEJuKv/FTHuinAoI7ebMoFWnwZfn5H/pON4RQrkTJkhVDeK
ONJuk+hYuMfei3LgXGs4cqIsMm3LecGv8QFZdKaxaPNsbWWF6TahmAZVud5wHEHhbzJ6fiaCChyd
Ow7bzyMHBriYWpes9zgFK2R+lNovxKPA5bZ47ZtjpLirEZLDZjhZvFAyt224pVRcAHC2ElgnUX5a
EDg5cz55RgOW9SX9axjUQ5IJYT2G7U8b74F9kef9oU592zWAu9jTtRu0MLgDF7O7KtiqdPKDG0Jg
vfSdkYid5pvcXSmDMBCEat03ugBOzri8jQkpovO0sbmjUr9u5J8zvaOw/FRGXcdYY4+sXT081yKW
6vdMtvP4ZxSOeCca4L5auNvUp6h9EfLnP3nC9EJ3kyaBUG95moiWvMHTymuOxMbBIBGRRzE/S1xb
uYhXE+Jac67uzLnwT4g59mlLGDwcnKjzRFy4VVQ01ceXVEEgQW0g965I+G62y3XZk1/JWM9flsZV
F78A2gq8RPNCTCq52zBIbJ1Rt/nkB1+rMOzaTXuYYi/95X/sadxZ3JVoo76r6xdcAcszP0+01tPq
S5Y5vbFPxSAitGt40yEh+2FyV9gVf0A9AQ9qXJ4Eq4st6MAchEfzPYRko1UHQ/dz0qupmyuAVLdx
+fHsHhAIRKTHqa0t48HxM6U23vzV04c2YFI+6T089+QElkllNs9UimaY/K6elYZj9DbBMqNZnPQY
dYP1kGnVu8AvA4Q/JJeI5tr1u1sCiUmF7ORYbGSrrCnKfv74Rst57wB/1wCnIM83nTKwDA2NK1Jn
npfkW1Jd1G76apXRjouZ4j270Y9p+9m/qncpPsfiVQY6dGGgNb/o+Y7XnA2m9QQc9Qnb1iHGh8ZA
qbBXYnAzGAgHbm2hvc80BWDoQU1oC8Crb+C38uzQrMf+QlVwBh6mectYM0YKhu/EqXd9TThdaXEE
MdThiz6G5rMob5J+Fg1G3snPPOCtq49hytJrGQkeF46Xdjlbq8DpYKctNi0+EqNF0nTJDYrVm14d
1Z8J1iIWaxnfwq4hOg0pbuHK+FYS6o6Bi++yN6ZRa2QVN0r8xPpneSVvxZZQFHgCmVeRVEfqsvpH
/9aaFqx7DtLq73DU2caqHV4qjefaL0ePaQtEFXG0+O3B0iWAzpRBwb3n8DaKfx0QUwJXs9UZ5DFp
A3HAkZH/XIE5Yk8ViF9x0t+NVEGmNvf+rnQEzK3W/GO+V0QmuFyrR6xDQJPRdc1f48w7Mv57voev
CsARXGoudlvJ3A63EL/LJxOoBvYq8cXewuEPAcDcuMoFNjNsGzFkbM2v09FTv/gENaHj6sYwAN/s
nn3LhA/+lW8kwTbFOT09d3bWQfwr/JWUjik79U96q9Odir/etMq/OAHQSiOnpTz4ZWHS6nqrfsU0
PHQBGTKGbPdNaaF1TQYbM49zMOEBexUwsqwWo4A0tnt8ehhSDMyY4H8dod/23yZuIKwuvCJnUmAC
ZH/8vJOdAmumOnjBrbePvygi0XUIYRa9B5zD1cXJ75imlxeoNBCX2mdzqYXKqc70cDqov2izQOpw
3aB97TY4AyC1XePQSg4tkU5xzwMvdF9JHHCNbmNQ/Lv4wGyxsjl5cuTS6bAObV39xOs+elpCdYj9
JLrDSsGRx12X+yMbmODFKcZrzO1c3/f4Zji4hHiJnrVQ3gKmHSTXusUt+Wl+RMTPeEZRxzMn5Q2O
rI6eMGbQ/BTE0HBvP2HbhT2aFn188VZ6wDEGGM4hry6ph3RYIojb66LDEoFLiYGAVr+hnyhvwktf
8SMEoMM0A++klfPTpQeQ8VBFTp3sUBckduduOsjZVVvc+md6ArcPFWgnPM1VIFNooAd1kAONOjS3
dnTk+iAGVDKhLLILbeBXP58OYXpQV8LwgHc+2s/famkP4Q7LtJaSH8K4tBUO2JmwWVKAXP6U8l79
hGKWZV6uO5SMQuojgI7PMfluVmt9rzFzsR0/85t2/4OcA5KvfcGo1jUBtZUrrv5vau3yebfCCwm0
xjPVE4YkxAW+YsazsjzP3pzo0RgPeuepBxjONSf3t/Kd7BW5SYy+VGHSQg3EnLPGM+PS+fF4Vnse
DoWCGNWd6YNVm+8EjKeOtQ7y5sbeXI0H74mmnOCfbhfCCer0aQi/FabZntWFjfsALq9QSZk92cl4
EJgIppqN8mZchj/GR9DWMZmo+d8k+xIh+jb8g7viasNVwGX7PH2dau5zLUEDImdvReMZH1RQ2bTQ
FVTaG9sxtiPxqDQPqq9ZiNbyotSXzZuCn5dxnWSLMVsevq9rif2avhmequJJPEa1dIfJDc+UmD3r
bCqvJ8mOHTzEMcmTfxVDT4eJmHAH+ug2H4t+KOZAKIJGs+v8sHCX1DAn8Uh/SURHjYDPJ/1kikb0
iewSwLRdxis2Nkj+vxKRGW5ACa2ClSOkOYSGS4RZNWe1Em+agfH8Vir+LNnxsC2WAKXnlCRegvSv
qF8Sq6U2XvR0vyQngY2rX747pdsyFuopnZTGZ+uBTamOEdpK5m3olDhOwbNg4q4oPw2EF2GnMRYi
JlpspXe0yOJVfOEAofN2Als+Rn8UT0rg0/uAh6H+AwpTR0f1F8WsRC8kyP9kHmxF0gYctnixX1Tc
Ur+UHjWTo8YBGiwFFIRxn9MirvML45NtjfpfWO1tejP/BMDq3TkyHeMenrqCoNsheas6B/5VxZz2
Ym5OkbJVByypWx4CEh49CJduX/du2VxXH+x6pvryes4KS8lfiCaK/W2EMPOahX634Yl0Yb4pNUlX
R9iPXyYdaRRg0CMafSN9LT65wJIz7MuwONKrpO91hgzp/nnLkr2keh0ALgMS+U1WQBm7kkTF4tAj
s/J4UUs1HLMhYCCx0Y6ldKjaffdBakzFUAbIgDFEBIt9Bzugl1+r6VPc3EkAxH2wcObtP2Wandmd
srtsBrXGhWifDjyi9xHiTPzajq/dO9+LVv8YsEXEv+Iyqs+Vu119BuFTa2vs5A7uZnqvATpiN4mt
9SXSjuRGmQf0TEbkR0X28IxdlcXP+CISo3wZ4c2gLudMKVghvNVDAPJPbn35sOZW2kPFOAKKFX7z
nG/6X2c4PB5PPJ9Aho6DZCQH4nqEV7FV5JP6rE1dbzMM9Bq/9bXAMrQBGR+M2VFhfe35EYqvanNO
Ni/taYFaw1KjcMjie+O7HkiyMKJcMPql2P6/w3/Nqu9wC6raocz3Te/XQruVXjfPSwXy86E0fpgQ
srFQHjinh418MNSASGJSVfjGgf8G7XiUWBy452dgQdvzwCy/dBCUkeiXjYNzXR4cCMkJj4z+UTXv
sx7MtIqkNjWXeBnhRCjyg8BSzmY04vKjYRl5aH4p4x3HJgAU9Wg97QryY8MkN3mNIAwYlomJCwrB
4sRgG9Rfot00BzALZXMiRNFm3vg1micOzGSoML1PJHFXXIpQaSwMpgU2YJPMwFlPSCFbknqptL0M
ABMnOVJF1P3UfeElclDhm1/W8T0m+yen/hztzZV8FtJ8/14hjCznFMfa8MVAGnm2ZdriEEF+Etyk
IJU9nKCEXRJFvkhtv63NXf1KoJjjMsZQJiWwxT8N4xuq98gtqw80pBWxYR3IjtrzCkIfxb3Ec6f8
GvKprkkFWDn/kZOKfOAE3jHtqb66+KKC86fPwliCHPcKPgP07lfz1TB2LZ7Sij3aS+48WCPRXEg6
7C5y3yEiUlX/2UffTD1BIuknk7Pgat4N6THXJ+JS2j+DkCKJKZ/ValxBxokH9Y+5bcUVEKw4qSIm
77xKOlfHvnDzW5M6UJGJJTAGZqORErfkDcdXO98bWuJnrCV8WliynZm1TECJFmDd/AF0nVa+woUG
U4NN7qcyrgSWZaIM/YEO3JKKHfmwUMvxjPm4a/1K3ppuD+xanA21o7RwLJO/ONrKhsthBVJT9F4K
f6vowO2nopUuluoRkjNKz1J6UkN+AnpY0Bfn8xz9QCKhX6CTXgfzZoYHnbM+nnau2EZKw+lDJg8c
guIMqxcxfq0wH1bli9FkdidJu456NTqXjH2znABuZzicpeX7qZGlCdBvUFs5ztGWFijEyxujT6Xl
ErWn2UEBjRC+V2R3FjsRLUVyisTiWCi8UNK15ej6NBNEE2c0Znnu8jGmDxYoNQb9uGCZ4ykZ6PU+
FuEn9Zp4cUzDyrvTqAA8Yrj2PrHj8uxBgNIy9lF7aI6CGiw/cgtFbJ8JwcyZg97NyIIQsblzh1j7
08w+iStCu6vKLuEDFr/JvdIcu7TXOfMq8kaRBD/HqgtLhFD+oORrM7+JKM6idOhki5N5lNwQXMbo
XZRO1HuMypmmhU7illt+IlOhbgPhwbGP5q8PJH/F3MMluh2Qau3uDQVJ7kxSSyBqSysbEkConMOH
s0jZMo5+FNHOqsu3GWmzaqkqU2IrzBcO4cc5oaabVhscp2v/11EgWIwUmgJPvDP9vmP5ONXtZRY8
o35IxUADE61KkztNDJuG2snKjzb2Wk4tNIm60thvJ+C3T5fz1LW2sMK4qPF8sOiXirFreFUao9mV
TX/I+5Ar50MD02W2X7K5sl+Abi/2HX4Q7NXlVQ0/6Rc/K1LpRZJi1ciTGxDuW33TXJeUSublnqlf
hraxnjNqsRYwpeRHvSdw/swz4xjatCQHf7WQdPryPEze9H4/SUAupYtKgjIhkwrMtAfdR6hlRYWO
SiJr0qvRDn8RiLd8OavSVzOfaIo1eq4FwEDHws859phMe81TNXiRQY6TGp1JtmqRPHQi/gnxylsW
/uTUpOup8Sy2P8h1dquXc61A6Q0Nyp4qbIyShQq21ZU3vVHP6jA9FqCS2y5tv/V8YKq8XMnB8sxz
066HATtwy3xKbIrfMa79rIxz7t7aW5pkNJ3FOSUPNLxKuv4pRtor0Cduo9nrjNseQ47qdrXsr4Bn
xg1m6ThkNYdz1LeHfPMM2cevDDlpaZpI2i6y+qEI4kWoQmeY+2yvDgj2ylAhgqC0NXX9Q4X5eaDG
nOA7HVLTpMiO2CrpZ572mB0aAL6r3cFvlMa9KLnzEHtdC2MoI2W5clYgjeiCqLsI0+gIWNy1tgA0
0rkTVosIlV7s9wNPr/aNVYa2ZdADDLB+pvhYiDWvW2aTdWrYHSFQNYWztNCDgxLGLNkR0sF5W25n
NPa8yLzkaTc/6H3AngVhxA7xMi/iNTas8DuSxMPwtO4CSWCmi2ra+bVKb+KZThZJQr0EDrHuJoqf
lv4rnTV7BdQgAzey2vJrYOBCqFC7lOJJmO7G+KILH5NwzgW3zKiquTLSb/RzvNnnoz1gj3pCczwu
GXX1si6XarmtqZOktbV2jy70M0zqM5Dy4osuKLxMgUySrA0GyHPVLeP6V+mjX0kmdHumrngbqFhi
viJkl4RrWCY6YFDwqr13qNkz7ar7gumrdla0fan6vL8Dp+HnD+bODJ+UBBD/fTHv7XDL09Er1XuL
eja7SuPoy77bfHX92yrYsGgS4XXQ96C+E9FONyK8hn+k7DkIePGAbvtvOmi4xHF4iT8m3t+NL0Iq
Y7vsJlBlzjruTP7dVA6hNgRG6us8G1hAYUc7zRclfncmm/FWPOmfzR9MmFv93tHBCWju2NSuMLnq
Ff8luosPIOhPP4rBfNaD6aaJW67rn2m6o1zbIXE9B9UrZMbc753kbblq99qXDsiHF2hb1vDBeYn3
V/+guuc9fFR7EgubXfONYdBa4FZQbGlleyCz39mRqc4diM8bnd6uuAcxbld/WI0szio4Ls7Tq6Hs
ZA6+OyxG3V/c2TGHOoqYCipUreoPyYSL9EqacYeL4hMmKA2Y5i05SuqxgF2Q7sdvHbXP2fykX8qR
xN9usspbYdGwYBvPUyKcwWtvK8fBSi71Lf+c9twPHYIEdnoPH5mn7PFQBcMrkRjhvEHoDJojEvCL
+ttYykKChM1wvWUHHgkLH6612aIGHZajdACkt6PIiI56l296cVV6p+Z9+Z1A5nkgK28eDG4Az6ND
RN/Fd2uxu96Fi/HbvtMH2vviPzqMWBa1Hal8nyjQXfO6l+EtvZKXI1t96i2wg05dB5y5yPAZHo1g
S3jn2+SAFH5x3N0XKhvsdrmoZyCTnaNdOfZRsFJSCADF7id6GJ8MR3ck9l/i+8bqyjNdR0Hhg4r7
ix7J4izvstO6vGROdRT92oYhXtQPNE2U2fDcXKbD5KCacJTQHTOYfucj0jZcU9YFtz9WHwkuecyH
jBltRpElO+xWd6qA5miLN3TY1afmQvziooPUaHb4LX1jT9eJZrcH4c5ZjF9rtct21PuyTv3waWtP
1TW8b97Z3g/9cfNTn1YSnVSUbKnAs8yX9CQxeEQ32IaMYWztSMvkWfhETdBoi6Oi5Yo2id7yDCMf
WgjcNlozRA8sKSsflUtM0u4PioVpM7bIM+5MZ3gpvLXcNm751liojMRpqwMdpjq3g9PyunKeRgvl
6G11p+RGQY/NofK1+dERPRyEszcKHH/W98oT3cmOP/S/5avbNUcmEAy76r3wKhwjW/+cz0wlreUz
sRMv/oH4664WXjSHI7kUNL6+z4/VviFCtOUDCYBwBcap8orX0c8tNl2XQxQ/6Y4qHzzj2KF36Tfv
6ImmHCu9rqmFh1v2IrbmQ/SQ7BbL5y7eTj7eZPYIhir/Zj5wO/8dbpRj2jK6aPO1vs8HqFrMKj83
1s/mrLgMl72nOc1ebfOqvMrOsy8GU9Edpz7ixrbheroj76j62i32N1fMf+s783BAcO/Ku3KPTjym
zY2kPLBdxUuoxvRgXSqOYkl73g28rEF6yvzWnreahXcAT5JTOvEd9JdHv6UdW/EfJy1GigzwAsGN
HsUjf+UL3cRgw8KkObmjXRa38xqPt/lYvxuH0kfmOPYf5i+LOeLhYuzopXbqX3R3q73Pfn0vdptH
ZEPaCBHF98+b2svGN+z079lnsEts06ZsLdlyZHMQiYgPubzC8GBP7bm5JXZocULkdI3DEX/EYE0/
08W0R8+w4dX8Vh6xqff6wYOFdDxs54uEPHfI/exEeMjRvmEo7VERvdDHP4Vbe5sOlm4PdvQcy3pd
s8u86Zmf9ldCNzzHEqHu48zh0oXDwvwTF+B7/tluL+Vdo6TTilzOGHTHIQ3WF0Ix0yH2dK49v0RV
UopNLZ5ndnpOqIyGPg3+OJyT2FbLfe1XjfNUq4LxrRuPxvhK7RjCLhp7+EDjSIJ5n/yrXMLan9GR
WC/I5BuH5o0lnlHjuWLxBz/y736v+oaxbfehx28LNfcoXFGFuTDTjoFBnZHCbvJyj29d+ydPjiwz
zyaRjCHsikeh+ybZayT2zOdxYtpxAq3Jh35fncRrXMFGQn8e8ve6H/pUYkQupWJsK3BcOg8s0RoQ
ce9eM9llczDe2U65qc3wQbCBaRYju+Fl4EUTbLxRsmqrgRgQtqc3AzcXyxAVdySNI7RXf9xrN561
ch/5ErYvBzuHCEWJex0C0h8fJxiKKLbnPyMo7fGfgEg8epPp8DPkLmLx08ZkLVbBrwmRbBvbgLa+
ech3bGzb8dvc5ZgSv6rHBjZ0ML92FyOgWjExccTsspvS2bXfcvnFW7QrIKXqR92wKS0/E5HHycuS
Jz8w0nuwo8F+N8en9MfuwVQYen5ngQ+JeXgRbW35rlAfsmXu5qweVubsBTkZQZQzsht9sSiic79X
p/oy37tPnWoMfksbW+bPCFsVMedIVf1BIGSEr/27fJP26X1CLt5NvA8yr75PzuKDq/Uw7kjzm3/D
L5dFYvAycm3vYVpCdbfYGDq6PlwuvAlOG7L5PpYit1E8Q3Lm1M5d7VmlcGKR45EJ2ut4YstAN/Rl
q//kmsSbOt/ri8m44kuTmH1tZU4Uw9eUbxcbc2p+KV7VIIocDA1MBjBnyK/x84ve6Jsq1AAYKddW
NLVtea4oRThOL9UOQ91LqGy1U3mOz/qleymOjNqYJhYvjLlwvcyNy3qKvCdekoORW9z3bv1ttqMd
ilXsqi56zQeuFb85YBYmH+SKDrYgzVq84lIyW96ZPo+4AysZm6kDy3qcd7U7u5loiW/DnvTl8jw0
bek74UTwkgeDXz3GK1fcx8B2SO8oG9+rZL+x09xWpz4o55hxkSOxbK7exNlxl/FYrMxUZBrmt/Wv
+QapJYyDBbfWtbgZMJ6oXc+s7somD/7njPy37Tl0LDRH7wDrkzbhvuuila4HVmc0oR8OazvBg6P6
/DIV+0p1pKv6uXUzyateON/YiDkseYLL+xBo7uYHqNfhWfFCgu8xnza/DGOwcy1gHA/GLf5mcdBs
ldahbbYHWm31+9yBo4J9hlPuJ0BDRwm4dskbzhyg+5i5X2q3sFQcyh4PwvqCJACyB9ggAzMqSB6J
T52Sxx06sQhrsh7vTU4ru0qxUQIKtHOoIluTmrBtsxddsgYOO2HsCpf+hTA89jV8E+QdYA5KDNK3
IOylt+h55GAp84k2exIFx8cQO/o2Y+Wj7614AceznSz+/sEFYHOlGuBreW6d7Zl0554JGlZJzhig
zrY8hKC7+Iyc2WMBKWiRedbgcm9gqIoIFf7QgYOhUpL87jd5L1dX/YYAJLAorPl3iFT45HUyBMUP
XFzFhb+WqXu2Z+xr0A1r2OiXBid2tPl2bw52jO9EZFpgjbM7GwcEaxC+I7vqWx77MPsZHjJoSgY8
eFbKgvQyMTLx2hMqcV+6NAkv7yvYXKbvhTX+SX8V7/MDryJQFRAF5B9qVl4uZLtnXIB+bSqW4suK
ms2rITE1epb2DtmOrqIbZb36O8fOJj3Qn0wjx0CH6pVUANvR+BVy/ib2/g5yOamDmfk74XtDuRPf
V2lhBQhqbN7Fzk/wTcfc45Wck3UR8EC3CGpLWAUDcSNFAslYsE3KNHhtZr9t0aeYW2m1sUU1L2+x
eUQTqSY0apIdDE6gD2mztKOoVYtOU3kLJ5d/zZPvsfzBPr/Qv1n+STGnycoiQVTLR0MlWrflf13w
yzbKK6BKgquHNL8k3ambT8lyrdZ3NJ1dXnqJ8JdpeMtsuK8CafFGcDcNGxTzNZziDHCaN7Mjg84M
QqMDmwo2beNoDLKlpf5Z++FlBFFQdPcQQViN8BfkAESkws3AbzUUcw7C39PY0pjLPZp14GXStgBe
NjI6xJ6GjKq+xznhiPUicybqvKnlukWEpz+NDAI1iu4qsf0QadLbmtkcE7XJdUQrciPKhP1RM9Of
RTSCSqw/TaX5XFeEutYssClhSCwkCrXJJO1jsQsUsXflp1yKMSaSaRJYNpSybigqX9BNO5OgVTeu
GvYIvCWmUJ+UDrrikmHfFAflVzQAghmzIjhwUW+wlHbdLLsApnhJk0E40aap/OUKfzpqy5O6MoVr
5l9BhJ4oJIQM4vB9U3dvpUgzs9C/jCGdrZ1GxDSWKxAoEoiKYjykVInWdCklCsZXTWuxKSb6l1Ho
wEg3k1th7NrO6goNaunZ6DaYG5SpsIcVrG0cG196yzRMXLLBoumstJpRv4dUbsA4GdkTCJVpPUey
gXDIMsye2mnfwtQ9lU8JLyjFQ8l0yfnsifbTbzoFoihcU51ditCcNyzkudp1wWgSsh1vwjRYsb/O
1Yb2ys01U/PvQkYNCTPlc6Q8Ukj7q1Yv+xWGkZ5GiH5aiD9UX2YckqwBFVG4Ux7r9X6jxzDzxo5e
7IRxlWkGGQVrYbv5TkkAS9SrzNL4T1Wmt0wawTyLiLipcAfXH5gdykwBGebJAZpxFj3fvxEXdoSQ
FGHzyNcGoCP6dfzZacSIV+jCvSj5s/ZX8zF1yd8YQZlnQxeGJ4sCrV+7V31OoW7EGtWfY5Uds4LO
mbPh8lClTMSyXkN7uSwa93dd+s/ReSw3bkRR9ItQhRy2TGBOEpU2KFHSoJEbOXy9D7zxxjO2RALd
L9x77iLVjV0ffRkhyUml3HZeB4LzsyWNLLKeKhEyzeBt+8H6DJGSWqDAookmgx1nqF4N5StzuQob
Za8C8klqDzVkgBW+xD7wG7uMCXBKjGw4kpqNVjkDZnGZWXyV+ONH3YWy5fJeAkWxHF6PwkeeTUp7
BPqQRqwt1rgbwb/YtI24QJv0PrKWRA+JAYDJL1Mc1F8efGwTaaVTTasuJpDPCZdpsrXDP5lyhMcK
p3D5kowDJc85K93tOB0KbaOx9ZYqAiRmBnIXY9VQ2RmHwXvFkaKzPYnZmigZMyzrG1rRowxmMp0H
+S4o/xluzIcwYUnQi9KXZXtxEvAyZWQUS5TNH2Uasw1xL5xtp3oYt9WonHoy6nHExcdMKS+Grawa
vTnEdb3ULPGiD2hFuSxDss+yTHyMlv6GGHLT6MO71NovXMUc3dQWqfvelPi68/8jp9gycAcw5r6l
JqHGPWAGeLWHHOdUnavEUeOqHg7JCCrR3QXUJAFcwqC1KIoOeXUGM2zmrxMoca9LNyZYUEREdvg7
0hMp8ymB1DQV3rfjlt8OL2Dr/IS4hyyYEET6nSMTBBeVDWpFwrhOWsD73yXE91FAivKclteSHyC1
XipiMjEC0BRDtjWtK4aqrEGvwio7UT4H7EZwUnHV7OyE75B99GRO124G7YK+nSiOSflm/NrSZVK/
SOEsHYUo6K4kQI+pWEGHHGvb0iHcttxGNq4+CxJpfqqw6dFz5O0bHLlNIQ3wPbuA5iYwfoPMO9iI
DVT7pNGIpKzZppZ445+0wGrMKVC8zZikirYtGbpliOwwGVpOYKrz6qyizYvI1ta0z5irtam4ezNG
bd48tw0f0pivxTu8ICU2VmX2ZbASoBLLHl0Nw4IWl9Gg3bFpvagdGoqSiHXq5+7TEjjBm4fKtsAh
yrpVeWLFjuwbdogwPS8jXUZ+7OnaDA+1jcbGmVVoZhA586lxzykIkTVjn7GySu23OEGawdmS9H+6
DVfZuswLWYnIdI4nx0VMrxuWTCZShivNa4JzRKG4VZz2S4cnqvTZ0tAoJFLg1Ow5hpdc7NOheNUI
Yww8fRv3CAoKDK0GaxKoAPsCcFUdf2tMDxmF6eJHhajrxLeekmGwOmT4J4UZFDwGZuE7g67OKapL
DZpxCHN8cfAhWTAOxXUklKy2n/rka6jhlPAzMqAZNme3gWbRngC4rtUS6Jj7kQ7hCr8CEA2L925k
YJWUE27oaTeouOXMUgFKwFBVzruSoFs3FVmj3bQrHW4clojtSxZX135EfopPRIbiyzUpnxT7XTdb
rGwSUYUVnRLqx67VschhozoTfMdppAAUdBaBDLGdJaum11ju5z14Hj08FpKGBwczktwoPhSDu5dJ
/6bp3idEAT/K3GnhZbipi4yRikA1lkdviZmDQcOlCc+bZSTej22cBECZP8qecAfLIS1ZbFM5HgF1
vJj5+NNG8mlaxk7LOZuBdi+APR4c2amr3mteKwdDGw43MyzfRVI9+4B2UreijUp9WYA1aegWpv4r
Qe0ww1pz8icIUCDCQc3rtUV6omR8BMwD8UZ1hTVAeu2rhyIIL++9AZklBRPXuI5Q4B6JEEP6MjuF
bKiHmgF084cOqDLo6aoIUj0YI7y0527KeXuflvhXGeYpZq0rMdJ7g4UZljIM+H4jPyHVokgrV/AM
6ItXPZcIZ1bOQxTERA5sHTKOUvdnglWlGq9Dika04bSi4yjRe2CJbO4mH2C4GZs9Mg1MH2QGE4HR
tBvp3qb2xTbuUfAnCOniQoOqyZLVwrO/Y14LB3gI8f8jyIIVqLExZs23N3kv5/BtyGv7xPNJlw+Q
HXEgxZcSk7D1oXpojnzIfYuaCm6gpEUkOl0gc/CZwtcKupyqi6VB/Dq559i8hEycqZj0AaD0ZUR2
NHnvkIoCA1gRyclz5nw/vBYhvILMo/5YtiNM0CsZbFQpq06iRt7XwTH3fCIYsE4U7BiR2A6vOYdu
zhrS3GcfdraHf9/LY+IBqF0Krv/pWdm/k9znEFrp6jcl40OUETrD4280BY3Y07E4+tsAfNBaKuXG
tC4JOwH2CbZvgphx4VzxZtm2r/B7huHKNX4jsPtISzWfZaHZEoiQrJP2GBhHUsDXjn6wigcZBYum
IHHAO5jKe2XekxHv/1ZriDY6QJjt6386Q9w8I/IRxYuwEbxCU8p5fFi4AKnyuI2bCahaMpNqParV
OOC7sZbacOiUL7yYM5R53PR8iByYIxJcq98iOpqoK0uKHpViiNUBh7j8KdFn0lFOdAnFlkamBraW
BtkqLy4aq4PkGImtTvOUkX5KNCOWb/w037WNvJ+5q9fiwzVXxBqv8JEt+upcp+aSloldsjL89YLS
PzhHIVbluSJBdEPwrc2zAK5j2ITTOtNfMzCth5ofg0Kd3g5IygJdnrFDYcgz3Y68eYz86rUynHvr
4PQH1Zq5pbCSqWqyN2On/ou/AJ4EN8S/pkBrA0BsZ+7FafqIUAWdcfF4CaaqM1aO8QzNR2dCjZoC
+WO5TaYtGB57i7mqpIdmBJ9BXWL2y8fDj2360xWFceIjbmz3aLApLZ2V+y/b5+94OQgeRb0HGCBe
d/LeP61VYiONWzv1ttHe+HnQ/rAQ5XTQqSK+JKaryCf4CueCG+JIWNS/OWKXFZ2s7fNHGKS5fIxM
XuFqTrsarBl2aqxBZEItKs8P5DJT1pgYCLQ7pUQKYB2vl+NneG3P2k91cX/htbNAfkQnvh3lViAy
zC9Eu93sf7IFQc38V/whXCKG6ogWE1HEdIH20eyym8E16+M28tascz8A41or7aoBs2RGcUTpzUh4
nFDKf7HrnqrdDN7L0y9FuWTuyszWkrBKyydKdUK7T2D9v550AvUzT/a6fkwLysCFo+5nlhXl8mI4
6djblh77GkKDMyB0PivzcDUhHWCewtD4i8xt+YlYsFHWZC2jDPIWs2xgWEFK15TvjOhCuOPlgiCo
EI7khkM2zLaEDAIi33OazmTS/Wx4P1cAH1GVrosPoayj5JiHp8baVMk+zn1FuVbqhfBzhhEJJ1Pg
I9GCBdaw+wWq8TZ8zhUKK7t0B7tPpydRKRyJwT7juUbTWRB94Prul2HdDQ7FszqiSiEeFdbg2tuS
R01BGZM24dv/ROjznuC+WtHWlHdxtV4IUA6XJEH42ses9/5h/+P+dU/tqOzkihlSigGbIToDpfAj
uUT/ghs9V/2Pat9Fgm8SaLEkI7PwGXgD7OCr7uNF/Ydgk06N8D/8g/bO2DdPg6ht8H7xJtCWmYEw
l2MEXYkCmOunfePETPYWK4ZnSflCAvt9ooZOVuCPdtVn+cftaDG+f4pvgjZ9xFQ38chA9/8TW3Er
N/Vvqy6Q8gJZv6r34AKhFlTuGdUEQ7ryc9waOxfZ3ppwR/UWb3NieZf8NM462wGlTXGJhWtaI+vW
7/JH9+0eSCJjIu6h8FggAORcIY2GXOvhaV/qXXjCWEDp6pKVx3/+rPG5nVjUeXfj6j7EjDNkH6Dd
Enymy3BrbPkLKF/KeWhKQiNBohSzNGK+fjE+4L69MVnh/z4dte10R1jnvhev1Sn767m6fAv/A9N7
oKM/7T+SCg/NmhZvi/GYcOFnyMItB9HesyBEFPs1PEJfOWmn/ml7q/iLb1R78dB+s7vbgQs48qoG
13pDXREdCO+7UYWI7+ZOP+XZy/Z9YP7KkTA9UraeI56etbkNEJAah+ThcLfSuPMA8CyaJ3M/0Krh
ncDQvKbkTjlAV7yj3Q8KNOYMBG1AJQxYbm5Nog727rWPjta0JCRxk+6da7BtWV+V++pVXrITv/uB
jUHNwYG+9cLTGQPUKBZ4bzhF0aGi5r4Qir6LnuINb+wsOQ0+WeboKL734zG6sEJQluJQT6v6B8AY
SP9T820/FQSgXBefRD1NW/lkpIx8y6g2mp9/9x+YjgXS4nJd3Krfmd689zCZ4Ta5DrMXcIHwOjql
JKCBzw5O4ldunHNzca9KAgZryTaMaC/yWnnkmZuDC5yclRK9GlRpzKp++2fCwcVRy7ydTIuHuKOw
aEm+JTA7QMHm46LRQOIsIoi17p7ZKdNWmzGj9ClUjXEVFnd0WDJ/zeYHhxHHQo73JqFN3AKuWJGP
S7RSOR6B1US9uzCY+gMtw5nfare0W1ZYagQZWZ2BnNr3vC3C3sS7250vq58+2rChCMuNigLhQSj2
QpgcxfvEfWTyD55dIAfsErC2Nih1JteHI7Pqoh89P6uM9HO+7nRFOPpsWmMSwyI3WVmYktqzLf66
Wa0C0vQrnHamuMyo4E5BRDfrpX27PlnEf+coSSmtGJ97r2r3YmgP0OxmdgpSv00/tJwzgsNQnGoA
3HDlul1mXyLcAS235lDdyzamHFlpDK2ZkC3M1loPrcqoCZMauyD2N6OJpPgfWF/fKcsVJu2hYAvV
UToyypXJFZNsyGJP18gwavHPoRBhDZjeA0VSDZ1M5x0oBNLNk+LdqzY+twT+ac1DM14B0SXMRvOc
aGxU2gn0S4OuTAkEOo11F/7Aa8mHg6PWq8zoVwUxFn2FqnikyzZKfAiaXLZ/tGVO6o90c5VvlTi8
d1Hjk0s0vJM1wJ0bUq2h4saPs2aqHT3dAhHYh6ttlRo4+lof1xWDzDnggHfA/lat11wAH/JbKvH6
asZbg8GFyo2evbS37pnYWwrxQV1HrLDYujUDbD5ij1hEhKegPHhcxm51LLSbNiExZeGHh7oV7I0N
Ts8CSjsy7YiVF6xyUlzFyNGXB78TkRDCzFY9vygucs5KFlNkhBMCvc/qTwOEupWuZDStYcb7jUsf
7uRb1SPoiaRO0q45LZ9htZfMbduzYl4NQBHIe6t8FfzMfoufMdsw2/vBhgrlnNva2tEVBppffw1H
bECgwPHHIc0oMjQlfnPzXhHWB8zO5omJb8whFsvxUG1UolreWF3zwpX/lA9yF/IbzmnkpqP7QpWa
fnn2ipd+ZFlFw3hF7Iiflh883gn4pyypqJdg7t/Fy6Ash3cWBgBWGE5iVyIxZjZoLZxzfSxe2n38
CHHiUccdKKbQgZW7xm+3zBgjg7xtAOS7esT9C+kBSYXzNrzjO8l2yt1gIo7H5xHqbNLZHca3eWG+
lT5l+HBWt9bKvOE57JQFdxp4C/yUvr0vDuaeTQt+hXVr+SqRN+d2E3x0PgLNoV+Yt+nIrgt1Yk4J
iaVhFviyOJhW4T4/sIOCELkP34p3BEvJMzwb6GwXwx8yAgAA2ir+1KmH7AUToyRaqrfsiMqs/mEF
nH16s8qmeev89DQnmqFZY0bDSbTDXZ7v0P6hzW1ZKBzcc/PTAf48u2vT19Utgu4av+8ifhCMwc1B
FFRNaOdntDevDd6gC+NmNqYVPvRxKa9YN7eS++WNY27icb8RuQngKUaC7ttr8KDaC2dVcq63+RGC
Qv3kkXB888X+yU6zNRJGXIt2Q3/SAcbmxjvl+br/YBrQLOwbvsK38c6jv+FQjzrsVtgdWKJxCd7E
3ntlAKufOj9CdbcI0dwCV1/1H0DwkQP7wcEtVulROcavzoG5J09XsW6GZfCg7L9JqBaX5hxswisU
SZrJXX12wXEsyxfzlFADPOU5Qu+8jG7zcXCy9gTM4a3Esnjp4Dt8EgUCoGjDukrZlmznF/o/NuIE
E+6CFQKcW3zVmkP3ohJxv2yP+BBJCT/9/yl86nTX6KmKx7DDltksmR/vxQ/jKFbo5i3djozBl/V+
6kGhLmtsG4xLkisVaPOwyB6CNU3Z84iNAzQPcNiGxKDgty7r5Y14YOGM/7pbek63aHMZFQAdK3kV
u/FmFNa1MUkFZNwjKA8tgIFF6Z7dafITfOExPoYo/LRB3fSleVRRJQSu5hvJ8CjNUxTcaqlsovkP
l2wcLXrEKNjo9B1OkRwVUFZuiIjcgGaIes9t3/Rh647FTsfF3QHqaCgfh44lahdS7MPL7Y3q7OrO
mxumm0Aip0hoaQGnFZtUcLkuqmtJGwVHa16A2u5aMn5EyyH2PVZKOLzYCR0tZSvwacekfPDUxZtK
RWh7jHoYduseaB26ouxDFNvQOrepgx+BQ5LWqiaRZNXeHdfXzVuMQEtkm472b8ID4F1oJJNsHdEh
WVxxqzEPN4l8KyrGv3Jf1XtVoUE6AIoy6p1o12r9wHkv9aXFjA5kisLjJFduqWCNB828TaI9doHe
Ypp9V01IDQRWXLr04kryTLqzKPeDyrBiP9r48+BjL/UH4moq71m+qi1heVTQ7OkfzUM27IqZq3aL
0HYhZIR0Hgy0TM5OcXxIjWsZ7OdUmDpETewjq4Y1QOjryBqAfpc5bZ2zL+C0xEC9hFaRBn4+bfDS
b0gfBej5ASzCSzcUkjRTmPgYPugUSR7JmkfkzWYyO1qmOSmbjbzrnesJ3vLCCr9D7Yahp2ThmmUk
ahxMinjPH5g6ILZhUtJXzzQ+KgZ+QKxVRnnDry8hOfT9I0FFR1JFYm8idesRAOvGBCFsHeC4m9Zj
JKQZKEyNRP9tvZEYiWYVuSCAc2H6yRyAwEYBTLqCQCajfi/KE+EayxZ5deCx2hkygx1LRLprfIyJ
bn/CWUL+q+msaCDfRpAMtNLmFzXL7yhtdEJP6+an7Sf5rBQ4+6ESer8pmQRPLyiqXd/zVsS9l1wL
vSZJIzEfYTVGu64luNpxQsgFdh2gmGXhO8byLx5HEz97Z8GJMkNg1CPVuWOFRISVpoXJS2bFB/k5
ga8OxINVxVhiaQIfOoeIextBTsNLPbCEjGSl/Q5ZW5H425Jqp1EktqqJhzMskcFE2LfSRCV/zmnd
16YZ8doXUES0MmquQ1Zw3mVKGzLTbMiL0HTdPDpZH/aLyEFh7TiThyUy5cScCgF+3kNsYzi0YMHA
s2A1BiG2kTpObOQ5/1t9Ut6yTJsnXAWQNwaBDq7rtBUfSdxlhC/29VsTVyp94+hgaIL8x8zCdogm
j/IDCCkHx7gJP7523K+oTrlmHFOquygj5rDuc6Lkwmlez4aKm+S+ZTaZe2jagjmZVeiXym4Q5TCt
ptJkYsVV6jJo0ofoFgdeek0NEkRszVDIU4zcbgVsxtxGRkleYw56QQ7E/PQRsPoh1vIXNesYh6Rc
7ElTdpfAxQyhJ824k54A8GSNjwn2WrSKbU4YLcuK13aIHJoyjX5qTBhvkIVQHkRjqCip2rz40NME
Mq6V1FjkDbPbB5MDsWFS0TRWZkZDref5j8KvxsViDIL/gDoDmVLZdyAyXcZg0TCm17Bv5hJIwojW
44SyRKoeFfboxC+NndJqSYPsD/gdavlVWcpsiDSdbQ1v3itUCgVNetQNqUGPwj8IfSiDbK/xZFJ4
REG7g4LiYlJnFfVWh6XC8DGFo6e7LUbfieo5S237NOZ19Ghitv95IH8Dtf+ZEsV+AYWvvQiJ26as
WFQbRXs3RKcfpsBtFbyUssxWROj06MtjTos8sWfAH5Gpn7nJim3SiPKt4gYmw6Dwu1IixoW6HXWt
rPdATKej4RnUNHkMURXcWjQyRNCLdO26LlepaTAAFDW7KpCH+lWxZHDLC8nMr5zK8S46IjlrtSFC
tMGFHEwwk9jZwiLsWS8CqX7nu2MrowK73qUKfBMmyAaTfjJwEo8IcSG9gLjQFDJUPoZk73XPiDRz
griQyIrCazYymVB+QbEZyEN7VSPAskkAO57Hn4su69heNapFQmfN7FtrGWgFrJWFUPWtqdsp0dEj
k4ewNibG+256CdtccKNXZELaurcuMp1Bf9cr8SHKenzmnTSfY5Hr35MiSZTXbCZvmFGI7S3lrKn2
0nRLEhHXo90hXW4VUuNUDoorke3h2VHT/tTHjrbPoONDNsGAl2he5ytBiTqAZMxlNqTDXtqExtW2
2x2MSmnP5O81r3mkxGjyGsM7eF7for0f8ROCyEL9Qrka6CSwMb2zYNRAl1pHAbBnyGv6tiwEb2GK
xhEJQnqonIhJqZO4xJHZMO/GulNYkEdgN8O4uFkEAC4H2+5XbuvS8VU1mAlrKGLUmDl7sJrVPGzd
OL2rnte9wF3rPUYSBQ9QhYhEFgUFQxvPNh0p4GKTLI5yD9OJo9fFvZFFeFYn9DMB2+HVwBbtzg2g
+V0LEF5KXLlB0qq7gLDUnWlohblnT9yDrOrMUy4H83swdSScnoOnup9gVWRj/4yrkae6EIHD7Lrq
kOIZLnVn4Uz3zpiqk92OwGbHHJ1UYiW0Vq22dZvadZFqoAWxyjo7l2kRrQD3RDtLA9R/YNHMODdM
ovSU9QNTJpyUkGTgScbbrESuN/WgHyPTJExBqtUWHUH4OeAv2uuD/iGGNFgnpHytR3VEyRJ0AcJ3
EZUYhBHPd4YJJKMDFdFUdXLhqwsRGJkME3s0CtTHTZgsS6CPFMcDFIRAJXQ9NMgZdHvXODqR6lwb
fSx75HR2dy+tEPVaT5Qf74TcOVlLxhmXBIVgxdi2GwMXmZ0oIjDgZDlAYZSM7MpUuRiys9nbE5Ju
JA1SBFQk4xCmf1UTFckGvla/FXYG7qMg5M2Shbgpqo2u1yZWzjGDgW6nAfvCFRJCvRoK8x2c0Uyk
sV0mQk0sh7XeieQ02MJDWZOy7h08aR+ocpmSa/CcHWii26mrwWRbLuQ0OwGTFnYWy8ik11nqBEYK
KDDQgIvEhBb4nqibTZ2qOAYzqABZRwbkEuo7tAFnZF+5gN1Eo6ckEG86EdMuAwRGIZ0oyGuiymbf
N+sgRgPbrSjhGqtehuCyYyITo7U6BlVIxjDI5k3nhZVfVkB7iRdQOKVGJH/6wBrVS3grwxSbUS8n
fOfIWCLGbZkrTi5/c531BvaALqyPeddiFy9qeQSOzas5EdVL6HmvfqdFcK+IW3gEnbR/+K3rj1xo
YkemULMWFvV3SEngBxrHeqm2/F3DZXHoWYKzSBuHeOn1OirdIRxpzROirHhZC70E5tqKRxXnFuYX
0ZcHrfLEmx6E/1q0UMvRZhSRpCl/Wq0E0rRh/LRFoiqgm3r0WJbbY5+2nRS3vg10ZIqeteLQ6pFB
4Pd2221ix2VKHFdAuXS18x7kNnn7yqi+hGz1o+kW9dbsRHc07QgvVuuxMGEqYofBo0qUeW5ZdRH0
gN4GxD5k6Au6XtNX2lDNakfP45MumrE7GjLufvWad3VZaikZNwOakD+EVvHak85XLPC3tX0PNU3t
LHdRcrycjWjyim0ABgkXYEJYZdOx+VEhJcUCV1dDg2GuUHxx0VF7sCTU8Se2rcyOwWTUG1MW6rUo
wM6x4ItSX/fIqBzRUcF+NFh6ZgOZFMug0nQ/Fiw+9Vq4O8ZsoNL5Vwg4QyvtdvVgYaSRyMqLOGsv
AzqkhS2JkbSqor/BIdZvpd60vhPm8d7peqYZcU8rUonpwcVGXaJncY+Bqx+RhiPubDkONrmXRCRn
xMFaNS1vbQMihweoK8fAg0OSxwHePstxr3HOUgzwVbEZ4E1v+O7nLULSfGn20ALGCK3tFDEr0V2r
Z5OTK5x08CrsseCDH22eRLsv3sy0AI2VD+Y/My6NM/ldmY9yJ/2qB6ZCqRl2p9rFg6fVsKzcNOlW
sq+yvccF409137za6cjYTwzN0oKQitZp8E6qoyX7zKyTgyZZrDptz+SGyPKa4nuYNiLUARhjzXy3
e7x6Adl1Sx6P7mXS+u/S6tGm9J72lPPczDYsbW9Vc5tj8ntBiHOeisVMsNRd5KKTrYfkbXv1OqyI
Yyp1GDOVAhrDSMxy1Vu6TSpNObcCOtnUaBuXcaFoEMT64MLxgRAlRqcsE3Z6ekxE4xAnykMdDA/9
Wp2+dwkZhInmKodBT/LbBAxwSb7FS4gw5tCoAqNYPotw01E5qOS7bupRp6UuU9t8bz0hPsh9HV5T
hGq+4rrOU0QjIeKhF2xLoPRs/CRfVTegxG2GbNx6cgz+el1VgVclIcENeQtDqEz2LtLYzeh0DlN2
SbfPWOA1ryyCBXWjZ+2gtyYzWEdl8S30bjnmMXsyITvz6YWxfcknC+6xYD9O2CedL7ZG5eIVVU2m
Uwb+b8pcZKsowlRlonm0AcGCQqnZ9aihSFk2VpVyzy2Y/cgxEmddezNdz5X9YWj1ESquNVMpjQE9
BV5lzyqbgyjRpsZWFOxtpX4bxShPfRgNtP3O5IDhFt0uT6GnCQHZUtXMfgPmXSfiMqWMGvv8p9Ah
MDDNroZ8W4XttQ2M3u+qCIp6Ww7ujbizEQZF/tvllbLuncn9TfI09FWoo4dK9NqemcmLHSjpXWmt
YdulBW2wxo1+ixove/Zx0jAt9dBVSRrWkklu81eJRiDadVym8XURfVRODHeBRvibswXwiBrk54Au
7J1HZ1o5fKUYHcwedZk5W2fMrNuTUCmPMWECq4Ym5cNIC+cwFBHrfAp7yNm1hGDkjXhVZTevRlxt
nu21VE/sPmz7Wlpl/CpouVqexY3VRALXsxa8BjHeCMUMTIJ5dXmZNEXfDW0Wnk3psbKK1WozChWa
xxBOh2DSmGeR6AmiI87eXVOdLHag6nAXTTF82C5tim1Mhd+XuN9ac4apjIbGnM0M3yfbJhunI4cd
SjbrOKmwIos0pJCBzqStrM0NzDXMSa6tbSuzIFFMU8VfGETEiEU1CCCjav7xtRs0WwCryspgBei0
KbOXMsHt7jGIrix4vIh4iFa1zRAxWl5+mLWSbGN1MknoDpOHIa3pR9Hy8bUuWZPmhoRvbhXTLbBM
ZDt09L2FSFUFIjNMHStRu4DXpQX1+JJSze9l6+lXMhvOurSGf26SBScXnC7z8VFFx0vZYowt6/+B
ylbf2AAZNwy3qnUJrZFtGtnZd56xGpH89DekCL5g/GJWnYgJ0SeBUQIJ7bGIvPFuuxlrSDUX5OEA
6ujawDkFXWR+ZEOfH+JeEydH7bRtXEikmnE25xZQGVgrdyTWtSfAfu20TnVQjZZDoEH5aRRE81TW
WH26QxlD759lxFYQ4FI2YPxyIjM2GOF/MPVXXEf/6fo2fAWAbb97jeVd2iYE4DPLtvO6K98osiy/
LjtcfJ5jecQTmcXDcM3orBoItdIANZVn5tWmr1qxKRN12nqGhaEGbK8sVkonwS+5cVp8uH0tkSDl
xjfnOQOXEpd7meAPKVMMFoAlmCs3GhcuGmAM4Ca+XTGZvzmN4HJMiRGMh97eVWOAUy+vSMIr3FU7
lJAIw6Z/KibJpUlMjc/xCygNEztKNpen2pvYftoIlOqG5bMuR+prJz1Asvb+bFVYD8XT20PgVhUm
F4gYJIERgcm3DAfHZrKmaopxTL0ww/SaDtA5ZkAovO+GxZdBOJtsvJ84sYwDIwhnR+QD5laXdLy4
vnSeeMms7s+Iql910lj0kuAmq6QHpId2ZipQhnosTu0k9LNGXRZOuxkq7kcnJWcSAvZC7UJ8YwYK
N7Qu8K4GI3nPJoelvUqOHABKklaReXA2bVx1eiUIgkKiGo52NYLHke0tV9rvwkPtUtgbJ8RdOAnj
VqQtwLme2oIyqlx3fUw0Vl8na5tFjcZczayDs03efJ0krxZ5AUujQTs05sGlifKfQEfYyoPYWtOL
Tg6OrXGYKS40GnWfgjHmKxyOihiPYBUA1JlbYsfWASYOq0L0aSlUgu7OtYlij/Fj6vpGc8od3oXX
IIx2jcdwTGrvrY33lEmXch6QK4YK9AujRkqpkQSBYEJ3/UjRTsnUcvX0x85B7lmzcxhTstsTJFOj
1WC2Ys0lgCEG3TWQ2b3MsC2OrN9Ys5kslCXvqNEat6Yxt7laHpQUx6BTMVr3gHoinXB8EWnYhsCd
EEF0tgeOd0PoB1VOj8S00BXGy8C2nigUfZqapTc1LwUtWu6yuHKwlIhx0yL8NTGxMbHZMEdovx3h
LsEA7xh9UcHO2pCgv5BRsu6j7pKJdl+r1ktSFL+uFV4TxAWZDfhKl4ylwhCHaYBF1MSO6331osZh
EOMzauChaioSnjkL6Z8h2mWkljvD6Y96eC2R5rg1PHuWjILlAmEOIKtC0foKaiYJvhh5r878Wyhg
zRBwV8a+4bSxTVSEJBRfAUnWuDcUuzmpiPM8e9o5ButN0jy6V6YWYDVMXgRvNaAkmT40671Wn3ZO
WBFqxT2gGiU7Nu4a2AXUzG1LQns3bW3ai85Z4yNh3UU+Js4RjYFDNvwN1W8FVs25pfkDZKTiHVyi
HQg/FiG8UdP9qhAWmUiamtL4FEAA1ZyhCKkoaQM2ktBNNZl8j6zZTP2KXAI1P/WYQbR9m4CB4X8H
QYv5LQsWdvpNHY1g7CK1V50tQcwgOl3jrtLVe0HUByUs8XjypwBsGv2U8tueuCeGSyzxWsy6bqmh
34AQ/Ex0Flid/KYy2ba1/aHDFqWWX7dVsOoU049R4IXYfJl+U5qQ2kYkFgMCj73VkP1TooZvn5oJ
oiVCcqY1e89qj1qAWpANcvEpSFaPwJaxYO3vBWwUiiDtnfN+ERHgKwdJDc02AFbdYJE+VD51rT9V
2OeHkIEBUyk5Ob6NwJu5V6yjOmNcxfi93TIrw8jGogO5qxmexQD57Qke3MeRs9KAMHbBTMKC/ZLO
XOpvFwlHoLCdNs1LLH6cHpsRIgj3MlMu5rCApp/J8tDyKbrC/NuY9H0OESRkj+sWga9nieGrbcky
3NtQmfBG/8fReSxHrmNB9IsYQQOS4LZ8qYy83TAktR7oDQjar59Ts5uI16NuVZHANZkn1YHDqeQ8
Yo7Z6epvacV1TiH+YC26KL5OP+iPKezhQI7fKdiFOHM3sdXufRR3YZ9eA5USPcqrHMY8vKR9Jcwy
cm4jptZ00T23XQwlTpD/EMVMD9DK4I+dZgw9rn9XRuxY3fEaUcmPi7cpbX/vcy0zbX/VZAx6mLMA
7G1Kxku1W+J/si9RKk+RjT8W4m+GTNhZj676KiOHvz/3P2cnelhuhD8uU3RKDLx7dPtranRvK5tA
nFQDsywY5RsZ8MjXfANxhwoaT7j4TDrIRHkh6EkWzkqntXCFstQAErs0eC6LeDmRa3wbF6sM03hs
MMzKCqh1GlzcUHJbBu6LcG4i0WBAV8UVOfheuLLmWKM380+B6Vhh+/o6FmQMqkGuhoGyqxTlwciQ
TXOr0VQSdXALJuLkm2CopQUkENkusHuD79nODpKepfLwQSf+ozWpfTNTUylGR+nk3SxDry2OQjly
wiahz2w2iSB20kDFg0yOqmrho5vHuAb5ps3HMALCJWLsrQq9i9eYu5jIQfpP6PxebCA2gXH0huC3
drL7SMkHMydPfdSdBp8YKi8zhw5McGpYw9me9+Bm1jGL8m1Cv07RcPCt9sq44eyFKKtSkpyJ5gzr
FoVngw+zidVPDFF1BPRje9lnIcoXNXhvGbEbq6ky+8BuDp7BtRRPh0CkZzLdNiFo2oBcEltUnyMV
Bs9o/SBgFM74DpocW1FQFQdSj4/hAOaWUmo9Itxsw2GTe/NlGBCZ4xMy0JC5UiJ0p7mECMi9FA3x
zuPqLVh6ZjdRixsiTSKs0jeAXIriZVLsU+rmOWnrnjIgOCpXHiSP1coalh+51Hxa3kvtZg8JczHO
FK9iGOszRow37kSCCp0vb7NXNv+Q7KCz9tSO9cuOmM2XpW/u6M0fl0YC4EObLCZAw5gzMya8ges/
T3Zwzn0MIg55kk10JaF47w3ZcciAYOn63PmICZpkX5bw5CgyaLGOQVkdu5wAngrsTLfcEoBv4IAu
ZtelX5OIieyMqKZdsOI37teQhheKvx2zs++FA6jw3F+KqEPQza9xoQ5RxJaTIdC2K4ofj6PL99pN
FDt3OkGbELOL6YC3U9rX4HU9fcPt9uZPRvmzD4Vvim3U38tj4/IHJTc9OZsksZNbQOjTXS4gb0YO
Ihdnau5diVQ0Yboiq/o3nUkOtAb97CBloxdKNsPs3aCc9aEvkg/Lx/DSLiCEp/Db9dH7EfA9EaK1
6iQVd2FvKQy3lCwnyxqPhSJSuOJpyUmCo/H/di0ilkjCOxI0SOnjkOiet4/E61AX2cgGoGj7XXV0
QvVTjHis5oXZiV3WTJfDf0WorjSqr3nlPfmDyyRrHpxNj0du9sxaJMwpRidmMEEOc5I7q6Z7iGZD
vnamN1UhLyGR5aQO+IcWQf/KDua7ILMvikC5jTEYTeXtC8TnsOr4BB+wc/3YaYzOxGcKwtrqYIhI
22gmDbBU9LMnwv7BDjiZbsFauzqdrwEE4I5ApFWlelB3BuXn7IbFuVnI0WwEqpWUKYNaqier06eE
BYij2CjYuO7Dme3EnPJfpfwj+atYUzqz6Y/h7XYp6X/aufeNPWzHxb/mSUbLy2J9uvXEvv0ZRUCk
IgWXWflceGRXjivlhQAf65MTFiwGm/FxKpmk26l117c1QhAH4pFCdSohbXcZytkWNH1fY0a0nQTV
iL2A3A+IfhjuQmtGWjPlZj+zU3isE8/5GZeeW7TDelrlrFhDqCrQjnKVDszEmvtiCF6y0N5jWGUd
MYzfzP7uJ4dgmFJZCevP23WeNmZd2dk7pt+1w9aFEOntrKKtHzY/AW9loNwdua0frKOQ2Y9PEmfQ
OvGmYtcwHAKGOppLEOHOz7BT+4afloWMZLBwsL2XvMHLdJI24lLRIuceZv8yWjfj84ixKwH0MA3L
u9331qYM0oepAGOVJxcak19Rph+OmPP1UKMWbukBckGKDf9l8LLf0q3+mzodAX8dfo3sHjwflwL7
5FVbC0nwQ0OpeyN2u+P9EIuDNeMRJ8QSKBMaW8puiAiLfmamcJm70VqVIcOhGxi0mke8M8vy6Hs2
NgDz3TeBOZQOo4qG1XBRoAbJZ4+9+3yIR/BrArNHrFAvNv11mrjYhZN+VjAYLQs1h2gvxezdq9x5
q/O2WpMie3XU4tADLRfCGasfyzAvJ8bhyCZpA9RtVyPa1FoiRQmW0+Bi2ez8aAGLN+zzyb4zrnNy
MCza4INpx188C6RVzMnuatTiac1iW8ryp7TUDx8YWlV0njpazpZVHGJcpl2An5LqZvbzvW1hXS31
/Mesauv5y06k0uHyvg1pp4w5kCUwEYn8kWr4rsUQUyzBP6JN77taHIcEOFSQUBwV4c3qPeMnqCVI
BbpqoCO8gnnChtOaWDxqJ/tuHJply7HlfbQwtGBTihch/2bfAOatE8+krp9YBsq1puLJp3EfkoXA
dBni6nxjmbvdmx+yAlzE8FqRS6O7G/S/9XFqeNgcGLSuwwA3/CDD3ZLaw8W2keIoFINd1iXbTOPf
YJEqAS0Wzphu/eB2zCycAnXVHQV7xLaPwePk1ql0gWn6UflXxMGDxVx3b0T8mSH7IQ36IV7Mq3U7
++rZvJObfJTIO3ji7lk9cBZE6Rt2TlAedpQ+kjPxi+1tM2hM792AdL40BJTmEEcIWawXcnjK6HFK
ortYjx/CVD/65nQ3dLVV053IGH5Y4KzWKp7OtE53KdWr3yxnpmsYg+xrnBc/xPaeOsPkRzPRgEaY
pAD/ulhvUuTNeY27U8/3nGQ3l74D31gUj6oE7R1gR3OUOtvRzWjYIv9p3FcdyedoIvaM9AAX0d5i
KnvdWA3GB4PktD5EnTnp1n5nrvVbdOnRiiFJztl7UcIDkhYpEKX7a2OqajBhxl54tUgE0111MON4
l8bLYeicL3zlW11bX03Q1feBCXO0O0Z9dA7wZgfG6yoLb8tmSFQT2Rd5vy2NA2WRPM7MRWsN+yMK
GLazk9wxl0L8aHo8jhjdkiH6CQb9z4rETG4e//aghdK+uEj2uYPBRWM2snwPBCSD+V6iMJaL2HZy
vAuL9qWJ/FcqIhgzZmQCoCdoQQVqO+ILVh6hhiKqTrLsT+yRnFVCxin8gKdaB1cZLPeFRteYj8Vv
jt5QTzb8OOCceLIaqoV0COiE8Av1QmE9rmgK1auPbtCW+BEz90OKGel4qWCNOcy0ItTbI5OxzLc2
bUZWESEDaeCxY9JPWQ/0fjLMcTjBCSjEgBPO3wrvZpEpFLFy7fRgYFN1X/vldzGnX7UT0ojav2IM
ATnKrypzrtFktinyubyJWPmoq/aon7vmUY+8X/ZbLl3QppiapPOT9vDeZ0ZDbflsCJHr/T5E4TEd
7I76GUFj1t3MYSwviLu2hHesy/ZRFB2ST3weKGTe7SW+xwb9ZEXjo8gA+FeAjQcM7MjeM8AzM4ql
Ieo2Lu0dUbw7aqKdgkrsLuHW64trSI5ly3VCXul+GbEHNoJEOosRS/luTeYjnPCR5bS5AWw422Js
U47JxasFdpYihaHeX5u5P8Tk1dDIkItNgaxheSkkkXqCdeLKY67z7zmNfzuP5XCaAqQIolXWm7cF
mHZZ1YdhoDZ2BrrkqsE21I4ny3MutILqYqUsXlBxrUcsuyUY8HLwBQmD9nN+C8Wo1bmf3EsMuYCH
8tzbUMsSdRwp3ll4vMQD7vMKycg6xd4wdN2Dw5lRusnrjC9qsqlJotsOPrA5LwOMKbYTkhHCN7Zy
wAR1ARa7hj3XkQXSFu0Qymee7smZ2x1pz+k+grBfFTnk6wXFXJO/ZUx3bJ8icbo9KEGPC3IslnXX
LQkfQ5Y8sbDJjoXxur1n5GWcMklwbdt8ZClIH0xSI/FmEECzx3iyFXffoo5Lxj8zadHi+1hmJhuw
ldNgsqtDfEGR4/9xQ6R3hQDmX6Ukw3vm2DfohUn0LJhbWLfP3HqmDSRuQtnDnQnFSrvNefFaDJto
kiD6+opAiqjeamHT6iSMgnivGMZEzTNT0mXl9+UpoYFi159/W2TmiGnAI8b62Ao9ILkd7YRPvHbO
PaX76nnoaOPEE5o97M63w2dxQgTuvnUUafZJ/7udp3LfdFSRWVnuscnixm8op5ZuvlCI7Un5QZ3O
lRJxr02j+er78XXW5SGhzcuH8RgwoxhnL35Ow+JQLPPf1I54EyWjl8xETIJqxKHGQBC/qe7t+XWS
rmbYHLw7MqHuDLIzlfDVrybv2obs8bN21CgaHQBLMziURVlIhLPXTCPULFv3rmixN0kHl+ccfvW1
f/XC4ZDO9bnAsiJlfubShXqfAWpJIbyoZPmXZFG5JvXLv44TYjTegTvy6NNtUeHtqyLroCaYhMYv
zq4NcsetiuuCyArow17ZbIAZN65qwRyMWWAXFF/CENvcSeduKvwn7vn7IGW8WaEf2Fk6su4yWZBL
HEFgNE75xhqwOSYieCAqyWU7jx9eNOaSkeNDguW+z5fPBGUQBzHWB1e73SbysJIVE5M137LWkR0A
dTIaDH7wlJuJJD/Mtl4E7aZzwOTifo9b79UEzjWwF2Jkx9cIS69iqbBLEVx2aB4J4j41LKWgGAlA
e1ockhBBdZaE2W5JGFLDYe0OS0/7PAKv18Ti9iXtYs3QKiLy2PXh0GCadXz8WARCr13TFA8sUoI9
CppjjLU4xB80R+3j0E1fss+hGEO0rsNnPqz1JJcSXSHyZD3wcxVvDY8pPnmDcstjBc7fG6b73ksf
kwj0eZARy678sD7PCwwUZuzA0Sa7XrNJoE6bn/i3jCei1pEmt8177uH6yq0Enw5i+MZL/utboCcF
87x1nRfk8FaEPo3003HbkNWakobFnpOdvRUyzUMwjPYXxS2KZnQCYHt1GD63LTVnPtT+IemiNx3g
X0si1CQQFY7ebG/bIfvLO7YvnRrBCZfcB+wXKH3wUOB2bdznDOEYPUK7aVoIM8IbOAwb/MTBnNCi
dBlzDASlj2qkn0SBclxC/ShzsnGy/Lh4w6u0sYq1hfutDSqLvNoVE2QXJazXMA/fa6BvfUmKhqzN
K9/PEQrJvBF6vHOb7hbFXhagUUy1CbzmEkb9Q92zx5kC/Ot5Timutf8y5eMLk3GinIoggTrqnGXA
iCt0baiRYdBANJZf5cK5N9cc3kMnn1M7eK6sbG+xh0gVI5CGHSzf4HyoQol6e0THS5jmBwfaNmEC
j3OaIGPNb7p3SvNY2M59Mg7XgJEY+VLeue9tQ/JSOZ0w6lAtmoB8INN+86OP2mWgL7gU+G28q0wj
LmDbPeaNyzwq647ZWLoX0YdfXjR9KNeFhx0v+5qp1lZJSg8noVJehnPAsJ4wbZvZUjOiEOUYOi7W
YAFwaeDN8+47i452S7D8t6Qf9Rw9FEBk0oA9Qrww15fkyaKCYVbi+/ZhzDg+kqm/85kk6Hbw8V11
SBflR7Ngmc4UByslqJ2kcmelwwtd4sEvAG1zRAPU9RfcU3wTSTKq+9Lv8n1o2eDdFliPZSI9YBni
ROLeddEe+mZj31N27ReOWyDmBBgynGH3hvaagiTbw5LgrCMPpM6DbVQFYCbqslzXIoRPXGJqYXhJ
qa4Q0ybOe2GJF3gqr/o2e0+t9C2w1EnG4rVzsmjPdv2Y5f/csLzUS7LLE0DhqEuJOVPdfxIIu5P6
jwKhP/WDx3Ctu85zyeyOA4YbioM1Cq2/qV7OeRXLTRJrJtxs+7sMyZpCS3IZbh/hFMHrnionBtQt
DIs0N0DITC5Q1LMY9YT7Z/giVm4cfzU1kD8cPU0aXPs+B+KNJVH72btVOwYRBZC28sZWJO1vnwfL
Nzm4L9kUbhvNhZVEfOtT/RlW2Fz8BOeyvt2nowg5UgkcSBJGXYKdgb+ou+QWPR6XSPAw2c3Ds9+q
Q6KrQxclX41hT8MC+GFMJsT7zsgq0RLwtN1zI9V7yZZuX1ro3tu8ZhIZtq+DrCSpDKlDCNZ4aBH8
wU8iRGGEdzi4/rrxIzS/wMNDa4MEibwV0e3dJLxZKnqe747ZSBgEywHw+KpNEqqNNLutA58HM15S
LCt+XT57lcX3XL6abr6vwpCZSoWtMc3Y3kM2XxUEeUMydO6MmMmXhxgVQ2eZ/I+s8O+rGxtIYtDQ
EAHrdnjgTD81AjaI178JhShNNzj1wtk75LVUj7MjQAaLl5zARb5r2In+cidJ98nprZTECOkk1Ymz
Pdy1utgtDj/JfpiJh7TKH8uagYOznXZRb2/qAg6NcCM8cHJ6ypE39nO9nb2OHLEYhGo+IBzUfZyu
46j/LWT7hsDsh0/9NYX/bxA+ZgCwvTxjRtcb9jNI7hpWgo5+r0nWMiOJf034OrNFWvc5+iu4MJsu
n/aZzo7W1BUcRt61z+1Ht+ZXrHqXIoPjj7ks4mHGjXz2LgCGYG7yjQsw5qny5nQzmODJ6f6P+CbM
cIbcUDcwUCkeKA8OPuHFlaJ4Yoz0IJ0ZrxI2z6HI7xKQ4IGPXEK5+xhZTaL8d4YeH0vCPGm0Id16
hrSbyKvWloGuUI0Y6GcEWACGkGjtAkFXJkW2oRC9HVjJz1JqMKIsrhQAjG4ct51nr8OIBY2G5uCE
ehc1419V/OvAMgg33DWDPrYWoFOjHgwzeyE1amPe4AV+hYgeqK4xqNrMDiceV4OOiAwL+9SzUUpn
c4w9LHvsUz/CvLj28/hpKuoO5htq36rlv1YNO5FjHnQVuY9ki2at+h6cBD94WxXbzCLZoR0YmTQ9
xre2aDjP2F2GyJG5ZiEs/qs072xb4ecWHQwn7cDVH3D+1n23rSReVolDtIepEQ/RpW71l+XcxlCJ
c+eGVJi5vgiXAZxnQzeWghmX0zqwavzubkrj6+Jar6LhdZ7lpppInSgBFYQTUc8Ta/fwqx1OqSIe
ti/KBhOkAO1x50GRGqtHk84bdFJ6xD/dX+jBMYdR3QJtHYZvNKHNvyap5S86HkFc6GjtRlR/TFl0
/1ekSfaEEJbGVsWoyJiC1RBpcZ6Abyvk8FwgwNnmY2y9dVU9/xQyw/prl1Z3LmPL/spQE5z8aZmO
E6fa1R1S8zq5E+jjpWvXVlNCGxk8F2uoY+PGEvVA3LNxeJFqspzikiVdZMfxEYYSd0aCZbf2WRvJ
AqzGkA79w4I5Z5tp1Od9VP1nI+bZst+cMf6a5LeqfZxnNdrDri9hNxuH0Jakf+9K0LjWBOQHj0mW
kGpZEaW9FlYEMG7QWKvmun4YOmoF1WsUVbDgXAv6ycicmZ2AmqL3dMowykz4E6XGqs3YF9NSjxB3
gK5hkjw98IEE7KL5tDv049xjCfCWvlP05ctiQ8bIiLitcTAVt/xnhPocKoyQt64PJ0+Rms0Z00A8
zBqDMqRlpCb5P67KiHTAQPseD+HYkrZISE/f+0wyWfcz4KosIN8CxACfz5/vy+XBHh0vOQfe7Wf3
VrRebkzAMI8g79eWQh9gW2k+r824zFcl5vSEzBriD4WQhLo3AzDJbhxM26JfRBpHKK7pbcQM9qfF
KV3G1Imzxbi2vW1WTEhlopmCIOvFkC13HWHZ+7xiMSCyxf5sJuoIpWV9nUvnKe08s81NeJ+OzZeL
YL4YvGNkwusAyHPoE+Tcdfib1S0phoKpV0Pji7TyhSfjmCusE5M3PtTlUO/oTiCBaPLtUozavSzx
v4tPHxXBbDcOG+nygS7id5asV3wNQd9riML2c3VN/QnnAFTO3n0ulvh5EdlXlPUUweaQqOI5lcj6
SEXPd44ZDnpIuKCrLbdMurfRnmIK2dEfnRucc1o2b5WEMhLKi5sTxjKwhJzH+n5B+oni9qP03Afb
qf4CpFFYkJi+mJY+q+W8l8/twug9c9y3OBeIrtyrrgAR5S5FwpiyH+j6R1Z0y3sddUcvlah33Pi1
QwVHbBWUatr3NOrAyM8eJuHIXzaxiB4ty4r3YRM+jw6rVvq6t1xN26Fz38eBeJi0e64oo1a9hyHa
LjjxM0WqXIqY9uwzQ+JiYrW/pDh20ka6SBWGZpXH6EvG6ol7ZBX7gNaJfNZ+nTGeYePr3t6wOs4Y
wmLhqQZK0NHfhiSA6abkixZnK+8jalzM3l70T0n7h6NE3pa8LmoUlrQ9XFt3eLQ8jW/JTlmWOXb/
nPs9vKgke7UYVk12/mqzFqRPzbCnhijxsBdsioUn00kdlLkkMZV9P73lecjkvROA5x33LlR1uOcz
OeTR8B9Rxu25Dc3TmOIekERwo/6Cs6B3EDsPjSC8AFvaJqMJE5XFbCgDEGbxSEWpOSFqP6au3BSN
+LTH5IpSlXKjCo4mL4YrmtR1rxB9NTF5mrcOrrJR4amIv7AYxKa7xZSpLLziwkN2blXJ3q4zQuU5
CRIzAvPqccMaT63lAlWjwJsQzpRE1AYMguwv0ev/CGBvdpx4+jQ48X+zLx6kAk2hHSTx3nKz5Xul
x86sgdoL+GIZxEca8FO96uLLAfO8qlcpjbgVOUBBXOcjchCXBC4qZ5JbypC/jixX43D4F+q1981F
TOMxKbBORcklvmlNwbJu4wLYd5sHjyZLd95Ub5nGf47NBF+oxSmNYp+2omvGO4r/7YDEfCkwP9gC
/13NjMyyreDQqspmFmPsZye20DfVVX/vdrz1hX0zSjjdNePgatkNjOWyTnhMcbCs8kxvbe2uXZJn
/No8+z5YDIksTPAU9MxRWMKsHTs/a8RXjaN+/Gw+Y4Rjc+bsstSDEPop8bcb79DG/V8tWyoyNgc1
Q1tu7ocCQyrvF1u+6CdH62LsB3eBoE7C1lJlF4EeVYqvmpIqU+CoIgmGxb9FXgJmARbOfvLojB8z
FkHk4cdKYKCH/zfL9h612JayaGuMddQxFITA2ZnwP2MRguj+6ka8CFqbLPhmB3M7dNUNEyDuqibY
QUq81iO2ZAgkVogK2Z2gnKKTYQvYx6R7EJaWtrfbAFL3BGkeNNVcAcL2p7NBw+IKYA88RU3NcdAT
TeWZs9IJi/52kybvXSuZ1QMeYCgWEfLpRc65RdcUj98hyX1UHCuXQjgJQNDyx+oh/g7nilsUD7uP
Cdqg9YuQzrqt3mgxbOfGIXVA/IwW5X7EHWp726HWDx3UAp7WXYnLI2/NasjKte9q8MBP/M5bQOY1
FnR0YF3/zwW9hR3yJjDftbC0AoJ4QmnvkmqD/h12FPBKugT08EiS7LsgJyxpCI5dsE/lC7sw9mHz
Lqx8rPjTtoAKbl5Dnw1G89r6uABcNCYABuBwBPPFrprXZF6nmsfUJcgIwAzb9oiRgHtXJhgT1D0y
35v7lcsA4gkkZ8q1CqgIGudmeWnHr4ZIL4HbdF7Qr/PXodvdeYVF6qn1Hvv1u4JppG5UGk4t1QVr
oIi7mDqAdeeePG4U+Bg3YVqYwtnJ6BMD3eEW0x3U1nfQQJzYWlweMzswJYKrQCSWww5Z8H0WwoX5
C+OQxUONVJRUKDhu/torzX1oka/UvgqcS+yUagJm1cInuuTXytiwOYNvbud9GV79+TjLkwNzzkPz
GvSwuCDIsXrC7hwRJJyN17bMj5leVtnCECY5Gu/LWUCqMBzLlv7UzTajE6RWHzGLF0Jy6/DO6i/9
sImQc+TzS8HbCUEkwNzgNncGRqh80ctV0hqFZHgXUF1RqQTttdX2umUXKsbPKHtrqp7rZ501rw4W
kJCdMlmW4X6Bv5HbPzMEKR6/G7oI/IAiMyhq8TY8ccrYw21zSTjZoPfdzeRK2pfz5ogKPvRJAc0U
9WMNswkBhKn+FeT48YUVt2c4BmgGjfq/wXlKqDix0lHFkbjZHXX/Eie0OWCztHWT/YJC5/TrW3yo
f+i7SFQlNaIcWWKrfmNXewnzXAPmcqEbYeTD06/W1eRQ4/X3QWg/Ro1/mYb+NEz9KUn/FpqHLls2
dMzUyuKAB458XPWQouWzcD7UgkFH8TQF5BdmLPP9q1I8RTR2iBh4xlHdEWSay56RKz5n8HC+/ZhC
G+ZVLsRfBnhhFmcBr9l29bZBRBHR9rlzuG9GBQ+N2WSPp9zicu+eVJOStQWBNWXlCWy4JBPaKqyv
aooODasmp75oA2aHWbWBXJEM7FHfiuxfoxw0/r4gTDijOPOit1kyokcptDcBNxVAaESp5siK6m5R
48fYlH9lJ7Z4pEHMqksYg8qcXuaUADPsUBYCEj8jOnT8PzsxjRsm8WBiGEWqGWxY8Ecxspqavzp1
Vl7HHIop8JwkP7rzdlaS/6mxPgsPnDQfCW0Q3E1xsQNA7ihglml8mLDKYpnATTsyAPkbUOO26bvu
/qxFnHKUEhOKXnQjhJ3ahwm5XZmoE5bAbaDZO6b/Wos128gc2yuvShITk1KoRN2PNMlpBKk7MIrx
+uzfwmZNEJksyy/HGHhk+SYwx6hA0QSmrEXYXDJQTlznLYIEaIYvSpjTkkQHjxIjycCm9PHWTe/Z
jFn8K+ybiDOg6E08DLKPjZURs/E0AxwLmVLrEaNO/9ew2HarYNf4/yb/p+D6F5wQ/vLAqPMJJnKj
norE3k/1hYqEi4M9tXztkXIXw0dVXrGRTSTI5ZvK7Frmzjz8V9e7BAV6C3i2g/VoEWwv2O0s+Q3x
ivmNJ1XQxS7yv0W/2vV9XnzrBBckGXVeukkm4LiPJfsGIoQ0ZSvDcVgZHE0M16LkLGFapzAIIXM0
LwvEJxmxxUWc7AVbTGfrvL048L3LlATzBtVxTI6us+9t1k8yerPhYyiFAhl4BFRetH0SezLQOqEZ
8MV9Bs0b+iSNFar4QysL1vctuwrvyGpqu1Bdr3EpQKMHhJFQaUcjDEG2P1TeUv2T4Lt782jT/NMo
rNCvhJTo/nemvsv0uyr00U6blc90tMrAtjDKPceQizv/lvcK72MeqLEm5Fadf99aA/k90KODLuKr
zjGkAdNT4F1IijX6y8RgUOx8L/Lo0dGsC5NM/ybknsxBfo/BW/IOtf68wRaGXw53OGV4DUli1Zj0
kEnEZWzSdUfXBzOgZomRLPD0vF2Y/bCng+1ZPjSNvUvB1EvmGCIa7vqop+T5dKb/EqJiPJzZqHXl
dFRAXlrvDnvsZkHuiauEo4hXfoDvTE4aM7RdV6JaHhzm2/1uRAMhgCpY+AQahnxO/K4U9GsREeKI
z4reDcOKw1aUajVD4sb2o9Rg0gZ9IMuS6ZoXE0MWpOyVGv50g9zFBC4L/XJ5DqOZBjL7FAMLarQj
7kSD6cpynZA5yre1TaY/Ycf/NNqjlk/At39JRoQ69VJ6r0WPIBykgpVc88BblfFwnMr7Bvt2+hZx
kCUAayoJby6HoErlhTG+G6YVc8Jqpit5GVxI1i4YN75lupL1xCApzMTBg2ga6eACpKc0IPCcQy2p
LrFi65vh0TFfg4ZHEHkEp+CRieRe5/FlNN19V35qxDNL050d3OyTem7q7LW0xt1iM9cL95KbDiPv
LmtzHEyEOAgLDSmztfSAkYh9rrfL/eSfBaNtEChB7Ghv+WwZZbnlLMnAKrrfjZvWAK+G5LmDuOCp
8rkKyouB2Bsy/Ars7Fn2D51LGnIFrBJnUtHklxj9D4ayc2N/9BKusnIfm15fMvtl8v55FOFd+67x
Ck7yocs+sLgxHt0WzUmY9KEn8tjPrL0j0E8b7JK0EClxhfkt68i3zoMKVxXfxUyGMFqAD6fmrcm6
37hLd0z2SAoootcR0TAN/n40Gvw+daRiVkLchYd/u7o2y/OCyGiY6nuLeLaudbalHKpVzJhsGJKN
kz6o/r2K/+vUk3FPlU3uWka4JuazIex2lP2bASDEgktSPEOI4bUfjylcAhvh/BBYB9D1O1E6exHO
m4Elh+GIJLPkbBCtaxm/z5m1sxf76DPFrNu/uf1GgbPNsaF17nync5utxYdRz2F5vpW7ClHdMhLM
S8Qhkk6LFxyaphBI6E16KhXtmcbjrnnpFhoVEVH3IfmDWbIS8Boa9YsmfqPwlCVMYaOYyfv4NA1I
xRjDld7ZsM4X/r95+UWUeRQDuU9wuE3y1pFZUqCcDFllBHgL0oW9YNdxx4NV6GxN/8DOMdT8k0kM
6i8hbKLqFq8j030e9vdZAEV2Kuqjp54XUGma725uqeDs1wZ4VWl/GyL/8MCEjwtzQI+h5c6RLL//
yhw4qXmzQ5BO85dr3w/TRfbqyNCRPwGWF+Z7T2MQi40bHZVWe6o/D1B7XzwtLe+nBx8TzncIy4EF
ajoxVRzxJR0d1iUcByG2sPCbrM3FzY+JhV0nxwcSTliKxapy2henTnGgmR2Wr7VGghHYV9KT8b1o
+QDnNccEipW/++B1j32+na0VvgW8c/YEqY5gMesss69af3Z0WW4DIITrr+13ffdjdzt2lOXIODzh
nqLgiq+UA83wTndjGEeghoQ4MKMSPqF7s1l1oqCHoc3/ZmwTsb3A59Xyu0p0FVGMcw1PYRs2ALjN
zkJ3yjDwzgSEF2G/RJfDKG+dgMUMmQQP/+PoPJYjx7Ug+kWMoAFotirvVKWS14YhaVokaEFvvv4d
vu10j0w1CXMz86RB31Hu7gvyDxlmWam54ITpjWF8YZm3JlqM3DFuJDQwlxsHMHnZ/HBvreNbpW8k
LDcVXd8mrCtcQbxSmi/sFi+RvGJKg+TbwJxiQ4+G5Uk4SR+/AtQl/r4wzpW/l/ZJaAjGk9j2PMPY
ahPeueTRGSHG2Om2MDYzo3c4Y0OBO/QUNs9teuzLDZEMWZxdzM5BR+bBu3MjWbfTbjTzndM8oRaI
/Nvis4kxvA98W4HJS1i0c+NknRBgqCleNRxzjeEtKx/TmjNS269x1B+SfCmCRUewv8OZa4igsdV8
H9tiG1THGf7wzIAlLpxt4RG7GejwDfgF+fCyAos5G73MsPxr+sJO1MIg4+0DHgmARqyJ6DAYYWPc
jHQOWF7/L4tPplluewTmCeN9lsIcIJgA0M3yqQlJRwx5iUPfQHSu5F2XhxYOT60g/Bbiqc1zgmb0
OXHMzsDch+Jg4nIZJb4Ca7pZRkf6Fi90M16iCcQIP5ZJNOe7HYMDAeWtzaZNr6UygrUM+QcNI5DE
M/Cs7gXk0MZQmJ6Fz+buDY+cqR8cySZPs5W5byKJZP0yVR/Ke0SbXA6cL6Yc17FDXhs0Qgaw3HTI
+xBSMin8IbvAXl2vhnH+oq3kOOX0OaGEhElwVfKShq//xwNh5zDmimpjsbH1uzPjSeD8G3qnnOm8
HfHZjt1jwj29EK9ddC30FYyLTRUOvZc4Co8uRQUB6dWEsA8i6g774JrBI4/gWQLlBzwge/fCwQC2
bnZhyE8HExQUeRcR6LIZlN4oQtCpwbYoOgoybExe47aOqp9oNviAjnggTJA79ZhTbYU7jHQCnPZk
4CWTF9eV8Zq0BRU4fXR2g4zBe1Y1j2Ohlt6UoX6sM4OWrDT7Bx/oU4VJv8mXQuk4x31nYEqiOwTS
RjwwYgusjsStw1IbiwVMb760lbyNA5AkHdKZEkATbBB3vCZWWwPffkvy1WrNHWbZRe/3T+YYfpLx
plUSVaXNnMVUcpQiOiQ4HIKOtlGINc+mDCjEM+P8Oo/AHgx17LxuJ4KBI6UA6ejM7XWcJ96kmlxq
UE/0ALhYMHs1nxKZkfLIK3oDbV1sutz4YrizLyVT3mmxA0wuDWORx2GTEnLTRflvTeDOpc7JegF6
YaJmh4d8uVca9sm25DG2p29jYvrlUa/dOeLbI/mKRY5jF4O0nE2brMhIEiXTYFjto12yYuXpOhbf
PQxnqw/XDnbmkvstkSHqR7VzQ6y82mXwMY4Ruo3fbzLHjGEuxPB3DSzA8yJmD9Ovz6xyTZxw2g7B
8MtQ9S3w/Z8wnmjjJXe09pfo14yXLsXeSXqLqTKGg8ckFFeue9YPDwM96Bl9YlHdfFWdCzuD9FlQ
0bY5YDbBC0QLWhssJyNQUjVuDHTkbIZRnooGA7TxVkGLR6BRlXcpY/MXiXTXcJP1cEEVwv4VLAyD
Ui+Va7BJkO2gCEVYTGoIxoyhPMQ4xx0PdgSO2cTHHQnvsPBfR2rA8KWvpcB7CBooNqmjNjhwzdGj
zMWp62+K2ILQvLBLcsjqTRY7LPTtWD2PIc58UlQeOorxX0zTtuFmewbt321tgpsGYrYNOv8ORM9m
xNfufN+BaJisPZcn0x/ojfPajzD0tj00OYzRNgIk9lwsUB59EU6SYIqebr307jYk/jiXFyPjbszM
O85eyVschnR8KIye0+JIwmh85Fq1VnVzsuWLCXkDpycdC5Qw4HpRXOIJ7nEacRCjuHQFX2lVHjIR
78pJv0nEwIwtcVyE9UYcwPaQYmOwDiIz4QrYNN5m0ISQspBWsRhHrL3OmSWbwciE55muJU6D3dqO
1D6l9oXrIaeW4dzx0oJu2rbuxuBfw7e9zdS89e29jV5hDQRklrkahsVVjqdJ3ezmUoObzoBPlUwr
KTOayMdOCLfIrFvIDbsKq3mKR8di2DhCEI8CSPV4mhPoty6sacmAqxffGlZG9WbhjAvdZtNb7qYa
ssvMgTEzfhYqpO9irBxOCVPwHk6inQPKx8XYFMNuogyGGcBJ19+D0W7c8NttWBaI8I7pf7PigJiE
K+5/FqMYuiW4EOGk6OD0xTgacjl9gX3aC1o2uyXsQSirKHlX662qUwpwQJC2y+xosfUT8yEmHOYx
NyCGuYWxJTZ0B8bEszvH75nZXnPCRMsbXcxEGUnwVn5x4Ek81Gb3UhCplijCuTfssayf/Ok/DSW8
r/6wzD+4IG1nDQWmotAUPbghL512MJCwvVqaZcgcN3TKrFTBS2PvLRz3le096WAJrcz6JgAytT+T
eq8G8t+t/2goMo9Xn0dNNS7WbXEeu69UXWMI2ZgyHxLZbIKo5ZuR9nX7fZ6Y4JLbtST55yCCgJkh
dNCtOhm8RQ27tRCFw6fMgdL1h/9qh2bosWygAkfRSQi9i1rn35BkuCTNc+Kpt0bTOZqRXExD1rbK
7uZ1hzN1tAVzZkhyDzMHx3LiuMRayixtOALmeG61e9E4HGIGWwmA9qDL9mJM/jzImSzk3j0Lx5vf
qGsUtvYqJi5hYDXC52xe4srioOwYrAHmxiRzHjObNbMS7ajfzBLyWjwdHc7+LTYsR2rS08Z3AJ+F
uRBHH6UqExhGdgImyclJqR0qE6fttDimBqKvjR0W1w6ZcjvrLiR35cpNcfNEDpwsYWpKBeizCEZx
7Jet1bfx5Kfa+C+yhr1o22NKWRZ4JB/3LlKMquJ3co4/OhQLLOTLtRmRjLP3nsHrXPWWH1KTBUNE
olQWThGy/tmkdukOqzGWtj6D64kkxV4W9Vcl4Wk6E38niwicYybKwz8dDce6kziwWXMHen9UNO0b
oPBd4bzJPLpWMfHO0P1pnfboN+VrWvbfQPXGQ9eG9OCa1bXU3waD3VIO/JNjcCRO6vL2MzwrockP
9rVI6TWzCHlF0yORu+cSs4/MaHjX9tbT8aoZx3vEPz75xnWYcIg0ffC9eiHkW/jaLCfZoQZt41Zv
tWDPzKwn22864jxM8bMY90FWFV92BpugEad6pGQgiYe7ZigF9je6Std5wfN2siAROVFx6Su9jP4Q
2iBVmIzWy5DETmLf2s4l/WFsEO6ORlT+tTQuBH60M3nRE5yUjO4Z6cUh6jiPskHiQe2Q6cBNejnF
3hUZS7ciTe7n/2a3+9ZAQVU6UNIWzhrsO8TmClmpa9Wn6QCirlmhg+RWdQHCZjaPG2llzxbgj6eq
x/BvtlQc5YlTHQy72+bphDzZle+xw+6W1NuSsOuqNJcAlYSVq5cDfdZ2n9jTMP9hYt1BNDtXQ0CU
Nv0JDaD4MT6vOaWq1aln75Iprl9CN7vIoNTACMVtCsHqwjM8DrQbbmdyeUSJKVIsq2vTWyPXNnvi
q+L7bGIO4pVrrcngElGHyzQZBrdAwaSY5y5pz0Wdf00iPhCpR4sZPgIExTBq3rOUnnUDYyDZpqPM
kx6NIGBtMna1RydoGBGg73znz5XOVTn1DV+CeOcL3L2MNWDI9d0aQX7FJDmZuS6exNzKaEogA91X
6aaw+2LfW/UPLZGXTOf/2bE+2ZF9caxJrLPASnc+7s2kzd/JyBxbz1smd8u23/9hgSOaYX+6o4H9
wD2XLWrNqMMtUf4t8bn1jO7q+vI0apzRNRRjo3zMZ/ln9t5T04fHxq4+fZvTrxE3Noh4rlnDYLyz
duz8egA/FR9DIJ/CzN9qv+EBSJb6CPVoKvXt5BODUndtUYxhJO6hz5pdZjLt80LiFjL5mHo+wawQ
uNt9x3voouo/dGoCxYvyYt1qq6sfvUpdgs7deab9BXYkJ4qUfOFDOo6RXhvCWpDQD31IyCZ69XtK
NwOMolWZ7PD+rJs+3Suwz0GJ8Z8C1bKaPnFWrfMwfLOdpVDBP1LESchaMC1IQiSFnNlMWBvrOLbP
VPQ9A5e0V24drHNNh03HSgj+94Z38EIXJZoL57xew19IynmfBdzfSgssPYcFJ0lPTZAN8OTz+9i0
jxOgdMNdwmwFzN6gabbl6LJKNRiqlTL/vJZshUYu7CaDsJthUnpgQeYGuYjD1mVF1m77hPp2nrPp
PsGLHjsF+DJ5VmVymeLm6PX4jcHYcWpH4fGm4DGOxStkBRrSO+s5j/vHzoS1LsSmFPG+81xOH3pl
BepSm1QZDZGJHgIxiyOp+pJejb2IrU8ljB8djWewmiz8Cilxl9l6bAd9yUKVrYkUAmIKHI78tq/W
2EOpCHHEdJw94z+j82uIDe1tCDx+DBs6GwGqpFd8DmV1Foq7rj3TFdKT38eB/FzL4c0ZaKgoYR+v
sAJ+k527AFi9uEm79Ih2PwKDPcSK+S11q48CCbuMacqAO/KkhMImY61bjWqf2e6pC0prY7GqwoPD
HD/6CTbJJP01Je0h0hk2kSarlZr5xWg7PJIoWzgLCEyIQtob0HFcB6qPAR8ZU23EOmP6jbR3VDQ0
0MA41Wi8TrodsqU5ldtEUrivOFerTc08ABdPysDb/AZFS9uAjNrX2maYjm+c36MGcmOVaFVTR1dW
WZMsM4yPOK9Zgab5rBsMp7xiDwWkOniNqLiOE9c73oVXpTk3WYwckDbS6yjGWzVy9ipl461cpz9A
ZyQ5ZuxZ+A6+Xz/NIXQrH2kX7NNSrcPHdXBTj/sARseNzAoOAgQRtx2gEHaA9lRPdIc749rCS75y
J3msjTTaNHNirgk+LZU00X0MPUV5U8ccFPnJwZqxwW0J34d3Tbo1lt6AYpe2fYmVx5ncA1nA5SyB
iIw/Qt5tWpSlwXWsQYJ+aPNo1w5I4iRbOEi6HL8ivkccMQ+1QibC9Ok6D+aAQK7K4VUO+KD5jh+y
Rq3DMLELTTqv4m7C4d015iWJcjqvElM8zw6kynSZWzEwCm/4sjnBqH81d8TUdwAm6wv7AP3mCmCh
MzfgCkAJFnw3OymybRkYxQIt/EjmpuUXLN79GFlMCaqjA3vOd244EqONAqhZgwtRw+zfRDmz8/f0
NUQ9Gi1n+yEDWmeewy7f+1bnoa1zhQ0lREfEu4QIculf1VhMf3Mx6HvUGzuhBpBQ8/CfpQAGx5BM
8jlhPeGDsYbxeWThairy/U7Etmrr5KKxhbxB4GE5HzweRDHzZ1QlRLESWL+TV2k6ryPQDGQ6vIPS
yv/GBIaLBS+Olwq9LjKQCIKhotMjR0ikVSDa1T1d1SXyh8l29CD7HAK19VkHVN54ObTIsfbfA799
LUrCN+RRzm2ZQ2Yk6EcS4TSLYWfJ4sWz6l2WhS+pO72IYn6M+vLek1kSUGnzcvoEQnetpNwaxGQe
rAGR3TP8TeUCMg0r8pqe/xQ14b4tym1hxs+TWBAqKf7IxH+sSTrnAWcq6OPbYaxZjtjzKu55xA3+
YKsaK8ePrpr+77Bnax7mdA9IAbfNwGw/9Q9Rm50KCwICAjSbS5Zs42rRSpb48hgZHmH/gFEftbcT
H36Q0l3WLymTznnERnoLjOG3jvOCiYO8mqWHqZTbI4CQ9JfaUS6rjB2qzjp54MB80hngjWeGZuF2
7KAbCy4nDusOafY/xU5DriT/cfE2J2H46QxUG/pNwiLs/Wv8+gp89BU4OscycXZDcrGqYLQZ6Wua
giHp/ds40eUF0J6uQhvfPc8eaRksCBaYylHVDONtwfqXO1gR9EBXU4RyGZp4UH2DV75pNBPKdFcn
JueXpMcjlccoHhk3QGcK9qi7BznFlzrr75YvSXlxMkeKoOaFxh9ceU+VIGlYZvleZJSDuv10wa9b
gIc2nxUoRdfuD6D+b8U8/VbF9MGRmU8GGxFK/BDScZGD8iwm2lhj46RZbjifSmO4meSGP2g/iJ47
0MH7eukOCCrkE6XmkuM09cvb0YKIDdM5PztW+jzlTvJYqLRelR1iUetnnLYBNgORRGjoxMZljMKy
w52PUCRnxYAdZzZqUjVVsgsbE4d+/i1JY5Enbrjua/MfVncUAknrRzMwthvrvZSyfO4tzz1DByPb
kfhYkPusZfZn0gfa6PoQaP9jiE0AZhn+W0ite7fiKsQkc9VU6JudFTwnDakkhdnkIc3GczUPS9o/
w3cafAaxxz7jbkeBhyZr4AbNy9pMMznSkP9uO95tXhYtw/qPOdRN+/SK6DgAzlsPfAfV30nOnxJj
uIeFeQqFfGRM/xWN5iuHOlY2wl+djao3Q5cLyZI/aHIwYETkz9xSzwGj9QIa5D/Sum91wREkp2pq
qK13uCboKBGVIH7Y/EELYdYJLDIG5pSK49T3P7Hnyw2bVLfH6LweqK3kLQUxhjN3YwDq6qPOY7FF
GmNfaB4ii8BAY7fM0AcHtwiFEMnaaDVkM1Gdi6o4qQAQhGRayukWJlIxia+c29mmAWDDjD/hAsO1
qqqWRiIXN23vT19hTjEof14FPsU2vtzVAQ43+Iyf7DYfCb85dJhXKAmPAsaeYdvDfizYasHmb4eE
cWTMK9RN7O6jD3qgeLXmlBI3qHu59h5dyeUYBxgXyJcw7Fhi6WlR9QsoDMJpNlOfyLh13PMSu7uY
mf9lwQlAEsqPDuCltQitu1OYT9oRdFdMGqs7Tu9wqm9ump7lYP6bp4gpg4lLFyCOhfQ3RxT0pe7B
awQqyfSaMX7n5MvwJZmnq+eJ56FbKg2M8B+TMWb/ZBzd1v3y22HDZ7BLffg7wr+xBMCMt4kOVla0
TcypPeOmfhorBL0Rv8SGmTS1WLUyTl3LaCPwia9WDJC2rY09C6lQ7/J5fkl5+7IA70OXEBaM3OnK
/ErCPgOYldYYkZwcq5PrmO2DCfV+Z9dUn9RB+J4YBoJSgJej5XkIXZfkh53tXFpso2HcsYUd6rTe
9YbFHcWav/3BOwn/LmOOzoVyv3oKTNY+r8tewELkILUsfBpooYnOl7mKHi8AC1FyDAkncsRi5Na3
JDuEyc4SZ7NxBAQIOAWyc0YgbvRgkMUxSeMJ8/CpFZX30sb1iPuL5bbHS8MZVJtMMnMM+rYTrEYT
m4oxLNViNcIKEXCerEUNDX4L6YQrA/+hrQVdAMNHbZk5Zuz6Hxo3oTZy/WWKoU1Fp5yHYRU7THSb
jvi+Dc7E4f2uWZhXRsSFNMzcz5TC6hVQ00MMTZQSND40iSmK15waDxXJrY2liY9RrzjEYDPAIbLG
FgyftU6dY4vTNzOb/yDv/GeKbKHXP9cRjeD83a2ou23CfKVWVK41S6FDP2wmi8U3dZ6tGUvtoMP/
7IyDrJEt8DQ/3PkjrgCgtAVBRFwHvlpEYkFiJB6WtqFG4CnGVSbYj1t3xuhmwGMaaTFEw144SwvD
Rm9pfMY3WCwAK3u8zwGFSaN8SSbAJnbIW5gAtwNdBlG12Cvh3OJabfRg34tO/+JXPsKPxS+mi6+m
gQLP4/eX1Cgm5PxCSvvmNNgXPXzD2LeKvW7SN7J8x6Bq3yNn/Nd1vNmpDJ7B/F/zoaEEScXYWep5
Jfv/oxM54jVV+VLBZ1Rpu5UorKNCbSWlAA3GL7eolX8Nrc38jNyTqS1SHGVNevlg2u9LbaJGsw9v
wkH/Fuz2K4Waf8/z8awyrwDxBaYWpMIvoO4XMo5/IHB+uoHuCqt1DpXpQpqGsjQn+hIM5T5Oii2X
ca6hrXwsTA/SRNDqSyXD+imOzQuErGse17A+o/rALrUGLMrwjK9NhOi5bXHwTkot+PxfZRvhpvSd
g4cFGj3D5In3m/8Crp3TiGnR7VD6i5ELO6VhdRv3GHDSJZv07kWXbrBPjHE4oJv8DiEN4xD/9T4b
3AU5EpwYddoHnwKG9dTVVDimuTxjkmX194J7AgbhofdZg0YSSg10pUfDLaqdI7F0Opb15nvV05RO
jMGpEgdfx6Mxo8cRNRW/hgjuEXJJ24sj+A7m4jjL9kt+aWa0vc1D5MEAO6MoAQ+qlImIDToNbpad
t9RdWe9T7Xz5PbaorJJX3zA+tVFZDDV1u00RMR5UUn7PPtk4ru0YOgmkRsPdGNM3L8aMp/2Dw6F6
9mOm/DBAkqh6UXLeSbP7VsL+nqiKQD2WzPPFbzLGdwxAd9os3nXRn0Bd0BUdmys/hSmZ0MY7zZuW
gFnKl43pe5xnuQtyta40x/ysJxZU9+reSZuoYgFARFKEUlEdPe28ENXB7iem5EQUm9Ch2bb+bvsY
ClvE3Wge0PDgU3XJ/OaPNrgPuCFkJz4WcFvuhJs4D3apmt+SML17Mc1XxY9vYDqW3mlOk+vEGHPw
aOjpoLmO7nMEBRIc1kPXe2yONDRmMxbgYNfwhoa6/TJpCVe2WBZCtUIcxCxD05Rmi0RoTiYPaRFb
UtQi2P+awzcRLY6c7cFoyI0C0yWEcmTzoCWzfGC1u5T5dE0mmymqfp8VY/Gc7QeBvSrzvXYa6su7
L99PzsGc3jUlVqEnj1KZm5Zm9SwtTh0lBRw0DhkVHnVlv6eosE2YbkymwZTVNv/U/C+FsI2S9hQw
1tUJzWaUAU+LIJ1mtKehne20b23Lgmub7bv3zsIjYBf9YTLiazhH73FJBRFLdJXTINwsAW7nmPQc
8k1raQg3t1X5Z5XfJSTTMkovQ4oHrKkS3kCe1E1ZepfAs7dJZ/1OAFc9zm6+x/22smraQUMacbjB
Ntlf54t9GaeMs5YR/xs3jYdWi3uGMatEn1DzU8DgJKxo+uUBJdpwq5pu6/r9vmzHTVO6ZHYnDKVi
VQ3261SOa5332droyG4sheRO+0pV27tS09VSwWsZqUuIzZvl9zGgrBvJN+aCXX0kydFXelOV03MY
B/mBrgRk24lBdpfRcKBbakllZ127ehr3SU4ToTPu+jqGYmvLrdUjf1nN/GjYqDUmxdtjPP/k1MzZ
GFFAMWHQrON6FarqhzX2cQ4YTzQjn4PnTX9JNv6TsZeB+DJAISWUqlQKs30OCymChn1p0RAODmFE
8hIZrQABmIBqLJ8YIwfbtO8vhvS/Zp3XK/I/dz8nWm7jPQyz8mkq8dxHlIxymBTsm0gqhgNZo5b5
2ougas7N/MHj8N1BHKDLYcvNCo/4RPARpiTtPIkw962ZbBEdtmOebNwE3xjs8wsFXWpt1CAWNIM0
tFyutu1DZ+pjgLFPIh51bn5KsvDsh/kBuvLJKWmEAzdld+AvHOC2nWKNVQX9K4nUazj1WIMJeCjI
5USoow/Qy2yrpmszLDf4mwJFnsKXavFmM6U2z5lg2BDSSjHBdA9UQTatItlSWKuUUPbLsgrPTC8f
bBc0pZg4vEyOj6NqfLU569QWdso5P3IBuC7zssQjajYGHjmhZsuZ4tgYUIkQv1oHD1hSAdeWc2Ou
k5ExXtrwf3AQa8EKaiiaEPoxMIUmtcRWbV/SketTzbylciiWyjBmGuzkBDnkCYA7S68ZEibi7okf
sFdnDUAtmgc+YQqdx+LgcusYDRo366VDXbxak/sauvYpa7ALzAE66lzWa2wD6FhOv+tT6mZxFCBk
yoquOLfs905b/xHN3U66wJNQmeyG9ham27mv+sdcQoHoKI2Y6yVSgb6lXPtat95zPCMGhdV8QMjY
wzzgbsJoHd017JxTn8zFxncDNCY7/wfzYtW5iIvJ9Gbi52iNOFoLHDKqBo2P3whldeWFQP3VvAXx
d5nD5ubRBeyJ+RtRam/55RsU8I5kcX2wh+Sl9dt/IK3wfZvUWxW4WXmc2MGxLrqnImEFNLufbOQI
rjvnOZ3hDo/O3xDHnwFuczeXO853lNOndb42p+AUeLSlh/2xcWBOlu5LbaIIdf2H5UK8EI39Gs3j
2XEUdCTvsPSMtV5XPzT0U+AWtC5NUfv8GIufzKEnUFXG1fQ77PZR+Rmmzm/UxItmu7Qcau/OxCdc
NVazI4jHhSMF8erMN8cs7uDbfsqSX6tipLJxe+wzXCGeA698aps03w6Fe+8BIqARFNGVfq+j47Ac
ewoKGykKIRT5Omqh0EuLn6nO/hkBP38SEIWH3ktscJERy6RZF268S5tpgwIDTit9lgxPjAz764gD
ccgJIvw1y21IBPWHRG514+lk5tVz23Aa5A78JKCQtRClbduAJZ6S40qnfZX0WzINx8atHvE6P1O6
tO1jrqb4WJAK5g21WsxN9E57/ZmzMVbLPC8QfLJ1Cgxw5BS+6mpwubGz8pChkr46NjGrHAm1/RiX
R6+c71pYH4nVXwR/aQyQcSvxWfFvWboBwmr4lKT5NSZWMw/D1zxSztRJimhJ8ApMAsETd9XPIRNb
s8VfONWYDjrU+cQWz+YSC5TNe1e7m6whO06RIs4LQl9OysHXPinbwdbINDiOxCPC7psdlTfHlx8R
/y2waV8fmQJim07DcQc8+jcbgiN4gJsVxYTuqrNhZ68zsDIjNO4lzllvQlgY8yND570rh1tf9PdQ
1nugo0eHThodsXLguRlbijSMKD9Mw3BIGFgFnc0+QTvhYD9LUWD26BgmtMdOC4pT4qMR45sw63vj
YwvOjW96oz41QweTpgEXYCSydbjs/6iNMv3k0PKs++xmDdFzOsAc6UR+a4tiHaeUDeI6pMbuXxsA
ppWNA31rsZxaJsxGtgaLqRluZZd+vIkuYWZaeEhaILle+km4h5Bm3/I2YSSAk1Ymw67mwcln9xxZ
3iUOp5vjkq+S3l+UBb8dUgdyu3xye/QiihsExpNUcNoiFxiYl6oEwlgGVJiZDr3g0RkRcOnG/s/Q
45OF6ZUqktPc8RPMQ7QuccpV0bgUO27ilHCCq+CmwC449Do8Z3xPEYVoe+MTpOtdRTy+8BmM9OFu
TsdnESIg9I0+DK136QpxAd/4naC/BdyzS0edDKc5Q58zlgocLCUDNcbx3uspxvT1LkyNF8fkkYlo
x1UkwICWPAzMGh9SNqmIawzG/YA9MqFUvdzI1gCGNk896PjwBe+z3FkRNKS0JY9hVbP7oIb4MGIb
CImw16Sgicc1/pEoomJikb/NHop6ENCwgp2frhzkULJ3YcrwBiJVJToLQYMChN6Y35FPT1PJKCoZ
UMHGsx6c7ZRN76Mp3v0xuTHVWcdqOE/1sDELUF1OPq5HGvA4il28SXFz58KHsRZ2q09nH3indEHW
1Yl4k+0yV1D4iwJgnpsyk2A2e0ZB6zIX6goVTC/oRrtfJ1J9gi8o15M/1Vc8FhE9UBgXHBs/pIv/
/eTBLliZWLdvM7yPMyOKJfA1Jp94a/1fu8RMPrNu/wtaZSMl22RdMrf319GQTJ++SwbM7nwWD+0t
cdzcaSBszK2zmQULvNTE+L2EsVKR+vIIgMy9DqZnvkciDqmar22fENwEYiDCQKWBjuCm4i2IpEU8
oZ+e3QL1nhJzVzLWJk6DvXeCGcjJfub2FJBj437eOIx+amMFcW9VpeMb2YtthW80JmBvtu3VV08W
hd6da15N7KOzow9mQPRx+MhKpIeOOYrC8COW/iSg4fy3MYT1M1QPgUKPwfcNioIdKHwYAFkuTmyu
bljGguaTCw2WbLEnWozeb2/nihe2ZQKBASPP3VXBjDfozYcuZ8wXOGt6Dq8FheOuGaw8nb8ZEdVo
ZCVElh96uMAO73BnDJy75Clxx698ACDViFvPGxZ5r9qPjqpCthtYL6HMUiK4ndq/Jp03BXgI9DO0
iGRnMZVqQ4qt+x/W8L3kGNuwT2bNl8S3kAVvMCy3ZgliSzqvWLLWTdD+m63prEX+FGkyebPa0Lb1
TEfdehmWkfrfy65j8h9dquFPm2rfWC0wkXFl1RfsKys5UzdR0p1eBpwmEcofMIedJuqWMWk++OFA
2w+Aae2u/OQZggmTPvpHdblxFOE6GZzxYq4QnLCajenFNvJXWTXyGPZsKIbpJSei3NskmT5SoLav
fUZ1q9bmYnAhPkh0gQkyoeF2mi52OV+EU50SBVpgwNTK8+gkz9rFHuxk7wI7ACzKNKFfNM4v+KK6
XRibJk9PxFUPuQIz2dg8+TjtGLRnP4PK/gXAiMDwjAjQNgd+QtgPw0gHGxwL4zmpuv5n7vMYeb4/
DYU6zK6YFhZXt8GzeeUaz9u6fCQuyC3guvVLHVfDN7Vz33bT/9qj91zX4GfjDq1jioixYZF1B/GP
MSehrh5sgmXSN+dyy7VKAs+e12YvVZRVO7uHSBXTS7Hk4vywf0ZCOXgSSHjttzgvfd/tHwMjiF9w
gxhf/jC4R7PL3ypHph++gaOErbeEcU3h0lzYwFRt19m4LPqOmVTrPNbusW3LX8qu7rah8Zr4Mjsk
anRf0bT/zZKCYzML6JYAJkdB6LmN6UBrSgAApKWKI5Pg4VRzDD/ovCiAqpMRQvxxv4yhTxmpRmG0
mhfCMNtkghmezL+eRvDTWo6MNUP49vgYfkpFMTxsgRP7pl5Brvsro9x95x7BV89K/9z582+mxj9V
kln29WvhUFvF8oA9beQ8y6u4M7Du7fOxMz7nKpZ7V1UNRVtpe/GrZniq44DK5M5Wq7JmZp/YbI1l
OeEti4LfDA57QQEDdxEOFRPjbNoHMhcUYSlIB7mmrG8FlSZXBzAzxD6ud3EJ+kf3o7rQ+qJ2kQs/
SKTHqpyZOVQLZMwtrOk794t/prbkNe3q+pxAPh0c4WA/SPM/3xlYrUar/h9H57Ekua0F0S9iBAmA
JLgtb9r7ng2ju6eH3oGeX69DLd7iSREaqYoF4ubNPMnCUOLcbwZ2cjIiLOE52DmXlCffdbGgLE20
xizw4VSNgztjpG0SyjHyVFVdPb42Xodsy6qFE8OvYkwTc9IeaAfrWZUF7EqdtDlg5xYkw532lT2L
t6eckU6AxiAWB0ERE92M1P3SKLixMjg7oVPvS9+Jn9JO9Gc/oNoNkfcZNOIZDxY4Bf4ev8gmfm2X
8bOnGffQhcJ5cG1iggocCNfRod+nQduTQVP91aQFcA+nLebbCDDxIZ7jK4FqHCnwJSakseVW16rb
YZP98i03v5t9GzBubKevOnATHq8upaROvDcrQ7xfzPxhltzA2OO4BFWANylcBmBeIxcDjvdbp8VF
ltuM7rPEoDoFPEB1DLjbDa+yLSgm7XIyvb18gePLmrNRhoQHFdxUDLdfHfXCp3JGWZj9UL7ohUQY
1M0FgTF4irt12RPA6LRpkDo7C5sdNTHUOdbsb/EdrUcmcYkG+ccIrCnU3AMhALF6jAlt7UzpIKyN
rUNgA6a+ccZnGz/JvC103/0Nfdww0IPKNQZtCPaL5iXiangqrbje52n+7RvYlUJTTdpn3H97v/H3
sSiSDXnnGbGOodGNNINREstjV8vitp51fNBO6+KHq/5EsGcB2GsKmJaBIzkuuKIHZrj3GkTCxW2T
vZ3l0XMAbXHvTPRlJhZuWU2RAWR/a5d5brAxdvfpdeV9UCLglYJsPKCS/uSLUULGVN7VyZ3imDm4
4kKfqj/RaKw5SQrTvGELkUx0/g6Z+6dTkTyl7dJ8FEvZ41U2n74HabPprkORs//K+GU6wc0wNp+W
RO7PI3aClUUCOYMHddYOLZEtbbQE+kD6IK7dWyV4X/xK//wFcvgIuGzD+hn0Z92/dNiLTnmdnvFv
MR4RSAcsBmNER/3TuOAoRoj6xXP4UTfmQ1r6hVH1mYWB2FRoO5jjQUINc43zO/Nywjbp7ShXGHAf
mR+om4BidQKFr1+5BmZedrngTtqWE52iA/jBMMybgwJmgjRhyYPinwe6iIm3p7XR1uR2TUz4ZMj1
ZVA5dYrr9RlH+aYqTHKjcGJvGAXdbxFKaDpzCzdgofoHUpbYY6Nikep0rB+mdz6l21piJR0EPvug
UISGqgInqGqDv55FMW/orC9FjSa/zG5zCboFt0qWJhdy4n84NsKN3fBvB7nO+mh5JxNqL7dyigl3
1dWWTqRnNiFvDRiQrebZBkAwfzIAsvwt58/Oqrx9NCOrJMhQlyhm/hCSqbdYewxzVOoAvWWrJogb
c0KfrQ3Jdr+U+hFN0z5ENHDwRCp2l0aeK18We2vixYNK5eEGc7hlV9QbxVgJ6DUii6L125CMy0kq
deYOxlPSzXdYLWryyhAr63Zhg1eBMm/7B9xPNwnX8yOO9/7Upfg/tRcZngplHcKC2xyFGNxF07EA
oM1NKbAT58CZ4d64Fqi6rg00oIElUueyCqubLBrEsZp6H0R7jrWgruf8GmDKOecJAd7UFjj9LP6G
P/ms2MbYe+sJ95MTdYMTSttEo5nHeozS3xUt7VcH3yWEZqqCUAnOisMQuOHFX6plH9kpK2LHvvo6
oOAzmCKyOjHWAdzszqobf7vj6iePsh8nZ2PGGTXsHVPIg6vb+QjLma9chQiNmcTmSjqDZyPpYXK7
BA8Fwk7uTw8eeRUoPiULuL4AFZbZSt3lWrq/tVs0Z7yvHdhARVArW4odYyt5iGlUeJaC/LzUc/Lk
hMvfuk+JFeIWfRmHJX707IYXk1lHrbgPbU4LXMJQIJNjw6TFrZ9URWPZ3NMDqrf8BMZp6I/Dh5ro
/K2acrrtot79J1X344g0PqZtCLOGnpcNPcuwPeGvMdw4muVrml+hnXIfLvm/aYKTiRIss591hmIn
sjG+ZC3drV5TqEMN8WuTUgCzJ1KRvHp1C56RGjIs4MFbHEs6rQA/CMa41Rg05+HRysDkm3amGoOT
hN6zg13Aw014WzA8pu9tX8EzrwYifSXeTkKjn0Nj0xBu+e7rIDRb6MBGEWbo22i/TrihgbrqAQcu
YfNFCRyTYdMRefAifP91ZPZeI6sdUE7K14aqvzhj8OnV4fAla2pptPD+uqySKQBxn+1If8wgnDbc
4F6xJ7uAzKBuyinjlYKB/JaKWCQ0aoY2U0++mq22PJFus+67qPl1VvJz4er0zJ/12EfJI52RbG4U
Wz9BlP6ZMbQ9eHl8oq/uW2vktGEAkJFKBxhhHvNDITscDU7+Lymi6azK8NlFsgVYxNJAAZ+nKmse
n+kABYALwOlchBOZbg1MoZ5tPCi+uBva7qO0HUhiA1CfEnwFD8m3l4xsmRhgcfKpmT13U+6wcb/p
ZVpB7c2It0JiTp3Y5NMAZyBHiPU8S6PXOdAXJLURS1han0xBEVsVcDD4lXc38YIvSjIq80SMoTJN
zGmMhQKbDavuvD/MWfSYBf5PSG0pPoQFgnEWcpI2DvksTx8qVTYnlPRqz6AOvlTRttYN4ZOrnRAh
hJ7Eyfglb7SRBh4xjx+d0z5Quuqi6Cl9nhbKjbKCRFZDKnBnfIJ4uayxG0/cBSsdWvvSnQA+ytb4
nzpZkGqLLLoBE8xvFvjcW+Wajlok/bqMjdrMkxluyrLkpxmV5oMiAlge4Thdar65T4FDaWHJyosv
jNjQdxU3TLuvqufKhXdCTSWOpim6AudTnEkli3kTYquU4bU0y8Vl6/6+YM0G5NAy/rh/ibtRYN7Z
dxwYFHwosmo5lsiW9yq3KZROGobn4MUOGRlzldRnGLPQDeK1vyeeykuskm97zrPHaSFzLEz/jGEb
4lFvo4bJ4iUbAF0nYoTnM4Y2S444+SPlGB4QJFg4rTHdrM4D8phAVTIvzt98hDiau8bd7Iy3DIDf
TsgCPeGtB1hn1QiGiRROPYWXoswr0lHefZpnP0pytfGnBlEvpeh320ZG4OqOUQWquma6tnl1WZDK
tiJ1/R84IX+MdnBUzk/IfuakZD7t8piQNOfBcteM7XeTx59FP0ePcdnRfOP0t0Xa/aSueCmT+J9t
Srp/IL6FxHe2QdeT9En+Op333OX2I01LBgx4ccfFe3Wc84WxmLovMLec0Xp5xGzvwKKchVDRBNQi
1+7Fi7wfXjzRkbg4FjkuY7swgB3R5tNbj5IexMuD8J1b4PsEp0eYGJX7Vg/+R+mDvpnz+g4vzK3n
j7ipsT3TMoc72/g+rQJWCM8tzMsvcMc3EHjGU2Ia71cMajzzP0Vp1URlNi8ScAZSqkc3FY9WlA/H
ci4NHDKboL1bUCZEOwLTLVsXFBdTn0KnC0AGTVV5gcbgna3Z0qd5qanitZaM5GqInZuoZHac8Zmn
yFTbzirBdQhByNmZ0GYcwg2qDqaLU02fVeX9QbP4lwhaHVdEixCxdT9ws3W7FeiaYnbgtSb2/1ul
6So9Wi7ODjdnwxKlXkkymfyRPfQfWUF0k4jXOAePetZ3fFjhjtX+ahwM/gZVe/kfips41ZNHgxtu
HSACQ9J+YUSJt5Pp0tNiqGjK/L9+SQWIkBEJsblpHizbsA8VKCt57T5ba/FnYlws4nTWnXFoO098
ywwywo1PNBedYnj924HmDYz3Kb5wYffbuRLLoZym6TnClcOaXSVbzOYoG9p6VDqwD/3UVk8poby5
ypsvbEjVa7KUeLnxu6DY0CMqogEWqQ6ac4KNt9lAN07e7KzXMI4tdSGo7HwFGewcV1e82rU/vw4j
pqaNQ33iLvLa6SkkF7KxCjYTzKrsN22QWkp5HE/TytIVHnBUz7P605TTToZcK58xcIi9SwZrt3IA
dxZQZjIZWEvgvLENDDlcEqvAYhjPjfuAuv1IemvCcU52O4hxZ5fsxzamssXvgt/rLh1bkj+wctnK
NRIioBpUxudQhxZgcfqHAmlZMEgQ9n7mqD26vet+WU498WtuH0xHDgY1s2Xn4601a5xyrcYbEqRV
wqnSlwvvKbdFOOZB4++DGCr9+TljGCWSiUM2xsJPu105PDdmISPYlBg0TcT3oTIxPEa0DLFxzG9j
Q5ufPUf2M95QyjIiC37NXBEmnVLryespek6doqbAiY1lvsSUpBPSObA/Zp/R+wTYqBTYsup/aelg
2EvhQSmSzDuqo0PWSsD9wRU2RzQMa18NAwdLg50lYB/RYj3DPhjcz0F2KmV7Vbb/1pUdwMAWP65Q
iz6mNgQCuI18cgnYhNaFicP8zbRsqmw3Vqg6xTp3Fx72CONOEH/c5tx2wTM/U5pWU3XTyz48orQ7
R+xud+sL+mmIh3Q3FoAoYe2+Tr5uMAEWHz6/3p0MM+80eqK4CL0eN0SwiSpVSLkuGNiNDry/vkfR
y1CtIrmD2acJsNhnerz6pCGoGMBE1vhpxPoadKcr1C9dod4NfGxaUSglgs/s3LqtHR7rRqkX9FF+
n0odFolzsCKjeiGbtDwmSf9pieQdsm291aRL0Ok5FFB/rAfqdqdDoZAVcqSvTVFmiqWrgOcsegpk
I8IhwuVtNzbxsovaRtCYRGqIcEy6CcPon+XRaiF9y7/h509nQQzb0U+DD43EzJKFDhbkEX3bQgom
lsifUMnlPQ3ZH/Et4mKbo/4mZweCKFL+nWr9FCr53NepjcxU5CTXU+vqRhEyh+gsnNt05iyLX19n
0X2NjuvhIzLLiQ+2hyocf+cNwXsTdT9xk9W7NpyoR2Wn9tB7TXUjdbASJlR5jaXXnuzMBmXqYkjJ
LKdjISIBaFmsv4cl64990ygXtdO1r2NnFwctigLoTjkfamtuXlrymPsWlWJbloyRdQ+CN8XSl8gZ
KFLQkaWvsWhYfUE10zQWV5V3Z0pITIr/KJE3QvigG2KlxGM99A44mQqp0Mu4AJPQ7D9Dx3SPbulV
aw1HsG8kNIwyqgb25lF+sivP/1CWS5pGGPu+yq32gu+2PE1Z251L8ETE+0a9LbjS4mbAt9YnbnBv
4kJDeqSNI02t/sW3VXEOKUk9sh2J9rLxNPWiefzKBbI/8jbmqoJr3sap0PXdxyzh02W4JmGJhMN6
fcOjoNrqGFYOW10iO6e+SdYXT4MRAil731FhFnp5u7UX81u2sXUwHvCSOUKitAQf97TeVMl164fU
TKuUxZPGEFzczLWasN+QzBQUIe9KE310DViizCXxxb+COqOOgI0oCUblxUI8MaleyrXxIZmXt8Gr
HtLcqqHvuCEggjbKjuzHSHoIpIChnPfsEd1dOVJzVXdIgQUB1tnHUzrnzU5bXYi7M4hegWM+zdr9
GkbMXBTmkWEgZAg1aHgcJn2eAdPbiW63ndT3pmYQGXW9gxycvZnOCh5DnwhQ1I0YQHXbcqCBYO0Q
rY+W7aysUQwkPPnsSu22+c4HbD2g3JGSnDQ7RLw7IDERxCPo1B/yMbH2nW7jQ8HcvDKHEhAsYXPT
LqJ69gZ3vutoIHDx1TDwE1O1YLVMUklaLEV9l+koeM5dZmmSglr+aVLFncKj+4UQBF7tfyRrzQ/v
SACFGo/PIRroryGD7bgvekzwe4Xkxqz9APSmA7A7L4g7VpC/YAeN2ZS25IWO9UyIExZp3b8udIsd
JVGkUxhOLypaJPDopXwWos1gxVAUdKyM9X+iRJ54k4x7r66jK+OaC7LECm9tgaUsCTJ3l/XDfUPi
b1uzGrjgRclOIWWKvEAGShATcrIhcvPG6ezqrVWG1Jzl93z7uAU8i2+szlddB0Pnfe6F4b6wQQn7
JQh6K0WGdTtuCFFlkYFx+fUGwmNPZ7HeTwQgVic0zr52lP1ojWyx6ZNITjodgcjxtpC/1Mz0b10n
/5Va87T2SX+drHTVOxCpddAOuzbzxbbhEz1IK6Q9uCioqoMMgSAUd7R+RX59TxSJTHCHEZbLdUpg
qomJusr4XNNpsLNLXoD8U9+TOM7ZZXj9VYFwJaBV32LfCDeWju2L8DK4Xa7jH0KHt25rd1TnpuhR
QeC/TGq4UVr2v4Xlx/fF7OnXti0gZlqtA1clp7oWZ2CMbQtmDhlr+omTKYr3ERKe5oMl3lAPnIWE
rLwjUm0MX9K7o/7OO+SGPg2LCfc2rlsHiksnr8oQAEuyAGhHmD8OSpJOp7IHB1y0HerkBYvuMyk6
tp6gCajdyBO+KsumzdDo5SaqRbtRrvlNpvqfCOrohsb625kKgWdck/OWi26+98GKA+ToT1HW3oUR
wWPFbnZvtwqr05wlLLAWvRcqmDdhYRP0dTBS5ehzO9b/zSmf4OA77AF3CzDmR9r+rFW0dgoYT3Z3
id2U0aAXl6kLX1lLQBjJUh+zD62HfC6P+Nm/hUJtSDs7OydR9lRnwntnmMDdv9JrjIrqc1cMzqZl
Act1MThYLWBrWgIB7XZ+uF+M/obLT1u3VPuJVco7ilB8VH7bHolckaLzkdo1od7KXxNtpmw/AyUt
Os8tec1i/x9crvTAyXxDf/FPVvjOKVh6YJPge/7VbvjLY8pMqm5pOYiPzkhtvGfyryZEPGe4sYlv
Lf0xj9PxxOdSHyXyI2VzbnniYR3Rf9jhgrPSWz8I2JG2HKW4guadpIxhV3gwJtoZALeC1O3K5gC/
qD5aY9jtpnoO32TSU5814AQfbW2R627tp9QoMgy8xzAgt0X50ATDQ16G/Ag4nglYlKfGBcFiOflX
16V/oGDmpPA4XFjOtLuqdKl2oqfndahd3AJDU12S2ahrExmX5jh4WLkHQh/8x68fu+6xTlBR6fYx
l2lu+l2BQL7ORt2uaXHHDDQT37jkA49VxM8yXWG1/RTr51QuFbdz+VXjCDiLjDiAyaHgjnbBfdBW
R8cr8qulExvAFpj4aCYOVup3ul5J20w5iZ25dKisTLzdHGr/Wo0xW7yooUI8wD6b1uMA2aXYex0/
NttDreZaCqG79m485HhC3/6pjLon6YUDTs3805tJOIxDXe8IbD1FAZQ3XTK2znn+lusWCLRff0+q
+jIg2hi/kgfXNYAWchRWd6XZpD8QJ/qtjsHcDhMdW26mfscg+ScsCIFs9u6TJoTPBcz9yWrQQxdD
NA5kV3TMAEuDhIfQNyyGdhwaUChNmD64B74AuPpUY6+PCX5Xln1QSVIUFzYCrCkShDq0BkUvF3TF
s8TXvKGmF50/QOzv/eCaeasPnu31qQqx9dlLjQEw78K7yqRksmKYL3azdhy3CUhpKA1WyRhTyEcR
CyRXkWCZbeV7hudfKJy9AIewVRSk4ye64Mj2fqH644ZEDxkLDfjb+OAYW3MERXFXT+M3OSoAI2Cm
KXFkS1VW3U/Tu3yk7HEwPw/nIsv3rghe/bJRl9BV/FkDsmWncNp71AqqcDWE3SKrq5NRqxG/Dfxd
uPBtllP+FqM7fuo5qtnNYuj3iddtlz54iDoRMEzl4idb5FNAPdQLtwv9TiGQf1ADovxMP9Ee50rL
mUmr9+iHt6ku2h04FqojIvXGXoj8oaiDHWMBvow2D14WT75HhDw2KqLU3Bkx02RNVlyTjim1CRqe
OHYwN7bEfpnanJhC9uWNysZ7yiq4MKAreZzQ+Cs1bkVYJ0vd/ZZB15w1C5NDkBkgeZ7NdN1af7BT
rKhgWBBokThtMjhrIc8z4UhiytQ5H6iMlofBXW4SHWH7SeF2ee5rT+m3JdrxTtpIFaGdUNsr+ldo
S+86laA/Av6ZTNjLYQkogvW6laQL8eCQlXO3odvjexDlQ+xmgIkqrgSN8sZTYWnidA0ub7GA56Vw
okn8i+8il2LZp9euCr/zqGFDycWAWQMDXDWx4ra4Km+bhvs+gy8fQzUWL9xakTASsnbZZC40uyQX
OhHfoeL+rSwYOY6tnqgGsp+4dxDUp1aB/gCoNQ7WZNm181OgvL8FNyq6THi3zSFVZlHTDJ/1hKwb
kTjAME/7FFVegsfdI0BtPNiIGfkRwh+YYVILdSsrrD0nMtt7t7OftUfiZbKsuuE9bcZdqblF4BfJ
HxoFczJaBgkm0gApsh8yg44NOmM/jsO7qeKTjNwnBhnKvudcXqeMINzQldnOJ4Jy7+XNrztjePFF
5W0tK2DRL3/aiiu9sqnraFlkuJl+tbtIwAh3iefkzPN54PvEButom5XAaJbyJiR/gaOveJjX7qHS
qkdcW/XAYg6Fq/H1Na/M2Xh5ckCOOJRDa+1ZDRYHyMvTJu6AxgmWAFudxxeRlOAPkwYiV4aogPni
fe7LbwAr+8L3wwfXr/+YacHgFKHNXLSfUhOZIELPAWaLZkrLs6oBASxNv5zqIAIgFkyleWDIZ5fZ
pQV1FPb4PQZxe+tQKo4ZWZkvo1DSOdHLP4tB680jyMZMQlh7gvTfgKUItg1IqTyvup2msoefWdme
UvI1B/pAuRcUVXBlQB9OyhhzdiB10ViHZbgsnQ+bGw4liuW/PqliODX4HAs7dt4mNYcfCWup7VwQ
BOmkyU+jaOUdI3q0w9TPfBXj5iuixILL51vsTFv7MU0FxlG7jz4laz0nal6kv/LJDU2CsQEdO1mz
AezGkDUh5Z7Aj1Cjbdp0j3Tv7ppY3MWy/5Bp+Zyjc20Flu7r2ERk4NJJnybSQPssgYOXqNS/dvy7
7SYROHQFu9CGOXUAW/xaaBM7Vo7lKRBFda01W+gy5l2X9eFn39NKIxMb53dGgXqRU0fD9+BoQ/+h
zfKxII++oe1H3Q8UnUC0Mc5JpN1XtWTuJcEJRtDDvVNtWyLP2NUre7Srwz6T61yXPstET3eZwwU6
7oL4VMSqwu5D/tgR7CI7FchDMrUEvVJ5L8tkpD231ccJzikdMP4XP2BYjyHqZUcuaCAJJPz4hAL/
JSf9hEn7yRfRX2MR3GsWUSLHAv6xF9rf1sE/74hBiCL8nnqqZ+Ksce5HaGln25+eGKB/mFennZxT
PPuu3FPSYp0dzFP7eOlOdhDfJTHHDtp0emN52e/CI3OwRQV4vCz6C8YcPHlZS44dyQkvNN7UEW55
DK/0vfeEvI+thA4x5rguSrtdpPLgPmX9zfngZE/t6pJDbsQi45BLj7i0N2Lo6GiKQD8NUDxuaUfk
pRqDzm0M23gyHdQmpK+Oaz+qSD1kWPz3sEfcTTWG50mAzdVQtoCssA+NPGmd2AjS9qzbG9GolyUd
30PNQdWOS3LGYYftEHo3b9zpWAeKZyaU3KAabh1FV++noHymyJ5OEQzE694VZUvwfhrXa3Kd+9+6
Cn3W5PGF+r61bIyobR/h2bdZ39ZNR7EvlpEgdF5UF169bLpUNev/LqfPAGEs37QhRo4xIv/v0CcV
+JrGwUT7F0vrbivG5h4zloM2MR9ZZ96MCFhUMhL7plP4WQaZ2o/AEralm3wMtnn2smq+8ZsAeozf
/hWVRU5iNayic6bHckGS6+ruXzWwYZptAZqA1THiLDjqCv/2tpsDynzCeLofvfHYTsl8U0XzYzrL
TwyCqJ8hHgPfAxZIgx0/3RToeAR1HNm2Y2XvPrle9Zr69lNcYajmsIMB2fvPPDHYK/y6vmcWZsTg
ooa+ixsETKxNaHPkrwE22Dmt5hpn/D9QU28sxPVtVs/7aWgYUOt63IZWJU+9nM82udlN4nZoiliF
r1lNKHiasGLiQFoXhiz0I5vB0ciPhiUn/5nVuwPVZMWPJNu5sfxTZjieSygDG+Z4WnxQqTfs3FYF
UJ2nTL1mnYFaV3DlMgJeUAJMaRfkqK3eambI688KkgFirWBuSNpHEN/IBITJAh5I1hYLAWly8kdq
ACvkRfmjXAfLzGCASdjuR2/KH4e89jZXHDNaRse6b57YaXx4csE7veT2NnXLK7B7ckHjvOtyrIZL
6Qso7xiLQuLg0psyGnbQhrzAup1U+13lwR27ERy1jrkxy4i7MJvuK90Vd15FoyiNIGzSWFvTHvln
DIvPKnTuawe0jFw0h3BWXKwQiCiJD7FnxY9w1ZHvJAAD+XzpeY60/p2EuYuyhL8SgXsaYvClg5yO
RaRKUiTNyeVqQkMHFR2u+ZF+9pKy7qEQ3vkdOom26XyzWSX1uLi8BntwY6Fh1pB29FbbCjeeRSlT
IQwrh2V8A1N2Sz/2Z6vJRzUT28PVGjXMkXcyXv26QCdCBOQmUMSULCvaRrywePfirtn3sz5RswFv
V3AktkmwJ3H5YGLM6xDjL3XsvCyN1dwiTUMRpALN4Ynkh3nVvv2n7Mk4FtF4nxBncL0ZlDDmNqKS
cFah52AD8tlw4LOYTJ8zHiZwQ0OvOsYO1T4YHhy6D7in1fZ4X1vxZzKaN+NFECETPAHp1P+r8/7d
851nHS3r1PtW9/UNeYNiB1Tu2VowxQ4aLXGpZvdUOJrNRZjIs+X2dybxjkbEX0Ff8jv0m+4s447e
Kke8RKv/CmMn2pBJ/iFSUuBhuVhquJX/2pyP/NgK9gqejrhoqIgght3fxm37U5vknXP2axRc1Jeq
QJqGv57RJKNQfU9JDHido57wCT+gPuVPdnADku+iUHmw35mWwl3a5D09JAMd5Llf3aVJZOF5oUoz
Zo98jpCfLw35ph3xL8qrMzYavulmTNjOHXLZrVH9lz0nzzhgaaLo/X1Gkei+MJGzD0gDbTHi7rX2
zzpVyUOlbO8i4T4dyePA7A/YOpa4genKzIIju4IWw3nPECPmdwDG/5weRpFTnec2so4L/PcTcSNv
6ywxKhJSpBrWMx526CVMfaLCldezRHX/2kOLFOJ6rwbDPON0l+48HfypUa7uh9J6LfHf7LLR+duT
Hsfqkz/3uIbvA4n/QRUAH5dZfXQxQg3+2Pm9i9M3MGEogFnhAdqH/ydJI9Rheg1xPu74r8U+GBM7
YR/MuZVp1PV4CtpNXrnVb4THiGobFn1LfJs6s7o6urxt0O95ZrtL7Y3yrFklM63R6DZ2eDX8furf
VFKc5gIWUxLKy+hLervWysL1KxST42+HzoYAErd7dplULYLF9Wb/WXXNN/2CdJjFpn5Y6gZtpaNV
E+MLq2Zb3thiOiSsk46TS3/aSBR6Y7UxbI7R9W5q3befXKROQZfWP23em23ZxdPj4Pg4/FQl38XS
054l/eWS4Hw/YisOPjkz8QW2ZiyfF8fKj7AI2G+ZBg9QQkVB2RHs81KVAySCmBnhZzlARYHuX5vm
BR2NWjssiahzhcJf7/Gd1UbOh1xquuSdTr9ngBBuW0hB1ABjRrAEdTIiaH+mukfGy1JR/fEmR+yz
yfkZC9vsmkyQ+a2pVM0nT716cZidg1HVvybD3kqRxAvVlPbFIJFsGJ6XX/QDDBcTi5uaRQCkCBcb
v8lj79MthH/DdR/wLZ8TdegzUE63qX8oPV5tl5AqGRCheFY0Do6KuG88zy9RXmVXny3CjeVK/Yi/
G+irVRGCq2wnwfgTZV/OxFYiriS8/QbkRSH64F7FPOwb4U4IY6zSUQj92MaV17f9r5cL8hfhYKrx
wiTIbVUOf9Ne+s9lyjg2jJOH7Yea4qpPFhxfZKZSuHDoTOyEeiJbqM0Uz/JgOqDQMIp5KbfgCWKb
WYXcSGYCYy7mECepqaOoDb91f7WEq0LQ1JzPjxQeRn94gfi4bVmAlVRLZpKeG5/97sGm8i+uWIcp
OzJAqEqij8rasUqF9L1m4DvrUbLqfxAtcYrBn+nlrOuTLvw1N2fFECuK3r01s42/MdLUldvOP9li
viiVq7ECzQftmnssKWITLBZz+0g2YFPUTAOMiguJzt7pD4Z6xh3jjF4rKQvgqgQkDlUMtipoEwb3
ADcNd+85je/b0mI4jZNlr6J82vD+rvh4EfsCKGQEl0iqk6nhrf5iQYqMZEFCGrXpmkXsFDhfLBBi
ZbaZ5cz6vQheIz/ov+a55LaScNtb4nUn3CSXuV7eOmL9xI7PpQ7Q66MAXXAxnyWdrbitm9tKF+8m
8vQ5DOLgs48c5hxFUOCBals8dmi+HMFOnPyVLbFGmXUhO2+TnaEIMjVA+aGk0a0sEiPyL7hKDJ2u
wLQ65puxpeGvjcOf1u27pwmvMMVH9P1unXYqTjZcsf4rB4kJFXauYEb7TTFWxzKQAAV7/GLPnZlj
LifNg7889kSuM0Y8hPT+x5X0DBWTQrEkuNyQBaEfYCymdD901EqWbRbgJcxvg84TOzAmRxNH8Fhj
MsJs/SnPicRdpT0wvgZ2vOrgicrKvbUTBVuxsJD+k/tcMYuMNdRHI+SriG2s2XEWW7yCKUjBiAea
TbDK4xrcspo2gmQg1q2p58WSt+9F0jHxtsiUoAhqw7zRxyQ/Ae21fGPQ/92WpUnnQelVXmOIgLbZ
N0SOG8CkSMKe7Tyx3ZlfJhP2WBu978EO3gnbYIgMGKFYRvYrBWIkTMl2XLFZAd5re9SuBwbpWX2o
ejyXJU62RjfPjUCz7PlW+HEW7ckZ4DHyyY1kpontNhL/yaKwvqmRRWLE5w70JiC5lzNIwzcI/DWY
BNnc7SiUZ7PSEllDK4hPEc+MZcfkQIO53UUIEYhGgAU0nsN9XzfAA4kxwaYP60Pf5y8m6e6B0cyU
8RJ5DZmjKZbghUo46nEIuXHoVcCZ6xxH6ThynVB4if6j7Dx2LFeyLPsriRwnUTQzGkWjswdXC9c6
fEK4pNaaX9+LryYZUYF4qGEIOP1ekmbHztl77cZgssAqVsIBw70aH4NZXKdGj80BDViTYotLmuK9
EDX5QI5zl7Pmggo+56lN+HM88MRZRbPkIi0Dqvi946S8dsvyiwmf2ISSDbYmSSGUU389DOlbkqbf
iJq2nbCppJCBIyyNulm2a4jHOXotU6UAZ+YKwxl9zvlNRnXsAYmVMxSFUnM2GBNsU5wfKvc+4Zhs
bb04Q6HoNch4t6jfpnsoLDR0K5VZl3RPSExitS2f7bgjWcq1Wg+VFJrx5mY2sxqkTGoOL0jwGoy/
gCdjlEvxgHAw5wGPPUX4QEbSG8wFK52Ys6FBW/cVi1glwnsz7JwboaPPUanHcmxvONBoNmFLI91h
u5YlSvbSS+HHup9txOijd6z0DfMBKp82fVK5O6xLQ2Rnc7KWag1BbLAcGq2GwUVKC2Y9w8q+0pUe
nzyKoiNwAFRdLSdtOpk0lXLfeM/NHseAwle3HyU+MYzMBaA2xppHDBsBKUhkRtONGg1i4gdiS5gO
OcxwycWqr+2a+SMe23jTQThcYRcgsjFChYrOMnqxPKLmiGTCycf2hV0XxYeLEmGVxYj9Ig8lh3bw
OseqTO9kmkNZKCrrldlYQlxcxwf3SfFTvgXcTBdsAnRvOJAZZQoLNZD+SjPi31G7xYCss+JS8Q18
UhmKL6dunD3x0/OOuKXgK1H29DH4XnAjRpQbqSarmBm53ruVi5eHNgkR4QyveNsG29uqJEgvI5SB
P1oMLbc0eKp7PYh2bYUZE1+ncPKGXFmYGzvBWfvRlTMhiDQg651LujwQ4tCub/OsbB6m0MuvXYaC
aCMGrFG6LZI7nyXmmTtYX5sqWvajhuZClRh6V4YSdVNhZiQ/+A6bTxlTZVTtDDa+S4W8nu0WnVpJ
frBcZRLIwtzOVb8RC+Uzk548gb4guHicgfFn2mCGVEPsDpPmNGM4WHWdwVKUuiHSNTiOukf8VHaD
xbG+Ds4uXyIMOk6y/uAFOw1LdtXm0Y+iL+G0LGD2IFtY68uhyu7GdB0m8IvyznTOTgXnLRpoLsdR
0e2VcC8FRhxai7T2ZxFz2sjV41CSpBozmFNp36E/phnU1T1+KYV2PKJXWtoh+QQhTcW458CfxqO3
ckcWOcegJAA6uGDOUV4MYXmsbGAYaqH3ZcIaCJJB8l3/day0U/fbRO+/0UVwC1R/XukgeYZUQZRc
THxUFBUUzMZCcmRwGuEwmXkJGHuH2RqKO8TYqWjIOohK+sTtbZdPHsKGgfmcw3ST4HdU5H5JWrsz
E/3tRZb3QDhc/povQ6x8ielwxuR9yqcHt2GW2OVPcTakOFtavh5tLJbL+iM3aQnQnwnwxFJrZ6EB
Vtjg5XCc9IZl/KW2m1M8Y/l1p5DWcdMjaJfZve3mT3NW4jiPgnaLrnK48FJgwU7HSyl0uxdtaKy9
BBkoR7HwUcruaQjIL6XzsB6FeKZy79gcRRKc0gLjA8PKJDsKw2d63nHI3nNYT688d6FyNfQu4rZw
d10igQSnfX0BrmFcdwbrNi9m+ZohvyeNlsVhkNmnVQSwZafh1sdWh7a1e/N92kzZbHk3gCqjW0/k
1aYf44c4hynGqAmC4WLbHTjvHEJr8PdmxUd3o0WjX4y0xm2n3wfwH9ZhyO8qDGZCHEmYkxeCweok
bxDN3M9eS2BNPdd7Apm9Va/aryI3PnMNz8Z2YHUGEc8a9RAlV+qffXciVqs7ZQ41vZNBhIkH+YaC
gqZvmr1WEdbB2pzkuvTn52HUyOaqB4Y80Eis4LunDQ4QPSOEfejllY5b2mcgfrduZRyLzjZ20jAe
XB8t7eAyxxzVglqWMtrOXnkVOHoBPifkWUgyGXoWwRatqpaQisew/7TJtgS4iL/T9vBtRg2nSHOQ
jz5zLCZ9w5M/Zg9ERGnuG0NinZTf2dxcVj49MNdNb5GF1BxACfUklHffNxOhbiNnLgtpHUFkA1lC
qFQ7R7wJy6sOExpyXNzhRy4KYO5C2KDc8ifQgfVeuM2A5Qq9+OARCVgFmPxLnwYWuwUnbIfoeYcW
FfpmnKdFLV5bJ+IENRLMlXwnvkLBj/LthCQSfrEPqkNo40pbxXUb4/jPXRtUnqKhvsCaLRz9iUsU
oDH5sEcZuCPukR68zeloF0lwrJ3gO+16wGpFB0MUFOhtYfQgvn0rpgEwDIe2gnCVzbS0wiiNz306
xYeoo0cMlBSwhl92kD9gTq5b0+EWiNw7YOI/eYE/roATSxbi2kUFlr3oqiUuoarkntGfoHeP7TWr
b+ZA51dO63zMNe9A1quFXeDREq6+3YSzFbrdl8ivbsJGmhdTmNnUUBW1j1WimV4Zdo/usO7qV6oj
jOS21J84F5zXAMAkZnQG7cVQDVs0I9OJ6HmkoZyVyatNvBtOnHTaObniUxSKgZZwTgmd2F1eFeZm
ypcAlRjfQ7TIacPGey6nYJFZ0t3FyB1c2RGHoRpzA3Yj+xntX3LVRmV/Ew9dejFY0b3rcDNSJDZH
16x+9EPeMX516OD5YboeIi+9zm1VIeEmqx7rtflWhaTVSFvat5Ez/jDyHi1IxVyqag8dqwyTWn5j
eHAkePAqB8oJN21h0mTT3sB5vadtS0U875OATSZth4rDeWjfeEOIv4j42YNpGPLJJkX8YKMZWGVR
+TkMC282186x97KPgliINWTg2xK7f1J775pJ1ZZyi3U6U3SSkwnpTOqubav+QnKJAtSqYXj3aXWR
JUimvRFQGU22uliClZYzzjj1co3mJKTrOqOfqcDZAXIyFuPyvNElC6uYsiephgPd/QAISp/dhoa0
f3C+LjZ9VU8HiU/11hqb77ZErutVVbWvVcBQMSxd8IEkEnQUrGaCrcpIrHBNhfrO8aRZ6dH+nCqS
yCOevG2kjJfaiaKjrew3i5kmgAB3Pjo8u9sRIcVmtL03cqs+2iAie8Whc+mgjKLjVj7ZdawuMu0O
W90t9XWDL7QO1HBSrRu94sTbyqBFiu/N9Waoy2Hvp9N7yDwK41lQHb0md66ZPpwhmZL85Bj+vvNp
YzV2KNCdT845TQxjZSkO/GoI3t1OI+zVwwty8Vtduc6h4uXac8cc4F+5OPlBiCwIITmK0ve+d9/p
RjM3mcjy8Zq2uHKEZl5kuC8eTa9rxvDtMTIqaGBd6H+FVjhc2U6DjmUY2g3Vtb0mvbun/OlDGAMD
OTgZ84wIo8POxqaCXGUEHKGM3MaeR8hIv6HI/FLkuOLBPxcM9D2vsJOj4dliCc4eFLZFgHvZRnp1
fT8jOA83mO1Bz1Rt5ONtG4RQZ9NJU4kfsSCGJtUx5j5yxpNhIzy3fjZ1rB+9cUbCLzmQI9HSdkO4
ulnR9DYpsy7pddNXcbMQNF8aGiMm5xrN0lszj8BZ+7CqkZVPddmtC8kU9wx7oo4Pfehq4EmujsDq
l9K/a+rOPFBLUbMbvk6fAp00Z4bLTGAkfS6w5rj+ltZ6ZD522kBWGXWucPe5U6XDjucB8FSEL+IB
b79E4KX69MUfa3mDMmkc8OJ4sXssi9CLLubZYyvKRAgMAwrJAJhztg2SWLB8KE/4gDS9sb+j+uJp
i0LramxbLOtGP+KrQOi8yfLeY2Ga8YIxrxIXU7/gZnJFa4qLVc4+GghLMUtbvGb4r8k2Wpq2TjWr
cFPiE+xXc6MzBlQFTUUswrO6JcenSLZjGs0ZgN5IyU3Et0AtghwLKprjU9U2czHYa7+Ms5eYRHaq
u3jxPE0aIgQxcIX11SQMSxchO3QipgOIKseJvLIAfbmyFdCiIrWKfhuKSrw4fkdGwIwkgDB5dvkf
PBhr6eBwdGHdEB91aQPbIOQLDwNGtwOn3WltGt696frjjtgrxl+RdeVzbhVp/S1MppgeWW2roayu
PXNagqbh+btWvMnj9LKLFzwd0MEsOg1N/t5r111Ls/SOSHEIQCa1fYBUP8TJU+FNu8qbvnQXpLuu
kP4O3s1tmtlkoaboDgMEmphWqB8iGHegaZnIJEUI7aAKj4i37vqwfmTiggNmCAq4roVmqMf+SC2G
I1Kj8Agn9F5y3rMp5swb4D0ptAKkiYq9n3nbuiPOTGX5ie/9zhMGKgw6S+b4Dlh0g3uTnrZ7ySwf
cbczbVvq7R3nbOypWOH3lenT8HSgFQLBo7rBV1n+tYbQZJ+s664M7ws/v2pIs2qV2quZrMtsqjeJ
N+JMMT/kkmEbDuZnIig6nd6Dg9HVezNsrpuF1WY4R2JDZqpNpNdDHOwdHu5VKKLtKFtsHYhWtyaj
pjWUlGHdR4iRaFCEOx+HM6s16UkL3rzjJaQ0eowaYrinMd7xDO/ctHgpPH02g3TTTcOTSAhiKcSt
DLJHT05fgTc/etP0niSSqRoDiP2sWE0EOBXiIi/6MAUQ406oL/J8i8CJxMiY7qVPxGYalw+JwMCk
2xa5mIu2qjs7QQmEqkK4lGARkvKHz39llllH+zoaT2nmv/kKgnmY5BeJdn7kZnLvki54QisB5y8P
b8iVv6aGu20tyBo0YLetSTLZ7Bq7dLT2flu8xraml97eFchaxBBtMGduQpuQyNDaJFG/n/PsYkxM
rH4IgDBTOG99Sq4BmkhRBEdG0beMgTeQtI9AT+/M3qMbLb8aXkwm87T8lr6LsNOTFM6LPw2HQRTX
OgVbkfScPE0ykbIsaw+42zZFxUBaozVO6vbB8+tr+MF7/N2KM0DCCSvBXBjieFm7zBNvRNXtE7qE
rGw3yPjvDNmeu7B4M5rqRo+amRgaRCJOyFpgGDtkF2zY37DHN70fXwwtHjzHDu7rRhCFMps//IpE
tSVYhZ3pJWX4SE7hSx+L8rpv3C968fE60B0MeHQ+xGb1kClTwc4iqbkU72fxWi76PlNsiVU49jL8
bAjDWHszTY3QYoxLL3zV8y7BA0zPTqb2sz+9Y9hOHrDvZmtb4NrNSr2vAmC/SpTxYUQb3kv5EJL0
Ictwy8ISgr+DIwY6UnPIofhzbhiaE7pKrukaEQh4vipV67QDqtnFfkP/cWI7y5Fcud58Sk1b7wq/
3ukgalD7V2+Ykt40KdM1r/ISudZeMe43yKFhOiLZBxYF5xNWJCIKe/g0jFluTY5TR+27cEJwQT1U
dnQ2G/VujOpsZKQXqhyrTz6xu4Ul1m4nq6l3mcdN9UVaVHs7Dzc2Ukl7mnfaYB6h5J7D0ftUh1+g
aWO65awmMdYxF+sBRGr9DOLlKS7K8ejV7jXeMbLmuE4ip0NYTcXKHYK7LjFxiCAlJvqLjCO7WUKy
YNixE3QbvzDOueEfIzZqyhn40NB9YMmEN2Y93rmWd/RckO5tkZ59GN3rekbmR2P7OZzMjuJN3iWQ
/NJienX9+Rqt8Stz40OGHmxF9kO8nkRzPyTGs2ERYGN1jAWJQ8ImaKMO9QOfu5wRekUfdkUAKuk2
GKGZa3SHGpzHFsEz0jIMBhRujOeqgmCSVEBcHfx3J5Y22SaL8M1GUkfAdI7YTv5g3gtjNpCXKCB2
uLOKdbGQ2NC0jVgKGorKum02fWHdT7iPNrUByZnhtMvgDLVCeQ8OBUMQX10z2guazg72Y2k/gv15
paN0A7D9BQX6uyXyL3cOqKz47xWQXVX/4FDrHGC80gnx7vo0eJ0zyyJIocGVyAcv/PYBkOejB1sD
JjUc7saBEogUZpPMmGypfaBaWv6uN9rdILzvyuVwM4X0qQAFOW7jb5kq8EW5yQWoixaVOSWo4hZJ
E5pC7rcnfyRPr8EP1+cuB+lyODkN5yyl0m8UCF+0LOlr9uxnc+cQaeuMLQw1NVwqw6RbAbPaNarb
fGT/G0MRbwB7biqzIjvHj1GY6ZJGMzOyLUXVNq2LJ1t1KFGdajvY06fZ9M9jRsGUwyvhdVkaMDV8
M95ptEdIYda0uEya7BSOGNj3uKi+hVIYjcDGRmDf5GS/B6z/qAgkkpXep+dK12OL/Yrjb0kPbjbT
VyM0j40PNAsf4pS3T0MXgrvo831RpdeFNq8si8BHYOrX2nLozxbYRW0Am32JIGKQO0ozhnpMyHur
u7Eq5ULdJGDUImgu0dPzFCl8AT3HH9Uar3bNIQyyxcY0WH0ohxsvO+WgcNAve+Q65Nap6s0TMWzb
rJovlYK4kIf0Rdg+GXjPe4mYglngbV5p6H0NyJEA5dycWt/lSKJ9Ek4Ee8yXnHgwXzrE9ObOM4Nr
Oo2h9xKQiDcDfgPxSQPVdAiqJlAc6uCrKvzdJLJ4bbfmoyiYYAnkmi4jKJjBwQmP22Gc/eekaI5g
PXaDI7CruKcOusmqG/xgo7xmg8UfvRvlOhwI+K3tjsLsEyHdxGpa7lwjC7ZD4bD8od51W4KC6tS+
DxnjcVDj97GmaDXja8Q1MjlIU5uaW8iZvq6omXvzybOqDx1P/Z0fkaBUdt4lwxqgGvDDbPMHxoDd
1I0H127pvxv+yasUPCimJnBiCEWep3NQz+cCNiltYGDoegaaFHXlxmfWsXLT5CvHoWikPcD/brgM
GkXymLeDH36AdXll0ZtsM0TdOJNXQ18QoNbBPM3F/ERaEdGUufgUSXNvdf14YUlOQK0J2Kq2J/XQ
RMVTW/MN6d69EDGmFSqpat1l461dOzDLIBBpp/sk1uzHjF8RR4Tk7EhL3OS5li0rUTgQ9Rk2+gaa
2NGDmO05+ARE534FGV0RfyZuBeCgof3n0ehvIgDPNl74lT1WR4K/CC6lw1mlAp9k8sxgk3H3VLy6
lbjnhylYEc1bDG40kNA7QWueB3aMyJ5uLM2xuHLmCNpf9iy9/kuBMkFxOgJ8UYuhLtcfIKZQiGXn
tiKputW0zBg3VNtRJO9mOIIslnhZYk7+jFqSYzCBBCNKsQTR2IzH2k2f6yx+cWQ03FnoU3eNF/mH
pqJJ7OS8ejIfcadOEC/kQAbO0lq/yKaODWlgvzWgyUMavMFmdz1ECezhqJr2BCN6FwxY3EM9W+2r
0TGOacAuCaepVp1LVRA0fCFou/EaOdMH1TvuhgijSuSpAJRl12whcxn4sUqxrxvMkVMsjt2AS6pA
BHwVtrrYNRzRyKnqUO6zBh6x9hcXAciEHb1B0G5TXr2Flh/SGTUf/WhQl9h0qr1FKsyIkX1+aEth
oHFSCPiLDIdlOmlFG4HEkSMc2exJxC2yuNl5b1D4YYXTJ7zgLCvmMGxDRtovUL3kGQTBdHC8tn4p
9dDc1tz7OwJgOnJJRHVv9XO+7zWBP1jN0eV58VWMsALPOeRGOkP3Fuf366zPS2DRrnUYUalHmwjY
EM+nMNBD5rTJs/66K6go0wmKvkf286GHVMc35jwhvuru3K77hm/0wWGTq1l2ePRjRnI9WoSTnI3i
EkC7v81Vu/f19EVEHb2WuHtWlSKexkedOKnwGYUIqtwSafkM3Y2UFWSIlU4fOVDTqW5yFKn1Q+n7
Ah0SUIwezMC2dpD3FDjoRMS6FbWbJFUvaTMVeybbwRrwKCdg1DQkxYplvlM5m9ZuVL62o+CT1I7m
RLMq3TiWGaMF8Xy6hJ1V3/Wc5BmaU2WGaa4uLOTxW1/iEhfab4+Jzs07QuHKjes0ULTCsnriOE86
dkPW0gBV98qS7NR1Gc93Rpxgwk6LJxOD5MrObA/tnM2hDvJ1vQF39+TP43UfqwcfljppASl+VL8f
5FnVCO9bgxGoEhqfbUwN5NkMDzRDeKsuPqCRETPT9OO5pjbbMEO+Zx/Hq9TSkmojicItGfKLrrTj
R43gm0ZbT8WjjOsko6gJO1NgA8peYCGw3ZvVmZhVi/Y+CV+sGe2GAQWPQgajiZPqR60HmlFARkDy
dv7lmLMNJzmx2NNECZcm4Co4wcM78sRRTjEGk6Y79aKjCh8SH9Favxd93l7NtUFHz55f0SZiJuyj
K9wX8JmFfvcVlqvRU/NJjRnNBg5Z0b7EqXJppx2qbfcxMSO9cZj67gcfc65vjLAd82HYZXNPtGMQ
ckKdLUl1b0P/BrRoF7SVMAVsy7y5T5vsFQHwfAlO4KlECbaRswMM0MITngozeVT0THaj20Y3wA3M
7VDjESpR5h1SB0udE3ngnXzUI5a23jVYry1qcqCoveV/wm3w9kYAx5DWx3eFHebKsXBaNsthBFvH
VTBC1mBH56vuUmLYQv5oKLzwdf5iZs0DzZcHRxG7W+l+b9RZBVgo7shLoRNg5TZoIx+0aZCMNKjM
ioOjupJOL65EZ8KTjgReAgOcfFOkR6N2koPZUAN6ECtR0lMgds7EzpUNRr9m0BwzOqqHPR3Jv4KE
uy3rXgmJg7Ii8XHMhuEEtqy7y/L4woULmQXMu+04MhAosO3RQyae0rfx0YTlQxBoqGaCWhijQXfb
KH3Hpp1soS2TtI4ym993EblSUczDXVmmhxQMxlrF8dH084lCSCGdAol2drGhr1uNlW/pxK1t26Sd
LJgFHJTVq602W58/9rcZhuNtphZkWZeCB7a7Z5KOpsthiRuNirRfl5H/MDYuwTsmJNVpkSHMcbss
NpLZSoVroo6Jh2LndDdsci0qyJb3syPOZ0tjdDEyxsbzyI5GFS+Ki0nVer+IHSicwJHP5R3cmRqN
IRoe5Pn3BBxxJq6FtaIPQuxBRiKx7yDFpuACPt2xBAEnps6zR5IhmM7VnqxPPWbttRe2X9COikNR
Bfm68uMP0fTVwfAMogXBEV1JZZnrVuaEqOnoXgWY3QOfHBrbLfrX1DF+IA7VZ/yyycFAMwHpXdKI
daMMgMxAAAGDJv7cGTGjLLLWh5bFpS4C51FM1DEZXLQxsed1XNNODag9L+awJ90jxoWiK4c7MqmO
zKqxHJv7iCnqi2PXYhfip90QFTFdYEXHwyLJwyo8CFRDPMtHhD3We5sbzguApu+S88iBqiw6ov0w
j6LH28SUtrpuI8DXUOJwh2aSYRpqeeQ1jM36H/HAeWiPwci56KlCPzBb9hUTO4mAIq9q0Ipuojhw
2jx8dqD919B0xYPto1GkenXCHgUGh2rwEeJZ5YC/mL8TQ+H1zol5g2KWHtgA2HvHIJE+ai7dvPP8
DU5OvJGdZxOtZdGai22h7jmWkDgJvOPWDVJuusTUwuF2SSrtGvvFrVvjdhxU+1a68bTjMyVPY09E
Xmi27a1RJPapmmvifH0HBXU8Qu1cSdNgSpYrDuGxTOuTY0yfksC1I7juFgv5RIpBg7UXvX0xfBQ1
7tNSh2wIWQtOn6Q958ZrRiB8yqtf+szlpyuBk4ZYMsTERkntp5qMmFasjivLWjpqIekDtI4hH885
ZQ+oqrUEInGRVRylNVavKzeyv9EhursQlOl9YdqcG1xQ4kEdysvM7yCfU00EMVZnm9pzM8yG3lZh
9NWN5ZdGxnwMlYsote37W9EYl7TQutvIpDtk5xo7u9NlO5VQziLVA/aEMybMvYr2fqNBmgMw8ap+
pPsbqGceOEgkOpj3Jkq4Az2k4MBL1Ae7llHtmjKYGh6W166aBiCfQ6pJPnT8Q5kF9g6KGa9lr+jL
Jn7TgrPQLxPT+R+obbJL5Eyceg2vwE2G7uOYDm50bGsYKHYdRYca2g92Uz9YQGvgmV7cpDbOPRk2
t0NbYvzH848rjCUFkzRXA6UejuWNJUMbfo6c9kPRm7faIKHT5wm60rQq1x12RW70cO7Lrj+X2gnf
W80LGVQMXIhmna7njgvTbkrNU+v0kPRnU2EgDhgCElBBQ7YoIN6uio7jM6mN+Q1hNhy+J1r4pYtG
p7WJdh8LmNSAJuzjGDbwEaYg+EC6Gh0HFTyOBGMdbbKQ7hoytXftzLGJMSdfoTkxHpHOeGEMAZVe
P9LbSIss3PMI0OvSgaDUaWidyngSi65hOGdWVV8vsmis8QgfHY4JDvPn66DNAWVLpw63CSk+Pgrl
xL1JPVQsvhXoc8lTyFpr6PHU4Vrc+tCnTrEb9ZddK29tNLHreZAlx19kJAKIE1UIcvDRlNZWS0vv
QmbdzBtUg2y8RQxTKQcaX0eeEeTfrD/jkY1WPvX/Jho0kgXtA82Cnoru2uJ7X4WGa59ts5dn4Chs
J4FJrZ9lKe4UzAQz/ROBfq8sOmVeQeSDlWggMzgL8gPXnYJCZ9Kx3A65VM8OitAb2Ypor8VsbXHM
AYBwKQTWDZXUsZ2YLq+g7puHGhF4v+lT9MArmK62u+dUaoEbT52AV7Qho8gQaBvLhrctjiGoouP3
Lhw2dEIrMBw1DNVSJvsjAt4KlaiGyIPTNE8OdoXmgk2xMNo9ZcS4+1ccqMohmTA4cQACURhtZSIu
/0X8x5T4CV7vWZsXWayhwONuw0hYW5zWIMKjhcP4aWvCn+P5Fcmyk+waCK5qF47LuNdReqKCL4Rz
z4Jt4+QUgGOydBU3snh3wO4dhI2OtJuNt8EwjTPck2oje5tQkaX/CidZ+IjggwDvaeUUCEeIaaL3
CV4NEAA9BmETw+qA5TEtFIJtGR7CZu4/y45mjadYsHKkwBdUN48jFL57R8mnfCo/S5K2dx0bcMxr
ikyHlgvD8WhPLA6LVF2mW5F1F6iPWc+XUiQnWw5lch6sDYsJE3iXRSyJxbKKdEx/HGVRyM+YixaB
js9OzjTDWaMxPk6LXNlQKXnylhetnchKtilHxkPh4QIpelADaXc21DjAwNdExzLxg7vFKIEa5WP2
xmPVldijmaxcCWK33K6n6ZLgjItUmx8bUf/IZkOcoTfgxClMLq2guAGvvBNDQ3VrlBiOyPGhfHcs
tBihaIgafEp8i+lOS025yvPugYHhNUA9CrrIQEiDOeLMXWO9J1KJhk62CqvsLSmwb+tSmvuQmcOk
jEvkbv0qp2y0rPGKJiG1l5IvbmjtFNoh1wHFHTfnrIM3XATm9b9ILWmLAb4kI/QMW/BcPFZIPkYo
EwVYsk0fN1+1kT83eriMSnajOYE8nJPlRhBNIk4EA7I7hU5fMTWa4Y398x//9f/+78f4f4Kv4qZI
J3pb/8i77KaI8rb59z/1P/9R/vffHj///U/bsRzPMl3X0dK0TTiign//eLuL2Oz//U/xL5YiPaAO
iFlQZXI5LZDnMx04ndN1jsmU+/PV7N9cTZgaG7unTFOY5s9X63oUGEOio1NgiRCKsIjdfB8pdtcV
K0r3VJtjeP/nS/7uAwqphBB0rrms+/Mlq6yDcFdG8YlqwyAMhJ6AuyCmvPekcgDI/vlqzm8+oGTa
xE7nScou6+erjWWA5LbMYpQzeIGkKuyjXbHLZLizLxgXzp9THcuHP1/U+81FlVZot3jlpfZ++YhY
SgRGlzQ6dS7GbwbO/rpWDF1Lknu2EqAMavzA/fIZUR8noZPzny//u2+YebQtPc92HNtbvpP/eISs
MdbErdUDFgHVkOgTyi3pita9AN65//Olfvf1WuT5SFZ2JnS/XipDLRoYURGdVAbBVhieRd8Yd4ke
owcnQHHmJIQG//ma4nefT/OxuKkel3Tlz58PYD7KkNaIT30Yu9W+kRqEHeJhxPBb20z0M3rs4E1i
nwG9lixeKNUKMqdovZ2rIZIf9NaBeNecqp1VI3ChUJvH7tvf/JrLo/Xrm2xzzgJrougByuUp+Y/b
EI8jPQKRAvH37HZbDDHT+DJkFpLhcvKUdrY22WiHiu1nM2HcX839iMnI4yRLnYJMa8z1JgMIsvvz
L/a7e/bX6yAt09MsOD//XhL3oTMHY3yKEB0/QyuKLmpv1OWqbcpZXIWhnSOCIEa1/ZvF5rc3ztWW
51hS2paS6ucr9ySXMKp2UcPnimRyp2RKZIrToDsGmUnFgMrU2TkxKJsLLHaI2E2iCqzsSWlcOrhe
OEpZtMqNtOj+Zp349ZnSQsA4Y78RQguTR+vnX220RoNw8RaHbN7rYxXASRYCeZZgHnL68/e//Kj/
fC6WS0keXNeVyOdYd3++1DCMQWdOdX6amhJgJrKWU5lhiPEm1WxpifYHt2Bkm0fO8c8X/t1nVMt7
Sh2hHJ7Jny9MI22OtShzUiBrec51P27itBc71+3F37yjv+4ry2dU2lYeI2BQDO4vz5jVCtl10mdO
VCcSjRUZpn4qOe6Z0/DROIXVrv/82eTvPhyOV61MFnnXNX/5cOg04CGXKjsV9LloVVsZA2aE/y6S
L/qfgLyQtBJ/Jav+FbIBfuI0Fv5lBqUYIVVWTQt8x86/S7Dnl1Pf2aQCRlZBQnQoyD5sUtx2AUmR
O4VDvNhgJbSvCLex3uges85IJ/O+2QvcO+lAlv7zh/vdt8lbI3lXHTquzvLv/7GSFPSMOM912SkS
rs15U2c0Z43gAEUfyIdqcbj/+YK/bmDL7dPC4pviFlrs1D9fEF1/nvH8ZqempgtTD2F9nodUHgln
pe3vGm/+UMPfZYa/zWvSeP589V8Xzr+u7tiEjGHYsXhUf76670fdUFgxD0+Z6rfWxMSBEyfRxebP
11l+zq8vom3DR1fs0qbt/LIcdchyOM7zKWOJTZMoq7AOz7On62OhRq9d4djsnyrCHcy/ufBvnlW8
nMxX2Rk8z/v1A8pR51aR8awyRemsNT0rwp4io5V02XO6cNv/7edkXWNh8wBPUQmJX9Y2mziUNA/t
+AS+0b2LBFlBxzRvDNJA8za+cR1y0XshaLL8b69ru7brUndhxJcQZn++jzglY2HVvn804XTsyinE
GhkXBn10+6l1OXO55vx368D/vKdQkSkJluLHZJn9ZXGNgNnZfR1AdPdSLozocjtGab7K9exf+zU7
W9BW3t/cT9dcPsrPj9J/bx2mqXhgWWJ//qijnCOXeL749P85O5PduJFti34RAQYZDAan2TPVS5Yt
e0K4Zd/3/Pq3WIOHUsqQUBcXdYGaFMVktOfsvfZYC/wzcTgf6YZluzEgb9UlKGIHbwa/rW0Pvw3d
DLizKRbOk/OJ1vTiy6WhIj8SbgOXHltKKrxHSpke4DFVdLgEFAn0JbrL26Zs2jt8SyQSmgp6igjj
p8yMsif0evLkEea8B0e1nAtZND8SiBX7sZ3nK24u1BZWRWmbz9+w6CZbdwhuHRO+FZbps3SwY1DM
kdslBuOSmzS3m3mwNyJH2bKUBNCIprF2dBWphDbEI0/dHPhN3g6nFD7Fzl7q+gFdRFyBSJ6h5ClN
iQtCN77SsMEG4rp59VxqOkwhV6dNaEVpjHvXMn5rqlgbXVcDArSMmzVRbRtRUW7kluyegz5k4YU6
uDXXjotLgNMzJp3iGYFR+sPxogQVnzvM57hQVGGhfxaHycno6Jt4Sehex2C6R4d799Da/MjtyBHH
SKvnEYEKtSfA7F0Xm1gLxtmnQl0/Y74WN/1c80QvLP24anoMCYteoNxm1UGZwZ8Q9OfNzJ2X+Gg3
eAR7RCAFKTyojwWIenewlz/4c0h+Z+7dkDvFIpo42bI1lgg4tRGizk9U/mRNU/3UQwC9Gm0xfZ/H
Pt/NTo4zJ+nGH9FCMgFXjAq/RJuxWDA0IPJ2W4DiRBGC5fGzNBl3I3i3nWnm3TXh2yVBpwsd5zHG
vlAVwXCUeWySCwnbn8qfE9+7FfnDjU26m6eku+mxtVG0cSa0MoVGWSGxEcdt/1giZCVineJh7Mg/
GJGFr6fIgRCQ52d0dsERlRjVt4wcWiexfRk43nbITRIZxFz8qJq2eclxnWzI58pgAkD20Tl08Mjp
IJLQydpU8YowzggqpwCcPtLJBMtXkVh4IuToN8Iv7vIrosVlY9zEM0UhrxgriHVD7Q+DoX+Cv5D9
Zsm7HNtY1Y/XIS2XZ4MUxZ2XA7zNiJFe491ccnGErves6ONDVcr6jACMVEujHm4Jig/2omu+z2YD
iaapNEoBujx9w+2AiwUCqnQJfZmBwxZ9Om4GNy/umIbDUbc9agnTNAmdLBFl17q4y+x8umuCiBYr
TsJ8w4wo74YJ9BKSoDVDTBK+kQEdptkz7E2qyGw0FiJ4Esbx3Rtm93ugw7JNw3H5jPykoVxKG0tk
znQq2yE+42/63ur2p2xB6asoC88OTY57a8Q25JIBc2+H0rwlQeont6PP5KAWR0wfsQ9ssD/gFycT
g4Wgpj7bDlujnuMz3hdjWxb5qvU1w5/pAITMrsgf6IOi40Y1foPD2T4Cb0igrskGCjqkH8iDXXQl
AzRUhrOsyQ3IB8hgxZ7XwUAKBStd1NsEBYbPkoCCfT5hDQzC6nuMSooitx6mQyspJZdJ1F8nAd5e
uDkZoedWBzjDjJ+TFiXh0td0BAw72U3JHNxS8hp/KG/EzuMA8d4b4I12g5gxMCXEC+khMKAzE9Jc
pQmeVEgp99zDMGyABlA0VlpyPqBvHWTX/obyktzLPEE86yEDLCr7S6MD8WMp0uAuyuMAt4AprpRe
kW5D4r64iD+2XpjhS9Ko+PEn7iIHeSfO1DVAWjg3qlq7UKFNWA9a9CMWlRozNBFXheQ/YnhpRS57
CMa/rJK7RZDHFdZNurfw3bNJpYPetwOuzIFKyGMvhvEMzLs5RDY5Pl5Z2gcEboj9iOfYOfSE+Vf0
WHNSg+ta+feirR/cfA6wE4WEoJvRI4hl2j6GYXSPRRU6+7bV5S+4o/Zj7zI6rZGAEA4AybY2DLmv
tWGThbJOQwEs9Fs4jv0W4Kx3HXaUxsgfKq4HLVDkCQhXpCZ23F+AhRNT/FwWbSA2VP+ig9vRV1cU
x07Q3LHTYS079BPow3xU8c6GdXMa2r7btUsgr6aeQSKXqD1XAq22DVB0r9S0HIyxHTem3cUnCt32
qeoNvTMAHJyzDlPvbJfZdSsErg0CUfyGAJjdMrSkUeVi5F+nH0zn9RsxrJapaY8VGh9UdZ7+Im0T
aU2G+qDC3EZjIjOf5LhaV8pq2cXu3D4WK9yqqW3rEOg8OalqApUK0uiJ42K1QymQbuM4TKCBJ2MJ
oBuN75aipCSRHLDX4tkotqjDH8YyBvESl3aFeKMkxTUxx1tdU+aasJns6RIQrEGZbC8kVYB8oAY3
15CkDHzOa360dfLE2nZ0rT/OUiGyjvAD2OBV0ALPqj2MZGg9D0miNgKF3dZzDGAaDnSaZgb1gsDT
/DqLWbw0OKP2kOeeRDcUCELSzwzxGOda2n3Sdhv7ZmVkB4VL6p7E+HIfyCU7eB0q2rpG0xbFk34Q
VEqu43ZIHmUu2pcO4i9yoXg+UxsSwaYSo3canLCq9tCfcS2MZnykqEjGqoHBH3RseMZ25J5LZRcv
nA2tF4qgMCZGO0AE705jdB+7Y/RFxcTjOn0z7yAKsE7QHds1U5PtkUo1xzzxoP/k/RTcKo++uMzs
eSdIeKJGPHzCFVTfxERM7ul6oYZhk72almLYVWrWm4FCKgsrrzYVk30a4SOd8mAc+EIrwa62HHml
u8X6JSdiNntzKA7BXE9HSrryC0EVXP6EGR0SbgpHOfeBHw4RHhO0THgUUozu5tRC/etrbLmbOvL0
TrVA+3TsDjiS+ubBa9FrcDgU9wZwg6slxCyjAModYKZ5dL8JamGX7/cY5MWeLMzqKhkNTWJ72vlR
a473xHFwSoGluZsWTVD4Ulsb2ozWVmJbeIwMvJVOlBinNg3mk7ZoT+TWOO/NERW/MppqQ/wFwlDu
GHeUIYobI6+M+9EGbjPQKtssU9HvELTaG1MuuZ/HSl655LwhR3ZwRfZm4icmdE9tIWgqBMb21FjN
T501fanCVUnc57mfuhAdm4njTzUob1d6Uj6p2eFP84IS2IXt7LXu6yNEGdxzNA63trV86axx2QDs
WS05AJr2yUxSQZjk3Z0cYRm7NJ/3aYv7RC3CQyEeW+elrhSiZTzUDVzHI2tA99JUEk0Trn1EmFZ3
8MxMPgR1nu7AkFVPA/yMfVZP5qG2kad2LX2SekAIaxUmAWhZE55kWg7PQtPPyOkSW8SphsO2C6uR
0KKCGUds0t4FsVzRhhAzVBka2kOT2i/D0JKQlsDzgd+s6DaOwXAA/B2dqbkQ19KT7p1OyL2ygG63
g6dtP5TOuCuF3T5aHDdu0szS92M1RlcsBPQwmQPUDdd+ZC2I0fWG8LuK2T03ViaDG7jsLseq9pmK
B+4touyCY0ML4xCNiKFQrDinvBEx+HBj8N0qHuj/WronTrt2TSICFxacpbc+DVCo7hjTw3GcdXUN
nZ3B4c4oZSHq7gsTd59HB/gUGpiQ9rqMwi/IaWJmk+kg0yEYPEETcC3MDucXluJ9ZkXloVdUFM0F
QcdmImcRpw2v7zlJgAhqmG+oQMk7B784+ieXTX5pTZLMCu8rC2qA5G+iu1NbqvTH0iKWqeKKOmtE
XavDa3XvYesdOXREDmJgI0/USRgLStg8kxtOYIDFiBR/TokS34TEs6O4iZrrWpKM7YwT65acQS9E
8wDl0VEjaQLgJ7Zw1s272CpQISAD+ySs2Ftjt7rpVAOOOKcpHLaBVKCjalLjpHE8fQfCO+6ytCP0
vEuzm8VY7B1Nz3LXOeh9lVOSFCpy9TQhfzuPQd0caPzGB2gjSEvwU/ct+AqOVPpKZ9AyZmcu8F5A
iEmXhCwycm+2csjbP1nT9WcNP3uvhsh8MrDW1WxRd0YV6VOQu/13hRx6N+JZOgRk09PODOj0xw2k
HwCy7WlefYTcGH6XuaeOuu8CSOORQz4boKeRJWMHPZDIjXEgxmSioJ+vK5nXlcsnNmjrU21Ew5cx
Z4cH0TDeyyY07mjmNdFuMbkNDmZx3y3xgKg8I7iorNwbo5vz53BQ1mlGosA6hDRBgEI7TqOqHozO
UOyOZJrPcHy3SpV3uFDIVC/bBFEY0Sf3QO6JISHweROrXm+7LOPaGIQoEeB17UTLXbHEcf6T6xNg
IQQXT8h0uJkM0HtjiXTDi8cckAuQ9NFoVmROB6mwKMwXMOJyObmFB7A1GpBuevSGnBQo3fsFkLd1
Hqkc6hAOBVAbMPBFVQDNrYQ2jfm9TmYPk6WNwAOEhj4oTrjhB9WWt2Vl2h6upR3PMaVlXxZArSCd
Wb6T6Lw2f9kUGus0kKpxCDMoXCltEPoLJHVULlbI91/zbXmSmsfaroTmRunjsqDteVnqJZMRn83K
dR/CeihvSni9XxqkZQjFZHF4/3l/+1kpJykkWo6mDHnRWEFmKBOwAvEZb1p4NKuifNHdaNzGfUcb
+P1nibVgdFnZoYBluib9PG05F8XIvtRIa4jnOHueEy3b2eCsnBNvfxPVieknbRPfcRhe4EXNGbj7
kRnRj173QTPpbVmLSqwUlLcpcYMavihrma7skzaJyboep4Tw6JKe6ahoaLGkemiTlsFafje5wNH0
/vvLv7y+pC+MVUVYEt3Y68IWh/rFZWlLz3gi+p8BYvJd07nG9f/wFKwoNKRcixbFxVOWwWwyzgsp
ALRBPChn1Degtprj+0/5y7f0kEWCW9auQGFjrwPrX3V0Y0KmUAQIiuJpIBgmGAjH0bDFbESvG8fr
fkPqiCBKAI1HUu7dlV1YfzCe3o5dT3qaRrSQgn/Mi1oszgNKseVk+FE2Jk8LIpetJziDcQn5qPzq
vC1KYiJx1Np71Kat5cWzqn7Neqiy7Dwqr61Z20PU5cbsmIANgWEvu5w0d6J12sF56aivXy9do7Al
M5jyszaTTJ6jwHWmLfo78QN9VYVQvMG4PC54e+ELhd8qCvUlsl4XX6zQEWqggFlyVROI8yPLkgWP
iRkC0u/Y1CpIIRYJKA3Mz0NeyAqKi4y8nxbjHtx95lTjlRXVHk03V03Wfg3o/Rp7CcdP8DxefAVk
YlCbhEF+r3uDdKoCtO00psuXMJIjWYhJVBs7lN0qPZElCFMAz8vjzM7wte6b+nNghtNvVJxtx70X
fjUgTigW748x9XYZpusubSXY4Km62xeLU1K7iqTABsPaVDVfoDB08yl0pPXYDLXzg4AW4W5EjIl/
36kuhvgQVg0JLXRC5kNQFsOt4J5f7LwxX14G4yGIyGpEfWQBb+DQS6TSDhlzwMbIhR8SsVlr9Ogj
kDFCHoLuShNxig8wdK9RINhclLqOs6HReMhENWc8AodVM2bbulSxedJRM8Y3Ii1Xb3iAGm8/pm2d
cQdN2hijAA6HDYUoLLBVpcqMYkfV/pFoXKlhMhL6TciBPN8GiQFJmNhOi7w8p8W7SGEV1X4nvEXs
kgbXe4zZ1W9Vpb4J5eS3muoc+A8WnnqbO2ZD8vOc5A3lMfTHu7SFkdgxcMINjZs6PnGpph8Di9yJ
t8UI9odMW5K9dlXTEOZVaLJtiTCO+BGIPa4/+KRvpiw6Dui11topYodzL3YAEYwm71opv8XGc6Z2
PhyRjSJJXurkg3XwTd+NnrhyBdoxx6FFfLmTCv4MIros4u1LVLMiKjNoDtEM47yvTznBwPvGRZip
S5Js8O2bH7zpm7H7z+PXnpRjKc1a/Hp9hJZfUXzj8Z74g5fHvTWzBdt1MHNz6NvmsORzckyT9IN1
ef3PvtpieSzIXE95DiZ1NvXXj/WyBpWdItGo6QuMlyvXNG3wJJKFHd7GYCKZMSQLfXCKeHNqsdd2
2KpDEPwPCcvrpxrNwBTuBtcPua0dWubiJ4Jsu60InWhvum79Qdv/L29JmRNxgaKrIl3nYo/DRmfH
ZTq7fkwhxVeWgbHWS5Sfqmb6Yvaj+wAF3/DfX47ebnk2qicTggJbuOZd1/39X1ueLQjyCmdpQ4ih
FI/4WbU/wADPzblG1Vo+yM6cet/lZlBcqyQnp48t3yHgR+dx8l/PEuvfsso+HNcz2Y4ufvHJLu0G
fyuc66CHbdC2rqMQjRu6/GBAvTm0cFJTlCEFHoO183jxUxNjq2LEj8J35opwmxgeCW3rgIij/7qb
XzzoYuQSL5OurB/LdwsaToYbzUfb6edtEJfWB1/y7dy0pRQoCDiMmIp7xesP6fSBgTu/6daRk29N
YJQ7T82DD+WEfrWro5M3DuPDAMngg8/2dv2DRGrzczomNxmOmq+fjMZ9SAsjwXuuiQwAsEa7zKe3
TTXJpp5afTBPxNuvx+onHFc5Nu1/y7o4tgwiVmlBirtfNh3FfAfLDl79eqy+MUvYBliJwGyOWFY4
cqShu88WpyKCHg9YvQeV2X82x4KYF8LautFPOG5+en9S/e0HsahNct9a9S1qXVn+NacYe1mGirHx
UxyddFQHGTWAhLF8wi2ymvw/r8q2g9fBpqsNHxE/yOvHzd6MSQZ5i68K1L70p6ZD1GcUw5y2AL9h
zocBJ8Wh5ZL5P7woH4Fvb7EmsXpdPFkVRbD0bednjdHtezHKE7XyaQ+3Sn+w8/1leDtcInlDCnmc
jS8uOAWOp3zKzNav4fx0iCQT43uH2fy7ooSKp1ZWbEpREB1CZxAf7fB/ebjmJdl6HSREXA1evyeK
9zrA1mn6EXk2e9PqYaa7ysKJaVZbUWbJ3kSPsoejaZzeH0r/CANe732syYSZYAGix8QZ4/WjA5Ea
c790no87wii3wBDk+CyyLH3COqu/YVugkDETYu0Q6d3DCkmgc52jTgHea2IviOg6NvI27fCIxIRY
bZqW3JqtSOphpqA24eDoELdRWS1BWWSdJwntJq3ug8307S9IgVmjnSNpiVVXXEyJNkswAy8iwEuD
HmwbuXr8MxHXRAmJcMm7YQmcLyG+frWT2ErVf54hkuMSimLT49nCu5wh1PELQAAE25BtLA9DN4Hv
z+f5bmZ9eFqtMPQxytGtjvVkz+Pu/W/493fnhsWFzjNZuF5/wtKyAhdRWOAnTjoj2PT0tsGNf8CW
329tbumcx8mgWUxj/qjm8/ZMsf7s//9odbGjmkmH1KHQOGRaYP2iDp7sdPVxNV6+65ouPdgjpv73
X/ftuYlOKUUX7s+ayWpdfGposxHSdlP7k4Fs08j7/ARJyOASgkLeiivzg838b8/zBLfY9Wlcmi9+
Xs8NY3QBLs8bFiq1aA4E5jCqtGB2EmN5ifLVN/Pf39FTQiCXYk3yLm/OYKjsyEgC15dz5DbIUitv
phcRNL9MUWiq0EkL6uc/P3N9IvpFji4stxeLrUugWDOhDEC0lA1/KJN0Xwf6ak8668Mbd86iZv/+
AyXj8mLpUUheaSxyAEY1dTFrlDQSzn4erB6rM48czJJfgK2zr+8/5S9DVPET8gjXI/76cnb0E22R
0LS0T/vSu86j8nFirO7Q3fwpS1pTahqtb+8/8u3+LDn1KYurGvclDtuvJ2QCYFHVsVa+VhivU8LM
P1ttWPhOwa7+37+ayxmTuhKzgSG6Lg7/OgsEGHDNiff2W3h2pzAb4mvOHcCAsSBtgGm0D++/2z9/
/MVXYyKY0nFNVjue+PqBZMWkkTO10p8H2LyHVLrdcqykHrFDkwEs9+ZCV5DEJT20n2Pd/Jz6OfW2
qyUWKRbt4xKmuuuE+x6qFd5huHvTJki67GHOWd+PYPhgyTl2Pj9lHKMecxNYxw+agMTDCJnRRYBA
6MGjmtmi4QmnGBtzZZUAU+vM/drQMrwWhKCEx7ysgKjJOs/IZZgqOqKWEb+EVfY/nFAlECZ0NpRn
GdKXLpZmpq2uA+34EZ0HsKQtmpSRctRqWk8+Kqv9ZbnXjukKPKR8dCUvTipuS34zFhZFeDpRoLkM
jSs7Vkm4NfMouKMGS+FjDsWaydxbTfvBePvL2KZug8YZQxkthUudOhB9N4lEqqFxeuSe10Xlpza2
caXT5AMbyV8WXh61Xo+RHduWunjRNJuy2igj7adG2t2PAfsuAUNO9Z1vQbsfmdYH2zjGiLdLEupt
yaWc33VVkL8e3KkTYqu3Cbq1K/NMJ/5Xmdqfo6kjgqH91PQJKU7TM8zRz6Fn+YXRgiiOMr+o6mJL
RfwH2cj0sG34iiLyHBRWLZyhYBGPbFDeUY6khWY5kJG2JRxCDZTEoPLf9mbwrSqmcgPQGzdbZBg7
GZH4t0ggYGNoObssrEwahTa0ZDSDcVuUd729pDvTLnxr7K9g6j96LTSnvD3PA4z2bCy/diYEZLSn
+0rkEHhI66ta49RD3ttFIS78wipxvZN3CH5NP9C1oorfEHG3qIdWTSeqS2o/RTn4S6nhJ03qPFoD
wJecZIVRK4DIVXgcSWhpRvIbTFxiZas2EzbMLDeuS2VAGH/qOn20wIxuZvrgADOz2xa0YMGG2YNj
kBztQXDt44QUjrEofnt19btquzvYRlcKs/HGdFDK0AWurPIYauOXXFq667Oxq72i3qsywC+Rnr08
jZ5zAuBsGqae6J+HsuhIamnplFSfaSKS25V5Zw/5gIj0w8LqQLI8kCuTXE6WuN+Drv0KwiXpQD5s
z4Y/13yChPhIU/epU8gVMZ6iZNpqw0F90+yKOrunAbjXEYe+OrI3k8ye20U9rb1lfrpb7ME3WYuw
SmZ7U0dEgNpPUWMQH0qb1U7kjV10qDaQIsNtJ1qrNa/6kaJ2lr8YLsyntPidZ8UV6nZ/6ShIiWbk
cG6f7Sy7LxIz3eE4PHKgpe5opj/brjlkfXIPZ+C6LVcGVvDdlcmXFHu4HTQvsMh39Itv5OQ+VcCl
t2YU/YgjQFxjeDI1CESiT36NZn9lRtb3ZtYZaKLwlJbLfW6zkXhdtyY3AmvHTSkhKXUy/DwqItt0
Uz8oFdw3RES7g965oXlTE+69GSY62onkThGn8JHI/N7j9fATortG/NFgOgQEoIkshWLnFtYD5DAD
VyMVVLmGFRmfI3qizZx9Xpd2NU4/upCwegfCjgxv2xFtgXYB6rlbCveftKFvmqgk/mN+LFfhTQXl
yJ2Hg0e+iuWI4+BaN4YRQzgkvGOIx8PcKeRGnZ/jz/Ci4qVWxT4xPG6xNfDVYD8LMneX6JTk7YOd
ubcN6CxGCVHU8bFT1jlHXL2QjsV/44ktBxyeZ52CcrglRPBnlC3PAgTdkBUoLMlxJvKwtuEDx4Sc
wNHh2PMy9cCUi8iPSCWFE7yL+vwq6I0fNglM6GTb26TqbwTDaOO0zjbp4p1j9HRSplsnF+eqt9Gi
gvUXxvANEfJBJ4Qv2u39nKG99UbibqvTSDOFnutLI5tPc9hfi8jEmJ25OFIm1W5Lj4niGme6iQ/w
cDYGPwvGtmOqmz0atGdS4G9do/g86OwR263fWjAbBxuQd+Y8jAamsdBcc3Cu3MRBRVv9Hj1kwbU1
PaXVdBUv2UnGzjMl92Nbr59D6b0RdMeps26p/T0vQXKPc+SYBNGe1YVwyvIRPRgwxOqnNKZ461nB
V/zdW7OuT2WxQC+Mxi1aw2WDgjbYdgQgEcMZcM1ktaA0dBt6xB7BJ9xJV43Y7pEDlLbzFBkj8W6A
vgFiGnvLjgiPanqSW5avucp/TL26mar+e1cOZ44nekN/JmJpBTFMEpmOHaQqwEQdgqbS9NRoc695
Rfy3xH5Vj43ipmWXutm2Y/QE3uSua6xnMQ07o1lBEAbEwexUmfpPCKGTZO0jQUzgtBIQ1j1pvFuz
ca6JxvuJ52VF6A3PEk5eq1cJBQkUGQz9zaCpkKrwNm9ASBR0JpzqFqrOA9/+uia/Y0sFFhZBRfYf
9HZ8XMu3apAPuTQjrrv2PZZDdzOReRIvgPszWAj20lKvEmh5JQugFZ8gapuczsztAHdTu5EvOnkz
umjnRMavNRITDXICK1oVRjcILjIel12BhFcbvptv60VtyyQeN54RnaRoD6279uKiyB/wmPIVdxT2
/XpZofm62ZXKuTdzEqkEYTXkXk5nK7GoKpRXdtR+SqV+0WHlk8DZbZ1QXQ8j0lA7PKhypPWRc3Qc
d3kLB7YafdlZuzooH2zR8DP3W4yUZ4UktCiojznNNz7vEzFMK55V+6X8BzvKGmOcoz6GBO/pq2JJ
vsH0sCACuj+w2i8MZvOPNrLrQeS/nQVkk9cMB2iZO039cXSGl2nk+tUiRDaT/if0rPx6TlnOZxEc
zGXwh2a8Jfv0Lq3nq1gv7maoaXml/fJLaGK0e4cKP9HhV8naa+wyUJXpAADEORczRcUsLM/5Emyy
QP0ARffdM+2dMyAMAwMOnTw6YexB40dWuFzsf0IjsWkMYIjhLX5KSg0u3rvuk/yzpwUxW9mnaiYf
dWno5fQxium0YhcfmptMEtpA946EtB4KZvHHzHpWm9KRsNyCjrhn9z4g4qiOi/UNKoZ5ex2af0jF
+TUW5g+76pDtGfjW1OpvR0Eu5ambyt3sQkAl7WsX1P1tR6eNekTKZrdM39DaglIp53sqW9RmMnTy
ab6PBRzHQkqCR8Loa2Tbz0QoHZDy7IsKksc8GadkEftJGaiuWN3JHn5cjPbBcsczF7GnOouQxSvA
dQVCdO5KGzyuu1kbt5au2CXl7w7xfZEX9zPdYt5y39XqD2rdq3kELNSm9+OgfHOuid4GfBw+05G+
A0aK6F6TjeO1+2Qhz941QF53PUEUzZGK4KMdzweMvLd6XHYTc8bo7E8k70GYldEN0GCsPnhlRHBX
G/OXZMLPEaRHgjs/Y6d/mLLkPpD6kLgzo7C/myX4e+V+9dLuhHXo2LriluLGrTurG6fpb9PGOoDS
JVQsyv4MWfMrHYdPTT5fy7m4q4g6JIBabm0R3pZZsIVLzxUklpA5gk+YEO5zcv+StLwmjWmX58Hd
QDQU/oOE33Jh8k0EvUwYa2ayMk2OQd2pSNjPva+xVX3LmvymdNRjSNwCUkbiu4FA5XP4oFsa3QZZ
LhMYjX7M0HuFezoAX+gkzFuuq2DoSHX0vC/Alq7KCKJWEEdoj9eQMtUTwtgTmib6F1CCBy8I8PfA
GdwbBSGaPdZbUoy2uiPnoAAPUobF3sMyUBMGpNih0WhdqYT3Ts3jQJd2M5kojsHaSpqImwrFZYK9
lYoO10PzFxCWP+QhMQqi7NHzOtS2XQTqqRuvLVGSuR7r33SMODiUhzQUt7JfzhBuaayYV2vXmYHe
/PSS2NpO+A0NKzyHQ3CAsPil7PgoiLAQKdd/hi79hIDy5FLCJSeGCJKAcG9CRGgmDk/cQm/LikoS
0TvFin1M2iMy6pv1LBuKiGHrLqckrffv39nf3hhXxYnDLuDRgnPFxZUdOhSZBEOb+Yke4fnliP5d
l5Kk3alvCkj33gF+cihas/6gZ/S29sKDaSZ7SjPrqMG8vk4NOBI4VTeZH0AxOnhxG36feh0dKEt4
O263KIH7ubt9/23FWrJ+XaFAgYYPa70iU6GwLu6N6OXTAQN17pPGtuhjnJJIJyDzfCEvyn4YRgiD
2wquFSB9WfcQIOy0v9Myl1/A16UxQCOXW5YKzegU2EtIfrKIufi0vWKXNaoB8BEiQ1XtjAii7Af3
6798K3oALo1hjlp49i/q8bHXpAud0tyHu+UcWPZtxPgJDrkimBAORbm9XLckgdz2JH58ME7+6Wxd
/HL4Filegf9ivLgXxSR4OKoTy0IERekhpk0TFC8sEDFugtke5m826MDAhxgOwCJCghkdYtEiYeGv
auQ2jupW7wv+MAhhnD0GHAvu6G0N1RLppEuR4kl0SfPEOxyrOzTlKMtDZ2G25NPkHjshDfZygjl/
dhGA1hgn3i8GKrmv9eyFIHKcPJYf3PnfFhk8RyGucAA68I+8+L3txYXm49aFr/FMRdsi7sL0kJmz
wSkA+SbowIzJ+f4I/dsApbq7CrDojL9pqNHkVN3Upgln/9Ftz0JNEjNLkQW/lEUtgfS5CI2kpCRQ
ouweSuNs2Guq6/t/xT+0g8uvbQqL93f5f8gDr2en4iPofHJi7mSpRS91noZThduTCC8P0wW3lmEi
fQJp8jErElXf4m8Knc9eOkxEOmCRdm4gVMn7fLREwGpPs+4oZIBkp6qr7obEYcRlIlrWRhYjmHz3
HOG33wWCoCTXNgyHXq6bfmDe1muN5uK1MP5LfM2OZxJLbb1+rZLTemTCg/UNy0l/lcT5LRtupPqx
rGtEt7YbPoR5Jp6QkmrSsMjR4FDd1n+CEghtH6OGOBRSNOS1xhWsOjtBft+2JSLWKSvCB8wdMHhA
SV1reE6P4KTtK2eqm8+kHRWfda6Cx9qcOshDQf2cWwR1obWVfhqpyQ/LFDwh6ejyFNTEtYjOyPeO
sfLs3E5keMIW53aKAvunhTjhFI41O9mS5JDXROksRBzU4q7oyvl75LSc4hLD4OpuZlWPXCYVqG4X
YMmLyPO7uRshNLvx4KFlabz+hNMcajLqW+wOgVsUepflBAETPNHM6UGQisHRAinxc5wn7SN/2fSN
3KrM2Q4VFaOCvoh5qu0uvMa2IU/VGJTXluzV7ZTnEyd2Ii+JP4iPI6q/KyEigsTHJD8WyAnOxK2E
DrzCvnistN1dqakq4Hs7rX1iQtpfTKulVprURnCN6ru5xwGMden90f6XOackvml2IXSeyrmoyUd6
aSW2stRvW3Bi9pRFxywiOTAo8uWehQ+Pim2QedeIr64X2o/vP/2vY5LhCNMA5c4bIs7UiqklKDn3
PW8OaY2RyPkY9C0W1CGYAJm//7S/bLuO0sgXwBshD7js5OSejOKlYAY4ladOpTkoDld4nokg20UL
IaTIrKwP1rS/rKNMOoskTdrnbLsXm24EIzHrMpn6dWKTvzTSgH1oU+AlWwdytN5w2Rv6D3b6v35T
nkaThcYO6InXMx0leDki30j8gSrmjsN24HcZ4QrShBxPnkB6LgPiyjJK8aexzq3yv//O9K6kx265
Pv2ytZSEZuoJOSV+EVnpnRhcbraa1PH+ELC8F3TpFgoiMTEj0Qe71l/GE7pzRP2cbqjF/3ME+lfX
J1dRPksnRV0yBTXHOksdJ9pOO4X/5INW5D/HpVfrKdItZCbolin5r7KY17+yHY4SXhr+NqvO5R+W
bXFuii5+rOyMkEgasfE3WeXxbZYGI06j/+PsvJbkVJo1+kREYAoKbts34zVyWzeEpC3hvS2e/ixm
nws1MzEd+nUtqRook5X55fpS42PbwHTGi4qO1U0IkOwZMjYKy8SZwnNC3gCnm6CmsQtYQLSfoW59
4rpLV1eTxf1wZY68FqAtiXyqFa5pUKShSeDy5+sFcW3X5+pcuaAfhNVJ0m3jh9pU5ilMR4vmuqQ4
aYWMty29EnucUYq/nSfLT6DQyVnPMUsYfvkT+nwuGrdtFNFOQDa4Gp572vjomKdVxUuE9JUprshZ
Xk0QhrRRFdog3Djf5Sqs0eQ8V3VdqbOoqmEHGC/fZhiUnAYzllcmyJtDUQ52TIsLBiqEy6dLCArN
yjPUOa3K6d6oBogXVmcemTLWlaFebTLIkJjLgpOZqhBlocuh8DoVlTMY7TmcCFLp9rA/AtPjCFRQ
uvaTjiP8+zvpGwMis3JhRoFLMSkgXw6oy6aocVrrz4UwlzM1GOjT6V1nPNSO6B8KAD3t3ftDvvE6
bcqqaCZpFEA9v3rGrpbCqAzRnwGrq13b2+IuzGg3G9I0uLKLLGfeamXj34UoEmWmTkV3tbJTYv0Q
vGV/VqmzCK1pGyb2LadZ/m0lD9a7Zy9KBuhBqMjMy9dYZhaVnhidp6UBl56svvouKiv5vHSr0iRU
Ns/vv8O3PtuiYbYcWjstRK+X4xVOmFdS57PNRmgdEtDKH5qKNElg2R/4id7x/eFenbfIxRaxoFiw
gpwFq/doT9IZmLn9OcCk4I50otjR2ElXfmVEp6wb4n1ZEK9d2VVefz1GXfBIRDQWyvDV3AQoKcIK
/5/z7Jk07fUNrp80sTy+/2wvyYHLScIwLpODiNph/1rNR8xrcy8mdjvHSVQ9JHo1HWdB5sRJ0/hA
v++0QS1v7QVtolsa7ertPOkSB3r7Giry1Wm/vGXO0+WjooLXl/fx55lnejlIA9mfR/7eceTv3Zdi
/qq7i+dvhih0ManAvjYtQUCUEurq37/wpTSMppcGN7IL1uUP0D21dE4vJVp3cP6dANfROx41yf79
N/7GdxWLXJqVCSftlZjMttuowRQJzjKGTuUu93KCCBRz6tpALz949WkFPU/8Mdi63bWONKOnOrKA
U59JxUEVjjSRmPuGVOltUIX9CXvMODtOOjLPjarbJNzjc21gdIuj0kiSbPaKgwl7nnS+G+Ad9f5r
eJUIIbJyPcSfJCSwjX3pc/njc2M+bUwid4tz6eZzeBhh41enTAxdwp0MWdG2cnv5lR5SM9uhvYvN
z++P/3ofRhWJAsBl2rkeB8Dl13bd2eryOC/Pk7KNnR0Y9LJwQ7iPWCeHvx/KQkzjLik6svir7bEu
eM6+IpDr0jA5znXRfAWHoPmVFZRXhnrrm9vsU9wKuB+DCF1tjRLtpZFgGgw6qckepqGGQ4d9/d5w
tPyok2A51gkcbUDi8VnCOjxygZv3EFVA6zRx9AFuz3QlRFu2x9U0REzEW3ZeYJrrFMwUtH2uNXPD
1aHPP9Gchu+EhUoCBy65yUtV7d5/3W+Mh/8vd0FOdj7tekerKg6hGvffcwyMc99WjoMFcDzdmk1Z
f8B1R/398UD3IvozNg3d0tdRS2Xnk9LGoTgbeugdU4eePi+xPmGV6uwJx75rUxl8fP8R35i83A0W
cSSdv4hOV2cDzb0ecSGuR3k9OSfkxR120qa9sTWt//T+UG8E2ECQCSGEycMZ7lqkLWhltg0avc+e
FX2ml2r4IEocZHSli3triKAcqc7d8HOtO3uuMCXTB3Xlcd84Gtgg0MHxMYma1m+Y/FbkUPjOFm7e
wvou48eogJ5jFgtYBhuBOxt7+E2LK/3XoNTzH1dewbJAVzOYSz23++WU5EuvFpWoWzErQZ47nYJ0
U2bUW8Al0W+oAoOGN+pXD146zw9dnskOcY4GZw010SebXMpj6Jrkf97/Rf815P75k8A4c1tbGHQI
ZSEAr35SnSBCtiKa/rPEARNP/hT3kyzDHipooKXPYvDxck8+55WT3xp4dnc7S6PpDrXElH2fwk4c
B2Mcnly70XE7EalOT507VBSUPO3sJq32wcSvyZ/ctPxS2UoHs6UZ+SkxrPC3JTv9ow5MZdMhjdgu
PZS4j3Ti10jf4rHoSGU51tR+RwZlHOpG1j8WhB+Vz0nK51hAaU8NJTaRY2WPNmm7YwLB3AfMX+4s
gL4atVIY4ZvBozhD4ygOb1H4vZob4wa9CR5Syh4P+J/UD1wYupvBwcvZUk57st2odrdVbYN+U0YR
Pudl7TxgcIOIzazL89DJ8nM6Nw28l6n96lCO/UbDW/Uz1pXcBqOr3SUiQTGDw32OboerVT+n8mDj
+HIScyBvx8kz8Yuxxa4t0KZ4wUyFsjaNHeeJTdCSO6d0qKpbkno2fdyWEe0xeMbsBsJFegqrNPsV
aF3zTOObYe4SJnZ4pjNwAHsPqSHfJ6RD0D1hw/IJ7LF2Atlp3GqNY/5SIwmuRREGa4yiX3K0mlER
CNUY0bh9bn+rKHbQxzKr+YhhQooEaLAOdd9aGPA43IyJxZ/gb0zbIHAABTEbxIb8SoyBSzXTUF8H
H4GZ9LuxsvW7rCnABFsuPbkk7sh+eqW0wKuLzoNiXw5fkWfKnZ0LTKUhnf0LK9BFrNI3GkGyae5S
VMU3mNIkEMRwtABsau5DlvjvVGblqcmAHNFmmjzb2AeTBEe7jjeppkXbKpQzQLtJPZeTPd6PorFx
HIizfwpRGzd0M9QK3N4Yb7UE2Yo+DeEjCBznFpdVl1JE0Ut6T8MC4j1pzuIcFM0IVi+AJmaUqd+Z
aasdR9vMLYxiJjg0opi7G9IKzGU5ULtIaP4XG7KJqOu0eNAxSxzjDOMonIWdAR1gENaYqNCiczKC
AjGopo2nwAndmWzvPH4FYNjf0jehb1Pssw6GAxybmnaPEGnpZAUoo5xtFmRdu+/DpCKuV/lBGpnz
sRcqeNDaZj6nWe2e+6GefzaF6ewGbYItb3YheSdn1h+CQZb7fPJmc1u6DkbONDPGOJ53oYYHhDMZ
eER5Im3wx+vnTQckegf00b4pC2+8yysV/CgVKjvQSCj16Pm8i3hBRyWpRMUp+XR0UaYGZjEM0R/F
lQnnA0Fqd4i7Mb1tof0BZCM/9aVtKainuGibG4BFchu6BZaAeViDO1Eg/Q6TlvUjxkG99zNvi+gu
rTsuMmwWTJc+PWM2K06iDMf7OLWnL5HOA4ne1v+ZR+n1YM0H9x4boO4n/bgtlKMe5JC0qukAhwLF
oURAuhtN5W3Due5OURqEd1qEtokpM/02jbpxTu/vuut74MueS+GRahLCfSrLlyGjF6V5kXdp7MPC
SNJdpwzniPD9S+z11kEMjfEFz4fhyla/vi4sgwriXaifAI9fQWQjMEWxndexD/5TZ77GpZHt83ma
9CsDrWOKl4HAiAi6ZDlS1vdNgV911xRR4kNOtM62U+O9V2rxqTWh0L3/ItcR2jKUbRrEp8TgS0PP
5Ys0K22UlKx5kXPuhtsxd8RjpkM3xRrZ+AimLf0fBiRjzrgu92mimcsBvSEqAxswju/ZCpQZ2p1n
L09wDJm8/qhENe3//gHZb7i502wBPXJ1Oita0RxypGDrvRYjWDvK9OIwCGf4xUqU00YGdV1u3x/z
rdkpsT0gjUuFmebUy2ecDADVUxXHvhMBT0wt45PZpd2tsvsC7yYKsk432FfGfGPOMCUJyBwCYLoh
VmlIGhdochZF4ouqCR8yHfOVnRWlDXoLq4e3/v4TvjFtHCJsmyoEDW3cqC6fEBeNyegCwPKVmuY7
nQyvPyd9cHTgf+8Tju+f/8N4WM4g/PdcAnvzcjwBHTOzTTPxFyjOhgVC216MFVrYDd62p6/4yix9
dXljfjpLD9KSGbCoOSx7wR934pK+ks5DdesTsVRIKczA3aB9y6wNQhjrG+qbhZEAwLHflNM0/E6J
W37gYZg8m7j2cvzVIcpxbKDUle+8vqy//DC2Bpt0BdXrNVjfkTM7dBnEfgNv7zi5Qjs2LobQoYQk
WmAX/yGKPW0f5mPz+/1vsA79l5EpvXDx8Mwlu76a1ZE3FDQO468RtLL63ITZz2nGYs0lebBJS/xA
6wjWsC5GuU+aub6y47/13CQHPNJCi6/AOvBvh8Zq5QCcR6nkX6OmtKo6FJKbGgjJbYlP5aYz0bfn
VEWvzPU3VjNlRKDsJIosul9Wz53LiH4fBWfaQYuPCtiedsKKi1Pt1A6W5mW9cWV1rWPrjeXMeDCP
FpgLvaKrQbEA7Wsr4zN3c5Klp2xQ5qempQdwF4rsKlJ/mc2rKwxJYxewEzlVbjLLcv9jtk9JVim3
k6Ffa8CJkHdVeFQ6QXvVe+GNd8mBxvUcS4KlTrR6LM3F76ypvdhHNK0Bw9XbHTbF05kqcu7Pear2
tZz/eX/evuoyZ+LC32FbhI1DasBYbR4a7ULU3JvUR/fpPffEkj1MTuRv6C6y8rYO+gjUoJADyt4h
41aTJwHy7RQEP6aWiYj9AeRCua2i2f0SWTMOge//wjd2U7KPixaJstXrii7WibIserUYAcW8/ph+
9wF+YEU/qVY05h2XHO3aufiyYC6+OQkw2+V7U7wlP7MmgJDajTEcAf+j8Eg4ikU7ogkTChvZv62Y
h56zUW6n9oPKiS0R6WTT7YhJHTjhHL0/DsFuukXeV1zZ4F6nwclG0hXELsP3ouC87AR/TEbZ4SZM
djnxR698osiFdwX8/vDlsmFaBw2/s3EbmKl24K6SPmtgWefNJLXmSS/zKzn59cJg43dJhIMeg1tC
dWo1X6U2qLlJphjL8wof5TGGgX1wVamuAavW29syEHkd7FIwJGF3W4UpgxFNAn/n2I9VY6awbXhq
KJ75w2xZ4ddkarSHqZTeCRXK3241L8/IeyYxuGSwxOqo6zLTyaqRoSctaLqlH4cK5mwl9yLO3P37
M329rTGWZ7CbOSSwlv7t1UaTsrDsWgA384qisDcyi+xPZqGhWpDt0Kq/3LnJEpGgdpBlEEiz7ldf
r4Ryg0oIwmGFZfcn3DvyPWiA+HlsE3nQSQbs8vLqAf3GlIH6xYmBIspaIHmX0xcFkFmREIzYbbQ0
p4VJZU9hk41/XaHlVSIyZZVQkUJSt1omzizGlHtX5HulInMAqW1TpohrEr3sbgOP5pn3P9166+Zl
AiN5cQ/DwJiRL59LSnwvUTAFmBMY4clJQ3zdF9Sgmw7ezmvm4mQbfXBNYsZ/+ucmtXxBInfOQYJX
zGVWDxmQPm8CYUV+3YnpJgpLc+E9xlvXTrmHD9GDSmfu97gdXilHv/6Ky1TlVgRSjT15zXN06nnC
mLKPCDit7hmWujZsbE6Ha+nDV4fT8oQ2dzyTMRYgknX5WjMnQLmD9Z9fB1V9aw/edKIWoA5NYSXf
SI1JHI0zF5w41OJCNAKkLWbpuJhAyESjDscCQ9HCM/Mra+f1hsTvorN6oRDa1CRX0xjFdtsIegP8
Fpb0Meql2rdNXj63tQUQdQBXhaTkR4XL05V59sb+T1zLXgQVi0siq/fyjeAE1sSy6dlzh1A8qaQY
9nx3UO+azEG9a9OOPrV/MpBG26yacVCOcU2Pc+v3+/N9fSgvHwaJLsUESiY29djLn1FHbdH1QJV8
bs7kXbkw2sU8bWonsM+2p9ThfxgOgQCKBArpsBEvh4tNHWpU4MT+zNZrb23BWF7tWOMWjVmyMVLc
Cd4f8a0pzpXR4Ph3SfquQZMyiXMjMt3ID7OCLs1EuC09AIVGe8n7A72uWyyvkqyJi1aTeu5664iQ
U+eGFsV+EJpImNHCnhQtMRu7JxLT3DraoSNoDookOlnUPt0ZCunclR/xWqzOfKbMCP4FuTqpjtW8
6nVVqHIyI1/WmCRPwGmOmdbSgZPU42L60WfbbBixDbUQkdF30e0mRy92pZbAyPZyaJiA8fawQOXP
SNbQogXA43JuWmRvpY45U2lsYplOfhSC0m8wVsfjoek3HUYv+7mrwNpoXeXriW1hAu/VxyjM/oXY
Ou0Cu0NASmvbruVk2hdOlxxHMLe+Y1b4u1gISjcRhnL3NQD1fZCW0VNHhHowFErWPMr55XkxcJ5m
Gh4ZuOAFYpMDYd9hmil2Qar9w/UlIVUo1DYNSpLxCBVJNgt4QjGt/SmdQQcTKfQ2oeeHn1k6n0UI
eTwtkvTGqnLzMYk7rEwhICc2OGxgitkTCehkp3dmdZ+Y6EuTMJI+kFT9WAfhuCmadt5l3Mt2tTHm
NzOuhJ/NqvhSmrI5eJFyd9gSG1uWHn0YDY4w5H4wJM2cMP4nhq18u4j8NnyVGiUVclYTkGKCy4xO
K0jaYU0/aNljnYyYCnNGpKjfhnZrSq065NpY3dojnYStxCwE0xH3uz7MNj4hjnbTpnirRjRJbGRO
Qngu63xTuQLr9aGj+sJV4AQQSHtsVJl8tUJNQkGIFz8XocdoLyCwbukJKH2sVOj9wULKDzL168pc
XWRqq2PP5Jq9gIoWOc96wThtleP9MYW+LJ1pMyE//NeqetLesoqeAq3t99bcjQezGOSTmZbpEVym
eyUOd5eTZ/0jwOCzAVO75Qhea+nI7UZ0k4Y+u8P81dPC1NwwUXBLULaIgW9HVZ9tJge7h10LNbx9
om+olI8R5kVUlFzEzpsksHQw825vW9vYxuDHH0Sh/8SfvH0KSgyUaDAFdYTz3+IHhHgiIJYwioV5
SIOxsanr0DoLYPQfgyScniKulcXGaZn82wiJ3w+jUHQrQFKk2jiac4SLRzcxKzm7dlY3OGTNe2y5
0RMU4pgAb/hIzWlxHDcTxOh5VARqm+MQqx/DWdGxM7kBc0mWFX5Mch4qQMcIIcKDMhJQRpHV5hJ2
uG1N53bqih8qzj5iYEwvo4Zz926AFoaH+TSGt06XFc+jQq9HB1WhORgZatbyPF5U7iY6Ha0N3Q56
hwNviDNUK6OjmVo9Gla8Y24DN5jiZUfOfbNz5I9slmrekv/Q8udJ6VPzGRWmc1cKgED7MoodEO15
OtxKpC7l0UxKD8gnnubOQcZ2px4SOX7w0PGJrgSU//5kfSMuXEIXRIkLH+0VtIfMO73rYc62ys3s
aMgKDEmQbTTgcZsaMtOxyLThfxrTw1uYjCfEmdVtCfERsFv0A/Toh/O9pgf5XaGj4aM1MkXaj59E
bDvalcDkjYgIgaf+34Igm7BaD3VUz4aKaEfzzBJvoLKAa3puoE/czDb79jabphjLky7AYwmcanZl
+NdXJ2R9SDFRmyJg4cJ+GSB0tD84qi8z3w4C9wnEYbHnWi/3alLGNdjUaiyyAosgiu2HBCjR7/ra
q4ZJQwini4NjVeW+z8JpZxAQHtJWXKNOvx4KvR65VnpjyCVTz7h8rKw3dQSanjgIAA+svC76RBk9
/W3hx3NlR3MuNzSeCoHRcgGFrcrMWV8mWsqw09hBDQubocfcxrUPucCUr0RydSO8Rl65Q7x6NFRG
3CGWlPViibcWrcPo7eew90IYfpN2yGyJO61q2kPPV76yINYdRkvqiBzlws1CRcuoy7P/kTSp6DDx
Ft7AqU7qW7DJeFo5H3DfmTaUAvBCm8abcPLaXZfC7aCr/WObBPd6iqBM74+0TmFlApGvt9Spk/Wu
ME3aKBOcNENMdyvPhz8AXaKr9u/vHS+X1D/OmP9+tkMq20HTQlJ5NamFqdHKEJj5ycD1Lkn7W5iU
mNzp4zaRki6ZTuuB/GTf8DOJ9jJKEDhw0NWi9bOSu6dVLxVOx/axgt85tPPOIyqQsQZ47dKEjhlS
eRsZ88mwQzp9QUgkDgQf+UN51qcwsFjE1D09O7/tK41FG9+AcPMT29b9sa0fnEI7jCjRtioKyg2Q
ZRpfTegQteqxFF42Vyej2p2fQgIku6EbOasz0oQOtiRlo92kmZFvJ9P6HQWGuK8Igne48YpdFVmf
gVaFhBzFx8ypnsAsP+mVTkv/lHq3Zjw9VJb+BQ/nGpJNa7ChO/NuzuVvvP0eq96dN1FI75qlzNuw
Ks4YRX2ocnWixw1+MvxvHp4O4TQZFNZbbnngRPrReMFt1Kh/atMlu1P+Y7XVTmJxb7bTzWAVd6Go
Dyn7aGlFD1rgzRvcnfZ57T00dFDHuvFVmsnRzcLT+zPgJeNzMQOA5FHO4BJle6hJnWUR/TFxHclN
swjq7kjfHQDD2PggrOr7WPSfkB5Q+Necl+TkzSTKfSbkyY77A/hBwlXjJxfgdNO52DLhE3XVDmC5
ca1/GQnjxSydOxIO7Ze/TDYDCoTY7Y4F1Iu9Zc3+lBLMmBY0m6pUH71GuyeivCfcv+0NDZ/7vvKH
si2uUFJX2wirGnURJzfOBGIBUa3uLQO6ABcyAtoSd9KfHWrih6zu409tqEXXtpFlvf3xzP8/Fl+D
1iIO9LUbbCQn6DqBl/oED8avBDtd30gSbK7GprS31L+hUGTwUKONk2tUbWvZOzeBl0c/TG6PP3I0
rr4z9Cna/U5mjxUyznDrxZ1W7JAvRBER7DD9mw3z8DxmvVtC+tH7X66V5sHB8JT8kqOX8LZ6O+oG
N6ImBAVu9I5vtICfAM7bV0lUbzzxkkEjyAa7arwy7nDbIRor1ae+pUDBcHlC37xRLgYM2zwgIts4
Kmzw9Jya9rOHjucnPbnVhyuLYDXVltfOWY2knUqFvdTjL6da7NXcT2Am+SKu3b2ed7+iyC4/R6X+
0GW1t8nZ9zcmtRnuVkF7SEzzy0if5G6Iy2sihzdmG9Rm5IxkL10UwUu498d6LHPV4rkdJH5UOInO
/dZ2n5pMRt3G0afq8/sP/tbLJx3ATGN2kzJdLTGvrBsri6vUN6Ou6Xe0iM7W3mE/6Lepi19tWLv9
s6uC5osViPEJX4LxiiL2rccVCApJo1J/oavm8nEDh3bl2Ksy3y2L4FbguHTuIlzvWhPi3vsPu863
LB+ZYICFxabCClt9ZLPqjbDwcPdUhRF/Cw18grZT4cEte3+cdUC+jLNI57lAUkyiE+vykfJOp/2q
DVK/0SMP14sq3oWRp9GxyvWfSsKvAsLVlTHfeo2UsMjQWniEOWtwNDRCJdp0Sv2ozgRzdnS/Zgp7
bAhWOcXp9x/wzcEAdNA/Qj2aAPXyAStvjCCXFZmPRr4q9lUXxd/IYqJ7GpO5/P7+YG9N0UUjg7gT
gbxcx6fO0My9MZo0OOoWd8UgSJ5FqIt9MdG3HPWNi7mDgYlmBG0G14Xgyua/vnQsH5NMKHl+Cu9U
xVaXjgK3SE+ZYeZPXtjfYL4FlC4MSoSE0L1EDwZIDHq8D1V8rSz0xjQCyr18U6Yr/fOriLINtDjQ
dAA53IXhggws0JOStYHIDcEn3hSTMWQ3zuxUX99/428NzAWHwwcsIFHzalOgGBc7mWVnPrj8bJd2
pLCwprWOKl2Ady0ehS7FgCtz6lXWmRe9VIiWewixKM99OalSbcBRUpszPwEleuZ1hFT5PbQmZFzQ
sAcfcQ14MgVphMkd4w/xELi3xSAe33/211wI6p10pLGCUezQbrvM/T+238qxYPt1/IwpHPJyV8+1
RImpZCR2cZLCYQepmd+kdFY3Z2h5xrdWmr1BE9SgbqyR9NQGSUz1EMX5wqlKqq7fS0AXtFtHo04J
Uet/YUHe5lvEtgKH7FilP/B6M+9TSNSCancvz1ZvjtFG0xlkBw6VEBpV2B3euWCZ3n/cdfQn0bch
A+Mu6aHDIuhYvfUGv7oF4J752PDOX/sRizOPaMKg0tp12O5pSTptwUjr+UZFSYJRJ13H91VW5Ccx
EKkmKs65B6f2LL87NpgFOsEa0H1Thf/Wld+6LLU/Y6Plt5KTo7RHGzIFt9VSLEO70whncj+vzPqQ
5/W4Iynn/IY/0S4liXAzAUqleoMXaSXwxYtZn1fOkDdS6bwwdFB0Afynwr+cH6kwSydvY/JCgJmP
2WgbPuoNkqAE2Hi2eNkhYUV/pVN02EoNZZugTHPlR6wX6MtHk/RoIp0jR7AuWbUe14MOAJzfOire
ykaUflwD/Iuj6UfbF+2S6cuu9DW+MSbAbYkZAnh8B/3l5XPbvSi5Hma5T981GMPaC4W+NSs5/dbt
CjRRPAY5/QCYhV5r8X8jD0oCArU8Rw25WLx+LofuUrdsyjjNfRlY7PQ1T9ecSEE7H90U9sNhFHUK
sq8GPEbvfWh+g5kNxkuRV+2OyokVor+o7T90gQtirzQrpGRT1gvYnoDkcHzEi2XYjpio/3QSe/io
ua3sd12vd+POAefwW05Ot2s0GcDLyYCAxTQ3ONtqrPECHtOw8XNR9V/SIm9uI+wBbmN69H9TV0x/
dE2CEDmkrQvGqpsa/8ZkYI5pIU24m3PvPYtYjRRSqwQsSkzLLyiO2kmMx1JJN9lXUwaTp8tgXW7m
0au/6/CF420WBwAwWMzFh7nGinkTKp27dGbXi6F2IsEcmaqm4Ty3YZbvyiZQ/0SwgZJ9N6GWpXas
GQaSkhoJUDiqHFtvpyXlq2rITYdQszI/MIzEPlAgac5DmXfTduoy3b2r9cD5NxlHU9/atTN+tuda
/115qVudSFA49lmatf2tJus8IVqOinRbFYXzr1WTmts2kQpwGRoWO3TXDaIPV/aHlwzcaoMgjKRi
QU6SQOFlIv2xdwtb4UAh+swXzmhBtEvN3dTFYm/lmFdRQW2ea6enxmN05oE+nviTCGYonINbRUfM
PLv7KcMjNI/5rYWRWPsRRRat60P6AOXdvuv6OrtxXWs+efNcfIPxlJD/dCGGoL6DnpiFN3qcIs+p
rF8IJL0DHMzkhr1fbeJWyNsIsiPCeV3dt56OXzFGXVsnn8uzqTWQuEQnD9gheBVMx7IlyRlYm4Dy
YMNVL9S3+cx+i8NmOu3tGpJ4O4wVmZbB9mdcB34kVcMndQJxbM0o32dccvaVV9ANQCF922GPuLSz
UMgc80Q9R2aS3EfoJI/A5qrDHJMH2hRz3j5SmBrOqSGnbawUhNhMgfLn7mnstJqETlQTzSpThbcl
/KBbsMwQZxozOAz6WFIKq9LbIdWLbT0qg39sDH4WFb9LLfw19FF7ktX4K4rj8mYize/HTa7fNiZ3
TFfvzaOmQxcbSM6wiikZ9K1sd5qhexsDhMlW1ULb15M3YUyJGZQGWOUcdfl8yKnObG1r6E5STMVe
aU28T8IeZ1HgTY+JcsZ7veRoHbnGbG19MqmK4TikKmOKjqxy+ymZ5vieY73duc1MgT9ll4cm2cX3
WJ5G+UYfJg5zW/U6b9OVDds+NraT7Fm0WRbXdzBhRnSp0qC/YqLQJwbH2scy6YCK2i2i/JzzE/jM
eBx0arSYs9m2jzenQL7oRbvGnIGV6pPOS4cfg6hfd7/KkCr0TPywtfI83AeGfmPUDt62MN3JPMGq
pH2BEgr4kSvHyzriBvCxHCqLIs4mgbrW+tbQt7wWC0RcWGfN9mPHwDrYikEcpHpkG4dArzu4mu2M
Pes89qBn26aXv99fzes7Bj+CbAvtfJQXHMnvudz06biN7ZGYaFkH2gHGd0SZoYooq4BcvrJzLAfI
5b7BqqUSv2TCKKOsU2CznuZm34/0FVDCGvfY8RWfMAHq/gVmO9zOU0xR+q+fDrEZRXnu+KS516Xw
JmXXTko6GTTche+rTjf3yTBo+9Ktrhmjvvxf66dbDk7EnmTByWRdvklgpEUqwizxyyaVyUHk0t3F
jq59LmczPxu4ce/bItfExpys+ZhQZiyo4mHgrJeGd09BmcYVs5+6R5BJzjVW0fp6tcw1EueIxJCV
kF1bVR8SbmwO/gSxD88kuGtHd6BVFeveZla9T7qRo8lUnwNbXPOheR3PEL9xg3VIewhm2mp+DcFY
VyJNEj8fyHceRwS/T/MULnaqOSwX1y6xDdSNwZmuhNxvTGxiWKBdXCfJd7w6pLJ2qMcxivwhHfI7
pH/BcRp0qndmLa/MsnXCg5e79CMQKiMtBg+2Cu6tKXBrFC1I1R0x/uyRNshtjz7ub2+qy0ekKWAx
paU4Rg/75QzLtZR2IMtkNhdVeizoadkrHQj7VKdfpxxBbUv7xZV49K01+19bNypaMrPm5ZhzV0Py
SceIPrYZvHZSBRLDEkww06COTuBLtGvWea8+HN+MFh2ICLQ9UThZjdhzCcLnwBPnQrqVu+PiPv1b
tiZ2psptNePKNHm1MBgN3TnR7iL1Y/VePl/VgGbgBmafg6DDr3us7GY8G0U8fYmpzsNRLcIJNG7e
Os6Bbnv7muj+9dOSKiMnt+TmUA6Zq12jirjedUGnnTtX/xQpU4NrbpLv7pupvbLVv7r6I7lCjvqS
3lkgBOtqZzG2Ibm4QAPvQaNalsiHqnNbcLBEkcKMEf5ktrXrjOijodPXKTtr3liiHvfvb8qvptTy
MwxqIFzs6LRYW1O19SKKTqR21nQNOwLBVSZYsHLzb7MszX5fmCK6Motff2U0nbjMQdyh1+WVm0Zf
1VCCoyqky8WAPZ/KsBj8XGrld6vpYdt6QQw9CVcy96OTFDi4//UTA4wi74LWG6rKOmtotth74yLv
nb05H8bt1Gf2I9sioVLtfNOmWv4PAy6mmzTPgDKjlLjakfQy7DAWTbzzCDttSxtz9as0Rsejkdzu
7hqFMev7T/jGNEYDzAG7eJWwJFfni5Qtnl+DkLisiKzbZ1WjEeUVWYJ7Vx+O157vVeiEeBBRBPsE
ewRJlVXqrOVbznqi3LPKUZS5dmduB9ccgedixFqN06OLoQVgfjkdUQ5fq+W92u8X6SJ1FMS6LCdu
65d7hlKANRD6yHNi5u5jlhiI82fYX++/0jeWCSiVJQnCuc02uHql8zCX+TAZ8jwot0AkQ4J02pKO
qHG4Saz8OWxK85ph06vTenkyDxwWuW32I331ZBK7elOlMVYshVs+BYZWdRsLDuTTDOHV3MAkGB6N
omuv5pyWbfYieCLDQtKXJDf2VMYrcU2lFLdNmuPPnV2Inb4knipY+Qc0X/IwZ80Po/HqbzQkyJ0q
x/DotdAmG6jgN2xZ4xU9wxu7BW+BQig1BfhSa4iNqnvhDkhXzwqVzxZOgLGtqiK8Q2tTb4pBU4ic
rMpP9VZd+eZvbdGCAPmln5JC2dr2Jyp6lL5D7JxrBcm4uYUkjqFUWtX6rqUB84YL7bxt0gmr9Gta
o7eemjgJQZVwzAUVdjmr3aJt7YBy/VmJnjK8GsLgF5VKb9wAuR6+Sb0syZvGGponm4xbfkUB/9Kd
9McUcF/OpgXDRnMIYMD1SQgBKguMKAdA4IHJAfunueNtnCYQ6mVX3SEfu9V7x+4TdIplgo4Rigy2
RMHSmVPj65NsANTB3n5/Fa6/CD+LSckOipqGnDTT4fK1pGPglilFuZMzOPl+cNEnbeYuqU52pOWI
8XTnrFAG3rU14rfK7jM8HJr2Ww7z70rO/MV46/INLUUgcveU1cjcr7F4mUAMaZrDeKrS+jiqodx1
cRpAgywfx7wH6qyZtGnbOzU7D0Imd3VFb5M71qfM/T/Kzmu3caTdok9EgDncMihLtmw53hDd7m4W
cyrGpz9Lc3XGPzCDuR1gWrZMVn1h7720Q9U6CiSB5R0b1I+6KMjzH/Kf//xlfTuy/vqu/rL2MFNn
jvidUtauClyIu2c+le6ItLFD77DrNFLzt509rYiFY5ZM/3K5fntu//pQjBoMKO51qv69Qk3YATIN
1KddNZhpsnU7zeOE1LT1U5Ztlm4GLzWUEKUt848KBsR/FVvxqhCXwYrkXh/DEPz78+HNCvJop553
iTmtt8EZxHunV2XgYQD6MWvpvyWUfjui778uZzQLVv4BMiK+D6UFrPjEcmeLtCVwKJNlixNRVS0p
FizrajG/NXlq/MtX/H198T8f+u1swE6JFU4jMrBxKvdhaLI0suY13ilphq/QVZxNPZtmMHkkZ7iY
Y0U5K76WIJzwJnAziaXYZ7fR4aqgjg/MWfn1zw/etxv5+8/3fXtoLI27zlk+7frYzjbJOo5EpVJd
/svHfKty7h/DnYibC4MQT9x3ufI9KgxlrrPsupxToPSM9RyPmbvB65n9t30oH8XqjXE8ce3UAHQo
f3+sWlsbMubrzW5Z7muXewFbhiRoiWVjAEuIQdCP7TlDlllgfJ/JGf/nb/T7r+oSKkoBSVNLCOE9
DuLvn1+P+HUdMa/HRks0c/EVsmDyT3DNtCn0+c2/VR7fP+/++3LKwkhjK0gL/e3zFI1tWKN6BLWo
JuIuLt4wIeSKLFdN+W+16v2rRWvJ74WEiMHQ96QEwSoBxVWh7ovWQOCWk04GVg/tEVJqfATXf/4i
/+dMhO5GGe7eLVZcbt8Nj+VSODky7mJXFqus0AnU1ls8yEo76y5xRrsehPe/lVP/cyRSOvBZTCXg
6fHR384kBLpO3iQTKuWWLBa/o95CAgh/Suzuhd9T0s+Ujms+GWjA27n/tzT6b7/zXebDzphJH4Fh
NCDfP98YrVVNrI7l3YT7JmwROr6sqE2ugnSxKnCY2P7bEfXtWPzrI3laSSwhDY1N5Ldf2WV6prmI
Xg+pzkCxN9nQKKo6RJOWzrtVwL6pvOW/wijuvyf2bvQKd+Axcvi/vyRe3S99Eo/lwcPrEqxa7fqZ
VcgDI/gm9AiL37s2gLx/fqC+nXV//aaIBZhpEdFyh0P+/UOLKXNliuLyAB9twU7SL6hcJqUZbv/8
OYbz7Z28fxJdDhbWe6IIG51vZxAUA8NqJxTvpG2rhIxpM/CmAgjZVKAGZevVQBi01y7xpZ00dlia
Y5NAmM6ogeJJCd3erWNuhtj846KwnAN9nviGktj8KFQrPlp0iX6vanBlRibtnwnV3eNQWel2of6Z
orFLmp3pNsMxtmzMgOkszT8eFooUSyARoYFL7EQWIBAbXo0phUo1aPHOhZp+EFmsXHty3Z5csuTg
TtQOKU29g6DW4rTeDL1IqeM0GnF8+tWxlJYWkG8BPWil0f05S214cTuB14Zuz4KoR6DKb1ml6NAr
y7m1LZrVRQDFi6SEqiFVK1W3tdbNAXNH4+dsuD34MxfnOZnd8XJQljSbItEvteKb2YrgIp5mUkXn
yrnraZWSQLthWtA1dCBVPtwyzhYmxZ37i6SuHtWyuUAi64kZA0K0qPu1KtiDOzbQsyGOj1xMWmgv
Ygprj7Eu5xHYSEZa2VXzOvd5mJL+F3u03NrMbSlvdR8vV+wDVotHQ/HssNEnxPV5SRAyJ4sNUKPG
4xbyjme/F2aZJ8HX4ISCxKfHKu/KD3cwvI0OTiOYGW+pkcilEWbUybcJRN3gkxiVtqHnrKm9daEc
MaW06WiDGTrMa1wM437BUaG+UhXEz3VNKOZgN+0NroHYO107PBpeE7+TcoEHlti/fWYW4zUdFdoT
lubBJHXnYKFNeayb1tjaqTkflJRI2SQty2oDU9SEr+NpzQ+9knN5TT1ILaE3VLncTCLtbgzaIQ7V
cXzHkehsDMHGdn0fCpgdeRAzKt9S1cUnd6iVJlyWco5aJIrXignSVUwQE6KhGlc3QFXNntUp3PKt
nxAbR7jXIWRyU/YnUPNGtp2NDhg6fFrFCMdsZRhiNWTIJYrlPQhFNDt7LtcDNDb25YaYxn3L9mzb
pnnxiS2oAxg5TCfk/sWh0pJmy7vX/7KMeX0SSzmeDKEliLaLkm1qUsyqFimmha/OSidx9aZqQfff
qg67P7ez2GavYKmSAXhA2OMzjZY01Y5GKyyHXfjQ9BFRbHq0jHGVnZh/yPM0Z3Z/MIxJ8YfabD6F
uYoTjtZxN/Lkv9XWiFrJlrFwffa78mJWjnb1iKFLA7Z66tnquvozEY0O8c+1G+qyDnKHn652+TL1
sCiFJTxAokM7XggT8vCerdmkBYltZFCpEyMmZ0ufyhASTG3dGt1l5Vipo0UWHLHS4jkm53Sflq3a
Bk4upj+dhrdKm2sQoqIRDvvWSV2fV6YJt8VzUVvdo3QS9s7+0ORzFrCUyo4OnZsB6G/qN13faGgP
CohjkqIX7GTsNQGxdN5BK1XW2Km7gPkRKw+hlAF21uIlbUAW+1gWUDrq8XRTkEA+ETzRrqEDInCn
GMNo+eBBPV/MjRmAdys/RFXr0H9cuzz0wqmuQ45z3281siyBjwFTdLzxRxW76QMfRHu3zAIBDEvZ
+hTHovtM4qVOAg6+9QUxQ7qvnXKqAtIT+26Hxjc5do627NwW8Lc/JIS+XYfFEqNvyso8OdWs7T12
7me9tZODqyn10TOH5iXJx3sUly33loVXoTe84j2emyYCMZI/w2V0H+zYcc/0KPYu0SY13SpDte5E
zNIrHhRtUxl1gd+tsvUfgKGg2ynmezM41SYx8rVEYJGNBvARwzl5nUx3bNLs81i15LRNLfBsuOBh
I+dqgsRomDfqjBykSMYm3ZdJQfhnpmT1ERMExuw4NDDJO03P8rh2ktlnsqKLrdWw0NQccF7oIoZx
Rwqd64Y1+V9aEA+lPHjGqDUBUBCE9krWzphciRtKMdEh8wvNTtrHVKb9xqFoeJilou6KqUsvZeU4
B4mZ7l0MPZcCcdncYLSdaqDm6uRgOClaYABZ6sL1m5B6IFlqAxu5XeF3nqre2tkxjyvillBzx/g8
qFq11QyFr49Uq20/uO21c2X5ktSTPDkydgi+LOwXiSnjQYWldDXjxdNCLXX0nwWWw53qNEpQ4xF9
Vewxs1GGxlAMy1YxVJ8IRPe2tt28LZFj72bNTdDzgT0KrMoYswCRq4j+uWhgRHUvev7flOJeNdwH
+ASuMAWgNrqP+v6fOmT07KIT3VQcGnMNxcJzbSwfuDu+RjK6VsUp9pPVnEc5vhB8HaFFe1U0bhG9
PrDfuipeHkz6fHbXJND0+lyN6m+u6Ye6yl8GNGlT6W1jZ/g1URqhi9Jnv4q9314lPxfHPpnVsFeT
9q1cmodF04vtWpCkaDbFLuu9D4B6AaS+T0A5RqSKzghiz8Tl2Y3HpV6jahq5rKv+4U6sT9PqIU+U
W2/EpzlTo8zwnrE6H/Ul04OKzErDJguw78e3qvCuLFYohxAw8tD5EEmBMNdnSuNLXBsbjzjpvrPC
9R5SmfGUmSZQ2xn6sKKeytq5Zc34y3CGQ9fSh3jWaSjkzlasqFubP17THowBnisBtDSctY/+9yOu
mUvWVn61bNCsvb5fnOVLbZdnL5sPee+8t976uy/yrxaSnT/l3UPTiRZahrVvk1X6eHIeeKOCfmie
NLFES6YdlxwrFBObAKc3F7+zHFa8VFpP5a6Ym0HpI1QgkM2WbAhSRR4NRduVvTjZI1EcaFKWwTyX
LYH1MyRNabinqXVDxUDxlfUNFqC+fMK6eZTLGK0qbEE1J+a9NgD62utW2Mmmmtv94FWavzjjU68V
IfPtSMWPEUhT+YC2BoqUYz8qjfYwWO37KF+nxogKL35u2PgEcaYukZnbPvC8LXv23azmn6t0g8Uz
effVRwIldV+PeRWTqgot9HuV2n4tkxZlQ6JsZV69MX1WT4h1C79JNGRBI8NHfSxegQP7EyGxGj9r
TF0QoKM+Nww/fDkZ2IiWbZN0d3Jxecll+uOur4xcJJwRET+7hVjWmPJ4lnaHAqdnnumYV4eGExu6
dpBttu8rD7hkXr7kKv9Unh9GyjTIq0NItOm+7wo0rkn/ktor7OU1wM5IvO3QBqMzXIVWnMQEidUc
/+Do/pUIZdur9a+lUoJqLs7tjGFeVObrUMcRKvVPlTH74C6Hdk5PGL+3swPuIjP1i2Hc+et1el5F
fcQxSEjBtBzqEkbcRASm8LAkr/m5bYGMD8BDNdzBo3krWu3uBT7kjGNNgJj1JH5Vff4Kj+4gR+OD
DhyGMLvVAdyhQkAp5FNDbXathegOxV6oZOp1EvreJjTBtFCheAjcxkwyLZqJmzX+yl4DO+psmViE
ytBtMlewhXZXfihYr0p+6rjI23J6jsWydd1kP7v9VifzyZJNEFsMz8mtzbL7+QtAUXEPo95fXGW9
LcO0j6k5ZAc4Kacdt3Ob2E+NYTJ/5aUyvxQ7e6hU+e658pC0+kur8HJa4xpYTQLxMem29zyfJqlP
JpMuu5If6FAOrT7/niz2F2NyjEFg6OX6EQ/ZtsuXX2NDI0DepAcKFtXWo2J6XxzqQdc5P8zFzn2h
gmylo/y9uO374GRbTzp7JR8f2/Ruem4u6NXLgFnurS8QOALdftAdsVl40Xzkuk9LjlnLMyjic+JS
Nbu6GDBKiT24WAol1dyewWqTsZs9kd94wFz/6cZekOX2EZlbRHaZ8LW+9Z2qu0FO3sCXvVj1cCnT
9IYi8iDS6Y0Q3Y1hKU/SKTd1km7mTIaFkfntWET9Sq6W5YXzNEWxRNSi1n+cfoZ8qOyE5Ix1i/LN
0JUtFe9lisUO8BBJGNpj7hVhkvXXXLI2tONR92eCfFdByrEDUIeVyC6bs4eGELoyniNDnXZlkpfB
qMmjPhQvsc234jb7fpXqfdSLbI6vHmK0tu/tJvc5S8/FUj+kBc1Bkg62z5/O3a/qCrN0WMh3rfIQ
4shRk/VTWt6ZhSRuETHE5U32HzXlk80iZkzUfZOKXZ0W76qIWacqP6lkKOXG/CZGPdDFsNWNPloM
In+5h/kjb5VyvmSaHmlzt7Vagxmofsrub2ZlgYE3is06VQ/zQjAJMncCAirhL3Lce05LBIYZKZDk
BeIHymxYa5L4aGt6bBVr4wqkwrI8rUPykHRpgLgXxdoK6bTry+cmrzyg3ObOkS20034vBEdIMlVX
UU0/mSTDXyCbYJxmJlOq+uoxbBtqHll0k705h6oGnjc1robWbvGpPAuvngiVMFWfiIzaFz16CL0z
eAZbe6OnckM4+RPF4k6fk0eMlVsuxU1u3BGM1cMSp89j72ykJ6/x2Lx6ag8apvqx0GBl8Qp9vTyh
uX7JgbX6jaw3FepPa4A8zoR5y5R/HydypwmClnVUS7Pqfnk2kqbEpdUwso+O58d353oMutXix6zI
o8qN31ajcl7phCuT/caoYm5evAExb2OLdzh4u7RWN2pRXe5HWtcZJ8ettsvAyFUlrwGHP/NVxQnU
Jn5i0ctdpN1W2zgwOzOCVsHzHHMrMiiN6tjYY+fc95rznqmAu1szkFzjvkRvOJVFtBRkEhh6S0HJ
QNXJUSy3bfM5caDb6xwVTncdreQoS35JdT4afRr2RR3m+nhuQDRbRr7nPQj1on2I7Z4rarC1cJL2
nnyJaPWGQxqrjCiGi6Ez/RrN8cXJjG23lmkwTfKLBn7fjISMK7k8i8T4QDj92IrxnU4rpfUf39Y2
yf05waEYW5e6bqDLU2FiRzgIOy8CTRu3qrR2lY1jeZgzI6wWBlBJjZUvq2S15UY6d3V+9qQZrdMM
5VvLIgX+A1S1gJw0TDT9awk+Le7VP7rrRLP0jl1LizZ1nASG+lCP7oerLQ99ab4SYc4Zr5uv1uSC
vSYVeHCiuoPBuqi7MZX7mBG431oKY58kZF0e5EVzGlLjua8UHEQp13Xl2uDp5JGgi52y6hsHsK8+
dW98f3x4DDQsOdbgi21tvMZm8ru725yYEaHu9/EFbBJ1fAZRvUnd+ZXIFAfNan/WOJHrfo5mC2fS
Ouz4wR+bNj/O7vopyJAJhtX9PcbNy2pLgIfxUbGWP5wBpHWwTmdRt9dmYheNXAk1ZXnMcZ+0GAR9
11PIpi5BHmfDHsZPQO7ZzRZS33UzmRuUc4rTZChUJ+xBeRa5XvFczOO7YS9PuSsmvynmz85V97Xi
nrloIua925wGzbeQT/uLMexrGzGzRxkGLhmmJg+Mn43jY0x0T0B3fZSTGy2dES0W6aKaLmCIWh7D
HKO+Zpk3n6qWXnJy4aZ7cvmcZH7pHecjz7VNrykX8PTvTdIWPvNuJ8yEGiZzHXWleO07SbWnzPs0
tl6JOfsiq4TDJdm2Bs9SO5A+hOO6p/6VKp9XjPf4L/z6Zv8o1GFTdcNh1IxzQlz/Q0WZHNoYbctq
EBvelDEoZfYjbrxtn4xnJaHAH9LfXu59EIPElbwmnm836rVy74RK/pqxtEOt5SJyZhFkLmHj2H4j
unM/H+evOlGIx/HenPsZTAcGQmU2fMMrNZ9sp9fGw69DpO6fEVL1Els7lVaEfGeLgxZRp98JR/hd
6V5XhWAiN6sfu8S42lZ2dbTOt6wOzrVe7xAZ9FFJ2rufwXfu0vRcF30dVK7LtpbhKsXLZ9q3b01V
bxk8P0q1xDXOltMweg3X/XQdaSFCbKvRMA2EA9TORS7TVzObTAqkyuGsWkxIuoeZ4I6KfWFdtmdv
ml7nutzYahHalbsdu/xE0iJ9amOEvPBrILDXjHX9rObNS886LEDCGhLz3/jk1d5clKwtpmddkztz
zh/7TOxp847w6NrDLI03nWoxWhwt93OvPuRLeo0JU4MDZNyqqjxnU3LI4KhruFDDFlFu6Obuvuhb
suRV7dJXE3OqzDw4mbmpe/Oh9Job8KurUBPKM3s4rqr5g8X/DbTDzUAurGeeQ7SDUQQkaeoPbJdu
shkTXBNE9oyrfnFKIh+87v6fHKIhJgaRpW0RjGDmWEB6subq1vJdHk2tUc993ilBrwL8ls7nouWb
wRROGAOusdLxFPdmyPjuR8Fuf+sa/adptDeuQJLseGf6JXkqOudASiG3TNM8tYTrj/qKkKW3YZtr
Xjit1iNRV6FF2tRcpcZmIM7zYtqZt3HL6t0ptY4oba4rrs+IPvpMauOhrbPzrHemv3bVH4WfLzcz
jDUWUnfTTkd/rJRI6esdcQlw6W952rymav5mwuvwl7qN2JoILH6Ug2zsz3rWyQi0qhU4MHp/dCbM
GsUl23nKN7Vb/5ECFHlidBtbrr2PT4Kovja0p5zuJmkewWCXNLfZplVGx0dL96AKspE6Kwm5lxMu
A417CKQyWIqHJuPMU+7k+OG9tsqNodWfBdliSIoY8SeK3Nh5XISePj0pFpituW6/RnfaDgbaQEUe
FNQqAO8l+Ad7iOwMxgk7HP6AOoFkMkn5x5KHKZkfVWX5jZE9FGaxQ8u8RdS3kaN7c9Z4T+Ne3zdg
EzCR+Lldk3NWqye2g2VA8jfuFT2srZRfKh/fCDRv+UsAMOrxoAR6iRJwZUod2C0uj9KJMahzastM
nrNleTAEZgogDxthlMeMh2PJaFbT+qPGvDSp2kPZM4HSxyEopPpGc/UwJKn9hf7xcbCo1YySxniu
3d7XLKX0YSH7ztphfV8vtOqhYWbilOKPYU17GDwRtamgob1H9VafGS7VvHNHAgGFwmZEBOCWKLmz
bcyUMvRWlcE5c6uqk5d6do/CNql0sA2SyB5yNoaLue69XrxVBg662c2+8O2U+2qlEVH6ZI8Kd1eN
LV2sfK8V7YvVNzO2uQhnsV6HRJyTuX1AD3gRvRsAhjwUa3JQ3eWSLrgarXZ5j7XmpFfd1pQGtYu1
UchJM9ZO7AjV5Yla3OFEVNNH4Vq/MJqNxAotyEATD5Ztaoe6q34wzqQAHoOB3EOsIH7hQb+gVT4x
YP+ZxgZMONI/OTLvbp/DmuvXLMUlsXQAiq3khKmCwK3MIVJLpfTRlpvG057llKs1JrGQHTdTPnK2
6jbbaYpyc53qOLpEgsTC/OwG7aja3ms5Ep1lG3fZlWEfdSU9SnLfImnlB8cdttmcnEAyPzKsPunl
8KeXuiTTxXxJreoiS/egcBZiHIIajS1mbhkzVTxHRrVcNCJyZFeOfuUUO7unJK3KVJxrWSa+kaxc
wMt8nhTxrivWb8scf1o9nZlRq2dmh7uh8/KNMfFE9C7HVb7phXJt3eqa6c3os3/apFYTxp3ehauy
PMHFYKjjha1Zw0yU9Q0v7DO3URnagwiLHt1xac5nFHEnBLmb+k7dY81ke4ycM1F/aU6tB4npvA6Z
doC6ceJK4HiWLYbpeAjN2lU/K6bBCN81Qf1MeZFOOqsfNmqtRdeQFJRcgLBBvwVdVm3hVW54Zy53
NPUibA6zLIv0TPw2meD6bHEwSgjrQ+mMjc2UH4q8r9rzEvSS8DAk1X9IUgw6XefqArJcx/NDCg3E
twomguP81qswmWHCKvjq3o2JUA8QXWeW5SGQ5CaaterqFCtis0p3wzmPf8EWektaXvhBbdooWwFf
6E5jH+wElxlFiC+FfugZqTKxF59KXuA36mBPeSsHoDvQlDSqiKpFAkQZyMOt7gNi7Q6j1KczicPP
nt4s57mTlm9ONq9fT/ilPRGntVInVBC7yEP0bspSwFwxGXx6eA/tAntv2pJNJXG9Lem0MRqS+NNG
ftH4nVdXe87SGG984V5MedfczPWNaL850qzqyqlj+qlR/4h1b8cGgsVtprd+2jXw4LXhZJjj/q85
o2Vh1ls4Sse9zu3MseqQsct7kq0j53r70i2SFrqqA8Ca5MMaJkCu+qgYNsOawX5yyp5HmqlDbxtX
Ho5f+pIeG8yc5kBroZd6NMTlyTTHUxHXe1vFyjcuW1U4j+QYPdxj3iYDyXutXzVZ7d06fZnL4s25
55RgvHzHDHHRVyYStaXseo1MAme6kKF/WxIOp7an4eeZowTGUpSGMdtWeFAO2ZP6NnXkbWL2VtVE
yfG5nWhYA3bOWc0GZBD5r1TkGQfq+juL892AdTPFckqCFkN7JWhK90I2TMi0PTIwZflWFV9ztT32
WguhBp2Z17rPWvuROcVM4uR7WXCnMbngcxLaoaXzk5yueCJnOGhb/bmsiLdu2AwbgiOn7b7KcV1C
kg+U0Km0NcqWnKp0NQq/WHuN3RH7TjavG/4fHJ3DWm+8zPkdr/0QuCTD+bnJFtBkVGuo7z0Yw3mc
mGc7003E+k1pFMBEenFyx/4pU1Kc7dqmyKejFVOi1hpBu2JU9o0qD3njPkCw+4D6Fczm8iSG4iZW
J4Rt9ORxP2i1d/By61Tp2nEQY2Tr+V4bCm1ja7QBHiabUn1BN8qMuSkZ5mvmjzazat7pad8UrL6y
8a+dcv2DWT5bIgsdrZm+gy3bNV3LTZzahs8f7a9iADCVsUSJubyxZdk2YwoEijAzZ4qp9wryPGfn
WHj819xwHg3ZS392HTyaU/na2NleZzBtK87OSadrsmZPsvH2hpcf9c47zB3ra8t6gB79HJvdH12P
X0unOSJtvZAs9YCtmsm8FTq8qgg/T9a6ohpIppBV4c5O601W1G9qkoSNMZ6YywRpV+1mffiDSZf+
a53fMnXy/Naxbkms0tcimU1aC8nqMhzVYWbD078QabVTzCUJrTpZSR9LdHa6Dg0nlbI/2Cy+iPJ+
i9UOHcmKHUQleKsj4mpuhq3Aqozt0btO+B1r3ZjZeyXUFxTkPvVcFpA6OQW6qrAmV2h505ICXuwq
pTt2pnnRBjYIqcmXMfefatJTvsiPkqG2HBUvKBfjktTx3vH4pbsxrLM4KpaOZ003f+Wu2RysojI3
hSePWrduE5fiMtYr3BMVRx149sgz2KeK8SqEPC/D4pt1+yAM5sdjY/lEGn/hpb4PLJOD0isvjdL8
Yg52MeM+mMY09xtmPOM9Fn7U9Yec1zZr1n3dr8xCpqNYMFO7SYv8N6EgbcEByhfWrkmwJIIcWBx9
yAgeiCE/E9PyS6oMEau+2YvZ21Esb7NRV9CwuDdNiXeSvyOGjZd4Ztc719ZTmdnbsaKsT63IybyX
sfb+DEb2s2A/1cbktq0usWXqAgLESvcwYb5MvbqoMY5hs8hvxawNvpeOP/Hu0x2tn6MlfJUJ2lyb
GyHUc52OUenoF6VN3+pUXFdPbEZyNxm8w0JVq+LT7bM/3bq+2iDo8ZirYR0jSXEowQiBuOeCrEqy
u78ZaUfdrv5G7LHFXaf6GIhhjY16yC7upUyrbTkIIlt68miEUvwA0HjgJmuCzCMlD13W3qtdz6f+
e0SaQ7iAbfuqVBN846Sqj31zqITNrqVvXjR9Obp2ckSEtxkHxvulnSoh879Pox9LH1vCgdXLwyib
TXyPjhtlv1dm0/PVYvwlZ/s01zjYvWVl3W8CnUsfRF2Mm6xhY2ZpzJC8kAH5AxgtVjIuoWhdNM7G
Zp3hweuJG8TmekLJFQ1lvZkqI1oZQ1rkhPEELUetEbB4lICkoe1kvkpbu7Yq/c/S7exK9YnV3S1J
+bNTxl2p4/s0QelY3leXGZRXrYMWh9zd0fMeyEG5pObwxRr3dVJ+NK7GWIlDlS/tyIrYgBrqoZNb
gJBZPanFvXHKUR9wB9xZou62Jhdecs0i1wFm73nXBGhK0zM4HGl+yDC4dXF9USflHlnB+rqrQtfL
zmzXz+SscIkpLKOcUynEKzKdzSiXUImtN7Wbzi1VUE2R3xOMS6Pw4U7wybred9z7ekxuOw+yE3on
01cSdB74xqpsOmZV94M3/0sbx5/9kvIM5sGQJAQcFlXAl6v6upt92LwCuWbvCf67cen5w1puta6I
Km99jB1kpiLbIGLZTZX2CMyKKq4/CX1lg4r4N25DRylCgKMbexYbo3cCRc8COaJ/6rMvq+7CLJ0Q
H6Q/ReEehnX+IctfDcYr31PMV5y/gcn4iHYkfQVFwr6kuHiUODHDl2bNQ9CFR4upVxKvp8WIz8Y0
hXrXEZg2RDULXpL8NiLVN306nVckAI1Zv671GMGtCD1zjLy0boKujqUvVuPJ7pxdX6I1m/SFayb2
rZqiyaisHRMbLnJnAiTgBToMv6gVrHCdITvaE7GZQFI8SXm7MjfA/3juuKTJyA6cZHizlGYvYTfr
SLfsVH2Ok/mPVFB+x3nQZxDqlveqSc73mG6/aMwIq/5lghtep+vZsVg3aKq+VfVkC1ZwMzniOKnO
xWAvTYi2Cw9T2RbSexMLyZAVPYXZX/v8Z1wpF+YAcT9FyDiec0c7xeJ3NelHPSvBk9Ke6lK5Dspy
WWgM2Yl9WuoL44j5cTI4abreOgK83MXrwejKMlg9cMSyeexZttLWsZuZ3ikkU65AmtOhlR+sHtoN
ApYeEopz0TP6cxYTiZv/mQf3s0ir+FDV2UaR3n3kd1g0I7AW80wI9WNu9k/E6N/dtxwvsnosYnlJ
svp3mzMIWcZtYZFE50xMaJrxS6yqL7zhwWndDRmi5E3XCI0+6iUOOwCIxmi9K5ZT+zMtu7eQG+xZ
w83pzS8G9YzS5rtRCqxI+pSg560VhQZr4GyC5Sxfa8XgvnSZa6iNE7QqZXCnyGfdrV8mNX5P7eS8
luVGmM3j7HrP66Q8KVOyG13wg5qxuZtwFtiYxOKee5G8YBd5NBiJ68b/cXYeO44r2bp+lzO+BIKe
HJyJKK+USZ+VEyItvSeDDD79+dSj3tmFKvRF9waqsRsliQyz1vodDtzG+DBQiKO2CPS6PZuzs0hj
L1u0lFtY2Z7hTe7nMoUFz8SbeY9o2vtQVCtGKMnSsH81YXmx7HanDJOsJ4+08e4xm/tHYWR3c+0F
pnT3DH6BQup7RWS2k0aP4CZq4VfDr96pVyWOtaqG0QszhSTKeNtF9T0oGcebyG45BFfaCPQ8mQY7
X9PrhTZ3ywhmXR/6z3qZVxsr5gxTc2Tc9GW7hGC5j9tmYeHGgbWKcgRDpkRbFR4pDRmW5scq9Cg2
RyqPMLXHg2s2V14avVEWF7xYhshgfIzW1EExT1Q5hQbDTa/r3jvP/VSaf6BQXcV6YUPBEziiWPGN
WxvLUGpv2WzvRlImt1Tkb8Ngn8KJmQEWDG0HBT4ecFouCoclwbTYqO2jjGhxi6tHi+lv8bi+w2g1
qF04ZqLL9mlTbFsrCRifblwkvhAY6hihdLnEie+OWJWLKPWNwj/VHYdFo5iLObhMa1p5nyfpyqnt
O6wbb2Q4nBhxE0HWmLfQn6DY2BW4gc95UJcpHA3faxY9yZig3YeuNdZlVgIEaIvGMSmfMeUu5HKU
5Z2rIgoNc9XW/bZysnuSUQOjmZZ20l9QpeaLFPytLBxU8ea4GgtOewJXew6zArP8fIAHS+Kefyhs
u741IK0/yCz3dzkstY3wADt4onO6nL22RIGjcfsB1fDd4HHRQkNF+ZdRHfY52JArH8KalEn8Zs1w
uReh67LlGtW/+3r7pUFxjYp67aQYlGc5N4OF/0gm98xojl487XoDnGK0NhEbtfjQLA1Dk3TdtrAs
TOO5tRq1FFbzokcduAalELLNBdll5y4vCZjFeauDCdc99QzdSj98VrJfcoqsXO7fvpeLua4vGjSl
2Dcuhl0swr4BdmBc4wxgtvVi7pyNmeg7bEaCa6Hc1cPtQFbaQifOxM7Ni4N0WY9e0ZwhPGLs30bY
FFUrqEQnX8NFaYDVEDPP1PNiJ4f4IbU3ND5gWwUrSsuilTGWq6iulgLjrg7scbDek8ZivJjeNGZ2
prFZDSnZq4W9M7ppxojqkjVcL43Z5ctcYWYyyewOewRz0drVfpJ0jE2pn7IrYS3z6MJcEOjAgsdN
Rph9wTbo3Nn+TkhtIcZ5zQ8gds8v17XrNIvagA/rHaBkfdI0XBR0g0HL17UmT1XJi7Svg+faS3ch
YQx+AcWmyI5A4MTEmiUdMN0oBkjPSaY9aIa+8ugN8jQ5QE/mHq7Eq+ZJVgCF+5z1C39wXgoTHDHS
47ORWUs51qfIV4QSdJfZ6wGyyCUZSWry5zZQFWitMdGr0r+a9L4T1BiZUagpc1V7mg9retgxFpm+
OPZpXPuysL7bSLqYaHU+ZbCnZ9FnEWrWN7PM4qvx+uyNgJTpaLvk00KWVtnLGJctYiIVul8dPqdb
ywkj7PlBKttXOXj8WUNRLYKy1OtTQaF4dNPKlcu5xMD40M5QthaYt897XdbGXs8J/11LxBvVJhm9
CZDQYkg252X5JCMZzwv/y/PfTHUJC2eTJMbWCsOv2n/K22RZM1MnSHTnjsBodtTTNY/Y/6j+5MyU
IO2A51wR8xCITGRK/+lUw0MyXQHNtj9QJR2zvnkS8HohmzK+iXusK9WZqKhAWIQBtwnEc0dnEOhi
AdwQFpr6bOzCWrpNfOqmYdM4cgnReOVebZtn/05nrKuT7tD3plhjRTksVMSkSM3AgFUb+I14dxn8
LFIDX6yCGyztz3rcwqn0x8NgDU+c7Qx1mi3O+SU1nlEF7dgeI6G9A3l0QeiaxIRA6PCzzcBhrDQQ
aEE7jd/yvcb4oMbRB/CXWAOjeNOV+NX47Tqu4NgluEPDg/xoJ3lJRf4RR3qxigf7wFyWYVL07QPu
9kTwjWUUzLhbcrusoM3yNq11WMzLq3+W4YcnzAEZas+MuLvxppXduZlpgUhIW+ChGjBVXkOGXKJ4
X8L6BGk3aZ/URoNVQjP9EOGg3+rmsz0k26rwD3g+rvSyftOT9lWV7Spv8xM76LOFQAtyTKwGBO2F
52abUIW3+aQ9Rn27VzEnT6L6djXO6WlM6sUAxNO03tukGWtMQHZORrvm6g+xpz2ZVkRVEt3xq9DK
DUGcG7DNRdBZ5Xqcs8BO+4+8nFeacm7Ga7SzQ054k19gRJrMTKJ9UjcICnTyv+ONV4aLgRCXlZ3n
GMOVJ9+uN8gHNn2q3U8190uXRoexorTGYonTcCMVNAQxBJHiIwoG+ENzhu675IZLT9F4DRaip44r
uTTwFDcIQtElYzabegJh2FGV4suMPIptgO4SDbZvngqNQ5gNoPRm2YCug3kuR694RJUNetrtnA5f
AxfjLxQhu9yECmjB7rYAkImNeWx6RAGJR3S0YbWHdO7EMs5QitahdYImus4Hjh+NBi2P/D1WW3CJ
YETnQ0BAzZb69pVf9VROBXwPUMnZvWHy85D37Y4p8kURNZ+58HUbSICo8kmaQmzYwbMnn6G/GaAp
+LN/S/rQrwx/uyRqV7i2BNIJv3D+rxjWYBvbtDuR5cdZ0rcSYJ+rW2V5sAa1gATjXTT6B68YVpB9
AU6YOngczoUyDtlsLgu2RAAbxLuZ8SlzKvd2rNuD0xY3iYmj+ggrESG7leaPXp0qUI2uXHURXvX1
Fboi9siai6WVZrsElGiBsmijJugpcXTbXZNdinIDiSnQzfGW+2M9Yn8uoXaQ8EL5THShN42YR8pz
yARAesdOKy9SejimEjPvelusPlZGruOWEOnPXs7JHqb4x8zzyqG77e3wZNXOajSLo9te0DQ91FUa
sS7KZ6r4K10K4lPF1dZTyc6RPa7r2obhNMiFw6DPQOEAlHb2Zf0QibJZOHEX6BMQYejfNuNVkTvZ
QR9zB0mvWNdWSv/qn0PtpXLcDTGvUG8IwImrZIlr6bpV6mGEE4PlWhxEvhhz+ugUyMx3on7nCZpP
mPityjdizM497zqJxLZwmiDsGAhpNVcvyW3QRUz+wUlfj/W9PXmvia/fmoO2hMy4x4rqPgyHVdrl
MpiN5DmDyEYE+BbO0ZL884tV4U1n2O9NA/nah0DYa1S4fbOtgRMSWIOT+csz4LoT2guGZpDHkrgn
OYF9pGO3bLFVQZtw5kLZkMTEQSEW+PPtapvUs9HbNAxmuIiXE+KTSEyPro5FIeKOd5CtjSU7jtfm
eR4NdB1AXTYlg5Qq8KM0YPi3K6dwr9p02UjtxUqte6ZQGxJcl6Gfb3zKSCTEAe54CzuMfxGPzBpI
YYcN1Ta+su0KKmFfNjcANXBlh4+ihW03pOqiPBTTJI1HVvWQ0/4tZGsd0rGFCjMefXw2RduecaG/
myccZPRkIydP57ytLTBmwbDxoR3MV1uf3j08SBaSQYvoCtjCyYNuN6cGDQMMztAFl3Bx6bOik19r
l1TZ3xO8saAmJBU2lDo1mN/RrLJxRqfcIfw/VLW1kYl7KDv90/WcnuBQOLJXMmkoo02OqwWzDUoi
qFw5MA6wq7HI+3QlRH1bp9pzafSrrClxYO12Cf8O0PZIZsRpiMW61+0FI4bPNDE33KRBj5hGqHQ7
JhDpsApssWoBpi29/OAP3sUIr/xbyh/Z70er7xamKe8xTPjlphIs0tkxotvr1CO1N7yWpNEDmWiM
sQz/ubGtSxlXp6wLmUgPhwQZWl4Pb4ZFMpaPBsvW2M9RDwlwZFNPg0V2I+uCqeh7BvUnGCMyzJw0
SxZVRU3gNTynaysyjN5Dope7yAi3DhNdvvUDIM+7dBitu+QWoYmnjoaT3+KRrWXmQ8GENLC19iXx
4kNpTpd0YNqUY5HXGQRFyBuEFjQfNmaGoPbHqfbIjcqR/JW69tD22a/B9oFhokNnMBxgon2HFR8M
wPbW66JA2MNtOAx0lR0bJIRkEUchELYkem0G9p4YBeG4INZuO4htfGX19bF2sDq4kTPspq6DZdgY
TbzupujeHD16BRm3yxpDROSCltqEtb1p4aNCnoGR33zn4NcqzsdFp4Yi0BvrEFswvpupA4/moKdM
3PutLwObvN+gheVhy+pzTsW3O945PkQN6Hv8DvfBzo17SqCbyMq+q3I8kSOwQAK28jtJw219pxVb
nFPiHEIawIwCWiC0t1ZX9aqBNUfcxcEw2n4tCWru/PYrLnW64bznvojsaOGZZQCfcBnx1fj/qEdH
9d3K68sbOZWPKnN8Znruqme+yvXVOStt6q+F/W1pjGcbalFdOREw2ri3Iiff1IZ78GPFDNI7AhMH
WqFRhfJui5pRhGXKLDD7bD/2sIrnvl9jG3pouWaAhU4GJ1mIapJmakJKVq6NLDzpoXjNIqtcwqfa
TN3wNMmrm6f/ion8Cge3vcwTqkpS5r0Gc/586D4ZhIAWkqElS+dU6fMUtEm1dWodkn0SXuliUF3b
0kf1RuzKdEW/knlEBeRvYrd+UWbx5Lbgl3ll3KWUuXmdPVpjupTIQniSu7IwyUib78vBJlfEKcQ6
S8FO/GpJQvzOrCwN0hO+LH1+1bq0Gy0fr2/dhJiM+EgCaI/+fWoQgkN498mPi3eTaxym1SqhUcq8
PCBa+SMuxiMm6OvUSe8kf4uYKXbnfk2M18Oop1993O7sqDmGmTq7YXd24pImhNgQxSizN7hsdYfK
OFoN2fBZS/Vd9smmG7NTqdK7sYFQb7n1swteluvM1HBEXxo8a46uYwxCM0CS7kf1gF5lXXYjYVwR
Ih7ybpA/iffWqY4iKW4BK5e9ym7NKOdtYUnc1xvAUIZw4jCn7nPm2SEDePi0VnS4NkGhMs8tJP6m
Fb8MP2Eljb9caT063A7ePB6r2n7TW+0hZGoneu87hP91mS1g1jz6mHS5mxky5rI94aS0GsTcLIQ3
JOg5Uwh+yrYYedRcZuW9L9sbXHXGXSFYIPC2jEVSDY/j2FQrLAnXaHaRXFaQ0y04fV3xFfF1Vv3Y
76sy3mhhfXA655R52o0GMydtNCgQdrMzoupXo3yA6znb2pZxKyN3hJ0AfjnXPiCmkG89X1Nc5XNO
UeHfGRPGUXvfRS7xT8jeOjFdYq940+ZxptXMBGOsqdqZKRWf0XL2zw0mvnMGmaq3XrAiHRe95jrL
ge41zuO1JaJvBF43U5Z/VekQYsdgPpY6MhkNkCsV+mXEfHYsUeiaDXayZG28GDXkSHt+p2d9LK3q
PhaVsdS68RKa2qdS1lM+TBRDmb3pASeV6r67isn8IKzn2kxWOeMgp61QDraol8vmISyhwqv+HlNs
0JK5v4PS3a/mOMsQVVmY1WJRuGAlfchCnkvffIncUmxFBoAUt/OLVQynJhw3Y1o9V4VGyHX2jgyF
l6f16Rrf8S+v9B8yBGkc1skSj/hjaLabWRT70G6XSaw/DjL/GDoXykC4K+Qg13NqrySMnXu95k7q
oOcA5zTr1vPlrpgmb1VPcjsxsrCNslwluD4uwrZSFJv6fvQ8bQkPhAmK28A1STwEEJW1N6z+LonN
pT5OLkIhfdWGOcdX+z2P46aRrgGVG2E0LHglNYZw876OYc64HAz04JgEOmHMNyBLxGntrZW7C4F7
tK3a+9mNnjsv7YI64yBuB7kxKrnWap/jFT2i0Zb8leM24Z5n/PhE5lyzKVu6PYh1OO7009YLE7Uh
Wgnth5l9N5NTLiBpwDuBr1lPeJCJun/puqs98fXgTdt9OmSrMbJR983HHp55aADpVTHzLQXNNwcN
snTxmcLLUqI6FQAeYyufrZo6Ex9EtQincj+G2VGf5IbbPyP4rT7jCrCKyuYrvRJ/3HHtYsRb1GZN
l8N1zbHmeoALTljjpZt32QEG54tdeacsTj+FrTzqZhdv93BaGpHfHOC9rhJB14bnIhQx9zpw07nP
HeOgF+MzDmsXozcJFRzuskxiwpyfnEKxJyaGf/m9W0xBHjEeJxOO9N8eYgLVKx693HUdiJxOhVqb
0DNNbZEIGDqoe58tnIybwrwxCyBkMCimcGsDAiaAr7fL4vjOjYx6nYq5u4duYSAUzTm+OHkq1jz7
fVgOlnkjqmxLp9ytS6eiEnSwgiONsV+qpj9mKVO/3k2n5fUPpUHP14fbij4N+DzFNYzM+cRtPhGv
7x3S5aQWbxsjta/ealgWQSpIYrmH8Oavk0liTTw+Cqe5dVnFCysB/BRJ9JGa3lKJeGtdDzbmHq8+
wz+jNx6iWNLZumW5RW84Lux0KOHsZm+eii8e3iTMs2C6DtZ8Dv3xrqq1s6WY+Gizw7HnH1xRV/AG
x1VpQzqZkvmUu9aRodVCpaiaLXGOIv3gCYYWxCxCB5qbIDImTICITzCyjhKncU7+NC4mGq0pi88V
IoI2AyaGFW8N5baCyzkl5SOZhQtcr7aJaDd6Ph3Qcjx3PZgYjsUH15iuc+1toyF4sdtTN4RrYbW8
ErmRcXYpHQ+9CmyhII46VEczEhvTOCdwB1jc2ZMzgwXNo/1stdCLkQ9cKkUNaOgoG3CTfk/9MA1M
Z3ACM6aCbbt43ejTEvevNayPx06v0Pg64l469fXNQaxSOXu03aQNw2rZ9ODkFv4PbvTmOtWONLit
nIF+s3igOkLkRZwVWWprCUXUVMMdGYDRMs+iJxrGc+nWN8kMlKfH2o20829whzzAt53JCYoFySWL
5N0dvXjpNdZVJFpu8QYPCk/ekZ7QE4wKZMjJtOb+3NR6cl/3HSRTyxI7CBrsXVHFa3QBGtMcYPYw
NrZZyI+gZGPpxVilkz11w7Pc2a2+sbP+weunflVAAsG9cF8birbIuIHG8mmJ7sVUjMANbCQXWSde
zDzke3LYkua0CovkQUG3CBQEnMzSN65NJ+vr7roAIp0lLbppvTowOhPR3TqScHFZtHs4EBtCtZnp
jT3py337UV2DTsNwXk86pNlIRPWi1KJ+Ab9rXGjMT1o5HMtGI2wPw4hlj7yUk3eCQDWbyRJJfXlJ
q/rLqrmzEgDAoIwjJ4gypTZjT6XpWPKXzfW76EFjBt2FL+xrHA3tuWCXVBGXOUPPF2m592VMqm49
vMw9FcHoBZkxXKKreLaN+hNC0mEpxmKlZ9kGrv0RQyocaSvgvrR7KksPlZDch+H0ZA7uOmP87soe
NpKR/3Jj7awR9CWhxDnGdGNPycdQJje9UltCQQJ490cVFzD/PXsfievzcIsN0ql5bUTFa552G1Fo
NxWgxiamFICiJx8FvO+gIcmc6PT03U71bVOiko3VSzrJ5eBLuepS0SyaOH1S/USGJ0RG6+ripxVX
Qp77RjL7ZxhhKuUP6suezGdKv9fIUPirjMlRtnKbpPq9vObATdX4Cdw1IPUjFGIykZFZj41LNT0i
WWJSWB8btDWI6A5KxggcNNS2bovsS7Q0KsV1wYbjqTPkKpT6cy+zYy/qTdTJc51VU5AqkcJL1UIo
JLQtYW0ZAeZ4sHWadWMrOFHyTUD8K4CHbC7vVVOGl9RghSR6i37Uxc6IgL6MrRA/5rX5oPveS0oI
NWPkzcS30/Mrky6uw4DaA/XHrD/FZjotDHSUQEoba8xvAJBAL2ONvuNKn0rK5gyxhCHGtJkt/Szt
9KYrRLvsIHUy+j/ooXEnrrb7Q6dThVTO3i+zh9EaKLFUfTd38SYJ3dNcEPFewEIj4hpyEJiRTd4s
yRe3qI32xGYyq3KjQ9ykG0c3XyejdFd4Bp8zmNLQTxlQ+GN+69VfcQW7BpOMX2aMwLmFFEzLi+Fq
0Nozg47sy7fKYikqcReiqw6yweKCquCIdGC+/pW5QmzCsg2pNJ2O4bk1MMlNLyZ9D/AVdCov87eM
fvZq9B9UWT4bDghlmC1dHAuU4JpJCWguSwGm09YvmGMuYt3Y2522mIR1cWZsBXxm3Dk7T+rvyiKZ
2seVxDJfzc7ZVpb+qdziaUrEdxPiflDKU5fi9l/ML6U3XFhf9xpXh00CgPBHJkLaakbOkPnDpeu4
bGctPk2D/tGMNu+02+oGeHYZ/optsHddzJcWvs2CJM/vKOEsoFunwzjAcoMbLcCohy0gwD7pOA+x
9WOiDJVurgFmslVXoWtG973oCn+ptfqHKaNjCEg7je8Dx71R5UdKyUfXKy5aYrLnugrEzL8feo1E
rvrsWGZAd8hQisGkPQ8vYV5SGBRbsLrl5LuXyPnyq+Is/XqrD0yhZp6+SfkXNwiSvVE+V4Z+aelT
ihAd9FS+JlF/NFBhI9bs4FuCX3WMYzzXsoOoQFXb9q+pW65IknsIE7kBej8ys4muZ+CxDtW92ZgP
jV81iyhtLppS99ToZBBcQz1xcmDugczUcuoLNrCXMh/fPfBGYaXnMNTXuEGASbuolfAPy4MRCnU2
ABW33Y3Zu2fWCtmY+iYynOTghRK7gWQc1s1UPBbcBm5Wb0yjW8EfCGY3W/Vx8xnOLW88HO8dq6d2
idrPAmas6cmjNCRSP8BIT6/JTYCLXsuTA21sNXIuUQgzOIDrpdfTTR53SydkpRQeg4yY9G7bJ72U
eXRr3GEaTUrkhPzeAi2OSU6MnCddJ3aiyv2jFJGxiNx5H/fodvBweOuHbJvbNWNfkrfnHKTLyM7e
wA0QqTGIQsidRXKD5CLAjwPeBOqRBEZGNXtvUqv2lWyaBUkKQSOnla/370PNjAhNJS4NUb8povjs
et254jBwVPVNlGjFCutRnerjjTPIB5Ovb0G96nWkoL158AZj1aZMqSInQw/abJG1o2gkHCxu7lua
AP6GG2JPkCUar3ZPgIuJO2yor0wq4sWIhMFLr84UOTKsvqWQTcv37jre4FoKxiHeThnOF5H/4o/J
81Ro5zycV0j/dspMwNCBfUJ1gk/1AvR5EO647z0GEVdiUMR53gyrCNQvz+G3igkMOTV3eWx9NHq5
FoO1Yeh4scH9BE6YgT1eH0CWkVxO0IROrr2Mt1kaItizz63O5a66boXZbQTx1VprsX2X5cMzor1n
hOK72NLrJeL+EwqkrV64y8bBTg2gPDMQqnuWfMI0NpAN67fImYv6C9bwi2i0rwE7jLiLV6xLYlxd
idrKpbPCg60JERcX4s6okXrUE+N60pU0VewVM2gKuKXbM3UlFWHjF/WOD/7lT+TSt406Xvl+jZDb
1P9MXfXtigRoLTp2OPTmGjJadz5MhsAM39onhQcnydyG2On0FYzdeDqkKd1cnRUQwew3R+e9zXxz
tyR7hNQdqBcjNVY9GHsfrZhBOkqQQZuAXgwhu/Ogn3kjX1/rb6SJpxZl3OwVJ8G3joCCLZmcK9vh
jNI4x/1AjXL1LxZgJ1RQA5m6RnWrSoM2l4a17eQyBCk22/hUp6Qahe7tYEb3fWZuNPAgHUesWfaQ
yCtOnOJTgT9WVbbJJ/eSROVOzSP9sVZ84jJgP7Oj46dwRnpuTI8eResi6nI9IDjt0jQsVReYxvPr
lU53GKVArEnN1qOkZuWWEnKCeKEpxABBnK5CBJxKdlEroCkaS9tHBu7ECNXFyAlK/HDj/xry/CFV
EUgV95poMp582C2oDk9V8mJN9TbV9SXRHsh35kupzZupVm9Kqp1/1Rojs4fR0KPaLofnRLdorK2g
La2XP3vR/Ma+DkNAYV3dciHZ/XTrTOgTc0dY2V5B6Qpqk+E6c3r9vmw5DP78Ub8xPLy62dvcviYL
/F/OvR9vd0kZdf/7P/r/C6Pa8b2UUztycxQIojRYzD2iSU2HMgUJIvmbxeNv/A75RMIvBY6keBBe
f/y/fWLktBgsliLfa9fj0KgstRrLprm3U49jxJPOMa+0/i8+sL97olSimJuQsqbj4P/PD3XI5TXy
FBce4WGekxnuVSsGztm1brj575+oz9sjdw0TQmH/sF3GB7uFn04YmeWjfRdNPu6RZ3VUMDk2MYM2
/feuiqQ/0OlbAvtI62csIh5VOic1YYxeMuVv0Dz1Wzuqyr/YI/0w5vyXN5LPrzFsjw/Br/ifD9A1
x5xkJ1IPVTtVt9g0II6UPqVkOvdvUxF5y0I55WawOaD//Dz139ky+b645pbq2OH8tMwvyzaaoykt
9n0UlzfDrIAyEygaVjQBGwt4O1krxZHJg9iOolCbcqaKpwib0MMMEanMlh/+xWT2p43/1SoK32SD
RFwSVS33h5VlEfU+nSUhf5kX6jA5mF5gUmUddbtaAZhdlDmukcZjJPn93z8NjPvxGke9yca1fjh3
Nlg2k7WSsGFT8JXK6fOtMU0FvpXqtVGkbs4ekp1CGye8ACE852lJJpRhatpFGiJb60aT/+UN/eZh
8EVY64iB+O/P4woEvtegBBARKYbuNu716eJHmnwMU6zi+vpV84UMwFs6aLZK/8ub+M3OJoUU11gC
KrF//7ndrJyGKEFAss+VTt5nL2fCl4W9MRi//uV3Gr85uvBQvu4ylgywyo9n30r8NPtkZEU1octQ
wJm0g55guYFhmeWurdye15mNBUUxOjFNhGgK49GuI65jA8X2rlMzQbBgPxtDK5qASIOphXrVTYiK
atPcSjSv+LgUabW2HL0PrNir3/ViwsspsfMM7UeDX/XcdY/6NDg3BSrc9i+/8bc/kaAV17GErfvO
j/wNbzbLbNYjPNC0vj+M/K/nvC56xhuTeBRTBVseY96/HJn6b5xhuXtcVrTwda68H6eLM7i2NcI+
xz2KQtrRGALpkSNXsp8xMDPgC07q6pyfRXW91my0Ukok8pPpLriFDXAnGMgvQEeMv6yu3xx7PAnT
cTw2uRA/zXmLzs9k35vJPrP78ZzjVRGkQ0zn1kAssCKL+XWBQr9I0Sv+ZaNf74kfbnTXVDNCFWwi
wEhg+eeJO5mNPrQ2Qe+DqzIEINm4NrTx2wVYXkg7gdswsL3Hro8PRctoODn++Qv858bCmB6rcPiI
gri3n8Eo+WhqcWli4uV0AD+vZGPW3ceoZyEU1ljd/7cfxjOm3vP5D9fzz1NNV/hJIO70rhQmf9vJ
nJmGFkGExhPu6c8f9Z8rnI/C4JmDynIshN7/fK5p3syVsiNv1+SoUslDtC+MNsx1WYftW1U3/bp3
NbX684f+ZoVjO24LRxeG47qkv/zzUzWTge1EJgXK9RSXyEQYgZVOFaUI9Imu77uPtu6aR7Tpxj7V
mefKGkubCF7naW4swoGlBHRup/ovbu0/n4atC74X4wzD8GwhfubtWGpOoxwfhz0cNB01l+uu2um9
5+5kxKR1095JoUP/ZW3/XFr/+lDHRFhHOfGfS9ucJ5TPeZLtrUEjKpmguwIrDCW3qA6T8i9b+DeB
vPxE/5rjxs8jJvbHqZ3EXZW3dCB7nEKT3WBgHyjIu6NACJtd2st4MVtoLOq4HpeJAcwajebw8ef3
/7tfzFJz+cmwVnzrR72AEqoNLUXwaCdC6KcE2pcfGHOmEJ0YXP75s377gzFtJ9EB6rv9H+2DQujg
Jx1JvDobOJi6CbWPR7sdUXxG+CWNWNlOBhqhwbt6LI49dkgi/Ev8yG9/MeWijpO6ZxPI/M8Fjy2W
jgOVpE4RIa4J+D6mhJniUhj4WOz95cP0qzXnvx+W1xUFRucZOouYc+tH0W3GKjdLNGD7SkcJXTM5
XDnwv7cZvmCbKamKjTtXuJrW1x9v4Ey71IxqRC+Y+NgPtMX9X17Bb3+9T2aZb1C5CvPHISOvvfpo
K4pyOwm36PIHROJxscY07pInNOzwMbtlZqfN0pgrfzGPVvrWukOP0k6DVyXbcgN5EWuDrm3/svt+
3mnXZ0V4GV+LwBzmI9dn+W8N2Bw3WHkxGNgDPcO2c+MEv2Tbu8gQA6R5wDirlQmQdaz9f2wCx3fQ
3GJ0D0L/46GEHXz3dGZd4qE23/CncuE5o9o2cWH+ZQ/87vkjTqDbo7Hln+u//7ffqImm77JIZvuK
Z/GR2YOmLQiPvvJYkg6ywp9ft3ldzP9cfrTPdLU6i89AlfFje8/uqKYYV8o9SxQvmal2jYfGVa52
ZQ7hnlFnNoTXvDCcR4O+3llBnvXvDUVW+VOEETAW9UYjrvHkOSIbx3UYTA/uCIo11NOQBgz/MFB0
otl4yrNYP5Q4z721qYFgNe9R0pBuZHvJamia4RbwFGMTnKfRK1dZou1yZbftpo5FcgYV8J/CXjcb
zAmV/uQy43VXBqwU5FfZhETZHPRK3/758fzn06Fpw27Xc33IMq774+5D758QzD7SwBVutsOUfVgb
3ZDsvFLFR6fys4c/f95vXj45rTRorG/ul5/VJBg0RtGQxvdUmkT6RPgF+BTrlIxAgTXb688f97P9
+T/OzmM3bqRdw1dEgCzmbecgK1rJG8KWPcyZLIarPw/1b9xsoRs+yxkbrmbFL7yB80TaoxJQkJBp
pjU9sX/tNRIqrcg0Jz0oLulPbyKVDciBdlTgPk7PH9dRCdWbp/VJxM61ysYXp3myD7KEMJFhNo3Z
5KrWiPKO3VLZUP3c2tFeAyPS23l2z+Pb3jdi9N7iXpp0hOlbXjN2mu6K043Plhc6IZuO7wrP6+m3
Y72A/zQYnAO0NbGA6xbQsIt4VUL/xcD5gFiexp/eRiifO3TKStWlWG/H8Zvj8tZfWQlrHjNPsaPK
QQRLRTKBmcbpzwl1LTMdxeLaVXS0FVv6YxndK9Eka8tDF2QhhsBB1WJQoAFHFSdo6ZjD8M1IiwkR
mkGi6NtRPugeRXQKb2b/QjBme7QMuxE0euWYxwgJnmbJrfmjrgLbWAWIGSCm0iOkvwlBqNEVbZtg
T8JiPgYJAKOFiRoc/Rsgl5hPh/rktaHn0ljqtev/UtxKgYmvQ1mRyth4N64ehHtks0Mfe2VQcD+y
LEFCtMvTYEfaqN5aRoWCo+ZjfrHxeN8oNhhKukmlsIqJYwRhzBQQ0aXfAT9rI7VfeHRyk2XCqbmj
TOt5Sy/2g63nm8BlBN2VdCeGVHtVBj14mMyBmhWNlRzBPFT/N5dPy1kk/LlGXAOCLUuaObedsjWe
X9dBzj6KRnuPcLj4ZiJKuIcCjxBFhEJYqCIzYwKBWbZpC1B44s33Nbq5iekgAp+ZT0gxXnkwzg8x
N7iJjY9Fgo8xyuxtQrm/0YrODA+120SQ/qytl/UrQm+kf/J86wyV+Q21BwOLA1BsV6Zk2pZnp4gP
B8ahGSQlszMsawUnYqTBDiPcr2XGwdiYvbCfYV+EUxO+2WALAzusCOvlWEfNjw6RoTvd8Z0rbqPT
V85/CIfZprrEBWp8KqT/dZVViFzxcCopgVFhlKumdeiVCHt0r72YZ0W9KQ7HdHbKhWxDP7s4Gh/x
JR3p2f04sOsORt9mB38M2vdOjeR7h8oj7MPaPiDjZN1Rzysf8ZCzXqU6hveJXncfTuTKX5fXQZzd
pfwozCOpRGgkvGfZPh0dS9FlOO7Dscl7NAdTUDathgKyqZgUwum7xiWqc0TYhyLGYAdKyACUHSqH
/mGwrUyUPF0HnHlbU1KndIhGB9R9xUUxRctNoP16K3YAiWGzYE8FCEXT4hYcn+Wm3OD+IJ98aWrP
eAZDXUaovnmIhnqyd1JMBysH1yL5v/zR2tnmmz6a0qqhYn2Hmp44vTN9y87NThvHfY0/0U0Ytjoi
XGh2/wYmSBwhq/ImccZmmznilwHrk0Yuv831lHB3+ZecpaLTDyFH1gT2T5ToZz9ELxEkDGuH2ZdE
1LfoPyCil9Zj9Q38n4RSGnkINk3yZZfHPTv6+ISB13cMTHWwCtL10wngStUrlMVRo9Wk/dR3SGFK
Fc0vK2qsB1xdumOvW+HWyILJEQUC9eXhz6Kj6bMRwhQq1R6Ly+d0+Bogbcz2GveN20MQDxEEMgNd
HBLPfVMcUf3rRfc5nGNz9Jhm7CpPh0tSTZUR6kt704G9IG1bRXdfjRHLdV+gtk3uyvU4dd0JmNvm
mmn0FyeMOw6DOEdnzokHT0f3KTVVaTdw7MFd7TQX0YDcN4K7XkGqKFcDE+Vr6D9Ga1wz3j272lhl
wiNqt6o5VfNmGaIbBrkWhLYJ/UgHD+ZpUKK1FuTmlfP01RfygTah4FRkMmchiIh0y/VlYe2rJP0N
dspe62nwq9NzXEAssqtN6cAF8bzIutLJO8+B+UJaM4TZdJ8sHP9O5zbCPFPVlcrat73bKpNLEx4D
ZUohGuFZ3lt6yU26Q31Qg51PheCgWe1ALaSLSzSni0YSNwLZ/edCJle9QfGFDUd7gHWfna8skgam
VzpYWXy/dloChoEm/63VT/oapQIuIAZFAg5dg8lU4Z8zDPaVM3aWEUw/gfotQTp5mv1Z2P/rXTMt
/LAMnyPuj1jsYNPeIng9CQXmV31EvjjOBh9JQsA7ikX49Od/DeWUqQNQDh9ct4b8PDoK4Ni8qB8a
eOLPapR0V57srz6NNIdURuUaN5zZiepkZxD4MV6DZNnSkWNxxK8vQA4Jq9V/vqmoo9lUWjhB3NCz
DTZEZJlpFRiIMbdIVAVOIMpVrSa+skBiGWQx5KI0uBIvfnVuabIJxqOiRd/rdD6VQNA/iYW+L6MY
WLDWxv13E9TXlW/76hEgj6KI5FiCOujs2GopD43eGwxjq0OxTVEQXqmDLx+lUWUIEBmV0N8Is3Vo
eYGf9isH+s6ff57fqdRPHIhDKhndNBV/bZ2yYTdm0jL2StNV7Zr2qpIcexP1XKA3Vj3clSAi95fH
/LTe/Svkm4q+xCUGyoc0fagYzt4D/hdiXx3UO0dEiPNF6JAAX+lJP9YlEt7VFh0xIPae4qkoUKZC
bs2uSrdhUiLPKjvg42HSBY/+qPUb2KR0Y73GgfHg4IgMs0tN8+92qWuvdTRYtyyhV69MRTM7gMeo
pCg+isSrjirXL8hccbjsYzU/wk+AZ6nqEm8MH6EjAJ2uO3I94AETXbmvP0tx8wlwQWXiFDoVaPXZ
BKCtO8q6tJVJNHbAE1YtxmffNGGYZrBZHLLZjCqMAfweCl6EtVEcfphJAXkWdgDxOQLdOsoaSM3e
9j3t2Cl4gmlLdavN1m6ngfdzh9AFK1dkj7mKbepGG7poHzZDvibAbG/K2K2+0cZH+r8ozXZEEqhC
6qWznCje2bhqH+vO8m40EJsNAlfYPKhNhEJDPPAQrC/vh9n1NW0HixKWoTEf+KnPu055DfE4sRtl
h09FfizGTBZ3Smkm5a4PXS9dAywF3XZ5zGmGZytgCRvOGLU6csI5OEPaYamRrjNmlpILm2J0/GUc
yiqdJN6A08YdrgHr3ldQk7k89Oz2/Pxc2kFEfjxOU+53euS6AMEhLvMA8qkePxqQ8mE66cOb5efX
AoPPuur8M6nPWCol8el1mB1vPNICS7VwCUyjkYZHiMwCng15ZX8MTuVgXVDDPu8BzR2DMPIfUWMf
9rWvDQ95g1R4DQEWmDPvNMqcQvvhFPgY7HjAqmUHchlvj9R6LhMDLkXXutVDGqAq3pVh9OFLjCTp
qSlIpfl1oyT7mHZU+1J0Dde3HprfMn3sVqojitsRMDXQU6sJbsp0/AlHly5UCqFtqXigphtLVHvF
r7y15wNzhyFb7Lo6HlFsgUO9NvS02ruhFN6kzwJTsuAWGc02RfW714PjWJqQXWPc0kCQaVi49q7K
uYoQ7sTxRUludLXXbgA/lXuzmLSyQg4LjPqU6kkaYbAkYGW/I+2a3trUPd8HkSlb12qro+IUyqtO
GQyhyzrQv3WlCN59hN6oaCpOhSAONahrKzpPYj93Dz5hlmrrmMWSMp7unt4IejH0Kk0l20Xtfihl
lK8Q+MTfPFRyJ9sFbiPfkBeqtmGvQrpqM8NuKAU2vtgJp3cKpBKL8COJVLSWLu/sWRz6+dtsui9T
YEBM+Jnr/vWYpJYMczoe0b6COVVsbLOI3a2VOOKFgKyod7rRqd1tElYjuwYQ1pVne55W/m982rkA
7C3Ie59Nqr/GV3UbC3F8G/duAvOnqGv9Z2S3+irsdG1jgE/G1gfiR9m7fwYKpKuwUNqlzKR75Yd8
dcIdgbc18C/qpObs1CmofJuJ4YR7zo+gDxYV94Hisjf5Xa+Xp3zeeJu+mQcE+CVXmXvexS45BEXZ
V2juGzVi3GE/mPlSCZru1YyDTBzbOPLBNkaxhw5IGKMWDfPEfJYhIdTH5d/yxfKzKQkHyUAcssrp
z/+afsZAwbIKg71Z0iL8g/Op1j1WkTmht+HhlmiQJAlKv1GEblFXlNaVd+SLaafr4mJSDSINPMls
2snudPQWemXqJVXrsrXcI1r1+aqixHklf//i+SCbFYKZJ/617NlQhUbeLPTG35u2XVCvGVNsLfxS
te5qOZqYsoog1VZxEerF6vIkz0YGFIdkFQkNbT6bzrKYnf8wHnuczlQbRIQ2IvpU5ltVmHgmxCKW
TzSBvHvQxsBULw87m9v/DQt00uL1Y/GM6Q3/a20VREIGg7LtHlNYezV0gfUoy7retA0GspeHmofF
n18IKYx8kno6hbHToULuCg3Ff2fvmkieNZNmLrh5YzN6VX2beWl0qJw0BtPv0FESmb69PPwXXwrq
j+zRoU5MlWSWOjamlQun9HH5bOzyNqgKWgZ1V2S3+Jih8HB5sGmf/PU+T9Oq07A2gfsIwD7GLNMY
lVwkFdLTe6Vyqz0UFu2eLAj5ssvDzE7mNAylj6nKBQpEP4s3+yJvikbFPnYcrEngmNT8RxW0zn+6
VVvehicPUnsXi59m1KGqdXnwL3bsJ3qNPI50iqbc6XpaQWcGcAndfdshZWRP0rfOENHsjYdkLUbZ
r1CuNa4Mel6Z0Ei5KQNMQElXgMQ4HTUr1A6NmVzZo79VfEf0FXnmQq/b1wDkBjEw6PFM4rXleHly
l6iacmd2Vo7kVtn9HsrYM67s6mm82UrTgrZpgdONNEh6Tn+PVtV2p1sd1sY1jnK5RDyH3GMXY5+J
vo195X6aPwufK26CsZka0fQk50GmW7plYXNN7SFxUSyOnYLiDF6nbpUHB0PG2iqNkWvr9RQyT5++
ohiWXtl0X32xSQEE7CJNajrUp1881FGOgiyCE2Mo3bcocR6tQZNvpU1zekS558pwX5zbaYtTb+FI
Ta3J0+GMEShXInWXU8TztMh0MfxqI1reNC6aP5e39Nn00n+lZC+ouoAnAi41GwxJyQBXcPqvna1J
dBSJtjw6zUsB72lqNKOWkk4OuQ3Nrt5wzIdGIoJy+Ud8cXeQiAAKtsBHGzx7px8cdW2eZvD6uZJd
5caEjHxv+IX88c+jUFKkikcSAfx0fh1WqY1HVNK7e6sY9HyFRkzhbRFtcv+7PM48eJt2LN0wPsag
skTFbJYWeRgc1F1Vo4wV1c2mFeZH2frFC+w396butXv41aibIKx954fRL00gOdgnVyvjX1xWoES4
kSlMODxA4nRSUx0nxG7kmJoItz8WVY8Gag4glvICDmGhPKAXY15ZyLP2JBtg4giogoCRnavO3vTE
rCLXVyN3H8ZDHnzDTBPhzbTCphyTnK62dwlg5yelS5D7sStoTku/N0pjn6LWhVYqDJcn3+nhrVVK
dgTshZbS5cU5P1sm00GCTpjJW+DMLq+2hg2fg8/b96SJaxbKu4OL62Ax5orvl4c6f/3R3gDbMOG3
4Lras12NZ5/tVKFCLTMCVGA0DvpFCEv3VOGwxRlqtLw1iZgIPhjareshmHZ5/Pmp4oF0EKfTqaRT
T+c+Od0A0oIQYEw+6h7ibeaKPoVqwzsq/fW/jyPoxbHtJx6FmG7PvwIqDyuNYhx7b0dvH3XVOG3i
5eiVsK+vjDOdm78fHq4qnhsOFvbSeCXPe98RblAOOPjsEGG/ES86vaD/YHqhoMznwxXH5t2807Ue
3mAEguUdnGr7SkM/em5sJJ9wDerDVz9GxW4RhJP4h8xDOKOZoiDx3rcS4h+UeOdx8OL+kdBD3EcJ
hi8LLXUQsQtLN2gWiol0dYfcRTVBGPDKetBybNcWZdkl79w+Y7wuZeXe4uRpHfpCy/yVH/vYRPWm
B68WYV5l5ef25DNeoFto9pYOltUq4JYpvrO7PGNfXu7ceFNVyKQ45MyOoy/dRmvh7R6QBcaxPLfr
9ih8xYs2qRJAOVasAbniqk7A1DUSiDnCJgYar0ZTaFcaLPODx+KZE3j3E2lDSjU7eJMUVoVxVnZA
2Fy9rzC920SK8I+xUptPlz9bTCdrtlGIdx3AwrSLSDBmY6HtKttME8mBsgpSR8/g9Zpj1bfB2hhw
1gyD7KMVdnMzII/B84o6RIiO+LIz8U/DATTaOzvL3+YYNoc7DyFQRYx4Z2EiShdTXZD/XstJ5gEG
k8OdhEGwitMKXLjpKP91hFxHEW5uavHBqwf5Hdc6pIbc3toAKtOhIcbd8vIMnS2GTiBp2CRg1MoF
CcrpeDndLl1VWn+vGOjmJoNT3ODa2txE9IG2l4c6+zSGgok3QaRNbt15lqenPSIp+ujvmx4lGY9R
b1Qltf8ktvC/twj3FleuifNNP30c0dMULhOkzns6HCk4PHia7lN3RKOvSRBgbYHeb2qIbAUHPZE/
0ubbiIxK2zwjViKdzeVvPt+ANJOIEwmpAORbbMTT+cVyJo4QEEv2qdmy6xqgSfEyq3TkYGpQBNFC
MwupbJqhlR9OnNvsUlTwxdYWrQ2qIShcNPRDiYDqKGqor1WEhK+dqD2oU9szbiTq6wdd9YYPwcXy
YuY6FW+7SyZF7YC+ww16q9F45Z7/YtPoUwJCrQBcLiHO6Ud1ePxpirQSVA716C41Sj/EE6HCva1p
QWtdnsKvBptIWvDygD+e8QAN2dFOCNtkr7eWemdGFEHhWOPTUkBnvTyU9uVY9I7IkglZgCOefhg+
jQIbRjXZj5po6yUXvxIeTLVFL8Gv25/Q7UV1QANMtI+UdZ1ntxzxSGp62blA2wrju1mU6NXGEeqe
y4EHCtvHMSrsK7tqXjAlB0RGx5kg4Zyk8xRbd9i5cY8Fk4LWJn5PSjTk254+dL1S0boPkSnQ3Dsj
LHoU9YWpfLfbEkVEbxDGXRegXbsY4yoiCjFEcwVCPk/Lp59GXZ7fxe0lgD2cTmEQ13hah31M5RnT
u+Vo4lvURdmwcsKh3I5hhw/RWPSbuoFVf2X5pn/75LafOrc8LECyPzFgs9ueAwJDsVNxSQ6KELUu
y8kIr5FwaRd95lH8x1TMeUNOIUQmBIaa9mgVdmCzjIhYXtlLX20lgkqN2h0XOpHm6TwoKVTTyDaT
PUqeqC2UtWrfOlbdDFsbltM1Xsz0ZfMvn3JSJp5rDrzy6Widq7cO2pvJvqYmfaCfLFZyGKKdnWRA
9FvgIbXb5veX53se1k5LTbccsuA07Fn6b3QZrg2DZe5hAo0r3/XexiIxf5mDcpcPQb4TdqVuIkcW
B8z5rpV/vrrc/x7dmW00maDBiLAsE+yI91IfvbVh2uOijJxuaeqYKOsNZ1Nxg+xIZ0Ps2jRL3i5P
wNkas7A2SHTts1jNRJzOetnjBUr7Mdk7RuoiVO4i7g3Lb3zQRWr/vDzWefFnCgumbJLnhCtqDhEG
Ba0ibV9h1qLo+Utvtb8QyCXq7ZG+wOsgW5pajgbZ5KihgSJ+bKJRQ3oT5opb0fe78rbOjjkBPusN
vJQ3Cu6RPj/maNtIoUzmx62KDwv6dcXet1IetQG/tFSiuju0DbYp5qhd6zTPZ2IaezpSAMUtDTzK
vA6UYd8AWjqydwDckP0kbwTGahIrxSuInGCtWrcukeG1c9Q3ej9C/krTXG3TS3cbB2F1S+c2vlJS
mAU3E6sRADNJnkt4Dat5lunHxI9pMAbGbvSToltUQ+Y8m7rfjohaaWWx0CuZvl/eEbPd9zmkA0uC
SQCWo+rTn/8VKvaIwA8pngaYvDXqT9OPMS5223Iz4GR25VKfXS//G4ryBTc7iK+zS30I+r7BK4A+
qWulm95FtkZALMW0g/5qGXSbOur7K+Hi+ZiaQVGLyu40s4ArTj/PLEEL9rU17CJRFjdOo1ffMyQJ
v0dZPqmytVjohAP2KpcndX6t8KmgFyhaEG/QcIFpeDps5APn62Jz3NWJpR272sKFDJbhIFbUghWM
YPO0w9/IqBJzg+25vB/MLA/vFU9p15d/yvn60ndyp44+Geb05J/+Et3O0sTMFX4JYNM/A0KEr6FS
Ja/pEDZXSqtXhpqD+qzMB3CEDPauA6K6wanEvZWBZu0KN4Dpdvmzzk+KRu4+NdOoRLF1ZxlO2tiD
nhjluENvxCCnsfT61ckNJKbMfHzvKwj4V8KlL0YExUf8z2wCxp4/xaNJE7wKjXFHmpDjSN/lW89u
lQfVQkim1YD2X/nEs8txCssMh0KPrlMlnjcNeTGSvjWRnvUpY6GRpnSMq0V2OGDQNKj/eU2FPUWt
KDXERdyVun/dOQCwgIeyh6eSE0/z6c5JcKwhrgmcXUbrErvhSruDNaHv/dKI/3VuJ6wXLBEapPTI
CUBOh9ICvJnCzsCzPhHKnWagDBiqjjzAy6onyU9xZWrP15Je/IQrI1fl8ZmvJVU7p6Fe2+4sNcZ5
QRYd+oZhFz6j9aIbyJjaSPlc3rBnh4NPpHwGPIGcYCpvnX6iS6EsLUcV/w7R2BjteM4WqX1vqSXG
+PvyULNCHZePybsGoljjdJA1zs6GwJpwMK1aUqhz618mscstFZ3iypp9sT0BJME3IlCctC+mOf7r
4SDNHF1p4PdhjwngzdhBPk0UFm5DyKIfeoEJhT3UxgFBLf9KueH8UjcpfRE2EBWzRecf6AcoxiSB
kPSI+vKlrttohQR3tB1g9/2wjTD/6RdK93x5VrUvNg2pGg07AOoam3Q2rQVCuKrTBt3ORgzrxcff
Rr6pRGtIdErZ3uDD5L66nimfYQqIV52SIQp1bem+NaFtoKqoRPohKLCvb2rIPFnkQUgs27B0/i2g
npafLu1EgaPFzp6bPXk+PkIqbOZuB7Gq/w49Cs2l3qbMGFUJ+g1+Wt75TtjhkaA6Cxym3CuVuVlA
P41Pn0mjFz4pGcECPt0YkYfAM/L+SDbrBS7aaTshDTK8Y25AVmXBIqG/3C98fejbfZmn0li1TRFd
q+7On2DOAPVBIjzOwET2nxcIRd7nXkxGdqis1P5lgpZLbA8hLsX0jrbVNv8BxlaeZC1QdnXMrLmp
DPL11eVNM9up04/gPqOSTRoII3Uu4KFWtp3quQu9yumKte91xR2Tgp0yRLclbzZ+XbJvbi8POrtq
PgfVCKeB2BCC6HM5HEKOipaABu/OQ6AZNv69jn/ISoXu/Hp5pPNSB98HSYKHEWiqxsV2utbuMHi1
OSk5VWVuftN9CsCY37mjv6ZQbP5KrYZaI1DLptjFo0eiMYaa/+rKKL0LePowOEFAbONK5MMwmcWv
HAm0CEOjKz/zEwx9ktnSTpikTHDNg4p4tg6+zAKTtYoO1MnqX3rhOLfS6tKPgDV/B9Ppf9dGvLz0
qHJ3ApTDmpJGvy5cRPeKYii5SUHP4b7RGPjo1q50Aeqr+kpPoxT9o0wVvzsntzfugL0V/rTksWWK
6wKGGoWxpJQJp9jqvPQbe8wHVAAcfDHVj3+3nNEPSVcgXytGIVTuzT7AeSLX5cHOdW3fBolEpdDD
GN3HOrla0KnQb3t0f49S1MNtNKBoqYlJS1Mf8LRx86o7dFj4ZEtH7/w3C533vRP47jdfZP17A6nj
wQck+FLgN4+pQpfqaHTndc3TKzHX8GITB5myJC8MrXSLHx6+uUkTxG+VyIwbQxsyuTRC2hgr4Ib1
S4esp7ZM9SQ+2E1AQXFEhurOBML7HGaGfj/advyj6gxzH6jaRNqyEnWXYPEjlrFSiqc+RBZhBQqR
7Mam03mAiaTudDdwlpTQvR/CCtIbaIj+XeaH3iqztBphaDU6AA8uN5bTymeAf1275FJ1RkT3EDSG
7xH9RH8gDjYJGX38Wx/AHBpWU2/KqMa8OHWRskeYD6cmpHw03b8l9ezQZmD1ADViASkEha7Lm/CL
U8k9MOXcUIuoQM5yO6PxkTZQ8Kht656DQPsa4aCgh8gaYyuWXQk3ZjHAdAeAbgBHrsLvN88Ah0rd
Kg5ahOkhH+LufUy9TF0N9Iy0fx+H7iyLQkWeRvUcdJlIiw2UjdlhLAzMGlTpTBzfJi7lv08ftwwX
KTQpVAvmvO4itsqejn920At3ci02+2JbKDmggtby7ejKvT17w6bpI36i8jjdotwYs3tt8AEmwckM
D+5AMLf2TOxux0YY3xEVR5BSjPATHhDlKSnTNpr3Xkdmdi1InQVY02+gFgDKC2o4fLR5kOp6qOpm
FAQOZWU1uELY9XZw0BXPKoTeSolXgzom/aqT8moF+6wEOnHfuNLJO4CBU5o7vdYpwcAQMphsaY/N
OgfcvI4yF8/yrNHve2n9CNvxzSWM4W4Pqk0s1OzKAnxxWiza3fTUUXyyz96woJd6Q8ECRFtqIaTK
E7JUHKv5VaV+fWVnfbXWDkkOFQKazRRZTz9Wy6o2NhwfWVM9i+jO6ka2TlL9P3hj9gcNCg8BViSA
PPbJLkvpul++F75YZsTrwKgKgsvzzkQ4eL0JHhSLWZmhtIujS3+D+WMebrAPKP8jN4rujVh03bLJ
7PbKA/7F4Og+kuNNCDjupFkQD7pLpg1g5EOagJDbZpZnoW87YlED0g8DvjGpH2CN6Brmpj1R/uVP
n0XU0w4HTwCXiICaoz2PqJ06BUPYqDFh8YC6RqV32MpgJZP8kTBfH51I1ldKUF9sK4rp1D5tgkNx
llMHcUbNMcSXWPMRRm8C0/2JNRZ1TZQSxyuSXV9cwYxFffOTzgDc7HRfOWmeWbAPowOuhI2zadXB
82/8ylCT/8c0EuvDBEN5YgrFTgfqKsWlhGYGh04GySZHUNhAIp7MzOqweQ7crlpfXrfpH5xFUwR7
oMmAgVJJnvfDQd50UYxe/0H0QllhxoBNjlLqt54CZC9iT5Fw6P+KtJk2y8RHoVhpf4qknn5lhpun
K/w6OiAAbEDGJ/gB6Io5XWIF23//vonKQsBOAE0afTqUVyJSkjeKj4h15KzNyutgUNQ6MCcThUA7
RwohxJXg8qAQH7+YVjFdt9TCQVrNb13bkEmBkiWxTYsdlt4P974m/+M/9qNnbKuOfKntKUnn4WQS
3xydptEWvETtotG0X7al3VC03cZuvh60ZqvBxhCQ5S2tjJaV60EFo5Fb58OxjXyE4UvnUKc2NGsE
8nMHSzHVW0datSsUK1qllWXhqFttpY2vQ6U+OYmDeZ2OkD9h/FNadDsi/gxf2PAoWmx6Bu07UDRM
S7FTT9r10IX3QYwxAXS5DdC15xpXpq40d30UbSu8JCf1tC3q/jBC/P7YuRT+s/zDj9DQGQd/R/iF
+2X63xiXy6APHtM+fy6Ldrjl33hAuA5ETlrwE8aXcbQeiDng1uqr2Ne0APlg/QDw7562fbEbImxD
MzndX1PQFbdYFxjxTWqXf0ToPOOE5uF6GVZY5YLE7EWxDkps8tJW6xYi1da21h6cTsHiuPfwtkVw
pGzo6xqPkGd2NQgi1F18d2v01k5xlWRpF/0T9Tx319n9EC5SJcEFNy2GfVKX3vdKSW8rdCJcULQI
UkbPUYzvCvJg29LDE6U310qYHTR33BMQH91URTi7zRDqLPF7TerHMlM2nTMci4ZaXBA6i8ZSv/ea
utV6ATKhGt4Uddz4aKo7Mt0Wjn/b2uqmaod7Ny/2JrTKRQ1wocmQphna7WiHySoytb1hDS6S2TV+
m335Wln1JgwNLGgC9OfSYhEXfnHwFWfZIlC3UHz9KKm8LK1EUW/8QP+l+nKFDrp120Xpxiz4pICD
qWAbsY+50ctBLtU6eG7yIt65er4HhnIjYH1kIj0mxvCtz6nwOV3004vYMromP8YYAtZiiNN9GLQw
dUR+65fmj9yFtuPhOGFDHDalteqU7LawcECorJ9lk3wL0/5OyL5bdTh2htKyecKCZluZ/o6SSMV8
ZYc2rY4SlS9tEC8ytouVrKxlJ71D3dp4qcQbM8VhJy2qF9GTEBWNf9MVzpIgewPFKNuDSHwFYXr0
QuMx8pACtziYYWq8IevzO/D8rea/lN74mGXKrgm8BwMeGJatWjQscLDft4nxU5jBxuuMtd/IaF8W
7q1iTAaRAtvSzO7vQqxsWjf9rY4Wi+qMy1a3Vwb6xb3fNss2wN9GaVGQ8cVNlbRyhezFqo3rDZrD
sAKyVYXjFw5mmroIxmGlN42Pphyq+cGA2uxYoDAmBR5zCH/76KHLZG/0P8cgf6gtfc9fXOmuvPfD
casmBXY22It3abSLu/KPHKodrknfx8r4Zkp3bY3Fz6Yvn5xwfI2E/pz7wQ/D7Bec8sd4tJ6sxvyF
+cjKIl3Va/UtQmwLjzbcfhplYzfIkrvBSlXKB8tHjghEzyYv5dqI1bXZILsjxbLwxXLUkl9ECt2K
nt4fdSw31MXHteql+8A3jxkuc6QL23wsf+a1ftNX4tDmrb0gqd2A7MeITEZvEoD0lnRBO3qYo5eu
+qMUtb3ysup+iJU7GRr3KR6Jq14tJVL28Q9Nb5+zMHjrZPwOAi+Dkactu1pu6xhD3qxZIzC4kh7s
eX3AWaMJVkZa3RkdcI5OfLMiPV2R4N8blXW0hswnb4++I2GPEkCuLjVnZIEyXNkbBJoWDWQwI8TT
VrW6YwKaaaVBfZSqu/cCSsTYPr2OVnioMFJZl5pxryT2shDZNlIQZeWC6RLjQ6vzG1CLeGQW6Z+s
aQ4Cm8qi61mDcmmgNmYG8uco/SdVK48p1vbIWZbHCCOOUHEOgVtuHdHGXJVYd9viQ23cJ8O0UEtC
J6VokDRN7AHLJ/UYa7Co6uwxisd73cNCoVO20pGbeirTj9lk9YRknpc9y27cWU5RraCU4oNjdXcq
Cu7wql/VAYMZxQj8jYcVhK+FG6gQP328NLQ4/+ZZ9T0P/YOi8Ozm7a4VGvZG+rchMj7gXm7R9dp5
COM3lb3Ozf6pDbHZDfEHUrO7RHT2EkG1HyD3b/Jea5cGS9W2ztLusDOsY+wC7HGfD+pLqqXWXR+a
qz5Sd07vPQUK85HI7/3gfmSYGcSifO9S750KL4L8w4MK6SV1/Z9VPn5DuOO5asXWCOjGOHWbL3u9
E+u4QisYwf+VIr2lmmSvOIphSDQGCzePgoWSmGz/fkvHcacnyp/cb/2lLvyHvBw3VHSXWmi2i0oV
UI9b7MhNp9sHEV6lGZYQTRVgKhb9hq24ocK7IobIFoVsJGaX0S2yVLvAsjCwoZletYeqww+qy5d5
6O8dL9ug9bhGTOfYAg5XBHerrwcrJFZeaAYuVHpLvMrqQsQt5r40NxcyFOm6kdZTnosn7m08FPpd
13a4IXXK3oSy5kfuERpls3JQMzPjlvzFq/GEb4+64q15Aj+ADrx4avJO17VYcEXoC+oUP/Foe8mx
aAuG5rF2c6x9rJcUkmiDF/SQcJUPpn5E9thcDNNdDJ91ATeWelupbNpKOURK90ib7hbcxhvKUHeo
bOO6kenvOIpivs3jozSpwINAJmtYsisXF7tN0+L27tBRL3kEfO/Nae1j2tp3ZResfR9ROL+9M7N+
3UsKaR5QY2qa5jYx7RehjPhde8XKKzF7LfH15c1ULAkjnmB1UfrUcCcDLotEvapaegFdv7HTcath
mF7VDUIf4zp2xF6D61hp5SJnC0dG+gHZ9qYOXPyz9S5e1Gp/N5rcyIig5Xl5Z/vVD9dW9k3nrUZc
OsYieFBT4S20Gl1UFxJnaQf/x9l57MiNbFv0iwKgN9Nk+nKSquR6QsjSk0Fvvv4t1p0omYki6qGB
HrQaiiQZ7uyzzQ/DlXel4pOMM9G3Rzi6tQ1xCoS4d8VA0jEuXWU6bXOV0LHZ+ulp0s2HKiXeVyPi
mKL0WRnTOxuyA9kQ+TZiraiN/22MEfcawR+SkXpvtCsPvexjy75lCP8xB3OwAoAymDMo5MV+6lWD
6A7tBWbwby1RPKGnz4kcjv5YEDKnPbR1c1eqzotaVfdlMB7aoCR9RzSeJfVq4/jB2TCi377QTm3W
eemMevqN7pGXuG8y0tWc6Lnl8kbn84vK/aAqOonJUxdslLgkyNrFWtXoVgrFW+2DuR6nzUMPlNp4
AdeRQWUME/G3xAX06glGH7mzxLHtVD3SsGtM4geAqnZb16pKO9YmPW0OFH67JLhVQVr4ltJQodNN
W+eyDrHH0CJGKA/PCT2DfmvkWD8/VBHuHCud+yuJyVxcQZLAsB2EnLbvYiRflEwjYu5JAnbTBkZz
72OeaFFu3DeOqfU7rCKmL6KwOnXvm4ki/zNyQIk918442pZq3CUrTiq3Wgsu9lOwRUhvtqxl+9kn
XcwQuM2d247rmI6RZ58q4xbPQevBBuveCfLgPAMwbJuXUeVBAFa3dS43xJ8WHzCC56YPw49Y+WmN
g3wDMXIgArhAgJCWrqxTbd+UqTMG0Vm3JUnohe5PHwynbMiWCk1L3gmuowbbL6crfT7TykgjGpPh
/RCZA8pLy5xO6NyTvJwdQ9VHDV5sZIBNQfKU1qI/ToYzHDMqg5WO0lXBjxEbTTRmCI4sUEYXLcU+
FUbac9Af27HhhKAgxDfNL/p70Tf21nQL53k2+d6/Pf2v4CFGnV2iAIaYBmh1Lx/Q6MLcTbuOW/So
Fu02b+jSQ6i1fpkYoNmB3gwr6+0KHdLxu0fXCrSpzythUffH7ujrXWpAYzfz6FhAiL2TuS12YTtN
KxDDrWezVfgddAPgty67k6D2oYhcEZxcPQ1pj/r64G7aIBX5oVSJC91kgDfjyoy5Qvt4Pn22FtfQ
cc2Uw8sXGvmmXqmFH5y0OG0ftCSmRZW5nfOpRsIguXc3lrWzx6y7V1LKkxWA49YkgtUG1gnuNj/5
5eg5fhNuBX39JJzcxIqZjKphap3n3B+/m2GWoe+tzJVe9PU2zhzC4hioGJY5RP7FI4uRlAYjscMT
EY/DCaqlCo+YtLsSPvQ2l6RruSPQqjNl5ec4jMotdLvx17vn8Sy+ZBdzYNEgybh8cP7+mFCfKT5J
odv9pm205NEtVbEXHdmTsCK1le381neGlDG3mubJbC4WDiLx0s4CGVEf5dkXXCUML1Nzx5MjfqgJ
kgkvRzO0k1Wvn95+1BvfGHOYmVPO5QHwbLFRwGAvFTtB/c89APIXmc165tv3STgIeG6tdUrsyV9Z
tVciQUhts1En7nnzhkzP6/L9ZirOJxnEyRONKvMYY/CWGnbBHdzlHq00kzeA/m8HTGU9wxDpD6Nu
vlZ96xyclnoQj/saxme9ZmZz61WghUE5gkOXyyF2+asQqlQq1Qg+OugUQdec9A9lU3KH6CH41GEy
csz498oauzXfacnPSRHsKeyci09P1AlKESMPTkXQUTqhKmG+i+SQEwG8r2wxEbRA4WpHBi5S8M+I
kc6TlUV3a/pBWgfBfKU9XPUE6Sf1HFfiKO10OvlKkr1EecrrzpHvDzKa9mNnDl7ONpyuzAXj1lvn
fWN0zLqBVaxdvnVkaBmFmIXjrxjUJwoc4neqyCcQt2jY+ra2Q5jwZtB9iVUWHdIfWVGOL9SCakX6
LOG6JxEFxUecepxfRaLGxobqvf3lxz3VSkgIu6fjjvpRKAQr+6L+wAE9HSwMhUdr7LONY7fafVO6
Xx1bdH8jQ8UkrbZ9+AJAY0Wx1ePIvss7J88eExu7QwpZYIBTgciBkj6f/PTEuZTKO78dKGs6w4R6
N479SMSdXxK8WNU1ueHYZvr5nR3Yg3Evh9qoSQlPCOKWtR1pnwnxs4aVhX3raJwpybB359NxCfkr
ZigabUiD04iXimcLu3nqWhMApR/WXC5uHI2vPDkkTxBnr269dW+InO7rvGXH4xzYXD1ItGz7tunb
I+bd7yShz5xYxiN+1eXUZcovpoxNEGJUGEwZ/MwKBFFaj1hdJ2k0V9staHq9TfUwPMQ98ODbu+Wr
h9xlI4VONnZveG8ihboKWsl6gudH3/BPfYE51AYGIgx8zJhIfqwgdn6Gz1Yanh27FNCWUxTfBid2
vqZWGTm7QolroL4h0auD1pR16kkoGprnk/5sbFQnqjDpslAln2RfOx+sEItbjJsz/2Oj5c4TD4wn
rkNKMyGTjWGsXDWu1iF0J3Tx9iyZhO24dM9r6mGqDTcmqict6hOR45ht0zj+LqzK3VDWJIchrd9/
L2dQHBX0efnTRpl/1D+URM5VFYuDNDqnZnIfF3hiyciwCF7XNRofZneXaYP9In098iBmrVVr13vv
/MzzpstV1aaMWuy9GNuXkzaK8Gz4cbwN645odjckSIAYp+wU227iQbcXT1Nfpk9TMyAjTAHT3p5T
Vwt1/hEUTqxUCK5XdWuWprZOFlt07qYSPC8kUBi4OS4Puh4mv94e60aNNg/GfVKD6D6nO1y+8KrJ
Q+4aVXQeiJrdGTK091hL/Z5aBapO6Gf3vrS1xyiy/kPW8mUUirVJHbX2IlftdsFYtV5ahsCqIqlW
5t+t1+BS1MJfhoxIGXn5y6IJdSSVZXjuco32V5/neOWouHVvxjKOV2rVG4NRH2km5TObiaktBsuT
qJgMawrOvqV1T50Vaz+SjHyRwM6n55VXPu9Giy0DRjYteziuVJ9L2m1GVnhaQlg7x6ZNzlxlfVem
ZNyNiV+fs1oFXMwGfzvMkdv1VDS7iB3MC7HiJ5l3lTpx68HZt2YLBGzzsSi8fMvEyE7dCK3v1Am/
O2ddGz6Dh0TPw9isZfytDLUUclhR0ftGOkZnH1XYFnWz8t1U08ZTST39+PY7nn/18hXj1kUrltqB
KbTQhI1TnrlaBeBOzPX41ARD43Gkj3jFhImnN5Kes49nmEHa3YYb0LDC330lBlyNT5ubmctt9kqz
ojZN2cLnj85M4viEyN6in9oTas6tdjeGZP9y/7Z2QPVf296EyEuv4hCHlra1rTE4Y3lWeJaoWVcm
iyug7es5Gd2Ft9/S1TGtooVHt0eGFruttjR60XqHVkxGtHhGFQdDiqzjOiQpW9AT3tuJ8e3t4W7t
rq4xbzeYBnNIL1kOmOJ1GVhfeK46lPMZCV5eM1jJoex66zhGIJXklM07rjqSzyVIDB5cZWVmzPvZ
8svAB4QcxZ1hFtdfznfA/hqbliY8FzQr0g2m86LbV4UM9BX48eoKrTLtsCxGseNyoiz5Z+rkZ00T
g+UiZ8aaKGztkxMV6QkXKm0ba1H/O+5LnFCUsV5hrdz6rNDGVYQYNhlwS4wgwM5RNKUZnKVVleSE
mA2CsETBY77QzM1QcGV++8PeWtj/Drg4tIsGN9H5yDoPsYiJn48n8St26csEafnn7aFuziFOaH0W
faD7WyYDqVEEcusngjyQbLa2zrhGlUTE6z64QAcTYRvVduZlVsiOSsb5HOW+lurwCpZdTiK+LRK4
2dcVgtsS+kmgxeMIjv+WQT/sbDFzd66SBBsxGHQZi5liQi44DGL1W93rEeHldbBph+6lQfOxz8VI
ejvpdQfLj/w7Oo/C8+u68sIqX6OkXH+a+ZeiDWQezDX94lwrTKFrtUtokdvRxCC0hPDp1Kw/awmO
H29/mutpx1BsuajULBRzqn65siIy3zAeobXU+mb/e+pp6u/ovIcn6Wbii/Q18krfHvH6hgrjjosp
Oyz6KkRAyxHpI4RRLrDkLMJdrNg+9hyjuktoeBxJn8t2uDG+GwOb1zUAO/gXel/yli8HxX6xDrFF
FCcwKAkHIxRb8Kl4M4loOJi4DZ8CukEr6O3Nd4uMjFYCip0rtVNfql2dCyU4g44btC7TgsQr6OyF
kbU/HK1Z2SSvj08cOmC2odCZNQHLS6ERdlD4nT44lzIMvIJCfGdOUYv+pGyLrwXKBCgkY7aXYf21
L+s1WPzG+nKxlOA+wmUMG5QlbCzwvhrsmoOi0HtH0Bxo4z9G7BiPuAqnd77q1Hfk/hWPCU544WNn
t+mzq5s0cFqr/ZiT+bjRirRINy4RgS+VokJlSgLgEtyhzW9qE7hrLlfX9h5cUjnrmRCQ6SD7Li4c
TSOkFekuk98ilm0DbXvEoZsxt800H/ya1Ppp29dTlm2zIBlsT3el+V+mBuqz9HMz5P8YKwXMuOk+
ZIVRfxaFEkFNLkuinmyDUpFzcWzsXZINzTcCJppyg0lPmG1nwZvXFm5jrVwPrvcOvgLFGKazuCuh
xbmc6X5I4ZsYSXBGYp/uVH+MXrQA5twgWuvdewe4rsKZpc5hdmwTi6EUI7cgHQRnMrmm+0CPxN4F
h9ljW67T/ulWXQNez/nLLZxNEaow/yAIo8a9HFFFJZ2WluufYqsN2ofaUEOmN+YsNAz6JP2ZJnPQ
FiQXMmWE3Y5g3ghELYQcZYnrD9icByqUwwx1pgeiEe2fedjT4kR835abrg+maetPpLFve6vpo51I
WziqfdjZARFz1ojnkzmHLAs96z2ji91zq7QUtFj+w8T2yzHDwiDTx5ZoXGn00KPsttu0YjLug17C
NLO7yPygNJgBkHKnTM9Nb5W6RyBCFXhG4k7VzqJUxRPLacv7IBPB35RonG+pDPMnekARTZ/a1aZ9
Fmv9i69gduZZCVogzIzUrthblh/be/yO5Sc/zqunQC2sHELLANmwzHuJqVVsFV8dZWj+htTIzee3
9/br6xPwM11bhPSYEpFic/l9QL8dvgXWfKVSFsEGGy3lQLPX3BZ5pR0kNJtdpZrjXd8NaxnFt+b9
rEkEf0WeSDV4ObQgMsCph9Q/+VpSPqrY83/qpq7ZDVhYeG8/5c2h5jKfI5MdV1lU33YFrmhh3nzC
IR5uRBoVR7thKMjAxuntoW40iPGKQUc/+6SxzpYk+dam6dngUHoK/NmszLbE1lIT7CoTppCrd8WM
W8Kz8F3nMDk6wgAf590qY1N7+5dcX8H5IXSE6VVjb0Xf8/L9otfrTbz8/ZPMiulb3NLAh7mIPGtl
/7pxV5wDPJg/c0QmXcHF5QeVCY9mZ9GZz5kF31jMpbJHXF7AKQrDWMWzWZMOt7ZW+0RoeJvtG/Jq
i80o8eQ/vP3QN740KMasG52vDWCVlw+tV1qlB43OvbXuw0ey0OIfllK0e8eFjPD2UDcwHU672WMQ
jTtOseZ8m/gHRGuJfzAjqYVnrOmwQ/HD3r3H/wUHgSQCAPc6p/AjPJVHAMusKTkoc2gYz3kOvu1B
FrRxGM3x3nRiU2s9STZLvx07rU/Wfui8iBebMFg0xREeOLySZZuhmm30RGMH5waWWPsZtKd8EPhb
1V7RUyyBd2RlsylKdgOPatX9AY1qZgepabUm7r41KVFAc3SDJHOFXVzrrEYZYw7Y4JxWif4iZVuL
TROhFlx55us7K9UvcBtSDdorXBYuvw3OEa7SWDwyxgAjmcnBmB8QEPl4Ek2V+N21NavB0vK1mMAb
84/2PxfI2XANT87F8w1J4TqhAs4nzcL0zK7FqzxTiueRfsOaeevNhYfBJaAC+jXMFuaX/c8E9IPS
6CoBjGrX6ohf+CA8rMvDXelM+hZQUdkVCAU8Iy0iJMZZ+y1i9a0suOsXPQuXodAprDYkHPOf//Mb
At+Ki9Q0qXxAlOFcWd+RT7oeWev+hhuZtpH5Knp9c0xmD4cWXFKamZdjtu5k127IIo8KVzvQO+y2
nUOhpUE9/zZMg/tCVHr+6e3lfqM2IJQArxLQDEgPS//SuFeUCd64c9Ly3HiIBys9TpIn5ZCetlDz
6pUXe10cEGf46uzJimXJLB7SHXQ9c6vOObFe4m3Z+yaawcH8gPYTzrwKkbLU+2lvD3V+8i1RrCyg
64nM8GAq+OgadMiXrC5MtHqMfEKX0CRAqx7q/qaRQ38IfCNcacLferOUlvP+ROsfDdDl5+Shgj4t
MveUI90LvLayRmiqzrTF7c7curVSr9Rd133w2c1o1mJS+tD8WCbt6lBIuI4HmOW2Vowor0arbMbJ
NjcMKMB543iqFXYUnHG4Baatd1NlErxqRtWB9p79sVASH4KNE+7enmOvxfvlTo2CD50Znvy06K/S
x30LhVJC4+dUpBahUSnOpSE/D/Bfak/AGHJDbLK7iYWMt4htuqPth+reNdqJyQ9Q0yJifnfNALaG
byNlomqx1Bfz0An0WI5Rn2LsppuP4NjF/dDYYtgasjW/W1HQr7bm5wvD4i2QS8DGTRgFl9Nll6A2
ReKn/oQXgFuUn3o9iB5TLW5/JS3baWZFEQksQJ856m/Itxs954De1tUYPmZhseqPMD/g4tdQG8Pl
RQkH0rckTVRKqvpC+slZoPCwTiJz0BkA6VZrheCNbQ0mCDMPAxSOxuU9qic3MmurPD0nbSpIEnK7
gHSCpHLLjRT0kYG2kuBpQl3bvH+xz4JrF/gKfghW75crUABlVkobp+chGJw7Bz4hNFsl3VvKID68
PcWvCw6WGxax3ERmPdyS94IXYUSUOSmjitpGD9JptI9FMcVfFC01n1O3H/82vexIaRvUYaX5dPP9
QjMAO0BCCcxz+ZQjeNWEgpYPSU7BpgtxWMf9KNwNeTh4uq8aR6QF7zZ8RZVMiiA+ZdwJ4HIvls9g
lI0eGwnKTQPmlJfU1V+A8fGr0PP+29uv9sZ9gLFYM5BZuJHiqXn5gARPpampxck5UWJ4HTVwR0Rd
fmzMSR7MzkaOXU2WpxSD9hGafXsuW99aqTpubOaznSfD854xu1lcwMG/NUWO/AYp1I7n7dRqNw04
OG+kmhIJjw9wl6xUILfGnPHQOQODnL9ldqEbSyPHCCI+Nx28nbPMOFE3RWsZH/TEt4q7OB/CNc+p
G1AUljFgKRzN6pxNsTi1ykA2emkMOAeX4UAyptTzLxXi9MJThlz3N2WCaHAT95ni/2xU5cPYIwXq
QqV9NgaRxV4to97eYEtePkOhKTAH1fvylCGKSM5mZSZfmtRVXhy2PHLZldrfB/wtv6SofP3QYrX9
ThMryB0QAHmH0KdnVsASCYgqSxgJLhCnIML+IWi4OEZxiWN9lavv3W4YambdzRU50uYlRcZOes50
X4w0F7TKfmnUaBoeWj2If0noad/fXhVXGw7ODrS1oZXN9Q/H+uWiKDU4BRZua6ca/8QPfVWH34dh
pDoLVfU8qoP5vXf6wZP+0K485vXIs1sn93KOT25QS1uCQZaWnuUm3j2CCPVzGEame4TdaP8Xd+Gs
RQXV+RgTw/4jxC7x8PZjL10bX7+nRl65i3vjfJgsdjs9R9Blp/p4coo6jb9o0HNd1BNTVCW7MMPA
h1zAIN7TrG6/g3LKbBemiYXpUFyMj3XiQo3R3N63Vl7K9SbFx+cAgEPEEQ1NevG72iayDNn5/cnF
06/bK2VWkQZgyGGjowMH/xOyqvaxKwlXNbpmUrYNnN9PMGId+7+339HVvjFPCQIDwVxh4F153XCl
x74iZGrkWtPthyrOt1riRN96HyP72q67levd9YSYpyDoEMlmNGiXdbg/OQjq66Y5jUCiz50SVpva
Ck256dRm+kQ3REG1IgT8C73I37sv67gHIBEgWIsXf0URx/uOagKvgJOJB8V95AbNM9fjsjuOGtjr
dhg66Xrvfr0AYLBsZp023fnFDokzalokdTQSK+aHv0ddRbIix+IcNLHzCHK2hi0sfceY8pAI3PkQ
wGCJu8wCzJS5ZLfpYPQpuk8YfFo0urNTlLp3jmiJJTdFTHn7XR3Q+SYc25UZarsSZ5bNONIy/FLa
RVjstHaM8o9ObwTFLk+p7LAULexgq/u2Oq6s0nnzubhb8ou1meUNpErPaZnaoVdGKaNUDmi6I2tb
FF25jyPn65T61UqffL5nLEdiGwQVIyAEwHf+83/q9DqEfOLm8XCC3IJNq2sX7YinmTKpK/XC/FWX
A9n0QmGWUr0Cjl0OhD8ZNrFI309FrljHXsbj3uhldFe0ivvUyETCLtL0r29PtdeS4GpUhPsK2x07
y7JkQNXVjLIsx1MeaVoIGVHVxw9laSj+PTQEbfiKZ/tketMQ6dHZUtPS3RWZkX8uENcNGwuPTMIn
WnSZyGtdd6OMGUeEU9Zlvddpdsb3itTaQ2EhBocx2KrfmyyuxienqQJtZaW+ku8Wz8KcoC+HJQbk
uCXNsmbOhDDxulOLrUv31EPRUDdlpwzuA4l7RvNoizGotnEc5ZB8qooKEBIsltC0MYS9LVBIYwJV
lcQ0ShlAji1CVBofuwYTh12ZKu7XPiyrZksuRurQxRVhEm6yMOCCtjFHM9bvlLrM66MZ4bx0dBN6
g17R9v3wWfR2irayNXxtZXre2IpB6WbjbijZqFgWV1coGnXdBdVwcke0fY2rk8DXa9l+CuNgG4uw
W7kr3xqPvhonEFsyJN3F3tTmgZq7VtlDLYCb8i0YpPUlhBUGBuAkqjy0epIFx7cn6Y2VQaNlNoAC
KgMsdy9XRkyDF3HB0HPc2LH09LACHsvU7sMAeRnmEocdev2hKNYYYbce1mUfZkecWz1Lmlbsi3yo
Ats5TS2Q57mwXfE8KCqZim1vydLDUG3lZL1x0oHowBLGKegVObh81DK1q1DqDXltUvr1/ThxF9xm
0GdTbBIKOXlR7vgfS4niAr+IzngvVgcbh0KIemA+EnBkvRxebxN3qNumPClSR789DLr6kPYIkPW0
0j3Lytecka57Aa8jvuIEiL6uvi0pvFWdREN56suwOlqhSLdBrv/oInLiM138hVz6FayjOituN+7E
kBM2MXTtTreCPkf3nBZenhILkmYO/hRvz7vrrf+1zQZkSUeKem9R3XeVK1mxTXXCoiRoySmOLHYP
M69XO0HXx9nMAqS4hpBFI3lp4pgbVUmEpJ2chlT4B5kF2lPT9MrGMAHSgknvvEzrlV2uTtl9OLg2
kUW1sYkC1cRcof2dWXH82epcbPFydS0g4HoR0GN/zS96zSpYmsejLdTTOA/SE66L8ZG8e2KBI92O
N1qjaDszjbv9u1/7bJUF1RXdmg4GcDkJMzZWo9RUkhmCQPuT40S4byY9+Pn2KDdOPsfm09JsYD/D
bXUxTJSkXS2JADxBfZOPhKSG5WZE9IB2I01DTCZDKLdHbINb/b7X/aD3RJFCpCkktIODZtTOz0Et
wy1qru8KZj1PZV3haNFPOke1kGGLMZKs7HQXTUXiY/OSOOpR1qtSrBvfB6yP+zhUbPearsu1eXD8
UMan3CikN47WZ4WWGDIUY/S6rlqDWufN9vKQhVqEOALcazbjW5bvaDfdno5JfCLw+IRXkEIvjj2q
D438mGVR9oBRT+AhEg/+A5teKQSuAeiZJkZ3iCRHeD8QWC/nBg4TMsvykjR1RPrt1h8rBIa120/i
E5T3zH9sJjxpUPjb9DFscrWcDzUk3v7TmOUNzdVWSZ5NsqWJEKrRz+wtpPvdCkp+6w1BV+fcwO4M
V+3FEekaY++qOaEnsezAeMfQtoY5P3vAJ4TmVrMvVcTdB+aS/dNpcrV5GUKxqku8saXMrPn5jAZj
Qatw+aaCxlSmzjdIhsKj1fKKpLPLT11FCGfRtZq10oq4MZrLFZJDg8KZebE4ONTO6FrdwY0nNQfl
Rxc0wd8Ay5cq8fXt2+v2elPmHJ71lqxdmjtLVDlQQ6UPYaefbBFr+ERoU2rvGycP7JXd//rWAawz
2+ZRY/AZjfmR/7n4k6yVT43SoK6DKSsxICm4e6iJERoeTpHFT9Fp2riZoP/5794AeZdg2ZwIwElX
Z+LEtKEp0SoI6RSfUrclbRxKLreRw9vv8nqmIioAUwCNA1Lm3nz5iKUacV9PNGR09EmGTauYw3bM
YVXkII8vANvyLlJJnKG7kf3X9Xi8rLzjxbTh6WCj8XoBIaFIcre7/AFh2BRCsSfnaA0TsfTuGO8U
p3a2vlq9k0z+OhTgASfK7PV41UDHVwmJqJO5R/ZqzavcabrvCDd8GHixn4omW8ORbj0auS8I2Wa3
6ivMwvWNSqV+co9tHqa7HlhoW46K/IicYW2mLqGh12ej/cBVlYoYlt+ifq/Y/zOZ5s4xwD/tPgz1
FPyYLcaaVHs/1YT+FqTIbTjFMhh7AX7Ck6x+vz2XFsvlf78BBBQQHRYokMLlp2xzZm1TVM7RcMQf
4EjrTJVED70MbW/Ewmun2oX9/PaYt94xglyuZgw5M0oux3TCzuFPCuc44TiyxUuswt8lwvfXl93K
UllczP/3ePMgSBNp27uLmVrUrZCGVjvHmEYiZGnL1+9cvQaon+Di5I3p3rVZ6ABFDGtOsbeekgiK
OVeMaIgrwSlkJL8sC905qqVeH9paaQ9lZlW7mt7b+zbX16ekuwSplgqaU2OxjcddVDWYSzn4zunR
z3hIjb8UX9Hu/Z/NomH2aiZJs2M5VYLBHVUrcY5sMPYJS+58ow26wPyw6P4/D2SiHTMNhDaUcJcz
JDRQMtUdQ9lWYZueE7mJpAFt5tnK/FjcwuY3B4aGChv8bQ5pX8yP3pmqIornuNi4TA7OoKcHfA++
luS0eDKd1OO7XyG1/hykNQu1wJovn6sKG3twBs0mGkFkRyUttAdFDuU+i9w1QvmN6Te3cJn21MHg
vYs5MQ2xyl/viiOwL+g/BoFHiY3DI4e0WLmT3xqKLZPJPsdtQs25fKqpzcfJ0oPg5A+Ga+xEJhNn
I6e2dkjeDJy1vvHN4QAyMKRBIotHxuVwZWXrk+3HWAmMgeVNujF+dAQ+Rkoe6Sst1JtDzQkns1v+
zCq8HMpW4gmUnIRHX1WC/Ujpcxe3VfE00jdeQYRubMSc5Fw9rZkohinK5VAZhJekBJ3H4FFv9WOB
59wfheyK8BApCU6HSCA6+9tUYrv1/s+HTz/3CMAShTzwxXZMLKpvWlUgjmrT9/gaar75Pcq1wPCC
SZVrbq1L6GBecihcuAPO++J8Alw+6OjYEfzQ2D0GMs0+JZERzh5RBQQuP39pcfI0krH24rB1Hu2y
07djqdl7jYVzkH3wMsKoPEmpq8egs8rT28vzxm4AhDLLNf+HqmqXP02i+0jMCl+ZySi6j1npRzZH
RsJvRcwYfg9a31H2bw9567PP5QYBIsxliBCXQyZuz7W+yMSRbE6xbZ243bkNGZtxUD7pvQE+K9da
I/Mm808pOH8Adu+ZpD5zL3BnvxxSGXu16NPeP5qTUctdNUYZ3pm4zb3Tfvh1IKQ0c+eTrCPYNJcD
Ycyo+EpW+Nj02NEvB5rsdK6tYKg2adil084SebBmD37j4biPMrNo/sytmHlF/3P9r4XEitcpxFEf
bYHVaJsX5Ey0ba6sbA1L7tL/ng4vx9lTAj3DsqvbxlkKjcbxj1ono2jbJUL7kw2iTukjWpyNoSyG
boMnV/sYdvCCvS7X9SdFxybhvuUwso6Q6gi6GGTu9CtGGzf2LdYX80mZM87wS798C9ZsLGOXUXQq
arV6KWb7T9mP0WMnyvH9R5o1n6IUzHNa6/IjD1aJmq1Xo9OoZ/I7d4/2j12kNSi2jnXm24tl8Vhz
wwvCAwxI+Oa89qW6AqOG2G9kS949pKRj2eL4yQYdbDnE1xIv5zPrn0XyOhQDUQhwa4SctTiptVZg
NFja9mmyswe0di6cLMWKDw0cdNhytngc/YZ8sbcfcDF7X0elW0XBQ2+C4KvFecO2VJclXYcT6or0
uR7Kqd7qqpz0w9vj3OiWo3VkWWIfRxcOJ/LLCRIQWJ6xzwCRD3qS47ia6B9Qkfg4PTpNFm1kkhjK
vszE9NtQJqGTuuW6P9OqS9IdHObR8XxtyJz3d1C5goFbckdCjLms3S01zyoBveBkRUZ9HzZ5foyG
5qMbc59w6z5e2e5vTSfulzNzCD92c7mCgXMKmxcNEbNNnF1UYBSdY0v9k3apvQK03PqwsxCe9Qhz
mWrg8n0XOEYPgRb7J0Ez62OIP4azwQROyJU3eGscYG+aq0g+YUMs9nYzKobMTmB6pq5dqTsl96f8
qAEEv7NOfp2pHFrAVGggDG3ZY8H8xA+Bi5xTa+gN5j19lnDzM3qRbmJlateea/YGuV6R3J0pQIAR
Ic8uEaSqMQS5ErZ1alxMjLux73aN32LiM1XuHu/J9G5ysYDBpzrdqpUw7nQ74J5d5GfHIgXG8NWj
kwX6Fype+zNSksSj0B08H0+kXx32HNsqkMd6dPYQGtodnDFSDrRR3TjYW5vmmO26vNvIUJiPBfqC
XSW1D8CCiVc2wt50jXFyiDNEVAi6lE0ZUcR+v9GdxAPOexy1uMK1tPuZ9PndYECNl/Oc5j4Ze3I0
fG80ppdKxQtZRJ7Q+qfRSqttmDVPBSpvRRTjl9oZj0IfjpqUySaA3nDMaigMqPw+ZEKefGfY8l//
uHb05EiOFfx+tpnWHIomzTYY8TMatpt7LgS/EpklJubijkS3jRv0jkTl+Ej/3zjyY6y/WVprnUew
Ch2TuiywsdQFqLRmBaScT4qC+rngdbt2+q1pHYIOW3QTxEUHv8feTOJdkSQVPCriV7Zup4hTmODd
3Ji5vbervjiqIeIZvEDDNNrUcG0/IX6r6p2oQ6vcUcBKftqQzmS95M6PZb1LNbxo4jr1D3U0NZ7u
Jt1hrkO2k02TOtbz1OuEkn8bAkv7gqWTjlNO0SRk5Saf+8b/Txcy8lJAJi+12k9G33y108hF+hH9
Afb/ihoVK3gh7eey1sMv5Nf18DHzwjpWsytbEeAE36eN3KvT0O/0VDkLxziEg+nuyogE6DJowzv6
YOEWN0QMtYNE+620OJ9XXMROEQa8p2wiUdxVRf4U5xAsUswh8eMhr4BoC0M5SMKT7pvG7O6LvPye
lW3+gk96cXaUKD0gwOu36P6jO2uq1HPY93eaFH/G0QkPHZm9WzZlex8npTPHUAusz+Uk93pAWImM
NZvIBQt3ZyZ0MTz0xexur+sYx6dJvJHkS52FpmsH2gB/Q6Jwd4PoqN0avfJGX1FCDzWD80TfUntB
hV4f0rEjW1sk0XelLxivN371Q4HqcO60+dCgvnUhYVF4lIR7O4qDvT6p3UM3hs4HGTjimHPIbPQq
03BdG12vm/Ch6EybB6yb4gGh/X+ako17h5ZmzoSt1KdIzbsdpojji5UYzZfaivzPuJ5/DWjznUYu
UhtzqOtPPgZz9yQyKyc9VZ2DJc3kk9A73IihHW3tgq6jAefESzV+nowU8yss1fhHb9r1Ez3KamOm
Ut+H0rW/B4bVHaZAw4WaxuZYbxFk9s42bP+Po/NYkhtJgugXwQxaXCFLt5YXWDfJQULrhPj6fbXH
MeOQ3VVAZoSHx3N9aQ489CULi7u7FT6LVup5A7l8rmw5BrDyAVM3xcZr3Nbs7VtZa7xZe+GB8mtY
DoOodsIgCfd/1LvHXJX6p8Iy5wHUTfev04p6DbZ5UANbF33UYFPAz1BXDjAH9c6AYkz1lulIy0HD
A/jcGTkrvJWzX7XB3h8cZXaSrcuWl3TPmgBQrniavCxPxKgaQS4n5Zju5CZ3TO8OddMpv8TgmT/s
rXBkMwZanuRqrLEkHfoXz339JkexR4NuFHGrLNljVhrZc6YrpB+kcg8wco5/2MOwziz9uJcRi+ZF
zzAWWlZB2IBWKwHBR0swg2HxzRG0cW4u1UPRLWbYlbnN+Wn87PNcHBgXwrMCsXgrl0y/GQYPOM2L
HU6w309wXoe/FLPWxFy5l0/SSIfY3idx9Yp+DL3Udr7UolhPY8lDNczaEmPgLyj5aS7nkVIGxLHT
BYO2sQ44lTskc73hFZQ4Qvama0J6eabRq7VVYZVO+z+C62uoxyQ16GubHboJdUiSSPef3eo3oBsE
gBrWan5mrqxu7DcO+AmG0YHVXon/kCb+E9VaPmg8M1G+NnWk2FYe7b09x1J1s+d1N+vDknlKR6TD
TEJsSfZW1FlW94xROpSKvfwrYU0ICDLbFIDb7ZMmy5zL4HqrGtJUO37q4BxhOUdyhXVP22BZr1Pe
eZFVNCWhROo4+7XaqLGiM16xVs9tA5jMZuYvGWes37FFUUWbbmx/Um/NuEKtpYmELdtziYMz5rDv
eYLWqTtVrH+c1LZcCr8YXSNYJ9t7oryZDkVL7sdoNhr441JnqdkQfYWGIHFBMb3YYsdr87daqpMW
VjmEqHCa6ilOt2kK5xxAdsfE8ZobjrhmozRqfmLbhG7aFg6RDySBHC2nyUJ777JAGVY4eYs1nTLT
U0Jn4Fi2MouLrelr569VuOMBrWLo/UlKLjWxSv2yW+n+5bFg+L3U7nJ1yCPM/cbMsWbbuonUbmbz
YTSnOcKCWESKaCo/Bwga6eR2XSydNL3RcSqAa11WTxwIaLdlR8Rf4Bn3rVKI6GVk9fbyPGwkM+Uj
tQhx8C2tVsXys5+6M4druemf9qzkCox3gO1Gt49usPSdc9JbpzmwTVaGZZ7yCw19Sh6q1cjsj8hE
+dqDHsE+zgDZVzMqHnPOtWiZTIJWeBN7TKWUFkXqsyqdrGvJw5v+y3azvxRznajNWj6TnkERkS0i
zrLhKzWzOsEpsv0hO/dbm8vXQU8vjgAAbnsST4a8NgCwzFG+Vh2pfLMcz4rWOo8pCXhbP/FeVWB+
SQ/Ss+LJljIPGCEXvhyGT2Pmut3G0fIV8qIwGRJ/ZvHYZ2yq+2IRCbzEt93oj9nEU0MBwMfBcp6v
I674XWfhQ20PAtQhN0enBx6Ru4y1zD0WZfliyO3Wz2Rjq4Z4aKbsI1PuHzKeRm0AsT5vEZLGz7Ay
6vd6clgyLZT58i4kX2jhdu9W7rwRhfReNMuUqKt+s6zJ8KvVzQManDq2zaUOIC9iEwYJ6ihp5tPa
PViZxhB4+HEr48UxMoO+RzvieieawAgVIS4G69vniV2KKTO6QFcFKHhXSr9vVRj1UjjpH2VrurAG
OH+rBpDxtWanD5DABGWVMAy0JdkFjugTOazA9hqFTfg0Vry1vIisroN0ddw4x2GSDNL6KlSZlOQq
1BDUN88J5Fo8LVUTC8e6zC4BflmB0WMaf+rd/HYq5bwwvHvU0wrpvLUuJRES7OBuSadnp1Z4U8A2
2PsglLgwsh9aO50AVq2/pQaRm1pBzIzNOh4HY/+yTvcNmartDnutv0LrS4xaXrVZ8VHpElv2R0er
+Y6XRGK1ydl58F1wNBy9gLAMZzt0TmvHteU8igEMAXTKBCsocYt5ZvFt1OwYVp+muzznkgOrEJ7f
LQs/zfow5HaiOvUPu0hJXxhPsq9fTL2Msau9cIr9rRoz2DjpKPp1v9/rfw45CSwx/DNWcwq1Ln/s
ytXvdBYW5h0QYp5ysbL9UmaRxbCWynYOco4dtQXz6RZpUs1kTRTWQ1lPV8XN/zaLfdtcM3CrNa7T
7q9RzS/C0m6lQhXQpYkr+scm3x0f6eJHVhKmYv4AKSmave6z78Z7cI4b4DsQT9y+P+q6PLvrvPgT
sk2sGfu1qUQXTM58NmeTJIiq3GIoAaclM52YWqGie2t+sTuExq4/cN19WhX/+15nw61eVytZFKuP
aunyG4tju9gnyWPJ3WE+9CI/TU0VGu0ar54RT/g90tW7CCeP8MWFNLx0NkVJYME+bsEqqkO1Dylp
UPabN1E0ePb8olljFRK1uYeexUNgbWQXFayIxErTef6Wmw5RNujjnv3PucMhWGhs64J2ZLlS/0dD
4fYBAU5frb5FpSVuuDWNYHG1p8VZEi91fk2HA9t0UjeE1/WLWzwQ+hJjFSC63L3ZVfG963O8D+aR
q/9p0q0oL8rLvDSCUIzKCfNq6HxzL66sQCegnMN06pNtFH+ATPyKKcWzSoe01jeCtcYgo6MNukmV
0T7jxvcKPeMEUfh8WBao3Ho8LE33hTF9+q8cG4udha7HkL/lQdF5z2LLQ6fTLQivHHW65NHyBufm
UpZnWvFtFuNb0xa/hWTlwaMFavU9NAU7nal37bCqoioxaRTHoarpgu4kj85NJgdgS6dE9xzdQO/X
f82ujonnMPTtjYoEB+JMa2FGTatFJPi+Gi0mwsakuqtxlCkLb3PHBAis5BTIea58TMpE5uVZzzXa
kBCGwQ75wQv6UQc3XE7vTb91VN31B5uOgo+TOg/MPz3pIH9ZwlV9toh0EA2OEnj8Ku40H4v7y9J5
EhxSxri6TdmOrb1owVhMK57BssWOINCr/FbZbmkLCocpa2g5WhGQOvU4VfQpor6tJMR7JZ3J3v3F
V/yy4KP3STAJljYrIgOL8SZZ6SyN7mpN1deIgQt8yvqv19yUm6Z7bg1z8WXK1qOJoyhY1PqtMrqz
qfW8xCAmqqoZI2EIPd5E/5qv1nNnsww1c12FbdrugVHJX6JyVH/YlbNprP44blMII1+GvTW8NiNr
GBuUUIZJUzBqfDFeMR0ySzlUZns18yFkwS0Nu8q8Tvw8GQDAKJ/NGgdGf9yK/lHHZ0zC1MZmB49T
BanW67sjv9VVA72ojoBFipxrYu1Fk8i9+UsZHphZ89dptCNthcKWIFG0RkMj3DvZtdjb3y1Ni4CM
8cq3KyIX0OYS2Y98PW4bbnvncTevlxRvJWMiLP12oToRIDHysXpjppBW1szXB8JSjLlPL7RjMLgn
b/dHgg4hcjdX1iHvI6YyMAf7sbiruVNPMPNOsFHzwSntr60WV0U6hqlcP4uKiOPMdZeT1Of/HE0Z
yHlTiJwD+meo2+uwWkHW2x/FkE3XZZy0wCLxPVQrj3Cepjvp98q28uztJa0NKDIbkJi2P0iTlM1q
cGSiGk0fjAo6iTb2dByc6qEm5/d+9GIMUYByrGubywvcqFcyfymiu171FaOgVnRGUDIdCUUM5RuK
YVbN+pJolF25LgZJziDfDRN/fqZccblM94z2iPgMKxBTLX3ZcRTWvXkQjhx9/v7DjuZ0wHLU+Yva
EQdnLm+zN9L+DaZThTPsSd9U8i8KlI9q5EQoHfNx9foizLvNTsDacjzJ6VIv28ExJKfWpke73t9y
2AV+5VlBqZqgA0q/G6v5sJdZMtTGAbX93W3JOq7Vaynne5SQrytWHpDSNEfIozMbO1Vc4THiSSbE
jJG8rhlhJeZXLE9vmJzikh7DorgE8QSMI+NdZsVag6/FDC3QnMWJ2NvRDzl1dVmbZxgesVvyOVI7
gpYCbZAr89Mwav+KNHuX7b0s0NKo6/JP6ns2AK1noc8R98bHttI8ta7qL7BPAmp0K1zW9SqV7U1S
MDaj8uyZLTtpOgrzvsmjVDMuvPG2TiWZUWTX6sS07VZMZZZ4xfoEO/RdGi1teZkm87byUs4ESKlL
5Nb5M9nh+cVhyTFUJzoVNc9A8zlcvLlXd6B8pjFq8umm7FkHrY+b3b4nh+ltb4UVXyZBRf+5jXrU
p+KDnUaNtrEAILF3x34x/mp2vdxJ3KrvTFvopvkj+avnLNMeRNNft7H7rygWhDr1tgEN8m1N/Bgs
0oS6mv1jXec8drsa1Yr76GxOvJkK8dvdF9jTpC+n55ZQVX9T3V+ir0josv/U97SuPf92FMWLN2oG
CxdeoO3Td1abOTUQFzJFzhTatf3SSSWY9uE5o1TCJ2oeaqv8lqPClpPIkTXckaXp1r5XMkOF1pJd
HWskJqgSx8ZAbcvkZB2s0X4otOlk2POttN2XPc3mY0nmoe/0fJ3mvtJ/7B+9tf6l7LPD2msdvzdX
Hq392dz0t30uE7n0V201i0hj4OPXo/PWFEMTrJ18lXbZ3KQuX1Qzt941s34BcUWaoNixVOjNcYOJ
Kdmz28cRMK0+Emu0rIk2Gh+lJ1KSkSwi0J0p+f+gzFzFd2uZV5cSXex6OBtDHuLcOrJm6oX6kEE7
bZDtDTsaWZY3lzyuaxnBxZhr5xUwCOVlEw199yCt5aN0rL+FUf1N7elBrc3u3EFi8WeoKIxcY0nI
bs6eewTXB42hlkQiAFDxRp22TF1xTmQP0rS/jdIMVq064D7jfTPVc4/w7++Q5Jd0eewhxnGKsDzT
14EKnNBeOhScNlrB2++T/TEPxo8r4Jcs3nlvl6RX72FB5J4tW3HjZE+Dapv0pMwadKvGoMPJhseh
Yi1LNSi4xAEEqJLALb65VRuSOb8EZZaSCdaXER7fo6KW0WpYkz90G32VlWSlONqZquFItP39/niQ
Fva6GnlSDON5KJwp8JzsJhuUhdKerq2pJ4NOC1LNOuiFNGnd7MUli4TI9le7mklY2U97VaC3zzXF
oEdux5hIywo8QHJ5oR84QC6uNRyGbo2JiCRUQ11FsK3eV9FDgdo5A7QaXm8WVXkTS9NKUiWr2QU0
j5V9l+c8mypmO3GNB31bnnNzplxXIoMUP10bwrVd4rytQ4+drlHho6u64uxQYkx19ZjOG8It5sDe
ThY4TLyPiWlipa3nW7tNp6JyrprdXWST8khvSUVPIEYT/WMNCke75VoVoyFfqtmN5dCHaV5wakzt
od6cInazLjE8grW2sb5OG/p6rfzCg7fv/Rs4ZcLUh/nC+5sI9E0vbWOlI5Go2sKGHQhgJpDR0iQl
7V0o+q+5p8luN1e1mb8hvB23dvpsbS71lv/AlvQ6oLw1RQuxbuTgta71sJ4wXZ7nQY8817tNehnp
tCpL2yRNZR/kpIaE8hytSd70aTrOmnrV1eKQ3SMGTCWeSv3cbJlGgpwZ1muDmZJ1Z/CPhNo4h34o
j3U2h/ebWYWpz9MX7FlF1NsW4Q2MK6rvQiEBZ0v14aFsyg0Az/DsmDU3SXUSUIh3J9t8ZSbVY+9T
88g293kv9aeyH691tj1Navp4D1dYFGWK6zmDTNfPfwh9ONxhxMIRoaKy1NaMF1W0z2thJbYx3ygV
lqhSq6QtTAd7Pm5Jqx/OygJdTjHGIOU7vMndzIjmsx/TioYUr8HDAJn/pSUFbHHIqcttlC0XXz+I
+W6SSdrnbybPAy7Mx05bLqOZMzDZQ7kOZ6taYhAUkS6BxOWV+iF7IKBeG6qb5bOzHm9dG/flngbd
aB0QeyMSAm7tJJivePwN1kFtaY5l/6VmKTF1mvpqc5SA52IXpg5cAhMY0CAVItCkOhkO46i8rsUW
UYsS18Z8MLJTuidrMK7Y4NOTqoCZzmAqBG5jzjS0ENwrmTIbyqDloCm9mHPZhbjwKQeEpyJj1B8N
9gvqKXHpSnkYVc4zZiXXei5/hnH9Myi7iJji3Xf51YK2eH60Zu/Zlu5drwtkbm+8V9pza3kY8Hnb
mnI9mc1269zuFUVXO/Uyf0eubC8cdUhv2lQH5BEHC/WLP+8OXaeiPMlq/bGy6rzptFN9795WIb4z
z0V+yJozSV1xO4qHbPfYQdMP3lQkAmGMudYSoncma8NvtKxptPXKSSuVz4oHA81rPwqV/IWagjLP
Ho2MQs21J91fSWpo7K31U9u6unMe75ZF0a19F8ZdCGDsQdKwTcFvbAi5mKi/e22ug7Wk7h+GFPur
th4VDxXGUR/6jRigZWli05pjbqiLi8naRPRPcX+EJQW/LTeExsq4FUNuImkOQb0BNIXy+JCb8ksa
+p9B1tab2fQdxZ7bBMO0NnyUNYWT3Ty3HdYbdVtBpbG5btXUF268Af5d6jbO1sU6C09+CrXAwcps
OeyMDqmOFPgrWPnuidy5cybuBeHchkx7KNuQ6EOetajKildVdl/jPnXItmoZ1qrxkXYiqiw2PYgG
uzH+IWakQn7YFAKG9xwOkIPzWOsOpWo8uWOxU6Ur75vZEVM6WZFcx4OjEHlq9U20liqG7EW1gTWp
rPeVVpByD4z10gSGRdWbj8xd8wl07cLnHLqE7/Y9+rterh8rViq/m0H4yFRnNDlqIxR1B3hY04So
o7FhDzQjznpFoH3jwp/CfgQCZPfNv8oku3bnDbIZiPmbMA567r3ZHdPKvku/MqNvgfVwaete/Sy9
EbXNUqJaDAlA1KTJt8+OZFsjzy7gYC8mFYy/tL/5tkaeovwuu/qgjsSZ9MUHi2RIiLqHMpgaXLDV
fh715dcqPDb9RBlvuscIyozbfWxQn/SfnoTIa9rM2s/WLX9KrQoEioTFslyAy+vBWYv3sqouc75d
8sqI9J0hQwbSx6723nfIMQz6TQkAdsYiB1NbTP/lZXm1GDGdBPQlWp1/3mAkFuYp1ew/NDwYxG1W
HkZx/TylVVhayxUefkz4XWTsFWHT2TcZzRQ3JQHcOcGg5V3nZjf9v66svnOr/7YLJYEQ81wP/Qts
sXOJHjfq1du0VFEze5FH9g0yR/mYNdlLmRWs7+lDYrOLK7ptQwYnZFPDmFfsD7Os39qefwgpPiM6
qztvLN0zJagCSLMnZxjfi4kr27POZsFoph7lS6MtLgFjyhaO2vQL4YgmpFBG0h97PbSm5kfM6hdy
33AeFg6JxbH8ipywANDkfVD8z3RbKNR5GWZdhnwmjZ7ZsJhvDRZGzqTqbO59H1XUaQHbVgX5ku6z
K6qkZOxfsXW3zCqGQiV/kX2fcMUHhjI8Kp17FXrKb9g+tNMeEiT1sBZDQLwwgia7ZrreQwN29ZP0
msd5n/529FzWmqkBq0q/1i6/zBR9rGu5tGpcxhynaYxdIqozWQTgp+J23mv+hjaUGLOCOm91n6WY
H2dCgrA/hT1aZL8RhuLur4qz/XpwJKKV/CyVhFCbQHi/W/cxcE2kcKFn314PwCslHdVfxVAEOSRZ
31BaL/HU+VOx5mT0qkPXW7eJveNv2Q3o5OnRU8xXT0nnEH9af2DWeUkntkUmdissdQkr2z1m5D7i
2sPQpUzqZ0fI6Fpzwlk1NgB8ISfRoDoorEn5Wd7/Lgwo4j1VrqWzvA97Tb+M+NFs8wt7eg9YdSNZ
m+tlbcCtVA5ZH4tnn/tKhFK3/tblwARGPXNdhbsxX1bxAeUGEc7cW/Q35TK6Kzt7Gz56/WXH0JGk
m/Zubd4jeZy3cWtOqFhck2pzUgl/9LIsXm3CzL02sUelD6xsi2Vv2cxEumcrXR50RWwhyX/AtHAA
kBv4SCq8F2gWcOitSlCgLqQwU0t4GhDoLBiFTuR12tvQbM3y0Lnmpz4IIylR0BCEnnjxoz4VVyHL
27KJOcjMzvnkj1LleA+lOcBeU9eoZbGC1HY791PNfqk6GoB6T7uoRT6ZSQHzhScy32mJsbbamIS0
WyvN7KArRLaprDs2eRnb0/4gp/GP2aaPs6p8mjhHfHsvv3bR3bJifpzL9IGNNkKiFy4+Tvl/fVN/
dbUVD6v6uGNTObCB7RMSxDiKuWPTjkGzaoc9s+IZLspg3+WCnTBWZ/8Zcu0Zstw1Y1WxbvbQqled
ynt7xlAcmiv6eLt4vM6MxTR+eI5K8TmZ4tdZmUqqDKnfd0Sxfjb7sM/uocz6UTenb6vPTgNn7drM
f8tdnJpe/bem9zd1s55ZPnoQpveQDUPUG/RBIPpVzp6O/3VIA66+A3qTgf/HTWav+Y+W5XGY0kvR
ZyE0zB9bpyBHiSQ8sTuKnJ2oKn/c2MQMHGP5QLOUDIndI6gamx+6+WvfQ2haJgbTmJvY25is5caX
ZhL1hCf4QDrAz+Itz43b0XKuFTG7AE7L5VZuRqAb6a+clg97Gt/pKc+NVYYj8BHar2NW2Ee7nl91
KPy9u508bDh+sZbJsHX4geyXseVRM+qTmma3paHpcKsTTK/KT9PtzXaL0Cjlvfgz3tecSYszM6Aw
Q3JfE56xMhCius6W98oRGTGdPY6luBLJ+zPeR5FTidGsFPIotPFl3Ltnw52OmSgOqbGFdisv2V6G
wBW/M8M6EXbAcMCO4UtdSrLgvGk+91JLFklTpkjr6BRUu+lookfmkTBHxhjt1geT139abfMfhlTm
18OP0J3LrrWhrqxPxpSToc24YKwvU6fFva0dLJP3fBBMQNOLa2pvhWudd1OBPJ4DLVEFOWZrvT0M
c8NihHrxGkQ4nt2mmq5ygRE/O2BOjWfHW0Ont16yKWeEvNZ+pTrJCGl7kG2U5mUihLzQnwRuUR4X
MfFUMClhfrsKdfV3JlXrXNPXlKQud+fVIktZpDfQ71FW7y/gjEN1RrGtW8ULnFw5M3oN+5WIeiK+
jSw9NFl3MrccpM/wMM0mFSqnwzB6oWJymBdbE9ZVGtYKkkSP1UVRzNgR49vsbAxAeNmGiRDYrTnX
W/ao7FQvUODBuA89kkBJZg4EV1Fe6HMjWdiH1S7O4B2AdKQoWZKnuflbpxN16nqud/cps+zTnWtE
KNzMviMC810OnGhwkddPjbW84ce40NEdZZ6fNJtSRsgp6PbmwZDKNXWKS7PsR9MrJ/Cx8l9jovO2
zYUv8UjSwsWaib2W6MoODB8/LbSLgvDXF2Smu/vj2uAugDtFUHNHurWZvtQlLgypWsC+K4poN33N
ilL6WWk+aWpzJDWOAnDvbsq6Jnqp/Nd14hsVl1a7wl9WYoyrJm+6CD2Pl11jHK0yqEVB5LKINWVU
YsQdJiTbvp5603newQptht5capoHe10CppiHsTB4yhSL7W+Tt1QRw3F1xYWknOeq3m4SPlu3EXe5
azdF5k9Ouba+hmjfmRq9i3hXhXFkcYyJWE17b7m+qbc3tuUO/CR8d6X802pduE/l17rPh0rFYI1O
D9f+ZdfrgKI62XSJiioeVqmEai7CwVUulU48/GjeahYaNzX91HEfVIoWVLv13vfbZYQDMixGnA1U
24JMTm6oLGBr6KUuALaM2ZNUNH4EArDXMajl/mecu3DuyoutLc6tXJez1an0gaPzUFdDMBcL2fN4
ZbTiMFTUhS79hjUqV6thTs2z9moU5S2z8Be21uqn3eIEFQUp3ZVzYvBxZoljZgMC1QC/Cnphvr3V
Np0QqfXHsmAaLB3jT2uoWiL5N84oBr7Xz++GyJN08qLJAIDRYWcIlbx72037Zizj1d1pcoW2hbPa
kW/v2Unj6ZeKVS/fkoZxXVVu7T19HQ0GLK4yXLyRrkaH0DaUABNmpfUnngttytWgs9NHOtMDkfUn
I2+S2fT+jHoeeYPyYNtFSG5g1ImUntrz9a27NKIWTL+N93TY3jHSEoYuyYAbstfMgaKdj+e1Lj9n
dE8HQZPp3RMbLYAtBrEFWjW+wJ84YvCKqnpgworliEiGf6tjn1R9fKoy7/6AHhyuSBRQ25/Tjl5l
MUhct5/7gVaKUghjhe/Oyht7h8cxXx75gjKfBeI/5igSZy+0wNsU2qB7N9Wadax3A2VUFWU5XjWl
L/oA1keXZEqqBvlu/ks9xwjYmSdCT4TbKvT7U810d4q4zpKRlU7o/Dvuzea8jQsMPpHHekGjvtry
mO3rr4kzJZRO9R+PjR7gzHrsNivUHMiczrJvjPqoRSySrQKMYHqMJr68bxxsoblPub9AWXNz4NaY
YjpfDAvAf7wd0Z7uD4rsH/sGgc4zTstk/Nosb0SNTTFma138/3xDU9u1BzgWJ1Hi/LAUIq4KYSW7
WoJv0JHMF7dgBFvj0RoYY/Lagy7bxLPa9p9uaVzKHbFwZT5Uzh/MtL5n0/it8ZvdqDaC2SzrOGfE
emHUM0dyVP/c8W+FOz06tvm+T5geWlvjdCN8wV2DtWh7ig1thZTZ3iTSXdeNbKvk2o1pPwsbefNc
7/Rq6qAdSA7CyrSZaqg0Ijbu3Fh7mJizFI9GxchoHvODvkg9hO92LNshxlb1bnq6GRUQlQdv4Oez
rAfPzq6Z0l2cpSTpyODyx7G7UQMyvABSgd67uQsWrLWMU8bOkdiKD9Vd31el+U8f9B+1JA7I6Z4G
k3NQN6EnzvXzbs9P1bQeOsP6GFCEsSFk0bpjpWqUqG/KGCLd0+ihNO6zF3pL+a0t1tGYx7d2Y4Hd
zGf37rO+9ZJVsFnEqbe91N7/m7kpyHJh+8zbP92GZmRlRqz1uUjU/0daaOgQ8/MGoBsWzbnTee+6
1I53AEBNk79tLNNN9ld3N+kWW/ZWDTOP+mh1oI902sLGzeIe/3EgM4OrXPZvnAilX8NnEn55nyKa
XZOHiqd2sApy/bIATQgUW5l56iYZdub0aZfte+GWaYgfQvNbp83jQXZFPKTiw8jKZGL9LAJv5YZ7
i+K3SyseuzQciM7EuoNwapNUCCPrUDvpEz1Lj0NU/cEKeWIP9Z3zAscbdfx3uqXRojeHYhAHbaz+
GkyI/N0tneteYYDuQRq3lM+J0ET9UMki9wdMGqNh/a5ym56xeRyMerCRiY2XgTfahR9Dcktx8pSx
PCs7heFgg6rNpHjlMVdv7gj2S53aN3xN14lj32f6/zCvy9vuTj1g15VdOgKr4DK9rGMb5bU3MzLZ
mJ+39eNU74/AGK4Aw9tgNvozYZi3GvtOkCkyCzLbQN6fXitz44+6r/usWWEuRjJCCiZMdqtMEfFZ
aFBN/ZGWOrKHNn4bVhHZ7Xh2kTPx9PjWIhbUT6jwyFwjRg+0YJtsR+a8AH+YQ/H5Z5WVnSsP+OeE
WbArQLQw1sMruHmv22QeChsM12znh05RJ1AGGEM6U/9RRPdi68OLNo9rBPP6ZFSMTvVpLEMLovCl
HfB6z7l48vDg94v4LFX6MJsKp6iaL06WZ9ls1hUXYOAthYhoB19kk6Mhmypp33cwKc1E0O55G28M
UslTYfE+/x9nZ7LcNhJt2y9CBIBEOyXAVhTVtxOEbEvogQSQaL/+LfpNrlkOK+6d1KBcZZJoMk+e
s/faiP02vqhmirR8+cnUVqx0NFmntF/uBcLTnoIu6pgR6SPzi9yZn2ajeHHt8oC9mNCo6YBeOdDn
dhsbPRQTpollb6+LzAnzqRw2LjL3MqrJaBzDPvGfprHqDq4xPkMheC/K8SvzkdSJ0T8sI/KfjALA
nP1njl5Xmlfu/Y4+IgpPUj39vV+ZKH+7u0wO6zrpd0lmHyrLbBFSDDdzZ6KRcNZCaiXFj67Csnbz
0C0xehpJdpPM1UYa3pWtl9t6Mn4UjaHkis4UUG5phhZd8zDzUkQIiS63pqllweIR3GQJ4zmJjIMR
j1cZWDGGdohwtZjhYJIv951a7qYpEgGEh6t4TgBj6GV0LKuRgfJsNRs1OyeLEtNeALh1Ks4Zi7M7
Ycjk4Ofox8bqUXNY2xJsOQ/LEHpl9pC1xospq3U1uofKc67dHvOCZplI05YHTWnRijeHcRe1x4Eu
ixNQyNKpp1j2kfjzYF7rDb+n7aw+QDJQEISjH72WoQBkpoQixu/W5hTNYe0xVlceEfEi50iz0GXR
fcXf7tDLKZGFqhvyz1SQu025y/OajW9U9PuX8Zyu2X8QObqpclASbR2Ibg6Lyf7K8vIqcgn6njuO
d1PdETM8Sogv3f0swD4oPK5NLj4dN0oPmq7PYTpC24UGgT0rzm20VZEWsjnUoeqN4ZS6gtl37a28
FPH1mNExILKYOb51yrvxLWnkT3r7I/fb6VcYgh6ctmJRc5gsKsf+HOYKKZTBm1x6Lm0bJWoGyvpr
oubHipOK3qK2s/0tll5EcslRS51fU5b/jFQdulm/FaLdFDhZUJJ0a1K0ho8hU1edH9Otj7PyMTKW
u5yhua4ZG6e3j23lmI+5nh/NQr/xKjp6GU26K+6OGXL1d0uKmH4qsCTEgm82O/FxtrVnVcV3yVhc
u2zNNHmPPF1pKPRabSo5naYx+jFZ4wMuq6sMz/vKbPxihZqdQ0/9xvVat55XhjCd2gNyznD28uOQ
22nYO+KZsujJ6LybiVw7zubJBp8erfzS39NaSEIXvRUdsUh/NGwGqQBnOShZEVblgvvAuZYg3wax
vuoeBID6MLLSXbVoBw3Dcjahgs/M6d4z1Uc1O9c9I2zESTtpq9tlTOFEp5y7EjcvAuXUtxyEOATB
cg4Nn51Nspnq5PcMRJikvflaxoRFuUMJVK02ckYKlFt51OyMOb+JGE3tFfZBVpuUHkKSHvUu2+Vs
Z8DjCROsy20l5DtQyE8YFcYhnzMv8E0oBOR+fdHYGrf4zXeMS977Ut/nfnGfVigl6rSZ0feltObi
N0WOSwvBg6HSQPdPW0+uH6SClnhSvZqa9dYniCMTNyPjODbebEfxVYrmiJaMosiINlVfhkOTrWcj
2c2dtevN+XGwm35FFnCKCphQ+LZ8Upb65Ij8ooCjF8p+HIthXTWjWhEqcIUAce84yFmYumRdK0B6
NY82Jk/kgDwxUqMATkStrxvXuXWt0Qo0SkZPOS2jdFwUFLNHkaLQVL1/kimT+Xj46Q0N/xezq4Ka
ZcpSaz06CXN3DgRhr9pnpzCYVdY2S1/PUKrs08Av4udYlF+ZUd9XFGSrIZf39GW3ZMnv/SY9Tana
aSNB5YNCjOMs1UtXwNW0pOCwOI/v+EsyUrn8kJFbjMaP80OFnSufU/6j1iXBtdpU8XyVRCj8Jkw4
lrrmz46lZwTdlDGuaIJepvicorsBK5a3pFeNl9BeTOXelfUVFoDogTyoIWgM8y11NGeD0NYM2YsC
u8B24iUc9DtASaPDn/vqh5ERKFYLf6uW+m1u05OWsjaBGP/pYIxBMCo/XNcOtUyow9QhorC04Qrv
1hjovv1K2nAcOASvwrch0YFT6uzHb76krVsbYIpq5P5uz+5b0DhHrj3r6QubEtFh1SZ1vSAznXvM
t0iba4QUhJy/WXHyw+l6tKeVsLYmATBHowDjmQI0DegaOetRtHdNRJjQRNm7aVEEMAI09oMfPRb2
ePTIE2hK/CR2Rjxskl1FXcStk2o3tTJM2ua2LpL3pqizVTJzZBzL5lqhqlnpknSzbvHXGUMik793
1ZX1S1N6TAkBuTDIu/Y9uuOjBt0srz6UaEKfOUsdzV921D9ak/PQFPY6ks5CaVHcabFx6/T9sYhw
gBv6NrI9/JNZtrIrTHY5rgE0lI0FvNcVSIyHrRIFkFOxoCaInuUUH/qcBrxrNodc5Mdcid1kj6HV
ojXt3HCgUOrSGJVx9QWQrwiMJN51lnObDPbAVZ/Zi0XYuvLAAOEV4UK74jHg/iIh0YwEBcp4cKpR
36VCvqnO2uo6Dd20yPdKiRvTNbZGM5TriRW0tpuDQNBpODQuxXLL6SSUQpymEhecWE4cezZSs7+S
duh5OfMN/ZWbNtH5m1zm9vNdhsDPitqPRlhrfTRvZLyE/eK4Ic/GjZ2iJ5qK68Xh+FxIROJlfJNF
znFRjX7kgCq2iacHMxTASU3vZDBetbl+1xu8AbnjXkUcuko3eeFbPHu2cZw8zr/a5FHDiJkzNeIZ
qD97o4pubAybWKmUdpWbxnBM6ujKHJA7RAUqv0LQqGIfW5u02K8QVzQM19EvzZN4brWkR5+OaYiR
003Lvhi4dX0feU0Zpp3oEQN61DscvU/jSAlFzDzcu9T8WqL+sHBXQnew15Dzz8KBmFpcIZdtKLTj
0aVui/dgfNoVCtaNMxlf4zCEuTKO8ZRdT7P3LGyHBURhe5nSPNuwspcopxISX2l/e42zNxkipTFy
Sms+icWh4QtioqqflFzuRGygpSkOMwPmFe/Aei7Mect7NtMp4LA140I4iGZ+Q7YfThoZipF5r6Uu
TRbVXtu4A+9NSiakQ5W+Qyxbr9xuuebpT3GjJNlGEjhBWyWtV2kKz8IqiIfyp4PvyRuFOFbl+tFJ
9S/NrT9dKT8dob5YlOOt6Q97u1SM/ThFt/Y9S1fQmoy65Q/kYXc23XQmjMdimkIn/qG5UdjV2jrR
NOYQvBplsotxJ43NdGVpJZVbQuDYYgVLqkJpl8fclicnYeKc+R+4vnfTmIoVYI85RCzxyEHshlHc
amT8RippeqR0uF1S8cNnxLMiihG1mFZx6NEZRSjFyEQOOtNB1Ne9vl1aRjdO/KiJ/EP5mkeMTv1S
5PSxRPmGPOi01O3RbIip0lhmGh6Kvvd/tDLngU1jPGlVhXCwwWTREifR7akeaIOVO3pt10PEaLLu
k3i9eN4JaIF2lnJfo/QNqiH9EQ2IH2WHZjY/IC5Y297yAHl4nfn0aSWhe5b5FMnqiPLkzD5GK+vz
bMuJ1mhjMT3UaaXS5sJ0MqFFXo4MD44ZKa00MOV20q1DNdb3Ne99KdubvhnxHOd3TtWsBxdIYt+e
x6gp5qVlU03WEx2veTXXyb1d8HD2kX8arPoo+H4TXfeoMD9yb6JBlr9pWXxtDprHWaN7txgLAbZj
xosCK+82dqUevEkjxstFmRYzhi5cRlaxGt/7Qv0c6/neSrXrxJu2HuFfSR6HdS5Qj2NrXeVK+9Q7
hEs88M8QZWSwoK1vUq4PCl8LlZHgG2MPJuhpnpm7zgw1p/gVrsZR1vQmU1M/xUZ65ffRsu1d1ua+
RbnmjhJNpC4QVHfircpYHcoyR9ZMwrk5VxluIJ2RYZeNd0ufDQdwv+XBy8xXvzKeGoWloRd7pVvX
s0BWTewqrd3Ueo/hMAdTg6A0mru15y5rhoj3LcfiE2c5Z+2NzkeCVeQbiskF8caFqGH9zsI1STsC
AXnB9PJxjTYKoeq+M7y8CBOnnmZMHgn6f1U2XR3khldU30AK/kafABlCDrChE3ykX2InR9XEDBHq
aG9pSKYaLjnpe8zhzndeDzyHYWwxtrce7joGoj6l8NQld0bcKXDx0v0G/PnXa2CTxKXrLtwlccEL
ttt01Jtp8vaiwyngyzEbwfOO8W5IOvGK5W/53yFTfl90yxE6OAMCcsBC/AmDaHVRNvrQuvvYcPQn
KO8TpebIWt7QDfr8N+njgi90/ixbB2Z4BmET4+Zf/DiSdZN5yIgCtRqsUsvCiM7S0KjZZQKheumG
ezv3km84Lb9Dsi7oKfwsHew+Iauo6C+IYI6bDXY9NdEeq3fzrpV1juGvar1HmnX+xKDrrPwbcSw6
1Cw8KisVudWA2XxCPNLOPSIfqqx3J8+NG6hl6Us6NtaLZ8j6ODo60bZjwsQsjOxUEelhZCmGFHru
9g9trJiyOJLg7rjotet/X0zjNz7o8ofxc8BXOdxB0zojRf4HXshl3KHZUaNhBPQrsYMAUx8XykMa
nglY55Wv+LEUw8J5QN9LSz/qyyYJtGnRWo72enaiC55cob1j+j8n2Yzvk22NaC+Tntku8lWJMSAt
jmY5DhQfJcOTFWEvjFRGP2fmMoqavSMeqdg3Fm4taENaV90W7EoZ3pbUozFeOcNCE3WSXzTp/Q8t
RrhLR0sfHo1ittnCFlx0eu3T3ahpgEbBNJAXG0btor4idLvttshThbIuWUArRLGXM8TAFDOgFKAi
2PTI/6+qzGqYfVVLg70IEi77BubFD1oxvYtCzV5mJpyJczN5/OpgKWJ5VVtD+VlUauBsUzmsgEkL
Jyla3Hne59aMPnCpPI/+ExNWHpK0R3/cI1XyVnNUnN2dfYbZYrSRMq6mvHeZqNiW4a3R3tQPOgrn
m7hBmA0m05JMkoaYwE8rTr2dludat02l1mcrQ3rpbTsO5ZvrTuNXn4x6QWM89R4csAyfOD3jlF8+
uvdJ4mJ7r9z5s4UNPKBg1/Q2EK2qyDXq0zQA7Y4ClnRGRG0tlcJ7DmawXsWIZOAAEAl5ntYZjJCj
XiJK4F+475MY64fMGYdXYQ3j+5RO0EPoiTBDET49m2Cpa8NFX97dZ0P2WLlMcLEHluKlL/JuzXCv
o6FCkY6+22nTDt9hY1DB+PygYZkN2hG+nbO/V1p6YF6y1TKOxxOpiUHk8qisvFhbVsIUB6VhcBl0
OulnF6dTndAcSIQ4cdFQjwyGq0JtaFOap2nr0yYE2FGtZjZyZ+VPCVUMcn2moE3ft8fUS70eRMe0
3C+tqD6XWStUEDUeoqguK3BgV/mrCUPqkOglHQAwgfhVutF0ypXvFPMWhpSMVn7Zm5z+Yttj5krP
9qnkHtqBUqOVosvC8LlqM1Y7RqVp4od5NLRFwHvSrms5ldi3CaN1vtms/gIJsgXtBIPVTNf/E2gG
9yOukqSP0JsOzWEk4ZsDrfRvCr5m+O/l5Qxd+nNxgTjrQbbxYZtDSr5cqxcxj2liufCIPCxzelY+
pCrnbkSFvXikdoDbKScDp1Y7Jem+K7v85d/f4Hda88VXsA10GiCogZODJ/9zfbNiOmeW9J19hXPU
CeiTOg92B9IhWEbkImj6FKd5C+16sopK39mZOgaVGLRbzpyKt2+tGViTiANXD2I0jU1SsU5PUl/e
cCRLzD4TOdtt45sP5ZI298XkZggEsV/9yHGVMR2ThIt3uC63C1YlZukZhTGSW4bPwp3IIOSj43tm
i8OvDi6UE8AQV/hhCfPYa4s27gl+gUkak22/KfwB3ejkxiSWkpdS+jdGTExrBwj0LH5Bj7DB1ls+
jknZB50riwNbaF+v7UEUN7oCPwV3xVuQBBa0WFaZpF0Z5LnX2UcXbtavMWLpxVGRuhyQo1hMQQwi
7VBmRR70Pv6HbOJwYSCfCchwHG+xImnrrHaazZxJ5zaPeydAVIeerTLLA8yF6qXopblNa816hTFk
b1A/0McblHndwj4CdyANZPIVgptN3UAi+vfdvwQSUyyAAseT+ZsCSU76xQOYFJK/X6p5D0i3B70x
CxKB6FvN2uJvmiVyr7Xf80k7dzaRSKankizKp39/if8SrGzX0UluJs7aJjrqoiKtPXbwkkM3SSUj
PganKO5gj43f8Ljc/xZ9Njut5wtSUWH3XcakGWRAJqja9f3MiZTMAg2pW4gLNl6CCJ7Fk+HO6U/V
RhUiTXNy7xy7d/ugzKasXGH37L4qU5fdKiXL1tm0xAuhJmJV7NZO7JXYYaOzl8HXnF8Y+ay3SRfK
WLe9mH38pjL6VRQtkuspmpgpaNWyZGCmkr5Zox3WwUgsxXxvdtN80s4isTZp45+mnKJPTFlxtEY/
41IT9+nEES4DEYPUx9XfJwK3fmIbXhjMtRQJPvdzCoCxov5n/6vWGA31+5ydGZW63+O3as3yy2Uq
in8+m5nXIM4lTAgPAu6huFCzF7rAlU4IKc1ix0eodxKAxxbTEWuDpxe3WdO/UFiiWfOxWqUI84w3
FGvOQySolNY2pgID/aDf3jmM0MpwMUTGxZFS3rQ+lonAVBpezM6xbBAlbW3vmzIVHOPcs0WZ5qKU
36yxxn/Xc/I+qYmp4exzkMRF8e2NdDW1REe2BBVGwMp5Itth2LR0ZiNttSzyOT7DBzRmlKFuj3e1
89QyoKVnjoKfpn8W5LWwn//90P/laeT0AeDEASZJWuMFHg4zi9GUaO73QwQBFTV3ArN36Ye8WYsZ
aRxbYDNV3xxD/vKm+YZFGJwB55A0ogv0KHiVPB6qVgD/T9tDUaJnYzowmd/l2/7livsEg1DG66Q/
EEDx557iGRwkzX6x99CoGH1iyGB1VOZuyjv/m+v4l6AJWM6gzCEawqQkc+7PzxJm5kQWHN19qmXm
g9Awx1Rl/jbwxrzbJZRZleYInTs7DjKPaiht+8+Rwe56tpR4Tgy7RShtDt8srPb5/l1sqwQ9+SbZ
PLrHtnpxqXMHCX7CeX9fK58x1ZiI6i5qWuTz2jgvcBToJc+3RO8m5fHc930utG5MjrrNKSDMe1T8
AXlyZ0Oha53HlGBUyu0EfMe8ysZuOSbCqZE7Yey9VrWBll7JyMc8LHU5v/adHK50TRZd0DqV/IyF
WyI213EtpQ4D2rqP0veqRg8R8DqIMnBzM/N5+0yRHGvmn1zDuCVVXivtkj5c7XTX0NKkuZdSyS83
y+1XmRmljpcjWh6HzstEoNPZKAPLTqqzg7RpQSB1Fi2s2I31+Uk6g/EOHCVDN5EljkdVbtB+kGcg
0ubfr9ZfHwmAoRBVuTgkFl288CP8r6xqO3M/TQjsb4rE8+fjMOGYWAnpzG8DzEfSt7ol31CXey1C
HlLHqCgyoz21dl/AFFwQkWw1s/SLjc4k5+HfX/EvaEObPsA5uYllyQJe++dT66dd1KlUWnupLJeb
rDX9UWfrWQIAP9hZY81I49PEJP6TkDIUKoXe9uXONkZ1LCg5FPoWNrONUS5+tOv71Kmv9CzWzhLZ
+dOIvEU7EpVmkL/aJvZ8yzRZu22R6L9+80POz/Hlc+6ynVr6mQbO2/7nD0kVY2qV5ywpI8/NR+ln
KWCLaK5axJZJymDPEf5nZ6oxDm0fAB47Klgl6AXZjofZQgdSjgx7Zamm9Ti54BnGXkRY38uyWCcq
huEvu6y8Iipdj1elY1XfnvHN/65XcFF1SmBBsJXgh/z5I4CvudIqUrH3F2+wvmLOGpxDm6yCpUXd
/pkpg+N4LCcXEhhqW3yLQs3+JreMoacb20zNLoGE+IUEFTFMBg1KIoTLoabB1pH7Ipu0fcGY8zrl
ReRYSzl3RtzN7o1SdsShbJl4mQChEsxemF0NKnCMvc8mG6NPvW2Gn+loWIAfolx70YwKSZ5QGt5Q
W7q4+vquYECBTpA9rawOZW9pNE4NnKNrSc0vwOOMzk1ndVDXZKLfFrou7Y2eK7zTCfyvZjUMVgd8
KNKX12EReAGdwt4U7nygwA9yVd8YQ4s7remxclYzuhX7DF8sSsdE0HZ2AQKZjH5RyJENItV0t3TO
/MkBDTIRkeaMJ1K/+GV2Bo6UhElXv4lA/DwhMl3ssCGo5ReYXxcJvhvXC8QrZ0zXKNb057b0WgvB
Iggot5sdK6BxJuItj+NZG6N3CJ9ReSL3oQuuMU33R+4TXCu3f6hcTeon2xvnau85OjZ4TTbuWzVN
9Jdr0WNUsZyaKRAhtu1WFl6z7uhZtaTHHjRBW5I/9m2ohSYGHSHpNSG2TBFYl01bPrSpjgqwxyQV
Hxvc2xTqNVmGq7I4a5+tFpsP3itC02iqdgUIvnrYFkY3J1eaEzMqIpoujoPCmTHrl2rOzCDxiqFY
Ry5u3E3KNLXl74KdsGErUEem4w3ybdEkHwiRjTteePHCAA7Lz7/f58sDAYxrOpCW7bB9UyObzsWr
YGNWlRmnpV0mgMGM/cbJyvpXOSCQNCC3X1muQOBVoydmeqTdVAQSf0MqvihSfn8D0tUYk52PxpCY
/3wZuV6qmzpn2fWtVSDLtM+LBu8V3vFvfuv5t/yPtev/fxLaNfiynsM2erEId1yALm6neZcnUiJo
HMyJiY60bjQl0dam5ZTjKmhAv1S6hd2wjU95M219hc+LJAstEGWe3sUoYa/RGEM4i1Vp2d/UbOcv
cfkl0e1zHVybqEz/gu+LvXeSuGhmOJSJvqk4jB8ywnNLCje5PJqJNA4+iLVwtKA5/fsCXSyLv68P
ihcgoDbOcjbTP+8EiIxY4M6fd45A0TImy5KuKIX9YB6E/U2j1fnbbWf9JZXGBs78nyq9RzLJ8W1B
0u034pddA+Go+zzMWtT4TTrxj6Sob8rOu4dE+zCofj3LaD9j5auW4dgzzkL5s0rIeErKAl0TIJDB
0q6X/oxaWYKuFke8fvRbJTqC8gEP9g1ynAdftVBqymu/pAW3vDEx2rdLcdSXfI3PEwEdz3jrHizS
rK3isUHGiur4WJa/oYs/rBjXq9SdPTEsaIPq6GTk/QakE8jJD1RMe/omWGeLwFPyZplRJ8V0VGYU
El2/JZD4ms732qwwIVTtWO4iy33DSZ9/VxCda+DLZ0jQztKFbgrh6Bc1citrr2TwOO9o0MyIX4S/
a+bUZv9a3F2ds265+K4ezJSeZUUK1Kajm7dhVt4Z36wvf3ukBD0vl7QsqsnLHClqxnJE+cDLXTFl
DyxFPkbgEUr8KsZq/vHv5/f8fF78bI7anFKZHwFXu3y/vWiae3OsjV2hfjefQLbgilb9JkaGfIix
8JUpot5/f+jlqOv81lB8OsJl+ALk0jL/fGvQehnucJZr0rdDx+rUxuAGYzxLL0RlkaMXMGEi7IZF
jfWKCAHk21PWdBivf0M4tSLiHAqpPBnDf3+zvy139Hp8mo3wyC3zYmlfeGgx9Wc6wuUOAMHMxvuR
WVbLYaSxjJ/ABbVvpkJ//USXsCtW0nNO/MUC66SxTIkPXnYt4gG42OMyXAtafXdgQ866bsvSvG8u
/1/uOTcadQcxIyDvLhtaowkBIrVKfdcaaRRoYAeuU1OTT13SQo+RWNPrwvuO9f63p9oxTDI2XBMq
/uVTXVvMS0afKzuITjv1jOabAAyX/qHldDj/fRf/+1mmTkoZyyTZOyaCj4vHq7WX2JsixCKlwfHd
wpw5BLUEHBHWg4ZZ4d8f999beP5ZxJWdq3uS7i4+zsybtBkZROxBtQxBW5s/81FprxrEurAysB38
Hz7ufOfYclzCAy96gWYaY5rD7bp3PIsRWz7nCHCEM54q2Wu7JrHSbz7QYLT832WCst9lWsoqQSP8
IhnBpwE3+jYoFWOxKYWrSa1owu6oERF511em3WER1MZVxTMM29FGsVo/lm6PYgyxMECArps5JGZB
7b8h737Ta+ZauMtwV47DaZIqjIXDvE+3n+L42TLy1xr0YGonO0tb1gPR3BiY61f0imAFesQT/Zf0
6yZoNZqVWUkDL0d2XgNU7355U8fQ2rjr2FtARR+x2gUwX9fJ6P20W/3dtqAkNpU+b8bqDI1slwdL
h5Dl8SStKU6vJAJGXEfZjx5M2nrS20crxmPU2XcGeCDOXF9aQlE8V73JPBWsJw6oY5L7h2Ku7pAU
UC8baBF7K5yc5TCV5RHVFj1jMBoS42bdvS7KxRFlY0BDHtx4ZUBwIP5gjCNsig2+krP20V0khC17
QnVU5PeaDmx1McHST+6qKuuHZanvkCS9d2DJVF3vB3tZCygFKoOqY79SK++SFKGJ5iPyiKyXeJqu
AR7dpVF/iywjyJtkPXp4Pn1lPLtdBy4jGk8Okv2hzZ7iUr4JqE+5OYTKL3fFBGybLUut0sxas3JC
VELzfuZM2In1wtQkD+xaaJgBl3VayDo4e1l9HInADE99Ts8OzQdRAslwrzOdC+bCvR/0mszfitDd
ii31lOhuWIgUJ6Q2b70qOS/3fugwJcPMyMBnmJdN4UXQhdw44suMz92UvPbQtvUkzVe9MeOCHhxE
4lXD1LS2xtu8Ve+Gl74iPL0tCuMBiMipqheKokybeY5RlojeP1tIw1rE7YY44zhMqgjyvY1JssJx
PncVMmoH6ocwi3OsG9JKE7uGIcuvJRmIrvPMZ5pDr7rmwK+AiOS1Msht/YszVjib41vkIS6Dk1D7
+t2iYmx9EJyd4eC1Pk8HmO16Ph8ddJw9iS+5TuBY89khe2PZOHMLyjG+n+I+DVPMFAAFELRpJe9Z
VC3ztuyA7xBffxI5JFJqXwRiCMQ5N7Uv9thtANFvCQ4Z7keriTd1xXHFn8ufmLZNPoW1IiI5lIcK
KTJ2MoZQ8EuEmE8kWd8aMHaW1ikeS2/5iF1a6iqj3WZzaAexA2tJTKSHz5wnIwXvAFA4GOZKCzok
5W4r0O+rLEe/TbaunzAnl+1dsiT+GmdNw/+itDNrHIes4i4iWQ/0vm+Owh5YxcB5hdB4gcporXMy
FiCdeg7qzOv1MJ6xrs26vuxsqTASWRbDthp6gJy1LiT4rQAPrMmdrxO8ObetClpYEXoNY6KHa3E+
6t8aZfpaW3jpPXWwjTKkPc5ma/Iv6H9mxfJ8brgrhVKbY/iznRGqMxeIoWRDYHqluXeGxflujCO1
RiSTf4JBe7JtbBMTVNog6+MHC7QpPYV9xje2mumrwH7jOTI0yYMLrEr8lKaJ/sQeVyMqpLUnxU+g
JWqfVNKk70FqBtGXHr2h9NEq8J03TEG3udRv+yySO3fUh8BAhXPCqgYFcy43fW3cAQrfsyt+ER12
QjDEYN8of7ULT3cJarfuj3FuXEWxw4QwtS16agB7M4DN81AEWpOua4GuKUcltmJXIYshO/JsXsPV
xRMMrH1VD+KUOgUApcY9k+M9H/4jV44YcQzt3c9KYgCFA/TS2e5rLbu7qBOP/pTpe0Jtg4FeSOzV
lJVmg1pM01aYAE8JLdxQtp0TiBgmyGjpzUpk9Igq9gurcKGc5bV37dhyN0Q+6C1cgl16yM89QMMf
Nypxr4oy+clohrwprHrNgCq9tX4pmJmjfgYCMK93c6zrvtcnDFOaFBty/aOLMjYK6MZOsac9i4YZ
uk6t4Hg3yYhiILqu5imUES2itrn1quZHZpImuQy3QjB072T/YTnAM4gthKI6IDfMHv1seGijpTl0
npsQXOpgddG6R4TB8Tb3UoYlFouP5VZc6gSmh3ZXRCkDvQWXoc5kyWYhU0t0tUzxh9vIQ5XF3aFy
rZdqiMizJVkjoJtZocLNcGVXHdBbFBU7S9q3aVmH5DUe09h/wa2CuhFBk+/uJx4OkjvSDzEwn/aN
5jZJ57Vo6wdPzDu2gF3rmLeitV5sTbu11EwhEb8C+HsbXOOx7kvS0T1I+2l7HS/VPa10uXJtKJs2
dYc0b/VueOmxtyiyStaFxPniOMmRjj4GgQUxeI3g2TThGgu84vg4nLWJtH0zudV9WnaI0t1fCerj
EKDPzrTyblWP8/3U+dOmH8Yt7M0rx1NXRdJ6QT9a0Jha48cy68+9ZZ4oNZuVPlcT9ivnFQXIo1bH
bTgYZ5ZB746reCKdxZIWi8OkR6HfGljByNNB+QNgplBp8mpXuJCpQgFgw4Bd1blLxGyZZ4GfSHeV
1X4fLAQ5njKadSYKIiESpu5kwdhxCjoTbsnWyqN4Q99j2JRVmbyZZQ0UOvNA5QCTQ5JjbVDUGisd
BM5Zf/9ouAmexmFC5zS2TDkr4W2sjEWxGhAsTaYHwrtl3KY5UImGZKPbsgsRRxFbCWTP7iTGjwas
pYukFEKtwhSEVwXVjfRI1FDerVEpb+OU8plTGKA9YT2adfcMGRIGWYFFp/F5WJChvaTudGN28g5x
KA7RXLvJurxftQINQSTwFBvpwuGzgpcxNZTSUqto7HqQNhxLGdctuiX0ecmV0jWUrPrLEIGaSUzj
WI+9HdIZWcJq5L9z8j0E2FPT2LeGmb1CKbgG13U1AAHoYnWKdZAHMbZ0KW/Zx6C4KvmYIT8EZG2s
OQF/xEOM8Tndph5IlXQejFUxWP1V11c3RBVtzIQshsEuErJY6g1tzS3yW+DKRffslNEvKhocU7qN
pr6+t7P2+P84O7PluJFsy/5KWb6jLkZ3oO1WPcQcQQYZpDiJLzBKojCPjvnre4FZt1uMpImdbWmZ
aTKKgcDkwzl7ry3d+LHV0quuL6/dsfgqfHMf1cZrXfqHJEpfsSCv6Q6rRRqInciybQk2R6TuMckd
RaABapOkrr8yHr1aFfopyxsf2JtGS9doO2SvsGPxtS8nw3iAM7rNwxlt19ACn3z+EkkZEG/L/jmw
q29jiLIdJcsmCWOolMNrq9F0No14ICYGg6hB78NlQElc99YcvAvfAEPhkaOR9ACLTQED1Lfbr6Hb
8hDoYbZuw+EYtOxyqjF8MvzMgFNlb0hTgSltC9QdnWAyAhJYinZHU+Gy65nJ0iGn547/nm50RgxG
y0NOrtBez52X0Yt+VFV/2+RgrSzwoqs8Mu471Byr+YFduDQtF2oMbIw4PAeGxlCeq26lOuE8VgUw
FZaRX/2W9BfDKi/7UN1QALmtR/eq0up50JDPFLux3ehS3wVpvy8nXFBlFnerzCK03BoPYQF7JkKT
Sxt7T032Vla9tQIES35HGO/0CT+Z1/PooiBfNhpaEMy9/ZqhKMdVW4ilo/nfO2DQGEYIahvz5EFP
7ZPIwj0D+QbD7pXCTRCNUOu9frYxMgQcQ2n8oAzk7WjCVYvMHK1NOVruypnZZqCa9lNSwPcNeq4t
TbGFqSD09SrYcCdglFbpAw1lmFNjR2RSqVBVNxakbrZvMIa0q1p4X71Ueyxr70vQwvP1YVKZJaYt
dLKzzMbY13X/6A9dfRUkeDNyChIrfYqvNNTVkRm/1ll/ryWkJiCghLtauAdhw7sz2Ng06OwLwwmX
fof3h4Q5rK180rUwAOYKLFt4aMxXi2LyxkK/ttUi+xrsJji5ThhHU8Z4wKz6EYxvhgvH23IBWf84
/Vd9ov5ON2LblcRMFOks/hD9fQ6mgpXWRFeW5Y9K9J993aVPTjeuDKu6xdmYLVSSnFp8SgvWvYxq
BiWA9LKp0cRPclVbxinAqJ5mJQN37j4MXrvVLM3CYY2nmlMBSahcYKF+iLc2E0e8S8PCLfI9DsVL
kRvPIeYvOrnsetoYIJ8WP0HEOsVxGiAZsCdqi2jYCx2muKKTxNPBbkF2TALSLOh2aLbCRiCINQNl
LVGiNOzdht6FaeS5/mOKn/HkSrowkQqDwzi4wc7VZXIw0GQg1OelutSYrLwlctRwGwwCDzQh5+SW
mq9TIn9EtpMAXfDzbeOTpOLZtUZuBw5i/Mv6jRH1/VNu1/02jRMMyViE4THMj31jyq0l8Ha38dhd
+F4W4O7ODOM49PgyF8g9O6jv7EYQkDjtOpEdDBO3xdYTNi0u1wYw2xJZCjCfQbMwcURQg+gKYVUs
u+6mE8oqrgcxsH6Hw9KdjM5U17pTBNvWCF4dPmOZpM10n+UyuhZaF35xHBpqARv1ZyvW2C7S4+4W
KXvzZepXMApLEtutXPS72aO+KTSA0VEbFsCanHxLN3TcUpo3ueCBuIXKD+ggR1gDnjE72C70DotU
kEOdOwYWLtAhdK2QedrNnTMGCct+uGCdGUQHSiThT8ts0itgUih58wB4QsqeeUeAtLoevREySl57
F3o0IPe1LG04GpTGllHMurJrvCe6dPFakYdxKPXCnH2N2Q3/wjAXfn4HKJrUsBBNKfpgeClm2NQ7
s9KhDemBXIympe/GDEyNyqwMeaAbsDQInDVeAazIOJChoFG+bhVDLK3miFAW78Vmk7uXIwACN68J
bO5wc09mWS16nHY79spimbtdfFDEnbEtnKzbSc2gTJBY+EeaauNEGVlvlSVWytYg/7Ug/vXSjraM
+NYDQCe1aVl4n1QHFCEPLGIch7zbp3ROVjZj48GozHJVFwRFsL0rHmFIw7WqxXjj5lpxg3mYLzMJ
ihSmktZeQxZ5Ah+olqLqmos2conNKPTosh0Ce+/1uPQ5VXGajJpci0YHbDNA7gQB1MK0YnXN9ihu
q6+0jO0NfY34GJESBWp21utOBuM+NkF/XbhDuE6sLlkqi0Jwmauc1Vict4chZ62TU7b56vlQqxyZ
2XtMltpGKk099HQCn6OmovOCiHGAadlmG6AJ40VbmbQ7/PgQmJyzKl+baGJ5VZGYQTSEl9mrSZsu
J238EjfZvge/uhAJALyw/+aa1T1V/0csx6z+UXv58aPop5+V096o0YA06bsP2lT9BLt4QTtwDvVm
36Ky7hGNzf2Qw0Kgjn9L9fshd4mVsVRwb/cCsot2wzaEugPveZSHe7OmE614n1a6m/8UHUN1ZG2I
S3h1XO2uoMM7xfHBqMtTICJKw+33eiwAz1SnEaqW1Fkexg07skYV+aocSguCenFvTtqW5vPB1cwT
TrqNECwUA8IpyA6ErkBgj2ThuuxkAkjBX+l9l66y0rhk53PdBfnXFNNjlYBy7bXriDdLbzJ30fLx
4NJDRiAeVg36B22ci2GydzIet2ZjFMuK9EEcu+69Bs1/URfGHjvDYRTZnWgKOD3UA7ph2LeYCekA
Nyx8ol1kVa8Sz3uE+HeBcnULNBRI2+S81G5+hRJohe3dXQQO8Qd6zyxZW8AyseeSY7WIDNN/Dvq+
gy9S1MCqEYsSKeI9eIl+JCHqSc7oPKcfHgE3DTTh+1t7SKb9BGIdy8muitRrEcxOffOy7h1jdjhR
3On7gzHKuy4LH9BbsBYG6q0FuLocedTN/pIu/DpS6sXo0OO22G9maFm4CKR4dSdA+AXZCgZbD6em
kFHYUDkJrrotACQbhnFfu80PL7P2bTsc65atw2SfiFvEiYr+cmkbnGPupi5XBt+vUUffRdEgXimq
clPZ+R3JvCOwsbbelzZCdQi90zK3ZbIravc5AiTBNY43wHthuVVshbVN56hNWRanYvCihRwbk2gR
7UgBGehB7K4Rdxxqyz5onbMbPbaPJrUSaYC2CoIVgsilaNmJ2IFPTQysNFMJ5UqfLKbAk9066Yjd
nFA1Q3WFNX60mupgohdcZJq+GHzjouTNYGnfL4aBPQSsnSc0E+tc7zeuFT3WvX4X1OFXwjAQBwAo
wcsAykejBmcl2zxJKLCWBVyWMJ8hkOqmAS0irYYNINvfJsovtUHYyMEL9qjQ3lvnZmJt0BbVumX+
UFm1bjA8YPCLwI9NNCEns3uiUnZdJwZkgmkVRlQECiG/u07yxffUndTErlDuWvTGoynbH/qgH1os
rqg3riaDpmA1W4nTTZczUIb08fi+/Rcn7l/jFEkYnogL2WE6wTCQb9BxUnvWp1nm8xwECI2CCSGS
fVlE5rpr05Ol+0dV6vcaQ0mcGjcIYJdj7x6dsHip9BgbH4wBeDAGQxZeS2FD2CdBA2KMmz3OtZXR
qxGielj5YVy0Xvm9TghsjczrkSghw6/XdYSv0TOmo8t+YItu3iOqhaSTqfOuyyx/ttyAZ3xAWuXG
9Wn0ZpSHhIxddAmrM172rK5vNJQvVOiODY4RxvaquwKCelN6pOR1NeldQu9/0KwKljUR12aUoIgl
sG+netAeFHkPsWRJX4zf0tB+KqMU/E7bAxKMEwKICCNcOYwUV1UepLtkDK5BZz66nvaC7HY9ZNoj
jLhHrMeb1oPiIyKW9w3Fx7xyjybWHoA7zitiQ4vSu52vRFo/l3Dt+jn7hPBi7yLkWVxSGbSpG4/e
MtEkw6HVCpavBhrgTumr0q25eom1KQLUFJ2obnUwl1PKYEuWDvlPqJH1n6S4Mmo18tKsy5/4PzdB
p+4ReW7IAdo6HmliekgVoHnBxMcvFac0UkRPNEReUOdDbNRcg76DHD9Fl0jk66XfyiWJxJsuCg6p
bfw0M4sd1TgdyBe9NnN/J3z/u18malWM0wlPybEztINT+RuX7KBNwCYsi4k2rsQL4uGVlyuQQd5C
m8ql6KiFj5DWteExabILD1x6XRSQEt2LvEIMBOLx2sBKjL5p2adw/CVWAs+mCWju9Nbf1REpnULw
l60L02fT0hfN2pmM23CeswKqPLa278jFy+CUdiYoNKvBpun8cEIMOVU+UuInXq/JVwM18ba+aoL2
FGd4rGEphvn4GurFKjOAj2Ah2YB83eXgKmA3+QrAn/dMtMvazdPvodODSzKdQ2sSbxJMzq1OZ4Ps
NQ0Rg75rkG4VTeZQUxZ3hUN6GSmHl8YYH4FtbSXfuZaKQd2JnsaUzFMcCzM6tPtJn3WrrOQiY6cY
s3Fp3mIVynYh2h6f/JRSPldA5+zsCDUYvzZWu4TMJ6PqWYqVrcKRS9WKDBBS1PxW7buBfUg6wZAA
iEqs5nVIRAIUW3wStvnoWzNrjsVJKfFyttWXXsZHY/QfKNBv2Nt+C+L6UNckvbVB+morwj/ZdzFP
r6jZwOE2LpGCMixO1G7iYOVaDuVq/8E3/KUMbBpY0Iqy4VuHRHWhlRprDQQXqQXJ07q2I/9al/Wl
5+RHMQjjtuWxzBOY7+qxn6pLG2is0ek76XzRa+1ex902BeNhJEoBRe0eRAVFxDJZd4V8zCHWL4Y0
vlZgJ11kYIiFVx6C+pilH5DD9YS3fSCntOnbp1ZQxdT729K34YzKxUAOAdKmYYHL6sl+48VCRqiD
e59BSxfVnRr120hWeLBxWuszl6QjNwEyr1en+zwebpltb/10/IpWck/NcdMNlAeiGC4KruxQkONK
J3FGMtSQ75NiKbv0+u+2YA08Ep5LTLprIow66/jqga23npbIXdb34Q6Ewhfa6ZiUvSheD5VlfeLL
mD/uvUjDxPnhIL/UpcSecXY4rwczNMiBarXUx2QNGCHzd7KgwrhqhpLuhT8JaHi/P8cPZG6sxZmT
mL50Q8cvy7f6xdVZR/lYS6Rtey0Eb7/z3IR6fFNSDVmHjk48HHZvyDPuYFXXJaEnUOPpqs6s0CRK
lr//Mn9VPnH2ks6zJL7dFs6ZzEozktJl3Ol3/Vja+ByF3h76ElTMJ/qPM2nE7PUxLPTGCAdQ6Zlv
Kthfz5no3UFLqomGFTvo3AIwCbirwF9PkEPP3sIIjYfGH+393zq/t+Niu/CsWYtNUOCZCiS15NRW
XjTuwyKu7mVupz57wCLu178/zge6b2hVHiOBOWtvpHmmuffAbac1buN9ICM2US2EDGqCyGatMjvZ
rLPwXpUdztZIKwlzCIvsoSni9jQ1pfjpNEOtNnQOgXZoI4nEv/9yZ7KNt4sgkF5Z7ixwk+JMgsXi
ZXJJ6B32ky4LeenQY2Il22mdtXZx3MtPninrTNQwHw/TgUQhggrecIyzBzxM4imskbzv+2HoHlIB
03AVaaoMVsqxpow9bmK0qyiiIr4y0jRkMgXBBjK2wACEHjkjKi/N2ytKIc7X1CnNhzCDiBwq1wPY
XJf4A6PRZ2XlBQlBpIKZA8Bmnrk/2OM3zaKPosAEXRwzbkejPX7DopyROWJiiQJFN/rNwktpU9Cc
4Fn4RHf04cX2bDw/+E909Fjv3+6EZG/bLrEGOk403eVTWW4GR9YnrWnNT3SLZy/v232VlodgFcER
GNMztVfLRco1nO97KtYhVNnYoAkeMyFWnwhxznSgfx4IGY7pmSgydXF2Q9VAWHfg8gDhDCBssm9L
+lxu4d17zOLFtseFexKJAqNXlGlhffJufXSarsUSCYYD7iH37NXCtBzoOu34fWqn0Jrpb8/7bjMY
vE9G5o9uHYYhnPaMGK55/g67aZ8xVfQcCMBLtiFRzKA1iM0YxqzmElf4+9fS+OhFMfAaA/BFU4UF
4OzMyjEoUd+xaYa8F1GrIgRq1RYxTBKSy78TRKC+Asrl1vqeU30vlaxq2hvFcCiqyHvBssw7EMZ2
FG9i6jsDIgrfZYPSs1yjBe0lRwT/Q0YKtlOMi0ppzhPGPPWDjFcE5a0tsrVbKNY0tSsy5PlAEUl3
NDeu3vIW5aMKvhTC7OcF9hAeKokiChaAFiRroScedYHUtb4Vaq4q5joVG1enX4ueb+OwwWCXyuJ/
maVedUiDAIaU71jlJiOCMjKj+FQpUoEKj8FhRTemJVWMIDsmg/FxQAB0oFmtHka+yQUBMiCZpn7O
qSqHaN1aFP6juBagwxgaRNnXF3o2jlSCdH05xQ1l81RU0zqvKaWZvI4keIXiHiVDhGI/jJ6apqGL
abXpXZ0TVWwTWngylMrFWlIK15bj6IUXhA9qj2HV1TsnL8Z6Jw1Sr9Z11llsv+Lm0qaJ+YCevr+0
Cjs+kV1NB5HLr+gIiBmjNbkXfhKrDZOue9kWdvJakPPaDK28piCnX4gMWT3WyWQ5uhUUOTsbtyiR
h+dIRj78OXT7KHOLZC2xk4WLJuBjHFhcGJdwbC4LlU2Hzqmbm5Z++xbrDg7CNJmeVazyy7pywa83
k+1S8OgxS2qucSXLQW7n52lpWpG719n8z6yZ0spWom/aYxCwMPRzBBOtE+IWowasrTFnJV8Kpyds
5PePvzcPT7+svt6mCctgYjIwIcK3OJuWcg+TYeuFtGKGyUQDMykmZqjDeTUR4CKdaYmyvX80tBwv
S17G2letT+UmxB+voxJy+6UpR+MYRBPq4qAH4L4z88kEUzgyuwZ8hKJXzSUCcZy2JzQd3ZMqMOIs
Ux1wpkUk6QVd+uqRprbtHwM2K+oQGcpZ59ROT247+tPaNWO2tQG+13bZuha7JLR0xRVl0PaWGiBK
UmL4MorITereRVJO+dKoEgdMotmbh8iZRWllYd5RFShAG4X+cBgDCBIrnZTV9MLqjKolM6TtmhVt
Aw+0XWfSIm8GSuqLUsFqQOfTx+mmgmH9lEY9gxGr/Zo4FHwJbLjpdTzwQIIAz+KICmDdzauOVtC4
gC7B5jyv8+BWUagDPIGJf6RZaeevyqhjdCpQuH7UAPTNdVR29Oc9u6PiMNqKSy7zqEJuRISvbtGX
Azw11jgTSJy7YuKJfph9JqKVGtoOybxX7honGY9a7qJGUFB46p2Fk+VLIzU4tkNtsIJ1u5atRNxK
71JMFETNYaiHT0SVf8Ua4Cq3BP4N3jMTP8n7+ZcisSIii4VYo03DgsQYPU63auyKJexmXCVTTDBU
1AZ096vqE+flB6tcOr3SRo5rwRo6n/s9fZo0PS3pDTTa+M12g5zmePWg4YNjIajjR6xG75M9zAeT
FlpvLBIYNVBWW2d7mDaMI+G37riPUtaSK0CxPPsj65KF1GN9/GQlcLZjmt9ZC2iRI3WP6RiP6fur
6+ulEEYBVA+8IjWaOhGFdwoHiiV7hqK8njOCo6ffDxQfHfNt/zAvKh388++P2RWAYCfXhuLWtO5N
CktyY5C1QEHFoxbSiOaTZdWbTvtsYLIcx7KM2cdJNfbsEdIB0PYxobt7RHnUl3l88f8iAm0sd9dV
lEClCm69mexJFPu6sNtthUd99fuz/ui+ClZcjsP6Dj3y/PNfd0woQDSdJKi9g+XmGlIWUYvGEDJI
V+rmbx1q3hXYDlZwtqMs3D3v7HyzvhySUsh2V1qhRzUulBTxDEj4zULzu0x88gydvaF/Ho7NvfWn
a1qeHa4UiTegNGkRtunVrZ2W3nXng7zVS2leJabtrvpcCHDAE3mhAADWvz/bs8Usti4U3pwnTlUW
lfr54WsTJ12Wa2JrD2lJsutkLZG1F6tBF+HJQwn63SEKGZpeFux+f+Q3v9QvD9bsKMNIxfaXJZ9r
smh/f099lPqq7Txvp9m+Xu80MiqLfdCoODpBCSzK50COGrD8sDbqH6llqpPmOvKid+bua1hIjNnW
oFLwtU5PeqGq5zmFmoVzIRptphLFmbmZprbODgE8yBAHmxk7zTcHeF8Inbv6QnyQCJAqaX6+iyZL
NGSiprCw6EuMj9h/oGiP42nQnDIh1S4ZbJIyK5Z6vClpvlVCL4HQCfOHZTsYrk2FlIXQPT1/TRwN
15NBIX/h6nRZ17hKJMBoGXX9alIhbxOZ6YNnOjA5bXGgC7DXMvC+uUerxD/yIpYLvvjGtbO7KaSg
W04HJ34mkp4C6nJo3UUBWwndnzGyznVqIH5V15brXlYBpFcmv/Kis0UtVxkFgW89EqIbmVfxC/lK
5hOAUHEXdFP4o8lxLi5LDafqSsHd2reOHT6mEd+R3NOOvIEEFS1+OuwP5hKxhi2JrQlbUlMnQvwU
vXPKyIGsCoz9CbCj3q2uZw97trdtSo8T2UAY7V2rw5aO7O7aNQM13g8NGPzAdQQFzcQatb/7Ts3O
Dwl5zbMMTxfnPoIyDZRE9CV3Ze9Ed11bRFdh6ISnOvNZPAcj9kFbRGSHTbJ4cMiBdz75AmeD9Pxo
M1iadLaE5aLoP5sYRlWHPHchwgffcughRCTUxC567ZhstKKhk/P7d+lseHx7lTzQOfMrjIPCOXuV
6qLPvCBr/J3j0BlRGKZ3sasg/nCJPimfnM3qf54adjG2hSbJMOeHogZYFsjT5E5UrJr2NFaqaQN+
JX1lARv9bB0zSLekUUyfmUQ/vKZ8f4Ohglno3H4JmoG8j86TO8/s+p1GHWubi8bcGOTZbXrXjb/9
7WuK6xUHmalT8MQz9X54QsyTVR078Z3qTP0imlGIcdqH26IrxSdD4UfXlDHQIXuQ+QDjy/tDhWkz
gyBdOrEoMJFwyTC7i+xhxAYhGue+JtgPXEtATtQnz81fJh8WLRKPD//Iufo6zw6/TKuoPgai26Ng
Xw3kwHtFPrCLqOvLmjblqqHDtgG1k601XdUrROjyk9fkg/P25mokwxmWNHGOKkytNO2wemvEedFs
jEmSJJMwa7+2Dbw7hc13myRlcP/7+/rBc4RJ22aJyIp4nuPfn3Nh+1rXGYW2szv2tHmeN0caQMG9
CWTv4GVa98nO7qOTtHF6ulR6KU2ZZ88RtbxqQMyk7XQ7wckTdPEFDO7q1mIntIGEnTzYqSg+ubHz
E3M2t3qsvXV8yvMq9Y2l+MuNtZ3YMZrOpcKMHmjRBUZHtPhYr3KdOfH31/MvNksGO8+mY8DiEAs3
TKX3FzSoXI/lGRwPo28pC2mGVXzxqWBfxSqtnhN9iH9YRQJsSaimJiZ6jNxxSR4KrU4d8WG4QYaL
cOmTb/XXhQ1jMFsBl20ApXb37Dbrls9esp6CfazVOKgMk7Q1Ir+Ei7clHi2U3glEwZgY8XwHxWzq
URibcLL7Fip8iPzAnR0s6BgIOsxh13T8FIWAPWFFDmjDLIOidWOgfB3s8k+++zxc/3r3qJZSmp4b
yTPJEwfl+yvaJrVllY6n7WJbqSsjkPnW80LizdshO/W+0e7R6qGCDGxUrZ4EHhVPn00p59fv7TvQ
djLne8tVPLt+85RtEpWh7ca4cX5AbS/vhk4Z2jbIpOOv2tEZCNaFg2UvM1Hb4eUn1+D8tZmPL/A6
8j+sw65x9tokjJVdiT1rVuHyTk6VIdSacawcWHW00Nvk6FDXThPNI49BJgq4hC8Qik+ZWT2w3HXi
00jkMbGVg9+326YkrhOviYC0T8CMR03Q49F4+v3XPh9c5m89e17hSLG2Nc/fO4GQOwpLKyAW19G3
rcW6eUEza6BM1kPVpzyCdPn3hzx/1d8O6dHOmVsMDGhnc7+VjlpFjjNjOBr4GTZCZIybqyuw2fKT
Q51PF/OhsC1gWHbp7/Cf98+lNUjVllCT94aTJ8A3oUGORl6vI6PMj5rWd+RW2RDR5cwljRrxyVZ0
3gqdvRboXJmSLQYbx9HPDl8OvLKgPT3sfS1NVzA05NV4ne9+5hz/4JLSdJ1LFtThXE/Oz+Yvo2eL
8rij/TnjfDLtWZvs8LWeyimGi6h14ydD9Vsd5Py0jLnvyqbTZMA+e9NC2dWstFpvN6AS3ZBajHoN
gwPUUFkmXr3wnImAxwE95IMatArUf66FS9O0C3fbIVL8qVm46Ig4qOxVRBx0vsv7TB+XZtwkxi6w
+085bh+MT6yM4CVxhUyH8sf769P5TYRguvJ28IvbEwXfvagIERwm3SBob3hJ500I+YIETCSnGLTc
J4P7m0H+/JIBfaGlJE1Gp3MDfU7SXTGhNd+BirbBTLZmdiS03EDaPgxZvisGI0G8kdbuRVRgCFwk
AGqw5OFnlGvfBq25JAFso3wMx6yxpHy2QJXPmRkuPA+QQHBpK8qx4HSKTBckEkB0WqD5qJE9q5a4
z2JqcvxdWdzeFVz6OzeEXbb5/Zv9wWAyt84MUyKZtS3r7DFMY8OfyKNzdyPViiPE3HQFByu+whNa
LYNmCre/P95Hj70ACTEXe2w82GfH65rQRp7u+DugWNXOC6Kmp+yJEM2TaKc/uYcfHoxSC4t5pjp2
ae+fIdUy+fmEvO1YhMf4viY78TZ9HZIPEemg4j853AfTmQv/QOr6n1Tss+kEKkmP75nDpVTaiYa3
7XiL27giotwiiySPacqOsfNKz9/+e7UrdmOMJeD1+C+j1l9oD4yLcVqit9ixWsn3jY/tdzImcd8D
sP9kgP7oojJVSmi54MZpPL+/qM4IvxgvvLdrB9KvyAUWMPAtVGw9ecR//2FxrfmkEKgI+1yc4jrV
qJttysNidnig9IFywrp3O53Aeh3n0Cf374Ophxo252YIg7Lu+XKAnCa0/17p72ACixf0UFa7wPNh
L0yMmXtwqfU+SBUut8qs/ItahUbwyTf46Np6NChNXDGsyqyzQh0G+wmmc+zvkiyqHnPdTl3AzIOH
0DeMw/+PZwZQByoF8BlUaM6qvBIjJV1m6DD0W8djEgjiOXNXbsYpffn9ffzoxSB7gKonlVVAFmer
94Lgm74yM4ZSPSfGdcjtadh5Aq3+wggw1NVpN/gLOIiiXxZhnlbrt+P/1/fhfwWvSH1Roha5+vd/
8+fvRUlcURA2Z3/893X5mn9p6tfX5vhS/vf8q//nr77/xX8fo+91oYqfzfnfevdLfP5/jr96aV7e
/WGdN1Ez3rSv9Xj7qoiqeDsA33T+m/+vP/zH69un3I3l67/++F607G74tCAq8j/+86P9j3/94fCE
/NevH/+fn129ZPwaLcnm5R+30Xfu158f9z+/8/qimn/9obnmP1n9snWRlKKp89t8XP/654/kP3XW
YWhJWPQhdPzjH3lRN+G//jCMf5oGGC3vbeFC5AC/o4p2/pHzT2gzjDKIcXiHoDH+8T9f7d09+r/3
7B/EgJ2KKG/Uv/44m4AdRzDvv3UFZq+cwwj+fqDRsqnVSYtMNpoqvEst2aApMS50W1xatVoBMEF6
mpKaGuVkPkcWRUJViztc78ElqVtHf7Z0mLI6mZoGCylqH1mq60vh4shIspvBcaFLjNU2H3uyxnT3
OpiE9iR//HLB/3NWv54FtZz3UyznMW8SQazxiplcHv1sWhBFlaqwakjs7fW1A+9nqStykat5YBt6
85SbkX0IAiJEG99Fk5zZ68oY4nWv0qdY75xt0+E9KQsiejLvMEuhAOMZHn1AQV/ZTH8mplZdEDe1
YHlCWnBIKpCkJud50ZMWR8aKbvZ6GoPumIXTZVyoZMfS90IPvhgRVgiv0NB5w6bAHVE7S9YlSwIC
CW5tU2zKQjMxkrcJHt8c61j3DTU01pHme2gZAeFiwQ9bOSgjWzJ6epI0Cxobt2M4XrvIv+d2KNC4
Dvu0W3yzC1s9aW537zx5RJS9gPPeRYZN5lcAjzMwtXBh2v26at2K2PgSmOk3zLvWJsQ5uzoCLdI3
TjCSZmhMATERyX1UWQ9FmHDkWN/E7RRvGMMuRh/HawZCYBGSMIpMbOFLHCTKG7FdAe4H/b/1omgL
tyXZVdV0N4g8WNl5ES7dDpLylK0Flu1lG1R0Z1WarJjx1wHcZfx5xMGTtpEsKfU/NuSwrcosnDEV
4gXpw8IqwCvT2vlOWprcufuW4LSBr3OUvWusq755DCmYwidNbq1Ls0FPTGYPHQPngrhr2r9acG15
/skfHOIuyrFaDh71lCAO0lU/efuiLA2U2xFmlRYlexmW187U4p0e+2bbhjXGp/aSYs+9kgQhTeAF
ze4S24u+svrHqdfAbNoF6QKZbS+yEcVhOUdgd1mJGrqJ7EVKJ3GBwTxeY60fZwK4sVAGp2CjctLS
zoMZaaQkUlk3PrFxSeNPC6d0U1KKbDIY8lNotN4SSADl+pKYMturVvT1qSRkEAtwloaExurZwXEI
QfZysUxIvlSxjcDZq4xFbZBfSrNbLBwglXlaRmxDsg2wR3Z/YQkspbOqr6LRN8wx8crJfbmyQtQh
Zlbj2MjmwAxA27EoXnszu0+0onpofjpheEcN/2QVxnL0TeC6ICA2UVPwtI16sZaYPZOFG/nZAcJE
fphQoOCJKrr8wM5M3xVmuhp7j6Qp9vjI5ZFTLusUD59VOz8jww8vKoLRga5futzl1WgcRgqwuCAs
dVXXAbB/4n6y6trvo2Q7jtYl0bNfWRofKTY8RMq4963mWZjYYLVl3CFUzK07UafHkeqDhaCvu6in
kMhbB2YFyqNjaU64WQcnWgwwSWVbP/i5/VLa+j0ZsT+Q79NsKm9U3O2ixngyzfKkWnUfzL6qMm1y
TI17tATGMtaV2FkpB5Zc7Trs7/sKUWo78Rp4Xb9sM3c9CnnZk7BMxupgezd6yk2KBCMX7iabdKok
EzdEk+Fl8oytNKN9U4yXQPD9ZWRj8vEy0ukG83FuueKAUbdqaglYz/PvMphJP0sSPIF+ajf98FzV
+GLZ/GxIQTkUkuya3Ce/mIhYunL6ctBjuTQIYCzClPh0Y2cHvIVD7hv7Iqy3+tg6Sz0E5e9nT4HF
ixua7vcgew7Lflv7BGTF5B4Sw6IH2CipxpPGR01u8iS2aZEvzdqH9VHtwM1cZDQ2VGI/z4Z68sKA
95XN2q/jLeZkTO/ga1USNzsp1B2FT4KTSd+Q2wLC0lIw/izE2F/iLt+UjBibIi2/1TAkQrMuuGF0
yQZy+JieQMjQu6eG/E2v+2ckpN+BtV3Iek5HKExjmQjwI7mDj0PXzaMInZPmt1dWlJOoDr92EVnq
a4XTfFG1mb+GbuevY0ahYtSsiyDpql2tGhB0lBPsMrgzVX6rZa63nv43c+e1JDeSZdsvQhsAh3wN
hUDoSE2+wEgmCQ04tPj6WYju212suVNl8zZmZVFkkskMAbgfP2fvtUsFCvSyM8INB+NrjEAqHKz0
iYxbDtdECBnteMjikvhORa9XvUXAeCRsEMRO5azDVAG9I7NjWbZYesehf8ZU7bAENe4pXRwb4Rix
p4bRWk7zVutzmwzHzma4SMIf4XMkl8Q0M/XB+GgVrX4uU87MkFmxlynzZ5owj9DqNHqOx8Dy1GJQ
9jNRD3c9RRRXVoHYWU0Y+kanPWIY7qme+SEQCR9afb6zeTVYrqNrMVN2YGreTDIO9yjgX/nIXqSj
3biZiJMPcM2Zk7jlYbTPK6ndoU3UpBKSuIr2SRDmbCpbBZrvu00ubVXP8UGIpvLs1jhFgdJ+ywJH
XS3VyUvkFvbGhCy46WsXcU4qh6shW6IBnTL9GtYJOBqK+nPXY4aPjcIl9DwG+VzI6WrKJTcYDMKZ
IUW2Z4Y3H7UOeXCSEpGlOUH6FKYYpB1iG763BiAEo1T7J5mp8yFXm5YYDAvofloqhzjQL52T10+F
VhfcqcrL7Db+PATzG6KqjIAe1bmMmJo2TVhhFcluCvKRWzwIY1Wj0NxrVlKdrTwmva8Mb0nsrIka
0J5sjVV2xMqI3fJzdkqoW3Ol4yeiGKixCChRsEFQ0Fxxds3rqgOzOFRRdKid+Albc7QlhW3Y2IzX
7/ZSeckiiLZ2fjey2TgWcyq5rhxIn2Tioa9Svb5GXaUiXFYAJBiSdtNoOK1fD/iLpiCxiKoGXZI2
92yIN5FTH+vqtZBD7OfVkrJU4DhKYvxu7QhfLXVwnOtpsJphoet2/6JgIzFreeFCdbZKlp+Qb4a4
LdFhqX0606pvsl3rDBAl+lMbKYKvYDVXDbklsyXaYDp7rqdiH83uPsmThdqL98i+MKc8Yd/Zkluy
jzqyw+mZrScjzjeOg0s7bvHkUHaA50DlsxuYzbpVpO3MbvJ4Td1KCtc3IySSbmOjOzRvJhaJCjVd
7ZYgp/UeAO8ABzrABQdrn+i++Rzq2neH5heolM+iIITK7oNsk1blQRsFYeAmrC81o7rq0SQVOpjz
qPtsjWFe9RE5QIGDDzJSEMGmaVThh46JyFS3GAqSNSPPc2tkb12PRDZInrWUnnetU4p0tGvSJcbI
DRhSdI2NETbckslJw8hAA4mRtu/V77ISv8D0Zytp2yTiGpnPNfpS4VOqYDRv6rF/aclNN5DWoUdb
lXW0MDoiz0kakFQmnDiFNJSUiIeVqjj7sHWfWiN+xp2srwhdCRc1wTocxEGPEDUYRb7mPP0Z9M1n
KnSSFZKUkK4C05Rmf5OWJJxMb+XaIW7sWDVfZ4H0MbmOxU8Ymfe6kxawB5uwk/LkJFhPw9rZ4G7c
dWgy1qOV/KDXHK5ITHrBuPXRlZO2Htt628kSUkqA8U9N3hFw3LVmgH1ZvRNGiMMoMPHdgj56qjRS
sEgnd724JUCrH59HtfWr+k2XyY+YASUvdHzhuHOFtHzlrm3j0EtS42w2WMwGtsA0TNo1yqeMrCYW
iHDvQnRZE+CJN2ns9VUv39UmjrcR5LeVGiR3mVx7ZHCz7XpdxtMtSHknPUknZAcaq6agM4rrnNgu
C9/xwhszstZbekuQ+yiW00S9ywbASBHlbzKxqA96cPpDOz1ZhnlHn4k/jMSY2tyZCmQyKnKCYpsD
FV680ZHicNXwTDTLEgfpulvTTn8FQWOs9SA9GQ7Alty3h1qs9Dn/ViqwtYsKaVcB9Y4FkOH8blwu
JwMAmY+z8MdUZbYvl2BizXkR04h5MGXXzxUOJ3UPz06t0jOVI1tbpym7sTmpdpXdhz5UdxpS600T
BOLYAumjPqid91b05DAHSbwxSrGfh3yrEaNMh86tTqmqdnetzM6RyqcWSOMjC0vLnxBkbrqmIzBQ
mSEnFu+o/+R5KPr2Jk3xXp7stISrkWrhmakCFPbltwGDtK3OwQT7qB/1UbEAdXq5zsduM9nGeMnd
Yl3jgLwHBYmxbk5MmMW06e7OBI93aTF5qjQKzGQqCCDOAHdMATxQDnP2j00Pwu9Pywrwa07hKbT1
jgQf44JZduPQcnmu+58o3Bvf1WDrRN1tsMPmWQ1mjNdPY51+IlpML1PqKq+2U73o+As9mTrvYWWV
h1ofeciTn0WGdZN42+Qp1CnO56A09mbeJU+Pr/XAWpwMl21Gtyym5Yldt1U3bmDs3UTIi8HBfM0G
fxLZvO8n990qzXYfBnN+RvR1tefm3hvujyZn2lLlwxfo22yRs+WFMxneNujRL9Yy2MWE1110St56
GsoNjvlga046B1Rc09Jq+rVNNJxfzYifRLPLmbqVQ2Wd6faimhqU9yrtum3SSw4btLw6AiktlZD6
dtxpPZZdqSQa2WxUR5qlsxDnqUFYcMLubI6XCY3SRB6PVwTNk8JltFKQJ6/S1hbPVLwWBHtvGSlx
ja6L3Oh9WoOg3YroJZFbAFzxrg3zi521420KYBBnQAM21YQu9vGtRSFh13W/dGyC7GNPCM1jUocV
4at6AdzE7XaPai02ut7nQ7cD/Qf3HWNjmVm7pov6XZgWZ4ekrSktitukK+teS8c7a2cBx4Co1Qk/
rg6HMwcvltr5i4jf0nD0QB7l56DQKB7zmsll6TSflSQIQWmmcc3EtTli/F4x6+F1qXfeDGejNLQy
CIci7tma4BD2eu71ikW2zQDkg9hhcakN9apq+tVdCs12LDlBTfU15+o7ax2QhlUloMJA/EBzGMti
3wW4JRxFgLHJSI7oE+2DYTF/AwMRERmO6zkVIe3DlH8vZP1ZVuYxUrgVl/NqbsP5bHp3vrS8i6OM
gxPx2Fci2ICTgbtquCI7YcwHUD49xoxbFrq3Xu+BzxjBuJvhd0Zt7T0+etIDYHOacto4Vf2J+gz3
BDRUb0xxJsYtQdtY0CF3sQLMxmTtuhbteyp57f/8HAXFQD7a6TExB+jTWQfYqKHmoRIOO8hmodPH
u7C2b48vO5bRrNNZuWsuA25XcH05WE83Wk9gMGTEBRlmDh7uKS5KiD4w29Ym1vOdJYpfU4+6vJgt
HOejMkIwGC/6nLmnvKh+oL8bNqryUpsvJhU4GmiXY0mmWlsRVtE/r7mGEY3fUp2bYPwQ/8MOoDgk
u6Bzxq0l53YPRwsQWcRgK6vG6HnARbmeJ/pSedS/KUJSIlTZh5HrVIMZOdSJEWwKciWPRE11a6FV
9hloy4Egz4ohddv6IOOCm70cDRif/aAdqZ3UVBaeoHRWg+bqApmCNWfMy+fl2z3WhDnjSF254o3A
T/swaNm+p0gHKquTghw6eKDrfdOa2svkMlnTbBy2g6l4QW72K61TxcV+3Jp2mS6hyAHm/8TwH0tC
HunJsQ6WGVebPVv5L+KRndPjJtdM80QkVHpKaIyZtIpvleECtqJtpsjuOYKus6pNPB31mJu7aYj6
M8omlSMZphHXaElZSjTLB0j58/H8zUBr7koMkTf/YGhYPyPR7Faa0T3bkbsEt3D95DNrWVSwLMG1
MNZjEPE8zXqtgL0CnjcqR0BBkMmYP65id35R+kE5MPTclrpQz4lQd8R2J6fReg6rjdML4dedM68i
gJm0gXgTc9X9njXjIR0Tc6ObtUsoOiAQkXTGsVSe09AMsb00/aEKoAnZRrOHFcVpW94BRHZHNZg+
29YgOjnccvBw1sT4ORfVKKXXQhdBlxo+tRVUO3O2nhlv5ftxWXidmfFFBqIqkD8e7z3X2XsDa+ie
zdVyOiOUCxjgTa8GDp/uxgFotiH6O/b6fALKoP2KDKfcqctlYHS52KtKofL0GtuvnHzvuFV5zpTM
Uymi72LGgVRgpmKj3eraXHgmAv1LMKYgA/F8l/HUbRopk21c5Z7WMfxWwhYYn8aI36x10niy9BQl
rXvjAM1JpNzbXUy7YVm3jag8Ok7Ecc1sw80YQIiL3a5eq0lgAvK0gye9gSUaALxERdxulkje1KEW
bYcq/0H0jyMuAoDPCZSrhuE+AUCWscKLyqy4q2mSVdl3Jx/ltZwyb8rCEczjMB0r2UY0fwXhuSXQ
78cqQYElv6S9cTQns/DZAd1TNv/KaqESfx5+VFkLrApAzREiFiDOCeKIWrbxOsqwqBTDUK6HNg04
LYtvIsiaa0gmdFvr4UlMEAjoV96RITlSGW+PdT1r7S3RVTNIv0JuCifuvVgM7frxgT7uGIW6OhmW
aXjgesQRZ55Qk1eh0p8Ma8jPalTcNPYhCKTcZGbnnkLXgG+SU5DSdzX8OR6vZtpwHfTdvWjSfI2V
dG+6BftgYJkA8pWCFlhqe0MAuFn0SuKTZwZXMhbAOeAkbUF61ysripsTvEaihNQICqomOPnGqrMl
qZSA1uUyAq61iDrHaaOQTkWPsF+LpGAkoOXfnYkMEA2cwZY4R/mu24dAnUiOQS/+PHzHChKRNm5H
L4H4prWYbsZEa/zBMr7Yg2wOLRvpaowmUieIQEuXCzweIexVnV17fSi/p3OvwS2hPO7h69GU9LNl
PdJn28SPi6778Y4q3cBcoB06lEiUFErSDV44gacdncjhojCbw+OFOPh4PW7Oq2b1DWC0kX6qq9db
dqZwM2SldkgI2dhKhgbHSqHxFhtq9Fxx/XP5lfIwDmHhoxlMVsAUykurZNUuCdgpkF34I2KvY25n
mFqyGsZuMnA8DMDxmkU+nkkEHM6lO2S7OScSqbeMbk/apVjTIvOy2k7JVCGKUJE1lEkNCrcYTnW4
nPA53q+TWtX3XEZ8PnFDlmEzvrh+sKxZoaHdqnLTR05wiWwWExoy1xh1Bg6u+UmktKmW4mU0rC8c
1LsjPX+BiSHqt4BW6ztLgh+EeneLhpdQCvWNlpnFjc4dZGZDsMqaZAJo/3MGbL+JK6neCot4xtBV
3lKZzKv1BJn9KZoE3XcTZkim4g8YUpzU/XjTk4qTs0WDGRvgfHhs+FpZeYkWR+f4uwCkecFPR6lj
Kxk0uCqHFUF3xu1kAtZSAXRLK/7gCioDBHHrgLXuqxzVdWCiQY0C+v+WNmU7jfCkzVyB58kBd2qV
djLN4hMFnrYL7JQWEqY1CFk8l2XfELaMPTsCYZuPfFKN4EOvLXApgDWMOnqra32TKucS9dS9VSQg
ezjQdTqovjpBepKpxg8ZTPhHshUlvXaay3EZHQsjrvdt010fheeEN+fIAIVKYKbOs5SvTVtcSnrK
m8dlDlzchQZP8Qjws/aVkP6qo8i3xJkZuiDq9eM02SvjVP1IMrZ1W9dP9PiD11LmFxa4/EkpObyR
AIxpKw0+aL7T0c/0jehBZhOVdye+7pbT3j/O8/gjGlzFJzSU47BWuldWVeqNUKdVW2nmkX23XlXz
wusxgbb1jjX7sQEBjnxXmomldenFe+9i4wzK9DMcGM80GnCdR4kB0Fy8mhU/bMEbPXqorVL4bgwS
h+xxl/OxZnsdjH07ReuJrLsn/6x4yt3hpJhmvsu78apBHSBEPHx/LM1tJemZiDA/kTzdg52EqRnY
20q3m7OigzLNM7BQ/RhfjcoYb2iLBq9SltytxF7pcH7OzBN6+uKJCqV+AZPJ5PB4ZtIMjTdwgs/h
QJA1Tc1jnJic/OCcdANEtKVUSgHqwZ4Pz+3OWK4V4yuzt9PYzO4xIwZJk9F0TF2GIbMt5S3v00Nm
CQSgKXOvNoo5mBuZh6x3vBFgt4RiMXnJgd96OXAxNlLp0VY+53P7mVrwRh/11gAY2YbBfSlywUA/
5ujaFEdOemKXKVyXPaTqXHQpSsUjOtR8Z6LOAWwGWCrUMWoQpNfQsIwAcQ9vGGCsaIVkcFt2Tbkb
MtfcNzb8wNTchpOXVVp9ehTvuNnN3ehsE3sIPdOcZvjkBMk1keBU2PwS5azvO8N+io26QscYTxsj
NntvJOi7COrgaOvqdog7Z7d4utetaF4bhXYGywdj0OVew3AcbZhSBrQbrNB71PAM8VQ6KLKbT5PV
dn6dQIc3lWxr9Zr5Jjgvb8Yc0GJnfqWbY76Wy2yiTumr6b1d+T2HIS8jbs53KPY62FW+S4baGS+2
sTaXm6BJ++dF7ekD6rkb5XRXMld+gSv2DC4PXE1l6/s4icste3207xISijg9PUrcqKUh208XIftq
Xeomt8tSDZdDEhxhbDbPwqravxGwPAz0/1HNodODPmEbiAIMTFcqh4jfh/Zz6FpG2jv24hjaj6M2
3jBGr00rvkfWZG4etWgo3GuKJHcDA4wCYNmQ+6WIeTxHdTmm6QqQcQw8H3QjxcGaj5Ns86eBsdT/
XhjyUub892etx2/6kP9REfLb3/J+lovsovnzP/V/UDZC5+0PMoZFlvKbbuT8c4yr7ucfRSOP7/h/
qhHrHzbeV8t62I4MhKP/Vo1g4PyHQHGHXAulGUo0RBv/0o0I/R+LOG5RQfxba/Iv3Yhm/AM9IDI9
/KYaiRuIYf8XwpGHPegP16CKCWLJvVIxxqJ2RYz3+zVYY/GOiyKqzmUOQzIcDM6XWfvE0tw+pY2A
V2nfIrpvZ8OOp38+WP/+lRC0BKjxF+Ny703pJenn+EekWIhdLbe7zplQ2cXDaqe2avY2GMErUOZt
2jod2c96rJ+5QcCI63G5GvK6fXagsrN3mfQmbJfFvle3Yvlpgazr/ZxRf85desnShuTJbPR7uqBf
7bg5WEV1JEulJtFhsiOoAQNQRndurlavMgQcOY5zEmyuUTc+/eHD/v9pVtRFkPXbO8gHh1zLpptL
hDYG5N/fwXhgRpdCzwFkGc+0KrOyuhYKnuouGp19qzf5uVrOo8MCKBYQNW9Bms6XPI8djCBJByQt
jlKKpBBao/OpB9F3YHLFLZj0/AaDrD+khuOlYaTRu2MldtWxWqPqAgtmcAYGKlYcJ6O3j2mMSrYL
KvGOXpOYZHteYNDZhxJfh8nGGqkXMcu7g+KDOd42MXPN05fSHH+gdoe4M+yzlll5GUXVsa0SeaLH
zmbXtIulUznNeTzdQM2ON9WNi00wkvmi06lJprJfoI3pPWynEXR/2R8igQJd8P3beHCPYaerZ8UA
7F509fD0+FUsxfBEz7bPlx2ksvS3NjPgG+uh+2MImXu5mQ1WN863nDaHQ6Aw6pNZYl5tUGpzoszH
ogH6jmvy+Ch0Hw9DB69BJO4V2zOJChx+PVIK5bEBvLHpZDx97ZmIwlpSAun8NMDmg7QgijUK6lWn
D9qvOWtuzrQMLduhWbEjaG99HJtMNsa/Cx3777eeQ16A6ajotZFO/7cLh3rIbLUh0044jxjbY4Zs
V10lomfmyMm1BUMXtB0R4YHuxkelDNTvYmSUgQ+O7rc1mqgz+v5Fo4t46xOdQovfGahRNkbSj5sw
KqyG4ZpjvWa9/gXldjItU9iR+UUP9LpENXnECBsn1s9eStq0taa/tPNVjXusLIMUr8Kqe18ELqcS
uA+vSeX0/lCB7x7a7aCXNLxidCCVy0kLyfYRs9yPwRaavZ7JeFoTRkEmhFFM62Ca1VPg5NpJs9/+
+vZ7mJn+ePeR/oivgzmJIE9TJ8Pq97svpebTpTDlv+4+jRMwY10ao1UQGGcmufKsR6QetKWhn+lX
xCPwk2DeDbGtPnXIRdcxhmvaxMxvH1+zv49N3D612SLYn4urWoV8Qrp9fsxlTVLzbloquFUnJ/rm
0n709d7SX1MzstdGUlabgmQjVrPWfKG1+xGLKWMRcBk4GYp7G4y1E9v1PVge6oJzrNbO/GOFM7kr
EKtEcuc/5jllRdWSp17E6rHUS2ObDX1yU1OHQNzKWgrfufb1Cdgm3Gn53iU0FaMp1vcpSqEBwexb
Xcyrzozj70z8wFmalNS6bexTFWkbheXEWbn9+Wg2uMs68/hV6fQ/Sz2cfCT6f2cV+dMqqanI+ZiH
IpHF3s7jn1ZJjUGgoYw6MTRaXR2nevpiDG3+ywaJ6OBU/kwGIiQcJzefldYaIbZjbkwNV+749OV7
BmRnnQTxdMS2W763teLrFbZws78OTWg9z/OgbUAh25THJboo0FfrChJnbivFpXWMZ6SbJXkrK8MR
wZcqLJ0V8aWUe5YcD1FocKTT9vh4g4ulDTOsfB6wvC8dKG1vE/VytdLu71ymSDx/2zk0kGf0R/Fy
2ag2l1/8fu0WHE/HjJ91jLPPohPxEtTVr7PGmDeVQ3ZB3ZrhbhCR+TyUfbwde63eDQZqC63EWs/q
wfGrjN6jusmxmxCW5kJBPmezLt6h3KdJ8dm6zogRPCvPcWnSJnNkX56JjKCLpFvzKxGmcoczqjlo
ZV7dSq45zGOp9WNyv9ghTTbTUhKGGMxYlZpOLufI4ZzRdQWpBNI17yAtViiHpLT0bV0PPYrL0r0r
Cn3doTHH73o+vy4n1b++6R9BkX+46Zc3DrKYZam2is3deRTWf/ADFZxhSCyY2iPRz9l1DHQWw2bM
ik2Ytdr3iWy1VSMUcE9LM75Oiedj6YffidzuiYYq3EwDyH011u0TRo/3wU3J6xF1xXgvlpvBHtzX
PAZO5EzNsJ5Na2AhEeXeqBBIknoh0auI+QUVR7SLFHKOa7bMrdmZyS4b1XRbhei1XMZlJzdX2Sfr
BIUhH0rfOStyu/tXa2ohkRoN0W5LA6rTreD7X79F+iJI//0tglqEh1dQ3WG4/PO6mMNN75tiWFJ0
inQnW2d4YmR9IqFAedfpeIEroWegoyJfVUjp8RqztaRzF/xAvmOo6Wc9dnIdoNS8WWEkWedDZFpW
9mrpjefUMCCRwqTlgZjZBYgUoir961fwCDT80ytgb8TWhjeQU+yf/d5ikhmFiMyPQJD6dU5jFU9D
9dQyRHnFerClfVI9ZWZL9IXbXjLXeUnnYfrqhOSsZZ2APmxxOdfJON8rFXCrlvXzNyNEvqK1yH7c
IstOpO1KGkjpWiPaBTR3dSFnkUEU+sz/PFCyOOtck/Y20syc1X8jalW5/LOgtJtXrYFI6k5RtZnS
qPVSOxB05DJlR6sIrVYljUvYdq9//faI3w0YvC+cAdjwEACwfCzHgd8Xj4o4Lyc09PFAk5pEVWUk
XWUSJOHgEqX35q4bFg3CRCxzbZrKcGYcLzdR2NTIvwjBa9vafoM5xEm6RO6lFEGxKRVGlvPQ5NfU
TPYkfIhPXbeek6yavtHQWcInIvWjiDN0ai4iCGj3CAQD7jNasx+z3U1IHIbcH2WZM6iLvU63kavS
JSpyNq3ld3qk8ukhovu7s/RyVv7j1WIahrHEYnKpo4Tnf7+/HQq6GdJ4mupgKWToeGytIaNoTs2K
+SSjYdU4EwpdK6IvWjqDs2L+VV7muf7FaM1ZDWoGdysea6jFbP7gHTkCIT/WyUzBXyrfy1JYn4/B
U99FPxIia+HiK9Nrn6E4+OtP9k/+Qz5ZA6c4RzsLoCEDdOtPbj5FnfiURCEPQTdodxl/G1QxfxmL
+ioa5p71WJvPYcyYyyBCb5VWrYnoJacph8eI0CpHl77FckXv1T5bE+j6TVdQ6f7Ns9T0hyXsj+85
Z1qw9fjFdG4xFbvK7+95E8sxKBWJoCLIVviaNonpvg4WEiVawJO2j1pw7M80r3dVrO1rhKo1fcAg
ZkqQEsKkW4doGg+VxsgfIHTYynNih3tB7koyt8+1QEi27CP6kW89tbp2icbuEtcB5LHuaxmJ12uk
Nd9So7rCYvAjvT0n8NMJf910LaDueYUYx/oyyG5LpsMlY/5Mo3HHAOOjNTRKrdgj4g7HQEBLeaW3
wQnpz1mrribbSa2IQ9oOO2kriwB6C+PiENmvgnHLZLBmaD0Cp4orP+fN5tZAPEkcQkF+xkyijX1l
fOQR0LNNawYM6U83+ZI4X/LpVcQbVF4dfvfAN+WebIFqXI/PdrpOfgAwzK2Nml8COGh9dc1uJS82
Sth3mU//GvBvRBTqUeCF7DJRc6+V62i8Ka6nuV7tfleVZ7S3q84B3HYg22LTRHvKiJS4MmNP0F5C
J9b0nKHElUnoAAErwoEEvY7LaZ+MfFgRh6pR342z8t5Xqa8ayUZNVV8a/ITmGOkDwH/1jr7Gg+S+
NUvxFFjlS28KcNaEZRkZI10/BJDM9HA7JHRw2fL2cZ+g0GjuTTYfdKhJKQjaMrZfjBjO64zgEOWY
zAiSbEgr6I9N1K5N+2tIKl2kE1iRf8hAnDNt9tyku4fEd0iySBubJR3XxTORb7If93CN9nUKLEk1
cipKBJ7EacRpzMy0obgDF1h+uKVcj4uOdxVqX9neoHJDzNZvTFPxVpHfGt6a+i1FXE3ewIr0AMK/
+cfi4YPsya0zX7OEZNouOEW3gLzacBanMMILMKTDr6yj0+Fa3+Ow90OmVkxKtpnTrvXt2AW0aZeI
LXXekFxFUdAdp4nLJTwGb0347kAXFOZhNF5NeR1piSY7/RXZoDC+5Uq0IZIS7O5nN5VcHfbODcnG
TswteWXrUvvocL3O3TNq/7VLbuSkoLXf5sZLW39Jx9fE3cvwa2Pd+vZlQUO+DWEG3oGd6Q6OfjfF
hxa5JSNA96C4pCpEF10/htWrMXOyIMKCRCxPt49VxiTK9edg18UHmzcz45gTfLG+4LMxxC3TvrBf
4Kwvvy4xLiBXmx1hrHjf3bXZ1NRN9MwNc1qeS5C3m5aMxFiJfVInWStCxjQzIXQu/zhCaoCItSq3
at2srBbEVKx7cnhT0+Bid/hBfuoC7XWq7lNz2iWIdx5HscDdMoqGihTv09Y88H9eYrch6XUbdcmG
t2HSS68wWtzCYtvM/K14qwsVDqmxMbPOp1ha08fxmBR7LYXkoI6+4PJPA9pVyb2sqkNR9QiXzHVi
FdsRDZVFLAcpgb6SqVu7dzck2a3SGl36Ii3SzlQbfpPIi1NoNyuw/ErHk1D3p6bVD4vWzmiN55CU
1ik3vOXQPuTs3Zm6Xm7tkHxOhTGLVSxo0ZNm7DqkDWO1dVI/U655hBBzG0rGMIcy2lfCm6E0Vn7S
EJa3qsOTVOHcH3TuivkUuV8HAlKy6U1Pf8SadqD1DrlTbl3cAaZQNr1B+7wNz0ycgDzCcK2pcKa8
ZxzKTXccAafueV1viIfIdtOC4Eth5l6sMRcUw9Scjan9iQxBeaGM1XYsM9lgiq1e5VTekXXPYxUv
TdoSQxOmnsvUZDfLKymJIxmQ1CuDkhl+1YNcNuf6e8pE/xZr1vDsjoNfJRzBkghepewJ0NRcJSYu
Jz8ItTaeJGG5K/Cu/oja04fsWG5FEoGynyN6mG78mtlGd61s1wdV5GloPD9ypxoxmYOwrQma9mWN
4Ego/RdaURo9u6uLnnFnIEldx47iRUxudIZfC5E1QxYYuyQL1s2HavVk71Z2flbzQn/LzHD1+GvS
6Rm+KolD2cB3hWMOYDZu6LK0Cq0+e2SDmY6JHrXvQ1Hrp7yk1rST4U2MVn4vx4oMND1z/VE3+g+D
qnpoBut1dOb5XC7N/yxVh4/BRak/6l3p09O7jKo2PjUMyRZd1mbuetIDY66Kpg//9SCS3tmNeXJ+
fL2c4ddj7AgZhxCFY3vOZFIPNSOuEOkbvSEPCTQW7k4zXpv//pdqVMaVrvOONelXxvzq1lECDVk0
TaC6S9StFabfykUD+fjBj298PDy+9p/fPv70P1+bLMfLQ25wcEoMqSJ85mszt+Q6VALyv8nBLQ4h
KbCHKc85bwwlkIG1XYtlm0SF8PijePnzx0NU5DyTxy+LdjmflA0W2RG2+zpxREEHMVM8PRYXSym8
qlN3WdeSA0IClSH8pL6ju1zn0XBgZEu7z2KsDdZWG3fU2Jw+wu0ctITijNseUYxVc++TYDnogo21
2SRkFHX6hO5E7IxyID5RJz/rS6dSE2nnwWYMqmiXHDtL0C0RbV436V4QfU10GhGtseuzbKcvnj3w
xEY0vZSV8IecjwCVxFxLFk73qSlnuHSRVxVIGXoWDFcH01p7eBQPpbH0aGuPN3OP9aJ2G29ZrkqD
2alKpIVGKqHEKhGnZ8w128Y4ZvhAJx2Hnki2ZWKxCDY7hAierSReQypUSP+9SOYz8e57BVUwDSgQ
fWAJuX+ziQRT8kLhtHmakXp5onlKYHhSutsJU0zqh9L6Ks32mA/xziWMSPbtWkuSMwRSvwRfZ0cK
8TvWTRrJ1RqN64QeZcRHSO1Lelt36MkSypWC2Z547uf6W8Wxq67fiTw7KLg0Qnv+bmavnd16VOcn
u2m83uF56EuQc8sEX95iq/PD8jJWmdfa2ePD6xD4KCx8fa7vlUQ5DQ27RsN2g8Jgsu2dPr0gFNzl
ZHIxK9ia+bDLkW9Ovb7VwmALwWYt5X9xdR5LjmNLEv0imEGLLQlFLVLnBlZdAlprfP0coHres5kN
jUSxmJkkeBE3wv24QK5i6jcmppJCvuGt3ltR+mkl80tZdD7RvJ4oelGoAQjiiszEYczd7HcqdkeD
7yzIQi9q0QQFopv2ytloZGb3oSdCyiaSmuYioNTqaLCgaWnlgF6mmDQx9RbHMULARl2hWV5WVA7B
Nk4HDanAlyFSDim1I8tfJfkZiba47OvRgDV2iRhYVEQHcwL0ZrCB81EoyNyVBVSmpm1CSi17Upsi
b9VFg+NwrU45Am13m89RMu+1Xu0GPmG0Hp7AdyFTJlcckxeJX3Ak/SbrWjcpyWckv3KKXSFJT3DT
zpKQuUbEqKJiaQDBTrNpt/7ZZF06BDyKVBhSiXOyLxxiH7jWE8gEbVEngJooZxujsiuZ7UlXplOp
Cygl631uTH5DIIFZuUVi2dCRHYX6m0GxLWcpnkd5j8vCrdjzjQL7XrazVii42Bz4rTCDNB7ETMdY
SFks0oOe2nyknkj9YtWiJ8jz2ZrAMuTis5ZjfDLleYgzG7Mr3ByyWCjuqVAP6ndak8yDlp2QFIj2
8x4X/xs7o4Oed6dAlNzejB3WaWcZxeMyTa4uP/DgH2GYOp08IG/6hm6zY4Nsz3rkWoFxnREasaP4
FMvuhqziLScYHjcdMYTeoDZ828s3XHvoCGaAZeUlHPiVB9kzxhcw6z64cWKP8lXe7zVMy8J49jGu
UsJL7tzRy+9YVoFUIlhOBgOtOFqYkEwnlqmW/J71GhuJXpllR0R9WJJGZ5jTo6mEz7Krzlr3AWzn
nIzXVs7ddd6jLoabh5xrikbhYx6lPjkuw0zRoxNDq/pc7L05mc+0nl5rdfGKpToO5bs+FQe8B89w
mX6iPTtYfXzKrfrOJzQYZJgHml0WSMK14IBlwePTPEWN8SAkNvDGVLpHaejJ5IwhKfZUBf8CApYc
ouEgJY5o0bko/lnrfBycPh1fWwZ6G6TY4Wivkzlds/4iXHIFkxWmGhwiT4n0yLycAimf3KGCnI7w
P2MJTIwHowAHxOaP2oKlsWQnXQgOsgopPeP7X/I5sjbPWbsX3a5fdgjLdnKmHqddF9Q/GJt81Y16
LHtMbIQLz0HBtQSZCIKlcnGAkrb6fDKFkRWx9YxG3C0YZYXsU+EEyYt92xr2OCZuY8zHclRuxXyL
Fu33OL7g0LmzW92puBPnSDtASJ90xWuXe62m52oWD406ukuMnV3EJqn7c4s+ggkMbDuHBoKjdZpX
w2sXzdbGWM7a9NSN8JZCsyd4FfM/zjy9f2r4JWf5nKhsCvxYZvKgMjlwgX24QTNSE7uNOvhVEMId
4wRmQILA8rsJ3IRYMz71faYj408ld8J50ATKDu7nXicOqsBYr5QaTrnuUpPMsBMR1/V1drGm6NyJ
4lFWlfNkRXuV4Qft7w80Gm/ppLxEKsVKoFS+ClI9wa9BOCj9Bj0RfIJgX6kHH4iBnqlKkz4jq956
MvO+aWKGvPwaBkcTV6vlyt23GCqotTF5k6m05zee0pvZvFn/BOMjYRsqaV6TvAbyqcw8U2wvYqyj
2o/PYly+4ft9tlK1L4yMGdpyYkFGVGUe1S7/RPf3azDCL3Xiwiomx6iJ3IxUuvX6N9X9ce01EBe+
r6zVCMsvE6kXAA7Poh9PU/tSsXIITgGMuyqFvYT9EIIdexGUOy+q0B5KJJ1kVXrqgip8zJ4GQWR6
PR76yHAEM3rV2y8pWWw4WAe5Kw+iONMB6VziS+zFwIwLRFGrugMZJGLA3pI4zznAuBgV77M8XOmt
u8LAvEE28f4uxyl/hO3g59NXqVhnaQEjG2Q+DFFfEjM3MnQnzTK/ptg0lHcSChau7VqKSO9UZGvp
QrpBGJZvi6rfphFRrRZfiPPd5abmpWPqD0F8SSQTjvJwbZbpumrJ4jx2Bs2nmETMyOUzo0NSyD5t
mmsMG54R7KGJMHIisUX+djTFyDeeS7BXi/QiBMjIaxTdYoWx1wqREVKwzTFnnuVVNRCqFOVUKrwK
QnCJBMlfxfqAz33NLFBUBa+CZL7LlnJnxvNEFXqL6xQXTkIDWd8NceEkQvfIc0RbSuSTIXiELWUL
Evm/CbgiQbpX6365Ed1AW+6Z3Pm1gRRbKt7wkT4ImjkrpD0I3d1I1Fc0AGcy+I5lphzUkV1QzReM
RhWZDL2lHzB8PPtxJiQVZ52sHZbmbA76cRJMTyolwLX1G5andzP4maHlDQlay8MWPas9TKOXi0TD
FyFir+lUcxaMaCXVQdtjj+C6P38QKe4T5Yv1ofiqEu2jieZHLgZv5KM8W5Paa10pY5FEjsmfS/GL
lfLdoqrDbYUoHaoDgwTg01/6EtxJyzhI5Jux1ZfL9oiJ8iF20smM/mTF+CNGBbJU/b0tSi8eqCui
6kL2u1PVvggCaQh7P7Sil57xZ12qR9x6LATqEQfEE50Mr9K8d0Z5lXvVYRa/y5JDp+r+WItun4QP
M0d8PGfXhjTbNpYeDR5ICBBOgrNojWfIxOIZFtF3gQMCoPB1PcXFJPzO9OGwepqk0Xj2tXqaUKgN
TA6W6aQT3pdl2d00dGSb6WGa3kQujX1RuwWvQJfw51KEx6qmFyEHe2Haa31nS3y9rFpyFSNwY7k5
94l8YN6V9e+VDP5IDZ/IzvDqGCc6yO0Yn7kEUKXXI8uMDPlDUGzL+GrWSN25OjPDPg6qfOpnxG1i
V+5m3CRZ9DG08aeaKi9GaKCoxOKhzrfKeM1M7YTa/lKa8qElSZsRz2XQjLOoBscASmUwe7PYYvIi
2NAUbZALg6ITG6HjpJ084+dUylgxFKczdBxDidOky60PxTup0yc0vJzo6COUCw50upTFDgG0l+nt
gXnVSy8ap7DAymgGl1Qgl6GY3VD/AE97rKLJszq2+B+SupyCqfYwIFxkMzuuFmzUm9fGmh49G1n2
eBAy6dfpycmap6sCPdtKvFikaF3ofuDsZhqHb6Y7QjC1hTrke0UJKMjUOd1B7zKmCtIxPRfj7IKs
9OnhFEhiuYTGmiuNgTN3Nd+a6MDeF97q3cCJS6oCl5X+IrXFDdngQWrD04wYpFSUX0PRnRjdPMln
Alhg7JQAkEss3ltLvIG1fssyiXV6/D1MBgushQ4HynnqaNN7JqqHDDcqE7NLHw/04YJqV0fQ2vLM
GfPyQbjVm2EYT0aCd2kU3BkQXsZ0f1D8PLuSjLobuvQoJCMbd7rNuYTvr1s7mWe1GJ20UoHkUWu3
6pGQ49OQL0/JSm7sxa8ZQYxqPx3E5scUR+chUL/mfH7Vevmn0ck+gfA+mPFzWqi+MvTHkrbsEPen
cdaOifQh9MPezFnE+AMqhblHj4AraVmputOhsqqToebIPCuUsdgihNpTe4PLWnFGlOwLInPp6VOz
tMdkFl9LIXzGfQh1IXTorc4e2gKHdtdEVKcwORUQ6glj1w3PPhZ3zakpJsgkIPuQGgjuWyfr7N36
q0VwOjo1O6gFvyXguFR+C/mfVq3tQBRvGZVby6mn14Spsw+i1SEY3hTW3hS0riT3vmFCphBNr6UI
JiDglD5qlSxVjIKmUHIWYo1LRbuM3/kOnlig7nLf+nEpPeORzc/q0ZkLNo9XZF70IwVXCjSQJyAb
w8mX4VZIJCI2ONDLZTgnlgQ/7gep0uDV8QV27TkdKVZm8qgLNvUNDZRC6TFX4jUQwojfTFPtPryR
a0ZX9D+tla0bYmkkP+62g9vj/9dF2Vo3279uN31bZSSTkRJEEML/a/fU/2n8bK+RWnZQBYNviHSN
RzmiFdBGdCGMOZcoNJkE4IwtaCtwUwVlC9EhH+xEqP89tt0rcgbkf58Ypyp9yDjE0yQNiFfSeSmO
dShAhelhlbALn44U4fWxi6P6WPf0k8QWXkgoGZyoiHHw2zf/3lSJgZj772N6Bmth9b//HjCiR5Q4
+dsh1YqrI0FAPPu/T9kObv/539f570ss7dTvmjZr7e092Jo/29uUjzPx3EXCiry+TaXRfSiFFbui
oEjH7SYp8TOoXCGJQYZvEyaQbqC4Eliw3stQ+PHWzQB5LP2jX9+0bn2rtnv9+lYIWFcOWUCpuXbY
/vspz8VQO0zmfuGBT5icZxMdFJJTbZoMvLfbCxTy+o7+fa31pZHz/gwM+vNRWPOR1dUegZx1aNaf
uGha/vfHbve2YzVkMvpLC6MwOBrt+hLbi/33uduxBPHE/PfHbP+StOjJLTF9aVPe/m7k4wnU9b3u
mqpxyfvDxCtYMADm61C1OCxrt58r16BvFMidN3YKHQegSH869kn5XDvWMOyFXmN/IHlqWzu5Rvyd
NHk9Lh2xm/ZQH18JmvlHqC4YvqXB3IW3JpkhPcR2PvxB6XXHFcaubMQOHNEaoa+Qztf5TxcwAVyW
g9i3JzifLjxMWzPoAKVHVOG2MSTOXGknRmCHJTceUlPemM56Ckgl4wI9iA+muKNsP1VidILFeMka
EfNT4YGukJT90FJUz/oh6i23EEo/7ENyKnD7rpegNL2Wp7EK/UzgrISmWJWi3RvyKUima2rUr7RT
/miCOwblaZgQE/RN+YKE4NhXfG595cJc8xsvw0bfEbKdxvM+GvqdwPsBP8ZjEH9qmgVVNxeYPPHl
1jqqwlcw6A8looIdfq1vA0lkjp6n9soVJpmQRNzaCTpMKyI59LXpjWZPYfy7FfHIJCf6a/CqF1ep
cWL1Z22gahRjm3ANzEmZvSLJRIqTuc3ZdoV+pQn4WpgtIcKsagwNS86Iw/klCTVB5ewBsKX32E+j
hQSUkEpuNr0ay1MvJZ7apQ76qB02LVKUSreildkZsxeu/p3mFaMfI6vWRU2P/gXdoKAdZlO/JQqz
+eqpGNOrmC8+SWevnTrQqscYtLC3jaRHUsfndefYkWcLsM3uB3UPWjreyWL3DCOsoWXgGNNaQDI6
WRhpgZ/VySNQS1ALVsYVQ1qh9U7VrtobzU6ogNakOLEW9otR7Al13WNiAyVVuNHqri3r/SqcZGTj
68IHEVe7QqFj1of7NHqVzKfEHmUoLHtUCESdBju/JAe6yJDCZKBgMvFsOJqILxGe6gjbQensOP8V
a5969kfpFChGFO5Tg7gf/E3h6l3lguj0K6WDGkbsJDq3oKb5XA0U67UjwluIlfJU6yP2Idk26kfZ
E5lhjaCdCd9eQvbNBJCUNaYUBKtzsDP5y8Q+tcuwOslwi4xJd+qcHSJ5loWmO2NwZUoYGXQy0+5e
BPVXTNxwyw9LgsGJLcNRU+3HUjL8WBXhJiHGAXb4NcANV2LMJSWkpdcvP2raTVBQDCwnqSTsFLwf
JX3xMHmlh7DaQVKLySWGuDQkmHpUaSJk9Jkho1jTrleZiwsaQlNc5OqCAxmTJN5ScZiPRmRARcmR
ogleHVbvBta83gTpR9jSrpLRd2Z7qxNI02DXjg5QgCCFVJbucbfH42EnoWanXvJrTgC9NBc5NB3M
pk4V9QwpL2aUOglU1Exr6Mmh/tGQAZTnOEztEfRaH45gDi130YM78zhylfj6mBQ2I39EckaR6ZtC
6EUWfUqEmXiGdh07pH74qfCiRJkQCm+elao5kjB0jBJxn5r53uhaz2LMYgwa1HgaV8FiI4dNE8dI
atdqZH+ao31eN7Y2crYhk0gXJLlMKNpRc8c52NOXswc4w9LyW+z/yaV+R4QD8/Vu32eHHCjihP9m
xq+riTa8ICgKFWaXdG+kvb/EUIEgtwhGjx/8z9zAtJPg11gaIBE+0zW9HqTUbZlzv0w7LHjk+jFR
nqTobKWz09IrVjXKKNbjhH5Rlv2BxvckuNA3686P2E/0QXscWgpuIsMJLtJpY0Z5dqwK6xoan8oU
2SVZ6HpQ+UHwruUVA3zDrRjqRShyMy4ZGkYwgGF7XVBdYoXsEsi+SkaPwFLZ4rSsDEC2woB5AOMi
m5c6s2CvLEdCijwTxzSsnk4hQpsoRwlvOxpTrKnzSOMkP3Wa+BqJGn1v8VjXpqsySu2n8Ci1HbXu
LUi0B+jxe1VXL61OSHhft6exXkmMDItPOd2rdLG8MKgJ90ZKGL+X2KcEq3MqXGPr4hlYqS/1xMcT
IRHWd3Vq9lXe7oc4Z3QPxg37nWyNDk0a1txyb/K76wtFSi44umaeZn3YN+wsJRqCRt96OQtvFimc
A6a3oIaNGfmMo7ify9AujFvPPrQO9b0SJ4+alT7WcVWy0Rtk81onimPhDkcpxTag8jOUP4CSoPOD
XCPcGCzLLpdDOpjS6rP3ol4+TF3wJ2oP0fyC/WnZt8Y6gCJ1PVLe12T3fAAixjsdZ5NjYmTI5UsI
UV9iBRGa+bPq47epK+6KWn6GZfStdM0xMYpDkZqfa/pmCaV3B+fbX3fEehrSrVNQ/Uu7lD9Mla/4
5l3saoREaacBsVMl3ZdJOEhFf4nzF9kaLkk8v0TW8CXH2q+lYRdUam8N4aJaBQ1nWTSIceKzFXR8
FjnOXWAc7O6URyplV7VPKGwomIaJHZ6w1+bAq0rpEloxmRjarQnCr1IQXk2Ja0vRv7ZFcu5jw5fj
Hv7Fjsa0mxuzbXQ9DSoYnqyhMwIElJcvi6sF8n2c4lNdLjYNIKckl0KJUzeoJ4ctpx3QMC/hI40J
tKbgXJlculXBbkqau5J1mhPxuL4NMvnPIv0K3LMFHz6hWIyd0Ys3D3N1kBqHsKdCCCMkD9U5mrlY
DMkFU9mF5XD92sPdUFke7vTBYG0S6jfNvkCOp8YgMgSkqAXCIZW7Y13SNNEv9DrfGkylhWWciko6
QqbZ9Yl5TSI4zSLjsCrBiBt49fINj/M4l8khlvsD5LGDGHK1U0ynoR0+0vhOE4tKEvbD96iIIPuw
1XbQsnSqC3Y9fdruCvUnbqDdoAC7q3725stc3g3pHaYP0Eokao6ookRqPnXpVVruRFMhTkB3gyER
T6WVnALjUQ5/FvVe+0J07/vfOfsv9po7dUh47qsyeq3sWzLn/aMw3hUBSdNhfpcAaYHOeiWUI9MO
4u98H9zKzxhWTQXVwLXEvfWP+sP6YE3J9xLitWt1Bed6gN/5iiaAIgNDOgb46aVnqVR3neliMYcR
0e/HPxgSQQxYKdcnNtF60nC9G7t7asDC7AdYOItphtdS6CsbUbz02qfjSzwSUCKIBWtM2UGoLuuj
NuVIUXWp3ZEHrTPJQW7HD5KBIkYhydBGj9kCN4hUR4XfRQBSNnNIFiez30DOwcchnsO+N361pfii
5eEEnnKof9YRpLQwUIzRmaem2KkSyLtJNwe+DJ0zapVwqsfwggsXHCr9y85WCVQDthQbWMYpbdMm
LRhKmFHgpoNS7qfV91NMDNRXa6tmqIIzwJ32EhgHrHpC8m4t8jkTV+rIEpmOOUBmsljT3tJ5pbnM
pXS2ohXXIebAWlbnUvSfG2HWfTmX2LMEMyp13SrtWINNmaJ0u2zH0iJv/aBfGk/Sl/osRBhMylqe
v+W0OrRLzok0Sa9l2aSPTVcjW9LrdiiVKps0mYCvEYNqUa8J2YQ8eY3RxXIlFE4yvcvrdqNGaUxf
CqmQdNarsDzj05uvTRIuV1mS5utigGhSavV7O8RUmH1sHl+HclZui0ADd/2gtk+L/SR715Qvf7jM
br3aaERqUxsbWAipQJhe8CUjzWSeFpPdY2//c7upkh8xiSKPINXaXT+LlivVZnMOjKw9b/fAGJ31
KbvWeiodt1dGhEKXQeobB+fvbyERtZe+g9eRl1Fn59SNFzWmzF7te4Dipks04MuR+XCJYAuOqrWQ
3ocJwRWqEg6aCIu0GhmzG0oF5dikghss0KIEMGcYhsQuZoq75MuPNPqh6rPwVZMo6oqFpfoEQgdv
qB1O2ZQ7UZ5XT1FpgkujAtfL5En5yHMG5GP8GzXLLkxTUHsL98qxudCR11U6VSBTJ0nz2T60L2yy
oh0ZOvnP0Qye5HNRxJmSYLfqcBSaXDknAz37GmPMPVX4ZgktE552fWjNxaEaRPVONtc+0rr2mtH7
2VEVpjYo3/kzUohEkkeCkQ3CST+E7NtqUvlSgFVHF5Pph7zPgA+N4eiEpQH2Jrclqdd/9bUGcwvS
kI3XBCoTsbTFIV15Bp3+mBctPYeicBe7ttrJwlCdJCNJriWZvfbUEgvdjSLqmXi6I8xX/ii9sVMZ
w/yCgEGPW+C7FSfCkRDaKreNVk+8UBP+MEi5hFqt/CrH9FKKSGGbnqZWDvsyii5m0USXpYZUm2cM
/HEe5XCxoEk0lgY8Lx5Pml4bNgz++J+qui3s9Rjyy6mznSa17lpTkr1AyeJbPpFqks5FdNnc76ko
a278pOdfgh3Rp3NDN/6cRk3qlHX0ratND0sBMMLOGkfEaDTR0jLjx5tWwmBeSu76xEoWDMrbOGbz
yzrxbpW89ya1YqBLO0oHb/0nkmSPVpLxQ+/qgDxvEscWegf2dmaHfpKYyKtbWXmjRz7m4zNUSidf
MvmlpE88xYH23mBQA3xD3hBWae09kmXEU8PAJFqtJVA18ERmpWDMrTb4WnppeA2hct3kku6mBfei
YwJEHHNRQVBZhlcqzDsaI+1qzcLwCnF+3CulEdIQADSlA1k9hc+UBSTaVUlxMcJo/DFJMqa6vK/f
iP1G+FtMXIBW+HOvqlxjQs7gVvTFpU9+lesZ2fbieNdbBGYaqX37QC4SxAVp+KqKaIfTadB/qewW
6HxH/zQNl6m8Be3bCKnJ9G6MaeRK2VEIi/hSTDWE2lZsX5acv0JGoNEZGp7LUmtv2Di0C25ZTDF9
eyvDtLtBvo13XVYuB1UvJge0hkSvFVTovilhbG3W1X4GKEAJy+asYHaSCfldl0KTyd0s7pLVFLHd
iKEEjkTvZqLBEYYpzUDvhM8psQj5DNdvz2KYu2Re07CNjICxBXWzWefRBRcaxsMgqR4hSpew6rNz
sv1kQx5UuxTl8ju3EFXIo4YLp2ZeMZrhhUDK8DKOEyLdBQSjYLXlte2iYQcySHntNJQfhYXBcL1R
CU3YCYjS3Ty2pF2wWhQJzEoe4yJ/lGBc/CVpWweG1sAmmeEdeVnyRW6pKDY/B0ba1G46ttWs5p/1
qKkfqhGWdhUbEoAeoJUmIJdtBZC7AJ/komH2GAAe0exBu9Cr1wTshi03tDA34xXEgoVNB9Ghq/dq
O7TdDKbkZ7konknvSo+F2v9s4bbR7WOiZYbxsShYBzdEEjr+ZkfXMTjNApvAQOnByJjZAEx1mUqb
CQtViTyByhfi+hjpBHcTvYpdJik6okNDVEp58gt41dfQ6z/++oxzWQhh1unRiyno04VogbsOp/1l
u2EhD/eYHAW/Q27oRzrU5zlL78RwoDlNTAYCutY+aVZ5+ZyqVyWLUBImUuKW8lxCqUXaQRW4qI4e
D2xzglm3fEtNzpjgWeAsfWRotlkxSRCe7Nos5ut2I40KbSAN31k1/3to6iUMVSN1OBWfY2Rz862p
1WIPrZ5fMiSgZ36uTui9ZjGEDSQfHamQDN9SU/UQf+TaG8Ny/kYlVCMe7VVRcDjF5OKoBTN+nqbz
EhQ1WjNlRKga2SUci+yyPdzuMT0RUFrCV1qfsR3qsZrYmHzU1UEgnSe1F8/A6/+9ERSo8VNkFK6g
GnO/M9pV/zrBiD+CwrYbwwTBuN5IQmt6mmA+tkM6zoi/x7d7/x6TV8gdfWcp4TpZZCGiGKBMilZf
UCi1CN+1oWY0zeMO+BnYugBhGOEvXd20t3RhPrzdWBZL+1A2dJD+99D2DGM9XvL87bjSFACaVsDp
EBTDS4X5P4218bE9khX6HWVpDO7YZ/HT1P/JiXW7mewgZ6VEwbTecPWDzdcI0t9j6fqMgGcM2Mpt
fFmln1WUHJWcU9+NmfEVyzR0UC8UdwLh9VttZcC6138g70va50P+W28EFVy/WBNT0aDJI9f0FhrN
GWGO4Tcy7S6JUvLZppL4HNeC2qy64bisx5SoLFane5gymgxpnyGMY5u00P/UtTo7K+l4iQpJuaut
ZB6QS4IMGJCZhxOpkO0SPDqF2pFMweFgREyztmORmVXnypovWwW7IYfSBpaYIc6/sFr3Fg6DUBbc
Qq+mSyIn7zgJVLdWA4f6np4Isnd7nFQwjKr6PkxT+zouYNXMtIMSb6ZwvuiNnIy4Ee6aCMlYCtT+
nzhZHk0odm/WAixO/SmnWuPrQybfmtkoaHw36oeYmJ8G16Cj2TZgY+A7ujOpXC6KJOXNCuL/PFw5
rhOATVC5XV4O183nZkmAZ6VQ+WuYFePidyLRzV6WACsV4adyxqxuZ6azwHIj9/tk6Vni2Uijpgah
M7WyvGM7TeuEYuc9VEf2S6IceQM6PCpY+G4z58Wq12kvRiaXLi2zlk4mBUOmFMtbDuMFF99u1Arr
Z2clezaH6p9YU27EUExf6KcXkr8WitSxZ8rcJ8Mxq/riEqiAllrwqtD1y49SoQ1pQmA9xevDFHRO
QUjMETFGs9OWTn6TlzsA7OV1s2zzIFLld8XIggdsGRSORV76xFtH70RPXbK1ExTAYz/GsZg8kT62
u0lhR87oGu2D+cII2iiU+e+LEUUxV5LpsbOr3WgqNEcGVXoV6ibzx1gPsHfkDJxFMfXxylfXDHW6
0xI78lwKGqdRv9CfLi3hYlbVizCY8l0RtPENkuJu+9vSkrgTeZYPPfEXu2Yqqo+uLgRvGdPaEfSW
Pzf9Rmoru+lM29UQRQp3vUjlm7Rc0GDFe4KyG9Ig8vJad2Zx3e6F4cIIx0LimHSgqBW5R/0pN4Wf
cL3zrc6aTujpgCaHfX0CdirbdYgkWbRSCBHrscaqKig6A4ajJnkp27A+/ffGxFLw96EE7Hwn5DkS
1vUpVQ+QlU2G6o65NJZelUiKI+Z4ZIoxAFNQxiuZ0BxP21UhLIXxWLfNuVwvFGLdVfJOmKXbOIW5
rwWadqqlkblPSeezVfHYGusxqWrwqZDx+moEL5utvisaYNSmNF6DfJJOqXCcqcR8WdMLD16e+dEb
hBAobfSPqTpCLQY2PdnSgxGvvFXykANO45nbqQPnrd9HAtJqXaRtuai0Tsrh3xvdzIKT1uSOytRA
6PZGi8avrcIZVUNY1Vheetr1WmcV9OVprL1bJfnor5Us5nA/1QL3U5wA3tLcAvfMY5GS9lGLanzt
/s+hxWoORsUZMejlVYVe/0iENHgoxhL66hRm++3YdsMb/wo+Gi5qoWZOvG6e0vXGiOrhIKaoTWBo
KXctWMRTbYmXrFBGGNHoABvzOjKIvbA5mP4enlM0432P1jChvzPrZdA4oVhNHjZkrvUlkYwYeTQ8
lWMx+ovYDQ6GkvqFyd3TNBksSSatnXJdHxvCgHYjISqXqTV+Z1GdfTCFItajjPO7AO0R71EQ0xyM
fy/oVHzVkOMHbAxcVVJc/qisVzHFgDRZ6a0lp/g1EHp2sFxmEagpxUNelY7SuOaLFP5fekNltEi+
iddwMV1B9ZKgndpdqoBWhw+2j1atrLgaVtkcNkBv+faRHsOWTNZ/tUwqIQEU/yyddZIwkdLNXuoj
05v40xhojRbk47Aej4jIxD9tkSaf/D+sxUKoqb6eRYk9RcqTV9B9YHcaVyQdqWHQFr8j9IL1bmR9
Pem68hg6hBHbI4qfnJBLAtZWSEOOduWu4Krx4lYFUblSYrZjhFwMp6KJn1L4JQIPfEZRP7wkfTTa
4rSY7vZwsQoTmVD0YDdgQSb5qOpw9hhgDwj6lfArzdQH6Lf+qUdmfUs0pdhlhtmd8Fu0TEng6KgJ
bfztjdxu5nkobAvw+C5taUBvW8AAHggmNMFkCtJlxAVspTIkzm4nE/3xoU3BgdSLyp+3f6CDBB0m
KvEWgGS7b/eSFTY4ReQ+lHX4Geml7hvsro5ljb2ISBP1Yjbxb+Tkr202zN91qkf20kl85YKcbQp8
BNssi+FKKJ+12yzhXARi5ue10Dhl9dQ7Sby3ccLuVCSJYH00aRJatz409sowSg50IvghylDcZUzj
uGfwf9dL3/jmPMBY3i7kZFOd5bRrzprZ7PNRNu6aGpn3qTE8da7ay3Zou4FDgla8gqITBAW03Hp5
o7uMBSmaIaguZXQMoUH7U1KPF8OE8BaJIviyOuVKnebJe0+SFK2JwA4paW9N2bYPNWdQUOSShaF5
DuwmbKNrqZJtoomV9sgsJbTbOhDeFJWOqmSN8ndBayiZdeP3KA/7ZIKlI81V9NQStOFVnv4Jh1W7
Uo7f/0PXeSxHjkRL9otgBo3AFqmTSa25gVEVtIwIqK+fA/abeavZ0IosNrtIIkP4dT8+DnBGbb/W
z37JyTCWcIi55o3EFOxjwvX3nGs4xJMaXI7DY32gset//rSsH0vXv00mz73+/34eiFXYiRYtz67z
avXLA4pbfQ+RnnliS9Q/KdyMC367kDynNSppreWxqfT//Cn9fx/7+9v//bzGl9658Ulu/n3Ksn6B
//4EZfXBHWbigOk/GQxs3qZtDru5R2Vv+6Z4GJ2YpSLr1F7TD5R1rnf1B4RhauBdGB8+jlbLOBzP
0lYDC40asj7HvyWndTCU6lg4OLr89pFM2NL0/XXoIYGC1nGe/94N1nfVCi7A7sCRtcim7RCTm0i5
wbwZmu8y7zHJjeyYb4n3CI/YO3VrUM/gEFFsp6EZr4wpMfU2tjrsbX8kpr83E2p2j7TXZEZ5hsL9
709LJCLcBYXE64guCXp8jQF55Q6QwP4/Sa+0mQE6tbruIRR9QKAJsbvmzmMF7XCXisq5NtYyqmYc
A6xsQt+UzUjiV4/mU9tp6lwaEX/2WHPjOH1kZNM8K4tcbZt5lH5YPefOhmGpFoV3Jc0Gexbr4mM6
pTY5UDW82LP/Ut4alZe8G6puzgsoq+3fu2PHdz30yrqZyGE+0nZ7jX6d7qcmK45qzpf9YA3zoS36
7t2y4x17+vw8zn596UNU+aSC+Ff1aUi1lV4YCIXWtjNTQq6l51+mYFr2i2UVYGoH/7IgllKRbJJR
MJN27ygoP976pgMYFqmmICLQyuC6bA2916Xdpvu/+pakmJgKes2p0z4LGys1dvTWbDj1k9j4T9Ds
6YdIbERlZyjxcqyitBuTeal7g319Vay9OeG2GhbMwNNyPowWE4X/UfZcqE+Tw5Qv80JW3FXuGxcn
3g1yxlm9sZW0t82oKLIjg37FtxGKzd8f+8ZND7Y07I7ku52RY0BB5kYkL3h2nutRm4e/D/29+V9l
2XZSvccfnEQt522opk5hAikOiIPHyrwafpww11eIRwNdY+tH/j7h7w3O4plqioIx4VK5F4cBGwNG
J7PYiBWQsLKiSs2v1qh0tf4R1rxz+Xt/TLhXVLi5F6G9Y2iGN4pTP6/SsbSvWeVEhEgPt7JwsjX0
4QLoCfrHQr7EaazTTZJb9R3v/SdieWn3914xVfJ+FpXaj03mUowzILxAaPtPiQcPUO37XBR7uV6L
dIoK//e3vSngW61/+9+7NjOGsEwGyu8wKpO32gSBam+r9av/fUga7cYt8/b2770/+sb6Wbk94azt
l/vGLfKb1GIqNiY6fS/irtwyenW5MYT6jWYBmCbybirsrzKxPdzBkDEZqJqMxlVx4uxbb2cq117c
biCRFo4Wr6D1bxG+o4BAAYHQ8ZzXRvYGE5w7mSGewPY1tyaSTvTfx33+Ixx9CNfJ7r8fEt2Q5e7v
/b9/sJitAGs/OkJnEuenUfn/fuLf+xJmKag/g6Or6V/+3nhJ/D9/+t+P9U66NSEu7RdMb9gKXPw9
PfU2wiLeJD86Xe2tZN5M2WSjx0heLjMSQ8P8ygxsusZ8xM+wPpgWenJNLyBJ4JewWA4is9qdocMl
qpfT1HP8Ttw00mrEoiG5LFv+yq0DEoX+C4v3m/Ml009442XcX1GBva/kcsCUJHdLb91pQ2eR2xOD
CicpNr7obnQLWb0VtJul9cXRiUfesXuFY4f1LD6ugjoWG654eJxCw7ll6ydxyumdRdgq20+iVfJi
2jZDpc5+1jnwNoj3DBEbhBLsu2EcM7xO7ynuLjBeDUyoiNCYmHCbkPaguvgkKfPAIHlvUxDIELIl
DZiv+gfOdzy3E5TcyiYXSQX2gxdidUky79rDU8ivi/lM1ijuW1TXxT46TIpKX4lnE3wXrzbxmFYT
dHZUi3ikHUviD85YaqK+C9/jpj9Rd/e8riUQw8NtpZpXf4LlNBT1vcfj5znupiq+ZJ3cTYn+Wn+l
OeVbadoQDjdxFTEBTKI35fN6Hn20jHkJbvLRIPuh7Qv4bYasBGALInthHr8sg/VEy/MtMzZiIwW1
R2TfvuxueGM9qyPLmO7JRjdgbq2tZn7dufavk/o/RvPWJPMcVZ0mo9g99DHcaYJXyHs/Y6N/OqO8
tD0Xy3AhESGU2vN/2vsJcopRnOSQ8zCVyb5AeYp6jtqR7dnO1mHE7WJvLFYahkGSTfb+eSzzzRp5
jpmHl/1yMIsRw3NPN4oP2H9xHuPav0Ezo50F7arrCH6pKXvqevs1o7hjZ7nzeQiwUav14Q4q/86u
jahL6FlzQBLmo95no3kr8uk2DJ3bspG4qsZuI9BqZ9IFmHXIWggg3Bsxq08qOn5bFzB6jN12JvVl
BWawSR3Gp4QXdOJ8CYMsZFLvO2c2SCcXPj68VkR23M8cAtWxm5pbJKNPL8VVibuSbY4C5mQqfxIb
3FGnkjv0MY3rpqMRdHhrPfFqhwYKm1deMUouKATNT1arzgYrK40nMz4mrmzT6keDTB+1WicUlHEW
avFQi/aQdH6yDRI2ysW0rhrztmvpJnYB9IdTBUeEYmYNGP2QYrSPBq+557xxyWJ0vl4pwgrFslY2
eNdkIhNGzhob15ajqFq9K4ONpNneKat8Cr3M2s0SugQS28ZrXHGVLCMkI590p1+Q6rH4rdU2viof
6p/Hs9502Pmm5Lf19lRyqi27R4tCVrGyMROB6XXmtdyyeHBpkd2DKbJu3xYN5/uQtG44bMaK0DbO
GGLvZQ76IMhQRssL/zSWn3UCWGDIbFWCRb9Pz2TV7/M++C4zmW2zJby2Jr5yjaRWLz8hHjYcFiSS
U2gIEkF9r/EK00a7cwqulDNJRpsI82QdZ4+w2dSZVHFide+q27hNnE0TyFcj7X8FA9cV8zDiZ6yH
hroRy/g1KOWtMaE0CZ4ov6fGBdttf9aTf9Ws7QclyPVGJUwvK+pk+tp99wpWw9KevxJB65MwTC8i
Y9DtrJSreeBSCRCbBt8cTZdJCMcZ7YrTL8LkUgwHZy39cH3FojrLR6oUXjk8/RI8fAjS+IeT74EO
PHZ8gvHuZCsuQX249b/IRz0UKn82SHP1wz/kS+5YhkcZaEOwhOpup8FqYxs4lpKE6G+RM1N2mnXc
IT90r4v92PJLMTubhk2Lb5AePdChX24lP+kT/bUJVXvawKhktR+EcXkWhhK3iGudgHoemv7HCyp6
vqrsPnbTvWL1DXwcnUUq5r3td1vHVerC6OpTB2BqBYT3Dtj8XGA1HOqnYYGE3iqm1758dQqanHTo
/AKG8DY1gdxpJi0Z9sdkWazroZoe04EC5hoqzOgcKeysKMrynR3dNDCCQAuYQc+OTfQU3p1B4+hE
yS1FqSH4eg9+hePDa6y9X4DwrzjZ0UstPkMAt+tkKiJqYm6rWp8WzWE1YZw+4OcwRvpsEZ4Kd1ve
hI141w5UFYZ9txw5z05AN4YHsSFC+HuyYr5mE1rARktg3aAJRG7/WBamrJSwu73K5V0+PccNrqUx
YT5e56Q4Ehye4LxUaDsb4Vh4J4aes+4SfHv+hKmmV89GmO5Er0RUuupqFvpJ+xtZMEmcnPa5q+eE
aFR+sAI173wRmpEzZd+C8vUd3caQYYaNG4fHQNs/QuLXFSxARJSnzQyvKWL/fjGEuu0t8S+pYtr1
6gqyk+cMEFsci5DocDeU478RoVy4LJtpWb1x1Hjh6dF72+nvZ/x+1mJSvtXqXxsVc9NaI2m7guo7
s8SKWeLkY9p0xlB/Tdk9fPZuU/Y4Ta3mbPgDnLd+3hIK/7VLQ27HpmL7N/Yp542yJnwVO4CgOA/c
jskum4AUdV3NpUx+uEzlqW+3XiAPVpuGF0Y0Kf1lSvr9ZDxf+jG/TTSB4UC0PdY9qKB7HQJUxKtF
c2C9kGutEf1L/yEwUn1T67jezSiwEVg3sshEZiFATfjhBSZgD3QX5x7cOtg+QIgkMHWXsr6xfYLq
eTEtyHb6acAQccKsNdJTKOOQHi1ZkQTvkQnSDHOZt4SvPJ4wRp2jbdvBRrVIS3lmvhY6y7fYMRnD
tiP3BnMmn5cu2KvBRChK6GoKxyMVxBPOeSmeUGu2o2enFHx13+mKZK6NEO+bXG7yP0Dz+oZhznLA
kKGivOjlDTQlwZn3xpzq71FO/VPi0aaT05uAJ04pRIu8Mr4BXVVJoxHfFohCDZs5ldfccc2Qa5RK
c24OBbh6+h/DvL2zFS1RS95grYEoIJt6y0A+Y4bMD2/IsMSC3/JT/bm2TbkuZPpO7DI1jjd2xxPq
+DMLbhteYToCg8GiWpScA2WYn2Xs3FUB67Foy2OB0TtzqGVuvfLge2kOVwY7v47VQ4+7hQBWU+yJ
/sbR1JRfJSu37YFPqv3x6LmBeTD75Ys69F8xEwCxuRVHbUi71sAnRUVqI7ynqsO8V/I4A9WSaTBf
JWzOqRo/uc4R/I4hxCnpPdML6u9au8Qgi74+JhRM5qJEDe84A+ifEotDlJrXPUUCNOnK90kaPz2m
8aR16o0rIIoFeXZLo1pIbdcwCe41Cj15HKZX6k/ZAEJ7poEiu1PS+QdNrQyG9yJcVUG5UMeQUT4n
e3Z5qnD4+fro7SwQLiQcygqONTebeK6oZxMc1EtzX7XZY9IZB5FAomimib5Dzj+ZSXZwGGrqyTCD
4yoCxNiY7sbqmIIsCd4knnWAdXzHONs34bAwQ1zEN2gvsVsM1UCjw0TbmrHYySn9MLJxdV9TULRE
gTEON1W+3MxtK3eGgQGBw0brUq/YtnxtIM6fgv9uoLzqXAbNHeVpuOC6+6Wxf0xOaGoJPr3W+vGp
c2vJIhGJ3rcTp2Bv5lrdGxcsc6tinGDKqN0UTveZQc4xRb7YNnmFuSeph7UuTBzDWLwEtMjSVlbe
OYqj6eK3P+mMwG2H1Bot6BzpXgh9DjXYJKuKP73KWKLR+DdndBubUlGMlDZrcIETaZxTgzEEw7NL
DHXM59ca2QSQMoxj3X22aTps4+HaTb16P1EXhPfjYBkYk70JMbxIcOuYPNyOzeTARuiP3A6Nzm7n
veHHt67sGSjw0oqMdcjp095Jth1oXXMftmq6MovqYqUJW7AYXuEl7OfEh7lUALbqvVKAQ8DPWU8v
Y1jPK+djQUawMEP6dFD5bv6aet0FXqKzc8veA2LVTaQnCPpa/L8byYnXo09upDWGMxWrTripJ0kX
NtfFTVeKl2xXK/QIkhEJPo8rL+V/2WpGEtotCbIFAJQHC4006Ml5eNIMd7bLPgfXiIyuv5DRzIBX
FJJExXDyGhzKjcciyxJJHgASlHJoIjPIiQ8D1zLw3GuKBzttMAP5oDfj0phOv5HOsG9z/4qAa3Wu
Gr5jI5P5eXVDJs2CTsRyvRPJM9NE0LIFqVLRtMcp9aI0ceUVtjSueza336Cod2aXB9yhoRmbutvT
uemA+TFv8yW7XgI7ONZBNUbodPteE+hGy8SOOHATHjj2B2bXnmzybJHyEOvwJlxGrOqo3Nf+2GCT
l6xiFc3MM+vaPXs1Dl3YI/STgoCRiIfMfcdoWNuDAzTrk5h5kj2FdzxMYbbhDA02/d1gQiTkttsw
l1w7boNB37PiYE+RZ9HbGG5tTleVOsKxANOs44+1Otb2viwUoo2ppv5uWeDz+j5ceb+x37mgAHMv
yfPSar3HJWREWvdc91X9Kc1l2s0FB39doRxShmeXXkgQDZaUDJlAlXmHvt/+uCMAqTaMzHQi/VIx
2THwfJW+b+1AwfJYGKjmk5raSBk2CSdADMZ6PqtHVW5NuIyW8D9dFrD9kFB3SaOg5fXFwTR8SkOM
7uxg5B2pFWQ+kPv8i+h6YnoXFYF5zPDzcs6mj1kH5gZayMGqCA6MVvKWMMjZqooywcCsXkFEPwWD
e+NpLkNwaNB5vYOP2hiFBUjhMmxIjpnWa1lOZCM8DHhhTttxs56KoFdRkoCXmDLZUWCMN7Cis6W/
MFt87DJR7+CzkDBYcC9LB2d18i+fg+sYomuqQocLiotwxLkO8mxLOM3Cvw1pL1vkteFU/8SUExCu
OOSiObzhRL/FldXvOKZSvBOwZvKKJNBQpASTkpR1+BibPDDN4P7C3TjNPSOEdlbMKngJDwPMlgEm
UsPLfqd6x448kwpdc2LohvDM2MYGUOaV9x5pCjl5GAgD8VPabJRJcCtbF5SbODVJSNaqxWE4BcSl
ltvaFQ9BXV7IqtUAmPEcBbT+huKF1d71mUzlUjOOdHgqLTe8pmV3Hxc3OrRfxWj6DEyzCyPEUzF3
BBqliyXM/hZx8J0FUCxT4yoLXLiQosNGX9+EA+kahBleTBjWiXHA3afMsY7jrwBPGkA6ONOj9duu
/7uEVHeksvK9MCE7mpIlVDO+5+xgfYpgJosd//OsIeR5Gk+5z710UOAcucZ/lpl6HPv5IHHEMVTl
kM5d4+BK/0VWFmcI7fKaAA8YklgWjjaOtus3aBBkBEXw0QYV5YvhfAqCCaI9VUL70M0wvkxvVYrK
FFQNU1YFP7tu7WtRZgxHZBlzjP6XGNVxtpzq4e9NzjyBnllJCmX9mOSmRVZHYOSdw+7E4fJQCVBC
aUGoDixIsk+qwTov/BvP3Qx6JvdmPK+spITnV87OBF+gTM8prWWdWamTGtLbJq3CIxS7p3Y1lxbG
N153rkrsEWjkTCTi/EiR8LJRagq5BDp02lVhtTWJpoOIW2j8M1/boDVu6pkNNzOTizkT3jNMgukU
6BGt94odBVZEBUNG/FbSX8gpmxEkX30avODdby8gad7ceom3gtbaCVXpxCTlqcyq7wlBalDTI3jy
9gjHuOekP6bRWGePNHxjVoRJtYztAUoJe9nEYQSB+b1yq8fS6a48aZOJB7etU6YCTVDdGoG6EePy
NgTi4Jf5jRsCgMl7spOOWHvba2wynH9Zp7q3rGzuAHFt3fLFwuN4vRB9dwwnjWYcluw8IZas/lxK
YLIZs4tyAg0WBJBcxBBIKgGJKwxkjXTgUKEMdlzUnLB1dcZ+cCPoC6SxNtnF/PI7SVglrlfQFFqd
HcDKKV99huh5TPAjtafbrmk+Wrv4NHrvysAetZcL5aegRwMMs0mbHJiVxRB8XermxgCbSE5rYECb
omrEa2cTbrQdML8NplDYi2hx1WOFVf8qmAIwGjzecA+C7iroF7Vfvykd0BxqI5jFVnVf2XnMwD7/
6imbwKRerh15Y/Y21aBuLIuzLPhFl6y+Q9Qt4yZDPQXDnfEiTOK0uXJZLSmIwEpXSpxJHqWJykg/
EsfesQSc86paQXV0VyUGTERtsybZhERUq1yihCm5QxOo+NAiOIbu8DEQQy5aiXPM8j91nHxyOX7M
pL4uGn0jx3rTOD1JwxrE9GINryItPzQFCFFbr21qfXKyveRxSOQpd+fvhQqebTfaNwmbKUvpYG8C
mGR0dwwieXLAQ5q18VR57CbGmn4cnYe8uKVAII36mCtyEeqL0wBWTm9JsF5JWlSzuGbc73zhuIds
gXa2GxjBFQXSkGV/8tSDAQ2Hs+zKE3anaQN0/WbODkmgkz1qebvNBIlOqeyfLkv3sBXPjCFQRsvv
vlm4CHSOtYNI9jvnCBJmz40g4Retq96L3Iq+XVG6V9jFH0OKVMmloJm4w/3Y9V94KM/YSc1oqJvw
aKP7URd9bZkkydcsq8Cmj2ObZbgbwxdGA/tklN+y5aSe9d2F5wdNPrkYPXNVqaz3dKH3l4xeJHhS
e31j2cNJLBkJvpyfdm+NmIUJoJpjBpyXnXlQ3pfZzm+dmI6jU2Jb71+r+VwC+kRNnvFkJ9cxK4uf
+o+eZ78oE5Crli+JH3+2P/PsPE6xv+U4dXFj8I+8Rnj1OvBfg+GypNndnLvUDBrqqRMVxGpJdKCb
36CuQhEj1wlFAU03UffuYl00P6zO3XW/cZrcg3a70w3rQb1eD12GFoItZ+rZnWIIDkzAtmmLU3GN
zSSe+9R4Cz8GJZadtz4gOUHJqbPeci7c20Bb90BfgmjOepDmncEPwnmBOP7hvve9v8+mFHcsx7fI
boZ3rwOpVpAIta5UzP4TIt+uvDguqcTZ60Q/ZaP1OhWvOv2BenHv2UUc3eW9e5DJBM0xnJ7BI5/q
BV2YGFEkMZe47cytk/UAA2zOpdBQL57JLpZm81eKp2zvMT/dWfN4WWa4pLNHJADdDWMgp6Pe/Wyd
nv6VoN0spFN5fU9XuvBeWtKRODivuXMOke7rm9iQ/zA17fO5+PRtUAGh/hB3Mg2PypluTQT/Thi8
ahPu3rOg4VE04FZm/TnM2Q9qpgfXsP1ZwopnhtwaSZNj4swfEwvtYeFnbHMnnpYfZsQB9wiEyNrp
joOz3r8l49uigrJYx+UlzX4Kup22hgHp2Y17hjk0mzc+YmaNwGvXtMPMc2xErVmB9dwjxfPYqDry
SmdtCQ6yXdyE/OicsdnP9Qieqfu2Wk6qKetMOofHcly+UmMgueRle5lwC6zqmw7FHOfk99SKs1Vj
ekUZgG0NmpKCZ+7BEoLkzG2ZYFn2jLZwI4MDnNwiHDHuC6hqlAyjNKELhALtxMQiR25Pv3k5TEGg
ib2kY3uC64gEcXBhfeyGEi6gnikipce0k0S1Q8nsUBuvZpX+VKwKVHSHb0Hjcp6XAB4bwr3JkNHk
6YOm8E4tSuPRUfrWGgi6o5fRhtgn5cHadZ1NeLMnbtx9J6vVtEbHI++Fu7thRU5rm2BHfnbF9Fba
gAHQBtyVMTO2rIIJHcmspSmiJBm8ivjAnHHS4/zctamzg8TIcs5RTtnhmV8sEYVrudaF9frg0d84
x8659mo6TIXBU/C3tuRXbAkTlYDUfwe+4dCu+ADa+U0PeQxQgkHI6N2Hpjlsk3h4MHVT73UVPsfu
+IxtlDxJPWIlSq8c27vNLCYCJn45ji4qKjz3Qq3NtRXEW1KiJNsXju4xzppDlT10hvnkOG2K3z58
TwYOKdAdrpe8us5QEKMg8+5lYT8KHUlJOXNFZn9PZQu5O2oLmjR0wUIuHzRtbWCr8rCqb1Ttd4IO
92OK0mhVZN1mw/8Omx8sZ281AhxXYT4WG3tXLuuJFdiJ2VAe1BNkDFPvXCt+XGH13Dd4R/IyvHWI
SRtVe+Ke82aGlaSP22g2g9dzLS/Ho+Mh/IdmfkA7wFDqqa3wbGCfBcMUrJoWJ8JNhkVpm9vWA0Dc
cGNDmB9VffJzMBohxVR1bX5CtILzvLZYWixRfolgGlvLfUbl0IajLgQZAbLQ63+ZRMDlKJx/mhJI
DhnUmMNzUj0z4daYw51PBIHzFVCAOcAeiWcsxwUV76pZPfKCgkCSOl9uKt9t7oJXHciPesFsI4w9
uTMWLnx0Bo2Uo0uYlcETcQPjMaD+BJ/H3pFXTabempwJczLFG1V4r16nr/spYRMiqRalU3Xtje6N
tjApx20HGCXglhZ38tmczrk/fTD5OgyScRySeUmCMJyzf6WbIWyltKL2eXXDQOqSTOPTCMWEg8FK
V8rh35n2Z4+IYShyv1kAJZGs+4beYRav/IpJVhb1HIWFqpk9tPFz5wZ04YAatXqmq71LBa8e2g/T
ac6Iaw9zn7OMdO+g0OGOD8ndSqJdyOAx6pu3+QRvgwReaJ/jSv4aVUDtincdjznfs9iYlFhvAeb1
xzhFfa1b7pwdmZgUyKHvTFHeFCc9eZ+M0EQfXmdWR9Nm0XWALyjeDNLkyxb1M5cb9l6DGHA6HDDM
jZugCm9z8EwHMY5fAQq6n+R3yTS1p0DfMUtZNss60vIIGyIZjDt7Gp9jD56s36zHrVJe9TtErd8A
SiG3bKq6/JIFkfkMC8/CsBJwpd3x+Pjda5Lm1Gx57v2I5ELg/dMW0zYM9aYUw3SzeLWKTHv69hNr
iUKfy3Ls1y8cy14KjjF+yI0gJP6L+ZsGUYB3HSHm+roS/r7DQIabAlNGGiwoL/UXkvhN6TwTm0k2
gil9xB3v3+D2F7uqDko34GdtFdDVi7WT2nkUa33rGc2hybOLn5NjrWd+3aq4Rn/6admDImR9shGv
9TKIk64gLppmhZUkoTIQ+blHito0pnFsc4RPKVg4UkbgIVCPEWoWmpd/NZRYEkb9wZac4VLuI5vt
dBmx/ki3f0Jv946eR7stPJFL/BMvo7ivkDN99cTd2idu+EAn0QpdhAFTsQfWj2M+VgQDiTcPNhO1
2kLDBre38DocM1hMDrgW0ARhEgBbKeD4D/LVNfAVlQT6kWbL7MLLShOUo6c5vBZyuA6qbs8WZO+5
kG1XCcmlgDZqkuFqSfFyCmdC5TbDB5map9zT5bEP9bNtd7yqbM4D3EF/8eM/0blcR75OYI/k7BIq
wUFTCp4JhQAzvIKs5jjg8zJNIb+TK6OaA78IqKdTP6sD103MVdOu54DJQTZ9pR7Lj0yfw6+L51PB
DYzqrKCOvvIBoab5+xCmNRaCOlkn8B9Ck65BhXdCdefzS1/K9pWbL4U9y3Aec/GbzOYYKUowKsg7
Udk0j3N4seTsU3CCkVmE5XEgS5DN/BinQGQf+WBMEauU3hQdx0o11ntktiamV2M6upkL0kWjVSQ3
gw4urFUsnMVAaYhxRZ32S94WCCPtKyczfSrN8c0ccY+RKA+Kq75F9PNijbBHWjcGZNiXGr42mLUs
y/YBJMnIGou1hYYzRyaQ4Jaa+0+kOuPkheHBXkZvVyYrllW39zquLn1t0tiFigVPhhsxVodBFXwj
9JEyrJULalzw2wg6lNraz3ep1vdKSL4Y1yy8PaXl6G274BP2EPcP9KQ9ggqGJpMZ2CSwHVUUlC/Y
FjeDWz2ZQ3YaEwcdFJxKt/y6HYjTvHxWVfGtM/tdCV5sojSeU4ksu6jpw028j9AG3JqPPrSDGeeY
bMbI8crjt9tTBZ8b/bZsbcjktO9VM3on6jvXa070XMlCa5F7k+sp9/h3VKJjYY4vyERR0PK6Scqn
bOk/5k+zHxHZjG3uH8wmsJi5yxPH/IBCLtRDEFfYvAUBxQ4zG7wJRsy7ICGwByJkP4IAoeUYD9Gr
ldjfzayflgW1svbKlz7Mn5SUpGZFxJ2hmvLzyDY9m8HN0pXvZokJybNKIHsTKPK2fSYowBDAPQhV
uQePtpWFSRul3MHBm8crN3N2FhGYA9DLC6X334lfT3Qn0GPGFJJ1YiQ3uSqfxElxUI/cl7e6B/Qu
AOqPMejYWEFCsjj8Q+bFMFJWW0afdyprd33nf9ZOcLLD7l9XNjdCBlMkK8ZN4cniUr1puxz+XOFD
0WLM2lLd01H+TC7zjsM1vG8ackyzveU4Aw9KocvgWka8Y1ceKTVzJZi8sHKY8i6XrAJ0mnc308xr
iYAZKmsGayF5C7EV0waN5h6C6efkTJkVaOrDwI7GOBtsmSJrHzvud2sUP4Xv/swg7TJFusdHalav
40TmIcjte2Wg0axFARIfd0TjBnN5a9lWE4ZuX83bcvCdjZLVKycTOFbYDBE1NbDxkqrWev0H0+IU
TOTOl/AZAgdnlnSBA1R58T12kUw2pLQCcendFGbJIXOtbtNNlBUkRBWpu7VYewcLX0v+6QhJX03m
Qrrqx61d610/1NS7LUQdDDDXgGMIKzKV4ai/tdR8Z+saYpczfixF85TRK/JFOC89UsSGakNZK0su
HaWAbJeadTAAN+Sa/Eoo3LwmNpRsaBy/NOX06pjOjTb994bW+yC2/xUNs8t51sFGJhuNH2Zr+UP4
GYOJXs9NFoQjWs/DLn0mpEWonv2hTL9Nu6ANfnnDGv5jO4gLmHE+q3J+nUbOkDJl2xBWQn1BCywP
OFhVcuvuXUyBmBtA7r6MnfXgu4bJvTyF1sitK04aUF3WZLJYddYGPg0vAySvTRN7zoZ+0Bdzhj3n
Mpq3FRkC3MQxUyHVs4yoonseeoIsFvtcx+RjMD/rfj4lSyh3vrPcToqxoZnSZ4uVo4G4Vu8lVWJb
P8ean2Hlhtv1sqRluze7SW/NMNB7st3f5cCOZLjMPQ1uWhmA0cUCXJoOT9intqbiC8a5ee/yDcD8
cbKTCJGObU4z7jHuZpNoxfLWTnCtEhvdnCPID1gnlgfuHZPlYCYathrLyGYZcCiYyWdXIvabnfha
LC6zQO7uh45Trvauhwn+VqOWAemJORBJEPdjQUqO6wxOi4/cnhU25wn16ld2zz7JIJyKKMJGbmGA
IaafXsppK30uRoUEnIeo55m5S8cP1/h5plTXHleACtr0pgc3vGlt/a2NIL7p3Y9GoqL7dlByLFl+
WU3UNbOrvZyAqSPvZsY/zV/ye9bkTBOG0ENiOZGbBlws271VY1AQwE7mdXoQSsu8zBkn0VLcp3U4
Hx235jY8j+3OUyXocms8EEvr953hF3xcVEfF/rwTcfEx2AllIPTNOwZgTheG00NTHEBsT5m9RHEM
aFFkd5WSP6ozGwLbYKfnYH4JJ4jpk4vGlrtA5BIivtpOV79Oq46MaAFFgHM2OYQVuK83uJ+WPn2t
HPzezmCmlIWYFy7vE1HEHDWyZPWfi5zhY3gxjNyKwiF8VwEQs3KY/ikxI8byUBnkEswWrRL66AZu
C1Bw5Rynzu24E7jZ3sLoz7NtrRstOYccfF7dFw0Sgb5w27L+D11nttyosnXdJyKCJulurb6XLLd1
Q5RdVfR9l/D0/wDts+t8J+K/IQDJtiyhJHOtOccM8hzx0ySb8PGVFE17tKBE6TTqVwV5POuqL/dR
LT4TwB4U4quTEMmOiNRXJaJVoxtrAj+nAidYOVPXrEWgRZeiAaCtUwzxUc9tRmgZT/i2GJD8tZya
MOhM6TBVDb5U+11YzLDVnmWjY+lbauLqbVBpoSK03Jlx4910vC+I2SGTWRmAdrc0l5mGjlAOlNew
7JGJxpgZ8cbkYxEc8VzT/QZW8RTE3Cq5hEbN459RM/Mp7emE2VQd9MIF1ZTIl0xTf+W66m00h/gM
YGgD90veuzZnEjmS4QX6iARdJaKdXdsdwSWsAGqF2dtB55KMwyhbiXoo95WAfDpv5kOrqIopF+/Z
oY4Mb9qg6W1OETuPXZxbFSr1HBlPh4EAmx2q1Kob2I6+g1/TM1m8102OPLE+IpBT1pGv42adTs0b
pOMs2YR5sFpk/2KKy/m7CaZgnGhOxyF/eYvtddFO6FAc0IBB570JEfr3MJ9AVwacZu6AMt0XfEPj
x6460UaHaeOlHt1vjJesUgGizhsl/M/efOhM4FRiRBsgdjsl535TpMADmTyzO28IgyDfQ+RXMVFw
4ymbJ+Lm9kTRkkzfqZc6bxovqx57qeN22mo+icmuRsg7PSnR9JIXNPxIpy9dFVg9LHL5z0aIkEV1
fzTSQMHoo3+7CYBDm1fIMkNb2BTFmCC4QCM9Ra14EVbHR5VI0qbojIg0p9paI3r0eppYlQWSSu9H
ggOmd2b+h+c9pjq8CU10URUTrAGW0NFPgMLtY2zbexSta8uUh3T6dDvxWtWIxgIfJd5gLWwjL2D4
xwZYAF/QpiEcETr+oVd419WQ5Iu/n8z8ac2bevrcvIZIB8RHRPj8mK+DcBDuqtXEj6hGh58dlN/C
pxYheZMs7T4gZV2meUl/jrW4of2iIPqb7DoFrzlG14bfMiptvQc/ha+rnKjP0f+8L4L2Gam62/m9
ejxMf5ublukyCSwbSS9+gvRWqgk/bt7tYx3QbZn2NdGJ1vfjXIdO5/FwO+/6pZXv502fTuzn0kJY
MNOEQ7txYr5k0wU7XaamPtpEvMXves3C83Ex/e91NV9cXpx6awh2R+6RXvkxX5JNp4G8zSG+aDKK
EFwFOx+Bw2Z+S52ZwDu/2fLfr8bj+/HvYVanSFURYVh8rCmogP28l/sjZbuKPiPCCEqiZV3tHxvV
/WdvfsfoJtDurejgB2Uz7hMmTvtBxuiYpk1sKg0SQaYkGboYVtxACbuyDG/NtKGt0C4cCDlrYXus
GwdBFGGZcZ8E1xTc3CHiw9XLiEY2Zd2wpDQi5GhjpXStKz0k89iHw75JDWPRukGDmgncSzVvqO8H
tKPPf5+voVN70puo3s0/Pj+gBw7xEBllgvmn5geKIWy20UjitBZqxsE03Kun+u61tHXatBSG04xT
JKGhqrGBvhp22l3mZwRe5V6F0f5ABj5FKP3nJ9MWVrhfMFoPerIsKDvfTMXxb1bZqytKQs3jXK9J
/6Y4GTEvZa6j9eZw3hCHKw8G/Jn5p+afx3pUXwZuEu2/z3o8FY9RVqTtOUjDq6Pm1iEqW3El2RJj
ArZo1smRuAbTuQEf9Cql6b0cRRLAxmEmzkBYfc5P+fs8KzxAgFQu8y/qRxbHXADjCs0H+l15DQtT
f/yR+Qm4cAQpiSMLOHySjIL8OdUsnI2S+ISnIphEFxCgiVdzj1p7aK0Slbyqp8SMzatQ2n05esZx
mH6W8d28KmQALFLMuJv53Lzh9msyxaEQ8PecNkTJcZoPDmHp7WQp/1CLDG+FHQ/XolhJ6l43B+Km
hfzuDM5Wv1rWcI9iNTs0TWBc51PtQFfQJiVqqSD1mE/ND0Yo13eWzmJgPjdvXGOo+bD/+4xSsubz
WVIJnXicv0/N+hq6UyHp4U9PmR+ITLKoGku8//3r83mYRk9xZRNi8u+rcpl8UZKmLz8/Y5hefNo0
1bq1FPBAhV1eoS5njuldimlTOfBqBclz3YgByPF786rltnlVGZEXuTWUSA85B/7JvMI4lxOplE7Y
dG7euJAiDlM2OOiIv5dXpJjJ2RIuDbdDT2HqKS5be6WMQErLjnRI5PKv0oqig0Q9T1cY8UBr0x+W
zERhe/fXpryLYLxXDfP10ZZLTH8/6yZWruW0ySoZrAPdC6bSuXedH1Bz8pZ1G9mOiY4WR4NM4pOU
3W5+yuNc5R1K1vzXx1GkaDdyLg69LvQNcenBtlAI2sBuPJ6RBTyNOfEzU6crzPujX5k/uWO91TUR
Wx7LrEiGKO9r2unx2USL8SQVLVy6dU/Me7UaQ+0l6nT3KS/pxUrNeS10b1sDTK09XjCjxpNZWU+W
jZKkdk89/qQBp1sj/V+FC6sxLOxwWefWU0nGTp167jpMml9e3+4iDcNYGXrVU6vH1ZObJ98yJmQU
V2+my99WmaiAwHd+ZlD1sjrS1b3ip3A1Y2v4IdEfiLf5Rp8Yqs39yGS94NecUjl++Qp5pHz3DwMa
jhKTLrvzxmoclfldbyuLeVdMx/MjZpKDFoL83MSXsZYMG/MT3CTy/nnufFxoiQbUlJ+q/t3zsnHY
j+kv8kmIG5sf/J/nPh6Zf8KJasLjU3VXKgrU9b/PfvzRFgo1aprpd/PfvCVF463nn/uvXz4/+nhh
I+AGu4mIK55eEoVN46kadLEcHO8/L3t+9n/92scPRkZTLKsixPs0/eTf16v9/d8ff/Lvf+wGUYVl
1/3+e+q//rH/fadMdXC2grQwtNp8Bn9/RkIHW2C+A6Q5yHtpmtEGlLtZCHnLi6J7VkLpbv3Bs59I
I5gYuwLJKjy3aGdEWvcs1L64dVRjpoP5TGRXclM4AXnyIUZKetU7O+nQJdSMIKeha4dDkfdXY9i0
hHW8SUupzojpCQSOpP0sko4ixOSTPZhjNdAFigeTZmhI1dRgGT5ULtIjnr9UxNg9z3t+hn6X7nN0
QN9eUWV327VqKPWzxQqP8hbgGRYaGsuuzOruLirSKd67SjRsWAVRxprTu4sRKelm/ql5o6TZMq7F
zikhpFrE3x11QXfGtc29GXfx0eS7/FRqDkkwpkl9O0MPFggChTpXjrsS6MR8RHrCSAMBrUlWY1Tz
gQ9cQhjd62zI6os/7Sm5H+16+kUevT3Hpb3UPieEdd3Be2pEPk24QrXFlIcFg1vn8KPw+s8g5Z93
Mhb4qopctDBr74AkhChAvbLf0sze4F4lrS6UhDv1xomWq7+ArmN/OgZ9YvrA6VnElnJTMvejp7Pw
WRbOOdWTN8/xhh8iQgZEe+Pusiw4JKZeUGks3DP6B4xKufJGSde+leNQXvhhfCoJRRzWA5TZzPFD
91NsQF5pvNuMQIMiwmdXyUjEztoJaqvBaHImv7VCM/aUJ0TdESBTUj5pYuCV7cGcr4EkpHXPZUgx
Ecv7xWRWui0o6wH1Cdbzq4SIsxh1nWicdtwqUqGOT8kLtWyNpSNTvZcCVMHUpOtPPsGke2tQ/YVI
tV+xmQ1Xar7ysSljKnNEpm96Wf+BhlUZ6NWlvbVVSjAZodneOLSAy3Ff2MqwKVVJH9+2I/C9dYM/
ASGQgt7eJVrq/HejTIdVX1/TPFm0E8asAViCGyWktTAdVo0quKJceQWCSVGheE1SX/zB7fQKk6L+
oAkKvz0rmrUXkoiQWxsoDXa9CKSDiZww2qOOff+pGWjTEtyD7V5jJXbwLMM7NF3rPfZi8RVlvXIM
4qEwliUyNiKOtOLZnFB0yLxfK09xbyU9Fr5CSPqU1oLsWUoNm0PE3NLzHBNqDYLaLnLSvZ56/YkC
RI2XzlujGWh2KIWKd94wuNcEKeqC+2YRC5hryL97JSlvtVF8O0McvENVlEtk0dGl9RDamQVtMKOQ
3yEaByIJAKwElr4WfVFSPAe42gdUEvWa/oDQMMOENXWQIW7dS2+wzopHpm3qdDifA3uyd4uSqIyx
H36E3DdE3Xz2LoD7hAneOmZGxZgSBFTNKoKSMKH1BA9d/2uTVBffKZyDcKlNplJAtJ2GkTLkG5aN
6jWxouLUlf4zEQIEQ6q0uQ6DAVTcIA32QjCyvadJHK47qE5vSpjf4hAxMrRHD9RQ+6EJzXpvRZEt
i1I3LlVjEj7gx7AddEC0hdceq0iyCqYFtCbWmdhoIzDvTpD7Jxw7eG6GXeYGn4aXTJaeZKCZUwo5
n2tV46Q1MCbWzDmdm68gNjYxIEu8DUfXoG4lTEff+w6x4MmEuAm83/RdnHMjmKKASAqYCdl2A3+M
Yr1QGvPumVW1cpDir1nb2cciCL/Reud7THj5wlQCvtCgEX860kOOSenjZlQoblnU+z/UHqBD7hkU
Kq30EBTcFVVL/UmCL84vJWhunbgXo8NlK5IYsYld96zu+NSwjGD61axdZMTNNCgyr226Vy32Bib+
zvdAugaRplqLuIZvr5WTKM8tK97N3+ih06st5rPuSU5cTT2FV5DCo83p1S+HcJrAqV11cybeQJ52
lEk7Dz3SdIjzwzyzKri4iWefQsUvXhmmucd0TGJtX90BguZ1Zua9Hm1xN7zyD0FFmYi1Yz1xDUwT
VrZWdNmpnA7t6TBQQ7nAYEEsUW6FZzBJmLrCOP02s03cDNXXMKFRA/R2pWa5n6i/zzO5FlL1QhGu
f1d48ylRqQxpbZb/Qb8yif8Q4j+FZkQNAcva0XPbcB10tXZ3x9ggLthvF14tCR+baIGFNEIK9W7O
ZcphiObwoJLFVmIiO/iKttDUauGY5kSMVO1w46nyl+FYGC+rmj6vsKYUWO7aSVEnRMr3Ij5Zn9zS
ymql8hIWml3lZyATcm2HCI7h18u+u4cNSJdCdYGBcxTUtD8VH/9zz2UUVvH9Mb5HwNh3MNZ8QJ5W
81maxckWMRT6mP5vlnX811z5C76PaG3nETidt25P9ERPZfQxGmLaQK2dGLdxoP9hEKq2qrE63nzD
PpZYVN/IKcNaleLInQ9x9ihPqCuhYkV8c+dhsBRAOhNX30Vh7pxJ1E23wRCkeCu6I1409RNchstf
EdZlTEx6AUZtxqgpR/Mlw/NAz3oq907uB0v/Z0/xB7nA/AeCdUJIOTCTtpVFeyIaCpr080nSqt5D
NdjEpOv1Zt2uNTVg1iultgh8LNZBZmer2mjTlwyZMHRg61fvkAuk+YW2QlHRXAv0SihR9Nf5SC1d
eshrRWrqa59W6dEyqUjmE8alUfDx9Dru5x4p4GW0hgWar+GjqVBqIpIudqFQg3uk2gSwDtE6kupG
dDUy8PmOqrBk7XLqE/M5UReABfuhunVx4K6rgUwQBUxhX6bfWme95KJP9oJoinWmYqQpKwuCpWUZ
13kDOYYoEYpNqKY4F0iMDA5ZzfOkTBWGvdW1oFoMUYtTXiMXL+gSIjMwZq/k9JJ7K0dimDCRwt+o
XQ0f0z3XjPXLGkBRdv53E78mLWCCXHOCr9YgAlUbw/xZH6W5h/iCN3C+Y3r0HUh0c6sb9FJ3Pf9n
86GmwhBtbBdEKaJSlTXk3QiMd1Pg7slgL28UILU3W3MoOKFXXoR8VV7IAm6a3rqHldm98Ed/6U3l
HXuFqOUwDp3uuY9DMlF8pz4VLi60rFDsF1cn6qEJs/JCmC2aXrt9zjK3v+isyl81UT935iAv8wfc
eP1zro3VoUzKK8ja8Nr6MVOdzk6+vYDKqMi0T90K8Le5YXbwVZ5RKQBoCRsH+dTSSFAYzcjG69qD
byTaV2Ozdg8Up0PSYWUfXgFHXjp5vFWqOvuouevbgplB7KbqzU60Z2F46Qc3EXeTlsnasFCFhUgc
CbSrV7lgmA2z4jCa+bpXPIIX8+67s9AFNR2cqyzrSUkrfXFWsT9Sk8GHGJb186BmP1yXAh9iBmiQ
Xh6fYRi/UfrQXgBXBi+gl5TpwMJ7dYFoBB84OaA2bO5dmbUXND4ROoRrX1XJ7zK5eZiOfuv8Gqbb
uvMKxXRpiX6yLIXFux+qhIukLh2n6bBmFgA+oqHnVWKDNZsSVFjpxkfLHok9TPB5PoadULgWvRtY
+YVGPncRsRaZD+fNzM8n/xLzpVNZoD7BQjeVtE9K4Tr7kVmij1gdlsV0jmxQ7i7caE9dpeNVimMF
alJFfiQe9KUzQMJ9UpQ7XBb7gv+VI6MdXhNhJweb0sK1xfmx17Txi1ImXpqigk893erm+x3NwBSS
YIEDhRtfUUX1wSj9V1XN2mPaTwrd6dak/9/Dv48qwYk5zp9ORvK5Hp1qp410eAo0dVTToevNl6Et
VRr9kUa4bxjaR0sZSTIL9bNe0LbK51t6HRTcKq0hXxmCGlhaDdGbF5EODfMjamwkoWodUIdDAtGZ
UX42xkJn/trqzEmpez/FOVinB7pOzZHcV47aUTlgnNJotH3E3dAtUdqqO2M67HxzS3b3+JzFF+KF
7EtmsgphfTh8pH185dZX0JuV5l3oxrtEjIaDz/+NQr9EEAqWrA6rHEky1JNqppY1MRyKml5hN9jF
Z6jG8E2M7t00dWefBjTNU5mVK2k3HZPfXDlRPt8AeahuVkTgfZ2tfRLczmFpQ6Cyxpo5BQtD9Kjo
1gXgTy33tZOt0lFXMj96CRimCORx1iBG1YWsCfOiHcJxHRXqwoLydVNSrrv5jc3bAJEsqRMLC4vs
0s8rebIVokuoMH0hHEBPbP9QIu/3vzuKIr9KsxTH+TcNmvqeqTI/zONXjfoK22+inuJY+Dju8UwR
rNHAJij6H+iUGYWfY7COS5TYALycinE9ql6qIn5hoU6E73SqtymVlaaB12R6UNZFC48GG+n8aOQ4
P0lSSNaFj0w1ngiIqYrYotdc+zjCJHklzWs1nzenQR6Stfs49H3zXaVsQOW5JUMSwen8LGcU+SoH
lElZsynXVWgS69yJDx/I6q90ZNmvTTdgkruqzESugbl7G1qp+Z238XeUavEnHWtqh30VLJNoEDsZ
VehHfBcXetudE523gs7QWpA7j6sNgLorW/erI680EvY9dgLnu+vdVarYGVI40MieHrW/XQUIRtSY
HyQ5FASGIWilrMGEuPc3jaVEWBnb/jjBn6BF0bhO0CaADiqJ+4B3AzIN0CIbewlE1mcd6RUv/bse
GhTebKe+uEqLFr4SDhXHvD7lBbiNQCsdEmhtfT0R5RJQlEGsaS+u1X+SIa+dBhJBXgaIBwvW7N5W
tYv1yLUNzRe3lSW5PONaWm9qrLAMF9HdizEYpWOM3t4ULG9Ng/il+SnkkJ9pcfpoGmt9n5QyuOM2
ZgpqDbf5COwI/hWHamZHVs18SpRucBfyjz89yYnV8VqPOoLo/yxP+RdAt2oa8N9ptToif14XJori
JC7IpTIsJlm5Z/2kgEpXYmL8qbZjrZTKwuE4HQ4leiAHFmqcZvFnYOcvLTkQ/pMPnIYJ3h839z/w
hxxHz5XHNM7jVzlXWBK9rphvtRYefqC+jy9W0jknWRIoxyjsfdTtVxC22jtTQRbefMRuXIZfTatc
ujRrXj3dULdl0b70nYWjrszQLI6JesnSQF000ljGTWLeIQSYfCK8HF+VCquYVF+M5N9d8U5B/Oey
A8eydvwGRxiYhZ9W+R2VLAIAgmnrglseDvU4fBNBv1Aa7TQyc0clSKwNwn/j5Bj0JgjSJb8IWQKs
tWBCKpBhMhJ5FnZ+hmjZh6Gl+uG2SxGFwwm1idIp5MnLybxq2sJdJ1Kxz4XiUMvR9deisrABCMZ6
xZ40T2nVXnE/ITi0fdq/OPvpB6B0ikt9w7xXXhXm6lfpdvFWZqT2qIUhVp7vMNkw247bu7LF+ca6
4TJ2jbqVY/ddWBYLaX/UQUbPf4k8uZXwfFItwsYLtgaXG7govPLSCwiONrL8A/5J3hkIpetmnTIU
cIma+VlreoOOcXNXtaLZQQEz104eWXsqQwJxXF3fOnViXJiTDXS842utV1DIFBg0Zv382AB8x1Sr
gwPqRVmt82gpQmInuiZsnueNTAoCJONm3ARZ8uXHafXsxwnUJaP4DSbqsTOd8WOIpaMeesjp82HN
IjHfqjhJ3/N+mzsu6y8HPodf0JzQKvYk11ReNpe6svNLF6cNFC5P/er5P7ZkpRKqFvnHGTxLgAZ0
MUsfIRy04Rl0yIm8vmBK2qMgpfBWgfSutEuIvMzqPOX8qJ42hZos4bigheigkbFuDfo1arkNkVAT
2NqoqSvKHI9G7+8eHwXe52EV+rBHmpipi5NqR67bZNczG4F6yOzXb6/UCoZbnWb58/Sf4bzwe9X6
nnZyZ7C//binngapULbdi2WpU/2xERujsN23wBh2ap396sbIuGpak25qFxJQUqfO4kHLVHzuP3ZW
XMoaJcMM7TQKF2pYah6Cb8SV8owSEKX/5Bd/XD6ZmpzKUFFIFSjObaDF5Hy28QEKsHsIfVyGcxpN
4YFzbBM3OECOR8eRob+J+w4giJaTpSmrmJBNbxiu6u+kZEZAu4p82lLVtvNlMAzAFBAYBStENtQ9
qIzMGw3uDVpunF1GBk+Y/s7aN2T8bExzd8+v8Ak33Nt0UydAalj6EzRTTytnE0JVWieEnpxA9SHN
RtvtJmXA3+WtkYhS6ILcgtj0fjf9H4xZwa9MQYZV1MiwHhkiEbrdCkdwumzjKN+SenSTGo/+fXFG
SvGegNfHMAA5UFUXfUjNKa67+gBiknW9GYZfjnYwFJR5VQwHtFHDZzy42jM98qVr9unZceRLm3bd
S2CE3UtM9BD85bvnGtU+z1kNEUKRMAM19PqlUrnzaRYGlTBo0UhOXyPa5RodMeBNop6E4WLf5ZIo
wBKjQVunDBUq8l7fadXz4x8zWiPY4G60UXu5clMic9kkLoK/KMa0kSeWsxHT1J1qSEkCeCpODQE+
yO1yKz6p/bayoaKC/DO3emIq763ENMXSZTeUE/24TQDB/J8H49z9aYyqc54xshXTj1OJYngGXCY9
VVQUSUe7a6pFDtYLJFKClnNQk2Nc+fp1/qQjEKyNGgc03Sp9OAR52e+1iMWpDPvf8zcnM+gxRVG2
q33HPZUiciDQODGCrPajSXNlS+QWXnNPubagAT4TBiVctYF7xYOlb4RiXIs2GJfGtMwvVaI+XY82
sD4RtEuKrjNUnkks5JV56IJkSqKB7e5rhYqxK028UFk7ljvK41ndTkwGKhZdP+FEOOPHtyC1uWIx
li8VWwwH6fs4D2Nc5xTkx58OlaqndkS1rjgJxuNGVw6iKcaV4+rlFaglHyF+ixBLDkDiPNcYD534
99+deBV4Op3GuPiIvNhfFWLEOO6qv2QWDqsImcCO+n3JEJe2W0pE9fO8eo+mUKVRryEQtdTRIFoi
1wKy/pRg0PjS/XDtGr34wzW2d60k31hA8lammw4nfFf+U60lzk8m20Te4Ds6BE4htswocrrRLi1G
7niaQJfpNu3mMf6AAiTYIDXbN5tkz0iNxx+eRSSCkDFVVU96NO1V/PjCNCgCusRFZDoGJ8O9NxXm
iX4qJFB/bVFTDrtiKo6QkLGsSjAQcTUCntS5ju0wvc2DfRn6t7zWzDOhXZMluEq/I/lbVdX6Z4GO
fAkXetFJb4BYyEyq17h+C+JhQCTVy/m7BZCsee4TUlI1O2wR3qDDm0DHLDf0ZdJHI3mHCsGRBKEL
M6SaMKgBzXX4WLapreeRwp7Gsn4cMbgjv32ExYxS/lEZF29Cld9lAvsbKGC/8IJhA+af+Y6SJ++t
+9alzriFlwH5U/fkPtextTXZoJ8AHuA+VPrX1Bq1d8RG2lI4fnmGsNlCsypPLZolfCPg83CslxXw
K99byN4asbflLxaI+D+V9kW9zlzDM81XEgTuiaL60pxSl2QxpCejQ2Pak1o0b+rBdg9Ufsn0NRcg
CsJLbabfj3c5KPXTPB+oDfSrfQMgggrQL+blyiJv5cQi77TjYCWk5/kEjsBF34c696BpjtnRdz/V
yOJVFYBMUSjqtSNPYR934mANHdXrvAj7Oxx8E6VqWp1S7KVPROgMV1sFBZgSuJ3bif3LCQzEWYWE
jJ56ECz84u6Rcog7CqTkgJYKRRdMXq3qFrivfSJ3IN3o2Go2MsPkOvYJwYYZDmEHw3w7NOq+CSSM
XlBNWO0kI2bZbOZRNfIhhenmeHLDWgOPYyP+9g04O87o3kcCV9Ck93fFcsPNfBVVopX72O6RQ9IB
Pj/uqzkj5UnGNCEAS7nnUSl+uczLmSz34CKzmvJ9au5tArTuca7f5+wfM8frmLjxrXKTW2TQrAns
2r0+fmEVUh3xw2qtEU26DC2qZxQ3jJVpVRRlm4gGTvEjCv2D42vtLrOFf6JyZaDSZbKCSewptqL6
0jqWfGpaD5MQeUD2xXHHkWLpW9GWJBKMuWUvQXjQR5smU07P+MUMhlRAKwVK4gWFRhXXxhZclu9B
lxNgE4bDEtSJ+sla9TsS9FLzBFIUVr9nx6tdFm2QiJM23EvN7BF74bXLy7DFu8ZeZHT/7AX/7o2I
TaSai9f//3N7UPR4x3BpVQxIcsyhBUzhBnSRFKzB1JvnUANKyTARnXudGRvZpvoOL3++1oUaf4Zj
Sz6A331lrY64vhPKqXQM8kdqEGzUZQxPi380SbyLJCtTdOO3zEj8D8tGzxvgDzyRh+etKRSePIzr
O8Rz9E7TdjybDfTxuI6aFxHkkxAEnNWgEHVKAWGdTVqped4/bwAv0i6hOgqN5dsrcz7ZhKQfM4L9
IBSQw+hWWNzW+F0GoZLqNelwAjXpV9RUq1VMdhBh0GzKseh3Vmk45SaIzBK4M5z2dFpjpi18qKYa
cd2nBTzYkALLoFMkog+sPwWsJYGk4hrSQNbukzTD0YUV5a0bUD9jXfE38yEMKIRMfO4hq1dCtDyI
0TZtY9UYwq/YZ/rrKL8esQWYoKqtnes9ZX88hANGpYPZO96h8KamPxr1mW+mOkZ+mvfmjUeRlHBz
MsOCUoQr3QCKZ4xC3etYYud/cd4M6Rtts/wj0saDPd23DATNGRzjLwFGavABOawzvRdLtTO4g3rJ
TiW4DG+9rx+6aTOfr9N/UuSywLDWRBSPFFxp3HIFSRYfXFZzQNs8ffeK9kPWBD+bcDTMWCRX3Fsm
OOMW91rs40DQ4UYEdNFyz0Wfk1v5NqNYfJQlOvJYwWoAZovchelGMw8WMnDfHq/UqIh5IifQgdiA
OLetosNgptwvJVXwKtEhdLHBXacd6qJQVwkYfaC7sXlTsODRX1feAp9wUODdEMinQ7yU3pJ2trmS
ni4xcIUGtrgRZdr20fUBkr8L0ZUDWKlhAdlzz4rgqpC45BRgUgPrM6c68FfBIbgl8EJ/zEIEHXw2
hhKgWYEs0psUMTKKgWkn2dlRbKcvimMGy2BIUKg3JLyFrqiXWe3clD6R3/93x2fqNCqBdxRkWtDw
xXg5F6d0HffBpOg+2xadAF9ND11lTQp+DZaZqeIsUea+ehvU4cbwq+GjwltweAySpZ48LitbNdB/
RSrXR+YF8nHVZWMvF02FPUumyUGWRfqa8Uax4hU20QXOjQiPqX5Bt9ouy2jrF1gmgkCw+CAq9CnE
g7nOHFlc5hqlkofaWctp2sX1TqDpWM3CEiZ5K6NylDePJfQuAuy+AJ2XQ6rSKLNTD/R24JVYR5WZ
tYxs+10bmdPPXRyDyfg1rC1Yb24vV+Z0GAfqXq1zc5+MRr1yvjMbmrAxTZ9sV9GfI+LwyszYjQqn
h0Cr7rQLtzIqjHe3zoZ9QGUR9dQ3oSXeQa+ngD6yjtjFbwiOOaSqQZIkFaQkJ1OiRe03Kz3KySzB
15tYegckUaY6/trKwubkFdSpa+pJ/jRPAn3Y7pSSViKLECAl+oRW1QNc/yC19nT/8rMa4t+gw9tT
zg11YnCVYU2NkQJ95qyUnhYtplNKZY/8MyNkGFTo5xRjZlx0PEnMt6ZxZOo7P9blQZHauDei7MVv
Y7luWpUlUGmkROxk/hJ1PZ9RU9PWH1Qj2ErLPZplzXyEUMhiSkoxubZODBqHrI5yCM1G6OE/hl9j
gO+CSNENa0Jv9df5sApsfZWAMfCqsvAWgD2OGX35LcrCcpPVtXqiOvjPHhf5P3vZSRrQKF0lpq+r
ojrBKvEpTAXf4rTJ3BLCVDJJtMIyOxJrUlySMn5R1XhCszUD7vfA61f9dMfElgs2TiUd9/EOlTxp
YWvoI4CuKEvhBsEx633BaiQPK15nFJ/ENMmbb/dJQO29KLD3tgBSYqG1dxzA+aTcivhaPJuas6HG
Fk/vzuMtygJxFF1/6IrkY4gG5ZI4Sv0Wm7u53YN6rD3rh9Grf2lt6GEbQEhEBz/XFnhVlyRZQvhQ
chXGRBr+dNL4bnVru9CCL7Ni8Y94PD30MjZuOJI36MfpRjFpVw1xLsD2svwIR4PiVhy/KDrdNTNt
8L+1dpdvbM0QO/K0PbyZobVoppVC2WbOtvZSPJfzjI92/wkKRblpTJ3JRRcpr23RLLBbUt0dKxpO
rsU7zX3RkoHYo4xALiaprMAm60vcqLH6NZGtAn/l27r6FbXZ56ziaIzeuBOt4JjK6bEYzN2egryX
KUcXW6yLU7aGdOR2gfHsulazZS4ebVnXZRR+aAB1CsGWXiuXWraYu9YkO6bXeS+DkOdoq2a0mG/H
3FeKiiU25T/z7IfFK456801XBfiiVKDPcqmKgzRoGcbXHVlTr76j/UanuvMN7gVJdYUoSg3PyLi6
5lVt64TN3k+ietUw69hhjCmxG8abWSqiUXVdUMfeML9InjUiBxahlQyf0Rg/N7ZPLTgamFPE7YrW
u7tDxRBvpI4RN3Lpcbr9tB6gyLOevyfz12Y+dByK64PI1ub/o+5MliPHtuz6K89iLGQB96KVVdbA
G3pPb9gFOYGREUz0fY8/0Hfpx7QAxqvMrJKVSQMNZBbm5oA7GaQTzT3n7L12nypnfJv+uel8pChQ
i6CU0o6cSrtyGnnbmRtvvubj5YBZ0NPPblqI7dx676xev8PEFK3nTdsvrH0NhIN4c+4NzfCT/CYi
sifdnBOGKLq9QD+Hrqiuquq85jFC3aRU3rkDHLqSoeb0ZBjt4ULIQrQcVd2dZuCEm0xF//wQrUDi
bkN02B9eaT+Z6aA996Up1uT3mYdI5t2pTkeB9RQyuswZVSma5awUoQQn1+jSIzCnW6LiDo/oQj8q
JAPS1EjJDnbzXV/5U3cdFUSJ5oewiRKNV0cjM4osks3CtroK0SLUEDQrwXfRgeW7bEAEJ/u61q/z
TTjKUOpUstYoULFjplnWAtHnhK6U6oA2Oz7rjNigbxvOSky54QFxLvcoMeHXj4W/5sxMd7pfIvFS
OW1V+NZnrSKPTO3V+mVI6WgK9Vi0ir0z9MwiBXGSnaL/oCmkNqRK6f7BloV/P98nxwRpFGaVl6qH
yjqfUEYB4bHC3vDsWZKUIayu/ghMM5pPz+lELad2ytcFkPZ/cDNEo20oJ/vl/Dewe+Gs0knSNwIF
XBMNmCIyMsUTInbjyIL8rNWkNfd2L0+dwRIZ24L6zEjT4QhzdMTZ0+ZI7etpCK/4tQKCnOtmRabc
SOfQoks9Ve2Cy/6mlA1O76nPVuvyZVB1fxdPGj+tLJO9LZtqFQkumYWljGfSWONzqHL8zSfP/AJQ
bZigAwRJwfDkVCvQIkbdoeXDwdB2ofVUK9wwkgS+iF3yw1qeTrd/0mAQEHfQGoiGvt1g3LeQ0cnJ
YpEjVmwwWJ4alsUMx5KdQy7pwtbKgrhtBgbI/oaL0cCgGa2YZAsBxg6pAa9OKhl35GFIGZFnzavn
RCpk8E651JYxaTgQr/bKs6Zkt/kzSDPTeGgAzIduWOwG04UOjsd156q6c/QslLV1qFW3Jqc9EtBT
/V6FxgvhCZNOq7HAhJs0k/WhsE/IesyyAEUyXVTLHnMBy9T4gjlQbttgkFtVK/373s/WXdioC8Nn
iSSJ39tM/UBoSrn3IqVTrbhtBzs1bPUVGTLhuiTH+l7x8I05drf7WrHCs8QkFkc/h0bW2MFx3Eqt
889/Pjg5E+1BaX7+uQuT1V0RtMXRjkGnzku1rGOMqcZQUD2WM6vUDtpNMHt5p2fe/GxImaSEIV42
Do8uK0FKNBXkvK655nSkMUzr7aNGO93RhHWr7CraBa1drhQTH29nI58mAPxkGdCFpy0yyAjwaDHb
NeUJcN74XhmYsi1Qc/s0KsmeT5UXg3jck4u1aGl0Vs5v2osVcgosCzgtD13Dggjvuvaod44NWaAk
xkyxFznV77InyHHxtX6xaPxD0/rjS2c1dFqwjjSgCFEJDaQTvb1rZbWV03QpZeG/BW6dwbNnUzOY
HBa0fSik8oGqiYfh35+N+siVv1G3Ye2gMLK076wAyeYhKgRsqwzDTYgE+vsQm9gsVP+joruCQs9e
ydppXjRTe67h430ixlr28UCOqZai17aZjUn80Sd6NPmLTfNxpPn1ZFo01g3DKbBHKJsvEU/tiatX
etuEo/UU11x7JnVdMT24gzTJRWk386UrMoS6Ei5BOaFfIt8oMYzYztQe8PA8M9xD+4XOkdmLft9O
WwEBl5dYgHwgf4tRzrQ5v+CFzoK8327tR8SOzT+Gzaj6bt7Upi7yRPSgSxqek3KCZEzVEOSq+JTU
4m3eMri+UkCjX0ppX98p3tie/3ymhFNfnWzcVV6FEAJzy8UzNX7P6AfevNZ/Geo6XHLeFUjxeEbv
mdv49CyY9ild/+vVoOVXS7v8673z/vkd83vTAEp11FufFa2LrWGP0VpzYv1Fhjo9xBjKbJeZl1nZ
EHYG4s/huZNg6TWiv+/mhVNBXu2dyjQijuxxyogClDs1OF1nODcKgY+WFWS7+a111RQ0zZuIc4rA
Qle0/iEY8uhgCfAXsUI1NFAAPLV1pqwSvML3QDy47yVwZXy1+jCCqnrpJRfgSa8/tFNQeK5HOwJE
A1KBxwenBniZtH588cuhPdpFSpyPaiXPZabtFXTHhloXt1wPq2dGVFbsKE9xIL0Hm3bIvNdrQfHa
Q/NkaqJ8jrtoPCJ5aRcDWeBPo37v0YK4y8ZJnW221k2zuYISJ2d/wHx4qsIgfgJeo2ygOimbebOv
w6f5DbUzSaoMyyKThy+fv1FXdCMi+wnG1tofvY3fzLNL786xfeSCmuYelT5HlkLeynvgOJd+DOrH
1M+qfV8jo8yBl76jLQDg4vnfHSyIW0vBbUmmX/Fs+HSjQjRLdfcqodvviC1lLDxtKlH9SJRKfUvr
vrlvSJGEeMl+360GaA1Fchzorz5pCU0ypLs0Xr1TMU1/m1Eouz2uW1bEOVMvgVpj16RBsy0Bkh11
M9nEmeCzQYm3mi+PfcN6sFRITNSRF1Hb1bchNoAMaWr0syUiRKj1J5/tRAJo60cz6Ekb8rN62Ycq
qKqa/kbcOO6ds0f4yVil8cr6ASChekwTlmpf24qH58GFI543/ZNS5LTyWf1fVH+wqDSU8phGrrLj
lzW2JAGYp2FkMVb03mFeW8RZGV48Gi/zFg4y3F91ax3IL0U3wiK9E3gVzGwob5VValuOfHvTjVzB
curGDcsxa1PZrb0Tup7e9xnMq7hTtOdU9j8aiBx/hES6ULx/DmhaFjBI/Ljznzq9RWRfcPMR/J0P
pdUTlZHGJDJn3ItGvVE/ndde1cd1GxXKkVUAa9lGLa8Nl+NjSnrWqpSyfE80bdcRAfIcYEDb0keF
EQ3lAkmqR3HPYaGRFjwJhALbQJYjcm6idey/MpwnGYvHoxqEjMoMcsQqDCCIGcNHfIxTKJXu/4TL
Cm89qEgjkU+eQcPTKLCUgDftF3rNhC9grlGjF2vgxByY7FewR9ikFdCvXERuO5K6arQbBNs2Lnw3
TD391pzWWppBj6swke3My455XzE82w5EBz8z4jtNtcNb16vjTsd7SvQwQ+R5X1kUb3kQo/NL8cO3
DFL8NfQNjaEX23BGJ0nbpNlv0vz77CpqRO3v7E7ZKr6G96lMJjmYmBJzWMQ0GuSeZZ3Hh6Iwh3uC
iBSmU06xB9uD4a5JnvNWhYQeFvLOgiT/KoEGZVXen7PQmUTLLM6iwtY3syIYDtwabI37ZJpT9oLF
dNcDXJ9V6TWxIuVqFqI5Ii25lRMUZ35o9BLveOze92CnnjmATinD4Y/UpmQNvDjHZqtbB99QQJGk
TnJUkoHIly5zFgJh1JRFqt6kH2a4LGHnFZF2Y4is3aII1RGiXjx4TvEWPcwrVNbPZFaf4tuYe+Od
SCL5kkpIjG5kqyRk1fWm7n1mH1g1hw3hkL6GDCe3j2QUowBKUqKTw2BSDG5JRyyOHErMQ+pSqfaI
tZ9YgyBXHPLhPqpZ83m9bW11vBSXMBKgDz1urV0m4j1Z9dm9l8vvfhu4i1ZG1vP8BegPrWcqMXfB
CM5eyLzXz/5EEfLC5Iekh7W0Wlmf7aimx1r5d+XomUcgzeqauVmyNB3nqbHC/kS0c/tYKw8ltMqn
kJXfPgvS9hh7+lXmdnngx8EBAyOpXZWoKlbJHN3NZHTJarS7FuI9kS68q95T9vP6RwfWURsokwPB
DSki/2xlxb4Of8PeiE6iDbXUaqN57i0oWZ0Lm6TEMEMwNLZTFrfsQFCicFxpfVC8NjkgBbcVyTme
7qRepJ3yBJnFtQjiSX8Stx1uLrSVRpe/R4Epj0ZF3gdBjP627Uyom5n1FLGW3mYVqWTzs4AeCG4G
q9i0uNo2Pq6XNwQtWdMtnVH3oW+qv15qFK4WJQI/Vonz9Q1gXgTpSzaXNvP8vSI0AS5siB4hwvnR
3khviRiHc6zEKaqKHmzzqL5Z6IlPOhLJ7egYN4Izk62NfniBjEZ7yszi0yui5tMQTKiMSn6MKeNL
gtnzawSfcWuxGqmI1NpwTudXNUNxrZK+/VOMqyyT5s9eQdYmvMFGYIsePYKwlcFjXqvgS9/LTyBR
+TuRgt6dGLtuJ5oJvdy66T6QcDGtPEnfGx2K8jQQyEL9DjXmG0Pm4ZboLVFr4GgIg3GG7z4qyazq
lEdhIKY0h/EZfW11DCsN4f3UQshL1s7cqpqTAymNNC+DWtBCc2lhG7wLOnDGSyJnnmyt29JnU+9V
4dinfADZgAEp+Chi1KuZeq1FIx/SognW2P30bTONpkRb3+tcvG66jRI8Scwrt01/ifUx28/Ve6zQ
q8RMFukseFuJnygyughbCI3MyZ2VIMHABQALKyVsGjju+Kx4nUfGYKk+px7KQiV75zNHK2yOpJNI
VOCthsc6d4zwphlTV0tczTHmsipLdx/3NAqKgIVkatNijcWSvvjELTTj79Rx3iFy82dHjY0jwgDW
w9OcMK0IWg4RU5Ai4j0VdNlOpUuSNdCHla5ax7kj4EA8o9lY3ud9Wd/ykcuaOYpuxWqdNX3vcPWl
+wA+whho5uSjuk0TF6lrrznTrdT9+rxKTnUFMeDN8cz8quXyIVMc9Rp20c0UFVdfQiPugibAyRBb
n2qfeJfSTo2b67onfJCvXjKtigtMXJQfr1FBWyCKDHlpmPMvCoGYJEFahJOPsjMPSCuByOvA1p2K
UjgSuLJT5VDF16Yr5blubLRH/FWfkNSBubd1/aOJLdqVZfo2dwrBVl41vyJ7g5Sns1u6ctMGiX9I
YmTX3RBXm8Yd/IsuAO73LclEBRC1OxH2ySPrChqTHh7IeZOWGj+qhBpjAvKbKzkhee+fm+q0qZdV
AmVHdzbNWCuA5l2iYjH5reeDKaBLTHvVAYdVa7uvD10TrPfGbFA2s1GnGvGteUQ+zt6dkntJ7mVQ
6KdUr3zKcbFalehoxWhwlkw7VVzxjBJyMiSnTaGY4ZnW8KmUufurUwTFk2x1sZ9LMT3vomNFgltO
WMJFKcInPljlmfQbsW9dcvEKA1+R15A4acftB90ubCKjWj7UeaXe12N81FmF5stWkElWmWq6pw1c
PnispfaihA6pkiwvUE7fF/QJLIhTQQJrPRq2X9tkhCGMIapqmRvE+oQNcnQBzEO/K1N4O0BK5N7l
JqvjvkLKkcdrJVP0B5Hbyr1HiJYDVHQuAL8eIoVS0EpeTcWaBlsUhnP9aGe9e5c4OB3HHo4CoUvx
XYAtLGhqWGON41gormjuRRaBsjII7FcGg1srCKDwTypCYXFWO62F8bFd+ylTfK6gdA4sokCruDJ3
fqyWq/kS4mV0GWI/yA/VdEXRWpXrb5jekHjS63ULNE2h2WxtvXJXc7O+txiqdSRR71rH6i9WLX9m
/rBszMp4YWJrb0MU3HdfnRDuHH7h2we3GlMUC2iKyQDSt7PkPUgeBw7pFUQW47nQSQtJTUfbzZsV
kxgwflNnRwTmc+kb61JtDrnRB3uNZfpJcFHsEaGu85L7QVATRKUHXCpsDnCUtIqeYc8o03g/97+c
AfUKtNDDvKVN3TAbvvHKxaUKTFHfz8uf+QGo7b7N8/J+3iI4rt6PVEVg6OOauydLpVCTGY1aVT1n
iduTCV8Wu6LSlF1ZygddnQaek3yvSyvOLtt9idwqQShQAKiaZjNFqEB8Zj58NaGs7ZlM4DubNucH
5Fk6cYAA4/SBwGBHMOebT6W4Gk4h+d/3X6dZ5/A/m2b69eL8joaBvsVs5H7e8iKKi6EhUSEYmcmq
IsVa1/vEbnQURSWzyWaNxO7g9owpRPHr4JuPwAybE/PYMUWB8c/uBVm4GEkI7ohUTG5GkjpLv7a9
W0y2yNHKgU8i0L3Nu7y2ajaMp/jTT++YX9CVVEXhNGabed/8gDriomOchXKbx8A/Re1sE2B4fSGY
YAInW414MyVRaol7TyZYeuDw2ysYpyjZbOJDWtJmOgY8T4DGMcoBd3tKVawo8wCtHfTT3OueFGZi
CMuDAU8Yx2DxbjgCuO1kIUF9Fa+CMnT3be83Lyn3j6YgLyFI7dss/E/S7uCWDA84ldpHpzRYRkpZ
r2EqPlgtwGHWvEgCodNk0GZQXoNn3ieuOW4Ls0QyTxsbWuX0ELbNr2cV0LQdQH6Mk+6mdEWHXJw7
8WyWdojs2I9G9xxUSbG1SRdZFFnXn76mp5NZfn4miuSmekypDBaEX7uCmJDZkWJtXeuFuJ9+Kqi4
7iWdSURG7V7UvF3Xwgnu5/3zg6JoARUoK9hccwGCBIwgVC1waO6LZz/KlB2DSvVDyfp2Q3g6MsOw
j1/nZ8RVJF/PvvYJrrw0ahZqWlZXI6DLXbHYu8O5FXzHirwrpFZuGfGoaB3bjTKkzesYOO4khR6O
qSjbk7TsZhXplboyogLlgju+yRSHxXxBb0M0MLC7qenia5Aj4eysfaK59r5rDHlqpof5GSae5GTm
m6+NPtRP4IEIIgqQuInZPRvouUMYBy7LuZtXDtGbVXbZybCzegObu12TBsh4ZtSMFY2/nHm9VJ8H
07EWblYbh7C3lWOSlxqtBUIkhrh5HsNO7mRQcYWYmkp+atDfkajsMxr9LqrEbWsy3fIr38VF8FG2
No18LDT4aTxnpwdnLsz5i4Hg3WF68mXTN2PzOo6xd+vK5o44PO3QsVQr7sTAXaFS36kEiApxKJAi
6AELrbYQD08POgX0Yd4EZspR1lswL6Z5bZ9Gb16oR3eOU6BaF9hDwc4SWjx9c5Vp4aFpm27XMuH5
c5d0CGWcC2G1MDHYTcs+ZOZy1wV0BOeF37yvi2wyUgFXIMYhbwzDUONlcpcEeXjfxkSm0jlSAfuZ
+t41MMv3pGkvvgZ08zYXLjq1Kn+q1PeNrebI8WhYXkgzl5mGFXPPSYau2utZ3N0bkLLLdeXW0dIz
UB8WdXeBARafEDpf7CGWJ73Vl39Z4DJlDO/GS9mTtOYHDgyVaQY1N3jnZ6ktB2wSqG7E9DCQXL0y
VGfSfuWT+icpPIoYN7Ae8NCKJ9ua3ImG82Ckqnwa819b2TRS0tW2P5rZTyZXkBcsy7vXvDEFTMQm
q5RzMmjWTZ1KuCQzDrgB3AeZFd4+ShEWpu4EjCxCe4MupVxGZSfWbjxiIWnFFICmBsadFisYKcxM
Y6GX4EnTG/PXts265c7IjXapNZF9sRMKvkRxm1VPT/My74P32e1UWinEgk37Mq9nTQ88Ug0zNOvc
MvlIb/pYYGnWVW8bKc6vZ12nfNoMKLZMg6oVLUHn1WcYraUEGLBwaM9emB/yTs/eh8SyuV8G40Ng
j/Bhhqa9U5DK0odo1TOCV6QChUC9qsN7jh3zEiURaky03oQomaFBaFCBKrsJ75APwrdpc9KQkJcc
nOlh3pwfxqCCjj+6F6C23dGp3RauNM9IzYTclMv+4KbYVdntq313VFwLUcnMzlAIwYgqgrTVAk1/
5lZkovz7Qx1J5RQARjvWTJsIk4QWOeHv0rwHPI+cGeC3tvq68pp+dhzptX0tuLAGcY9VsYnNS66a
/NztMAkKWd9rSxRk5n6W0BQaCwKNak4n2O9akU83747alGqNKsNphvehoC5RrEy75hxfy8y2MREa
vXqdXzAnUp5e1Nbuz329OV5022voVBLkhsBILLPeKs8SMt0iCDV3jwKiWkYZkYrky8kX32XCHCXd
Izej+mImpNlOu0vSkHH54AhHWH0nuZu+QODdCRABH7VBw2iQtndhDWUh90mtFeqf6KOqUA9xC/VD
FFA9XBh7govYVLebImvsfWlOl3l7alCS/vqgyIKrqTnY73rtEamLK8xkWGknRCP5Xc9w29AZPUcE
h/cFJaCn4wKXRXTRrGkQJFMFDA8r+woH7M8sevTrWnwyYETjmfgl6uDcXJs1TWjIOfmxoERbk/DV
PTHdnDyEjvgc21fgKd5PodnYVvLqu5tQdcdMMrE5ReNVElq89nXK2Z7pyoazyDm6oym2NSTGPdPZ
fg+cRdkSJtojUjaLTegS9EApZjP86OOr1VLd+dUw3c20K9NrAJ9+pb6WUjDVjupPJyQ7E0SOv9AB
xaOnE59JXDwTB2C/qoFLR4xJ8GNg12KVuo5/oXuGSoLF69GCoLfHcC22VntKM8U9KCGSwGHI9eP8
jGW4PHqEBm3mZ3/uC/6+z4sMc08zkxzcPt21dLC2Rmj290NvEWczasmTz4QbMYAb/QC+zqCkhwI5
Apfxol77oOjtF0Lps3MhzXOIH2+Fpqw9y5CBuLRws3DSOHv65d4WvIhNhjSQ+MF3/HOB4XgwcMTb
Vd3vaXUBGLZYp3aIWzj+VdxCOI3q3PFuasGhC50h+Zr7UfV0SqBcv/3jX/7tX3/0/937zC5ZPFBl
/iNtkgs9urr6/Zshv/0j/9q9+8mmAUcSm7Bt6YYuCELRdV7/8X4LoD///k37bwaA5NJs8WHpVg0W
QIn7KwRPoguIGX+Tpn5yaM3/IQT5QI2ofpg2QRuO4eWPRkdxYueET/lFV6+SNmUzsNLHtvQhERlJ
9YOhwKrpi3jlN15+MhlAE2bV0OWIVeucKeME466r96rAulllBTdYHTMUHaluKacCD2JP/Z5lApqq
534iS7z0QRgyGvaqEeEZmG0b//yXhTxEvodW+5+bAOrloUei8/WqYVWYN2fHcpJ1cOgnhdYs02oD
kP0o7Rbz5/ovf/tgq/mD/kH8CWpxWhV/3/y3U0AaWpX9Uf/r9GX//rb/8K7NZ3b/nnxW/+WbHrOE
f//xLX/7tvzvv3661Xv9/rcNwm6Derg2n+Vw+6yauP7nATK98//0xX98zt/lccg/f/+GNzmtp+/m
BVn67ddL0wGl2dpfDsDp+/96cfodf//20FBD8Ow/fcknPMPfvymG/M2xpgPRNjkYpTScb//oPr9e
sn9TLWAAlm7rmlTt6aUUfLz/+zfzNxV2NkwGzdYn7ZYqvv2jyprpJe03W6IUcBwHb7AlDO3bP3/3
XyfH1x/tf3+ymAbf6K9ni6lZmsNJKQycvaYqLX7Zv54tYNZLM9RMe9GbRQiIIM+bu64yWRFCQgjJ
r0s9d5eF0r1GY15eGQXmGz2Vaku4LBRrW4tzDvyugavR2lTXvmr1R+zhgOiiwjzEsS/mgc2ZpBWW
gDJm7teDU0KQyZokHq0PPdS852IM21fdrZ3dmJA5w6Wy3mX06v5QnUhbiXiIDlqv0e+yC/+uoJ3b
L8oscE64DnJU6/l4YkjVrTJb2New9TEwJY5h3LlWlRKXZufowZsm31vo298Ex36wtNusQLSOVmJT
eNBAQt8slrmtq8pSc5r+5pe6WHsBjmLmrxOKtkkZV8QIliWJeUsnruKjxPNJ6HPRWi++3TVrGzrN
Yeh9LV+RpN1vEalUi9GAs0o54DLbYjjKx9UX9iPWEoYWuVvcgyhWnFWI5nKTNko3RWUwedB9zX9C
p18Xq9qEmbAcCSiyCO4p9Q+7bft6RXSSr4EFNaN851VWA9RVHSDh1mk6RlfdDQBXAigdsIB7NbKd
TshibRQjAulGtbIHYn77TV4l7Q8tDon1EwSapVzukN+47UommVymkOW3YamXm6au1XNpqnSyWxh3
FVqkFTKoelkzy9t3qvSuTegHG9Q43ksWO+WO/ymEgCfH57gx9A/gY9COtYbb+RBV3YFJvXHygZPD
36aj4NiefJE6yjOHMTiGm9hYqo5eDouB+zqGgR4Ju9+F+4KEBlgJXrKNu8LT0H0RZ+Q7qnPC/aDe
1NEOUFN6g8NKS+kn5ac9KvuaWRu8Q0U1kDUO/HcszO/HMEo2mcAixVAfgh2CpVUaZ+PBjwF5Y6VL
38oCBBUclSlloh/g2hDX5YS4+bROVkvUHPKktuTOjS0zZLJxPG9RdHoA/jSrr8gYEhLnUU64FhYc
aMu+jfSmT9ciqEc+gTDaQX2QV6nVEUTAESMOLcZ4o9SqfIupiXBTSuQnWEb3JCBhJrfr7ogrGtk7
k5J9hNmTMTDUv5WH4vfiMHw/6vloHnV77H9GcTwue6UE2FOP/bli1rKr8ZTsCIm2yE3qExqEPTm2
vRPWOx0xyvdYjiaCb69bmQ6TLurizDtU3RQ5lkTVkcF1fk59xzqUiqiMRekkQMSpjKjCivLFt6iB
FmRbDYeRUmbypRU/RdrHN/iH1a6Me1ziXZF9QGShyxLaYsVyoyJCoHElzjNyXcmIMvHapfmRrHZt
y6wx0hZGYRuQsN3huZGJTI5uog7PgaYODy6xYWe/0Cyc305EJ9pxVO1NM9rkUrLw/4n1Gs2PHyCW
z5UGRXtfMbSGkuhmq8SIOCt0rowrRWsJy+sKri1t4tZno8drkadT11aaqpHhCJ6Axo3SkoBok157
GPTR2ASq4t3HoeeFGw0gH97lxpn6PH2Y7ciyU189um5nu5VdsSSiloyquutM/BKtwfMWSTd5mSAu
UWu6EI60PO6Qy2ZGt1VBTBPSVrLgXliuUj7DRNYfFV0rsIG6bhNtdYGSej84/gCGG2/0FaRurjww
H86Vu9aMgQ2i77rCzmMNWjXUOV4/KMqabHB/lVLHVquO/PGnJnCSt4YpLgDWKaN3KaQVjCvRanr+
o6/1kFNiVD0OdrNvygeaCMpdP/RX1QSa7CVF8ir0hJDL0inyB91NARbFihubxKN4wWPeBcp71pve
Ro1Isx+Z2nF8ePxdnbeiz/W15Yh3ZOq3Dk7EoqWr8tKmmvT4O8l8raam2PGTlJ+Z2kWHwPebg9+7
72lir/GQ8EOOwK4YZIRaSE+lvat9Rd4jyzv5ikILxcx3QMVJR0vzQGH4rdTpMnSSm1IrQBXD+l0A
g1inZDkzzleeGSu/ak1crNDmhHdDWUGg51C5c6u0uyqI77Z9b1rT+BO3UC1vjRXLdUnZfNQSIpeM
PDLBhOTkLZApg28RlbJy3xC5QQ/V8xGw21zZEj0D5D1mSDVd2tG4iMehu5i++2bGRIOZehetY0cL
7qhk8i2oyAF3a/YjUqVc5DjtN6ZHzlLpeN09shCEoiVYH02HAzsEY0e0JIMPhkgMkzngDo5mxfS1
0XERSCF3NX6IDP9V3BNs0ifPo+6etDFLN2ShHE0OjL4XBHlH5I6P2pMc4pPIoHpyyb9pEy1bNe0a
aE5UH0M5bNE5wh9s+x1lwFbxQOUNJEY1TKUR2uFpuwRFbi70SbtK7YNhObu3StM/aAHdWZX78Urw
y6+VgDRN1OKQgpRNH6JUwQ528UX5R+J3F4A3O1snQa3VSP1mWrb1kvxINh+i+Eh7S+pBWUVa1Cz0
RMH34vFRM5lIS/FMf8nSOXpFzxWkD1pWELWWvLRBjelndIto2BCU53mrqo0tnP90NDf4buKW03ik
lDTSkZg/pDdQhUiSEyD+mDGnW2wq3rGMClp1iaADvQRSTRcJqFL+YZd5+5i2DblmTA2q7tiPHaee
pRrVfWEQabhyzNT+HiS6sc5TxHxNxS1+kZtY/le4oaMKy2NnbDqd9LvatPnRTYZXl06rupA2Aafg
ooRvEZN5k6L0H0PU86A+ufyZjX1K5aAvOt8BR+tQtQNgGOW9E/bjo06E21VJYgioTeNkdCgtSCQW
dimMNYDjOlMnxZU40TXxaMmxqTP/KIFZXLTS815M1IbPON+iSw532NvEkjAsKQKEFDXEwxWZMBV0
LOnvOPzGV8zRctMNY/iZx6nTr7nvhq/jWCgPEYgW7NUliGC4b1yhllkg+GloYVYLy1ZDQnt1vMrr
wUniG1C0DilO7PTZB8YSfEZaYVRHCxHEHy4OQXWJ5IZlhCTm9LHslDBbVSxaa85tt9K5wKtRvFbr
kaLVzc3IefSjLks4Za1CWySDFb6NvjeGCN8yrtAm2NRsKUp1OGMcGkHxKRMYRnXIRka91v2I8ih5
6QsGqFR5MdmXg6yi82AHwc4VHNNAznOHUDxJ/6XzEy7uLMQyWgRWdp+Khn5LRdrViwRBQf5hE2Ju
QWu/tWs3241mw7dVsIrRpA2FeupUQ3kj1MgBntf672bnAd6AgUe/D2kDhIMMCOUi59dF5at7G2HR
oLZr07zXZSZP0m/8d7xkPUThpj5bqkWYvecrGkeO26IdVEirL1s/2I0VyRaEeCg+qK9YrC2dnrtV
GjWgLzRkgSb4ckLbX+o+A5AceIaew1Es+fXIdcteCFf0dzrQRajEyIvO1RCbtHPQbBPP7bc59JzE
eeauWq08ruz5ovb584laE2eGzd4PEVvZLpHklZG1Fwek+kTTwZB77viSWkmVrpQuy0nYCqUQazBh
sbkhe8LHGyXRSyLQQ/yRWBNgGirx41gpw7HOJfmq6ZRaTrg9k+tOfHLu49XLfe9nBdT0rMGVwFtI
kbKYBFQ34E8KARYwPyT6q0vOUnqblaSV9YpgkB8NaHwCd1qNDTT/8qDE8SELY1eClMBGMFoPI2hQ
5/9Z0X3OP2GHlJ+f9ek9//+grDbN/6qq/p//o2je68+m/GtZPX3Jr6raMn6jbNUd6l+p458x/6yq
HQrk6bJLAU1coKpPL/2qqrXfdENIFX+VqdoWX0jr6FdVrRhU3HwV38mmZ6Q6mv1/U1cbf6+qsZ9y
RvHATI0puKpOPaq/9KDQIbhDEYIac/uoPcqhowOuJuOma+Pk6xD5W1vmr/0uYf+n/8vh5m+owtJM
SVHLp/TX/0tHO5P5ekyVnBUNMvza2ANSLxdJmJE3ORTEuJskIXX+jQK6WjSm9Ufe269ZQTBQaHaP
ThwfuGuCuHa7/0Xae+xIbnRd11dEgEETJKc06SvL2wlRrum959V/K/UOfnU9QvfgByRAgKTOTDIY
jHPO3msjoqSz5bKrLAdH796SJPuEc8uwv4AOYk1teBvbKK5jR+NcrmowZJVC/U5FPtz9637/RxvP
+t9fJcCs2LZjOkI4hvr7r0pCSewLin1/YifcJQuvEZU3aAbdiVN7jyv828S8f/rzp/7PfbNVPtBW
VfyxjiG0H59aMbExrZ5WOLKYbLNWSADQ9yALq6Qd/PmjhPb7L6R3Yxi2ic8VFIhqsPP//gsp1dV4
bgd+YZi1mzHRhgBxyrrrxkKelsVJKepm6AVGNzyjBMw3Xd/WB3SebOzouP62jn5ccNMydQkA2aQX
JHXz/xpF/1qyk5bRA9YUFSGxJfba1I2+asrmtYF6cxg4F19Duso2f74IPz7UMaUlWbZCs3WNsaR+
uUb/+tBlUnkXxrPl23i5v9dW9KfKIFteEha3uBwGifwkHOovd/nnpf+/j5Wqxdqy2SB+3may/iZ7
QJseYAaeLkzaLhiksI9xpzW7YTG7bWqOv8ZUFfsCcdCGTiwCfiebPQ3k2PqXJ/g/LgKtgMtqENKw
+evHRYiTIhNIXX0I4tW2y+vB6zr7i4ChaY8re8v8x//zZWcL/HfT7/L72aA0qFg2mx79x98/sQdR
O4GCFX42UHxY2FM260Cie+Qwwx5b5SOjp/UxwN+5sCHUpz9/+o+H7P8+XeNjVckTLp0fD1lu6RwV
ew6/yEQt/J407vaWrTOVaJkrxX/5rf9xdW2qbzZjfinV/49PUwHepxe2hd+GzXrdAvE7FXBI65LO
HCE/Hxpb2V9W9X+tL9TYNo+4NKWqyR9N1SVLKnMtuKMKGoxvw1zEoTDL9KDQuPwswSHuoCE1xwF/
5p7BMNhZcBtBM9btw6pH8urP11sY/3HFf/s+Px6zPFmrbBVS9buJRGBRnqoqZcynTLyQZuT1peO2
XZdgzb9PSrzDVBlTsQSTc10n+3J5KoetyF7qWr0AhvD5x3tCkjrEdPFLH6GCIyK27IBe8/Rw1g+s
bv1lAJxO6vc5v6d1CEhkxHD6bqi4sQWHsirokOZWYfGJ+41MLueqcqJtoj+UaryJ8JqOyIE8nIJI
9Ec/isYNov/AHsQhafP9aFSesuKcqyQBYsO2ybqjKrojs8VPBsRAZuPlKavDdz3p92AFoTq1moLN
FgdgtX7NM4RXJHI9XBUmRN0UQh5b7SwIaW+W0SV+yWauagMbiX8VugUml0nlkmx7I7zmwdqmaXXg
NLlXEfRNjUAOdptqxDQquKBnhlvW7M1jsSGVYNPg3evj5wGbpikehnrx5nb2yxGo3Ajfohw3JhOd
jlklfJdr1q9XVNmpRVCb1AqZldodtEecBfkJ5TgJWHQnsjw94ku5VCquxnp2GwLlsIB4Slv4Y1bt
2oz4tHUIGB8whqfGaqMWm5a4kWH4FrWf5fyoR98d9Wu70LbN9GuzV58V/gN+2Ks9RhmC5iKosuF1
0MUG7ArySpoDvH7v/rIy1R+Hl8teYPOQWCZ7EWY757JT/esFYJBvQItIMHtuqm2jObsyLr6WDoLA
AP3CvIRbRsoXBdER4KMrnHjbh5cIVsMNlzLItbfIIKM7wTCBVNkcS2TCRTCRp9NHRyCcG4B6/fBc
6eFmYvkno3boo8KV/WfqHMHupxOwQUf1qXYZ/oJNK5pxU1tW0DZH27jCXAgF+K1FaKurzVFp8Vgg
KtXx6EnKvfoJ1SANZD+qu/1YZ1szyTbj4GwgQPxKGYau2mMUNXT9beOIyxNIwQLhSbWLb9yWn5lg
rDjbw8Noxp9R1ZyHxUHw/hq30X5QFpfBjN+WtKwaTj32AFXwkmlunFrIAgvt/tZyKjcX7RXw9Rhl
aXiioHKZSGxT+L089Ic8gzbLerPpRDQXzkaWyi9O1QwIcanME+y+kHY/AL86LneIxK/kPJOwYzdu
geKMdsBto+bfilNDDFG2f775uv0fN9/R2JaZ1uoUbz9vfspwbGC52Vw/1IFFIzrYDTNapHri0Fri
lcYr26u+nSjbUK9fkPt+TqF1H+rkqWRAaoh+vq50hUqU7HVr4mBY1+EtihbWQKMyHNDZ3RQayjRP
49EOctXOA5iIIOSq7ZpPW9rrDBty7Q5snNvBaEJgfOdYHjtMsDQPNU1fvWKD66/EBKypRZeX+Qtd
mVbilnd6D0KIS5+tlokrNMinRrNH/hvr+jY0meOG+X0t+ru0+data/JR3DTd1eyHJW/WLL9prY0e
HtJ2cM3+dpXPYFDIZq7vk0W+VMWv0Ir2He+r0G5ZxckO+s9VL5QrRluM7RlhZTz4BfhifAcO6inE
xG6ZsjcWhBXKjgENECtTu5GEDmJ3P0SaSR8NoUA2rLj5wzPeWN/S+3PidCzA6UoDTK2GQ0CCOCky
y4tW0jnJJvS+OH2KeJeBxk14Zy1RXRBUG37yB/HdxQTAK78z+nAGdZ+p7uSIj6k3T3QBTuxzGDH7
CTm2QX4snt+5mWDUJSteiSn0IiO6V5bsSa5oH3Y94YMe2WK/4l55y8wvMe3j4tmRF8/ycmIc4q/9
qSfcStj8HkzvOqiUls5fQiiJVNMbNBpvnKM2qxMGi7kctLA7tUwwZyi/1ybXUn8kg/Fcgqzwp4SI
8UV50sLg0v4lm2TSrACrzzOAuEuceAt2dO5faJZ7KXQQk0ynkcwtr1nNO7ybrBxz16bjdjaQT/Hc
dyGd5IIX3IybYStLOgPG8NQ2D5GhnxYEWkucP0BF4e0T9Ob1SsjWomJmFcsee75Lk2o3QzgdL5yW
/D0rbTJ8W3cNOTjcxi1M9V9a/hCKeGuQkisR0pn8H/Rk/Yg2RjQM7qozyEmM85Q0L1h4vAYcLi0h
Tnipu6bFJY/3F/69oFf50sqjCXCkJbLCyPNdjUoNqZWfE44VrwZEkpnkcTS9S+i1YbSvcLwknXIQ
6zPlzBbAS1q8cM3cRiEDV7yVjblBfYwCR7szm/J2WMRVPks/BoJsFtxne+CQ/WCKZjNrT9iKkI6h
NcfHEjl3BS7NOWq8KCfQTYCnUqqbDumYg+nVJHDFKGAoCEkHK9vHprzpWBCrcjVi2x2sV0V+4fTY
ZDatWxl0E3NPMljFoPqxpnvrEPu4ZCYvz7vvan0F4w0n76Fdrjr2GpOMv5a2ztiv3mSarwVhhShr
TTKKV4bYWHpcEnC3NYoWW0b3jsncpFmA8K1nmdmejm5mst4LqWLkJCsABlqES36ev1aRPSOw29Ew
Y/OQ6OyyMygh146nIFxYSLMeDG27q9XoLlRJK12zAtgQg4QV3Apn4gPu9RfCac4hWvM0VYJxgPGA
xwKYBOJzhSrcADEiRup1rf7GxbwzUsLdkxGCwhJnCPKAi3Y2QLvhzHT7G/rXaeY6pMuVOXY7s48P
pl4/Mqrw66Ld1hNovlkGuFSueSDB9IYgzGn2dg5P9MQIqKvNt6km/DqUyqnk3qbCQrSIPdca7sMI
PwQatoclAanRtjjsrSdSnFzBGwU73rEDLuKTkWX4mWwLtOLOXypq4/ejvtQNk4oCxCSSCvjytA5+
P0zoq21PuLjVoGkbkooXCUeA3TkCAFnAZC33CQxy9IQ2sv11GtjM2RxqgqZvOKb0/sh+8lYpJjMC
kRRH2STivbbmEU5T2lIWhx2v7q4I0notXivR9Yk7Dth3WYKmBhfLAGoXm2rnySxTA70hfAF4BDEz
o1jjXclA6dAvKmE4jBR8oQjtIVfrhYciAaEMPCWX0/NqSyr7Kce+qWpOdV8qZpju5EStNuTJjKM7
tjZ4JttvNlCMeo3BnO0v9aj4j3LhH7kK/SRdx3j7o6M09M08ZTndqz4dUYNqi0bi/IzUS5eVrzYr
1kH4P8FERIbbV7a5i2zd2uQw8oiYBXNBvCI4KniAAO8Gw/D+fG74pzr/l8DrcmZ0HOay9Kw5OOLi
/P02z/RuEgtHj+9EOEmGDioB+xDUhajVPbvE+JdaBbhXZhN3g6bpoDHwgoX9+B3HaovfO5cby7xE
OhATxVYZaYd11YZtNoFQc8N0mO47JuZ/qcL+o+b+17e21B91aG0tPdIf6tCwIEKtH+mge3bTL+/j
EtK8rhMGXWked8ywswieUAsm4i+F9/9+BVuFguVonLU0gwr89wsXNzwK+WRL30mRoXRo0VivUeXr
ESRFS2j5rWj0/AUbQLfVkro+/PnGicu6+f3G2TRgHVPXyK9BZf+jDF3HeLLXkXnYKmHOGxaD5NRn
uAp8uNMDtqkHMTnINOL6WrSc2ki5cXBLq7zgqJw3xTztyyab/rLcfz+FsmsI5FSI4qnc0Gcxzvn9
qjg5hi45t5derbP66Fzsu9hIq2NTksSriF9qlGLLVexm9+fL8R+fa9jEfAnLoA8lxY9ljJzbMKJK
kX6eaLCxbXN8Y/bCCy3CSbN2tnGo17jyRkwkL/+/Pvln+4uBlaEQ1WH5WPyqvdTAj4pVisOIM3wr
exqj1BlT/IkSIHv+y0dfrub/twb+udrMFlG1acKgR65d9p5/FXxFpCiTJKsicFZCHGQSKPVDjmRf
ifpNbsmDScxu2a9Y5PEYg2K48FC6wrlZuo8EbqC69Ndzg5efskrUDTCy7Eq3MJ+oNvgysQ3jahu2
Z30oNxn58hfqRXFY2WHnDiN+pm/XUJ7set7AVvLXeH3uRmMDxnejm8rRUbpAEQsBlV9pcosSh/gk
7Qzseo9xzkWvd15C9mqOZavoToxkgwTu9DQSOVAS8qT/MuPEQ8N2hNiMbQXREBBoKi4E+XutWXGw
Zwnna0gW9iVUZZulxonhomScCxH+kIGgsRLrTc5YmxuiMTTnYJrCXdWaLAnr/s934p/G1x/uxM/e
qz7QcgY0yrpv9K5DmKDDIQQ7d0C02HxJPcLuOiujb7bs8F0+dwGtyezxz9/i91fNP8vBUuk4X141
mqP+M9z413KAgkN6rELDHal+41EPtp4SaxpN2NoM/vxR//GDddM2JQ1fKONSWj+WnlSA9I3Csvza
6NqbtCzBv3Gm6DWvAWyd7qayNLjbhOAoajcf4LBjvcLcDCLiz9/k932QH42m09R0Q/JqVTmq/NiH
8b0MRkRf1Geqol+lS98/dTnxtqNdFVcCS+pfdhpmVz8eusvjRmfZQuzJTOqff/+vq5yvhQYzz9Q4
HmNDyfs6Q/ekZjwbudzPqkPgkpIa63WcpuSOABFSPFUBwB2YXVG9qH0gYbJZjekOxXqnERfnzm3Q
XsBof7kwtH7+56tiDcKzyFIwVRriP1qnPcYBqwItHyAVnfEe94bqXlwuTtCiwLxfl3z9ooawtxXQ
LR81qnndGgZRZCvCKc1TgTChi87X8UFNRiK+m6mtWop4p3wqVPInyAkNu+eu1dJA4un9sofGGsAF
pg7OKx0ggNvOhJchJNNRjqZQVT5kH2UkEObhZ9Kh+qJg1u7sxlofL4CRI1qypETYWlkZYd4srGSJ
pucsKpKDPljdM21nsZnQNsT0aqbqU6knzA0wQQg6Nhodcnzft+xsSNUIGjFF2oIkqMt726kZx5m8
kL8MzE4RokaYKqRJVoTBTeG5C2vxYXQK6MNOT98JcDQetdRc7hh+6+jTbJQCadM6d4tuZI9SDcug
iYBq1oYU+zFJ5mewIMZpCe3qukPshQEdVonUG/tXs2AlDUMuACZArjMY+DIkoz6pXoCrllctu/hp
ysrKLzORbhAx17c4bMBZK93FuV90eH7T1epv+4TYmp01lNlJlJM1bVY+XfUorG0kjKQfFnUoejdE
e/PV5HqrHg2TgIFZwyUdOTFRc1pHbrURDx+dCSINxVO5r8sC6qCSNUcME/rjkM88obXVLZsLe9nn
9ye6L2u7im+VSes803JE2e+tmCBhb9CMrobvOrRi9UmU4PhBG0SE82umr+OauGQB9igDoILJd6ZX
kU7QsinAy3GcpaFL2nbIMUTHDO0VolK+4krFFIb2ZBC+XifRp4PI9U1VVGV0k06fFnpS0vzuCV94
b0cJ3a0lLeJMrFjypOcEL7utvTZ+nvUG69AZnZ1k3fhaW0WbXiVDBvKuGrTAp2CsAFVbO127Uopa
wV0K1TPntACU1ogOcU3clh222YM0tO5dxBd9SKe0nOzaZGs2MDlG0D9BSLFyCKUcbp2xttyxsdqX
cNDEEbgaDvlIgWVhrmZ6q1v0GMfl0zBh1e3Bs6tvpo09qACMrIFeIYmCsbJOZZ44/EyImdYrjgpB
/vZoHzGeVAfZKDZxyBy04d0pI/DtXNummd3tBtIFsVw60wlagcbtM9FXypqTSM6RCENp8aajf9wm
vUSx4fTLfZdqJZmsSl8nrj3xSi2GqfbXee0hLC+5z6tf7tW2GAhOq6abZL6kj2VJ+FRkJGOkDXrm
tp7AP2k4xl14b+vDACvpY1Yiu3c5HOZENHBkyfxh1eHZDRELXK3VFQ1yRwfYQjqwayYz3WSwWe/y
gnXmDjX2/J5Ej0d1FPoLUeo2JiW7/ugyK2TC1Cs4/lRgTKRvteJh7PgPSEkfSdKCy7otLDk86pxF
ThbGMxzvQr2rRrW76xNalK6O7+xmKiuxM9fGOsex00VebtjzPSb79lSMlzDFbiUCSgoWsHFpy6ly
7O/rpe+uc02EgRXTB07iEmh2HWdydIk96yq3amPlbWy1/BrAZnqSo537gzWiKkc05IURpIo4meF0
FYrxPGVp9MqQBYuSogJOLnuGMXBipsPayOK1HS0a441uTtj2QKYf1bApOErgDq7KPvYFVhOieAp0
5yQx0hCAbIV/XxFQ/yJADzReK2Dfqh1WUIocxhoO9rhXc9V1/H52eYoLxXwAKh/tp0opv1raJhmK
cXylFTfmriLk5inMsAVjpAbTmIWxmrpW3ZQfuUk8IZ3KygIOxDi1WWeOXIlqnipsYaSCxpH5MWKy
e5jMhXfO3NVXSC26m9boxQFPHw31Th3HJ4LalL1aqtqxyeBuuHa4DnBFAeIfMiLLb2arnK8tDHK3
FG8OlJ1LJl5HnfMkCVsK7bqgNCYizBgcwGGgRYh1ZvjMizWPNspF4HxE8LKAhNf05H0ydOutofMK
lpl5bO2OqSF/WTB/t7DqhxyZKMfHtV4sOqm1nJN9DqludKOplLzAIOOfGdb1Tzr/CLq7ncShTtv1
qRd8S6iBqHBD+lETPcElPJfhXM1gvc30c7G0lXlwuM4n+vK9jhpvFJGXIIejxUxWtS9k6kBMtct7
VSmbGxtI1HUT1+tTpy+OgyRM0I1Ho38z2PECzpzzFFerLigsIiRzHDMY7EF+srdOIogTUsLCX4ku
2adahH/DMiwyLwfSevO6peHk2B2dIsNGnQqLNnNK8zT2CfFOnbBu7VW0Bzx5pcc7zgwSk3jaNQ7H
O8tm8xxHHGuOuqSeumoZ/reqfsxwTl+LbG6CsK8W2r39/MxjzAgvDdVg0DMDKb+NRXKQlreUq/Fi
tjVhCGhASZMfyzPi/pDnQxB2ZeSR9gTfAdpTL7kyLSyft6FjwWtWR0Ufg0Sl0z/Tvsy5A8E8gdTq
aJyZ+bss7OtI4n8jQhTHSSAIssZ6S6/2bjRU8iZshq87KvmNnZawvvgj2M173kjZ22VwR/PIN0zB
q23G/XJQh6u6IoldIzn3zko3av2kZYM3QoqDy6LD3z45CDS1JzV/0NSgm29oSKrLV9bcY2aXiV8O
xzI61AyGQuK3ImVnGK+1/hh139hrchpd0XIdDjdGflDgiYD0scTJFL2PU9RbWaWROIn1OyMBcj02
1j6NPzgpelMH6afRPOAsgZC1n0dMm2T3HBmcHq4nvffoKG17BWwGhAVtBvRDL5pXPHBfqwtKdqXz
1Om3SgKzt0mDWM9vVYu4OCagiXrOorcM3wAL27eIIcux7Bo90dE81iHGevSO6YHQ4KAqYSHMB7DQ
AV5mNiocvBrDlrblcr5o+WPO8Da/TMeN3eScB3zL3Zh5JnGU/Ty4mBtJD1U+V47Qbi1IpZthTujf
Gtr4dL5ky4QB5KQp/ghBtHd3I8c3/jg70JVyYynmk6NQ1E/jEU0RwRKVqxHwJMuXOpabLBuu9L69
mgnjGnhcBGnfUx1gVeI3GGxP5G1l94Wd+LFc4bsNXqsWz0u4eJrIT4uiHou2PZtdfuegZ+in7vbC
oFvD6VpX5iOSe97vK3QcrjSH9aUh3rCy3Kx4K5LuoSja55TkvNEotwYokTV8Is1Wd5e5xXLKpDr+
la/NuexH1iYb6pxuVfWshbTeM50g72GLJNjNyUQiYcU3jRbVbrrVVM1XqmZTFx9pexMVT4KzQd4l
m3L44CQa2PJryDCMIAEwOcD3054G47eR3SzqdUw+oLU4rtWgG8/bwxCSvBXRWp8YH11iVEzE0ngu
oirfghB1BWQWML+3MdZKMiLPkixjUUSWl/KcERVws8DLTEvlrK7HglIWD9WmTCq/Mk2/DlGb5ybI
fd5AJN4FaEE/46bYDEq/idJ033LFmovl+5LKwFaYODfC6bahQyNcNIwjXqz6tiudrcp0w6Qbblem
C2snSImBq7LGM1rrvA6qq+NdkqZ+7BnQ1PW7Q42R6exKM2AfQuiH8bpSIy9Lxhu+sqs0z0n6ZRHc
leRbGsdcgGYz2Rd0UH4zzjTO52nLsDdYnfpav8wnuiVC8n8dGy2ZI4qxTeb6qmh7+qFgbgG2G1Hm
6sbiJ6Cg9elyqnikCXHbk1MUVZavEiYo7XE3AcgDqtkRkcv7nkloFHTlA+ckBh8VbjPIgv3OUrd5
hveOhjZQTU9g/tWnnuQLg2sObSKkuYeONv5exbl3ql1mM6z/NSRPlkWwL6Hg3DjtWKcnsmQ9I3sp
FkrfR30KN50MnJLd7zXpDQTcJJA4lMSwDLE6+DZQCbdXBx6a5WQp6iYvW4Y62kNvFRtNkP44H7VL
RvzIJQ6boKjw+8rZay+7hZozJXxypluNpYWt3St0EiHa22Z8KPqnGVF+bkKPlpY7hUz1yTONNbFr
WtixuOy1MfLCHPAt53uKiqAbW2zmCn3kAtmeo/aMmWd7A1yC03vpNt1NhBQcJjpKxe8oupZW4ld1
TulsbhYqKk6R3pL/KurVtdVjqz4L+9YpKtfEQjmNrNYvWz2Fw7upb2R1NUVHBdolXEErLTayHd06
DVCb86PxL4+7GOwLby5He7GLQKFxSDaAy1B6M1s3HFV3Q/Ey6gG263B+YkwciPJ2Tt6aal+S5KE0
lxSgIBleypnk5Ap/Y3rdEMkEqoH9gPob4k6admdinO00ua7s61Q+aP1yanDa5a8VU281Pkbl/cJL
PiJ8fOqzbUStStjVpePmr6Rj6MgWlLAPJjiZLftvRSSoavJDMKDbDMQsrQCk3LMGWz+mvhlGPA+v
pSWYu/A3I0gN0LXEaQWwgckC8/eaZJLBs/DL9STUyhh4cHJvxQ9RfmeJu5ykzPy7SxtEJfheuDwz
AhEY517lnC3lCSd1IEV7jMXDRHgnQCNOMF+T/l1Emse0C1s1O0j/AOnPLcHYjb/agnxCvj0SfrWp
3dp5gDF4ZNztWvpL3j6F2kDgwRV4u4MRNf5IRNpUgICJNaJMbK+P9H1drTsDvQepFIsRB9KK7w1o
GnViBpoCTCz6LIvj7JC/QB9hzh/y4RsgWSCS5L5ITmQku3PNxL8rt13UHUaMYnP32UQ2oW5YaFoV
GcvkdfNXXE9UWe9ry34enwztDMbKnZZPYo6iEGxqAWsGzl7JoHBQ31eqrpotolItzwodz0zWwDAf
89Z0HcP2CifbYk0DKxUDtbtpGNxHQmy6UttCI9oW0kHborl2ZdwU3YFIExwn+5AB0MC9ZmgV2Nb3
7CDqeFEnGzVKg2VyPxs5cis9CO1fCdYaqE99/WLY31P4UU1QOy0i7zPTz9crhiPNbD+O4i3ue29S
abVe7qOOW8tCd/xgVs96nCMXAc1Ag3asqq1IHb+mgoAc7IeUD9PXIH9dRu10OLXwfS5YLtZdo/2q
wxdaMtDJGUIXxS0sC0rA6FrLl8CCnAySluBG3eMUfIiTp9T+aHXH7wbNE5btCcRGA7x+AaNq4oqy
5WwUrhkjU3bX8NSSyQzfZVQe4gLtNOcnQ/kyqrcwvSvGW0isbqFIl+PMztYIOsBroop1U7Zf6H3T
WGzRF/hC3ymobxmqpvNjTz5uT4EigYung0QNcxxzqjhrM6Cpqxy2KvNTtd6MBIgJ6AF8s7MTgXPn
WMTXib1hvtJKIHfs16v6apmfdkvx6jh+yAaisS0lscRtepevT0rH5H9Ia18C83PnTqKQoWq5nE3E
xqGDFjV3qUqbpwVSeam0mnU5NPKmUNKNIXEHRrO/Rg85zg3NVs/NOlKjWB4pxz4SmUc9m1kQeaBV
r1b33cIWyXEqrXrhpUq7XzmhFM5e2lxU+MMREb3US0g2aV/l/UcNQbQw8CSnd04eeda6bDJhPc/5
W2Tafrnem4N2PcIcb0ZOT3Qz0tHZVAVTPYkiSlsDh5k4qq5DyZirWGHJ84qZnobmmmpkg5Y/IEcr
rr/KRn+Oq/ZlqfcDl740e2/tHE/riquUxOdKOc3x/YxSnny0aXnQK4gsx6LKXWdlvmtd8qhzrtoE
Fyk9Rsl4FSX3Q75wyS3ihhwQHLM/GytsbsedaprOt8pq7syKPMn0piUtKoIx0jBT1dQnZ4a71Feb
yhRn0MQ3Yr6gOK3HKQW82CFQAq2rDiTtAK7U2nkjFg1jZuszCd3kEGwKYFzT0t9SRG8i5tRT0h/z
xQgchB9Z0rzN5rwBcG/6o5o8ySz8FM1zYZ9NNvew/5zLw1R+WciQJ5s0IS1hPY7Wm0CZVU3vhdMf
qmnd0j8kkUleLWG/T2FQVZPJgT4Jt0NbbOgE7BQpT7TXoYLwzswtHzI1koj+QuizDk087p0IXnG3
MTP7pJvYsJLqnLfV5eDNAdt+QN+4zYEU2UIcoBz5ubHsp0JFh7FslI4kaAFLZeRfXwKpRhdpK37M
ARoiEjpj9S++wa79aLKQu5vtIv2KzjyZgOd25R4RNCCU1lMRx1rspkiDD02HHHTkgCbWnRmDkDJP
+UJni8MujsScoKBjXtxd6FeVc8gNKxgMXmE5qTK8kocGbFO0SUsoIBWvoQk2Koav177+kgp1iVMV
9Bl7NfNCFH+9RrUSEQyuVsYO56mbaDeK+Oz6LYoJAMtlsIzNplwke+7M9rNuU8aC6FM9gxe6hkUB
IO4WcebWoeNERO2GGSddbI3c5DFILJA36RosgjfyMFzz8jsXZo3BQd9g5EZzKfe9MfrUvqfBmp6N
aL1p7FBHlEQ49TI/LeIbeZDjZUbp+OQYQSZszrQsSfl+08GAYh9EJWNfj330hcN6m+PCH23JrsBt
gN9ep88yt00vmlL0r7wBEwApRVdDu1yU75Uy0eEGha31SN4l6fXRmGO9ZDte8MpFVfygrF+t9ZQu
6CjxpIl0O/VWoIWfRas+amK03byoDIREoQg4R77j7zGv7VJyLxtr3uGo+JUq6I6U2O27VwWoQys/
c+pBZA2517QDcaa5eio6B1q9dVvn0GC6DH2dvs/Uo3kpq2rnJmaJhjM/o+3NzkUyfFzK5IH+5dbp
hOskFg2pHLU84QdTm3oMXF7NUgcdKfhmtH26vmfqHt0UsXlwRKbuFPGmm9aNwjkCjv++g8imtn0S
kNVy08TrTYawCM+5V4F8WpIU+2t9CMf0RdbJq9FzaEM3vTooTDKz8hfehGKilRwlnecgwGuSXTfo
X9A0ud5Rz/JaUWkPQQxZ0oSBT3f+K+HYZPbOoewqJpQJet83ac0sIrlrItUv2/BszM1Vi1phmm66
Ur9NlWbX6KeZDa+FDTXRRKWeWoyNtEnvaeS5jz7soQi05gtd1wlshadVnYsDOEhNe6dO7zMyjZKz
4srGzUvlNuYcbSnXRglevef1nNou/cp9Ew1fRVjvoBdxuAbQHSZXSSN3dR4fbDDQGEKJTNT7+lBC
33HtcUgIpMfknE9yn09En2kxVmiH5pA67osS+1NOo47cRbK+1k1riWvQK9EG/Vt7qmLisC17OpUp
EC6+rwY4EFP4ESoE2d6RfInVctf3jNjc2Uro1BDTyaIuyg9VauJeL5zCrXTj0GSo1umsNo2PXGzh
jAWyy8qqLzH3upfEzjvK1PS8LlX+NYRc5tRGvKwUjChk1n9VJtnHbdzedrLfLy3GYgN07/SoEXwO
Cw7tYV3oBo1LdgOVmLUt6cwK/3scQ/8uHzOq++/ZJNOH+t6sTlE+6WcDRfc9BBfnZsgU+1XL6gpx
sGb2Lk7a9ybUngbZbKy6uA4XdRMOgqfECTm6jouyx9WLJSAnNg5FMH1/pvnnxchLfnoKZ1eO+nVH
ZtBR1BBfVae5IR9zcaOUxD5RVvcxRITL49Kgv0nObRS+Zo7Gw22ojOGjNu3/H0XnsdwqEoXhJ6KK
HLYCSSjaspzkDeVwhxwbaODp52M34QYr0H3OHzel5nyPBN34FJ/zEJoMmSSxb0Q2TFsYCeaFRTXP
Bll4AJ7V69ySTWL23Ho5GR0VPX4cn9XLjJCFVLQJMZuk1M49iXQwtzn8zk9DNAb7c35MR+fdHiue
lpi+BK1yx3sRe8abxOLq68lA62o7er7IuGplC7ALPNLohTinRTHvB9SqO4iws+0Od2Pqvki/+hPL
aPtL1oc58RdxVj+ljh20RF3fTEkLppjwDnuLmgdWYsZ+Y2eHuYBnJRVl/lwtKaTJk5vYkcvMs43e
Z7QzNj6vsckn5/LJWTQICDTJpx3WDucpJIt0l6GLOcmpY9ebMfURgP7SWsmF3IZdJ6N7adpUENnX
ck62BGYeukx/aEbh7sqYu7QVJG71hnsgZ/7NroQaNqzySlX8G9U8AzqESekW1n/Vnt8GRafscNb7
YBpYsTtxGu2Uo0vbOoNzbdzmWTWVYjs3SupnbtNtSJ7jfpgmbS/xz9Px0P3lvbu+lR2hpFn517cq
cYsUeyH0bIKGd7+k9iV0W0THtWd+tlV99hJ+sZcWzq6J05uTkOPGUUQoLPxoHp9MBxJBSQsjGIho
RvplA+7PmXp3u2w6lST9bdRu1A/LTGMihZfS79kyA8t1AJkpQtvKav3q5DC/G6UTYcwmCEOhbeIG
8TmwFic/pN2MDCzTibvdgjyru9zU0sBtKgC8muZFnAAbEhH6X2NY1sLRtTmGTXAqsr9J6tSjJbNq
vlteVADlIT261Yn0Wr+tx/SrIzyN5Gxp6kUwdYs77wy7JMgrwXw+ByRSsqWVZvavUycLUCMp2rsj
XbM6a81khKbUvBslWSPFB03MWUOQi3S/vYYtgUnLix0CTysb4Fe441OjN01IyiG1A8OAssbolWZv
IO6AA3KM5dfpRo0TU2UDChauPxCuvjfPonZ5dkfbSE8uAamWz5OoZV+jtTasrK2EIRFz7NNSmmQn
dg7LY2QUwaqEDCC9TnTgDuHYDNwcud2fugWp8dCJNJxybqu0qq74q2mnZfbKEBrBfXw3snm2YuVK
/twJMowfKlF/4GHJWsN4zo4ff9LJRZpk0YpQH6VDg7yq78wSUw/JGgeKCBWCp/RyR598vQ4ObaBL
2zyoTnVsRPFMkuxtyRvYpeVZszAV8T31F5IL/qsn2XwYHs3UvfWd4tRx3Lz0vU4/zZRn76Z+OE4i
v2LtGb5zCn2eY5yo2sZ1Rp3hvRw3FVsKOQmfiJ66bttz4ZMQ2rr2XjXKPliw2O88sgiydsYBVKi/
jlaAVWoJJpalKsDW4afSWrvPoiGBZap+6xkBvwYWU9nO4he4JsiEG54qMEcU6T0KFU6Ka1u2+hpl
vTT3DAQAhJa4uKPw3MvSklNi5v+5WbczMS7ulCg9q5mwabh0qZBuBzsYIqaHwrI5V8GJEI6QIN13
xRPpUxMk9rzvXP3LIXpKMZyty3zvIMhoVJfxhbIf4l9/PEcmG/JzHkw2z5nrzBsMwTPeB/fam9O+
m/9lHXDOKtiXXXOuOu9q1uO1n8kK8DQ7cMgwDkqhBVEE8ZwTCy35evWzc2+V7ElIJMR68+US6vdc
ahmFhrgh4TVU8a3YapuBaDcJRrT43vTae9xFFSateAzqqMPu1IiBAAJqBvhNRA9ns0BjnwIcYm7+
qPImTAZJB5WVd9uIagGc0gbcsJcTRD3u4rrkjXDLiToYiqJd0GHYFjSTkZmR5iiAsG3Qc/NkIJuR
vp53T3SxLu8Gidd/ZN2r1GZTrcROTUmFcYkipGE2NWPx6ITESEAuF2+S2aOclpPUb9pwi8CyDEV9
kfEEMGZsHWRvgH5h67h3tUWsTg9YTAvCGmi5DKeJaFmkJDEQizKuAzgEys6SpnVPVI7nHAKfiwdF
yVTbKN9hhrcuV9qSpHcUyfidLOKQOU1ZCpVvtxooD3HjGwFIL02KXNszp92gRfAiw86etK1IaHPQ
qSXMuW/k8NQr9RdbHUdgeUjgYavpCwM6ijjJVgoAOWQHpS5vZvXG6UTDMs0uI8qQxEo9Wvui0DMr
dTOmpE807Sk1Rxxb9sGbXFLYhlsF0jevEXHldE5V5bhuMZgkfcWOuEiAMbLuSUQe2FH9LoggTTCg
lx2tpnAFqHKGpDlN5cK410SndCLrQvQ7VSxnMZmcdFQN4Zujg/oxRONmjZHBkl+1il+S0m5hUdQx
XWfpglVFDygyoOxsr9hfqpt/ciii5IOZQb/t5JS5iasJnVy99WSBDzVzqLvLkFXN2Yx6JaxYYa3e
DTRJOvQj87bp8lF0j15/9YywXXB3HD2uSzkfYqkjwQgHRlMTs0Zn535fZr4wx41W+i6trFX3U1f0
AaNuaiskY9NTXr+NMQZ/759JdEvOouXhL3TlQQo0JyyJ2Yo+eF9jo+9Uhg/De3Kdq2Oeh26fDC+a
flAgFTk0ZHEmCgDf8QnGyAMyS7rP1n10y23EjNGPQFAEeMzJp/Dwq3R7g3se2+vGJdarJQFwvtXq
28ROp0oaBzOLTOfuqPBedwIz+3z3llc3bYMuWy1Uh5x8UKv7Nr1XelB9KuW40y1fS3hYS0bGQmwp
fmnLu2W8qQZLVUQQ024o7pZztIdLOx3c1YnYPtMtQLRyuikoYGK/KdB6k4zl15UD9Z0wKvJE3UUa
+XXfbVRo3fxD6k9kvOwK4ziWsBfYypPsM8qVoOj/Cm5kY6DNWlyaNFQAxEug/7rjw4wqUn+/PfUZ
jmSvTCyyhxhMzE2ONgwbbTLewQPFFuN/jtgj7g4JmtpovCs5zs81rMTHk7IpVZUUg2rbgKa41ywm
Q6TLAzc+5LQNEitiKqBKwFYMOXy4tfyrJzRe7iPJfkabqRq6tcjPFJLHpgJWBxaPoWi8gwdvCm66
Eb6LkZNLvmDl0AIa7LZOOQCNiK0DFdXzSljo8ddd6vZBsewG31HQALUaKYANANjIQrbO6lVxxjiz
GfMvfXSPaZVvY3q7xAolewsce9jZ19R6Jw6dOTdQ4Fo9cl7zV2G/G/m1QJllv6/hxgtfMaaJicHD
5K3DXejJjbl0G3LI/lsDzHsedyq4ZP5ZzT8Lh4hW03/Q7o3sOHgkM3+nin20VY3HINQwaujGW2Ke
BpsVPlE3yvBMmPUOeBYEM0cuTq7k/JQY+XfW7b1u29jlu9VeZp2E7ZIYLkKA0lEF6s0YV3e5MDgG
tE2roH7vf7SWV7bowHuGX9odLgw6IvPD4L67noGsYxepd1h6PyPu3LMeTfxqNNpN1X2LMvFmoet8
HLdaiXVG/1Xr0idnJ8zUbN87vqG3GwIDAx3JYVD10wWveMy8yqFaFaDG9TheVNpQ+oVmD3tFRMXB
YEhGaXhhqQjmRIaFhL6dODrapT6NZn80ZSUPZdfedRQZRI7RKrA+5B3vzBfjkDcbh0SQaAhhqOf7
tXRCd34pqApB+5R5CFWB8zDCRYxuI000sSWGr2PwQPkmdfT2GKvoeaRSqHsu23ptAdpILNYN5sYh
mbc8yltUF6TjE0RnIXJwf1b0WRMfLqd4Jy4xtgpXDSX1xWZzNN2jzkmWMyjp1nOR7ivsK7367Uxf
mqzuhjOT0kS/1Kq0IleK4o+dFs0BqWuhVj48vpwIukgQJpLX6/caOcwYnvcI8biuHb9klOI2tcSH
Rxdww7HAm/OUo3rShyyYiO4UQPyCWMcIPyfpJRB8VBoC5EYKFExhPQ/zT4ejk46WTSJEqKXGLprg
6CZxxYQAn9BJenFvVvFwzbVYCU+lyxJzr8mLzDlkOyBmbfI2JRLAWjIvzqQclcQOFdqm0c96z0rw
LtVbHhGwSmCeYh5ygYjQNPgxUNB+iwwBx4wOUnIpqr9iCJX8YS/nCfKquvMklv14qEssXvPHkL/3
dsM4qfhxeulhcyIQ51b6jvczKj/e+nxDC9cfSuXuLAV/U3aTcM+T9eZMWzrLNoaRYav70ihbTvCQ
wqi0lDqCRfdGslWnJRDOixnTf1SRPXhoh474tF1dx6CIX1L7aIvumnHKRpwE8/NCfKSnfOF19qX2
mih/RvdfhwBNpHtnuRXsNsVoh9UENqB3QdzWFP0MR4HMuXaPaCkC1fmz4gP7GUz7voXRrmEhe/R1
RrvvBpg775qkO7V9aQGdrek3RVjSfVSFs6WSJHC7v2hxTx0IqoXRCLkLO9GGdMIqA4tuoL8X+I9X
QFj0dwk9CCVXDW9BdCHMLXCgPxt2Ys3OD+NQPc8pBhTqaTvUw+bwaAH5bYWWNpXYWWUTWS92AvEN
z/pflaBJKENdfOT5LdKuSQ+O1P+4OOjBucj0ey5LYKMyjuiflceSPbdWxachc5rX1+U38gvGg81c
YtUjI2vOnVAz7LvtSjpZnB22GX+g27BKyCCEhXELhSw1SUoMQXcGp/y9q66u8Z6IctN1u2p8HtNj
qcUbu32I5c0xXgrrvS9+UBCYCel+nLr911RM1zj/xRe1L+uH3RL2g3JMRxdj2BubHYcbmjYmajPG
CIBQ28jpTVZoZcpkT3gR7+eTt9y5ScixvDatvsHO8mrEVF3ZsP3EKprxAcGAPzq0BD3b3TblsxA6
SmwiIbArwxlcc8wc5u9iJBur9C3iDE0+EgoR6Lu3gSW4meutlXU44vVgnSkagW4b648pOdT/KvV9
7J9L+zoOT6PyS5NU2v2jc91vuqfRcbfq+LWYl7p5cZcXCdUKGGvCAQF9+9lvE8MrunMIpshGxclE
6ojF0cOCpmlQvTfbOUas2haPzMnscFI34zO5ToFwCVekvlAJKDSl0MslEpKI3ay8NPlxsm/0M/uS
ylWEwUP+5zRvrXqk+6NBEVI13Xs5fxXKsNP1G9iDDZEm2lPVZcFQAyJGf0p7yVWH6PujiJR7053q
weO7RgRjFdZNTu0Vyy9XlbAKDHiQlcO30MvNlPYfCxB+aZzx/25M76kzJp8SxSBpvYCFFgSt5sg7
RWm5r8ovV1e2wlgFEcB+DMz4Ofc0CZ1qR+U7kO3oTtrq9usqytH2QkMFiw+qZJAtSIKQajADYpUJ
MOEojklJzIL17GaXyf4TouBWVfyERPdy0NkQO0aEP0+faHrvtmNzQPTKdHtvAbCHBIicDDsbOXzF
6Eabp2m8mw4okb3DAIWInmMgbeFljT2mWF+6yb5XT8b8kXrxIUtHbMgnB96gao4goRjHn6ppDrh0
2EMYQdtjx9BKwbk/Sh5kQYoFUuh4bViNNktzzdMrQkX6W6pQjyef+l8jLbD7JVATXJb9VQB02t5h
UDDKf1Bs3rrnlN/eqV+r63fQ31q2q+WLObyr+eneOGEzlkx7+hvIjfXiMImP+B2B8+6OQ3KPP8Ja
66hruuXh5Lhk0WIq9RZv2a50L7QZsRMyT+s5LPO0idvQzlqC+EBbRRmazbTNjLtis2JGQa1idWo+
B1KRyyiiR13/zOvLopbbXjN2Q4tRKLV3qr7tuy86f6GyrJM18qdQwoYCwpKIJlBZowOGXRsXMqKR
VXRddUJ/v0t0ESYK40UxfGfldGqp+NpXak3/Euar0sSrDsxpIeazi+ZYGAaOPPlHMvK67kT7IsH+
TyyFxEKG4JkqiirNKhRH9UNWJpnXkhBHByR2m3mWZBYUb1aU8Au85NB2c0Q1YFcyVaTtr6s6pu9N
y0tZJqgKkv9AiK6TXdU3FGZKSG3kOXKKF7uc512JjX6Ck5/0aqeSn7kq416WSrnMBIcQ4/xC4bZx
SBc79IjctTQi8nkGkroMxOK9y9k7A3y6gvONuElB/xaxAE9KgrR0JE0D3dQasL2LJwKOEQTCVcHP
yT1lRUGPw7Tq3Y1aEm9OTgetBjunIlmxT7x/Tif2wit3UdFfOpM3WbTXtC7CPDMOguckrc0PbEEv
tB/5syifPY3RzOsuMLrkFcTXSKBzpLTYjyeDC35p2LaMORgs57VMOSd13nWEJ8icvH+GqI+9Kjlq
lq8+ly/aqJRggsQAuD8LTjWCQXcuT6HBC/Aa0mzKjTXuy4pr+qnPH1aJfrIhETc5RMOAwnJB+KVv
hnHNPj30yW6ejrMsgnKJ9zKxA7M2v9WsRE20ZpOeTCoG0nWXJy4DHoIpr8tAD6iMJqI0zMwqcEfK
TidI7F2hYqUBfF4gzDe0rNSr5F+8LgDSVPpu2pwEHgpzlP4/bkY4EmV6rnXcBR2nP0Sh+4XgfEQY
x6019xYMu980zx22lno/waJiwjM2Sl9sEm2rj6XfciIT0bOcY/GFpFCdr0hCLPfbqvwk/k+0x5Je
rp7z9CqsC6ExdXKRywFlZJu/NuCR896jPC8R7b4AYULh0A1PRf8ZiV3er1zPDhSsr45JwXz+UnF8
xS/DGOrR+4i2sHyyo4v6R0axmG9S36Hpk3aYumchTgkaFnIjSMIn9YTzRVg3l8wffjR33jDyxJAb
6D6X+Yw0A3JtsY+AC1G5i+nKYnxtTyI/zOOLKn/alqRjn3mQpdD7LRSaLpgByIFIl79GQ8Sbv4zG
ja8szKWuvzqkLzAK5TyZPRGjWtB88Z/IrBmw87N5Z1+TfKuMo5qQBbvP2YBt+tN47eiZhfXaeQcd
KG0IDKbX7kMZ78bwbZS/Q3Jdav4AFp1+u2SBmWjBTD30q+a9LeN+sRlQOe8h6WgOWws+Pe8/3Qzr
OqyMOyt6WbJE7UrH2tIA5cUPoV+b8l9HIUzyIDqWmVjxdRNdy6GKvgcksNkfDovCvM+3qIi2aope
Uz6Ta21Teel9G9U+J5+DH2lUl42FytIiUIFWapfqcFHBy08+9SGbFHmbYbyYrLZaq8M3akyPW93g
qt5mEokJ0rW58tPq1yx5aIqLZh2xfEbYld/RQ3kT5P53TSpVT1pNH4Kc6PV1zsJFOdCKHeDnQeXC
B5mhsR/7kzdo/hzvUMyykxJsF6O8qP5YoaTaBLSpFcqOAhW1/SC1iciYBNxAspjVAUi/mn85ju/1
V1nrwVh+ZcYqE765caipFwKl8+YvSQm3mkLh/vGy9OymZEFTHOz6QNGzIa4DRbQisAr+qmwrmmen
uaSkMOj2FyiN23/ieaiRailhZl06LtT2HW+Sn3AUkHvCHQH5Py4uqrizlZE3wf79ZBMmXJOQfkIr
a7iO33qXiAH8H2zCyYD1HKqtS0LronoAzq9UtCGc5kSnu7s8DhlHpv4FDkEozEIj9HxY1lu6uVla
oOnA/VTuPSnAwWTjlA6Z+N6bsB8GuEFnHaeYeGb0Ki+UVbgdWhn6EthK5FkvP2OOvtk9unC/8rSo
X4v1uvRPGUIKQLk87OmjRx2ZQn/3xaXw7oWBToJpjn8HI8n0S54BxHQBkVnwTPEQegK0jwQsO7TM
HYyoWpy1/MiU40TnEk1cnZ0jkBl3U2lBMu2r6L8GerJBb44a1LN/RxcxNit69Kjnct/FHWHGPlEn
mAODrP+sm0eGom2Jztr4o0gTpcs5R1RkjY9S2xbNzsGoth41nm/P/y3xLqkuVb+Rxl/GmjI1h1p1
g6LbGu4OB0uU9hvAT19vbyTjJzNf7bT28VKCUf/jsZ86fAh/JoN50r1S/cnPMiK8P+XAy+mDSgxK
JkNRfLXOFlqQknsF/+dZrQDs3mu3wRKA8wdch5BbA4EcBWk64uiSipC22dsTev7QjEI0FVq1JYIM
KPPapZ/N+OR8ES2U9S8D6WlEcXTNKbX3yF9zLo+6u+fGNoMldTZOeUFhVsvtqtXrdpqBIOXaiAvG
qiDPaagow17+N/CtaS8jy2eOnc8VzraZf2ehcNuQ6a/UQRfPMOeh3jOZXEQDeFaQafJlFlYA/GLZ
jIoz5xTPJVfCh5cd4Vqs8VyaPJc2qSXP7MImPtFl76LekKjDrENt8Y5ol0QLJ4BUNmnH+kiYj+Ym
tDLUvsiMZf+czz8Ryh5BsGo+UKMyefu8JYGqHH1+MDSAhNq4MmhL69a58mMBIGuygnsAcytSnrEH
uB6hISsLf67ioCc2tm5kPtn96iune9AtWjqYCgzqwzaeisDoKioAwMCSFmaplafCai5emQTWcMIT
Ipu/DDoX/QAZU1uEI+h5XrGQhQL034QNr/nOGW1Y2Moh95xoMywlZvthl8TRq0C8pGso57jINQIC
p6ELS3y3amHAJDOvwlQ3qQp83/njQGJAZ7/rhvUvKvVNNp8TC1tMisufeJRMuxdZsl0wPUOfguZm
MugL7scBdb531AH2G9oT1Nje9VYFMwILFwUp51/O6e3a+cVx5BGWcFdV2r7Kh5c5e0TqJ5qrpwyk
JUcEL7OGkUWQH6debEBrrTgYUqIJAHuvX9RIBLkLJxb5TSR9Zlmk6p9qtI+Xo0Iai9Qn+IVrbBOm
ZbjbWECfENRJY4HxjzUwF+Up5fwsec5tqwhi9Ust/xbV3dIUvp2Rwk7Kq0zlJh0W9HbLqeNpGhxU
mVm+VxVsJXb2QyL43mxOsfq7MDx6js19Q/IOOWv2mtelWigeHWSkR6lx9OlEBjj/xqx5cwuKnHPr
wOBDPYYaGPKhd9p2ATZTJCrCmCuCnSelawSUiUzLsDFR1aiwSoWR3q1M/mIXDReCWDwV2NGjvoo8
U9ob2p4dBi2Vp780pvviTs2HcMVxIl6oGtSLiJdgdPDIV2cpkMeRYdWirfGwH+Ryb8VxiBl4Nzel
P5H91OLdJJT+Koz8HwU/u6xnOJXqvmY3VbQXq6H3ODq3LZ2fL6WGpH2uoXaqpyShKxRdz2J/J+7g
L+mXKexzXkmfMsENdu59W834CBYaKAFgyLwZvXEb5evQqoZGQ0EdxdwTsoY8N06FpB52LDDNauec
aKdUjVfPMTY6a1u3q0eDWlW0ed7UBDQ+YjOjaBx4xxjZzAot+ymTYWsQIqGU/VNuvYsEWaZQz+kS
Hca6f7Wsz3mEQI+Xf+6QPKacmkAiGnRcnVRsb4RGLp+Ewe2nW92SN06+oFtSTjCQama9Tw6ehETT
fxIU4W2LPaIjXbKCuwKArPAsKNpz771Gjh87rxWfJqL1/VDFpyKpbnYuuPGQFRGjpBV0NTDo6PJB
7dCsHmgW3Bbt3nXhEBxvN7vUvUfMXg33fHadCUijPogoJzpQJfo6483sTrMVThxlJtteboIUIAzA
7A1wBreSw25IpFIxbBAuW5GpoarCnQLVNO6n2VLQUBYhFnW0sUCtWr8zB/gee7xGqw6dbAPPg9/E
7TTG6rtV23QG07YUfSvtS128O0O306P6mGlmYNATC7G01a12S2OMn5jGo6qcu+7BZknOr9j5tlO2
6JoZPjZBE/O95NDN0a0n45r0F+9zNd0XSnIxDUiQjLU4b5P3RjWP6wJqFxdDf8UJyde+35s6VFmE
o3N+0KccpKC3JpDSmCKAP5NFcxhGPP5rKEAb9aGBxN1J7Glj0cBp10B/eROMjKf9oO0X+kNT/p9t
Wa95w5gPnkCY84HImRB5NhAGIHWNqWBujWdZG5+qCcSA8mU/9WNYJJwZuAoUBOVd+6XPybHhuHOY
DQDomU3j0EnUYKqs13gN6SEkNcnSnUtEPrg9H6gM8S8z63q0cMBHSCQ8HslWspv5fzOMRX6wB207
83dRMw/WDS9n2yAMPaGWM/KJHtQgeSy5g0SMPlTbCSkvP9qON/ELRkLMAPSmAXu35ld1c5NWhAxG
QWDMTxARsJUkD7NQP2MZvRH04lNbdaDJ7nlx2eKXNsbnJ56ENZwLiAkX2ituy0vX2GdqVAORMk1Y
qBL5VOckvlARcZBgQna0XDSjvyegiVhl9jrZLWqU7PVEexrqaC8GiFKhH7JYEsOXnMYGTjNhWhDp
o6B8Zyp/o7V9MCE52u4uadVdI4f+1cV9VV0esGzYSBKzrOHh4QZCbxdaGsSeG+8aSLmpdDaWaW6c
4TnDdFiX82XOuqNtJ28p3UqdLXxNSJpbeEKSYg2kDWIF00i+nEvuynIIu55rMH0xZvpdyGMdMJVb
836BwJ07ni/ZU9rBjiznvTMmATfXs1VFe7PvzxbWsal6xEsCHF8yspQHVUdX4SXBCOFBjRK+mPnK
L6fONH/VXP06EE5bexbnvLqj62ErFoWBPQe+jI9Ode2GbJPY0a5qyM1dBHuiifbSlLAGfZodzNz5
IXbnIiWTYz32r6Y27GnpeDFbkBJpiU/d4uCYqwrMz8Qkqxf8EwgX8oMmxVU4j79N346BYjbMwkb1
35CPpKYXA5C7icLBdZtd7aAldioz/WfUY3MEJtSOuHiVu5rP2k046xVmAe8TNXRxDOCwGpmn7lwM
RVm2ygiPqaTzd2WgkGElb4xfoa5eT9V6p6bmKVU79Lke4fW6AoUoB9a7Gs9iQUut31QGrt2he7i2
u2arjgB+jBNe8+vVM8LS0UtIulT/o2BJ9TGS4P2aoa6Uif1fSXLn2EMHUXBj+tUI+movSF4ISHfX
WDQX3ir6sab2V7h2aGTKc8Fs1CXDEeWmTZ6V+5Fl+RWwju50XLxO+ogLbZ9AgQtbeXWxX28iR8tR
DGUvcyMgePAnOnTKSWNP2UrfN9uo+jNa2HsRqJjRDZpqRqUjUpreF27BCTGA1TI4zNlFOgs2gORr
/frOE8lItb1aAYIWa+5Ey1hCV0yZ/RsnPSinLvTmV71pn2nNuYn2O3Fec21ij0DdgFPQsdP7wu9v
RtT37tFqj3MGuGL/p+mhivSUrh/T+ipJ6xnr4VVHO6tZr0KbGVu3yfRfunAA44jtm71Ocw3jYdL6
g2DyWxaCWJg+n/O0C0U1bieczEx2839IywFbvqWb3kvtYppH+r1YAiZieSGrjf60jFDBRbYlR/dW
enfPw2qbbmNMIrProGD8aGnM67q3urtFI8Gtn0pi4qZAIV2cCn3VW9FsqPrpjFm/8hdTHXdrrGWF
pgzxs1d+G81dt35JxkWcYcIati+jRli0Y156G0NCLz6m6UQoH6r9Ym9q1S7l9SvWU5RyPPKyNPWh
QTFOooOcRNBAZ8I28qzjKryxVtiiyy9YlLDhfMxqCiaFkhVNzVAnPsEUR+mAcHrQiRAzlcZnF1n+
Mt1tRidExHjgICHh6fbC/kT2GUwjX/P5y4l3MwHD9rfbniw98/NO2VDkgLjknehKqIyDtjBQseRG
1J0lvfPucf81Y3qeASsHcgaRpvLfOddGG5dnZ4T1co/lEoC/hFMFixJFr0OJjIDDuiwUgh0qhnYF
cWZMxnF1XlL7mGI76UZEURxf86I8lewFGubn8aQwBCf6vVA+I/NjXD03t3TRAXkBOFK/KHEeE/8+
YH9fT2uNicwA7Ovb71lWnx16Bw2pido98jp5gFGfYlrZ1xCaVS2Kpmmw75Mltz2WJXJ9vvt8+o8m
bLxXxoHdaMsf8hyhZ96Vcwca1kQf82j/5Fz0m8Ho/5MsZU6hch1WRr5VO3TftiE/Ep3P9NoP+oLg
BpMvyiZyhC4e61sylE86UuOuU46N2zeBgg8V/cZGSdC4Y2rDqLtZZZxVeSbL89LX5l0Ba5i8Ndel
3MmxvfRVfS1HcaZh0R+Y2GfloRDi3OYwdM9S/VdwNI/jvxwbeLm8m4D3g3OxcuvWW/RU6Qp4P/jm
JjFTNqX8Igj91UQCVPSrIxqSknHOTgoo5a58NYAUKxdTNg1dKnYcHr2AGWvnMLmMzPMD8E22NqnV
05HYhZ0X69yuKH5q3JX8OemzY01PlKbeK8OAlgSyde1qYxNTMBCe1mrWuatBx5mQZlAE0qHMbjii
OTrGo4doqtq1PeoDHtBUZifDVD+JI/qMoalHPA160mwd2zm1brqXCO6dhMyULN5HTLZtbd8UVFt1
lvDUhJLNpS7VfVyqBxXcgHapzG9ySeZQDFyrvOIY/pxssEp9gc5CqMrZYi2ftZN91F57izpeUmsP
763DFQJ5kECyua8oVq8NhV/HxRiiXWS12V6wgq4b5JUUQ8zfXv47LeXnEOlMZsvr5OU+kR6S0q68
9umkNy7EY6hXWXYvdu++L5TPSaeNw4Fwn63I5QPjwCq02blV9S+uBKjyApSoMOMWpL6rxCFuVNJ+
njRqOfZaC2hkTM1PPnj9ZuzYzbUlf1G96aOU5stkrwkAnbFXyFalDXJrKPp0babyOeqxmCaG9z5o
qvfsVPabmZe/eQbaQcaHgCyGwTdIZPQ1+VYDaHO8aRNWE2D1gS7G6doLbFl94YRIIvHyJsfIxA2H
8p2Ibvj8FFvbm15bZw2yqVfB602+8fOp5sUgmC678cVUJj+GGwNIVa2UKkPitPsQozVxLwuHm1IA
ItS+N9QP0VfX/wk7j+XIkSyLfhHM4IBDbRlaMRhBzQ2MElpLx9fPQc2mil1WOYuetu7qTDKAcH/i
3nOD9H1gbtqqeD96tFDiksVEzhBbvYlcbAAsQyrNBgVZAdAdM7RM1qaWzAJnda6O6qgVzUKhqtZR
Invs3Dwj2JVlsqqMaCNK79DU+jVnBFaGw4vv5evGe096CF9+i7G02NU5m3RGTqYx8kdQs/DvCVBc
8AP8TLX6jPSNmrLTHAbQ06KZFZE5Z8V7h6kvxy3WMqTKHrIesK6GyqcGzt03X6iMq5QTmYizwanX
US7ZjKDh1YazyLDWh752dKV3nBqQhwI1X0rhH6/72H8iw34L1X4xYFhweEnafAZPuPQy+oHYU1gY
w165hEGCnSIim2FFQfsfHHr9PFPkB5jhDGAbnsYM4LLZDaEyHLk/CFFfdZzHWRCyssAQyYgnI/nE
YuOf6wkvNst4WE+N+ZAVc0TXd6GnS5blG5l9Vla3Kfz2rfZeABmsu/aUsu0Z5/WL/zSRhZkwp8zY
7xj8+3YOGTQvZRzsoejPoRBYlcNz4nTrnok2sFZKSQR+lr5ruPe6iHojbCmyPjMUG8VULtsQBHXE
0y71E+P7qve3/cyJxpNpgIhsY85aj5uj9BaauY7Q98S8ZEJYdwNrJqGZXCrJshz9HRHxe8YCV1d3
zzUBwhbeqATWblZbuwThXQkmZ6LIbhGyNgFLqGw4s9BEFMlPFhIAqp8M9jST7317TEVzk28mX9ZY
0zZtG9/FmIaT4mXg4h2Ng+RiCHQ22iaq8WjE9QoBt2IAbLUrlT0EhIuRrRKO7U1FsoWOHMntnH1o
uEtXEdPOKI9NQBqow8g8KIZOPSrgM66kuGGslkKhs7KNR3lPNXzsO/fgtD9i/A7pXYqBuxQ2ux4s
M9Ke3DDgzmbzkPeLVouPusn2mMynoBZ7nDjPRkSBJx3qFfqROSPK8K51xL4jcHABVyxryI3VcfZp
u7GudnAwiUz3wYAVsr9veP30trkPyISo+Odt47YAY+Sn7MOb/jmc/zgMdDEODiezICzTbwTiPHr6
OcjReXblIvFBd3ntqvfYNFiAPX2xFaC7XJQiQe4vTXzBjmbfEPi1LrVk6+MYsBnFe2JY9R2zSPab
kMPXCo2D9If72vVAJZBbUz07wTvAHXYTTwkG8lZfTAkLZ4RTNR+mMbdeOMGg31LfEuEK364ZeFJw
JyzXWDlMwms+FixIvFkTNgJ/zcaXj5e6PLw2RkUVzuQhVIsW0kJTrf0eBIv+PSJAgOS8Ek5JzQfB
lHmEgdxiGgyOADaM7Dqm6OqwzKjqW08jKqIidnIa9gMeGMBNDGdrFhNH3IQfQd0cg6LHdGLCMkp3
lRu+YJALFgYq4Mn1aFkiVngDI3mLBgJQ/VNKOWvp5RYA0U0woWtrxMJEpRMy2SCpkA8BjDkptiDO
fjSpf7dadmtbxgORarf6EF1T13+EKL0w0Vc7BsZ2KR61KH9NRbdsiSNVChOF9lliYm3Z7Gk6+8Va
jkeSFdHGSPCZETEYHcrwWK2rkClEwMA3jq3LBOwEE3lLY07BghkBdg7A1ECOV5sB/ZzxmPXJbtBn
lbl9StXMHvOqB0L99oOFlZa9o5/Yqzhq94nST9ZsPAXiBPEcnaD7nHUjvr+3NkedpTmrsN/62KuH
8qdz7+vhgd0tyjgyJXmyLVCaSByZCAaz6oEpahkt/WI7GHezfrZBsRh3WHFfvaJYjFlNw86w/Kx7
HuP4kLkcIZwhlzGNRCpIgYie+F+1/YeEle5GEEIR34hX4WrofugvkcCF3RrXArLHI9EZ7FzfoEcs
KwNVcZGs4yw6DZj0x/ip6CukB9TSLmFIIWMg9MaSV9QDhP8Yuhen4zBEToiYpkI35THnJbwG90u0
ILhqizi4ZLYZuVwhBx0eAccLhQQ5aStbshK1n9P0vSERkieIKiporz5fQnIOGemzNAkHYkTmgBX9
Ec/qdao+c1ToVgVeTMMHm2wU7CxA6jO/fKPxLXHXSXaNXL6byI50NyRWJ7ozsncGKWa60wMq6iI9
aLRmCo5x6CoUd3sDq6j+HZFmwYdjzsiFhPeT8dJksi52ssMwaAsa0JUUD5bv3/ThtbW3of+d96+4
VyZaeiFvOWjy6SlmEUQ8QvYqHKYWxMC1D3b9VEHziq7WcMV60TdXwp1aDfNs/ViiZ5Vc2egeuOl6
utHsh5gZttiRu3VyFDnMoBhFq/IhC5/iHh0r4xoUHdJ6n0ACq23nHJkvkdS6AjI1w4fEdNINCd/+
ERRdQC4smuvep5NgyM2ho3OT4RIokePVzRka9kLPDf44jO/Bg53ea8HV8G8jWCbNh4UPPXu0OLR6
O1g63aPpLE2ej6IDxa28yOgbEknwEpEC1CEmWHtEop79kGHSlAhY2TEtR+0Oz8s2oSwSKt7U/Gmq
RUvxynG5zZKXoGZDCIeg7J8p5+wYkwJlfHdrk5XLIqTprsn4JtWnr3a9iYR7q6JHL0RZ3K4zxMWZ
ujoagz5tF/unFC/9cEo4A8dtNuEYvyEWAo7T5D3I8JpEB3N4h1FhqqvpPRd8Icujy+GbadcUdqV+
dpm9eUDOo52OLCNgqQlJKiU1lVHCSHtTvkWdd7SR+8Xo3UzGG6620dFlY61nOXRoqfCjeG3bl6pA
mcpVNrF4b2aBlXaTo6K0aLDVrrI2JNXdpOzOFcVvcasruEOQZGzUgE+tJxAj4mqbAMuVVyf4xuZU
I3CmsxNI0ji2dLpm/KS8RXttPsJRQ7b3or/6WEvxFIEqY+YOP2fHzgZGzbAMk2dCU9DMONOnHE6V
PEyIu4ySaYtJoNTaj/W13jHwYaZDZNSsjYeqpBCtOjBj9W1He+0OcqfU1jKeLHFU5X2a3koseXFG
O7BW2TeCey96yoa7sr4NXBdWx95UlLqU+BAPp2vnvo3QrR2KFGOXVfvcLNbauC8QvHkvjpopo1DJ
ehYdK9V9df0Pii/Mh8nORVGXYdjkUaGPnMUO6Y1hxPdmYy3Nqnnsa7myQ+dIqPkzAOX9LBnhfSiy
6aW2rXMOaYLN83NtWkTXGG8z9F9qBKS7MzylvRsjmEE+X59rxgOzEUoYWMrBgyHmZ+GL7WuhaQQs
h8fKDJYq4hh/USHOl44S8DIxGgwQx9XtJWX6NgHby/jaFclhyuc65WJ6Aw7OuzF50Kic54gjQYMf
ZjFf0RtzepRM/PoQvKpYBcOwI7lZYyuUTy9t+dELjETxfYHhMKlfw/690XYR+zCrYvlnzbSX89S/
aC4WCAHVoTwZ1GJwS9E0jyvdaZZNceyLrxyBjzfZyzp89tKK1v65n26UUd4WOe+jhfXZvcP447CJ
1hNwCsecyzmcSHohkoTnpeynLN+NIR7kbBePD635YnfaJSb5JUPd0Mm3fOJ25+uWGAGhYgy8EvBN
e5MBlvy2h1eTRCymY6CjEqTZx7x9DwI+XPxaUd+cDBsCmXbqRjY/W7O22TgCaL2LAoF6i2mwew4R
sCae5KJ7CQyuk8igDaC9ImHE0ZlAWO19ReavZMlrkEXWIo2I1MGcZ8opF/rnHJ1CzPZNWBKARbKa
/+q6b3W8iZJ7E5JywcxZt64VSt+cJ8G4bBkkqFmYdGgHPNE0mvRnKJYcj8jxZFGY+479YjZ34JQ1
El66rDL8Fd0L28llg5815rMsCm+h5MVE7JJhHYIXvzcS5ImYEpz0u87KXVj5R7Dl+8S41bQf3bxt
WCjadCeiWDPZcPyA/8TDp7TPUZ4OM+2Yzb2uejSFnPZqo0/Plbf2y2BVO3djiyamXbvjLjVRM8Vr
USco+B8D72VoqmVWcobzmxI2uTDGfhPb3jqcKXQ5+lijfY1NZyEiTsNhWNj6yHyUogXEQcNJWiOE
Tu1saUfn0u0OPdU7jKjNFFO7SCJdy4JNGkAMaqyxIDG+vIcodQjajeny1Guk4x72axxYTKu8VAHE
MncQmA4jiDwtbFfsVjhrZxk3agl8okzRkjsCtoiMfxcCloTHAMhdhFibPO0SYK+0jOo0Mj8qu0sJ
FY/hoqnhv7XsFcDJnNipGP1aGXmrBAeXxia3Qnk8TAe2BMvOrTdz2ZOxG504siXKf8GSxJ6tM2QB
WT8UfQCbKjya6b1PlmAKoCaO96riDDfCY9ila1Noe9e0V4S8L+XMd6rEsp66LWZX9nkT9GsUYQkK
+c5YN7V2gsi0qpAVhJ2/9EmJrdFpEvgkRISGFyFTpx/19iVnUqDHj5HYaSmKhpRjhmFKY30MWO9k
UxHAeiocPjBzN1VApNh2iyleFdg2B/6kwYk3bHUPXcV9royvqhrOQK3REVIqR+MlUy6gFixpEPUP
QaqtHLNcNCAFg+Gc8mrJQNtRGe0jECIcV1tfuHvpH2HablWww0zLRkDASmwXUlMXY9DXbe4tah5c
ldGl6UFSrHybNGqfes77MJLxe4qZY6HISYmlJhDbgaQ0oQ+Kcl+7wjlloWLaBtJe36eUC0hzjHsZ
r5y48w6VgFGZlkrbe0lQv6Z0foe6cP3b3jHza5cUMaEF0n8Ct9Z/6EXlgBvVHezMId/iUo/FQkIb
PGdTlFJxSR6MR/wmZ2HBJiVVTANUaEHczMt1naovwcn5kPc471t9OgET+nKdCdSpK3d9wpuu9QRQ
xuG8r4/jKLkRGhHli0jz7FtsY+jirEiy8NXwb1FYU1RktbKQ2qLWaScU53FUD4iTe//BzfVs03Yz
2SqPY06JoS5OjjAj1myhv+iIH0XI70d71Vag7WHtbmydW9TDwbA2swgGXjzTl428qdelYQRnndHr
jR9Vmr+0k8lbhk4gNxIP4iu5JDkClNFiBjPG1ZUk+nVRpbelqCByg/rAolqVdzDDD4IwKC9ESxTY
GDKSHyfmWFs3bmsvyszoP9yshZWqmYG6dcuytxAGpM3WjNhrIa/GYV0GKoA9Q8MAmnNCbWCZvoVQ
3wzw1msZRKe2UdfRU+MGa2N2rZquOxTYZs9aJuYdW8mVHzeVfkvthHECdsdKa/MJOUwR7usqjU7C
VnAQ8A3nayPks8pjN1iCHCrvq9zkGVk1GuHcty78xuD0EpBN2MK8ecHay+HOH8f5MixQUeLiINNK
9QVry7ib7E8mqk5/47iSGXIPy1kyJUhQSzCTRRFZt2O0jzUdRmsRFMFDbDF85bVgy/j/PLLSpNus
3PIZ10q4lFnnb0a3YN8aefptIB1En0pm11BrXVYZTelx9PfWyQw1DSAjdGSCzGKuws5vQZu2XtNC
kHFB7iOUDZ3nksGid9O4WbzjMQQPul+65IE6Kf4Kx6WG9/TGaddK97R+FXgZM1FYxfZRhgbepT5P
NjXBO3cJE98/pOYY/5OYIklE8ARzCMfQ+b9fiQhS4OVLJiIy5Oi/5A4vZhM3X6rrdgGh2F5arx0T
zQqWyqbN1lkTgs3B+oSaBG7syaF20BvqaJKl27G8B1/5NCJ3+0Nww/+kNkgdcdecMGEb0jR+/YxZ
7k9O0YOt91umEf7gYTDjlCIbHAElGJk/BVrM+en/yC6xdOyfpmfqpLULU/xKqPKnLJhcjiBeBAht
sQJ3V3jxJsjt7aB4b+NO7io/ey+FeAvGWl8VmnFtrPYgdRJU//t3F/LffhhTCKE7tmkK61euSK4r
J8OaScJw1M0eHxzY62LCMJBDpOarCt6KPMlknRlzsnPe43mzNEJiwihbSWeeShedu7BFEfzhY/qf
nBHOY912HS5vCAOG9+upCNQFeusQOZUV4BZZIsOPaa9JGuDlROXyh1wuMcc3/Xoo//jr5v/+bykj
5hxLlkRMW2GuuwCT8gGUGicWBik2t9WFQwxz9nBNiNgzTZcDVkpUzDlLhf9+IgjU/vmjgKHRpeFY
896EN8QxfmUrFSAMu6rT/WWnIY+b6OmYGXczT1brdqqItjDP0Z9eRnHGCLZRLWtPKhVgJuQ84UP6
jMMU0i/+sZwarD0lDFFN9kZC+4BxjOZm59ZnnfFdgg+rDL1VV0yLki019qchZb5yG/vEe5FTLPg9
TSSTHjpygm3era5+MhVZlzQ+sNU5Un8s51GoYy1PQ/wNzmTlNogG/IGFBIMS7VpZh8kax5tyaIle
gBsTcuHEDeJT2AD5oQIhHIZrVwEWfjapMmoMAdpIQWLembgIEPQ7XJkFNoO6J6c5ufpGz5HfYfvn
P6YFXbQ4bQhmAH/Ez0kkU06rmLsrlwAgRIYMJwR7vkAdSYwhGaPUtIOD8CBrkqME7lhM3CA9mXDR
d4KGhOO3mhN794m7DuCWJxddO43hcwR8erKouuZilRY49cneLM8p+JauPtRULiETLMf0No7HjkN8
jtrLjFEgQIF5tvbAlbyU7afD6pwR8yrFMtzRwM0mzsjoN2GKFBcxX495kQkWKaVfU2NcIe3dKY+G
pMZqOGz9zl5A0Mc9HB4ypooUZ0uzn0GVoNObR0e8Ve1X2dvr3uZ9Me5z5q2Y+XFyPjbc7FNhETj9
YvLywPQC51thAzcYX19sN1plzT1eyUXY3Bbeo+ut0+ouFl+hN6HROLnIUsN9x7KoRcRhsJfu/eHU
qNvG+dGAXpk6IuNthKhVr1aO96byn8xQDBjlMqAQ11yx8mjeTLa9GaBwn9sKBoZX0aTnAe6Vd9OU
mx4vFEbzZT8nDdCVQXNcVUx8aek9JiNGCCLbZPUhk4tqUDpRziKvjjc9JU1xQTlCIt2bBesFIdGS
iOLT7POo3+q5oHY3Y7/SbEgjQEkAatEn4uJFHXirnE/k1wMwH9h1vrbVpSCCFe9pXa4bANaEQC65
2xhbognuNnX66ExIY9FfO1HFLoiKwwvIQSLRtZvgxKiffET5V+bnTr6o+l6bzMUwWiuhxydb9vvG
ebUCLBL5tg9mrRypvKxUEaUV5XNH9G/LBsEuxSJQBHhZ9p68rh4tA2tNo2wXjZOeusjYsJNaM3Se
O4A/pBhJ8SuI8q/jxySrwwOlIl3v9/ETj0YoJQIhBDsFvqpiUQsk2pdKUdUJaF45nfXAl3t8STuP
3vsO9dLNiL4e5sLCrrV1DDcBqWAWtryWzOnaJL7ohbjI0mxWaMsObg0DsnP/UuH4C7MlL9z46lDe
R1nByODWNrhW4gcj+ojpEX0osqOzJ/F4OYwXq2tu4kZHv0LnOOMeniqVk/lawgwhzViH7eRI2jYi
OZiRMoI2W/73EV/WoNYvhmy2seIfTsty09IaWHNCu0n0jPnYV8M6wfgYGCubxhpCDes8JBwY+z+G
8LsRcNnMZ0n8QP0QaK8Bo9aUU8rddMF9gS41d85eQxDPKWKPV+DSZU3rswgDQQ/6BkYIY0ptfvPn
Xbo37sbmB3zetglxblXT0bGqh8zlx1b1Z53FpyxnigkxVQ41aks2NqbTvDIjAn/yLi3kdYV1GJvw
mJgc/gUw/SLk7XHuE9hCqUqvepLd9MT5NiMsj0CsotFAl4hrqqU3TIrXZBaNet3eL1qazg5cHbZS
eMdG4W4mkPSzAsho3ce6E695n+5axiaO2RBBRVPSUy3b19JugLTGSyN7dkqXoA2GmsWbUoA+3Gfb
+PJdn3d550GpjHNq42GjFe9W8wQJ69CNeHOoMGwU2QrGr52w1WJBoZrortZJSu4rRg8ke0QGiJJr
1o67QaLlbdc90SuwV2sQxSbAAbDxOfdLoQ4E5i1E8EL2zQ0gzE0qLBYZM8WWrB7mBmnyYFGyhyXb
JdQIbl8fiPNjvDRAieo2LIZGXaFa3TIncvkHBjkTrOJl5Jx1OEut8xetxwWT3rY21MxdYX8PRAtP
HPjts6M+BA9Xrx9jiMBq2BN6vvIEJqdNyE7BBfOeZ59lD0ubZnbCBg5relWpL48io8AH6UzvDiBi
jUSplJmSss783Jp1yLADMxvDCEeYjUqOnvqEm5uoTanzHcMA7Etsc2wjPLw79yawdjO8YKhcpDEL
acwYQ8auGqdQgaHGQREPUW++7JvwRxFfYg488QdHz44Jq+zFQJwGOdzVHlTnjWgAdosHU35H2u3k
Xie88d6sQIYgwl6MwbbWHHLoE8GuZfaU1Esreu3A02MdbQzIzWdqCH28RozDJeTF8qeUP8oS5wjH
Y+vb5xZ7fKCtRjQyKt1NGtNZKo5S/xxiDu0q+WACuhTAFbw+f4kg105UQzVIGQj+5jxxr5aF1+Cz
ax+mNN44cUQW/F1fmS9KOyY+gPqHUmw0H2Biewyd11GhQ6gXtv0OT2ORzczh4ZPoItTllTpUuAy9
C26RqrjUdgoqeu3wp08o3RFCKI4R6HA3XW0t7LhCaYKGl4QF28eU+gJ7tEuntZJ4OKfrVARQ/1M8
Da9K1ssWgT0idboK1E6tv9AKfD9owxs1LzsaZi5WBa94XOfNvfatHLTm5lJk6FqjjwmF7MgaR7gH
vnXzy9JGL8zGQ7JtuderiypvY2o8RK+yZd45Ylt/xvKx9ePponnTMXYw+i7rNie+wOOlZqasvHqT
AfMI/1C6/oq/+/+bwxUOd4dHLJn5KxpQ1Roiqmp2fNu5OEBhAo6kEVsu60Tf/XeV7Lj/+pcxkBSu
JzxpyF8Fu6bcuEimEApSbO3I2jgPvXm0x2WiPZW0jRQusXkxul1MjaVJjGcjcyuzhAbETcEuJkW1
zQWMhasSW6dwdw2VCWR3ra343J8140k3doQjtYYCqbcLI+h9mN3ymonkhy4I4FQfHqQ6dCcizzbA
AvBZo6CeITn+TR142NqYanDAa3sz25Ei5ZnHEZUC5C8rvy2wnrGva/j/fb/rGTXn1CFtrq8D/iQQ
iMiFP7T2VjYp61oyf2uTOcNwYzVnTThrM/rw0UHOQpnEyBfzcN+ZN++dvk/VrqUEMVDE57a4sfT1
7Jcp58EKc7hZ2V/NbAsL+nso1/xeqBbHO869Pv2oSffTx3zZ196y6O5UwR2Xzvr3i6uOZt9BKWeU
yT+Uzk401v2x7VC5HASD3xmXPIZ7hy37ACJmaNgfzmJtH5fHTYhE0cW7mmGw93dCbRCOmtaV+dNC
TvcOXWWYb7PgtRy9VQVzwTk3ODOj4cdGZl9QyJr+m5uVBy0mbTiUj7F0rgUKk8E2t53p7sf8hDoq
NKdbjFpYYD9gQwAhNNkLeAc9jsmsIVGH96JjaJaejGFdjBdtdLZl9+QiuAysEUvNFqdi1rkrR7Bp
dnZoHmuI125pgZkgzj6kDJyweCwD+6BZDFfY4lLgu9NSeVS3c7k8m5iAgeNgKLrHv0LsbMm3WwEp
YY+HGrs0oktYvSUUbqlzW2gHkWy78E2yZXMK4mvcN2jLC6mLXWM51zC/lkqxXs/pS/1d2ZzLsn7k
iczp6im9zmXw2gPles0n7kL3be07n10+NKHcOXrfKeqwIkEpEK6gz2F5gn+j88syy+La6sbrjB4r
nwWrvkniTIGr7Sa4gTi2ifal1vausYGSTp09UgOaUSMB57EFSUZLbm5jxARltS9t9GADsVQBJUVX
jHBqtMS6sQS+wpFnbIeHTheLtgl2Nohne0AnY2KJD9MfpiuAq66pjbOFKq9GPUNEg9QQg6SvhrOT
9Cd0WzTkAoQB/tBUEQgx8n2Jz3greN9uMvOeok0PftxkbVFymj1M0+bqTa8Ta3rBrAnLn6svdX2X
Y103rS9TfsHO29lYJSy5wxtzww7kJkIFI4KCWsB/8ZpmKYndjnHeQ8oLOutUtCxvoa6SyD3ZhyZF
lo5gdqh3kbONYBrqDWtQYp6Yd4G83Hgse3SfM+W5b0M0JXxj6NbzL0B0C7xntVoF/kZHoRPGUNMK
mu67EUCTRQGYk7klvZk2ysq/fBir+yztF6Px2mXw0jpuIuGfa8wMOdYxi7fVQhCBNDZADmYl75N+
J+EU+CYGi457EEnRuhneKW365iwgjjOlz0BR4Wqak13y5sFBwU5jWOBSFShdNDzzIMFgETv+eWiu
M7pR0MKbmKADyZKmXw8dkvzIXiaWvjHKj9pNgJ0INo1oGUkYA8LwGGavSXJnePAJEoc6qt2GWPKt
GsM+jhwUkQCK9Ax/s3mk+Bp6F+LYq5N/snGGM4WZL2FjHwDErLD/1YxvmbnWA9DrQ2AkM9SSvfm7
LGHGjwdGiahMokWvIwIKH03KFMJXwgyx+yZobxULucJBF6i/K/EhKKa87pREIP33YrxMOdYJgxdX
7FMt3dZZ9WpLht2T3IXj+OJXf6U0PEZjfZuKh1mViKhuhSeTRTrzMsVGRKJMYOFnBJhqjJqN/09j
8CH1FYCWdZncWom40QUvrjXw9XOXCdwcfp1AvzVtFkn1Q4gaGnWvk27y4WDAwI0mbOTrUHtVAdbi
IqHiTsnO+FLxAb12xHfOQtewGINDBTyXyCcGqGG+AZqJmNuGJrLLNHIYbrXpsUR1EMkrQBMfR3xT
TbQs5i7sWMlDzQZbXFe7mg22ssNTarBwjqCuloR8Ba/xmG4pupruBjAaYyOG+yAx15YR7KvSWIkK
1TDLOflY0iyF+c4ld6ShZ8qH04SPPUi3zgBVQAB6uMWdixQHDwXwlKqHltHBjHMjxFWfGVbiCFyC
9Jm2+/Rm8RfBPGBvKW8dDitUkbTKYqBTG8EuxmefpltjRWMEn33f7qP6JZ6ttk5IMfYg5xV6+umG
xlYix0ihcMWCqneCxoWyJaFOZubId/YaNFswxovC/vSzcmEZF8eC9DHU67Gh6pPeJlfGLJriGloE
Hh6oglsNEZ9g4WMAiNWddQWdj/iM7togINRpLsv2u6oeQ+wRVfhtBN7WnWp2fq8iI5zgQdN/oAUP
9l2bvCDGGboOQgbDCOpTFB0k1xUD/ikyLylZF71PZuZOQAwJhj1XnB9+jdmqb+6d5oHUZRbpp4jn
JXXz0nklyb6foHzBkhtL3o883kfQEGtmBmny3DNjD2G2R7wBNlYTRdJEXj33/aPJ5z2ZHo40fHWQ
PIMf6R4i/wdLV5a+hyhPJ0TKneCiix8DOqsWZTe3iMMwIHGgvnQDTdaFzCkkhNeiMB/GFExVBp9o
LjJx4ReaxeX7LiCAUHeuUv9O9HhNQdSk5W3DEzFcBpcBvKe51jiGBXOWCLVEBI+HHWlvRjuwalvE
7jeanu7q2Y5NAgTN04hofEBW7jmrdgSAmOG0pReKpbHXYV0TgNBQ/9AVy1Hsw1gtJvvBw9Q527ZM
xZgQkcvKygh80Z4zvcNoWs9NOi/EsCrKvc38LpEhm+LxhgBmFPdY2FAbqmvX6Ss3OXbWpxdDoKLv
x7Ymkg/ktE1DTmxxmNSDTRnftLd6Gq+7oj2wqtqp0EUvgB9RRLsq0T78PuKsHt6Hov8yQPi7bNvl
V80+fsLOX/FKB3e1OEVcCKPasUGmAclv3LCGEee4H0NSrpgYrKav/66t/1pA/G0W/lcdL3WLbYgr
WIqIeYHxt1l4MAYizWJc7LhxHcSbsl/XCkG+j73mo04jbeW5yPzqjmBIA9XWUbgXRs/ZV1bGAspi
DO5AA3kIY52dVej4qz/8gP82Iecc88hC18nZ/j2isqMoC5ib8gNmKl8hoZSLoE0SPlzS51uRYHUl
GFycRazToFVuY64EdjOosCHiiyoG3PvfP9G/zcykrTscnR5x8L/XXFHQ904TNf4Sx5V+K6ga73S9
sp/6fkQ6MXgSRFiievWHD8KcVwG/npRlsuNFTeAYBvHv/3xSqRaJRmZkm4y1W98bIbza3h+1Y2GT
UNf6lnf2K6+tYS2WwyrSEm0xebF97AlPuCSEpoIjw3PgVK1DPcNhaxWjWmsxk0VPd3ERNbXa9NKs
0EdS3odJjDhTc4dzHhqIkVzZHJqh54wPE7BgraMBqo8J9SnnzeR8RBjDhE84l9VbifaHxNvqu6ls
WG/jvEhSSq2MMkv/sM/7vcuZ318Lextxx5LPhRnmPz+VoqOdYyrmLUXoT5jiIRiFofNha1ZzH0vq
23LM6ZmaVm7iEe5PIkAno+nJbgatrx//+9Xw/u0ZSWF5rEENw/H0uZH927cJz4JrxUHjLScwpJNv
3thUJRXVqOWTMwxc2q52lj18aCnhs661q30O0bHdT8F05qv4IrponUQdzOVuXQH8Rwi4JWecuc4F
Ld2Dq+dr6U/cyN2rNd6LHFtyjNbTWjfGHHzDtIc+jXzIBf3ysisrchODZYXyIzLUmpUoRjY8OcRa
CDEBD9UYqeBrIVKRgx6aUlPcQ5RfO+19C8onwXFRGeXKovUp0ovjLd2hOPfpQ8tqGckz30i8K+Ja
dXcoGve6v21maCYT19A7j4jfe0zeVJ8xSQkxRpf0rssPotBXxIX1w12EiWIsytWouUu77Hamf9DZ
QEZgB20nPnXFLrQP2FG4KrqC0s1YjDplO1ZqYTBy5gK/ethze7M/FuyR//tJ/tpI/vVa/f1Bzv/9
3x6kC3ZBs/g+LTGaS0T0jrEBcGhjEUtygncApg1/GKj8y7FiSVCN8zrQtjiR//k3yrGSqo/4Gw1X
H045kINHa0iHg+lGgHWaktFakMjrf/+a8/v4+0zh1Hdc27YwKf4+XFWiFcodUm+pREcOaOF01zim
8tDjtvvDFMf977/K/DXDMVwblF2TeEsPOJjQyGoVk36azPS9ZWq7DCzshXE8vf/3L/iv54N0XZ3r
wzFN1t7//Fh1so9ddrpk++UGfhYdQA1I8ng1lnm60iRJLXKo4kPvjNQMxC8vx2aE5mF6uPrTvv3T
ceX972M2UAHYwvE8Nlj8y6+fB7ed57Yzp3PklhU9tabG9hGuC9hxoi60U9xlIEgxeBRt+92oGn5/
cOxTe2XTsPm9XMmABVdHD+rUjH16eUtAwCwCQnHXxQC0+oH9ZB4AGW3JAwsw92aQvqDkTGAQsk+B
K2qyOugWn7YNlcK3QK0GcxxT/2lPYkEKIMyUYmOHzdLL6vWgF4AQsNaxuBLYRDXzAWw7Jwq5GPzg
HP9NR4ODsxsI5Y6S2hsMNsnY3eyKwKWHBHsq2Xyb/v8oO5PdxpWs677QTyDIYLCZWn1jWW5ky54Q
ttNm3/d8+m+xRvc6LzLxDwpVqARMSSQjTpyz99o6xR0HH7RUUXXFMgR/HvkH6FCRYlUPsD0zbKyB
PmYuEWLGbVfNCPsXMdd5hrcNiOYd0qvNTmYONTFOGGFnBJ0CPwn1v2BGHH2ahWK8SYVGnJ0GQ8aC
EyaHc+gGDDbHtT6fG1wUc4rsH8xVWDSBukSw3WgI1p23cUxtHTraqvW+5JzHCSUp7bm+g3ViAApE
gJfw2G4jbTkwJCiqNzMYWDCDZegNO206KIa2BklXXXNngNdYCRgxpmdjskGlXtE2JjAOJCTiZpU7
CzcKvHUVl9vI47gi5coH3DCE6S+B58uwj4KBq5iq5zwSGIqQCTi4VGfyFp5KkCfhSu+BV40Nze0m
vc/K4c7QR25RPJMfU5Sz5H88TUyWw/esc7eKU7VrpsdaBGsySggz6/ma9jkVzmOTNO8JytkyC5dV
F62Q8wYt/hfusYFbr0nbk2hOTd/sXIuVSVt2Ae9JdkUEtzRaTJopMUD8VNIx1tGoLxOsDbg0MTRD
XyTrtNpqPIKxyW0q4FjNCldAaX952+e3+d/r2fx2UZaxBdsKxeC/364AcLhIPG6OE2lICIyxWflo
DVdBLPE8jVgMi7A2r7ZWht/JEERPUVThozHqot6i257dC41e3f75U/2Q3bCX8KFcaVm2rUykQD9X
9lH5cWHm2tIPnR4TQqPBVC36tz9fRZ9FMr99939cZl6A/7FlYRebKAwLboyFph3WaoakpNLSNt4M
ph48VMLK7+1RekdLaA4sJiY1Ik38D9cOjb8Ien7fVwyJBkxJ1xaGsOwfq+7YK5W3HfdBh6DBmRIr
EbFNNW21phIvf/7ihjL+4xdm43QN/okrKntWpv3jq2PsGlM0ct5SzHrscFpPwSWpICTyNtM21GLG
X+3OJGwOb21509bHwlCvHHP2FotmOsJk8HYNIBRyHYwIjh7SST/dzTmYfjZsC4fYRAhiVgzMDs5M
Dg/SCzBYTYz6gbuLGyfEr50fm/BMitGNjgWqgArv04fS81VggoYMjYM1QxwZpgN/Gc3HHFV9HTDR
hAldMh3gjadB8qVrt33tbkg5o7PjAjGBSUTnJEYgKUw6sh7kBOxjctacI8ph9Gwa1yAg6BGMgmt9
x7QfmwQDSycupce0iWm1m7C/eg85w/peykUjNmVZ7Wu6nKUIllaOtiCfeXFQb49ecrFQrcAjWNj6
wWMCOGKt1thg/IyODmDUCHxphF2GXpOPhsYAMWMOHAevs1/cUEf4qMeS+FOJXyOZzbwF/NELBzhB
qzehYR2MOmrRjKMy1I2QjLwl+mxd7HU8ibrQ1x2DXyg80HnrRUKGfZWJVVY7O4nJJULwXgR7oY5h
/uXQp07Bqvn03SvA2MOx8N/15KLD0Gys9z5u8GS8wNEu+9vEKrm1kt4zcxV5sUgXKK3+OOgPQ/Nd
yIsT9TRmYwDi+qag4lPjIkP/YkafM2g6Zrrt4hywMyx6jCVqhCbSwpwzBzXeOSkgWvJQHMLJWnRY
MsQXh3vD9+Fc9NeM8bXS1hIMljfQdLYZKprrzBm2gBiAT7+PwCjUR0ei5ojKojVOWcoGImjLzZ3h
dcTvWuoPgX8N3dtGIFsqsS5i8qM1C3jze0rPktvqjNAIh88yu4+rYE4Lg0n1ZtgSyoFBPOka7QTt
SoDjqJ1+JcFX5r+bPU9YzP65UWpHv9GKavYEfL5EWQi+soMatRneR+fiDeeSbl7V4R0cWcIxuyk+
AT2YpTbe0fYHtUiBkX0ZOG68mVP50YiXxNqjIy6s+7C7U3A1YmuBNYBcRFSHN6lXsg18hAhGxk8d
bXH2WOuvA9tGYAPNeJfWxWW2kiLvYA+a4DVGDdzfYsUUTovgAjJWIdUF0tvBLu4EjSq4NzAtdDC0
mzZfRd2zTd/deUywn+KudOhNm+FtWr9VxQV7X2Xx5/BmzD6bWhUkAFHd01d3Ugzp5HPk32O5NdSJ
iC2Byz4cdwNvel19eD2jEBhD34F/ygPGGCjhQPFF2O39c1o9awrZUyQhWeOnnltn3C2TLmNyHSfB
+k86MjFvMcNzRw383zy46zp/x2EWOVtJCQqb3SaKx0g8Jpz0MNxjjhYtUrd28jiybSc4bvr+pc1z
wj3v8K4urbZb5H236uShTtcx65QbeJwLQe0RHpKcjLbcT+WDg3esd28LCohySNcFfmDrirskYz8o
edMytaeDD0z3KQTu4mHVQ+Yxmhl8vA/TeAtQkBs5FnyGB3MqK0Kqqhl3vXEwwtsazHWXcBSDAMbc
PUlRzVXbUn7kKA88zVoYBSjSDGaNgTVqHlI+1mIl1IcpT/bsFo5WzOkT0BKNOvM23YiclKGChr32
QqylYm/Gn6TqN4El0A6ea5qp+LjoW2zG9jtmXhfMsR8sjF5KAstrVE+sIPCfvZu4+fZ4blpCr4vp
2UdAOPvU49vGP0ryiBKMcjIjyWpDQopwTjZ/I8dCrr0LaycZC1QvqY3T6M4lFL7B04gHmH7xuXSu
kmkAxaevEYOttTRLuxsPx7rUdO7lLtTNfVifY4xxHSr0tnYPCqG8q69tg2BgXlcEID1xk9prF31L
AjFLxHe414vhcRhOUDpAxzE9sJdWd4aPAAGPZReGMNzNhQ5+v86xLMBoRDS6LzosSyEuLWZcZjWt
m67ZdQIXNBlfQ2giJ1jVcPTD9sHA9hWJQ5R8IK5c4fP5Mhm8dcH91PenScCTJs2xnb2IGGHNmYYt
nG3kftR4ZagO6UIjnmRQ7GoX3TIuLcKmgArUZoDj2VeeeCMYF2h5FoP5VAG5rhgMBRpWpI6HmHdm
0r/JxLytJPSzgfl3yTtXqFvRQKQ10E9hV9aD+CAnDBM6J50SO29MkCSmkrBKnvQh3faq3pN0nPPX
qWpuuA2io92N1c03nmvaIjaqJqO5bWe9zzvAbjxoZkbdnkOHnmMubkyLMB5/P9IjzAnGc/l3biQf
DUbbcnJt/kP3gym9tpnSD7tjbkr+Zc1DjduVtV7233I4+uozHMjUutc9zgQ7B6GHCkg+NzYSXpvJ
Do8pM690DJSoW9Fc++lRcMxAZ2Smu74OFybqo6GJVq72mTVXvQGkAJ6Kc1JH0R1132KQZEjhjmEX
QiCTIFizPtycMdlZmwuDkUgkRk4Oe+Wo/dL0TWvg936Ia3KwQnzD94RBT9PWKp5j/U7xxkoLNeJB
m8ui8mkQLzaays4/qRHxXjLdef4vj81eqhrYEdI7rz5LkgI1ok46YE+Cjprekj3AamHA72apj3ux
86cH32QfQ7/cvjRWvbJo9uOxZjAsz6McLz3cavE2+k81CTyF1ZxthiCFMe396E0vih17Opo/0IWu
DjCxa78DnZXLqfB5FmZ8MLz4tss5z3lZ+xVB3mkKuVSZuSxdwFHdk6Z75zblDJMhSIJpj90UJG+L
0kbBIImAVfabSpxHEG8J42/wFyAY07NZo7vcR6wbZYiaWgO7gcMTrYz3juEOesM3MeUVM1LrtUFU
7YQM50g+Z5RGIIe76nF2xsy2X8jvZJPfBPgxWXZN/9Ut7sHurHsD4jSsjIBZTJCwaHjvvcZgzoQq
Wof7xr8kOQwGlhUOg7tUf7KzCvJcvojgulQZA64KyHunbYscvyh7WFxT/8UvoX1SzJMbQDCFvY2N
HZpFz7sO5odMbqucQ3HPhqTP4ohVQBUezwJH8FWZ/qQ6bMYcwgCCb/EsIfpchslVH/dm8DHT+4Bx
Hka5NFVHKOVWatceEXzAOVun2RvnlIMmDJRs1WDbKKh18WHtkQB3SMvNscS0R2gPYiiUyJO/jPAh
gbyyKXvJZEZ/11GjhtNKJQeXc/I44olnhJQiKLQGIsKRbfvEFqBHGctl1LGmaGfT+ewZfIc4bAwU
H8OKFi+Ooxy1IfqtDm/eqx++htq3xqQ1Sl9G9y4rz6r58qpL6J/b+Y1iP9RrJlRoEUjXg6322bm7
2j3JCTUnPkE7X2Zolx3ogGI4RuE3c5lS3+Xl0RtK3qjdyMKuyCMHfxdS/qB31th2ogDf9M6LvFWH
HTVu1TuuMKLqvyROaPzicuMZ2ZZ4LjjIGL8HfyvHL1Tdh6nJ7iMfxLce9c963iPXZ7SGwgkhHCof
NsGVX20BJTJznoBo/ZqKrRX3u9FvjgZ75SxyqTE2xrOPxoiPJO5UKRoZZBvBrza5pMkTE0SvmLMI
z+GAXl890387ZGXyHFNnuDNwqMMBb73442NUXrLqMWju4/htNHLimqdVIih6lbdGJzvha2XuBvmY
xgCjUF28peO0YchFIW2s2hmJb/C38vcihSyYiFXBgkMfmZADUME05EMtL5BJzhby8Iq2GFk92IEe
NCWkiQonrWrBr2L8CoP+qCf1Ial3otvCsZTuvdcTPzPtdMLKq9E5WVRnIsCEn9R3cZDxVR8GMtNS
muRi+EyckxG+NwGPWftEVBz+g/dOvNdBsS5bvP3QLaQVPEycypoSEZfuovh9UM5bTyisJrjVyJMf
dMVasI6Nc1Qg61vm6PROrAID87h6rcNTczcYQytFM/tMAruygYLjfnyPiyfpLDSSr+QSxJNtIFSG
9kRGAouHApROt81aJB9B+Vzbv/DdhLgS1SI2Dm5/Ila29B4BXvj6eoiaZWodw5kJf4x4Kotp2yMb
xXCpElQvV2EdDeS63nsiDll8xPDFKxR05OfVL621b5rrZD8QioO/Y05FQl0v89cQxKp4dbpLXZ4B
RBX2x5g9JvGdAtPLwsZaqD0DrWPnVO1Nnp4N88nS0c3veTUwX6AV8OLN3CibDFzMR6fcms5OYNJL
h1Vivga8I+IJy3IPvbQgMuohtD+qcVcjtPHdDaG34IaF3DdzKhjxS7Sg0PpQpwd4wKEAJy8E2iTq
miCrq+z7ESGZsfHoKBqkVc/UCBCiPEPFqJZ9/SyrZRnuCjiEhH333otsN155Qowi+3OMmHY61zQT
U4ztYtHD4ra+DPmaJOgWyDcDcfzFky1pBktkAyxlDZ0rI1tCIiHnmGPO4wBYFAZAzSH/ViPzM1tm
5h1Q0/yJSyJALMYbHaN/iciX8NOC51sxeyaTYGVmpPlBvbt1YJizwA63OFDxkKDRnpoTkjyP7Xx2
GSDym7akxPUmoUkvrbGla5YhpejR9H0HIcni7/Qdbyr0h477SnsJLctr4+39lDISgNemQdoQbWTL
pnRTx89Wc1ud7eKWF2ksjjX7ebXXDK6wDGrKlENc7zmFS43Yth0LtPYSAWrOtV9ev1LTyavexPjK
GY9jUSuPqJGt4RHFgKdOXby1UX/H+xqZznRfCyQEHyjb2dSHt3561OWTDPczHzc7FMnbBLoMU9JX
y5NEYAkkHDBeRHXq3Su16ejsEAEU3X0d7R19hlCzHxKswOlu7eFFCa7xbPDZjVQdUnHwB02/Qto1
bb34xe8ueTIPLA8GZPcueSYTJQnYiLdttRjVI+kTRYPi6ji1z9UsO1s7Ocqx/ymquVOgyfrlhD0e
/7m0UCFdXTI6vKNJ5I25LqHWLxUGdkJng3RpxhPdTLJA4ba+8IL3KDKJ9vathdWCY5+dA/cEnhDQ
nOJwDY6WfrWxxzPAiTeR8+SXj064Rgkh9G0xAo9ZaWh9sr0w7olSwNQCrxL6wsY2UEXisr9pL+bc
Rl+NITlG8dYgbkmPsTiQdW7dpz3ZqbSSEuDPxsIBO8KqkgBOGBYx5VpXnJCCAizr0oNHmztZIcij
ohurHYEKyjmhSh3ZCdPprppPdvGLA8YNnsQwPIppw+GpMBZ9f5PiSKF7H0K8TC5eXq6U/uDmS0oz
C+xZ0twb2SZUmIiOPlgkbZ/19AD8Q23+oreod+8aWpXG/Wjkc5Qt3PpA0Zq7r0P+P6++kSAOIdeV
20VABUeL7qiTDZiGwK8hrj3b0aXqKEg4Y94hqChNAnEgjHM86IYDazljzbkUFdo953zHui3KS57d
Sv9OS04eNjg3/pVQYtO9isCjFvNh4SYTp1I7U6AH4ZfpbdzkFPk02/e+9gSXo7Gipd7Tn/SPkbOK
cB81/QueDUxOS5Z6dDLkULXd2mpn+vVEdI2stVWpXjpOdOOKKAC0Or7J+8+AdBEyEIjB6/QHOnT0
+tJql/L6cmuj4EuUj8xT6vSZwAhnnHWkNWluCLNj2Kgr3gBKi55+tMV/eDjKZu+0S7/lZL8NeqDA
xQ3WFeDHhC1zgkS1tSkI+6DKw8qabkvvRfk8Stg08UNsHHTn4ujrGwkhg9OyiUbxxiC887OSp1yM
NOQXxMBVrz1Q5JumPmMVJEEUfkmfHAZniyWlokuJzinZ9/VqqJ6z5JeLb55DwYBdex24e/ZxZh4L
YK/WeG+aTwwysvFKRak7+EmvKPlIe3b7rZC70L0MkPGMo+rfIQxZuU6OKhKTeMEkhgUrjW97zpao
qyzjyXKfxhzowx7Td6e96eZRhRczf2TnSMNtxBdi76hu3e5DTrCbIAu120K7q8M7Vd6XBZo56sr1
gH+KWq1aVBRFdrsI2scQrodj7SNkSvUitW/tal/Yt45L+98+ZOlVxWudHQw0Ju1J8HnO1gE92Io7
+IAUZWa8V2zjE7JSlNQEylFmD+7ZtD6biJX77BCz4qBJRDdnIrNcDTP8MP2o3OceXyRpC+nG42Bh
XrvhEeumMdyPCWSxrQMzAw2SDqaDCLfszVHLmlZks+Hmm+VJizk09585nS1q7+EjSY/J+Kpn70X4
KxzfqMTxzeXzw4vrcV+RJpi2X1ihCnPriZ1ek4DD6qTWY7U3y5d+XArjI2UkE2E5q5+xxqE0yq1d
5BxQmM5QOG876Zgk6F6Oa7S+SFoqJm0dpx3rzfPJh1vK6ar0Rw9Wjs77sg3JGUTqHugfHmY1a0ES
ANMhNeyxvQzaG3kH4Pn5RG5xra1DZz3YSB2DT0yZs1NewirZVPrJNtZkqXvWHvvAhPVE2yv+tT1N
cmkMG44i1UcVwEXbmIofeAn9c7oDWgrIucVLAQhK9I+NekjtNfQqbG2AJtZu/t5hCnB3Y0pv+y1w
MQJdGvtU6dfcujXqk6CBD7k59J941ImjNlhlMqxlWfaQqrUYYA3OyXhhcdO127x8lnMoIc+C7r/V
M1X+1NP3SfJlk0raFpsBLaGbQp/TzZ3L82/VywwVY15tqhzVarGZePYSC4HnwvJQnt71Yt9zEXva
J4hD3P4Vv2Y6XGJ3bXbPvjpk9kcrLnI42Pl738RL3+0ZyKFt23TDncnIUISX3PpmPaBslx1tJfAz
42PL2doWd5ZFaXEVXblXQ7/yIF9n1MxEnQ8XQzsa7pwysNBe/J6KZOfrl7r5SP3HgMqfgLAyfYxT
8LLPDYj8Ya0QfrhkgEqiOwmKVhJEIg9mfWL1h7xAG8crLjVn8/FRs7aI1Xxz25CrkNOAbG7q/gHM
m9sfTOIYp+sERiY3163B2R1nXWGBYdk2impinonwLOH3uJEcRLo9fe/OeM0jwPQQ7CMU/2sPLm+2
LOtFyaHY4I6UakfjbrZ21cAVYDQ4NklTcGwPNRPSqEM0+5VEDzgWkRgwAG6bW2/CdrQtrJ0hNlGy
85rDMFym+AzqLgFLVkQnv/g0p20qJkRtH+3wrTMZF+Wi0I9F+cT5Y6KT2aDhxwY3d/d2MDwSANzh
IbWWLjZSY5MOawsvbHnrkpRYeJyu74hOYV/s1alp0G4RenHsk3uMog1DaOitOI4Exa9RPTiYtSJS
3XH9LYcYLMYCK1rcrzU6EEV+14T7AEIGw0RGqhpiBp4rzin1JsSXQTpOgG38trNWTE5uQgHndW+3
J1+yA208f2uhAgPsOpz5SjYIPDp8VX2N1K8wZQtZtmKpdwdHf639+757n0ZElRz0k3adl/dpus7h
rA3Fd4Sg3NYgGZSLnuYyBK/olXMDB+EJs1dwqPOz0559f5+jkBccn02Cj5a0YGX2nNNhnbU+Nngd
6O2mSVYKi3n8UvLwo7S1DpWD34V4rk3UrWhxTLV548OA5QRKBZTuRbHB9x2QstePhJrBi4OJ9FYq
mMj7tHpyeRY952b+tRrsGOiNaToX+m3bvvT+8AjgHUvlSpZP8IWIZcc09Tw73mnuyafG2rNlzkhh
jVEXgntqOx7RO1r+QbhB3MTN8MVO1gdlbTX1NeGi43H3b/xkDzotGw8WomoMLtmBWX5Ffrz9geRa
o9tLljplKjR5dPUUPCuXCAgyAnp1LwmI1spr458L+ME65tctaDHlkG68NfNDI3cZ88acp5FsIdQG
MNBxC0EJmK0l7ZsJvT1LLgjR4w6duvUd5jmFKeeFraYdTbNcZMbecG4rfavo9vVrkd3RminYIlvW
pEweUGZVtXyN0HkIZGgeTo6CbfwCyDXNt75Ua2PiqHwX+vcBvWjizfLgEEMn01ieARLQrHT63Wxu
wO3h1Mc8BGk0RxXtFLOOxAZJhmMB1gWQx0He+OqxJWjULvAFrGZoJ92WPnpMGHj19D4z7d5Jvlhf
7eF2QDdR+peM4Mccr2EpDqnHysB+AuHJZ+aV+SWdgXbpBt9Cv3jTyRTXmIhiu8PW4gRLH31ZHgYr
3W+heD624aPe2myOnEmiL3PUUD10p4AORJU5m97rj3ZJ7OCtJDS5/LZBCY6XUd5V/gOdm5uofOZh
Fc673+7VfDCH98pZ1/9oOMJWVlHMQISFbqEir8/CeBD8r7bxSbFO9lrNsjfdgRolGC4L33y6aR6m
INldvFDe9uG1KW8jZMDNY6wj9v9u7IeGIDWH2Un/PlhftD/+t10xTAdjzX7hrQKL2CwyaUT+5Fe3
Sf2rdN950UeU8Lrnw9szGaVe6ALJiYtl6wKUgHwiAYD84HD8KqIPz6z3bE2RY5MBoti36ezchRy2
Cyxs+he1wiqkL5iRFghz+AZYLvkNkJNWsXmno3CENr9VHeTKtHbvbWk95uNOWMEpzs1N0ex7A3xs
wh4g/BpzDpVI6KbdJTV79qOC+/OZejoUxKIDDYyQ5WO0PByRleGmRz3wSXMyego+ax6pOjUs/DzP
S22hdF+Q2VFaJFUnfdydHa3D/zvqbr6vus46tJwRUCAwH0adfia9fk1nU/KQmQREZwxVFD1xuUA8
SmeKw7ldll9EtbR72FRsQA3CTNjnJgmwgKzJWHiyw44RfDguh0ia7Du5fe7KZj1Y48ks6HBmd7Wx
EcFFY7iWZTMQeuG4yUpxGrdDaysSxgrqO0k+A2dpYvJJI0yBwInJsMfgl3visXdb2kYNftuEJhfU
o6VVE7mhzcIgbKgfg30YWef0yj3I1uEtEZC0YFpqrVoRFNDS4PJ1GoXMjxnqqhFxLlEqCd/ScV48
oC0qcvFxfYZaveWZXKWTtoGWfwMCgYMzaqx8nUv10YSUPv7JRlbvyGbbeM8MybLF/4OOiP/cRtyq
K1IQId6qVXc/1e+utnX/Jvv+XS2IDlIKSzdhcZnS+SGTS7tuKm1RYji0Yv58pDvn2k9qxP5ZdAyr
iYBCX8+3eaHJv2CMfhfomRLxLjIiIdBayx8ymrKvqkCNGTepLxDmRU3krCNkQi+lTwqIkQfVQ1HD
0PmziGX+Pv8W73BV2qXIV2wD5cAPBUuLYByCXgFpWyhGM6AYkHHUCVEbmgxnYgvlwJ+vaIjfVTNc
05LKtC2X7Ev1Q6TDCo44Hk0rye04Uq1pX5DZKgJgC7ZzoN0GyUBt49D7bJJga0Xjs+Xfu0n36lsU
NErTT1KUS9OXa2/o0Mj4v6ShQF7Cn854Ofq2ue+U81CEHS5kXm7THOmFAzeVlQ3FtPyomd/EdX47
kKzstwlJmjaOJJPkT0QhfrHKtJlhnC4y1XyGAXuy324Cooocm9yobGKR6kB2MBrTOGrpIGy1VHua
BeBVz39X/UDSLmWDP5c3D03OEKq7Ni0bcepZH1lM3YIdarLCLVhzC5QikavTEH4GnMP4JXCGBxwm
k209mM8yRPRhEXKZnCECb4xp5lzb56xo7tLmxDJZ+R4cmWiHaWBbd/2uZVKYmyYBA2O8tgEjTBGE
rthgB2xPnTE8Qkt+qWvYk5OL5XIkVoLzZDO1B9uKVqKOfzklYqSuo2BI3GlTiuSUYj8sCU+PVY5F
HHuvohiGu1dXX56RLBNWGgOIWcdg3HPPEeRigwwqW0DZqZ8Vih1DJID61nH5HJT2hzdxwEvipcUJ
aGS4mXrbQtfeTD3akq72FKBu8mKmMT167t49VtXVaz9shlsIujfCv801RDVw/kBeTAg7PExeFnGq
hHCtrTh+bDltYYcJvpPUOmDhWOjE0vfBp3Ao3dwtwWnHECd0QXqVlr9MUfwZJhWDlm2ulYde//TQ
MHm12BpZeK9RXRd2t6rcXcO9buuvkTzofjYo0puuwBLpw3ZC4FhLg6G6hcT3mgL7llm7UMXFb176
2KZWp8FgAVWkPeO29mtrI+kogDMnDF4yo7iirTmUPGQuutk4hY6oXf/8zv3tjZv//R86NTwZk1+n
rC0Zbkb0YMLakNHNcO7Pl9FnmePP1cTQdTTdEjX5bzaEDlO8LPDtLG1dtRUmGKdeRtXIAViGIfVZ
zIhdw5sB114z96M1d+OawA+uZI/6VDQNHZo/f6TfjRGmZEik1CwGVHg2/v3N22hosE+ig2Vf96N1
0kbJq6kwXHcJRuPOt6kQMugWhygyq7tgfuz//AH+QyNoSmxEwO1YXiUC+39/gsxPjapNOxthhsOh
vBto5gRmVB1Har4nHZDLlrO5extns/nAmHmysdGuW0vXGA4a/cJM7QF5mNuv61gvb/PRit6d0ecW
jl50Z46i5dlr4hFk7qhw2I1FV9+oznT2BYC/1Z+/zn89ScqwbUuARcC99YOYNmn5ZCBnBeWmhnqV
Tx3GQJ8J+J+v8h+aUlMq6QhEJ6YhHOvHj2Y7RWS4I0g/CyYSgmZbXgYO6Vs3zEFnpNKBBd4kq7Ix
Yfu4yOiGqGrPpazU/Z8/yX/tj3AhTOVASkPH/+P71pMEYFnzQZzJTO77MmnJOU3xpVnCA04Mx/7P
1zPmze/nK/TPC/54VQechY4bT/YyZoXitiu1SUxS6xLQE7fCI1Y+TTmnipJ5gI3eFa2IwCOSwuhs
Z81lRkIjZ3zgR0XhAEcqanrylUZERz3n8NWiWUah3sxiufwI/lR7Ls1J/8u3+N3dhyPKMExiKEyW
AeH80EN3HdEkvQQGVmtJj2wuKNWtUUTiDHwwfpWVZzo0B6ncmQNpPppEOWAAHkNjHyZxx8sq6Gwl
bu+8kqDLUVhXSYlzCSPZX9wh/3V/HZNKz5w1w4Y5rx//WBk7ry1Bx1JWjVXP+ERgf1cB02FVuck2
j6T1l1/mP+pL6TgOz7ZuS9P8aeLT4slSTUrtEyVqXCc6872w8eKVKaNxIzO6e0ko8qWSVbT985P1
+ze1AGFS3FLvWby4P+rLDmiKq5u2A+8utjbewAm2b/SPSEi1C4Pu889Xm1/Qfz/G89UsNPG6FIol
/9+/awDEOiwLroZ+2SUxcJqIy0jFIuE3+duu8/uaBLzRNKmdXcPGcjm/Uv+4h15XdU5YtM6yKjyH
dmmEqxU2CtO3GeneTHpD44SozlKN4iHOoHx3jcUtNiE54MGJ1+6ITbuwzfj5//tHMFgn573QEixm
P1YxADZUHAMfrKshP3XSrWF8ZMUGkab6i8Hn97vrSH4BHiygn9h8ftTxtl5VuFNZl22oY8tCyZDJ
WDH7Uar0JLRK/k31r367w7bpCldwLZZnHqwfC1XU2L0OFdBaDV0V0tIggkOUtXMqpMpW6JWbRRm5
4SofYwJaxgQivSsqY1dTj2K/p4Z6j4OBQIeigMo1BQzg9diR9Dhg3l6moi6eR8safnmqEcScS21t
Dz0jM8JhrRMQEObmFZpb3PFUZI1rNXfNaMuD3nQG3WNKWEdQRAaMD9eEJvQnUJjtKx05F19NXu8d
n6aVGUf6ttQYTKaxEe+Jk4rWZEvpa0dX0doAJ10waoFXRr4KA82ORTWyG1q+UxOh7ShNfl6Urywd
UFASSGFAcd2XvJpAqFuZ/+xoRvHM+Se6QAUoNyrrJ/5MVRX1KdQRQGmlru1kOrSHifs3bF3XmQHi
qhoEXUPPQZA3ejYI73E8W2XZbBGcR8E2qqwRFIdws02XFcM19mW99SPaUgmyQmA3hmcehqyKkA9M
pO1y1IIWp9sYTzfxAP6u7soAzL0Rp8HeHCf/NvECRvKcbmNghJG6VsOnDIxqh+AtBNxsVLRRkWdV
Bh2LPrPTnRpHqJp+HddPTe/5yY2wDTK4Sp2pYWrMPqd8ANQytKma8AgT78twldi4vHPFTaLRnyi7
kFkZOkwoh7UYyC3wJZ5w2ub+RNxUVMaHMpIp2sBwXDcAOAnoivstELF2VxqB81AlQC1zHxSJcga1
r50RdlzjEj6X+LMAQLNgXlaYHPD/p7+KpBVvnhHBI9ds8PFJHvXwgQK1sQci7BaB1DngxDNpuZia
9o5AKojFvQ9ua8wqxCDkbNEoHzQLX0TpXfwkoQvS8zM0tKb0vMGgaTovBqBwexFNgV5utNr1XtIo
NB7DIbf/spr/72D+rwWW14+Cct61bF4z9WPjyrockGEfypXKG/9eJMDR/DCvd/BWIpjrtLy7KOes
MiB/81wmW9KsIFnnSWts2qy1o8UYaB2U1qJflrE0t+7g5NcpbNUhN5ro2TaC7EWFifWV5XkCMcoU
MBTHHvTOomF7eSioQRfCFMPBdOPmwW5yAgVGaJ/zoa5/cMfOOUL8nh7iggCqGnoUOz5P0WDb48HJ
y+ISBHl7m7QNNuVCVedGL/0vztuTtzQsm1mGk5UMs2Uqto7WADynVVHc123hIkNKsl/eWKV/cUz9
1oOBiIvM9/8oO48tx5Usy/5KrjdHFrToVZkDEgA16U4X4e4TLBcREAZl0MDX92ZUdldFZK2XVW8W
zxVJAGbX7j1nHxsnF8xKVtNfdxKj9Azo7wC62igqrrQa9GsUz/PVsmuEzI0rTsqkKF9/vkvo/2Sg
unF4uZpU1J6rqepv+1dLeDIgmtgO0qXAPdZJwCYrdZ7MryKWzb02eqgODbVPyb9oDPoOXd9VvpuI
p3mUuCXSOLKCvilu9F5vkR9W02MbtKMpJ6RrGptzly35vVYbNVYR0sN09MJpWhz+/G380w7kWDiv
TMzwXBz88L+9C6WwOmTh3JC6HSknG/TeRhK+w1qZXmZZaf/bDe/nn3Nc9XaqosHz25+ra+nU5bJo
gdlVGxnl6X600ymguUb8uKYEf/7mfnbffn3ceHeaq5GVR2lr2L/tr/kNxU4rSmeYOA1vsmtg1owy
bl6GhWGQYkfZhystELfVFI3wdhXGS87Ujeg+52XoWc5LfVdmXvNpeSXzrVJQmiS6nVloZlUdJT+k
FzF4znWUI/MxYxR2OBsQ05qmgFE1oKiwqR0RQ0dqKLQi/Vga8m2TbMxRmuDBAnVF9ixZuoEeuwXY
eMxYpAZXhQGOcxmeprHzntGLdmL955/Nz9rit88GjjSLkKs6N7/hb0+NZ6ky7Sh4g65IojPpaspn
VYJZDwpueHS3hI/rNFfwxuDGyCo9+jRiSzv/+av49fZzTbzWpmlZ+Mlt0zRwO/766Cqq7GO34aAW
W+gtlEWGxVx1G9FEtPKVdPoXReevNec//7nfqp86aaaeDAkVWVvhXLVCRfxYROnrn7+p/+6vWB51
os0J1HSt306fhCh4jlRwTyiVi1IW2hMwnM75Fzf3b3z2/3gzDnZ8jMEU0v/kmpxy1x0GAQa9dvNh
qzjpBysOsKwChM9YRXJb1DxV/PUz4xN6CxYOXBkrxaZJHQeHEvTunAXsX2xx/80VtcwbXgO4P3yY
3xkBWqyRqSEHtImESD/ZORasVVZlGsduIjcxxHjOv1j+b0eg/7yRf34OfM7sqaYKN990f/u4J2ds
o6a2+ItsfhCOsjf6MSOB1KJGgeVGQe70lt+5sfgXa+dv/Q6Xi0tHxQQ3A9USrIj32+2U9vNQogDE
to08GoF70qg4TDp4sHu1z236YxF2kzSxmLtnUaE8jZNKjCkxzu22cgh6/PP77lY8/NcP4vZyXJvy
3nRw0mj6b6tdIfDUiAYAn4gBtw5ZMdQrC5yKCeJqXvbcQfLSQBy5jGOPHKPNI7STf/4SfnIZfn0N
rmpatm5pnJJdQ/3tBDlmipXGUvGCMnKxKnh7JeWqkxeNKrAA6qjeL2LaiLlH9OuQeE2eN8jfyCGc
6Kfpvwq8FClZDlsRfVmdgYclMYOkCBRkgLlt+1DjAyfSlZMCkRwMh4eK6MeCzPFl7YA8YDvb/XxP
//Y5/Z/4e3X3H6++/fu/8+/Pqp6bNE663/7591P62VRt9aP799uP/f9v+/WH/n6pv5cPXfP9e3d6
r3//zl9+kN//j7/vv3fvv/wDr2Xazff992a+fm/7vPv5R3ilt+/8n37xL99//pbHuf7+tz8+q544
a34bpWT5xz++tPv62x+ayXr7b//19//ji+f3gp97QMr8Lvv0+z/9zPf3tvvbH7r+V9gjtkcKA9sH
lCEu9vj99hXN/qvLysQtQOPC8HhG//hLWTVd8rc/TO+vtmowqDO5Q7hP/vhLW/U/v+D8ldqNsAnT
urUELMf94/+9sl+u0X9es7+UfXFXpTjB//YHcIRfy0Kc5KZ9GwmC8uCgy4zut25WvQCZGJqarG5R
40WNmnIXR3IzZZlNjo36yKrkQbfRRwA5DTKRXD8X9ujHRAEnosPuoY1KmLsciABlFls7Nx9TASJp
7IeXZiaYqbIBY6fT4m57BkysrUC9WsNdJdPcHUoFjb1aEjqWu3Z10fn9q2WA7L8Ulrp3F2PDQpE+
amJBxCU9PcjNHH8OnrydIRdi2euh2oUOVeVOTuMxz3kFzTweLGUY0AggFCilsQTlbMBxnoixzG1S
oEDS4qUR44OjnpdCqpvUhCPPPBB1NDLSPtoXs/e9KyaMplKidwG10OKQmRo4EKlLvh3ekVyNn0FC
3Jt59hy3eIvSnIatDm6ukbGKMp3D06TRuNEZyg98d2AJ2MWdaflVd/NouFF+SmuJ6teS/hjPhD7O
U7SaFO3BctAliu6VaNKvXJ1/xEb12UOvkKI+RR5KpAohU1EhAOmufYHWJpkO0quenKGQSKbc5zir
nmqyTT2n/zQ6iuc5wYGfdxbKJLpFtQgHdb7TZ063KcCKVYYjM005d+IvlyTcQE/7nDr3WoyIHrVz
I6HHpVNqsG6neGBBbUQa2ldgVzYDkIlcCdfsL7o5P/UAKMf6uVPg9vV5dBnc6rGxXXyBzms2Y/Kz
JAzLKorpBQxl0OeVvrJL5Q1yPCa6on6o0U+iF8CYkBJSttTmd6vS7JNUFMzsyYNIci9sZxR+Hmdb
QukVWhoF8qnens216LtNAevAL6J8xjcmOFaU9qaR5C97XNdR2rfpl0T5m5oKgWEeAJEexbmD/Ewq
/aO1zN2z2XSvCwx1uhX3ROUhocEJsyhgSm5KqaEbVrkORxXKz43ah5SL9LjFWYqDKPEkxbFX+t0w
af5skkPYAEVF/I3Rp67bp1wyXMysLg2HePyMUq/dxxLvaI4UKYk9+iZ9DUmUni1uM50mN5oOfGZa
UftGiiDELnkjEhPh3CAPtFKiFj3SiKK6QisCdkyCu6MtjT0rl2E/FUeTwzypwZj0XFo0KADdNzej
dxkpM2IOgqvLsvNCm5YGlb19jRr8y01EesfUkVgrxFMxx/UmLWh0TW58Kbue1x9bzAGh+4dWUSvr
Qt3Zyxjtywh9kWPfZ0aqbBJcU26FQGLMGnIiZ4wMyCLmBY571hj1xhDmS1tP4FJHrqtMfbpXDTdE
go7jZNREepnEdtp8S6D2OH1SbGmWHXtBpirEtXX1qwRRTFdIbvMU3LAR92EbD1jPcxUEDfJSJ5me
SJ/5GrwaB6nXMrZ0Z54Ed0T2wBEmFdG766AJQHU54RpAC9T2eIf19zJxMYTXqEbqKb+oOoIwQzHw
1ujONo8bHaINgiV8cc0tHM5q6CIVL0AsoGD0ugWRxmI5RRCiiZngRScj1qH96B38TUA7xj2d3ndt
bCfm0+RAENG1WWht+x1tpnWfJdc5h3OeKgCGh1ZOGw63iQ+fnLVMxwPi5rcQx87Mx6BL0Pvq5Z22
AD8dlOFiLJO7no3O3dgO6jdOJziKGau0wtyaHn5Phl/BZJAN7TUnafdEVbKImvO8BxlJmhjepSwO
qMxwTcc6H3+KpLzruWUlZNuNjZCSMtLAY1XYq5ZTOumfCPAq4KpN6THin+SZAQ94xRk4lEZOzaR1
BWZ7AO4KS0jmlu4ZtHmpjPMxicqzGN9UQNe+RP5T0+Baq464L7RU34HzIV48wcZZG+5VzASZ0YEV
aCK8YT8zufIjA7xWp6r7qiT6ceCPcWZNMSYxbcHlb6rpayZbSM3ePeLEmf+5HWFlbWtLfBqLeSxu
5rtUT0y/pNWXtC33dEU0q1qUxDPce/FVzzKU2yqruUFKg3SGveI231r8epmpHacuV/y2B+1DNB9w
2nRcL/nNzVTCiy6jMO4zSMoLUruyukWKbw1tQZCMr5j9NeZS+Zwr0R57q5xT5rppBLlBHKqx3V/m
NjvqU3ScFgAljYkyz66W5lzjiWLmLH231gT5InIv+e84utWucipJQnN2SVT3lJkY/FLS4dKcHO0E
LCe/fRXX2OCZSF/cqtiRBIBZmAHuxokcXC6ls7Em7aua8VypozEjLeBeKhdb+KrDqVNNkHu1fYZq
AsViRuRtTQ8L8TdOmQR4dtGrPawGQRSuEDm72/Rxwxw1kbP4UzwaLBpDmBZgR0YrRf3SBzpwRL+x
EeHPubmmUA+YZzPk67GBlUuZb806fWzBWWlQslYl3TPsugJ4ho1KNknN7+XNHZd18Hp56jDtNu/L
AgxKMdONiO33uNPAvpO8VHdksUadkjM2HDaDAf4hylWxoY9d+VhJ1qg7UL81lNKRQ8fdmOOz3bry
0IzfTL017xdYHSxAq1ryt/KBDm9u8qyaNmYVTcXRstglHk5uX1I4UhC+jNsSYkVpWbk+xIkiSGoI
fGmBXoQwwMUn3PBm1DQhQA/gYadu+aHPAPVbPNO40aFqeCurYxHKOKWSqicQpfZ2IOw2ZtSkofAg
DvAAhbLy2xRfYO2RGi0w8rkaUo64wnhZdO7eVXUJyFN7bMiMS3VgEnEBczlCQjPkUXN2hukxsnHT
895vsr24WtvoO6UVapn31dM0Bf1BwLXWpB9drr5VA874RtTtXbrIfRLdArl7SrS2/iTF2OJkUZF9
0Y0f5QjXWJllhqnDXTXq9KVKy9v2mjZjzgRIzB4KeSFGdLQk2JnzWt2YeeGu8wnac7Wc46a9uRf1
YrsIfK6mWzFt6+vxlHVVurZSY9WW8VmpsTNgsgJ111RNeUhii0Svaca9vyApnsdTnTnfcg/H1qLi
yMylBymntR5nME2K1t/B7HwXCh/q8+wVGR/tDGTSDkA4I2TXujfHa76GAUVF5CDPGmKWiDRlgrm0
Gkik7AMCEfYer0tCvVSIgSEDBg+7ind1hALR6REHOAMBs4wXVLYkXlvJ+Knm5KKyBxymyPqxQCwR
t3QQKNATOhb0VjFStXYBUSJbtjTCEzwhN+IGeDa8d71yCKzyjCqwHeyKHYlT7DfeTQMvRNDG9qox
UpzZnnNv2lR6bvvR8vi9sQINPMPPkXe9BXFoxtvkgpK5fbQXytyMhr+evMn+sTNPyfxZFyfLulT5
3UdGFED+7iYvY3O3MOQ0WDYwSHZQeNmROtquFn0+U74PlDmMh4DofNbxc00mo2YHY/4lcdJrF6jd
KAuMItSw4A0gU3BaTzdnyHKc+vGg5tw4yMGYrCJqtddT42BXcjcgEsIKLbIhrg2uhE5dGAIYJ2At
Z4Yi4LGtXSKGzei9KPVAqXXO7EDldwhMEiojUPgG61YKrnzFPhavsdXRxB/odaqDC4hbhp3sfSd7
72bCUzV03Ix6UnuCh08MtPZmDBvMWE78kYEsHrU3+kcYtu49HMP6LQWy+iDaSwL7lNpFXkejpraf
8MdniOgu6o2BZVe+iXuwq8eVUzyR/4fmBX05xxOvCBf122BSgWJYtpXkypUKOyQOJHSe+lzBhdit
w8XbNrhxG2Kb8N0Idubb9gDsv3hySA7UiFVynZcSo+GYTDyvoax/qAvgwEm/pp4IjVvoTJkQ0bEy
KW/ykrzdpj0UyrCt4AflLb3bbtml8L07ijymir6LGL5k2JbBurKVuzSj/pkf5FVn3nVn/qg4xQ1+
1PvZZ03fShcBJIh0IaX6SDcY62iU+4AKQMTaM9lfIWHHHS1ly1/6XR0xhcP9rD5F8KmgqyCf0o6E
JTRk/9g+WxepmuvozYaDdwVjSKmS95tWQONGQBjcdDk1k8qje1++QAwADDVigokusXayxXamFzqX
mwoEorodlHet8RnMqe7a1fGorTHZZbvRPghrgGu4G1iz28At3FAhqyJzV9XzgIMrPg23QFl8i2BK
ahPsEIPb6Voll3E+GQsdcOexyvbFeJR8ToB8gMRgL4hxM2MvUE4UBAQMddMhxZk1fSveuVnwJw5P
Vv3I0trkIeFj4JSk2BpESiQ+nj/29/tI7HMSmCgVIRLkpCATmQ0ku+WkR2xI6OLNyoHabuBJxfqm
YZtuQym/UAE65nfM3Mj08FZwyYieT5QLujDMsbHYpVfqR3K7SX/QgdcuGFyCxr4u+FMtklpHdo5j
c5Tv+t6FcviQ3w0XTDPNKwtrCo+eDRfh1UKU5YpFIp7J5DoQQmtZW8z+sRMqHEjgVYM1qWBZBKy8
3oILnfF0EG0yfK9kl973TOsYeME+NCe44ydHbvEV0WC1s62Np2jBZIIGM5yzXTUHM7bAaJ+BtuFO
wmgeaXvVYani/CLxD8nPsfrKXuvLLcpR+nS4hruZzLInSydd7ZFnJFAa0hoCCxtGdMrx7upHZzwU
3oOaI+1ctjHSWaHvua1k+yG0zTiiw/+q2bFZO9z7NH8w6MeJ8sfI9QKule2W9iU3wdph+ZgD0R2Z
Da4jnOb5g65tgJjdkiLvbJPHa9W/YVkTkrMR9kOfRzSBQdMGzJnJl50Q9q4shLt4isu7AvLPbIYK
r6Y8jMvOIQyNMLcFw+46mx6KcwuOi1OTeFiIAoru2tF3rUNPILxGd5AswKAoN7j2vQvMHPIo7RXW
WTwhFDhwwELOtHhJKOEJ3XE0gEd+Y1yZnjYGC/xrHEGKWrkWauh19R7FJ5rDbhFUKn7+q/IpcIOQ
QdGsKP467mDpG3f5dI6fwc81nx5mVZekVe4AH/uXjIIqIfw9iMuADZrAkUkhKmrt5Ri733nODXh4
YEbavVFetDhYmq3Tg1Xa4YixgUpifVtOKUgE9zKIm8EbB3f52RVX19oDltUTLNZHzLGyvGtiv/Yg
A+D0WtcvtE4giyC1ekZbGjehSuFKBinxINlOjj4v0CBWGZWW4fcsL1z9dBe3R7s8d6k/v+MVJ2og
B8qKO05jcZ/ae8vbADsQMaYKgrIgepnEbcAqXFdn3hrXltQ2hUBCEAp2OE7UJUe7P47VhhwfeyJU
hdteeSLKkqYahevQ7Ls0UD3gpPepAwMcWcemM+4APJSxX5R7bMSTGhbvXDhRH2qAeGG1GgNxjSef
50iZw3IgUW4bUR4toa0EPP2x8lDziufoPOO2GpQTvDQ15xjqOy1hfqFbbmxCOI09SmiAMJ6743G3
AZ1oJ3fYik0lAizoQCLc7DASFs5anaRX7h8JkaZX7nIc7tjYPQMP1yOa1ykljTIm4+m547PUfYP0
T5wZ7AfJpi2DnCCoYhX1R3YIHlL6EECbaPNk3t4UfvOq2mfxJg1ooc8CcgH1n1iP4JxWQKOwhSvq
QyHDqNr0bCtzsOAJamjogZbB5/GtIkERZzeSDHp4HNYi39riFONf+YOTXPCj2CXRpPAN6FFlPrqZ
oiJnAjzfXlBcmaRb+moJKnOVm1sejVk/EJwJL4A145YIyuqO2uFN/2FTPJXITf1qOBXdJbl4RLrS
1KLkXWvKmkeKSqJWSdFYWZxsnbDwvrqZ/KwHOCqABIYG3u9KwCc0Vt035gwrmEBuSQm41ZCIgRE7
DbrviCMW2ZRkxFsO/GXqAqqiVtuxc4ML0ewvC/jusGnbkI+XcAXNXYXsusl9lhDsF6rVpoB90+MP
qzY39yjJgnfQipiKayvTPkPy8PD0y6AIsEWW3qajTFG+ITyvo4uubp3psCj7JD5k5o+hhTm1L/Lt
bIUkHrXafZngmr6nQqfY9ev4MzU3PGYKWbQKXhyiAgq/jR7Ye1r2ZZKgUKTINb2bBKeY73R7Vd2q
1YHNV2H7cw5edMLtKJGs5DvAPkp2bAFkQCrk6+HQ7Dz3Ir5F6r0P6ixvg37ZlTvPCKoKPAYwouWE
HZAcBOoAaAW8bUU5qdpO6fcNaYWsfBlJHJtx5si8nj55FGucetAH8yK0szPgYwMS+jeCeDDraY98
FlOzaxmAZE/aHFYtuV63N6TBsx0+cOYYPF3IpVpEyltWawO7tvFYiR2eb7sJWXJ1kC/Nlt17HJ40
mMYxvCvKzXBQiHyGlhGSIkNB83PG4jfkDsIJzEKSQL3ihFmZBkp9s/x11o7gYMgRk3PqBc70oDOf
tHb9QcvPWDj3r/NP9twbqTS6eVtZehCY4KMHPTgdQcXDQ4pDnhs2Wp4QKgRN+4SLvS4h3synWsfe
i2XdflDio3WL8YrCnmQca6tl4dR/s+PdR+Ny2FwPl2ScAknrr6PLnYhLXu0G6wKJAqe7fFPjB4Ag
QD1t+WQCIm4fEv64uCzGk26dSfcTLF50TgMyfFwb/xQPiPxExk0smO2dKa+oTeBpsEHb45YHB2Il
eSru95iVWH4nM6jSdv2pDs03yhOFh4wMvv7I5Y32TXxorGO2HHBLxcap5PCo70zlXHAqp6lZHypz
n5hmwKmypqUVH0kS1PiUSfnRHpTap7Ep8VGUG4sEKWqjbj9DIrNDGuw92TL0sRDmWQGfqONtJ46R
EUv9rYRqZjwWjl/gQyRgnA4c0K0gKd6SLoCoARfGgBg2+eyc6TsoA0C8CjAs7dnyTgbhEbDQ2oDs
ohvWlY1/35cbRPAmdIhnUz1RkFDH6kXgtC9UtnwXLwbIFOvdsNZUn2Ezh3gaHZ5CM+t2vWvokPwE
kXBn/ZlkNqSWvhiJXd6Scqr5kzb/kGnPCJfItpJnZiSFKYdHjXOanvjSqhfVaHq/0EPNvKimj5Ey
IQUqfyx/ViRue03fZ7JRO67dNdr1V2BJKXzI5+SFX0a2Mx62YUXeI9GhQKKEj6llflKfaTzvoSzQ
o2NPzKKLPDufQGuLa4Qyju6n5eMezf0ZU+KK6MT5TMnIIaPa1HV220AmPHXVQWkYDDgTJ8Grxhqy
aJhqMerHxKU6OJyqfiS9HG+FWe0ElUKUtjuosE4X9B0CcmjEwBDcgE8ssQCme/cG/a5S60jKaXN8
RYRCq3d61u7iAqYeB8Teu/WF22VXo0VUFPOJ+ite1resOEINV/YJDmH9Yowkou3EAnd245nBdZpC
7St/IdiygOVwAkeWPs/afhEhxRP+Vp2qFqgV9Fq+Qwko8DmG681qeMnSa/YauT4HQeBEvLgRPLQR
4namwuYTSXwUH6Su5Tujn1Y9z2LEyUTHCO27MCE81pp1afitDKfmQpqe97C4t5d0G9fr/lzfjYyt
M4BKGuypbHgAqYgwdmUt+tbRf/QCQpSZHiZr8mX/pA1Z+GwYnx7aRE1l0TunJQgsRdvOjQ1q4jDX
wQh4d74u6SZRImyIrw3jCfUE14LlfYouCo2UgaZfAgTrhwuip6Z7JTtlD7FuXXJmyxwIlxazjDgv
dr6K8L3HCd8qw1Hiro4SntkFtCe+XrVaSzfop9dM9SnmiFadtY/eO4+j8ygXbKGcVSOVMvLS5EdJ
oWEHM4Vqamj3KlhNA/TwSP7kQ3qO6n7duWLfy+VxijT8OdHBWg5e2gd0pnf9nB1jmV007O+D1R+t
qbka+Vr22c5isZ4KQBQRTlt4Z7QuOfiH1Rnnucb1ma5qJ5wdIlmEih02KeiSJVlC5ZIFkorSKmnr
NAIygzHNGn74/kektU2YT9fOU4Gjy+iaFsXzrNMJsyzlxUteuzwqKXI85ajGFNuU3Q2JUsBseb9Z
pPIwlWWPfWrADt7BUrCZwyJHOdXLCAIaVW8w6qqCdVWvN2Oa/dBrwwm9Wnm3v27sIrwlaE5Bso3Q
+jHJTl+1WxwGDCRV326VLHnqZqIcZ41w23J+i/F/BKIEXGoQVMTCU/UxK458yztGM6yFVLF6vZP0
L2nz38ofuziQDqQpxlOW1jrJNZiXDW9YQsZOAQ0+uCw2rUpjhttczeBJ6vT7YAkWTSt7EnaOrTZL
2Ev01Df14sHW47tY+dHAy0O2WSfGoaz7U9e/WEZx10NEnqvFWOt0JmFuoO70nDutarUzYp8NdaK9
ipNSCXvhtBCfMvi5MdPWrgTdWtg0FyPAOaqNe9iMOH6mDsu8rCiiBKpDa4CiJZO7aOi8wBnSnnWM
gMPiRlYlEE+6U7nVxedY2GSp8EkwJAOhWX0lDbSmNtHA3pU2A12X9kgrnnKDiqkjI7iTSLk1S2xx
234XCVbhGTVph3SXeSkOwxG3Byo+bS26BeJNjlVwyd2nDDvMWpbuLdKQ6hpFM128xtyoVroh7E5t
vKszejuGCLih7GI3oHOh6kq+eUlbUEqw0c+CrEsDLwLV+LDv9eybRvbdalYIOsgKxLCezdhAL4yM
CY76aLXgco0eiIQwmvPivSJv/yw6lSS5nBNZ0IjsCGfDWykM5lY4kVJ6dHi2IuNNE9b3vATt3dB2
Z2hTvxHWyhbiIfCpIrhNUu/BRQ33hglGpo/wI+YMXRXLADVJvWboH1bcwUQysYQhoF8JhOro3/B8
Z/SzyyRbGATAlBroVbvgl/NEPGtG9ZTabjDiqwIwj3PMJX2IOwAN7gy4RVbgZduqfXZF0eBpZ8eg
WVqj3NtLu2U/V7idR/d5dDkteA2Pmeyt19FNdpGhfqi4ZC2it2VdKcSGjByDiE5dGPCEZa4sPoh5
wEq29hTf2QqA9HIC8q1B0Ix0OrYJEHUQkurBtUi4G1Kk+VE3PVoCPpFezF85FCE2U0GsNVQeoTkz
zKXiS+RaifgfHJcOWm8YZtjDFcisoqdHQJ6ZtWZo/wTcjjAPRNxJBQ/NtfC5MIAheCOYu+lY9J0O
+IrM63GcjtbtvTtT87YUUeBgK13rVXvTdS1rMRTPTm89TIURxh6bfWXjbh2z1O878AwJ0L/InX/A
Bt5OnsjZmZkq26RP3bAQjBX4sCKUCnBhoVD3d3bSJWtrKd5a5UmvgKvJ7IedNjstkRzsKgnq12Nl
1wZOYHEOkHoAsDnHj1NDmdzg7it0Uilje6cxOg/MtuIemyBO0pUOcYTdufl8mfAir4VDo5eNO80d
WN73Wpo/K6V9yXMvgelPiyYi0ZNz9hQYXraz46o4dNr8MWfpZrSKhHemni0Calb4Nc5OO/0wHXaO
zgTe3LdXC2pD40A5nrEthKVSvNgpjQJG+tFsP3fgv1JUEmKi1K9vKSEJA/2VGGk18RSu7CEvfMK8
JKGIbmj0d1FuEo2BXhVYbnowb1NM4pa+RSZyYVm8RBn0mWYBkqhWVNbeCUhBRD3WNv5AdMvKbvSU
rjnhmgTTFbOGk1bIfj00bQWPk8IiIYwMUXvIzDO0SyZD6OZeLOe2amuthFrdPC1zRZyoC7tTPCgG
gMgkpbFr9NggDMtlVc2XdSbZA3V7vCyRTTt2LJ+Xzqr3Mci4tqpoC9Km6U14OAmbm2nHwTjTOHI0
9ezaDDQMLYVnW9F5hyimSuAPOokpPgm/D4qnvHUUrzqn7oiSoE+NvZAu0kphPqN+uoyG9pp0/TsQ
kz3ROltroh4CqjsY1tpwzexYq0xqjW+NRQe4SUiUllbOo+5mBIW/Gk7DLjSVb72gKYlkYz9m7V1T
0qESEv9fjfZeWF/vxHq9ac3MlEp7xQ0cczSHSpbV4tskOPKX+IeI+bklPdCNj2lPqYLDtl3JjToP
1na6j2YDKoOE4oYKKlXL/Dim3QtbyBIoRvVRDN5TrEtl3zenpItyrqdO47qweGRUps2mFbsM35Md
FiN35RVw7AhhP1ZG6gTejPjSqQIstbTgrGbbj0VHdm1x6eHhGZUmdpPtfZRdbm0Z3lZ4LIJqbD7n
aOxYuQfO0HBdBu9+nONPR8SKz/xE87GOBM0Iz2XBxLAqjeWzSMirZajtF0ne7zQzfm40oe0IkKQb
ZJaKn4npXGeQH4rhItgwoBqzk2I8oY/uWkfPqj8ncpObCuGTLuljFfFwdoq235Q8PqaZNDsk5XRN
G3mnld3douu+rvNHwTLAMao47fQ9vEGmfXELBMqptG3KOaloXIi1JCb5vTNtsXRaEOYTF3A7ahee
r9m8IwcdS10BIA1yzWAYm66pv8Xx8h1JBSYOKB30CwcX1Mcs4Q7gjwU1wJjH1lD+5B1TD5k/oJ6h
RSIQNCE/fy8maJBKPNLWm8PGAq5JapQXMnQ/5qrzNVoRKgTeiVwPDuNANV1w8muEzuIHw4iVGNm2
sCLE6jcKacxYqqv1jzEByOj05btEXBS0FY3qdoabtbQcmVp6uW1BTIfD6jZFqR3UJYQFOZTPuaMa
RCE0j6Yc4nBSqvOSVuyT8lMtBWEhC7UCmsFvZmMeksxmVKJlKVK0rscl6x0lW9rWKmFr4xwbUT1A
ar6dXUs19fxscQCQoaeVSvTUu2TBuj9wMl0XOR0drB5gFRNQ8h3Y3aQ9YBuBOL70t0Fvt6yHxNmY
dJpzBi+GFb9hRwH5WuQTIezyKWmrZKdIORGlUKMMVJ4dQc9S1UtCRDBjrBoLozZqGncjCvavrN1k
Pa2/eNpWHoLVMUG5Wo030nbJcG6ek3iTf5i9XfhjWm7jlGQ2VWt9XTXeXc69OpyCYFp4dg1x00nF
7sgIZQzjsazXXvLiaVJZVVP8VRsaFz82VAaIZh+UNPsUhUPN0XI10GKCasnoPNK9+zsMOBqzkBdz
zrWAwSgnSzP65tb2WXZgJ9VMgoV9ckvarU3XfVj3Xt9zkknb5yWxgJnPF3AZ9Eh1kD+TzsxcJbJg
2RoWfrJh6l4FCt4VmM2tkTH+a6U2bB0LeXtNv8lonoapPTZV+Sog1o92ckSa9CWVjtQwmv0lSad0
Y6VJpyS2hueur1KSU+hMx/LFcKkmF6ETSmu/1NaAnoehqaR9i/6spg0XOYE1sHWT5RHiOOZ0azpA
4xOJoZqPq+XRyxpIcZ1pnKqyB6Sl0iqwhoznXdEhxr+Oy4uWDTUuIcRetXhOSjxTJCXOcLJix2L+
36ktRa+xk9Zti6/gXyhCkB4rGAenoJMGKldRtg1Vu3fLGV4el2Y6isnrfK3m8Jyl5ttk24GVwqpT
k/pQYq1ZDYZGaoCYoUAbD0jGN8UCnLct6PX3qXyYp/aJ9PV9onNk60iVFYXehmaQ3yJS3JIARFOp
v7kYuHSkVdwQ0H60eL6PYvImarCflspwpZHuQeKqZNACbRw7y6qeOEGPI4cJL93q9mRswKFiL8uy
89B67FXEWxUKYxjr/5J3ZstxI+e2fqENBRJIIIHbKtZMFmdR0g2CmjBPmZif/nyQe9utjm37+Fzt
iONwuB3dTYqsQmX+w1rfcufzYPX6lmg/EG8K1Nci/WMpEMh03Aw3BmNh15KOggy4Yu8UsqWBoH3x
YgTmaJvUDtrpD7801TlS3gnPjHW0dPG+DE14447tLrciIE8DoCBRMUwvtUabx2vd6sg6yMTTl3my
zH7REfjUpAVFWNBWuD08Xi/pL5sIoSH92ZRd7Kk95bZSl7yrCK5eTp5lmh0oedwiY3UkQH7tw++M
WJiwxsM7wkMsiiYFkNY3VAqjBekTiy0OK5YPYD5uY8hpFgqDB9ln1d3IlC4ISdRLbXMOqxRBlj8y
U6m9Q4cK12oTAq57Vm2BTwBDGp+LUY/HbIaAI+hCEi8kgXMmAdxbluewHMP9FFNwJxzp24aAcJS3
5ji4LXiqSXbnumfQ5si8eEpCeq0sSe0zkjSY7HEDz1VC9t6k3lIc/YC0lhoXKVQhLsxGPvlyHmGm
knVdDu5NpSoLtu0c7iGUZrjR6X88w4ECIAimKrrO2kE2lS15gZzY2dWhuo8gOdyxCD+ofJzvm/X5
bjmWdE04BOd1uzMDpaIdZTRbjnv49UdUU6j3Xso6kubRBUJ/a7mAD0WWkXqXixxKaDUdCiO+jI2T
XxvT/uyi6QmBpse5xrWUeeUAFB2+SlrU/s28sMcSbZHyqeSwcnzRM3Eixt1niBzYejfYZgbIOZ0x
84anSukTZ2V78ckyivvZ21YB2sNGgSgtCpUf/SF4byPAgsOURfu0QQs4xmZbZ6m3XYTquJnH4VY5
A6bciv6E0L+bcWzvUGaTemQT+OEO+XtQMr7FrRXviE8abcKtLHuc4dVF19hbWEXmGqNxjVl6KJBC
JZx6qkyghY3FqV77MbhEFngyFyFr+8WaED7MYwbsxp2pR5xIHEt4YyR627vcwA1ITTjtvaaqdtYa
Po3GrwEFyhrNT6V68RgfQFg9Y3Hr3k2fHtoRim5v+e++yziicuS7ixyh1GjGjJ+OsAez8tLEmhgv
5nyDyOVlKMCpabdnf814qSjJ2hlCilLFiHfgOxwLQ4jUuAT8vdR9mSd7eE7JMkOnT9UKMYOPDng7
KOvaqJ8OivSj7I52OcK3zbqvvhW+hSVzwsKBVtxI92Vo3W8jMtp8rA6NtNXFIz6FM1Iiq07PvIjo
C1pic9pgfNGV3x0QYN33iATsOENP0o2fNAlUO0elmEml6gAG8bJTq6A1wgqt89shyoGqT6zzpLv8
9IMqhPA45cwbKZzqvv6ZRLSIM4fePjYnmVpv0khSAVAS7uIJc0rHz9sqWW4jB/3/AP2wwzp8Spuz
S+2/df36TCjnwrCAgVg6MWmo5LlpWOYVY9weU0r3xFcrmg3h2bKM95lEn6SU/mYS/tkQusw5MhBL
QVIlRFH1ayMDhBaQ1V7l7LRtRiCxcc4h0SwkuZMTYEXqQoOsCV6/KImFOizL6diFbEiySdAfiYTd
jmnlVi1seZ2UcLUZqXCXI99ga+2H9XCPcYYVCotVLXm0wojZRkXkw+wVbyYqjtgLM7vPbgoc9TeF
xYYgHIqHxUJ5lmrvDZsto1/bPwYz7vOEm9tnLxZ1Jjqm/rtnry9a3UABjqNbXN0//NQuToCe2zLn
x59pViJzD2twvi+AGINOsMuDVMxN5zUdHPdSh3CFoJOaOo1hf4D4Jcr726JtyVxwn8IQxaQ14l5r
reYUB523lxbR6iPSs7xC02385NQx2lOsB5egb49eazOptYtl55eBs1miwEHwF6IzNsveizUalFEy
wRirdjXptqwNi03kT8u5ioHOx+VHLrODaKeAvDZ/1R6u+VH0qU5Re8ciYR+pKrrSDMPvRo2Pg5he
qnQBbhYMj3xrVMLCiVngGYzXTvzSMyWPwEdxM1dhHB3wC1RbnN7sLYjq5GGYwHLyHFxsOyoOjeGQ
6OyUyOuhep7qPTaE6kGB8WPUQ4in6j+FushZrsfJbsAEjSDBIgxXmrcxYV6eI3KkjWvkzZJ1epeN
zAsiLVH4N0jgMA5QGzqIfIjssmTMOB0JyeAmn1Plo+jS1nvS85jaAxzYwpWvHAczTnpaDdvdEcsn
yPoLURKIA9gXrK0Zt0SUUjh4mgcjTfubQY1PWRLLTaXsp6alUe8ID7Aac0A2jri1mMw+5UcpsAsd
TeRtQKstHJ7lk1aRZPyIeNWbpzdVivnA6sB+tQbbv4PyQcAH6L6D75YA+tkCLOnqlbYQAwM8NKci
YKuQhJhe0H9H+//c8/VSl/z3l0/rnxm+/u9sYYcf9WqoMn/9Vv8bHWGref6fO8Ie3jWo0vf5N0PY
+iU/3lfbl+XJD44X+BCERKBsgRn/vx1h+NM/EFfN6cEklv8hffPvljBLhB+cQPkyFGRaY9oKMJX+
4QqzHIVfzHdB/YVgB3H4/0e2MH60P1kkwRqR6bwGV2NRtIXr/iIg/Qk6A9MNNpcf5zs3Lp4r4UAg
ToH9drAub/70wvxhSPuzAe3f/EnOX8A9zYh7OdD8SWGR3GeAS9imek9uFjz+6z9Hun8BEfBa43Gz
sXE7AgGu9P5iuYxK01r0P4Q4zj2D9tCdEFiOvoU0Ki2z9Q2tXbHzpyh+D9LM5yNbpoBo27mdEDpO
AeryOS90vO9tMC1I9l3ClSjBa1Jl+hBSNGUw3LwYqtUeH2BUgLhfgCe7lVg/6cMyF3uvpZKDfViL
5ppkNXFgyOMH+8muZjMeumQheiiMpxK/AZJ0SpyhoY2idEwAn1PLE/8eSUKMwmggx5jplp/tmymn
lxpUVYmdp9DO3+Le9shA8BEwH9sghv43OsPoc/5ZutzLTPPDNl1t+meG2xOTE09N+W3AlBqlPuit
6bSkmtMnmEdX7tqe2xdxilX8nEcpi+3YGLqdOHHAwKNTt82PyUlpp5xljBvQT6ZVT8VcNnj1xzCt
noPY0vqhADbLMMX4q/wjt/Xayld2xbzX0uxLzngFJkm6Cwr9m466xPoKmYTwMKeenfkQ8qvGx6VU
6zyRkrp6at0hkA8o6BeiSufC/o6Wv/b3/cAMfYeTD7RlUgKKJ0EEzw0q59Lrz4mtI4DozqIU81Pm
5jdWlMvx7KeNQtYVBw92Vx5LuCGMzmtaXpbwAYaYopEWo+YpDGkDmoYSJWhiBxEDpd5LOtTcbkOQ
sP+CS5M+BYx+StAIEqtP4o1RfRZp538Ji3hoD0ns9v1dEORkrGktSGutfGJSX93F1/Frk+ZQAgM/
j9aieeyQsbGa6E88pbb1JTOBG+ynTCVnolTJTEQKu1iPPq4QBHu4C9qLTUo0IBQcPvKiltmuWGPH
a+zqaPnlmQqjlJdipp5/8IooHO80GYrDGnpdjwir+p65B44Yl2rGz8Gk2AzEqixAXzeZGvWs7jX1
7SJFfhsP/OXYY3NE4wSrskSEIRN2UFyMOFtETWGuQstyNw2YBhvVZYGcwXFJOPKKPEBaQyUmimaP
RFu5JKrgzNz6NYu548hSkFWBKoqXxXWWl9rK/U+DbePl8bI5RVaVp5DdMz2Z8hBQ560haIrcv3Dx
xCdGxj6r49QmM5DAZHCr4DqE3FCp+t3OIba+IWoubH+KNHIFpe+cxyfRLDAe4DqggwmokkjOyxnQ
vYSjDK2LzAPMQzVY4uTq5mCInjPZlFThtTHzbtTgM/j2CzsBaTzUB6ro0+w8FzFMCFajxBMxU3ZA
/GpGmvNglgj0QDrelWpu4hN6dZJs/U6vMkRtGR93/mQ3z6Pu8P1EkAKSUw85mE+/CGoLNZZmmOxr
RWi7p7xkRplBI3hjLzKbHqwutkCnjx3lmsmcNWOpllgUtoCXulp9zJS3EORU2AZCKrUp3ITgZ2Vm
NyBF15OW90DJOc/9nU20sxhv2HJIfeoTMCUj64XaqWbEkom1Bie0PfJpNdIiAReC92k0E9SHDpgV
fXzTpPd2w7u8GWQdA92OnAfjTHLc10p0yS4vZcCM1dWo5VpeZzLZlKh/APUL02s7pFmHlQxiIFGE
o3VlVIEdZhqnfLjVzhQG277cYRIawDUJ5CFK9+OPbnbS8hRVFda1MJnCb5wgfYXL0W+G/aDgjuBj
89MX0RdTQZpcSexUPmQocOkTMDQZwouqscmvQnv9k2VLtLpZ3+XYiWvCbfPIJpoavgwfvUXKJSYG
LiZMimo8qt5qK6mJlazLtD1Q7ZP4W01Tywpomdawvi4O2JgMEpWnHib4uYG1+M2uzZhJ0DItcXvm
ccy/OwhefmqnZ6jgF2qu75QXVC5Lb0ZB870dA1q9BHicyQcRPae0Xw2I5DKrQyccjCM0f0LKG3WW
tWsXPMvGwXaRZagP3b4pWAElk0uUkWFTW2yXbkB57VXhW8ZkpTr2TdnMd4R9Z5g8c6t84b0oTkUZ
T/51CEQyPA/lNJO3Wzb4Jr3cAnAlAolCKPBMmqCxdIg0mkpD05/LUjDVLxjr78qswhOLJ5UsEuKJ
aIyKoqjeY53Et9pO5AFHT/I1CpvhC/HdUO2jvsQNs4FEkyOXcZJVkIH5+mNowSnKNd3TtmfVDypZ
aubwWRAhUFAVQ+obbJaMwVdu4wjwLA3Ro3cAgfezzCykenPqPdjweMttDxA12HSYhOk3tCEhsav9
+ZirCsVVhqtlQbiM5wjBFK3vTSmF/aYgL+OyKhiZH2SPexSqN5ncuzLqRv/AILi+6r7NnZtmTEx+
k0eK56McPIQKWvMUIWAN6A2TWmFgTjJNI7A0sYfmWzYzIk4vXQD8J+W4EnQnRuHULJin/XhE2dil
KSv4ufOQN9e9vczbPuyXCR0tAcabgs05LjhOwzvd1uNFsPVjOV5GWIfLIBw9JqvGXbbLMhT6mA5E
LK6/8JLejqwr292kxsW+FATX44NkoJgemSqF+MGnelzUoyPgwJ8aXY66IfKqXBd6ZRhWX5i9Ntad
xb2B/i8xVvbJdZMK6P3AmuTuv2ZLMupzBIFirZPx1KSZTQBAZ4Rb3TYUwTDTektX715mkdhO040N
hKJjyM//FeUj72XDKIKRX0NiU9aEuJVykb1VBvP64b/yMs+M75LNnYWiBuCGhQUxAGg59iL8/KDZ
IK11/4bfIf5StgJmsm2otx73hgNMPfwLNAHOSWvqPMx2C5b4cW76oyqd4DPnEgowp7kDT3QVsmCy
XZDc26bxZlirkDkZD36NvgFHnEKiL81/Vk6vP5eAJmE79BaKJ/wvqBU55L6wZJbvcjXP16a3vYcy
F9OuH9l+/+uK+nduhP+3l8CRzor95YoI/lK5D1ksU5ml+W6h7L5H8MCIXDZMWGRDcVXP3I4psrJf
f+gfkI/fABZ/byb/P4GM2DQs/7ylPPTze/X+W0O5fsF/N5T+B+kHgMlcnzdEMUn5R0MpPkg7COyV
mwnLktv87w1l8MFzbd4cNsxgSITPO/hHOyk+CAWrjf/gQIbvrNz/BDLCV/7+sNBF+koIWDv0lABa
7fAvDwsqn7ZVYc981G67O0jWmGeh6Z3DGo/mUGL56LqmuNV+7B9NXqOmJB+ru/QF6jl2tUl7KUpr
3g2LkK96DnxWiW2ORCJkI+oOLnmFY1Q6ED664VkGszlno+beTyxGP8DUHjUj3qtJgvShzwSZLrlb
JqyFF/c7DVZ+47GeeYidEan1zEJyAw7EeR6LOMvxgE3jahYjMEj3hj1Q7A7xU2qm9q61vfxjBqIQ
GGiOXtd2xTVcZjbM7BseYcbl1yrHyuTAd9+602CBfmyQsyR52jywPh4eQj8kCkWq8b5ZKhJrg6IB
eqzkjC6hyAW+U7PE9jPs4Og4lrm5kswUfzJ2313ThMvgZlqmZhdFU/LdrMSiRoct4M+gvLaOP3xV
RkEfj8qSVxyO0o2OK/Eq6l4/OL4THPUCS9uZbPWuZR8/Bs2IjatzRlxO7FNP8FgYIY9e/FDJlq4V
Wse+Tub4Hq1PkLJZFuwJWtd7EJkobyNSCwnv9bGbtJX3xQgz31hBm0FuDOzoklhe+JmaQ1/Delnh
EYOzXKRvwnM8EYMZZMlwK5re+2LBsL9k+QyJQtEf880mFszB+LGoItSQgQucEVFAx9J/zVHSff1K
ilV/AhBbvLUg9U4O8cLHYIBSjwnWYtkl4s+difu7kTgAGnS5YER0m+KpGxjcVciGv3EBBTsxzEYi
8MLUM3vjr+KyP/rJaM6eWWbu9r54qnoiwGj4wuvMhO1QctVfRCbVTTsbEJpGdRnClzbEDTYXEChx
FVkPQ+Sn30zTsovRJVD4yi1WFXpqqW8xnMcNI/x4F5vRuNtmsZ1juTocg9oD/1B29REdB/a2yG4j
IDGs7ZCKhjbzixpmTpzLawefbSdRtSKcCOfsLizbeUuNV66o/xwBSoQ68iEIMGrzUCQvSck0f4PC
o/k0ymH+wsofTZFcHAgA1H8E7/Z23YTvnS2T0yKBx9IFR8tbXDgJHlTyVcxNOscAXLq4QGzsdsJh
J5H6P6VsUJBWTMFZoVUVvyluZbxjCYiXDqgF4cW5l5xULyeW7DSwpxoGxNvk6Rz5dcz1QRFC+bYJ
2Hq9tSFaoSxuFMKyIj2xuUju0LWhx2KIfp84bJwQuibpiXY2JzVnCB+SxBIABOwF000JZOWegHcK
wsWK3z23du9mFJmP5bCY20K3+YuuF35IJ80Bqw4qTgNwhUnybosuvAUSFb+7mWPfib6Nr2XHC4xB
ted/DcONkxuTEFkxQriXw4IBukP+9aYmiUicqQZOMXzrb1NS8pu1jcerZyOp2lpOyrk0K6bzhejq
N0cHFZt31BRs5pq8fBNWod/srDHPupkBSiR9viqCtD3fq5jvu7WRipIGlvbDawJzuLmrZpXxcVOt
2Bi0f9YNQCllXq0O+Rsws2DVSY9OoXcw5UiD7ct+EOx64+77qB3fuytBndtbMWa8z6AFhLvjG6bL
lziP1l/r11vsSARUu4ZTbw1+hfCzaaw5vx/FuEoVE1cQeAq7ISbE2bGebZXmn4GNYL5pQq0/gzcS
l3Gq7IcqTrx72EuCJgCAAUqh1DtLYy2EoUlmJlmvqa7TqZ1eAjYip4rqkD+L/LY3mU7mJY9FD4Yq
Km+tBGEefYt1tL2YiArRzVcHBMWz47XNWxZbGUY0HzqTZ4fLCxz3/BbuPEds3Bn9dSpquUPlkNzQ
4/IselY+fU992TkbmWYEeCm1CkuthpDOKUhaszF8Pi6FO/HPEBEVLv6QjAUA6G/aGhuivUQw9MNI
D89hxerqftEMxYi7SfvxNg50Km6GNvc+Bk7WfGVRyP6ygnuLBoc9loGJZAQGmsJyf7Qiz9ent8mt
B14+vERwy2S/t6N+6b+hTfU7VvKQw3jOhpjcwkHO/QmK1Tuqo3Tbq/XW8lvdIu9b1OBurGIVA40p
WqSN74xpixWWjdL6HBemefCBt9iEmSBNkkFFt9P5sVVflsLC8qb7jAe4ThZUWW7ckBJUY+bJUdqJ
J0NcAvFcVY6Smx20N9+Beo1cnNhg9cRMxM9WuWYqzqhiceOj1ANgOUnWdGf0nkWASb0Z7V04FfqQ
ZsjTWlFm4VMtE+GyN1O44ia/VOqZUxMvFS0Qwb19O4GWT03pTg/rGFGgDm70QF6O5brBW9wH0UuY
quHUEEhFlzv3NjmnCR8ZL50trDwVjD1N11FsY2dqoESwibcZr7hqY4Xw+HFUuLH4UTAo5AynX3or
e4Z/OD984jNbqzK81R1XuaYFXLW/xfSFq2C6kjg/xTfRlK2OHYBrCKbk8hAYb6KI8CQrwCAyxGW6
/bA1kjkKbtkqexQzxto+zjBTZW5+Vyx0ioA1UDHNSnPYL9qgkzD82CUsmXD52CsxFOiE6uJrT5IO
HsRWP7iTWD6KiY1nHyzQhP06s/ZJWdjHjiaoRXs3DrugxT0bG8u6uG3PtCCrbCLdUSigQmvCHSIX
tOIiwymzxFnzpaXdR5FMv714pbh2dt6e5nlAWaLs6HM16PYKUC07V37tHjOhh8+sEaPXKisGbh5N
+NWYlxEqJXA1whmn78g+6lflowjfkCVqH0rVzQ9N1VWfhtax9y65KR/doUNUngezf4q4ek+DCMwr
LwHdZg1Q87NUTUbe66ReCq/IZlBVaXqfMOclwtr37yyi5/ZjTvojY53gDn8HAe+g+bDqIZ6N2MaB
rb96jX12qdvewGqBZlli3rKChcfnRqbVyQFLfmA4anCECVV+Yn2P4s7CExOPjWbhWzlIb1RyGhbL
uXRz7j85iTaXxp+JbRwaYuUFdxkx0M6KyQoaD0dshyqh34Yisj6n86RAvcsCfoST9YaYvBGTVM91
yypySTFLluUwoyRrW0G4mpitG4iZyQ9BYhdBmyELhW0a9uN5JI3hi1VM8oTmiR2ARL27acY0/qLj
Wv/04jr+YpxGvcGhDDDQaqz6YjYalbY93tXM7X6GVdlexVQM5xIDyr43uOb7IE0eRUDo38yu6aGK
dH7t7XI6ZZ1IbwfDDtlVTneCn9mAXsOEWPkNC+MiIveTfp3TjLQgYXIoDKnn36DEG3eI4IBbUkuj
3nf50LZyPkbDDEWqwjcRMd+475RtnY0nxNaKB4laSjWfPVIPsEulBIkLMjOzMf22LCXDTPagR11x
dAqS12DsRRMil46LhLty6yRJsB08nqREzNi0i7FA7s1apW60Og8d4/dNslCKZ4tg7CgkkTnRsHyG
TTi8OS6ZuaDlBTLTGmk0qSzfVESdUdrZdBege6UqKnCfpXiiXEDUN3M8qgdTONWPdgEQFwZVdQxQ
/t+0kqJPl4v+yHoj3VOSpPe1ru0vo1dnj64Dustjjvh5KvPmFlCWd4Upjmpq6OaXBC3G1a+NjUjd
HYgN8WxSsuXovpfpGqVB0IVF8agCd6loguYEV6gq1eKzp/PtCRNpNaj21fYcnEnME9vnoV2wJ9uh
J1/xyeEEhnj9CokroDIupheiKh0DLpEldYxODqfrwklBj0QcqIjucyPCW+3hqZA1/7aVzclbrh3G
VZbtz99se7XDdS0QMNUE3HaWjXsiZnrwHSANuXgOcQDQTvWt8BkybhYog1fKLQvFauWjkp1Hvbwq
R8QAuNCEYpXBFuTXlbo2I6GiGqgdIiJhEHm6klDBjdfGKHz0wMwNbFM+7UuJ48eN1w9lIxEyJWlz
idhvEHub4WJ3wmR4Gbi/6gOtBNp7E5jxWTTcYPgHG3MvvT4+REWrqfXhKeLFIKy0mvNymzljT/qY
xe1go+zKOPv3CQ4fEtddfUrzhK1MyYlLluOw6wCuvFlY2EA4SWc5YW2i3taiVM8Dk9Fyk7DtP0N3
RMEBcYtU2SHZWTkRUv2ydI+irbMHw7+JsCC0rjlKn0PMRXecWrG8iRpsgpjH/JLCwr+K3mXo6uri
kGQFEkR7NfWnOIGH0JrfgxrOv2rDHqbCOmZzxgh8WBj5u1rjyPfzRpwik8qrarXLqUOECBNFBF8U
Du4L6pLqkHMR45l1WZws+JoAEKD5dbpOc8FKXIHExAFr94idleUq9fFD3Xzvl3py90FC27QRvd3v
Jk6Fa0ADgJqL2AWTNv4+D5b63LCD2Tfo+wnVzHAhx/5bSpEFW8V17oKCJ6jVZjqLOQnO3dRDtRpZ
Ak1w6o5LOMtPgAyb/cJ7uJM9qjJmHERVs0M/03/mz2RFiNMw2MTv0oKdLB1Gt20SqO1oYnFJFJlB
UOuqHSI39KFJ6R7jrg53vqZ947REvi0QLCf0wR+9ErMeNWd9Z2GDesjiUh1BCuZHhhXzVyYH1LpJ
AHrB6/tjmqXzme/ObGyCok2dUvxwGpS+7C4jciKawoJQxVZozCb7DWDQ+IzUL9roAGdew7rth58H
yePcoXBW1qh3UGjMafIypLzsLOJv/sxCLQHT/TUsG/J1pCM+2Q1ov5lZ+rZMye8MJsNYmwanOyAt
Ni/06OO55s5hWiwAKDosUj4yrCkfGtbUQG58r8fx0RQ3gxc2T1jK0n2RtQVspEk+VXmfXhw4spiB
UfDju2t2aRTzOOVyadd5QcGWTdcHGaJEdQVgl6rKvG2sY3cjfI2Y0e7ELgoh86eTolFoBO1YYDEP
dupJv1tzVr7IxClZQHZ8FLo+Zo8WTc58Wbdju0678imMjDkiVc3fpZqGZzyfNLpamItb0xqhYJca
Vg5gI949d/5K7Ef+2LYOqYFNPpKAruJ4a4oA12Mfdvc1V/J1gjFao1Eu4hM+FZcF4yoWR3yU7wLp
Nm+5aetTGcwT5YeJzxNbbCIIZ8AHmK43Si7q1mkV5vrC8WHkUWJdWKGTPR95Y/+w6NLcU7cTJl0Z
95aCGxt8nrqfFz44+5pp/kubDu1IwSPxiTeL/zByFzzXlYkJK401AtCoBg5VFcxZ+ooFoZNxkMIa
sotDnQ7WJROO/mQvOrytpjm4M43t4SMNmuSR16Q6x16NX27UCPkaejjqarMiWQMXO1Alf9qIk8iD
HLrp6g59BUnRSd4qax5/BCojnLZqu+psszHd6sSMeyqPOt7lNSsotjvJIwOe4kmZMLjGiiSLZeKm
YN7TW5cBdcTbiHz5CNG7O1mWNb4wiWP3l/D3BoNtWC5BcVDpIl+t1h5/jANfxs8dXt2Qr82butmp
nl8ObWSz6weHz3i0CgYLbBkkW09EqqsgxTqk59VW6RIs+jmrLfT28lf2h68/LRU/NKOvFOAkvxN9
JLQTPc8LBsSufa7kmLwp1ubPI3LtdX7tDg9+JfKdU03+z4CA0o03JpRKPFPPYaPC/wdm9r+kYf9G
0f6nMqr/jQopG3HSPx9nH+vqe6/fze8Dbb7kj4F24H4QrlRrqKHi8AoUC5i/MbOtIPzAxkHx6WPR
8ces+w9otlAf4FsjuuOcR+DDvPUfE23nQxi4IWNwm7hC1wNC/x9gs38lp/2D3+55nsMRhj4LGRfm
N8/+C0OeQXyPIdX39zhaDiyImUmhM/XI9JwOZiKIc51JNOkuK9WeqJrbKNKXIYyOUJ+Aqd53dvbY
9Pl9L0BppvPHpDTbORzuhuoxpPLKiBjCHu8EGdsbJCBL+taPtFe6ecJawEoVY3sZfWnE8lmG067M
9dc66A9Kg/bCrWpWHkD1MfX6Q96gd1IeKKriMUxxb7li3yU/9PTvwgV+h+rzgrgECyhW0RJpmiLT
AEXZnxRjqTKj08khPqSzdreJVsXtMtD92M01jW3nexzBJPZG+TR3dny35FX1YHttBq/ZXK1MKKZW
cfrMZi88ccPQ0TF4cWYLOID3uVhqmNoK18Vsdclj2kNqIwxyDYYelgvTpHtFFX7UXqy4jlr9hMA+
Torx7Cb1rSt+oowkC0gIDDuQBh2yUWdh5Hmaw5fJl6BGoPReqzp1nuQZpg21oHWK/BVobtzsoD1+
8ooEA7BFIxaCcLbOBVkVkO/wq3oqgfKMvTnv4AvHWAEutu7TTdeTIlRyuqJYscK7NrLBg7DS9xpS
vPlZbk2R9xSrHRgt213OkdHpjW6bfc8lRkK7P5wY9bOjUEO79xtomtjHy3valfckNcGtQxLmTofU
d3E+iHuSnb9jo/zi+pF4r+fuU/wprDzvYrW3Fhvyvx1bHDb/MzVe8jn6kz7w17vt+yw+0bHZwiG7
4/d32ySa/Uk8RXs/Nc12yr/UCcv/nmRbhnXlsp8EaUoMRbbGqT+zh8ddlpVfwn7ad8XYPIW1JBap
NtvFHuNLWFnPZaFeTdGbhwTx+abrKkXht/xgGKDgiwTdVQwsvh0TPgcjQFzB0GOjUGDBtPWfKEQs
9mews43TUYbB5+EmxcgdVNnWoK6vS50fGLkQb7GICoQ2qLA/nV7/g4zxl07xtwPBRWkDapFjYf3L
L/Xhn55/eNHOYJMGc8B4xacTN8VN5Rr0zp7ZW0FAnRKm4WEI5+42ZdS3QXv5jVgIhC6bkSRsKoga
VZlZx0t5MxPsBxtzN3iOeUPiK257GOwYgl413muQRWV4GoNvwWxHZ0/zJK+16r/5hbz1wP79TV6T
Zpj9uiF6SYXL5fc3uTJ1KNGkYV+JMdy6+XOXJ+UhTTEe8RgeFuwhF7GwzcZ6xv8tl7rhcZ3A+6VE
tJUsCs5Jw/AQB93ZmiYcxB6wSGgNZkc+JE2GmMEqQTuLu3u7Y8kWzy4SFlvt6LgfpeXUsLbtY5/M
AFere+XEz6Nf4r8uUE27anjKop+xnVHKohOzl+EQkvyZ6TTbNYQ1V8ZmwbPqlV4dFxNTS/WWFa+k
tYGKEthSKSCwKaQ9PhEmlTouYKNrmDxZZohGdz7FS/CVteYzuvs1cKD2NwVEPiKJXnXa+tCso5fB
/86+ZNMJ8ynCJJ/0822QAsLLi5dMgXbCWb/D7/1qfiwYsLZ+69ykygMn1rnbtoTuBQy8OqbjVxc+
FdmNt7x6GYMJuWaTJ1/joK23RgEHRJNxxWvyFe8lAxdgY3UFgQKY9W0Udw/4Qe6CFDFesLL5UYOT
sSzf7ZYemijBk3CLz0tQZnhCmv9D3pnsSI5sSfZXGr3ng3ImF72xefLBzHzeED6Ecx6UVFJJfn0f
i0J3vVcFdKHWvUhHZmQEPNzMSOqVK3KE/OjIeRcWRPaIh2wC+y/T3vqKMpiwRm5/tWT4h9r/9CJy
IgKWj5xBNpXzoe3JRvg2KeFOPjhSfBJbx1nGRFJaUwqaEetuMEC/s/PghLhm33mhEkthj0/NEBnr
pOg+moyBYYQXERihtzEoPF05pCsdVXHERk1vhxquL6KYPwEyvok5bXp1sK8MXOLgEW9KqVWLlWgQ
6hFUIK5lcXCSoouYNgsk6iRG9B4wX3LTPuZWi/lKfKouuVbR3B7yyrQ5k8dqM4ziLsmmM3YqOqog
5WHfAf2anGUE82i0jLduMKFo1XTt2Q5mFXfrOEZ5mTzQvZF44OwrRghtoaruAzk+KqYymPQi5+eU
xX7q7bsg3+vKJSOthF5MI3af0tX0SfD5ELiZZKB+GHTyLQUt6xGFfNm7kbdsPIMQkAcath8CQWsh
DXeTUtlq8NKz9GlFQKSYoJNmz5kqfirbg+0Qu8zxSv5GJaFPTGzLZl+30ZsrtA2l4g0n3rCsfLZB
lt52dlWSIgMe1lUp/sHia2jhSUxThkkxU6CT4wnBJJA+7LjIu5FGViF0pJGpjdYpAr9h/jUBPGvt
qFvNKvwcc322QvcYqQqJy3/H5YWxB+uqUxOvi7AH7QjFLSUUvlaWNDok4pzDTV7dyBdFB9rNT0Jo
w9wo3eK7Sis2E8Ay+JVsE3Qpnh444WusiKCs6b6Awdf724CRxO7qE8uNs9OzOPTC7tEqm0cWaOGS
xqnr4NfdloRWAS6Otx6n7kHD9OIDFG+Ebq/S7EKIR+Z6kO0hzglyKphWFlz7vmAe5vH3Q5qJb9eb
b0OVg4uC7ool4NWv2kdTW5DULfxK+a2roU3aR08/i8gKlmpipRpN57z2n5sS1ro/3CczuX1qh96x
hX+OGnMpy02uamrRsk6xjCUPVLEEbgcT9SAkWmqXJXZWF19V5Oz7vG22Io9Tml9j/IA2FfVUANRS
t3xqYBj7KD0Le4zfnSi75nb6EVsGhJQh30tbNbt6Fs/KyhCTwE46LNXAi5CXLcFWBWz7zSw+s6nB
UOhTKZJOAuxqFfePrJlBm9rRoZnpWSM9Um4ETuONxUmLOBw9BIFNl3yYk3UKIoADfkynQATPvcc1
ZhTOx1RsWaq9Wj1/dUmVSeLOF9cyED5E/GHq8YoxWG97d6TLzTfJf+KR4vCvuDdUrEGGmTMcMNup
ipI1PoUjdiTwq3MK0hRhfYToWN3yO6EBSFPDsGANv56d9Gwk/o/yMCPLUq2BN9HliRuMRLyObrGu
klanjjd6Hls8lxnDusGyXClxR0B/b7PaWA1tg39EZb9h0G5zt/6mt2Nc9r3iiDmLaz6qR4NVy7ad
IYKIAaeEU9O4lGU9KW61dfDBLKvMbzFVJy9Cu28JZAuEO6m3LYaLuALFWYdfM3bYBUtr6Eg3m2QI
FnplF91TMXIRkvH6IKjEFs376RrrmIvolIXDJWZzuDQ9OEfcEQn9R+nZdcDG0S1KBnfeRAXaipFj
zCMdmnN+XY8rUq1sYDl3sE+UJuja+M4oCw333/k1+vEQCoQfMwNpy+12FuFngEWByf2OMo2vXA8w
s11rjymXGCA3WhYb0A01wF4Ooyu3H96pyR3i2Dp4SXKOa7VjQbLtKIVd5L39PFIHZHPxEZcFwT0g
B6nG/nLs4mmw61Vp6F/bR6Ly6tPgwixuK/1QeFhL29uGjVgZV614HKyflHYwjEPxybP6zzbGet3F
v216lCCFoD92XJZL16NgkkyExJjQ80anhCCmZs9MhHH1WfoIOFhxroWCwF15w09WIsUPt3wkfPJZ
l5C7TfGMiSJazj1ED13/jiineBI0D06v595bwtcswoXjobCZDSKdF1HE4OU/boUun5XXbtrZvvzy
ZfZEmeGhsnA+odQCccp3hu+9Rr/4hMDfqqBczYEAKS6qX9IZe2BXEbMDKRWPSCHq2GksKFgJLDda
+HW2JqWqDoj58QJN/WLY1POoakNrJecyD/4uLv01WxjJoLQZcGPDaW3vwvjbDov3UcEdLIlKLltB
qLoa5QpDpt5Guvn14OAzhi8TLuSlSyjDoiEoJPa54HYgFlVcXTrM2ohCJE2m73pCtA3Xiv4HY2B/
TiHUO3Lua5cP17xki+hM0Z0vklfZVhz5XvEWgz1XCPW6EY95PXGCUDvbrvU6dQeewBaPAcutt66f
s1MRuKJir39NzekFXwPkIfwmy1AdTEfTjVeK4dHs04OYIgAtgkenQyAK6733oQL+Kxjw+SISPYmp
WVkxk4CY49fRIAU6OOGR8icwKfJgAAZvSTZw0N3gwbYWPUycpUaJRwgyCUMPex5DF8+b/2RUim4y
2QPL80nktsfRGihhViCd2p6+AIbbT4Md9pL9xZPMWwS6LoYpCFADHzNIEfEsNEp5V/WviT1z+4JR
3Bi+9TAVr33f8reU/TayYwhfDvDCCTdCVF8IbTPI93fEQcAohxxuFIa5BUPVPmqqXZ5OX6HvPoYU
YW37Api+a/l3VjdfpxCt2arAabLOYQ3hg7v1ubW0AU8VEqO72xt2Q/x4tfXbeWJvBkxVumzNZdR+
20Eb7DLy+AASCFyL7FJF+jjiRIG5kuCrwJdiCUXDz342W3/pmBNqfx5i0Q4Ig7tVfKec9Im+V1o9
rUuXuY+16uxtRt5Sw9hm/069QokjNfesO5mCRUS8fvEgk3PR5UPENoRsCA+L2xyEPA/Fw65uwAMs
UKpTH0EMBaEDjDo0CZd5an+VFtSbtiA1Q4DkA948+dYlLpZh4w4NbcDilsmtAsIKzo7tkVh6Rcfb
YDxF2jgh7r0KzaVO+oi+KH+80tN1jOaEVUq7TE15SP3i2ai7H8alZwJS0yKChFOBV2m2si1f8wQE
Q4JvsB5NNr087CxpPTaddaexMvLk6cKlaeeU9IHhgfKo7o1g/LIafvByNDhBp+2fZRsMDr4e/4P8
zeFW093IP0Pn7kjU8jzUZcKbn9+C5e2j2xm/hWd+zEl2MOEDgUJ562ewMpYnmf7Bq5nyLXfyXxJc
2Mvy7qQ4N6X4DRYqSv9gs38pGPu42in+mhOaeKFVoegb9o3sVMDg93dBlbxVWXegk9vhNSGirtR3
3rLdM8r7iXT6gspg3JB9L5esf7Y5hRk9HmCFDxyeSPBp+9Mpq1Kqn9QZjetaZx9AwMjo99OVkNLB
GSjcTD/83v6Yw37rhf2Pl5gfnYre0oAJpzA2ZWCQE8jIHjmfhV/9GfkRS9k+TCgu65IG810ovEMl
3XFJP9CyH2LAekZHdCgyYdEVLp5GvE2TP9/TqZOvZpedmx0qOrPiaKNKsDtmghMkLw8d0cNt5Cd3
wm+LhY2lglT23uSssmCb+YX5sN0WwQunNX8ZQ6whtwOsSPOHVTR/jXDv6XoiIUZj2cBTeWko635K
eT4MCWU1t/uJZgTG1Qf7q6aUqQa365pwOJPyhN0ft3/C249pcY1JKyG9hGCRMVGZM9hru3EWIwm1
FU3Rv4x/n5UCUlwx/klT62Ue+ve+U22QKm8VcvljbsBNKDqYNPyjfIYqXTbPtTHubUzza8uantzS
wGWf61+CCC99mbwyd58GU/JoN8XFBq+kPKve5EX6FOT1dbTdLQk6SNK2PmDiDyj7w4F0yxbj7nc4
sMMoizOg9AVnfuxseHQMuej6dlq4EVUfhvdVphZYxKF+k1N+DuNqWK+GGaiMS8K96ZNVpvxVJfTn
3xd98NtTZnQcSvKHxlKs5wI1LtvC+04d7wU8TA+Zjx+MyWzFzeKY+T3WToubp+kVB8h/m9oqXsYa
1wwQonuagRcixYAnk/RcZsOTMktn1RYkLpRzTQKYa8RQjnXF2aFsuArK0nlOO57zsX1fgmadfOsw
Ic0x5FESiFHpafa8x9DKHyLLeBa47SkomhjHcadMob8CCvLQaOxZoflS18mlnMPvrnbMNXv6XSdv
LQdAhBz3KzdcwuTzxQ+6h9gp9wFvgdtHx7JUetPTW453h0lD3inzmk91BKjY/KozZzeTliUHzsRW
kdGhd6I6Y/3hZo8jeMrzc3X1gf7Mpkb6dAyKUMbD7fuRk4OFFF10FX+1SbojfEJwz6iXBUOeEae/
oKNxKEZUrk2qf4XjBIutkSZkyp+uZUFGFKZeYgDehQzTZZAzy/1AZeC5HMGkbKrhwJ32VGbz11AA
bOCxdK1d/CCZV57LWb30UsKytmgEML2r5btfhPRpPPgmpwjvSkXG0p/SX2OGDUs3DmbA+jvLk3dL
z0+ZHutd6fK4wN3Xs4GNoug5zzDRVeU9FpdnPdn3RfmpbHjlZNR+ZZxsSS6s6iTf+5TIuzEDRjo5
r8lM3+H47JUlqRqjONOFxZlHiY0Plr10N7pTpzHwDrnGjmAGFHiIP7XV/CYw/ZgI9QkF+50HfgZv
1fG5bqldxPfKkU1tvSnm6qv55WwYTpZDA6bmM5NgNMe0Ef0BhkrqSMuryvQ5K62rPaaUCHTwZix3
03nO1611bYlp9oTHWy+l350n8FVUz8NUiWF3VfZXXTUH3YkT1WAvlHp+R4Hgtl9Rk/L691vjCjoU
UxMserBFYabf83Zglc15YPwaWOMt6oqsDRZ0qhVdqlymFxXQNyI54/bF8KYUDoUJM8Osul3WTSdl
kxbD/b0bp6Jd2TecW1GeNIb9Za/pRYz9P4Hgt5R2fk6CvlslhMg5t7KhF++tCr7sIdg6HSx74qbW
pH/RyyGX33JHjgp4vWJaaZR9j7VW45yrpoVVchn64XAO36caNmtu4depWmTvqvZQRW36FwdvFVVB
zTagex/9+hRnHAya6QQTirhbQd+gmQCJEfG5bs0zsCjMPBSkNAjLI7pKNuEW6IhVprx4bSwoDImT
u8iuGfQ8lBqqsnwND6zpPJh69rjBbAZCMXA24VTtp8DeQCcNVlYEBvvWaRFN94EC2pyJ6ZHk4NCD
mmhi87VNmxON9Z8OMYOVFTigYssTITGaE+oJcpu5bXt6K/zwoeJg1OVTvKexiXCGtyPR/gJoFJaV
b2zC2hA76VEyg6WKQYNAteWzcbKd9AV7J3E5hUuhL/KQk9XYbNTsBMvKMR+Z32iCaCvz5IpkixPZ
OffY4lbBDKLfr9k8uHDc4Foxasz+lduhvcFC1j/Bz33MTZwkWKZOadyrSxmArR9/G9ib17KcJy7K
RzpZeVdIUjNWJwnIHPvG6yekVTuAz5MqhPHamxByJn7cKAcUh1LT7+w+vCGbcLAQhmX2xIX/M7O0
Jh2XoMYJdPNFIhI8i9nWoJx2xYGfc4jEDSSFpANPYSKsWLk/NXVl7EJIlf4IUk7Z0vjkuQsYtsx+
Yp4+kCydvV/48dEHO8Qd8q6No+yEg2u6lJHhnYYgu1KJWbBtKl03xIbumcgmLgR6j0OH35T3cTTq
PzlcsogVfLzIAcpkgZp2OjaJ+pL2xHbTfIUM6SgMSlxQGHAFcS87JmkRnjD0oWcWOnkOLBTYkeDY
yfbocKTWMGN7g5c6ZMTT81kOWNvKsJc7O8+Mc0F+buF3lvcT8bwxpn/7nWbramofL3EClQ+dysCx
ZvQvaSAeuLWU3yLAGT3K6EBSFInGN+NtLOtLnojiKCLN7VxiUXWnqjk5uRseOrRypJbizrx9+ftv
iYQtyAx4gwuwuoubex0IhNcuSuZ7x+y9jbD9GULbxa57WGClLh7+fvGdoWQk749h25W7wQAf4ZXa
vDRqbo9dl/2mcW1dctt472O3Og3jwH1tzro9RjE+VNwf78zEvP79r79fJjd5CIf419YIyTOvJNdJ
L48oCyzbhDDB+d++dM21jWmIFDronvBtfVq6aTauacw4FxWoYr+IzkU/UYWV3z7a/CyR69ZXNEjW
VSLJ1mFpZXfBBL54AkqzNgL6inuluS+IgOhPMfFHdDZnHjMgV0+WWw9t3uu/PCoonQG20/jiGdva
uuIq0/cg8QSdvbBrIKz57P1mKNraH9dUFBKftspHI2BCmoVxqecM9n1phZuiros3P/N+0jaZNo7B
iXN2+Rh1sjPWhEzSaO4u0mjto99aH+xeluwuzDuejeIhQM62RTffDzd+jm+N2S7As7vEz0VhXEGu
ASxNdDARuaE2Bkfq6MJ9HhLWRD/fokhRV1PJ5L4nhYSZ7zThndENnr6qBnsZ1AjUXNiwBkaFh7Oc
FM0vNXsEbpnKUNFB0aFg+rqjsYN7cyIRoke3e+SzGa1A26wdM8kPWISCe3fehbV4a4LYO3ix4x56
UBJ8mBJYeOAYTozVJJTktJcIo0d2+jRruM2T2Vb2M6eOBear8d6aDR+CsBEtC98y7gd3Oma1Xe20
jqxdZrl8WESwm4Nwvqeg/hdq3oRGkqQbv06S7TCjo/UxYQ23lL/JzQeYWv6wRTzliJfJaWuH6Ulg
2DmOebnXtkKal+o+ymN5XwAKXvlx4axLzsmNzM1LTLD4dslJkD53sp24mY4o6B5PygN3qb2RldU6
ZY2xsEtQdq4JDUL28xE6I+RcnbV86pLxrgjldgrmaVcHDvGoiubiVhsNKegqu8P6xnNLlMe47Q8B
BYPviFmHMGUmbQwND7ryjVXUwY5EtxkIW6mXoE2Mp063f3it8fXr+kUBr9o74+w/2jxJ9nbAU78Z
T3ETia+w6N9nv63vR/9WjTJX05KNAr5cAMR8StDAgxodMrp9sfJiOiaMM/2Epzs0SoMCtiw///2S
u+U39GJ/FsA9bDs7hw2XADAcTLhhe9LejS/m4ErMiUaz7jwMculIqiOGOHgv9ay2COjZGFps+I2H
rEWmNVP/5EbAWrsMcmQUBMkua9mSDHbub3XXmI+JyB7KEZa5b3FT13VwZ4HSWjYl/ZiZxy13RHPB
TSfBXNj9I58OYhQlDTee4zHRA/576Gx90gNmuUKZzjGltfbQtCGtRkO6cUd1Mkq2rsI01oPlTOd0
Qs917rVVpr/eg+d0ADdyw1wzrtXL0QWDGFXRIQSvZTJ/bT3TxNg7tzz9OWmSwPbWUoNWtKwGdpQg
9T1EACsMZf72pvxuEI02jq0HSgFS75C1ztUK4Y+V1kXIwdgy5++7gk6cyHrI6zYBZ0JUmvQQUXtK
oOo9C1xvG9YZ8NougAo1NvbB4fsRrOQexsdt48MbuHdSayOJ+l9qHsbOZHMJUsoHIgj5o270YmCn
wPRgt5vcazCVmN1CG7I/2DUXUTju/Rh5x29d7lQdLYIkJykBMB+57lq2U721GRO7uGu69KNGr9gm
Q2Zta6jNkUsVIkhKZ5VpdTGj/NzPxeGg+PivdGa+FBM5PJ7Uiyn2r55tP7QKiHycUVYycMjOEhKQ
MBxWlkJMclhA8f2p/ZJ3g8G5imuT0CSKTN8cSqPfwhI42J5O1rZgjTyk0xl/GAszKqU7n7wf2n43
iKMmXskJF4t1DJ0ltJGGJbB7C7E6oWXCiouThVvjxKD84hmUbrX1gOyG/4+IEa0cqaOby1iWH8VI
vWubhH+6NnvCshy+huS48KKOLL3B8m0K0mS7uAsIaClAdJaXXGSBVJzFKj+VA5Wy0sl2g6PbE74+
ukDBlcwOCEZiaN76Bnc0ZVysTMB2O2WUFq2STgnwrCcYBxZlUUSBS4JO3GMSdf6MDSU0qG81VaBP
WJDtY9aEYB5qVJN27ro7x4kLNkLbnuMw27wwfZvn3RD7VDcDfDnGZvXbZHgXcO+KlYuXr+uH5g8/
7uucm86LVs6l4ZNCafMNK+pESKfoRmYDGc2EJPPo4zxdRrYekaLnO2RWScsA95MRjGkZdc4ujVMi
kzpHM5BKnxU7aGVK1mejzO+0YZwiEEV3HhUjczAdnLaE3nHj8Fk0u7B1qdYdoRMF3IfiQ0OvUtld
bJ+KLBEM/YqlAnFWLLQrD8mRM2zwXYb5n7yAjIF5mhygM+1LK3a3OhyH9TRGxynhuTaUDCpDNjgH
Pwr3BWPGDUJ49gB0BhTRNHLQG27eETVwBF2ixkMssIEHj/phoLqqbf1+F44R7H6LI6lvi21M1+gD
yUcachkuzHYcKLKiHE8Mul+UuUOicUKrNvvws6F1SFg2xymbKvgI2BTjmbnwR/vHZKHrom7u8mbe
hn757YkKMPK4F3N9Dbzuc21kdcRIBM3HmG5EjXnc+RYjddfwCNJGqTcJd2F0wbjcEE7mZNE0xUbG
Y4z3nTqxmPMVFxGVd2YcLJ22y85+G3DjHTggOWN1SSfuTG0yqB1SKJegWFkt8ahQv1qqRuZ1UnM7
J/ZdlCHvoP6/a3RpokIct9Imrngxzt5Ik1wD1eMW46JSaU6hZyEEKJYhkvTNcrRDbm03GEq0nTMt
Dr1D8b3u47t+pPEgC9ZNMGZbcwiTHfuedUs8ZOuU48iwj9YdN/VeivY3CN1qh4T9YflWd0wEvgX8
A5zsW3n1HBJTvnt7Wq97nHIvudvtXc4ziyRG09cNg3GMHMkDO16MQj/3hbovaZYI/DJY5XB5uCM3
l8ru62XVs7ALZG9dSjFtBiKz2xSqIJlAGmqHfLr6SbZ3klycOjST/e0crH/MsD7IHOuzq5dxM1UQ
WeOjUVN0B23jNDuk/wrPwUOUZA8TctxChnV3b+OfpYdAzfdZGq38pMIZFFTewU/rXdzjynYxG8vq
e3QQXIV4cBCKg6HhxcFljspbHbyhU6vJC34HmbIvyOzDrR/Zb+JHVkykQFw4Xxb38doisyZq6GbD
baMrnPiQlOPLryoItjcQCVZOE9bIA2HKq8VvM0NWyFbObajplvl7PYDNYvVeq4jHDNslWGhoIZPB
rmsqE/xXuB3xUvc7l2FxSfK5XBEzPnc1O86uwfZfu3DKWuVWXMbuRybTdzfFfoB0GJ1sv3oxhMK+
gx6NeLOoO+bPXIi9w2ptI0pjE3UzpW7ah6uTsogX7r2mcaJHLIhQvlX8h/vQQAgQ4c7xI7Xy00cR
IFsPiBF2VD3H3WDjJky5rcKmKU35hLKOVG6VPx0HGnJR/kpP3dmPxE2BRrtSNngwPwt3EUIF5TIs
oWqLw3Hm4a2PaN5tZxchB4kjDG4aX8z2QCT1PuD272exybk/89ZJXNP25QzsiSmYH5+nhCs3CDeq
JuYLBdPX0RPhBYZtHAQDV/Tqtv/NJRWGOPfdAQe3rHHgZeNHCZkjbd+bSJLCBpmwkBimiZZmD569
bfPoAw3zNRUQ4Sf/CkpvxMrhHkvR9ERiLf8qSUyz/lz2QKyW5kj6LCr7p3G0sYeM8t0doRFnEc14
PbZII7O7XZsO83bsSeDddklsWZOdDf12FTM+FWaTPEdKEcQfg6O2rIFgcvMT4KlEzCP0zuv31gbU
BtJQLquCargSFJl00xWk1uQugbx8mLFGICCTKBjK7NCG480e4eALcI0th7p2eRtaT23Dh9Q1NfFU
K0iuc6XPXvRuiJutm+L2IuMGMeDMKqlojegIKoTc8wFjMxKFZAdvSpTBU6yOf8YgvhqpYt5WamH1
0V4nQYRxoXh3BlZopMjYRiY/QbVTxaZy1PgwOD+hKM8aluoqz4NXGb1aFM+zqpT0h9KwNeUJ+i5h
JoqZSMrj4vdZ7C+7ia2OI8bHfDaBRDjZuiowg4q42ZMjuNbD4DymtzekqKAA5KYJEjkw33sX6ILj
O+9kSwiNZCxBOAz+kpDecPogsk41Qdxl2Nl6Sk+x0BInCR1yJ1CTPNf1jrjK4h5zG/fPgA2qbYPu
5WXlKM+KA8gTt53D4M6YAdAkEiO+2GLEgpJX0aKSxz62H9MGVLfnx+gl2W19Z0Xgl0Dp0S+Rz0c+
IPuMprN90gx7IQNji6JI4nHf9ew13daX98t4IsA3ecMlRM5EaY9WQ5DwvOo5BtocYfym/4KcXfHc
wpEhs3e2GAEYYvWM3RaVv5R7f+7fZOk8+ZD4KLclmxafIQzla1Zrd5g0/6Q2hFXCFRjMYsEOy9wU
0scz6FaEDy5FSCOmm4i3GrxikNkTxkCl1l0m8eSSRA5NKtwaDG5YchZSZPed0WnOCc7eqzgRJ7MF
M3e4eLOz0c30NnUJyXb/barjbznz8tCB8YuE9KF701r7U1Ecw0e4fWe39qy3MTCyFXk8ifPKosfd
sP27G2Vddm5MC7NDK2jes7Osmvs8Zx8Kp2+TJxm6iO3ubuPzyXTm507XI8dLYMxpwf457z4bLxMP
0je4SIIR9TxXjCRzhEmjKX+CRoTn7ubO43LEz4wYhEUz2grb+O4Fx3MPkt/GsmjNQcPF7GyaP762
IHF4qBoOeIeorqfTyEFrZUkeFplIoAlks75LcuNhaCN3P6U9p1uqGP0Qq7Np0rppYL5ZgAts7+Ie
ySsJz9z+7V3qiOTqhsPKBbe5ZzfBX8vBTZcKg9eoI8KmxhvrRP2pTfmeQ13JLfwsYnTWomGqMDrn
25w8gMEBcO/03SYc+sQGPWK+2gYV9RjzJLsVSRkgbB10pJDF5KHSgkI3U14ZcVKyNtZb52kN6Fzi
Bkpz/4Hw5IXOEPlQpIeexdhSlF69TqKOrm8BNaNt1FedgOIlWPs6+cI8NVYzb7RFkVqIF2kWioif
A8WuMim+UfZXmrAjg44JdYSN82Hoa1J9lUGYM3zLuX42WLCvwJKtzeznVFGgAwTBoWHidYNhesXN
tUysevv/dv6a/8nK79gmyCBMvwIAAXSgf/X9emAOC45UnMPqYVnksEst3oZIB8R58UKW4WTvZvt2
NDBYvfSj2Op83I0FQ2ac5cHayngyTeH0htpvkmq17kPRw2KWGL7//lX/WzSo/x/xw1BN/+k9XX2q
z//xhxoFEBfwk//X/3xu+/9IH/77J/4PLMr+h/Bd14f9YTGVut6/w6Lc4B+Y+jnm2MLijwCH+r+w
KMMW/xCBe+OKMfxbIKb4XHSUMCYAjW3nH/xyYPG/LOEJftd/J11zg0H9u5ceLLIQZApCCMm3oA1I
43/9ACJcEYxDNV37FcvKnOjmI0IIfhOeX9sIsuKV87Va8veZ/wsb/w2P9p++M89TN3CFBbXe/tfv
XHtqcBxtWOizE9xA7P7yWfSzLf8Lfty/4rD+7SeEmgbFwcF3b3v/4SdkCd4hO6SgVgbIjAvoskzD
lkPfjgvc5iksa+OxdGTy9E8fA07JU1xX/wxb9v5Cjv/pB7y94zDCLFQ2umhC6z++tOR4sybJMhqs
2sTNtkikPku/PoUokRd0WDxr+OR4ALDJAWaqmy+nA+uyLkm9y4vZgKLgkdSYPSUcuuMM4Tudz9yE
7TLMB49oP7h5J5e3csXYCNXGN0uBYa2DaHXrBchc9PNgGO+amzNwyEfxmGhUXfaJ/qFWHA4BOgVr
tJH+Lc3mCDtJLjyqqmHz9J9dEPiQ7STZ7sbok0uf5DWgq8n4yrARLsxOYtvuFF5MpLD4EzHAxObH
z3hf1kNJ+KqTuK4cRRd5G/yglnL/L3I9P7OruPQxy05G69inbceHXYVUrIcJYILFEX5jO1jmUlKf
Hw2ntGfIsTauINSp3iS74WtAist2kE4A4QSjGc8wvm6RjjuCYJK+rOeq1VJxOpW0FBJ/rcKXSPYR
ldyyp5/XJLEGxGwoXtsx5mA3cM6mRSeRY/bp4Ixg+UpHD1N2r+jt85Q4p4FnOWsScrwGpLI/clHJ
D6tw3Ks11N5jBhxiY3AZHTE58n6NDBy/fjlSrV5kjjrm400lZIpfiTpMHm2IrwtNvSAmIO2eCvZN
J9V47q51FM3YTOvNtukDdoxjxsGPY8/Mp7dU4pRNjNgji5dV7xANzvLB3nozfNesn8Mf5OuK+tIC
6YhCTlpbRqhJoJtoZzSGpe2CinLZyNzXuDxZCAbpfsBnRp5A2vZOGl2/kkQhNtOEp9wKLZNT2KRt
NEoRsITtp5swEq46hV8M+gUDZ5dLSgaEfMKnkfHUom14Bjt28vEYgnrI9M0OWBvTQ0a0bgt5GL6s
dWvoUbqu/8yDbXEIAPQAcdLMeoJfA07c0e/jVZcYrXgdsBTTr8GMl94RfzUfUCrsuzQa9HG6jVW6
8eb70EymM/RcLFY9GuetSYSlD6bhAqSU7fbr2Iy7K5lm2ON5a/JJUs1zZsfdxQXZd8bGau07ZTLf
27BPVnxujNci9qlwYXe368XIyb5RHYfxBld1m7XGmZBu99jTgXZvpUX+O0lFWwTbuxdbNzWSly4v
xpBgNIYeQw0PJ4utTSJqownzYC2j7HQbmJIm0E6q9zKKvd9oqk1Ydo5H20s+Oc9ggapjpGtanBij
96kZoNV7QUcwI8MCY4E7NdNE72RLDtGmoJ62ysbbjSwUT9bgZHcAcfz9LJtboUyRrIuypDY6t+Pl
bef43fmWRrK32l1JZ+ZPLEHnYqIdGcBV+BjOM9dOjAwtOKyRtQDMtszlwPZdDWwiJsu+J+JAoB+H
4n50iHLMg5ccG+71D9PQCDLfDUloQE/3nWQjWZGYBDQTuzd5HyCVGFPnf7N3JttxG+uWfpV6gIIX
gECgGVYi+2SybzXBEikRfY8AAnj6+lL2vZZcPsfrzGpwJx7IEiklgYi/2fvbCGyYf8fTYn/xcrO/
Tlty2jiXNVIDE/2h3y9ql9jpRUjpUPgSgHWyXQXjzqKZ2nlLtFwFg6ewETTVzrW1OhSiN5750bAC
T9LZv+ndUmJPKeDk9X3s75WS9UtjVJC0u8kqwiJZGJRn7E3zKGdS0jF8YpgREC/HX5sImdb16JA1
CbMcd1SOhWskL73j0KuP4DYX0c8En6NGcPlMNgvhpvhNFMgDI1nO0+zyYqRW8jA0KRtRjQvliqAM
PKRwIHYFD+OjNyjiJrNFwBhvxLdg6O1jkjjWNmu68qy7QV1XbZvfBvkgnzNO/FueNdhYDa8bO27m
B4yoCNzgyCItMzoK75IS34N49+YYJVVUBwHa94GMdJG5B5VwBPi+EX2aA/HFqRisEBMSlJHKih+d
3n+gQmegJcDHVHbLtIEe/zazMWpCjPCPTCgY+iFy/xoYlr/zOLcPc7tgmRsAqBHPrpzHAckRqEQj
urKiWN8UZUrmWqC9A1JQdQVYGfU+SGAoVLn9NmMF21D2zGIFkAcxLoF/J0J39Y7FKHwlk4rbEWzn
WyBFN4C+zWG1GEwnk95SL+NcA6AGxLVt3RbItlArQmnN81TO77kyO7reugI12Oitqi2beJuhNfZg
/Sam3zULDsTLN9oW7jYZRLb2Bse9kZYwaQMiZ5fnC5scnGBhmRAYuLIi82PyIzKIJ6dcQ+Jyib+1
jW9uYTTXcDSnm4C68cmxpo7ovrremYHNCypJOMOaD6qRfgwnW+a80RL0V7Q5OM/Kuj4MZlds5Mym
qJO0bJkjhwNs0ZEVRDINW6ZMcmcsw3AnAoViGxHC5ZLtRjAJjFue2gSn7aqDI43usQnyQ90XHR9y
pnkteCZXHTeEj6ZlUPcGCXY38O7dN7pTY+/bXQBtrzCfoffjW2qkujwCC50idU391ItC1QzohuBL
YXUx7b0wyI8iyfPRiCkItm63MGss59qFPRDP6BIZrzqfcB/EtCFrgrzSoNWEthmFJNK1nWcCswNl
+tCAKAKgfAOFqjCzuAuHpSn671O6CEWEu+G/mLCcVEg0RntrxnV9rJfevmW0NS+hRLOZMuYw269s
wmN/N+aS0EaUQaO1JZoI9XFk5v62Z4b3bUBt991kj40WmhHMcfFi+djn7HQpMZybvGtHJ+xjOMqr
MvXGdcl+EgEYMvFjzCk4HEjGii5RVS4D/EZKtrQuUumK+0IlHO+d4T17cYuoKBmq7m4IInnsCB9h
A2K38eOMdWkJg0oZC1tAjvM1db2FCn7yU7YMom72kxAxZHOSpTgN2hGl++T0873tjgG7bycT6wLp
A4rtgDcTakwfP8rMNvLN2AAgxcJhVtOG8Xd6F1+mPgJ7qKT7DeZknWYZfpxSRwzhZxmw35771rEQ
fxKotKuTHpMIZlITKa3LPbvNTL88MwwkomkcbCKeHSpRfsSjrtBosCV/ayhhWBVUYBxWc+cSvsjO
D+DX4hvVzjA94uMVJaOLkJlgwJVGYPbIuEOUqDvgTp7wz6YmCjOvQ0DeBaDhnbY5UV82xoej+hry
LHuD/cyGG73bjOSJ6o60KivFP7Na8O8qlH+Lt3ETJ2NQMftbEdTptT1JlvNM/J5a+CCv45LwQFRD
v1xpY5YdqbBzfdKsiHCJOf2pnlEMEmvAJLIdXXdnNinT8OYyhW7sXh2xTEvo4E0U7NJ4KRkhdrii
Nsy+cw5HEiX1toeJey2cQG5mw2LzjURJf+deX64i0UyEg/e+ns+LTw7HSuJHtFgcVjWBxRkftyHa
HuWy6EjXjH3ypOZU8DMarG4xwmEwxreCfiG457S7iBV4ddqtdAkqCh3gdojlIJJwLqChOJqDYZ7c
pKquST+x47UY5LSacgzaK/xnLKEyKofnjGoI/25dxA+FJ1rNLrgi6jAI7iqvvSSc28OXfAiaU59M
5spmbbDFXSgf8MMOBjoIe3jJsWC+s39EN2chiG1mVW6hjhYvjpU69zAAQdwDX2JbfTBmKCzwr+pg
3LRY0s5eBxoJ7CZTQnABA4oDZm49lBxtPSMwRK4s7RgaOo/U8Ea0NGsgMLovBFlkN8gA2mvYPOyY
ZDacA6hoExy/1rT2rvYGDhAnG++5VYiiEqjieNI76yPqIfKECmDgPYB1f/W/vXmhwQAru6mWMT/y
e5ptM0mF3Lb1/sHTfRnc/Nz8BY4IRADZGe5twIDt4ur/yaNeCyMyDVHRV8czA5tGRngs8amBvR23
//lk5l/iSn6Bmvxb/Mn/h2ATm0/tX3NNVt+LOG3V95+5Jpc/8fvoBUq3KXyinRhqmO5lgPI708T+
TTo8CPjsbd+0uM6ZF/yBNJHWb5J5CkANSCOmCdr7v6cuTvD/DGv+A6TJr1M/Ri4Bgk/JwWD70hXe
X8nxJndz0ZYs08kvBz+aeNd5L4k2KR7Rw6Igdh5kwean1/Lw0wf0N0OJvwQz/fGdXctn5mNSZsnL
UOanxxKtc40Dn4UCKXFYuZb8MTOyR5n0O2v5bIRJ/MRwJcGGZbXzjPrnxRznr8pZbnTMjRAcy2Ma
J9jjrPEYiAmVwXRz6m99NsR+f60IbXTa6RCrXSyws/Mqsp7yq1tNlPi//4cQJ/XXD9EC24B+F+W6
BEYJEuLXf4qCiuyaEdnaCxddaFnZttLssJW7vGRjx1JPBaive652b0R1Ui6H3uXAw8jwFuvh/WIq
djRiI3cBDxp6RezuRZS/AqolU9rTn+Og2GpFjcXXpVQLDHpQZviwj/x9AswhbCK8pVGSr/vS2uCv
PKXC/R4Hgl8g6ZMVKKzzLujXos3TLcILsdID6S2zOX1hgc66J9u4fvwV4zooNxYkK1QlV4Y3PkXV
p3iV1d1kVh8OipA06QIuWWmuY7vDyMUOgBuCBGks+9ztSOKN4HNm90pqtnFS0XRbu8ZpUU72nIou
v6HwvlH9ux6IFSOEmVTzviC1uFzYyyNAVhWiGERoogk+U1UemHDEuyrGxZq3yGjG7q1VMjsafno7
3TuISODqVYgvaoCpfnvsTTWF/VicPSWIOmb/IhvzxMjPXseEkqx/yFSzHv+wT8s+VEMXwoa6PPbR
HswdP78sD45pN03XAogWl2ABGZ2yFfQ4NRE+d2Q6kMRzZ6cWbp0CeCQTI1yLdneQOfJ3NCZXpCai
Sk5rdR3bQAQhRsws34E7SNFs40abeKLB++Q2Yer2Em0L0lyMBKI20lxW3lnxOiuMPLSwIpTdDJy9
XR6b9B1xDKWDiB+ClrhPL4P3y+DvNqcjNnsPGW0chV0JR0Wik4rj5NruxM6ozZcpZR1fBwi/O5eO
gg4J/cPoH5ZmQx76VpDAemWVqCkXv4PdmAQn0aHw9WHAhpnGh6qiZu8QZ7nyXYKm50BuTcZpK9Yw
WWjCCJNhj00DxWK2ujhDgqK+KuL4ndXn2xwbXyIJEGLErC8RXIWznPeN/GxQ6a2lcclIdK0DdMw7
lCZHyajX0GpvAqW4Zo4ar4KKIkQNxa3S+qBkkiGMS677Jj6WIj1IBDYIXOZ15LYPzUWknti4Njpv
/myHGF24hcsGDejKuymi+lUjT1v1+gDcoBGsHkmgnEKJ6WilFfEjlj7NBr1f1VA8aGBweCC65CZu
3fNcBnxq7PKQJikQQTjSo3m5Gg0DYVSVWtvOBHYuZqJzI3M7VHq81Rf9M6smaR39Tr3lftaDe0eh
MmcJHteUoEtdfJU08aGDdAuC3ZVjBWiQPfM1Hro1VZQVmhPprPVon7o8P7d2ZW8mUb/WlneDVr1H
aui3myLgmSoLPIa5lh8w+6rQbWN7bXrVG63o2nFPiNzYcwZdua4tkpex8syDOa0zHyp0jduRttLa
c0OFeY0mgxBvpoLliOKkIK6TVOBd7XYPtdtuxpyqMVOBs5K1w6pI+ZAlaScqQ/YEugBGwHxFEiuO
obomiOeEIPhKEJKFOIQH1iSiZqXQmfW1d63EJfprrh6SMjp6VfS5xDAFtGN9KxqNpwRaAj46OYYq
7VA0jN0OW1YBHZoi0JFov7CnIeUos3XgVH2Y4dgosXOKAO9HUJQwUaL0Ia7hbQq26FHVkY9rTLeY
OFeeOT/0RikOHbFxoupJmnchbgNy2FhzHpq+M5Aenj6yT2Wv3YjHuUEf0tcNMif/nT1otyJa1H2x
Lt6DbwhZvmDrhYpdDtEuK7GsOb266ePmXYjoLeosAXJkRlkoUa9oN2LLf3SK5UUMlQi7jPTWhB1n
Or7/0IW7rv81yXits+gpZXG4KS9pQgbewm3TuVvLbZ5o6vrtgNnMqNxzOsUD8Fd9Z6IeWZevNpqa
tR8kUM/RKIuWj6ppcIRGNUnBhZFYK7Xkr3S02alDx7h41h0WsxdGyjYIWN/aBbhc6lNHUMLKSJxT
+4RsA/Y0Nm4reC6Fz892rr/qtOHmaC5T66JelXwfeEUNinCC9NaR59Yh1ixMdRouB3JFN3G/Zpb1
rArc8lEW4KHXrUXEfbZrFqILctEcO18O29bU91XjrYsC+5nOqT46/BZFHe3HonnrXJDGTW1cdadq
IdnUwq+wmirzycvaT6YEN+1cHpYYxskF3rsKnPK+ZTZTLNGbMgqxl6qRuxz7jqoWjI6+8TmlwSvb
gmJFw/9QjUt0IOVK7KBOLqFrwMeApXwRF8G34j30F4L92ggcNWUdpAn1Run9xhwB2XfiMVZBD4AB
CCDIhUXgtDilBIj9oB9C1hFfapiZB0CHdzY6/B3T5CtCkujlFuQ8/nRk1AbEwgwBsOswbdMXUCSX
kwCleDNFyDngWucXeylKcnPCzGQS7Wj7nUaWwWIZLD+6zhPaQ5bg3MX+I1cl2jInTElMqxjZOL1N
XgSUJoR3xK2UM81+NXm7uHMu6lFxm/ETdFrfvWMFVK5cFteYLWuykPM52VpOZtA3oI4re5SYMHJW
qucRqpEzbER9K/VIo4ouZSvclpa2je59z3gfUIit3Vn7iLe91157D9WM+Yt5y4lmfhWMz9Rr/Fua
eS3xsroS7549FcF2YV9f+uN1NMXxoa31HcuiFGZG/ZS4HCTD/EHzvhwIXeM1cs1r1Y7zOdX0mUAq
fPo66J7y1cq9r9iQ6tEczqCev+Aaue0050ruJddL3UdhYMMzbjL7g7YvP/KZh1Or+TyEiogXyK4Q
epAvAruTgWixFdXwaUSgThRB9mvDyGFcTVwW/oSseaxVEyK2Gc5Q8Wx7p+bpuvVV90A//BQRToiO
7FK42Hm7n6JAh9hLmTEW3o0rG2rcZD5noqxXPpFtovfWkR8/2iJ4MDpcfVPSPDd0uSvOMnRjw7On
yCRfIvk+ed7JaIi/ruRNOTL31cOH5aFsjG2kxzEKXLK58LVik5c68IghYaAyTUGxCharXptjc9+S
8+1OPXy5PI3CzPjqK1AxuQfSfDngui5IQ4CLm6Uc9/6Us7OYNo2eyVC30+vLX8b2L9NQQGDSfAYb
coON9aUb/Hnf1l5726WCUmbx4RxyYVG6CHs7Eb2DtQ9/Fjfkrne5x0zxkNb+curhI+/mpGfyZ+oj
6kGAMyOz6jnB6RP5qJqgKzVqG03or3aZwJiT+JwsiPbjLcukVz3l7kNHJp9B4SOlMW0b3ckHxyKU
PNWZfeYkecBMy4HMeHhN4NtF/OluKbZf+gLZdYcJcsPKBeW+3exVo7OzW9YxJtklOdnBN2K0CZKG
bneJDxnZEjqKdYISm46/zQor5IILGnTA3uwn8GUsrnyCEzxLAMMScMPEYH+z06l8mqPPfnT7XVWP
Pm44VeypUJETxue5Jb100f3GGFwwAh3GYkP3h4mR+fqRitd65Lo+2GPKoyY1QdAFZrxKLo/KEcYL
JMtNyoDp1XEQrHZZgOrdVd2ejwyzWu6SnEetl0BqPaYyNHJWkY0u/VVhFM9JUL1VzeKvTP0yYDm8
TpdBbCy+WxTE78TP4UeJ2g/i8qBeiqUjeTKK30TZfGc7M9ziRWxPxHfCo7HR3XXLKzatECARJkY2
BpuROOMQD5DL/NJmhGzqnSZf40SSDe+VmfTQZnsQ2XoK58Q6mcryqftqZG7MWc1JzHR4yj8UtaAG
EtODpb1zQ2bsNmaUgoLZX7BwQzc22M8yF+EDFKwew8Gbduj6iVG56Pxcex+n4gETMLp1lI2ZZX8h
AXmbLpAcW7ytKCb9dpWil2AnCWNfF1MAjbYAHOwjqVP2x8x0FHRzrABQ+K8CGPaqaQdFPY8hpU5O
NHmFEZ/LIXuVmM5OVZHubYG7KjHNcs3+Pz//+I87k485yQoV/cS8cjLd2zE3691ADMfUkvLekwjp
6jdnIHiUOQ5dM05ss3764U0jFwlPl5vmNCHLbpytV5PGYQs+hH/rYjx2TWtvO0du8wCSl4G2sfkB
0+yd8m623PgYx+hsLb5P3SE40hl3wWRSJvkZYTs4TNpraUZPuoa6ONfdU4/cuB6ND60T++AZVzHj
NtaB7odxUdWj3GLcNhaEPcJB55RnXD/W401azt+MANt71wbUdJjWj+PUYXVavFcBGIAB2BKt3al7
0USIlrQAiI+dLSbvVYY++5QTC4oUcNVUDIch2PAjVCi/jbzeNW1E3E3HMBgc6aqOglukAPbKShX3
vN2cHJVDR+tTc9eby5uKks96pkqup/Q7fdzAMU6pUHd9sEF4etWYhb+yvYBUh55crrYsWOXqFoGW
01xnhceua4hQrg4aP6WxqFMO7It5s90cElaxaAkqcZJxc8rTyng1ddKyn2IbMAqo8UMCSoWNC3LS
LoUKQkYaW001nDKVJRsk+m4IU5IM+Yp8eBrM5lpZzS7mNMbSuVVu3lMgBZi+R+HBMHPP3YAk2ZrR
I0cxlrZxfOkDcWvzTrLzTW7HOM2gY1PZm+64LQkMIAunuzYC/1G0+P+9+N2KTw6IH3yO0QZSzos1
px8A9PI9i+DtMnvPKhuaQ/vRIis/YbExD1yDvMJwpXBT3hpBnez9EsQt+UvrII+pzFuiLoiFLAcL
p9N4KJBigvMa3Z0SgCHsdFsVYEX4wYNIouIbHwWKkhtKvNS11UnN7HaArodBUTBkmMWt61dfh8Aj
Gkuy2XGQKT3k42Ey0ZYZwA8myIFSLoSVJK9yGC4lm3UVtEQKX7zCpSqunNb7Jlgk4cGj8pBt3jId
lsDqGvMYj6yORy8PjWQ0rxG0iHVNkiug7hlNQx88gvyPTzJtwLkMKJVBs4QA45sd908M3KU4lUVm
rhwCXfs0bS5BtOqt3CUuF9HoVw+YH/dum9zmenoYkwlm/SWlAOkL6HbzXMdATctyLQQacNuLcV5a
rz4abnAkLL9p8Jz9KGtgcRF1fFxiii6iV9B6xnnBOFIbWXrdZGx108QL9pbVs1Uy3FOUrpnFY7uo
i+8xsuLEATRmdaCOwG5DGKmydDfMDp8Q4SbKo5SkgCbmZKjoCqubvNVcD3nEOMA6R2SiFJhbWwvQ
XW1nnzIyHi2d04xe3jlJevElE3m8Sg9mn5ioh2MP/0PQHNnAXndt198QpLUnKiKnfTbVWllj/JQU
QEXKFmebndQ+LAE8axp37v3YWPukreWpdY1tOzXOfSZcAn9Lw6LNyCj9C/XIziF+bDTcBZiEKHlu
/c6QYDScPFQlYtFlWNisXH5TTU+/6g0Fw0xYKkxGXN191e9GC+8oeV1hbE39Oh5LBd1KrQn0Cm7z
uOzX0UXW2AzeIwuD4AQDbm32RPLaJbTi3oHUEnfPKtXl7e//iZzngXjcsHFWpm3oEC6Lv09zcaqm
yb9Z7JoLxC7GbTFauzowR5beJK1FY/ud5JrHwGHlYgWy30V+e5+lLDPNNocH4WvSqFeMk4hal5bH
5i09U76IDRT910bw8stSO6u57rsbXQ9XM7ttzHk03tBF2VO+udNwllhPwsDFnLuQ9GWRo7261Dv4
Ql0LpmYjaZJJs0Nkd71oQCDkXcV5ezt07metkiepAap3rkrXbLEoB8UtRhMoeDF+9wo/GQ6YyHO+
5WBRw7JFP5yeY+BbtImkcJiGJs4aNloVLyw+HYqY6FJJfAXQjpCBNxzx2V7Obk5rUdBbDq25mXsa
sqhetjGi1a1/gWrHKZ8QhvKtZViCbRFsxdhtPILIjPXCnLAomf4RrxOd0pq7a6xBCxLa3KPn8owN
eUMWryj+IIkxXkGHQpp+LC9qeocsEOztM/tEFoFJ2UE7slHumvM7/6cJ06kvNl6bbOxZW9CxeEXS
Ur0bM2WCquBTLuWjncp5pSuEbh6gypBQPwspBhFOhiUlSuNNMeuvzPl58ahNmi6Bs2Z393JsPxxE
YMxUnU0Kqe9AwvNHT+nb4W47sefbF4aB86+e2k0KcgmY0150dG4oHnBAAF3OhWAyIe1vVfMVl4B1
7blNvyorH3y1lwHiW2i+mHncArE8MuA0t4TcI2TgGgCZ2U6g406WHmp8cyxuL1EPitfY4eHpLPgC
WcrsQVjm104FYYFrl8M/ul+KiimXCReQbTqQInUTCCT/hYnBPVLpbbLMZ5kVPU/ZLHeQXde9M6xc
WYpnXwfYssZ3zEiG+5YJYLcMkL9MmvivqbHsMJk5DYmkyUACQJHQMDouH3IHvCzsmzJMm1Hd1Qzg
hgE3SFPCTWoz3z/n1rBvdAulA0sZ4FORrgvG70gTfojfGswl1QF4brlJWbCuXDffSBcZpjCzmofL
Pk0QaurIqmhikH3TUDRBKdYuEO7eadsr38XavijjqGscOUlJnBkfNHP4NSoqwHU9MTXSuGdhHa1E
5YUumn4mygNcqnHYAeVQVzhwNllWmxSJuE3SUcO7iq5SViShx54US8RmyJ4h6aG369tu66bTrtRX
i/QZyMR74H/pHer++9HDw0bfeQxcfzzhzR20fp8mMYZuNp+RmdI75uUM88wCi+B8cZmNFQliddq4
e4eIjgvpNeUAAg5XTCQ+F/x9G+QWNCXxo8JkYTTvieZUCDJNAuEEwiqNw7xYiLoHBre7/CAXkKku
zBEnT55yL643Zu6hSewLVqPbrJQobKCqBz1y06Tadb37gh97jZWBklK00a4orsQ2TWtziyLXDNEV
nCcSTKbI8w91nb4WpG0fXG3wYuM2wk5xchVMaItDJ2tvvKF4aFN47j2hq+yhi7u61NdI9cJ4kB9W
q66zrLrth/xoVN6mT4ItWWCUsI7aR/lybrChnUkrsAc573yZaADCmIlMlwRWw8P7YtH/w8OggUpU
KOFdbypUlqueEXQ4xwEcL6aIA8juko9qQtS1TSP1oSysBobNKRAE24DmhxvdIfHbHW+npQ+wPuZe
CKervczrcFDxbNWXBMZcZ5exa0yWeMsmYCy8kp8V6CKkB+yQYV3WFsYxxYsx+NeVEB8p+JzQiKae
UQwMPAKa9k2/1CvPo+auXdxEXgm0qPTdNMxsikHSty0i/Va1iwZXBgQ6iahEONSp7Rgh1Hecs9vS
AnY+k4ECmVhY8bt5reWqGeuF9fbgIHNrDlmRnpsLBa+uy/eUYEFUsv5LgLKT5qXrAOQhSxlh567i
Su7aBpAj2/s7rrx3qdZRN7kgS6/L1t+DVK2uzJSP1UjUfScWfNfcTJ3zYqY0sohwOAWIK0E2tDOQ
2ex49hk2Id6jM2HzNDr+AYXWy1Di8ZVW5q20o9Z9yzTdcxRGzRjjpTdvVNRy3PXp/YxPHV0Qs6aq
RMhqOvXeYxxQBTUKJp7lMACXeC7j/qWSzZEikh8fpld2t6zL2z3ymiWEDXXRULiMSCwLNC6w+aZT
N3PTXTeNRkfoLG+uXX6KPnju8OY37pRtLI/mwA6IlovLNozl+BJM1rMCXcPOB+tx2t30tGbVMLzM
OYvEGVz1JRX2IY31IyOkvau8g8WSI0QP1oWlAzCxGO0wSOwHV9ZPuZKEVolvfmL1KPHIG8+leZtd
mou6V9NWmM/WUs5HTeZmIMd1lfFQy74hFYI2Oc7hXvbQHjClfLFQCwPLwnunS3tDxUON6YxqO3iz
dfZDUNPceYDR0mQzO/X1Ug6vSwPTXeG8BGIw7ZGYvUWpgOXBL9gXv+xMz91EmF6QMt4CS0xW6UTa
imNn792QYp9DXbJ2GBHP9jmX3nwEzntYsqAKfa+XPEvMN90U1F/dGl9mlwwkvtAR5PqMeJDbI7mZ
Lg5CwpTcnfSmd9ebxpMGIjug2GMeEuMwnZMnIyeNPqo2wko/u8YKbpwKLOTEty51fG0QqEAVi8MA
L/be8szHPONUdBiEl0aw4i7st8rXN/HAXiSKVHfyZ6dZpzUvmJj4oFPmdivV5GvuVOZDvLest7zV
ctHztj4cudr3TwNzHq6XgmHsJmmyZyyc182SuNsmj1+Nlpx7j1RD2hzWi3GWnZVjIEtsIC+Xpo3O
SD8ivL7PCGALU6++r9LkPh2p9W3TWAfZ8mjrzlqlOTBtir33CAAhvHWaByR0daZdHFU20dPV9Fm5
3u0c0cIh1eaDorOHeZaESeQOuzzwSS5yUxw+QPDNdrlrZkGKE+0GQPzhsHSQnaBwDxPj4In920oi
p9nOZbEOAu+CRCrhe/mldZypLrKYFyaBvLXuOvFut+3TBHObQgiJ2eJqHigU4hf+sA6i4zJnOMEa
cZuQ8JPHxOoSlsUQOC6mNdwBm/St+jCC7Dbjfm/WkLjLOE7XTXvVlCRmCY9x3CQ26TL7u65rTtYw
yLWpmWN2A+C4tHhgoJV7y0ZCPi7hIq1rw9ZA3LKTN8Bt7WWycz19G0zVE07EZIVZTRO9MK/MzCfG
Ik8osPelnu9Z5alQ++oO2X0fIrfE2PJu1tQarrZ6im3Sn6Srw6aIQFDi9F8356gUxr4VwH4NpNDr
UcFBJIn0nuf4PfXjT6VAt/AvyDATwlxkqtRGej3T0GG0rE9NWzjn2S7qHWZJf13K7ptXgDocEDWo
i2608+t7AmwxMd/i3U42uF5fTLLC190I2Ufk00qf8Zajeg+m57GVEdNr704VfPhe0n2rbfuxMMqV
XzB7IYsbZCMHGvykzSLnEvilr6BTUzOUORt+K8+ei2VMDlWA/Vl39QGWn72NWLVvU90eGc0zKeFu
D70KU0RMAjvdJPtsSOYHok7wpXu5h9PSuoZAdhO8bmG9WWERqYgsCTanXs57T0c1hy06qzXC92e/
VN9NYjM2ORzAlTnoL50xP5QMoMI5UNGLQ0zyyrYoyQz/ngDYS36Cc3Q1y1Z6RRJ/O0JikE9CU2mq
1ztS1qm4Rotd2qyfzRqLwZJ2O6kTsikbVG6d8TT2uAScRo4bs/O6QxA394MeblRlfcWlUf+Pt+13
jxobUjxqH4QWD918/50c7epntRRmsH8tr/o/1be6635RV/H7fxdXWb95PuoqRFTORSyFwO2/5FXW
bw7W1CCgc8byhC0MW9cf8irH/o0lkmeZ/C/vh6/tT3mV/ZsDa/7yhaw//G7/gbyKZvQX9Z1Hw2R7
2CoEMivXwuD2F5mTHVTG4HRMLlsDqHdUn4mksEPXEQ7rKfpBqx9pcNKqJhUHLAARCPVB9kcGhuld
tBi70SsGZAh406R7xNVQX0dtcwX/iDlqw4YxKAzuYe7wOD75XCAnc1LbgBPXcyYfqKlFrc8bT+Yk
sFMNN5LqYzmnGZP1eGlZSjhcs5keP0qz+4Ih6x1oVtbKZ+Z8d1FTjDsCmQskBlRtwD87Nhm16eR7
O2MpJ2n/KrgUYBrMO6Am38hl/mI49q5yne3cstyauo+2BqyU7Sg/70wXS1WdOHejGnjB2u4EOdoI
W6c+TgNllGspskEzSMXcmPVCjmHsrHEjgBUsDPeMBQzqlkc8tYGTKLCHBoBSPez42Ke1O3BfGAgq
Iywtc1pBWMVn7hhjudf+fF9U30ysVEgRYFXU3BTBhM3CQpw095r0z6eiMc3rmIXslohZwj6kWkLz
m46QBy1OvMaexegoYyGGtWcNfuPUgYlCJ77vPEAOWByqTeEQYBj1Rz4TXNBTF9M8CNh8jx1IcPa3
+M6w1O88EIJtatb3wVLfWk9W2n1GufFSTYwASEvI+A3cLH0qPxX0YZ3N9aELDNQAipiV1paEiXjT
PgB0u88WBRUG+Buq5+W4MGw8/XjP/sdq+w/HkYfE71+fR4fie/+/zl+LWqXV9/7nY+zy534/lwzp
/UbkqETZafouMBSPI+uPLDuXo4lASckZJH+Ppfvvk8mQ5m8BUiyPP4o0U/6Qi/6X31aSZmcRZmfa
HufaD5/uf3A2/apaNGzL8RiUu+Ly6z8JL/Wg8UBGJlzW3XAobtLdvE325in5B0P5r3beP7/85dd/
+vL5MONeIeF5V4ALMxf0A11jbFLKWNe0v4s6+8p6W/yDxvlXZ+2f3+wvyst8JD+1gSu4U5rpERCZ
hIQQy3oU5he2jv/wTaxfz/I/v8slMuunf5KVNc7ixjqARHQ1ON9oMENuO38ZQkKPuv5zaWjxl7uf
Hqm/Ecj+msP15ze7yLl/+mYzbBZvoN3bDSZB3JokAH01jm9Cjrf//htcvtCfuvA/v8FfbiR3KS0d
jIO/k/az5e46b3gkz+np339xi8v1b7/65dd/+utjh8G7VvRgG7fWFjHW6aILfcIfGwa7YQfNL/uH
5+zy1/27fwZ29p+/EazHtgJdyKLBPMAjZsTzTw/VRZn9t1+akuLnL13gOB8wgud7YlGuNIvrKgke
lzxjngh7TTuf/5ez81iOGwnW9RMhAt5s26G76Y1EihuENNLAe4+nvx947omgaojGCYZW4qLQqKrM
KmT+ZkS4RvPK+wE62tDgd5hqlIljye1LvduMiYdYJOK9Veojs5rdSprx0wisH0BAkDbptCeplndT
gNrIGK84Mi7tGsG1zcZ2m9PPo36EMYtiA4Ch5piCc4luLy/se3r4ZL5VIW3IHWw3yaJI4bXtc213
OcfwhOJwQD8haW8gn6B1YXg/DGX4DU4aQCQrX0eNy23ru4ZTHTSOGws5URTMuk1SFD/81P7Fh84N
zTMUqhXclivbbfDKNXzzGl+d39mofEMCFROM0b9D1hGzLMAeKZxjvUFCxdPv/NC/KlTvm6R3w0Hu
o7tenv7nCFx0PVzYBO/Wfx82soV+h6mUzGieJrfSe4NYCV9i2VkJw4UVU4XUBS8n1VOSvWtqP2R8
GrRugEROh6XVXy8v2VIsqkLeynozqxx6Mq58Hr8Xh+Cg3lPiBrftuPluPMa/ZHm78qiFrP8eSh9n
C2JulSi96Vo+kp9ycYV5+A0Sxvd0AF+KzvnRAS/c+X0O3Ibu1FwwwBKoMZ78SLuzgxDVyiDB/KM2
8JYJh1OP8PP+8m9bWkgh3ylFlFO3U203rh8lw+Vih57Z2hQvraKQ7pRYw19ANyy33baosLrGAT++
nbnT72REBU7+s7bN9oVbK198GSHrDUPvd8B9bFfScHZwE7q1ZbYih7G4X4S8Z2kFDp6T6rjKk/lQ
nbKDv/ddZBcpjh/yHZS668srsnBqq0KyUolgBAk44jIVZb042QcGDO4uAGn4M0Bi8/JTFg6Id8Gb
D1tSVk00+hHjdLsaljWakTRBvjaycMXRTQA/AYIbrt3v++G1wibq8sALW1URcgLyEK1uITThglkB
A01f60dR310ee2k6hGTQJbGqKlrguehxf5Pk9nHCFHwl/Jd+9/z3D1Pdajq4UvSPXEDAIMagQdBM
Vn9e/uEL91VFiF9Cd/QTNPu5r9pnvI1dWA1cJazT5eGX5kWIYMdTcXHVJLwFye7RL0DWXxtXiNTM
9xpt1roBOn/l6NHWByd7eWRlIenMJY+P0x3aWBdL0GPdAgdiOxuvhjz+VlXAOme1PCj4+1CLgFCQ
VHNU3b3SpjOTof0BKDpv/hQtrqBBg6nXyu+Zp+qTq8H7vfnD8gc1ZihTRaQ1BzTc9ijZAmbewY/f
DvviXLja145MWbiC4ABXq05R2K5PBxOdLDmEoYBnUbuyZEsTKwuBPRh4aUsNF/1m52duv5f3rSvt
rT2Avhvf2xhnRGU3/i5ZCZuFdZSFcJcBjzr+QL41qKbTsR0fYFFgfYh6RuSvZMGF0JTnZ39Ym0rJ
qX+FETnd+CcvfsbG7/SLHxKiYpgShlNa11gE9aD2K8s+e5Q9MJRd2VULp4QsxD1Xx1RHatZyJZ3Q
aTlCTV3/2YOCArkJKQ1aQxAAtgnt+mVKvXGHeAMWUOlrDqKpqpCZSTCl8ZvXRIazfflHLVxzZCFZ
yGDYCiU3DHoLKiiRHlRAraEzah0aCXm0TkMYP1x51kJikoUEkoJbouvBt62Pej00o8pXV0ZW5iE+
CVhZSCC6h72ek6qGW++RA9zRCXFheG3KU3qQdvnKBXrp9wunfBmOhTSXZ13e5DFXDeAhNsLvlxfi
/Uj87ysYoqRVXmCnO5aA/C05V9yubAbg+s5JHx2KaAEko+wtr9SXQILxXvvVoR3styis37hljufJ
yL4POmjbABVG26f9cflXff7KhiPkD8eqsLssJ8uFeVXZMD+84KvvK+SKKEMGqwsH7kx2cgib7olu
mCtV0muo5QcjyYDQ5mwRZUvfZ5fi0OhjWhHY/w6+79odOUvS34zcWvk5n2cV0AJiVukby/MCw7X6
AEWaFPWIGy0dV6ZxafT57x9yltHmOXRbjuTCrIFcoLmAyHBwRBzD/do6zev31wMScBwzOqECZJrT
NF7NWp+ndMMREgSokShsvNymdVocAN+F+nCrIEg1/f9G0eJn6dID5pD+8NPVKJkqMFUOipZ0VbOb
BFXPxL4vtJfLU7M0vpAaHOgJAZAUPkth5hizyHC01ejPrN9eloJEyAsQFQoP4XTTjU7aYaACGezk
e+MGa5IzfOBdAtz0a7vUFu4LagAIcZhs05XKo2OcWueui1d20MJVAUbS3+uAL/qgVCbz1J+nw7TD
CPamQ/R6O7n2Jn8GtYy119a7jVZS9kJI2EL4t22QWpS8TFfRv/vBd93Y52v368VXEYKZOqajTEVh
cRrMl7fkkBTnABqIsoXetZN3EbhAiBWuc7/2AbiwBWwhwJFZDu0gUyhM6M91dQrC8+XNO2stfHKw
GbYQ2EGVAr6egIHM3wrdvfbLO2cneV88dRxv2jl4TO/V62EPGh5C28a8LY+XH7z0QkLYS1oYq73N
VahA+KNFhNsuny6PvPBRbthCwNd5HaTjSOEiRub7lO6HIxFpXw/bbq8fyrvxqD9eftLSOwiRL1Vj
ZgDYp0ICJnMTSTFYhNHffW1wIeh92ahB5lKK6lq3a/5tgt+Xx12Ii7n/8jEdyoGDBpvGTcbHc6KS
tL3am/94ufTz8vBLsz83cf4aX+6TvnaYFFzEHwAU/09VpESETtmhZHxGAS0/rDxrXtFPrjSWEOOo
5Q5w+4jDaqcc1J/9TXfstvRwf1RnabeWSBZW2RKCfcgUa4LsTejhxpx9a8aV0FsaVwjpCePlIphr
OtY4qxlvZE9ayeJLI89//3DiOXqoIx/JEqvyyTTizf/hUrU0tBC2MjpVmaHQQ2h28nba1dvkzn/D
NHOrbNFHfaKivSbG816t+GxxhTCuqpoLsZORZM/62Tm037qX8QfmP+64yw/yL65PzyvbaN6anz1J
iGOsFcDhzJJa1cG78Y+1W95USCpuphdAnhvnwbrpd4h4HpFmRZvk8kOXwlAIbxQpZKkfEKgCgOB5
wP52Rvilzwj6pX8vv5px9jl16rn9iGUe3Lvi2+XfPO/4T+bJFEJbkieOCvyRaJmACUh/yTGudWBI
M4h/l5+wsL1MIaAHBTGzcqqAOkN9lesfgbZy+1hYYlMIYlsHQszlxnbRg7uNLBVx9cQNMTL+pdnf
h3Z/+ecvPUUIaQgrgR9jCeAqeCJsKDvf2KBOQk8Jt2o/3KQxzsZdvrbOS8shhHldjj54OwIkgDOG
YwgI2L05XJXSyj6aJ/2z5RZiPTdQXo4j23KTgu5CewrsdF+FxwGc5qSuVajeS3CfPUUIc6VFFl+u
VMsd0+KW0hzw+ER+8nXztorLf+mQYDSLx8BmdCq3zKMrHEEvL9bSXhOiXp74DCZPArgurzC4RHZk
tf09//bP3kkIbr3vi7AO6DnIZ9gZ29noY0vxgx6S+ZK47UqwLE2dIQR6Bgq3beQGS7epowlUIjnR
59MvtCo5pbQSBG5YbswJyxUnedEsOSBSx5WAWjrnDSEZGIk81JPEpwJQqfI7Sk3b/Ea9TxACwCnu
gM/GCa7L5ZVa2OiiWpSOR92Q6LLlTsofTbv2jABdy/NkrmyEhVRsCLkhhZJJ8p8oG3X+CWMSN9Nm
/vhap29hnxlCUojSEGK1XBpuE/7UszsQSpdnZaEmhZDW33k+GoIR+ej3mlS/N7egwe+zY7vTD+oR
ZaL7lafM0f7JXjaELFBbY4YxOJOPtmK184/ZAQ+lfZtsERze5rvgbQ2esLQMQiJo+R7w2gzyU1ae
Ju8uMwuEDHcrbzEH9WdvIQT7QJsFsnRh8sXmufo+d9Xf1MD286mObd/KQ5amSgh7M4MvnZdcR5sd
Qg+/586LvlHO6gGO346W5kpensP7k3d5F1f7eL2Tx8Dzpsnhkw2G09HZ9wf9ULlr67CwX3UhsHvJ
9OHChYaLkgOaqVl7UpNs5c679OWM/8FfV9MokWutVADR1HtovXw54xCk//BOqEeBMtzAqthJJxnz
5xUQxtLLCLEdmV2RGBmNFgOSdIKEpmevbKmF7aoLYY2HedtaBnWrNHxB+yeqcIpa6ytrCxcJEQMb
j0pSID+A8HBo3Jtec4d98bjpG/WG8sy+S/SnKjGPOXUfuZEtXCqNR+Rw70HJAdsGJbGpZOmqbszv
XQQp2EOuiz7mTR8qL5ocYxOIvPloD48DRgI40+wx6npVm+Db5FTnBgcZVER2CF1fJT4oSuQw4Q4k
+yhLj70aIKRQTjdaMqx0WReSuy7kF51DTKcXgaCON90qXbeV2vGg+NM5HZXT5cBc2gRCZgk8iO1y
gWFjqDxbxnEwu5WIX/rtQlbxkdSFGaLZIHZ+DfBXrTJEKSXcVGgRXf7pS8fsO1r6Q7BjJ1GFBiqJ
rnM07jy3dfOtuaup0O/UQ+f2x7Xew0JSETGOVqU3fQDkytW94FZTu8dQS5B8lY6pZr026NJpWvat
D+uVw2thSd43/ofXwpA+kE2nNPn8uS/RCsRsY2VNlvocmpBiPC/qCvRzuITr08GKhheA4bP6g+li
avCcKs0BncbHZgzvzKSGuFda1tbLw3MtYUVvJ10NHK18MlQqeIV6/NoyakIeqnLot1MFh1N+GLfV
CY7lNnhRn7q9sg/O7ab5sfKchR2pCVnJSLMeHy5E8zNfefGd6BxN472q6mg6Tmgw1OWL0dftwaqy
4QxvdOs5yjkr6t+BbeDkLO2NIkbSDGmHldVY+j3z+n9Y54TSgzz1Clc3tYZgVcNgGQ4TJC8Vrs7l
d15IxKIXzThEk8lbUkksHirrUYWep6krR+0CkJW62N+/vw/gv1YyIu6IG+IoaNg/88F7zHw12YEI
OcwqWFIw7KyueIvy5uXyGy0FvSbkldwvQg9hGYA4yGC3W8qxB/8h3aJShaBHeI9P89Z8vPyspQUS
7iwWBAgTci69heyti49SEd5CG0V7fyW9LwS6CIJ0UpO7+1wwKodj7f9OorVm7xzOn9yCRLRhyZfP
lMYWCBrcDU0EIvKfnMi7gXN4UF8vT87SjxdSSYAQaiqnnPHI2mym/B+4IF8bWEgHLa5fHWwOEOUY
CvW9ue+s4HB56IVwEHGFUpCg+AYRHKhVtZ2c8hm+/TEs/bVMtjQnQkSrtVlBEWJB671+Th/To3dq
NvGpvJZcdYNGw+mLX30zGelj6kjBAufTCNwTWvomQukbm/PRO6h0Wb42U0Js13xR+ZoE7ZFizVVS
TifNTG6mqF65dSwthBDEqW6FBqQuz/UytPwc7zu4qW0gKSv45aV1EAJXClXE3f1ZIEhCkWUsFDxi
B3llEy0MLiIBrdzyKugAXMrku8K+HddKSqpgnve/WHpDmW+8Hw4EH05PBIvWc1V8YqSovW91hOPT
HH2xCU9xRJ2fy3gKkAPISxSOkSrV+vrV7Lp/805DUEqjfW5G1ZspRy+SY17DwNyjV/fUjf5N0lXI
FkVXHTrGmEcpUI2LK66V9wFKgQjawF/qu+kJ55n5+gsZnOrSWdWUm3SmLWfOIZ+as9ql3+WkOCRZ
dywDzJ6a1g83TVVem0OL2LMtHadWuzOh8yN9+GymmRv26imELblBsOBX2soHJx2OOJy/5FZ8a8v2
T/ya9hp0aWj99W7q1dnLFpBop/CF6+37mu9cTHffsip2u3zXpVRsYvUNivZVVjU1YsXpE3rkaBBp
HsJ+GtIsHuL0hYaXa/bkeCgPlKW6Ndrs0VKzhzGrnryx+E1xAM2L0Jb3vW+jYNbFP3M9uILAHm+y
JlYPqez8QsoJ5bg235htIiPWgHMzXPBfFmDEMCLIDe27r5cHb4pmXRCUSeNZv9Z367T+jtE1esv9
TWhUuBQp6aOhtLO3dLtRwxSJLb+/kcr0WyL7yoYb/s0IGKMo0CjRHUlGBLi+R1kBUmrQnnO9hxRu
IRCZSbBtY7hfOCEjgOyj4tcPL/XMaE8U8zZ32muUb+5hkUcQ4qJjXE3oBRlbtet/N3kDwx3yvtbt
tA7SSRFJb1WYcy8YfoxF90/hYAGDNSnCjCNXP6/9FWOqsGX73cS67u1zDE3COvXvwFH8mqQQW7f8
EOXD92aI93Ipn7H/6jZmOdxkRfBW996Jnuwd8sAHpXZQCAXhsQtNPFdRDj73PWY6Blz2Ok1OVsMH
XFgET2GjISpqBjuHWykmFG+DZl4FEoCrdEyQdPYyQApsYGTmrpEBPaIv7CrjgEbUhNQGnr0nDC+/
OXK4twsUa4BuPdhaeooKtGcnA/MYu5GxNzEy/ZBChd8qfXeUA/lK6ywIiYa+T8z8CkOra97iGWet
a6W0To6af1O64SE1dKjX9nhdIcA0dzYHdfy3GpWv1cJ0S8jppRIYBpPtHxv0EyfJmMWt3MvZfE4g
/70PUBP8O7GMWD2pSF74vGx0XebeXatKmwZyeqY2MuoV42xJv5IeF8oYuiXkdjSp8wwHWMk1b7rX
6to4qH/yb+b9+KPdoff4mk2gGXwIjJvL77bQC9MtIdknCqKZlqz5x37b70fV7d3upTsrb3NHG74Y
1rX+ar/z84uVLraPcBmKyzZBoS5rIvYYooS49/ZlsQk6DJeeLr/R5wcMajN/r5YxTEqqVFlw1NUf
UnaPLMSXxhVL4jjSBkGeG/5xNF8qChnVyu+dL2af7C6x2p1PiNl5tuMfS0/BOjndgJXfJOUh8439
5V++sKcQJvt7SnTJTr2Glaaspx2osp4c86GadvEWa89nVLb2Fkry0VbRaCit3IA+fyvj/ad8OIy1
LjS8CYtbtw5mvfQa1RNQoN7Y/Skz/WvVdWW+Hn14Bp+cJt+AtPQUtdxyyOyb2O3lbyuT9nnUGyLU
XY+HJJTIKq72NH9XowW3S4p9ufP3Dll9M9N2kILZI4KToLq9VmP4fPei8v73O9WS0SONXIMGreSd
5qAo1A5r22BpbCGP+U7TdkkKxA4VpRadop16RlNpH+xUNKJrbtrBEaXkNajAvAr/3deo8vz9JmA1
ir7zYhJ9dZSTe63GBv7x8tosvYiQs/hEQNM5ABo+pn8yXLro5a+lw3kuPvnVIqzdMX25RQx4RuPq
zE50kLYm4jEuAkVHe7uKC5iX87PHCEkqR15JUXseg5JztwuPpdtcZaiGIgl1UqlTw8UpvrilRGR7
O8kg6WM4pjWYdv9gfn2y5uD/EIAoEbYDN0EAlpwdM3S5Oxr7mjYRIgXuWjtwIZOIyPYq0SUjdWa0
knodBsgFwppDGzb9+aW9JCLboZxIdP1oG2iIsaclSlfFWkdiaS8JsezXrY2rGlddXAPNjXE9XYW0
tiY0p4C8Zdu1VLtwhBsiON0u8CSu581UJNvsNLeg9FP1Sy82zg36y9vmj7+zfl+eraXFEILa77CL
jVRK6mp8Rh08LdPDpBzzsF25ai1EtixE9pigkaZ2AOwoewfIXjXa0+Uf/nk2wr7s760aIJ2G8xIp
YxamGbpDFzS7PLZWvpiXRhfCuTUdPgnmrOFrD3Fzl9tHqVmpci0NLZzdSgVYPJ6tLJoal9Q7nFUd
5YtDC+E7IjMUa1lL13I89ohcT1B4D5en+/N9gqWVMN0dArlj1XvuYEYH5A230LpcIx4frb4+fu0R
8xb6kHz6spuQCpQlwHNv3iwdmdYbG7ORtcSwNPFC9OJFa/kWRG62onaXZN5D4evuWGcrl5d3V6//
HgG6M2eND7/fq7sIzaJEch08p7dTTCG7Sc58jL82tv48VeEjLkfXXks12/S0GJnw4VUJMVDWW/sB
JZI9+lXRDnDBVotq7ZxFfY6QN3puepPCM4sRky+nnSOXrmavVYYWitZwaf/+0bZH1yjzdJrDiDjv
/XR6Lgqd/mpq/E5wJ6TsMd71JsYonSKd9aL+9/Jaf54WdPE2aacoLtSZgqXBXJDQg1+hUq8B0xdK
4roj5LShUqM4rgfPdWZIqXaMb+KtfYdT5m7apwdEpVcaxp/3wXRHyG01eq04SPISOE08yolyP4XZ
3tfMc2XlSNkq+ps6S+8j/Xp50tTPzx9dhNx3WgHknsznWuZRaTfs3j2uoDv9jKa26+xnuKOzx0XJ
RBUbbCuWOdv1U2khA4iYfFpegIU8FEOxTnLbcDxpUvu978NvFa3myy+4EKEiDl9JcA4zcBxHdcK4
K5vuiIr7v1W/ViVeQMHo9vxqHyI0kFodTZNaco0n49U/KscUqNUsObqrttJu9fieY+eTRCAC8BOk
rVPV7oNjDYVZcvQbK8nundI4FS3uGCHdWbXeG41xFY/9S9r5T2EEkCFXDwnGfCpW1kZnHRIcubeX
p3Vhn4q4fSvA+6JurOAY4xBm0Z6oQRq2Fp/qRYJm9LDHDQM+n7kSFks5xRYSbYZ7qQPJBd2bItxJ
2XC05GyPk+hvnJGuG+vVUfRzODnbzJR2l99wacaF1Gu3WAHFQeMfrWREuhHPIoSzKiTMI2uvGPeX
H7IUAEJaaavKltC/94+R90sz7UOP9qpZV5swqQ9fe4KQUNLOabUoRpdslhYdqhsdg+ZEvvHslfHf
P6Q/2ZkioN/WC11NWmK48hyKiAa4plZ7VU3zusjju7HMnpHWPKEY4uoxpFkTF79dbeZ3oEdrlEKL
a2q9axTUhSNABP/jqxNnGIZj4pH98dtna408tLBMItA/dDCGRTuaa4T22sdXUFzpcuFct3LvXBp+
/vuHHKJPHTryMbVDI8bjTo0Q8A7NEgM6KqNYU1/eCEtzI9y2usS2ZVlL/eOE532WKzu/CL52y7Lm
R374/X6vIk9r1f4xwdbBt/OXmKZHoqJRGaPffvnnv5usfpYCRXC2NgWdQhqkZld410aR3KlK/G1M
klvADbu+Ks8Rh4hZZfpVYHf/JHJ5iI32cRzNR9VAGDkufIjnkIzRkiO2H9vQ32Mf8NBblNI81bnz
ohH9+WA6N2XMSgxXQRsdAr90cfZoN4hx+5u2667ihg+nKsdmT+2LXWE3wXbWeI/0+Knz8VBRO+UV
/vOsfF/1O5yTbsM2POqW2WINitN9U2CE0sTauFMcFDRsZIt2nYZtjGdlHe12CWMJ76oy6NbJQ4lQ
qWNgCNXkt2GIC5Ah56+yZP+UFPsP1jK3rRTs9YgR2zh/C8LkxneQqLb14RzPdsyt/tiW3osx+lgn
pzmdLr38x9eQv2rVim57f5WO5amJQvNQUlxtK7zU8VFB8L/EzKXI7op6+ObXzTke4mpr5c6dNpZn
1QLWb+W4UQbaTVIC7MUOchOEGLv5cvUbqY0eU4T4SfGH20Exb7AvODpTeFNm9UNS5N+Qn8g3WSnf
a0n8R3Yk7Ga0eYpbzhETufei1DGCLfydLaX3eq5f5625r8NgRMA7utNV6YHjAJt6LXpQx/7gBeNB
LXCoH6fv+Kzd+kNA1dLG+w8D82JXK8atUSEpbvQvQ1I9TXWEg4tUuPFUoG+krfRbF+JLhPFWZR4a
uqn6x24YXN0wr0YnXLmkLdxhRAivrSVBXskQak0nwYS96W6zOkClS19jgywkIBHKO9pqoOBtxjEU
h5ic9Oext98oOnPhHF4ux+/CcSrieLGjx4jR5qPAo3PpB3B2/GugmNgsyMjNHi4/ZOk9hDMbx+c0
6mIektJiLQeEbndV7m2y7PFr4wvHNa5FvYqSln80awp+VmOcyEcvIZpd04j17+WHLF0pDeHINuPY
wZRO8Y98yx2Kg3ePEcPGfgUMu8X2bOUpC3tKRPHWEchNk+vGMQr7nT8CLpJv1eTh8issLLaI4bWr
vLExGOArBke1uP/hBW+Jdm4HBIO8fy8/Yq6afHLtEJG8tS7R6TYSzzWyN0e/s60Q7VBs8rxnHx50
WTkrEKylV5m32oezzaqTXul62ExT4ezq/lHDjCvAT6hkupo/l99laS3mv394RogdLNdn3wM1J3+z
NdRGO8QqoHGsnM9L4wvnc592HBH1PH5p+Lu6cGjnlJhGo6e79oG89Ajhfo4mqxkEqgRaph4OrSdx
kMEJwbtpTUNnIb3qQmgnGDbW7SxOEao3esQpNazF29JPF4I6iaUiaMqZoG8lu8TTDk43Hh2nXanw
vou3fbZThXCO01ANiTUEXRJfQ92/eAhi+zSUTrabVG8vJfqRzh5sg1g6NbX82/P9Z/zn/mjpIO9w
OLzzPC44janhlRjEA0uX6duysTEW8tG4xpyv6bXfjjG0O1uzr83E3CtDnq7kiYWUKjLXzCQ1slKl
HZvi+2KlDx4eFzit4uKlffEJwu43w3Yc/InbmakVOJF5Vbn14LDpdXIORnltlZfeQ4gBTanjbszA
oaXdT7xyNrNNgmxhebnWylpIFKYQAdj/1ApaD1yCgQGh4nyIHBqCVe3W7eb3l/KEKcSAFzvDYCS8
Q6B9N9SfSvM4Oj++NrQQBLXShdiScIUv7FPfPU/mIVq7XCxErinsf0dz7MCuLUAXHjfwSEdP0HS/
9KtF1LhPhS+2Zmuayn9Mxn9S65jFKxWHhawgIsRrVcpBcMQU/PC8kiSN+dAxSV4DCixsRxElroeD
HzZG57l537h5/MvBbktXfmFuuBJVS79fOLd6eVT8rKNgOQ4j3ltYa07mVRV9jaWDAPvfR5aM9HnS
yAzvxf82NLb5XLi8pAvnuibEadhGXWQrtYcdnXljp+pWqkAh1EW5wUrgW53omDSsKfcu7EwRut0W
YK7ahEXIJqPc5JN0pEXztb6JiNz2QrxYy4m+yZRrD6nv3KZ6vMX+a/e1aRLi1VZRxTR1zlu7xA0D
U643g//gMnJGy+bUGPkpbdYUyRaInromRHCK+GM5fx9g5w59rXWrX8ODuUmfpfM67WupjiQitdU+
TKU+5YCvDs1rhBF4uynoUwYHZ9uAjMs3w97YFu4qv39ho4kAbhBmGr5HMFuKf7rD/KThmF3xKapq
m+lh2uqH7pyfcgDFNEzBvVxetoUd9x8NWU/1Z8Ehbq3xm638O5ZfS4SicGzehSZe64zbD+ou0yq4
pPEblr7lSjZZ+iYRYd0YHZtGZCBGWe+VA/jYqdng0rrh02E7/cEPam1ZFtLWeyPsw1XYyLI+9iKu
9RF4Exwi7qWskHAgjdaajguNcF3EdRdtFWidPE/VFg+z3xkknYN/7mA0YUbddptm2uR3a/3Hpb7R
e9vlw/vg2hrZKhAXkA4zriplP2cv1v5doPXg3K9puC9cPt7ldT48Ro1tPuE90nFgJL96afB38tju
6as+TWEE5zeI95c38MK5JSrBajhC5Kkvsz7ZDzPEeSsEVPWaUsi6PP7C+ovI71Fr/EJy6H+h4r1R
jH5XWmfdy1dGXwg/Ef2tagFG0jK/3skBfz9Z3UrtZwE8p4vguXIoyzHxJ8+V4vE6duqXEreyMQ93
vjXW3AjzkMqY7AKL0A6KaTWAGZN7XcJbR1LSf6Q63XiOszV0+/flaVza5f+FvUmt1Nrzm6pb23Vm
YeBvFVjnpwbIZnYOdw4m8yuzurAn3n/Dh81Xh0WvGSXogz67jdqTCSy7rF1rXUpvaVMIV2tZzQHu
KQXJB+OMd0Ul/ZlCmL4bIXPRaWvcxFW03eoX4ft++OST7T0LfngjFXsiv9WoX9T75Lk75Efzsdp1
19JL9KR42/YH5DUSX9Tt4oO9ElhLW1M40COv7yUKmRAT6sepQ840zr525ry31D68TNhhSRZ67M2u
OeotdvDPl/fYEjhBhMFpU4b9YKxyfco7qGjJqQ/qO72Q/o0xb/em8SqizO619nUgZwdVM6ptokMZ
nqTpxdKL6xF78k1TYvKU59nWauONCp11O0yZtwkt5TWy05c2656lNTL2wj4VxWKr1uxlzLCZiIzv
vmpjIWKeJnf9sCaJsJCFRRDdUGoWzCdmOsrgWiTpTW8NmHsldIyi/tBga7qypAvd1/9oxDZQTBEb
JbDL6rpsvmFYtLW67BDX0Z5WHHjT6hjU2kr5aOm15rD8sIGCtB96bUC5c1B/5+lLjNyOn/3I0QFc
U2Vf2Pwivs73EgMksOS5pX/TAAYtVop3SysuJA5pyvA+1TzPtQduEXoaY0ibRc9mML1Wg+nsLgfC
QnoSoXX92HZeMfmS643lPnbaG5UmleGUh68NL2QGWS4KzdI5EnG23mmteZCD7FYJzZXVXZp74XIf
1b2Tlq1OVOQ/EmSvLU1ZORc+nxdNhNMViia3sefwxQC7eqy8rez8SPNhZdY/X1uKCH/vSm8wzdTU
Gd2K0Uk9YVZxjIZTuyo5ujT+HA0fdr0/pbreTuwdJTkY02OsIGgznjPIO5eX9fN510RFVslK1M5G
lBUvUUxqBklFG8pY2zML905NxNYNBqDbqJ8NTkDdzgDufBu69cHc0Kd3/d2aPMvSS8x//zBJqY0V
s15FkquUP6L8tzW9Xp6cpckXArfycBHHxNNz43EfF48cLPsWJzMfh7LLD1jam+rfPzycLQ2ajphV
0h+dd9BAtOvdn8tjL02KELCovdZFETMpdopQ0PMYrNTolsYVItWIC2e0cnZkl0YHuehcsw9X5nth
OkQUGJ2ZfGonm/lOzlaUbTvzXi2evjQdIsgr0+Nc0vpMAuaZHDHQ3OHe/PC1oYUYbRps1BQZeGTp
/wn51enj5XEXtp8I6rIru44s9FrcqXvJwr2HcICKZnI0rbHFluZ7/vuHuFGLKRx9MyQ8E+M+y8Nb
ObQOtamsLOfCTvkPOstBKk/yGd6r/V34bloqj2vk8aXfLsQmNgY5GAcmx/BoTNKQkP3bcE09dWlw
IS476kySgeKTm+l7HFOwuYUqu1aiX5oWITCdJg5zBYNuEErSXV0kp9jw9pd3zOd3JM0WYjOfZr5J
hcGL6k3XCS2MygxB8dSwgTsL6d9wd/k5CztTRFv1QyhBbuYVzBLau1aWuzHGerYNylM5xbl7+SkL
qyDiqMxKsSvcVyUXI6BnpKuqXSDVN5hFrUrUzaf0f7+wNBFRVaRhrukG84Ucyl1xn58RYpqu9H7b
HIv9yMdV43ryZjbg3bTHNYjG0uTNf/8QdZalhWZd81CrK4FIp0ByMlx91Um5SZCvO1yevIVdZs2T
+uEpWmSqUx4DFtOolDb+JoC//bWR5yd+GDm3nCx3opJDi5jeDJO8hfb97+Wxl5ZciOqSqksX8fEG
2VfdqJAfBknfaUHxxeGFuLaTClKZ1kjYwtsbu012ng6ZbNRXjvOF8BMJsfbUYe2YtCS87idIMDXz
d13WIOeP+HLwtToHgoXC9JcSQvczCtAznkatO0RYx/lQxi1nWIm7ha0jcl8rT8+tweQ1ckjSZkhn
yC5X+lnvFbpPIk6kvOLcFMqjzQq0253+MELFqoBzn+d/M2TZcn8aW+91PFHSeFxjAi1sKhGyZ4a6
mccZR78aYtzeDtd642xye1pprS8kEbE3XcptibkM8Sw30lVfBI+xlj+rDd5sRppe8+39TY3Ut8vx
sbQ0QlSrhW02uc2rmMO3UvG32bSG7V56CyGqdQ1TlKqcR7ZfKnOPOMFTMezCkFoX+tW93Kxkj6XF
ECK8ktRaT6muYkJUn3wZ6Icx+W4qg9m8PEULRUdN7E+jGIencMWbdIfy50z18/f2DxDN1b7fNdsW
U6PbdOXLfullhKPcim1ziKR50uSbMVK3XRVvQrnZXX6TpdGFSMfSDO1+h6nS83sd7GL/1lpf20ci
Q1ydtLYIhjmHUwXGInvnt9HKnHxeFcKr6u/8lFpO32FMxK9O8h/pVL78P87ObMlRnOvaV0QEiEmc
ArbxnPN0osjMqhQISQxivvp/uY/69VdZ+UcfdEV3V4QNGEl7WPtZZdv/ZlzslKRljNt5yfthb6yf
egHfLInrOZ/Fq6QsL8dR35XQtXigHPw3qJZ7LaYsUUuHiOjyrvYvtlzA/DuXzk8L4ZtmlnutpyS+
S1GdbqGJL2Jkx0m5WrLi96Wb5by3mz77+0v0DWvGvVZVUqfjSz7i+Vx6ZsON/aRTdH8+yqOXWkcb
Hr7OETMiN9yOox/pCd+8udcyS5A2aq49rAvbdHE0fer2afqJGP/NEIbrXx3iQNNYmvc4Qha3AXlF
v6hRp6XbHSVtN4MU9yYf+3js2S00tj+c7N+91FcLneDkYJA+4aWG+XG5gjpljeMk+6lB9907fLXS
p2mQEv7sWI6izvI5OA9F/sOJ+912eC2xLD2gAewCnz2t0UlIytvmCC0n4lsn8aFPjvUxfPj7q/bN
r36tt3StCpZZaCBs2npAP+61mXRiuz+5nn3zjK6llm3g1WIeEZXYxe0I9kQ9yfS/XfdVQL44Q94J
g0925Ji2QMpWQZOE44+clMvR9oeY5xqSOqOyWVQGK9DbLPP6gtZnaRcDoeHsyl8YsF7/JIf5Rr0A
+8T/3XthZIGiz+WbnHP5BE5T+AKJKJIZ+cVJ3BwaKAn0pvlho/9uIV5DS4fJc5eF4NsARd4WWbFz
75wd6AP7H+etvglKruWWhPekCh0s9SgLz/qhgz7CbKbMEYne96mbhE9eRrJ5Lzc/LfTv3rKrhV6V
RWSbHAtd8FPPd6N6+Ps79t3nXq3wJjcqlCUqoWJuYuZ9Bqgj/v2Tv1l11+qzZQHdtx/wybwTsaVe
mjCPR/fx7x/+zWVf68+oPUZQOKOEs0x7SKnjuVj+42Vfcqh/ZZF1vngSJTicrcGvAL7WUZknUeD/
x0+/WtJVE1RUahRWwcYK8h0Xh+knGfN3j+TyO/zrwm3DHNQlcOFy7nf5CAswlEJ+mi+6XN8ftopr
3Vk0RwGmo1BYIRX8sYMoCSfvJPLxRcmfprm/e1+uAnCp67IYHLwvFMzkASA5ZW0NOFl/f2G+u4Gr
w9la/KhmCp9uxvBBd0C6UWstHZm5qvhB0/bdiXYNBq2lI4ZqQGX70lVYHvqjAwsWBPmp2lY3ZR/P
2X/TAbnXkrOgdlo77HF26vB98ZKlgltgvf37k/quOXItNfO4hJ9xh7Vl4J81FavwQ+RxtOpWyyoP
Uh8OlSn9IXz55je/VpmRLlDLAgwcDAaxdTp3jGGIKXj++41885Nfq8kGuFQ4to/7mNhx0F4soSLn
QALBVv6HX/y7y79887+W3BgWbQRdMGq9bhtbuo29pYiNfPn79X93al6rytya6QjguMv75KzdVKQj
JJjJxcJMpQXqEHbmvjo3//HLLtvKv+6lzX0rmDAWjexUnS6GEf07NCNZkZTbtkhEPBx18tNh9t0J
/X9UZkswGVnhy+QY/ILPpQGd/c40t75XberK2yOC2PF+BJP2J8bzN7vjtdLMzd1p7OQcbUIHPnA5
HiL7Kdy4bCF/2Buv1WWw2uiBeAcXJaiTi/6TpUMY/4OpWVVp+/unIOqbIt61toxTOKVXNu7A5Hrt
2wewqDAY6MWDOkXs7u9vwTdL5lpf5o3CdI3Ad0jUmlvA5YYeg2J7/pME5JsFc60w62RblJ2NHp3P
b+R8F6C4zX7/t0u/Orep7bpR3lVQFPMaOI91kYOkRG8cNKf+/gXf6Hzda4IGDPGYJSYwjcUWkuu4
gZXypTBI0nz3k8zpu+dz+f//WoTR4Aa5s5BwUzo7P/xsXWTACCp/uIHvft2rJT52uTTCBVBObMu7
Ucbd9mILg+lYL6YAWIJeAXhKWp7/4yn1zwHzr7uBg0/pcl1gKAlWS+ODDPd8+fzhXr5ZdNcaNGMM
7wo+lZknsnYbrksw2OpnSKGnlXot1s0PZ8g3gf4/78K/bqHvW405o6rI7IDeYIz3VffPNfdvJt7B
EfelRanz7zf0z9H9h13kWocW1W4BMiJmodVSsbTO8w+geT6YnmvAf3yU8Bb13kFLCM6q5GmlUFRy
DfwjsPOkDJUlDc56WqHSn01+Z1LHKYCO9US5Cr0STAM5vniTgkuwsuFQ4by7M4a7Z7+ZYEHk8rUL
XyAM8sG+oCnSIfiPGpdrDVxpqxEAU5NnlJ9HYB/tMhnITx/+zW9zLVjDr28kDzDOOk+DH8Mu4LHx
h1PeRFM8z6hyTyGgv4FFf9AXfFcXu9avybrptLQwwuxt/Cq+OFcWibOTdwBrA0X24yq9ZF5/eBGu
1WtjxHI5Xyal2REonZTv6lX3hPz4R9jZN5vMNQ1OzcXsssHmmRUGu5rn69o2p9L5yc/ju/jxWq6m
izKkzHaLzAeXb11mS8bSz3kNZVb2k8nOP8rhPz0k9383ykkD8lJP+I4xAUZNnT7WTZKvyS/1MsF3
t/kV/X/MXnwTOlwL2HzkJHLw7CKDOwlrMqN+iO++2Y6vXctna6CDPWrsLeXO2C9O86HclKDr+vcd
5Zt44ZoD5/hSzOjfFlnVNE4CaPbdFDg0EbLd1LQ/Lv1Phc8/1yDJtZCtwCJn7YSdqzGKxMCZrNBu
+OR+8zl09RbYLdxi17U/hFt/fnvJtbCtRNY/RMChZUzS3dS5d90o76Iy+gGI9OenBkr7/75YavTk
XLcGSIrKegvy6KbWzUcIdXVckbaB+51c//3n+e4+Lm/Fv06WhZd+AMYLntqis0aNiabsZA8q/eHj
o3/kOP93jZBrkZsR1OVDmwPCXXA3DYX/lKsS+YkzgJNZZbOub/yevi2jd+ewvo0jYVkxxDwkHrz2
ObSCsw6dg6j7LLLyMLFsY2JRju9BEZ1aRay99uy3ul5sHEnRvWWVecyJl/ZT/1vX9ar1mrdAVvuw
9u6NIYeF513sRDDfCVr5woXzbHFBNnWD1oiQqOFoPt1fItydBVB5U/l3g/NcVeUct4W15yPwHLIJ
HvKm2xKvOrqmSeaRB0kU1aACdTCWpcVt05oM9JB973WflSZ+GpIJyv5pK3qnxlhO1SbC5TzWNnGy
OfcfQJvfSLqcGgLXyVJ82As8DucG2mFAH9ZOfirLYI59fzyXPcr5PBB1Wtmg2/jytnabG6Xoa1Wy
bcnyY8/nvbK8G9iM7Twyb9RCzpRFMi4WsKen2l/3ol5ibF0TCMVT5tpaJzQodjPt96Swx4RWzVtr
j7uOza9NKx4Hbn8strrp/cHdR+imJzYZ3kEbeUcyW24mz35g83LQM+j1PU7z2EaaEFsjip1e08Np
5TLGKwBILUiZDQVxEqGDCAaR/d529Wp0QxMXIz1Kt8VImV3q21KQMIXf0BvxZnczLeqYa/bVlnMS
2e7GqecVsysI4ML3vMaBmztnzTBEgYKZE8Mud1dLw2NJOTps1aPbDjymlv4kS0NSuydApAfuKciL
+8E3wBHk8H4mYjhxSpPOrp7gAbQDBuY5yvH0/Oplpu5vsgDX1YS3LLI+AuVHa9uhxaowfBu53X2p
wwfWeB9+k++joM1jZzEpG/T90AzA+mnn2KOeB0JMuVYO9iILImexWPs+EM+TBb1/gDkFD6i1DYkI
Ov0qWC2q2QyYSZoAqCmYnZq5YkmrrEwLvGlM1o9Apu0nor9wiB5NZ96mASz/MhhvhsFbUC0Mt0rA
eZU4YZvK3sHc+nC3FIGdYAz6E/YAoG/M7avr9Xf+olJWlDcj+uVLON5MPbDzIF4BtI9pb6AlN7IK
cjA8B3gQFLcqnD6k6+ytSpxYiWKDNdrAw1D1BMghCPNdtPN8sVsm/VU44bPwa/j+cv1m5ryIabWU
Mf76gwXTGQj/Q94reN/1HKZhfrnnOrx1+2G1WMEe0GE7xht2ZCR8WKIKYirl74a+XSvMIK4nKLk7
i597ikCzaMfYtuGFI6vpc3T7rK4v8vfy05lZky6iqdadUF7STcFnZVC/GFo3mZW6i8zyUhjvl24L
YFf9TzEG71HQnWuoqRI4CIzJRGeMPqg6maV4KhR/5BF7c/SCUf+gBsy2f/O65YlEzdZzXB1XFqj6
enktLOEldRBhZELB0joosb/O60I5q7ofN8YaMXXQsAYNQKuJQVh+iNoBY41euyk4Gk/TDD8Ip942
Tv0w2SW2Hbxr3jAegIfcEelmzBZTPE7aTX1hHv2GfZG8P4R1d+hHDG14pLhlrbWCwkImufGyZtbn
kRSbcYAuKRAR0LsOfkvoMWdSQwY3TGLvc3IK+hIK+a449k77jmkntva5k3FNvbQOdDYZfpgjCcya
qvN4qN2PgnVDTJmzgDsOjwTbequdnKaD360EMoi4JO0LD+SL7YxlFnW+WCnd/J4NJkgm+uzBOKAT
y8l13FPjF5upKzNaLoCQSf6ay/YoxotVh5R3hdd+ueicL51zsO3gZlH1TTnmj6rH07Fb91aH42qw
uEp9CQM8Kh6DZci6qN4Qr77lZFrBWPBlYTW2dctasUIe6q5Q6IXCfrVE5slUs8cl4AyYAOPrW+xd
1hTi33hxnNv+HQSW+7ERTzazExFIFs8B0FmTaJ/YAnP3OsIEGWucEKOo9lGUAEk4pHxBsL42LiZn
rKXNlM43PJdHHZXbrlheNOXAtTqnpcQ2x9ln34RH1D13XuGmo+58fE8O38Di0cmHExv1TrrVps3t
W19UMoaj1V2tApOE1JOxbuEo2UIC6zRNl5jOX3FtXvKqAY5aFJkw+ZwoWJ9UU5dElDTQRXXH0vJ3
UyNOMKY8DU6QdiL6xTyKSW4CQmcR0IeyvrykA0dztA/ukJVFsRrcjygvblrjF/C0d5s4p0wlUD7f
2fh5w6o7TF0UAqNlrXKb3/eBd8tzksGMyY8rCL5Wra5XuL/7sqXu1vP8rZ5AhJnDsVm5obDgTagK
oLVg7OvMg52GFk5BnGudDB6w67/UsD8pBDu1kd/F2vMysL4OEc6iiPZ+THp4AcOhZOtogrm+bgez
hGN5efqMZXoIwWOMPsth+aq7/NTMKD2QSIP6gYx2HMZ1sLAd41biCP5ZjHCcDAxOfsXaBJqQZyeH
xiFSclPZ7kkNs4Gqwrdi1xvLBJ2mx9YOngKDxS28sk9l/llbS6LMcLLFnnoWScjE3qzA3S/B/BXy
5t6r6ZMCIgFkxnHCiKFIlsC/maH2jkPQsGxqpg0EkcfWa1McoEmIUjt0yWW8TN5RWAy18OgX3GSm
uK/6nUXaPPHt6UAU0FD95bCZBzB36oiv4PebkVmkDmjP2YL1Zgf6tvVpj9imw76S7wpvSnPTi7SN
yF0X1nbaMTvah7q34qKkc1pIgpVfDp9VB3R+28IZhmtxi94/vmfM18p4x4BNfex47AQezA1nDJS5
/FCT6WCN/m9R1bfwut52NEhs6mBX1rYErju6DYbiaAv/jRtxKhk9alVv7bnFJtY0yRh4SdUueBGZ
GLcUsCgtF1ggaLBPbXwa6Y/DghXRSbtK/d5HZ8VVwMBhToa0iDV6KZ8jMjwOJO+SBadSMhfewUTY
xE03NfFYs3cLqtOk0ZMX16zKyt7/UA02al3eRH60r+oAcU9lHzTjT3kZqRimIbfeoB/GgHyKkD5F
vtlHjKq4KwJ0KHqx00H/2RVCJTjfb7ERvcNT5dSamiWqDrbhEq7qYgFSGRSCtGvnnRnHbeW3e97r
lQ99ckPYS+1jyq71nnqDjrVjhxlx2+fANwghq2VnddjtRPtaGyZwzkSHyWaZIl6PJe/NCV+KlWvY
uqiWJ7i0noBtPea19lM18q/Ak29uxT+K1hw9a9RxqAYnadh8NyAgwGy/DWP7iHzmHE2jslxpNtQr
WrRph4ahGXKKo443qU9JEOcRfRRtuRsshNqgAMYdd9aTz9J2dGg8Ww1sVU21cUyQhc2MSKIHb3ya
MYqaP0OOtoev0wvt+KfTjS8dkzf54J+XXnWgekyvnY06PHXB4YPfKF/cvRmChKrqDHLRvrbdW2g4
HkhduXE4Y4Bxrrs3uyy2Khrbj3KcRQz4RcpqBV5+L5CEzrZK6FQBZieH81AZAO2saU/7Bu55nVh7
Bq3ikbOdAMa5pfVNXugqgYFEt25leZycaQ3PvyZeeAt7qNz9rUOysUTzKJTceba6J/14GgZzH1HE
+APha0MYOjMEHlxlQcDO7V5azvdgauL0GB2MpIFeQuqkMuZYGf0KGu4ZMLyjbayL/+Qh5+GB1+TI
LPtu4e7ZGaodXGt13Kl6U7DIRWO7PWiuV+jsuomCbROf+lt/dN7CCLuWYu9+S1KANw854Z+zBdIi
bJR/oemYNl0xxuU0vHIp51U72UNqVTAPgUfkDVcw+Bmd2CvtNEdTBIV4Wm6Nae9E4O4Cnz3lc2lv
IgOnQ+nLNwKfrHiBpAaXAPQdLmzdRBaCO1bfCFctWy8QIDWIzO5rEw+zeh5C9jArH8kSdjtErVtr
0sDgBlXGF/mIvv1eYHnHTQ4YkAo7mRae9zxW+cMyzy7suJC5LKX5dPTcJbboIdZDkhg7YchjGEDR
RAkXy92JTnqEH2rYtA+t69wOdfGO8d0TLejWX/rTEEy3IYJXt99Lu/hFwnIddvo8uzWaTjTJpX/A
YHiFHKUN0maBkTYRGEeKEBqEgzkaEWDkTJzCQJ9kbvJV65gbbUB3GozzrHmzrGDwvdOq3fd6CmN3
8T4sCi8rbL3v0Uix8/oSSUIFly/2xeW0dqh91Jg+x+RtdCgl7RJf58ih4DWKKDhazcw7OSBjxCpo
sZOyPLEsdvQqhNeTbNSqtcS+VN4CHK5s017Zm7AZ0Hbs1KmGG8UQzMlCrKOagnMY7eAiyfBr+Lfc
cb5o08Jn2WDLtexy7xM/w9t46hvn9+CIrKrmrR5UFBPuHsPOZB6MwpKhZ0e3nlOrW9zE7XGlVl/d
FS2Gwalbr0U7ba3CQ0/VjnZBKX6VbHhtCvfF6juyXkjVxovdnWnuJ4Und8R3kjwg68mDExjsD5WM
0kiGj7WYzgIXV2h3RYfcS8jlCFqs6dNS/MWNxCNiy33vyCdnLh8jA5h5GB07Q7YY31cxNepg58tT
aSHTaERxF9jLxvKQrRaFdWcP3stQsIdyUmtZ4V2xQvbqLdPZKf0Vm9qnVqjzvOAf04Fl2t5gCGad
I2jre3NeTL1DBp4Io26WKdQxD8Yaz6B8GLwquPGlBS+5voOOcbJMTOpybXG3WcHfNkrxEN9ESG6m
0v9qse0r2ry3s69j6LI//X5c+XAMXyGReSST/Tk3/F0E7BfmHgXODk6S7jK9sDDrve7GLrVYROPS
6b/GucoTULsUIPNVyloP5nWUZswgAAtE2cb24hxoI095b0ETM4eXggxF3Z2yhNXtwwTIHSLI29a0
B2JavrdnOcKFksNNzETY1Zxih2ThyDvk9tplDw61DjOFSy9bFGLCdj5g7GsVFfnWdQOomPtpoye6
Klr7dzfaTbLUznOR97e8ko8WuqKoBgwn6lvIRbtV1COjU27S5ShEhOjGowywp7TrEqaFSSF6JMnU
LUOiSXAMLxF73ecPHEsndkaBx0Vg3FeP8wEmF5kqpzRyAicdI/3aVeg4Ad1IIESug9Qj4WtIKgzq
NcAW0V+dT7ZNPqy6yd1P0MjExjVoSXT2xp+qARWmatX69brOoz1c+aIYDcr1YjegGoh97cOGtZsH
oNcUUhkUulQU3Ht6OpnSESDNIpiS9EhcNDp0hZOhRTI7dvYDUMxYfxZ7rP0ACzjUiUtKnuQ02Lme
1ca4mN8qknvogRAFh2w7KYSB+VwfkNZ+NjbOLx2pu544X2WgPvtwepgC+2Sb/qFq+S3xYfiNPO5g
RwZ7tfMg4FyYh86qKuExMLLuHYmxk0QXoG3TbgGzA4F28D+igK6EjPbMwnHuNMXbyDT2EOneUzF9
ejZ5LgO9WXovgWmcH4bg8JbFA7s4KPZqSl2bPjAktS5WbDJA5mKmbl1L69fYhQ1eIuoi6qzva5vB
jY6d8yl0U9trpzTQwV2pqlSa/qR1dNCDf+oRZ0bVwNe+j3yaKXVb+wwntti4eoCoZSpwhdWNA4x2
Imv5q/S7DWnDZxdnY1Euv1j52TXsrghRQQSj/IYoVgJDWXQJPPHuqkviVuRuNsOQocEqj5Eni6Qr
fTiMyAN12nvhTHdRQ1G8njI6LutL4ypGaHHO2bjvi+rJH6N16/QbG+IUVnurXuf7LvRvu95+Noy8
Np6zaeSyc9oZqTww4qu8Xo72xDNEKG90mc+CtmsKwxFezJnLEfsyuWpq3iamIYfQKj9Q0Ti6hD2g
YHIMdeciceWfbmC/F267o84ww+ONPhELO/w0uI9NYK/0oJ+ZPzmpU3YPQW8/klJ81TUGq3RJ15a1
3NBO7zlC5NhFiqgK58SbsU6UTd4wfos9R67B4zs7jBUxoUgLfVc9mcLseIMcKyqatT8J3Ip4HpS+
DRcJxewi16BeQYIaeM9TK98rSbZBztbOZHbwS1oxafLYpoAE2w1Sbb4GDlbGKPsdO6q3ugl/V6F6
yWeeVU6eDVaOohg/+yHWtSj3BK6J6nLIIkObOL+1RvhdEnrAsfHQMH6Wyv5wo+qECvUm6vstXJIf
mxLYIOqXSeAEu7Alb6YnyLdQXbGjfNuhLl0tBLMJdZ203dLHflV/dkrBG6d9qiZyk3Pstpg+9ke5
yvslhSfG2fVgMAnLRQ09F6qe2AZ51B4dGt0glt1NGqATOjofNqpPCgU0G1ksy8kDn6uV0wQJCavj
TNG9N/yuroZ0afRH37pPjYqySjF77ZLlvRLBI0zJd6ipvs5lk4ZetTc+shiwO/LRO/ui/2Xb+Yt2
vCwP5x2mvLfSMigDFyhW5hvYnGcdE5lx5SUm0889zhxs1yidGppIwDpjxHnr0QzPIiobxIEaN4mQ
0bfEllOJMJFdupfEykwEL3lEfVHk3C5F/xDx6uRMLcJwwLct3z9jWR+5Nz5WcojhcmKnYFz+tmYE
+xOB1bhvoUbpPhRC0sT4ddowq03qzkLxNmoSlO+3KhdPjkbSxVDfYrNM+kYeTP7UcJZVZXWJobIB
AnB4asPWg09pXdn7Wst1JFFUwLkFdnEKmtYehelHhMxxVdJUOH62NPmqt8NUzf16ZO7DgqqTHsov
xK1pKatdgFrLgv9Ixh64T5ycRwIDeFRXzxdehD/XqSu9Djxk/3asWDYoe92KBbGXs1msEWYKPj9V
PlsD4IT3ybvpmMKhMiW6RCAz0c+RRrvOU68gbK9Gyldh468oClcIkNstLe2jR8O3EBRw4VrPcKXf
LHa1aoIRaBad2kRmrYQ0ibrRZsJ+EDPd4TeEnWw40DfCYfRNrG0l1QZuZxshzQdIpsfBhhFohXYX
ktJhVY/dCVNr7/W47G3TbGcoheKhUaeK6ZvODw9R1OQAnNNsjKps0dOXUmZTWWTb1v5nHXZwQQoP
soA0m8EldhbeS9ngKsbBwuQ/4jev6rcOOHqhKB501J1FhYokQkQ22+e+CFLiOK+9Yo8hXpKo0nuC
eb/BKrHHLv5NTbyEk+HAWgbLG3NC9a1B5dXe8TFaQXXoImLWGferXe/0L0bPb5NGCEJmeJgGnRVH
jZPZoX+AwRKKjijEETNukHGeXV5+0vLx4m0lrOoRllQr0VVzMljYwPmyg6xiNRYW6FhWg+ZDAP9f
Rz9qH+lw3dqx8opd7ujEhIj6+wie91ZXpELZdVJDkOiXQ6bUuAJSHMbly7CliPXQ1v6Ah1cOb2GE
Yx1ZYsO9MMbrj13F0yiIorpgR4+UFvdV90tZSGRrliK0OYCcizYFL06T325IB+UT6mS0wGbeQwOF
emNi1bRINQ3vHNM850H14ejmqyBkI7WxUa8kz5Erdqybkl5Hd41kqRuWXzY2SNk0N3PI9hFI/GVT
3mmgfUTVb/oQjvVllH/0+MFXvRVuQzgbIA2meHVHWNvWPlyq2k1eN59FL7e9MfijRNobeP3K86ZT
nlvbsrB2gSKbHPEAzfszkP6fAdWpDvm+YmYFBtEmEF8mkMXKlo2II1+d2pK+wLJ2Y0fYQyHMKMvp
qZHBfdWjSq/sEmXElt4Lr0sGFvjJgIQBZ3SDkCD8xaCPTiPhPgdeSJPaGVOPly5upBuSwcNQG5K1
LuB7otQpmMItBHw6RsHytRnGYkWsabs48lFZzk747Xok2OnJ/Cwn6+zYKJ2EUFvHJYU3sGj4bTjn
bSyjUl029f1SteewMR8z9978OTrwwEFeXEAMOcEcy5vGInYj+AZrSu+KwWSs6zMieOJX4Zef57dd
7cs4CofwMDj5HqPuccuwA0ACnDPB04iEqE34qK0MNsSiJoQmAiZDanTBtmrqI6JWE0cVuWcTXFfL
jv0ynURjLW/QsTHjSkt0RX0L5XxKjpR4KlFW9zbA6DqGFAfe1r6+mwvrc3IMcOgemmAAwyGrwyba
3HXVtDVq3IjIRz5QwMOlCk6Lt6xGFMbGHLtnJLdDZB1y3XlpXudYGyxYSw63FZ+HWT3aZ9J3W6yT
2wX+Ucadt8TMh75pK/hSTjQu3FqvFmyeMHp8sqLi3SBQbWbE5mJcoWL14I39p2H9JSjO14LyLjaR
V8S1Jqjsh3fSKc8i7GKST0Ey58MXJS1iUvyAarpMlKLJuKIT5uc8g0qW4bdFWz7YbrfOpYS/un0P
mxU4SlR4viQnt35B08ohH3r8qEilty0L9pbLkcm50xq7cSaV+KzZhPfdh5wvwC+C5tvGaRsCdFrk
prXlxgqHBLo5qTuhLdCP0EPOS4kL0iLYNkW3DQN28t0ezyqf9hb8JtZ2hdYrpf47L6MNBtw/lmCB
C5glflkNxE+tn69ZM259BntPz9a3KljWSIXm2K6mHcfldWYaznKER3O0wP3CX5WjdTeX87rVw0Eu
dapJccR2d0cbDoY/9pB6UTseDWXm0uVrnJpVM47rPjA3Lmoi7jL9XhC4xoHdrPzcUwjG0Hzqug0t
+BuJ2HFRuHVbeevR1gHK+ibuTITHRZ5obg/HEDz0uOxRt29CdsoFhpQbuGLIWdOj8QHQ1CMiGmf0
nbX+fxydx27jyBaGn6gAsshikVuRyrIl57Ah7O4e5pz59PfT3QwGmEHbLZFV5/wxry6RWW7tfnhf
XeVXCc3WHSNU4uXOaTRif5qXv5MMZz83QIZxYuZbJ+EStOuHIZyvXs36MDntv9Z2gjk290t+n0/v
hRXVc2VXqT9nvbNJi5mYSNk/D/nQbBztNr69pM+LSSx8Z/FcabnaW7uIn/LVJL/fUtdqdI6iWi+1
vewEf1hT0/TdieUqp5RT2wMAc4byLYN7b23rTMtHQh3GfGEYuOm22XvFGKAHpH4X5mvOGZyky2ra
CesgG97WtESIC594r3QjnCIQkTyOQ3Tr2uZDpstbbI9wrGRHA0lbB9ur0aIPKBPELsySZMt5/i3n
jLqZwt44dGj4mTYucW/HG9GSlRUv3JoaDQEJRfu1dP/puXsXdMf5jgJsH3ryH0cZPvxfmjaIsPSr
JXvu1/pcR/mhKmeT2pVy5fAHOFodQYRVuKEk5rjG7RGidtNP49+0WlYahsNz6OrAKLMzb9tlbONA
ATfxxqHqFM4BwjAY2+R7zsURr/wuyggS4HgNYk7lLUq/V5DxW7+wDCyovpiT68AwWUIAzV6XRA6b
2TWAUTs6iVzP8kUk/hRZEfSDPvaZc2jSYetENeEN7aGbuWQ6+4jI44tG+eeqB6NwPO8pGZqrp5td
Z8ZvoKX/FeBz/jj3FAyG2tg2JWVYSo23FBIAgUZ7U5X9WYMsLMV6qCYdyNr5ceNM8Ixaz1kv36Q5
9n4EM7OxKERsTZEFdtq9L0l4Arv8IX6VUnU4p03qFWgNx8tQTbTOGsOfoopoaG5iiQ5h3LcjqoM8
eZlEfBvMcpeucKxF8+AIFcCjntPKs/+m1nIeO8gcu/4c++E/m2/d6gu9yVbqHT3xuMpka6vxWtvN
JXWrR0PUTzOH2aKIqY4mdc2X9TB6IzzagurE6esHg9SAyfWNsdraCWdyZab6Isf1SfXj2ZFLsc+9
Jd3mpXmC5Thos1G+68WWP1jNh7Wkf6kmINux7NDSGrvCi86jcj8RolCoXvRwSz2ix2qOD4mFc12U
1a5ww4XeXZ7aNp0hemN6fLivGTqsKtukKn0zm2i3Llm0W7rkVui+PyAYmgJvKDN/RsHjd0WNLlib
R+nOx2kFRHfdOg6mMI73hAtkW5sC3hN1o+t2LuKQjaT4FoY+D5bxFC1FtJln/dIt49aK7H+N58jN
2oRnK463qhlOE/L/WMH7Aq1tYiEPaWz9dZrswSrbU5wNZOgbW8OxKAnK/LZu+hfWJwirnjlhioqt
Wce3TPY/md3SZzNWB8+Ov5Qbv0/dcJQtQ8s8pnw3laJowXiy6mhnL+VulO73Ek8nMZSXVoNS3OuJ
XMO8zeXim+PasutFgGmy4heQtMFO1m/FPWmH5d4LG8oDGDus5WfhzOryr5U7H98cBT+tm57QzHzn
HRMkJZNB1A1wfVhoBnvX3Cl7PYIy5aM4gGZfsYzCZUNA5+wfvaG6YI3t72xeiYuFGge7vti5M/vJ
YiBXcGnnU9PTmtUokzzJmQMUnAr5OXbVswxH7SOzDWIdDv46WnrTUFZYDCsTj4Xgjy4uvZUzOzNq
ox8z8vbrtO7bYTqZWc7kvAQqCS+r2ZkB+G8QSuPR9mgBSuznShRmoBdOfM8Od9nQM+247lch+8+K
qxNA8Mtd0eTU2cVZp9dYz3/t1bm5GmFD1A5Ba9i3qUuqoLazp740r6pSfhQJDmawKMJ/mkmfPXe+
Kjl+j+u0U6g6onp6pdHiNjf012ZymfGCzXRuyxAWstoyeD0oqzT8EPLMb8d4OyN33kxxgxRtzHxb
ts/GnJ0iS+zugWCRKC5NmT5r4d40tD79UnXlFwX/1i3qJuP1rwNEVqzsnS1HS96FR2ea5qDScOvJ
nYiJEVP6XpvDcVUtKE1Cg5WVwiQkpXta7bt6jWoAzyaOQk3dSzg232GtT2Cihyit4O1YGUx9VmOa
BL3ZGEfKSQlA62715JwSGlpSAsbgeIe3qbHOVramQTTql8iZ6eiZ+WFDCk1FOG+gB/NBrMOfVWTH
KYP/We5Mi9Pr7wlyyuWG3VR2fYoSigeX4mC7NfXYVvXEhn3L6+FFp81e6+k60GiF4o23pHcCczFu
WRs+uQyBxIzvYsvoNmZcH2Q8mUfDyLYiqfaJax5K6pb+qcV8tFr+WnxY3KfPVQXbn3l3YWl2CV0m
xknUO+TmEQF+2uAacpZfR6+Vn6kUFnzVLXqIssH1I9Hr2SgNq+p3cNeCBLRufeFwjYLs/pWOkTo4
GZ1d5sxwZfVLF6Q1123H67ydZVoDi9WKrisLoSLSi4J/DLrJ/VlVAQDHE+rG/zoIgMVFrlN4luOr
yf4Ks/FxKpdD6ubfoWG7Gzt1j5x+7HOo2yD3rK3n5pVfLtE/u0vM7aiN0F9U/pNmQh+MFVHAkrBd
okxUWm29EHB0GTJvpxo2oDGPtkYiX2jCuZhtcZAgY46NsRpO8ZyWuV9RzxzBPyK0/PGGGnDc2DM3
UVe/ukRRqGwzVcoO0nKGbnSRFhmIN8btZHQH1SX/qSJm4AnhSAvASKtIH8zYfrDJeEvSeCuEeLKk
egBYu3imx0Rov6DvewTs3pUoTA+JG1KQOZXIVdxbWtH3pUv3q723rLg1O3OYWFS2xuvVjfi9WAym
JEAjziIj6tbPKGBZ08lvBpzOhdEe1Ip4NRO2r9Rb2IFvJP0CVDEo4CiRPeZItbQu/jJhDNvIqa+O
Rk3bVSl/p6k90kWVURkU1pvFrhufmubHoTTe0hXXQqIJxHUG+xf94Ku5DsxKDsaqbIUHjrqtZSdQ
BO6yXUwX3riLztbohH5V2dZ2nbpys6r2qbGNFy+taSTyAOJsF8x8vZKH5CMSPCBxCxKrD4iLtVEj
hlunppS7W+egkdf0fg6HmtEQFU1gjrN1MoYS3nj8kkV8LNA7GFB+0kr+Fqb0rdaABOkU1BYfZN2I
LYKVU5OZSGNbrqtG7gbP3RWx/Utb6brJ9XpoM0Cy1AF9MAaI+2JbFwzvRXJpBs10wyG+oAa8TYnx
nwPhGeim/pOsYIue9O4TnD61MY8/zwbfWj+c2t77bS33P27oQ7c6WTCUCB+1gp4s3WFrCPMl8qaL
6poH0QUNW6VvrDYqrzlhbCgNJtqxWTkPwlT/lI6+2uMCSF1ssrR46RJxP2AkEQqUPcVpK7iWx+PS
xZc0lw89L8MDWtC3gl2T4j7lm30akdDT+TX1z23WHhwXVNSlhlTFf8DSR4ZypIVFXx0dow642SUq
EPszteMt0rAZJKHONm0tKWQ2o6PyTHOnx/rbE+2rM1No4iLpzatDvnQ7mZMQvtjoQJLo06xmKsGa
UsPXNvvKU/vemR+EXseNJ6tgTRL4pbC+CFXdYcfxnUtZbudUocRtb10zgGEXvW969XtkWaRng0xG
XXYXUQykNM9vuSMe03BGHK72g6UIGk6JzjXf7c6AQ6q8Y9qi8uKBv8DO6kvRwP9bKzGJxgKeNC6X
csXoSPbz2q2nquNqSS0zkGEJroZEG2p8uFmxbl5QMZYbY0bWI0ySoVnjZ39dQk6muImOTqlTf8it
cU/zWv09hv2yj1P3MdbRq21MV53cwfaMD8NSxB87iHztde1Ik4P+nXR9UsawAjd5L52ax6CI2lMP
5SLm9JrMLU9l2nMHw8rldntBebMZVPE+KPMvFIE8wpmB9zQPSWsr1gZ5S6BcfGGjqQvl38R2/3PK
+o/ZWV+jZbyMJlMVm5IKstqGrXf+y6Kh8BvVmNDiNsj5+pi4fMuj/suR5ACAx6dBpTsVTnxoS4I1
omRQ7Abw59GJ+NEpdUsu1EKK1ibpULwQwNd05rcqQW1NC1lbJQAE10xehlGciqWidtirdqvKDos9
HhuS1g55mR2kya1J5dEuVesuq8oTrTzPToQtalFf0RT/CUf3K486vGVKn7E7BPR3hWy6/QceJLHR
aE+gRSnFyO0dYffneRiD1KZpig94UyNn2FSgF1yABxPMqXSsh7EY/cUq/sbeBGvZMHqvOLXyc6aX
l8T1DtgcFp7R8G00jRM+aUZcOKw5odDRzZxAqNZ+9UzxCn/1z0BQ7N7Li/MQdbkNZDesg9/GzgSq
ORbMiVntU47IrxKDRCVO+IrID7VHFUaB7OI/yyp8yKpzuZQYDi3gtyxmKQ1z5xIu+pwUxohMAfyh
0Pqct3UZ6MKYgnrmoMykFn4EZfWirdYOImNyEL12BkNungQziXw705Ppxm3DL1N5NyXXy5gYL8VY
Mjh1tzTpbu3iHcxsthCRYUEwyhja7K4mK62XCHazKdx/bdwEQxRXpNCU/5w1eert+kPyPUdSni32
N9j9/Nl1PFjk9FSp4k9XybeJMZBHzNnOrnqCAXvEZvdcrOaBdwH7wJLu5CR3SICP3Wj+MpFcQzc/
QUv9rVAZGNMSnZN0tnkTcneHMF3QpDoQrN8uQRWaz6ZHvabJZJgIlr38rgTMswLovGiuaZkdi3uX
XKLUVswgdlWW603a3VmbsPs3yQYxh5N2PvAGtws7FGClOUM7m9nyONfhQWTGWzyzTZQ8irhmX8RY
X9t1uUVtz/GOPrKY5SUplzcjyRK/tgQAZ9+SPjCCPYTJetTGvIsK59VoakTo1l06DMBqGuGL07pP
S88rnVodYDpDbNVsxRiO+yTON8JN6GkAFeW4mParw4SU3lfSDFx3O2XO2WY43IE2lhuzMn80BMDW
NNWL41qPeuZHIJ1878AjJr5h9GJP8Rz9ZJpbzxEOUkLSLxbLyfb9IvcK93Rg9BmTDrnwcwx7K7ot
Ab4RRbTp47R6Hz0ZOKHqkZRF2EjQNMypsW11cyyp8XYRcG0EbdR+Lm11buYkD7x7rYRjJHtngHWI
CxjzJtzUUci0dBced2OyRchS3bl8VHXEgh3XKZteVwbOIAFW+KygRNqq+628Bp1p3xgHz/nnSbVu
YMrUVnbWSyyKhzS236RYH51IvIkMdXvpkc/jttY5asrsril5dxVlyBS5O37hslnXhlQb3c1Ug8ec
eEMxwbuLcuPOJrdTVX4Xcgp5ixNAtBbbDiPjpkEocy5DpkBeiU9nGV/UuDw5DZrdwotvEjHoBr/A
Y4lUxG/y7tWakyZoEzsNGhFd7Ljydn00UxdSFEOF28baauDCwXU2SdXS6xKlB8EHJIoOVIe+0chc
zadYiD9rZF56e+luMqH6T8yriyK4/a+KO5MiQKq/+1I/A+3cz6rudyysS4Ozxe8rRDlm5IxBiOZt
VzD61gqKnkZ0bEDXCF6ocfXO6Lj5vfKH+epNF9bABy2+akW2Xz6jwWKH/zTX6QjABQIAloJEo5o2
zThcozCmJiYHzlhC6+YBXqFV3cDTX3WNpqpNQp7MyYSZGPqDuTinrF1feO1uZIH/VYANi7T8yRtP
KW6SmzWne2dFIMx350XeUzyol7JuDkO5niI0+XkKEKsQci/xKW/nU9PZJy72Y5NmzwsTsCWGbV2u
q69kfcxIFHOG4l3Y/EZlRGnxLFskq+Euito6kFoHztBtQ0uiI4izA4UrtyzVT9ldjFI7zaXDc4GS
EpBKT4GL8WCTNcWPHHGuuIPz4ipQGbHAR9aqnzaRBYw75I9DrbeRUbQb6VJeorCFFLOLZFUwcdWn
bCyPK/Llpg2nTWEl70befSWJeao9JKSUI2wmOzuPk33kUAQDSuWhkMXNTPRb6bgGqqMIf3UuLnOI
fDRL2V3Xp2VFBDMk+6SMblURH4A0ko0h5B8az/F7dN5vv2TbKKtetJHuDdvLthUKq2M/94+LGe84
S7uNre5H9DD/xHwRhUrRZemLk/BrGp0K2oZa+T7G7JyKe89z8qC6eD932SOdSwfLSe+rW3WdXHvX
YkyJYeCadfm0YldAeI2/VcbHx5QKGKGLt7yWJ2fMvhBJHLzEe7LKEIisZbuhAQ4NKIxfvuzb0vSn
fj2iKHhyvexXzpwYUk8fUZ1QqxJLVFI4aRyKjENFAm/alBWvaOe7ZvI8dtF/jSqCNezP/K8404ry
UPJxhBagt85eWircwA+mV23PlZ+PybRtTO+7lt9qFPwCsemDxd1mFfmoJk/EIZ7mxj2GOn4Cb/+I
kmjnmP1h4mOoTOczEhkSleJzjJYcrmzeWWW/t8lZ4OQwnyhNeZkL411M+pQVBJRoL3yVWejz/Jxs
z0QZgPusBDnv84kVQqLxtKdPFAIHM16HnbP0F7trHwtQfL4PxD9DdzExQgxV9WK4dLLXLuJ+QCnO
mH1ioAaSlXgW3Mmo445I1V+QGv6Av5qgEUy30CfnxY2fEyfesbUFRk4ei4VSKUSLH/Vg9ZmLnnpG
/FyU6DN1gqMODswgAdwX0rE2cdNqdLHTeayGBJYfJQXJvxDhmXeYwLgRxu7L0thVALaLNEYfJ5bP
fpZsS9FlwdIjZJzCjI7XIkNaUPenZql/+O/v85w+NhWbJJquoDDncANesvVSvnTSUxnXMfu7q34A
gzuM0DQyaXmv0MUAdceecbSHWTLBuE9u3O9QAJ5S5Kxh3NU8M8uJGx6e3/nHy+MELmqJjbdqwKve
3hpx8sMHwRmaYhCayuKJdd3agD0HpM4HVqde4lEHnnAPpdOfY9vgpi6ulmtvMVtvi1b9KbMIZU+6
PEJyHnvH+E7D6Ilhj66hkOAeOQVGFFl7qixIaC3So4FIvMIaOnIrvGiJJs6begqUU94BbIlFMPbx
ZzgvgB72dOhNmn2z9ASkrTdxGJ7k6nw2dVdt19AVx2IeOKOKlKlUPA9L8RaJ5Nwa3gu73tZIxQvq
mJfKZM0xcvJOPRJeDl0rt6KwXrCS/bTYRwZrPFQphJEmr3sSBYLXnGCjpXsUVXNU2mb0IooBBdp6
1p3NloWiyPfq4aqy7uakMzy3/TUvI4hohOiardOYi+cG3AiG1Hkj/+lSgCsYIyr9Mj82UQSfyQVe
5bfFDOXGyjmMBoFgtLanNjARHJjhQhxeZj46jQuIbOWo7caQfW30V5y17CLAre1k/SBk3DpN+LX0
5b9VL5Qydme67N4Ig7/WY/4Qooga6TqtB/YErv0Pmn95YqX10YqG7xcQHD/UBmtO0BcceBgAMLDM
VNWIqtslU71srDE+Ll7PU1PSbrB2u7makFNMq5956sVYQEuWlShQGfYW2VZGtM3K5Lq09U4YK5RL
8S8mECXpsgsQ5ymPvI9VWg9OU229rj9O7jBu2qjYITngd9LTZlbxjyM6cy8G8F8UhR2EbF+kr2PL
C2SESMbU8EScrT9IgycufHB0QrkVzCxb2JDP+7p2vufKOVTonS2z+63X/r0jCqJZGa1Kus1Fg2fP
stl3q9T6TCzz5qEeq2P3tqQ8zY3Z7SOnmrcVVodEwBmNrLWiiD8QYP3WU03mgk4tyNF141m6gNFD
0pHcc006br9KIZvNJoX+M747eHv8NeBGa6g5Q1T0b22MB8vKziInbVIsuKXAbvFPsRbl2VEotth1
OtWp3DWK4C7k9htIjmPcOM9LxSG40hVdyO5RGSxqzYDrte3ti8yRm9jYlDtE5UM9vCaYWrACpRv+
JsesnlCGpW9LiuBQayZ9Nn7fdEbfm+rHJEVt0kd9y07VPJpTdQXbOhp9ilB6Xu/GScxOTe27KU4g
u2W2atQpy+3AYU7oXeByy3vPy3HEFYq4ZEiMZkcj3Qkj0EMflq/5ZHq7qkakfvc/LcNzOdl703S2
Nc3mshNvapYIc6Fn0fE4tMO3bJSJeyqNHl+VvKRezpSGQNpr7V3lutauu0tY4/oJ1927W4ovw7C/
cZwgrOm/qmn5MSLwu7gsTybZ4Kjf7H3ulHhytCTJnqxUVOeGt2mJVkhq9VUDFIMk/wg+bztsfscB
7UQkwLdGCwhgauNzm9do9WtxDqfm3NflIfZSVrfo7xCmW2kURzOO/y0RoOySPi5Crf7U9S81OuS0
cD9YS7dVmf7nwj8rc8UlUvgyN5+zxPm2hpxtf1EIP/IzalVYDX1iwLTYKsSHxTvU8Xtu5ij/EAPu
EcddLk3YoTSpd2Njb4kKvK0qPsoJsLjLYX1F819TGOdF679lgQy5gjfD34TwNmLSnXt5tQyN2iL6
nEwMRmOKIiXR7nfl1I8T7FuS2siJGvnPtYHvalkzW7A6wAYgCySMwsg637a9oysbtuTlqZ5oy24B
fKKk+B1E7EsPTcGoWMJzpks3RPs2JrsYi65vmCmzQNXnRIGLa2SRHFvlr+FgqoAAZIx9yHBxbyjJ
ADugWcSqWIXFpWtYFrgyATskprs0wYgd4amCeZHH0O6F73bunzxh7OHg+hED5qm8xw+fPQOugi8N
z0Ztn+Q8PGopHssc4XFs3pzM2tZKnoAJTxNbrB+DOfudHV87PVz6Yvqm4xD+CpkEzqhtK9VVCu7O
sLrFMwzG0JXPoZF84CIlr65WGFLg+wY8a50ld7ZhfbcFag2T+tL6zi0Kc08iLPI9F4dT2zq+zt3O
51q8dhinWzU9KiIrus58l0n9ICf1LAnZKfsigXIApNVV9TbGYbuZnS5ngMTz0ir7cZnoZphgTCtB
iC1phn7lYDuOsm2HcayM0G+l+mOIxS6S08Up+VbHuKr9LMsbTCj1YXY7ZIwDwqSWzmAIA+bwam/I
5hwCt2HjHDdFG+8LSxqbvqy/VCt32oh2boH0ZXL5yqoy/29qcSgn60EPIU5PM8/4KTi4nNTZegY4
dg5zaEbjAbGCL1QTlCrDzUx9c59pe4Oz49Isy7/a05+sFAV6hP5XLMwGY4a9G71SurR3z3K3+pir
ArATH3klrukcOZ/Z653TZT+AsH5th5zCtXzWLdPy6KlbZg8ohczx4ArKyw1vAiycdyL2+Aztb+as
QzrlP2tuPJYdhWQC07N/n7zmKANwgEFruoMx8giODn6lnsFKIzvfZML0Vyy895tOgwTMn2k2Gr7l
VlgiJA9zHh9XI4WeYDwVpUV5SnuTYto7fblnqX5vo/5cuajhstR6MxqaiGnxDGaHzg2t30cuJdqi
TkaVbxlsDkZVv4D5HJu6usIj7cMmesW0ipe2hsxEOLNUGZbjxb2VY3psJBq2OCPVugjVxuuYG8MI
hdWqsNEo86GKHMbV8eQh9RAIruGY6I4d2/dJN/slNLdGJ58rIhGaoflN8+VidEa7LcbxwcM6NqeW
3Jq9/dm65Rb3KJEBycJ8G4dH6ZmvCOjm+1/qb2EU72mvD4XFLE32z548z2xnxTl+5L4bdsjJY6y4
6GudEVNDl/GPcbWQkgtCMQAqUTp6/QeaiwRTOTkWyDGcxHwKhYNnPkN1tN6NCQZ7a8mj1lt/+wZs
SVEpilWad0LFy1dD6qYquZ8NGf5ZxhDDgcW12TgFakudjifStK5CEVefJM1TcbfHDfgqJVQA9xDe
llpVe7s1Tk6MIsM1zVejJKXgHqPKQkR41U8LKbqplulsJBU+E7s44+H/kMqBzu7zfRvyR9Yu2NMU
7prczgLmy78Wpw3yiCgD1J3IzIor65hWc3YsexMTfziMH8mEbMkl2nPjWCnSnMU6LDB53sh04dT1
IVmW1l896CvXJJRR2rvBja+po4O18970Yj2PbjNhhrT/FM7S3hHYc9NDFnbtZ7O673E7GlTAeZvY
GT4y2kI3fY8wkJSOnAoeYg1uUNt+2dRITvpwQ+Tk9yQW7BhW/ZGwOxPvFfEn58eYWnO/YZQF1/He
mjT+pwSC35YL22GNyxrrlbnj1pflhxTNM/nealsu+sWwSFcp544UMQYg2S9fDn2sWcSRUmDK3EAj
vdaZo/CEOx91S5HrZM8vqShe+f+fNT6xSsXbMcFEwNHmUffHhDx95oNzGlaIOJTtR23VD/83+5vm
eM7E/JsO4rRECF+r8ld4WgTdYD1X0cwLmwfEE/U+4twAN5KNytk+dpPDJpOgpejVT5Nifujm5V/V
VOgvLO7X1kterYEy3DSO3tD+XsNB/Wet6ldk7lsV668MWVLOcGoOiOHYyuuUgz6ZfuoWYsXo2T3y
Nt05RFOCJVf7oshvHbRQLak1zdbfsJaXIsPRK4tAlvKL1ezXFeIipetLnX6ELeISN/8pQLLvjvL3
ziBdZS31W8oOsuLpd9eV+WvCgDk3z8ruTlSj3AQ66mbUsKILGm+iBPWyk7OYgAAJRzEKcg7aWr+Z
QgYONc9Lrh4Ky/mTj8OHpSYnWCzrW6BrEaC0XMv1Y4STpZvWz04NQTdj+FoE8hVl9FhQJkAg8Kw4
67fR/Xic+eGTLg5RftcBpsTIia59sS32jLKSpybJIaRy+ZtojfE1tuxgzPEvZB3KcwADGB8U+RHG
q5JdNqEtvED1Ttt9A3YunrD5bCVyFyTsp6FpyqDXE8bNXl2NxdmgKP2c2g5/LztVX/WfAOWf3hyf
F1kmO+1wI1jOEMytjXe2uzrJo6iTm/Lkk40LJl0RJyIVF7N6qMR6UPgVMaWee2NCu6FhqJFqANX3
85fql9cxjZ+cOt6mnjwOzfjHK8drWxJJtmIgrp1DbjFHOLoxdnMKDVSnRy2qr3o1n/Pa/tdJ8xW0
5sdDyTUrkDe0A7+tCFt2mFAigsFnx5b2r0/cSwGgCr3V3HRUn2PSCjxjPgqZZBu3hEV0BCB/1Ans
XBh1W+7LweVji5FZDibXpOqQ12YpWIAbIo+fUDqS17GvQBAIyMg3KOEyTvDwjUez9aVLsUeOiYvo
oQuT3a7jhug759ro6lKQLLGFgBkweTTEzDQeW3PfX9fcPhmq+VhiBDDIGRCFZ8dsjYmNsb5kzRJq
9pyPZfKR5uwecdp/AXN/yWVlVC/fDOue+aOvozJ/ayTrJjDgtquLfa9nSLL4yfLY3iLk3XPsnsZy
fUMk9N+4VEGHMqSP3F+j0pchGo5VCZA5GcdhxafSG8vOFTwX+l4iWTpc6jVJIhtdZJB5pfuo4+HV
CvOH2UiejWh4hyLfWYnxUw7lLifgZtuH65/MyA7OwPZDHTs8qplcvbTcGn3/omux86qJgIPun6kx
o8eerjdWW/xncpnGCqjDbGw8hfqwDuotJ0hETdqXpjiEo33CSrLjXQ5odPxxgLUKExzQafA1NsRi
LWY5Boaj3jTBVz0Rqth0+w81lL+xrEgrSavvxuqxDiUNx0BbAIfX699qNl4FjrCe3/EAbXGXFKlr
McRLIHEPG6nOH9fUfe2H7D2JXbwnUfMsBhCvlDEi6pvnNkel6NV/Hcu6ZsSCZAgaeLLW/TpWZyTJ
BA1pODlUL3acRWT1pEeVx6PfNFlGHlN89NJ45qVtotPcVXAbw/A22OrDKUCxKMj0B8PDhq2jDJ4n
+8tsTrMal55sptf/cfYeO65rSbTtr1zcPgF605UoilJKqfSuQ6Tb9N7z6+/geZ1dfKkUsDsF1KlT
YtKsWLEi5hxhhTUg/1p8IctV+MSSNf/aGqMM5/IBTUXl84G3UKJWXk1pxcB/vNKzkMQt2leesQly
FaF5ICDu127bIP1IKqQz1BHvBKayIEFCduUz8VaRyoYa6xCt0yot9wpazj3oH5BMERm0wDF1E1fd
tqW+kgObXPEcws1Ev7sv2wckqFeGgICsSb0nMcBRTBVdG0wkNFRuYy9ObDJ5StEpmjF9Khghm2LH
qgcE/cPgjBTzoWgpOwQs9z2GsrAH6xFN2UFX5EexR2jUmvVXV+HuGYqTpPUvUtY8qji/jMpY0ww9
5Zr4arSjG+jiNvElzCDSiyCFrpzkJ10ajlGm4oVKPvspDg5pH/t87MJTK7e4fHs8eNO9IRRukrQy
TwwBLB6V70Y16Ek0DwMdtiLy963BYVJPXz0LkWcZpG8xonzmI5kvdSrvM4IdZwBesZo+qyHqP9Mn
7JqS8oi48BCpzJhW+5JWZ+KH20rxSJ3LrdkV6WGwjGpjInEFymCPYnAsMoAMptFpfEvlAS/bNsqR
avaW8Siaw00vWM9Gr7+ZfRk6fdjtdFpYalxsCy16oS/IRpEWd1Oe3yhm/GX4vN2pwmBqZYdWtig5
YA9oogLES0YGH0jAgJKiR/KSbvU0eTCGCS+xqqzGZNw1o/TR9P61EtK5qnO1YQGyHGSqzF3l3SGa
gISKaQxRSd9nVylmiZWoMxUuVqkhJHAWjan47BRxZ1qjDaj0aaqao66TwatpOiEysL5MK70ec+x5
ImznKYjuLS25kYdZWmSRi8rSd9ZJrjRl/az+OolNcjf8p5QOtwHaZPQYD7in+Lc5VXHKeLGS8W2c
m4hK+qgIUbg2hHIb0kVPJQzjI0sDgSMZTiuii1dR4MrzdauaVR+gS+LbZWz9nrPzhsflZJMPmETA
CBWYs9jDKE4DlquVRy9gHVNBiQPlBmzRI8ncU6+IH6Iwn9o6FR5sFD3FKeqHbiQkR/e4xE+MhNOO
dQvwYUg4wVM+GqgK60dVzb5NLX0vVcAKsiLthkm/Iyk3N+aYn8oegZSgj7al4SXvGukDR+YpbEjA
u6KE7TNY/O8Rjfuqvx4ANVJhQGmbaIhHS/NjKD2UKJHGwT0aKNqZb56a7XLO7YUQnrTBuvYH00kK
8cNqwltxVhf3pl1Mc+fakJCQlfI9Eyw2k2peTSi8BaLGlIlHKmCurA7vPagEcYwOXWC96bGJ9KW7
zROA9mqZN3Yb9SdVhUZQz41d2gd4SkJXwDlDi/k0yj6qMK2+iyklYx32GSbuP6ZTLV+n8azJHMTq
GE7ltRBllWPR9zOxCJ5GSb8ly2Y/JNJmMQ22RJQ5aHkYHUbvFcNivuvkkhno5AqPZWGcBj+lyVy0
1ymuP6LG9NQEoWFLKrrZuDD+JCraR2H4AovnpKnxwEhUAl7XH0xifx0FvV1L1FJNpX2l2bj2clAK
ElVecqKyR/GO/n5bFYXtNeHGTCF3jOhdVGLfFMnQr+b9xpNtH+SEpQm7RsJOTxXkkMTqwdBe8fQD
O2HuwxhF21rObNmv3zR/ulGSxPXH8HpMjSOlQCdIv8Qiozs63LAa7qugc6Q8urVoQ6eKv5d0f9f1
eP0mjkqcJJQDlqXrgTaELQwywpsyfVD75EGhumWGwnssW/TVdPVm8sc7vcGy3CZmdKxD+qVtjC0Y
vV3pKXdNMkFU64RiDRr5PTKb9jaNeXOdQgFdk/pbM6fgphpVcV8xwtsZe+A2SXXVq+k2xyFOuBiv
BMunwFyTBHjdutLxKsVrSir0J2WEbKa8b0bV20wi4ql2mNa+ggsEt+hdICZ3nWfd5ZqxTqCsZVX+
LdJ1WFWR+Nx3ISPkwAqWRnFb4YLugCgSAoObhOPtCvrnoygQOTn4zHJON1CDY2eOiPUs+TBW/DUT
Lk0x8Zx6KI9+h5d6MAG3JcO1pbF2qHquEMJuW6s/5iBEA8VkcRLnZFn40isJjalPdFKPNMVvAQld
ZQ3uYM5ieYphky5HjUSuFCJX9ol6mqnu0sZYm4EPncaYiIlIQ4R4GzXlk6YnHd4cEy+qdhpMpnKh
ibrz0tY1k/6GO9mOBerBqVTAaYLkpsITEislOjLYWehpeIzwHSEs9OiGI0u8lSy93MoSf6xe1w6p
ENUAzmV9eWInvFUDcStMYY5CElS5Ncl2TcaCTuNQgv6xQhiHHhPJtOBQlpQ8S6tDFoUrQTIfBK+x
sarDJWDPx1hl3lZJfRMGRg4KsX/li3wcg8ZV+/pq3u+HCaJ31D6khJaqbp46j15lO47+BmUCxhpN
ehYAdK2p3wg06GrL1Uv+aFVHuIesMaS+bFkJPYVi2NH7HPi08D+RYG6VxKLUKX+aivEITPRGFBCW
ySNU+vRNyeo9IWnLcXdrDkwQ4gttpe69DruNEetPkHBes7kKKEfhoa/nkmzcA2OAM0crYlUoxTXK
ry+Yk1xrRMBZl+NbJHu7sIpefCv/ToTprdQwKGp897YuRh/JnNQ0Kbp+oTKrdegjxzYtk5JROrco
43QT+sZVlHQHHuuTQJvJkwx8PKYE7GMOKiHOu/Ja8bUnOdccXEZ7Xy2dTBY3oz4daBpiNoscC5Xv
BOorZlrqKpBCJw0nR6rMEdBnQJHahEknb6akfxoiTNZ1uzUs/abXtKu8GZCJmVVNgQMGIsWEnlwY
M7l8FNDRrats2iBduB0NbUdp+q0vUJH4/nZWbHAEpIXef6RCciwm/b7SRLpCBgC6NrnxVOkh6fTj
WOhU1sUnY6j+THp/W0jjG4pyp9fkQ9H2bkBhzNPowxZRtbey4UXBHSt5bGto2CkRVXdC4x/RQcX2
gE7Xk5DQpsaNRAFzTKAfUds+jaG/EfAGTq14nOtHkVHdoUffWX1Kb3PUr6yWxYCrFMyXGR5BGSPR
KY9DZBypEuZr2JLfsR+eCvIrcoFXDmwsl1OsAw/1w40VRwcK/hR84OIO/fBHGtUbyapgPijqPfa3
O0NKyeEyt5bLfRT19xDhw3UbqwNqtPg2LqpdaSBSBTFzNH0JHayOFjqiYc+f86lN2X2Wd9dIVDlk
jNWuQ0oNZM9YaX6IG8wSpFUcx18gIcDhWeVXZQo3Y2fcWw0Y4ECi+1dhhZnMGOQGIKG4emgVY6tA
kAAl5pjyHF4MSdqEBjWCxgeYAGRBgX6C2wAxctslZBWmuo56C8ApXrMk9dcwCZjoAGrQC/2TqXmW
IyTZCyWyA3bOk0+LcDDKNYpB1IA+2VpihOiY0TJuskjO7kC+7gP0aIqHVaf2wYlmpsV4s1RFRTzM
rb1nlEqjTe/wY6zMU12bd5PMGVZtcOgogaMnUIby4VDi0C0mlKidV6FylxS4H1Vy0xvB/eSFZKZB
gPQSj0YP64+Gn3yj6uWrREcCDBzJQYOFpUCUGUblU6VYHDOkAiWwz4xDj87vFL1kWv6Wth7uSPoe
QbcrjI7bz/x3Xsp7po3vVhrQOZRPYdZzqsVBAdcbR0TzGU+cho36ppiQwOU013PTeJYmS3UjEU/m
KH7KBpRFMOaWDSPUtOFROnnVYG2ZOEZ5SaBRl83u8R1wJIrTPx3uWYSOHMn4eCxs+OrT0IWS00Yq
fngr/xpL9Ll1HNhG76N5N/eSbO0zAatZYh3pDp40BTLWRAtBrotD6KdrAyPJzlC7K8PzO3pXFFIs
TVc3QE0xpSsP2YQeyRBupCmktWrdVb35XGcBpRcKRAWwkYJysiXUKrmU4RpKf6wtnfiX4Te3kIbU
RnDXlaLu+qIILgqDTTYi7y52GljBq77s/qgmgkzCDKTHfvYEFMNDiHraaoI3lROHDSBgvGLWmrcS
KQVDdkXaSwiKBeZKiLCm44DUYUxBMpZlgubHb+1C0afVUCnC9WgkH75ovISp2draZH2kKArxm1/r
dbFRDBw2lNEtgQ/bhDzoVVSpg40aGNQVmN8kiG9dqGxNGFxyoFWbxARYFnnWFXWgTZ2LL4Chdhrg
4TybnCLFfNd15moK2l1fw2PUsHWPIzmA4Mm7Rgj2CmMI2xHwaKBqG7BW1KMMhAHNWzPkOGaFhH9Y
wFTh8OeL7bhuh2AvqeTqolxt6077lnyM3IjMA0q1TV/Nf4ObihKumvxWl4RjnLLPGhCc9PYmAynS
BjkcqggdaKLf5bCgGnhNM6C7bGiSZEUD5rPa1dTOgwr4iGzaUuQd+FZ3YROntLipbqmiwGZCkVAf
xTcRE+balMdgJfh1yMCe4IqxfnxWKSnbEB2Yu8hQBAo/Sk5xva1MsLr6UzoySdCwnmErfrej4Axh
c5un3YPUKHu8UE8Az94jiVNcjGIrjjXiSIkrz2LvQeZx7bVejUquQiCunAwAvkmutuvSHB8rJAu1
N2u+upOnDCQJ/uysBoWRNOmu7wq3wNaPLoTumF+/BmZ6n4ARSRPlSsdwtiqwOAjieAWH4b5oC30d
xuqtESRbz5x2YSw/IHiakVPGh1UKb4FPjjxk6H7rhp0sk7dKP2wKH7NOFYpHuVA4tobvBSONKBV2
N30qQbxIWO5lfNNIdOmlUn4bovLWAvlLebVecxxzo0qhBEzzN7TC56pK7lCP7OoBuiR102wq2JUE
BZBCPtzlcvRgqtKmrfWGsnVzLTTanaVgkjYxW8pVl9LJCh61PLgmXaXqW5nPOZVjG3ssCsrhQQqR
kFObtJSiRL5HbXYklZb6ZO3P4iozb45pWz5rHQfdjM62TBBPjW95sND7q9bJFEyn0cuPKVE4LyHH
7gxHraddTy8vGUcnyPV9r5R2IFtrzqYbqxiZXzLFnIbk8V2q2cORAGyi2RxkTejsxKZ4C4sgpc1Y
HOHWBpxxsT4PnUCmYX3lQveZDfpLgxBsXWu1A2P2j2pk+9qMN7Jf5NgXhq8i6LHRY9SmZ3lA6XWV
GOqVGAff6JUORRbdMO4kWxWNtsKi6eLtyVGtiho1iGk/tqntZxIeUm/2ddqczZ4YlHE9Bhlet8j4
8MvutfeDTVYjUQ/SDV06F+Jv1cJfTjIYE8aMrtbwYYY7hM5E/skdC+tunDlaaDsRaHNyTyak+tUw
vPkeXb5mUm+8kaVCXv/J8R4OMw7aNAydIjORWI/ZSqiTG2E+FAvWrJfJExt7wHOcxycJ88TKbzgu
+nJFKmD6fwwQg0gW5TdPge8xJbce2bFimvdaz3xPTfzCtbZqlOKQUofMiEgyqhCNGlBQRGsUTaTr
Qi/gyijARmNjt9qt1Y3HMAi3ACCMlRjqN77ACUqfSrYzvn5h0lzk9rd9lL6ko49HHv/8utY1pxi9
fRiLkc1/oQrbFlDpifBeNkstNEhiYZtt2Rpj4vkgs/nn120uuCPxvIB653vVXvPaTS9Em66Sd5OH
I1qhKj3k+nvr+Vfx1HaOFvVXqoDcRoLrxeH/aahA08VAIJIRhUTgpVdS6b1HpRWuapRrfqfeDM3A
tqai5QzEx3ZoXzNfdlAlI880EBJJyDOw/L6TNTaO4AW8l8LVazV0pLh6E/rY7hWo94jsbRrJCEnp
xNZ6t6nH4mUMW/jduvSQN+TTrfInypRv2C33tMCBWZpSSSUD139s0DeFNOKmugwCuX+Qowi8k/Zc
hBWOhZRwDhNkb00Dcg4zSJwoQmZLKxWafwy5yrNOiqIcJ6N48DwRYYys49qlebai6rbLAv8hMa2d
rBh3Y8oqTPL4Jmn8+6EdmPmBJdVIhQffmOijxWSotBwi/17uMKGGwURnb/gEUyVwaszKNT1ttAM4
CuJafpsN1a2lz53dfqN6xScaYIYTwLEta+u5hjMyiO0MTu7dBKsH5Et6WGTBlFvQn+TiabKq1zpB
d+WJ4luaclBo5sZ/It0UheUWHqYFU5e+K0unbTnyKCKyOXxhH5WqPsNqByNce9paN6sXutLUfzW8
bHUaP1Gc0Akww31SYhfUA0ohRpnex8hI6FIhweU4LtKF2IQ5TTbDDPGiRkVnS6AWHYtvXfNLPDTl
5Iz0KGyTPXtdt4GyH5vwAZ3FU6DWB8ohnK318YZqzjVJgI9TtryukT4j7NHe4wjaY9VBAvfEQ11b
nyqFPTct4ZqI8kCFmZo/wv+BVVfBa2RwcNCxsea6+h75JfWyED+8MCJBngKgNJaFjJcqayiBrKut
o2IYCQwy/dnqGgAmuvhCxLetrP5M61HfiAUV6IguAiCTO4xhxaqROGihfp1Bk8EXkF+kPwKSh0ro
D82gmp+dpr8GOn1+fcA1U1UCuD2JNHMiQy1fMtG/Jlekt9+rt3FCctx70X1aM8MJicmLKQ+jY/ij
O2NoIq9/HXUEmnQeGPYBvbcrHQDOT31bPmaldtXD0ZfF4b0WJ7QX5G0IBT8bjb+mENRDmqaYy+q7
pgs/OhXNDsTNBngQB6lEbtGVU+oPgnifSCkJUxPsq25WPWE9YHPmwC5S1IpuxjH+rHCAX5jS8n//
zw+znmRrMZHNk1JU0UUUuUU4HgYf5Z5l3sbjsPm3n19MSZrqAZ/OGEaYpmCR9A8K3SGjevz9x38e
i8R0DO7prwE2UROJrTJHiq6DBdB3TyWW+99/+ufJSChV/venGaOKU5Us3S10DuATGMLmy1JTFOvt
hQd/7grLscfw/QLGIoWu1T3Lg93os+hkS/30n27AnEcl/fVszBL7a4+E2NWJd9ofYA6rmkTNm55+
/33pzMM355lof12gCay28nszcLMXztveFtavzUnoUa02w1pa57aAa//Cs5Lmz+WHQULmYiYSJtNE
mkou5j22G2aSuchiAC6BDlibK8rCuLy2v9/XmaFI5mIo0uC3lSCKRUgllGOQ/ph7f9hcLoxEOjM0
TDbnq/710JAFBL6KiMA1j1RTGBo47arTdNW4pa2f5BdhP30He2OX/tukKnOxuDkXDiIxD7inTkKV
f1eD5yTWhZein/sC5pf1182kaKcQRTMAsa6qEaJsuQ9N0w0xkeH7PkEkey59Wvqtgn2dWU2EcSzX
eA/hccMvSQQoT558N2P/E4ZvDKJ6p3k1hAI9OwJWazaQLq9lhSqg2uqnSiUnZ0ML0VpOjyG9J+xk
t6GXfnkKTJOww/jDFFd4yAgntSByJsFzwPJmJOrgC+HYWFJSALFQmDIpBr7jqTR1gyh4q/sa681o
vEhWe8sMaydkO6sn7VETql3mmw9hbR5CznR54b12TfNsaBNzadX6OU+Eo6RYoJ1peSUKTqNQDD+H
3rowC/W/z/unz34R4Ho1xEomqLHbWBLk3aTaClV/gq2ar2DOb4uAU6tITUXOo48amgY9OX89eM2z
7NPzD/G3If77lCHKaAmnXTjmH1XVBrZqZu0af8VVr/cwn/GQGbBoFEX69NoEUXAp430e8WUrqsi5
CURNY3a9PQYMGQ4syc7z4BCLBjAyfZzbjVsdE3QfDVdyE2nYy+M/ugfg2EiYttjATPc7E/xSX9qj
ITzBdOZ0bYU3kc6wpLlCvB0Er7ejCU1bPlypFQVWhck0tf8lNMlNhXsmb98zXNL1MLzg3uUcH/nH
Wk5OXSfZo698KLpBtRA2ry7E1NSFCeNP9aFp4VcGcHwdStUH43fpm8fQ1gV+0Ez8owfkcTsk2imz
rE8/ZE5uhSRXHHH5pa1wB2fgwhy8MwvFWKz6EdRhVylt6GZM/vXlb6O4/j1Y/Tx/UjYW6xv5mDfU
5ARuqI+f5oh+KGkYJYQ4HEmBPZHwK5nwj4FxsSP6ukzC0+dIFwfpxBiX2zTSDnk+/ePPL7bDKs+Y
le3hyq1z/S4t6ETlxoM0ms7vT+rcK1hsh02S4QhossiljgI+qqPOdmGGonRmIzcWG+EkR2VQmWnk
KicdweJKO3lbfR05wjpzpdtGcxj6tFXTVe7+fivymS3KWGyGecO5MBK7yM1SygJ51BxoPUYgoOqN
hDlvpQ7KQ577N6plUKmgsiR3Ja4cqIZFfi+XzbbzJJec3RZzCm5efjdO0RNMy28/w+Sg1mgRi6z7
VnsUY9BnD7//2ef2PmOxsyaelo1jzysQ90pgS5Wb/zfke7oK7OADwqkF3eoPou01RYULW9S5J7XY
oXoFrRqa4Mj1fFjwHMpUpDpW1m5+v6VzP78Iz2gmA2xSHQUSf3zpwshWwuDG8sYLS+LcN7tYccb8
p1siHd2KAIxTmvLTuPv9L58/lR82FmO52nokB0pZM5ZsfIPfwrdT2EkPlTgyt002XYh753JEfbHq
qLoj6LGqmHm1FUd8pmgwipUm3tG4nf7Uu25bPF6aTS4pZx6XvliH6VCoahtzsUbLmEwz0ljo/A5H
oUI8LJXI1jtlP03hdReN9abolaukNO7zbsLfWW0pEe9UxbfWTNEaZ2AR/29V/2ArcVIDHtSIBnBC
oZioSOsCU0Ix5X2psaStxgJW7ACsLZLM96SXrZVvUkCzosQxVeVN5INYpWLphhTj6kh5YrrubZYV
yboILafTjPcmp8rUY3uMIgqCAe3edh7QEub3uo74HDJhrycnBreoWCjh7Qdt9NEI5m1votG1NLTj
aGmY6iBmNI1SN/GwUOfjlorrIbfokIwmMCcFCHOiInwCwRB09XeTalTUxPyzBZzjqdOxTuF0SCqd
hayd5nmbDADCRbSCY6kyD6RB/xc9m37/WSYSpYdieBHgvtiSaQxr6p93A/04mq3QkqhpzQIgKrwG
wu0qxIuQGypxyDOR1ViPUEzfSuZklxlynHZ6GeoKk6r+HEbGCcYNJ/qk28iN+CGF3i7vRKiMbDt1
Z9wx6Wxj+OiyDH/6ytBmtGJj+4HoRAlM2L4d72sLzniYPuYdV0UPXay1SHAMg1phbF1ncpo7VkkW
0+rBgabolZA274wk32d1hRU3Ygapgc6VfPbSzPb5U/9hpemLGCGYXmKpqhe6jBc64pxyskCBCWCo
X/5IR9pPrDeoV+hB+7vfl/aZoKQvosaoh9TDlSBy23bEfiEhoy5PsiTZv/+8fCZ06IvQwSggXy0K
dp96TPdRXX21Cnjssmj5jy46NKLMyLMKKzQcLgCGnfmSZGHOHM9R3xpjvssK5TDKDSzh6TYXJYim
PRS2ZG5hUQP2e2OX19WnqHXPSAtQpg4glLqRAY7qhTs4Eye0RVCyTEFP62ZkU4ib14RZGAxQupAL
nHn22iIEhdxX2aLEd3U5OA6NZE+dd2ek9YWixJlHr83//K8DVyNbngyrP3aHsj/pY+ZGCIKA8Lqq
Ud4ohvT0+ys+94AWG3Wsxb0q1RGjGD3wrOK6E5MLj/7MDeiLG5A6sRXoZEauJkofyKT2ccnAkSgK
b6g60VLT+unClc68CX15D1AvK8QQ5EhacyWADC0NxkhwFPn9Ec0/89Oqni/715tIkNNieQOt2DWW
LWR4LXvcT/pJ5RT6+xXO7p3z2/nrEkWuK6Ne1JFrPnbOuPHdYI1bbsMQQ/xdNvCAjXHhWc2/+NPN
LLIkzTAbaeSs6Y6g/Or0NQ23v9/DmaekLZ7SFMQJ1qwUwIgvoNrBP20wp1gm9aTfM/xbjqctnlM8
tEU7SXytvsGQHtU1Ud3rxoUVd+bRaItHE2JoiOT5x8WsOVgl89HoJv3+cKQ5YP7w2LXFzjCGWVxQ
MwDLHZoqigz9O5QDTLXBLoaqCYIpwXFsKse+9a66tL2Q+Z1ZGNpie/DY+1U94CwdDzIyyn1rfsvp
2++3NIe5n+5osTVgSEDOANQCCWL4ENJGmkSmO1jefRzOunpJg3uP7OL3i517fuoijqemlgtGraD0
w+Nc1vkxQdtklA1Cf4mTEOjtuVOyAkZ4SlFC/n7VMx+EuojwoGXgtedK4qoZ8rwQWXznX1gt5356
ERw9DY8cwF5sOPp3oLxOvfv7n3xmFaqLUChFUH0UDU7zoMe7SNO2eDiuZYjAQ1dfCIdnkhx1sdCx
MY0Dk5Foa+9wLR/DbbpTNkyOuPBkpHlJ/PBhqYs1TqWuUmOV388Owicg5zX4uzVpxld7889hUF2s
dT5PwxKwqbpDvYWaAQbg9+cvnVkW6mKhB10cARPih/FC2eITwPnGzu6hKTiggxz9SrRjWyC1X2WP
3oUXcnZxLJY5utypGXwpdT3GDlVbSd001R6SdZ1hHu1do/PsoHn8/Qbl+Ud/ej2LdY9XjLEnCtzz
otKYsxfS95Q1a5WDhetRoUpM37A1a9TsDvJlDMpVySXf7kIBUMIscutRSutISWMdYE4KAkcu7hlc
FttWI72lk1f+456qLEKGbzFCIygnn9xY2fgWCZTmHeMg2sbRXc/0jtlo4U/PhItVOz03IbTqLnNC
8VIh8NxrURbho0xDs/c0xUfujJhACa/MjFHqkcypQ9oElOabqNu0rbkZzdffX8658pSyCCtRpFgC
tVOfPk38VOzUDdzptfWuHaVta+tOtQVXu7lUcDkTw5RFrDE7PxbrQeD+Mm2fZuF2YozrhRs585Up
iyCDx1tSjDIWtsoJkMo6sfM1DVGHssiVeWnZnImV/9UW/kq65JIueiomqEiY+Cy3OCGQuVUJIEi4
lihbnDEL3HwW1MxKRtySA3MSSvF1SgZGJ34yZ9L+/W7PPchFMILHJzE6nZs1xp7euo71J770IM/d
5CIeNUANSgaHCFvzjXof5DB9D0kRt4GU2NwalmFtqzvFlnF9xoVrntkglEU4UsVBTfKCS9aCuBkk
w6YXuRH0FwW98ZioiPbLjYVl+/eHd65dqCwCUpWCwx9GeHDhE8jhZBWsww0Y9XVjrhEArEPHu3Sl
+Zn9EPrkRUQZ4qgipeJKyKfMbejiWrPjQ/UkchnfvnSZ+RP/6SqLsJG3kq/wBAM3ibJrwQB4raMt
MJQLWe65/fW/s/5fnz0jB1r8v0VACXty5E259R701bSeNoxp2146ZpyrW8uL4BBENaLbjqmHWLez
HbBu19sqh+SGkvX4ZAAGftKrFRRrO99a697J3mlzMXtyBZOHr/FSMnFmZf331/11r0riKR66Ht8V
MCj25kEbwwsfw7lfnv/5X78c54ap4jrB74LBPuEvlu8vfM/n3r/yv79cdpbEZBx+ubILeTX+0Zx6
/s4YnLpXnfSep2b/cx4kL8KDOAlpKlpcDP617Q/3HpNwLtzHuSe0CAOo5yPL6vlp7TTS/i4cpPWY
PYtNt9HW2dv0Hd4bD79f60zEkRchIIispulxXNJt0ByFonOzUR0mfFxKSc/cirRY+Jg29Kbzq/mV
JPJqOMR7nBbjSj+o95D/7NGl3upfem5nosx/meVfXxauTCPGl+S7ILqrXeJALmTe+QY0wSa1S4a3
735/aHNO8EOc+a9189d1uqSrM0GXuKl5dDh2CVkLTpCP1lWdUNNKbn+/zJkN6L9U5a/LTCF+G4tW
NQL6ZqMrBk6XBkZova6n6sL7ObNipPmf/3WJvFUADvRh4BbyV2UByu7fNOtSlnPuxxcLXea1103N
8JgSe1eZPLWFwpCW/F/f9mK1M2wkoY3B3l9vkB9uEsc/QnPak+i4YDMvSEPOfb/zp/bXAzJ6MTBl
k3sAZWPjFD7ohnf8/fWeWXrSYpU3vdHmzOQTtsAr90zmgaFPQ53+j8YMwusWXa2Iwf33a517Fctl
Howqo7TmV4Gg11DdYqYPeBeWw5kfFxdrvC0mpqRPIeTn8EtIMW65VZRc+MPP5SjiYk+nPKmMNPd4
AY/+9WTXq/rbuq5fhcfxv4ax1Ni/P6Ezi01c5P/eZPpYepEBSMpXNxs7A7b2YJeHD7///rnkQVxs
60XVKDinSmGLge9N0ABGmw3a4sBHZK6NwBDUW9VLvsAB2W2crXUj25Vj8v6PV18s9FTHDFI3KTLe
ijwWwvU+P8KAWAMo7E+XN8Uz37S4WPKmN+SjLHCZKGWwvakdwbB5Nne+K5AgBxmaybxwDRmZ/e83
dqZoIC6CQJDU3dSgD90CHdpqWGSiiAak7CRRZzNZDWDuv36Ii0gAm2gMIal6274FKyoPQ25b4HSV
EUzziBIqS0XbV/O3KBXepBKgKTbcpMwQuxuX1Blnv6FFyPCFtqTT3Xhbdav+UTeDC4HsT/mS72YZ
YaVcutX5ln7Y38RFtGASSaiJ6KO38VO/mfNcYR2ioz/8fzs2BK3f392Zio9kLQJHXCkNhInO2zYO
9OIt2FnwxBtM5mvcW+nLtActbm2RKKN1uJTw/PzBSNYinrRIyL0q5ZpewVxK70Y0b7QJgrnwXDMV
Sb6wdf+8bUjWIpoofYE83x9I3OFFBe9jePr9kZ373UUQ8ZIBh3PEpKxMtITVMPBaLF268N5/juOS
tYgR4MN8xqLNP16Dz9GdASVYjgP19z/9zMeLkeB/t9KilWQ6zSxVzGXVQV1jaHSo5Ey7YYMJ2bl0
fjqzY0jWIiREceRVTD0XtmB37eImvWVs86p3ho2/1p9B3ly6n/n3/v+rhNEY/3s/PsJkWQy5TueI
f9rrcs3QrDWTf8YVllUbw9ulC/2cbkpLkbWHL6Po/S5wx1sMAp2trtsjZs5rbzfeDHv8RNZ21vbq
193rhVc1x5Ofbm0RADyU6JmU9YHLhIqNSg3J2zV7PPCO71ySZ535kpfCaxr5TKMsuSlJZuJjZoGE
8C+d0+c/84c/f6m51pkq3ikxom51yzBkJ922vH1t3Wxr9/cHdCaI/CdE/SsrhGvapZnXhW5VZldm
0K+jAC8vjORGORTFNwiNf7vOYrlnDLrD9IEiEhjm2qgeZidnU5GLdk7heeuovCQ6+zniS0vBdWbR
RB0MLpQ+mVvk1q61VrbCrb+mPONcWjHnntoiAGRCpNaQugJX+3+knceO7DgXpJ+IgBxltnKpdOX9
RqhrSt47Sk8/oZpNNf9kanBn00A3GqmSSB66iC+AeWJQGavyZ9VRaFshR56ekvjfiqTJFYAoJ/pQ
1iQOtAYMCNL5spy61xtEVMRMbtCnylyGipomQb7Hzv8j9jNEBNiK//2lXNAfrj9HNDq4iR68vK4a
KU6aYtoDu4EMls0F9eWFrmxyY7vWE13VeuC9c4CncM6d3BMIo4ATtCvk4b30uylQ98oH8h/3//Qu
BjfLKzE8gAC9xYFUgLCDfcI5BlLk3z4UrypF6GqOI7keZWR0WP43h53w+l8tmAx59WgfVwuOuNEC
oS7f6lp/rhDNlJpbd/6in+dGdm0wM2msIQbHJz3XLdbHZAwUs95Yf3xvIi+UQF5LDTDw0BkhTuHN
CRzGJcU8UUL1n09Y6yShgXV5/xsOuk9ASuB/XMpjXFUb+1pB3+XV1lKTKK2OaKhAGh7a6rVif663
iOBWSDa4cT1r0dQDrIt0lxzn4JTqYE0gOyLtl9BpKvhQSmI+IpgqAjmrHmwrazbKvUBkIhvcqK8o
0616RQqrJjDGVqci23AY4T1TPrGxfjVA3e5JvUNYc5AaMNKPkwknHxB62Qq4ALZp47hG2KxcXRjC
stXr3EowMcu+7Ka+qdqaO7gaDj0QP3X9QwvWG7zqFVla1VR3eEgaak5RUwRYGw4yoCARQMqhstGc
gjrEi15hwdRGo9Uhp6GFk5WPJohysfGGW9jrb7GWlwsjgNe5liNSAZSWAgMtJ+o+ASkNCTYxlKCL
BvUiic+h0bYrniCFC3dLuSW4RpR56VaUtWVYqQmeWsJcY1jRI3SgNWKLE9OPx7jFehfxaLrZeUgU
3mlS+oHPcNJk5Pp0JN1rGI311CDh3ZAer38H4Z/ElRqrRPQ8wiaSIGLWflyPqSHwKkCPAJlMXT76
tNyPRPeVuXaMIfuSdIypMI9Ke46BC1nUFhSW8gSfbr1RWkUtz+0zYMVHDq+CPyhUwOIJmXoT1hYy
S0OEELP87vprC6rQtxvrxxItMqa5SCos0WLW7McYaJ3YACz3+o8LqrfOVaJWqSF4zqokGDrzFcmQ
fg2yUS5XGzOmYADyYtgwThs5lGHQytuVtKD0J2rkhV2m5vvCrDe6xE/X3+Nb3HJpkHD1REbARLas
9YRJMJ5qJMxApTTA/23aF+TpSA6Lq8eZdXdFBhy/Gt8PcEkrHUFAfCL96hv9Qc/Kd2npjzOyNAdE
UlKrx86kyEBrYMzt1PKcFNqNCQJTVSSIZVnqFh7nPILXrcNRlCHJdtMPOyUfn3DuMNkVBIOIgKLP
baefC8PaEQUhuwOQw8BkIiMPQfOOysA61SwAg7TyGVIUNzFgkVpMY6PviJqXWyJZExI8QwNiaiBK
7HDAIUuiICfh6/pHFxXx/1HWKrCGdzIW2yChE/AQ45PC0pcui54BZHtZGEIiCULh/RZhbAxwSFB/
H64/Wl076IX25pW3vWVCTa1jCT4B6AzOhGUhRL25QVzabacUt3repB7iDB5CLX4CmiR3p1Fxy646
JXkkuUnT3TVyarhUCS2QDeLoPjWrcOWgpSfgJd81hL0BpLCg00YIexn7cm/B+2aDsgzRIQIhnaHX
gxSBY4dBLZHxBN1eNZUEEzkuha6/o/DzrqPqx8iHAgpq3BbLf5Afq7+IzsShp9SmzkhbcCNghXfm
BpGeRed3IFpoyAXU2y3DiKDqUK7WhmBFpd2IjbOMzI84PAKvuvVaiqDpuKpJwlLPy6XBun3f74t7
zJlO+SI7qb06gZSNDiI6POFlomphKQVUBnHQah4OgvxwH516w5Z3kwvP0T1x1feNZhK9D1dDS2Ow
IgaFBeResp8cM0/fd286lF7tLnKXf33K+vQfnYEi+DLVKMUFF7JUZqfeF161U2+QulR+AqYZDFtL
RNHrcJWUgpDCcknCgvsZROU9Th3O7bH20gewqnZb16mi7sUVJgnh4RNIkTDDS6jW6QdT/m3NzotE
jWlIrc6asBizkB9X6OPOBGfDud7UgnLKi0HVgkSV0WIqhosDo3CfyS/jUtjXf1xwqKDxox3QwrBK
kaK9TEa0j1IktwJ2PNjwSN6EeoT737J9zIrYu/44waqSV4lqmgRgUlbjggMA52zykvojBqc1s26R
dTkNfwqkQF9/kqiO8WpRSk3kjLOK7Fp3dHHz5bBjhCN4wIV2xL/+DEUR9CheMjqDrLhGw5PdUqr3
UmZ62JiC7Ro3AFxE4xmZv0Gl6y5TtbOeDl6y5LumCYPQGCavg4UdwfA3yK8pQdIiICc1YOclQFoO
u6LK/EwZdmM2u2HWgvneukkS71QpZKe50HD6U6af+JZ7YwIMOAc5RlqSO8vUS7sd8t+jFQJnWgyA
gyIZxhjMszyhpiYaNP5Le5Oq7W4yZrdpZwPhL6y1VYJklKnrzrLZYE02fBoRkqZkdhxKhMolyNAB
MnVx0izbEWKcqDk+ZFmCFK38KGnlPbiIPolWKtuaG9KCvdd2bwSJALWpBZUM27taw+qVgu4ST6Nm
qxm7Nwlwq03U39fF8M4aFfDAKPSyCQr7am5BP+oVDVr77C6DkBO5USoGbc90JG8iNBQrOuIgb7EB
+BPxg8DYPbbmcIdN7psiqU+E1ecsND2kuXpxPSBlW7I+gNVoELEByfCc//4GQ4EvHsHMTpBkkkrV
E3gyvrSGDmnzCYDLAUhq/MEQ50PgrUi/k7GJkB5DkZUVLSWm8QzMLu33WHT7PuuJ37WQoM7aAlw9
jH1zA3w2YqFux14xvZghZbJXb5G5dwTR/zjl6UvTGLeTzoJRp46alV5dtDvgRo95b71TfXwnffgq
z8NnNxLkEqfAxeUZhOdLIt121nhfdstHmxnnJGoCtR2PtGGnbimeQ8Tb9NiXAGTQQVdoTiPyZao3
ipXloCEozwgt5IiVd5MSIiMhg1G8+RoXYKDXizktP4D2/5Hpa6o4DX9HLULiehn5szNdk3ojBCPG
0VuWphlSjUBArGCJdBc2eN0y1YjEGd4x9FI3riRfK5ZnK0/+pHQF5YIelaT3OXIgJ1I8FI35PJFm
D45TaKthjzStpnEmyQA1axlMG8hfJPgkBEggkMqd1JqLE4nJbUGAJJpUTT8guPYtNc1zCb9NCorz
gowOYC+gJikeZDl6S2HFP450NeTPEbBPlIGXD8XDGsNXvVdNH8RxBXoAbmtAWB7wWqMVKFm1hRMR
1W1uho4GtFFH4yhY+Y9qDkYcpoU4dq/XHtFSg9d7Z7rVZ0udRAFW9Q/Sy3qdmTigFd6pXu5tX0l/
a1kurHk1bmaOEI2K6BW8BsLIkAQGgtETCBC7yLO8zo/+LF8Ylu3mFC3wb8saN0eXWgjjSIr8BSbb
3csIcEmz61/pw3hYHAzSA/kguwJCdnVrOy0o4bxaWx4kmAoSfEdlVJxmPAEZvTHZiX55nXN/LJ5I
mwDrhDjSQGeZN4P9VBl/rze+6Je5WTtn2E5MiP/B4QxGqfLVZxt6nW+Z84XW5qXVuanNuWEV0IBB
IZ9l1m4xlyfdZOsexy3mGeDm+XXpgSJjmoXMQyBS3ArR4nqT35tMuqVm9LkU9Xua5+cpM44la3eS
kvg40nskLD9BbhxoNET6McKPQAhHyUBY+LGUTZQisFcA9AYcQ5eBOED0vIo4TkWRdtGMsK/rn07U
n3mBt1pXY0OVHsrMoRydoUYcKaUHXQfGK0nueiAC6lzFgb7RQG0LvNmkFy8GGTNbjUEtjuDFkenD
P/4ta/v+6CEGgoBhaYFWNa5wH602w12jAfOZ6Xch8jij1Lw3KILoqgmkub8xHT2LRbt5sdxEyf9Y
SrzR6qID2u/97o+/IzcWkEMqqFVHf1Ts+l09IgsxAvaIHsYbLVCO5G7rfllQFVXlv68MLCXg6JhB
Ams55qoENfgvhqu/6x9UNC64WiWVLFYWoGrAAqbvcluc9GKrmgsWyrzY25gUgBM7DOa4N/dxB11C
p7y2S3VAVJBrKfVf3Zoer7+F4ICPV3snDVZoI8W+20Q2vYWUoiqzFS0IkQ15/QGiIqtwlSlXiYY1
BcbASAgYo4Wynwv5mGjm+1ASSNjrVkdOheHnmv62DK3sTfC44vIO/y+Sql2tQf5njZjFcLrrO3nj
tlakZ+H14WVWyqSMuwhb2ugh+ZTfVr1r/wuRj35yNx4GFycR+xyYE3XjoFBU7XituLFMOZa5ULwS
gIbdfDSfso4eQpm19wjdxhqb1uZ9aCBpZUHmFMDbkBgiSBrY/eRkgFMaTVMwh0aGvGesFXMsxcA9
AhmlRiqqCrIfgZJaNnBEN0ns0OooaXFGAdEG7M9Us8NEhrtkouAKtQVssd2b3FdnnSW3ekX2oEZu
bCBF/Wkdij9GdzWQEIt7jAqrRjrja2YCr6RgvWO9bHSndUVzYdL43h39eAAdKqbG6wPyk+wvbnsb
+4WDUEkneu9X7dFGc3070C89h1tR0SYtplKCyUim+XtXZe8VQ7XuaiTq9m9I0XhUK9UFoGg/JOpj
m1ge4ph9IGGfMxUk2CqV3iJaPjHgj5EwJd/PWo1ldTaDwWGaPkXQMiKlEC0tddPfpbV2EPxJbqgm
qd11uLvJCOC/RanvB7X/TQfpaYjzJzLRv0UCtglycoFm75DWh4AX3AAsuB1hUyF9qAogCRYcL4iE
0RBGpH3WhAVWkpxirfjFwIocQu3Yy/GJFOHzJAGoWXfvQGIZmJjISTbHM/JIgutNdbn6StbaRX60
lIJ4ohaXmBhi9W9pQjbF67QltxbcL0q8/qlMas1oVSkK+nD0WIOrNaUGHt5g9qwZ4Ioin6BbdqmE
vJrY3Ojalwu+xIuiSrLMslZiApVLyJMmyYu6f7sal3gdlClJQ5+RAa/TgN/VlYd46f3rrSCab3nz
Q2HNAwKWMGBatzxJznKS7cpJduRjcVSIn7bdMJe/j/ztpfzR3mGJ/AGVYnFbdNNN0yWvRmdtTCKX
u5LMWx/SHJTVXMeECIXxTgXyeIZJuofH/Po3Evw873xY+2mcxFiIGkrshePodzV45cTcmmzW/cSF
WsKbHfSiVSNWr01Q01MpLccmKn3JWu50dM5SrZ8SozkxyGAR/7dxSiiow7zvATt/4K41PLIykQ1k
KIDqmXZUvDfd6/VvJmht3vGAgF5NKVgaBcminoCzfxiQuvFvP70204+ONMRSjYA/dKREfkLA85xL
/9jO67v8+OEmNHSAvbH0VOOjRJJdggizmZCNZhb1Im7G6CSZ1cYyR+DqAlnYAd4eP+fZr+vfRLAk
/BY5/fjTR6kHbB3dKMiJtkNX7WyrWO5NvRnAkIaCoi+1YCjajdK97u0udVhubVtItBhNREsFmt58
RDWIRMv0XJnyTTSVz0hH2VLufB+QXnoQtwPX5bKeDOSCBKygu9k0nkPAoRGjY/pmmcZ7nAJ6RsGe
ZGT6FQrk4h3CSzswGAAPA8mNqi+kA2UKIsjHxUCygkafhyx9n8ICV7GIXYAd4X3KZq+u0iMB23mA
zrxTcEizWBa1EZzqFQs94czhs23jczMjlw9BLcTSgHGHR5vN2my3YGv7CzIZUhojec0qkK2T3I5t
9qDU2rM0d4/XW/hy95F4jSoiQsdMLtA5kQigVB+y6ZZbhAzBSTjv+ijCmEaWZmJAIZ9g8mny3JCv
0Dyb2SmuH7NhS40iKDq8AUQhiq4h1yYKMlz6Mmv8O4DRHZulWxF6f/0rCcqOxJ1GFJFOiDngEZNc
Q+HyrgL3ff2XRVsC3vUR1mwoZ5wpQIo6eyvuMINKyJ4mxJ4i5MqFupo5zKv88qwNyKg45P/mZ5El
rt4ZHZIQsx6jTS7vdf15CL8i7ZNa2caLCQYzb/RA0tnUygkWF3Bfg8IeI2i5B5d+jfF6JAAdX/98
oobhqh8FR3PGdTgmnBGh8R35o1jSluRV1K+U/9btYchTrGEwP/cIFnWzxsGacrcCM/rZ9pCJyF4o
VOlbimHRbY7EVT+E25iTOmrYqYEHKjOMeiRcY9XdWg/KXPhpGSPIU/4ldfonQLowc2xdtIrek6uG
iKjqtHBCNVzzI9LU8C0TAfbxm7S1CRVwLSTexiGZeIkQB9YBQN3Y7Tbxmh6GOMw5r85g/ntdF7qZ
lu5x2LvTyyW2u1p6qLuuR3xn/Gdq26NlQBUyJCADT6pJDjqF8CzH1I8g1zvGlK0m/z4E/N+ZAYm4
/21zhClWuZRghb/o4WPYoyrPqnWQ0wqsKKocS2Q02b1uSljYtIAdW/Ib4mZnl81tfUNpvUN6zl1P
SGSnMIAipGJ+UC3DVgqkP0gNuCuGXiBrZV7HtsF2WT6ZoBYt1a5JJgQOVOM9A1m6H+PSQbA9bJyI
dU6S8ZhbtZeBZWhB9BUbloMoD/Q/rQKG8AYxrog/S46G0TxVYOrYMOuekHDV0geT4TZnpQM7JGtq
uPbVuwFxpUUBq6KeIo4K4UJhrLyVNV3FOL9mozgUMfgWi9zbYUWhmNVBHEkWj0WxTyN6QMRDEBJo
F6eoR254Sl1V7x+UWN3pc/QH8S+/uiX2Oivv7DbD9xrGESSmOrRxnXQy6jEYIFa3pwbBr22tn+Uw
uo/z4caajFdklz41IT0o0byXOgImctN7+dAco8YC2BhMnKT/GkCQp0S6bZLhNZXxzXI4ujLEW00Y
L21t7gtpeIYr1m+i/C9IjzvktByo8obQX79AOCvsJXtW4o6sMgARtHDuqjQnY4SE2iqBcFhvkwbc
qanI+u4RXZurAcIk/aX7rUMEO/Y7Fba8WmkQIsHqg6xoHpJGnzRL9isrvVEq6TnN1I2ZWXD9IfGu
Dq0Di3mscVjE/PGk63b/GHmjre7oIXLmlVu2Seu4vFMAC/W/vd4ikOAMUP/icBSpKrti1/nNXg/I
Jj/2comReC8H02dNR+AilgIte6bRadJOCeh1CnK/rs8Dgv2mxDs6GOtDOGXhAh19BUb1zIt99aYN
5F2Ms13jPXW2qB+XVzUS7+yQOysrtQRkkxXRJAf6frWZImZrYw0sOLxHafxvW5SgBifdMK7mJIZL
/dzt4XRD3uADVgW4FnRXsxu5S/sNK4TArwCzyH+fZ0xWHoUTnreqbFQIhvXS6Q+jp/tzoEV2trFx
E74XtwvCOO2xvl8ILIPG23LycUvuWo5xlp3uhLtTh7hb5+/CV+IWBU0nacaS4lHjm35g+yVQH8gZ
R5ourAvHLa+KqEtzq4NFNpiSVOuJILJAQ2pCKLw42WCexvr5ep++vLaReItgV2uFtaiYNXEN8onc
4LuCso1lk2DVb3JrjTmdSIUIdmwalS8lzWAgIWDfxxtLP9Gn4cqJ2YO5o60LJxR8u5V+0e4uLidf
bqyteVowCHnHSDVpITSSuGJpIOswdxL1JQ9D3gXitLY7t34xvpYv8B0R0XOH255/ZJ4AzP/fwWLC
tAmkbY19gGVCO/AwFi/X21pU7Hk3SdMWFvwkwGBY5KNs80PVfBnN65CNSDGu7hl5yXB4Q5UbnXUI
bSrsMfc2nnx5oS7xOPEMyXpQyuKdkrp4M+uxRqaQvKdtujfN0kOgp0MbaUflT3OM/dGyvHF6JpDd
kLHZGQQYIB1KeSnZIPELOj1vS0Gg1FiaUQXrFPjKi/6e0I3CKnpNrv7EDXJiZrUFbldtvHwx9jkK
Kw4yEKVwLqQtW5ZoHuItKDqbqnrKATSdkN+1QyCiDRcr7KVF5C2H9GVFp4ybXjPBvM27TpBqkTIL
UUkBKW7BNfLyVPJNdg/e/LHvf0sGYisjp8m2kMWiGm5wZUPCUpIkBMhi8wPn3fHT4sp26oaurLsY
bIhkWN2Abr5RRkSDnCsjJFUHXWI9IMB14tYVErSnBmek9whxg4in800dqKits/3vQ90LK3/ebYKj
6kKlKRD3vTt5spv7ypcMSV21U55XpFfnDqfwrXhv72uH7MlGIRO8Im9BiYs2t6oS2UV5Vx4XJG4S
ijsWVUfWJxnInuVkcnE2sIsGawsxKWpE3oBi9CGt2qoCsr6F3wWwLc2LPOOhl6EXxgKjsqFLSw/h
w9ZEKRjRPEGYJYNRLDoQ+VL6JzaPm053wSyjcwsXfDXVyoApCZohByYdLMu88SS99ghp3Ou1UfQI
rmZYhEaSHq/YfQhnemgYzeq27u56BNj92wO4lQrUgxH2gbj7isy3BXGcEoV0fhhAN8i31neCqZ63
itRMhne6RrYX3DtrW7NgSD3cFcZfOkYsomODKgjBj9x4I2H34mpE1RHaaHUOYPSp8vRd/xQ7K68h
P6Yvg6uiQLSbUQWiV+MKhNUUeTKWeFQsnYgKeaNXzQ/XG0Z01cdbMJZ+rAlt4fCIboqb2sdX8/W3
1s42r3pFq1TeaVGn4Af3a1DLaqFHvjo+Ewui3YrqAL1rowcLPhFPOldUGMKpiVkvJOl9TLIRni3M
CWm75UQSPWAdOj9uCOCxLBAYhwcQsjhh/LdsDdvKt6ZTQX2k61N//Ho3JbneNfhGmfzeluc5yh2z
ecGy2+7A/S9Lj6Z/rjf4OqQvlH/e1mDJ+pSME8iAXfa6IJXTNDbDOxTBT3ODnKq6kZbrTy+3uNII
YJlAopCtPALZ5eP8pdsaeaJXWJ//42Np05gszYLnTI7kKE7nLEH9Czpl7RHm0521Typ3/DcSiMTT
r9k4TOZUZPhcdfaCxJZTWcaHvms3tvOiXsWPbL2hJKnxKmPMAhrm9qBBJ7Dl3hINPd7MEGcxjsOR
2xHUEA0X+gSxdmnZZZYfyoScijp0emPYK7NyY2KUOiZy6/pI31iICpqJNztoUt8TRcG5u9oqOyMN
FXshxq/rvVjw3XivQ5ckwGE1Fq5CgHHP9aeob+xy0t+v/7pgOuStDYllWDHshejC86MW/V0QqLoY
d2DdbSz4BKItiTc0MCuUBgtBkcFk6qeMST6twDMJKwWp9qy5VecG+Uu0d/K8PzMTZCosSHvHjKQn
NVZ8MieeAiPBoA0ndZSfr7+0oATx/gc1rWOGC3LcMGjzUZdlv4HhbZqRNDxXfiFXLjyJR3VONlaE
AjOuxNOz59RSVYniPrd3mYtsbSTVH0JsbJMTdtAOxYyd3ydYiXjXX0+08eRF1rNRa0po4nn5qd63
f9ZddObgxFi34SvZWamt3m08SdTxuZUBG8tsmVdmc3jWDtFxxeFAbm9b9yawm+sB0BYPR7DV4wXW
ebxiBQvcpFTq01ww+CHMYKQILpfuMmg+N15nLasXZgxeVV0tVpnSBEWkdUFxcmM/fFp2rYewS0Ar
9c2qLhjSPOk6AwROXRjsS+Cy0bf1yDF0cfms2aZNDuUNhfqsdJaNNhI9bP2iP6aQ2AgXDU4CeNTi
xQgKy7opFM1C1M4Wn0BQQv5HfD1TRiFhjYNIVhwjKZ12McDsfp6b1+vN8i3av9Qs66v9eIWKmBIc
RQTNMuGCpZvPYdvBcyRXdpfq7lSbflVIv6Ixe5rM6iujJvM7eTmWKr2bZfPDQLpOZMZHGkbvVtnc
wjeDjEPwm+UiOigyzEhq56Q9me2hVW+IlrxVfYODLtiZ64b5TO7skpm7eICTNWIIr5rvayAP56T7
GmoWmHkTVFbiIthqVzfZvx2a8LTtIZPCkmqomyXy6vvyRdnKhhAMWV41PfVamsgR7r2j8qtlD5q+
u95KoirHa6RHuSoXy8StN21jhIaHJsKrTMgOofEgY/+Fu1AtQLCah4j4ye4L1Zbk6iOLWvjK8rex
ZPczbr4Ysdzrf4+o33OlCZ492HsM0KcVUu11CW7z5hyP++s/LvqI3GJGSVPGZhmgmFRWYFRrphbc
yK1DEsGP80pqAGiUqW4qUGiKL7Ah7Pwf/2peQD2xmjRDjx+WYsWGsa/NtI1pfj0svTBCFa7IqJU0
V5WOX6Z1bbPsqZQNO4KfmEVuAkkpnH/+9Q8vaFVe+9zHiCzVDawiwxbWlIVYAMw2iqfh7u/6AwRr
Ax6BPQxsUU0FCyJSwUfKCsMPu+K0xPQYNwaEPSDOGA2wSUr9b12JlyHDS9QTC9fL0AhEkDhT1Uta
6fn6y4hWxQq3T0mKGEoyeG4C/YMBISfbkadGUKZrfnMbucPWvLn+3KXmX+fTHwW6Tco4Rwjguk1Z
XasrUh4A0ECzEdHul7t4o20EegqJF4bGKvKMygGUIUaLvzRRPmVWIBkIWgItS21TL+6HAUKLxHgZ
CBB502JtbboFkxyvG21neMkMhMeBLj85FsTcXVEpLqK3EUZkzVsqNsEw4uWjYxgjFXjE+9UEZH49
GV/bpnPVuTxIA11cNUXgRjd61zuHYCjxWtIqtnK9SdZqAO2DkiRO2NWgN2xJYQVVjNeNjhQHy0sJ
AthgKuc0rndQEvxbaecVo1kczWO7wsXUpnEr69S3iZdvXTuLPsv633/0ZZLMs2bmOCXSs4OmPbL5
NpR+/dsXXz/Vj5+uWykdilKLg348jt0uS05M3aiLoqHxvRf48dvynCtKawBCsR49La7urPfYa1ZF
f97CHYg0P99V5sczOiaFSVMA3ziUN8ilnMZnNXcmxJu/rLcGiQftTr8z9UBe9vhnaOD5axpbson5
FLUNN6fTETZoQmZA/sLqrtLIO+kifyi2LkNEw4+b1eWlQPLrjG+o9+kujKazTqjb58bRJMrKZQZz
XJe2gLuCiHjE1XK9geRmFytgYcxpOLuIFdiHRZjYmamOthwT6ANg+4WJAx6fWWaJn1WTT3q4yRvT
ABYo/VJrgt2xljHbQBCpY1YydDCVP0nIuzYZ/udWPhp6ep8YvYM3uy0UKXYnuYTfYKn/Gr1CHY3F
OACNqmdtMp7nPD+qaYWIYTX0xhhJ5HlYHxMDfCC5gLE6B7Ma3snwVJUVtEA51t4MuX5VtHxWFA7+
CtCXaV7Q8PP9EHagCSjVg6yar3RJ6Z1WTX/GWrd2vRk+5X3+Ac0VwKZDbuyjGWiqFuiBVWMFMICM
HPNTMUKwVNRwkV0ffIJ6xEtKK0Xuy5GB1TGm6m0rz085id+v//S6yrkw/fFSUoqgJm0yF3TL9jNd
7mriyEPh9VZkd+rz9UcIej4vKcWBRD83aL8AaYSvGkv2fajd0WwrKFB0ZMArR2vWIskXqJGAPo44
0JSD2AXuDu5l1QFp6V+38byCNIXMLrIIHlNrDwVrgVCF9pbkvr6cNGOjNQRTNU8HT6QiVqJiBggW
HsdSechxl4T4PdugG/tRUVtwq520YtkcyhlAYLPXkID0mqMZiXe9oUXdlCtx7SzlyDxukoBaxZlU
5lO7GW/4vYy41E+5+pZCwD4rEX57SLRfLRmewBZ4iuTEZVLzrhjmOaRd5YYN0jNCFZHDxKN1BjCX
op3lht7mUOfZ2bofnZR4AdGLRF+k1jc2vJe7IASlfD1cdIOyKlyXWPvZwac9JB7x+nm/XmqZQeb/
E1AHD1rL/49prCg7BL3rK84VFlIETR9JQv+l9fDT3D4IV0ywAaykWIralg5fWrZxhnixz+GH187+
42/WGAXWQovB6kljG4ovoPkQFl9uRWqJfn797z9+PpvGWE16/PwyvCHrfDfH71G+lTd7cUDib+eW
PUltUqUAUQOmqOkMuwO0t6pNVQMSWOpeHzWiv5/b58jFbFYSWHNBaCEQZCR2PYOPCbbi9Z+/vI/C
K3BD3lRSKR5l/H7rrop+LHX2y0MOr6jiInhk62Dw4tjHU7ixb+kR09oZH6qSzvUCpfRmSo7ol7mR
T6JQ0Wq5zwO4YlxCMfEXW3sywafndaDpyKhZEGTgaLvqJpndiUEc0wedKzvDvj0YmdsetleAl70V
EHNzgzfMNS03tAGd/xAecEKnIAPGQFr7QQ6S3fAW3ckeEiOh0y7tba2rqDbxCtEkswYkYeNKdPRx
6qh4yaEORpynM6+1a7ze1jG38EHcOF+kfp5ksN+RFrpgw268ysfY7+01yq+PnP8HkP3ac/9nLsB3
5Ea8orGxhs0yg5cDDIzcUkHTTRQPCwG3y6ffnd4cFyv1egWZ8bX029SUrxROho3zIuF7cjWhVNtq
gVEyCyjY9pIHAVyG4FIs+Pal1zM7crcuQ76PoC69KFcaGKKi+8TKoVXZIR3kDoP3MGU2zEqqT3/R
YDhTJC47CLh/0vzy0GVO71gH9bnww8VNsHl5JE/Xi8jFVSK+OFdDYCtLYauPswA5MDZUAjiA9XO1
c/UcdJpw6w5DMNJ5GaiWtlnVdsgwVgCkYvBLW/fX/3xBFTe5EoIQU6NGFgq0OcBPVT08wNNgAyDv
ytOv608QVBJeAQpYgZVYCv70nAGwnjJEuuwVVfeu/7rgw/A6zxwXYrRXrDxoWGGvTIR42pgdBF+G
13kWcRh2lo5w4k7vDlNbOMhZ9mIr+YMTxK/rf7yo7PGKztJsoSGS1AwFqNxTtzlOToR1EdRsuD+N
fWWvPZLY6T8VO/a2OqyoPbgSoY1WUoMChjhs0jn99NKEnx3dQtKLfpwrAND4GFVdz1kwKwy2EMPW
8lt53Oirovmal2y2VWR2iA/PUUYVB98lxjfqEd2pevVHspltcPnQBWpubkjLqpRSQ0vzgAQackLj
W2kPswsURdtTj6hzcWsCrGk6c5nDLJjYh6acMQ/Z6gim2MtGx7p4dItX4IY1a5ZmzAqSYWUzeSOC
AL0FAUOoSvh3YEv+H5BcggHIqzGTxljCctGhYvgcGuf/JgyNcAqAKhva6yZz66xWNLnwEkxqwl4W
mRZq4H30AEH5bt3MknOxxzELmmZzshb0YV52abGRWUWFgS+BKOvk77K/SnRStw3im5F4qzLu/+Ot
1h7yY40+zkqTsgxPSxHevlvZkACBEKhYgXRZH7Xd50TvxQ38hcmtwShaSp9nvySZTefW77It3pHo
57mhn6S9CgwizQIEh/2qgfCzRvW0hFsXf6J+xk34papackZQKpGH8GTN9b6M5a1li2A08srLIpkh
tpehzlZle/UPQlVc32ZIB7NhUih/qTjvLFyY9um7+rQxQAXLBp0rADnagLFphiIysQdv9ti+vE3u
Q5fiiM5Jb6BNQL2ZXq09u7v+RNH34yrCLCl0aicjRdY7uS2H+Ka05q3vt+7lLyzGeAkmfPmkIQ3E
0fLjqoXRHJgCYAL1vt1dWP7pDTYO5c1yTnw9srfupwRvxMsyW6WG4NeQ8FTrOQXqSMW56vVvdfnS
G/QYbsMPVE7/fzg7r+VYkWYLPxERFFBA3QLt1VLLmxtC2gYPZbD19GehK/2MWn1i301oZqCBMlmZ
K7+ltAOstzPPyKCCw+KbNQRyK2Hcu7auUAPFGtA6UcwuvcN5HH/3DhfrgGr9kqQWzqIKoyEN7UMV
eqt420XIqqHUdqkh58wsXeo0ZUmtpNEA+HoMadr23vbM0Km3P7+3c19k/vuXtcwr+Kh6H7D7jOmr
dLAOJr1UPT+399P5vX25dm35ILhrmc093hhhxaqfA/wxhCPAkb1esgf5tlaAD7/Y+pWVxj0DvBZu
ACILWZPviiQ9FjUNeZ2eeArh/XjJlvkzzfDfT+4vq49lxagoS7tGjTiPHMu6q1s4OjSNdTSQvVOd
c/R5/pCNFhLmJkRYtgOuxUBWeQmWbJo9FmTcKuCflP1i2OrAqBM2hjrGcfJWEugzdGcf4lztK6s7
mTA3s0e10cCCB35WPOeF3qQxTUNipmZQmvU+IdPac+xbnTBcvp1Cz4F5Zpmn4MX6MTRAwwY2H5Az
qcYMChrfoKaJ+QxmzOgd9ZDvC/DYgTS97vLhtyLo+Ygd56VS45+qaf4KOu3ApY3Syg1FSjl6gGFa
5E938NfbkYJZ8I5yBWiqFpxJFKQm2WAFmcT2NKVs7TJ1bLMc9kymj0tUf3D0O3XKPWhiPmjeX0Ma
eqfialNDpB901H9oy/FPj2xUyop9DoBk0InpVOfudQdNVqoMJ2Lu+MKJBowrhZX5zzPg++nlL0u9
VoLucIVa9lagD4x+yOL6so3R97uUv6zsZm1RlhYf6u3Qg4xNvA5yJxt1cr3rzPLSDP6cT98MymUu
X8a22ZboVN/WlbqRaby2iulJOtatGhodYKzdwPIgAqgULm8FudUOJWjtBmXcLAdzp8FiDmLXTCKe
SzhLGKl/pam47jqotN2mf6vsjm1bLU/p0O4d1YSWpieYPd9kKubB4NQyBFfmj2/ZT52EwItCScfo
nfbEnXDzD2Mc+lB0Ap8zSR47hDQry9eP5lj/9aU1rNtUzZVD4IZrZ8fSvNgAMvxYGD38KXL2nlEw
Y7hxm6PaGHig/1YOuN8du088cnJs1wmNkt6JvG8iWrII9TcfJm39DSMErhE9ynF4kGuDxLvYEs+O
IdTKZZW/7oty5zpwcCTGwDbCntJw7B0domD3DFcF9F7ZvhOYcdFEAHmh7V6MOOJN1UtPx+s4SfcM
s8TL03vDigONPvbGHV5H3R4zYzxYtv4NK+zHVMRtYOXdzivjd1CjH8dq5h6XjbnBYrUbEyRHVa/W
2u86cLfh+pUbfpRXpIuQyoPFQNfcGnbzMCkOdqf9u/PItvLJymzBzSrNm94Y5KqvMQmh/Dginb6v
fC8PraE6tM744M3VFsLz13EgsCvyBhmChnLXxd22TKZyfuMIZXgmo7FqDkOWH4UpLdRQ7Eh0egWS
zz5XGosRxMhMe7c185EwcXBkL3y2TdBtlA3tKWWoz5b6dnTbU07d5zwu38cc7S8NGl9iazoNVN7l
bfdBXfvWqdu/hohlAAuON0tPWMdiclJGvIIi3NrYbqPWXGRrhpceeGZ/pG19BD8aeUTg2cpiqEPw
0mH+2iWP7aw1kV79TmW2djLjBNb4rQPQbIFmxChNRh3UtXmd1/2WE+NA824IiGijHKKOqNfYjKzx
ZjaxhjlGs20gQq8b7QeOmu66TDSraijWsUfuWOzRMC39Dc/rF2A1fnG7xlRqprCuJvwbwfOIktoO
VJsfKBW/aea/lx5JQy4VLDA4WRcD7yLepVfUwGIO2w4xvwAjbDwTMUqe7Lu23QMUjnxYPN2LTLyQ
3t8Vo/+3stJrQ4C9PgzpnST1tTdA0uU5ZM1desqc+q7E/A+RkUDF2mn2ve9uhqrmK/DCVu6A5zG6
HiGJ0yJKtoo3zspHb2iNoLTFwTaH/VTGj/2AEjJjDRgOSf0y1KQK7S57qVVaRFrBkUaWOIXKeu8Z
7i7J/CvmI8dLxo0qXQqq+BBKoo9NrO6z3ukhFmf3nm43ORiUNdMdtqX2N7rw7kWiuiBL6YMexVaz
cQi0UzzIBpw/V5fPQNe80nh86jpQ4pmM9+5cFTeFf1djSPLEYuFYlQ9uRraYMC9Uyq1O9avXA4hW
+EWInNUpLbw/o1W7gSDexibFyp5XFILmlrEDb6M09B9pD3qrTXbIefJ7bJLrSeB/rofxuhigPRXM
DSHyWZNyuHfhrZNRbPFTM2ShlNYdkjFFMPh823Rg7gK5UAZlx6uAg1i/Mnx9BbhMhCXv4CTdruH1
4zSp9WCpkM78sDrlN5par5xjO7DT37YDWzhi53/rFv8Q02HPvGqLB43ipIksdzi5qn1tS2dvD37I
4Rt33ZksHCx6HYORHCWF2mZ1C22cx+Rs5gSZBCFPidDHvGUr9D8mAU8h5k9wNuW0x/EIpBPLa/62
TMdRV7lmZDFZB5DjIvzPEQ7EUj8VBScB7yh06sX0zLq4hGtLDCJjarfwGsBHFHFyYw7WE9yIXibf
KINCZzAKKvv+IK0pLJxxpZOu3GR5V4S2h7ekjPqKa3dT0CmCv9nWA6q4N6ug9REc2oiDEueKquIE
hNcfaql37DQjxq5zFbsu2kYMhHbZ3lTkj52yncmnKxBdZudgRDdG/5CMboFFkO3KbnpP3TFosAGu
J6aPAq3sKzdB/IN2mk1FQPcg0jTBVmk+KEd0I+PAqJM8SAqcHLFw0FZsYA8WJSb/RSx5r0yQVRJ7
nxXpEHV+h83CCdzaWbPU/nDciq9S3VQRmTjKELwGzKzdSPCYekCf+57U0VjDpMk2D4hHkSKsUD4Y
KDgwU5Fitssj4BqX2kHPxDL/qbjbDu9yu21Q1X/KYb1bxYHjXTq8nYnnfXMRaXc0txRRvNm6tzCM
RnrK2Vk3xu0Mauq25EIO98xBzl+imkZFYoNNotlaG6wcQoftTmw+ebBp2L/rv3Ewdwr+Pwow3x/j
AOb832OKYcaq5iYeCyEl7BpmzQUYxsB4o3sCsyPI1pdwo983sJvesrIu2trjzLEaaMOS6+Z9vCJb
YPB/6b23MaN8VR/FBST397kKb1lZ7xA5xWLCjbyhRJ4yLzdoDKBRxmTk+8M1dS+yoOeP/9/g01uW
So0OJj+gjddb+0aYO/Op2LOVIFH/N/vtXFX37OHnKP37c6q3pOjwDO5m1nwbiYa1eibcrX6+8Jkc
pbcsmxIlChh7kBoQ9WD8NWeP8wgEMHTHhcYtQq3tpYPqmUdYFkypx3Fs83Ajol54+27nF7719wdg
b1kSRU8J0LnmVG87rPNWcmtjJSyzDcPygvhwRZJLM/PMp17Scyq/aiujxAO0L1Nor+s1UvlegJ7w
TbWePpoLj/M9LAAYkHlx+5I2aPJcupXGp06zBAaFtgIKWlYfCE2zQKXTDVJIqB9WQ2QU5bpi1a1V
ZlcmdO/B6Ekz4Cy/94BnHuJuL/XcVoYAryr65xKdbRfOjOc+5fz3Lz+xreLWbRF7bS0GeY4hH2BY
eyGr9H1iDuaQ/3tpn9uZTxHIoGAyI/GQ0lzPvWKXJDfnLr9Yw72paXOjxy8nTD9OtNlIZb2nCer1
hqyjvsFRPaHvfVpdmF5nFqJlFXRQI+10TGsIRQFXUS0yMqRcO66JNLnTPo3tcKmO9X1XOcbNch13
GmzpxK23OKa8Sau7Eg2a4SyabuRk5UHlz14Nrn0C6fvVG731hfVjvvw3C+CyWMp0ZbRTi5RQ1U3t
usrGx6KbiW/8dfaA0PDRAXH1NPlAujVFfHEzPvNil1VUsFB86RgGxknX7Ymy38TY3SSs+Msr89An
SVT3+UeS5WGe43zdpNeuFz+osnp0hfnUSvMEL54syJP8Air3+1SHt6y9+pklfJy2m23WZEcroW9m
HCM5L4+2l12S5Zy7x/z3L9NOUm0Mk4PQgBsYPhCpyu5J+Pi0Irmw+HwfQHlLQk5DdCz8tmy2RcbC
QulASEAj0CL182A599EW60aFg2PTchw22eCsW/N32zxVIo/KfM+Gh59v8Snr/248LhaQTOdQGEFJ
vE1suUvKHLnwEV4pSVJdqdFYQT914rAsCdn8V+lNH1OmgxTMM1WJ295GpM5jODMmaE10VX8Jh27P
VZLvftZi4UGsbBul7ZfAu3s71WjYRqhoYP3GIyJgaK5qPJgqwrzUMtaOxCnc8kOFaDpBKoMQNM0e
Cu1EvqUDkIODzDo4Q3XbKyugUJU2CV1lLb/PDSTgPb0vdXnqbfgMtTssORc+3vf8SjhJLQpA6MvH
XlsbJdB6TSAEOresEeZ29U3SV4EloCNBxG9KqLJVELd8Nfk4WLMNrJaCJm51kAgjwqOFBT+6vhfx
Xu9dC2ZqqV4nI7p1M7SwjNUBNM6QWnVQW8kGOdINTat9WvYw2/A+9GBuJq42XuxF8AOIfh4z50b9
YuU0rSSJXQ6ukpHcNbCF4d200Yn/6+erz4P7my+/LDfXjafGMZ9BSuWa6yakMEb7tyvPEdGX9UBk
KYzJJK7sGqssQfsfioEXrnxmn1xWlBFpxmPq4pXYBd9O5fQc22DrFRIn36Z7iv1G7U2ripEYYeON
OTISWVZWBYLDHxc9qKE3dmqNd1mtRpkj22VXY2QripYvgWy3a7OTXTvRWID31FnkTzk79jb9qkSS
r48VkBxIzOn0UDvC2oAi7e4s0zrGg/PAkAYzJKvCHl6RYSH1sR+qYykoPJPQRD+KCVxDvzmmreAB
9ZHH9BtkJ2S/H8biw+yste0Ol/g3Zxbk/+CHYN1RmRofoF97Lw68PcGddrKI3I0hkICAKcZ3nrsa
Pqp/W56XWKIMjk4Ds3E/kx749BtePQFvkguz4NzKuTStzvQQt0n5SeAqcMjYscAJ63skjnngPFRX
zS559bfp3ttd6gg/NzMWS7UubBZ3KQbZ5JgR4fZfxwe85OcRfG4AL9ZbU9hqjAt4KqSlBP1WuscG
PsABLUVU2GojfWD9FBI/uqjkP07HxfqoNYfAOAbly56wJpPJPFnCvBBHnovu3MUaxasaWP8Wz5MQ
BpnehM2jLR4Uphopuk3hl6HOUDaomwPMsF5+fodnhveySK6KArmgviu22iuCRnQrok5ENKGv2ebf
7rBYwXrGRcnaAVIctGyZfcjg89dSihybfWFUn3uGORT5skYOMdfWVIzQqynyTPu6Dbo+Pky1vR6n
4cI9vudSmR5dBGbIhXPLMC2YPHkmGpIaemU4ejM6sBz3tXtIp3zHU/fW6/XRNZ1H5VEAdMreCWo3
DtNCIkGsb//tjc573Jfn7XLuS9eEYyQx9s5cQklvhvoWQt4Lg/zMXrlkGVkFt7tSubNXCQTOsbPy
iwdvoBdE3GdWhGXJXE8+lA0ufv2gTSQhcTobLk2gMwvCsk7uIyWrRYYfboGciLhqn2MorBH6RZax
y0J4fsI6Rpko+a164Gkhjf35g5xJG3pLnJGju0KWFW7crxGOheIPaiYj7jdLpYYPcUkEdu7DLBYI
YfqZTShuY2oYcRJigrxKsJyyerzE4zoTvi/RRmCTGqMqNHSYykcFChus3bu3yRA/ur178EdrvDCh
zt1osSw0qQX/1t6Dcsq6HdsjstStZwQDBfCyvUT3P/O+nMXC0BWG4XoJ7pEV2xRqA+O2u5wqPrPq
LGlGxHRdx0a+fduuh5UV1p8OynmUHOeO9/z/Kcg79yTz379M+bJJzbLOAUE0nDggzm86iFV+aVM7
9ynmmfrl4jhj22aGrw7flDyspBna8oM0Ye5+0Evclk/swzcR8hJLJHyT+lQBhViDIg88zPRaedPK
KfkpNmqNWn2bB1kxvBW9dWfW8XXrQktTUKBSkqukbDcpJZu8kBHyHDoYkEGKXGBQRunBnwzBdmml
Y+DTcjvaU2SioG1oN8LonTUj/ybq9pakI9Kiui6cFkPJh5GN38Dn1yX/uEt+4mi+fIOy6fJqwuEK
ZOA+nIpdN5rbKYEldy13Py9SZ9bdJdWoNwXgPDV2etRoI6CUgAm9sF+cyy8vUUZ5TJwknSCyNDUx
IuXhBCQSG44/qjPnnmbvt99NYssF8Bx85CwkVi+OveKiAoKLpDfMTy8sK2eecok7qlmCpFGKDgwt
9w777V70mP9k1nwzgu3FYtJXXgI7BDSxONBbwVfg6Of8wSzoqciaZ5+C+VJCW5In419iaAdeX3Bj
NsgtT70trLSOk21Mocj9DBbfxspHYDeYOppQr2vMyl8JkDMiEM43VV8O6xwBq4KLRlt2ddDzNl3B
EeHKafQj5EaPorJeGsu8lOk9s7YsmUqtrrNeJgLhU2zuWeGGwG/uZUXufh53Z9ZJe7F0Na1ijkAF
YovsyLoGeY0W/husdv7ExPj98y0+M8fffZt5NHydPVXFmSToHmjs5hUHxjJUNRQvlXs1UuRFlYMJ
O3nTvT/Aha1o2lvtYih2xIkK025XMm6PniMxFr3XwvaqwEjEAQy1eyPHodeU9zUR7zwGUd/MnaAQ
wJ9OTXE91cU6kf7eaQeQhPvkGoZve3/kL74xrCcN/22JXgObpkdSZ1dVJe/M3Eqh3kXF3qErs4l3
mczDoXLwM40gkfVVqSja8G1/Kyu95vBtDzqv3HdYnwOpzCs2kdM0sWeVmVcJAOlaTIfSNecSAj96
JaxWsW6X8RhZafsKa8cAyfsn2XTw3aBroGYC9NI068Jq3GAqhwM1KIjndDiOFnmoDevU+906de13
ZCDfKG9uzVzecPd3VV4K1c+Mtc+q4ZcPpRo7T9p0ROUzPjHy2Ld3TF04qZ+Z+Z+L05dLF52LUlBv
sE0c89DO0hNsaS60C58Zwp9h35dLE0l6AznZBh6B0B66cvb/yHsdytlXp60vrqPzwfW7Ybw4LFvw
hvSSHv0XFfh5+2qV3U5DYM5E+vaJ38bX9iVH7zMPZC9OzrXQcWpQghtZ0KnWHgAUMNyM4TWcGZsL
c/LMsyxOyhJuGp0sshKrSnu0Bn+Njr4KNvY91JQu2Q68jHKpLnQsfxKTvntzi8hYpX0CEhtptk6l
j7VVHxWR95RaJ3g2F4EYoWeXajy6nFXRUBdPqsuvlG+tai1WTQMHIXc6YYHeev0sm/DMJGRK/nLd
pgxhbzFnXGeHetn8zhPnWdrpJQT7mfmwxG91/lhWtjVXyxszos6hLEGPi6OfP8FnZPLNW1kyuNwE
l3dyirK/qYDEkdec0KiQ6R6Mu01TDwcDkA4H6FI0eAeOGMKsGcPeS9fI2U5BXkPZ5/bmi68cdZ0S
EQ4xXccdD9GIFFHKQFbL4ydb5CRglrirTECsdFZNAdwzntQA15EBKFxoLuNfse3eeOOwAekDHbR6
Ldvy6FEIBPryJk8gK85bWD1YEM2Z4tIJ43M0f/f4ix2bjEacDRUWm9hH1pSOw2PXQWxhGs265RLq
Ie+9crt33SVXDXj0Fa0fTUKuPbtFoQtCYaBHNt7k/ylMCM96zfe9JSBcy096VCdngBqYjCDLKX1w
0VjgYvnt2HA3QKjcSbH3+IduzRdjZH9+/pxnTrdLHNnkwdZFWLrZ+tOYQfPq3eqUP9IBkktSPNdW
D1lOs3dk+fjz/c4sqEs6mWFgeRs9BwIL0M/c7CC7CxHBuUG/2K0TyDS8FkRFWCmo/WjYK18Ou4lZ
F8LRc797sYr2vTs1sJNGgQtYrnKASTvOFj+/EvJ5ov9uTC1WztapIXeWeClZ11erwkkP5ZzIRkX5
ifjFYZDlQ9ETiLiKRzcrqrB03T7oUmQhTbguTwR8m9pGN08Hl1m/M27yGCZUbVOgzco0fw34ydDO
pmhHiY0KAUpjYrKJlZHqraGFE+oR38JLnXth2QdOrCogfYzCgP0KsO71AIkmYAftypupkyrf92K8
LiFvz9zxRJl49E0o2qnpvEkXDceDna5EhtZdgOqRBuYQsgNfeZvESRJkPoLUFLkSJ1c7AMHWBisi
NBo74WgPz3VZ3Dm060OD8gmGhumpnOK/poJ9tBI32ExuRgXdMTOmx3qs8J/7j4NrwaMtvSdGFrqM
HaGsDoaWQjIt8/s69rYS/1VoteVv6UNZODVvA4WYFafGnTG2t4WdDiFAiNe2BRFeavd/DLfft70E
JWSADGSqq2PeKPSp5fR2BAYMHEsxBspvvRDi0bXFxi4aWb6GGrUN0Rn4YTqwUuXTjR/HDx4znnis
4aMumv5q5BUNjNJ4jEepdwSS0dZSe6uF4/gEM0LdYzdm1taHGbVrjxEcvsK6ddc+T6809Bd8kBvo
yB4s4UDJPz2kubxPWvY3nrrrHLGf6sR+cAFxyT2pVzCa/BO3OcyF7E6GqWFvugJOATmpV6RibZTZ
xpNronyirKgb0WYyI2iHGZXizE3RCDevc6LN7c8D/NNf+b/jmy0zWR2rB8Ma0DRlkEDpsBNPdK02
1RGS7jFoV8CJbdpj/wThbxx0DwlQSkG+ukz3s84o/Rld7OS88kSbEQf9U+1gRKgenAojXpfcPFDh
3bO5LaQX2Ix50jzXrrP2HXerEWyjHKnWDnyJgsRrTjl6OUKYtYEmFTd78DQCSEhfHBe2cKoO2ZHl
duQO6XXrmBvDztYW6Z/MHtjiuoWYDHPJvkoUUxvDXdH4FfIa6GxR3ctWAnNz0r1CsdkIjcR5yBUI
wYaJqzqaAwRucy/SXcUjN55eJyZfu9p7Q9dCSACbEpMbabfPAqfNysh0KVhypvk6CfjhVJwgM+l1
v53BDmCptTPgZqinIfR4pQKaeXv0f0KNTpqdjPV+NNFmUsjXouQp6qgA2HToZHPNtwFaUqqtWzPh
es9NtKqQNhkCxdpdD12BL9s3IlJksN2QVyA9TCwNGpPc1KTcV7p8nMj0TGlvQxs+PWR+s4r9eXfr
ubWjvM0RD/VuOItkCz97Z0y88TJLdh7ZJ5XRX8kMQHLfjruwmZzHBDqm6z6n1m/GE6ioptS+Gryy
AlnQOVSWzNe1y1/Hyd8OqlrbfQXtmz9gYeQ3Xe6vaoM/Qah9k5hUbHsXnoWcA66eoC/Z950rUnno
9ygqOAuzXTeZe9fpP8YeJUsl09mTl/6166r/ZccEYCGkzA5DgiR57M4eiaruV5aJKrc1JXEEn0hk
6FUSuTgmAlAYX7kpntVDwb3xxY5ZwH6ovnsWsn2kxPNWoDEiD5SpKNZwS9Toh3e59yAGvu4GemMb
RhYIj90THxaBppWh27lMwngEFhPUBLRzikOui78pj0nUjEZUQiVgTc7BgfnFeihosWq8eNuk8jGN
FZQCUwokm/rIpNpkpX+bmWBs9+VuYHIM4qxugt75KAESxdYSodAO98UCWj+fZjcwD360atRamqZ6
8DlOqhRqYaSY/MjubORI9JvRiVtLdYfcEVC9xzczFYZw9UbdeAW46hVvrUe7kk/c0SvH0LAS7gx7
b0n20vXWtUjMdTxkOyBr1mnXrNIe1CDYm4FSm1Urx8f+Qgs6hBjfqPA22JwKdILwGIpaUwwB18ne
NPITsmuo4RrIz0qBD11aeMoMx9zObF9kPNzOnSuBXxXofRSOCLKJXHEr/oXi1XDdDvVOePy3HHHe
dplxp0Qf2sJ9oCyG1rUrugvF2e9DC/af7LgPayRUX9DuJx4mdlcVF86uZzJobAn1x94++VZB0aNI
Nv7GWg3w4v7wQg9VnVC/xwe+iVc/r/BnahVsmRQnSDL68Xwr942yQO7Q07nRG3QD0T189C6q8L5P
KrNlelxyWVulbaBeRuPnyS3uqliizUZuEQRcQbz/9PPjfB9LsiXyn5aFIxvhoOQD0zZ4N7IbMax/
vvT38TZbkvvrDgZBmZidEBrEMtDffGhm4nCT+9cMqoOwbLM4GGsLnWZjPlyMML89N7NlonwS7sBT
hSKwdavXs5YZowFGaSsrWWG3jQOxlhssgR8/P+O5Ab0IZ/OO+3VhoOG71uhhgCqH/BPx1WTLhLZQ
lYJqAh9mhF19gjMl3FHuWn6pY/gcameZzi5U4WXwHEUKo48jQdJN2eGMi3blNZHF64Dzq/T4dawZ
CbU5oidIPxd9jFwgTd8zrG6BT/TJmXtXc3cLPO2hYPUarMlHgr/5hPZIjEkk0uwxcPl8GGSTDCsY
TFyYh2cG7hLFjIMwk6x3QaCbnDDN3FVPX5q8uf/5u567+uIMNDWOzZVQaKiu3qD5CEznSqLx5eeL
f589Yst0/6TiBio/VBIIggsXR96xjyRVOFB0F6beOdjJMo3PZG5oZcB1Ch0G74VOVlk8/rI1eQGW
rkCKokKULoY+ECYU/3aWv7d5fYnMem6F/E+mX7Rj5scs3zrHbjUrlNsDua6uzKhaG9ElDfiZL7TM
usc+a7yigTWREqfMeoYyOSv/SdPBlhn3oY9Zkc2uR2N946Y7MjdlkRs1/Pr585/75YvjOzXbLlM2
sNTwmYbEkl/ZzQe6XC9shZ+48G9OIJ/1ly/J1nrK0sLsNcx1hH1rj14ChhwJXXe4q11tBLkwkWuX
wzpr7fu2rjcT7C7XFVqoR62aFTdaHhG/j9F8xf8OmXk0e0SXskDu0bI++iZ+g8ytRoyFCO3n93FG
GsKW2VTS52Joe5h+d2mo1yjdlFETglc7Ado2wTZ2/FOuLpNgzizZn+rTL++Hjn3s1bNvCM7em16Z
AAIISOsuPMtcfv/u7S+OX3BcBc3UxtsnVn4oJJjqKM3VTfOKjqWIAiRdwQ4oi3W/Yro5OsBRBZwO
qwZy5SAv1MnNzZBqW6+A2D0UxXiplH9mzVkmSm1jqLVHYfxR1i8ibQ5YcqyEBySxL+Srz4zqZa50
UELn8PiEhQMOl21tHjNOYF1+qYnozHtdmhYYYCh7QD4Dm5GYK1cg/kZ7KjyLpR+5RijzC/v5mfYr
tkwSykF2OIbiPuUVWc9ufTlfockdEfcIvG4TJWs08431hXX63FeZX+aXsejbToz+bYqnAohb3bs9
iWT+hEF5YTieyeuzzzTFlxt4KZVV4c+EWt89JGaiA5P1XtR009/Yst9NCAudsqVoTe3ecXC9h7nS
uyCAdCPNUyH/lMdB6/FnIDUfG4PU8+hdo2t1k+TDptJVCW8fdM5LuXO77j0TFwssZ2LHpXmA0UN4
YqYwnafmsIP4eJ9yf6XKek+nX/AkDQsBoKRW1YX3dG7wLmbtxATt4ha3G5y9suHZ5R8cZOUvrAln
rr7ER9DRx6FYl/V2FPy+c/hTS8pfvqEONidI4lnNEVrt354aroTdv7LKeUDZkUVQwAelcNPAqPjT
hZ9yZvFb0iZshu6CguKnzC6rAo7j9CrZF6F1421wYgLJ55LU6tyNFrUDJ/bdljLcSDt/OH0h/8jv
+2wJ/TKgKZdocIbSc+vnz9P0niX3s4+wg86Zn9/QuW+1mJE0U8pGg0MNB7dx1fjGrq2BpakuEVjP
TPhl/RaUu7lCltdb9KIdaz/ejnGzITU9DEN2+vkJzmiU2ecZ+csrGiyTxRzeG1v3cdj3UQ6MZn0z
Ps9BWP03vZ6iJqqR9QgvMqjcz/aGb3a9ZYEXbIQRoFq0jPXCv3JxGDAbMh4aU16bDTpYp3QV2/rW
Le0d03Xodc4+i0s0OqTHMi5eYg81LwJKZcMY9HKKw3cu3gmHbUhPVmWiTtYAgpbr3KS6OGg6pkE5
yZMLcXSQAEuWcnTMz4AA08d61bTGGmmOJPAy0OqkiU0iba5RxjuMqb9R9pSHDOB3msBwwTTmzCB9
mGz7mvDuHlAaHvJ2uh+BP0ZWsF+rIT3OrJDE4qfBqq8tFwl7A0kz9IkBPsqsBJp9dd2N3Z7lclvF
+aEtvF90hNuCjU7LTI83IolPoKogPRN3azbVG2IjCCtmPk2dkaPj0xPKADzIx8kIh3Lakib7P47O
Y0lSJAiiX4QZJPqKKl2t5QVrMY3WIoGv31d73LHd2W5IMjPCPZ7TJU3GR1U31FOPT9adtqgok7eM
oR3htp9M3VyYLw8SYBhBt7D8W9EHSkmbTRj5W2mnWtAVsCJmYR1gUQeF3UWVHCvPVsrfKs2YyM4d
259NE7LXOP6rBgbiFPNDrqT3yq67ZHP62Qzd01g4VIT5UQFPwV1Ret2IJ8iEOZ4nejhktKEyxJBy
aU0/0YZHN7OOhQNTQHFS4avr9g4gZY3cOL8UsXRvbU14JK2beGaC1ynuAb7rxlEKS/jZOn5X/Fq+
M5q3pzx8NaN8bxv1tDjOXVZhCRZNhrVbMtyw5sZKQYmKaArL8ldXicZS/TSZ8kcC0rkoAHk0NALq
R+0GYloe8Ib8zp2BtlKfxqb6SCrRBrYhV2/JrCRIy/S0kGdIOAd8EYTuNrdrGtLZEwJJ6omluwdE
86Izeeo1hnnft/lnaTEKk1pvi7Wp/tCNOEDQo6SxcF+oqmcjcfh3reI544550et1fklF+dOvxbuY
Idc2+JtzHY6I2WzPS0nzUekHhAsxPPaOWLzWXp5Epj1lN2iOI/660X6eGveUJfbL1NPYjHuurrGc
PpuZfmWG6O7NqX1asnxvC3NfsAIdU7s0oty1DUEQeSfI0jbGXbHUL0ZeqP5Wl69Zqjw6s7p5QlRf
mD7/OH0/Ujf+bvrNJDrdOFimqb/Y8Xrtq35nzdXLQGC3V9nptyVxPNXx9KiAbvPh5h4JbrhuI3p0
GXdZ0KSWv+k1Y010AfzUMcit6fvvgpUcAas7M8JShMDL/FFLwrhUoqEePzaFu6k5xB9tR8asalvM
IJhRqyCZl+BaunFL/LlvuRVIfqdY+ctBz+qGOFBbWXQkCIBKSwqfMj5Vsj0rRXYfWzpeYsskjmMo
nhI3VoKiiA+lNRm+zEAWTW3Z+tZSy0uiIQlqOIoqt3se2yTSRnWnS8Q0NTvGN5QK+XPPfBwXW1F2
ubIQJtHpNlMG6f3gOr/1rF9XZ9nrdfKlFbHllQau1qp96VxxWnuoVe1gf3IZ34FSgQphOvdt4rJi
FgbRxiS9M9rqbdisMDbRtzrxWMT2Y56LO6K86bKXWAI669oJ5kbtef2sl2Qn2/i5nbqntijcHVab
yVeLdfDKhO5kCiaH1hRSkx5/LL0JDFg5oM+H0uG6LqUMb9kUyuRc8mwpEBlr6ZMdg4NjeSu3MSzd
WwhoMr2lpXZSyhqCIbNCgZCp+bOYGdpgXt25tvW9yswMtlGeYHxcs9n8UMoe5KHQpZcrUEyAfGh/
mS0PuIhbT0mJLwBmTdyJKT07Nv6Wrb2bxy7Qxgl6BgpO3MurNdbVucztGMqwyjRgcbUSKN6rqnnK
yLro+ZFJpWAXKa29scLxseSz5YpwHZJPpei+G0E72BLXtdyeeyYGtzY+2VPj2Un61LqNn6Riv2oF
m0A+fzcZX69j+iOfvq8KGahdE2yKHvtbzoZOk0+4VpC66Su7fJiV+e/UmWHHOqGbpkY93+yUrTs6
ZYHWJVg5u32v5dFa/NYpZtTcioO0k4FWQWBKlfNc1w/ObPysBHJ5szoRGqv7k2K9WLYgkiVZzrkR
R72T/XRdGSaj8Zjb7rdavzY2d2AIL+U8+ejIB3uNI1NueOFISVDKQLKpATRiJKXEnqLaRah1mxfn
mw6hzdmxfv2+Mv1KGk/9oE93VUEtbNmQcP51ydZ5cSvBvEzyp8XYI3NQGrV6hlnHllSu/qZMD2hu
QUPpNQwZO6DZeEVZR4Y2+4WFuyIHnbRaYFxL+7b12mGbTgEQAq8ZgFE38U5VlSlQ7TEylPixUyxY
BNNxVTKcLjKIx1j1Fks7NvESbVp67+jTbnZ5yUqhP9NAjoZY4CF1nqB7HbfuFlCs9DT9m6OmcKBs
spSesNUtzDfDCvsbOKdODTrOduZLhw+ac18fdC69uAv9fEsqUuxZCgztNKWx1xflnqCwoEHQXJ0y
6Nvlx+3cwMkWAvOumzN4BmQvc3qIhws5QNGomG8D3oHe5KTRks/RGCLFUu7VTr8awr0XivxEMHtm
CjmsSa83WxkMToF6V++UdN1PIGpsovF6ReDlqcYXZZz9zd72dVLu9FpXvcFOL5guX8epPm/6zUWZ
dp9Dnj6Uq4Jnweiijejk1Rb85+1bxqbFfo7xQZ8e5lgcoD3xG5ESNKruTTc9FwYfGo6d30kr/jXT
cE6FgrQIJGkzzszNvvdp8hC7y2UjdYxfWh4aI9/15bBzWhHJZv7RVOVi4wXCYelehmq9G9GZaSzi
0k3i3dia+0wfT1utfut9ynPUradWN7+y2SbVR6Twf8Qa2FP1KmLF8qpm/NHS8c4py0cX6a6Ys/95
SBNUvwzngpKH0JSuaqdEXZ59Kot1JBv6ryktyYSF9mGmvOhRuG/8z6HolbsCblhnJuQi3XS1pd9D
Y0i8pgIXaBaRWxrvaa+F87A+5yaCsQ3uai6Vhwwb0Cgy1EXi4NVhb9Z1HTCBdx5UN/VTDXupWyPY
KdOPUvQnNV0isqTDdUPiaOfpJI0s3st0dj6QFguG/Jut8tCaCVjoqnsFRcSr3Wa3uPV14Rhs7eIp
u0HQpk7uB6mfTbwdHmLhPd2ZHdN4XViJYW+52NhrExl61jXBKdXFO+hhhjcui0abSUufmxo/jbIW
pzwFMwnwrT9L0/qM4xEdH+0lmY1jr0gRtK4KpzFfEigIueemff/WSLkb9eXPGJPvFZN7CMKjoUTR
5XFU5BAsoCaH3NjZaDVpb5/TyXrOGyhJFhTBMaZsLuFqSiUOZGbNQVsVF8Nq7Jd5U5TTWrXTH38M
xJ2dr5iqLBDc9Ts7DbpBXvNePiu6EpbrchlW4RfjsN826HNFG5CCETprfbp5x4+11DDWjaOJl3v0
BQy0aU4+W/wDiLXZmxHHIuLHYIvBhJcKbWIzXCAruek/0ogZxomJzVNUC7qYUVj7sawWnwW5VxyJ
3sk1XBQRB+1roa8Ns+TcYkv7TCH1r8YdslTA1LKK6mQT4bzmR12vI1JBfqzcwettHQoBYGyAXlcr
6tXKTcNzE8620m3OViFuT9VrzKm+xHb+niVGwKK+pEPy0+la6BKMdrNQ17r2NlblJV1xEdt4LxDT
c98x+idrKSK2/H08T0wGj7YRlkZ3xKz75eL8C4EGaN9DzysX6dSHeq35mTZckrV8bqb4d7XTfdZz
cyzHJHS0hvJKPA6pGRarDp5NHOum+hfrDIa4yYAUPm8B4LWdam/XetweHUq1IbM+G1yMvQvDrhUG
Nsek1v1lq08xfxHkHX9ZIDz1nDYaML0kBh22teW3nN2Dow93mbKGckkNGFhbGxI4di2qxPUt0VX+
MNXPwiCYqTK+lZanT0TaUY2XZW+psov0Usrb82g81yzPRdy8zGmmhvoi2oidmgzTqe4ChLjnVVVn
OHqNv1X5s6JmD9mtlRY7MZtpCalhqpIpkn38mC8pZL5NDQ0VqtewxXdbIt+hXdzpGIjDaZHP8WzX
O/aP89bV8mMsjPu+zMpTnU1rkC5W7yVQGsgYbba9GDfqmiwFxeK0R9e0grUqwgnx0wPQ7FcN1RY9
XS2Cmqf787Y+QF68FLY9k+N4Y8+xy3NAErdewCMUjvRiIpHDfuBSAHKQ4Ox69TNMCCHznwFouvuk
dpz7rO1f6v9rOOez7JXsVc23mkEI5Th0XZQow87slITdfvvlqvYsB7uI+k3ZFUn1JKtsl9Z4cTSn
PixL8VcU3d06c7UppDc57iVJsXZYLU+uJQG4J4KYHstuTQpOjjjgqZPYPB7g7OywyexIr7tvNHlM
VPR2I65CPoCndk1P7MTirl/Y/rG8yq4/bI3LU7HJYrHsA7etYxrDdsDTVmlK4o9OqoSExjRenMav
5pQd9bRoj8Mk6F5m7hLFjfyetyzU3dJX0+QHM4iydzeqSWcqUa/j+7ZtzoluR0LJnlLFeVA2sav4
H8eNxmlonGuLEzU29mlCqj11y1vcTl9satlhUFPzgdI1vQgySI6alNbjkFcBCNSJ57SOQVOBvDbs
c1mtlqfOkxP08AldPD5jj71rkUaYN/EddkDGtd0z9MU/DShzyvfXTrT9iyVScuenWLWHbJwPBM3/
ub1wQymSKCurh002D9miJBeMfZOXN80VYp7lycp1Nn8dprvYSRid6AqHitVwA17rr8b4QyCMdZ9h
SwmMUpzcsnJ202zhhMsKe78sKZKCvjxt+XppF2YnmvJRyQZAvsuo7/uRqE8nzQ6VpobjwDbRQh7x
cvx+oSMpl5xtPIyr9WVs2wCQByvTlJdh5aR32eqcihzXXTlug5eV9a7YbLB/zWFLxt22pXeLUf7Q
UX/dJAZVI/stCRxaC6r9REffabmTtMb1lmO29nWY9PqvXmUHc0hOxsRoyZorNHEwnxZyPSnm8q3a
6gML/X2046e8sKdQ3roehdaEBfxmvbObUM7zocVqVWCoWhnu9axb7Hjd1izkFtbd3EOZBfUayFxc
cCb1qebN7r1TbHij6qdqAMzBD/ZRgj8xp8Wri/XDstOr0Qx7RG3CmNyu9LqU/DXmsbOK7cM1V5pp
tnKC8iN8EOPfm93PXoVpDjdbpGh9RA1zX9hAYNv6kC7ZlfNsr1j6a6InT/EiKP+s384qbPra47s9
Ijva1QW6SFQba1Cw3fimhkKgadHEUUD3pXzodeValfUWLGZ1UPs0oqD+t+pZaEDnwAHkx22yi4cE
IqsB2ddpPue1wsmn7BRNO5l2ecq6/M1VuuclAQKG0TqLH01dDTpuMkDL/cYA+rIpazRp2Tvx38Tz
jQzP5KE03IbnYoOyWMxdnqw7FIxQhW/hzNYfsiLfMfuG2qmXyXbeYcbkUT4Qjm4NXFiMcd8pWwPx
qCc82aYE3OAq9mlLbVfCjy7xyUOFHPyyc6gEhnzzFqdDKNWLN1XncWtLjzVx4r3hOi6CdlA+6dkG
cVldAQCb59mxJ75Lp98LS60CcrqK68IwxXExcqy6cnTCWU5fiquX9DuMsGsUTx3bkc3ACpoCNf5G
kC2J1AydOo+6Sjn0cx9x+d61gFY3i9qxTctXBY7GqRrMkzsnX/M2XhziAL28pavXuSUUR5PnJxV5
0urkvM61VyhbSytAW0J1U9HIOmF7IGNvnn8DyMKGh9imn0RppH3pmDB3Y79GTpY4e9yYJw2gbEw/
2u7qI1VNwMF1pB572WqgOEOuPSaVC4I3rQ9zWn86quLSvmBgrHCZ8jTvpiW+alaMG2rsal/M1uYr
efFeOHi8x9XYD6oyEsXlXIgK3eWDuj0Ym3uP/7A+WIpme0OGqWzu9NPERnVu8+0Pr3XFSYjax2Om
MtNwzZVzegZ+/hU3zfso3Ttb6oFt4xHhxlKs1ZOViI8lzV/w+d/8njXaRhN3oWvxLuQKpIpM2qmk
FdovzQtv9tjgFw+nmlN0bOw80qFUBXYRr4dh0TrMnIBWXeDkvjUz9KxKZorqdnhwm+Eyp8mRH+5N
Gut06/Gm/pQoH26Zr54Tc9SYWv874jPFd+jakSy1IyO8p2IqPpcVvGqVBN2tSLux26m9KVeoe2ON
U2JQm4AUcOBZerio08+kOhcN2vkk3fNm5Gc0szKYq671MjYvr7StoJwTP9viY9XRpM43PrhhhrbO
JYlWX3vNtvTYFf1rrrPh8RPeauiJ3lJ/HieOTmWFMq3Y8gJK2BPNSmxQU141dX4XZRqxs9+PHNqr
G8PIrkLXeSprWj92uoVjgtfYni9D9usWWlj3OdjpepcNrAk3CfIJJ/dEJdy8LppLG1W9qlzfa1ZJ
33V+qU+HwX0X2b2uKochhfSaETSW4JDsk8Ns/ojEBpwfGOlb6T6nOkRMpQypo3fucLBIWF1w5TNB
c1bE+riwkWFiWyz+7lnA4B6imrZsUjl+ZgqwtquXjW6k0ysRdWB2btTAVJkNwM0OHe8kYDIxLCDq
F5DJE9X6BvfIhPJq74R1tRyLkjRUkvIyKbRei+HXqIBz3T7IfjN+07xjiyGkWzG+Fptuuj3/VG7s
z9r31rxwmftKxRZINiILr4domWEiJfZ71mNcTcsrKoRXlneNmX2RobVXJHZ5vYPrwzZhLk8LtG9j
tQ60pz8Y421wU2k7xeAnE23vaTpTg2AJMzPXvTWrn5zFeTazdb9Oy1dWIKlmyl5LLOwroy8LYDxz
/94wzEF/F1s1jTlr+UqxIOXxp5tlB32cLpohwGe7L8ZwtupHqV9okkXD4rylas1ytcvzxHPuukb4
Xd8wtZkxGCBeOTLvwfnutkL9BlP+os/0OkvzX83lj51Iftr4mZt28+ZkuuRKRuulgX3b34nMfLDU
mcWHAQylAt9AmwXVuAHA5Qdmp6wrLWzFO2NKnqmNgRhukxsOAz/K49QogTXUj0N7I4x+IWZG1aDz
5IjH/Z4GPmCWIZtEWEGEyer8eyaemMaqN3KwGXwZ+quGURBrWcQ5w2lPw5/dump7rhCVcShtMjvE
+oxNKyotMPR84c0AO4tESYUcjFF513izrpzg3DErgjTR2dOlUZSgosjPpu6g6etuRM6hS8r7+h6I
ya6717TRwzKr/mJGRujf+wmHto5ZnLvLyaVKma2DlHNE2J6qqI9jUj8YCWdFHhl8xkXrnIhf8Jk2
PdQK+3s7OLQPsocWAaLtgWPqIDVU5x7rudeP0lPiVoXeXP7ypZ+KdDh22h+J0+FUAhTKE39axGvj
1EG+2EGZTsxUbE3jVdJh583u+tl6tKbxkzT0xafj+z4a2kOCcxzXTvHQjghlDlDejal+rV/rcOiY
B3Cc2hMxWPpO+1oM1cuWEpdT8lj3bM6puRts5bJua+Z3Oi1k9veDGH/qvP/tbHQiEWQtw0GrkP6a
xVxkbzOxdKqY8lspIbjqs3qc8l/OMC8dP5J2voVmeam4mxiW7DkTs8/a+Zct73bs0M0Gm2Vcm9zw
J5k+NNVLopW8MKZjdB75pnkO448az6jQrf1KvsMwMAriMqWbsmqGi8tZj2eLX2g5yhr2dfpjC2aU
bfU0VXtOcjZejhIjvWvlG9y3YoufVRCPo7WzrJaN3mZbMSpfDo+JPOtr/JxX5c8aJztHI8KgGs/K
UDt+rUzfMSOlgpOtLMbQGl42g8/L+OGG6Bt0jJ24v1cmm59R3Tny3WF0aZi+hWr5SdGFw83VFDf+
0BvHsqbFNQ5XWSseV1WaQImkc/s+bQa3OJ2/LfdHQ3B8ME3hPsbWfZxjSmcWr8nNcJTVHYWF0j4Y
uDelAVpb23y3p4RZfUMD9U+5lNahsDW/AdVvjJHuHp1xqT3H+reQt9zFzmUpQKdyZRlAYXMg+xmy
aFytftmjNHRXO3sj/JFAgTLE6x8xaEV/O77W+nrUmaNRzQ9z695KDnK7nfi2Nj8294uIKd8f9EQ7
tUm3LyzlQLCI5yRXOap87l9b/izW3iutItAUqEZ2cUoBH4BC8016zcmNU5/0PsfuExtM1DnGLrZE
BCgbbMR6dhOXWovL6YjC0aWnhnmwGRMLPZjDjSlfjfS3ct7dSq2yhLQHAssZL1X1bvMiSMjJV8YT
JiBXFdve/ZaYRIjwDu3Bt7a3OSlwXPzdQNxrS+KDSxBA8SDpjiDyeUt/AxV84EXi8H9cyj9RHTft
xUnraNQMQixIqmwOVWdeJ4xfkMe4hf3hN8Pn+ZBwsWFKjIn2JyILIvtWMmwuy97dSSU5bZPqT/m7
sVVB2YwRnrjQXLuwlN909XeyHy/8cThPtq9IetGtuKyMcm0Jppt+RbFawLdLGjPWu4E3DzEDRQKR
YAs0PTl3gquSHj8vtrNbaUnqGMBMNm/Bjbq279b0VTP+Cv7B0h2kbe3d1pg3mevDSHvZpb1jzW5Y
1FaQYx9Cy+JNoPB48WztCJQN+2qOunII28kOOjaZvP0UneZ39avG/trZ87F3EgK4X0sOf3dhU9D3
A0h8htewvdFh6Nx/4xLvZzF/0I5nWMrktF48W7QnsTifxiCf9UF5jLm03pg99+hNAE869o+t+XRX
isQ6y3AZcPpyugHOQPtCbkxqNi/SQabii8iaziuygi+o0chBaG/tr2OCWNEjYm/OctJWXMzpHFnc
iehmeS5ikJ7P+3LNAx3xYXHcAxb2iPkXxe/U6iNOS8wha6yHzUwfPHG+SQkghOB96xusKWnUJNMQ
OOoCQEd9gTt1V5SSkA1rT5jAZJZBOgCTXu3QSJX7ZOw+SBYBTqxCRdhOwC93ohmuwl7fqmqIegZB
uolZ447lXRObsJn5LtmcL0tUgc2Qo+lyOEltC8Rk0STv75qaYZFkfmLC6psCWN2lnbOjV+wXbnk1
i6HjqxmzkJG1X9Ewd1lIvAZOOOW0tEh+Boh/oSnIrPG80yRDuZTWaTMdjKJjODJ7ZoLsPnOMa5/X
33aX/krXfbL06SNPKgj+3Au6hg1Q7EDT7LbaCbfZCCZGkoDVdI+UIveOYz/kA54jVtOQJXPk9CaT
KXRCh7W541B5ElwU6hZiZoZQLfTI4Z9tRgXb+sE1mpeJwa687nxdo+eacSLPxs7S5pNVGEGjmRxZ
xlPd2a+zIaO27dAD2j0Qy2Bd9GAqm8JfhH4ob8vQXJDfEp85KZ8EhLdEKRavuq21xlz9JX1Xhz8z
/a3xfgDioYhl1LsMOssJK/oCcqIWLgecA7XqWxWGOPOrV9trq4D4J9He9KR7axrJ91GdvqSLZNX0
H4atJCFwZ66lZtodlwrwL+EMnE3GhUmuJETQCayZvc6c+kjo1BI3qE+q8otggZnvSqUHoZAv72ab
GrQb9ZtSOFn0Q/theNLsGHcD39LRqs1PzCbTnVqyoIEDMV9n7zssKgx1LeAyGoJPDCbuVrPGkbrs
E3NtwqHAOmHEnO7JbYGnk/vragJBozJv2RcYItLBMqMuTr/xHxzJYTqtvINgTpZoWUCczoziuUKL
YqfKfMOExLDU5KGomo7knff3fcdQmZU96UrLoiecjRsu3e02yaZgZrvdxa5OZ4vwURzqWG1E7ASF
IL7IFK7xPs/rnqcJAYObn0APWwiLI/iHFIqUtqkZcz9BzO/8LRWHtW0seJDTC+KW6Q1LC9uwxLsB
NJbHoXuGvvrwdk7toJN01280BjnU0Zaty7bafzrtIraawCTmVg7Tx6JtESSTnVEw12mg6NXayTF4
FoMdLY1xUgr7rBXqIdkSy++F+Om05X1dafb3SuTMYqcyQcTFqTsoPcf2gPIG9v9VH7gf9Nl8MBqx
8q5XQqvxRTixjbTSUVRlQTLTRLI17bttnbtyLp4Lu+cSKrFhJpGVC1QvM9QWm6ORLjg62uM4rwqd
3tHrSnFoSDexJ9pteYu6UG50aihEpa/GZrdrlaLBhKHqVynoQwod+9FgO3Q+VbGz6bVQ9lV/A/GS
vCh9YHQgtqOsIl1pQHmM2+4FXsKuEquNTp7cz7adh0MlrhoZYno379MxzTl24SeVm7908iHtmAcc
0SSRXQMOEj9z1KNpWC8iMR5GN/mEfGG/kEPgIWvZu5bZz8WyzIB+1MK1mJ2J8b+rfXNITqhuOGfV
MhjbLsYVQx+Yu9w8QoBaDcuXavWYQQHaFskDEG9tb5iBadcx10UGF2dTJB5WIeYYc5N1aJgfDpCF
XLEQf6ZrtWRjgIPat8Zph6F2Q+eNUU9L8UDmS3VnmesHLxHGQVPav53inMQ64kOgx58YXD2HMK44
Hwaj/UcdEYwTllZGA1cXXGi9Hfq6vVrMgaark16gxJHi6Twtjf69CXHNu2XHbx+UnfYKpfWSOClZ
OSPgzHyWRWA7E/KXxvfftMPJJAQmMdP3HCRUZ8WfBZepcVFfBFCPbOCin+i/2bhd+AS5MWUr3jro
HtUsX6pq9JxVfhgxiqmar49W65z1pL9aWFcsbpLgtYJ+vB1bzXSp+/mesco7E5IjCI6wWkbA+sOJ
rLej1VcMnY80us1AEdWFQcZg66Z9kZanqW8vUMD3Y90ftd4IthQxRXHGp2JrnodBoWEdf6qSQCJn
oZJw1/yNGe2DWJR3Rsrvc8laqA13b/N7xi5jnYv+trnxLt7qt0JLom77Q6aP8lbftXq7czAfsGUd
NDPx81WeRb760s1qbi2Uhta669X5acuswzr3p7zPP4QqLxNeH3sDCYSYQkBkyt2o2Q6zq0fdqj7O
ifpQ5ua5TsZnfHuGJ5TlbqSUAOa7LxLln50y0jolI4nV6zXu80NZkPW6Grm32fFbra7PlU195I76
2em0pyZHd77F5NlKPHiqZVykrTxlueH6nSK5/jOC5LbjndDkMy6/a6IVJ3WKD5qmHoauf5DTeEyx
KAHVkf+moqCpUzkTNV7xvKb2yNDSWvkpu98YO7e+yfShVgp5fnnzR1Bx6yubclwH57HP9T+ZM7qN
PvuKU2Fn6+RAxZbjW1191jQ9jNPxoi149/R5+BUSyjB7EKfeVqDHFs9NOyEMSn0+uMyBydqK5n7T
fWFWR7mSsAaW/YNLOOQyi41kJDa0Kk9jb17WCixD2eBjUXL5ms1rVMzOKd66x4xmmTqdNWtF0EGN
mrrdUL+68weavab3nu1crJTrSxKf4CD6Y1/4qwSIZsQHmXEva+2DrTihm6/HFMdtbvfYa2pwwJnC
HzDRLpNQVMIHBsBNf/M7ehiKdr0dv4AnrG24qBtEmQ59Cu/HggNJTADExPScoTEJx3lUDevYpy5W
mt6HZsaaZ20aLLDR5AXa1AWxg+hcVfVjuxBrVBDLVPUh45anJSEUifadUnLJaq2T6sJwNLZnTZUP
VgXzwrHH305m74sVP1FOjBBlhzDZRgCcNVyH3GLPbTAEQB88KwkGV8ktarsJujEuFZGSb90IE5fR
yNmoFi+0QCkWmOuDQp3crQXnhKq/GvXw41TmmVmwaEb79IdUJoHZ6o+NYFzSotZuU85dfTkvSEt0
Xh0vm1A36LXeTeMcNAKpnmuqT3ZAmJhtNGTZRYnTZEfuGw1z+ZKp694exsbX9Pa9mvsHsowiy5mP
rt5/gff4mZTG3E23a42DZNJuiDaZsbDZm/p9EtfMMkOEwOLNBjyX251qKFT5dAJOWzu+uJZyBZgX
SNFflhhRi8yy91oj36TJhiO5hXvLFFcIsz/xTUprTTX3U3u5T6aNyEGJvTFWRESu9u0aZjg00AEg
agMTB0Zsf7uJ8awvzH5tvIfB04aJIlTZ6SONg95GRKqzHdF9hkr9wcjVTXiWX3TmYVOYrm8o2kXL
Ztrynbpkx6RYYN2O5K4Qm1XubfM/zs5jt22uW8NXRICdm1NJFFVtyz2eELZjs/fOq/8fZpSjE1nA
NwoQJKRI7rL2u96i3NLrfdemAjggkFd6mOzChv46+U9wo6FpxUG8lsOnvKqXXjmsq2g82fXMmqlG
416zS3fwpydNziE2BhODfnimI7QvCkbuaB+60QR+5kAay/5DJ+qdZOEUiYQc42WArlD4H6nPoSLr
un1Xe86kDXx/4jMD5OIkuHFeTDitDk24ikF6U5u2bKuhvVHZvEIZy4gp9xZxKr7GQd6VsC+pj22o
ftxRI1ojVKihq9wC3mpeAO0dLcBdzagTQAYcgKXmpRAJNvg27gJSVt4pic7hybNdWcd0RFiZI8vp
2pQLDJMClhKsQkYt4qgYS88SEZJLEBcn5neB7aRK+lmXwW08Abdavnmf4ywZmNajXxcuFQ+8xfYo
VY2rGnG4GpOCczuDLVG7DS49N7XUPylkK06dd7I75bY3Q3aN4ckoxw1ZYncjxze6gsR+giAKq1jJ
WuZU+C8lSrWSOTzUmI6VBu5LFZJ96KpKDcEO/whJaV0ZShRwxWuC/aYxxfNu5fRpjHOPvO4b7c4U
/sbwzbUXpduibQ4GohyjIf6v9aHzMsk/SBvd6Xp7X+c9hHRRLZte3ALo7dUORrmIFbrZNXNdL7t1
is0eDjs3+BZkK6uwfgeYJ1YFu3ARl+SfWePXZCbbNIikNbjlU1/ilmIE5qs2sOyCO1te5C3lGVy0
RXunB5rstFZtcKqEppRn8msyb/GsZ6egqG/iSotgOLdQXUbI95pKjyLuiGUrBw4LaTa95EW0NWi/
yATNLUcsofoR1xq1xXu5bm50Pcd+gBaXWriSn35i1/IaVvz/mWJPih9/sh5LHv5GFqXkMDKiu8EJ
S/s2L8BjmUnLUq0VGFjyodeUrzYPMUXQ53CEsP4d0j6Kw/qYROlHZNGhknNxI3Waa8y4Rqv5j4Ya
npIgxOWm1RNEBp6bGsVBqMmN4HvolAgrluFVZrS3cdZus8E6tHnxIhI+TaQfah+z2tH81FPpa6AB
37J0gjrT82fq9CwCDZL9IIneejk4piz8sGoedQ7iDvf7jLvpwDFtwxFspdjNvRqokEBatzd0NvJ6
bfHzpxHLBojz9ghJRLe2LauDUcMPaAIYVK0P22h4BjTaaGGxNUV0p9Uhzhzjuo/oFLc2/RmPRmwN
2ZMiN2xvjWnaWtF0UrPRVUpzPWjTDe4Puz721z5hfzBdAd8bsE4/SBeTENtItE4SI6C3Egif2O/4
+FRg6L2ZPPMkm+NeMc0PuCZAuGEUr7y0d8GZMMRLD6yigMmRAo5rJJSq44ShUnDQzGSnyvVDL6ga
p7JeZhag+ziJfWWH3rIFy95BjpwRnA6qTTkcJC8qXUH0LKdvFqIKDWMaQNsWkzUuAuQBRA2ugzBF
bqC9dZK2TQXNiAYnngb+MXWbExcQjhuiJ0PtuQ8xjAqko9GbOPVASalTn02tTIOFjv8pJw6V/l2K
08yQhcOyHvK3Ku4JLO4OSUgquZ7FAD/8axtqbazXtF/k5jEYh++Z0VBINHyM8i3y412jY2Vdh8d4
tHadz2alNK/eVN23Y+hKmeJaEcTBrF8bdfpG7gkrYNceApwEBrhEKEIX3TispGF6xN7WZaSb8GNY
Y2DPQtEAqu13SWtCAKj2ioDRYDxNA4SZqG9WdpndEvlpA7pgqJW1O99MbjrFckrAmd6QkHWQkqJh
ZkLQ07q2GnXRez4lkPpeg4YV6uhCjXR6elyrSYdBU8P4a1N5FWTJPY+b0ovjpZmyeE9pYMS2dDuq
zSZmYmXVs1Klt/QMu5UpT8+cxNcFbng6yG6dZQ9mOmyD0dsPs+2rN2w7MfeOjSNKjpuisQ91SVLX
fOZVDIfwjpdpVDe2Uu6rUEAAmT02S8en/9eFRDHXv2sDUKtFLshWgyWusConKb3DoIhVJvmkowQr
3xrWCqCOFc2rmMJMD8wAZiT+sEFpYd6RcgK2JCdPiAKroWcPGnJPId0kZcdJBK6HBl10lLsdQAP7
PuwDDLVEEqxEWVEPl5zxylWp9XySx4T2U0ncgCHz1x2uXNq4LeJoZaP26eYzEbqa0PZfwsrjrFG5
efyWxuGHndq3Qy7ahd96y4p2lqkZj62w3o3S/9LriGYtvopx4UxlgYOKskX8hAlNujUSmKzSI/yq
jzaRD4nRr7VQPTQpLS0lIcsVnKylZMnMfC/7/VMZsofkarxH7O2gciKktsGI50sW6WkMxbLJxvsg
tRAMjI9JQUfGqx4nZXTg+tAtxqump0hKwmZZdOE27dhxia0hynDj99O+Gqpt56uPXvorBIYlNvlr
iBGgqh4nS5wy2jFZNzbONV5c8gRZSYtcchMjuRXQMksA5CS13DHs1lEzOImk3FYV0wCvKjB0sVaT
6bsRhrqU7CZzaJTDpoDeR5EwiPk7YmNAXMLCzyAE1RAZm5Z8luoo0Z7oOQvN7etC7R7LzHK60nrK
pU8vKXZp0G/CJHmtc7ixeCYspeY9LmZegcxuGvKhWUtU240aDcikXlYAvwGZnNWI/gumMcv9IlWD
FS58WzwZf02GdcTlZwV05wz9CGtx7nGGn74KdjpoyBwQd5ZtdScHqisMcy2XxjbmleOPxfkRRi1d
zYC2bNmKQzWzjlvMsfLCeNTmjn1p13xwY1+Z5l2hyTsk/65ViqMkfUE1xz8yc7xGfPjNuFZnnWkq
NvhvscZwjMiQDnU97bhkoenFKVKGE+T5hZqxtBM7Tz8oykkiUmL1oUmMNXH0T9r40PsCd7t+Dn+V
xr2VExxMIP00jjeDSDiyUccxOK2O+OQKwH/k0EHWaVQBJVO8l0OxhC65jhJlNegTQr98LanBwS4G
FkDISrGH03grgRcn26z2d0rdOWXf35EJcApyb9emoxvwJL0wwYtNWrqFuvc0w1+NbASVkVqUXjnX
m9byOKsUwGUXqIqgrNhEm+M8YkXlusfL3EZs2QI51HkLnl5n0OtronHF25QRIFvRlmZLtxatRGAu
xOyl4UdgmhEfCE+pKfoV2fIbTE8TwC2xvS2+ChX+TL8y8V23yga079WM422jKi+QqEnTpA2sdDd2
Dp+WEz5klOegrLdJV+6TULsr7aJDsYX5vRWe6mio0Ckkzgi1pNGqp5BdDpwGOdXQ3NGtc4JK2vkj
Sj6CcZv2RRlGetfBqpbqHsBB/66VcWVk1HtTskugkMpBuOsT9WUYrecpRmus8TBy7AhmCCUrgBE9
Zz0/JbXYCRuFO4pKynH4GNAD+PL7QI7usOV2sphNdAD455B+06fpWh/KbWD5W9WnDWiV0QGG2TJN
+vupasA80l2OwWLalVuVQiBqcfhTwmNeUIHqLaHNCiljtdouC7+lP4c1rIHGqJ8DhiG6fVS+8mg3
dNNM+9HXgvcxSGnphOuKwsLSFKig1tqahq2EglC1pG2GFk2lc9RMCkcBAFb6jHujUgnMsrITbmAk
VqDk16ul3msoMGvkZEC7on2vY7Esc5DEhHSxImZV4wxYGmRdnLwC4sbQcqN8Wzb5moe75fhIzyB5
aybOBYO+r8UcP5nrh9KsT4rV7jm/HQzLcycFLqYOtzGmtZSlbgQYGkoYUkkdPq60j8OOG2BqJyA9
qdYuqLELDJiBgbpIQ/6tAaLfoWDrk+NEI6sUE3QdaK6Z1q/LQnYKu4CkUmQ3zO1dmZapo8bBy6ip
SG7CjZzV8O61+xHeHUyg4b7SQQb9QnJake2NYE6yN/HJ7/Jb0QTpLRymbRyw4pSmK5XFHey+GyQN
31JUv5eRnjF9RnqfaXmI5PhGlwQ+61V69Mz4IdPKbxXfSGiI+1bVj9CjKJqC8a4a1R0yYIvRSRa7
Ft5LXrUdSwWSh9HvqRhWhWl9NRKJpL2UgTBTf6QQYxb5VD9JsdilY/sKSzBY1L6AbTOGN4k8LjuJ
JgaA42MoK8rcAn4FclsHo7ytJvOYjp0DrM+2a3hwmDkFqLn/Tl7oRjew52xl2MbohnTA2BqaSoFQ
joz17w4ejqUMySqejK+2lA5pEn20nfak1sGTivpiIZU1IhxYKWETY5RXWJgdtehroyC/i0v/FubD
sEl15VuLx69Ckh/VTlmHiJNTVBFEEr7VSXg3KWI9gfzxJUG9s3wVQ9pdxIYFHRJFndTDc9O9nLgu
5M8mZ38Fg/S+vMfZEzwjH5/9vr6BxCKDfQXPQew9UfTiT8jCaOCdUutg/gHm2sixd9hvuM2g0smc
j6KNtbPmUlhRn9sJO+zBesxAQlQq3yJGICmpz6OnT/tuFtUWMixSv78vmwYBlfbI+uQvAjTMc42s
ydPGiCEKyCpIfgKLrWIxkTzzoE3Ej2sFqSc49I0jKWf1CCQeLH0IXmRKQPGu5qQKSEndGwZB3SEe
gX+zZN0iW1xEdeQarXwMPNZvQq9uu0DdT+msRQg4BxQmNGNThifZ3kvD4HhwbQgxpEsjJsj6RLsq
dX6XzYecUQqeGR3jsrVleiZ2/zB5NTaiyrIG7HEKCx6mCtaAWSuSrT5lUiguXu4pjtr0tcpx2AxS
hMlacit3OMflffSp+PknDTuMAdX0hLCa448Pm2TcmLW5iTQCCztZ/4CsTmpRQJurK4o1TJB7S81+
NyM0RBngYiDJVGcS1ZO6jnzDXlUSETSWQcxOnTMnc7a6hUZMOuc0slamd6On6ZkmbL2tFD9UefoQ
9Fj42M3TVLWOREuw86FnGR2LFlSPyZccBb4Gh8741fZodphtdGdHZA+2Y/WiC+29M5RNa4wbZKUn
JTKXea85kdnzKPY9QofPoW+Pic0BX877rdFZTxAWPjLGJMwcKPdT8apq2r7qZk9s1oXERvqte8e8
1lGwIZy3quo5TsxDm8DqErGGS0ssfVgAaDX1D1Mejm+sBve9ylYj0vxmwJo3sLvnsej2RROtxthE
Eaa9T1rrZCHmiTL2kpoF/aP2QdlEwgrXGDdlBnwj2TR7CqvDNhYYxq9OOURFv4YWUrAasYbcDB2I
yEyxwj8mW8l1TWWYFt9NH3aL2PSeQz9818cY5WvnZvQvF3UFwkTE3oEyAsFvYe9LyYY1ZnevpdQI
vNcJshdxuENxTJpgVjrw25/MXrtVE84vkCRIpHQ92dtic4jTkh0YNDOoehXdMWmBGDQ0l7Hf7ptA
PBAH/57J6W9L1+nF6tnIYJ4FYjoeBQTZncZp+PaS4UETUnInKT3aZWmmPtB+7n0VWnutOVJMQ86y
RotzbkXC2VTFbM6pzPkoh52P009ePY4DChrWtEXcVCCYGJxKBtGDOO/XBdQu7DR3RcEmqleAr/WI
ZcGUgBVp2m1kok1q1HcMZN1w1EGdYDK3OeSLVKfxZmclKE+LzBsWGoqhGrNKzXtNZzYQxQT1lzI8
1oa8a0wAaVF9KZr8QMMSemDUuEo9Y/YUKYgWoRdGLPG6Vd5porwpIv8zj4onrBowK4UDsEJaNKwJ
skZZRUyoMyX5A2MevTvQaiGXdHUm7a0adIxtAAmmiAaSF+eUqcWjHEKNTCSILUGgHVDhBjSIZ26P
Nf4eugqj1Cb6SBt0z6JGoaAX1VuXkWvqZ/0HO5CxiFpZW0aIXcQQQ1Ttq1UTWD2Am/2WwoJdGKq6
R6P81BUlzVTeszEC5ePfv8SK9TU24cEWFuI3z36rh3qmDt8olopeJRo4wBW3LIy7aLAPWidBhjac
KOjvgKtshEDDd+jlz0nofQ51/YneYVj5bX/ftmTdaJoPpRKLgbIt91rQLPG2uo9I1zBylORmaD0b
nrmvEetl6XOZjr/IebtDMFKv9EJhCbd8zohIE4tQpkHR06frbhJbPyAQRPBAOoeEbjLMyNxo4nqf
eslnzJEsDUWxmgYYkPT8TkWfbHj77aqJ2x56W+YGGpL3mpUTn405JaB5jfuaY3ae7g0MGVMhHeLC
WFuxdrAbQEJVQS4zMLfVtmaCG025heh/E1Nj0ZLYZF6Jci3dWFKDSGpg/cEwuLcLsYxyRIV9i228
L3F+sb44Fh0bSUJAB4zQh5iqiE0dwleK7X2XZxs7a6DTjmtSSICE1IHOhU/bWNpHc7EX69Gbz4yz
ZZs0x746FGxPZUOzA1SZIiUZvvMUkm4CSSTQtWmZZkj7s+hZtyJpaWZQ02cRcePnaDajgprT13gr
VupMvX8KOLI1sbm3LAEJ0jZYZDqSMK3ArWtYL4lq31dFtxoGTprpbHTA53+wIpy0i0ase/qx8J7C
dNH7Me0uc0crq12lYfDQpVm2HHzx3A8ylxm2UdSvqrx59rtgnSDV2yRJKG50JVuhkXSBFZfJRJ1n
aKrpZjJGnPlUHYxK2gtcJu3CRFbQGgs9gKw5QPFc+DXbbiuDt4/sG2Z72zfSTrT9mxfyoyYLLpQt
P4xpdBjG8M4qiaBlt+cCJoWC8R7h5U/m41M/KDe6hl2GSs0jOJYPSb2OPPjt2LsvdWIg1SK7bzgw
Tb31QOMAUrj3SI/nFEkZ6HR4bL0SlmV6isJinxp0l+Ts1rCTuzZOH4a5vUXgwJpC9WYoRjr7kICQ
2u51QVOwm7fk2tuCmaG8GPtjVIO1VJi/IcldK8Ro+UFLzRVs7AiinKIqdwiQH+VERhfFQg/f27U1
UC6sCzJEeYTfyuNeL+2DrJNohATWTzPsOBJ6u75H6dELCKJjHdYLk2rHtHn7Q1x9e2l6aPXKHXJ/
cFQFMp7diHSR0/FbVhNhzOzxTljo1VoJWUGKyMGiuqW1avYD6VBSQkeVb8/axTKLbAvnFRHZ45Yu
IUpyeoijzRY3WRi9xPKMSQQIKqQ5ZXv4Jjj0psXmaqmLYa0Z9UPjEc8hfGslz1BuI6HyL2AyUZZD
BZVIXlC/qijCMgZngGXfpXdqiG897WfAyUx32wDSoyCjZMMJTl+EJlB8pDNg60xB4p27/hDtRJHe
VfR+ZGFu5k1cx6i5aYCFMmwhg9yxwGkiotYXum7PB2l8CDBgMyg3q09zYjOEQ0VfEAqq7DPbAv3k
6fJL4nNeM0brFR7PTjXbtZ7JT7ZIdxw6OH2UI7KOmaveDvJeaUHzYrnzHVPKvxJ4OXkdR4wGfFaA
soAS2/UoutzRezZYbQAolpJTTy9WpHpB627ySA9HAuiH2WunVrKbttEvb/DfM+Rfq8oMd8kQHOTe
eECedKfrEJETiPrhEH0bhkkkgAoCHvu3BaXNMorDU8pqrE/RyfKxxMirnRolj8VEiZ+WwMoTarOs
Mxxj1lMq/aGUUauodfWGPT8CGNxxfBPGsSb51Hlyw8CjPAzN/k3NxLASHKJx1vE5RkkmfiwzmjeE
3TKy4hP79K9cql+DCTq6XzlSihqtKb868C7FolCJGrijXAY8VjkoQzb7gwJ2k80MQQ9zE4LBILDW
QCWyQ8XxoFcj5MjA0RQARs2uCBvWxs9kgOmdAwsMiXbsOPx1CvFdJta/hY52wccyICtQEFfewEsv
If5CfeOX+i9DXgxsKpO5FV4JymXSQ8nG4Lbp4IyNmXorN/O+liI8qmz/mUXx5EF9GUYq0U50pzAj
gkCuA1pQHuEK1kCnqM0CyLDw9R0dY6oVJTtWFbpMXdk9QbO/F61+g9fdrpmjrWjVQeudniVrekEg
vh0SpGRZjDgeerpmw+br08cGbo5TlBP4j/weqwiem2g3VjXu7/GhSxKSJozf+Ho9FboJoQjfjQ6d
W4h+y6LdGIsauQyVAeUBrOBaeyr86DZVsvVUj3hrdo+Yn38MevoZsR0EdvObA69rd+ASeCUZGwvy
qlwbSEHjxzacdlWVOHktwX0PNvhpMPTQffrBBsRmVlLSAocXYIwgS13kHaNK/eUnIEEo8/1FYgSt
2/ZEqSs5YTSesRrD9qWKEdrHeP87WqjN5S0MWUpXR4EkNsVIMQoUiYsgHiKYX9brNKBuGm3/tS/j
A4cDNzO8jWrlp5oXl9f2p8xpYaFakUvZBgN3ajZVlDzIBX6HgUnvRuejiXS6Jeh2WCgtziFmGr2B
c+9gRd9WOgOEDu4uxDZ87IedTeN6Yar1TYVpfOXbSyq9jUBe1GKnOgVNtdEs8rMtrDOZBy+diult
ZLihjppSMYelYgy4mWRvMIp2dYXeceruW9kUDxiM3OX98J4byXGUPjO8UlD4f0el/0x/8Hn2d2mm
7rWvq99mIQdA62IlU8lB0kvgoQsMoFg1FmWHjb+a5g8d1P2SNJ6Bg61lpMSpKPKiApnBjeA2gnAy
0dPXEbijYoP3WI37liBh2noqKvT60dTVhV+ImxqbUq3UXBM/LU5H6ZtlaWxu0S8rxLj1Z8+4S7Z0
Z2FTYzR4nUSSxiZM98We+DqlO/7++dLKpWufeSuq/lCqGly7Daly1UF2ehficXw0t8GzdFSW42F4
im/9lXr/8/0u3E6eHSX/cr/TzUaWMk3NNn2owod5VurUAd1Ug6sO47MH9D/M7uTZovSvO+DJwCYW
cwfx1jtE5h2LF4zYuoW3qJbj3luOV55EUS/c6MxDUW1KD/+C+VGWyLC/x6dgJS3j7fDsfcDzumJG
fcHwUJ7f419PE7Z104+DkkFf2JPF1xXPg7r++VNcsLCXz7wUbSiHqdaLdFPUwxGXFDebzdH8aNqa
kAiZCeoV00ZlHqf/+iSzC+VfD2FqAQtOi6OJvPN2uAe7oWu4+hql5K7c/Pwwl8axPA+Hv+6BNRrB
7xZzRD6Nu+owrdKdsYbVcySxJoHzsNAceYOnwZWohEsvbx4Uf90OwDZLi5zvIkvDfZ8aAiCLBSmj
wYZHYW2Yrz8/16Xvfzb1B7UM6JVyny7QFwGHXlwbF0H49fPVlUuT5Wz2o5nj/Kby1voTLUY3Wwfr
Yj/eDctyO7uB21cC7P4964V9NutF4KXD2DBVshSSUvzZNyXuFVstf/r5Of79loR9NueFletVRjrU
Rusosy3sZzDAGq4M30sXP5vnaQwjIqCG2ST1Y1K6bUJfEa7Ez79c+bcTq7DPJriJy0hiqAbus6/Q
GfLvalu70FHH38DA0xIPsFW21H79fLNLTzL//V+DVqKFBsTAvSzlTpX3qXmvFy8/X/rf80HYZ1N8
sIIwa2sz2ygTjmzD74kyMtXvRfEL7uLq53tcWHGFfTbHIe5nxeDz+20Zhwm/3dBCv8mb+tBhUodO
X3koJ8uF7cKujEwssaW7GE7vlU916UudTflcKLalyNx9Iq6GGm5f0nf8+ckufZizWV6g/MSKiLen
krGrwZBi1Qc6Ca788ksf52yW9ynhzkMRko6UfinlS0ulgll0B4XCSq/M8AtrvBBnU1yCmqSbapBv
YDeoKgZvo6VxMsPrxCQtftRbxzA5ipYYKTZd+yDj0/ef3p04m/u+XUZ9r0nZxtNPRvtbyd2i6668
uEsjTpzNfRVmCxoq3hxyLHS+oZt3qBJMjNpJcDjC5VnVOE0phXGc2gFOLfuBXXz8/GCXlgZxtjQ0
vi5CvWBUzAq5pbI2lwq+yosczc8jxrtOGS/t7bVCY/5O/3+PFuJsbVARrxdyZPMAHe0Lu7kxDHxE
SELYwlvfKKIcluo43RtW1F0Z9H9crf91y7M1QxkigWI1zjfPwaEA2w+Xs+01QhOHBRDxY7cEUkTw
j6hrkS3bK9/0wmQQZ4uIWeqC0FTSbvvqMxgPI6YZKlR2uDGLzpKuDMoL5YgQ6v9daoUcZDiFe6yH
n/Zre4OWcGXjo7qAe7r0l2QNruIVB6X/5uctxNkC0kFyDSaFr4dq4KCpmhsa0/LnYXhhbRJni0cT
dXrZz09SKmTHTp+DB+si/P754vqFRdU6WzZAtLyAWPV805iotuyTrB8Ji14Wtc0CArd/LGnjYJ8j
pfeTCWoIbwT9JzhNsGuyrToRDmo5vgSrCBYHugCLPltjJetcuY3zJ717SrQcprdBjs5AGww+uL5r
NZDNUKzD6TnoaChyxpvwjJsTXWMtXNb5dugL+AiwFpLCpVewKm1xbWDMr+0fg946W67sRoaI0DQM
v2XvaGttI7b9WnJ1atMrr/TCDc6WrG7UdcVLZXCOHLdB2XPEWO3+26XPFiTP1BODaMFkA+PrvpYC
J5iGu58vrc0T41/v5Wz9GSJyXRA/JZu6KV7KvDjhMU0bqkN873ugK37Rrkspv+kn+36IZbeoIDKG
Qb8brZjWoec9A/xEDipbXLlU8KLU9bEHo9VIu8CrJmRSwXGA27xL6QRanUBUW54kWxxtxXsSEuJB
L0s/YI8+KaPs/PxUl5Zw42zygKMVwkqaeGMsutX4PK9tCJb34hbDkEXgJF/WlXF1YR6dR7fJU10J
zJPiTTKtx+zJD379tyc4j26D252UdGhjaka8ARbhu+cWa28r/9bRh6oLTB0JfymvnKouPcXZ2EXT
ZZZFyc18/zs1NnAYrjzFhdGln49ci9T0aH6Kbu1vcOl4MGihbxtHcYiE+4JU+B/vczaKOaoj89S5
j3jS3WrbupIDbhlu1fWf49Tvn29zIR1M/FlN/yrk8aDBjNFuko3uQudap0/pBtf3+l3j1AuP1bGc
aalgs74YnmQOFStoFqvpLjuSMHmkp3BlZ5hf3r+m7PwV//oVopC1RvbRyhiB2Jpy+yhDMaHZRAde
FFey6S+MCOtst5YgCyvpUKebcIq+oBHBtByrK1lMyoVSwDrbpONWgTXRNviPkIRlrUvX3BLF5XaI
QsmTEUAGAZKfRXSUrzzNpTd2tk2HcWWrkQF/VPWVO3zjHFsb76PEpgl0bYO59MLOVpxeblT0jESN
yslDxolSnT5/HnSX1jLzbKvOhiCvp0JJN/T5ndTJ+dGL4KVe22STQDWAa4i46D9OJPNsm0yxXE5i
wlE3qHNdvFBcE9bdEufYTbwW1oIwzZ+f6sLrMs9WHFuOCyG0LAFfuZeDXaZfWzcvjC3zbMWhmZTX
7agkm+ETXma9G5meAdFZwapbTKeYvfN9cJrl9UiXSzc8W3qQ7EWhRJLAxm7cMXgg0WDfohHMRLEM
o2tT/uIgOJvzcadm2ZTpyaZ5pYv6HCzLJX73TvIsr8dVykJzbUObf/Y/FhfzbOIrGv2xoONxuqT6
XajZPsgLBeLVta3mwlQ0z+b+EFQ+bd2aWgYfhwQnghID6VF9Qlp1ZXlULj3C2WzXujAly4GSZobW
VHtZu8RELpD37YhBWVlf2Qla/urncXzp659Ney/obU4whBaO1p7WTCleivhxio6lcg19uTBTjLPp
r1SK6kUZFUaqQmj/jaX6z7/80nXPZrqS4L1relw3RhAV0Gwyi8L9b5eeX9ZfGxQewVABcl5KS1Rx
eCul/60ONs7mdlcKX9Xn6yZteuP34zJVw+N/+8lnszjva8/L5rfckSVhyBsb7uDPV76EZRhnU7cw
Vb0SDZfWXW1dL/snH3lmeCi3Yo+8Lbpymz+Rdf+YuMbZxM0CfAjaitsM6+iuv8+2mHgFi0JdRqvg
Vt1a9yiut/q6cGwXKv0m2qfrwlV+iQ8sld3yw95eOxPPA/NfP+RshvsGJpSVzg9JokMaPCrS49Qf
8uk7kw615UrqlfGrzlPsX/c5m+YemsPUmktvnAjwuDEwoKmyFyWBe5501ROdR1eU8Ky19pU8oYR8
JbTUlWrR9Ff2dHNvM4ErmC+7sY6IUUpRBLak1eIt//OHvzDB9LMP4o0mJ0AjiiGo3NrYmGG+/fOF
L40o/ewNR3lMxDoO2WQt03CttqkDhefFwsDgUXPIUbr7+T7zdP3HC9bPXnCltR3OeKBQmECszFx6
ar0+cru6eSZfh7w5rbwydi+BmPrZKpqIASpcUsRU013g8mxI2cicGCDLdCXGsWn7CiwGCzc5cfT9
RdSFf+XWFz7SeeisbKYaRFbu3BZ3lfxLb65UnBc6POI8atYwyQLM+ibahLKbbEngxnAIgwkHxoG6
npEoIkavFVOXCurzaFl9GPD2xtJ5g2dhjp9d+tZhEBfU6u82MMn5gROe4GYB/yeuQe9zXDvC7FS2
eAcGQe6y3y+nOHUNXIV/HjoXtuDzGFo/KSe9jSsOlJl1yDT7YdKLXROCsv98feXC5D8Po7UnzbKN
kO/WrfMbrDNdf1tusx1crStVhDmP8n+Mfu1s2caNIuzUFjyng8i4nUzhOamZPzUjyws8AMblqTDH
Jyw5Q6eRQMzs8rYbJ59OLjLNqYip0muth30nMNn2SAPwmndsMPCbJWieni95ndkqU7BgK42OrgMS
K3lwKwLDWqlFXmFuUr9HsWE7BWhsaoebyR8Ovty7omo3eSu9+ioCahFhSIrJI76p0lhjsRt/ocB6
LnB8XZpgux77JLYJKyWQUZOaDAVNPxpxinS5zzC1Kd6CGPQ5IxolN7eFRlc911DMJm9jdS1w88Jw
+DNu/yoI8EWp/Al2ycaDLNTl0Rr3dFxd7fXPo+FCTfkHDP778nnTFejos006eeusKpygkD+soth1
2bW+86Ul6k+x+dc9YKAbtZjha0sUUCptzV/YNrx8v3uMeolgXkzDVpkpwV/RE9lVC2+Zl9OVgmqu
yf4xFv+cCv66+dDnsUmMVL4pfGDVPsiOmGYfOx2XNN2G1j/BIDeq/wYG/VnR/rqZJ5W9MQqedEok
x5J+yVZ0BQ66sKH82c/+unJt4QsfMjs2eCIcB39Y5hHqWSwrxv9xdl67kWtZgv2Vwn1nNc05NIOu
AibI8Ap5/0LI0nvPr58V2TXTmdGp1KBeLnBTEhlBHrvP3mvBe4y/c2F++apO5i20yWVeGeUx1Avn
9jZndOhWyWW5Azn03ejwxQs5mbC0UQMrbqkcEcErX+TjuDcL9d7S01sz1b956V+OcacLCGbYYtaJ
No2r4Fosg12z6u+pEPW+O5L5cpLS+Xo/vZA6UO1E1UlVZ7NK+AhuKDGtEVpfR9pO4KZX+Z1hfDdk
fzWgnrwWCitBB1MFvAEETjBwlRxw7hkuRc6sWZRvhoIvRhrj5MWkoRm0TsJNStvZ1bqkLh33WKx5
fx5pvjpfOhVGkxVrUkN+TO5fT3goKK/yUs++1FCGrG2KXVb1i7mq3e9b2o/NzW/6/qlBWifttylG
vlFfN+sIHmGgmVRIivIevwSuooHMwprCDs61lPAGGgGkFcqeZ8XDapFTaYJ9gzTPAoKOIcbcpbBt
SZpzsCSJ6kHTST1q9P46rWH0Zg65NPFM3d0QRsFiKFhSUzZq68xqgHdcnED3gIAo+1MoR49BwMHU
kD0a9UhfxyDFOkFtrz8jC51Sj5LdnQrbapyqfUVVn1JEDxaVXE4i9lRnwyHT1j0MshBMjqL4lPtT
pl2QKvjnV/VFSzjNeDNUyvGAhJI+kqz0oLybu/A8JnT256v/aFC/eS2n6W55YXH2ETNzhlv7Kofe
+pi/BwBk26X4rIN1eilcypcfoF6+JGfTimcE4p2QLfUR1HudV0SjlhTqEyAOvxkvvhhd1eO//9SZ
x040kzm1ZGnY8zqUJCib53l+GTU+ma/Pf/7aXz3Ukx04hSGUukTHiXwIzwE/rpQuu4AFvPzz5b/a
2ZzmxmFhntu6rouNM5j1QgG1txjIcPf6npUUVeKemQ2JKwr623gUC1Ri46vt1WCwpPrzR/hiQ/Aj
9P/TU4yFkcWAHNPNbHKASQ65bd3+e1c+eXZdYFqBKhxOdDhkc4pl2ny34/5qHNePr+unDx1qVpxG
M5cOt9m54c0bmCKLY6P7sdH4dk3843q/afT6yZrYEX2ujoyvxNGHddIUy9yxGrbdKHCP6fx9gVNl
jqOr0Rgei5iHl8fOvrH09dTCUjApYutNSDNTt89YnR5r4/FQwCUXHGlJqhTId5fFrZL7dz1E8O/G
7C8mHv1kHiXz6l8P/hjTptZg1VuLYTW7x2MGaK9/frtfNV1d//UdRILqfX9Ukh+R89DFvbzwvXbH
NtY7shW/6SHyeLnfvYKTWbTXYQZP85Bs2rk67/wxovYyRfur9OGybqgUwyRK1Geg4IrKbKdzoeG5
1DDn68Iudq2TP8WF3BWSzPYkU/HGpEm3qGuwkSiYIcHNT1Ex4FHLLqWQr1VbUu9XGq9MHdtkpsiu
OOascgZpqgXyF6wIkYLpaCzeEqfc+9AxrCk6U4vkXZlqb/S7aTVbUIKFsRbVuIRHd1eiIFH1+ACe
ZmnCh+wm40426D2yChqNr32b4/f7QJTlnAyIulNHBcvjYlPFchcXTyn08JLnQaSHalOO6FeGJb9Z
EP5+2LBO0wkdHB98P+4luGTfdXiGvgl6ftHp2Nb+2rDyyR8GxaG0OPgMzusz5vNhqXnUxbMuVJe5
x5nDkuLG8n6+j87Iz3uJbgnpccLx3WL3eKP/2eSs/5FjqKl5OvV8t1BJvLTur+xSXGtq+82S7Tj+
/e7yJ92zz9BCUfRWUI3VrIZBLRaAfm9oeUslV75LIvzqO5z0TockB0vFwbDBdWb6G23AEXf/557/
xaX1kx7pa3rTjyOXtgV8SspKsuDFotb2z1f/omH9iH7+NLSbUVhWcK+KTW0BR6MCfBrm6z9f+osH
r52cLPTUZQlbo2Epc3JRUXwDyr+9zCJ1Y/hq9k3H+OLp/EhC++nzazY6taQj70ZGNvqBcg3sBoD7
+E3+41ff4aSPx7PdOv5xs2opDjXG0RqZ53sYVbOrVxQ3/vlB/X5lZZ3GF3I1MmHjsKEsWggVVQti
JIEdVjYXQeKvG9h5f77PF+/6NMZQznPWNRpfJjaWZttD+PjuG3z1Fk7aqOhxb4ZwyDf9jMslp2LC
tOF9+d800q/ewsmuq9GkQxWmyuXN67A/7zS56Aa4adrdv/VgTtfyuOtVO0BAugnahBJQCs6n/uHf
u/TJMRhUlB4EH5euKUAGknNmy+qb/vXFssw6XZGHDWepScS1SYp7gcq4UZbU/hvP4Kc8dQ+S47uG
88XzP61WcUY55HALuREQMfmMOWsjg8+06dd/fkhfbHut03W5GBKqb32zoG4c4Asy2gMVsAezTiA0
la9V4X+kmXJemtom17sbTdWWow1KuEwpLmuB6Amvb+aPP3+YL9qyeuw9P40ofasitYl9emP/ouXb
UnmQ/fLPl/6iA54Ws9ROZyYypqPXjf9ZgTVdqL3/TfDriyC9peq/fm47tC2o+7a1nh0ihUeKgWz2
ojaou//k/PWcqrrnsqYOGYxyZsygHGqAXXKfmAAuyMFso8swTL75ptqPs4HfTLvqyZCgj32eyWwo
sOdC9CbkxzmLFaGL6zAcTGq9p6b8sWFC4LUjlSk4vSgoGU79gerfNn3D5QZQuXa2PbTLGRAoEJIG
+CnYYEk82wgmKBx+BvYyecIzuCxHnU2wRUohed2vra2sgjG41yxHocivUuG/UQLXguomOyh027Su
vHRQPuVgv0D/W8ydqm71XI+9NJjOjQHCXJ3BoJhlzQEGSJZFVoe3ymhcB9J+YFtyA5zkIBJkhFVz
pjfBU1CUN7YT7w1JXDPV5CVlkyjLTBVURxziKrMf4O3uSm0Gg3opQm8+N2a2Lb2YXmOjWYp8Xveg
CynOBxPciVVaUpludWszBPaqFfF+lgXC0v4SqAY2Hcff0SHWfQn4wAg3RfCDFRCsh7R3WXTzJK07
hwB1kkYfiETeirpe2GiwNMtAyDjyBcaQiH2tXMOuwhmDMqWMzgqTSIpC9B7QVapmO8DzHwMY204z
PsQQXarTtD9StX1CMh1nMFTFZm+g+27sVjvEY3lRQGxTu2Qr8FhT71w9ti3lsK15H2vlHsDoOcdF
Gns1+66P/OSIhvY0K9ibob/TQhhLZoCNiWzHHhMqepgWAtN3KbRfzLPqyTQS+qECX5y1TpO/6+FN
naHKCa4rdikjVLo/d/HfD5Vow3/thaVFw8+ivNiMaKtkB6WhTy+aKFs5pv9NAN04dqH/2bXAL/56
D1GEAcpjCghM9SobdexN1h7O/bLRk3PgKVeOYcGv0xfQEwqE3MlwE8e3fvMYDBeT0roqkEd4lxtj
rtZJPS6UOQYNaS86xqJQvwqDzxoJYKGUXo+TUEe6ixuMC8rVnx/Rj+387z7/8f38NMJalpC6GpDV
ngvYK+FCUy9Zha5FNrtwAVZTPboihbedcYqJ7c6qouUkXmKYuRkI3b1GDVKQkN3XbH2d6HtyBa9U
NCiD2+9m7a/e4vHff/qEIwGGMbAiwrzzPqBkm0J2V0vWKXLqPz8DeXxXv3sGx9nnpzuk3SjniRq0
jai1q6EX7jyGm2GgTMixtkOB7VaG6gIxrqdP/m6sL7J95HAQKHdaIQp84nhJceqooy/gslVUlacG
g8SR56FEa1MW6yKPyUairxW1+jyrynvfGmzmu8N8dDBMaJ6gUYcHLCUXjaGvUxH4MM3kPk8UgvV5
CWdWPWugsQA/kSwoTHttjfJQVQMuxnHVDw2kGYuBqGUCMUWG3DK5BpRz5mB8GjpyHcBvdwsYG9sW
uHA/VJUXpqDD/vwEvwiImKfbRnxXCHiiLP2RcU9ceKlcW0vEjetslbva0zd3Oe4Sf/eeTnaPRQqa
pZsL8tfZFpPot3LSg39rrDVXX4gHGeyih2/u9PvFgemczN+K3qv+pP64U3wLDmOpD7e213iTd6Qt
LfCfqhRIfNP+vshugYTya/ub+0rmZNYfv9exAgmo/Z7c6WCHnK1aD2uepvuGtUH1shVbZ+tyjr9b
GXzVt05HYRHMQFRLDhxW5GHwRMctHEPAZgu2514Ajm1RrGKxsL+54e/DNOZpBRs1u3E3H+8n1qyR
9+1GrrVlvPvuSX7VDk8L1XB5hGoRVyRobrplsGnWlLls5p1BiWfk/ZsJmuZpxVo2Zmqd1mAujske
arniZSnzAuiMK1b1GklgmCz86+/SDr/8UicDoMjq3PaPzf5YuoXVY2k/BeueztWu47vvcjWPY91v
+tZpbZpjKWpkBLyZxnEWNXXpdf6KaNv7c4f6kUnxu8ufLOQ10HBNryjpxoRDaZ2p5U1oYP7d9K3i
hpGzSKZyo/i+lxoR1FDbHUW5mjt7LdpdNKtrBOKceSxkdlbN+0a/U+yzCSC8Ma0V9b5BKztQOjHB
vEg05RFFEYhnuIDFMrKByn/++A7/8Tb+r+CjuPyvT9v88z/5/7einGosde3J//7zovzIb9r646M9
vJT/efzT//erv/7hPw/RW100xWd7+lu//BHX/9f9vZf25Zf/gbwWtdNV91FP1x9Nl7Y/bsAnPf7m
/+8P//bx4yq3U/nxj7/eii5HnH39EURF/te/frR9/8dfNKz/+Pnq//rR+UvGX/3v9BWcz8fJ73+8
NO0//tK1vzPlCGlLaWm67Rw3pcPH8Sea83fdNBzdMUxLRR/CkJ0XdRv+4y+h/x1VlalRxmoKWxB+
/etvEIePPzKcv/NPEDEMR+O/gvj6//1Yv7ye/35df8u77LKI8rbhw/zapC1ds01NVU3TUMFJgSQ5
WQZOzO+DKSmpM9Jwr4voQ83bs3SyMZtRJYCpzDCyS0UdXElHTlom8S6JPsDvnPWR+doK6uTq6QwM
4JVQwX46o2+TN2OeOdH9YJiPeZrqaGJAorXj/M3ZG+XNx6nmv3sMn95RbVsVFPbqfA1xml41J+Po
1D767TzMnkRgnJUOR7QWpz7xtBly4xAMyNmGoO/QmIDjr6NJ85QUcK7/oUxpsqv6BGKQhL41KxfY
Eq6sPF7m6vDhl87Gx1WGfRLiN5QCDOOU6fC6NHLHknu78sWuRbfGmUoLQDX2KhWcfJGDJOyBdsLR
9oxefWMlj5eo4ih50oDmquZBOM6r0KzCNQSgnTLhxG44Jve1afscmsjwFOdoOCedajHf1LgWhsrQ
vBkPluukybVJcH3pJNJelDC9igB+fFvBrQGpCwueLWk4MhnH8XulAUrthhGiqayXc2ZXboafBMNe
sY1VzKMTDLwz0ymfVfbZEzWOOIpxZlvoa8skRWLQm+cT1e4oM8F44pY99HMW4kkI2qWPDsBVXvUk
R4/WsSVTUsVLyHeGEdHZqLb9GzQM5+lUl9dg1w6zqK/HyfAA47BF7OHOWlgzAz2BVVtm2CzCirMb
WRlektY3g4gw10rtLMiMaNfrPpYOG9gTW3JWi/4hbbRmEQJUiwrKp5oWBZPZQPfHTrWot3kAmcrB
ObKIx2pl6k/lEWSGLit3YQ2TkgYRU0lWjpyv2wp/4syh/MIgbx2JDiV9CUbe489Kvd4IJAM1dupF
r8ybpG72fmAc/Fz9SGRzFXcSeafYtE3zqiaZyfcX0PrMVRvpcLNNys87guuq6N7bZtSxBMCcDLR1
kHQVRCTl1gY8vOiHB/JAkDludZ9WVPipgdA8892o0wl0k7m2NwFytdZrbrSBG/SA7GSBnNK0s0c8
lOvR0LFGk7USzNPORDq4GF4U1XrXasMd4EKChH6JHOd6CDiGtJyH7CCzY9uqlVcROBdp0zwE3XQX
9zs88aCe5ghOdLIa/fAeHLW1aEefNgkxuxDxrmLRk8aYc2XRn5lNWQB9r8G1xdm+8OGzB0iLMu0a
KRKWJj4l9ulLdhD7eKju9RJ96Uw2LQsCuPBtf9ZGJUirpncNU3yWU3WIdHTSU23chvOD6XRYnMsJ
dFjI6l3N96OSvcg6PKO8aKFIc99rKUfT5AXp5XDmm85ZoqWeM91D8vsMB4jZZRl6Py6T11eTNSD/
ksuhVJ4r6ITKUTjRFwT7OTJcRPDr3chs7kc72/dlfFVq53kLkVuf1BuZEugw68shuFCGnAEPIxYA
wjclGJvlZEkwxtXBToQLHU5HsDsgG9BanCjQUjmvV3lY/l6Wyd4Z8uvCDx7Swi+WqNbdUO+vkO1B
2IioZykaWDEmcq9s5OwPDKtqUW8mHFD8Zk8o6biTsfSOnLfhzv6BLW/xTpjTpwn9HFuNsw1t/aWt
gTKWCS1kKO/V0FlXeYzFiYIfOVKLq+2HqrkCDE0TKPJlkHE+1ucHjDbDUQsJKHNyAIbSMvWErKRy
dLBH+geR6ztkcWRDNay8CydB4j1d4Jt8UKZ231kVigZyu0nFIZW2E585gpkiuJvghLrxAKUfgYZT
Mqq0E+zvrt5RnPLaUBHh9+GtTCvpRj6gMexgea08UPH5NCdIlAIQe2MSQze3ILewj9plbZQtw6Pl
KPOtfWiaFYx/BiETiLfU+ofSsKrtpGybmcBrMAnEt3q4zmvzxU6Cx0REBlW7+l1VQu2O0WqFOi9W
yTiFNxFF1bbldvP0Ql7OuZ9JZM3lZiDRx0R+Y7bOG0+HFn8kHOPgrBq0iEYGmjTUmrUfhrtZJ09W
HQXqDMtvlophlMveMN/tCMuhrOU6dUbK/Inc7UIF9XIaJ9u0qcrrSLmOjVhsFaNzdRV1xqgwZ1md
9azk/W2fQfIdpXZlEBEjs+W6jamX6KrRJApFCkihsPEWb61y6ct2GWWA6iUpzgjDeuj9xTwu8s7v
vHAK8B5Xkg1aj2PcTgAa6/4ssKPpK1W3LkOz/qQC9iWPU9j4uQmiEs5vPB+Jis6t0/V4GTPsVIky
71FzvluDfUQUZoIpU5wpcSp39MsXq7DEtoyADOYNhtMw0le2CNGINCmjbRE7LvTxGYyp4cnzqF/y
qt6NgeEkVlcKwcAyzqqNHNvGQ61ZYJaKXbuaaTpxNHuNbe3rbkhdw4DSoFX6jZD9TWw2UBrRIeSt
H++Orj8YGdYmSbxQVZTlvHCGxFrh22Y1kvfPQX8Ri5WUOuI4owSfGeHTQtJcuLkAtm1x3Fro9quD
f3M5xCEebKfxwrlfxnH6RMCQNo5r55hCtiCj4N2vyrOsqm4nH/ywRnlg2etXSR5dIJIftbTZgBT9
UBwz31bEO42BP8vVanBzaaEccdatGWwq4yU2BvzNfnmHz8rIu89wxHowde1TWVhvnT6cS7V4tprg
vbT72W20rejj19mABhrU9NyjNXigSboDrllyG0wwfL1qXQh1QhtZn3dGv4qKBDNZkJJqiIcA7N6y
hTHLCRjOrYCKQc9RjU9jGjO3uHKSwdgNc/wSGhUo74LPqo06tDzyWaIR7B9SsUPiF4arQZprulpi
xCnyBXzvTdXGKnm/EQl5wrquWdMt1VwQOx7sJ62tL4XagnsznGRZzppnW5lcZlOWY/5Qr7oKYXar
tGj3IkYVR1kXE4g8e1pACcUQlyibshIrM9DvMMbdGAYWhlyg3vOd/gqlwVVnyEM3O2eAwK9DP3nv
jfp9qIIrPwoZByvSPER2rUzGYySsO62LCd4N106XoQFVgXJXRyogu3wD/Z1bHn9fEiJSiXgHneVg
kpghVaJIwf7QulSGgJIaulsy2j9tjYICw8cd5czgnLP0tn60koy+FBIjS2SH8kRK8IR9cmgH9TAR
KFEBOy+yomy9ug/3aT+QeWiWlWe+0MptGObqnalon1kOWngq0bRhZtKH1gSHXLxngVFhk4w6V1aQ
UYHPggKd3ilhP681hAY5+QMla9fJamzmVR9rWDS4zlBbOOKiu6by54UkL74rMO2Zsild/c5qwDBK
n4V9ag/rIBzv0qJ+YYGDyCpBpxOCJswHEM4OAulxIIPVHD/rrlHI5e+3QzAj81CmfiHqIcKeWLlj
XFeLeawzoPZN4M5+LYj4Qs1MIlyweQk0tNHfHCNezkU3LXh2WNxEeZNo2ePIcsitR5PKyzh1OZPy
OkO197gD0R3pFC2HSu3pVWW4KDFAn2ETkyNHKvjOw9aAklo11DomneWOwANk7rQXKo5LHF9kjNj2
KrSOiUqxtai0TFkliYLAo5U3o+MfHLPiZK99ilWJuL5PHhiFH5VMfZDHkGRL9qiNJmQRgR92zUuZ
ps2eh7UN08esiT8jYbyPSBeCwidXZIZSXij2hlMpLN6lkrlJJ89rez4nN1O4pc1YIsdtEDmHUluG
FLBEsXNjFNFz3LPsVfVXjhNVF9HFuyCHy9WmwvYqoW6whutHx27siiXHFKgY/eHTL6eLybdua2Zk
0Lb5QMpp4ZmsO2HcEvZppOEpTtK4rb/qy4D7KDewVKvNYANAGVlTsYr19DmswKM7H4kobo/JslXO
pkOT1MoYSZwufJsTUBAfWsJ+B+eAuuj1kpMVmKqh8WDmsoX8LoCpdnsjZrvBOdlr2qnNf+0ik6Tf
ge/PLHM8lFn0HMB/PkPr84D3wHZTLVtnUTIuwyL9OMofJ6l8DqP14DcXZlpobpRpOzxOx+EdSpWT
Om6H/CiYQW/rFdruAFNaLecXfZjnVUltyYi0onTEq9BbDPX44qeWU5Wn+EGmfuLiVeToB5Tw3PY3
eq+9aWP3osLRJ2Pjhu3EedxyDCWo0k2nNzDd733J4nS0o3Y5m+LS1BPNa+2KGJTqeEpTbuOku3Nk
vK4M9HQmYyUC6M/UfxIJcOMp0x98cpVh663GarwSnGmqDXoDuc+MVGNMMc9y7Za4lmv13UeSI/Al
8yKCfmqvAst6L/1liw/BqJHLtfZCmuLBN8i47Ur7NRalsWmSjozsUL+czecit0Z3JnmG5m+ztAsh
zaTzTdPABiIyF3IoTQcUjD9Oj5PMPORF9uLokVxUVfqohNZ+iKNDNQxoezm+5P7U+Gj500DSNwUt
b7ExT67eRxda1m6jSO7VUGz7XMGAx6uHpbsRcRFjQ9SqnSXKw1zNdyI1zsM0fA2m+RDWCA75MOlY
Pdimc47sw43GW7VhhVob+eOQlmicooKVDwa3xq7u8gTR9GBmiA06+R5A2pcdu0PH0C7suH53wqB2
aw0kK11PidJDV1gvA3qoVVtpS2ItrjrCgnSEZe/S4rMIbIVzbr3Y4r1aVOJeTCWMCjPfGcb8qHHS
XGc8zSwcV0MDQTtjyQvndzkWH7mvql7sn8eMllu/QhUPqJaJyDLWaoM627Ls/dh2773PyBpTrIhB
55ITLOAY6cNYxhTy9aYXs8WWtINV7Uif9QSHXDDPF01YH8wBmkYgX7rOvg4pSXcVf8lIgy3RAEat
G6QsCn/ii0nWzlZFUvoVcQ7bKzOVJ8SksqDnu3kFad4YfOTm9WvPb0nC9LFuXpPCCktFkU+dNhOj
tevYDUhI5fX64TLLTLyHnc5KrkfwF8YXWmvFC5N09UVQqXdJNF9JgUColw6z0eyzN5hups5f848k
fxk9K04Hxb3IsieqQhaVHd1FUfLsKDdVE/tLPU1vZKmWGxbezUGiili1XTxeqJYkgNvk/j0TxEPN
7msfmcetZNlHZ8C7vSCg81hZ3D8lfhx4A+GT/RQzCRYma2UkXLaznur0xg7Lx0JUe/xDL3ViPykR
Oz3IOztdzZiCUlL+2yC6rv3Hqs2eMH/zXYYKUU6T7sIJ0W4QJYvQLF7SqFjHR5ttrzpngaSbxEet
wqzGH2bWX7ElvwxGKE0zG8Ygix/z0EJLzOMrU2Nb+NmdrPs9oZgOsv/Qua2GJEMp1Js+JdOUMqnz
vg1LnjXxJiWP79gItZiG+2WoHiWAPMzGF3KJayhwHH+hROS3KLhp6NTrWM3vKn90o0rlRQ+RdDmy
vCgNyPKdWR6iUfJ7wQqjPfKo/CoT3WYqnXtVsTZdJA+xjS8je7BLBA1+tK+N7Kyv4vd5VoPFnI4f
dlgP21gpNt1gPhuBv+sU5Oz64MQrwNtpIfKzTBObyEbxBX0uukzYxSxGaU0roQ/r2A7ltiRCw0dT
+kNIrEsjnQJVFCWYRCSfW0ElhR84yDT1D2guDZGgbVojf3cs5C1O/V4nD/z2fZRMj+U8bmw5P1uM
8YtZR50ViQ0mj4opFVtRJMS27sAb6cC3m54tTOGPkiyvoFyqIxutQFSu1TooeHo44PD5Jfq9vGDp
XIfiXPOVD6pD57WhUkkMRIfFC5kI7QjRv5QlU6vSsA5U7qhS5N1nE/qWQj5gBxXE/poLhzSR0CTT
O4+8ET3iEpWVZTtvdmsSh9OiYKXMzUBipME6JrgZW1x/PAKETfKq7kiHirFNzTEx/4jlnx+Uwqtr
CzoU1Pl64AW0bIUlXxa5IPJff9hOHRwUC22uVUSmq6hsf6guNN1ynaNOdmu1vfCH5kJGyVXTY7Zi
kF6EqfEa+JZLwCnYquaVFlJEkyDl8uqyEAtfDR9a4nHOQDs1tXhwSbEugc6b18lEfLcSiasOfrFv
SPImz1Ap6SWP2WSz4tZAAHWpssWUghRA9o9zwXtiMVJ7aIvqGOdDFUVeVUZXuYnOjnBqxVMRvXJR
J+1lnHaYIpOjkSwzaLSjcZ8G7O7rniVO4BdnnSW3wdwhdRzue6ReWmVs+7i9SLrxsZmDl1ZnKEmd
WxP5lqEP91U0PiId2UTcEWlk/KHqlP0L/W7Qg31oRx9OHzduYXg5EUFWikGAECC5Gav6YLCF6Zph
MzY802jWt8rQ4t6U13DlCXmJhy6+mBot9HS1W7a2iu5THd7Mpl07iPocwyOvm+gfMa6lM+pnjvDI
wLYBHWfdOsJfvCi1zqtMXdv+uLdijTUK7xremEXgxciY2AvtUimZZhTTqDzpGOu+sO4SMT1380qG
w0Z06i2h2ALZIyCyoMvPMWLzESsMsUblBnW9C1WkP8i2HL4K6zDrGP+bbxIj86CJ30rEgU6KG1jr
2DuWLeWbT2r9MCnz7TSHH05M8mKMiAIdt4c6IDqzHW2VOBwL5AbOnZL4RmLmwoNljtc52pfaSBge
e7EgRWOSrbaIc53+4FvhUimJSloYN1Kr20+cHLhjFFRezHEIeTnjY5q0a84WKi8ZeVbyM84lgvVK
X6qOQkBXuawUSbepsTgwZq67TG5DlfqhqTdZEqSpFwm6cljV2DuT7q3GCqfquu+aMr6N8pFogM/P
49Jn10KEHX83vXGUhPNIUy66+kzpXnFH3pTIuVBNaDF76DrGR2u4EwwFYjgDMWYqCaAs+7o7UbXk
NEO6UgXdqxiGpUOxGAGX8UE9ngsOI6G2SY+xw5bBGeluq7oTwTL37cv6mHCqx+Y51YWqvjt2M13F
aCW2jYAanbU0f4Ilbqiw/1KCQ0XIRBXt2o6sQ++QwJWOj7YZGWfBRcTWtzGvTAR8Cyxm68buGk8X
OKLnYItLWj23Q3EHKHYgRF98EBDfkc68yY8RF3/d44I8jhBZ0V1ypiHJpHBraJvHEUN1qnLRJ8o6
jrm1FfYHwP0sKKP4KqttZGIl7uR0tm709tw36V124FwpBBHov0HoDvl8jWpyy+S8N6osPx5YMpjl
uZcZgXAVbRwoafLMmDWpkr6OeU4kaWoX2sBQbMUQ5slY89O7vmN4N2tiv1NzgcIe/oF9qLvwiqOb
RVdzcEGi3iJp1M4V3C6W53MeXpmzEcNxYZWqG7yddrooiY7qSi88XwI5dsjtKyzlUKTFqtf7x8ky
qQ0vLlriG0PYzISNnQpFPYtnGzPGnJnYGYgaRR8Ulp2FarPqWPjTqdoUOxxNZRzD/UyvoRZ6q+nT
Y50H+6i0CCUF+zQ4LtvNtSPQsJZOugnn+Smt/XaZDAkx/lw+xwizuHAX0fSoJuke1XwkhD1sKoXf
mOLzPBlaZCnZKgiV21gLr6jsXmka/iJnuDfLvPcKtUfBo7HFI3+lNHHOmjghcvNQYmqV5MEIbhjk
1U3W3+azeB3GYWOkuVdOPY1QvvqqfNVS9bk/Gntqsrnzi2yIH63+yVTk5dg3G6Faz5xpBW5JjsLC
OYaATCu8ClOvFs5SixNs8KyA/A4puclNjy0pYHgb2vTDrxnAc7bwuZ3fd/QI5hQGJC08vvIUbTj1
74M+PPpW8KFaw6Zhwe/mSXjVlM1aG4OrVBnuDb054xBlq3HajcI280lzZwrDAhTPz22j/uvTTcVW
DUOSbpcBi7FVaWE3VCZOtBCtGYtk1SdSuPgwrJWSR09EUT8V08QEodJ2zcw2l709sveW+LmDjRaY
4TqKec9RblIqxBFLztQbH0dSdplkPWnGnfAJR8bxmlL7Z3Ngnz/K7G1K6K05L9RiuTImHJeld4W/
rPXqiopy5tqYVYA5kSSRyXBdxOqbD9YA7xTroyDeYcdRFlY6P5qRuRw6I3VzpgIGOQRVUl7mGucR
nOdrTviROSQEhFJfKWbfoRPjw/YWmZzjFNzYuo6s7/8wd17LcSRZmn6iaPNwEeIWqTOR0ILgTRhI
gqG1jqefL7t7Z4uomuL2XK0ZrayqSCIyw9Xx8yv+Y8BWdG11Z780K7+dP/xg+Zr3vLxh0bSQ7flY
xIozjufU5mEhNajrJkBUeNukz350IRI6RwHkqIMK6peO6diugiX9xrl1Vk5zcxmZYXT54fVtkUwP
HI9GkUAxHGrCo+wyus7LZpX6sF971pA17sFkNwPztyQ9aSjm7ykup5UNAbRanvyifSm94Fz1zrcg
YKoRMfXQTWOzGQvSXzv9ZaDhwaR9TOLo3AbNrbW8YWm6kUo/NEn36jThfmSztMy4dwNGq4unfd/P
L6Mdf+8GbB96+vmuE55jR6UHYkydS4vkrgiikwj68bpIEeUTrbDtRX10Kl6qO2XUOxyvq6Ha1q4i
D0x5T5nKroV9eedyaHC4KDaX41PLpNvTcbuPTPsNwwKb/mr0kdjTSyPMQ6i7Tc6M1oEg9d2mFz8e
aFMMh8urccL22quZOMSOvAjG6EqTkJQM4UMWgS0pUz41JKfZJIgWcXBpR4gnog2IsbG/Om68HSzY
roTmljMfanJ5d5ddiFShN7rwSG3J07IjL7siAu2cGRZqTBLdZHtnrg4fca8OfmMeABNXUZ7cO+yV
4Nt8VF+BwDTPyvMfFsgkcZSVsJzHFx+UK+SKOMhwW8B2lAJI4bIJzJk8+OapNGbtBw7tAXlok2pe
dSInJBiWnpd3t00xfrlsFAkq7KtEzU+FEz4F9d5uo/uag7Dq+p8xP7kNFkI4E/1w+WbZAklwMt9a
/AVwedo6eXvLN+G6wprzzbCfFDvU5ccbwHR8KZavjZHXkwFizxfy5ApTbyHFLNaewuDBABxE5t2i
7W+m+B793T2X4SfXWMfZo/8Tji80u9Zz/a3tphaMQD+o0HzrmpxsdZsLnVjOwTC8yJn2cVwT2jmW
/fpSmtY1k7bqdrTfv6pperm84b7ljQIvcFCtUi7g6cSKp94GlY/CUxCUwZrE4XQpyRQO8/MQkusr
SOvbNjH2J4letzFF55D7X6I6rG+y6Th2PeRTMm/WIul33Sz7bQtef7W0Tnu2E04NE7oUX0Vrbamo
bt3iX7TGfzNufqGU/DeN5zPj56nM+fWZxPML8ed/pPr88qd2H+WFUNN+/lH/H/KB5MXi9n9mBL18
FB9L/5G9/5ET9M+/8y9WkGX8f3AvUB49IMdzDFvT/6EFWa76h9K+cTFBh98DXgRp59/EIFv+w/Yd
V/qOI4TSFxXZv3lBAlqQa6Tv023hR8Ii+U94Qb9yO8kdcyT8I9en1iRc1L9wlv7I+k0kXsRBAKIT
TV0AzSC8xBkMQ/MbVuev7CNjXNc1nqvgMglH8aU+kVaHyh77bCHKW1u+AocEcXirMWcgvNZqfscX
+pXBfHmYZ7QjbOEIvpnz2XgdKlsbWrmrCDVV9X1YmRvaZNAnaPnXxBp3VkoaMq5afxj2fy+PPzKs
/vwVPeN4QghP+Yphvvz+H/jTQ0F0G0lw4Nuuag5uG1wCZHvTPRKPl3/7+2ddRuX/0qH+9Q2ZTFCi
mBqXNIhfnyXroW2ROmhCyKP2tjdJy/7uRnfWQuQgMsBh//fP+8vvBiLI4W8bnvlplsiyr6gJXA3e
FVYNZYiLjLyUVuRtkHtlP/7+aX/17Vy4alJLBVvus9tb2OsMJRlMAZN6AaD34jfvaB7Th8pP5LTq
I/c3s/NXIu6/XqerPG37FFGu/kw9Lgi+83qZYGDBLSUQ4dqTVrIpFywlVEE0WRK32ZWi7cEhbX7z
7L96tRd5gQ8ljygv6f46lN3S4iYedVgCFTZXiAFs+LHi0nxUC6Lqv3+xl5/167TxpcPw+ax47bif
jRlxC3Ro+tnguH2QRycQEVD/0nepgse69y4dDjrYW2fMYra7/94T/18WB/wowS9WiGNs1/3EPrQn
WLU1eVzUtxIuD7sSt3O3MfaHTYLu7+x9/vQ9PWE8dRlNX8M5/Pw9FzrlCaWZXoFOtyDFoU1DfImu
iVttD4ZQ+zXuX+2/zkeOrb9mWP5pID22cLY2Kc3l4Z930nH2uqi3WP+u8M06kaAtJk64zJBF+Ztx
/POj6O0K23YN3FBIo58I685kjbFls/zpYITqlFxK/N3U1cSKdyaIfmcV+NePw87BZjnyuT89DrCp
NjWQ98rv8ozOvl96u4AI+fE5rgx9wr+fKp8Hz4feqbAPRHVsG7bvT3vb0Nko88hZ4kbckJs7tNUL
u0H+QGtcnty8SB5HKxXPf//Qz1vO54de+Kd/2LyrMRIAfZIsYSxXt1mf0S/UbAj+UnlbD6eRzd8/
7/Mr5XnGUZy4GvCJmKpPTHAD3GeSgRk6dHLcJrB2dm0l6uvB68bd/+JRnjTKs23Is5/37nKpsSHz
AJ+zyHeRKBHUkHtefweJptn+bx7l6wvRWMg/ZZEMerosxpjOj0TAF7tOGR/BqZdlP00yP/z9w/5i
yIwrhWKySFT7n80u8tiPKrAVVA1xpGC2aDPtKrDstRm1fse5yf/NxPxcKl3GzFUC4i+bJ0XMpez4
wxyB2xLWeaXpFJbgG3ddbRHl7cIPtv/zyeEJ34OI5do+teGnySiaesrI/1VgtD2S2FH7zl1JSgUJ
9U34G8neX0xEVq7xKEuVFH8KNAsaLOqmnmByunse0qvoPSc2ZGOIA/+N0fBfrGtPUdByBkjHk5/V
RAsYG5nWiiXGa9xIuws3FnSBr0WfhYRw2txlpNf9TmPzSS+CSSoOQxDvGTK2E8F2+euoFY4O3Eki
ZzP5vFx3ZMZ/rWNkihUb7FZ5YbmancZfQaKO1gXo8jlmO92nSxaVq9iT7m9Oib+YtXwc12ZBsu45
9X/9OHXokaBBTPKq4B58i48iksHUCtaOnOU35c3Ob2wi/mJ82UK5SHg2dY75p9XeHyYta5AzpBQa
bs1CKqwQAZvcWMeBvZ4hif9njim8bQ4l29FGucwqDc7y69frcz3IvhsMjJMyf41rv7seoan+cIlt
+01N+qnKZ4MxvqFeAhJRmtX4+VFBm5ROnbmgV0V6TLCCLsM1wG/av3Z2FAbXKZKHebkaJ+DEQx9n
Sf2bDeHXGc0RxU7A1DICmQbVn3N59394t6HJa9Bn4LEirkgcT+3Gh1M4u2Gy8mdnui+Z5PE69ixT
/mYWfRrVP333T+WUGbzWbkqpVovpubC1bgZ5zQmjglAbCE9/v9H++WFI1Nj2hGJHN/7nhWtiM2e6
5DpVQnd3NgQkd/bGrcbxe+P288ffP0zKTwJAXqvUwuM2fLkVG8Fd7tfX2klrycdWDqt2rub4DIOA
Y6Qiyl1gOWurl5R/zNugAOfY+kVQzPvFHqMvWiT1dJOygvrYsd5UIwt1mNNBqI1cVPbedO0IszCb
yOkDn9XlsWn14B6Mn88J/arGqFvblLM4S3MJge8izALuekytEY0Igt/WTpG32aFRuoCuqFK4LmHb
Cv2IshRKQyCGYrqa27DP1q4jZpqso/INwR78BX2s+jLujiPR2eo4z17m7Xp3nuqNciYdXY1tBfBk
11n3PW/Ddg0PBFSq0q3eWgKSFhwPu0J1KZH2bMuc1uIWnB2jK2DyGeWnMwCAT045Yd8mPTNdocLN
5S628sg75UWYhztv9iYf6cJwSV4Lko+hWvKYjHMg/rUKBZDDwAEujqP0k+XIe7CabVfFGv5HOEJy
7GrdED5Xxv6NEoXx960Xi/pUSVjgpLPbAuJYHuH0IIWLci6iwZg8+GObxTsPCBJ7RaudRprAYJf5
7Rh0GfB56QjvI6vkhQooAi7QML7Cuu9fOQ9y/1C3AwlMU+PRdPXxUO1eMrxpxoc0G+IkXi2z7ztb
7Y12ukLxoIctOE3qX+DGbJivPAt3si3i/qbeFQ60nHcxuPoZZix/3l+EPa4si85+0ljUzMs0tdMJ
1MTHHCJ3BBRSFD6QXBAF8u+jm/Q4+GJjwbw0BlJgWYicBHOmCRgtkXWARL2VXZeNlYMzwmOSJ8g7
Ijx40oGXsyRuOX3V80yAJT1MkoNvReEIFzJh0ZB8XDpOf9SEU92W8VKGm7ax6+LUyCRSa2/WsOzG
LuX/h8s4fWsby7sJEfZroKxGvY1zpt5yCFGhBdk4FT/aTGsgC4vw6rLxxg8VIIbG9MLAhK8c1272
SeXlRFFVidaoXuDRz7Z/XYy0q64EKp4vLSjUcg+A451LO6/Eg5ZcFfljwDybEuowxqzwW7sb2qaJ
2qAa7/2V9i+MLvr6zs7rE1ccfehC8VZ1ZdUDbYI2nMqwuZiS2Wr8gC/G61RZxniIVpXlT1HYFbzD
1JMM4wjEm+/KKiKIWs+x4141pr8wDSFqDs2qDwcStNf16KXEro1WI8kPXyqxpFB3ZXGnU5EAoZXi
ayCT5DZMVLxt0zAb6QsJA/W0ATqJoyL5OVVlnWyQSoWnOVpmApVCmatrDOcQdrgMIV5vC7BpNHYg
THPmE/LFcQOZNCvlXd9mC0KtHHzPLRd9LguGCUxXVFBzxgRuVjSa4sI39ZqffRi6EmCkr/u1rkRr
VoWwK8iYjltve1YIbIK6tgFpMsh014G06uVbR5p8dKjchIyNDF54sSqmpHau5tAbo62wp8JdZWbo
CUrBjBRquSUBrWqbJbO2J8zLVrB7dL2bKZDEQ9vC6IQQxQpd9yT3XPSi9Ke3PZYHML/Hunpu4iD3
0RfUDpC+MMMbRuBqP1uSULOhqW9aGFZvSy4za2u14fI99GbIMzUMREQkNSRjpKxL7OwtQm/2umgu
dGV8uoExXD/UpN0VXFULknc+wEHr6snh9zru6L6Ux5Jx+Vmkuqq3eRBb4w2XiQnL7hiyV25ayzqG
XpuM64lnmnQD5jTjxFIsyZ3Jk1rwMTI4Kd8UJuwVCrRQfF8qLe7o3njJmuNhrh96COOaCFeZ5ZvQ
jpR7rJFG+kdHdTrbXQrgDlxtpoXeBgLpzzBVqEAMpIzXzu/GftdMc2HhTjI5LbhLjZY3HNr5HT5h
1GxEXNFPtac2fCqaOkcZWEv69LXn4xuoOnkXCtmOh9JYwbB2Q9kaTBAscVSgP+W2Vx6vcrCVfYcU
sHJQDFX2cJiiEd8yt9IZeKMfLlcp2z+xhDIS9ZXnBEPOxpomz2Xs0b9iXnV6LfAv1IfFHUNrP7am
3gfJDPypl3hI1/ZFC7OZ8r53T3lXR/MOH0sOpUj3x7lvYWG2WSIwj4mlJY/20lgSwrwCpC8lUcKv
dlX78jYa2+GxxXr6o6wKmAML4tQ7yBqVt85iN7+ZJHwTt26X/qeRIZKh2R/UC9rRBQoMHyYXV7LT
AVaYnintrZv2foiKCi7cjSM7H67pFLlogWhrZcfe9ycLcqhrNYqRUWF7NGEfym0V2F25bXPbGW/y
fHarc9RxNOPAw3GxynM0s6t6dJktDh1h+yYewyRvV8Xcli3+8nGIabzlebmCx4dGaj3qpHlPm9m6
5cKEnLKL7Xyl0wEifVpnD7EezH1VseHkqy5iLpjtkPfJsgIaUnYFhFjjLBM71QX/kbD98DUTsOnw
A+6RGrYN57kKuNBdZSN0kbvcmnw8hnKkXPM2BiVP19oHaj5gWJ/a940O/PBQhZEXPMTz7AyAVVEB
Y14W/i2TxXPW1SLG+GGGr3UD4CweotjtP3BOF5DK52SEe8dvTRlehr03f9VVIYefXphm4RfApKbY
pyDlcj9iCwaq1S4aBc6gU0ZTS/wQorBNr1I3Y7KPbizjFVtT4W24LLf10VILUcgibgcUQAQsmJti
toWFnkHDbln6hPgA4Gzxmo9KVagNFZsVYTNt+eqbUi3XlghyWR7HuA8smOqLkI2zykXI0S2c1rNW
dtL0FcyjAVCwDXJs3KZ2gFSvEPreClQE/lOu8jEmH3CYdmEWW8VuqvD8eJ77JjPZKvShAZaFc1Oy
J8GonT9kJKGZTqiGer+7CHSju9ZKcDahnBgiNV1VU5usHJQIASUQJK6ShSmRjLTGOSZZ9Dw5+lAq
eaA0DvHDE/swlweNl+M2lt51ZLoUoQY7it82pKn3QbPJdQYvPd9qYbEyTaS2XIz2JKLjQV6kxXaS
7RlJ4DPeN5xwrX7NiepYJdV0V2N9jRBF7NGn3pRW+OFmPjEJCU2PppgfxtJJV4M7fJ2CpNrCKAC2
DfTOIG1h3lmntqVwbAPObOHdTImLHiseOPJFuA+MPmtv2Gq3ObZOQLVsn8VS349u8bLMw0kashna
snnwh7Dbl159nabFiz+J6SqN0jPtzme3C+6KXDa7XgXv9RA+tTTL12oyr0Ygv1166yCG5sOY7MFd
4tsqzN970o3/yTn2B/1jLKa3uYCzhf8VRAfPPg5gNdIpdsm8/KA9stNNHG87u1mjkw2gl0DenceI
0Znigxnbd2z4vjFFOgTFMcqSAj57EQ0DXMmhP7Vj/hi2Rb92k/IDG66jnNNl5wcovdhAkTf5CIzj
yPralfa7bm2oClpxNpY/w8Z7cSv/TKOTPxZK8G8fiQmU3iO6mfZqgbIH1WRNGtpzy0xC9QMZbfTE
nlDU92yY9kOIJ41stk0xfa1BSthZzxaaxQR/SEqJFgWMRZ8x9XqKpcR6GsMZiTBAIb7PNrwPWuTr
jAIZSlJTP86ppW/CRH7P3O52RLG0TyMlV4FU2y5DKS3TVR2wzqcOAx/U0OW0noWtr5IsZGuZfKAM
ldhXikrkec4K2FtNIMNgpSPbLimuqccIu3NmlEioLao+Pk6IsHxcvK3qvTLIfHVNaWG3TY3vJ3nn
DZwDhRnBJnL5zZEzgHto164itDF0p1FeQ+IJ2uug7HYwg9HzEHk46BtEMec5wwS/NDvqkV1lAbcn
/fA0IrBQcX5fjAu55Bqle+RtZeVABXePeWXtuHdeBa68hTEOLaxGhs8kvsmLcTUZ6wcim692tpws
2/smRPiTfvgKLdG5hGjSWsU9jYFbjz2wxnS58eo14bWQE9L7MRU/pwUrjSnt1wla/ZXd+ctVGCXg
MJgGtLI7ZWW0bzilSOPa1rV8MmVzPXqYHtXWt2BQZ1XEMZyL+GjXNi7yLA+PTdQfJ3FV0S5HIdZt
iJTciCXbLiJCM9XLNSSHmY0WugJRFjuZB18aMR7U1Ow6mZItXOIJHdymwYUFJTPMs5Litbbrh2zo
EeU02K24E1SCfBeTTEwP6Oy53b6S9jk3zqPo9E1jNSdICrsmVW9Z4p/bpcZqpNk1RYqxk31SebuH
sI5zqEhui1AejWvtvWXehRqqmXIxzJ9u/CQ7zXV1KCrYp8SQHYqxgHQJF9CNZ7yFXcK08wjMyDtI
f7ytXYhhEMzBsGHcOldTKddlT0keYAm1drh1y2Z8xLvxRRr7Fnf810hifpLM6ynTb+S54F4HtSQX
wbtCcBj6MFTK8qhFdj0K0kWFt+07uV+C8JRKBE9yKO6TEPOEutVHn2sNSpMd8M/B68tT76BDbhrq
EhqPBfs0Pszu/JE1zp0cICGbZewo1HB9Los7StVoRVLfXWKhue1yB2Wdf/BM28AvDB+8iO5SV9/4
wh3u24jlj28CfPcpjDIcVnhbrUG2MuTZdTKOVLpa4wo9fy3T8GhnPRz11DqNXbjtZpQ/U1eAgvl+
sSFR4GHoVLOl13g9oaIIwcbR6il324TVNrMRK8dCWlcU/ofaLQ6WZgcrBgKhJoWXohbtWRQl5oqB
Xa8LLZ67HPsBPya8OvMtvS2NiOWq5iS6ziunRCmSq+61srIdm9qR226REmnQs+35Y/2NCBxIwsH0
iKAamZW7PKciRe3Vp5sBIl2GjGLKlnwtHcSDBfe5m2bB9w2b9BjGYZ9iz1eUr5Xvztd2b3b9wBhl
VpfP3brX9PH36tIseauLpUUkDbnc+xKmVhzeIvtGrFnpeB6PMbN44s229fACYhu4MxS4Zsp+RvEk
p++etMrggTbtmHwvegtPTquHiHMa8zjw3zyv7K6b2vGmjeX5ARqpIcQL0R5cWOdh1RGx1bUovSMB
OMi9pEfInARVKu+iMrera5hVQXoDVaeO7uxJLrhXEKSaXY2xM1zUiQWsqsIK6jdHFPm5ZMpWsK8D
dDU4whfNmmyeIr7xuegjHUL0yu4bVdCjYn3hIM82jSwSIRZCv3UeQV711GDlO4CH8tkmo7CAU3S5
3mjl1WTF9OVkfXO9rsUmUjWBtRFBUycUjvFc3DVErnFBy7PluVhyNpvUp7eOOYsorANiP30k8HxK
3gDq8/LVTKEldpaWzldPd3qP7f+QcUIP3hv8UPbcvAmIVurYEJJYNfedb9FgzCMMiXK3xTIz8BhJ
dNR2etMwaOlW5fl0krYPxz3yFiJV7Kg2BxQQDQ4m4ksqBvtLodpsW+e19+S1XXboR9t9H+DKE0CX
tvsqC+V7giHjjQu/85HykhtBDCqIPGTBBMwW5cs01ETB9okiKT2vDnhDN9dxmbfvvZ0F87rCqw4f
Sb+IZ8LuVPou0XfbF65/C3OLC1m01oUVzeR0cBHmw6crt3+biRAmQwRdeMas9ddVFBFX1lYaqV43
5PaXyHaK62bqql1qMrFCq+zswthkT+jB+68tnqWX15Rl8WGZXDh4wraqU6gwzxnygUeMQ/TGdGPE
0xxRauNmauvYaIe5P/erMHZwqgAxv8d7Bj6yHvz6MMHlW9bWCAOBlnLnH/qmLW+iQqmXVtdfxCLy
bFW3Ufpt8Abs/2pprwMHB19KZxRXIQDwORu8OdioRhvI54O+vDLXx8gmR9Glk0pvMpIKzwnM5Cu2
Fzva6jyIMIyxvCg5T2mQNbDyMvsA4U+d/VEQsBJk1kPgqeln1Uu7uALnx9KPxbyTnUGBlsb2c+d0
32fXo9TBypJuTZO65RUw1k022pua0hUh+94Nofd3yUuaRznGwzRodPSQcW1SGAAU2oMpN9tHOyg2
ANmvreN/twcjD0vobHqqoCmKruPUvpF9eFhUj4XDglRqcL6TfPoMH+BRJWSNBDFCu9ZT1208cxaE
ryKixzIycx/R/K6H2NqFYtjYmK0XEHVWOq5OPX0iepz7GprClkMFumzhftM6xIXFyh4dN38JKodV
4GG/hEsdbi/Jpq4a3AIyjC0xuITEO0MQr6SqbqwgZI91CvtEY/kwJ+JOV/5GZPkejelPq9U3GpkV
TsKvTu+66yppThhGYP2KTHVI/OnRbUsLF6UQ+n3ZMWAKLio94Z+2pzfRkP9IwumUJs1rFCR30eUw
XopeoshAPdnM5daV+YsXWPsakcRmgVmu0AvCE6f4mK7lMm/zykSnOql+LLg9rss8vs1ct8PtAseK
kCl3FQ/VPS466ICLI136n2HYbaeEuHcLvyIZTdPVmKbPiUb90zt2/TXElu1slgWTo6hboP275qpq
/TU8CDx9p/ber+KVB2/glNMz2jWy4rN7SOSj5dwTJ8xtS7qP9vgdv10EHAQH5gmdVYWvTxaiNqcl
uweTJe/HzZq121cT6qYSyRvSdWmamigyStgucrZK1Q91qE/I585lkl27OWnI9GcFvjdzOt0Ponws
4+oZlHrvivLHpSVETFOwXoJhK5MM+50y3GfkM2eOPoZ5/WL84MmzUQyxWs6i9G4Lt73pSHyIK67D
aRPQY3fQNw349C5952DKiTOp4webtNewo7IkvGgCmGiTClakgO9BhVZDiukHtiYPkkXTOst7ljar
qWx2+aTPVZNcKyjJWDXcxC3XcK9qzvDm0M5lvqT7rOercKi+qjbpt4Ez3zcT/pYs0F0QdPhZYA55
qShPoyi+hjWzNLTsB6mnD8xo1nYhiX3MnzjXXhtuEuVFum0C+cI2sSt8hWoIFyQPw4fBKW8Y3qcu
Gr4HnvcajOT0RcHKr1vn2Fykyq6XnOqyOaQYfWQeYow6m19oMWDYGA/WBlVQd8yQOeLz/Oo1OB0J
RBEHtPuo0+CeQ3+Nhx1mEbZaN5Hhllq6BApVnqfZbpk7MFu7FcrY56KtdkNr773M2RrX/tJEkp5y
Kqa1HZs7K/HLqySkg9JCZTp3rfUM8XhY0cm2kLJgC6C5DqMczzK0gVH9JkmWW01u/qAzTud4sZ7j
Jjj3GY4xMGcRI2cGK7Efevra1qhECFBF5L+KEL67enzKMu+LtYCkCGe/4KYhSA5Ao7iyInnWoA5L
S1KocxVE75J7UaCLw1LlO/a4+8mPT+EQcTxDpZn856lXq6HxNggqrmBg0/uoVwmOyhZ1ajhC2HBo
laJvb5vyukjibZ3m57wN0EfP6jpW8X7C0WHBetFTz12A7BvFo6YI9Mr6eUKsvWG6oxhKB4MqwonW
6WhuaVxWN77jfuBHbV/5Ot6bsUTfpXewFO9rQ7Kq358opF9myuaiei+QakK7436S0hy0tk71vaax
7SlxLywBAEdly/RWaVatogwHgmmAyvK4jONtlt/bjlz1k3vVm3h9WV7VDFHfTD+z9DGM560IblXi
nDGTW8W+eAkQM7fZfC1HbJbUtWksFEEJN7hkb4nzVNxV9F416Uhx9FRIOtz4M0gEqQhxdlbR3Y3t
F3e888bXepqvlZ8gLrlv8vZpHDGACLqTW9CMilKQxUo/WfEAQeuBnRQsnlNbRUczjqdUBMdw6Dde
Guxrbl0XAzdvoE5TS7hfimkrpnglBg/ZTfqovZTOUoQzbWC48DJ0do009THDdIbr+VWL/0AQi3VB
p0m6yQMGKxtae0c5Yc0jSyRl2U1WFkdLWF8qZznabUeHZ+fX405VO8vUhzEL97npbpX4biFw7kdM
xC/mQvju0QJH9OIvZl06jynCc9uKXqIUD4AIxyO/OBDHu1mm92rBNMJydnmgKdDm/WDTF4n6h76p
byfgtdlybsBitxSNpzC4KNGqYwM7P07bNbcXwlKx1A2LTYLOO7HMTWJsdkOzutjx1b3ZVNiNDLbH
kT4eISHg00alXTNdohGlsqqta2ecgEaQLIuowDrpYkL3lLkbDiJaoHgTbPEAutVGg7Cm9xiM7Mb8
IuCXaKt0bw3bmYbW/dCk5tjq4CgW/4sZimtH0E0L8l7tciv0BY3yVNG1laB1vUsIbR5yiaidOl27
dSUPeWbfpYH+omLqdu7dSkID5GytGe52MduI1tpbbjwcxlPS2bO533KpyI/ZgEW760KwL5O8FJhc
zQ1ibih4O7uMJ1TkMFiPaZU1CFuSarxzxUQBh6LSb0+iG4NTH021s26mOPlqL1JA7p+C+pJqibsH
nmdhfVzAFe8dJhMW6wWt95rmVHcVqCg4ULrPZoOhYzHT1SwDb5N5CABxUgMf8Rp8D9SpNH3ybTBW
+Yjvndh71qgu2EmEidJYLQcOf+z20sZCSwkMpwvq3Szpanqi9e2Stc9+F3i3XV9G912DR8LUTPkD
Aly2TgaCOiGO57PxiV9eOuVj51w359DlOg9HiVZp5THdnLDE3o502gR0HmsHXQdkL7nSupV2LOj8
zLRKX8QiOWoqIKlp3S4ZHew9t+10fmQTnpyL4HhEFSry/MZdrCxXQNczyrH9ZHPfefBVUBFh5Yni
GNPfB8APsmw7cJsg1NeFr6OB/G7TKcHZnw4NTaKlNnoXe0N6t/goNEb0eA9RV+K95dBjAXLmCv+D
1W+fy0a5q3xa1NticGYCnPDnU2Pm4DT0+fTGM/K3+qIBMc7MjbwtubI61G3NVRFTDQ5dvezdZGI3
dIPQOgw0HTaVCBDvO+mEuWYdZbcLM+AJQDRbc4FdMIqzuh9tWtXf0eYsQBCFpx4TZEwzNmNd/9jA
rdzT3GVrCfrQxACeLsUjKPBdSv4Fbz6Z4q/ZGDA9RVXsLVcaZFy0aH+EJI3h6OT62xplZ0Kzkoab
A0xyaUrV+RFApNoJzBBQTzXZbV7L5anGw33rWMWFbjn8jE341k32nddx0EuH260Va4LVjYN1hh2E
m6n1gi3cjOhI69C79kbMYVSC9hs6F3Yy0sKjt7O/q3AE3kpLQ5729C3IWXq530frxEvlxukFG1iR
sGCni2ln23+Hm9Xse4qo1RDW07EK+v/i7kyS41ayLr0ipMEd/TQAREsyKFKiJE5gVEP0gKNvdlTr
qI3VB2XZXynqmWg5rcmzfMpUIiIAuF+/95zvFPu0T7RDos+ebyUOGLURU5+wvgwuPnXXnWKKGrQE
UWd1vPMk03ZmLENZJiAheJOWwbZ2dTGkH0y27+Ho2l2e3sYZh0SgaO7sO0ZxNWbx1UsWeLwVY4y8
xPff6JfKAwAfmwyBp7S/5W7z3jvxqyhzIABjdujL9qxGcyCMrIMi6H2cE0YGaqYUSsV0qAUg/8KO
HpPRq/fTqs5py/kVtykPSQWuDnCTXhj6MUlVFzBpZ6NIG2cHbvCrXURmoDBR4XAfNL9McrLcqvg2
65jA2b340XJwD9BR5747uRE+WGYkEf3FjcfhnLg0/DopfT0fOSKrbsYu5Xw1AXrfEhh6UmX3SUtA
EBVNNnymZGwZXjF4p9K6UZyTd46gyrQiTlS2Nz/PhvYVeakRrpn304y1myLntOKu8epbo442w2Nv
hzEF16/0oMqp6OKBSwg5Z2oXU0YJJ0MbCiKChjpJb+H6Yw4T0C5ji/Fd1qtXLy1vcJyBbhozCy+a
/DaPCa1DjuqkHTFCYkn3s3H6aKjE3el55IKWqk80QLYATy3d663c9w59/biJb7VenG1rfNZRfe2K
MftOMePoAWXp7B5cF5Y8zVEdAy0Hidm8LBL/Y8aJZTLLRxpKt2LEQycKLPpmOh/WMb8OApoUOrqe
xgL9l2xY8l1PswFiw7dMNY+FMmIk5U20rAD70C2NflxJecrtLuFcu8ArsuLos0A78pQ2TCYIr+E4
ajbPA82Ja9Xl3pdinsbDauggZJbBgXVbFgU3cObY19gQassGrpnl1jN96Nb7goAQv3Ea4xxjQM1o
VZtpTelNFZ2Yw5EBOjZaaKWA0vxhGftHY4z0ECHBcI7TyfW7qbfIasdmEY3SfWSi1z65Zml/wFlu
hClrrc/g0HuxQEkekHTCAi1tM/sEn27mYvg+5h29rshjBUxwuZr2yImtlKLmjjgey3Gte8MnZebu
2fWK6XNqatbiUw/YR54GlHEmSkJ2OZ2alfIgphhoGktdQHCXNxmt+edEAl3aF8miuVsmH71Ijzzo
gKiImhNPt8DeBaRW9gq6bVxdCmttaONnieW7tZa9GJ4mTpCI4pDOVv4Ez76ijGUT5dToIhE2o5jf
s03WcLQK66jJ2TmuuVn+oPPmAasxCxzMRRTdtXTyg8GJ2THUiPmytZgx7vg560+Vl6aATFJ61lVt
OcFs9tUdK/d6n694IPnYs2Bpb0t9P+BqOXdQ029gD+cHEmMRlhVVdCfT0pkIhOy128hLip+ZcqJL
WU8Rk4gyudEZp1+1oZMvqTPRyyvNw0JhclAIDRCFeDzFGU/w9jwWxgHbA/CTsdR4ZWoXe7uZ3kwK
mA7xfyPwwgnyGI/wC5GKzpfKWjmMRRPfXi864wqOofnRsbxQrdr6Dw72OUWsbKMwlTUHLHccwLa6
JHzMNAeCAQwsk/OpO9e5LF8hnsBCE1V0mTmWsmFQbHLOxM5PH8dPy5UDh1rEQ5dLeSxnhmc1E9Hb
kknQ121zAs8lXObyQsscFawu4Cc6qLClIszaJ8eYMUQ9SjtzZ7HPjNplJAV96aahUMXczK90KvFF
9z4xO/0SLAqb5Q711nJyS1f1ftIl7SOcLvqky+rkdDFQ2d3JzuDxs9a8BOc7Fjcyz9zrjH792Ysq
KHb97GkPDQO3564adaZmM3bgxVDdj9jlEaHlOkAVxhfk/Sz7ln4fmIKm2itePg6ZYzY86qbRfY0q
R0sDKyffYtSclAggEHUcgZWKL1RVGUq8prCuPQWueXDKrgdt4E4lazoIRKBwbnffjmLqwAkxjg9T
vVVgQ2tE6PtaZh2t35Vu2bYTMmrAN8IAtVprlm8zdhlgmmOR2fSULfqG8Cqji21P/FWjn5fim6Fl
bYkZWHnWT2s2Ow+/vGo+GXUHC7CwjFrtNYJw24fVTYz+p7dYxnTW83oo9/o4ps0lK3hRfa6zcSXr
Lk2upjkt3avScX6HAJ1TTkaesOdj4sw15ALksSZwLmSrl55M93aBKqAa6ki3ZAXY6wM6rWOvFa59
Y+YMsANmxxBbilxv25DSsEXXJK01+zExSLZ2hktc9BnRAxqP09i7+Rzka5t8X7Rasfd7JaCbGKN1
cpRKFxjYE4CEMctY+gXpa+f6Y+M4jLsdvYgfjJkJ/LlNYmM9LujMIF5CrhnOqPRMKLJdUTRHw3Yb
EEHDQitkbVpKxbHzpuJONklidOwcSCCONMOM/kgXtqYqS1NR+9BR4oHZtxdrYTvk5aDCLkUnwaGO
PlELYmPyItKnbbPw60naP3GnT9EpcymgDsQ+aTwwNBUfC91M9dsijWhgGnZO9h9hUUgYGbgRNILW
n84UHAY4D6oo1bnUO8++8sES8Y4H43dLxKaA1h2Pn8UEm0Df949sob6cmmnjrzRyTro7Z4oov5ox
a/N3LvS72Hu70Ca1xlbCQdSDrb9Jsf9Daq2tFU3LPqLOSaZPNFe/JLH53DkVpy/kjrChkx7qhHP/
dzHyJqP+f365f1/VsD0dUxdSZOOtFanjuB4XRoKkci71207K7mTEdnrQprgKOtFR4hWafTXt0gvS
1arfEV7/k77cxs0qsLN5jP+M3790PIHdKtaC8Jt+qbXAKur8q9XaBuchWkkgovO5Jj1NX8zHv3/v
Py8scbBi0cAb4Ek4Pr9fuCjzdFomh8LaS1gCK41OVVizbGWf5nmZ7NBxO23yU9Ih7Y9/v/Tv/ojt
J98ubfNbYxbW3V9Zcv9xo5e1qF039eKgMYr5g7UQYbqvdQQWu5Su613cGvo7Dok/n2GJL9HFImKI
zTn85tHKRwNllTcngZqtlU7wIuxfNG90X//tV8OoY+AcsjEI8tu+sdEt86RqRNVFQGyqsneT0iwi
65UB4nXtVP4ZCkyzvpOh++edtAxCJ9A+Cwxnf9h73Kg087mFlo60y3gYku6JF2hBop3BQosbNpIU
/uHfv+ef76plmJuHD8PJtia8MWa4ZtSREGHAauKDIZ0xMlQca7q3ihhCiWnVR8ZKycVDsbq+44v4
p69rmriLWI5wYdtvnFMRq5UzCC4dCTHeoF/hlFVBKDcAoez6DlmHmdjWO0aU3/0R2yOL3QW1gmEx
wHbwv/z+tqxtu5iJaxYBMWakUdIbDqmVavptwLz//tP+06VcDCeujZt+M7f+fikOJJL3IikDwUCW
+Xu5QGzNVOfHAurl368lts/9++qHZ5C7KGkbCAPv9+8XQ8BbpmmRkmKWzfZNazfigoZFBaXd62cr
mfVHN8OkNqwyDftO2d8B6I2h3WT9O3f1l2vozSfhrrIesBhiPrferEeqHDwjXbMy8JomN07sEW1y
WAZRKZ/G9lQFGbKsr3qTgcHNKBPpoFXKS7xjQtUCwleJcrqiPi1zH6maW+/RmSXjqeRM8SxHoL0/
1klBNxNjJqeNuJdEN3Kw62EP5JE616gHg1FHBdsmoLVivLPm/cNdNV3p6vTMWfn+MBZm49KnLfiX
YPa8FUWZGArBybd0n2PUku/spH9czCJxkz1FCNYEz3j7drbMSAyFdDIwc+jEYxrbl0LRBaa16Lzz
vf5YWbkUIFfXNVjTWYfeLHj0VdRaZaKko6fEw+Lk+fNgzsU7z+k/fSGPpWZz1LHIGW92SX1T9DVr
y8NROxP2Eoe4ZVXTYtzlU1R8/ftLsT3zvz2JLG1gSXkvth3ZfbuGl6I3cMAtKpAyXfpjbMx4GS0L
5vxFJi2kdr0ry+LD3y8qt6/wn1f1dISnOp5Qc1vLaSf//ib2yAaMumUSxCzugOb/iiluYb4PhMEq
K9ZYk+zInDKsQNRJX/swx+2JBsdjlxEaEA80S/QFu4JD+OY46wgMRf2UzOCVSvNiLbD54tjA8awa
9c6r+8ciQlVvWux1YM84XRjGm4+OxAhZHR1YSoliHvfW2JX3izSWL8lklJdGmtar3qTWazdFy72s
rAwPw5zjQ6i0Tvz8++/49knBekrzGWKGY5mOYdtvFrSK/QbNc9EEXmqMNc0eB4UmstPa3K9on/vg
75d7+/jz1SVGYXNbqrcH881XT6WTdnS0hsDNhXucIAy9JG0Uv7P7vH0itx+Y78JbxuZDIf7mKsko
1jLrcRIAyMiCBYfMpUQbFutWdJqd+r8zeII24UtRl/EfAFawm765XGqjDNfXdgjmqNTQPsjG/boK
mgeHrFWL9l++29uXc3TDERyoeIDeOiwdy9oSWFFDVYmQoWNM2d4068avq354Z138h7tF/5f9Dt/q
Vvm+KQMHrVfYHvqJniqza6Ktl+cG58D3vz8Tv/y2v73K2zdyLJZFnkQbxM/vr7IVm92YFORkOgSm
nBMFUC8ncbZDwyDZVUuPQIC8q7/QP+A0rNltkCdgmd/5FG+39u13dU0c5jyc7AJvbboJ55dKUOLT
lAd66OoOp6clPST0fHolIR5UGZP39B7Z901S2x+7sVve+wzbk/Lml9gqNNczJfu66bz5JTRkfU6b
NVOgcJgykAPmjeMOMjfRKqRtOIL+Ehm83wwrrW+4aefaUd9ootB7rMj++vsv8qZw3KpV/MQum8j2
LlHM/X5bVqeHxVWYc1B40DnzYcnIFO6Vz+SxYnIIA7phhQr/ftE3mWzuv68KfolilQXCe+t0rWsb
UYVhbZbJcp/o474xp7uqzh5sM3/JmuXJWfPX3hNBRwACEBnmi2bnuybdlwQyZh95PypwgcqAyWxl
9+RYfHOpXna4v66OzphBztUL0ahnvZfv7ElbyfUfd+/XRzdQegnOTmxOb99McyW4GH7FHBga0iLT
i5ywSsjwip1PNi1n37URTpYLsui8q7R31rw/Lg7BhmOUIFYdZhbf5ve7RdZcU9eF7gTRSAbAimyT
triyQq9e0jDz0ufKAsxu0Mca5/de4DevDsQOrr0VaZKCnxrq7TqRKow9iICRkmGDwTXaMMvUkFZg
etDoA40uIWcOORRr0kXfZyfXP7arRt8u19fr35+fN0vWr49is7nCidClLt7eA11UlaNPaMg8+uu3
Eda4gM+bvtMEebNr/vsqnI3Zvk3YT29hM5pjdqh3Yzfgjq+3vRqil4kR/EMm1/mdL/RmL/t1KdZ0
G9MOxyjYHr/f19hT1dDIzA1k0ouv9ToTY2RFa3L2aPoGbmTG7zAp/rgg3DMJGmGbXdFekttR9j+6
DXqUtxkS0zUY41y+tDTzDwh00kAxyiJqxsPH+euW/VcQvf8/YzM3dt3/EKG2VM7fcjM/fk/+9/9q
ht+TM7e/8m9InnD/5dpbr4BuItuSafPG/9/oTPkv2m+gnHiGETmwaf0PIs8S/6Jv41JduYLWBhXW
/zDyTPdfHMY9lMdbYwc1n/PfMPK2c+Zvyx2vF04jPgSsHoAPBq/c7w/KynnCJQ8JG2EyAnuVE6OZ
qrpMHTzvXrmnCeglhEp9DDTEpHX3uewYYdMQWENlMDNBHt3tYvx9Pu2EU1yagny06EkySj71vReq
pHwkSpv2EzmwwdI/ZEihIkuvvuQPljd9t4YaaeysfeAvXPQyOzl97ED8XQiYceUl7qvm2NA1HmsX
vq3GhJKz5kc6E4EQG34YfNmQJUzO9JeBXrMPg4/ADDtMEx3DsSAiBmHruGtNshYHI72OCPIeKl34
sWSkkWj4ZTS0wf4yV3uEnr6r1Hh11noCT5ueK+p/0tvyh3XASpk75QU9I8cNZp8Hu0Oz5ES9R8OL
DrHq512RXkqTcCVr6C8wb8lRLBC74uWPAmZU2Y6jO6Y4L9dg8hvYA1wU+M7Zdq1XgP/DeVDF50jU
P2wPD8baJa9dV36hbJGHaWEMITNq7cojc7K8OswfdrA6UZiRTodqOoz6VgYVoQ26UzPbwJLbYN3w
yNE9NGL9lhXaZ2wxK81kuPPZfO70JfRkleK1hmHKnCxC2VX9TLLJPGTCpkJgIJl0nrYzvHKCjw1P
GyNhWgsA29k59aAOltWAcTQ+Npv/3zotnv3Co0YvLMmJlm+LC/YsTF54pLwFb32PV2uI6VqVkfuV
XiFsozy3j31sfIgmuA9t+ZwbLbqzD0UuHgnaKHZFLucgKqpvg8s8D+3xQzYxB5I1oMOaIVLrZUTD
IfXZe9EckPeG9iJHRms2GWltdXctM435F1F9uHr40rP3wUL1Q4DdogVgto+Rd5dmy6e2k0etAoDq
iZxZRE0Cm0C8yC88kmgz+mMJk3oqTe8wEeoQW2RsQP5XIRO+nW1qP2vW8Z08t/30OaYVsgPML0kU
ebbT9ax3C6xhgOCqj79VVXKD/bnCL7CccCAAd04a9Jdz/FUVg42QliB3qfi183G+M9PmZDXzbSzr
O7j9kMytyZ+UEpu54jaxu9fViO9wOx4RAuZ6TOoagmmsS0coBvGOd5fICSZSWTFHxPtUfmmAH9MJ
z8R8iHgS3hVIWdfXSZQ913YcUo4+w+tj0r/lXhmaifetSZFcw3bO4QZDAz8hdfduBlz6zUDIo61r
h3kRTGUz+RQv0c0YWzcDDdBydp19sWThYHo6OF9Whny15301Wjpz3QYRU+581mhr+rK3r6tqL0hd
bxvcFnFDToWTQ3FgCKL5siDa0kpZAMoGQ4JhIeGWwilCK9FQ7mzCLnyvoZZeSG1N9+uPwkrak4E8
XqU8Tm2e38Zx1oc1ug6G6/Zepau4jcz+wxL1hKScx9YR+2ROiIlQoCKqsQpTHOk+Ar+51MBR4KVW
4jbLhnMnh+7YkbtrGzPRBnoZBYI4EK0zHpF4Gcc0/diz5oW6wdS2ETkhQ1FoxgOj2dki/2xwH0fP
Gw46qRfMadFUawaSpUlW6owd+JziOz9awCwgW8MvkUw74yi7iGowybBoeeKt4qwvBL/ItnADNFXX
slxT2AAIjii2IZ2gDUZ+JuV0jEBsO6ZB8LMeHQYQG9m8XnmL18CJXAx5DupFDW1DB6Z1V8TUB2mJ
DCpJ0WZH3fC0etDqCutj5bS9T9vu+6grwPde/4ggJw298UjVhC6Fm+K4yHfpFROmtHyao+lB0CTY
5XEtbqRGDBQhgPMZ5x6u4cgU90yV74i9+26kWQf8ZdLDROAU1Wmkq/FjuzjdVYzxeF+ofq/3Vn7B
9Xs3J219MI3hR1mStoc8Lr8sS0Fu6EwITWljHGw7VE7ezDo1jtMnes0BiEQVOnmrhY3hEp9aaGhG
HcZazse6izred13zWXUCzXWGK+Clu4jsqnEQw7FNxg/0vvAi5xw4WvMmzwgGdiy82Qsx5GtBAs/E
yjtWNkB5WfwYpnE9kabnx5iy9h5259LBR2R3kl2vJybBVP2pqb0tw4TAAjE5C1KRydljFsKYByvh
6K3uz2yArIGFaSWYwkYH/ZXnotpVtlNeR5kc48RwjyR0Xds5askjaB7cUcBucYwws81xy3vOAuc6
W6RLRajsNxkrPMOZ2Gs3OpBk2px6VrR5EOdZs4owSaOjM03PaSf3lobumwRGXgomGbslVcins9J3
5mEK+hpVLqJA3uOWyW+WzqR7RfPB8dZX5AovGqZ0XzoiFGX8AJbjqrklEZWee4p6XMKqcV5KDy0M
Fp+DuRTqIozhJq/H/Dh4l03uc9BGJu7WXeMUGeLGYecZyak0x+dMe509474wO7L4COkJu1o82nZ/
qgoy8bLOOg84GHex6T7VGjlLNQFPI5L+o7CTB4BOUNBLnnVNHKtEWoFZy4ImmYmYMs/ym3RdjraM
p0dHwftuE6I9xrbGWB2Zx3ZmHe9Wx8+R9h7B1OHpEet+dUdjh+YSQ4asD6Ka+sBtuvKCNGa6Rhav
ApadTQpoIW3Bw5oNzstiky4sskPRV8MLkphzseJslrn7MVu6OTSJrwtWmzgaKAZViLx42bsjSafx
WumbmTIo5xKUgcFnmEmCDiP+ydzgecZj6Q9okNj+Oiwa2VScUNCcaojZNwNmRlHT80A3laHUw7ha
1dFdpLP7jLq2KbhY4DugPPMkTuirX0qLdG2tsOil1t3tmHZVEKuBPBoA9M46jTeL2JoqGaJnNQHR
x7V2O8xZtFeRtYnc3Beim4qjyHtM8rk9gEQ2YMAOcMEXt7msvAI6LpZTai7n1dOXUyeJIE65XEMu
tKztwdcrlGIqaVOqOBKFUrYHBCa0ebWux9O/iULQa1j7OdEfvKJ/Nee4uFOe8eyuw3wYOZruyWpE
ejXH+lECatNic8/EQPpZlnf7FtnVrYqtA7ZhvCIjqtdNURlC5+r8bLXgmVMfjih9rlWlHyILFW3s
eFcq/DBf8+IEiikLXLq+O52EVhp58171DqsdbAv06ab370tgQAmcGh5DOtsEWNDsfoBZGa448Y70
R8IF6xxFh8NYySxHegqfMjIOrEY/F2XV7uQ4FQ9mWxIeUCFtyxaIQrNrdkcPc4QgDwHYxDTtonLy
9hxgH+0lQqDRIFVWGm+rVkYXrHy4EtwmPufND7tuPH+1VXy2quWmtnCpVxm0FrGOZ91wuzMpiXcm
0QF121e3Hfrcey3m1a8G52Y11r3esP9nEbCofiDGe8qb+SgUFrsCKT6nixVXnbhtEMLjAa2OdcsB
goFCSAMdUoJ64EzqXlzCcArbzi4lQ/8Ai1IzXCyI8Hv22xjhfddc8czepvjK93WRdsh5UEm3K90h
JiztXjebEmOKtPb5GPObtOEyKi+I2uKFD6odhxbuWdkhxtflz0JkbuhVeLtMhf86Y0S6oyFbhTTm
tEMkhu8d8ldGqloejIV7hN2jwZbZOi8TzbJe6WfEYbh3YJyEbaNds7bP7tYF92VsBcPknPO8/qmv
h3ktP08e7ni36m/KjiyAWbTDToc+OS/UWXWmPSlybckJ3o4RSDXHpHHRyGUD0hZscvZymmW05ZCS
fTvpzxDV5C4brXFvLEAAkJQFdlnXYY9Hwmw97ONwyXBjUS1hu4lVekOQOMPKEQduAZAMWSaBF8vR
Mr12HzEqcTrJ7mhRPrT2Pl1dwmrrX/Le+twX87o38OYvaNNkRxsSWtM1WznHoDXMdywMPwd6ttrY
AJpoin3B90tGFJuTmZ8bu8hpmeO/14i+0YiG8rNoum23EOO0eGLy0u1Mr/qWorgImnbgkCRXkBva
gGkMvg75lAiOzFY3Atlny0txzRD4Ngh7OTJVIhhYncjNC2IhNy4RzqgFOhjBTFAdqqmjPI3cb4XZ
4jqwlg+RciBxzERhE08RwRkja3r55OGKCSMivvDwlH3AbA8Gdm6fzEW790Db5Rqxh9KPgZbuIN0E
YwvtIVPto1PdL5zLDIKPcdYMWagmffTTdb0ultscZttjnZ7yG7BB8BuS8XFjaRmN5wRJa2eB3c/f
naZKTr1UnIdg5Q3DcXRdcdGX6GOZTfF2iLwMkfBrbzECT72a0Gpqiyq5FQyvLIJZFfrxuBtFILAy
o1CvnxWZxxza1Y4hQr/Po+iylMZjzzzqTiuAvsjs1fyEeGaCM0Yg2jRpFtku9l434tso34AEeheK
AwNgnP642HBxwHVMwDo3LbVn15JAyyeYV8v1m6qGiqOviW8s3gF6K6pJbkDoNAVWNlhH+Wy/aKxg
8QjQxrHlwPXMnxENyqdpBsLdTXwHnPEleuqNDTqMfh0tzclc9UPcOF+9UfMNgaizmqInpeffCou6
ad2O/slPGpEmcraNyjZ+WHt2didu1QVv6DU2a+/kzB3cg5fFsFDxx6nhS7v8sNgsxanixaqjfds3
L5ZmPrdFTqIunsa5Do2+2XtSDBuGY/GXcfneLcarBlZBoVenTh/ZaXTiY+0OYSgCwx3TrhiKkY3D
XuNDfaPNUvhd35BbM8gnF73m2sSUYPH6Ycxyy2cidh3rjCwSguv9FCphWEwqUE6jMf72QAd76uTO
zsGw63ssMYTLQS9Ed2t8V0JlBwwAJHxhxsmcHAndIM1d4eIfzymmiN6DzVvUBwOTS+hF2XXWzQNJ
6X6hNfAKEhoSelqCOFBXlQPFQrfuNdpXpqyQBxaypC0NDFGT3iLD5BQhAZnk6iOYqCP6jLuuV+Nx
cCI4OlMfCq09iHQ4EG/y4phNe3LN/Mu8esPeMOevTRRzknPHi7aql06RrTRKwaFeatmlZd9D//qp
T8SP2KOcN2LRA6RpsHhqiq9HDkyi8gjDAO2ZRqM7kgKWFJITZ7Eo/IJq7IO5HRBYgv3YusyhKasY
sQ09lLS2PfKzOvSBlfxMcvzVyhIdaom6X5yRA0X7UiVY4tyyxo4Ks4b02ZYKNtuNwn3J7UIeXWMI
OQYe9C3TOlqGImTgCZYGcozT38+uN1C2xhGrcOL3WRYmHKuJFR5LP50clt7yqcbSfxitDMat07wC
ymkBi1EokgHfqseqkgYvJm7QqWepE2SVo3KFh0CjCVcXKm9rRFOsUE5Ts5IIkDzneUzerqxOERHx
RxtZtT9gBFunUIsMkCQVVcCqtF3UbKV9Wn2VomBijll4jc1Qo2/nayP/NRJl8gfNECedAAVgG+da
32LsIuvSj+OpYux6WvRRkrYFst6RSPoTsywJQ6yKsB7OrvZBpQoThlwe224MBuJmyLpFMj4/zjn5
RfogQiurCakBccKI9Gu8xmhwi8tYxT+MtCeON6XNsTrPCPnYT8QrkzJjHzMOxI0NG8Tr2CyV26Iu
rZ/ItUFy6iwXWkkPk0vzpsrweFjcMLPDwFh6juKBFeOBcDui31Mr/PW/kB1DYOyxOxnjDcWtijnd
9gcLT7YRRWEytbjORESK2swLpCL7kzvQYRnZ86m2O3Wm6L9t1hovu9k9rN06fCoGLdrniI9DJKxk
ijv9R0OEq9y8/F0zncd6uKRey/6rc9ocSPiFjeFemR2T12vGz9AJ9lPWPqEI+Z6v8q7DVqzGF2AK
ALmICNwVhiJ4r7qjomAFAW4aVvTQ+grn4WLlnFVMgIDg3KYqu3PNnuybSOGDryG5aPIbCESSpYFz
d/yJX4ivXfOcYxYZYwJ+2m4OmKZHgcUCHVR4BhDkxvfRsDh31lweyNw6ONApqTYAoBT0iOwmvu/N
TKMoyEq+5YjPadqPRduxx1dzqGQPXnTXAzF8iifQgeQePtSCZowLC+kmIeiXxmriBH0ah0zN0gPR
YNxKDHQjfx4qZqt9HkdHW9x1LvuYSzr9LpXK2Gtm9pmFNsgzK75dhXYPyDu5TEPn7rGaMQld59c5
1S6LFk+nMkfNMOEnliNrG3y8nUbzhoCpiZ+mYFbPc3E/Ez0b0fFjcIW9L8/UIxjdCMKMlpyoO2in
6N/zBgGxFGayxzhJI4IMLG10wWjg14JNNRGpzVouOyZda2Mf8IuW5047uamjAa7ztuQputct6/y+
AOuoIXH0od0FxtKhOkTJfRAYF3sJHwwMzedBJEd2sGOmm1RW82cDvw9cxAmrJbIrRlr1pc8J1Guo
6mwL/m1h2f0uLzlYjdl9nc0srPwfc+UtfbQv9g7tLnPol5vRcj+bqwN7Kp3WQ45lEGABbU32UTtJ
sqDV68m3ze5zlrflbUWsaWRl6uC01Y032/mF0+4HZWozzuzquWqW5Ebo8dM09j/xRveiZpcpktvI
wfKhESQ/IbG3ivyGHjzUCxwUO3b7l3oiTVIMFGJZSSpphKS+6T4P+fjamTMN9j6/y+j67Huvfbbq
Ho5UR4lbKifMZ5R9Nq1kX7ZYXdVCvGU/eQFQB3LDgD9pkar8AqwKK4wjfBsfdttzt7JlfiUkYb6X
uX5i3cKk1t/JCp15BJyNHFHwvFqhgknQ3gK8c9axWBNJmzGEtlommzOb86ru6W8/imFmG1ME0uWW
Jn3Hm7Ha6TOds6I+O0s5fuI0ghCKACsivMjTdLLXnmcfs8wDcaSUtXr2yiOifNm15GFHE9hY+jUJ
BxZGIPCK9YwF2dDBpOY2qMWpOLoLLvyEFlmgcPZxxmzqYJgTIgU8QXYboJdf/zYn5rOu1TeJqz7k
A+HnbopVrsu1HyCJ7kuHzTIWdD7cdaRnWoLYU7fuyEnFqa0jutCPcyFbnxC3IlysS9100V1hMXmo
yRmtHrVqoMEOi2nbHI0xfZL23kOMEehlr+3LfAFT68QEdkYyIHozPZpQAJAHpuZOx7Cmt0txG48v
TuNuuV3zPpHZhbevDnXH0Pw2A1FXfgD52PtaM7/IgbLNa+KDEw06Xj2wrnhid/MMzCHlvSxjuzjn
GS3zVFlHuxNcnceDE0uprr3X8DxCI9Jx6cNqIohODNAkYvrm5Cd6+4X+YN2S6iQyCBGeBGcUDzkO
85og+DUXe4G/EffOCNlUXlMRfbRYo9Bg8eia8XcjyeiP6FiMxjqSB0crPlYD5xghKRn0OXvoIzjs
0YQeEyhH8yu08ajZ7bgrSZoImt7EnKHLcOhiXn0aSn2FFJf0OzKuE/sHnXIAVVYSQMI4AaRd6VUR
xWtwsLfF8qy6cdpLsPyAzCaa7dMN9cDgC0EPdqiXOMhE9MAv3O5LtG8+5qFbdgBBsG79gD2BDLwx
fY5lWu1dYo5JIQj6SBNnx3ribIGv2QaiOVAjtvYljuHfkXEqDqzcALXd4nPlxqFEqxb2Mv1emJO5
E+gKfX01rhFp3nigep7Qkaa6oPda7LyIXgz0ZWyDfXmhL7EwRclrv8dX8gFezP/h7Mx6I2fOK/xX
At/T4L4AcYCwyd7UkkatpTVzQ8xIIxb3rbj++jw1NhDYQIAkgH3x2d9oJHV3sd73nPOcZxCwxwpM
ixzncOra6lQE8w8I0beg7ZZY9DcjKKYQSYyudSA2qBxPa+respEVW9kaMgK08zBk3ENdXYWzoERO
g/IAoh7qJZiLVg7P5QD9oKENI+6kBeBNjFmsz8EVL8GxLJFNDI0/vNWACAnBcVPmM1AsTCtARo1d
7ufePiUmyTuAVLshu6v4pdvkeskpA4a10yFsx4BKXwJ9Ok9crMH5XAOMA+oUzl2HgagKwi4X7RH1
ct9s9au9TgXrs2nfmuXNyGhyP00l8emi4MlUjXXkbr239y9GC7xasl3aBkRKd+TNpWGfAPQe01G6
RtvsjvtpTOOR157HXHbIaiSPxbTeqAIkz58TmQrTfL1NTZmwWyOLX5redZaAgTgOsABvnGBVHnyT
bPNBoQQSCUufy/HOSO1qn3SrtdOy+ocOQwQfgDxnBtJTM/j85S0+U0vvX/1FvhirCaGqAwMvWlIS
dGSv7KXMAwdJqPWz9bBNbAWZxAUdwSN8AtYzUZ0iOJEA+smeqg6N/tZSJoSR++RzRTu33NAh5oW6
P637mffi7FY/88z+AGNQs3bn4yY88F2tAXdYG/xQcmROHW+VnvaxnXRrKyID5TMjFU00afRw5ghJ
XNzbZw8KQbyk8zf28xeww/eGwV3SyYkNgeg+NYKCUlqv47rNfgitvS+aX9t4KLqp3le9dxOVfNC3
sT+YdvFjE9YXP7mx6xbzOa2Z/RJruq6ImlAvg6+yBwuWsLKqvXcL/ZKCuadyGS/4wWYoSPO1XvOL
Zqw8acedU479HQXTJ0BU3ql2ZgbhoF3idLBuOtl32+nBhavHldrb1g321drrvBCizbpzO30mHG0+
CAMMfkb7Ond0tz0Yg+6FxrZQHbuBCwGYCwYdVNoM7doN9vBrzTu3N3ZrawCBHMHQ+CB+Rwswsqst
9zYwDoUwAuGvJ7fBHpmgdOuWpQ6PYXgvIDUeSyth3lpF+sAXCNullXcV9xEJtrRZCSZZJqIZQuFt
1TvwQSNd3ZDvMPW15YfchjPI9iQalvGrlBqA1plLSeAVr7rXmac6ea4z6GuF87tyAvCHZnZT0e7p
WBjNsJsNCIErutbMg49rGiTPSOtgqUg4IxR8lXGVYe5tbCN2jYHdLYfGFHxKCkhn7GVMjs5HL2k9
ARHx3grquvMaqhPJao/BICePYulPqU6nBMkSLywSsAZ5X8twc7ufeZOwPChf1AOOpThp2swFsMOh
ENFW78nvALGD2BtZeSq8WiXmZ6vP1kMhiMZ73oWVHA6HFquYX36QqdxTchscTNdn/1/5h8FNOfNq
AtOazQXdmN96MlYsnNzHVtRP9jjebJerd2t288FuaDAhGXsu04SbkK3dE4E59TOfRkkve9+Ik5t5
3MMTFnQJ2y+YYc/LgiU97euobwouTUZGLetQvdWwCtlNmzcswl9abt212/iWVc37PIoKSD0T1NCt
9wOXrKbo4l5gLTAVYHmpV5+VwadeFzob/BPh7Y/aY/fdfTozVx4iW6Bee/PB6Kq7XGubY7ZVH60n
aaMBrExfiL5fyZ/tppUpijwgKlYzNPEoFV4nGU+TljzWvv8mlL47au99EmxgwUwK8gb5UZNitJw0
OBSk9hO7Oeq1zVL15HYgVGmWrSKfsXonlzayvOyR+hYvZKV67k0AHj6o9rbQAM+slD0ABA8ID4Qz
AwRxxmghKRklDZTE6jTq1RTycGdRE3VCM/iC9PQarJfG7JTKDaalbZoxdvQvj67jyNoMXsKq/NYu
9D1W5G8DOu9Zaw4xKnMKgCWqcpNPoM1ldqFXYxH+hze658VBnZsDX8QFk35s6WjxoFK7O2OGfM0M
FTaVj+jm6HegNk5rSo0D8X6qeekl7hduF4NZ3EmXkcCFC6nSxJ+zp5GN3VyBACzfF947e2JvsOyC
qsUL08IH1refRatLOGp1iYTMuOe6mhe55YCcSEB1XPxuv2FRrX26qEH9TF2JTA6yDL+KvR1N56Ml
pbDjZC3iio1U7GL2PWhjcRssPaEzXtTxkrXfCMnw3OHwiU1m6b1N/xG103mUlUl74t5DxrycD75m
8521BtjXnits+aunbSoECsc+EzWY7THwcc9p30ygfbsZwL7NyaTSyVtUuMVzvUC2qOZmRpGSPNbr
ZT6YfvLd3Jdee1sla6BAYW4XfvvGKunNTa3rRqcm246aSL+ellGqjueUB3jc4ENuc/+56Go7WvAT
IBJyJ/O7HAAhBIFAkFz2xh3Jr7gfIKU2Yuh3biGCiO7dIso3zC2GB4lAfVv6ahhhY0gftxMkmyBl
U257yTNJnrhtvDpiHXirtJpV0MKGob/CIRjwQQuuO7X88lq6p10JVAoGBivF7Uh8eeBzlKcX3TvU
cOYhubCzrIwaAvHmnl3NeADl+Zb1M471KoFkN33wyh7sQANA36vfG/C8afyZlGwmpngMtGgqbDv0
PSC0Q/6jMwy45pO50+gNgaS8lOHK47Kazw0KmsTqEwej/Y60c8UzUO+70XieIcd17PDW4NMwT969
K2Bhr5b2zAt9LLT2ja7vz23yYpMe5dFkmjQ7ZPcO7maI/auKvfwmHN56ts/vkXcGl6N+3i8LcEML
wd1EeaUcE+aDDR+FYLsKThff8L7ea23O/bPxePu5n/qAsNkE9W9kweS+Ay1cq3Fq7JhR7NeOLDZs
AxxOfAiZ0+N5zljeQWqKTBxToYEnkyUxWOTE+NQ4G7Fj1LdmK+PaRmHYFlw7lY8e6zAEi+0Ty3jk
VBUGOYgZTPv6Je8kEroFoizt9oNm3Bf+8LvjFI426TFyZrCQ0lF7Alj0lW/uoSw8/1wnck9B3guT
lDM4LP5wB7h5u5PINRpUTA8PaWjOnvUyW2weXYEsZoI3qCr2fsNPY+rd2PHTnTvZ1V2r05Fdufm+
nLw8ApgmVoUpZHjGc5NCQTPMyKaZYmc7rFRBsyFmWStaHuyiUASwV2F8jgf0OFhY7Z54Pi5sGfwo
jPQztzzg+jyoAgirWHlS93MryHIp/Dpo43Pelu7JadpXK00+MIosdxMQlTiw7A/Nsp+xC56J+KN+
bvW1nBzvRH8elx8h5I43HccJZ4xjvlGrB+ChzQXreHPYbShrtmFVz0WwfLJP1eC6WhR90xrEk/Rz
bWwt3lhF49SBNLhOyzlP6QDS0vHXorEVZ9V836sXiMNPsA4dyoM/LmboWmV5MBtMYcRGuTxxCMHK
9mPdl81Ra7iUttOVlhv0ho1FdmfkUVNXPYQ0NzgvY35nbmzxMT9yfcJqiLx1GJQtQwePWLHEwirH
57spNyc00uEEpgMSwry9WNt8SPv5lPHp4ZPsFtFKLE7VMbAysOXn/N0ZcG+sIoHybyTeYeRdFXpc
L9qOe8bDumz6LvXZedcmKBR6nDiiyvbJKzjzZx63WMm5MubreqB9gdvTJF+DWSzcaIo59IthwZ0J
CaWi1gOMvAhLPid9T4t40w5XqmH1UECZxNQzmuDhvRO7tBTMRvaIKZkAHVpaYPJXVXMKPp4hLPFc
hP37spveFxO5pMYNFmLiMGBo00AzdYUf9hWnYlsgE9bBh2NjJCzq7RGar83APkswAhXw9+a7PmEA
0bfhYAFR27ep3OkQSHeSCwdL2yCqOlvR0PiFgHwpIiZrt3RCn13WrtzrO0oPxLGF20dZMpMJqQFw
XTinpMfxGsAjRbqEfrawcmhwjlSJtT2ICgcTPRb3Rb69ej0t5bnLb2d4nqb8Iecm4C5zdsGFEkFz
ck9ZyvWFXPeERCk+MebcKs98mLMeonZCPYFulvf88vtdpWOZhMp8gJbEUyaAz8KBAbnQJVDP5Mbn
8bxkN0NUbARqtgEeFnBq1/d+Q2SxcUCNtLZ3l039K72SXdiLY+GxjKuW5ih4Xu2XVdAVkfgdL9VE
v9OUxR4AiFB0wa9ynYGGsiXsTBMue/vqTIJ6e3DlO3Nr3oWlZMnUOTUdI3/NwhgzfbMr5+W24gM4
oeK4BvoURdb2k1zBD1ov7QoXU7xjgMA7wJ7VWHC6ObI7aNUAPxVk7ZwBMPIAtaxsI7CU5Vpw7dAq
hfIzjLzvKKsaTin5fpvEAuvV1QN4pcGkGWvglEkWYx+kasCkjcZZ7im3/tbqLgxIPDH4Wbg4LBBS
qMYCwtAyT3sLmPlkSu9MZtizb3Qvk9GJgzUOuKuEF8NTwWsyAtSRVYRLlxsWBJ6wsNgJbai6RYoj
GBFYPSnludNGnw1Zuu9KcobJChtX1Mlvt3CvjAzc6YcB3jOV4bVzBaRMIXVgcclL6jqs6pOcm6cq
eGWRh5y/6ggwPD60xDEf2RRymVuIcuHY+92b4qOfcc5iiwjdmQ1zIcdxt1gs1of8E35pgNCBPITf
IZz5n9l3ziPSkPljNWZGBvtm68VXWS5gTO1qp40jJdWUSMR0xaVn/LDPm6UxhPPbdnqszIuN1zld
WUQBNPYbCFYC+tUxMdhrL0RjxeyHQVNR4F3nhMFcDQmzdw9uZvF2K829PlPQsLoO+ve8nVsJncnI
sH30G6l34GpUO9Unswimi76W8cJDStdlbHnjduXyu10D+qRFD14KzSTH/raOYNN4TQR7jzSZx73p
zPdAF5IdHSR8AeApzARMuGxrSZsMjJfjOJ0yv/0F2ohPCVa+eQ7wmUmTlt4FO3ePZxIYGl2vI93A
Glyy7D0Yh4tntL4iC96AArnhUJXfDbe/Q2N8KyElce6vv7zJu5MNfPhN3oPFe7Nwxa7LcuBxeEoS
2hOW8UdJsCVOEqqbCy+g7mlhNsnc4FXm6dNUA8eiKg9neel+jlz5d6Yl0LH9H9084TysWiQ9Fpgz
jvWWDBg4WT0abe1aZApALoG+eHub9ULijwXbIViSlZzvOSoXBqgTFm782Gg0HKgDxQxsWYI8q+Jc
YxrMcocFwdb80pxqtw4Ymjvbf/Gc9LrBeo6SpQ8invLvi+aJS61ByDN7eaIiQT2IlOTRY7l1PuWs
rXHSAk4UxawfhGbego4fS0vwwFKmxvkxfDNH0z1YYp3J8DE1l/DW8nH4gNJ57+I3wpSH8aAwvbOZ
DeN+oGMxBNZyZC4gU26wEk/L+7kEUQYJ2o57Ike7bk5vGvl1K0e6mYX9fRn40GowJcPUdaPC6Jez
3Jov6l+SI0A4xO9Wg8uG1gkKxijvcvK88bSOEaR7jhV3PLA2OvOJfzI7ROOOsCi+kYmdlcaWkYQz
GEGqGqhIC1ciQAdWqUy3dun9BuRQsxmEbtwOCnG8wAx3e3GTs33mzHgcdYvCJFP+toElJdlCYcFk
nxNzOqWkp3bCtbHMMuWwvmdrZQ/n4AShf7tLse1G1oS5a/kWCN6NRc3Gbg3IAOjezFnCZwoCNy15
sNrBnrlYdOtkekq7oiVuUFE+QKL4sHqoagCOptbnKVnhGRhshaBP9HsnwRg2ss5AailTRHhwAUGx
iFsJtkxh0PmJ/oipJVY8aGw7uieKI9zq54rCJYiWxXUlQU9BlORXk4o9gQR2UNM5c0bMXLj1fdvz
UUfVLjVeF2oBdPsqh/4EGAq9wTKJLiR6Hida1VGbJn6wPYmqXrukTXCmdbWj1IgmroZAABpsenIm
UKk0AojpfhnkzzTLrlTD6KcKV/SmtJNG9MuO0xroi+DGyr6aXcZanLibPbdNRRK9f4YJc1C7Uopm
lAEahX4tmFXThbZZ02ViWTySs2324GoJAMZAfJCMQvo6lJZb0ZxqxaW0f5tbAvnbFywZy58A6lkS
TYxSdH04GuRdulaxlpuD+WAu7p4GmeCMj+zS2SjQDVCyavOuw1gcFjOYwqTZ3jyZb5TkFF/0oLC+
MzilAmXxMc2XbtvSE/1JPZQt7Q1kBzA4+KAUqJT6OclQXUoeSmvHS4Ja3SvYjmBcQFfTzcfK4BJe
crFgQT5yw9DZpNjGaUm8jndphxdxOmPaS+PNokenbT2254V5XwQs5LLtzbSq0KtYXfjYBQ13BMRk
Y0xbvYtHGhUor/3O7YwzikvgmdvS/CQKTPJtshyRHadw9KfywMwcY5L+BHlvHDQEw3TjEi6yVxyT
NR9aauCp0Ap1LKQMSlt34GQ8C885TKaZhm3FRpn3y5eecjD4nXXNcaMwHX+KmUePVWORIZvG8N+0
H4Om80izYIduiXsRG6REzWdjvfJkSMZsjDZN+deMCdMnYVppfWrUn8LajmET0AUg60MjFyQ6tzt4
k/Zd5tyVx+0UQG8LB7UmIat0HMx6C10PmGOSLyJ2hRGlWjZc5KLFpokHSa/FAtfv4NI+j8CSgQDk
mp5K532GgRdvwdfSwA438bjqPV6OQlTQGNyLFG9jJc4dz9108ato1LZfrlc/C1d8tmq9Xo0l2/ad
MSUJRK3hjXwHW9JmHzjBj5Zqtr8zav5PObyXpuI//67+zEfTrj1XJ/kf//5P/3SfffSs2r7k/+/f
+qcvPfzHny+S/m5UOu6f/iGuZSbXp/F3v15/D2P592/jH//m//b//Efe7mVtf//tLx/NWEv11dKs
qUnZ/fkLTp9/+4tBiPR/jun95yj77EP8/tc/8Y+UnvdX0v9wuIjmWLrjunytv6f0gr8SU1acLPQj
UnyuTn6vxgAr/vYXO/groxXkBct0CXWS1/3vlJ77V3qiYRZYBgAd3SPv+ef3zw/+7e9ZY35nvB7/
/c//Vo9ULFAqNfztLxbzxL+m9CwKvoEFWCZvC9vy/iU/mqeQYv0Nm16SFsr/WiO4I5lsXMYROcgY
LEse+87NXHQKqtf1lHI2c6sGMGhMO4ARx6Zs+Hx0OKloCsdDOfywKmEfbGWWKX3u01iXPW8Y2WQb
+BwIA8MFd052mjymunuVPJiYUsy3kaIQ3VWlBCjMVIvo8SyXKpxrkDIUNo9zhi/Zyp7YTjwtGxpm
atLLXWTjhZzZz8SHYmjOmEqWqfjBcgUK/dzluztfN5xvFT2HBEl6JxwB3y8VK6air53DUrxqxNt2
XWrszWa8lRXryn4KvrhXyAhCszzJ5rG25a7iRvzgB8yraRKcHFpzyBD0pDNasFCrHTCuelIcF73J
QLueBe4FnievFCriamEbB14neBRV1+9bouHA5UWHL50iMNndD+12LfX13nXFA+GKt6rGT2ikxTvE
HX5Z8t2GPEhTH88TF08Y5SoZDHAsAIaG5bbH1+7oz0tKLsDDC4ppo4uqJPlluFMQ+f18cVrPxy5A
IFHq4xhpDLJN2jSRRNBgKY6TyJndIHIJFLGrdYeIpOGlZdA7mWp3XDKBGIxNx2xmLRl4W1S11LtM
/pxeZEXb71rOoW7lxQ4jJTtlf32a9MqIMpoK6Ykzokp+1jjvdo7UvkDC00y0UHgwFPgN+xVJwLUa
k2dIsfK5JrS8pfVHljE8UwPDspQD1QnGhe41amj6nhq7Uhu22FrOXZ5gbZxMjuRMf7XIDEZUnjL8
NsbRGPCg/nHm+3INcNURApmGQTvqfnDEQrjr2ZCZG6R0e+U5bIoTxSE8UqaBHUnuE3mo1cg+BssD
NvyXJQmulfSunuB6UzZh4XJvcuikOI7bkYozYnmM861GKsEjYhROqffkm3Wwt7bkDOw/PQ4cZ2Si
uGXpzPHRSi1HXjGUNBZre98tfidmsJ6MtOvigZgUK5tmONCSviPrysO+qKm15qcPezk56nr2TbeW
eT/D3gxtup3ZEgc/qpIg2DRK4zWgq0J4pGqouTHi4GJvSM2BP/QhsKcuWpZe4N62yxP+Ihxy6YSA
KK1zl7GPKExkX0jgoKBNE/udRhnbXAbfRabhlc9tMEiNdg3samWe23BD9Kz2+eDs6pbl9mRRZNrh
Wlv8Kd1XIKjDhXCcBhI3Tkd/jjoHf0G3hOXiGzhWlEDpDS8r2O/RlE/j6PsHlYKQRjlEfWZ90Evs
8BdNiPcKp97pcY4C4cIJwZW3cPbNQJmgoPNcxV8WjtkWN0zzIWASkMotlkHNLIcYTiLWqa2F7540
B7Owln2HDUGZx9akvS7AL2+uTkcLLx+W+Kw49Hr2hCED3rxM65Aldkq7DH/CLR7Swj4uqYcQNNJD
p/mk4QQiR0yx3aHYqJbJiwL8H8cgioaJ/aDNw44YGC0flhPXSfFOYdBPEVRlnFvVZ5kx3dRSUHqU
ZzMvhWZGFrfegJupSUkZF/r+LHw33S+T/rj23XXqfItqANYnhceCmrAJ5Qck8/MT5eKflivupk5C
5CY9gsGRbZEztSxG8xdTG7nKczSw88Vjlvnug1HZkHbBuPjoU1EdFPj3svzNbpilk5SPke9r2N2L
/GeSy5I6yJ1pFPuxm9uHDEGNNJN2x5Vmzw+pZEHjkdRKYE28y7SBoj4uVGEgp/bAY+HGfdKCt26R
WiViVlvLT0hLrP5MJDS/SW+doNFhoi910MV1GRuLouU0uyQCm1mLmae9qwGCweAiYzv22X6Y6i4i
fpIwnAE1gxVqnlEt73Rfk7SjB3zvPZJ/S9NxN2ORhdi8o7SEfYsU3FGFcwQsjG5lGXjSWsQS27sZ
jUefRCMYlmRn7lz8JhtZ0Qx5sTeSI2tOtGlp3Ff0xhLWmbJ7o3rsXWIXpG/RLgz30PvWGTnKPugY
blEG8p3plMNb5t6cvg/tkpIMC+Qt4NXiQEON3Ms1vXQwzRAQbPSEWlWXOddm6r70TtDjSZ1uWJT6
ZbJrNG0usBsdZw1IqyglKYtacTCQ0shhMNjXwfgtx3XMO4tAp+WcTUr1dnW/Pmo1j03TyR/drg87
ekUoO39I8Uk/z/ICC2k8E5Tg7WqaFTzxJZYSsPjWspsNaookORgwijAVeeBn951lHUyHgAu+gXwf
sBeSP6x0oT8DefaEAoB/wKoe+Tj4Bypsv6RN3cmoGd/ppZ4jy0bBGNqnrN9ioyumiCVYskvX+cDF
BwsFkgjpbT+CgOwiZ2Dpmqb3LLO7qJiQpCwmDmw0JAmZ6kO2zxXrZZ2+FgKKHYdgl5CarkedLc33
eVxOkhi60WjUYeucDKNPSnO0xmgExIes2oZwQ191o6/3UP6JKDJMiqbOz4he3R6gEjIdg2KVDtGW
tfOON6uBaTRjoHoy5zDQli22m/RbCshvR7DOqMZXu02ABYvi4Hril+UMepQQecDAj4gkqGfDFWGT
kC+W82o7FzwDr9yyCg3zakI5w8wrILhHtLqhEWClX153flpOybyVjD+9AXWm9i/koIfjYlNV3Xmn
PvNPGKXiJOt+woG/DLXWfPMGcaGn9bb2CCgO/JWwLvwT3kZllSSA39QPVivxq0vjjv40gh2YAnpH
piGZOiZiO+FMsvFyT+aYgzIA88yWsZKoPxPV4JyD0dooW2KJuju73/C+4KnJ2Alaq3egIhs7ee6b
+4VytXoZafTAaQFOwUd/NbOTRi8BDyV8wqlLYt7z3/Sb75bZkfyZfwxcSgXYrCRbpl8c1r8RLdRv
PfGqfV6VSQz/7Dt3GKolaD5mJ4PhgzvQkGKyEElNAQ7RpR0xQy6P9Zc5Tc8piY+9aa2v+jD08ayz
ni6mb1kOVXqkX2ZX6PM7LZV+bBU0BQddK+/XeaVwpUpxhlMEc9l4g62m3ODBe1o8O/iWrJzP5WyP
+qVacvdI5CTFF0tOAW586AJ+6HrR7osUfc/EU4wgo9z0mj0dShc6q4peAugSaD2Di7u5R0THlNEN
dK7OG60bZuIQhaQqzUyt4JokZJpGFl12nb5Jimml/qZXaXpePAro6nxPSJPiSxtVx5LtaTHwDSxg
wsvadbAs4EJbm/aFgXO5a3s/UF0yyd4PEM1HzuCoxNbTelQeusFbkM6f2pJe7BwLmnAN8o9BdRIu
qCkghRZrRUCRnetvD8SP0Xnk8Ehq/VBXw746JLw4j8SgH1NtLTFus48coizFtDCM/e+09S99w97H
1QmE5+7PSupkhYfk2RQzSbO1oDjAPa7KzJT3zg2uAHuzsf7mEOPYOZRLY5YgjIz9BB8lnVLlrakT
jdsp7lgk2gZlYDoEsOo8Wice7Y1ATSWLe2p9lLaPvZWj1ho6gviGGPYFoTomA4PjjXrGI3bLlUzT
Xc3DnYWwRyyIkwNOc7ZDgcM5QyzGLyif4k5mGXodFbiSMYYj3QAYRO0N2IxK4fD3eP1HAXg61LZt
fiQUifHHI0jN/4Xs1R3LoWwPuQASym4FF66FN8DiLHHxL81oUXl7HrHmnOZghLXfEgVQu3pd8ksT
ix8PXJARn30sxJN4bzCwVAjpckCMtOv+K3cwrWdyKU6eXwexvZhfjlHVoTdhA5R9cXFTjr5i1DmX
cWtAYIC7gVxgFXYdT976rk8sVRKqMryxedQoQDpk+faS1rjoghnkBtSqs1S/hUBkZ2rDvDuSngdA
afu5sz6k5rxUJgsbRdTl6hvc7Fz+KjqehrNxtLplPlpV8qXu2X0nv0pKHThrVHZapagblaf2giMb
ffLVBHT2KLXXTbbJ0Zx1rnKYfwWxbDxNUF0TF2N1StynnZjYjOdVZbkrlepeiXcX2hez/w/iA4DB
edMhX1EWZT1AXenWZT341aVUafFFEOmlpPjOr+tD1Zv8lixKD1TGnPzDCbeEvR+In5vE0CHwxSmo
851BQN0nqO4TWC9Ucr3sGzdkIjew2nIDrxvQdZJ/sbO4D+ISENgGKgunDYl4jJM8JLYf5aQdDVvD
VU14Hk/drlBp+ulPrp6AfUfQXlOJe0kGJNTuKWbOo7onMigJ5wcTOi+x7islSdBWZfuI7wN8IpF+
WHU8gv/Iyd8tlfmvrRZ0U8arzFLt9zKv/L0V3ABH0QIwB6xRMGNMclvVKLwKeZoqjMNrq19HI5jv
HMbadBinfU1yBul3Oy1p/tnrRDq92ZzixRO4fYEY+MAMCKFylII34Ajmq00dY5F86i05HhMf6AFI
hBT4MLbAnqgstIRWcRP8F05DTDDC44GzgbnzFWOh+ENbALswg1+APoH2qYgMtWIzmERPw03xGvJJ
L+5617ExiCyfq6I6UPb5YCjOA36qvanIDwM3/MduejFAQmSKDTHzhoptxYuwreVjxCusAZIYelr+
HjZFl7AUZ6L8Q5xQ7Ik1ma+Wpr8i8H/g0wNroTgVI8dZMtG6Br+id/rnvuTDQ43CR+PBuHBKauol
5w3wC64xhRJU0dQFGRHXW2hmgfMU2oqb4QPQIIVPqymwsBGRs1GMDch4PzXGDIvNvoNHOLcBoyRg
OXrwHLXidGgAO0YH/5WhGB4DMA/6cSmfVHwPsmf4DNLDtlFIxMxO8a7N7Ko5w3lRfBDUlfawKGaI
oeghvWWOB+5tz24SSBxKysuLGNgDHTEs6CPoBEhH2Ys2wyVJpfVsYulKDXRcT7FLJBCTgVPiSE35
mf4s455Mj/eHd3JPTQXfjuKg6ABR6AKjMqVHH8rOmyKmaLZ86hRDRSqYiqKqpFkwcNAV950irmy8
5myPuhNNGwIiS5rTRAOhJQPVglkoRyOC3mIrjkutXhRXsV1YQ6nDmju8r8gvXGcKPO107wGF0YHD
WEBi8qYzKI7xboXix+SeAValEeueljSkCi834pntLhYxby9qGgtb62K7/sUCTROs3KRWVja9otZM
SITcSYILs8hp4BXYu1p69PnvBv8gTDYUhaxZMZ0AxGkVGEcRcsYxoOoHy4Sj6Dmb4uiYTHi0EZKX
QUssO8qh9Ll/3xR9p6UV6+hP7PLh8iz+XnPso0rTpGB7Bk3eU/1NhjudGd8g+wAleSjX6R7Z5kRg
8aGa1amvaEClbJml8uQ9zXiJM8UMmsA3ALSrsWRqd6Ub/ERkvd8UZwj70Xks+ZYpQUQotog79bfq
1CQwTVF7f1NYhcIHuchm0FNFNiGo3OCA/z6NgoL1nyIeDYp9lANB8hUNCQsVhhgASYz3r+P2wLx4
JM6Frq9ISvrkPbkKrcRxRfkatKWN+j2amziPdG7CeDHM2MHw2gut33eK1xQIfrSEh7kmSFI4QJ2k
ojtRtfQLUXGJhCI/FSCgaEAn9xQ2Xv4jABAlNP2JNh/nGCh2VA1EalI0qZFnXKL4UgyJ+NARsbYe
9tQMhCpRNKoNLJXjnGZr/OGP4qgCdy5jCDe17JyDs/IQ3rINSIDiXI0Dn9iZR3xBRmhnWA3TofVZ
MUgxm2SbfGdfRJEm8CwdiBbf3j5Hyggn22cqXn75ireV6Vi0pMN+lPcSg1aY0DIS1RMnryDUgPvy
XtMcgl1O8cj7FZ+Lf0DPpEZKG83DoOXvK/Cv1ZUqil9+Unh3G/Esnx1AYZrtnTXWb0tuvBeKJFZu
CSZrDY8JkO0kWlrfY/RM8HMDIcNyA4gpu/Nbicw6dQ9wB4gv2PW89xXDrFI0s5IHrK74ZiugM8jB
dii39EzvJTNTCw1N53a8kVqlMrjfGY7VRfbC/SR3dZKyQC3oD8LFyyTXKtLapJhrhHExKWPUiW0b
BCGx2BZAW77Q6MZbhsVEshtAuNm6+eIpptus6G49orlQvLeS9LcsRuwOK2W6hSNOMLsgAAVPZbMY
ZxtsXPHNLOv63eJS5YqrxToqans9wcBLzxXYOe73xWkERGfPnAwmaDoNAwBGqo3EBVxmstrtFlNO
JXic3VIjf3IDasdmOtb3cBxPs2DfzIOuupuCietnQxHrVNbnBNWGGtq9g4qjo+agASdnajSUyNMp
uQdL0qeH/jOhA9mjVQG95XeCQjSKt8696OjLlBypxDdK0qokJR1pSUlMqWa+t2hOiIEzb3lKxshg
AeYgGaQEqhGlyuZNdaEKLNKUiOUpOcsH98NWpd6OEq0rUaJX1Z/4FNNdpvnf+Xb6Ay9+RHvVgTgE
x2yKhx090SrcT+xDmoCmoiuJTVNiWx2QRIUGdCdTvj+4hRcDATTSO97NBWrdpmS7jH5sUtA8OI31
s1DSXoDGZyixD8fxV6fkv1kJgRmK4IwyqCuJEAVPgwCGbJj6Dl8RIXFxtBeBsph6+JqV1OijOcKd
iyclQmKp4KqILpkpgRJ5eH4qlWjJp5xQMDqmrwTNAGVTKomTjQ4ubyrBDVaDhKu7czV20SDd/2Lu
TJYkR64s+0WgQBVQDFs3gxls9Nk9PDYQHyIwzzO+vg48S6Qzk1VJaZFe9IKkMJPBhGFQffrevecy
aS2L+zwd36am/mnRo9deamRt2ojCJtEKvyXnaInvIFjErFTBFcjJc5jTRs0YJxtcBD3wH2FvbSPb
+bDr+S2cEo4GafCcWi9Dh7MuBogIdC8+51183+KI8Aap0410iwsZIzc67dxN57AaU+Stlgj50VS/
gsigu4Kcf5tj9qNzsu1V9Jz0mMfkmJpka731kew3JGtuw7ylOb2KVcNhzQXMxX3V6V81/frclLji
ihjDKFPy5TwP+gM47h0CaAweKtsOPfL9BX7dJIQflk14qBCW1cXI5lCgKckbJj5dMZ5wW2tPZsbM
HDqLwdM50mN+yrjKrEe81Sa1cUMazk9wJJwfbBfQksvJJhfH0XCX0zwGR7ZTVoZxAoYDv2+Xiq0+
N6+DXohjgy1IFzK+1wrrXqXpAfMFzxcIL4vfdKVBsWycJSdDctXxx9EF5cqDzNekKJYTEhLzw5SW
XtKre+dxKpkT0117dxDsj3jp4KufchYdfPR7ZbJyFW7I/X8cIb/XC+woMfqV5PRPJWr0ABNo3ZSp
cm5Kq8amvSWZBbkHaYP176wUXjPm4PEMDqT0XQ5KNCfJniUM95ZAsA9LWxA+4ZgaAHBM/AslLwil
2JI3w3UsWR7SfK/NQ/nYFS02uSQctmF4zSJ/zHI6LyENDz3/nTkYX+knnONOkkga1tk5dvipY+c7
VQ7peHHegsF1PCzDkqh7o/UT9g9JN+WRCD4m4xH6t9nTLO68ZsxYGrrUBcN4a5kQgKIEQ5lZMkyF
samxvgBqpPF7QwAgnYFT2zjFCSMxW8ni0Mic7xLGf6Pb1YdUz58XMkcenMJ8aFQYepns7mqa5McM
39FNjzJiH9nL1c0jpNiO/Sb1qb80pdg3KroUhYFKzmEgMrTJGxgJlPR7FpYQG19J9KnDY9Lnp8Ye
jNdA0QixBvBQLTej7XXfGqPHoMaL5DbqFiqQt5TSPPdmfze1vQWzsiWUAxFrkLvJPnyj4x+RWhrQ
Q2TW0KfTR2TWv0sgvDeIEP08GF+dpgUdY/xy8OS4DkKAvhYE4PXRFd88eqIlOTBrEudl6t7strqk
Y45kJJx+Lk5AduNIoaJVtzLJfXoago4nU7vGBG8k5Ow70eqBLKfbtqVRk6txXwnSQtAEB2vL9Gkq
XISNE0vMxI7u09QGPo30nYbuQ40Du09KYiQkXygqCw5tDGDByvRprrZt1KgVz7ZlNmo6NMAR5eD/
d1FUzY5gq1/HqwahMypk6vRsZtr7zMhD9Pkv1FwHbTb8bEL6zYhjr+uwonKDmqrKfmgHo0YKirVY
kUbX07/F9E+YXfk4MO36eCSnyz5pxGjsSgLRiqxGWb9EyIeIdxs1kzhJZ9qOGiXlyPa2ZTO6G5I4
456VxttqwsPFqKI+v6/ysbjBH8o8lsEvRNRxo5zoYs/WA6iFxitX/HLVVYbX1xU1X0dfUmi/i758
Bw0mfWtY8FOXLu27tD5DyRo4UpnPgd4B/BsTxzdzqC+ga5cbw5KfRDAOXpzNEj14CaUWPsyt0G3G
e3GyzXIBDUr0VGxtO3q0kL2hqbqtjmmIq6wsJrTLWA8HQ6XvKyBZ5NiKhTt5E035fojfB2WRVcvu
zdEgeSWwxrhBo49mE50t6woy7FD/JI5iXyWi37Yk5e4pt8+1QjepZwqYQ1Jecu4iUnjD7xQQkMbl
l7BXaVBo13YCsaxOSm5qKUzfZFDf9/auroP4GjgOqsjgSSjnVYU1hglE/o1MbpmfoZoK84cOekuO
BvzcTIAq+rRBnCQUhEjnvbBGdbbM4lKa0W3OM/ViQdKcNYY/sDBT3AfAEFztYKrwikKWZrrWnjle
xuifaYH0unobBW9wg0a8DsBY1Gn2zrdjI1hjSxmFcY++4IsAA8m7WtxGXFbJ+x9L2RyLflktR2ek
ZiBFVqKR/TMcc7pUBiOCIE4+i7iRsFsw4IoxpFsg4kd0Gu1GuRGvWY8ZvMWpPjEpPajMxEmpo2R1
p32SPTCueHU7uWwJ/cA2tIRypSLJbS3WCFRNctgpaNZGeZlDF+vWYQdlErs0Wi+CRTwm0fqORd+H
o32W7dTe51H0y71vols3HJ7Q6tFjTJOffAvDhoTMRwhXeG9bCxiSuifnivML76ghMjR+EuUeo79X
EE8xBkiaoSHTAxPwMaeHMmPC3lr3lCFiLMTOUemPOUIQyeEdKy2ANYpq+xaG/w9mia7XCf1sZPED
tsXe63tkkjWRk8diBnxQNSAgjDDj0IqtQ48C445UWt+ZwPy4rBMNU6uNLHQcB210r9PBvotHir1U
5DM60pSzbfQbcsTPLkBJMjrGT0vm/dmyNYq7sHgf+kV5y9QwNVpQStARaQFBR9uJ2xsu9ScYktjP
EAHHWqVQi69gn8r44fJmtGb2EjUcRGN3rLdxZeOKi4mQcqqtZiLaS+1e344WpwNNZx6Nu/0micI3
ozz0Dq2KNgGHfNvG2EnBqOKqmKEFa/VXoa/KPrMmrR6Vo1digQbGMc07gqgxN2o1G92abcTeRait
Z8d0BgDTwPOpohMejifXbAMvbVZuAGpjjkUTVdccevbUbc2Eg6ddWzsne0OYqR+y2gDClFaPTaAx
3gZNhTHBRQvL2TOiZ3YDUYHEPjk/GQlqSq4vz6waYfVnE/ZPRUQlS6VTIt6lOjELXW0gHT62FlV2
SwbHEOOkzxu8JlUiwY8hk97qSuVHcr2wo03MwLHOPi8NbceaUDqiLC1m8BHyV6bwicAG0H21xDqN
PamXEUAdjl4TQZs52MoafMfWCnT6Rk4D7CzJDvCdrL2cmKorKG+4MfqkIzDXiB/nul9w/7RwyCLp
sxWqAXRtg0vFxP0xq/u+y0e/adDENUUbb7RuMTcUcst+iaLlRrq9DhIYHIpw2yORyGI/kddFf77y
tbH4nCYNDIk2u2RNV9S9fdh4kWIkPhfaMdXddFc6yGyw5qCMMOk8RgmH66KoPt08VtvIHIg/XQVF
w9zSTzZ3AsnCTSvmdtets8cUdEtgUgHbOe8naZetxXkuRIkQmOJ1TAN0jegRdjGASDyFc0Gewa8O
r8NRLOY634Oowzs5lct9yYjnhuBgcZnS+d7tUgryUzRlJ0pgBASx9QDx+hfuc4c5ljjiICiWhDzj
TOu2y6pD6LBord35/Jbw3i8EPZCOg9dYIyxV67WjUwGIQnZr4qBD5906x07SMjaGBQgO+QAoaCZU
6yK8nUmVPtQ4VueGqgjGJdBsPslEo/9PfiEBtvQb+ineVOuAPKxsaGnDps1t1px6/nBRl0fkdBIV
TVGCx+O8FNrnUpRrzAyVV4RubGbAz6lSu/II6pN+qEzeNDfi3i/DcpxTBT9XsCYXwvTaOniPl01S
olMfGZRt3YHhLDjUjzCYXge7Gzzp5n5UVb1XJuCnJqn3npzwXEWZ0e/dTlTQDChs2vIeKhAuybQ8
Lti+wMmtmpEBoQ5KbQninWVqyne8R7thtlqP6VC4CY32NWI3ICUBOfdkGMl9fikJJjerR7XQAF61
8zktPUKOQU7YjMOZYoIg1WjDWz/CnClnVjVoAJbETxSHmqpYgQlIrW+m/t1lcrOFDgcGtW/ygxtS
V7WZtZ3duIPDUxXwbiAIP7hB2z6W9fNUaYhUo7PZJxDw0ZOF1e3s5Grfaz0MMAFJIqjoBhsU2mlC
BPgcfOWNKdnpx+cUC89govioGYsM1ULp4jA9T9KZh5NyhIiiH9JSzcnO2PFFSplMk6ZTaIE54Xen
WsvhXb6ILCD0V6ewdiZe8UTE6oA+4ohFdAHUj9iWlzTGhmV0zkNrNQ+GiE9JamM3Zm9F3b3Grvwi
YzTbYXj2m6SBI0+ksobd/SYKq/uxqxhQCTo9nBTosJTJnQsEYicY921im6mgwRRSK83Qq4G53TBX
JSSQpGqvmr0Q3cSWbnGzbQhh1JMHoKtUuKa4SEvb2czLNxgFQ+hkPGaEfvvYlvdDPDZ0MMAwka18
IqgSqnZ9SvvlEjYGdoc+s0nmUxXTjuyhlsqCt7u8x9jp91EReZhKz9E0qisaQ7MoYKRn+uPYu+OZ
OeoBXWUHHwlxOsHmjLGS5bJIzVy3ugHZOY1Njbo66EavJQAwNbtTCAsdjx4TF71JBs8RAaITzld2
rvFWrJ+QKeioafCDN0EUf7i5/RKMbYWLwqFu0coTNuNHIpB/k3eebsp8kF4iKlAyPSoSHixsnfEn
Kq1PTWvezZqbrBcGW2XarLSj8l1H9DWtceUyrFAGql+tkYLDK3GcEFdw3wZFvMflTz+BE3iXmRd7
+l3i6sIl1eKt7PD15CUM0CbBPD9ZUHSWCH6VWx8HOBy3QRaXN5bDw09KP5vzh3kY9qkL23NMPghK
FuxR8VMFR9WhXiXagRguwxqOsGxeCKUOTmly1QeTstdKhi2QtZ2EPX2VjFVwV8XiBCeTqq0dwHRH
8qfC28MEd4Db506b0aCxHFjI5TDQEZFBt6vCE2GZDTuvVT1j54DtmavHvul9O8RbjziTcawxul4q
kLlggjqG+c4iVeUKpheNJ0cInCy210rD3QhsuGQ2R/KEc41vH/5dot83MU+TETQ9oiq0SYRqT7XU
kL1xkUSMjcuW4QC7r5u2KCKY6tK1D3cgSghap1hNrDk99ex+g4mYLuh6g/cA72cyQXSadP7aghZW
p4TcKjwT27J7H0ZxdRU9/qgwfGkNoTdYtPZMSBXb3Ayfi3L0LOuogrLaA6VDPwSKAA1d5WnOIs4g
TnlppwH7DH8qjqFxZoa89jh30I0j9uyMN6vOjgoNMNKvz1nXNU/PcTMVZnCsKN5sa2eG+9rqHmnd
Fq94fl97VJatg0G1TftHxI5Y3YMccZP1yhsAzDldvtx4usOc+FXbKbMHXY9IWzuBUEouHM40c5vp
o+2jktGpD8ZLUtm89RGnRMmgTpgLBqkcGm5sHfkVTMoJGUV9yRS6S88O9g1qggEEq3GrwVvhD8Rn
YIf1xulpjmeFH4TJR7IMG1qj5h5nGNV5AsbVSg1qGbLTKxt09EjjcwKFNxQRjpWOcwbWrZI0KRPQ
ULYeFnoCRYlp0DZWM7Ve2SBPth1iDaYyu5dIzJYIBil0Yn/me/CFM7N86BiQjOtQcfRGt7EOtex3
SOfUYAt6BYa8nKVz/cOiUNKKaKtrS0ngd/xOg3Q8Rc1DRt9ZtRGpH7j/b+iY+aEwDQ/PXkCZEqLz
sxJ3r7snZ44UHg3nzq7kZa4n3m1h1sRCJOC6LkG23IEVi/YL4aVIaTlXI2fovSqMjgQ39xttmZ8z
B0bFQI3GhithWg+rVCK236u04ylE+KLoe++NoIZ3xuB021bMaTurPMvZbG5G8hU8wD1TOL1BpXrM
Sm3YK4HcW5thSGvjALQt9wHUWntbmLmHuPamrfLgso5ZbUAtFnKRZaHsntbtrAQp9lSt00jlEoci
kmZL+Xev2L/Jjl3V2GCkAjfSyACzNd8YEPSp7INoMkrSlXmMd5VYeMq4jTTthSFUt+AC58NifLxt
qHPcQve1ZsB0af9e/waBsZOfDv2vCUwEDmdHHiM5vrgL6pAlDrddkRr7JWPDqFKkTHzfhBWyaTj5
RpTGL6S0yx4yDIIZ+z1ZzZH0q7F1FgoRnUlgorWqgqAT4PynDZxi3goCAk86Ro9WA7VuAd0aDz9E
AsiO9WZb8qYCShLnFjPjTZeb801ad7wFuAXpbBmXuOR3OAwyimyr6Qw+l7mtdiFqaaI29Jd4muyb
GlMqLpLiYMxAH1Hbm7tB8rXEVXjJnDbbjcJ8CmIUrksYQm8w5YnueokiVBr0FmBiUzZTX7bXCk/8
FqVHwI5/TKfkZDrWY9joXrFY1xkgHz3Vumem3R8ixKU+2g9+XA6muCQRfVtrzp7CGaJWnX3FYg9N
jjSfydyZmLlpp2KZdAp/hJEKV6a3wUbo2k63hQ+7Ud8bSfdkBRULRZ34FVrFTRz2IMHANa91OQsE
QZWR3p5m0UvfrtUxUZhFDQpQvKOu3EbMoiYCFbDddY9qmvHQof/fGWQHEJdU3pR1g/t+GF7RYPkh
B7hlzQy2ZsgjDb6eimHtJzHx9aGW4UsWF819wK9TQwvFCuIN7EBGeY77LgNdbnELsgmIHA5rYHhz
wXxyQGqx6+S1BIN35vW9J4kdPn2ETVHN7g6wvvSrNQCF2cJn4NKL5CzubhrLqi+Us0ghyE/rRiPd
IB5hOuNy2OgsJ9wFi7ntkFrXTGQ+E/vBHPKfXZfJvQoLJvnafc8T3CL7BBqbBvOWb11ajg9A5Szt
Ntu4RCd4oZubbJsBypH8EBtoyGCe58FQXft8AHscaDhSocNHXP3OtUq8Z3n2wCaWeZU1eHNYHayl
wq0VkEKU/GgkwBMFEntLLh+TeVq7eBFX/HHWvXSg65lFMaqzIUKXTE3KHhFZpeS9IB5gaw4vkqH3
a49mynb7izEzQl0LaVrv1mu/ygOW5jC5/dkcQLmZhpQ+84r8pmn10Qt0Zi+jwQ5n1aBMgy/yEQlN
sVHK6vI5KBhCx/mUIkFZtm4PqorisfXYRKgIiNJAFb7A5SYbzyf2EX+zjqyYA+R5rJhEMbvTjljN
gPYq9xHcG3Arki/SUnBJ4xeCZwRhvSdmh6YpLaGiLXdylrhb0vE0Guqu0goPMzBHDflkoJ+5Ee0k
rnZHZWjr6KMnqyGEYekQL60Sn9FJ7xqUx6TV8C1ZdDxy8gxCcHd+mIw/uxSbtW2g4ELnCye93waG
Zt4lFVCsSSq6AIHBQlW0j3rRvzbqEyoM7Ytw0uDgv6cAP+hb1Psqbc+x6zbHWIeC04XzRUzhh9DT
c1BGqcdJ4SN3Kl4frT9Y7ZTumRDVtJiyHLYTvZolZdssAfhuU4kqPBUsBbkl3/oBtWyAJN4qCVZQ
yc8yWhil4TRAvYfgtltWmjJwWZabMrHqrUHHf1d18tQsz/0KKcJ62dCKvo6dk+9welwBUyBYL8gz
Gfto70iO0cuCDCaSbraFDHayRkZfDOA7Yqi/tJnQC1Ov4q2iYUg3d5EgRxvs0Jk5b+MpuJ0No/IZ
DammfaFakj5rIFFMEJNStmejabHZiUpjl8s4q8deFCLJ7MXyJPvVb2RMjMpGieM0Hj5pYikvi3DN
CFhHddkQHhbj3XXfsyWz7scVWzcsI1sJrd2+Tz8WLUBOokVvarrXI1MeaH5ji2GzZUs58YZVtzRP
XyzD+iEloEmnfovzOn1MLRdsLt/Yvk0ZiorXcMSCBejTCwNnJ6vI3MQAhXdjgn7cnZl6BO04kU7x
O+LYGsfWxQ50B2N5Dm4+LoctbOA+UPmhpsuwLcPETxGJT2PLW53ahMLTp9x2ixv5nM+KHcgtumMI
UJGKdVctpyATkHrwmEBug4cRQ9eZes43NslXIeM4MbSSD14jecvi7hYjHeQF6TuukWnfri0OF/rj
LpwNBZ6BxbTMJMI+E6wADjeoS3Zr44HsS1pJH1ZmWp5WxDRWIoZktYv/Sii9OxRaQcQDnXNIRJwV
a8VhdEohbrDm6fXyFTSG4FBJOo/m6nvRZbdmltYMBfXmsozHEMoNOylenxkkSwTtKFi/D6cRMBaK
yl8YieeaDE/GhG+pgBi6G+cSadIHuEhj3/Yx3QDVJhuV5P1m5d4hSCquYQA0V6XopEi8KCejPBkJ
Q9wBBhIW//2Qc7iPXBIRpNvg+B7nHXNNvqZpyDxVJb8dDT3i0Kv0rJY6OJm8qmNs33aN/Qozt/Jq
q453fbie7FpeHNzSLwF0N4gj8SN7Cn8F9X7XQxzKJrCcUxHRzQTA0FUKxCycMONW0GDarMYfuGO5
36w9JbN8xCu9oEjIvxQvqXJWyCv5njfT7TyL7C7U8AXA0etymDYyju+I1lScZ9yfrZZdoRqD45SK
aUn/AjDhbsr0lrBTHANkXn2aMaaSJLAfiQPzQcoknj7qxsZdXOANgYZNI2RXh+PU7mZdfens3uQN
zLu5Znsx9Zw7pk0pLf0wv9hfUIgg8lvTJmMEs6ccLxczuLCNLaXbHwMTkWE216vXAiGvrp+hvwqP
Q1zNolHuaEs2RyL0jqngqI5MFLGxm9JW74nLq9X0ZjgZXqKavirQl37b4V/3M6Vtp6Jwj4X2pWvI
VsOBWbSdDsXDKNiq+5pyPlX4C9zhrjfczC9mMnNQHOUMXZ/05dBk9n1uRNo2AEmZaOMhCXjE0i29
eEIlhxeGaT9SR79LRo2ta6BWnMr5TCLCCoKZdKyKOsP8fvZqvQfWEdYg37Rkx2CV/artYDdjMfPd
oNhFae7TEunOGdNZX87BZ5iAlaD3e8GF8xXWa37PMiLNNVCLW9Oqbm9Q1et2WMAtb6+lvSiGYsNw
aVQWbrOMqY0gSAYXtn6RYrpQgD+HTXxXVahudbpUm662Vx8JVLq8J40gzi9m56AKILcPFYMNNOkR
pP28Jb/oBPlgj4mLGmpC1jA1LqSJcqZCDWtFw96EsqiXPptUvfm/jxf9f2Zr3v8qr+/5r/bv3uf/
D13NFqmg/7urmXfvvfj6i6l5/QN/mJo1619Mki0dsKFpS0U6PH/rD1ezJvR/mbZB8ih1v4Wh2CA/
9r9tzUr9i6ROZdnS0m2kIw5/ihPz6ngml5T/qXApb4SJlBXH899szP9kaxZ/DTtWpmXzuqDyXf8Z
wqYr8tfoUZcUSOm2XbUpWDkfw9m5m6Il2y9T2vthZQCudltQvjGzLCGRcQDsiOlYu79CHJS7Ragj
QuiASA44g6FF96I1cKJRHo97mAp/uq//7cn+swfb/Ws68nqxts0I2RSKX+4iGPvrxToQq4pUMjlL
pnRN3OP0HeHbah11wkbLNLBf9/dkuhsjiPROQNiMAybSdbM70nGqt6G7D+yY8r8zf37/LjZJoOO6
Xm41If0ltO7CimZvyX8qJvJqbdxpAbh+puvmlgIAa/Qq+CVqRy8mdbItg+YrBt5wLN19b/lO0hb4
CsWta+D7NSAy7gIt/t2ipl4VW0yNWJ8Q3420U5xA952SScyY5L8sqaWHxhp7H/iegVfkIqcyOQgn
C09xhKnPREIa1vRKRaeXF9eV4JYbzfUXSuVN28mfbgp+zIiM+0GzjAMdW454dnmtAw8XnruHL1PR
Ph2ts5o4vGb4PLYzHryM9MIdiYgGYrhKUUkqdbLq/CLBJq01EpOT0GGyQ5FUViiPJ19LTfulnUEY
T+lx6FyFHGixj3XagMViQvjPD12utvr/kwX+/dAdU7eQpihDGEL9LRK7YeSsuSkPnbKIU8+auQqf
BJUhFpnT97/JimCproTqUVvVqR/627HAkFmPrgLOurqlQMrj5mp+6FGoTh0/JV/q6EDQ9G08zfJM
uYnG3w7OioPnP1/++n3/++VbwpW2EOALTAAFfw6BhnVCP0/S9o6F0R7KrFiutkrApEDwwzO4KXgh
93PC1HYe7tuW5lTkpFAANetKtqpxk0gagKmkPkCG6tUlfZHSLP5Y2f9XusH/eJU2tAT6CaAXyKr+
61UOEiWoLEOS/erljgibS0hMAyEmIyOqGQnCpL8vsSGPiJPjeuoPhWjUKais7NrV6TVq545jUvdk
2uM1y8z8ZJAN4f+HO/lvSxXaPFbK9cPX0eJ88xn+FKdt64lTZ+AFN7TuGN23/bvqoW02Bgevzpak
vgju18QnieEl2jGPzjapfc6SLvW+b+Wc6utRhcDiJOuoJu8lIwmg1o33z1eq/u2VdSxlmXL1gjHO
M/T1nfjzlZL+ZbiCUGBAPr8x/xrPQXRRor+KbOS8gMJzHn4MZpK9MJfjM2zT3+U8EURMKgWQ+GEX
i1aSWVKSI+tYv8TS/FYMKVluyWBmVNv1t6YEbrY+hFGu69DgkqQElZ3yNcAetQpX+7CMr3GB5Shy
wic9K3DYGu1eWSWDqUoSBp1BR4L50t7mUX6Xpf1MKPn4vJBvd++mo7rLm1OsSgMtU3AUzm8V2v1D
C8D2RpmJOkWSVhF+NQ3Dyj/fP/HX4HQ++fX+8bW7ZGyve+bfPvmypClpgAbfmHNR7zNHWCcnpsfy
vWYj7WdD6vPnnvI6rrLazxt9U6WWc2QWlvtkCbk3CyQgDwdSo83X/3Bx/8NraIp1x5T0/nTd/vuO
6WpmS24E+QWVjpSsWDVu7NQ3LLZnxG1sOdP0aZHrRP7YY0R4yUwhtlgDJ8QgMomJASzdclanqI9R
jtUIGK1UIxEWX+g/X6pcL+UvS6djcfNcwUcjXINL/ut7OLXajOgVmypuxq+x5Z4Vg0lskSyKjO9j
+tG1ebE1Zebuk27QP9oAZfY0Y6s2102orGl8QLnG5eYgo0BKnxfGES+VQkKcvYa9m/2HHV6sV/S3
K1Y2x0+2ehDJzCP/esWG1gDwM/Ni9b2gIe2d7GBGIByxynNk6DjsqeEsdbmDpZRvFjhZR2mleE9T
dE3/4e6tK/Nfr8URpulg4XClIcRKnfnzV4zXCPBKuGoge0R2INDiWzI4ZiR97sv3f+t6XZ5wGvlW
Nc/Xjtgteo36i0qJQf3++lDw/h7ntcESZMgAIZl5i472HzluRVa21p9CZzyEcYP00xI2VkDNx14U
/Ye7ypLz71+Ua+rsoBJ2DSuosa5Yf1qRAHi3DrA/mI5VGe66JirOTqbwU+sHGa1wAwWrLl4QvSSd
3CM7VSepqmxrQR+hu68w/iw/EJl0XlQinjZGRWyq3le7ISglVuUNPPDymM0NTtC+BgebnlpdVHcj
RICKg51TufI0lIN1qPAK777rrqxjn4urdN5pKfSYdq08jDh+Vk7asSOan2GenPHo2m9jxuHNmJAB
WO9tgyNRD5CzRDTd5EyTVYRwbd3hwV0W55ZRCBk+ZfJemdHnsMjMlw76sTmi/VkzzRtBjBxiSN/X
NmHJbQlEAcIJ/Fu5KAW0mka53ZHxQQPtuxJDj1W9wTcmTK8k78LJmfe28WNNk2WT5ejzkYcGNvoQ
txoVUUl9fIVzP6SxvGjoVMwMrxHfJsaNjkgcWqmeGA3UDmX6+F2gjnMYI3Zvb21Wxb0o49dobk3f
jcWrHlbaTk3YkkNI0n/cIODuIBOGEtSY8CVp6bDJzDMKhWmHNcK5QUNWXscifY/J5NxplXZLf/sG
Uw5eOC2iDMzte8OZV79o/clviMhKnvauPoWYFNPoOe+KH7kAxAmzLt9/P2IEURqVrrOxHZY5zP4f
349qHK2L4VqYBakO5yqAJOri0FHFh2lq012pYbLoRgYT2Nv451oYApJFPbWB7E/BpAMwZ/Ia8Mzz
ODh/rzeTpIxIg/rJ6Fb2QAUKY4dDFSGpa+NyXVY1JfTwMJENI2laHrYifMwR/N8jhKJtMw7t7nsj
pYv+qHeCqXiXv8QSzkkd1wLLjPLGuHf3c2Abj/2C1S4bD1hB5x0/lok2hgIJ1MwduoDQysFFdepa
jLgYEqmG4WWMIiQcsai3Oda/NcI2VA7BkYkdY86C4ldN9cGdwRlUaI93kA8w5RoxPLeJh9H2+2kq
OZAQ6PFj/F2jq97ofBn7cT28DDpkFLp5dO5KfWdDZDFrzOuNRe5jgN6NUmCusNom5sHMxniL4JB7
W3/ag8k8ctSOugUQpVXi87uKTBCRsbYxp24xwIakI9+MuzovC/DkFRezOB+ipZP7/ZIToVE+Wrqz
i2qhiAemml8/7jm1jiQK71tnvMCELm/YFAWTkJAPmkPlSdl8UNbSRQB0jdz/PkJq6BlkiBZndGbk
uYOOGFDcNhmm+zxwv4YBFo5VQnZokMZ7acQZbTbQhPfWj87Mn8uKuAajdR4EdJlb5nJxzBR+gdX0
ffcrM2f8jPFpUU2zb40moPFWvqM3vKIWQctnI3lxga7xOa561sbuPHtUfrjYCBAqulW9wQdfNNpW
FvmTUYkXkcTIcdb9DkH+kzvqxJTOBvSHkiTirKBHBlsbuTKBmG1cH1fPsyVEdTuF6Mv71zq1f3N2
OCciw501EUaqOURjsyTivGJWVaF6SxlIH/+4O5NFRo0bEiQ4s/ClpnyRU4T/96AiArwIgLp+f6bM
2WgyggsaicNiKhAR44PhUC0n97PGJN9hazzEcsGfFIx4r+EOrcWvA9bshE0Ni22EW6qay0fDcUAF
58bD3DrXUBumu6zNJ8YMK8w74F2OmjpFIDbe4ML9+L793ysZIMDdgNPzwa4CnS8tuOtzrAxTMCDn
CKySawhgsEqLlCO0lLTDvgsztPze90tkucHZJeBv98fHLMolv7ZMFmKLF1gRSlFE+7HMlf/9pjFx
dB8QoXyvzjXfvUsLwEtg47d1QxDuao5Zz0ZtmF97faav6sa0J8vUJFeOHif+MKMlIG7dcW3sNImU
8wGt4aq/YPPmENkfCBJ0tqlBX5GeoxXEzSHOCEqua/ARqTkEdG/TYsPp5tZlE9xkjpHtFg1k9/cn
Eifu7Ddg6zbMY3xt4Lz//SEpI/Ijg/F8bxLt10z2prK144wYkByUE+GP8dYSpGg3aYNJZP1jHD5W
CFZp71sxLJ4T9ruSzi2AgV3aI6124uz3jIvWZOK95yz1vf9+75hWNaHQUyEkSUaUJn7AY7zavGyH
arIj2DCiu9zy63B9B0iK4avUTvzoNgvhwt9raj89uEk1nKYgg4fDaw4hLPPiFpm10zX5Yz5/JkXr
BbhuX2K1PKUtZbVaZ3QgtUnnbQVp6whZEdGce3Io8C0z0qwRcN+E6ZCfwFXDj3IIk6jMO3jFwwFt
53lOe/c2iV9IvHMvw4TLulaBvLd/mJL0iO+qnv6oDrQ9tzD8xcSNMgC3G2SbIiiDI8eBFiAR3U7X
rnl+WTfdQdR8D6NMp2iykCYkC/TqqTAPoqRJA83sM/4vls5jOXLkiqJfhAh4sy3vi7bJ5gbBHpIJ
n/Du63US1EYhTc+MyCog85l7z9XLAXkSKJG43rkRrFML0MpmOWuFjZt2bgme4ccLD84kDnUWkpI3
EfjjZD018vJV9RYK5ciQO6IpQr64aoMZ1z0xvrYPOYQ9lcvcrKpyyLc2UWnHTL1CHpiSEebErvJQ
OxF3Zj66pJQgWsRwSR7n3yEF2B10e60VyZvj8SUPmCEzvRZXINrEj6MQzeU+C8xPLdGdZ7fOfiyi
QacIBUyh91vy+5ixqQ59eSIcXmDMthnA4ZFiJmiO2ELTky8KFKMYxwq3R3eSeyhq2H0eOxcYIHL/
/1hlFTuWjvN27uL+mJTTe5bTeM4+2cpxCpFaPW/LEEBOjLBrMk1SSYApolm51wdjn/o+UVodWcS6
NnnM4uNy6836X+l5/cEO04M1I0HNu7F9CtMGeOjEz6wsQtmUya3N6bx3sPDHkJXJ6SHCTd2TJaLo
M5bO52x0jlXRmBfbATtLvNqxTJPoeVZENKJRkKfZ1jGtxYc+dCMKnPSty7i1GNvzJrkIEFlYQChq
50cnJN0csBGqRxYzGoF/Y1IiAAOCsyUBEhyiL2AEdPVxaBNrlxYINzuzSO8Oxjbx7E2OdeTTh/Lm
un+WK1szPk3AHghV/N3MdIELtYKSXYXkPIk5JvcbovlSayyvL7tjWCXxdIB6QkJoZDz9tvhWMyDL
JHwJs2h0c0pTRyAcb0DRgN3IW0ymhaqeXd7yHsvFTvO0eUe3Uh2lNtR3aDtndxZri0kWplCdDs1n
NywJ21quyygcnJ2vsrpDK9Cuv+d2NUc/MrBQjBkea8MWykowTalajJDxEdjhPhi6W91wWtJQWEd1
pi7toRMFP1bUa1cJVNpKlCZzGbFiJ9+GGQlXiAGxYrjxY9thWKerXIox1/DfApaZJL8Q2uUQcdFb
xWWUxRa7esRiq2cUEQ4Pyx1sgRsCIoRsY7mcnAlls98Z+7nxjlYpAyQhW0SK9Rmdcki+2nX5EcnA
u9BerZDCT3c1cE2lJCOMgOigaWbMTU11VAhAVWc1SRjsgsSQkHltEqvS9mWYHk3moTef7IYRDPRy
kCyjmeVxl3VH0jywX3pWJkkD2H1yuj3U1gQ1hvWtmOMrvDdz3XbinpeNd9VRGVPYODJOQVZLVnLk
ukD2ePCYNx6dDkR/P4IYgZMU7ERONCiZx/ivmvqKIvmP5mfVEUH7KrL6kwDWkyZ2toM3w6LIdqZr
6QPFL4yi3C1fQJUQ1t57OWvl1NrkBgIUNPjgEpLysDyCQ11xW01y34SIDqKiYlDN8LntbWbRBmw3
gHKQwACvKfl+HyufyXzCWnX1GP+ETSavUP7/IwTO0AFkkHWImZquAu34uz07d6awL1Nfn8nwC1/H
ML4ak/1ij+GHJrxoh88iQtshI+i8fW8/1QEOMnaphCMEer1hRBfqVnn18vreOhNvkuArGxjUo9JE
WGv7ELjaAcGH+2FWVKwdIdd3x3+pKrgxNB57052YpVbVD75TsSnYx6yhLR50q4fmJ2nNIng8Cpy3
NvT6P9kgLZxdgE9e05DeEfk7IrYeJtjSO6vr610dA58gj28Fg8sZ0Azr8K4s42+HaWEjZNptRNAZ
Z/iU7K5xzcUonGBFFiWxX9h76BzXyz+SEXdEUvP8nAFPnI05PhLiR42mj29jCx/N9s13ORs2e0Qb
KRpOWVNQOvbdxtL7b4fOaFowJslz0dioAmLimnXnnwM/dlOFE/mvqEOgUJJD4GJ6BzCLP8uq3gB6
Rae+7JS4wNviTbD2VHvAJ/365Dca25PkYsbfmECzYprWjck/rMVutUYQmCX+DsXdHspFSOOfYixC
L6Aj0FzlzYDGW4oP09F/COdpznEHDBdz3Y53AkxnjEK+NtT9DFv3wGNwMAs4Diw0k53tuWeX52s9
NQ4A7bzctiLFWyIuualZF7w1zEZp00sDaJd0yEgcqtomENIkoYVNa5s+Mbj4SSROKGtCxFwx+sVz
q9jbpCNCdwf86OKLyI1P359wPHRUVnavneYy+BuB6oNlCGW8rp3DYNU8dRARyxTzYDpQsFpDd3YL
KCIEprsdjXrhk0dnJ81fOGcgQAt4KCPxJlYQ/3V7/Y+nVju0ViFFCzN/NIs5O1qI9GSzWocyTPEp
8bmI1gs29exj15mjtyqf9rqZTYe5ynYiG/4hA7Dr3qLIrIyVZ/OMAisaD1bjrtQfF0USHiqpn93I
gwzbRNUDCB3y4+UP3W56DqnQ66S4u1nrbFs9/o4qbSUHpc1OyxYlFkFeY46/scoYb4Twa2EQrnJ8
2qjtYCyN6J2cCLKBmwikGPy9e37gTd/6Z2Kqr1nPfNeHdSOS4sg4lmZevA38LlPCAgCJIm0tinGn
pdGwn2bi4uxuutZxeYqHn3DCzlTXjzhSCcoCD9Sa0t5YYXqOrgB2LoahwamT1rMbFE9TcIxmTgm0
Kz/eqA7tDpBV7jrPXhCeHJjwxw51qFulxN9V7Tb1oq+2AnrmMCQCrTJjN3RAAkmGBrUe/Bsc+7Vq
9Grt9f5baWh7XSRbJ/vrOCXDvEKBWsI/wgKU6/rhMcznHHWpd6RWenUhKW7beXzRfRO7xfBAlOcj
BSbSUfFvCmyi04bgVIGEb/VywuE4EDqVOePG8/TdjAIDiixwBdn5/FCF82c0knRHgd97tE1jmt3D
qPzh6r6nuQi559AhafB3V6YXf9sd31WeMs5Gv51G8hGLS7iCDqPtspEkwKAPAVnozlttNn/aAC2G
w+8oMxt2QU6q1tBmFg53hvIxYo3SobgvzOrTdKS7ZWXgbrg2nvMCzV5aD3AsqFE5zKnKFBusHwh8
KL1NqsUjqYYqAs7f+1V0gSX8YyvBzZwYz3US7TiDj23l9lc5+V+di9Y/hOGz9/viR6RmsJqwd0Cp
JqGtBYC44mnG7xSazBh17Zlt2ynJ5vosbFyAbdm46Hjr22CZx1lk7iEbqGZQsztbiDTDXmvO2ZyT
bW4TaaKl71Zl1lvirijXCX4NEsqEXE6EmNvTWdlfytl2DyXQwIIQXxRRTBZ/anWU+UPBNeBK4ks6
eePbZiRL80qJAhx6hf99B0wCOJFqFct0G4d+eSJ+LWESsQpbH1VaPm/CJnxlIw/sEw1RmmeEALcQ
/qJ+OheKrZk1yPzyuXx3O7vDmmn+mOazaVYJB6RrwqrZo+L8kIN5CmK4NnMKm6kJ2ePQK5MGQf5V
a4/7IkX5bQl7JsFJ3FPyPWKTcxbW1nvcE6yXELaLEQlnvnEkLvKBegMucY1vjELyFHhRtvHQOjNn
3lrYTylKJoQ6XUoYVMaOW1YP6G3o3nP4rh6JFchIuPBr6Lc2HGAO7+LH7ltgMru2ZFYTNtCzOwMf
EV/iJs47DT870AlnGp4zj1yEwEeOWDI1bKz+SA8uL70ckdPQRfHREDM/t7WggcKigb9y3zsdx2Aw
E+OBIHju+3+JcsULrz/1A5ubvH1ijn0ryTF2YFnxxNNyp66Ji6JXOr363eRdTYVJPngLaVv33INW
PhaWNh+MovjxemMjp/JzSsqXuo1/kgATfxLhFTQ1B856wElSmTrR6DoZGURZldva/mayGT9Kj4TF
pKfQYFZG4naZnLr0xKyPXZyFBCtV9EWfE22Q5pMew1L22x/UBR8tvt41Zj2is1xWdvbcbPPA5fQN
tfY8dNV0GovXIAYsFkZ3PQhLnHPcT4SvbJF/fSDmE8Q6ka1IaAkYy5FgIqPDw1IYHhUE9BHHDTk+
yJXSpwlDDWEUqAAQTA80287wyF1JTrXt/Gkc8Ca921NI5c6p8gMyQjijTZt9+STaCwAgLLMeP7Xj
M0UH8Qns+5z60/cwv2t6hTZe958nQhLQAWydAe9GW1K6t3lcbcwoO6ON3aLLpb/KMNSWZyAC/SVH
D7ZijHHViG7euAWM7wRnl8v5x8oDzDmw12vczhfbD0+VVpAXmyJInwWUvhBKLyXbvPWAZfKBmaAH
kBAOA6ZtObUplj1M2ZYLy/7u9oe66P+hWfwWpv04AXNaV9J/62ZaCLjxn9I9F2gsUZd2pHgAkEC9
tZUxWOmxFvrOL/EkuYHL5lAnE8JfpXcprfIGhAag2ZRFWxdPF/LFuFubT5JwR14JBhGapsxiNFTY
x0C5OPeI25/9MRltzMaCa4SFfnKiCKMS0ui0gJs4Vq5+KqP6C2TBTCCg9pBX5XgOAu/Ri+J8P9TZ
azoQSVTCMCsr+6eDukjwpzinBQx5FGSflE33MDGR+PnVmz1IYlKTFk9kL79JagF+J3W4/wMiDnuC
OjlQvGgZmsLeMxiHDO4xizzlAQT51IXzXvOqq08uIajIOuOwS2At0r5Un6V/BBOLELz1OLuJZNdF
um2tT0FgKxE+LYYtvY+ZDKNrTFu/ObC8PBjW8N9cmc921FLOQL61BEOARjgcVpzXnmj+9IACRPSM
N+tkU4CtfPKR6P/hAFQhOV+RYa+sEhCVQ8zSpq4sHRoZfQIZbZuUbQLpMli88rQ/dW5+J1IWsBkv
Qj4lf6MoPpYVxIQoEiCjHtjJvOJDL08ypigmEXHtmXONrBDgu1U1zEZ1IhSTygUl4Q/Wpupr72Uu
HeckwcevGvU/WZRqt8ivHpc/ZLUcPLfJBe4pimYPxpuXRfPD8nfWUvniwcauc5MI6IrC5qFR/1Gn
gKMCadeHpIekCY3HfhgS1m2V0WzHcRiPZpZ5L8UQIc9HDRvDnygThFUEOnMPqVa71wnSigPvGng4
noJqXfuQpjmch7XsZ3/npkonEobhoWFeuJ5HyL5zlu97fxcnwj6aU/keebD0OapIMHPJVAcQAf0z
hHaSQLBbuvpu8vdpXg73sHPQ+RcW83sL8kcyIrk20ve6JRiVquQh6FEZYmMedraSCRSWj3RWqQrY
0O9NlZDLkUQ4Yn3ME4hvSUq8Rarp8QbtIcCTkFU411I6Iz+aKhvWjwk2pVfNaDoH7VbnL/2qnfLP
mNjZPSUuDgJr7vdAUYedAdO3t1jHpHyImYvInw8xYuvbejv2fS1Qe0grc/4Ni6d+5WJatGeq/c9H
i1ImzKpdUKJg8tFR7gdj/tsn/NaM5ujSPmmjyLhgbMb0YWBrL8dz2o8EBkwCZ40Ytj1xJaeg+UKp
iUPF99rbPAoq+Gg6AmPo1gWKXwB4fXw5mLATj+4QMXjuw+/ZtLgxuhoraUshLhUbz06N4hJh0YLu
GuanxuXHx8gWbWN9qh7MWhMrHTvkapqeaoI29yJAhZe17SvFWwyaZGthjkJ2k9zJh4j/+OMbDQEb
MBvnWDcnSErlV42Yfhtk9TvZPcOjBZDrd6yEkwuYtviTxm59tSfT2uixeRKz+YpTLbiVVVTt3SD5
bqeU+LcspJ/yOu80j29+yLx6mZr4jUP8XiR0RuVsaKJQZblH3XWZw0+EVzJ4jbzjMo9Ypj5FjBrF
I+hnb9tVtUEkl5NOqN9kY9FeOqQ6RzYLQDVhxPfDI2yGxh1KL4064Aq7MvIDOMSRn2IgJVQNo0gt
vYqBKC1jQLhblOV2Mrv3pAvqFyxh+F4t7wpDwKMYjamnd0F6kFNubbJANHutYtk2WyVXQvgTMFo/
k3HpC/bcIY5v0vqufQW/ztf6bNe7LZxDVHyXzKT/F8N0oSSPTiUAxUw9zCzmxofUbN/j1HgJXV9l
HU3zIbb9H0bfWFtGGKpqUVdarBXwtWOCgjdNhcQ9qUagwDCojEH9MTKwvlA1EaZEZY5Sh5V4Arbl
TKg8JWrgHbFO9aus66KNbEae4ujZT9EKt1bUbYwOY5uDr58Lg99auUDxsjN3nMgFlKWLKznAhu6U
kMCYb2EH8Ds+PdxQ6v8Hv9fM35DSCoLrYerANGOdkEy5buIeXKcSKkpGr3scP6sKeT/OEuZnJWBx
ogydk4p/auPuiSIyOLRKSRnweZw0qKjlYLDMGhOb2M7G3DGLHaGYUApMDdkWPgcunjg4GbF0s3WS
p9Tz2M5RTxR8BRPGuEzFUJRxAjeZPa+l1+r2Zr+OuADlBJSDKKmTXZh6362hP0Se3l9g+zA8dQt8
WTiQN3rHNaTkOHYAQ1+kATn208VJ53Hn6+0buLmSbUJEbxHpjza75mPWkddgl9VDiwrxDBr7ZgN3
9+chOBKaHK2ZhbEv6LGyEcvgPqmxqBnVyTFKGXZ3pu7t48b6qVtSOdyxmw5xyy8ShcmurMvoglz1
rwfv/2YE2G+M93jGogJmAk9nB69qGbAyh6pWslVpbmqGHYrYIV0Bx5A32TFGXAMW05SeJOGDuA+z
Q4ixfldBw+E2H7IHJ3b7WwnqW084fYMUwrm9WmZ/bHQViZwLfc5QooX2o1cAPWnUa+V9kEc5naUp
o5P0vUtdoTRLkVRBbgDRphUnR+krvcZKqBw2CBAxjcPNPbfxUVPGG1p7Ho/Av4exPKl8gXs3l9vE
gZ7RW7mznRr32RwYlvpV/dW4WLcqV7v7Vv21PDQdWK51LapXZvdvos//BEPvbX7fhDrw95Acqm1d
47Uso/Jkd94timskdNWtiJ6bLLCUxuLNrh0A4OoM0QRuImiN4jAyBFhXlv1m+UKuHG2qdkbRlruW
OIPJH1ExJfb/Z+JBoxySJUDHiCzItbuwtW22l9LP/U3r/DPZa58DVxz0MG+OGcvJLLVBSbv03DTf
zt7pScUVuXd1JqI86jL8J1NeuWWojQGu2ZhdI+4gpR8j1/w0qH1vnhF3RFFH3e+XxNAUt/DQk5am
sB9qW2nPyYvR9sXVLeovC+RrDB1nkKy+7cB4duOuwqbqzLt8NHBfZ76H+9oUD3Erv3zjtEgVpjlD
RIDQ5+KT6l1jqDqA21F5Cto3pu7wMPvmIzqTybeYT8YDmpFcWwnSi9eiLsdd1nJNTnHnXZdfRcAP
2gkqGKGn9GQ+YDyzIvojnQD6VwyDD07dvme8a49QsrZTVdTbokN6HMXa0bdY5veTDd6l0c6e5n9K
MITLU4B+ywGPkb+b0nkZqOcrO0Vskeb/RD+k27Q9SQecXhVW/0HyUChesM9NwBJ7RD2pW/pLyzfE
pwnnnjhIpDZdhEkLAQYxDTCMI9jzGlFgsJ5SbVpZnp++Elh+wdFBBg/2dVh16dkMTssZ1CrAlBXO
08YB9ALihsbUjMfveUh/SjcCGYKGkaKbtbNCEW1ZUs24qqjglgstL9t6y3bomOXVfSlKZKPVR/xJ
CaBzwm9Ngbg6x0ME9bpoD+QJrcAJ+OiauJDqOIRHOv2IIRR/dV6lRee5FErLMb9cF2VX/Ri+3z8M
EPsoqwC3+OFjbhsdo0neGg0kRNN1zjmtQcEGBbPZvAEC6DNXMLDSb5wwobzPSGvwO7ygWSnfx2bK
KapJDfDsYFs60d+OqCH1+SYtrFrCzjbLd5X7vnWIOnG0S8Cooskfl+NqVlKWyFLxPHCPWX10DD/Y
6hc45QSrk1XvgMAYzORtuUd+BfQoo7QPI461k5bOf2cEChR0OJ+Xz9FzVHRUAka+CMy/wcRMTQfv
P+QajrA61g5hHVyY7YtTok1gvQuyA8M++oLhsKrjzrxwyNzC0k9vnRt8+6527BP7RTMH1Au2iS4S
JhNKkQpDkC7ASuM4wCSg6lOvBegLnd44qLiK3UBlZof9BHeDE3dR7i6qPUfXnqLAaAgj6uL9kJH6
0SVKecu4vmt4sMjcwYdZbRLGEZsw/Mi08HvZT3ZqaV8O9dcYO+sB516OG/Miyi7eEUH50Bt8Br+q
IQoKSdzK2VX+ag/70Lrt8QJbBS4oqYtbIPB9ZZrWK7wvgl6lZOGOEXuvBJQ5vJlTY6EdM/EDEE7M
iVxSPLP9LwgiOSPTZgWodMQtRuFVh5lu1aYT8e7qS+gs5k1DYL8OAgFkAu1gKM1iLdxmv/y5ugLl
f00pGIB1trlevleX0mRHOmO8Rf0xbDQri27mAKzknAhT2Sbkoc/hV9Kxgc9Vq/yso8xJYvcO1P0E
lxPN+VxLgIHJffk3CsRQ+8LkwepCpjMxSx5CtLvtjPPk4IKE2eUA8UP0E6NMc/omfGKRUdrUm9wE
DMFYi/JEMm/Kbto47Ye50lR+1w2d+atyjQNk1R7sLjc3wkkp71DF2UMW7Zcv2h2TFiQ7qxl4jSY1
cHkwq0muDZP0HT2oj6mEKZ0MvUaRiQaSB2EpV5eNLt8N/uNBfjq+HDZA5uArRhUKS4cCssJiQiXc
Iv8I3qUEmozn4lZ4yNCqZszOqddCtYSYzteMyYLjYJMRo7JGEkg2niNvbWjZm4qPcbFuzBWlJ5Z+
fM+Vd9Y4i28Z6bwr2rJyN+TBKRapWNcM/oBl8e1Kq+UPFeGe6X62WdTJ9vw8Md14KPhBO7+Oj2Gj
xcQaVwzT4exsljJSrNkFGet+mrRb2kenuDeOetyyplGvTqE5FUIZVIvlzC5Hzl+L+H5A6bmVijTC
kUn16WMY0u0u3C2fqpEBoNLG/u6hLk0B5+geCjt/xsVdp7BVKsOeTo5dYkwKIRyU2mPD7Xkyy/It
6W0izauPKB6vht1DTVNvAK93tKGvcyDN4DrX7JwQwWlZV31UtRvtl78roFfUqvH/ypkkY4jrTCxy
KbzIrRueg5R8maXFyZUwItEskirEcF+6YCi7+8qBz1JWwYU5TnD3E5i6hOV5bcnANmgCqBPEr6if
Z5JkVQXk/VoOZkv1IGG41BJ3v5zmIqk7+nP4bXntx/twxM5cRUwCg+J56U5B8RIjaITohKC6A/GU
n4PGv/ZXSAvgFzLReTm5lntkKl1nr0u21NS0/B/P3tEFXg4maQ62WfHJ3Ng6Eks2cUcwY7dicQAV
HSMS6obdchws4lyOr71OipxtOOO26p3/fLgOPa72KonBgLVhe+jsicWCHOwV83AblUaD2TciG2hu
Oi6awqdp3o/TKI8WVjY8OSzCAUF6+0RQhBTSn7axID5JjxVKTog3oj5Ju/XpjAESEOM4JtaeyJZb
YlWPy5Osl/JgSn4qxlhPIOOr31aLNHIcmDXi1/r8u9jWmMF3Zndd/FDLl2CzbGVuvQ2kZ57RUIUr
Pa3o2XnFUBESQlvnAcT0zN1rFpM2LyyPfR89eVV/yyPd3IYNu0g/Hj8MI7J2iwoWKbb5hI1867UO
CwUrQh2XBWdksLeyxX77+2HqGiC00nxcjpfES9v15HvaempZ/URJxjtfICWt5YfedMVBa3TrmmfJ
plQCFweop6dUvXbc83h2pr8tRCSJK2MvVFjDNSCGoGdUrSYzmaqYPdW1L2+qmw7AbW0mfcSKCgA+
nsC8gTaxUt2mVGK2uorhg2A4H+PxTyCQ3mcdhWZCFg7KEcqRqRi+yC1FMOkw56sJcBuFO+2zdMx/
mMs75+W/FVPwwB6SQzKg/A2b4tvJALpY7PZYhk1wOf9J9ds0fvkaJe10cxHbrSQdD6UjbvW2+Vxe
MVcV3epemRGrx4P1WXICATVmLbxY+Hw0bmf9gZoY4XAly0OR4LToE8I/am+Ge+On03kiBxBkTn9i
cPxeE1sIGfobfS67X3zQsZ3LS450eWPVcE6AU140ID9aL+prHPi7Uhr/CU1H2d2x3Vlu/Jl5wmr0
VVInyXMrbdBoVvHPkwdNJsZIrpZu9NnGKp1H5LYv6YBFWOA/XufIYJDrIvBp6+yBSKz/WMJkN+Ap
4U4SP81yhRMzKF9r3tjdUEPZ1WJjk4LLslut3Ka+kRx0WtSVsIz/EjdhYIQOmorPS4Hp+hk9MM5E
V0uc2xAGiK9srJyp+1OgRmrEkG0bFwjfTD4towNk2EqR+XtoAAY65M1Yr93QeLczVjaM8yCOeKy8
mg6+PQxtjDZqNgbXdSQOjugcMbfsGHn8kfmEShZH/hrDVsK4Uo6JwGKyo3RZyoelBJr+WO8aLNjb
KE2HQ0/oXOXKTaZGI6Il2GcIM3/T2//lhIbComoZxqBIbTv42B1CuHLM/T1zW3C0Hf3Zb7so6/8X
GmCfvpwKfodMPpCAgIyJ0vLgFF9V1HnUbVEG7VAwSsm7TTA37ePUzn81CzpxEjCRMqEdOlYXPbfE
dErpb5a6TDObnZWxxoyVgiBwC7ZJRv6URa2+7ixFjrQzcjBwbMx6+GyD72jrSl67jsjDNOfX6pJo
NaACZZJe7tvcrbedMVyscfJJnp7eGymjKyUJmeJofqro2T7hp/GPuZEayHdrdGxDsmuQkJ/zyV3L
eYDMYTJttbibqpH+qp5LgCLp40R8UIwtfjKcEHk+7LjZHJ5MDuRbQ64YuMHj8uVpiRjpKBHOMH1s
9jJp6ZqRppphRSfNXnVKZ7DQVIun5FR2TbIJsANyCHGwcrpeymbbud2xixzxgNfTda5FOYP1QYlG
8IEWrAwivHLHi+6G5gSnX53povlHToXwsB/14OiATz5JlhKEuW2L2Ppi8mhuAbXylNqsWNhZIQec
AnXIUKmNaYeGyWuRFJnTSedj3MMo8U8h6pqTG7trsIcod8nqUgwAHDlUOK01Puthq9/5OEs2c2a1
M5FxrFja4+vo/Q/YodkxGrliefw2HdThaye5tP1RnMI5uraNimJoWrGN3eIYlgmxIQjo8Bwof5Qq
ouqibk4OvfjabTUcUapbjpzPkaHGtWIYvWsMd0tML6rsgjze5Z8JmFoca4FAeHlqxu5AlIdzrnLv
43dA1oRffljuY4RKICcph1u/PyHP1DZ+ja5iHvIQbY8KJiUNch2W4isIHxAKwh1SLsHCF8M56+f4
Uo3hY6pP477U3fEAD/A9M3EIJAiEAhNaul7iopuMw+Q5P4kfW+el2xxn816X0nuA8LuDSYPHIkFA
LQJxb//YRGU9LE+R1QQoK1XKitGi3/QIDTxlXrnO1LCy+IO59gOphPfck+EGfzk/MkJpDnHDVGEs
v2ExDkUfo4FPicFhzGj7CgZr28gz0aXt6rh1GHYEQACNVV1M3WlEziy10UIjJLe/z2sN+p0h1HWA
EcW60fzqlNGZ1Nn3vIeSieDD3HRdsp8Bg59JCHjE/EMXgeBpOYviNtyAaCCHLigrQhptf0+8RUbZ
GqInhG7FhGqpVDucwIcsEa+Q7G65Y6a35YOOui7EK9L/DVJoiDkRQZehE1DjOOwq8NLnkhIFMCQc
kcq9g/X+49usUxwNiZCaQ8ajU+/ZGD0v1t4Y51DQ0syi298vo2vdcEF6F0dftsxzXaj0Sz0HuQV5
ioX29HeeBB8SCSnuegLnmSNn81k47GuNtPx1fLZwLOkHiGIMI7c7WRlLAr1hl0C60Ar7HFZ3O8HE
YUxHtSmxStQRDi7uY+igPFuO2OXXTaFwjuwHtxP5XYdAd7bIvdINBoPxIII+vzL2+1NpwZovabii
/hxQJJC6MOdWciua8nXO2MuH3cHmxz2hFHqLRlXSU/pu21BEd9P6ckFynmKZ/Tdkc4ouizVFaPxD
zUawszqici+B0AHDCxiWXVwKfVglLPs2GtM4cNyfZo5cfinvUhhD68CI2h0aSlIo7UBcHSFPE1zm
i4tXdz0T74m90Gf3USJWmfV72Dw5ANJPppoJIsT7iA3McIyxe9lah96vi/XSm+BVXBONo50jJbhK
axZSahQdootcZwjbDiSPS+6VNSaIv8vh0qofntFvx18XCKFVAyDT9wjUODyzd2wcL/kwE61s8bI0
OWblxY5vxp5zTFO5IZbAOpXJrxujQScIAbUINiwrF4b9tCUUI9i6msUKP7wsHwCCgvi2/DdAJ2h2
U/qdHtW9G2f+Azr5ZxBx6amboosXDvbZFZN7XuoAOgJ5LtEerT2Pnm2QfX5CsXtOgXCzHlBj/aq3
NksFiuRxY5jdRKPfzRsRgzKcbXkz8XrtNTwx7J15R4g9f6470ANGcTI8k9FxUqW7ZWeyXLFAZfrb
iCefZUriAI1sv3gle16+fDimUX+RPlKiiE+VHg4VfUtJQwaSOJTQlZfxQJBxipAus2bkVqHZY7vn
uLA2F/ttodIklzIQ6cMliJtwP85g3NuUjaIa0YENXznzhxxJtsUD+FcOFbG4+rRmfZYcBiDDcGCP
cICgKCRk2KWMAdZjZ2RH3xm/fSFQR/IcFQEMnnCcvUdQK3gXuCOToYrOheQaCYd5Oo+2tS+zuAHS
OI+bMLDrC5L3zVLex2EZHSyPXV3szYdlVtDXjnHH/vbA1j9YLZ98T9L5fiJnq9MDblItiXd9hJCm
6idjN9qdPKNKiG8zbRuSERRlY2HZx3CwvpcaS6v0Yt+RdLgu9brBDN+muzgqHpYxYhQM8dqZy+nO
y70STOh+O5qq7f6wRGwOrBo+EJQAKlbOzBQ//dZhP4dge0TvKjlOzK4FDRo5Z9HW6K4kgiJyj6ue
38ft9ouvw5XiP+ac5msKoMmsSMjyZvQ0Vh/TaenzxPwdGqs5N6cqBGus7GexljwsA4q+09qHUfT3
cmwJWmm1eGuMwNyJi+7OHrDN1eL9mwLibiqk7E0VOGcUjfFmjggRUXdpzlzsMCRxvwkn9g5xMWyl
GQEWLJlbpZl986minLk1X4N8b+TbqvO4sBQrhCPM2i5/4uU/AUENCSj7XSExoMUNnGe/w70d1Wsx
gAar7EeAiwLNtpqrjBV/gX2IGRAXFKYsh4wRH4i6rGPhnRcesy0Gf9eo/UuT138CjXO5a4Z/wtDw
0bWc9gIhOYJqEj97wLEbe4BsG6kdf90YDCQptXbamL1ETfHFShLwjz7B89SP7cAXI8ehoNRC8Z7I
Nwzi6Rr+eHApon+lqPe1x1vDvas/yzrXn8kTGHMGWnrZBKsuEBRdjT7eYPq+OLo1nNKW4kyqNAO2
KojaA8bFg4VNjhK9voxF8rk4B2AZrRa+SGVGzmb5SwJrNrL1Sj/XuiluEaN0lqkcwaqp6Cvx1GL3
RsyGhXgq/VsUeDR2SpPeY5YDSFnRgzXTRzPML3GYXVtwWS7FKqiruF/LMHsf/T5CSwU8mIXqx0CE
31H0ESjFqLkzYD3NfBArNyc6kIRI5uSjxUBQ0yAk6G62b6H889DgLxvmEvaWywLRFPX/mDuT5jiB
LQv/l97zAkjGRfeiqLlKs2RJ3hC2JDNDMibw6/tDftFt67mt6OhN795gu6gCMm/ee853vHO1XLdd
iKByPMBV3o6pScrZaYJzldvqlHSGi2g4vYnL1L8qvgsPnGAGSiuxmG1Ag9z2vROekvuimfqD1BJe
jAxZhJWbjINV8RRbsgKIn/wI/WbcVLmOUIpbZHkkHA362oHi/QPni72nX+ydMQ2tVSTvyEBQuxqC
uGO67p0A7HVg8E5iJPtqDVz2lOveNVOp6II2ApQGt+l4+32GZo65b2f92AIpv31/6Eo1AVZU3iOU
zezcwN8+2r4h145sjTUoFgIAIAOwiAsMQiHZW4jeY3joeZ6Hu9ydLhH2LkkW+lFMTro2qOQ2VmTM
m4bpzI19YYEpW4sxe0S4+YIApL0a0OjLyJuObiErcn+0hPMgp894gXF1mHIM2a6k3tPEVQuUZ1nX
YMATGZPCyns/hRs1Kl9Rzt/mxSv3fjy1HUZ88ISjFViNmgoEv4CVyqOH6tcudUEej/E1n+Rdinti
h7cn2dC28iGvKtKzRG4gFjYxkrb5FyISz4ZdM3SqzRfwgum+M7uRf0VuW83pr5lLmzfNYDKjNKAk
KgJUNO/4zs9IpXUqG1ohMyssCmv0jFaVNkC/xHCaZ+dYtUivIuiKLKpY3cl+xvA06W5golDgTUCF
v5B5sJAxtUmZSIGtmGMRXaWz8WJ0CiVjhrihIStDi2zWI4e2VcyU+70SgQ2JHaXfVzoHHFP3XzJ7
QshrqTtvCoSFWvu9AG3i9tGr3ebYWwPCP2Qe/L3mJhOVOlvMcCck8clU5JRPJskaDFEEsCG3PXFA
uiH8Qe2csihou9UkOomYBiBGib07IyonGZssiyVR1lZkDBmj023asmjOkPdvE4jG7JeNW9RH7iqu
ctKa8Cwo5Mmmd+P231AgVTt8K2KTasbJ8ZhVZh0kj2Ua9g5iKnP5IEPspymb6xrmd8shlaWJNAK6
PbDeXL43Q0bEY8V97nvjYe7hLFhICVxPJZuJzIG1M7Tct2FJ3fBUs9eiDAVjAj4flS9GB0mnPpfW
cKUNMlwr2/32PgoUIn1zEXseM3t4eB8IEFmndr3RyjOr5rrqePF0vN1rAZA6cB3zQJZjyLOb4Oho
NeimNfc+xMmLR6/iPYy+W25b7WfRDHjFaNqVCZniqT38UDmXxTRhpTG52E6lMPABb02IWEd/RqQj
7RkOgmDpr+viqrQAwwlZ3r676A1s4u8HTqcOrxy6Z7cps/xlO2uE3JHtGN6IhMEp7H6xxUtypjmL
p2ihfrFSondgymqwkQCOI9SkylR57FBuM7BGvdqlT36a5wALl4D47uX9rxXm9BgaSj9WlLcFQPpL
6PmcMSLT2Dr1MFygP9S/A42IV13H/LkmVnaFz36MHY7zVtN/UTgfgiQv78KJaS0aZhaO3NtauZ5j
Cuz/eeoeTepzJ7RIDvDdtS4FYtkeW3Y2tXe5sK1LpydESHVwaFGCnio0/BdhTPtZjcbI6XW9C5np
X2Bv5YbU0j61rXfOGIZcNJaygrhnPleErb2L9RG/5pKWgMmtvzEKAMv9sSU/52RXSpwYG54mUcV3
taadQ7C2QVPQkLP6vruebL56E7rgPOzbsIVb0pjkXXTpwHTGGVsaacg0GzHxSiI2+P5zn0Nhjem/
VgOzAeQVEN9+7kfl3A5kG/FPsnf3zPNh/pLQs1ZIfzZjOPtXMwE6YlE8Wby1IosaRqNFutcgvsC4
Rk/7DoLw9Jt38gawFOeAYJWu1dRZEChSgqdGFJtlHoHGpvVXY0TLdQTyTLSyg55h74p9PBn+kNZ7
LBeFUz1KpEElKNRbbttPxQfIxaMBMPZoaN19M5CC7LNp4UkWx9xjXDU9NV43XXl6c/teKYf07YMB
Ei5Z8ZHcZSFJ2n3Vl5t4RrWUxT8AuA3IxEW1qXBMbCF4W6P21TITIFjYmhhxMr36t/+m9V3/BLr8
SpX7A3MGNaeJoQOuHk/kOzvlFzYKQAs1NgvP0WyxdLSFRT1eN+KiKFWFz4XqxXc9utsmvUrVEfbd
THqyc8n+PlU/GVcL0xBtwT8v5ief76WSLKhR3H34r//xP4ER+Tf+6+/8x/8Fw/j/kLC4QN/+Z8Li
6lsZ5d9e39oYrCLFbzcdXv/935a/8xOy6Jv/cOACOrrpeiCPxXKHfzIWPe8fOjEGwgYqZOImdPh/
/olYNJ1/OBCmLBBcBnQ5sdz29idi0dT/sSgcfM9bfEM8GP8rwuLvECbXcnzfFwTG8DmoK5z3x++X
x6uIzIm4bT8huZl4XqwjD4hzVwXUUDEp9Jpham1LfRxRq7jk3XvEFvzyY/3pAf8dRwZ4Ukf/Ylu2
i0bdEJ6/QJd+uQK2EdQ1ZRntp9BD1UOuWZE08U2H01aQc7KayokOseZpm9YvcTCWHUEjguHh2NoL
ekn7/vcLWvBn/w1W+nk9/OaG4QGf8C3jA4zIBCdCZpbFzNGjDC5ztyHbyZ/ht9UHz3W/6xZxNn3P
O//3z33nhn34YNKMcR8KS+eGL5jO334IdBOzdMxk363dtNqGRaMOqLRRC2B7XvkKIAjir1Ahzkzg
mchBPTUhGHO38ojbG7Q7IB2nqe+Hh7tPruzDT+Lxa3i6aeu64ZFmyHPy+5VBWJgVst8GdebwwJkU
t5NCXuZERMQ0+IoOWV6+tGofTaoKimj2LzvxFZ1Pt5Gc3C+ztcLFu85K6V1Qi5Kg5X3CEhO/Y89A
AzrYym3D4vaBDHWtD9gzTEl2CKSq3rNbvZFZAH3cQbwJgm88RNLcVyHx0NqEW5ITwd63pbhGA9Iz
8Fur4oupVcTF9+6uzggv8JsbBQ9pz6uTBVnsqLM2cMTxErIMO6z3iukjJqssPvCCPmE0LGs9CwaP
MwPwF5h9lbb3qTjOuU58SS+H6tKR+7AbzG1s1M2acHr9Lu1s8dkD9OFdfv8RTMxBPoMdYRr6hx8h
wSWddEQq7ME69qsQ9CdR2nCWv2HKhVVkWoFHbPwG99hznc/W8ZOn5HciGVWYJXhvPEuYvrkQ0j6w
JIvRLCMM8vl+KIvwZCRfk9i/dukMXCFmLzipEsmQ5Mkudlxv184MX+KwPfqqyiBiud2ei7udvfzq
75flfHw0uCwdXK3j8iobBnvp7w9vwTGx0XpoD01XojueHfcQVWiLmS0Ncj0ZFREZVoMBy0RrMvp0
UAa6MVvZxe5+SqNyzVGIZpAzEwajUZIwuKt8PaFT2V4RErv1G4EjxX5mGErYAcz+SD8lYjomE5oq
FU3XjVWQvrz01nIMmn3WbBH0zhdjIZ/yuDn5EBjPvssc2DTFtCu89kHGTnaYKifceikOPBch8pFA
5u8jIVfkuDA7ckgq02s3P3twvcestq4HIpAZ7EiAQC7zhgxK2qooOuvkCWzAui7xKyum7HkKNZMa
5kqQxnHy4jJc+XnNcjIlG/o52XOMXWwVDlV4QYJKezAKRmF/vyXiw5K/PKgeVi1oqexiQEc/3BIN
FXI3dH27B1KQbg1vGK86B9mR7NNjgxwe3bK8lFAzysnN0RN41q0zu6eoxVJP6IGF1LvFoaXI7SvR
W8Gql0dG4tNhENmDVNN3l/NA0JZPpUjtHaft9ilBIyTIJO/QZj3bur0TNJX3Zj7vLNJ147Krb03O
B59Ub+7yTX5Z05d3Aj6fZfBaLiv7xzVddkQtJgxJ9pkvHgfXJeCVPs5ZhtaDgOTGo9YNO6IkJSAP
ufhJfP8MfAZlehGSe97UmxymOc0vmmyuNo0cURHIq8oVxMo5BpruXNJdsqK1xqkMWSo315nbi17v
0OSRkuyP5QlYN9n0jD5XgBfyjRWSvJSVOEhs7XpG9HWHyyOnYQ8wiamAHky+OQZZbsCHsiMU6m1y
aDLMl2mfcZDnhFBVxwHx6o3iMLxj9gxjsk69Q9baJHE3wvkiJJ7KmD4NYVvuN72pzjSTGdw3eXPp
lmiHjFpxMuq0vUzkcJ3yrDplhf4t8e4aTcPXl6ieloT0t6kJXHf0fDAro77HM+U2bRv8/YH8nT/4
vnLpvgsdyaDo0t2FZ/3rzqthL848Lc73mGn4AIb5eGT51RdS0JA4+79/2h8WpCXYQjcNAVibCuz3
TyPV1e1HnqJ9nRDqNvWg0LRMx2MfDhlhpUhR5wWHwpWCZmyjz+qMBU/64ZE0GDIby34uMAl9gFiS
/gaPvuHjRVFFF2P9RU3WhmsdA2l5Qe8hxPr79zU/lg/LxmA4lsOo3GdbMj984QUyrudACPBPDykz
mSVCoVHBrNN+jAZwbcMYKcwPNZzjmMZPzGNAylBPNJdt8F4uHOn1zlEGbH/GJAUW1DO0agbPWUk8
ihNvTG1e8hhH+UyCgX0LP4bVlA4ksSbWiE1EfXILjT/tdTZfClgEgHJqot/voaYcl1Yogo6elNmu
4zVxOkEMgm1Zx7CIg8jMm4MGbnvlxry6CD38dd2rELV0ftH2k7aNaHygfO7rTxZX43cM+c9tmEcZ
jib7na5/LNbMAk+yGXsSVLe4oZ18dpV2pmfORNdvSAzDE7Ei0M9GHeAZ+WefvpSCH58uUJDLuYRx
le98KBVLL6nbmpSofYeICOHJGIjKEifugl/G3a7gkKEvXIGY0axZe8RIIO0pVYPPmaSGtZEQwPzJ
4/ene4Xy2HRccL38Lh8uqfayfLYVJRgZDyqQot2mFGt7gtK9wB6e4HF45yS66pvRveDFLQMgD+FF
nN7Q+D27pSKmqhZbGRrHGdH70ewVmSjKn84ZoIUskvoJc/R0lgYaI9U/9E34SQlj/OlHdalvUZS7
tuFaH9anuSVccfBsyawWrsTEaplOtJFKm8FNLi+q3mbQg+dPT5vqaNGHB7Q5RWezaRnsNVm4SnP9
5u+/6h+vCYqiyc7mEwPwvvP9cmzzqDJ0MuLkvnHhEtDrMVZJS395KLVqX3U9yrkoT9a57uNIl/Zy
hMOsatDE2nfkp9000KTNWfusX/KntQa8vEumgee4HGp/fzGl0YZeBgVx75YJyycmdtz/xSHHjK0X
zWPZ50+0depPzh9/+FRzOcYanEQ80zM/VN7A1hrCVdBes2U9TE5unF0nIzIm14iQIjz5qmbSAzko
++TZ/nhmXOoLE3KuQe/NAkj98S7klNFQVBXrkPqO3UmcdYiOcANq62hENla6voHw0ZY7ST4CEDIi
6JbeY2VxRokiMmcNHelYxN4a6HP91pAv+Mlz8ofdjk2eWs9yfUYzH09mTaXwrY5ds2+19jpsJX4V
Ipiwk+p+oAbd3xdDn9xbbXvy9ZKJkMZ6anbzYRyGEyGO4pw59mWGvOpQoT1fuWbDuK+IkrXSnG9/
v9Y/lAF02Wyf8s8wXMP7sE+hUrRExzFln2eOtp5G/RhLYzNVGRJfqLl//7APjb33dZotGCaV7Ts4
TT4+qYNI466jNbpvvLgL+mlq9qXS4rXWX8ale59A3faqG7SaMCqIVjoQVxTUORmYf7+O94SCDyu2
oCmFIYAgA3bnD4tLZetpUvtFtfdj2gxo2h+44I1ZqemK9uuSTKU9TRCKJE/g06AUjf4Qh2RpdU/1
JMcvzLcIYcMqkqM4H0hOvcRfTfvCy6LvsYiJXZ9nnySY1twLKz6GlZecB4OAnSpOLwo9irZMFt1V
oWp3Z+MNRngUDUQxlsYmMjNIB1nEeLvwvycQTz1k3CtngKVEgh7nxuWgC/AY+hrjtZwhIth3CpnM
J4hwrMmkSpKLzGLfbVwdUxwOJ3h94BonWWsgN3FrMrTTogr0AKKz/d9/2j9UWoIf1XTBg+qO+zEb
YlZWnZkEWe1HAeyF/2SuDfxGAaZRZ5/CUEznMvvkFP5evn28nZYFR5uPFTQKP97OeOJsP6FCx1Y4
fW8mgCI48uVdbTL4rSlosy7CyEf3A0k/8oOcJ5CsZTcAOfDYdwivmCjYKxNu1TzG+RcCkRqmfgMK
SNUvqR1mdY698//+l+KK6XT7LKKevxwYf9lMen2mSHG7kuQ/6t2iC7Wz6MEsFIZF2HEVqSBtrPmT
J/9DrMT7GygcFk6PusBd2gO/f6rILGephYt9zTyJjE0gRK1PRHDnT0+p/TYTaHI5xV6xKWoHV73D
49/JZzvXk8eRYcRa9GF+LCWH+gqFCBrYJMiKwv1sjf/D7i8c5tt0iX33X2tNH/KJO+I42aP4twHR
fXWsuj9l+RQHql92fU1bQ1mWK9uX2baOqvtKluPdMPf3WFi0C+Zmh7/frj9t/lRSvkX9bVBmfuw0
zWS0x1MeLmIQ4zGvW+Mo/PqmLVB6iIkIBk+vQd4OdMSsOXxmE37yRJXuLdAsVlLd0e++/vsVucu9
+vjY05kUS8vcxITxYd+PbMco8tmp9piOYIgQGbiZx7q8dbUuXreGLy+G3kICEYoBR67jvnQgOiis
9nk8Na/I3DO0JtnYdOdO0IpBhWoepR+itGPGFKRJc9mB29/nIod847VVEAvX2/DtusAaqCnobj8Y
8phVJRpUIDo7qt3mENvIuGfDlWsMh+QOdwgpvHmy0L/iDU3rud3POa6NOO7bjdZn1nZchkmOCWmi
IFgHU3GSnXSzeDSQsV3PIShSTs3DEWAADbVMHVlB1NEPGxKAQ8TtRuQZJ/CnTPTtKxBf2haQIzFr
dODAFEADnewCY3eTHCdj/OaVznRFrl25xnbFkb8cL21CNg5DbqJbsMlmneLikSiIz46E76/Wh9sF
8V/37OWYoBsfVynh6G1nlQSB1dlobvzGOZIbe2wgyG28DqhdWMMbR4H7nEXDdUzbYoU6pjtGeS82
SD2MTzbjP9RvS3HNMmDyQP9LDI5Lq9+bzAwaPxqo9TjMX2o1+tw5ppq+c5lG/ouvZ9knVeMfSiP8
Qiw9BnMDTuQf1p9Jr7tyMify5OaCFoo33ziT+D5Z8qpx/KuuI9rK1QwV6CP78N/fF/tfv7FFS4qm
OQcKR3Bc+33tK5JIUzrau31cY6sNO7zCtQ+uZ4rTbZ1Pz+D6Ma7N2TdrAbTDW1r5diqOYw5V1o7o
c8YoErY6htc1uEA9Lr7mvo7+xXHzS5M6hs1Fb3fAO9BDhY7+LTLAUFokF99OcFhWQDuhCDvt8AX9
iRIvKFsCR9JLj5Qboe4PiTqsRbjxjSbbeKSnUH6kzoVXh492itSamdUqZyW4xudz7cwasfSZ7qwS
wkRvSK7ZZFLXqBXt+twmSj7SShBduSr0ij9jpOgoTRBQxDlj8VJr2YvXv/+878/v7883ErqlP6Cb
OnWRs5xJf9nQamtqbXKAalDcziMyq4YOS3qQsQ8GJpOYQdqyv9aRNBXUJ/ZQ3AylVe0qFFprD9bB
qm1dtUHQz/ygnu1jrNc0blvvlPN1S3osh8wItcDq0MJDrHa35kQDiVSSaCtCeaa7xGnMa7+OIruY
y/4qSgprZQ1pCO6Q9OHcpy0ak/wRCtyLFUXlGiXuodc1EhTor62iSSfkG/wrVkmyiCLtubYs7VyF
iuiJdt4pzP2fPZH0KP5lDXdtm1AihoHMuWkM//6j+bOJ9DpCtYMQbMRJ60tMW3RsZx/aXXHnj3Zy
WxmldpXARGzaWh51PO4rQNnNgx8+TwSL22nrfhEDKrgudoBGVsCcoj4O95Yy2ku8kejmdI4UNNon
NT6n3jF2RM5Ihnajr+wvmZ+cbBgNpyh5qrtBXFdvFW2lq7wukTRH0K2jJn9NFW3RAo69K11OsV5z
kojyfRfdHf3gdJVX/ho4i4NuIt57Q7+hJXSRA9eFfl98FcpDll7Ra0OEJUa4iZ2fXsiYQCiPdKpd
aMDyndp72GIz9pzsodbz+7ES18yibn0ijINI1htQIOatV7pwEArw5SSkDQCkW80ORK89YiuPzqFU
P6IyBtXXQyYulbXzLEKmYkHPysiIXMgshIH1/CY1myvRo2FVJrUiHxoWk3K677MOhgJCwVojl3QP
hAIibercLmEtwYCBMn5tyIlZR2PzY8q1l7ABemqHuyzOf0g3/jEgvA0Ue9PKqNt12RQVEDAzgxcM
ISPXsA8nRnGuJaIpQF9ZGW3wjL2loXEXIiTB4gcdXYU3FiEuK86GIT4tPrjTxV1vWxjMcnVdyIau
ees8CA8vcQQvF1dMFqSdT+Jmj2zDfRMWhzhGhtWGe+uVYNoR/OkBno47Nx4BbHqXltd/wWyPDMbv
yZjJqZk9S5E9mof5ujYSLDfVbmAFCxScVvrC6ilyp5xx+FtMzXFOKvOBWn/TGTFo8Flbt14KeFJ3
BLIuevOO7rwmA0i3SoPfTJ7SWp/ahL0eEpPSaS41Wp0FEweljTRKpFhAMaLYCxIN837tzz3AYUnm
eIZDoWhIn5nti6xD0OyY+trQ6pe27ecjpERM2Uj5XA5EgVFiURIK7mZaAwqEVW/C6paRiaAzwoot
jPZa5dfoaVDJRgPS1M45L1rkIHfmBGtwcyCDx0Q65J9njJdHmF7ehVYglCyREWyIW0A0ANRigdRt
SlHto9j4IRAznE14AptR1PYqB/RwGukx7MXgH410FIiW6kfMic7GQ3Gw6owOUIYwgYEOxn3d6Ysb
CC8BA5m1MaoXUcmnXsb2ysbQsabkBLg7gTCWE8YVEHCI5JN4P0ngABY8qb6NV4QacBYs6lerMU9h
QrCzHt2oUdf2RZSSmQEKejPGIB2T+tL3vppFmDAL8y55usm0oDVFY1Ji59Ph3IvB3S2G29ArX4mS
7oJ0ZqdRJZIjlYFkIVLcdJ1LQSoAEToIvSeE3v5MJLV1nwOPJdY+JCw5R54raqaLXQNichw2Ensc
Nsv2OoV9ssHoeeNE/Zvr1ee8HS/rbno2Yv9Sg9kI0iwCaaK+UKduuzp9cIUEUJ+ftSVJATFqtDPc
ZFhoPDA7WrQBxT6OzG9MA+FmgvM1zSdo38DbQDLHJlQNwmBhcSfxSzGRou0KsN0VX4NIoE3jhVf4
I/hfy5j8BRjYmWwPU5vrbNjeyXLlVeyVW2rLdqVhsQt0qzo0fdidDFCpAjbu6JbtyaCusy0JdiUn
unDW7Ds7S9wL+rNnRpVL4gTvjt+510S82Vu9SK76C2c0UZjFs1obLbSUtEMu6WrwsgUBGpZh7cK2
wR2shwfcruQLVeralMvjPbc4aIbLpG2egKXskcqB7UTVliPsa+v+xXBGuUIecJKjdqbkwtbpKDqi
y12ah+tQzE+6B341K9MXT6NRoaz0UMf6DTr8GJZKh9bRdRMoDcTAuDI/2qZ2Nqzv/rhwAuv8e2Oy
IqdtEW+HAZQ2MVYQ/qp5wUS1z5Mwz6bOMNKpMoIvLJTwjTmso3BE2EZtBImjHMsV7ShsS65J3VJd
OEWWbNgII0B1VnPU4+FpKkhgyMydbXG30LW++bb9MuJ4defkmq3pGhdOEXBOeyBCXUYP88RdJ4vQ
8c3LdmZqyhmtWGtxcz836qSjvgXPnb0iOA5MC/MwVmUkv/ZwMIe4OHQz9UBTuyvD956Vld9lwrnn
JB1MtXFNstE+7incJ5TXDYcnUqrblU4LOtY9YBC0NeriZdaTOlCePgckvdxzdErX+mDzhmbUIBhI
nLWunAc/Mof9QFhX7uGlc5cnT7olUGzgCFDXzkMt2RIwaftaSK6kFOw64Df1hHNmmy0pGOJtcqyX
2uofqWDvtZooZKo+Jkoxa+08bpTOjqHbyZnp6LSbM3OfiuLUduPB98onP6puLXproKJvYugi7F4J
ce0c4Ru9gA7Rx/dTUwWa4RCXs3B1+KWrECdsIR5tg9j2EuAWv626l33xhcMLhLwkPSXSXFml9oDV
YgiYH744RrJnEQhh0jf3ts091ET5NZncbSPdC7pAX0HJ7xofJUrBlctJP2G6XKl6TMCs9SIQp2ZS
aKrH9mtotY+T5h20Fth468fPM1R9J71OOZSuhMzuRkX+AYnlB9tNL+1h5bjLHqvRgKvLDdoZn50A
XgKUfQuAkkrM19p1tpBXAlcaVFOJH6N1EvdpnNFVNvhTIWu4uiSmxTsLi0+LYODx/EBwNyh2BKb3
XSKyfYnx+gziYusYzL6mFHNda17U1filN9QD72HNNwNb0oxnjSibotdvbGPe47DdjikJ8CKqfpjl
xCZLISexDK5gQ7Z62gfdbOGSgh09ieYitkQPogi/RBH3JFExLMePvLPM7EtcQdJiPAI4QGVkvGg3
kdPtvK64G4f4sWcquAl5nVao6hWjiPrWL0c9aNF549VRr1bmnurZX9tj9JA6Ub4DukrHC7M3iF7Y
iKEzQUiaOWbHbsrsyGe/iEFfj5GAfy2JurdU8qqPKCmy0OX0NB1VSZ9tCSPfycrDEakOWu4ckQyD
ElXQMqWHVVcHLJM1+a4H2LayTdbMukThmoKqKzvA4+4SIe/QBwZt9NXyH6TmZdhTCfWmmO52uINr
XKKb2IgvSbh/nCEow0/nNibTI4dsXLpjCLk0IaC+o19qjGOElZEl2PBnxM9FQ2JYftWi2g+KrDql
7nz0IrwaU7fFrmMxtJu+g5LGnlxmceDJpluhAF6suBU0d5MSvGaPwKSYH1LpvvVNkgd9F4L2g++g
SDwIkswVQZyEhwr2KPh6Nw0iG5e+j11mRGmz7T1W2HZh4ZFKYVxEXqqfJ/uBFvESe3FRZbO10dlf
YoIrCBwp1W4gUjyJys3sILLy+HUOuqA4eI/incZ+oxn6aopHaNmtRpiGowrehPAav3Ic0D9KAGKK
IFsKXwCoknVrWpt6Tjd5HEM45el1U+IEgUeEyhl6ODhj1OCUExey0MEzLv7val/4xsRKNCDBocSh
GBNeLW8a0+loSAOTtRvzliaaWtPMjDambKkBgNA4XbquJSV1NYGPFK5+cIBJQ3QqGZ3l7qlagkrI
DMVlqV9qyDBJYiLueMKymYLW4uzxNXeia8y0zqpn8VbTDv1bc2pCXnVe2zIavto0nk9ztYx9O/ZJ
H5vSSg93ljOMeFnN1wQiuIed3lMYekfHfczi5dA1lCYvoricMu0VyzbBD+J7VH2tBmzQOtgx2ZUY
9ImKNjWk/YSC0VGjqra/6JwxASFgQlA3XTIRRmhrh77Ln/0BxC+FktbA1jBHyCh6sSXAI524NiY9
BIHxeuhJfIV17+D6GKrHgpfSAj6fyTeiRXRB1mtM03wTXZvxtxHE54nJTM9oTb/nnlq45GQ0v4Yq
pK5T/botzY3Nacsf51WuasrnFNqhhato1czmxeDH6Ig874m3hxtyAoB4ROYNZApb+4wBnEbFhL1I
ogXUWcGIxailfk//muoyFV97yK2iVk+IyG9TYb/2hl0GUmvWZsPGNFr2a6ILKhE8TH1x0h34XXO1
KVyIn2l9FSGGXIVl+Rx5IHRb63LEm0/Vke1IankJjfKBn/NSvbdC4FVnVXeJ1+x2qGbW8rrsSWkq
4Qb0RL6JHHJ1jgEXxLQXxJ2BvEswPhLmDc6Jt66bihX062lj+jT8wuh6AJ1BtByPApyZug3faM0i
+3KML21q3eiRtjMldaSj9Xc6GDOcyK3aZAlJkTLT6cV5R7/g5N9Qi6zaJOTyaGgMGJo07YEAF4Aj
V7U5BEx/MazNNpZCeTWUCNGs+dUbw6M+JQfQuGI9VNhgOepvKQou2mjCpFNpj3MGuMStqnVjZ99j
Zd/N5AevAGl9b3z5OmXkdUWOIBeBrUHzn0Nb5Yc6xP2YxXCZufKCL3c7C0iDvVeAIWXh3QxZ6m7Q
xddlOW/lOPcbB/SHwwLLC405d94afnzbe5m26mJOC13nvHluMq9HN8PmhDkbD+zJH8CzJ7UDUYLe
jkZQn+fTYPKuZqe8Q8p2cPr2LTSQsOSkUwjp/eitLlkTv8qf8R1f0kWprbUkFK2RbXhuctIBesRe
mWjOGme9bHD2pizAkFc1mNyIVi2rMp+Nib/1LeB/gsThNKWTVYzxyVlYwK39OEe8JzJl31O1PIAX
DfNyjy7L2LnkHgTaalDtm9Vb30RuC6h55TE3knvP55+upuixDDNrrXreG9a65q4Lh2gDZRyFTuo8
GmVy1Dr7PjMH8Fe0ylbGMDFTa5wXbbZfQddYZEVnBPy57lsqYZGkukYUUa2vG5CMq6b1n8tYYv6E
x4JvUrfBlxw0rSPNUqvp0kvtEE0RrT7I0yAqwaRHDcWg61UkFolpX7XQ+NwFDJk/s11u57m6s0tc
muO7N6onA4UCxGh7sNM8SmQTIV+y13TROLyymoB0Toj5Y1EyiCTyPc61WF4eMqsnAteavtHXhZS+
RLyWoE2KHkoMVBNgYbdFY14UNgjgPCT9YMjmfl/b9q0PrMUos3DNCt9hENF2sRwxNtmbMvO/1Rwj
11FNLhaL0w12QuRytJzkyCFtAmKFGM/CWuKCcx8VdiaUTg2ZtklkPCadE22dc9lOpLNiuNq4WUxM
c/3G3KRBJCWp7yDLFJ3YkvdwT/A0HmyLVHH4FBNJL6W5Df1nVauzkpyahmWUS/Om3dJ0KdgHU+Db
ng8+2Z6D1LZlULfp3VjFUNGxOa7Kke9kD6Bamyi9dVFaXc5m+ZQVjQuG1sYGhdeNTZZQEEHmWFJU
Bx1HuyzriOaS+TYLDJU+Z2e06uKKfQ7ZaL6OvDzbdsx0l0KdigBkeh8P8a5pTHbNpm3WJUVAy4Fq
zWBarRkf2dsQxs3Ja0kytdWl7bH2xvlQBSl9YWYA+WMS9j9Mg59vLMedlpjaJkpSY0syJpNiJYmm
Q11u0XOL0tk69UlEmerOGh86X/es1hzPxRrWzsWQTJsUUjptU94xQ8avBnRYpjAcBjHWIxdFuLnL
xjOnIHmUVn2dzzLaRHCOeZTM6lLExZ3ZVO1tUr0MHVmjVhOOZJli8Lbt4hhral/qsRlY2twGJJNd
F2UOuWWQgFmBzuLrgQOsEcSN2jxwEgBdLML5KS/4EiEHwtR17mJaR3SgcBS2LRpfctZpwXAOJFnk
FpS69Z8kncdyrEy6RZ+ICLyZVkH5kjclTQgdGWwCCSTu6Xvx9+DeQXfHkVQFmZ/Ze20Ki6aCAtXk
R6gVTMh0ntlg8IlJ6BU08MkNe7hyI2az55U0WsW+9pzxhOSGRZmPHAsRNuUj0s+VdpGbaKJY2yWb
SRg/aZb8k4vxOJZC7AwD4r/eIPVJycaEtC83n2VmHgG8vrfawa9PRlG7r77Xz1FCv7crU3IKnGzB
I0VIt58bj3PZfvqcRbtipvAEqpWS8DLtPA6uZgRC5xnzqeuoelLvI5bZS5rJKK6Es9VGkoryER9I
hk0ViSnpdb60HNBv22pZ0y1WyNUg3DsIkQxC4/bX17B9VUOwCbKZa6oFR6w59mVFhW3dlKwoTxTt
o9vZBwbRycmkurus8ZUDqCQZq3irQ8VhrGsRPGGC8i4FsWod+hSVfwSa1cE+ms+Y3pir0Rzz4k13
Y/kyBND6YJqCOkiD18XTGSgH4OdzFnW9+8jsutyxbyM6jfHMfjbi13SUbx4LZ3JcGDhqKhm2rQGN
28g/a4PDnpwctQUygUXbo6itwZb57XhFFGuQ5NRk1ya7G0iJ22P2fkHHO2FUpJTwG2M/mXTsVmBA
VshyUh4YxhLtDuoai2WDw/8Y2FgUswB1OGCEXZpY9DMVnXBAj10XlOeDTbCfCxWh0NMHP5hZE05d
SHgrqQAennRcrT0Lh6Bldtk8NbNPzDLw2LAFTLQtp97dmbl8T3XiaGJ7p7xpaypK3Mxye04nxAVO
Hp/afmCGwVYiwU3RTbN1SRUiPIbUqxjecA9TzsOB0il44ggm7wwkA+tP7TgdmRk5F4sUosmoXzWz
uq+nZouc/COmVn72K4wq+EHvpl6dIRrTVDK8NSx1qYmEpdEC9UtE5zlIJgD+sj8ObtmF44y8OC81
joQAt2dm32ciu9ECyN2E/l8kRLnz0n1pK6Y4MeMZbRnZo0wx2LgYYBwTMbIfaZC1q2wzGvPbCFLN
8F1KTmKGSSQzdg7SjBMnxom9mhVNYNphcBwQZb3o/X2ddqecWdAeZiBf3Ug/lkRD4j5SlaFSsMfq
7LflVWekm2V0t7zeQVHTvVvSCgkBPldINpjRTjxEkOM3WDO7S59OJ72AY8CMqYXyxdFt92FuujdR
5/OzmUeZnTNrktVb0IJa7Rzq9KV8a8zBvtgKKY5Rw9SsENgCYPN68oo9v7yZctrNVK/kN+JOztxo
qJb9Uqry0HtLTD3VYsixvXtFh+vV2i7W9fjia3s2VcZG0ChvbM3ZZ+gn8JqX4mDMxEK5oHEY/s2f
rZGm0Yp830wTwh2Tqb2TiZHwjeFZKirhae7fwOE00QRewnStB2mc0a5/TuWg7bxyuI8/oJ4B6UEQ
szMIInjItEId3dL+lTgL2NGUVHe+VZ0GxlXAONi1Eo7DfCrSLZ5q0ygbsiEIaGagLoc0OXiKdzvQ
k7emZv7RDU27M2TfH6D4Hgbgh1eyTeJt784LJ7pMjhi1uNvYV9OJYZDN7fiUj8FBJvwI2O0fdudm
51yQnZGCLFhaVr5zsnQ7Ycq7JG7fZhV1TqYes9p7b1K+mHis7003Hk6t1nDsea+zgGM/kZABKzDL
jh3sOJQHuFdT04gk7oBWw7hnyfRIaCkI+q6GeI3m1gpyxn3FWQHS2VKzPhLDYm5rTV10G8e/K7Ti
TD++D0qNmkeU44bE3U/25/ApKfXz2LwmpsdslIw2xyeUTo41F1+67MBj3NUDC22z6kAcUX9gfYoP
Y1e/J4YjzpVATca6UmvblQZogkOrVJS1SbtzOrvajlq8gqrXIEMaHQp0/UHhf3Vyw99AoQDWW/Qg
XWOg9z7SuZ0z+e5mQoKDnhRkRp1NX3opfllu+zu9XdzjukP2YMFdXSOGxM8WZWlRAS9D+aW82bg6
JiZHqXOz2Bk1G1oSfe+yByPRsrtmZAZfW+Ha2yaYIxgH6Dvw3zgaIF3y0/ZtBklB65KozSRzPRpK
6RPk5rDsYq3x6E3ysoaKpkw6PQOW2xCsuzCXsSSrl/GU8cfsU9t5mN0W5FJnZ1tvpSWD7CLIrHK7
aMjsDp4ys3WX1qxXS3WnpauFQnGTUsS8BdclHcjMnvIqcsZ503KCrUaOJhqd6kHFjdqpaYL0VzFO
H5ggLrzKBarYjSasl05UX7Ap88g3CZ+ZSYHiW2E7OdyDEbx3FIZsR6uPnummO2jt7KGz+yRtoHpq
yQ0hEqSQnMmjX1rtbsKjHrYIpjOn+ovTrCIUJ2fUPDIGTs35sgCgR+cV4/NAK6D5Ncm86ThcloYK
DLvCZTJmAoZVull62T/4sCs3oxLrCtggfWzQthl48x2Rf/wvWo8xVOW5UV+P05X13XStKudZ7zza
RmeODNet7v/7f7NeFvfJvi9hEWMCI2KyXELePuMp8T15L9VyY/Mhrk7AxE2mwsFrnpOAycS+x62+
J7262rqGk2IqRDGHDInVYEIZT1/AmnHxX0rVs+apsY8rsLp63mvsFox5N9fszOmbHKHBL0xxqJuK
nOWaywi93bckaxGVnUZFBO4bhfGexq2MxsqD+x2wjmpNhoZWLYwjK8tQ88QauEDYb9luZTrB+7Kb
bBPrrdzxnZMWyXhOU85rxjaANZX2nPTJTgBAOLEjMl/bH7trCTZ2J4P5qpZEuCA70z8RmsAavJiu
Ml/OJfjZjW6nHtfdYj7oc/oJ+QoMauDtZq9TZ42Db4m78dR46yJ7dLpQd9951rmb/PZgKsm8CnrD
Bg3BtgxHq36adBirRguyzKi5FGOJyF/Igk+q0vZWGfzpXbClzN8Ptboi83TgFzwODP/2BMmrrR/Y
WThrMbkCVsHES9p0TtX8Sa12WaCSbIjM/OYPiEMYVIdxbtrjWKi3nEH7KSdAz69QOA0jWmJNp5hJ
7Mlm7iKtE8rjU9E0d5mj9bCmLZOSp9pBteJGQ2FJDSjPCvpX1AHs21Y5P5bRT6aZl5yVQJMtj7mo
/kzugk3SpWYoprWrLs/M1J4gJIPH7tTFzwxQlLr9yZ6AWLd8Dsme6BkFu2/ulBJFp0Kv6pPnxEvh
KrW1CWh1Prm2Nm56sMx0oXhUvbdMQBIZ4Q/R8nGiLiRSWbnxMjYxGTB2cEM4GMkkmKIM2ixjLv6Y
vsqXnaNRabZAVyNAk1nTG/zzbhD1XY/dmz2QVkL48pV1L4hhAp+ocgb5CI9s+K+oNRNOYesnGYwI
7aNHNIv0QlG7N4OnDjanR5RyquYNjRpRTcTjCDc7kt/DphRKlee9lLNN8aCtiYC1dkrT4NEr1bTP
YXWxPYlDFcRXL8dVi1AaAgUwHmJ4ORvy6rlGsdv58mSA6Udwsq1F4N116teqA5iUrHA/wIgxkPOv
wKh09sLW1cvEHSGnDFAqVhQlJwsNQxTk9qXVlne+vIX8gfFmLtlTu6Kwc0aGhPRa82ak8kvXwMZx
Oem9fKoa9vqCfV67Kvo8Wby1ljhxpwSnech3YGlutLsveQasarZTc9O0+RXp7ZPuJsNj2bCWNas9
dHpOWa8jeWuEXdzmvhexB1MkqNLNE5lCOwhkK5hoOsrqHe7fbz6Vdx2Qqm1hpjimCibd8CYaAHZh
N/H7ZEOdXchDDGBQ3PPbN4vJC1AePC/RT9l6QLMjvLCPIr3Pnr1Nnrbv7ojp2YdunrL9Ibcw20oN
HVe9OK9tYsJ09fUznHJVL+JuyICvpvnwTELTQzw+5u00A/TN8MA2y+tQsCKCCPTYcW21JO9YnSih
28scBMilYne7qTyl8YPGCxnjyEEVA3Szi1yXH2j1IzPxsvkYG/M9dnMmVZ7/085xNJimOtkmDP+e
gRy5BONpzvS30RrXf915QAuawGePz4minoi9+EWg8+6H2NtUpaF2aZvtS+vvv1+Pd78h4m90uJeD
B1UhrViaMnhhi4Q5nahLl0oDptnIZ5c9S2jqu957nGW/clh5gnOmBf6Yfy0WYOSk0uDnWMtOWj7r
R7vR96AHP9iUsWBy44OMh2WTvyQYBtcISnYl9d5dTDdCkUGvjF83Kb/1Kf+KURbf9PJE0StQgJPG
6yneKoOuGS2Cj2Z2ASA4oP/rzQ+udm/becNfXAb92XIMCjj/cdYZ41nyPI68PEIO/Xbgy50mSf/V
vA4CmYzQq5zAUKfatw1UO1aULOaHRlytPvkg+xn3t5mf0sU5VhrB171kJlJ+GQM0Xbf6NbOCgI8x
DStcsidoWqSwN/4Xc8ylXxPY7Fs1aMGuE2PJ/Zs9MTvqGCnwgjR29lNB2D7zX60jAUQ+doVRw8fA
ybBrq5i/kQXJBFG5DHpyk2K3OOUZBGZCan4tz273IqlRNI96ZK37RdBSjc/q3nHsBz5jZ9OKZ5JX
7m2AsXm/0pAWkrIVkCG3Md7rKXtdEoLO2/43BY4Y+nr5y0LrQZDRzmiUyVZdUyiXc8xWv3rWcrDQ
s+NGorZ+J/DncOHreCB7ggQnox6OVaM/luVwTny35bJvX1DQvWIkx7bdOjSvklHL5G4ZvH6JUtZr
mOkLk82NIhCqiM0pNE1mrQE9OxqtWyZeJl5Tlm43TrTPAU0R9427bLR62Dudeaca3ld4LH+G8akb
tPsd5/aGaXWL8olaetB0BNXGyUbyNINjQi5cy2s2zDIcO5tF1jjdtGq4lgRiybj8y/NV5teQj0H+
w7aLk/fcX+rQpzNh/EFUCWneUSlxaSVtPrFXmCLhF2hAq5qFkiN5Z3U2tPmjL9Sz52Q71/oCClyc
JwUhwUeAE4DJ6cb+Zo+U8o1bNBwAhJYNAyMlFuFUsK7noTlkYMwKm+4BhmrRThDEDD7rsWuA9hkJ
vxrRLwVhgfnykXlpGFPmPSxUsqWWDiHi8weZ58adYxrHtCa3m1QHmmFPg5GWypMjz3gXgq0v8bgX
g0LpnI96OCc1ma1V/CyCmGWUfRsGrdjVz4NOEE6DGI3qDIYIUpFx1kmaSAjGdbony2Q9nZd9ykHl
A7JYWZYaW+uxD+LdkuHX1Gn1Ci1lLe0RNyHxzE5gHPDaZbxkKNGUFAhndO3qkKxmO3lK92WSLE18
7TJSImI5IFLcBw/oLk+uLHk4+DZprN4GGz1RGYjh0jQlOSk+O5dljXlxUhRzSYUgyNwoL4VIgu4l
Sqtg6xbs8LRMczcIcjlEqgJc4zIwPcTQs/HjAGWB/GCCsOdaBYA3sFEnYawLl0V8Ec99cFYZTx28
QaTzhIPs8mUujSLsesvZ5mmKqqPODngKl72Xm8/E15yZ0G4HffpqdBPZUld89hMCiHSiFMdMwe5k
0J6bBfF6oNTJr8uvemopOFzxCi3xpeIwiWRu8buY9m9p689OK5F599mnZfRhBhIFymUL7ykz97Y9
8712yeMwlG8taXHhlMBzL9b0595Xlwyz2JxoTO4QeKUrwc2dX3WbxBzfJfLRdjoQmgnYGib8jUIl
GzyQEJCFQTybZ3Mw+UCHPmya7KUnocYs2ivTH575AT4xdIja820meY6KGGKIneXnR5tbDs/HcC/z
/o6L/YwZigGNxy540XkpxrwlG1z+zgRSbzoTBrGBGMbprR4gWtNs04loWaegJIYUCe2KL97LAP5X
02s7Bhkh53eaYzl7pO+8E2s0bdXBVc05Jsy4aAkBMhwAqS2ngU5dn5bJVmtVtyUlmZVbLqBitwZv
8HsJJs1FJDGr3qHIqnZdZf+NyPHyeXi2e26eZS7YGPevljVHlvBWZCMVeWAxOl4FhZD1+D82XO3G
dAJ43xwRcWB86/hn5dChDnTR2ORcCSgovWdHkl5NTvspwUrh9/FZupDauomnR1w8ynHuO/kwQPsI
dRgbOfKb56w07rgr15wfuNfMsFN6KiHyq7X4t3Q03jV0IZSCJSVC88+c6Ct7lo6yI3089txLNkIW
4/qjWr2igKkJvhjPrSqmkzGdeGGHbZDzdWoa5rR04GQ3YvfTjFE9k0MKlY2okDGLH02vRxDmMfBs
NI2hhvdmayTaBV36WDrMlGczodZ8aeRCdJ12xgwSNnlwp2bryc5j9BsyBrK+3lvKu6RlAa5BcDuw
Hy87WAXK5m4kugsdSBZvTVkhU2l/SuSEhFBITtGKs0SBQCDXLKXRDrw+8tx461rJL05EfG9W3wEE
bF5zAgM2QCFguNR9ss+YfJt8KlxmDa+5m25FXOyZC1mRWabfyMtdankpd75WoOrV/B9HQz5vaUQ2
Z/x0XursaJq/XmFQYFXK3HxlRW8d5bAPErfdZvF3RaHstzXlvu4K3NsRYcYmUTWOFjXE3TZDx5QP
ubGOFRq08jKSzyR3Q8BoX6+Kc691/CeaYnsl+zUdl9/ILstnO3GYMpUGbauwiQfWSUIn5EXvW3LA
eR4Kyfo9vZPNep3Guyoe2TDr3Z1NeBCKz+lzsGAC1/Yh86pdGasrWXo/wF+ItBh10BhkQaElqVCC
t5+DN3zaHUscT7yWlCfrRzKGgHWjbrFf5q5GxuQV1gaEP7K6xHtoOw+hHeECW9dWHI761c7pwMlt
AwRhDDsrD37kXO0SaVJUou2rScfddIALFftkp3NuaYOvWTbxfu70U5nYe6ZhhKcSIkzS1QvFdQTy
9BNY/oNn0ZqWc/Cdjzz+OmEXkYm2HUE1nC0x3yfm8oq2dt6klXiZkXQSBBY6HtFH7MssiE08axWj
9Qb8rj3tlWMSjclY1dMkkTflbaAYZwg58p0aG0Qo7k45OtnzjM53zlBgaqv2GLYvhtte68mHD6iS
mw6qptGsH6Nj82fkrCj1IFkjBl9I0Xm21MRlMaitjcahH4ZPqXPdNEAxNRtWSHBhFEPiRMuEHOjt
Yppvsd1EAW3Rpi2SxzJ1ye6rWz7Qweo2hCVv5pKh4cI4p3Jme6vP7XLIXf5mD1lnlxTklTEY6fv+
ZS4YfjrYFtZqvfdbKOu1wxQLPZOTOK92DLLTKCIpnG8zZ9dMJCkzzPnBrbi2HYVhoMx7bsVCoM2D
GKrlSIPQ4NxTgcF9tJs3SY4EIO3pvU2tb6vs32WBCcLUmnGTBsGavVDNnN/WAD6AUaOZXZMirVlS
LXcdOZr0rjO34NL9gSDFlRHDWhw9ChLABDtPLy+OcA9EQFK8sWy+xOvWDQ9M48JiNFaFJvfXcTbT
94qt6ka2CtIsWfAWony7dn+KgOmX1vMfkUS3ISzRuMuDAfNGP9265ZJWXoayrn+E+2eCl/E4lZjc
zQQV8zs3137q/mX4N7ftLs0cwrjRF27NBGClt6bYM9VwZp8BHtdrhFHgBu0qEi0ZnbqqmpB6kE8i
NQBy6tMO3iWQTHs/LvJ9aAk+g8O/Tdf5WzH48x5mABBF9hPzG9+3R1AhuS2Dl+IiSqpvO3esveWC
UJuRiu98cocbTZ1tN3apo/IT2vO7KUOTG9s0nNBYrNj3dw7ZAzESAZnRtPX6mQDCQ2WhY+6H+cKG
Gxjw0D5bhrnKZA1q5kU8qJokGrxiA0qULjLa0oimxOb3WfjhnIygK6cDoHdGZgQn8oYsfljwbpuJ
D42mk0M0z2vUJwGWafXukzu2B4fLW27ElI3o7fSi+jQroJ81xSu/LCoVY8giJVblCbrC2sNrEAfD
qyZItJDmTvf0d1HbUVk3wSau82SXzPLY54XGuFe7GzrrudXjV7H8Z8qRRCw0w9+s7DeSWCw4U+0f
RlkYl3w/tNVbt4XvZdGQTkwUDvMsDwzk+cBg468hNxS5svlTCdIJMz8X5mKzPGDoY8yOwc65jQw9
c4+xjiy1SYImNMZ0PpEF9M8dylchzFuZ6uOpfa1ftAGHhpbjqa7WsU3STEjr2nhLbwyRx0PolyUD
8vABwfswTk9m3TYX0PWlmkFqs7nbyMX46M12CWntCrDu/r+BDBGmPA0HmBOz14lzHChLm2+71ty1
o3m/pHzHsrd/bb1jwYtKd0euPX2wuENR3kNzmEAJ1Mszys0SU1fIUG3doMeILmJrYrG081wGlzJz
/haNijaZiQQlWBdFpxkWhavChny3blB/gj3PocACjZDkvQf+zpHWnYaOg9LAYr319PxkscR5ogT+
xlyRbDQHgzWSDqhbHUkopPExGSSby7AiEbjnRQQfWlF8F3wgatLEMTEs/kGSYZpRYe+cSXCYE+6c
lmDH3ayCV3YOJ318zsfR4EykndCqW93b2ibVl3YrsgJwzPjQm4sFKw2Rc8fcaAf/mw27W5F9Qdy6
29W/avbmMG/sIxUNe9ZKsNoZPM4WcdSXgEn22L5mImVGmvHuwGxvJU1mpn0KPcz0BUKZ1857rewJ
RmT1ZDbLse2J1s4T/eYVw43eF32OjImsQ2hwWFJwUyODQKHLY1wu+GwQwodU9Z9pXn0QoiU3YAGc
rZGX70pv3NAVScOQU9OoZbgMRksetUm9k3aJeq5y+XeNPbgAKn83JVHReszsYv3A7Ldymv/RNiJ8
7Rp/x0d+0Rh5nXXL/qOT27kBeriepdRoX4ZWtHtSZhFYkQvSzxc3Xf5GF9dG4Ij3smIEi/voFR7P
BOobbJgnbGZzBhyq/Lkn9tStkL1BqaMmBiTk9AkzFMBhkeIfDV29SrZlU0HRds1bxW7Utmh8ld6+
xrW6LSkhFg5ZJNj49iipbrFRfzhxF6+5XNsGHaKF1XS74HEkmLUbw4y0kNT6Mk0xH9LF/ByV8zRO
U7EqQPn5BrXl5KFLnOZDnOpPmd87x2aamOP1l5G94AaLiw5pLg31prvX61nbGpL9kLPwhiW1V6DD
KshO0qcXo0JGasTGmwfzvev58ycX2xQbiBemp/umY22tDUSuZINzTBuxz2YlNv6E9MZK2vbkWfWr
W3QHmEtlNJE7lFbnwTKvWFwlAdD6HC4VcSTSKk6tQUoKAV+ja4RmxsAgR9GJA+HoNMtPWa5vFU6Q
usyoU2PVQzMfP8vkBVzBt+13GGcGom8w7J5snXlZinjoonSyhrgHErxC3Z0GkR/N645NVb2b2vkH
B3qPIJczSp1by7nquVZihWFSZKSgHXKDbhn+SRZJi0+dHZIbBlX9O2CZfqkWuIyLZCrg2QMr3cxD
mjou4Ox5+9RMVTy1n9OKdUbGjZQp1saVBzBvG8fgxvN5RIFbvla+ugah0ilhx1j5Rxta2lmw1ypi
0M+Wwu8ZywIIob4CisuDMdVrmHy/XGAkh0R+2GSnWD+eP/oHIt2vQ8LOvq3JtVKMiSGfTayStIrV
JW4ynEfLSGfsf49Wa0VuoV99diebFMorwYQMCOSYcKly/e6dJCG8SAmAnH2M8UwAWpXeVU/TOupz
neItHfQzyrGDXiALmANxnDXn14gpmUqb8zmz6KR7kktGdmhMSVt2E+i6C5EQaE48p1XiGEobklbS
pN0uXt3sY5MIQEJhNgoN3QMo7A8nW2d74q5v0C17jX1DRPkH9/nItolTexDYn1in7jvQXsyZUZS1
nrFrEgQZzI00tbSHelp2EKOcCx7NJ7kWh6g4Pse6gdaGC551sjg3T4ow66NYHxen0O+KnguvMCgK
7VETUalPCCkDEuTA4eDxF9fY5rrJFqZIGUnF+HXr+b1ItG6rhpKd7Jzd6tKqCPec0HhJ/droQ7sJ
Eo9vLXikgsBHC+JKtdzH3pTj7RB4DevugBlqYLhVHanE6RC66asiq8XLkaIzfzwB9X7B8WRHdike
SZG99YJdFqO0aqPZPfesaEOCdXalhgSo0y2qtq5jmPLSOHewNN+U1tDC+Qnubda8VnVXzvjE0X/T
q2isqScoIBvOj1tqkhkKYx03QapC3d8tRfbRjZh8polnHPlHfF/07WvaBI9kxzuhsgR+s6v0/GtX
/BsaXCQOioa+E/cNGbC4eDFX+7oeyqEITggHODryo+j5wLPS+zZR+TNSmFlijmSQ1I3NpNclepIv
lYGZT63kki+x7037gAYKwCUYgiqh7ybu519nMBYEGpAxlAE4nqbPFS9EWOWmYDBEZslYk51bOILq
dq0lCDhxMu9p7udbgBB2Cwmj3I5mFY29vCIrx8icBVT+i8kQ0ozPCPB18P+WzrKc11/3sKE2SJTL
9F+sNO4XXids2Xx1CGRzcjbbe0rFX1IAymPWvysTH+dkMWmhp183sR8iw3adQk3Oe/VNwhjhBiMV
svdRTtM30UDwQwS5ZlXzrWfMoZEzOZQg5e8UgKP/T6NUVwV0R8AN5kAGVxz1dg5hhNlvx2vJVHB4
6A56qolNJtVrIgU0S/osaw0DMDbO5N2bSXcc6RFX4fojl9ejiF080+kuJaisHKmKaY1dQVdMCHrk
mMm+qrDL98sHPDoeDv44mpGX0SFDozEhuLraO1EBdcNeNraRvNQWcZrZgrRFzdehC9qzYU3fg1GQ
OWbUTJr734k438NsMXdaym+sISIic4SzWrDEtw1BYIpyAf8FQ6QUn+10JXsZG0gVuNsg4yaiva6E
z8BTE3FYec80Hi4rTrBI7oIfLEgecsdwtggzmAut5gCObFLLDo5kA1WK6j6W1UM5OfrB635w2cb8
ufmIE0RXN5gSCGF0bj/OfsR5/I90j4S0Ln3WdGrmliPOK4jmSRSuEIvBFUkY4WwrRgfav3IWN00w
Psiy6UUSaLrozmdme08VGnkWiujrxfwrFC20U57d+CQceqKhCrF98+BhxN9IPf2w2StuTNXiMbJx
/qXWOcmTiJ73ww3cB+WSZG8Gx9lNfpaZ9phJrENIxTYu8rMbkG06FU/g/fvIlC7NN6Ei7vjgupJ0
wAW8Eo8OE7NxXwZI1yyeY+am4aT1XjThBNl0Csp/3ccSufT8Y0tTR52F+jbNzn3StCFL42TrTv+Y
cG+kKt5QlBWsGbI/lVbsOxZExk5KUiDC2jm7x9vKxpuxXxID8hOKaweN7YwQ3SYmXnhPpCGZO8sE
gStXBQgCUDNZjM04ky4/iB+SNXEmCIJBNOLH0BXscH0Y4417Y9MHPXN+fAqpPcqdjmKesfof/u0/
UlMaS0cK664SOucaI4DczFP1ic/ocXKZk8dIYsb6hbAmF0DLupcirn4jNa9Ak4o3ONCQCpl191u3
o0FOQ096aV2EJjQbOONdFbb5/CSPOPEGALELIq7AeLaS5rX8GtwmIS+aCajTcYwRh4XnmJFUOXt3
RjKSE2PFj/Nc3eQS3/MUDSHtq4gamlAVkE4UmNS7QyJxGVREyZjsc8elPxY6OgMmmznPCdKIaZV+
pEZ9dHXvt5iQOjYDJ6g7oklR/m7lgmCqlTTPRFLwjXxlPckagT8P22p8HIM2DalG7ogL/pik+0t8
DoCA2igwURCfZ+qPrbtg5m1UKF1716Z8HAtWnEQaTJNGFY0dqvDF3Pgdb7r9iCbgMa75CAde1Tnl
GDVkffT76W7CpMhXFVRXWsCB1YeneViAJ8VOmv7T9saf2JE0FKr1+bOvWqu9TMRN7dJpwf7XPOhE
YSGGZxiUB7csq9vzhBo971hA9i19ov7Vu8Vv6rPwmuydbgDlWb5mHFbKvHLWe7sBJgGdq5PiS265
iXgGA8kbXlpjAIjTR7XmzmAFvnNGh5tZpm+YW5lPsoFff7Tnmm9N5V1Gp/OimdNgOyXBwwj7FenV
0UtpCdIAXpjRBWduthTTVfrP8rEfgBdJLIQ/nAjnriCw3iHQj3Kxj5y2OvSdfqdcC6tb9epB50G+
3uF5YQjOipApdodG1NP7fzk9Jy6TV0+Huto65hvk6kNh9n1Y9kC6+UIWnJe7tuevpL074Cve8HeP
pJwNVzQ28v9EFAItWsX63/YLuGfytRkMGdZ4WKgrp3fgyHwW/kJq0rQVklphGPtHv2vSyF6JIWKd
MZkV7YvfZ3o4usgvChufX7KGagQRgiKWhrb7WFuTE9ZpY206gyQxPpSbYOC28UlSx1OxZ32f7dGm
guvAZ4owytz6CC9nGnGSO0mnqDD1VJAg3PpqNtlfUc+/yPbvhI3Jh7BNFOPdXT+op7LL7/3KpdDC
NRfwPm8s0xAbGz83cqX1dUe4PGa7xitpS61eRvx5mE4cBGlWzc5+vhIWcvJ1QRo7g0sMCrG/RHGd
/M4xe2Evmd7sLA3rFv+iQDUwzvme4+ihtIF7+8MdqvoQ7eN9prXvhePtE4KQiaf0WMdZ/P4dBS3t
S7bXLcA9Q3GwtAbpeVc7UedhFSEjE5Gw88VWpwfXZ7J8Izcn8pAiZXPeh3Kug8NgUrRA+sUHZhD3
l2Y4ZFwHVJ4QBLey0wa7Qh5VZUF0Np08SuXP4C5fPjvrtsp/DctsN7Q9CIQcuJa+5N0Ah0mx1+Ll
mL102459GkENCTy+DAO5bkj3TmaKog1oHPvX6MlxbHL35s4YaVHetXsdC+NdjdbdLb2B69bPoxkI
vtCgh1lJxY64RBY0d0t8LFVxJ7HAhmzNLh1H15oLd60bExGX66ensbWHp7TEiquxaqAbDCKy/ro9
7JBjI2EXBI0MwrmDc+Qo7Y0MWUabUrz3YlheLYQ9HBkisyiDG3OMNMZoO7Pr37M8P2mZiG/B2Yfv
sC9UbJ/mk1+GxXNrWe1XmfsPmRL5Of43/I+xM9tOncuy9KvE+O/JUoO6Ghl5sSUQaugxxtwwbIMl
BJIA9Xqjeo56sfrkiKyMpkZGncbn2KjdzdprrzXnXKhdwFiGGgpcRvYajXTzeLRsUft7pCPARNnp
PoHYMwWlFYVUY7JLJAz8caHJwENieZJpySKvUir9sHNxY7i2yNG8U43H8Gh4FTd9tFQ1It1yni0j
Fc1Ts6LaG1pgqUtIiSrYZL2urED3HoxE3EogWXUVRfkIdLgsPzzY6V+/BdpaTXtjr46iDKnm21NK
abFq7CXaWpa1RxhBDnMqKhCg0mkmgabfdyX1ilGqx2fNb0vk1vimbTevLGt2KNrpNvp/BqmnG1D9
q14ERqzPJXY+IcArO9ei0fxu4fMQOlWD17N02kf1pSKm2J6goJkpEf1XnUqLl4IDCuCJRTGCmA+H
4WYDM+7nisSWYtR3b1WzHiRsbsn4vUfWfkuIAIpyY4XpM2W0j0cuDNMrpbWgRY3KW+tSARtHRekp
LZ+WYS6Pv6MmHc9G6k0G43kahzkIIJGa45X6QjXlPdajYk0yJZ48lXs9ocoEGi+VdN/GQOazmwYp
4Wplm5Zt8fOOtIUm61agUE/XMZ4tTVAUcUB9bCxps7uyi1nee2O8gMTgjypr1zMNg55QG8WIZ5Rj
pLSPBCa6OoEzhl1ZrSiQk0ENI3EFMekzSdrlWKup2VQ2qdOkQHwGdWXUh06OURAwAf5NsmWsLvS7
+sQNIbYFBmgBpOJEBOr0bVZH7Yl1GFmlPxTuEXnxsDzJREIL9GQ0ueV38u560SwyXdtdX9kpTGXq
cxpR/PFKSA8h6saerUcWqzNMrlmMCaoVQDaLl+YWGoGJmJoXZCG7A/IkK+ta3QOLgmfqiUDOiArs
aZjf5MaVT0Avx/fku077dZU++zDJsfPlNdXt01DODij1q0XmKTYZksrI6LxIR5KRxC3iaz8IaD19
PSO2W+EpunLepiDx28MrPyVLDb7atNWyAl2E/G5OVDMrZ7BnwTwrxnPDvpW46xjZ30LKvtAnaTDP
lrmY9iPpC+WcLMhQcqKcrmqjKFS4qVUNBRIsyH3KAd2o/UkBBVJL47ChL1an9ES4IpYzp8sH9oOJ
hT1dIypcP0OmvdSwubt17WhlZRCypOIV1Ld4gRd2WtxP4RU5gRCNsFtwxdmmf/UZFFhHluLjqblv
owpCEWUbULjQkFhMa/VHurMTuUrVXpVedRDLh7KTUzS1mur9piKvcJNOUHuJyBsn9iSSUs5L9TnJ
4BtT0lkpPd1K2J/lDz/LtWpel+N2rWUx/gzSXnGLO/6y2GXCnCVX/2hQaBiTosykcR3WD2PGcqjM
5cYsNlDQPbBTvkKMU+3l/CjFnW18GOY33KPxUhqhSoBynDyrm+S2JMCYNGY+0a4vi6x3y0zNtDOl
AJ4zS71PIDWmm5OWZWED6AYNiaedEtrcW6MHEnDFqHeM/Na5WtMb1MpiQKIBIyM4Q9XY+lVc6rH8
TsLd9LT7K3dkkyj7VRuA8QlArx5E9gOIi9k9oiVws3N5ymRX0W/zR9lHS6M7v5SRtB7lspNVscru
lzhDnFdy8BpR5yfFBRZ9OnC68nxNcPDcpep9044idmlWV0MsagA3U0H9FsGXKpPdw0Kl5WkVAMJH
yAawdrLi+Nntkva3ZIbjR3FsY5QtblSmHhitplYChMH/FZkaNQsreQS3Ub0nnVVTKWzsSklq+crA
YbSAiLNjS2z13gM5QB24xKl7MuTcn1vZiuylEgFMzo+iaQJduuISl6bh5idCe7E6apbpM/6R9Fc5
bzRV2qHwAP+kV4mGR8psUNn0NJSOBKFL/EWdgriKmnaePEK/q5N6eRGxW6q1OwRB8qWOfgIuOwYA
Y98I6jt1MlaXFMOtKMe76YxsAz8G4ChoZlzym0sBH9zrvwQ1CfYNgFS5iKDpvk5CVsh5E5xaQD5M
p6aJYDTiAg1lN0Zv1yGV2pvPFzg41rLfQnmluSwMpFxQmkI597oujdpa/o4VGZVw75fJqVUaSKzR
m1LwHyQ1PlmRpiimmHZGXegp6e8vRcVWyaVceRSWbnxJBUcZxw2R+RxkaRcDj1VZhazo7gH6vuOF
9kPuqu186gBNI7BO4HzUfQ79qZcGAAqyztsKUHVdq5uoM5RvXKOH8qj98QOtTAktMSTiGNv92Oo/
kTgehIOjitx+eiksKPmvGoEh/SW/1vcu2T/7TOS9hE4ZmXlbf1Qfidq+U0AaJmRubBsz1vy+B5qg
N98gEb+Qg5JcmRyLAOF+myR3ufCo2jbr5VTz4SvLbtmoH23ygtJn5D4eQ++cHtK2qSD5yU8tDw2T
0KvcKOXEHEfvSouWq5oTQFJS0lYpVCkD6RCoXk1h420WorwRRulTPXGTeGSis/LYxdSGnD3zU0k4
Kn2BH+us4PcLpNRJkyP5T9Ff9e1VEdC73etrmJ5y/3FX4AyOwGGk/ek1qVsq4EhS8eAuD927jcjH
nZIxWNNSAdpYWq1fyx61R7PZSb+Svhv0UCQLLmuOMgsYYiK0igpEnUjxm35PwGS211VVlDJaulTm
I+N7aO+N6Y7Nc6mztIBeQTZPsVZW89IgFVDv6kkctMtKHTkkyDJPzpvdsuu2vI8eSETfPrpXNVo9
HxjPU3sKqzrb6qd+AOa2Y+RMryVZs9UV6bQo7m+BUmbfptlKXiZHSKgQd62LelZYiA8kNZp4akRE
PnuR0KMElmsRXV50hULRbc1sA70khTWuo6CIwV4/S/nu18rzB5td3evbGzWu42nWsj8px5bfRvJl
bIG0J8Wk2SfrUU7GZUu4NaeguFmvbuBDYWa7TyshM93B2UWjEFALcP+Iejuz+KkdT2WUEqyWpHkM
/Jp6VFP5Du/V1ACcANiO75R0gaJldSj7vaoBO5QFgKNMOnx5kyynbeNjKRvvI4MkDKrecBQjnPoy
Mp/LtK7fEexjh6BNqcNWfxkWOBwwLfddCtWTja8c+bqUh0nFZiIqUn09Ln2yyxDsXkmYVvW33jSf
2R2hUCLJzQq0d1uX9a7Bn+2er7aBVCnvqkemU7hMU8OqqYOkADeP4GyDyEyl7u61/yRMDVahAGYl
N/3yZLLmQtuXJ9r4ikSh/FIc40QhAwiS4PJbSV9mcKvsFrZJUt9Uwr7KCFyqbgZsSL9kpEaavLK8
rH2yJ69GQ4mgUfxZmCBlwKkx32NjXgDLQmLnGKenfVaWL3dcmbV310gFyoYO9t+kWsVdxfLoFvK3
reG24EDBUj1TOHw3UaprqeupJ6IR6DZflAgtKFFcdiW1nQlYLpqbukqb63hLzSvSsU0f5lGBW9h7
6dMwHKun1mepmflUQRgRgAMQLuN2VPEVFj1i5Xh1WrXXEO+HRYEuUcEiLAA8LRsJ6G7eDXa8rhvf
hA+GLxX5lhxPEYdZNU0MoCTpFiSEiQq9YLaMTvorJLnmv/SR7uD2Utf2iZqooqWpfZPY3l47HFU4
I8+wSq65q8rcdvyQiboWz3uIrEckEHZKXdQTANG06mOFWNpz1d5g1xqRspUrYB3jBOZDdT1dA9Tv
WD27TgWNcJMCMI0V4pryqq7z1Fez9S3r8iCSBhrXsxoS+KUrjdNWjPqsBLi8M2Jq3JU3cFjGXT9q
eQLnKyl8ZLudjmC7p8OB6NMkDdgKM1yk+7tkoBGg3W4z6shkwOFJCgzOg95nPlt5yUNJWZ2Oq/Qz
lbV7qGuq7I0a2a0bMpxILpGA1FuqTD3gn8HsbMU9AyGjWmFVoS+nlafF1WLiAfKg3B78uDkbKtN5
WVFFukHunYdKMUI2UjAFn2wuSuOzUq9bQkPVlNLu9ov00xxK61obS/kOtxI2rRwCjQFE8cgAXWXV
Y9aWj7esosCc3llYPPkUB3H+OF8hxaPGg4JG3UKouKnGmoBB5Ke69EEWgUiqFFO2+P7c6Qq0AWDx
eSc1FOJO/bRG7rqNHovuJC/MotS/u1t4B8mq3HoSytF8nJZFUPflCmI26hCN8k4scJYR6LrB8ST+
j6DvS9e81miWFDML8mfi9Z31dCM8XhvuocEOIlDJhjJQKsWX5HqWKHK1TnFSS0PeFvda8+Xu5qkV
mxi5USG8x1GY3jTk+2q8jLRNi7UO9AAeewVM4wR572GhiTCyJhU2Alkpq5v/flGV28hh01fOxreZ
niLY1uqoPSFkHPtaGjFXqU1bJ3Gz008vZC4KL0+Q7JZecjfXIymBvXx9shckdfB8Aos6qV0IddxV
bsDVTD3qFndVqj2ZBh6DW4S3pDGVlfw6//1yer3c011vPByRNEyyHiRUAiUejiUFfhLDS1P49mmX
drZZRS2h9/sKesMpqJLqTdILNTxd63mHDvtsTKh2RsmEH2lcGO69pSZLP4LSWUrJc0/gloXQCKro
YR2r6tmJiDOuRhqcygFYTAZ2OqjTo8CMavGDUhTtE8+yGYLNCBRMwIASmR+bclho1F7s7g9feaQv
QsPoo46hh8PJQhBxhLMJR7qxr+QN41cXnoBa1FSkd8A5q+jk5JZrZWjonCJrN0ZrdXsbyRPY4Adg
A0iQwrzyXyYyJ4agypK0kEdEdxrTVETXU77vBCAU48O+XR9I8fXYr++n20YeCtqTAy0IeCF8MEbE
sNM4HI88ItKsUm3iOUqmcBtip72Nd3qu7zp42XbcjSP/Omz+pSYPrJd8RZhAkqfpGO60kj4ix2xf
gaU3eSRQXLvGfpJSrVRkKPsYd9TtrkYhebitT2dAgmpZP+m18a63mm5rduyTySXrK6OAfH96Vd4J
pLJbmW13KKTbjpIc8lpXAig9hX96oj1K9O85u+kYqPjR1vb4BXqMtakFgiZDZ9at2Cc4HEG1Qqzb
gvdwkGSwLS3rJngYCh4SnFiVKSwk52FeF+mzjbdFUzVIwCH1W6gdyGMLmC7R0jM7fnlmSVB6Cq3K
HOWZvBH8B3GX3qv9A7TRnEvMFC3/geF2myLoNgAO8nZxz5YEmJ8OitxMpKTuX06lS0Bw9YEFot0L
oTZoDABH8rvnFVLkeOAEQB6fSh3pmbo/vTf3oeLrM6aaTAqTVCn4IhlG+85Glwvmk7gel66StOlu
TEqpiRlauUTj3iqyPfeHAYIzStDiqWS0WociFzlMrMgs8zk+AGB295WXYDIQXAHgXvfHuhtDWat3
vUxFzZj4Xlh2g0ROB5YlAdx8Io89oUAaNUO78uZksRbZFZqT/ukeUbWhRRsBKq3fnyAeAjmnhMnp
BZfWWnexKn88HtOi1l9Hq29eMBgkCpeoeXF8IbRlwrg3ZNRpEkTb7DhBtihS2xZeq6wdIbEjg1ib
a6lHhUnpkVFqqythKi1XqOSlx4DBHvoB/tnz9np+IIRbeZqBbkpLUT2VLQdLrdGzGXgCLTdJS1Qy
068ctXhlj9NFoc6GgS47EYFW9+6xASr+fl91WfpYUidGWkfReEoYZWppp8cuakp23QPu7AnuNnka
yWYEZSJTTgmaXGRryx2AP+UDBfuAlLuxk9PRflxJ75YyKlZAmFBPgfOTFYrhlTnIUvlkJcGjQLwz
0igwq7XPeX9XR28DCM4ux+bl1RnS3LLqykkyjWIgsow4YVNtUzgm+KOsel0yWlyvMUaiSMK2SWCa
AgZfmBLLomy+QPP10MnGsOX7b01RZFtGM+mjecG3vrIOXW85OksUYp28kBuwIVqAtEhO3V5BYQRU
VDGS4+XvF6uz9icZTDAZWMlRJCrlsbjORiBa8WRMB2lBMltAF/wbCYTlCWlvKuKevKahTA7spgTE
A2iIEWngyaO+NR7lRTyTDNSGWUGEhM0T6SIS7rkFgJAUvluq6B2OKuZHzU7Q0zvUZ5T6AkKp2D5i
dPrIN/nR+Ko44+bx/KCKATk700CWrlTwEOE5PZvKpCp7P0KI+lIZ2v3rGl+pGTFIHRmV2sx0agxN
H3kCe7MYPSfX0eNMmKPwm5v5mIDdq1cRMkUTDdKWCw4Eyv9Nyd8Y/ujxartOTUeTVmcytlXVMs/j
myff8/FahkEkEmVsuQCOlLmC2FI9zq1AMn113Klz8qyPsFe6mXXVgGWZrKHRSJ3HavmpUXxoR/4M
dsuzC7s+sxy1ky2PbSW02lb/6hJDnUpRszEamk3RnwQLU4i1Rl196UNA55UhAGEmlAXQOmTjDLRA
7PKZtqvCmKtK+gxqUNKgWfEcYqJswH3ecKS/U5g07ivFS0RxQSYTu7w+xwi5IR3kKC9pOX4SlsZp
IEtLFZ3ys7xctQZAOZu9tVG1nk5yel4jTCSkYpXHClpKIx3shYzeVVFc1yhJdDPlkYEFgg3MRnUh
dxGqYMWT3YhGRVQZoak8ti7aONM3NUYYwBjZRyA9QnqdkG7C7Zz2UlkvrkrRBHIdr7I8Od8jdNe7
sYmHwo4ZimAHcOAlTRLgoI6mXr00fxC5TwoWYVAB6nNMBrU1XfCSDWjSO5Vn+zSa5tdqRgFSEHhq
cu+mvzr88LmeYYk2EXk4qJxgFvyHSXnh7sQGEL7kJquSN01qrZ0FPJTQ/GuMu1xUZPMVCQCFDHgN
5UvwIS2RNQfC2IBPg8ZtvGJlBRJmhnWNnYLvCIQ/fpB9SYISOIrQKyXeEUuS4dYjnyjJt4VpaCf2
XXE6he8+qcjD/fo4poKAAGViSbtJvRqMXk/QT8P/EO99r5oimU17A4veyIhbj0asV9IdSYwKSqQv
4bbjNJzIEsFdrK/gWRSNtMTthNSthXad/MrnMEoK31IVulPyUE1IN4qaU5ZjXC4VJEIh2MFr7dXr
rJKei8dP/Ui+yha9ZGMcAzCSX8Go7qCW8yh+ptdTorez6DEqDloNlG7Uq6j+a1jTR1RlfpVmEyWv
6lXcXEdw/BPI46BxrioamKPe7xU0aKw4N2z50Z/8/EQ8txgjR0P9yd6PKgOSa0/UtzQTYpYvosEJ
dDoFH+EzewE1Kdv8kxRCFoJQeU5HBEbDK9MmSCRJmyr167GBgu6Z6fOrRJ7l+5nOb5j8nSTpayRX
r8tWPh1PIEE9Cl28j/JHCXOpLLwE6X6nrtFFuL5eBjEJdBG0l1QsKtl6rg1FPYNgl3fSqfAoLpJP
1eypT655ae7qS9dr+syI71chj7K3PKv6N2AHMMfyct6PbvlUL/roXxRYkf+51omhsdHSqfGkUpvP
+odaJzTeSJJMM5tpCvTA53jQgnsQvL+9lKfzLLt3s49Qjx5HG5j6eI19cUjwh+1qcFItiAAhm2ay
4I+7gWgYZMAK1E0to6uCbf8t3vE/vtv/GV3y1V/KdBT/8e98/50/2FZEcfkP3/7HLk/58+/DOf/3
mL8/4z/m1+9XXuQ/5X97lHvJF59EEP/xoL+7Mnf/69M5n+Xn330zycpr2a0rlt3Npaju5e9T8B7D
kf+/H/7p8nuVXfe4/PmPb6RMy+FqVGfP/vjrR975z39oMmUL/8ffXv+vHw4v8Oc/tuSsy5H4fJXx
//5f90tKjdLXZ/Z9+adLXD6L8s9/jHTl3wzTgtOAPgNlmdhk//Gn5vKfHwF3gRA0Rpd8rMhDwd0s
58J//kM2/s0yxowEyJ6movLpH38q8uqvH5mGZODISZIxfKL88Z8P+3ed+l+d/KesSlfUVy4LLvxb
9/O/arRomqlrJhLHPBmzSVF/a8r/TY2WBlwPZQZOinPIxXJ+PO52G7EK3aW32RnCEKwYDlsn4UVi
mYuvjXdc9mLTi/lVeJMPd7dbXkXquuFqs8o5bLdpxWbl+vzDPpZvL3z2cSE3OKEYqt9MkwUEL/Fy
qcA2fbgj7+5el2B4bEnMKGYoNOe89ffr8D30t/v9bLuF4i/Ws31ir7eVcA5kN8Vx+Nk5FfvWycXP
/Dzbrmez7T5Yz/6mY//aVn/XNtbfT9d/apt/rNqoplQmyoCoOQFOnwgOtdPZOTdnBaBpJP9wCM7z
w9k5zI/L4AjDXHirzfGwnEbia7q5i3Bh+4uPUqDYw/HfF6905pvVxruK5WG+XjsHz23FcrO7rDLx
scjEu2FvvN1T7IT7jbDgIUjFl9hI9mGvigB1lcllBSxflJNauKsVuA6xWq0uG+9ruXEpg2C74Zsk
fH5t18MjBuuJLt6fzndk//wEweHnIRYfpviUbdxe+80PYrHdnm8i2NO06/NiQf5ANGJtTqifIPbR
VMzWLzrlHKyDf9G0vyU5/2nYgcs1yWsykKV/qFQ27qV2JGeW4szBx4rj8Xh2eIr11v45B4m9T8Wc
vwHdSlkwCmi7h+OeGm/2/Ng7aAKLzcE5HCCNiocHFkj8DONj9pMyQm6Cd2d0HOcWfaaJmWMJhuzQ
AXBm7f36524H8yXxP7GLBKUH+He3HIndJZ6O7JVYebvNZuNeGMGW7ab03GZztRe+LjbfrVjpzlhc
vbHT2mRGbMCQdmsXTrSrJ63dTV8TKCYOqbkJdCLxEm9v/nr9EzmzM50ZNII+DkN+fBKf/2qwatpQ
Temfm5TieNRap5Df70z/m5lsjHol+m1SxQWqLtA8ErzqMFLBxExrodgW/zsY4VNQ18wxxH7pecT1
GdK9UzvHr527Wk5fnsWkp82C4HgTB0h4ApKnWI5tF1mooa+ewrvZm6/lcpf62IIN4qczmvKoCUzI
HCuxfmvEdr1eMpC5zlV8sXVcR4KBTe/tg8Wb3YlzTqcr9iFwjkcMz6a3ezv0uNZlw/zeB0yhuSoO
R0LB028kahy2pfx+2kuqC0y+lojbDy9zdVC/oJclW5p8RWJCusdejWzDNsUixEwhW/77spsLHcV3
SK7ZGdOw5DzNPqt8jK84RSBTtAyUfopSslNMoJ1w6ObqfwGLFgei5oIwrADaaSeCzqQ0FRfbEY5n
LPLErbN/2Of1Eft42B9wKaaHoQuO8Gdc5pejisS+28XkJ+Zpn2KJwp7NLoG7nJleHy+x/VnvG65P
2SF+B+aEUvW2KrhR0Il1JWiqqzhTGsneF/4wt/dv52gq2ef9QbGXx/Paf4mD4oKsEtClnZ75e3W6
WSNQyBClYzlvpLTFc1JOJf9IQ0FlZtijVmQDdaNjl4SduarlmJPhvikPMS0dMjpoVzHqLwh2zm7+
Eio5L/xR8Pq9swSjQytRmDVEYsiRJteFsWyn6We8kqi/scsXzJ0dsVkOiu0LVZNc3c6coTMjt56Z
XmdTwILrmc4plLwxT45YPwN0eGEMru19DT0huec1wUJx8b7QE8MItgLJM1u2P93d13M4HEVQzt2N
Jqbz/po/7Pdkurs7OzcLSA2sHuIDjosdluL7ak/iKZJcU2la2+/6shTvmBL64+KeeM33zTATMA08
iHNzHxOqfYrLyN4NDfrOg9azb8vO7enXJnSRUrFPzupCBFFsxiJMbW9YGV0CP46/qAUgS15i+H2c
bsIQ4zyyP1/i0/9O7c9JJK7ru3NBEXeGXldwc79v9gX9DQ5fDmPqcLJPk59gzViKlyO7nsXOilSj
Nzz+W2afT3Y1O9k+KwunflfTwiFXOAWnJ94vCJNxhQ2bE3eNvh7TBRVv2qyaul+NvT8bTEPRipjl
A440B19W4GYFiBTs/XaC/p9YoTjH1R780I2dTc5Lt8ILP2Cmcenc3qwGu7Dc6eJjuXxiJVcbVM54
45E9XWJVQZgI6gcIdRM7rFUW77ujWOTUdFBE4Sc3TiGzQpO8g5rhtU17vDAx5BXDHooEBN0R5ovh
f1i6m9Xq+zjf1YLaY05Yi/cSy8xbwtCwIUMwvFHWGQwdi8ZmU0wvWCdqywn36eywSzTFxnVXC3/h
h4vJB1lEh/6o7WuI4vV8sBTxopx0U/+0aMSnLgrnG+XJ0Jjff8yl7tx4vpxZcpxjktwdg750vlZj
hwS1uIvFWzfVl7WN9LWYoJMkhtdZUtqGBh5GBvIz/M7E8rjpF8acqJ73CTjXHp45WD9s+538mO1C
kOG8zdcR5Wz3NHtMPjgKGVkxMVhjIsau4hXTK49eM1vclSkwoTHL5RYNY/vGMu5/uO+9+66L75DS
VOIjo8NrO/y5ifP250yKlN9nqixMwJO6Ko7YSbz39uLdPwlFvD2ER6m83yVr8RDhsHhdTHyEyF7F
Tph6aI+LLVdJbOzVw038T8sl8mZvF9wxDj7vE7jrdiX25y22f52Iwc34sX+Yq0NL1OLy7m6HfmUN
dAiz0uiNQ1EpwdbQJqRpR8Pqj8XiEKQWxJ4/nQhYLjqbursMDLC59uCcGM7VOXf2fIdBdZkBJCWd
48M5FBOs4zAEGvs5q2iSxBtGxsO7LUqvDFnK0NvhfcK70BjX/SQR8cRk/LDGBXtsr4oZacTQnMM6
M/Q5a805cpiJg709zO82M4cFA4doj0QoNn4Z7CFsOecGyw4kzR+s422Gqe4mh2pST2undTLv7j3C
xgcs4VPWAssO25xFbbaOxcwQBzoRL+9uH742eEL7/Zor8rvjBsEWtwbHrxJbRdyc7U/pBJTLE/ND
NKXfaeehqSCPOOf9ZLLwmTiNCHif0TR4HMppZodQXoQxCRd+5LDCr7fvbz4oYydg4Kx5gNg1bYM2
GzyE3+V0aN+hnbAwDDD7DVP8MQn9c3C36aTM9d33WATnq5Mux4Ee2NWq8kbuddU50pRRh56HIM5p
4+MDWMLCigkWabWgcIL4HPwh/Dv/4yPEGuAuMRP5+Uc9+VDtH95mjdfgS9PBjA3+aec9fgc5kms2
J/vbRHymzjYWi+1P5kbTRkjibcK6ziz8TEQQ7GeMOta5H6QObC4cft/ZyTBw19x2cRITSLviezBv
PA2XCVfuYgE/w1amDyYBQXWHJzmJRRMyM2QuUXhcmJE9wa2+T7ZvbwuT2zKA2XLQhkgiiOHJf+fW
2r7SRHfb8tbBIfDfzj8s0vZiy7BZZ/bHJ63OoGYSmsyat4f9c5ooc2vLwMX1uruzWWLjHXziLP7L
MrPGUMb0nzxDVZUt3ZJkjYqcfP43nmGW50AMiEo4h+AwP+ClHb3N8sh/A1z79foczM57Rt+BHx0N
Mcfs4ub9enJ87Ozx+L6w6t5ls/Gwu5udxxYvfBefg2F1N5cNk3wl3BDzGm5+vefh52z8hk2jx5Zy
ursMJvh9EYYb9z0cdo1chhNsupOhuN3+SDg/uPDbH0zZYNj4MvM/h63dD77Rz3p9stczfOn1H/+1
ef9/7PHGwyb7v20bdtp/2zagJO5qYdI2+8NxvqZtdnOeY70PDsermB626zPPt2b3dDgcl3xhgcbL
Zec3DIGAxdr72g1NNR9ach1sAw4NDmt/8cbmhUsed7SCd+T8IwNgnmJuApbO5c86mNOwQ3NtaIwj
G7/l7sgNDkNPzI8HeuHI6YN7zDTEG8cX3m1WLC8BPRZwMba/7Nh54uEW9I27ORyWu92OFZOeoSf+
spXxhlu0wv31rt3Q3bi74Y6rze7Lo1tYDFf8DS/clz9Lzw0vXIEPFovF5H23PO6WX8d5cD4eh4sP
99pt2H4uLx9ci/f/fX7uxzns/MOQQcBlw8nHYvI5WSz8N65jvw3Tm7myXbPB4yXX2zd/svhc2IuP
hc//3nyGwpouxoStg33wwWhabNdvrIqbcJj9W35MG884h6G0YhiFHPPB2dvtIfhZf3KbRPxgNLfb
7SwR3NR/+6HvfvasJlgHGmzYu2Mf9x/DY3HAInTdj8mEocp4xmAsPsIJJ++Pa38b4Dz/92NN1qxh
MP3TRByrGmwWhQCg8g8TMW+AND7BfjvBsB9ko3qkIwkuzJd0NaOL9x8GCmPmjCu2Xu+H8fCXbpkz
FniFgP4eBsYwhOgQ/jl+8W9wYPexWzK8gu2WduOahzWDh6G349LDqPtdVbnc8BHbJXsYWMOGkA+P
7HB4HvbOPFSw3q/PjH8GK0fyz3AO1x0ajpgCjcmP4OQP/+wZ8XtOHBr2yOHHI1PnuFz7NiGI4Ghh
UvDcaN/N5nik89bDtZY8eS7Os88tPTxjoi2HU5cczbEMYn55jLf9YJKOmI/DD63Cu3BqsD/ib4qv
HZNleDqGER8Nc5K5ykfMQ+btMJEDZziQY4aZe6SRlsN9N2xkeeMDs5RGXrKXPM45as5Bc9ZDXMQ3
m2bnypzC4zLip9yXx53mAkPIhN4d2ccOjchbcEWehIbi+vMds3c9Zw6zzd0tOf7X0vLy3OfJ0+2+
mD68Pz0/dOGa2XtkYg0PsFwOncxematzWR6GE77mX+wgl1/chkvy/l/H5ZwrbX5fjPM4ZRglRHv8
GV/9LcN6MkR+fofEMFm5Frfj2lzV+yJWNTwxHzDdd0euzqR1uR1NwmMNkbzdMnDWQ7t7fLP8/TsM
EV7zL38YTnQ51mkYedgCDiKCsBzMySV0P0TovjOXlmyEvohwMWjoXZaZSGD3sQjDRvPAy3hYjcHA
MDC+N97wTNi+5fyyedssOjELfYzSCsv4a7I47J15Hk4meKYhd5lwlwlfw83793toignLPqZg8v7x
GRI4DD8W3GazG3oN83xhan/gDXA2zzcYldD9+hpsI5Nj+cVfXp8XxsxwRVz8DWsTTFLBOw2rFAZv
aLAP/40nXux+H3uzWrhLzN07FpBLclF/8o5NDBc3gX/zsQpD8c6RH8PwXoTMSNbF4cCPxecEkxUO
Q234gqPub1k13wcbStvdiethk3jL1dA47y5Laibco+fyghg6DKE/hEYxzFzA94dXZYTxhSfd8KoX
3mHzfwg7ryXHkSXbfhHNqMUrAoGABgFQv9CYmdSgluDX3+XsMbszc47Nqerq6maSBBAR7r5dbecR
Ued8GC9AtJzoOe5R3oc8JhmLN+Z6/xV4Yyn4MFfDRss9+XoxzTzODPcRYwr64VSnf5hhfwE2ivEP
uG08lizk1tgWn22J5SXWaGpQ+meLU7iK+5ob5vvEvvu+3CiXIVpiZehssQbpyo2nY27KEPkM5WPh
EgPHfaOLp1MuPGarWTNWg2sQvZSlmcZDDAzVahb6P859Qs8h+6AXbAKigUiza7IivHOVc0NsB6dH
Ngmdn6civDmRzoU/XfDyEJH3/cVi6K8w+xygeLrwU5dwCsHn1GXZx+GQDeTiwxXaAQ9+IaYKhweR
WwFT4sUVvEk4lS/FiqERh8RZw5gl4NdQZ+HAW7KULATIb+VieELDuUo43ygcPxzyEivG9fIRy84X
uYKKeD+2CJggsu2zZxw/F4QkV5BfK0wV+lMeir3J+SqUbp7awcSdAFuQekd0HQLHA6/sySiY5b5G
kaZ57KMlxdjm8ZSvAweiJ/mwKwbJx4IEKGuUuCjXkf+PRcb8iLblduTO0kmS5lwJ5SumlReJ3PLi
IOJyI6wamDuO5f3/yYY2O//OhsIhRGqw0WJGqgTt/xuY7VUOvdetXsOGEpwERmEYBAyJdWf1vnp0
QlBI9ExS/0YJvxgKW4Rlw8J+NTfr9wVaYgVEwsXkogt5GtQfMiJ/ZgMBV84smCWhFiv6z+v/ADNR
2KhNUcJyze+VZ3JZ/vyX0kXX008v5lPuTd4qSA51CMSW+NukVLOvKRDzHPF/tphhrNwEG+yu2Gm2
bBZEqcvNssJsu19auQs2kf3hXbwMXpBbnaQr2S4w5krlPp8NxJaioVHvM/aTi2OqJmxfirYFlA7Y
v5z9+5oR8f3AF/Ivdm7Fhx3sqSyKvBfLg1wlWOHvYom+5HblPkd4kphk/huoIrDBXXGy5Gn5Lg4C
f3M6AKscNeQFK+WuMM6yFDwki03S5mt6wVt/giz4zkAOEsvCVwte4Ia/Jg7k/xUHDNUsEYVFmuWL
nbFMYta8yOZYCvYTgzjkKGKB2RWOvwBiMC83c2D10DuuQIIvGuFnfIn8E41SF6Mv/8vzfQ/713bx
4IMs+eFHnryekLsZkNciFgRMMb+4slholgn4hvckHgDQjiXj2bngd2EHZioACEsyGKCd2DOSMdwz
Omowkq8X5RsuBYsDmgU8o8gNGrZvvLEGUMka6L58BfZBniWMAehgWI0X9l/onagPhi420zGKFJNJ
lJbFdlFgqD1fo27EWAN/5C7k5jkO2HesHsuWS5quH/oxbqFsziwaAWSyvrxT5AO9KtLkeWN/8M+j
+z7uBhcRu/U1lYQ+p2hjDkkuf6PSsA9TFWq5W6xVLud5lQ8Vt85n8CEBUp7Hh8QQ5u7UeAkxOpdH
TbEoOA8sWML1DbqRg4NyFQzB/UQTlhvliSlmR4AwgInvbizF5n/RFT/nFWyNwTjGUz+NsSmodm4j
jqcGVfw9rJx0rOhUsM0SOyEmxDVjH3WfY+lQc4QXvAFg4/sEQ2wAKECcBLFD5uMuMX54ONMlYAgv
TADEFIOwGsbsFjiCVwThYufYvzE2TOPo8HFJAqHwBZjJP4TL8HDEWMhPtTfw+hiWcJmNxwKb8YB4
mDEfAurIhq+CP+K6QYrp4pb4mKAj+YbSijkOWtAOmy6r5uMtYZMWPomnaZ8wnCc7+vPzRUayt2BV
ce43ShYMbIkjT6gSnCuYXl7jMX5OigWWzWYyw/c39gyvH1vvs0cCJHgKdkFQE6hoodkc8sNgkf6Y
vHDfaOhXeGaWR6/yv5RA6ZjzZn3DP6wHZ1UPOX+c3HyIccIUo1B84kiYf3ZB/uEhWA2QAt+hCfJM
pyJPmQSQOBqARh55ioTwfDjkCTIqhwL8M81Rmhw/DtkiXvjucMpSLYAGizjPBaOtcIz+XL7yi6gW
mHe+iZs2wAa+lP0jqMmpzAmF5SSu0oBRYUR+cg4K4GEoLuiQ3UT3cBHZ0EkDf30KPJmqhb+TeP1q
lR8JZv1xOERDrYhn/CEMK+Iuk/9gISkK+7cGstlptFtVGuZa/yuiQcb1VT1T/WaT5kSR/XjgyFhi
bkgxppIYAXpO9AC7JCYE5SV+AVLAq6IMBRBiO4DIA1QwuhgbgHbCv5Hwhjwg6pCl5gsJIGFHqQXg
oIAgRS7QSobAA+ZTtLn4k+hEUAX/M5k43yvg1KH/sLuiy0KBhpQbgOwJ7st3IEjAOrlr4j+YhjRG
z/DWzGiBK9gFtAov8JO/EbDWoOnk8pxeLwRhgReJK7ChyCbRSxGqGJ0iMIqLLDTyCSA3oiBBZ4iN
aAH5avHIcb6wpoBCjmIqRxFgJtfE70l5WrCOGLQRtmQGklLyiSCgBsH308Aduf9hN9utfw93/v9u
/q+Soc1WCoxv7OYEn4aVYknzkdhq8vm4YlgwZJPVAKyIGyWogDAZ8ADAJ5uNGIsJZ89/MNRJsgTs
yGc4GqJeieix1CKbX/+EmGj2jSmJAeezNo/KV04CMAsWgDWYobj/y3jx6cHXpHB8OAsciCUxQgkz
HVS2RB0MuJcJ8GngYTJnEwLQiA3I348Jc8+ALIAaYg3fX9Hkx8NEDbzZj0PbGf8hmp5nwyX+4o+v
NpIMDkEpw09xQHnsf8AAjyAmTMumgyTYMnA52y+Km3oL0+dED7xQ8xfhKdwbOeXfEyUn/avO8SxQ
nXwRKhawjUblP+WAEiTGZonpkX9QZ33iZd/j+o0ioZKxcKCOMEcvExUW2EJc2CcREhC7xBByaxgp
HavVFOEHMRHH+gPJCfpnD8m5iebCsUUSWLx/fkuMjjAeDixKFQjDW/km5AQwgVGitCTOTQyoUmmw
4pbFfuQr1L6tBJlHIwD9CuU1mQx97gTPQs4MKRqgG8EVgT8AKyIG+EQusXAL5BY9xEHEIgAD/zjU
rCOiEZOI5JfcOUdg5kxWcd6jPgNX5vsLx1Akgz8gQKp1iE7KGvB28QiSxBZQwJ18XZf/UPbQ+DdV
D+0qFBC1Tq1XpbpJ6qv+uztQ7prbR5MSKqnRIVYjwhogK5xubwA25qhiQ7MBaBbVM2MFEZoJYSaO
Ql1FYNAJURleRyI42PyE80oQCoyR4W/GmUGAQBUSoeMrkkxi3GjIMJT/JbYjQmB4PcvG1C8s+xIc
5wJyuDB/hntAoSCehBg5KUROJU4QpigppI6lX/kcyBjshsHBC8bN4+T1iW5wdrmWnEJxejn1Uy3Q
BH0IIsIx5Ek5bYBqiVf9I/eBLxcBFqCMMP9AXdk4bKk4lGEc5OjBIFV/X1QdrFgnkXFQ6ySN8TNy
/7tfKcsgejsI3GBFZUGIiPIUE3xMDJ6c4NX/7dR1Gv+q5NjEVq/bYJ5UTfIU/3MTW1SAdhmPgZJD
5WBS8CKReYHR/KsC7CZOhl/xz29wOcFBUXOoJokniwiJYyReDv/840aMRBFKRgzPYfV1o786HIUk
ITX++y+Xw8m38Ph8jj8T8GSUkOEdTXAecNXQerzHFg+P5xd9KsYwEL3lu9/4qARRo5KCInmHqNuA
yD+wK3YDRORrWAd81yQCipMP5RkmEwn8RTPuSZQ0TyARSyIN/2zaapRS2sTPCSd+Xc4fUa1imeUE
y9nRHB/BQXKAvh6r7A07hiGKyEl6ZjmIBj/yITGSmHF0KR9HbYtYftEHAvnHk2C2xewnP6y1vAP1
pgHoYK2Yz3FRjh5BKNFvaLEfTr/4XrgR+A3y/eIxSyj3HxcRl/GLLgEWfCeRTh6TyAefRlzAtBkR
ULkleeFrqzEXX2UuhxzdxyH//uL7xdHi2wnaiK1iIcTjEw0PTgexsb6hBjzxNECCjOhJf81mCaKQ
twEcvvpbrL+hwI7PIp1cE9AtH5WLTQXfAQ2+cSHCRwSRJAkClub+EDtCeVpiPrxz8Y3n/VpEmYiK
S/wDfQ2uEHSI1uURxvgtEovDVH0Dk1P2XxPi4iiANXgTkqPHROyQ4D/uQKDqDiPIShPs4d+8wxU8
CuiQcBR3SfIIkUXF+9jy/1vamhBR/gtCRNy6TK6gsa9b63T+l878tIrN/lggbhROmYtak+0mmWyl
dRX0vJZVySuT7Jp03I2zsw+xZNIZiqJ30+d4Hz/zW/TQt7Sp4LOv6gulDGuy9JjujTlOPnbNemMm
KOqxDj79oVY1rhD/3dk1pzQ75c4cZxvNWv20N324b6eLR6uzx7CtIOciN8NEG/5uWDVS5zcDr5Sz
pbjnoJfMDNSQ03LHOz8grBNBNGkzyX5QxseDulFNRUXbuObswtrgFp38UsvkEFXotq4GxXDHPRd2
RYpZyZhfva1mXpx+mJ2zDToOd02rQ2HND5r+hDpTll7jglGGq1oChfBnCuc+RQrD57JYUligav2Y
USP6qOdZy36NT8HbfhkpX5jWyZ9f3KrVjOp+w+pSjtZ0DpQ5fPQ+OVLlujF4DvyB7lfllwCaKjL6
LoUk2Xt2oBIiPzlFSk2EqVLO8qBCgerH5cmle5ehc/7Zb/8wp8L0ph1zsKnG0PRi8qUxd3K3rsNK
hUuuM9rRuTA1NFCseVS0EYNi6Jo9Z6eqrOIbth9rSwGSz98Ht2WVbodNv3uw/FjBUc3Wbutu/TSp
FDglPZRVAc24Sgt/65A9c28zmGziFqvWsA/+XiWUKL1G8GqOyugdwjDolvHbO/Ntpy2lFMwcTU70
OP2+1nDyWkX6cO+UeMA5Ar+CdbbztUfxgLt3el5XrZrpbQz1U3N2cl9+z935u4jCjehwsW58+cHt
PSE/tbojxq9Vo4Z7H7UdWM3sV1aOKC+DY8GuQlpiwc4LLVq/Fe6p1KgvHLhHAaANkzXsRlhjLAEV
xxQjw5AP0eadRh31bupdL7lemXgVcXBOsBq2rD2rzYI6l6CYvSg0c952LakMKmery5Kmn7PzWcLQ
E7z13WwdVgkx2izpMTVNF3LsBRUMaR2azuTpUK9FvSFNiqqarQNAJzP4GPrl3Vn5jWkk3YzNuKze
dtNveDUGjv3BNXbUzeDiMerRhuiMgpXt9DzckgM49ZuTd9x2ClhFkqM55TSOm0PeUnTrxkxYVGe7
GD6Ha4fOxF16f9gVrxqs8zqEu15l8OTI7nRzXA2r4VEdIKywoq6CHYbyGQgc636b/em5ZxGzc9hU
Tf86qTldThCCgpK/Oi+G93CQ2mSl6Id+pY2kpPyy07OYHYdMPiyaLuO5Pesi1Hfq5ALGTCG4yV5P
1jaFjN9CKUSWQuZGIOfuQ61Ky04u0Y1vn2110z8ECawb/gUhYIBdTnt/zXmsLqO2f1N0AAHF/WfA
zEGuu7GRdWttXtSWzRFx+CWtioZpWD8Hd/vjgeGOdm1w0C2XeixKPd/eQTWR/d+PNU/dArXyonrt
YKr+Xj8UdWaUbbaoZftpBA2HxnurZwxiQ00OF1I3c1IfB7ZKp+Kh7gZvlcCR4x3tnVfq4O+i9iFT
cHP6ZdEBCcWG6C/iEFuVPLjm3NQGl9nZucS76VrzUknp2zU8OKcxdYeH4Q+1TYzUA7F37IIyXjgy
Qyha0LRc+IOiojVVzX0pA3z6hdOlD81sZzcf7eskHfvO4+251Zt90DcLH6M2fWRn78Gd0xqvzuPD
MLoFQZFcgyMrywi+Ue2X8tdxA3rFg72u+3WmjiTQKm4GjO3qpu+bbp76m9KZp6j7D/3xVHZSyfrx
YBF80rNy0O1ZiXWgtIwf1v3yoOdU9umGFMU8jcuJcdFUbN9W31wqbCk02lNrS0EidMouBDbMSj7X
7QrVW/Y7+fxeFtXobXNU9qPWgIkVW6v36dcYY7C2z4wItZiV3uBY3U3jqjuDFv2LTRtOoGYVmmVp
z2eW1IHSNXujj7SJN63W6IUtYuxElbu4m3mO1rHyu1NaTGgf7aSLgLrsmpb4zEbvR37Xyp/26OiV
LvMTeYgrXhF4K3+ps4dqfyHkNXsCuJ7/rKgbHo/Erjz0u19T6GFV2lun1HzZ1Ts41WAilbIolyGj
hQkb8XXDumlsNHTB8NaY9qQRRQdUBlXShZW99Iuiv+bVOjucglCsIRhUGIYomyXS6gzWCMAxLONT
TFeQaYxb7oFCtbdYHSorm7bcDHqywhlNOippvtXer1hHxt1rOgUhnllWh/f+x/3YOwfehXdYp3Wn
Zi2rTlbhyf52ffrUohfx7cnR27o1t2tHd7u+qA5/L6iAqmY0u2LKECViDXVMOg6s5NbFVKxzQtMX
yBWKgBHTRtop9XuMaVDtqIapqqqE5nKnYWBSlWK+rfNwMZAmazLyk1LqdNL2BSXM1WTQcty99RPM
YDQcVdA0TC73oJkK5xHEIeOANl7KCAvOOdyx1AdzDu3srZzjAAIZd599KEt/awySOsQ35Otkzf3P
YOe0AogZ1dx0qZ+uUKp18fyaPpugijrq+k1VN5TKRnX1twrYLwqEb5hpasOp6dNr+2BzjlBfczP6
QRNaTJ5mi0iO8/fgRF3BbsAsb3WKR2AQCrMLe+5TFtd1j9bg/rdzOhrppQz/oE4GnhApyrV+19GL
CPZsG8/Nye9QM3unPtGuU1y7dgd75P2mPh7KIyv6B/9iqo6z6VfoQqnTe0L2+uj0P+pASTUaP9yo
t0uN72LPAxeUidb4uxdOTuoHbRa+MIgXa8UGclooyNYv922CA17v3Zsw6dqedRJveXavYbZXMzq2
/R/CEKZmSxfBNjl7N1WbJJ9wqxu+V6eOLuHE9pys+wuJaAxba9+jpPZll05SZxzHqGHDgaWo13Zg
sLEG+3jnXMBkKVzETj8GBLnLCpXFHQNn+6iqM+CAgh18xEaeFGWEThNicaqGe2tWamCgxKdtWJVR
fzssEuZ2e3WKvam/X4fTV3iqMrer31OdtPdR276p6XrwocBwr5rW4m52TANAQ0Oebp6j3tV5Ljbx
fnDzIEjiIB9Ut3R2C6YeVc6MGLGK1eP3uGA6j38eHRD1mDLw8R178luhaLkEFR6tXn+n74vC8nsv
DXZwtvYjb2/Z1c8CwvXAr/eY72pfaKSYlrSjzlVz2gAxbJ3b/vcKpemgR0FnNh/t+vOIgxTODeMT
wbQVi3rRPRMH/SaFrd1V15yygwvv4bQ9qo/oXhhCyY0KPFud8T492pUaih1DDMGgfUq3fu9uBQzz
QgGc6MaoWMtdgmpazqfH0Q5Zgbgqqv+t9Xr5VtVkjdGsw8RtwZa69rZ1KnLv/i5uJkem95oGpYwo
06TufqJ2sE2a2Y7DwtQt56gfYZMZq4Oqy5sWu9G+z5xV6z4CE6vnqIYaPZrDQN9XlRZFoGt9mHHL
s5fdZABXxTze9Dn770qwBT5RZHk1TC3YJZx/t+McHz4j9eaM2sXYeNWzg8aqNgzorclgGbsn0Ojl
Lub6nZxG89lpfLXvYQ09uffLqPVzu0BkZs8HFbVuKLjEkOy53UwW83g/mf9Ad8dE+qvDSMjWrBG/
gxIquaClDyGE9Reldlm9a/Z1e/5L+2yQzdnm96g1ug0OGIIbSD7em555ua8Bli1j8CfD4AZQGiy6
TDJmRuboOn4GLyq7p/X+YXKBn4ApCDt1KU2xsU5ReVKdn/ayZAiT/YG4z7voCuMjf6kcpuuhgxi/
0WT15dzHNjDNEysgU754c9g1B/d4s7dZD8N1PVmV30PM7C9r8qCGfg8XEoX2A5ByUol79NlRY59v
9d5sHPrKCnsdbHUv3tBEQBU0Q171MATgV6Nb1upa1/5srlhfcYLgw2EFHxEDccK63olZcwNm3NlQ
E1pL0BValGGveb1fST9+Q1XdpnOn5JelelhFmC/g1LZhZLLqLg2oeae//m0sGIu3ietAfHoinkF1
2jAdtGt3Y9G+2rVr2BIG7eKxdLCPJ+fDJJi51XWKRYVT+beLa8xHGrbDjVwYExJeVFIBhW11O9zF
8/wUYu7VAzez30Eh5vugHLGI+ommoqkJz/GyhKrXOhnq7M0aIY6PP/WnS/v1CQiSH7Jn/hgxXCZq
YbWP9j4+6B3psCczXCyIcbgsBIMY0wtiBfQhSflRHX9c2dgN4GR7csOxLZxdH2HEXJwzhouGdMJY
WPYpnS7TjvNz8KCG0M9gsHUZPuNc1JLJpsraou+bVPPT9xIXdfPU9JneLMNQWhXXQ5o96PK2Lt4O
qaOpYWP/XuOOkaaF8vc8qnsdU/WqTmv1ckt7WZEknHfVRXyy+9klZMxdc6tL7DtoC3qXl/OC66Rq
d0YP7xlBT53RlM1Y9QreLZ03v5XhdXGND14N4Pe2i67d8Tdx8wH5YHrgKT/xe1RZFVnn4CMNbchI
/O5vY+dV0mZSwrBAm/7VRur3G0aocHDdFpX4k8pibar9x04/H04HbqRdfkYJ/szf5vp0bi/vxGQv
F27xhlM3HbtbWsx49K4hneVtax69/AcGgnHfVpH01GCfctbVBpXEienaITYLyH4x2SNkZA/G9O4+
R2/49XXGfCliCAeTnbAA99JagkyuhQVbWs1aSPZh3FPME6oJ+wo27mHf+nX7s4LmnmNbOs2/U1Rz
aYsK29YR+MMAy3M8B7pUnardpdaNLF7VfbU0tqAdVNIzk7MsJkfMASLWATOzNcdRj9qou5qydtge
xtVg12Cw/D23rWvWYZoMrXTMarkztc/v/fWmTZo1omvWpi/qwugO1cEVu3plzWbYcfX3sbarjHLo
vyh2P1r0xuu9C+ErYzese8KtDnvK8qQn63fhM9c2ezkbt0p1P/nUghmOmLTmQx8DKCNAeuezPgCX
32bOxMed6WJ53qZ1dK017UfYXpiCGAjMcT9a67PqQUryZl6gvs3WVzgsLVHPOEd2jb6Goj+B58uu
TK7oLzDRWb10Fyj4tIOSlo1HdPx7hlC10ej1MBmc095eZ+d8k19Uf4K/ktFdlNCliZmujW+KGcgX
vyDgcP1K00VVYPCxbzFet8WPpYkWYWerb8gakBUXiE4S1Eph31ljZhvSIbPJIaCn8ezBNsD1b/lz
UBFn3WnS/VWdPJwjX7IeMOH8Ex9X73RHm9LL3c46IHtaL346TY+Rc+9xq+lx2Ik7wDgC04RVZ0SY
s5s7r+gMmY/78dofcBQwdLtAdqc9b+2gqRw8eZVGhT0hUIFS/OBbHGKoxSxg4Vpvs60Ljvc6znWw
j2hjkk4sOhCDVkQYjigbUvzghUJ0EdVboEKUnT75mA7rNHtTaynYUkx7xlzO345Dg1IvoteKlaU/
iLDWzRAWCUi4y0eS+h8jmUVgWCpqT+gBdfb2ag4KXZ9I1uOBqGlhLU6ALu1zdh5eT51YdUQDxjB8
jhBac4+5ODxqw9ouoYNFBGG2DxyMjlezftk6/BI4FJ2Du03FbQEdOtIZyBRr86JdADSJUZkxFB2F
WQctAcfsbFACRPfDk8Jr3WuvgYKDe4Y/Yg7XPq5vAjx0boDyPQiSz/001Ur9/Yw2fmEY4qEa9JQj
pfx+ZLIqNRdgffUu9GLR5gN4twdrl3hWlR6asyzUzTCeQqWTNw1ka5p1dubGUoL7ECk5VF1vrefu
judLC74PF9yChAqsSVOW3vr6ZHgoIPmGeMXN3aSlmWz11kB48dOIfQC1ruiNmm2SsmG1cNOvpuve
0Akn9XuI1gb3d3OxcjDlEw/0SPMLun7tPezFNlz3t2wBbGgu2egjaqdl8AxaKa+GkKdb/tbgntG3
1DCF8nvicpG3ZVqGfVbLFzu1kXZz8arXYWn/MsaVZmTCINFavf178PY/yjQokmhGDCppLTcBvaO0
+9XdnQvrpNMa1VY3B84c75PWuOQdpQO1bfrq0xw3KkoLNZ8UAoeZB3P6nVdhFWH8ebhpzmp0D2V0
SbM0kNynJ2ItbR+rYu/JUbsc74RjmHXcdbou2Z9NUqODMwT0sIUMyNC1MRCpMQ4kQOaVO6BKG3GH
Zx957g1L+6rav/6SGYHmGN/VZ8QEw+kL/oDe9EBUbEOdJjNw/AdeYIkv2LMZ4u1vsmJ0BpxCWml+
C5rlf9c2GhXCmQfAXJaNZ2PNACayFXPQRU/1shunYOLMaJwTZSPBJ3DlTPwScfQImFoZ+eXf05Km
WbB0YQ2e3iaZUGMcJWzCPcBZEc9r16VttqMreEk0KbpYk6DrXXzkOH3ED6mqwWm18KQIbQ0OUdSc
TpABa9DuE+/46ZNR3+uqdKERNZx93FIXyUPdAziirPPPEQ/Og6BcFsl50spNEeTbAtjx+IbA1ce+
sPjE0fQhfRGa4koYOY4y1sEff3w60gjqP5xEcJppORU0RrixmRbvntW0omc7mw/tUAw7JwJRiY5g
K9rh2ZnbjYPVSIdgsN8n35epPPxd66dibCutsXXUwQY8yA+2+uz8DhiTrNocc1QKcabTogirfN5K
cKThq3JJNlScBCcfdXrQPSROVGDDQQ5Y7o3Gk6Ftn8++iR/gsJJi0EE9+0gf1c0gO5Mu7ec9ayCd
4W+6Q/kmon96dsJZuxg6ly240EF+W9NEie7VMdj6R1IVdBCzCIQFVARqUwkhF4rt2EVCehxO5rZa
ydwOd2kMNR8XyHDhz97T7URHBW89u3MHFlaGSTNFd1tVD4eDGyUcwkKD29WZkDSeZdCmG3tDJ3hM
8E5tA4bcwZzhLh+I9J74/hN1PUF5YwITmODtAl/ySr3DfMAGmkYMYiXPAAu/FV/N+AkU+fh7Ux/U
zINCGQZIIcFPdSEgXB+8UYFdwrlh06YUuxS4iNbybtMHIZWjtSqtaWP29mHl4OmYQIhNuLJAOR7S
nei1fVdndRlwUmgxPXnDh72GXuIR3sIcep8+URwCjpwX4CH/QTeobtoNc6tbq7r1CPmh2qRIYwpE
C49mszyGe4SGx4Okn4hZJedAIm8Bji30C7hI1qJDJLhOvTwMe4Z5cFdT6RN6S+EdsmpJLzwSkIs6
hF/cqx1vkJW5lRJC/riEtyE6NHsevmH5kC2A9pr+wz+MyWFMYSllFWkst1+YQBzy5c0rQdsV2AtY
CeLYukFbdwyiIqReo92/DnliAAXekMHt6pC/l58l1Mph5a0ePXffgP4NrntGfzpXLtaeMNztQ4CD
tnr26m51onPwoaCPgXLW2QX5YdvWZJWY2qFvdja7ilk2eDvXcbxGz9QA/aUAV9VTY+gEyNCwwwe1
9EN0OksUvt0bZ3HKDFkayXFc1G8edvGQ1ja2ht8YuJJeZRos07auUxNINskB7ahOiVnYeq2M4ej2
3OnZiyLStVlpe08xbN4NW7HjCGeYdPNWFfvNJt7YJGwFXeJEPjj8W4Wdb5nhtIeYlBz0E92vHX4w
d+iEpOmZIDK1bweQ9RyWDdYW/Wm58LA5Zy/Iq1uLEapObwDnnOXf4XehIxMpSXtuQYC+UFFJ7I23
eEyo8+agRvJNXXqSuRub3GMzg1HzScqAyB3UqJjp36pau3nh0eaqVouc5JnTQB7IylRNzfGaCm5w
+0Jb8Z2JrNYNS0AgwznGG6JnGy8/x4QZG7Rm4rLT2kujnltzRoQm9whySfy/hzKFyA2/6TjEgyaI
amR918457NlkBu4WozlOzjF9krzSb/1eICguJ/W3RpcqWR9CiC0VVFUA/LNL07JLjgUTItTJ21k3
pKApJ298tK7xxu+6BckLRhrru6p4uHx0NdctxKxL1gTqLwwarass7TOuGPCCFRZqKDHQo6lw4AmU
rGqKXA+5pH1eSwoVt0ynP1nkO9PzdlHdAA37kmfyZVSxhYJiAJbVy2sOXK3jbV5xYSF1uuY9PZpS
BZ+jgqZbgStWZAkHqy4KH1gEtWS5ddpEE73lHVwBTIcOzYrfmBDgyYwYA0/eQ4DL4A5OmqVdlnbr
4LRY85l4AuyCYj60Dno1bAlpL5spQdF6Y/1VSPdBbexetH/Iye0pePbx/LfqgsgTT9JkHAOiyWp4
jTZDpNw83I0uaekGSJAsMZuU7u0Le0pth06P7FnqMlVK2qduVno0u4iBTkN0OUVK2EpsRvJgH/7w
MK158NSLLvqjHR89kKHb0CWiGZFGfTAnGIE7mgmiabXjJzrtGqGESJqiPlX6dqruXxWiAfiKwBw3
rzkuzdVMaP9lR57Lqs0sIcJmsM7R8wt9SHTySFkMeUJ7VLoT8gsqKIML0UNqQqsqrxCHLvUr/Thp
J1wDZsjRccNrd96vBT10ZsJIUMDtuErdGQOGA4iv6d1uwQsAOAVvdtGeEjcEzEUVknUdSFEK2FuC
XXgraRivKlfSHG+HWyxJ1R/YXLj1wUr9mzW6BDv4QIQ5QViXWtPD0znx0Myis9fIOMemJDd2exJK
I2fxyusM2sFkQl5AGP7JmTgNKGglTLm1A0JW3s7tx0dDBi9gknpcoo2hFop3oj7OVgREObl1Up2c
ygNCT5u5+1a5sAsxeIrcDTUG2/yi5/EHGvyOte9ax2hY3qGV1I+W1zs7hd99O82KYsBYPSFIC0VL
cLGfEGiIe9S0prrWC0m22vJQO326mjtif50hpPaTjSqiNlNZFZLNvxFrMrxuMSyhzuzWQShECpa4
5MfRIGy8UzQlSgiawiuZCiZ4nnG8LqOdU79Etexa4IWdRoSQOkmzHoT3drRfPE6EFi3IV6tqtCUf
WjAmiGsAvHc2E2PXuo37zESEdtYGV+o9zlYNPd1UR7rSbSJS5EWPGaFi2uTZrIrzmmwy4iakeL0q
/A8Vn/QSN0MoNb7GteUjpwmtdCHELGAq+boU22TH6CbVNs0xg1mV/xgXem93v/rkmt7TQ/JHis9h
Ozb+0af+p0M6nsm6NgdjeDdUkTEMlC2mvBnhpoef0gMyR4y4tw7O+OW2iFj6p8FdQQpFudUWzph5
BAcB2B0imo2GzMtFLYT+bbzx3QrcxUlhmsHWWavqTwxaiUajj7Njc9BrhHAK/wWUqznHkFyn1yFL
WXhwevy8KZS4QJwD05M+eleHk+2y4FY7XY/gmKxCjXLWl+BWY7KB1c1eJ2+Dhm4s5g18hbfu9T+Y
MaYOOQ1NfUEVo7qevOgIJjl4S9bQSf9U7GENzo8XafGrsyUIbVBkw5p+JIek87LIGj6Cm96dHCI0
xVp9lgcIach020yZoJIDwl29z7vZAc3yQevthvehABkMEA0/4dpBpw2bjAScW0foP/wNbAVt8vcv
d7h3OuhDQoX6TCL6BUlTJSyGj6p19Dd+MyjSWkpYCe1eRUqP5OU3IeJu1VYfplDpB8mvO77nDjxU
RJIdw3hcR0xIdQkym+54+9cMD8lFqD8+2ipcUToNRzSzEFXsEbptv6ZrlKa2kq7/yHpSyUD0Duj8
1rxaRa20TWt6XcI9el5e0xfpRyDZtAzgKSaTO/gQY7Mv4Wd0wmZf014fd9m+QTQhJq/SR0uQvzRD
lGeYHuw/qhtAqseggvVvBx0iQSVn4DiUGpwPRqnK+7052cKHy85g+zLSqHX7GEOXUfmDsNJ+/oIH
KiAe8UIs/2zfgo1Yf2oL2oCCP9K6/t3O56ridtO5rtgk5R/L4BEMUegAfAyuJqn+wNmoJCcMdUE0
BjRnX6r/ob+7+6/d3VJWBSlfh6J7ilGl7Oq/daata7drCds4VAI1WqMnT4eQF9bjCKY421S0sBk4
jqYRHIlIFgGgCv/kghboYaYocHF7cROalweR6jOhYei+MwL4giMODk7T1iE13YExDyBMdhVxQ41K
zWKPc1mocWHBKdGz8R9hU/tzKZMDa//ftWO19r82F/zPZ/xflZplu7tvNguekdIKvJTDGv0GK1Bc
+5n3r11MsBQZVTWJy/EjelEFI4Ed/LJL1hxKf8jH3eJu1aBYQn0TuieFx6t7EliSBSHkZgTEGqpl
qdAz1OFS4Q7r0Z0oXoc1WxIyoaW3a/XLHY47owZUxVR8Qu3d/su+oYHu5pYfbOA82ywK80AlAOLq
HKP/x9yXLUmqY1t+EWVCEhJ6dfDZPaaMKeMFi4yIFDNCCAR8fS+vW9ZdVtbX7PZbP5xzMvOkh7sD
kvZeew3+kN0hbT65vIHshVLFg5gAEzRs2H/z7YjKiD7lV1jKBLicCqS2F/jF4MVYPccGBQnf0R1s
wjeYcwJwFtgNFkA32F9vPK0mjZIXHM5Ibdks8JN3aGKaP/HTPy//v1wv/2VX8R8mnP/x2/+h4eb/
3bnz/0O7TYZF8t+7bSIVXX/a4uff3TVvr/gvc00a/0OQGEsODrwhpQSs4v+y1qT0H0yCFB5HSsVQ
iYZ4Sv/lrMn5PyiyTG6kSLhAE8r4/3bW5OE/YKdJhKKgkcdcCvH/4qx5W+z/x+pB4icpQpjkkSJw
6ZT8PziWjTdjS6cxShDj+RET9VQVzGG7dZd/uyD/eiT+3aWS4Rv951vBJx3uxYzwCAaeQvyHIrZf
osWMHtXKMgBACTBF9d+6CBD9qjjYYuaraOa/45INCGNrf3yLdVaVEyx6MaR2qn8IbImcHQEf7RyG
7GETvukV0/nZNse+OCKJ+Bapgt0dQcPb8H4R65p2JaLdFuKwz6OiGXqUzI2693rFSENisuHD96Go
UFiIwoGy0yItok/6yeZJJWfUkZa9zd3jmgERsl38hZSK7Tq7ddOQ54qRRyTKnE0Q3tXDgrg4FiOV
qRq/ixGOZVPMd6ZuYXwUF8+DYF9smsMECW4opbo5iUwgDjrkh4HW8LEzWiDxSrzUkqKiHGNs/yJ8
9lQvx57597af9gUYshufReeqByHK1fPRmZtnf/XbkOhvlUX3Awz1N2WFDIooe2/jGjO+zhtkwug1
mcPg2JYcnJiOIEhmeUKc4SfTzckH5yFubpxSwIKVKO5hJf1SyLOh8tubu2n1f6hSmAMTtLwqTHve
gclWN5hW3F4x2+Va+/C1uX0oyzj8KsPiI+923RqhwSk4ckxts6HE3q8LLNo1+/Ry5YmAzXeArGnC
6g9T3yqNaxXRcV/UZbsJu+ZHcUw1soA8uKlBCVIASRLzu286jYST9bfNRZh2dfdlp+Z1iJcUBtRt
OtlCJpHoCQIG2P4qmhz1RMUR0Ot1GniElARIhkiGHM7vZQxKkAnL1IQXJdB55KoLEhdkb7aEx3cT
YTQ/Opc0mDbhTdSmjSrspcsLEiHfbYMCA5lcgH8h80bpxwtTnpANBXA5W/MNX/3f0AXHFbFM20qg
DykN4mCzKmUwON6MgftjLVg5TYcWsWMeht8W72m3NPT4YwamWL0syLhF5FPnM76xtdyrYX3pYVi9
cYHBbHS9E4XIkz7DkCDvoUUaEdpSDAwlgzKnMlwxbwkVSM/FCRF+Milt9T0QMmweeNPqJMdvYZMO
+D56MaYvUhUiNAs5JhfcRZBSagnX0uh+WQYwuNp2TpdgRt8yF0dZD7CUArNpEL8C275PSr8MuDnU
1ceA0HONWOZmrvdRDpLFUDmEEo/kr7TxXdgPf5Fn92suenAulvrGEcE8LwTW1xs0A/lskFmJChN/
SDn4CoZ3v7hw392MhV218YkM+AVtIqSoFntDfZlkSA3YdCC7Tj56df0Ar8ageuzH/n5YCDAK4r6p
G+7aqT/PfV1cmwkYSwl+YBkxEH/CotnMQZQO2myUM/U+QJRWYsG7yuM4LWOEFPmnyE075uOkVTJC
VPsEQrT1nxahuKmzZjki4wCRbdK8sJL8DWPwuVUFH/wuwEUqc6AXGZIkkHe2YR7pTTpAjnzxa3TF
VWN47WeBbnbu5SbLkDzegC4WDn/iKXzpSmBepbf7UbaP2PMeu8kcGSdnpr4aWsIFsrqBUDmc+AS7
95FAjMWvjPgPhaioDRvWR+/rh2ncj1Y9wvUZETd+3xsF3lYAXtRSZKiSxQDnsg52cibaI8xiP8wF
qJE9wGuBfEnfqi+RWwbuggD5Vfe/Qi/djpY1OC8gpiDIFSOsok1MA+Z0Hdp52wYOKRrtyFM/m7ML
1LSXCjaQrY9TZACwdOmzKwmvTSdQb8122FBF28OaXUfE/MaglJTZR8TGU1FHD+W0F/n8OM79Gx/Z
BYELL22+pNQ4BPMu6E70lsCgPSPTzoUIdY6Pdp23wsF3jok0ysaHqss+C2lOteK7hfLUkOx31JPt
HAFFImJHyPynRy5sWjbRIZzLMynVAZ7ob31epI4fYgxPyxgJKkwDLmqQmuEi4IeRVmiiJIa+K2bX
SjiE0eHD8B5UZ+z92Hrz85g3Zx/jwCsn0NCFRfO1oquV9Sko2Z828Gj6ln2uggMbW4x5SnVdbHs/
dOB+u+w0NFun2X4K9TWqi73IikuGRVmx9Rn23Puuy1JKOpycDuFpfU2+ZmQcuCoMknzoYXj6PQQY
vfs++I5XbIRLAydRLJO+vAtIeVj8uiEDQ+RaFCJKGpOxwNhvOsFuv1Jg+X+SpT7nJkFO7oFV8/3Y
NrhT7QpjwvbTueHAAj0ly2zuECrxPXqwDQL1gBjC38LS1z6Yn3pv3+m0vmkD92MUpkz+npxih38e
JGY/5Ik19I3eZQ5jbqQRAOoo3mgBSCca/LdfaYoYm1RI+oKwzm2Ijy7B5/UlMkmCp9V1960J/4SI
tKrzl9myU6HGe6uiC5JCH3NlTy7HPyCnkKZ+yDlY2xSMvToHf5OSU8vr71w06doDmxPZk13vaF/f
DVw91a3YyiV6ze360ANAMnMymGhXyOIs/hbenCJRwni0UL/D0f2a6F0p+13VcczSO/dO1+g8Ic4h
aWG2KfQ5L8CIJvPGRgY5dsXFSP3Zy+iTRsD1RvDRGQKpXH9Y8nI3iBjhWOq5BYCzItpoE3H/iuy7
PTyTP4dRX8rYfSAShW/mNXxt1/eupR/B3P6wOcTUar6dPknt7BPSBbC3Fst7YzkwIaRTxjlHvlH1
kg/i2fmDQr4Lgr8egjx49tw8xvKuYxoBNupPXI4uCasBI+v6UbYkbXpg4O165kGEm9yGjzgu9/XA
d5rLC83MV9Rqjqx49Sfs1eVb8eYxZ4EA15mBN7MrgvXDUXIVFGM/lIA4N8ttZJePLF6+8yy/kCj4
QV5Tg+0MzNqYP1IUQdOiMRmqEE3ZLHzf5fV2iSV6ZUE2xdChvUIeo2kOCJk+6DrfdcNzZwj0L4Sn
ZIaEQBtxRYbku9L8kwfmcbUTcu7AFlmRDlwjSkE3+ndGsA3Oqj3XodkhEOjU9yAR6uGKKJ77IQfK
Q8SbzR8b/TG1QCBw+5BV8UtJcNWGGOgb0miJeTeLBGY3//bVeClsBhazYO/cjXt5K0cYveuK+CDm
GhONddgL7DGVulV9djzbqnqM2Yvu/cvg4y1UhxgHuiit+uIDjzkQ1Za8hQ1QHdlgBBQOPg1heIw8
jNrEV07l73BlB0oBHIXhmSMkzXOAHrbDKy3bas9voWGI6x2fEMJw7RDcOBXFCWb/CZn0iSMqr2F+
X5oCOe8bUNFdGTxrGl91ZtMSob8+ihHQbeMnKvU2aD75mB0pnxEdPex8DFNlPZxuy7MVLmkbinJ8
SUww3UvqcRyQg+q7ra3FS2Mg7tHZ3dTOvyWBDMIEX1keVjh7+AP3wM8jIPj4p0JFESMUXCEbbsHI
IxTRHkFV6RBEj/mwXM1aXXvstHZ+X8ye4mLSaEVmsHoPZ0yjKHvwzCD/JtzNSB+pluph5KAVIwpM
KgwlZYDWAwFUMfynh+7SlsFRE7mF8+RjcF7pmq7h17qMOxVuZwmwk4LDrrtttu+htMpq9rtucJbJ
7jGe3IbnABJXlsYfnIAVppY7yygiRrrX0eDrZ9PJMwbkc9gWg9gTFt3bGa+uy0tNIS/S9o56TP9p
szUUZEdy6gT4gAbNRnS3erllBFCsBv4A3FdF6P7VcrLYADOqjiOYkZXfFyTaIv3mwiXYerM73f5L
xXLv5zY1q9+ICFyasdkV2BCnjlwbiCOQ/ngs4+4SW3m9fTiESOHyI34uhDkukvqCoTnd/hxqiaUr
0rmpT00RPsRddLYMccu4CzEqhqDK96rBidpjZEYGtB3qIPk3bfLnwUCSggChrMuSDsQtW/I0r7ud
Z8sh4/Iuy0E4m4vHGUlzhGYJ1agizJNFknEgqn3/WiA2EwkyV9HL1zoIHvBI7npUJloEOAnM3kf2
pKhN4wiWsBNHxFzxje3poJDho7ZhPaQiR3gLfspQDx+Im/uLR4oavkfQ1GGYkMHMoBssQL+Pm12d
dUmtexD9lQFFCJQfXu+YFdca5R6yYaqdpn63gOm7Zk8x+CDGQBkRI4pGT/c+x8iDWAR3YRCHi07x
dA0tQCfe77gr7mh1Ct2CB6nZsgnG4qg3b++5Impvc7vHCjFu0yCwRaKdQszzZoCYpSjU44C0oRzq
kZbiDvp1Pxgg9Xhs2Nzs2omlPapQjgEv7x574w7BKjazU0ndFhdrwfrvsqPLvpGQe4xYfm57j2IX
bFIQOgoGGMrh9RmCy6plBBrUbpfZ70Ynkwwn/Hjrgrv4Llvq11zOZzUSEKqWC3CCtCvqnR8g1slX
9OnzxaHeQm94lTpMq7x4JXpAjJA5EsT7jlRcbzlhEMTv2ro4hgITeQ+qAJvPAQNZap3A4oTizkV7
i+DbKMj3OBkuBBj50CN6kO5yp1BtQiqpcLIFIG0hiCjAws+LZhviyWmgJlxZcIyKV77Cbn1+d4ru
QozYJdbFBsc1Yp/ktpmL8wj6IK86pORh+MhRaod47Gt1drm/3J5nOTZbgk+oxmE7dPrAEDRYFmq7
2ihtIbGzerfo7BbBu0E40oZOy1XN8bGh4OoPiJoPdggGPlSZRyoQ38VGPsWLuApsmI6UCbWgwiLU
OR/l/QgCRoR5cFEdh0A9InEIp2KB9BEDRmBkt33RPMZFfURa1rHtMObE8KQdInBB2RGAEeLc4T08
sqOwUEosRYqAz0QZgecISd4TVCUk31I8W7f9LESL6wskAWRIEChBK7d/SgMX9nA4VVJubxcCaM2O
1u5ASZM2Kt61CtFzHtGtpguvy/ohJgQC5vkhj6vk9qNyuRxmnMFLDjYWLiKCZPfGV0kuNALTzFPN
Xuuc7G97Yc+Lsw3daXGQgCGfquDFFUjKIzPreywkWuHhnFXuJXOqTX0jX2aJaZ6O7+gQPLkAnAu2
Z12NoAGk17kYhSLlDHymGv7Wc4EFsZiDaO25tvzDtOopM+K1BZCzIUv3Y9WSJVERXqJRfHNvEWLU
P3ecY1rSUFCnl1tFi0S0zVCqIxJUPv75/2S4YGIccHB6PEmq+RmrC0baK4RjE06E3lcYOjfBgPjN
+C0Ku24Te/aqg7+GYkBbI6px04QEDSxrIXZpWiDiNnhq/fpaE5B06Yyeb1BPAGj+rmKPdJFL0YFe
3MUxJISI4toUaKWSpQgRKoxPaveRWl/bDilPXej2YV8MW0T5vJXRjXqeB2cErgdJo4Da9W6k22rB
z5mn6d4GYCxwBc4rse1B+GlPFPtYK2IhuAxXpJX9CpGYxIPbm68ZGsllhFqqpj+hQ3u+FGzdwLIC
qi4szaQfsLUR/aRz7ExD+Ncszc8KnC4xcLpL527GsSIhFgjcpwXBAJBQEeK1RXsLLJdZk8Z60on1
E7CSNi83YgrvpIRyRNAJe4lZE7Zemrrf6hAbWdYt9X3UuPPtnkqa4yxj9U9Ocf8jL59CUf90JXQb
dAVmVIvmL5sQgJTjm6wWF6ru8qOd5r99P95PFW5IF4AmYHK8HPtFgTdXL+MU3KMGBPsAl1drrbau
L95lv2ZJH+CjesdeeQ4Jh0T/5tmHWqZ7IvFpePUzqvm+h0nEZhzBhZdLm+q83HcEoXcKFzIAvgJg
KHvWnILegz1ej1NCmMPTGCJStLojjJjzXFHM1brPNhueTOQosAL95cRqd5Y0T215L1AwbTTC2jY9
rvYQuAMh1ZdSOARECRkNYe1hFjfBkcdnsUtc7OfR7YWssgRB9QUt43RGh2Bm9HoSXw4o4cZPZLOS
8bUAYIYLxfUuXNGRRaOBhN1DwLAs2Sby73bCXQ9FCxWWWXTymC0AMqyph21f6r9ec5YS7OeJ7EE6
CV6WKlDHwVWvNojaU9BfO6ygfccWIAtTyzZVNtNEh+I90FDSdY3qz+uIEUb+ubACPI0M38A0EcgP
0pyDsd/Pzv6Ji/WLDbj7yvZ7rzXblvvQQubpq+bqBD621guYoHR+7sQD16I/kwxU5JqB7Sogxagc
mHQZxvJsKf4uq0mZk49BgxpnUPzIJWRWYwR9rR6LPYl9m3gEBvYF2uZJRy9NNuErz4Dfel1uAQ3/
WaLgIx52cYi/uubZmMS3S0ra4KnIVwqUDqW9wyVzqJPSQu7ywhVbiYAvQCcSgb1ZAS7Arf+1oU4E
wfQy2A29fHIRfl8TR7friJd7jVA/7ZcDEpkRFSNCjEcbepuC9u+CGnkK71tkzaGE8ku61i0WnAmg
WWMlztQ4mtKpRSHVA1drAn38560dMo/hD5FHkaOv6Xvzg3jrH0One9NBlR8aXAZX6t8FG8Mjs0Gz
mUiVnYfe7sS6gLw1A6rUpT9RW36R6igb1Dmzxl5625UaaoYdFtMP4xabfszfK1jh3DUUWD525plO
28DmkJ4P9bV2A+isMVKHLQLCm1Ke6Dg/dVH52bRhv18XnKWIoW2SecKYdkZiWRLQFVXTYw4ibxQB
dEW68ZlhHSPbE61S3UNKiHcZHXaEbhEfpTWHqjd3gcdn5CiwIPpdkrVor0KZi8kZyobeDtvsb1aa
eUN4CJ5vV/6KFNp24xTIM2q6rxvRHvovF65VMvbhualRShT4YWWErc9j3NDejhJlJfK2+DhucA59
GI+7S0JsRFTj4eLh7fHocuSnO0COa4uNxUnEaU8C4rMYWGbtxsM01V/aYocKq2k/TfN5iskpWCFg
piOUY3nzMxLzk3GPKzGCwVGt27rFKl44WAd53CGrHYyfgreHztkZnA6ggiL7BZgDB5lDVzSP1d6r
+J5UTXQnh5rtI8ceu7UUaRy7p+42NlkAx/gFrNwKCfeyw1WW6vakDt2pHNVdNqF2YO38k8cSxExC
DqOasGUxPewWpBNGrpxw+IvDpNgMwBxvLWLIgProJ+xxmfoQ0sXelXs+Tb+mOsaOh+WDfK27uYbG
QPt72cVPUSVwZhAsOyHwr+bGcXGq2q2FFKh29St6e9QdLe59tpThZrlFqFOIoNWS70dHERnWT28F
sP2jHYDS+SSSOduRJgIBrJI/KqOo1ZZqJ+ws0cDMf25jr9UALhUlUQcbgXqt5qKFVltsM6RXbQKG
XkXjnN/Ei90RTKWGouS/1eSfhyV/9yzOdoNeULzyPCm6/FlpYtIpn4pTIyFvGaMAioZl+KwyM6el
fQ45frz0AgWImK9xv345isM7E+3PYCBR6Re2XzgeFNE5IBKLfFsbzH/mCenbRqJk6QB/SQ6WexXE
b4g4Rt5ndBw9NunbY8Ln5T6iAtFfDR5kynD7nSM6QX7e3RhUz2KR4KgQiOYUhbQMiYvbaR72uqL3
M6aYB4SoPq3BH0R/s23IZ5VGnM+nKCIghhRNt61H3mNwNunUhUvK17o8+PE5CLW9xHn3xl3F93YN
3wOGFOs8E8iQWjXkhdP4XsfZnAjbiTtthz8ZnYN9iJHpYQzkozOaXHCJyKUo5BvX7Jf3QFcr1RT7
tQmQcsaaZlssOZJVNEC9Mh/iXTVBfITPFDUDoFSPStgsrNpFRT8/Kt+o7YDBXFrcYFET0ruRFuNj
ODUmDWLAAAi23tI8BCKiapEGGhwm24yJXjEsCZbqG8G2IdCR6tqN9TtZJ/bQNs9ynSsgToFN20Kl
LUO31AkJ8wnyFckCKi8FKwnPF9TwObLYdV6lcwzvmTVodr3PwDKawDKMB4jVp9GnwC03iO8rH3mR
n9088FTLakWpPM4pH/2zQkTuAfXYZ1MtV15gSBBRaNf6voHAQ86vCEMHouzsdAiJe8oXtMnBFAJL
nlu0sQU6+C7Ld3h2IFXQ/rFsO3Cj1xgeGDL6ihn6jnUt0DOIg52ANmWdDHEgQd2M/NakajTeKoI2
L5in3Sq4OBCvH2jE70UPbw/Ezm9KlUOjZtmzbzsIq1As2ZVMwK8ymRTyYJYMAkKOwZlwN4l1P5Tr
xdT0Q1OW7ZC3u/OrWY9TteIWoRXz9YubgI0txh2bmoE4pRZ4KLjPcg3DCxsxSuQBFAfFdLfOJaZF
mYoT0qLlrGfMQ2zLXq3a5UAgZQ0RcmX4YR5wYNAoOAevOeCeRL90MyvSJ722kPyj5tjMOEETil6h
y6BFnHR3WwlbTeffqIMW338EdfGwmAmFnMn1NpyhHevcS6R8eMynl7ibw20VkDc22ClB94hdqFrf
1RyKHRv5Pht8gd51BpMLaGoQ1Z8hxWQoz6Jmz+VnFq0UJG4DjCB378x6us0BzU1ZA/nBEvcbUfew
M+nxQAwZvBr60SaTAvBUWXSMfsSQxpZo4nTVQTK37tH13GbZKEpX4Kje4ugsguqEAhOUbIq9CBB4
4gYSpjH2oIlIjD5nCmo2YoiyKUsQV85S2w54GijJdySY37PVgAkZuGzDx/IaYJbedWzA/Bqh2rlg
5wbvhrEAnt7A6GwXozFbK6uu5XCZXLdeAJwiIdmhuxirCNTO70owaOTMzbsDjyAeJnsYRP4Z4coK
XlWHTnGowaLmcypdvO/tfMXRkx9McxyZQsUqphyNVMCOrEGiIdF56suBJ0NBj4asYObGgCdlh/nf
QvPNIkJ3EHJ+N1EJZFhj7aylw5xAYxhlUA0YwKgEWcK1ZdBbqJ81rHHEVgbXqf+jp3rdxd1tzqWD
I6OeJ6NAtSSmMzWo0QbizjUdHjF56Y5z8zcs3W9Mp6vbzYCRUUt/mTHUO8wQ0aS77s+irtZjYjPD
9mrb9+VDWE7jRUNQH+enIlsuQ4HSddaFAiej2DpD9C4LojcXG/CRKPyARpDLOSSTeiyh/rQIs982
pmqvFr3dVpYIEFwYUtIx884r1Aq0LY6K50+25yWAOlQJeeMeZ+Qwt2sFgtbSh0Cy2b7T1ZzKlflT
FqPvmAUEFLB13UiPv6A7qjCdbmGGqzJYotTrW7H8ykBjSPuuWZO2l/BCmIo95qFPQd+C4EhrsQuq
Ay2AanBJ+HZBjnxa9gQzygzMe65PMqqGDb6L2+GLQ56Fzobm4NnVRp5HMW0lTr4ttnpUQUMBZkdP
0jJq04xpfs1WSP0lu1dyKZJxcHbLPGzBevmcI4V666u5TjIVXArTgbTLsRbi2W5BOjBpVpM+AfPi
RObaJiuN4GWgv8pqRSq4mPNEda84RqFbAAWd9DEAiR6in/JtcaE6FoGXrz3xb1Q34ZYhbHvTt9Ww
034CA9UtcN2hze9pbILDsmJTj6s+VdgTk2rAdjl1PaAbXSfAx66qn86jRvExx7bCNydbQaoLFmB0
RM98F8eY0w3BBElEbQP08WgrayrXAxgQl0yAl9nEcoKPjO5TJ+LnvhVQNk8So/Lc3WeiAX9ddzl6
3gKjCDufh3JMwrC3iZWYIWKgcAnhnaaa4cLnAVC7AdZvTQH3sXKrWUNSL9s7BQxj2wJj5SV5oYOA
K5dDi0EsftXnsPNild5LgAX97GFSMwH1UHEOHcCIn1b1OLK4ra75HPCdyqqtjRv4KqyDAtJ/E7UU
3bCryxnywQgHvCPQ/Mca0v7AQpWGSc6ehoBnlyFaU6Nwos/xso1tj7ESp5u1K/OtFRpqA6dPIsNZ
gXV+w7myNJcUhgfgrJqphUGVhf61aUH0BECXZvMDxmrLVkt/bGVxyAJ3LOceCoipgYmVU4AqHEq+
uTK/o3B+qCP9DDQShKIBblZNRvOtFBDReDCF7Mogoqbs6qP2UWkL5a4k5YVSc8iGfsVYkoG2Wibu
Vh13JYESxeXwUsvVuPNdjHmqEwFgWPNRBRn8ePLyTwYsuW3XYRMH9LvzG5zlrUL/hYodTZca0PTM
XVrRLgJMscCQCPBqwf01Ut2LGtjFh3q6i/ou8bxjvyIDX6NK7/St7+0yzC3ISmSywEKMrvPTpIJn
KmQG5AjjVL6bI2h7dRenpK4OUdlehBieUTSzXfQhrcAWtN7F+YqPRKq3uga3qKYw4AohyF0FyEft
KlJjxp9CQzLZlPPnBKrRxMN+pyN0dk0gN6oCBYhhU1SYf6VEFWBQL092msyWDdFXzsKHclV7VOZR
/S7lMO+ikYIkE7bu1stALGLAiTQWE1fpqsRCBYW18cRAoYIOBrxiIbDmwNpK+znHCH+Cbg7F+r6e
Y6ir5fKLKhQ74QSq2QQqehY27akuTADcA69pu/be6ABaS12BQ4WqvengvTag0U6WFfACRxEk7bnS
87EhkbrXI8qsalK7YeLQCMTlFx8HmJMt9L5oqudxtVD0BmSGO4gEHwvI2qaIJyDJcXRuuVk3kzqT
lsmUBRV4mqANJAgIu5vL/n4qA1TbGpz2Wn53Zd8fbIupTj5Vdr+y4qunHvYEqGokria2TyBMHQWN
iBULroSCa4kCaBLgPXKZZ0fuJAhZg8UAKsv+DLV61ys4W1ROj2UR9ydSux8dG8hbcg6Zr1uOQE/u
xnV40jGeyX46DnJst2u4vJERlmQhm1DSRWMqhD+LCBI2AoHGGtcPPJAQYmLz6T2g30YgxdAZuQsJ
qFogdhwFCOu2sWlHOT5uHr6sHgZzNoA1Wq0g+RbQr6p8Oro4F6dwWYCZbxWb+u1kA3AZNHusG+hF
I8DRKAERT9pxbAIDiqd1VQfQ+UpIGdq/nqpTF/dfw1y+Tw4jgxuzBbtXm5EOro4CZIBF2wM4gIc8
0H5n21dTwFOSjv5oWn5cFWZjvluuAdnGEcb0HFQp1Mwefjy2zuCDAHMbETTxduFIil0JphMK3Hw7
X7xYsNVjtIHeHzILhr06YUvwZHq3rTp4pbEYBiLz0u7AtKAAiTNAiTn7mJtySrnRsKfKz6AwwxWp
qX5k0eq0XrIoLTr9wlxBkyouzU7F4hftf8C8bE/YPA+D7w+mhFOcybFr5lm7BSqa5JyX20aCMoSm
MK2xP29CkMy2NQZdptLj1lbqJeLigYWQ1hCLA7lScBlsHOR9uoEwxcGPK/4zt5KcdEigwMA0VMi/
Y5mjdW4jzKPX/EhcBA1iPS4HFq7nCNMxJjBVsgI8rBgVn+xaDuhFx7e//ZjXwm9CW8fwccgRtpvL
zRytHRDllMc4jjBpm3ZW/26C/DdBGVjnhl8ED2HswWOxW3q3K+kn8EH4NkrCNq624Xkp1bvxFJYQ
aNfxrvb3BOkKy0CQo8L/L8rOqzlupDvDf8Xle3yFRgPohsv2xUQOOYxivkExIueMX+8Hs3Z5Ja9X
9oW0JYlLYoBG9zlvOvXWdcx2HXovCf3p3o26aON7I+aaaEkRybAw+IiuIul8Q5jeuA5kFVo/zLTr
MZbJARBkW7UMbhyjSyMRQECCHzVHkVipJmTaKh6aGeRiwTBGaj/O8UgnZ3OB6sQhuyECLcc0kW7N
Tjtru8tvJORU5VqfXsCSavAQ0Ubdgv9GK2GZcicrGg/jxU9TbLlRjFbcG+9dNIC0q9cCKE4G+jEO
omun8b9cDkSreBkNlEFmUP4wXLwk1QwZKjp9UUhj7dUUoVQeIAABthE137Ej9YfUKvZO1B8k38RP
sXs487Y2J04Deq9ZXSnPoUKk4pQm/azZFRu/awiWwSkEZYepSwhvm9u8/8bkLSFIXbQTPWYK/qad
4vPJrK5Mzx936Kf61aDh1kPv9NOmXn1ktUuYC4REF1FHBu2Ho2PUkK1czZQFrW9d2i2uC9PD1GoI
jkGLI1F6ZUevhZgvgLzMHBv2KVf0xBUBWz4/kpW6NY2KINRcPOcuQ3Sr6a7PIw5soySWYSYLreGx
RM3INE0TeQcUwz6PR9SmRWSsfUrDlazbJ3qictUB5scZorggIRmgpOsvA+DZkZHBnnjT0gF2i/uL
aeo4wYOqWVtJfZe2RNnUFZ82ickq89GPRX6M9rXQZ7ZBfuQovM1slLinDf8d1p2xt/S5u7Ixd4mm
tBDRR2Y49sa3FEFO7pG+A6gTa1wy5E9sVxh/528KTZJaLPeqCTWUVbsdex67GcIBk/zUGPlG+xJu
ez7KABGVN9j0eKUveF/24ziGm04LlDNRwNz5ACXfIGc2eFSHLK2LtqJjklGF/9JnJ1NTuu/xGdMk
gDrGAREseVquTTYFtEuryQNtAuQ4M/v0gULzR+Kp17BBQKXi6rl1EYa6fXUOhbaZ29DBSsYR7lNf
9RVls+wOiYapSPtCrDsbBVHQ9GQQkH3izv5BZOOD2RofMaTLKnEa7nGXngWJj3zb4VNWtILtlN+C
DmHuKGdOBzTPwWftgr+UrU3qRRC9NA6ozzTz6tIs7sdyIEQp0DdNKtRWFdW08mLj0UFvmTkJ6QF+
48AQTNeFKx/LbqIUu50yYNHMN3nQQ4GVEUSga+V3O3vPXextJnNga9TghC2uKk8KDLcD6j5zlhad
qDrrB82WWXZHq6w5Gf0EaXGcf9oTgkS0Ovd2E1xYhMU2kkysJCsRTXio0BPAExesF/TBIMSCpxLa
uH0J31HJ9Ob2yQMCo7XVk7NVV5e5Vt3GaednK0FpNwbo3V39FhrURv4sDn7nriQAX+aqyyQdPx1x
aaRPbua9GiFyOxvzJV36lMJ5AhI9oWPCNuain4tZQus2e1I9cCN9Ey6YdsYe470Pc7WbMolLqPdI
JGoHOKjvEonp1iz9l2mAdAjRZXfEl9UFfJAQ9nbQ1UWFTDWYU28Ni3ylEYBkoiFsSRZ73xBHy/Sw
cbv6SEtIvEolnpKheC5783kwdYUW6t0pnVtN3E/pUmNMy1+WdLZz3T4GDiIe+PULv0J1ZpW8HbrE
xzQDDPMac9qaCeFCsv7Urjh4VXLrI0sNy4ic6eUazDi8mPL0vB99ZF1xQ1YVpLYJXE+M2qxB7toK
3UYtyGHroNQRfwRrYXYcevSEWZE/wTbdh+Z04cQOLYAhz2hTqSjD8M40KMMxJCBgcW90P+MSghZU
hnXZ2fnBt4kk0+h0gk+3w5nQhcl91sQMn4X7yiL5rqYKOaQZPA4mSUiNPV1F4/iUB6yAxgHjmTzr
YFt9uGmEJNngxl0ENknPh6oyi96+sn64ZrFperIwXJesKhk91Ub1rObcXR04EN8zq7PXU4CW3a+c
TZD3L9YQYsCXEB3GrHFcetk6q6PHfHAuqqGfISAUTonmOE0UDWF6LnIPi+CMPdche4KPGUYkzWU4
om0aYVG2L7VLRlhRvhF4pTwU/pE5H5qpu8kbebCq4S3vqB+bZt74eUTDeeG3aEbhX1Gy9P5rG8AW
Vs0FsYqo0HnAOkKCbnwkOqK2j1FRuW75Ll4ciuKyDu6K1HoOAiq+xKSbHyrn0KvpvjXdS+2khKy2
+ECsVNiovI6hR9RgSqrhnFwMdCWeeW+jMoT7uhxUTVft711Rfhh2c2cj5hgByMPhFmT2qegh+9xx
3NP4iKm6th19rLX14ObDddjG7wBElVBIctSPSrRXuej3FdB6kDR3cxw3fNzeWw0d6JgIqUD7b9cn
F0GNKAt8snDpmX9MyLENkV2jKKGIzAl7cPQVGsxbFQ3HxjOuosFfDQ2huzpwEDAhFXUr963vOpS1
ATyrx6lEIE7n+JeWc8k7I1enf4zxJsBu0TqcUR49ImINVkbOTh8PmACaIN1GLZlSafQ1G/ZrHbnH
PvrucnHVC0lCQ8ySnpz5xUjifUcQYpFxYEJPX1VOi2w8PkQ1VWMzwGM25BPIhJCs5SMPAxHpdPtd
Ex2ylrwzlRoPWUQ6X/9t2NOlGbS7LDf3rXk5+RRzc0f23lhgXYjK9Ec276xZvUW0JTzpANQ8stcL
Q5AWpaDWYDEKXRPec85EW2Kf4uw9rMudVYWL5RvR49h6Z7IMbepDgKqAboaSgW8rXxHUIltm39AW
K3ZpyaaWQxBdAniIj67Wtr6hssABzPi84DRalTmLCKnIqw94uAL+edNOAL6q20+zDS/8SFzp8VGl
Jl1LCZ8+9fYh75w7T3FCFFmN5WWBIL2xuOvTvZC7LNSvThxsVd2BmIXzl2xtdNL2fN5E2dMUup+N
LeAaZjhqBag8hwHLMeWkLOttnEHcagn6VUxk9RrjO8wI5kdUlQNQAd0IfYcdePdp5B6GcaGpymvP
IybZKt+jOuFtBeQw2+Dbt+PrTNsvLTzQCsdWk3dYRDDusAk5l2EX3MjgR9ORLldH9brNaw7KzvDx
3eTX0k+ep7giVa3pt6kw+m3ZJbCDVnWXWdWxDQQrkiILpXqMWNLWa0PRMFDsEmDupt++k6+sDLyo
ci6tKMLfMU/kqpf1dTeSAtg0TrVOu/jbjojCih6HKvksEeVmdvyj8+YPaLndYJagNu5IF9t+lpwm
eZntvNykY56RnqPe2hYSA5N1ZohnBYyrxbwvs/qgW/dge/25mEMkmybW3gQQO6msvVEXT15WXwaj
B1zptivUYvSEqkJSZFG5xu11rDukwHjqVmrkTZKmQoyY7Hu3dnG7wdfnGuY9evJD9UCvdCv5tqlN
cHyhwvscYb7fbhaOyHHtcxXO930oH9tgPhPzw4AmGvn9pdbZXVZTU+rM+mr78RE/C/4pAxNVMRKM
ZVyHer50quCIX4TAdL5LgHs5my+0M752ysQQ1gAYoxK9Nut2WxWKJBAzbFczXRyKWbJpygalXuoA
NNjUZXmUXqChFeAnhqc/PRjbw+iVrB0o8qghoMcdCGCZIC+61L5UUpPPHzTJbrDtK0+w7Th2vxNF
ex/Zkog6PE2e5byF2tm6Hk8cPo/17Q5Ezrj5ld0rhR3Mp7RU624uEA9JrtkpzI0DCLTOVfPZNQnE
a0j+RjM+6nrZc5BrrtowfRjCgmyKdnlTcbm4RnI0wnErg+qYteFOesCBoi454mLFGszjT23n91FF
FALscF153pqmg1vZhNSN82PTvHhxfJEX3T0o1FMpSzRiRfFqZzEl3xRvjcS5wVP2nAfX0oy+gG1i
q/lo1PiW5+pIEXVspA2qjDo7q5Kj7El8rRJjVbv+gzPaalN3KeU657unCM+i4CRhYr4GmD5XAA+r
ok9/UA6Ttu6juKc7J/5wxiXcPqedTxK0A6hSGjdDEb4oh6BHWRn3XccdGf2sXo+OX2w7byfdEGGI
N5xn4ENtPexHDic0FrdVwNnVjhM3eCZ2NG7GB7u1jykClJ2ymsfQRSTgwCdxlwuAHdpRMTUW6HVE
zmD/uVzeWAYPUzd+iVKyAZbdVbQUbl1H6YGuqJYhQb5JU+7q6hUVUnFhWxxCdYu9xTR5fwHmUbfP
BPJkh0JBHiMe8HeuSNdBhb0hWFxKRtpfZSbaMTvt/XMTcO4QQ3n2rswvglSRzjFq8BR3fAg02nct
sQMA2eqd2cVi7yQP+djhoOgydB0u1pAwueqlTVSWXIem5v2uO/Qg47VljDYxg2tMrXcBjr4NWPpd
0xfvvQI+dRvQgp6+CuJzUy1dmmc7ROG6SAZekqhF9RrAptlh/WbUyU0N3B+73S1qWsePyUQz4VPI
MQDAPoxNT3cfDmptJtxhWc0dFdwwrYXRkBJoa1I5UWJtKR8qe8y2w+C/jz2GNdAjYxNaJdHkrTlv
FRyirmAKAKCJpyq49pLq0SxJguDmer0mKDv0j16CwXROXAYiavNY+jZvQG6QNda1Cx7GUVHGdyiY
rhMLNVuDEWrVmYO7mQeHFDVb3cqYlli649HyjogACTnIyayxqA/NaZx20KCABMAkmAcQwqj028k7
cFzpru3EeXYLPhBNuF5XikBFYVv7LM+OLv80otah0Gm/Q6mul1+zYPefPaiGoDDzPemroGLmOl80
I7V1TJVHzFml7zhXLulJ6FA11FyDGtEa3ddUUBzauuw2fUaoVWuTFjQQax4shY2F3UI259Kb97EF
0W9NO9RaqIkt9viqdA91PF3B/pwPjfls06WFTn9EMWt2yedUwjZ3ZUischagIKLzplfaJHDpYybG
1WDxFJyRAH2XwyAZyo/Mx7BiBe/atz+DzDqnpfpwgczTMr7PerL4ohCBTOA8l+NFYcCpF2I+dok6
xmG/s/z0dvmx6LTfi5bWLWuvMZmhjmqI4s94PgPMh1PpdSP2w9xl8Jt5sikm+yPIQarK9L1gjkqP
itmuKdWs1HxuA/tiqZpr69uYwwcVVR9eAKNGkK+PXnS5xtqwvqIyMaDKbksA7LM2flA2PCsI01nk
9NB3PVHbJvorSyY45KL22gBdx5dAuobvz2s7AA0xH2IQ2KCc7sO4+bAqxtnk1iYtNAiMwDVYhRhP
q7aFMbSO8yhvKhR3jSjeeYXXYUpW0GBeQp9eByo4N5qSCSFLlVWjl+/G+XIEUSqYo1L2t35GGxay
HAb8IByvDPSwaqxXuroqg+J7KIZjJ/LVgOQ+h3RYCZUS7p2TCF5Mrxgs3mEit20nHqmOdsZs//AA
BOoW+KDkaM0E7qnueflvbdVXvN1nTQFuOPsotQm/LfyZ9TdPOCtl8zyQnGKieFnNwvgRwLYi+Vb7
orGbVYAVcG3aEctIZxtYq7tcZSNqfDJugIRFcLV8hrq+dEz63aJ+bhS6oCntrlvVP9qarciJII7K
6IPKE7NtauOVq1NKlWxYUXZ0gLDOHR3Ke5W5d1bB4UdpZ9L/BpvAIL8/CK/NTJ/H1B8Fx/1KCedM
6Rj5nMlOWnvktM+oTZf77HUj0bwdbuyhyY5+aN3JSRwjbd2j2HmQWFYNUV91VX2djiONhB/fLp+o
d/tdNoQXfTh/dNa8952HOC+P0D/vTez+QPV/KDLjsu9v7W469Np4aaaPyqyvW8N+bjRsu1PZN0Wo
z7SFWhOgf9VMGhmThwa7819sL11KCTzmvptwfcmdy5YJ9tG/xo23n7rgMnXR46HOX01gNZNA9NLI
dlO59ERBx2GiC/cyIry9k+TI+29K4SoopqMDJ6iXNR0a+dNYM6WiDbezcm+EwA0eNwdn9s57j9gQ
2gmfMso1m2v4lkPZpij34H3UeAWvLvDBJQ1IZijq+wFOqQW8b8PiJnAjTs+IE3Zp1SMZMrzEpdie
8VWG1E1ZZRzFiC6l6MHMESlcZ/xqKouMG8UwHA3DmtBnbvzIuilbcZ7O8VPfVHvXcPBJRuZNNCBC
gtmib88uHU0B4KGH59iOl8Dk8pkd7TAmd3MzwHPHLwPqHZtH3Vc2CI+Dv+xWI49ELHRv+dtidK7L
Hsm20mOFrnhA8TCSw5a7j3FVvJUU7GnEGhmslP1femcWjPKqhO7caRSOOMC/cV29mzm8c1XX2WZ6
jxCVrIOo/zBRGaUY0L0UCMsv9pbfmqvCC4nes6qnDNiycyTopkLLHoPP7owOazw8O3iXwxnzOAoh
gC0BpEUDyiiNYY2s+j7PnOqinM7tPMdbhW0ht6irozRk9JSJe13Kr5gG3Wef3gJ+z2sPzVeXBHhM
ko1t2M66GzXhK2VDWRCh1ZHYCwZcEblkoFKfLNsJOXf2DEQiOBmK2iB78TyTSJJkl8I9ufU+udZG
RrxUwU5DqAZCR5hPJd/9JASol8aZ2SZyHS9NQChhf6PE3tF0PRSe+GP85P8rkOWvo1Y+xn/5KEpE
fkHY/h8zW/ZMWnlDbv6vP8W0/PvPfyQO5j+vbvPWvv30h23eUv3cdl/1dPfVdGn77//KVQRfxfKV
/9d//Kev03e5n8qvf/vnj6LL0VDffQVRkf85g8UlzeR/T23ZvOVf2Vud/Pp//JHaIqx/kNliep5S
yrKEq/8rtUX/w1TAjgQnaToTBtORr5RjuA7/7Z8d9Q/lWBi9LcoM17YdpuA2VE3LP9n/cBxtCc8z
PddVHukn//W5fwrU4T78RZqKXrJS/ju2xV3yYgQmTccVXAdu9F/G7Uo78W10mcwumefpvCraxyFO
5Rn7pL/28l6cVcb8xnmPVM4X5/FAY2CJ+zxo1FndIodMXR+6sLhu2hackcozH7LuqLEs7myVXHS5
R1AlzNdu7KpLJ8Lv5sIEME7Dy3aBLAg6rPQAHrvP+/fQw0VeJZpNEdk5WmRmKwVP0s3Jn8ZJBgyC
xJQ1uO+n6EPmj/gO3ClvdpaGCbU8shZ6r7hIqAFXTeNaG1sG0SbtZ/88qZFqRbVmtgGyl43nYaIc
K//cEXl9sEZFKUcFh0J/2lWq6786X5KCX9LCxu1zoiG9QEa9SIqjiJk5IRC8ZinJHfPcMekgtj9w
vAw3yXyTe49WEt2n0jf3asmFwJPQ7qeZQHEjJrthkIdIYvmxUqs+OCPO/A6mXbX+jUn2mnbp4ZrW
uvnTavyLh2z/HNSlTIJyNI2HNLVHO2OpZRzpn4K6jKae6mm20HaX+iKoo/DQIf9tbSZEpCR/aGTm
V22B7K9zL7LQJl4l8WkcEibjmSSEjIVa3ILVBThkvB2g1FcBNOxZNMnXOPefK5kF27mlCe5Ta9rm
jX/XlUxbwGR+S6oBMFSGZrFN4qNr5t/4XW08wsZrG3YF1Z1z487sjpPbuJexJr6v8XY+Iq2iUFeR
Sp88F2nV398Q9XOql+J1JAsJstF2aRYc0yYU6c83hCpNGKkJD6lyjDthkrYbx6BfSQfjXeuZhyX7
L+0PqDDDzAE/B7GZoomUOV9vKt3iZU043mRbQsXMuAmzmKFKqmBcCsSa24/Wtk27hZuCB8oB7jKk
DZ22gFlFtwBfzFfsvPTo2Fm11RzqEBmn32zQeVS/CS9I0kOgo9keCm/rDB3CerqNjWVP2XGRksCX
IRCLyMIZXHJq7FmRL2+bBHSpPeL3dtv1eMRlyEONs5tZhWobBfG8Q++H2ykddnZlHwvPTGB1pL+Z
iuqzS2T9I6wx7A/RtDYGtAfYsLDqmfV+8MfbJlD1IRhT/8Vdko3cCjPN3z8Ya9lu/ns7+uPBCA8B
k6c1vifnl7g12wi4vhDUbka9vBtUREpGdR82w4xm0yBHI2vEuT2m4UUpKaCgFmIFgaec0NsHyN5U
7hFl5g0Mz0iDy8EErBWGf2MXY7KxMLRAWrG0Uf2BYrAVb//+8sXPu+kflw8qpx2FVBsFwLLu/vSi
Afz6Yh4iBgYsT8cKLCw4DWLJMacC4YzA8+TP9eG0lFxjHq8GpmcVlDptCCoz+dkNOk4wgz4hG37x
0NtoUYOWTCizP/z9tTo/zyBertUx0e+bGCsdDQ60bBp/uta4kZQmXY+iIh14+02x0h3wiCxodc1U
PQ4OfFTQMEjNomOXSp8pq3rxS8Xkt7i498OKRtCcd15UEo88G3JjROzURpButDVlG+mEDYJGonId
h6LfCZmWMosYKRUzGJNtMVXkC8/lS+qXhFJRe8PO2dTypVwZRtHvtbGn1mQRmGzPA71V0ibevu/f
wQRfg8p1d6FX3ollI0WC8qMfIf3jBHWPTIdL0wnbo6HVI/UTeLfl4msu8k8jCC+N3iSQTycQvWWT
rf7+rgpO818WMIyLAuaUpqltBCw/31U9O3MX+FFLoAkXhg2B3LHZ2k5OAt/gdvV5E577i2oP6yiS
VJmAR0K+v6ZkRp2uVUteUq3mi9ljOGXubH5zgX/x2KU2MZyw9VmeLX458CObGC97UojVlmur/LBg
z7IhqwycXkIxXhAJd1+CrfruxACajnxsoifOPc9ji/MzuWpq717p/CvNGNCZyt++RMs7/vMe4JAp
6SwbgBbaspf4tz8tzH5oujKN0gGhIwK2ibIfpyydCnSq390mMpXk8gB9uznZJPSw+DRgSdZl6gd7
aXz5JjoeNSIRtIbpN4/X+vUk5aXh4fLKSDLzPM/+5fHiRPKbDAHGGvnIJVeJbSvXzdZETwbx71At
DdtqaQwKaT5HYCQQ9/G0lX5L1rMhkFQNp/Sf+Mq0WOBTquSmCV1v58YPQdhd9HKGWgIi/s1TX9L3
frmn2iIZkHKR+ceu+euBh5S/8aHjwSDLJdbHA4RX1uXgeRUVGFLUEgcfsn2DORJe903YSOv9ZnO0
/mLlaZsVJxxTu+T2/fJcq3Quyr5bnA3F/eh42R4FILMwO3GPgQElQ2edt90VrhNmIhVyX2pnN3Dd
63iUNVwIwRs1isJNnIbPKm3HG6UGso1YjIWXifNKNRfC7ipq1It0Of9aSf5WyHChMPnNJ/H+592k
XNY2C5Q7akF8/bxCZ6EGNBmsUB1j3Mg9AlZzsAK7U1dDV3xQbR5cn7+oWixSdt7uk2nm6h2LuXrL
3/eJjwMicG4wXYCfOfAPZCXti875NNgSsX9SVVvlgNzWp3LSOB03i8EwtWsiPWDe16JH22jA3Yzl
R0v/AHKYu8SDqY+6iCiXCzZFHORH0wiZGNJegyUOVAYUKORToCqFn0XyvFNj7K17MwPnqOZ7f2qC
29DHcXAyENVF+dVhn8ijhllsSYLTKDfvT1uA6zNauhlwb+pwschXXB8GCBpjtCnGmDA71CpncJv5
EVElNmR4OmkH825ajvW0DHazX0+r3ihuyTYjGNdhFkWYYZcyLEZ5+s4rwRTiLhKz/9LAkRd2FV8G
EYd86vBUY7/HdtY5zOFsQWd42PUYMhp65sN6sgZjRGe2OEh/8/rbf/HgLbYAaUm2Jy3kL5sntz6O
LVRmUHcg2GZmFEeiii4M2qtj9oUx/a5SlX2V5frdGezw3Br9JaRvNUpJ3HjTMKsJtMbv3fmQm/O9
TLx5lzDIoG+5b5Hl3zrCe46XxZKZPEZI+hUl0bCpJvNT9EmEwIdoL7vmZHEAeioEtase6nE1uhMj
EqDr5+XI7EvF5FOarsKz+nXvA9eXkz385m78RbXj2loJi53FUqRu/XI3PKTyhVcUzMRKpvEKpTIz
h2V15TNK7rTgx4FZt/UQvFkap2oqGRHojmQLqomo2MyJt+XoPDspmevuUr9FmdobpEwZRaR+c+o5
f1HtuOzcyAc9jIA04b9sPrgdbNsfE0DWtps2iLjhepeF4+mBiBfHfgvt4Ho2/DM4/uQiHsrt4JGR
lpfIx6e4u06D/O2P09yOmIVjZJ9Nenbq4qTsqMGZGrlIqfNkMW0bBeCPmj6wKiD9n8mNhKIKdo2t
ttD9akMyZoGmalcYJjP0xuDH6RWcszIkG37+DBxasAL9/YppwLLO7WsjanEiu06JgG3rNi1etKlB
IDy+oUkjzRs52Co2yTvMjX1Aw7CP4wASKGOOcWrg5sIAlqFXzxlWlKJ+IqqUooyZfo0ebk05weJz
Uok8Hw6iC6vtaQUi/GS+VDgxVCmx31WHUt6wrOthICJsIn88YP4G3rgj1TrDTMicMu2UKclaHJF/
ndVTNlyVhP8LT5Ewk7/HVkoSX+Jueo1avnBHQn1yPAw2u/e66H3nPG2KH4mBSGh202HfBIQmVcwq
TShTCoFfQFjJexhTzuHUZI2nNrRbZrxmxJFeIMIN1waGv22TOIwG8lImC+TfonGwfpbjtAFJvwvx
DO6GOH4z0uTDoro1694ljymadujGCEzvET0itH6iCH8YEqQqI54RJnTW9ZYgiofempjgXaDGs3Xe
baRqzwLksuehMeyqSGBaa2um4CBUpT82700yYnCWt5vGXxwYS+mUW0a/z5mjAOZ/fuovx5nsEwXW
guBZGhDvUUSMj0Wac1gWVBgo2DJ2VwPTLkyH/dzDJu8tjwPhVC0WMHDbdslJHBdBfi5ARSdgB+qj
XY1bnqK5JKl8YsRQV6vdacmfthYjR/1XevnNvGzeyrdvq5adem7QwXehxRiUKK52XexfiIEKkdAq
grOYydkbIB7eciBNS/8Enb9uRW3vT29wbSHRF5oXHEkO3Kmz1u57EXIFuFmbDZ3ltnWjz2CmsRYJ
oJM2yzPUNDDOtntnpkQdZGO1zZceIKmL9y6F5KhzOOLMZS/zxhuvoR7NHZxMron6kUKGHwjNug5M
s9kkNUruKj96fWweqj7hHnSEPpxeJT3LB2pHJNxoAq7LsfnoXPUqSoQEkUF411T3WzhWgGJ2K+yH
LpK9jlBVp5UP1mgdY7S8mzrjoiMe5x3mieK6yuS+GvR14gbZnWMM1U08fqRTcKQHpOm04aATZwYA
94phjaLJ2bk9c8GWoC8Tb4QtE9QlubfXc3WV9J04G9GrUycMxO/OaJ9IbSD5wVWb0046igZtq3DW
rdX2F0ZIQGQzopSOS1a3iypvoveZrk/AlsKKuidChFjTYGDgbu3j0G/E+xSBNGAFZrCNRlgUR4QT
n54rMsLwaMQkD5+WpfLxMNkx5n0raYBDcAcQ5GRIDPbhvYosg6S3cidGGoexDaBjo4afN5VLNRFM
m250aAABUsBPENyc1ksWLq9KGR0cH+1E6jsM3ih52KbzEZgMNT99xq6Mvf3sP0WNp7ddFFwmvnWD
jY1o3a4kKafj9SeMGOYmn2/VPH92k0UQ8vIFIFLGVo7YIgJv7/sBw/ca0nNkyIuO1DdGMzB3e89G
OBlh18Xd1Sxv4SA6VrU0zxw3RDubFnuTU2+t+uadIpCVWfCVtnFB5smuFLV/buj6vMPHeu6VJH2d
YJh+SUyMraG5zhRRJHaGhI4YWodkDFpSRZ6TF+LbbOYzcwLfMXp2aNlDAJdkxDQ6OyOMAcarEM6m
LxA+dp69Hb3I2ysXDbWbmjU8jvwhO3HOFyJlqBm/DPKjlgs0DA7gDHt62Xv1ldRAlCb6vgXrydgF
DRNPQVlY3G1resUBr/dtrvkt8u+Qh11ARjOtrpwx4IbzObEP2FDMYNx4sKk7dANfOld30cBlkChM
eDQ8Zey2Yud3DNhxo9cmtben7axolhzBlM+/1C/RLA6BJXaT7ZK5tLzQpy3gD+SDmctziCZcBeW6
DwlFOr3RxIcDOjXDrgl5v3PRwXiZ2ccJCcrrotmMDEAkm2aJqxccDAYiy3csSO1+nMFuOS5Pm91p
cyx79z4pMcoMCQFGS3lC1m+0T1P5nIb5ZVGJu6LTnA0Jj0I4sMCpfzU6drI5ATSnHQO9FosmZzBp
JPAQLJ1GgL87pb/bNSIOUA/pD+KR/RczCeHe6dxavsZsWXCnnQQ1XbtVPvbKIvNJzayIr6kQiwy4
zkiBUXte926TQfk4Los7lXzGDmJ2dHsktctu+8cDXl7X057ZkxBmlmSWn25oa2KawoNBtFmKRJU3
47Q5Q/9z/og7v/bQ4yro8IoG6pC4VAAZxGTdn+O1hwodZzJtjOZi1Gm4wYP3errJp2LeXNqOMQ6W
qKjxtcXps9RKp45knKAQzSHZZ0Oa8aNHqH/LPNOYuRE6x7x1YQWaW/JWxSVHqOHSIZQNu5yE0jQX
n0RMrg+b8yqQMRNfUhI5RpARbAArvyEALvUQgKeMW0yJFmRvVjdWK84k0pbIsc/SgXt2upUgLAyc
b6Zs6w7qbLAytD1GtEPhiN6OggvLShP9AS73bUWQGok4v6krxdI3/9xXU1aCUggHEgXmd8EL/oRV
JEhMyNDqmW7lp9Z96YrnhVZObNZ754ZkBFSLtYGI322QYSxO4/jFiMN4jZkHuz3G/60KjN81+/8T
3XbB++GGBJDDcnk/X1TYSJ9MFUjmHuh3LcCqDpJmaRdESGYbMGlsxOJx0AlmeRVtYw7d3d/jDX+B
k7guwiMLuASsXZ5opz/dF1kGjhNndrv2e5r0OPUvRjV926l9O0wMeJwH8mEW7uS0H7BPjGdz/9iW
rFMU2cinW+O70+ow+6Rq2t1jSzjEKp9HfU6AFcmVbnyn5u4/CDuv5bqRLIt+ESLgzSuvN/SkSOoF
IQuPhE2Yr5+VyYmJGlVH66Equqpa0uUFkDhm77Xf//uHVvu2Py8mkxGGYpHP50ar//+/t7EQw9Im
HKeJwBpZ+YTl4f1iRpc24NUmpAdK8WmKn3R1CaUPfeDImqNAi7D5y0f59xjRDy2G4BZBCiYTpz9a
KxQKKDOXaQSuipyWlxyYHIyhO3b26A8ryB19Y8KLDuuH2IhJmjXG7tqZzbUas9ssGIvbMBvCXdUT
wVIG1R4rIFhPc376759TD4n/uP9D17VsL3K4yoH9R1slssHF+pYyDwvgqK8dJUgnWgxoZf/ZmNtx
f+FGeTaSnEmO8gpMUlJQGHG/N7tmPEA7J5mOcTXLCI7wOWVIEsxUi2PrbOxwHfd9yXTAX/3PU69v
q2Ube9PTAAToxm3cH6B2AeZTviPK3enTt8VhSbyx9Tk5aYAfOHaZ7uaYl2+NuNgdFyKfBMdQIciy
rsMX5B1YiWSIB6KPx4OTeeeghF5EG70m76uBVgpumXOeVufi0iIpEy+jb1nt+tzY+UX3Rb/ZETkB
wUzp8cOQwKAuobyo06P0PCIROEEbi5CKJkbuCNZeqk5K/2ukCDW9/uG/X5z/dDiFnsuGmWGqZzmR
GrT+4yGMxymr04iLo3d6wBXkRh/hDoyLLcbmYk36+yk4zdX3wRsv1sgxNbX0OEXRf7Xz7OEvn0fd
DH/cLBxJFq02aSGm+2cPzq6tKhiqskWbV28biRmAslucVhqVfS5RL3R2za55HI4j4A/f6371WBRu
h2DcpYJhpWsRt5CGzV8O8f+wdGIq6jDV4bFnQ/rnc98GfjujdSMbrundnYHuKkmEeyNGc94z6QLd
Jpyt7kVNxLOHJCq+gbAljKkvqwMCWkLZEudVdOGgfgfyBt/Y6NIldczcsgUxfY8q5JLI9VI1FBJ/
+VYD69+D1cBxMHG6qAJsxjHqJfWP6+w3OXVJCJWlFuYXiyYei9+6TSZgRA2kyyv9yryRYcRCJRrQ
zJDx7S35cPfFlNZ4F2RfzbggMFZ6ghXhcMSEmd8P+M51VUYKy7xhZRP5FK6zOez0lic386+QjFAs
LgnIKJ/BVjucsoKVht72o8bzBqLX9YONAM1C7AaH6qLnFuBHMn8ttzWq0O2YHxu1E/ss84zV2CIC
332OFEcGjxyup96twsM0FOe8ZoTt9OZmhmx3mjrrt4gxIlTCZSfgyV+6JHdkJbfJCBMU/OJDndCY
6/KlwQ2zz5MJUMF6r2eqNXF2a4inLR3nK6tH6k/VYGQhWB+7T54G+1WvoHAF32UEc9AU84n014IY
lNxRtAxXzCCnKR+n3ZgM5W5aUGE39p2dieNA0xWRXLLPB+sjEvZHFdQV7E9CKT5Pg5y2orfKHapm
gB508iHweggEgKX0F6BfnitbwZlKCsgvM8fOsDAYR91b31nHKQNsnA/GPg2S24Da+TqhDJohweap
twOVcDM0dCzmuu6apiJ9S/X6eAxYRalqzUnvqb4AvrO8rpo23jP77TdNQTkJ+LvfTlF2zlb7SiUO
27gxmMUgbUXWfVM5y3REddC/6c/pekAokfFuBLkEexwNzjZK0KxGGRrPZJ6ynZ6U2a3R7capIWY4
AmIXeE2z9Zrhq9d6ydbyyhlN8Nxu/blb90m3jjB9AMI5VvBVujTfArLPViTZDlQCad9BQs4jGLap
aYstTqX6UmA93a4IBpr+LntMvLw7zSJ9NYMuvpS8qEUlz/j1aJfQQZ7qAg6hMyePSli7STBiHkDu
o0mXKFe1YiE0Ztp7EDitNZv7gRUsVBWs2ql1BxPEPsFeqJ/XtNk1kNMn13yynaR/nopi3w70+nhD
j7qptVLZ3NzgISn3ncP8LXNldSCvCA1yF148d4muSbQeVztXlK3iymCl26UD0mMobbg2ACtTP+OA
4lDxpIE0o8by05iIPwu2oxtdDRtjNW9HgH2V5MSB7WFB9aXMylbm8WAEBs4lQSS4fiLHYUbfgt5b
cVVY7vJGCg3vGZcPpxRUqIoHkr6SbX+TnqoG6J05TcVR3wO6tFfNUB01pEg2TgDcqEX51qOj1U2+
AfZ8WIpml2FOwPvhAHRmkrXTX0YyUwgkRUEynhZUhDCtuN/LLvvQtyfC+fciyMuto4YxAbZZuWIe
pAs/Fm5OK6WqBLvu9qU0I97rD1NpRtvBhvqcdc6hcASwpcbdm9iQZYU5hk1JB4SYHceg9D2Md48W
aKuDO/DJJ9c4YbiacKZvvb7pH6U487X1kDODaJON7bpfc1JzKRaRs5BE3aCFH6306K05H6rBZGao
9sz2q/jcQhpM24z6JYyZgUjKhNzwIiazEa1sPvC2w5DA1HOvf/T4gXc+CDn164WA9J147U1nkh+H
oQQHUHbRMwDRhMsl6773SzBcvTrcuKo68mqO5ahjPcbcwz2AcEWAzoKorh/0eFSPXHJigTbpPFTH
le2Rnc/zVgK80ls/BArsJXzyV6ihUBhn+Gyq32h0oVIFJtO+eomPOcPqAlMmEmhgZH2WVuCg+P7H
QlH8Kvsl8oz+amTNujOgLzHRDd/8BjOs0Vv1XqZjjBnOZGqxEpukXh76IG7Vimpa6W/run8VjrSZ
4Qmo1lld3EB8707pcuctbn1O5uAlb5Mf3qoYUoMa+9nEABFFmjusN3gpBghaEEJXLMaaeaYODl8K
M1AXRKVktaRI3oheROemML+XFaTjok+D8zrSpcVwbLaTmqc28fhUlJG/n5iKbhGX09sjmzUd4Bos
a7YLJeQ2bfyzb2cN03vcA1FdENw43FsVDvAcxfauTrsjhWV3cqehfBYIrPQ7prFsYO1OfO8s9NQu
Yr8dNIW7ONxlBc9zEdofPcPTzzdeOhNAFtkU9y7T9cIQvMUz3tYwi3Cui4cGu1/wAFJwyDrszIs/
P4wBTJV4ei2QsG8qm1VPjg1noxeHxRyfZWU1d23zkfimPOr7TsbMCYX8WZeQ0FJbOhc/6qHDqn6s
4SS3J+xmg5rB5BkOP75DjBllBvUQdw3mIugJuoyMtBjAmr5Mjk0EoLov9NE9sK3YRJKMsIjuTc3c
G39FUQ3sFZs5DCoPE2TfQF9p7Y4/JM2+xWh6CWIiQlldDsPwN73pOKcgw++yvOclUGUb0MQm8YEP
5M45AOZ5g/bvp96pTsbykrTNa15xh+m3s5fm06b3oafWrWi3XtQDFA+KV18zqrE43Zjskm/dML3F
dVNvaklS+1S18D/L5sQALdg5jQ1i1uel6Sz9JSIEVz+oMDl+L74Nl05N0qyRmqlKUUbYsbOgPtg2
k8MYooy7xzH6LWuTeyKhQlnm6L2N7bt+4WTNI8VCsJE0TzGbjC4sYUW5ao3EiubRBaZTJAthW+JV
z8b1O1z/WM0c0BN5WHA8WFG7SjDfq7D2bHOjTLa6gpLz3JzqgY6i9Xtjb/WIJI0heYhZpR+cIPGP
8RICpAAezJnkmgB/yCnwjYDVkl1+5RrLyxrgGBXTLpzltM9oo6BFhZecrC+AZOJOltabETnxuaRS
3OdUEDf6sqXZVB2HhOYPOECmplCxBz4uHIKboPMb9ktoHYrh0KmxGCgcsPU4H/R9E0RcOX3aTU4B
mFOxIHEqTDH1ii4dWhR7V32mTSURWXDbmpscd/yhO+qnLLrvkHcdRI76PLfKjyB4NeA1/oAkti+X
aLNC9it9xrG6a9StkB6MNzWmPjlxaHY+ZsvE/OXZ8CewWRKrDqANxgky0WD5vgQtg3fB4G5xuQgz
rqaDyYfF+8+Uw7PcbutU8SmveQ+tEennPhNdvTA0G8b2noOmbRTgmTyLsGq6nZe0RidWCwFOTsp3
OQJcCALmNW7FZkH/0H6N8zqv8UUu8QfiiXTnqjNEj60FCSezY7M67sBR6htfNEcvsGEzfM4hw5DM
PMrXI5BQJeTiOURA+E2kxo+sxkXbV4ww8f+RKUcox05OKRSQkdyGhViu+R57A3EaSoNAXOK6Z9aI
+w8WSWuO0+fqVCwFKYbvri++iwpaCmlv3BOqzYX5dN9C2t0m0jK39C4HG4hCGl2VkiPPzHGTbok+
YfFRkYlTQ6EpBcmq2P4eaA9nYkqQR6jfTW9HMhE9ODa0Af00VL1xCBAHAMtxcaHF9a+BCfQgQutY
MwXf4S97mRbrbJeFd3Bd8eIb4pwxioRiyXdG9AAIjQJ8NUdJmolpH1bwPVs4giNirL2+NaJO/Awy
mR7+9yoy5zen13ytsk2hNglIU7kMRvNSiN94lFos0UwDZmv5PUJOPc0eL/LAnH7WKuAr4s1yaFi1
beqheSYY7K4YMg5eA3aSufJDhgmjcl+Y+7441u3AfaXK9AKXDuzV+TirBYUea3x2MYGBX2Vq7/I2
3fWqopksDzOXjfcGzZYSdenKqVDrdnWSNkU47PWvj9bxMoRtwgCJ2ygJ5PfWt759Dpp7xBmBh70n
l1j63BkwRVV0qKHT6qjPnryIfnpV/wEMGn1wUFjbzh5/6UfSMZrvWCyrTTMBS+lG31FW6EOPpo/W
LrmNq/lMi40SgVPjMITTTlrFvhqa/s2JFPJ5tF8XKn/6tfCHHhUjEyxuwITsXXaMhkcV1sYct/qE
cMbw2jKROXMmA8xe85P+fEWK3z00ZA52DXtqGwOg0IXGMhRIktfhkAbxiy4xM1U76GIUWDncB+rl
Ctj3uF1CMJNClRk9TN6kIZJoufFU6goGQ5grwMoaIcB3FF+mkYg42U0/dUvoB819DOjpxuvD+Axu
zN12PdDWJKm3HtP1mNnATmTRyjxPrai5ZUKlXiKD5wn8GDNYv9+zUuxOY9y+5ya4ALgCVCF+mULg
dh+1WDWrcEWThdFYQ7jVy5Os2ZUzCrx+6qk7+nSfwTTYFEh3P4WUnfrWyhUmArXGJZlClAr1MG/y
QZy6wN6PIah/qD7DNu2JglptgAbNOG5zaff3cCt+EE7FNGwytnOW9adxGHcJuTqwl0EKxO30HMRJ
T9uPRmL2b5cKgQGeTS6ZGT/bViNPcxe9ZiNjNc9tDjxy00XUsBj4BcY0H3BqDhfoObmN9rxhstny
uoJoFB7GFHkEGQdij8oLFRe4UP0bWxUdUZLN4dZCQLd14P3udQ0wZthc7Y7qlniz13BBZRWHI9Hb
ufLrOBPDHQnFNXfyd/2MrEWG1dqwXnWh1BjjjywnDyQkmH5haGoMqiep8/zYFtXzZ6fi9Svt9wAQ
mnMEHjXN2FLd1ZO8n0b6QzslwJpNwZM7gGZaw28lJpODEVbWNTlEAlnljUmxBRIGz15ruBU6OL9E
/mvAAYmNq0hQLTue4d7kwRDcmg2P2OKLuNsBL1RcAV5AllzDrfRnAzgdcON2pHxYjIZGMmwee+mF
7Ju7ZgtIMb94Axe6K16yGAps3yLHMlIBtWdmZzww47JDogHDEVB1u6AsyjtYVPq8zfE4XBNPHoux
m08Fh59AUvmgv2ZpD1Sznf9jEb66x9jd9d1KhcqPt1sd+aLrRtFUz6zgSZJfe5QiEEb3UhbncnJf
XAJO30QY4Q0rq10LgWG/yFmeDQNqUdsKb6/bl8ZeuJwc29uuwEkd1GWsenKLPwg1AFYHpLPMzQ8g
l4ytL6pTOLYIi8TMLjcsMsJ/sKbUHa8MqlLo/cNujUHDWVUKNTOsSXWIcmc3usqYna6ARJj5fPE6
vK3llD7lXnctG3O89RcXtSQnExGt7SEXbXi/9N43T4JaZTDl3noB/73K04dgteAAZbxNi8nuYTzQ
QYbhSYj1Zw+sHkKDuyF8EVZa0Vpb7l17ZwS5f0mb+dyheYtlKc9rZV8FE7Uj8FeLljf75bekC+cA
NLftKoh4XOtrbtKXD6dlcdut7dfZwSjah9YR/BuY21NsEzobYqvGdQ5UTC73Ye0RsebgKy0L6ErI
iiELu6eIvdyyLC+F1eJ+QK96rjC++dOtY3VQFsLJO9ZxRCdQcT+7PcGWSS2mewP4BoYP4GxQqy5c
YLkd8OBgZ/J2zmqUF8UKmR1SljxyKUiXFc90/NNWWryvrJSb2AibnPZyeJxcEl6irpu4GhE+x6Ie
gRL5vPL66RQsUfcFjD2qSHhMdryGR4++awlK740FQgUyNCqG97WF66RfjHZs7oHc1/sIUrM7GCb6
hXE+DA7yK8tgLs/I82gYbbEPmvqr9gyhNtiNC+Ga1mhA/54ZQ7noyA9mLq6DSN9jtruPlRp8hlX3
GliPXukmO3ud2OjHw/psAnJF2X0tKOtv03ioXocW0VQAI7wszORYjav7sgITwEUN5rHLTuVQes+8
fdNtVoIV9mXwbTaG9FECKNmzpQ836I+yh8nauj3i4hLk/dFNOYyLgoM9Z8jDfkXGlzpyftT2SqCY
rPOLBIYZp1J0m2m+S6LRuhRAlPuEpWueMx0ERXwAA2e8lNaAJsfhj1+H8mERNRl8tbgmsu8OZR2D
fYGDfWiY3N7MicdzZy/tMWchewNZCnxNAaDZTQckXumTgLHMGne6zUeVTgDx82lCLhTkJ+B+2bWy
onxr+izHOfWvNFIkgwnjaNdDel/GK3hTfANbS7rGfuohrrhFPpN0O1QYShXOfOqR9U/YSysXBCP6
jGwW/rVxGsWXtZfnxcMqSoZegJprODKt6PcD3OGzJ4aPoC9DOFcBaVKttxzDyk43CYbqi/T9a2mQ
cbswNLpfm/g6SMrlyh+tW9oS+WWS6TXJyvABa2yaMZhbGhFd5QQYtYozsGMMgg6ioI5TQ3JwMvCa
xzSC2tIVwVn/zRftHr6TPJaFHZxb1walXLDjyuY8uxgmISAy78st30F8WXMINMhly4MtCg6TPrly
BzlHfbFWkCfHMgFCVbR9dXKMYII3AzlixRVARGS2r0VZPROwzJZ9DuSxWhWQbLHXk2+w+Q5zHuiu
AMNIw/oYr2580feOdNuvnU1KW5t41h4g509YT2h3TXbk7Bf9fRVYluJCTnfhkM935ZjKrdab+Mko
9zP3AHFOxkPYG2KzmtF6l+fQOOw4fq7y0Hxv2NdEBaqTPK6su7VLH6bWT04S7xm7O6Wd4KOnLvyv
cBy8I9k8gDgFU/4s7x8YHr0MC9ckSXL7iUDrZbG/rSgFSDxEHzJClT62XTMhUwriLwWi9k1ePedI
6J9716Qzmaz8sPoDZyOcPHKvq+qKHBQAKh0KUzpr05pQtOZcAMRo52MiI9J/547kqbjZCzKFNgUa
yHumzhvljjozF99NGUX5aCsgfQVqhmzv2zkwSYqPy23ndcaDNLP92HQ/mBE7qNkt8BVBdusL47kU
/i/AqeJ2kbX/qDiYCCkhTMTrbVXLjElPO+28EQXBGvI8tK55CerCPjMO8PaCfu8hAcw29bDEarYH
V/2/RE3j2ZUpYW6+UjxoscNkIvkM29669URm3drVy4go5JJ7fnWVwBq2Rg2MJgQK4t6kaUJOwkJc
jeoHrrTUe7a7LE39xjxEjDAuRtvRDKDuOMqOWjyHBJmU0/wAqqUf3ORErkK886EisTm7Gwuw18Aw
XsXYuVcLTcA+xdVJWtU3KPr5fSkDG3VyJTepSvOxItDrbtcGm2CMgfuanssjGMzX8WRNYf9EGTA8
rU2xDQi4hh/0PM/oWYxkOSGs8NnEIYbtRRVALSLYAc9gAU23IZszm0iGNBKl5SKesPNieaDBKO65
q7E7uGqgQHRfxRz4jqV4fOdInNhpIeZTuw6Qz9vywZqHFSueX5BSy+ZUCpL2nCBF9rqKt6bIvlcK
RTKhMGdbSRpBFGOSVA7VacbdlwFK72D/QYsO2RPMxd0ANkAWNPmdFNUGYSSdYYJ+W1dTU9LAUBgv
eFUiWoK8qYatsJh/VhaT0Myvt+Xsz6z/qYjx6KCq8sHDdDnT32ut1OS+pBzW1amlVEcsAl+g6Xi3
7jLcrRFTM8RHBjJx8zsZF87bhGfTKHZZa9pPqQ+Kus7CcWcwkt8x87sKwkLuwBc+BHQy/WjlP3kz
M5Mg/xChSqu0j3pi1zTLNzeU4bVs1/BztTNywG+66N6FyH8uaiYPSke1Lwbo13HXfLgu6PS8ytjQ
0aCKhShDu6q/saZMfabPXQ9EAgvxphoihADg37FO5pTsfX2MDPPE66Clf2N6oHvbxVS2BWYn2Fba
d9ZUWCry6iQzJFjGihDUqjzwv+lxnBWON5mTE6PfrV66rYb/AtaFHUJk9seiWR4EI55NHT44j/Fg
GWRN/vLCZ0e85iIc7/NhpqiCgrPAIXmByrCz5XQaPac6pyXbPJo6dsMNo61hccn6WHwkg9J4Q04J
VTImd831sicWKul9ErJcUu6uxuBnKz0BFWrhtsXNadEawF+IU3JJBp9Y5pgj+ATyGynBIcSM58x2
TZjwvKPvmA+2Od3OYX0AcWU+tqYiiJYlgAVphjeRSJKrAQsbzf69ExGw6fTFfUvG/ME05a9itVZq
DBdFOnsYtn6bMjaty4wqi+A3IhPSRuYbRoTvVViQpjCSNDim2XywjPpSE2921X/zDN6D1kzfIAvW
bKj99qOBlrQDVnFXxNgeu9K8JL5DxrzrUoc23i/WWsN5ZPxCgld7nnH/7IIBFTJo1OasYCmhVRIK
UzeoQ2dU6ONMmFpVL+suM0iIT4zJeDAoncvXYqiKnR219fEvu3Tz3xIFLEom5lMrch0eJqXL+ccq
ve1FA68B+liVw5EzAf4sShrP5idsGVEbwnnXVh/8AzmAW/cbVQn+ljJ/0iPQ3nc5w+rhK5PBYZMB
k22acrmNF/bhlcySQ+mw+fNQBJKkJ94KB6k2f8BHmTjm1u9p1IY1XLd1rpLphP/Wkeh4h+sHPimP
Ny90plhe93vEb7L51Pkn3VNVLm9lru5oNa2TWcURuXBIRPVKtnr/VBn2GZ4gU94eyXwF09VQ+s+W
2btoXxVc8eDpuaJSHNoGHYXrvlme86qHrjWVCSQ38ZJ2wa/VIjpvyKcRmCdiVc8YkJQoNb6btWS4
V+s1dEjnxfMGL6DogfnPYi9ChhOVBbVjqtfX8pfWn89xbhwg9/NCyh5aYQesRqYQLNJ8FA4huEoi
i2Pe2cOJ/cgIhdPiRN6fJAwOaOELwwA7Ezbv3VI8gYGs7kO0xdvUc761ONg4eYqfembUpgFsgTXc
D8X84dRV/Teplv9v+QWvRtNFOWZF/0HrltuMZ000sRDTmAJa5JdCOh8hO6KFXRSyNBZ3Hf+vh75w
bgNBuhFHyZNBginLijU4JTHUJrec0BLJlGsiJaI9+hPqwfrF6nDTQFjvnhywp6e1hCmlZw9xJ939
OjfP+u1D6Ni3MpQfNdSoTeaa4dGyerTcaWvcCIQNZIQTeRIW5e8uttjJu+Nwrq0e2FkSM0OGArMp
LSRimSTDAkjPvTG+U+KiHQVKRM4wIa2hdIxDIWqQCqn10YH/OTNoupbs5wBZM+RvOrahlWWVJz2o
1dYIGj9b+vYrunTZW18tN022+jbGgUqPUXsPoodtrswYRdA4jx9leovNJT43TnhxGg9SaOv2h5LE
FgxN2Zc0LNF94LFZOvIB1yjlp11pNJBrjdAZiomCIA2QZUmbwbPljIfMlh+dSoKiHZh2Pn423Mgr
hoOEgnEmjMQv3fug7lmcd+UZjTQoZcWrgFaLxBhG8bJzgYxftMC2DwFZlcu7/oeoW98d4f7STz5Z
sS+j8oco2SIaR84KY463umiN1XOLJht9Vfe5mEsKxnX+6N6UuRoj+eLDa6OHYunSI3nmR2sOXqnh
LLxD4J4KYP+IyjoEHfSSPtufuhnJNaYUq5RkOCtqskUW9jxqJhVyLc+FIJTJseYdw+PnVA2/W9g2
ivD1JnPraVpsAnpi+0eS47fS8hsZNO8s4PaM5s76PWnADsPWyKNPT1l49cvkDJ9KA7t2jSP4rp8e
XLu/nMDOv7Srvu+ENu5QtI9m4ER/WCv91B/S1CUS2sm7s+Vk874qCOOw6oBYSmjFHILrm2MRzDsX
ybOtcItqDcl6Ij6WudkdhAOcTYmhuWq7SnY/U4k801MU9DBC/28mp8mAKcxISKvuta+A2pW5cQX8
ynP5zdz1RUsg/vJ2+ZdY2GcZFGB4Qp6OETb4Q4/XV1XEyxadWWp4xDuvJ0CUL5gE3I0Rld2xWWOM
AuxGF4f5rpGRP07+m7iUxsjrEco5JqC/eficf2le+UwACxzHjnyOsD+Fpm3KIjFzkmmTBfK2adKF
xn/OHrMi/xmTQH40na96F6XXdHq8qcvNjLHnBj6GCtmb8K/4WFqsHw4C8zzofs9kgswBYMVGsLkg
YMC2BJhgtchomm9lLc9itTr2NSgSy466uYvAtrIpb/4igbT/Zdjkx3MC7ifk2Y4f6vf9P97nEKBS
K+0HlsHN8qVofbG1u4k0oXlNDm4jyZ/qi3lDargekOpViH4XBlXHYZh0pGmpIXCRFM8g6CYMwQft
xxoCxd+2MXWv6Y+/3CZK2/v/ZJI+TBIgGArKgLT8T015a5dz3vHu3Zhm5d8MwMwbdtIhdPss6aNd
ibfg2MU2NliCaI+NqUYVTvxiJNQp+dpd/vJxwCn8hw/k2zZMCyviPtH30D++RCsY+j5nVaXUjTb+
msHblZwGZ8P2zzw+cP68IbugVQJ36Fm2Ckwyv2sChpb7pcjkcPASa5N4KFCmFGV+V8sv+itnNnNb
Wqgj+uBdWDVIHcxqWw85DriddJdPwCesltzPnsnAqZuNx0KpAp34e2LSMo1Zcyk6gOlDvaIGClfz
HuLaiXyxX3mXMBtVRyJ/xWc9Vg4q9saKi6KLuFwotiFG/WVo7xunje9nwjB7BwlCbdDbxbRAN1Za
uTeLnMIt+1KgKdh9e1F8K7zUvEyggW4KuzZelih4ZcWHaWyN5bGFc/1Wp9OHqKbhrPcNo12ZO4tZ
ObwYjp7caw659wReaHyd2+Sn1w01e6FcXHxeWoxIgrP+7jDp1zejhJWf+I177n9FSelsHGeS7/bY
f2EWzruqfG7DDoZS6t/Sov+eKcY7NxguInJqynJGFmZUtJeObTxRiOt1rmR9baP1hCXN2AdLTnTB
GiTkHuOKaREBi5FNpOrEgHkQxzc7u7qD6CpF4h0WgSCGSueH2//owqi87RIlHzST/BLi0AMWMVQ3
q22gSR9cVj0mc63JJhVEQUL8iD6WiD/SgPv7qkOHYsn0Dnz7Q4qC/YZ/QMqVJOE2zVxSglo7O+tl
6FqTfKQAzO1Ai4oh2h7C5XPXbHYO5pDwRJm+SbvxMNvw+dyElsrO82mnpObMy5VeTdjMwyZ2y2cf
H0SlTIT8ycwkViievpfdFsi9brQAelY2uTGX8tOZhGPjhDSQd01lvEin+oAQDDteedm1tJqIBcng
TdxOg/ud/Crml2zaZvopJo7G1bUlR87APjmyr06/g/t/g+7ApcpjKVqzPr2R7qeURUnAtBZsNCXI
C17auBOdrZz8/q3lcB5Rgm48Ixou9peiaq1POVwW4zfRt7puj3V9z/AwOnS1cVt09Y/Owlbn81cX
ISXqB/jLXmY/yjWVu8ZoFViaO3lJ0PKgN9oEZXunD3xjJcNXZNOZ82ifT6l9DW15KCIv3mshBXZn
fhpnvOm6dX1IzHNkY8diN/rhCd/H2jm2N8TeDbM0f5DfhFjEfsDrlN95TfuQjKN5tlIsVZnh7U2W
gRtCkBjir+vtWlD11bPv7ZbOeWmJlSkYvT84nbh2PYqeZijsPbZLdz927XHySBr1MTGf6JePcoRl
Q8Z3fSSXq9ihPNEi3sx2oYMmSHLJOCEx1P3I3Qg4DUqYQ2sI9DPj+CVtmPU4bvyjcu5GskQOHTzE
vVcwpm2i0mD+yMQo6JZTr4aLNrZDVqgG0wWSxfL0yQkEG4F4PrBzyy65kbwqRlnnTidXIGLspvFH
nFXVZVzrW/jyJzEZ2SkvbyntD27rzg9V4Y67ak2eWXpPJ3X1l969+k7rnCxcEAR96g0CgII3Z03T
e8F+KmlUo4E9nwVcuj635JsWDkarsK/dvZ27OCYDVNqhG791qB8ZaVz9DtZIJmKW2jCOzwEamhtp
GYcSi+6VHBxyKJPkUTpOS/awsXfBLFSphSnaWqarsNIv5op104p3jM+BaDUIQdzKYr4+ftf1lPag
SSVucvBxP1GGsYlQTjl9eA/N9F2ODqMUFul6d9M27a91bb46JHffjHWdnPImIy+OMq6NvR+m0fuI
8L3wcKxXJKXsIb7pIrVl0sg00tsuhSvOE46XrFLA4vW8WIQn6/d5nCmVTkV4ouZfzSHPSmaFL2Dx
mDQ1rJXA3prVaOCOJvbSUtFe88EkJnUkFejkJsMpVUq9Kizhm7cSo6nETjij85DJ6zjgVxmd0cfl
Rc52mq+7olk53NVb6v+kVfoVEE7BYz6xuZQuu7iRp4FMsI3uEP5XkGIdOwOJYq9OJYQDzqSCXlAU
6p9DN1XjwDbLjFEFhBGTgRwpt56o6aKMWTMRx3W+S+ue69n+Mqq5P0rl9qxUn5HbPhQyTsBT7Yiv
cWvOW8tv78Yot840Glsv5MnKfWikekM/NvNVierbvBiOTf4TNCvB86RaWklyWy1hfybU53YYanlM
Ua9MFKwHww67Td+Wl1ghXZIIqTfstJsh6rb5gKhXjz21uDojZnkDKJPdNzi1XI4fenzRRsutj+dm
q832yTw+FzalVprQivXKXq5RCbmdVvcyogY1Haxa5QpHI88I8zbV16V3FQYicrTFLHDC9aTPRhsG
09l3RXALpvGmJlvq3kIUV6sBiOIy8p5VNQTIs0/PvT1QjdBYUyPWH5WLZLw0mKIAu2PbrEhXuXA3
mWAXsYbZz3Uk6HtYG4VbD13S9fLvi1lEm9RGUJfN6xMpa0eDp5wjH7gI275IBZ0OfbW1K+eC6Tw6
mLV8MA0nu5R5F6FaQI9okn61xKW1wYlGGMAcA10IyFtSaA23JAabLNbTMFmY+QfWeqMr22OPyM7B
JsOK5bdSmjH5WPdjD6/fTcgDGiOW24j59T3jLQ3CqjX5NfgMUIOXIq4b+DTif5g7k+Q4kuwMX6Wt
99EW87DQJucRSACZBJmbMJAgPOZ5PoTuoXP0xfR5oM0kUq0qyUwLLUhjFYBEZoSH+3v/+4f3VKa5
GSWDqxJ0CjpTUINUtjesMtSBBON2IsErhCEka500RSDlDWN5zIwfVTmkF/PJe5lUgndKKf1kVHnF
bx7nAglRzQdnUhKAZUQKSWthtC1qtYKSMx0LSQnN4bevUjd9NUpyO7u+OKTuI07FLR60wyNFSX/Q
NFPHpchOt9pYiU2mEwFsNZD94DkutCJKDoWuPWRgY6siqHey4FjNxDnfTV7rQsvWAxRFCFjNrszC
dlGAX+WqUT6pff6D2IO9/COhVZpmw8WQtf4e86dU4+Gi+tlDwrFWTUKHH8negA3BN8Uvss3MrIqA
L7Ah2aU9FhtDv4eV7W2HEcJJxMB0UfmZTzIu5BQrUh/7zJ24mOvQYY+EsvEzK8bTDJE1OVhy0Bi0
6mYe7XsRXftBtHsIoMRoUkr1uOKDjL63qaZvQS6IT9JcCTavIbwOD2MB6QnDqqOtq2A4UjCOf9UI
Wa3KZ0X6DNNBkLFB/53NTOWqeyUjDJaiTFjhoRun6/xzLSvvADvK2GP0dg59V98Fmb+by8pAlMGi
IUd+OSXg/kmAFwFwNAZMZBPJ8tRbQ64INpUMhXUcRKe5GT35bkTlUFZrE4fITVQE4dmjgdsStPsm
RuKHyrbBIMhKCGe3Ik53B0bmTPSy0TgAgEOf8RV7J32KI/OSptPuU+kws2XnltVMCdWyIfMQVkJQ
nmI9BWOQP5DasE6HMdogD+csxzd/izHzdqZ9DdLzrmXNEj/FJsToRlJHxAAlG9+CXPmHC2RMkk83
aMond98rMBGd/HJL9DCzHI5zrWuJkJLyBh27r/vQ5Lv5LEPUsiWVCgYYhB4s7DqZJ4GBqCQ9jy5z
OaPGVzhGpkloQUmh2pTCWFkdfOX57mRQMsNgqD8f3aZlF4mi8Dw/zWxpTGtzhmATxxCjXkn9yqsY
wRHlZo+/yLpLIMM4tb2fcOhempaymXXkVUBGiNpq6RKneySBYsnibbaIrs7z10lEnhZTAdd4MlFt
MWSTULXYwv/PVt3Is4M33KFlN2sKy9jOjNnQzJ4CPKkuMEEby2vwHCDILLbMex3o1QFZL5UAfWAS
mUsnpNycaynoSWWP4ifughfgsUXDWz+TtLQeWkZk5mjg4S+cQV/2qHHbnLihrHbI4gDEXNgmPt6a
n+b0CfkG5nvwJfIYnnREEWQBCZu+6Z/n52rGHzu1muC38jOZY4ozjoZip8siW5Zl83Exq2oGJBu0
bfUOxz9pVULOhaHsk6H1dqqvf0rBhhGBTZd6w8mp1KVVFuaD3QukBSVTs9Qs3/DMCA9KwBSVGfJT
jB3n0Ar21VB7N6fUuugWFKvcqV+1mF3d8eBo4Er+3sSQHHzzOJ/+wuzHVdaWz2Fnt6dqUhjdSi75
/EiUHBdbjdh6HL5o1cAEbde7lKZzmr2itDQRC9Pzz10pnmeqoDtar1ViESgk2ZwwKvFhxdLOMA6z
QdcAdHnAzuSlR1OxD4vhQYEEApsjeIvCZhep47aqB/UhdhiSSKdL0r4aIliiZBd5jOzlyp/xHxMM
q67jh4BJOvc6esHGLTnG2rBBjkkITms8Mfx9rclBpj6FLyq8kdgNLaFFDLPnWWpkS9lTaI3YCKk4
rpc+98yYiCQzYoxUVKwZlkWRSW2AWx5AJDIsVTNOxU2HNG5TAaA1ejk8wO64DnYojq1FQz/k3V5T
inZD0sqwn90aYtPHgysObrOIYTC1Yus3DvkcZuUxlum9JWwLIr/73NgAPJOdW1kAITPfuQ3y3eQZ
T5NV5zQDQc87sJKlUgAw1/64bowRCk1Efjh4D/NCAioXKUcPmb0ZDCiUW/OZGOgC0mgPoJ4pkGBQ
Nn3v8MLcVZ267WjhTyUtTMw4CA8KfIsN/JA1Qr5XQSsteYPuvRO4c0hLi3lfUQk3z1TzKOJEoRvl
Aa/N1liBDRxHH7MPDBxeFZzxl9k4nmdvk7nGzFy67hCf/Pnc6pzpkkijpjZkxITv73U0u4Ta3z/O
Rh9xhTRnyL+U0hulHduXsO2GtduF+SpVCqCz0Hin5bulFdeo0djKCUnDcUo34zP9nYahQ/lc+DWN
aq9/bgP24DHlofR8SH10S3HEMRu7qb3VCh70J1n3bQNBjlDaJPmxDRkN2DzcsArYBiLINIPTPybQ
T5e1qtnYyQlzZ/sSRZbKFg2G1WYKL3HHeRTGNOo6c4uwQBGE/TIzlXq4epFubDP6oLa1qk8WfNPi
Gh/IpzxracH7w/zozNh6FpUwp8IfuU/zOObREcVh/kB79SeWrf8MrDWwfLGZNOkq/gq/uU8mSdV6
Q6NyGmb1GpE/ZUnwQ5Njmhh7x0O+HKStzXz4z7Z6jH/lwY/mQ7q2GqH3LZUuUimGwln0RXEUsUO6
voOfpy4IaAlQSenfwpSzURWdvQ7wRwXyT+ixppjANd1nHGJVl4RQppOp/qmSebbP+x35xFIRYyRX
00004r9OX80msbXe0gd8t5yvKBERqCTTXu3da6TRtWFmqm80FYTcneYM2ZiMT9U8z5QJmT6/wm3g
oGR2xfAtNg+KS93jVAoa9yjeD2a9GSAzPpFDQ3pFiwVtFRAEAH2jcQ52B7tybKz9GOBzWIZiP9cQ
rj08pRxQ8nfgopO6J7U6hhaxmgYY0Uo2O4LGQC/TZ7BHbd+k2ZFDM1+T1MbmQMejwqBYtbGtYK5t
P0xmC0kGXbklmQlql1LOXRLHB20Yo2ytKGq0hOC5SNK63ZYdgTqNaMtjnBk7vJ4QCOVs7jl2XLha
dukRv5RTNkC3AMDjDLLb+GmoFTLEHRlMiQEInoKHsravxOnudCQYO0+Q5l4bLVkDUqHjQoC1fLjK
Xns3pKchkQID2S6jtlC72j8NmIGGj+iKiXl6Jg7qBpG1WhUesgMR5yc96OO1Iasdg7Kn0PWUfAzk
s10FwY8pTYeENyT91B3PQR/aUEJz6wHFKNwqeFe71rW+o9NGASDr1SQqUK5jLaVBVyKRq4lWo9bi
SBsNnHrmVjeKHDJk5m8Iy+63EXulU6Tk6HQU3ML0QeiTep33xicwGEq7yGbEgSE2V2U+fIXGE//J
8Ff/J+MTB0EQ8wXTYPm5v6/YlG0oBDf9NPwBek6B2KZgPSgthb7pExZEbowj7Q1jaUQfSAr+/Gk1
SFS1hE5z+LwL1akxOGu1UzR020QljDWsVH/RRN57QquwwqynXP8xsG9oct706+PmMmWgXZCmB5ie
/OYbwPmf0e1jnjZbqwVOa6/9saOm9saHGkFZUrvlS2pS3bQKfSAHyLCkm95MOQxQ/NlY+xhosdCU
Y1U1YpkM4l2ZEtzALITGLpM2ZIwoFBOIe9jHO+iPymc/ipxd4Ozn+YBbY8nduqGNggGLKcMcCMKu
eZSmQ1jAAylD/NDUAvHdp3bBTu7KRHdL9wC12FYfG+kXBvFPll3oupNo4KxVdiOpKCfTvOtKcXFF
+lXvyVHRS3GLdPfu1lAPZ4PKtmEnSCiGVqz1bVx42rKosdBrsBr6sClUUQ5qLwhoz9LbrfQQ0xIU
tyG4bC7Hi8w2MSASF0GFj1ITSyNztBMg8i+5zfB2rHuUH/ZPBqwguOMbgtsMvAxz6vg1Knvanv0s
fJtBEYE3JWHu+kKi0Jum8AII4k+2N+zmIW8k/byM4jXhSV5bVeaghD/oHlWQdNYDLUVbKv2qpgwV
GDTXzxZhKOMDKB96KznmihrY4z0KCUn0EKEGgT+q0kXfGFQj0r51hiALyQKT7o61x/aTRT3YQUHA
09Qo70ZvOOR/Bw7xXz9z4XyLhL/vEjhCFIjDw0TboCGc/gTXYx2D2RH+rWlVr0GMO+hcV1uSIuaU
QFVxDIYqHRV6+LoLswif5wl6ROheCaK01HpC+3CqgBjRg88ybqQ1ma0HsxvgVHhIXBd6QRiumV4E
MIOM8dhMDLQBpzZGYD+12N/v5ga2Nja6nqNIlT+eFX62gS1eBd1wCTgAVSxbfZXZhaTBxITwradE
zon0uxv11RZuB8dtHhzmny6dEsSp6q5BccgaXgGP3cXYqPaeIEgiV/vlhMpgywgKYCXwU8IMiEFu
wlCjP8Dxn/AvHFtwlSQeCHYwJ68URhcVci1GpU8GQxWsQ5JnMQFvzekVmFIYS9tIsTQo0NbUJ82J
vQ0P0HlOrIjAeig/Juw8K0hCbPefAQCRJAc4GvqNz8cQYoIgdtWaCpfqCk5AHKErUNthVXrYkswK
waoxAswm/W9iYqoO7xhWn+qgePMrlIGVFjyQKUfgg3fFLeQfRva+NGMbGktZmgJR6Vz92yaRxxxR
GyXrYGIDBkCz+GxU50UwQ5yE1A2rIpG5t9LOVAXgzs1QEjzlC/qgNpYg2UAiZqZKNmXvNw9+w1bq
21mziBXvMgiSlHWn73a1kT6XE+zoKfNvqqA1rBNkJ7Xtn0UDv4xZDjr8Lid0sf6uDCPES9dBeBiN
APou8vNlByp0mQLwPqNUlavT1e9BNcTHGi3JXAt4KqraFjeah0DU30JvDD+r9oLQU3XQ9OfMym54
fRK5hhxyZUuuZ2WguLUaVm+QVFD9OrBOoSIsJJnqcUrtfBtEebNySvyP0645iyzY50NlvaB33RSR
BB8Lcgtdpod/5hsz28L8uv17BjFKpmUZpkUYwG92V1Oh93jysl4bzFRQuwLfxqOpPWhqWpIX2gz0
FV69SeWUo4ime4Ds42oDtOHz1h/6kqZKhABXFqe+QI521XDrVGrMHac0JU9ritRjbJg/HGVY07/n
hxpmNU8pNOHM3OEchcdETPPgmaG/shDXrNweJYFClsZOsVsYjJl1U5S7IKt1BZjgQDALok0GzLIt
HCGzVx86MhgeG51yJZ6cQ5PTtTijq+1CMsnnBz8OTBNHEqdaFqI111HKFEYiI/MXTcn/FV1cHYo2
fe57SLuBXPeGcSt6JflUkKEaPSQK6GcdKJH0s0y2fZS/mhNt2owROClaJiXh7RrKUgvt+2yeAtMj
W8n8udp6Zto8rWeeSpFY/rqCSejkYtzO+0kvzTZmEL/VZb6U91jTCi+jUMbZDEwJaoc4P8r7EltK
xDA1cbtxtZphln50fBrPZJVC4PKn8EG3wDLn/d3I6pSESG9a6Hl780i1Ozr+j1a7lTGHB6F7Bvy6
RYcjBBwmnHYfM1nUmZJlPPMycowKC4KoYYhH66qeXgfRlUutIo3OVcSGPJO5gJy9FXFZb4+jGTzN
48d5gqoUXb/WlXiP29r3Aq3qMiuJGsWRkkmXn5ytEVS/ZVqOMS1b0djG9VIndxTpUANvmPmksBDz
Q8khCbndCrPi2WuZys4QnejR67ptv9fZ6h98u5gWeeAn20rNN1NgXZj/Aj2GAL8A+xA5wp5EEamq
hQEHFGsYp1I1SAmVGuR66N6HKoReI7RPCeqkD/bSmCrJjw54MyFwhB+X71Q7TCJ8SCu90ZK8lm6m
fjB2vu4IaJUZpseFHZ/mKu3/OnHrv8vS+p/Fcv0SwPX/I3FLmhb+94lbf//X5Gf9l83f/63K//5v
/zl2S/7YZ+yWYv9NtywIxrT4hm5LZuZf/9L/rJt/+avi/M32dEBJDPxlHJImab5ywkO8lq3/zSAi
gS/qtmPBv6Hi/0fylq3JL7l4h+MWpvK3+b9J3rJ/pflwzmumpdvsvmBxhkP01q/Nrt2ZsQ1oiU6r
pFkKsBGp4UcwEmsAZQC6VF14gC7l2nCaJx0R7arL2OdMplx5oWMY5Zv2SunFarBGWBop3qVulm9c
tkC1Ink+LS6FamEeGAxvEa7KjS6KtTBpiUtGSc5QYGtrthHGYOpmssWDj6d/2f4czeJJZm7QqZyc
AUFR5aVnxeDHDKe8GMBFC4NNWzqdYnCmUjg6I9qmjmFJckcDcUhV87X14OAgRAw1DJIRVa8ciywO
2EmbwQm+NSpbpy+yuxbnd22045V8tXD8YdTV+T8ti8vnafaXrE0veZg19b/8FWDklyZnvsy27pHP
ywHnckt/I91lVWgkhZsZy4k3CAUzORkukSHzRNa3tXjl+YQ4ORjpGAHbLjpOPCKyD9M3SI40vau8
FpHHxQ0dLro0DVRL/TXzuLJKSEJKxMAYgMIpMR+urHMDfsBwBQ1kWogblL8TbChuAqg8VxLjLWpD
LEXKcFW5j1VJKjeTPE55lyuS4nw5v0tJr0mmV+Icrl0ZzDO8NnRumrsde85YLSBaKm++6o24YX+W
LFHgYrbEEQRP8xZbl1YFgMXwIVmWQ7HwPCNeZUyDEOTUG82CPqNN4LFM9EFSEU1sMl95qHBJX7ZC
P2vWvcrTCwR4fHVc981T0rWIAw9TTj4IQxXSBtr06CnNuNVRjprmLhjcL3EBjw+f6GvVcmMn6D7y
H6bMaOnLfoU2IN4bg03oI3O9toVeBfaPu7c9JMwFSOTJ7GCBhxDKTJXF3U8Hv8yfG4v3js7zW2+5
9zYX51zPH1v8OiyuTVArP6V5I4DcQh/ya92zHlkR9WIC/iIDmXfUM7bHS0mabVt7+c0cjg9iwpp1
HqF2uXMdkCsoQXiZnyroXvfSDbaRMvwQNb4gdvShlv41LzwTJgcMEM9rFwKDdKTz+Nya4sPuuLce
7imLTPo2Kc3JgAdVmKwyua7B4y943+N43vBA290qS/rvwNk1lbKHrJ1qZTLzD7s2uBCq+BizHD9o
41bJT9PG7AQYtIRu9VqThId4yNnCBAMG9p/TOr6HbsmoqvIhC8KQVTQ+N/kJX0dLO4Op4FQvwo9S
i08tdtvINZ47Nfiq+C+1jVsufjkf8gMooUdeQdSrNCDqR8cQozfJn1R9VV0QCfKBdpwgu6Z9SYS+
ckbi2ADv8g3Wy8ck1GW40XCJ4Z0XFu84RsmNcKc/lyJ/mdd+p3NpmORS5ueb0SiObqC9zZ9usOL7
Hz/vM+DyH0WtfNwtJGSqaXvkb/1XrqIJ26sOW/LdIdPtnX4gwoHkBs8lfZ2IqtuQ6ycntC9xwPxb
VbFtU5nKDggaQhRAZFngTzxFb47B4N6T0cuIfGh+SNjIMc+AR/RsPVPBEpweE9HVYCFCkCrEOhUG
g/FchAlusRpOHNrPxuRXqpV7kd+Fodk+yQx9ESTaqg3Db5YHxYgWv2f4hppsGjFMSh8xKjMme9vq
ML7EQLY89KIixdEFwEIx7FXkKgcb7ksWW/0iHn46+BdM+A5juUyQLwzzkU5j0bidglVjFsCn2/ms
Oob32ZcSgHCa8owKN3qbeF8KBEmGX+Fe/hq990mlq99N+XkrRyMy3B7eXUQvi6CWn97u2j9rQH4T
23zeK2hJGhkQ5GJyFP56AnLZ9HAKXaQshX7zJKeHy9TAGSj8PFg77q0Pkl2ba/fEbOA3ROmmrCcA
knzEHWG4yu/2Jm7SIDOjvSTY4yIE3qvfQ3y8yHrVb5OUtmvqT8WJ32yHWbFivtFiZahkTOLmY66W
VpEaNzpPdVy+UQnfwFSIL2FjD8vsO9psZ5Er7OX5m2b5+DYqwYvlJG8OTrZLzUnfMJHbA/F+S2zW
kFdy9Qa2pUXOfJqx8TqHcFEDPC0cnwtIoeEvIxMBA5dU90d8z+iG6oDwZKe7AH1fdJdPOn9lCvMn
K6svqFhPOW0LshsBp3EYF73NQCr1+MwiHkmk79inZZxvrl0GaTmNc36J4t8yo4x9jW9re/uCn8Ke
Mnnnxs52qkGq8G/Ol2rkjEucyFe2qONNUN5qkXTQaUIQybhYUG+MMCD1707Pkif6Bh8WFbBH9/x4
NwU6m3/bwneKv1VJ/PDHT7IjpVa/P8mmyeLQyAEz1d+p22qrhEIpVW1pOBzQWXgqLfeS9u5lAoki
LSr/7hqsbxV3p0YQ+dmVA1wwHjp8E7AdW2CuT/SRrt1kdEseq6f5i1rIUzgrmOz81rhibanOSY3z
N/mdbaaxKsZUSsrZ8VD8LHRzKyRmFrfJW9GYt3DUb9how0R0LrmFRAJezCXSXK5lzMVqFe61fAP0
7zc0KCc6IoWZOw/wkDn5MjcUmoZyPfT8pqa7xSXgb0NQ80LJYJnoX/i5cVloqroi72yXSYf3JtzD
AuZlPdyTgxEmCJ690izf6XkaGo2/kBNzieoWC0RlM28CikEqhN1C03AvTIAuI5sfIrLbH98k75/d
JMeCbCPra4ehza+P8JgpNZ+k0rF27ty14oPlGNpDo2WXzsneaodYZ511hjYSuBa/Kc1kPYb6MQVf
RgzJRkUYM8CocZPfr02EzDRqtknLpNwaCcdj2LvfcUxcTQoVi6Wy0Wb8AHkFyPSVgype61x79nzQ
dvlY2mnIcpf3QPHjb3nJ4IB7JTd8EWDLNlhMGi00zBgYdPXOz6CdcnXJVWbV2Hjoedatlbtno5mX
xs/IlYeDMhKO1ZxDu9phaswWJM8UCNJKBw2ZDSPo2TByuTR42azki310kwxFjSjARQb0k0lYl84f
IX7d/8xqZU5aJxKxJ1ODnQaLYXbisLsrpieF9925qeoALB4P6VCNv/U5LD+AV3n/6sy+yA0boik+
KC09tKveCHvG6ZTtPMcyf9XoHdb51q1CIbh8KjEI+5Od23T+a1FtWS7xqRYRePg4/+4wzwUUvacp
6NzN/DI1+V0t03s9FRfcWS40LrcqIIGrU3KqufRUdFhkFzDHpkNnZCe/LS5jUFwM3z1HsA5Vqoah
IuqvLJubH+51L/ko9LRYO6G119rmhZolBZQAMMEcZS2CAyOTN5nzotgJorqICsx7BiqbqGVyvAwZ
ClK0lLwDN48+skp8EE5OFa0vgAXYNBF9mSA9vgZSF4WQn83qErukEzRB77FlyqidFEaBgYWo1+bX
MUJJ4LvhTnUh3H3WZXrxJR7gs9XFo+IkT40wcX2tH42GbogUSyVS15nmuvNJAt6RYiaEgSos+UVr
4otcju1dt4g3IOljrlhNj6tQ9FW3YNCPlzEKoNxysOhrSPgKKO8bioql216nkHJ1MKutGYsbzn4/
WuWVOfpOaorMKnd56jmzxlYlZdNGoBzTGyFdAGDXM2bXfmsfyLe3FqUj1v0gy0UnI5dXuQXttrKy
C3UGW30ZXkVsn+aK2u/oJowsPpTF8IPcoGWnoiUbVWNpDnwUN0CvWVdi60v3OsVglmxSNHOUFZR9
Aa/WyOanzHntwEfQ718d7M8XuRt8GCl15txXFGnO3MI54e1BYazwF0LSF6XWoegVdFr6Ti4buZJK
WWUOOmuOtedi5WLjt8aViXA7NoYdwWgoIGj19BguV1RfO+EcohaKjwIZQcEhP6Q5G6Nj7sZ34cd3
LKU+mkF2IYl2qOLgVZPveRD119S29m2UMUQMf2AIBVBJS+RJkXk4kjdTR/ew4xfJNmTutKfY5b2T
z4u2fjt+eMj2F0pcoRyxqe3HdViP36Tsi2S4RwYvHzbxxrTfeNVl0TN9GOCXbOXVQDvHDStlMmyp
4MWPcH5LeWBdB1JpImw3+iztV1HFJ9FNPJ8pxbnbMKd6+47jxb2ynSvp8ztZ3fvcX6BNug3lnIXv
jCgvGCGy1ySnhHyhkksatRGjkfYDR/2PXF4eVfsaNelrANtjXg/hBOInzW7blom6mC6tm957WdeH
Dk2NvDVGn37BHcBYEvSKHsDrj03jxCuS0mhNraMwxT3jjoe5sIntsp77NnqFWEaHJm92YzLKH7Wv
sqWZ15tsvTHpeBnG+DviAlYSvdsIXI1SY5kSDBLE4Z0BJcwA96onXBlr0+rZc2hGu1xx167EJiyf
21qVwTMZ8Esk7ir1Lldzkk10U3xxVMRKfSo4xO3vXa19GMwcRMQPlin9q9xdnIbvn90aTe2CFH2J
vQof2qsWoP5Ho8b8OQO6N+IvzFCv0ry5ouWft4iZ0VMn2X2QH3CAoTNKpmXFoTYY0GQcgwLOEx+Z
wD40GcOTpdFkz81kHMYvDcNJ7iuDljC5k+VHcx3xdSO3dvn4o6jrL1qXX5RcBQNyXnNxDLP6q/x1
MNYuPWKAwZVApeUSWiPlEBCQUoUHpeIe97y0aC1tketk03poriOfjpU5E30Dn88VLY+Yqlwiq3+0
C/kfDf874RnmwfhwR+WKuOqgVShX8BV3FyiYOcCVF4kBlbT9pVvuUnu8zR/fY5U7A2eRaqTHKA7Z
Ahsy3FhmA6fxspR3t5qCD4kIxYSm0SA9eiaqNnt8jlOexUQDM0nRrZTsg8iH7kWYX9qqvFjjwazT
C8bT68SwFg5xZnUH7ESGnFyxclkqVXZxw+SDATbeCBohxom1RHvMb+I1WMWEIFw0J7lJEKfR4CIE
mfralQR0a4rnwIszLoGevA0FTAQMquTAUfmw7PER5gmZ0gaHv2BUNCwa+e5qiby4IRPuiO0OV8b1
+2CG9PF+Rf5m4j7Y6C3pKOi+DQPaV+Csk4aKb1K5SG6l/sgd49zX0syayS78nM5HCWdW2bHpraVd
SNSAW+rLTXrWNMHSSYtzpHFj5N4RavG9b7Ei6wpz5+lc3jb0rnJNjpwRcsXUGVPpeQbYA9fEd/27
1eNsL3eK+Sbr2lTjbic2f1wp6r86K3w2ex4yecMC9dTpz3+tFDOjqHB9wi+u83zOcDVeERaAW1q8
xn9laXiY78ijGzutO+lC9zQt0Q/Y2dbqsbybH8oWi+jSb79UAlKrh+RwXZBiK+Eey5iYQLNMZ56S
KLcjOow/+wCqfIe/NSQ2LA+C40l8JQH0N2nyZOnwuCvaVVWfTjYm0cx2MlKo1BuuBG/4PKQLJYFj
FFfXcniaIJth00svKKkLi7zWWVoSaJDVaG6r61JBbEHJ6KfexVffcNFCbgBlFo0XjpXGNFxlQZkg
QMAwCtcdumUeY8Ve8MDBZ6FunDQ8llmkF2OAON0+TOp4jjxaUK2HrWjaFIRzI5NRL0p8prSaJ6uk
QyoyjCDcnCtJz61Rpc6dsOynQ2IPMOTgL7yfVyaxKRy1BoYb2hcfBoHXp9UGKvDbFFKJWxFvwtU4
ejoEmogoX1Q3eBE9tasOD9IanDteYfkypgEo3QenCfD2CkEBqc+xFIY4oH6IQnthrNoootoYRvuR
bCHXwg2wwYtHpfo6djQMFlPHpeN4hCHKt9835NoBfkMjuwQO+tNBMW8SHhj97kUxvkjUZcZsNCsK
l1r7zpPJp7L5tXPL4brDZkJiuqjkVcwhWYNMuQ+5X1PlYWUNi/bgZQkQashHyQmDzKyz3jwn8XCU
F0kSUq3UvnRYeVlVwCaQvs8dCzrirnP2xH/j3o1n8trsKEvhjzCV9EB8hbWTbWYDpjNq6Ub2kHI1
KINxC4V2C9uzGLObyP1vGA3W1DiS2UproBUrPVCAlO3Gk9znczIMVxxv23VvK+92fC25kZaev4VN
vK2d7FF2CIohsB9Ez4p0T/53P7gPLjECOrJZUB4aXdkxdPFDYb3mqfWaWKw9KkM8vbBlIEb3JVDt
VdlxwSH2nuK8eppxC0V2Kz5Go5TZ3JuyUG/EpZxi+niqXRa4bXjsOvTOc2s6dNdOuiGNNtc6w/JA
5MlPsNF8kWX5xaRpy+cOUbaxoaWtR5heyHCPPcsusdl8Ow6d+bmITGtvlv2fULjmsObfH2uV+YBj
mgiu4d/+ujExBxTA5xE5lhy2c5GZjPrSJTxjxo7Bg96rwdnr1LTzXKYz+7Pb2Q9CVx/dVv+skfs+
jVd2dyxqan49TE7zXpq/hui8FlPrHGLd2kWytjU7exkO8YfJNxkkAJH0u6jkqSE3aKypTrnvkixi
kB3hwZbnQP/jjdhwf6V9zTsxExFVZoEbNulAv3HW8NtH2xPgIJPK8g+hfxfgoi+rZYvD1JHH/Qz+
VwGGR7ztejR3hZFhkBt+yOpaHq2yqZoEeTx4FOgvnUvRLwt7aFcXeaFGYlNNz9pXSXmhK7iUQtxK
4HI5D/FCb9MoK518JaExg3agHx9kJSqv/1xoWmurbM+eoN5MUv9qRJR8XYWn0MSv8VT3i1WoP4SV
nGQ3KZOayZxzV5FXPid2egmYsMeCPMkJT8OK/mJ0/WsW0c1hm+5ZIK058LzemeeosR7tMepXtFJk
J9A05gX/iL4LUiF0L8MdQE7VEts6dpF+n7+ouEwyioxOjrN1VJOTfMfyY3FoBNiCJ9vcBpoprY4j
fODQZ4+BL5J3c4kDu6VfVHG2bQUWtj6Od0vLeB6E7BEqxuCEMBAnLldQdICHu5XH+VyQi5ZfV5OQ
4jkRmHC+d9HerPD0w2bMs1epVx3mXi2la4eLWJNDg22cr4QfNWAdNP96PTiJCxbZUd1i8F4kpHXI
mpohkrcoDenKJVgCTlG8OMNwjkzKulajWFdw5iYr+BA2Yi9GBmZ2DeHD1bWjfFhkbSzbBgIug7E4
61QYENERjnyXJ7nsv+HzXjLapMGjsJgbGUiTGOjy3qaGl5NjoojBw0JbTPGT3U42RznOT2GV7D3q
yESWgALx1UKTtzp3MmzQUhBQHMXKyfqIbHy7kDXN4x5PZ63S0aAPvM+jNLjUuKBHDQK+FPIVpaZs
lEcvegJ42gEX9qsJp/zFXGHIGpCwnHglheJ+8MOXQx27E1vhE5+Jf+bcpc8NqPdcEJUAnR7Zkdi4
iYKMLb/5NW8z16MPFv1DBKOBZ6H2bTz08kXQ8Wt8vb+l3e4/XkdLTalz/ea77k54smPmnhgT64nH
xnGsnyJd6u1w0Iruag0nAuOuBs/lZ4fMt0ovU1bJV0qnSY6T5iFWVxbkHiUX+VqyO8WIjrGSBQXD
fkTTi8TWhltW+Uj/Cqw/7N7aF7ZyQKrLQI61jIwR1ibq4iw7Y3BxZz51SRSJs3D9ZNkJ7T3ezNUo
+eAEXbi5uUk84yFJGBmpxnDWM+dH1Dj0TgKzQTR/7Qhly8rLrSp4Dkd5yecuSVG7zWS477Idlb9a
ibiCaFzAb2N0ZbaO17EcE6tYHeSDwbnKNil3isLmG0kKvRD6TdQzH32s6q+Z2q7m4hhzgY+5a5o7
CDxQPQtaNwhkV7HXzktj3o5tGTbEhs/lG3FYLeMAhRbLTIILETW8WcI5C7VV2kbfO+e7B1bvimon
m2o0hx9YZ6uLJ6BffiLJTnJ+F9OUymvUE5EEmnGXlTVmst4iZw8Ny+BRm5JzQvchjPAjZsPKxuw7
XKaXnOj5Ra0+w0UJeRj9cDfPxmVPhUzoxJEopxFz46Sl+jdi6PbzKYNy4zjhmyQHjbIdUtz8zcGv
cb6Ure8GawtT+fnTThUNjJDPqdG/UAj8NH0IoPKzqlP94mXPZciGNwMqmZY8TjpmXpUrzllD3Nno
FBtvfhqUosIRHYkOy2G+lVZArwlb7diN/kX2cjmjhgG+UsHW8Mfn1wwp/3Jem5ajwupgzucy7fsd
cm4r+X8NylnoeKwA1oztjM84gGGyHHxMCKzRxGo3NdiFNqLG6klge2gQSQRtibkPb/nfmTuv3bq1
bNt+EQvkZJgkcHAfVg5ayta29EI4MufMrz9t0oVTluRj4QL34aI2ChVsiYtrxjF6b30pGahlT31N
dRbf+MG8GiWenfoSFslPL0s/2HTtP+25LtdLT90baAe+2XNxl0d6kE0GsGjmeQhncmZ9JTOcywtk
vZVefZOdts6teR3VPx0vuxoflYqjllhXVIHUWSqY/mOtgdhPMSV2BDcJfIhqD1pqNGp/XRZz9b+A
xT5CzbsGv0kPWO/OTtodq1wenCq7UqvSsn+1XnylCe5XkXBneLURGBXjRk037EebWlY3yPHtdeDa
j2oJWC7nUj1NVsm9lpnH5fa1TLPYlErcfud52o/M45f+/Vu3XrOTlkOLRLRjSUs4BtfIN73CCD7a
3DVM9VZYn+x6K0ukKV3BRUW1hHw//exlzy7+grUWcyajIO6ojhsZAocCfO3S+1EajTIgDEHdsibx
MDnaQx/Mn7SaZkw2gEyI4S8u9wFNtU1Vp8GhL7bcmVR7QfWJOIACYfuu+gZRR9+2GcnHjhX0xcAK
CZbiEx1IsSqSxFpZIdAU1etz0bt+dG59dx21bMdRXCNwqS59bzXkfqPyzENXR1LrjbXvT+nRtPf4
X1liRXGFTI76Fpg3tqVHP5lQu/TdQynHu1/1XFUagxcGaN+6UlsEd69u7fpASC25JerqoBw3+hSl
q9JFITsjIamiK5qb12xGi05gCGwbc85D3fbXc2SDf1YnQFyW9nrAhIk9ZVZNcjHSP6Z79MFgMN7V
EtQSwCfmeTxBs/9N1ynSa9soJo/8+CH+amjVIz1QCjvFBqoHUZocinpJ68X2bhsI4Gkf3icBO4od
+tF6dsIdOZQffBuQ/t5WB3gmATYSIS2qMkqHr7+OuGPTdDuM+lGfvXh4Y5Y9RlXUXZP0xYZbsqqs
KgFSxla6HPOWOvXoBDdecN+X7ecCi7hUZdZich6xDN5GEYDNwbpSFRFV7JyFc1O4V7PL4pGbFIMq
VKpkUvnbX6flNPoJQwdQ+7yO5xBV8iJ58dUXrv765E53nfN1OYQtp5hF2NTDh6QSu/FL7VGdnQDn
v3iq4KgWH/U/uJ1Nz9dvyThvWLCW45uDlikt2KEjC8BAS2HRcJuLp8nrbKCUNSbUPbP8aux29oS4
erkXpfHwhc4FJQvWaPWR1HlrWaGiqDu29AktapdLyXU5xnS5WmrMRmyXX7n0U9QpjEyBwLBQ13KE
1A3rZcb3EDIJVr2qSmsOrm5X/7JIh1KtvZ0L71k1GwLg+ShzuG7Z8R1HpJtcFZwMb3iOlWOYExjd
OuMMaWLnDc4BxsTnrtaOZQ8dFhuGnTRsr+7WjHz827Qd1Be1FC/xX10pKUs8pbdhqB+DnGReVUab
Bnb0bjRfYOHQAj0YrSMxI0ebpaYqkPx1vkUpWXU0aCeqEq/Eso7abUh/mkHx0wYuH3IHwKFx0+Gm
b1F+LYMmVI2H1AyfprA5q3J+klBHaZJLoGc/czHcC9faqGmMQJZ+jJ7uc0zWGLUfVbtnOeFMZvLD
iqxfxeohzQGck1vktBkvCjBFGP60cDGTHx9/GXOBTHs526r9pPL9S1hi1M6CalfOVLeWC2yGX6KD
nQfCi3XAUGqxakoRJB778N8yONz2P8mq5MKB+RU12gftaEt/zeJkm6AlqVuGITBJ4pJcolJ/WxSp
lKaWRVF8rdbBGJf7cqnn16tTurqcqGuA6r3YCZea4UTcxkEQkmNr5iPB8FdTmtyqkIWRHL2E/646
WV37pQq8O9xSL6Oq3qslszJo/+ERqVXjSDUtVDlZzRXVmFKX5FL3b8hIoB2qekyWgTUIqtt61IW1
afW70AevrX4QkXhx+UONHBIHycl7UIVbxwx/qsapegK3EY8oOtVyusxbcgJ95rb6cT9/3bud8GsH
hGsdwnlQ9eqGrEG6Q36fbKaQqnUD4WTbRu2XJLboctEe8psclhVpGmU7HxgTOV7lRbPYU8hZ/kMw
3WhG8DxF9YtFDWBdgvRQVw01ijMLgV7AJdaYmtNydVZ3FT8iLK+T2jLQy+UOzIEkQdng+dX9YLNw
LN889Mhm5ZQPHi1q0CLcSZ9+UAHm+K76BOq+r6a4a5a3DWvnlCKxAsmZK63gUMQvanEKwgJ0hrFd
Fin1rXU5hdCIzLbqUlXdo+FEh3RO73o5ia26LWkMwGVESK6HDOoHo4NobxiP+kAsmWr3LVfLZUmc
SPiL3cTEFJe+yJIEXxE/JAC+1rr6g5rbnfoc7jFFK5f3x3hOrhOPOK3avY6ZquowvSzGGR1NjBdX
mTpCUTnj5pIcg5Sy/APtOjotdCbUHVlk8RcXC5G6K4PNf1laiWQMEicSpg9MvJwT5Vqqq5f68ODN
rFVNOZSP4suePVqJfB3durFMVjF1bZdu8ILqmf8LdkBzo3ksjb+a0RVtPCZGHiAmJV9UvbtYUw0J
ljXek9p2FtmxMRk3EVkMv66Tyxta2gvqIkmixA+jtynxVlCAVT+QcaGGcq/797X3oI6t6uFUwoSE
PUT9MyZ6qHlyac+oKWIiSXRGfVPmxrdy4LMp8UBLkw7wSQ2WdREMJ00m1rD1QUT0fKRUfS6dP0vm
yK8rrqB0UAWpdq8eemjlpxrzk1fYz5arv0xss+iG2CChxlDotO5VlUHHs5/p3/5zCJI4K11f+/ar
BmIHhOde1OOnnhry6r0CoDVQWRBKwzKKIuxqDJgAk/2I1HqRWSczCCRL2//qGNJPUf2WxE3vrLrf
kkq7pRHPoZ2zlW6vbeSts6udqxGUNsWWZUQZNNNnbh6qMas6WK3a9ZbOZQuT29DjY1lxgVFtYHVJ
VuoIvwO5VubVVomTlzudY7Z3LuUneVKXaLUhqDaR+vN6yZmAE/3MfjvEjzUxOCslCI2pigncv0sz
dNkQ1GBW7UWXLy/PfdAGFNMGKlx0WEsHOBeX0OXOHrTxi9pqMVlzjib2nUizBoRBFJI6Y3ChVTOn
yR+srCP2YP7EaQnjDVmZNa3SFrkwP1Td29QPjmt+KVDniLVa7V2qc+2MeYsqfoT6yqxXL85XQ3i5
aS4liM4UJ1PwtxYV9yjKz0714FrfqSJ9yQsViuKdv9s2WTPLlSWfzUMPUVLgpFwZSkk/xP3XceQH
txbaCOb2mDuPJT+wmJiAJf0lx6FQxthI1+opo9zAwQkEgSrGuvV8cgQHllhVi4hlyNxx77JFEa5a
tGUfflfxuiU/Uu3sDYcj9S4TZh98t0dDc39Rc/9fm0Qu0beasNOf7X+9Mnz8n/965RL536wkr/7O
/x8mEUNHj/a/u0RAwn1pox+/+0OWv/HLIGJ4/+Iu6SFh8nBiIPPjZ/3yhxjmvyzX1YW6Xniu0hL/
jz3Ecv5lU1E3MUy7jg6mlVvXv+0hFs4RV/k4uI9w0bds8//GHvLWnC2Q1FHbkPwyy8C18JaFgGpl
nHs5kh/QELrbs57FbkGTFF3oKlb0Xa8ss2NeCWc9Yp5bJy6YLOCjySFuo8+Ln6wWYXkw8+GO6pPx
y5fESAh+FH8wVrx/Pts0Hcflhs+LcOy3oOYeRmjQI9JcgTep7WlCVUoOGaFf3+A1d7gPWEFQREKK
b/NgSzXxawrK1IFp1jswYqxMHBBf3dEN+e0r/tODvZYkSkHxx/Sg1ercDXk48aafk882BTWtDtZD
xyqOMG8jxvDCOgpvC9p60aUS2zUpCLzhr0vorctRhwt7dIXBlBahxNdJGYgLV7Vv2rQkKLi/+eAh
X5czloe0ab14DCRaMd7bnAE+Qa3Xo4v7DfXHpeuy6qzdD4gDNm4I4S8wOeofnZZ2ozz0okr3aBDo
unQRLL3G/eg+/frU/OtpDB31JtNBd3RG7qtSgiRww+IypeFn/ApO5DsGb/MO3gn5EYIuDVykvQ9F
nm6yW1BCA0Gqa/BC5o4Yo/ITDUbIISEH064k+NCVHz3em8778nyWgZfLtpip6A3F6+fzha3Peu4E
3A+JqdTAcKznEEPwL+KXqXv5ERDmJ5X8F9oY/DQCr7atRWaQJq37btSCY6XM7G2TfF+CF4LEv6ax
/jmmErCxW6fmqX3M0qlVbvROeRsjoOFmlIenMTKmVY5ZBEcHzOrC9VF9gP47NCSHraPG1u/GzY95
hFGTRs3MdtJF29EEYdmgp1nrHEIuRC/vjbSQGH9MDvojgpwks1G5yvHCkZlt33WOpkxgUXYlAXWk
lhOsne9zSq4rF1DVDlVZuDbdCK7iaJwZ9wQXdcl5UtDnnhwwwEXYvu1A83cgYsUNR2ZKA0ARyxFE
QAAipzIKvO1Nh44ORompFZR8ygK8JwSGsNfq65I/eurMgsqBSA/VYCXwKeZhZ1TdtGvbbJ1qSNGd
Hreyj/ODAL1sF1lkg2tJWR/6rD55if5kUNneaC70iLCVMZ9awKhypmaNYPQU2AQ/up4bnxAHfu0y
E1SaNf0g4MTfp8k87gIrInGjArmWGvlTiEASvRyZYl1q7z6YgWrM/KeM/GtMCQpojHbdRZGilpHf
bor12MVh5pBRSMqPyHsC/+zW2neWPJUTmDZ/jHNeQgoSviBLSPPH74VKN036wfj890cx//QonsOZ
mMKRzj9vSkcuFsUscEMNa0Z71NmzVpDi9yxNu2IwjHMqSRIGwrzraIBib/WftCi3NoNXhPA7E9K4
vVmQ1T1YG3OC1TUVz24vg1OWEkFqdPKnNoiAJEByeaeyITU6fqxgC2wHQkkGWdnbBbFcDJRJ7dh8
iJxYkM75EUecOfn+jSOqsE2DfYPJ/LbRnhdh5yLARFg//OMUNST1znRXwD4vckxRO8bmOS7nZ8fs
woOUrMRGaRK/3eN9wOdcPseG/a3zs+bG0kZklpp+ars0OsxTHt7wda2bpqsPQ5aCyCyG4omv/Bv1
m+ZUuvFl7P0JTTg4g6Sxb5ewUy0CksNZ3BqL5++gfZirfUAjxQ6extG9g8+A06RIP7syvIsEGbHk
HdZQttKfkwtNZOpMtD/ldEGjaddze1Uqbw98XVjIIFxbKznISBpbiE1ck8Z1UGlYuCHAbSmoPhdt
621dH/sxihiX/X0MDuXYfzVGsozS+YFfBbljgltY4K46jhH1VprZHYL0MjxZ+txvRAAbhThO5NW4
9vQJKHFcOjRk+2/IwYCDVKlN5qwxQUUaODjYxArpZnQYKtGcicukdVjXj77XXyB2HMo6u0CSl0Dw
KJ9GM3xrwixPcZj+4wdEE2W02gBE1zNb0i0Jpz3js+q2cWnrT4OIcJCk1m2pDfamzYT4lHDs2CgX
VeKQMFV2fbOtLbwmlsk9yi/GkqDHWt8QNeJSI8ixngz+czrg1umJcPA6SVmigA7u4ZXxGsTPJYmX
oDRb7UEr7f6GeuXXlLe+Uzl+3MsMjPMkl8zlN1zh2idHxmcxG8zboPwHigjBZkk3HmYDOArD64GJ
/Um1Olxykc/U4C5J2fJ7IUTvPDJu46B3QAwAvskaQqLEXOb7BBXuvK1j09+yXNDNq3znyMK+8fBT
wXErqAUR4DYA40THAuymbQFhDuF3z8kafGfmfcHOtsp9NziPOmE4CjN8WyuCjkdhXr00t7L/sYz+
H9z+ya7nJwoid+AINMegJKbcr5v2YhTN7WggpnSTuQCnSh4jmqhVS+8QDfQQbN1hDLZzovFegxRW
rxHTGteHH2bmwTHWdMSqEarhGWuKJX32uPDEvDy307RD7UWHLAyQQ8nhZ4AIkVsvvyST2coJoh8Q
8snMlTNL/ugqcIIWnBC3/dsfB2wzPk4DJ9M4GIuT1bv2pqAxv/EMYW9mH9hmjzaZ5B6AWbRi9DV8
UpiSQY3SiA/MqzXue4XCzFGnHMDEoOo2p02G1XNf1RWN1ZAAgJTLW9HfG15N/KR0j4nWjbd9DmnB
i9P2KDSazb4T9T9s69r2w5uctM0vf1+w33iKf52XEFjoFF4Q0LjO2/OI44/5JLAIBQ6KjN4f1kHm
0SUpolvhBeYnh89VS+cxiVt/E02utwqidl67KqHog0f5w2mXQpVhCVNwEMd3+XobA6xtFCxD2grR
qLkrRjrcQzjawJrC5xpPyaYuMYSbPihKokKLtZDlXtqcR/Ksuc3KOd5U7rCHD6/8z0JHo/viq1DK
vz/m2xwOdSjnHmNKF/2J8363JX6ljgYzw1mTdd5qZk6sA0FYs2MO4Ko3uWNeaK2IGzfztKMOhWo9
lZ+ERcIOpf9HHCacIur2R5F25ZrLePfsEguzSiOLvpvtPcRDOR0/eOQ/vVlucir2Qp2LFw/M7wcE
F7RkG2EGyrK6o9dHQtAMGQK9SgcURbF1LKs6+JPu7Hov+NJq5Tmr2F4V7BeDxBc/RhSpmQ25nLq8
WS5kCx04Nx18oL0FsT+LdoLpsJEN6XS8jk/o50C5uTklpaq+4jT0wXD54/cAOJDPhEtWwDJ4PVwA
zthzZLkBrGN32JSjPx7Ac11iPwVQMsC2GnWOzlLEWF8dZESp62zyyvhRNvlGAwq/1fjZOJwaue8i
ilCZrL4AUAGG4atEcDJ3KJl3X//+VfxpvnFSIxPIoMOm/vX6qR07rJuxMjn/Uy+k7eSLgze1Fwsg
ppATnjiUBomdaBCeSQM2QvPIzEea6KKB+fujyD8cYrhZ6qjnqBzokCJeP8qY5tokQRYhykn1fTJC
F4Em0/cTyJy5mrf9xF2ya4klGVzEfXo+lLdRHVJVk5G5k6G9oTrWPuiN+41ts32MvPGfOcWHSosl
fgjt6p40vKvSGPw9uQs4csDLgz1vji3wuzjy560rR+yIHu3voUqADaI1DRLvUHRGvqldKz3AGAPJ
O7RfRqjpFC0D6xqcqDgO7vwzTQJjN1mAqo20XqFCO+qOV187KeoHr71tIh2DFLQ3aqYdOM+x3xRl
V5+CmT85WKSUpmMmdmGbXhXQBRb+ZpCV34aKNb1JCvuuGa+SSgdl5pXJJzo9x9QcH2uKL6AEMaca
5vSlFACo/v61mK87wsuKTGafIhlRk4Dz8GaEZENZmKLBpr4g6Uw00N1oNOesT3AEV860ZZW8Ckqr
3dayqVlChp/WXGyXkItUzDQYNXMzdzYiG4IdGjZ49h2ZIPPdCoc91reeZTeSDUnC15I80JpIa92h
VRgYzgVtbrtIYady14vzXI5rg5L0pk/K/NIlUGNMBGQffGS1sr+5wCAn4R+DEpXLiHw9En0Y29Cv
ooDWgIuqNkawKgL9Vg+au5q7xk04KuMl/AgcZbrcjlZH2E3oJJeEk23BXrBKfJCTZK/5J4hnBf7D
IIn7hyQc6Z60+EkL81rLqmBbhKieuIEWp3hEyDgRIbbtx4IQtTa1toMNs6qp0Mw6OCe0Pjeeq+EJ
LVn1EcvjfZliqayp9rpFgW1ZJn5bkT3d1zrgmXSUiM/28kNLaOQVHoEKxIVxi42hegaQrbd6dnBC
3V1rhryK1UWycBjZPvnacXvoFdEbGT/uAtPWTlUY+iTSTXcBfeannpeotbnYaZSeV7pW/xxT13w2
g8Pfv7zFK/D6y7NUHJUrWewN6j9vilSeLDXCfgYNKAEk4RZ146HO6vs50k9mX0a3dfYjd8v+GPdg
s13wyngAmIKWNqVPKqus7ubnCr/Qbahl+jkiiYlEaJwvQ2SGZy+M0HRQKVnocUPjkEkw2+MttXjs
B1Mg9kmnD3s7JQbGK31GeVhtCwh4txPHCTScHHEHNKKN8koPDhkToqyNG4I20ES70drNgJhCg8VI
uCvr6CGgOYGzGStX7Q/gLUS+hbN69g2Y5DA7Atwt7lGjr+LpqU1GH5TeGVoSqNGGY1Kvf5BYJV6L
rdRiYKniqQHehw7xUvL9/WovrNFI+olxAi8320y6N4APju1zaibPbAtJ5AU3dVA9eSUBG/CmgMF2
/ePgYDmKOF/YVq6dQXc+5XXtnUpDI141jPfAnaxTnCHox5xHNrMmvB1gZGw6+XCTSKjUrQ8Y8e8D
5Q9bH75qRAyMdw5QRCe/nuVuGCZpFY0a8mpChCKDA3wASH8V2HBYLApzmjZYW24PhHaY8BE1N6n5
9poHkwbQB6usoeqAb0etFAxYaiaSa7xakn6bgNlU66KuGLVTEUR3YFJ2EmpyWjbRetDAsRrNcIBo
cN3aFDJLBEVosfV9qhRhQfdBAfqNoWj5ljlPUiBn4dcpxb/RP3Xa3LdEk3PeXfD5TUyXmAWQFJcZ
cFgIMG1uoNymBCcWCugFQpbWDP0bFZj5oBvqhqv5AXOqO2UjhVXc/M1Oj4HiLGy1soImMTnNl7zx
A3TqDrdJ7CQLXvujL/kPI5YKv8CFQLHf1N9uX06p0bHvKKZHIyxTVJfFWsWbWw0Rkqq5LvAHkvZO
FE8RyTUVA+glBj3kFvIOZs0cmvX4Xcab2eiqFyEwSgOLgITaiDU0vxLjSLFtk/s8ecxl2291vSDg
q8clNhnd7Q/HNGh0+s3ntAzFivGUMbIC4kAS3b4XDq/Gi83gemzrflWMdnuYJgDclO+U3M35ZMOP
WRukfGep8+BrDEIw6P2GZY+ggK50McXPz32iXdV+W17mBqpmX9QPMjQeJnqf9eBVD9If4g0nnFq3
cjxyY39FL9PeSIgl+9Ga6vUkuH9SXnXn5ioPuZV2YJNQxOvPmhy8Vd9HV0LWhEchG90gfiT4FsCz
TiBhtfdVBOat5w312tF06DZFKSFKkgoUU9UJckB8SrwvW+7nTt6J3S/rpgbgET4DRWfqlHYF4tVT
pW+L0OvrqAGTTCJ5urFGjshi7rIXjZN8ivjs6LfEdbTRd/oK3iZti+GGs/iO0jby78p6cWRG+SjJ
hh1YQLEBMadvNcutbnM/wTUe1OBow7Ldq+106mz9GXZrgVSi+tTprX2OaF1k0o9poVafXJs62WiP
xQe3H/f9gYr1Ruquy/Lj2PzzeqrLzHWGZmJ24dUm+7Xpoo1Wd/ZZWrEJzlquYo+KCzj7u7aZDyHw
p8dyJpLXt+OJis60gUukP1ozAzj1zQiguErxphojs/774IY17pqohGFf11TO2m5DFFc7eNNLlJv7
0NDFfZCgpCoLDP+jDoQj7SFI6Zl3jiggI8iiRlulHhvQOP4M8ja+MyrsKJiu2nOmHWoZ+kdrZGTo
mbm3iO8DpYpzLBkr5MLiJOnZX1KqCTcY97mGIg9OAj3/6pg1pV9UW6Xfl7etS+qmCCUxly1MYPI3
tYM/tie6WP90hVdfwKgGCsFPiloUPM6zZd5XnXpfc3vChaE9j9XokT8CRLYe2EcwGlknEeXeNo5k
8nkKn2c/3NZpP704yCahxDgOln/c3L7vpefRnglKyQxMLsVHy+eflhxb5+zoGuwrunyzfLI+xnkj
BNXYcrIhXlKtCQKsOUVEg6Pr1cBu5HOFWmCQ4TkizPhmakpz7Re+Q4ygXR2M1JYqX+GY9pRBRCHt
Wy5OMDNMeyANSmvWMm3KjcmqiVznnAw/xIg3B59mt//7AvqH0rJFXCaHYdNk83cXTPdvG1NN/lqf
0Q3CkZlGW5KmwHW0/+Rx8bm1fI89Pp7Vt4CQoKrJ+SuZbHPTDTBi/ZfJ1MI7u2nRzWjJ1kuy5iw8
WdzUXnrnauLYqG+nT8ElaDbkEYMcS5BO5I+P5bAvOnC50ciltM6f+9b8KjiN5sKYDh5yCIzx8rMW
5P0RHYyNTZFS8JDk9ziw1m1GnFniN+SVZLP9GOJ/rHIFAG1BSlJcv6KmmN05Xldv2AKP9STHbdGk
w/bvr+6NllZtoyQpwDBHWW07uN/fTPQopPzagIJa29Q01sPQXOLGfg7AbG+SPnk0LXHSAjoCvWZf
fDu6I4ujGR6tbnxJNB4+I0Lrg8PxH44ZPBKNW65zCs/4tlEQ9mGPih+g+IjAEbvGU1jSKKgh1bpJ
pPLu0JlA24YJ4g3zqtdCqqFeT0pMWvJgg/PBscd8P1VQWgN3pytsUYB425/pfc0OULdRNDGo9/LA
zbqw8uEJEkmYfM79DCc1aWpbPk23ngmiylyKt03MQyd5Xh00rERpwxWsdZO9o03g5qL5fqTgeVcb
pPEkmM8E+1+VpfE2IMIGT7zL2WPhlc2QySId9mNj7Bwwi7HwTdIFtE1s53etqO9S4VcXzCYPfx8Y
proyvz7s8amp2TnYBE37neIeurqciMhgYNACj6ohXwGCOXpO1O1aSNfcHEC2Tk1YURbDNKKRtXWT
h/M9lFY6PETWIoF/bCc7vU4Da1xFlLaOVYJRy7PiirwCDhid/WKE1gYZo/VE2d7fJaHdrhMj3IdW
Z61rb+q3y8czx889x6cPNjnjfYmPj+jQVVYB7uom9nqTo52RR0VaBVih5IsuqapPznCDcZCLgCqV
T7N9sfwY32DFdl/P5Q/PpAO+zG+tgNUTVGxbtQcEq3dImYu3dldEHwgaxPtTN/MTjZQQ6AVMuvSv
n7KpKyfwekpOqd1/ogKxD3U7PSZinlZksyeBTNZ6BDKhZCbmwkVxPI2PQRo/GaoxzP1rrxU9t/14
wNWWWO0GQBFEZsIICyn3qSu64+Bpn9nQTn8fQn+YyJJ1RTU21cqM4OH1k+uBnL3SYSJP8xwcZUSU
faxSGRq8BWunHjAqh/bFnQnkUWILZr21dUzynrritKCEP3ie9xOZ53F1R/XTcfrKN5epLEptodsc
UDuvlquMHXyXgDrcII3YzMmIZ5rocYAk8jElvJXzCCg5SUNquQ8szWtvpk0nU6JHuWR88HTi3YST
PJ7APoAImDavKj3+tonBphuynJROTNi+cRWCA/BSWa1pDT9jaaPIOOn+ps+qmrMgfNVuZxJoMOn2
49+fY1FTvJ74wFLpjlJT4rLGCfD1cziTDvajYDM1u+rZhy4947Mbrqehng9a5uVAjwwqv7abbaIe
ILejQHNhxVV7mAeaX7pBwJnd3g+GavlwQ9+XvrvrwAZs7WRUHEYb0rgHKSug7bXXjSfJgUeSbT+y
pa7QaimfP9R1tBUZPqfhH03TKC7bo7mvU/OqdIPirDeIO9usIY0i87xjnlkPvUjulvgqYwiu88Sl
rmO65RooGTXavHx0fVunBiQJwvTJx/R8G3u7VoY0+UztpBBqu7+/SUO9qXdv0mNlwW8Ag/atxgAl
iR+B54BWl+f50X3ypRhPtr+pG8qllFmLjQUwJzJhyg66tY6H4hbOdLutGgLcfCupP9jJ/lAZcZFF
YfzmjKyzpKsh+NsQKyziMkoy6dZ9cK+H1K7d/LtZaDdRb1RrGzjAkA7aeS7CdY215wiD/CpCEnly
OR1B70VN201nNB/wHIpt14wPEULHUKWaZcW8JzSiPC63cTcDQ+6KpkG09pHV5o0VTJ1YJMUQjyog
hQimy9tZXEQOoHiY22Pc0zhNNvRiQGd4RFtZNS0TKUAUpkECNkpXG08yFYc+rbNNrJtchUUXvVA4
AdbpfCfqdjhyAQ3uzNnY1sSenuM6dTaSyyXKhNQ/j3nmr8N+rA+J5mBttEmJTk5GO4mDg6FzJc22
QQtzn9uY36ZwgkgSayCG2aQnTYafIq3M16CsvlgeRC6rKZu7DFXd2hTYiu3QyTZ6Gk6bvw887/1S
woBT9FNJEvD7Qk0cjcYU12W4xvUrj9ps+efWMKIzpqpmgmbJwseBSd2lsod5cugGDhY96rE7pgAJ
t1o4okeynVUjSwWv9/ZFDdq0mmtILXmz9sQXt0+tPecvZ9NO7k/KUsZRT92v6MDFCamBfqfHnAxC
hQmpk+65K8f40gPPuHiV4RCJoYoK0YhuAUznBUh9WFvtZZTNGTFWdiA5gnCjiKTkXp8gJ7ljvInq
TNz3Dr8xpr5108bz00wxZi+DJt2E7vS9seZ9J7rbBlDuLqiNjWlNJU3pyUfr3zpEabbPCUkbKc2O
1hHY+Olunw3RPpV2vilhYnJZ0lYx/qTxZFZOeSfxAgg3eJqFbZ0qKsH0+JElRXmx9Zwk2sWhjb2M
k5AZP4jWwomnEQA5lEj2MK6XMq5PIvkczF/jWpXbyQXYebmnX/36N4Lg/v61G2o/fb3eqB6IMNhy
Oc+888UhkBFJZfscVEOv2FN76SEwNHsSE/NLdNBnkp59976btK3fxuM1net8NwjOqvYliKzxigns
bRJKi+txLp6R2WVXeex+++Ap/zA4HcVk59yFfvAdfyJsWA2bjjedjwk2DG38FEyogSrSoJCJK3e4
yg/0Z5ieKQXEfc4ghBSlrducFuDfH+b9Cu06qvKGzBb2A2rW1wuiU1np5JUQDlAmrSvSLuwy/2DR
Nd43p5iFutpSVSEXgNCbVRdCd1Ik5Fyt3Vkn85KLZXvgpDFegctA5F4Z1bbLI+uM+D4gG5BQEFUk
0aEjVVE6dSTWpT+9vvKJ9Q78qzrhbJ2J9ET7GQdSmJfi0JrG3uMQR3Ixo/wq2Pccc66cafxeRvSk
lgyxGsGwakQJKonD9I2VOzojCKP6T5THqilBq0Gm9s56AFVSc8p+r7f0y6KYAn6nz93TREYLxyrz
JPqHxk+6K9Jyop2EJ7UaBvMFqJqxMwjt0vMI+6GHd5ZQsJVX8wCR1YZrP9kNKYPNShvjCHcDH5Tz
NEZQNsusPIkZsWVV+ZuQyNTjVA1fiWExDjkUA9rqG8uOrctIqqxJV3zHWuBvMYeszTFTsTwyOJvh
Yzg3iIgQTW0wcDyRDNpvyN9RYRetOHaafm+nVCohA1xa8HmrOISW400iu029+a6qrQtyCGJF6uky
5Sg1ujZJd1gc1z6hHei9kHX1iXvp80HbuJOVbOuE7mLRJyx9URHeBw6mhKY89tG5L73ouleodLJ0
HrRRxzc7xjc9mqcjmCHtQoCPsap0n/zbxDLOUdRQXoh4n+ug8eXOTlvviknhHDSS4mn/GWdgr8Z5
yBXSNq1OoVbqZ1G5YmXBNdlQULNPJoemU83aFbgYUkZhB3yPQ/bR9H2/yqhNxTR1g++aPrj7RkMw
9mNOXnAAn82xvphTEN1Yc/+5ltI8csXCUPWtJV3lBLTK3Pt0KNepzLWrdGqKTZXMfF2x0sWCizml
sUa+sgoQwOY70r1P0u1cNFc0iOPDgODlxIBpCMl2yRRz828NGCeDG6JL7Dz7LI6YoazlHt3PNYjM
5rru47Mzf/ZIWUbQvaZX82K0WXiUqcwOViuuIxnB/B7r68H36jvNs+d9X5xyQcKNMNtLDsAX8MlJ
twnXCrMfNA+JGHTGEiGXHtP3Lm3jxq+O0g3h2wxJdw7Jy96xo+UrmkbiJo4r82b0YosW+XWMKxJS
JJHDhiQPchbl1yC3r0eqhIigxuqY2NVdas5f9GacSDiJISynTG07wuFv2M2eDW1FTFi0Kycuf76H
wjE4xrBxWDlt1IkIoNoEpguf0O+pMItGle2qhKhVFEqbxJv7Q2QEKQXvSxILyo81hyW77Nb/Tdh5
LEmqtEn0iTADArlNSF1Z1aXFBiuJFhGogKefk3c5s5jNmPX9e7pEQgj/3I+H6QIta7gidRPCOaty
Zgb9nYvpg9bNufMfIBpjNhYaFi+HBkRCoHHU/p218pLjzCg5k5Z77rg8nmsMCNguz9XsUXZFCR+X
gbT5f+7qIrD+jyDhw/K55g3saw2H+b/vJb5Mh6UseJ46OSabQh2t0QWvY73Co5l2IzU53rp8gysv
4sDs9HWGUW6p3WJOVvsv2JjXSPQ5u3w4HoE+Aciggk2s2Zfdoip1ufXtC+q5KyP9BOTIiK3jGW+z
dFv0xgqljpG4yow4tImXFoP8Z5XJIye4nybR5DnT567BJL6O/9jI9gbiYT9ThEqzqYVysG4Lkb1S
P8tq8o5gVR6HSmLcdRF1Qh59xlED3LVqbyx8CqmmaGAhlNxV1kAtuvFDia659VYWDQ+rV0VU2DRh
nC+Faewc6okrv8x2YzYRJvbce46GELqWQ9DXj7PfjLBr+OYHb2VYZpRRPUOqDH/tpQem3sM0xR5G
zt9zv/0lg+Pm0fdV5BycnTQqBaCPehVf8KRJt7sb4K+fLZYBKXFMMC1zN3lP5qQD1VlPW6Oiw8Ly
r72HGphRZZhQs4eAu4INjC4bzmSpsIntGheP2biWD9x54F2v1whWl3EIS0iyqAA4DTJeJpz3nsrd
3pL66PJ7HCzK0HXbF4iv5gfZUHefyhV4htFupfuoeDhIsS/noFFBtIDXx76FL5DJTcNcdFu4rYkH
0d2Pi38rfRBLDaXiKTwmCEHpB57GGyszLkYg2aQ6fjl4Z+Cl0TGLE+A0zlgKpgWtsSJsK8gMzA0z
CSB8IrY6440V6H2pSZRfM8jRoHFbXPPl5eJzXQKxXnhk93v7lrD5uE0KvMSGUd0WOR1sdOSqqDWy
u8w2PplMnxNKfceMf4ZrECHETseD0SZR6ONAn/psjQ2KNpvxSPLYY/eENDel1Xs6+Y9rV54cmX8Z
mU1PqytYVPPfMvxz+vKeh+Q9DPhpE2unqIaNi5qygsEXcIvmPKrrumGmJX/mPqSzk+XOyzJ6DQgX
CS/E3Fu9miI7FHULocmkA7ghiRmN3j96xz+twrjImR+VyjCbK/706xXTodRcAmDLA7qvLqIISel2
fQm6AMkzT8u/WbX8gp3mubCi3k8vdsH/Oi4ygHftFXGWpXepVXyGa/uYJ/US+xPDlZ6PXfQ8Dvzm
YZb59zp3+CocWSId8L7Q/X1KNOdF68qLIlPzY3fuLtDqPA424d7cXiN/tslWUtWb9dKJTPVxDX2v
A9Nsv0r+lYLOLqvm3hCcS0o9mV7Rrm30brkzkGcBTYOJ9ckS2kigsiaN7XrGSrngevBn92sFH8n5
dWS05zOrCykd7u6oC2uuQ7EqXkNEwyZ5XyU5FvNaySDh6wBewrDR5h/aQlZe8qf/Xlc+wWwr/SDy
s4IolefeJBlvUkM5fTTn0x/k880IcGSzDnTRWpCsN17yYMvhiZfnlocw3QI7xcvjUHWdQjjJHT4M
o1J3qRw+O/yisdK/ZEMwg1mc1kjVfK8zhiXM092/dgh+XAFEevEAlaYE/T1Rj3FbUOoysBApt3w3
pOZjqR88XJvo1uGnwUtJhTlQztSJMhIfm5Ls/Ghu2gaybGb+lZ3RsNxW73XGl9X0z2TlgI+2tGJY
uPl+Kott0pT3wqQlW3R4S7CobtJ1/e3HlbqjAx4UGudEC03S4YdJ9Ce4Sd5hu331vfqsa/WpGdFt
cvFqGf3n2AegqkObA+P0k3asWL293DasVlWLczEp+aCJs1EV7/y63V67gBaaqmbBTMtHs7NOfpMR
V08JJgsnqnpW+UCjbBShijiH/Zj009Z+/9Ks03YKgDPLlTMtvuYb26S1oOGnNX1+68WKgpKEfHnL
eJGdcHFPthx+A+Pe7vzDMrPc0qZUx5cOgjGR7mDln4o8W9IGmxQ84oinmxHDuIPhkY/UYx8qG1gr
qGsVXhuLib7B0CvC8ztEyRC3dTuStGOF3/mhZvzcpgzlRj7eJG/3RPfvvRJK7Uy20KAUjsz8Y9cb
/1a3njadTGRsuHfGCApXmZlDwrD5yoql2aAZhvGi/G0b6O+uVAfc6SQyJup115GHzSokECr1pwIe
WVPURKgnjETpCVBGERsLT2rhz49JOTwpFnzaCyCpJR0j2gGZHVnlOw/9MxmqnfYmol4ukJM8eO3G
EFZ7hbcvA/GPyZKJxCIem8Z+I+Il4oS4BYiz+dw5JZsLXTNh4W+8jGdGwQVKA8rDm07M8TRhPApo
5xDTrrPTK4ifHw86gbdZcIOVEx9WKtOcuvRXQ/XodXb5U2uqN9DZf0kkRbM5EQyyexB54MxO//0f
vpbdV2K7rhxRro5UwHsOSwR/Kpijme43BfVl5HFgjlJr2WqyFcBV3e+pS4lKztXNmon0ao9fcELQ
lEUWaoPV6hgOgD4dw2w3Qxv+oSCdZjN5ygIepgE3kgsRKqpMPtRmCG6teryZVxVrt8f6nt35ifmu
TIOWZ7/Htz+57+hXKKcliqtvhWxW3avr+m/WQiKIsEiyMY2g413aj8X42TZZcSWuWZvwWmbL1hXh
g+CUg2JTmh6zzxBBF1LCnWtLnmcrpQApiBuFlDgMK8M5p3gAOjEl+WtVo88lL0FtfkDNcDdWms38
Izbou5kPsldxGXSfDlKM0Spc0IQ2prB/axNcZxQinypo83BDKLGvWVU7kDObUYrXoV4+QsA+cb2k
b7NKn5aFzR98NN4zXmwzsXv2Oc3HhfoCj6U7KC+D1FukiFoOIFqffivuEuhINY0QC6EvBad0/fNK
lWxGm/7Ejkujp6Hie4UTSY8w3WrLsy6vhUkuATwKh+6MTnoUCWHD4jiEC5W3m/4tTmgcERYR/qhO
vpvXOsck+Uetso7g6nF5dtO7Ymw5zVGBAnjnoZ5UsuUq8VOZTN4JTVB9WrPLyfrsT72758D3WI6C
MI36pEeEV6Zq3wy4/2QbTRduZPDcDeS6eP2IKs2fwZzV8eS6zU4wZ56xZpRlFefe3Zinj/3AsK1d
6k0GHz5OHca5jHt39sAZrvWKxwEHSFSPv53lTbcTHFR7uaG443p+cPamzWrGI0BLmWRtc4l9GDzC
JRN/KzNVnPjWvuYhxaND98BS47PiOc2t8DUNjc3oTh6fKp8h19kX1MpLU4WfY4gXo67NIF4Nzj1h
p45DSApHAuCeQ/xXFj/xVBecqnDtMQ9xeXDYJOyiCjch3xtX9C4pUPeoqw9BHWx8c4dbGwV3BSdt
aaCn+RWErPLiOK6Q//yieLD66t0X7KFXrnlTm9tMNoriDdAlICFSxrLLvE+7n9SYMV+L8sGabL0N
129HSoAJubkTdR+V9C7Apm9cXuW0xB5FhbnJOGNt+iaatWZt36ze0gHZom8aAjvnF1pMj3oWatcg
4Oz8/EpY4niGkILO2jofNQbVjGHRyQ5UHyW5yqPBBNTTpGNkwb8629Z9KTuqphmVUBrhnnrk6G06
V9ey+mk/ObV5dJmo5PIgEKNtmmchadob4bndrtd/limp1u68nSI2FHNpHLb1/NF1UD28hRulsUy7
esJwRA6mwBXyLdMsu5OdDEgGzCvuTTx+sJ5iSbtTNBB7kZkCHiGnc2vbp3kM5suivxgVpzunsRkH
qXAHvac4GNqnec+HEl2ml4lb6sZeKEiZJfEdz1FvyUqFOCEFSsbX5WCt1BL/Z3BN7Hvm4q8hnFB0
maIGMJneWoX5gqp28qzaZ0VeEXL8IQJG/UZ59MlUiBE2D11ehRm0rPK7ljz0SN4wjSy9Gc3vOfEh
6YnG2dmt+9To/GcoMoYga3jjGGBg8/6m0x4n9saEVQ2VfF67H25Cd10Jl2esFS5zGNowXYY3/mKz
qa/4t7F6SirApj2BtsiTPBEtwbYlkW+6pmyxHNx7L83AsCqaWB2/uwxpj3uMj9qv1ab0w0djDOeN
tlggpHfOMtL049xzHllwgdkoiWNNk/mMNSlMB0ZyCysWd2gO8ayiq9n/EK5MuC62+bVJFTyPnZVM
quFcANZon2qHWty09T90QYggHzZpPWzRkLNLwjSklaMTu03NHjF5x6DG0re6KbXJDHkMOS8HWuho
Uuo/p9BzMTrQOmGWnIiuV7hM630+1CZUoTqqXeuvyFAzAQxKVC6W22k5ImrtEot5YTvJv34AvF/C
hMe9ejB53qzK2q1hwC+yrl+beY7Jew47P/DY5ZIFQqg8DpJwdDJRrRV2b5XKbK6AFZbGoPmXgm/Y
8YLUu8lxPoY6pBoeIC6HWutr9JGo/CURrBoDtXfE6BifZ6+rpX9MTeq7gtatRgvbvLzGBVmMcAha
DAvS3yGlJlJPwaFeV8HHXryDTz54bik3zvi4SPWgXaHYHZNodBfJnMQnYmtq46aALbOUDBBSRZI0
y9Qzl0kvn8nhWAzkPV0fTFsfU5lzn26Hi9+At8n95KLmMe5G9t+yH64XsngSQGJ7XRa7dBwIdkDy
c/+Uv1IVAwI9dmdxLt0FRwn0zP3U6f0yzeqQY9F1V3VfWnwfU4LAZPCUlglhH6nA6MvV0PviUtHZ
HE1W2FBFlTov8MJ+Rx6tjeeriQ1U8HPVTXbgs8uZAs8IUasD0Bj4YIf/F/cB0QKT7UBqLJsUb+JY
Dm6Nzgov9ApvGlWbKMevJFr5tEXh37pX9uX6n1zRtrcjDex61DsN6WWTmWG9z+AgGMDvh8UytmM6
yljYc8lV2XhObQkzwQ6B2GQ6StzlqwDQlvbriz0V1X7A+7pZMzzQSaYoSbP9W5/jFxI3861poS/A
cZPLWNvs7UGfEAsJWRHqx7A3Y47lEb3hY73qTdWo/SS8B2PmdJsXd5iiAdHmvXWWy3AbPlmCm5E9
45FHCD/Mjux3Uo4w3BlypXQ25XSGTNXgR61C5sx4aWVHbjsjSnmw64GK7RIYRl4T5Fkfa0zJ8WIt
n2XFumdSP8QgB86erL+KysjjjBSPYaFGGpM4BY5uOLjkD7LjX54c1hBd7gsxzvssxD8rIJc58OI8
qWA0GUMczm29GZ3uMksu4g50faoE2PZJ9VhLgP02Tb/XLFw4Drv1RnXpchb+5+T3+ak0kg84xu4x
YWzjGKyyupWor2q8Z8OEJ4YkUbptzmXD5ZLoqD2y5dPQBF9d87n2HJabcP2Yu+Sek/2wmYf0pDAG
7Mb8iREhZdztTPPhhHmg8ti+OGoF6MTJZyPk2XHLGf4THVhqBLU5jHunyVEkfS9ShrhwqXpuzGVm
f2mJOGb8zjj62DlWZS6X2XCX+WG+W21upMI++7mR71KXWYxfWJd+sO4Rzl48qvoiHhPBwMk/sUCS
IE9RA/38Sr37cQSQBWywcdaQBVpzD6yqcXS6+q5LrC/Yk9thSH/CltGHM9wD2+P4VW27jOvVIKPZ
62mYHzdTNn+0IFki/gyEnPgVc65tgJ3QKp1/wljv0TzHXd2mn4Rql73dJMemMe507f/rLEV9i0WV
qWG1N3ObK2SYiNDj9Zgdrw0f9aq3QXqtOEyKrznvvLgv0ovy60gwXmKf/jdo51zPYM+ZzF1Wbhf4
yMtjF5blKTVAmSVgfrUPun+NXZWovTCT2yY0qF0JsF2L5N7MWvCUaVzxfe6L8brq9HfKbKYDuyQT
UD/QWC6LY+DAhKrSN56vSuz0anGLl+AhZC+fG0tfc48SILRb/QSh/AF2zNNrseaHmcZYA4ip7AFf
BYH/wBr2Jat5M+mnpEE9qEsT4XeitmBtxp+imi9+7R+6Wn6gVNm3jlN+JeX0hX5tHsKG4Yyn7BVP
NmQ6s2kiS3P3dxXHxy4xZcRpvYlCfvUr5FhoGEtv7IJ1/ObiOe9sZ/qw1arIYafdGfJ0e644buIF
tE9l5667SVzRG+afuv5tcxh/5egVu14KPlKFscTsQLRxvmU7+Rgr6V/ckdrlTiifiBkVHUNNwedk
fMxXGo7w4QYYwyBJcvReVLTFi4uhzK9pvfEE767Boa3Bqrx3A2C+rgpw170aZZpv3cTJ6ZCJtTb6
3djJTxuCWTysgb2TnkDxTrZWKGG3GIKXsmNvA4Md2fmNJdHBtDc+D3aJIAY3h4iEbxJJv+WmBdgT
ej03zDCNPbeftyJvyigZK72t8mnedNq+n0bfOBdtVUDmZjsTiSsOtLSVG7ovDqVCMQaH1URpxmwV
t3/HCq65RoXDxV7g/vHfKai0qaGWBkl7f0X/NR/RwaVxTSypPn+wiy52PP/ZMVJgaVE2B9PWw0XF
SJSejrzzsRDOA3h2Bm14p27coYf0OJxW6tugXcyEz4uJC0uli/ulwRpspgaGG0ZNCkhrouWV6s6e
Gsi48o13H84LLujii1O2eXJnpWvu9OYQz5o3zXKtW9+Rt5XZDPvCZLjfeqA5ViKPRYVOwcXQ38je
ufBDB6clNfyTbcsf7RUVhQc12UniVREjV6SUjM4bIKDeznPtL7cCuAlFnePrPrTNB7aKm3Vh+Ihz
XQbe/ejk93lGHi3AotTgM0DnizHHNCgdzFaHbj0pK9xTZbc8hE539C1WYkGP5VZaKGULBIHtUuZc
7uh59kvk6iK9W0an2hmmK3eZqtAhG+CKTgPmu6MMqbz6aIayfzMoJ6zrjTAs7O+CI6Ab7vLAveDS
P9Lv8j16ya4Naxj1a/FFLuNBD864vcpTbCLqRhAI4/T8YLUS60R6ttk58sFpf4dpZoyzLavpAzJD
vVULEztGjeKGFXIbuEpHI7lX48NO2x/DX3vmJ1jtUa+dq6tc0WNanHvBhWicPWebDdvelsB9cxc2
kd5MNVJnmznMSgaMc37tnbw1u6s6eVo5jTABgd4WBOokhun6S0Yhc1t9W7nWL6Tw9zDnpCYr6sAN
czkgvb/kPDy3tspfu8r7YIPwYgaId7Vgq1A9r5gH/9wQ6LqB64wRxkeUrz4k10EiLJOGhQPSe8mr
6YL5ChTG5DRbJS/Uy+wTAppWW7IWeAgno/FPNulz5X8nDl0X5AGYh+N082uHJI7LCYIEL3pxDt8n
CeEC3wVFsrKYNsYe/vrBSeFUNAo/lPKN+27q22jq+QrBkn23i7qdhDT2ATWEUdOTW8H1VBD5pyrY
GOs/GmMoxDSKz9RE4W6g+vAa/KtoEcTz7czbYTZfS5jWO68Ovno4UpxluOmvOV9FAzWKOGD9MrF9
8mzDPmNyYWcq+23vO+Rdlne5ULO5luyykn18CksZtzOFUL2JeNv66LXVOQEg6Q7TzRCcOgeAac7X
to1ac5CnQQFHW9xY9TbAg6RG/3lNU54JZ2Su/Cy94bEtr8aRxAUoYJHUn+c8YOXERscEj1EofSop
rqRtO/t0NTon5Y7GCxZj+BfklEn5KeqCBcGqjUXka5MO5mFecK+a4yiPLlg/8mPcl/OKpJXb5AOV
vEhprVOgVxPJ6x27iTNhVHFnG88Lh/Y0bFyAXm21nRuLmXfHvlaudJhp5BJWb5t/sE4RRyRKLrva
NHvzloz33mKRgYzCJFTtlgCoizbT2PKYhblX7oEYitOivBRHG9lGPfZnWp8wVaXYeudpYP6aRyqb
kyO6+J1DnaAp7Le8GbtzZqQUvbn+g0F9WtU7EzlGH8ZhV5i7a+d62fn1DtChsWUNPk7WpUhZla10
gR3Cjolv92KE62utFlT7+cM1IMjni7unhZcuGYdpDjXiXwpZ8GDpoECcJGwzZuOJJe4zTcucUKl7
Y/mwE6+ziqS9uvi1/gic6d8ol8+kySXMImhymKc2Xu0kt8QnUKOoi2iHYjeN4as22QCE+Bh7g9rc
sDLPTOkPXk27Ukt22ZfrASpeeFqG4HvIqyc7uNT8d4/rat4in2Q+Nym7O+aTuccOesQODUlTCQoL
MYWVw95i5gTaA40Z1WjHMDbbOon5gMa+TceQmM/BobGW01Jw9rwluxjz+hTO8maofWM/i9xll6YV
Tua/7rX+yq29L1lAfhb+elsm6btWKqbnF3SezytLejLlXBD8yYxCONPhu2N4h25ms50E+GQP2AfN
vcroOYFdXmljpnpdMWHwTIFxqOACvtxxPQDAgnQd94tR7vp5ZqPux70Fro0EZrjukq4gweaOLyE5
nwe/Mm5CvYCtNd1bZNHDaKHRuO76agfVwonQo02T/blfOD3j0Trlhsb11lXPXVv6e7oyn4dVWucJ
ddZoe+7da/vjlOKctx1Ql2uOsNQfqym+wnrk2AhaBDLTe1Zp2k+QnSD69kdvLFxmXt1nuUAT4KDV
MdM71gBoGKEd7I7bpJN6zDGaGaaqQTmI2oY6eGpChsbBYCBtoT1ATuOZDjkGYegnJyIzaNwTSw5d
gxsd2OVOh+KZdB7ZJe8DjwQixFQ+6oyrSsXDwi+G+A6HJqv9Dez6BfoQHP28FcehHKlm6xkqZ0zT
ZUJ939gBDoA1ZXCGMoogGkfo94Dfj21dAtQVSKp2yfjUy7zY1dU2b/8CPB77TLk0sy/jt1eU8iZp
wX8AGySyX1xHOtw512ddwkYt0q0IGHA7FUFQIaiECIPd4KAwEJp8GDHZRM4g7sZu+CCN+A8PDBFm
c0VzWzSjMK7JKgt+TMCYlv9R+Si+hON2S9v/MB5jmgu9wVLiLTRpWkZ+/IM4Adm/zA+cgVAebQKO
rg17uK+OvhbutrsSACG5Rx6QsWhyOo+6JrQAxq1sxHIHKeSZpF64YwO5ZGld7UBcse+V3j8OXGdt
8+YOgU1elAWECQVzwGEBudZcdVsfwgqyHttPHqwdo/n0wOgMMFbmFE8wCyABDHeYilGB/sOwePdN
cx1JM6ncpvW6bCs5P8Np3+YOdKo1b946Byu31Y466myULxUeTA7Rm3UiXOdoxChCk9vK6pxjBT/I
Z+wfoeDH+Fd2wSR+8sKwedrsaK2Tx5yZHzFUGa3tdavLdBwYeRfVeiEtIIyHvA8PVnDK2fqBl5Sb
MmPmyM3vENTuOxTRP2BIGfPxfh+gLWH2Xl1mQSL4gB1BNEwCWxLVBTnrnf9vAH3K+OvXttjkWXMI
9Rq1vO2L5e79KR2Zn+coGQl4Qod7qEzqrdAcqxeFFWSs+M+N98xbt6dFsIsYgBHY0uVOiLc+65/M
ESG6wC+6cVrGRnXlvyfy2kiQ/TWUZL+rxTkS5H8a5OKcktT+HPr0NJQMaapWf0oBKNEvj1peVuSa
q2GogM6FKMSkqqC0syo0dCqrFVHWO0exPNRG/4pB7aflzyC99z3TqYNXwGZxBLUULqk5VjYUwYVa
DD716aC77r3CCHAUedduao5w13/DycNyT+fh3rOnG98Cku05X5Yz7wtkv1658PNX+rWTgb+fFeWP
dEgejknG3to/qvBMwbMxKKLoLYkOcx6isD/3lrkv1vyfqzOqU02U8sxfaFnwBV28qxjpL6/ulZHG
Iypn5Aq3ifyVW0sWCCxFNH2yiX3hHHMwxF81PKYN7gc2oE1dUJ0ACnHr2sY+d2Edz/Or9haIaxY3
s3Gt9mr4EjPvtdX151wwzSRrnW7R7B8Z4eMlD2JTTT14/k2bF+QFTSeLGIkf83B9WiBX00hOAsMK
YJ3P5kNYG2eWKs57efEC++StCPpvwpHNvm8v8LpepyC8L0fkIhNL76a0RbT2ix9lgt+Ec33hatUJ
pImSCTtSF4MIGtPGrI9N8c38yUJ1Sa5TEa7JsgCw51U16gpzTigsRcx84MgtliuPuqaYE49qQopI
yixrttmqeI9mB8KeOpZmhRbOZNPrze2Ie3HjTV25N0UkbZQQJ0yZ3a/ircjWM2b4edNSmhxrL7j3
Z87RRADQLGemh6GAy4y/iblftuXfYcYt+Ig7R49Y9CVtXnRYrwbtuO5ucEv8bknZ7WDghEUwHpy+
Jhaw4O8tAwSpVBMMHRfuuqwvYQXR5EqLz1ukx/yqETLjPhGAo9fVbUkzq0Welrp8qkCfM5JomMsl
3n0KQ98dRwS0QPQcacR+DbwbotM4ZucuErPmA8zWb69ud7idkQRwAMXCGtxYhit/S8xMiVA5Z4cA
et5Pez4Ic9cXIW6woXoHXxjwfEGoHKBKicbllQEGOxY926mJp3boK7BAAQwkH58bV2hO0bbmySmf
Z0bh6FjWB/cj49qYyZmIcNNYnUKsRVutmBvljflS54ncsftvFs1aLRWjGJBp9SapyzszES+sv/vB
guhWNstHJ6id663Vj3EAdjyerOezixfWNhF7qyZ4mES77BMcI9xM+wXR18NYMLYFg0REOmIi7sOY
+dxzVx6tLrjlaDYwL6jCXR/qi/YkzEDFiW0On4lxwRShh3QdSO6LF9lPOJ/ylm+14k50zd2e+24O
TnJ+q0kHRTxXvMmoI0DxvYuRrOY29c1sqw3r+sUQx/t3Ubm0ADXtvq3cDk9DHQPia7AkYSicrJzl
IKDUZ15R73sm157iL3evDFfTvaLIJFuYjlfyxQrbdsdBjgDe2qAbKuxUyisP+FF56G38lI3HXjJQ
r4S8CxRSLs1ettNtqKG7csmyYmpQt1iyGwCuA/0LWqAUZ2z2CSnWGp0w8bD8eC63pOTaBj/z2aZj
8yuM9HUWwW+dcCWyBsZTsmifeswyMY7fd4/5gjYRVPLA2HmFeHOq1tuWi9rOgCKYwJtJ1Ab4x2r4
U9ucOTh7lkjJybebCtRGlFX8/lKnBYqU0UBaEgTauc2EK9FruCbrObnyUnG+XIH0Mj/kNu9gErDM
TEvJqaa9q7KxjpiHwdDHul/ZLXoPb20GrwN/BmNVNSW3QyPf/BTHRlraDA06HGxcAwsMHzyaRyZv
y0ZikN3ZTCU3lpDOFsYi37XrX3t/xQESPSMc5r4JA+H4v6UyyGfe+7DYTB3M7Cxzf+eiP0yiZLLe
98SE1lekFisam0+/QlCb6WZil6XnyOvobq5Lfzcpa9sw64RG6omTZnlsBaMb6G8gsXLhxoCFGBfN
dzbXLwoJBHIDN36Wbk7+ri+PAn8Gl7QxypMR4fIaAs/Yec885hz0EOc3HkYr3LxNt3EH+kjy8mbI
3OWsKKmI6xSPg8CT1bRGXNZsq6ViMobfhV6NaUTcdVvcKPa6R3DDepYP1bGx2ut5Fif2sMcxn0Wh
whvHzWPH8L+4wRtdh+UZM0NyIPH/6I2hDWEEg8wMia+ZMtSSPld37PLWpqih3GFQAY1ScZV2aYUp
OVTvGjEmOztFgvLmMibpxmVcyFcD7yq/f9SL1u5/Msv+gFYwgUBeTCqbzxywvWMzsgjojZczHIZk
m0de2l6ohLAoEcOoQEsMDhPMBFtrtO+W5DInUCvzbCJrYxYGjgYFZQZPB06F/kByoo8bnX5WmLBq
g7ioNXKHRa56s8UitlXDKa26CikBM6kiUAz9pYpT32g32kFoHSybqQdWtS3RezbOFiInNuk46LU6
uYZ5r/pSXZwQ+GqWcgm0mfljTX+zYWy2QaW2tBz1RwLPvMvux+rPyLYmyrTXacpPuXSAzuPX6Ot/
zqTp6sHqBIZ14BoiDvjpH2wbO0PORrqnWGxiT+AYDt4JdI0e6f4Mltc64GK4WMNjOKcx7TVfV9rh
WG7NGcOhNsW8w8FK5njt4impdmaOUpE1Cj2onU6GEU6ckUdKClXI6cpCZdUT/x7cCu4UnBaeZh3e
VKz/9mg8rcwe3ZECyB7oRgncJmingxkSuAJreG0o506CD9djik1RNw40nO7PZV++DuAVIkIWZlw2
KZagoLk1YO2lbshEAx2ag262N/ykYgh/tNLxx106bFZXwdetrtYjq/3x6vU+TTTwqVJu55Zw8uqs
YaTJLvx3vElCAC+QWIeoaOQTj+MKtwYppwW7zXblYapQX36/vAfJ3eBx71I16aVmvaObNkQJZK7b
VsBxuzQa8uyJfIe1ryRjgIqbRZZZCCq5McCm4tcK2JGLJX+qyHFUy7DsmxY0TRWaKN25znalP3KG
SRhE14k0sLnVZ8Po3tMM477HtRWx/FrMLXeMpmi/cpBrmvnZ6PODwwl0u2rsDknlDKfOy5KNYoxt
TApHQiiaOD/ip3SiRaSPS48SZKzPvlcVcY+tVhI2Y0e3d+7QuYBxQey3lqA0SLOveCUgPUxA972P
naM2aLhc65yTbk3nmaypRxmNg1At746ofzFaw00p8290uKcAg/6IWe/iG92d1P4b17w/eMM4eRj8
Rfa4ks/TnbnNy3GLAEo8wJDPdWY9DRnGz9GBklvV7n2QF4xZi/6CW4yq7dSTXHaQfG2N+OQi1tqi
34fYxK804THiF0gTpTc+5IyFDkCqP6vQ/fE9O8oa9yzL+aupij62GVFzQSCeY6FDY47+5JtXJ40P
fcPVHkeE7QKbsv5UN2Y3VV5/eAnyo4+zDd+YXv+HsTNbctzIsu2vtOkd1RgdwLVWPZAEZzIY8/AC
yyEScMzz9PV3AaXuVmZdk65ZlUypiIwgCcD9+Dl7r31T3cSrTvQ+nLsikWRI0zlzJMhZ1Ynf/BEl
cZemZAIoXwwfYn3jspdFyTyujbNbGFnWkwizKyaJH1KnO2PhpvzSOWyBFmjDDPGz1xMeNSmFuwss
lEhNJa+lTJ+HSS0PLcVtTy53WGvpGr9+4wHNoSMgi4++NIwT3Wjar6pzB+7DOmWwdJRoEHvTPECV
7dA8Mqrs9K47BXW2U4lxSwzavXlkAKABGI0t+EFaMSqmvIt2qGNYQeCbbItI3IE7wGxvx4yngOve
GW1z1yNA2uBEem4wNTDxR2GlzpBptBIeq1a0bSpB3BI/QLfaK715dwMcZzyFFS+D4eDW9o3+gAu3
8KYGxn+I68xTKG4JoRPXGUKQJzVCOceRG91iOptKBXlTQ5c3azvsTPzkvGS3rQfzGse1fu/6+qFL
23inM4TcDjr5hJN4jW0TnqamSKi+yqzyR8vh0GXzUWkJKLpySDnHzj0gu96NVm57qDU2XZ3RTSlI
Lw44I2WOWh9Sg5U0rTJBZgFtItt4DUbd8rAkoaHjzMYUsfLQ+kf4JaZpU0h/t1A2CyUlVYkfRRnN
3j5AaFr7amxuKkndrGsy3NNvpiMWP1qpanoJvMH12BnIGZr8DAL23BiD8pR/URAFe6iA/OOCl4zL
axwmzn4M+8eQLspOn2x7KyrIGlKq+gGV6CVSfZUyjDjJpmwirOkIaSCH2kx32YXcsqKSJ2hyE2UD
lRcs+kDFyRbbmJMiNGKFVA/6TNqfpIHyqmGR87MQ7f/gumBdy41MmPnhX1jN0rGVhbfn4GuD6tlt
w54IkQcZJPDSQqf4D6dI7gjUpFdiElJf5gQZFVF3zlWlZcpCM6+oBZOEQtlbvWCFyPvJM/Uoewpd
Ze1qt6rpebZr90PGGhzoKHhxs8rATKu9d2Onbp2yeGkBzJOrCzIgduxbTHseueKll+PwiE+a5im8
s4AS48W0nceFT19azg/wDdlaZ8ob0JE/t7qO8xoqSDc4rAkBl1ULMNQ0FQ2lKPgec/69Tjllgd5y
uzQA/Dy/R5pPOjm7OeXsG0D4Q6JV13EA3YzAlBJ64swRaybjw7CKPmSSXjJlrsin0jk5AXIR1yj2
iaGJ174O17Ts/E8zHt6UiJOkMO5NA1mJigOZOGJNv3P17DOdSd10TZH/D2l7rbAnyNnBTMff2tup
9dBIMkpKOvgalcHRnqWP7GHaHXomC9VG6HrktJ1hrqcvvDL1Sq9vp+ug9ibHeasY0VKpr5j3MddC
hnPKc4rALjZestY2SWLUAx6yOY0qt5qrXeNd0G+kWNS3FFvqRm/92iOVtvFE2vgrOoY54VRkmnOZ
6Az2OvN880n0JgHhaGmRibXkzfaYJHplS+IuXb/WiTwjf8Ch0L1QQYJMtCvcBiI79zqD6RJBuFnQ
FGqfAZyYd2qXkq/BaTEYzLeyZXJKliCCxZSIJo7f6ctUk3dm+fmDRAJXh4W6K3WZ7MqoU17CVN+4
ZBtMERoCX2XmiB+GKR8NHGWPHd15nGJO9W0z10C2C0uhsM2Thkhh5CT4TZmtA3aYMjWq1WvjpvIu
zNGbdDmbQ9/nwT4Fu3ZL2jlekrGMF0zKgxYo3UXBv7cLBplsXHKebUTgPnvsOYZ7hWCUk3DvW52X
BxkKd0VPN7pRPtiT/jrV8VXLymTbDeRRLU+pi/35pkXo4PofCU3swG2JndQ+HVCPpxo139Sie7R7
Q9skFg48lq7qILHy05p8N9zcOBJr4SVd47ylqLILjYmmmqXl1k/NzyIbypvddLj+bJM8wp7cbbOz
hoc2opLuTr1L37RI1OhGEwaneLzSKj860o0i4pLgD18V0QNCkLPmNj0Jj7QjrKh7Gg3zFHOS2Q0V
E1PYcGs9ULQXnF7tPoENYIpe3SGS3qsLR4UEIJOxCpqOdPL8cfxSImC/QI7I92onLS+MGOR3lfou
TdzyczfRsrr4Ps5tfaWHKvHnDXl3fiebrRMH8UGHf0Ud5Gc7DmCdF0Wyu7gcxQrFVXaMgDicmgyu
arU7dQ7K0oaTj6Yr+55nYa8jkq9qsXEKK9oRCUEo4Kxk59HbYm5ASBc4xXnBRpIMSk60GKB8BwmC
dM03qKmK8AwC6lBMxXvWvfTdKG9B2l1bDaIRWhh0qpTPUAe6Vx6GuAI5kTKZ6eWMApxvrkjWCK9y
X3uMlXAL9uYYNWVx4unbi6qtDrXJbMDyXeU2MAEk6mcM7tyWFSQzh3cj7u7A8R45FxF50MCSVxrL
4SG6oJOq9zktyRMN+I8ojrgLZGoiTZitZ/FH5SsG427uJ3wr9H/d/Kutas/A6Hhc0+StGmvrCKqf
Fpy4CK3sL6hGBs+35+5bgyKcpcW4KXH2rurs5CPg8vPEnr23RhnsIqJ/6f7F58wZ86109eNolvY5
yxGA2/QW21BWJ6WHpol8M1+D0YiRHcvHOErGQ9mTfRoMWXanfhUTmS/08MZzMDAhoiXFmE3BwVHo
XfhYVUyYDdnfm6YSH204TMfUYspl1PQbzSxREAZgnIr8kkZi11FhtOduQsYQDn1waeGd7NwWxyvF
9wqQTUuUQRb17jb0adu76kdJPjxNiXi4Rb5zyLDZv2QxNkocAPO2h6umK6Ln1GhGb4krqRPmPYY+
k9wEg75g7JoLLYdwnYbFOWQWsBI0PFYZVs647ikQcpHtJ2MqTlHqfBsomjZgqDG1uJG76V0yV+Dl
Fhuk9oQiCI5xoIG/NR2uRkgwXq228Zc+eokosbBdSY04afm1NgCbtqFveiNNWHQnIdW5Ed2TYYRN
kbMdjxLsjqBuXnCdr9rBpm8XmTfLrYdrO2PeijBHiUexbnOuJcU6YvjrDChQ6L46Iy16QrS6Y/rc
JrnymSvyKInpc12dgGuULPQ3mv5dGbnN/OQYO2BG2vq1LpOB0B9GHmBXPlVsFUxJbMqOMQ02Cr49
ngpK4XFEmp4/2opi3Usx0CPR+YSYkeJF6njEnQ+9AbytxeG0Ncl3RsdPZ05GT5Y5dHcm70CU3R1X
7ymoaBRpTYvs0QAFqlnXilV9BX/lK0q4zYgh88Nkw64D8ZUpt/asjPXXkL0Wb9hriH3hdRjip64s
3KOFAA13Qcsc3XbeGNZvxhRNEZz76a2f/20sNI4evt8eg8QnQUFMKlY//hKSVpZThaJNxcjxXeF8
0024d7Peia9B3X2VyURhPCqu19LuPJk5LG1wIBvFljo5lQyilPw4JP34BvTNo4E70QqKYpgNj6Hu
osy34vqQu4xv82If+EV6VnW68poNlkwGAK2LzrrkNC7vJ8ZvZxUqi6BR09JIDDImhnOjUbDjtmCv
KnNWm1vUgdPwLVFiC9Ems1OlmNuFlnssFBke0g7LijxCQWaXrMHqTRR3q1AjHEBv2jcO42RyZiQp
GmNZHIBLvvlZEh/x9eS7siabGcXbmVM+7zpNta1OmMPKtgv67wxplOxFWkVAehWLDPMBnGBh8xoF
k3bWoI1LKps8yVNOkibH/aKMvYloJpXWRKs4h6js3ZMBzhxTCbE6YfCQ15Z4apE1IdbKtoqejQAE
3OnEs/olVYR9jJBMp0IqfIT5JfW7x8b3ocT6PLFN2xNLYmYfk5Y5Hv7Yyh+hYSC4HatUOSqEQqE2
tYlEr+vimow7k4LlPtW4HLYJxzICIJ/RltnLjAZrEKmXYWLowKW0N0ZcoW3TrK+Z3iJRGenGEXmy
UrUcO7l0MO3a8ZNS0jPn7Ik+sHgjDzffhWzWqoRgqwBg3aYOQy4cuugFw2MWG9+4L5jn0vaPdHPc
NHXmWXFor+v21TFxl8I8osvAKyFjGp6E04Y/HAoJtfKtq+i+60Am1pEWp3so/5B1JAlkbo0E2XCQ
vQz5UwuNcJeK8ZnjmrK1MG1teiYoa8jv+HwB3m/Hfha81OVcTGnnNggLr0fvDs8Fdbh5NcZ63E+5
/gFUG/uL7t7YXmjDOFW7Cxput0EbbOTxcXmy63cbx93V0Ucas+l4lMgR5yo4WpeWgqSB0ww0wK2q
qhJ1CcxEOxzflV4+OuOstmgGZmQ0UlMTWUcaCM8QaXJs2OzUagLu1QMxX7b0xGYg2qrgUBp/P6nL
kYmyEKXAi9NzEwV2FnGTMXBRBZ2yUON27WmP7Ma0/to74CXobx4dLX8yfILL1A6iLf14Oulq8Coc
jlPw3NInhwqFTt7Md6lH3d/L1KhPbVHrD2qOeqNtcDiH6B04UrNG5UxR5Fib59GKaJViEBg4LWxI
iAZ+m8fLZatalcmJkj+WOY8Jj27MyRjOu4gUHmnkU6c86rcGoP2HUeWzUwcw0BJhFN63tRG12bri
wq8rR50eFTniJwy3tKE6RIPXQR3Nc1Sgj0CaGl7R3TGqUAll6adQ8ULNuSMBapbR2dVzaRkrO/af
w6q6sg65JuLtWnLIDznFrAuhIGi1fCK0IfQiqIBytMLy7nJsco1TkRBKgXw1GlBPGVHujY2lbHyE
XDtrqsW5TuJDR0qPUnbGfUWm17oYj6OI7G8dajCL9GlQFd9T3NUzqQJQGaUutVND4oYPPyQM07MW
K922rF5lmTYXnyQZEq58NhrBgD8xUGHlcSUe8hm/POoNRCaMZCMmxgc7xhBKoo48w7BwtbeuabKb
WoTxPhm0apZj3lpCIh57GyLhNKBZKulSXip5cozJg/OL9nuuY3RxJJdE++qQiE66gLZC66fcN/Py
EalaeS2jvn61EUeB7BytWxdyoygN+Fy9fohlwGgZltfaD9PgpgTpUYmSt4w89q/S149VAgxHHYJ7
LaNpUlgutGHCGOeDyl+DkBYW3U/sKOTsmq0SCaNzZtaWkLo/oeHQlkrbxsC5ZpJH84d5f5C5FEuh
B/srP3IUjXdkO7AQIHAosG/4OaaEauz3jSb2IbFvXue+jpNKFYnustCdXdXCmQzkqDF7M682aOhV
P6dNsH9tGirvc4EIw2vqmp22TPu/eUfOv0W12AiJhOHocGhcV7V/5cTFratFOW3JUa0eB90mCBsn
CYNOE+DHOh5smqds3weFDLlEybYs1XLHWytdKwKSpZZXlxQQP/P0ITIvWoQmlJDzypMtPfy6hrlN
sPAzGhbjiNgOyogyKLsg1a27oOvm8MT8Fe53jYmCfygm43cjZRUYIzM7E314dA6NZeT3dRoUx9Tg
PiBAJj0xh/twEFceOZkwgSHietU1Lo1bogaCUdxVKf5hA8nZJrXN4BIqAzhYFRxMmapfOzMZ0Ksi
EU1AOO4lr/Koj/pp+VZhfNSJUx9IVmZv8qf7Kh6HK1Jnpta5K24TfhMLEf85DVBfaSCnyUHxGk4j
p9TKtYtdT44HCVCuCf9Q7yzmU1vHzMikc/RDOQLkG1uUxH99Xxr/xuzkKoKxM3Vgf8Ycifszoaug
5xPRopRroGe3xqicfTCnHWIhOSsBrgifQKmz7mQ7EFrNtgl59DPNmKmK+MdNFcoPe0beob1PiITY
atS5rKPxvsX3f/XJ1Agkyao0zkijm0Kgfv17n5lPeLi6rWyrcDOY7WPJmlEZ8EqF0aD8r0Hk1ajz
zIlUa1XvdyD8nL9JO9H+X7evY5N4pFoqVDfrl9tX1KMZwTGdLzYeeUqbfDcVZUvSy2iwg7PMTiG9
VTsxKUB7l863xfH4bz59998QubYFvIyMZFMTOplH8+X507KAbVLtRdCjeKtiFp9AATqL+giIr/o8
65lQvp6rpD3bQ6W+Nt30guMChdowfOIaf8EZ7r6ndvht0Auxm1120K9LDNY9DL0DasNy1Uw69jS6
2wjD0zW4KChRCgX4pLQvUs+/iAlvrW0SktVDFDfJocLbif20QPOGpZy++Fz41e6JfQ/RhE/OY9SD
G8i6Hz1neI+SF9YsvZvMxPiHEpACrK2vKIRWtYhwh/QSbNnglePYHwwfw0qLSmvCjrmxSnKZLBcr
oFbSc9Dp0HEQE2vc6M+JfB8DtLQmls91HOHMaVzz1QmJSYr5z746e+gZpDUTjSgrV77MFzEni2nV
Up+v0JcVtCCxwo9YyidsgjGrANE7DwHlI8gUmLyTekcDj4FxyDwaEzheV2tf1SAmW42jEeNiP1c5
CTimQef2WUVLNfIGvFSSL9umIcIgH2BaJlyv65R6Aw5mzqP9gvQ58uqK7kzo9m+tRcgTBH769YXr
qVI84fZGMgTpRc5xw3WdruN6DLbNXM0HQXFG2HrGFPaQamDO64BsV/Bwb5aDA2heWai2SW9HDjE0
VIMO633rIOREElQBwDvaMX57MdCHjxxQFXr6tdDV23ygjvXWAd+Dvsg37YFbocPUrojjpGe3qHJG
xj793prEF7WC6BN0xV1vk81bZS+mWr5LBcfd0EMRNlD5B20v17rF79Vx8SDbLe506BwTJ+EaFwP0
mmwNZ/axHjS0czoC3UG7lmk6oOwM0y0n0aG1+WjFuCPypdjiTULGCMl1MCECdFbJALmlT9sTw4Jf
A1JPnobVjgErampSHthjGucuj56tqkh3aUtEFK1HL21QKrclr81x8+mBo9j04Jj4ccckio6gmdFG
hk8ZXPR9UaDSKhTVP5U613Og+7RFd5GT8e0PcBx1qEIy3k1z1j0+U+Wq6zizzT4/FMJNL4E/pZcu
uo8K3T5y06unJjcAQGgGdaqIuT2bgZ5GJmm+JGHM1MXS9YOl6cHVDbntY7N4izQwD31OK7S11vMy
6rJJwdMUXFWO30mO5KowZ+0XjNPZakeZ12OSi9y7guPkXdjZj3mNBsAfBbLrWU2hxoKRW1LfuSZC
AYkoxssMMzvJwHwytD6808P0RzemzsFJKMyCJrtrSFekAxmurVG/xm1Y7CJFAGexwmynaYgiJFCE
Azba2Z2NxNuFqyp8MikyFBfM2y5josJ5ZjS5ZTQpPMfovmPjR3aT0UwiCkQnOPOzSzvELq0Jbt+s
hbN1EBloGVknJMeLbqUPY3fKABhAIMBu0HKC0CQtFTIHHmqHVsUQirOuz2YrlFhrkeoffWsZF6Aj
z0qfOMdMJki9AtBaaWhWB7SXTTEcSIGfbwWKiqYbm73jUAohnAnI+80+BlH5xwLFHowEGj7p5Mtb
VjF986WhnXGjO1YrmD2aQOXT9EfdGvIgE6VYO35ziwzOYygyOKCJ6QkrfHXKUAFjrhy69yjf2uiO
Er8bb4UvkHNHFkbBpIlOsm/GVdyWw73qBF6DcOIRSEZbRcmF3eEZwmJ9q8vpYYJJxIrYHJR84iyM
yWR2nfMJOn56kV3xTl0BRlRaycZWg8eqiT6mPIfjaHwY83iMfi2uhrDYZJHggvURkARZkenVaQlN
ItrACxSyiIdLUVCzxCStDUw8Pbt2gACW+WtTavU9jLbTWHH7ZiKMNtFA55aEnGzdDll8kDmzW5SL
gLQVi25UzraiQiTZTSP5hZ3AkYYCP3zFcO3ZFkhydTDcfV3QO+8KgE+ZiF4zkRqeUtrc0bAkZIRe
A9Bn6GU6/W6lRxWZlU76VM5ZlnOr9a/333mP/7koZ/c1TI5DLmI3gu1/3n37xhkJeO4iRNxgTGoS
QAFYJz2ekErbY1u6F5ISaPmd//lt+D/BZ37714+v//lf/PlbXozMGcPmlz/+8ylP+d9/zX/nf77n
57/xz91nfv2SftZ/+U0X+a3K6/xH8+t3/fST+e1/vLrNl+bLT3/wskY24337WY0P4J2SZnkVvI/5
O/9/v/gfn8tPeRqLz99/+5a3WTP/tEDm2W9/fOnw/fff5qjH//zzj//ja/O7/P03r27yTH7++hc+
v9TN77/pzj+okQiimuGEluZaXKf+c/mK9g/qNwZNFocqAi1U6qssr5rw998s9x+CaAXHdoh8gg0+
R3/Vebt8yf6HpQmNv2AvP40v/fcL++n6/e/1/I+sTW+5zJp6fjU/30WqausGFRJs4DlqTv/1IDQx
0UWPH2h02cfhBmLG3RUdnTwV2fQSdYQ0ajfWg4Ow0fmsxfBsVs5rOFFduawqlFLWHdANIrRsQpmR
fUAwmFsZiuhZBrFIMj3ExGkiehI8da0k72RKzj4cE8aLCthUH57Rnz79P97kn9+U/WtqOu/KQFpH
XhbAXc7izi/hDb3dlP3QlipPvfqiF90IcIm9DbsTHjDG+GtLqbuz67tHk7pCGhNDE+19skil7wLy
M8rsh8i13fKtpaIKhDXyEUw42okY23TXW5anFzSgo4Ay20n1y4i0ZF24mucMIXTRolS2QV4MtHNn
qm2nBVtbb9GlhiGI0sQ60umh/Apg+Cw/1ioRipZgkbblwO7NwKzY512yWkb+ds5438oK2wPlhMhl
EQqKCvW8v+6IPdrpRoe+vOzVvaoXTz5cy20WABlkN/0qZZBsRE1aE06MemdFUqz0snpMjBDctwRt
v64z+8HFJHMoB+sTjZL0GDNRBMxyA0jxiOpw6vJx81rHeTLSInc1kSnRbEF/MQ8mcEt/kgjzPiPd
dhXEmzFBEJBAyl1htgP/E52dDFpmWaSvug/h2EJzyXqJzhFDjxFW3Ejz5Kaqi2IzFsk1n9z6WMfs
9xErPmq06qX7kvXCp8PonLDKl9tAa+jSIRuNJ+FCleBjG+uzO9oKDCPuwAAg/UqvUrEpKubBYd50
a02hGhuisUc3YTDBpOerTspHOLKQl5n9uVyGqOVvE2rr7iB3os4ruhNWq/uK55R0SXtmH0s6AfMv
jOioen6ce/U4VYfEVB6yrPvqd06wSWU5bZePMAqq4DClNUAswz+KsCpOSRUjkGCSoCYk5rrdt6Ud
aWf811p/zQOsBmpNeKNV8uEhwDlAuPtm1Iq3qEaGHBvD2NPKtDCWrxlZFUdz/gwbql8vG9JnGqaE
Bs+qj0hNrY2pGd+W6+fo0VfB/0eLB8FtaV3Gs1qe79NQX2/1yizWZZ9vSPNFvVRihIO++ZyiiEWT
hr6ohrTAOuEeAYUdtan8JkXwROgWQhJiKbqGQNrlB9ku4xy13SbAKrZJoYxbtQ5f9MFB50popBd2
yBpteESnCmEvnZgnETXH5V5mGs6Gf3U7XNVBz+9kWMf5xOASLo8v22zNSYBnuBH7QNNh8/k9b6Yo
DR42hZZr6XDLZvx2N8C2bvhnO3K+L7dEkzuHXmv/+PuRPjm7r3lK6WnOGGny3rt1ofHVdp7k06AF
ET2rfNsvtenaXiWQvS73al1Lb3La2/9+z3L3RnPwM1ITEFQBD/xy8R3pI8HVoemKQzx/HVQmeiwm
cmlCJwItgkmNnNxkxora1C74p5a2yZL9LjTepQyRUU2Zf1ou/fLGl39LCtBf6FaQgUv3sixG/vwZ
LID05Vcv72z5tgrAzTru/HVvcGobempSFdHSvUTcbpMccsxL62GaFXJppG+EWs2T06BZtQXVz/Lt
y48GTI1LIgFYhPb0CdImbr8VkjROXxHMoiRIv9N2eWpnLCyE18dFm2DPb8IosA/g2qBTM/9RZWle
kVDQbziVdTvb3C2vOlTUa2Ax3JmtuwV8Vab3gJHi2vnqa9HryN6JGPQ5aEbfW55pgaVtDHr6OyGO
J7yG6C2CBJ0g6hOlFR5jaexjFeWwXrpb9jqLp1zuRqHOnrz8gMOGRUMykksFHgtiD8wtGxMkS8Fp
t8h3y9XO1YZEugTsIndjYmXiEgenWmGuQZtw04FJIDOVJcN27XMbObdyXjoMt/uCSPEhwe3p+oDQ
uLLm/DQnbfxsTOOTzLhr06aoX5GSkPgREEUQxIy4JEC2ybW1c4rwoMBeOBZ3cc6KEtWnbH4S9flR
dZA4npeXp1X1oQmCH1IYjGt0Ri9grXlW+hchn6Oy8FkRIkLlXKx+Mzyfc1XMjTBBQgnKkmCsCS4T
GbIsJ51WD+tSmQC/Oip+2tpZD5jBNstm7ncN+W1T+Qov19nZOG4x+THcSng8rRS18KhI6D7zm1cK
mD828th54S2SPtrPoI/lER3xTq5aBtxrLcxZh1i1os5/Gub/LEqmeyI/1txdizYwo0nJp8bWiAwC
ulM53Ao1hINvmpdqXn8H23Z2tT7d0lpBFdqKa1ZxpxUtCTwiG/WHrJfghSaOJWxVlUHDlFi7/fJk
LBtX32FuatGczCP/+fcOU0Enet5UnTIEz7UZkSRubcFioPPUbn2hXSb6Nh6NL9jJKOE0esVdWQ7X
opQEbgKgGueZ1yKb/EIUA1k16JCYvaVfJ30EtTRP2jk9Y/Flg1u3zOMPVdkSyZA+prYj91El+40t
GKWOCpe9wdWPE4F5TKHW+i20Ljy/JY8Gcncw8t2hFiG6UjvjkcH0N1/iQqTRgdAtm65SToKzO6uC
TfG0VGY5Oru9rvF0zN9q1669isr0gVaRdqQ/tVFL+5Xp6nRc7q6kHGlV9J5avtJA6vdjq8Dac4Y9
5C4PlNPeiPCPVZ2Lcln7sSxPiulqjMdpZ/W4OFmSYC5RLapgTKq6rzyjwN03uKq1TjGmbJW4ua86
nH2FzjWar4HyhO+z9FQD9cvkILchTjqZt9POgATg1h+hxo6iRVZ/GKRNC7Ch6qARNqw7zi7tvAnW
JmFNJWbZU82aDymJGbI9nLQUtTpeK1B/TvqgAqCMB/G6fBC5wB+I8/p52fuIZwFZmZMN3N2yggYY
rqLM8802fOyBO3nLJ5n5Oh00lFPEI8cQKtRm3QSqhThxeEOggle93MeqNRNF3Cdu9XqnFSjeyEoy
uXyIdLEEe5Ke2MpkCgqGjXvQrrkbCHVnuus+scQ33r8CR/lTEFFptcG4tsLAWKowXJZPzPmnbVwS
fxqGNpEmc/gUMtdqU2lWtJoX6q74iIfAodvJw7Y8hMu/hSGNHtvlvLq8mb7nWdX7ZM+InKVWgFfE
nbF2IiNBeTdPrHujZQ7i0BGM1JuN9PM0rsh0eVp2QdtmcZTgooP6UYpLYrIMLJqVPJcEF8oSCj+Y
xayyqcCdEdUMrTY/hnm1/Jpl/+zntcadt/Y8P6oJwbAWlmZmGoyE8nJH4O2I1IEvWzEWkMzvsA/r
j3U/Xkun+krzBcwM95el9F5QggKLzQfV6CZGHaLZRqO2hwZGad9XBxPADb1Q+QMgJ3gK2i/zx61H
Dp2OSF6CibV5uSva+TPoW/Gjj91xs/ynZSmxsva1NKqHemI3Jy1D4SYfbqX5fQwHzIjziyxD40tD
umkNtBbACavVkt+0rD3M9yp2IPUUzot68S0g9wIYF9vDEmihshO35tywmjeJZdGvmLwVHT03GtR8
61x0KxaPhJ8z/nSa9ASMfY7jnN4diVBHyYnnKHIOQCVOMgwKx3FynuoAQHAm2av++sClzyklf+pF
qJy2dObLpm1omnAwmv/ci0CShMK8qvCozjXUciOXg/MYOD4+F8V8DUdyAkdd9Xc0t2F0aOCwBMJF
oMUHNw8IOjLDd8UklzlSrR9Tqb8KOsSbtDZJzg6yfaBWd5UNt/SvX7fxS8QLr5vgFZdXrZuGju36
l1i1MGNiHfcaPtvWPBUpqhbaqXEo6Gpy4begEY4xFtV1YJyWer4IW6CaPH1102argjyBHcJMd9eD
eltZKpJ7RbnoNrW+b/XpnpPQqgbvhWuAeaLSlZtF8m80CMB0uD6xRPaHc3Hjut879psd7vf3pSye
wvpvIuT0X4Zl83sl9ofprUO3VujmL2GeLmcVUlEysLcjj1k4C66UgDNdNhfAClOi3RACKodXwAke
Vc9ytLXoM2L4U25LvROT+kIaDLaOjLhXL3WoaoOqwgydsQUM+X658rRbD1SPazSoCXxEcRJ4Rv/m
3fyam/Ovd2Nplk2cuzDF3CD58+xJZFS90yQhMmebRlo/cJ2Maw1xxRSgZAn64KZVCBPVGlFfnndo
2udnssByhOneBrGR3Em1f06V7o+nbHm2gWH0e+GW2ybR38ck3DhqOlLuBYRBIKaJanwPDE/jvYY6
hImNu2tGIyeGm32fD7VFOrEqzV0XfvvrG/XfHzDN0Eg1o4NkqZZw1V8aGk7oBlOH1GYTzBWeJaK3
Kf7QlOp1UTgaLg/LcipYKq7lyA2c4Y81bNnHgyn81AfrnDc14haDORWvN5sx3nkJYw1DGRtY9PrX
L3vpQf68LgjL1hEMEOpETrQ5d5/+NCHsnZ5BtVVKrzexNml2t1HSO2Ocd7e0PeU1PZBKFl4e+dd0
RBBQVJRFusb4atnFl7pzXpmXOyh1+q1tM0OxwJFSZ6Hxpve8wrKEzoJ6Zip9bWXSozUqJgSuRNXq
GqtlXaT/NeIArh91Roi9o//46/fJ4zOvcD+9U96lRR62q8+3pPg1LCpIgrFFq81KMibi4iPW2SAe
Rxfs0zTQxh9633V7m+JRdTc6CItdI+17UZvFZmbsVRlhHMOzsPNnDEfuCUhF81Ax/FSBz8MxwyS6
/CPoO5uTP4izod7mUfiRErdxp5UbrajGc2kiiSrOQ5JZR/VIsBNcSwGVoRTuNyUhBiX0xQPuzqbW
hh0hZaNnXkaqxy2uIHrVI/eAloo9spMcubjx0CW94DX7DQ5E11ozKKzW0NYmOu4uvFTGK4EBiQwJ
C1utUz3l1oWTM+ccKLf7wUehNGrakxpfXI0xVq2QEdnYPeOdeS9TSTESnI0BV/jnvOUFuErEdS2V
75rV3ZsiC+BfyRMa32Cf2xHqtQ57K3nUZHBEB0A2jBJKjHpgKHhV1rjuE6gNZbulot7MobMxObiu
S9wD3iFVOQJX3VfYibv+JQWh2LDOSfdBmtVRRgnGKH+rKdMdDsZLw72jgYyHizCbdQNyEINZztD+
mJoGQFO7SV02hTAs+pUe9OtI/eEoylMUOHdh6yH91HdGZ245wgWRqQDw44iRh4eoUXfoMxI6hCBU
mvsMMxP9BrSKA6OIETSTr5yz0birZbKXpbsTG1AJTIJhDUXRfgS9kyrfGpJyUzzWTFE/nFKQRj6E
kFStN47J29DOXmlxuOFmfDYIORQqdBKE34+EaSLvg9qgvg74hjCAhwzsdTzmFqIy+1Kd9B/MpP4v
Yee1HDeybdsvQgS8eS2DsiSLXuwXhCiJ8B4J9/VnZHLHudG9b5x+6I5uSSxVoYDMXGvNOea9PtNL
65sbkN596xsQAY+81Y1u3IEibQHFVu5vvBZ3FhGIUJZDo6TsyO3N3ZLdgdqdeCC3qbDuI03fWbHY
eXMor2MRv40Dhh4XXUyFr9IvN5MxfnnE4aHu9LCimCsRPQiOk8A82jnZtbhATivjpdo2uJrjJ39j
VwfcvhUEugMWy5qJNDbYgFKrw63hXQH+3y8Dl1GMIWdx1HTakUuc7D06oBGWaAaaJ8Nd7teBk69R
IGHFtr1pveAuxq1hpOLCEZOK1730JAGA6ubga386ZIZpwvsJ/WIf1b/HftkWdn5a6pHIr+C2AnOc
Y5NiyJmeZxv2Ug7EzzPGU2Mmux5WrNeVaE/mB9ccjlga3yJOZDoKNt7Wx5KLJ4dPW2CHrfMbA1Rm
Rs7b4iQ/tN7mUOkf6wlJ6Gqah7hmzAhWgIxGxGllD6EAmXdmVGGOcWd2Qe+bw33LKWRmlp6UU2i4
aAB8QY4qmIrJqY56Gf0oohZjczSdqd72pkwMwTDIZRiTIzaErehSYozaJ4T7tOsQ684hgtrH2NRP
pX/TtOVhwuXf9D/o525tp37KYbvAtv/QbVDGjNwq2tMRygSgueWc3Jtaf2M+/RBpFeAbF+gHE7SZ
s61dVueZPDvGmQ9mQaVU93cQC2j+PKYReNGYitA3Dm1L7Lx+BbHyQBzOI/mjgFOiW1Ax3NX1nQu7
W5bbtn9hIdmR50e2JmHRgPg16mJotynkbXsfDzdiObX8MejSvygAP4MUkK2tD09TE1zwPWvA33Qk
lGb9XBthYWE6H9+t5I+RvF4qEhqx+e9N2Oug/3b6MzLdxyreIRz4yVufo/jYWHWYvAr7lZyATeF9
1RLzEJih5BYNYHdETUsAycGAIOPKfrZbC8yZdwOqzMB8Bnji1ffR8mR2v/TmpnczTcN7FDXnclhO
nK3ChjDsyjFxXxePZGXCAZXrJ0kvybYNpo3A2BgJKFwkXKFkfBYZjWWRS//uJtYDRhYHJIyXKLiY
3blngBkBDZrpYy+k2SEORobHAHtoHub+3PFA43ikeO8AI610Dj+H2MGxNFx6Ow6humMxiHC8Eb7p
YWYZvGPS0JC3H1fr16yJ4zx2T447H3tpqOPNTXaDyK04x/IYTBddM8YrYSiHKv5qcYXP6XVtg50B
4xda+i5Iu9D3PuyuCX0oWK4p9mi/6PXmyOTveyvdjU6/MTjdrSYZ1QisCUbZd6D09eiWRHdFbx3J
Tcw3Zn7NloNEhoOgQK9ZniwDgApKl3b9HBvzOlfdydIAR7v2pgPE4Xf5GTo5qtZ9jVETlxQo0mB6
LleUzAHBBlk016Fl+qeuxnNGRakZ6w60Do6L4epysARkUdkbRzt5lf5kOu8Z5w2NImYayQGMd1H0
VbcXGCv7CMLMaoGZ8n/PJlyws4FgtrVBKCE+mi3o6QP1g+P+EpZ76v36Qrt0o3dvBtKdlY9f5A/G
hPOHqYgLQWzBdr8ftXxvkW2EdRRA15fDSRRY3N5ZgeEY/nsaMG5xwFnX/YvgLRoxWg4JYgepJOcq
TzblsUYPZrZkKse6X4zqNdaX505nDhKQlsWlww6xnidt3tPtl2EXoEi3KOmOWotq3rfwoOv6A4mW
oZW3BwMGp3Rs2n5/KLWjMMaPYcWgYHottI9mukR68aBb5i83d6863kkUT2zOMgaJ7YVAzzK44JLa
VXhFzsK+ob/9Nfdk2JU1ejCj8t4w2yWY0Q19M+9sG8qcDuwrrlBgI6C1hfc+BfWrl4sz+Q5bzcyf
17Q7TQODM8PIbuZbCRbd1Z7WYd6ZkXWPtdzG9ds920Z863QIDlNg/66NjPkR4rHK4WbGtHcdde9o
1ShBpzthgLayXkf3dzNWFxMuVEGKhEnw+khW0GBzroGmbjTnvnoXFch3jNlJBWmtDHtq5SWvf1qj
ESKD+eigbhK7ZXG7akczzx/j8WFcs4tP6WGW+ZHC8pbYNrUY2ZM0fEoruBn8qP/heURLsJ4FWNCT
C73vu9SSyg+JcW9vMRoxjcFuu9avuT8A5OAEwgzzEzjDZ4tvxV0J9HP78TzGC7GCiX9BvTHsOTWt
N0IPACDGxhOl8pa0Uf0DZ6nN8IZj21gJ8ZjZR4M9aApynGpGumw7VMIcvo3PoZg56hMRiqq14xyQ
WLT3d2Xn6j/p4dNKFdF5DoroHJM7dM6W0QMCV3VXpA0ja8dUXZArEXiVlMspr4yU9lzcHk0t0p47
H9OQtor53LTkurhuKQ5WAcZH/a5baNODPxDtQPALcNrBfOyGomIv4kcjJ4iAj86Mu+T/JnWtXxpr
KVG0yz+cLX9AjkOxozkXkt+Vv7gejincb8CR2tikF0CGOSdjJLCRD4TFvXRLXL0tFSETPLy0cKay
fNMngWanI50Nc15zipxBIx3AwbPTDM5e/ZHO6AV0Woz86gXmAkRoFK3ecZrX8s3LWNB6spPP6nct
WeXUE8Wf+t0gY8aqQdIZ9qab09mO3oPaJF6kpQSySVkoXASRoLGOoAGqNvpYouWz13n3FRgHhuIN
Nm+rfy7c8ilLofcZhrarFprswluwDW2nGBHQMnLgH9O9MRW/8Ewa7WOCh3ebuc3BHYuCLWvEV+mc
a5LVKh911Gg9+x4gBgwFdDVj0/mR0R+mw5++T/1vuqtnnAjPiQ9xD0dUaGHxYub1tWQTKFzOJJiA
1gNhMH+g4m3lPwaIvbwZcPH6CPn1HBlC4yHWl3FEx47OLN1UFKNxcUwmcwqLztwTSxHvfFFKs9pD
7y6oOOcQuOe4m5L4NbD6UJj9nhTAIxkKT22PI2/J1vNYP0Ring6EAW4qST4iPOSAQvNMCOxfiR5G
YnVD2UdOSC6HwIqUinwwMCTIdAVsAOYpyZownzIeA3/adll1520YmCXn0dRotLqxNLUwH+yYzttw
I6tpAM/kr/cEV36w5pyDqXq0ShfOpRXgQOoCGq2sUZVx9GGND3QsU5vVtq6Tm8NkW5+wxI14eerG
vYv5FOyA+VZMYJoYvuNGIX6n89n5e4jLcz7/EjrGG9L1rrP/gPz04mntrQ4Gbgvy2QfdQtzGrKJD
TDQ3HrS3dQ7bOMOYE0YDqsWhrquwW/w/FceDoM2oOU99UjzhXbzT7RKunvOWo4sg6W8f1xPh0e61
I2RwmRzS9mTczvBst7fE+93wohgd/9BXkb65TZp6Rwre16oqYUY6UVjm2mGOu4apW7v30OCbCOQH
qS7PlxKxZb2+OQn5nnr7x4QosO28jPguznZTN26Shf3WsnmgY4fJXpZUQDKKjS3ye6ksBopelvva
an4Qud3vmZrdtGXHRAq1MixeV4yoVDnZRLhoNnNHYdI/rUt8Ba0FPKtNXj2UbEvTAy8Q8RamvXFo
3qxCs88xQDOU2PepMLHMJTCjzOAOEpbEN672HQ2Sm2gfLXfNTng9ls2ATuNKkaHPLbIA013pAxS7
tjHdi6E16IxLzYeuNqQHo3JDrZFhtSadNrMqFrToryaV5A44x1MNhGUhCswbWIqmg28m7TmvF7yn
TJrWhnm35q7vKjK98KEpED5h77vKn7AJR+dFJjEXZEvtvNzU7xleEYcu05KJl81OpQE1ABLi1uFE
Bbq/ZlkoLae9m0i22XR+wb8RRkzbEqfg2aJLivenpYZcoueVsfMhNpr2COL/siwtetXRuxgmxjK/
S7QXBonWYWh164K8l31bAN4wEbIeldPKXekojj7enKn23rEZZLdgtHnY9eHmW8GfPDEuwrJnpq+c
z8c0ta5aybaY5vbjZHAOEqOFtV+OGMcCY3pXxRd1TYUZ4lRERGh1e2Hb5qGd8b3n5Ehs9RxMMUQF
kzSn9bGGN9aQh/E9XlZdNlSYR20kuoqygcRKS/sJLPuxWqLfaD4bULPMKNZY/7PG1TNnE2enLmXD
GHVPUGJY+2+qqWUtNYwxf3pVwhHVe5xKJCRgDnTIQ+jdOVzaXnpQf9rP3fuiiIhmdykQIYSevn+i
5mFoXUweJCxxzLeLcpflwcc0ogxf1/40SsDMKJx+/wtnL9qDHGzAWpfjWbVz9ZQ+QpwsTLVHEpfh
WfAY5rjkAwuKBRMg7GnIItpgX/f8TT5zdKW+6DvGUr2VDVfmEYFs7tpJcOzS9q30tBMRXv2+1bop
1Er/VfXx1LiiTCB7LyZhImqgFtBh2nDaOQQVXXInMY+s1ZCvpW7MG6I/Jq6Wy2zY32NIRw5gQQ3/
8QiFRZwDhwOy+PdfriKa6YhhF5KKpXVyxq365HXpbRG36kRNMBtRr2yuura1sK6o95WZlfaix/Od
MzjceHI67wfky1JeqQtMTxnSiQRKIt47pGb3yP4EVU7vqRVv6o8kBjKM1Wce5cuBrCY7kkhACA9o
ZvgyiAqANLEbGjss6KgnsobAT7d4HyId0VLZP46C8VC9eEtYWzDFk6QL0+nkiDg9zPOvoe36HSyP
l28dh468gyUsN5yTUr3I8Rvu4+5kokXLiQtHtN0/avbE+VmOiGIz/jDL/jAFUH08NGUQGHSadSDA
g4qHcMY2z3CP9F4Ydpmn36LSV0MrrVsIimB4wzKFs/SUy0OtxwFl6nGj8kF7Ybyt/XrJgrYM1a/k
PDqHFEEUprf+XQlS1vXJxUdxZ+TeSX1EIb8gs2sIdnX1g1qfVJ86nlsczTEpeWgBppJpCKgpAM5c
sdgKSIwhHEqN2tSsUWkIsAVvrHEpaOQwS1PqJDV9WIKO/MmeIgbEvhJEqWkcFDwKYuJ3QkmP2GoG
ZVoTENY+OW+Q0WIyRBm1qcutpv+Rtx7BCJ9czQbe5esu0w4wlFL1oQnWwJmxEOEXSXCICnPZ9KNG
7SfK6yxMkIRQ1r4VKoPSf0vBTaQRGxilGP4N7YXwwm/dAnA2kuQ0pGkYVORQIpOiea1FQz629klu
UbsGkfkWLrdkPeIvYBmhEHPJryk8BOF8F1PNLcT5ixmAT+BICTg0iifjqgSakdQxgUY+jTr7Z+OX
nCDkq+Ive3XSjhVQfid0oonn9b2T6qtTEwN4qxcQNbQA5Ax5kbvITLHUOpSwSUPfXjQkWNKeJq6G
94Db1+MGZAg9GrRwIB5KXafhms02idvd+N6nwB8Ikx323+oLnUicqjxMGpqS8tD5cX5Mu9LkhuG+
7agxDup7mAVABPDDanFwA3msE/SpO427Tq8AJ3W/CQjzN3ZKT8/sH5QSpxvH71lPM5eXda2HsGjj
SwK+BiHZihgUKbealBT06JDnSNeH2oQtsyfBdAq+H3+n4cw+4223YtqnMs0yzmNpA46njdM3j13D
WmRKk+3aLawyLNPfcyA1ccln1I/JUU3Cg7n/DTYNOizXsg4CaFXOC86XMIY5zYNHcZZ7EALhoiPL
WRiTSokJVk4C7uVsiUvZUZBslNimWph06yWIQJsF5X+XNqW509iJ/aHu9lkhOBsbKQ7SuiKSnMVW
LfI2QQaboscoqm74rmXfJ/1CvXqUIvaED4EVJHMxwo50kM2MXNza/phil/izPLhTYoEsW546eyq5
DPWnYa33CPI/DJpWSdD9gOwsKUakFjtGdoly6xl/UnLU7RYwc9wAVm6aU9uWaPYYydVtKRGhfaie
7//sS8I8mRw51T2kx5T08jgzFgBYOs5+IjYJQbOYNpj2XyJ2Cd8SOEb4OsghV0owzGbzFq3BRq2S
aviulgl1m2cmZ64IgavuG3jfGdYmDP53Ar7Xdii8de/nXrtN27sIg+dxsBIOcXJTcucH2yUYWMoZ
x8JFlMQQEnC/gyOkhfOnljyy7uxd77kI0LiFGTkRONDhuU5wWDMwyHfLCFS9QRVjMuU7mIP90ciD
fO6jH5Vyp3k0vibvtR07Wgyd8wtGoMedIP7q/DSsXNcMbZ5oAuxnFIZSWJT4hFgY0kVDjnG9cxJ3
b7hWHCKLpe1YE7A5Qes++EbB6ER+EPX4q4dQ15D35ebDKoeB2nLA9HkM4hp0gZSilKNNAnHs6Ewv
1t0gFa5Zyi3e2dyWsxTjRYAUxAq6GqCDem4tI813MR4pqULRx4C2O48b1/NTKRnUiFItF2rJU9+L
iR5jb3XtWX3/ZR7/BsjrfB9+FRXEwnpemR+VO2kndWocBjEDlwMDrg/evfogBKRRd7MZEplzanQd
M1GS/nGJxK5sGKn6Gr0KLMs0kyFnCyCjfQ9yUq6dWZQgBqpo4SFFUsu/2pDwIh2bODirhyQxAe12
KJ642mjKsa1tAkCjyAEZsQq5f+cuSjrtkYnKE8aSd4E1K7SR36gjQg6qdt8n2kFLLWKXmbZ/L1JW
IDYTVmJpDOf2qhtu+JJDTWyQDauukro54YnALa16kLJ0Zc6iO6ojZS1lHFMV/0gd8aW2GbXqZEPw
qCM0UMvbsF+SgQlWjpeSbSpU37Nv/MqymDaXTUIfEJFspc6VMpfUSn8QSwpWmF1NfYMFrIa9WySf
VUzLUe29+kzkc+Lec0p/+n+b8RD5u6VP4Td2dFu9bjoqmY0l9fbQhlATEiKFJH4VAa14qaqWW6KT
AjmgZKLKz+XTtGahXdt3co30+hgpPLgkzc74WSV3qclRqeLsnNN+iNwCYBz1Uclz3BpLdVTXKkPq
H5LxflIP+kgPjXWTXDb0dViaEpyimoz+Mmdmc99Qp5m6fY4F3Aa5GA01IMppEa/q/yo5n4b6yWSq
cx6MxInOhFHQG0lFcNAzlH4SRWc0YD6wEux8S7tMGcQFNPhqaVNqcqUDVLsLrFcavQ8w1wLMgCND
6oYvGuD6b5Jmk73ulXdKMZvAeJ8SSKFc9VDtzmsHRtzT8T2ivx481hog0AFyTm69aeW47draST1h
STY0e/OXkGyjOErfLC07GWNGdw2ECCBrm3R1KcpUokolzkusgHVKXmC34Kro3nTLelITpB6ZafvL
OnLaSfvsqc+TVzgFcExo0UgpmYXBiSNBdNCQW2zTJXpoydeCpfef4wJO9dPq+D/nPtinY/HKJ43O
ju3i7Z1f+jUbOA7wNt2of1+ouk0y0E7y/Fea2p5XPNhmS1JBNxPkUv8CGjI8eiBHmOKxSsY+gKLK
j++xOOwDA1EAxOqBm+C3UpIpYYC6IN4YXWnW0GfKf6yTmI7mCAGzkaXG0EbX1MZcZkjRklLXqRtN
GTKUPgLwqbEtvXiFRwV+Kl7RjXTwlUEKMKkQf5Q0D2I5StcIirClV8mhtfSb69E9zZyEUUHnXpfc
u2sj7lUcuYe+qa/5gjc6y4jhk6dD+ZGtoZGuZKAUcuEcBkRlceu9OJhbDl4EkV9ebzsQb2OPwVLq
3eVDokRe6pRUxUAIa9Ywo9OwIfyl7gx1NFAXQR20B1m1qSdtqZ0nAJ1goOSLyC2Brh6d6WCjVifT
Sb7chuho+TvRIoPnC/jDY2tAc8PFqBa1TnY6V1/uBDplS0c6TeCeW294BjN9yAgY3QNbO3WVXnGA
FF9azTF0cfyXmEC2wzQVJAxEGYGYBS/PklhKweD3Cia11L6ww1oU60XTzWsrlips5Zlu7BiLm/Ji
lVys74P9NIMkFwPZS9lyU3VAkBM4PLVkA6knUK3hmVem+xYikrz7CeW+03ArHqIO8SQOpCsF3tXN
pOmfc7CqIG0ze4Pax/zJlUp4afxWevzJcB/9oPpR58OVPsBB7WmMG3+0kXOIHIcSUq93anUYRPep
vjmznJ7ghhyJW/R4TnmylB1BCqWCtcYfPFh/1LlKLTvqHJENbrBzq+G+7hk8YAQ3pcZHOSBwKGJ8
AXKtpJ+ZvHoEJe/KitJS3cBUc3gJRimV1duLqmvVDa82MODFNz/G3ejob2kgWa1v6ocUC3aOZ3M7
F/b3gjCBbo2Gav/azpq56eT9kzeUu3RgD1CDD9FoRbsp841r2uvvU+R/qV0D8RiJLAZzDFDye1W5
Kx9FpJe3KACpVCGxTochuDEGia1XX3YQUp2wq6hZ76BHP3HLA9LXvjqp2tYpHtX3uOQubB7Ug+Ny
4aSifRf50ehxouYDq2sH5V3UguBOlhohwIzpFS0so8KFSnUql6YGpOHZzBEVJMuPNV5YS1CDHoWV
PFayLjKLHvt5ARVdftRJ81+sIntzE4CeesP0TP1ddVboZ0Hw9baT6s6552XUNz0OpD5qAaUzPWu1
9KtfbknA6mQ6hlvj++G9aZoGC3K0YYMCwtPJj5AFFqFAyJRTMkh0M4xsGo6iRi6hFMc2C6dcKtSX
Jf+DiEtOi7Kwb2AjTMy8iKx/LuFVfy8Xumn/Dph1fAts1cIilqKmD5F/0ZC8Q81TnXTXOH/vfPIo
uYB7k3gChh+mDQpfHnG4srEGA6xaB8azcu2NCMEkzo2JXWkbQC4zULgO1z9my3bQTPisl1E9L6E2
Po+UT3RxwSgNzqiF9ti8xGPTXiLfePomIqmjBxUldYsAfgSJl0EMR021jqubXr2/DDIYx0QKFGL+
6EUl/Y8ILH+w0AyviNXLBvtPvOYfbREZTymZ7HMwfldRjls/zmt2LsDbsGrj4ZtQKVHmIVEEDk+g
tk6cOKFQoYtwirF8RPiIIP/Ag+ARJmRpJcPHOhA1Grn47GOc+HqC532OGWz4zZNyDFAqTBenoLmq
vixXQy5j9CRlyiVWWa9EJtevwH/Ibe9O7bdoDCn7lQQP4fZkF2SKWy+tnb4mvfmV6M5FLeOqZvaW
1NwLEGhIglk+QGGWe49MlALYyT73+RSIZ4Gs5Nqtc+jzaHnz6Nh8IUWlMw9o2Cddm3MuO8fcMmNn
57W30ewRn5axx1j7oUKU6jVvSWU4+9JID8nIK8eClk/JXFOdxzx/PMMmmEIHDcfMufyoWWUAebp/
ygbvmTYVl4Z6tYgE2HUp+Wrz5hhYRIJqDKiI0uhPGa2xlb24r6JyZ8nYVDNHAVhZq7sTeUBqCwQQ
x0hkOhl58OQb+TsXv6SDrgAglSjCruSxnBiZWv7Y4F2kyWd6LlGAXn8jxDEKGRz/1GbbC3sgc/vK
O1Y+DpJyyj4hgEw7ZNMfntMdncoszyMaGNFi4sthWYaiuxSafqHkYrkjPHHHpPQhrs3XSUvyQwKc
PiPOUgePAV9ugHNp8XhpriN2hi2w/i/bNQMcl/ke8XUwNJZWtJcWqZhb5WezowdciJGZdZ9vBCAe
mrvIvi0/vvjkkVHpr+2TH7veKVu7P9O0RAgAcBpNfXpJYn+TLz1eQ6HtAfHs13RmiGXV2gk8RgzS
eQX+hgnHxIG0pSGVrnlzHQEKUn01t74MAJ2Zjb8nQ0xMOjAsIH21EznoPpxHKwBK60h/z1wRujhQ
YOyMhWUyme/BliRH49R2QOOXVTu7NXf1mFjPPA9x/zWk1a+k4ykZjdm+WJNNlnD7Y410fT9OmC3U
v7CRMbBuWIVNjbCbZLrRYaJhLayvdUFjmDfrztLm9kR+VFjCbl9RR25d4QmG0Xy1fYl6lCtTofad
8NfEpoCHvoZwNYnL8J2ba/vPvUPka0QU+2ZlPk6I6Hvbl9fKoTlkeoO2603tB6lm+GqdZt53OBoS
zxd/kTP8M4j7Juy8CnkTHNB4DRiyCGDobQbQqpdoy4WxFFM3Wg4WupOpTl6DBTOqjzKEFrN5y6uM
JGMreWjsSIK6cah5pKD5oDmYhHPMZ/z0M/biR0biqAEXSW3qy+esSn5bESjfAJtCl3eXzk/SfaBr
E6XIVGz8vnhrZzFSL2SAY4ZLQizwxhEB42Yn3hZkzd4NsN0OGXW2JNfmx6STP9emlpyRkPs5DiE/
DKvFAPOSBuQFzVPxQbHhHFbRvWn0WdcJO1VX/7AZ6YTo9EJkdzS6gmcr/u0hprg2mYV80J8v3tQH
b8L8GbTWbwdeTpjE6Weqz+ZdWkp4eZTcE4e6rpcoYQQk0juMs9SSllfvBp/aO54TRAYULjmrPGqj
UyITllbPDA6VlzwLpgBY39rd5MFMaA2ZIVFbATan5U0Ynbcf0DsCO6xPdpNh6kLUO3WGzD0yxjsD
E8dE2lCewRTLiIIrAmBaXmP/mOnhXCoyzxg2MyLBWk+KT5T9CghGPNkleaKeNT2IlejPlFMUcwZK
jqn+WTYmyDOZi6znDJaT+iv3iKGuSnGiN5Zd5hbuzpguOepNiMQkENLodAFh2X6FyRqtlqwK6pIM
EJ5fomdy/VpboMLWzOGQL8x974g3koadQ+9igkRHLX2X0dWnR2QnXnuavOaVVtzBAiW0dZ1o3paR
CSDSTOKD8Kf+LqNHr/XWcnY9QoSzmsm9Trfj3PkVYB/uQhY3NBb5pU+JHl+4l+E6jqh4HC5EE8QN
stwSSLGsjMDQ/Yu/wvgvVbSB8ttAFw04Dn6c/w/PwTToaJXM3P0+HPkLGarJSNNswWRFuVTABxhx
CCckGxjnJcifJy1Gjb4w4+Chefu/VdqWJ1XyfxNp83ZMD82rB/YamfY/eGFTqnsBMjJ7F7jGbxHE
yQFGC7dFIy2R0QSXl2qaJJ2Z3ISclWdrN8sSErrrMjV2bzTsijOP6/0Ka3W3DHp87P1lwMY0nyIb
ckti84Njf6dcMFGe/tVnOBorPbjiOsYMJ6tsjMR+B3ZEud3Glpi4dsX6c1Dn+Kbx2Y/ESn3OMEqZ
97QIY74XiUc7IO1A+XARXB90JzZ3ps7EcoXjpF5ZuTl8zPI+pLguinexpDQwwQd/3DL2kbV4blPM
pMEY0j5EOCjLYHWWzHINofFXX81PlHeXb+syUkX8dZ/KlqXaTYbJRtpF/rGfUYDHLs6jEb1rHL+r
crmT5X87c2IMDH8JycfFKLNOVFlpdFbICB0h3cH2r+oCKc+4OaZPUc1iPFfkqxaxtc9aHhqQNy0l
PTMaK3hhT94jicupk6SRsmEqtEa8E23GwyLP9PGUTXek1tLgQhJns4+1ff+mfLXKpl+N9j2hTZxE
5clyjrAO1FP6J0Z1NtjOh+Uk6S6XTfg+i08FEuSwKcnPydgSD3lN/wh5RRgPyWvsHiabb1I5GslP
Yz+3wbg6mHUBf127MiUinWjEyg9Nd8mfkKQHG2oVxvAL5IZ6BfEl+6imm33ZhtjpOaqUzjknhZ3s
TL+l3pafKQZ0mdEu2ap+Z2m7L6OxviCnwZXDyR//5HjM+aZ33w3CYphvvWxvLhrAwiW51jFxoyNZ
sGNP98TG3skRXc0snYVayyBpgvlYzYmDXBaWjE5aegpJVecgDr29ZGaqW+6bsga5M2kU7Zr9Vufw
3FtABKCZVF0ANXX9U0rGFfNgVKgpPqjey7D26e1jrKUvHryfjVWSYTkTu0NHaXmKIVOfDTaiFr7P
xiLdQuaBo1qnlBk0asOR81FvmOwgctw2ES0QriAU1Icd+tHbpUSTeEswnx1/9K+UObJ3l2ryJApW
Xg685LEbvg15dHhOLJAR7LRPtsKQSDtxoa/tiYXGJplHmxdEIVrGr7KHGUNbb+QgTH0+F3BVg8ty
q3rFqpRlVWFK3WfVhhKcv632zUM1eOyq9HLyOT3RVhpPom6fgyS3w8iK6S11mSAhhS7TYGv3GYKc
7zm35mv6qWkHUp6r6Dwl3TlzPL41I/9TtqsWqileRLD75OfLpeFEqbzfWonTSgIe3a7cqrmq6har
3o7qNMpPr2PYI0sJsaFkGMT10oQiYDxC77xJLxAJYppsLcqlnklo2WBx/bslSPViVBHWxbRBaSy+
Gy1FLYpPtNsL2ZcbMqspMGTHKsP/thUEzjdG8IoV+VTI4rTOgsemdtadV0XEDjfBhyqGVXuiTAM0
eeTXOo0oNsQZlaeBjU4ru/7odozapkDj5Rz0hwPEb6x/qoK3OxJLOg9bBj7zs2rQanSOthrwfNXd
zn0CS4IEwU8DuBDytOwtzOAP5piCdfUegmy42U71pbpoulQNCHSysd/pWBLnZG+NJ/XRJ7lKpC0T
ID9zDoYe16ea/VfdXZPVGZde3PrPMbr5WfepBhUwXt/nfDiqu1ZI6YV6YgBzwn3B74qSebbDSUPP
5bjGVTUP7Sb9YdkZZ6fW+RTrWPwLpNGQEKF/7nl4/gIsf77vBpAL/m7Bsio7QFhI1PwiscwVp4yS
NB41MBlqBsvqPdpyyzGL6MqpKZ5M6AH0G6sEW3WNNWhj46y5RnuWshpqSm3r340on/PEoWaRXjnp
uWn/NppDzg1136L0u8qVu9M4kC3Q71XbzZddGYSUZAcZGPVwk2jImNSDViXPec6hWM5wQCEwC8db
rXrfqlNu0AWJiGzbq2/FI/kSbwEejhaCoLrcnvyeydc9GDNaZuXarTj+st3v67xtQMZ7aCSAH9vm
u0qhUA3weXbYOhmvGEZ9B0HwuSz71yD1X7+HWXKKr9qO6oZQ3daZVipRkZDrfZ9UHptcScIM7jwz
OXpNeRLWKDDsawckToJ+DOp62jqq7cTVsCftR5z60zcT539/62KA0AhVRzAgADVKgcSpvkshYnrw
8MnV15G2trS6VEhrD7r0NjK0JHrLsYan//ucZMhT2T+OSb4n1wfX4SAU+MHfbxkjWKyiL8DkWzrg
oe+ecJE+e8P3tFndO4U//jXqyy9N2AhiRHaZ+DwYXVl7U2RP2EGL07+8rf8+vVlM7tC567YB/NT+
hweyogCZ6Fi4oJbJgguAUY+j/WIT7knoKxoG9a1zHN0WkytCZDsEyZumCP/lbbj/AK/p6Ht1OZy1
XVQ/PgCkv1+eIEGOWazwPDo5vijzOyC0Go2P5EedYs6RjWx16iAHBItij7akEkiSmPY5E17hMc4J
hHEMRpSoyuURTf3pdTZOOAveNB/znJ381rQ2Dxcn/6sk5mtTcH8Yr1Hu7XtsAub0EXn0M7WFfk4X
RyCQmidX0KfAyCPiu9ilTTd4NTN8bZYM8ns1IDSy+DKWRnNPqHKaDcs9IP1bClnvAm9wky76cRQw
WQiRd/AYpM7ZiJZXQSA7mZOBt8sASSqjunpiVW8qaxk1ThxVVZMqtWiuBdPn4g1uaDjL21zS3Y0/
KkeLv8E5o5QP1lX2NGtVzNTA36g3Rg/nbaBts7Fq62PGSP9tO/aqQ9GzMX1LSTQm+jNscPVozMag
Y9Q2US6mC9RYIAtyWJVJDZJa0cRCMh+bL3pBnwaRbJ4vFpR5q9VDQ9f/cOK4puS7yIi1ibPRgV/g
jGdkUajadVnEeYmz2vf66MrISO+q5oZqbWjS+MVJ+o+ish/VsPz7EW3Gz6U2fkqvPeSRP1p8VEuH
OgEqihdy9oAieKcmq1rk0Uf0viko6qmKkyMQ1VrnmVKPnfQr91ICpg74ysqqyzVvqi8Nkxk1YlED
aPW3Ze41szvUHt2R+VM9TOm9eiAV0Eq97d6d9lnn0LVnmIqyzb5X70948aezwJ6XBwegJF89E45/
qQX/izTHY+PBuTNNB3KlhRHr749NVHkpfY2REXjt/UeqZ/YOQiK3uQR4PGcPC9M39ccRT8sgjdty
rI8gFLHEYD+Zoln3iRe9qFuvWcdL4ERd+I2aYNboUbuD5OVxk4P6IZhoxlSvUQkPQ2Jz4Fb9mwv9
/7NSQl90UTFZUF5s2/mHC30ItEq4TslYWaK98uJ/qDuP5caRbV0/EXYkPDAVjShaeVMTRJlueO/x
9OdDUi2qtLv73DO8g0IgVxqqGCCQWOs37HUD1brFq4JUeE8OKzYqxPBVECN1Zl73A7umRjVuY4+0
i0SIKKP2VLNzWf77XUr/ohDNTcqwBPAs7lOOoUFM/v3btpMc+1YMOpe+lz8Z6A1NM4jIdaRyGJq1
0zQcG2BnZKUhec4vblGEQE0868hxL5UlsCwH9Acx/Sb1obQmf84vIvJOK/PIslZd2PUdTrI6FCzK
qnJPJQtZqgnX1YlJASPOt5f/t3eZx9vzk+iL6uSX5v+bwuTj/65U+f+TCKVLduWfRSivq/yPLPme
/fosQzlPOctQKqr6HwOZCw0ZGqQjuT64Vs86lIqt/cfm0YpiMXoKbBRnIe93IUpH/w8aK7YAxCRM
tPIFXX8JUbr/gTav4nVOdpULzPy/6FC6857isufglmCjaiDmhQyhwtb/8lDN2QKhCMRrvDO9JbVf
7ihrFrsJ+NmqBfo+Qzf5dcugPIgx1B1w+AwKshZFvY85MtbPHZfR8qywrDX7sn6fdR1ZYDEjeHDV
LK908Cm782mdToJ3RSxFYh8d53NTKQRkCZORsv3p9DwpsSBy43OBl2IJgt1KXOwpxQgjeT6YZoDe
kTxNy3YGOpD2SuNk3OGHIfKtWjv2XgnB9PHC2i/lwLIBIL7N0AW90QIq/l/WabIeRFI4WG/WlI7X
MSYMS6hRI5SzlseaNQItD92tbMmD1nQd8l6ytyhABo69Ue2V5H2gmFtF5dAhx6DYsEaZbtiZ5L+O
E0SOSHQH4WvWop2i4ptnRCdeA4NHZIWsHdI/qFTBKf1mtcM3O4+iewhc1fWgeMgzx9jJKBSJtzgT
u2GaYkhGJDanbPvpcn+/K3xW/eRi/q9ryAbnrnL5CFRodNn/SW3CRrS7dg1bPVixNgCD9ZotVhTN
tm413geTQMNit8nareyRTXlG6npcusKvr/gVFFt50BJRbBHeypNz8NOp7Hch3Vw5Q8izBRe8oxmv
w8xHUmQ+tL2anHIIOT2mTje9Zjpbp2lxPI/Cfdr7+Nubyj7J/GnGD/EqRTrZGYT5LQLupIaqeIXE
EUO7R0mq9azsydIAifTt97GJIXRGLoq/KVZhWpw6e5kAofzq7C9NGcsymP1Gob3I1qXzMhZR7xEu
CKzUPqLcaqfj2hTtuNUchAaEiZvU1aVN+hIIrGyfu+Qob848d0Xz11B9nn+ZJM8+jcFSMbnB0HIh
FMs41XWXwtV1lvzqjVOTxZTHWyumpDE5KDzjxUC9W7D1HRAvH6f+D6tSq7umMFDAQO6auGXtLocU
iYhPTdsuHDBJ6NnJIf2kg7MLCuTljW4yF6gQfMtaP+bHiiRSExnetpsPmmJUC1zuUGymtruyMzu+
Q7woWoERG6moohbrhORK//3SNeZ9wm93P1z2kE/SXMNgJ2k6X3RSukHY3mDqyUHV+N1avY9Qa+zt
qs5YwT4k4WRH3/y+GB+olCmbAr7bgjrBjKLHT7fXv5f4yh1N/N9UlCU4nSBsbCYPb20Zc3ElCyv1
QVXvQKxVsM0pdI9CeAvk7NyEpz1lGaqynA4lZi2Z1g1wn8z7skqaA+IXwXMQ+68UT44ZPo0k6yOq
n9I4BC8j2AG8/8sWF+i/fzPm7y9bPBf4Zux5c6WL+RH19bmAj1g+Dk6SHHDp2GCDGOwn1DH1GLh8
I4+xrVLorJQCi905Kk99rHfjGJ0IXy/iVZSH/cJWDBgFY9jiudP+ALDjL4ZR/Bpyi9uYUu96xa5P
/gSlNu7g8Lqjsk1nSlNlgQK+kqeDDs/2THSqoW+AKJxHnU8/DYBe0lOCHa6qARSy4jR4I41Rdey0
HgjFAMMNB3Jz19Zlx4bMbk8qmpIUYl3/KfM7dxNAbSpJUqOqSQELzLDyfhqKNturqACuRQ6qtUAY
7395x3Z/3zbioCI0y0VlCCksw+Qb/3IhelGDfRgA+K3oewNVTE3bXg6FUN6bOHexPb+05ZhOBr8M
P4+UQR32azioGTaq/7Cs7BgB1J4/FL6q9flTigowiWh0+E6J0uzrBuBzFJezeX0nSO7PtkG9WnBf
VdOZ40R2FJ3nOkZSlZ5odOgxnTB5H8Q7aIavYrg5x+Ts+WDgIfU+59LT+HG4UQrrhJsLy6DTyDLz
aCXCvs9wKRIa2DbwNNcw9MSaadrKtjUHZZOfpLbm9o4RVDM1sPfyLazgnVWOgKt0fNCu7CSE16NO
qI+BJH6RZzLGi8+zo/lkxsPx1Fr6ii26u6/y3tiAtzjJljI/BORZHUbT4t9/hu7XRyvXhcPDVXUp
oOk6Lxa/v04g/+N7faTb274a02U29dqt3/XqlZ/U8YYasX4rY+qkYjumowwjwAuRigBkhaTLwIbH
LItj67AfCijvgIgujo2H8Mi5I8f6cF+zp8k6vzj2MZYsE+WoFAjXti19TIbmswQfVBPpEZ2f5u89
ndHxI42gxdpBMN2oKaKwYK1SsQw00JkQch0Dy7PagUyN8R/y0M6W1AiDuvzF1SoEjdPJ3SkWWiB1
Db5b0/Bek83LoRqc9yGXGHsH3GVQqsGJiyr13oSDsC0th2wEZklJrqPlK08boDnGuvDq0zDlLbdw
3Q+20lEpE3V8XajGt2rwomujLl9MWIS72Ju8Xer5kO4u7WHmUMqeSywKBqhZpntlJg5ObyMCzAuH
fI5beOmdqaNYiS1dty4EpMDKAB7fadx4yhKyxL9fJNhJO18eZIYAa8uDzFBVLJnmHf3v14mnVYPe
uylVB9u7IisV7FCT/QHn2bw7H9RevfaNqkATQEfzyfHgncNHa1aO2+LvZ/TmXIg00s25HzHS57qv
tN1liQqV1T537ZMMGRFQggwe6UYt8lNUS8IgPCAIhfVpTp2c0rQ8pUNtbHPTb86hj3iYeXM8ISX9
e2yEOdp2oXoTqoF30szKPbUisxeGUeor2bx0IEW1Fkqn7Ctdc09anJs3foGweKerO3nodF8DxpNF
/lKeGmy9qIeN7S2J7AlTGrpjwUYqAr/q+W9joENH9TIB05RmPmOsdJAg/K/LfabV1WLC0uLN1aiR
jp1W731jCJ87CFVaVQdv2lCMG1ShBKBHpg/luLetXwIqwIOiNc0Dm41lByr0NtBpObAqVzwLxEqO
0Py0QWO2WMlOGco6YBDF0GY3MmYnA/7E8AMpGLHk+ZAGd02f2gf5ASbKBAggY8ckO0GelQ8TjsEd
UklZnCZLUwvLa7lYSO7gAEP8To7EEX1lFZVx65gKMFHN5O4qzAeBKy9MKZW0FX6tDxYqS6dEHbZV
jkncYqjC7383Vk4FgP1jwmRhmeVdioRXqj0bQXsvpjb6Rd7kyXDH8BmleDBtPMG3FdWO22RU5rI6
I/g/dmpv/BRA1WIrWbgpEkhTMkzUeIxpI5uhnrNjzMbkhwWvqO6d5g/Eqn8M1hQ/U1+ZUJS0eLma
D/wh00p26GHwIxIRbwehL5Z4lDQ3mZrMHqhs/SnLl90yphi0ntI2vve6ML6v3PAl83JvJ1uqMnW3
LY8/31cXfZyuYteZ7iCVpQ9l4N8ojaG/4GPQbkFJ2ehf0BRUoZeWGpVkc4Ij70nlzuiUifpVpwiq
zXUZ/TnwR6qT1j0kVgvJ3UmsjWw2cV3vCmTSrsiSejPorjgOvl0dx7bsHgLbHNcU/QzwozS1GI66
SNHykj8p+UN0AkW9tgcDP96x64LV13bAs/G6jVVS5B+/21jJ9VVlIubupOauQbXqVu0sDbiwubPY
p4P7FMjNeuq5T6syks30FZ1472tG/f8wT64p5lX+bd7HJ3x8nvzLes8vTsJqv09A69us+MEmEhmb
KjcPIa9t7OLSWQkhNL41dg+3Uqg/qQQhRhc5zm2DcvbWC9Vu7QlLfzbj6laOwEbwl62X1eNQKkik
l+YIMT4IH8D4ZYDNWCN3u63ddcmrYaBtrhfV0xRicxUZ3bBToJauBTeyO0wZZu/M0ng1pgYVfoQr
r149sPtQikzlyRo66zUwSrFQgmG4ixTTXStuCrd3XsbCtee8DEb26mUZnicsc7gsk4PEWvSicndp
gqhQPjr/spZbkVqUfxI6UM/zb4i1EE/1lmmUBFsLbfxD4loPQczvX/6SQW2dJsWqjsLOzAcN0RLe
00zEhHIUXIG0uMG+DCP9CeRTj8+ueG/KXtmsbYgCVSkwIHFr/2acdLCn5gg6c0o7CNFA6zZFmTf3
8mBMs47LDwNdCMPUzQeTe93WGoGW+IViPFS8HT3Mskii9PL73vXChypM36JOm76jEIeyVxqLW7cK
tH0FcWYpO+I+3HRAIJ+nLkw3uTXEqCJ57msLOFMOMJTQXJa9t7fMLDqEWl+fdBXWnl0KFD7m1myP
9RE3eP5y8ySrDIqCjhI0g9nPzBYloobkFtzJFVAZFu8h3xWh/IlCUX6vuOR3g6lnU8XF8hBT5nZR
OnrCzC9+ivoeTRI9e7C8iJZZHsjoeyc5oCWjfFUHEbiDuTMfS4ibqVNtZVNRMlybNfAyvKyiU87z
SyGJJiykJ7E8C3T1e5YNsD/pZCNSWsYyKTBxjZBeytB/+mn6mUDYqdPvAg1NWQ9l3uvCydC5iDLY
f4ywsMDTMXLNHat7QvyV/F2LUTbAkvcz31T+lKGPEzkqMHvt20fofAIMu7ZOU+oET0CFQYj6xUtW
FPjcZ5Trjblpjr5+nU96v5ozjC9Ni5qZiebrTWysqsnUj7OZ0MpFwgXgSRk518lcNI+78FBkWgll
Piqsoyj8bHo2ei29LqamOqRq9H4ooly9CdRmd4knOl+4HHGJ1da0t0TR3XSpg0v2ZX7Yp8p1EYs/
ua14t/IApkdd9QLxb8Vs3mOK1yqgRVqcd+dxssPlKX8QSXBzCcmzIv7Rp4V6yqidn0dmlvdcSvJ0
Zr90feRukcN/dSCZ4pzDw6NIcu82jNoSlJuCYoGDsBjk7Bp8Y+TnS9ktByYarrFxSYFEKww8YFNH
qQ+oBWzwQHLPyyglkslRgsSw5xyF27W3mKng7UZLm1vJby0tSpG+o8814/ZWqFF9N86Hbjw6E5vM
WNHs7t6KHfdU6l0GQrc1Z/OR4TrSYkwD50NNcWeHHhTAEJgchQ6I3lbRWbfqe3PIFui5qY+F3arc
gNONHQzarWz5QYSAfVXyTJw7Mzu3AJsmybVsatReNoI39GWmlm9orSCcaaJz4cf18Fhoyp+WUlS/
MB7eoAlev7m+bi15+1Cg66fmPlZ87oF+Fr9pfob6AEORavgDKov56HS2sk6g4N44YdncugpGhZAE
s1/USZ0qmm1etLXmxv3WrrXrQA1BlslmqenXQxYMhzCvhoM8A3iLH/nHYFhrNfXeFIS/wrNGDlHL
Aeem0d5VmuYdi/ngdeh95qKwFmlcv8fkWVa2M8YqpBz+W1w2TSN4Ri9huOlqzwSJPw+5rDQitXeU
sXOH0D+tNLZYcpSBqa3rzvue5oP3B6p0iH945s+Jr467fxo9UDu311kRONsis7sDVeJo1Q3l9Pwx
qUEhBsVX86eXuvMjg0kOeXckccNkxR3pF9QS7TnKIfH51fgaJhEK9HFXLHPDGF/dGQgcJrW5/5th
2jwMq/HPw/oh0J9zjbzRHLfRw92mrf9iqjiJBJNRP0862mwVpJGfZQSnKKACC5pldonI8l+DR5Ig
igf/hZt2uGwL3URC04mubWFOOzyNk90Auc0zp7CBd5viRBOVWMgANPoTTNay9Bvrx6QB7u+cJMLe
eC4/QpvYGSJt91qBoAv6xNWjGGIgG3FQ/wpyZBC0sv7T8usXEeTaS58nLbjrMDhFaNiurWzYRGY8
rrNSG7855k+RCOfVbNR8MyKKuO4BmH2Lil8yDPj7S3gYKMtOw9Tcl65br2AW1hvVE9lrlQi0Yv3q
vh6t9M4fwqdCM9NXt0ZWydc6fy2bvFQXVx0vKkesGMsnawpQQGY25JD56aOGy7rMslcXqAQmLlG+
62I9u69DgwcPtITtEBX6C4Kc15NdiwfyvOldo/T3JkpBLzCngpuwaHXwDdmTqhvmtvenaJVmurIw
bLMzrjRVjU5hnuibzND+kC0kcFr40+gKHXQMY2TscoCrFJ+UwCS7NLY7GbfnkIx3gKkos6BmhvdO
2WzxRBtfi+AXvEjlWa8HdJwxW0TSgHDrBymKpFOzRYt5fI3Hn/84avLs97XC8aeuBspzpgVo3VS1
v9ESxb7zbSe4BvDLQwxtiGhR+EmCuavZrM9tFfn7Kzyfwq0yTPYdyDf7Lhyrtav16tGdQ53eqqce
QrnsyyZM4+xp2iv2VFyrvGrvGqtrdlmv59c8QMfbBkGUJdQ3/dlTTRikZe7+tPoQSrXH5c4bJN7E
lf2T6jzvWfUGibv0qYoG/LsQHoLY74ubzq6RCGa/dmtNbbQ00z55TVTxbEEU/zMqTiav3IjZwhHv
MxftWQ1KpZKL/zpDne899o/jZjYeGdv6ISzbl9aCi9PhhnQIZrOtQRuVtywifdukiXHE7iC+05FC
i8nqvI3aGCyVRIw7cFD+06i6N3K85RjWCuypxS/HyN+aZA0BxP9W2CUoj4xXzgRJloc274+6Zq0G
c4yfxylUtgaQnGU9TfYbzkM/oySs7gw1NnkkIreka4HzBlo/W9i9kxwSb4BFEk535TyeJx48qFGZ
bhoMiV+18qcRKMYblk956ByHBAnmEobrstV1mxrBHJsPnh4aO98rybnRkp2WWb+fAdtEIb82k42M
OZregpQFMHCdNnVzXvkyT07WMJMFqLookkbbGMVY7y4H7jnNPzfVxq5303yQM6BZmjdTn8HzC39C
eRUH/iVPDk6Lc4Yu3o1zs8oMC22iytnIXh+05yqcRvjxc69Jdm9dYQC9kk3NQFLZAWS1wOUheeKb
j3YplBJ2R/PK82c0uf/z3Cr79jZI450cOppG/+BjYiP7kixIn2LAyr5WmAB14wLZ87Z64F1CXSAX
7W9ks6zz4NCa+bNsafOIBBeGq6514ZnNTTeok5sMhCVigj1CwSYChRWCm7fnGWUbQAUPkhX1Gw10
SyxOobDuDS90X9PetRY+F/8t0BcH69s23LZQ9g71iApAVucF0qcpQJM4n37pvDPKX42qO5+msxmb
bkvRvk9XXC55pZmKlYke9rVe8fNSwsDc29S+EAQWw7PWVT3G6LECTY9mOkLV9uPZ4HBuIlkyLCPT
nzaytzPQRaoSVdvJ3qJuXvMsqE7akA3Pg5htJ+v+wStBR7IpveoFb4BlM5abycqzI7jp7GpCHwXo
saFep6iKryz2gi9RiUJLbpflTvZOQbHxKas/xGlV3WukBGQYfT11G8S8acpJPlSm1aQoVMbmJXOy
xLg4IzidDMl9jE4guraKCo3nr1fOaUKxtRzuZWRIM9g3idNv5AsoEP338aEZpBUWzy9DqA33ZoxD
UKCVCvrwdnDjur5AS6Fgp0LNxzj2lDTReMcu8xJTeAwdQ4EKsBwNh8Q4avNBdlSGIfa1buK7R0iF
MbKrJ3/bl0H2ODTmsW0b51jpTfboFymqkt6IHcncWQqEBpOBbKHsHePUvOksHPggMODlq1n2OlHy
h6k1o50MKW32fiZjl6bnIil0niaDfzelz7VZBmDmBlaPWtirb1XcFBtHzeO1MTd9FWG5yCoegyET
+yJBlDgLQvWt9YW4KkeBiU/heXdJrrzI6ThsJIsitmreoap0mRcI7RdNlOziSZuzWdaqL7Tkcaga
/XaMJ7SseJjPNNmNGufklOdRchIyFPFO9v73JDkqRfAwnMsGTWAa2zbtOTiBub005Vk198oz2Ffx
BqDptRyLEzxX6WXwv8/9spRc4UvM5qmyKlIUajCkc3dm1gnUp+dTZwB6elXChJ7gpt1YPA1D6Nhz
8Nz1aUKKzQbKrx162vNUeZh6VCIO5wVb1euvs9y5LwrAqxGG9ePKpIJ3VYdUCK6Q7RZHfOKnIwTJ
a26VA4m19D0k47WRI0Pp5z8v8fPUoOU339vcx/QmhdZbIL9x7LeqbMipth7k626kztJ5Lh9WfaxM
ZeB7C0MLCVo+7LyergEKgPN5H8aw6KuG6yV2lfhIHWKCO0LRaPT0w7klO+ShasobNfP1bTiPvcRB
wcfHtDN+BUkabXDyYI3LEIsvd1GGpUNG9eMj5Gnd4j8BBDCERPnXgufZvNPU61iHM3xuy0/okjI5
IhB131tFd9ViWbLqRNLcpwid3se1e4o8m6L2HNLt0sekzr+TfTIUqGOxkpOaIFEhhrf2iQQ0ru2/
TWjmlgxZSKzjyO3Uq8siH5+CBF95H3FbHfObSBXGOirc5gBT/jUcPPzmZCvP2oOuhXDrZTu0uXzy
mFXruUfG5CEFl4M1sEiTlS80/LKy4XO3HF3OU6iuo5kYKd/Oq8qYXEEOCQOn3AVJBJj744Plqeyt
IZhchT1cOXQwF4DP2l0w/5We4gl4sGRHDs58MMfxz2Lk8nCp2R504GUwj+aOacocKLROuZQ9MgZF
Em0+2QYRYK7HNsyxKZiDsv998RDJ5YlXXzmw9+NnMHMWBOyxeAhzbz9R4jgiFVs8NFmAxLkyIuSQ
pfhboW0wTRX5etk52PEKaIC/dk0zf2jMrL+lOoogFjPlYqi7tQvf6oE1zDEnDnxYtPGz7JSTPAVA
hlK9NkGTAySmoOVmNsk+y8GcqLa6my8Vra42z3E59pJ9/xj/aY3mr7GXYfLsI35JxMt46tjntWXr
/HdoaCC36Sks02jPJqy6k1mY3qoxFv2v0OQ4IeWcrr6TQxu7vZMh2ZKZG15f/26iXEuu/DEx7aa/
XUsu8zHqsrz8WNMsz8v/vtYw/12/h+REudbHf6ibdNxW5j3lnGP6CMuRsvXxP/ib9f7p2/ibtf4P
XxCgoXTnWsF3q8uvzcY2TkoDtsdzUVG2fMOfjWqqB6Uz3bs4+0P2yYiZK8bCCnr7Wja7uMoP+Tg+
ytZEneqhypBtL/ygPe9QS9J+q7QJggVP44VHdu9QkExHm0s0Q7cEnr2vY65G2TO2VX04dzSzeirb
Vh5mcnjSqH/NBGw3rSkbIUU4B7P54Az5IZ5whlBzSxwS1UJDEDEzO4ApRvrS2ShpqV1dYsjU4D1T
qLMQBkNkR2WBFe8CRJLO0+YOYBi7wi3GgwyhltfeYgILolxzzpNwW4x3iVB/XEJDTg0EiJC1kDE5
s61RmhBxAbVznipjk3Hv+d6hdfzsJMtRM9JatmSp6qMl+5S6P/fJ0tHcKhE/O/0+8lzi6pJ7+A1D
Gj7WSTd+Cx1ML0plcnZqrs7vGOFj0rmf43GE/Yc7xQeY2NGxTkWGnVKDD6JaR0d5EHEQn8/8BhFO
v8Hq+WvHPLhAx3czmcb3TxPmuGwWkIV2U4DG39+tO8fcWlvUHT8p+Yech/lJt1MoaeYULAD1T67Y
TnXKXTZzRgtFn+6vUxkFh65oCzkqbJTJWsnTc1QO8PXK0xbgBTb8D53rYV4qlDHbh5Rl15EBDd92
dvJQY1i8w3qwbdeXYJYq5Fvydu0h2NMjycSN+6pNQ7ZTqD+gf2iKHhuJOXruk6ucTxMMa26Cpt80
vC0cq8LiPTPVdqVe4VGVVlOLGzE2pW2DCiSqnumvYibXn7uHBoKyEohDl2vIrgw+9HDH993Vubsp
Y+8wVbsCBIx2dV6/RDHP0HFxYQMcY93Qh2vPxhm+ncFHMpaO6fuZYmiI0uUifo2j3txUlRpsNJGT
1vHT1CAX1gcn1Dfcg9W8fQoFhR1QPBoeWxwA8MZk1JDaTOjE6AHJwC8PY7OgQH4J+GqzEFHVHv2a
56CJx9P5YCSZc1VriPp/6ZCDHVU5xFaYbDUUQtQrGUOs0jgo441cQ0Yuq6FvG9wIx3ju7TK8iQPx
pNRCR7OLg58rKGIV9vhDCxXE5y4xeVqNHRCZIYajy2D3Y5psKjlCn1adow1es4G2yUkX3uQfekwd
D7Hh+gfZvBzkMC2azsMucbtJTSyAER6yGqeiZHitSuBNCvZ3BTvPXlkz8kZ29sN7J9/AeGX79fcE
D6lz/UIDynmam+dSh2yauDB+ajoYNH9qfpnr0asC2kbfLoi31PamB4rF2qJM22gj9GB60LRU3dk8
kK9kr4z1Sb2LgcyfZMifLGMlGrhBAQrDD0Ggt6euL28u49Me3lYbiXx3nm64zcaLeEVqujeTBP7s
0pPmx7S08yNW19g+GgXpY3+geemYz2Rv4kOTtCbqZRg2Eex8lIUjGTw3f5/3+4Ix9ahFoA1Tu4xD
RV+rRuJicDA23VIdWrjCsu2b5Xiaik2omuntOYSzxfsQWfwxMwdFqUGH4mIHvGGWSv0zgNa5xsmm
Bi2oV+eDj9ELEr245WVlH5CrM0twt6XxMmWZvY6RC16XNnhTb0Iiyqj98eCEvbhx4AUjCUw2CL1Z
g/JtYh5zkg+YSFbhD19L93leUPqeHISPfQWNbs2IH13vZ+fA9ZYHI2zfz/4xdhnSYqaxdnL/u7AU
+JD6yqx5+fm6Q9QmMOqFjqj6X/AouZ+jbP0pTlUhXWLUmm2z3D1EllN89yOKs9CN4idVG9nFdqHF
tVMO19pYQb5I6mxHsm+8bmpNP6mIlCxTj9Jq12Hg1FZ6+p1qNGQ07VGooXLXVuq4TjNE12Vm3vIM
yiJt5x3waO5f7Nvz27rgPtlbqBHLt3Q5p+Fnt8auRMdQ/a85eaH0L86RjNiEHnXhHSN4/HszhN7R
pF332Ob4Pgoy/nPjfNDLByX067maQP9s6jJqlbYRpMW3lT9py9gt7nwHxclOGxpK5PlG/qERqW6U
C1D/kn+SMdRiWXdGciObpludJ4Vj0jxAQNnIMJyR90kq79w4xKOqrCSauUOp+CVoHB/FjTy4LzFW
WpfwNpYyJg9hokYYs+uo+szj5KGw0SBxB+cgZ0WO7VOdF/jI/LWQF+i4B/mBdnWZpDmBij4yD5pL
rEnEn1PnUiL0EV9DaCtdoUfv78nbBfWVPqr+XrZJvFsrJaKANrZob17JoG3gtHBzGaQXYQrg0kAd
8jIIq3bEwuR4OTJIeRTnbC7cZTp8q/Wi3fVG1wcrN0SgZm6Ct+f9xmifIBKg7I5i2K08eJma3aY6
2n+11R9kaKrMZusP/V1hhqV5sLLcXAfg3Bw9dpZxrW5CE2hqGlTaOp9rVrbzlNd68lZkSYyu1vAe
zqInZKa4+1WAa21BZjRV74HAIgAzCXRk52bXKs5RGeONHNF0JwQtx22jqYW9aIeOv/3LIUIiBY/q
FfK815gR2nat/2H1zw33fnKcU3bysir7hsNluiCruxfKkK0G9Q8x6NVBHhT2sOezwEX43VTTakkS
uNn1CUi41P3thlu55Mshj6yjqov2We1hZtm5B6ffs1FNDgHMzvY6y9CUKuPOh6lHZ2FAhMVqQm23
rj3dyJjiW3R4oYasi2enexu9CPZBSGw7FZ5UnctfqlX+PdWYX7mvGN8Glz1kToLiYKUZgIHQRkdv
nhCJ1oU3kyAd2hqgtfxGwHxxD0lfUM//aI61Twk/qaNzbyR7ZdMslMO5+TE4pDR5h9CLv1N9/49c
hC6Q1t5fDU6pPraeEezGKEN4sNHVR6e2c9R67BvZicwYRf26vSqGxrqXoTQOf5V6Fh9ky2kyhMzt
fJclIlza3Ekpjlm+WAdtku/trs6SpTzt6usJL5TdudePZjPWUPBgiHlkDxX8WzOJMxA25Xe5P9cA
+y26OV51bnWb6PlTkuk934MX4SYmj0FDaijy8HuRXZmtmj3b12mfoJ294LfX3jR+WN32Hs5LSKC4
Pyj5X6lqa/1ya5gBUG1zSlYlxc2PsVlZ1QsebY4cW+q4EhaCJGVWN/tsrqEDZEJ9eOq+UTwAquWN
3a0o4n6DELa3sSLPOtXYMwKjyro7D2OwAx4xCHLN+CqYvd1By0KM29H/PDdlb5Nq2rmJ1WOAJqZe
4tAKUqLU4mqthJZy40GNuptIB8KuQTcu9+qtqXv6y9+NSAPTPeZTh/H8nB9P+he+AGoTc0MeZD7c
1FIfn/MWhOzvHTKBPqjPchKbpAC5oHmEFgTvE0yUFK8aC63SMZrLwxVPXxOVtzqY3IcOAm8yP2cM
3/O2iQBRH81NxGIwog1RfP59ko4Q4kPdiE+TkH57VpLqVPRjdWfWRX2H5a5BXhGp+sCM+CGUPsaU
X9tKghuBnNN7PFBIkuorGWvnpoxd1sEdzocHyJC49RPQX7VxLGqB2lKZDSeU1JBrLxED0vu8PygF
sXOHUujHZNifJ3n40Jx63Q5wDp42YVDN2v9Drd7UbvDW1JUdrnRVGa6rGDEBOfg8z0IwbKW3EfWu
eWVQanyaQ6VtiQwx9kfROJzkcHnwWxU9gGkDQiDdyK9D/ieFCFHpp84DJJ7vSf4nsQuwr1TDTs8x
OViOkzH5FcjB6se48/cp2/o87/JdXebJKXKt7EfNLX0TxuHemAWag1a19qgSkai9tOWZlls4f6Jb
tpbNwU/L9zHhYkBy5Mi2rrsB4/Eg9JLaEZIR3RHZ+e6YKIGCJC+lhVH2yKA81IBu4Hu4syFR3B9R
8uiO59m6/Va4uIvBsBPXndDC16q9rQWSe7zeisPU8P3L8EQRelUXpXMeRRb/qY0ThTLgpNwLP9nJ
UR1eMzeTJsarqsIZL+iSejFZln5rBalx29WuimUur95zyJhDMl65mHLUSXuQcXkoFAcfm2ForqkK
a7jWtxNC7TYaU3UVQ/McuLRDmyr1RywecLZJ54OM1fWIz888RB7iJO6QpfTcheP4pXWcKZSPZdiI
ZaL+D2Pn1Rw3znz9T8Qq5nA7UTOjUXCUfcPy2vsw58xP//7YY5tarfet/w0KaDQwtjQige7T5zTq
tRhG/WKEcLN4cTF8mlLzU1UY6CumzRlQQvblP13Lwf6kUEz1g7spMdz2p2sApcirXbPA6T8trsWy
a/3vXct28Ki5LWB9mp0nPUaRxan7fF+VBWfTxVZMkI3D3j6RjPllsz34+CbKO43FQ9ykiSpUNU2l
fKhs33kysjC4jEXybpwN5xAnFDWnUGBdkbfSrk1VQcArXW9ChQRC8XZXd/4vYwZzxVXcpxjMI7GA
8SjeYnu1uoO33I49SIomMmsAsZd9U72zz72mH8jqaBebkNJP7KiDLLwzq6cx6M+qa+fvkjbO3xkD
XKoJsvRbGcqEpqvzpjPQ7xAbZ5z8XapduB42cC4zKEpnOEN4mUBJzVC80sDTdnqXKijEYJOJTFXe
aarHI2j5KK/IEYC3h8P66dSxT5D5JMPt02WRb87olAbtdLd+utqgo6XVyN154Ydw0OerNLUJXmaz
UK9W40j0fpnQ+SHwq3CWEpqI2kkZTmOg3pbEjWLfeXP4nsJw9Ypw80738uDe6wzqtHrrPIdQJkhj
d974gKIgyWW9JRz2D7st6s6JQ/klsUgJ5+Wx2V8mDXSoRP4iv+svfsa72wji9H5UQvteX55DXWFa
r4Z+joCGE1HvKy5/8lttNekGffZA/C/bSdMvPbdzDtSb2Q9aCm+dRZDqXJt2+D4couK+rcavtzjF
EqxAkJigFweFs9h+e9RUK7z3Aq89RYhKQxE3ak9mbqA2Gmbz16oFBqxrevqADJByV/VK6/obn8j4
BoQmhdCG414d728ZNGOKxNFidm07fZxV0oAj9OurSXpzEf+vr0Lj7o3dXQjLFN941qsQ7DZFOeQl
S56Xw3AoQQIhaziHd1ORZkfbQzmytmwAk1ZiPdnBYD15McrQZuZV244IgLJxzaS69yvvXlykAUgY
X3N1OOppQDGOYZyoReMOKwW2UOsVD0YcUXnRG6cu1Stjpzl18aDiLDZxC0FKwmVcuVsJpfVtbZ8i
v4HX6ncQTiJuUfV1VvmWx85kvAOsUW7qZtY/UXzvbweoGJ495JUOcWHm1xC1zFPtN8FRVWtqfmYu
6Jlp/Zh4ni5HjvZ+bbI06O5B+sFiGDePrm+oF5nkfKoeIn36q21c7dwvTUBxNgymS9ee5p/GLEv1
25B/NNOTHpYHJ0WRdDA4VRL+vzR1lSP+R+L8Z9erv5D1takd9yyoGNzgGFVDs/H5eWl9k3xyUek5
uhGMXKhNeB/Ronl06qD/yyu5pmZNMj5VVL7DCp7wjXfL+q9gL/OBV9s7dKetS0HCgWxTMB1AKQwI
8Fr9fdF+yfsJGhi44ij8XUy93fycXN18ZYR2NEyarbisE7F5LWe1O0MDi8guWgAXUIUxFNC/hmKz
lwnpSZP5M2AI0MOERyOjRZRrGb9xGub62c8gViKUErxDavtvdfIQRVpG83Lbp5JCy/v5WSxD36uX
KPZeZOrmBLv7AYWRdLeuiQz4y4Y6IKi17CNNrDUncubRg4xUCOAefK04rBtRI+PcFb3+OXOaY0sm
87FeGulZy4GOfJZ5m3ARKXQ2c/IC9k0nUFfbjxEstI9ZnLQnipW+v1k+NRz1nHyipn7xvS13DQON
YgqIf+7mUKgaxWBAFh5EgrkFSvRFU6UHP/fUe2WaIZaTnptpr4YklD6M4WMW5ebVduGp2uXqD6Rg
INokmXSdiXEixuEW2s7iRbYXSI7XWMjGz9PPorGlTMT13c9z6KdXOLeNI8+9pc5jIhbdFRwS0a6S
kTSIn/jzRrqT34MO00PEaVzlurpIL9ZDZHeVedjrGpXc1dy8wBduvU8ndzPVrvFsL6MecTZooitg
YMuwbhWLcvLhCgtxsy3LrDpkHCFgzl+Ilnjzeafashg3mQKQ2e4fIrN1nscgch4rnq83Z49L2MVN
ku+JTCaR88zNJT1akE32iL0kTqo5cBV3oAu08bMXpsl5WkZhHnuPbpPD/8e3gHqKPCPt4g17vroB
zKfLMvHJQvWPy8ypPkLiyM0XfaXK1z0uui2web/WEdlYujrElrwvrbvXNpkWd0fjcezlnr4Tb2n8
AHT7bVzmCB4UXcGxYdlMGodSGZAT5C/4hpwjp0uuLuUmd84EBG4ZGUqSXKUXLMOJDAbvL4rmdyH1
nlsxro494dWbt6yLe5B8XRAjwbYsXv2kl4cUB28Knn6V41sXpaDuR59hRqBEicIi86CE5oguSTfe
61rIN+73MA9zJQf0ascb4JH9zdFbpsXHSmGPBi78a43lm9Y+nUbi9yrUJBvZMgUc7FfFYzvP3mOr
qx9sa+7PtlZ4j9JMTVzeO3pyApHIb05svZkhh9DxXnhlhO75Q0hU6NwvO/1pLdjbnWIMkLlAS4rw
w0xtxkcnzD8amVk9+latfKSm9tp31vxUljnnlinygWtlaGpRIGkPmY1Se9o8V3CpnqpxKBaqcu1D
Xeo/xIPSQxT46uwlhHd6r2iFcbGzsCHSAOP1Xe17zZ3aqnDVDBRh64YPZl7Gt65Ya3KK+cYBOX7z
+qO/7TSE20OP98c/HefYqfYVrJ9kp+DZjFvrL6VJi6s0btn/7K22vumoVoA/YzW98fX8aj7C5vGX
LI+IsZMLX/Zct9P1Achn8nMTlK0fmrGDZKIptaeWwuBdU/jJXoaUoGlPmUPdeGxU31aT9GoEOH2q
lB9C31/K0ouZnzfgFTQ/fPVJXIJseQRwu9vKUCbUjFeCqxg72Rxx82MGmQIwvxydKESlrYXXx1uO
sZWbg7xbGh5syQ7eBA3F1xaFHZkWR2Mqz/lYuOfQCb5OYVIdUylOd9zqTvUmIlWUqv+U911qy7PM
76lMWqB7Y2iN910ZvjRkla4W6NgPfhkGO2MesrsqnvsPkLPaR5Ra853M5p2RX2Ei/SaTFY/He02J
vmk1PAe6YseP5tIMXMp4/Nvlbp2Q3lhP+V0M8e9Ght6cJo/SC0fFvp95n8omEIgA35etujk8Kg70
A6ALrGsXv5T5hCBD6gQXBLF+9v5k+5PLCGXnCTVxJCv+f0vHbqCWQNf3aQetQbsQHBCbhuDg91B6
nbAayLSMxUeabPFel9xsat3DzKBpm3VC1sbqBImWi6pSOBpWAfmxW5zCHiUYM7MhLlbnjDObFSt3
3VxlF1uDP1x68zLTq1z2HTDcnmajCqF2/a5yOouK6jzVH6g0W6JqWZ0492UHe65f5u8mbfqgkED8
kjiasR+SpW51YEgwHgkPr6LQrg8uZoZW4NiM3rt8to5t4s6o+tDEWT6VJxlbg9qTSUfYPULe6+TI
UJy00PbLgzjduoiffzLsZDppWkU6MC1RmeoGyB0Lztgup5o8f6rQg7AQvbiMy0hMq58Mrc5CG9bu
y0uZwbxYQs8PYLG/U6KlwKgx+y8QiHFviNVvAyjQRV9WOaOJZbzj546egDZ/y1An3yCckT6Ra9qo
eRM+zegZUSiv5/kiXj3vgiC+v2VN2yVDKmlSqPvhi7HtexmJPeCKtqFmqYBbG0pYw0blPkj86X2h
IrxLvW68yVTvJY7G5BFIB3IxcIBs+qBuPxFciEjfBhk5WIbJjFRDTRUIGHioui13Mg6pVGGpKqWT
edbeZVPoP4hNelmmfQ5Mb0D8BlCxs7x6rKWpTBRs0CH4lGZDfl7tiuEM94rvHsWh9Kvh1OtIHkB/
6D0HPqBCtClqAoXBgKjFoJ2lqLaNwuQuMJUvFJQ/mrGCPt9cRva9ptVbsgz+fOCFATH6UvZdFkYN
ZSoFTNbc6h8nH2yGDNfZvnfbexnKrAzVlmqbrrCT+H/UUFRUTeT+naXo806KOt2FQxcgUXySks8i
Mv4aI7d+RME3+dzfjcNcfLY1U9mrHJN5tX6Htbl7EuYJwKnUI5kotf1mt2hJBpz1AVz5MAWwW5Te
VB7JnJJe81rrxoCx8CvvkDGE6F4YMMK6hi03HJAbXvaxUp5/QWg+jbEXUo5LtXhglUgCLb15sQVB
MKK792tWemIrfIUKCIfSx0Qv0CZp9GE7jfN4cJHw8zfEBbsTSi3RRrEUxu6P3iyy+9CcaxTyWv3U
dtrB902I4sSWUbvUwgzu1TcfMWoWlHQ9jm/sA5rZYJb5o4dmK1Wqo7HQCMAP/jzaYbfP/Ey9UzMn
vAIeSvYBdDlbJUijq90oZM1hK4zOiIgSYMzr/pBnavp+zgvUdMlP/OUp0d5vw/F/nmOgduLF4AxM
k1cIn1C5FJ2Tm2zvYpKI11gv0m3fhvkO3p1pV5cJLGgTmR2Tg/J5SiMQZPby7nP5RoDy9h9aw50e
BjdDSjgykhlRmy4euGWZymPctsrj6IQvUR4nZxmJPcwT+xxzc907Y2GgomHF7wAzJO9mGKo3iEdQ
swK3E6q07gcjdZSnOu8fAtXS7sJKs6C+q7k8S/dVExafc49782qC5My6ACxzltKGSzq082MT8mxx
Y2U4Wiryn/vQnZ4buCDO8TIrLtytCPCpIZiEDpxzC5N9EhCnNvRJJTkWqpRuzB/MjtBs0B54WCrP
ZqD4z14BxUOia19lJPasiszDVDj+Nmxm/+Zm9ZD9qkjrHcWvrxr/sae2mYe5+960guwUh5l2MCe/
fImn7oDWfP9XqPikriJzflA8r75SPaygEcr1P+lRNeLb+KUpHGdvoFdx7tKsu1B78hIoEItn5mh8
K2L11EjqNJ3NbTto8Y82SslO+VXwCR0rbTcB60H52eruUKs0T5MR6WdlND42phluCO6Ta3HDOD63
ID02t1yBNxEJezvul3kUR/FPEuJgsh74sr0vZz+DVoh8dKSlDy63kkuuJbxY7M7Xj3VNeqlzYF9z
3TE439JNUDi9t6lERhCgs52drfaEhqtF/KQagO5pA5LDmaVcOw5kRBnbAsCmbryYsXEalCz+0RsE
udogSz7UiKIcAwCZpwyx1l1pcblwlHB5iI4zJ/HMUs8yll5OPvWnUcbS+FUY78HzPFYUnE+F6dY3
4JRZIlaoaDFa3GOgT7vJfVS5CKML1yMENY3JfB6WRnrSeEba7e0YTeYC/khrU2kELTsn3JsLBcFA
7daj9NqGB3nuBPtYh7hgFJaC37bVbfVd9gB/4AIV7A4ryZOqhkq+kbE0t3FoN+5eSdrv1jzZ5wpe
CCSbesc+yxglBOes8wP8aeRHb5/9qudnNzUuuoEQPqZOqe3MKRwe+7oZHqUXE+bfgn6CWXyxBZWK
JH2uTtOmpV4PLdJfjuLthcX3vEny0xs7kaZrZfaICnjzU2GXXxvo67kcB8ZHp8y/FiMCCq7W+Ye6
8ppLEAfjMZ1SHczdbO2UMDI+gCcABZHFwxGdM/UQdDFiguQXvkovp5D81ltt5WozGocUggL1eFdq
z14yPsAh1Xz2fHL9vQMhtgwhYyn2KJrFd3VmNZ8BUSQbEyjmgwwNH1BU4n7y2qx8JID3Q9bUhs0z
rHbtnThZqh1DL8zjToaN1r3PANyHeqk8tNDcPcWTmgGTaF5kJE2O7htIQMO8C5QeAQfX9BDmo/HI
KfJi6Y8UKZDAJ8x18OJyAZ5o2gcTNuiTa6TJVmbzULUe8kB9ltFtwUPqNv2H0MuKPeJLw95UNeup
A5KD3tE+nvzwEcAQwOTYO9Yg+x/LpdHnCG0zijM3ow1B54YYaPloqPF4anr1JcvhdBFTlXveKdWM
r3aFgOJkRsnRyqoKeJ86PKSadt+QwH8vpt6fEM12XXi+2zQCTnJP3Uii7121as7SWJZpH7lLQ5OS
x2e3Lj8PtcqlaZ6bbZcp4xPMAtMTNGsf81LzqEfCJA0vrm4fWEHDc+OXrawz475M9JMsmpeVMlmy
fMj8fy0nXVLviEVyTUbDfdvGRnWRBopZKKmrEG67jF849A3MgHpryo3TBUzdHMTsEN3sdfCTgiLr
rIQ3C4wXXEJ/gcreTPQBtdKuoZzQt44USqe4YSD/UPX3cvmQe8ZsVC5PIhs1r5a4Wpklm8jKp6fK
qSn6Q6tvl9kUDm9y9KivVokw++REzb7w+8/1zInolkosZoqG0WE0PtscXkKztD7mlIE/Trryt5jV
mUAgcAljP5to/2l5GO/UJYafw/Z1R7Hol9qdgNeES6x/nbDT7ouMxF4uHJvSk1UukzKaJBmwNOsk
NChbBC3uOqMYzpRGD+c2CH72tG58PfT6gQh9HL1z69nx7hS+OJfIrl/CeqpOqd9PT2UPj/fYPzpy
orMj4GFzNfP6nVzeZnbzAZG9SD0ReERKuQpIRRYGiqiAcngzmfGZMtUT+IPgMmhRuWkHf3gqOv/F
pdDyBaTkdKQohT+81oteQkdvN0mShZQmJu2nCkgHedPoxS286TKGi7DgssqDp2DXuwBppyj8YPgJ
KoH62F/msSDntfTUpVlt6zBFVaBE1PzXNOtdM9c3M4f9Jm8fEwWh63aosu8NStM6/O1fCWbF+8Jy
AduoCQc7/uTTDl493wdwEDdB/yFpQdZ1mQpaTWabonmX2d5GJsWkQYufpBZav4CYeiKOcV0dKXLP
62e4OhEHN4Jq7w6kSKVxwBVu1dHhM6fqfzFI1e8g1T40ajt8LApgN2PstEdHN+qzv/BslfGP2bWT
TzHaI7z20G6AIMr4bMzdcMyM3Nu3WhztPQjsdv3sBE91sWtqb3q0Gy8hZWZP2iFR2nzbTVn45HQ5
RrWPPyPBWxDGY4E0WmoixWj3z8svMt/nMe+yus7P3hY8nRK+y9upOA5Z+y0AZHTRavOIUhlfa0lh
SfN7YpZvf+n/ynLFHLAuMysktTWnan3Xu9aP29u+bMrvfE5yGjQwahR2/HNY5UQzzAbBoZyqZkep
rau1NNJL3NC6ehOkjNDPoJM8zIgtinF17N3srg5BWYr9lYun2s4R7OQPNdatq8y+cumRJtrUNgSb
60xgkkFZhF9d5LS7DcFn9d4ay7sRQa+TjIx+covdbcIw8VERVmpAdJ144Mf3k4pgcFVcsxk8NbIZ
HewckC0iZ40R5im6MD2N92N0fxvJRGROnyHJALoFfRfH/KT7u0gujl3VP0IHRRgzdsZ3zqAhi+ZH
1mky3eLR5+G1a6s0/Go4zUnWpHH1nJQVf2/DsE/95G9EsHsS5X7/LjHcHzmxlIuYLKKrD67tnmQ0
xdXwzrehAWp6C8HrsYmfdfsvcLjqs173/l4jP7uTob1I7SkG9L1Rp/vP0ZUDuvWcLP1xyJWL1ppH
ZfT3mVFHn9Emdc5Ws0iSlX23RUXPOpMzbhDLQDNpBHLcBl11Ub2kuvRaTf41cR99KCXOXtHn0G7X
B8vSzJOfRQioan550iAf3Bb9OBMVjOKrmlAQ6t01dvRpMp16ny1JTfCz7f3su86uduE6AVnjm3Cs
c4mSZl5uSOtwtQXN41Qm4W1OW7z+0/XN8sojp1mGSzwlvHiK8+B4issTnAAYQkYLH288h8W99PLC
IIcvY/BlxT136xkE61km/dYDNbhO3tZaBrcIS/k2UEGPDsx3DUZgwP1TwlnTjS51qPJ8yOz8M2DL
R7kFQLP3grrQ+DGKcwCuQeyfICJo71ErTXZaOvWfp4CnO0xz1dWflP5zbgWbrh/sjz1UfY9dP30R
L8NsvDtE0MlYL4ssLtU7l3Kekwx7dIMdRyufJ6elinHybl6kW+uD3YZPeQBhGSLxxsluzfghr4Jo
r8yF9ZFDGZjPcsz/HqsPvDKt/7nx9LGq3fqljuA9g7o/va1WR9U4Eb6JHzhm/lxd6xGilE5QLKuz
FEqPyN6Yc/k5ybP4A8XK4cnKYutQW7yQshlWUWqX/yo7iv+dqrceNDgnr4nmhgDqmGj4i1TzoPg6
W6oJS2dZnx239u7GMaE6KtV1FHrN/jHteuVYBM5IACAp721Y+A8eAJHnzEP62bJ0/7OT1N9BYVV/
h8Deb+w8MLQDEDeisxEgPW7UBWdkG6b2CxLXw0XhBkUieD7JyAK7VVF0g2LbZvW5jW9zsGZDrbcs
bzQN6pkQggAZ3pxkF3RsyBMMXgr21gphTKLhryl8sAHbuVF+lcFqDoEmPIQz7BJNhijdmwlxHo1e
341e5WzdZTfHqjKVbFQUnuoEpVgSDG1kbHmbXNPYtT4FRdzcRwEVOxNxyE+pUVV3toEAn8x6UHrt
y3j2jjIbtcj5BDwnLjLbOO6T3rn6U+N1pKfDIrlDvUiZy8o6J40eXvvw0FqQ8gANCp2911JNmid5
fx+U9dWD4CrYdkapP/oeUJAqeu40LSLYQZPAkhHDbvlw88qtEpU5w7lEeUPx9qxAi4kkanwSZ1nL
JWjaRq1pHtZdDJJY+6HX7Z09werGoyjMjz1f/y0ZwPZKrhX80RJimocU2eTZrvc+RAbvEeJtn6ag
35O+h7dvssiApYOrn8RZ4ap3NiDP3pTQF977JQXU8GX8aJ0qPEmphTRyUl7sps3PfjVJ77c9G7r6
4sXunZmY2kWauQlJ4/xhGJixzqXHzTY3P6uF8P5t99XCdR6ee7RtRyvbyOZqAXtLparebs1GcK2y
t/EYozb4O/Ewy718zUv8eSz+kq24JTNkrGbmiep791REAWlf1xLubuNqdY1XH6cRoTFtAKyikcu9
+gkqVETV6MK3bVyTzRjk6A33dXqxuehR7f2TUC/4pIMv+hd/XlVAm6fbVkvpVdIcVgK9daXYKNif
D8XIH65M1CpyDKNXaKeC0+5jFzkfBb1VJw2vB8u8jWTu90jmFk+BfcGaevOU6s/fnnWU2XsQFt5e
anJDqOWmJhofpf7WSIfq4Bmht5NJO8uyd5Biydyt4Y9ra+jQpUqpru33/dW3o/cyKWsSB7GLHO3j
CyzvX3m4vu8SQwHY3/xsONoRJG+uYs4V31aJR2vqJvbbZmGoVq46osvg/JZlsA0PhxYgAUenGwv3
q4CMsHC/Gr8K0MiUjPPlK3Mj6H41L13KPXzUvDObc0QLxRihqAq+yqbisLeNLa4zkWZDLoNgiFM4
RFOk60WoiHTqtEBzSX87rd3CtkLGPeE1qKMnLSxC5sI7JFRC61BsKwORogGmSpPQ2YqLOINm88EM
+tNOyrqNzAifDPP7rQBPRmr5fa3SlvxOUPy4cRNaP72lBP0f699Y2ONW/yc7klboNBcaDLV3D5HT
OkAbDAdMAr0uiVy0D+wzyiLZebUPlYVm46B38K0jaLhZndcNtGWXZS3xkwwExa+Nc69zN6ZKlDNz
Mv9hmO1ySzaLIu9lmLcjYMyll3lIwtV28jeVbiM1O4stRYkRrHB4zv0gGhDs8sPgIehM9V2aox/L
JV4/l1WivauXiVCt7utlJB6uOem7NEdZV4bSkNLYlB257H5M3W2d9uMtCGI3+sckgHAeufkSxEGm
93u1MqodgnwkL8DqwJXo1SeSFIR4C/Reer8CiCXcNLcuP5v4xmwj9DZvWWzE+IbpRuhtbIqZtkVH
oVq7DUrqseCFbHmwFMbCkfhrNLuzPeygvs845KNjenuGNOaeq6V1lkfIn+g8vXhqty2AzJ0sePMM
EttMiunOL5wPMsK1vOts4AXTzgn1ZPOKB1RWz9OTAWLpXrz/tClMt9ommXrv9qxs5IEojslCRgp2
/wzD0bWoVWrynORhBdgvpmIx3WLoyzBUhuRBzSCU9JEQpDw+ae+ntvlxy+9p+XzXabr1KOk9k3fJ
DlZC7uLI0VBJDQppXvBI2QROLdc+imU122bnHWJqB2BHwlWarJ2+zariHgWAnyy/ezWgxlaGAtyX
njQ3eH4aVET/tXr3ylZX0IQppsZ5EH0BmMM4CCxZARmGRXq4Bf1/D285Aody2GOgjpAxtvzWJlOJ
30ljhWYDu8giigaM6GazKdRBojt5EI/QMKMHao9PFFL4nNrGmL8VCso5AgvxJq999WIYlGTJl+r3
0Ek7f9dDBrVtFC18lMaYgugxCQgJF45uHd5M5GmYHUKDvNebCST+KkIYZDF+76RQvbTxRhNy0N/h
LbtpzyTc57OEtzKJA0gcy2UiJgFzKobvqe5XV2mIrNS3ngwDtfteKMBh3thlmJlqdTV9zkrDAHL7
T+vrqYi3U0JEB9hQsF2OId8dH1GbMZ2+ZFY67DUdzidqtNMnzcn/zx6u7+/swhqeysC9KrMJPiUr
SS326H+dfV3dlHlLrVc8pqTYazhGzYU3QRqrtoxL3Vo7leqGm0nskMX2rKOyvNZQm7kN12V2ab34
nUGByz+XaQvvArzxCYBPS92vC1a/wgzK/UA2YyuzMoFu3pMLcPK0UrYWg02WOovPN2bXZWhVfoSi
7vIkEsrWYOF35dp6m8ikwExsMouSPLS/5dYbcmTFsuqs+KF+re1Wu9YZimObuYJdDA7creoa2JYJ
He7VaSNjrdfCYzbqgOJ6gsc7mZctTFU1trWLZIY4SjMWKHMudDcv4VzUvEbYTCZuO97G5VbjALM3
qtE7ae0YvLNd/4NbDumXAuHFvT6OBTCsKP0yFflOI9lCHDKK0dWYyNEiFHDI1DI9VkXQbIt2VC6o
y9ifZwjQO8gzYcZVoCs2PnVm/jw6AFP1KEZbIK3mk5tX0UZs0vihiio01LQtlAI3u2b7372BJKE4
aFO7cy3XogCFMJIrsaQipFCL8xLs/79s0iPwTyxJWQCtMrYWR9+1fjrKxAp8fbNYnGVXnWDhCRXc
o4Tr8jVAN2Xfhn6MKZYm0CyTEsKT4a+5W7Rv9Ui1b2MFtF3cV7MsZE72W+f+vd+gIrcNNOuome7P
wKhER2WYqA4qYtL1W+fgN354GsGUVoc1jPqndeuspbqvl1ljwu1FptvaoMRNur4ZjXuX/AfKR4tU
HZWm9b0I2YloXbQK25kJcQVwmMVBfGR6dZThrbGVT1MfGoeRmClBbRo9KKJbD2rxf9n+r34hiC6Y
MuyjbBe07o/ZsdwDiJbs2jX8uW6kK40JkLDQkPErbS+7rnbpiW2ufc7fWXAnprfrxaWNbOj7SV+S
kOMz1rXSG+QjOU5t0thULxZ3DlJh8Ny507yrjJSrAtBAKEzoAVzxio10pSGrAMcK5MHFMrva/+gs
23hLekem113/06YjEbRRI7Bwq7OslRWFoWVnq//OIVRVtlDezJcQDXpuov0ZYUQgYN0CGUtLbS5P
0hUfnbf8zqpA4NQD4gqU4Kbq5TbdJfmGAtpivxRln53BN86Vrr1uin8OZfaNbV0mu4jLG1uKlB2p
hQx2ouUzVJ9KcpSA/v2Z69aKWxd7uAuGjbOwYFiKcRdkMK5XrZs/gPJYqBQWvFg167eJ17bFp2us
u6YZXUhAF7fFJDtJb5nUwhGpj3pj9wkhoKH3CEwndhstTLTJpYr15mc3DVAp2hjlkms0QmpImxg2
BRV6cRXB2mETFooGbCd3uG6P43S0jfQvWKaZMWpOytbS/PRsQoWiorDe39bIvGPmMDsvjHny71Oi
2aasp7Whmfn3P1xmIV9E93v5H0ljTgvniAmwAjw/M7fx+j9ed3w7kypxtonBAx9grG4vdeNARzsk
3a0Xl4qOStwyvnVlfrZjtONWf8XqfrRWnB5kVuw3FxnXA2IU21t32Z16hfYyuvFpmsbo3HlOsAtc
tELHJZrRjx5FhIrEOGpNPxs5iTyZ6eoeUsMl7CFD2Bqnk5tyFF/sRUQ1CcyZ+0obrMvaWL4FWr1P
PgOGCY5v7P85BOJuXWSpuHisDwGw3davdsVz4I/QqZId5gRa7Mjs+Q44Vn2s6x44rR7W8SN1794u
4ie4e2XUSD3cpWh83XwQj4oRtqDRyS1eg7Hi+slasdsKYqxBkh9vz3O3ssgXkXG6aZvKYxvqreZ+
fYq/Ei71KKXcTbESb9+8HOaCy5xWoFY+qeV4b/AB8AFU9sYjK3yGLGoR65pHcj7MWpwX852MQRW4
m6JLYkQEmRbbq2lxH9WgPKbx+FVm8wb0SgmbqHAz5Qtpk/TAdY4N4KKFoWmepnqrR5TP8JYsEk5N
lPpsxE0aYXSilizfuqaOWLiigQSlIgTJDk0JLtKbdT24kN9ayEuXmVfdws1jYL6yShYowaLtrVKu
HTsUO5hL4cRCN3PriW3OIv88Unr+xh4uC9ZV5WhkFJGl8Mb/c0Jc1rUTuRHyAn25Xz9ssMr4jiLk
r4L5adQlDWcPL4IPotAF0XmxqcX8Ih6zYIZ++/2nTTYIF5QRMd1Xe8qCKYXdA6I9NK6gQ+PYN39o
1WmAtFD9n1RJo5DiH/pkmA9qWEYvPgwOm1IjukzgIQc8EO4apElflCAwz2HX2MQCYuXjIhuXLkoE
XB6WNuR45C8NdQh/q01q7GV083HIK1pbMayNLQtlTKL/5+p1Wmy3zVcfJfHd28esthg+hqNCMb+Y
rLrV/P3tY70RybLNrS+TqdL1dxMqyErpIEAWeJ12MZZYsvSkQe3nKwo880Hsg1388nu15F/d34tu
/rLU+ue+68e88pFPbD3rK6kqYLTLP+fV3n9ccls9dkFAieJ73QF8pSjjh7zWg2tIjm7rZnr5Bd4c
Eui2Zt2bY25/oMj6Tuy5r1Cv7o7uDsEesEBfhzB3qBoGWO1wYV+YVcovfuw+VS7EuNA5NA9qpSH5
s9jtpnO2fjkMF6t5nzpGslPyWD1L4waNeo6yccg2b8cytXqu0wkkHz/XrD63PdaxuDtGhILiuseb
6WD93FfuVRK425AyhG2gjw5qLUgeBr6R7wK7sWAtxyZNuQgiDm7V5TejjGVGpBKlF2poWr1ds25h
th00Hev4v7cUH5RZQBOphEvWdeunrtu8+lT5p7zxuU3PttefSLxtsqDTz+miLGpy1TK20m1VHQXR
4SZMujiIV754yfw6lF6lLgKnv/1u68Tb18ad2TXGnSwTUwPhBlfh30vE6DRWDcoOXUMVECZytYSc
lkZ6gsSUXmFV2nkd3rxLAW6ua3zZ4zb31nfdT7Zah+tyZzaO1f+j7MuaJMWVZn8RZgiBgFdyX2rp
raa7X7DuPjNsYt/59dcVVJdy8tTMPd+LTIoICWrJRIQ83IcmAu4a+FAdFlkCp/guRIVnwGmgUo1s
KY7ixja5hKlRgeh7YMlFqIaMLJnqMgDrLVj2yWAhm7wv7OH7zUw9Bzgd/hq4rn+zcoUqxQugKRwQ
l+lrF+Foq3XrZ3ycywfUFANq0eAxGehxgQ8p8oaJsde2mxhaAWo96woU4hNEg7rULCHAsvhWCaGA
ggvItv8z7+f64HWtfMCpHgqFVBEgDQe2LN0Wh47ygTd42k/5iQZMWWbXw/aW4lDunaMWkRtgQK5m
bJPhNgGrAtum5QUdRN0fpgSp6tGZnI2+ceqtd0/3otIXnuRXfbM3Nx8WgFKmSQfRdP0TzW1d99si
P8zjbF0tiPy0xTTW1R7phHCL08/5kjd9CZ161aUGgOj5UmojjckTVCmfboLu5tBwnQhO7NfVyMh5
VNXBzfQb690i6/yI9UjJmMNXC9SNB65qerIFGA1qbAUadEADtDoqEuNsQGB0Y6TATtnuHNpGIXr9
WLJdt6CqoHK9AmAJNKJZXhvUIkcdjtsxRqp/QdGS2QdhnZdrzJwPgG7ocBBVTttOsGxj0T7t3d0a
6vkifJvPKLhR+zzaxvX93yg69RDFcM4JyXthH8cCEhcNjnCuM1A++F8QmE3daOywNRwq0JwWjVxj
kMPMIDP6O5p66xQb9N5toKJbmb5G36+Y5HU17wVKLinGy/IaFX9qSRBNTyjC6774okdhWMEAiU0a
EAlHg7tAXrTy48elh6yvJVFhGkPnHfxoeblchzlynD0yLR0StTaKKyLBweoHxblr3seIMpsOR5Xj
8LIuQp6ucPpzwSfFEomF6RrkqPJvNth2QBimVkmUSt8s61MqJhAcqGbweQZkHJDbLUQWuoCMN13W
9gzWEJUzzER2Xs0py/J1doY3MRADDg7kBJSRT4/Y7rELhZHzdb6api9qQzftCP3nC01a51P03fJD
B45oqBvsARTEaXq+VNYZErh4ovy9wWGCdW6c6NVR597v6H+fQl4goGw8dWjO2qflyHdrnTL7ItyB
Hbj6Ii9lhy/2Vn3H05h6utE2l54A5FnnaJejFpr9ygMGKA+0/b1lyPY/hNxc7r1lPAmW1bHP/iLn
TfD73feWuJ9p0tOMrM0ow8Afe4l/pt+/mH/+Rd1ccmxQKVt4lRsUEowrqHzuzw4ENSSYC0EnId4a
1KHAqMcUOQ9ImwTUpenkTizQ+6/L0Zjc1NOX0OvcrHt3RYq5s91divWVu3caMDyo+9S38I+XpJD1
BmnKzdX15daf/+5SLU7qwTFgtnaUBNyw6yNEisVFqHzDYk7DSTgjyCMw0g1PGMqjaEzB3dsMc0jg
+fu8NdpckIbfr/7VQlEuH9bVI6somwAvCcCAQC1st/4rRwy7H+pSU6rNSa0ai/5HaLzQFkn7gbOL
d5YcIcpNHwe9Rtklbbwna8NKR2z0JOqtK9GiN+sPAMAIqGBteO0CS5jidIqaWrDX3r/bWB2DeJNi
+BT+T1P+16Xv4u6G/6e7vJt7N9RLmdDw2ySJaW5FGu2R6EaRszmAHCt38LQAOXUJmjbovFsOGLT9
FLXx1KWYDNxUx2X0Py8ZSK+CYZY40laTqREOxITbFrRP2rauirPoAUpVlreltYzItSBgRFdoi7+Q
kiq2RQKxB7V7pKZV+7sVCYxtWAMcjvUn2XrlqFPsebaO8xPbZueS8gQFuchp6kJfoXK7zTKEOEUC
R4RyUoRJCd4WHCZXAQeFkYN6xKxMs/6+5FpG/OYY+2I58DH/BX4UJHRVwzKz3bet+Araf+jgGAUS
u+SoinFI9lRksFq5Ect1DvnD+hLWEDnqax5/Qr7VOE3GMCtqYbBHxY57yMBqcQBhUn7tkbC6RkaN
nKTMA4Dt8L9MNvKiqu41hGyre3T9bBeOwgooxp8NyK7qxWiOHtLEZal+tpn09mTPTCSheg6Q95i6
QChyX/aPDo7L+mqpLiZI1x89IMkeyR6143A1wNZ9Zyen6XgQZEsgP6UnNO7gMEXVam1bFJxs10C1
qOs4ZzOKwQj89zMjfVx0d45EQ88Gyy0wXyDmxfmSjtXHTXfLOXnxBC3C7hAPVQ12gKi+GP3v3iQi
sEVBDOmzqPNwT16K0yE3tg7bYA8ywnxiNupZW2NvWUO4Ds0ucp7IIco2B5N4Me9pqB28tk+jtKKr
Npluulw9SDriWDTISuadKQFGPWooUeWrbBX1tOMuLrK9BQSfKpBi7qboZfSq2KDEOACMKxQZUDk5
94xqT3rMI6izHirBQGA0QhjeCsNLDdjdU19bEhmHYtwbvW+fsxoAHatE+VVAXWqg0QFc6ltDgUAj
vdr0vLKBsEzTTPGGbIWBU7FAu/VaqK3+7aF1gD8oz1VyavAIuFATKliC8OTrkGwWt5p9Oc5/sZk7
DWjUEEIOHfee7W3av8euV0TaGw9YdV1I1/Vbv028PdG6R3nVXasi+kUjYn9HVcqTAJ8fGCpBJZ/j
7RFv4ma8EsVnKEJ4RrX7OpviIwb0qGk405km1HWanOq0AzdJJpZPcoGunSurAyTssg8h6mmfktBC
PhwVSt/AV8s3bdTitqCn88VrQA0wFuxblnnzfrDBUkVheDMIynJq/rDbrgfOasucAXLbb/U6dNBc
JjMSl2QcY/77LPnmWBl44Whr5ma9oaAbz3918Z5zClsRnRwIrVyp4W89i7VJFwAwDQ3XCLAL5WCj
1UnwUr113byD4EDlmZsOXCZdEDV41bzxUzdGPcQZou6b2HLiLiBbHS3YnVK4WePhR8YFFeqB1bMK
xANYZ40xe7mcnLGpgXOHMuGDX/tAoiQW/lcV31UxiGQPlI9YCa7IthJeZY4MrygbIBM1d6RXqBJJ
obeL8tcbhqz/y6IeDpDNbcfiH4OfA75lj+OXopPlpQ79GOKEqktNI/CpvhlnQ19ecGbWbaB5DFT6
WyA5aFiFoGiSqFdY60WEHH3UCaqqEQCOUpS/1T8Mp3b8U6VI8bp64qjvWkKohVZpsgYWyjM7loty
bBR2XWk2NR4qT2ug8w8L8e1RIK2Tgmtyz/icBKsUyUJiJqpZFU4W2SL5R7omlYvqMbCNFygHgp+0
SlY3jVftEwp/nUqrvCmkUDwoNX7LpvxLvHDB8ycdcPOwZjpTYzuDj/KSFlhrADOzHL8q5ROt+Rqg
Q8kGgQRE6ph1rEQm2Qhmr3U54PNeZ/uOxe3dGvSPa95dQg/XGwKB4XQGIaYJpZTxVNArs3o9ph41
I71M63H25m7VK3RDb8LaTT2p1qEeWInwcj3LH6DY4uv6NI2ceqm7WTTUIekCaQWj7KE06ndIrinI
gWlVy4XABtRzkwRZLWEz/yDM/uEuJJvF8Apf4Lk1Gpt1oU7hGZZ+toM2BTNaymMHH2o29ODQUK7b
WLrK+M2b1FE13QaF0BL6NuY5F6DFUZPJOKegEE3sBOBuWpyMdzfHndzaNTWYDxqniPmuSlKQwtvQ
0njKW9GdQz9Nxv+QFWVCwJZzB1WStpDTFhLinRU9kQ+4rP7M7ME/zUYbDzlgVGC9OYdVzR8SQCAe
ugpUORUKo1cBFwPoSJBwoQFpGbhnLWsVa0lI3mWN6WMeQ1YVX1tj5ECDOknP4EcOHKSQq4C7VnuB
RkN7Yaqnh/duikmYnKDoxBPAaE2c7N1/z6Tp8EcWuRC4Vl8z+hvm5pspp+8jy4mqQPt9Xn0Bb31+
AFd6dAWTdnSl3t0wkXjmpl2/7GQSQl5Bx1AvHHHGuNVzfABc7XkG6wcWXWf02PNgnp49Yit3qeZj
143mGSd9JkgaOuPQ+vaBRmQf3pzaRr33hsjTgthNu9+LubPR+voO9Nx/t623xXpoOnATAFPAUKA0
SdlcSuRSmhdwIzCCmI9koYZyxWlxQaXsspp1AhiLeBCFeRzKBngB1pzpLcGVCUohIbMdGPSGod9F
9MvF3btGh5PAQBbYVN68yNy8uegXm8aL+cUz92Shxsok+MrA5+YmeBG7S4bHad6cijpDte4/JN5p
AmXo8e2imFdBH0Q/uHTKL+EE8jb6ee16xGF5HTerTf9+yPsWS3b9O32zaxOEQ5uD1UMgCmT65sWS
kOvdrN3ajOoTdcdOXmPQ2Rwnt5lQU6QiJ7d2jA049gHVqMPf1rBSXVBliA2fy3FdKRYgoJ0UAItm
QqM4qU/ITCqF+yU84m0//Qi9YgPcyLI/TgpjTbaed7usbOQTjbLWSR6kET7SCNLb1UM8oHben90H
VE+7D9SzDT6fIc+MVX33AWrHr3ZPDiiWYLKEgrK5cT/43MTRjpIgznugW0dj7q5MDfGN+9G2XPls
QQ3phTlmIBvRf2bWFH6KYhOaCgiSnYTGjTF9oSlydKMryxaOFyo4ge8B3+o4NVvy2uFy9HrU+5dg
dhwC1nruFUwK7lWkeCNNUpQzYEBmR4juNoI8PVBgYJYJh52eSg49j3qWY5THPHM+0kioRXXYXSzL
XIj6WN7xbkk7YefMhkhXTVtGtzAelgRMME6NyqwY5KiFMlEzMojec4AD9hQLKlPUC1EXVMM4nupa
MK9Me87T7slLXNBF+HH9ASq2cdjHm86AbrZj1j+yaGGQlviQQz3MOXix1+1zCYZDVBbMj9RIMClB
CS1Dzru3WnYw5n6+jCU7g3fdeRFlc4rMsPwIrhl8GHpIsSfixZOx89Qv7IViDMAAL8YcQzB9YM7L
5PnVobMtQKfUCtA/BbC3M8Kj6ZhPU7Rkp0IdiFADvqoMfGLsauI5eiTTSOczdyHA8L/OIEfsLNfK
dXtovr3ZrWQAp7NAAtIxhwZ1jGXhPHgCH7EGBBSDtNvtSgBA1f2d1R1FaI1XIgFoFROArAvvOKN2
CbyMihOAjLkHknPbQ2W8ZgbgxeI+lIxDZ6o0D4ADQrA8KYHpRv1DdqGmUr1QNrUFCRdIsIrciDbd
BCBU/Wt2HTC84gzI8xYLG0rfuqBqqo+21E3VmHrkbt3Yg4QjBZV4lcwkM4IbIwXpOU49QBjvflzY
0eeWF+VBr3t3rb5J/VOd883cZeW8t9Nx3s2Zj02InFAFje9FnAetB6GjwU4cemA5sEQ4y8d7IrpL
X/Lz/Xh1kfVmwk2XXDTVYXOzAwdCHNysdzO/BSH86wW53DmQCgBoPFxumlY9nifXGnKAy+F5Hb8X
89v27yE2VHrW9f89zg8dYFLWa4J+YOtb0Mh57xZowZKBeZbL8BNvXbmXSc6PAvmunZc4zsbEizCA
ed5jlTivlMKxKtMZZMFQzAQurG6Ij1LaOaJQsUdletSDuDRqgKibZRylbOnBUYTzidd9qFEe8kAj
Vg/JCU8k4MaU8y2Cl/afkz0uW1RxxxfNxEk9sllA84DC58091P2ntLLx3jh088Uroae2dLaz6cNj
1CJzheKkrg+oy7rkAaLBzhGUzFFyhipNh9ruotw2SgprTtoepLR+QCPd2Eoc6x+H5MD/ICgy5QCE
YaJqosBDAZLDCUqtLUcV/eheRJFPD9bQRWdUPEPwbYyezCqPnmQ9WQd7NPES8GajnuEkBUSvr3fm
wvLiHZMgR6KayrXSsuxGscknVOyuYyrHhNIZEISKY5Qip6jdxz726CCm7k+hA0w4zqQfLAATwWer
uusYl31wvt+YMyXFnKiGAiQ29m5uOSdtoghyks2qjAqClSUD8uz3suTo6i6+NjJ6EekP5LtQGeZF
/hNfWLg1Qrx5+/3sgsd2NDfZKLudK7ueo67edx/NClVeU+VfaURxyZCkR5Bo+VvQ0vmHbhqWc21L
XOCYGx0OC9qlNvHkw95JMsfbMaXzIJWkBjlG1oUbxw6h2BLHDPjfml2oJ1Bagm9ZO9lpGzkSWeKv
lFFLhtydDl1ln217EtCfavkzuGUjXzxHC7QRAq+UL2HsRReyQVFBAGiGClYksLauMNluIFIVVyBB
YYWCoWxqhByawHkReAFdBx8i1DjikziDeuGh8Q44bIZG97LMf0DL7R8Pim7OiCjmZpxNULve3M0E
Z2e2lSWPoHIHWgtAkIurYWXlHmXKGZAbv23kaMAF0QGQjxhqnKQpr5xFQNpM8jiOYVgHPAQJ9Exd
prp2xcG+PoHUUEGt2nbBKzp1dZMpiBYyqMBpqRga8hlkAb0PgJA3jHYwerHEd0KUbrBn5JtSRvhz
vzUc1FU4J38bU4/75XIGNwA2ia31211BcSepuHOMGW/PhokmA6YdxBRG355n/Hhn6q1G8lMkGWMv
QdXr2r2bTkEJraTjaTl8yrG8vlwU780SSfqwycYzHY5Rj/4s1IvfzgW14x9tFFJ6Q/x6Lng3RQ/f
DdSXf9cdtZ6/qe3aA7jXZ0fDBUIlgo7nhv5Mtl2X7o66NSHv9B/0Jor+mORpCEL37hiHf/ivIFdO
cD31b4BsTs03eixigEuwbzqt0eRYY+4mFtm+DVP3Moq8hdoHdBciHh2BUZ74H29DI4uS7qPB7O9W
2KBYxzFTJB09IMJc7iO/gGYwUS2xjqMiDlfjnFigpp0ypHDCFo9BHV6A36JZx0aTIogmrfHWkNp7
b6x/FE246eYecteocB8Crgjw127dQTxBgJNIgs/wRCMDh1XX2cvYAPVtdMmYDlW2cf0x3E6hUe9B
0yh7nGGOobGhok4q56RegT/f3pmghacduhRUezXBGeRZquPguhX4hyGfOk19vYtNb3rOmR8ij4+S
wCK0wDYm5j+IOXhsQweFdIpOmIHUh6GE5dqU1W8bvplR29qjHoTIhnls//K6BnU8ihRtUvRog2qo
R7a7oQ4xLKyNihjMsxSPml5B26JWXodmeYEQcn8F2wzkJJXiSDtOyc8k7z7Pgz19FmD32/dD6m7A
2F6C78b4NuJZewExIwABaQn0Y6okQWisG4qZ3wJtyOyCWiWdNnVdxh8OJh4vH6jrmkv8ARUHJ1S+
44BYeX1lSpr2P3jy511THrCJ5/7HTniQfkMerS25BbBT2rh7sNlnuzpG1hqPGlBtru/baRht4zZH
OTG9XtObOTZJEFR/fT9Xr+qrz7+gAL856x0APfz1NsBuzQO3ZH28s6+8DjrubvdAtA53U8jWJ4ei
46Cjc3lhbXhZz2fwjlTYRUbLDBqJokY2WllpLJRx9ZNRN3kCdpo1cvVTqEvz3dmejlnjbMlGC82o
TIEEqVqOxrTQzT2Qx3QaezObkC9G8r5rF6AN1OmlUODormlfe9oW2nm/9Zhh4mgY7/Og/kIMmDwN
e0Nzbqw0Xl0UxewUE8Icm05sL4wd99h34fnpwaq95grswcYyUBiMg29gcOroVAB2QKPGdQ0wNtRg
PaVuZxR7g0XTxYOMTQbAwBVvPR7Y+7E1oiblTKm7TeaWhmGRDDxIG9u/JBlg9Wq3tG6ccFQFjGo5
u5sM2JtcAOKKE5P6mRrp+cl+KkAPrm1FCXRuMQFGbFpPZLaqP4bY769TCwIRsUTeLoG+B2CxY/uA
LGj7QA7qkQ0nGRNw5h4+VYi4C7O6aZog7DAcRkM+QkFRHCJVxpFQLYeik53b/CM2fg2WeN9eEAct
V7FgtMcHCP/pNKKGFlJrkB26dcMmb3t72xphdAUHPVtQYOvj7MGZP5INQDCjfaBuWAponmfFue2h
eGTnyDNTQ8OmAFUKNmE/15OCwgWWT51L1KIDJrxbEX3KQEcMN2NIRlvndbzG0jRaZSxmPEfB17hs
ByP8JW3xNe8z9gIG9+pSm3ayiStuvgzm5B0Wt053mdd/t8FjfS16MP5N7AsfUTROgwrkbjivD7/Q
qAWR1scsrZa9241IM6twskWTYYAqJm2PkVl+FkC9QHp+huhkxvIghEDgiYakpgh2rjwoEvZqI5II
aFO92jRnxFw6H8vMHcBswAB+yaPm0isu0UHxwwmiEtVjcpPnPZtf9nW1LpEZI0PdvTVsfCIq1XPW
Jf95TJ4KWs+uFZ1sa4QKQWtkYCs2o91Qp+12Hdeum0DgmgtIBiu/Z6CqbcyeLMdD1jUNn2IUgaCU
IM74OaWuo4o5aUzNOmwUA9PNWIXT8GY6MyxxRAnqVsdByBZVOU34MTRsc8d6nCWtZ/V/Rwe8Z7Pp
OL9IDXPX5m0dEALgPlCUy3ZpQAPiOzbUJ3HyXmC3CT2UDXV9xdGH8hkolNA48Xhx9gyPL7ub0Nkb
7a0PtphNlzJot2TmuK2rwn4RSEPtZry+7RsQYz1HSPt9gMRFFEgfoGjetOkHavJxMYI6FPZB24w6
rrYcMlO7Yo7dLfClPoQ9nPDJSYwaJe7xrhOZ8UQmasAR1e1AEQC+tTHyoO+ggmebPZceKPso2PGL
4WgL3w2moTYDkNcM10pl+1ppXFku+g+scsuXBdlXlRLslhF8u7H5QdDILeTZL8IveSR2Nnfma1eq
DdNNN4rCBvjnPgwazwvPUCRcrozXsGGXt1x91VA4DZvR+Da5PQi33+w3K65rpT0oeCBBDEg0rX23
zhrvgn9il44JUn76ttZ4MtB1F8PAn0aitE/H6Hu5ubD1CG4ynInTD6dvTYosP2Tg2US+cXxoZnfe
9uZkoWAkA8kEGbUHKj/WxqE8xoiN79hZfA+mye4Z2Yju1AoWB+BIZz4wcDCKcTwXOe+uiV92z3j5
7p7bHE8kYMrLLdmo4XmyPFaxu06qGDaawTSCDD4C+vug47rZhIhxNMZBAsLUZ+3Q13mzu3nxt+so
h1EA09SAGAMF1yOy+kX4ZwFF40+pweajiLPpsPB4+DJ39mdw8OS/8t59NyAFb7PjgdXSLDZyGsR/
ogTH9WCtjD4Le04O8RKB+Lge2ZMbQvatnbgZxBKUEE6ictkeslN9E3f7JG9/0kjbaUhNHFaouaAu
kuvlthIhiJIUQVc4u+O2iXNjY5gNkvSa58uHvP3Zsx0UxiNO26lHtsWanyyrnE92WZQb7DHSPSWS
KbmM6hxAdByILi1gnSVTGSf12UrFC5l0chrVyMWGeRxHYSpXTd6oDM2ndtys6erJBeOBysP9nbKT
hvXSfFOl3Die/c3sSTSceki9u6napuY3EkRh2jQlbniIDRzNKtHk3FocpbO7XUl/pjx0Hsexvx+u
pD8hNH8pmB59drp0F5bwj3Qa0ShR3yrDBur+hALK2J9GycdTYqMcaD3A6KTEAa2BTc0MfhABBpg1
A1gUcbaTk1cCBoDPWAZGqG0xyBm6CsD4WKoJObhUsIUH7bEaavAPDQkG5LTpYRB1egUC0HyKHRAX
tjVoVmk4uwt7ol4xQMLGQWrTjSr25KumqFofGKRmbv1NEicgIwb6tQIGAXXJvLy0LeCQKJX+bBYs
+mwUU/YYs/ojvnbj1TQ25SkroUyHBFezSYZS7CA0P14nAe1FUleMMwkJLQksptJqJDs1GVAIUD/D
fhYs6Weej33AE3u8TEP58u8HxnSwPKtCtrrq4o1Zlu32hmdF06nMLgRBvTxftkTSQuwq1GRgHj5g
d/o1KusCBRFIUy95jCPmvw9vbAboiSOj4FuyUZONY7b3vRGk6GrjPKZS7Z6bceegxhdFJdgukwMn
cf6Tb24GEYPI328z0EhBiUo3XdLs/FiA7fLN7hgQtqq5EoeeIGF952hapV3VA85BDlfG3aEw3DHw
m7F+skEHvRMuoFKhldUgsk/c+imtJNsnQ2GsMRTouW29QzXyjEffbH5cCtlt6r5Zdo16iDVVZF5Z
0qBuR4+p10/AJLcD5DcXcgvTQvjbHKuKf40zL/b0uuiVNoOEQp70KOrFGRu2DM4mU3ln27JxkkCv
iXPT+8fYnLcOsqXnKB6nM3/r0ZAcZBuTDuAlPSa3nqJX0DbqdRl0iEzzzzuzjr+7ojnG83orNENP
0zPAiPz7Vu5iaPjePZLN8npxMpsnnvn4QVVjDn0TQIlZhHgJncwNY2a3gbolDoyhbfApLkp89U6s
CarYXD6RrbEtEFUZGeodW/PTuIB6uXXnak9OMypk0AweOLUNU37KWPudden8w8OGK2hBevQEbj4T
MJyrnVsmAJ3Vz8XujSNnYww2ht/NGFo9qs5QyaZt1Iv5II6WHf7S9qhy4ye78vxHZA8gLnZUQgvB
jHqpZ8PpwuduHAywhJgMJ8IWR7dxqx2esWxbRZ1toCQkH4+izMGAocJpIqRE52tTJNeCQsimFOdy
fNTG1PtSpLk8UqpZZ6KTt5y04+EreLDAP6Qy0mSnsLTKwNVM47xUtM1O5DnY3oErdupkiFpBwIkj
My6eqenAzHvmsn3xZytfTWS31QuJjVz9McRDDiSKoC2A0kzxIllbPEuRTuexwG8YFT4oMHSn5oxv
VMDlUW1+kbP/M52rvNzYA0Cg2lvOkCTrXW/nhjW2rRBvBq8TSQfrxrfDBEeayMVpW6x++6P6SigL
I93eOdoCT6PWDl/IPk483tt1BgDE265D7y4gI5OB07iVYitr4N4pprLcad2ezIIt+yVMvvVznF/m
GnJZUNVo0mCKrXkXkagcuSaSd+iUitygGnycrqCoBOo9VV/YoIZ/dBXwoHDtCLzNSfwANbg+OihH
7YQ44GZpFx2025PQs23lU2WBdgI07LPYclFNlyWuDk7U+NCN67GT8m2n3gociYJVUVjLY7lUx2LG
++bc80lsTRwXHN0RIEAaFmVsPrIR1KMQli323bgMECFW86ixT73rDI835hTJTcC9xw1npTzhrzA/
4bMbb0HNCboA03mYWRn+GY0t7n8S30OvnDbp4ODBAXWx4IYOnLrEFS47EC+HDpQG3nWTkcjDhwFJ
vjDK9rzIt+783bOr5SWrQw9HaXl1ckrD/OhYFSgoFvDBzbEsN26bqHrWfu4BqwIZeGeb1wk1Ydcu
SRjSHha4932Jv/dQe10ABZzh2gk7CiZwYuz9Ph+utecBE6sca4yrjOTpRVeePZ8j1QSTttOM92zQ
igOdXA0ugv8hmC6Jr4PtPMX1+e5W9CWoZ/TAunpW8ydrBwgPxsL4nJhTwMFYeEmnMv/MweW289vC
3FnAz35e/Ci5TgXDLseqBOgb50Agv/ZJPNlmkCSudTSMKPua1gYAxRBoEjg/2kNi98YONeIRICm/
AHLcltUfS95BtLaNQSMIoY0DEu7NEe/IL+uQeV1xaReopqdL/gsqM0GkJGRswLJU7tu/uMkAxqOK
L9BMAz/kfmrd/tJP2XABaGNYe9rW+GYZ4jwCTAuWBfVh7Vnc2T2mvK3Tv+QE9nfTgIQW75zwk5OK
Z2iazd9Hi9VbsjvKjnTnaodi7qs95NKAgo11DJv60Bht/yDUKXzfGcmptUCKR6rxZEvD6QNFkAmC
nwAJmdhlkJOayB8+2HiO3K8xQ3/ZFjXIGFX6sHSjEQx6rmwDEYfD3kw7MHTWfVrsFh/V1khWtQ++
aviaKFTdIQHFSy/CS8xDzBZj0x4GWf+Vc8CUqMlUr0iSao9SqSFA3Rb4n7Wbev5SxA+lf2+Wig+1
7RXzM2TGysA3PbYnY+UM9cPNUlKtL9X6tB7FUG+dHfVT/NA59+tPWRwDVgGNnbVA4Y4Uz5kylCqk
U3wA40AEdmxVxHBfz7AG3dU70BC6RIe6gowSTSnyDNDd2Dt5Nfi6QMh1xQsae4iM2Hroie2xXfrm
hGzXk2xiGxTbyv3aDaMIGTLwRCQq/GYOBSUK3gVt4OhAQxSoQRkjB3z7DTo7E0pWVEu7Yx0Y1zRe
VsdQjxoC1t6F3MWtC+qY95amZe7m0TAaqu+QG672fp4xCJ5Otrys3TTuc2SzKh/v0pXpbgblWrut
etbdWEXNQyTIVYA9DvJSlctwKMzyUZv+a3lytbTy2lVrTlDBBlpFLbReDgKr6cIYZAp+r50nrrOJ
orbZzKHRXSRK96ogTqv+wjxXFnuy4jAhCjf+UJ0rFCkey2lyqoA81NyM10iypmqRlNaDOOWywWZ+
2axj7b+ff7OU24P+yzZAAFKZqQH2TogXZGHbPhrAyjxaeOCzIIyzPnCsKD5oT6JiaJiN/KlZHPdE
M5qKv84lJzO/VT2qKMmnZ/uLIS7I7++0ab2U0ebsiPfR79pBVwodFFvFOOdPLKCoFaHRRdpf8wqg
qcVzkYZQzfTWq6GHVwdrGKDHdUB+GlMvmUAmEE/Jk56il7kJUxeb5IAsrHbrO+Bdk20zr8o35F0D
yU1jWme9Ez2nd0a5AQQLD7gFVcI+A4Kc1JpXYWYoeFpIu8VbETbtlWyreLOJkopjl6c/U+5UhzCr
2YM92tF+dkP3JBqv+MQj/gvcRsVPoxkVpl8Ad8sddh7CFIRZSJD94CkY4BAA1WfsCzPGLmVVgNHe
ByY/N38tzux8lkAkfhydZNu2hvOZTJXVbs0YXK40yhYTqUQuH2jkLtO04d6QnRqjEXgmN8bOMFp/
16vp2DgVp6g2Nh22/md6iGdZIXdm3IO5t46Lz0OaCFRfCuBx1DPdAbPmR8f5SgOKT/Lxl2UX4krP
/KmJ5W5hUFejCGSUIRA4WFNAi+F5Ci1b1w9wAl79wb0CGSEDenc4eHSOCeo0T0NVho92yZFMMEfx
0jrmf8p5Gv/yn8tstP/qB/FDgOl4nQu5luopNSJxM5d507J1XX+di3/KMAAiBBlLhXpOcPi8G8M8
2mnUsy2AesDLdY4ycAsSonW7s/18/kATugl152nj/GBDugA9V34HUVn8E8o4IEP1p+QDXsgtfL/E
HAwecDTR17RtjM+gVuQbtpjNJ1B++Jeosv/MR6WiMaXt12Iu7asH1Pwnk0M7O0bi8zVW2azOC/J+
rD/I1qs/GdGC7AF4sHY0gWH38Jxmzc4Ju2xTmmG4c6qlv7qqGVUxVak2ktQjWygKtplV6RU5Us+H
KoMdTaIL1j5F4dz7NOdTddLrUE+vbcbOfEpwbog7rq5JhcPRAd8+SYhUmUzw6kXdQQ5ZB/X0qbrS
2FHB3CqiIO1bgJPVkGz/NYdcqCbFLstBiuVmtprTTwNU2jrrSLx7xMOH6pXoQj2yaZY+ZvcVpP3c
r3d2in1v6p3Nlt/ULvXSgch7RDLdRtoI6PdgzGq8Qdl+BK0GP4HaCBiy17GOIRuLJV75gbf6/zGr
Ef1a3/svOC8N99CUTwAdNEH4bptAauZzdo5SF+J86n2WGqM0vgMfmV8l9yLANUV2BkPoa4RryIMp
yjr7YUIvJyiBG4VwYpVid9WIo34bsSRH4pfGb156TYF2NSQgYu7h/x+fdMi17v8fY9+1HLeuRPtF
rAKY+TqcnEfBlv3CcthmAHMAw9ffhaaOqaOzb937giIaTdoaaUiwewUdTdA7fXNDrUXxdOAFFNex
mPSGuQtFmgL4h5uEHvT8ChTNTQKF3fh/T6XcHH/vvmjb4jDfA/A93mmiStcFt2F6qLXHItYz64I9
wyappbMr3GnnOa53p4EZNYS72uAbG4f3kAHE2y015YoSYAuGwoYm251natDiVmdS7gBrGHgye8Wh
gI3hfLUxEClktHUXzS9IE2Ru3G2IzESUJWI0eZZVYSfI1kuIjijNISIUzRluozMbiiW4hUk7hPZM
2MCBLkg2qCEnePuGfhLFiF0z/V2Y6STErbFNM9nUNpyroz73K7vKb54I8xsULPJb38PmoA2hQ284
iWeuCrVslNAoz/PkJ+WhQosFLav1k9aGh+VcOsoUP0e4uyU8XwjexOvMmqwzXXH5VzUte45hfgdz
UPwflvg45c3K4BbwoX8XIhmInZbB1ZAbTDtlovQ2oWgz0EpqDUr7iNECTZeBYrRKMZp2Wjn6Zth5
PsVAwdLq+TI0r+GT9D5fTqxA2a7bqtn+26WhrtRtyozbB0sARG6Wdvumuyz2gykdX9rY61DrD+OH
gQ3g1q499wKr7Bxe7xO0SEBi2Qe8vhU8cFalIfN7xK3sDj2W/G439snAq/uZ4hZuthu4IcGQi9zs
PCVLHhoMhGM4fm7moGitZlMzAMYIHNGBKHMV/0Ge4mnvXkGYGiGuCkyxmpXOBvhOZ/ZYgXvrJu6n
H+SjsnimfJh+8l+hlWZCPQY/NfxYwDAvgJyZ3HUc5yPkogQqkbIcGt+w0GyWes2uFKPBVKv470jH
FnOYEnIoIV8hDQAhUiiErJbYfDV1jSpCoVDANZNyAVqMfQddD1SCoIZGw1R5otw2x2SkV20zKbey
wBuAa5cp5IQ78wp2E6pSYfCDJ5BO1mJhXpf4FAD9KIz4F4VokfLpqJ3Cn4Y6aQlRWlEaW8exYaug
Sl+ZKoLVkQznI4rhl7MrBCSAaZGGJZemXql/1Qv5Gw+i/DB1WQFrPmNdsEQ8Q2rrCPkA+xyiz3VG
pVbuG87vFFridKQNI/bxlDdlcPZMbGgC0UofZhVAiOoyyzlOaMi9w4z/17WaSoBFCoXbtablpxlP
OVkgL9lj8labaHGFQ4CyqUzc7D5A71kPoNIyijy/d5C4vAvHKbaUV04MDWXKKzprzoMsgrUOtFHV
4v6jhLGoY+COB02MTyoYVV9WmyAIYMSoZDSW80geA7K+TyIAd+tLKACeDPXmpodDZawjVliwE+Xd
wcYt5eDCeAJ0Jm7eaJiUZkZtoO1aoRW4/rSgGe4PnYXjgeIOr8xbkYFL2+HbOxo/eqFpu8rEDpb3
bvMENGD7xExRA3luBTuK0RBqr6MIxQP6ggJCaDv6KOiTikIJsVcnOlCIPjeKV30QA4Y7/U8u9AXn
3B6ENuDqhQcbDCfb1F3Y7O06Nr46nL3BZb2417rDX+CKiqqMNL7mda7tQKaH9cl473qYXlgk7I3q
9mVW84ZAQ3oBZCDcTS1sUubgLPxNqTRkUYCO9wD3t3ldm/ruWOfNSbeM6JwJOEJG4AO+FYFnraNQ
iENRxPFbNSnQeOk8Mb2PH60Ur5QFJFCwSzgslWlqVMUEqbquv0gx4JmkpcHB4bkJYEspdvM+W222
AR26RNjIXmiv7ZqGe83aaiv0oIOrdNkW+yrMr7nXX6EeDelzu4KsxbKXrOtqYlvaCAoYu2458/LV
soNshRaXTytrZLCBpFRA7VZ5aFuH/6vCCwm+kBLMkjLCM0HrKzaLyyzxf8ulmIQ3XVBC7hzK6yU3
T06LEq8xQGLcaoACRKHHuUrDcK4WjGhWsCntdmMRu1daoKFqhdij1JTMycsZrToN2psgYdjKUhdX
ooHOD0LvitenqdF9BsglBj3egDMAAmMpYKFmkgOiowwO42rgsBOncDfAK5Gi8xx2kFunG+MDxaqs
fF+dz6FsCjI46m5QlkOdXlX3PDtODnWd3aBGN7EjxWSeHBx9io4fqnTzoa5kOHt0c9aU6BQxqq7M
fdbxErcWjlYfoPZjfPU67zYUkj+k5OLZSco5XDmsOfbmACUNlZWO5ceTssG5eXWmP4K2nE8KtSJe
wYAgS70ddJR8jrL6NxDXupXdmC7EDvvyKUmil2Zi5TcYa1kbG/Xm/aTSrLFbwT6XPUI0GUfsbgej
vQpn2vZAbX4PoEC86R2Lw4q87b/kfHyPOxCvAomXrZvIMo+dGmQGd4f5yI2sj1O1ID/FPk3/pny6
1P/H5SkF3doG/+TOSnrzRgPTbPPWttidCbxW7T8thMbvsqvkdQnDKKk6DrXzQqEO1dCbXe0/WXiI
VJS7OrfeFj34WTN+yatrZRSSAxu0M5LgjTTjS4rRIQ16K2W7okNK7LkzJ7bqW9VosttNWhs98Olb
V3Pifoyn92NQITqKoa0eouhxW0KuET/wnIIl5d9UwUz0ZISLyoKK0TDGpufjVabY0pT+lWrs3U3R
GRmaCjINfbBb631ng25rNsdG2ieZdMXO7d3wsgxOlUWolHd4RZxi83eY8WJHscK28XJIiXUhvlL7
klqV1NdMGoBKWS0ioBPQ+aSFQQOSw2lT8GoR6piGx3BTYq+aVHUET1HV9bRHgJAhmHLAlwHLwYTM
5VroTdWXNtTXXGTu2VMsBdOV7jmKyw4mwP1TVxT73LazG8qo+Y2OxiFNb7+XYJj22bzCJm83NcAy
LyFKAwrkl2MFwE2rK9FAGUOLljPkhCDkoBaWs+IwGtbwtRjXS4z+AyId+23dytBfLpWqc5mtB/ug
sX71mYUWOiUDWGSfYDay/3SR+Qcwuw5MtmE8NIq5Nyk2n6s72lVWAnT3wqv2hpDuvjSbFxkBGUpD
GHsTNtmEKZWEHzUVsnRJGPXDYEdFylAY4uACmIV49PB82sOtAW+dCRMPitl6qlxnqjePp+1RCPNX
oVJBQRkuIhB7q/GSRxONyUOGTndv6z1MV7sQuEPEMycAKjwRftZI1MyAWJPmCEn1qLguZBAijQjj
fS0wHllcf7Er136UVuzcq+lupl2bAMqAv33gWV7naR9U9q428tyn3DrInUddh8Y6KKWxoSktgDk7
oF3qpgcDYssAX6fFuug6fjNsyAO3XdPCigFTrbD4LSoxuH03rRueGmsrh6kObyDsUSvuRBaEBtqY
tgski5pjD5XtI6N/AnbXPcTuVMGiSaSZvqrisDkB2zTs+VDvtbRsTtA3AcJHVy8sNKeB8lp3GMr5
lH9bXmIZe5QZqAgprEC6AHX9AB2zS6jQ5XnL34/COB2w0PlaBokZEFKxClweDimnhjEf3radg94A
YgiPrG+ghkbPZSy+hpPnHD215bImAXYAeHLTYNQXyzG6YUWHXM37ioe+a4hmA1ISViiIniS6XGqA
qpO2hQeYADXyP7HGVL8FmkcMXbI88mkCoCWQ8X/TaJqYEZro8ZjirRCFgxLG96uJR/KcFbU809Ey
LDHI6uXbWGQgRAISmOvpH+APsDEJG+vUq4GONLtTTr4lMIG5EVtgDQpzY6HAg30VSyHnqYLzQPP5
9DbCEh3SUovPBvoOXbkhfmCoJbs8V3J/VQ9yCcW4FYA4QqxAT1ED6chk3XhM8D3VM/DuF8SLK+Jp
C9NDAOgU+oIWFG5+A8vtZM2rKfWTMtb32OFHz3i5Cy7AIl+Jy9xw+GuicwLtrmDcQ3crAew0tk9e
Dv3TcrDazWQbcMJVMTPTgEvPL/Tc93RQuKUn+V13dLwIR5BQgGL6+J0WnFxKuC3Fu7ZxIXMnlGRP
hOI6KLPqsIgt6TzXwEWvJqML8TIfaVCfRcHguAxj3LmQx1RUKgritTFe5ZxLNFzK4lS64cehNWPo
dC3BTzmZOmWSjgt8O3AuYKNNx9RyxmNUtRM0ajBdYvDuwCdC80IUtzYCVeTf8paYqCvjULg/ytzp
Lm2Rdxc2jHidonmdoMBu15A+zgd0n9WAJ3N+gfwsMPXJCIp6CIROHWGIhktOBnkpkDKXwHCs3WAX
jyaWW9cbYfEQa82zxG4BhpNJf6AYUOLaEV3qAgS3cpPC6PQiWg0GSUYM32yvAwjfExaLN4HA7nuA
W2OdDfUVCCyA/zqZrlrDSfeMBygrjk9LuYPKFGDO1Ud7Mi6fKiA0rRQAaBjYfnRRy6kgh4LuctYX
N3Bt+nVTRWzdjw5+wd6QWBs893u/Lmzw/DQzP6SZZj1ZuRuugyJOUWGo7ScrCfXHJF9oQgkJgN0b
AejFppYVHvAeVP8UXDfJrAzfKXUYKYSuiz3CzjTa+xLKrBrSvCl8eA94F9uSfigNkYAu7jxvSvcl
90JxTPQsAYAAnCc4iDdKNuT9sSRyF8AFt36hhxTFeR6N+9iDZxMLe7zEVAF8hFD1FiNuTXTUpvoP
y2jMA0AH3sbwoNeqS008YGmK52KR6b4e9t9Rty0BQxHDg9tm/3Cs3ID4Y3ptuWfswQvs/ZzZ2dZt
WAY0QtjzHVTeg4OnBcesHplvm96L52RSgdh/uqbD3vIKEglS1/gO5p7pUxCLE/yE+TqHHs5ambLc
IjWMUSNvMHYAE47XHDAVxBLNKE9CA39AJvyQaUH2Nk6AGDmRLS4sztJHEzpiFenYM0PQBKyV3DwX
FTM+DC28PGAvCB1i06lPyyLl8pAH3SrrnQq+D+GG7qmeO/1haYDmsbrD0s2R7q0j3TGX2+znZZVd
C/tqSrGGVynf6aGbXKciE1c6ogFvuqCSCBlumFo1+hooVtvKd2hGDZeiz3rsc4HOaulLKNQXjmwp
6xpUOIN3wa3MM9XenYITDe4A4NCBDuHRDL15NsdjlREsi2AhB6cqxP60G5K3lpUvRCttsN2G2Z2A
9+pYBDvRSX4iSioNFK8Cw/NdcEI3FMtVLi2Am2ocTLt+ofjQGL237nGRTF2EMpYrLRepXLmumNc+
WQUHybOHASH8YbXXCAjrc5wX4ypTU7CQvWOuQT60sZIJbQ1I7ACaMaiBjkwgtyEUlmSbJRazPD0X
YGFAKfNvIgWzwU7PlTk+sMdxdrS4xOnIZLhdajWozKjLdT6Y83INEQ7rLBIQXhkEEvPSq6F3g4HY
0XSE7/4f19X49lMcf819u8JOACMtZUn3zRV6vlvOXU6JbWMzcDCbiTESjhJvMHmxB5JtuFDowwDJ
pAtllG62n+PAVK3Rsa/Xy6MWf1hoGIdjCWNmPH41Lc3MFTNB/OmYfurhUG2iMdC/P5g1J9n0CmS9
hPps+G4NcX2wBvg8Bbzv9gtTkEiGsPt9X6ACOa3SAp2Bo/czZuYhBb2g+J/L0ILrZCmgANKDC5NS
2zEW9WW6Ow4kzONWqDECow8RD9vBvdcQeFfgXXOAD7pxiibPONER3rXseluisgo1rnpPMRt6EvXW
wp/snCPzGB8aChs+ETEBKWcblD+c1cy1/MTOLPMSvuAC+iRBGQfXofI2qAdaR7gG4c+E2JrE28xi
c1qlDSCk2DU9hbpe7g05oqMHGD/cUKMGeMPYMbY1mLUHajsE5H5Kq+SGSnNa+e+8D50KWl1LtbGp
nOEA/gzDtyfLjvlXCe7ttnPzItu0AK2U6NBfuDKSJjfpxDXSA/zLAHWklMAIpc8EoJ2UkzowWVuN
JorPeGz+63lV7Yl1X0PNkvgiqWO2l7Tlh5kRQlPcig4zfYSm2KAfZs9ogFX/J1mdS1cC9nYFXdzV
pErcdjrmd4bmWjU5xZVCNGRF5W5Yazk+TQHOy+501Jfph1yKJ4UBYysoNTmquUMf2fx5q4+aPuSk
Rje81H7Rr2b52Gk6p6pfjd1Aocex0Ofygp8RfBUv41jwl7ECPD/UnGlPUwceVfComeINTXlQBwAb
DajmAg3yYmlM3Pu+hXs4ZpQxVTm8IoMbt2rUz+v4Z5qWfoEn1LdJlv02TNP0gF/u9BLw9IUSIICC
dzC98m5mfrUkNHKXJgs1U2gIgdE0U+y2lo7KkGdAIolA27jmEJ2TpohAhTEBJlzmUQBJ8qb7TYua
VuHZToef5wWdlxRp7g/MWgHHCZ1ma+rvYCOWfpSk6a9J/8ZxK/vt4Ia2KoIKgpOWFgJS7UXPEzeB
FMAGZUMvaEka8rPnaYXAvTUFLUQBqSXxvLClilLN2tGMhpCIXcvcVPBsmkash+Y9uEI+NX64xO68
9Uy8RPxv34hiS1qPG+/SNxpiL9xBQBtkG6k15y6Ynse/VuZgHkhoPmVQue/bXvigD+oomNWwXlE5
5G+OegSMCMWDsyI996rF7k5p5bNGZIdOTQ29cHY89BLopKMfHxeWdY2y5kYznX+zYt3dJUKMNyM0
o3Vp8PLb0LoXRwu1f3K33k9u7nwv6njwUSTVth7cqXE96F2WkDfeD6Dq4RYax8PeRXl0VY0W+IMU
dCaQjxi2E2MWIAcOTvY65qm7trquvQNF2t0rHe8IOahtGW82jYZugWqdfhg6sRtYoJ1LXaKa5X4t
efIVhpPJW9LGEo2XOtni6RK/xRP6wBMgNFcra7MvEZqawKHHb0ob/pQBzuVTWpqO3Zq7IE/TauIN
exlqJyt1zTWf4gfey/kZKoj8DAAwqhA2wbUpEKZxtVc50LbALXVep/wAwtApXpbgeOPBhWsSZ0+k
sEBNez2+QjRJM3+bBr81ph7e7QIgZ5e1+QW+mcZrWaK2T1MrZx+ntLokM5W8TKPAEDvsHKd1OdTt
U8mGHpyFiR2YoTVPXg9Sb2B+pzVoAzZPog8DiMaFlX21M9Sh4qjYQKFUvliB0Z1CCdArTaNO8x59
Zvs0i2tLvsQVpAomMNPQ6JIvgxGnfoebzv6962xxG39sfzu3dMQrSOnFEJPYgLM0nuDoBHokiJso
JwDzpcH4zh03uRe0qwiOrhcaSruqLigFSD+CXOOaYgz/4cuohmVq5dw55IZ2oDhl0OKnKag53+Cg
G8C3GdeljOUalNtCS207NfjgPi3QNMhKiHjCnG0AjrQtEz/Mrfwaxp2+1ngyfc2iCH1JK/jHsWHk
h7e1n14colqXF91tFPH33qxeRvUQJBU2po4KUeawJB+LDcWWBShbH3CXys9znLGNSHt+gK4GP01W
C9QxHc7zJtJPBrMBgZ5SJc2BFBUKK2Ua+fmUz2f3FSjZQZUe6RyTh+lGUbz9ooH0BEAO3xtgcrYC
yIw9TUM08WXwLWz0aq8xrdimehd/F3a4Tfqo+AKpi/EI4V+8V6l4YU0v4ahV13gad7WV8HsVAHxY
OWguMq3jdy21+d2CbsBhzC2Bt9//xOgIb8odDKzudCazTbwbFgxkDlGu2zqExXHS8qMSXPmBfRMK
Z9CAezYge7flgCueIdwYnkpYw+4MIcpHFjrMz3ku1ww0QJ8+GGwP76LO0OF14DhW6R32K6OLR56a
wW4mXXvKZmwih7EslNkGmnDg5JAhGWXReotfE/jAUbZ2E7Ndd5kRXruU1ac6CMItOijhl6oz4Uip
27/tasKO2jW+DbX3nprGdQ1jtxTbNZVqBfxbLcpm7VZts2mVCFyqyHicRdAYyRoDLitq6EwZfJxP
tE6pum5lOwCQb5S4nEKLc541wG09S6JXT/P+STWZPw1TzE9Dhxcj1xPNj6Fpt4PnlF8hCVLsQ29Q
tqum+W2qv9O6NMCjxLWggxXL9iWsg4fTTc2PCf4BvqinXZJbLYg30y8bGpfHdMiaB4lpxkL/NQY2
anB1zXam1bsonsfwlUi83D3SPCrZm64ncg1Jz4No6ug2ObIL1t64nxogkOfZ2AKaOeZZiz9N3D7w
dKovxTh90ZkIntohz88F/Lh9TTf4tXGnX1QNocESGf5MdVSyloJJnBrtukQDFR88AP/KCDgg9186
bJU3HB3hTl+cxvKZJmUp00NvGa9twc3XMdWgMS/1+E//tbXi5k/SsT8VnCy+oGEb4f42uhfZWemx
badpV8NJ7xF1+LS4iPXvvQQgT50EBsh+gh3FD3wehV/J0H4YQQTeXq6jfVtqMKs13QaUJRcs9Kkd
6jsNroyNUw7H7cILOm9FMRCNYlRNq+rQ9O57HqTfa2inQSJhiVFyEmSw+52c8xLPy55Ba5xDeaHK
6jst9AX7OdUlYGHQDzhYErjlBIKrz14D4oJlZUqoj7XVGl3S16629FUJQC/ePKLsllRCkckmbQ+Y
RnTLaoHuDnOCL7I1fxlmwf5Mfu4W2peo41Bnhyo0KkJN85jaFGDwMTtpVtg8KK7b+YcQOGclGi3Q
pqY2QzPytSdTmD4mQr8FahCRNp45CnyeVZj2itIgc4jCno1uIuVRbB5SNI2j1LLxfca5c3JqRfhJ
e7krejDpPFPgnVj016qTKBjbYKBBhYEfijx+QiXlPbQs1gye1A6kRPzJqDSI8f7N4RIlcoYy4a6z
MggsB+IfekpbHf6tKgPTlJ7gNAh4fwIdZsdHmkrIRt6ZbqxoRmdVMPTYgcfx8awyg4yrhgICtJZj
dwcauLMrucgPAxpKK8e2micaJnRm/KICtqJjaTvH+nqfOKn+oAR01bODPuEOaINimPrZaKV+q6fv
J6Rj8k9SwnReNyMlBqck4D4clkoecJ7bNQP31fgG/d7pKWtNvO86LP0V9bEPogC4eax9i7CPwKMp
vesRnIugB1fqKJS3sB5X0xhtOB+Pc9Ofv5Tk9JipL23lZps0hwAbzOmBoaAvLqflMoE86JAbfjkE
Aahc+W/WYa+JXza/jnbKr/hz51dUELptYE94B1WxOTeP2avjVne34fA4xI0CFEw00MrCuZdROaL7
qkMi+W/MEmW6q73wobtTu+tRVP5qthCF7JzopwF+n29GzLxAQdq4hmUDUUijiX6WrnaqIKXrR23r
HbWK4XWCNfEt0DV8x6ZDItN4gxuOKXy4ocD9yB6ggoU37qesQO00KB+1mlAE9lk1FLMFmLoVK304
CrAn48+km+M/iQHxABHZ/QuUs+Othy+XH5hj1l+5k0MduDC6bav12aHRxh7vBubLFDOA00udoyoh
e/A34re5mhJbUAwJLdBrZyVMVECjFQ/G/53jB3kKLABl7MQxz7YqkE5NCTpW3g7mWYc6WuYFxrFU
MwevveWacig7cbEtdKYfFr66KM/oZXUcdZkf2hQ8MUfDa2hVFxumD1CLUtOqA8uHjmhg6YD9VdFK
3xBVceWBAa3vqQYB13bHPSpK+Zp7ofEKh8mP0zaCrMiyGoH+vUm68Ucna7nqHcO48zgx75kYwtsA
5YElZKh4VVnPKHQN+zZ17Qu3jei1yrYVc/XXuBfxa5FtGzWBfer0NMjXpslPtibcuzW1+uukFfNM
l7b+mlvph9nfNU0Y4mUEC6IAeqo2tC/lWDo3u0f9hYnwq5RRd3S5RKFXLfZFUkDsJTa3YBX/1DvX
XgNmqT3A6f7FnHD8bpmaqkL14YXidiV+Cel9jE8eWH/94PW4kaF5pj60PMy1J4DN13rE9NcxdAKa
gbyJNxe19jeT1tRMx/71laEEdp5GdycHh/utiw1QCBzaG9vXddu+TV0+nkqoAWNpGN/MVnDIHlgN
cPWYouEhhHyb9Hg4iVxMfpiK8U3X8Mri8jDcGY2GFzy4boBfBYTQieYT/j5OJUyo4USh1j/MWz16
SfH0g3NP/c2IRXFZBga8x4cpCBHf2jDCTfS/43ijivGwgFchPbBQgJNgE08G6nP/eYgtseUpNg0Q
NnbywTehB/Kt9pTnhF7/6KHfuOnirj7Col57jqzihbZcUdUXPrPt9AoB6xoA79Be0YIeaT/hKMue
bHyuJxaAsR+oPRz80jdJYNzbCZjCFqXKS99Z7wMH5f6S1HijBR1k3KZ1qcGfj0ZKKk7FGLL5BDq1
NrAF0ho531Lptiv1KTmf6HDZIH247344rISH1HTM3rdRS74FPRiHmfBoCd1vWdzLS5Gg0ZVFZgJi
Egv3lZp6QxOC7YKaBa3asduh3Rp9p8WEJ/nFHBk2R34+JfASc+B+pVoENEjSuJxqVH3zCW+fPTq3
K1oJWlg9mXESbWhayNYBxlADo8pkg9+bMtmHukyfCzePrmbOrqDRpc8euoLPgWidVYzH5YFi1hS1
5ykU39EMWFtN5D71HuCLuYRhgVZ5xlc7C+qtg59iR1NQ8UFYDUfgNczkDZrFMVxM3OocM29v88K7
Mc9mDm4rstoAxwiDYxVcBjBaX0NNN9dxAnV+QzOcS+y0DgAJsTsfpfnEIHwjnHVfWfBToGVKTPvk
LYPGsZ9kU3puILR36kLd3IJZ3zxZkAH1U8tKfli2cXDMwvwTZHJb61Xxc1RWsnk1MFCgDQnVZQKc
0CAMxg/SkvdFvXRBo3RJYe17Tf6xwyJPxGpgcMuWjVvbV4BBEtA0UW4DZVk+gkmBeKayso6TPT06
ji1REXrpvpom6AMoNkuAG5ngqXkjIovmec1uHCHKulBdeAHbM/zvb5Eiw1BGbmSBP8s5/D1/vpqp
N7tPq05ig8CHJpm/wHg1jqZYkRn1liC888JkyUs4lJsF2ktHFSRm5lyaalHX7oG9kD78wUCfwW5x
Ffcxe7ZRxr/3XB7cLjn1ZlF+6Zyp2QdhGu16NzDfXM/xq8G2fthh262x7wjPEyRkH6FT1ytIEIVb
GxW6daOqU1SRosHNkkNURfKwlK5aJSpAixRbpio3RUnjsIQojS7Z1/xPneH1D61sxesoY1jPwcvF
WQUOKA4WiGDWKvLCatdYgmH/o+aeqOsbrFzNHXw423nqqnRaKLQs37fwMFpRzKFT4pHreLGzw4+X
cAXLDrid/aRE+gfpCm1j6weUXb8uF6V4bpj50ZrC5/maFJNjAi2L/oaiSPY9KlG8AGjod2diHyGt
wHq22m7YYR+QHgY5Fg/0f7wVr+L6N2uPvLOqX6jUdaDd5dbNgF7pUYOCDrhkTL46Wf09VBfDi925
z6bqLbhpW9IuIdWSyXWrfYsa+aJ68kF6m1Jw/82BvEF5bhUBVb3qDYhUznNaApSv8sfJs/ZVOj63
+BmenDYKLsWA/bKjTewbFJVSX8ud7GK54/AcQWGU4qMOeEjUZOYeCmD8G7YABc+xBa3tW92gaE73
9049Cea7Ps0hTPM9jvBNWx4R89OgEB4/Se7Op80xu7C3pcWCc1mrPYGmSZ8040jVjRcOdJXW1mib
FapJXutHWoHPjaTlpqm2jsCcvJKgHOUHeRqftQisTYUvWobFDoBin6ZLbKiTCHjR9NUNdhBB9DOr
bdjdLov0iq0k/OAcCLTg94TN39+jfgx9Gxy986d4lerFtUihjqAWKT8tg5Cv6NByIM7kWXJeqM1B
22SmzX1g2cU1DqyzNFI990XV6sDOVfpusCrvqXY43mJStp5XS8jKrQsrb3CPwmoK3dyn0QF1EZM5
Ug7mpnDraKP9IGmXXjUjaJinA8RyZ3G5T8uU4xhWA/qDV2ykBjtuPP9PkRKVhcKIc9U0FyhxDnUo
zQHGkGKZ0qelozhMO9ggefiLVGdQMi3QNC8034G4zFlUBuAytNBpSb5O3NgAhQRXNrv0Nra2ey6r
jAFVVP4ys54/hZ3JngSDyqibOM6OpmFU248IHCO1RoMBdPYWDjLpGkAd/sQ8aHnLCDq7kTnV5zaC
RioapZlqfVOEhiAw8QIfOeNriBYbhw4mg65VkJTypAXY59ERvB3VZlCHiaQHRWKfgq7KmbXUlrnN
9Z9cLwE7o7aNDt8f8OOKfQ/L6gN80gBlAR4Yrjpo6iwDxf6mRQnwDebAqw2U+CafdWhyeA17t09b
jNQoVsOQiiVAGVCcnNfIg42mbuvY+0m6z0uclS3w5IDgaCwLoZU5jdceNpVfBkAWOOuDFxcSO08D
6oWjCmc6GJ/YI0FjTE1L0Lp37uDKjVYCGhUHWn+oFb8YnjNnMETN51Fv3K2ZGmxdDbX13Oe9drMj
Z0czsL6s5//Ojxw4/FI+LYa1HWCX4s35dJLKF+r6NFvynUnE20wWsLpRFfnc68phBcDgL+SyHcUy
k0HGQ62aJjgGq04HmAriQXwlmY45LS2D3YNI9b4NLKxjm+cmGkDJ+F7Oo33qh/lcFQCfGaKlKpXW
5y3rBMiPQGMeeqgtdGUAqikOtglx+NBKZIQ3qv+et31UHnCXrlctt7G+5Acyxgbb0Oy9oaoDDQ/j
S2hCCEjNhhS/p5Uq1qQeOHJUTqjswLmnCTj+UwZRTopRstdmw5oNQ7uh2ODySwGY3r1t8Xgr3Fd8
QPljAMoCmz3tS8cqYFUH/CHSlI2Q+U7tMQC3FKtROtiQdeuj45iZANCObfmuMF9DDBHb/vOiN5/R
7U+GwMd5EJH7hC6mPZ5atLKKnWWgpzsgV1GZHxKIsfcNZNnVEQ0BYNFzbMjZsIv76LIs/l9z/y3F
9YphG3UiA0DGw969K0F2iVmzL2OOKhcEIM89y+utKMvoqTOB1cq8vH6LatiW/B/OzmtJbmNb06+y
Y18PYuAzMTFnLsrb9mSzeYMQKQreezz9fMii1BS3jhRxdJFRaVBiF9zKtX4ztuY3e2EDVRmOyCCQ
j3Mjjb0dNubJGyQiMvr0VvUSF26UnFFOtJqXqK4+6EESfYlbPMas3KseCr+vLmms1Rs14RM5FHo2
vVkYPewayy1gt8Tt+5HSNnQsFsma1Y1enTRnsW/Wg+xzXrb3rQiaAOOQDzBlcc/J818bU29fG8+N
N6FfNA+13Rr7cdT0E/sBlORC7RRkHgXFODfREQ71czzAhrQbDMCDqB2OZYDVVLmw1aJEp3GsircU
XDY1ppq0eWlzniPwfSjDde0jotLBto6mGjWsiAA8R5xmS5L39/77/Oy4IMLcZLzqA2gZYfBUqcxh
xA3Tzfc2Ja1PsVk+TcXoP5ZoJHNByzc1/L6qRfrxk2nXT9qc+o9uNN2FcaV/rdHKu3ct3Xtw1s++
XwcfEUqqrqbHXlft/g1yAxuKM85RH6xhk+rDfG4H/VsI//PZ9idSLo037mNNbz+4mgdfN8m+/sWC
zLUXo1SdHDp5vsuUSti3A6mMvPdRPVi6asIaJv2SZt6rpseY4vnjtNWJ4GEr685z1mfiir78UzML
+3kWufPsVv2DpXM9lkopSseo64ApbojzjUyaFVpyIfgxGtuIw4tZ+xJB3NHe/DShumqJWtw7HVAJ
1UffozgFFoDRykUtGVLNKJJw5w15/tJSRz8HJnm8JBHZS+Vm9nNsrNWcGsliE5VvL04vakzTw2lr
ZnVIiY/174ffvm1yrecZuwury16MuOufo3hL3Jhc+rDZIS02HbNlQ8/FllzUuOoCSeCRm40whOHf
9KtqyeqNjdlveE52a+x57IuhgTu/zYglJXjrN9J6BCRWHdSYOm5SaUKxZAxVP/WK6OSA6lZfo4bC
cRHCw7ZhU845YLBK85HwK0Gom35BRSBMH6cW9GbHNvFXK0e+rh++Cr1r1/kEkCWwAS3NkW/sgtCo
P8xW8osGRurXsmnOpD/7T+5YZVsks+oL9cYWqYH4wXfZcM62ARi1Sto3tN5SNFjeHN2LD1NJ5Ux1
oybcxWT1PvZNawNMhb8WL8tQx/w0RCIFfDg5V+m0wVqth2ZqLn5r850GnewRpP+varwucRuNzVzf
GUbMZj8fgck0c3/E6+L7J2cZQx6xP6IK+E+zzrJOfYvu2Ne0MhFpWfJZTY4nRhyPKOf9kQWDJR8i
0/beH760cDAvaqSLAfrkbhlcsrawVl6Ztg+FaO0zuxp3Eydu9+VNCL/50uqZ3LDTMQlFC1C5KWRy
NW03HuDUWvuAyKXcp2YLTHtuSVTG8pxP7f1EjvxBNU6Y2Q8yqTaGaEvy9b+Pc5dZhKtDeHgfI4Vc
ofva2+u+Nq9lOr0pWl+aBq9x4TqPJjXFe08zUNFdaH3e0JWQyHvzlPWz85qab2rYzhpxSE132Kru
cnQmUveRXVh9X8Hc/+Fowb//5FVDfUnM+c0pjeZDKvodaO3qbSxjLBOS3txpqVe+DXl7RhwhQKba
Bu9eB+hPLONxY7RrYVG5VodDbSZVy+FVLLsfDgdHf0Z4IXiZjYaomMRBoQk0S/Rkn0xW8CZr72yn
jv7cZGZ5l0cVjORlvO+sYtNY/njSxGB/ar6o0UxM2ckjAbBR3cgXUAC8yrqbua5RUkFTTGU0cdSU
17ickOTlp14Ts8hrNs3791ymWlELfe/ME4wHw15VhSzRiTQfXJSCzmB7XkVlL2SIuC/P0q5fm9yu
H3OnqR/VkM9QtQzNovRXMH6AMXWQE8QwFWfPCWExqI/p7PPQNpq3H8bUwh/6t49q1MmSWq7lJIqz
08yrwoZQ4c2u+TXsNvowRV9jq5LriIr7XYA80sXPIAToTea8NQaC+l1tfi18Ma08in6Pbta2AIWa
cA/5Sntp3TU2XzVgYSd+BC0XsAMETpSmrfNLhojiFAXOp0QnnxNTyAOgEe47z8g+mHr0hCJe+cWT
KN77oTc95EXlnhMXGUo1wdUSArz9RYxpDdts4Q8Roz7GLb+CWpAm5puwhXzmH1IfI27KXdz02qfW
6G7fkPmNu/b7bLriAI2ArF/VcGLrO8GTdw8MH+K8g8XZfiopKrpZmeIrs/SdgHLhrT9RRd1bS/8W
BeJvBiB9hJnXVRL+lj/P94OepfdwpwwiSMoI7xNAJdL72O+MVZ323yfspJzv02XipyPUROALJsra
QICOyoP6Khm1xqZGc+KYmsaHSdPcNwMM/QbVGxJSFG1ebVA2VtSJt24o6308FNE+yqR46ydygli3
fawRSD7Vradv1LhdjZ/K1g+emipP7yAfuKu6nOCladpw0C1bO0B4m9aDrIwXTXjm1faTN9XzW2d8
1oFDLVOqKS3vws+v32utZbzkiO6vitjDFYyX5LEz5bQ8Hcer0Qvv7Eog7kvvpjcJZQBDKngNt+6f
19mONlyxOH1tprm9G4fIPkQLT0WHzPPJ4BJeZXU/XMylSxnMbz1kJvBqhdzvg7BehoFYNFtSVdVB
dcdBPoauqHe4tPX7TDFpFKYfxdU1W/fh3GfGUOyjAvqhi+Yo6DO2Gn55znXwQDrpuacB7hXy/6K4
sjU3jmyl7UNX+c0dz+ByC3ozfXFc/GBda/Y/N7F2FR7Q5FU97dOybB7SiRQoFECIkb1fP2SeLC9D
mTSb2ZqiL74riG+i+U2TxvfYO2hi62H5FaYAvlQRGqBD+F3emyCupkvpgL8rRn7fcYRQ76ZcvctH
15JcekNaU3TO25Vhdtpja4720fdgkHoAC15NFxS6rK0vMSq/GWgaVNPtlw51/q2Jx8Kl1oLs0pmz
t43DTLx4aZGvxkU89rcRGeVvXh0WK1Nz2dmHALDGUvuYBr72Ee5ffypSLiLVxbkGLcMhtnaqm1gd
2u9RV+3Im6RrU0+HrebJ6C3W5C9ZFfsPce/NDyLOf7VMO36L27baCnJsB94adKkSiT6LX00uZHzt
Z3utjvaGUq5QCRuunci7l1F8X9/WVrsfy0TfqcMNPb2veOk850NtIppC0cx9mkg4PoV9bz/1GMto
feNeVK8KCmgyMyLRqqt1rBilLXlh9eFRHTUOAj1zW/JY+P07iNe9jdYicT41wr59+YhbQ51VOzMM
kYqz50/xPEyf9Sh31q5b9BcUBPWn9PfxaRmXf4wv633pT59H0O7rsZ2+r++4k1O8kU4E6/Vm7Ft8
yWyJ5rY1aB9j3iLr0LHDc76cE9z5nij7zw9dXU0fSyKuZbRAJOl+8uXtvI1Tf2fk3MMO6jGvndQT
CGgmGADdmD7mMRqspvVqGrV/ibsIQtLSjUof7BeaOTh/06096AD/zUGd5S96zny1Osjp3IK3SPlX
B1HycJ99QxxyOWn73gnRv4oz7b6vAms98AL8XApzF41x9w3l0w9lN2avXRwhupAk6TUrovkcp3a8
axIz+uCNVbSyKPR/S6x01ZWatnXykBKJJhzUq2mctncvgLsgpUExWU9m6l68oK6qjZrWl76mC6D8
AO4i23R3Hvmtp7ke4JMC8PxiT+NWB3aCom1yV4NEfKs1rKm6bBgfSidPD5bljGDsG+NuKAZz5fnx
o0zz+j4TVnBE0d44FGRS71HGDjdh6ZqfEgMrKX1qfhsMCrwiK75OMQf6ptk9U+LiCUESeWV0aBFN
TSDDtUjH9cyzCROqpZsINPCqDnOLoX90zLp4RPdPd7rHKEn7RwsT1ofcD9h6Lb1lPNax07GqliDN
Pdi6rF9g6tUvjd0eEI+pHm5DM/huDUjXUU2GEn8+QFZio2ZtkbOR1IPf1KQL7+XlVzWBWWvNF2Rn
v/WPqIi2H0MjHw6NFotF2wWTo6GBDdHOv+T42qIQYvgnNhb2k82OWI17c4a7wRik4BXt5AjIAuWe
dny55Zt03dbPmT5/75Ztf+veslWhpFK3LHYk6jbjMGwsx/dPqT4Zl9hsvW1ijtpz6xKJ2JUBTz8z
N66FYGLpcaPZdf3ZkzhHGGHxDfvpYtVIds6hbSFxYRivWq9ZTwvV5aLGi66cPk+d++rltrMTzZBt
ptRj8xO7nzu8G7Ar8xP2/L23G3AxORP+1gi/cxNZupyevTawV7amm09jrGP3nnsoeJttfzbQ+oJU
snxsF7nlKYNe3qZat+oL/03VrN5LWD9gtNVMouvtBsJqt1bd99U/VchUN1sWW2b84+IfKmxmU6E7
GTdrxXZThLayR1V5qaCTFNcabTPCe7zx39R0UAwdnuwL9S1f1shlzWBkGA67Y7ImK2PNqzB0vatq
qhZvYC0R45a9tX+N9Zpp9bEzRHNEMPvhh7Hbx9YensjKJ8efv4yA1obmkAdr9d1pOQ3XPt5qi36/
hdAOzqrVNyXar5q5xcm9liFEBsu7Cfyr8UpG2yKK87v3pUOIlU+Zx+5RfZk6ILPI5orUKXdqzGxs
kqgZUvLw+124j8tPwE3lEwex0xRW5X0nDaoZO9XmaPM+/8NBKDE760I2NtzAziK+bvxzqYfZg+3Z
zgpqSf/FNcqrherFR82l8DIhk3Ww68764JTJg1rQQutcSR7cD36eIVwjfW3T9L8FRmNuTSuRu7E2
KfPFOgbP7nzSAamdVNcJbbk2vPi3spqSVRnF1odRz5Or6vrcMi/G+EjaB6os1lobI8rDtznwmxWK
UO6dsAYUGCPjzocz9jbUpbtrTT3bq27SD1RJiHx0H3vS24+LF0qQFM3tp1Y/q51DliI75h+jOXYW
vQxpr2dvMSFSff7tjoFW3zgZ8JbzIMW2whdrNzHA9C9jqjFEld4HcTLtwtHzV+8T6ghC2+TEDvRJ
jftt7qy6Op92PTueO9dxThBHjNO49NSQ+jRnOBVlxUZ1omxs7yISp3eqO2SxdiypB6nx24o/Jvll
zB0+iki5/zGmPqnFPOuSjZcjLP8+pj6lDXauGv+QDdYA+cpFnHWvkJS6j7TxirQcMEyRrzzXi64K
fHmbgLFqHik/Pi6kSmejZviaZOvYMZBaD82Tf//rf/+///t1/D/Bt+KhoLJe5P/Ku+yhwGG8+a9/
C/Pf/6KeuAwff/2vfzum4xqIUiEFaXmWwaZBZ/7rL09RHrDa+F8pEe0wQlI/ogWTFhMmflioTmHt
7QseiStpWh0JdaldiMyCdVPMd1DNvY8zVedzM/FaVd1YtN2+le60vc3mFVr2oV6B3OxBfniQLYta
1k9zFZ5g5oP9XXqEafnF8MqPqodHavM0OWWwxfXF3Kox1TQFMJeimO5uu3LY5nWdeQ8ZAgXh+q97
asOutujMEyp4D+RgNz1F6o9ZcIM3Rk0OM7Id8rMMEuPRkFi9K3gjkry/pkMLXMzMX0IMQ9yhLa9Z
nOy92RkfVOPbyfQgs/lN+GV7eh93cyQbxMDJd+FabP/+XFmm+/PJErrEGUu6UliG5Zn2n09Wa2lz
beq4S+IVheGJZ2ZAvbHeWamPGsYdENHaIL84ReRvywLkTrh01djPy2VsunCeZJlDyY9yqkqIyP+8
SB2pvqO3K3i9WuOs58GuL/asW4cZvpChZI7UmGqyIYLEqz66YdRQAW2sQ1Rml/clatx6P071b0cs
34pox21xPtfNRcsAdPglxDO/ae6y3GQDn9YeJls9z2jVVTOu6yXXKf1NdapF/rtZGtUlbWUfE2cg
3x22t6H3yaQT6NKOSN68j70fT77KgMQRhxs1qybUd6ruZJIAcgQ2Gmqi6El020HMpqo3rQ1JDHmY
y6F/nSL5VvSld1+3hqAA/JsaFWZXX0VUoq60LIoolACJ7nAkWbqUUijigxvcTL0tT9lgigdzHKjD
1ZUOHjGgJJeIXmwj4KYbglXxoNaUjZ2viJtPrl2Iq0xhNqzMBM1BbTDvb10103qTuNZLM7c8owAq
r12/67bv1lbK6UqgW1VsSNcnqyGT7i426nXuJ8M5M32KoXpRX2fQG/1myFB96ue43KoZ1ZB5X0wS
lpU8rt29U4jPt7HJEvXBMFvMHEHtPpqTIFMWmi/zQhft4d7IOkXqe+nBg4pX/M0dQEy6qVbhC1CF
wUF1fR5cewMgxUZ1ze7Nr4b0HgPTO8ewhjN3Cuy7sradvT2T4wkX/ale6U+VrX1bA4MP+dNl4od1
XUR226sf2GT7OFh10NRCyZ5Z71DaIGO+VV2vBw/S67ZzUF3D4qfMHNu+qm5QTRtYBcPRG4jh00Vk
QDWVCsQa9j9nLXzpjJmgA1r4kzXV0fwxQtZ1Sp20Q4saXQxrwFlmE3WwrYde4nEU6V/iEPxVn4v6
vhuG740RrICbJfc/DaOnxV7JvBv/vHosX80KDIk6Ph2GBbOOI70Zi6u5gPRig+0vt1RqDy0X0DKk
JoO8mzY1FV3EFYHx3aaLMOUq4xAb56/buu9Dy5op1h7DmqeUQyFOleTe63K2Uw97wX1rRtYB8l1A
6GDwl1toeJ9jXknhJjVEtDHL+aHummnVJIb+pBp9JEta1sN8VF0f4to9cm877Or0bO37RrvtqqnZ
Fg4WbesRJ9SqNsejLXqSX8lL1Nrs9bv2mwPP96OhDfUWY6Xo6sdGfo5rOe1Mp5hBVLqfuiRfK8K+
asBeNvcgpTv2Flg8qTHF6Q8WM+H3CTWmZtUEte8fjyiwiTzd2Lym18CfAVYG2DMNnR1KItAdRBRT
aNCNRVLml0iX4qJq2KrgTdywafQRQZ/CKq2NqnUvY3NVuOciMmqSswuOaBnDZhOTg6X3A+IxGbzV
P7yd5J9fTpawpSMgcbi2MEzDNpZI44dIonSsaOoKs991aC7vHDmbhK6/N+GsXTsvCk9ZYHnoPQ4U
60Rw38AvWmdp6j6hZZ7vAuwxkX+2qDi34zerT6KPRD8rbI8GlKrajExiB+1+Yy6i1F6ZAMuXln3x
0PreaJncDT4anuCejFd0I39NRnGPQn10kG4/PqomCH4BIFM+UH/rVrkOXubvfwRvCZd+CKf4ETxP
6LpjmobJ+9v+6Q3t8C8Q7BbrnQVPTtvUcs7X0xD2p9C1O8gwUQgUxs0QYrDnkztk1iEsdK47vbv2
JZaAtTvuRYq0hRla7mkU8lqLzLrxuj32QSvAl/2+y8Kj48xyq/UuHgujPyDr3w4oqSNQSrXdX7tF
8iEZvek4m8G3wPUHMmuFdyGQfcMHPt0GoeifYtmUq2IyN75o5JNhbKKxDyldlNYFwol9aELiOxNM
XVBb99h6PNm5Zt47piaPuIV8ItC37s3cIG/TjCcyaMWDgSM04h/pBRvBdtOMpXlfhkV2hBv2uerH
+SoGMV+dpfGrsiW31SYrk9hulTe+9oquFSeX1+CpoqD+yW7Gfd8hM2URkCJdANxhGR5q28BZHnED
dVBtAcnVG3OkzqPlrwh+Ze6gkWXCy4oo6tCXTvDcVvNK64pVamnmW5oKbIFtqBV/f/Z/js8s6SLY
Z2A2aFqWTTjt/fkWEDJtisaf2t0U69luWHxApj8aN2/keo69bp2aQbqKzSZeFxFPHVcZ3Y4iR9Bm
VbmaoOr2e2OGglM3el/Lyi4xUS6TVW75H9sEb0+898K72deCO2kZwV1tx+k/3NPucrn+eDlLlzta
4rZjCstzLWcJSH+4p9vUIq9GLXxXzyMyk5kZX1UTRgGKQrCiVlxo7k6NjUkXnD3d3UKFzp8rN6w3
Vdj5u7oas2dA2B3MwOigN162+EQNlynHrkMinrUGb+Mh3O2J60+BiZvFv/ESR79YQ5ubxJMdXdP+
1zmakBPXpbxTnzpc8CgOSZBIy4RqUEvC6GnyBJKDy6FhjL00EuM8JwYnvBu+NnaMR3nnTg+8seSZ
UxI8Dl5X7NAOTFZVn1XPsGKIprloeqNHkMAqiLb9yU026qNqes/GShVblR/GqEmAa7Ry5LL+/vIS
4j/OhtSxl7Z5gLkOJbOfzoYPQhiXmxSHeFf37inLxwuoIVsIC6ohDVZvi9nO1yUwnce+lR6eGeMp
W/44fYL+Jma92LqajYob0bR1sOWE7qi7yUPIjeZgy7NsowbDV5cb2o+GbVj6Zx2H94OeYSQA+3zd
Ww6iXfFGg3O7kWOa7WNnFC9xHEz7sCUYolJoHILG01bl8qwvSiEOodF+aQPNsm5jasKp5ab3ug5U
Bss0qhWbBBwIOzpkBQMocNsiMc1rqpX9VuhY1kbg2qA4o6Uxa3BxyDmtKElE69pAUTLPAA9nyfA0
Yqa34g1qbTqMqy5D1XdPbYmAvQjxZNST7DBnrbmtFyBda/hwjSaXV0zUDEjRhGaw8khKUqHu5LyJ
l2synbS3vz+Rf3FbScOENWVii667jrec6B9uKwOrw4G6Tr0LZLWH2+CdjcA161UzSg9ZNPptVtd7
njMvVR+XhyGJkZIc6hQYGNpbGJj9/jE04/qkBkuJaBeC39NGizG5K2zoZ+qTahrNEzt0la9B6AIq
v020obP3ykMx2eU+dEvzENS8aqclqAEWPt7X8CkAs0zbDrjMRTWjIbLLUOCajSYKLBn9GJnul3Fq
ob4Vizij5ur9JRQ0quvW2xZ3xZNnyOz83sy+BR0lgA/Gk65Y+VbfHj3wP2LwrVNlGgvDzodTwgkf
TIjtOM7OB+SBnH94X4uf39dspRE35IUtec5Jx/jpTNjQDbRqDipKFGZ06oKZzZfjI3bQIXznaDJ4
9C3ZE9k62LJ4boODFKq2Dr4BNozqO63xuVuCsNqir6fzdl4GEYpI74qsBlgy9M6aBNC8dhytP+iJ
jLA5ahoy04b8QGznYOmZlxFlWH5RQ+burl8UXnFlCe5FZpR3SwoFTcYrxaDims1IUuQmdSzSVRsM
XocXE13fF0tEJzI+pN46N78R8X8g3t9o9IpRr0arlIvJcqOz0mywp3ovG8oBZeR8l3zwwpQMoTG+
LqrtYqWWjW0RbPrU4omQx979++I/jhdEDCu8jqY9KirFQxbr17+/a/4jtuJcObrUHc4XhXPL+inA
DD27i03PXXK2sHJdj227MdnDS1fMwRH66LCel24cBFdsgA5qa8ujwtxqU4Aval2slO70uKhSmxa4
QRCF2Wn0QCdID95ou0UGV3t2EWg89LHtn1SDXIZ2Gq0MKq/LHg7lA+/JchAOxo/rS6hHxwZx9iPi
qtBYSqJyEgaQ/TBksL36o8NpIaBpN6mmzQe3t8RJhlqD7FHXnzyR/tjkSesB+PhjUK3xW2wCIOfu
oyV+HJdIcl4a1X0fwyVPpChU/r7mfTptk9/CpuyO4RhLSvi808DDgfvyMHVuMjiSpo0nYtcafbHz
oo2xOEyLKMk3RQvkTpJmhsDahqt+cTyvC9vfkSmb1pVLpGfoZNWFnvt3qPB9YscKpWBqxVEvpfHk
JtXKL/LPf38VGO5f3LJsMGxPuLYUrun9dBl09ZROopXdLotzfy2izjq0AsLytrLkGSdvkPppWWAo
5Nrr2JhDYKeYm8V99VXFyIWM6qWg/dK4xnAyinDksUexKGumJxh7yGFP1QnrlPAUom23PEVVE5lF
txNV8saud7xrS37CBMkm0OAzOZY549m1nLlBj05YX3d2C6XNHINV747zBamP743qZtZAuW9GOLgZ
msvkZs2Fl+pDqEXR3h1zBGSHNH0aDSxv0BuMVpNmGafU8HB3n80v4EPGLUmYauE0IhazoZTuHQOi
0gPNdgYLxolwD5InWFql7sld9hNUX4NTMFMVHQEZFUnfn6xM76/InOzNrpxPAbXpTeAbGXVur9uO
fYSrXA6hMwwLSusoBdaWnlxu46R/94btB2s/i+tNFy3B2XJ9GJF2kXqdHdukHbNNtSTwvA79ihyJ
x71bVNa61c2aZL2Vn9u20Qrk/oCd5IF56dGHrgqE+ycfRXCux2MWeP4pD9B16UnOwJnN8hP/wJwz
42cnw5vgHBCRRLz1znYSgA2vRVufk6Xfi8k61i3VIEc0L2Glfdb8olyQ6M1LPZv1Br27eR9QzYCY
BG1A4yyfh1qS5WrsplzHTY0ist5edcOtn+cGPU6UdeUakwkMzuTwrEMkq8egeg5cjCbasJmPHuJ1
O5COG2RdqpO1NBH7lJPqekP2SMGlv05W+gsVHFj8iWhf2vBjvtifc6FCdanj+WJbznQhrBcAWjAk
Dl28OoPMJESgKWKEyf7hjnJ+vqN4lgJFIsAnMtV5Hf60adWcGJYuzI3dmIbTypJ6+VoEKImGbfHU
Ney//IgbKHOLV15g00XUvkWokpeveesGeynyZBf2IV7aSRFh75lid5IWr4gK2Ud8Myac6n8f83iA
HMMlTaKGEJ5q0FhPXyMv1XYUwG9zaviPY9T3DEvORQ39MS6W73pf+sf4UhE+qp5lNdMh1dDc1mAO
AMZt05XOpv9JJn3+5GHYt5myMdmprppwxPjQk3m/sNXLn0qTQhFGgwfVU6uarE0WwRhn/f5Fc7gA
wbIgO6olfp686IZ097qXVGfV9AGe0e3SdGiZrrPByTZqAtxQdZaNH2J1u6zOQncmT4sOwEIItWWE
hl2DMYNigNpUsWAXTR9v9NBxQmXcCEfkBJfFeutrO4LOeOU3LbXbCM5841T+o9Ml3qY0Zh7my1jc
mf6jiLtFcqlyjqqrJnD83sBUqO/VURnGKneFbR8E1bjd0GflRr0BurqrLvC+7m8F/T+6arJdngGp
tG4rbkX9+PcuNjv1o1qmhkgN3XOjNY8jJRaYZ8lJH6DVQT3w0D0oPLlGsgVlZaXqeZtq2ADcptRg
zaOj2KtBgveXXp8/p/Hklnc4bvhnkBLB7MKzwlK72f/9LWM5/7kTk44j+I+GrdiSC/shgCetq9Wl
dMCWN1PztbTnJ0Af5HeWpm7z7qS6wXiPGpCFMFBwacZqq+NWv5+DHgIUwk17zCiHVYHv8zVcEj2j
6L2r6hozwqMaupc9EnTnfDQ3pltNu0LU7H3avN5WsRNvbT2eXyIBnbKbvUM0O9ElYXdKLYEMWan7
+lqu/+HPNv7qz5aOCbiTuNn1rD//2a0sAirY6G6gAtHv3NkewP7M0SUW9Tcbpzonr9aZK7hD7Mld
expAONWI5dOs2UQGJhJ4EmjckvMIU/0L0EzkkbF6OeV+bxzb0ZQfZsSGgOXznCeSPLXL5sNIUjio
gfsL0gXx3gQsimwWTVASgP/9X2n/VGXjZpZSUGnTBSZ4NrXYP/+VIjdbH8MX5KZHQ9tbqR3dOUtT
Tb3YDxWhop90lykJSVj2vNtU1wgwtCykdVcWtb62oIEooYh1lw+PA+Kud3FgaYdMQDNwqJ0dvRl1
nqJpJdJXNIEVnh2gemfVK7sJtyH0AldRWmWvAypFEbjQO6vzQBbVTrcKUa/6MLB7v5v1+ybasVP9
paUY9jFsZLyl5kMkFsFEMUr+1/jIFHdhtXIkoI6//7Gsv7gkqEMaXBAWbk6eXN4tP9wJhZUGtiaH
FssYE6WkPMAkcGlw4CKLS7Zyl6PUdSrR9l2hG+HuGUbVUWxLaOtnfQSXLxftQfjd/ma0evlgd6iL
MAlqprnAefP3kWVUD7MT1A8xCfzVWHNWbKdYl3r3Scaf1AuzS5pia2H8AQv6H/5Ge4ko/5wFo9ig
s1cnradz5f/0fjSqsRykLNudT/J3T0W8dEj9V8O66cCftl0KvH1p0NIDU9fxN7+PYahprHUnNdfB
kKVna/SMLZcf8SmPpeuiS5NX5HD7yEdD6W5KY4d6uQu7TZ+BBiDixg0AicSPxvLCi9ZbDeZo4IiE
rY0ZTNXGD3IYcguvpXaLfDOKrt0mLro0XtV2B3ORZQmD9FAk1V1g+9tY853/wf3iufzItkPKU+cH
+ukSSJIuHycPmjAY1gtiKObFLjAUaSqjXw/CuJ+1ijqcNxbrVLjBnQOz7dD62WsiRAhLLevGjWNl
FRLn873tUL0kz5nlgKZ65xTJBMCztB+zEt6PM34t4lI8j+0H9JcmwvdqOs3YsSJ2YHxoEiRqocS0
B2loRz9sttWU+hvsBgHkh73xkA/jW1w5vAjb9Ktt5CC7pP2tT4q7ygT2VYripLVvoNekWKX2P2SH
rb9I33nC4alp2rYL7OKnWwVxWP6qcGh2gH4DbNr499u2PZ705Y9Qn9QYYdAihDRgXpycXMRPnzuo
sWyHvc39HCz7mWSeDznc6rN0063PnvukLFkhR0Pd0k6WXpmAddr2MKT2qYSidC6nMN3bRf4C58E9
GQ6ZejFE1NGBSs5aeTClN9/XheQSd/H0bbFd/4dMi/mffz2ERE+nMOJRq2Ln9uerZC5zvawdkpd9
gKAq+ioC0N0EfNtM7gt0oZ9B9z+GScKuwTaLY50V4UmzMEau4Cl0Bh7AikP1/yk7s+W2sXRLv0pH
3aMaG/OO6DoXBDgPogZLtm8Qsmxjnmc8Ub9Hv1h/oLMy08oK5zlRFUhSpCwJAPfw/2t9y2gcMmSK
cesXfXgJozS84H+6qEH3fdBi85Q3Xb8LuYIwlgoqAilgOGvMlIsDvmXz68HvNhP8PDDg1NapjjNP
aCyd3y0D6FRGtTaXzQbcm+G2hrPGq5Md6tTUT01ROIcC6M9IefrUAqOkd2X+dpApuV+6Ge5V28Rn
kinjla7+dK2bSDsr0YnBkCznSZ7+ODiduaZN3LkauHhVkn6ckLgeBuMJ02farW4PIcuMOEo5kOqN
lSMaWYVSN1gQCrimg9Oy8syGOD30ZVe5UdCdTQq6u5sDvUkb2+u0AqVzbRT0WKG01wg8oCSsJcXh
VZHr6BsbOr9+Oyx/KnkuqqIdFN/OSMuBbBpmenhJFEFORUXDNxRDcNW6Of5xqLvwTSD0+5vxWV+W
He8vg0YxVDMcx+E/7y5DR/AWhDycfgmna/SSjHAG0lmB/6cg9/s3be4/hnatYEDXlIs0KO0onXOi
5AtxoBvRGc7Ofmay30Ou/jJT3TzdDuPvjzrqsatKrey1qenxAXwO0souPg3LIa6nJ+Rv8RlbbQfS
pg5XbU6HCjH0yimq+7+56f7DXyssR6gsPiV9xlt95E8zrpGFdicnbuZBn4VbB9i7OmkP6J6dZBMc
p9wnu0lm36cgvJ/yrZmxHI8r5H4Td4KCYXwfAxgKawIUans/KEV2mS2rR+zXFfuGNBm/L3I3yKxu
S7gP9ehhfLHjlB4ykXkuvc3anftebqWexV5EhCq1FTWhHMaB7nBLohCBnBO078OwHNDiy41d4EqI
2IDfDgWK47NTQsidpyVYtyQ1e2ihOE8TRvs6eQiI3LQHp7+Sr2TtcrqEXrFssy05tJ6Vz89Cy5VV
NBcl1Rmt31uhQgiRVURLu8Fa5xW9nQRYwt/cacZfVzvUqPXlpNPaRdSxrBT+dO7LkLKNQewUe1Vt
d7OJq7M57ELL2kyFTF3ZCPq3FsRXMZZvre30d5EOx89yNhB9s5ccvrVXFYJSf2m/lnqhL8tbOtG9
elZmRO+A1WljYwiSZtWsbH9aB4o67XsEbJFvEH4s9/okwOZMHXnundoddBwIVV/oO1MZdbeCQKeb
Er0c2i49zTg1iuFVtZXv+jF8+5/fikvBwEbTIDgp70tx5BX1ZVlm9Qa2CL8Aoe911r0mRgW2QSPZ
O1WdU+AH8Z3wU+GCAXS2jnTiR6vpu1NNbm6g5rtbxlhbVuHOzm7aW8s6NZIS1DznpTvgY69Kq/hg
zkBUiZkPvBFMZ5BPX1p6l7vbMoBddHrA0TdFk36w9eJeplifKS3F9aqQZLjoSYpIuBMUXwAzYTZq
tlVDsFSTQs3wNZrLy+pymPTPPqyyza1E3C914mpMsi34lHNUjvoB2YqyhreXrGSlgFPWxLQtBppL
GbjpdWdPzgNYCedhjtcNJWo2DNqxx8x7Jh2n/Jtll/nX3ix9QEMIRJvLuPd+2SXLeKIWrSxWFTAN
5pg92EH9NRuB8EVdyWgd4rwwcA2dcSupe91Xj3VqdLvGNo0VJdHoatb9Ez6eE8Iz7PZRtknRHO7U
wRp2hDfQnXaqj2ZrJh7z2Yw44FOsGfpjzoe0z40vWWFG5yRQrwgWI29yILIwB73UKDQOfWrHaIbK
LiMcAct3aRBONwdU3B20CUHF3J99McZkxD1JidBORHNypkAe57x/DLE3nyR1RTs2CATyswQ3OwcN
7CBVVh1JsUZF89f38u10vZtEbPqeOiIW1t8MVD9/tFEpdBXCFT7arcV2mi7xugNY1nXVjMidXVhU
Kd9Gp/pUDCJm/xFzhnu73dBOwTTLNdYG+YRnhiG5qDQqp89BGqPUmHvEvFTIBN+P7b8ud4axbljv
en5d+x8ztlWrYq5YhkGZ1MUYMltzp0ftaN1VSXNudVgudSC4qlBqojo+/voPN5fZ8ac/HL2KFLqp
01gmYOj9woxPU1GOPfeRNZsbkU/dcRzIdqm69NxWUbRpMTm46IV6F70v6c0ln0/kUSq6lijxqhEs
J1BA/TGZnmY8V1s4ntmuDfRrmwzqasCaSVBkSgqLNhAtKJNkQ7jIZrRJZqywGVwmZdzEdNQQTkbm
ZuoqamGMpy3twQrTDvkzUk5v/EDtZZw1rx41l0re+NbU9j2hRgrc4IkKVRL161AZ8sfMXGlLylru
mNnBwLwwxHJDtDvs1ipc+2PBlnOsdYLIYsJeHdlTri2eahxYB3RJxqGtUCb++hw7f6kXsTe27NvH
1TIZet7tIBf3Wox/M90EkmqHUclz6avybHUsrXyk9u7tKSsTQQMiVuQZp6Fx1mBS8C4V1iJCt+Xh
7eCbTQqpKh/WP75GJMC6ZPXoRmac3+cafA1fMbuNnvb5/e1rePlxTLFnXLPO98+dQEDkKQYh03GB
Tdjq8vmaSIBQrDvVNyM4QDqnul31xlWmeu9hDg5BnhHKp7aqPPRDLQ+3R9043yWOFW//+LqGeQxO
8PK+yWq+a70x3E1MIStSVrJH3Djmps0UecDY2p5DM0zXuTn3z3nQfSnaJtnXQ4zliS0E81eEI7MU
U7dW9Nh+nvqeAAQ03Ls68+1n8m+gR/Rac+7DsThBKHh2alWnO5vHbqrY4yHHPE01NC3OjmEeSukI
iip9cYYMlyRbrlK5iReUv4VuAW8qDde/GVTEX/d8Nm1lS9imimtW0513S1NY2KWiW1m0mSYjBKiD
jaqt0hc4FTXxE/jhJ+b1T1b1QcdO/CqtbKY3WPv7EovhkxL510bX61ejmaHCOpp61rL5Uo70wf04
JJWsaEBxVXbuiqwbPrFzfJrqIEFpWnGlF0urk8xEAwvzMxpr+B2qFjwFLUZtW5HlUZitR6GufAwh
bBpZVBFEzzPsBMVWihao/FCgLZWM9x0QRfhSRrROglx1ywVdK+gw7birg3VMQKCIyuCJspf+YXnG
dik5iwblc6VET71IvjgjtK0fzwbRsYn1OSnLi8rYy6Oqk+x1ezo4VMyqrHdlPulXqQe+z6ro1ezC
/i7IdJ5hx61Xei0jzN4KRAgaVz+oKCYy1rUMY6jVNxaKpEC06ueVM3caRf7MuSd0q6IIYfaflUg5
ttzX3zvF96xEcb7oVAggt1BdiJtGWSMLn06tT13O8GES2TCl3307ahPj9u1h3MkvRkMXwMn8dJc1
loITMMI7leTBtY4ilKfowk6WzIO9hpj0MMxyPDKm21tiPLpLhSR1bRKycc9nPfX0pis/pCaJB1k3
FZ9Qfr2FlMLf8MHtuR3ycNXxyyt4TPhDEQIQu/fNt6oHcOL1CV3ql6wJ0wwMUjQeIlGP9Lh5lPz+
aAwgOf16hBPWX/b3jqCJxHKQSpmQ8r2RJLfCubcN1V9jtB48MzRxIEcAvG+80h8k0ybC02OxSuJm
oRDmpQj2EBA/3N4yWFO4ryrnqakoev9xqJanUurNAWHd6o+v3/KrzPDfAVW3pxoA0urHe27P/3j3
UMZ4RUTTeu9eUEtpr4CKTl67wOv63w9/BOa8+1qqBNqh7J76G90uI2zVQx3ymvpavKsJUd308cQq
oWyvjqb5D4qd1hfLaFRC+fi6SbXT1TNIRvoQjJdyYpILckEeUlFPX4deP4wi1/BkcU+9hXpQbG+b
8Nth6CxA4beHtK2Ipmy0hrBI9ujjqJaHqGFttdTV2yRvXaKHEFRpdm0eEoJWgCqRozLfWiyTweZh
YofXbHJA4Ss/mJ4LTeanfsGp+22hkGbfHqnLtfis+VIrCI+eWgitcSm0bT8ZEgSRvpsIfv/sR+CP
E7USV3aAza6hvLDX60rc9XESeIrKQFPF3SuQiGZXReqz2tsWO0O1zFcAxhC5WszPaUtGTxhE6LoW
DFJWPzldYbziKFc9f2iDXR/GmNv1gmomy1ObWuTAx6uN17SzCdfR2+Z4O6iLNLgI7BF8sq01R7Ec
bq/YebtsNpfnfRoeBoJkdrcXRD3D3Mly/FacdLcMdcXVR0svL6ETQfPxepoPctPqTLuW5VQU0bPU
VlaqLYZ6VS5azR8PRTjkNNRwMmQxr1gJ9fzby396z+1hmkR+6OkjzYDRCKr17YvmiMXr15/Kv04/
jtDRYlNx023LYmH786KWuTLSmkCVaxq/81rAFbsTc98YK2sMPDXXHPrcVF/f54Mhatd8bZNWercj
9oJm2nJIlAl0i6KwYIhKKqWzz9L49pCYkTBd0S6lWE3Q2uH2xdujUUU+OZu2lxrpll0ZcoDlAFXy
xBkOHtV4CaT0Te1ZxdTl4YsbrwK294+G3f/+yefW3Hxvb0WJSSII23dP/+upyPj//1m+5/f3/Pwd
/7X9Vlxes2/NL990jt7qoim+t+/f9dO/zE//7bfzXtvXn56s85aPxH33rZ4evjVd2v7br7e887/7
4v/6dvtXnqby27/+8VZ0ebv8a0FU5P/47aXF3ye54L/bAZd//rfXlr/yX//Y1v/v/759e//+b69N
+69/aPKfCPkdiSiAHCDqm4z3w7flFSH/ySdH1RnpHfqUtqBIQtWnDf/1D0P8c+mGYlIz6DRLZ5G/
N0W3vKQb/1zaabZKzQj4okBK/O8/+/pjN/Ljev1n26L2cyHG1uifs1GzNN2Q8JoJdfj5xjb0XmRG
YCkrWrE4iKzZm029fmC7C1AcRB24/gTQR1GsxJTFWwhLgu1L/lSbjKDSzyWZt2m7pu12Vwlr9Gp0
fW6aj+UuLDUPAYQ9AyH908n97Y/4s9fy5oD4Y6f145fmZJLparAL4ET8/Evn3Pm1mEA6ZLpertts
uEMayA55ytj7fGtqRV+XAVwd3RmugSNpDo9WsTPC7m+2I8sV+tOW78cvQsmAYQGhGtXrd2UsGgSB
zE1fAW2FkTkJptEFkluz9YXDiHlpZ1fWd0ptE8SOoF3n+YgYUs7ff30+lh31+9NBQ8Ay6YcYlq29
u4ZIb4Ym8CMIF+VUsdsoSUlUzuTjSRgnaEN//dOE/XPBxNY0TZW4XKWgZ2+hIXx3+nvyG/1Eq3Cx
Cr27IPfDbmC8Kn19VyttshYaIR0EJltPJPyiFQymL5oa++Q/tNlxEtwAlooLb3gJqZKHRXwEe3Ye
DGp5djqUa0sIZ62hiN0lQzmtqrj5WvjLHC3EXijIR1nb+2tuq1U9RkyrVbqvk7Y9Ihp8VrtROeRV
FezIZnHcNo6jR5X6n65l1jEqxWZSYD6lPjqMqtt0ITxS0WAIwttdFwQuFnXmlo8ZqKInhDJrJ9ed
deOE/slM5XPbDQYequxqYvLUM3I78oiNuR9lkUfhsvFqEZjrxu+/d1UxHrQGX4gcrtVAIAh6aPxQ
MeG8+bCdRoi0aiRQvNrhYxsrIJaU2YS34CcHJUvcch7OlGzMcz31ex9GGolD405RupQ2YDbs0hS4
44AawyI18pIZTMcJuH1MTvqlHcZhY4roPCCsWhuscMfw2ACvG3NyLISZBxv2PzYO7uAp6Yun1IA8
boRb06g+z7WWbRPbfPFR9Mi0ST+X/ViDTbbA6AZ57lGMRtcddNo6D5R+M1cOO8euSvaqVrHzwabR
6jI/EFYye3YT5xDDy6viZAvMx2gOsux2BDdNxwrN2F632w+jpfhHWfsXv1BCVKiteqhN1Bx6b2YX
S1YdCyJHOzQvopy657JzkJ5q00bHRPPY2izgw4LNRihrZ+209VNBlfMy9iX6LgXXVD3F20AXwzZp
pO/iCY82uqoEO5Nm0daIAzrokTJQhCPcSAmCj5nWT/x887svs/4Ai11Z2U7RA8heZJs4Bv8Q5xiD
8tEQ3fMknAo7kla6ApMjS5m+RCZb/J0pzFg+U3/+jPOhE7QqBEUPh/+9L3zgh0lBmVcslkyaAjYe
oRUBjdl+6tAITBnpg0YiCFZZDtALQMBZqli3lC+MVQA+n63moG0skZUH9O3huYw1UjV0br3BObHv
Em8lTX836CJ5DSTjFdUhjID2uugL8tBiVd9ExLbTp5nOfcXmth4qunEZwd/1wkdoknHeKEL9buuN
tur0wX/RgsxYowlEqlD6/kteNp8yyH9XwyGj6tdjkrYYgn4+PUgmJHp2IR3N/ItnrshtLYvKOKDf
K9ZGGu9v3BAaVC7Fji3NZIPcctTptf2ZJRdnMSv8S0/MEWpOt5uz4WmIOgJ3ZHT1n8pIY5WurqCb
qStUKP2xjtJsXT2pTdMxqSg6mbGo2YKZ5ks+RcfO+ZuGqPjr5UYBYNm6ZVnwi/7S4lZVqhwDbXi3
r+rcM0gFOSsP9sSJ6yqjc+mC2p4WmUjcFutef8IIVmwVSXO3KJO/Lb789exy99mSmYCmoES3yNn/
U7eG+3l0EFAyzYm52cSqtofbhqOciuYqgDKxan0j2NhloX6oHfMtItzhm4xNr3CKgXmhFW5Geu6d
X1X46Fg30E6JKJTnuIsJyfBE7GhP0WS/KGLKgQkp4wMmjGyjE4QaEGkBoMnclS2FRxWW90Pl8xMd
s8XUKcT06PjXDlzC9K3EdnWnDIN9X6f5cNFDubk9S/z21ZRQ8erWEqsptBh/llvWggCKIlS/y8O4
P5kU81aa3qokpPeaxzrdoYMeWo/pgAC3iaGmglDjZNfOqx6W97mhz9+COnBj6A4zwUr345Dd1axY
diRx5ttSo+wRFUO0jwmedavaMcB5dSX30gSkWu0qWIQmQNpRAYqgwjLJnCZaMzSDB++N70XcrVQH
HB0lIC3fRAlRcHIY8Jd3Mwp1mTr3fgLATA6y/CIUWvVdey3Twr+SvB0DC5kIem7qs1VG9RlHMnD0
DIJbbYDWZXCkzVzrrkHq1a5S1E2LVpqOn7NYzrvNjXhCBV2u58hApJZp2oe2M+6V3LAe5RxXHubt
VUVSQgL3jhEEIsqjEhc9V1YxH2BgWg92mxN34iwyrbZjs93ED0ob1Y/+MDu73qG5etMxUu2bLqmf
rqPQDFaqVlL/p0tzT5capmggSJhmU8hW0152pmhuQbQOjb3/9fjhLAu1n8cPY+kF25aQmmqJ9zrE
1BpQqyuZv4pNE5FzuAMVmJ3CZHH1BFXiBaFxHZNcRQdmlq6iBlwp2VBeltq3QTXKNRsLOr/oJgjY
KY9WSM7nlEWsgC2TbW7fJTUN1gC2bj+/6E73UHSTem+y8L7PouaqxWP2UVdpLqpDw3zrz4cIac3G
ToZuReojBlgzstaIbKeH2yGj+u/UJPjaJFuOTdkeTad3TmmXl7ueuFmXxQWzxfxVn0YTUVSaP/Sh
2XhkJwabZvqE4KpepW0P1ZI1CJozQr2bonftJCqfMV0Sb1VmLqwUsjFHZTiKWhuOMnae7ZjR00pl
s8+RkZ8Ty8jojVER5OMCsAe3PWDcwVzDlE33QeAbSIe67nPvaAB1M/3Z13N9L1QH7eXydbNrdlEj
rA8UUcpD2Pbd361W3y+OFzEDBWPsxDp+auN9azXpu8zWuOwrrdE3Q1R0L1Znnf0RMjNuA/oY1Boe
iAoFBWgH2rWeCMMpBt/Y27jA6hrYQZ7D7IPruSqlpj3++sZj/7eUDn669WDFaBIVAqXt/zC46mMt
Q99mcCUpeN32hnPCHJwecvh9Ncsk1myzGNyBOJttjCwuaozgpY3R+mIV+VDZzS7I6X7fDkgR9ANx
i4VXqdPdDVd1I1PFTuI6fvFgNkW1HnM//GBrjMBkcUATSYPsbKXpxmElvSKBpKPLWCUftAQHdZZh
WwKw1mXlMdIAEWWBVj1PNu7ooCi28aTXJ1CUybaUtJwMkpjcW2hxFe8DHweBrxWYBXHZGUctq704
pIV8e3Y71GaQbcyOBZzPaEqunyN2MVTSJz9kiU5eq+8VMrE31RwhscFjdKK9hX8OZK2HFyJ7yO3R
C7SxO6CP1DwzZ1TDuPVCl/FzO0G5DIayPHTCxkinNgPpG71+r7F4JlRdlS/56LxFdjR+jawQSJmi
v4Qw645lIkqcxSMBTnObs6ykGkhGwn1tqsqahCdAoYOafsjtL0pv7uycxFa7nB/AOBrrREqfLpBv
Ed+mxYeoKr6aWI23SuGLnRHhh0vDlIBMn2/omkxs8Xmg/83Kah1W5PpQ/COzyBk9H+783VQa2JV0
9diH8Nxuj9TiRQ27+liWVrShrWxs0VoqnI3O2VE/KPGHNKCE6kBze7MuXIrY5CdZ3blg8xTkkcsA
EOMHafq9dBqScVNdc5UwAp40hBkMvVYwk2TfF+WKIF+S1b6PLqnQkF+1dnJUJ33egCPUdnYCpL0p
8QSEg425MxPhUQA6NogxvGPyTFfJGL82BWE33Pb9S1Iab4rf3RdK+RzKrFjTuan34PEsl0aVOLZ1
CppzeVQapOvNGTh8NEY+aXtcAoCZC1xXa5uXMB7N08SCheJhpT0Ytr0ZixGoYxHdNVMLciKV3kTS
8rFRan0Ebjy2Zz0rhq2S199mx27PQ9NBzCb7fR0YgAVWQ/AGHSGBK/01CqrPwZHcpX47dWO9GuRo
XIoq1LYRAB3PKuH5MxurznhllcPuzjUCfR1QsXlk/Z/fsYrw9Hy6xzFRfLH9Av1pM9fXMlZD3JyE
dd9e0KyrYRebMbT0e1GLBZ5ZJG4YlcY6yIJ2V+9p3khvLAAmKqAhN6nfElTQk4rniwhnVB6NXlPP
uGTM1MZ3RVsLCLp4FDggaP+QQyf0HqWfM6vbISN7ENQtWTk4tOkO1YiqUkwFm77OfY/8XdM16im4
U9jcgdqcv81B6lZLtIjfq1hntJTonE7BYF8g0ZCDM9y1+oVykrjcnqQ9pkud8Cfom8K+9FFi7ocw
Pt2qoQM7kAuFc7ipNeFWuAwCz9EydafeAsMVezp0rbVq1MLaZditKWKO/aGvw4BEW/o0imYV7qA6
xa4Mm559SZBeRtpjnu9zZxoxKqVMa+/zQE92JFOtGLK7nVrCWCLN2WKfDhi8hGS3GiyRfp92LOEd
onfgGJXZ9BFzhn1m2b8a1GBrRlmzLRcC94Y/NzklufahbzP9OP5+SMl4Q0/bNZ6qAjqj+POgx3l7
Z+j5c+D02avF+AIsFfi83fShVy++FJTke9i3ypm7pHg0RFlQOVgx0FalOUHc1ST1hVaeEqA+amRq
LJyRhuD8KvaRbd7NicjdKuhzWL8Zeal6Mp8tLeAnWCwsZ6cxiTlklkdCrag2IkW7QmK24DoS+/vt
GpQm1QnJNfbKOgvuO3J/E/aEmCU+kqA3uYA/g/U4aN9vEUtNQLeh0Z576paHcTm0KZ71JMVMoA4B
mo58Mol7QZWn4Cy+pEn2dUot++I4Sbznc7p00UlrMED9sMu2xwdnatwc/PzzICfTs0VW7TF/NR8l
UzKkgYe4ZkU/LmBUJy8e06ZjXDD0Fz3mMutqq+yT0AtIqHd7bVCf88q+WI6c8NfYESvu8do2ivkU
kMEdlJPv9Y2oPoRyPkiHiPuiUbXNLRBKYHS6QM7JV3X5ovq99uLPYKNo+iuKmI9Zinu7UK15k/TG
m1G0+atKkrvNjHw3LH4cg66JpyCxFy2YzCiNybrqCosomXg46TJcaU6Z3DMXEJUnLLfRfCRsMlM8
7tunwkI/m5Si3duRRS2JtHWBfO3RCMQ5VhLyMHTkjhNVs40tyvLItFEex7QxNzM5MFvQi/vJNCVk
/JBAIniNM/l4p2xWVLdnn7qty/Rb3oSn1ChmoCQUP/20ao/dkLxoyiIhtcY0PgXTFGENaT9a0fym
R73+McoSTyy4BrNWczevzPDexwvCsqj0vZhzB2w19ndIQ+kDgT/YZWYhzi28z43eWSV5iPHRydDp
BEBpViK303OUkO+NAmRvQ9XmHvcz9gHRq79Yx7TFDpbH7Z1ax/ZFw3qy7kdCagRZX5vWrJiWymdM
0SSTKdU97bZ2R4i2glNfcdy+GNe3KE85DiOjg7S2BQ3Q+9RS9mkzUfStw8pVECLkbVU9Tss0bZkK
WTQvYWA7r4mO2j2qSvaHDVUtPi8pLsbjzUCALm9FtXLaNFGLxpCg8hN1xmEVNrZ6MXyH6taSwDeN
cC4AR6/NKvDyNHc2VZXmaA8F/oUiJBImDLtrW9jEO+ml4Epo26426me9fI2cWH9EsBdvlEJaSG4k
3Gq7W3etQvXISIgmq2fnEprkp9GGVL4AQUfj1TBUDvNAsSanKpET4G754tra+N90ch0JnojwoY9E
KaXWDL9jrIwTAbpPN8Vzwh6kXyXETngCubs3ZtEBbwbVHoNoeRu+xmg1w0ENh/iIBWuD+6M6BVUc
XPvaUO4a4557UPtINaIkcIP1hC8VtASTAoPkwdbzQ0kG19ZCVoNBK1+jU/O0WcUXm4fZZzaHe9FC
NNNAk2+Cbi4Pcgy+pvocHvVmzHZ1x45Lnaf4DoY67kbGgXMogvHRxtlUORZ7hqJMiQQz46Nam75b
R0W6ofw0A/xuHVQWXCHU5PFuzFHhZvnXYUpXBbIYTHmdGrsg/giREa3CVIe3v5+L8a4lRteNiaFY
If+Z2AmwTyVqIsVGao0v1qcKjPSLQz3rMifW2vG7wyCUnmi2Ru+3zaiSjSGtb1YpiktaSG6H+iGQ
nTj+cbCbyN9BhbtDgMP4LigVlWr3AWIEAfVGrcDXGOTOF/nXRIw+Syc8wYlTfSaLonGjUOkvMP0+
WSbV4IrsAm4s4CAD5tPr7eAozsGIYK3IJau8Gj/Xk6JdbjiBGGH4qIl5Yw8Jdh9L7EBTGDhoZ8ct
yw44SE5Oy0IxIZvN2Ud+90XJ6gbFqfL9hmJEHvhVQCfyMiWqD5An6l2Xa50r6yBayanMntS6rpCO
wKVATWqsCLSytlnlZCcnCoyzgo9yFY4EmrQm6bIF/aJzq2SI7cHTSHx+eVFYJ3smhihTNS+uvzki
xNhK2SFjsguCKxX+Yqv2lrJl+tWPSKINuk7551CwDVeoKy71jQqqnePvAjgqtLCTEkBEcsVKyO+j
Jd3Zhmr70INxu53MYQitg2krV9E6wR3zGYEqQ+y20szewgrBP/Ln9ZhNfHidur529WgeiapD4spS
SjfER2eEgDZipD4kfatvYi0wUbsiPdrYM6UN/N3tdSxicgNs1RXx13meok0um8pVO4NY9DYrDmo5
h5864MfxjIPMz915CSquIk6D/V1bUmkMORduUszjCWHleNIhzwtrKnaW3loPBbUtTEhfW2M2L4KA
sjggCyvWJFH2usZcYodY+noWuw3Z3ob1KSqE6unlIKAb4Y0qAqu+3g5L8wXvd3symoKIgsVgsQQw
lYZR3PV7xSn8Dbu0x64q52dz3k+pVq1hv4ReZSLXEIuDvlkegeVKVmoNtHiesm0XpxXB6BZEsOUQ
VvGR4Ir2ruqB06hl3K1rYeFM7rMWU921HK0kRLoNnm60XqPGTj7K4XkOcj1cWWYBv4wSQpcG5Xo0
dP8QJHWC4pEfCEFdgmfwIeUbd3pUBR8Q100e+UdwvonGwglY9QQ6AfC3BZWGGJYq0kpEn4JtPEQ7
cFJjIx6TpQYzq8ansEgTD8NJtCHkJTzLvONeZXaoCGk4VVUM+s5AVcdC/LNisBn06jm3XjJCijbt
SALL7elgKjGDqW9e2r7CelggDkMv4raBKNyu0jp+5Xo4FWn6KguiAKys/gB0LaZjib54KltCGm7+
bi3Jm0OUBQ83OzbkBsIV78Y+cY4RqK3jFGbfcBw720ap3rI0+t6EPvuUJAmPvbQ7d1n4exVihHEs
BmJDa0nShcr6kEzfw405NviqficN0nzjkv0q+zfpJVGoPwzUQjy8ReaT0JRXRHjryXJyt1PTdIug
D5ZswhRwW0I5bfhVC+McmXnceMFk5BtzzuRjRelqmMv6ufLj8cqFvQM/UT9n9J3O1ciG8PYizR1p
x7oXjMQ8GFP1mFZW9JLFwU5JYueAbtI5NInM1sOEwcVaAL8m8u9V14RvfZOolyEN2CTHGRULqZ1q
EEZ3dNDCQ4xRywPTP33UBZugORoIBCxt7A3xPKGeSg/8yPpUxnP/VOcWwz/oflTRuOzTEAhkbCGy
xmzZHyN9CtZRpiYfWziJ0ggf2phy98LA2El7tL9WJrFYSWFOm6iLn4wBE0Y/59GmyR2FiGXTvvaL
AdMk+vhglbxfmXpl1ec1wQlFueqd3nb7MMCayn11VqrvcewfQyvWNrZszXsiBMHJkREJriHRD7dD
0/r9znZCLFuOfz9X+TFfvoem/oEr/DGkm7ibRwoAP8ze6EldbFxwt6a+ohVP3k1vpsXdQLnw1sSi
zFLCfIyTk9b5jPYKdYtUybyZIMI9yTiRK3H6PQYhGWB1Nrpp0u1zGivPWt3pmIL+P1dn1hspsm7R
X4QUzPAKOTsHOz2WX5BHCOY5gF9/VrofrnSlozzt6mqXKxOCb9h7bVIJdPzNYI5vqWNkP/l2273W
pL8cybzHi6qvUbfaP2m29rJB/jBNJv0rzp1HbUnmTRlndPT9yIOEbKSq0HdzVjxMdfTjRh6pB5Zd
XGegH7KYNjryn8C/ZZk6Vv/AkV8nATq44qEvFdxy9IzBPAozmCNmlOL24iFbDOPRd/ZOjIsV9RiO
ilinKPDeWSoklylFUt41S73uZNmF4+C2B6Ut08ZrDPkgcv2qBrm8Fn1B/d02yzEWFUWNI/Jti0ab
Mohk3Q7QJ0u4Itml2vysL621RaOrxavClDxBBtsiwwgOYKrFcPUW319FJVT1/FZjJ2P/qBnRyZzL
+mjfXqasLikFc+tZb9z5zePGY8CxlPdTSUOBEn5+l2n6bdcQNPkWARBDrB+J1p5yCfxZLNGhmT1e
RPUrEGJvTZ+nYlttrKFvTr29rBnwjWHdJfrWjWz7zkEJtq7l/E3ST40LUKiHSJN0JXm9B4Y1nJGG
DGfH1QbcgfWyspWVnyaf4BRsRNPT7FdXbbSe2llZ946vD09d5oDo0ZbXRtEfVoixF6CRR57qWLt6
QQ9SDlzR01l2I2kFCU9k6rF3UsLdo625xVp64h/vgP7oFxCYfHUClyMDS1fJJand5DJA1m2ATZ4a
v9gNbNJfLNXeIdgefrPbQD7xvCTQjOdp+mbS+elqk7P9D3hnw746syKszszsea982i0GY6qkGGOd
hcMPIg1EXjR5wtb6VcYJcGgSc36rpRWMvR89JfN5jKfqnJJtdIrNj041xVc0W0vQCywgQn/I+tx+
RAeUB7Fw9g0Rk2Y0xlvztrnGRTcHGPjcnSpK99IR73TpDYDMHu3x7YJuuf3fertYNpCwaJNs8FeO
YlnbZB9CT7uHJnYg9UQCA0T2jjfaJk8ZXEgD11ZzmR3xxq7t2xAThchTnSuXzADdDTWH98RlCgzM
JxoDBmzYmie1rGWZO+s8ze19Dbiy8mOPiWTD460Ch377qlL5V1d23eqmaVrP9uK9JvzWwNEmYu0V
csskq/pAg+hy8lGJv/Kt8A3iNFhaIvmibpNIpk8g+dMgMwa5Yq4A+0Xr7cepNMq7Fs8CrhCwgMCn
BDp8bdlHhDAfuwi70qJPGNH6wJ7b4ssZNS3UiZdAXJ2/JQZbGX9B2xvIxirCuWWg0pCShqh7HE/I
2qqDHOadHAePYpTU+6qb27ViXR4UpHuuc9OO97d3r/bLmxuPt7CfvQ9Nm7InjA/9a+RaD32VMsX9
u1FuLwjReBTEysElzZx0qqofwwO6bLYV4V7g+zaJlXz5bCR3pbFUu0l5X4XeJAHQR+/NAydLCoSW
HdzO7ALPuZEQSsg1Osaq1AK9H2UZp/9koYppkLhCQ45Pg5ZPr6aJ+bFnVx+/R4Oazx16nABBjHUn
+AO9VKmzzYpjHRkr9giErcWOFx8KX+aI9dWGTCLqRUlvPL66OmtAlkn93d8/pVOZ3g0FCCSk7mFi
GsFUjBkYR017UHWUnZo5OYMrpsKFFECF6OgrGnwI1JJkRMYbm6LUzRccnU+ekOLqTNIBrVahAY1l
AcjNQ7RsUMHiIpErXU+cJ5O1C6vV5V7Ys/0En5Uin+BbkmDiRz7AF320xMsYURvKLIj9yv4u28yi
wk7IpyNUZM78CBGKV72YEwuZPs6H2wO2C7WGbK1qFOEQed+UdNoTdmgLLGBXHqq05PRyYcKxJyo2
Br0iV4SL0GMaLpnhaU96Sm4Y96BQFPsFxsHWMbnElN29iuWtJ95L9GN+Mqc+emhE3N/LFhKTm2kP
fhx/GpDNDk4yR5dysF4KS1HtY/N0g3pGh9GlGE9KPaZMSJDDAlvb9nOSPGEtRazGXyfxwVrPy8Av
qfFVM4aXUabimDCewQaVreNpbMOaE/itdUv/HEVSPAH6RX1HGtLd35e6LJwVss9sK93yITGkONka
Uv02TuYtxyeGFuayfy+5Fe0caTprPpg0iOeusIIulsk652rYeYs1U7C27zkTM3zuefwcR0x+YHTy
GG8auOM2+CAcEbvY79B7e7gCnLga71XRlUcWcBTI8ER3eqoggHr+rkvt+aqMBE6Bb617Io7/YXpl
Bzfrq2i0sgN2I7VN0lyGeWN597EQNoE5DKSAZscnfo5tR1NK8GJFPJDr16SnCH+X9wyhWOys47GG
CESNEsHVMwirOXYW5YfKGLywgJ3vO2aigaHPT1mcGY9UN2uU4/9h9fN2rreEsqXBbGnptcm9/thx
8JuQsB031c6FJPdyso03ciF7oshnhkXq/e8Lv1GvoOrI6jZ1GAG8aFaPeAxv84HVFOA8mf+zEusl
ysr7ISe8RKuGB31iCDrN6zr1vOeoAOUB09jkcmuTGtamMe5SUpsCHhlscDXMPfncSfyxEE6AHb8g
FTdDg5DeQFEjnJSjvZWRuMjKlN9xslzmqXu3zcRcVan9WzGUONIpATImm+TF9H5JluKy0aZB7icH
7ZSey3aL18q5InfCV2Qa08GZkDL1ePX2jeWSyXiLBKcXclbd+Jeh9uyTGHgVi4Dl1doe5RdOv6zz
GjhelkBnRB5MrMpNqdR4/H9Eb8mvA1aQ2+gmReiItNwqsgxJiUGi4FUMVR33mjlpd5njsWJ/ze+v
KtMPwNxGxJnX8a7vI/swze1ylxDKzCDFF0HPG08hg6LDbXuWklV3SBYG0QbWSVqK6pV0BX8tTS6U
/8sBagEG7Mq6QR8BH4V6gjK4PUQOHVcHR/tsNu+42YujM7jvjeUkj/atYGgdGJZw2LKDrYBBFTUz
xMaLncPfi91n+aoHrQx5gf9ijLgYqz5UcIdQR7k76HXwi4hxXvHgeWugl27JCqbFy30bZOat2s5e
mSnmZ6KtFgLrajuQN974ULnGCY/T3xg79/UdDjjzBPpTewDJ2XA1gA8s2LWlYWHPIf1/HVJm1ERf
mXvWQsunVmb0Qfg2L6UJ3yheMADiLmeXkfSEOA+WuCKnqxir+BAXhx+m9vMhVTXBIBkZoHZZ7oeB
5OvZSk+65qZ3iTbfm7e4zGEQzk4rvOHfIE5RpyQVjhmD2fGh+5eURykSnnu2/suxKcTJhHi8xdzT
I5TUh/vEAyN720CPk0wPusvEvHEfzWIkD/6GK1roi49ajD1YNxCIWlXFCdjrIshIuXlvpbXyM+Op
0HQXz5d7F3Ue13U9rKjOmn/FgEKt5K4kP6I/9EZfEEs2krm6FC7QcKjGa6EgLXV/lNCxpc7VpqPD
AHJT0Xkc6rHu2C00WTjpdb/F3LdA9G27S5/R52mEjK66ARiKVHKjgQ3bjZn97P4tkv2GcfLceAfe
ox+Qnzs8CtYFr8ZusO03K+3UzqiQsHIncGyKuQazX448xKvq7EQjVsVqCIrZffx7dHj03pg67JVO
L4VR3WDc18wsbqPS36UTFoiCEex5tvQnPe6H/d9XUWu8phz1GEwsJnFNnL3990+zQ3xRa9wTl1tj
RoHDtsRudPVUsx0TH6euWSffQ2bxp/XTga1MuWJjU95zZg/hOLP3NrtyO9x2VEl5VDeQ7R9aapDR
uHe94TiwN38hvis5+pkpAsDXNyaPyTbfRT9n9Wz6/JR7IoNP3JmZvlZM8BlF1Z/tMKuDHQFAbyBe
3cabpmtXx4SA4bqu7JfIN18yLLi7zkAD1PC+LuXRVb5zHqdKXErq40uduc5dbsuDm3InDj3wvzwn
RbAllfUFM5gIlhSroKEkUkA5Uw0v3RZ1hNhO/DU3vkPEaWkNZZCO+rVUlnGfN230nNZXaiJ7TcA8
QgwzlWdK+n7bqQkE+e3LKkbY1AuMu1gr9UeOp9+pRAHp67CcIW5ra4/Q238Rn9Yc5ctnszgL1Ims
PJtdY4VWRD78YsDOGLKYlnKwy/uIp8NKNkZy7uL+0g7jeFZgd1au09+77jxtjV7Wq6wySHGfjGil
4sg8/r3Yt/hsKeJ2S+L1RzYN0W6qTRpXOqbtOOnp6420EgySQeDfl/jzd2Qo06yOj3/OIU/or8qH
BZvFxFp6t3JcNkv/ruqSQqvNiCf0ins3mv6xfI8ORVOVJw+ZgrN080OfWfODxSAWQw5BWj4JUTlS
DHjxxZbcAdANUQtgwSWgxr+9yKIQ66jVcIEv+Gr7+uSkrHlVPOzB0/LV30vdUvm2KTds7zb3PuOZ
XGQyrJJRnaPcXVuweLbeDFbNwNG/7hvduM75YoaRS69YlRiol1Lo7yKunpvFHy66EX39Gb1S9B4A
8URg5EP9ZGXuMRJ9A32Rr4a6REyhpVaoLA9IkuEELogPVuIWnAmJzm1j3WBAfy9w+N/aWCVYeyWC
N/zK29glAr23uw4NTjGM4dCTYVU5hrxaxZDiElvulFnfuap47suReS0z9MuIwzTU8jLamGwxoaHS
IlRCqJZuB5JhPT/CS/UeF5ajgUXPvUfG4D2y2SMiqJ8Grqt6lyaeedQXY3w0F9QFVun8LP2o70ap
aWyXc04u8sJYCff5i5aLFilhM3yyZdpXPZnQ5S194FaDZXNJzOxfNXZ7qaIlPtGpPI94IjalPW4E
uXB8v5jHrbh6WszMo8Rv10Mx+Bmy7NEcKDE8HQBrFGkDa4t6vCsRjqTSIYr69tXfr+eRK8jsG4lm
Rt90Tegxd1qLeXO0S0zv5KArrRTElbksAga7fspdqcIotYZtWYJC8l1XXSPeFVkY+jFOlLqO3H7O
kp2I0dIAbI88YUb2WGP940LaEak2rSjqPMJIR0R6IrYeMmeJgKEyCFh6lt+DOidxr7aj2ZDFVBfx
pZJI+/6y2Fk8HRUf4clwHHkggSNmfztrxxLd5aYGFhvGUV2TpMzSYsNS7DuCYwElw0t2uZ43d4z0
2an0WsVoLp02AzTyAH3JcLRuL11siLU5IZ+MWguYSyX3Dlwp3gNmW3pb9HqwmFXLyWBNAZM5ewP+
sjnnevSEDqG+mIqTzmqZoqhkemt72HF/Vxb7+T10THmYE26z0jFJE/77R9o1THjC9UtipU0u71q+
OVysu78kwsLVjG1Z8Rn/fReG5cPWfmzuKksyAdEZJoVmNZm7v68Xn424sti0K2yEa8+q55eMnF0M
9vYBbCMrLUyQJ9u4xdCMKM0bqoOidLYJLMhA70aWejeVux44pXdQtr9rWP4Ti7Ae0dYEtT1efZ6I
iIFDrd+yhGCEQBJimVyzqbjEGC68mM1sz31L7l2BUq2Z9a1YsnW2uOcMN0M1u+uxfe0mBglH1vL3
k9A+C9QVaSFo7Ub7qHdvGQuZeS7ZZ/V7JByjbx6c0RtuWhWgUmDzqnlduOMb2hxglWvMkBd9RIw1
v1sMeMva3ueWFnrjneetlfMmO5p9FPL4f9dZdqgH/9wvw07psFOc/oe/4kpa1hmDYLzsk/6t0t/N
3rhnBciBk6x15pdzSTJE9c8iyK6OmZmQDBwlzcpVh0Kqw5CSLTl9Rqel3RG7vdHBxg2AwigFTwA9
4Su+2Khp2UTOvBOJvm7ix2rrUqMttB8NIWdIq+i8VTgy/x8X97FrPjtymDBoMBbwgtIftt34Zbfz
wd1Lvdh6OsdvEW/SBQ3fJALhg0Mw/HvvW9lemC1MyZ4X+Sz0f8jzd10Oa3gfiSgUhbZFJkeQxAM9
uzssB8/6Kj+K2UK/fhqKcpWpIizmg9e/Z2Z/9KEhdXz8PKbXbdp9ifYIu9l0rrMxrFyrJ9SpX/n1
44L9ONHoVRGpmqyre7s+xVoRltqy7ZVGxVqQbh/vJmc4AOMhFSwNJzRii5jDpGeznTMCHlC9ibpa
z427W/Rmw4MjlBz/fZbd2RKEhx64dbvJkxK+22ukG2yCUG92NPF3Scq5x1/drOJwSeQ+9xdgLl3Y
FkQAmow1oyxdpzaj2fpJ6sQlwHikSYn2lDq4qk/ESnjB4hQpwTZpmCZMPh20dlO+R8Gk+c47m+oj
zvWVOZKwwFzsQ4zeuiESGiDMytcYz6UO2DGHxGYJxE2aP3FUxAHGPH3alNylmrlzBgpCe/Se8Znu
Z9IyC9juXirx+XGHKR752U/GzYIU6szkbUMuB22ZFrS2oUJzP8yfpFtudT++LGV80pvuQ4l0Cybz
eRZsWuJTvPTbHAtGy4lvZ7siJ5Ggoa+Mx24PDgD3cryJeUerOf3n8Eyblh9UYk/CS+7ywby2OGnR
93yUIw+WanrK/dg482msF+MzUQFrFP5CrhGMIDnR6gDUse69HqO+7Ah4nDYO9+yQaWeeD9Wm48Fe
atW+brU1aIsNtFfEtOmqASWDlIVMezt/8MbokLi4syLGcf5tpItJaE6Im9dXfiTXqUeD1hM8HFWP
k1PvpYJzjl4njbIgY0CXxacmScIGbZtDXrCTp4duSsNxxJHoV/4BdWExcWIhEocb7m0FCwgmnstL
zC6d9Qr5ewl4BdX8yiq2+RHMd3gXfB7TScr4mGoL2RT+ziWnNrOXB7jcB9dRXPU3HIgfb9lk7mqy
jCoeMJbasdU7YOLZ6G2JAGt+YWmMObAnWq32Vql24H+a81HnT6OvtmVj3OsrqoNARrd0r4gchhbQ
c/ILagHZlX0/gRhE0sxbNnBS2yc0hm2A0PGReUWs5etWUtvrE/OmvtvEtnvIzeKpXpB8JMhGubXQ
Cwe5hku0SZMg5rtSj4G1doJhQUxOrO9skMa3cHHlFisYBpwd/slF5I/grt7GON5KVllCq1mjjHfm
7H7nQiMz5d9kf1Rt+amWfO8X3JbGwtkyOr9xBGqjULDltDtuwQsrzlDWPwyLUKXpW7+pse29zpB0
Az8haKutvjLzPRtlAGaFdVB9kdLTKLT8OxSoG8uI35luhLHpcDKRnR1mQPLGtKlW/RCx7GJeB6M/
4bKV5UaH4JmM/so12nVdtp+AutRuXNoj2IEt6Q5hXhlMeW/ULDQ4EJADD/xAkpQns0Kdo3lrN2p3
pV2uVWesTKP4VJxAaL+3BGSEo4m/1tI2CVMczuJMb97miM6NTsGq06MGc8dnTa0R8xZXzVFPy+e2
HO8LpHbc/kep2/cmQPvWqDbapMP0nJhpuefCFT+55W6z9DEeqZ2j5CIJT1tI/7Ej/y4b591gGi9Z
1m4dF0H0dEGF6DXerxL+1p1Yn3bednLsLRE/5BryLBgqtkrZVKNL1O8tbqJGr/dLVf62/MTI/YOS
OKm4UL9AsNecQnh3h/QTt3K1wqjDWLE0DmbsXxcd4WoiC/a1q8hsuIndYLGifcsI0LCcVWWaiPx6
ttHav8HNORVZD8Bp3EnocV47HuafuCiYwHw2D2mUvzigmBh3bXVdbnWzJxKzoBKNLy7RP0GRIJEm
ViwBvRi71b6p5ZeVmMel6chTPgNODr1EobzOn3zTJc0x25cZ0TNCO1ZGxFq6ZaiaRTAoOJ/MzDlw
+D64AO0yWjyotmsmWz/0godZF5ta815G0X6gFcwq9hbRRkTabwbCq67bNWmYG3t2HnqVrmC27YiQ
2kDSI1O2PsPuZIrhiYPfN2E5f9sGAJrodzYxRo35Fg7ZKZP9Vvb2RpFy4iT+Y51Wmwq9ZG8z54+K
lUZQGUk1EereIB8LlAstrjgw6Y37LGZM3NW5cBh6wGt0l5TbNz0aGEhu8Ys4uq+TFiPtm9aDz03j
D+TbdMb8qBb9n4KyhrfHujTSTPj3CZUEvNyi3OfVQA8E3WBnsOPZ6gRMDLWzHiUFbcGmbUX4VsKE
stMWftwbpHBeRbXaVhnrjdSFsy6R4SC9rT979JBM0ta2+dxgsTIIyqvt/sZ0bja2EnvbJkcbLVCI
TfwUp25o5J8O3fuQRau69g+18SxNRXh3wpC8XDeF+5pQfwK6O7Y8UerhpTQobWKxbzW5+UOv2WLT
dS0+hhtkeLw4ZXydUNAMbrXLNPcBwTAiaYmSF4opSOOWkbAh4kDLyvfe9pE/a+lvCznYS/2dqvFK
ZSdBAlSVMdFKbryHa+7Ja+cOd4RBg/TggYe3HolVguFv7OVJDPEjyDNX53k+dD3sidz7yVPKEJ0p
WVD4sGYNNBtWKn4nt36OIZmvh7aeSVbp6tXSqg818ikv7L/Yr7noygZcFlfplYd5MBhmQatMqJCi
vs63fVyTl2GvBMsFBIQmRWjCShrvRcByMTm5bnVXLM25iJrvDBsAVMLqkmnyAZa8jZPbfLnlSAxl
QwiYgdxqZuxb6lGQdX0ceoJ+GRpJiLLnu7KqR7h/Q6DY6MWTtveSqV6bDXCiugsYSfGDzDm9hGTt
bbndzdH967Te2R3EL9qrCn+kDrxgyjm9CEETxh3MpX1WibfBj5+jtnwTk/eYE5Ghjwi3uF4mjQOq
x45Pcjsyrcq+pLk7BEuVTniyy6OHbDGsQPmhjmdO31dB3GbfaMnj8KVj/HXTfH3rTuaGkySSCZmy
BAcSzB2bx2Jm/gsWLRR20aDypvFMjCTkrrVnEk0cj6wOr8O6A7SoxGjElp/Ug3nW1kikCS/SSZTE
LLN20JsaFXSWsqj4Pi2/2rafLuDGQEuyFfjUZSUKGso8hnnkk1zi9L/wiymZWgoga4qJ+w2GyVCb
Wo9sNMkjha5q35z82R01VFIzqu6C55FKSBB0lTBDbRzYuHqvfpxpCAZbAPvtcYafvoK+SXAk1RcS
joyjJ2IPJ9hnpfO0xsOZButGGFsivCnnZ98JE1YdqyyaVmaevdxWyeYt/5eN8L+JKfgWcfxbzh9W
334GI17ubUWnbKv0RybxzYoxDlt5ZKGuBV2ZvpeMXwK33E8ule682B9ibvemaC9/iziJyK5ebB0x
Mjt8+d6ZVrlCykwHofSXuZ1PZEghBnQklYZDAvGkVu1ITLVR2ma4aP1nhTY/sr6d6Rbb9pxF8eXv
v2BjnAeTdmfFxaFyio8hVtdmno9VatEZMqqTscfZRYQB9xOaHdl6b1rUbjoG9QHThEsj7N96yP5x
zO2GfNoj3KDEighkxYvITHbctqZ6mwCQM7PVn1zMPvxruE6waJ6HyUVCZuQm+F+L0k1zdhWxYhFF
UmgxtAtFpn8Rfvp0m9cFjq6TrMSydujb70bZdTAhAN/nKKakbd55+vxADLeYyKAVsll3lfclInrd
3L83NPGauxNObmwXocaAbeyLgztg3cEtXwQ6a1HCCHBhjH0ga/cyj1jdiYNrxhoigW/nIV4+dqyn
dMAKKVtu7Jp5ScOct0+LvVVFlAbzK6Q9N8wnyPOtSE52VN0qkXxFkjujEpR/hSh/xpkcgrSYfivn
szb0OlC2Paxas/92rY3D7K1m/dFl6XMOInLDUuc9Q+yMUgBRryAYQGPxxyFlfs65y1yWkOoKTYKv
FfEhv7gOS80hT7nTSFfO4oOsEIAQawhH21rwWCDOEiNxHWb5wPKpCaRpvcekQU5154TjxGLR1iw7
RDN/o0CFEQcAkQBwLRW1nqmGj7T6ETk51DyBMbjiCg4avHesT7CPz4eqsJu7mYWFZ2oq1PRuCjVy
rWZdx4g8vLjsD1aKWwwqaJDVZr5h6kIjbvNYL4n8S43mtfYp3syox50eVdsonz8K235mb457aPyi
DpnC5bO9IYD0smlDjOOfQvyIZGRbLhZzA9CwCETjgTRPZn4wrDeNRaveVB+kpr30eJdhd4w7c6ay
QPaZBtZiXgYLtVbx5LZgsiAhYr9roMtbelJwMD5VafJvlMOLbz2MHU9Mp3jLshh9yDhiAbZTyqmy
gPDRIUgCtcZ6+t7VbGYiXbMtlvS16fWDJpmzM1fGM856vnXFsW8MlzmieSHW8FKPZhYaE0hKkMTH
IWEjLMoPYJc0ySZ8ej/lTJ5BeTHZQnKZVPdDZN/8UxedEW6W0tHUVvaAazlJ1Fl57qrp87tlQuCK
CECzp/cJbyW5lac+8Q4RaXG2h6rAte7tnnR7wP9SK1990RCJ6Kq9PuH4wHGfqg+jxwtD5Bee7VMy
3MwlDqE2vdmvFt3zb5MFEv4w29rN8C4LeYJJtm3a8Z1TUq2LIbuWEchO0lAD26eFHaN/ie8aDMgw
8fauzbVrpEGdeDunse6zcuYG16y3lrOvn7+Up/2zh3mvxoe6ADZW4+5Incek0D4zNGWa/TwaDCBM
/SvCJKCAU0NCvuJjfyimiYln015io8XfQA1hTs9SF0+ptxyNaLnipzomGBODSXCNeCkfdb30u84n
JVmgKNZSGtUSHq1yoaxq3O4dD/WJtlvBGVF4iIa5Jh1TMFV3pHXF1fKZ5fY181DYYsdXgWrzfZlb
xkrC5Asb+eVINvPxMqhVPfUvTtVdhF8hKHKqN71aXsfk1BfOtaBKxHehmVwrbjHd2M7XpgQD28n4
mywC7LuJjo1MOVuAQFiWdO1Rz1kgA4hhZNq90fagKjNNm4IDeFeU7/tKkig9RqyV2rMo9GfZDW+3
/6fCfdGagZkS0zPbeXT8ajMM+gt2rXVkJ5/kbLyXZYqszsw2roaGRCltZaRlMFbq6Bf5r8Zzvy0q
jrxoWE233Im/v0NcYNWs+ocYMWXeBYY1ndTIMwoaJTSBqnyMW21v9ePFUwJybbqf44nOo/hsKRjE
ZN5HBtrXvl+3CZVKBh6eMae3BGjmV2bDs5MhWSXVk1ZUXyafLN56O4oWZlgYynloPVqyv5hmBsjm
dk179kgQIPkHPRxpnowWaQI0OKbYec2D7LUoNAvxwwLi4LflTkN648Xp1ZHNF/UGY6Tl93aTdxRe
uXgzWwqkecQ1XUq6q/xTAd5Vnv41pnBuq75BPzXQJyIUaLrtRMtF4aTWUGgYWBf9peZ6k035qQ+U
XFH+ACdmM/QMs/SF3FifSUZ1V7VvhAYMIQYodDZp8tRYXISd9XX7GeGxffsy+iijdA9R6AtIMfYn
mpHJaLVgLsDt5wvQSxMKauKFQxFPwVgniF+pXTmIs2/PXUsbJgQflxVNb53lHPhAz7hu91CEy1AO
4DMHNW1GU6y4xbcoug/LAi0lvo3lrE4PCKHeLMy5LJHxwZPQgyrKeu8ssO41dpnRGGyGWP7Jvl3S
LpF0Q2ugEM9Ok+exZh6DuOjLbalhQjAVINjetund7MuUtb86bjJctcabMbE7gyG2bQk56rSa1Yll
TiHEiDfUCwwCy+HNdPPfycb0oOMPDvt2XGHynjfIqaaQWg+uNiNY3T8aznQ00gg/r2k/mAmz41Eo
Bz0Dn09uRDIYnf6SM2MHccyKHe2bVoKPaSLe+RpyqMgcmDTTjURTe8doBJeTCcZrtcLm0N/CqZH4
uMIH+c2nQIJIWLfkCUqjpneZZm01j7Qck4o+W2sq1swCpE4KZ1VaUzjZBaENPpsPq1kGBqbo3Cx6
7FCP2w4ruhvvsz0Njr/2a19tSPQo7Q5Eh3GKu+weuOWHEY9RmKPiW8XvuMitILLsoNUIifEVugdl
4tcsQPVKShTPzT/jQnuoBo6ikikzkrai7i3G1hdX1uOq74gGbpeQuZwD7EyeCy+9VwPkptRuGHVZ
Txks1e0glbfpxHJDa9BezdP4PLiWEahKb9YuK+Y78+aCsDVnX1VFdBgK4W0JhjonS21vk4aHiavD
HmjIiqyZ94V+scfaQIOUC4b+rAORH/ZyayMkFmKogH2+z9nNmTBSH/g1f5JWaPupk3fxNKRUdrFi
dPK+VOKTwOWRJwm/RyfarVTGuukp6qzEffB0Iq/EAsU4S29u7Alow4zraRpRlzPsnAxHhoUT/6Qs
WAOvwnEdM9cT/nS2iVbqTLYcPr83c7qPaKJxaxDaUmLBGv7RvTdW/PxwL/BhtFCIUYbQcLeFWXZ4
KwsZuFbx7nTRCzpcLLwxgZ006Ns5V7dRgofKrW5R7yUX00d/MPR0VrWHZoLtXX1lcmWsh27+6UuA
YQm7Z8G0l7c1D8faU0GuN0e7IeEAkdEvWrdDU5YQ2hszyPFsBKXDc7eb1vOkZqIgDNbBtfwVBT6N
pnw2Z/tAtU0vbjXVOlrOaWRo216bD10lEG5l80sMdSWYsgOUX5pNaIwcSfUVXSmyNlxmDRci/Cb1
3OKE4gkxUrbcAAvU1XgbnW1mZPvYoPHSbJ+3m1a0xJOTQHNJWKUiDqekKkvxP87OazdyZIuyX0Qg
ggwGydf0Vt6/ECpH7z2/fhZ1MZjb1RdVwDy0UOoutFKZJOOYvdfedgWuoz73D54yUeGnrwOC/ZWZ
yFfN/ljBN/ACoLmEQCxo9ZBtrELloka6FNUNK9OnKWpAy+IFcEZ9zEv/wlToKtFpl7MTrO90HzWc
U8ln608nU4RnbYW7TLDPt5r7Ak8bWb6XarH+8MNlv0wRmLvZ3SJ31UScujZDJVG3O82JaBEvjVLx
lDJO6G/DvmlWdpLdFSjQWJMQxerUaMGw9YSJ3MRSv2Gr/+ZG7S/Kw3cvir/hJ1jbmBSjiLVFxHqs
Jzegz8UPh99t7QfpqesQ++VzibmeUZsw8RhlqBadDqqNjelzQP4BGeCuQnW6bgkRRnC2+fqvkZTf
GapVK4yXQcsGrA5YsGdAGlFF6o0GHjWL4aSDCDcWgsx5OZxyJ+CxJJ/Rjn4ThRlvgsg66jr+dAMR
M4B7T9P6IKv84hvzVhj1E4KyvaJO7MfmWlkWmND5NU66V1WTR0b3iJeV3px2Gx3z+Fin2HvzMQYI
F58yhojcBsOHE4R7H9eAqRgqdQO22yJccoJHru0sxGGEz2hF2+AFmHX1Y5ZHerXgQvUsAPniTi64
VWRTP5rzgI9qBk7kghZOx+GuafaAJmf+enos+uQxybNnZSJONJY3cLBQtHP+wijIefRGn+lMnlqD
phOnZXxPoOl925ovvpoPrl3dzbIkDt68lIngAjYbjFEFPgi293rgfylF+zLp72bfeau6dZ6aMkSQ
k7JvUZ4BpcI6+9xzPnBBn5lq13SXPo9uy4KgJx1M13bciCZ9hNwX8qulD83QnarWPzMsQrnw4iUh
5QFeGztyXuzho5yjW0sTu6qqpzLPL2aAhbvsdsawhO4O0Jscp/9UVvcB24feL2YUUxukfrhMiwyX
tM46bu8aMbIop6iF6+Es2zTSF+6oIrjH2xAfb7oJ++p2Vma7DmLxUqOj9WwJDDtsIY1QHUc+Rex4
nal9V8aHSin0CrwljMhJSh+R9nNn69KmDhv999gFWCjvAVJz5M4e9GdABSv3PVfM4uMIClbQc7dF
E3NwLu5lxVZFKxt9LLs9pnON/xAXPKbz8VLByjhVnnOPVeeXrMpr607fwdHg83aeCGalO7Vs1LGd
dXBCdNZqiiNMKs4nhK3nuO95HC6fpi0tuApV8gKRjJ0KD4CVyxOOIfeAi8cpn3Bnf3RdQBJ5hBLH
h9IHOY2kU38LGdXdYvAkgzxzD00ZX21K8J0kwKSYQmJumCjNLT1Shkq1uqTc/jGIqhWUt3EDjoIZ
CKGG/s1oGKfBAcg+O/KtLvBAm6wmw4+kaW4pg8kRiamR0sg9mQMrPE5ujka9N+3sWRPb5Q/xHVCZ
DcKIu9c8NyS9a4k3rvTQTjj0YQEORfLq3xKh6q3ZWskqrqtsF0zzB4rnpwzmMot883vmskIEicqn
LnljhoKiwtX7vgTWNKhwW/j1CyAYdG249s4kUaeod40j991+zivugSBuVz1HFyYw5sMzIdKW/o5N
dasYe0kvP3hYjgpLIA2YPiuXIa3O41W/WGhbq7yzonlTJRpNQmg+xyqibEmCN4ZVn9ywe2NU1Rav
LzRk41hYTnVUsn/tdBwfxrDGGaCrDSqbczC4NftARPptz5JFkto8JIwTsayvpsTCx52b77Pvvlbq
okM20pLErXVWGY9ul2K0iykfylMzTXdumYYrz4M91xOSBCGLCbL/RKaSN8tfdjnguLD51LK53NdG
fXY699XMb4OGS2gomD7VUPtXKF1ORe9eU4foxz63YPahM8kqHhGGTegFAkvmH+nVSCHdF/l2hpRE
79rcOxO2a5tjyNlMCN5XAkz6QB58kMDQdJFVtKX4NBE0RUlJZREMv6rO2bgLRikQw7NrdtdhaNZO
z0+xvQD2viOSlakvPFUZe9VWv9IuHpdaVm84T6j7zf6+z/QaemBBaETwOnbpg2dGZ8RY5zmm6gq7
ZCXNHL8rVK41uUUmklGGjMF1Kk2ayJgRSmam3/vewgaNB4DVtg7QYgIDMNvp0Zm1s/aqm7oM7wc3
wxXYvFR4vdaYpriuC2JJEUPg820/YNd8GNO2Qv68wkulh5p3oObB2DoC35+D3vslloQPaO9CFX4J
4uQwt2GxJlYNPylgKdNgUo6/yD+BzOXE9qkrvv43Mn2dEvmEK4GaXRfXOTB/dews1uGUfTDbAMQ0
3Ey11VHe47GJhurFd60zqjyd49IlWZF3IZMPTiARvTLwGJIzfDiYcQyzqTjbS8hAcBWpADhldHLs
6YyPPIKtjqkglQbyvBiqT/AaFo276rPTkA74napXFoK3U218Q/NGV3KlcXrtcaaHnveAzOpzaJzv
JXqi2VM/gvfIpJk2JuZuFSFCg2VCzBv3uk/eJNpTWJdcB44JRnhsvkUc8AjGo7NOQbSjE/fX8JrM
Q2YUMZUUspVgE8evScWVGZneU6BLSqp2bzecr6XJ6kmq7kefuy+Vtih4IlNQS+pd2qMHTbBndE3z
zWNNb3Rq06jqvuvHnyxErgJADCCfgyHhuCMEZDldHWxzfIiTOuekoQkgX+QsKgrIDtzwavlvLNQM
ujBcYmh2KgQuqZ3AVC/ec6r/0as4Wyfc4MY+D3GquLrhfYgrDhmj3KcjHXPIHEm17rVJxR6zbbwC
XJhuC9lFp5pl9kBHdRBB+air1KIuJ2uU6YTawHpn2z3FG5O4kFUlGA8iMNzw2h/ynDwQrFgPVlrc
+IHPGhnQTtyT0OmnBvkoUUPAQl6v/W+egzIrLgEiQ94MKYKLa5l4wClIHEHYom+KhKcKV3FJEZbj
MZ3qcDcXF9srP8ZywFIoqNZnWRyZj7KvJRh57bEZzpra3E4JD9WkDX7oDn22D5tv5WV3XaXpNwO0
hXjvWUvbLqY4gk79NHkQhgtwo7IWq7yxGh+4xnhYmHQw3HfRuknbj77niC0SDiZTUc4WrVWwHnK+
VY66Rtq+qSt+zcDQ1d7sxXeM08tTpk+oJiGQANvNx2jT9kwUAZtRIEp1ElH0YoN9ZKts8mumXG8G
euyVb5H3W3qHTAw/efJD1AjupfRADWXsLGgXgzlNToHBTjtg4oWLJp5pvoaZmx8AERrgTl7Zyhx4
SBQYP1ZWwPYanU1JKexXt2PeGDsdONlqYQ7uRKNJRoIdvOqQUu1k3O2LyCUarO2STUbqRRVUN0Pm
vbWRDDdowpuIUDRyL5ecWnfe1Ej3UyyDx8ZaZzXJs9i8niJPkWWXi01u8677hkCFk1QorV3pMSof
fdQHc7MtGKJ5OewFii0DgofDPJGpF6qf+iml4z9zuOxCO300ICDvpVhsO3O3hHH7sOtkxLQJq5Yq
nywGWueoEpi+czPdJlWDCy7Ww6FzuBYip6jp+tS3pB/I7bFUSTOYhFsVspoWfnxh8Ve4wz0FPEEw
gf2jzud8m/cB/pBQPpihmg5tw22AMQWqcdchh1clCrt0pr9xA4hy9W0uS7bDA9MFn+KO1dypdMnK
5HAv15M3wUxbejt/ulU562WCXchAywF12y14YRMRmpOR7qIYYCCDtzeAbOQmaAOCS2TPalWCKjNJ
YvW71QiFZ+U0bf6KVLFjtAolqg8Vwr82RPsyzdshfB+Rmp8SCdGWensdO2Ww9b15PqO/ZoqRpHQc
nvUZWoVc22p6j9KClBPXHbehmLC2TMVZG5tW1uE+Tzsu4cD2tyD6YrhYYfqMQ44Nh5UEexTx3WV0
QVQgTfTjbVvCUALoQR/RYuxhQVvfacLAVqRdWPsKi/PRaCC+ViwLn91q3vWOeWPMafaLJ9MOro76
jMcaDHFeDVfy34np6hgdhfxt0ywYaJsju54lG+frW+Q+5G+0EAaBU10zaSQPYChUUE9vQeW+edZ7
M/6qgJBe/kM0Tao3/PoGPt8nJQVacU7jS1+F2RHuKyPlpHC3pdNGZ8W4FclBBA3bL6oX08nuA1Jt
1jX/r7UsK+P26ws6+vQYJtDHsN+ukIfrZ1ZH5RY+Vn1l/c2QrrK5FIr5lANDvvSzsu9MfMjAppI3
Ysc/jGbWF0IhkROmclzj+LUuX1/m2ImRyha73FePE4EZDvQVdGbV/NrM9IlD7uRPBuMGXbndp3eH
Mrv+3iwFo+232H7deQIMlYDpGvyfA9nBPr6J+27wjqB1p5vaB3uVN28UZAj0l3Bjo3b8w9e3iWVW
e9C9PA+7WR2F5JAxLQDtVOqts4vtpjpMOpWMR+2rmJLqWOhyvPZ+Gq/ztisv+TSAZ1PeEdUQulXs
Le9tcvZgOjpLW8CuOl7ZSriXwgX/6XAcMDKkCh+klR9imDoruyIgFe2xzdMtf28q0DUASbobOat7
T9nGNcgxwRXjuGQjDQuMMZDsHFxx9QofPILlv4U+FJQkScWmjPtyk0X0yE3oBk+lPz5Wc5N/TgKh
fO9iSjLrYr4R4JZPTE179l8heSMW1IE8VpSKGDs+LcO5U3FW3afl/CS1hlrQcVrjYZAcXPUYb23I
nLvCRHYzGiFSuxF2SGEyhuislHovdnaIqorb2Iv7vWfEkM9cRuRelXm33cIvZGWCfbVA2eS1jrcH
IfZQqLZBL+eiyCzHapPUFjoz5OtbnAMFC/ExgfAfqO+dQfYoSSPpzVcK6defgqzxjhQd//n3lpXO
x1zziHSKMT2nGZZuS6TN68BMM5Ft/IPUsqe+XSMrcM8JSJgtj/UFLlN3h1kjLwGDmz4UiB+2Q9UC
n/aJq6/nUO093e0nXTMsBEszxeF4pPXhbmQwwMmPiG3hjZIIGT3LkGNtZE2ehear6yMojdhe031G
67rJ2jtMK+WRu14ghnmqiM+5U03JwIlQwPsgfhoDx+EnRcCNC36Z0ivuRZ1bz8oe0ZoWJX+nQRcB
knZr0EVds5YprTcya1WWzz578E/pYpMao5s4afjvRQgsvovStT+OEyHK9JQDCJnAiE8xB83Z9j6r
JRFtbu3oyWdKqJCgsK0a8o3fzQiMx1dbFjzT9ejvPGhLzItkfgtefRvWotuNInWueICjtSVnfG4E
Z11yGBAVAyD+mGj9k0jxMw7E6eBY2fDijlCpyklNII/n4cW2jXfQsDDupj46dnVTb1z6geepmBbC
XPvqDdLYVoia9+4SioqAUicKOaMYFaHItb2qYtgsifJwmJjeofSse3vJNTLTIt8HPd1H4/XTumYZ
gSVhgpExkEHGvzr3DYjDeMrzu7g3povjs8WR/rRhJxSczIr1+pC2x9aq4t3Xx5OM3zNrDO/MKLtr
Cr+5MVODeINAi0eLh8bGqJPiLhyugYMkDQRahe8DntNEUXpgcx/Ml4mIt/1AEui7Ob54GJ8e8441
SoA3+TAqJimOkYwbBviYBgf/thmTfufnhof+jrhefL3NtgtsdFedkd2b9XAeUTzTjuTsBH3nqjiO
xug5gB/3MKFVAqtsflIXGc8y4vU5sj7GQhj7UaUuHw/tjD99VOUGTKZkQ/5/DaBCc5nZrntuwsWb
WZqPwkHOMjfNAcAT3tFO6/3IkP5oeSgP0Y7JyR/w/aI38oBIH6ZgfvbwnO+FHp0zc4N+VyfU3yW2
jNS1PCIg0TmrJrpqlb/5fWI92lOCxczA6ep7Znap3JLMn3E3l+HW7gHwtrfmM21hk15mbY37wOi9
U+4qDxd63kJiGMY72y/xVGgNq48WGVHkpvYbni1LG1sjyLofMG8g/5hyNlT5xgwqBKRIgcKRc832
zK0tGDX4bKmR1EzFTVKZj+jrk/2X6anMUesoj5nVAtPpW6e5DUFxFabJMA0zU2hN9b4nGAOjrVxc
pawy29lBia+4BIqUUAcvKPc2fma2qvpuIXvutOx5c1tmAJ7HDMqwwpijpzyZerYvcFUcmuuKXfTi
RtJdcpsXsXMYJybic0f5qdL6CIWvBkJaM8BAiSwODrlxMA5QC/VVb7PTTortsDAWTJqxtXakd/r6
FhXTsYY3eW/bBIA7WdVfc1GEFwaQa0SefiDa16m3p2tQVsu75osL9px0V5kF6gd3iDZmiwTGyFne
qCkccBTzCeP07fdp2PVnXBJboD7hS1FAkMkCmDldZAUv5mj84kLkhS4yiSBIhwtYLrGbmO3dkxQe
gjea5AtBQcdqEnt/RMFdp07yOEa3gyhAfqcO8kymmNUl032+hwRK19CAgQOxD8ETLOIDCcLBld31
YxNwWZnJOF2YqQzHlEIHsaLFHGPhTdHw7Fzb4kk0gHmdlRXsvC5N1i1KXnDNXfYiOhsZ9NDurNpm
rCTr8YQ13Nixsb4lMbo/M6qzdqxLf30xlrqqOdQMooQdJq8usQXGOE9XpyCS3gjwhYzhjofbJSo1
2Olq5PXRJRWd/wxm3nmAV2yXgfc4CI6wzCzNh15PtyUwOo4optldAZXM9XaC1JFNL7BdVg3XRFwA
zqvbT7N2ilvDag9zyNvVz98CAVJQu/jy+8nSx6gL9vVyk4cTEbwVU4iDghh8l7lHgK/niT3VTQU3
l1bUUATLpQ9pST1kDLSWds84PE3a4Sn3LNBJ0efciOYVQSU6zw4AW+bg9Ck0SrFoPBfYjhG8pO2+
J7hzo8Ydv5d1/WLT4CP2OXZR4ueOwncno/D69adI8eEx5tBxGT23KsrPgmHIBklJ9kH9/8pA6TKx
6WsnBYfPrhC89UxqedQGCWSDlWvMyYkM+/qxy0md107KUBa9dZtDb2Vwc1Oldc3xMHmwbpbM8lG1
N13pmjejAunte4tRjZyCx5CH+tzVbCBscFQtQ9qVJjPjQTcTjpW8AyHUZB1McYkRIvazTwJCLpn/
OTDpLrwWeokT5KT4LOqYKESJO5xjw+YH0OW6yxekvymUiF5jAOFbsCLEqcyz2qN+gQKaFp//eZ4u
D9U2KMZjzhN5VUXw3mzckdvOcfUj7g0oEVb0ktmGzXLCOiiWeBs9Ecg6eXEM/NC96ayErNOiRWyC
EIUpbQVYZ5GyeMVPP/HsvTX37sbtGyCq5BQHUVY95UzrIf1blL4RVpgiGJLL1xepfMzbk8siWef9
pfQnRmUsPd/nkp1V3UnrRpbIo3DVvE+dLd4nZHRrBw1vWpdwfeOvAzG29wPCvrs0dMgWcofmDbzg
SzTF8adyw72ul6zVJH4gddUjOQdZONTXx6/v5sUdOUbF09d3MKiBxjfPZV0Pq7puKlrpPGNPWbJt
DPPqqYtzHsYOfrGQmcy902qWhAtiyvCWmilI5TVTYbSjgkqWPFcXbVZ57lVvPtdMlxWT04sX6vk6
xIm4Vql216gpyIScmoRlfpo82aG46yJX/STgZ0Mji/nz3tPG9Bl3jFcZ6+wQ3eDHrUafvWxd8yYs
X3IkEecR4T6Wqhp5uFmfv/4E7pIiIRqB1/LviQMprHcN1e4Xyj1Dmb8w73xnAerfcWz5Jz90/Wsu
21cAemIhRfnXcQhbFruFvQWLFt8CM3CO89A8Tct3LkKAlaeafi8W1JJI5h+MAYsX25wWp0SoD7ET
Ja9pCcoI0El1o9rwGcglzacBsX00lPPmTskzZTV2LmQpkRLG/SQFS4MYzWLmKV4G+wAfwlpmNP7Z
DdPuIRz6b/Yiao5UbaNlTMT560uy/MlQi0QI6fTW8lqYywSdMpRq7IOdC+u5Tg2iwmdhH754+0Zc
xpsMgfuBEO3dPI3VkRTNic2hxw2UZfYBn4i8fDUQsmW/lJRVAf9/rjXHtJOu2knEF6u3x4cJfIho
cTQ2GVgqEbX3Sdomh9iNCSf2JZLDsfjMbUSiE8SOezeyXweWgSs52up9nNJN0kZQT/xCniqTyGNC
e+x3ojgRpA3dvZykfdNzHbDScPtl4NbtMHMEt14zBddY92vBLvD260vm0v+TacnIszd+Jo5HLFgu
u3uoddWmdeUtV+CFQnW6EVXCdI8EmW+CRbdImdMlCfTHr9I0bx3gD0SuGDMsK0OYJ3Qk2UL/Z9Kf
Te9OV/8lTcT+Z4SrYyIec7SQJDrYNl+dJd3nv/Jy9JD3aZeQFer4sj1MZdbfectl0I3tw1cOqNH5
3d6I3GOQmh/w2Q9Ok/bHKM+TM+v0+3Rp9IhmlCzE+Nj+37eFKHoa+PJHXp6cylOf5VB5G1tP+qzq
xLvNXHafcIvt45iz3W+9MsEIEiTXrz+JzqP4jmxuUavqT8Yc017k8cWj93ugwPxec6juo6LzNhAu
gBjK7slHXw/8KnfvfAemWAhlcZ0Zzwl6yoynt5E3g7921bltI+u5R4O2NdnmSZ4Q1zwurU06xu7m
z5kZvyd6KEtZ0pGKalNB/RBLKN9/vbtDPfthbAMzgDboHmzVnTxP/mIgYGD7wNH4559m/h7FxI9z
LEHUIPWxdl3xW+R4h3WYBoIYtBw/yXf49SvbTdrvRYWFKYJ8/zANXrgPVftRtgiQbQvm5dRv66oM
XtlKBO7dzFr3VFbSOkYq/V4mKRqFIPWOsU3CjulV9n05j8lSafwluUn/nk+oLMdxbUdDgTEtR+jf
gpuGOBscVgNkQLfyMvDmnOicQ6LY7iiKAe+knkV3z+dlGTveOwuqa/k6FUV3ndjhzTGHXDaqep1B
LsBRUBs7pW25pSv3EbncTamw3wlMrjYlgUbbKg1xwak+OSqQfEE4kvYcVr9Ewy7ERiS8HlrDXGe+
wQS14ewptJoZJBC5FVfN2ZhLj3i7xkORZV2U6fgv2qq3aaF3Ucbs12JAs6WK3HmDPzBwxWfZVUud
XEJxLrG80iMIe5c1wmdtEl+VtHdmGIprZE7lbojhvNYFfk3hpYQlVD3GfIl1/s9XC8rs3+JclMUI
mY24aytLCPl7oGYiA3OQFkYPS8sbiy+MngKPUUkX7UZcejhTKVE7WHi3JpC4g2gn6hOsSRkRwigB
8w2Tp+rBIU1r75cVu8aU1WBf0ZM2FQ++cpz6uxa0OWoQBJdBOr/WTjyvcmIENl3OggVsrj5R2rZX
Jm3uUyBjJsyoSTXAYczTxW3XtvnRrutoj7LQe26a8hFcVfc9RT9pMhxLbpo5lm+ooCMMl1X6zURE
Z4JW6e1liuA3xnWaGDO4oXlu+oxd9RKQ5+E020q4w3dYAG/NNrBWjF1oqxtfPMTSlrcjmouy3oRu
A2uwEGfAy5BczcA4uXNpnHprCqDiME4cBpfVl+F6J2104pgN0YCbIFsWZOR1baPGmjcQH+oHvHf1
ZsYgYflCgjLP2pu0NVHBRBJVA6bWtLgzicklf7h8lp0vH9parxn3ucfeQi+E6eKWnV30bFVGdTTN
MGWCd2KeM+7JzKH+Ca3hAClEbYeA9YRniJJzHxNgwDPjkextpBQiVGQP8CfkSd0tJ7G7ook4GK6b
n8Gptec/X2Hq96gqpS1LSal58AnPVl9ReP/1+CstS3YIziFIZ+IJNrH8avi2DVwvGgwcu91QHyxA
uBgDCTxMQNquWlq0bUyg+LqzAuemMOxrBLMumrK3YEYI7s6foDSmqfLPkZMdRuzrl6k1NjBz2EMQ
DJO3wr8dSSbJhOouRvRqSd+7w2FvdZXHGyYWqzwkrVBF5kcTA6xwTlBx3gwbmnfvegxfIMWzPg7C
7Z/fD3t5hhXpFBT5EszLYautJSSXDD8BeN0Vv6WfCvJ6oA+jVvQqIKCB8qaTMfR4lJRjrIdgePMk
MhU/7AYsq+DtLLSEN0hlzxp288XhrT5UshuYm/evYRpMaOyEukHCG28EAVZgCM2fLf4BSJSAMcaN
HfIx281UPvX6JCz9gqHDwDLPyRMJ+RxvGGXKHRgwA9TrnT+DVYrT8j4W3OyGxK1WhU76iUkRqlRC
vEKVOA9B9I5RTh99z4uw5Mr4JlHhaRQq/xXLzt0YrLz+EqL79ez//X2zLJNnlfAc3rbfihQa1Vj6
flJgQWEnz/OpwcEcFB9VsyRgLS2APWT+MZXibPKcv9JonYrPAcB7gnomdtcaaglzSDd/5ob9WcTv
MUWsGdovyCnM9dDv8i6HotBKd8XMFE+s4xMK7rjmxiUt6KQHnDSNmGbeMNtHPIKt2eve7bpBh12Q
2zT1ZJlJXiCF9EeklygKjGNpRCtRtzzmQB5tJ9lj4+8BU/lMDtjOWdneizxz70t3WULpb0VsdRdp
phtLsREUQucvtBx3RiLLO9+SsNXyC8ah5qHro5uS1n395+tT/p7vRZ3CY96UnkBZBeBkKRb/635N
EDoKNQTlWomov4y9Ex3rBL90m3jnvIqwz6kwY3cNWhQQL5Hr03DpWuczLWJY7pFT38u0jtZ+kbBv
xC4BuXvQB9TDfwvR/J+vlIC0pWAFEktx9c9Xyo6AdQdWUVwC4Qj8JmQsFa4zL5ZPvlN+DuxGLl0V
O1tmG9YWN+6xJobm1pvFo851ty2GPmWcE39gPGWb02Vsiivf+kv596/imvfTNU2ef65lC6WXsMr/
ej99IuNHv22KdTSDVBI2oUAJSc2boCGoNMQJsS4zfFx/+RR/zzzmU1TCNl3qTf6R5m9PmTJvVT3B
y+BnVXt/LkL6UoYfkFA6RXgODFm1M/u0hMUCCC6fJ/OoRvsdmhW418YwmV1g2vzLi/r3o0/BtPI8
m1ekhKN+K+/6uKhrcwKsEev22DlVd02A5h8DhkPbiViRQyi78VimcYv8VR2HqXv+yyv4V3Gsefx6
Wtq2abkumaX//DDaVsDIZD65TmMsjx7ka2xtPkQPfpRCUrUvlM3oM+mPDFA4NsPxlX7z0GviXkgX
s/5ys9nLx/DPhxrRba4lXO04nnSd3242t0MRY6YReSphdw11X+3zpIvxaaXOe1oDxkcKcxR5lF0Z
gz7BLpSvYGChl8fKvibG7JwAub7qrE+P9DCSUUQS7jSpMppl+Rk2Q8g+z4MAbDey27Yy8u/G/kXa
4ZDQa1vWkYIP1h2LUNt/aO3c+OVW17ZR4QvxbW+zOYKvaGBg0YAZMJXj9DIO3Vu5jDi/vngO2JdM
26RcwzN8qN3G28ZzeJcyObixiNFa5WKM3mYLyaPRdMP5a+T+9cWI2p/KzfzDYDXB5S+f879vOi0p
aThnaYfogn67/O3EinA2IVQI8iFfsia31mg1Ly6ioCNA93mDA7tfmVXpXQrSzv1pzB7NZa3shjlD
kjd6iFD5FSA3V17dLvn259dn/fv21FK7pgtzy3IdjrV/XodGXkKymmkJKtwFV9cp7mfRdNtwrODH
jh0LiTYPNnXk/mBq1e3cJdh7aGokIkvw0Fja/VZ31CZu1vu3RbCY7infv75Ao0bxO4ni8PVtW7xE
IBMtE/k+0d3BQ+C+15nFeTRCn4O95h2jkkldpuboxhHOmeLEvWF6+JdLXf6rDdbaMqVLQKqkzXN/
rwM17ZJgDhGxzMpOPCDiW+1X3nWA5BzfTfiyDn5QkGze+DfQsI7EKDVna/lro5w/MfC+YWmhpx3T
+798Fv8uUKnIhKM1akmFk385EP/7AV1XUAtwn687tglXw2g8oOnokC3Sbbg7za0RqvHCLTkfPYBW
m4qRZ5u/iwxWEOEl5SWcp/nSDcK6QU2TA8WM1LrWrrqCMrKvy9qeSZjj73Iq/SzvgRrN40fc9fNW
YwFljBLZD2PjYF0FSrwBBwI7xiH7q2Xj9uff9X8cmdq2LSooy7bIjPs9XbSqlWrYskRrx9RrIvAY
VLcmujTTMW6Ree/GrvYewgraJzrH8xgaIUCZtySzNl1UNhdi1qybYWzxRmQIXRCwkM4qI/f2zy/T
/PdH4pjMACjGHF4t1d4/P5IsRLDEVbnEx2MkoXagHq+n9mX22VNl5GkEU2Hes2CR92mc0fgXycbh
obSqE/+R4ogZUVFA8XcTm5kWjBs1zccOEi1oY77YNGQMcRXqDY/4lT+/ePk/Xjw9jaCltgTVvvrt
2WNEBknXzYT4nak1qFkk4V03PrWeoy4YnH5gOALvgqAxrYnOo+OX1zyqSECPcXX++bVY/77paAjY
73LaKcGZ/vsbmajEk6oF3lRfM6TSqyL1ppchQP/g2fYA5BuLo1Gkp8aV6W0fuM4ZbuuL8D1mrHFk
XpLKte+9TgIRcYIfAHOMo87rJW86nLemTIHJVd3lK29OzNxDhanfYdhesp6GLnT66C3tBBl3FhSR
pLLHS5bpdyCyzrUra5iz6AR3ghzEXZA2rIj+P359TlaueXexMIjfai98Z0la1Vm6rk335zzbzpWo
Yv9AwyyhuygDHqJX7moAEPdeYSqSRcf+VWq2Kn5nR/uiDNno1+WSBI6esg/dR8OeWMjb78Q5pdeE
0ci6MSKQUsu3Q1Q4pyixugctkTfOInMumWvXhzpFDRk0ZulsYa9vae1DJT8dMi+GSVwUWvICsa76
yyTQ+XclT2m8dJtf5Txlzz/voomXE8KEz9d+BzhyLm+TygnesFGlFysDoe9yuu19G1IWH924Nsvi
DQxTexVzgcakSUm4CslTaMc4evP6Bj2QnV7/D2Fnthy3sWXRL0IE5uGVVSig5ipOovSCkGUb85iY
v74XIHe3RTrE8LkIkpJ9WVMi85y9146Wdlk2OXgIQHUbEjbFlCBIrCCxz4Mdj3obzDAR4+5lKBGL
iYqIM3XDIuuSQgLAP9BU1LEh0Vq54twLnAhbw6qsi5DC6kB4Rgg2qpOf9BxXLvDWcRcOBotuaxeX
UG/pcYAKkEnfkESoveJv+krU+HOvBSTG4FN7qEsh0EYqzT22qsq3UdsNnVjcb+JZk1Nrn0I226ld
ahwmiAlWGWlfKy0wPTPtyG6Z8pyzWMQwksmgm0Sp2Bv5gsF1i0rMLk9gBObD6XGxDOarE9s99Adl
flKkSt/i5Te937+F/2spNC1u3nSONZru+rKT+NfdqZtSAhhVGdYuEZVGFZj3om/+lAsMfQWCGy81
bvmsVp5IxhRbKBEG+qjeIalpLzYDuq5oDlhWg8cRdj6EZueWEVR0LG3kegMOrPU7Go7zw+9/7//Y
4Vh4Qx0bh6ymWh92tmA2MeN3UBE1wMcNPgRtrDfdJEI3lSuwjLwUfgG4cq+Uxj6KoDwIwTRHAKPd
yJLpHJdvreV1TPvgr8AekHK0E4lejUrGOWa/TTJ1CJpU8hh6ubW8QMMnxiiDPR/v9hYz61EJ7fTG
DHhYImZH7AHqNy3OZqYUwjg0Os6V3z9o40MzddnGy7rM3VXlyLf2t//1YjE6mnI9BvPpyIRjD7Ab
jjGJwA/9FHauICpwz/gsOdsBrRN7iO5jr2PRbaxHJjvydo2YqZbEU0g9Mex4eOrEpSYbeyC1OebM
diwcNApli615A+45dk25TM+zgYWzxadouWraJPthVP7QI1XQPwoFEUobKADkvUe+GHNGIODwDryX
633d9zVKU0t40xSQt9DIKjsSCDpOxI7SlCOiuuz+7hibilTEN633kcnIXyR6SXTb8G8h6uw+eb+v
d8dfT0TsDWFZ2rqhsj/W3p2IjF5ArLGLYmMmscYdhGQFWcnh5kYiusUFTcOBVgDQ9gH+jpR2T4h+
EnLg++Jx7mb1YQqryXekPr4PKrYlBXUwZ5MU61yTWDSByF/YTeQu7/RyKI+qmiIV6PvkxW6aZCfb
znzse6AkTq2UCvwyJdqVIcPn9RiDkdNxh6BQYQU79lYJMHiv7eWm1ksfteT39bshUR0CToN6k1tL
5kYjKz4BD/i3lsZRCJXrsw/bf2w5HIv+qu6YGlBa9d0ikTjoHJmJQzAgeAdN7ktXtjgzVMQJ67dF
WflGHHa32hlY1SXbcCXwuXuzyk3XpBXvFz24tgzO/jdsynoj480ugX9k+8wazEtopMM1nI90jCET
MIGnl1vehngK8ZI0bpkASkPgP+7DmdyWRLaQ+GifPEjl49mdzblqMx0yLN3W35/p+sA0iyrV0HdU
+uxFaTbszdh8m4zyK2+On58PS58e47IftzqwoGNoBuMhsCDQ4OeeP9lLfxy0mTCgHcwM7FSxBb5v
SI5SWcesT5wBpMxjN1U+KUkUX/UZe7yIEFolWuPr4yQfo7z+WhnauWdVeJO68RTM3VvXTafGHHXu
yo6+NfqayFZVR/BA45Cx5UR+LoHnYvgLopD97ZOFanlD/PopsxWTjQFPpGFy7Hm3RzUJssMzOeGx
72B2o8yyd4DhH6d6AIwbZdFlIjn5UpDY/PNihM0A9rSqNyNYKJwJRJtGIBWsq6ppzRceaX+oEYXB
NOLbWDMwG84OoMhjG+rA94np3plJYT3P4GEr4HhPckbKzRhI9cWUlK9N0BqPLYEyD7XTZFfnbiBF
/sJOvtyZqqrgYJnbrWj5uCNqJq01zPGyOM9kEAyXuCwmL5O+1Flf7kMo75tUEyZ7q6rbVIXdghSV
zHtKqm4Yt4TTM27/ZNEyP26zGaJZy7PJ+8HCDfrrTXo0zKYakY2hCwY5DIJjQZtKB/of0k0HY+HK
kaVvkkIHyt7gkGJZE8c1q0RACvWCCU9uZ+k4QeU68qcE1PvSjJDmNr5p8y2TwElLSh+zFpn/5GLG
mZmfcqM/koklfkZlIhtmqyWRNFiylz7+/2XSioEY0HvHKOBBy/Pha5swqastPCntENsvbcJZFAvP
VyuG0kTG3HdGLfQftD57rAcw0+RvYGxHNJSA5DvCFK83GTIkT9IcgFh96NAHts8juv0ktVpXbjrN
TVUby3UVFTuOkeoZ0jerArs3ETNVnOqnGfwskbfAHD5ZKbT/WCkYJKsm4imNTt/7EYstFQFaDpZD
ezFVTlqCQ61T+4sWj73bW5N6R3sEicDtTFxzoGCqbqiPUkXIg8TLBapJmf1gwm0yp8CR24HoNEtx
VX0ExUm+LJ5jRz7x/5tvo6YSu3JSo7sFJcRo5uQqVJZClM3hE0EPUCRRRYvSghkxQ0UFk/pZr+tj
D3HpIRn8YxsskO93iGlLGGKOrwHFsZPdTVv8keS29bVe9CNR6liHvIoXt2e6520G2RKp96GxO3Gw
tIdRdGistS4iHaez3N+vMubH2xJ3cYdfjrsS1FTj3QGEvj0cI3KnNvWQeFGP00u00vhoEKF8lHoY
e5D/HtcfhVYFVTQ2yTfKBDuLODxLlamQ7Z1pVzlUryM4BGJW4pti639XSKtgH2fmLmWA96Aw235o
uHkd6sqCRJsE5zptlQdtlpxrLyvlecSov4nmfP5OU/VAYl32qg6S7LcE+j0Edv6dsN7xri0XKzW/
QfuMiNgYXlM5+oEmtbgapAEQechoKAu2JHiRilQJtJSF/dKQ4nAg/6BxI1Mp/WLoGzSlNsEDcRs8
ZEL2sqpczs9d941JaHyBMravEhMJW3iVlPCTIz9thg9ru6OYlqHzTCDqMd+/+/kQDtyjAfeIqel9
HFCcx5poks4NPKkwVs926hSnHCOATQiJq8/StLfGEqy6Hg/Gg8xhVtVvXT8AdK5rzR/nLSYxqHRF
b+4Uovz+1GrlOwv2yC4ec8hchWg07UaFkdRVT0O6dWYwQ6PcaS+FieMp6hz5T20guxvI/8bpZBoG
JiInhQnAxlyMBDlINc9u9dzNVNwBVV8rnqhzrOfjWD0Knj76gbibQjgi5G/4yhwwLk5nIhoLHUJU
C13+xNh9yY0Z7gKZK/4HC+eGHIit1jk/aofdXFI1+n0ImAnX2kkOwfg9dP3yiYghCqURUJQ5lidO
o8iegr4MziVZQwhn/zDz1AR5bRiPDhZFJsczrO/JL41OpvNKBDFjXHg1HfqSc7b4OQAHWg9ke9Pa
7RLHK5nTIvo0FtOMuontRMdGK8Pzgi2Fy7CJXQHn8cYYaNjlxEwdUhi6OWo5iKVczEgG/Sszj1ZE
y4wKi/ur3RVvUxsoZwy7McNL0Xk5q/jGpI94Je8VjWap8h9r1IMBS5/Fq02AlSfZYlNC3gKoB47j
nG7jTCkO3ZxCyxRyveuryfBGLBCenivxRS1qnzebc9KWSxxPzmnUeStoWTEd4sbonwvJN2V8BSOI
zGcmJH9YHT0vvfO7jh3P8H8XIStvv19e/mMD5qj8Yyx3XRlV/7tdr5w2aiJ6k2Nlrp1JH4cV0mYW
MSwjyamCMCwj6cZXxHbPZMkCTZ7Q8Eh1/XfJPuuuEzSznQWULcMoXuJQOyDKqP4A4EIULxZaI3ht
Vfjty6lLr/RPdgzr/O3XDRjzEIaBNOd0zsfWu989CcbFJlCJTc4MdmdLvGmqZhHJsFPYdglLt8JW
Ygkq7h+TfpzYtIsIW1vhoIcycZJwA+rIP9wWBLIw87cyDI/I7uPlKykcJFYeJfPVSs3OdTHCMu8t
ZE7jxAg7f/z9C6H8x9bcsWgpszXn+PtxrIbq1lDoxvJKRPF0trVJ2QcRQ2C8BdFmdOxi3xR6c6fZ
IkMDgUOIOXbfo1i55JNy6JzUumt9nVxG5oYbYkJmZk1pZLNXIXh1YQU1zvcubR+jqJ8vaMLnZzPj
eGWbxEHzX77KSaQdyV7RjikMqIcWkR8WHr41g+ovsCbF0cxr042kuPPmqPzbwoJ9a+RLI0NcrKsC
c9QYnoJJzW/J3LDCI4pCCospwFbUPzgw72ZJMr8a4+vQFaNv1MLeaZKZQIbovUJOhB+rKUl+g3Bb
HRAOU838ShykhunNgiaKGw8O1UCLFXpT7QO56VzVFijBES7uRaTiQUR7UCIHJSEq7m/FbGuw7UOJ
naOSb7XaUZ6srdz105OyfF33RYsCpDxV+Zxxl0QGQkBnesjToHgaa+AAxF2hJ5PyJcBCd4kn6b8U
i6GJAcQxRUfuOg0UoFLSOcuWf0YMoi+EbE2nDM/+Jo+LBVDuNO5MLN+W1qJ6pPF3m/Gge8iIRowQ
CqlI2jx+hxb/0A8G4oApksjAGJhoSFEHJtBKXnQB1PP377aPalULbQJnQEtWOfLa9vuPTlyXWa1C
h9LVpt8PBXyKUftSw0TfZmkR1h72xMGbnDrzFSudGN/02ZuyoK5aFfNkOdIBTkEkPJQGgOihGPLv
KdpHGfXSj7AxjhnCw78lG3JPUoG+wi3FongUVTgRAjwii2Wd3QIW6HxRxi8GBvaviLvGB0ZzxoU8
b/VupNXNyi/wReaDzOgYJcjyZVS380HPAhOui0yLykhI7hI05R36rx4oqMorcpPgbbMeWXkz+Spq
MRPSEzjfNGNxZs4GiHuyQGbe9Ad7CLRDiY2reJBJa/pk8+Z86GXxNNNUYGqHyGQZpP56ponAnyWd
xQ277MoX+sX5TrJ64Rp0vWiyFMNJaUlALMv+rZObnkn1OJ/WS1RGWLKie6/eRvUmmuXaNbc+vMnK
lXIIqlKuw6XWDyK8WsrFUS4hpsubMGFGsIhFEAkMOGr1gg84OJ4ZfZciCX4TEBzXaJvmbwyGxyB3
sPFEqUl7XdJv/O3vfd0hnS6qYZvUTLGWMpVHLXrS26XUtSzjKc2fqX56jvPnUPqn5uYlCJ6F/jI2
L7X+UmSvVKm/5NMrlWSvjYS3ARLZl0J6pSBqPEhN3g9EJMEwdCA93J2o9Iiycr7lOepGjG1vpp5F
O6w57XP3adtHlT+cOy0OGQhmUcuqKrqKd80yxVBpQqRo2xUTgeSBVHC8dBAlh/w4OgeNJ0k/cm1B
U8enAHMZOVPiJKQT6VzGkbjBpjqLeanROZvFhR47pduXoLj0BVLDq21jJLpSM0ZR51o517q8NWyr
59u41jzf7GCpqr4HAS8DPL57y9fKPWQu4WY8J88mHBeobvmzaHN9r6bhScJbBXnZrPdhZUXXsEzR
wBuKV6p7iYbcQV5gdwepP1ikzgewEnnPLxURTuIcguxI2dkxRclNSIR+NGvCxU9hcKrkpTTCKYqz
UpxBYU2QrDBUZhcKmK6aXTrzIrxBOzrptTYvU3+10mtlXof+WhA4aV7T7EbF2S0ZbqW1VDTccuuW
Wrc2v1PmeG/yuz4uRb5dq7rqeM+cuzzezfIxce6t0qtHh7iOtNPosS4SVFYbwvFssPuplPTEIhks
SJYcehBd0rsqocgIu2bwcFiQV/poFI/aWkrxSAUW5LJH27rzLkPph5lUt+56es+GpeT0nyqM28/K
jJsTkzJzs9Zr1F61+CaJq66RCHbF8ZjH17S9pPE1bi9U2HI6vnT6ue3OXKvuLNKlMOQgoDKHk75W
BpPMOdIepNLmGDfHKD4yJC6Gw1AcsuHgEA2UfCIL/6iSQQ+FakCh+cdR0nnvT8hD2GFNpCPrVKPy
KSpT2+1beXBHTBxP09Q1l0A4PJzMeGKCTgzZovlrhq4jeEInGJ6eioLi4rj+aL0QAKSdde0YT4ZD
CryFXBzqBQl2/XyPHFtcpK7b1Qoi7WiCjZhBjgEgUk7fItFsTCW1vyQNAww+mfFuNSItP7dyUPRT
a5s+h97459+X2VhHpjiEKC93KeDiB92q+ut6KbDpXeNeD71WFebDVL7N7DQvjVZnNwxgeGDSH6Ze
Z1+6UTR7kX8ifPi4f16G7GjETA01s8ac5t0KL8j8RexdbozZeE7SxEEwNO/0BYcWDxxd5QkszNzU
+J+KS1T0gjM8OScTKVxjPj6ppvFiG0Z6x+4WGxxwtbRz9aozYB3D9RoBFF/R5ZFaXH5yb1KWde2X
3TO/OWJwBRUJA48PR1ybTnDZ5SOUny7qvHZuuEs26kuGfcXVdWwcaV6ZNzJagCc74auBGh0MB71N
q89bGj09gb9LrLal4uNq0+ZQL0kCv9+nqB9voIyAaMsAeMBlYL8fBiXWPHGiAHbUTiCESxODixHa
od/JcHPg0liXqaMLxx7ZHeQiAV1STpt0YUvDJpFIKnwz6rzxBqXToc305C0M+SlxUKerU/AVcM21
LefP5i8fZTo8tTTO0A0ySUAH/U4xwGwpnEWj5ZtEbgK8aOADbYNcBKFlxO/B29wweB32RnssBDQ3
s548o9bRgebWdCpsyW8Q8WO56YhZHrgv/v5J/Shg4ddjY6IjoUZB/WEIMGOHJmASblvUBdUL8G+i
tYYmoWUQDK4uNOTIHP3OgUmkISaxi9ozWUyEynjRnr7JcQfsMaCnV+om411QGb5j2HQ7R/WTE97H
JiS/qbOoLrhtryLMd5+unNSrsYHvGU3LElujQHYEyjwrNRqcaXqTPdjWnO8apVWRoxEghacKD38P
i3RWl/UbmcIyfFK2bdXje4uIZG2cyTorurqMYWwQIl2PQiHKFdnNkeVcwpzA7VQ2Jug70gOHLPuV
Fg4jaiVQnkw90bb9xJhLlWKHKAyj2FkRR5RPXqL/eN9rSP6RGzKw1jkV/vrA5byic4qObkMfuz92
ZWITddnSeJUf8lj7kSAW3mFLxt/Tu0bAo7Uz8Fm//yXM/1ghNBY1dkCoiD4KnTJkXHam5AtQI9rJ
KqE1EOr91miW1JQqPMD2pCXNEZO+Idl+WEJ3KGmSF7IgfkTEDf8JaeIgiB85CRnu5MAJl44w1FO1
1f8oyVy5I+qrr0vj5IEPknwcQ+RKU5MPT2C1UXi3W9bPyq102l6RmE64mauLE3YEKeZ426elXdJW
HZkSUJLTDOdDVOPbgNe8t+1WvmmZ5jxLdZU8aAjfcUknwbNlMXgRmlPu1z/V5TZxu+AhaQtEW1ZA
eiLGcJ+1MfFD8kS2wahZ1zmSTqFc1a8Wdhklj+QlYYYeXaw8oo05DzKkxUnOax8hifNo1uaEPJfE
ut+/IBg+Pq7ZBrMamBB0Piz9fZsaGm3X0XCqQJ8hRplD52zr6P/Wryq9u5sa29alsh554J6MQWps
l+qy/dzue8cfHZ/3TrtTiRRvlxo0zwm8SVuKvRPMVPIaOLZgp6lI21NQccBdUO4TDWey3r6O1fFn
yeFR0w7GWikhd/0BVSIVB3tNWcpQ9oTyTC02N39R1yo+FbR+2Pl2QHOYUHhv1LxZI4TJM4WnC4/Q
xtLySFCckcJwkI99/K7G6Mc/ih7gIylKe6qN9oGxn8d9Ex9sAwTpwawPen3o5wPHw9xeKqW6Y5Qd
Y9KVuuMQnjLtSCGU/Vn1fNKqpcr5lM8nCzoLuaBQSfIzBZ4kgYb3yUu47gfe3XVtFJrceVnYlvnh
rx/sQiRVNUGhRbEpxqsD/OVSK4cI1RnWMBxVCaOUO51yzGul/bfotV3agTuPgjg94TstD4mZkdMV
tvFTEvypR3V+pp+an9evpCybjqFqcSMP0oNZxl8lvDtPJjlg28hq5cd5MrRtTSaLX7OjuFcn3IvF
A/LFL3jl6ltZWvVtEk7tRzEdYSsb6lsY6nd5AuWtO0tiqN2ZBLeJH0lSzdc2luQbAojowXIq/StG
tmxbFRlqoZzz1BzPo72l96E/tDxYUFsQClPdt4r2RQVbe8aHbZ0Tq7VAxOjmLm8cOA4IEOHtGd8T
E5OpisVgq5FG/rAqNxRsvQ8c2ds7keR/E6jt3JK8QbG4NKtLLHdYTwsDkTmwaNGrha/fM5m8a6yX
heQRlSs2ZptaMAkdAaIB3oKIVW2HCRJuWY93N9X68qbk0ms7m/mP2K5+oPaFHqYGPCWfbR3lD0MG
PKaMvbnVGDa2hlUE+S+lCwAtSc9zhegdMvhkL0yIr/MVFpHaR3Ah4n1LghAQoHhvT0sF076y9pjY
7eSA1XoUh1kciuAglANA9ro49sNRFJxa8UJus+Q0D0ecvlRFwlly6tWTLZaqw/OsnqiqPnfhUg2C
9bX6msVsqWktbYHMn63grK5XJyAy6ZxXF6BbkvOggD+pLol0pkR1iRX0iJehulTSmWrWaqUz1XN0
MwkWcgV/Z61BOVMTcX7RGfGmHp3N6Kw1yzXTT8F6ZcZBOQpcmaYy7xbJ3F8nK5E3tSPKe07wF+HT
U/JExKf6AIhPvc1G9aXS4HgdC3qZ1akLT051svhiPhmIjJ0TH3rJPjlrqflZXmsclk98PyzVDpzX
lhLmeUwvfL6WcCDznJvnNr0kA9hK0oTPRXqJzXNoglVZ6o500TbO5lpSclnyLoeN0p9V4zz353Gt
yThrFrfsc5f9U6N1oursTA5Da52QSKuopMulovI0BUdqCI6ZslTQHO3maMUE0kJDOGgcGjkrrpWX
hxnov7RP8Rtre6PbE3gUf0GnQq1bUH9mzcXl1/kVhFDu1pqnax6ypc9uUcuB59cFTpMVbnMWrgf2
7O8l6qM890aidpzkTEvaYtve09iUTwmxVGtFcA0IasOotXjwliJhJsyXGgNvDogF8ErNi4alMFlL
+KxjL4WkJi9ltrum2E31TiP5dmtqO13bQeL6WSIDOUTmM3wyjxR2y/Tq2DeQ7VQ+UcQFcEcD/ZYf
R4gyl4qqfwoJHYWOvDX2ZnTAh1foibMbZgmIrFrDpiiUPVUpe4jXabuP233o+BERvTwcVLlgX1q/
UvyJO2rmD4FHTYGXcWfTvJAHUi4VRB5IOErIO6PdkXECBS8mGHpHGTwQHpa2wzb3szrhUTP3Qh7R
rDCTsAfnGQZ1ZH96ZmFD9x8vHHtNQ+e0ZaGSfKe/qBWz1yUC6IiBoQO9mWCVkKUNFjTcQnigtHob
oulUtvHAMHNL7EDIUhrCz3S73B0ASwt3yl36m5Siu6NwNX0pYy2LjZnuppKbr1USzQvIbC1SrzrW
Bsm1IGpL8JlckvGoxnBbg2242xtLjXzbkj9A48IdGG8gngYMzWm1cCNkfGDnSLol0VjbUuzTqVH8
U328paC4OfpGdTa1zAwHCPRGgR21VgjRPVyKeZBUbe1028pLNWtVEqmA2yB1CzJoUyxuS821O9BA
4ZhOAsXgkmdDE4uabBcobcUPoQrbrlhLYf4RIyBxF/2D7VJ0YKh4rdB28dhT2lqkhaMebCFOufBL
SUak1MTtEcEk7pS4DkmzzrZE8jRtc30LhUWbkPZss3Ibk9uXbJOALQM5vJsc0s6S6rIBVJ9N2IM3
2KwD3yZEgiBDXtdwO2dbvd6CCUexm8B6V7YAjIDMqnDhrK0euiSzUPNaTGcm4RavKbpzQZ/AJcaW
uZs2uRyYMl7BiafIDQ2ydJbC477Y3HnJeLmNpeq1itkVBthytzNc0S7VzmSGulBYlbUmpm04e2O3
tbdx7ILlCbWlFNIFx+0gGFlt22LbF5gqtohCoMzaOsrETSMv10X/NS3XwkIHQaLx1mG7nhItuk36
pYS8rQlVM5YqJf6It+XWSl1q4gUdlutAqW4zuN16HXkdVX4TCI/8Vks1a9G+innRaWLZLpAlKuFv
gtIibD3emYqrK65juUrvWmDeeldW2EHhYnWHaqlurTlxbWcLUhIJdKFvM32rT1uSzdt22xAAzf6N
15VXN8BltlH2dD8wE3fyxuk/6Q6sEsB3C7juIP0xDbzVdLTUX3eo1VRlOfhcVGqBiotXl6MnvOHR
U9Bobj8MuU/GQYTgzJZdjCdsT4SivUnWPUSGEQTsvjJtvjMcLD1bzvYD0jkv7UO2qZDEkKZH1/+/
ZPghNpb15lhvafeWd/xn3ubwre7elPBNW4sMMPCnKwH1i5R9MfXXbv6iNa+2vlSgv1p8HbxQ0fTi
HLLonkwvInvJphcgtpb+TAnB4OA5Cp+T8NmenzABGsWTtZZtPUbDUsnwqOl3kT4a+r3USMcBdFyV
OZnLsWk/pZNEVEYZ/JWYcfFC7qHfoN+7IVFBGtW1ySbDx/z4+1vpf3RsEV4xRncwv+r0vt51keRe
ANYMlo5XYV31CivXepky8mbKDKlPOSBwHif1Va5MEjVbQznWdfK1cVigCXnRtgM7JFkBLSlIbSJZ
Jk3eJsAvW5uEsn0Wo1OBZt6omrIzAhjnSbmkB5a5fO+yma2Ykx5zY5Tv648E3z5YMCdJdY0chgk2
uSYSii7Lju2naRyNh5ZTcBYkrySsG0dCw/59iZVtsYS5z7Xy0KsD+1ASbjFKhIemlexnuyM3Nesb
1hCoaVuwsr4hqvylQd39yRvc+tjWYGaCm5cRPKoBxnK/vsFHUw1SuZl5g9c297lFpFlaYtoT+EmN
zj5X9rPD/mQp9i0/K4T66+B1WoqtC8W+JciWK/sWSre33YXNi9T/s3NBBRhbO3YulE4uzrpzYfOS
pMv+hX1LNP6zb+mDHfuWdq2f+xa2LiUH4NjvRl+rlk0LlRl+QlX7cN26BOE/m5bF/waBNS6mHaxB
aE1WdFovpYQANnDrDnmdPUnXDhDY+ffvUutjS0Kjl7iIBDFIOdhkfn02U6K1W9CQFZlYIEgyWqon
gXT3NNm3HkUgqLtqeoubGeGu1XshYSyQm+35uF66JmMMkqTDpobP5jd2POATQmcmMlX/3qrKpgL6
udXnsvMsRjwMPTEz8nn4M8oWLNb//Wj9edM0waYEnOyuf0BQ4d+jOhEmksQ74RQw9zvyPWwCq48F
Lxve5Aml/psDkHmTJ+OrEyY/SmEk7pxMwVM3qCRoxDPTBmOwDyGUF0bQ5q1XkcCkiVy8qIWkH7t+
yeNtiuJFRgp6tn+Ygv5YWTvpNzKLvwfdlP8Y2+DU04d/aVAWrMSNqkDTJTmz5Tuxisy3VV8UodZ3
RxTN34Zcyw+pjkIgNWCVI7ATbtXm1fPvXzroSR+3fEhO0NzKvIIcQd+9djJNRokw+2ozKGpFO1qn
UWap5RVTRFe6MyMAZ1ub7P1ctvINyfZr5SNZqi4mZaphLH+Oa9yDu3nYjUivtKX6Yec4OzvFEORZ
zo5ELz1FoetpjWdPS2Wml6w1RH63lmSwQ/YpBk3Eaw+Db5S+tpYYfESBGCrn0i8Hfyz9nvztYbnG
g9+Wfjj4euhXCAdLTJd+VvJR8QDLDGtFhqeOnlJNMCyhOcFJR+cusqvBr9d4GkDTxnMmT2283PSM
yUtNL16rj/x2rSby7XKpKvL7wccF0g70A/DkqaWPobga/KlcisZKhr+4XCrhr/AgQl/qfS30nd5X
Qh/s14j4LfT7cPkiNDwq0JeakQLWHhQaA2j8tsTFnnhZ4oG7p1KbQOelJoKMit3Q7YZo10WcJT4Z
C31EhNBWNLn3y6ZjKarznrSVZVZW9LUKqLlFhi3nKSECSd4+KcyvCqi0PukA9pNpJRLCmzl+YsZA
ksQQ576BtPSQ1MhvUpXomob+7TcIgUdhAjKJWlLPJmtWrlH41SFTCCzkdKmmvj3R3gnP0cztqCqd
6E0eBl6giFDKulXaTaCAuetliA9QL82rjfT6UIuWvpjTpy+hnf1Y/tfTSdswRbKuiI2Jeyo4MXey
Ayq21w+qURGdS2OpymVxlM3vygK8zlqbmIyQhWCOJmJjplD7GhrSn5gN2j+YlN6GXPoRJcb8WKb8
u3pXpTfAq9JnPt2PrX44Cg63I+azSHLWGci/ukAW8SiZ3ck8nanZ+50xRYcWnRUowPjJgD4rR9Ou
bpz5SxnGFV0ewA5EKfdIw+OU/CKkRbVmaj4qoem1jAQMXgNCVm8E7OSj/mykEulyrRZ80r76aNEF
natBXtA570O5X/Vs//q9I17MCocIAjXdAq03hfpmzJl2SlpdH8AEwnYZk30Sm/0jUi7HU8oX+oH6
nRRI6ROuzUeDH7JtB/G2ipmI2/p7AJeSjrOeDqkE4xA/RhZV5dms4h/oAeydkWkFIdlQamOnrf0k
I8kUAHjuxRN+jAwA9TKTTrQly7tLCVyx5geIrSpMNGHuE9OIOXrNztc20+9241SfWGDYzn1YhSHM
sQrLOnBc9UNLuA2LTBSjFm6GOZDrTQhfE+GoNG1tuVbwaXbAN8tFCjHoKi0fLp3GuTMyiVte/6A0
UO7FOTgJogV3Sm+Zh7nXanBapbNNiryA3BrSYFjsbNpyQVAmrl08/0mOibGrhdUetYFm+fpVpwxv
5SBaz2zJfCrN5AsS2WnflQSOVxXCVNiNx7rsg2Or9wBAgmTYmeRO0+rPHNCu9Ose1i8LORcH2doh
mc7tp7J0xtILK0l2mWEYZCBVxonA4oLRaEovRIB4Xn82TUm1xS4UbecFQzyWJi4LZmGuHTXKJbED
wKyTSdpRpEW3GuT2Jmx6kjhQV9/Wn3Vq6Vyx50rif3+Q0DNAgmARiGG35Mhy1g1sVlqFx7ntaNdD
huViVukDW1pSXebRTRKruss5icyyTIBiUgrubJ24NDi6j5Gm1De45UTfjQSZZ460a1ul8/WgbJ8V
jTTAvrRx1xh/xQW9lGwG+d7E6egPjmw94ODUtsXU08IylP9h70yW48a2LPsrz2KOSPRNWb4cwN0B
b0mKpCiJE5hEURd93118RP1U/VgtuBSRIellqHJSVoMyu3JjL2/gwLnn7L32CP8Thr5hrAjePhRG
X5H9AD/eyUk45SR2nBHrWGIxH4rIYD+eMubKbUT8mULU30qNJO2OpLxB12FretQmdpe+t6fJ2c46
TeSBqT7YUC6TmaM+dm4r7kpD0Z9M76Np2cXbAh61SCJjn5ldfJxAXh2vH9GJ//ZRXTQeZ9+x+eqJ
cQqgDk1fu4e6XqZd2WER7PV+PMFfGE4D4JdTAZScbJjFC4kS8eH+pc85XpJg9Hp5WDKqKwhw73Db
XYo4xVMbjQaTxC4CM2TK7EhKiAptGfoxYcztJ9Vj8NlJ90YmKSKdouxvXAqS62eNLJat24CVsnOl
Z0inmXhPrF5D0WiOftwi5FbgkvRCPjoqSgr8ZXe9h5PVthcCgeyuYqrN9qli+zka1XQE0zcd2fF+
+0gf5ulYehzE7F254PJo34x9vbxxB+1FMTvziLRavvn69bzDHF955+tn169L+k1u0hNjYi7osNjv
9l4u7xLsMEdN5zoubYwQXNneeI4D8lxj6C6MJjpmYiSqcVEXEgxyCL1+sn41uX41Jqgn11BsXR3d
DqkIoUT3yhQG0srXm25cglIRIMwqq0OYxRAOuxqqWkOJQBXRMFY5tTEXnYmCrkdnDqHk3TZj0V08
lW1QNal7r594PPq7JTJ54my9XzHhzrFpDtdPBvUL8ArroMrB1PbCXMv/SSN6PJcfGhkXb5VSBFzI
3fcttrimTqZDoTCzZkeZisY7YYpKR//6pQVwwPl6MyTPzeRCaG7MMd5eKeLTCpfvmAGWa5LXRFCN
N9Tfbtz1U9cj4abJzCkc5qU59U31eVDz/p4js9x1hFLu7NWdM7UucTRFc9uaUL+Z6+jhmDQm0hKy
toUCtdpGfu33dq2hxQGq7saGOPQIDHzmUPWdSmR0krfjDZX0qwM88L4xiBcHctmdMzLBjhAOHhhS
dIC9HMywJciutFMA8hpsjIvYLkOP/3C/6OSumaS5XbwyTWjMaetxrhrSR5olGFxpdCkNgeWxGZZT
RtDYcSH9DxiJRH+YMslYP7reILGmqpXGQqfMeecqSbknSNS6uEprXcxSN45lNb51tX45KZaD0ZZN
3Aaf0XJyrgGU7lKRIW7rT3VRvGtsxOdxr2e0TyO2YLWJnHSOT0bVtUe1H6uNCeBmC0OOENI+oufV
uySnkA5B7VKpoKAStcSBYjRIs5pmN/Q5KeoDlq7aEpg6gM31APHRe8MwolvhbKtZHo2CsLaIGJ6b
sR6rG8XMxI3DwFnbEHI+LEq9i+k6BZHXITWdxvqQOsxDcc84+xiYpD+amkfoavvtZiDny0euAeDe
WjazK9r1ShH3+6ooXsz1vZASRO/3VV3uSQTuboVVkCtNZcEEJUbfIdJPzmy+4uMwP4ymPZDSIOOn
JjlENa+GdB3JUC1fvt4oRdQqG6twNw7vgYMQdUqsbL2mP2fw8JaqPUGqjBYrv0EXPlhb0yg5KDaW
n2bzRy+JYyIqu/hO0ED3EsU61tYU3SPIOGsdWF1NGa0A0tJ8M68geimXeesOZC67i3qInAbOujtP
GyUzywDMVLOVTiXp4UbGJUuLg1YMkubm+OopbMbMOgWfuyosEI/ca4Zg7pia0bESmJGA7uzmFH9P
NhCEppkieYD5zjBpdTuUcRc9ILv5pGap88kSJdBgQXTx6JHrt6aamO7onnXIn9tmJm5tjtXnuveq
z11rkt7uxO/zaBx2kY1TMreMjY7CgxeY4IuiUDAF/XlTk0F3SmtLpVGf2jtLGC+LbdYP5mwaB80g
hasiVCTE0eqehkRxOKj1+1lDDlslDgpbnD176k3hZ10q97/YLf88rSWAVHXAMOjsl3/SXpBCZbv9
QCpTjFTrJm71PU+pulVhT7pJxWBkOBmQ+zb8LsmpHvYBoDwlca6ADDR5adL0mVDUYdOM3kPV6c8q
fvBf1MFX9cD3vVuPQhhOnm0Y9GR+lMstgFMiB/nZhiqZBr+S39hWycEWIcxm7/Z2NtP4NMHi2tsc
9eNJ14mBRETjWXN3CwRvJ2kXbIyRvfyCAXcX08vdZjnJeQnpQYAc42Jba/diDolMUWHRU/QXRUX8
UTKbvFPSzzDQYCsYkw9MMtmpvfnZ9SIwrePax29Sxhi6jtB7gvuR2+c40zDkeHi3GyemUV/LDcrv
Zb/ggKDJkFQhXJs0dG08XrLTQ4wGcqfVoZ4wAHPi8n3s5cyOLY5AoNtws3Z217zVovklr6W6Rypg
HM0IpvkkSyi2E5ADjGoPf39k6D8X8NxDmxOuYSOqo4b/vgVWaUvvctUo2JdBgYuc/BmqbYIzUGxL
RgSW0aLiN5p3w1jWnBiW7ob3nBfGRsmUKM/F+2L2ND/YtXaKPhpu7SG2YydUgUHeFZ58q5mYZC2h
kVWPvyy+GfImvqnzxvmFOMX+aXbr0gjCfI2b3aZFav4wAtTKHL575pSbetbMR9I3F+NL4lnFQ2oQ
W+WUSXapE+VuqF4oO7Pz9UbX2EYTJ67t7ckd75r+SzaXuJA66zLPGvlJeEIjWvWttPKDN+lbZ81L
AvOD9Q2/glMl6jY3eqKSFpDNIF2vDiKhax+IUVMf6TOzncBq/EkOd7HLaUTLyURaoMs/pAWJLnT+
UEbk/RecIFPQjbW2q2Ws3xQd8TuG+pUtYTQuBfXE1b1wkuQR0mlYVfKhK7Jzr4zVMdaT+Yng7x2u
F+dtMWUfFEu5SzoxPl49eWP0hazL7he9Fk2zftz6uSqmA8cxgVqic/5p1uIKUyhEIW60dgf32jHW
5V1XAoubuXC7rqINpBmMSqCawawEsggXJTAIIu3JRFyXw8Yh2xeQ+lE07BY3zLI9zKQi2+PlZelI
NNs93UYCu+MOS8/ecPbugvZ6b6cHx9kLqj1nH6UHxdmzYnefZIfU3XNBn7e5S1WxL919TZyzSpd2
P6h76kPeYSyng7C697o9XiGl2zteOOR7zwuV69L1MI7CcVwXvqfhusY4ZHlLoNsBamlW1wdArKQI
ega5gN92YyPJC51VDxJq/zYWWXFeunpbjWFzXWUVsuBlN/wtO+iutza01CWos2H248QiWtY1u89y
7xAZ94u3vPXT1QBlJsQKm0sCnW/N/IGKVRlCKkJ6QCebi6leDDCH6rqc5oI4xmsukbrKYkCGCe2C
Mia7rnr0uy4ogJW15J5f6vbSIILJj4ja4kvfXsb2ItHDxJe5XYUxCkz0+BKb52E4p4g98fwOZ8nH
+bpyQJIUI0RAyRPMMVl/W2oNtOeEFJCVjqsUkCWL41c1IGWKzXzjKgicmM/lB4SAGinpqyCwK9Y1
FHsEgUq0qgH7CYJXWDuE3oalw4l3ryb7vNm7896e94u1rik+zDUjyYM+H9Tr8pqjYx0cbpuj1Rxr
F3csStBjhhrvutLhxGJwkaMvOCv9aRTnXpztel2tOEMErJdzeV2ue4Y3ZK9lxrrm4qK75xFdTnHp
i0tbXBpEOcWlmi5lccmmXUISzHRJpktekC5xidHyESw5XtzxouQXj+oYWDBvhsQ8d5Qj5yqfHl3j
rMU4Ns7tcBbmetuTQs/H+bo0h7t9NpzTJE8Wz7Q84c5CNDr+oYREBslCD4kYEhkk4cXoIUV0QAn5
VQw5sf0iO+0PMeTyhxLyr2LIP5WQ3RQa+TcxJErIAh7VVQmZ0Vlt/lRCfhVDooTUiMKrv4kh7X8l
hmyXI55llJAshUQSY9VDooREHZVe9ZBIoxrxnRhyQTXlnq3rShYQbxfNPbMGnnYZqp86nnWecghL
xdU8rse4Of/+PXalFH1XzPAWc+gsevQZEbz+CJ4Dc170MOHqTVPEGVFCjv5QFl7sx3PtnIhwSW9Q
Xze7Lotrzj0zCYs6puVhDXkHfmXeIgU3CIisCTIy6OWRnzbDeprz29JDSADpRAR0SC2OuCoPOsv2
bmVMHlZfiRa7C2dk4ZFvjevZPDnKjKCCjMuLR8e9ziKEcIsYA1UBCqSOVbW1CyV+WhwPIiFe0F/U
dUzUfrpQkCqw8ssIBcfA467f/0uzFYFi26R9R9DJuP26JHMZe1uK3cIW5b1g/9DuonmntLsOK71E
07wuJwu866KJPMEyl+wDgsgMGBU6SkDbihXBBCAasKRXEyZlWA4hbDGW1MKWCYAW6teVeuE8hDlW
Qi0svdDlYnNdrRdaQyjYTHshKKtMDws9ZK+76ud3bonfJQRwwBJVGMchNV0ah9iv8zhs7GDh3A8R
YQmSfl1o+bXrakTADkCouxzLMfMAdVfh7b2uiPmwCw1xXQXxhN262DOwyNy2FLpg7JzWW0DbLGJd
WZW3g00Ne2pMg55F05L02Tqo0+ARZADpcwabJD3QvEBmQLvCKQuHLJzbcLyuvqVDErZtOMl1DTLs
rrd4NzQrTNtwscJChrMVZnL9IPljCYm5g+C20GjWpTWhTMOlCcF5sAAVj27A6l3C1gKpBRPT+CGo
qsAYAiNeF/ysxtmxUm0Xs+pdNOyUal3pOxJiew8h3Lpasoj7LYHaEBu6ZquNW8burMVeF8RxVtTu
UsB/xP7KHZFprDHazdfVtxAkA9Abcxt4ZkAaiGIGsbUuvDRCML0N4zJMRJhysFxXM4RlGQJOGK6r
LUP8hxO1uRbKIfS0cC5DRQsXDgM9NIeQ3FD3uqTO0NR3ypDlXZdCRjf/BUfIdZU28rugtknCC5Cd
36QimKgQiiDtA/pKNbRLe5fYu4yjZFhXcl0YgRx3y63COB4JGNthSfTwuuZxa6rryokXt7ctxMnr
It8raXeJsVOmHUkTubcb0oDVpQyv19VMgaKTeRl4eqB7gaMHqhfMHCReMHKccEi04cCxwdFCxhqn
hxBIPulDnCmrNjStsJXfVi1DFqilyQpzDh8OHLmu+LoUtlVN6M2hTqZ4E6pMA9NQNuHIMZJiMQ8H
lwCOgDOti7HODewBo1lQVpAYST1ZlxoH8DFZyrBDbiHqnce+m8MkXRcxK8i/WUq3LloFvzhj/yQh
RNCOEc50OEkZbCF+UFakspiVVuLiAwl7dICMnOtYkLOuzoQl2Fu7b7Lz9csJ4/GvHyElnTsfv8v9
olfDxu2o6K1JPDVdE11GnfzInFTZ9+ZqQu/thFGCpZibWHEQl7hle5h5qaXhQBjN5X3amqdlFvHN
NdXKigdBd2NbwmI6diKmudz1rm/Zygc304e7wUvLByNfae7Lr0brPwNkXM1Z4dkM9pjsUCV+f8L2
2kjkqeKQ463HCQB5jUusEU2hbdlvk/Wz65d0WJdQpliZeYzj0zgeK/PoFusivjbRD+MaDXxw+oOd
r8vx9uWwF/qeQUwGo89al0PycHxwmODXh9o+BAaVWELa/Lrc5Wgvx8U90n6e8hNryE/jcFKNdXni
3DRnR5yrZl2Ddy6ac+etKy8vyXxJy0sHSbkOxHyJpotiryvLb5LrErS1xpsou3GzNibc3FFgj806
SFiaO1tYd0p9isRJxOvKzeMwHqfx6BRHr2DLdRjwJMMnTbZGfnD7A/tD2yMuY10V7JNmXfRxXGtd
Ng8vPijzuir7oCXHwj4UTCiua85PhG6PPED3OA0njeJmoPW2rhrvcENr92wuZ7U5psB6zkUJyOfM
iucLKykvyppT+4tdwr8QWLhwzCAnccVmYvUTFluT5RTVOenz9LhQIY5KRpFSmLdxNCnbsaqNh7lT
Ksyt0BUogZ5sdNOLmyx3EUjO+4oIEUMQbJ7rdRfSOexBUMLlnCDt72acpbeD0I+l5XSP9C/7x07h
1GV0/Y29lJyxEgTFWEn3lbNU79wmD9LBfO3b5KmyPfEIm7Ele2TtFUU9bZPktSrG8VOJXlHakDtm
LFIrnIHermi0T1neHSyTk1o/6c1dDYRvs4ytgo+nKfxEmcttZpntI29Tm7p7eqqc/i0BEozXdHrE
tD7xOcaNDZzN6G8Wq6w3SblYH92ouomNJ9AZ3proORybXLzR3ckJHZ094VAa1p0slGnbasm7rGyd
Cx5KpNctDt9aQW/hVCcJvQFzw6Q+tbF+BP1tkw9YAGWSFca+OrafdQW3kJDGrVRH7TTE6nx3vUkb
ggprOl0714wItMhADw5teYqlVB+6RnvH8zMd5Vgw8EwstPSddkY98TDbUoUa0YGNtV3T1zh1Iadr
VyntUByNCZCFGJL2of0ySuC/Lhigu+uNIkV0NDbp1CybITKXEw0y811tn6iAzfdVH9VHac0uwk6R
PDPSeafWRX7Tx/MtSM6aU+qk7nRaIqTAQ5FQx/aNS8vxjYjooEVZA5AkjoZ4w1VSJ/NJn6rypojs
CgcHVsbarOz39K9eNcUoX+ZKHgntEWCarYvn4qr4+4vBv9gh03pZGa4q+Dgd++D3Z8DeGRW7sDpi
E4TU3yQ9OplowVjuAvB8X6ray7LA9aqV1MJopKgPKcVjDgZ5R7iFgj/CCxM3FgDL3rC0AlUmIegj
jZTTf97066eYpJna43wPjSh5yCvNedYyTMGVQop1Pw3eG8Yhr1PtXoT11sufIvnk5E+peBdfV9O/
M2yA1evqJqKzw6J6n1Xv1fSDTD8Y2vtx/tBfVzt/4GqWc5KcuurGGav2obO8u79/3oCc/1TrU+Yj
+cTzDBAR6vb3T9zUEJdrSWyXo6rctnY8BlJd7HC0tOmDC7uVTGz4ytmowRidcwANDj1QbTwO6V1b
u/B4WiLENbPaQVKGStZr8IIkEPc4iT8Zbifu6lToG4HI7LYbHFIcSxjPrQpD0bKcs60b8wdrMmyo
O7pfNzwfsYNWnPDI/l44yrMHOoaKg51rqhc94arWa4RLdrPYsE0VwpMyrbsx7Z7LlFFTV1atsbei
Qrtvi+hh6VPj3aDLfaGU6ovmfnJVB0yxu0gyrrnpq0aei9x2yFbXi0Oqkdcls+QteuL4rSfe9EmR
s8Mix1vP0o09t+WtNyCGLglY3Yz2AKbCsqeLmszFmSn7xtSLV6I958euSJrQyrg0Mi+q9qariDuN
96EPZRFdmIlFG7zsyRjq5aUyq+exhzhJW7+nyovptA1dF7art3gbj/VmUNCrbtK8JN4NHvxQy2c7
mSrMCzTSZlTdCGmvNcj1xtb01M8mNJK/OlR+PFLAOGAew2vDXIL0ybW9+JddIX98qCevHTamPTd7
GSlP5jh9iRcgmITaDxcUERURe2Hm2dOmHhBm/P0d+Jl+wEiEWo+7wMHKte6HbakgZ7LTwDxsjCTC
myCsY+80GAf7LgLEgeWgtGjmpzVlacOZy3WmbTKwR4aI1GwnXWxHwrTRmLg7d/hQ9Pgcc9QmJmX2
JF7gYhZwMWV9PyzF/u/v+U/tO+40pySH8gzFlfOjyi1GkTlqOP83FKlI1WwgQkkR+YOrWmyxjc+o
FeRFGTBWX//ff3uZ/4d4re6+ti+6//h3Pn+patkmIu5/+PQ/HivMiMW/r7/z5898/xv/cUle2qqr
vvR/+1Pha3XzsXjtfvyh7/4y//u3e7f92H/87pNd2Se9fDO8Qoh87Ya8v94LHsf6k/+n3/zH6/Wv
PMr69Z+/vYDA7te/JgDG/vbtW2tkm7YeOv/217//7ZvrA/jnb/7HJM+Tj+L1H59f/3F8bbtX+dNv
v37s+n/+pui/E7K69oNMExs0lRUH/fT67Vu6ZXqgEXgr6DBzXS45ZdX28T9/M73fmYpRk3sorDhk
VwpQVw3fvqXhqV6buK7Gddbyfvvjfn73ev7n6/sPos7vKvBdHQ/se3U5pR7sBAZ7QNxo1zjqjxZt
x24bBbb+6Muy9/PlCf1nfZuStoZj3B/tV4aU/qAfOvOhi0gyqY55qQW2em9AsXGUX+V7WT/Yurg/
SDnhk0B50Mlmwdv1/TlCF20plRQpjLCXh1Y9iz7lrhHL1/KmpM6LyhcLOVIDVUV2Z423HIGZ+0id
7tq+fCrwfmbLJ+I46DLZ7kErUVJKmpypdSyzBHCPfWMoA/NO+zZv7U9Arc4Lnaim0mHzem9ivEdZ
+5RBetTGx274ohEl32CcagwdBPGAP6cODIQv6qtBspejt0REfCIaBDZF4qPk0TQ/T+Kd6J4GbPxR
fyuJNCgMixl1j8sJxcw4bhmNbdyRp9s96JyMYhHBm4Xmn6B+EZtmWYA8kJZJQljVO5v1McT8plQH
Rht+So5HigQjr4gSB4cS2aBTM/4vFK6m8dmGlVxbi5+0OZeiYSuHYZtqxF5XCXH20nc1ZUeeqe+B
a67nz2hEWnIadQi4jFXMiSq/8q34ljgim8ROsuT9hJrIYzxIPrrTapuuAbyiPVmYnHmp/CROfWER
JQoWE8OS1fiSz1p1zSgkw9n7nCz9pom0zaD5VvNEKY1mW/FFddv3z4krfYLCUbND41vyfW8LnGkr
F1niLDe2Lq4jgiJQZj8lCBNcNcDov1Hc59oFAzryjFdPPOYou+PKmBB51Tulr4tXE3uBfMoF834e
ujIRSz/3oDg63wK6U4+dX8veT/CstTx7i85Dac8rCDVnXl4QAaij4xChNn3WqdWa+llan2s331au
gc9Jpc83bNe7YJKhMJHg4kaGX0+Lr3IJIQVlWw4j6eZooPKKzG6aP8bWIAXBNZW97qZv1oe7cLws
EckI5oABDgtjQjLlKP1J+cz0oOqep+TsjfdZ80b1/BaFSZQtUCUM3GXNLmpu6wEjPDkfZfl5XIjl
kUwqKZoXRvjedGsoN3r1TG6JX/I6ySgDe/mkLM9ajtS25EhcHYHiVeNlt/tNnz50E4cJr0sXF+BZ
eTmxbSpInD3pbfKm36QwQ9bvTS2UGH5ufR2S3iL0lW71cN+VtwrvSDu655CIiAsfvMifyT5KMQgq
hFbBYtwZixash4mj8UaZOeAsusGO2JW0syI3O1UzfUYmf3W0t1DFzBP6jELxXZ5o1btfH6GWvsa8
yh2g2wK/YIRLT+1EWKv53uyhalmbHt2sWblYdRrE/jwefJJW7m26rCBfjty9lLdC+tpyEBfQGybF
j3iUyfiqVbQ9PwOw3aqx2CQcfBGHDU9lA2uvyMVmLHkyVcuPIHx1S7SrnPqmz7KdGrXb1MzPjeU+
cUbb2fXytlbmlzUOBmARY7L5rYH1scgAbQkzbHT+NGNGKym27GLgHm5Jt1jIO/G4v+t3VZB3NW/8
1vkw1ZYfc3hCkt+M+mu2TJssf06oh4GPbw1clGPzpGkkiw9tkFefKwReHs9of3TxZJq8Q2bwxiaU
+mFTRWoQC+7U9Kr35H6T0wHKbpPkHFO8SlcpNjmgKXpS2QIEt/0ZVYbFcemJdVe0HezsTUxMFzJf
NuEcSAz4Cw6vkYlFyTNUQk5oCFjVnIRCvPLt5pWAcd8x7yP9Oc0+xiXPf9UEmNU+la15tEb7ZgHO
U3PCi2qXIIPnnKAz5DdVj4afMyB/fH2j8j7A+4ewtfdb7tJ6ddIqznY6SSMaHUKNE5id4WwYtkr6
JFWGlmC8Ee1avBfz5rMz4yGdn5r5qeVNlHAupcyWvAEdB3lW4oMTxl6L0ozzuIpkBPXHpoX62MwH
HG3YRMWuIgbVFSWYFM6AsEMdZJvD1Pu6XGgM9zBmb5tBBF6jB9Osxn4Rk18FaWmNcQu6RARtPr+0
nTIRC6ajh82Pk1llvpt37z1bWbOWN07Hq+XwotDjAMW+11HCqNzXhC0BPf0p4gjmRTF4YtBOVwrl
n37fpjw90y07Jz+T1raGtTyJ3XoOyniNp37Z98I+0J3Zl7rg9EZb2SJKiwtQGQ/XVy7jHGYfh4pz
osUBj6K8gn/ZJ/QqzXmvKsZuVgSEDo84g25LA4ChWlT7ZrYe2uIXfvzv69yv1Qh4T7aTlLpUS6t0
5S87hGGIe8uboItW5etKTrVoLw1+x1UxykF6cDz/pWz7Vg79tfz5V/8f0XQehZRjGsaPeJNs7rS0
menaxuAn9M+TeruMT1L/PBfs2r8x6v9/Mf3LYpqa978upv/X/8wpoj+W/7h8lK8/VOH84rc62vmd
A0LTIHOtoiUL5c+fdbT3O0l+mkslTUWsU2JR436rox3td81WqbBpapIt99c62lF/d6mx14OMzDnK
aPO/U0cbax3PoPWPjOfrnzddPIWGBqmUxMMfDt1ybno23NhwDa4j6IaX7ZJMxsZrU1ib6O0GOql+
p87EYpkd4wWVOPQ+xuQ+vTPyag0KvLTlPPntHD26XfEc1S0TziZoDO22yRYULmLZua1LbAh6TZ3m
9S7mzCrMzu/qNqYHJ0+LvClymtxL/CXz8rtIlM92E+JxBYEOG8R2HnUx36dKf4ys7Aso7ZuiRcJr
yQeA3x2pvcNxjOIvkUd+V+aapi8UmppkcFBZLqqvTPpE3kH/vmpezFDrvUdCxe9dBbCLntd+m1Rn
E8XM4pkIdyLADJmfKheLJpqgRiA/L/dj0+KSM+T3Sqo/kJF7KegqIcHuKGDnJTuMxUh4OpuLbaXZ
eViQo6i5SgG7xSHeOYqnXTXW8aYUskYXUdUXZPc51+YYvIDouf5njrURunxXON5OnQG+Oe783qkx
tFoUaZM52wEPlbzTMUIGxr2ezOxTLF71XNvatvgyttM7aG1rKV7eT9gpZqbFCtB8X4FBQaB5XIRW
WTyVV9NwRiZB7M6HZTJbxK1SXUnJb605kjAzVXm22/t68bS921ah3bRUswtPIZ1lpItLhj4OY8BG
uilPXlmCTtHKvdUXb5c8I8onXd5XhvVZtxXSmAz9zs5hAU25RGfuZoQzK5zcvZ4Ee/gQo/lZ55lA
0Fo86/hGt/nwoGjL26SlcEPgaOKpyUZ/PnUQ8nxEijeWDrQlsfYzQPclA32yqFAXVC/ZkZqSwy/c
xk1MCZq2mwaC6XYoh/skSV4wYZ77eNhq9QVV7TtzVMgFccVLW1dnD02cTwaMISgFMu/JLbBViM9T
le2NaXynZ7pKvq6VbmYyGBbHRNJrwQow5t2oa9lWk/giipawjaUdqSuYkiQdiAeZiPt+7hmf4+DB
OYLgPCdbk0t37esV4xYb1eeM5ROSfzzJF2OkEhxVgGpapG4d8+jM0qRcYGs0ZlbFYEO7sUmAYlfH
2b7i2CsqsrvwBVzorKnBZJqVrystDiu3ccltbMn1sqxdpKmdf+5TdnZTQ1u9q2FvFDyU1ESs4FQF
8yGCyRctdfbVnAa2UO+5/DqHnA2J1cQt+jPvybSid9U4jRviX4VPt+lJBSSeLN5jqnNoN6kndyJq
3nQ2P1OXLwPEUIcTgg6Re6vELfvJKE1Cwu1QY2rvFaN4ThfK8KKvr1LoY+24BPp8jDR+P/MyHYU1
7liGfjiZC3aByXAvYoXJomYF6z9ym5RgWKI7I2H3kMMHYDZr3ptj7e1qY4E3nuvHqXozmosGb1hO
JxOpnasiABrVAYCNBVgtS3p4IMXz0IsvTlTuHNHfWmZ+Zw7ixVt4XAXxwL41uQ+KAyCxKZgylS1g
MavhFVlU865sqJvY2/PWsxsPkuGBJq+CjGWZN52okQLYY4b1Jv7YdMBnkjPNPJKHI+8j+ETqIvKI
Np5ZP05jj559IdBRcdS7vm0NX43Vt40CjHC2OLNJczjzPr6vG2FvrFp5LSdzHwuEq5F2QtLrgpjd
YPpJSPOMPnpiTnBI8HyVc/uQmM5HkZi+HAEQyKhstjW5hFWl4m0rjDX7Rme3kjK+z7CE+/NRy4Cc
2FHkkvVJIghXiGNR1DivIhqKb00JvG4xV2eyUb7O5cespf0t+4Uz5fpeU/Nnr+INq5f06NAPK4Uc
ycIi7CupPySN6/5f7vf9v9jKW4VY/3X1sSc4qk1ev2vfrb/xtezQ9d8hoiJ1ZSpEpDTtuz+qDs3+
XdPWaek6L/VczJB/Fh2m+zuAbtuCWI9GFqAqf+6P5p31O3UmbFBMK6oLTM39bxUd1DnfVR3cL9gn
SL08lY8w4/4ogRZpR4ho6XAKHrPZl7VRn9Tceg/oCu5Zc8uRHR3ymJwSl32U3uOFx0AV5DAGlSqb
g6RmzpsC3zNJEfBVu6i347BGb7runVpFqHnVwd2oN02pIRJBllQ67AUsQC55Q+T0Yqe6bwqIPfhP
dm41kmcsLTwFdp/vqr63tg0/oCE109gvbDvHgRJPQw9fTLqzehpEHnu9XZo7KRHLDfmzhYx9d9FB
hCOM2FSWhn0+jgHxrV5/3Nds9igIMiiRnL2tQXmqcbQxVg2UJG52sWc+Jx0G9ggBmj8Sc7UtNH3e
epEVb8uM906ijA/J/Dai66IKIXaj4b1VmZKloJm0LLK2S1OzZyYlM0avj0Mtgd5fcs6oNXI3GVlu
VazDSP+T52RyMIQS94j3aSO7T+gCtSPe8dTvFVz/rXSOFVLA/TwwB1vetMSmnifX2FWmRyKXrsa7
yCksX2blh3yZ9hBuX/N+ejQmrqGVHD46eUFb0WZXZww+kcKvRIZXEKPjeJP1H9mDKfgxvS+RxmxP
pQ7AFnxghpBsucqGpGN4viOEtSFaPN3iUfmw2C+5kUa7qIiZPFolpmcu1sr/5ug8lixFrjD8RERg
k2QLXFe3vK/ZEFVd3ZhMvOfp9aGNpJiQRj1cyDznt/zaa3U1E0lXoZUDfy3Bbkm+sRrul7YGTloB
1RT+ZBKUxqdG5yjPxBJZsH4RCSwYygb/skj/ks/5FLV110RKMh+MVRlyzHLjMw4AXflPzqgV1oYJ
ArNKwq0NblOc/ax41JykqcyJJ9iSMNgN8crTGN1mcALnH31TEsV59jZo+9NKvihU4p3SfwpnIDce
VODQSHlYE8A3D4zQQK8xgAU1y1GMxhBPWBpbCx6uGDilp93KYcxvuRE8Do16LVrk7OuCKqBkdPUX
5z9NW1+UzeSJVhQ8ASz4obK5lbqBlKyRnEIYPIcFn/3Ztdfr0k2avtyPvJLTpZoCKjWyv0RpArk9
QBXlx2Qq7TBxJG271l5vifANt8Fb4yp9200AUUi31KM9/hRL95v1RH0J1n+CrGz2/FaCIjjuaRXT
nXK/bBNzrIWMpDFrLzIW40ArD33FHgZrNRA7qwQ6/NT60IQIHyoyxJkuyd61OoCFFTs5iay4JeYf
WtIe0S0IIDVSqQb6Pku7SsOsTU9kCgRJu12Lvt5ooDU70In2vfKWEiU4ocSLj5qfUPa4axcThXtu
x/lC3pBlr9XZzwCsywmIbODO30rCLJtN/tXKOLdDQn5X0BKeuw8lqbfNjHFWg4w+CKItED9eoF6S
gl5CYZqESbSsCnKtwrmXTTTNQRaJNaMmIIjZwt7dqlKXod8FUp59mHvoiooooGGhpj0rDtW2w3fS
dyKtVl6MXhI+JbN3yrtxXFTVtzb015zKIqKYL0ek69MIUlLDk300/+9lGUFDOt99oPS3oM6qRJhK
TGVW4erycqtEqMFT3l/vZSN7bKNitNeEH1kLdkAjjZzVMM5OEW8exIVV4P4BP54m2i6qmf7Rqq3q
aIQjD60mtFrLjKqtCng70ZxM63xx8+4/J6EZxyHg6mBJHYJm+qD5bhV1s2a6VthKZkO80QJ6VaMd
LZNRRHlitQCmTTzXKRNa/sl8QaFsXmOsLSl+ttONX5PM8YTUVSLBm+uwTDhcNbAgXtnDtD4OPsuL
mt5Ujl6vNdipoL3pxCsgAgJQ2br9zUfr0FX+o2fqLz8zLgH6hVtMzRcAbCfKe81zmsg09DB9RdBi
6dnNs7fRbRm0g2RP81X68DQSUxB5C/SqoywjqkHlp2l5TZlEgdYKoD9sNiFajFYb9wtTcdTkNli4
kb85ZYsAePfi590SbZXxYaHvxIAVkvi3Sftzsm8daxSR9g2fF/ZPQvcxlneaY/CLDALVtIcB1C9n
3Ja1/Btsczjb3u9o9He7cTzs/R5o8sawvS4k9aolYFujAJ3um4HNpkzqLjJIhQ7XfIFRkdc9m+TU
eYuLcDV/Uk6bowaJ+Fw+pRg3EHC+6jXVj/W+5jheWsK/2J+K9phYEiNHelfNdu0rLP7yaRnqS7tO
AnFUVcelmZ30Il7WBp9eK9Mbq12u3JOf7p7J04+/C02A8Sy/tEFYG5ThqbGbhjpRtFlDkt10Du+N
onsqtBYAfFoKKD6jwz2zXmQxQmnPGOr7qud1FPl+nLBEds2zvc5liHrD2T9hvW81hFCFHAe8sUv5
LsXwm3qyjwKfPKHM/0MyEV6yhND9ESdMSrJaOPbp0YCYyWRB79m4cFhzp+slZVzoXeJTDO/ckkVj
ukMbUZqaR2Ls76D0ICOH/Ncy5WFoRHcYZnPa32HqnzWHI3IcugCJbkxv8oYWDX5K4Obptqqrtykv
EBfzcdHh0BHVRUyAAXIQGiAsNNfPPMCJpOURhq4WSUTnUzjuUZslt6wnRnAVCyN1HYCNpxViPxx5
R5kNt9LJX4zN+Rv4xWMDjsBodJd23acrG7hAmzdRBcNza/DczCb2vO6BeH+W0UkfAwZ5JgJszEEV
z9uQRNoleJW2hJXqJ6yfjRUt8r9OaDq99ASAq7Of3AkefExEGMeWnfKZLhOCUkQLAJXw/p2rh3hu
MO8uVffFcRDNE0uKMC/9Xi8ArtLRnzU8Uwm6hq6BZ5H9idXpkqAtDaXjv/ssYGFtEtuV2Xsa4+ZR
a5nPoWi6aOyfpxm3QDZbUL7YNWqqpCI1ti2JNxTvYTUzhoHzv7NuihGPIEgu2s2EqEfBS1Plz3SO
b1FB4FrFiBHg8QRtPuhkaWOfAPiq5kD2BVD8oJOXdhv5+zpoQJKR5hqMlCoxLpWsyZniOXpz/xFg
dt+70MNezk9rXcAYFDHzsBk3Q3drJNvzSjZpNmQU7Y3eH2za/M5jqBJ6wYJE3uGmg4djg9bFg9Xr
JXRa79ZI6ykiRb2Iu4nMfa/nQKRbveJMjwZBqINboTVT9dVNnl2uZaQXU3My6oGQUbuPDPKbmcoM
jBU2bTW8pduKTAz6w1xt0jf3JzHj6HaX5NZHbBOWad/TX67nGDI+Ii6beOlLbQaCaalzIN02mIVy
Lzx6bUUu76qEMKk1mx824z+Xkwr6IaUCsLw0LXDHsIxlHCC9C7b6dpmI5x5hNab1V9CXWAf9c2Dt
zSmMEV7yV0E+hh5nSNDKyDMQASVfK7wVuY7GTW3k1GpNVFMui2/HgdW8wHzFTfFd0RcZ9s5G4Rxj
TSGK+yrTyMb9uGicnZWntMAaNNMHGGI2D/8CeqFFCtltKDMymuXqDeKHEYypNaMOZSZ81a4tnqZE
c2RTK5jQ6UYV6+iq780pjotpn3t//TBNIAEyS+45JB2YbCCPVvukh3jVa/0daOfvmjUQhbkPmTdw
45Tlidn9WCTixW/GPEoGsq6qencFZlskSwhSfy3OhTBuh74T58ysPx1aWnoHlmZq+O7TuvgT2MRc
6uw/1aDEYpBigNaw1SQWchD2r05dfumGREsjwH9jtjaCfWL/N/TzG02XmDk+zWm0wymB+WkmkkZs
/4+q9jsTI+Cc9tHUW9+u2l4yPDtUkG6/xZep/TyCZDqZPmcj0f/Eze2UW1buukizv3OW5Nr3PQkM
fQk4S+1mayvwnSGP+8T7u5TlcuvwAl36mWsR8TNhWcTRedA5mqPBqP/I1Pz1QLIPWbF3TZKOv8L6
ixVThpV7G928GkF0RdHwXJ1rEw/qXGZYUsSPkBjGK5YO3zVwyrgjOGRJTUBbY1ubmGXtNWtjwAra
h/XIHUlr85r2RRxokG2HUNbcioRR5geLiD8cUWSNbYsbogrk3HWNUz725TVbrok/OSe7n6+ptwY8
VmpG3aK5me3XogZ3o8pCcptQIqhplgX93L69tWa6bpkXm2qmt8SK21l+OEy+dJ4/zgYhroR1hbZ4
Asz5V5bdiwH8pO3gBrVwyT7AN+qVhkNjt37o+RVCe/+XGS1wqIiDa+T8C9PbQFwneCNVEc+ILcux
9S8ILVACdBysqGITkWNKoSkigkbirRkIEkyiOSeUeCJnZU+9WiKH5TLLi6ei1i+T5ixw6qKM/cF/
ke7ySCb+m5pphLS2+SJFHfLUbxdA9HBJB+Rmqj/rcrrNSQanmeVauN5d0Riv9FE81Fv+n83/T5jg
G4bItDISQEv4c8pLi7gf+Ta8PL+FaBWh90vvDypJUf72zBIROSEvRP8fip6IZ1bETsx/WHw5p1X9
ShUhKh+V/HSz/7NIuFBb+W8zJ6IaamJrhI5nwda9BOABI2lNZ23TBEjfqNf2RIZb2Znoopo41gq/
Lgk/kWHWyOWQTBPhi/4g2y2NHhD8RhpfwD9f2HhiIm84LZl09REwzznYqy3hqD1uPedWNiO5lD3t
tT1FzkszPQ4Y37qu8SJCuzzSbyXnTBlEs88gYuDyzj2T7FDPfSI/n4ug7xBrlKdq4uIhUJTmDhoX
w7GyHkCGh6gu0v9Gu4U8n2eWCtpYs37MYn+dvuwq+Ek/HGd2mNuzHMVR++lSKRMC0T5ZXTVFfhfE
AdjcZbFZJqp5MyPXpFBnW2ikt8BHpl34MiiP+tmKN6Iqpid7c/Vhy55zzZ3hAE1wV282buLikxce
TWiKtmU5y3x86NfprKer4xA0rvRdVwOc83lkzxQiw9eyklclv/cQL51Lokkdcf49O+tDIMPWIS6Z
FaNfDiYF3UIH527xzncXV0liwoWJYSm5oIp8BCDFnDc9kaac9OLFXra7NttFyOM/MR4kGLxWRYGe
RaShsHI4j+zY1TeSRpJQ1Fg5pJqgUPq7Lg1eS1K2qGGJe4d7tayJyVvqn8QuorpWZpg7gAQGu5Aq
bBq7jeCnHaVzsuj/sJcHilcebRLyTX0wbSyEqT6023ANFvu/oS2hqcgvGp3lqlP/WhfiX8Bs6xL3
3C7jdZHlU0XhitHoGzD2i+I6dJgJt2B47NCyrMlz4xuf7eg8jLr/yxR47/nVNfXlo0jAnjpVvost
3e24gTNdCAlhwyXV3TSe2oZeveDeD3wK9YqVcDEKsFJze/D8Gc9/m/yhcoLmZAa7pruqIr20XPxU
PJCQBPtgjtepLJ9bs716aYtPaEm/y9r/sNzsqV6t1475dyOEkV6UKnZrpECrNMwQ7xcdY2FGOUJT
peTqI2WhgQ0PvR0gm6glAfQj+lmX8cg2JAYC7r/OFk6YGSbFlSkKms4k5MKtcFLmJTElFod6r6pw
5D8xUhdXK5kLCAv1XN5x5HfEsqx0vz07254/wAJORMcNBS9vRUpAQjLULAZcW2Gd56inG16jrjR+
zNz4nW3uU/ypWzTsUefid+yd27RebrM5OBqTM8XdWN6i9SXMOnUiaadfjUtbMfqQhYdfk37tNPbI
LbweM+0f7Xb460/ysunqOg3uzviEbZb8TEH5bzMBcHyb7GyDP7JHsBYkZeg9VxZKa2knL4xq12bA
QWUb1rtQV3Ol+Hex5J3oDZ4VExSx8OT3w3JMRv4EufanXLt7qzJI1J2OiZATWl/3y7SqizcGF03q
KvljizseSq1QDSONcCoE19n2iJTzPLtEozaZERf9R+qlbEXmfDYkCp55Ks6GS8iN8XfTnzJ7Vg6J
Abb/QfYV/m+aYgwKitgjIBinPOcIMuWL3YBMTs5TFnh0m9stKd3j+4IvaBWP5dTcphkjfw4neEN4
6LKVnL6yfN8So4mcuur40clTrsq4TGSUWV0dOWxZ5tqcpNOGaVA92cp4n3Cikk+wNo+yRArf1459
HgCUiNH+F4yCs7j1PjpNHHjZgugip2VHAQjqElAYiNWRbdiSPVs54Ymh2dHMmq7oBbOANQrXzHm0
AlyaG/Mne+KRCgw3QoT93lukM0vm67oVJzp0n+HUkTKNUyTqbW/KsbCEEcAUdH5EaBNXgdPeG43F
A2afi3T+IVqoS0aCuO7n56bEgWoBF/X1Ov2nku9aoPWyA/8JOskMJYK0amI/IW8OsRd/WCKwffDI
wKkPtrYrEta/1eItYRKolgM0yh09HnMXxqigDXYfapAaLfZbXwb31cjymXj/gFCuZlkC9/bDn44O
1y6lmSx1mSabWoy0UJXjgXvMj8duXOLE8AY8jFV2TJaV/6cx/RFbD6xOTPrm8fNDGPNHq1FjVlXz
a6nuvwLo9szNcRhxym4BR/yjpoktzqviu3D6RyHYAZTziuuBLRQbRkz8SndpC/8j3c3fOAnC1mMb
ylPvoa9xCrHruQ1BT8wrmIfuRe7sFzrJEwjz70gilbGp+KOkpV2eYRrT/ee4L+kVwVYuqUpsQJaz
hHAXwrnmYepCCtIV1QrW+mC1XkDcxvKbg8mlW1scO2LFos4bfghr9MMp94CS+uaP7kfnRIBfDGt5
0zNsPzYTH++oTZjr/AdbVxJNCyCwXQS/ZesdSZWcTVlFgqrxiAZmK5TgRLNOOuK3mJ7LPe/QZq7t
C+IzTIsAdU6uRAhqZuhFoI0X5ZNCxEAEHSldfCBbyYKhC+4Qr19oPRQ8VGrCxEHnHGBVQupd7UDh
VU4QtkliHYoK9rG4Y0L7V0z7Cq0wKKcoisMkmbe4IEg0ypuuwBqYlAfwan4j1loFQHFqS/RxDZnR
hpl3hLQDmswK9B9HHOAj4WqHYNlElEiGXGd6q1XmPhm84EgYr+6a3hs+mQL8sy+hr0wjAliNKvq+
YgNU5jQ73BFtM52MwYBVHSrKBcsyzAYLx3oqvlMvP01BQtJ203zbPngi3pyIlsIpzHP37ygazTad
EiGa05a01LCXg70RSJ2/1lulMTY2pCVOE7UiNp72FaihFxlqVt7IUdP9qNI/bZHRv4nbL2hZZElF
pCq5cFjWlx+hFP/LlJLIajRRjLoIYiYkZq0E+hAFR2nrpg+yzE9mU9hHPi9ezhWMzOt6SWnqSsBS
T/OCJdbfoEp9pjdx0TZOfqNmK1S+ugAt32cQAAAenWLzJLuOmDodp0WMxO0XB/CdarOHuWXQpMn7
Irh9b7exuembWfEQB7QShHz79dbd9+7EFwXEdxjJ72id7Baj2YNKGPz6Tt2XnomLhmxdac3R3PNR
A/2ceEC2tbmhTVqySkh0IZbTwDcUoptLjgPFnk4739fNHvyJrFVywrPJ4uSbMvMWVCXuluYjb8cb
m86E1UxhexW+2cZ6Sh7MXI6PsGZjqPkBoaOaV1EiQtZo9QCdiSvz1J90lJKkzlOVE7Uvgqe87Sei
hGjTUkwv+YjisSROCI/PvNHI5eVE/w1tG+WTGONBY8VqhanOynDSB2sTz/YuLx8ZtUPAJOvS+/nT
ELgzolhg/bQCssz+y2kLro15va2tq5KVvE8LIOqATx/lCKhtY3SRtSJWCnA7BTZBecJDqVhP+mDv
o6qU9EMkyBmBXZ3IH5ghrK7Flo/U389Zj7vURnw6whxNIk4G/WLlGUwY4XsLWGkDqgpDfmcN+Jpo
IzjUuaUoobfPylTiuvLttTNrdN6CevuA/7R7jQ+eQboe2Nljn+3N7RoxUX6U2CCtRJ1M1AgRrF3G
ptcup8LY0GJMfKdjZjx5Dt/qREAhA65BLGinIm+CTM1o/hp7agPLDcllnnynDig8aNFyLs3uPNkm
dL25wvIt/JGckvD2NTSc1Y2n7QPdmkIe09kgtmjvjT06gZc4bMn8KBsaxH3fRq9pf29scvtq8FcN
AnezQXViDl9hio6NJxgftYtaRs/40bcWhBQd1a/Mlrcm309yhkDl0zhC+hRBCV4TLUQrdQWjuDc0
X5woBpBBGhwwq0+hRaWb3zfwvAqRL0H3x8H1x7uJvD8LJfKi8zhdboaG4BJXuZ+qcxrafjDDbr4O
6xKlwlJ0D0EN+5D32a9ycuM0sIF1ZfG3ten+SrqL1SqDj5zuHMeF/EAyRB1KatwXZYeGGOPoaZbZ
W+o3AICTQ4RAYx7W1X1exTBxHZcBa7h9TLJ9OSsIT7Br+Z+yKE2fE16les3MMPHVbWYmzRFKEsy3
uxsNNOyui3A4Z2PHx5JdcxoVGqAE6ipQG6cJigsL+judXOoELR7lLIlG8PkLzSf5dVAadJ/WDkvk
OJj9TdENf6oB1KQE5AS46d/yxASTsTAdbO7SheO0WPTzAPqaFTzlRCbcNYWhKAn6wGuDG0KOBJpm
rAK8s3soIu9Cw3aTAsx73ZNj2SAd7Vcw6+G9M8ZX3KWs9El5xJKmePldI3aqna3m6z0nY3LDWzcA
SVaEwScqqhJOg7GBkjB1T+YUk1dQGjpEbmwd4aR3MSK7KjWU8mhP2UtnGDcC0d2d2bh/m5wuz5Yk
fhwg6U2RVy8y7cW5teV/kwaZld5UHRrsC4jaqKFbhQJU8r96BthZ1q+TTh6wf7KWyDe7gKR017fA
HR/WSj37GRJ1MsJsmoJ4BAdzSgKoKA5+o6ZyTwfbfdLGuKJxb/6s0ishYNiQjTx/VgycZQt8ApXC
eTE/BgFRGEx6mUFlDwHfaLAQy0t/pBfBvxh5/aakfDcqgHIY4LeG0F/aO69EdD1PZX1X1gW5/9m5
7as729aEkpZ/GjH9I0D0d7XaL+Bp4lW3FxvUfpdCErwpNrI5gFyn1NJ3qQM02HhuPDR1gkt6TA+t
bbG4sWUwEwwEe3KaW1BomXbBDbvcJCmpeC+S6kmZ6fuyNUSXqevcrR1EwCzC3npGO6QAgukn0Wvw
1+d3tUnFnJDCZy5Wg7VszdPU3gOrvmBMNamFYAZfFsPmdqYXsG5JV50GDJQaZhqdVcPiiDg+90ea
5Fp5iQJV1WAyMyL6Am0asdRZZGvHPmQmXad9nuWvfUs8DrTLjVNOwcHxIc9LkKkHq4LsrQ20+vmy
DteeLlVhZgNV3EyaYiVpzW0IUnd8RRdSNnwSpCxufe2+mqRxn0uuvqhzG8Kn1zy4T00R8ZcIYBfI
8eY2Kgfc6xWs5GkY11e9ud49B8TJEUV1GdM9FjxIkmMe7AycHJdDSbDzpVAYsiqTwGGHUdwnnvW2
oL7j5GWkyqezKe58820KZWmtJ7EuH/7KnNT7iRuD5z7DEm1Hc8MpkGwuLapNyFDak+3GcLFl3Wmh
zVbnTRvWvvmsMvb42Z+fyeTD4+N1CW9lR/uGMKOhp02WUJk+gQgEvoenmoFb1gCbF1BhM7I7LLxO
+ehgeOiM78IXsLRO9mUzHPlj0IG08/UM8IQZs6VsRIOxwCU1aGFCdcoKKQJfJkkwBXwRQpeD7fYf
XUKExewC7+UKl03SaXVM5fgZKIbAnZuyhrx6XOsjCFL1Mpr5pe0dbmYz0afFMqtrkC3YCZZ8V9jy
wDJuErJhPVKTEoxTTO2dPorcTl/TdPgILJssHQSzBBpNT3W+pYBFyyukDDAMBIKs1LHMRpQ6GlWm
0Pnt3NKLICuxXu12kaDaDY13aflep38NsWw3BNszZJAuZM1EY/G3RkbQzDRe9WTpyCA7TOADUUuI
PPus3jhuiI02JUEbctWXpSsPHTf2Rab20U9GP/YMP8rk4B07g9qZJWnPScDIimn6Ga3vURMdf4u6
Ew+YnyFbQMAFnI6qiPZaUqgUzF63tA9JUVph26/bvTOi7gzaxL7SHcHLMVrlJSVQyikWEAKi4GQ6
/xYzfJqxmaeMtEBl+7tEyMZWboC6dICzNT3N16VuXtF74kADfrtBkh0FIkVBtWqQM93D/mYGIhk6
5/V2UY5jXJrqnRLutzkJ3pwRu0nAoW6lTvCcNhaXt0069ox5a02GMfKESwYBs4MuehYTv8jilCmZ
yOD8Hhh7Oi1ZVUXWxu5cpHBJCMaJCkKj3e49zKVdXG2rTO9KDJlnF5b1tpj87TadUGi5Dj2YXCjE
ldTc/rm73DYpFWqCqpgw62HM/QrhpjlTEafNmVos8MeiGDYkaY/LPs5afU9cpLO+zd2eXNUOL7bz
V3QKdfiY1djyaBLtE4LXK3+lScx4V4YPjdyBKyKk/lKlTggJs8ZjQdCOSJmSjS03bzU+OIEZZgav
PQe8bWfrw/Dle5+KgnxHcpzTHaEe7fwypVoihKKSsAb1QWUcGgXZWR2fP4O/ODWZx83TTsiMZu+R
xOBj7gXGSafKBUSJk2Sy43W3aorygQOi4L/GH5yUDj8yW+Dp1mOAnZJqd/HNUFIWedXVCJqq702R
hO000CVlisswcsNBUTNZyBVA2UCsZ9aPfmveJnP1vVhUEK7issAyrHgFV0lYZS1vHSZCxFf999bs
eoPM+U4tbuYW+5vVypsFY8G6T4aFUXz43gdNKaBU3u2SquXGaVDxT/QIFSkTaLDLTmyPNjnPz37s
jAUS5xa1KeOby0aJOw7wKH2UxrIdrJnv1eqfTDJhhY/UoZmR0Wjiy/KTa2VjtM42Zi5vKm7oMnjO
qsaBD6Qwignhjd7gcNhsjJejM4L6URanYfHNmphN2KnzNJKl6H8WnAxtnnKN8Ah5a+J6o0ghK7Ly
ErBBEXENd517eA7R5YdCokonnjkoubxspPyhN1DZS8ozMNYgiKWaTwkSN6IjjDEW9XqYO3Aut45w
/pN4bFhfTP3UByXOPxMX2in11UO2APBU65ZeCqNdDx64C1BcZRXkzgkVi8E+odhZj0nFG2rmwHpb
gzRsSgOCovACWh4Q3oYlYyxwKAaqGOleup3X1XtJ1HqPXPrM6sUQUzwgvEnjrjYfHBMJjuV4N8op
wakHdeiS/hGaiGGx8TxIqeFk0F9RecEar4vxoyEwkP7wBxjX25XwF+Y22cauVf0bHO95qlKEXC5C
OIQTcb+mt5kOcG4M6mSbbUV1OOoVl+MhEx+Wp/v3zAQjVfgkAWxcxglyaDrv5LtURRmVlnEm7/tO
53capjeezI1GWDjesh+Sc0tWWZBEuVQXx9X0Fo4BAYa1b5w61/8IfN4Cz7HuRIUf2csy76yG7Ebl
EMaikkhSmqY8cfw8mmktccCyOkgEKJpxosT2fhN0qPtrYFTGU9xq69jlR7KzkcFAjcipupZNfcP/
StVs55aj2MxX4yljoojEtNzgEsIEztw6Fi6bpJq+g4CpaVRwc6j4MP5lH3KAyDe7ALqPzg3kECSR
58vR6q0HI/MnCruXo8Opd23BSxg8mvsRMT8VQcmi9M2iim+pi71IhEXXqR2MLnnxXgYqP/vDwmvG
EWCWLmZLKe6x0gwI4oBbbBc/gSHSV+ZiApawhSMWQAhAK1FIwP+1tbNfs/FzNIQUsdnvOBzurGwm
C7qVDuqH9nmdzAfNiXqEm75xgKVQ9xv9wTdvkhFrwEDvBJ4CyVQF7Rbzav0OCiKXDf8bj/xnlzve
gWFxhFhgVMp734pdh0HPCOxDsSEhC2Bhg87GLBBwiQfkReAdIvx/Zq9Gr3HfgBQiaADLbcikz0sQ
gspMn0TpF6eqs/s4H/I3q03SD4wEzyaGQ/6honGal6M5ULAYiLEBYORnZxM/eAtHk8yq5LoJWM/e
yYjuFfMX0ZGEZmqSLfjxNRuSN8crE2E01XxltSKUKqNhowzITS3pQk9szhUHFRw75ZVRZQjLyR7j
APeDp5vpSrZHSfp03Kzr3eCq6RjAWHhrYjKVA3BbRMMvM+1gq4ncBppAUU9qJ3xrjQVNXSeZdyCJ
CMJGJXzGGzcFrtz70h91XDlbEZmOhspYynsG6SbWA/E1uvi0dqFxj2RKeON5m5I7ChxwbuTpQ1A2
S7QKhsYmQVWnisWLib/5roxkjQjNO5SWVR/KTkI1cfzNwnh2fVIDfM95UbQVx+5CCnmjJnHGfHK1
sg72j5M2IZdJ5NnXmrRNvCTzf3rLqSQg93pasghsnu4Gs31y03szhdqoiDuYBKOtnm3UaibS7c6h
zsEPiqORDqcmea8y4tX8HITEmfSDGmszyi3INRCTXLmPzSB/alzNsO8IA0isiEWHBndVyKGK0jhB
zRM6iJWhr1rCkUucpHb92oGxo2KqgEh5l7CbmEge1vR1XBMWYyulFdUZYZGs7lQHFv4RzLtpuuZX
txyL51Q0TxRwsY7l6qQN3K/TYDT3tTnYsAvAEjmeN89nkMgD4v4DDNkrlfFWejcNxWWl28+zxu8e
sD9cZHYDhPbdt6t7U3f5K/9+Ket2+aqyf0GLjIFysS+nlmQT9JJXNehnRtzxdUP1SJd47Sr7NJhL
w8RuExkp0Cfz4FFnEijTGFHaAgUrB3s37fJxwy80IbjDVO2dKpEd5bJFWVadu20XNHXGP9tR8G0M
PDapv+SKUbPXcftJwgdMJC117FvL7yB63taZTdSR/xhfvxKpEdCBd5Mbw3MlvMyUN1kfnFfHeNZo
VzgIkhpX0YyKZ4aLoimVFHpoJOKNqorzuzD2kHPn15jKo0tSgTALvqx9rbca99Ltxv0lQD08JS1+
ZHRkU0elpI1doEYoXbuOcbPmRNu7GcWCSHzIMXwz9IZczSo02ogsi3XZiScNE2ksO8/hDw+bf/Az
t3iFgycETqfswVuD1gGFgbAokS1XujL6lSmjHEa+qIxn00t7Os22QOZc6WuixGM+AkqnaamPCU57
txoCpLbGm9DtcRQ0mcDI08qEDhT0w0bWUkV1YOtYLJyEPCKrQybjEFaHPQLJoGw5wlOPaEE//SfN
ZmThND8NAxM3PQTxUve/RjkclT+vUU9q11Z/G43365vMYWUFpzObGz63FOQ364ham/6rO+9h8NEg
E7713Lv77xvII51Q0bwiEeh0RUmyiIdau+exfBsmk2s8C4MhRa/Akw29AmVtv45/0s6jJiKYtlPr
/tWL4imj3eYvhNkub94bJ6OgnZkwPeb5kjVI1UW0H09kLv3LRXKfiGYlWH1hPlDjo5vXzkWOPtKD
tHnfEZ+e3A2CiyNFBANuN+63Sb30G0EYqK3/S/g7zoHzNktbHZcC4iOgriasLG5JVSEzCCgGd/2F
R0ams2KP4B/1f+yd2XLcSpZlv8jLHIBjemXMIyNIihT1AtNwhXkeHMDX90Ios/NWVneV9XtnmoVR
lC5FBQHHGfZemyLHG723IGk2co4uIV29JsFxbVQx9SRI94wOSKoDV26FNG7OVpXTfJ9Kdj7z2B0s
A70+68ZhnxvhN6FxQ6ABYNFl/QjS8duARiApK7myU+uU1M2voATw0fPWsf4xTklmfEFs4O68KvsS
4eDc2GI8ogEgXNNi+y0Ch9UlOE1lzx+dkYbbwZD7ppH21Rsn4JWC5i6MXzy7f/fRZa1T8i+3cojh
UwGQbTRKxWYSSxY6W9RUxM6q96fnjt2cJRwLFSMjalyJ6CC42+vIuZtZKXdu6tf7xiQMIYhM9PUK
5WIV5eO65IYuIQVwZiVyH06s9PwSw32bfLqmca2Y1WAxc36ozqD1qOK/FGa9wYrtXZtTfHm6poeY
32Kixy5oRJk1VuoyuHttiLe8ZFUdyBehm2hjwYoNEwqYKsRU09K2jgzZWBGemraqWfIyExokhOTq
0KECnQYk5xOWx7yb9kFOwFnxNnbez8p0/KPDxVLyeTsP7T3rxqXdlqeuZahsWt80fqZ13/sfQhK4
iR+Ihxl7JzsWV34CSNKteUd1XrMkmb67arjl44jfDVSHdtGD2va4bm3nHArk1FHufjen4aiEax7l
6CVPtfBHAjXlD0CBVJGTH24JLNkp4ZNBGnwzI3smhmf+iKeYUV1ar0ojnA4QsNazuMxMwvTCDwHU
Rren52NUJXJbCDdbpayBtkFT30rbfXl4y/4/AuB/QgAYAGX/7ya8Q5t9L379ZxPe8l/89YehZVj/
AfuMBeOS8O24/P+fLjxhqv9AA2qaOJ0WAIBcuF3/8P47zn/YSvJbKHIsxzI9iAH/sOE5fEFpEBaO
aoUIRmk4/y82PHOB4/7d+q8AeThEkShpgxEgWpjf/xu1AvpL5Mc2Q46oqrx7pLyLP6n07AGyH6h0
Nr7dv1RV+itzUvcUTF2BQ9+U246iQkcLrr5AcUYGoXu2JWC/Ma1fa69xKJlQtsz4+bZ/e3P/D9QL
Q/37NwxIweEdsH2DBC3XXH7/b9+w76SOQ/WV4hmy9NGuBoRRTnyKlHw3EP8/kbqVDkO4dv2gB05t
O1vXd65pOIEFS2y1d4FI/fff0vJz+s/voWEqiUMOrTi0NOlip/z7t8Qo3E/10EYbMeB6iWbMFYZ3
qD3j2Z6L58lJhk8xuAe6ARqPcPgiHNIV2TC+960Hd9q7zdOObqb/pMk4sX2cNoOuZqjt2anNHbU2
J4EKr7G+/w/ft/lfvu8FHOIq0+F/ECr+jVfGSiXt56oVa3ekCHQAPPYTZ6sc4/pT6XyjnexNiQFk
rcsDOVQ6uxuKzt4oi52jYUQFSzM2ZP0b2aX5W2/+Hhz/7DDbKLSYWQ20X6eYHIf//ttW3n99w4nu
dLlyuTs8h/f+3y/avvYXYzfVB5cvkhjbOv/rJSwUCRDs2v/1qWkJoJDLC4HkAU3k8iHLhmAdMXuj
lvnnFxBjq84e9lgeATWrar8bT/mitaiIJvvz0eNzj192FbxzPyoRCS5/5PEbNFZoqebnWljxrSqb
BtH+UWCsvPnLy+PTFqPGTTiUP8ZBfnaBnO/tEOL+0i3Wc5XfW4K3Vpk1dBCnFVpkNOQnO3fYHXKx
31mB4FyZy/hbYWC4WBDvUW18ZQjUQWEajauK8/gYj0G78/zhqxHP5jn1mARpSh/kOcNA+tP//rU0
kvZOU/a77nKDjBrRX1vs/Di6AmeNc52N+dix45KEEY4Mps94dpsnBapiE3pgrB+fC2lnq7h2jhMp
uOfAkUTCLR9x2A3nEo/PcZlT+3JhIhWe8o/ke7GH841xzQ3ensYk1+wqO0yDyxglXV7Mkknipgkz
hFyPzw5QJrZEYX2gEMBflSflxsgXV2kyJvHp8WKDLmEaBfJnbiPzxJbX+NvLYAv42NOfRNa0q8IV
suoPizX7Rsik+SbNtzgyxNcO+93eIoNv+/i0USbrzhvqj0lacp9YfyVdKtf93BXvM8wsMP48iUfp
FO+ipguc7WTaMS8t3nEUBIiGhubQ2I5xCxrrnIUkrDemX+/SWLSvIef7pWoTFnpN9/r4VM48AudG
TWDL8ieYtyQH7S4aWGTGlJkjPKpifNEI6hgpUgj8+Vye28+hVgD4+RPR8pJA6oXqH0wAu/gPGIg5
uF2ZFCL8+YKOgMiVJbdxrGd1yUf951cd6VBHawo+Gk8iqUnDuTxlAQGQFdXJuokYTLKhebL7vrvJ
3FcXiqN1uiy7AiXwjPWYkx6/DGXHmbv8hhB88aip18Jfpm8JxBOIFjUC2LlCFLJ8GGqxMwMyxBMU
YixzYpP0GlMvJIQRVy5b6ZEsMaYh/vISBII3p+nAXbsNt14UieMjXK+BUnHM4m8dC50Tte6iIzTC
Z7MP252aajrpMLOBMSH0Ye9Oiq0fG2f4MDh9qy49zdp/KoSn1nHY2y+5vRh8w/ZuMPczgDsfE1+g
gozxnE++Do4V+bMQ2Qqit4x3bcQuZaFyruTjyoOXlz+JKVuiBAgN0WESfrEL3JZ2hN83czrvBE47
CdQpt22ERQsjxUE5e5oSk77/8aEBe5E3KspZibX44YfsRQlGGGNVXvMS4Q15WsizjCjYFu4wM2us
gYppdzoMuMsRsX8Rdos2vp0+J4/m1IFxlkG7OQc2/qGmWubZQFdWqUW2Cw71lP7ECq4F7fpTFxJx
RJr3M3kz7hmZAiYG1d5IFRd7SQAuDjnffmXLbT7XJB9kRCKSkjgg0u7ieDNqT1+mMCbBjsz2PGR7
pT3jZTRJImlxocIXiA9jaQyXqFKEefovCffaO3KogjNguIYizG8JJ+q6HY/pfGtN4rW1EbGjTlNU
ExgGZtdfBajwnzIDBGIapmtzcZl0VYdPxNxHcRXT8UbDZjKHsycAG8c6h5psVOMuM/KfFuqxkk3R
0YorsovZtZq6fW7cesnoiHjb6DefcpYmtxLUBdgw64AROtpIeI4biZnv4M/jTz+vjVutq0+/dNq9
SSfDwKwbDtA09f5PPOUwuvpk96giyc9kGh4T+FkKp7i7Mc2JytWbXF64CVZcqhmqTw5Cw++DjyBS
65Ys5beGE6nOaFfHSKIuT6Z3OaUftXDxO04+FulouTyQ9BGDhDaiRcNeDXl78VKUrUXiElOjzB81
HcZTRaT2HhYZBs5k+KGE7q9ETNy4NeK3x0tB2EHQQczERStYSlbxxayY6LhsiC/1rC391Jrqo57G
+S3xnKO39PJGq1+zcbxkYZ9sonGyV5SM9SmY7fGWx7G5F5N4EXOzMwo13R29w95gnIPCl2ecOfuI
57t+qpixrttoCC9lj88+7Qn/qY1rYKILLdXoXfLEyTZE/oz0voO9L4NWXAwtCVCLfpAONG6CNisv
ZUEIVNLonwHa22bJzTOK4LNxLEWcm2echnhXtfl8K/XU3Mmxf6q7ITgSCeA+uXrGlT5PUwy5SqLH
zvRFJ+O6dnCOzoF9MkOibzK71Kt+CQZsl5epYuhgVTGxKWp6nkrX4aQcr2z4BAJ6jSfEUoR/+MwC
UjejBXVa1HAqit6mGBxMSOrL2Lt335+jaW2MgdiA1Uq4ZGMGmhnBIfybBlRSrKPKYCOrZjrDnPiZ
2eZnlCF9mJxCMaIU84Y1H+AqFu8r07pZLNrXlarsQ5ky1hNNGy2jgB+jWc1UMtZ0IhiFkOAzdWtz
Kr1XWWXOBTPNd93iNjSTmsWvuZipCOEkdapHh5NnGjh5f+t64qCVlSZE4vC3WNbo7Yy4Pxv1/B6M
pICMHQlmM8yuDTM74yWgmGCX8yuNjPgyoJSO1TThU6JiPrkQZyuHbNHe6O620RXoOwScwmFCHDh7
v2MGLrdgPC/+7T6evkauO+A3RbmRJTAjwy2STmTVroU5UxhEhaWaif88RuU2l2N4zDmCifOdnvI6
njf47901UnCU5HX304/DfBs1HyqarwwY/bVhOYQjSYOMqp9ELqCEC9EfRbA5T8Q3nKPC5M6qGnfj
++AJJNoAw+Zkyi1tol4v1bnjhijygCOIywxyOz5mFZnnTtnvk5eJk6iLL+DTXDS6iJtqkAqQklaF
Ec4rES8LYdt5mi0Eiwu4totajgrGPyunawlLaltcuVFDrghRWu6YvaXWRNJbZAKAYO68w/TUXvwx
+B3Wfr77kw4eGR+FE7tbe4J+VVFXVMq40pwQujDiwg89JJ6RjSMmcwckZGWNRKMnyJo1ms0y1zUF
tAOEILVRt2Bbf+jUWIkBoGzY2icrYXDRT0qxaMVqGZio77zELd78AJ9aNDLcM1pzZbrz71AM6akh
bfhUlcBx43Tw19SYFk9x9k+W6xzCyNU79NUv9eOejbytMZb9oRuAtXQVMjRjuQmGkBBPLm/bqKqT
QAuNMqT+6TRzwaM6DrCvY1hhyVlLQVTHUkSigGH/6R7zJCFoc4hOS1uLTcanfkRb5JYXUMZEPush
XfkcipC4Au/cCPeQjuiOHmVFtwT3xmrrZZnNqrvuAdHrICZUJb5ThXvXkbb6qaqF9wzkDnxU+h0p
xA+8LbVvP1eaeRukbGzCU1Icq6hvN6oO8UpIezgPxtTurbh/m5oaekEenDN/aPYl3udT61jpqhY5
To/lrDQcfIt1yVnp6ZkdvReMT2WTGRsPPj4h1P98MRJUH8UIfGqc5MFGAbiVAE8Jm640qyGQFWyb
rSdn4AZKfWve49SGc4GcgHJYf28nTVRsZL9ZPvmDlmzLw+hOt1EU4t60G4LT9UsxlchETNPZabjB
dTIPb8GCz9Fh9M0rR/AqblNex5z5NtIxfMSuZd2YiiG89fa1W3m7ajl/dT8SLs08P0azNF1CNcMx
Ti82vNiz9FIyylJoojCmeHZbz4JCUU1u+IYOeV0bCoOZiH+2OCd2sE0LvG7I+gfVfq18gRoHizDV
XM+EtuKfQnPqYE8uhQQSjS7gtQyD9ZgYuJdUf/JMLvy4I3WgF81n1XQxsVFoinoMNajzDlWSfDwe
RznwlAu4FfepG+slhtB+lk3sX3TNvm5uE2fXtDxUYkTCYz5/CcfCufXqQ5lW9+Uf95hy3HvQqmQd
auIz62GIr1nr55t2Li7oudpNVhTHGW/QMc8/TW2TAmap7xYDTj/uu2OYpIrVWsgUNKspfeawfRYu
5r9pkaFjADlFPCn40Vt47CMN9ncauWQ6q9d7u0ybtRGpcCtlXr7URvV1MkMPfM4LkvKR6lOR7ZLW
ySbIWBhHrS6fCT939V+OaudvduIfsTgiP7clm5s03nYt9s66E+rqFGzYbUWIedzxs5irvP1one4n
ionyp+ul4ylEL39ug7Q/l7aa1iZCXg77JBqxJ4flxUSzhNFl9sdVAJPm8KgR3K7+IHVa7ayw8c4B
PIjSGbHFSYz3LplvKUpOphVVC+cHUz/5czSCYmQfDYjzN+jlCr01fFQNpIcbBl4b/u56786tf4hN
9PhE21kk4jmRJ94hyyEvDjlw6yo4e7whN3SiyL7KQQAacEJwLkPBj8TZda7jHVTZvdLzxsxvsjdM
AChOm5wDmQ1xT+++AQeUnb2AAKgckE2f4orH8u3C09TeupAaP01bRyza8GvPNmdyuJjomiJCpd8s
dA4Utu/ChjQ3u84NsryDm7HG7RL09JzM/pGqFMYmMwdGQ1ZonrCVfw9To3gL7eYajli2xzIez630
xrXKxG5OlXXLfO4eE9nPFmzldhic5lB0WXnqTcynZa0KPMM5XA3XzvZxd+RYMl7IXaGmzrytxlTw
ZPJov2t8HayNdHkoB0CLEX7+uCWZTfoYSsrScTcqb2sYlU16Bkr0eLyEZo75C5rjprCidJ22TfTc
WLFxrHHmHcaecC0j/dLmtrHpy+x336jy8LgXu6zweQ7baMOb9ugnrDWWE7BMkYvEJbtGx5zBGRlz
vQVzlCPeRDYbwvqYhdueOi/cW8JyLzMa56c6Xc7Dxpw22eR9K83h+EhwD1ppXSwRHQdRhFe/0JAp
2/5YmX53aXsZPC/+lDpE1ioi5zZ0lTzW1a9iLLx7kKExcPrfTbSAR0I4YM2IFrxuwgoHPxGFliix
R0xw+wM8doIw+sPkLCoNzRQImUi6qZd6ULBxmYbUOz1eDOiW2zTAzmTh1n5JAiwHRh1721yFivBG
B7TSmHYki2KCTVLkaI9BTsObG6jiaKbZW1ZgXUO0AXabhJtmrRoCbGRCUCvykAuXxWuche3eCY30
VQfLJCEHBNmUQ8BbK8u1AjC8ymcUuaOluR7NxL2kA395aManwi3EJWxH9nVQCaO1Iya0VbZguV1P
xftQA/AEP9Kh2zrNivARcKfdqkUDu5t0+AqpI0MjOF8yMwzvRD2Jm9Egm8xrDANG99MUtvxB1Peu
sNPinqfWvRzdYI/SPtkYc1C91qwLK/CUK1eU+d6ziugNR/ViFshPj4IgwG7CU4BTJQMxhVDsgnYx
44id8BUkEU7j3PCPKaDHx8NKMRY71v50MwfH/BJYgGlQEk3+WH1aNeFwk9WcJcBVLxm6U9NN2bms
HPIg2++6zFy+tmuvA3sI9lGJYLFyfb1Buqi2VdC/4MvP14Ur4UZ46XRq5vqtaZ36IBaTf2dh8owA
1R1vj7tlTtIWX9ZYHmQ67NsKHYqMYnejAw/IxXJUum75V1vahJLnNCypeisxrbzZrrHq/PqAQrj+
x52Jkbdm/XQJ3lL8D06Rj5fUJhpeEhi0g+pp3nXk7wzBSUw5HZMcXFr3sbJWiFrxkGXyubNRGYQm
U7O0XPEQdvjKBlkEiBbC0aV+UAWHSA7tB34ZhfhUfO8ZdfH8V+U+rIR6zUSljw1HDdy9m4zPojaT
iyMQVJnFQBRl5JoovfBTWSkjaH8o5Wn60tUS4xfOpnkCPxBNJyxR/oro+Z5zFINdVwo6E7d9Dn2n
2HhBGkdPBfu1J+JKAvIMYuNragOoHwmHAQh6HWSTnTBn9OdqyeiMffdSVjX5q1DuurmLTv4irzWS
5hJHMj9JM18zshhRm5bmzW3eH8/+Lm23c4yu0CSQsqj9ACo69E02J/chuDWaWcrcUjYLCZN8dmCa
SdECVh0plsy8k1d6U/rZ9PVR3KE4xlNHzjzoK84u3113pDxcO7dZgvaIyQndVpy0z+re04BoRUaK
LDYz/pGZC0spZgN813hKoQkH8dWe5T41059p0/s3Z/JPuF1HvIcJrgLkeKBdBFTRZfSWNt4Ov+2J
2fqyF6+OuRTpSolg3JuG/Jlb1WeJfvTsN013TJAxeiVCCm4+YkD1OL25BesIm4T6JErkLqnbo1dp
+5S2gsHVnA9vPrYjpELDWVuSa5OnW2xD6Z8z/Ed1oZp7hC/skrKc7b2cFqCMtkzwBqK0EH8FC9Mj
G4qR2pae+wBz4AxIy3wqorLe0bFOz48XKCPTs+V/8H7JJ78vcXUaEdjipUF+dMlwuJi99t6Q8AYN
3HQDF5oO5sPspyFIK0eeLJGbB6fAotlql8T10NqJKH1VCQtrdL4mFxzcfDhygAiQt+fwxKZq7SiA
iXlkTgQNeOr5wUU1s9lExibQ9snglixP+T4HsdoUNkUKlkXKPAtaNeTekNAo1C36WAHBO3C2e4fQ
oD6I3RAq2KO485wvrmmFG9XrFC84GWLSbbexboiEZPIZZUb94kMrwBIbv5Rj/t6WAwbC5dyaoula
mXOzr7nauapd2LZR9o66Mt4xlQvPPXU+iB2cxGtI5TvRWh//KpokvhmkPvbPjjKCIha4t2zmV2u4
ZkVv3nsVk8QauC4EfqM/hFZvPI22gzLbCBjUKb84wk9kkkkK6tKwWKFG9hkON1SlLkLZn4Vt3Oir
1c1182YbsXNajZ3JjcF1iYAzjPLkl5d1H6IK7mBsW7LW64Rz2rUZIChJEhzNi9VCtBPLCNhxyagd
J7zaymycMyzuFgIZomjbZV6iWvmSOc3veWIyJua6YIiwx94m++RLT0HK5CtkQAor0/Gi+BX6DNJa
XxNl7Nj2kbHqhlVDeeykG6xkoYi5rdrslMjmipEF+1HZsaeIh2DnWPh/K1Rfu1Dn+GvEpFcTK5hj
NNbZzh3sgif9ink7e3tFvPtsNt0mYNxgaO8uu0aigAq7Q8HDrpfdq+VWdB/h7yJoXwRdzJavQkRG
F+URUxJji/t+3gEUJVd8G0tiTxLvdXZ6cyMzhiBx1jYXNzt2fVV9VMAG+D69veM0Z096w3b2UuMa
S3LA2LA+g2yU781s2ydbM2P0iVYhtsTfKCdJiAdO9VNmgXnIApu0dfltDgpoVGI+RMXbLCGl+LpH
YBeQqSDI7vKR8K5JxUROMsp7jiv8OoucwnIM9qbbkJCBN/YpNCIuohiraVbcHrVGPzVINJxgvrn9
jCRiYWihNVmb0kte9PCsI5Uy4VLFXy9gNnM6TeE9CYIG/bRDpuXF36c+GnaFI97d2XIOlQ1ZIJKL
xqogIkc4/W6ksdo5mfejifNbJeJtaNXyUPS0XT12CbSZRk1x7aBSY7fG/H+e2Pg47UlbJdQHWkSE
nwo2ZJV2+5nddoymepWwVd/FqoLpgzR+N2CRmofjBIFEVozWMlAQ+KXmZ2secdAJL8Gh1jEjIZgU
AWAeXbu+fMZNuQ2NRt2NUJOxB827lNambT1g6Za9i2qPy8yceVzWRbyzdF3uEwCXSI7RlbcJDEso
lHITTyNPXw6kfe+VBFAM9QFHE0R63b1D/Jxfandch1Pmocf63pv924gu6qlopv4wQsndmiRq7qM8
xUOK7im2kO5EVfxV+sjyANRkuAnYBFlq7Dc6ZfpliMl7qsiuqruQHNjU3s3uwvRfMoQpruzdX02J
XaSlTofRF8zbCEoFUtwCKsVSEmI3nzcVbotVSD7qStOhn0LVvCg1eQdDmpK3Of3uOF67KQc3JYmb
saQgLxXGR5atm9xl9pn4LynslpXSAaZaG41iloCJ0JmvziOk+HW0TPUdk9yb2oPQkWAzX3vzmDz7
6SKbtwngHuci2CVscJMh8e5eAkMbG2jeNV/sOSJjxcdlAK22PMVGoTeNhxgQ0WZ77eqG8gPUzcpJ
dMIVOzN0q6HqpHOOKrmW9JKwaW5j+aeiHMurMSfeguJtTo0fH2AizwgVDeNe1c0B8f6a0X6Griq2
z3nfsPiNzy1d75zjnUcTCpprCj9EHMKNCyHzJS7T0zg9YC/Eq2L6e+kMn9qgQUuL4N5RFr+qhzbc
897M8R3fW0XeMByEdhx+mUWGjTZoS4Id+nbNLGg8+tWXXgzhpuGC2DqOjncp+o7npFWvxIb+hVDY
Ps5Bf4jK0OJOC3GnVCFj6tCg0tHEokMLG/EwUgdlYFx2Ge0hvJNCH2KnNQ4YBn5VoU7JRMPf7ebJ
MYnqv8Cw/zWU0d2s4mwBHrx0NIm7JuxIkQqBxfa2vhJAa0H+b3ZDOVUn8Ldi11fqls87aQxXv8re
a0ZYdCqxRltVzGveUH0cZSoP4qq69leEIeI4DB2OH6HDl8KZUWfV6bZxDFzaRdztYy/AaB2sH1MH
o2cHpxzBKW3rUxk38tAAHG0HhbFMF5AMwjHboeVA7NI0UCIbdTDF4mKrayBPjeUy+pd7kyXYhJ6V
dKIgz741oyZi3obnbHUwBNxMV5saL+i96S0TpAmwLMZh3UuPKthKOmTsljGeERmz8IDw5tryu8CJ
Eadlcye9i3uL0f3G7DKsiezRj0Ym0ZHJGOaGh4o7J8vxJmY3QMI9D/uqiFxG0pGxapqc/CWCKqwt
QQHfShcJeziIe+CGjMmnKLjSlehVoTDRMAxJLx0KdTiu7SlBy7pycJwtc6q1FapuR5pvs2edydhC
MuEbhueCTeIRa737JHiqC+WHbP96Wi7iE6hvwpomJXXvMcnRqnef0RNhXcaaCG2vFRvHdlEaVLjx
FGBJFKafQ5HklzpGoyFzHvecQmepp/jZNItn16rMF536v3Gx9qt6itkNpxkhbAGrtrQyh5Pp+zEV
XFkyBcEeF4bucCmd7uvYRv5ZNeLDH1WNf45jEGxAsxdBeyS5brwmDW4xhIgH5Hl/dQBgWQeC8CHx
SB0etUjk0XP86TyS0WEQ38pj8kWioWToZnw6jRar3gwITCnIvi4SfebdRzbMFGpH5my9zP4/7Myg
8JwrTNeDXR/nHHYD2EgKkcbAs84gMJ/yFLEzikah9St/CcS6fhIbtzXlcWal+uSIJVu4TbeWS9uf
R1T2IcaDx2ymCRPE/WkV7aoCAyCHZnouM5wSgJJzL10IjkCQlAFQJRjFsEY7DcbTw9fchLrhEfBq
eKr6jJyy2c3MtNZeUlq7DH/uhkFe+xJj8sA3cw6z6jWOExyXZpW84Ndxj2RPiP0Mdu5pypLonrLK
Va0x3wtyvB49U5NM5aoMNU9n8iLxwQ32NZ7kO9zG4suck7c7LTxJ5sqo94Z74+bWvrGRBKd0mLdH
1ZKN9laPsXNKsRKvfDOV+1jqHgc74KbMSi8M7do7ygofUIN7yG0reE3zfjel9yRUHzgO9TXtFspv
kLXP0Zw8V11OwOBgRteo5KhMHCBZUeQ7JMO71TkYrYaVDo4GE2tBP5TmNozVnVwquUFngaXKwLQc
0rTtrD60+EFEZ12O/nNk4GCaqYd3bE/Vc5x+DqFNSGDT/zATUB+z2bXH3HTKzzReC6JKbDk095Qc
epsg6jSL53UkHBP5Q0ZuXOx+tRnJ3Uh/aOwTVi5iYtjJsaopu5tfb/q8euuWv8eLbAtGjc8zN5jJ
ikPAf1FKENNXESEcQUh5Rl1v8sxhnT71pNf7Y5LsM7dhlBFwzDAib9z4tTAHhgMjZBCT+nJ+Ghb5
fF/mz1kMX6utqIzQsSWbqqzsfdPWxnPoMZAjAwjp5DB9YzB5FuWHYw05/MHwpqZhRm+7DTxY0SKJ
vmm8Zd/ajseFZfwyiUHfhiIyLwQfGReiZSFHDvQW0SQumtn+kx/1JRMLz37368FAPg41nC0tLLEo
/TIIms067McdbwzOnkWS0/Nj2mAOlsh4JQOGlPTLuUMP0znd+JyP+YZVQsSpWKAbcfCL2ZhFfATJ
W57yMMOrIEKuniSnuWFqTrebSxjgVVNNa0CN56Y2+6vULmT0QF1GP2JUPCf7WYnkRXQQc+AOO9u0
ksk5akHXt7H+PchUv/SWv4+jrDikvYlY3PV/eiisXsNoztdhNG4UDgIgn/6bmFk5hLY7H12FvcSS
k/65ewzk8CvFa0bwJjMXhFTCKaHSDDE06mW91Ep3QF1D/E9igKU1DAhXFTnVamCKk9bov0HVkF/O
DPDJnWXAc6yFZtx7Dcd3XR7Y0epDXgwget2y4PtJ4aEse/1uIAz9rQIVcJRu/2sKJuO1gKb81KbD
C4s+/1lAG1iJBMeFzh1xSq1wPEPRujpIsFEC5ECkwF2dvMxEnQKJ0d5ks9ti+a70dZSSeYBV30t+
2kHTiGeX5x8VtRWtg9FpPgvMD6c4k4cKMPONx+itDthTFjoDs7wUfRwuOJ36HHESG6LrlBEE+1CI
6Xs/Nv7Rcnqgm25pPMmhYr5k0NRDlzd3mce4ybZE9ZT5XCDCcIsdKtyGFM+BiU8PfxdXuXN9rHTa
riB7JmaJ26numAdZjTXERzbVz3CPTe8XhrzhCnh8nbs5D9bCyXd/ZuEI9n6Py7B3Xl4QMhKJpMvL
4+Ka/yiXcA75wrTONVStlRGxilbLU7gu4+WJJarPeo6tg2Pm5ZV4oi/j6BMeOU/OsWWOCNKZVcFo
dZeBXG1W2QwND13T4QRW7B4xKUWv4ZDmV79nQuHOSDlHPFBHzyVCxs0gIQ2ib86uUtmpbBn+uu3A
kgNMWA0IK0a9smJhKC7AJP2dp2OsY6MeXtO2RQxDlVIkPqsjg/GsCeTkMba0Cz7VWPk+MxpIUsv4
Q2gsu1wjIZV6Zl+nBZ7tlCBQfJ6Q1+xhnUNxWLNSPMeVYvCEn2UDNpBegEa2FRLMktkDE8q0c6EL
OXRJLE+tMn5YMKatkcRZEZTFIY9aVB669Vder46+SJNtFMzZfvQ9XP6iBXzWjgdVxNa2mtEojhIG
aF1Ezkfjhq+zDUAfJ+q0y2JJrTq529K3AYoKAhEwFm39zvwVMtjQTyGwo8c8GTdahhZakse0pGS5
1uLP09Z0xVkDrDwOCQ5J6pvXjurAIKPddxymq6zX/rHN2zOeHQCWdvlWMUjJwlqdGMgs6/SczqZf
JcCR7tVsDNgLklPGYXLSg5+ePFm7hAzb86WdYFf1+f9i7kyWI0eyLPsrIbFHimJQDCIVtbAJNhuN
g5PuG4g7nYF5nvER/VP9Y30AelZGVneVVO56ERAy6KSbGwHVp+/de258J7vhBF8TQUTU7vpIv6uD
/dqj3HgN1MA/msg3GPeDeixt2CagdaqdEQ0p/TD8dIRnZLu0yR61TIAwywMQLGmbPDC6aFwnGQzX
4O4/IVXgVbTGwbBq6pa6jdw+L/GsxA4oUadseK/8t9bkoGQ1MtoOab7TzcJVDYKN6WZe5IC4hGF/
flAtwq5KExlL8aoMWURNEOTXqHwC7xE/9tawn2iU7hCmGSSQJP5OYzlyVQbq/BagXffOvoGlsndK
Bryy0chAn+9Fp41xJkkQje1cYJteX2xIfdKO+F3dXlGDz5Y5EzJInA7vs8pfvgsGBGeZUpWuZjJ/
n4xrp6sPbW7GZ1jx1TYtsxhNkgnOm39JMLAnlCA75j3DB+ezGaYOJISVnIxZVadpHWFsuAl3Y8Dv
EKaiczXj6gsqb0h98/FTb3GLCYMHqEL58fmSHJr8oGt6ZmW46XNIxHXnRr6FxrpjC2NgXm+zPU0a
Ap/GDvS17ecnEaFwWEpAKekbgWOmPzPV61xVScOhB0u2WLdhrGMiX5nMwzTfbVGCECIq7k01DVvz
bTkC1rjIzyRX9WfVM2PQN4wSLb94HbzhAQ9z8DDWswCcgSUVnHxqMmoPn/anFiVo8nqayoMCe8Ty
9Guobp25U4wb7SQB86zMED5XaYEpJNRavbccISMmfKAiSVXLjHxkh83KtT33EivKBFcP2X5GGPQq
8aCbQpR/VtxO2IlaRueFTzIpUW3c2uPZ0CWCkyh+KGhl37oAj3ZOLYjR7ic1hX9dLsw17K1UeIPW
Jdw3d8xs5YJcqjxXRGXrkKeaRD5ReO1kPToPfa66mlp22xi8BDZ1ZBLQ/MNTnfnKQ+6LcS1R57lC
yVAxzyPViPv55At/2IzE6NETpBwwLXQZUdLxbMzRf7TNoLUH9wHivOnRiFOTBAEb++w34raQ8Y3r
1Cq8hzLXfsqaWr2xdWVd0mpd2bVXXgHV8gYZ3XeZdDQmBKZ8pITeCYAESAhmT64Snqc4yx4yctuU
QNcuVL6EStjlu4dWd+dreQC2raUvwvK/lqJAr1SWHU1plXmG1NGWExMIFinBKB4XxyS1AIhMNMkm
vzrxxzMXlvP7JJi7DfOl1BJKubxFZ4nHtZIt4hrhHKRKeBtjiGBFoJO3bwMxPGg52mY77uPVcIdg
451oNEEXVjQFeJ5l7JkKimsb8jQuPSctpuusqJmzi0r9z0EpfoKIEKRKEkAWtKp5huIJTMgri1nx
2oCKy59qzVJnt97wE1RygPnUo3c2NswdUtsyVqEw+g3nD/80zZdw1nopZfGocsREgD8JOlqh/5rS
J8C9f0Wfhzs+xD8w2e24a2i7Huykn+5WhOs8I0vcMOzX0RgDBlt5vXsD2SIvhfdTzXzzYlQsDtp8
aXUjn5C/B8+R39mE3HrCBYwOegY0x225KLGFEFuImw/s5RaA5KQiy/r9IlwMaY2uDKN3DihHqp3e
Cdof8zoaVipNpZJBClFt6J3lbF1b3kEbBJ4WVgiwsxF9oJHfdQIfN0XwFEhK81DZIrM1rtJsg33T
AnUNaTaoij98MelerJ1GD05G1UJyU3XH1ceq2RMigMu56JFODMaxnazU9QXDdjht9Hbs/IXp2eCO
qiQJAAsJLnaNiGQQIpXt7QezSPdAaGGOdqX12o6vCO1+4JWTKHI04+7ojF9F1VpbQS7LJWlQLo9w
s4Ezckhmm3+pdRQaGSOZLRNo0+0MzdUQdiHpk8Y97WlAGNnggklP3U4zYMAO2XicSnrfapFiHHFK
RvNlT1+N1fEhlhSf2Pqs9dBj/B7on+8hS84LkZOdcQTQLnEmmNjS7C+dKu+tnzwlk68eGgX4AEtx
7kYI5hC2BCOZlb16Ez1mTpKpXiZL3kyZzlnPzXBQ8EmuqqpCENaBcZkMnSiQb6ah54eIPh5klGeq
TNVFyxO7bZjq6LXQMrRTRUgVRwOeWZUIZ01417Yk+zmogvAkR+MrYQ3KCy3dYDfGOGM9IU8B0Icz
pv9kO4zwiCBB9O+FtK0zTPV+Pc9ltoXVffRh+60vpbNhzAXrVcbDhUpiAweHJkcrt8u5u3QUUL7j
OByTWn7HwQ/nAMjI1ymbiCeLSlRW0nvQnMytZPLdIhFopZq5cuhD7ca0c3xMJocAsCzf1y37sGeE
/VPjyz8nxdKfDIRIKAmMP9P4BdtjcwbST0q5Zj41TImibu4uRbZ2cy5JYpJ/whFul8zLcxKYHp6e
Dxt4YyjElhvIAYHEIXfCvbvOY3NA72NCiamEfhjpc29ZK1eAVM1neyL9U3JzoCVvkiNOmm5Hqwdy
s1JJpOjjD4YH5NswyF8NA4oN1RnsvRYhcZy1yUaZ7DsqBy0uIUQGtlubJGTn1ZAdItuGbzEModt6
TA+rgXkGe/iwY+I5571446H2p4cBDMzNRL5Eqgr9Oc4+w7YoY/VRQchG3lAXcNzQEO9+bctZvemQ
6NQ4inIP8/ZZT+Wc84Z7NvAzy80TF3pgsfZlNr4Esqy4VafpOAUFDVbbu+PreomnWN3oWg4mVEnM
xz6lw8KZ6XmgmjgFAEbSevS2TuCJK0hjbb1IcBJ0VFe8/sYLk0J5ykIq0agZr/zHmcfuX7webkiX
Kt1hEa6PTXWSE5V3Ojbh1uHEDuZgPox2Zt2fzefOyNNzwKH93DUMD/0hIhAkxImhD10Jxa7LZ6C7
uKoWSzOj7HNL9PoVpO41tJ3JBWlgb2huIjmwE5MUEYIq4+VGrSe8I0xnjwCeSGjwabmLHnh46uN1
yJl3nz7PXjZLRhyCTWOC6W2iWOF3OqjGzemRIfB3RLOB19xDtr55VW+fUzWuXWWsTMC5UDcN4XM6
l/H4sJyEQ3zx9FRe+A3lp7TR9pUBqADhMWz6ll24m3BITPHcnI1b52bqyj4dfTQRGS6JJKLhnuDv
XlUxZyXHVi/LBcmetTMLwCKWl6tEvjRDeEJ0hsxm6I8lh6PJcPZ9F5Q39AUBkRnOt9IIlccs9p/B
AfVHpatr+N2sBX2DFi0Q2gs68oao+fK7oE+yjTRbeaYUFAeHYAgMXXDLEsNOt2kzgHiU+SHT6x/w
l+NHA+bx2mkz0mgnq2PFsJRjNV8yH4xPB1LoQFzjmiLcJxV53n7T2yJATmzuhc8mqcrgSvHb7knD
Ibu1kpbA3JbC2gcevqprBMG9hA+8TGzE5F/1SnjHzMYKj5r8EDZwZoTiV1vUT/LYED11HNu43Wv+
Fkqla8yatAaF2HKsJLHXJey3Pfu6ne6XjzJ8/vusJ5SpLTSEMkNJPyVri1ePah4TfFPSP6WunbqD
UznV2THDL6NQbFcZ6D6i+mrWhaSXUpVtc2nmi85NdprbboXffIwQq3f62CIq+I+Lb+riFAPN3Fkh
aZNLn6GKiVr7/HD5HKlEj5E8vI8g/zcGooWHUPWrW4yZpbCz8Wo2xYZTnNynff3NFD+6WA2/92Zl
nLSCVGerpK+hmyUnf69/LfwSmVBbMElnnpyDg/k8scVdOZOH+GcVA6spqw+ymgpVtNZZ5tHMGuvY
NTqzWRsWQFe1WFgdmcYs1og0FMlZn1XL2lh9QaBDEnQX3yHlrC8hP7FXMPADaXIlFvslUevsIYnI
l2sZSfzyvFAmeK+j84wexSxNby+70Q20DurBfMGJU2MJ7OU2S6ton839WYfy5DDOYtTQsPUdYryf
qkJzAiz7VvM0DsFB/bWIaJsHjDZXOiYKkRXnMKKeWVQVc3tMwO46dQSTOHA4XiguNsQkD2+4n8C7
VM8WMTJQVgP4gqCAbrqBmK3fIBUHFJR64qGvC/Whi9QNrJ1pDbwDlLsxRFfdt6Pr8pECmHll9rp9
sNsL0KbyHoDMuhhQ+ePR59GlU2Pxu0Ynq8hjq5PGubZzdlzFYT6Dx/IMaEDF68lF+j37j9BQNrDM
FIaMj4OlygMPKZssqXgKB6YrR3KFB1jSfEoclxk0QX16UF2yvn7xOfCN0YDVtKMNriAIAYMT/2gs
/8J0b9f5ef3Q4mA+hXr73jo8V6FWMJz31Fs3Qb4IO9XZcf8F1zYpg6s2WOek8B+7VgkPCT2Lpz7x
w1OvwC4bIsjtpYbmvZ49sXWCsK8Qpg9phVVUBybnVw6R2zaKwGCuXo3JTI+pYl8Lj3AKUpyV3ad2
TWQ4qQC++Wu2ieKHxfDCTgt/X+CYW4dzH093gh8VAV9umKLWj7vsMY1Ei2y+fsT0ExzgKperXOpo
CQa3jnN5D5mSHeyIMUCRKM4e3e2wx0TswBme8T4IbjZjRUSd6vHbi2R2RuYNPlnTnkI7uoPgs0lc
wXK99FgbLxLHIUnHVZLFHB+UyoP8QtzJYm6a7KB/QF3MI7GSflUx41Tqxwbw0LFPRUHcSlvvQCnB
rJmPJ2pnUywY6A1oMkqy3xVIZzo3BdXGhbRT9peBEoGqa7+IeSQNE9ByKSnuyMleme9Olz71P0bs
MRy57fSB+bOy/dzUpMOAp06Av8f0Vp/8glyYqQJerbckSNs80UjMQtWSDxiDidHF8ZWQI/JUw/pt
R7wTptnp50ZHx9vht230lxgniqvGqX027M7GHkqASKWcmIGoZ1GywuP52lsWp/IuOqsjyfAMn4yd
wngXv8kIkN+MbzHT0D0Hph9FAkZbdfoRq/ls6QpVTJiGTYlqyP4Z9j1T/xMHBpJVCjori72rsO29
54OIt2jYEfTb5+6AuZFv4/xb0gJmPDRraronbFUoqcPhMlUzsx4cSsRU9hQhSjh1RuGz9pPSmQrw
TWRjac2p5dyHnVI9+pgRGcqX9Rc/IZ+orlVsJigJjLIZ56xyxBhoR3vYg0VzsYupuXjzpSpQN8uY
4CyaWh3IOdKC87wu4i18u40hc+u4XLT5oxjyPhsJU6aVzMMXC3L5sWgNBz8tmaLSb/ZBMH7kNDJh
MIRMVR2w5wt7AQ/juGYO9ham0nqwjMSEk4tmM1EDWqC5/2zUWn7k2MsRBcEbATnzrTr3mm2wQtmk
1YQPkVrUBHPh5wP3SWxjIiFHFTuE0MqliQgf0ifNLWVIfphqvciyTzHFiiea0pC+LJQ83DlEEo2U
E8qhTquBiSEpvOW81Dq+pd5JsrAJ2u2nfRPa6soYVThOIVnBZVEzD6+JD9Q48c26EcfLXpoIaKz0
J3Gnn3j2tWa/uC/xhoKcYcgO6H3O9/Uww6PsU74lBCFBPpqwArCqQWovcRE9kIk4BV3x0EzBfqqT
8RTMRalJfDOF8TrNjeigyOxFyLo50Jos97jVybslBlDHv/kog+pRgfq5XrSmWdWYB8QP/WOlE3ui
TycVkwo6RKimqAR3n2tR8J4bsnnAnvBeT0Vwoinnr4XROa4XYDlPwvqrVyh3jfnol1hY39l4rCsn
zluNuHidFeLQhZZ4pD8AsWbC8dLi3esRNbFINIQcUMBdwglfM/vHdEgJ4aG4oalIR/19qLRdoNSH
oKwVFwWQAf3djvc5+X4W65qK3UobK5ytg1h1Lsn2Hk7oBnveLCdb+m5NpOeuLUEtGZN8y5ooRY7Q
sl5gct/SGMFgioZ17/c5O7rEjrhU/8tvDUhQtYmd2nCbaBwfRyB6XQDcUTOVhMZF95wMORbPNn5A
iow1Lh9IpNAyfe+x5AFv86avBBecA1NVvvBW5Lvl3iEVSUy2R8sXUKnNEGCosj/R7Ba7RrfQl5Y0
8yazO0+hsiedezrR2XsPofPuCwmUPo1r7zrOfJ+2R24ikjo8UEy6vOnWCkVis/Pr1L63aLxn6H5P
C5rDNgT0Qc+DpzYwcUujnYmdnFFSV1WPeZ//jDw03s2A1CrVNqaadc/mGPco2mjCSdVskU9wZjRa
U64aOJcP47wCf6qCEJq/J5mOSDPXmKILix53YP2ptiDTG32oCAHu+12AkReTS/GVwUJ2UL003xpa
HOwyGLfuiOF3DS53PIo+/qEoCTGXQQCDWXH6hxb7qm1wDDJQs5PGZShnHdzh2shaVt1+zp7wYGHU
bY5srErVjaOjjTJj+l9pggm1tNncy454WuJjSgJk0goYmQZ3jNyfpDlbI0+2MmA4ihlkuX7XK/t6
FgdWRaRQRGTBURQMpWYmMi2c51j62pWpyFuMDpd8h9ClzkU8ODMXFvrC5LNBoEG8+pPaPnB2Xi0b
eEXOxFooqcBIXeD/NHHFYpO46GoMwBuRyWYAnUFKy75KCEfXskeMz3IbWnVwLOcVt7X7U5TaA5YR
1PDOEEaX8cH2KkYQShidHDMK90PYn+yiwzwbl9UWPiA+6ZrTI1ltYq2RbXdlhDZTrOJqbotRlTbk
3YiINLRlBrdcNAFHQrf6eT76UfaF8eiMjv5I/NSLQY5CMZqM8pvuUSPnUqhsCOSvxPtPU5OsY54l
xXiWUtgg9umAQWNsBrJBGqy9mvKcemH9PDKXnvJ+16dGyOicnF+dsu0cq0i+CzH6bjjCI6kT8UXY
tXR7q8N6RlecXBWH3lquPNlFWB+X7qnQlAwe+ZCvQ/UDNvWWoVj/piD23ejAH4tqHpmwSGx9/I00
ZxqhubEqrsLCrKfWVCScHC+AnSWyo+7eJQrGIRQfwvU88T3r7j2Go1tmghHuU5jNq47BJtvFNmpR
3rZpbxxlmRN9nDNyI30A6jPQsfSyXHLT+fWRKnlYsfSfk6YR+Ov5HdaJiqqEz1TZkPOQIr6JjLY5
0ZOiNxyJ7kmp4/DaVvlXLCJsaz+1hqib2uA7IkomPdBwwZmjdkYIvIPEbzzZNmV7m0hULLWFebK3
68dCqeE5Q8cva/+SsTsRRYg8nQPKSqu95lEy7toMBhQSHmE8lPMCo+NmHKFuLX1XMQntNueZjBVd
giaGjJh3Zv6asqdOOe4gjIiU+6aJEjdFzn9eLgu3e/mILhlGIh4kY+7zLrVxyAx9rcUWmmkO5Af0
IS+yyIejNyY/l0mN1JqfqZ4au2U+281D2lAzkQ1FzM9oDN4DYDwHva+wvc5HiSmpSeEj+tVtS9ix
1cgR1baSH4VZvsXEPh+Nmd0RjuC4c57C/Wzfv2kKi4IRIMbpncvy716UYMvFriyVXYrXNjWEmiL+
mwOWtsncrJINhlxZ0KAQXrATQw9DN6r2nkG3WM8b49RLDBDk+SIoZ00crO6aj72+ywGXrD+XTYuX
AzLEr291z4jRB1bTjLznTmM91G3yHjCg2SaqREgEcz53CqAhNIKvCXl8mxqfLHXfPHlNjcdFk4ke
8e8rcgc/bZGGS00r9pi2GESl5rn1LWtfiOL75CSbmuTLu9Dss8N5exc1IjqQW//VcGrhyhhJGD4y
NkzaC4TIVDuGt4xs2vDRsp+nQVW/YnFnhA2fgCwcuHqG/+7VUQCpFhalX2vlU0Vdt/UZ7AJ4iFCx
KUpNIc0s6vOfXxuti+gIRUXTvKeMBgoqWd2b+ieoSogQVGLAcPODLbWLavdLPDAP80V3wHj1slgX
SfuFF26P7c5sMgNrOrXlaDrlrvBzSt9uPCx+W2AU+7F3PEykLL7wKU9motzHeTxEjG6LyhH1Lpls
dC3JZ9uB9ogZEMDunyVQLCBezlkriucSnqyFMEOAo4nTMu5eprTzdF3GHM4sptTzpSNEmpP5McQV
gMTFu2O27M66k1xQ7uHFQr+5Ko0+3k2kpW/0PiVBryXURk3M5yknFJ3bBt/KbIbGuKTuUzRi85F5
oMCqollB3QeXovyx/Am4h+UJXekK8Uh+qIhWTwab5ZyXdNAZLB07J0cZVHf0wg3rRj7hdXmoc2hN
qzGW+j6aVMbLQzK5WfNNKnp8jBsyA8puILyv7RQQEXZ/8/Th14WbJdv2zYhUEPiDJUqwJokzrgzK
ky2cFue8uMnjGMgmIiI+ZwNc56HBmbEovFeMfV+7tCy/CA1xGR0JV6KsxAllmNd2Bsr086W1nzyt
Sj+RFQ0ShfmsGaD9t7YqHqjTogrRxReAYeskR8ZJU+JFKeQXXpC9JzOAdiw/4LR8ZFnoXrQ8JsVk
HqsuF2txlxOHpQs7O9pNMmu3ZkRHT95AGYWaS7vOPC4XEegITPTxEXAdDe95CAqn7nvf1nQ9FArn
laoa/S6LMNDNlkkCq9cE6zTEVGsB0gUm4N3oPTfoGs+jU0ZHC1P652d0NXdRYdDGAOnxIjuCJNUc
datVZ9qOhHc0irXQL6KX1sEw1aOm0C7oTeen6Uw4G+I220eG/o2Bsv7qKURvxjVALMSNH8tItMya
a2nX46EhK2BrZUmGQJtRaWzeMbFhYKIFZLZMBRJIxhup2zfpNAQLTSOyn95odki6EwKmHWJjsuhr
UADLw5HG+NnzAbcayXXgt3duvYNRYU8LSaveKCWzCsma4cJ6BTlPnMXGijyVAQN5jHVo+hsSb56i
FnmpFiQ/rFl17YmceSsrXG14u5h7dcUs5jkUDGyW1SAvG25v0RDGGisz58wALouy+nH5Kj9PvS7j
0na0IaAZBNcqYTdhlUO8y5KysZjnbbvCpr/H8PfSB2q6kyrGFF9O/b3T82eJ4KeIjOIS6yTq2jUh
hGyi2i2HDG//wNuNxdOSb/jQbmJAIRl3zvit3fNEYvfQUTZo+nDoYh4YOyB6SAy3BB3wxYwBhxVC
JFB3KvO4KKgQflBvz616IBIWHRzKBzMJcGhJoOBy3qps4RoSy8lgtXydYIzQGbHIjd6+MkF2+sbA
vE10Ak5KIi62ymSzxlKQQb0fW8vf+p75ltCYgcCLqxr74ixxN8nr7tXkJlGHHP3afmxMWhqeA+HT
0EW7XySq9TB+swjIOto9MahNDEhcIfPQqNPxEPepir+rIrdb0hxupf2tZBrcN7L+MqYcHjxm0PvC
K1CAk8VFm9Q/WBp5dQu9CglauCtifgdp72FStdJ0tnq2ZwIEeD9ssmfbIe7gjjC2TTo0A46f9zw/
yKeYucFf09V3IY3qRFOp3SUKA1AlLz7oyTobS/DQRYReuECfvtE/0ldWza6J4KQnsle7AIdY99HI
8TrHEFVPFPceSKBymDaDZXypnVc6dg1i5npf9bmFJHKwTuN8WT7VY+q+waBLbOPjOjgQNOAMReod
TIJ6rypy8SzkdJEiBZ0G33lyaLFQxclz28ubFYTOPdYa555z0nM8jkmOQ7ZMMCn6PbUL9MgQaHfh
ZGtbP+eAXXPKR2+lEQ8y30WS+FqcLqBxE6T/GIFSENIjzctxgtfkWpmeuG1H0S8mHR7EbHobM35D
WTpl+0ElTDAeCAYJiVG4oMx7HUYGWiWag5UYh5PVOoDXq3Y3zmtDlU42XhO0lxqn35VIPaw5ZHie
vXMEMhlJoVX6BPjQelvkcsBtV+kUp8dFL19YBgJGhD+hYYbMjEfetFacF/n44FNkBqaD1D9IdstR
ElHxHDBc0/NqjEccu8kmDgFuMdWKzmKozhhhNmYBBFzk0bMQUj/hrlmLAgEyEkekFRD1PIe5hgrw
P5vNhko9pjunYOzdEnU2Rpa6bTynuntzzCPE3yZsHpm+rnGZOo+QgrZhiXkpeFjs9UUtxh36x68E
qURYBLjQtZ0X5blsTHsQ91V481tDPCoaPgPdqOBtCaDx3Nd0GjzGhiS3HgqUXuzhvXbKaECtF+W2
b2IStkZVu35WNPTK3oKWgB9KF5wPkdv4lv2mKfF2iFm3we9cEu+DEQNTIG/CtiiCZ2KTVhYBFScN
OQdtGBsu0wBtyypxD7ECnNpY72/oWGIaq7nHRMhKzp0TDDcljw6VZOS5SEV5fx/9KfBdUi6vjWpr
qzLFeb0U3w6Q372VgYTnzJ1cAmWEMFypR6PzLY6GmXY3mIcXvV7COOk1xvUKjiBGKDtp6caexOL0
xDqnbEmhS2R0KGDBY5cMzOchvplTjq9PS+sXoYjmMDAIRYM61S82KuGjRK24Mh1ZvahF9s0S7Hp6
IatF/r7WyXA80WXd6nEdnAkSWOkI9ZGB19XGdxA7GBjNN4ND41LKvtzi+lWJMqizPbg1MKiIi+i8
MC50IOP5QpwbEkr1Gu9VOvu8jEIgyYzJ2ynV8MGp/MBNEodx19BIFKeA7J0U4lUR6MxfzXbHMY0Z
Y53uO6eQp5T6DBmEZqL9CIqrVpa4aEnffhj17EAyoj5rkBWXGoEuK/ZP0EfrSE1SaJOGWCeEy5Wi
UeAIaDkuH9KFWm6Eh4GH4T6YYEjhR5JOM/MdMTCiJdRK7AB5uI9q5i21Na+HsResLdqtI5MIJMbm
d6ZMmE1S9M3lPrfUE5aN7OCosMRVm1xVE4X2ZpjXiuXC6/MJtySZJp2zPOhVnkfmo/psE8gYxXDQ
29bzqpza0RzcSkwy9qOe27wxPMJCFex6DGv9FBtCU5grEyPwKZChc+yd15xB8XW5BLX4CkEBkygP
8knvQ1JIQITGozQv3Uxb0CLOv2XIqZWAWKqpke6jSNnYkiyfZQXqWD3Qj7/maVVe67n3aweAZW0H
Mjx+4RIKF4I/mv7d1fs2STu/G0K2Bzb7FYCYb5pnqztbQ92gm/Fwjji/nVUnAn8X5ACd9Ei96cV9
SA1KaYi1X2gQbfKkfoMMRlsdD7C/0toMLUo584+88AVxCDkjU0tOgK9/+GPRUgKlOdYXLoAQ44hC
a6n2louuiGFfkUVlmkiVZjxBuQzFzYgntqxT+pZZeh/65DbJKj+rfHRf/ldoee+aNssPNP8LOQ2N
u2i7S+BlJ1+h1O1S//CP0QW3xLFwUGAlY/QKKgL4HK37a1hH7lI8ixmkMTgIOHVwPbaGKhBJ0QbV
o8XvXh0eHX3dcC760VnJ3gsK9SsRVz+9pvgzi7NrW5DPUA8I8RCxjm8JOBCchdQsSn9B8pdsktai
ChxRySjlHK3opznZHkP4ltYxY9kGhjnF/4aqIbqpA+xyvdIfE0JBHjFBOYS8Kh6tnDnFwKEXWNPn
Epk5Y4iY4WRzp1SWU3XQShG7zQSLXYig3fchFgZuEOcJC3d/1+W4Lj4/S52n2MBDrae4skU1fxoX
OtJgntrlG6bMsa/9WFyWLwYqk59UlN+jpPRAAqKedYhJG90mt2dk2DCTjYg2CfJEu01x830o1K5D
7MDg6NeHng3lzKEjufzPyBtTVwuLr17s2ccox0JgBZlzhAlB5qATC1fFQeSWKaXgiFqotzg22wI7
Ws9UbWXqUwjAIND39PqNvo+vChrVa1NblcZpk2pCsSpoQ5EQNHj//mVPqG+yDdW9Mdkl44QgSa5Z
yFkqFwjolp+w/D8/NIkBjWd8XmqTw8KmVq4VFWgGzq0BJWyZg5RCl3lePl8uUVLc9MBo97EofowL
kC7UiM3Dho86zXhsKedoRcH2W+76fj4Zt/Olsu03iBU+srkm2aOsvywnElk4HEu86dfl85SSqM0n
R/tform7H/n1e/pR/9v8Xe85mTgoyJp//7d/+uwZSkae/rd/5BK+V3md/9n85z/1Tz+3/vfly/5H
vvnefP+nT7YZtcZ4bz9g2XzQ1vl8Db/+5P/0i799LD8FP9jHH7+/E+fezD/ND/MMGPvypcPPP36H
4CdMRNl/YU7PL+fXn5jfjj9+f/iuJKHyHoTflbpu/9/f/Yl3t5y/mazlTE9VZqmsDXDa+4+6+eN3
vsLfZGuYSDF5OrYBp/wX3F3X/wYazPgPtLsGvrrO2yb443ddAwmPJpWfZwtWZsv+V+DuqpzJ4/+g
uyuaauDREJRT/P+/QtI1Qg+KTIlAKiXatQ/ZqnMzw0vuhM6TRfsclzOx3BdLWH50yFtGFs7kR6tI
RP3d6qr8WAFQ/CKNXB79KXmL0J8MbVlfi95STizWz2ZFWKba4WhB+Q3Zlt1H8wpoVbYCgzJosmMQ
JNZjoA+KivZiMJ9wYPnNGl9rdsRqRWRbNzLo7KvxgwmRxzSpfi6z5JvntzYGKp0Tm1cAKLRzUBzp
iBG9sK01dTRFEFoc8IzRJUMksCGiLyI+WeSXzAvGfV5guyyEQ+hF3IuPMQjrvayV/p3DnvfEiSC7
B6kmxaofTfObL0yNzDMiXYrSom2r2D9Vgu6Q51L3ExGlkxpc90r3RekHc4dAKr7m8wpTjFn2ngpS
j5Ipea2QGD47KdSOhPxgNGAFIUjziqE4qrrP/FC/lyScbmtQVbskidtjoGbWBrcDCli42NYm9vDL
S+6mtUlD5sms7KlfkXQ9rbSM87jJ2eeK6ErbktoZ3PW+aN9rncYjZxBJfHFAkwAyDcbnssvzY54K
cyudWncNBjzz8LxLj4V0hocR+uyDAzpoV9ALAiQQN4R9mXHr6lWeXQzA3HvCJCIUgFX32oZdsc4V
z3o0OSPcxoFgkTr2vBenMuku5BB5gqCsNmmasksXeXx1AOOtPdPIz6EFFC2qChUSXR4EtDZRwDRR
h8wQc/XGnFHHg0QCb9iTStOynJRtSeTnwZ8mRIsjw2sgh966duzxC1luGbw9gl59OFuXIfexOPFj
Vw2huTDRBv8eVnW+baxoXHuNDvOLPYZTeP0hUy++tgaZwMRm9vtlXfiXVtH/cvX7Hyyj/x8ukJpG
DMB/HXfxv/9X8lH/9ox2sf7to/lt/T18z+u/LpHL9/8Kv7DUvwkbk7CQqlR1k0Xy78ujYml/A+xv
SluH4A8KyORLv9ZHTf2bYxLy4OgWtChcC+QW/Fof+RJHMAv4JEujysK5bFZsFL+SI9hjeNf/8flv
WUtrNMyampV/Tgn4x+IoybuwpOFIaQnD4jVYczzCXxbJQVRYMQgc3FlSi1dTS8OZITwA3fKpnYvQ
UcbfrAkJvDHADSI+HpwOBSFOHu82ePo9Rpr4l7fy10v860tiF/q/XpEU2IU0joUOG8c/vyLLFmOj
WRBeieRwYUnbG5ulB7QlghdGy//9X2b8p/iH5d8vBXpv9ifL4j34578NRXdXoVTn3++r+NFaErt8
GhMic9yorjdZ/X+YO6/muLE02/4idBx4nNf0hkkmM+lfECIlwnuPXz8Lqb49IlVFRd2JmJh+YKtK
JSUSwHHft/faxCHWFG2ZXcaTQYAqRv3boEW1QEXsgYAIHLSmcf8TXwdSsQLBWhrvIlL6ZVvhuOqH
5H2sVLosw6oY3B10+FzRHytQPIUFxsUWJYg5nW46AbhLJy3flKaZdyYypHxwYHWbISJFZm4OXz3F
Br9EDK5nx6/vw1/fdKmrho6o7rJQ//oaaG3cBm0xeqssKdA+eJOXWoTvZX3jZvX868/6uB7/fOVM
VcOuqhumoamfXrnCZ0pve145N13WVQnBk6gzlFNeTgpzwZrUv339gdNe4vMrZQkiq3RKBASRf36l
yihudJNW8op2+0FWyoZQl2PVDhGBwu6dwP2UkZHH2opWSCFAFw/pHlPyTU5Lml4ElHatOnAAOIZm
QE2lOxXlwfeyVe9NatBltQkUo5hPY+PrC1c/5bxMb+eHC2d++PWxUP+AhIjNaGU25rXvdA+JEnwn
6hH1nUvSGhu+vetp26yjc1PYCCVbcp6cpK+XLRlcIPtn/z8XNE1KDjtIyV7v4wW5nGLx5eM5RE15
x0TRgW0A+qHssL19T1NzE6MenJVD/6D1PZGbw5XSoNUqlFPZKHdfX4z1V4+VDCBHWrxMpul8uphs
6APPaEyYGUUOL0y5UUaffo56GIpYkCLSPvaBgQjVrTT0HYFcN4S/RUCU67B+yjCxNLZ7cusrQ13V
DW6BNolfqb491Q4TYM3ARwSyrNnbbXWZnDMbip1NlvlMn1MieA+L4UH36Ac6rkqBJmUY03h2Zmb5
va+s6yDzX2m53wmlflI1BEVuEr04OiH1jXPd2NF77JbrLq1PbDxfcJ8+aJJ4PXFN8SeduzLhmQOp
D2EM0Yl0lzqIHXoO6WNuCeqbof/e2O3DFPpa++aT07DV0Zi3VfQvi69v83QXP60Qlq5O+wrNkBhY
Ps+QbhMQYUQBLxiSl0apjEUdjg8AK7CBa7xuvW/c1kIZ/jBLTHFRv3+uhoacM4CQ4vP2naa4XoXM
DMuwWoRjed9wiITwqd/qAaFo0tq1xjD3qcYO3Jmvv7L+F9OhzTwIxtC0YeKLT0eHNkCjnuKDWQ00
d/ZVVC+a0FGWQ9EiXiGrMQXOb8ZNvFUJB7WrO3wJGWwMMFyywtajRivCNYrZGGZXeQWKBAbsQHU4
x62oLcJOYyonCRZz7EhgecgaAsqBRLsqwcoYiZsgQEnjq129bMZ96FVIKusyW8h2eDBVfGQc+/70
lWEN/Xa/HYBLNpsOaSE4voy2X3YCflV2GqYHb2VQfJhRe7oTBvI8aKfAdaC72VurLp9slbVQJ69l
BhL2FSxwgbd7hgN5a6jpC2YhOQ/K8qyyf9Dt19wtkVTjWZsZUXIsgWIVIn4ZIpcvG1ggK0SM2SuE
DFpudN17LSL7OulwiOmOva7rflP7kES0NEPn2gWARa1rWUf9woY7MpTKTiHwSqmQb1GrsuzmICa5
pxVEt4oodkUXfC9tCZjKdWdlTYSJDUf8TeKYJTergnusWM7MyjmDyOAZNSTTpx2vcUi/x4aJuh9r
JYZp1P0dOOW844G2IRLlXgBw72P9hGPgOvb4LjDwDLymxl1FaqZrmP2WbVs9J6ub6j1MkVAo33Q0
40uMzzQK3QlnTNbnwB9NNH2jKaOzShvEZWo5q8h/dJL2aFfxS5O4YOdwlJEi7EXmIWy0HVgKWFwr
Hftvjbpjnp584hAXfR4DletZFHzA8hiGcVwxXkrLviuxDMb4P2eqzwKnBMkybFnSwEfPTYUsMINw
cqNtJhcGJR/m8CYMyM0OcBtb1lsdRXsEuqxykXiNLBeqEIJGTySnBHE988bGjIx9lLRLtmo03Sz9
9uvBOK1xH+cfNrnIeRiIuiXYEvP7v7yXhkA0HKs6RWXOXxTI6WVYBS4vPYtemSKeYvfdxTR92a/8
009m2sGUIChGmEI1Pq2+jiRUIRwqd2lWdAtIItebBtIJ70EFSs40xLaxjbXasVJ8/cGfA+lY9zkT
M9eaUjdN1bE/hanxbzt4Jph6lc5MZ5oixKJt3PcozK9Rqhk0q/1519E0qAQ8G7PAOV6AOsDLZpE6
gFjHgWRf3dM9WOb1OMzy4khD/LumjQ9fX+nvD4cLnTL4bEAFjvM5iC4n+j0j1FTST9ZeGVnECZgg
ItJzSeNqcqFarIooa/9wg36fqz5+7PT7v7wTYozTFnoSpmfpKjOSYaaY6fjoAB/60yeJ37erfBan
LVWC+mOb8en9UzGsVmWpSk7d0IvL+lkxkclVMwO/U9k420BJ5k04rYMjtsA2fJZRszCR5I2aM1H7
GHNuASWuwM3Yk4I294BjBXGyosL06PtEBgzleYyRihBrIWeClDO6JR3EO3p15Fgj+qrAHnrqg9eQ
0+Tr5vOoVACNwBHNPWln8zEUyVKW441GxAfU3PYQWiAM21I9F9Lp2cLQDOk9YxOtsw4XGaHe715u
3Hp+cxiRXtsN7HGK12C90iNeZNJ2i1stbhxyeghKk4G9tpt3TAPmHlQgTBZjHZpVw6osn0UhxSK1
AB87hPiW0x4mOrpDZMzCikwwiUVOMbtknvnwl1uDSPPwNSiBVnPG61Bp9nJuqnPifIVvrHNkJC3O
olmRYgopGvYyAAVuxIBUjo4ggG+zVOiuVNYiDYptLLp9ABl9GTVUrKdtcoBYGEpLn5aQZ8v0JcEZ
gfWdbG0vfYyj4SHteQqFl4fz2KMWa+TnyBXVTHbha+tH3w1rqdQW8PWOBTY40G3PMWqxtx+hq0UK
07Hk+JWF2CeLeCAFfmKdF6WRLB3ZnVrfPQ4uc3ib53I1mtNJqsLbJcd8X5JI0XTp0epcCNoJIldl
k499v0hM77XypjQYAhH8Qtmj4eDGNMF75CAPjp+Cxiq4IYj+rTA74n3dmSPrltsZB7/mq5UxkxM6
DVKNREwHT+yoeR3jKL1ycuJ7tOQlkc3CCapz0WDJQjp6k+foHk6K+xBUJsJEPMshuWlOLu98HGiz
3HJ5BBV4KnSkwUwFU1ywFNodbjdaIMdUgkM2klfCEQZc/g3Pz3nRFDxvAXkbs0rLj4FB1z3o1zD9
POIztXOEOt7L86PDX7voZPPa4Jayie+q+9GYt35N0leyBVJ0z3/wkvQk5xJU/1rpE57MAiCk6JMy
m62G0SQzmwxeRSm9ZarSaWvH5Kb2mZZlZyNw0jbT+lajYwepSwJ8kIqbSgE/ruJIgTE6zxkUs8Zu
7i2ilJqS5S+o0cL7PrOHUwDgSfJom0fo6nqUdtQ22YslL6FiPMSm3LkRe4DWKp6oJtyxUTtog8XO
nwA2BX03fRLCB1iG+1Q351UafSeW5Z3gGbnOk2HndZMIB2+/T9D2UKM+N0L2Ulb7I1X7NxoTC3aC
m0CNYWeCYJqVfv2jgLxoV8CYbWSVC6Mwt2RhEh3sWysnd5ZDRyHbBMaVJgQlliPRvYlHSTHuim9W
ffC74imc9pPNyEaNCi7+bMKotHps5qbBjfBdosLN5pl+4KxrNRV8J3TWIXQPbtgdXCX8Xul3lQqi
avDC1yydjA9DtWq6eFgmhAXbUXHT984i9MzvNRriDUeIa5TTsJdiNn5Kx2d3jQXsqvsexiB5jFxQ
WxrWFu5miHoPuZE/VR7tVAwhi7pzF4yLWVXRuKeqD3QIZBE+gycNz9FE9tbHc9LA81LNo2213txS
yD+D5Jty/gUyE81UjJ2zUStz+Mre0Uc9ZgXk1Jd3wjSfVLTHM9uvd4GbTu4YZNX2nZeZD7WdHXQN
SJ0gJiG7qisBx9ziAZFOgfsAYGYo9VsspUBBR3OvGFPVoKBvboh2zt75kDh0qnW/W+KZyWGzdQug
LMdEKYa1E436OvC8bObc1GH3zvYbzFegPdSa+8210ys9pocZfOMIz0UL5FmUDEmwGnbcx00ROc8Z
mi0OP/dWAN6h82qxUOrgjNYcmS1DByjgtZ3r3LFCFrsGMcICJzcQXvmQJ96htbtHeCxzq2ZMODVV
qSRhyaxMJnMm2VdjjKdIAW/huei8oWCQX9Yu29S4HQAszRsrhgRDKXvmlzcmkd92iVWFVEwbM8ZM
c5gorCE499LdWD5/S9fH18DHFt0Q7/vM/gZBgMcVkDyk4D2Cqn9bYSSMSRFUanb1HPHRDpBRO+iY
N4BVfKvAE6g2LGANqyKMQo4PKqOQiEBOG8MMsBQ0gglIfLZjP1pJ481Cd7mxfdeBWKOuqxy7QU6y
dZadRTZiRpu27QFnVAb7i9/bq1zSC0hyJEOAiU2FOL9Oj1aeWTz1anquPLrxIm6eNZrHTWe8y1z5
EcQV4ylEmozUX4uyXWOq7kztg9e07F49CBjV2GzafvxOms934ow5W6Bc528vkcpN36yJl1KzOAO6
d6j5wDtJph5LdpuwvqdlwXtJoVWG4Un62rcm4qahRH01c9oFlUgB1ak0hFKHstxA18LFK/b1Zs7S
f9tqS1WjGG1jPrA48U+//8u2KnX10VTUUhLX2KNQcVZ9Kk5xJB4y7NfNGH+rydF4i7WgnsGIWFvq
t2hwe9Ti9iM10ESL3zkMDlMxLZiNHjopC8RH6PA0Y9/5RnHuwS/8ZH4ZVl1P1aRroZdFLb+o/Fe4
OttG+NuWLOCWgQlnM1PYtJrlUyOqJ/iGP4CFctcKnfmX0Y5lFRZX3h4sg3+FTklA6x6vyLF4DtBr
z+zpdVfD9JyCr2xEMR9aYn6D+hoYNsK9/sVMzeUwgh5wHYOtUXb2HQg2Cn6yIX/5+t5qv5cUaI5K
nT6pI6joy09beiPTiaxEs7JE94tt+D3r2dSnOi9IjGBRdKwdOI6vE/YO876I5wTjHe3QgKwdMtm1
gCgNYT+FpPdg7+se4IJRbB7yWacapFHrx3BMb8nHuNWCEVtKgw5IGcTy6y+h/16TkRofY+i6LcRU
Jvj4goTgm2tCIOWyEBYh89lVmTCpJaAC2zE8VmH5lJfFMa6JoSJhaq+VR82z1rHHHthK2YqFUbjp
0+4bGQHpbKzj41QniLpxqyE+m6raNqzKeUP2mCays5kV58rwdwFM+VZXdknOtvfrb3SJd/54upS8
5yqAcAsYwW9N4oLEz8ClvrgcBzkgaxbnQq+uM5iQi4hj+6ZR1+jLnkZ0qgWw2eX0bi+E5j8MJpou
AiuZGZMMTZ93F4aRurb04B1tr/hDEc74iztPv5xDiGOYpMGJqVL8y9BEca+2lCfsJUkH9VJG4Hzz
6e2eRhgnPlhrKcUwS1/aOdxMliTbY49AIAMMQfOOqnjAsKSF4gprg/t2G1fpeapl2ipzEAKQbMED
mtWO8kPrittad+lf9wc6yOc2aw/UfNFzTU5Jy8xmAJYcOqALfBz3FQcVe2D4dQn6lZDG5sgVSWjP
Xz+ovziF6ToyA52+kE1ZXPv4/StO2oVwTXtJGtSZLis2OepxgFupzipGfPX1p/3FsVbXHZ0OuGZT
eXSmp/HL3bY7nqnMeCsCLz8WIxPLSEXPwsipJd9YJew59qdhPk1N//yDGWC6oEnB/vGiZfjlgzFe
lWSz0ImvOZ9gUMAWaiThQ9hGO6N37r2UFJEEConWeckfCq5/dYdNOo2OyqebqC8+fmcymxUIfLW9
bEFCznjQYLnB4jXUHAlBQjGY/mE2Uacq6uexR/OTJUcFXmpdqiC/fNnMDwsj1it7GRcsjwgx+ezW
2wRxNsX4+s+jgaVHZQt2me2bWN5ZYXK83PD/teb1h/7233bB/y+2uKdm09+3uM/faBgrh29l8EE5
hJiGPve3SdyjItNRaWxL3ACU6R2VFe+n7IffoSpnCv5HT3nqGfynrW3o/5LSkCqlIp3+Lv//n7Y2
v+VI/iooe1Kz0QYb/6SxfWnc/vfLZXOhKJJYaC16jDZFvE+vcw3XQrM6w5zJLN3HKk6vEDiqbb2O
nOE6u1KXkwAIlMZIBl97FQ4/FNyadtoi1Ld8AfITrH1LJAtsPjWFTBPW+equ9PSbNkg2WR9eJeUP
G+x1I/PHQso34iXKTTTOMyPd6ElAP9cMQ/htctGn2Vviwawp3nygnIsyOg8cAumhY9KooEDV1FVn
rkWSmKOye8a9V5i1j12exCmC9BZaoi3x6tozNrm5pSJdFfY7rnbKTTLZqHmwzwqHy0bYbwYJ6YGs
v/DtX5Bibxg0XnLovfrdKuhExJj6CpwXQ3VNdgkrNGhHS1smCWhzUNu3lquxRfr38vWPRtn/REP3
YZSt/0ax939wkKkq7/ffD7Jt/S0OfvwqHLn8gX+PL+dfppi2iw59GbT7Drvxn+PL+pd1ebst3aRh
L7GZ/Pf4sv/FaUkT0/tPsfKiKPl/sjoTsQkhItKiczvtJf7R+Jq+yC+Ttw2uW8fgbAqkdQK5nvGp
RZaZSTECjgfqnulyFpnPWKncWeSxHxDeSIUkRd1p63eGWNkpRco8AegUWxalROPREaAYm+5cGiMC
be9HVXCu+uVOHn+O9F9lJJ8vkAWUvSoHUJp4mmVYk/bw1zU87DxNguBAEG61+Sw0tBAbA4akUKiY
6p2cOp5G1D3bZGfZutXOz8K3Ko2bc1BgbsqAmiH19b1F4g7GDnuzO/f4S7ZZXr1/faXmdKz6daqi
u4kqAR2QithH45l/vNKYgNmmRsH8k4qQefYzUdg9KQ2ksfplQzCDV94OuUKsJJE8j6ML1hBbCxCG
jqIrsFtto5IothwbY8tjSW/NON4YHYf6rMmHF4IMNhpa44q0O9p+1anW8zsv10GtNlM4WJhQX67l
8FpQTfRj7HuEcmJdIIclpUdWNTdO9YR4ybqjeFqvbBEdbDJq9m5jKatC9xJ/kZQwBGwFREFKuodo
42xX9fY75PfmCGsQLmvqUHtUcBGflRBTbxGPq4sPp27C5k/7iunJfrqfkl4RQ8ZhZeIN/Xg/R0VD
cIemcpbnyk1H53aGvHuAIaL0q8ixqey6chsW7rYeEMLjzL0b/DTchKrKsSu0hlvU8k9fP2P192dM
K0ywqaQepE9D5+M1FbhPYJoPtKkKoz92pdJfpeP4kPdjfd3RPseRtvDi0Tq1Uf4+0gcl+oPcAOQW
j1mjij8cey46jY+3yGCqQfsl6HCpLNYfL4fYtKppk5C2QC0wzdRoExNSfFadWiQzUWfPdW+MR71O
BPKOzgLxZiT1OuhTcvBc8Haa02LXIPltB5ltm5ni2ek6+WSEGbu1Jntzc8Pa1zDE546XxItkDLWZ
CuRj28A+XKrJYOP/JUwshUC9+se3mi2sA/2TRZ8J6LOkKy1KcJS9aGZVkT8YDpp4ZP8TTch7zUYB
Eb5vNynSlHvH/WZ0CtxwjWC8VK9tmDnQEr6+nI/baq4CYiE7evY7jqYxHX16Gen2WjjaJqSSTEgG
9Vt1SXQGzLVIJEdDDY+Szsz268/8be5DXcUSYLOzZgSw2/p0TidcAh+ijnaXyIJ7ZYKZZnqBIZQG
TDmrh2bkKRr11g/gKbdu2p5Bq8oVvehgRcfBjL3k6mKlLQz1SSMIbuuT3IRmFYjW11c66So/jFWu
VGNAaDprE/u0z9u0dFCDlNZihtBQf/SiyYjYq/pBVdvnKqVmOBMgK9aQR/R7g5Ji70n3ZHW1uwub
5hlsDw3wyuj2zag9/qQsmnE0LiNnindN9F0DAOWa4+3Jacl38rNqVxK+c9PnFNp6UV2biUetG9Mi
yGKwuF9/Ocv4/PBVxpZp2Rp7UGrVLNofh1nQaUEf6TUQgzKSWzyC667WSwokBFvWgUvax2DfuYlG
yRGU1ZWDkZpU8fyHGBLtdvq9PofgTOS7ss9sMNWgFJVl5+fhsirr4oj0etEQSEx3xfrREIZxZUOy
W/gqaWNELe5wPUP/MUtnKZXsyWUnvFGs8KVzu+quRWExRv2erlF/L4UK+eEKyUCFZnuQG6Mhcxyh
tocUSZg7WDnpGevnNUwOe1O5GgIErWPdNKG9+KJ4vvB8IgvQdxId6JNlZFeRfVgYkbrFxq7fJeYB
37h+H3cVse+6f8gSQO+XOa50bUgjYzLOKrWLNnnVtTvH6liZcpwmUvPzLaYh84w37w6is1zFkPbw
6kr9EcX0so3sgAZ3Vp+YNceb0M23vTopuLNQLi5g2rwR2bWtwUSPsNL1bStW48Bh08M8twnNXptV
YKwOwDCh45UdPVg+fKsZOrDx4KZh5SamwfEOuXaSaq0fGsGEGOQRntwyDhe57hpbB77vsrEMklbb
oFw6ATacdnr5EL9kZJN2c+lE1d2kbJ2NriWuBi+xQOMZSr6rS0XbGApyprF2O2T12pNi6e7+EmUk
U9KNiwmcRrVB3lx+UIlCGuCyoelJaFiEEilRnoofbMp2qQkT3CPWuc5uEymcfWJBvimigjxnF4Rj
Wzjpg1Y2N1Xjia2jMQNopqYffAg3DLZ6EdXGj6zVi+fGAUFIJqN3lUHyC0Wm7EnDGnne/CobKjB7
TXZbh89VJ5O7Suua5c8JxoSNNnWNy1vSZYuNmVWEG5kaspRCffIcv6cYWI63BIYYPHJCOqIcW0Yd
SH1rt1q3susBxxH0l3Li9Dv5HMdbvO6mFz3OjORGKvBVXH2rjUX7bBjsWnRZUyoQVbEHUkFaRjC8
5plufU/SYhlHyuEyEBzT8U6Vh4ooi/aVgHHR8wrXYM4W4rIRMuzAvlE82wRO0JmbrFXvaWolGDm9
dJ5ZgGFNkLY+gpyRR0iCYUTcWpS5kBNwaFGszxiXZJ9ceGpW6mhXCCfqVWqk0ZZORrkhmneEXmkw
q017uMsfLTi83iqOq29Uz7e2RWhbRNjkD4GEKdjktEWywrXWmRif0P6OuxK6IM0TXt9ABB40bxML
rPRM/jP7GV6SubfYpHJqvUqmH4NPX6MvQ+sKodK6qg3zfPlsUVvWVaK1Be9wHayVuOpmQYatvgE1
uYJG9QNJe/4cObTqAUCRW400+Z41pZ7Dk7OWlz+VqmTQULa1MHXWP0h76RbACrNl0IUZLECFBkZW
g72bdgzICwlKGm3jTLt2lqjdiD/Qig4j9N55qY35yrAyBIxJwIyiArxvS39X601yF7V6cp6kzwby
CNS45v7yDbymOcuqWV0owqCXOQ0jjTxCuwxno+n6D6kbYJiBHbzUteYtHG3IYG1ZreHHTsiUcd+k
Znk1ain4NOJ65p4XO1vXGKplrkZg9rCYcMZeZ2nySoPQeMRF/oyQY2tU5XBsqhCsuIK0qp2EYxVo
8SIDOuz447V0RXw9ZmQthS7GkwD21smr2Xs2EvK3AiRQT3oSCmrZbNw3L+6tbR7k9s3ECHXzQuzj
UHmhh92RpgWOqcWXeBMNdrDqhE74T49iw+v8n3luXY9AKPLU7vnyqyrxuwdzaJ9UmKXCJtICW/O1
QaYdmdBTRrSTVha0fcofvp3CaRqT9s72JHIqPbrPRdCeGH3PtjmgVtdq8PDAeAla1IoV+p9sI0wa
5fmUj15OP2yViIoyIOnRNUkHbnGjzTSbhUnvXwPTIIBqCsD2wW2iI5Rbhg2guUI193pOxEx9WeAj
b4dnU9lxNAL/lprFUgGNPM/DXh50VNhoG2DRqXVO0y3vtiKI3otkzCH4DDVdRTW4FoASF8SYnyKM
AtSktK2HxhJHE+y4yum9Ez1zjx60Xj64dvQKkOGQk/Axz8w8XbV6mm99pBlTWBdpbwq4/b4nMywD
fIeQd2XuygkBJxOgJb6hD1RVbvqmu3az5lhWCYNco51pGwI9rD72+0zz18blzOMranV1OXFBFGtm
5FbOcXB3xyo2lmqoVteaCDog65EDmcnZyLKJnqNEuYbosiHdFuELZ4Y1boHrSxiaz4q6wAeRrZoY
Jrhh7gehukuCNfKFdFvSX3KyRUCRJ3NL1fuFTOSwCncMiOYYgEQ/glCtV44gPhV9IN07h8QbpAo7
8GkAGBygSHatn3LOSYvYUyEZhFm3bhD1NXW+8e1+QnhEV5cfBLMCN66RPeIZ9dejlvQbXeb+larn
0dwOsz3s+fCAIiVCmxDQ9TJpke/S0K+u8umHKWySnW1E4oikq5OJkIlksk0QrhKlpAfttvp9giJ/
k+juzU8KvyzoxRhQ4dpGevfEXY6y866hUNDEyORNh+Dohgu0V1Wdj2fVD25Kpd20mTdTM02+dmye
5khiODv39Ekse4yufMy2V2UUzDzdH0mKT6Bikq0QGMI/mx0NlLGQ2TYLoR4mnVKvcic5dGbeUO8Y
uzunQMuTlDFJpGquLIJBL6+Eb4XbSGjbCwoH/FB5VXrmGwipBLKCAjGhMc4IZ7xFju7rdlS8eyBT
FV3NRD3ltd0tI2Drm8RKo4UL1pDUeLtUEcn27PJMcBt6lO216a+1bIRTYVPXa9Asyo5UNVBVCVFE
VR/Qi2aWnfe+2+yj0MkeGdArctGSkxuIO9KIkpvSzdVZplfTbBN6t0mg8x6E+j1hJOoyzk99b0W3
o7DPyM+TxeU0AI7LJLSRjt/Q5d2xq/gIdjHjosmbcNn0xfiQqNo6hN8a3JCuM37HaShn4F/Z27Dh
9YZxnkCS+EmS01PvNEwYSMw0LAMONkJavNdOKNMbd2zvVL8FBhv63ga1ZHXU9Bsvi1cKZSZyqyvW
O3NIlrlbB4uxJQ+HismVWrjditMugMeJ6zFWrsL4AygUGuOTExbfaU+nKw3yjD9rszpctxNGPNXH
RVvE1bKMGLrqFCI+xn2FVTm47/vmSe/lCcdkeldNq1HlQ8KryZ6Rw6kUvrcPAqebaSJOZqbhatvG
43F9fY74JAellmdxQkJjKTnWmvQoPzW/pDXZ01VCddQg2AEM1dYJHIoTpzx/ESv9i171JFApzq4o
/HDR0pxbsmGsbi4/vJhukml4t1VTvl5uuB9o+q7ILYREXbkO4/EPxY7fznSWjXUL1ayla8zan+tZ
NBBF7DrEihR9jDd0QtZoY+BuqsSuDqDQr43Waq8jeKfLDHjIz47O31raPjWpuVsSbzPlDYmrS6WB
96ny77mJ0dbhFMGmQlNrib+YIc8c+6zd01lt96MfnQrNJZ6u9tr7HhAY2fX647RxuIrwqc5tzO2z
y76MWchfjB0aPi2J+q2syb91YPDOjaobdl3efu+CKjknVcURoXUD2KbCfEZ0zrpTKmwLRmVFppjx
pwrXb3dYmpRxgVjg2ELp8PkrOiDF6aG49SzKSZ7tcpwKgfRa9JRNie9XlBvDR5lo063eh4Gsrm0I
Jc7aBzeE5VRetbY6bhqH1hpFJpgBU8CYmBiYbhg466/fXvVj63p6HpLDryEFPkONls+nSnGn9ISp
RQ5ctGlHOfaslPNBobCEZjJbNllaQ/vjbVXsqliC8UMRKtzwn1mpfl4FempCO/gYBN1Tge6XZqPf
eBwmDHtEw6QSJUOvk4AY3H4odp3bnyDCy+KAqBUuEZXthauXxW7qffqOVXwHrRQzaQTpn27P58rg
dHssFAYWYWeUqy6Vw18ubJQD0FJm0VlJpeyqBjqXgRS5RikI19ELzpkavzWqxoEvRZYfl+EUv4sp
IZnSjmglZ3+4UxTxP9VkNNyXFpJ3h84eT03/PID8LLUqV2VWC/EzZRNGc6oxyDm8kXxh9i4Oa5i+
a8+oxHPt5G9C2u25apJmm8o4JXtnlpAGBiUiD3e1Fsc7xa8a3PWYZQiCX3RmnN6SB6weCC+dx7HZ
YHtAeUd1Tj74abyLGrKhPKUaj5ab/Qgq2I9F75yrgsDxOvGSm0sJ3HppJ2pamMEb/Bl/MtkZCqcG
TByo1nXooza5DOPLQYvQeXRGJmN59PzXn8Wln3tiiN0BbCSlvLVr+cy9PcU1ZdlMdTvOmnsnBTQn
gsC4iyx5c6k0lGhXbjXnSUxJOpTUxhQsSa7k6p3XiQEwKKqEyyGlV83Xsh+wzJi1fg8c95jlY7V1
J96g67QoT4uVUCvjWpt+ZBqn6n+fRVtf37Jpo43ISWOZE+a+kARoh3MQuQCAAzqGuWX3b0b6XnEq
+9G1LdxHGCMchhMagl5U37QOc58lxRae4RQnYSaP3HSD81cQifp0+SqChIDWcbWdhf1rrZpkRAcw
/RaBbuZ7p5b5SW9dzGpVvfJNl0gUaLqzToriJGJBmb81LRYb24fdrRI004eEcir5D8I05iKyaWkO
iTE3Qi3DCdMlB5JFTlZcDN+MAfUJW1P5CKc6nntl0t91EtmN2qf17ZBgkeJMrFO+X+peOTx5MP9R
SGGtEiNCjGZ6h6Bws3Wb9uSqk94NCaUPfSw2fiSoFjG+UW6b7BiacomqNnts7M5GyNBd6aBVD0bl
7BEcAsz0Ts2EH7XruL8iJqamxyNpytaNgcw86ue6mpHOwAYAjGVyRyPo52tjK2Kllql+P9XBrwoL
jJ8gO8qBEvASZQE7MvVN5mrOcDXEVZ91yWxMdGJvgh64IA9va0DZT6dACGERA2yU4fUFuhdQ7Cll
Cwl0MI0FrCReFV9fSa1GZp9R0J4bRflWAN64b1OCYv7zT3VigGsOKxIEpJTHakA52IE8fXCqhoFB
kkYwqCSMmFV5KxSNyMUuq3lRB8KpRbfs4uwHQkp7HrmBtzd7/XQ5uXccenf+lFaEkJPY0rFRVqWI
jRXh6d+A0qeEKoTK2tXbfhn5ogPQPjpYyc3xpkxU2t1OPA2RzAmWttAfoUym+8FB59eR/oDzWUPl
3MUMQATkjE91HpujifrUbR/NKQk3MsqjG6YTsE/7ntD3O/sxJ+e8NtDJknxzCcFKWpelVqrfi9C8
4+BvXHshP0QWPEJz7q+IOJwN6iBOrtJW21Zt6FqpCMgDJZ/iAeNDO70CJVHqK1uWrI6q5d85el3t
7bRGZneJFkYpNs/caNxdKHajYT//+00o7OZ6NFWJzYFlNkAfmWqE2l7CPgjZKMGWXWX027dgzlCm
Owm5KvwYog4vKezLVeyNCOA08ikbEdcn36taZJIgyEaju71Avv+LsDNrihtZo+0vUoTm4bVKNVMF
BRiwXxQY21JqHlJD6tffJdER596n+0KY7hOnMSVlfsPea69furaprjHtMqvC3DzpbiFeCJAqCtJJ
JuB2NKgpRJLlJoeCyVysq51D2cf/AB1NV1aI5snw0ZGmxnbtzP2Z9ct6LbuSY2Kc/IM7aMNe10Bg
rT99MeuvaVMVcBx5Tkv/lpEfgU7Iv0fDKSXG7oBea3rzzehcz7YZrkctrOBux8YrPpHIYJ2RH+f7
2WX26ru33JoIKtB0Y98isjuv7XEBO0/2pER/n9YJui67tJqnRCKV7DvzsP7HO9/XSFyVOC4sZJ7E
yR7mKr2s3N0m8e+6k9pn1yaFow1keqxVs8Ng3z/pmT1zbEUOJJP26uui3UpZNAciWPUwUCjR2Zzt
9NjObnYH0MWKnU9nluaPVEbFTc3e5+x5yaXVsUWugdMm7wisdhCNpo4tY+Uk5gusyGl7Y5dOvRXm
ePROid2WR+lkHVFDSCrMLq4fkszpQln26pjnkxO2upbstU6okOc6fS4rjzZkfV/WSn2Z5gi8t0+p
tOYD66X6Z+1xps1IszYBdr+Lj3AyczBZOGtah6SmZj9gveiGdY4oAg+NR5IEls6L6kkYL21mNSDK
jlpKbqRWJTAxh+xTZ769m7pSO+R19uaMkbnzs8DCl5mSJRK7eViyVb0wcn9ci6RkTI2jMBvz2GFo
IGYF1e1oZwebO3aPzcPHKoc1OG7GL4tu/V7FwBVal0bbznPYKH6k301GgPshJ0Y+yFPMTyvmmVTx
MGD5mSs//yJwDLIXSQrHdbLRWUkffjN76/4DcQ/YNfLfsSNbw/ugf8TNdJu6pMOgUPz2M/JE8ulV
DcMrWDX5qaXzrS//lDUrQJD9LRCZ5ZCwGhbgtii7n1IpipElvqn1Olygbka6vM4ibJ5c0jus4MPt
rWeF0X6Knk3E49s6FuZ8VI37uP5UPX/vi5Fi7IzzbN9CYXuguCUE1az5K4/6l2fnPuTgMbgsRo6q
M5nG9EOP8UGPLx6UGdp1BJ4wiV6UdIotd8D8s0zj1zjZGA0cOFtZw4Gdw7D1gwgel594u2A49o4Q
vws1HnXelfs3fguZQrPPl3vMzAd5KJqxJ2AX4Jgj3nWrOymdRWQJGw8nQ7z6qRlOYStEEWUPZ6Cr
xHo04+fMUchgldxQs3T0fDuzlemUYsRtdPd1oWOXySn3xbnphuGokzuG0RmZxxbDMuVEAE4oQ0Cf
D9lVmjP3POvGfVFHC0JkmrdjPlZkFxLg3aHtOwnyBvoTrwP80KUlaBNgyBWV8J4qyw1FrLnbtU+J
9WpLtgjLTYpV7DlT8qhyv30sAa7zCR/Gca7eRRUnDyMvJtgSM9lYLkFuhBG+T3k2/FRFlmCU9JJX
jGgNbtLph6MzH8NBkbzAT2ruDUBZ7V9s6Dm3NAUpy1KPAHKrP896NR7B9NThOjJJ8zfPBT8+KK/+
mdfQBiAQl2fZ+Z6FsqpiyqaSpzLKWAK1FZHwnHengUTiY2lcxtycmGSxGgMQhZYWYP9+JZ+BzHs1
+0AyqMvfic7JMRyM0zUR8bX1tOrVdJakq7H5WTCAXvdvhqXi0J3d6uoZOObiYBhPZZJyuGRebB0I
uy/3tp4tcZXxnipNbGTrZYd0qWrqnidL75v/j5AW1NaibPi/pQZ0EwtQhC0ZzdcCrPl/Gy/TLrLW
BtO/+Y5hB1MwLS31onrr7JO2zriGtgdpaih1cQ1n6/rKOnGSqQtQQaf/jeG5eZt7XEGjByC/LQr7
NiaTDp37Q09tjVwL5HVSL3eJvTUmY36YhnZowrL2Nx6c1X2sCkmsFnBVRuPgKXxXhuu3uTn89y9o
6A0qcfnWQ0GhATGKE14W88HuSZaTQWE/egWlqJBmxtahaDZVl7/Wk+cfxyYpX8cmSI96stV0C5Xe
cj8YyxfGumo3eV62C1w2VPQ8Dc6YYHgyCyTMox3VL26R/BJe/xce4yL1oEJFE9vcLZWQGz76+1mT
1fV/XwTukU2m9OZA3qp8toJ5BF5BwOQpQMdRnuxeeV/BaKTbCRa+lcnsFNGebzu8Oj+aPiOAJFck
mywx4EtX52h+ADx4zrB94cbEz0IeXZud1qlNyd9IxJzfM3zxIwlT/rb2euMVYCGxgJF6IoMJW97y
EAajjhx+YIpWusXnGkyzftGspLsKQkFHvRUbPWd29b9fD1usT78Z2+N6AjhNQs69N54KlX4DtR0/
dU/FcjG4MXl9CZHRsu5egySbnux0q305Laxdz4yqezU408Uk5xwcMlGDFXqV4zrKYyvFpH+6FkRq
XGpp/QXJOT+pJP3KRq6oniC5R4JEku+1EPPwG5u+pfGe3qqiwunuEGqy1DvzpLu3JO3vVYGndgzq
IuQta6HWt+3Za6ejYz0Mua396gbP3nkAWENbjdCuG/nqpV7wVjriw5n8+qRXLIdZaTJHDUgaM1Ng
bW7avGNF9PDreTw3RYDZlbnPSSvEfEwD8lHXjyv/Ewdu+T3dK7C97vVE6WFnpASsMZO9EuI9baoe
1E1S6fZLkNYY2oiiu/m9flg3ZXTUoWtryTbq1RLPo5s/SLokOSeNeghP9e9pktl5DaGcdY7OoJwP
la11QAP67M70fVbMd7XBVO912x+CtGp2Bjwf+nAQl0bhfA0ckRsn+K82VoHefzdUyWiT/+vYOk1M
7onHFT0s8gGHcEE9Fbh/AzdfQt4EyY3Z6XuXjDlkfKl992MWE2KuxPiXt5b+4MYtegq9OGo6XEJS
tT39IKdgJG0S00a7/Ikl10KOFtGWuW68EAt8vLWEOnBmw2hrfbwdTbYDvtBdyGZVe0eTzgvVLP6b
THFoVq1zV2Ky3h3Z/silUFxvhnNwtOgl0yLtXZ+iDy/TXoKkmH+1sKgnkQmiYDPjLAQddEsKYcOq
5ZUgLjYJVBmP4PsJmlBOSDr5jxnp1F+d9fZQKpcbno0Gpj7/r+EScVhHVwwH4mmauuBVa8PAK0J9
bjsQoDLu9yNh8Oea+SJL2zR57lPdPzppaYdqDqDV6MypUeyBkI+dndkqsg4wuJ/dgOSobMnBHoHW
8NApIieYdoL1RRKMEctl8l/4+y4lwgq9ICO7vPE2eT9YCIiOqwqjGCxqxlKLj7bduedKeu7BscXA
a8gtnhPQUeLkcnZ8DuojKwjXK4mqSLNFHYqrHRsxmfS9L9zdOk7vvcY4zgWLpKheXrZMfWfKMpaQ
hwAKKHlGn/XUymdXL7uHuXSeF5zToct6DwSJhstuns1+/33ZdksYqFyapI537Lr+SZjmtbFt47ui
sKbGvFXWCTO/vp2zONhJwuWeMMfGT/k0s1YwyfpevxWWDay/Kgn1zaoeXYRigjrKV3t5TnSNHKi4
IOkO/ehAjxskR4rW5omg+2ib6eqUtJ58rSznt2pga7iE1d/1TqLs1pqdLq2SLqBuT22JVLYCbwyy
trlE7JshFB6Z46TEifaoNtsMVJGMr6z0BTsPYmjrrjDe5LizbFG/m0mzN7Pe37Vp5JMgILxwYvH6
GrEPr+v0x3q5r198xYq78a78EAmOUGzySVwQqY676tKZwTsNTX5SawGHC0eiIkf5YMfioHrkfdk4
7UjTSd4mIwGK5BGX2NOxPziM1ULPHnWsvJi5cCVyGoITo3gNyq0AV0Nk5NTd4ZZX5ESwcF3VOHH1
YnZafbUNku0tkrFLzMXnBOOxJGD6nFO5bZSdTAwy4vjZUO9tZNpoH8Y4NH1EOW4aPyCgUrtSB8Dl
Txn+eVIdjzht80cj0QBiDtaZjsMOHbfiVfdrcgpnh+UgCZHbmgSuZ08zvF0VN1lYsfjDBq+02xDn
eKJsZGUpMPkbczPwUORXY/5nvevL+ZP6fdMOQfcT+iO3s+v/myon28WOXl9SpC4RkgP3j2FaDtce
mUa6JatXRG4gda8kG4gPLmGckfRmZ9zh6YftmHsCMV8KvYV2u5RiU7xKgcHE6GTJh2Abi6dmHHqw
b3hgp967R27R/DTBOuzi5rmppgLqb0oWSSad85CV23Xv0xfANkXq8leBda80w/+R1Xm6KzNt3rpF
97szZvQeBNgR/MuoaDMuXHw70/+REN6cJSnLwG9GIqcm+YjtD9sA/GjN7N/Skl+NFB3kidEwH7Hu
4paFtF5t9alQ4Zg7YjfpiuU7wuX9d3++ZF/SVOPqHwMzHJwxOCszeRnWN3ikntkgCCNFJhbtoSqy
+br+CYUNr2ArQYcn8gLYx36fim7f9Inae12U7ln2BNdkdiN5kg7pKZNnWU/oeA61GQ/XZVV0C2ZC
YZagNhVkHzgurB8UZfPJK5N3QntJbAC6yhXR7gxhp3exfAKeJjPKZ+fHAIYlbAInfV6/dFEMxUk3
ntbvZOPanPndR6MnXlgZbbIbVSppzNmibNXoGPvv78u0mh87s/9Vja2kcujeuQwiEhV0GZAjikCe
vvkRvZL2uP6paSIN00gyslhtk0M00zjgCnReRp+yAKPdfGkXQZzKZwiFo/ZRQZXdFlJAjJ9tAnjd
qeZ1IGlp+duacVlBq0++73reI5YME25yz3fDuibc+3+rwvVGdlVMLhY3FAvOtTxoImRN06Sejbwr
nkyVIyqqnkYrshZAfHT3osh7MuBFlp44xhMJ22o5XVqDzRqJdcU559o66nEqt5KH5GxGEBzW32A5
usXBqF2FYJPkzSr6K+EG4BIdN5PS1LNHgPPN0OL9t1hOOu5mBmD+0rmEuFCS6qHdzf7RKEkcsMg4
28etcO5eIJ37ZDKO9abApgMyglM21PEescamqCK856JpjjMClZtd1PsuT3E8682SPq1lV0sSKh/M
6Qcrou4uJw+yr0tFqnul82L11VmPiMmq56GmN1e/QJS1uIf4kpQEOsueyddsJcyTcL52prUdAq+5
j7Y+bxhE2tfh3TCq+s3wo7CRJekMXX5wrT55GZeG0FEi5faZg8fGDvxH8JSYKAjPI5wNIMqi5XGW
azZj9EqZJ8U+Dnrjsn4x6wqIlqnObj6rcz/dqjU0Kp7JPWkiCRBqnSv1JiMT8QMtqzw7vg57om44
BrIlNavl38HaJV0ZG/fxe2y95HUMkhik5N/UeT0BCISyuI3mI31wfvcoTy+t4diXovc3tVno98HI
jzGACaGCgzACVkWjc1m/dKn56Yw+CbGxCQujanJGnuN/a2qrQFYB2CI9JcDUtnrFw4S8O9kZnWMf
0547tNac5rnwhYmDtXF2VuZuxZJ4OhtC3dY/+bVOUGkFDK+Z8MUuh8H6xXAZzLE3qcAND5+pnzTX
sR/G29D1PwM55y8NlxXljXz2Mo6Xxssec5xRXp1FZxWLP986S1JTtM137LFZFLtsKuawkxXL3s7D
emXWDDVat4cUZRInOgTEAnbx8MruPrn0psQYU35iNLA/ltJq22MC2FpsqsIxZf5j+ml6UG3ECV5O
H5bU/TB36/nR04rxkFjFiGSRfylU5IBLoTHD5UXDO9cDUU+Gjrt3Ns/rt0ieLnFHPlZeM4nE0TI9
81GSBMySe44zjSnLnIVWg9Q9Huz+0uTyvUxy9Qq/ZjqOCTkpnlNYbxg1HqSej/s0L6k/tg1Qe3Az
GaduFid/3TH9UVeB9ysY2CNLYZE7KQA4L/foRTopCJlFT/Lft2gk1m+zPvGOVsNU0aLetUXv/Qza
zGCbKYzbBNbpPo/D70i6YlfQ6+1TMyuf6rZI9kFvW9v1W9+yXoTt1FccwV2oepphg3r4FTobT9VA
zJ7MSvSEVpLsikU4Y6aEItjZfHOW4U7d2OUhY4s1pD20PqHs54mY0WfUAh+amsqH9R91c+yEIDCg
u/WF8/3DtwSJXPKy+e/byncadNn4kAOgIrZwaINtiT5p1lBizyiYEh2OQhEwtW0LejN0YhXDEhJv
puI1ktK9c7lu1+8EoTmvDMADopzwOstDEsy8GUyTHuNSfAULKXp9QLF99+dxNm+zmi9eZ7p/4Afu
XCn+amS1Prs+C+ui6aILiRhnteS8Nnp67IL5WEzqr8ralOnLMqUTxuhuA8oOzkWYGabOubAe3PHM
9VNy2GwUY63NemWKxnEeKGqAXy6LzHweSMhM0egsx3Uv1EeTN/WuGhP7yEhPfUz2eFBO3d7I9n11
JhgkLg34lnZd+7nkQG6Ixx4eq5b0DjuFCQPpEfYsC6GjgBCxyxU3htRN8RHHkBKVlh2NkZRBCrrg
wcCcRJZ3Bo7DGR6aolQ/+q4nPgO83Wkw2+1ayDDoa+9U3uVjMfB77XC31z55GetZi5GBrtXJQSnK
sFjCov/3xWKpsa2NT6eXGhc4Iz3e38Ns6MWPNu9JoAq8FjiP0O5QyjHDp/Z+1RrHlGPcbHsxwvea
mU+FCYSbsy4799UeQWAQPdTyaIH5ILsbe039j+T6Vz11uxcz655cItC20VAnd9HYw7EuGqCuGNie
GjE9t2yYd0TjZt9vQL68FV3cN1ebBU5vxQfZWMN1hnHw5CaF/YRqM0GfTbyrSoqTzR37QdJOE8zN
6fsuFfjfskhV136kFdp0Kmq2ptV9ycmPUZUlOsgug+GEZiTTKYrfxaKUc2WTPUyJ7xMBBMlFubnx
UCjWPI0VfUy0yRvsxPmTI8ZqP0bycU01c0V+zWWHGr12mxDHGuj5Wh48QuovTkMC7TpqytUQQ/Ls
mS83zDMJ5Y4upYH6hhLKOq3LAQ/RRmiZGFHmslYnL5j3eMCgQjtT8PcqOwXCamibvZt63oOuP3oj
MT1aO+ChNYZXam/9OWmrI2HT5nU9mJUXaVtCjYqjhcAP/5L+sBardVd6x2j07wwfydw0RXG1l16L
3xeb1wpAliEBEUGSDV2g/JfvSYXe+dl9XE6fifvoVKmljHRecHi2x3Zk/qzS4hIX3oNtq+ZK6x7d
zdgon6xx3JTo0phawExad/IWHKBjVMt7UdXJhl9n+5mngogCdt6iT+ttaQ8/VFb3d2tGsa3Bnhlc
EqCYBtqQv6Zj0TfZNR0CIEJmt3eGeboh5v0ol9xgbZq9exOV3r00403kRN3RBaPFOol/PrgMHlgg
ndb/1fqPUkUSAMwrbpyObJvJmOh+J8N+lsFjHAVs2m0m1nHe3Fr26vilCSxbhftr/STc6lbDYEHj
T0qSuazLR516iyQAbfvdtC/j93UZY6vevi3H4obik2PKm2toB0p/90yYd2nFQsbI2psT93ij57a6
At7odjNi8906be1TvAYR029eMxC9vbuPsBJ1i8mP0HN2wCVP3KATNsdykdRCRh/hOGRhkVOVrpL5
ZJDJEdLur6iz2pNSLrT+xIpODfOubZQzeHFkTp3oii9FsM1zVGr+A76+J4lI8zy1zXhtR+SSTIH3
/GY/yxytUQpCLFwH9LKuH9fATU1v3YXcUqFtpBjGQaZuOtJnbqMiPlP2YIRw+zvd0b8kY48SIeI8
mGb9NWeGAQM8/00GN1Sw2gDeVCr2a9yN7N7fSmrPbRl5+EAyHIVlzvthOC3XiWDEy+QuAP+XKO3K
VDtyGbx8Vv0w3ErUZNtiiM+E/jAzd34PriLWLzOewa4y2UvY70iX3Z9KHpgQ7SMVDccgSBj/kPdW
+vpE4Bwa8TKe09Cvkg/EkFlANiKxrNsAfeUMTRynQdbumeA/BRYfJTN4l1MbPu7OrEbvWNDdbwen
dnazNotdAEpQ2NwU0Riol0GBQK01rAKOWZeE39RiJyLJ/3dxmJwsx+wgmEgloPOUTr4EEVU0aeKT
jErngOr83rrtjBvIg2g/sPMwgX4TgWP+pCRFODNzoCftJRpg+ln+s3+SwE13Umof7DPQOcCUE3gh
T3GUsb0hat3MAhnqtO5uoMGhYltmafCYGmrKaRzY4VryHMGt3Y0iPXd5y0yxzP8YNfXVnP1odYbD
FgPgHcIbCGzGVzI2yF9N8+hMgN7HoYl2Wd1lrEL6XT/6YQOo6olx09ac5Q9WrR/tVP4S07bQwKDk
VtnhszQYHw5fXfS3DKZ7JPqv2BqLpcloaCZFyJNTkPP46OpRtY9ymFdRH5QnOS8+g0gL9jTQfxNt
JO8zDRuVHFvkb8xJylsh/E2ef8hxivZSMCAhbpiYsSkjyYpgFD4v9S/T7PpClCGJlT6oGEA/277V
p4urPc8ptLPBwNNTNmXGOes3ANVI+uuWcDYpsnhjx/2zbwLw9ZKFepjhF59alizA8wVXfRFdOieo
DuwqRqK2xI9lzv7gFlkd9uqXEzMG8i33UmoJyxcfpUcdMOcdAp0EIgG5ph9n8pZ4znIR7dwmYEY4
cMroowkTHG2HlZkndEmTX5ATbiX3QdjtYdK/Ktv/KrVWhch2XKruSuwy6rB5JoZQsP739LbYRDCL
Tta0KwvNZf3b8RM8tx3Qaq3VPlPInOji6M4j77NyCztk3mZufUJF9Z6Ca+zUn6BzHYDEtrEheA5G
6MC8KulSSQA4GnAvzg6x0BeRpu+dXdJ5neDSygBVyexlp9ibfuR5KY+TSxVL2n2JlgJEln4pzShA
6iYOcTE+aLNBvniu/pI4tVFAIEj4AxVqOgw3tRkPQWRfyHzxQJbZ47U8xRpYoEArkz2PTQVXb+if
InLT/GRRjRf4+Qbsal4S1xv2iPCrUlbHsYZ6hunXC46W/CFIy4PUehLY2CmZJiajfq6yjQhKfWtQ
yoQSDbzrQKXLiFk1x1DJEqG56rJTUzocnUgrjEZ7UXX9MAbiJJruDCiTLrNxwF7N+bPkL4zalZPB
bNp4wzzyqNn9o14F/dkqTuhRGKJjWyXIAeeTi3/Bqff+n8oAiCG0iTNIL5rd3PAbG11b7Yk3Cmfd
+ePAGt3jnuo2inEmJxXUdiACJCyS37rTyM/LIu+FChBIt15/Va6LLnNEzGK67ZPRv0U6eN4kQ3Ai
tfyGaPCXr4+LlUY89YWRousHspFobFKM/GlGZxjYm8CLc/ZJaoMj5w/BuTM5O89lnWQbe06KYz+S
N9pzs7Io6frm0hO3l7tgiMqkORWThTWtoCMfbB1Nf+psmBi/aAuaOkvTN9UhiRxiOz+1biP2LSuO
Xd967yjjvUeHz3wm6HMkJPqBT7w8uHX6r56GfOe5AqVzM+2pygJCTrHKps3Q7FCVYCElOS7VOb8n
FKhW7z24mfWSRBWjKoMpBcqJkI1+vyWIj5z4Xlgh8g0oiNNvhj7XOa+qvZe4aEzjPr7olBhcDPVR
81HPOxE1aJl0h1Lxus7Bc5IwsNPHsxJ6C3c9I+ZH5o+cWeTi8gGBNTY2+jz+MTFd0LN1QNMm82/O
UjpMM5SZlVZeTQdhH0Np4CkJQWJxJYoNnFN3J5vfkVdXS+/DFK/HhlqxdyWRRzUb4uLy7ZiwsKE1
LdiLlAUy3fGg50y5KrZBZNzjEq09DXvmwOI/iodhExhevG3slkD7aCTN2G9iZn1MY+NytkKvlkD+
eQkiu+QorfYgDme2B65WDFwlNPVq7Ix93jD5jNNj65OMNEQO+2gw8KIawqhAvISCxt8WQrhXTG5N
/E8DxHWNFGV7zIEUNqPZ7q2afThMxH2Rzzu7CVxyAz50wW3cmsaBG7AnXY59tmjlYs979Cz3w3Hi
N2TU9WPgF0AmeHCol0MjgXzhTogGk586i98Nu8DfluYIQi8oX23yxZMYYlQ6fA4cVmFbtZ+Fkccb
Uj2ItWVYU4vhqxxNxEfWxB3bL2sPY34VgMu2aSB2jl8+F6rXaPHGgYm1AAmIWihC5jqJ1jy6bfcG
AGe2LAgeU/Q45zbI95ydsu3OJvAy9MWM4EWYSlnuUvuPNVBgUCNHYTLLi2EJtlwZlywXCbDoHkVL
H2t/ndbH0RkZN9SJ5T7Wbi1t8BGzEgmG8Rt/7Ytt6tO+TmldZoaiTO36mRZuLNuSj0iYIWO7gDzT
ny6vKHowgxsaCQBRhD8zag6MnpMDOGRYaJWsETANO8RKAkFsGu431TEJiSd5KgBiEAyV/kaShdpX
Ew9TFHwi50G1R+p1GgTtucm6h2LgQO3yGOXKpyMo4nzXa2nWv3yvfefJf2G7D8sTTQnC0gQ3yqjb
T20uQ1NQpxEZvUEhiJtUyV8jFdbBp5NkLsk1iizKGsYIfaN4cv2BhJG6brYyLsodyHprUy4xXUlU
GDcU8kiCmtd6jhkKaeVuspwnIxsvFhL515KccqLI+T0o/xOJ0y5ZSPu6/JPIhKeaLkYj8oVH7AVb
rLdFYqedp9q1N1kpHgw3N6nEs2xDdA771r53t0mXS3hzpNqDl+t4UNaQ9zlMiyl70EqWlDJlid16
LCvr+uQr7w9k7Z/6OA27qGZD3PbjztTRTI5+bx5HJos4D+UDFu9IMeQj8fpd9lzktirG0A/665CO
aJga7d0Z3kwbEjHYqjuidWNj89qjqd7XpO6GSUUNgdvxDaACuZGCiNyhwe8Jm4Q+NRnG/ZQlHwYX
rkirs1LUWuRCl1TvOzNLn+shh/3o6KzqMabVkcYTqbVMVfW8vmnqJDoAmTZUbt+NOBep/RIB77U3
qwXk6j/MMFiO0MSd5UWwuc0LoMuh1QV3O16cvrl5YEv8a5kJ5dH4VQPMjPCPToMZMzWeWbg6KZZ7
uKdbXcPq1kQZG66xucJ0DGh2crIL8vQr19FgVsZCkmr9/Tjqbsi+y9ykbnK3rSl+6M0bKwmxn0tG
fpJ4aGUU3ZmOKaDuGnB9195nRLw8wwwOU0c1VEY6P2zZ3luyS/PSbU4mQYT1ThvCZsjJQetKbtZJ
hngmjnIY3uumTQ+MwSm9csVLg6kayUENS6V9UYGZ7wWuHdFyfdtBQrSEtTwsvnt2x6WizoPuQg2s
EcvBe8utnsa09XxSQCr1BhN9VC90r1dVDgRvesYRW4S2R2LsbSYeBxQQxxZS9wHpAm9Aa0HoTbOT
Kw/OLP5IR3nHxvAOdjMYYWIS1I0akgonA7TYSHnCcdqHKuUoqGYX1Iuxq0RAhZRehvKcRl7Eaw9l
iDv41iFnZ3rh7ANpWvupJG9G2uaFTQKDz0yACmcQ1er9ti+z/Dhh9Zkj+UdPgme9gv2VVyY22Ja0
mqj5ACTAIMzCKuCZnrEN1MGaMYB7aXf2Nc8JAU1uUoYRGTorJPqtfJEOh6m1UKsLS/7Kg1J7ntih
CbgZrve7LDpg7x4iJikAAfeOpHeRRN0WrXOw89hbYIhwD1wQOh4zNcH6JY4ilyVB1NIFGcTBY2sG
iw2AuisJas20iwuk+5xZItiWGnIth6m4lHAn3HlnRS6Q2cmIN74eJbscDR7pJEyYkSjZxXAY+Ygt
CHC7svWTvduTdozv7dxXgmSutuq2QGueKg+ZSTO6ZxHYMyVaVYQVNrRheo8TO1tCXIddwcmagBvZ
FfX0GXQmrPU0aA8i+EuhlRyKyXti5L+R+cDapILTnooCVoZvPHUcygefTTrDYW1XO8OZX/c1yeDa
O3109ycUiDkkUEgrTpjI3Yz6hLCgMYE+NSMQakJ8J2ADeutP7TO7UD7ad1Ze2wkJE8O1lHliQqEO
pYkM3rbbA+eOdnPruFQd/sCncsoy/a3NxRFLQblJy2wJ6YU/MNToHDd5hwgFEWAWCiPbChutOahw
nqms/WUlGJxYiD4ujL4D4tIGjTDqDcb3ps/7iIIW7vV7idFzT6OCwiZl4IcRf9cRfaApKY521G8H
SaPa+wUbQ/6A72/6TJxQGkxwWoSsecGCozrZEXSvaTRufILzcVANOoXgh0Pld2qJORu96LfX9aca
Fs+OjbGzHdFCL5pNVj45WGQr1xzUUHzrM0+4SLaC6DL+DJZlh0zA4z2h9+ZYmofWNUPTQOxTzRPN
PuYZfPyK0e+16+JLUyi50zW7fGrUQ6PhMwMuS7cps5gjDQBBrJfWg+zKcme19d9KlvcKMxDnA8sT
r/yJti891GL+WXG28DsjpoG0E8TMfGxmx50Rxzyy7bPmmHMoaOe4CjkDbV0x+kwOwJjo9+Ee7vAS
7i3PPvbIg69ymJL9guDaisK4qHnkSL+gP/SPbr+wlD1/DlsjybfdRMJU85mZRs35z2iWA0IyNSFq
apbjVtbleInnYZ/q40tk+sFDItQbQGe1a7W7oSW/lGfd4RvODCGBZkfQerfuzO9IWEsusW0iteZQ
M300X439lZnOeK819wfyPuuizcOL3n4IG8O1h+CKhScSj3Zgha5Fe586LGxEwhXbBxtEWgC7dRLZ
EWc6HAk2C3t1m3qtuDkAdpF3wig3Um+LSCfZwZdkRpa+t4h9d1S+BK1PdG0NspB9a1MIYsY+AmG7
5RNwdVnQ/Xok9I3TihcQzsEw+Sj7nDXoCGKs0DuY7zqCr6KqSBPNzlEyeLug6GZ22tOvtqxeAn7y
zShQOg1IoVtCPzbJ/2HtPHrj6NIs/Vca37qjEe6GWdQmw6QnM2lFbgIkRYb3Pn79PJGq6p4qoDAz
wGwISRQlMs29rznnOb+yOJ+9cFc6bRur7AW6Jxm6wB2+4h3byhh5X/QcV0gwhN5pfqHIgFfQjNa6
5vWER9cweuaqnhx0Vw8l02ivHj8XJLFeBGwdRXBxbGtCqfuenI6EdzTQ8xmF0QPrH9xvEJIFouPN
0BA+hnn2OW4qA+gjUW4TzHof3IwrKzkXi6mtdS2qBzysLlNztOK5dsy6j6RKzRPpE0oRNP4Cl7tF
0e8gTa89ZgF3S0TAeyXCg9GrKK2K1pWNKjzERNxl1LSbManfqr590ZvMnzOVd0ee9L7VNvdmCJC1
DuY9Z2q1beP+VzBEyq6U0k8WueGBGbO20UJklgMxEmWjSt5C0vRjbxoHZLYwxmw52iwm6Ie3nuyq
Q68PXyJLvmFb8o6xexqGqSdtDd963D7ZxD15GYJnz87k72xUHxjzFi7d3EQvZaLxTj4N5NN+XpOl
u8105kkL4n+3Az7WhNHi1COTjEVPhoPo0+cyYSJUZmXtKilz/qSRAjdeet4CyKpI2NhWRtwdzXre
zWueO4WT2HWFfUmi0enXsZVhDpOvhkLg7eiEgxmEUUKCckEfzW0kSF9SqQl1vV/Oct7vNEtom95m
Fh4MjJpoQFn3yH3iNpVZbgPg42weGfTUVb9thqXcq536C1ldz/wHnqiifcVDLO20+HE2QfWbyfSC
vO93pZMVUws0SzpzEnJP6F/VB0BJ58rEF1YvueLM3YL8E5L13dxg27nTWp7YHiWLE2U8RyJWmVJr
GMm18XNa2ruOzRoZsrgROonyr0BUi90MQhO2+o2RzbuO5e6mUbprgDyC8tlyBVnfDkPhCj/AUTaL
D7XJTmaV6Yh4lXM/iJ82ylJUD+m90dc2Q81NETGNK4Is2ICnYVzHJg46w/uUn+oWFSI95dDQ30Yt
gy+TpiNKa1LdusBn9NZtw4WNJrnFJ2Fm53F4qooYC+koVbshYL8mcoGOvVzejCaJziJH8KH0GQUF
709YAngVvcpKNA4OBGR9I33PmvoyRJLq03/j8lqhqxULXgU7AsFmtYO85kwPGSAk5jXCy/qdhIxd
mPHOz1Gal/tEZbhX11J/SKp1MLthL8RsCFb/SVbmj16u5ENvFR8MYwDS10yLC2VurlFxh6TuWdiy
tiub5F3VStgw/fQ5ECXtMP/lXdD2L30hGScr2Wq8DRP4MV4xkQU9FcvRbjsV3Un0yqRRBdQIGiWI
YR00jOe3AO9+orm+LKxha2VKj4GMGqFPzYrnUTqacj28Slmzkys9cMhyLjxDj3m74L/jkHxAZyU5
Ug+kVh71nVqEOBS5X50ChAbbPZmBNilrxCpeUzEEfptqbDHn7D2GsqFChRhmOpdBw/ITABBMTF6L
daFckr4gOKwuem/W2rPURfe9VH7piPLp46giLajlHLu/x0DGWJhzhc6stF4js0vuSdljGROqjboN
BLbWakpGJ8US6/Zi8BuiW7RmGPa5hnYMg+VjZuazL43aK+TOGWQJCUw1pXJKl0ujw5CkH18bqX2T
soKcjkUjGGhmBDhm+WMo8TYdlOlcKIeqhbOzCIwghC/R5Wi/2wUMGn7TqxWgGmq02J0aG2SEpqau
ACYA2Y/qFLGFgaMw772mKKCuyPHroMXHOc2GnQDK75mJpHDGrdPudIgvVkxWkYkiqWM7fgwacdeZ
vcyj1g/0803KzKde2QNNSPOr9M5SBh8RGdYOMCrscYEUH6bFeBjLRPJz3QS+U2GiSZTlQS3jS5PL
Li/45Jpa42NnMoeD4z0PffWI79Qv5/4NJ0N5QlP6YuCgmpTgPBXBOW+mx7BEW2TUwSPrDRo/9SOe
mL+ngnp7+KjbiPlUoBSn/tegyDTzuEizKKYb6ELZa6152phxm57KoUbLOaQQkLOU65Vul/N6/q4D
xZXVRDv1qLPF1Lwr9szsvOUv5gkgt0EJfhdN3B7HhEfKXqCxpA1bg1guspOSBemfDzzEm46VjxfO
wbLt8/CrtJK15ot+a3jQt2Q3ksmp2r6kWyZSB2rkomYH2aztHKvMUTS7pWp55tN8m2r0/EgBgcJ+
NhravUZwySsIQQP5Yqhy4RSl+p703xNDgM0Yysq57WcuUzMSG8TGn5M2/MQ5DY82Izotfs9hizBg
ZPCZ6cavxKbhTknsGDXahyHT3otIs+DTBXulZs0kipCpInPYaqYKTBNSL1pli09R5d0ENw/JhheP
erRTEVvgWEo8ZK098fDGUzOQDdRbtOMhUPghZAQcDmRL9VPLHHiUd1VGKbVgwpVRBWyWkREib9JR
555DTyO5WOJVi74YUba1S5ELVUune22jfXdsG2xF+5xoLTcLYTgU8Nl9z4yUdcVAjb+E+6GSGXUh
BqLl0iKHSRVT+okLo9HExpoEIvTihVzHF13iUEvqV/ig2J/UAT/9kD+TYMKFT3KLp/UqentLobmv
+oMpJ99dFGSHvCw+6OxerMWM90hmgR4M7QNh6PW2YZAdk9nnaJPFfFJnMDR8zPqAbYITXWTT8zij
UVK/I9H95jFXXDNhHJ7EYf1eoWVWJ2LVueoaF6fc1p4Scc30wpWixY97SBpLtWWlBLWztUKPb/Rd
mCwvNGG/2hxXTby220i0VOknmdDgdBVMcYpQLC6sFIy22TN9e7MqhsxCpS/u6xmuPi88mSZMZhoY
iV73TYMaiaMyg/KV1vpZE5QFeobdcmE45NPjvgdzByeue48LIllQBzICEUDHgon+mvIOsF6YWD77
X24aIEBgSTz4pqXbipKrYwhYJkr6KU1GHtpajd24JULKYkgyzHRWdqQ/LvaQHSxleu2tKPZCgm2Y
p2VunSPiqAnm2piG3wazcW5Ybh0Z9bgDYi1PURSUcu1WlsfqDImL7VjvLhFqajNDQVbDNXcGhbNG
RNlzPDA5AZd0QGyxMWTihOSpABEkMGQF0W6hiXdk6l116ulWExgN9mChGVhgs2HL2EsNr/q25EKS
YoYExKwwCGOR65hjeadojAqoiSanU6Nzis/H04ZPVbP1VUFHWFiqpG5YMoQ3qplOSIkeakPdstkN
/KHGudBRMsZyrtDVt1u9zIWTqimbf/FaRSMwPXTemoawGcvknr0HvolldaIaj0Wjl46wsj1cKyyR
DmS/2gEZ+N2jibfHt4DuwpbJNVNy41GNShsphsJQleKjDbBnsyyoPmta/Dn+1cnN6NUWyTRSxwsx
5DiRB4rTwULOIY2zA+bSyyOdCwBKwiZQ0PcHWOoDwXzetKhL+5LJ+riQBof+Zqb5ovgEEsJ/x2nA
Jm3YpOzlHLBGjAW6iH/RomNrZ+3KZASlnRHSOPevOfLJUgTpQ1Nmu1F0vSc1AZVPZe0nBgA08jal
GjAsjrR022fv1cKrMgnUt5DQ8oO9zgbXMYpBStFuGes1qsPS2JBiv6pUmYFeeYbggyUCHqxrmemG
Zrd2TThgLo/73iqkGJvlEDvRkp+GVqgOm/BN30AO7WilnDJn0sYcMJpS0qzgunhzyb9kmjwGGEgE
5514kPD62g13rDXdFUaINEhmUN6hbImTBSdpN33lQTbt7LyvHL1km9/qrwgv0GyafXpmeANpQyt5
k+V16XQs5vKOOfloNIVri+IrwYEu15YMxWAGL4WmtY958q11a4RCoDijI3drba7522nB1A4vP410
yCfFtbfj13HVJ+vYylSpxAS3RR11tUM9uBqZxiY7W85Gap3aSXJKWZRHQ0grEKz+yexxcXAn84Yy
l/yYQ7TJw4KRsC19hIBOtzVwpY2NLRhXJKNnUtWOIgweZBU0nwKwbJprwt1H0l8xAa2oRIUCogrW
RBOKCNk8sNcsNyjHNwtJlvsRmouImKE1oYWYeSn0jZl/TvACPJLwGHUlcgtdN97kUsBcE8tJjtR9
O1MDC+pkeBMNXkt4Nd2gWqc+qNhdmLyKRPOEAOeoGKHhLguYMICH5q4EEcbrxjrMfbuCWshAScpr
VUeGKxWU2mGnvhsqFvLkweolyafEET6n3KYZIOD2muxOU7X4qwTOmq1n7uNyj00KAgMRNRVkh+PC
iaB1FMFKKKZ9HKfbYZ6/aeWyzULQokF3Qq7NRI74fMTGS2bvMHt6Qw8yDKL1CGDfdLiiDvOg3Nlt
VfvpUDxptXHWNGu5a0aQU6E9pg4zyH2eRCDRpTl3KEzADTH3CDvtoY9qSBmVSH2UAWTvmcdaj+YN
CkMCiDT9gHeRt8KUBp41Tjt9GD/lPkeIWZUlGibjnpEj9SYzAzefFNdjn72cFhZtS5prPmUw2gmI
Kp2RaLvlOSvk9xFH0GOwWkSm9DOys/we8Nldk35N2XhhVDGcKoMREpB7TFJThsWGoQ7im0MJONuv
hUmaZxj9SsDesDF8G0FiIrFtsYFjsfWQY/6wUBMMPKJ7XUzB1ui0EFqN8iwl9jlN8jPxvRUKTlly
0TVfQ4w/cRI3Rz1nVprJysswyo41g1opuuG7j1vCI7NR4pLgh2rf4M6gSNHQUw/Ne5Gy6Wk5oxeD
l3Cc0aTb4JtD3ku7elU1GouGYIFhdd+WnlrPT60lG/QS1CVpQR8QVJkTYWJQc4EaZ2gZJWLgCkNR
whpcnkjAA84LUhH+bNTJ4G4rJpIWlh09ZDyDYs8fMcJzA8W0zyEOguxbL2zTQcn1LpVl5waL4gsw
VjTE4RPOWZTlWaZz4+MWlwcPl1cDJH8UhvBD5KlWxKJBMcnlEDGGgcA6sHjzs1W8P7Po6KLxqpQS
/kBZQzgS2uZBKx8aEDFmt01NRGhoL96JMJE21kIe4ZQSKzagTJc1ZVUCJ6eEisoyNF+bfshyK121
f5TDhoUwL+epbmiqZC28pobM/OE+k5J5yyjuJCN82Si2VLkxglg/bx8qq5iZ/sUkggbGAStz4GOa
IGNKKXalInw8KcZOX8i1bHXd1XKZAYA2e2K9u40+H06WTLc/GZJXkqx1NuHzoyccocnMhP55qmSm
Ltl8m5Kml80ZEo/hE8bhapDtSs+e8bVQcG5xwY0hPPo5PsRZB6aGDbI1LJlvHiDytMdayC8KY0bI
lkQmjlSDA96xE062F9ugMuII8W0bP3+jrBnFQ3mduuE8NipydsqHiiEUEuDonAckaYd07fAbGGNM
910BMFVaTSQM9OuNPpnSThqU92FxlPhxZPge8sVMvpnpl7kCbJZmpaXKyiZpuAuZOR4muXrQwnw7
4CTlwGts8hG7i6J0tKda1WGlNt8op2vUJ6c6xbNhZCR9GSCKzzXS1k0zD3dS1YtDqOs4s43uXOF9
883kokoXRUTQHmXmbFpr7TRqp81SSSENoyVjcQMGLKaK9MTZsv0b56KUR6RaTRReMPmKDZIMVH42
BIrV2AcpiKcDVRzSpEw8TrzgtGkB1RuBIitF2N3fcFxFOnB3Zew+meARbjMznk+MoylpEoMYiQYI
+p9Wm8bO0vJwUwhz2NI8obI0kXLmLPsZujzddKFKwdEFSUjfgj9HlxLZxwglvROiEGeBz0jv9teo
DtMjKmBrc/N3r7OrWibAIhl5GS4tjroY6TNatWfkSQBowbu2mKcYCsKQ51GkMosTD1NVwvlsh09l
Y62Vy/A5gRjSJWsrU+deubfaKxpslSFbxH2ZK41zeyA0MTJyXZACIn2FE4lgPUXWbPTTOY0tb0Eg
tW9QvD63BTa7pSKpUkCtKANslmEE3SBCyvsMQIV+YJEfhqF4sHuQZqo0OLf/WRElLoumHU5BmVjc
HCm2zCEqngb7AzUzhedUttsbdYC6OXYBnggv4ksU/D9Uzaxnalt7bcqwQeuoYrlOSDm5PWNGXE4H
iPwXMY3z6SZJhVWiOzeU3IgEghAPLfTxOubAkjoG3+h874FJ6PfY2Rs3gMqCVWiOUToq6CkHNVEd
tRZff/Brud7pTwYl8zrKpdKhmsdZDMaDYWkPWsU28YrVSMpA1S5i+mP0LRaGPAQZb5W+uSzsUh4n
e9tOLJ3HpJB2ULf3MiEkDyVLYIegCnaYErZgozDPt3+kz5AI2Jr5IiY8iyE6JE3KtiY1zsCI3buR
Y8wZptFIZpNbASy6/bSDWAKYJiX/jTphPpyH5BkzJ6SwKEVkeqO6yQNGTPAh+HG5qKlJM+EmjL92
1FPfRUkNAdODq6wc5m0okWsRWiI5jUP2NLbViInVbnHYYcRJTUx+vHk0LrAW01xTP3FGvumtLO/F
hIgKGYj91Bb7ZrXZ9cCzb9koOdEuZFuHAQUSKHaGNNWmAs+PeDo9K3I7kQ1HlaKXJnjaeQqcuON8
HNHDSUMpfk+ZhtON+W4PymrOuZUyjMKuohTfKwHkWK2+Rgw4cCOWOUEjSuAfYPFt1FbxHSpF1KcR
PH5jydKHUbf8OVGCY7aYj8rNRNnm9X3B79oGVW4ZFBB91MUxZdF89gEzYtQK0ZVUYw2ZFU9dYrBu
meJu+TUlVHz5eCmioXqeoVPxIE3hOS1+MRYmsXoF5mdqESCD7S/TaL7Jmk4H008VQetxCQJPtEp+
qoJ5viQ1ZXazhJhu8vmI3b29NjrF4o2epERGj1SvRFmb5aGvF4itOHqMY778lvhzsj/1FIMury4k
HI8mJACX3NDyRS1LNwiG8qKS8wpXPudC6gYTskyyWtzxqaKxY42tVxYx1CGS2XXTra7OmGEc5wss
ftYZ+OpveJh4QE5lRMlZyZJBcfIbkYXbNz4iV2tOKpsFJwY/5jad/MG0KT/MkTYRvlI93wDr5hyD
fMw0cj6DeuHuMi8EF3MOaEp2nNvGCQqGN/McIX9sEx1j2KgwMh1kpuFvTT/RPyY9XBpYQCPKxE0M
dszPMkDM+OAOqUmsQ2nbma8rAKFDPWocPbSTgygoiTsO4IvGvnj1QN8eVKQJXlUlCz+gieQTX8PN
lthEMA405s1OyRtwZ83jsEOJm9Mmr0pBPZ9PLbOqaCWNhpCyFM28H1d/HmjyyA803M6jKamenEU0
2utTEkQEP4cpU3n+Ht4QFrd3khTZfrHiMbGCKJNRnQuc4n7fBGyS5/FQ6kLZ3Fi9FHb2phjH4kFK
GtMvWnR5//PVoSx/gjsw75uetQfNc7bLtOgDqfk+xfYeT2Wz1ZlCelOpgIMHBn7HH/ipXR9vuOp6
jZsoYgY2ebGPZfFSRp1/w3M1Ogr7G5FuynOUER3pw1UWPU6F2mxsKDi3AxFDZXuPVcY32gzpQEX7
QywFTXJpMbPC4DlO4R+UWpl7JJLLp9tlW8b6l+ijAZJHMp669UMv44GCxq3skvae1ciJS3o93//x
IbfeTLWU76uxfBiZJVAv8SndCL6qEaTQ7XeLlhQU72Pv9zs6gvmXFlgNbusOOULFi0DMuvYgFa1X
d83wXnTUuIgJtXNY5vEJDQOfGBhoCERr1D0vHQF1nTXNv4R6NIbI3hdmHzhLmCe/st5kVWtIdBaN
oTCUWCNasuFrCCztLTbr0yD/muog/oZog45DYUT9hxrUlgKeWvAdyhFmCwMHAOk2L5IEQxwpyhsz
3sGscdXUU+grZKGrOlLDFOHae4dAYKMwWdeMul/xjuqzmJWXlMS7cxO/3A7aILAzSGrtL7NJZIcz
xb6fqoBvoggv0BTFgwrGYkx1Dxwwl/5YF2dEZVeY9JKrayE/3ErvlJTgfcQCcsAAGewKkH7eDZ0w
hONlWk1uSTJX+1kyo+dith9mIOx3c63Ez32sMGUzE4Du6ye11Q8nuNG7qaZUXzi4OyElRwu1+bmc
0orZG67+pQXeLA3gRqtAQVFrEpvSZc20HZMxvbYVh3GrM9Gduen2ySwe/rDRkhECQBiueJVsi0QE
GnfAiCCuh/u4wSovKegN1tyNpZCPfy782hpslO0sqzD6SR3fyqTJuKIV/8+Tg1+K6FiF59pJgUxk
hYlrGzRkW/TPCUNHVG6TdJwiHCtof9tTqMOSjNPz7TyRwmKCRmfqOFZAEEpUIZucN8ruBmgnlXfZ
M6egcehZMZppHX+CM7ianFinGtPgRu4aay/Lae2NowkdBdu5F5bNdK6zn1uFk3Ov0b7CfVLHzvTT
TEmPf+73MjXnS2lVL4MubOa3nEaRjjEQwUftaYnyUJG+c2epif6QsHtdDKKZbVmfKUtDlWFNvzfs
hm1NR1oubnmT2eMc7HlRNk5vE84bYzBxWR4fZBRV911Qshdfgefskqzrn28BUaGE3meodpoZVq8z
4sBVbAfWpa2qg5SsmSqoXA9GpL8EUpBtlZi9I9oAmHhwhSqU9ju7bZIdVyyDJ2BGPJbrFxG1ciE5
Zg1ZKK+GhBEtTwOEJRz/+IjRUjX5lw6NoGv78ils5DMSQIMZkMHvKOAd8u2rp2Kkt5ISHZtb1Z4S
o6jvcb3RM/B24CyZf+HxhsO2/kwmrqp+kGjWsLv7TAuUU1Ua7qjKzenGjelF9Xekzx8kmaYmMimv
Ye5kIypmNvysb0TNZK8imibSv1pWArytvBvkN2UjpHWafh3CCmxBLvbIfO6SLKqcG0ZGGRL9Eg6k
yAYo/dC6/wAU4d3BL0YRbXFNg6loxP3tW1EYslfbAd8ax2ogeVGPMZdxEuqzVp7f+ojdbd6297hw
xKM9PkM62C5ZEn2EWTk4qa4wn4wN209l9inwa7Y3TGo/xLnfp9ql7AndM9fYAQV/ZI0BGxhqstrl
/96yYJ8ZMICW7M3NydzfAMa3U19E1Mp1aO4VlEh4KWNQPDXMY3CBAB5byslb31YNquoglkA4vnZq
iKlCr83icrsGR2B+iH9kkH5kpwf+lFPSovHTdriQUbavmQNDMOr7ZBzwQ5kG8sO6m7zBYBk93LgD
SpLtxxSKIpqz2Gt1O6EvoUQ2Vq8xpAEWGvX02cqIWopUdQhNIgqnCKCc/PmlhDOE+UvjKmUtXjSL
UBg7icUOhYN4GayIvatavBetmZ4KEFacRn256QtDc5UVgSkwLB2DuP6adLxPN9rk3KBjkecO/i8Z
1o9zS2B60/yQy4glVc34UKmsCUHUOoweR5Y4A1pajH6+levJXgqCJwFx6L7h7KkLazwjR+WvDsxd
ylG2/6RQ8fhQoiMGiTGtJ6bQ/ZkKEbkWlc4YoCS6tQSVZcp7IkekpUNiSlTrQxHoTFLT+rOqZ4k1
PFwOAU5z03Dl3M7K26nJ6VkVvcpK+AhGrXRoBEl/G6FMWSWDg9t3lSnREVFv6HYVoGxhwkoaJc2G
daXuZCX8GRgb+9mcs1y9JfuMJ4Qo+c5GzrOdbeMUV138lHcnKvrqV6fn1D+NET8BBCHdfH2P6rwA
1q/sVqtHvIStb5W27vC2Nf3GaotDJRW8nQztUQeHUnfkYplR84Ur86TI7MpjjNz3Y2D9YDpTGcQZ
PwWkwktrDK9LrPc+FEZGA4EePJXEfA6RsV0Qsjgoo/v7spN2Exg9AOBsQtkd4fTMYrjXIQ1ZHgVI
tXtQcmsBL3XEkdwOlVC2uC1E5/LWXe5CdWGRyEk2mry6h2jeFjVF1WxgehYRE9+iMPYDApmTbk/v
IYF3R1Ms1pEzMoUAw84r44x9rDjPgnwZn1qVJtXK9BeOreR3nPVXPc8ttCHhgc3a7FZM9XdzpTR3
Fi/bTdqwOpvK3nRvt/265GbMNp9u3/PcPRbWVF2UpmY2rVAX3FJONNj3+6WT97fLTKz26UaXeRuT
WqYS07JmkNz+dK7DN9JiBvCO9sgDYlpEjzcPpTKqPMuWfRDZeNUzdVevsVZ1pV7bUcIEYAyHWMUL
bi0nkCW9h/o0f5qDeQEUQQWV0f6JFS4C4UhjszgAYoa4+KBAZz3whkEXtfTU6Bq5K0Iemuv/fCLN
ArEjUY2xZB1dgnWkMGfBD3Ix4WO4/mK8qvnNWIqMXBOYlAKnrmPmlnWgpfwYkNuwGufskrSUqKoq
QO23VhVRYR2MGOzCqJhXrUge8cN18GZCazWLcZy0RuQWPawA6v2ZAfLQOIWc7aOpJVOuz4JzbyMv
qq20unQhK1mVS6NzpqrVXNyfv9BWgpjGsu0Irf5ZECDsM7SB3FuhRScXubc4lNyW2P6SVbVfEqyR
3I/hVhAPcK6KgTKHbQaWBEjpVRAhl5t8uZzmnVQT8bay2u6jJr//gyQWuu33UUrIGiDYtYFOG0aD
cH5QMq1Rq9B2IicrFxprUFdsVRIylOr62UjnhCEcExFJSQ48MNAoerystz+ag/5ZQKdxRK6Qz2XS
Ibd2/F4PxTbLs9eeFeed1Ir31GAuWCWc+4XyiDZwfBYDgLiyX4mit4OEkfVd3jEVlkthPKWJfI4j
uP5dIaCA52O+/09KWDUcJySYhvJoBQ/RxM7pzhCfi8WwxkmR3NW4yLZq3XD5XNLgzraeFenZVF8a
7aXVn1CobBrV2Jg473UNUTU1j6pJLuctKTLOoVB2hARrIFa6bVfsrM7t2xrP+vvcXtv+ug56/1NW
o8Jk1CSoLPT7UuByl7KDQqgEc97wZQoFc4/Fram4JnyMMfxRxNv1D5SheIn3CGt2DLvfZXsVzDZk
ALQzsE0isSONMcdIyFKttS9kTbIHjTAPIk6/tJ3+iG7Tw53FzZOoj+Nkf1aq4RUlXKGlrCQnDcWl
rbqTCkiEGT7fhZ7sMryiYTmAxjNFvmFz+YVC6ZlsQp7dNQ/JKsReMxNs+aqOXjcdH6K+29gyV34S
NI80lbCP2Brjju7s8qnFcQGOLMU/0jF0mT0JqzZy5zFIcbVH5BRBSlUsNpu1xgZrIRdBzxUvVBC1
o9yUNJmUMYunjxTRXdH8H7JU1X8Np1BloSmywnJUVwxF+dfY2qKpK7ubkpqpdumOjLvu5vVDal3S
lnK/1ueK5RUfTKXig2H+/be3Pws7ki9lGxlMgw7+zPT2oIU1kAOpyEh00GSsR0Jo1z8fKqrbcqTt
+WtN1P5/ih7/d4nh/xQr/v8tn/wcf7HcK3+62zf5VVZzEzPB/PM9//dv2//+GdyP7uOffuMVoFvn
a//dzA/fbZ/xpX/Sb9a/+X/7yf/4vv0rT3P1/be/vsq+IHvt4TuMy+J/zxu3CWv59/nk2/gTskT3
0fzrl/xJKJfEf2maKYgRJuCW14mpkW86frfd3/5aP8W9C18Nd6ypgt/klVUQChj97S/N+C9FCEuT
NUA9sgwS+K//aMv+H5+SLcuQZUVYhq3oyl//+Nkvf5jCPGz/NgmIgdc/sYdJXtUQj5OTY+r4llVD
/hf2MMj6KBFV+QOFIdov++opf1B+dWy3sXFNm8o1vN/pIT9EznJSdj0H93bcpjvzaB/nb3Eafnd7
Doq74inbS/fZ7+S34opd9rREnvk1MjrY1B+tJzvFfnZqz94hVNgDIfDs47IffkdY1ZHlOuEBMc21
Phgf0UX/iXflWZzUDzty+2yHUJ5z9Kk7gXL2W8++79zML1yujH36ol4xPnvBNdlrfvnAoN3LLqjK
r4TWILWxnnIPE0boMBC7L6/j8zixm9m01+XEmvfUv3T7+kG6177UA84xf9x2J2Ob3gm/3gZut2Pu
eSAuwDF+kgtrHye8045AT17yBwlY6Bc1HoNPy40GJ9zBmteB7hvsnF0ypg4B/2m3ae6Rs+zkZwA9
9aGyL5/9OT7k/LPhXXSZD/b9/MJDeOJn+FG9wg/2NLUH8N2eOBb3sCs2lZ89Bk/oa7Z8g07rPOWO
6RHpdZIP2ilyWYf40Z31hGjIT73S0V3kLNvxuwh8nLXRLwI6D4qPws/rdv05uDYJm/tj8G7u4NCz
mXGnK800BlZW2RuJhLXOiQ03lXmD7fqI8cAm/MQ0oBXOeBT73jGcwgd+zPc1nWaW4Y711j3OJKDr
eIk24tdyynfxlfNtm6Jw3ZNr6hpOws+Fi4+HBW7Z3vTzXbmF5XUontp36S4/Wxf+h1fbV9A+e9Ee
IIHFw55u463hmg8gVXGj0VQ50mt6HO7HrfUznxvEVK/2Q7iZXrVj99jcWwbXFrU0TgiqfccQG2kn
3xHc4Mlute0dxe8/UEwcusJh3OrlR+VeeuT1SR5UVNzH+c70lU155utdNjyb0DeOyLDADvKMbDO3
euNa3NTX4RJju+s22h0PWl44hjvtImhmsqs8QX6ICl/KfRmr4olligO2JP/EF+3WWzZwbOnOl9zZ
6E75kPhMQH1zl/32u6cQ1dWLip4pOaPvsQ7vMJyRC3qB0zutp3qSM6DP3NbvTLCOhd/d0zcjh8QP
zvuNlxF53Xt2wjoVHAKutDil7DNprnzF+NWb60j1h1hlQMpE1By5kA1BwPdu0s7d5vLV+qYzoS7d
1S41P7kLTAGfh+v8KMgW5KamqjjyZyLdkFOGrbL9Qpi3AajgWYqza0pvIakKRcHg4FEXM+0J1TSr
+KS4KB9S+3ta4V1enMVYETVXAlhykX+NBkLKrYa7VMWesSEZXXlExLiRlaP9Eb6VgYvCGLaXZE54
v/yYf86TN1SNI6ArQqc2QQefLyFtSoWRX27yFAXXd+gWLL2X91iXYZptEtkNsb69khcgHmKdQcDR
9qwTA6aj4Ua6H0yXYnaKT0QUsbFj6Ar5YtMc2eu1b+zgN7k3PqBWckPlfzF3Xrmxc+kVHREb5GF+
JVnFCqqSSvnqhVC4Yg6HmZyRx+GJebFtA4YBA/ab37r/myQVec4X9l47sJKzjrlz3akpRZzX2wH6
oVx7WzYdXP2BvllDiTcRafEdpcUeHcHTAEwseZg1ND0nsctfGQBof4yzLS7ViyyP5dvwlrJQxlmI
zHXyYXRjmb+AXfc/oAWj8u1ec0x71muf7131jVlDDXeOUZ6vMnEoArUK1vfBRV0d1pafHxf3s7GD
5Yny0jlMT9OT/cpnQl/gz9f+UR39DiQxstNTf8uDJ8YniOGARPk1S6vpJ3HuYhfRSTC9dW8qMSEe
ASc4fJQ9GuJwUPyDPgQkCTw4j93hxw2od1FPM4NtLorxCTBXQT39Lu9hHXrAlKLposWP1V6/B+sx
EyryYQ8vA9r1VNqhsDJcMIz0vjOf/pRPz7OPaYAaJ0gfp93Cpogu6YKchZiIZ/6ed8Qot8Q26Rn2
A+Qohhcn5KLNRbgX6wtDlYelHQd2wQXGa4cAyq+sN1ASnh5Ka9xpkm0gfZ7nXKbSCDgeeDrgGimv
iCxLeHSgIDwB7+Jdrd61+7b/ANdl9zzQd92vDpNQNt9m++Lem/l5OJXunaGGgdyRVnpvDgFpKC/j
bjd9l93OYl5H4KTHKMh4i8l2ZJ9F6FUjgphzZtdcRsfnbCTPC/Ai5xJT+PgGmDkTrKFzi/gE9YED
v/Ksb1LFVqd6NVJjb+XlmxKw9mOhlT9FQN0btJ+7KmSEgor+OAWNL79A8lxJWE6D/iJzGklPEODl
9ZfitNxF9zhWA/k1eeQZeiSeevjjdsWdg4mcbvfQHBGrHI2P5Dgwo/HIiv/SH6aDcTYNwpG8GVnQ
Q32HAlG+T/jYD1YwBGLP9zoR/LS355D/kRieemjRDiU8aPW+Sg48qw3yowFsxcF0diCFZHPM0lNE
GmZ9QDo6CT/+GY5szRGswghkrceBkM/0c+EpOfGQ8TSPFwOBMICaQxp8Qn3B3FrvkZsit4v6B+K1
4Bnhg/5RW2xl/x48938qjP8XNe//VDtv/87/s2JWEJP4PxezXvqv/1LULbrB9O9/rWe3P/Xv9awu
/mHbKvZFW7iGKwgx+M9yVuj/0GxH5z9btr0VlfzKf1SzJtXsFieoqoZmqqDVyb/4j2rW1P4hKH9d
W6Bk1QzD1P8v1ayt/bdylrBwqmzHFGR3afyiZmxJi/8lKhB8H/0R/06AtVKU864unhIEARdQ/veO
7UpknUZ8cNQtZ0WpbnYhvteU3SKLkdrPeMN70TCt3lxpg9YKlvkbcSz5iPRWZzw9E3CLA8OZn5TW
sc/mxB7XUZ56HsVisUzYCI9CdyBDsK2lQEjQRmBw6UhRsDrsrqupfA06O4W4+hIDRrOV3UitgHFf
CE5h6rnxodELrL0gK3sz/jYpbBYBQAWVBtobHHBKpkY+s3AKroriYOIltrXuTbgZOFNWtZFmvzID
xv7JWGPXS0xJ7cLuOFeNez3+qKTL9RmPu8Ief+Rt3ZbZHZYtllDiUJu4qpwpCpknIr9Bcgf5cpDB
YvU/0sxeGDM/TFyZsGI9TJ26ZlILmaLbJcRUaqoZMU7QdvBeT/qUUr2MM4yrCY3l0I0kuxWBK+YT
8+J9NpavvWWlmCf1u1rau56XF1kh2tsc2ywC3lOnas3OyJZTXCMIH9fv3EJD7Tp/00gqwSg7SmKu
zTEgZYajM4qPU1O/bZ9IwRDOqBDPIR/i/jJShLmYvWN7+jCcsy4EsU7ja6Wtv+8qSvK9GpMQWo3o
vCFR1dMv+L7Shx1wj+/hgSuZNkg8TEk/7S1ZRjuX1KJa3dl9RHRUwnm5KfY72czn13LsSffQoGku
dgEuR3le53bwGeY0AlbDQBzxMiF3s63pLbJIEK6jc4LrIoB9TGJRNz9XJVkWKRfSzG/0KkV/ntvK
d/SOHQYJXIP5mUT5cDAAj6ULm/yhHc9Iske/mRu6qUx50Gc+C6JR0x2SEYTP/uQCxY11pitF6Vyi
qHuI1+Sqw6QK5/uauABPYY8SbAwZZPFMGbs0+0Y4zweqbv659Utx4nsgg9jKJtO+6+vyqzEtlt4k
9mCuYj1izwFBVg18AhCVM5TvyDZsMJj860IjfdmIT9IGQDGUNdwMNwGWZlBL6kSK42hn6ji8Oshj
0Gjx3hWJ+Yf1+juOwC5MJf6Z9Z+b7uaTnU/ttdn3oAEezH7mFhcKYLmX1smJbqrSZy1BEOikcBPH
1blLXQE4kDSPXTyZ7i4ZDfwPGYL+ZaAzMAkXyXBP3bqkPyibJlg4E7Cs5VUzJziqRBCGqwPRJAEu
bPDWFyJacViQzTEm5hpMavotzT7Zm6hxvTFXxV5ZrG8ucufsuiuLfezkqXE3DtN8qgbSIrRRXGWn
g2lYYcnVuBnVSerAuE51hipJFxq4jUQPStWWNyPZQ/itH9p2qXcInLOgrjRYAbN2t2rVjUx2/DwN
1MgMNKPfQ2Dyu968GZMk6ohjIFHqbC8X/VklODEEUwYJ33KeVH/qLOoypnOYAN0zUtOVaeKubH5Z
aEX3TACh1mbWFd6qV67Gm+na6g4I9FlRlvhcO4q3rMv0bFXOy9LLMjBq8ytdV/PkgPjXDcXEoTC9
N1jIzmSjmGeOfAAbDrZZlEvKudcH58ADe2zHrL+TkzufEE0FZo95JNcNLI4DeehMxKDkkamo5Mqt
cZv6tI5aee8yQE1EnIW4zUMHDkKArEcBDEZQRb/+shplgKHNsB8qJuQR3mwJbbLGM27WMtsVPcg9
JQGqljSCkeKQv8nt0a1S+Yog4TOO2f9VKy50UsgtZxruopGlpGbT97brcMjKaaeyat5Lk6Uqgr4w
1dpnWolOtcZQqUum7zczmps9H4hO/BZBRH8nF7YI7irLa8y+x9Perr6TRHuN3xH0dkOsKbhnhvug
pEzGLTM6UVebHexV+jtgVHIuM3R4e8e04nOclc+IluVeI0/H5eQuIPoHJpRvZ02+2xinoTqvb1PW
cgCSquWkvG9TfKxhN4LrSo1d0q5HHTmcZ2pY+MYJvLNe1AvY0Y80I2q2xqAXslZ8W+v5bZGYxgaT
PLypI/GjdYJZSKYsmouZt4uLfb+0b5ib+Bm4ci+BxnjJhripOWEbTX+NpZWeo77zCycxL1x+13oU
zeNSfLFiLP3ELia0A9rjlCqnko9W5RBeHXTBFksY/atB1BR2q+mg15B8DQr0y1iK4WhTP6qGcS+H
yHpwNYvNFLoT9sTYTz1bGUqUye5nt0IkNerIDSKW/HlC8JGD5uW+TCkDkKS+yg7IX+wayZnB8aGr
J1BsSzkEsD3FkPsR70YFkeTsZvy/MnSbTL9pY/VesJLeZwMZdfB+dqZbcEFwABnrQjZlNqm7qMwv
QlQ2PJz6gV1jf6jJ0sbjs+xdhQhMZHlECZrzF/GMWdF/5e6W3Mb+I8yr8qlEER2i9gglwzmuXsyF
LStQZP7wGXQR3zVj2xzrD4UH4DxpjJ907Aoykgh4hXqYa/rxwR1vRhSXD4PbhbZbaGFssh4wluSb
FFxYJAoqKsfE4lEAAqRDCcdqOIgos8NWJESqYKATzXzjfqP/0Xs66QGPvqsOyibaJqLBUf24S7og
suDJR4AHV41bGM3aXYcVSZUpKuJcsoyY/rLnK7xhsfvnVeqP0/YNEV9dhnEM2ps58b2amtqlsmnw
VQsPxdDBHbUI/JQwiFyJmL5IftfIRrZWfIxCQ/DEnWxX7PQbsz65qCEvpRUFs5M5MFo0VNCJNu+6
vAQoQH5tAAbi21HwPiOuGs9Rhc+1m+qYJgVYRCx+OO/+tJGKq7OsIXBHHVMFi9V/b6FxlAf0Ca91
WxtHKSUTfAjqWjMNV5gAfajXBq6VHvNkZ7A1HeLuXWPnfVdvqbjlWG6mHGwB2CdmcnePiRqjTymw
3szIhF1SffgpZHrgbnoFOU/89q4pdk0lei+pAYC6A67RnHUeX1lMP3WdMFV7ucXCylTU+0hoKtZ+
dtGKtR4HxfCwiEie8wH4/uJr1vCQE+FzALMSaLDLQjLaqUYM8YszbDi6i3oYyDFlkTgf8RwVniHM
GUOFlIxZ2A6txFKfNMUV+2yxqBtWgE8SvpUsToVOdG5kLs/j2C772F5o6zG4psPCfS9+yy3qxl3l
sjfUWzW7y04AweE6VtcgJ09z0GeFZZFa7uNsoJe2mnFnz2LyHETZdjdBwSnRjrCxRRuJOW5u7osh
Le8pzrCq5B3RLxmuSA3atl7g+Uc17GKvlhCneEGyi6pjuRuLNHmYGHjZcsY1aSTduWbigdkqOa2L
WoRza9g4T5khyQSJsDoU495BPmzKhQty7L9RjsdeoWi4HyUzJaMAmyw7GmhbsIvvSZc0OZqKDZWo
r8t4XJvnhXsexuhBjBVwhIpicG7n/bIyTrW2GwZux69UpoeJUV3ckoxZ0+CO+bWLmq9pgOlRtIE1
fE45Wi1e8aMCA515gUlKXWnzcb072WVNo+iQqngeNZb2fR0D3ks5WFnxYjVPuBKSAApt3iP7VEyH
OnH+RKVdHkByHlYk7Dt4xqy7o2lXyPWj0NLxPD9D3Y7YykNeRTJ4sxptt+lfQwcNMEyr5TbZjBys
LOiQ58CgMx/jpV/2XWJiyBoGxqrp9NXWhFTpgkwEvXdp34kczKy58NVqbskGHL0aO28Q9U4Lyax/
RzGAZ7jCcDJBu3FrSBVr5ECIde3D3DX0+85RSbF0imVw91Ni4ZYKqxHBd9E1MywkiaYBN7/WdZYP
arwPMIGcSsWpTjOwLxzwOKYTbJsiRTWHOEZc0rjcKSSa7AG573SnIU0nZxC8diAF0QkdlYRxA/wf
+qaCEBVLCM9e0yJA9HRPYrO+x3SKHry1feyxRtjETP5a0cUoyalOzWbxx7TBxbzAfNXx8qHwWICA
JdfVme/SmdhJ3WSP2479cIkz1sHVul907OORw7i5sOVHG2VAc4sWubrjXsWokBsompa51Qavtde7
0UG6lWvlt2mTtFyiE82mFL9vqBcdwcdOVAabPEPpGy0YlxyGpqE8pWb9FsXIiVR3xSMNnjJDH79s
qg/V6om0Lu0dtr8QFKOE/Ni+lKYK8NGZdByiTGIkfQFb3w2d6Y95Y0PiP2RC3FdGHocRNB/dcLSz
XeLfWuX0iFLKR+8N8E4KhmLtjNbC7d9ax2FkZyWfA354EiGUQ1lJhXEQU1423caud/pnYofno1s9
WG1XH6i/gi7ReC+EAjbtGdV1HRirSe1pudd5Tm6NhaI46VrHG7ERpQqiS5xwJT29ty7yGQ1cd2a4
RAbwm2hrAAIgIXeWTg8cM0+CJliy9CjuVZLEKZ8CR6xD2DsUt7pr0sU65CRGVgi9FYl9mb64eJ4B
kdT+JOwfAlfIVYA5OkJCZYmf/7FHDG7x+pSMC4y5TeSG+5uwDUWgZHFUDs712XCjVyfDyTwk/aOj
unR3bJNaArkWS2+4el2489XVxaobW6zMAZ8zA9a3eE8l3OTi3aAV/rLU0Y6IErBG2KYps/PhKXVM
28c8pZL6kbg+nL94Pzn0X2l5zvXECDiWIl8pmIVzF2aFfiqcGAOYagNXjhUYcLodJM7yjsA5C0TH
eNzF1NHFxA/NgW5pBh574xX96atlO4wjJn09UTAea1BdiE6g6yrIOIg9ScFV1J99RixYUc0WEpqj
MROn5mQKtu6SK0WbXxosH55ewzZux/LNcvJHjp33abxLyBpgwDi+2XQYfHcpGZyjfaqd8ptXiIaL
tDJGBcR9UdAf/vm762yKmG3wqKZgMX1UPwwc0rq5OCjdA/IUmYIPA3+C84zmHDFnhlL4iGisvAMO
K/0Z/CJ+NZfGMHU9tFo0JunM2TFllIYrIUNd/WyoNOSJgzt7jjrE9a2XaWN5jVIFEHthvKtD2h7L
uvtB+GBAVmYI1E3NARxqsu/6ShyMfHziYAlNNLXILjc4zmreUFHkYdcyl3Jx+tUG/xJ3wXj9K8rx
iot4eejrIC8y5WI6+a6a4vlOG7Kzkj2Pkdvv0loD3aB3JggSvk3Sb7F7GfeqRTuYFA7GyhhfV14Y
N9VFI9Pq8CmG8gdNA8uxNEVsLgAc6SRyTEAR4CAGfSlvNaEgp8Ttb10EDkct8xu89AfXQXghen4C
EzdLlmjpbhq0eCcbDjGsi6j2D7FcgmrqOwAhugOgUP/T5C6kUSq3vWqi94Q88rfBBYswvAVlPmeY
IttRO7njTwoG9rqiWDHzPAZUe0FHQVOrpx8RTNHNOXtXbPZxeLaz2Mb8dfZc0uEBeqB5WpKLpmXX
yBQvCqERQZK7LysB6URGqZww7Ew06uih2eeMbLCfcaaomY0SUGQXYkaDooSOBxmo3hv41nlH+kzj
cFyKwkf89xxX2u84SshYFEt5HVJIngHecJ6Of3g7yt1qyNPEL+QlmbIF1CYEZHAguk97wUve53If
awQF5Pm5mbcQV/zTbWa/OoIMDMmqQwO7My/3tIaBqWq7ZJmF7277n2j1K3esfBJ56ScMHIbjTY8i
g2w8SPW5czQSqGXYuCt20c4mP7b9pjrWKhB16DMmVgQccMOudnLgUOhAu8fMGuhUex7OtQ0w0N0t
yL02hbbBvG5GuB1PBTIzqXUYnutDrdOIp8isy+bkMHhEbN69ITUFtDdZ8hBXTeaX8UBOgptQJzAC
y8i59MktpGVXCyAx+JCYw22XjVblDFMQeaOdu5IdAsh16tu9Vcdwf9CUq8I+F0NZ3E9KeyuafrdY
mnVZ8cqx9EsL3P7wrkWznnEdSjxIGIUvEIxZsAwYsszspC0Ukvx1rc+ijWU1XxPJXC6PMmxM8oDZ
jIHh9M114MNLcWTl3bqfHS6lwhafdlTOT+bM0j1bQRVO0gg0y7iOfY63pzVIt+2iedfjv2O2p4+n
clnus4yVKbo6GzNVVF8Y2MYesD7QomvFxkedPuHgP4wVOCJAHSxiSRXyxjGlKKc2sTvkD7Ia73Ds
OkTEBeK1aUrL76z5fhokf4sJWzJZ8ExlFhE+mFSjU2G/Mt4mxs8kUELwiJpCuRk0V75mlA8a1yJf
p+ObzKbJieKHPxjQd3XmJVjeSGVa2cTOHca9kidizOOLo16Gea3P2C9emSiz7Bw3kSRSL364CblY
2qW21I5nrg1M7kFPt5v0UGolTUp3hbKEknGNTvyYrHuNr3IdYrG325h48jWlta6mT05k9+Qu6yEd
8YCJrqh2SIWVAB8shWPn0H4Y07mQ7BKzGD5Rm+kRvCdgVkXWHdqI/XsRW6kH1xhRbhqPbLT5SK0c
Ug06KXnF0XtORmYcAGyMcHa0z3os72K+nIBH7Ik/HAWuEdNhTIuD/dZkJ6bMYAhaPbTKfv3AwXzF
SfIkrVy5KDFUs7hNNve6uieW8HFMRqbALlt5WYZtbrp7dZUW8yQ57Bgdn2276a6mUT7L/gVxD5sI
Wzmz8kwPcGHzQNEFysLoDKkGy3wKXCpyXS9vaqR8cRnv1vxzGfstrZPFYSpRFQtuYA9V3t5ZnfUM
q2jPN9RdVJUCG0lPGmaULbvFRtg9tzBldLe5bEjVHXlnOpnhDxFb00VnDgnO/UTWTQKCW3CL0bX5
FiR3N40cTxnBCGk9y4l6Pk5FR5xBbdDRwQzBvfLgUkn46WhsaE0TbAxmkTodQrBEgIyKOGPvz7Cs
S9l+rCbBPbN6Q4hjDBMB5s5LVrEHxrkHWR3zaxmrMVJqjWCH6dmhJy4m/Veh2CmjdbqgU/pAd483
cA1sAIHndmtaR8mnL2vzYtvFeFra+UuZ5WOGrCkoE9i40nWtsDWUx4VMJa9vtRRzZubuO/EOCgvA
MFl0BO3OBJ5ljEKIYUq9qM1RWFTPolJdPLQPsZgpMXRxrAyFo3hmwkYyMMqAfr0UmnGADE8Wzlg5
uzl7Fo5Qjw/QecYDbRaK1/QRD+UZLBGdvz5eNZpev2ns97IZfzumtwjkIdoyTOcSYzqAPb876jHa
dlgmoEXXjGCYsWd0BjLuoDUgj1djpXtcVRbelZUCRCBXakPJKmQWwGvsXmYb289Ef9uWeLWm4TGN
UkHarXkVJPwEhk0oR2ssxtbpqfsGZ89eiLd2zm/YpKGsN9bJKeoPR58oxxqGjdx76751ISwUUXrQ
e2zM4NMQ2JtMkCaSo+q19zFVh5RyI0dfbxxMK2KiSnWBXesRd4xnThggSYrYbIHywCn3t+jFeTRO
KUZxLyH7Ew84lZvQDdhLOe4Bx3TeGULRAALaKqVjh+nE+tjQIeMnWuhKvl2Agv0CFC9vdX/Qv3On
VI78O0al56Hlnlqco6h/OBdoFKsDIOr2IIkpirViPI92c7IoaLgT3e+ss5GVpellLPsmLKFU0I9A
NZwLnvQina6NSHKGwiAd3AY9s8gYbioaJJ1GosloKi5CllqXirzVPE4RtE0uYKNexR6aa69u/zOo
pUvDy2J7o9mkbP0ds4iIB48/U5ARM+xu/JPeNlGzkY31AOYNvkOVWoYeBRnA77z+ZNp3V3/Zzke3
/KFeysurFb/h/LD9zGEKV3UN9yc86slVIEUXb3aefrYRgjRdJ50GcTQ6BJGZxHytb1XMxiBlV9+a
7U9XxcIz0XeD9I1X8OzWS+3yfsOc2i2j0jOt1Rq+dV7pWue86nRU7KW4c0eQ1PC8xrg/x/ZMpqj1
aXfjd2NWHySbDb49iHfQItn+bz+J+2FZ2kvm6mwvKrJXZyWxmIph42rb5o+WrtONsNmG4Fdfgc4S
5Bi1DiKtwiVWwFSQI5M1sJxVS3yRFboRi2I9LNsipKz/0GYy+dLJpvGYf4gcLvzS0qe7IsP+bWuQ
a8cG3izbEY5uwqYuc9rshkW88cRxY7U2auM2+5N9Mubx2s68xUL7ZnTHz8H4WIbsLR7gA2UzuUPc
edrMlzdGZIOvsX1c+YnENcYkjhO/pil4GvDrk+v6VIkyu+sSGcPQhHPkEpXAAJ3dSxy/YME5L6qx
skBJfkH1VKHZDX49o/MuCUQj6mRVceT3f+u2e9Rz40rg/Es29pugcGnYO7q7Uof5o8vykXTFgXMl
/mU+/kxpjPQRJ9fZMTjZ1tE9dMNGIdKbC9/jTaFADgZY6SVJd00OLUioSr7vUjg/vcXii4lvnBvV
90YGrvPmbsaphZVik5/YDrOu+7ExGeDn1g7HseZTckGEwQnl4u03epehBKOFAWF9v9n7hGFVO7p+
Sj21bi+kBDGOUCJzN66S/tP8KshFZJnTLGcySshQLDnWXGV+7OGc1JMwfKtAveiCEGEpBvEHtNxU
OmQmMGN9njvrsRfuodpGGiKBA60wSjnzQwnazVWEFUIis3bDolpQq3WE384Gfhsg1v5M3rxnyM/B
zUmHRtDPUo3WrLWK4moX6qWwnyvbiC9dmSOSWqv7XHGANyaIAgeK7QxnmrvTBrhyIxHeaNAcaGpr
9cGw5U6rS2zMCAj5WwccVxsykp/gQGthVf0eC14YJeVXMm08lxijBmNClkbzxYbg5FbRzsb3W7yW
TImlQAyvQ4vtg1p/hDgtSQ7dYKYDKY7wj4GoYavHQeAtIF6yxWZR+ZrHX53Oe0TBu92EDZtYjS19
OXllex9BI7I+IBEDQMR0asMyj/OnmQ911Ik3a5ktc5Ee1kScFFwL5Dj5mPZIrcjEflDZ25GHDKpx
iVh5sS4n7hB5n3m1R7ytmXxQGXTxpq1cZ4SByuxP5Vi/bjXWXm6H23/T2K1PjBW7+tZV6bEnaWNQ
8SHP3ZUYYolDxwwXnaQl/W+vcgMWGAQgqUzjj7vA4EtAurBrYPXr6fB3Mke9dQBrlA7RYW+SHv9g
VWbY5ByfRvy9LL9Sx5oZ/3bVR8FAC8LbvonrsB7fs/FOJS9ATZjsxhs5k+u7YCgrlI+qjt5NUQQd
IcYsqxmVvWqMp5FTgNk5oY4gA8+HYugp2CESBxUJODGb8U1eOQj/EEdHKgdp5PGo+Iqph53NbgLu
U/4thlMDEj5xjjyvD/MSvy5OGrpg6ZY6u3agtmqFUSQTyXin4sPOaHLaN4N1ZV+9V4R59SxfpFYd
1a7zbeA0ecXGRv4O0JyH/iDE+LpsnrKMBAUEeZgeWCntzUW8so7L6GZZn7DniZN2Pw7ILfN8b9lI
rGLycOX8nIj8TcNSxkANt6KGlX3ReHdRmK3Rw6LiP8KVqR+SWO/DRg4es6eg7jhf3OnWM+wxuj84
F7wE+0ej3y86cGDYBbqxhBQgnGgFM0BtDxM9gnnn0ABoLxaxqWx0Trlowva2VNiE1Qe9ueYKugX2
lY08u+OzLniIgQGI+lDpf8yJPKvq3ZG3ElQSqtagUGSoSsCmAF4B86pUIzZfnxInodlMuxXygIUF
g5UGTYRHVA/W3yhQtWoz//BbMfpV9VHLv3tqL97pvWF+mhOelJGFsK0+DTHfAlPC/jRq7k7REAf6
6JEY/E9BN4kr8bk+Oc53FgkhBmmlafbC6gMK6QSGikl/qXpr/7utCiwm3LHZeWo3vlAAs4nk49D9
rjUPlpufa9hnXSZ9fFsACNIx+R5oSPhDz9Mwe6mSn3PA6GhOoGVqRGdCPQtIF9UeaeImohxyFEpJ
g/Im6W+w1/tzCaTWiI2njjvxuYqUZ1XCEWoqIKBrl/NlzQJLVLEf8CYcCUEpgryrGiSzbosRbFxu
DMA2H2mvE55Q4GkGZW3kbnqU2YjE+quMcCF/RPHnWnb/HBKsGx/QPS5VxVgFQUID8VLzGtAboqWS
kHhDfSbefLmzTMJkVYHq0rn0JkC0TjMI6SNorFTz95pRE8wmamwzRkWNkZEZS+LcFDdmzA5ZDaTY
jJcfeFnhQp/mgbHU4ddes/uJAfo+lrTja1IHjXSyE6G+GKl4xOv43L0U8/iTF+txbj/1iiedcIdS
l9/DCA0j4lnxWiXmYhIvVaud0xK57JBhHy6maG9x3HLJcEHohCY0GgLKOf9UGlayQJPEtC67JDOY
zcr3IhpDwqfIZ6+OpaUcJzHAMIYmmZAVVZJ5lcIK2RTjkKOi6qV4c1bzsV1wcQ3aCFCPuMYB3i2c
X28LbTopLCsISHK41A2Plqm0QzI1/DglJYuFCe5T/cY27zjB/ZyZC1m6GiYj+dWz/TbbMXoDSOAo
ni5KSSYAsEqCAmhhvxp8EI67bOBPHqX5PEYNJr3lNLhI9pvpq2NQPMMyXZzyAXrN3/HEIvYVE9ar
VXYhk7zam5AhzMgCqAzK5Isg1S1ezkTQm9JqGgRptfaMb/wF+Gxo1jFacWTdcJh6bSZIaNRQHJMc
Xevbfsi9sCjY9E9UeDPLLxEWtrOP8cnxsXqOjRameRuQPdvLfGxQkZNdf6Muv2o0D2bzZWCI7hb7
Uza8bzM5QO6AbtVNVuZR1Z++zBCNEbbmaNcuzm61nW2gZdOvh4EmkYTHRO9fCJHbryaPFi+6sXR7
NdN/VMI/0/pTrNaXuvWjAGxJktgVzmz48IM6crGgcRhIQGzSr8q49iJHuTO5g3UATHbCGyGj4W5I
R+2CfIK9dz9JEjuMN1JRn6TULhLr27lo0WPUxUMKGyJcW5poQmlMDZ/biEVaptpbCe3qXCSJ5RMU
tuTMP+GSmSMkKrWrBMda/k7GI7pncU9Uq/ZaNUx/kmfhKtZpBLDui4ElUrKypCtcGAAOjZgyZo5n
1x3NAOSXdUQ1VTA52LstsKyauwwyDJkjpTgyg/RNNYwdgld0dG3ubWYCqOTrM2RL/g6rezQU/VWP
BKrdKe3vqqq5FHoqd5mMZk+JeE3azMzIHgKcnaB0jvUgTzlVt1RShHdGfm+lKIQmAhQA4hYxhpKW
9IUSSRj/tpzeTKMJHCMPozS76cuXjl+iM5T9XBBnyVEx2RsrtNygPcKbZ+so2/fuPU0f1fZSTA1a
T58cEhO08mCxWnN9djpLczII3hD9m72SeOPC+CbxWs1CB5lRPFyW8U82tPuYAqyw1b0wWTNnazhq
f5wtN4vcHfdjoTRsDTL6MjE/6urKbkENNllbV8A6duZwYvRLExlRegbwr627oczYSsTL4Z8BEpql
7iYrYscSld84/BkYQ4NCDlKcZDO43ppREnbdJwaO1yIiEA86Y4uLltVz3Jxm1uA7XKxXSCqeVc1k
l46kWcTPxZpfAC0CZbML5wQL61tDkLnTJSGZtMjXSnZ/gENZ/lSZV4v37dTaCiA1ac67cnYD4qDv
piK7Ojb0odZ8dLviOYYi3i7iYqMAquqVxXefnkUkrXDIPmqnPjH9/COotKUbWgaUYNL3DJ4th89X
7b3OWp+bVfXJKguT4kEM9gEB1mVrPqNrXn/V3R0xcFrdAz7btFncPe9FQq0/RoQaOmQ9Qnue+8ea
PRmX+arZT0b/kmk9d2kaKJR63eQeovS53YRx1a86RPc5fBnNUoLcEn6Z07xqILSZ3Y3kea7EaPfG
Gi4NnH/5pCrtxWW/12vGS8OtupBonTMt85uJ0qv+nkH4MOHcu85DPZ6V0YFNhIAjYzaPZp5FAlUG
iSJ1oK0sO/sG2et7zyNXxI+kLFXjHKoA89V5YfXFmGNNuFf7Q7OR/l5cVdml8L8mJuQitdgJEq40
Llycr+uKXawPW6wfLfLPmhSf5omTymsh4NRo19TYDP6No/Pacd3YgugXEWAOrwpUlkZpwnkhJpJs
5mbm13vRwPW1YfgkiezeoWoVdWgfthtTCTeOMQ/KyTgCGTdSVMCcWlDi83MEiwatV0eaEp/AoswZ
ogz9qpkUcrUYQ8ht0s98mHjN8nMp0RnQeznEs80Zz2vcZMRuEHE5R8KsCRZcSOcZVseKxdJcfKFb
zmtjS2bVDmjhgrJ1GQn5AtH+EtonJv3sH2rglnKL+nkdTfYmZF1ZprvOdO5giZaoMtdY/RcBozeQ
WKxFlE1TfcQje0HkoZX9m8WaD6Nu2eRszCY1pXFOJrwE5KAkyYlNkc2WmuI0s5DnpOZvCkGpHi7U
x0ypctiWXkzl5a1ETOs24TKrA1pLfsmyvKUeAZ59eS6EhjIYu1LOyThp96QVmEPCjhiqHkVljukr
juRlRo1M8XfM3Vka1aqu0Dp4JzG9hGguF6Z1auxxXUPk1+x0nSUe7Ip5GGFsnKJfz2PppDgALACL
28ERarZ1j2dDvo0WW58OXW1UzYPOaK9NybonWMMTpKX0FiQMPWwPokVIXgb9QjWkdlQK9LtcnD9p
QslQinNq4Qc0lCOdBhhH7+J42IUQIejhnkp1gBUAhPgzDZynxyINggk5GVLjt/mZkUC7MNziJfEo
Vl2UJBUwvVojrU9ZCEmsYwiHjmhqwMm8XK6mHRNJdZH3fzGQMOaRxOc5Qj0WsEjooqkDcsG6bgS9
Uguw7678NfXou0wmHJQ8aUCo2VA5bDy2ABj/ohmgwyLXj5ToNTANUurk+1Qply5I3ieNVJEaX5Zg
YKAIa98PtdyadXWNQH+VESt2Hv0QaO/C7upbjfZmHcZPu6NpCx2y+7Cfk0+p7QkO+z+EciTua/Y5
6RlzPQ843sTKM1B910vugEgt3PNvXvfPS9+hbC40tCaJx/CvP3Ja+yMSxcrlXid2JWSJk8j3RDjr
ivWkHr3WY7RCAHxCgzZLyRzlpWXvsNUjvVynKjrTsdXQYTenjElzUMtDFtaP1GWuoJIKCqvz22jb
bF/3lI3koQmSuWjJvJ0Q01dnmpx4oEQYKRJdMbkQeF+t/xmaNjnSSbZUnM9SPVYFqkk4VfH4g6if
J96cezcAek610Qz9Va8ZQrvlPy1R1olZbU1WEMTDsIn7HhzjmWYJ2X0pG4eeUHLvt48J482LhgJT
OzshRqPab4KEVR35Eh1yWRZ9J4br+A5Tb6slhChosy3IuSda+DV2h0QE6haN2L6KqpUUdJXpkG70
DlpLfGEPxEIYraPbh8cpIC4w9sYXRU1GMpXwFSoaT2qT7Kc5wDtUOcKGfut25sapg6f0FHMFK2Jv
5rRnaqScDEQ1rWJnm4IjgrWm/uC8fQ8HHIZgspiY9spL2dCVWaiwmsZcUhIxKYkOfdEc8nzCktyD
4QCUvhBleaLF2AGcu0GgRtFQE0VVZ9vMVT8UwtXMSftOGy78oI2Qr8t3dZ6fpIMPb27mpV3ihPCG
4Rzn/S4M9fvQjttIHTdGVfrAr/x60tE4xQdkz8SvgGhHY4Ne6iMfq7e+Stdh06orxRlXgGkf7ZTv
DINnzNC+ZdNsnMZ48heVT5v7GokxLBtX7PT2NZsd4noQtxQ2IIjWqb50oJsHJLE3kqZgBlHeBNGO
BI1/k+dai1FYD2rmoz39uHYcrFxFXvD0XIjmBGZuGQSkcqtjqYyn7ggyBLQ9Gwxo3SQjiobr2GCn
1A9Q9NicHzQyayzhHWVUfnQR+Uq5VeIipoaIUoajzqXJNIwo9qUsu0OOxrgw5/FryZaCzZxXJRTL
u57s4jkX6wo+g+PPvMUJQMJwJZyBsWWY/CwmvdnkJtpPvN7MhHyq7DOyYJRatXEIXU5Xy+rAYLB9
szvjmmXFUbe8jYh/SDlZF6wKpPo6IpPuGn3p6Hz9NIzwT3TTXrdmeS9UeZtK4upZMZs0zo0X3OwK
S6dNiUd/FGLdI4fAjIet8Iir1YipqIKbQTEGYX2vyC9EUl338OwMFHfvS53MZJWyMbE+AT+isEA0
ODZLY+IDtN4MJkAZA2FDCdntA93uTkZ7FLC4DbD6XhQuHNJy4Fzva5MXkh+yR0NRU1oGzy5Uzx6p
ywQKLhL96Dos8ZaJgv0+tnbQvU+lMeyoZ17AvR8bk+dVqo0fJ4z0mCgJ7JQZaR4BvyhxkCFcUwW8
Y9PVa9kbj9LAB2yatwgleTSouziC/jSR/rBFNraPqURKFUUChqcg/6saixw11oZzGWmbt5x51Voj
wouoPWhGu7AhCXTMra2pfU0BzpSxZxZnEUwpck6ryA9D0/ZzwzooevToUtAYRcSKMu+iR4ronMCX
+KqExbgSV9VNPgR1QRcVd8h171o75+NOhV+2U3qdRmwQQ3AbWbeEUMrdwHuEiUJePGOFEclshFE4
vAcDAiXB6sUc5evIypcIs3UTKAfZfquN4gcdvEVwvGwOtEjZFIRF2wPmbtjRil2vsrjetBJXE+rf
aWo+nYx0J5SNe95qhjxxuaWXPtii85GiQYV0w0PORI98vv1oWsGBsDOyhMrm3WtsP0ZmWGfWhpkC
KBj+kw5HZUSWXu+1A2hId982wfww5sjJB+o2zfV2pQqijPyJvTI8p3lkWn8DOAMPzxTJFccgRfpX
wt/JrFvlRfuuTm/Ra9Rhhw7eyqGgP8PhEmK2GjSyRMyxp6Xu9e/GQ76ANWsnofot8t5bt5BRS51/
prrGXTVZM/aLR8o7mB6CyVVQrsthPFFmVgirEaOx94MrSgjBKnTcJ89IEryYGtVBiWaLWI4Gh7Gn
wIBgNNU4DCQtfddAr8njfDZQkPLXwUqHlnd3onkWBl/L7X760VyaQTodRpCEteh4gFsYmZPzNbrh
d1aSLKxkKDS58RrdBgWJ/AT9LJUjyr+pY5EyrL00OnkFCyXXMhnecri7zpHPhP1GcIdoai0NrV2Z
KHiSOaBYR6E42bAdiDVBDTFttKHExmsQ/hCl9pmaDk0ZNuwGEpNGOHYGNouvoGyhhRkhCiWdWGNH
I5/GKasV4F6xNgy6PZa/q3Zq9lZjDze3rJ5OPDwTF3kEaVhUCBF9Kmr4oE7p28qpWgcm+H2ElY4N
CpDUQ7pa64vz49kJzFflv4EwxS6g+cpqPxZQ/WD/l8yJCuyBy1FJv5DBq+jRfMNV1k6L690VJZdM
zSbajX6IBuQojz7yorhYmJvdgFwmEfGajBTj3iVn1az3RCJO1CmlqR8N27sFSrh1ss0Q3qN9liV7
L/VOMPH8gnIy0JvrCOTUIO2IMcyztPXzmDxqp78H5EC7crbzUup3wbIjR3Vs1IPGGnis4mfZPyUm
aXvYwYx+6a3Q93Lx6hIVwQrL3ZpKfZRQq9pBuyTUGrURwThoK9/lPHLCL8s8RYVGk/orgHaTMrsh
7z4BHIyC23bZqpusTvqngkxAsnbq045sGjpWhAR09naqLmMlZijEeCqf4nXsJeZSqBJtrvEQhnwC
J/sIMIPr7GbUQj8lJjLutmJNQcDP2hXtuSL/Kg+C1zC92b2zcxLiKUcsAHXwUwikDo62Mlr2Y0Zy
p/tHkCMevVK3C/J5SfzrcEmwc9lklUTrpJ60GjbJDHW7Roq7r8Twu3AvGEbRgY32m8J4qJeFx8Jy
ltdbR8WRPdOy4lKrxjagD4MO+1DNck+A1naorLutJRtPoNQEAIVDopoQdNvbpnGYW1QFacsWAtsU
A52pGQfhDsEi176g1aB6ThETRU3hAzVbWVm2mizod64gNFXDOpW9EtkAqUBPzuz335iZHu3a+szq
ZtbAr5tGvQXEePQRI1Q6bg6crdYQ7V7YNWKVNFzB6V5yp66Rhvu0uqeQrE6poygznO9Io70c8uSu
BsGGCPcd7iI4gAutVj6dmKeJg4kHHm5yvW9tRrw9qwpeDS1/ZcrIg58+4iqk7Ccw2aCdCOnMBrLy
NEK70v4DsvJXIjf6BJ83r6JvBje72khPlP9/MqAHiCNyECG3E+4RPGqtuHaQ1ZSy/uvEBOrYuI2I
BxFlbEpdeQyUFq1QNmoZc+kUB+ITl5n2YYQYhioXKJeW70NhUp2H3ZY8WuLSwuoLRfAnQg3fkiz3
LOwASkyzq3TGjcmJLst9GKf/6rSfiC6s7kPCZZaxGkz6/Ddsk3eyO35Nt/hzB/lhBtgW69rBgsFR
XkMD7VmD1LcomtgrseCKsR1mIdN77B46nqR5dJ6B+YkZzEbFW2YpBEj06Gf5nhj3ZrlFE6CD3hLk
OuAnWIlc2yh2jMCh5q1xPe3chP3fGNhfBqukupuF1IV6V9BfyIbBSxIcTUd/D8y2Ziw+fsRkN4ws
APtY7nPscRiG+eBnNkizmqB5xVw3mLyXPTeMYPAWwS7xyF8a9nj88OjS/KYTLWwCiFe3ULtpDs4x
Pbo6s4AX7aXkMzYM1CfIWsLQ4b1iKM06ocDCOD5SKr6o2AUdd0/4oztsh4s9nEcWK5+kCS5qhRId
TR4M3SwlIcKF1qVL48exGatbapav7LunleqqNyDvGxyxFLGyTlbo/gGn9q+MBZfk7jCCD7GO6QRw
Mx4Ej9Cr9WdloHvztlmoLJQ03aoMTUCqXR0gMIJ0yyqFZFSLG7jCJ/qNe1Kofj5iM+tzdOu5X7Br
k2ZDK+24q7KobjJJiO4a38iHkiX4iro6CdiKsfONu3JPqOWNfNR0rc8rpYLbOlTuKGC2U4GFLIIH
uh6tCpm83DiB/lFFPFNMGLYWSH4khOBLMutQOVurKL9xrQCWJf/USstP+qo7RNVi3ZCYUthWvZRe
8C1luBVlcJ3anxp5AWA0T6OwZnLlkWxs4+widfdZx91pJLiZOLYM9BDA0CYOftASL7V2+nCS4JOI
a98icW9WjV/xJku83gE+H9NAwmUYJ0xN5HC4vw5jC3yaCGftwDs4+WtONVx5w6ayvHCZudVrbQsm
eGKpu89ShWBrzJswXk4e5dAptrWnv+u2hVad1a2S5OvGgo7UWxcM8vvEQwYz5kvZsmgzmVgQDrbW
3PEZtOus01kjY3qZzOI5WMjqah1EWxhbSHAr7DtTwGJqcB86lQ8+deed9PRzClpwYcf/n6Y/zfid
kyzVu9WLByODy+pTF6CnkpQiFLxynMPGYKadIYIEa0zpRjALYrX2icPsVjrMa4x03Lu1+wwNMgPF
xZsc4EPonBu2hFbx5ZbswJB/ZjrwQxayABPnSrr3h+ropf3d1KBJucUmz7gd036VyWrZov8lFfkR
02tgLb67ojlhaceiUvMaGGixpOKHpOKi4ULuq6nHyQjPkijVAoBdamC2Nq6xTmlmlkyEA4g8xTKc
AYj4a7eZkuxz8pewlST/VOVfzOi6srJNbHyy2zsMfb9ymXsgPtqnHi7U0OQDl1dbInsCjD+XYSax
cCjFPWd6Y7As51C7SeyIjnrBxrkPqHlL8gcTbk8iK4pV7OTnMmJP57b1V6xEy8hw2KXUj5hvtlYB
fZX23XH5GeLxmOmv1UT25bRUWSNKCxmEojxC4IfSMn/YXxImWBJ6N7efrMSWlKFsN1IE2bofSWiS
sbvAZoIxrkFanqpsvmNW25xKVSuWrqPdFeO9NPRHwcmGKGbOBufvjG71EU7WNI9HEegR4TymULY8
PmmgpLjD/YLEgEAoM+0I3niK5ac5p3nKREawmGTvM3kmk+mxvKptue7xc5Pv6ActlWhZk+bqptUy
fqS9gA9Nb1+MM5T4q8ltMl2DvRjiy0SYcRHuuXOZ1GcvKtMe2+xQKAzr0IIuxKoEtuxa1+BTeBHZ
t6SZIDWwpppnyUE7T3aln2TZq4V5hNUfo57gpOBPqGGOZgKPtlnv+8K7ddq1nl5MS9/2rXHQ0VEp
sEt/0gwi7uBRnkngMiAKAN6YiCsMicA3xbA8uixG5cbWKgzFzqfUDS6Ma1zKp2Wo7+3EhNgOWnAz
HxGJyuMsTjXLlvlnT2ZTsac+SVapcLZiSB/gFo+t3d3aYK8VL1am36zGWEN7XMlZIh5hqdfRUOp8
z+7kt1l7HiSqB+usGPYOAMk3a2Y/axixU5JDfn0l7WoPKv6lKmmHJggXJRwH+ds0TI0Fi4ysHI/C
KH1z3qGm4SM30dX3+Llpyo1Bbxca47XlqDoblnSfBcFcCj2a4ahHKoR7jClywQzz06WA1lh01vH7
HGvdlsx72yH0ZiHxJwJIjU5t2TfdGVkusDxhMzHFZzEqqwpMmaC2Ip79KEZAQmmxmp1ldR0dR9VW
N6YV0eiZMSOz8Da1zikdskcxKh8aHGdF9ocg0B4KLagXnuMp2yUEkaTjdyvN99qyjgSqrMScs9om
1mulc+ynEowGOxHcfRuunW3rIoy3g0Nu78PyWXJVtIFkLwFo32HJrRuHrmuWTa1gYjS3JDq5YDO8
p9EQ74jCa6TUiApjjd1jayt+rCIHCYDFAvDd6tlRJtVfZSpvnsEWJqFQCfu9bU7bltYrCQk6jyl3
RilPHNbLxmVkn8ATI2T32QTRPzMbX0rmFwovTaRnl5QLsaiVXeKV7M86EhaIl+RJWhD7wMohsK86
w8wgZLYqCgZV1dQBpFKUZm268Nbm8F9zUN1NqOvbAccKvS4udm2A5uVe09i+9h0RMJg9ktpjQJoe
JQejUWORT3EYIYc1CX4b8vElUtJP3JTv0xgBDpj/aMyKxnziibLNf3abYWfeZJCuhpSNW+MLNrJj
qTEPD/NTrShH1wwXmvEhw3evopYR2aenzxSI9iBHIsxUfVMxouaMmr5yW7uMtQcbfY20e1lox6Dv
yFBewVcmO9N2f6SKJxZHGzh5V7vG9YSQvmasItttYKe+7gD1dQSpumblnXlEOg6Cmh298c9QCHgN
SlQEItoGKnG0eUJsPGEv64S1enina/BlSp1bBC9qp2wjWtckBEwbae49jbIN+WsBSl6u9RkXooxM
qWpmSW/ZIK5NgGMetRHmBkIN8a99M/OcFuOMy2HzOx/AmQl0UNnAJGbyYZ7KodljP9mjL926yAei
tOURrl4C9xfdGgPwdIVph6LSJQ37LXGbRdxiYDNXrFdJvOFN/dNGVP1BfJSNycvg0feH4MjfXJMM
O4RLmdgwykVZhDgqXQYR2/hkFmSGLwNj9grpwEJ6xquo7BUVmCVfI37qqTiKlADOpyO2rDd+Y0qm
PCnuKnVvHBOuleUbAWxcnV7EWO+TLvpRFDDpZr/s2+Y9NOUeh6c+oojJcwssCew6ZqKg29RXkCAv
SeGdEyKlB7N8uqSBV1yCBPUwX9f/hSMhT0N2bI1ybccfYb0f8HkGXHE5zmFsOCBDl9n4cCiVMuZH
TPG7DWsSSkDQ9Tg4ukJZ3mL87ujclgw41l6X7O3BXsaZeWhCVgp1vR9RTbsd4TAaLxPrriD4TbN2
47UZcqkfFU9TFt4c+TcwOrXAtwnM9Ja2T9zp6nrdiyrXul1sw+DPa1uuWYfZNHdv7ZPB3YtPx0vW
kteKmUtoh0i1sEoIjZ/vbnYfyqgsQ1lvK04YWfwzUhXwz02LKqjTc71pXZQEI19CYowEOYH8UUt5
Q03Lo7nzdgZqkkXUq+c6VpEyZ+tc5ewyU6d/EQNeaSPK9h2BxWyzjrVrrh2Q2arEwhaf+RABOaA5
8v6xwDhnw6uanEKuZGW2BPNm2MldQSDUmz2dCRMsowNL1a1BFGxF/5hPwdhZLCNlXBqKuDrpDxc8
JooBuHb/Rxr0RmHV22V/lT6gDyjBsScPo3xxBI7Wv5h9p24MqFUORX5raL2F+uXaW1AHy8i8N1a+
0Ty54G6kgHnYgFURmHM7kTlXQEF89iZzofFCza2ziZVV6EtuIWSxQOZzbY4NlVnipz2B51WE76XL
6y/EhR9ha/NfSnejx0QCz7yaK7EqEtEcvvm0HN9E3v3pNpRKbCstsUUusbVMLbZG+k3nFSZLMHsZ
0wh0rezZmuaf3gnr2Q/uGWrBpsPSdnR6zIN9q56jorhWbWGDEq/eJYz9VWjN0Ppq/NEqYrAKBMUw
vbyVreFlA22zc61L0lrBHUdGiw+Dz1ZXzY8pnX4FoJlIafgJFaqxGpcSk8eIcCEdWYeTF+ucl9d2
YxLbR4uQY12zdwMDMgYq3beKyXxhj2q9dYijjIfyJUsfbNtHnxUlgtlKqlu9JMlTjE+Lw3UMvnoO
QKgVhfPNbLqY/sluq1S/egKlbtcjv868p45Iccxph4PMN3FWa4wvAs9Z5Opfqr+3Y+4zLZMqDRN8
Um8nwS2aiQ91xCo/Jw7+jrXKiIKWOpIHsl47oHQmf06UcJ4N0szCRNjIxx7ah9B6x53oiq0uIHFU
Fxu+RMAQEpYuT/OcXzharq/pG3Ivee/3RJoBQ1lGDRqnGdLH5VVfZc908FLT2FfWL5piE1R2hi3c
7p4oRT10riAm9IS0HjQS5jPH4GeTVZUDVgohQfTr2kZ/Ln8F8pB4khvMo0vL+5NK61dgDxI0c1nJ
KguSYfo75CFhfhuEzWbEW676kmDWWQdHcnQ7d7QhxzEyn8H7Ff1Jj55NS6kT78vop5EvSuWuTPdr
IOG4uydMg/GU7BkZCQ8RIJEomRvwe3sE8lAFKQwDUK7TrSSUIaxUBjCHsN+5nL+Z3ONeWfX1SWCy
aYk7bs7t9BJ1v5V28H67kYZX2/OmEByzK8r3rJRIsOJjziavqMWhkeeO2U/QvuXI0AglhozOKQrS
qPLzjneLUSS9Oqli3SJQ3wDiLZzyQ+LlVMZVlh49ym4zrvyGub0VdSuGLctZS6CxqbZpdQv7VlbM
N5COy4XKzJ+cmDQ4t6W38rQPkAdAYRZg+NFK/OAxdFtE2jQtOsF9fMPN5/9PDsOMoMdZSJyyllE1
uLOhfGtXHdouY0GyuhOT0SfBOjD5LTDOazfb+hfW7qo3Nx7ssSnhPeBC8qYLjQSYvNIgxnNj2tfk
buJGrCQCHQqQiZw1xB0FvFvqQNGSVsItzfLQw3yM+YodObQcdozouix0fnt1wuzNR5NhrRlxb9cT
2gMvW+lCXzl8NEnxbs8G3uDhDQx/GaSF1KOieCvInHXTf6mBu4EyUc7U0WOu1kdnDkqrOCuVZdR9
NHzKJpeUziFV8vcer17rXEMLp2sB6ctZtGq9cxET5eUbMj9mLm5z7lCQZ9YnSoEAqLtRUXX2kMRi
XL4YPIjd9ftqozPRj3s/tjcBVWRlbuuShRMaGJpE0GtY7IiFp8jpnwFgAglHLSt/8qLdpdgMeuuf
jPfoXrY92QXhRDg0cVIDwlH0MBBQQgglsZ+z/ZwfGOK+bUbFxbZlxYStdhlbnw6fWqmTwzJ+qpI/
1HQjvn0BzkDW7bY1nx138iB4Zro/ZJooTZDgsmRiD5RzXAlWpHaH1ppNpc4alag7cCwgEEcQRc3e
6UAussefSIBg9eqhmnUt2mtOkph3uMLOkLJgHqnSMBXpDKWjCHcE6javeBRR/pDa/FxjK7VyihAt
UZddjvyPbQ3vtcpvIVEeeQRSqA8TFuxuxPBKb78axQYIMk4v4EaHtlhNzC9LljslmTqKfrfgebGO
8CnvYrn2yFhBFx/kEJIQW2YtaGsAOe2STOVV4cl5EsnANYiQGJjR0PqimVkbY2ZsKpFgieIPypZg
pRAQlMeE3YThixnnK0mIzmpg5BOFOUFyiezfYFli+Ky/i7SkbleqclUkFqmSrfoa3IPSaFltCPU1
TEgCQdL/aGmzDpbT3Q3UyD3IwRmmImwmlzYbXlSziAMs2VOwviVWhCJY494TDI4YOqPn7iYFsN9R
ExdizRDlOxuDL7ZlB0fPx6ioXI7usIZatZtYWHGYIIXsDlF6Lbv3FiNjoJ+N4gdn3CI8tcErSvS9
GpHtNNW7gCmOgTaMq27tmkxhNWyDqpW9GRpkkMyJkuP//2ew6E2GTjuYNHAaW3LPwH+sFuZfUvT1
KrdRCIeqjCAbal9hH3Y+uSW0VgEEJKv3bqptUd3H8sej5SMPqV4Nmt5d5/KM9cCGADPg1Q3kDAV0
cKV7CF6TIvYNwlkcI6EqFx+Jjc6inLNEMN/hYG6NNY9xe8o8JkiOVMx/AnqVjKl4HEi02EHCYirv
MgdODqkYaq9nNg6js5exZGGkSl7AhummM+IWUMFKObM1oRo5LOpsXJL9Atiww+445W/RFLz3zXgs
Mv2n5/F9VfBuQpELN6OdxgelLF9EUptvTtVna1NJjtCRqAY2Pc+TKMmnpTZiLjIJCHwpUud922IL
UnFu1asaqRbvsGeMh8TUGLxxIhfRqZmqO6EBLxV1uWXy3bXEFAFpQ0mqRu478BsNm462nJSsXQaW
df9jtXVWp5vMk1OehS5sx/prJEu2Gv41Y+dXaXCNjPaUW3yXVcqy0WFb6Hq/KHcaoi7B+yTGsTIi
e8acXFLLfMUweq1o7EyOhr6AUamdOiqGhj8UyXqshrbmgAIbL4kK+S1S+4+hq790YmJbYm9GXV2a
WD0wRiNXYBPDwxpm/UHvrHseGVAfP2tElVXFv+64+JkU1sqvNNtrR4894BVvcLzn3Bjc00yNfzPx
qRS3Ub0RJhJI0qJUm4ss3GnlI3e+WhSGlVvsUrXzx3yHz8EI7xWmBhx/KysS4AX1ZU1ae8JuAh11
GSLEKlgSIdssV6UhFh5/oMpKrjGXNM4piBfPlNmiNzLQU9lPRUgSGwRGG2q8gkN+Fr27+XtfM/1v
2ldD+R3MtynkNwUAyVbfG+SYIgdLP/3wlu+LyECulm9eM3qbMdE2EjeJJeNnNkp/FL3fBT85SX9Z
Q60yJsKf637SQ0myEpG1q7jt8nQ8GyAT4GkbvplanyK+GRo9KPdjiAJSL1EwJIzH22TaDlyr/Yip
dgREBKGkGpt9qqprySc7Dc6mnTNfJtUimnK45QMR9iYKq8oKvosm3ydt9xCOtajkiYXmqkO7VLri
tdAPWsUUlD7BjNXVwM6xQsxXfYzBhyzyj04d4EFndxlAqnFZ8mHuYUq0yq8ZbvnUIFwhiZcTg9DS
tG8d7Tg7Uxi016mGFpc05C9gQJXaayzke2zB57LHRcPh7YDFqL68LFwVen6pChucd7MsSCsIKVgV
xl5GjIuYVDUJAEP1HBTMIV5hRAi9w9C988N4FyndRSRw8MaVGtBc6OZZMswyWcubODzd8GzXHF3a
nCKJq7ZdyVB5Ddh86FW5nROkIwBUnu2sHPQUrcJogXZPZXqHUjqFsUMMyCk2r1ZebyaNnVO7Svmf
El16L4at67e5wqMC7rbG01c3FFTaR4djrqh7vB0bq2HYBFKTRNatbnX/yJpbig18Cq7tbpV6DgRf
+hI9wCmMfDe3zdeELyCnjbXkDExi5asQtzCNSHu7TaKKk0ETTpukhPYqy+Sc0PxKie8pER/JIdNr
HqtmP+/fRccSUmf83HVUCmmAO4FIAQUfzPQzkhdipvtEJcjMOqlat43//iJh8IO5CeonDIJ1lLFg
L4xjhpS0NA8Rabe5xsOGjCTtynUU/lgtiPicyRhUqlE8Of8XtRueUIp/NOLep5Qg6BjxfrwE9Cy2
Pry0TAfMxCZNslgrEbY7O8CcTr0+FixdUWRIbsc2IMtoYluqJx+z7KlVtZ3tBOtBKY8BWQazfTIJ
riWEx4KzrJfaDgntyp1APamfeTLy6yLSVZXpEXccB1MPylx71yiFhIJmwmCdqTp+pWeb3FOwlNe3
AcIcd0o1EGwbV4xJahZcRsTMTj3MKmk1+hqgCNgdvU1UXV0wGd0IrMe4FhgD8CjsNgAIiTpvv6Nc
3ufSSkNwsoyCdlfhv/GUFnU4AQOo7le6bu8HzP85KADCSXXkuk3o7jhc5jBN5CsBPzrj/e8OMHRO
Ne9wDovQiQ6FhTgIMkrhmrussjYWemZ6TNnKPwXBoGjqQ6Jr95peYAxOYX5xIbkOavpZTrlv/gzR
xaybnTu05zyHdYg9CSNpzxsHV4OdDbowfdyplnIzu+HAno1sLbhcNREsGFOMQDRU3sUu77dcWuSs
Ewml0tC2AEiHuzGBR0g69zeiiY3bN9siRBvoHmyoJz6KbYxQoql9Yrs3Fk2k7f0oZgnvic2lcmOm
l3uGn+vlU/Tjtv8uDGfjYADChruzdWICtGTc1jaYSEd+tB6zmIltzetAwgg9SWZWh0groHEYfiyv
YnDfxFicKsNbmPP3AxfZdPeW+xpQVg7adHFmp8y80+H1cJlvsTXJleaiuORGuO8RES/TL9GFfse2
wo6AMIjsV7T5w+DhV3A38OJRqpPjCiUFbXQE4iYZ682oTmio273WINBqlG+Yqi8AlRoluisJhjCz
32stGhowmFoXbzuyDsEinpvU3moso0NkqxhATgVzSrtAlcvWW/D5VL4RKY+oB0BkdZvO1LGDYQki
ELepoqWWv2QtM0NSCLEgseeCj7DXuASM37Cf8RILg9bcVoJ1Ip54CF3D2SYlhCI8Kk4QPbyeAPuu
OnfltyuZZBFuGNEeVPB2umSnM/8KqWiN5taU1QV4M91ou7ZrmCiatkiN8ZJp4r2bLpJBfaH/yvaZ
RDa8GrKOma21ykaPyn1jNnDjSjQKAwJZ7mv0vGpSbnP6kqQMf8Kcyprix8smwhrOTqb+WtIHfL1J
4wl12KvVkRaho1j+QqABQCh4mdIW3HPwI6Cf/MfdmexGrqRZ+lUSuS4mOBpJoLIWPrtcLlFzSBsi
FIrgPM98o36OfrH+eLPQULLk7mgte5MXGTcu6RzMaPb/53wnK1/T5D2g+4Y92UeP2AbprQ+f9ECF
fld7yTIs0N0TAEhpzFoG+XOn3AGXArBKuwb1keq9msO04fLW4l2KyNkA+iOjK/PiZmuQWGIrbyz5
3grW6BgfMfhAD8f7mFLqTKiHUsem58en6CYbKfpKwwLlXqLXFLffInIL9eRNzfCVhuaLbELSHH6U
7u8qVVY1G2e33tnVe5T3W6lhUS3L96xSFRpNcLj3pnhBqLUpM9r8Nhpilr0ZkZoEHpvxvSQeOkv6
KQkn7ps1jfuF1yCMMf9EqXENqWaBuzIvvJ8pMlm1Ibgll4AJA9aWusXAJOWOf1Q+8328N3q0O0B7
WG5vC/3P4Eu4TqW9wEaXqE9a9giwEoqfhBKW/OiKZi1oR5hEyAuzfcs+FO4a6vOQ0PGIZFZjbRc3
k81NKMpaYzLz0S7HSbqxBnh0VfjTV6HRJ9194oVLw0RYRANCyjduR0thwF4nHqqUr5vlaLFxN/mW
0gJJKj33HiSEnBFsEhQ7MDBX/W83B1TZAN4I+mrlYUlojHIlI6Nb0IyEO6NvkHLtI0+m1Nf9CgBl
sNfDi1zaEcpCEOUQBXdhe5T1fflEo0ViARrv2jt+qTvKh/6mxxVshk4Q3yEER34qFQblmGfXvw1b
QHgfMhU3b0PNtrMf/fZ2HLeklgY+freV+WZnE4zrlXhbdvf0PdViLZXMdFfQCwlQp8byR+3tjU5/
XYfgX/HFsobrViE4CcRyW/Fu3frB1Ky3H0RKQaqPruleDmVIkp29Bb93sCrqScYHcgBeHvT3NssD
SVu0JUXJStwxplgft4wrf0u6AAWa6lZv/6SSjGrjqPNNg4nF3kN78hW/XXQkOPUPtVcRkNPyScQq
2y1V6bb2SZytpRvrENZPAohHpD551DWHxNyj1TeTK4CLq5C0v6g/lLQcE1qi1k3N2fuy/yVribQ1
fLW6zfq3xINzJvXeDTKJdCWBKhNNaS/qLjy0Q6leBX4T8nzYpaTI8aB3sWo3ESQMsbGWUbC0w1A/
e/wSvLWU5yFDDaS/UBqCE4SOIwoTdad06aNpox2Wi2A1RmV6O3qVfIeqbuWOJewNLDdrI8zttRcp
kBJ1S6clS32kUqBdEaZYrSwkBehXlpKdru0KBXcSG/j9YWMNgLee5HyL57UGAM6MUFmmetUr3k0j
wI/1UNqYsiU9WPle8bNGeUfnPfmhKu64qYw9bJ1g4/raH3pCP5smDY8pVGomfO9KBo9+7UJSpHln
s2sEuI664SoA8HWowachEc/zoy8ZCTkUVUxbh22u5rbei6G3sADhEm3/+r+VCXIssHOUodO/xRuw
U8JBuye7IXlE1y5Y2VeIZ36FGVoAIqmHW9BP4hDVOppoKWX8GNTBjCmyw6zTu4h9yh5fjGxd+Uou
bq0IGlddj+EmNUgv0kWmrMZ6tLbZYFPBSC3jQAn4I9AH6HGa9aaQ0sDyqrPWsiZLhyr3gSBGo7cs
SKOAL6aEsFAK470rY/lQ01o62FlDZq+GM6ORk1WjhIhHxw6XJ7Qm3F92vytzdhGDOla7bqCX19ut
sbPNxLH7oeCkBoxSi1zp1gDJ3xQoUlTUjfYEBWjbnOh0vuIHUYU5TofcpPKiSVdx00hcYHtXan22
SSoSVn0Aj/5Um5Mt0KpxPahXXpyKHQH0qyiRxMHEuzA0kJMz0yBctUeaH1ROkfoZZl/8k6xHQc8E
3S3QYeuqLql+u3IfsPZQ9W3ie8G1H9wY3agcsuY5sER+DYJRbQJUM5rW4G+lTqakQLFNJaDu4I5I
35qi2KfeDpocbiDMRhs9rd7soAWvygdXhGAjdS8ol5bgxZbpRTpjc8eNMw7E8/RBUO5HXmAInRD1
VYvCM6qnOE6NoyH/gW/CJJblr8jMRxQwklMB32QJ6NHZa1RrN5p8hjAHHUdMO6O0iRT3Vy8TRaeQ
rWb5eXfl6xFTeZ69BUitjqXk7pSxTPaeyH53AxV59NoQg9zgUPXSlTAx+Qm3yNYh0dgp7NU1W1XK
alIcbeukveLT9lBDxJFcmBm+TOvMbyP/QGMP5g0YHFtzn5shw80ZNexrp8TVphlsVFHb0W3cXS2x
Ys/0QzEasO1xvdGJN1BhJS4rA0JjPXB9/RhNskKoBn5Jgi8eGWxf3RGfNIYn9gzFvoypg+npVG4P
MBt2JsaO2JaxiNCJH7J+XIB1kuXBxfpy69Gr3Jkq+J3EfK0nirc1WRj1sXg0pGJC6bTati+qJ0vD
zBYm+S10P9oGWS/DOU71ayN9qqBj71uBcJMC4zaLKa9l4BeLDIyepx/jRh52uUEFSWshxcKBJzeB
rygJF8xViU7/VQKQOo6sikQDJKIHcArNdEPvDRzq4PdU7RRkoAFa8gJVJmHY5YtgQbOTfWPVTUbY
oGGzFyXBFOpB69brsxs1nkQwTMmy3/gbs1Ob29av2ltkxb/0Moz2I2gOL1WPSQnHJWmHACsVKq+A
T5YVOyMvwwKdlr1MRmS8VQBX0M6sX4bKjB75yrRz9FgqJYTpJCa0auBDtGTFNDvEj2WTPINto7OJ
bb7w635jqR3+e9MnvEPqXlQ/FDDbI3ljN495IBc3mh/81iM92Mp4S1G1SuaqagyAbBGFCjkDAtAE
5m7AuPIUYT60zW5cqVKG2zQQ97ZEE02bSha1/RxUpVirevNRxC396FYmTGeH+DVZapFirGSkY2mC
fx9UWbDpSf1g7WQzfJNGWsux9EFiA+UCFS8hsIoAZT2ClGqQAcK6ENkGzfqhNjV2ISDje1fgjaXU
R6yYBJTrmkL6qmxo4NgpkEO9Vp90X+DKsLt+Ycj9hxJoEOOCVKDmTp9GNmExhVqoRjyr1Cu30ngk
czlcdjlSPShNuLDJ/dEaGxt+Dp30L6Z92hSH3O9/WpUZYxpne1JqyFeTyRw6Zt1H13jZkV5zdgyV
P73XW1eu0ottPpqO0kfRlSlA2UpNeC2VpJOSQLAegIcvghGWb0sDjpUxLu5m6PbQIA8DRa/rAjGC
izrEreQHn9L33q6jZUlc9TYH1LPQ3zEvWYvpHS/c7iOSlF9SplxpHnhhqxL5fqRHHaEV8iLjAemH
EcEn903MQEIa7hGV6Xd28TaQSU8dT8f8CfPN69mzNb4iFqFarnFidVAfS3ddTOZ1r+fT1CRbRasF
sDv5imcmr205JTWTOntdZDduXqBa5+OyNmmfqxp7Fz9piLmCxxx0yIKhnulsBMr2yhewLxJEa2Y4
2hsvtmHD6xKOcsAxWhRl5CT01TKIuoUvsqvpJb8ZDbBdEoUtVGkV7r/7QtK8nYSizcyB+2cRk28s
XaMGfbXMnNJybC9HL4+PlCLbpWbfBrYRHwrFpSE5FAWGBdI9ShlWgvQiev0qSTMLu5XJt8Crt2Ca
2QpIzdoeOhfkXJKzqy0tDCINlE1TZRueoW2yTbnexzZawfqtzk39qGfk1FQo1lwzvyksNcStzMKM
71O2ogFFWLzseetYyqWrxA1eDaXF6RszcwbSZBfLVPh4tHLKvn7z6/pPbJisoFMdIHBa7eSBlYWE
A2kNcj1SwZFVdnWVeKi0Fa8K1jb7fT31/Y2sid+5Z76EpbrmX/tL5nxr68qo3uJEwcVJexYX6Wtc
Wt1hrK17BHhEILbwRoVlg1g3GEtNK/AhogC0C/68pn05WDkfT5yMumuIRRH14CqgceBTwS1vWRX7
P7/4oKB0F8UTQInE712TYF2LpFyHuWDm1BRxuPoQSH8NsLcmT01JOvqNH3VO2+T11o/UxyqPjGNK
pAKIG4Sw8LJlSkL0GB10+UfQ1tqT69F57QwAyE2lv8OkUvZZhbu8Hz37OE4y7I7Ng9Gquzh3NRJF
vfuQc1znKE+WOn+fuJah3g18N5ElJ89ACZNNAfMXR5p3KxeQH8do5NHk8HTV6p1M8h9e2LKsgQAo
sqJED0Edsiz6TaHh3whrRJHULYBMN6SiWqQ9cqB11Rr1PV2HvUIgFhYm+8oPAfBrAbQvtvugZ9k6
ropEdPCVe2lTWsYEb9OuZTQhdFrrBdQYdtKmsucWIj6raZObQQAkMhH+SvQujteItwfYLwZA/Vah
fkIuekAUqieSjRLflkWuP5UWTLYMwGqgSuF6YPnzI5LffKPvXyndS6QKrOQM+VkZtwX5s6gldJVE
41Y8FKwrb8couDLYO9wAxr+h89NuWKo9oZYnyU1Fh5VV/KJ8MDejQA0AmBtonjArhpagB1AdWy27
Hg3sFAP41aUpC4W9aKyhipaox7qj9gZT9Wc/vLR1L451aNYr1u55oX6kfSIfB0QMikH70pC9I/SI
6mBA5FJEgdw6E0A/2BgEfXA0LZqPRmwfFFl6dXtUe2wyqSUqkyHBfhqaZCoRdtAVh+ieMg+FTbm4
NoULFxFeHLB1+yr35H0rsW9Bh9ys1ZgvURdph76vo1s6rctCcl9zyOrocdajgKXXQadatLaEzjlA
LQeHzW5tqhWk4jnm2KJwD7zXrnOTa3u4I5nQQ0cyBaOYVJoSNuRhZKsrvaxxzkp+uw+seKWDxELn
dY1ZAI6P0r5igN8PQaxtKnf4SGXJIHz10JJyleo0cmpLWzSGoK2eNn+IV8HTElBlatH5pgLJTtCg
/OXxAYdQi+sE5ireSbdbRlr51lk6G4zMBXTmvanW8MS3c1uxGd+Jgbmra0CiaTXhb2oaID6v4Zeq
LQbXrsqlY0nXMO2jHsa12MflwIyFqFe2xgehZPZt0qsrcIkmH/ABEG9NMR9gCZFPrFq8tETEBNcK
gW+8Txpr0kYEr37jabcmAqdc8gG2lcqww7sGoUTrnvMaU2agA5dJJ52jpfR7KwS8m1pJt6Mn8VHL
FPQRiICpDhUiojH3KH51TwcQaBKgyF3Hg8aDn1RmfW26zUYL+LmEDxz1Rm22Y2OEqH1tJDRhPuyk
xFWwdWo0TAzWfLzKhK/J2jZtwk2uPqB2R0GCBnYRFdE7QnE69JJNxFxi35ZG9OCXyFQ1JpmVL2Ki
C0oZZGAPAVA1y2Zr2caHapSUMf0UfnthX5MCb5JfF62KXh1XvSDugWrmwdPq/DVAkxfZRckmIM4Q
AdiOKkl44fe9hMmhrsHBjGQy9SWKQiqxq4DxvEjSiVwV+X9IOYJdEiJSGk2YvT1u3K6rtia6u0LT
b/K+epY9iXSf3L8TOtrEyNNpOKPZrc2+e7Eg7RO13nQe/RQ2QeRaKFWP3crvNmilsfem5XXVoF9R
RbVXRvGnhOC28kZc7RR2Vp7dtmRZslXpe5Jx7UJds59BxhkeuqGGveNnN0AhXSAL22gwMLng2cTp
/ovsLhuWYXbgPdE2/yGTWUDGT+utfeVekczrHHsi1rlVicFoZY41upjgSi+bbtMxS+4y5GUVlPaV
NyCkhDdTr9Ah98t4tHf/kcWhClRHH1dwDoJVZbOoyE0g1gaYcoH+FkdqbaKWjoLXVLrPXYQpWVAR
QKg+2q7odn8lmE7Zqt7v7N8i739l+QDv26+r//rPz9Gr/3UMfpVZlf2p/3P6z/7vX5v9rf+/kl7/
ikY9HfW6zMr//b9+/+2j+dtNVn58Dnv96z/8V9qrosn/EGS9CjLUDPlfwa3d76r+59+xhvxDmXzZ
LMJsVgaCSNf/TnvVtX/Qg9CJYNUg4stCNf7+tyqjafnPv2vmP4Qp8KTzhROyyf/+v6S96kS5Ilbw
snT/8c+/S6qimwQ/6TbH/xzx2rVBkBN/4d1L9Lt3hPjo285tq5tPybf//dr8LW0ShziKuvrn37mA
L48+nfVTgCxfLFmuSBi9y3IWIpp1Dexrm9SVj49k3Jw/x/RLv7oC7d/PUSmNJasa66ZIzp9MgdZP
lXvqvWnwfv4Ep26R+u8nYGKr2W217l2VAWLlI6zsUi9r1987ujI7OgQBAwW0d2+pdMstazgGbiOW
5w9+6t7MAnxtY9TzGhvwvS6Bf2bvlP1MKFZSlqehd/4U5te33yLd+PMj7jiDNI6coq38ZsuOlfwK
Vd8NAQvzxG/vDJjU3zsTmcifz2TldtR7oeXeRUq2Bf+zi5QYFKTyTg6u40mEBp4/z4mX1pqu9NNL
W5FTOQ5BYN+ZbSYv6N3QMNMJF0qQmlq+/L3X1prO/uksLHJBTmCSv/PMfDxyZQYY4aC+xfOpPn/v
QmZjO8Zg3tfE1N6RCXcj5wSoxCjphP8Qu/pw4WadGBzWbIQbtpbiiBDmHRLnNymm75iVxsv5369M
Q/iLoW3NhnaE9bYxq6a9qwqUNEWw7sjasty9Wj9b41Os68sItC94s7VZYbU07/V4uPCyTRPsl+ee
jXoqdBWbxaq9a4jBHLt6LyX3XXgUVHEM7b1Hjt3j3sSu2lo/TGxkKeWeuEAsI5N7Bo/0X/8o2omK
tafDunAzinVduJOyP5prX7j9yqn7P5s+wICRreK37Z0m+eCM3ovgTe8pHGi0cMAYdQNrD6w5pI0G
nnZlUgvT9RY9Y7A6/4zUaSr56hnNppiYJAupVIfkTgZ5XGPl7LhfVlJvEe+3MC65+s7CSH8H/WJq
iSZ4TkNyNahU0sFny5wiqRUACjd+V114eOb0kL74UeZsUkoG+P0N+1B4Zt2Hb6THrpfhHfO+TLEa
NTwK+A7QGgZS8LwaqRkR3G3Xt45rhM+mauRYkoh2q6zbJhx/5ULcqsPkpgx+9JX3ZEbSm4IJAyrX
VVcRJ+cPB0uRjjQjvEXvV3vZbR56O4SQIa9GG+FtYNTgsizmxgY/xBQ3WMLU9cfxRtT9AwuDK1l2
t01jHiTfW/rDxDKSxpuqbbaeoGvU+ODE3UOQFkfRZC82gEKNrY/dllufrmYgEFQUkjU5e3AZY26K
eww7BmXXmpgJNe7JKWFq0SAXKLW705T0PoZHRisWLXadTaSeC9OacuJ9MGeztNJRxjHweDnhKO76
0Y+WVTGglfQTDZVMZqwanCdHplcaj0OLBqx1zQuD4cRYMOcTdz8apjGEoLbLHE1NgsQ/2Z5/zU/M
BuZstg47NdDtRM0dvUt+NMJ4kepkr+b56/nDT4f56n2dzdTQTpB9gD90igJGQ2zk+8HMtyrCf9p7
h/PnOHUJs5m6JYcnzImFdRSaYNWiMCXtrqxi/RarnJ1ceASnTjKbsbVUG+D+D5Uz1PFNKeXkNEi3
hfC/+Rim8f7po2mWlWJXhVlgLsFCNMbZvavAN/AGdf+9mzSbTiWjt6RQ8yqnJVYb2yrKRKWK5G1U
y+r6e6eYTZi9Ydl5IZTSwfrgjBJFR60kvJvywoVncGIYiNnk19jCmAqkpZOiKaH0gqW6K6NLj+DU
0Wfjm3J3iAsvrhx9DB4EhkUhvN/n78w0Tr8YBWI2fskUGwI6UqVjh+4fV21L6t+j4/quQ0b8B82x
C7uSU5cwG8ymJeFo6ZiiYheFA+MO3Kbdvpy/iFMHn0bGp1c01KQUCkFdOFFv/6pNGxxgNl6YJpTp
NfzqDk0n/XTwWC2HUM+C2iEfp8ZxkBCdXbcgV6b8nJWkuu8eLYliFNQ76+j9e1f0P8b0UBVkqtWO
inMrr9Rx2RFQuvrewWcj2tMCzFSlxeeioE7WhL657FoEl+ePPr3yX92v2XCmQcaGJKhqx24AmBnA
7No4eigi6meyeJHx22SJNdwkaWXcnj/jqcc/G92VEMMoR9wsVqU3o1I9dLpeXLiaE18JYzawbfz8
Uadjrats/aNJm6Vemh9lA3Re1y/s5k4t54zZ8K7VwCKFScpZCZXhj8iSil+pPCS7rIGOHfH+LUnM
UWFZ029bFCjocJMo97Irxdd1O6ByGjxyhjqloAudAqfAJgzqGJVv1HnaRhlj9U5Qorzw9py6I7MZ
o44Ss+8luXbwQmxyqTi4+CQCNLcNg+P8A50u/ItXyJhNFm6TuKVdJ7z9LPt2noG+10yhLmjmswzH
o3aL/qcIgvrq/OlOvD/GbPoY6y6xU6monR71tVLiblNqlPTfO/h00k/Th6nqblo2UuXEZojRamIe
VBYF0fNHn37iV3dqNk8omlQg6Rxqx7D8YAUiLeSemdj/oj7YnD/Fqbuj/vsF0D2vdEtEJbgeCvz2
BF23LCQK549+6gJms4Vb0CoPeqtyTARC0B3SH4mLu48Ey+vzJzj1us4mB6uHt4duhw9PS2vZwoj4
PtiNvLMsP4LyV+X3589z4kL02USRmXFDZGRZOsWoPcY98NGydkYzvfve4WdzBBE7elkmde1oEfUd
yUeF3wP1qtqPC8c/cZ/02bDu3F5raE2WTpj1zV4pBhr9Wmoj+1W0nU5I3WvrlfnKLAq6haYHXkqN
EFS1pY2in7QwafL5GAb4akSX8aFuleRAITVbFhDBr5MpjK4jdYMdEhV3yYUXqGsI5DOpGLZdRdc6
zWVyr3zjsWhxJCpjR9JgYqnrsCnNm1Sm11THmDFsjBObyETo7CWJfB3kLt9jH0l6lMvGdV71sBha
e0JeuNFRUwYTp4/ro5WBWaUVEWY7AhJULfM2btQNV21dN08lJIJ9qKOqBAxM7lELTErNyZOmCknv
7fwdPnWDZ2961UnxMPRZ4TT4Q9IE550VJO9dYK6nfc35c0wP64vpQJ+97MLPLb2N2twpzSrc24lF
I9/Qht85OynURSXS7ELXLgzdExekzd54W4+9uoyH3LF07QZR0g/KMTflgPiTZ3X+ek4MKm321gf5
WNUqeghHz137qm5yzLlA8A5lzRrvW6fQp6v7ND+3pY+KWBagDSy7wmpm8f6gNFt1TfXdU0xX9+kU
ahOTPmfJuYOq78bXLT4yBML1lvF0/hJOPAh9mrk/HZ8eX2VVnc6D4Fu/9O2ywyxdwXwKXH8resJB
zp/nxNPQZx8bpH5JLptK5VR5cWu7+g1MhCNupAsv76nDq/9+GVCXWBcWXeEYpeG++b0UOaFJBIsX
4z8+fwUn7pQ2m+QaTY1MeaiFowZE1qua9pMuPPOMaSUrALjd97452uydaqSGaLVBFQ7Ltv2QBveZ
W617fXgK7e+eYvZOjTB3iKLkFIkpbfuxvG9CLIpEcKWATc7frBPPQ5u9VhEcZU/QOXNCMtCAF4Uo
oi4MuukQX8xT2uxNMlnjDgaeNicYW5Tx4W9Ps53v/erZW6SSnVOUlSwckhysZSeRx9ngIQs7bNHn
z3BiktVmE3lpA0QcaNI7UlwCDsgkp1PkxwRjo2RHu0HxLyxLT6yCtdlkrlEbLYw4EY7pkUnvTcqh
8bfrA4nBvIwlhyw8tCTnr+nEwFBnc3nZF2iUqpxnHeX1cbSB0Hp2GeyyOLBWTQUY9Px5TrxT6mxC
lzWLLxMqQFapDbbbtH93ZUJAukEtt987w2yIS7YdqYaugJDJg6UhVcc0xXwCZ/784U+8uepsaCNH
H1QUhYZTDaCHvYjYl95QiguP4dTtmf7800xOgLLeEa5hoDq3ruPCuM6K+sHK5Av35lShWJ2u6tPx
iY+R0WsKylQhOWGFsfH0eDN2GxOWSlpZ26I+SlSycyja52+XOg2KL0a6OhvpAikTrC1LOH14nYon
L8tXQO+X5Euo6SNlplWVH1MSeCz3pk9+q9p7rL1MMbOwCVnCYJV7kYsrQqsRjl2YnE9tt+nh/9tN
gHpBnlSYmI6FilP0iJe7P6P9SOLgoi6znUwcqtjrza1ZhGDfcH2Wy8ydgFZYNREY9cUmLKbeSSHS
C3dJOTX8ZlNKF4bZKEScORaY985/lMAaeN4ADHsPVGJJbi9ctNe0wPyN86xRtpqMtLesl3lypZPx
dP5hTYP9q2c1m3BSvQ6A7JKULlqwty3r+nFpZrTXRLrxQw8z3A98LZvzJ9Om2/3F2ZTZlOO7keiA
jCZO3YYudnVaZUYPUHVRgWHMR63Hbm4Me5KP30EWAg4jtbTwcyKGSg+USQHTWDGyP2pc4YdDNZ7H
GBUrWXFR0QoSR5MRfjUsM4OIZsxNbLn7CAt/AWdOFLi/S+B/S9kuM3DY8BQtF+lbD4hgkftjfuGO
npgtlNl016NjwG1ZpkTB+H9UlShY2wLmd/4OnnhplNlMNyaZKGRFSRx1wKU9GBpL2AJxtEamMfHA
F1Zlp84y/fmnKaNXc19mhx47mlHcAKr7LZD/dc8CCdj5yzh1j+ZzHmJ7rZDaxPGSft/p0jUZ2JfK
8n+N6a9estmEF9T+WPgjv75R9RqDEZlYohjLvSlF5TKHg84mqcrhhUlIK+Nh5B7msXYdGiCw9F4K
tn7e5DjgY6yjFAsOQ1WqGwsXFRbbZDy0Ifm/bdXA3acaJlZ+p/UXFtunbsts4vTi0a2btI0dVzGX
GZhI9hCr793x2QQYjGOqxaUXOV6n7PS0fjTq+Mf5Q08v9lf3ezaRmRZalC6uIyfOrYXWgcFGXIzo
/94s9Os2PCZ99Pq9M80mK7nrFVNuqHeNTfnhZynY9WHY9JY4BlWydOP8hy9VF76bJ56FPJuqNBxe
vq6RfpyRirhSvAKtdCFdKphrJ7768myW0FIJQLjSB6zlMd0RrwHYvjPuUixw9SYx5IVkkowY/LbB
8rt9vo+IxfJjY1X7qJXFM7npG4OmkEfCgEuUc6Y8SESPjP5jBOXRyl9MggtwVkea+kBO8Dp0wXny
/+HD/usU8Hq/N9/Jsympo7ofKnocO/0ov0cZ8TGydGksn3oIs4ko5BapbpBFjkjAR1UwIPv6whR0
al0kz+YgsjE8ATI9YgZ1EvmWiJel7DpFCEYAOqmAZiZucSSef3NPXcj0559mVFw4uA1wb7KuR4Xr
hcE27/ULrZBTr9Js1iAsO/IHOLGOIfbAB6NiX1ySaJ362bNZI0viVOlEz6bcJh3NnkKsckpzFx7B
qaPPJg6KdSmGryZytKw4pkrgeLL363v3ezZTpFmRREmpJ07kw0DV1NZeiyEt1ueP/vWMp9mzucE3
Mkv0rcqMZyVPVGLASurec6P1RzPUriMR/crD6sK5vr5Jmj2bKPJMFbDgmtAx/QxMC8lDgU8R9vyF
nDr4bOy6Y2dp3dinTl92w7r1f8K8yL71dDV7NnYjXUbdpxSRo4Sg8NuOj0Jiw5Y6/8u/fum1uZ52
pCrlgUJNHL3QX5IwfYdwt/bVNLtwZ/iAfPlZ0+zpnn0asq6XR1Ej0sCRVZB4JlahZm+I507dG4W1
l8mPD5J91e/5V6seWrBfvwhuojqoy8EDMKDLABmlu2Esl4q41hptWyI36qoPjZB00hdGGEox8AkO
JIDiaaLZ1QJjSjLs2+5lkNh5kECMy2cZmXDyyGOa0tzqclGODvO86KKNZuzBKLbyZpraK5NNHHVu
/mRskKJ18p5vC1QzthNvrTBAperXRaKTaXLk76gRjFG1XLU51ibFVchKu2WTfs2Hw3Kb9wDqMIYi
vhcSD87KyHAO/TXfjqwpcFHoW35CYdYPhlegQ92XyQAD+meYACC6x4yKoiBfDEW2gSyx4JCYHoFN
o9ELj/wdC4M2P8FQIHfwd7mPcuHiwH+RS22bYzLPK+K40o1wb0L3tzDwnyvPfPVaOb9yY33VwN9K
YOunoDXo0NuuN3Xop2/hQAE/mYKDFADhffHi2ljdomOEQyAmgnAyvkE8Ukja8lTxwm/wbPahfkVu
BI4U5UdJe0KkxmumdLtM7wgygkcr+2tCHKFWYQXA2YAvjp0gwd5LT1bW/agi+2tAY+Bd6WVc0vtG
3jQgT0YiLHk2gfY2XaTcDTTDqxU/pYedUBCzw97KisSR8sVCBnfEBZ8fG6dG9eyDQOJd1NmmETpV
CBVRcSeC6SWl8zR6/+diT7NnX4QID77dp2xAWt1+pnxOVoQda6tsAGwYpYAdz1/CqRl29mmwslKU
iKdhiSgCPl66yFkNj1CDigqDZpNvZFe5MJOculuzT0URFTlpfxVrjMbX93DxiKTtIXmcv5AT89Rc
tp03vS28aX+NSPABwsVKaopdVCfH84c/Id3VrNnnoaAtbxjITJ2U8eCDIlLK7ooB5zfGmjExrZmq
6K6TSQQnhUOTHaV+Pn/q6RvxxZswl2/HfY3uiXWlUzS6eHXtKn/M9aRjenKLRw1Z+o3VgGU7f7KT
1zn7mpR2LCllLwLHMgL50NmGcScrpbUexgbnZCaoXYYkxusuPm1Yaoq9H8twXCexLRbmQE5gkNnW
hTfm1JVPz/rTl8EUbA5KGD2OHGb5EcNIjGFplHFV6ybxe0QHNyGJH+ev/MSAmwu/rQiv8zhAc9Os
6COpyufKKralbOD29y+c4tT1aP9+PXFNFl+JWMdR8IYvSEOEIhjqxrLqKtlRO/a4qqJmF0px0xrp
q9dmNoGYvTK4+N7Yncv1e6ZXN53dA3lub6HYQJOZ8pkimAxutzl//04Mb2s+k5iGmhjxEDtRl72m
af4zkdW384c+NbZnM4fml5Vk6U3s5Ep9sBs2vqJ9s0R94TWbhvAXd2ourh4gNdWhroYOfr6jh2+T
D+i+jr1bo6AYOKpvdjrUl8bXidXOXE6ckRlQy5kS053ZZeNVQuQfAl/+kQ9HtfslC+q3xcW914k3
bq4gVlwrazDJB04o+eYDGTzilwhhwUt4N/t1StIyLl1mNZwtxBz6lUKGucd0hqIg3/JbCIuFZgg8
FRRH22VYpDutrpdVrQcXNmx/tQe/uvvzCQfLfqfktu80PTl1Bh98z9ulkUWQ3x1rnyEfAeQ+ivKn
rnsQCuSFYew9k3iLqZAPnBrvFR//anRydpRYueFER1v+hJ16LZJ1ZEIBy15IXQIv5NPqCVhD4Q2O
7htAOlOHvYaX1fxomwtfihMvqzmbtERiyrkRcj109jCJhuGScJLz40AXf72TX92t2WK5tLOy8+AD
Ob6VFEe1LqKVlVkD2WPqTmiSeaeLztqpInqNtKohr9yGJwFmY610sbc1U+O+lLGBL3zb0rYg/rql
VfcVECQJQYacESPOIJ64k3LyHKlTaIfUeo9ZSA6OlAIESKsJx+6HKlbfoQd8Q9qSrrTZzVCQfR0a
UUGknwUISlF+ZYMRHf4PR2e23SiSRdEvYi0gGF8locm2lJ6HF5bTrmQOAggI4Ot7q1+qq7NykoRi
uPfcvYUDT65TPkS5dvibo2AAjzLLc2kCYHd9L+4WjgWADCxQFs4qLpPPswY/6WNA+wAZZ3DRTnnW
qzfM9XGt8ELUjAWDW2R6KawVVfs17zlTtOPBsuMSRkxMn0Mr+OEMCpfM/+5JDGd724XJvHhBTq0m
x/kcAuiqpqoCIowNvnLKHhO5XT+1NgaYMHaZl+/zKXu0a7d8Cuz0PcvcZotpDRdLY3EHcjQmwDVY
97NFJmPIa4szwTwkXqp5SFfzaKRVA09emQnxxEk3bZG0Qjz6eXaTNKUgHHIPCudgQvxymQSoZYUd
MhtAArIVZ0YKskPVdd/Ut3FSm+LkFjXZyNJ1Xrp2rq+20eI+pq1/rrBgnOymnBBTCjNdpV3rg9Hz
eKR/9jwH0QAHP00vuQWvw8N+fq7SVd6VcM529LW7N+5goaR+roJvsKHOYVXhtC+auDh4evSSJcpg
StJHSSrs9NdS0+A3BQPshLLoLsEiklm2JsqUIO27v6GNTiasmM0aYC4MaG1QEj7YIQCPzup3hV4g
Ok9HdwqfGWw5jEX5ZWbVoFtjUcqyWW/nunvGmHgeu/K4Ak/ZDO7E6iCK92yaklix89fdnQ1selPF
bQKSHffX9DtAMlQhMKmYe1MB4KkJk6hIISQ8lNLfxzp9QvRxyKb4ki76zoEet63y9Zf0l3dYOLTd
bHwCvD2n+RDbnyf2QtT7hQUy8yCIiH3KH93josW5tCu7i7y5AQfwDQwgCLluCwkHip+pqvZgQzu0
x/c5BWc1f2pwLNpmoZ16oLIVOapPpMQHi6v0JrZxbLnew2rojbXDjnPUk3G7i8dTHHTBEdAF+cwm
vRP19ORSBQ8Aq+yKqVhO2YQNdLPQP9twN71P88DaFoDzvdk98qojB0BTI/Kzl/nbsf32yvrT5ave
qSBZeZ9XEl2+fLEHZ4fIhFOdtQ38+HvCbtEDkYyXNvHhJPI7TQ6fZLEcbz+VB/JQZyuslHHHezJw
hMmqKyvTpo67Hbv1QXEgXcqAQC8KXwdIW/nZOOrU9HRE/eGB0pmZ+j8L4mLkxQkav6PiV6/dWXL1
iEfqPBTY4BXtdPiswc06YtoUM/hNNHEGtPqwPvJf/PxZD3/jHnQ/Q5m8Dt28A9y4s5v/0HZrBtog
xgigAf9VWbnuKNvJIT5MwXAv4UhMevFvf32/J6O9Ovis8+rKp++6YdItD05O8I5f7Y7hBknEmmRN
ehyteBPyQM1BetVF525m3sC6O9nMH7YBSdHbJxa4QDbBfwvPSniu+RCqcw4YxFthmzTN1l41BhTE
rH34NY39fS8X+0gZfKcc7y4FIFEq6BVzET3kHk8LnS36ueuWtsK+wLFqgvoaRmKETrPCZhHHBUhs
MRYPcxqxAjnHsiL+NrKIZt6+LEBit/U/DQuJv6dyKuARyLx7vv3zXmbuCUpCekhvjyEvGgtX7Jqd
6DRwvVMFnoJbLR40WoVufPuh0Bou/E9a+nAmlXpKwS4y+g04Xt2et5rCfQEHQ5sB9hwkLC8zu7A0
vxoTExVZaNTMhorfbtbMQIR3cdbfGfgWHQ9bNvL9KaxT3qSJmt7WegKoNCtsHerIR3c7pWRwdz17
+dSde3DgiDku/L0KGuXp9syY2WC18HEA52v4X+ANqHordnxgWNmynV2krPw2vfeo9KNZ/4QSZrRj
zmpm9V5O0AfA1Xp7/HqvFscIu66SJX0uMFLG5Pdz+DC3bzbPFqrMRDICNsmfrBtPpgBzRRWJjheo
FwdaNS6WGYxnM25u3zU1f87YUWfbvEq2Ei0IKef29+2B79bXyZ+f05iyFCtsbf/y23vrOyBLRr52
bcN84WRfePs7npfb1+32V7n9IVXH4QjYC6aHPLaOFZfpOfSJpvnHAbVCFH5ovid8xHoN/qJH3I3N
dCqZCgyq3wAixsodoFy/bu87xgfY0OXTWL/kwfpIRPhYS/fURuHr7SOKdPhpifXbdYr7zFfB1iwr
4IY8fhQsBWVsJwXUJy4TboEdbT6OQflspRTVaEoVQi+Jl8sPCWzH2OU1BKzeO+We5M0brR5K/4Ah
SheSiVng1zketrVlOmnpRQTgBuupm3lEZSWPYYXyqvfX3ZQG+K6nCZ1NavOiOR9GDkzvKp/e5Apm
ncC5ByLJR67TsNA6Dow2P6MilPP8uUAorCYLYMaM7j7LnYNxpru1DnbRFN1BUnvu7fl9aoenFYGR
A24IQDbXTL6+VZb/MQbmCsdpxhZeKUh91ngBhzw71/z4uKChmoZ+vFdB9LM0y6UH9NhIxMSmeSnY
yog6NNvJUyBwbcAws8jxvaXhpQNizdiRVTChqZ58Nbyxb8oXKq7IlvV+NjG2NxHCuWb3WeYApq2w
zV2dxuuBc1P24wnHO8xM9UNGUU6HLqVuEqhPZMsCNBAkj1HsdIu7nwLotgUibZiRFYJCX7FJiV7B
Ux3SdtfH4JyJousESQcqg94gGiIxeFYmlIA4ajXvmQXyziaEsdsDlhMjTkHRORvtfvid2MZufup7
k+8axGzHDqXYs0Pd7XGpc3mW8So+B7sQD1BKOSQ6S1yciWf4pDCMI5+zvskOtokG+mg6bN6cSYp7
3/JwLBaTRyakXkLAX7UgqeXl71gEiw/DxMTZxyl7qPBGpVslqfESnW0ueR5X6XFyJKw85ArVHYp5
i+91OK8nWzT+tU4VMk/Ls36kBMrdZo5bbRoGV181ITd3r4c2eOa5no+x0+AybLsCLOvaMpi85i4V
v65v1uclXjELo074Hfx1ptCKsSzYaX+2QaOVLWN9UQR4Fg+YxVXFZX9/FAFmCLAms/4prZBoRNf7
49sYV80fu+rNP9VbYiGb7eAnmlwxPkZc3BIvy2KTFB3S79HrAB9zNZuPkS+pK5fGbvgCg9Bc2nYh
dVH17b6LeBa9cCDw3Ur9kPpI55w1uoV/Fvy2cWUdYjjsh2mpICm1ka0RyQH6r7SpdrE046NNE2on
5mYkpL62ryRK5GvWk1Sswva/aJaUaBvDEiy+tYYpbbW4BOdcVqcB3eN3lgt9Xw4jYiUsm7h7CKx7
kOJ3aapAoaVT4Eo2+Gb89TvL3w9u5j6lugUmJlY/oBx8u0eMjAM1rhUki1rcXeNB/q5HYx+zPCQ/
P9UWyB5QrIAUQO3GdrBTOS8mKmJYrl456ODiDK279fnXLw2f5t2Mq7lviP/tLdGJa9EXeDAY2LKe
het6v/gJsgev6tY7WJFAhjw7R49iWWbZSipDW+iL1KHjWm+cInC+uTe5X2Ptp9vBn537JsPogMou
SkbfdS5B2INJjTwCsMq27+dZsHwvqTF/p0DiPxBlcMr7SR7GqnXPSy+iO6vPZtYdsTw3+dg9MZ7D
bLVL6XTDSxBbRrQxe2hLXNJ0WR4nL4q39WAKeNPFaH84IWrRYbCmU1Tr4Q1Mmb2387a4ZqX95RTl
j92EV4nFL+HFDvd1660bFlwOOg74HjtnMmcV4A6xY8HuGCTLbewj773ltYOBLQSfMG3VIb4ySvpU
IujyOJ34BmhBtL7YruHEJJlhySE/N43zBxd4vEsjdjq+RUtcPcQe4LiV83UdyMcSY2I/u4e04yo1
uP1zOXoPOQYGEYuXOAZRVA+citaAEV+OHXN8HDjc26JKyi5+yur5oZd4mlRmHjnAfEmvBTfIT8MT
Ex5cF5tA2D9G3hJv/InznuOQ0F8vE3y00rLxIyx7eITRxsTQvkkz7UUEK1bYPcwHx/4vU95XiGiS
JolZ/rhWRulkeq9ZCOLKfpqiYu+Ft2xQEzNJP6X69hA9NdB8G4ZVdrVCfmfriFct9nEUv8VdzWl9
SExTALWqwmSSrOsaDrqXOySmvPJhWNXVWvOHKJR3WlUvg2n3lQuuEgM6DkGo3ofI0+FlkSI7lDLA
fpzZ0YmFn96VlyJlEXYlDq4/clrQKdR9KW31ImiXNPtmHa91yJUBFrL5mWDnXDB43oCg+UVV6SVo
8ydGkaotIPR9lZu7ieLqRvrWQzCvEAh1cUfC9DMSxQ+mUZX4hYOzUja/3ehfFyBw1eDvg4LyvptC
hUcHs7E9XICNYrA5HI/qlkLUwTbuKoh52NuW8Q3A6Gc/jT8mnsLEb8MejSelhawFR7yOzb9qAv9U
S+yAKuXoL0vxb+oCHiIDExhCGUGscZKJ1xT/uTa/puj7u8KWp1HkPKVdeLh97iit4baGKUclZUcv
Q9yB2F2hBZdiIlUcfpie1wcdEZlZHII/jw7AFvZUvZ/KWob7tPUA3NbFv4EsiNuucnMbxY+D8Duu
ov3tVduuemzk8rlCzNQNz28u7f6Jwa7y7IUq+Bfabgm/tilfFMv5Tbl7ykbLnAKwjiQ29QuGwHvA
j2dL90erMt8aY2o0jecA0MGSr1PSjdzyONMXe53WMPxQLUP2/oUMXWxbKY5pa7EggNLju/8dueQS
9EKOj7wCKISp+hr7OroLmOyBK6oEeuVo05s6utnvtlLdDrAgzyw+L9qic0eLEi93uDr3vW0hudLN
59ToUxV1d1G+XsowPxaT/3dumJTy5EH0/rABGgZe38C4LcvE4VrsB2sy6ewHzAn8UTcF3z9bX6jW
7+BwLkmwgsFflURyEw0spuJWzvEIk1ex7yXAtv0NhNEXRa8hYiUIuSuvcjhrUCTdVOMCWb8z6iND
3hNOarNrpLlV+aqdEDqGj1E33oexvIeNdxFOeo3agbMiT5/nztfGdc6ZI2/TFd9zXBybdaZ3McWf
JXPs7N90S0efq2cz3lVkJzZ8mx4XCjsz9MSpj+6nwXt0M/9sM4G10VZ0qq34I1zXqzL2vZfN/4Dg
vZgQfXJ+Q0rfmBQMitw3yry2+MTFBGNT1AqIBqWhOqyRnMyPno4PNm7qqKX0aWf6D/WaL7KHjDaE
16EeP/2YszjvRLHEL03oH/3WP1WcMjfz4mAlarKXObOv2dQci6o6TkWvyGRG/YH8JTRNhNghBHJK
KP1z0IdXzSEewaoDTg4Jq6nmox9761Zqbzg2lKqO9JsRV8z0PgBFQwbJz1pzMJ7TA080kDuGLuTg
SRhMHFUCCyxGMPt/Bd/jJnAtniWKrTjDKQ/JNLsfWhQAxejLe7f1EB3rrn8C2ucnsFcHglPLXG/i
QKk/7ljK5yLy82Txyt+lmt7GuagffCkrNgDXvZO3BBqvkmfdmoV7b48x420jUoduXOSlFrP4RMm6
fBinIE8ZLzXykyF+64zjnjJ3qXdDoMavsPHKZbsGfoDvdAxyGO8G+cLNhae82oQbSlwVhuvUpwzm
TeduYLsEftxiuHOm8Q+faofEgkzzprLDhc596eDUXGR19XvOMdXA2RNwp03jLAOa4sgVbMSgtyNB
4KTTwW2wLlqzzehG60UDu3lMA0+ZTTN62QfHhuk5WgZJJXNEDMBytRVF9M3xInwa3axHP7zC5zGR
U3cb07sp7rHS7wD7+CJdNwy91WfuKdx+0Q4n0LFntk0IfVuY+OWhcCRRtm4c8juhAvvcofg+K11G
p/8HLY1f55dFuE4ijRvtsmGqLl0Tj3tnUvTXCwihTbnal3VUmIAdvHpsXvVTvDbRT2HsP3m6Lsu2
jcp5u1gFWqrK15PgdOb2eySJeOrqwckPETe2mMKvwtRM3ti17OUe0RueRCelyyhjFtrZ2InlhN2+
zQKyon45hcesGovXnqGWA2nIZdMNhQX3vpyTqCrJ9/F/MeQu9Lo6plK49Dj3lTOj5tVejZu5xm6V
Mub2ng+Z8xl0vrkfTeO+lcKgE7TKuXq0wjbdYkDvLks//xXdTBGLV6DuV1tku4HZh09gC+gUJjMe
GpUO99rX/nGGSXfp+6y5ELr2z2VV92/jJGDAtlrdzwNwwz6rU1R7Y5tkDM5uopydxdYd4NEKa2Ur
SGGvESxbxzDDRuGSBRqX7LYOmc3DVum+RUahbYgC+16aQSZRVkmchwRSgqXPt9nQ1sgltHs1PaKj
DrdS4vEV3iHqJBTUtdOx8m9MyiW0KVOGXE2CSZzyuBOwhv2y/4+IEuinRaeY8QabS0fEbMybVfsk
DQe5YITtU7NevSa1CcEMfeVu3LxHodMXTlxgGGzVT5mZlnh7j/LJF/1uaZvuMFRowsuasnBtQ8wN
WzElg724HYbVqfoWI2N1trRoC/Skujai6dd5ly5+8yyh/nzYQQjG3iqda68s+lFhd+v9kmuO+fKu
06Fb41+Tou9qnJynhBbALnBEm6T9tPDcZe0jhXeowdpfqAcotQsq3lFZ6nFLueN2NirUZhoRli9q
brdxwB2Arkn/ubgWRrYyn/nTTLFbeB/3Q6Ei4jboxPs0RMudZcNDOIW4agm4X+KaYoZlR0EirKI/
d6Efbvq2jCjhieDLNzOtxdKuEtFxUhQ0cf6ooc0TeAMLagczQk9ZFjzE5ZD2IMgL3iGH3T5iIGKv
HcdD4bf0rMlSgq1V4bt2kRKOqqU6O2W84jwfv5olmw+Ot6BYxAQLQIkD1NQH+AVpn29sCl35gt+y
WplZbergP6sph7NYLI6iafoAYfZfxhW2kDdmbP8Uxs7D0LkvBe3ApFmrR1XO6NjVw1g0/yBrQmPv
nE9RcZKuKyORW6Po8ZQHxLYucan4LnJ0Aw64HRit4u1i0/PsFy5Sz4sF2jzPUSnP1d866pj3yYeX
NXXZNqIcD9Hc/lScn2+Q1xUauB+4R7tEyuzU/oHn58fK/ASM76FyimsTL1fZ4WiAzZwYtuDG5MdZ
efREyB150/qOFu3cl1gIl/SU2lQ8+9u5PCxe+prRCKyB6Dgh92e6flaccaDn46S/ueF7nd+nq8ZF
RQOfC9zAHap+a1T2ao3eJavVG57Qf6YTJz+q3jGc33xwFn7OgMZxv3YdO9SMxpwDdTdJClNB9TDe
1mAKCGoTQ3IGjyULLo3h8zR2iJ5QdCJoflsd5wKn7+9Sma82mxF4r6feiKNeKUt2S/g0yfLCLNk/
IPFPWC+pjBd7hZrpNbxtHJyc0ftFBWppqYFfq/3KqZZqJB2TiFLFyrFgiNxXt2zIo1kfmjYqrcBj
k3Z7p0zfYlG8lIL2Sxq7R54qGqxCdVsFUHBHlj97sEv3A33BuxjKdy/M8DJz6t0o9nnq+mfRi/sU
sPxdsXbZPTG/Zhe2zT5EpblIvfAY4C2ae3ixN5pnsnSEyKR1Y6iVHDGWQd+VEzfSpvG3kx98Drl1
sW2MAXHujKe5nPSefQ7LqeU/GQbs6QLQ44kwK+f6gd/nBb/QtWH92M6DHAAxY7UNvX8ypj6vUJa1
9mVWFAuQI1yrKGopG0evWhWvXYSrtsNahHh6/rolEHNMKdN042AvpE98jI/8yObWhu4zDkzu+Gxl
KTfbJXosUKtvAkPCULe2YimTDx5FjU0ghI2MoYfyPSWmotliWZe65AOiFXmILHcXtPJrdSmjBqan
7q7sHQUoRYGbBrKHQyGJuhhn3CxA42dPRaA/MLbXFETTW8EdTVacs2fqfgx3U2vfduD8ZZD4C8Lx
oSs4XqrmLuRpz/CLNjL8F6j8nLnrK926i03QPyYDhkMtrQGcxI9e7Twhv6GEWI9faeGFGzy0j/xX
LHp1eVZO9J0zy7aFQMABrG+e+sm7BhVlbOnalzpCFxdm+pdKGXPla/C52ll4EhpHRrrUeu/naYGa
TontLYDfVJwiitZlx564n97NpRPzFGRvVr++Nd5cJukMHTGH/86Oy12ojgghBpWuLlhdgv0Mwnvf
KN50Ku9hkqc0L7owSkxR/bMb94Nz04A0qaqTtVuKH9OW8tjm+c3O5gY7gdRxr+yhIrOPLjTz459M
mP7oFuKVBannMmWGa+aQzWhLhI0Zxj7o0sW6G7N8fdU+t4W8EmtivG54cZ3xlwni+D4NQ3fTT8WQ
EKIT5xGD0a5GjkMOs5OXyJLXlk8NTWwqcNj11K4CqiKHXGQThrI2ZpPBPEV3v9o62g0pcbe+3K9V
h5OAThqPidO82P4yw+vu/ivzjH0ZrH9mRH/m5D5f2cLDX70M/nPYWAR+enD+G4hjeDuKSKHtxYfa
V1Z9HBiqTqKa9yhzKQbZtAdP3LJwx1La/4Mn67MzNJKaLK9eCpgHSWuHVLxUjAU06sxdlNYtQmQ3
2w9zH6ILRCmeut3vNDP73QxZw30kl3QuSpYh19Sflq3mizM6/6RpUHdwgTtUJo+2kafQdFXdlLiT
QCJTVXfLRLFy8nm+6GjwdLN0C+1vcnGz9/pcycrJ64+EXKjmxGRmTQl+3Ad1uB2142PvLSVOFRrn
lLjyJM9dlnrYcVjfm8ba6yCdsdeESMgj4IYOZ6YnWy9IzWnj0dpGTRLOYt71GGvYGXkCqkmjLQdy
ai4SDObB+GS5PD1/tAMBFuVk8WMXW1zhXWrLPb1G8hrrSfAEHqN+CrZTSIuTcxyKAZUjIvWq57mu
vSQtwfTXSrQnnArRjiZNdy34B1EB/0z0ZmZtlZx6Fvhwbpl/drcRu8LBB0IHL+CWMk5JZrHrwjuC
cp8R9E0Fft5R1eapq7LblYbqjhfctN9Q2nbKM95mjpx/XW8h3CRAjEyBeMwack7U682YEdsX2Pp6
y2b2lPkTClPR8saR/NjOgXUpBdYySnEElRvfbOJC2fuG18guPr5xy/zG5eEivCziPWntP1G2FIdl
KM6iaN+63KAGovyo7Fxtm0JxU46HloYIeHN7GtbtwFV46zjhfMhm84twikacpN6uYTZFEiFTDoWe
bihIu0nRbu0be76GM7dtPfEZO8I4aA94QxYr9jB/pjP35XFIRN8aNGMZ7mzfz3ZdOH+LwvaTUCx4
EmwrPejBmhOvtrHvRP6ZiIeELj+uu27gBaSV9Rh0LmUHeCbt3i+jfLvY3U8ho+kAScNw2r4pkWOk
zx1Hux3lkk9Oyh9UiDg3zTX18sz9cSyq2/nNqDzZFc17KpIbV7Am6sKTR92H79Oi8607jPekZMot
aHu1HVpeDrceSuhrTHrF4bfBruViItdR8WC1w7Pl33ZpZY5em1O2WmnFKIr83A0mPBi1/VbV7ZLI
yJY77CJ3YenaZ3vBSM+dpX3sGxEQvMIy5KOrwD9QJ8xIXVUb/GiNo6YvF3urXeoeeUAgI/XAxq7t
3OzaduJFOJmgHFHSDVrieo/4zd+kTe1cXRvURIg59I5KmEiKFTD/3HTZZxFbimq6oKijlv9KnzNL
Xi/veawair8tHSliwjvKEzhchK/uvLSm3Dah2bZCy9u13sx2YhGNp74wv/le/2U1tvPYpmmWeDpt
HpvJY7dP3fHBCfPhEBAp3YVBoA+dyUlCmmjdVCRI9mZep2cK1f21ANp3sAbpvoaUbml89Msu8GBN
WFkcf5gyiGBYEp0fqXU+9LBAEu004qTqqkkQlK13zDrfkvtuQxULC0HW4o5yDWfArB2fTVc0Z21k
uR9xHW/dGQ1c5FlDQqUN57bKYgTmK5pGxV48DIN3z/1wvtq5W3EM7aZ+q3m3XmYVdI/S2PpsxZO1
9ZBIEN4Iu1OW6vjD1XBIfWzxuzrL5aFdp+p11Y2NYCDCf4sl/DG1nSDpGSm8xsoVpxi53tlKl3iX
Awa/NBN/j1Lr6l/ep8HGXcbuCxsV94ZsUM89NVcYRAojIixhYhxLTYNajCjH/Mb0+w4/Db2gaTjY
za2QaFkRGpc8IB0inZd2gFGUGu3tTDcv9/QhkCekJaG1zs13s5TTn6qy78hEXNI8prwVzo94c0ly
IAnfDFFKlWCRy0+m/fi63FSnaN+GU09FlaPQWP+lJx5l52BwTfS+9LjYt2VIPVURMhxPsi39zz6L
kQrmi5i2FWXofmP3gcDDEojHTIN2c8qu3wUxObhibrNTwCUK30nBbWmKug7/cQqnidM0HfoUUZUK
TXwJZvd3zfiO+Q644phe367SAkpCW8IO6yvqb04BUNhmhxY9YZPaKqjdzsY5TVAb0ZagFJ1tabap
6Ptd5JKkCR24r4MimYmlyiRh5UX7padHMedpygp3c6quE2K8QAcs6rGOMoJn/fwwuCTySoxpf4Z5
HQ4yq/Rb2ce3MlUqxqNszfoS5KW8V1zyfp3VbpHuOsEH457RI0rHPOEU+VYbPuHKxZo3yt45uKgp
7nmoYsSNPSWLxesOc9jPO5btAIdzR07GW1Bo21W7T4dufJwKOBoco6nMy3xUzyUdt6emiyPU0xa5
yNFD1Lz6zsEJPPG9eNLdEy3Mk8yZ8W9aFndfCQxtoPH07dusZIjbEJ1mDc7dDisTtzYf4XuuXtu4
7BNDCQ5WdTk9l0gdE7NY+acdTuKajU3wgWhwvLRxa4ix9C1Xa8FD0jhWMuPQ/BOOU/goZGu/IPkK
/3qN6L9TnIL3gvDBo1HC+1yw7lyXIiBq1tj0J5osfklbPXx6frYeCDW2xzhyOWz4ud6THpteOiVN
4jd0DaFpLREOi7W4t+uhP+rac3b92A4fLTM++370oXCn5XBw0Oi8GdseTiKl1spIr3tp6OkmsO7G
/zxZD6c4oPaSBl3z0aw0X+2xm3f2ZMRTX2kKZbmfbZUwHhmd1uwyL2eZrFR+R1qiYrxppPjRi+wD
m2HKemUEymQ9+Bd/qOhKME1wB/tQn6MwyLZFHZsXY4ftYYmCjO+0sew32u/rPeP28noLm0GCcdnt
MstpQfBGAwPcKfmn0gv9vYRvQptXO0tS4fg4BgMjgkbXPf361nqYJl8h6eJ1froyYtIoldRz3LKb
fmQZjdvc9NMJ4DetHAFS6ATOrrvQi2AMjPOzeId4lt/bfmu4PgrgkTTxrXC7sA7tRL6YP4sR6yn1
HBQ4U2vMHsLLTYhUrlcbQ1eSV9J6WJf0g6/3RCVgXfniq3Q8rlNBPFAxZ4H2PlAwHtX0b1iZgN7W
Sze+znouT8Jv4/8isYhdVub53RhQ/qJyQ4cfkO/0sPh5flMkBsRgqjKh+MJXPLfihkVWO39y7cWv
fspZZ+svLW+SvUaMN5VlNnzLhjgdgpb+weskGk4l1V2atiGHr2Ecf03OOb9zK7ReK62aFvlLSzAw
F9N7aVX2nzFmeW1XJzozxKH+epERfzNuiIkSmf/slWH0uwqjE1+XzjlsM2Bst++Jk4FppEDWyG2u
cG+HcDMp3TjpAZVL/VSzKH3JZYoOjR+J93k0w0Oee+q4DKN7Z6siAJAMSbqJ1ukrm1ykFYPy1V4h
KtwjaVtfAU3KXWRn62MYswRH9BTvnNW3NYZtZ442ZeymSUmkRdKYq+pdACh/t47Uk1QxzGfLrnwI
nHm2r72CnrW76Cs1Rnvn9ytxjBaXXUXt59pJqzn4ANN2oM1wU+LVOWBjpRc2CwKmKvpPBwR6Wk7F
D51W8d+8jg8Li+amXmz3WojWbCxR+VhSx/ZCI9VGiMUBt26skUwL7UhFC4vbiU1sZ56rfZbSmh9c
VR0iuOwkNHkOqmH4m9ah+Bo6muHwqQjZT0EIDgHJc+tX676UDgVjLjpJVnJmaq1mSeJp6uh+m+Cx
aAvzGAxiHLk+MvlITUKvJ7lO4XNZESfFEyG2QDyQHq2r+6rj+b0rSXNygyEKIvlDSLZyMGsmbM58
QpSgWhKodfiUr+1b0RTuk2ULfWeJCOFnlue7ojXobOf+VFIwRypMFYy7y6/Ay5uTcQbhUCJ1jSV1
aopykGzayHW/goD6CTzp0fxYERf4ME2d3TI59cEu4uA4WaE5cbNkrH+U60hgjeRkjDCYUFYkpr+Q
VckOLHl9xWftnh00MWeZsiZtIjH8j7EzW24cydL0q5TldaMam8OBtq66IMGdIrVvNzApQoF9c+x4
+vkQUzOdGTlWOZZmmaGUqCABh/s5//kX55jNBcFRJEupUGSr2LTkyvAw+KDlptasvYYs98zK/dgd
USriUnyXBE73xcWZ3xNXQJjRnH5dCaxnvKzQfdATUqq0vj+kdv2J+SDjsFH0H8PsCcSQwUs3ie9B
MX/zuGl0Jm6xEk7q3He9d0Tn9ziVSPyd/IdHobOO0mA7zeYNNi4Jya/MHs0hr6ngLXx1Jqld8sp2
79PcaKDHp9ln2JXMhnVh7zw55y2dTABGrc94O2Jvvx5qpa+huutgWNgt8szdhC1eIGIZM5SfmVns
SBBlpBGTOKZ32bry9H0rzQMnm0YFDHmbonIXTMnarNn6I+u5iWaOWGP8YhM/qAROlVvM38e59vEw
2aWFdzbqDhHQIueFKmjJgKjInlhIdSzgO+BZeez14KE0u6vWOMovUhH5qoaEGTJ9QONwlAkxhKrF
dNi1cokDUQQPsNHZTT04f8RmIhIWmbxBCbdsZXxraNdJ3wwbe+ZFTkeP7tH0D4zOezuINl6i8yYK
95jn0ZU8rSseCzs9IGTLmW6kEbHAvaPdGPuYeM6uIpur4P/N1io0oR+UhFuB2BKb28U7k3c8ZuY1
xXq+KON9VagDbQA0Tg02e73NEwvUnEjjZZg5IyOeSxNdaacucCDIsZoPczBcjZG4Sw8GvpkQPAql
iKd36IDRPYLCCTxfl5Z9iphDAhcMT9CtUHYNN9JB49Bz0bVmhaOvvgqnhSRXmgSOTclbrRPwx3YE
8W7GHGGFbHs7EIgNSaEnJG2ATu0nAJ+roGZGK6f6jXzRYOeN0cmxIm45pu5PVUAUaRcE5ygIr7NQ
hMVF7p2V1ww4cuelaSuNxrsa79vEEazI8NhIAcW3JlK3yO/FFALlVfUK7qa211NEvHG7IfUNJgCx
wtYUUypG810RxptZc54S0TDuq98Ta/og5vZqxk250esByQYUXJMyeaX09lSV87mzMuKHiSI12a9W
JpWi0ei+1dm+pHsDhw8fnCR6zgreCeG1JPo95XmXM+sru3Wi9SdtBEBtc3Ncu0TYYSP/QuiTRgVZ
67DTU72NfMo9/blQ0U0MVxuBuuIydTMZOtPZcCFbO6a5nk3tOGE9Jdz4c0rMe7fv35l/vHOIbitD
PY1Ys9PkF6QRW8xoco0NrldjdbWs8J6Q821fx2+p9mljCct1JMLMZ8K8qSjJobreGODns6H5Zhi9
NPSdajYBdOq3Yp5uLU9j4kueqvejtt/mavKHREHqnXYpYvR0EMBuQnwMdvqNlJ/PgPBn17XfVG1t
4wTHu6jajdzaNpnvp7l8z7lPIgDqaKYftYWtK9b9aZk9OLwGPPy+C9mFZ+becRede5LuxCw2bivo
KfR7gUPb4hvatAFDJWVs56a/iDACWu+HlTRqpkdT8VECb0Dp2tKonE2pY+LgrAnRXWHQ9S7y7H4Z
1clOrCtIVJEalizS29KC8GOJjSPmL9mEMaID2mda1HGy3rXi1TW7tYmmnNrxvpXJA6L+eEx2Uoe1
oxlrVK3bPO6PdjFtE1g8EN/u5zl40KDrpUl01/XxqQZtzgma1TrzWowmCo7HEVFSJ5l31fHkB5LE
pDY7tOPsU9T5wkC1YRG5CHTYs8LHcw5jEebTmMfPGaNuQh/3ZoRQPVF3iZTb5VbF07RjzndyydxR
UUepPft6DaqkrFVt9yS/i0OeBYccCDUW3WESIccapatWvjM6Pc2o3JflkCX9Rri4DOAXE+soFqaR
2PrSpZXJ17k1w0h9UDhJLlp5uA8+scOw06W/3B7Tau6iIvRFZLzgGxCiyPf4sVCUF1cA05GGGnK/
Zmv67BvJ0GzeLNctbOqdGeQXLLbDVe3UvlNwaLIEmkH7Wt5jmjm7UAt3U5hs9EI+SbaU1I4TzGPA
bqPhVnfyo5U33xEAncy+3Xlutl9e2GQ9YNX0vGy34MRb9pu1F1Y+ZvBnxlSryaSlVuUuxfDGc5J9
0Uxwbbt1p1fQU7MjAP63ObD345CTEGSLVVnqtxjWrzN243QcdyKhREnIkxywEpg4pCc98uuxPhFK
lLOylqtddtRsXX+oYqZ6EOWbPrjh5FS8e+UbzMiyUD2nlbirxuA646pm2RaD3Ao0tbpDAN4CDz5G
0r6fRPuEikZnV0i2fWs+D0m9H+NkBmNZrlKpn/u4I4XA1jGfkrsJ8tuKmlhA5su+QXQKV0GMSmfS
al/Mmseks4HIrpOXWFg+WNmuiNCwFN5+8EjMtcqyWTuJ8mcZ3Vmhu0/i4Jma7Ep6rrHiA3xCIriE
SbbN6jimZYrUXrSesR7gSe2qlKrAgWBN4CXUymSFtW28acrY3Wi5uCeM/pTr7U0trOfKIgdpGKqN
msyvKeueirngitXnrI+frDw79fX0wXj3WVXlkxFm1iqYu2eyD/Zs4OeyRTag4QI/28GRvuRHZAQ/
yOV51LXhbqT3q+32os3tLkucbZaZBG1LUD7V1yf0Zzem4ZrM6+adLucGdyT0hgO8i+VtA1LDAu3t
i6PV0O4iCo1gWVSxQrIyhnRk04C8qDMUTOnyEWLNQyXm29oLYXCPaPTisSMCWbswNdP2VFaXkQ0O
rZxg+pjO7akfy8OYga94JGp4uHjVPG+RUvf14HHK4ajBqbyG0w4HtuZJ1BymzoQPqzzajhOzIzdD
zBGYRg5Lkd/iNlt3yI5pF1yBlh/hfe5njjcdaAuxDDO5sDYmyBlMcfWORDsWp9t5kEXT/ujo431t
dEySgV7pLDi9ocvWRWrxCa2TremXfgaoTJT27KEHzbrs6KXqicEOviMlRDqDDRxM6KHW1U405keN
xogtyRpIFI5M5F3xR6NpjF44o8wGeJGm8RxkPOddqJPLbN5bdsE5PNjbuMm+yPVlcyJk2xXdep7k
5BfBrK+6dNgSyXvqQvLkseuzeIEqoHEpjo+5eQvydp/n5jszGGMT6WhtluewJPGrCvJ9WsGuaaW1
QNvhU4z2AqPWW8uuf+TMkoImpCqjsq+N4YYiDLWK0R+Hrsbyqb0L8vRZ0zLUF923hFcKUZ6wNfCx
dbsh/RSblmGiz1LaRov7H8pgCOYk3sFImudl6FYLjaBRxJT0Bl9l5C555topH+ajORkLWfoL0vAu
jaqFPLwzW3tfiOIOqGuP2nRZd0R4ryUHYhcPR4bjD4Jd3+ZEXa53Ti6O7sJrgrtfaQ9O+ur1HHfh
tmy8tcc64OpTbEKd6od1RvoUBiTnxYxkKSfJsdxaU3Dn5fYNGoWjWXaPxhhthPR8AZcMVgziEelr
qlprxeAP6K3GpeI9WlrwGsAzhUln53vZtw+6uOhDgelJ/gYjYDOpJXPAuSG1nUpQvfLSXisWR5tF
u9/k2PqiQyyGYwRFJSCEeCHCwEUKWmDpLHioaK3RP/pecMDRJcVfJSvV85QaB6tL3nFU2AfwmgqY
FUWbnwvwmlreBYZAnvnZJjeRINyrQEHbMAYca6bTTXhKJ2+Ns4yDLGmc3etAKUXJusW8xoutnZTt
Dd9dllm5LH4uPlvuvgfJzGsOfDhaOCmfQ6v5VNTkaOOKx54jMurLG3421E30cwsn9AxIvug8fNMA
DNQOZV8uC1qXK3iduR/G7lobVcsUtMVakrVcNTB6wp1XVP0qCwo4fEW1snkCBEc5vzqR+Vtoovbj
/LGjbh91002Ihwfk6hcv0m9De+B7ADiDPEHs82VbPy7/tfV8l7Oxww/xRwYRKkl/YKd/ShsI9Hw0
KLTaaQQbbWW26139VNs2+c2230hI6qX2kJnczyUyz3npFk4o+qulvXAel79NUGMVfXlkNg8HZPBN
ZV3i3j0GFap8EehvVZFvrc7zq0Ls3WDczWOOh7C2j3iEJCWzA9VWD5KHjI1ldOmysehhLtCE7SKk
uyh5V9pveX+BFALPylzN5osZBjdaGuwGB5pKvw6KF4fs9YkuWwsOtXUj2x/MTtYFYC5vf0bVBw6+
hgnuF9EPTEB9BOhPDtPj1Zw04NDeRpFxHQXF2qLz8qz6MMftT38Up/3RVtflUB+qgEjxt8iAOgKk
SnocT+o0vZo4wRlzcWjc9hSkBt4C7BpR1ULbSr1NFabsWwsUZ00MvRl8OalrnEFPgIvlG591dB6X
aBTE5ISLQYGrmTUsT5TDHR55aFu2sUBR2LbC2gWwz3y0VyUBUjB3mT9BB22SdUD6Ypbt+MqUVr3J
9OFHv/CZuRyJbj/YLCvbQ1RG3RDy5ILjQZG4F1jowv6j82cgQ7G2njRpbYI+hGGibzLo1QHE6YyH
DqUR6d3beIK1DZ3fg326U2k9MD8q9ZWa2MwkRq0rlFJYF3gwD2KoaVRZuzgp8aDFbo7W8LkhdR4m
GIMltjIPG2EiJXbSdFDsiJ0Ik+fRtK55YV75ICOFkBNVt4tLTZSl27jTjssGxMMlmGI3XbzVmV2Q
WoOSGsEMHU1n0v47XXcX6uIRh9qMRBvX/J4BAsPmP4aM/FO21mWVGuEI0KKz+OjzsUKcFtnLMNyH
Tg8YB05QlqCO6iu3F2Y25XbNDHTZ8IIL19So5Lx2VJsvjlfSUoUfpBZsMkjnnt5+ZFk+780hYVPI
JWqXGvWaHoTvlWoDZu7urZfDhNVfygwHKKzJbqaw5leM8avOjk32yAh5EY5b0lsWGsfiJEJxn+uo
sx15n1qwDzyt+yHT/N5cWN6x/jLN9iErnpT7KszvaZ+zWNJNb/mN1ScHmzINHFrvH3ug343G/OEx
njEWlKHZfXMnkMhcm2H5TRXz4wnmbeY4zWNQF8lODWi0zah9Nib4cqNNvitJgd8YadkQI9t+R/Bu
9jHX1fxUwghFcl9N1BshuK8z2u/OLNGWGGn7YdRh/a7ZDcQqM9WhkoWdDrDi9fWtYw/ACJXqmLq0
VCqwwOqNPk3diWiNYTUtlQkLsGPURjJFMmXhfuad78a0imHc1m5yDRlx79t8DOjGjY5hd0kXJrC6
DZitblxvNjFomO23EHg02TVhaX2brX7OfFWM4LuJJLWxM9uznXTicWF5cAZNcFyMkCp0lk20tjOF
6tFyP/qYrVORp0iEAiw6KKhhkRB10r2TqfvNDUJ8FhR16arrQiyhnWr4oZsELq6qxLF2kUaSoL3k
nufSQwzCirV2eSmSQ+aGDJqtDpeslRmGVr0uvFQ+1NI2TllWcoKLMN1D/INBGdXQVOfJ1dnX4pLo
lMnYoc9D/gvTAK//XlxitxuvnJMAjzJWd001i4d67GMmWQUFOy6sB9dTYm+lJFour2h8gnDCE9+J
fAgU2dYeBsCAMSijm0kT5a5jlwrH7JW+KV815XiLC8xxBKwowMzXIlVoPk0ejQqAbz7pqny27eC0
KN/GoDoVVMAzCI2pqIQl/FPPuBauEZHQirSml9UdEAewgus+yxGJap8dlufTKMSrVaPS1fot0r8d
yW2+0N3d4oKtEOlh0dGc6Mf3Qy/OgROeNMd9dZW+8cJkJ7AB1dLw1imdlYFSJarNB+XIZ9Q3e8s2
Llab7S1HOziUbHOvfSzrboEIPMjMK9MEjIe4por2mkWk9EbhO2Ic1EIeB5uXkANaR1SntI2rZpQd
h5ICrtfFjdl37dUczAuJNEfkEdmuDettk6kTSxyFpqjf+ljbGlBZ5y4E1Yu8A8INiEUyLP0msh8y
N8I9zwQcFVgNEJ/hZNq1NRJ6UuOa21ig13AdYl7bi6w96gQaHDgr6UXs7nsyYYfSF4/EGt1j24sL
jX2XJmD57nga+/Ypz0aczClnYEZfeg8NFOYma1tvdlHW3MFXgZiKODdvkt3s9ltccrx1PQm1Qki4
+VmBWdZNaHBWobM4YMp9+xNS4GTPW3QVmWIqE5+8In/y9OqtLzNuGM97nBMtk0xXdzknxrrbFrF7
H6TdZSmEVGdPazG2fjIY5WaU+sfyqdPaeLImrPQy8aaN2Va3i2fZLNtf1J7zAGV9KzXcnwz96NXl
90DUt0MdHodE3gIKQ0zJJBQy1sdkX+sKYpkBrEDXT2WCgbn4mrhCmVQvEdNs2s1bcOqbvu3h4Zv7
ZqrhdNga6or4latVYAtjouBtd8Fg+u2cPCWc6DgR7HMWx2IkaOHsk8MqoL/qEXZa7246PSRuduja
+CmIix+w8kq2++yQYQg40Q3CZjukkm5bZrdGC/cfPQrCUA/ZCJ2R6VXf6no0fNHw/qNkBtNJijUD
0QNujuvF211GKURaQiwcA84NphzHQc+AZegkvbg5S+gancuJzInwWbkdE/hxUUKhAV8ZA7tmM732
kzzDP973HWaE4bCxXO2qt+2LwbMa0mFSjzMO0r4tEIyT4l2jwVVri4OayHdqAxdiV/c6tOF9HmBP
AP3mrtLw0bEml4ans/ZAQ5Du6/KjgH6AM016SiAxHwuzvG0rlKljajDATUnozaNbixmZIdtXWHeU
zXV5x8XfQnSJNip109vFvrlhXMMd16pVNUfIrCtYtciBkE/G0A0jGvM5+mqFe9tGgM8zzm6qKI7N
YLzAGN+VKr+tnQ9KjGWRpusRQtk4xcxR5HEwtO+o5J6W+4lK9F5jb4Pi1u2VgNmTp/LOVvnF5dJ3
i7PgcqdJUhH3jSxvYjW+SEUbrjmReSe07im3sAEtHH/Zh8KYzGdwHgNRfq7ctyiaUdd7yd7QIcDX
St2ZQ/jWqvQCkeYxq8tXl51r+briMsFhO1tYUS6G/lVXMncoxnMwej7iklMw2yiA7dfSivEoWRBw
xvFrt9K+wtLbydShMcbFIK9OWt2yEArjirvLG/KDfOOV6KJUpI4x+dzBHPE45a29CgsNDyStcZFj
dBf4rsz+1EbzprvImnZV1ZyrcFx7c7PEvQfVOhiNb7rteAsNCMuOAG65g5hvaVwm1/3AJ+c9R6TX
xt2hbd1jZoj70uChhm29Egmbv91Ag9O8+RaUf+sZRcr7j/atxwW2Z3un2hg+tI0QmoqYqTbEVbFN
9QhLO31fISdZfqtTFfcAtlstBHbJdRi9EueGErECtrJMpg0TAamNoerQ3GMhB5lXdNc6ir7EoG4l
fqWySv3RGNZFFJyXwKKWTqNQzk6fkkOfzt9D23nzlta+s451OXDwjMmnQQWeFzx+ZkTJxpE1e/0B
1h+zUMjBplWskyDeu6kEQs6YeEbeSU7tIQSu58bdFVECVCFdConS/WG5RfeeqqJ/nJsAvojoUFLG
B2l2/dapQ4C08mhMdbZuTHiFpTFe43lYjbBVdu40p1+u0ZzNOtyyy31ZOb1OV5vXCr76CgJ/DYOh
2w1YLajSup97F/45Yr1jgZnDQ9GU8g66JiNgOd21BsKhvFiCFYrgY26TcJ3LkDpnCOgvOwNhCZWR
kOW9Hfefy3vAlmYXa/IcGbBsmFh/i1DCUXkPrCM1hX5M4vXcmBfTbQy034jkm2j0pzA6OM782LBf
MFav0fLAJYO4gkjIe4+Fdp/lwwHHo1VeSqad1iXk/+naeK8iBohKUHZHxZNMYuR49DtTjolLuwSF
MI3BySOMYL/H9gbOqgRNNb8jS9mEcXzTq+7YxJ8VfMqmRDRbYYNr2dpl2VFntiMLmkXKvi2Hbtsa
3t4ZYDbLQrvLzGCHgwBolJk82Vr2hrj6qehztlWEv4ba0xFdUUYc9RyQyVGvuIHcDHH75uQMmhZL
/Z2bsa4Ge8S8univA2iPiQOtvXvTs6DdxFF929WYHHYAHG2YHN3QsuiCM7lLmlTfmg0AeeLYpAam
p1pCTh96TtOgoyIJpuUcjb2HwAqfOpjGTJRRMhTzjaosAtjciowAhRXZrG21YnqNpuhZi1z8N3p/
HLwTJP3HtJufBtMFmJk5hi27qvdBEXQMwcy1g3PdqiSel0dsIZCf3QK3Ox30Tik4tVDxigetV/W2
Z/Du9wI7n05o464vMcya2568dFVh7RV4pbMNtZpsn6CajwEK20U7grMWtFP0uroItlLPsSzSeuCp
iSB6R3JtGINnKIQ53mZ66jVaRIRu/fwpFbBHD8/gHiOM+S1sPehDtsBkeBwkB3Ygjgra21cprOHD
64rYtx01PCs6lTtsCqa9U6bNsVcDCJpM5LwAg8eOKM591Mxij54PPDBgCrp1RB74RlSnR1MAFYi0
g/LaB0O1j3WcyIhjaXsfVQ6+YBPDiqJLUMfRqdVvaUsVSIdsU082OEodKzRA9Iw9an0jjjfeEOo7
t4v0kwfxgHog7yHsqPBQgYO9Mmb+3jt9c5Jz1a7LWAtOSYqRTGkAesxGGD+0RTecxw4ddpW3cO9y
hvEgxvA6BshU1CHDOWazOeoFODzj/Deixb0L7VO7maXUrkwlrWPohhl+1IZxcGr1qMRIcIyXtm+Q
Cqr1XEIW1Kk3rggQCVBQ+t1kVQydO/iENaORVTlgzsU7p+kNnHLDMoN4rzvuOjBAzaIQ05t6qJLL
kFlYIZdW9qJrbkIl3VqfpSF1br3bRDg6qHgzNskPned2xURsfKQzwh45AslzPQz9dQGHoERusAaF
aCDMRCCpuZsg1HVxb1vGO+ZQhuvO7RhO68zhxgoj8QhKFlxwkN+gsrCjMVznA0oej36dDPsQH4/1
OAfxUWDusavjIT0UC54ez974w6xm0EqdbZJiI3L9aVFRVR6pIGjiUNqVCoWU1vQQGJoEX6U4mps9
hOX+WIpweqGmlmtNBK+GYatNX6fWIXDdFj3miGmXkdjexnbqdwFg50PKSzY4GOXRyvYcuO1TLiVi
ZtwOE6VHsJPx4TAjaITJEKNcF3jVw6jtVnVi5vssNe/1Xth3noGllzbTDcj4Ytse4SBG+IEV1iNN
BvLwUDw3E0AMhD44KpWbbG2+fMi05DFNs7fe0O19opb06ra+Twf7Q/R5x86I3Az5IJ5yYfVsjWaC
r4Ve3KdmQbrGHOuvEyHFK7eSBct9hC1WCpuUQbt21/+h6Ei1xq66W7My7qLZ8F1hHRYMB1RwH+bV
TRajO5mj2xmJhB2g3GZqRt8c1SGm5un6PyqrqaIwRbhsGNbNAgzVo/jqAF+Vl7+7QK1zmzI7pyqd
FvyVFYAebtiMOeq3TlP1tU0g56FNfU4X5zFLPltImletrRofTUbmhyb4uaiqp6jCP2HBirzmMuU5
DoTFroirR+GV2HdCUsqyNYbvG3i/T2nbLe5gaMCgloSJn0K+xh6hfZcRw0EsGe5+Gmf+57fxv8Kv
8vZ/G2Q2//xvvv5WViDkYdT+8uU/H+Eslfl/L6/5vz/zx1f8c/dVXj7w8fr1h/7wGn7vv/5e/6P9
+MMXHJbUZnfdl5ruv5oua3/+ft7h8pP/v9/829fP34LB6dc/fvtWdhzA/LYQ46ff/vWtw/d//CZx
ev3P3//6f31vef//+A0/uOyj+P716yu+Ppr2H79Zxt8JBzM819Ud6ZjO4u0/fC3fMby/AwWYlm7q
niV0fuq3v+Hi1kb8hfrfdRimNoeWlMLCUee3vzUws/iW8P7uGkJariOlB3XccH77P+/sD7fmf27V
34ouvy1RkDT8nX80UMUj0nQkMQyeY0jDdV3nF8ftpAOiS2w72uQqsQ81jYmNwdLaSOH1NWJ6aY3K
9RWqME2vn6AWdxzkZbWtQ8TkcYc6GgQLqaXmWH9hVWv+0U13eWeS7U63BIWvyQb7ix9xN2ICozAX
3AR6chTtMN5Z0XDNtVu7aSi2PYnbm5Vs0Sk9dyz7d8OJ/SRo5UHjQ+j4tTH9ybdDPd5kNF/kAAY/
JFyrm9LCu64bYfINqkavB0EK9RTwrGmpsy7DZFVG/Xj7uxXxr+v+++v8M+f1f6xkf34aaViOMLh3
kOjcXz6NM0JYVTrzGHqfo9HY3bkPXGQf2pMuqvmFoArA3oa9pTFSWFB1ENEvZ9pDzhSUIyr3Md0I
Tmr5V+GBDuaau9Mq2FuGjfDa8RSmToF6pmjGlD2oSrwTdjn0iG0fNd+0pHKeBpAw2519Vxtr4CiO
qwRVwsFxKdNcJpxEk0FJZxkVO0AyoPsUntK/vwq/+J1zFXgQHFd4psU/hrB/sa8e+lFYo24ZvqeP
IaLLSLc4LFDgJy0je8MTpDmR37b+eT/00asgiFnZBgendh/ENTVMZ/1VlKC5PEzVH+4NTKVljG7h
vuG5UvxijqxhJRTlqaP7E9IBqMv3uNv32xSDgYWMjapJTyE7ZtZrOvczjkipL7N2vHVg5a5xEoov
Iw2oJHD9Bhk2vtn1nPp4YE7XwYaxwIzH88ZbA6+nRe2wF4VuPSVd3/l9oWgMcYYExcCjcyyql2rM
50Pr2DiuTjMc9bjzdpjZxEXiXYPU/SyKkUANKekfSUTehBVUJ24WXF3E34ewtnJUK/y+wEI9B6p7
MfraWCs3o+ttDJw6sXFKz07ghrvAywRE8IFpXe/lBZN72rBtUXnq3ETN+0zTcOhMPI3gtEscDub4
0Sjr7BkTBWIlvLY9VLkZHEhtb85u0uAsMnw3W218q5DXwVyxXUSWCtM5O9d3BeZ7u2mYX2p0AavW
o+JrXed2pnMqqiBkYhfvzJq4a8zoL5o0KIA6F0fT3M9S0CLMQkiAqjAjU214yoma2sOpqnZVxMg4
AhG5oeq6adMezmbdZfsan4V7TN/kFjeUm6TtdQQrHfwgDARGu9PP6MuuuJ1f6r53fTds210TmyfG
By+mMp5V4Q43Vo3j7M8Lp5qWPfDnH2u3p/yxZ3UOkZzi1mvxmIFpo8rrDo7s32Bq5heN0dreK5rh
UKj5s+ltoE8hsGSBm9dcGS6Oq6GClCiosM8mk6+9iK3Aj1OZP84h/kFZjY1AChd8VjuSnUzUZRlK
2TGf/Nnp8mPXIJ+y6mFbNEFxCier2Gl9KjZzNri+ZXgYEYo4/uzQ9bKzXkt7YrkOmIjF4CLXDjGq
S5LcVjVN4lt2XL2MceAXU/M5sBxe2MO8TRPHmAOB702nocsfOzHr15j+q2yQhFqxaZyilirWHU04
ql27sAXGZ7dV6sZEQHXkUIM3gG7fnDOsxDXMyJIh/3IGJh8tpKRTnBQIdYN7e4iDY5WizWqQ8utR
cUvIgYO9BAX0kGIX6XQ2CsXRfBpaZLyxRStR2OZLJE39swmsFz2ESlR6s3f++ae2b38MtsyDv9q7
/h+7hM1JZLmGCZzj/rRW/11OQsGkRkIyRhVIITfZWnI/a+WesKfnOGpZWkxHumqujq1rO5CVnB82
foiXBpZclattkLPTpfHo4x8TX/5iWzX/tIFZtrAtnVmLblIx/OJXrsukS4DMiIbMmwlGHZLOKU+M
rcLxEDZbLy+Qm8y11TNFHiZXMopi9ttnwLNlhU/7v3871p+vlOWwyGxpCukY+q+xvwhpik4Ns8Al
nO1r0HNvp83Q7iYnM8515T3weAFtaOMjD9aRol+cENV7lx617s9nNXCyh6Dw9LPqmWw7djkwjdDN
Rw4tKJde/Eo7BmeVWaitCU7S5Rx3Eze5RIYKaSdu7EXaSivkYeThqTtcaLgDHrnSuZDhCRkKeQDt
dDGMLNj8+w8vlyPsj4cJH17A6TepW2z5a9JekRVu5TaCD7+8KxWlPbTFmO40BROltICphZYyQkLk
lbvQyozP0EIfogxabEqBJ3bhrsWgCH3nzyXe0vlvAfIQRBl6dMQUPQbLCd4iBrjHckr6s1treOzT
1EL5ASP7eVpt0xzn8GxuP/EUwlXCGB8yTMuJ9+gx8Iqg9ttFDWN2mN5KR55Ih4UnhKclu3H1lpgI
8aEF6f6oMWkhbre+NEx4qmAOb0qJjhnqy2uG9c8akY+gQMuTdT7gWNThb4kEAB6lPo2fyEKvumGT
1dS6PUz+qEbEbqekxxf0aaNXx2vHxWXHLFr3GZuDVWTgRGoM+XEOVbD5Wa2EgF6FOfR/kUht/OmR
MSmfEQrYnnANXRe/pITEFT7JPRj3BqudfB+pCat1FmthKHEqvcZa/Vy2o1WL0yAx3Sdd7066cXzB
aafa/vs1Y/xpzSxvBs6CZ9mSxWP+8vy6SFHwpkywVV826p+lLSP1gjm82iRDFJzsIh9vIAaP+Ocd
kgjovIWs+xeBKeafrwlFs3AE/EvXtomtYmn/boeLrHxER6lCnCF1D/qG7GjR62kbt3axlvksTkXZ
uhtZM3FiYa9BlZl6YslwxqpzB10Hsa9mRFfYlLfzpqb3eSqR6qWxtiQc6ckp1eLkBKjxF8+c+acm
hjbBtBzDcV0Lk6Jfnzm2FAHz1w18Ky5G7F7QgepxxwTRMvZicINT3j7/3GaiXrpb1+1eOfi8hSfu
+ln0vzg7j2W5kWzZfhHMgEBATTMhUh6tyAmMElprfP1dyHqDInmteO21dZ8usrpZSCQQEXtv9+XX
KZ/uJ75l127Ry0tSy/cNB58j6A56/op3q26aYRT7SOvui7j80a6Gcf7vh0D88RCgsrSFrTuci6UU
vweLo1vUWpOb7K61SrcKj9yCjov+srOXdjp4ZYjAIkx7QcMV4RVMh0Csin5coDxchl5FFpGqsKyE
8tRVRXRVoh51iyQwbRUXJ+xYOnFxffr/uWriJYTFGFYYv+fijbMY1L4euepVxcVgwlioHBPExdxX
blS36zGluaG12XTXdRGKqK6+sIk+TUCZOG/DTBroCK5OpL825qmL4RoIzSz35XBttlMYSsv+b4/L
r6kwFhsSBaVwHMmd5tRvbe/Bv57zcsbmyWndcfmfIWTOmwIvXwmxoYAIr9HOvGv64gmXeHXU7Yme
J30gkIjOxWEt6+umKnYrIWk4VEs76JyMlDf69hej1Q51ZiwIr9O/xJzcDhe/7CqC19EUhi4FTQHW
q18vOTRi+BgVUE/JuR+ZFenawxrP+y6JmTuP08WhEXykVejhFtN9rRgPylS+1NbykI9t9nQ7ryha
Yvij/r3MVxAR0gnPmkJnzsoRiuc1bgegfyZNl11oUNObY/8Z7+mX3ppNt80HemkOk4qFZmGgpu03
m0HdOVvTJ6a+bB6Fur7KEHFhqj7/5Rn7/ftS+fB0QvjclI4WPZNfP7xe831StPLhO6hUvROSCSbL
ozoWxXPL1e2G0sjeWhukRYHJMbSYF0+V/jzP6nganDbeLXGImGsaSPEyafgJgRTYKphHRRwa+gar
1n9fsv7Hyywcej22qum2Y/Dfvy2lTaMOkQxVEEYjLnS6eCX1pHaAKmbfgJGuMSnVhVprtyz9yTKn
JABR7ap0bol46JOAGBDUSlLzzLFNnnpRdBDuJKDn+TPOuA1n1cz73LbFY4XKRNSAi9SRdEUVLPhu
Kwt/otXLBbhmnnGmrsZfUqL0P9ZcPqGhaqapapqJHfW3hkajYmaBoBl7/5w8tNXapKJN+SDGr2qG
zVai8nE2QcrktKOXp3Xj5h0xCVV/sDQwsaVi98di7tedVS8WQ3uKtG2/3k3ojoY11Z9vVTatbGz8
bay7GaZu/9b4sBOG2IBkingsXpyxyO5vhU+GVuhgLFkZTB0FlBbBHx6L/uW/v9s/jw6mLqXGfu2o
UrJb//Yu4gNKkQ40ppvZFAGzsAhCypIgWostuEC2J74VSNqrQRKOinyiFuqHuUbNydGL4i9dMrmd
U35ZGIytbyHpLXKSAeOwPYj/WsugAiwdrOvVFbNuXVrQgC71dH+JkuEJlcMBAIPtwiJm755TLD4g
nK8OguOpzR5hn1xrjMGwFwZr3yuVdeBhVoJYDfNDIoz0ZdWy7xHSQESxSuENfdefpp6Ohhy3lc8w
k+cBCPTNdZxHAvFba01HodC+sJUlRgQpGm8SxqdyYdURdBEhXtOJsEqq7jJe5EFQPvWliYPLMl6t
6S+VyC2d/pe7Y3IsMChBWPTBAty6n/+6O+YUCbvAweAyqag3eUf/NCrxz/5WkddmeUyzevkcYUCU
Y7o8CGAREzLXTyY5nGrUqcd1nagk7Yjddclt4OJjP3GS387af3mqfm936pqmWvShbKomwk+M7e//
61IrBvAbk5AkkimiI1FR5cZDdLbpxmyHDYeazuqE+V22RFgUJlpLfazOUqrNHk9meMLQ+Mke4FeV
eq/gQ0/f/nKBvwa3cQO5QG4hLVlJu1oK59cLVEpBKxI5hqcszgK9agqPccdewyRNw22BEnLWjZfG
HppTGjbZfbJZPsEjKS8NEfMWEaqfqyX5jFPaLywJ+lGo9l9uov3H28CipPJ1a0BvON7/vk0WFQ7t
YtWxBlBX+NHilMhJ69g3VVhb0HN+mEBTMA5nb1IaS4Bjkd3vbFprduGM47g8R1RN+B7vp9l+Fwvy
e3MW53wpsosKyA8tu6K9kLX0AeO28J3FESdVywSAVp4Qix7MQU8nuj1JCIGoscvlrljz9VxKPdA1
dk99qmQQiggC4GlMbZTm+nyMgBMclNzhfE9SZwZe7JiTkRwo+o+8G43zOAzG2cJItc/WqLvPacfv
ekHyQdGB1CqnsA/omCGuoyPWaZUJFt2cPCby3U4zukeQs8XDKmFQMLKu4QGkQY7Tnyk0xcYYKYp7
Q6kXkfzJgPzs0AAXJrLGNo92NGcCtP7NJakQ13GfgnySBg3EagdJbD7fdq5ySfnIty6nrNb5Ijfw
138/fXLbMH95k/lmKZIchhX8x7z1HP79emR2nQAV43yTo86cQw4oCflvAcMAtAxO8hBvHQ5oHoOn
nmhiVo/AHe5LgWhXGbuLnsYFZFlCb25vE5uEcxqlnPdRW7UIcqS+K3oHSYFhe+1EvZLqdrjXbPyo
i6iw41NG33fR8oLy6bm3+6/LgKXXVnJCYmJoznZPHwPMCSt14ZvomvYqsjDm4+Q6pU5KbNy2xeec
Oxj5S69Qev0vd+h/rd4s1aJidnSd0+1vC4iqdSGDxBovR21ZbjSzlmWR89CbPUq6SldcXaFB6+BX
ryWO8N5tNKw1KUJn5NVbAvJYvHbCfkJIfLSz9V4pYjMYtjKTe/ScX2dRRn/JeP9z99pO4ZYlNG6s
I7ZZ1i+LnjJbJNQ3gFqN7gQeE1bn+NHbnaSxuuTebRXMy807PozrM37iXdwdo4URMUogC1ph/mK2
60cqk/CJbekH6Gr10KBuuDbrylPq/BjtKbrvtx8yPFSzxsxoaz8xvVzrwmXW319UWh6HVoY2CTGd
whOfwjeswjhwuggXO2jXIuraYKpAIhW836I1Lxvc6jSzugA7Tf8SJar/8aibgpWWEZFqGAwj7N/O
F0sxNY6ZpKg40xxEh80cuUadfoGizriqExrGFzUlvGUgh5cpzoBxFRJRlFV7uE02fq/Z3Mehkp2q
TjuR5mWclbTR2ZL1E5Ef07WKq2ND1k5KUAP+mLg/iVoW3q2oRbnDmslXAu0GWfk8kVMXO9ZDOKDA
nvoSN7dlPf33y/3nEJJtmm4ZO4yp0l+Vvx3wK6DD+PewHkaYgU1RVHd0TIcBuU1uajZM0xEIQKLo
NL+Vj6rjPOLUQAG5FXuMlc7J1hXF15eq/FtH5I9jvCmkajgIUh3xv5RdsL11q50s6WZy2Tq3wBL1
6OvameW5zinT9aYtn4pyqo6hgV4C+XPutaLax+VQv+fm9KzGi3FW59S+F3j3bEBaqMxbBTOXzeo9
qy+K7L/85W7+vlGrXDR3k2t2nFtf5NeXqh9DzuYQuTCT8fLq+QcIeRpvRbXuF8gKH08LCrRdbZv6
Y5GFcHzY7xEl06Vlm1NgqRaVr9qZdpeEnX2qc4E7OpV/e8r/KOo4RVs6W7QAB0chIX69yg42fsQQ
DBqy1vzsZgQ+44T5MM0R4wxEzE8pBM1OUSPsbaSCVXnSeN3gfBRN8WwSl3fHGeoVGYh6ThzLZd/f
AhcQvM8pLsjVIESzt7RzVZGkvrTqwVBGNRg6Me3YFklyU9JLEsrqeDsaG6n4Wzvnz54en49HmTWN
EbZBP+3Xz2csy8LHhjJx6wOLaUggWZIKkSrCOo9J5WoGSLhcS6cgsconVZ1jpMTp438/DP9bVwkY
sMlSYvJQ6OZvl0HXaoxsCPw0mGGOp/JNNWCvmWFOftj8HLerHjhpo7F6oElN2WW9ueS9r6th2qlo
STUnVN3EKWAfGuRRphPV2LhBubRK7onhmL4ZYZH8pXz+cy/bHgn+xTGNs7Cl/baXzTavN4lBm21q
QZJHmpCXSEkmj7nWB1EksHczhIpaykCKsaZ6F6/Kh+Y0xXVOrB+OM3SHNc1QfCqwS4TRhpfO5HDU
mxXhWTSwjxpxYskUHbpeLO//fcvldhD+5ahiMuamRKRVg+zjj9UsUUW+oJXlNNk0goW4xXKWkVjY
LtmT1k7VAUAGrA6IgLsxxRN++zGpcovJcIIajMlxy0S9yrku2aszyXkZaBuxMs6esfJ7iFXtvC4k
LTT5vNeRMd1PTKa92+MVrZDwknGlfyM78Bp2W+zArbKlmUqLyKw7Z+l8J5QuDBZVA2+JAG0XLyc9
rrrrVGEBHYkZeJOOei3RlF4TpWByyKWu1aJD8hhfaDA4Dzbyxj2e2MT775v3p04Cbx8BGxzzLMZs
2u86Ca2EEDWSaesat0px6hErrJNsLxR6WNT7F9XGmjkgOyyVLIdZPr+vQDcCEIzzoZf3pTmgN+5z
0K2xc7AUrXtp01C7JiM4W3P7fSliZd9D8DjTAfLLOGsYCXfGJZnNL0pqOh4/XrOhKS6ThRQwmXsD
toc6+9DyaS7NdvYcKeJU0iKmvk/M+zJLzL9NBP4oZEx0Ig5nXokegR3ot4MRNh2+biXDWKywCi7O
twL0qGdNzrRPBgwV0RDSAQw5odOlKZ/TFJ7/uHRnWzHv/g9inFv1+eszLZh86tomYJJb+/S31Qx8
n031prm6NhuIHnBO6cSrHZfRwDQCsxpZPrNzhczf299cRjLgssn+5BjtYVH1/BOy+n++UugCLMcF
QTxL3bq3mhwB+Dd1WKAYG9MmTEREQUpL/3LrCUWvUvaoeEdTnucMMGhu4f0d1Dk5lATb+k5YUInO
Y3lhZov3wiAFz910RX6KTPep6YA4DoQbf12L5U1ZIoMELaverL7Pg4nZ1OkX9VPphGTwLeItKggJ
tOj6Ru247Dj9KG+6gNjZy5A8xVBc8qFdPPyVf+tViO0r/e0Wo/hifMtsWRX4u369xRFV1jLgYHSF
2iLR2E5BcTJ/EZk9YDaYvaKp/xl6K3NP1padKqyOJlZsLFbPBVN+4jEXQFcTvYk8jz9XaUTGlb6e
ZIOe+1NU9MuFxk4Pz9XJXkjt+yy0pn5SI/m3h/fPA4huS4cFUDLdQ6S2Pdz/qtUiu6sXDa4NlurF
PipwZo9llB8zJAlknsnlgzkIs/+Y5Abe1k/aYpgPxP5Bya5JHlSTnGQrsrBxmsakRgxD+4FUGjzy
37suxnbK+PWm01Fn7sLGaFj0MX+71AyP9ZzlpOU1oQPsoVqbJxLxnm9ddkShJl3pIyDmFgGG2byS
eAJtp86ZurBIfok7h1SM7f9oEzDDtB38RJJzPy27Qm+7LjAdCqAiGj0fCrLxTY8INtra3DgCYvuC
CYmUUjFhHk56QQ5qR/em5stnxfqYrMbx4TwY5yhKHyCRPoVR0x3INbMv0dra7jjYrmbWymu/rpAq
s9WF3garLvxm6X13FpbozmGuwU9M2Q0XHQ7uMLIN4W8jsQmx33+v3Lf+z79vJe1uusEaB2WqT4Mz
46/feltqOg68qfQAx3Y71Y6ka5fs2f8cEnibDk19i+pKAm1JLl1K9HIc4/ermWgMLWexqowe60Wd
CPfRXATd9aVYIprckx04OimMiv44h039CfEVAbAy4gUgTf2Y5+pFi1MtaOvGOv4fBqPbcem354Sm
ly44ySFJpCDgyf71w1VZ3mWtut3xRZo+MEvjPExLgpkfTqrbDeiYlKaoLuDwEfZuP0oIGJhMbSQ3
sNayPj3lrWUEt19F22/d/mqK0q/6GqYngPN36TyNzyPppBCY0WZTkapM4R8Ts7qT1IRnYxj6h6Gr
360+WU6337oNjMEefh510InoAdVXKwONOzAmfbjpImKZz4FcGoWJu0Bbt8uUhVbdTSGD86FrWhg7
irECLFra4PZLzQzDPQhdM+hV0u0jU31CrJV5g+g3TlOUnVK88QlsV88pOs+yiECtlli9YByBkOzo
6R2BRKTtYY/bycVOD3atz+dq+owkqiYXDlelXUbmy8okTWtsLfhHDqi3+OPVsV7OirYskKJIw/7n
QpFMn8kG/wxjvAummRLYWcFtK3idj+VADCG6j90/38Ukqorz00LksOREgPfjGqaqcWoyLVCSTN4p
gLxdaLcce7ace6NQ9IcRxKJHRdW/6NXqO3mevTDcwHsx4Y1kB5kONSiMp1hLIVSs9eMaKdXVyJeP
iF7ES284sz/lMc6IDdBKzUHAqmF9j6W+fB4JA/1/l5bJzbWiEEkTd1OHZQippbRoz6iE9HaZpj6R
nPEVtrjhFfaeIXzx0nPMpQqC4KMZvd5AQ0/eDaN/bmAUPTuN8UZT0pPszG9iAAAh6gKrXB9HboTO
9HVEDjJ18dMyS43kwFB9mgHHuvXY4dWcnhOpxs/Kus5PEEwsCe/HyeBmt011bdIouTCtsnyll/q7
hTqUnvOTtcKF07PJ8KMkTn3HiZZd0YRuLp3oGtKi26dF0fi6OZJNO1mmp2ph6VvWrJLjRPrWUul+
PC8oXBEE2SxIbeS3Ztn5QD4dl7b2yNBHdQG5FvfqGJUkrRFNnU/Yya1Oruc8Kd97UmTHRNvdVCq9
mU/BreuxSQM8Dsva+faD6Nbg9nIQGEyMtQrjJHXmoG2j4hpbr30v1YsFt8lvgX4jtizjayOnR4Ph
MUnIY+hFQFD2s27izgXMZenTm13WnyaH7Cdn6R9B2t3dKrsMcyLKHHoojdae4yYnlinJIniRwyua
z3k/hal26QayOmWMOktq03xRES1LYYBi7ew3TDTRfqID4t80Crc/1b7pYyMH5WWvj9hwhUBiakLo
sySzk9GsnSDtIaNqGtIyZYZxjZYftYV24Ega7S1rqk/6vFoPcaug8aNi8yKrkpzFLHaDWwAPUYnf
0aoeSJ78GDeRlqN5ttFVjzGG9AMQrvRg5Vtg5yog92nJDL4Qt2VUdLEvYzo1JdHrC6JOPwLEfqdU
+uon219NJqeYCeMbpnQBLFtW1lUqQx2M2wuPsYtmVYfqz86Uy1TO7F5IWjyaQ9/mMp6vxUpGJwss
dZ15vem3avo/t7MgREwaFKFjeZjLfxamBjRothOy/VQOo/gW17uC5/yuitrlVLB5Yl2KbU8l/wcW
rOs4dXKQJsTjOCXT8bYccHr8MFl4UawWs6eYpXFywmikFd+NL/mUJRh56RIuyf3a5vIeGPFna+rq
U7eyVpc6E9ekDEkucOpPy3RdqjS/izk1XpvxIrKmulOAoSS5fdf3OZ25pX2cJ5Ipb9KutkNXCoV5
9GYd/tBNXcscBYpkYYSPs2rAVSpKtpfZnndNPxn7PAtq6KzfQ5uqbU5m+aTEabAkNeQyo+g4KtSS
YQOlDjH1zaHm1O6b8fgiNnRBuIbn24+8y7Od7LM2kHYy7sc6W7yiL+i2OUsRaMz6CINwntF0xOb8
UokNsKLajBEzkiVL9Qd9+B+knY87ursjQtxtRtWjwNM3i+62esx5WF2zBevVP0d+leUuWPF36qv+
gKKo3t3ev9qCXWlvs8l/BnJrqBrnxqbiocP2PKkIi6siOdwWF9As+s6yUD61ZsMojwg1FgYtPVS2
pruKokSHUiDVYmq+NRb8Cb76kX5yNJN5VJDefJwB8L0PGeY3qPtdm3zFCpy4bVc+oLMPHwzi0HZq
5Cxnpmy9Z1bEo5DgYZ2aaQngIgB74Xq2IAC/WrEokba8m7Gi/lA2MLoDbiJRR3/GmXUcKJTU/SjJ
Ldrq+LZvTSiFgCZw7XmDWTSeHoGtyjX+2TfF65or9mFNBCA9MozQOiP92m5LOGp+BoHjjmq7xXCo
k9rFLcp1+TNLWoJ29TS/rqvlL2AizrfnJzHD8ahsEQu1KQiNf5nX1Oepbp70aDGee4gBtUYAAO+Z
DgFmpzsDNr5FPaQVzuKpyTL39ud0dugTYU7ZL762ZBiCqM/Ffpt+dlFJW8jS4FqKWD1IJ8ZEpNU8
oUkk96IlTRNGyyXPyQLC1nBqo+Q0W2O9FybPh5mGHAnqk+hJoMaSz4qc+0mLEYqjSU/OIkfv3aic
SvM46dFekUf0Gn1zrdsXa7D3NaWYMXOuNu9jkzTK+PuKjd4eX+L5W/xVxUHPn8jL0PowBF30HhMm
QKTbO93+YYKe/8QahSNnZyO6r8kAHcpZ5XzQCjdRwQvL+TOGVSCqTfSdzTG+VxeF+U1uvpjA/t3E
INxLIeswyhc2ImK897oRfe2a9BPJzF8yBEBTGfl1YwdayFEjEsuZJfkUh+7ceekqNB9zne2tKPYf
CDu9a2d18kg1BmUh8U4aZVgfJye0ggIjmWtaeO1s6GgneJfTYN2tDNzY548z8AC/dNIP2eV3TRJm
Qbu0eLbHBbBdhEYnSdvdbDOBl+MCYSWjohqJVgs6BkMEDNzn0fiQbwJRC/tfGS4Aqun+KpvDbOV8
QBxr0i1vsxZfjLhGPoAcn+tJyU2aivKyGBD1ahUBYKZ3Ht37KYDWrr7NonhVOu2tz0ffIoM7Mxrq
GcKIhaMERrLMzGbYBvnWAT2yQREMllQ+NGGYCwOrWPzA+azbUb34K430OYNcpS1keNEsb6kR40L1
6m7UtqHP1e6sn4Y5Xia1PvJ7P0lk3FkwcLS0PdYCooyxvBYdZLIlSR4iY37ExNvsTGN+gwM40jha
vjdrxO7kTKNPBNSO6JLmBDz+TqfYBid70aE8JmOjvhAxsYFUlJrM5L641yeQgVHu2G7YG+XeTJil
OWx9SgkN3JK4x9PnFCdjlVqvtwcF/SPejy7F8NKrocv6ZZ8cNBf7OiZIym7yQxwFWpU+KHZ1IKbJ
J4/lvBo/HWN6cWbrsY2+GkN4RnDrs5feh4m4F8TX4QYAC0MjXwpapAptPgHnBnByNfJ1F7RsV9HN
93ztMtXIDMoMC8IW3Kap5Lbo4jt9Urwh8ajBBXG+Zsn6FdPHtVqGp0kVr5ZI8RO1tEs0MB3hcMSs
oGEXV8HczsshJbgj6mgJGnjtrQ+jx8M5VyRGGo1tPir9AF+CLHSQG1q710gwDEaBF3jftsk7CH14
trWzHxzdS1Wdufa9Y97L6mdpgXwsv5qZcdqAWsQWfp6bnBpDyKsjZtcaaozqNuqU8SCbHwtYeHV5
pMtuKPJC9sZDCm9NET97XAsOSsQ80MvyvArmtGWePZk6G73dTwFYAhqBbHnDQDxCSD5dIWrraCTA
S9fmOoQpQCNhvyM8MryWdmTsEL+SGz02s62SyuczGqZ1P6zVd4cJtA2UVR/fotcuZOx4F6lHpehc
gREmtMjyySEFjbFXDIlL3ppfcy7n9cRB+wG62nmLNPj9SjG/FshNz1EDo5TcrOmTCHEkTUChOFJs
Zoyxf9Dj7iWtsT1no0VTXEFTYOZdcSpbPdsj1bswXcpAKxjtqV6XwaeYfZw73GGF09M5t94Mq+Q6
JKAXSeLIeg6NkOAvXtYIAiIqufajIbXoBvclK6clo3ScTW9yWCFRmU8+ucLK8zLwcQ2QjxrQ5Xe6
Ap2r9cLxoHalPpiW+4Fxe2ezMRFh8cLBsz+GFlF7IBZBhjbQvriJ7BBlQBDiMWVIfAw7fOxLZKW8
P/ZJrQBHgvQHzR0ReNMf5nZ97NueDWbB/6Jw80rTeUvC6g64ue7BGfq+TMY9Ch8mtMzp8Av6hoUh
P3GjpTzAufNLWnuSbAE8YBjsOBD139NK+Ab5wBPyd2ucsAUO28HPt/UXrf6kTsXnOH3F0pY/JQ3q
rqG9jComOcsCEyQxvWO2aIbD17RUXJhZX0Ly6aOwSINibeVjoi1BBw4ZztDUAe8wPc35Qo5e4trL
viwigIDKjkJ0Z3AQ2GHEbk9jrZIXQNBJo6Y/moGSez3UlfFSZk14HWIiCEuqJXpGYFjHBsf1Mw8M
EDkeZOu+UhYy+mjOHMu+GnmO5xTTfElye0JGt4loMBWyfezD9UCwMQ9bRLEYm8A1e/tVo3Gj1Sw3
lUXqFCoUgaGpHxP7YsDHxDLQayg81nEPbHUKzLbdWzko/nURGUaq4jFPi699nQm/quCz5nqlPOpV
e0EmSG4HqZDAfsatCETed9OFPaWjzbmgfEkHnOPWNSSVRsb7vGeNhvCk03yLbwk30t1ychXWuDrC
ILRGrpri7QgdAhpONt5Ny57dkiCsNAUgo1WTtWvIa94s/BvgZW29ChQn3qly9JMY0uTKtl4oKpli
AplHyfmXp9Zz7hkhEvm6dk9jlbzCxXzE/4itinavn2t6d3AY9zCFFtkZOfa+w373WUNlDIeQxWUI
bTLY+P1y++RWHF0TOsoZtQ3I7uWtnMf2qITRj84UOLsgw7lRH0HyHdYrkW8zBHcBNsQTSvau/hyn
n5r9mLC2R/PXHL4JkJf9YGg7Y+KMHmK1cvhzryrjiJclY3WNgRkVb8XwrVK6PVmdIa+nEecnKuid
3jVbGgZnQHropZWee8DoIiLjvOzGxs8gEHhxb0LbC9uUBvvgYVLL3qzKEPT0WROuOdGVu3zEbTjb
3Ua6/TIRKF+Q6d2kDWOR1p3U6xpeU/Ke9G3sVXVEI9MS0svDaFb5pUz1R1ACSGzqyB9RfWtKsF2W
Pevv8ULb612vGU7S2ptdeBjGI0eBoFTj5qwunPontDh+ocMJiihlSh1A/TjP3802+6oSrB6s/XyY
BUdIuyN6D9GTsOBHU/Ho3V3KnKgzd3ILfkAY60TGjhqW8yo4Fwf16eOyjPs+ZtkbX3vruUnf0vJ7
WnzosSQIg3wWr5in4SFV4reGYOP9glzmtNbT+D5O6bWsy2Dow/muMVPxnNUIkHnn1Z7TF3t+hoVC
XO3UHCg3wZF1xGC+N3H/IJVLJ/Jzuc47044+tx3jtd6JXxML+qIkgdKcLLdKirOZ4QKIS6icloXF
Jl7XQ9exQWyeWDUpjuSsi6K3fNTsO9i+ORLtyNWZDqiLNyunjBMKcWmTC+syml1zLjgFmvo5YRvi
OrAHEGTQIFSLHpvNt8rhPu4slB+x5gsRubmFSqrEFOqIsoa8pW5Q0rSiZBus74r5reat/GlX+gtV
IZWxeB/hvMgCUSJF556NE8BOtpzM8Vil59ws6F1wBeMPK/HNwgtLXGmnWX8wC5LRjpb23OsOUuln
Nf8JTH2vYAjm6EI3YrPhnkvFZ3WdrMyb6kCb71JgveHDqNNWYecS6yESgRKekMMvw6tevURkljRv
GMZyxYeXnUyuFbka+0akHvIYEhYVGBBqIvu+6eRXj7Duw/YHgUxcIYbr+8X+WGgqlsYXNAPK4M8G
WeqE9R03em30EZ1XbLbYJBF8mAHbYPcWoiS0Xd5Aq32nMSFtslYJa/iU5M8TSy5RotxuR1PuV8DZ
ltp7wBsAY+sKByeJJnrwhyLKXrIqWv2BHZL4cuDQdml/1MZ8he4gPc0qTNLmo84j+1MORZBZPd9X
RcVVCpYajcWxe0xbTQsW8Khj5oC4SAlel/36vVQzqmeDYcYaFTX5OVjilOpH3m/3L4cFo+O47ePc
OXLWka6+yOl+plIJGpCDueJpkmDTGtPBbDsPHa0o07zMvFAQSksFijW7gfiK9zP1+7rHrdRKPyaF
gbAwXT/No2EE+hzL+3XuFsKy6EwOw3MbksOUoOC4Oir2q1HhEmIWnP0whdVTKDH4S5mQNlLbZ1AG
INuX+qoP2lEVHJPz6GyiPOyZRZdDCJIdo3E1woyBGJ9/zCbUTqa4kr6P7mnj4K8JOoiKxOt6oVZ4
qVH9hXBeeipP+r/0hfdkZzktAcr6sRivYYEBain9oQKkMaoARIwd7/YhI5KpSkO/ifMzh5Wc5aVL
H1GmkxHboDXpERueLKIb5kOeGpC4LjDxmicVu/XKmtAF1hAR5gUqCcscWllq7zUQvC898L9VvrKu
2ylMKKbPyEN2FoFrLVypPWwCz9CTziebhoK9pnyfc1s7YU0Fm1MPVAMlKC7iWNPG47sn8ApKtdMd
S31FP4pEEeCePtteQwYbTQL2r+gwiBGFTREgAHDrrjwBqrwm1nyYxDMBj0E8yGAJFRcy24nUOHdg
197uM/MIr8qEa4w8f7SnMFxfhu07ceClrDz6nMHSIkJ1HpLOgKMfLxLsdLLzuvK1mHaGeNIIIMdN
t1MdspB1zStZ5kmTpOAvAwEEOdSpEsioqweez7THMIAIOwWXAxMrsi99RSk5EbyuAbhEfTuXj/Rs
PZHUF9IpKsSXoneXtgmaWp7YqbxoSvfIZmlYX/l3UnxOlmfCkHdhPOzBrLjTAG09ei6QlhYdx0qM
Pwn1gbrXYJLjG0X/Kvdkyu4UHRrBMDCl0JAFFr6IkwuHBpqHiO81eg2HsPtsbrEHFEcog3lLu8Am
HMmY3ji7sxNJopCyS0FixpBHpywp28di+9GV1nsfwnkvhJ/h7CYEhOF1ORAhA5y9tiO6pF9odTik
W3d5ojDP3thA6XpVHEJOh5D0NOwQ+2kKT6qRnTsirIBpEVWKpMcqkIhQtPOJct3CLebsTIDFMxHA
RhnxEJKd1U2HcuxdCGquIMGrcL53hCEzCVrHCMU+LdzJ2duUdbNluysHsTgEFWzp/sAzEkefiDLP
MCG1sdzreHUK6DVGSXApJZxke+sHJoPgNzKivx1TJyBd4iq4j8luLZ8MJ/Go3PelNbuFSYRlAXmB
KAtEXTVhUKppAGT/yqK05aClwjqa5O7507x4RqKQdqgYl1JvcdTEa+YtRQuBx7Kv21ZPBFjoD5r4
pkz8jsKLg2wmkx4CS8VrLJImFrPo75pqYG5a56yd/CofyIXfcUzt7lDNGUFDJ21HHKPkH0fEkgna
lsnGTh0/Zbphu6lWly5QPIDXbXvEVNZeiwyh0rTmEVUY28ds6VdziaIfTKceyAvgAJsvpM4NiNWa
uWDoXTX9YSGb0yMn8Tmpsjve+qBuAj3BB9oO+9Au70adYKg2Br1GW/J/2Dqv5UiVLgs/ERF4c1ve
G3n1DSF1q/E2ExJ4+vmoM/+ciYm5aEJVqlJLBWTuvfYyIjlVQJQDFBgmPiDOffaCGTdyrCEQ+MGb
dFKerLnbvPoqGvHqKqYwpmiPQ2OPl27sPjyjMl764AXVZ7ho9ef23enKq5bJYzvZFy/CNVz7o4J4
Y1kFsVrGNg/EUevChR7/thK6PZRHU+WvLShOpU5YA5PwUhmbSLoXBrUn0H7WGyJZsHrsejKxidkR
bLLJdWz+EOu3NMhJi7B6QCCuq7uGXUVUsaQO4YEuZj1wBYT9HSyG3mBfaOuCuEUuZrBwLIy/cPCm
Z6Uc7cUKX+ptR1QbcQ07jAuSqwjDt6aD323RzKyDQRBagbkN+t780Nj1h++lYm/3Bcx9bC9XpnCo
pf3xnnTVd9FpOgr5qLq6vVFeC6+prqmNe5hvkzn0eK4mGBfbHH/CGbbcIzGzD4LIikvNjCxifEr4
QteSS+WJG/kZNcW93d5ExXS2RXDH1pa/M+SOYCUF9RNJnt3OnUNo7D9+4/v7sBbGOoh5nyaEu2vS
9lfMwODaM1x4w3YzHzz3lf+0OIo6v1W4s6HYE8mV5DNC3mtxRBRin7mGcQCYLqU/1St4quWtq3q5
xmeb0EozJx0joBTKXiOghuPUYXtO4xyteyxzN8L0sNSajA1+5vrHUPmvUUz8hLuPYvMTH1r7HNqY
bPYm9Cpc5ZttZR5xZ8Zl2BSzOWKFq2hEBrEfwI6PAwwuGOO6x9LP/yo834616Q3Hx1cwGIxtp2s3
92Yk6NZa9n7CgPNF1xO7ids3DRLCDeLTc3LAQU4dG/jy2ulpfbaBv2tGe8fSqyc+AtOmNXJAy5ot
niJ6uaGrazL8XdOSEpzozWszH/Bt2YbGbOGZWtRqWV6eYr0rT0CwNOSutRkr1a4NacTIOUnHiKSQ
d93TbhLJ/jus3W7fabuaudkTzl0aZnlusranKeNiLBAFdEGChiT9iiFjMNjsra1bgpFHBdQ/jIbE
1nZJncRbSZNoSJiz0PcOWbH0AvzuURnD/QOpmjgTtY9tiFg3tZI7fahvJEGAqcYxZJHGnD687pJr
kr+4fVH0qeeBHCUr6qZr3ZTVacqCV27w4YzfR7dUyXttFHe3SyA5kfCxExbtaOPHTO2F7i65n/PF
2CF7rQ2qx85F/En4JUlGYFWplR3YaipU6QyE7MTP3qe8ueEnMPafSsofrBuzS5xGwQoz4/Gc4xeI
zEzLTtghgHe59pvLdkxeloM9s3d01fiVAA9RNVZyAzUvO7ik2aOuDQ+RlpcLPxkA/EbSTmS6aTsT
E/bSCuUBPgRuTlh0J7m7xiLsryKScN2P+bHCXZvq1CSSUhmgRElYHB5f/XuwEq9l6Ui7jUslk5Dm
fAVK7J12BaiycYy0vMCUSSw0JF5w5z5Il/QE4arzhm9Tz/B2yexig/7N4E7taB8mO99qOHS/Ryad
uyZ3ThtMO79lYARCd40N+h5B1HxFetuI2menYs19y/0dDaJ4MUL9DazIXLc9STp2GBiXvjO3uY7v
FcFO6c2bTHmpPT5/pgS3sf2OYp+FD6HXLhrDpypH7eg5PgOVXK8Pj69cgyyUfArCxYMw0rhWSqhm
na80W+WkrU77XFnBDn89/1Xpg1jusYDawOTYwmNeoxwnvwHZqLvABoXYsl9VvlcpjlpvtYbXaROs
tHxdcSIFkJHLZp8O5qrCx3HizsBGPO3u1ZBY7NlevGdrjD5qZgG2P7S/WA/HzRmrfbX3cgJFA1nf
veyDAcbSCq0XzyiDjdU27hlscsL8DKcfTO/dHift0MW0sbcDovP0Tm6y3GpOxhCSFCqCCc69X2/d
oDxCRSEfxrd+PIUBPtsLOgLsH59sPk+/0gIG9Fa88rPszWiFfRxL74KgmgRz3JD4m2muXYbw7yDI
ELTqNxwWs+PMjMZUaOErF4LFU5EHxUuBj/ECbDXY5gYJDIZwv+3UZ56UF3Qb1bRPvM3UO8lxKHxr
g6yuWkfTFTniDPG9KsP4Fe0I9fMAU4lYaDilwI/uvicF4I2EjY0qgmWYGPdCj3Egj6UJN5c5W0yS
zFti1E92pN9NGxfbQYpplyNaXDYWNJyhpgnJhQL3xrUDYMYbnwNlmJe57kyi4sA5vGH6m3+ytG47
sjSWY4DPQ1zFdBXjzqeS2PQ5BghgcXpeXypsXC85qMe6D/QWb1MPY5LHk/zvzj4g+FkKZ1e3+e+x
jy85wz4SVsCL5jc/DkKHISHKnlLIhjYiTyQPt8VbKblpQYeWTbiGjf1hV+JX7ZHRXqQvBUt/aBUL
u4NasLYptHoPltzk5+vOKgkj7LBVxzYGskPfvI+R/zrkaL4d1eQbdnGiUTx8EE1oTQgTF9jiktsY
M7hbA1DqiwTx/grN+yWefUjTPCLTK1yJiH28Dp9NqkHEmNu2a6Jt714JRx15K229NOPDkEY/WtMS
S9Bgpg9mEKXVciJ7NQ+Tetsx+zdHrJ5Q400a4J9bQtPNw6mF82QZTC8B72JDR5xgW8T7YQa60jrg
I8djxBec625SGxHUPtxZct3Sa0H62atFwVELUjHDqr0n1OOtA1mg1be1lpG2U8f9whsyCIbDb9ud
+ykdFLrBlsUnxzpD+GinCSe4JEQgIo2rrDABS8kpaXFvog2vsuqOb4azpHuqFho4bx7ARqi99ERO
/GzbtMENLqy1N70Sj7xbQalYFcssYBBv14AkKQK8lWGDcFSF8WalRb1Mp/gwWt5G9YyM8uJSoCGq
y8R8YcthKNuFTCWT9uQ6kFv6lACEQJQfzMkMZuOM+2B3ISyNp5WDmobP2dtlWMhc6777HOjCrdz6
W5DhfA/0aT30VrdqB2S63roZC23TapH91jYtw2imJljd9hOzd1qcytTXBqcgMj5CkjEG97fNfMC1
PrqAnHNM14VlL8yR8G775mUvEFdXcX7WrXcdcCPquUkZhKfCAzVnIK6hQzSd+OAwvGjD5EdWnBc9
194S0y2OUk+jS3YPG+BHwuNgIshfXfGdDBMed9yf+G4e06ub4MDlG6F7YyG4Brmfv0Zlf0iVj26h
TGjrmfwc7JR08KDRTuMUuBuUEBOI44QeS2ABT5qasS9w8VnAf4ze0TJiIYr70r5paZ4rBz5WW9fl
Xmmphg9mdgOy9vqfUkyfQDxLEEfeGG9Gxps2oE7o03ZZ3Bf6rWieShdSdv09Yjym4XkcpZx7k2+U
oGRvbihXevLb48OIMwfjIRIAA8Rpj05wKm0oF79EREx9QkZtiDoSOyFov0TWM5jKoME57AIL04bv
9xTXOdiMRmFca8k8bmSlwoYSJ/K0IZvKEWszu2HssOq4DonmlWAIHjeSm78bNJXSXTftJTBwNq++
hG/tep/YpymiI6yXub23chxfk173bm06BOdiS0xqhgoyyr5arik/Gp6SIS7OkL4ggFSBXGXEwH5F
ob/vXT94xUqh22O+TRkkvVVRxdovw+9wZoUvQSAbvh+wGGKbQCMwVMSxBUHNGYhOlDHovIXZu79V
/ZPWbP3oEAbOqnS40N0rk4N+fGtz78VOQ/JtC2ShjaP/zVh0Uyu3F0QYtU70CcFv30R/EZVAZuiW
TQpgbHxzwWrjn4lJdZUsVMGEDqy3T3CCYNMs2nBThbW9MoPBWDI6k3toAbATI+ltiaKZkyMa8aSF
L3kpyrsJ6HvWZM1UNU03yRETlpEbKtwUnf4s9eS1t8rZfhlPxJ5k6G+c71daazFtIIazvkWwEBYo
jdJ95xp4oGEiCmSUDJ/96P/E6KButWzCq5kxwno8T4ZNuVLMrjdN/qyp5tzPg1CclzAa0tWnhDOz
TRus5R8PufkJFe26F4NAPVwORgTl88tGFxZJJ1jwjTo4jVk03sjdQK7rM5IIA2yLtMy6Z/Fwn4XA
mPPj5oL0+e4o/BE7LSVGvWzFMu1GcOD20gYZQ46akf4bffKiZX8Dmrfhi0omL6QJs7G4aBLzTUbO
OmwfVywcC92Uh/k0WvLZdtmPXkaXCi36CMY3f8T/PVxOWJbH/GsNukAuH/wGIm4zFx4FHPoVp2RZ
6ieHEGcGxXVfLg3FjCZ9h3yw1P1i3QSKWp/moFZrp6IyrCAUQs8KTi0TOY1xsUEL0kugCQwOS4WL
aIDd77CxYuh7zaoCgyN1G/8gmzjFTII0Epcb1QAwDMkiQCEtJmMK79/or2UNK5n9mhH4zlfrCCIq
abS6gqUHkATRaempaZn8jO5I8p22rGZYpmM4keebJtFXk3MlYnXZoECSWgf6c5beN0StVUM8comZ
u8eLji0lBilES/nBKpkaF2b7C6G9OeBePuWWwI4y4gNtmTZ07TOmkPzm4QK1FrD134q7JG0+ZPXV
BRpDKkzH1ckgZgyxKCLAKwSlzUjw5MQuExKKaTJ2qC2Isaa/SNx/tkDijRYGt5MgsHeYIKDKrUXf
DtuVKy5ddSzy87yRbYK8LfI9QpJvLIf/6AUGS8n8PhMdCLxFetRdQyAu5SfILiPrCrBtz42wzFA0
WEMyg/ALu0lWg/OEomvR2e+OizprP8eJh1mxwxAca/Znz33BOnqhCI4wmmc+yUXDzzLqFs9T/M2x
3Ix8rnpWTT2MF7X9C745p7BbpPi3jtO68lfz4HTMDj3XNiFTBlo3FwKCarD40Z9sazPLhXr+yCwN
mIwKzMHx3cz+htJdVZrCpwUkBW2kF/yJ+dO1Achlvp8Y1Kkv1/5lRb8JzxmQlw2vnWTMql1IIbBg
eIpHmfDXo7fm52B7vvAtKKntDcb8wq2/mvLg+PnGgHFEMbrQdOxKKKhb/zvVm+Wg82nWf1qRr6Bk
ELxcrjTjBwcLODP+aohfey1AckQwFycgLojchupD7YFRNr1+TEoi0+4y+A7dD58UAcn/YrcW5pbr
ycIVP+eKTxRMsp/W+JsNjDCcYtXnFZW4udbBfShytmloLyscFei+eyL3JksjoIOTNW8aoM6kRGKN
jPlkSaERrwL/aXQVaCYDvAqGboMVX2kzUClgX22yMo13pY92xSmDS6lL8Woa8Ek6ZEUbMkf9z7B+
Y0prQYZ/Qj0JM7vpaYbMH3MK9hNjlxdUBuplSrrV0Kg9PPjh1ZxMi/ydjFkTwrZ3Qk1+hVyGt6Sz
2xeffOjOSb9Rzkc3rQn7Q4sxPSKA7tySldhPqbZnMb7IOMie9CyzGdeKo94M2VPaFPo9CFaQmhv0
kSGIrsStC7qTrMELPG+rUMQ/QSZMniAs7on+gteXl826saf4qZ5M/aLp8dZIqvjpceipwFzJDCPK
hH52RVIfTVdDUmwMwYvREsmo2JR/KICpMd3wm4TEfMm9RxWqD93OAPjZOYPp32LfrDl1Un2LiFf0
LvalatdWlXFwSuvvJHGk9ro2YVjmoBZQdn3Wce9amcxOWtxLX5tkwGx1DP9IN72qjguVKX2+jZTu
nv891HoIzTje4CzS/PP045l/X2DP/jBVWQ3Lf7/B3g7bBWAcRNiyz2o+TEO+ixSZEY+nUhIAuXLm
bwwlUcAQJT4eL+smvOi78neoCHY2hkg/W56jRlYi/2MYm3KXKHM6P77RTI1O4mn53cRhQzChKqC+
IbqDyftRZYO+dW2v3RhOrH3UXfIiaut3MkTZ0XDAugKiWbeuQdxj0brpp+YqZ1V5mbd0mN/MFjz1
JxF+BbeZqScs2lI0hzHu//IrfDqN5r2X1374KerwJ+rjesEGau/yqzZO0414xL+2J+Sn7KctZAfM
nHCH+TTZ/VXbPtmd/V2NdbgeRpJcB1/j4x3B2c3mXljhk7Kh1oKniUOqAVLgo1tfMxfY09WMbekC
X2ahYX8JVxywFyUhPAZxntIA4Syazy2UQPVhBmrllNVBVLAr0h6T/roWBEZhBdtopPCGHUEDQdZ8
pbq9jvWYCnEQ1jnTOkqbzLiVUTgyaw4coFS5Q/v6M4iuf8K6hdgGBEw7UiunE4yI6RRHIOoLMfTR
DtWgqZ40MnHQN8EDKE2HyGK3OqjMBDmzgqQ+9KhFtngi7gzNIjeszpgPN9u8bOmveGU6eWskPDHZ
mYgmZxtAPBk06+J667bAOcte5Y51trte2xl1aG9lLfzz49BHLYiGiemmgrL7gIMeBy1MQGf86QRW
ildM6MzJSG3m7EKJx7c5w0akR0h/MWVlQVS57sD/B1l6vNnJQUEInDhNQc5a/fhZOQmky94zagY/
vK6KJ2ifZapt21JzARFs0ni1zGfVSAY8FJk2ZGevEcUNVjEXW9WZlL3a0a5a4+4ZNlQ22ltP9rcK
ncRKFNJYM9upVloNZ8Hw/wwtn53Zh4S8xel+lP3f0mUw3koPP+2EbDgv3yA9I35mwLfD1+bNfir/
RvOjx1ORfAokAey59WQiHnxx0/qnYpR8EoogS1U0ww5hTLIaJbnteRJbL21e4e8hU5Qr80M3g2Pb
eox4Hw8TrsvrGBjHunYQDhHUTIhiNz37xNO0BIYI1WJahTWx6QD++8lUfBJOgSazCuKDQc6qI0R7
TbFnX+q1umglLMWRflN6BczDBAvKYvTeo2LSEKYs8h7weuwEPLPB28DP1OhXde9s9SYZTbGN/rpM
iZ40lf0UGz1JVZC3X7uggizhq/5DpDbAUNdNX24FybgsFRtS9JP67oqsFwCnKrfOno0fOaUUaqjW
lf3e782LmB89vkvaJsSIvuPKC1QJzxl94Op/ve/x5ePNXNg3u1Hl/vHUv4fHzyKdVTtAZN78v2/t
jaBYR4JQkn//48cLW3O81lEebysZbX3P/kWKzxShvYy9tdIEyAzDKNTWxAzw4TG4V811pnhdJ2Ff
Wtauw+NRNYf19qGp7ZhBGMfUqe8R6Yc3uzwR++rcq9DId04NLBBbrfXkdj6j+WZMd50k7h0vmV99
gDN9w0q2aK2YSraaintvqNlb/GciNfYSN4GExsXtj9XeHzpJcTByECVnkmLR1BlmWMEvYWvjoevO
7hAT8BZZLiN9GBos9HBwm/x3a1PUO7q59czp0lEBHgwJ8FYbQtsEWdeiewG1ME17ZcygBiCnwpzH
hvgUSVikmUXSWvjbTbOZFSCbk3jkOE91v26R6h06DfTFGZtoRQhQtSHUxCXsw/qAS6lt4tg7wdH9
jU1luEUi4qOek69mSDav1TvRMqAytMJuBQnL3PuGlMckbuud2TbnMGtbEr0icdWnOV++xTxpbIH4
h8G5DnZVnyuz3YXQwrZRDSssiQgEMk1YO3X1IVmiN16AoNOrtxOT00/fgsdoZWm8R80e1m1/Qmlg
n2xBvBq0Klgl9sBmk4hL1JKJEmXpLa24m7seen5dRXjBOFFLseMU55AYiqoiYTAzZ0aCkukqFpIK
zoPbygamQf0h0AvAfUkKMH2dkBS/rf/bGuCHOC7gN2PtA0SqgHA7wFwPDnwSHPMJ0mg5aLA6qu/R
1Qgpw0NpHSpR7crc2/c9TUaZN5BSo+cGZgRxzcFfs7ReIPqWm3KgnocmtiCnbREXdb/3cNtIkaDv
GqcxDqLlB5phf4o7Pb84qBIaycnCQp3y2Eq2iTGJvUh0hsmSXGMrxekNGQnbjD6eRMnOmGohnrfz
Q3cIgQHmryQpPbQX//MYqb6+Us9mkU6rWJ+ctW73ryqAjkSlJTaCzKaz1qdfjTQn4tv7ds7OcVap
WQbI8RMYJrV2rkfkkq1S9tXs7HXgCeBD1HnD6Jb3gRb7YhCVONb3PoiHqwU8BRyqHXVMDxcUbWaP
PQCoO+v8S4mFJ7QgpFZpnKmzkU3fg9T7LenjjOrcFmUgRfQCZzUCbMSwyTUnu+la+1UzzN/bxl8o
0c0pqwN5NlEQdj7eFQ0xnacC4GIPMw2pbPli2g4fzMDIS+TIDsgro6mtuusUWFtbFDo+JvpHM++X
nhVfCiywyGL4FdbsX2QAEZjW29WxpCfG4hiEIrnmdvys90G+U0nEbLZMd2SaLgyE2Fc83zSPv6dl
MMCvS2NtO2hWXPVsR2vTjaon4p2wt++QrsFS3OWzOV47MIKzWKxICgxJRsd8NtZw6ZA+opdGCALV
G288pS47/oKRyC7phXYJJhJVBVZeTijfEqpRwsBgHbhscYuIbhqrnnknaI9Eq1Fq586ucHoQJdUU
a+jLZAMulGzF8bMhVWHZaNzH5PVm6yxMsU0mg1C4A6KnATlKC4ruSe+vGxb6GXp8xfSd/MYfZugF
k6IpSjQykrHx7ieNAO3Y/lOoND8wPdnEGf5iOdyfqoPI5edGgneiSFZmVDVLSTfkhx0quBC/fKhW
kEjAUpPuVI7uU9hY/oI4J4SuNARwyuKl06PLGUqiBrA9MDYTzOOuMczt0Nd03SnZ6KWRwTeiK4kA
Z3QDN7Zg1o03jUPfPCUbNBvExZTRHoLPOfdw8sixV4ejjG9fIrAxaYLuvVdqjaE5ISjeczGa+yFk
WUf5uJdfQz+S5z1aT1S85XsOh2ZRFaK5PB6WxodX+f3s849xkbTWOT4qxRDIe5yMzjlzIWlN1ktf
KedNtS7IS1Jp26A0D0zZQONQZq4STHRNlJJLEUSfEIjQVvvjh5UGYK8EJq/MnjOux2pjeq9+PTmL
uM3PGC1yQ5sDtg+tjbAELENCkqsVF7OeBpKOWT8VUTmuJbL8eYYLRJ8Il/jBjH2kKG6FQxRnMPhv
paLBZtBqrxVQQRHHSwmctuy40h16wZUpB2BEki4Q9KC8jN2XLPIKQAf1PUblq9PVWKGWX33aMk4H
nCXYNljmSUu+u43DrZ5FXDtx+McqiD+x52l07j/jkChW3rTvnG5cxdC64b+HICp4/XvlZSAfmjTg
4B4FYtNpXw1L4KmsHXM54bVM4rm6jKVrIIQdrmTrubfS8tZ+isAqtUFBegXwMkjDXLEwDIbADEq/
GKiQyFM8eZh+LvHt3SPdv6rEyLeqjZ8Nd/pOYgMybOCTr86dkZrjjvt5JxMx7OGxPRntH6xk8j1O
hJjqtMBhhU2PrgZITUNs4lKL/rFqyA4dOx87ZUYXWEdPYHyDsRYgFlej9d8RyfsHdpThILTpVQsi
aLiIjjsk9RN542hZCSZoCjSYegl3utU/YjVluKr+sovRWhE7X+rVp1sG3hGXvBezBTQYbfCipMHe
rqq7v7ZZTjeyahc5hhRG1qpDVsh6Y7fMCHCvDnd9l1FYeBP3TmCdzTHx7lrKgkpyX1U0cwBN6N2y
tPFvdTP8Jb0g3Cfzo8fzE2LgArpE2zcnL0hzqNkszLkEjJTpfx/q+SsXdVuPpgSkOK2I4EapBR1o
PqRx9N+Hx3OPhy4+/XvTyBlED8VBpLq3HJUxLotAvGiJ0a0HM/8K6ty/W7QngevmV6nBqLDEuMe2
plv5fd0fMwNvHBo/YHVl7Aibgezp4hTDna2n7iWL9fxoFpBHGazwZRFi4uYw/IQqP6tCEt+bbWB6
dKtAEbFiouuQ2HCuOhsNlMmHXLL8HtwoeioHXJoLQk+PrQdSJhTuurHQxLmShjg/vvKbeW+VXIq+
JT8QHqTvrPs7cjzQWqfgOdAGqpVqnPTN4K6xuZ8shr8/Bb8/RUD43aO7kcNx8r3xSGLqdBwJVSmx
jBryXkC3nZ9HcDz98wo9UO1BT+ko5h0Gln12dQ0ihiFigcjm13+froLmlju+OPyf500BmNtoOFw8
3j0OXo6NvAM9pjPf7Zm0mbbvqB7nMSfo2ONpF8HylkzPdpOHhrs0NCyh6fj0w+MQaDEqjVDXQWA5
pwAFj+Pj6UyUSAKaDExxCmNC3v9zKKYsBbtjTyqCoNQXfTtW+gLiEmnSk3p+vDB0Ck6dKEnsao3T
1LWsuvMH7+NEeywabfV46nFInQaH9gyGGOIWe+G7Ph5DbLQxyHk6wAAeyN8hF3BblcRMOVBBYJ7a
r0Vaa6fOZT8ucY75INOaFG5rio4jONWH/Eali4Y2YFgZjS9hqIk3qk+xMbTw28yIE4UIUy3LyBjf
fdsbGAMFLj7xPJxcxgUoY71LiOHIm0IuNJYjNGRlnUcfQuo/r0IsB7eKGU/d3XyTuAUMgibI9BYb
VY0Qy1IjKqAGg38MweHXVHLZaxi9lWOYb0l5NF5RoFKYU1TbhI1H1FXXLKW+C+B0fwp4JMvBLdAb
9RjpxW60eTw/gfOQKuhCLUc/9mlUcp0xsHnxqncdtdXJT9r/fSBim8za2IHPkWIc//iuMer/eQlm
3/mqsEyG8TRLtMq8+fFj2qq82hKJg4Qd2UnbA/LI/JsVOkiyvUqtMurLU1EOWxTJUMXDMt6OXjHe
SfAc7yH4H0z6bNO7zgSLXTr3QKEb8Vxxdx3m+Tib7RXBj4E/q4umvltUcqjWeROAlQO3rZxsFJxN
u/8difek6cKvtBiuvcqvXdMkd8JBoUnmIlwX78Jtq+NYhTo5SwY0Ul+v7wAh4MUOjI10QGigBfBI
HgeamHbrayiW/G7kBM+Hf79bwWrWp1QhI//PG/75qov7VRyyiP37Dbzw+0uQr7wyiZ9YBuKnSeZP
juapUzc/Au1obzIXwPY8erwq1dm1JbQoIJf+3c6gLeV99+yEQwVig7jCJZ95HXQYK2qCPOkUBSNZ
oXWzj4Nu8yAQPQ5AXwJd6DAstdrT98y1l8rbECohr1gdvvpNlZ6dhOrJS/sOhgUeCVPgnPiri/Vg
mHLr5tSvfjvT/EEhtL7HFKg3851rQ+FuWiIpUrhDJKw0q95j8jMFPpe3Sh2G6qXaqHYqFlLBbMqT
lBF20L9NujlzGG8aXo+xyuTJzLl1IZN65z69DdoPjaW+haWRL0nU/M6l9asFb9hoE17nFaQMwgtK
9xhAOXFSrgE50o8SVRKUmX9QAilkA3nJHySCYNwRzhFunXmU+wc74y6r9fKeUpjBwqRgZ6B6gLt+
lxqWEpU7cIe0wzwM65Bg22x0GTHXx3Y2wbcll0OhQDN8+ucFzgLJAVXvpxVj20JDT94yxVsfgqvW
8ocpf7azk2uW9cg2aNHXje9Vq5iTu/R14awyQLlTFLxHytV3MfWEO7ck4CdfBAdEOFhY0Yo0NJOL
xlmbVmg89aSQ0kpkfxIR9S8+I6PUjVvE/Ajm9FGaJxtt2LFEEmXG/rirxu/GS/ehHrSHtH9uLKs6
uiYSMGl4lM852fKp2Ph6AVlK+NteYDFY1T7QWpDqByMtnj164jUnXO3o35ThvM2xGnTGfaGWflX9
HWLBKH8yGKI08l2n1U38YGZi685S9gNmu3XIQNYq7UM1M56Ryx8tywPcKLGNUIOdH40IhkFHTAQb
0Dx9gMRy8Nj31dAcPOH427Fj1YxULLdlC0rWF08sDs02qtjdNaNzXitb7Luo+caEplrkdR6sQqpf
5kkaxZqZ/ZaWO9HYI4N3FcS2LH3OXNM8mCqBAcYKCbEOEdo4omgQU7QJUxYKDOfyRe8FGxwneNUA
GbVgQa+YTWyVjR13lTM19JPdmEPDklZ4HF2332Gw3FJGDR9wNzJm4Za+qQ2F/jAbd+Be9aKYk7P0
ZqxWlIP03qsBHpSXbnGvd86VbmNcgQQkBdEY4TtusPOFrKML74orN+4onpGudeKj1h4F3BJ+kHMR
MfqYDpecNcq59mZbeAeWyNk3DsZYqGT5NVG62JdRMY2Cm7eQZphtQlUeJipzHQsucorY0Yju9QD+
yaeUXbeGkdgs+V2anaXyEy1evux7XdvgSrgZEkzhBbUJKFFm4YkVC3YkxyxLeKnhnfQOB8uG5nXq
RpRU5kTw+QRjdpRAn965cEv9Jsbsu81VtewE/JASuir32jYbcgIocjRndEK7GFPJs+u60RpwDOPV
gEXDy+jNHI/RhoYaTasdwoqyQJF+TV1jwR/UUnxDALLgD8rcX2qtHC+CiThR2xoLAtl8tF+7SYUQ
ZWMB2xEU/IZxW7lsTVltu9infx+N59plskx7EQI/pnPoCiT8DEO2wbawBdK1s+NmwynoaQUShfoY
5uVNw14ahq9RLDqDlQeqD95BTJzhbtyHSvy2m+CzkpNa16+FATneQQFCYG+9t4OXuEb9l2WBf05L
+V6VuMN4cVKcIy/6Uon5YYus2poIJ84Ti6tBj/TkqVmrJGCslS2+qDLPgyNoSbFP9fzUOAKbLz3a
sjMuBDXwJ+aWv1AbvdLCJmd7PlTU2hjf+UvDAUuzTCxdJkCLth4dRFEImvDL2ZhFLPcELRVrJzvg
DcNgv4yQZyh+Ijb1O7IcicTUo+Jq4zygS6KmgsjDgFZZK3v0/jiN/pOmQcRsL1k6QfauOU118xXe
HnGMden0PvgwjqSJDxII/lMQ7ZBg1gcqSTp7v24WHuTrnWiAwUSlVbBbpxvT2N8GHkGAQvopGbF7
GHW0J/UU3eIRI8/OFfzmnQCPCIW2j4vvwTvJ2GgukSvQF+MpFChipxsopqRoRiF9SlummLlDx26r
FPnDu2eOElp1NDPKIFNVkUDpGEKXDSxzE0/FfzF2HkuSI1mW/ZWWXA+qAYWCtXTVwjg3cx4eG4iz
AOccXz8H8JrpyuiR7MmFS0SGE3MYoKrvvXvP1YjJtn8a40C++rBLtaynWpzG+bR0pWG063AiCWXF
Y2RHyORRhFbIwjr1OLaIZppJX0L+4LKA48L7iVdBVeg5AFK+qDBldmqUrQqTmZ/H3GtRSsLKmUae
iYztKV1qfVk72IJTv+ywLNN6npgXQcyR3S0ZVCZJesDR7xxynYOwqmx7mqkXl+G35Im/5HiotPTU
F67YDwaCkNTzw5XSSXE02w8/0fNzoVbkQFRdtJJsZivsS2Jh+9bZJzD1UJM7siN+wEceX6zHhjmX
raYvrlkifR6G16ar6Mj4+F5bQDw4pHJ0+2DerCZCiRAHn+iZWjLAdR6OPMqZxA/JWqU6pUkV9hOe
wIdkXm9zGNAIH/1ftRA1+t8yw3GCK9hX4OlFdrUIhuBX4oX2Jvf6n1QG1X7qeXfalBFiNoynYuUu
wxq1bWocT23rtEsPqNOq0oK72lB/Sgx+iMfyxxh7+Knr0i06lY9A7d/gZWyVDKHv4DdiVeJnR2G9
jwer2/ptm1N0062AWg9fI9tXMT1RDfX5OvU1Y1uNgHcVkZKElaLry3t+JwfNKmNH5U1RfH2nBKbx
kqvWQ26EeFkyBXBGq9V7kmHGbTvNtmuUTZvEs92rplvYmyvSUutBG3ZVPT5DlbxpSINbT9brvotY
5+t6A8GGzIkcVQcdaMb9NHVXdQ5ruA1XgQ8KGgPTXVFXD2bXdfsdFTbAhg54aKyBCrN4v9kRtkCj
ojXSBlVtP4oY+b9HF5vi6XHZVp48WnEFs09bw72zLoZif9rJKBd5DUyxKDplGan2s1ugAQhyhTRY
NM0dTZb7NiXMLPNfo6FrLz1uaNpz4xJXiXbkdGdv0KOtTMJ5afKUjypmINgqA67F4aYlYbmxugTv
NjZJu39x0pDg+khj/AQ6xGL8syjF+NZ53rBwq5cxRBZnRhGUi4zr1ho/BxxKGxLiyqXsBF7/SAD0
6fT16Df3I2M6BmxmsxyqaSDb6frCcIpfISajhWbmX3nGMqDWyIvLN11nco7cvdqI3G5p63EbhrI+
KVnYLnQzRyQX+NZeLzeVpgMSNv0L08V3JInjuuYkqEeNf3JDey96MlvLxMbKpXAQnD9Iz4pvjqd+
5WI0D2VJwzbPnzOl/4K1oSxlFvYbuxJbQcwy6wcd8UYoqEqzYOcaLMt6EjDMCFvsDMZz0FX8MhzA
UBdnm9H7Csy6Ofe6wiFU5RUaEe8pktZtjFZXJK1yjJmoQD0i4Wpk8Y4/Zedus1zjGOWnb7IVb5xC
gnWIQZ3RWNod24zZTBO8Gt3YXksqDOJMvY1UZHV0muBEwpGGOI4TVet1pKFkl24AiR6VRvtIi5NJ
sTdsLGMgFxIixrMaG+iOq+aXCJtolchzWhbtWVFQ21MvgLtW8PSNwRnT+rhCRRViUSDRA6nISosT
GzWK8RGyPdAfg+Fjc+30graP1pu7UeTQaMIUhli99xxQjEhBh5XqkQ6hFMg/lQzfYVpyRTxKcly2
K7fCxOMU2n3p+GLNQH7XFZ67nny5pR4qZ9dieweCxhxrCjEI3kldGhnIc0i0DBrAQDWxSVWUCSzx
C8suHtgL4CiOEwM/yR40V5IbFhJfEmXM9XnkM2opNKqUoioTVRvIXArWpso0zJ6VqzE7bHcUjAwP
EvqxMNaRIXCorbqBsBrTeclFW28yZYwhfOl7v8FYgfCnXw3+uxsQJ2XWxQSf7jCr1UN93wmH4Meh
3ToJ2VYoU5tz4SRoxoGGWZD2D/MHxpo/TREb2y7kTp3oEyzf6kOUIQ33RxarCExcptgF5lTSRZmS
R7gO6O9HfSKWpQF7D7MHvtkJ/wcmHBq6ldtbQ8er11j3ZM6rDzMYrWqnSOXIYHIrvXRDxpWxNTsN
/d1A11v60adJItjWcrp95jHxjSdVc9ZJ7QBW936IdaJPS+JZBfTiVVt0+kaiKo90c9mCkwY1agbn
JMX6M7Qa5AiU3o3ThSsz7JWrFbNDRrkeP3vFRw8O+8EDeIxbBzIbcEW4TDpnd2wD5iJNdHMVqI59
58U0QtrpR2rUudvaQtYnuuoqDIw7rb+VGXw9M2VI0xt+ci1jYK5AR67sYAltxdS/6XbzE1rflaxu
49BRm0+is5lwadVqttIxr1yJ5fmqS6dl860eCi9OeRaq6mH+LMMf+w36IvLjMf2WjkI5GUXhLu5z
zl1KeJ2xb4OtXGZKoamLg8Y8AtmmUp7niz5nrDmiQsAHp4tst0yBsAT5LvVpVk+JF3ZDOrsTwHFx
c/eONbZj1uOt01hHwWQpxzKKAsgFDHyKnJmumReXuvLMM83nKWkdJ9nEU59ziWjVLKUCI6Iw3GxZ
iLxYglZDfdIgCJ9OoCbuVIPfbsnKSXlMnuO5NCSS+EIelTy4ep0xHioqzyYnRUXRw/BMtUpQB1aJ
UBKvS8i8Fa+LXlF3XW6Jvam5eE2CCr4eG9pJl8ZJlgrjKCdg/BW4z1qWj6cRtdIW7P9LGdbDISC+
ZeNFEgx0XvffjMrOgeKPvZBOHLvuaf6T6+P+KM08uetra+0Jq33k0+ebyB26yTXHKW7+0LBQpFm4
KKAUXUVl30epox0cug+LsaWYJeo05Ab2K6aSVr5yFQSytULQE2eWOw2zEYMaU33ADILdTPOTVZ5Q
fCZ04o9jrR0sFdXpiOt0P5YO0CdsUzarKZad+8LR1Wc5DvseV2Q9xSYHCi/NY0IwYEVYeC6HXkiF
w0atUYEkAt1zjXAXAbY/QPydIuqVsIHoGE2ALWvQNr3EWl84XoKRlV0l6Enq81Sk1F748c3zFPp3
2PqcuB5EjoYUdqj3KhoiYl6xkUgZrjzPVtjeOXbbbfCKI/uq6AqyNZ7B8/S3vgk9BNHMdodwADCK
nLHoS+OhGuxHJ+XUUXFOxMVpHHPMQwyZ81XT0CrBHNtTIA6onxTMHTKBEqNqeGRR8a+4E5BvJIpN
L5UvN/QweM8DQolyY6O5KGUSJbS+33E/8B0KIZKjVPYJJ4zSi5e76nvvxSwhCPWWY+eDk5DOrzzD
F8yR3D0qSbYMBo0JaVwh8iw0eI+D77WbkVAROjJZsgKkZu9szCLPnHhok/aEjS/SXE/Rt4bDVlHT
cRvk3WNTqQdSD3ndOsrNviMzJWR2e6YYKHeBWuzrqnnJmbh+gVJbus5iDr51fQ+SfxfZZ0RUw1qo
PefgcCju5gCIvK3pvU4BZvMHVR9A61s0rnsHtlGsBhfOrByuB++enQR6qzvqbJhOvP9+/YoXP6vy
vmA0wtkSgZbjBTsD/uvKrzHJohHgXaxqzmV+GO96gmoI29Fu6K3jDWyFcp12A8tIqaCoK+udmY7u
XQesKcGDbIyO9sa6wVBg1IftaBtfTa0rTzT1gQBN1wsqc0zTmHtYiAcnyKy7qDV2fuzthQ6XATNZ
gbwbP7vjy7UexAiNmNlfmOvfph18X3ugsYDuX3VFYD53FYPja/5VOBJ3Obfxbb7cVtZWu/lxxyvM
0HFq5Rjs5DnzobUrGDsjjbDo9yd46VCP5rb9NDoP7tD4K62zK3J6gSJ9B8bR8SJkoFKs7ffe5iJg
yZa4sm9U1z5pJsjOKyGtdZQKuYkMnDQ5gy1qa7PYKfzzDtkx4BJYVssmR9UcjcbWifFFLjQl/MTy
DErfoR1BKT4ipy3tmF5CU43bBFXxYwLkeD9MORsgcsF1qeqqxdyEJj+5qVkRP8/B2PMO8J0wMC/S
2LBIDrLzTeJ64jLnRzklPrbeEsaS6GxzpRXuTi9rZaUEVbsasUVfnUr74qdDW+U6qDR5AC64vWeu
xiHTHgE70E0u9fYuyrKD12kvJg3TO6VBFJJp3Vvf+YSg01morZdvSLKczlZjkDrnriZsCUOugwcY
eYKgs7MBbmzdyhoRe6gkaCoVBpOOqRBViyG+M+WOTeY9Qlz9Mg70sbFuuOUkpALDOq3epUDASRrw
U8akpJ5Y6SNuVkbqHJ1xPxNIphsZJ7kiyE5ROA4ftqIsmkGEyJPfPTBo17RB49f0nnVyqx51dTNx
wtzqFFlkN0jdQ5EJDwrOLbQrNI6FzQ8Kn0QGL4QvG9RNgHtkl/kMm0keXelN1d/Naye+IKYMYQha
UFcw8oyMYwEu3NJpSxZBWK/SwFhHrTP87AOAUH5qbL7vNdHguk6k/GlOZOa80aHdJDU+lJoZ6GgM
GMQUp9v1qfjZBF24hnkB3jZpDnjqOGR4OLnUUZcHX0f/kRNztNAVOkthEHxyofUXVWqUZySnaxB1
cno+e0UYzU5VU8z0kQRrHzO5wpyYClfcpSnRkZUos7t2l6pxydk/GddE6KE0aORCH2t6DLqRYkRU
lZ3bUilnnYK0ZdqlcwOoVVXxXPRSbVedDh7EasslIob+YtrFsWq3cS/qa1cr4bIIAht0NSelBL/M
fLXmpZCGqPoeSxGunGllcLUEC4JpNIeon0jHYbLOJy4FfZUWfesoPjwdWGu3mtnFvO3cdcLxUfP2
/qW2BeSxFv/sfNkiXGVrS9+RtZhfbZXqu/H0dRpW2s6aV6pSqzcFE+tNIfDm2BNTts0tOMiGR36A
7exUQsk5oL8PdRCsklB7nX+qJgxnK7WYJjwduWdEv81ZFII0Xp7aXNPKfdJE46Yc7A+vlo96Yzf3
ZstjELg+M17EzpzG++qKN3WCZpQX0Q57kafmVvZG9D5UiByDNMKf2uXa2mvi/DakCI4CtTEuTeu+
KjA133u4xGgZ1G6rcTMsurJPNgDvgctMD09PyYQxAC9pWHhLP+vi+ygnx3RApZUaVXlXtUwAtcS8
t7UBqObUGSZXfpXbqXdq0PdeoJG/K6rT7HMAZTS5iQhucsgmg+UTOE7UZEQqLh00jt56y6bdcVhc
CWuy5pBOeZsvDSNKFFijdy6nSXymqs2OpOvo6EUchUJPKrtEhBl2Bg5cDqXAUTGys19AT+2r6pqC
vwYCxou1yOLD1nDGzLBq4DoujVAv9okG8rQM4djHE6h5xN2L7wJaZky04SJKULhIktH3noCU0aYx
7tgpH7TQrDdAkdZDbbAoiNSf5pUg2M1KY2GBFnMoMt/EIFFIVHi5wzgbdu/gpBLICtKxOeazq8xx
YdtFcKoT3HpCS56Noerf5hWA4VV+7HH8rpuCJ2OQebtSWwTQtWD5r8LeXpECytdbZnzJSVLmSM3a
FXcl8nGd2BhASqzJAsUe6T19i7bCRKSAQT3GfZymySmogxHGxoCS1etu+WTiS3GnrTQ751s4CtSm
riAiMcKP5Gdlfw5/1SymZvRqlUNzcYLUWqaRkezA7WOQZltdOFiH76VRnB20AASeaxeJ/muZ4uvZ
8BK1HX3rxVB0a9+irJ2veOnLDGs/3vfc66ITWgxzM6Yqp9KxM8/0NjHsqWgObfoz67ws831WDp90
bbxlprXlduw/oQOjZWxJGzBA/JS24qxdC90V0/kCo1SKld+r2C1cMo1Qd/6oy07d9n3Q4ukc/VcV
RhdCA26o7n4kDuZexXS2yVrR376vVtoS4TgXA3rRYJUBEoBQ6LuEBRxLDlWNjFbb0frvORNAO8ll
uoOh4B0jW3IU0kpKSxbaVcXRfT3vx/in+CY4K9Vdg5yVR4/a0kCWXb8R3yz2/nQcV40ak2ulIBzN
TSyWPVGRA7dmHRsPQWGguxoMXruGjnpa8wB+l+olqN32XBZoyh1YAHMkwSgprcc8B2wFVGQB5ofJ
C8WCFNmVDpmzKh1MpQqfsda1zgcvPVG6VPfk5ZZ/zepuJ2vlDsxryPSrhU8SIH7BNURbFcBtriTy
IXTyFtNRqW1qP2mWc8HZ+uHV9pvq5FUFMj0EWfu5SM0qHfGqFzx0w3W+11Mb127X5XB/wv5Kl9Q6
ziUqUGqkYKY4OVN8K0+atqJJXJJgAZi/sxQ2xMkpNidWMQ2Va6XGnODgpblmnb+qe+tR5zG6l21g
nDED3Jeq1uxbXTvRq82XDYK7wwgBDv2iUh0bw3suvHSdGwMW77SRJ1sYr5nVc0dMRyi9ZX3vRu0I
raE8VukyrXCceZJuJIgRKh/V3xAB1B/Syr4ZwFRIyx7gyOs+71arnEAvBmfYfjQSEP+jlzMwuwg8
pEGpyQti+BaVaKTsCW+RQ2Oc/LgoVt8dAoZgFhi0S1hrz8GQAEVs4+qSMt89l+4UZfpKPyVjS3OU
qz9KzBT6+CxatOsoOEDsmg1is8KrsZHevBLDvo0rwYvFqrVhLKDwco8dClXU5PH0zoYKxTK/MbkO
tzrr7DW2GYkQq1sPYDuMMlZusZC8LbbpLIPeqF7mpX2s6+eeiHSi+7Rrj9BvmWi4SvMx29eGod/n
DZwpk3RzsLOxflA95cPO1JcxUP13w2bkmzaAelDXPKINKGrkNyYs7KtaFE8UVv1JJm2xdQl3gOpH
m2gIgbhoatvtRSUXQ4ULe0ggdn4fcJUseFV4Rl/Swh4XQVSZZ3qgoEOH/LVQ4+4yloSmR5WPfF5/
sohZPNdD4t8wKlprEdMba0bLuxXH5DRvH50NKed78Y/M0d3q02jOrqv4PP+panCZtjgyd67fyptS
Zi+NKoIfFRpSq++ukUS+6eBcLDOA+bxohZ9LOHHWG3T+4Nd3VPsbPmNjcGCctLbBEX/hjt5Qtmvg
7Bx7X/GPVD8EPKByabV9P5bBPbVA+Ex2FCGQ6rOVmLsA7Jtum/W4EHRXvQwJ8hBp/akzBuQNvdej
X6sfK1uD1NIVDxhSmCPgNYVm4XXPtGCwOJfdPnQBzsz3ifCwsdf9yiyilDCFGBB4SypyFHkfcykl
g/I9SF/nn4R2SXtIJUti1zz44Sgclrg+PKOz3tJc0lYEKzAxUBg4pB5kMJkm/Zm2WX+eGwhMdoFw
cLMtkpzjsNYWvwqNUZwn6vAyBPlc9lB42BoEPquH9cj699AiXVrHkdJutH5s778XZt9cCh1n8Xxz
KfBJYxT7XYGDH32v7u21mtMDoqbkEeu05IDbUY0OziiWHEm8c9o8MVtbeJ1LbRtrP/0a9LnR55/m
9BhGiJi2JBMQdgsl7wEGBhG+hFRywgLC1bJl+8W+N3DlJYXxEnuu8jzYHCx83k20B5FztTiKwo8T
3scYPgtieD7HmiVEraP03h4iytLRj3bz4qh2tvsy6OmzmfXxXe6byh3Asbsq66ofYcGYHQuYt9Gw
WvwI7B4hmaIG4KQ66kZEZNMeji75HALCGuYCbfqQATgZ0Gzs5zJQFeQXxanenRV/AOXkFM82XpB5
mxlDeNdSNoRgRhkxBN9xH7ZUXwqAcUno1msnDtCPDXG2MSqGQhSQ6zn0Iq5L45D11YPwZv+DquHx
wnDX5sXxvz7kCYkFKoOuI0rQK6oUQZ/Cj06DnmnbyExZnAeAs0BEV7bL4HLeGMtBERdO4+Uu0R2x
TJjlfRHfBbBsKMGNV6T7eT7sRJux+knNZMBg2S+3ocNbhg+mOwh1qq8qVLWZEzDRp8dF+SSzpUX+
pjV1pgl5nQ50el0fWj9QIFHKFGu+C4VFTRlb5ZgTAjWPtqmkB5FlHP7dqa0adkZGe6q5xWSjbluH
72aiolsIM69vtLeyq1o2vLzeC36mI2QypUWHSJOZ9Uav78OyPJfdOF6BdQPmjfGNB6ikDkwz5SP7
jrtydCTHjWPQV+HIMJc+5ljvPDmCY1GHamdCM6EhglUk88x+V3VYPvK4rY/NaPuryc6JqbaHPJ2S
l4Au7r3MlGbZmrRJudeipyY+OHN8EVZOoD2hBUUol5htIM96rTLu86zLv3d4JUUKW5sVTlGhfc03
U2VCgAtbnj9Dbcu7tA0/YkrUlU4TjgVBf4lcH64Rl5addRXqqv9jADbl68MP1rOdb5Th0otU40H3
xscYDMGB9l35gIbUPcw3X2KCtSry+DkShoCujlZPUxxjW4bIrFAKN0L9NKN4BxMCQ2N/nlqF3xMJ
PLNwHjPP31el1FZuy0k4iMb6QsLena1n0V7zWos93vbO0gZ/A+jWMcCmtQQQkrkb9oA39GqRhFVy
li6SHsg356DLvP38NpQKgm+j105M0JhL2zqnA9KnQStUy0CT7lbtEnc5R7TlAQc0WgiP8KGsLQ4I
f2mSU8qUBEuLtNSdii+EdL3kvhqZUwWZeueZqfmpmuWl0UGl1DTgVpw7l1Rq4hbZ6LuyjEMuWcBk
5kTKY86QfpH2iCtgp56j3L4VekuLMaAFNvdSYRz66U1Wvb8e0vYTiNWE0ayJYfJxRCGj6pBbE82W
xO1dNwXLAv+LkJmp4smN3XDDL0kayfQ9bHXZ6e66clv9iRrkM0roIiOBH8FtUJirJH9vB6fxTnM9
991ZKH5mJLrdl5KsoMnGriTiODdddQ7AU/PT6ozJ65P+orHZoELXnfPQkR8w32TzqWheHRVJMmUn
0G7N/y+yCjousXk3FtbLnMcrY6/Y2xF2SRDAG4qBZ4bRNhdRty604cBjlFDC57+KgIxW3EXqxER8
jeARvjQUpbgphwPSvSMG3PRmEh1z09js55832iB5g1AWKzdVu5upGgHSJAINAJuri6whhccMh+A+
SPObKXxMhYnDu1VNqly1WqlmUK+9oc22qC8IbE6SH0jlcTMN7PPzE20UxrnQyQ5TxoumNean6yZ3
mK8bNv3Cpod4zK1Wf8nG9B4LMKzbzmqZkYADC6MaHXuYFntjCN+jOiM1GZ7MpXbROLF77PGdgrZV
6X4QL7jyjPqXSkfu3sZtSMi2rpFQQydqfgvnn2W0RBa4VBcn31Lb0/wnaeKq++54mui5sctU19gc
0GcJ2r9Fqj3CVnHPGUc71iVGDvNnGEjwohhuhu1R+QfkvyG6wika1ONWadGjAy0PLh4P7pYEABRT
04JmxtHbiA5rjpMaiV8oqojsPiTCPyx0S1OmBzWkSKvd/JITBkC7zjyoMhg334+nN3HwS/iredJG
y3l5R9GUk+PpFcd4jidFgilPQfZVWr79quIh3uQI5QWRMqCFok0XivDQJv0D2e/PkiPlXMak8TBe
WgVlebnxmoIaVO31k99mI2UMf04E89LoJQbLfEYU9N7paE6/jym5Q4aucILulqo8L2ad/ogEUnYz
oG5UQtiE8/EVU6/DkcBqN3X8oCuEUxRJW30/cSnlML542vRDedcyEDgOcvgIMG3fsDFZtyQeg30l
NbjHUf+Wq/EZ1ApzBY04DW5VjQ4nHwyc5Jes6al7nYVoTfE02urte7eXtjjpsGRait1LlcryzuRO
WQqbKI25aS5jtOMdG2WQ2MeGQw6dG9genpaa179OKdX+ezi3Js1Ja29IA0uJ81tKqWg7ISsdblqk
mbRJRyImrZTILqgh+6DlkDQdJkeUy1x5W4OwwjK4cwpMOLjkF3M3NWRW1ODt1kTSb1QBMkOrE/t/
iFPVphfy5zhV5jwGpw9NF7qK2vvPiaNtoBes+Z66pmxCrum19Ro1gLYiTpMDcO6tTT/95AwpjqOV
PdmK+AFuRywL2VIQ2kxC//rCid9DfYWpsfoQfarZtmM66m/xxPTNBpGrtboOqPEWHZ+xDugRjs5V
eEG36VmpV4FRxBj+0hxmuTV8H25ZJ1HgauERHdp7ICxzx+xK7EVBNnojA3+fMN/sB9JJiinMNafJ
6ejpu203IOhbo7+HbOZuTRVVsE11v/zrX8v6PXV5+rUEN5NQpaFamlT/fJkZXCiFWuOS64bq0Dfm
5OUii4nitffJa/JEtIqGnFldXykrWyfLgL5hf4scAeG4WbuN4rwNISCYuVHSDBQo3BgFUZWmjlo9
vaQJwt5DkkVwWOkZgAxANSXT7MkzcHLkBkx9mncdJtKSUp6FTrlv0SmrTgZTKQHWqagMTThhbeYm
ZmWBaRhGn9zM0dAvKpd9YdpZvUC7B91nGkHRqv4119NxUQFAU9Dlph2MHReVEPO9NcRnQD1Tu9Py
kR9MDnTRkl9kC4+Vh5UW2WsfHw0r3+EE7o7VKF81XAiLPAipdCOmOmb/qcVBxi+XEm8AdX0eDme0
ZTmU0AZVEwwkOJ9q1vsy2wgeZNC3Rn7463dPTDfdvz4kqinQBRmSC+9YmiF+e0g6Px40nUcaYlUN
IJGJyDXsQSSZKhDXZpr/hRnCyu+JZihPkcMYEIUKFkkXOXkl6nTvVdGw9RXik6IpBVSPyG0KivxY
pHZ3thoGRP74PyVk/37X8bqlI9gLLN1wpG79FicsM9Xya1fATU10mhvFFFyHApM9JRiPKfGhywRY
8z7zbeuhSN2jEYjz6BQrIDv2u1dT8zu+kmyayXfQ4rRY/w/X9f8Rdyxs1bSFrTtSpQvz56fCEwqe
6EmS0qYE8yCAiLdZwQyohDrWGs5TX9DL8oStrHW9sneGXYOEVFvyQhlAKXTKDdbue6TrZA8CoVjl
MdloYSZeorQ3jyJFZxSNtzB30Z9UIjuHOM/YWq1s8de/iPb7hdZVKTi7arqpa4bhWFP+98cbxyWv
+vsf2v+q9W7MygKBv2UiII5sNmREj2/6qD7PV12lKOtavbwK8I/nzEo+OZHSLgq1TUJ87RgWyjPK
lXFlO9j9/vrFyeld/te7lxfHq+IVEpBmWaY5Lbn/8uJMhaEUckOusmLqeyAt25p2y5GsqmhH+Xo3
n/R9qKkoSoOtrSmPztRpS2RN5yJJnH1TNZ9R6j/aPVgbTkHEUxNPvLIE2fF5X6xBtftnBBDy1Pvd
FspHvoQi421qZ7DOtQ0tpgmTZTHlmVcaEn3PU9b05iGuqwZedq9dyaQwHyoDCh7wFLQ0rEyFwCDV
mS6aH8+X50qCTtAcpjqyD45/fYXE75ugyqTBUqXpmJJq17F/23TSJMyKoFS56aYrZFsdgiM4CvzP
HwBNs0WbucDiKq0mapzaLLMQ7qqOhWZhJrKSwmaT9xegCRcNWaEIeJcc542TAXdSwT+OqMrZVOlw
5yPP/N5a/v2j/w/vCxRePHhZWv3jP/n7R5aDAAPD+9tf/3EOPki2y37V/zl92f/9tD9/0T+2X9nl
Lfmq/vKTHqHZZMnvn/Knb8tP/+erW73Vb3/6yzqtIWHfNV/lcP9VNXE9vwR+j+kz/3//8d++5u/y
OORff//jI2voK/LdvCBL//jnP+0/eaok79K//+v3/+c/Tr/j3/9gLNS8pcHXf/uSr7eq/vsfwvwb
tDLD4km0pWGpOt+s+5r/Rf2bI5lG2aZmAA4xDZ71NCtr/+9/GObfpDTRA0o2cHPaBaqsmf9B/5vt
WNJWSdmgmaxzqvk/L+xPb+B/vaH/ljYJUa1pzfqg899vjyzHH900VA6P0mZZ1Kw/P7K2ptWiBr2+
EhCrltFz6FdvJn5VQkTkg7DUk4uq3yvgQ2XR2+DayOiZO4uegkVnbJch2z8kENli71FKNMt6vhEK
lpTMwSSTekQ8f2H5WtTk3gBtXQc5i66eHLraerblsJocdgORzH1pfRCDSMluXUDWJX53SQKG7k1x
lr21jEPrjinFslJZETqJ71HeG+OtSY+N09+PogSLmj76nb2jCYjCVCKyyYeTZ7XEpIfhorZIpNBf
h7Tbcn5CQRLrP4oeUEx4pygS04P7VnSkl4KxD2P3MEyOrbxaZYSletYUvGVfWw2FGoqiCERk7Xxa
V3yl4GMxqPPrg7wIfXLWnPs6bw7JoO4jNDIWD7RReBdHImZH62e32fO4mTj4bmwtzbE6JcAICoY/
XglpbJhW7mCNlmqlSJvIFTy2TBhUGMVenNwK4WxT7zBo9V1aR9d2dA9oZTZhgMm6VR/9itxKh9iJ
Zy0pCgigHQ5Ejnm12+Bo0092W6ztIb8bHOYzQZ7AjR0g+8XIzuL64sdbTASrJjE9zNExUFtkx1F1
nwvqdc14FT7iWjjDI6bjJA72eavRo+IIBfV2lQLorV35aMWvEXdNDjwzCxxc285yrI2GwCZ3Ab0J
nR2iXy02wMKTUugQSNdyB8TwSi1GrUbc2RtY+Qu9sz4zw1orSfCk81uMKoo5FrpBeWjCF1eOJxMs
a9HaD4QeL4MC2VnZPNamDXHEX1pN9Z75kuQivF0RGUAVNoK1M2KJs+NjH4JJ9Itb6QN6LMM14yjb
Gl8Cw2U0DygaG71GM7qk529TPHoASGnoVrmB18vHv9+tEsc9hvpbaSTbIiZWsHnLq+hn2GPgFW1y
KDVlp+g6ebN08wvyEIVXboPMIGvoHige0lsE4TEoGd27WJp6wje0kBPcpZUb+OrrpMIiN7JBMzqu
z3VtPISgUzPhPrYlJNSyWKLZ5ZQVLMeoQNoQrIxieIAg47sd3TLyX3ODRoVAbo+B0skJlMrem15l
Noeqe4RyoSCN9fUnp7KfGMcdCsuBJoGl0BfNU6Upty44Fh7SfNqTWWLumWqvqya7BFF8bAp7E8bl
m28U+8yqbpafbarhQ43NTwP0OxbBhFwf91JU7o/EBFsrHcem4aFsuqLc+wE4aZjjiJJwyi1x2D/1
rIYca/W906xVe3jK6mCNN/KkVzVwVN5Z1YChSSHDdOJakXnrRim9dDA0pYMNqzR+gHfY2Z0HfNTb
CQq+RR38FPlzRVEJJBBITP1cmABAcqffhnmPxvDZHJVj7VwjgXlyvAWl8uUnw2kaHYLTXiGkXSvM
CbtwZ8f+vYP9lzYUM1Xde0fa/VprKD9M78s363DRtWDDe58xTNAyYjCfahPqBXJwbdIEtyhdV2XE
iex/c3Veu40rbRZ9IgIki/FWpLJs2ZbzDeHUDMVYzHz6WfxngBnMTeOk7mNJVNUX9l577n9TBMSN
gpTkRz+lYyPzjUlytABpWWb87Av1leZdih7fuYc99QP7B5jkWdfILDUMayuzjlUzN/zQ2x9oJ/Zp
15KbrTNwEPYQZHN/wKfGhYuipsrPUM/yLYK4Wxexo2p+RQRwQxKxaHUw3E62Mt7IFnz0ASa7Y+KH
pTuwFFaBDe7Gwli+IGjKKn2Hov8ms/pl7vOnuVy2ZLzsQUuFlUqepFjRucUBJhZ7Gv+gyM4thi8L
NGbmGmHSiIC8wUfRu/S9c0C//epGCWxndCdAaj1B6JJQAbIDGu3XTmAwdBwWC4YSv6XH14Ahmx7O
KeHKegPPEjYUW4Kv0sCf6Venvvku418fLnVcHfFfsgl/LsfnTqb7CIeYBtqvr9ZwbPPcGCUDp2Lj
cCqZZvJI1pcC1EDoZKaf5QKRyCiVDQe5pJ2dT7l6Z3wRlNkn+Qy4sNixYIWZ8cWoBD9v0+/71QcB
l2Zc6LHRJTp2fekmHWAkXkOrtt9dV7s0oATcVp2mzrypAWshUihY/f537cz/JL1uW3ExsDzxAjq+
vRtlkJZ4lN0EaEXEvgDqmMSUhC8HKRQhImVSvRV6uTFmk9CNKvTNGUdc2FMFN7OxT0AKGSO7Qtd6
Egji4oKRIXWhXLydiIgNdyf1Ibzqn1bnf/Bu3vGs/0WIb0fJtLiTzY1lybLRkvzTUPVJoWIcxBPR
Cs0mt+TWUmQyVGDBu6T7woTw7dOoACIbcHi72SblPcY4fUQZjLC2/BCrDKgqzzp83i7TyNnmByYT
ciRxaQINZLL/Vh5Q67r916OGwIP92EbPMgW+mSQFkq6onnDETf90LbtLZ2qDJvnpW7rcHAt6Mn+T
J1xD+p1tfHSxuWNwH4xRggDeg6LbZM/SIfjAKOFRhCYD/MHxQJOoU5VdF3cGiY1jSG+1L3Ix/Y4Z
ab4cF/LhxlLeYoNIr6X9KW18mbHd7CpPIxANc088bk1rhLpGenhVqxMpaksQq4MLcjmwhuSr0PNt
3cxPzVxv87bbpY755YL6Ma3hbcGAyHKLT0SrXrXcOOtedp5tiz1+EeLHg+hV7jhM7Z1LF4FW4Fug
4Secwj7D6NvYNtvyDp5K2HYuSqPYgT8wnWIBiqx22GLMpEMDX7mlaXLwYIkiXnr2h/yqdPDxZnGN
XHANKLgukBrxbiC+B3V1tiLvzetYiXmPoeMuf7HmnUrUqtlxMt29M5t3yELP2BV5fmGMIhmf4HLg
kpV6/rwe5C4wth4idWSbYQ3ywMiSPy9GO5EAexjdozU+Ebz3mpKqokcDKKAcuxmPMWCjArOOeWdo
5sYv/AvWqg+tr1+aSDxjFPsE7gsIqlzIIVozXbWUZQplAI80Tz31LHUEuR6mhb4xhZf8MlpugK4h
mEgA1Ql9LP4c7ADsMAKr+zPQElq4quYvV6L6WnCozTmLzWjeF/pybXPjSvTDxUyig68hukc6/TrZ
8S7x7Ie8ZmoV032+NLN8sScMVIl5VsSXIxzkKdf2Pg8Tft2w481Y5HPjmPd9kb1YSEkX2zxrZvdY
c5G0WgS02r8DuXUidjC+ad2+b9IDDeNTg35EAyHVkyZPyA9Dz+qBDu3Dykvqlyjeod8MXVVcdUG6
XIw600t+6eBWw2e9ZVGGv4T5RTeuydtrKEj1XZs+GlHowQ5Cc4dr2C7a3Ri1e+LytpVdf/LVcJV8
YajzzQAfJrE3htoCnNpano16aZjVNiatef+fH4tbNNe3eq+dPIjZft28OJ0zPcEzOyXYwCxR4r1l
NLUV7N1Kg9p1ETPxu/Ctml5jGJTuyiKNcfVh7oWTvbgLhxyyzNy5L/jAMQXiwi4g8C5w60rElmEi
Uu3QiugNeXNgGT36EMMOWi9+zsmPVZ570YnWQpDAQ1CJfZQzHhDTNl+InGP7if0TnyFxiiybt46F
s9vEwgf2AT9F9hOVKKVj+yQNRFtpq53GfFjOExkSmTf8ZhKyGHNQPK23HnPethV6GpBqiEEHrC88
yYntu4CrGPYagVMm4WKGiXgy5vINahk9GCxevJeq1zQWk+7OgzbXuOif2qCZZlL7qE5CrEWmfx6j
+HG20frjFcvEP9xBtAiUfUS+twv08bpZo9zXaLXR/LFnqGaGp8oAKefWbSa0qrCxpvbdT+S5I0Cr
fELLcEKy85RS85oqeXa9DC6kiWkt2y3uzyDZEkQvWl+d8lGL1lnwUZqIn7nQRBhhFQmmODoxSQMM
tFCZglBArnfCK9ft5eiQoIn6oHN2rFDfI8HOgTZLOwv+Eyq6bTqkiE6JXSTjC9ItWr+uOXRFCT94
6E6Yqcl0WbovK7MoyudTmbb72KWxQBONNCioIw9OrLaHPbLpJn9n+u9GB3jB/5mW5CKn7YLmcmt5
3atMqZimNab0llr6dgG9pLlcZonUsBnGL/AhD0vZbAiW0mfAD02/5I+mszDBxaFJssJ7n1Q3JLE7
w5MfEr5qxaYkko818qdNZmTPlr94G/g9+F687NlVyMYw0+1Sk2eZhL6uP8FNo0CJIvtkG99LiSsD
tghqSvuYza8mUq8sY65u+g7ekbXMZ7FNk2uK5p+lI0/1DgnnkY3jsD2AdU1Ze78gNzySn4yg+dZ5
BMtT4j33rLfUhPG4IytEyCtoF9YQ9T7P1DZn5s7j2pKTk/gLfqjavkgnfkR3zhzMZMnqHHXwmnwH
8U1yl3UkydpUw4uLIFW9tmlg+H8zNjx8+dW/cchOopFnDDWbxUxCQcqOsi7YUSuSKUxOQhPdNdEx
W91+UwSbuZSzfYHatUhCW7hfa9UxAFaEKQ+/o4Q++dy4get8Ays8uQZgiD6+zYMZ4PiBkDcfaoPi
ICcbY7AJ3dzOmrGpk+RW2QSuGSoY5HwfowWJPHWLeAX9iASHoBLPPLs8VAulhd290kRvWP5vZfrL
kHqPZ/gCEPMRYMyaykPOVm4MYRTb6H7BEDUNBZiRchyT4bgqfbV+z78FLONO3SFDKJ7I71HeRAlw
shu0R+aoiIcQe9i6pNbHfAxxHPT7r2uTP0gQB5PF6yTEZ1H7JOURmNuVz6wIiJ1cI5Sq5sNo3Yud
lGROGedhqvQr9C2ehgKq9TI3PG8Yq8pU8SEuwwXLCm79aO/Z4oGUEQvdmLjqXnfV+yrCFvNb51BS
G/eZORHTc9AWJO9AVx3vejZZrTk99StbphiwbXirBqhArNQlMZcBFCBeC/5f4EE9AbudqFm0ihdQ
MlACrJ/MhHaU1MccEr9yyKO2F7wUCuTm3LwNtf5BaHbYdPB8tZw2VZ49TRzSNqWBbXZkLe3xMhJo
Z90cYzp2D3NBoJkescnoxdnIKWoxe3YDADmmHWhYOXVQ02TCJuBKfLSErJvLgN5Rxx1QN09N0VFK
qLs84RBKp+6xKhdzpYOdIz892yNeC1QQPsairoOshZDwwaUgwH9JrIQdA6lPzOcY4fI6cy32VkZD
lUAvKcnW8ZL0xHwAdkMbvfgDKbYT8bOJnm2ovKBfnpaJ/GwHhulZFRXZ4qyACeJxD0jJUfTn4ZLM
/abu5VUMu2LK923GrlAlTVjCDiUH2KBEI34n+zZH98biYG9KuW1z/7AA7+DiQzbT29rGTeOtjQRV
3wsSCbm7xb279IchTTQKmz8JGcxa8nonC7kfXfESV79Ont8Ln2Sktj4kScRvrz8N9Dl1aiPJb/fO
yI2V4B9DVrLJZtYAOphhDxQGWMOvlSs1OtqTrzqLvuc1WzyeY6ZhicXi3LLIbxHGd4b4Nm1xcccz
eTCDE6qE2d1k/7QTouOJ/gznfP/sE7+aC/PYC04IvDJ3Ute+DHomipFOHYgBNoFJ2mKbdIzXyWo3
iN7DAJ9lHEbWe9fWHRI3JEFpBLVlkxaQs8dLRkQr5T9rYV5k/l5Hn7X+VmF7Q5xc3qB57NRYhRX5
LT2SnCCxdEpP4uoxKI72bkAcJYjurMgz4080MCn1L2qADWsP7VNs0wA2dk9AdXMH8fpit9gEp1Yd
MtM5GamWhrB6V+/kcYzku2j9qyJEjwqHZlx7kcno74gkveRR9G86NkwsCJDlhEPgSoj08iTM5MfT
+z8PSvumyeDmgrcO8aGnIZHUgeZmTH5c9p4EqG1IBfsnVcygT1z6GqH0dOjmh8LDqgL2z8MqWrW0
00xXF9ywcuyQVzcPPTyDDaAs5rdbg5c38URSzbov2Rx/w2yFZrMBiHCSHrw/QnNc7dph0+uH5E7a
3jMem/uCrCEv03+zlOaXUA7jAluYuBDP2PTYa9FrMp7LbMaTxPiik9gquJJpQ6/UEV252PNVqTc+
4juN6UM+DCv5ajdLMuL5c6txS6rTPk3MXVR5gelQ9YPC7p15a5OXGRcZ19HDstx5cqCMIEYzobZM
fyTnPymHVybaHGvIWOgwmzDvMwsU7o1pDSt6zo1VSDCMNTFs066pnyZ3YQQZM+fjKpSIGnOGGlXq
wOmqwe4Bp9CLK3nmmNOtP9Z1J3+i9l0ZGWQpS9JeLaKgppNoGfbWMec6chKi6pddNYm/xtsk84hQ
8N2T0X7JiHzSzKPL/1LihcKAH9B53MijGjHL+55L4YIUJe4O8j4lx0ZuE+cOHsi1k/WDm5HcAj5/
KbIjsv+DTq3YaEHt2aFWX4b+ZRjFBtnItifNmj30AH6l3c5SHX0XHyl04gM1GNZ/4h97AorlIU1x
Gi1R2E1j6LdmUBMuScIJkZotOo6IiRInToL7B9x2v5DT4IighN88WtpuigEekREMOgo5dNiulQiD
K1HfjKrHiLVtRuJukX/p5VaNrw0TCW60NYqRJqsM5glvmY55LnnJqz0P5MGOtHNM8KpBLE2rtztF
QMCsP0z6Y8//tojeIYBBBMCWjK9Js3U+uwkm0ndEDHpWwhAYPTLxzpH3gNJzh4SXEuMbrOIxdyJc
x+CgGlSZU2u+oCHEK9oQ1HBbajwKw7zXhyzI/Jm/XullQI6k3OeOybPH1wjIidGvKJl/bdlutfS5
zbxDjH2aFoP8oxbyw4tuuDcfsCcedAS+T+OatuM6KICiU5H4h1y+N/1xchE9EPAKtMhKL1lFcti9
1r2ghrpj1HVI84e0zfcNqR9gLZ47vdt03FGjsxHwX2yLk1lC4EqB3ucfpVedzOmzUDMxOOScUP+4
K10gGJR1V5XMdJbyGef3k+uKh1GDXyTFJRqjEB/xhDVFEsqqAzaIM/feMKE9VE37YTjpvdXoZogJ
Od3Ws/yxXK78uAYOwmbnLirj54rRNX4ZxtXxBrXX/SghvsV9XJ9aNAMbjQVQbRkAuKJXIh6/hmQM
nWL2N5Fy8lOhCA4b1mYvKn5GJ6X3cSi+cxPFbzwfBsiuYePPzoU2vbPyaGM5SOq9aa9YeyxsjRao
aBnquNJensoKZfYEumr6KYpk408DS+rPCrlfERUENa6ylG4DRGg3DR/kAnuj2tWe3NszlR6rEuEe
BLiwBJNUffKLA+TngYRaI2VS4IFJCoqx5iC/c7on7zO13ykjjgmd0ACLvUprlD3oa9dJgE6u4rLg
tmOylOWP8Lz2vtGEoEUMNYM2wDSIXdVmSzYY7k4f52PqZEw1i2uJASM2YcSBgGQ/ZSMNkQSgllmU
4TdbJ4nu6nYVabNVWnOXwui+ZIOWnMhJefWc9mkYR5oMZTwvEkISs8PTgu36TMmOxixmfwUmizqS
R9wwWoZ5wGbY9bi0jo5m7/MITLZQ+as7Ofh0mJFsooIlgBpA9VNfgYVtdNS9DZIYvxvrsHNMxgFx
PZDfaxDtmz3YZRkQJF59Vz3c4RVq2mY2oz+NUVeE1MVXcn6uXnrbLbfDlM6PhTSfR7P8HiYKZSx6
7oG8bmePTDMP02Z8mNO1dJYcWEVcnDzyKw86ATGPgJ8mE4Krxtd6biP3mfzl9iESNy/Sjnbh2sRk
4Qnyc/XhYntPLPvHs8JkaA0CX0XMO5atduQK/+eCtb3m0zaASux8u/maEmwCmtdd/KwvIH1FWjBl
nG+5Sbya6qgstOjRrwTHIgwfzLj6Z9FWXTiMg4fGeahOCWIpp4EOksPMRXs5bwenGgNRURAvT7PK
8KZBRGLzOXwj5j5SSRPeHq+sKidWODzZLcNSQQT3EXWEoeUIbdzEfMOVjlEIDpYayC/rkNpFRQ46
2KTUw3QCJB+OWNOhmG/a8dnS4YbLo9+6GNgyli+Qxtw+P0B90kkGMTaq6L1jMUxvs5GejAW3cZL6
xqWNT/IOGwWECkns7DL8WJh4A9VaLUF+v5FXnts11E8vYXx1BVvIjnpdJi8pOjkIm8xIJ52K3gBF
vTVHce3BP+xGHCVhp25kh6o74TCxtnVjOy0yPWURSaSEq+miphCrC5RlkmAx3RmeCqu0GVMCLXKW
+jNx52RvNly2Uzs8L3Am4DGvN7YDwtByYQJFbkwSZAqE0M6etY7aSzS4iuGGDI5lwB6t7nh/Zo6T
2AhQZa782wq8Uqpl4Wgsik48jU4ZH3dXHNsl1faexaywwUK6mXA+bPqo/TUWLoUGpR/Mw2w3OcCk
3XHH1NEG6Rv9RQM/oNFW7UXYdwXtLHSVKWj7SO3dkneJvSen2CNk2AbnBe0xFHPivMt5x1bKJ3dX
g1WR8/tqBpe7EkYVxFidsTzLjij+G7Kig7ttEAgIOHBJpn/JcklTmIZzVZwLZwLLCm8+Rh297YwC
Vf2oRtLe4FEk83CEVFZDweTZy1deFV3M7CvGWBDWvPI3XYslpfVhy3O8XSibNV0VUKGzc2l33tYi
DGvTW6v902CBO33FpE0Go9lR7lg1+CLpXyacYAeHNzJIXTeiPvjRFhrkYkFRIgJ9do2NZ1eEnCW4
T3VBBnYjPaYoFLeISY7Mxb+xJX4qB5uk352LFtxP1phPql9nptjVCBn1oNCnJOkBBoCDDrKLJTF1
vBlUc1FCpkGXNY/FqxJqOkJamvY+4IUEXoLhCePOnHb2p532fPMHgoqwKiw7vwzTsmcSRdoZcp7o
eUGXcHFibb9YnBUuEP6tKtqbK4hGicgqDyByeDv0rjtRTt6epIfblKUGs61LyoQxsAoeeAyu9ynx
OQ+zQdA2Y8kGPSUTFPgC/iHFl4udpETjHiXFuannIB/xA5qttVMK7cCYQRNFMD5Tp2k05TaDrBgC
f8twbKNLbs9+ZWiIpbqnjMeYNVkjt9jN5XUI6Jz/EIywFX6b6ih5HXyXAwuunw4yM3ANQwbrIeAT
InwkNyd3+JyXnvh3v5yOaYdTuW/uh0mHUGHURwJYsP5nWA8RUQWD7mcMWVK5KZgQboTC6tMoQqhT
Qcy3qMFF4Q/UEa3K5Wr4hEr43QtUn1/pKUhrSv9qspEFTJQCYLb+pM+gpp8F0v/+w8n7LfM2aFXP
pAXYeFNQRNNlH73IOiZW6+3jZSGRgfxiMB0OCFIMFTaHd5ANIGhErrmP8by4jwjq/81+ocLOV/EG
BgANh1GfxwxBW10epHCRHrQ+3s0MznE7dvCWh3m+RkQQ8OHinbBwY8AH2XbyXTfInuv7xryfirrf
Mjsl8n3u1X4U1aV0xHMTE4osa/vQLRhU2QTFxC6M084ZByLn6M8O9hDtVN9Pl3r9xVmpp4MY/tVO
+xJNwtkNupYeCnTPu3mywWGXzZNM5ntQMxkhwUUGBGLSNraLH1V18MmUEUyaAfqvdsegqJjj5bok
vTBlIeOUFlmsqNk2MoabbqB5wI5FA8z2cdvqwGfqobH3mqNIqIhr6JfeS0+tygRBh6WUuLwhlBm9
x5nm90yTkxQ+B0yje3SlOFbsLpgsG3UDSXje5F7JhL9kU8UiC/jnFsUuwfT4xi4elAcmnhN7qdSr
zmNx7dPOPBJdlhEoy/JHZKbNYgiPk5nOiCM+wWF350orvqb06HVY2BiBsc8cHrGnnuBN44LV43qf
xIwevdEfNn15ach3WTu4fdnNxznvdMrslHp6hkE1uUAcZxcJsO60OzJ7vuC6lUSrkgqmxEVKe8fD
cvYbEwutNd87a2BDlhtAH1V5BK+IJgVbamh1mPzJQZcwWUinMtLrbMdX4o8ZYbnoNOyYNFKDxKJN
0REG0jAN2hop9W/Zc+n4ybMEiIuZhU114ln03+hKtnAPxq0kdh35SWvsRSKeyI5jk1VGxwahPc5w
7ipY0xyCSzDOBZNvL+G3rEjwws7FZcoYcXkZh0tqddjiMyQxeocLo53e9Br2hp5dRjRj26EWdDSg
F1wGZXq2cM6D5q5xB+d2mpGTQhYJIs0RWHbm3lm1vxuB/Rxm8zZMU/IgJdUJ56M6deV51gZai2KB
G8KEYwKlMw9ef8uFc5EeYBu77l6N6TNRqf2oj29+okvCOoFCOqq/L3L7aPjILnMM17TOPXHkdhJq
WBjPVJlB41YXeyC3jtfNSdtbjP57MtrYMWZhbvMBdIaCa+yD4CPlnLDsYUITpUGN6bt8mzQF7OJ2
ZKHb6AW85Iho7ZYoqVXoYSDScj3acpawL7Nn3WUL3yKYxG2AnvdZKxmAFGO+nIy4+1BFJCA/UrsU
6DqYk4MXHipmiTnRi7kDdWJytihnwItFHvwQociAqcYOrWlqfTbovpQJ2IiY2XsOevKuWRayijEu
QqEvwazJjD4bX92eNIGo+hKG+1alqXXFd3LtmThImCcvXTq+20US7ZDgk2tX816voPJwGjA5u7FL
615LfzP5y1s92Q+lYr7hen3Y2FAyzHbVGSfmE9mGHLLdsPNgCSNcY2vkhKR7EEwKMIQgG7kO8r2k
2pi2kwdxLxE9xPwC0o8sIbdmvYzbtUg7DIKeDDF+qtOQGe8DI/ujDZYU8u8PhIma9xr5X/+WJ8Y/
GKbGjBfcrvI6nJ3iaSUJMU1hqDTNA/0CVz4bdQCnztHsXf1MwCLh4Jp3x7QAN8E7Q26EQgO5QpGo
qjs4hjz0HnUCDP4wrpawWfId8Xsz4zbjqc8kMoCUn7pGJRZIhirnRPMh+bOVRoNUOhg1s+Qs9ZuT
1PW9Y7UzPJMz6D+i5mOz22pTZT4mM79wLNDzyS+/bJtzo3vmiyMyYtTRZZewfhE6mdF1NBjlKm0s
vqTDTBnaX473sbJ2fiOjAz+ju6/KKA4E5N59Tu4n8hhwjkRwkj8Qszjycze5xJTA//1X//vPaJCm
84QAhTfs4rLS5oNsD6R7GzqHIu0Ydrz5PBncFVhTAoZxPPixOUIXGuetk07G0UCJo7Xoq/RhDZuF
fqWnCtLyQsr2ZG17y1AX356/SvJUtlVqEzAJZoMtwl2nZ9mTziK6Lct3bSFcpF2Q08Mtmo6YUAMZ
V+jPbKMOESsIStkXfxJ8FNTXRXuxhh5uQCJCezGh2eJG20QDCcZGZbwsuCyYXLufa4+/t1IkkE68
gpkJFSj4Js9+PNwVnqLW7of5rlmJBhXEFXDGBlyr8s5KuumkG83FT7xHJSb/vh9L6OomjYO1hoxi
wNj6ZtY/1s5waWFfcdmx1R6T1Nt3JiZuUnemizB1IlGDXvMM4tUFMawdnkJQQZw5cq9WI5YamuMA
Uw1hQamBnPScfXxd4NFsvAVBnGV58Q6323FRXeiYFWINRq8bSGbwANu0ZzdnZWDiIEoUwp6DZe5X
wK06OTnZS57Ni43dCNTtwlQdPL231UxIP7QD3U7DxbQRtmuBHCgPjZd/So2KOpmVcyB5yVMjsMXI
Ok/Ff2jM7qXu9MNURdk+1+DRNtTirf5l9r9kGWjMbfWROUxDqQ1RXi6VvaO0x7MyJtgBk9FmLV6/
aroeI5REklthBse8yHRlGJrmMWI2Qbn5Gk3ueFSJep1ICTm0Q83CqZ1WAhD0zZZqIE5IdG4PetO6
r+CFy7te51vsr6acMk6fyumxKWOMuFmsXUzNR91Zoeac7SdARRwK/VcxWzzJjL0KJmoMs3NJfoxB
hZktdzZ5cE6BcrLHgWobCwDzHBmCNuRkyEf1+zKmf06WhJVBX2z6LE8zQV+pxI9wOWubMX0zBOnX
QvvWWucV1sKmUZG8m6X242viYfFriUM6Jrqnsm8W9Y6OLc8mx5rtFts0pjKB34wG60ztX4NznS2W
R0h5C8Kp2+USXH7UmSyNGsStJvkCG8cB98GRG2ihnuY9biLEtK5V7JIu4XaND341pTty60AAxfFX
bDU7a03ZtFQhwlS6MqRegSddX3RYniC+UO/2FQdmq1EJ1x2CYoQo6TIOwfxeFypYkFwNrThSdWex
UKE1gUSyGN4TiMiWMwV8jGr/yx7MMOpbIgxLBIglqsxNFo3NFjMI6x26lXLlU9h8DMpyly1v41mD
crYbNP0oSgP8o3Afs2R6QqU9BjqibqKmolmRdOnxNPPBANN1wYaM8C/hNIY5Np0gM3mCcv2qmHO3
Wf8wW3A61VIlKOKKd3rkn1aAHzWn8S1uR75vS/WbZCv0fKD1SMqrkfb61blNwJngJqw5GMizYRhE
eyVa5EY41ZN5l1gKsZgh8GHhvKOQm/ZmAlHNMfSD1tQnGXnEblr00QPGrk2FQ2iXOM6rF5FWZvVF
6CUExs8DOQtAmwGSt9FF4epYZT7XsRi9mw/bVLZ6tdeM6qvMDKC3oGBnrM3HkbXfQPvjlNK6xPH0
YMU+ey0jO7mOPJZSffAx1UgQkToBm9jOqe3x9RkPTV7eSiGhL6Z+u0UGjrZGAUEAp6AxuERRMa1b
thJurpauUzKGVZ5yS/L5iCqq/LJD6HZQwIZDPwFwnnWgrXFub2oTAnJucwwnWnWyewS6QNoJkowT
VGBTtssBlAbEC6WhSB+A4o1MRI3XlifQ7Em4bK2U26oizk1HR9zL/E/JZiWD2wvQERkyf59OKvvW
5wG1SiI/B35+lhMZvjJCCn0N2Cway0p79vzQc1vm20N+9Ag+3HumafIEy29/VvWhjirmfh5JqXwx
0ahDYi5NUsNOScrmP29It2jWyE0Az9cSn+oGEgpYr5ImCHHPGCY5lCUC/p58635Gmvrkit7Y0CNd
eHHwOlaEjFsP1Z2c41c5MrGlGA4ML5M7xi48CHPU3CONQlCXXQYS1h7GhbVOazagHiAToMQ1qJXr
6VhqOl2iS4iG7AbiWqRz40uxgf0AkGVweQRLtHmar18YrKRSA3jLqe0uyttbPYniihdzxTBJjfcG
Q6/eayVE59QpACl3jH+70YKGDplUWOb8kMFZV7m8KDbCksvq12bU1HqtEyy9PLBQ7Er3mgJqWq1Z
XfVEKve2dD7AMrPyaw/RrAVi+HDUzcgojzhLNaJsmQU3AHIdX2KQ/1LRl8FPvZi7sfVCj/5f8/9F
OcKqaev6w0PmLZS35OQ5IWxH1g/ka7n/IvXkCbj41d8Eyxoswd6P/iq2eglvhudXx8nHW0mQeRtn
u6Swzk4L/mHA7klenYeQjsSQ42Nfcf/nBCjxwgeM6EmFUnSHvMBBmZ3Pz11FRrZzV7hi66PwH03z
aqH7SD9MQudsuktURlsAm58u/vdmVXlLmiSrfiEYOaQnuvds/cGZzNfYYe3QiRQ9qf0DUU9DpfoN
E/YUe8O7g4pgYRoPWuO3zHpC2R6Grrpi89unk35cEPMWsro5PvNVW/0NoFHUq8x/yPJK2YT41qsa
zpAJWVWI19ol/XRku56X8YNB7rEP6JfGMCLmfGggs2XInlEkw9luvbeqjw+yj3ZoII5Klxd9lvj/
4s3UeAE/pCbCpNegAPSbNH53EcK0BFgwzw6VIBLZ+xvT5iHOe5qudFPrxoFQErgw3QnPzV2XsPLU
yFiq7lYThcUuA6DU+n0BYORjbUB15GhAf+P7lnJ0yh7L9r10vxe925o9mmTFwH9JTVhqjAwNJ7pJ
xQC405GzeXA5quihzeuTZQ275JZPFP2NvS6tAcLqg0TInR56cicWw2bmlzmfHfHfnD3maSy0+zLB
HxJ5FBE9bk3EX4dp5ay3i8ey1HiMTPYXja4hnXC8X5GbvHEWCMphR/Ggs4juWGUu0W4R4tqZxrfT
cGTMYI4pWUJHDOda6bAVi68I4bfWvduUUDWVmwknwqruptrAurLuTIpdju6i4DutnJ3d87eO9TmV
CJ3NFiYDU46ZdXLY6+U7KepfYzk/iBEox1qW0Cqbbf6t9dnJI/Eia/1DYfDFGtC8ps7jQIUaq/lg
tskU+AQkjql1GDXXY1HKicMu8Ix8qKdYh6mDaAjbB5IAAqa5ImL/sWtqjJ8LKmysmoGyx2NLvFDl
xacJ0X43V1emtDvSdwO7mB/aKPnU/fnFc/uQgQeGAgJBJ4g3CQCN1qPcM5mDAV46KLbT5hQfa+hF
NRAvzW//GQWCUQHxB9amg1hyVbeo5uA3FmwIfmvanrM+2zq2hm6VHYe0Dm3LGdMPXQAU+Fwp7VgO
ZdhF9LdYE7TqpXBOzG/PHSjdoo+PJfSOBik+l033kFIBF4P7KkrqXD+SIf7uS6esdzn/ZAS9NHl+
tE3WiyL0I+M5UuMZ1kRQztoHOHyGgu6dxllPD/oubKJAAHcae5h5F+SOAUmqYToP20nTzmTj7hwv
h10UsZYuA5k5J0tQRQ7dcK9zO4IxOmR19dVNbA26el5vciPw2vT9/xj5/scv93/9ccb/N7RaFq5x
2wCu4AnxX+yd127kWpZtv4gFctO/koxgWNlQyLwQUihF7z2/vgezqi/OSXR3oXFf7sMFsgpVaaQQ
zd5rrzXnmNhH/rA1k5si5qrQFo+p1LTLkpcwwnFTB4i1SukJ+Pt7p3Hzaf3agYVrrYd9ZqbA6Hni
5Tn2fn+cf1kc/+bf+z/Oyj8NmDg4+PWna/JvXsz/O4/m/4sGTAPX4n9vwDx/Zt3f3Zfr3/+n+1LR
/qHjsMT0DSNIKJrFHfyn+5I/YWag6atLYWVSWDgf/+W+VI1/0BlQ8dUKYcuyamPZ/Jf/UtX/gY1c
6Dbma2Gqmvq/9F/+4UsXAnWeytTMJDITF6b9h/0SdHwuhSlBAat5owOBJgDcG5PXIp7Wl/pOazHI
WLfEEvsqJQEkokFzE+qjLkPIr+wNfVVP7glPgwamUB+NsFZqpNWNfM3KlBjVaF9CcNIOU/BSQiAp
HZbphSQhC9/aeERuXfSfZv4js/k8kAPGkRdrTXYJdfCGgGj5ZLa0oVmNa8CWn5L8fgnu5/IbMiYK
gG3COSWz0dYcF9BvMwHitLksg7b3ywR3y37QDNY12yFiZgvn0J0xxCVrMzQGZbQ2hOgVI4Ju6FGC
j6epDMeASBxIpiWdWfUB57gzGS11HJ1WFFTjNG/XyxNJk2eVOB4qUpvJK+dEd0BT78cSP4KlbEYM
bBDtUznfxmBbpxzlzpdbyyqi+tA1LEwVrHl00d2U/RpwhdvA3AoINF/QalbmWTYSLxBk7aa0mDCP
UmO78vhsZYm3NrImzHYclI5qCe4jE4RshFumKr5Shdu8jI4hVFN1lcAEvxR6Oja9UCNY9gV1whAy
vQgpG6PEH1Ebr33+GaJFGt/6+kSIKd1QH5GbMdiegp9uLMGOuLrJ2JtQ1H5umBG3DsizzRTS06Y1
uX5OSb9OIToMjOzJq566FbhmHeUQIzsGBOiQd4QFA1gr5UPZfpoMdjSrhsGlkNsq3Ky8NtXk4eMa
OxyO4gr7BusM8urb2vdGWY+E4Lp+SoySzgx+lUg08sBuksZgI20dTMLbmnOpyr/DOrZp0Pt1seLn
E96b5IOnip3QE8ROxVrtCh5UpmOuZDPBH2jFUjmSbcWPMtW39XdsJJH5JG30td9KcpEhbkPdcloC
CyuBhJG+8kUhO/FaZNTFZG2wR3P3Djn0d0RrpHQjrOa2tH2CipfpsoEGBcD5RBzDYktenXCENkei
JEjvJiW5+Sjba9vd0NGTMrTq63ggeLzGUPUXm8kA34ZhJCUKcV+ycAtGz1r0ZLTkY1GoDO8T3LGe
KM0KdKqQ37v2oFAsQLH31ieXiA23nCicCF6zQqR248K7nkP2vFbonmSbkpE70WMiQDbqydWt7+7q
HqMELf/U2tvUrQYDABg5nCqcLGesOXEaoKdn1JxdGWqjJLAqut40PjpOyLAS0byjfKqJoonXnXry
yIYgiw1VFD8MSVHu+v9jMJaFeqv4sMYye0KWTzUT9amYPQphbhSvGFMs2ng4DyZPW58V88FYI+uZ
/K2pqtFBwt4hDYC1bn9ZxP+Lzfc3M+QvNIl/ro26zIlyRSbI5rp2/oUmoZoW8oUupjGT/bRl4y33
QHS5ryo5nDxyhALz1Oc5qjbwG2VtEb0reNUwEFp7zSRzjXwYgFUMkJT9OPsJKi8Wk4peq7LtYXhW
UIYTOfXQfroR3EL42o28q2ZOcyS9lwoGFSAzNkzVbL6tL9k0/X4H2vJRlh8CPG+gRpwZtaSGTDGP
bhkvkCVfNdPPhUrfiVd11Ub11wBXYMYIJ5BvWvKebwO+m2EcGLSR2nNr6sd2EuQ23gIrcUquNXl+
jNoNmlH3bfSUd7OrT/+G1aH8lzvPX67uChr5y9XtTWjzlGI97+tLOl3qFMMZCGlCtjzmqnQOYqer
f1TtToI0KrH14NZvm5POdPF/vs9smX+jhvy+zzS0DIvWqNDYcP/+SYpBkizaZNznks1uWzFo4WmH
lqbJey4c4A5acF1wKK07uyPYFMc8hfOGPpqTcM4vYQz4hualvd8S/lx4QAxFRdrCfc7xoL5V+rGW
9lLMr1dVhaAJgcxAzto7Uv9vYFzrbv3HE0sEp8zzuv401m/k1F+uqZqoFuArYDw5QgD7i7EWRxAO
/eapVBr3f75sf3C/1qvG91INUwUsrFGi/v2qQU22iQTI8aBqeAZx8xCNvO17X2es+EW2xL/5buof
4BkhFAoh2aBWkg1NV8QfpfBoMcQWQYQClfVmSdC/BrxWUeqjjNtPdH1I6kLZfxNS/YbhCZ2VO8Id
l6brOHKUJkCknIjEspQ7hRPanAJgAd8rlJ4c0TWFfk3JSK9hgjxUqr5C7VXOd3YcvSRq4he85GSX
fev0UIPo0sTdfoFyqrSCjNzGDXMIjnyKLEseWhhHo12Dq76ZTOMhTjYWi8X0qPVwSj/rJdzU/W2M
Gpq6e5nNdS0jJOyeVkKcce0ziOcX2+uZPE00H6chh2SDCmCiItAYZJE/6zVMtpo+3KrGgzo8BUyJ
Wuk915S9FEm7jnd+rm+E7CA25hgpXJ4UmrWTl5sPgqlpPIBQZL2P+djr9iAQ1oyYYUgJdNadb/1p
w/EiSO8IrnLPRoteONUa3OokVOrXtWqA/AXzmZejCekUwnBgoW+C5tB/mQkpapmbRIY3zK9DN+L3
QJ82ohBHg8Xmp5E0RIPc0aRvP+te2/qhW7ZInrcJ7Xt84AybGdJR98zFthl4EVt0NTUmpJTR8/JL
Sx8klIMB8BwgxNhlQ9SJH+vPtW4oefm60G0w6/OC8B3po0wTu5e4qcQ8GLW7fuaaPW9GgrIWbENN
j/u+n8EaROYG/qLTWYc0pAAu+WKI1SJdck2U4jQj2CZ7hBR1F8Jbz1/1utkp6nhewY0zUQBqjAvc
upvJPzDQOeGy47N5ff+hDpGrYIzPUnqLcQQElmIRAy0+yKnEvJyAqk+dNp63BDr4STls1LDmCvuy
jnowP0G9BmouUbmxPAq+ukZVZQC4GihVD2yXsXH+vS9vLKyTbfrZRiCsKWAD46qgSa/KX3g8XKJB
XWMC/V7u1u1aZRq4lkcVImWpaGgx0D5nR9LzG4J4ecmuS5K5StL5c04fSjuV1WPNgKKnEBI6z2IS
XtKC1gnQIyvxkjDcdxW2SAVg8/pASNeZ6WmBuBTWdZVG3qAP5xWpvBQtRdVttL4E1bUihW6rn0zr
NNPeo/vO76v4CwFVFn3rrN/BoqbmwS/5cNOAxHZLau76LDckow5YZUq6dqCFPCLVyQA6rOvAMAqf
o/JG0oTfQy6AirBV6ZxSilDdQHf21rcyZjayDKFbseWpNcNd06nKncTAhzkafZ+Q7bAS1BoR+rCS
CAD7waQ/sq4XZo3Wv7muxNx1t+p1QPgsgjIUgrHe5cxV1I5wNd6yhsdlXqvq6ZJ3X+shwgRMsJ4x
GmIXTHFLof+tn4KpgFMNt1XPnibhRs0f+/a2FlGjRq4LAzCc/VThkc24CnlIZEZYkgf8mR9pPP0u
ig105uksb7A3av3FmEqvQNMQVbeifSXjdSeIeSDAShQJAhGMLZ2yN6r4oU2oBvh5Bslb1u69vQGu
wsuV+ZECy2alS7TBDl+3hag47q95fQf1RXHWP11PFm1UeRJqfBw1KiaMbI3h4X5N1b8OFjwN69HB
Zhe1edA0FPGFRTFH+qMmHnX8RqaBxyT+loJho7wBTXW67hGVntKwSJtf6zVXsewG6a0pWPepM2np
bTBaOVkKN5MTVa9k9ybNX6MG8pIRsVvrLoyyKkv9Ho9AjYGQfOrNRBcZ7uE9I1e/ZBVrrI+g/8Cm
QZXuGuuxt/lAW4b6vXSSKN9xW51pvPbJi1L8xIVOnQ9RxyBQFSloxWeQhwExmqfnq4Y2diOiMbti
V1HSV56pEKxnOut/kH6RhKD5k3ruqSDpd2dL76oT/eyqeKhQPJbEggY07WTo/wIrpdJBkAcEHMq7
VnmsU1qzuyq72P0xixAobUy8xgFy8hvCDwfoKhXxeq/HIvaN54yJcq/9/OeHLdMCGd0TaJWUFnDd
IdphBkpKHecK9hIBRyZxRwzf+jT7Wp1xF0eGNTSLsd+Q2VjrEq1WNl3ZL5Uf2s2g6FwUPU5dn4ds
hIDqiWYT6rojzNeCBrCSbLWOVi441iL6QlNkxC9Wf2FlDUs+mUi3ND58MPjxrwgqhpUe5fAyMsXN
26PEuhlUOWCml1K9TMmnxPLMDhDw+nBY7U6pUmBmLJ1GR8ZhnorsUk8bMIVG6sUDrP99Srrfckcn
fmYFxDfOx1tv2dJfzU1XQhmFpqeRbjzEMHatkx2g2eNSoJQeP21wLyVTeMxdekS7XYMJH1pO2euk
XSmHAoeL2ewVFT9tar9IYX2/TNhdF+HR2qERS1ij3G+72iCJDlQ1/KWmjzZrv6OW8I1hcUlrLP2q
fUnhmyv2sJl5p3SytbSCF4nlT8nae0JbXCX7IKEwA08jtdFhjHZlnfMZYre3Tg0bgklogdIYeNJ/
ZPSDymsY+BK5jWmzPkDSBlmiW5oQ0Vkki/w4SSiVEkZaEgrfpXPp6AbLq04YDVOx9efnPdCGd1O8
0G90MoLCQ2wMeFBjWqKMlphNuyn2lrnQ4W6j48erLfoRlxBzcwLrdZ2BOkkoEsJ1K0X8bWuPaqFt
BVpTg0UyT4jUeW0GsJ9QrQWJ8oHE7gCpqc54rUqst4SORdSNGngVBkhUDfwesgkle16/ccNRtI4Q
1+TtPhcZiQoBE6lLP/309EDk7K1V831E8ZLyeIesh236oyxveblT1QuTBadnTKtJlxG3hRA/qhic
AhSAukhMjDpuOFgk/Wd9UARrk4KtbryMaufmuc7Ro2c07cs1KgfjZ1EHZ70kKEWcZiLumf9tzNFm
x+je4c8Nme4/wpUenDyUCc3W3CYaUTTJDrkFBbadIOSZaDI04+Qq4BUiBHUDiM1lOsOHWZBwIhlm
wJ9g3ptwZKvkR+qIPgpcuKuplDRjR+BuhCv0+++TAMMJGO9RRRo9b5vZbSymDCEyuU4mGKLisYvi
zczUoOMFTJPezejFj7ThZ1hbSYITlNVOYnVA18Gx62Pu13C8bLcuEpIJmUY51Qbv3aQx8GB5t3si
jid/MqfHnLP7+tfsdsXk9m6HoVMuhi3yl02v85rJFGFaxPQifNLabGsYxccMHkEJKI27rV7/IPA/
t3SlYpoHST5vLY3pccVmMYuT3dxnWe6sp33VmrbUKFOQ80qkJKo1zqJKu6Id0UJT+urRMSf4vc+b
jTIgnEyuQzhjYIAhNB/7hoDOWP6IyY/o9XGTzMDG6Hd0en8GbXlolycDORxZh9shpONEfy/WmGgj
g6PoXduGrQqHiTqvKx/Dir+hKQROBDvVjAiYnLBrshVP03Zt+xQpqnV2czyPXiYtmxGZ54JSYFQ+
G+CpM4rYREaYQ1HJlu2MzNF5lI3lyOMgmzudpJzfPUgmcinzv1ahA0KVFqtgHzovA9dfo65BsukQ
4zDWeG94MccbanNN7IeMexB9t4wgzS5gp0T1Sd+nNeSTMVzXYDJc8tu1Zo+QDnwDY2jhD8l0Cdci
K5MChMipb7fZvTQ2d1jQ9ktXI5tNrqqg0IlgSRTx0+/T3f8fLPxbsiO9hv9+sHD61UHc+ZPsyD/5
F9nR+gdHb9r2ikH73lhpp/8cLQjAjgbjBls3mZIiSmMc8Z9gR+u/HS3o+j/4GjRBaINQg8GL/N+h
HX+Tnv/SjZBhQDNQ0FXmGwayM+WPDoEMMmxWIJF6g7b4EXHGx+afLJSMwpzy+AiDPTySWuVwwjgs
9uOssgDhqyCDT8HyFnT7pt+DFX7qIG8Fjb7Ri7QGe2Ex/qfwskrag0lLV63lMAiJmIp96Q1slvRo
eyDKQCUkePPRJQc3mGWZcs0NpAAhsjolfVvaQqAPJwc27TkLxf1pljaRTg5d0Mvtce5VAPG4KDMC
Utsq7Dypd+oZsENG6EBERU9kUnfEY3w2U+mZnPPXTCy1MzQW0+pUVzjAj6chbQsUhsxspZpeDHSY
kCO/UaP1XfWejfpG7dtu9RmKkCGzPjeWC4GAc6z9VcTl55J/Lon6HWrdVmtLV0UIpKnYgKThxWjQ
FY9z7CKa1Ol1kPwdZo+xpt6xxHpVkP3Klfcpg3JW2QtlKpvnXHKebrPgM4yqo1F9RaAge3h5o8ge
S3psarTsCVDy2urVZF0TDHmkUHipaW1rTfWLhv6xMvtGhz1qkc4lQXFhbMFPyNVTq0w5TDId0xRn
/DLcKXng28aLVONFqWeGMg1n+rw1/ETHKR4MNIlQwOXuaDRbGYqiUw8d5VN+rYvumpwwhv+KzfJh
vchE0qE7mb86W/e6aD70QbUtlOk4FGKTzoujmFhGVeMLzfWuNrNdMh7NQTtrwNxGEy0oitrXTLL3
OmnaHYPUQVXdjrWSPvvjAJ4IILXqWVrgljmpazx1mrMEEDDjMHdUYxEH+J+O1RO2Z5Fg1CnDqZ4N
9NKL/pS+2sVLzUlooVESJQ+ZCa3AIvE8hrEr+EKZAcMgLaBBwRUrJr/U3sIEPKQyrva+2XATmj9S
XHxm5mrWo1GezPbFyBpxrFBr5MK0aJMjPS8bqB2a9jIM8WEJ2NXvMEHiZOluzPg8Ezz83HziWUL2
NXw3IBrCIz62SwW9kuZ0cpghtoHoRYOuYow2luRel/sf8q5pe1A4lQGVHIlGm64FFNVkMa4C6zHo
ONbidedsg97YI1aR2lFO36JpYsysaB+trqDcGGwYoVhvhqkmeh0wPIOamKG6ZVZblrhjWwkH9ile
eCJgCq/MDzLilhGi5KCzqQyfqv7BBH8IvuJ29EvOJfshMuM7oHmnXFbU/WiXJIUi7n0sYOft5aKr
MCZyViH5xN4rRb6VsT+AKqXIAtgAzaxv7swsfpG1XLvkYac9w5DszL472tHw2EmBI3NmGjBzo8uo
lCciWhESRjX/Pv1YMDMaJSLw9DjRqdKj9NIjtIiG6DaUT5F87vCyF3OOczw9ppqxA/wlU5AueKyI
9noJwdTwjzi8IgHsfoAuOTI9UoMUtahHZz286DbVFMHJo5KdWtpTzSjuOu69wcl7KdCNvo2KvZmJ
jOfQEoIIM+XnYZjY/FGX6J+B3GxJDXBFeiuKcm/VCxAQdnFRbpApwmzIHUlmcSTTcTHQJbVnoxrB
JwC9rgGnUcJN+Kn6/FmpF38qSBAzGy/DW9OKx6l4M5AaNdmHWu4EAmdzwWg2XLqFcW3gZjwwiXwX
hPLDUjy2MPNqX87wEuP80pQXsEuewIDc3KlYgAEJAEeTfDOS/VyRjvHYuKV6b6sca9TGUdv3iN7L
EsyP3Ca8JHCx+HwxrB2/UGGU0G+oHiPZeihlqKTIeiAY6ks+o33NW5aC4rWop0tpyAwop+2UppSU
KpYQLNqKhLw7dlSJSq9DbIUzeAvq8DAloL3omWUcuMP5miu7gX7jYvy02nCQVr9ICx8rqfYTIKmE
0WBbvJVNupmbV/psFhbxhD+YtoW0EoUZ/8bZHcq0zWTF/ohMMBzjh3Sy91m76dVDnN5qa9PRmlgS
3c/R3OcwfQumh9kIaDvGLI6HhH2R2hmJVqttYkYxYQFjqdxn1H9BSv+OaJX8lTLxuWMYBm0fV3f4
niN9RhkW5WJvGJz9LQX18VB55KWE9lsdEo8aA4XJzY2sfITRTw0+cZl/2i65ActyMKH4Y/wYK+al
oRDtJkp1Wzw2TO8mRuGDwH3PdgaQk67bdzvmeAc0uBx0/nLOQAs7AD4wcmFo0/R3om2ZwOHdliHj
MqBKEONOEZGKCHlNX0d3xGTb/kn07P3379mLK9ecAPqkfjAGZasRdg1LK1kH/vIcAJQMRMkYA4wq
bA5BambminHiSmFIXKB82c2OZDHWoNSCVgJTNEyf9YwzcJ7ejWCkJuMjUN4D5X6iN4NRvCMZPWYP
pgB2MAihP/hq42vRWUTJYylGVcqxYF07ONauJ2BJ0OhlsAtyMnkeit6zUx1N71OOJDDPrkbyxhu0
MRiFp91ylqttPJHmE+3DcXZ6pfxKI3zYRUdEeI/M2KLbcIU1fSrjaTPG9MLHgiSd4DTo72Y+uTnH
tD5uHLkfPGtTkPgSNsU9LEEe+ojeBxPOnGhaJYNjbwL5ndRDhWYhBLcbpLtFbf2e5LTcgM40a3iC
p41lHFvp22Z1jYBbdvqvgiUPu8bWwnoxNR2lxPyWYxJvROOQnuHavNMKlqkqAdw5wTeBXSPXO7Z3
OqilP0/VLmthUaDqwDzvWmXFOXw4KwG3TW7SL+wYQz286x0wV4SuDJzbXTjYT8wTOTuyB9HxBN+M
d3QAWsEpM7d/Qm3eBcFzUtDS1GX0Y+IJiRZs4UoDkh/Yn2BPLkaRfI392siEd2hiKCEY2T7nqQ2J
SKpdrXjOLB7UvOTUv9DT58guf1DHUEgGSRjBlgNrqw79g7o2M0rCxdNxPdBLek46SHgwa2SHxfeS
TN8ZpOytPugvdag9BMRD4I1k8DRjMgHpIoFYy7AR9wXjwUIZnsKYpJrWj+BSaGF4ysyG2MPKepMq
+uTQzneNtXghg/eYVmWvxM+9BQsujObvDFWBa/drNWdxdLZfRFLfUz0CBJmfTDk6aZn9vOL9BvzV
jT1u0zg5opyul+Gulo+dKn5C1fruigHC6+j25GEh+v5uMCIsaGqqumX9qFkO+mNZTZYTW2/aSLw2
dY116JY7vQK9BfAf+WwJM+pG8jLdqmxrzqBorfrVSL/7Qd2pNLI6uCeCVu1s6VTLfIF+4lyPQiY7
amAq5b51B/xfPQLeKL+f5i8pxtYXPeJb8oOiOvZadqqGacsQ5t7WKNTanK08IHC2cQYFKBRW0ffA
/int8lQRVj6m2M/lO13u9vnceknEs8GwKSyao7RcwfkcCaxnvWbJqqodizRvAfYu/G32KoUP1POI
8DHnB7Cww4vKrxPLq8tnYau7kmmgSX0YmME2hoosr2g93LBjco6Al/TXVRg/2N8xNJlkBXvN4w4G
8CGUP+oEz55d8dhchJXupjrbBwwaym7eZdzG3MoRFw3sxNnFYN2YeeZi/bMstOeo3C8aq6uCoZDa
2ymyzEuX6Zibz1m5My2gGwVXt8ElizR/0Fx91tbmNiKl8hJryYF/uM1K49Hg9XcCrdmO4GOrXnNJ
D/JqrXobdfSfhH/CFpcKCeti4vYjzgXK+EjtHu2e+gEPdKFU+r7Oq3uBYgtrRforxdWXWNMTViPI
N2wmcU7TXqaK0efJUxNmM5I0GBSZZvrYI48EJ8tUkMB2agtd03AlSW9Dpb1bJgYNNviHelafE9x8
4AiZbysTj2L2YrVID1pKkRs0Fjqt9yGcnwoi3miAzaX7bTNai7AhxMFV7SlFqa3L6NuYFuBh/Vrk
2DTxrR6IONeOpdOdUaCRDRmOArfdd5G+dCahg8iCl3rt99AQRILBw5uyewldw80afnYd5KZAY09i
zAk1Gpf0dOgGFfD3Kt4xN6k2n4HhJlgARHG0Gfcb9UONBVWa4efphBct5dO4wpdM+BgdpUu6n0Yb
Dm1/5mnflAVvigkd1NCdMgFbOo8k+R5FN3NmgweKBK6ehu1iA8FNkLVzxBUrzHsp7s2WTi1peEvc
nXNCbHGM8XVZnZlG7GQjPE7ya2esxS+hY90n6ZpIu/p9PE+gxJSTXv0wuEaSchioNko2tY7FYih+
ss+FdzPmB1ySyxSEO4SvfpSAiGAeScLrXVsF59D2UmQLrOa7TOl2CpOxnFyBNizXBHOIgDZM1IM5
qsdMXEFa7VLzVeGwlAVfwOjdLh12Sqm/yDKP6rigsvpJ8GDFZXYXrQEMxZNifbYNMmqU9pXKDMd0
hA1G+7jGOaAuJ9YWSTaKrIsl6w9JjhIp2cuo2YrmoR+uFTUYQt8Un1HcdJtAfxvW/ikIHYybgEW4
qrQEe2xENvO63MDSC4y0u9D982WGZiFLRSs96zNeGKy/WQVscyZtDq5lhjRezl7x0rEpQ85hUB1O
7xIMkmC4n7k/CZ32hUmsBiWig05Q0mzUUqKiogEaRu431jmX7a+BYXOSYeyFUJ4iDaa8EvO5InXI
UC76jKiLwU/xZaS0LBXgkMZWAkWmthj1YHvE8Z5gCLCo2UZn7t+I0bUgxqTlUzwy7zE2eknmpk53
UnTevHQ+LwbpDZ/mikTAcN5OuW9QYJlFvosYm8VWtXZhL3nbngwyrCyWHXzIxRNzBugFhWNUtNnR
vjV4D4R6pzCD0aXszo7s917GQxmkbMmWk1F2zEitcULcCZL0Uu5hX/b7FfagZleh/TTZcp5zzVHT
Bo4F/jO8Xci+wYiNgTv2JaF6ZbIXNHGTMmKaX4NLGqQvPYkfMzL1poBVcpR0xOtaRyOCGRh5dc8Y
yT0BfpVMpFdTZy2ouYKZyZKBpsEdq/GRAQhqvsQmpLmT7rFIbmW5vuXmS1yYCCAse1Mq+WMaBpAh
a+pDmYDM2TN03Vc4vUx9fgjUH+h9CPXnbWv2JKl3Dw0Fp51Y5KsyEEeAP665V215PxmnDgTRQixz
xeKnWcBiSdfTR5utRdrVRr+2DR7JX3IaUpC71cU1F4/qqs26tShF6LvgqwPGvaLx0QayOpfKzdJ7
dqnsoM4Uh0W1D7lC0KfecauQ2WAx413VGEcFQe2y3NTM2ix6ftACyNDq58SzATMnqIpjx7E+RNxR
FaiNVPVOlvJX1gSnmXHTWphrQLYi5tdtulcJiczM1hYQPVWLyTlE8dj1Kw9u02F+hS56gG59F8xv
BsnZsN50DyuvTFhu0gEBbkcHuvI2NPVNqM6XhYw+5skbbWXx6pfM6n3TRrQ4vtvarzn7nuVkNSLv
Wl1/bHuEtDJUDEjOBXrVkMgAQbjvWD8Q1c7unmL0tc6xhBrYNmCcY7oZ5m4zYkE37yEoMLsubYtx
1ue4zl2UJ0sxScvt9B2+MQQlKG3H0SZvshywyBaMl8afojRDL2Ma5xWyMbi60h9mTZGPZww9yQ/5
fyHmxItRvyTmtzzjkhgpO9ECr8rcYJOVHFwjsTBWssFohtKMpzg9RVb9C/SImtDf11KEC7wwHSgv
KAlxGHB64NxvLMRnpAgVV7UsNXqejB94fq46CpeSaUvK6z2xOzTy6qr3MT5jYDtMGDPTutoaI/Em
d1QYG3nCb0WytdTLB6hFTmwMP1GIea3R9r3ATCp7oUoNRjN0zB/iWnuu1ZSL97wU5U4xQEjrfqPv
CG/0JSASNGaIQX03tJrkyYRd9zFr4yeD92DS2ORR4IYhw6zZAAtTwGXlGIXW4RKIapuFlLSZbX3A
icVdcZDRC2lmeeiS5ZvjOmOqwpNH+wI5qm6hxAjP6E9S/Vqx7QfSj1GQNRO8CSnCJjb/3imZpr1K
beLDvOHJyHZ6obIDU0HoXwLCDppHBrK/4imhYjSpEokzidtly1x7Gs6GZBKiMxJfzkyE2v5uataG
LEc0c3kLOD0T9elA2SJRuiQJmySR9klkMz6JzcAX4ml46FBEUGVMn3Zav4QSNAwR870syXxp0mZF
mH426firbgiZbziZLRl+rKNKWIKefxBvMko+7UFPoCrPtWorKxrxDruadyWAZBBLOXwOcob0+Vgw
vhMUHrRhsb83r0Vln7W5OvLPj3KSok+b6dzsxGSjWD/NSXcyZ1rU3XnKdX9WBAUtno+G0ekSP2rB
M47GI/4VL+pe042N0mdwamZ0IL0Iqr6SDqC133XT3g3NJQ/YOznT5hrlsrm46aQ95+NZcNhSo+Ao
4npAYlNXrgGRbQ70hhTpaCfCAYC/kr60iBTDXH+ImvwoUu54xkSy0DFf2kcJfYVdl5dhyr4rOj6S
AGRtd+ic8Rqf6+TWExur0D3DW7pVyHKn+hIFEim4mYPp2zkD6Qp0uZiPmm5R5CF/m+GKCwpYQ+Us
W7lJ8qilV1yzTjZEnqivZWTugqK+TMA9ZXh9+kcLwKXK3rkcxw4qeHHVtRfG7LxlGo2Hz7ysYVey
bSVALaLV3y5vcPaeQ0jfoz3tOSUHY/88ApHLSo18BovJaI2BStjbZLHvrMBk5fxIjMd8WXFaqOp0
P1nQSyCSN5X6l55jvc4IbJp2q3PWaO1t21gnnUAAhVsk7Ke26Tdw7F7UwZds5EdZ6HUUJ4jZKvjH
uNHpIEG5SD7C9Lpw5oj0D4ztDtGuj4E0uG3yq2CgkGQLM7sC3TATESt6tiv5G5rr3uj6Zt9D/98U
CqN3eBIuulqnaU2/RSiB2/YaZdNhrsSZGv2hFQ367RDujxnw2gNcOhAfyyFXLBKjS0aqgcqlUtqM
DJ/UEodZMNFQ1HNiSXd1aF2ihSkEB3Hevly7bzJqNak4l8NK5Gmh4fdSWO2TlVmYdGT2JKwMcfGW
m+Sr9MvKqise1rStOY5oZMyf8BWcpSkObJozImQWeNglr2ZH4MxiEmWo2Cr+BhN83jz5KoCZVfiv
bDq+ATnPazmJmp9lig31QSpZkSGDxTOy0JYQFQiITewXMYoUGiJyU+JxZa+ZwsFnbuWHkN/BaTFy
DQ85HScgLl5rqhxAzVe6rW2zwGbtCGLtiX2hp2cmb7OQ9lonCO4tMtoVDewUUBQTsU/H3/9FNzXA
qomJN7AfY3D9DGRPetOku1AdsE3GgJMQyZtIN4LlLIJ+l5IrU6u3kR2fMQ2886bycWaAo5LFvW1U
F0TYIFMqE9VdWVhfRoNqoprwIQSkJczhT8LsHxZclRdvTSzd0g5YT0jtQwdX0BINJUYYeZSzeyfT
Czb4VzIFSlcMlIAzGo6wIinBpulEAgnQrC3k7jpypmKv1z0VKRurGnktbu2eba5JjpHBEgQytQ3G
Exf+NAMmi+O3gombnaDOKGtXjeAL9MWmpvkseFpqufdT1qFhwAfQb6cMY6QuYckQGbyseOaFoMVz
bsw4IV0QpY2oPa3isKymabibp+ioG0XoC314VGrpO1j9FhCvE1eKguBkBuWmlkEvBZpMQJQ53ndS
s+wCpSvRhZ7zWVEu8/oWwyGDZ53pXgU3SrOaCyJ+WknkycjKwOCN6b8uhct+HCR61JNNi8sIeDOy
0dhJufqUIJzcitzYlTMNw8VcdSYRjJ/wNOnBtNHTfvJ1Un2S2Xhawn6LoP2mKgzHJiZMdymZpIGG
R7g4zf/B3pksx42safZdao9rgGNw90VvGPPEIEWKorSBURPmecbT13FdK7Ps7OpK631vZFmVlnmZ
EQyE+/9/3zlA5Jx4uc75FlFaeK/W8CvkZ+xuLd/mcOqHqfUuf/6wKz7uVsOlz877TzaIrUuwFp+9
7HNUy/zFlqemWuutH/nPbuylB4e6fODc3Gkcj7Eaf/fExCkfD6cC4dy2G6R/Uw3pxmmYjr3F+9No
JkaBn/NFqcf2vHZYePuEVcXCYmMkdjaNCx55wKIOoZRzVtUjBP+CskzvAjToh+1IdP7WCMMECfkW
kLwWG8/jJSTnTj6k/uyDFjjpsblmoMWv2JD49EIJs2YwYvxob0M/iJ1NkL52lfuQSueqLSKB/ELz
sc651Q4BhCEO4FOwql2Utc22XSjwTwn5rqUZYdePGTLkYjjlcs732v2tSHrvhqojvwyUehPN1Ydk
u5kWJS3blZiocqe7X5BHC3Ny+X2Y/tAgbTZDxwtRgRRlfOPGF1V774X2SniePMpzDnz9hIeI69nK
EPMWBZyVMk6b4CDWp7WysEAxPA/Bmu3kZPpvrt62DkqvWbKaLj1+r0dQmpWMeefg2OiarR6t7PoU
mE9pu5sCbzjXKTlD/CgICTKtD/2Q3CwI5Gm5rpcndw3jxxRDSWrWXUmUfA9m7e7Dxv05ig/eCv2W
qdkspcVGRWV59aKfeQQ1xScb2Bccv4t2X4b5++iKm/T5BsjqNzVCtyIv8zUZnYHOUtBthccPlKVj
z8vJD9okLp4ynrMYM7JjpthcDjNRw+wWc/UsGGLoVL4lBTEZhD6jZM8VuM5oUiRvA6FmiieQXDto
97sua40Ebz16obNFtfqz6ooXTvoaEgxnMOA2T5GOPyyHlaRG6MaBjMFcw29h44ULF+n4npcszugP
P+linQgtEg6Yq/jzSExqEwz+jU1L+NRrDJFtCrbUHTgAxCsLN6DfMBBl+RRGXb3XuvlIQF5969ry
oYZ6Dt4gqo+9sN5d2VtMpDlSBiIDlTZ8KWW2F8PI0b2L+dStwUtmvDxxTXKyXPdzJIZTWlILkhHL
9xbwFjC8oNj5g2QOZuuAvc/yO3TWvcdv/gmhz9ZeeLLEg/vbY0XOSXR6ilzUZXUHTbqB78wWgzfN
/OHG0uYFb5jhek+TM3vo47htDkn5w4q63/PDFLsvS8dqKonDc9s2HEtP3B3ioxvPXN3D88D3NtOJ
XhCc6FeeXgasV7nPk8WsKsQ6yL+9vwHYH4ZUAVrA6NUVJRAHuNRJClgNWmvhQJjnccg1dlg2hUW+
Oa0imi1ZC73Dk7h6iHzZEzoQ/nuAVCQXt7DgCgB2s4LqFzAoXEwNdEI1wAtKGyjDRrGD8cja2wEd
gzjr39yWuross3Nr53zOhuZisWvNlORSBvxzS1Fvnuphuy72gPiROmCeFNEBPBAHlQHaTpls+a9K
D5W1fkZVfXerUPN9QlmnsOzLiCnAyso9z7ZoR5tzx8SrOI9Dc0zb6iuW3gm8QPSdzRJnjpVfBkBM
0eJJSlvRR1E36JNU80RxvMBDFLNQW9t6E/kVxyUu0sJlhp5nauAG6J5dQjqgrjLEv1PQH8KOLm1R
g5ssBl7oWlW7tiNul+V+sXWj5N3CQlxkVntqW/VlZtT0kAlVHQe+yYrQoMNJqQjGEKRg5Us0YRHw
CkZz9XSKimKzSsQVwDmIZExBsKf/YrMJEe0+B+12GuYMEi+r9KMUe17n5FFl/cmOl+YCDtqHjKbM
Z9d1XgOX8GE4iZMXQee1AMtbVvnLGrPhUyUJsMol4yWpIsHrIvW+wA/zIpLQ+eRzgdkAyWXBJYbg
2FTioA2kpG70iVfQwtkDzYzvmcdYdZ+tVPWYGYoFiIHvHnMtiuPM05a4TuGfETMRYUXghbZb6ucU
TgwUMaBaUB5eW1JR3AOze4ODfmd1q/9e+vu0CuevghQiPAKSOmNd/QDBHH1d0+KbVf2UsKtuy9os
r3mTk/cceAezxH/rx1a+ugvP7HCMCdaY/7NeYP4BeADs5iUvCWzekO91jkZJVx9HxwcqPLOeq7v4
nU9Te2iXGtycHZSvSQNYKCevFzldfQbvz396RjnPsZvmqZ7rim6E9veR6zRPnJC3CezhSyW85Eav
P735Be2y0CItGizQXcuSgYa2YgLN5g9p/gD5Yp1U/Oj7lTzbwHswQiA6WkKEqU5hfy9EFbvkwNm5
dKwAFjU8eutMWtALz3ypJAgABAhsJzpHBU+Cls3WLmlQJKVxNIKB3KJImGR5W1WEmcL8UXTLuHFT
OzmGIPW4Si3WY9Al/esEXTD29PI6ecRr/ODDtdL4NfRgS3ShBdOwdqtdgdiQalbGeD6onDOJBKq/
C9lRMJmY2avmaXQs+eizNpl7ZDhCnOuWscDScnVM1jx7RuRxaPryp0Wh8ZZl6bmOuGpKgewsALuT
9PC70iU/tsM4PhLsHg9uk31dGa+FiyieCqcjrmXHuB5w+RU1ZYUop0wZJmX5tkZVtc2iSfKx8L0T
7edhV4i9O8LW41GOlKGe21fI1F/BtXJxK/3y1PM18uZDDYPCaBoUNJFtuwCiY6XpRfdMh1RQflLZ
WH5iKQuZV5Nehql9TP1ZQjQSTE8HYqClhNzMOToHFhps61bAvEgxt5DYAtABnecYMIXFnVt3OxdW
9Llx898whWOgGscEz/odzhBUvnG9JfOywN/1mjPHtedimsR+7vj2qe2aVVs1xo/K/BGM7rd1RtoY
s5bqWiu8r3Vj3R3zRzZX/iZzvM/AcCNC2tX81MX2/CTSgNkTmyTP1dPTn/+/kguX19Ff9+UyWLu6
Q+PR+pKZl53B7E8yrbji+8WN1NqF92J+DoJxfvZVNF2E5b2tXap3rs2XSFbr/uaV83CrKfxhsCuS
QxqgQsCAh2ZCMg2pK321s4FeEmeXHTB7UNB4fHI0IUsACsx3H3WwuMyIAZgGpc3evl8EAOdQG9ja
saxT+eQu1i/JwpRvrVzc/VkHxPQoDrlj9W1hBN0MLXfDdLnGs+6vTlNyH2DqyZKN/DhwoHwX2N3w
6AB63o159IUNA6wtAVik5zZLDfmx9jjKTlNHiq3t2NyTD4BCOOxqaRXnuaMrNbQ+ISLS3z6n15sN
sfuB5AFDtYUyleWSylGdOCG9C8/BUIeE79z3HmbLvVLMuaICPCXMpOla+uw0QNGjuiIAKSnaNetj
4w7HwcMkiYMJTlQNf4vcW3J3hxC2MGqzeC3Wj3itKJ+J8MuKjOdAeszDWqO/I/njmDZV9ywMpjc6
30cK1goSHo4aHsbyadG9fEJwpICDI2trUlgz9GiL18id/RcQd1VGdDjEOXvxjXC3TL1jJqDRlfbN
73pOZQTEwP6NpiCec5io6PLS54QfbKlGkUUbs32c0gtKRd88LePUnOgCkWmKHZZDDIDO7tTW7625
lGnW3TNByrVIlieZMcXgXzkdZgjFtyKZDx2+oHNitw6Et/ZbHKLVtdjQYe1tGXBTrfgcJrJ95kj+
GiVWfenJre3rsKFzU6IcncmQUYZgbL2E4T2ZOJLmzEzmpkx2oDyL41TOL5kIn5FapQd/gKCUeJn3
niTikJbM4BefQLxH82hri7BlITr+lE0u37Hy3bowuKtg9h/ikR1HNCfZsZ/Ru0aZn4ArS7k47gKx
Ljc10ieebRBJvfrV5t6nwu/TPdRSLB7BuC0MrbWa/acJfGthOK6BIbpOhu3qWhB7WjqsDz0JCiCs
FU/paXlHf5B85h98aBF/1dSG7h7gWAFAtgztrwmMBl6gZJNGoc043qWORzAkQt60A+4LorHWn4Oi
34LP9b4to2O+cvjSnEum5VEx6OfAlugWLbkdKjAWHgZGW8D/Fmq9ch6J96OCkeCP41dRDeu5DfGF
trn/GksKP1YxOazKghuuaU4GK82buEQsYUUsXp2ryjIOUg1U3rCDz6szhhcFTwN7oBTRT1w/DCNn
07c2uTYBDMT38/xQmuRXFsfcFQwLuHOhAnuGD1xznvVYoYUR5GAHhDB39xZhIgy+OasxtNvBaSmm
x06NuAAzlZ2y8IvWPSq36IMo7Vsn6ePWFHEWuxpf9ECdOOabs40A/jswPubp0qZpd04N+3gwFORZ
vFRRBe1hIngge3kjggQxea1gJytEkjUA9N0MWEAzRHQ5j5PFAwvBqDzSTAmpPamCZ4UKv0iupxtb
QghbhIguHft4o9/j2TmO7jWruTyOqpw4obXuRoTMfP2GhgA+ky3qb3b74Ql5prgRGv4UN53DNJPL
+mB40qkhS0eGMa0NdSM13GlF27kNQV8RF2B/VPg7YU8kyuLBJvNChrP+w7A2NGtkEPdiidL7oB57
WEwHj9EwQFbc4pNV64cKM+AJlNTGN6Rs31se61UpTA7ywp5i7/MDXxPnYzGU7QzcNs31bt8bArc1
weJ2DZU7j5Pv8x9ON8DuHExjbQjefXmVhugdGbb3YijfleF9A4U9uyNaLVMcsyDBOFBt5/pjDUiB
qvlbZWIzGQhxkcIStyZmmBjB0l1vSOPVfLeN9MQK2SIoNy9wnYzVVaLPZsLXwyrP5xaLU3u1R30v
KvtXb2PUDBcW+T0Dy3nRj7lHls+P+WIkHudv0UvsmGB7h8Cw0nsPanoRq8+p4ahTzmXywEgk6/uS
9e/s7pThrlNmtV4YPVHYhMnuGzo7AhuTOaAlzvwMvIahuE+G5w5rsDF8d8+Q3uWKLaCgYHWE4wn3
V62PXbc2bHuCbWhrZ79yjT5ahh/fAJJv5+V3MwwzgFxvvmJh469gp9Z1QPMzgjSWcbzf17i9drHn
gnJzAkxDNOgKEPYjKHuOy+3BM3T7yXDue0O8Xw37vsvePVD4iWHiz8Dx2RlAyTe8/NaQ8wPD0K86
aPqp4epXDOkMZz8CuB9GYXecPTgkTdq129pbfnsG0r/6jXq2qsnfOxMq3NGCq94l0WnCivzAjgt+
em6rA4OMU5FNDoVRezMbI4D7GtmrffXpQVXe8FWMDJ5KBUek/sWDvNw3qiPJ488fqbENpGgH/OBz
rGeWUWpY76s6pf17PA0IEzJVbJOOA4kxGFAgI5ZprAaD8Ru4A13YjOsxNpMSr4lmIs5XeFN3jzzO
4UngSVjYoWcB55M1/KGMSaGmKhw4uBXWAsuCbXwLA+IFKkbxm+t9sREyCGNmCFA0iJ66AcaGPsHd
kGJbKAISEKvxOrTG8GAx5mh9j5uVsT+kxgPBDJL5Rosbolj9/Ywl7yFJeQRaTXGZvK4hR+SgNEUZ
xHyTC46TNwx2uzzZNaLyiAqkjzy74AYUrLtD66ohW56dInjBZQb9GJgtOzw0OMZvEbiYLhqUF6w/
w91iLBh+xPXPeDF6BBm1MWXQBwn2igxWwDnSimN748CSfup/DN6eeTrSZ+IuDG03Ssr5YFkrmrug
elOMlA6TIKGJn4V9FLkM0ZsvaQ7u5UqSsgqBFva5P19LUXwee++TSJP+7k3jxZ2jG8/+b6Jbvyf2
mpxCznVznl47005wOoa5mdlxZ5Xl8IHZ8Kru00gle6/8yWPW2jURbYt8DGrUEfpaMVQ4jxxYiD2z
dBPuyjgJxx71sUiAmOAr22Rx0gthbXj4zJe61iF9YGcjUvkAUnD5syXet6JRcY1PxTNmFWecJHiE
w1AH48lHvpJPWFg6Bx9L1eEO1pwUQ646D46xtsToW6L1imNp/i3Hr+WA3WUwnheNCsh4X6QxwBSo
YDTy7/1k7DAJA5CN5vxpLpkLb5mxyLBCWDRemU49x8YzEyCcaY15pjUOGvOP8Yi0jZtGG0tNjq4m
ETgewHry7Q5LAqFNPWG2sVeawj2ym8lYb2qB/0YaEw7xXuvQFacERY4yrpzRWHMwHYLF6cEZTZJd
Y8zeabPgX+DQ19xazlSXlKLa2nu7kC7DxktfG+Po0TKCaW+8PXDKCPsYl89irD5TN746xvMTGeOP
j/qnNQ4gkiiIMfT8SRkD4lS3mILkUG3TNfo10nTIGYicPbRCwviFEHK0t659mRS/8Ay1430x+Hfb
WIkm4ycKjKkoDshfqP5zGJJK5fCF4G+sDllTGhEAXxvq5+hKGvtenPC0+wE8rdulxo3EpoO7t/El
2cacNKNQIlT6pTFOJfMQUMayFDC3pDksjnG6q8Hr78FmTWRqknV5TSpDeTDGJsIXNAZhORQZufgO
rVPDo/hhNqanolnws61fwjHgPWZKwP3tqxW79aGPfnXGFmVZuNd8Y5DyUEkJlFK9cUux5bGPyydh
nFODsU/FPeNelbNd9LmAI99gZo2rapggOubGX8WH95stMFop47YKw2dI4j4HsWhgEMHbrY0JS6XG
iYUcC2RLd1TosmyBN6sxBi1hXFpExF9Bg1gk/vFsRSPGLUlYz/N/kEN4S4yRq3KTm1fg6JLIurT7
olPcXfMfi5ftf594UF0jWgPG8yWN8StH/YW6dmAHOWUvMVqwwfjB5BAHh9k4w5iKRbR0yu95Jl6H
Ga9Y73MGKj8r4xsL/pjHjIOsTTHgGStZiZ6McQrOPYRlMn2ajb8M/Pf40JkNOoh9oo9cBTcrCBtQ
2qBQG2NB08aH5gaY0YI5cI6izd8yY01zjD/N+2NSa1eSl8au9v+rlSUnsOWfqpWSuuH/vVr59AHu
+uGjo0v55992+vm//sMx/8i/q5XyX0JIVht8iKVDFdLm7/y7W+n+ywW/6NsGs+RIpX24Vv/VrXT/
5Zu/wz/o+dJ2HfEf/4Vt9O1/UYTUQju0IZXra+//pVvp/43zZNvgJAMltRKBzb/ONmymv3CeHLV2
M0pO/TCM7rx3OMTwhW1/stiK7hqd30pn0Mdy8cDhZ/Tmgyrtd1WwxqeJRRu4ol9jwRKYz5i6dorp
DQ9Vqsj2eIjKTh8gA8f7Kqr57paW2jTtPs268Z7X4cFJx/Y0tY0+dB6P1K7Nn5yGqYUT3rJxqC5l
PAPr8UfGoeTHgMpZBz7Sv6g4Jk88X+dblFfoWKkHZCHannTmgdC6DffX1r6sOWF0GcFoWXvRvgYg
D62AGQSlEUlth+75lPiAEECnEX8gQEYkcs2pkv/lF+G/4b45/82rC27VJwOgAtqz4m88MNtbVOOq
ljxRVD/lpJqpNDL4nqvG+VQP9P21+5BwPEKNvm68Pn0XPo+FpcN1audVe+xS90M7+U1U09ssy/kf
fr6A37C/Ur7Mu+8rZSPf8VmX2vbfSFiL11RFOzGNmbSBEMXnGKFQSBnvMszRmfEkuQ9N1NNPqeL3
8D4esqz2DmsQUUCoObpN3RZ0dniWaVdd/HcraZ9rLxLXXOWcpAb7munmfUmifNtL834ngz7UdfYt
qCm5h1lw//MbwODxujYrmZR+Hg+rqL/asX1i5TvsFuiC53V4iqJkH9X5epwnTISWxD0y4hJBlgGa
krzxo0hdmAkFtNoxyF9IKlHxqmFS+0v/vHpEbuw6+e2NvfVY+WiAYsq2+NfFvZjslvQu50pN+Bjs
MwMuSjaLzNa9P8Fq+/MLUhb0Tf7nXw7JZ/jvL34AslVgq/BgqXvmzfnLR6+MpD3KDJOLIfnUfvjC
gCA/BZHzhEGORqqjOZl0gT6yMN/LMLb2ETuHgvWo60Nl0zUomC5lXzMGaXLwvbbcOAWLMTctv2jW
HqzlEkReK6DsdX6clCaO46po3EOMcneuOZ62Vrtrxwz6jIWyIFj7n5F01gNjFdSEDAtpkyZspmR2
KAAA/Bl92746BVD9TngbuC8ztD+FIRerZWCPuGBrJoaHPnGZ6B91bVNxRhHNQbfDrz97iT8bimyN
vnpDQ5Sw6n9ECG4OdbhGt9L8Af2ZsX6DeSYvQWK1kRM81Gt00oMQx7Zzon1XFFyUcvk5DlaTc5vF
ISR3QG8k6oF5UTD9n98o3pD/450KVKApmIM3M0V4HuF/facm1xtZ7pXuQ8dudR/FHgyPigRqnz4N
nJweWux63jh+0VH1aC8OZsNp5bCaqpsSWu6WgsnRYHIZ9sR03eu/C90c6iqoH8OZQ1AtxnZXrSBY
sNsB6qHRfuFtNryynKpDzlm35ulEe4eNHut2Z585VXPotG2953aDTm52L9oFo0NmomYok04HRufD
JcysV+V1JX/RnYOpzUHUE0K0OAEdE4d78rCa+jVO7dmeSIxmM8gVmiJECJnouSdc7NTVl8sK5oI6
FLynhSez4XA7ujwUVfZYyew90/PADHZoj6vfH3tP/bZq2ER15KAASojch0WQAPFwfix2q7aeHL9X
PgOkNmQYYCtyU2X42BU1ALHa++H6lDPsFqkI02nIWEv0HFZCXVN7oeeCD5oL2XbQqoNF4cMKqgi/
6HFwdo4PA4XxpCY8S/WvCPIZRnivGFZ1BAGFgVFxodnIvJ+f1gx/JVBNoHNHZY3ep7V3P1WVywTb
es1i/k4UWF+kF8g9/wsx6NAiP7Kwp7JoQ/7XaUmt2Ca7RnPja9IR8aAHtdcdoY7MSoAWVw7gnoj/
zVK03dkPxVcmvQy8k/kXY329lRZzIIAtAdXd7Z8fUzeWumbF11WE02FhWGvX1CGGVnKBCwHwNSs1
cVYGD6Pz7siIWLaAjMvsfnL9hmjOZN+WuJVnNkKb1RooIU8vQWfdkUIfBwZ5L1FAS55Fajl85T5U
41IxaNnUfnCL/MIiPOKBoetDkQYbu6de3WuiFLFRujW29cq9x8VlH7CVHgN3G9ExeVx4fmHdQjwi
2Sk5/rLzmgz7B7O1LZyJipZg+DMf8uvY09qltHEkrnyl1AT4Pc7ete08GtGNuWeTpUWpMp449IiX
gcjYpjNnWeI6H+niPim8XA8kNDf9wowR6fFwKcOj8Dp5r7mnDXG/7+LwfQ3GH14oWL4yNsNWcphn
P9rWI/1XJ9hxvx4bSULDZa0+TLAR1Ir7VFckCMP+adBEgyLP2Q3WgjeybspL8ruomDyPWr950t97
uelrlTmTBf0lI0gSaQ8vsXsul48UwsAmZGVhde1j7i7xP2Ar/3wd/JWB4RgYZ+B6yvPAYHjB384S
xI8SFmsLLZ8mJ7UL3QGpJ2Iq+lLEjbQ+lb1+HVamMH1GRrZdJj4iUt8sAicnZgB8rzYRQiv8oJ5n
P+dl3XHpfygosV/pmGGfIwvk52xuSW5QMaPcMo+ZuuRu9M1HcPqYcvYCSOuSCksLuRER3MqAW9W5
hxp0rpvolLTULmWxY8mT7yvPnnYrLIPdaE55/QzOn6f2Q6yu89DDEZyG/f/8oHb+BhK1eYkCN+A+
FAQy8Ow/z/G/fqMqLsqS9eQm/DOr5/126759cByedTF2wY3PuGM7pGI+anDUsTceRVGBjOTjvO8S
9JHD9174H8xFHwUx903i0YeThbj9ww8Kdf1/++o3P6gHzgQev2YZ8fdz10w6h1MGyhD7OWxls8tE
ab06gm+YvFph0MHXunqauLpVdlusPyzbxn/4fTK3i7/9DJxKpeS9dniYC2F+xr+8WKBgImEN1Enj
tjn1c4ayImR+qpfuUrDKeJTVc5hln8uxLQ+Xf58eGh4wWx+S+b1U7FOqxCLuERLMsASp/5642XZs
PTiu5g1fgnKFahnd8c9RnSqYOdCh0/jomHvXcWydS/PHn7/iN7474FW82YVvnxfzx9hP9rlmpP/Q
jDYm5tEF3JnO9zFZrbOIKXN7sru7nCgfhGr6HeaEzKPzFNTynvMCnn1GXJZmHGfjRzxM0XgPaOf7
5HpfVqOBWCx1+Ie3lRLZ319Uh9M+x/3A/wO1NdfAv76o7SRVmVgtL8YafC/6kR5xW+zXaZ6oh5af
3LIsHkZuIz08jn4gbZEH7NgaJ/vSDOnM761k8VPc5HResb48NAXHB2vOrk5WK6jO8fMc5keEm2+S
relG1vFHM0M2W9UriHvpJPqzF/tUUQmrPsy5ionqf1qVRjyxUFjryFztfFxFGb0wq5Ynagn3DGse
ol3/I2gFh64xIueZiB+1JMFHGYDFwQjxY9I0n3NoCHw1szujFURy+lxZCYPPQzqPLrZEdFhds8KJ
ouoHEPPY254xefC9MozpnkTHmxcFtOiTMyTad5fAWw1+TZBUa7z0o85K7yKHco8KixVwMMuHyGp/
xOPgHryMRqnVOoT2aLcGYuYqRwoPoLncBTir2Ajx3HY78eIJ97BE/jnKphLTJV+TyqOINtbueC6s
Qytt68Lk93cXMPhMB1BaFO+vhWbM1PnQPiAOZpswR3vV+0jhOq8jXdyM8QHizjsVTa4QpYlN+yRJ
WVwJm6mjreEABhl3O4LinaCgueqOhkRIGLhluhMzeCwABz1WBSqbIHSOmb+ihEWetKqfudP98Hzc
lnMjvXPVT5c5BApA87D2MKVF4ZPwyF+JJSAPpMfDAJyhqEiY5RAFfCiud/2j89m0l779JDluxRno
nFXz9oXJzKq54ftfyuyMxqhDs0quyd9JXzyMnXwmtAcoKXGfcz3gl8pTfXbRfYmsC56SN2txvw1R
7h0tb6bWPH+b/A42cd8/8i3yibfhO99K+cbTekcdNn2S7Yo/Oi8LlrmwjyLDox3ZJQVmRasLsK+e
yr+zUQv39czruBaMRR3K+aHE4+75hwjBKKej7lSuvCGVV9Q3vfS33LKjB1GwDGYGfUkKJmVjgQtx
8E+yg47Rqypnch282Kp+rXKv/TIQqGcstll9P8A4rKJXFj9Uo0hdkC1tsEG0OZk46s15oW7WAKwj
bgmvcShTeq3O1fCpSPMAnhMJLz1TBXWvTTyHtyJ/bKzdpP1fyKyh96pE77xRfeuZP1CYh11MhWx1
C3aKM/vGJe+7bVS/GXcHu4T0S2/2cT6e003Jx2Oztqy5+eUF00yWkn7nLaLYxDc89YmBNgXbHvdS
TmMLCeWpXm31yQupswgpdlNpqU+RYjfGVW4rkp9uE+aXsiubXSTg+3JAbMm3i4W7b7yw6i+j/OBG
qtsqMCVwkqarX66UxqzpwXUcE89hBqyznAnQ2Nh7slvjpk7kfZqoQ+QMzMvaZRFUxqSUGJ5kfAo3
gceWuabtkGLUyYh07ApWIeztftsW0wINz5Jfxb5+RrK1yzO/BumBB1KLkWhcDP9fvtNeo4VDHr1T
AhuD4F7aiPPaWM2eFD2kRQWkaOpe4pSTsFmjTmu9J0H0vST3uB08HpPtSm+W1KHN+dVI4lg8fIup
eQwtTOl2xdKRRiy95pxwVEnZm0fxA5vQD1bL0aHmrl1E07tjLc1VtXV2ptZARsAhg0SZnWI7VAu+
gsyyudm1EyDGrHPBMVeApoqmni8CKe3WKencQ/6HLAgUYhu11eMiyI3nM6njiQtiLIY3qhg7bPX7
dcnD29D7t3CJes7erFWZ9EWbrCBgHAYJzUbPlQ+SqCqZy/LoPc7sAmMQFcTvhJtvLNGkUEtWjBqk
Ah66cZ8VnQbZabHX6dXdkiNIPy7sOLoWmLojWw7e1Q1zymceSWw75vUD7eWFLwr+sYpU+tSWGKK4
YQC6zkLgzSAo7AjpSh6t55HY8ZxwrSqxNW3tCsuZheCKw1jPtUhflF3f6IV+m9XEf22nX4J1BlIV
6TdniXtKmu31lVvZ8sg3leziO7bYjIKj8NEVE7xN5uh57Sde45kLjfRxU87WLViRqWeCNStToYjX
b+dULWMNmrX5qCzCUP5rkaQ/ohzyj/IXd99G1k7JxAgIlXtSc7VDgq42OofpXNR2fMaG/TuY5Hpr
oLs8RGNVHKYzkPWIEigEEbch7znQTONKLQBmj+zV+4JaZQcoCJTvSY3Fwe2HS9TZ73zZI1xIvQ1w
ghenCV5Gx5EQNyl321Z0IGUGK7FFbEnLihtBTEBjrQn8jB73Br5X0wC5dcYm0gbxHdacz50v/hrS
JQcHLtrxox/PuK90y+Cn5MCTNCy3GHo9AqjZhSnWMsEFMZmYgw4WQo2wJzTv1vYPq6RzRjL41XFt
ZmJCqUdEXW5YVtsq94dtmzE0QySWovNovjoFD189iWd31p+nHQUaEjFMdWKKJXg6yJO3EECniH7f
1NKFJPKBl/AgU3kJS7aYrbfK0zrmZxlbd9qUHVeBtTuPbaCOjd9tFkJ+lx7gYyCt+lnG808Hf0nQ
TOEpnkfEZCZwk8b0ALp4xQJffytsXHiB2z1NQP4OgxJfW0YpkB4eQzb37BqZz2UR4IJ4Bcnu0pwf
4eAdexIRZDbCd/1jHtUvHgDDgz8uv6T6LVahjoNm0NtrKPWKIPWaBPQ0M8ygBPovIix+yJwvYRaW
cwxxYVqm9jCPLRF0FyFX3wbfwxHKMr8AirQo+JNwJSVN1NvcgLOPIhl+jCHJd2VEL2v7pAOMvHZD
jIv+CfIHLr6SI8OmpUdb4ZoPR3tnBT2s1Lin0OWbBVcS8UsAsoMn7kUX0HBqR03nMaTx7LTtPa78
i6QVunBc4pLtWM+AH64NKuXRokTLXQyUUpi+Ie6Yh9y90e01nL+83wVWvKHx7lyIy6kL8DBeu/kK
uX5P7Lc/ut1c5SyFPV4We3phe0Vcb0nWfU3K12l4QJc9I1MVdftK2ivcEQLDjl9fC4+MvN+ZlqxC
071Ie/psdeV4bJYFaRIR0ge5vBAWAEnSN4gMa7kfAqatitHBJhbzzemKW8oQ4Dl2my+Dlep72cHn
6J7WtfjuxN1RrF1HfMCKmXsUF2aOT4OLm3BGmsYn8aycydvoIK9goNtvCFg5merIRpjTSDIPJQHi
AuRfLEjAlNASEgfyoIjYLSgJIyzIV3IBYoEpRE+RWceby3gI/gGIJGsBPyHS9gyvkOc6pU25fqGc
81DD8eODpu6NjLljVzgRirliFrQy58rVXU/uehkaPjn/yd6Z7caNpdn6VQ76upkgNzenxukGOuY5
QhGabwhZljnPM5/+fJSzqm1ndeap+0ImBCtTVjAY3NP/r/UtrCeLqdc+D0vv4nddvmsDcxMi1FyI
QmvRLDqPRulvtGB0D0w3QOLg7YzTd6oF06lXfMwzfcz+qs/afUXU+4LIOjFfqW6JJKBPuKcIQT2j
764sJV80E8lg5o0Om/w82GQ5XvIqL1/7zsLY1LSY0qpq2OERiNi850QGAmIKFE/dGQmQgUJzF4LW
072jV8oGhw+WJHsRkQaIrCj0qERZEokwWlRE+LbhPKP3NI6QNHsjcbZIp1e10r+2wm/vTc+7Q6/r
WfpNq+AWBnmwChUba0ZRGReJCWZqOUfEjCO7SUjJrSd8kZQvZjRsLamDwUI0Mtc0eY/C9as6+iOT
X/ymo5LeeFNLhVJIELKkZB4oa0vvr4TnBKs2yoy7dHDmRsCOjE53uqbZwMGmL5S5ahj1FkVbMBc3
bYoj9KmN9OmJRHnCWOmRbFEE9ksfyFqbIrZuDIp9QdWGW1fFOxGKDhFtT5WTdfRDhiesDubRw5HE
3q6vjgmU4LE2npDuCISj9h2+3PRCIqKLQzHffV6CMeAUIHxyKylT0ZOxF3G+lFrnn3FPw3dH2rKv
B7mpHergjSR/VGsePVB/Q50F+26Qq17TvilO9oAlAu1GSpverEPvQHgVuZ2JiL8klh8doiohYdKV
hErih+m1sjqyLnvL0NCJWKh786xgsVwPwdTZqa4yN8Up7dwrVjSINv7Ybr7/QmfsMbpWVkNLiBoB
8fGrpikcTFei3JutiqJeL+5qW5TbzMQKObaETHmFtfdS5k2Lu77+7BsMzTEHnHoKoUZUvt9uvQnr
VMSKvh3C7IloZgMKUfMeqP6bEX8U1QDGsWo2joNNrHS9nZsSaVuD+nY91vZB884VDxrCSeTMWWZD
9EkUc//5JRIxQkpIoKuBNuLRqJWHOMdB40+Id39QjgjmlWPC6XqmhSqRk3Y6nPx4KkVW1FL7Ht26
AZr+6jf5kzsk6V7r6W3ythWUpMMX3EPprjJC7aL6kNsGS4efUXBQdMzmgryEcixiDphVsjw1KqHM
nQ9tD6+ZydbT99fUK+mO6SpAi5g4C9nXW7Zxxb0gHomt+Fk6HLnVmE8Xnt5Dn+erbFKgknddLwOf
o5umJNrez9hdIjyd2QkdM2Fe08i/jwyMLGnAIlUa1PtJgDMaJPIdqMB4VKo1M+U3dRwOZJY2i0bU
/bmz2IESa1MJVvmKvBVlDLp1FaGwiszmvvTaxWhWUwZ33uwralboQQPkNv7k4pDlvvTMYabXub5M
PSVaF4THPGYup89Rz/pdFEJ7iAIk7yIuHx29iy9xVVSP/bgZiap+mt5EKpQe74a6+LTMjCBwtmic
rsXUH4iNHGq5MbIsYxmi6GCLQ+nXh6KleBJyzgFpAs6eYPZmWXlMWp6afKj6Y+dbBJQQeos+nKKo
s/yssYuqpj2QdQBwTC1fdD7fjjVi3bE+hTLEUxP4lPFrMnXQH7vrcQALO8ZNtbQRwukaQV1WO1qL
UUO1GyGLs6WRUy/GpmnnwFUbE2uPWJRdc2WckVeT+ah8vIF4w6jm8N+l2rGiIgi1q2Dg68cSFPku
gzlX56p5KLNux2EPFzygs4A89t4RQBvrtL8fKv+jNFUHnBtKfSWxGUC4mmd56nTbxiqwYJJBl0q1
mhMDWq1Cdii1M6jY7QnBcBC1rWqraI6+IzhPN2Dfm7pml9gpT4V0kPa5cXikKIlflWREXcr47DJ5
UaxyV5yD5A4oHnQZ2aIgy4ZqRYyir7eI8IOTF47fAKnFc7Nu4B64/jdf+OamdcVJi7EdaZ6LLt3C
1GakBYe0EvhoC+jiAF2NWIAhBKee6w96XR/0oSjQpvP7s9hRn5EwM19pDeevILs6FlHvli4oo6EF
Q+lnbaQM3HVeJt5tCJn8YmyosKSHtzrVOAN6PNWmmpx0n1pQBOLzkSJ0s3BD+xm3B9txv2i2EKed
dRyS0ltIWW7UEfVZPfZPcUmCQN2ZwUIZ8sn8EUcXBwMB+UZkU3rZ8FrlUGaiob/XW84iRiOXBYC4
be6K6lAJSCeETctSKPdqATmZNJUXiIr6MiijnZrSgWtzlZO3192hmXikg4VyjdvLZG4Bvut2aBSD
tZtT10ssNh95WQfon+oXz3PRkuuM8FxN+C1WwVrodNWqZZInHyCjlz2kD5YMceWpvITl0Y1TBcAr
+lEHPDzZflQf0InPPKMjfynTnhJPvUa8AccHkFtGHuBUw0JgRzp23zsORm0ybdEmrpQMvlDSl6gR
kmw5QkkFl5LMAypjy4yt9LQel4ip096H9+cXO7Vudp9PfO2AGfDNIZ+nwpgq3u2TdNMWGBd6RHQe
lEwVO5nBX+5WZWJBRIXZhjEDjeJAbh0CemNZUwKojRY6KnqQVadmExI4B4ycFe2pjotzV9jdvpDF
O1LcyscyJ0ZWQdUqy83nIOwHs5vxmfhrZeSyejy09E2hvVjP3fQ+TDUlbnunjuW1Mvmeqa29aFb2
pRkcjPI0PTufJGh+wwE/CXFOtFXCvug2KpAhCKb6hRPjqLr2we8WKlGAFJB0FeV69t5anKKaNPD3
Go7zqCN0aarb2CEsxEQh1mhkp28g2GWmAZbT1Hci65i+B26bYqQ2Q6YmeIz2mdmO9Msd+2DHUbQ0
dK85eTVRM5/txt6mTeuRxEL1K0OnSu4yqOhh5Sb9LhUx/Z4c56GsqMpSoo7XSTLdMRc7lY6cwG1L
fhRf6oKaj1zZCuxtCkUUHoGUDCYYJF9ujRQlpiv88iBxJAOOes4bVTtXjn/XZtJfDWa1VbJy3Hq9
YmMDplZS9AOuX5TxGoGkmq69UIlzWdoRdJBbQ553RoLCseuglNKIJEGrIPZrevpG6zk19fIM9rZY
6ulDKqBnppl7MgdGUJ1Vy5Si077b6BrS/M7gpDRM/dOuw6nJg14q6SnAOLgadbOfF5aDM1r0i16n
LxwYyDjZW0YAwN3hkHhHVmTOt6OgyZGKfpuo4zEc+5Y+edxu1KKVq8xEbVLKOwV8E93+cmPrTUAw
EGlAhj2Ma6nStARw4ZfONUTGuQ/A26qTXRHoHHjiknSmFjrQzsaMX3dkSlm+/pUSg7V163o3lJyD
xwBBbQQ8nravTSGI4oKuwONRM8aqQba0r7wWU0+7lykUS0SJWkFUSw5sbdXkYCnqCKMETPp0lU09
0Vp1kFiWDo8XdlDX4YTkJ8PXJkOIlZDvE0n0mRzgcZe7TB5ujLK8y513WTfjXs+PtZ0T2dsq77DL
UBHUD0PmmVdTdR+QKBUnB9Iu2CX4a0NIWCmK2HElCmPlc8iaD3FI0cUIU9LEkZaF8GeqkglXAUTZ
+r1Ai+I/VAEi7Aod/6oZtGcZjWs04dHWjXR7j2aY5DSneGC7YXq4BTH5D0ujf9GrITtic1hV8G+a
SM3WGXDnJGeP1XWkPYG+JKhLiaLj5xdsaljZq06jhx7y4ITmHoXAc0Uj7lhuKbntQzc6a87YrEqB
bqgb3GetixoSdjGuy9B4HylfzLIuQVIt2ETQspsNiBE2jqIU9KjYH6J1YDNjCw6Z4lU23W5oqhHk
gn4LXFNshoB5OOCdWt0aSi5nKxIXqqWjZOQqcsWdxbPCwEB6IzLCp3pr4o/eokkK2wo0vVqnD9BM
izdZhQOUeM2mVqHtITN1+OerjatyHDVyUc/qwU/2bovc3ajFCZAArzBimop97CbpiP2JWWBuuCWI
q0jcla51zNOk3Ku1WV8st/yQZeW/lCoCC10vnQ3KoHfD04cp5u2LULNtiF5i6Y+1c4qQScQ6xMSy
eImU+JEzqQ1Ghqiaxpo7WpLuctvZBzgUFvi94CuYCEWK0MH1iGVlQaW7etZ15napK0+JMd4PBMrM
NKMfDlpLQSTl1VDRafe3LveQxPbVVi89TP89joh0nDbEQbsrqZ4eEywsDXJnqLD2vGzNCizgN7fE
pzeK8WucBaD/NcoUtk2P1QPPV4FfsYXcaFHLc7lMayQ0qDX15dD57S5NixY/P4ao1HZ0Ipa+Do6N
0IOd0KLO+xBTqsg3nVbcF2PNDlGaPDtG90RAn7VKZL+NR/zEcMurBTzCG7hFcdQ1iupZXxo3aSgd
9gTTgVPOdBWZt9EPnmuPEAnPBlgScN8Xe25ZuuA80qzwfxEksI3wh21wBAfrsq82pa72u97HdJO6
7drP7JH06ltpsl8w7bJZF0Pu7bssmzPDMdYETdupXbaEwiEAd1pASWt74KzZPzWGOMft8OhV/VKz
2fr69WMjglM9GpQHsXxYXXQNAgU/iCShbZzAqzg7LUnepONjC+negHBh29dYR8wOWWadXnMqWYsW
mB4tRSeZy96hDB+lr3WAPcWtOLRJNP7QhdxlZoNdVE2sk8bZzdnNWBZUT+NLysMxny4mZHPnxJLV
V0+4SpLRdN254ai/lbVJWB0MeGggcKr0/lg06ROwp3M/yn6NvLSfN75Dal0zYr4K3GFWZOrDIIPy
JvTm1KA5hFcU6dWxyTCiRWZeIhC1CONWYDtIZkekVQinMMh8i4s2XiV+r6xKtwGG4B84w7knr6yx
ulDC7zov2pG59p4n+Akw1bvzyvdObUC5x1e1S+lVr1lHoTA392pkvdWB8Zz626KL7LXfo7yoi3Y4
FqZ6isqGxoWwxm01vHsm3YYwyR5ky4GqSNs7h+TjbWy3p7SmO8SeAw6xbi+IUp2PxDTVYjqetI8l
96Qx2PIByMLMad2S0n02K2FzWQ599S54h79xsygOEQ2EdakORrbZI5x8SXN28kfrGTmGMWUj3Mfx
3FBZl6kg+6uqwvLOvteG+Mu8mLmpdUf9dl7a+kUpWAvYTRIgTOm8GgGJ5l5mz+nRsgfh0DsIKjG8
QZewu0ax74mbLiwcb2RN+Kje/p0/ZB2nGDKzkvQFkeBFVmAtPZMWZkZgktFvW4auU52qJDhW1/VE
4vH14YJzdud7UFPiXX/A9wnpgiP12A5vgmyzIJOPMvYXud0QIwbbZPwm/WodKeG9Pkb3had2839X
JRXSIgFoYnsWjTxqxtjXbo6e7bo4vA9pFIrYODUu+QqfEoJ/xRf9lcZ+kjv97xr7Q/Dx7tcfaVV/
BOlPQvvp730X2ju/mZz7bGKCVNNCHG+i4vwutHd+k5Y1aaakmGQRQkfm/LvQXlq/CUs3EO05VA5M
dDB/F9rzvygH2gaVAKGi3pfWPyO0d/4g+Zl0PqotHZvXwTqo/6wMadQOi0AJEDAXFB4bE5kNRcsV
VcC5k6V3rU1Nv3PrZjXkbAqk6i0SI5lCY/Ga1+hhl9ToNSoec5vIRh9aC4vRPOziFGGz5Wx1UiIj
HQxIqBUzAikBQFPPX1OOm4va+xLE6cZpWsoYeMqAhOBuYeLmCYcMFwGRxt8V1tGhHbH8MeY2nkOM
TR+YuzRJnnoDx244cQbLkYpOboGGN7qjUqTqnm6mtfGAu8ZVxb4HzZIXiegO3A+xe5a2IKvSXqVt
S6s6yb7Zrlxp2oiuua0uMqVK1ycxE+SI/L12JZWMVvlSxOq9YdXBNRLWNg9R9poWXfzISHOyAqqF
HnVr247leSgokfp00AC+9hdnp7DlJ7Uck0ykoXbRdWTRmWLQ1G7QD7i440gmx5OeI2hXskOQ9j3M
YWUee732r3H83d3yF+OY4fO/j+L/xh/jNW/KB0vhW/ml+fr241Dmr34fyIqp/WYa5hQ8riO2ttlw
/W0kK6b4TZeWAFKi6zr+GJth9vtQ1qzfLLRs1pTsbduOKQkxq7Km9rHjmL85us0MYNuGMPTJg/Nf
//e9/w/vI7t8l1hWv3z/f9ImuWRBWlf/+W84bH5UzjEnmJZqmJNnQtVVqem/DmXs7Bg6i2ExrAfa
x+Fh2MUHjOPn/OCc4Z+c/EtyQu3DP8XJ3Y0HoOvbYG9tkg3Kkp2xb440GhfVMT4Xx+Lon7OjckqO
0bHeB0cKqnu5zTfgoVbuxtv2u2BLcPMuO/in4lAdwlNzaA7pqTuwds6Gg7Lrtt0WUdgaStAm3cl9
vKuPYh+d82N+DM7pEUfHqdmTS3CE2b/Xt9l++Avh2z+4IRp1talB4uiWsCf9/A9SQiQOHN8zztUj
0PZIhCtAZosfnpTfP4Qfb/pfvQQf7o8voen9EOoDL2EpnJSgvPqknf75S2g/i/c+P1ekkLwJphMb
ieYvr+FSWgyI40YkGFRnNf1KyXYnNAmLkuQqszsWRvCWRAkc2mLVig4wXLOog2Rr1O++k/Kw/31o
/P+8YQQHcorQEwwBnuhf5L4ZEBry6CJSPzrzWMfR1hiN/Z+/xB/eLy+BUt8yDJZLxgUj8Md7qjRA
WkqX5meSsGesUyR60NzF777Bn8bPjx+d9ofPzuYu6QxoBq4qEb7+/Dqi9oMmofS/yELUfUpxTuv2
CT0uUNbooxwQUOA3bdV+3k68rs47mSGb+kp90KP05c/fsiZ+1gjzITMNILwlOGxai51plvjxTVNS
MXXAvMNCH62vqVnd7Lq4GTrbyxGni3ryOhSGXiBPUWR8NWF8gKzxgQBDl5XJpbacx9gKHtyhXmMI
Qdiv7yJrJXvULmRFsYoOfEmJq01970vRkVIKu28fk/5JR7Wam8RVLx3HB6HBHjjCeiYQGww0uijT
Oo8mtTPSOKmDWg7Zm1r/yuXMMnV87gN+r1ZUNyqYW4biCYbh3rHvStlPstjsiNUQ8OOUZW9FkuRq
0oZEQVGy1L+5tpXMCmV8bXyC70zsXqgwiACWPZ+AMSvUbhvVO2l6L0qMzsoqbwEr9qygIIIymnBm
WChOe2sa8dWLuBFpJnaFv/fgas6F4mCKrc++Ur6MmQVwaYh0ilYQSVASGaP+ldQ5jXwsTmayLKh8
fldlBJRBwCANNCJgJczSRirzVqNFHPJfOpdX6Tl9AvEcrzRm6F11EH4s/i6cCSgasMwqMc9xydJR
a7DwUyaAoKm+17D8sphDnGvKu0JbqjZaX2rMqNAZZ+xJjAWtoxxZRLquOnlL/eaG1OKBYiG/Clqq
TOxTMnIwEWPzF9PkH8cbJw2GMjVlobN4/PLoid63gOBklB+V4sUYABVl8Sqy8r94xsU0bv/HKTA9
4j+/zjQEfpiOSy9KkflNr5MGhAWGb8mnkcO8ZA1S0CLcVna5rxp/A8vxgENm3jLNOFT4Yb4seuPF
yNZam18z17gQp4mCI3pDYbHTjWD756NxUkP/4UItJjgL9xtr6S83JIvbJKnViJxCNViPXrV0aUz0
TobnXj38+Uv9oznIwOeqTaZaYeu/CLN71bfzdJQIJUss73WxjzvxVy+h/aP3gyHXYssiMItZv2wM
kO6HKFUAP04LCErlM2qja2DImdqQwaTCM9VqdExQkQH4zaY33HXhNkAihg/w6pHDbXnpx8g9ZxZ7
6N2ScqplXKr21bDo38Xubbp6t0D0TPEHq9J1TF5NN34zSMbiBoObygcKLnIB2ypfNMaYzWWDbqLO
gDVMdg0Z34u0OCcFtb5xPCSwUaysOptQs+oyw2ipPeA7S0X31EuuyAl3xAUufBJAc8RR7uBv0jh6
cxEzqPGECCmXxPtQ83UWLonrGYO0r7wtLe+Z0oBDJjOLgbkgX5DSA33ktNlH2c0ms0+kMEann9WT
6C3X/XUK03FmPY2oQjPNXvdR9lLnnCYG0t+s4N0NiINBexC1Fq08E2KeSopO6V8zj8ScYAsmbT3d
cVUvlmGuPYx1sFW9DlFO4W0QSa9RBqpBc3U69aE1TQRVSg02iu4wC9CljMxLbwIeJ54BuereQ9+K
vv2YOBgr3fwadckOUdTZRZE0SxMHtUp1Jo5hVSQBpKfkOcjOVrDKp86mXbxgv8LDWMplU3ByQts3
A28n6Kklr4OEzKkUKLamx1A9BIN4QH3+GsMwUtJdR5AtJ7D0ZRw8dBEIaLkzVXHuP5W6AcjI4H16
erHLnUeED0p3oD1CIcmhSS4uGR2xsOiewEotvEo8mF5K10d776hDBy6bJmCxQfhIEjkCbOUmsoQM
T6N5cntchLY99wr7CChuH/f5NVbjVd75V6q+iqoS+qIcHc3bRlRn/ZjPPY9XDU63oPTuWaffpjlN
bexLV/jH6g42qdM45wo8kpJX+7QOX+yyOtvZdJLM28WD1gWIvEsijaqVQ1UJwdihNdSDT5Saiv/R
SPxNogVbXcuvYeCvWzIXQz+7rzmtmpCW1da7J3U3AmUe79LcO0U6H5UGG1zoOyJ9YdF6yGWD5qkg
3LZ7oyK+FUzpSCpA09uA8tqGxGB6qp5LukamP8RyPKR8kkr+OtTjgVX0ISTOuiHRI4pwttAuVBdZ
BoDYZ+UBkT8fuQaF1KcaI9FsIGw+g0gHS3onfcXg5hgbDcXxqBZwO0p2/B21YQXJ7kiSTmzzDAwb
2dK6ZryrlfUq7PbDnpygQf05O0es+GWS3fAR3Kk5bZCkRnFjB3C+nNvYDes26lbTp69AHvfceJdo
UU+0YvSB1mrL1R6aVn0ItXYHBK/o2svYHnyCK1QeRmTD8U6Sb+531R7Pw662k3fo1l+t6pne/1vk
1ldIe6C7GEtDAZmsBEY14ZHTZR8ZF7Ni9eA5zLlWTy2fyrp5ylBV1y0nEUa1MYTAAjowAX72ojvp
ztY3NVE0OXmoui8vY1/tMYkewiudRbiS+UsmoSwgbjBmGjHNXpWubfetkA91DmpFHlNKe1g3UWCG
7MqdoH4y2bi2SryD1VnQtBpmvd9NwSLJi4TKO/2EVaoHN45QDmFHFJMyJ1xPf8PswDNq5gV1+a7M
st3AxTjBeAiYsmg17A3uqfCggZvpBsLv2iIPWCsNJJdsSZXybJXxO534fVd+IfxqA+Phc2Xtg2Rn
B+VZWu6xTesnxbPmppMvqoCwG3Pt+uKxVrSD6SL+aWLnMl2itLx7j11A4RB2G/qbUhZnS4QfbVbt
sdojxWaUTQzTjt/ruseOmztrmNaBG5Oei96OJRwz7TYfirPDwxN7v2+Z/1WS/ItShs0W4u8HtsVb
/fY73+P0lnz857+tyrf0/ePH+sX083+rRBpYXqgoShiVaHJ09jXfK5GK8Rsl78n0bYMD4Vg31Q7+
xvzQyFNXVcNRDY0DGcelv9cvpPabzuYFVTGsc+of5j9Vv/j1nCvx/NlARUzqkFNZ0/5l2xUVNP5o
25NPnHTDptV7E+04AbnlpKfrgto/gOjRV1ljtbcMrF6Xvuphh2Pbrgk7gc46nPoh7w4EBnj/5Blc
WrAQBCY6oCnYIh3nl1KCmnAWhA3VssrmeMqaJl0YeHNR7al3GaXAjAUTeX+nh+tUjNbBKVoF+DOQ
NWewyRBQaezXjREdPGBlix8+4X9wJDd+2Vhz4wXlHnQugk8Jk9+0yfxhY428ywr9UslmQ0sBcf5J
s/C87OjlcjxmopSr3KKlyZljEZCRfUJTHC8RdYC9Mpir+xhXXjFhBkM0a3Toqdf2fUOsTzQYNz9I
vjileQb1d5FlUG5hNlpH0tQuJEtoV4c9ktclw94PmVohKFTnzu2NuYOBK6xiFTV16h2qcIxOOWEp
D6qW7sbPUm1Tiy3S8PKg9bQ99Vj7UvjjA82U9lzDEbTRrqyofXAkdYzwSlSAv5EeBqSck2mlN8m9
3ozj+c9v5S9bZYvDj0653WFDblF5wLX7860stc5S05zdVDlqyT0Yd0QJEeR3m3bfntg2b4bHsrra
DgFcOMGVeVNLFWiSfROD8cVDI44S5O7ziqOgP/351U0D9MeDyfQUGhRHDMbx9O8fNvJUejIXVjB0
GJphsqIFqY5teXJT21gOL12tkp2gwyJELcxOK1fkLSJ8LjUe2rwl8qp8y+MetZSdaIfS2LmGqT+A
k8sWllYUW51QhYULXHbb5yWhex3axTHuUKQMarWOpTe3lM7c6b1fEralbNsxtZdmCxlypuXOQZ/E
wp9fHMdzVoTDECjLoP6Lp/0XeA0Tg+FomqOq4KoxG2G8//kj0rOG1BIP99P3l1Y9datjjOrG7ImD
rHUqp+U2lvfC8fQHO9T2WlLYW7WLx+3nu0kqFY2L65R3Uej6K8PXrn/+MRlQin76oHiM6PnQkbfo
+NiGTpvm52tM7AD+hzFt5zs4CkNvcihBlND34q5AtQg3CBZWMhhinWF8Q7TkLJXxhLIkmXn1gWag
invHBFGba682TRXDbZNjbryXFiB1l0DsObk+uEq6cRkGjnWMK0G8sqaIRZtrX0CbgCjoyUk2ffHN
n+4O9IYXqGFLyxqb/Qi1iA5OtI7Sjg6ySggtPfLyYBIhoPt4Jd0wL8hx1A6ZXop9Ezf3PtRp9i0o
nzLjaof2QwugQUQoftTR3OSYeRZg1R7KWl17QAN1aMSJ6eMoFOiijOTU5EtEfcsSvg0RDiUJwNEx
4Oy70KS1l5WISEufjbK6+knH8CGKDJL9QZhVvJAuVJjI/hKH4QP8nlvke0+K2yP1naFi5UzqaGxI
Pe2B4I2bpd3GHB2A6ZBgGgOb88cGgacI7xKzfcuGa5XU62bkWa4irT8n/re2C+SjRv/eIpYTT7qx
x6N6sRW4ko5KMGjepjqAIDpQbWbUR4wp/cqPAYQibUnv0vTInBJejejc20o9XtzWthYY1XH8JXAU
l1rKRTDV0XJSYNbgPnKn7Fmx1LwuuwgVo5+tvHVkbBKrNZxpYItzmKe/f6FaU3L/rHOWC5J022R8
Fk5OoHPjL3op5E6OMIwcT3pXICDdsnH8/GyBqIUQrxkHDezoJi3SC6VWe901BmcRqB0X29aVuWbF
1ZPmj9/82La/Tgx3NnVGgt6+Ipvk/PnFofu17gfuskcKHIEn5HknLml4ZirNJb8gmSe563Gbp3UF
Cs0s7yP5IaMnIt19ksaTfBv1g/c1d+OX0Gmy18CouplCFNmjC8t6TlOvu9kt9o40MA+NTKuTSixG
j5bvviqZfVE3CiKQdlosrXtfbQH05P1Ja03OpxTO4lHfW05P2J1SN/dBS3iNWciniJDBwKvHFYqS
Yl2QIfKgUCIl7Zik0xKTc174Pl4eauYT9bg06vHc1mA1OWucUGnIeU2/ZmGWEUIjYZPuM0LLxMuH
EQta5EipAFFYLtB4DP7c5xl6kK731lsie3ULcZcNWnhhyaDuyHFll4GtXMq6/Pb5HUbBHG/M9D+Q
iLtpJ4kJ8QlrzSqdNJHPL4Iwsk8C+tAb2ISmMV5wfNrFVnrX4H4SUZKePdEUh0LChC5S33ly3FPc
RwAq83pCgNCbMZz6XFeorDKXMiIl2YFyr2h5sHuIvEHblXN6V/bh+xe6D8RFAT+fN21mzeuiqY//
86US5LC3GUujg5bmvq3ctSei7tmtVKxDXMo8SH2xU9rCPUSSrAZEMe2eKtsBQrV6hxovnQkvb7Yi
btyt5cjHQLtTgvrDove7AhR+l3aUMqykMPcGMYmk2WmA6jXxZrYrWDftl6CwSZ9E+FOtJANgjcoo
OsDmMXYyZMGevqNs6i4w4/W4sQz6Bm11Z+uBdiBD7IhstUTuJ/ckO9TbIFLxnkWDt8L0TuBSk4mN
5oTfgHaJadXI5nZhPGWBf8sHWgAp8u1njM7aXLgYm2LXZNVT1aZaJyUCyZb4h51mc3JWE5KmSH0k
cHbsrhX8t4XHFmENi4g8QQhidfehldWXQODZ8XW2ZJpBWV4RarzD7zHlNCfijnMmkImyvkaBWazN
cg1NqrpGykLFKXCNvfya6pMFyMnqS+up9aUcEKEIV7gbAATOjsgIb5V79hK5NRTbIEMZNSTvmddN
YT+u2IrOXQKdhwqVZJRECA1uCTkzUERCpOuQcFrYAuh5+M9x6wyvq1Kv03ujrVUI6JmyrKdvcQWz
8R1t6+oMwQeKtPKcjOMa2JdHfoe8qW0+7D+/4PMXay0r4ke9dsZFCpvv0GMAnJdNiQ/dAjsFsCtd
tL2eUYsHhzanuOKsJWdtdmzZcVRqtrMmSjmiWuTS7FJ1w6fsUcCQ7VVYQ7YrJQGuErPalXZRcvCc
+Kk1TCJdlKa5Wgn7oUCqFLFaUkZb6eP6IwtnP1CTnqjfJI6yw+bo3PbrwWe5dmB17ANFknegTH/8
/P7zTzakohnZkcs+a7xL3AW4Tqa35lZRfCjlU6kX7ZsWVtBCbVwJfKQdwmcSrGWyyIOoXyWtXpDB
o4mNXrCpZnQ4az/SQCpryLdyfWRLzmK0SkJ3kr0O3aEEhQiEAJnp5wZ7hLZkx2KYMY6XLSbSo2WW
5XpsksdiEjsp4EnunNg2ppXu6+f7BBm+bWjgXCwWkrlVlercmUICyCXAyl7g/RE1oUwdhgc/yzmC
QSTQ3bjCNEiv0ShWQYxOvAAjciDKikl/bHdKkWQHoaZMsAM6Kyps6b1bQNrQgjYkP43wFI/uESl2
dFkSUy9uXo++Steun8LxYZkwt8/CqgwY2v79CH2UJa29huNYrxN74iKGeNV615+FakewZoHgvhj1
Zk0owKnM1Rx/l7cHmdEcoDYvx9DLXzAr7oge0UX7MODE38neLld4+JJVBt1w1gA6P1mjBR1AyVPC
B4abw5noyGjMrhS561wznyJJ1qvo+/iC5jZfjIla3RQDnVrae19VoytXnz/+/zg6ryVHlSyKfhER
+IRXCeSl8q5fiK66XUAmHhL39bM0T3NjZvp2lQSZx+y9dgmY5JRi2IENMX3Dv8gvbWu3L7my/tRL
Pl7CASWfLtOdA2UzoofDER3UT+Y4V5Ge5L9gJalVuw8SNfdDO/j39FsgHjZHTtn/rNL+z5nq7NXx
phEmucsYVHsnsmpu3cjKSlgYPUSBIQoUNy7S9FKkGaTeSXzhPyRB0CaWZ6jGx4pZwHltTHTedbUv
nO7Z5SI9UaJMN+ILM6Zj6mKGjQU7BOEK0RqbWbFoyl8wkcvM/ePOEvY4OJsNHnYEmgyxd2MA5EaH
21rQT85VGEmiTa5mSGladNcpk+ptGcZrP9ZPvWXwsjDr5bBwdnPC5J1907u0Uo81j8nfn2OS8Xr7
xZfOu8NTf+azG9di58/YTGQx4J1Y8lODLFbuBP4UQpcXaE9DHQceov95Hb9D/j1pOsYhMl8NmJlv
jYDaWQNMaUd0yhs448Z1IXQJvNe8FbocL34HCz8nnyJGmfjgBxTM7moQpSz9gwulW4uhOvRMvtVE
LNbcw1cnpoijIYTHnj7n2iLEJDQoYiuGt9jFziC85n1dP5iYm4KmT58KURLght+ceg/Rsn6ZMffz
bP0a0nR2uNMZ215wHvRk7JV0CsqMwhX4cqIwzZvL8sdUpnx2yr1BzLCL2SgNxQn9h721a34UnWHT
Wfvd3DjkfCh8J3YSnHxyCZfCJPFOw7WaqgdaEW7DDplCd25zc4xzWP30SARVjxUumeSFYLPwYKwW
MEt4xz7IBK8Czu6VxT+9pDcX089tpjDrZkg4ZOe1m7CK8gZ9fz6Y0C+L/1ZGikaa0Qw762tGYBj5
WMEYzSNn2DDPB2IwL4SO4HvmsRQLT3uQzf4mkROctL6OvfBLcLdsuhwfMRkCAQmX9QfMtgmgmJFv
Fc6dWnUCt/+fDs4Gv0MC46b/YnzAKQkwagRXD/R/+RcuakbwCp3GtN69kvQA3H7dOTOaq8b9asO4
jmwnaQ6FJMJHhVfQom9iwBAyQX3YI996kBYR4Lnt/2oOkTizEWJPpM4xTv+qHJTs3PCf+YLr0629
uzZuPTmBkezcBOwf4ABcUqyANe/qZSmmx179TH53A/FcPizq2zAlmyQPB0VZAZZ+0zz3h5A0djz/
1bYKe2dnEpQ6ASy4XBNgO/PdcaEF2A638h+0N9cX8BkQr+X6HSCU7v02idnCB5Gfp95ptqp4aRg9
FwUtlBq2ReMpfA2o9TJ4gtZCg6bApSwwBDjKK4/jEtVrhvi5ajrBPLsyb1IF195qXj2SLXd+69w8
HDAn0iRB8vI4O+i86Y2Il6tA2EFcOKfpMF8ER73ptxtUvtiJluWfzNXexgdOqqybbM2Gjb8IWfMC
t9+0FJMS5tiRGdlbXrqPC3GIuxFrUlTV4T+54ExasFKY2IL21auwC2ebDfaftDabTdtm5DxIjlPU
46vu+02/WMGpWSAcjaPAMYed0vZTH8K2OBdr85oqftukIEvFAQsclmqkx5VdNEJ0pNQ/leWo9/Ae
3yojCV/CMSe6weyf0VpP28XHkhmU39OKhgB2BzDhjFkIjOKNGSoSi+mJpIEWejIFXz6CEppjfN2W
sZsC8tLXlUcYICUkDBB2ZECjeE+TZwk27OyTkbrxmvmAN2DckDsCIzg0/lYpOoYK7jvUeqQasF2A
4k3rltnjb85sAZ8d+ulhxu6lgkttFCu3gUOmhJs8VY3/RFFlArH6G7jB00wHZ9cFmADxJGGjo0kH
QOgJ1AZLQDUSAB1cpVtd+4IxZtkX7RbDp4pXb91jCWXCMliXbGx/6nDiaqSh4plcNpYGslwlLITE
XEMCEVpdfei7MWWQU4dDFJRIHooE5GU2zD8tKhwOhPaoBKmIa1O6UR/cPFm6IE/w0lvec7rU3qZa
KbF9J2VfXJdVzGQSyQaRQ5TfWKQwNPOE9FsSIjdrlthbq64vdb9yRFRk1ASyPI73eUTiZ8RFw6XI
cYeRGitA0Vft1UJqSbqBOqtRucdl4jvzusU6OKbXEsFlsyBlO+kM3hdDgZo4wj89Lmv81QWrbsIg
C9a929YLj2lPJMXkrv+PZTgAylXPVe3Hjf5QQAa20PH6XbB6T0FCmcwebNnONvu6wMY5N3ssX5r2
/5lShJJNOBuXrF/uOQtECs8WbkSTz6DsS8bGVi5ju0RsQgj1pmKpt0XqE1fGtGynYD5gRyn29/zj
lPY56oKFsBtoaHG35J+wcDJkJd/DXYCjDfLDRuueX1yHu4YKfZ7X8mg4/ZG9/NdokBPn/Vvyst3C
d6+JivcB/9Z3Wkfiv4g1o4UBQLO1RuuI2WGJGh+8fTbZR+19FLYCk1OX/DZBT3gr9Ssyju3U5mhf
lzDZ+dLd2wwWnkWzPKVyoIRVliJdhSPBrqQXrQln2ZTHmb5bWNp5m7Ht2wQTc0uPzGAvMAl+lKQa
DbVDzFbP3e0bw1H19CxN7XKPuWbPg61VZDU+uSegKH1SAw924h2tuXogo8nf3If1edAmJxIXN42X
FW+TJXZdv3bboCA7wMxahQG7Jn+TQD9zaq5dv0fXcvcF8anPZRjRFPRnRkP+ldl3N3KQ5rZd7zzF
yNs1G3aWpMAKa/5YQi74puKz010G45gWLa/zaGlEDph25Uqx/cvqSjyZDjzKzqIyUpr0OoLkzpPF
W4F7e2cV7Phst2644MYxwmoCWaEqZ5w94x+7HM+uXfyp8n6AZWvwE3hwyYvWvWYucKGRQW7gvwwL
tkk3QITUY0EiYndLREjMUpsDjc2Aa4NzdIKR/MwB3OmH72XfpiF0lBOCWC7iZdDtO3kmyaYaqwY0
M1rEhW/YW4V1SOutYdgpV0NyJb0m3wVExaOAwgZdjdyYXlXjlja/0dUmUdtZadwDZ9xKk1l+6qqX
YQS7Zlo+4KHQuKqB3mGlDoLmEjibJlBxNw140vIAuVe+RC6nA4d/Sq81z4xOg3vgrYX1aUYSVlaw
sqT9RnC22BBBa1C6EfVYElm16MqOLEOTXwcl5ATpqWX6RHDMtMAPmDMFqKaw+QUZ6icOd2qZp3Eg
e5KAlGXulMmfMcY3J5QDPg7eK2/FGW31MKtKWl3EaNSzgBT484ee8JP8TvqbbDme6oTl6EpZfenL
+tab6Pbg6oxMyPnbV1JcY29e4W+lNyp9xoEuR/sEUphY1HxbcvBNKzfh4B0ahwFOg0aHuW7P3zD4
tLJwGprlC4Pxo9kwXUFkNTGJ8Z76ZX7IAoXLkdiRBjBXTL25JJAi7ExsoARc/USfUWJ6HGmq3wd5
g0PbzQksYty/s/wVraHIYtrZ1xAeP/M07hIepRZ0BhsK8JCCKQn9Xn8yHFBsaycbjp8UcX7hQ8RV
qbvtuwBIRbNWZ08QkK5TDsBuCg/piqd90kBQXalB7QlaMZuMcVkHd65LR6BsOmPJl6gBhvar5fu5
zo4+Ki87JkZV7/N7gM4M7mtcSnnqyGJLrfZrmMm7sgYD/oBf8tKbJdFaRHLi73x3OteLRGM5qP+I
qtUcwP2YGo+0lzngwzrbuT2MuRFmgpFaN7tSR6Cj46bzUWewMEOI86hWAIu6H35TH8kfcp+bZ0Nc
86Zvw+tuNAeR2ZBsHNxQeJIaMtZ/exMLLsajG4UGKS41EIdrpt3Pvm3+CpWhDtj5U+JtVrJTMvEz
L/xXTlEeAn85BhrjwcJJ7devuvV+qMaeFb0nF/tY+P+IjsrYDHw1POC948Yg1N97LzFBxgvCidqB
SoFfEhDnq1kM1kb0AunDAtDRBKNeJOJLYjDfdBb9sSf/6VI+L619sSRcxOqGwR8hSMFYOZSsh0ZQ
lcwm/Z9mcr/7kUA6keLgshLI4mb1vPwQTA4lr5g/MDz7W0qG16GnbfGWo70QeUMXv0S2XyKpW2EJ
lPyaKrT+I4WLeaL1ygiM545zfCzBBALH2U4ghuLM54eUCxC4nktoaP1oWeBBjqJJoFvuW2W+DfXM
fB/tyK7JH9zHERDAKbn7hceC6DxHFq+DGB6M8kkmDZXt1HWbIZSE6Qajd0xa86VQFdJZg1Hy3Nw6
RX5UF+QrpR9thUamCrmhh5uXDD+qHd4FOmwCrMb75edyrowvSaW6q2cbh8wi7wkNt8NFMrJDsZx+
p0nj3I4e/izMdrR41m+Yg9lg4EKUqIgEeATl94e+m00ypRVLN7zrTL9Tjg4SgYcQr1c+u9/UOvOu
y75ZJwFNCdwHAVvzPmnxB/eYMZaPgGbFNeuXbdpRlxrifr+iyaeKJZqrB4LC7YJclvjEtqA0J1ku
wYFe/xvW5Ihq72qY805OMICYn/Pz4DQsnAl3i0KeJaE6ITYnlxqP6Q3BSB2bHGBPhEVDbX0kI1Bf
i1R7+5Y/Oyz2jt+2vFT4gmDd/JkSA+x+gHS9xyw6u8W/yWScYKLXoz2lOJ8/G/rTTdBD2STv2ouT
3iWFkgF5FOYlwpp8hrePFjz1acprZ2XXaS/nkgjej8RRO+H01GCJkZ88f/pwp/EciqXZYKHOCYJm
BNw6w/Ni583OsO6R3h6IiYE986Uf37jL00NfB9gLkSgN30Ofv/mzq57ZAt/j1NV7208T+LP3KpDm
A3HScFPGjkuy5zMpMhjs0wLeSaCh4JTQ71lL+5qMywPTbMSj2V+3Y56qYdttlwwvKFsIUbX0RAk5
TWzFecjsvr2wir4bq+JgjP18mL5NHFVk9PJFpaEfVV32kti8OH0jkXSZdfAC+uK/PmBB2xbrpyyS
s69WBNTTOahPNmPFjTmIC0i8z3lxGAd3LxCxzMi21K7OWwNVeQ4TVlOGu0vy3Nt6PHeAgGtCEyGx
BoB5iQ/gLSXZqZxO2Yxd1SIutusdRgR1DeakqRcKdWDejtJQgeEAtR4PliPccstHfwr9kqmfNd1G
cU97ehN1Pe0stXob1w84PNOQyUJAsQQwZ+hSseHEIgCUkUqgWWWPLRcMx6+bNBgkjT+J++mkoMNQ
7GIvgfi2uiBicOhuoCrdy0Q7QvXyO2RhfSgX482uxA2eTHpGWXCng9IiVIXz0BlXR+tTq81dOmLt
bBDP9Z2IG3yqVQmDnZ0fvi5ajxIJFJnkn4WAb+lkyW/KWGayuefHYdoQhVy8elSqpvVUjt5n7a7c
Rcqdtz22V0OTH5srSaXO+Ay0wW6xOnQqRAaEdiyB5uE0W5+XmuEzdeyXL6j9+YlDgIsVH8RzrfC3
oof5dEHO1P7VyoGu+i0SXQjNhHxXh6BtpjsNEB+qNe3sIfhQ5vBTtN27ClBTNn0PK8mU5Bzb/X7K
m8eqkDjngArlCQk55Uh1Mk/qPI6SGKj+mZp0m8yQNFsTtM7Avm43NnF1758cRUCYbcOb8Bw2fROR
DBVBsJQjGALCDo2H7YgxsmXFztPVQMFD7H/egEc2bZDiaIUFNm0qpmNy5etaahZozGQAxTK6k+ri
9PJWV8gRzUVsZwG0eZ4bYqIDWLiMVjfJPVa83hDPB9kHEuiOdIloCT+yTDyJBG0sJmHuZWIUGMzW
FJkSnEo4JSgI7RcCi1IQy2wq3SJ9DWnGIuC74FCWLg6JDIusAeFkXiN4LhwSNlE38P66GD96EfFr
FpHJMU9QOBl9GWNcRYreZrqnRzcEhKRz8ryKhg+pLXeyIVO7YFwdAs77MHZlj5yGmZ/VZ2JLO/Lc
G+KPbw+/HA1AAHvYRCMjLRDEFoEZ4Le9oVIxGduWYK8MPNTJbUZJ5usirH1mMArwF9KYg0J/EQpE
ymObPMBiKeUSXhiEYrl01wSwH2NMBWMtWU/5t90U1r7x6l+fQF4uNDOJ2zl90hyJfcF+FUY0RKbh
3rr45jELqF7ZiG6QggV7IgE5N8sT6tBD4eW/mDPrrZkzgkusaTtJTqecVmzOBv+wNj3cypmXvy1x
WDhro+k62KUkj5OdfAMpNUGNM0arfCQBsFuXfdpPf6RZxXpi20de2nAqyD3ol6KMfR6H06zvDCrX
Psk7TgkOxqYGNi0EOT4W6u41s/9qQ/OimSxfwFdvmfhBQIr8sT+2FT/JMvygHxuZS4QeY1/9lvFm
eBZVnrAX+wqw9pJFtfL+QJmu37MS7EBfYvPAVAY+Z+zjVs5hpJ2RvEPT36s5Z0UoOGiUsG8p1FNq
4y/PMarjiIhTIYdkxrWZh+6Vit/looZuXPf+HUeMSKVxhcOCaeZfVhm31AwflDf3ewdNL71knEIq
dOrslyT5uLfJAUgdAyjJgBfEbc/iLn+//+e8tlQxfRYhcv8w2oJOzG0ga7A+MkDxnLyl8wnTIGoo
k09KlYKSie0oW5Z4ChriSMLB2IFjYCQflAFLsRqV8yJZpWv4EV2oMAOlkD8g96hTX35QQVVnPUEp
d805Ii2PliWQu3UyjnW7/vVq0FCpSdEOoaZlBF+65afq2QMrCNDJdzuGYL3ad6j+P1kDdTUz5jjx
kR/k3HuR7vDWsMVONmFGDGXSuDyRJYWK+4+WO+otJviMQmrjqfU/JZk7qO5QeUCA8R7mtNj7Lh+6
mSe7EH6pCP2XrGQg5Iumju/iKFIB+4OpuckX5CB9YLyiFS7iIKzHeAmmbEuHWkVN0f1ripZRWgtg
KmWrCKS85//+aUHwji1lrHsdjOTA14ggZA4diX3vsXvFK9Vc7SY8qqLrokJDUOJp4jD5OxbwFWd3
2lbjRLPV0csrn7eNEWYcerwpZLag1qhmf+9l7RXxm3GZgs+2b9OLrTpmHwkAc9Xqh2JCxxH6/5V9
JU6i6/+m4UtWYzBGlBmcCthrV88s39eO5zL3ggl9RjbeSBx4yoD6bHpTm5/SLt8Nzz4UDXDScGDj
2zy61F3bqZ5gCyb1f6qKstb/6A0kKQOVBw7Ak92sCPg9eSHFN830d0rEKZYwVH55xj/1Sf5fuWxl
SOB26vsNjfl45v65FJU/RCbqcGD7HVnw7m+XBdkxK4j+ZuuxbUMsU14OIMLzDnMLjjbV02NnJhJt
XUmk1GxYh7BL7kLs7uhWM6tMFACOhz9vMf4uihFZANUfKrWXPs3hPg847lkQmyfVwVzJujSJnXmO
9SDOtghPpbYICwCOQyX/4ZPzzR5sACc43Ca/3jVl7ewqnTtRkLYmM2kQ8WPFRBg377ozXWI7VGBW
TxYSnY3lk8XiABti4gRpA7TWToFQjt0svA6Co9wxUqwMhIn2vSAnrkICXQVfLStG6Jni6Hi0V42d
zXgO69hfjd9C5o+wqAFHgEky2/4gV/ZskDh4N9YCIgq34TBbZCnYXntkX7/FzAoyKgziYq1T7DHn
Rs1/OK7wSxX2UxWSR2EqCGhF7TmRagP72vfqpoqBH3XYaU8eJi8v6GspAxyTca+fcLVLatp+KLLt
MquLLIlCZpKQRP3bIv3XJSy+IVvCStbe1WGSFyFzQi3FjHg73qeyhiJYgA92FsFwzLzlzax3S8dq
TpHpDV413CRB3FfYFAppfFeWzEja8dnE0tJlLYx5tZCclLG6UHdmeSEaXvT5KTOGR/bG9h6s+N98
BWHL2IkRTcq01mb3rOtnYo6vvVbwls0W8UnB5NQ3v+dZPi61YUYTHR+yXNpBE8JOJpecbGh9JXmN
4iTsbqZhnk2pTyLDAGOEdnkxvOSGUurZydJ9rXzKLn/91HzRdWZCLPwU916WlIQ7kts1HHGtyEWO
EG2Q9XpvVYdevQ/DemuLFlsGMyl76t7uWDedvXNMwBju7HhghXiqevKUvQG+3WxyWOU62E7d1XVD
iKysbXvZcY0t18FqvnKD5PACgg0Lv9eV/OiTi1VKLzI8+kr8B3gZPZxFoVsyK9+MmKO2CER6lGH6
A0MCnWrL/Stz+P51NyPJS9DXpM54rEzG4rmCFJuBv4Lti2bTcJ8971KIhJyANWH42+gDeKuDqRrO
JGRbB/rfbYLWDFozUIjJR9pjLhDt2JKQFZzXj55ZHIKOAIWQVIjJb0K2JCViI4quTdpyD1ir2QAj
Eqz1jJ3hmn7UVQtpZK79r/BJ9iNt19x04dfU3rVn98kpuukqdumeNKK8Ch0Ml1HFRrrU3FPCeOx8
a+/PyCCzFa6P4h5DQnByGCMxbjRgFHcfaRry0IYpZaoIjsvqMz5BB5N7C1g3lRzzdCKNgC3bklKf
lRhs0Vp6Byc7BAVSxbI1fmB5z6DLm/0svTPDnYROgButRZMO1Ld+sBh7JndQmq49PE8MB855kL/z
5VdMv8wstkf3eQIbYVUzeWKl5W49pA+0H1GScPLKuiDkaC4yoDt+ErEMhygFJnSecl5StzyX09UD
mEHG3L8yt66cx0vUIs7kHfijevExeGReBykhaZrecrAkdMW2pWovqQCzl8AFVoXl8Ccovce8cV1y
iFk6tQtCJOXcWkM+jQNBBuGUs3bEMrIpjFXtGfGUpvGb9JX/yETWauHnsC4tDArpgYmwNdZsp7Zr
n3i3wCw9UDrsmktujiEbsCDLpNsvVU+BiB7KTiDaUkJdpDfJaCD+iw7u1SqDv6su/rGCATZkVBoF
SREhVYfVSjleT47Ymmn1X9v5r2KGHSwcHkCWnvss+xu6SBFybbLJL8ArE3GhD9J34sBiLIdx8YEx
+Lh4LcTAEm2PkyB0VfMQ/9OOvRMVRJLBJ19+CjR8sICkapspIrsfhhGh2XHVhFUs76+r27Z8bYzU
/KSJ0dhzh44JaTb8zG7eY2ybOjAonN4t23VjSp6kbaG2uhenbvDdOfMFUOOwCRXaBaHXQ212Z7UW
v8STil0/DXCazySG3bKmBZrZmP9VmszlcfyiMEOiNE24KIluSclfYlDzNEv5nd5nBVxHANhRNEVJ
17J5CW92Tt+K7Ie9j1rJvpoBFHVr86EYM5qJW+28jvF4mupYO+FC7IeLRgHnHd6vj6TLkxj2F97l
euIOCqtD4dTnGVgWLX3L72uOEUY24uy0fVH+9FybQkOE7Uhf0u3XErKOahayYpxwuBgI0nuDuafh
UPiM/nvLkpwV2afKfiH9podp4kofs++lx0GkBIp1RyQ/vIjengw2BoTF3XGK0gX2ufptG2FEWe3v
S3d8qAMDlst6Ngqz3AE7febK4KBT96/LtSK/cX4WkaFqCXih77neszuj9jga4333rNe3cshI5W6n
bONl2efiugChuoGqDI826qPBzv7pzIBMCpBFFuK3Ehuv40HQA/Tswq3RKti08zOXQ8TaN8QrxhDZ
rH7c6ql7L91/iJnegCRe/IkZx1yBbBBB+peV3hRm6GilxtYXUqrOGFeJqSOYvCPKYpwUGw1JLk/o
qEg6YL1ZWTKCitMk4KXpvL8hxOUtZp6DXPCdBkZ+Le8D8aGSMEgHjHGDmH/VmKGKS9RnUKT+YSdW
fmBvxq07gc2tw/abGKKvnnyKfeXMlBcQgeWMZK32/W/F8mg3+sDlW3QCQAR3RokCtgNnRoVk/dX4
6xOkiFYnuqPXoLpiDNQwBcveE93tLJRPkcH72SesX/Qyv+uRNRp6/T5+RuL8CfwthI0Lcr2d0e6J
mbHrYronZvH5LZfGsw1W3uOFxpmok4//78N7Y3mxhvlPoUsBJFuQZaC7f2z/3/nUSHNFf7P1KaD5
3wi88cyaqMgc4Pd2fm+c8CGU1g22utgR9tUhdvCOtWPZLAV5AJ3aLParT0PLireJOHZPOPGsHXWr
TTFTsw4wOdjWEcemku+V4omA3jZGeeBqomeWct/z81AcZtti8T/Dewr9zOlXj+Zr1dX/jVzgUZoC
R7Bp03U4vd+P2s1yDRx1X0Z43IrsdhwxfNgugZtWMDyactMH9TMEbhlpgGNGDcWTAKf/1o6ma7WL
et9y1FwJfTmvoCA3k+HOUeNoLlbSAJJaYz3VNxmkvySifzMtfJ40UQkp89Soc9ZkY5SOcWivpiPv
o+GEiFQPJClY/VjMyJLUAKNoqN1vz3qdajAQluif2Gjpbamn5zzYewAaLkHg7xJ6cqTYtHeK6K9k
gvUr5ke797J9QEpr14GJ1yiuwYHzqphFVIiVVMqPsqpegtoSTJ1X+h4yCJykPct1QSPjxK7gN2hL
jtW2vVTE7SK2JH1E9cMBoMAZvOPRbBz7YDctII+WnrIP23ATknqDlODRBM9yYP18Mvns19I/mf6c
7sIqZ8puMfN12vat75xvVGAcrZDnNktXsX8t2Rr57CKSkHMtl2XEKojRqWHPuMMBzZV5exlRyw1j
ro9GON1XRKxgOutpVirbhmUm9yZ9iCVzvU8p/7c69Z8z0E7gEukhal88VmjvXZfUEuBgdBXARBnA
MzNdea1H/7sdWvqJmeAED8wkTgGqDClJSZHP+Fyec54i6veOKeL6mthOPDYeaVQz0xOsWFdYNERy
JtQXKyFGD61KP9sViPg0r7e8ke+1itmPFkcNjnJl63buAvtEFDdEGXwK1Cpcrj6m03KQ0WIQGytn
0oBwieXbXq8NpveiO9cV8lhtjA8Nsv4donGOP+PUt1RPnrm82nwvppgR886kbdVpld7ueuhaoHwl
iu+BbCSKGO7BkQ5qyRD0c233roMbGsewb9NQhpX+tpzV30+Bqrbzgix+pArlai/MO5g2BdXoBn9a
gN9baVSMvclZgMiBHEBa+hgwZzr5nnl1idusF3b3bVhGk8y+fQd5S3NvrDp7eBwsmq6A9SQ4LruK
yp6t1dBchDN/2WKeDhrz0JgOy7Hy2s82KW9+QWbBqivq5h3Fnlisa+OOehcYEneWtGJCJxR5WFB5
QJD8ae6ifjS+W4BE7gYHGeh8qYEF6agIlxgc9HJaq3fXqabdKPmgsRo8+p0/7pUYQYtV//W4ezb+
XL55wfrSTy0CwIC/eDVhANLEIWgUx3GZDnTQr4Nrv6wrGVOrotCph+FjWMI9qJaHvMXPwZUQJ5P1
nnnjx9i2rO3upNzUIATLZ780jmkkMvEu7PI3c9cvZuTZNlfDrainhyCRW06KElyakRCIwiFrzHwJ
Lcp3z7IIV2NLYE4Usm13Sjr9AUlovKKKCCH5MPcI4Ixabn2oy9WJ7dCdUEaRQ5L1+TMxNff0kyWG
DE+disMyoITYLC5ZeJz0m4bqgJJs/qCSOoaSi6xJuU1HE/G2xB0I3HtBJmn9snjjmMoBAvTuB/Dx
jeEDOhdqerZyhp2Mi6pL6YSHKbwZHTsuX2MxNL+zonrylQtqaGLKOLaKVLduAWUATSKpyVfpCuPD
x920c0X9HRJnh6QDfFWAix0S5SVkmHLwgNPhY4IhwWXMCAm6qGiBznrudUqQ2Q+dRiRY+ls/9Kk0
fB4gaBKWkBa5d7Sq2uMFG2s3Z07qk1An8D8OSIkoV9fmUCEkSI2J7RMaky0ymB+A0TepeaTv0UQu
244KVSgSS4RoSE8j0VIo133qkzPCrY11Um0RhTKDCCaqd3Co3D3M3Nc+vIuPH9ne5BvoouD8wnAX
GjZxfFbJ7FX/zBgDd4S8fDvlyCX/64NY3Zq9lW27JLvn1edGLEWmmetTOt3L5xIwzp2LUwAryE9B
E7IHKxbmvu4PNhaCLno4d/TvB/T6byxuWCyJeBgU4sSCVJr+lg0eVaC5bcr5hjmleFJr/rRU0j0R
0vgyGrcZUrbQoEVaIz9naimjpUr29AwA+ur8c0LccpxVF5edui5q5THtMgiEsSfOZi2T/XI399d3
SY/hfCg7q/aUm/umGuJqxHzHTrkg60U13q1A2Bh7KnsbfUUqMCFms/fu4QrbFwXndZin2yCdCHaQ
80OOtJPDqPkmSpDoHl5Hf43IGuJQ9OUhT60xcgMYSG7Z8qLn5XOZeeyCJVa2TPyRhXNwVbkwCELu
tQTrdZ5INCBO7Vs0+8QPxnNapKeJYfr92X928zR/YhLE+xccq/mS+3pfCNntkpCBjZZEWuRQgKeN
tF1IGjq4ODPiqiKoj+OIzIalZZyRZnkJyn5vyFLuBU42hKZiG/Q5/2AV6UuKnnzxl8hMMsKJEYqs
WVaelvotX7XBqs+PgiprLwsiQEtnTmQQqI3d+aFJrGrvevyug3lG31PFvi8H5nyK+JqECnRlHDs3
5TFzSZO7lxqlHLtNLRzmNHd1cTu37o6Q80MHuvEKLwnNM9XIqbmvBZpRP6kMxSzL1Pu2tAVjPROI
ZmCUAE6dL3hxEFfY1K6Ws9E6+VOh/9m6hv+F6SVEND6Hv8IrnfeB9ZojRdROi7cvNPKBfF3IX8wf
S9NlutPl5obX8GHW3gbQkyRXajB3JC2+lIXyoVxS39TOX5UHjBss09gBUYMyrvNjiVc0lm1sz0Md
7TtsBiQktiHvnW43sF+kMndlKk8gPx6LFfJtLeR9X8kXFvh80NjBrFvd/DUn77/CwZktGZEaiVuc
+ZnQVno2EZtM8GnyMaQEDAJm89DbzXhGebKvwuqnxQJ8nDsnJkP6/xPMH5wTzwMV3q7nat2aFNie
of825IeM9916J3pkzbMVj6GBdnimQLaYkQC8fWWPhsv9vstsl+4bCghi0BBtifM/ws5sOW4kyLI/
NDBDIIAA8Jr7vnET9QITSxT2fcfX90HKuqt72mzmBcZMsYpkZiLCw/3ec0uqE/K6100YFUsxfjkG
h64QbxRI46phmjB+WkVFRGlSlTTwgF+05KyyM+8sNu2cYAyKcKGta2uGe0zMGaOc8sxKQu+YUmni
c0YCPMdWiYYTmEsHFjGh3GY98Vj4jRduXSAdFKZOFsQEQpudoWhK7Eo1eTXwy2D52/wwSUlloDc1
9PwXP82E2E0sVcxhdtjpbo1DZ4TTGfDTFkKGZ7wtSYGm0YiN35pf5svaO2QsOnzWpq0ubzndPvpL
bbhCQ9FvijZ4ayv1J4jLGwIMfYgQyWtddZkCLNmsClqPwNQdjmXPGSKsMCKZ66BmrKGCmNzcvjnr
tfFZdHx4dL5titqT8NrTqBnVlbRRAOSKUixuqh8id+S6csMzLWUb3RRJTB6dPGd4FdR6S+T8MzK1
fBiMG7YePA88HSZYmPI7kmawN/FNcRY2tqNBc51m6pxK2zvXKJZHl/b/DsfDp4Z0DDmRY0SXmDbI
0hlFudbjIL74gpHtEAc3ofmWudMyrC3V7BqdTJKNXUVXJa6r4JoptprYd7dWl/O+unF27zu8Ik2n
f3UcNGkeBQfUJgU8KKIiYrO8957jUD3F99xszt4wAnPxmrpggxlfW7PUmO7TH2FUe2CLLXeap+Ep
QScE6OaYJEF+cDONCZJvTBkOvQb0dTWkFhD16DuN7XBvkRw1nyjjnbSQF8D8e3DqqZAF9NmSuN7w
Zxn3ZKb25nBVvWwucSN/mozFs+TEZznZk2TxD7pAOEjWcLI8V7sxw/gq1IClZn7UWd1ytAz3mMeF
fq5D1990dLY9Biu7xusJxusRTVoF0qyKNk6A4BbelolCMY7GdTeBW2rynLge0/KTHZJ4d8MUgxyw
uMwvcr48vyKYyD9UnXf+9/lKM9NtqtxkF505ZdUvpcLiM6HgB1NA8ioinIc5oCSK9WFbdyZa/sYg
269jQBgErkeEbhVsS5fqARU6FlV89qtUGO0NQaGD9ZXvw3nExCWOftWuZawp+cVao0m6wG7j4FIM
vZ3eUHMPzrAHA7Hifk6/UP2z1iGAi7VMvY5g7PaenM/ftW3B/XJ/VmE41z/GRMwdAwOCPsOLmRXT
O+Gluz5Mm0fY2+rNcLZPKR/jzfAuYR08/5PcEc6pB4dIX7YaHwF0AqOwsoNtoUIUFUlV/+0h295F
K+33qjW6e1rt5Ryn9czUQtCRkwKL9AahhBxb8+LpDlElY7/t/AGZmnCPrab8S5s29qWTEtLA4G0y
VJgETrrmnkTQ1zSepFoEqXPogwwt/mQnZ7cxycgU1lFMnnXkjueFHVh3wwSU/L+XZ6h9FzmIuuxw
WuOZoEfpmA2IpMIkQ6tVF2GrnVumBpFiVb8LVZa8FbjbY2+Qj6HXkzdwJBcz7uXVdZLgoozuvRx5
45Xeih0g+OFhwTG5Z95HPE7Dox4tQpLTod4AtrDPmpFj6cXMUUNFLqyUmGLaz78Fd69jJimZQR5m
7gncsl06yWZSNgGOluPtrFnKZKMbWTdUJ7sIjOVnEbEROlX6gcHskHeutY0xeqzSIBSfIWZx+Fgp
qxQ2U0KChIu+rmZ2FdZ3Mhv+eYJCEOjNNt+3MM4xqgIpsDES0/ofXSSXsUGydBmICNoT/I3npeFD
9Per50PBCGARhsVO0Azbab3rIoVCieym3Zs7EuviuEy7LKQPq9asLeR7JK5hjdAR06j+3ShJE+vZ
pPfKbNYErrXHVFrl+d+L7fGhzsr57832wpECjch/XvxZntq7+rlCN7zPnhZ5lLE1RyNoBsqENIeR
auQogMUy6YmYQrO0bpGWXOKwnf/c4qh8Ro4LneTtJcnu4QppVBKcVFrvsKQDj5OlddDqQDjr55dd
mC1T/LTL2gUYIfqcMFXfYIOwYFzURX0fE+R3WTGmh36GX2jK+4LBU2yF6Yij00/iGGk/jAJywtrt
eu+NjV1bcC83dw5s6FiiGbWDpKo4WSMRCFm20gndZZMz9GVuZfHVlvTOJmYOgt3mOUkow+aQ4laG
+1mcENa33wAoz3ZqqvsMD80NYpdo6ejwVMYl8nRnnQ6TtjWsi41/6J0/jqhUa+hPFr3cNDI/RNzq
eFbJhBm1Ft1xSefUydxfAykCRwvbOMOFkVEhqRJdFo77DgsBZUPAMSYt8tnFQmJijNxuEOa1KDJn
Z6RU4im2vqUNU5w6mdfhefF1JDgtidS1CXtfn83CnaHOKOqNvTl7wMm7ihHIY88DHV4vE/wqm7j5
/LtYJLgHpgHInhklpEKU9Alm1E2JomCO4u2Wz3den+p2QXCC4i2UCPyxEpVHZlcV+aKVeI9xJjH8
kumNQSPxedySVESqXMWDxCMeZ+eI9Pq1MwTDUcd3s+znjmvNeBapiUsoY+kdBYGeiynKgFkaOhbh
uH0gIA8QmVn+A8Xcfhh8NnB3SolZ0wQAUzs8ajPZq7VJ4qq2hbqoSlT3v5c+L66hnSMfznokAOWt
pwdyi6pJp58dutt6mj5VoaCqWSRcGpR+dMrsW1rbSHr1tkcxPBWnqY9yVrJhHxUyeeeNCg6+QcA4
noB0l5Ti0EupvxNA1VhHPyynhZN70WnIqxK5ovkZFz0NQiV75k7qtVJ+91bYVbRSE3UlgS0fIqzw
CrKlmpnVbUEK5C/CYmzEZCFstPbdJiRE9l2K5iVJf8hBkt5cFwnE5OidZCQQEKPxUsECvCR8iHx4
L19TYt4i2rV7XzDdceI+/jCpsdbaWGcbZHJLf5qSo5ychIOog603JXHamh86pVPupr7ZmYNc5sBW
9v3EGQi5O6s20XbLNuswUY0Elds2yLbSpCfc1ySt52W1bVGCXxJEnhdMJPwurf4bLtC0xoaA0IUj
ApzHMCV7sECXZNfG4sm4IS3dv9HWw1FKo4sYkdF6rcKBTFkH21Y6pvGJpGl3W4U2pRJJ4yb4qjW3
I0OtOSstdt4xL/bnTLfg0PfIRNMYRhx3IXFa742ezynYafcqtZZDdXHvRsdY0zCiNlGBhaln7OMd
xEaxfH7sRTK1DNeaX5bWEDET/e5bil+LxnSB6OLmV3jlDISQrBMBNrk04qCbR+dyRjrgQzWOfxef
GPxCi5b9QePwlaYrrUSvr1HjBPnVFKjOc0kO3pyBp5B8GNJN1tV8lBhaYFgTpd2Bj2ZC3KHfwrvr
+32Qxvot05rfIkGWVfhSnKow16kYK+vFKONzgPMaYRbYBhPrql1auD3cIT6ADchuxOgkaw2FDUp/
jAaWaP7YhUSLxV95HvUsPbcQI3ZVKh+dge2orjL8QnnnHYNeQgZNnjZkGnkdMBPl6NBhcosyfg4U
zVS47kOs/zkakwUWMmP1fGM9p3tIvccHX6bT0VOj3GKeTKnSbEnCuuZhIHI5AgetdgJNmM2LA21Q
vR5Pg0kFFikPyURd/FMbbPI+h4DnCtWyFm6ogP8YIiSjNwKNDHcar0HjeHsRZBqEaJImp77HADHW
GLGD8NOHcPGS+zSwKf7svc35ZKl3UsB84KKlwLJQA87wrg5R0tWpSbs0Wfo0VyY4xYW1EkmiH4aE
DnkBqmoIAFcIWoLPxX8Mpnhp1dwHToLUwndbcXxeBmPk/O2mGU0YlzI5JvMTB69mbQOz/4GGA3NY
FbCGuBZ0pKBBywyY+BAwSlyPaphO/XwZGqc+NLQ6LQ86A+doezzMWY0yltFF0btTGjURDES09l5Z
LwZdVYciSn8kgNjOuEsgmKL1WdRS6dykc0ifXXZssigoLNx+W4InpsuYz2V079+A/bjb3Bfm37NP
DVbrLQN+MZsa34EbWOdOqPqeTbtKUf09l5whqA9W25TrTJB6OXrN3pKwrbKgGi6kSaAnZinaNo3j
bDV0r8Te0z2mHcYoxkvjVRuLcdf6xalED/BAAq4tC75r60t06FWWqW1WqgXRWw1C+Kg5uYPqOYsl
LykLzwpDU/9OQVNukmoK6E4pWDrdeMLsohHzV1swgSP70TksEFM8n+mtkMOmClZKGeHWgDDaeN3O
rLrgkXnUDzXu4jyCZV6G1amuCOSTM/3i728+hP3PYV4Bke/eJsugxhw54ICOCADtzCWehjy4jDC5
ZVUxrPT5lhEYOXbJ/FAmXbAdNbCvSE28I1+UaNbjVVVmEdgLVM3CqlsqvnyXxDWpSHlDUzDUDWQa
/rRVBaJvnM/xibFntPfL7INA8nE7BI48RKmKTvwfOf6WhXnR7cRb2YRxYwZK3x2ccjvcgiBpWzA4
zohyvvAmn+xwABsqOXX9Zz+19tUCwrzV6VT6GPWuz3vONgqCU+zGPnukaR0C3XiryGfutUH/6BFU
bZrWfMFEC2GTTrWhFJgvqtIFv9pwU0marMoyn1W8eEVSFMgi9X+mE1nXlptMO0cvuVO5YWkIRsPp
+VUdnAb1NXuBJuWHV1xf6iYoS28qRtVXZsch8QQyn/98GnkcYCYrBytEMls8kHoaV+mB1MF40Usi
/0Zd2+qhkhfVMBjjpCB3UefKm6iJOOZwdqaLtq3LiEDvGQyIBcE72lW7M+2Kkge2xSrrqhiGoB+f
NTSCLGerSY7qVc8754jpRy1D+tifpLKv2OvWqZupu0NXets2mAUqVRTMK0PvNFpteTSIMbw5UZ7u
SVEAvdb53e15KYUkDZv83WS6m6nNzJvi0hXDLfEm79iNNRwqC6WNOxbHUDXHPLKyYxW17t1SpH7O
m0E/leXq72e1zc0fsM2uhsbHQTRx/FpaNm+GbzgrtMDmlvSPeC9dywJaXgN/aEboRFW7dIreOhpt
Alln4K6e8D4d8wKsLM0rir8JjwCksuwR5ZP2SfeTmYWl/K3KpmjppZipyiqanVSVf3lelBT+pfHN
8VDF1Z6hKxzgooLuEvVQM0MJSz81Iu3OnUctEXsPKORYz1u0vrk9wfkt8ExHpZhWmu9qa60L44c0
XxOAcSi8yXmcaUENU9KtkTs0Uwog8XsZm+LYCkY+kWCvrmg6jQCQvQ351Wpjs2gvgvkzjQcWcAMI
DJjgaln5VX2YwiE5DfMFyu8ni8LAlhPGx8LOy41bTJi70WEQKcwub7WMSAen3hR96+6w3dxVLbwj
7H13aSK9PtR4Txfh/JPkLMIr7fJnBmgOSG4bvIS4zZelAau56zpANointkiGUObqNj52Wk0bGwQQ
0leZ3HplXjo/sdZW4I6kp9XJzRXq8gRBxd3QbsJOH49hi2iLqD6SXmNmAiqBfgus/71syx6usAVZ
2hq6fJk2SX5EJOavOnfqlxpnp0XRNt2moHNKQgEJLKnV3bE9FdsZDYN0yDh7oXWnxVO/yIleRhgl
35S+/WeMN6nXkgQgnsvOCk1JEyNnL2LED6J3/0SjrE5NAHc9d5lbMd+d9pmH0iytRLASMINvZq3b
Wx1/5qEiOPbsjz5Jv2R0alGWXjPPclZaZADsqhxn8fzVWxratCmJIns+xGDDipYF9HkbpBUIkOKV
lXEwbBW2Jn6nM55j2u2Gu8p7yzzGpNLin5ZIYZWGdtqTwChtT15YdkE/lK2PQBmbLTGJ9a1rIIpJ
H6dH0bjv0qSsIBOvX4nJQZ0wK+qX0qjUiXJNnSzphfshSF9Ume9izw1vUyZgfPcBG1AdaVuRIBnM
BfBuPWjKTRBYzOMdtWp1I/yBihQwBQLNyzhovyJVa+vUsrJbbwfb54KqNcUmFqqnAXEvfF8/KnuK
T1qgzkjd537q/FeGmE4s9pSVJhCGTK2sX590pTLZ9+5gXiAlmSe0YHAmbNM/m0bIbN9lWowqtSnH
m6lieY2dT8/SqF6qfmkbmtolIYkTcyKl3fAzMBAydOH0QktFygN5XEUaKdCReovJ4q63HVPQuavF
qWVBx0S7iLZ5cQsvZsG0ftRqnPYWMZE5/8eOQfmec623+nvQMrKZDh4iSp1cf1s55KzSfkn7nWBu
eRwMh02NdZpmMrhGOf0cJ7AaTwxUa7i3Quo+qZ5WcFAJpbpfq73hJ99l2618K0InDZeToM8k7hjY
5u7V8MLo7IY6AA6OvpXRAWYwp13tospBGJ+veo4uhye3TUn7s5wqJoW4sdd16TQkD9fv5KCrSzRf
VK2ug1llhxKeCOHUW2kn1pUboAcxNDcy8fGlh7JWtBxL9bs2cnALcR+8jF8tdo5NkvGdmk5yrFDt
2u7YYwo4nGMjtPdS0iOD+eQzBxXvXpP6NyBJ4cdS0m8+lpWRbAxEB5s0Ap31tCJnYxacW9a1JPtl
Q/doBNrKZS1C5/rvw7Q0u4MJmukv+SzWO3dbMMbFyZN420Ats7Yp3oSB9tbStHHdAmnhDTWJdYUW
vDVcNt86RpaczwVFF5c+KIII12tYvOn+dNCCCFVY8jIrVi8Y/MPb8xKPFAQqLuQRT7L2hjhokeo3
rbGDLzfCG47n79uI8SZ2WgwJPh9os5nboPfpH8G4giKA7W/lZXgzleaW61zrPN6Xgob7NLbdwfsu
+5xk07JpfjCh5l51ftg1xtMi8dIX1ylOSg84h1fZtJnzVlF+l9XO0rvqnhDjYYv5nELoeK5L3i83
fDjA/ke77l7juNtlkwbMrkQS4ARWfWid0mffsUbi6dHt+CZ4OE+13gFROGYcG6qh1Kofld92ew99
1ZV8cPRbiQs9bTCnYxyStJplaMZdF9IaiyaLMfoz0QUO2qE2u2jDwer1EiwL9FpNS5gNUQ1rC800
TqYG0yMV6ldml9PDCuUFzKp5FSj7hRlj5Z8fJRhkpUjyjQ6d4MeUPWih2p+ZpdNMHRKyfofa/mzp
DcGetN7op2FTNT/A4HXrfLTlSxpBNdQYnx+hGICBZebZhsmn1MZyX2HiWWWs7xmUnxcNH9Tq+VUY
MSh8ftXT8sOf26/NBplyZIXG/XkxQ8JyYxsV0/xUOzjJZZ7LVsphSFk2R4rF9NGkk34L2bHbqAZo
yg5OtVyNAAc6HZ3YfJlcAAP0opslNcW9V6m+MWPm/3DsciQ6WPIdNAMnJEY2wT0gGoDru/s0mARO
Gk4ETS+Z/2r9OXeGk5gQdJoG5dDQ7jmcRkdzriZKYrkwfMSvCuLRJwySD3zGxGuUICpCkTTneKT6
7pnPkwuUlhurRMFOXPZshbC/yRztbx2ldOH/pvUY3p8XxrbmLph/ITuT7k3/M9hYPkPN7+6WxJMY
0LG/o1rmdDlXZfEAXyUnpiHyo/SfGC0sPfY6vpaYCVaca//pc1W8dlq7Ri0HYTvxXOhhSm3wNt4s
lGd20rWImnNiFdzvoU6zk7T94mNlthRTCFadh2p4EYsBpEM+3yR5XN45XvlfXUc9VsGBQp9Qb22r
SN/KiMk9igOBjDpEVAiuQidReBg0TAs1uUX0GU0IMJPF59QHX9CMyD+SDtxgh3JwDXnVOg0F+vPY
Ln/EuNuWMviuUDMfiT/PrLq6Zzr+32cdDNL/4qIOyeAcuibirUKxUXLg0p1f2JaR7dqoTum9eetu
0KNjObgRanoboXHPKt0V6ZGagyTliLAH390Hc7dMTEG+e24cdYjExaPyXidafuiSfvxh6lmzrFPX
OeJ2XcaaVj/qSR/Z+9HpTaaL8Bxj+QELlsHP/9bJYl70g1u9WqglIZukR0OkGsDxtSr9fpHo6AHG
MRevNuakddTUYvN82BkZDLVKvIDhgofoME23gsH5KovuGsouf+/rotrWmoMMu2qi18AZf8laWJc6
JrMK/5l5SUfcTRmaml0+IdlbtfmQrONRPzMLxhky90XLvK7vM0iGcyPPaZZf3wdDJQfYRIDJQptv
8Rtt16W8nanWngx3GAEL0gtNk8b6pUfjF/Vp+WhQNbtTfWW5K3YAPFOkxEV9rW0WGG0Ki21q0Bun
EYVjeSapmzUHMmDIuBBHOs/95LxHmjy3k0r/qaFm+aaxAQmkP6jbxQMxBTJ/HeW16c7pVDAG7lU+
yyBLN/4l8nbblRSNumT64JCVfupMG9PR/LKm9nDsHCBDEgkdctjW2BSy/MIWgjMw9/csPc4hYMy7
8ie7e9Hp21SYeD8Y4iJgEVjk/ToyjrRY0vWEG/c2FN8OI7AlnJD+gyIANrVtl+bWGXiDwzxvN62R
h2cAR+HZIYSjX/z7WLbRS0XTYvd86t/nn1/lQcNMRQOr5KZevwFmY+Fu0qfLvxe7BrRtK+93pPnN
7vl8oLqBIYH41o0m1nYjTejjgHr5OKra2HutKR4wSLu39ldloBDEQYBTs2rGG6800zpHTxasaqTw
ZCCT3MYNf3TgkVZ+YMZ7opclVOx6h+lrpw+UFhBRrIdHZgabw/ijYxBKnSGAj+XuC3Fu98mQv3OJ
r8LXW/PNiNjgw77eKQH663leRZJvEvBsb3LmttxuqOZql5bhsylR6nA/Rjwxj1JqzT32tuIdPnX7
TzES9GxEdBOEypMjUgo+DgouZEev7nnp9QHOBgJbXvA32gJ7N2/dMzFm7lnr9EJfDbXxh8+lufV9
I9dXf/8Fh/S27nWM4P/13eC+JnABE2VIVxe3wZ5+0/Aw9s9Hz0sJMnrHdliw0+SiwA6FlqtSw1GJ
Kl+ZEtdlh/MX+UAlD7TN73XsmdfnU89LkgeCmx/czv/1D7bXvAlVXqsC9LbTBMFZm6QPcSX5cKay
PXR6Z655dScKLeNPH43lJ+4luv+Tr/allaaf4yqZ55e5qcTeroobxSqdYdswH7XsOH1PwnxHMcMn
TNOLt9DOHlPlbPK2GH/2yq3XWLUZbMPr28Om24w4el+mPmeP9ka5eVbXUXZEJb3MQ18emqRE79gk
2iIZK0/gFGVJp1f123QCTmBG1uz8EZkEHLk/cKxm412VQ7eR1Yeu63vNB55Vi/wFIku9lAWPQI4y
9AbUxAh9wjK2iCrzFkf+stTln0F90PrnaGrY0TZpcAFSXyJNNiOJYL6LDtJAOq3p1cGe3ceMtFx0
hMm8pqJRtWkjVMEnxwodS75FO9hsbVQBEiWIt0rhoWEEnaqNFn1JJsE7GTqA7piMI1pZBTYkVQIU
16ghudPRzDHcxtBRAFMEzZIfdVnfvJ5UvKQmqzsnZKppuEHy3puJgUiCLU0uxtIdFgyR5RK1ZAxn
Yban0aVD9t7cyT5lGD7/hxnIT1oU8drVnH+yuftptojyGfEvW1HB7eBguC5rarYg4Izc+78H+t8W
deYSfzBTGiDFVZeVFxxXMI1p73nudZRaBBDTcfa6ivehCbKEAWhxSCy5dWCqLB3ClHw1nOhhdtcU
81oemeWiLKYGY6ptoCNMg/VkcbRukaO5ogaIieFFEVYPet//5Xu0bXz6sUghZuunOX4SgGUuMl0U
57FAquybTbdrsCMnPbZQGpCHoTbT+9SwXITMcwuTVthsgXfNaN956alus1Pp1/2yoU5fTFJCwQjZ
I+m/rcb2u/KIcaCmBrCb+7dWk+5JJ7WhcFqAKh2n/LDAqU01Q8dSHxZhi403sJGdt/k+Evo2H0iT
MJ1a2+SWDtYnHEoWfExdFjT6ZZOWP3UdgETSlYBejMJbe2bBd9Da1MSFIPtiGfhoWBUq6UFJ86dG
8KTn1tGyniLgwaLepyg5dnmIQ7OTt4DZ7ZsTKHwXY0uvDem6tBEtWo13QytM83smik6eNkuv2NE4
BG30uHf3ZWdc6cEkW4aRCw0k/97Lw3Dfldqq4kyzcsgZwOgFfm1KgICMnvMZVOmyMWWz7ifT3oXF
Kgi+PXzjjzkysm9JsppaWAGmw5/cYA88ZA0eBT8SC8In7RSvjNVgnwJCu+oyOz71EBkrv6Fdiumo
HFtwL749AG5l/DwuqnyoUE/ED+gGTK7S7jcYu59AOEYQirLZFOVwHQpMchhEk5ljKVBmrUZ7+HTM
ADJibDuzyvngWPEbgj1zDfGMtaijcO2tbw5Ra8MgNhRNxMpVEyXNsDGnWGxkVzfzkDReKQ7BC6Mt
TKxk6UaXnXfwSkSTCcA4Jn3gFkEQMuqbKOJk+hZrjI4z6X/iUKXVmH8TOmNu7N5orxIdqW1CS5yK
5hvHufVesFDmrtxOk/cRpZhFq5FBpYUR8zCExqdmY6PLlXXzQ5FimsOArQXmd2jbvNKB9tOlUbrJ
hnZnB929gCpMWUxAZYXP4iBsN766nJCKyT0Jjv0/ZdBsoyay14K1F1QUnzez/K6d7tuLmULaI96Y
zicToxjLLWiBX4GdfQ1WMoNAZjAS1PVlgJrrnM+3gqNLsSYTE2tL2VV7YMAfE9tyR8jEurVfC/oH
VxlB4PcNUAtQ7DdGkJunMPQQTlcDABViedgAWKqMArKNhPdVotNWI44IvUuSRZ2TGdGbJBl0y1oV
X+TfXEKpihtkdXrGEYAjuhpAdKv4dz2DfRRzRLq4olyJykaCbe0bXWsPba+uY2aeCoEMnhnRzTHg
lJvuFO4bQ4WzvHv2K1NyAAVFadCdW5KdFnGE9Fvv0gcxQXjeveJnV6LDGEtMoN7UlavAMNZTlZkH
6IeInqNjBnp8VvNcBju7uW0TrgvlH+NS/NFo/ayzvtjFfaIdqtHxDopbj6bONK0w8Pd0dirKjrxH
+N2iRga8/kcD/gj6yz2WjROiSdc/+CR9lCHcQrRzG0fBQTFrYXOr9Rl4Vl6xWlQrYp0d2mQo0jQL
nkib/oa5BqswXGalj5laGOB23+sCoGySti9xqbmHxruWFU5rfCLFElUpKiSLCYYbgxwcevualBBp
Rr9HA8e6s5E3rWbvoMfkPyoXraTBQJ56z9jLWkv2mAxx8QfVSU8y90KKTrj2HMIazEfrkwABWf08
GdxrohqjszZof4akuRa4z7aFTnzE2Is/RZZ90HlBF+XFf4q2e8uq6Uc1GRcZ4GXHolOYyJ+pCGfS
qYR743LIjiEZV+Xn0ICmafX+Rzkq+yBqvGk9z2OshWubUDFOgnsnyMfD3Z1yBvGNnu1Sm/vDbnZM
2Nd2H4ojt9YLQB9OGUnNIWvEUAAhDvH8Nho1MsSRhDlRpvbgp0/K7i8K9T/JwjZccC88pO4QrEYf
p0mjldmhDcN2k2Z8lmLcqMPIOcMr00vcqw1Ght+Tr9+arrgKMrnPTh0fysrfqTATH84sD0GmkyCX
Dn+6bsgvFWqriH976T0/o2nFso5mzqCFu8i1MNoM0tMvxvg2ihFxaXCybB1xYs4abEgsSoaJXgR+
uqY/8OHhXccNvRvC7MuF4xNprb22GhIddYNus5E3W8eg8ii1XidM1Edf1ljrFnfz2Sw4v2fgoFRl
IBdBMtLl6Tctwu7SNWhbTTIUaGAt3dmOj8hyBZ/1PiniLyY7uneYwLzhNDVfWUGIRKrMTZ3q2yLx
f3p68TuzBtRMYBFovcOFENEl0814x0BhEWtbTWtp8Gp+sjbwX2yZtNw7zXiHUhc5+ZcRFT/Dofun
GCyUNVhyNjRre8TM47mvQMTaSfEHR96fSGZ33FA4EZgJ7JyBirBrXMb7blgcxFAVB2omRsjnEv/L
onAh/MiKfAGEiNbGYVbxSsQj+ZAJwq4gq1Z0lxMP8HYW5x6W5+mBuBYHdZzt4hAwadA59yhBFO3m
LkgmYBRrw+kRgVkoyCyT8Ohi2Kcd3VlbkA/jUQg+KpPZgdDhWQ6rOMJWzujqHgpwCC3t06Vl+cem
qs19r3VbVRNeWDnTqUpj1FWVq65WQfd2ugaIZH93vXbHAL7uiaN5a1i5qhlAaahXPtb1pURmPyVQ
flXnbPo/jS+atWECdWhQkeQohZvOLfaFgVnFHIJTVOdcSn9rY4+d8GudXYqrRRN35FsUalNZKYBG
Tf/l+IW4FqmnX8F3N47m71wYkgeRxRvUVJQ+4/QeTBBGKzP+ieVHezFF3ex9xC6LwVMfDWO7VeyJ
Bw0EhRjNSnYoTazdWDvgFIjEsblLdgxqoRsXkEk8OfTXFFcrMcXywHH5/wQ9gyEznhEq5KWDtez3
JV7UyCfVZ9TpgsGYCzG1azRErB6hOjExqV9csPrJV5UXx86GhjXIFeoeQyLnHQTZrkG0y0J7z1l6
kycuwxVGmTs/JkUhnx4q9jjIm/Qcx83/Jz/rf8WcEQqO0ppIdsdwhZRzutZ/y7MzB/SGzJ75NAXV
b7qQDLmtsMHI62MYGcVhLKybl4nsVlUBpuk4969MC/7opddfW3CKCe56KNa0u7de5T4KjnBnZNE/
+W/Vth3H6gzY9CufsvosBtiIbHNAmfC7L3LH1M45IKThvzLxkIAb2M0SONTlELwMLBRYtNuTaWr0
fntiQ0MqFxIuJwbl1mBi7/ZesQ8Rt0utsURGxbRlAO7Sc9TZOBh/NuhFdUnXy1bVvSMM4lql6UtI
53ChhrC4BHX2m44cYVeDOPgWI7P/9+tr/K90Mkdauq0sITF0KobI//P1/Q/uzmvJcXTLzq+iOPco
wRvFnHMBR88k0zDNDSKTVQXvPd5Iz6EX04fqY7rPaGY0EdKFFNGdUWnIRJLAj/3vvda3gN2we5s7
ptIhd740mcgbCLPg2ms+9khOhpbQYC0XvTxV50dJ6dBmxK+aFJ24cQp+W8EFpH94xPwgAZdhLSxk
euO5sCXARHxdcCLhpq7+g8PmBOC4ymwOy2L3/c9/om9omaJuyoahK6Jo0Aj843E3Lbn3edYDD/w1
8mnFLj3jWEdBZ836EaVZ/sjy+okZttgu1Ii/qXog/kA4E1Syj/D/MXrXRjqJzewLc6PvR9Nq94RA
e+ip0mdVTp9Da879EOUzY7fe5z7Uo9jMxUdMmuJjjzVNaKHoLdjNyeGA7SDWJpjJ7DaI2nDsi2TE
Dd3K0Cu0yNU6oKbYrcBZqgQylCWAhMCMj0jW80NYLpNLEnNMqad4fVCXl66X2ideABX0GBkWQgWq
rE0qpvkSPdZMLOJDDLnRQQGoYf4cY246ExdKl8Ss6/Dmti1gMSh4uLfqyjR5dzW4cjVGenaLBH0X
sJXSWFpH1JBDS6vnrIYJvMiptQ+xNMLMBcrLc8g4tYinTkqlPS16SQxsNIdOlKmdjyOg3muVQIrA
+uHXp4DgbwlKTP8fX8qiIvLp/t2gTTDZ61IagdzmSNRaH/Xr8b8eakQ6SQwk36jBEj3o64e6wMQs
y/1xaSpMJCWbawnQuGvOBQNaBmWsYvK9HlvzgmXBrtd2aBOO5hP9LeJJJHDtMvu3dOhmMO98yFrI
Gb0W4ijSk/Ov5l0lKfNOGhDDhLRivEkoMjYRPWEqsUxfpMRd/OuDLukvKKrVDW6vxMOPVMKKqY2t
1Qr3NhlynNSwSshCLPe/PlXT+GFmoGS24rRf8vyx77R6S7eZTrBwXjqSvRZFPhFiXLsw0N4kqtnd
HCkw56UqIZOBoICpnfWr3FSIT0yyKgBnBMdfH4o6A7NhtIBZ1Ug45mJJVS92ZN9QKV6bsVJeYpCQ
lpAsT0tRyEgiF9kNqQalKDQ+QksecZ4BcVFCUobkiWFZV4+OHpO9k9GzZ0qLR2HmvbAW9SJXp9S0
zIdOLtVLO5+NVBV8re+svTkhiRhJV3Y0RZ9oCmjKnjwdOPVVMx8vE2flEZd1g05bCyEgtE3nM8QJ
ensxYvXYsbMU1nEvZjVyj1clKeUCPaTlMAlhcSYSrWYA2vwAm0rEpZF3uEoqR65HaT8pFm5YeRYe
6fcw2KWf69BkTWi1EwhR1NLkpOt10q1XR+FZoZ5tySIsX4eqSO2QAZ3S5NWjChgR0sdCGMSKQmAm
Zh01LBzeCIqVTLAatj8paaCBxTdTAt2hDjIGM0jclyzE71AWpeFG+roLizN4g62BFG/JW8cwpmYv
YxgmPJvlqIWP25hYwRMUIgyU4/1sht9bxMXoa+bjsqhokaHty3JN1Ide7jozaXayVbG5oH+3Fea4
PcdBixu2RAsX1BYzn/VrCesNCWyYZ5rWZLPFJgANq1nXvK+CcjAE60xUXsrRVtERFcg90NKJcfyJ
skc9BqqGADcr3lESaAcjGEN4TQ2WxrTNvUbF1Dmzew7WoFClUtlgiUXrxeSIbaa8QEIiSD/Qg8xv
0Qp8t8pchY44MoKCctxqE2Zp9Ow5YjCUqqYV/cR3LG+ZvFa7HA6mO7LcOO0sQCUdxeqSKEu4xfR7
MDKrfVDiRqPcrtKXPuISEbp9qebZEXlk4g+tKZ4Fg0aN2VjZXjHQIavleFLwsbsqakXqzgQ2z7xP
zSR571cE9Zz2BkEMEn0ZFBsY6lGjyEH/9cvJRA7oYifCK4EJE5StvTkja4KAq/U39MoHWobW1son
YxOL3c8hGvJrnE31uZBEw+4UpT+jwVS9uVPiozam83aQh/dyoHczjNidJ2Nyc6ylc6C3r23xFquI
jkOFXVIzZiUVFgzPbDh3Wr/Oh4Ryg+FkeDB1ax9E0ikmBOYhCFRhNxdmQyRKZIuBgqoW7teZapCZ
4sK+SRoLAQdfM/h52a8v6DpsVbDWCcRBMMHQv1fQkY7JCPeqC8Nx36wfVHqATj/ImgePhTuoUUtb
xoX58wJffGuwZSLdiGJXCYBLZTKUJOCeu5iED1eg4fElDFsgQcWBblO9ybVgccIZvRVTCrTieX5S
eRVe8zEAyRoE055Rs/xbEOx/vU//LfxR/jX3uP3Lv/D5vazmJqb1+U+f/uW5zPnvX9bH/P1n/viI
v5zie1O25c/u3/2pzY9yDdBu//mH/vDM/Pa/Ht2au/2HT/APxt18pWU6P/5o+6z7dRT8HetP/u9+
869J3s9zRZL3vewLeEmPP0Kuqt8Heksa9fK/nQB+KovPe/mvHvBbBLjxDaKtQXy1qemSKkoKOda/
RYDzHdESLUKFTVMzVFmy/p4ArirfDE3C8G9IiKdN2SRxFw1jF/35T+u35NVMQjlmiAbNsD/97Q//
wxv4jzf0vxR9finjomv//Cdr/fV/rPBMWVNUWZMZNIiqLP9Tbq4RgdEBnk2PSL62dNPd/nDVXJCj
PmGN7rA9zcxgRcDcT6Yj7kcPVMcm3hgPy+wvSUuUg324hYPsgLjcKJvOw0s+v02Nve/9CPa8P77N
W20/eN2eBU+DBtO7tJHa8631yOPd5luSnn2pwPGteLmOOegmztucyQoZHzbYYqR1p0F7BKo1cFRI
jHyax0BKfWSQ4QdOMufacwjX3gk8yyWWZad70Ybiy6biuircaVFQH2JM7PYN7NSRFsY120EU22v2
4Mt7xDMbeQP88P0guBlPQqLAq7pt9jQBvuCjev32hqjwCf2Dvf4GtuDGAxB/5Rj4Suyx1xQfh3f5
1Du9fYV46kkPhBBr9m1/vd0s+3RYPwHhdMx2rfcB5skmAODYHIkO36/3IfuAZtR+85+fQ/sLjtCx
c5E8PNKgsNNbTXnCekOMwEFE4I1ox42591o21HN8kC6+bJ7uI7afea3sZAfXm69NrnG3bNglDj3q
r+YdJuVj59JUOYK4Pc9sUGNEUMVjjNaXxm0HegY5BQQh5VrfMVnvqm13UBMXnAegTvqAzObDo3aN
L6FTbdotk6GHhVc0Hp8W+txayV9G7KqNgNAlENS2dkQn4kCHThy9hNmBvElzLz8h4QH24EFH9CT6
KofW09+n7fMze5jFbTf41h3S0vfJjj23q7gMPnYw0A+0FG5q5YOnfc18Sul95dPRhRTgdst+xOy0
94mZEIxN5KHHT90bvhjqsfXDVDIbsOtp29ns7Tu7mXavLxl8Khoi8b4D/rXPMGY/jS+ExdQfQ+Kb
mov3acLTD66ztFmXI5XED7JOQlcaNzUzWO7sAFte0a5p2dm6QmNxq435Wp2io3xSnprjuOlfdOMi
fFlseEVXNMGL0PBl+gZue5+eI1d4oFSBV3EaRw/rCyJ4Mq00P+ejiYsKPo7NfEavNuPRADDhsvOQ
4PVYsDY8WTqRHkSfCupJ/5OMIbmxgQyMml89958gALRj90A3qCl347zve7eMtmSM76MLL+wRkW//
M7jylO7XYg/25XLcc/x4358QW3PBIzEC+BC90bCu2FNTVOCkddqf+gdGvEO0sXZg28mdEDxlT6+F
MwoyARwSsjJ4tOlKGzcCx+fkTlD6IT1Zdo4olGjG29MbpxkS+fhVusCK1N5dga3Zk3hPfLuzC3vY
IFM/DQwaUZ472p0/zLJJKfF7/zJvGZM60KeY/PPqqPj4XcJbHoIXwef2yCUrKi/za4RZSLTbL44r
QEPrVG8aC4XhDG9gAS/hYfquM4X8IXz1qz6b6tYm+I3zQ9sU4WsdOvJKUHKl7XwqfNXxZ2/2yCTr
dov7UPna4Qs89InrJD4k39MzmQ+A6z8LV7LTH8hqQEtQ6r9nX6jrmq38fglP1iedUXIKk4v8qFxi
60VhSCi/L/Ouc6SrcpLfzWPVdOyHGHDZd3EnLSfzwVscY2O+oVE75Ud8i3b1JV92yuPGcGCp/VTO
5mVwFG9+UvbnepdsS1+qbTF8NNJdhS7iRtCLtmnOiG+iLXFPbuJ9fqJUaxxrJ9pPCGsuezItnFcP
PKt9nl1Pu8qRd5dd9i1O+10+8i9bdNW34vNdYekuyeixZ7/zenf0o8/eLWyTr0jO5E1ettWcxRuP
Z9mXnDODJjykrvqw7PkT7Hhw8l155FL1zIdyJ/IjIFdscpUc3TVASPAz1ibDE3PW9qPLAfHf65Gs
FKK3tkwOLQUcsZOe9PcUC+i++6lpNv/Mfr4bm19Hce5uAHrbQ7ZBqHQzPIImoLTkg90e6+OIqoWT
PAJZRD28J3Mdzwa9IWf2dZvJ9fo35Tv+ebTId7EVmihtt0fyFTxkucsGWqJ35ZOWg7TahlJCoiMp
lyaEf0cTT+o9FNn7MrXwwou2eRdOOKCYA7sREw072nBWusZG8ihYlM+XxE72T872J97k3pUP+sH0
X84FweSEAEAD+dQc+NbcJY2TRPvemS8xL1Hvg7V0lc36f+cJVwOO8wd3VA4fHKhsh8/FJ6PJFhfo
kYMy39DKnMcjSU4MZUc7Oln1xxw4AmoQ1wDfGtqx+hB4V8ulRQFAbTPHD6B9EbDxlfeMQxYqqCx2
a/qVsFWG7Tqig/dV7nU2Qb9qpP/TxeT/Q2UiXNF/r0x8Ii3uf/z3Iv7x+0rx12N+qxQl/ZuuGrpu
moqpicg3/14pSso3xVTwE1sW7BpNVf5RKOrfTMPARfJbbclM5x+FovaNmhITo6qJlKCqpvxnCkVJ
MyhHf18pilSIoow1nYPD/W5aHMXve8TWBEm7LThfEbmCbwGwnkDj9ROmUb6aFXSqZjAc6A0BT7Bq
zq0q2c0qf2oEhrkBQDQbHwY6VrQkcdE+JU0QbDOLWMDubBBfe1Q7yTcbvCixrMG4MvqNERUowCov
Jg1qZ7FbWSkrC1w1wAY9NpO4FwT8aDT1M8gkNnMdwaVwKcKpsluAo24PGftQxOlR78pLHhCXYfTM
fQaMl7j6aI/FiUgG9VrNMPFZY5J6B69mi4/IqHdFwQJamGRPF2aLaRjojSjAKDFEZ44VnM0Sutxy
jXTCdQHhOWZkq3H5JL3soUfyjSqtPNVg5DwMxYKDRZFRynxamiI5hii9Ru3UuokKjn3otnGk/Rgr
egETDTP0ZWScimq0RgwAx2AM2Y5ocOtR2eYxbZF6KQnxw8/nKXow2Q3tE7+IdCSdyS6SW9NjxskS
XXlRKhvA2w0cPkX91g7Beal6KAPoEumUB6Qy9/XJsppHoaw0cpDmnE07aq5SsZFBgGpTeC8I7WTA
wjoVEMzZdVKANhgnZRYt5GMLC3U0iVkICvrF65hH2cABZEdEbLSorDm6hlc3L8zYK0NEr6Ou8XhF
h2ZABpeSkeCoT9ob7dcNKR5rvYYUdGjeOzHGTF3Vz5MZo0fE4g3vWfghC+Gr0BU/ijHC3hPg7te0
2pXXiHAkw/Al0va5IW1xXMEetIZoZHYtL0WNbb9FtGxOwmJXJdPEVis2CmDZVgD5ZpSZ4oYQBtys
EAyoSfmWPzED596Ag+/6FW40wK5XbsiiuIEBXRLnkEOem1d98qrBINAcz4sTmwTcSbFC7UxbKWo6
7lO0BWgIMO4kR03NNMHTx/ad9F4cudACJz3yIBKIHqiCE8FfTMQJRbKDHl9tHLx11WjuiWE0DksG
J6pJmtSuVRHoffaKZNqZYtzx4Ecg2QkvpACcMmmwnFReTlnXWpwV4CCtyjwTZ8TdMOLGWS7aY9Gj
3sl78GGryjZBsItFkbwm3pkSH2aiP+YyysRJU1MP9RngauRcLqImkF2KlfIqzR+9NJX7aAZoESg3
IU8fGI7nXEM4o5ZJZziMDa5fCFCbJ/nWhTR+J9JdvFDI94FCZzhBA+5QPEqa8kFQKKeWmb/ENe7r
hfe2I+fXBoaLzLwrtzJ9badLYNNNdbYh1pP0v67gxkdwZo1qgKFn8W4OIcl7yyT6UTts0IRy6la5
4gTj5MQd4RCgvNgryJPsJszgyLKv6LJIdxT45DNaYuXQQiZJxTxmmbYRTQV9BsHJDp1Idwytq8nT
Oqk0cKHk6XNKBxF8fj+7Q7IAXxmEfRwvYFNjynPJkmQ03LIXasSVB+Y5HFCotLWE1lrmfFQb9naV
kQzbkASAgCBprSbfKYO5JUl3oGU9gOxmm+Vy78ga12A/9xC46tibE65ajRTpmqw0t5tVru/RoO+r
m9dKSIHik+Bs0y/DlaW/qVFK8VaAj0dWFGMm26DgQ7NgzSLzdjdtK3Z5C9GqJvGNES8MHanCI4du
FwW6tfZrZVfscnaVBpMXlYFokbAjzNisQJzBMDnDfU1VqJcaODHbzL9PYk7GlTE3m1WpZOYVpp2m
Yv9sojUOFThiczsjZ+DsRlmvI8dhmWkCqpswZjB7gn5VbIg0vXeL8IYQ7TYYHSsP+nPQayKR8RLq
bPwLDIfuibU8l0jgfy2VQGxIsqUat9T2OMSYELXCTs3hacmDEF9DFDBt7w6QK2H1m1/9oGcbVe/8
UZ/jbRi86s3c+VkUbatoAEC5WgUxfLXahwaZN2FrFliays0t/kLE9R1KCLDtQGxp+1mF06Cj268p
vbKUXftFYaNlKBnhSTNXsriSpgFWs3uPL8TCbcz2kIq8Elypz4Y5Ki5coNo6BGn71BEVWqnayEAs
/W6xTkOEWXNiGo2OCPkiojpiUL0XS8xoRR6OghCwillrXm77mnMKrb05Mp/UYjdW1XufhcN20pn+
pwMwzIx73tjjXSBRJLaJAKm2VbdRlZGBZCV+X59Dnh9DZv+WVCqATjuy5TqhOucCBI0IK1itYKRj
gHTV8h4ubjiDgekRzFaWdEGJuzEUNleLFKqrlyD3yDJ/znuR7gQccCpqErPbwErtWS6f01zxUI7K
DiAPdKlFukG9t6lDBIHc1Dr8pLglQVBoWKHVE2qlLxHG6CVyAc2me6CBlKZD9mDGZsg2N6/x3d8o
EjadYSV+OcI2TKA55yPu+CUmJyFZsOYSKQpk5czY77o0Y4zzkms/wFch5TFyhOVDj8fKrafkXaj0
Q4k8hjZG44dFeahBqcMbRRaKdIxcYU15UlkN3EkX4OkgrqDTfs71oWSnlG5KIZgdUmQ/swQsF/6K
hBVWR+6SV5NTxOFDGKGlKipaMhkUWQlQ3pTOT1GWvOWdaKtRxA1iys+Sgj6WAW0CJ3/J3DAzzoZo
cvn1ANW1dRxVQuD16GyCrwrWLU7ar3EwxJ+I4DlHGBBSqG9WZTLhvPx+MMXIPAa/ntnnEsMDNoDa
BH5hQLhIMcg94Jqws+E/Hdql7w49CXgmaZLHHoBUBp1ZRRK1STLW+hoR6DoaHWl7E4MRk6nFxY66
NdfHd/xRcAN0mPY4ytmUhbOn6kQSTCzHRK0T6pzoeX6JGZevYTIO9yWPmU2y1fue/T4Xcxsr92iA
hYKJB08UAVmD3CH2AZ1ntM9SDlWHzioi7ol9GFJCoTNHt9EIMRrBCWbihLZ6qkK/YvPbK5XpGhWo
MTD+3GmsAojdgoZYzQkATUvhEaE9sACBRsaYWe9BiU5pCV0mHAFJhRm5KSC8SF+xUIDMRjjggf3l
Ns5289REvjC1tYudgiHPUhhecByCWKI/2KJwXpLXse+klyLDkTSb1oeWZoMzATWHeTiN2AGby7CU
mr8MjByqBu/a1GokH8E/bIBSsBwCG4FzDTGmk+adpac/KsUEcZgXnLwyfCKdXDVTwGe6ds3tSlHY
1i3BHiq35RuBelUKFQW9LEHepRuMoxsiY7PtVLPfiqOKLJiIn6gzcM0aj3NgPWqE8QEEmc4NwUEY
lWSyqlOasqrIbF+KMJNhl5EWgdNII44YSLE4mFujxc6RzNqMQ6G32NyCAtWqlFIVyw+PRB6Zs/9F
7PliZP2ya8jrYGXcQ7lcPPCFlOZxlVJi1hOKVMldUqrfJE50chWKe9lBTB8iUmtrxmEs8frIkDvV
XHmC0b7EKNX1TviJwKFirb7XiyahlZuPmCUktzHGq9BQi4sLqnKVUClU1+DtxiI89jLu+tQyFjdB
4y73aH9yflLp0L/UsG52iLyODepo1xgBuOv4DtzIhAYNUqzxKuIZya6mqmwrQqxn0t2lQaZdLmE9
0oEvFkHwlWG6Fsa02HQi0kwMBLElgaPW6Nv1Aro4g+U8KwLLbWQSLgAzIyV60xLqQG2J3uQ1j80a
0hvL9jkX51NXLY948euTBjEdSb1dg4S1JREKbTM/hBA4YQ3Hjy2QhJdQ6hUbPIslZ3RHjC7aYvmi
JqnAnlYZLTorJQe07M2dGcJRlhtLPDdcBppFkofa7tph7Nx6sH6m+QIjyWxea32BHFXRUVKeW9Jr
NhgbUiI3GRMnJdb0BlF42tXaZZN2lHiWUJEzMKQfCkpj1uOqc5Zw/MSFfQxN+hbzMofsg1KMguTk
9dwABQHR4eqMrXljLQvWVSUzaxWZ8fZL8qz24q3vY8aao/oYJuZDQ7B8lOUxngXKRBI8esfqCQjJ
zIIwaKpA9mUbjNYfvaW4EEz1dXmtNyAGtnnERY08A71oZLfBjESBnBhDe80mgECqNTKcz6HCDlR4
eZT71BKseymzkkEst8i3KWVC2pplOTOhaKwI1JmAuj4YAVGr1gY+zSFQKBLB/yytTr4GSRTQq2U6
p/kJpWx50Ql97muD6wkzHCoSnjtqKBQm66XvF5o44kkeWN7yDOHiYKKWDItsAG/daEzp67PZ6jkv
FfeEuZAEb1JW8AvELyeqKWBKZfoeREl0wr3sKHNwJ+4dChvv8DHT0m3FYweWkS2AfwJKtVDey0Li
61aIE7suoVQ0/QyhEOScNa3h9kRLCVM5H7sEKEmfjCQg4GXcNhGAiwR9moNcwEuZfR8JOdoJKbZr
BYyskmjXttn1QSE/K9J7U9PeGwBGbUnMvQwpxGKrr+XtRKSbmQ7FY0TgBTmI0LFL4ftcFKSKaYLb
z5O0jUkgdpH3qXT0TesQ18N7UBP7gBAQtf1iyojIi9HLunDfEk2xj8mKz2rQ2wh+gGeK4jHJLAtq
NXp0GIZbCVmsXYokksBpYx87JY9WLFeItWaTpJJ2P1iAECqAepn1ZCQhgxhR/ozGNN2hCabBiqZV
b4uTJDLyngwnIlPBTaxCRKRCO1+RAXqI0kQiN3TbyMxoYIDkUGL1CdGTieYTOqPSWqxtBptc2Vpm
hyStZ5JAEf41yBbltL+kw1zaGvYZHyYTkSYbCCwkE80GdXstqYcKqj3ZE8OO6trRJ+BE8roCt6jw
F0naCNl4JGRp06hc6wSSiwcjDWzJXOHB/SPj8HY7zqTzjku6K0adHqZmHbQJM5RpYHwXZRc1TrqJ
iUrHW9i52MhMpBIlPG1FZGOXA6Mc2vn70q/Kyib2FgzjjloRjZlPwWeQo2USiJ4EG/VZt8m6kj6y
EbKbsTQOK0nLqIlFFhuKlMz0B4DiPAtXe4TIe81FdnKhmd1CNe+jeO9jFeSoEuEnbulcKo+ikso7
AGfLKEO+rVh+aoWtYNCTRiJPXjcuqBJIuLJ7C9urVBl4JUKyXUmfZu8x9/pBCkbEdxR/tJaSFpZX
kYQvSccdRpTlcjPNlnXoxjhGM5ywfTIBEwi0ybxWmfpTGDSPWhER/tdzW6HTwQ2G3AIbtjcS1KYH
TJ2wddeoMRpxOsghEGSLo5lGmd2VOVQHJRt/TkUHPm1KtQOgAYPiB3kwXZ+AFLm3XCU6F93TuW7q
fTVHW21J3CyavWo2f8CdhwaDJx0pNUhVuedNxQ1f+kLzYBYBcaKkWNQz9Qk8nRyuSHNHR35tgh9B
N5BLxZ66YZbbS1bgRWBcpoKVWn3rm+ZlbKDkDsGIUYzZI/xRMy1ZXPKUoI2SSCLUP1sL04wTSve0
ZxecdELhKaFguWoTv2jWsB2L7HvDDpBbe7LWIyXcaqbBI2mfs9ifZYF+zEIKAPcbgVEXc4TU6twg
7+ONYKVOrPTirhRTZWtIst92wlubd6kH/Wx8tAbu9KMWoQRnC07f8LOI5HdC6CN3GpD9S6nBmaA3
9JEC7RpWlbaprPgzF8iWF+XFV6IMCU0YA32hIjvCfdxEwermhGyNXKmghp9mdt6sDNZoUZurE8HH
tMLJ54i9Xqs0j6CkkdsHIWRIrjytp5whjHEKU9KvskuoW7UvkCLiT9oMN00EeFzO6sNragaMEHsi
ZoKh9hexmzZlsV7grFkCA/ltXuUQeubo2HT6Q0o+D9CE+JziK2a7yiCi/pLNHoKMEOySKdxNcrVP
pekVM6eGvxCti00h/0kdZTk5yag9wUmH2BpPFDgXdcLBGvSEgcoi6C7xVoGP7AuqQL0EndvpxBGv
vc64+DAksnepg+y0QO8YmW9VXQu0nyCHERi5nUJOwWgAkNLj5ogEkTlJQQdWo820VCFg6inZE8Fy
A8yNsdU8j00kOlJ1U43lUgvcQIKVqii0k5u1FD7YYgi7rMF45sbIOFSeHpcIm79pwu8ZH2Yj387m
SySLrrbsFlpGO14NZ4mbbStlxzwRAMU0xFxVXFXp3ujpdEjm+mwNzAWVDEqyV0Gx9TLgbpZAgXYq
SBtvIpWNzsQj5tc39EhnOVd+optgZRE8LFfcFeOzWodPMvkzMLivyPUhepnpmxEL5L9DOnXLLL6I
AziS+kAaHk6labno/TrnRDdNjEr5gWIX00Su/mTTr/lZR2Ay4g97tMDc1VX/KcKaMNKOs5YLjns9
aySv85dk6Addx8toad97I/yMpoU7oN4/WlxCmygcsCyJibTWDhsJHqujylOwMyQWrlCvN1yb7HGN
7iSqDIy0wrj2yoKiMSKPkBzO57HoCOntRzdKe8+cKiTIBBCj84fQgi9ctiHY/Wwm480UqoeB1f1k
hcWumePnMo3vY6yYiD6rH4tM8ig7PGGbDkQwp2K+kZY8fs4AgDbYjv2hNq9airo2nei2FkicvYLz
m5gCLkqUp34VxUwPu+RTh3XjBssLvFn67Eb8NNSt6sz7yFIKUjAblG4t3UEVrGRghP1+qkUDJRqN
t0VJton1QleVPBVyv3BvQyXC5oxjqWJ0Fs6bQKjeZ4zmfEeAkY9GNTF6OmDxFPn0hSAElMROpHM3
b6o6eawIl3HwUsmekjMtHfmsC3j2STE9iGD04CRB2lQo4NC1ho7aQ81TUK3AQ8F//KBo7Mqqgg6i
ifDOFN/LrP+CQUMdhjvdadfNsCgt3tC1z+yAQLdOUOx+tbmsGJQWdboTarQkLauCCxNC5yjRTrTN
9yyrEpfQb9QWOq/GpIzf02xvRICQsqWKNiluwNBIFq8R8ou+YkJN3BYp8yVQBjr5QG36WqGzJaEX
wm2A/WTENMRE4YXGYOYsFrt28i62SRKDhCxAivQMJSWSQnvhOYXCOUzWUemN7tlKUPJCex5YFjqD
fg1tTvZ4HaEmFuZBwDVhwa3OJN0dFiaaATSSgJZUdgXYIuCJoKVOvVzq36MwvGNjdWt9eAoMDTd0
Kb3m2DJtY8Gxlk8VbOKWxkWkZ5xeMtc1Et3HrNK2FRtrIsIbMikoDWNSsHSZayIW59mmHHgOYMlj
1+zompQakCWV5m7b7jDWNZ5UYzOqxDdVziYCBsnXIfFrP9Q9xs9IoefL9dkwueI8bhh3cAfI5XTx
egmBwsz+wGV2xblRtq6gMX7OsQJsUp0Xgs67i+RZ8ZJGfQMtMPjZChWGkcTfEn7Swmb6U7ZbHX8E
6Tn0EGoRDg4XPd1CgVVcL89iLz+MopwQUI1JlyKWOJqJv0wLyxO4Hd6cmAEtp21PAz/UGn1HLkuW
QKywzByNhCSz7rTfLaxtR/q5OGOU+tWkevm/M839/04auDoi/m1l4AZ1YvGj/TH/fuS7PuS3ia8g
f5M0BqkWE1+0gCpSv7+JA/kWcT6mIYqSKlmibqzfKoCirBJA65sBjdlC/qcD2RUl3CR/Uwda3xSm
xMyOJUkyJb79nxn6ytofRr6aisSQ9pkki5KsKIakrSPh39mChsYoEeIzvY1KmlGMJQ0ZVHzmxtaF
xgC9drZU+i0dj71yCbk3WsFF1uDroIK3iP2IrwlXvgq2g+3h6jnFLdWIt3i+d0bz2wn4B2nq75WM
/8rB9MdD1f9JxxgSdxmlVUYHaPhom2O7fAwsCSRv0Ls6SmX8H/w6Os3/q9dGRaOpM1tn3Vxfu9+9
NtlMH3dmYsKiBv9gbEBsCr/+ndElXeRjcRTz7dBsY8Z1anFvquvEACwdjnQI2oxBx3Wu7zlhUUgI
l1ayOeicC1tYE79r+zbGr0w76dgdgxiqPk9SyDcqd4fXXmCWSU01C+wrolcjPubjHXM2zY/72Nz1
8AoK3g2YntLvs/l1I3M4HFfO+ix9dePOs+THOnuNAW2YLK8caDbdp/yaCIeZgSgNquip7nx4/It+
HyayzuS73N9MDbakfMfMME63EmoVz43JDo5puvY7/C64c3TpdA+DCwfSMJwEZQRfBmflidcgU255
f1TS44K7WmlDZ4giJqd3aUpsCGZ2RgUaSwTRCIdqWZf/m27e5PgKjhhMPYLE+C7QrONroBjQxonn
4KfW3Ur9IixHvpmt6U4j3PXqFvUTObeHAPJVEt9NhDp80dAFWpKemJOYXjuclyptpnm8hWRNhOGx
4M1QDJEUIE7rEMvEsTERmiW8sMJNaP0+97FDMPvCt2t+SV2yWX8ynwScaAjYqCkOyXwfga1zbayv
4wBLnZ0aeXtMiazm1sBE4RFqcAuircAro4iU/J0M5psNjTQfJjW2oK0haboEgjtUxywlnQjgCPQT
/pqCkaGUb/l711dM4TioPBiK144UrGxMYpfyyWUAbhv8X4s302LGSNBgd9coWrkC1+MX9S+83zFX
tGBdGKisv7CWbt3EtgaLgpRc+fWaDteb809T7tBM1su/4kfKK+9909/XX80I6H9y915LbjPLmvYV
YQdQBXs4JOjZjt1SSzxBtNQSvPe4+nmK2v8/kpZGiomYo4lYn1YbNgkUqrKyMl9D3+8jWrf0MFjX
5uMY8pY1z4wKaXzm6rkHZiYTB2M/3f5KkADIgf8oGjRixY/T4AS7qEbnlGjBmyftC+aujAtrgafG
TwTWQC0ADjZEUuCfQvF/Y6F/jhjiV3Lbj+jmGlJQlnGEfUPi/LyCpRa7NNQ7ZHTtHAd5sZ5xYDgH
4qrF1Kk7LgFHSzhhcXLuOAEZYFwGAJd1fq2Zv4Ljj6TBwpNIJLOiOAfuNc2uJtiXv1/or8CbH9fp
Wbpt0jK2dU+yf/x8nREyEANSGtiKIipQtlf+N3UXFdqo1xPuTNijf/9E2/hT5Pdc1zShcLgCFuCv
n0kBnl4xs4lK2lFZVCoHTQzH1924C+gCWEm+9+iMGR3+rAAtAzvHcA8MpHvprIvhkAbNt5FQCBPM
SlYYcyH4hzNyd3XaXUOnpZwv6q/4Lga+F+4d2OG3V8egdyGge8MFUVS/w5J6VOy/CL8wxIrVe9ct
BA9gek5P2ZUyK/zdVUIJtmivMWrwwwhkOntecJLPxLmEie9U1zHg7ZfrhB6iEjOxKMpfuu5qtPma
P+MFWXDFYVNdlqZzn66Ocj83aJukx/o6FznWs8hXhtbKHcATu/jzhm/qltR4hPICvgE5cOTikmc+
xzEuTfZGcka9FoAzF43Bu8XUQFEQLAo+g/xq1q/I6K2ZaksZHYJIFfDZs6YLT1iNbrPcnjdDmXBb
rqLPq5b9eB4BbfPg+UWE35XeX9UP1GUx/ga3TSvUci78ugEuGAjf0C9xc+XZ8XDUgLnVlco6IAKc
f3BVU5dNKrINmvAwwOKzoncg9j0CfZwFUO3gxrguiikosID2JQOu5gvvNiy3R12YF56ikoZhNBRm
IPTVIqAxs1KDwuUxqDX3wqs8+y7hUN4jb/1jxZUuYAYmcEYm7oDyj4ccnC+jUIIoo/Gm7iqCYNeH
ua9GlK1Ag/PNvalxlyCpGmdeiZ2kvaqunYu5TVCdt8S8IAVdq77PqTK0GiuGC1I/V99PtbbpkMIH
yVJN7ks0rC3tzaN/YS9fg+qIMVPxjlDlhuesnlpj8HbjuQbapDIeTd+q8VN3wvNWn6Om4Iiuua++
UK9emCyRx30xT9UUoHC1ipJe7V084YZAyFcMIk8NMT+QZDxE2EWUKtQv6KUjrqLGRqUvKXuKzmrD
63E9cp/MEh7CBC4b2/PFhvN4VZMj5wDYcUmpAegbZCyyoyupNvN9cx8kV7a+od5V1U4inJcPvMb0
VuHdxBxRb3wLcTzUV7O9qgseUHOzImgT1K2YUI7L7Muui5mvPeB/6IvA7SUCdhd1hVwsBKjVgGss
LxJcKz9Rlx16l4I6J1Qu4Hs/1gtgCkTrFLdBBS810zLWsHqXqeegSzNAU1a+EWYs8lLQBGN2WQOS
3wRe9aqKVo+ai33MY2VU3Qp/c1aUmjkNnnJcbEblkoFtMNLmrmmGrdTjmDNmP7uprMPtiLQmy0Jz
r6HggRFU1F0VTe7D5vJZ6zqRgueimcEqcx+4khQrD+DFsr+oC1DvWenZXr2fGV8DqtkxT96K2Q0x
aerJP2nj0FsGoBxm/sSwFSy+wTLVyxkcVoa6iUwtlHGntpvUCG6rQN1Lz1RVv0azcKUeJX+D0Bna
aSDoyL1V3BPMPYZcM4iD8wX7NgBWBGfV5A9Rnd+myMWqwVRXy+WrXzT6nSu+61p2+4Xa15hGkp4u
E2rJn7mqiPpNX4Noac5qu1MRisnVapdSI6ngATCP1FBq4uplxpo9qOclaIX5au306FMQNFwQNOoy
1S5VgJcExXGbM4GHSpyDSSRjrx4NkUgQgsPqWd2qel6sCo99QX2C2mnz2xRSz7zB2VUFVK6rBfTs
YJ+ib+2099XAI/eEWJp6jpJtGvNELJx3zAJurjLNlSvaneu9JdpjLNGMwnNbXZT6w37cUSG7DXQS
S5/z0CoyX4DojcJQO4PHjaixVhuYSUFzsaBCAxVUN7mwIdZYoDK0mQtyitFW+4WaY2r/EGSG/EpF
xcV+NAMfSWsfkeutHeboS96F7Sc8RdZuqW/VPFZzV01AHoEai5kPUkHQIwCqkYeRyhy9qBjpMs4l
u26NI8Ft/aQAiOIO23e2H3m5PQ4GSoVOdonG/BGH1db1Y9PoSVfVpgyUZa32mVt85Wdqq5wm9ljW
rtqNoubKulP7NcGMP9UyQbWdQTfU1hlUuR+xJljKBL+5RdKcYM/oq7fmF+F05V/mpcOCUItC/bxi
NvK2M6s8lFxiKP3Rznyd3HQZ0/VHpo/FB5V4+7Iktav6ZJUmoEuDsjshhS1a3YiKa2mP9A9xTO3h
fJh6Ojww/FTAJyT/yIj+dNxzbfJE4eoKT307Kv903JvCahmRfMdMPQAEYRGA2RJUIsI96uyObUqC
1N+2bZWmqTnFZqu+ZPy445yT8Bw+L+ZZbV9qPd/W9pypzZn19WM79Qzeieel/lyCRVILV8UOtOo8
65TT3mSZuiNa4dwsYU3NQhXu67zZqP3WQiJP7bQZMaMhLo7F1SKRnS5qVNQPa5YXswgsJpQi4hSA
or+njvAPf4aJ37JV17YhL1r0BqShq3PzTwMlIlGYeuhQkorCrbp/Njjmjtp00UzYAeztK7TnrtZy
JviyD6pdVMUhmy1bzX/1NXryt/+vGGCiLd1YbGrpxbKFqAWpgp5KMRhXB3wik+bvNwFM/o934To2
oh2O55q/ne7FMEnwgTjjqInF0+ZSY+Nz4e4c55a38dQjXH8ZURIOdZeaCjnOdSb+qrSF1E7t+ryM
TKV61xwkqkhQeCGZodrvnIYkhPitEhrODnyMmGlYiqtaIVaLKwfBZQmfixbblqHF5uuqXj7aV/Wc
x5znzNio/1TEVPkfHwRh2Hdm0nBWGhmESnzUb9QOyfxSIXXkKlSeQWhUcorqR2qfucVggmeWvjiQ
KyEb8w4Fu2Dp4DHN2lNJIGZ52yIgvtkXlYve7pqXqWSSbIZZx1ekNxwQwMDyrdpu1N6o9tDbSP1Y
nCpNEXRDNVonxDqV4Ej7XkCCIWapDVNNXLVJdnnuq4xC7SNqA1D7BiUpysXvKCuxFV0JROrYwCYR
M+YqX++4PxXSFFpR/UeHFnuSlc05eaC7yaFCvTPxRSUmgX5WEZ5Io8K2Q+md6zHUIUD1nx7VOpEX
tQeq+Fux/fBrkh1EJle5PKsozp9jhLDR9Qu7krpHi9Hnh1r8rHZi9SxHN92ru1I7Jx9P4FSPX8VK
/uTv0/ZPk1bH8Yc5K0wpvd9UZtCAQ0SwpyRFyCEW8T+1w6kdg09Vme/fP+5PB2hXl7ZluiZSMZyk
f13qZh2F7hD/+Dw1z0LqL8x4ppp6BBxrVA4JSJs9map+e5Qzss/EbobeLR9IpEhp1FGPUeZJzmz/
3xm7v1/kn8bE0W3LpoCJ9o4qvv4cjqKgl6g0SbryJprX17QLtyr5URkEj59xuX3c/21W0/97dXCK
K//7Ovj/yLJv+VtYfPulDs6f/DfzyfovnSK4A0/eBTVnMG9/UOSt/8LOyVYzGvkh02Dj/f+L4BZ/
o7YZ1zUQ0rRcVZv+/4rgzn8JB1a9Q3vNMvh76/+oCK5WzU8aSCivC9vFPZzrcvgcyTX8PIMWh0Kv
7Gi19CjxgHUQEdsaaaJWoWPaLlAvcG1t/QwLj7vF6xeQsa4JogG/utDQDzKX2zoRLaIdmX0n6yDe
m0YSnWkc1ohCVmJz+9aJA6D5DW085Qey1LhQdKMN6W+Rh5+G/g91r9uy/O2GHOSESGQsy0bk9bcl
4YxtihQ3VkJF5bxpixmcPPWPVYEg9fpPNIfggsxOiu2N1voepmJnJFjZThbM6wcoCxs3i9FLR+EC
JSqco8r5AcM2fHFosgF3M3eVYcXQsweHiBm5Zxk27tk2dfesKt77OrKhrNrheJfHJaVWAeoCftTj
32/TUbfx621KQdsCeA5NEtVK+fW50bzuzKEp8Z1XfgN1BV0CQkb+3uA2sYvjblhnJugcOgenOJfm
zqoBk9zUw/vAaR6ouJ1lkU933YTIBuiq+9jUo+ewz8+JtTy4lTD2fa5Nj4mTN/4Pm8NoKnLE+rC4
soLAW9c1eDeXKqiOsMiXCpaxebBFED4MQNn2yPlZJ+hD7OSl/q0aQuNzh/6VL6sBC2bsjCy7KO6R
nQH7vUbcpIQmq2G/68hpAwx6OOFDdqrGJsWsqbAgGJn2acKlhwJ1GML0wisByyRje/sWYhcMpiCz
7mmzu/it5kr/FGoJ0lCHVNqvfaxXFGW7QIIudu4RvFnWWpdppKomlpDp8N//xEa7+/uDEr+GaKKy
LoVtWmxYwrE9Xf72oLB+qNrKTsr1JLucUyEWlFmV8fHxwOFa25Mw0DvGC+ausZHYA8y0nHTNpAiH
CtU+mqe3fEYchnmrbET7cOsOs37REdO9G1qUAhJ275vnRKxp9NOzMj4UoodI4+JQ5MatARROLlsn
o7zxj1v7NRm+3Rrz2kRym11S2jdduJ+S4WqsxmXAH3ad6ZIOkQwrevV2fj/GDoY0yqIa7SJnN5kg
uPCcnF0/zCm6GpGEXd521brC225tmnHt4ThVQh1isdiu+HSzZNdHS6K5iVCop83/yCWMP1w61CfX
FjqPxqYK/OvyAdya1TX+JGsSH1+rJxsroST7OJYlVMfRPVWK0OlZnCvcuQqBCtIiyFFc/McI/lqI
vo0ghy7L9JCFNKTl/BZ922mcul4HRjcqG/QOyw0aihl2KqMJPC+k6u6J/ByprzAArXdtUb1GMYJd
pIvPnvWE6r53RGTQO96+mqwILQT1s9B2YHYPtrvCZKSh2gaNbrB5Pn07LrscpZh/3cqfRtSE4WHo
FlReKX87U7SFDVmqApvba9WMsm86nDp5abPYON6+6dWivn21IFu3b8p2hgPPHPlf/6DnjFhY4lGI
iWP3h7p91oQbbWxO4Leg5bfpP+LonyYCK559z3DAhnq3k/HPc7jvpDun1GpwmKCEESLbYkEAHpIp
hbhq6H4WJu/4n2FCEwAFt02qS+k/9ixDxYDfgjnZgVCBnDmA8s2vs3Fa9B76LNWSqQqgSdQgRdzU
gPbJIYY4r5+9UKk5xAKF0zp+dCL06P8+E43/DFNwGyxJMwQ5KEoAvy+IOc77KW0yqpuZdYqMTuL8
nJV3mMfRG9KDk1u2X2zUo3ezp4WnGFjOIMcnsy7kCpFJDgTRdKe4r6IOh5N+swvPvT69+8d1/udQ
mbpDsmvBJReW7ahp+NPzKmQrXFHBe4005D8MDa++BibLUbRqjvSwpBw4CWbXm2e83ZrSiI5/v4Lb
SPz6sJgnfLRlmRDTwf/+egWOZqSwukDILs3eMEPOQvgLRKb+MVVGD3aCSl4LHBucTfthtiOED2dN
4OjXcwJA/gwSSbFN3aWk64TLRue2rHmJRAXKvuXGI8qqKhy1xc6+6G3jbEwHywNhYVUKncKuvPKT
M9gcpudq2tw29HxAOUdLy1eB6RgN0AXjuIZ2fTy16eYWhie7a09/Hwbxnw/CIflwIc2zw2F4+1vo
Sl0d19NgLpEUP0Y1hQrSvVFHbJTGtQSR583RcLD67NgPLVhYW38xlMucQSN4yRrQXAPuBALh4+3N
4FSHd5TGk3OgJaav4zjy/rER/9pnVKFWyUmxC+PU5IH7+O16lxm++cT2+CNh6mo93tmjCM+NRCvD
TbxPY2eD2sKGK2uG738frN9kqH58Nh+pu8R5U/6ONLHzwEwSs8foKe69nYRVQNFUYgPYyj5/4ZJZ
TBgL/GtN/+GWDRIP2zMMJqpu/XbLXQCDOS5C9bEadNS3AmrENqxix5+8uF+VdqOfmyJXJujeJuvl
jLOenZzgua3cJqrXKO/nR7gLC1Ytcq/OI8/tacj+ebIX/7l3OAZLGrwJJxCSpd/2jq5ow26qGJ+b
2dNIwz2MkOEUvf0hkbBSSiu6YKnVAuFAInKUertuEG/uhzqZcWQqrbXILdit8fKlsrHZnvomfwCe
iqJNEHQ4CE3IHkXZP8b3D08VsTITHWhb6Z/9HopqPG3sQpVvZa5n2zAewADF2V0LNchvlFnogiuz
//eZ9BtoiWls62T7HjkX4Vrw5a/Rpwf1mCwM4SqtoWOkxue+7lEWFdOTF6F0jZ4GXpEoQ9m4PLlY
O/hmDB/dxahVurQSwQQ+dnryPLfhF7QZKXt1kQ+D+JNMqaB0tQaBGlGfBL/NNIh0oKXWP9ahzaTn
Gn+JoMAR6PSTNFrgr/SbFsdPMTzh8XReE7m0i8kbZ9d8gheAzFSsbeE/sd+7UYANS7TLZIyyKXXh
GSzLBWPBCbZkuNTC78yNLqFymxY1XltDEmoJvBAL2siFC4C6aYSZT2TkyzYusseqg19q2W7tj+5Q
bI2weVoWjrHW4G1laXi4B9AbNops25raN6vCYsOIN5qtmWsoLicQ+/T4LPfSwlNQgnZ0wEBMFocy
0cClx9ahDegjdrNA/zsDYr8MH0GmbupigV9qIW1m6y2SOQCV8Hy5z8E8nYz+02BD3B5KU2ziAXrM
WC1yXSOwMZqw7bIIkQ9vRMEfLpWsom8t5iNlC8KlIOf2qUHXm07rv9sjWYmTFGj6YGsAS8bztNNY
wfCoP7jIfD4/cZSrNuVYFRtWPb57LVbabmj4+rTkBykUi52TuZ95byGWg0CPddsfqDkd9YDangl9
uyw0dCRG+5OIqee2HbMPP4zcSIpDxsc2aTidzMV4nDSzei7W2d0oZfKEe5pD8QuVAU20r1IfQrgG
drtJGw3Ycr7tS4SKE3xskA8u0RihuajhvLlrjeqIKP60Tvqn1h57sDkm8kcNmvWAzcVqFDpuMgmI
XCgPPVsg0pJON2w0b8INZP4yQXmjhNwHvoZ4Mo+WKOu8NSBVmylDtSC1Cn8elqMbUfvMJktusRL2
UvyekdKdMlx9Q9hwtgToM2Owu5kL7Ws6TuegK6eH0MjmO5dOUlPPX9oCQ1YN5dUoyxzwGhBwkOjA
UgJdMJz2fJzCqzWSKF1A4gapIvCrvN9MIogO7RQ/9KhTwwYjMycnpNhCWgM2CPHVqj8sjY4Hm4Ke
LRFmeDTQ107zKY3ktG01772361wZuOQrkNvpjvkPrdktqnUvkOM0jn2Q0k/w5Dcvc6nReyhOpZir
ndwuha+czk9lMxh3IfLXVDCnJ9rZOAUN9Zeoos4P2O246N9sqr1+LJTsdRql23BiiueZiZIYgIpG
8RjNwsObhlkwWgg80SrHkYJml9VurQUn2Fyi+I8b9t6CWBSaAy03sBh+XlRfUUqBEcdKXgkES9Er
gN6Z6F66NRjtY2whI9yjgW72vE2c9d4al92RNljxNZ/rvRdS+4bRLnZW3x8rwSqngKtvtSVdVlo2
LLugW0z0SLD9rCFPbroOT9q4fxqb+NS2ikY3G5D3N+CxxZ4uw65ejGVXOelzj4XlJopy6SvvCMpU
Wlqh8T7lhwZstD8Ld9jHk136OswBKEqIJIajh7xbj1dzqzRhjPE9d4A69mBlIhyLOfzjm+5sIAHK
7SSij1kfoMJtlw10ICs/EuzxCNMtfKiSikb12PbILWibxjZCzHT1Z1lAO3cTjZ4a1hJ+HmXw3fLx
JTK/Bp1Xrxr7nVohvU5Xf6mJSCDs3QinoBT/eEhwGlLfa4xhIB2VDb4lMtmhy6of3OWzbkz2VibF
F5tbE5WJ2iHeOBg1izXyRTPk8ZaG/WC/RMUcnVJ4cXaMrwJiw+kmmA/44QTnRMNrm1IOIH05b0cd
L2u8MhA1Mmsk8/UA2USje/eoQFR5Hvpt4SJ/gNK+lx6xJX0R5QHS7+dcInhZDA6qegD1MAfX/UZD
pQ8VmSg2MzCPTrtJvBH9Xrx+1tAjPgYKRhNV8lMj+UJj4ubecEbyPd6XZfe1U5ECXr22hN0hnWhR
aBPsZ7IQaxPP1dtcJag1VSPC+x3tuhb4YzQu1yj6HiHHvU7TeF7XME8ZyCF+nFvtMW9GWGo62IHa
A8juTNpnFwlFt6zMRxudoTWa/jj7ejpk6khg+7AkRw73yEJYSc++EF9abDCDwvU2dmN96pLZeeD5
EgeRbZ8iypKOlX7Sx8LYJuNn1G3sJ/jLmY8hgLfVShM6KEjBnj4Q9ERU8cXsrISRcXoYljUO0JCi
s4tmR8Euiai3LFr6jPb6AH8mu+ZxMW9dypl19BC9kI1+yx23fYKGf+4C6EVWbGydoRYb7OSzVdks
TKcMqcQwL/N1WTQAJ1VDLZ4gTmWlI3x7CRFoU6APt4Px0prZ62A9SW9CuxfYoJlhrxE57aEpUbnp
KyAkHnyBGOGTdWOlz1OZod9Zw71PglRs8j78GskGba0h73elc8XPeq3kaKgSnvMetCwcmubYllaA
JdaDbhUPWF8LqoLZO2Rv+UR9j6IixnvzHL9hXU3vUInjGTCKrV63IF+gLiVFjO5Hf+4TeOTSCu/Z
Kg8NLb+qU/y8MfwUGQ28w1IiBGtGD0D+sHkYrTN6YW8cV5Bj7RGgqafxmOEdcG4t/Z4whUmA8pQT
XFcDbAHixLnKtdcI2wYO24eKmjgvc7YScnaHess+heSbxkiFN2j2dOkIe1jC6axict5yMPdFhRsY
FcM7A5eTre0UhZ9q9jlF2mZnNNRQl9LBs1r/CpjHAZWOvjsmVasc7w2g7MkrjjvaGoxOvCZWYMWp
PwjDmyCy0aq3EC9qirfCnIdDV2o9pAtEaHHobaoOkFS1Sdt23ARG32wxBHE3kDCQlNAdhFKnFk2P
Et3cbBY7E3obehfi69w3CxRpD41cyLp7QamYhSw+WPkw7E2W0hkbF2/lqDmqz2Jf9uWb0L5n3eCu
8xYhUnTV5AZXetefmqyl9gvIUk/uFiireAyhTjQt8BPVVWa9lT9pfbTBdq6KhfzMjpfhK5eQRtSD
Pzr00E2bQwypoN+VCFX2BX9LpW9TyfEY4tuz5fThnF7GJC++NEP5XHCaQZa0d2lwOFSZaxRfw2NZ
ZZ8KaTynqNgAG8GfEvfndbjIfTPYB0sk32JT7Oltv4Xth0m3wm0k93MFzb+dXcNH3H+TZyEyikTt
lbAece/yu6iBQpzmaKVQJt5EIWEeFRNbF/Cok5JwN62t0Akuhg6HF1nWeba7PWRVpHQLL3oUdfpS
JMz/2igwxbJAO7Zw1TGQffCitITeKpARbcyGrDf82knbgJOe78OwfigyAOKYZ53J067JiCyN3VZ3
mJ5/HpreoLaE1WxT9/5Qkps2CHNMA8+07catHtvknZ2f18trb857TOf0lTF133tzwf07gsZLtmmN
EtkdSNBpusMjPYVwiGNO29ubXo6PBQoKZ/g+m6lycFYDfWpho970+h5YG2aFOjL9mDestNqTr5wS
X8SsAX6Z5KmSdujPur0bUU5xss85IjRr1OJxFh6TOzmJXa47/Z3TBp8ttSQyYdwTTJFXipUImuL6
p6J7HBB22bSNfUHhzgXQU34wY4H8HXkHgtGPY7K4fo8UT9Ng7aNXC3nSqm5ItMcq3hNktU2ZSmxL
BKWKOdZHf0Zsz229AxpPnJ1MKzjir6F5eFok4BLzWXbP2gRIF7GVfQjdjdZa4m1kon1O00l/KA0k
YGAlh8OCB1ZjB6uUYJJThVwnev6957w+ZTmrAy1THCPbbPAja5iBVjjls9FC28Uxpnmk6IveXqyF
G4hr25H/JvjlvqMtL6NpfpkMZSRXrXBAxQmtPwSydtetQlZYhHmj7b6H9drWk2/gCU29vS9S9EEb
8kHRm7sMonop9HNqjHtOJY+mW62q+sVKwmilYCNZG2N1BxA+wbUhN67UxFSG9gbApV+lH+XgPM0p
uc9QHISgnAMpkAxeapc5ju6kTTdDb0A62dWyLo3lvrLgtXsFCk4mogOAsZ/IdOKnmrwKcW7j2Abd
K4eSFJrXVuMotcpCmMjTGGAd6C2nITeOBUQ9zUZ5iYQe2fsIyEaCKUTaz842hbNIKfxltPDWzCSi
fCDiJciGl7YYT0GL/FgeIKswBwtieFxpWS641bKmBxH5Y58C9IBECHOlfI2bYGvP4hJBayhw4yri
xwyhylVFd63s9PeolE8likR+6mLSgGltCAXX8EHbIOFtfabZaq5TePtAQKIP44BaT1yBvKsCQIkO
pHvzm55aX3R9aoClBspFVeJlqKEw6RV3nHyQ26u9WgnEP+VWfE70eNgsJjCUtnjN0gCFA+q1mIx/
jh33i9lbPjJun0xGNicTixCiWWPq9MEOg3scTiGLxI8tqT/173IfFSbaW/M6DF85W85Nfe2X+XNc
VU9dZ6O/1zS+2yEqnbphh3kAm2maK12a5WPmma95Ku7qykFMV0CsMWvINKY8Ok1t3M0BpomLaRwM
nQNw1afrXOdMXBhty275EMcOm1+mRRQ342a34C6Nfzm+fIjDIXKd6UdNIMCmGaDHeu0jxBpUaeMF
NHc/6C8BToKlMXprACv4GYgI1Wj0KbRy+TgLD2mnHCKL8C6Vcm4wEDdxo+qcc7o7suduTdGKe1Eg
VW5rIW4fJH12uUDU9jzqhBlaDtpnYwmSTd6Z3xINEXfJ3CHOBaX5mnrRV0djXNmv72enJvFFuoIi
I0ePgKOAhilFNpUVV61RAfXiXS4x4xHtniP4s0yTQ49L89qOkPLq8W9aIxEHSTyDzFssJDp5qx+i
OL7MbfcWD3ds3fYwlhBsgvBQlUCqEiCDKYIN66j0jkWjgVEs/EWLrpqWo+0t7GQz4LfAga/rafw0
h9K0LzVEaXanDabgnumgLFhBorfTce+EpyBqacqF0RYQlYOsDPDErIgvqCLgaiOc55meMg57dB9m
BI7AZ8Xp2iLI5HMK8hlDnlfTBFie1xngOEoxGztAs8nK0H3uYT/Vc4oJn5A6JyVr4f1Bv8XuDq0l
sJZ1ysILhqfUFuNepKmzHrGWJfFb2Itc4NSzxZkWESFCUaBq5trwaA77yEJ4bsrj5RTgJmECwxkg
mLXDBs6hxxHYhX8vBlR+zKNGeZl+cXytRfctaMiWTCzW+hFd0yZ6bSZcjsn4kXB2+cczgwLdOudb
iSyVdlmo6u6qQEAyoqrRoyKLejNqGDZeaJ0HEg2RwnI1Zf1TCic4Qix0V3dKpBytNGsuSZWM7KQD
ZMS1l2mkFSActUSCo17K75nRTMfItlGS57gwt5GzmSLzM0JkYKQNxjkLPtaU4NdOz04zpsC9ouzO
NJgodoj6JjncvtMBefUDxGgXkasj1LCtk2NVixbsXdq3X6dRrpMqQQ9kgjwve2Hv6rgFtzutQs0x
MIKZIetp4jVOR32nVYn0+1GbN/a729TIlo5mtG1x6eS0kXSHJte2s+ZEZ1qKn7Sp8Xz4/ZUPhe7i
1qb7UmM3EwAsBDzwZUbyEHtstDgDXKU2bVv43uCwuQHGJaqApUq1Q61qSFje3kV5Tj1D8fYsqiwj
XtgyGc4ZDo14dF3aQvdrIvsxw/+Kucku4DXvXkixr3eCq5QRUtei5bxrvxctHPqx4Lb6BNJggvcO
WqsIt6pgNrFR5U6qo5bfX7WgJxAZh9med8ukEQYC/PW6u77Mdu7gnMqUqpIJAx71ro9VUZ9wDePp
oIOpyejVNehMRhaC3Fcayhx/LXRQI63cVDjKQiTDSTurKwgZBCnHKwsfXchD4lZfqBkcwg6JM/rj
kw/OhE1U8wySDy3dNLWLkbvFgARjv40tOgQZihh9SVCcBTRufOyhvwUZB72qByK8AKfJ0g/tkm9k
yknYqorDXKuzg4LBirjaGrnmIJK5HCf8X9fLiPB3urRiW3PmwJADaU4CVoQj2yYyKxLfYMFvu/Fz
SfUvs5Tp5SyRBFcqTQFEkAV4HM4D2E4t/bTSEZNwCuM584wQSSK7oHvao2mlk/BNw/JxdKLvnW2+
Uh+BpwO4XozKTdYGATuwfAZDW9Mc9dhP8ndEHSEfUrhzxnlcj3WklGIoh4roa9mb34ipNaVEHhpo
HfGgc2LNZszupCU48tQf+xEmX0G/VukHeDrc+qU3SRyti4APmEWKGh8MuzoyL3ERfNPmsQRmWqD7
KcJto+ETGYnuWMwuiU5IlqNTt8hkjjY/AgYUIp1wEyliiHoetdnTJ3VsGKv9ZUSGF5Xf+gXyXXHk
qBeekEnZNJWlqunoEM5mfxriIvEpYafwUSQliFh7wBw4Fg5FpCzPN0mAMFePljNaM8vGmklgxtnx
mGpMTIwlD6VGeXJUqNeGMo/mXaZi8eu5vGiuUx2mGAumKDqH+CvZHa5XUx4QIGDlL8Z8zFPt1Utf
7fqln0E7ZYv5hJYGRRZ9hUBfecjH6RWADxDuZkYXTvlZT/IQK9ZBEDafOFMmQOUjaJ1186FuJC4Z
Edl61N3hkv0F0isiF2OyWTrUevQxgZfaBpjNhU6D4XK5zxzcT9toT00cTTfZfag5jaFt2B5RY8gJ
C4Oy/iTgCWw6BApL3vDqmZ5+BF7uhfjaIilLsafXD3mHT4jjBbtMh6kpTPAMbpDc0Y5BvwejOJQc
xX1Xda+yid4FSqJrW2oWs0PahzhD+2Qa47MEk4yr7b2Wt89lgEu0B74pWT5Iq7xDTo7HH8jlfilb
nGNKJDTGEQnv1rxvHWNCMiPA6WlEbwqINQpqdvW1mGcsUVcpkoQWyBIb6PKM2HOd+pZew8yqzeLc
T6R6OnXdwsArUSkmLsUQbzPUonfG0J9t8Xkya6RBjAX0NQ9omxXLAzpcVCQ97WtHrlDnAPKWvEQf
p0fhpxpUwlQDRM28jL24Hj7pd0EWsPGGtFHylKqA7jFVqqlfk8uctCZ96JYM972RQMShnAa/h7tI
YuorjqUXRM3UKQH7uiDj6J0XyI7jpkK7iGVOpoCNJnTNzMRe2PVGjKQRRNR1wwELn3/VIj6qLron
zaT9VoqKk0QOodZOASBrDyxF8qSZ8jrz1x07d2fbSb4xW8Nbx1/mfHkveQIIjyBtUSvBs1iRhk1r
Oohl3JXj8uKUGuWgocMxQUG6B2aFCIPQX0TCEY5zQddBFy71NxFgQJB7cI7GPjlRxiRHKtiAKwMZ
nbmgGyGpt07VcAmreauPRrkf0sndzKVXUYGFjRREqIKYbYbeCNVExBGzXWJ36PfRcQeA095Rtih3
jj5+0bw23MXRcpQK5z47Zr2eShPtZ9t952BFtDblXZMlGCB60ztt6vwZnocfRuxVbZWwBZiEJnTO
xUckxecBJkqXdZBmUIOkmuseZqO69DUKH02WHRvPfrY65yubCJWEIZpPjgjfvbH5MKBvf4gFZtm0
VKilQUWqvtmuQ1myfDVd8uIo+Ng2yTu6hlc5jy3alihp2e1pnlCkD7kNBhLUk9lZeCS5wGHY5yB1
uxy9q4LCX4mK4SowKHSFMylctU0Gmox9iDdtiX2JNZj5yVgi5D8newMA5K2oOSUIWHg2M27sMYSI
S/MFpT7W75yjVAsMyK3WbOgXm7PIGtXTdOhelgQllAgXSaLaTouj7+EYXbJa9dALjoFuIP4nV+e1
3LiyNtknQgQKQMHcip4URVJefYOQWmp4Wyi4p/8XtGfin5gbhqjuc7aaIsvkl7lSMPFQP60hziqM
mu1g2NC1u2Mzm/c1RGjSsTC3fWxQYTx/57QNtgW8pFyz9RUCnIhZbCK3fuODxHkg/4mWC9toERwt
Ija+GNvhWviLJ2ebS5iOvcfIoqUYdC1a56UjycedixWJrbrrw3MZlD+zSrtVqN3vCTUCAOUihtrn
WWfX2obFDSdwV87EjUWK6NjayH1QwO/rcdyabRTcO31JI0XDj16Ob33XMEDs6L8DeMaNiY/KytZq
a/beBpLzd27UrwV84yxIo2d3jI72xbQOY/DtNSBGx/AZaeeJgX9FlZR4DDXAs5CVueY1QG2kjW/n
SX5f6WSbpC5N4uGD/WCOfzyvsleuWIIJQbju+01AMQio28+SQbFoKfoJDBN1tdslYvrrTB33YbT7
2ndeO0tShDe7RwYZB9oT51VaYXTM0v0IVpA8TAE4YDmqtjMvstuxYBTqksXDP99mkaoMCKTh0D1K
e5MbYJgJhr91LZ9veH+bIY6fY5/e7onHVSkg41O/i0jjc2Xy4LslFHYB48uyNWtLsGZU2kJya6N1
QKXR6CJ1+vElcBvahvwGgIQYtsLJl/5iIH5N6j/VbovQEgyb2Gv1KhU52XjqEReovAkfnSDU1Fn3
A/tZHbNfNkNpbmSh3sKdpeI/ShjDzkk6zn9ZP2zThE5bFRZPzWjPawe5azVw1xNjBo1Y1q82IPIV
SUC2gApGUWMQKcq+rDbgUFSz2BgT/otcjzuuihPBy6I5NCnDfJxPvD/pkZXBKDYh2hUHmvZaWqrc
dLYZrlq3eENxdXaWR9N3Kb1sI7iAU1j0naMZ7xWi8d3ABe3Oquvt3DFkMfSdlSCJpxVvvc7oL5Ak
vPXkIV4WmJ65Npi8/UvrEyywXjsFsDsr4LjC4tYghvTvcmDN7z1gWKaRfrsz0wNZD8OdqosTWhBH
xdZf0MqcVSOmpYzlDm5nneqCOVW+UGgt0MzA7ZuTY9oO48YMaFkAAFg0Jl1AvnPkl/53UvkBJzdN
XylXIeBycUR3oQS1JXPQK9WMWNwNWC/y8so0uln5BY25oXL+DTTDbXI4kivt7q0qOOhxaDdtjGqV
rifFdVZzp72zjsVAuH7qB/5nA+FD7g/SMTw4FIoBjpq2TWYcoSGiXUz01OfpEUgNg187u7AcrGGY
eUBcZ7DUHu9KhTXA0xgxnGpPpsaSUbBrpUH6GGAFajMiQTAz4jTeI64lhe+/aiNciIYaD5S5LQCd
05DJuKyl1HrTjBGk+VozLwpwOwC6vY/ZbhOjrvbcK09J6TwgJk53ASf8Fa8pfQfpOpn035FpcomG
NUzfomMVaS0uDuMoGbhxtW3pwGKWfbZoIb0bTMKdzdy8V7N+DVP75LfJvzSw3rxpQouzQJYEUOlA
NZJXbMr1MIqCSjH5BKyVEuE45NaW0BRM3t/sjeCOaSRnFO+AcRueE8Xylmse+dAtKPKUj0uVK0Dw
6g0J+gbg4zKijd+Zw2tIFHEdshgTvsw4CIycE4ow2CCDUqqkoMeP1V9XpkcMAXzUPe+eduMVwtO0
03731HPwLHN28bmnlxzh4+PT9A1CrqOz87OCerKaQqTJTJ+TKrxNbvOZtOSZoDXT5kWOA/eRxq3n
WDdGdyBmY597E5w/vsooQIrndzkVXJUq/29fchmXUX8Y++C76bu1FOqtVaGg2dd5r1lFNhYQ53XY
hJdmyaFzjY7EDR4APFQu4qmouB72e87FUZK/haqojz5IOu7+q7l5NosZ62Bavpg9YMLEl/cYhJ5F
YLxjkzvWPb1hrWRhLhUCe0/Vxt4vxttUqbPVmu4+I/22hq1xLnjL9M1zn3M6YcaLdz4jrMDLuaqQ
0zPnhsjlHmH/ku2LVES4tiV4PMVINvNd5uufbhqwMqTBo5Wimtl5cRAavuFQdATv+IQPRvGUWu0P
+F5zzYRg03rOLi4RHZQyG8rfeLtVyL343Wg6dqnQG6WLIJmyRVswmuf55k3w/3mnuhtr+KQ6t9iY
RnUSuSBZBryOYF/6UWXdracLF8p+2W+N0NkPlU/eafq92oAzr8iwKzRWz26dZRSHaWBqn4T52JDa
l2W7py3lRRXZmluHzXIcnib80uBKef38hLNHW6HqLDOpOy284FAX/avHTACpqACGVNIcnXIdGEMI
7KnfH8jBwAo0zZ1ZwPBryluoGDkJ0Xy6NUJiVWJQk7Il2k0yu6zEdDdY818r/u4ZdewzxpxR4axi
XT+lbr+pU2weBReBkBuAIR7b0NunaL2cNFyOfePSIWLe91zz5MSuoY3kOyutnpJasik4ThAHwXLO
6lbDic5d7yzL4ooPDlePxVW1ne64A+xi7e2CGPSD7tz9bDIrmThwUfDzntaKGyO6VeDk6G+eR0m9
fSgbjzIU7metmD+lByO6/esHKFU1lKC1yqZ77DHjmltnBD8WPTs3ppeoncxtxuCw6YN7HXY1OzWe
V8coHjLKXuyoekoV8/wA0eGuC7OzRC7ZO25yLJyE60Jt59uKqW1qQ9fO211q86NVfd8RbsPZw3+v
LqOT00e7zEFfk6p5hZjebmKD7YxE/swGIT1ykVHvHVX9nTjTuuKExexCvnIqjDdk5KeFlXIY9YKi
raE2gDDdAiGFux+W8KpZadZJ3+PkUO0uw8a/rcL25joj9OHQ2hrY8HmRL6oCsOxqVDtVfU5dKpj6
sI7lafyiXWpT2IOzdUs4RiCk9SjfrSrs82TwOZMoI3Xu4+v3n63krwKAKgZAnnFFsY5jIX9WI+Vo
2vuBupyuDHd47yiZ4V+VbxT3ya1bpp+PReFzVPPsx3oyVm5otyhj6r039QuYbGwQr/hLq4IeEdGT
t6Hcd85pK1JludE112Ed3lshmpnN9Kj1nX0ewG2qbWOVNMqDijq5myQwuXHqP4Vd07fCdOau6bqv
aMCOhC2Mt+u31yMJtZ3nPMxcdxKV3rvxcOQgbrJ/dXIT58lrlpqfUQAvX1L3PGTUZsgBLOrsR/8o
4ZjJvmCIc4KSRYztNJ2mcOuN1fsk0h9T44qhYp4UZolHMW//ofW4ff4IVPCYjZz/HJ99HNbctoIF
eTcHJQIL0887U5cf2itvjui3bp8Ctm0YH2QAWUrphJtevMy+v3YbW5/cOl84HKheQKhJbmHB09zU
rWKgLrq1fsxw6t4zqq6mjQoX9IfhPCUT6w+4qXUv9atO8/cGAuKaucFznc0GHiQc0iMxOPQYFFuO
F7HrRTuZftjelG99N/vjjVhKEhQ9NIZX068Z+rB4EyJm2SxaY6XSkvYIKSA7lMgKFZN4DlsQ6Wsr
37d28leW158K96ZOKa3uJFY4badvvZ1PVw3Btx9PYSdGcGYelbdB89bOMmc9K/O14Rb4CTESWAWF
WGltr2uuUctH5F+d1O8iIzQ1p/oa9aj0XjbvsqZ/GsFsgQjt+zU+IlAdBoUsUt3Msd5OxbKAGRmE
jEr/hIHH/BFDz0H59s5MFCskVrK1NU0fQO9pu/TufX6Y8wgsZx2l3oe2rXqn6+lo+nInxm+/cuQJ
l9FXMzuQbIKqoVXLfogKAKUDOPE7Q3GuB4zzaE0tp7/p79IUh6bOL65HlBx9m7N13209zvCrMYbL
OdRhu67coFuN2gDGbo5fVOcsE4/pczBdl7aW3lghq23ZN6dVanG+Iu6yMVLVX6f+Vpltt7FDL7wj
hfFXdM2rmX8l7qhWtttrVjxKNa2lBUgwlyoqPHYploFKYJ2C9JssEzyEuOQkvDDfkcjBht3Y0M75
paZyqUMHVLoJ7PoQBdaXIbrsqEx/vpZuaV57O75VQrz6ph/fU6tSPo1yftaFzBmBmQ6uzeFYqNY4
iIBsAjzXiwikQgnGoUPFFqzkQh2bFsV2DO2LjoenzISsVs7GB0iCW5XHu1nO9dqeMyZdpJ1CGTcP
c9beJxb7dy+DDz90YwJ/NbY8LjVbkuoHk0YUlHF7WzRSHyz0J3RdnMWSQPvoS81kCipPZJYlEnjh
XkbH9u4ScRMG2qgTTcBZ60a9VvxiiR2q+zmdHvArZzdVLRQbeTIZK5/iAARvYqacX+c3o0EyM2Og
692ERSt00WXDcf7xOJaPqfEUwwPtO4ijNIvcST+xj6ZMMfV43rmcB2NVJVgwMikf8zEN6KTFHqFR
83vK/g6zp2pMczOUIekDfJZwRnxnvIze9CfX4jxaBBZ1Or+pIWjufUb5K7ADhy6xvloqNuo2tPau
b5yqBoXVTmm3IcL0KU1ich7GthWQ00eNKNwaw4Y3PnbA8p6+O2p0zSQ+Odlf2vSYt3j5xSOnwxqc
moATpm69ZOqtK87PcINAeJjtjBrBy8iR+Cj8pDvKuqe+y/cvRA0WzRXeSyrROCX/wpSVdAgvwkjx
gTc+VBEy69Wc63M5dmec3vhdnAKWTbCr4qnCcF8S5XP28GjPpl/SfTY3ezl4t06DERwyOzuabbsV
HWV6RmuekqnQdx6KPOfK8EgFkAehkbk6XF8b2QtBAeIubsfgKQ3/jFPWHSnHbtuDmUTPTRc82mxJ
d1UXoK8y9mj1vG/mCLfAJK+lXZxqqzsI/FdTOl18SLNhqKYdmbzmEBjoZl0m3wrE/7sMEsKxM/Js
38AzGOHwDYVP4XSd2C/CorhnoAj6H21kjqvfkS0LyEeBfxpGjmr9UPwbgiRam/TS3Fn4TmhzoTSj
7Bq6KuhuEEayLT3cpMnQ4EvhaLUuHG58MRptbYBN1gPG5ECGf8d5Pmra669VPGZ8LGJ3r6edxyv7
47fi0W8deDezehQMfR+13cF1hJ56/H1qs8evxgKruAwrA5i+idm7okWtzUiH1kVoXh3PVefajHeD
qsVVLw//fd/2rrWnp1Nr+8RynF4ydK71fVql+2imMLFoxvhJNkH8FHQGmVOX6qjG8+SeE1QswJ8C
Uq4rrj4inoKtXJ56oxltDUiWKxYgw+KjNrGqBtmZddt++H3oPMQi34mQvRkE3df6pRxCjr1RrC5j
kox4Be36EQ967UAaskc/OhmhP78SRfusrDJ8+H2WY97raSW7DZ256pZYTBYOFzZw5yFBK3kGCwMt
0tXu7vcPEwdOdyrPVukEHGpb+dS5c/UEM4c5rnyKarbmoskesjRZl+RKH207FI9mnZ+cSAIeFnF+
CFU1ruJCObsSfwZmVTle26eiZRo6JNMdfUGcrKe4/EAGf+6Hhqr4Ogy22mBuybSVTj2W/wP7PvL2
b8odu1q6nSV0m7Kpx5NaZpq/D9kwMd1sanlIlbX6TWSag9PeT8vD79Pfh0I7Z9ObGXmZGm0wLVdu
IYNj0JFlvvsNjzWNwRjaC//Ww9TerA/XldlNh0F7g8QbUPdD7Mv6mCzzMlM5VePnf6ezxGC9avRx
iLPkPTE5Ofpdj09DxdeJk+OGf7faujRMnaTNvNCO66+hdLKHhmTHixLtl16eedMc0AUWUNk8D9ya
vfi1YK5w6is/xE7uuzf82suf/D40SjmnPNdvuHO/TVxsz5NGpBG+a782eVKuO0Z/17weFrSe+RJG
dFX1PnY70kXV1kEUWESL14puzztFiA5yU091ItiteQ4uJYLCBfXAuTgXT1TBhbBct+ESBNerMe0T
6S775MatfRpd/e3HNhKyRLjwrOY5meLqQXht9aB0uioDHZyK9tApWE3dRP8I+BE4VMuDyiro/jUa
tZl3j6MKSfVQ81mEnSTDZTgfebkjCTj9ISRobOmK+D/fzjjfeTjGpGHeWpFb12RCjApGyEg9juj1
HPCZwp/VrezG4Q1DEIM6KK998SuQcUYG9LXOYswLGXaZOaNAyIvum7LI3oPw6JMkO5hVk7+mddke
eoIzj9Q1nAgJDgjbBgMVb6wPuTtsm0Cmj4YXettY2yMjwprTI0NS9gSsNHhCh1UWqzchy+AfOm07
EGAazIItQHj9aTkWgDApZmQid7hkjfuDWOFQAa0gxIqSGvDlk8Z5Sz4hnuSO0LTHFPWlqselxEWc
DOxADXw8vvx9sDOHMPpEIbZPS+FuDN+M2LeeuOXHL9boE/M2wwuUrnJbdEO/yX3SywMVHZRkX+J4
+HYaKzr5INA3cE2LY111f02TWU+mOB2CGbCt+0k/F4Grl4wKR3mva7ZWW01HZ5DpvTV2u8Jzrood
FYyvS/G0Fam9owf9hDPwzoitbe4E0fn3IZvK+L+vymr4rkxiB64SkI2yJvkim4WvlLX1sbBTcey7
UXE4t6NrjoLIdPxzwD/zbQYlSymyzpOLLXHnCrPfkYhN97/rsOX5xTEiNXbXmrmzpR2FCEsSPURt
Lx9Je0ZXHPw/I+aVhyHugk0U0MKGge/kKVZoM+hd7hPejpNqsaNTAwF87HG8Vma4+10chmVVmAd+
iYzetwJHjjQR2ElntDdPtjR4jIE6ggvAX5q2r3SOYmIKONBXVZK8h2acbJu4GXaG2yc0QfgfMq+K
rVTUJ8h6UqeoqNXJXr6KmwS4psiuEdd9ZtX1h+fF3Q67vbMNPLyHaoIikvnMEXU3mPgV7eLx98H2
nDcDd+zp9xk5Ij7OEQWILH3//QVSDPPON/6q0GaSyq79YNS7ofPUxQlzdaHPxt+HmfNTN+XRKKq/
RR1rxtZJ8tLFFFxNfv/YGtF4Z/E/ORlE8Nd+m46cDhCGhtq0v0zaXPEyiW8ZYaCnSxkTe+OMVyer
54d+YjJjBgvFaWrpIxj7TZM6/3IryOE9MlBcwZhT1CvSpz56rbsiCxaf2zpEYWdot1Xs72i59kNt
9ua5XB6sDK0KriJfOkMZb4no2f89DQpdbplr0i22MFL6GUS+zyXt2MsldOXVsJpEigenCXeGze2W
OkYcOwu1YySJ8WRhhKatKGD8toSS+8lKTr9/pddefp+4uFR4O1TuG9rpW+Vb6qvyq+dKnFKGAGfX
1vGT7TRib3sAhKhDdpfaQEb5ElXnd5XDM4GfoqW3BR9zHT9aXZnvYSu6QMCD8MEcbJCX6jrQlE2X
pDFATFKDuv/vy2HstzS42GQiY/xnOhOvhTeJ/RxTjkLBjAHkmXKvssBTXOdSvOaGz0rLupnZHLFK
M9sFyntkMJGSAmN2WBbIpSqgW2lpo0gSWkw577lPEzLNA+6/cxC29Y712ln9FkxJqloGkx2h74Z9
3ktqMCoj3tjmB61y+uHa8cF4cNlz1n7dflHbYuyMWVEX5Pv6Ph7IzElJK3HMFccLxlc7aMp9lhOw
Flb+giHEGIxrakzwIMuJyouRfp+CC+fGLolpB3z8rloLONsSfbdjgj15GouMiptjwUgfhnl3rAbr
B2QxI13XNk+44U2g2/glhFM89MZY0PDJySSjd5lyCIhyhit2VaST+98HyyhPfZyMu5QlhuFOqLZT
n76LvGWXwwuHeovuz/lRQNpGWDeZVRqxA91bzCuWpp+WZM1uHpJLSpPJIZfyQskV02cLXnlv+ncq
z8NNa+JOtyCS3CaffmlzOHNeHXe2O2xSvMnnzHP41bHO2bhzB9rIX9qso3vLFx95JGmUNOnbShjz
eiNexCHpwg0R8PpMRoAepJGyC3p01UPTLxTAfMqe42GR0nIhH0qNz9YwxrcSaeSrdKz/vli+Y1SI
oElEVINgn9jOeAD3uLuCZwj2j5r4GWZ1vJLdPOTAUUjmeT01oaqwrJfA5d/QZOETJvnt9N7Kun6v
4TGeFLfplVvX0/vomIeeuGiMC2km1OkP5zb13nSENMAtYDxzvh3pYG01kNwMUIRYPsRdLp9GMbJD
iqMjAYxmynt1iI1xg/SebJfCIZ0yiyhEU1+J6X2oFO2TDtznzrW6S92Rg+Nd+PT7QFrlNmSGc4LX
5OMvjDBk/3+Hx98T5O/3sEx6GA5+ml7UN9KcpBGTrPib0WDpZkm27dqh29pwFQdXJq/x4iwOBK8y
m0h4n3TCs7exBXTCXS4APcvFQ2Z2X5ao+LUuyILfh3Bizj4F9En39nAZp9bdpg6XoGBq5NWAwLMJ
KuskhBef2smjB9qlpbRE12O+VHT7aVmyhFHSLmYD4eWkFZvd/aB77iHM0R7iKBbnAI9OCDfmTzor
KHP8WjbMXNQ+V+W0TjCg/2mEOLh5FrwUKp0PpU6+SlmdrZRd2Ox7cbF8g+F1jICRdtMDGVgaC8eZ
8VdpmZvc1bSX+gk7oNdEh9+TZW3E4yUFesCHbeA/rNEAXfzxVyAP3YM/qPAuEpwEC2xHh85EarX0
1HERIuRD3zZHsAWGlPH+60Xs7AsD56yqzOrctQ3lz02zNZ1mOv4+E5k+BmaenafmCYnGu6baCm+G
ZzyNmLetJPCYAcwMEmUqri3AyU2QaXfdLE9/vxf0bBlDv4SSp4W3ldeNOOm040uuK5+1NZVUQHs4
C5aHiq7a48BPEMd+c6+6ixE3HO5wY5wm3QlcT1LgZfXHU1AzgG1gZ619AHMHPEO89+twBBOop/KN
l4d5eDX9SdJY8inNy0PYDwxDXYbJg7ukw9xKYoLtvOfUhQaNoveHiw+kbr9HW6H97g7wV3ROzIyS
Tr+L47MHgaxQQ/JRtqQrTFFi1qRlqRODv28tVz3VpsUnNtPWWtYYhIzKL+6T2jmOZO6YSfr33exm
HvWndrxN1EiYBq7tZVankOTkq90Q7c776Y+yCXdFtTsdYjk6N7cOXhJiq5AH5oAws3Yf3oogwDRB
2dR0N0t3OKMZP0xdQlxdu0O+z0LvB0diudV2ZJ0ItL1jRMKykfe0MvcF19Ue0qNUs0l/TtgclF7K
dfycJKuwLXdbyIdAR/OPk0um32OUPPCqdIzHG3NPBPZaek50Fk1YbudQlJsKX8ZSCeSdGhImSDXB
jPrPi293TOuDydaXjInUxevTR2fQ+rOqwwcxZfUfKXo2cij4j6OTgxzJp+m+DJEmQl9auwhILVfc
2txFcEvokw705fcr6Dz9JaZ5nBjacKwa5E7PpSepXdY9NVvDfdG+h0nmPDRIgHvp9v/o8nb+0wJ+
v98PJqVX8dKyOJUNMznsTGbFXJr30BydcfmUiqDe//0jY+iDjQkyhWS7Zx0djHi/ZBRjWWF+v7IT
u99BYnhVdTSd/vdh7uv/96nKKMXqNfSe//5KgjuqDhrAwotW8fuj/f6k7jImiWPMNr9/oBMOg0JM
6WlowlNTzf0fYbNOZQSsGPZkyS5y5/gUtt10r92WET9pHhxQ023Ow/FWzM0a3Hx8oW2wTlbzZ9V0
zS2y+PPRlryU9N/+/kW5gIgViaSt9Kzs6AOhW9nxtWFQf18tD0npYYr73+cFDsDAzS8GYfhPAR+U
7Eerbl2Aujn2qsaZiwNrjucNOL5vUzjPcUL8tmcb3SbWcKD/4AOfDGF9B2+Kb5p0uTpE4+10y9uZ
VTqQtJtYSbJFPDgYrv2UjjcZRTdtxf2zMsY/CSOKrg1xCTbbiA3t7MngnXG7sYupnaw95xy4abQD
auSvHEi1jKtXtUNJcpGP4nmyenJvDJCbwsEZN+budqire+43y1Es5VqWlfNBDLzyvlP9GcoRbhT3
jn3UdRjK3Zbizaj7qsJ8eCxTLVdkWw6mlfsb6jIxVOPcScjxGPpkVpwWAx8ztJnM4b0NV+w+oFG3
x0wO+Y9nGKlobvZeQw+rCfwQuR4SDq7DQLFgG11rRVS8FhS5Wuh+caPnU02wrjCTrW4wVZrj0mjr
xWrj1P6FgmBoNxX9Nd785kvGgdJmPpi2R2S2f7bJQNvJad6g7vC1LnLBmj+up07jofS6bG1HI+WZ
eP65UrjbzhkDAjge0G1sqx163Irgq7XK8eK0W043WNGpbVUGA+00P+YxhTPdEuaKy+qqRXGKFSol
9Fy1qa1mX0bZl6fVlXaazkgDuO7NW0JC+Gaq4twF/dmXjbfqXTQrtjDyEEZ1aBAfAAngVdLhXTuR
2MeW3uPaMocXvYxQHIUNyOIctVY5DTDpLI9MT+e7CIPgcllfmc00PHNxvEaQ9Rb1DEXdHJ6cijlK
KxLCPEZgdvuR00c03ssUFxMRVP+UzOxY0kBKa/NuM7cO9j6d2+cseWur4rWZfXQJE3daQwGrSiDa
ulH02DQMdsGNL3LSCR36okPyApXwh6NfsJ2TkoHuODkblu7l3WnD++76deh2xZ5bjLlpKvHTyJ0r
sZKNqrPvq6I8zE3JSBveFYU29VUVWKKNqDuHqv1bqeTTIN640tFQ7mH6OlzAIx/D8pisVOt+jWlC
WKFv200/DS35sxRgerLFAby01xR/ozk46TrB0Y8vEjckvbh2jC2gyHg3zpYPZf+f208/bPBIBpb8
qT+bwn8fUcnIQqG9t5N7zs0hWWchNirCr+xGzkxYq0m5Erv8lOZHFEHPIClw1QxM8M4Xf0B/Tjg8
h80oZg75UTuuMBSFBwwrG6PR34026xvDU/4Pp+mE82PFMcknDADOtmlmdVzeQaWRHo2m9Q46x71Z
UvvT8vHHbRtJcAvDVPR3lR+T3daMS0QDSTOjxD2xMYUsSeUXf7BuY2aWVNQ2H305pStbAB1xulCv
8ehW61BvS8v3H2AnMnvULpkuK9hatfk36JA0GA1zv6Lzk+rUfk/0vljabTe6FQ8xv8iNUVCs7gMV
IW0BT0FL9Zk14AixseN5md9aCm5hqCOdvPbUJu7xGQaYjGpnE+jySQ5SHYo0eqDZEaJKX49r5TAi
92h2ntFT13XusC72T8IKqVwY3HUVju9Op09BX+yGtjr0qmD77wqBB6Rv78aUYGqIhyANcH+Z/gAW
GMvyLTo4XVzsEoPGpaYfZ2Bp8b+QuNQRy1S51orAsD+Umz427UNmYu/g0rZBoLO30UC3lu6I9eb2
Mw2ZBvNRd2tVLQ6a2NIbd+wJv5pc8hMK153g3PfGzh3piTUp9UUYCq9NLcIl9SOxvTEx4bb6MPnP
Rsip+AnSBon1QJH8C16nQRd3UUnWy6eW2A2Avptcz1Rwclyn20eKAHDFDJxPNpt4YsDgDtxVnUfz
UUTxIR+wFggBd2L0OH6MbWkCDIhxKE04vCWYdz8cPjHNwHr3nVtt16toiAJmTR0pBIuZHakSqi87
/0L3LOXIheLmSixAY7+aRpr9WNDSfW7ZOckzFkRcXhgAyS1T0u2zjLFicLp0E5C1BW8IjzsJH5KJ
/MAUdaeuk+cJiOvZ0v02ncQmsvRrH9jogQb/WqcGE9FUD2E2OGvhyXFrlVYJ3ykh8bhI+n3FbChX
NknvgUmum3fckBncrVguyHhwnsBbSVZO41Byo+wY93Vzz/DuvZv601SGxtbo6k+fWUxTstYte+I6
Q+I2SJsyx24jLH7wpe2PIktvWUwOTc8+pYnzV+e4DHBqv1p7tf4KB5zXxVSemJrvpkE92X5ydAxa
ZHrpNNupO5I0xVE6oTzDCAlOQaufs8J7r6YYlGj/XKuGStBM4iTKPcZEXX3zlyLQ2WAa1Rf1vzzM
N2lqhJtM9LTh9uvGmEgbtgQtkIT2VKqTTZMzZ7ppGY5wzakS79INXk96sjG3frb4KFIXqIMlxFVi
j6Uobl7PycDQNB23nrRIMTjpLqgEOViWZS73BrsSSU+qtgpVNhurCfOTSL4nGyeOQaKjL5cOII/C
0pDYRzWbPHOvBSvvOhmEfQqgGGMRIdRPLnM7yQkjHAfmMuCO02JqLTpGqg6Oeuz5rb2p3egtj/HQ
Rv5LYnAqHdHO+JiE46GM+KVwHFMj09Iqpqsh5ziZBiSDncz+SehGzh/qeAzP6YmjrruiuxzzN9Rb
tr9H1bTcaBMyE4XcAA/DBAar1USQYRCA3zzxmwZDcKw3iWgOWTVEfBYFwngOwscY3irZtG/KKp9z
7TzF2mCc3QP4LQ2bzGh0iQsxs5NNJ13iYJYpM3R/6s6lU9RnzqOSHGOgDjR4kxqSO7y6y7D0yx5S
jhwQdgB36JAjf/VVm3N9awQBPfruYX5EFFkMJUJmXhabfrkf22EHX8H1N53AHy+t8StIxGPWdQ+9
VOIQ2eOfFtaxzgIqrGPxx32ywKJdvTHA9eDCMuJOys4jbjN287XXyJuRWXdjMUvGsiAqknurnrNj
Q5Uc1oVkYyOd0Wwrl0Q98cpYm1fYLPv6s3Nb48JmTPpSwgKI5zsmelwL6tbd4TrH+XYF6Wqt/4ex
89qRnDuz7Ks0/nuqDz05aOkiIhg+I12kqxsiLb07PLRPP4sldc/oF6AZQCqhlKbC8fAze6+NbJmT
Inyu1XCaGtc6wokmx05vP7mUvvrsNfOUDHINwHE0AFCAeX3JEXFilSPUtu+4GFocwAbD3qIio93O
gtmHmq+jbd5YXie4Ckeg/gxDh8H/MUrtpWjx/kuLZPrRChfsE+ug3mZEi9fR33RGh52mbc9Jl3Qb
6XQ9Zrn+p+c0OOVomWqzByAg2L4PEXp2rUVh1ZnHShm7uRSPg80x5YSht8CA3CDBFI+fn3rN9CTe
G31tZsjKUGabOw1hnu+MKJIhjKFIK7dkqlun2krfdY3bJ9iembzk2RKvygBzkVq3YRo/44hOt/YC
5xFWu4nbbM/Rj5DMYSlkYVbTbIxe09YiK3OZvxwZYhLITNNk5ZHcJhOxD5EWHyef+6rCGEGk7vxZ
zx7SC8mGOfGMd+SC+qovu1sxxS4GLFiHDgTwfAi8lF2kJtAGj/3DkHNlOgXZi1RHHuyChLxje82d
qqY4RhQYv/e5jZQ57Z+HMN+XRTUe8qr/5bVqLaH5Rqx01rRXJCgrNOdhYR2Q/hQk0gLHQyb+Vndv
IC0X4yTP2Z1DJiK9cSpb+ETSICtYQ9wJNm3mHK7MXdHP4aFP5kf0L4juEv819bQfVc7VNk088DNQ
r8MUwUedem+Tk9FyFQ9OGC8q2gTzV5YfpJnf9n77w3D3Keb0xIwYhtvmJOtKOzcE6XZ5/QYse9/b
897vffgddkd4Rk3lIcaHvp7Vti2qY54US1Z7soMlrW+xAJBiDW9olaEHcmPnPUFluMnDmMFH/9TN
4EnryJRoEphtdFFsn2dErFEtscDIHMbxVL3nJgZOYg1fBhgodQxB+2lGll9OCBMn7eiVB63x9J3l
VgY+keplcvX7Bs9Ij7bypObsFfaeTufBItOfZrkyGpu3Uq/wyOGdY0o/bwzitLhsWgdRspfxHsXe
TduXt43mYGVx6idqmG2oKTZvrsdlyzsXlOMT5Kxh4fW9oxMwHqyk/4g0HLwkYUsrMTnAOSEPee9I
gAlhuxFLTWzYtXnvlt6b1xYoE9vbpFCM7wsV7irNZYeRi1/O+CWYK6e685Lq2F9N3/uQVb0Bu/ub
bXUdGrKJuDaunj6oA25DlgcDlrDZWS6FNmh7WlStMA+emB4BKKyA3d6F3GvX6aI6HJS5Tpzo0cZB
jJwLkKCeIaKmU6kVEkVCVdPNYA72tqJozl2oJ1aEzlX2ctcRrIqjBb8D0lM8hSlOEoVxqY+IDu2V
+6PP3nHq8seuNrCytPalQ12gM1XEAh2BiQPyDXjHOTsnXq9tx7ZplXKTA4FBd6jZ1Pg+Sl+j6rDO
V9a212liuqwiqciuA7zkj5qHww57Gdt3FH2S2SyVm4BPoCNhMkyoJVWCBIvZoZP2w8YrkPxj+C18
qCNaiJV1GE9YVza8+2+JD39m7NJ3rSOkPYIu6GJIY7HwxFIwcEmjRMGFgrqeP+hwyWsKZ35e5keH
QW+3iXhDSI5aCQ33rZ28DwrfSZYc45acv4Z+xdVaRKl59gnhx1vVEOfqJr746szFvXO76s3ocG6x
Rb0jBfPdz3V6RYVatpu3s0Tkzq7ioxibY5R159bqSBZr+xsoGNTIRvM4a1ZgaRXacb1/iXCjrKY0
/EnmcZ/FnE2ewYcFnzF08ZXr1i+Db92EBgV7rFsclOO5661oaw3tcjZ/unES9PV51h6FZFRkGCVF
PaLyMXuoB/+cm+Fx7oF12l11bW33uWgR+8wjpevyqJtcPTkAEQrGSckn43FSzCcD6pNWPdcjbU1j
PWmdwnNYMS4xxLDT/Z441bnfgQ5hZRSpCgHMSo3sPzyjfIinadhwfzhCCQ8a6+BTJ0W8uxuBiGE/
qflZL2S5Fdwn8e6Zxf3Evo4rP6ibvlhNywECGSalVLBWpiQ5r0SRsK1x1sO0g8Emcqx1pf2kxTg/
GaGtfEVKS8OJfe7AWpolXENXUKVNDZPJYvGE5Vg7byxNKcJcsIyrqGbw7NZ3o48WtWm69zrWXpgK
NNuwGgU7V/PLca8o9gEOdLxLGC/0YDktSthjoMMjue7wzi02qhKVbmy1e8apt+iJvha9TQRRYlua
Nmg8DYmj20cB9YaBeAIjoxyd57nrrug7AKa5JYFB5OnG4W3UcD9yxYcZ/7hRm246yfA8LuJLxhoY
CMkr2+thXaSXwejOcCyeTKER+jU6a8PlcsJwtMxn/E9NYuJMJX43ibsYbq3BgtKDPsdOztUdPvZ6
cm/iAWK2MOy8SXxYjrqOuB3IHNJSZsaaVT3EEeyULI5R7ZYQNoQsPjyt9fdDaRuchPqHlrCayVgz
b+yJZ+oP1hdjmHoVmriIwlSSSkjj6LKn4aPk8zJUA/cbKtBSe4hLboJodKrApB1Y6fo8ARfDjNiv
C6UlaITDV0PgUIgkhpnatYMQufUtdeMxL/ubvrH2WkHqRe4fPJfZeT28FVLcGsgkN8glL+As7sxu
2jBZulo+zrgEjgjtchnUdo/V0dGoDXU4gIZXcPaBDlm3DktKp0SqpUxj+2XAYgw8EypMk6Nc7ibi
8CgzjRn5iavLS+KAFHOjbj/lVO/UkBNe5tpf66RVJZJtJbNpZ0TJSPF4naPyC6MKw9G0x3yW6xQ4
7PcVgC4L1hfFWP5tz/a7nqsrTR0shiHdwC09h7LFYKzh5HFo/vDqSgghfOo1xrSrouAyE+CWJnLr
LjlNUcX+AsBarZu8+q7GzMzd4c7z8Xbc5UL7mcuHDILlbrAQF3tDwjxV0eXVWnqfIiGYPMWQwOmJ
WpqsTVuad25dfrIsqDd2Hz9GyBcjwOQcQkmg5jha+V5kHlo4K2nrvsgu+1Wj35tYaG4K17jRJ5bN
HSqb4SbBsjsMgITgK/mBrEDfeMiUxIgeOMGODWIOIuRUh1Q88bX1bWstSi7EqnepZpwHw7DjQHZQ
GmIveU7CMjupyq63fgIfVAwu08TmNvFDoiWjYgqymQ9kTpzHEOLomACQlI32yQa05tfvtdjel76K
bxq74C0JuR8n4bCBpsfGZsrX1hAG48w1R8FwmP2IfZLmsTPMuhdRVNEZNRUIK6oXSIP6wvuxR8Na
NazKpavdOSgPjsisFzRlyyneJf7a9J8TJlIBOJNyVS28nsZ/iyWyWxoHRtmj/Y2KfybOs6dZd/wt
CiPyPUW91eq6XTszw87Zx1jes00COKHzrdJ/t8jONJPqDvZ6g1kcxTRwW4iW2PcCznh4OYhO87BI
4KBxr8eHtTf0ft/gQlpnbojJWpxnz3gogSasIsffxWgqeNjugKbI7Jc4AtI8kSLiEYzXiH04+hzP
urHb4aUwKeS7YgmBRH5LC8MsYEoYbTWe/4XoCSxMI090o+WxqKYrg7+amahxBr37VpcT6215qPWp
v6ukdhz0m4ZrJ289e61mAdtuuVzbzh+PojMDW++433TxcySOoaWehpFPv8yb5dN7Id352Y7BpKnW
lciRBezKLPFu8Pj0Kx1nUkDx9VypQcChnba2M79GlsFkwQm3fWc/uHqEto/0i74ABeqJ/jhr4qR5
8lJqPYF6gv1xOtFyCabUyYAlY6LEnrA2E9AT3xWO+Ah7emqOqyOXAFpQq7vRu+rBEEZ1LvpoT29e
rBgB3OpN+m6bDZsxTS1YnHvsCfXyaBWDzmOGVCFQfiT4sLqbioXcBf5xjLlZ+5AltY3vBYiRfG64
pLxKHTAWLFN7ehpcTx3wI4So1NYpNJhNa1DkdXnEQe2k1sbu7BsHdwFwzYo5snOVT1paLn4ebwRe
XZxFhxJI63o+atEYSN9muzuCPI9cwCdFlu9TslCX/8o2u6SNZ9xkmPQ3c5ahPUamgrnduEcc5iF0
H38Rk2Czf9yCAAvK2BopJbm2DZtF5cjQkpEJ52lm58GgJCMXDXJX09KchNmW3m2HnvbOnrWfMq2C
ygDpyc0mxX/nLkuE+FR4b4oU3INsQX6B8lkZWgQd1EVhb8b+DWr4mMUy7zQj0a3h4JMQzpK9XQhe
OU+U97PVx2vheTMVLH7uOmYY4UYNTXeHnh1DhbntyVcKZ3WZ8EnZpahBi7UvFWz5IEwWaZF2VMo9
GeMYRJInKQQWhFTX5mPTmuhLjZ3nquje82gXm4QSK+Ve/27Z5u0YdTS5/T04anmITe+kLVUvYPR5
22MxX2lquPPHJA/m1trjReouCR+ttGGy3itI3pGID7ql/0wz8hrd7tejJhR31focCcWQyIEm7DNp
MNQ6q6Ivp3VCGHggUyyu902l5AdyEIZzKQus+WRZnn3ssFJ7UXmn++bLApQm4MnSueuYljuu1SUm
Ympt88duVvq+b7Pn1ovEKxVghAcjvJOO0V1o44dz6VOZ5zJ7ZqkrbjJv9I7+AhCyhkfTrt+LAfvn
KL8g1dhIA9pbGMJsOwTYyySKo7PVvRq5rp2tuLkBGO3s0jZmq1DXHN5GFoiMI9ifcGG4M5axLEE6
k8Jdn16rnuVN3BLPlKLs3eg1W/bSrG7KB6FUdiizfqPY6dDZgh1CNTvvxsmoAkFQF+fKOo4I3mlH
oAxQPE9VLr/Nsi+xlQzxwlLCMQnRL/CEf01gnbRNwT3I0uReeDgnUJUE/kBl11vWY51Yu8Ry/W0z
JjufsWM9VfZtDqnjkWsLcGz7KjWUzDkDUz0wUEr61ffIsW8IRhe2rrMJHOgPOq1DGFmOnK8ha+Qm
stmEghoAufuRdc1z3fs3Zv/h1uLSYnaOpqZ4dUC30Y4N9K9W1bPnbuZ3M2KyYCVbkErT2lD9yDik
PxowhE+Z/RwrJz3aUeWsG7Ara4W/bEyZiIB3zXGIAvKYYERNWGMUoyav1oOklcE4cYyIKXI3ehzf
22n6CIbc2UkHoeeIISJXDDTdCG91I+WLM7TxhpeTujOrTxrphsv/tmlsPQ4RXITFWWOJNCDk7Eej
lnNo6gJjPrdsh3aV4d5W0r8MEQNhvZ/MU9Jb8wGgCfNh0DZQFyJQZUpeR0XAtK+ydDfc+rNZHvqq
ehtyEej6YFywMBsb8Rt1aVPb9eBZMCptOK5AweJp2tUtzpKoaO4yv6ueoVT+ija6CTiTNggBLENm
smu5M3RPsetjM+QTRZ/94URLzP3SXMcclbFOmo5jxDc6gPO1coe1cSQPi+ZiAhHmYOJQ7PhR4SW3
iU3hYEs9WnPz/s4c91fYpHeZXpVbko8BWHjNVWfyhsghX8M9OESCHRs1AG2PaYB38QONip25zHhk
QeLIqxsuUIEJmwIEAOgyLZL8aWOrycK1DthCM7LtaMmrk397zWDdMlfrkFkmM4GbCAeqm0F4dwhn
z7aZNNu2/KqFb2/bbpHScJQUlHkY+TjN7Kpim5LXzIHDu3RQv8ZIfypthxEkrW+euWcNP1oE0LRp
2ZeOEaNq6iEQkewoOBs3dvsLyQoOcdT4m2HovzpgPoFR5M8IbUewP1xeRp89zaRAQclbhzkuz7HO
90019HhZqZijKd+rLr9NHU8Esl6kVshKQDx3GQeK2fIKJehWqI7rLbHIhwG8VGG3Ie4Y51oP3Yb9
/i8akc+oo4SdW0dthTHtZNuAvhnhTZjsLVxlX8Y2AScxvliLvrFt/M/Qqb6tRWzhWtBrJTMQIUXP
aAc2BfXPTzXLx34uMaYzXqlz+NPwcAjZ9X/Q6WMV7Lx5pXN3dIW2rdg4OpZ1R2RaJZpkZ1uU6F79
q0BbtYbkVHPRTEX9jk7+E8nqVk6gSAVPVkjdWxnlgEZS866jpb8VvfalN9Yx8W1104+7so4eXHfc
8923Gl3HpgxTGGhGMgbodG9q+O98amwNbgSLi0jXriBn/PWsjVtPYlIZerLcarHFonNGg4LRmQUX
Gncyty2IzD1KBFOVP8WwjH0UUgHP/Al786sXTxLeXM/yY+tI0N5x61ubcsDsLTX9y88Q0AoPbX5j
zuMmn8VwSBED+N9p8YAv4Vdm5i3jnVM1sKT18indNxgFmSKBAhtpDixqvFE4N4Bve8SujZyPkCwE
ax5yOMrsNcwdRk0c2SsAOT+jhoTXLMjERtJ+dRPxarF6QfBg3Tp5ys2bLXkagzLFlhKTHzGNO5Aw
qypao5+5jc1s3dQ/lbuHi51sdZl9ktfISrnpkFLMrgx8ZTcsAGmwPSj6DMfj9dSaQNEzeuAOUIjm
WOgryulJZOLUo2GeGczvYh9LmgGUJULejagu+WLpdcIeikVeE9p60LzPhnwqAJr4zCLF/0OpCfbl
UYfTUY/Qh2S3jHQtd5sWA/Vp/CId74F4iO08efHBUPVticKk5/vWbsiWNAJY4FQNV2Aa/+K+P/Ih
nJGH0KNDAxw4DFLAaJ7/DES4PYcxJ7gu9XAb+tad3lBkGLI/GT4hDF7S3M5YRbbJgBDOx1rvaPVG
9DHHL4k0Zu6+C/seVeuxcMeXKUHOV2G9WCWsVtibNxJENtqPXew2myhKgQ46UCmQUwOjzCD9LYuw
zl28caQlGl56wnKsyvSH47RnHRzYis9A2g3mLrawmpYJcK02p7E3cT938byxB8jVIY0QNP5FB9d/
tIBrSxwy3MbDX1mJx8JFI2wQhXTsow3tvx8oxUN0eqwwofmTC9LC02Z61jpexAbpOIChJ18f8bdW
smQHVPELvWmvhuzOzSkbexQn4zAhSYxY2qLo3kTYUs7TmO/dbl/rPlnI9FBtTdC7mXUioNOLkEPo
b2hIsRAmSm2ynMSkmCieUxVadw5KoWTAFaRM8yusmXDh570x9VDbDzP+M9MtxBJTPdwzxlKyOnlo
CJ3U+MrY43ZRtGdqQ4YxE8jDZEIuZL9z9CPdXptubNMXVDwn/TFM80tXo5iteeylPiEm6sxfptXc
T91gBCWe0ruZ2D+YGYe4NOdjPtsisCaoc7ivlS6udRh1lOvxsJ3G5r2J2mKfIC90Gj7nlNUfZkhO
gVi0+m15y8q2Oc5J9e4DMsadXu682P/GNv86gztNU/NzEuQbuxMsJZ3PwdBnHiuAeaM70700etBh
jAiqxs5OrV0cwksrcu/eGObTIO3oxsbaFWB0zTeyzrtTXdsP8KHbB2uB/Eyu5HY494zJB2dpmREX
UHSeK9uH9aNb1tbTSyMQuihPsiJrTcM4WJacJHgPil1lW/ZupEypC41IcTQsMzi4bR0vXnmKp93Y
4Pj2vWHeDG1vb2pD8+mn25NtlO6ux8UcaHzcV6a2VEzWcUHaketgnAD5ApvA7LhWCZp8JeodUH1/
hfC4vAwtPsD2yOvmrzXN4OvMwtYUdUjszX5fFPYjpz4beHYctiXFoUS9vPIcHXoeOK8sZE9Vlcmx
MWnBBIKvlQUDtIuNX5IHGfSCIa6mJ/pJ19BZGXNmX2q0zGFS95uZupH35BJnbXhykuw5bcdjWmQM
nAqQsIAdiNZIrrnH4nBMiw9IZtux73fZVDwkSNa9WNv7ObOIzh6rW6+BruTH68Hh0oYxhZPaH6Yt
kDWwwCMz7NKC7+KMP21u3aQSznaPbFCGZbILw/x+qEDYCa6DjZ5433pUnwcrNmFS5wfbrN4r8OBr
j0k17jyW3y7qB0Ppn25oDCCzMsYhapvotYs0vDeCsXPBN9bRj5eVj/nMlkwuS3WTUsce/Wc/Tj5C
mygcU0dd549cFaVIyffpEpQunDfENwAsS3k3Ia6zE+dozDQdAyW9ioa+BiPhnsACYFN9anNQiJvW
5Gij2AbpIgVDaYdQJxyY5yGaHgcrwSUUv/sRmt05K2BqxkFMYNLOpYAnJc3ZhKhulaMjxp885zhk
uMZbfbwRVXOClIg6B31qx8r434eAWf8S7EZEo+t6jrkEERIC9qcodKYyvfZ7UV5STV19PseT5c/v
E0rrFbb4U0XS0UWkjn9iVyUDfXbeKRP6/cTFf08b8qhqvXpVGkqlzPBYSi8yK5JvThZ8Ge4mmFE0
xfheqwVXefJoS008gKV1OJNldWMKCyAVUSKY/UtkpAVj4ymz7sqIeW1ZQQyC3vJsp2bFJgdpdo2A
cRWX461mdeW6EnqzZ6PV3tZu8Pds2ERhioqMknWVNWX3Q4girvEn9ybEGxn8+xfP/JfYNldQ87og
vk3Dcsw/B0SbfLBR42ho56zGWYJ13CCsOv/YeizrQf2A+xcQc2a5meoWyUNt+tsSKS0F5nSUGYgS
k4UeWrhom2kxnRihfmujSfZSZgRmRBCNRGId0ppwjnRkaGq2CNXWXVXXmwZg0r3dNRim9XHnF5Z1
MqucEODBZa9aRP7Vm7QNml7vvunGZusByP5/5K/p/r9EfrsMUIQwDWMJsnSsP3160CyCaDGR6pLm
haOmcvS7KoxPqdLiF5u1N/PCiL1ewU6+xjLzKvP4e2hHxEEJ7brIk4bRVUmbpAFGDlBTT5xN5XTJ
QLfgAopwVXU22lRmh78jpGf4YihVjzGRM3uM8u197PCH0YJ/syoQIxnpNmcqi3dTlh+tHF6BMi9g
wNbYjHJo8O6yyemM9GnwdTR9ihy3QjkbX7Tdbp4q/ao03dku8sQgQsO+skxurmZtVI95Gj3StdP8
MeQ5m7EAKMXRt0rcOjrCtsrpYYDxaxAVL86wchtCOvTlB7sBllmd5uKA6H9JsMHEU2ctzDvwNIUC
cjSFStwyT54PY29TjFTlsG7ok5do5p7tA+TAuYuYUdcUf4VnfMD99W9tZK4+mQg3YTwdC8If9o1O
frdtjj5K4OhXZcU/Rt9729GDltXmiOyihfBeGuSX/w5kzTMrg7jcg3rRNB3bna5fpKAWkxCa4Kss
fqX975zJxgSQOrlEEIRdlwD89+7GEJgPyIPqEtsscIC5fkxEgk1bZ2HQxzBw8Bvo599/jKWjnwtf
PEy5G7/x4ECUd5yq5vAUtrWzGXJYQL8D1puqD0+VeieS52KggNoT+pXsWOP478BWKckn5Kq1RI4w
t1uj5uIMItcQHx3okrXVuDcmMa0XtkDo4Y32lg25txli+4iczj7p9Ywi22nLu7g30Ph01odbDS6F
PbuYaVnoMVb/MqdR36lejJseOtn9LD8hpp75fBaEFpTzjWFEdeA3iAXACYJ6q5r4vujFS1IlGWwX
8EbxIlqQS+nMfg+6JaTMG89B9yZGFpitKa/Z3CzQybplDgl9HGxI8yY4QrJ0vDSLF3qekEJnGiGK
jFxWRiyMJ6eFOT+hud7MMcxF25zbA0Sz8q7tgUbXOIo30k0FTW5vo9zHMBhaA6uVaMjwAzTZ9vfh
95+f4/+Kvqu7v4cstn/7L/7+WdWTpE5Sf/rr365VwX/+a/mZ//mef/6Jv90knxK84I/6t9+1+64u
78V3++dv+qffzL/+j0e3eVfv//SXJaVCTffdt5wevtsuV78fBc9j+c7/3y/+x/fv33Kd6u+//vFZ
daVafluUVOUf//jS4euvf+g2GZT/+X///n98cXkCf/3jpsq/3vvk+19+5Pu9VX/9wxR/0R28yAxt
QevowiafdPhevmI4fyFZ1fVIADU8W7cd/hnuUir+6x+W9xfI1JwHNiNwtLEe6att1f3+kv0Xixhz
xzctj/rVNvU//vuh/dNb+H/e0v8ou+KOrFbV8lx4LH8uCGyU7h47C8fjHxIIg/85FZQ9M56mxsIO
MQwRSW2wwpkpinXJbXwjbDY/pYmHA5hDS8YbahlBCguzEXL9VMPEwVRLgFMX6xDAFiPO2Jtbgw4N
MOisjs6kb1t0TiueUbHV3eHBZyiKJpvhu6l1N07M8JXDfdOMtrEBktWu8TjeSQQFyoXJKEp2P7Wv
buSr77oObSb9mFeFm9Bix4eKBvV3ufHsgbzWfjxoYdsA7AFarIXRTkZIjirXe9EesbrQB2WgM030
ckHTM6wdkdRAjYrAoOYxRFX3wEh03I9Zc1DY9R3ESpfQU9+WXSK+JdkQU9UXHda48saaTWOOZZVK
jVCvtxo2bZTz0GZ1dZR/7+jqOQEUqevxvAehg48jvNTz9Mrr2eOuQIroNslTWrbLzQc5EIOtMSeF
VLO8PQagbU/jvEaRFjN5D5lCLVBr0sPJnZAWB1l0a3ituTGdlkkeEXG0NLsqLV/buHrz0podJWTC
2NXLjTG3edCJ/rWvpdqWQ7OWUT4fTd/ZxqGAEj82E1NYK6jIfyzdb8sLInIjKUZQKXbjnoHlc5Ei
yIsx0c0+nujSGFjv9OLa1U2+r13aYOLfaCBCgTlSfulh+Dhq5Y/JLRkiwPQBNOh9aqevKc67oIsP
LkbirQxRQk4C7QddC+UucktuQ0duhdPaZq++YjCFZzzZ+uRrstDEkhMpjsZUI6ikG9Cc1OseETQn
H5OAeYTLKDC0NCQlCknRj58euTU85h3I2FnA66hKfBCmAfq8BTGVCzT4ZN8e4DGZh3iCeZLqFk7w
rEj3FXAF+pQW40gKxW1gXb4SjkEHgC1/ZaRzdHFrpkO+t1cKANlQsb71PJcWechR0GRvvYlbjj3z
FsmF3NkGZZ/G02ILWm5Z9r1M04zfFC6V0ksPOORobmKNC8kyGPAmKboqO/bgQ9usDJRNo5e6EmuU
UE+oUKwEAC7+p8xh1IRp82WYx89UDDDSCxCShQUofgRqfgKNJB8Yy/6y0kszj+l7xsCQlWnC54Py
gCGWwftaultyKXcAhOVroYrXBYDbADxA2ZEjlR+LF1mEL7NcojqmRm5KER+Le+RrAFnjUF8JxOsP
7ET2kacJtuwTAQq9SC9mb8A8GwI3LEATDs8Gaqi0T+jwjBzHqSKyMQvJWCB0Ndo4lclQsj+jSvsx
wGrYNnanGUVcYDqI8eGInN1YtNsBYbBpz+kW3/5Rs1Easkmm5HYPGk3XxSPgKh7ta5zKAm3ODpxX
t+7gkK3YWaDELzmiPDfvj3Xud3//Q6mahKyJUTyWCrwxrr+nnXgiXeMZZLgfomPTJ/OnK+oniBzf
eZgVu7RnlZqRel2nbG+9gUFqJtAmFNLntQ3zX6xdjoNcJFcIs4LM33eLNxqaIyKMYYf8A3bHKLOV
RXxm7pi3c+08MmhIIM1G5SZFQu3MlK4A9BfUqfOrZThqe/pt5UfvKPLQ247nWWcjGOfivQNfiPCM
RfzX4pUlvDIPqf2Qd8fGQHHEHqy2n8NOfrjO9NwlhsM/kx1ZL0fIh+3FXbIKOT1MpX8YgFYrFMWK
De0RZectIv1tjdBvXdmut9E17PHcmtaeh8spTKH5hi3A0BwWOJM4RhQtT22us7Pr9Qc+cqy0yw56
R2UdfXyiQ2tzNw3XFhEDy/af5MKTzcZmpeziGhsJc0wCXCv1M5jzkumdHZbV30CVzFCw28TmfMpr
dWNgNUxy73nZR+OthRuacy3pPP7OdFCXpZ9z6nfkxcZo+pHwr3VL/BhNSXev+rNhMarQSOEQeKkS
7cTmP9wVHYg6c5xYacGKTAtSQ6cBDROc0DuGKCC5UUuDWUVCaQFyhrlLEDBOjCGQTvrKwm4VIgNj
Ms10mAkIusDkU6FGuWrVk++P1YEUDH7US2/zAV4I6AzOrsV8YOL8CDVk8oYqfsbEuIbm3vHH6MGz
9F1ohh+WIAhZ9sa5gHxLsw2IqvEJyqpRS7Vuvgegdq8ZUXrVuvxcDEWOkZJotsEN52PkqZeqj7UA
2Cubn9ply4i/r1WIua2mYmHNIe24zLUszYPOTO/1HQ11tCnywQ20zoTH3aM4chL2RZOh3rQeeia5
FNdmtj+RpuBgrdpfozM1DCZhICeIHupmvCLeR6qKPLhAC7GLTRMWp33ftZi/GIHeI0N/cnwO5aVa
CNVtMxbAHUY8DhbbxJ5TYlXH4sBaz0QOySXo2XKjYv8l1/fI/e5YfUVcm/3ZmsRnk8m9w5PfkwCS
oDmvAF3LDwbHpywm32AhfJrv9I0oWgvx0jbWW63Y8fX+g1OAvMS1rYKvNPS0Q9LbHzDWdrR8yOli
eGqpFdYBN1/cVne2MpJbQHQc/UQooxJd5vnlUAGPdzCjkVzk72uTVUuZdw0cF5JejfhxGuEkx7F7
D1zh1jbDF79s3f1YXyeJzFBf/qUOLyyS7wFSicIbZI74Qpni1JsSpRrQL1LBpFWczQp7OKuPa5ES
SNeoZJs0d5D9YxasixnI7IMYwR1SsDutry84dh+T+WLLBG8AXDUqGsZeZDyGgcHZaw6/F91kVlcL
3d+CLk9hf2inbu/F8l6p5Q4bxS8wcT4US56VPqI3JB8zUXAiLW49RYxsMDKHfY+1dOUY8z2r0B7b
j6kHqWFjiQSnz13dWFm2vOgw99c+RtWhbQlv9vSrJvWr1fYFE1KWWV69HZX40BPtC7XrOfP6O8Oh
PZPJkaQqwptgNvqJvNXm+qGyPZNIm5lUEgFZlGjoLHfUIcrqu5K3Iw3VHsDg3siZnjBiNva2q53S
nng1XtoW/8sIld5DxMqeKI5Ex1iQeHFbWorLhlPYdMhE8YqNAYx2dp+0aCBxwIt/fFkhA3aqbksL
+VaHPTSH9Ht2KS4XVQhne/cQTSl1T1JNWBhnYKOWbm3A6jd3XgLtLvzfJJ3HcuvYFUW/CFXIYQqA
BHMmJb0JShE5Z3y9F9pVHrjtft0iBdx7wt5rm4O/UeNoIRTT3TUrRazl7cBaVvcrnlbA2ljs4sdZ
a0ZAo5J6iDLSxYbgzKWH+cSPmDUEk+p1eYCEX45/kpR07Uicop1WdwPuBXreWhg2em6ga4QlyU/1
kUcWP11ZPBW8OMhtl9pKLj2hR8I+xcJPgdB3aoxnN5nrGOuKklVfVvsKWKQ4SownT2lAwGYqWYO4
KaBEPhM0tjS9xh90v9u84M9GY6FFG2tTIyFlRkKBuJWnpFSgfuXn7tlF5aPRio8meRtTCh5tLO8E
tZ39Sv6AVYyHJh1+55xZAfkOKf5SJ7aiH/CmBH6lVkuhywvCmDkhHnt6LxOl3sbF9wiiYF8zmsH2
XSCUH5tDuqBpEcWyq853QzHt5cTAD8noF+1xuGbTSRI16ZC2YFx9uS7dmMmUjdGV9az/1smoyMqI
FU4/V49UQAot5gMAEycFQw2Et5icnv5gTjrJtcZBt4F1eXGg7zpEQnLPsk+Zuk8Rnm1VPkQVd5pv
dvlGH1n9+xirNHXyncEEjxZ0mBrnaD0mHVGDfAbYOsQk1QaitmBsIeAOiGc7/1uSQVlOCnK+OSlq
dxjDdzWK7xNLo7jiUMD1I+BCifklJig/poBotblJ1roRM3HRD0zOyDsTxe9JvQw1UOCxYYcHZOkt
pkvjvFX1VTJU20yv34JgEUUKCRBRZasRj8sIZXwJ7VNCyeUEcX9ELcbC1aR9iuN4DeXL3BZdcGtH
yhaC4Cgvo6h3Az+ycGPCGpCn7wgDn13p4nqolgRwhe8byljq4u8fIOkZW7EhGn4YpkeopKT2YfUb
FCs5C7W+qjBMXbQyfLVCN+5mTdqqZW6uDaNi04tyGP28xIyYP2aGIxSlnlKpi8Y1q7+/zrqo1vS1
ZBDALH10dQwVyQBEG6TFS5QRzxtCLLhVp7UrCmGnbmJyF9LyEZMN75IPDUzTrJ9hg6KIMqt2LPVM
WnnuIGU6BIFyzxcoF9gtBfcuEVoE0A5BdxSCDk86iVtBjWVNQeC6TgCrRoQfFTXVTj9bn734HicT
CNIa+8WUsW2MoOyJbRY4gkanJ2v9q6/Cy4CXjrX58jhk1OzsFpHOKntsHps5w1MbStS/xeG/vwNr
1S8SjxVOUMyct9mcXpD5HdGS36flHwNuKOevGE0rZIsYShe4ZhVIXscQap0JTJCY0omxgf1QhJWu
Tb8dJB2y1DWYtjGS8RI5ETsv3WnCZK+wNfCyQDoGcgH4OBMVV+dpc/M0OVtCjupSx9VcoklAq8cp
qGjnYmDtrxQ07m1uffemxG4AjSd4HYB9JfW6gHw0DjSaCozLJbwsu5m1TVogAUlbYnTaon9Omkrl
bNbH1lComHNMcqgq7YG56Ni2O9UcCeeq4Z2hdiaxQrYt4pXiHtVn7Kf4ErPgkzw6Z7bAlWVQA0El
WoJTJhRBvopecFSfXRe/T1aOWV8RdmEbAOoO+ShSsFhYUEt3vwzm7gztGgyJIf1J+Gh14zpqwwYb
9NaoB/Zk/s8oP1h8ngjX/EQnfkgs0moFzFc2BGHaPmw5RlF6FGkyZScndCzEZ8ICxErGoKclbykA
zrrDml1JUUWdNgXbqo1/GUhwuBQvn+EOJEi6HfBucSMSTlZ/0IyiwB7SW9EnnwmSNlfD5jjXvHZh
r8KyyTxgqc/RlH6nEJMBsOfCmYt2Ba7uOwHB00lHE3ExZnY9colzeNcJZ4Mlnj0QMmT4cSzPn9E4
iwmk8nZ+6rpOrFb5IaF+yCLR35SEX2/NXvcKU4RTQD50UmMVDqkYTGFws669VOQh7Ia4+8myCKIZ
ZXLIE2Dp7NPNigdO5ZcxLHtEyUejookSehOE5QFnVNWwpEMUhvAmzHBWtCp/q5/uCC7C54XM20+Q
Vpk+PmL/WzUV9DYzWRYhRthF4hA/sgEaIZejsOJUcoFLvbcBhaSElTWRpaugqB8FwlG6GI/MtJDB
ipbbPsRSu4ukCP0+sgIDK6E++i8FRt+yYIQLNlYX2CKNM/RlvEpD9mcylBZjsTjJxLjJq9gQCddT
lLug0DLJZcq2Y0/Djmp8iv/8ObwTo7MiRFMBJVIAs0s2oOeIp5Hym0GvaBrzdpmikzl5JuTnSHdM
Ks4Rh4tPEHwvNrtcs45ZNxFfMB0ZhR2sAVqG38gcYmL7CHuJXJPoGNahZkNzP6to1RBXogDsMA2B
f64FQlwEEQMzWkzUIjmhgqYU7cAwz7KRbYzKv5LUN3m90JjrIJrWIwzHsNTXec8rTc3/28FSziXq
jEIKiAoRycmB4B4qjxb0njtYMoV9qTyRaajJZIBFI8C1bu5MajRIk3yPgw+BCX0hxyUjKcdPpm/M
CbtJPXV4R7O5Ti9Jpr7HFtGLADPUFXpSB6X9T9gA67aQ1QZjfNdnAjpFZP8o3sV1qdFLT1MJASrP
1qIojqtCxG6B4MFp5vzVxgpSHBWDe7Y4Xibw042RdVT01qpPVd8z0x4lfoD53jI0iAhIiwmHIMRP
6Zyk1+Vt2+hHTPV/Yz/hPa9RddTjX5jmUD2q8ZBMusSW2PrLpW+/RCqhiJ+lPn9LZSxgjEkeg1rC
WV54SSK8pULkjUFyvoAHDmXL0gas38ootG8U5EQ5RNNzEsm2AgI2yuKlzYjGpUAMSmxWQ2YBqPHD
HSv+0mt8/RteNGUBHXQ3k0xR4CZ1WUW6vEF2bAAUH9SHZmTYUwG6S5wNMDWD2N+3lfEKtWhgWzvQ
p5kqO3sdOatJ75tpxhW15CrJCHLBE30ldGdD8K8zIWdbwe2hMpSx3dCk/WWyANqMHiWJJ/Jq/Gxe
BUlwXRatW70AlVhbuzaRfpRofEgpM9MgHd6jsTprhaLYPbRHnZseSzJbNZgnf0kEtjXTn4PY3etc
x6rPZHPNFO+dwRNhHNPcbw2CUcRlqmCh/V/ih895oTy6IVwxNzGdeER3RkYQXlaV019L8/dIRc7D
QBoWTAXwvKMEFmsFkLkl8wi1wrmXKLM6zt9sBHBdTzlWiyj0GqGXwP2bNiZF9Ad1ReVbZ2BvpPYw
T6g6EUcucdTFpzrqETtrWpbGGhSuHMaGiY4Wgbmsq5klJXZebHRfvIGKprziZUVx3m0jvlYrAm+u
LRUx+ifXTKXuVhnc/mO8T9r4aLI82CWafAXFD4EjTvIVAgqCIJtiD8tDsyP4sr3PsFOUmZ4xSAeq
xUU+G2W1hchz7gPGKjH0CTmj3TTpxKypJvQ3Hfy9lvhnvRM+spIp0QSox0ul+TagJMevDaWYD7+a
MnwJohG8V75ormKmkKutkrGWYC6+lXAoB6KC6roZC3oiFYMBGx3GNkq+l0YOU0hdujcbSrpl+JbY
JMgpzHfRWjcLfEwYYFVnyVkP9YMZG+ZBrYkPLKtgclIVAw1LaaYi5DMJDXcCyHR5pap0Ap3I9DiP
sJP4JYeMhkmHzqkkP0iCsZcSKL68pwHZuHshPGcGaiV+MybxidKhFqZ4K8ThRUYAssO+Se80CUe/
ardxpiKYw7nIWDGXXaF8a1qag6yqToWVn8gUYvRicbEQtXTupPBRTmnvNlq9D7P0JqReJnBrSX3N
EC+Y/+QkFNc1u90FwZcBlkzQLONoQreKWJyA2W2ktivihSpSLUi1GlDJubKUXSNFk7zJGih/i3es
0KSZIOdoKxeM2cj2BvdNgVeeKRVRqvybk4oLYhqqPaMKw1O75puzF/NPaK3klEnzUJe3SCpuvSbv
xR4zzcyg3c/F18GsEpnLVIs2oMoZGIfIE3PRzNfyMnqYi4RUhJnbUVS/e1XMt12t/klKMW10Ytlm
CSrSKNTsZzp8n4kxTgd4Vvvez+99GC/uZ5OY+gypLRvmaMsCaydl4U1iOr4yK1JIf8YKS1JVILuw
VGSFSI62xNGh/MPBZSE0QcfIc57n46ZhD4Zkk1JTEPrPLjRZHAQfKLXxzqG3YogTrxpd7RAEGl6n
F2dsV8E+YyU/lFDtLSWQsJcpRCLr+qUu/AOkVeJ/E3DXqSHtR/kKwHJ0RkUKXK5MZoWMw7H5RDty
qEvZGPd6PCMSFUlGnq1fJQI32HVC7MU4Odc+c1sBnda6bjPNLSIQj+O0OBCXIkTtnCGyaCUsu9FM
gJNKR9E2mai/GPw0BpTQUb2U3ZK6YU07JWpJDOkWiT2DTwtZ+38wROwwuBHBPad1hfax8QVHlsj6
hWPvagp5ll11icliMSbDbRROeg0Rr0mWiyfGmkBiaryAVegPWxXAvWikRBl1oHfFwFz7YqXQNuHy
hnidy2dsgH9awG8J9DhNwUi+eJTnR55/ljd59yuCKVulcYRhvI3cKgkNZAJuGq3lYJH+SoSkyzK5
MXwbxySLyLnCJKBapPAiG6ewScnkYeKMEALZ5/L7HrCa0Ok2r0lnSNZF4kUs9HjTxvOaTSqV4lI9
Qo+leX9XCKF1R738bWfle+T59kkti0X/E9Pss2yM2xQD4hsCG18Q07kl3TkifnKWtPcKpMBUMkKD
M4vWZnpvM+VFypKGpCXWYRLiqp/m8g4bVCKsZiafMPscyZeu7xVK1fZsil+zeYj7c5KcVbb9Vckc
xvyw5DvEXVv0L4H80JOdEnhJfxgItWJSauw7cSPoN786JZu53w36PZcQ/z6W1FLtrkg3IzwYrAb0
4DrIHn+Wt6BnqyRpN9O8T3CkrO4tLJ4SX3PJpmIxeM2qU0ZITiONTjZ3y5HdFyxy4cuqboVOuuhK
Ie7aIPZs5OIUP0z82jJ0t+QlDnDBAIMzVYKX8wRlMYSSo5JnMvmnHEgNQ9DhPuWntPrXU45n03eu
wtyb35Xhkat3E96h+vRnKFUvzXiP6keRhBtr/qcPLPN00PL7ZN53hI6M69k66O3eJ76yjlovNA8k
kkJTnBEJZsCH3mv1JqJ/0BHPz6W1TrLV5Pc4U7dQX/X4LRyqtaX8lskzJj3KSA4t857yIup7ufoW
i5ch/WIK5VpPVnp2mpq/rn0WIm6xW1D+xeoLlwMHyJJxfWrzf2Hw1SKrFikgBABICeSLgfUT4j57
4JEOPjREkf5Dlr98RkC++pSlm0IMrsywMsa4qD57KHJk49hSItPw4oHCXZjNGxjmJL2bzpgzhpf4
YtkSWMRy0+AK4sCIjtTZ8p/UWBB3nxn2KiPhLaMcH4mjF54FmshiK+MSlOj4u32SbeLeU9tb1YLS
vfgFD/jRlJ8Rj5t6yIM1oYXkiA9rvsxeeWvREXNqJznC8nBrwi+JIOptlGBL9iN/MtF2hnHGytgz
IWIQ0MM8c5ckoKiqNkFfuiVGFIHByjD8I/CSvfZgN8hzZpwUPlBAQ/incbqLDP9xsWLlgHnB+Jre
D2Kdvm/NcC0TNCYxQJrBDjXMnPBnskndpBoLM3ztrf6JWoKKlEe6+hh7xLJyYUuUUiHhJYDcVsuw
3SJSc2TjzPLbli3fgWWY8hJAMPJIfWGG7MXzJVQJxFo8DKztZwlezXtIsXEWk3OaXNL6H2Y7bzQO
VbFtx1WF5ZkKbVJWcUf8zb6PTtW0HaRHGtwyjZcUvSwW415yyezui0MI53J88HvWKpba941GJmos
v4s14mumEmEc2rJ8Cyy7qhun9vk/dn5yzq8BFJhB5VzLgCk9pHifVXep/GfG91H8y9I/CZU36zwj
/ldPTNkYNqTKn8hmss2cSblOw+dYodAknkfiQo8YwmbcxVL05OKULARpXybSXqTEDKP8VYq8Qtf/
TcPFZKBOXktJdhYP6/Q3UkuLJPio9CvyjfsNbxlGFNKZyXnnNHOtHOOeEnooV+h/WgKAmAZKTwBY
5iOSP4eqXfE1sid2+SpEshUNQtTYwMcvpcuoO0K7nRZD7S96klU0/ixMNrSMaODIb560daCul6cc
shAvAJAszpyWv64sQsWBCMj+QRwpzVpsiP2Pnx6N+mlUf5r5bopvRXNMq1c5nUvpEeenAA+P/0lm
PXkX+CGst3KQ9wVzO0ID7caNAkqpQrT1/MrjzrDO6aAbfDQ1EZ+aRpU1g60x2DktyfA9Y1pZNDYy
/Xpuhe4Mw6TGPzbQ1+rg8ceepxiayCc7+BWzLZuSQL2RWGATJkjyNP5FjCdd/m2i3QTKIoKpcWrL
fFQKPHDefXCfoAtznvo6dRI2kRRbtgFLXMk+o/YvZSeS4qKVq6+eqEmmwBraseXsMTVYgGTmTiNG
7tZkWHBr41VC9+I3g6Pws+Yc7lMMJI1fioYvWApNVwPHtcDuw+i3Qg/CerlQVv2pZ0SfYSIoShHK
NssNruYAtqXWKKuCt0mlShLgo6UjzS1BypQXPPj4/FgGdUiEa7rGEMdQMfsAFKiW+PqqxiGfCMbC
ZgoRKUwtGWHjmscOlYiwImTITeJsG0H+IxYH4zxuOafSGsfC+y+Kz0medtALefRnu2Dfr7YTN5vi
dnq5bpW3BK8uDgqoEnCkmh5zVe3o3Kp+QWKjzyge2EuTEZJLZlhSfKAreZLVuDLxWRXBShOqFWDK
bU3PI4hcEIJRXrOWJMUM6S30Z8fMFVbbCRHsA0qnD8iUnDjTqoXhXDCESJOXNtA634TmX2LizQ64
igAiBhrSl/tA3aXjpl9+OLnh6R0PE+Hsw2K36n4sslWMgxifB+2fwntc9D8TGwQ6NRxX5CNQMU1q
u57mj0ndg59dV8pWmMMN0zyXhz9IgGqX5ELhAS+sD0XVcDHxgbloRQ7QcmGD4FkYmi8Z9BXxrCKD
1qyWVlaAzElaoNHUXhyPaZzCi8UETgI5ZGOnBbtVduF6MNHDM6Eh/dWpI14U49TwjYzWbfn3mOm7
goiDN2X5etsJhnim4tDDwtQzmqUwXgypFsGngnwMxota3xOq15hSyvqpgWUNnNMqn5rVuAzvYTDR
ByU8Wgnx1TxSGutA3GVlqaI0ffjil6h+NtkhxA8w6gGPhP+XIW9SOJp9xsgdtwPjOcpQMLg84BFd
DDp/r80hArFCD6JsDTrvYCoB59WSt9ldRQywQTRfBa4KViQMdVJnZouv+spSzh4QVGFYHU9Jumz7
3uVB5q4ubZoRhsQvLdqJjXDUuFMbZBFpXzoDgAI9ZRgZqK4aWLsgLr0CBE2na6BTYz5JZj7jIuEO
Wt45ed0aeFNLBmAy6jdia0eBF1jqdgUCCDHAPwCDJCkxFBboxProKBg50PPwVJfiTsz8jd+zXZXe
G/mLZA8OSnMtq6WHlXzvY9QhtpXoB54iTG5oCfiswwqnP+EM1a6U4d2UtwC7syjOAGLWelR6Y1YA
w5gxryTexIQ2SCl0ZPWIX+pqQjXJa0g35IAh32dF5UNi0NczejqR9Oc2u9Opn8xoOJtovAqTpHr2
k8E4e0af3BKyGORQIFIiuixBc3LPcrgXt2rj33RL8gxSMlq5OWG3kY4ogJ0M+k9LNHbXw8Rh/afN
ZCVDRJvEfKU2EsxHfIoxeuZxGanFCO0g02XoDKLiWfrDrQWAz03Ygt+RniG+70o22JZmxxxiXlAF
e6MyVoraYkhi3msqb5VEZEdinepGvYuadFJzzSvSf1GafS0ENaM5VeW2IcQZmvNeiou9TA6gRGGa
iiBZgozgMdW6pLn4R9QioLa5hD0kXQTWoghzN+nC5v8HS+6v0swTSL4HiE69rG+Vbvw2uN6yYGAK
Fh8x7pFJh0SkIj86tZgic3ykjAFRqelIFpezfTA/sKTTvX1KjHwz5JWSwu95WyXFpqi+RPboycKc
iU8jwI+CDI5474Osn90MzAgaK4uBpbnDN9WG18naNgBZgNF1bEc8IqliGeYyfsFDndwj9TuCG1OB
L8mbQ6+9k8nCLydgM87oQNvPBYrlyMPEqtoZ64J/gXpqoleOaTViKUwmtzswUCOHxQ6ZqowUC/wF
mdy6eZR2tuRJ8gfzGTdTMOSEZNH8ljaCNhbumY9lD3vzk2plvIj9LhfPsXJlt4rfxsuyc7Rm36A7
y1gi/CvHazlwS7kK2ADlGTf/eKs5iI+KbQHMWcvHeElNahlyKycruiBXX01e0Jx4lbyZqgnIPc9L
zU4oWOUBiibwLj2lAlxZW0GLoQTPRt6oxiPlAF5y9DrlKdc7iQFpspVyb+g8pHH8J1IOukZ49/iv
lMStuKYdAd6dvNUR2s5VYW6QHczxNqxe3JV49hNbxyx1rMEah9jUndpGpkrOBHf7kdPFtDzONEcp
1yB9M+k7ZXSCGLb3qvTAxEnBGrEq3BFbbYBSzY0AdHxxeblCeCJFLvYjWoejgrRT6u+ltdPZWMto
PqLpoIVY8BzGNcaKgHHhhwQmPN15U3IXfCn9NbMgw+LQ5biIrsvIoOOpEM3NOD4x4On+1pLOAHq4
MS5U/Kb+qMddFn6M8l3tQWzTBz4y4SPSX/RH9bxqxc1kPUvK+Vw6AinnA9LObNjs22Nx4ydfw47P
EhLjV128G9cdyLs9joJWvZW4aw11XjfTmRA/F94Bjcg0nqvS68X90L/4Y4mynbRzbl5M2FTNWpvO
nbkVXcSgvAjU6dkuXmnODBHQ48HJt1F4GNlSghBX8u9s/hW0ezWsU+c5IcL6Df1XI93C6I9ifbA8
JbwSNzNpt45a6hmoPzjZCutJHY7X/0OXTrruCeODw1g0r4Yr8Nz/lC6QEOMUb9u1kJ+N6giujnMT
d8ydf6bTWl5Q/Ebcf1LxoTMYH9ety6I4MtkCM2nmyu7K70F9n9rfWvAMjHDqSRt3QryfqzX53g6P
eZcdOzD1/jV3nsS1EoM+rNrmX6lRXW3LaNd23/BAbaO9RUDsc7RwZn+P1SNA98T65PtfGQCMguso
bZdfhZesB4TL8SOcvBTDC2eGuUo9IV9rNnUpe3kfWLlavPVrzTXzy0zBaticR+2SLOrKy6fD9lLr
vzm2wPISUCx21pvUVU7fXzFCUQMhx0SSRPzw4OlEO/fVQQMMJW7Y49hG+VqCe6gT9QTVHnetV/75
EjhEFkfhgmzqibL3SHhiB5XaxjWpmYOLZyndaIlus47TFwAi/3Uk47pk+jfXL785juFb3nwuT1o+
ggaNQpdpApU7Cy6H/5WipKz+yfU+UrbMxmzN/kFVTmPynqsXYhOj9Ag/gdx17GhXazg3wQU8tg3w
YCX7n0F9pCWib8JVOrlNtSVnKGxPHQpLMkrE/WTd2nJkKVnZNaLGsdhkw3YS/iATwBZl2h79DMJv
5CVeanxMVJidcmmL7+UDflxE+VVX6GyRWI7NrcwvVbU12LZ7kuaZFktLrIyPprrUlE3vqLF7i+Nl
2wiv0OXAdWXog07AJz5hg3WS7tq4qjtLH4V/lOt3JDfo/Wy4CjaVC0fRKUw3XecN5tO3GW8pr6A5
AuTx+b4cEduaW96mesucbQ2P265AZwknvoVw+vxvP81OT/Yq/9MkCpBtfJzeAyAB07q/dbWHIjR9
L5i1MrNq95G1FpvR9lcR1AUK6ejia7toWcrQU1Ml48tirzTd/Ogh9deQ80Xn3usQsFFwU+wV+i6q
VrPmZmiuY3XPfFqhF0RRWujbtvuSIRiSghNcSVyY7E9C6ZE20JzszGafsXibsvc+8aBQuwpy83XD
gsotslVCZ5k0fws+qsYRrKLYEDTWrnBvZvk0I9udDoJ20rWtntHy7Cq6SBB49EpieIM+xnd5MwOv
FNHBsjzcG2CmfRzHLyVhwLUZyWG2Tlr4Fko7Ec0Hfq71XOzjAogY5/M55QkNtbekXtbXZEQeLb54
0lrFZi/QN8cxwP/vHGSGoL4tynEaFAc/O734G6dzAt9v01nuIkdd+Feu6lHeOdoBdCKC5rWGHHU2
1VXecINLKW0GdEi+TeVJgR5Eq6E8K2x3+/E5hfCAvU+SamuqNs/alp6OIZHzXPd+nvzuygDcimOV
NwtOkLAyhqfMaR4MSKq9npCD2jUkQgi904VPHThc6PA20jXBbgZIGDIWS967RcXgRbVnrgS3QLEs
bOBm4YyM5lelba36lDFStmzqHDu8MuCraHttrfjHgoZtcemCo8kfQ7HjxW1ZBUE1Soj89hTAPN8I
qWwsEGsonqP9BWCOpeuZMrpJgfkb57Hb9Apj9K1gvRJrnaaXmCsnAOy7bg6QNmxxjaoD8F7gMqyj
t4qXYqK7SMbB4iBGgcU3URTbJGVYS4QzU5CishXtrU0vXX9SKHiMN12hQrJcYsLV6qNtKWeZtXsI
Tv4/DSGViNP4RYwYc0BQL0Vnt0srK+T0aV6UnAkj51hMHwYV1SZYK7g5IImjoNAclWUpIqo1fCAu
X06DZK+397RY0bDTxCDnPqXj1SifLdIuBFW0El8+X3mjbAr5k2Dyk8kUrtN2YoQz9MYBP0yuyEuu
bGvzhYJx5MTID2104c1EXZ8pAz37S75pBNaIjjlzt/F6ZNhPKTU640OY94C7MlKuSeE4lfxoE6D5
ej9yUfgcWABF0mPE62uyt0XwiZ0ttyOi4MaHEe6EdBumb+2LOgYQ2YpHGhP1IQ+3Apthca22dxbT
TAEVJwOtkjK9EBHU6TsE5lW5y8NNwumESSE7CbwwGi8Ii3iF0heoWyjfM+odOd8MkMRRgNHuyh4P
Y5Kt0Zv0gBTG02DtZgdoiOghCuDhjPhmjZ4XFEtoMP4Y484ysGlXSFzdAQgrOxWnJUVwofsEqMxT
cGgZQuSZg6pSaWfTY/GGBN3SD03lJaxElY3CP8Tf6KUnjt9Ag12Z/Y7o77OebOp1AF+8c6p2r7Tn
rmc7gwqjocXCt+fU5q/if4/yWyvTeEfmDi0g66hbNp7J/EGNDYpPRFklZ3vkIzWfAY45kVnEclUs
uVYhIIIfrnJd85qBPNm1GpF54up57IT9pzm8iZSryjIoY3OiqjdeGWcIPJPM8ojtSrIxxOP4N3Ka
h5/NeBfmoxG/TW7natl9KeLmf0FzBbgwZOvEZZ63mqqdnB1labLD4azn7xyXmrpbXnjd/xA7xh/6
v+WF6lr8B8QtAPFqTHu5eXW4PIRb2Wn/ZoWHVNiK003V/vXJUkNW4mkSL7kMwOqom2fMU6Aj4FqR
sQ0p4EibAG+DZT6R5slb4PRce3YWeEw8QRMTAnWOa45Xmah2pshOupLdqfaoBt2UMTfHiLKNlbeC
lpHcODZIhNxT3TB+p0kAd0vl+zZMR7O8j/yyRwJvxoPZXZR43+GLZeWE/iRbt7xZLVDEFlI47A2R
zwbF1/T/pv4a8YRF/kauttq1Fi6JeAJxtHyBqr/GaBFUZKf2H1Z/1ba8jXK+M2DzpV26bbrfZXQq
dB/J/N1hM03HDxZMDrGltD2q/CyFG3IFPEo8lS6JOnw2ebNcDopCSNdN1/aJ/q7KD5k6rc8/2vq9
Gv7FwnbuODChbsTnZjhx4FLjKrQoshuymV+w4Bc/uIXW3cJNNzlYpOmILj1dvHSgGWz83Yg60Qjf
RBamLhNcBu35ed6Zpte3h6LZMoMGQImbInO5NJYDaIrOQ/pfhSx3ax7QIEXtzzfQ/cXUext2qTK7
bI2q4iUF2zYFd7CahVPpgNcRHsE6hLJ90qlJO+GdhpdeeXLYsqKnAM1pnVJ8fdW1VH5UdgApe4JJ
YsSH8Fm2CA3CRDzZ8bD3y69SvSRQRrhG0dEPKyldaTljvW0EuFvk0X0R61l963aLa2crGjR4AEgo
lXAliMovo8RBHCn3SGZEogDRLdN+i+BkzZldOjRrOIG4yq3g1wh/dHUz4jvrd2nJIP8a1dcqOTyX
LekxaDe1ctVw1CTpeaIe6qZD1J+s8AclAIRebghiJ62cjQzDDC4JApPOhtuZH7OiUUkC8jw0KTKL
sw6PhJJ0Tt/UYC8LX03D1cWRWdwoHyqrZI6CwKE4yPVdEd+5onKdcnTcqI2XAi1HpCgIt+WWQTPQ
ZFuNjp7lwbNXceGgCRcZZQvjSRAPQ/W1eO9iJoMjS51SvamjslXT38q6JMN3DafepEw4Emge6R7D
ZY7yTyVDRb2a4ZrR5AKppDCV7fRzzjxV4YdMdj6xKnYEPcnl0JAhUZFI586rAuVaeB+DrayRF3zx
KeHwuNsmD5LIFBVvFxuJJ7gH2VjrMZq3PdOqtjtm5ZsO5EVBz6uLiAIc5mgklCXyx+wiJlES1qZX
8mQAtT/89Cupnl37z2zXHWGTwV5R/ob8D61Sz3KROlZTfpaGLUt3gt3D1fLS5jhkBMqd6umeNF9a
9d50r0F68gtRgh2o3bA+SMouAqpM7LBDc8/uQBUvEdqE6pV3mJamZ9ReaYGCgrEJ2cVa9srK7Qzl
xNj58if0VUw9qEYPtUuRpnx3K57j+EleObcFZ4ZylcPQqSTBZmnsDDWM+OZX7g94PVn4/xHnTGPc
6VSnU+KSSryqhp+oNldKV9jJ8EN35cwEJCT2j6C/xjUqd/k1MgUJNrpnWVs5upI0xkT5jtHUCWhP
nCX0p2eP4o7MftRzzxvLfcJaLPkcmcQuPwa/Dikk+JVpnfE1Fx+BcBmkqyYdqokzizIfO67dMzOW
Zi/DIeMvopv0EipraUCB/6WbUKPcGmHWV6LzPrzNIxMqaIthcUvQ8CzNmiJzsoadU7Sql9l/0rBL
OFd8XrFT179Mno4CvqA/vMg4xt31FFhbpGRUbpHBcS1fJ/1Mm0+R7E4QN5YniYw94N6PjNC5TVwe
DYaLlMEILnREpixlYsZa1ZEKpvD3yfjDe5mPD4EBHf21ZlwmKHl/cEWTjyzypnLTaNu0IVKPKUR3
qORTi7f/738cncdu60iUhp+IAHPYShSVsy1Z3hAO18w58+n7qwZmMWjM+NoSWXXOHzOauMi+1468
CYq6I7fH9s+cAZwKEwYNhY2V7as0eGarH3XYW/a9C292eSS5qC7XKVeiRRQ4UCuOf7HKSRm7rPFB
ey7+0rM/7vlhfeAF5mZil6sYQYO/Dlw66u0VZUuA20cAm8qbrf3E0l+eOiBJZVsGVwTPyGQVwNNX
2VzIs+AatSi8ODpUhrpouKUJbB/Ka1XXh/9/OIav8RFkb/F0DLOfajiJIdkIIjTVA7rMhA6cd2Mg
IwqCKb85XDAGPY9iyocl7xjWrfVAlBazTc0hswD1sOIFCYjL0OecFRUBO51CK/tE91nab9r6U42Q
szx1dVX168Z5/5qXWUWbKpNNi9fwyhbplsFmSD5mSDk6oHiqvoeNaZxhMQtzhS5ZS7YJSYie+Mwh
LCL7hpllGcqksWHWnKi3u5v9v5bflXuD3Ey2hMVvaHKJkkY3PAmVo/6Hj2Yg2G1LthAMvfnZkRbR
Ipn5IHOCkb3XF0W34Q4tky3MHJ7trXiaJXVf7/qH9MlpTk1Yq5y1hiFTW6Oe5kheE6bXaAcBa1rE
5mS0XGzn9B4qL2YFZdpQtz0Vh7y7oFuCun3vl6yK9Xdn/NgaQAlciSAwUC+O0qrVruIfluEP4vnF
NyMVdxpa4YvJoxy160haurPmEwFyEacsGUl8dYn1aSHoadtPrsHR2mfOlmjaEP7ni/oL7BvoDBhV
3R66zo2nZcTFksk3XT/H5TuAcmGhLB0vmA0j6UzfG3aYKTuUa+RUxM/aVwEhVckHYJ2pHUvnWCgv
JX/5R7LdsJKloeUpKCOb+TOGj1XqNzt5Ss7ZatcqidH9XsbJwYRMOtkQjcuMzFNelTQ8xuXvpNMO
UDw0oJK0+a6wcjqgtU59IAlvaXJjfXJLoVR88rWbwV7seOlp2JCOWj3F5kxC28hsEII1oiXDTKhu
0ZVxrO5EB3pGqnG8yYASpPQrzr98FfUMxpyOPdjaUY3AG7fpxyvXNT9M3Jy1Z656651lB/8vNRg9
mw/x7IF8Fsej0W7C4lra8yoJPMt5T+Yzep9WIShzY2Kz7r0p8kokksm/KaGGpTsI1MUId50gA/xj
Fr2abgFpJjPrSF81/zmpXnb2iTgZOnJfVOcs/DZRWI3xMQegsYK3BoW7bv1IlGBLZxNqL4RHYVKR
m6Os3iL3a4SyxF+3bKonqV+EB7p+cO4Jt+NOMOdtBjY0dwbM6Pes/fONj8h/mh3t1ttK3bTpdxsw
He3G8nvuPiUJ8S8Xefg/lj0yrMmfhn+ny4oHxoZ3e4pVXtPvAaHZwR2oeZnHe/bDlS1kql9IwBY2
WTgWfHkpc/Fw22ZUE47jHVy+yPZk+0+i9oPyJEoSKJlU6A30T5WSb/GhUpJAFC3lIRbO6p5J1wf3
sDIhufgTnEI3Mg467/L0NOV6YceHGrENx1z1PYTtIirft053acudGqK2Sd8kXldEu3QCrTpp3dao
M/8lZLuatAPQw4KoWhL1Iss44PHkx0vBcTDAlTw19czKJYd8fvRo8CsPcxQrh3jeJv1TLe9Zcyry
X8enQIfNLUvusvwy8PP5xpUHbUT0Q6gMzuhbm1ySezxfLeq1gJrlzTgVuHfcUOw8SBjQuAWg+fzz
pQobAkyCbJ1zb/xBzQytCryJcLGM17ryToQqxgE00/0TZRdjwdkKb5GMk3CLB2KV5tfQ/abIaKB+
1Abw6Dni01UtnywUT+OYrnQtwM1L156uLkiEINcQB8MYXgCG2HKJBEvZt2uTcXzAUEgwx3RUNM4a
/q5xHxQv8SYW8kl2gPDYNRsg02R6EnG/bIKT7m/Fyi2WBK4JHkTufIAcwstRQmI2WvjKy6m2s+TF
vrMUf4AKKmpCNw9CFD69xw7hQHekygutPM8ThwYS3y17AYURebxSrFVpHzIxEqBNKLszCUWLQv2m
RwXY3lL3VX7MjA1ZYgtZ7V1xN/S0rY7hdlJuI3iDvcrXbIe54qXmQf5sVkRzNTekuyRBo1fBkUNJ
AADdu2VuzGlbmu99DX/Ex59kV619aCYmSS8tT7b6Jz4JS3sj7ygPPuqvyKSqZOCKlo6shJxUkrKF
91GfibQHnHz8jRE2r+vkFwuJREzFYvEIfgON7k6CBdKPOT/wucUwR50KA7AgbSg/WMNHpXvh5DFZ
EPMqmWtlOBFvj+8RFZ9FijdDMXzclJxqTL6tN0q7aUcwKKRDvbQxoycYhfToyteroOFrWB/g4mfE
l7n8EThXv75DMrgmyuV+05NacLSPNBA03aG1frPoY3yrqgtGfEIzjQUGRf6/aSy3r/p+fM+XAGEy
ACxCnIYCYQAZJjJ6UevPrL2P05vPCBePaA4YXnN253W1GTjYxfeOuFBge4VFDXb3bVlYM9urZTxk
m36iv2L5nZNtak/ACyMu5WMlbw3h1zuGLPK1nS8VFumUdccKzr65tvf9RPXj9KjnL0l7kSCLKt/v
d6r/Tc4XJzzon/FU55vZPwSf4/sfwMOaCfOGJGVV3KN+FxOxXf2WeIyQuHOD1joiAZtOXKT1HFW6
IPOou61d7mY/Y9T0OgZ4nwLxK4o7wflYiWf4OyLP1ujdZCJV9Lcxe6+iPw1qGO2/wxOiwN/MsCBJ
zWvO8l2HKhEdxg2J2bJWDh22beU6UQhFt6UnGn3fCkIrCD5fmcBm8lwzWn3m5Uscrmb7pXDBDFe1
5c0SPS+Yh7uG1hOODCe/2QSYs2q1MbrZjmEJCXQicSwsJRp+fluPOyL5s7Cwzq3j0soHMrexx3Oo
/lYWJRnQPkcKgePiaw6Zpji6pqxwe0rFAp/iaH1hUFDlhJSIA1hqE07v98C/MjLMNjwGjinsuO1W
gZkmi1Mq/+rwzRmO/N5QfADL4In30avdkeIm4XjpMYlmvBw0yofBLmnJOYclt4+ciTK+9mmgoMj6
IViWzYCjqzw1Fmnm/npMthKUpOa2CDyxXMN85jju+Tq0ZwcTEQm9Cqg7ogv+B1KMPC1XBTaVNcQm
8418DB82qzco99mmpH3kBAbtFOWqs3bq/qdUfdcz1+RhcAcv7g4yuy/3d+RxoRj/7zLgXwbhMXl8
SvpLy0PpkyAsl9vKfPS0ffjYIvTxmfpPSj4r58+RPqT0g/pKI0J2sRllL5nXjMwbjK8N4qVpa6w7
j5ZLFzEG9g1egecXh67xDxUgnDkBdpi9OmGjmnB/ERy/QZKk10+dOgHUe8b0IfZCnIlOfRZ7Z1V/
N38JJ4gBpDWjFaqLM7GPGkE9EBLFTan2JOcb/gksqiAVKD/r4uoWd609cLk1bmXdoN+U6mYj4l1h
YgV+AKiy7BRM8odww6US9J4yVsjS8XgKOx+ipVZD8tf/+PKX7exDTcHk9p2bJz4ZdpiIsxYHsCvk
P6B+8bxSnfcRRVrIbSASDdQdIScuDhb1mUWerp3L7ugH/ESkqX7xFDHheV8QA8A4LnOLUTGsirqG
AuvsdNDNnabu7RpIfY0oTkcvi9MdJFHL7mb0rg2sduYPDBWxEf/e0aNa1CLQkvc7VMj+jN+OGYs0
GLLiub9g7o2lxI68njZk68/SWk+hW1cglAxXxAb1SNgNeXF8tF3llmBsIqeYskgUyXfsTK11mHoP
ml7Bqof+rJtPZnjjO7VnKDlGI8qN3KY9ppRrVK+cE2uMAz663qumf4Ss8m1Oi6q71Gz9HdI7xYaI
Tb/q7OxnF8DMniEvJI2iRQo1jOjXyJqt54vgwuK3VvrTqi96SWMuRGoYOO5BaBLGjYkKV1DWWOGW
TsJlzsMXVLyqxrgMFEDSfSOfijfmoARRiXxveoiVcjNILyWEQWZ/yEnwEBdVXHAwvszC7UqMA7kC
5j6tYk7qtGICSTvUTyuSa+hYB1cniytUNsxT4tsotWsfNpztAesHu5PQwpIcWUM4x+2BH7SO/HVO
3F/6mXKQLHy8aRoxXsvJ2DRvFMI7xP/WW3qDW4bv6GLh15uNo8PAV+EVN4cdpXYMZ0uLsFgWZH4X
XDFL9KcMdrrIMmHD8KeTUlzE856S05FVbxVffjGQc8NLQDm8jiigOwd3cS8LvQnclTptxZff+c+G
FDSRSZyFovCSEASQHWev0lrFVTvGFqAO0w5Xtem85JnqjlslvRXEzXQ7P39xKGjaWo0eM9xGw+QV
F65MTGZLp0uBnbYtGXH9Ajvti2wElj0EoICZwvWCg1YrL9jxXCPdi6kr7MiH5ne2uKERZyxnMsWE
CHuohTWJP7wg6GaApEd3iduPAtKNHpgrOXKAx6VNqc/rnDxkvckgZAWph6AVDigny0fDWJ+4akvJ
PVeB2LLMzlnmB4xJAGOlZO59MFSHmWlckZXIAQ/8DQsCZwYNKSkoo2+qZ63VYF8ab3KM7uGrqtc+
w04LAoofa5ED1osKyDYkHU48NiCKkrX9tEXIePFrKtdqPhLZpBvMFH3qClFqqvIdoYKu6GlP18B2
fbxGGqYTXFNBGm/5J3BE19ml1nczmK5D5xpvPasDaiWLF7e3723yF3AtQB0YlyC9tDqYKxpVvEyh
9Vlh0dcwpDjTt5BFDWRBo1tddV4h7UiLX/JMlsF5Jjp7uo/OfUKWGPZQaewDl4QjALsqwry/eelw
Iuwn5VHX9bKmMP6lVe9GiTQEJM0cGfKRB1KXuY3FWwUsJttkQiS85TFtJpeadtLM3/dgZj0IcW5Z
CFM6sLILuegGsONggN+Dmlq7lI69bkexloOxOP/npzL2qY3i38VhKn5R90tuaggdeSkrMyydA2SI
Mgp1VQbHzVnKm60XpBp9qSDyUnH+xgQ9gx6qy5z0JrchEvcyJQ9dOU+wzMJOEtp/VGkspPDChTOH
4ybQPhUJZ2v92fieJqKu7g0Kj4gAHHm4R8JPAN1vo5EA2aKXgrkcAKyO6kW7VL0yXTOkrybjGMLs
1+qTl5i431NnEjULCpwyztFoqfKKTDa/ZEwTnxOt0BqgSPiTTGb47zD/goCgh4fpQfKhlDhcCGtt
xn3DL6Es6YuMvioB2Vl7LWDpqpcDq8TAvAD8pJvXavjhTaaSGFu1Ki3T/6m19866Gn6+lolmKTHW
1SR413RhKHQm4iYkxAdjF1ydlcE7HBuLOBfUKmh0CQpww1Xfr9Bo1S5AZ7senGcdsyQ01FRx2zVE
2/NJJp8MkdG8oZyqMI5BBhnF06Ex0Thz51pl8xMgyLb5BpO4JKLw118R6J9v/S9DaCn3LdgyH2eM
zA/Zi2zRExG8JPTFVsBf6Lsb7AnLTsq2Jcp/Gz+KVsBsa9wwMATDijWIjiFASqSJH5yB5Lc+iGJR
AcwvZNPN7uj1JCLxkkPpz24uMLd9MrHfsyIr1D7S6sMgT/BWd7S7R8ufOpPEzziiKKzQzsqYpJUC
ANhU0tLhLY7LQz6jNflRwxV6cqk+xThCJG7OdLwZmB1KMp9//tXNBWKWn/VKcYD0xWNyjgnOtOQe
IryyUW+Y3U6c1mrscR0tdGUpYSrBoe78aUQNEXXJsB5Muef4v4X8LtAhpZ6YrGrPKWgf0bkJ+O3k
cKlwKcRYlIqD1QMCXgca6uPGm1SQaMIh/+UWnR2rxgvWWn4RR0EYHslzrJdIbRyvn3YqIRbhVY1c
mcxaEBM8FkIfgzJyo9Dq6FIElq3BHUP+0+T2BOxbHw0QsClKM9Odg0bbzh9OjiKBLx9Jk38LUSIL
10d+VO2rWWyL9KbW+bKjaNuyIK7RnyCaH7RyT6DnkkUoPOvrGs35Rm0P/ElsKqtOpfob7ynzpJr+
aemXT6zGb8WVJr4HhvAlZrap/FAUPsyM4BVXYUQvzuLcaIu7Ux3EB1sma+vF8yaugLS7ZvK1paSn
JlrenrdhWWytWabBzyE6pObdK7yBu2vxNyeEaOeEAFQ6QxOKQCE61X+n1ejFaEBxkM7/alRklrFt
go9Ae6sRPCdthxz5JWufiM7+/+jAlVC8OjKZpdOWvY0A+QpzCgkWEsh0RDVNDLY0Ws+pvUaYjEi6
tcxlvubVK9+7/p+EQGjSGJdarygfw6pbJYBveEnIzoIuPZelvBjNmw6uUTrnASCjesbBX96JDgAS
10wyCB45L3tKFuZYYxKdkbormzpfVfZ70eyU+Br2fxqu+CJoyZQguUdp3XYTs2rQjrmstGgNQktH
K81N8shShTi/PVQD2pUZT0cOW1as8+7QXwvee3E/Uma3wNrnjkDizYrwD2XR/VWNZ8obEs1o2ZG6
ZRi/V/mvGb4F6ceEU2EGP+qHt3gk1me6Mj44/xT5U55ONTqF8p18INSCG5tw1z89WEcfnX39xdKj
3QPrSlIPZo9TM92K5Eowpd7ROwAbGqEv7xvZIyIeWPTXYLozcaTkDy4ARdoB93FYeJBx2HL3tlsR
NMZLzLqZzDsCNQr507GpE7+nzVmDeMe2jNmF7UxGiHX3qTphzDbirVpvNSh/VPIIVRPqufnTO2yw
zvhhqDgSoMDE40Vk8k4n28y0KVbD5PH/xtsyk+ZCCmmgmQiXxiQjpibP6gwGN/hvNSx0+dIlQv3h
eqn0Qn4RFxdcbItypjp+hRRTyIUk1QtCMmFIDb2KE8zyP2XayEGxEmH3QKTBmmExXJl40muOwDT+
rcerGIhHCtGkugd6SHABv+BinX/lkkIksnFWJRMThaDQy0gfzH0Av1bpv9V8sfJHjvmxImO74aXv
OQHpQEOJQJotZEWwtAlRJUXrqOJmstFd8LVIrKs4Hf21mgEl7VFO1urOwh0Fs9D92s0L0t/B+L5g
ygP+b8p++WVz5hwJqqKS5zB9g9laOsNv/ayxJug0EyNXM0P4wSpzJ8g0sUSazV/IXzw3cECSswzm
LRlUWODQxnC5duMFW2h60zocHag70QaSdsvASR6DBSFsvGroW3EI9hXmMsTY5o57Joi3jvqY3dlT
q4uP6UhEmk3VT1X+qNkm1O42v0kJfIu/0a+PvXbEGsjtxruCFBThj1puWQTjbNM2PzM2yh7ylixA
7cfBjWzWn0NxC6KNUWxsN1g1OlvQIke061EoNyIsmgB6/j/NRlCRsWhWEma9aAcVl4yoLTuGIeWt
ss+RfglW6gg04sn1l0LAS9r8T6Qaxc50pWUHU7DS3ZIkohqcmh+7IocM/CBBvUViHmYdeukcpDcM
ObiTwVVHZpKtgayKynYZS3BybBraw3bDcCAMmLykd5Jxjn50HTlWq3JpsbDYDOgOLkJG+UJB7tph
CINEV8C7D3PjjcM7Nv5FCpsftnhxoSG8CHG+vrQyL/Uy/t1/9I94YfASixBbUJxvtLVBhbXnx4dG
8jRCcm22aeJKvBAAD8gIQlTuYB45tmDLCntVhK+HCvzMfsK210aPqnxm6Qe4YS5txLKrrLj4TPy+
oDI0LvGMwTWZzC4k7fUQokK/PDBcpPXPu4nvM1+BnQ7sYV/98JVpfw6RbtNKPU8BQV0bqfvXQOLF
xid/yYpwKfcALX63gxvgixtaH6q9KZfwiulKfoJiGNKmDv/IulkOarKo7iHfB8VcckiO8l/c/8qI
6cGAMu1emZeOwZtPxE217XjL9BWHGqCRN8qbot3I9ZXYONI13ybADzErOuqRfN5l0twRjXA3mviu
yM2V3w3tAvgXMwOhySWXl/BkulRYzr6+cnbwlW7+sL2CTIXjKgUui07BXwtFS1kXXwpGMjQN6fSR
dV7vPML4EYZ/rXmXhlvuHyaZ0fA8rSWvMvaleugy7JeMX2Qg1UDvJhtnB6dD7Vepr0rlEGFN5V4b
NtK0LpOLqZ9V+TY0pAZdyvBPcw6AW0W1E0HH31W1JrYLY92GMdaFo1XjrZ1xcpdby761c4Or3KD5
4DT1N9JFbPtJJZJGyh+EJ7QSFsv5UZpvzrhB3WYYbwYgl1HujeFrAriv1IuV7cQfzjw25Fch5SPB
t9RPtQaocFM4nsfwV4VK7VGLUctZkpMAL7HEGW6jcu0edv4mtV/9ql5lQKZJP6GkxCTGpq3znEYE
tiYzsXD6cR4JHXeJh2l5toNFN6yd5AhH7eJFRIc0kq5NV1nAQhosgFuGEpDiPKYbNFI85UZ0EWj8
TDgAw58WntRuwnZVryJs8vpeVc9OhCNgpxERA8LZ3oiPBeS9x6ATs/rG5+BK8NFM+P/m9pxGvyox
T7305/QbhNJCE50D2NjDr5+BMBufI3A/WkB9JG2Gi8I3Pp3+pRwNfeGgmnGIFzzKpLUiaZFouxJv
yXLmrWbapFGW2wnGqFgJ6r7D04WEKpb+UqYDsNml5fwWq6ag2VwnnflYypKYXVCUqhwYIhbPm8Kv
ApoVZbsbEJI2JO+a/QFEEinP6DVN3iB5QfEek4Ye/wzE/zjaBnfiCpMcCaT/UGk0XrkpkIoZH2BX
6MIah9k0PFLPOjPukGvW1EeEqLwwI+EbOpIobnBTPvG/kakxVExk29h5+eVXPP/G8z/eP1og9wHQ
p9ptgHqXCneyV2IDYwTARypC29ONwDx5hdJP2Tj2WMvZiuHrEkJ615WWLkOm60CISRX6PUEtMnOr
pm9VzZFZoHtOz1G3LYxDRQCL459m7cqvpxwtJPJoDiLnKsOoK4NzEMxvCUEDEmFWexVmggstFDhQ
9dBhqoz4y7G/h56xGfNMsSITN7PJJFjM/REpZm+88parWn6QFrWIqYWNQnF3Kep6qI+ECCBV3Odr
5PP6ttrEa2j29mhp9aVR3nlcYPZjbSdE/IZzuijlpZTPcvoJiYT4XOLItpL9AHxfS3+TzPQjYY3k
YlHQGVf2myVtyfbEEY3ZeD9oNspoig3JRTOoHLqOxbJOXF1D+IzRaiy+0mPK3OwvW2Id0ps4Aqb4
2fvHxvyg385wMEO6FPgQYAMmzt+W15fqzdZ/ATgSjp6Opwh1C4rSpZHuWBWEA20Nxe28+D9fR6QE
9uh4i/RYqRoZONsEv0HBYwQgQE63lIJVzqT1Gtna2rLoFx6i4+xPLy7qn89R6+yRSk7RFQRvoSns
Sc41if416V6jvqVYw7AExSND4D+PHOgV0zGIL9JU+gUCEG3rx4duyGtszTh7deNMkk+4jtczHvoW
6RvidEQmLhRDrEJyq70X1ICW8i1n6NNGlGaDRyAkhd8YrYlOVJBV9w+EFdyEb2gjXU37dDruBZVr
ctEY30PEF5yBFkuemDAmyu94y7pfGWmggDGmH4uvqaPoh5DwknE24SMH23fxpCceM9C61f+1wAAC
8+T6wIHeQIgTJgqLiQI9VDe2/173X07+m4DLiwLSVUrzrOBcIVhKNs+g3E7DX6eTj44KgIyX5Eo8
V8hEwWDRo2aYUQfj6tEJxZdbsMigXg/qNiLe0r4m6rdiU32Or5g4fbsGAfZ7pg7Qa+UUyE+n/uvs
RbeZNsN4IFwnkdfDfOzdHvbiJouvlpmuJ9BAzjcyBuScDgb85C7AfqisjbWq/UW/kGqCutH988yw
mN4nbBkBsILt2ZTMt0/hcwkyFP4B+MBx5LcGGZolhHCnwYUyara9tafjt4pvcfDRD3AE5kojYozP
2g8ONHilrHng39hcVgz+TB8xMYycVMO+Nv+3hfgcTBBgwPf3HLYZ2RTXAJ852pGjsx02CPXSeCXx
6fm0yd4T+RgPT5ZAu1hJJgEcoIJgLsUEt5ZuLdNDTYWoGtRCU4gl5yqUugfI+tKsNu2KeknCSaCV
MCYnrENEDbeIHYKaE6xQ3PCKML5r9ynsqPFKuBFCeT9OFyFxjLnjwlZyk+wPGj5sd+Tek3gBrlrk
WxWBc0eCC7tu5GCxIRIzR4qOmqa29rK1aUZvjHOhTyZUrZ23jb02g68JSUUkHblS0uypRjcAeGTx
bJe4FTPmnUVU3e0WASEZyw39nZD10zYdP7LoXEq3Lnz16Snm3WjmAwhHsxk2jb4W+0GRuii9+upI
STi3/DrX/tmsMpT9UHoMB7pPySNiim82Jv1tZnO0Ov64yvOlPWc3FDnPZrp2ZO+D0OOFBCjPMwnO
vgjpLSR0X1kNw2MA7hp65BrBWWRZaObJMYmF2yXk5RGkOfmZa6mvFA7R4AQcyR6gr4vh49lOn2rz
oXvOGqGUEK2QzQ/QicYKiDxW9pOx62v0i2a2MvjnsdPCK4ONXmu27LkKMF9ugmEH/GFJJ7zGgFw8
ciRVxA1R4sip2kP9wINF0GHdoib2Eu3UdERicXCt5wd3kRh+TNDpApGiXIeQAv8YvHApF0/KbXfk
3oe/ZW4sDR/GFQEZlhoH6U/rZoYwOf4KExOR/9lx6i9R90z7HzIDMQ8EQIi8Z+gqG5l+qvYzbt/H
WeMTP/rtjjm+vpKXPXDZDbApjA0l5H+y+As11Hgci2t67EFvR3awIHsGnDcMbkjcSal4j124B6SR
/SU38a1Km4gmUBAwdqL4ztBIzmmMf9F+tOzpw5vYgIf+olkXDIGi5CVc68a/Nt2lYCv0bonJRc6w
QEGmETXiTxC4yFpy/xEqnBDzLuSMw1vUflbYcLX1iEGeu5c/IwSezDZTvxpV/jgWroKI+ktYrma6
2wXLveANXI0jXCzsh36n3kNoPPr0p6oYysMTj/mgMM3242JsxqXTfgboY2QCZH9lY8PuNNVsaoPb
ORvGhLF5xznJ8cwLgIiM/Do3kpZhCU/O14iNsuyqdWof+IlohxQCKQGy7C+7PTq6kDHR1q5d2HBk
GEQ8V8waAhSkqdLhIRCjIamObl1zSRA/EgHj9sWNHEESSE5Zdx8/23TNn6/HN4YGtdnyPlfFS2K5
7OvvKj4IfspGWECC/oLBIAv3PF9it1a7U2JagEV8XP6/6JtuEyHBkiauj/I66jEtJ+FSQhDeXezh
D4uChEgjntZhsn4PrLXwU87Np0qOEEGkHfO9jd6boakx/3otX1CCTq01in4mMYbdmHbH/EYtIMbw
aNlELyHg+jKjbEmuduacw2RnZ6+RqbspY7QNeAHTp0AdcshiPgkjxowauFpFJB6Fznn0I/M4cHFV
d8BjnPxp9KReZzE4CfcYVgXumgi3lfKqub2anDUkuOoGYU4kVQWYy8XIKSgwJJB6uYuxBas9sMot
rt5V9V2qDoq9n9FcaqrLWJWlnzkT98zTnxk3+vwWRf6CbzbNjewwOMtuyu3EIIrIoPyE4Te23Ubp
NoVDEypy+4MJltr/ahXQgUGRENzYrICkiDE7LE9RyQqgUDXJLN5wBLLNmG7XZEubZ6ZKuhUlIIvZ
fGX2Vzl+5hBnC7iIBvx4cq3cQhMCS6zxnXB6ZkfTxIs0HMUpz5EnzMIF19A0HeC3mGGISaLXR/Xi
kTNlx5nT6P8wbQrPzKjqbn2Nxn8dMkleVyKPovLOGU3JtoWXzWGuumHTwPiXzX/iLUFFmtj/DHvg
+uey4uG2Sf1BL10zsQ+4zJfJsA/rPXPC1CJT6gHvwLNE2OskcvVWvisxuwGMp8pVbOmJznlHuFUE
Gh8gIiinZBWIWGTUHPg/lvxngZCIL7V/8CsyMfrf3MrwNFO7+2rwHq5HRCfAKn4HgLKJzb3MAzFx
pSGp0HA5aQ7kX33lTY4uBiJwZcu8PGAcRB1FvLx5KCI4n5uYc2IQnTch9NSfI9l5Tb6x9Z3O/oqK
H1EnAXuxi5zFWAMeVYg8GVbGYN0VF8LkW8Wbo5/IwdnHQVOd0KFQUrlEqJ0X69neQ2sO/S7E5CbE
RRItPxuxlDF7gSBgRmQ13ucxCbFnoH9YrnwNVdDJrtK5r+ajIJBEQ06uLkPng6rBhUosg4zK0RgR
Q44hzwV1ATKP/yW23joS5qLfUPn2bdLTvdhrCKqH7XcFoqFGp278kAJQWmYQZM0DvPiLo1TIknlS
sUaKI45Ky4dJx0DLfxKhddEjTtSlCeoWGnfTPOtPGXeAou0zQqRi0oDK8hbybMZHnNyVhI1l29Z7
pzIJk+pW2bS2dbeKL2a0B08kO3kxeNYSeInfC/b1Pub3mL9aDeUljVyDlbl6LIJLt1FwMgHMll8M
jwbyDcvrrLeYEB1gAhMEknwHxg9ScVpPNW9S9jcbbN7ZipQXQikWGkf3WKyhPEV8QfS/N3nGu3oY
pq0za4ieiBm5djBuLBeg2Ku+28WifsHkjL7Y0kU2P3yIf+cMKUBhijPuBo6zSV5C0bfZyZTh5Oc9
51tgIHaThZkxZvP+n4uwXMv6cujVCgZwbmJoyrXfnHRuVpY2kWroKuVJioEplGyV6QQVAeVhYUYZ
wqPxXjvSJh0oCpoPMSLuiAuOaLdwwZ4chLe2wRpNk4GqHvTizKpFrB0XqYqG9yyjDsq3BBOIR0yH
24eqLHsOWKNb1tYqBqfxQ0+K8RFCAuz0tbkCcDV+JsP3StI5YrCQmHi1FGIiu8kC6OX8Heq7DMQX
Iqy8EfMVSMwwyS+Pu1yeA+ec+O9N+F30DcVs3knv8QoAUBmXHJQlKSlD4HfpqMvsxp8Gs5u6N1Cj
NnQANOysFQpwtnvsfZV2MPjScNOWa7xE0xrZdjd+i4O1pdYhrM65hOuDzoqcEbFAuka7ywHPrUmq
QFn9Jtqjwn78MIdnZaHbJnRDm18+lJmR/2oW3LQ6uye1VRbW9CkW1dIyvFq9OvIOfMNaJ1v4jnap
e6VjL5lLjXE7ji8R25Ym7IhIym2PHQDREy/cY8gfPh7LzGR1U/hntdQLSUqQmHXVTTiscsK8zWBZ
Mbvl7adqWQSL8Sf6HL7eILu4AkemIHb70cyQlRDs3e5yFhMqP/ih3N3vPG7wSyLOSxtehvJBOA9v
nc+SiRYFKVp3A7lesORxQBikePGnNEwYLfiqxatgE1Izfv6PiGb3WKKM6zsjAnw6mtZOm16oTCt7
i9PfsO5Bli2mANhP7ITZVxD9aALZDR4hEsiucfDkQ39n56y7duWioU+gIMFC/Gh8LlgO9OYtmVCP
MQtOLWEtEeqVD0e/WyxOpvUmdL5Odtbl10D+kbWuKpJLiRlWPK0/UkMnKWt4o8j8STnTpkiHX34n
SBctS7bVekbv6mn+YqjXSetvIhqC2K2HQOahaVwKzJYCSwJBkRjXFPmD91DMZAAY6D64nwgGo3as
xISqWtAwaLvm+LNU/0gX8etD09CV7W/m/CuDcDK0nv8fYAygQyTtlNXcwMgYFjvhI9329AYWdO98
qkgNIuPHjD/96jpNqHgZrzrmZHndO8ApdLLhv3lG7IvVQNLwAuKzc4kOhb2ZORL08FSZfPXlcyq+
SlrfYnSIaluelf4xCH5kI05HBX4nHJDDWn/AKLQyogaJFs13gq/fJy7Wpw92UikmwI3Uc7Lu+wE9
P7PW6Wn5qav9x9h5LMeOZGn6VdJyPaiGFmNdtWBorYNBbmCU0Frj6edzZlZ3ZVZb9mzCjJe8ZATg
cD/nP7+A6MFPcaJAhj0p+aaUJ8SQTyxvKX26BRUMuWTuFDimX2TlKpWMp8L7IGiWmhiSFIT+ZllN
HYDRnRiDOfgk1Pkx07+UnkQ1MsX0duHTo7sjU8fiGtkL9ai3p1o/ZKn09JFhRtWshI5JxdvbeQa0
e6qyA0+5pZ7MssUyDwzlYubrXoL3Na2rddK8Fdi1JUnGfcI8HN4koXKZEJPPZEGJ3RjNDcGH0DCv
n5mtCw2/jqa5f4ICyCjZ01+ZTGC36wjx1Zqhq879z/uPAkawK30o6VIAwID/fnQZ5trCo8K6EuMl
xteh/xV0x9jZtIsuRN9pFghs6ISeWmsGPlRFy55dNjQp9ReBclKdo57uaXk06C0QmLFYgPWhs3wD
2+XQBumC6ghhnlEQHtU2HoFsuu4o7MCouIODirEX6ZkRPA90UdBootf2CfuRdyA9t5gWwxw9D55A
R82kcS2/Uu2R1eC7cjMfpGAWoPCD0IZFBMUZBQf3vUF5Vgrr8Pwi0XXI8kZTFRT7hMA7d7nG3X8j
vYPCYyITVGcv+yCdkj/FJZxYqNLw/ARVq/dMifid9zz5hAAHxYDUJQkvqYMHk4HFRO1bXWjBxQDa
rY9ifuoBnPTB1ok/8vH6O97nI7v2Q/LxFpgVStG7qa088qNyDgXlhVI5XJGFPuxBTB2GP+PCNxdV
fEx1Z6IZW7zlmhGMi9Jq4dOdKlU9d9puapKza6tH5G2A3gmAmOAGiclRm3DNCRF/ZJJL3Qj/Kljb
AvrlZG66irt3leytFO9xu2DqKcTOaK/1TaFcVMinI1BhmdezEEKQygrxZiHuQaxdWrCGZ+BnQtjN
RXyUPc0xrpIgo+aoM+tCNEgTmmhqIMYGoaCeSx+Y5UKIpwNiGpxA07Nsqv1oH58w4I/xCIkYdHYX
weMDz1EjXEtoOdiPhQCrYoZFBQybQuMADE/J04kSQiP9JvjAJYYjvCVouIZYL5yguL6irgRrIXZt
KhVTytVZlm0ELk1KJfBS7L6rBQ/8Vz8+447LVAgnjZg3UiQPpbgp9HUVAQKjkIRxcMdYbTFxTVEP
blV+sb2vcazWstcMcWa+ZaLbZ19GhZBzwdSkcse5m7xGMlpGmj6mdBZPtDYK70zCwkykxZhBtT2G
h7BJFcyw6oyT16Rhhb6icvD8EDBBM/1nmnD2cnYJHLl6S56oOrUYSTsRMx3Pecuzj4AistrU5i5Z
YOCVrojHm7cWRnwLMYsDilEAX0Wvl9AUDJj3pKxQqILKXChzDGmRaKux3qF6RyfMfC3fYZ+FBsTM
ZqmwesYSYSuZUG3mTYGJwTpG7yEbZx8FEG6nEEqdSds7NLrnAtcMBqZAaZW1wocKUf6sGjbNBd2o
TRsWW0ds25/cZgO6ZCBCstlrliG0Lemr6qqln0cTcsbAdWCUo9FA6pCd2Vga9RqYjzS2Vyo3MGRQ
zuIELlw0+VaXgQmMhc4KsGA/qfY9QKriMHg+s3dHQfKkWewny9s46duz72PF/G7jpp2ShU6k16xQ
2e2IO5BNNpjHUC3BnQL7oHG4RXgZlNmHbB/kbiEp0Lynkf0oKYabhjWmbXGfmxdgd5SH85Sw1hnP
5dxp7mF+IZICJ7x6kuPoOYbMYfC6WebprnMk+KOgnJhzFWyN2DmvHPk2/rC4xImiOwdGRYMLjYhN
VUzGIZZawjlV3XgoYonLJpruFGCRapeocZFOowSRd2W41GSLBfYZ0QJKuM6UB7N/VCnOcg/m2lII
IVv/TjWibQAggacC79Hle/XNz5fYbWDfzjFAL5JhjTevJB8gbIuQ58ltNy/QBN6D8cjIcGBwXrE1
OgHTuuo05Ac7unX2Z9h+dPK4JByAYi2PoXlZZ8NjH1CwZdrLzYIuO3EpzIkP0VEEQFn57YBpuX8u
p6M0ZUHgMBBWmnDVnNahMnNtH2XRqZlT7blHmOCxBmRNTc/gQW2/Euxd/PQ9C14kTODKNyBSnOMM
4otz0IST9fQ52Hsc1Xzl2yDD1bmE8jgN+lcD7/N6JznfRrNTzbWKJsC9O9pFk75ZqGN6DiNIPysb
1e1BVWcICTX04erU6ryVFlMEwEIkTHeK4UiQHjTrxVN4wmERycNamoXzIlzQSIoDVXR1vHP4YDPJ
vYwQN6oWTRZ8fUOM2+uHLM2FSEKV1sz2VZAaJcK89yCdEPvmSs8I/ZGoW9mC6IOlxibvO7ZfxkIQ
lEiaYMq7gk4XTLIXlZFk4xMN+mQzMSkxZHiVg63eLTSsIZPgU9EQoitns2wYmKGCGq49U6Jx0S+L
BeSMfMlCNFcdc/0gvAngbKAYDRh7WrTX8giNVselrJ7nUIOx8q1jwI6A4tKsQd5veDxPAmXfyYBQ
gIxOj8PBxeIkyFgqMdo5TknINJTllFtgPc5qWLJHix5IS+coo4WxZgVSQvWarzkT2mAJSB+Nz1WF
meQu1U5xcmnwEgi2qG+kYm6w3BnnzJwFXblojTCzp5Ko8ktCx0y4D8K5Nz2N4Ootc9pthUXJDGiK
CQV09R7/TZq6Krxh7tJn3z2oiEWfIZQqtQraR8g9+TkKz58B109bVZtkWJbksWH7U9vs3cxN3Po9
qT5a8+xPvGU/fvo+GSqoD6KZY7wlsGjL64/P3QZ+YCMOIMpOe+HG1B4bSAwEPwBEfvn0ajZZl82+
oqmy9WWUP/z+rIwZT966YPGF7VbxHqO/sx+6s5JHf2uq5cwZiMR6rvC4FQNqJslstMIuUa5gU5p7
yYFYK5zcuMidMH4SBE5mWiRIUUbizOm9JaSXlQn1TWNSnXN3iNALGVD4c6a1BnGaYNkRpQVWe7gK
oP5HC9MOxxYWf8ZELC+XIEaGOteZ7yRNSWZ2RrAiyGe1vOEL2sy4ZXlxNBBo4ZZubRv45ypXNKGJ
l9urjC1CAMNvqHfwXSct7ah7FN0L7siC3my3CzFtKQmFLA3WIed/qeTARN1TBAm/gqnrMJONJB5M
7J6AA8c5lwovAr1a6UQUZp+ljm2GBPGK42tkSWgWz6Wvk5IuLT9AuIGZZ1hA/maTo1vvgkdXE8AB
nwQcOqovEcWSZ2hPdPlYrE4qDYGwh4gIX5Cmh4BBG0JYQt2+aDCG+pOGYbhHsEfX30vs+3MUwSvt
nmE8Fl4MFRxuOKr5SaEHzykVotcRy0A4vtSdcLjL+0jODnUOOLXGnu6ES72c9fVRF4MIUSDaL0f+
mIaj4qZliKu+ODxkKOaUpRgcRBxg2D/axp1ASObNG+Z59FW7wiZuflrgFyqQC1enq6Wp04ZrrG8Y
PsgkW1y9/OVn85EH2J5bj5XkCIcH2mfuFPaCsT5XQ0BQDBa7lXsuUeTPU3kD67aRT2mzGqy5W+Mt
uSxcft0UPwBQJi1eu1a0MPJ9Ti/SazLs5znw64hfVrptuZ4+WkDkITTdylT+iHEVxMMLh++doGwo
wqDeN+DyuVcn3lv9bi13c4x3hd0L5EwYGn5OTuSzRwXjnsqBmNVlAhWlWI438Bnyk/op6Dv7EY1c
6B8aHr0qere6jyCctgi3KmCHa+nvZPNc5S9pAV9qIUwOuznVWsPsqag6rPiwJCsWmT3Hr6rIIZ3P
XXcHGNJFr5rQWgdMmhHfajKb3LfRn8cOuw2Jod67xvBDQRi6iqyVmGnPsUCN+2mllpQMgNf+bqiu
NmINvNRJPHVZJhgzxLhIrD0Wor6rOAZn+HT6b4BDMYMAIjiQDEHTZ9PTGecKi5t8jUgmqK+Vsh/0
u4VbBdo+2KGRu/B4YFugvFWWr8d+nQZ3fYiXpv6aqTdWp6ogr4LJKTrYEapQwdluoUrBpaYfl9je
YldyYPbEaSparhEtTDchNeRpUN9LBV3XvMlPDqnNgXrplTcVrknFsx0009EMJo79MlAIRoQmLV13
Xfs7TX9RvBP2r7K7zvVdbK7DeGcGd8e6QmBr8Kh4GZUVZGTfv0Tg+Ip19HgCtDXLOncuPrCKByhq
fDArGsqdVG8NSmf8JGR3hZi5GMnQGpR56kE90gcgUViX0sMmOrVHnTgH6NLxPCoJu53qNEQxdBld
u/fScRxXkv5QIcPEIFeyBEobv/TZPafbyjaYpkWNqC9a35sxfp6Utx66sNx9ckGlhhSJTQodSca8
viQLwg5wAsuuvvxNXjcWjpW5bv2lW8wyfYJT9RpbyBh2XwaD05SPLia39UoQv1zzEHT7EaKJsUiz
t0GZDfY106nEpxyyTLjsem0rW/mCEaZavWjBVc1uI1ZcDFikRaDPYryH4cvO+AMUu42HSfkLONQY
E+DXuIuMe52AJA/Q85323fV5EmZjTEDHi40tgTmVk3lnIkrgfRYt2j6sHEC4wu7sl8ce7RRMzRYm
DW0kZsPmsO0JrS6xHAFYlRqE9AiuwiP2Bl7To6WdOdZDiSm5dn6EYguNRIaHho100XvT1e+Q99oh
wJOtd6AWInLm4pnPLTz8jjEMJcDGma2tEvlGUORQHzF+rowdMNZoHslQBIFFS4XX/Q9x2/+OOx7m
ETPYt2z4jGn4zISoDPkMfRYuTbNL3XoyraQHRkmoRNLsLONzktwb63NkFUhU8ImgMHY3+AlBQKWj
rAlKjtS7oNTZWKve+JPkcOKxzFCOmQBDekxY8naGxfrU7Q5ibJFoySRUv0ROSKjcB/8Kl1rzoOfi
ArBrlUMZA4vs9Hot1VTaAqvLPhPELRT6prVkcxAjrSbAsPPm4InKpVbGR1I/OVVHUBADGvZv3+cw
cIB27a1bb8ih4W7pzUI09ep17yd4BOD2z2+MtC1PDpYoLl6NB+FzhSVWLSYNcfFUAZDFlTGpOVZC
Yw/C02N6pHQvSWg8xcIYw/vm+MPnpw/JJknuWH96Y0BGw96MT7H80EdMvvpruJb4cN06I8GWIXZJ
SPuW8sovjgNYVk2Tm5mfDsVV5+1/Fg7QX71RPIB8HnniLq8xVPTe/Ur5WB0W9mLAXUt3BvcFnGm7
gNpCRw7O2qpPvdICNGBecUnmZb8rUtKk5nRxbFcNpdUPzNdMG3CPBDM8jHAx29lETDeY1bv5iqEH
2ahjfiw7+PychHCvo/gV7VcSQ8ZekLnj6uJmFd5WxwMiQPst9juPURJXTzUPirJU6djQSSM6KfE0
YOPYqfKXAIIxhivDh2bv2dsqTETx+HVeVaSUVfbwJeB3TNr7j1hHaIjxm78sgaudjd4+bN6Z8hCj
SUvsncbBtyYGfbW5SajWkD9X605lvxOKyz3LZIxWTJfY2DARoaIhLRcwZ8BKkzwbSIp4DN8RtGH2
qeDoZLPlOKDV6VqRN1zwrL+TnwYVyOeqP0K48FT3O717G/uNUhLXOKMAtGWAOOIeGPWVHb+7+y46
3EwXgDxuAXuRAdk6omDoNwam2tuxh6dA+Qy0CVDiQDJcWiufR669ZPGXoVz6dobvifMF8mplX0V2
iIJzb26GZlHXW5j2HZzBCg6YtOv1qwMMSkBcddV5LNDkht+KDACYATtV9zG9uB9GN7UDJu1b2z+C
mLTpMqamaQBNApKCsg9ibBlTx/RRzIF0HUoivtIMNlp8rGA2YjuQrEJCB2N/riZwMtch6SXKqR6A
i+ZjukB00EhQcHAOhDKl3VLI4dWljY5B+DJAHakiAIexfSqNfS1BCrqm0B4w9MsYUF5E1gswj1Sf
i2EjzNopenoCitZM/SxrapdMxQ+Bd3ble128V9o5UD+lAK90iPb5JqL7mvMn/fAoodcr29nYLj19
WVg8thFu8Ts3xbblFhcwJpFpglm3Kx5IPMOYgGNZjH3tUD16CvoSU5ZmgToDebw3qcUbMVt/XWJj
YcvnFpscNqMBdGbv5jgir0yyurk//VONZmIukn1rt1+mBDsCETGCBIRBvKtuXVIe5F0QwB0lpsRa
Wuo1lJ4dtn+sZgXdcKWA6lU9D023GAjTqL71MJ+XzEvMYcmcI0F12GEOtFTda5/NGpnMnUXUSZj1
7Kzga4QP1+bzfmAZTPJ8Qv2HliiPV+y+pvPuMpkMb3Y8J6jFLNbE1s9rzuIAFwF8GKHbQgYjeiMI
3grcbhDud8UuaBa6Sbe4RYxqJue+SlBpCarePPXnOd25RZ083Orko1M5iC2DrklYQzHrp9oKiSAH
fc12VnsxUbBX5bukzexe8DQhu5R4Xpjt0VRh0oT7Qmdp2eg9EUZtFcwBIhyX0T4ircZ6iofOhQvf
QqnXV/ho0j7o5Dq0ECSRgmDrIqaOyUGSQjIYtz0TkgatcNDeat7+aKDjnOJb1d7CiCBUoMAKi77R
WrQ4aBeLtl9jxuWF88g6Nw6VD/WFgrIEFWCLh5gPGRNRi7HDvjexFhrOD227lbRr3rwnBoaht65a
S0NMd/5gYBiijuF8ivcQYWttZ8Cvsc7EEDAg6dg7cR5PApYaNcmGIBd9+CjzrQ3CXHKxFl2/0cZd
3h8G6UMSqd7vsT0HvyeDfpSXevgGV8eSMTZBxo2H68EZFhn7Y4rIQEPA7dyL6jJsgvTRAVqAUcug
7ywos/7GE9LEWLOccYDC3wAxinGSH575oyAfGOEGMq1j921nD+SkDQiY/+46LPR1jEGGDtNrnpv8
Jnw0KCzDPfmZFtOOsDtY/akvbll3T3liqhxno+FdsnBhRH8fBx9JPsOx1uKe+Wu3Xkoq0Iz1YZtn
A1gRHjktA/QZ4mVzGtmp6p/H5s3AuEVRriQe1NYmGzeOttbTagJPVq6mE8hDRMnIkO8F5IvBvGEf
MK5hNaRQLgh6qSFJ7HOMej3gupwGz9TvnXwZ0w/i9kSV02lLicNJ2AqGyHKYX5eMRflIjN9T7zpE
N9N6F48sWGz4LHTUxD9OCvoVhkVg7UZ5Lo2Nop4I/hrFHoFGxsrmQfDSQLVKOOEbuv/YBxcNXkQV
iuqA5hePM6+BcfHt0mbjcqHsW+85Gb5iM5x2ASBLbxO6dzB4iLNZj6FWnGACfswNLIrt8jIMZ5Jd
EwI8onfuAH7aBDl0zGl6GitUcbBC8AyFuWkuYoy2+V882ND1Gdfi05DbhOmuOmKNKUgj792Bikc1
Ct2d5UpDxE0pVfxhLBfY88JFJ9SN6pkpR8JnagzmzoaIlHir3BPOvEnFbreKnFuB0xYuMupnmd5z
xhQWdFr5St+YYwLJZD1bscBz/Zl3HwcbUtB5Tov+gI90jfDQe0mIAHNxUWaKfXU8lO+oBE4aanPM
b8UUJfyoui8uY9MdLXsTJDfZWQCKUm3awTlRj1wqW9oBkPoexh671MHVeoccU5pnxakA63W7TSMd
QPUG0Ce7nKWtO5eqMxa/Db1VtmcrJhgbHBiycFmJcQtiZ7FwPGSB7AHaJ9sgHbZHTGowrQxMU4un
Rs03bfI2AkkiSfKWY4e9wjYw7gpwSsOAocOcB02cxQmGa9rej7AUeEjmOvEywBAaGEx9NSYNDIZm
fCI8WqX61rWbcTGGa/503N9E9cUHxINCeJ0w0isw2l+p+rEkLLn9UoatK91z6zA42yrfmu2JIQKm
qNFwDNQvI6p5Ak9ldQ6rsyrf8/QYd9MInCqF0jjlGfF6MiK+FfduJteO485fSOMSk/kyf86ilraL
sZaHeS8ikpoZoHazs/NgH3MQ/zA5qWCQ8Hj1dx/vpxENNbA8Pvuv7biKRkhLS7ofdDuZfAmLvcjk
NUiaG8HVqKpgM+OyrMBebvEbXTbWzYDHy1VmO42TtdwfVWVPwI8X3nR3XDh5PlejkDDdQwd1XQNB
C6kU+Bv8jI+jWFeAPqocRcE6M97ixJq4nb1Xq57OcK1gjq2tjOJVw8Le0aWV1YDMW6eC2XeOWI7T
j84LrgtRvewkTHm771Y6Y9yl+4cBmgky31lRXvIunkq1zeC7WQGzmu0n5n2Qr6J23oCN15h/LSIM
l6SyhsL02eefuYYvxLzWNjEKumFAivWtQwRIvS9Y+ZKL9P61zV+aGhyYjw4ke6BwN5hqwZSLFo7/
kPHnU0GHKSZnYzovw22N45bNo43NqGXSWJ88utJhwoCixydZX8kKzUUEGuue8NTUoj0ygKrcxta7
bhCVAo8x3o75qjP3BVC0rD4i7EPw3sOxU5vFxntaMcUCXYQM5eBxSzkfvfTxXbFwUUfrplPlD2Tf
MTZRQiBZaPTK2e9eOnXp9PRCt+gtsyFp1ew6PmZR1YfRULRIbyOiYx1OiSUMgboNucSQmewS8s48
4C0bJed8CfHno8J3NUQ8tGUDynNYf3Au2WSqce8VpwyTJMmgJZJek+gVphmNSg5iAWUPFMYheYDZ
HAI7WAlFOJOZH8lFzNa17kj16pa1Nh+add69FQK7qeHiNWdMDjWnBWTecva5ANcx9VujvbnAYCO4
zaTuGMDTRvnRfUCT4W7sZFk2S9JVOBQ5VDm//BSChgbDQ2UZKs/GQKEYnRscZzi3GC178l6IFFOo
IsxqechUIHYi0efCoJtzU+yvHpx9wbNPjJVPMgUFhLamRz535l2oIuQlXmH43DAP5ZN5/cns13nx
nFGYSC0kn/5dUGvCak6YIug/R4MLr70DxDchiLe+EPo+S8ImQ/oI3W8LOCuDf7TL2seISEoCTW3Y
jtz+oqt3y7pkMmgG104BkWEDJHm0gCjHSEnfk1UsbAJc/qzl1JBzICELlyRCAeJHJZELtwqT52R8
Zli9H5OlZ+S0oi+1fqKmgjVdcfaO41xnt/dxrwD+8R2CQt/G8hCYaxaTIJsrHipuk2OX1DNbInMc
+mlJvjiLVquFkUYB5Pbdea9lAHQLQT8BV3bmDgEAZDrd4KyFw6Pv1zRutn6QulM3fJbFmxN8ufQg
hUl2gbVOc+Qdl4zvkx/SOhg8y9w5iKviFDMJqFjUwcar97LyBgwmMDGip5+UVSa+72pTR/eIOYsg
uT1LpQLth17Tx6RDAixiJsLEKnz8+st//OM//+Oj/7/eV3bM4sHL0uof/8nXH1k+8Ob9+k9f/uOK
kUCW/Pyf//qZP/6Pf+yCjzKrsu/6L39q8ZXt35Kv6s8/JN7Nf/1m/vrv7276Vr/94YtZWgf1cGq+
yuH8VTVx/fMu+BziJ/9/v/nL189vuQ75199//ciatBa/zQuy9Nffv7X6/PuviqP9XKjfrpP4/b9/
U3yAv/96zMq68d7if/svX29V/fdfJfNviq2atmOaJvInWTedX3/pvn6+pSl/Uy1iC23H0FTdkq1f
f0n5bf7ff9XVvxHSYYrvmKpj26r96y9V1ohvafLfZE12VL6Dc6Vj2vav//zsf7iH/31Pf0kbwukx
BKj4MPyN/LdbLT6bYWoKb0+2VdVxNMdUZJnvf7ydg9QTP/1/uizFj0EOMVB2wmDVcHYwn+uyUT9U
ao1kRXeutl+RmNJUeyxTckwWGojiSbRoq/yaeo6zVjDqMG30OLlpDdN/uZa/v99/fX+68ef3pyv4
g8uOacgW71LhXvzh/eUe6bCaYk6k3ozmXhOSfSNzkBWbulEJSWjpUXzHXiJvIQcpyMJT6Sk6SZnB
Kc9BPCwR3oTc61ZQ+5cKujyzaEws2BpIXipcVxtnZiNdjV7vb8aK8pBg073plG9FpplTN/T8VVLq
9az1BobzWaJP5ZSkHq8I3uRB6feQJT24muHJ00xvWvoR+mRNefNMmkVHG71j22navhSZZaT8aXD2
/rdLJC7BH26hbiu6prDEFMvQFcX84yUqzCHDUifjJOZm04lE9ubnJTZre1N0oCdGlzAJq0pkDbqL
RsFkEGeoHEwmVggTBKD2hiS/hecp/cYfFGmqRLG36Zt26gSBdMp7CeOWGFSuUd2ThUXY2HT4NRIj
5uUSgtneA+jIc3fnpykBIzZHZen45B0G9RSu78JKSrIoeBeTxtSsTRh31vMIk3ds/GA9aLY59RjE
TCUP07DBYOr314vI1v98hUxNdXj4NJ2HyrL/vIjaMYxMpQ5BBbvuXXdgtPapDyqjD8HK83jbMqJH
pTcufue+6Fh9VIoSnCTT/fADQHZZcv3Tzz+NrRhfmg2zC/FvPy+JacHlaumx3EGmVtcCErwaf9mG
kT613Si8S1UGMRTnpkhvgH1bpk0/L5jHrXKpbfdd0g/nJmvNdaHSv/180y/j4axZgA81T9mCsbdp
OtUx8Ub5aJYupFAHBurPlz8vVhlaWMvZiLeKQdq7XQV8amrmm+kYx2iw/Zuq5y26NfynYlOdSY4d
vNhD9KK4ULFlBQGAouXLHgqdp5tSOOtLB0afSsJe4uWzZMSSLM7gDFeepq5SRTZXxLJD6JHHZDNq
yGZKdoS5bDVnM1X1Qxlo3t0z1XVjwHtpwsKjQ0OepeAB2un551/fYkss8j89BKojO5qpO6qhaobY
5/5lHyuGoUo8X+smFbK7vmd4F1cYIflddw5jzd23tTbFF5pIbLegxsxHDstCrnG3aPAHAXUJafTr
Xd0aRJTo0VxpEIC6UU8zVJqHQdWjnVlXMQby6mscUvv9/FMdRKQVtHApM6OXTyoIDuEsUj5nPCyD
TPCCvo0Izk7GVMqhpjP0Njo5SMPU0DO/h7g6Gmmbn8qRpIrRy6GKaNlvL4aS//6l6eYUVoq+cQPs
28rR0PZyiM9wV5fLCC+iXWTZ2U5ya3kSeRowoOZNQjuLXo2YsFM9ibwJV0yhzcxJ9A38VWsHyEzF
Vz//FPhev82bAMoN6eRaFzUbKR3qTZ0X6QaSg+Fioj5Enr5H+1Vu3az637Z5lUPwj7fPVC3WEs+m
Co/FMv+0h0mRU2E11ONjYEuYlmZqvPd968hlGUAlNHKtZCDgTLbDG+iSiBoq4msiXHp8Gfa9gXl3
2TNiiDuY53Vtn4sRGEIPhn2cakjKtDzaV9HA3rSP21akbkO7jTIz26UqlaDmEe1RpHa3y/UuXPz1
2jT+h+3H1HRT5bOx91im+P6/rE0828xAdseGdGeD8QodtJdg3ZcNaK3H6uGllvHiQRGumKawX1vr
3140mjPZhvaoIj/v9ZKmPw3HOWxNKK6jfzLs1t7+vKhRYm+1mLI6KZ1zUNseoQux+toOTr1wQkvf
Ji0y0sEix67sq5kSaMXKrDTl4Y+4jTq4bpgmfBnKkY2s1y60jwY37b59+IP9nmSGTpw7ShhtWedZ
uvOMsGXKjs9lWMm0oSspVMo1scNwjQZ5dIGCin++WIU5/evLiU3Gvy0WSzUNy7B12bZZMxRH/3o9
e0lRhzIDuu2Qg5k6WpekwwSr6/x2nRguGjJpaOuVr5k4wBgMFcSLrVwrVZNPYWt5+8YGzuA3gwD8
86Xo4Jz2LmSB2sT1kaLmVjCFykKTrqpgSGwnqG3SEvaL7BvrIc7aBU/Wuk18Dvxh5uHud7SdbDwn
ig9pX3OlWdmP1k7R822mq/qpjJpikho2IyRNf3YUtm/J6QZ4aYW8LbTPwRRe3BZqxiLVy1MlXqCf
oNGonHxaGPasqO10ryiDt7LH8iQ7UbFp8MHAp8mV51wpaLxS7pBNl9xVv99ISmUeQ8ziD6bVED+o
GJufl3F0jU0s+a9G7xBY6VbSrok07KJG/AA0dSnVsXscBp0Q1WFcDEot7wxBcqoGZQl7GtsT8VJU
PYYVNX1+n434cbcp8RU+U6PQyVEJyS022bmU7PWSaYfrhSZoRxm/1Up8MHzUqzlcum2GGfJmtLA6
quI0I3GifzR5X557D9Kl78gkz7p6+prH9TVRs25b+cS0/bxk47Cg91PXSTnCuHWxnewGzdh1ofRh
y1n68derTvu3h9hSLMthc1I1W7VU+U8PscU8nvgkCzE3Ts5Gm5+TdszJOnHhSXPDd0ajphtsznA9
U+HA+knTUlRGq3ao8o3Wx9UyqdPv0kgQwvuZUy+jwHp2U4d9v/Q/o8CRFr6knwjszCIP74QUCkaV
K9JZHzrgg0pdBAFg289LUvjd3A1UUGnfbG+5pjFHDcbnv/7IrP4/dwcWhTeVF7uXYagOncofn7TC
qbvG1mk+ZXEQDNn15yXGViz0TfXcqbpCWDoz/tiABF775qQ07WSlBNSbRhsFd6OT0y0ySyatbR/g
d0Ob3bVCwC6+a7pmu4p1y4CAAie8d313oaCAHINsPuRKfLNDYGwLCp5beOdWJupZ0uiTvTpD6Cm+
rIpExUnVdyjgZOO71zU8FTJqsaHGmzu3JXS0lT6jpl/AJeihD4tcYcKH87G4h22J0puxuRIUyNwL
xCp+8ZpFe/Klg087Qr0iRcNsjJxX18B/HFuDyqhfBs15VFS0k+arluzvlBn3mEcMkiQY4n40vPYa
xZaWZVAoqeaSsUMI4Q1vRYdViqxlC8v0yJzRyLAfTX3hZB44W9wADcQlRUlnH2x8o8dXp8ZufUiD
vVKQlJKkx7BsX8LSWEZW9GYX2sIpEGcoMB0nWYGhbBbi0KlpiTJvQSBLO6nxEAH+SnGk6UYiZlNc
0aTEQR1ieU++hHgsz6KLAuTftA5HrOHewyB8lNLVNItLO1iMxXSE2CWirxqUY9oiR5NSegepAZos
BFbSS4fQxpKmkUs0zUl/C3V8+jqT4Wu3UNvxQlg6QoKb70D+9VNn5w75KbLqfNZ77UJWchRSFSGQ
TOJmWcDYq+izZJ6UhfRUKu6iVNPnQqtAv+VgnGgx3nQkCpGip49E0TmQJhtqz4kGC0org0WhaHMl
wpx09FEtSYWxdEIGQ23jFHMt9z5kKNaSZX8WprwKhiacq4Gvz5U6cVcMdx29musxsWFGC2EpNjCT
VLIDPQ+7E8xSK7SZKqNocxBA6TB77SZFrQRjopfAj5USjLs0bGOiNrgMq63IrggWBvFzuuuRjmpg
h9jAyup8GUVVw5jOahdNz1DGRbFi5D18/Tza8MmYpumoslwVr4aiUZ/0AsgvHrDKyZVvH9ItDrnE
F2F7AkoF8fn/sXdmy20j27b9IuxAJpBI4FViJ5LqKMndC0Iu20Ci75HAT52PuD92B1Xnxqnyjqgd
5/2+MEouS6YIIHPlWnOO2Y0u49z9OKEvDMPmEEhUYmDIWktHXDbqmEYF02+LBqehF8zniUupJXAl
ixAkLjS8Zb5+WpFBAZHDXZmP/Dkbot4FrHoHJenMWgSSPoddAmSU3U54oQzwThguZR3NG3OIa+8+
8BAbDIM77K3tutfS1b8KSIyzopttaRssHQXGTNTdpg2C+yQtvJtGps6TWF9aVX3vk2CfpQPTUZaQ
HiEHFHT/sKzZbkRy5EvBcDJ6GiUJv/0ITYZW2Lgyf0Xs8slx3XfHn9mLks8FHf8ldQ9TMN3kryal
91cMLc6/Wj8O1jxaES7H4fMY4VuwTfR17cgQK7GErfmEB4WNyvuW2fGPVH8VTs8ca76K9wnZmezP
fCzqryVvfLZMIJ160s/lMfE6JqvL1UfoxowFWx7mRdUXSWZ1kK9wM+eW9JjUuxoRkdomTphsitCf
MBg74n5y7a+qhjri2mp5UyY79EkNWR5CF8TB3m7q2ZVHt2OqLPCqNsBxjnPV+du1bC3DnkBv56V9
juq52gT9dDB+9r2fC6A8GSNdpvlEi2GgWSaOAAkkrCKqvnlmAc/UFJ+w6T+Vx/g4hzyB3WwPZcuT
VoWe3Ao6FlhPo+jQJrvA5D9DZzsXHhCodaiumFN3rwLGMnG3GxRC1WVBK7CCZ8M31rWzPDZV/FI/
lzmDjMRfw9u+jDGr1ndjQQ5NPQdyR/H3idLDuY9mgZBEK/ApGvUTFrDIIIV2Y/8Yh+0XrBThmRbM
Axf8V1bwvvrGOCDYnJWIHcLVnPF5xns3BEA6XLKtmqWa7nWwsKbLhosQjQc1AtqbSH5sVXcMiv2k
F2ZpOT+m1PGXxA0GGrftrmxiCKipi+bQra/AmOGtj7MAVRmwiEQiuPOan6O5j8TFLMGvDK0rw9fK
2yYdQBbRYpwVcXnfNddGc7x8HhpmQaucoc7FM1LLYG63uuPJFY6k9WuYDPRzjNK//BmGpvhS5jGt
dqx6hVnLp8p7Uj2pcE576WTQ7pP8oevHZzPs2tl7rWqmgnFjXvTgn2cFHj/L1juSYPq9youfQ98R
HW/tvHECS36IZmY9gk6ICxrzYX+V2ZPbBh35EMoY0kZTmEulSShXatiPKIXawWi0QeTZFAu+5cpb
uSt3shB8cJ64OCHlXm0piOzCuENcR+Gvwm8BYU9kmK1R8ZwtLukwGcrNPL9v+hYfa84oXQN9Kmu9
pQHk7qWTboz5IcO1JVaXBXFeTYkWvD3XY3xF0dbuNurgZ/EoNOQsRDX/UUyF3jfWZQYYdo8D9p+M
u/yVzfZTOyE7iCbt3XewgNRMkETDUGqSen7wK4OtnsQqDG/TLmKAPRddf6t9tWwywwHMXexbyJFr
V3r1H96YYNDNKmIU5HPsvWQxE/eg7j8pj1HIHIL6VP16P0pny6VGWuhU2Ekj+Nwtkpe2gP6hrvms
Pkb+NILnTob6jUNZfOqd5ss847+q+ui7i462y0qkdnnF/lBjTzCgcTkG33QdprrSYttMDN2NxiCY
ClMM7hUXZc0yCPdTHm3m1KpDTdCWRHtULvcjnR3wxz6e5SHJN6M/p3cKHpyr4stqq9fcXfaCeywO
umDbzimWq6R7rC3pg4vJvmfINbvMYci5FOTbBzP4iMo/RX2LHqJkygnDIckAktZWnoY8XP98EcvI
1sTm15S6OAeaaAakl5xAx/LcNi90IatTkk/lqUL7deJcAQvMhr+0y7YeeZvAV+FOd8xbhlS7uyDU
hOM5BDKxaUHVQALbkVEm0TzF7xJDKiUmJ/pqukrlvOlLhjtDF163C0uNHDS2hGTO32I/u3bUSvK/
r0fc3sEn5iiwI1ne7kzR3TBnQC1BoRjBIehs+KVv6CGV3rHTkK3oIFE//GAUiJ1UIS6dKgwgkZ+B
eh0b99jVKHyiFlg1qU1TRGDPcN34EC9IbYZtNzjbkrdMjAvyvT5bv9MKwrfhs2Z2CySdNo8x3lcI
kPOcaXcfMnFFkf3ZQ6uZY5zpBRRY7e7bwJ+3gQPJLUAiEMUNuEsmr9HUHZt+REinCCBTwEsThLct
XakuXefd1JT3bmHweyff0mtG0Rw/ZhrNoqQemvkLy0wdsyh9itz0LtXYEfrxh0GR78C9orH8Oq/5
az4gvdaR9xYt8E/tjBN4DLdz4PySA/Sb1I+3mphTKExY/DTi2pyoezrwEM+HBnJbJW5McpRRth6E
Hf6IUYOm1F23sRy/WJdUi2U9DiPNg4QTTdHjkk+X9U4V09u6bpqoCOGUt4BKoWMgoVu47MzKJ94S
I5LtukYb0TgYtTJ6q1027wWWy8wvQPkDX70GQ/i7vOGoryWP5ACuNPgVltwPTslM+ZTZzJzS60tS
ktqE1uRu6eVtOdf1rv2wXjQCaw75GAAPwWgjwXWRQ6ev0nbzIa+wvax2jMjKdIj7RHUYCTzA0xoT
iACwm8ygtb0xyKhawbf28ZTtYDoT7b5QpVYUR6ikV8s9OCU+8qVJ75wcD122tp9NPJ3ngpBPOG1l
aSTBwB4hGH1k9k6EjGMt10d8NJ9XROr92B3UlGJX57qFMxIvJ8P95tIqGLPpSDw3Gjj3KiLL1W1b
AmTxnfbbHAKutQ2FvKdKAA8+Hntb32UO0kyRc7c7sQ+Yxk3/SBvvUtSY2OchgGnYYPUXDguOaS38
DQpamYjg6ObVbvWcfrdmHBOKpfvhpXW+Eby7mxyv6zSf48x7WAUyuCw32PJtK+9X/OJ11UHrY2vg
FHSlycEt6diBeZOU8eR5eDzHN77AfTKnKQmEq33OVLXizu0fbZjMd7VrtnGW4rpdAupCZU7tsr6X
ghG6SMb79ipGiHosAl06bAMilW51y9kmXddj4DbhXrg+dNBxU07ROSqD52lciVjMwoD5CMaZckQ1
GCk8nqMPtXHq35oUzNNiCFJNWu+26chw8fFQ9Ln7TTgz2bsd0VChab/1lTT0L8EDlzIC0hX5j/Hy
Vdf5YwYhAJg40mGHc0Eg1vfCdZMtUqjdmuAOkdacioytSJKyOA/pQ5cgXQjWFRxMiGAxKfW6LZN7
z3Q/DJ4KWwYRZkz8Do3VEDMz2OBzaTCBgbFTj7nykqdksG8+i0pjq3LbVXxXqOmixc/WQuJz00sJ
wzlbvMtkGghJQUpsbYCqY+k4Aes8mi+qcu6miD5s3p+FkO8yme6EKgN2v2krhio7uFhuNevLoRMG
pes1JWpsydpFSjTF2uEBUgSKp1+pwDdN6H+LGfoQGqzecomRburVxmn9x8l+DheO9+uXeETryWPh
MGKEBbz6137CEk0gI895DnKjjoM3QoyeEiXXH0Uyb6oArsvgyKd04G1UyLOapiO7Ng4g5aCJGlM+
VCJO8F0qfjkLvUkSHr/pq0DfTQOiVST5jlkbkDLNp77x33nCzGaMOM0WbrfcKpfkyHRN34sEwHU3
38Kki816BZDneleg7lJFTKmJ37MSV9ZectVmpV9yYCnNzA9wRs7fgzNgtiSuQnrFcJsoeLFJQywA
HG89j+cxy66ZUVeTiRCbfvVfynFgxu/OECGK15yZWQrnx88RR4ayR4evJGrvZAXF4b3iiS1kvZFs
yEcnICqcYQikybmFQ2q4QDjjK2hLoiW9fESfFMYsV+tY/kwoSUGFqiQu98M8/VH7trqr++4uQapl
8mp4kE/hiAGYDnK/Y+gGHGuE1lcwMr1zIOFHw+TtnTqVWP7h07sTB8tEPbWQQ8IwSXjD2ONr1rwO
2e12NECVJo5YdYIGOfeqCi894KMJnOUw6TNFzUtc06BfJECBWWNSptUjJOsi3XzV5rt5jl/i9SFd
kK26i2lP6KXA9YCuZSKaPebd/GOaQbE6Nj9GNgTwBZCZs684UVsP7Ga/+nBGTNhOpy40u2HqfqWV
JYgRu9EUu1/72pycEvFqdl2KkgG1aidCDyM/YOtGEU9gyVGd0xP3Kx0Bp4BvYu6zmJq/MN67t1Tv
8D8Ygk0lvCSes+jqo2YWzSAu3oXQOsPOfwqsj5xacZGCEWTlXOyGOlih764Sa30CwUhcDXDFm/YG
l3yixm7zNuZsm04B1QM6IUPFsDQG1vHK7ei4PbvWE3UwAw5fq00bM/QYZLXzZaquf5F/bsovnZNv
h1EQWFt+JT9I61Jvl1itiOkxi4cJtVli9TYI3pSTOoSa0qF2ayS/Bp9CMI41Lq/qpYwBTAbjBPGP
n4NF0tkGs6AipX7tZngcnGuv94lzNrEI7niGwJejPThDTYqcBr5Cm0tMLP2pYRqDlWm1gPR60j6Y
MmsHBZmxT0lljv5IUMOE1FTltAgaxqS3nSnhA8EzCFA5Fqfcu81iwvaGvH30EAbNeZVTjyRPQ6yy
nerEzwLgSbZ23G3L+OL2KUKftIV2CDOvhykRlTO3Dq06rnX+LU0fh7mZNi50k7FvQW8v/oZH4VPu
JxYuxYSbocC2M/j5xjUUo2I1020uIo54I4Fqa/yd6Q3OyCpN4TPHm0iol7FYzdOlmdzq2IzNBaTP
vSOr/GQTBKTfK7RgsY142NTdVCz1bRqgXgy6LNwFpXuLTLjuxCt6NjPKXUlCaElPgy+qd0PqaDUS
6exj8zJzzu4HOaZpe1RYZfm45r7dVQJjvuI0+/FVbhkvYsu9r8YAhG2fHMjORNcoouZYCfmp6hCf
XkdHsiTZvE7Mp6bzEk5u2Wuivf62QWDC4QRJlpt2w5ZoWq9uaXkPkAUn+dMOxjnOKClnnOmLH7d7
RyExmcLG3VAkexZ7aZdjo0JglgOPTyWldTBYGG4d31S/m5m2EO8LK6W9qrpxiEVZu8lU8O6ljAcb
D5mfLBLAU4l8Tmbi+Dp6G8zE8EhXTK4zKhs7yzc/6D7Xlm6BiJZkXzbZJSkR9KWV+7MvIzYBH5yM
XNF0igmN1uq2G9rfb9US0+CdgsfcU/toqneKg/khQVzZP3euu5y6nLyfIcXA5GS0Lqbg695gH8rd
BK7IleLoFE+jtprbPV1IfpQot4dfhSRFaAHxGw8R9p3ySQztfIzmHMPYPMWHMgnOY9//yMWvVpOa
axIWEY9wHi1ifI4pqKeJJeLqDMurZeu7HIWa1my7cSifB5PuLayHg4/GPEHUuoR3inwId/KIgrQS
YBXZpYVd0s3ZdX16+Ahkef47FN4ICm3fR3BG36qyBWE/6vTQiCBEzY//IhKwhLyroyY/tkwXw/rJ
ZxDikdgqlfMijKWENMV9M3P26jL6AyO5BtFKRycMXuKhPpeK0WwcRp/YSFmlEDfqOSvuHOhAYnWp
sWNa/Nq2j87CKlZZukk0DxTd34kIg9qCG6AWdHO/Zz2mxBHglYKmf89m1z3N18NgNqh9YMUmoeNy
oxkv6DG9t+uAUcgP/W0X92pXdfgW7OwxQqY74UEb4R3TDRA5MDuijvMOcX/E3OGgTftHXfS0iPt2
uqUmTsSLt8LhCzpx1xWACVvAJXjyOspZIsjYvG5qiW8padefblgRM+RjZlDci/ns42kWSGhLpwHe
be27Sae7jEY5/mrEhER0FVIeyD5knfTzzwWggHEqkhfXt3ezxZRgfIXa022/zk5s74YXr/Pbe5y/
9MtuA9+Z9uEsm/0YLUBhxVMkcF1zJ/7EWhlxMXJ3ZEaTUeSg2PrJEANgTwmHGHyd4xI/LYuw30cR
+35pfOqad9Yy/mFEI6uWx6UMHxeIaERRvhgqEhtyA6mYlXMeeACLDulQJ0bGLVENhgwabQnGUkzm
JDtcoa1VX53rNV+Zix4U6ZLke31nOyC8Cx3RbY0qu++xCkI13jMs/DU468+GHuCGo9e7ENTIpQGo
6PRPC2KKY5+XhyK6Zp6oBB2zZl5u/RBtDuLSgqS4XTFMX/QAjLrO7tdolvt0vVszDl4EEKC7+0Tr
mhZHrU4yo0c3d/rdak7LJkIBKgrkz5bxxzGifTkswCGnKOn3CQJaGaY1Fi1GDG0qsO7E6P1jVz/K
ocedTZwgiv2GgcVLTEL3lbzaxra84FbLkrl4AirZXdOjtEGJrrukQkUFa67/mfeKzw7KFsQEZz+F
/fOQrQAeIiIfGbS8lQ542D7GuuSNLXhbojPjtNgkykqMtisURF//KnPwEKF4VHmIJbzDJtsHlMuM
NhGFtLA9Zlpaie0a9rL4MwU/IcHUK2OsinvdmD/CnMy3ETE5EdkcVpwedFdE1TkTnuMMnnidw1a8
iqzeSyrmm8q1jJdCzuiJ42McqdzlCfT1sQqq5ML2Mdwxrece8FO4qb11ABe68YOicHkI3avzu1rx
4CKkLpMlIioI05AXh5zNkvpshO4enBCLaj5zwnI+VXPzK8nYgUStyPuqXOxgXbzsFyq3nfajnyrN
TrINu3MGLrsbEX1Y0aRPTVtU9Ckbynaa6pgppu/OXJ+qYIEznhradbnoHqpSKNghw/BHZrGCt0Cm
vcrdJ8xGd0PEpLNT9ARMQbZ7F7rz/dyO5SXS1aalKrw09b4c2v7CoHA7rfVMD4zEiFhnNYBK/rwS
j0E3wBNNgunRqHx+DIegOwwhNeuYvY/loJ6yrMsuBs/YaVXpl7B3zOXjJZuwzqU+h3Yviu4Iayge
kEA3F84HyB58gCNTHTORNqjOVV1Vu8qkdh+LZnmew8Z7GguOEuLrhKrhmNaE7uSECT07FLJk2MV4
+Pmfc1H6R8fpmcZMU7OZ2oyxaeM7T/S65q0ac3CHbTpsnLnvdzrK+0t0felIRypQ1D24OcakqF7i
E7889mcS/ZLc9Y6mlOFLrP9IGs7MDMkxCrOdnYVy4PZ6fnsOBNR5PH7djEtSwotwVzmBg3lboDNf
OFPPL6nrdZulgZ/28aW7YsSXvil3S6R/1CMP/i0045k0lULhZvbz+hdma2T1bd+9hpXU6BhLkseu
/zMZWlbtZH1dvOzitmn0eZYChGzVlodonbxXNTNPnYy7i0NKUDfziDLyAguO2q9eZMIl5CzCqpz0
1YuWI0jQxfEfSkCJbt7cBl9qG9a/pIHTiLCxvE/VxGBndYJNkCX2IUoNWSN9+rQmeGNmqd+9yQ++
dUy4cCHgJc/98LnyGXLYKfgRc6K+bjo+D827LdJvSeZOb50HK6tv9HMWOrCs6qFF2zdC9+76an/t
n55T4rSO/lXIVbby3GRlg0BWjr+6Tr5qJ3Av6Nolpi9nSmY4sOXOY0p89j065T787DULX9MEIrbj
KLRDI4+17R50xlh5YOh6yzte9vOA/aju3rohIfuXk5IQ96NZps+1iGtkdnibVMF2UM7HJYnAWbbQ
gwfqpqByE8gXFSMw9RpCJ3R0zQHZ67ND4OhL5OT1g3IwE1XpTNIBCb73TjHdJQUfPR8KJpa5HD6V
Sty2eiVSTSdmOwWMpfyazMUYOLei3Dq6qg7BSf5qMh9cYVY7lzzrXpfZkUevC3OabpXdDl6Tnmmv
PM+ZkZvYhe0WGivvkdsKfHnINRmTg1hrixoJFjRABTOxVl27n1tHPcOrrh5pQO9sO0Qv1VhdqryB
XenDYSE/fBfSRAKqgMhDjsl5BOoERHi4dMvHIEUy9gjr9uytpcItwLKfKuJ/iTBIXD88lRFzj0oS
juwZuF7SI6+altc31t/4oHPCUEZzDfYdCMlxovIilqE+dNcZZh188fo5uFMNEulmsD5PgnlAQfgl
o1x4qLuQmM2qDEE6x5AK+/YpHxCoJCRLzb0IHz5eKhscdFs6hwX5KkwvcqogSa0ZE/dWf89pI6ii
aZgLhIxioXCfDXtR5IzdQx6FsDyj5LgERm070nIjNjwyK7AjhwE3auNgqhaAq7wkAWsOGsFEwVPu
4Llmr4sQajrnJkUFsyROeYgH+qCrzSAC+gYs8tQsJ+3oa4yO4SzQXnWese13Fc/xncElmzSt90dZ
eYC4IeeL3v1cCFDizAcRQWQ2f1F1sBFeFp4+XmqDTtpJPndTWT3rMvEvlQQCGY5fiAsody5jlKOR
Ij3Iuv/m1lreyjL74UvqiDBZgucQte9NHV0bOyuN2l4P54qoRbv2yHDJxwty6T5EEa2YtnEA7eRV
9RS46Lq0GtKNWzDg57DVvcto+BE9inVuLjm7sj8XVFw1HmNfgJRdFk1cbNyFsPtKvcuSEQlf1b2U
5c8qqQ5Lvi6PMg+at3gG7NGiVXey5cFYDhVhnt81RqbnQuW3iVTZvesA7Zg89WkZKjKDwj58yJyV
R3SBj5qaN29gwjfniXjOh4BR3CryG8fDz1jZROyrsongBGTAVPKRXvTo0QBB14kyonlGCrM+JwhV
L1NoT13tyDt5PaDkwqT3lca2olEmhgWmbjmpLYFV8bmpZEUPT843KnUxCrJC7SNvWZ5X69+la6Mf
EovXqe6LAY6You4sSKi//rn1qg4dxI3f5/5TUTNIjHpvpTc/APs0miUqGwlhXa5UXQ6Vb0lz7a1n
/nxeKl+fbCdJJ2gmBhQ9cKlwiddPhe8SpyLN++2gxHwv4gWHXdJKeLw6Y1Tk8FCOS34310V1+ngp
4oxmQ0XQeD8jzo6Ip4nC7DthNqModXVbasblrOewXlovvlQmBkSb02gSUb6byiR67YM+eq3br5Ip
26O/hpdVsMSDJCiIlW58BLFoGZfQVUeg1g+c5jkbtq157g8r8/yk8MQzfTHnXoBaGkfsW5iqPEb6
wKmYcu/TkGvuaaLPSgNzo2irEts3CYTIe+Bvla9lIqpTRYtsExeYIgMfCEOcj82jGjOw2KI8yP41
LW136nOof52bfJ4HtUCISp4nzCC/Qg6iLdyjqiJ+YlqV2vxPnVPP6o4p+seeEIWN/OaOBDczUt8E
cak2AQXWsQkTxO9Ya/lp8CsCTKxjFzZvenahKTjRuLEeDE5SXHFaZuj9fLdxn9iH8DsO0P8iS5HS
aZAFAT5XPdBt5LnCBN+2dmdcODploUFF+AtMIraek0l7fZsNg34NpniPqAGcLU/Gp2TduQHsH68O
fhY43MHS1xeRAt7kJNdsZqtLzihOvSlGd9l0Glz5BDfxPoZcPoUvEcPGqg7UixfRj+oS816kBV3A
pOrObYzoZXQf/QaSytK5L6UIkjMeaqjPXzpt1K7Ro3iNK0yJHCnowa4mOjL0vB1wTQBL0HTuXHrZ
t3kcbZOE1hGqiu6si5JeXQxgb8V9sqOXz6RBoIiL2oy5SBi3+rZYG/kYWSzF65B6B79MMNk2Fifb
5OSQ/1tm/d3w8PGVjFvCISM3xBhcZcfaxO++mkbkZ5YovzkdD3NKeCviQCzZQjSXFpPsxceT6rTV
Y0TdcF+kHG/6VZ0T2fDCmOl2FQ2JR1MyPUmERk9hjgs49Igi98eLqzs8tzF0mTl7hZ4v3z6+qLyX
JnLkY5HIV0V9fN+oCil7tkZfF00ypu0w05am2PeqjZ97qFLP/6yAZMbzm9RYK0/70qNHECqJVeuq
W/+LdLvN06mfYgREBuEL6pnefQ6yILrRngEklzXDKboq5Y0AeeuOGGIrKG2bOF3ugqgMwV8COGZL
qW/ytlJ0VdeZNhqaldT7VGZJQVNCgAnvwLb2dQOxztYx7cXOO9GQvgo2dnhCdIgTROfDPecTIP42
e8SzNOH+48WxDMMqi5zm40s3+94YBvWl1NMpTsJNP/X9oZ7C4IQoJ73rTGpOkfa9u6XKWnz039TE
djViSpx5/4A1/Gz4UuLlGrKwfJquL2nPvb16sMQMQyekLGle7DyPzqYnoZLpoHorpkGdwlShlqnJ
kjZx8MmOuBLLmhjYcM0PKyUHYSDoVzk0TygRqef5Of5XT0cHRzfXERykG4/vqcMs3BdTPXyu7FQS
n1tUD828TjTlajJn87i+jHSINyGA9d3HneeZp1APzn2b2C8yttknRjKI+y3siMH7bBHWXD5eQp9i
DNuF3NWnOi2Khzoe2nNOEOygnfqlGVp988/3z7+JhnWA6trXOpChVIEMxG+3T2V07U7X/oiF1x53
hqw349Xb71O+Ol/HYFC3EzKczejyd7JsmI9lxOImJV2qBg8GFyzb6dwCLWUOeJ+GDVCCxJinRROL
7aVY33O/Azzq+d/rsSD5ckU4kcYI4BrxJcJSuKkG9q++7C9TkTe7WNS0plsm5EJ4Tym+gbt//pX9
66/0VyMOv3IYhUKg1RCR8n//ld02nIemHWDljeR0ojutN4TpbbyJ9PFYKH9XWUSOveR4LWLpnjXx
TW4fm8eBvfnRuAjfarcbjgY9XBMF/WdL0N6xbqFMJdQXX8fkOvKYSBLKEcRDVKaE5vuSNHhIYb25
8be1aoYHISHr8qkiI63to0fh+Dn1R/cYt+XnMHePomSUgT8qPokSBSdTq+xET+AzJ6Ly5Z8/kt+9
LTp0pdRh5Gs+FWx6V//eX9aQpJEyJayipIICzkYj6WdQOr+wnhOT7Vwb9AJ1wAR194anzPyHW/DD
2/a368G/7oVcCOTdnvDc325BvwJDZozL9rb474VjvtnAB/5PMkW7Qv3NibTGrb0W3ZYh7HyDCOHd
L0KIAsPYH/73HwQNCukGIgp5KuTfPwiWQSeDoHjdaasftu+o7M1dPqWA85wR7JKL1ttfSSACV/Px
L/9/7/J/8C5z3/3lEv2bd/k1ff8//1W8Vz9+/tW9/PFNf7qXhav+FXiRp9kBsRzzaP8/83Kk/+Vh
psTZ7PGX/I//89/mZen+yw88Ebk4drXH2J7r/N/mZX4aFmNMBUi6MPAEODX/F+Zl//rk/M+9rcMg
krw7X4bCpUHPovj3G8plchat1hkOqQPfuWJStFsnUm3iawshIbxliFrW/ip7xGsyHvFio9oqO8qr
lS1qzZ37JG+Odd643+wQblcXhpZBRXM3O1fyvuqJBxzhOBkjzuPg01DCL3vTcQbm7FHv7TTO+9aJ
2m/5y5yDFJNDCfWMWa57XKWlmTPXmw+naSab+pjb7Oilsn9ciwVUXZe95N2gmPH5ycGI+fiXK/n0
56fwV+f0b5a664eDc4PZLmuOln6gr96Ovyw7Km9SWhDpcKjpbWDwGu094kI7uOyU140jWcV09KcM
YotT7QdJSTcmor/kA8Jm5c9E0XdDCc2CJcrPouUl1THT03kId3/+nlmWYHCdw+S+6zuKsMmH8UCL
9nZJLEyh2JlfqoQp5PLxXz2Yh3/+DX/zrnNzKVe6KDOxPUvXC/3fLr+up1FPY233auVFB1Nz9jJm
VU3s7FfXfBah33xdC3UiR4FEPQWVTWWk6nVxS8jeCtRRhUiFSWf2CEUI5InG/6//8B6vDpm/3qJs
/Tw/NLWFilxkTb8tv0nrY80Oc8YyTgNaZ70ZW480HfDIL+Dr102Cu2c3x+o2sSPYm4Wub2x+jKvG
d8BWtbpNvOUgRPvMib1TFk/OMTVNdvvPb/PfbhatQBCELgU3D6gUvxt98ihaZNWmes+RFKSOxkzf
27F/rJNiOjeYmu/aARvZZMr7ls8c6Z5IL0s5vHckswB6ZsrkeOI64uSvRkv6FAZt9Dbl+HG7cNr1
C/nlWe7G26iYgD+rankarNve1VFkn4JM3FhnDbfhEo27LCj853/+9bwrxeBvV0EpBA4+mih6rpK7
5u/PQpOLEJsDgVJsQC7QYmj1TLhETUqhKV56CrGrJwaniHC6S1VZDLbVCpO+dBm2k3jKYQZdtUTD
dTPY6ceSifLULREARFnC4h94sPQQ5RenIF29DvKTwKN8pycSKHM/Sgi1JNLNSW2d7+xAwJ6hJfKU
mNj/T9fx7zZoHolAKgkEgHFOAHLi90dCRAQF+E074hcX87YRi+IQiki7cFC7fqwBAQN29LXFNXPH
yYZv6ZAc5u5KU3MmBBY2/J6kxhz/fMSrpSIHrdnijSPUol2KB0cl/fOohivec30RMrJkeuFF+VgH
cATK7T9fOvn7Gq/ZSgJXw7sAxBG5H8bvvyxjsmWMPdgKp0w/VGdlEC63Np3oQgblHytRsrcofdak
xxtjqGPaadj7VWnvwzV96UiXOQ2RRzRp7zIVL5IUFzZygkWsx6aDx9VeTcOMvdr/UAZ7fy+DrxeC
HTAQkul5hC89/O25n1VKvz2loQHWuHpwvJ5xiDOdY6Xx07c0QJxw7N7SYAb/V6zP9f8l7MyWI1W2
bPtFmAFO+xoRRKdQ3+sFk1La9J074MDX10B5zO6tU2Wn9oNMUmbuVEY47r7WmnNM23uRU53xG+qv
2LDQN4RGfEkHRmzNPLcfjTnsTJytDpe06wY59xUmUWp93o2UlJK9y+B+AxHgBWts9acc3S2n4dEy
BuvZ6kB3U9P/H2vtlyvx3x4qjwMc5oRpc7cVwb8fMHNWASmaB3kQv8ce84ssRyNcXdt6th74Uyqa
115nN6v6NKpqBmqKC2kmiZlTuvvrt65L6xmtx39eNP/mEF5ffZa/LVzXpHh33H+nmtSNvziM9iVk
q9w56aos0K716pzaCPH7uhDM/tqTYGJ5TGagwJ5o3yaJC2uaynhbotqMIKiGU/v+n38w8T9Xs8tN
inLQ578QM+l/34gS3HDW0OcYpDQpuBCz1L2aandjwJYqpmt4SM1lXnQFrNm25mMDLmYjoOE3vn/f
GNq8KosMx4sTLp++hSEPIROy+LgGwzfLC8WXvLS2JMOnauoIMdYaJGnfzKmY7vLQrk8qBzmWG/Au
ar/0vx3ndoZFENvLdJ16pbn/z//cgMXw7ztv6Ie+6yMC5Kj2/sctJMUIwdGNV1r2DJk1QqL5nDUk
EbVmHtIFLKl8pse0RfGmhzXc1Z9fqgLXZ9FVJy8tAGtVtFTleHRMbRE2Bk24RUYb9SYj3cYkTLFb
G9Hj/GJb3lvq9GziCTu27oK9ki4ELxDRBxNN0wY9OGHbKVTWqskeK92b4AGTH8odkGZz4BN4h40c
n0/FnNWi9+Ij1Vc9hFTDzq8bpr1FAXrMNmF0uiFh7NnYvaYU46Ird1Nq3CY8LRu3zSNREgCsnfrb
bdqP3KekscPbYVz0hhnqxbcIfIql6UZxi8+xDiz34k+46kp7BnA8E2SVV12+RxyKPSHNVgfAsPPL
0sWwktylI3+1W6nvsDduYzTQCYtpWzrfnmjof0+vxjwngPrJM/a1c+sud2vRb8WF2qcwEKK6x0FA
F0scgtS6m4xz8iBq41ZLYhg71WyHOYtPiPiuhp6/2iU6ToxYHjNGHPTssQKd/aRZgMUTrF3F7brY
soOUE5wyn4NQSPuqnolYaBAKqcTM8Aov/W6ivh0XmuQZs9UtI+ZLbeTPmRq/6BGAQ8QdAx6Bf66F
PENkkEpyje6NeBhp4Q7CDkkzpd0LomOrHEP6MgLVN55NN/zq0WAMIIrjZNglNpMLRF7oMIbXnJqS
WS76VKcNSeRDg8cDg3aTD+O65ArVHHO/fg58OmiQjZKdLQ0bPQl5g0K9mK3EDZ/IbVugHGc+AVXS
K1I0w7l5anhw0rl+yQdyploH34t+MlN4jnC/sK50G38AIObkw2eqw7NHhjf90BoLADqsGALD1kqa
Ftk8Sxj2/LVfB7B79ZrLsS560lCMZCDVG42DJ8YrvywIQQOc6uE1MNI1g9fDQEzDLMvzeq/ClQJg
PCln0JGFS4iEOPEeM7ghpYJOC4S2bZIS74fzxRWmsxFO8zEnq1kPBnmqkukIdxHLnyxSCEny2nZI
KeHiP6k/jjOnW+HKVzrEhEDJD8KgLrKDdt1n9TN+tw9ckC+gAk6UYhHixmoPJYL5S3/qmvYrKQYX
D9fwmpQmISR9cPSYC+6AKMFsLMOoY+CL2RRiqomUe1NUPSENxDVwbC8bpCcRTnha4DW6r4yGxRDH
Nyk/ARDhKytbzTee+VQm0MRxBPXIqh1/s1j4YImvqYJ+PM49P36YYrmOeSyPU0+QU3uTN359UDb7
w+Atb0FZ9E9e9YKokIDaWPLmkd+bhW+1kb26DmOzgAoOlRKVkfL+cNUjzW1IrsOmvusNQgJyHdKj
tcpj1zbui4NmarIw4WVNwmistPxPfDiZmX4NVQ08WS3+OeMOehH+csaWaxBandi3fe9kJ0ua6ljH
hnnXKXtGwWi6T6pH6jCifBoSkC9yvbMU0nuy1o2IfcN4dFb4vWNX/reZgoj38uyrm+7pN+Y7T08p
AfKt9+aaDzVTy9eGYeZV4DTLNtTCexuZEW7TvGiARI/Oy+BiOucI21t91oKE8gbwf6RKA1a33hcK
YWPI06duTv2L6BvypxLffDc72nlK2t1NvhjllYqD41xa4jbwgYnFoSRwKhivkLq8orcuL6Zc3tqu
sB6SwTEf/LQjik6r4TDB6s0SgKW2VreGa877pUyfuX+TZ7K+erM1f2IHglzcOdMdnVKX4j17WdaD
ukzEmkPX63cfeBFt7fKP9qE1tSojj5hgSM7T4uxqKKRDj1BUBWXU8d4BY4Ah7k3SgFVtfbVuReBG
6j5pt7r+vbt7gyv2Y7IQ8uKPjKxkex6Zcl9m7UhC+CKRa+pe23mY2X4flRpFVE3MngGBuY1doMz2
q6cOdQMAEFKCQ/Tqw2J5kXYC4wl6FiJW+7kJgtPgNdNpNoh0EMoMX3udPXDO9z+G5R91q+KrjLEc
1q2K3gaV7WZhsV4vAgZ+YE2AuYdSnu2Ypa/LkmXtxB4ah64BREW+JUuOQ46GL9gz6yVorfTLzSxs
A7M/3dGsKy5Jw5StNuioyspvrsOY6bNiZ9iYqywSQ8krZTM0T3ZThuztfV/XzRkpNEkhNSPTntNt
j+xwO9hV/YmFqowCrp9ntGP5U20YD7/fDxSd/BxH3K5LwRFjl1a3TtmqWxDE+aHBFcbkCUuPUbjl
xTfCw5CK/s62ARpSBXu0tmV/p9fvddwHzmYmXoMFX2TZNqhouwRDwPrh97N2HxbC+f++IRcD76fj
e9tswavdpK2NxD7Obztz+deHBel3xEOyBvDxC5ZdGKgHyynqgmW+sN7ni+1IOO5N6G7Am6FoWb/X
8/j//dX/96VbdfAoCRw1wn2ilHXnlxy3SD+su7bHCc7VGcNx4aCkHbXkLgAdPCfi8PcWXeUWpUNb
A5bidnBTuN2j39X9tbLVpUnJhN5W5cpN15jxugSsr4F//FavXJVgsrPVC859p6qQzoHMRagq7xFd
dH/vtFOY/+3bIO9IrxWjE6hf7btRmNfFQnagXbAQMbLjcPVj88ALLzyC561d1w0ReY3Lhz/IGu99
5T/ZDrTscR6OxtTimmNI+uysV4ixvrOcZ9kodY9+jpw84jO5ITJAx/7QBGZOAsP6VY5q61hxE+ir
gc3CWDvyGUDFE7qbHSNPTyInd5NzisdBpHN3xVNTlntmYgSFtFJCWGs62CR8+P1la/09gSR+IWkn
jjwOt7Giq77weiRpkf1pYilWkxtknMF91dpgiJ/nPnca+VOlwDe6pubezQg3XtUjAFXTnW556RC0
iGc7wDOQzAkRU8iPydn53YkYK093sU7m/a/AgVtyHVGQ9XhvPPuZYBpoq6qMvDAlKFEIsCIJCpVl
gjZAhfRQ59Bo8asfnRDJeSHRwBesM9R1g2vnD5CzCFScemqYUDJE6SZ7V06Vurcm/1l7uHj9miw2
QFcamC6eybV8UAbBQ54Y0kfRFOwaYDtWzXES/W43cZP9cP+lVzZYHoyj7rFpQ3kJFvfQYMG4T4lX
PMcuRwTwtDxKK8bweCWMfjcvVCu66caTqfpnR/bLXdObP47V/TMOoridR1xULjr/m0CH7XZSIQlO
hYsmshUmYQtN+Wg5Njo2chUd8Jz4/cVjj6fvzWiF3jnSeljoKO+mdkQFVhEf9vt3d5aQZyyZpFWY
Xs1tWQ+vdYFhGeQ64KuRS3mQP+g4NzdtSeXw+yWjnOe/fxxPkRUV62um/AU5W4LbWA4EVaQyx3ew
MtQylX3TJRsPv1/hUFuibKqdU4PbiiFaxT29L8OzCCZjTyy12FXYLB7ymGRxa/AuPQEpSKcWskAC
qwJqs/XmKXurvW8X9NehaUrvyLUxu0txrm4RzChjSO9GRr5LkWXX0hmtyG6G8cniZ9jAXsJd1MYB
wpfxX62prlpjQ4X3jXd44yM826uhXVCpcVrc3E+ZNz2oPjl56/mQCw8z2O8rZ1Y6u2gEBFsbpdit
hZkTqfmJNwbjqAcUc3Tz6uD2tXMDN825SWvaKuuBOoYVCBEW6tM4BdkJjTXprJ1uX5xyulOVKfYO
PLILiCM2dQT5fOLUlktz3WQEDJHJ8fXzaOTqWvJQgs3lgdFJGR+zwgTcg0o1GNPwornl+xB8rn8/
uE5+97ed4FvkH/BTclHn4UMXdJvJKjk4Q1md5s79zEOXP+wFgEjpluK0seRViuO2uC6y0TwPtPNO
qgu/jV6e0+FNapG9K9hgRzTCSK86+V12s3uLriyO3CRITnU8P3KnL69Lh6wsbjWX3/cf8dY/Nlw4
v7dfwJfMN8Jc48MIdfhtL3OLQ/iJProoi+7dt7L5aKWtE+U9GlEla312HRD59pTCH5S4vRI2eeSo
vrzn3gGYQKGO+f3yd3n+fs9aDOckQnvNn0DjH4tVMLAUinvHNL7qZeE1mcK3ttpPuu7Pc4etjDdG
PDc803+/lE1f3qukvNda+7iOwXX+b5/R7nl2q9q/+j2DxRAA+MIIdTXxsoPGuU+s5tpNCHlMICFu
3C5MH9tbsV6+Cu3i45Ml8Q3cTq+WimIvQUF9XXXzcy4McTdhnjjQxSD31s4x9xm+8zwZdbuluHOe
gRzAKMZk8Pez31+9/rs3l10RHixBvp/IRXX+25gt2mKK7HpB39LUxSGp8rbYtw4ZmKDT1wZrF2w6
YB5RqeNZUUVUZqQPWcUlo5SC9zJJrUttVq8a6tNR9LZ/XbXKvx77Yjk1Au17KkZ4ezPC9qwe/jic
FbTsKIWvoXS0g9mAYWK+hOzY4IDsmpvf79molM7FajPHcjSBD3mvGD7xOPUJkyFIRkxTzN1v43Wx
KEGAERKAkAGCxMpc37lBQckwUoW0lM1b5QjrQh8WFXnQfFAS6zNwCmYYRH/2hZvclPEeDQbhL4P+
14csJi35twHNfcKB7zD//Dag60Xmh4koyJAb9+PEXrWrVJHjjcjP5IPNH3Vr1ru/K5ya8b7u4d/R
qVnDgtrgTCWeV17z2pSZcVN0xg9MFSwiRWBeE1okj2Pj1tGcMj2ZTFJqk9yxiBdLSxaHYqIyuRip
NcxSQlraI7FEzo1vK7hQjddHtkzhBCT0Gva5mWa7sg+Xp7AU9x1kzNXxVM3elbseXcXojOemnjGy
S/ML/SYoqRnoQucHaAm9mKjZthLH1sRQU6qUy4n2m0vppHX0t9FfNILdGkTAbRm7kmAbklE7Gq43
C1OIwPEmKCpNe8wHw39zxh8EoNlTHaS3C2Jl6H6y2BdYl/CRKI5Ji6Nw/wuJxDZL9vPvvEsHebzB
xltzMKW8obYD+sBaa/lkam7GkrTFPKxvS3zRZ5O2O5lG3BUSv/H3WuR30i0DzkGd7Cw96n3d2fNH
iZZIVeW56Bv3GdFVhvqm3pm91V+weqrr9sck+eyL9sFWVxjSteNz4LuQBe4GKPs67tMvDsGFLNTw
pumympgYthujN0rUpg4MFdYjbsIaA7DV8ECO649aTOPj3xEesmQwvgkWrSK/W5xGsg0x1YG/h9C3
d+ZI09rF52xEvD32M2/nj5G47mOtS0y/k3V2pElZL4gIK4Y8PqWB4rj7fbVMvWjsPcgOXHt+/L11
mksAQRGSCV4hYt8syY2294v8gRkyQVJ2ucaDYnz9XRBxXX/8voB6AdNf97ixtZWTFFiRCvn3+F2y
UkVFOD20/kyABiIpAG5rF9rGY5Z16MevihRNioUBn/WvMF95ZGVMwUvd9AVz0OnLhGDwYJWzcxmM
+SENknEr5CgP/VrJuojez9US/DOuXy20ITdFSpxZSAviHMa880MsT6NE/DuZ5Xds0YdbUmtCPr6+
Tb+ztL9LJ24mkBctTJPf/5W0V4z/EEDfdMT8sbh9uJtCoPWOPZnvvWfsZzR/53JMh1s3zMBu+8Wr
FTNOyAsCthoc+zqVxJPE6b5YbPE69zk054C7hxE+VfFytnWZb6dB6ytHaOMFsOKtV8Xl/eiZM7l/
0iPGtCmunLrV9Dty+Vr8U8x1yoHICKsp8i/MqzBiE4B6SVMFJIPQef2tLWhBzccRTa8O0IJhK6/E
obVfG49iUWMYfAgVcpyySiAWldneYOAJjZSJcyL5Z2G6h3BPmuPvZ3XgLye9fu/3MwMFGAhAElNg
I7j7rpihQ1bkncW8tYfRHLq126rYeDh/KNmIv6WZm5XPmVj/cuar0dy2jH8VMlCG3uqse1IQw0En
PLO1qV/CJLZOvTeuiuTPLDaXBzfO5KmcyCWv2YI2MNLN0++/01tN4KIs3AOKyeff4aVwiatYj6Df
DxoOoNdXqKgVSUUNaX7J4k34QenQagy2G02v/KbrUd14tbH/1TpC777DxVZSxVCuBCgJ9tL3g0um
8Mwh3NzEtXJv0dlJOjr1B6+iuDXGAkGwDZUzSXPv3XACoKd5mF6W3GiAdBEAuW7yghWx90Fi+cgQ
/tZ8w5iWx2Eqf4LMpm8Bp4KmAb5iMF81xuKUTg+FxAukqLpgxovWW+yMxs//9VmCR6rAVhm1vj2d
K1TjUcth9BFSeTbM5b7ywn53sywg4UH8YwyLCZMqVRezpYyiF3VTlXl/TxPe2GKH2TpzQzmh3XOW
xSBHwLbsrLl6bR1sxFlAxCz0Err7fohVwrHODTDmqJAkCoV7P8euSr/TB8tBcUf+Rn5x9FOiJTjq
4YVN7tPPDYIVBJlsykyPboedKmaVxz5d1nrEcu6B/HGPqUNorNCkYJcL5B8X48PgZckx5IjGJ0Ah
mibJO9Ncwi7CdDtW4tOoJezZmZDGtaEhgK3BEC7/LA6RfdjAA3TKUcH0DogXmX5GsEQ4KzvwrCmI
AXQnTXo0a2TnEEkorJhYbxx/pFUNKz1U1QZtOtLWuLydjNkmRIkZRMVtbmNhlN2ZLSA4jrN8b6UW
Dbdsjro2/mn5aaPO1CTA46gwjPKIqS3YyhLJJ668TRhiPx+r6VGLlkxLI0cDtzXiMabWCuyd20ez
YTID0S2kAGZTAf7BAlRc1BFzQTNu3ZwwNVUGzdsZRZ8HDvvIsv10TS42Nq7YXf9tmco+AV/Z90r5
V+DB8doSL20RpwFJHXcOgXRoEI90EYo9uPS8a6vIM8n6aRwFjyKjs5IjlawStL1GMWxY3elp+gZ+
CNaS6cgE0yfy5euMpm4Ts+LBYRCFDjJPWS+AJOLF7LbuMNDGLZaHIcEmUtvBM3VCthuXFeNYegcQ
k8SXj8AbAkxpPvIDM5yMGw3sLEtxHzplJaJ66c4AFfCsdwzgsi+K3o9YZfIwis/K4EQyc+9CgoOC
HgKjquLPUXaNUbyeVkzVXsfM5uVUE4Oc+iTDqnxBA0ybXoZvkibNoZ/jLxfaIR5Tmtz1QgqRtKbj
4iSX1nX/TLNi0pdhsS4Cd8fBT160TcA0+MlNncob0cJZbGd7b9u2xT/EOrce2qc09JO9mbQvChp7
QoKIcmzntJzMMnjBIGgxOSoHbG2OcTBWI3LCHS50yyNV9/ecYiSZCHxlPHtx2+pVeMvVbM/vNOIa
K72rw3TaWQ6K62QuXuJq+ILvMu8MH/O1kz6LtXGe+S5ICzhkTTVMG7+qSvT31rmzsvd8wqsp5oVJ
HS99pWJ1IHT1eszTL2ZaRJ/8rM/KwIEYxIYBCaR4Y8uMd6Q6BLjdswP2GXr7/T9J6TMaUtDixvlT
Z+1Pn+hia0Cr3bhBO22GfvK2eHjIg4Q42gRa7JcgY4I3wSny2dC8aj7ketoNqKKfRrROxI4OkSvb
d9MLTv3ilexv3WsusclahXxwqvAUjEn+OOMB8N3wHQUtIakmeHeHjEtr/Mdr9n7rJ/Q8me1Prlus
N9B8tzTlOzERZwef2z4uojaPg2vMFo+ezMDccdfBT4p6n8LFauJHwKqMKRIOqlkXazLa2otJq+dO
OvCXG+sDwgDx0EiEFXlmXp7GR2Evp9CpP4ME1b4QTPqaxAGZJqS/89KYCLC2O9hl9UD9XkeQnbl8
zZTnE52cPS8PA08fNpTjODsOqP4ADPUPj3eyYSRChU7gDY1kb1v6dN39qYT047yfejv5nJCUUAcj
cTO6DB6PSU5GvwkW/DFWt7ZWGFBt/fgzz2r4g6ql0+FWf0Zb+TvVmG/9mh8q55b4TjgWtJ1fgOcl
27Qujs7kX2y6ODuV5e94moozuRKfyoToXU5b4H2Kbtn3YEvwnbqdubX4DMrsdttnZIWH/XSWNnRw
B/H7cQT5qgexFwkTMLpFDgVqduSm92yeoXZYBzupTkNddJFiYrRZpBESuyQTBklI4nsjv01bL6oT
wcaUEbeFkIbpHH1J0oz0Y8xYaQeT7LBM4A4RWU8upyjsjUOBH3a7EiHWaEubTHB7fpqJ6sD7ji1x
BPCXx6xOB4t1190mMlNEFhEA2oJxk6YBZ6vS8qJy2DBV6maHEZFmhOqeZaBn7zYPby3p/GM69LsG
yKqpGDIeHYhcc90BxhfwemAaGQH/asrNm8C+Z+qnQAc3326Qf9RmVr9PKcYEimbgjgWO7WSeI5WP
kJg09QZcy2e0PtBpw3pX8XZEoYYGCsVt14V+FHsGBKgWC4wF6NboqWCkOrZNa9xryQAGjbXJoC0j
cLEM3rFUEiEMLaUxmAz7Xbfzu/wDMnm3c7ALgPtqrUOfOh+lRTxuTCIl++Fu8iD2mTRiPXQ7ANOM
jatHYkpCZpKMLrWUJLDVjDpxBO642RG7SFLUAqwQXy1phklLkFRe/fFoRKrOp52ykC9OVPpxGrIX
MlWjNLCXbaL8d5mDIJQC8wVV5EJLnBE2WAJTF3TfxI+79GSHQopua1JoBAD+zoB6Eg8gp1B7bp3w
Jiu1eUlLSJC0ARA0hO6h88mcZMGclhEuQibVlel2QdT308HsuyMZBCEY9uraa0txO0/9YeEIpG2s
MKzrEz/9sE2X2N6rsYlyA+TA0k4/g6Wg74L7J0r7RNGYYpeLrS14tAsyxPt8CGHAZtYBpw1YjLAV
ZzV/5Fjer5YkuA750c2xSI6yRPQudADBmZZdNVfU6m576ftm2afudPRrqJLwSkDH9B8VG2RMjMdW
+CWTEXxEHBv2OUvKdhdA2+Safe8EGN/xQ101A3CtvpUXzVAxmhBdAc4G7jABx1qGKd4Zhf7O7Z1O
DTo6mYTR7w3AS9eMPfODiWh/kJIUGTGEe5W3wEbCciZRnDlTYuYka+R3kw2uxXTas5tL75iEgKQz
86spxUirnu7cAks+skcUlaICzqPCF7XwQmQyJ2SO/oSFcq8wgOUajb2fOwW1qwKNBcaxWoUyy5xc
hYBHw5RwzqJKKt5fzGODtr41Wv59OJqXMAcPUqrsx4wtnKumcRAN8+o05+JHggIljoVapTNfp5Dr
gDOzVA0nUovpIAvkyicZ3QYTQosF0tmckTg9sIBVis0+HySbbjtzwJrkJ3fwgzUn4KGqOFWkZ707
dXriVI+PkHr3bsHVv6UUjuapfUItTXpdaK12oJrMdq42g+I4bTZpIObN2JMqXDCp2xn2d9KCEQc8
xqWWK0WQ0yGaKZTGHEJxvBTx3h+rvaLq36QVGY6Q3Fco7yUZTAF30of6incFOGBRH7wW6ksYPi+t
NT3UT3ToXuZpubb2fYLFlWqP7Gxx8DyqaWe2OUEdgN1x8hkQhsBOqa7ymcaeP5iHQNL1r6ZLZZmk
FQX2swxBWNgOeeY2OGWEyfxzy4RV1KBPds/GUL3ZRvWUZDOkycI4uekf9EOYPWiwQuHA3gpzyNo6
mVPeWyRrIuj041d7rGEEl/OOJjUcMwcrG8ST99kjo94laOfcGNN94lJ6eCNHCuF8O7pQTcCRY4aW
GfWUXbtYjs1unJpdXUyfM9lLWShK5JALXh6nY4448GUdF9se1S2U+qHGop9uc61DOMHYLAO0JIz7
H8oyvjKS6r1sb82+fzfow+2GeVkj5KdgW7o2DRaKUbFeaxr224PC9L8v/eyc9FDwEkl+NSZTLhjY
rOp+osGsFbIlD4AVxjNwJwo4YpFDRVJf4MSA8qimvLruwDWQXtCmUeUjH2Rouw7JxNl2li0EgeTg
+TFFS0s8rvLzkxDqiYaKR1CyCk6G577bTGwJhe7G3WTNGA7NN1NUfdSP0y1UgWIzVZPLq1dSXngO
C2QMojTjGCEbaDe06ZPNIbseN3RM3YeapXSEalxyiSvevKZw9iLW3jGHpC1T8Kdq9KAf4gYa3Qf8
xrB4hrQ6cobuE7smHGa+zetib7i6uZ688TKRinHrkuDtUpxsZxxBh34h8guaIG7gpmYC3PrjMQUA
uzWs3t7WvUPmbEFacEWffpSv1gySFUSjatOrEIEywZEapuNsIAqeXnQNRr9lYrT0ZCmu1EWp+tfe
8UB0Bl+ZHb7DcBI7Pw9PMUL4bVqGknGuProSG3uY2dBG6hJ+rfgalvCqWMAOGtNMtWmU56R6o7sm
roUaWYMr0dAJBVcB6yDYTa/dvrt2w1tDxu25J9TX7Z4Kbq1HaTlYLTU2vTqmDzR4876zXXXS3ZKB
/TxngbnzkwAdk20b9O/13sgncg1ronQsA0RBPXw7WEI32WfRkK7IFqR3bmu92NiVnQlEMaOwDVkJ
PSNFDEwWtDTYERjcbODgZVj2u/rkzoUmOY05VrdaSbthMTYoxxFehQsqr/QTdDpqZFsDmW+HL8Nm
qrkg7ss6gQDMCZZtD+DPsNCFuivKeZhqf7d+CynzMTR/WrGAgwDFsbM8LKnUoEfOt+kC3vKLeQrx
to19SZ0/ymt4ANb/n032Me+ZRXJ3LLZeCm0prfOtqXI2ybBalUTirgoGFAkISpi9jO8xNIQr3RMg
2RPv5NLdvQoRcNDdy/HsdR7RpPxGVSFY6N5nojki9yJ7MkVjIextB20HBN4/IxOUbdh57KFmLs+j
Lt7MiXmW5Nq5XXr4rYXznbWTtTcHms3weY5FL8jqDKsfiAfgStuZnZUg0n6untEzkJyhvC/D9T8y
bb24cVXy1LXu+pxHtZmDLcANuumh4MJG22r+fo6i5JiurefUZp93prDamQOX3qzkNmq7OHWTrDoI
IPdMyW0e1/phzmcZhTVBcK7Hrt+pi+o7fnc2/bHAqHPep8kuRN3Mve8dIWm3zelmbHtefLM0uPtP
jOfZAXFsDq2GRSBMY5/ZxMuotjll1tswElUAP0gdOlEDJV9joRfjo1Fjh215YudbP8iVQsih30fo
x3jLymnjZjh9PG2w9FqgJhocti4tF+khM4SWtrbrjT8Ixs0NOFXg2LXPYsKDL1v4uD1JKgJNy3qj
2iSZd+FOxmZFa8MfwEWYBP55jAm7cKbxtEyvdOPp69gnZXKYN4orqa7nvQ3CfU9Tr9DELPnYB/e1
BkM2Wj2kBsKkkJUwf6DBbovHYW6Zyh2rLHhBQWj4nklP+aZfJ/oVskkuOP15CSX/i9yRuDOvpRC7
et2861ygo4i9lUCP0zwFKkxnyIrcsup3apVLSoPjtxGudV2XH80AVh7KYLIjBmSvfJ47ncYXs2o/
a6vxody1JoZLBLYCgZdp0I496dS6bQInPHR5FsHWBnvP02Zq82C6mHaN0n8w7XZBc7wcRGutVzYO
UMfENT6k38LqCHRPOwJPHxb6xHu6cNlmrtpz7pYv2dAAcirSHVrLZ9d0d1DJwwd0DRQ8Oj/NDlrO
omliOhwWlPPGhJXtcacIcHvdewK8TCRLQVWMyXUPKv6fvJsEjZnJR+L50Trdvox5gTppQArtBNen
ijsYJi287oi80Zziaaqf8v7YMRV/WMr4JTSZqGLNht3jA4+M6eZ5Y06kwtBEWe2D56YC3DlWeQ2G
7plZ6HiwZY9qK3EOUznau7xn0DwW24w5IhfAqeKzhkuFh7TLW6KJEde2GhKghdO86wxwil4YfDKQ
LmZgpVaNFsUIyTbmE2OZyTBOigv6TmY7sE28ZeBmLI94o0d0I8MOO+ajbBUAQ8e+M2T7KhOPfXSC
atA0+UcVp8+o7oITqS/HNia9OL8Z0ZZvphTiJjUG9B7nkI0su7IcrkqbSB6MdM91GPwT6nALBxXi
f4kttW+wkHN2OMK+zFXVX0bOqCDJ3S2tlRATrv9hQFhKi+TRSHV/sUlAAoYLa3GkGexY8zWMT2cP
71jT/CJtsqyIZEv88kipSjRFHZVJB6uffTFyU/tLBCaB6gqltJlW26KeLikckYONj26UaZT7Q4yq
kQOm7e6lWh4Wu9+oDh+7LQgjJIiA8VjqPrS6wV0Uc8HXwqExiMsdWQ+g0SKYROQGJWcn3eKwi4/t
VPhXJhLPpWwPjRzeiDzZDImG3+ZdVOfaEeLnCcRx3B5nfCNF6RPubXYQ+XylHn/8xZSPDFaew1bG
lwRL+843rKPt90wRs5sBYddVZ7nPCtbNXnH9Btp6CVWf0yrPurOicHSrEKZc2l3l0i1OA3Oj1ZjT
RrFje5GlAVRQCu0QK0C20j5dJ9MqD4KDWCUMi8kR8hluBpDVYUMTEIWERIl/lsENtpAzahBPjEYL
0kCKNrmbs3raGw5fEZIcUOnY+9LxVGS6fnGY/HudOCl9YaM4Zxy47A7Gvvgvis5kOVIlC6JfhBlj
BGwzyTlTqVmq2mCSSo8ZIpjh699h0YvurkkSGcT1636cTMreS/7k+MwNaK52gPcniql7aXv/qa7s
0F1r0lXQa9AA44dZKAairvpn6RSfUbQAP/GSI7dD5i6iRb00jqCQ4kMyUudZY/I5uT77C3CzUUqd
bNY1vO+7TlxHJY6Tzws+6yTYwc7CipQ3pyWCR5Mg1S0SK9La+14XiPRz4T+wjdibM597x8fsKu0i
vxZluc/ywMGd1o7buiX5wWj/1cZc7jFHdNVQnyq/P7o62nFPrMKxpuYGSwp6ZaZmWBZo4b0RKzTp
MUzGPnisVVeSNGg4yr2jOyORicKvkBlmB3iI92KY8Nij3Hni2nBhgdzvh8b7qCFyYwvz3wobV60h
FiYJJN6p74dz3FufMFjfCsHLEVTX2pUFk6+e4p3Z8s+pPeQhNx1+E1hQ26Uc74Q6KGojVAA5SM+h
7+HG9Nnf7c2G6OCSZP1J8chv3M77WrKovXi8E7U0Zi7X1iM2KuRSSg+PZS9+TceG2MZPKB/ZCBEY
SY32AtY+4BJ9L+T4I7DhY+V0Lnro8cLyo4FJ4hwWkmKbrjDGnXD8w7zkj5HrPXeyosbOnOodXxUG
NArJuEQyJLeVgX9CsY1NGkZWtkJRnNI9myxvRUOB1gDVyZDJEjZm2RFEtZn/xep1CgRWyvmxV110
mZbonge0w8hWoApU9iWpxdPSj1u8CeOBOSHdB3OwBQcDBWGYy52DzxXvxgc3qOExkNgGFIcrzCFC
GoFaXruoLNeT5X0cnODgtlgFeujZdTx6OxVZRxNsbBMY3WOc/eQFI5kYjpmiEiEfsjdM6KBH0PE1
zUOkUu1D38z1qe0XfGpQX7Z1w4OqiUO/LJ3Y5xn4iWyozkjVgBkLy2dDOTy7iLnkJpfxIxX2dQl8
brdVRKljeasnJ75mbnmgpkSe0ijBwm9+51i3wozrO29G551HKSHnHL+PGbvtdOXmJgoKUQMgB670
bfyNC3Z8cZ4ER6m4pIJqB/gR9OZGP+VqeeCDatJuzIfTGxa48sFTa+oXgtBMSw3nSJs/+Gx10YHi
+VIZwcvctPYD1piTRDVNO/M/rhA3atk6zjwIwhRM5Rt3ji2SHvAaBiUIgoz+KbDZoQXS2vZ+TuFQ
4iHlUFP36sNDiiuC2Us3fYKEiPc89GzoO4p/zfo41+NT1Fn0PPAm7hvD2PZEiev4ZKZjeyFt+FR5
aCYyN5dTlWCMbTP5p+aK6QzG0zQnZ5cLwb4EPneAzLm13BZSa5rwyUlUiGVTb4lE0dZTBWHrBa8N
jnnGo+DdtyuaETLQiob+BEyAKAj+PHfwRcz00fStzMMJCyzK77QVU3EtjIoNU8VVu8t9Y29giW9i
Ylhu/TyrRGBlUJKLmxEypKcXYj5bNxR95iNic0sEEM4VzSb5KYIFqRhSHbIfJmGMctukHr59MQDD
g2nfOUp/8Dj/bYc/bATcr6V/hN5W4pzx7Iuyv2RuzXtCTOyepHdFTITe69o/EhTehm3NvwGfA14U
BoQqNl98Sx0xwjBASUGfH2/IAcB00Huflu1uOuqzT1NeUy7lwrHrk4tBF0sniye3rdvHtr+52LlC
dtZPJQy8zc84N/O1mETobxRcqG0StcU2dQrCN2nyCClIglEHjS+pqhoCuK241uh34Y9KnycWp+xx
WFJP2dCtNyP2CMrju9t+ibZ2Ho2RuWzJbX5rwczk7XtZcsNX1k4kxfes80OWlnzzaAnYTwm0o4aJ
vo0cCsKb4U7GkseOy/PCfps6lA/MBI+ibKkk9LCZaMbHsxtjt6oWHyv4QBgwHY0T+dGPen7oVQ3E
DdYmTGH5FdlwbXX6l4KBJ0I7HEAT2SEm7nnr0LW0ldXyyio1Pqcwc2cjDUecLXhGv1Ph5Yei6nmM
2TLsAw9IHeaIV51/reGo1UXvqMO6dYq74oek+6no1hsRsEWK7JhR09ZjROCRG5VzLbS8tkPnnIAx
bKJ2gILXt8me0NpDJgDgWkAut+7sb3mYvUPRdTQ+B6Gv6j3/SmtPO3N65M6+n63pN8buETr0Ll02
fIPQizKAIH6bH7Oo6zGkB+TzyDkTyr4ACnJ2Qil0FfePEpSwBDQGosyWB64G8dZx4U/ONpVaKVxs
V2m8GHk9vEwaXFwR78G3M7El2XedshYJOjUfSZG1rGiSZ9cpF4oiSV6nMe/CmRfcdnDSO1iJ0E1Z
fw/Gi5mb2WtrfNHCyDqwWj0WkjazSdIHuBTMQlQnbKGJCYxl/AXlDEEEstwDLDwWG6xzt5VJr41n
97yGJn3mVCSJEEJNnMBClC9N+rL4LFzskvXFAvKIJfmliktjq0Ywf5ZpPCNlJXvH7N+cnNs9aamb
2xbGXfxDNE321cDLPR+PLEzY9VQnw2V9l7Cb0G3AJ8EJ6k8je3YWm4eIRsZbltKpPp0cX70EiBQH
lx6lCkOh50wE51KsK1wOfqEabKPVRgGJf5MUKS/T0jonrfhcBpctczns5OwOTOrckomDxbl/8ww2
dWZGr5yXrZnoii64Wn4Z5lyf48i89I18CfK5Dl3VfUWFdcZ5tux8A2L7AHPLzzy8QgDvjUBSEq+j
12ZOb0tWUjdNhqUdS3682GSqrjLOZY8Lngf8v5p2uouli7cS+NMBJsZfG4NGaFi0ZFnlso/oeA8C
/SVtlnN15mKrNf0BKYdddzJWn9ztoDiqod1lyriui2/bwX+CindXkgWFFMvZa5G+nZmlnpu9sxhj
BFqokUFjf+gN8Y5CQ1NF2nNvt97k+KtwlIqiPPsJUJ2eqf7Qm/FDHB+9GdptYcGJZb0DlWp17BZU
v5XuTGnn2gOFUWxhJmLA4Etw9sls+3h5kh6UF8j1KVianSe7d9aK6T5XzPpzA7yOWH9B7afuugOn
yIsT730RHzt3emOmCqnPGgkOupxYnvVfl8srW7QHp5nfPLswD1bN0oSIIE98QfjGjfpdxKdwG+DL
dglduIDWNk3H/O+5DiUuCMeDjlE7YMgxCpovUCu+xEDLdS2vM4noDcVulMVw6qTeq5N5Z9nHXxZ2
orOE/bMxVLcbl+Ie5OrQZdxcoNUTDkA9FCDo97FGNzFrfSCHCHRdZGoX7FzrQmefOmi7vzqu85EW
1i3IOZrnq9LqcelpsW8a9+guFKYvcOm5hz2qApxpYdPi3ffFrqDbKSvk1YNNimLHgt6gngWDnbWx
7ORvi79Zg1bBUs+Mzyboli7DY7/yVmF84NNtAPB7gDDFRHk1N0C+9gVjbwptXQf1M8QIlqfVE059
iNnW3+w9M/nVZrw8yVS+5WKaD5PSdAzk5dlcQLgE+KpDaWZnZQPaVsEhJ9dFRJY0rh37X0sHppih
LkfMs/kn+i+2XJ7mIPtvgPGxa5GIUwh3Abl6gaE1MfxHO5NLmK1VHhGVShUGRuLlZhFWzfuaW9ag
cDZoDnwCtPuauxRIpi19T9TFfvTWdO3I9fSOF+M7t7Fa8AIfUvS2OkXQW/ITsICQM5CP55Sdao/m
EHomdtJgsHTL9khx+H8YRNyQa7axxaw6bLX5rkkkJ05zgSOWkvckfCyz+F3oGEW57TElDj/t/OT4
uP9ZZ1PggnNfIJ/Q3JQllDahT8d5ReKyTuRe0OvBtZUM7FtiD8umeXfs6R7Y1r3qIKK3VkwTgyYq
G6xmngFXE7LT24+Y+DLMRfOFzQ2JJO2xFJu3dvKP8hACw0SD0ed4FhSTqNkGfxLXjw+LhQOupmYq
6Z/AW+NJ6UH5zGcb1bHD8AWZ+dCqjsY35Nm0zz+9svnPjB+lPzIPdGvfvaIH1gsLF+9SkIunth3e
8sn68FLMtWNTML5REIVZwkijT1/Gv5WnvT0fvTMZT6rCMCQ2wRuo7OKYoLo4Jv3GpY4C9DZcs/bd
tMefKiU7jIxZauOjhja3NSPkb4yO5PNTXO8WFCCqeFqXb43jZ8lOB+M2TcED81LGrwvOWxo5fQxO
8zEvP0nqh5m7Xhh81bEpxfHBa9g3EfRl1zhninxRLTFwXHUj/zVAEELXnC6jJ9J9k2Q/lW/+Ilz9
zYLixLY42VUj7gY13aJ9Wrv/1THOc9bvrFOjZ969Clev0siMWICa6uDW3q0kb9p59pkDeZMLar6Y
z1kQE/wyYlYkgc2cLHfZnO0qtm3uOjzTjbyF9Y0lookP7fgnTys8mkt88DHcb+O52zfsh8P1R+Bo
+y22h7c+a7/gT/7gQ9oPWXOP6yRYzchHEaAZKOe/qIvRAWPn5E/Ry/qUZlo8DvN/ABqwiXXBbeEu
PA/2Rk/MgXroPiaD5HrDnQN5ibceh2QBPQ6iAsK8LnYkfJ9EjM4GFCjfiEC/yyx5JDuAjYbYcYXV
581twPBK1GcpsglZltR7xRULm8y8DUitsERKX7WPuZJtBS0YAO9b20ZNgISt6VnaVQMFIAJtGG7u
UIUGDhpEcMx4VvKWWgnHuFvSqTWK3VSmM9j5X8SU90WIf23Fr7WR0wjpbiPsmexRwCXM115mvxhr
/1Y2Us40kSLr838Lb7atmQT3OpXJTmhyqelAoyDem3hIkjt/+N0fKeMwqDEdC8Yxx+IroNFg5X2v
Ac4B0URX1Oi57S/9Geelpw1Kx0+pZAYYg/hvRJuW++QGZvRsNt8wtsVhSSHhuG5wygr4liItyytl
jvwIhoRwvbDtdcTZcPdDBrGi/xaWyHtFdWM4ulQ/cklRHwOGzbDNsCZEMAXY4WImbF1xaiHiUcZ3
oxDI2ywLpdSV/QCHoGbd4H30HQt1qNK8EvFt9MSveOjqS84W4lg8Co/geaRGllzVH1Zrm1FZHssC
Ll/OhIieOhzGpUAVB0ku3X44yLk+Fs4MmxIydkI9+xjtKhXzNQGfHsugp687iMMRf/Rk5v+0ZiC2
dU012uztpf2MkcC7WEn/AJn2xv+h2d+1DRYUiNFVbt6jANWIKk8u0kMB6zmh9a4FKAA51S4/Iegg
jbXflt+4VAEPiAW4A3TfX2pqNBge0uow+dh12A4eUzMLy473czkX3lrV7YZFIH5pnH+xjOKr5rBm
P2a9jMSkNo6oSwgG9ZdW7mdQHVUD5iztxzLMvOkvpBOgPx3ekBnmZQh56TaXq/aXR1xzl7K5eIuE
J8EeKTU/pRyPbTDv4a7yNu/dowWa8cnNhq+sIl7sRMlvtGQvdea4bF2dU1OaHXr4gI0LK/bGLA/2
GNWPhvcjreLH75zb4BihWXJPsnKMv5a9HPCFyvP4zLx9G1XuHXkgk7A0ovwQxSUsaKYAS/Km0BNy
l2InJ4f+XNqmOpIVS3d439+sEbpD60ARH/pViz7PiDKVo6+w9N2HAH9vTtp7J21rr9iZLXF1sUhQ
cUxHZx3A6A6DWqXH3C7vjcM/vmxbyl6b9osHkDwFkNPE/vE8utomKrVEZ+eneoV8a3Ucc2TYQAz/
dM3biGoQiw0dwb/hLGfrhjjO/nVOWYI2NfEhOuA6lzRwvBSvhU1fTEeXx8DckQ+0xPQGr4ayo3CH
0DNLHRmfHDv9mGkoX7frTWJ6lEnjk1FpzPrGKMxNpplefWrTBwN7JHA5Koet6eZy/ONGWztl4quF
QpJTjW60mHw0IyGE/TTaCruQoT3VF52cS3eMD6on5TI7av1JV2YoTHGZ277ihzQDSK4I9Xq9oGRp
MmkrIpLpY8xFNVDnfLyVc/1hCsM8Y7F9ALoD/s1TL6LN6tNo4lJFiyJsNL8nksUpBtRxR9dbA2Y/
AnHfxCDBphzfGL5qPKqXIPaCY+rVpwTkcEhgNwrrPv2TmriYnXgl4M/e09yxlolqdS60flzUKqrz
5246zz3CcwIgqTDwpblxof8Yp5V+7/WXqLx7T7Jv37f0jKV+e3bBNOAPS6/u0oGScmxnN8vyjsJE
p7Q28aohd4QKX/ixByDAEMZ6YGl3yehO22Xl4cv4B4fAwfcbdWAwxm1YkmSqxLB324YPMhlN8hfJ
JrAXergK441IHCdanIxbi3TkTgbfRQdFAhPlxdFkMr0oRsKurEMZF9uyjECbB9k+khSZaN77hb0G
VKADw4+D7MtpD+H5D1XopLLOSddrarAJMiFibYVjJdsy7b4Ka/g1K6C+HHqMl/P8mjX5DofGl4+o
xU+I17yrnyw6tpfGvDUd98+gzg8k2jvu6Q7/KKI55oKotXppJ8VCYxCQJiySxg7ZCY7idr1niCxU
MR02bm5vZkP8yREQEKVMrO4ZZX/MBIMZ3BUQIxwU+snwpuTg5C9yGph+kFLpEo8fbUV3XCf032bp
nkfghezvJpyHy7wbZpOv17kJnwHfAUmOgQR9wOpuFM6Dia3hBTXmcSjT+q1vlmKXDsty4036Mfr9
sB/EmBKlKS7eSFhj5oO9JMmhzn3oLPQrxbxesDi57mEZ637rG/zhSZ7fixqDHVDqvcIkOCnSKmBW
5/NsOfE2Vm+zUeZYvYJrKnFJTv6+MSrrOvvJH6PB0eqafDlE4mrEGW7dfLT8snznWH2RbeNsZn6U
E63LUOxpJWomtm9cF/ltObi8JYBmXqe7KcIRKifnwWnjXSfpZV+k04XZUuIb5AIUlT4+/IhHBJG1
0TK+ZMEfuGbMr0EHTHrmbyjm/t302atBucxDN2bX0z7mEm6bTNhpIt7t2yZakxh8eoD5nac0jrZe
AmdnmbU8+zGZstq/Tiscc/DYXY6JeParDsRjAbW4jOpXb+wVxvN4jxrNtyJw/M1gjadA/JAvIs4O
nSmUafCOKL7mRUccaQ3pEe0mx2nwERyK9slOCXr4AQXJq0VZ6ybgeWrzLVXgPwVbf4gsbnKtY+tR
v3OUF9y6UovT7Qm1t75P0uJ2h44ETJdSpJFnlNX5IZ354GXpmwUYSo/UM+LatinidFKukpUrzlH/
3RoBbQAWnb6d+I+rD4t7p4IdpcTJV3xjZkVQCJb8e0PbaOEbSL5rQs5sznPyCrQufsA/zeeGHO+U
EErA3I7nSVcWUAr+a9fS/xQPfEBjPdi3oV6bkqg0q0m+MDlSZNbkNizzcQ8j3j+DdXjgiA1Oypcp
SkpBToY701qNCyorpYBtYCeBsVe+tmUiN1R5sJnMb7ZY2ANQbl0FdgbRoAXewRHWRnRbKn+iGle8
+QaeigLbLH/5zLPnQcMBpmQcREtVFQxKSo64SRYPKYa3kFtAiZGDAdirzR8fi1M3GQCWcVX6I9Wa
RB253FpfsKP0RtT2TVSEohVlz2bAfjwpDG7AkTqxV2hzjzt5tu6QindRLCVzNR8MNaMDTcgZGOF4
Hy3XWItsq7xaoptchqrFZlsvOOlj/W2UUHL8cfqBR/oPTRpTlONu/S4yqTR1ePfD/wgW81ERgwci
/WlZmiN92WtX/suhpK/WrRpK4YgajgPArqlvLbtzX/aclRHAYVwxy5D+K6bI4koXffsOPSQDqW23
p0sCAfrG2VTeWQCHnXIBN+XVA74G5gnWkbFPsm7hm9Y23G8MzMT7KOq3arEFOdEq2o4THCzTil/E
nNhHZ83jNH5rECdF0olkhFUH/uZGg1yycpOO+Txk8UvHngnHjW4LOh/0sls0Bvp054xCHGXb3aIo
93apyZ04192zMDRXipkzeHQfAQ+tdV+/vp99qGDvTSPcio2UYKDyf41Zv2RJR61ZW/xmI91nRmQ+
CC8jr++deTwPQW0/9nX71SFxzNVfykXDaaImtO4ehmF4negII09w5e7wWMXjZ443tKf7HVfj3R/s
02yvN1Ytb/GAk12nL2sYpy4Ylo2ChFw9CAyeautX/adwCOyURvlnmizUDOn/2IYOcdLtZkrDY9w3
hqb8KtdhaS74WUjNWY1xTexu2o6+9WIN33rkI0bjIdvYz7w1nnIcgjYqtFu/DUl5whTJPVKeqrl2
zqyiwzGN6zBtPEmZZHXuLExADNJGuTBhQeVLbDCdRQlvHCGW4XgCRlIahAKDu+ubZ88M/lmTiV9/
+TDW1cfcuLSVd/IBOfwQ9YgEluYOIAvECCxPh87o+esCiFimLosj0T2uBT1l44Oz/Fp6P1HjhaCV
Mrux/rLp2i1lrA9zrAomaEKKVsa9zbNMOkU5dFtaOiqraI6+3EknoGwuWav4cvc7cNonObfwTdkP
8sHS6pmah9mFd1Kj3PGIc1NyavyFmLpQtNyQx2a/TEl/5EY2h1279Zt+dRGdZF4Xp4j2Q/IKLdWn
bie35UIeZ7HPvvR3YgUu+y4sl2y4GpF3c3p7gl/74uR9cK3d4EXTXdIHfv5ileJqD1x/c4sf/WBV
wEkb+89UYzyOo24f06qAWB/T7I2gx5t1fqIY8mLIAL6hDyPFLfNDSat6GLjexstwOqt6eZCFOsvK
eIuoP+x8OgWIJvXIjpuqr40Drw7Oc43E0gh+VI4dPOVJzrgk4p0VG+vc+9vHwzU2m/HSmxMEqABV
7SdAqgoBkca7odl7rriKGKSrUhhszYmdkDUnn5VnkzBYbHJNs96raPntQQ+z/OqqkP9g7GiLVzj+
vOTbst/bXsrdILH2dEZonjh7DiOFLhIQV1zl7CkYiXi6E6ue4dh5+hdJ4atBzr9Jme5YHP5gJfov
19A0yzo4eO1vVffvrZjz3dw2z7B6CAYrdYggFVX6Bm3qkbOJUcdjFu/HY6+bS9pxaVbxQPswEdwW
h8/8ze10vBQLaJ2ZLQ3pBvYgbElBa0YY9q1rQjPNpvC833YRuEzKbMbxJ1irYbYRYKe435qvySSp
T0hpTWls9CHfwG3OshSBtv3hOmmG47qAppMsQG7/g7AJLJH/gWIvFFluMDGFvH3dt9cosmmo/Rsl
nJOktNWNfodsU0hShWZt0tYNa8cW/PM667OnU/5AJHgT+MHAm/hsD0QfYw55QSjmhGHkAeYa0Me4
OHWau0AwVsmDkeqrsWhj7yuMY342hjbmA3Iw/lYp90NEoIb4yx3zjfTfcBDVHqGGDR9cAFbn3+lA
mtH103RjeRioR7xBFQXotMzU+5GGqK4Se+zIdNnhK8C67RiNuY9Ldh6FPZzooQ829Pks1zFuzz3L
wVuuWOVyM92aKfxWswO24s1kg0nA1HV867kfMNt8tNNAI1JLC3xKTBwEYMr6kR5QPduHLEGnrpnr
t5QvzmEbOkPMddKI/3qYcsaSPR8RjjDnnzi0GMWJi7AmXIri4CqekCr6JJ6EBsiH5TB29qFoKJdJ
SgrRbZuXXhqR+RysY4nIvYcuRpQQR7wBx0GP7bNq5pMvDGgseXtIaDUjzwv9b8TSNombQbFewLwG
zbrC/N25rzVb+SXHiikMMltpM5JfwJuz2hxlC/0mW5B8kll9MGDvRZe+DQFZbfSUQ05gJuo1RVLs
bsk/8duzlGOOqqCEXTomMtwBfdAQECsiTlk+BcMyEWzz5HBI7ZdkqtTRzay3wrdRggQ4qKkSt9RQ
NSw44eyDoAhzgZuyGxw+1nwA0h68odXigG6yU2shcA4ma3O0SoyjfIewZZGjyzFALEOzdfNspWYN
X5E3H/2u+8g08XXEYW5rUXSlzpTsmUt0LrMPUVNy05CoNUGOa2AC/4OHqXzNKgc1yuq4KNvHoC3a
w0DoHSrzp1OMw631fsqR6zK57AwDLh1aTxMrTVyz8qXSjj7yzdgVqbsvaj4LmDWnfWPFcMD4+TOJ
PZsWnqJyqQ5zNH1lxSyZPv5YMQ+tt1DU21m3OVGgVZf2kUKcNzdmS0A06F9vR+gFhMLqBsWgC4CO
Ufj2sQyKbWhW7KrZD33MFHv2FW+tO/+VMcKGsrvntrDYENuJR0saXfFAeA+RmczbZEDVqEY33kRp
9pHx79n0LmQE8BHPA0omBlW+CYl8iISGd8uG9bJ08kqPYYXrYpcso8tubF3oVgsGZ656tCn2Y30v
A+Pm2Xq1+qMi1rgVilju+FJXtKd1FVPT7JTj/nZrE3Wqgdkn0ue0gUseUssIsUiPdxH1wTbqStbl
3hEzCdnihT6mycp8JgGciQr0cChxWLZqOebpVz21EWcix5jPLzZxVWBLil+gaLHEdVmAmlL+Znks
j1zWNkXGmSN86m27wD8zNm2sWB9HHEcHfrxQyCeWb9ibVqNQQVnNkh0JxEoE6eY5m9gHJCWzbkrR
5Cx97+C604MgOo+HiRBTGU17HRcvnJfLgUZbkhU9MoeZ2KsB6SxGTLpNyVQQ5VUWJhZgb20O3AIw
I7HBcfjrFexZL2J5kCz9XVcx/X6k2HemneVr2hqMfYfrjVBH2QTuJoCxgCuTOueVQBu5/g5A0afO
o7cp8yV+5QTrmFMdR2vGPtc4ZThY7TmvjXs/CWamstBHWN00o3sqVDDiN+qYrtBbW2A6syx4LwrZ
ppKMPd2QsOavCL41AqRIGocmJE4lGsQfqc5saQ55LMQBky+7Oy+4tbFzTA3x0gXaRo7n3esNuGkj
h62vn+TPgbCfkbwJ9GTgA5y05uDBF4nZtM6ix4QLIJl03T5FiiNX1fawSeJCXyd/fjHW8Fc/DTb3
6h7R2jAPcw831sA5QyDrZAisak1p7X3RRqEV86sZ/tRKBqk2DbP3baEcqjUXeppdtkBO8KQyA4JM
RcDJyVj6ayS56D6baf3KIO2XjOSaGiBkCP3hzlF9RhVEsYPBHoq5DHuj+ivM0QP9OQMxas6eEwiG
B1Xs9ZRC5l76B3Pw/rDUeibgnW3rQCdku/ie2MXfzK+7U0MAhtLSf8NM+JkX5r6wOLrKxD8Nc15s
sxabdg1ibxtl1zZe/ssr1FkP5X+jjRM7fHaZVfRtamBRfQbCxRTPDhUCWzUMtyTCR5zAbtynvM4l
Hte6tZnXSoFXJceUpV+jhtFMqoT3gMlKQ3hQAbLXiP5gNq53C2AzxtKaFTBhL3Yh2b0aJWznZIZ0
MUeMZaxu6OuLuLdl3zhE4yvepEQDpi9awUKOuD7EpUOfpQTFxV+LQO9OudmyStZHrprBphVNBZ3L
eI/jmV5ctrYnNNBQralyE5vBZpQgoc3xF2hosvPxuoyp8zCJ9OZkJCABjm5cRhOupZlPpMEO8Ik6
OxV7TL1TRhmcN9/KFsQwJ+U/eOrvrlh8+Ltk/KxmuVYKSHLiuTgNpPtpYBnZyYRiPYlFCLib3ml9
Rh1ooZJaMCGc+BQL1bC34wFykCljgbDqKlQzc76NafToQI5rcvLdLPypu/DKa+1Rd09FwjnIgQya
695ioAqB41dmaOGcFW0xqK+uoCieeBMJ8Z3Ky5fYJl9SjNh/Zfprd+1+BkqPqn1uqwznRkOxR17l
f0qXBUTnPHBKjjvsxK9LN/7Y1BgKHxuz6wArWLzoQdWDc2xLnpvE7z4bE3yaom9iJRLkHNYYZTQk
EJ+AMotFsofKM2CS4dgw5mg7CzLX0wjm10Jn8JsW8GV/twbk0KaC2Ofl3bdD1+PoqpeO/MdmKS3s
xYxxQBkwTdFmjAN32zQwkbOiOrtAKkpOdK7sNTZl3rdO/B/nPW73pq8eAZ6GlLa+Ep7ZlrYxneVQ
w95LVnxVbm3AYBOa4580aBCkg98hkSTgFAMPgi9ZzSrGQa4y+ax8og9V/+SOSBpBjpRijYVNwj5n
2KY/3LKg8w0sYRvjWPrWh8IK3ucaiiE5PHBU9CsTDG5Kdn4kOYNZPBQlvgEtwN/e+7W7LSiy6GMt
PNQJ+L4ZSkWBmYtupe2Ag22TNSgSyAZvLi0bTjyA4e0JoRpUleN3Q0pu4IPwmwSsyZ02jB/8uA9e
svyMmiEUz6od5riCNwXmBoxvlyqQ/+HN4nXkVlSWu+8twZcwqbzvOo+wTnu0JzeETVoOMnswb2Ue
veST/vakIqrWblggvjXeA4hkfOOKjw/h6fuQwx7trDTY9+rs1uRRWUhtkxmeRFrqBznjnjCH6D5U
9FRFRXaxMvB+hf+YLgrXi588ZXyx6KDzoVrNUMyZUCmdlJeQI1ZDx1EnfhYOdfwaz/WMRfQDCb2O
xnNfL6gHPq/HmmLeVBHWgyTwVs5jdxgDmgKaAXXMRTWm7T7/O5EL2roZutVA2FHKFZmapGSdQURs
XTwTD25H2Kc3tx576jsZpRwhjcsB6dG+0v+mTrVcyFltiNtU8z4eo/RvN3WsN4eTwajZt+4ff/iv
QzVk+ReU1MzvZTqrrbtGvRIH9s+grDvdXd9wuTdJQMwPvPvfkeTkskIvugXitucd456+QWJJw6jD
1p7hHiaK5OWMi7CraZFh6MNSmS6XhfGyW9qtRD2ajOFsO80vuYJXD+9CP+c/Strrb+Z0SvwoB3UR
3PLenhGEne2go7+tQ0CXQeS/PqYuyPCdR+2R06gtTEeyXRkpGqqqAguxlC+yFN3JgzG2iT8jj1/h
U0a84y30GlFPyoNe7Flu3j22Cg7YDKEg4kg7ewcfwSx4b8G4hW7khgk+DXRAWC9ODREoPkr+nw1B
OQ8DAOpC7/4iDQ5sXQhs/Jtz/dhzsWZVYd3LXBHkGvNzAXmydMrLaJKobRuNmUjTBM9FDwzSXg0d
UH98NzoNTMSR+drWyTfF6duSiCxO4Ev+P2PntSO5cmbrV9nY14cakhFBMxjpIr3P8u6GKEvvPZ/+
fKytMwPNAIMDCFK3uqo6O5MMRvxrrW+ZD4VMAdRhNOoKgg8okwvf917T0TMX2LlPfhFQ5Ah1CEOH
Vg2YvWmFiXj+B8RKV/gol5nTd6uUXhKc1NGtNRMgFObYGMhLIllU2iRmkR6MK7yGZ1DnCE1+85Hx
FGgmmtoD/Vz31ffEAT6yetKzRunyoVjf7hh9uRGJKOLy8JNcxsjK+8hFfRldfYP18tCBdXXT7mWK
hhAKMc85Y2NaTkqigKByM9piIeoRh2NWQUgZbiq9OOdFxltfVcx70zu8AcBhSraqgbeNuQ7XFLHe
EOe5KQNWyKoyNAoYFAl6ehOIkNo6ZmbmWag5XJcMvNVWUUbYBI3kAIAEaG01OYfQuvCF3dA1S5ha
8lh78FrnMSoGfV3oo7cmT0FZk3PoQp1y4idjbPeJ6wQcVNiT6CYT2GkxGsxVggSGkIVDEcT+DVuY
WxUOTHRtDiVjv68B7A1lBVTfPpqGeQ0JAITjjN4X1QNF3edCyz6YHt+aDW3cyaNXVgcvcdHhGfVA
csNL/Ny3RAw0sWsomm1KpIvG3EwVzQ+8DAya5yq1fiybbTUa/DoM+/ep6M5ui92loQ+YrmLqgLHR
Yx7TDQgPSq0zM2YOFHy62vDsAZnXDY2/THFQw/NtZncDa9sY3xL82DO97NN8VeSzRtM5D3UQnrW2
4Yjh4YpB1dLGTVRPhzZRj7zjjxEz30ErZuxoBk85jZ4sTB1QWlg/7OJ10CRREy+FVjVJeLnN8Nww
9YAQyvk1mjBVkoekLXpYaUQWe3dv1fUK5+4q9cG/Zdym+oB7eyKmooCuzjXYvDi9IrTauufSs5f+
xMhf+ow4HTJvkeO8WIP95rk+u9aw/86S7MNonWEV+eFVL1+pR91RHrJMa2cX16lYKhNLdKde7I4S
1hKKnKQlx6DxFPTLCrXh2e2qVWWGCB+73po2o9c/eml+E0bDriNoYzUqx/9VvJByxP0qXsBLnXPd
/yTBOa+7aosMyY4WdQBbUrVCCBX58FZM3I96fdZRfrjO+Io+QFOx/ff5OIVkp2CAEY2ccAKMLFaG
9uaWQGB7Kq2dNs/Jy5UVzzZrHVK0qOOmYk3c1w6YCwxAQaDdpRFsd3zlhyid2KDExrOm9a+/b3iH
UI0fC4trDH1DRugE5rxcVDh4TMZQZAUR9R8rGqoyAnG2vgvbnwkaix/l97JMYO4top7U5hDA2pU2
Y7eeJaAlQ81KvNL66VQFDbMZssQiiPZRh+o3f9J9Gr7FQ/DYccBaFA0BpPYSNJ8m1CTiN/2qifIn
Q3Y73SGDILGI6Iikq7Y3AZiVxcFMs7s2j9ZgsHY+dediEDy7y3vJMZ4TuWNuUl3/8DBV4cIV1qYa
mo1CxTyXYjjhWMIjXKqeAXR6m+ewuEmTYmKQ2hoICVI6GZ4Cl1ZZjjdemxJ3Tfxz0PSb0QUCQ2/w
oxYhmNpSIlXhc41u424c91NVXCXgSXZx7caSOCd+Jxx9k77q0lsHgbgoDysZc70zWs9H63ID9PlL
jdqUtq0NBciN4NZTiD4k4wOSVuTUT77qQOnb/pMzC0GVgINJ8R6GwRs7tLYEEodFJ8Z14LVkDX7p
chJL6LAvfes2CsaYEsClUO63X3PD5GUVLh1HfmoVjANmBI8xR5dljdYaA2sU7TkwHSo1KtzfQkQX
q95UFVkZKmbvC3AyzJA5QAXeF51lmMCPnIrpWaFkuhx2yE/nMoVyFwa3fVIlKy0bnjP6x639jIKq
W4gWRa0fWbJhKucp7D/KJJBl4nctyW4zyyp3dnRn59ltr1OsMG1VJM9ycD56B5zdIAn4yzedVrc1
1QBcnAK/IBdsNmQPiTG0K6MC1hJTCaAH5apojMdSpciwBeQJunIOSkP5DDIwvviG8e8YD0Vp9EfL
QtSHpEiPbMqmjdsbY0IeioNIRcuUtXvt2mLv4PSFCEu9DEqPuzfhE0zmBNoELPLC6NhYpbr8MRve
HoidxglD6CJzx2M14o6BkmQtIiV28IpOpujfsV+x3wyq72J8oF6caT7DLMwVzY8V+2Cy8w4J+r5h
qrMM9KA+YhPRS/NLacMejzaa4FDT6AqcrMQgObthLz1BKZyu0Ot5HRjkDYSSdC7OYybv/I6agzP2
/HIXTsaDWQ/+piOVaVZXlmWc9QG7xeojQE1f1TzO1g3T7yXJvLd6InJFmtOVvrvrHDanZFi9buiW
SeudLAEjoXVYLjiXQ48ItkkCe5miq4jlEF9W4v0EkksCy+FiHJhp+j36mBczoraqQ1xVFPQq4DGj
qd2PTXXpVKlteZjfRmO4Dmx11cqqWxua9jZ1yRGa74tio026srQ5rttnOLJz6RYUvWIrnf7cC0Ua
Ka2PXt+eXAfHZF3R08u2BaIOcvrU6xu6CthTJObHGPg8ODA+Yd1IFiE7i2WWtcPezsQ5L+n7QVnd
8QnEOkdFaUSHBlkd1wyeOwP8otOE5moKd7bVbVkxk0VpVwQZgTOFuvdjF2mzMBHTtobG2akajZ3S
bcAttUZgWzLCkqVtXfTp6LZY3oMxXAkBMYKrir8DTxM7JJ0oJ74x9r+vWWR8F8JMjqno6ZkJoqVg
mr/ILaLXaGWHUdemLbs+ylf0gsg1th5pV5ifI8n0DyQStmwEB2M6DTwzKFxqSdwuKy1Mz9ggMRSh
eAFDYKTBc4bClmXtNNaZbfqhdGhRcK2GK1z174FuPjQNuShRJbMpfmZTXgVZ9INtsuHXVY8k4/QT
mb3mRu+HgbGMXa8g4P/U47DJfc6GIpd7hK5rZ5v3XPgGMGGDhHSa3sMF+cgNfQsZgsFSag/rlgfp
oo6ccEc0FH2guUDjYTOqw7gjxXV1tKuue/BBR+PUTv6HqJNLXfQRtjGKOhG2lyON9gvQpZ8Sx4TU
dm1NwREZF0bL0U3TcnlNVVAvQ+UeQ51Df9HPdV6W/BH68GiF6PMcT7BMV3uNgO7CSnJ9WzjBsRuT
PbGIZW1q9WXwuk3FFJiNaFozpMKDlmDWydid5nXJtDbzJFMBgslyyJ+hjHbbmsop9CykRV/DYFAV
zkpk1ZW0wEPtaOxJeuTUSAb1Og9uiFOiDej4/DXR8akXQHu5pPGDLejwwoEk1Uurq4s9XTsSdvR4
lNGqDe5MewZHMf1m79KtJQIhnTQG3AL41qotr16STjzQKPeO0xynoKYtp2OsMSrw4n4ZNcAPmkSN
aLzaJ6ZyiuustwCEzVrOFkFL4lBPkQ1C1SR7B+of7RNIoiMsyKWWFHctZC84IDSxRXXG1/MMJ2LG
Rqez7OdIgP3IhlpuOi+4Mju5V6UtluNWL53HEJPcsgNTSatnia2Z2AJ7Axw+fWmvdDeBfwPw3isF
Fgc8EJVbgy8nkFAMPXEuKwk2QABp0ZghrZrG0gis2E2NaK0bZICT/JLUPe5b235jom6SBY3Z98gm
Y/iMRKRyBywRRJ1enUTdBrsI39oiwEYbjETi6MCKiaqXd5YJoI5+SyMiaFVk9qkoDNI7LjMDFyWj
j9Nb0yHVlqvuPcc1O2eRjmM/PTqNedtOJYwMb9PUTr2lM/Bn7PxrP3Ys2O0LMvqt0Teg21Sz9EaR
bR2TQl/oxhDwuXddPzp0+J96wrReUN3lvfuMkxYmYxfIZbFEs7MZDEOlgV2BKSfvvsgSMBhDvbdc
OvIwSUmuA23Jpi7mx7nuBp2WLjDixqMFt5PMgnTgetqI+u6dLLHkB6y0GMUVIuuk/ZhO+S5sNtSh
V2G+FDvDrB87nlGrTjbXLvAYojH87+ueQG9lkEzzv0mM4zQK3xsBr4VnI7wfv3lgm/+ForVVZXQY
6v6GQnYNSln8iULHuyG/7SS9po1dogRN73gL/Y3GKR2wWRSGKxei6K3yUO4qf5c4w5cy/H4r9eDZ
CHl3A+1JL0r43MpdTh38sQri2UKUWrex3IyDIonfxezgLFX4WevNbaYJypiJvjcWox4cVzZeUZtg
Se4Sh7fMt07zjlXN1eWjeWLBEy8tUT0/ga8pYlwzJbrhImRchLN2uMcXBFF363LSRv6rJz4aHng1
Mnsxujx1MOajtxx+OPM9aXOEutRep3i4Y8mhEs1DqhkFec2BGY7JX55gi7F8j52JU35blvbOoxOy
qflZTarfNIbkrjCDLXbTl4wBQmpgyaICHVYGa1yp4JOq9lE2E/wQZE7PfzW8+qGTHNlsVgaC0Vi7
w+S7LhOQ9bxRVQwYjBP/YwUJxnPCt8ccuvnCtXHaYU14rUKrhc8Qrpt0HvoMQKB8K90X8qYsuLmq
wdlmgFIZEDXMRiOWAzKByDEPelgeldvYq9Zl21Cm/sYSqb+0He9dFlwydEb9WAj3fCzpgX2xcOG2
mj0nOgIvHGd4tnNJ3EBOqJjVS/yzYKbajJOEFg/LVEx738HB2qW9u0lAfY3zKahkDmer4s2yeyrv
bI8VwvO23UTsGMMje14eLtCfmWtMExb7ILhkkZ2umLHAVjRoMRxk/EIhE5/MiBxctMO10dHhlcPz
kcrsR8NDbhp5jizIv/4YkmoXFRISJx+wDLaVPd5b/rANWswF4+SgTN0GHEI39LxhoJDRu6kjGE1F
+DrNTD0mf1ykMAjSMD4pu2Wyzq2S4WRMnW6PUHVf9RTpyS6/iewS92d+cQUmWsQvEtP6l8ca1hug
biYrxrzrUNZFo/Qprguu23DXAu05pJ9ESF5FSww2smeJAE0QBOPkbVgCrfBCOci+MhniMoxnmJp3
LzPXHaF/wZLwYIOjZvPAgM5nCxF7yBxdYc2uCXeDr+7KwW9bptZNkgA08LjK+skDlS4J63V4+34P
vE7Ggfd35KQxJTTbj3QI9mXRQOks3F1l9cMafuIMUmSQg4LCR91lS6qyPtvEhJrFhAB0mPkad0Li
+HgLY2PaODUpqrJ5zcPq052fQIGYBODY6VgmbwkaFR1dPBttJsNrnFBXgraDaFc4d4F8lLTLmPLL
FwbeDCe5eP6RyhlKqqYJRd6stxHsfIOfgiyi9gZTzg1A9W8R7qsEf4YZMwrXTQWXpOkPRnM3cnEy
c+PFRgube5rjup0yaZo4mQT1DXb1ozXB4G5Ng8QDe8uQCAUTbvMj5+DFTdM2zG9S/1RnlCUntSLh
kabA8jTsw3Y63BYCtkgiJQCXhu2WT/K3ZFME+xdo6yzIYp8MWEuWAFsiQmJ8aPhvRcRnp9k9Nq/w
NLiBtemHT10QeNeiefwp2Bi6loaurliLRpk8FqJ/raYBh7QzLp2gx0Y1UMOe4DXBA8jWkWAg7LuQ
loxBYVmqm1MWh/56NLNnIuMrC2vNsn3G8/6cQQCB/zcEq9avjqOFWAP5C/xh2YLjRnTmWkdrL22y
AtAySckkmBdAe2wnG65NN5+cOBbqHiRsx2Xm3kbQf2Nb7vJqXONfTZbjYKYrViv+6gpjbk6MqJHF
rmJow9aUiwpmWV+F67Qv7hQUHCP2b4Igf4/KmH1bVXxCyJqkq9ZKj56IUE8nwmarxOQEQoUyHBXq
GsYIS0urGrHUNabtMqfis/BfKvo2rwP+ctPS7uqq+yInPm3Q+ppVIy+UrqerfvTfmYk8Kfdr6mCt
9h7mOF+XHZUnZA8GT7uxdcQ5g42UEM2jrld3vQo4781ZMtPrXudFQ6ZQAsfAvk+i6Gr56acW6F8T
4MWFiBG0kJMaG03da82WWdyz0TEoS8AEe2H/aBLEXw3luCuT8isBZbbORH5nV8lb64SKoWkMs5Cu
rVWsspd6EBbAsvpDMdTFQefzfGSnpZgeONmzYQf1yrHIMHVYvcfxkQKxgS1UvA+Gd4N1OMy6W3J/
L1gDD948k6/M/N1LuSUqaT11auDxpDkUZHIiiZR98Otnc3aEj/lgg6NkzjTLbEifzRI4SXSKsXTr
U/acudAb2ZJ8pGZ5iDJEXdNDtHL4jHTdMZfcinTPcpnS1Jvq0SWmtYXJJ8OWjtySykHZc8rupzDD
Kg7SRYrwTriM4WojeR+C8TLUabSgc46z62TPwa147TWkVEWMjam0WBNzv97IyPqiqCjbBkTiKK/f
jQ6U17EmKcKcn+zHQyigL3b5p0zhguUGiYwSH5jd6isqICBdZN29gjWCDunceX3zUjO5B4NjYwxc
qiK0OXRwJWL4D5dlo6drbOre0LgLRqY/BSWecdYV1JFwZ7OxbhYdijaccsG7FX5m7Aqxyuf89Kra
1TbwVMREPcrezbq6tTr6PULtq06g6jAhWRsWUlxedEQIcyhCNnHLuu8/FRS939/0gcInWgGFGzLF
3JReAF8WNxL3CjBmfKBhccoFR/545GnmTd0zZYxrqzPIuJYlLl9eWgxofct+HLE+2RYZ3n5NOB9Y
ulZRzYhJ2BxHGDgN8AKIKKEUcuxAgxLTB52VS3xaUDnc6qkCk2zW9ffUoO7PL1QWJNH8uHhTbBFW
k2Sd1TJv7ebiXNWo97j0NUdnpE2K2bDhPMbM9hJ8+xDicKfPL1iXzi4Hx0/8weC74+ImRqJPzEPg
NU/j/Df7RpmuTaXZK7tbQSFYdOZ0nxPpgV6HLspFcUhBa41ExNdlaNwFnCEIJO+VgG9GYtYl/yO2
QtHi4xffFifHhdXzGiKbBJYqjslIttDuV8bAU5ldOK4SN1nqhXzqscczIuyvToVuUl2awX8j4wkh
TorPjn6UKQPf5KUKV8vQPgOCWcMU44HLEE/zarE1qZT0qpmqiDSt+5wrtbLAOyqJr3qmd2SyRTK1
BxOZaT5yBuIxz66ekS5213qpzxEHz8muFNAw66XPIYlpl+zm4p2QJOgGa//Cnjjasi/SePioUymW
pi4LBHyc3J6fI1RGTGkREsVG880fV4w75k0QBNpAbtAsyWXDz3EREhXQW8YJBiRf8gi1DJ+YC4Wn
stv2mfEwiQ5/UzPcq9xatV4itm7lpjx94bYNgPX8jKSoVUBOUfFBz4ZkqdjQSlb0Vcgwc+tOV0tT
9IZzZAdJDmiU+MBioNEHRAqfshuyGZYye2YaMV5ABQ2Lanqr8r7YEJ2smNnOE+T5k0qTZ7fH3O81
s0JJVoes3SCXhKR+YO9yMo7EuhrQdvL8VTj53tMpEeZ5svIbXp1P4QQzM3wDPmQVuKuM40Eb4YTk
9ImVc+saBxru4HFQQAQbPhLLSa9WOkS7RROScDVZBqDSvArpdcuOubNqee8Nu3nOnUQH4s3WpTIZ
BJjTByW01zGaypXeCgjRyJ1aObJIDz94lT6CrGTsPQTUQTCgakpeqUv5GEVHVCEtJUG5YfD3ZSnv
4oh+WmaZlHGR5MKloUh9B3RXVdn0Do5GbYyechTZfxd6X+x8XES5PsGdkeWeIVPGtU5INMNUhKeo
+qjRsRbG5GYb1vROw1cn/OaMZwgiEUobmnM40j+a9M2RX5yZUuFCg3zNs+dSFOsqJv0fyFYCs+Ch
DYgUm0/qs2E7lg4DMZmTMPDKVENem81GicGnzfQ+xLC7cGdBgnqiB5H9NG2mUKtpJwqo8sMLCBl8
WBOznDZ25aK6gqeCkmQt22EiU8GdtKTmql+HgqOKy1OMJ5S9Lb3HnsmoaEGEhI+idWqEWHlvYvYS
XbBuMww9TGWfkzK751yCG5Z3gW6pYbRn1sXmN7cWUXUyFjAOiDXgk22NUxjgj1YDa3mh2A9bTN3Z
a22GyefKdO2b1DDWtPIybiN2v9RMRri68Til+iay0mKXCgHNqlOLpqBzHZ12XPjNkapdvH7hcxty
spi878ys2T80S0He78Tw5dmaUf4GuZzF1OSfTEg/8m52kJrgrqkITMkCbDBwtwke8HDOu3UDgj3H
cRJO9WJMULjQJ5ye+9PnOIDVnhZuMAXkftAHjTlqNcUao6oovCYRTGWThPLS5vTAca3PYLDXxl3Z
m1+p5A500pEOnCksb4SV2Dt9IhBmFSTIjVo1R8cV5Q0RuTstIjlr5ehVWeSh0FLg0JYQz9ORRWdk
xbFGRGWi3Y+M0vtVF3fOtvVdwHRe+E791VPVOe2DPyFXNI55Nb28e2jaOOb2wsGLg3HPSbB7Rtk7
to3WMOmywvsIi66ZjB3vZQ/3bXJQEiqAkaVpbkknD29U2BbrpGZEQgnvqzdXp/V2K/cKaAAXLTRY
Yo7H2Irqqxprho3dHLCYACkcdCt6M6Y2+qoi/eLSHfWcjdOXO6AorZXiNGbjb3j0rW4eejV3rjOA
S0xCmKhFV1RroTVqlXmAXKntEgdiCcXdhJxg2yi9hhN8eHHHZgtswx3/sPe5w9Y1dW+PLoUkFVFi
i3QanXLcv6dgHF/zbqL5oGyc/ZhFrnXQxNGZm6p+/8uQ/kv9W8pGHBerq9X459CEVtaPbMiDyUcz
caUCUmdrTDL1dkJmezF6pyYJA/TASxnr4EhnYGPQy+kVaJtRmK8DlaZbp+u/O6YJO20S/tnQwIpU
khhxUoIjnv+v2NS0LYjL+5Iy4mM1pPExUwyosYgm3Im3nlPtPGMix9HKrTSojVJ5fvBKKqpGC+6W
JmE1mjoVhnapyVsWQHVr2qa79MPQ3FDDGgOIT6u1tMbukmRud4mAbwJy89jb93ORYCDmHcfvR8MO
o9hyKdmbFvf+XhpU3pa15Qtmj7CBvST3jgXcFkJ4nPXHuRw18yHgZXzfhrbG4uKNoJwn8ibL2G7m
L0lwZlvo6ERDwxX9SOFHZiGVSzipf73pkynH469HRth2fHEpAlFjMO6KRtv9NoFWGa3bsdmRs7Yj
jplucO6VBfp9/pWUE/C0uMlI1Y3gpw2oSPRoPMVB0KxKoftHo7fmB1ICeNc2qQOwQ3LVNKPujGRG
LMwlhGLu8eSjEaeAD2CrYPIws1c2T+j4hQdTtB8sbbrV4ULuQqnhFGK46RsOB9QKQ+4IDRF9J8oe
RuX6D+ldOT/QapO6LKJS7fOkCK3Z1NJb7bPhD6XgDLkxKC7HAMJa+FuX5ptBfKxrzJFzwaYPz2yV
VpHc64BU4WhgFG/YeB1Ek2JU0Wq/vJHx+NTIzDs0f1276ZxNmS/qmETfrnDlvW/Fw1mGNNBZ85WL
bSU6jSrSLslQPWGNHm+itA7PthOjTogx/OhRWBZhgW8HE2C+68K6OmZQ7Ega8HPHDmRsSqykZ5sK
KFqA1WD0x8YjCjZ/3fvQUUDaG/iQmAxHLGs6sqnfnf96iVCdvPVvbaRh+sUiwiyw8XOMQCD9v9LE
HJ9H2BF6MZC/dfHD1ORFzr8XYqUqzEHSSHfczR0uzyHao0MxTLImsC6yJRqZZ19a1LDK64F8+K9f
ZX6MaWV+17ghaCrzZ/CJmTe7vi6/7EBY65R6pqXBv9IlQnDiWZvRRlqVy4kA5C6ofOegjE9EjOE8
iiI9puCxRK7qa2Ca97+fEZCbOXXN5IHWivw06bp6iC0MbEFhvHZ23qwSnWNkiAVQNkeuiJxwpu3t
o8eoq+SaBgk+LxlReI6JcGHqmXoYGmr+JKRZTOseo6gG3FSQmkuLVPSVsgWGIpBXHVEeKmin17Rl
9+G45S0hlTs26tZNbtnNY8kRNEiL1WRU6M0KhQ6OanVSjp6cKIcCXzRusCYD/hzG8t6izbTUio/Q
dceXUrd0pJaetgu7XYe1z6A/GeKjEiUDGFlHt7ZbXszOddeG7uW3zD/JBlBLu/Lr+d1wJ3KRug/O
m9PuEnNUfyZHqpF5oKeYjHJwV/XObdXR1VXU/R1kQGvPkR1zVtwXz+nw4wXTWsIqGche3Pueq+4t
6XBgUdEb8Ct9GWkcgf2mvDgG8XspYT7J5gTpVbtmrJlz6RSafmQCvZFGdvIKD0MtRI0LrFD9xic4
zcZ/EguwWZ23oXrowriDE4lR2gWA9s8+E8F+qAgrFRZZxc6nu8kiz815FA6ebvvjG4kStrZBtc0d
WHBdZa/NsUo/+wSqLcgr4yyMjEaZoXwm6gcAMoIx6Cvs+REj2XsQH1QAaGn0hXawHYfgUDWF9Vji
rl020LZu+ri9nd2p67jrCyhPxPXtPKdRM4Vf83tb9GYcnrxx0k+9pg/INdQEAuvnoumkexeuNLJH
INmd+MKsinrJSoUnFST0NjoQB6uRRsJESE4fvX3MJXto8vfpoWHYchAjZprgQWdMBhLZqpZT2Zd7
W9nVNisg3qpM5iyUuMtASm/RCtVuih1nrXyKmQiQnVuDw00UGCzzhAcjJ4IU3UFUTM2BIlgGAj2g
vyDrrgPORhCqWGXCKGM4L116WVnUMS9qF0GwR4l4CTf7HFPIvUuoAcFYlAPR0E8d68W2aXodnud0
FXrecxvi2wwRS9d4mLmZekgA/TCBUHHtZVlRxFvTSLweTPJbFmmzSKtu7BikvIMFFwQxpIam3QX4
2sEq3lXgJeCt9KseiMYJD5e7i3mO0jFHaQleddovQ/IePFFDaKL9yYFSCjA8iVcpEpZMKspwzJSZ
CMRVRjgBTbaFvTNpIM2Hik1t6nAU6rzH1knXjufNTyfvQ6vSaUZpMSxr6/VUqrtKuP7WtFy1cAtz
a2e1vWsS/TUz5RP7iJSta+EsJweDoGtC6hXcGiRTAMh28S7lYswi3ziHA40uI259xDQHQ6d+ZG3L
OZdhL8q08D3lCaVqfFGOwba+q9OtxUW5jtrG2OZJjj8mfEUHCxcs6mSUCFxCnr5vU+0tnNe/sRY3
HYs4g9XyOsbWORgR9PVAn1ai058E06ol7vTZ+2XHkBZPOI+HJ14OqiBunZzmixF2J+1K8sbORmgL
1oFTDQqM5IcOED/mcAyTIgyDpHrkhszByg9kvE9YcjOSN3aq/eQa3EJDlUBA+qRZ52AAhgYnqAgT
eks6/zB04WvBRh1zNEQDwgyPQ5HDnZ8oDIynn8FIbeoq+Wt5Om3gWXgrTLtn3SRKNiM+qA8L9qHe
kymcNrndc2xHdlrqckDCK+15IrOUXlQdXXqfB5Ngo6OXd6UQZza8OXdN9VUxrrcTxVQNJ1JhaUSp
+TKlAodm69TeT4aDvbV8kbl3bYz+y+sJkda19eZycIsddeQTbbaejHfGILB/2+MTICwqQ+P+qmVd
uQ8byiu7Wa1sUoN5LY7gikFwo2jbiDrSB2DLA0779aPR5M4abnNO/SvbLssoTo7jBNtO6dSpIo/A
jcELKxAoahEz5SzSFQd6qiXmH9qUw9MgNA7JiSF5C6qc2jlKyOncrKTYTVlBYiaPtiJpvhoQWUvf
v0utoTkNoSxWyDgnmWc0QPQIRpp17GJo3d10TVMs/pUxHgpk160b10+jaR5+X0g8wZmhnmFxy8ZF
P3uZka6kouSRNlCWiUWYEO5nJEsPeN3d2jHvsuZUkCjxBKRld0sYP1kRzz5QU/RkAINYiA7cOSlS
ShRH/T4S42vNRbxq5tyKHWFkdBiIYTGMX8uWvdFco6Jiids/uB1zvX+1Igwv2WekmAJ2McQteyKo
bOn7WOueaBB7skael+HZAYANCLyAyzXS08ZKPD99X1ACmAvPnu0pBPStZ8emjD5rG8rYaGxkT1xD
au5TS0fZrmBRwzyPFFJi2Aja4Daa2g9ZMdSizS9ZkRJ+zZRNSCw1bqxRf7Q0bKgcpJj45MkbZkdr
TT2gqtp9xu5gUeYMhHKT2ZUHws1RCgO0w1AdniPQtojhbTSrwzvNqz5rkiT+qN5pnIeYUv++f44y
cGaH5cYVJM9q/q1xUTKQssF/obv83mR5Vd6iocDxmFKaJXg9bqDvswxfs0rHA7NY785ndtRY4Xch
OUO4nf9QwMqhupwziMx1zH4Uvf75x7/94z/+7XP4d/87v8nJxuRZ/Y//4PefeTFWAPaa//bbfzzk
Kf/5/Z7//Jp//Y5/nMPPivann+Z//artd355T7/r//5F86v5z5/M3/7PV7d6b97/5TfrrKFW6bb9
rsa777pNmt9Xwb9j/sr/3z/84/v3p2A9+P77n595mzXzT/PDPPvzn3+0//r7n6Zh/75Rf71P88//
5x/O/4C//7mui3c/+/4f3/H9Xjd//1P+DW8TD1/HNF3X0aXl/vlH/z3/iWY4fzNsff4/lZCuYRrG
n39kkM4Dvkv8zbZtjkqWnP9Ht50//6jzdv4j0/6bRSujBSbeMnShDOvP//dP/5eP8L8+0j+yNr3J
w6yp+cE8o/78o/jrs57/cYrjmRQGLlbbME3b0c35zz/f7+BY8vXG/ynQscM46X7CMus20FQ9MLSq
WnZ60txl7nvb+/19qDZjk2WPOAOrjGK0OmTQkIuwWRfaMF1iJSfwOYB2assDcNSmGR2+DHSDMcgv
ga7P/GeGbC09qoG8F44hDqV+7iyCyG2IdbutBvusurB8NEivK9rin1uNEZ4tqCLDlOms4jDR301y
K3XVZ69JB0WnJjfGTpahKxLQozRAeXYR0Oyucsqz0TJu70pGcD6jjodRk8Z6kp9DNbt9a2VAjbzw
EB5uuiZ9YgdWHxrg5tfS19H3koJsf2SGMMIydhF6fALDG5/gyMYnAB6kHSG+93Z8M1WOWDczl3D4
Pdy15NcOTftqeyq+7WIxndlQMLvJfe8LopR7tYzcvbL5+dRbm/hA7cJ5CzvCAcCmdzo7l3Xj2tE+
s/tm1dXMNLXcoGEsorVSKmrzfr/fyfIvLyhaemb5kUXECZgD+E5rHGeni7TY04EQX9jRUa6ghddi
0sYLz2aEVerIUJ1bd++HdItvooKUbGXbEJndUTv8/qqYfzuYkl0gwi47lorI06ThKiprmlkLJ/u/
TJ3XcuPKlkS/CBEwBfdK70m5lnlBqNUSPFCwBeDrZ4G6M3deGE31OWqJBAtVuTNXjhdHjuOltbzx
oreOfRyoopodj7haOqYozibu4vGNaVu2xYyOOqoK/VGE599TOHsG63Y/mYxxh9eiq9qdbXURO3s1
nHPbv1HwbWybjsHwShhhjQYkqLebH9qksCEQikOmHvSCFKEdp+IVFEO7LZtRW5vec4KkeDI9k+oa
ab+p+F0Eq/v5ojUGeF33H9Pyu1PlCdRTeBQnXYw+fBhGxMgOJMtp29qORtJAlHIAWdHDxnQlNdcO
Zo/l/V20/MK7/v42np9H+/vht61xMoLTbJbUZzLpwgKw87n97dJgCo73B5nY3J7uPwIQhXJVJRp+
/WEMYa/13aPCMUkNMFBeNobABTaF0Iy/9PXsSztsr9EgznACtEOA+r1LbSIhoamaazw/uMLHO5ch
MHgCFWmIk/HA5ZSsTB8aQQnK9WZX52yMxL+64f7YDrhnq+TFIYiwBVyI9ADBMIIM9gU1WZa4MHSg
+MeJQQl9GEax+hUjSAyQXY0afkGDiEoVnwjCkjdonO5/VRYCfch69cNUVu6mdjBkjlb6rmz6o9lK
BhQxe1+0wtPDcn8GVwEe1BQQyYSSSVdweIZP4i7d2HhJ7XkAFlGNc2zGecrVU+XlmjWSmD3pT0op
lzzC7xN//jJ4Zc5v+SyjwwijleXZKO3nzmB8X5rE/O/ykdc5H0NL85IXZz8AYoDnzM/s1EMPSaCx
//6qXhb+IYDcXO8PvnRvbj0+GZYLrpDK0Ycg60hHaXBtpMA8O+u8GebrBVnZlDyPRYHmrWwSsUZM
zJn4+Ml2mMii3P9LDeYNCn44rsy0YkIYOKCtBCYxt/32ip8onKtaUhFdoqpXH7gJaTd1jIBlm8+t
kw3WSRnylbco2/ogg1a6I8u/LC120f/NIsgfEFrrVclocEEFjfWite6/KDGrdSxHXC29Y750WfDP
oS2WMSViniuqo4lWf4krozyOGQyy3LcV/FR1CVR0c2KDno9ZVUhD9TOSr1kos++PZZb6696Y3Kvt
+R5tLjFbxVCuB/w+Z12Crv59Ndue6k/248HSHeqI2hHCe3pU3FxVX3jVpiML5R+KEJInLXT2GiG3
Q93o2MizKbJYhZynMsjecJdTYRqN2nksPO3sdPhdsJB4+QqFYJf4cxks48w+U+MbHUnEFOLE30H1
ba6TnMbjVOhHCR74QDn1jz5/yGvbY727r96KW+KO8NhOkLi8dVVUPMcJdLE6veajGRPRH+kwFPEc
EiqrpWHpzc60xcqovPp0fzCdAAeq/gqsrxPOZaQ/iLirHSQHQstbFpC9yGRzTfypudYDa6pb2vWm
c7oBmksQL6oUHlgfDlj9KVKEvwddVTWhg2AmX+y87Q8SMM3CbeHs3H/6sGXKXbUjRAvEWWORWbPc
MEwPwJzJGxLVo8+vjs4tUy2rF+X1fvF5xXoqWZKNsPmbdt1rWJkEZn3NpvlR1KeC7A8fa/zfBAJI
BjNpsJR+9NLaYmVkaYTTW+Yf5J/PDvHxH/JiK1B9uUtx32BCoZaNO25kbUBQEW67hrkLqIwaihc2
4/xC3pzwj+tbaxmsrxQUvpViJLqJ8brPOnWO4DjtUoMkCYLhs3BN99BUNdMSKx33mhG+D/Kh1I3u
Al+1uQ49OTomCigsAePFrByGh0TMFfVwAi7j/ICnITsxD6K+s7X+UPjxacipesOFc5SuPyfrhuSQ
Stc4ptiLQRmlCazVanxSkX6haWbCzk6h4T/dPOhRqW8iMze3MOnsSz4lh2ZcK9eKXm2vTI60qg2c
noK5b77pT14mOQor36J+uih2gZOTSet688Tw9KuMZT5PUf/7BzJLdG61FI36NoYGCEmYanGd+xG4
l2Re56P5oecSOSEGb9KRMlySOs42sYjL1aRMVu1g4uB3PkgAHENVOm/+oLEVMhvr0Uz4L+mZBi1f
g+3AYpQt2bhGbOBwe1FOWb3PR9QlsAuOV4G2r+LEegEVxqjdGfejVptbU/eSx/vD/KUEZWSvyfrB
ZyK8EaHzRlrtJktsxFbcP3d53z+Dk7zCDPcv0OYIEWWuPFA0eXSZqD0JnHTXIYfGMsV1fHCjSsGm
ltNtnKueOAIQexeffLaYPoVT2ew5eRk79qc+ex6h72DryTWNPuOmoXJg2edzqhfOwtmPewHaXD6H
ZkmH4Lze3XUbSui295WZRFRxa/ekwM7M94pXbU6GTKM5PQCKjrfYfiikxtjkm+5L3DZHcoL1Z9Bh
Q+8tnfqlYFLA7JnmhiUytDu3GU/WdIv1OcWCfwv/sINo0S91CzKkpQa4CzbQoLIlSc7mRr56RvLe
Cz4QtqLghdLv6j0Z9CPTavvokC9ehTnZH7e3XmPYPFsD7wFGs0q8GhbjGsZ82bEh7Vk6NT7EMDIe
NY8ZKozVlbK89GbFIfCijuDuMCp2yxUbjhjD9NOkOuMc0SoOB/VCz4D9xyuJFlfQwhcW861HpwCb
yYwy/QyERZpKR/R3m89hqDYWzW/w7816IyD0D4Q7//V8ucQQ86ACSneCqU4PPYTExX0IFQdVsG3D
YeZdHS0y0MwZy6MeR+NZoL5teGLfv9prh/vtxO1MktzDxHyho3AdJRjTtawxmBA4OXHhR6zwkLuG
vOjPQ1OX0GAwvJBlNTaVN7xTvDffERi00UdfkkvkVqH1DrhAs3a2gamxc+ra/sptgUR7T+2vkwCG
yqgWZgQrx10u/GlbkD+7DX7lrjU2mBcxduLiOhH19QriQZob9m70ve7c2opfvpmQ9bkjoCV08GNb
bhkUGXTHlhzNErM2UdbJoReATfP9AYiou3DHut0Mdr/OQCQuOoXb0y1JVdttAXvatrCfGIwh8Z1x
vg9Vc5q4G/yb/wDur3lzbO0JuehPECXOXgRZc7WSpFzGtQ54MytaNh1Jemo5aKVGm/yjsgSzg2yf
He5tC/ImELByKFseWts2+78/zW+smsi93L/+3//CGKj69bx9bRndYyQApZXFIC9s+iQY4BLRuBrD
hY6HOTUoZLAsHSLgfQsNlWLhJ7xo5K1I3NGlFcADkCVbhh5QnqJIuIkb5PXyPwO5itKnD/YZwCWq
8avxyUDdx1D25NurJKlJZfbctedTaDIUP1TlMX+PELFnxZGCtal/5izTP5s6GRMnM28iEQglpna6
v5WFl3hrKEApdtOFghV0uj+0vRmd6vnh/32tdeQuTvM35lEYgrkUD0qDbOhU5Xmaz5ExCn3fGLQH
jn64tAfeUAex+3J/oP8yWuv03kfY3pf3+9fvTWy+Z8V5yIQP2dygTaZdjmIID4kKrHPQ6Na5mkpx
vj+N+ICRNMAlO8PxfCnYn4DJfY4D/wvLn7t3+Fc3cR19lAan3Fq28yYojbcAEMk5Co7ZYWX81b3G
RdMPPmUaxdeeyByiWuauuwA/4pgl09U2GWJxIm5j41nLxvwxDwuCg/PGcX4GzRGvdeRuKTXEC9h1
7a0boF/X+Xiqxwb/alYiREeALgDAHBO8PZCe611JuflDGvQEu2h3XHYm6ICUwdnvzmt+D4u6/f3S
XU0AW11uNSelyi+kNQJrTfgYhvlHP7QfvHHqpLVx/RRYfrtzXJPMMD72p8lw6ievZfbc4ZxiG1Q+
6jrir9fA6hsg88ycyfKhReMD10Ig1O0MjgT6Kh/67gSPGpPNoCgSzrT8MUqIJ4xsQZdUnUmqidPx
WgEw3KjQoh7W1QCKFcFGH+LqHavNPtBM56n38xm+l5bhTSszqORuGMLlhex2YUK31FvT/gqwtzIq
ZbxYFAVru/aTzAPDvoLhBOpnE8XRsPeC4k85MX3vjI7LumlBTvo99eoRdWVvQisvQjfRCS13JQos
0/cdNDMC7E3SUJv7njuqIGOFXQM+Peir7aQ5+oH4yPcYhtlWt/uCEq+GQ3NHON1VyZUGNe9QDwGW
Y2Kgq8aaBqKnOHWtRKHdYhdoD5Wqsm1nESaFJhHTQ/hgoNReKfBmMXQk3P0U/NYjicRPBvoP8dR1
S3xKC6ZH9GtJShYBrdJ98dSExotuUhTdso1e2D9uSFQ/Cl8jkTzlSfIi4UuEnrm2HDgb01SdKh8/
ewyeTxfNY0g0rqHxyRTuMYkIVtC9xd27fqS/hsSTAvQt14mWXtqYEaXX69FadOtI0qDaQtiqE+Ql
NZc61M4un7yPBIevn3gvemk/ekyiMSczSQnqZ8pzzKMWTKfAxYhRq25cuhWOMunXCEBjQzitYSQz
JFtKxrkX88oc/R68bV8G75nDTaWYfjhJUG/gtyD4jfFvkDuEzxpTIP767nlSnGZbi6bCNpphTH18
zqov6ibzsw6uHqPHh6sp6+ToE44aQLmz626SFyZV/rrwGmpsbViATN8WMmUYqQbzwRqYpDgm8PEs
gDvVIWkjR6FrLzVrUFdfJs0KQEaChTsGpsIQ2Els0MtExXc4RjNi/3OEOTAekVW4OgIHDz+VzLbR
MM4rKKfCufQRTxE0mnH6E3oxq0pBxxE9QjiHtHCH97PKA/3qh9Blek3/bOwcjLeEbJn24T4YiePp
cBzPHhPItAq3KTiUk88NBTxffBgqQ9KhES5lUUNXTomgIY6txVemlR4cipgflrtdOzYXy3luQFcf
O9Ncl66Ow4t+2qnzH/y88f815TWbNEq5R+da5DO3tfamk0YhkTC77aDhEMH5eghqQCwJvIhlYg0P
WWKFq6RljKpwpTIY17zJfPSMiDqmfo4eyGEvbE6XbALzleWpQw+lex2Aa4JNyiSDFMlDFmdMP4q0
2DGIpVcManGKTpkHATUdNR4wvMGmlk0LegBf/TzH8uBNhPBqIEuVL0rqGjIQGWPun+d5USwPYeWU
h0laBmajjIlXbUQ7tCu2IRaNVePwwxnjJ4G/QtShlhQXzRZKQWdDwBpkqG7j4/09RmF4rDAhSnLf
VkjBo2VQnuVXkpPIWF7cwibMi7s6CzjTymDLdjh+yFIQXX6x13UYJQ3SwzJCAsFXgx2vapni1RIe
aFvq5Zlkrt7zflRYog+ewSsydVhlSzPb0Q27q02bL3VDvGx8TVEEQdMGycat7rk/VohyGCdGsnUN
XazNIXqTXvtjvgRTeathcT9irV1mdr5NFKGwMkXuSBD6XOtPp+pwLWvcxizlh8Emmu1M8K5dpD5T
t3aNIY6zm9Qnpp7p8OZoFEcd0CP05MJ4osJ2Ffhx81SYNDRGEWU3DXxRl797rckZ+k16MMPSPHe9
vGKjvrmu+Q+C0kar8ss4tiApUkj9BRwb8o4d7q+K0tawBpSpNSDelYGE7CJlWTnFHq66UNV4Sq3A
3ms+nXSOqQ5+GG2npGMb5PVf3KIAHSnzisX0yVOxcSxoUBOR2+4K94MBJSfIifzeY1yOB92ItI9c
Nby+6UwvxjJuNjpqxei4cHnUG4o94y2veNd0tzrCfTJ6n+oCgyQooS7BprKkfyA6kP6/lPX05mft
C1min/k1WPlu+jqa40+lW9Gmon9jO2agjEbtx4K8cmZURUIWYevchzBxOHqgg2j0jRBkKfyLZFE+
pWmxQuzM9qixewsoBe+9MLeTpbipt174KG5jw2QhjmW0la3rLeC9Xj0Kc2lj9DQQs1ifPaOUS2ca
7eUwXT1yBIchaqg1l9Mm8v9Ehkm/IOeE3J2LktzntMv/Jb0gfZ4Q4De5DOrGqFcwE2jQUsUWcYAg
Ucal6TZwwiomZU5kvkbT+Fq3XrxyC/8YWthP6iSnHZuyRJzgw7kFULAQ5kQIJe1wZFREQhvCH+jQ
mXbAK76bcqr3UjX+lDT6oQfGwOOLW2ZpF+iCxnYYVHL04rXOxvUQs2ZpU1+tpmqSG1Xp3toM5IdV
i4aTav6YJQ1ibmB6LCucThUNFSXR5LcxByFJdGVh+VO8H/wQ1FVU3/IsGbdTIU69cq6drnUHw96b
tct9sjMqtsUwI1usesCj0n/o9Q33PJpO5eSxZbIceSO1c2Gv+zefenjjEOQb/5rOe6lYgxdTNX14
1G01bKaglxsLJAi3dfgpeobeXePZiUpxGjE2Iou4lLGoud+l0kj+P6tJZqBDzRe+3StsnprCzoit
Paj2NXZeRs/SQfNn57w0Z7/BaGfY9t3iL0vKJ00fW3Zd5cob8cdqLChLON3fk6i+FTN50yLpAgjE
5Rput2Zjlh/V5J8CDm0mPMbrlRAtan6abbK0wvwXtuQZGTXkdcOl74G7JCoaxuI7hOW7jGKG4oD8
buRJB7Lt5rvDTQxtB8CcFnpk3nPvNSEcvK3kSwUvibxx+w0KFBA32FaL+q/rDLba8Jp9VxMqThnA
CDL8PR+SF8eoyoOcQHRYTtUs2ViTzWK+lTo5VUJlvrE6KVgmIJ7ZgP9W+Eha2G+psfHbTeAQuXON
NF1Zpv3PqxDJLfMbnvsXM3kECKScdTrGL4FjHdp6gsSaBnQ2N/17VEp2ufixl6aqaV5un6tquPq5
1W6qIBtXY5d+sDT9AzxDnb2TPjb4a9ZEWiTYgSJ0QQCPmBKNuJtemrDdDtJ5UFQTUpeuobg6LUH/
njgIc/UEYG6riIh7GcY/fMkL7hkomJ2MQSoQlMUv9hhH30CbODl4lOIN7TquAawE3nsfoRzIAcGP
ZZkslZQ9nw0ws4UTAdzRmH1z6+/bPttyRrti2fDJxWLTrSMYfbFPX2BBTs2XIyUYThvchNtsheY0
W4ZdoHkddnZAcV+UdZNx0h0KaRe7yGgYoCXBpsEWuXSJYI2OJT6EA082Dq2vxAWSi+ntEtM2ofKK
2VESrHNmisTFW2KcefXhsPHEvqwSoMv8ytLWSS/NtQxyGMQmBXIhunIfRyQdkg7RW+gD7pLiiu1b
W+Z9qy1aHy88c170Iss/zScIm84Xuog9bT9136lLHSrM6IK6cRtP9uyD78maA/A9ORKYbJ7tQduU
rBvhOXGCv7jC4CCEbf6gx9khsmmKkebI5ygHGAb4bsH0RJ4Dm/lOLNX7NLXZujQk3W+Cylu3Cj/d
xGUpwdoRGE126oEL6HYWsYTm0TqrXRQ8ObUHmYAKKGofDH/QX3k3Tz7eT5/1kImZvfWmvDo4Q2Dj
cMj3vp76+9ElMECrVxD29Pbp5dWyh+oiXNq7SfXw0fZpne1KWkySf17SVLd4kBR3jR5SAcHOHGbu
crTJzpXcOgKNmodQT0lZILFlbHncoOpAk7UPWuShZeaA5hOSiTRoge8YbXtYEOXiL1wa2qRChGjV
+Dbvleh1JjWlWtokRHUrvJCitzn7PZlAonQYF/gmxbYKwc2aiHKSxhz2qWLvcqau+9HbhenfyJmw
bIYNim0arHKwrjqMuKU2UKtTFDCcOyd5tyYcwmnLJ5YjYm6FpPo4U1LIpdcHYeJoG/PkYEa4xolb
U51UQz2dTD3ZTjklV6PzWuvWTwYaN63Frc9wvyRBcomAUnQx+oTEDtX2BuNHu3pKYH4QNpntivJV
Y4NE6VoiVnvH0H6iccDhRxv0DjQoyDu7+WeM4BvjPIgPOs5ai9DIiTkyos0QmMfB6oeTMsl8aPON
cbIt7rk8kEhTxxBq4iTScl9q+ev9y+RCxD6d+pe4962bBf9hYwceZxBqq2/3r5Xe1pFOBgrSZsOg
6a0Ni8+hV20kVWkm7plZP/uVKeLcyjOpUybKN8WR32Tl+f4wpd27XgoPRL+JvdojCxl2QscoJZqD
UxXy96lrDtPNYsRVxuo2QW9/dSa8OugXKFj4b9l1uRhFvYhkgVkyUC9ips+wfyjL6w6Bxzk7lz06
ncaKIxLsB1mp8uM0KQatke6Fx3ye8PSYOTHTBd1eGhSzAkOqT9JODJ56my4RBS7iqME2R7ndNJUW
NbcMs2sctEcpQ1qD52/nzwbLdIjr9TgN/etMCA9hhvcG2IM+8XKc61igfM2iuW32lRshKd86xtkU
B9/5bL+GIlXccPZ/mDlcEN+351IKDhfQyuQ7crfGoceieKvBRhqK8L1Q8WOa+/2xUpQEVr6dED0u
Hpy6tk7ulKWP3kRrGU4zkZ4FOYFbVnfv2MztJ3+Kqkcz+J7tGU7r4jFQY/0QajsncYwN9/Rg4ypZ
vdcA0+zS7bZhdB/8dADXmUnthtEMb2yq15EhYzyrmn90sIf1kvPa/SHqvGNILLWZNSKSWOFBt9x2
WY7tW6iH+V8FaJtsonihcRUbtkdywfPo8y3E/lc2Lbr5dkXrFZtn95zMD57WZ8cqlLtqkOAa6fJc
eKktnqj5fOgBHu96ratP4zwB88M511cly0TFeCLnq/D+LUDhwp/oOQOFXJAXBelo7nzGEdmzp7P9
2mUSZdtHSqpzcEs2mIGAPUuwMf3KOJTkD473B+zBEoTM0GUrPGImwjRSwEogUZ8GC0fEykhJRRtY
GVBdGKCXaVLscuIDl6IdgstYmQ6nSXD72ewtGMcKf4TT/bNiTW085Im2MDOKOgPrYjiTuMTDNrdH
FvHIBjBSNGCoElf6q/t3vD9oyJ4rGdRstCr6sxga+vrJp6CMSyY5DuMqyU37LFqz20Cjstah9GAN
eEb9lMQzK/b+3Vufk6vdGBsYvgbm8wBtQJ9bYth5kH2VfnC8/7x48+kguqtLmcjwt86vuz6/7s2m
GwHo0k59LPWGvfnsC5nQHR1Xx37oYiLhoMOtKws2OAKrq2wSSq7dYpamU35vU0IUs3fxOKonGrQO
WPHhH/lGD+4qFJt2BEW0wKuI05iss09aZT3qDp/WsPGPBAphpXpVf6jq7CvsarmzZz13yGe5uBpp
97FJUndBuAvawj43WQB55/6rZ7EMlhHn/qPUnbf7p4E4MbwUpunL0O+Mo5XSg33/k4yGkeQrfB+t
caNzKr7u/4rgRH0OaRmaXUZEcPAbwe8+lX39+Ltatrp+ysc85YdV/3kITWORlEZy1Ebc7HmaslUJ
MQsPXViegdEysb//KQlJg7nZ+v4e3C+X+xtR4pmAXu+MQNVTznEVwhw8GS5HotkIj960dArKZ+6f
wta2J+7HODKvdZT/OJUEcTA/9BWbKMfD3yo860GzfUWQMe2OTMdQt03r1VOAJQarE+DLxbep28OW
CQFkkgTfbmmm2pn9OtE4C2Fpimej/+wfKuri5Fla9tSDuVzJpHTwPbjrJqMLosE5s71fHKh5TPcP
CceXDlD7NaO2jjpFc89rpK+iVsdwLiGrFgnG7NYtPguXnOaAcQvCIfLlmMGCwdpWHihmo455Fm7Z
jp7oeMANPC+7HOhSqjjmv/Dq4Rv4NlGnPCSdAjTracQAHPmluDXcaOykeej7Se4wxfl8NsHeh2Xe
naThWAvcNvrOyAsTy7qP9OKCzjR6Ll+YQNa+N2NwKC1B124e/8dF5y8bmy5uaiIg2sbeC7YLGlKS
/Au+FpiaeTbUB9WbMgTHMDBm+//kwu43k0ZU4QGML6xTYQpuNR0FZTZusxqL2r8keIqagCyPkTYb
QzfKvV5ywqYhgdqiu/J8z6gNtgS0I5zoodxXjt6dtZEYjF/F46+P7e6Fkj2R5546t17hFoMFzaRq
/ihLkm/kz1iemUZ+h9agvf5+5L2hWEdJ8g9G4Pih09vMEYBjyu+UxzfJl95dTcSkGHRb1i2N+hNc
RIqDU+3VvM+CnIjQEnkTojnZo+mHTCl4FkINw6ltY71h8PZCx+Umcnz87/o0IKUPZzIkziYrCu+I
OXHVi958UY57vd8tsbFQ18r/JvNk2OoDwuA4O1jud0zaf4aZeonXXZupwwN1kGKwzA/fcdcwfLa/
d3CFYx8SEEvE/QNjKFxHnlbB5yNbxQafVe7+MIU0LvQdtw3Ic1O3qHS5nYzIeIFk8gjVoP8K7fIx
HFDizKlgNiaWnUEqMG99/vH5+09+TkRCRKSpG0XjrZgjHPOejG7Ecd0SttjyIv4VDVMNHWuVkSX2
vqtF/Ue50TZOGRbO2r4JHM+xQ+7jDUmVoDaekC9/f+UodNTO7MbP37XMsOnqYX69+F0Ksg7WODHl
RAQWoABJM1PcP0xjp744Nm8s0Q0vd1fRAGRSHsiv5191jKvASxGNeEf6cc9S5u9VA8FWlcEPHRft
n3tSNM8ZOlOai/Ww5xQAo5KACbg+SpxtPJytxgbeb/KRJacfD4bF4XiotBj0htq2HJyhZxwKBtan
ri0mspf1k2Ya2NVGnZcr7ll7if9FWzWdE25KFJ1v3NaqD5pBHNoeOLKx+LMA2wqjU1ht6Ge0XuIB
K1Hi+nsjpxG3iyz/0ApVzoVxDkeDSVuHlo2L0oaZkCptWpZ5AJ2o0vVto+9R2su/93FSp4J+ZYfa
eohLzlZNgPt+BhnvvD51n2oroUyyrp7STFIeVVsbNfutbCU/09ixTqDIn0j7MiPW+/ohHYkkJUKr
N7nWvlVtpnbUnUomU2/gSonsccnsivlpFqmnEfXlfP8ZUsd5S0eHvKznvN8H3YLuyrNF3PYEs+Oz
FGJ807tiWKdJ8Hmf1Dns0Ve99DhFzJFPVSsXww8iQ1y5wM69oF4xq2DeEBr2pcdqgFnHm8vmAcag
WJek/u4eOoNBJFKWuSOh/ZeTuIUHrWv3FuUH90Cj1089LkLdB2PtKN6f7q8Dj3Gn2ehddWV5c/1O
xkPIcCwI6X29bwliLxtgsyj4VNXMUZ3zAq5/+V0sIyy+KntGkUBFm3epZTE1TO8Z7nkqjzZK9uUl
+MtPTQdkE/XXu+MxSeDGpEx6tgmK1dmnkHuFJ3ZYa24UXp1SfBkoH69oJmJPIo+Anucf7uGy2NT/
KOE93mPcWh6+yMDJ/uQk6jeuR4JbN9zsZJn+DjCL/M8uSJhtfdPH10Al8ZvNnMiYPYGmYWrkHkyS
VGIWwJTY3MferCb+ynVzuVbK0DBTZJf74O/+EJcEQ/n2ByLuNMeU2c1pu/gg2oA1n4alaMqB6+G9
WXQapMkRk8MG8bF4dDr13Ey6fDckcE16lVeeQo035hnwQFBUFbQPeVEcP4kAaDzZgXCLFjkdEw9i
iOe68lar9/tRA/NzdyNlpd+8ENZGhDfllBqVcco1/es3Bevn5bYdQ++MHc49m63pniuXjaTTme5y
7Lr+MLgdcb3hWtSchS0A30t2yjQ95bMvMkxA93gGWPx8Sa3DTxhauBo0j87JIMORQPFcXbZMRrDe
BHoOEdGN/jTCMHccr9GE/e7BmsdVJPLXTa11eC/7b8bsml4VM62Fo0hg62ut2luhm93s8NEhl/eY
MdsJPHUznG56GrINiWdc0i2ob1dzr03G0oqJZgM3PFnnFNBvQuQXMu3Ndu6oX3iMMpWwOWQzLcfq
CdIzA/AJE8r/JGk7LAbfOeZ55u2gMbxq8lxEyAKtC4FUmehZ6bmIwaU4wxv7D31DcvXMlQZwwW2p
N8EivMBfx2pIBlkU6C9+dMviRF8OdExztho+25C270iYBCrqH4IsPnSg4ER/4opuaRi4Ab4iJgd/
nUnb9r3r7pKmR6ONvPeO7et+iNOjCZm0wC+6wCxLk5fVEw0mukIIhcoe2TWLycHnweAMYGT8VGXR
gd3zdXTNQ48XUZ/iAUHvs8ljccA6vaV7u6GvKsOQjPJMGCs/ZWzNMP99i6DycMhPzrLyZb+u1vxu
355hApYzjFvrjxdXcfa3hQYohm6CZYhXTlTn5kmY5rDnvXqvbAM0fl8nFPGqfdfb2qOE6IU/+zUn
0H2ypbGDDhle5+b5pAYjOzLoDLrPfEBq7x2DuEGl6n2N2x6p25uXaVQQOX2HGa3uuplDcymSHbMX
oPEV2rWMwHmkurHPZvhObj2NOxb0fllkTbDXrOar7pNwl9QUOgUJ+kNvpJdS0ZNrzTN9iXVLWfoG
tye7AmIKm8EF+o+PKNtgteZz7SxDm0/BSJ9K1+v0d2Ew6dFrjn03fE6VDv0xiWZ9oFkGXN0L3RuP
dChAkvd4gxOJ7Mc6itqIrTnhdaemqOuotJK3fqoz3hrCEPp80U68RBGt5GZSncbIf3IKUS2LTltz
KsKzFE0frQO4Sc2VlliRTM3ZWmx8B7e6jfoWHWsEfCBbBo1hhheTPmrvwpkj2uU5EJdQvCjCD2D5
+bdKr8apDAsK2LJzfpNktJF7ug9MKwFwMZeTyEyQ1hxvXwTRgf5zrwp20LKYoIn8gWP6WhSAb4D8
QQ0EFct6v0lVimtmrqKcYvsP1SefcTC7FRiztk3zLwudE4OKAOd5ilTdVuoQZ/nNpxt0SMK3FNlt
iU3+B0f0AzzUkRAe6HYGtzdu8aw9RfK3squ349Q77wl/Q59YubDcxF+bRTweu+ZBQJihY3MnKYVK
LHs79g4u4oC5kepe+kmHzYMVw5hY7/wqnVAsfRBzwv5W7JgIxGSPtmuHW+Wa9Jrm3Wtri5cuoZyu
nW8baY7VNnSImbE7yirObgC6l5XVUSY2wZSMbefTS6hMpXgQSrlaGFZTLSNFPUZffqp62lIFgNBY
eQYthBnIRW9c8wlIgWbASKfHrddXKMGIGF5Wb8OQWC3V8m1dawd6Jb8JDm/Mkrkyi84U1czop5EG
IJvCqhJ3AiPy7BncbLgmpP2n40JaV3jFXTuzVlzRf4RkeQK44PIf6nwehLvFOHZJ27RaazYtdG6E
kb7WbWqneIYd+1pVTNjNssEnBcCgEgAJXbvbsdXYF2PzqevM+iDbsJm2yLWAiraep+bZCRlgFZW3
QZluZ2dtuRz/h7szy45b2bZrV24HcAaACFS/WZdM1hT5g0EVRF0G6h64KW7H65gnkuf6Sbq+5/gN
f9jDPymxEJXMBCJ27L3WXBOWeVt6G9gIydc+IAUZEcPRsJuz18PY7fT8cNekU3TLGPuhDH1qqio8
Uc7UYKVIKGvpRhJ4tBz7ulsia2gXfUNzsnblSeScoF2ZDeveNp9JHlq109CjQwP9ZgHXCsKLppI3
RtNc7BmZOhCkNl6GzTCsWDpViNV0bB+iCZ5rYnq3sgYIXgcJAZPRLdd3snbK4ksYovZDqnUg+Txu
c053r/3gLaso++DaGZcNGWLcwWA02nZYYfIlpGa6LcjR3UzVpUhVt444kM0keeKhpuaolbi/XY0R
FKMsPilPUz3CuPehC7itdpIRhvWK480SejDcSnp5xM9rawZ+r/xaIFcIpSQSDs6Rr0PjQmehes9Z
Z7FJNh/XzNHOn5FowknLuC3NGAxspU2rPG6cdQ5lm5+jAEJWMEJEl9wPZaRdkx93CqNl6ev0q6WD
p8FnutXcxKhnFzbC2EUlYCpVwtqVmUYcVdjZZFb7pAGH5Xwobmi81+kTSoSYUii4x78P5N3FW12w
RNgmQamV6peVMWlLh6a6MyCQ8GjXIQKbw7fRoSgNGysCPgaZd04ALLDT30VfA9WVJ6uauRtIjveO
px0afV2Aul0DnqOZCjCY9g5y16gq4MhmTcQkOUIZN74yGVwYiAK3qmMXJtOmHKruWLs9U9KPxmIW
OhiM/uMOe+nghnjSkwOHTLVMoum7UwbJRRWAwVivF8YIX5dMTRx0/k1hBo+JVQEgjtwb3dw1uvWh
+rBfj8ATvWKCqamZD6ojCpNddZdxrIwFOpI8cOtF2ZEO1SMfFzWTDrfgvCMg7DouupFyohSSt/Ar
cTbHTF39IuR6abA0+Bog7oogGbcFjGzSfF6gEVUz8ZBkytswyRtsPvoG3/s+ByS4V333TQZ+tpVy
Dal8I8z4R+KaEcYqpNWs/TcOL1HuEro0kKg+aghs8ygnDbGBrDdFGsWTWaxm2qrx6Ov9S5PhDtS5
g1cSvcKi6fkOOdG2iB9zoXqisBXCE/OBeY+xUop6EB3awiY5QDMBxWlj9gUz3PdsTjBxEIe1GoIt
2kk4CTilEIcSo7l4ITCEE/Ks9coEMx3DAaLYwpApE2ejReCbmeAZdY8MBRAEuoymDdWKqSY3o0ez
J6inaGWaxnthZc91jmZ9RORVx97WtQYH/hJiZI9oHeCNUG6hp4txj7Y53IzV2R6sHe8zApLSP6EV
nqhhjdtJucyxIrLIVT599zFpoQB9SmzBIq1ORUzwhyhsoi1RFi3syvA32qzvzp+Vj94sTl6CWl5c
EIKQTuXOFtaTNtJuwhX31nnlSmnhq+Fad5BetGUJ9a1t4bmnacPNEnXswzwNF2by4GrRLvUQ2U0B
km3KpzDW31nYa7pATx4hGlo59Pd2wTmQqwbYVYIhsGf0uDDIbLln7pGM2p0x+IyT/TvHWYdJhym/
arK1MCCRqOFJ2Sq4dW1xadWuGazwGVvNMhUm7M/IRdfD1H8zBkzDVPG9NU99bEz0XflyVLX9Ku9S
stYm7YwZzmVFsjYsStFRD6aTMs05QSZYV/FAMBJRvY5r869AFtvk4nnjK1FNl9Qkfaw35zhBZIFb
J6reWO2Yimp9eqgT/Y3JBUjh2ljGARREf4QTXITpWuXVU4YR1rW6hpRnVjQ6u3KF3hCuXEtTxs3s
u7TzTgMzatiJr0Iv3S35RsyvCAy1kNyzKIXNuvagYEfY0MtCkYWBPsPW+nczC4+0pI2FWbruLARd
C/wsewyNFxFo4yEZOxJWmK6ir6YUpb1BPC1LUSa1al0xhder2zIFVmclREz0Edh9K5iWxlCZ5wgU
1Go0HH1ZaPKmzLP+VDPxZVOawjhZDU7xXXN5v/PUUpskoOmcKPuQdS2kT5kMK0M5BfC34l1awLcz
dBFo+MX9oIfffF/Ct06aaRdpMqP1A0QcSd1kRbyn2G1h3ZMMXnTFm2eQzoHYAIBlZW1ZsvDcgoLC
1ajtiGGuF+AQmPLPuuhJu8k50uzGCvWn+TKUA5c2OASpvIgjmRhXaRaZhGf5zE09MCXdKZqqFz+J
jbXT4ZgPJDX13ONhcncrRvcojRZsuyYu7lDGUJpGRKjOx+DB5HV50fBJ2RGwUspLWC2bbkLunOsV
tZZX4EK14n7n3amqROzIvyyA+a+5AVpIQIw0UDWZeNA3FePOIOT2lxzYPBCTR21+6KmTgFDgBNtH
36OJtILWGOqV0m2YcZmEDQbIEFHjtEQ2gxww7iGO2FCvCWzQJhcWBEMNDGLDqmHlq1qcjxLBR9RU
7NAgC8oWQtrwhGhoz3kNICcjY9VCUBqmQ6+79d4zW5ZEdoeMBSfM+2+GF8+LziFuYF5mE5NyqUUn
F5OfzVmgM8APd8aQroSjgV+UAb5G72MYvHU/cKeSk7aEAPSkC3MgDit6tEZy+pTc0mLcpQoPJXz+
KQ/2Vesdh94i562f+o3G9F+ghIh6nwQ9AAl18DZxYm7L7FyFfENUzEaXCuWS/4WNANhNCc4j1MqD
UcjlYPvd7diUVMKDQtjDFsj1vKV1la4K07V39TOgzRcIRDqjId9fpTm48QpZ8jr3DVYjBo+MfVsb
k0j/NW4Z9pvTCO2x9EEXIqD3c0GYlPbgGPiIIb7E60G71ThjLiYj0A92Q2XdKJBcpsXFbhvUs867
wfEM2HVqH9v24IqCxT62v9SeQesRBC7PdcF0BrSyV5LfixWek0OwjgmYWQVRus9shhCm27zlTfPk
ZM7c3+vrTSe6L37ZfCEqCuSeC1lcdD7TpXfYFS3KMAZmQHxG5oLxaLKCd7i+S3qTm7yDWOtIy934
Ai21qRj4ux8mhQPwTJkd57X4OGQhJWb5EM6H8wYjemUG060hhvTU69rOHFv92CJi/XwoB/OI4AhZ
BQmtSz979xXeTk6Px9zuLYD6KQm7YU7yyWTf4vX4GggAbGlQX2qAw+RYpPY6ZAcgPWXb1fTtDPfe
k9OZdmu4JxEyIdJe4tB1yYcZu2w8U9Os82UXskt2XeKtxpgipsgTSGuhvymiDJhHSIMxHTrKz9qd
g7fRdNVK0e1U37wErQBkEMIazG7HlOdbN9fStVZ+8T1yPCKnwKgKk4lVCsStRZBdmQYrIivrFfPO
paFUS3uKSMHG1CgA1XTuXEa5glOpVajnyJ+CpSce4lHeqTh/ckbXWWSQEgjKtDbTODx1McbPrtFH
mCwwakuOJUZjz7FN4Q+RR9mallh/g1rhjlEVcROFd3Y7R5wZvBCp1E/8F3n7qPxgnQa5uuTe8DXp
wC67BTF7RdV9Yy46EO+zadtIX0vDoodgFCh8omwf4FiC+jlV+zD6bmjhitAffZtlhbO2c5jZRr4u
FLoaoRHmFMaraKS1AZzwLoLAtdJlhdK9flRN5V48MbALcaLxyKDB2XlvMEBHVLAhpGGZjA09Qu4z
WgKIxhtgVpYfcG1yV2D7j1AaREgeDcl5uXxMBnJOvZTIiYZ5oeeQPePbQ3BJUVFSwtWYcJP0R2tO
alvEhNZ1FikfjTx5ZfRQl4R7VaXxGDabvOnvtPiGYTmZ6Fp17yXpU6xuS8yUt2XLe8pVsiYIOPkC
keuHKx2q6wwnhjdGALWDGlEgsTTkuybz1g3Y2yqGhRz7F43Imo2VpbwH2J6Y8EDdjXIBAwaqTjja
H1b40ERnXct+SNNaIUqt8FG4Fn29+okIAH2+S9mCYxs8H/Yuqu1m7yv3C5ZsdhSkoeQvblqjrw+x
DndIg7DaGC1Ko/xdTB2V9ei159IstgqxzyJwAGH4U3vHOSWqAA6rih+TG5R/vpV/TCkObiBqJ/Kv
v4C+QIAawO9XfPPMVfVaufOaAtdcHxhw62xz448zXEYW+zrz3zQxcYMm9C5zeuf+Q9fn5qEXjL7F
srLGcTeEob20K9ZLr733CT7Y1mSzro24qjbsCLiTfkT2eqoNjNgazwmoh7luJXKvDq89OYjFmvTN
w1jat1GZPkMMrnaJl7+lbTina+P3TIKoXTvQH3OaCHrL6YH2/NcobHeo4Umomxi7+ozixqzC6cp6
ty4IC0Eyknyf6gARaI9z12y5H5iI1uDJUJZwpt1NQz4+ZcWA/04fPuxIM8ABgubXfDdgTEOMzBRy
hCOR1IMuTZSkkXjvA7M5ShM6qjp5wukInU4za/2SHvyic+66AcRBigoobulAtsMPrTQOYc/pStcU
cWPOazS035R4Kxj9dlG/GgiGZv90tn3pvTYeKRvhU2+442Fo8J1n3mVgY1xESiJceI6BD9mNsRsY
vgHVfXGm8WbKxXsKxaSZyANRDLlcAFAZfK51MXi34GnOjEIXNpJf2I8clSe6A2OGKpE8m5qGEGLI
r0P+YCiT5OUqnBu+SD3KXKyiSLeO83SaIXZ4KU33CGbsg+uxegyLptlagrNXLKYzY9XC61dkub3X
VvIcw/vvp2EtcrLR+zhdpzwbTA1tviv7xkEgZNZ0Vukd6jVnSl7aZw5vBlbrGkwTOmCpEMYRp4Ih
fJC3jYlXyBTiYOf5tG+v2Gfsfm4JqKHjB4FibvXHaUjvWYMrnDp2CF0p0I+MGT8GBKNQh7VtzQhc
M1lrw4leXa80ex2LiNNzHpxaiRY48+cNfeq2HWr8ilrWaIuSvjqBMX4QHmSnnTj8bk2bWBVk1rui
mqxlGQX9yrOcZhuO/DoUtftGUsOkwJczc1gr33Se8AL4iCgJ58Bp3fIFn7t2FoPemLjnNsFtqHne
3ixtsRnTIt5U9bSPB+XiY1nQavqqFKdgl3nWovbFLq/IxCRekYuiMzeVxO5XE+9rje5SWVghrFSl
Oz2IR0LrIAMzBxpp1/B2alX6gmRzy/FFgxqIrlV6itJc6wtGSeGKxC258CCd6Ro9Rm0s7yJCfdKQ
WqJNn/SR37ubHqq428ppo2GjW4pseDLHIp2ZBVj5odH0IR2FjsBc0tC46dv2BRX/rFyu4N1xrGlH
R+4tu3qoCEuI4i+a9J9BQ+AEsVgHi+QhrSqDJZXQ3gw0JpP3CB7ABIIvr+5Ig3rPhaYgyrg3psgM
ZB0k+ORV0ixxtmFmr1z2/QrIbRm9d7xWmqNQQae3Iaxeowpv3IbYCMuf3px92buXMoXBFabczG4R
0NSy5bYXqVpqpgudrsu3FYXU0mm69zZoJvbeHkuNKIplL8KnIBnfekTGXKN8puEopjT3o/lRZ5zt
B+F9YQ76iks6E9T++WS/oRFeux4tiJrddpcnN1rAq4I4D+B49d32oL5YRfmImfaZaRCtC1q2XJTD
ksPM1lej5Nzm8s6VyCWu9lCHJhRgZrm/OkbZhjS6YS1g9yR2nhWtAtqAfpzswt4+GI2jjkHtZ4dP
JJHGHpwVYbLOcAvjzBiZwF0faqYRHrY20hFop2JpsMEMt9oz7fMzq3x8hyyOkwGKcbQkOnbhaM5A
gLIgQs86jPgQNE6ND5YVs10MyY2whMWmQVxuZ/uCC43+adFTXlwphE1XuUtzFl5cP5QMhOiLJNpD
EFuL1tSwTCgSIoxCH45EA5HbZJkBazaXUo3ee89EklsPVXkmSvlWTKT7RKbRnZkBB9uYuFRvMtU9
THNOzXlJC8mFC2vhCKfz4qC39GU8D5k2ed2Od4OKviKri27bmAAE8kuc0+CTlmm5Sw102MEF6XD5
HB3LMr7xqaGOkWBbiad+fGvN5kaJfJM4nnEfStwm87pVXYfVjcX/mJQRWp6alJ7rID6IumewTMi8
p/AiQmwqrEflmrVsToyoFlFubRQ6virtgKbKUq5ERKZ9Bzd4UU0ZH4rkg95e9nitTYtSwfubiESx
KgvYI8juFQRpiSCQtpGdfTMJGs70gDGfl5+r1rX284vE1V3vr4Ck8GDEWbIYZ3t5Tgoe+x9u+/lv
WjGdnEHR7M2iVxyrcE49HcFwMl181x/ffAReK7v/sOzMOlmoUPdhO2T7agics+NInI6KTpVJys9i
cmPWpMJQM1t95iFTz+orWzAMMkIvulSzAauLOdlOml/cjx03RY0Q7T3VqQeh/Y63U3DoZsw2zXKr
i9uz4WpM+Wa5aWtwKTsl4tfPn61xmqSXeIoM863tRvvW0zuyYsPGoLPLL/AT9u1PttrPLDXT/l+Q
1CxpWZYtddNwbLBxP5PUqkLCoBDeD8MDOc5h8VCEBmPb3Dr2sbT33ZS+xsC6iKoVj+SU9euZKgxc
hAQDltlZmnt9yPDCYz0coL8yPnOUiMliKMI77nSCciSSLP8Ov0O/du3cWUWtle3/5hcBPPcbEs52
PVPYlmfYOskb8y/6ExLOtTs252JCK1fZAAlqfWtm1X3YaOsSZN2aFhbxDtRvehE8ulUbzBiwDxjJ
5FBFQF8oCDlkInjILcpjv6PIh1DAtmabFy3SjgNU3cVfP2VH/v6UbUcKS3d1j1RVmHm/Uex67MxB
WJGKZqWz9FZmMtsmVZZvVUo/P8EC9Fo3JiEdmsBRngT7fDKSc9Er+qRTScpBT7tme8VVo8r1D4FD
vyO3jAflxIdslsQg+UMN6ZpHb1ZfXx/KMiQ+JiC+HArtga2vu8E1QFfUAFCbOPQEYEuQBTNN9sp1
kodQn8y1J+0EBwJKFBkze9E9UEON1E9qfrj+zW7EmwByAXtH0nQCHXamFd0uVVMM29EHbpVTOE/0
p2+ZqOKKcB2AqtaEfkE67pe87fmbFl4qR6tf5jWIyNjioVHa0U8j9Jo2EbDMfglMxQh+k4T9sBsG
atmyRA+GxpY70Xymq60dEezE951tNrcFZVAiRP0394z3L/eM67iCi00K/pDgDn+91KgYQ7peGkwR
tvioqPZNOQWkBNv1OSrHC0aLhRlqdrY1tXLOo+WIU+oM2a4AOTARQK5dn362VPhOpnLbz9SmxsrR
AjES3F8/bO0Sd2A5wxz05r4ioxHGuIYxhn7oPaBSkmYd0yVauGZrkEa/Bs8tWYmw15GS8qDq6cEe
neRcRxbK1onz6yzRzAbMysJjiBd5BODY5MfQDAwu1+V6dAbC7yYjPUoQOAsmldHRkpKMNAIPToOr
siOiDKKideeZfLd2V7spl23W4QsKU9IF0HkNOxgnBA1dP7YqcYqrlokAtreH2o6q3dS5L0Pm3V11
qNcH5MV3Wt6i2pG+s/YzSk1/DNunQkPrLmx9eGpq45Y8VY7tAzEpUpr0ZEaSmrGdMexIcFOcgniy
ViFJL29Mc1Zl7lnf3Fml17UwyOwOG1pna2wJONMxTaTemVStr5TUye7PzxWBff7ru9v+lwXJm0mY
5DeQfsUf8re7WwttDkQGkBq8qd5GobGGyEhsOcE+MFlkqO8a4hQ5CJNL6/aQhz2RtA9iZDEaucJI
9DRcEI1difvWRfDnQKc1NPHUtVFz12pjeJmsLw7WyHsyCRD3g/LeZzXHnti401WTAc7R0o+yTz+8
cjqjzNSOVstRdqiZiEDd1vZlLNS6JI8O+jrC1Umh5CSUcRtHXbrug3S8AH4Fz+IWD9eHom1BhqB+
ejRLapaRTE1UpLoFZHxWcM5rwSBqdFNTnO17y/hBALB6JRUehXbRvAQA/mAwZITrxHr6DBZyJIxF
l9u/fuGl+fuy6rH8e7olPI8tjdf+19tTiLG1cFbN+UyAwGu7LBOwREW2c8Raz/q3WE8mWHohYHno
uDMuHoRGrt5rmdQ3tY6iK0Zgh4CrYGyD1oIepxOcleXcBkk83MexQXpQxrlW1pg9Z2ogi6tzcPzh
9Sq+vj74LU31yAi+upCI0Rh3nvkECWjDAF5f6ooYAlJiObm05HVcxWa97KcT4XiIrhz6MSHJEELP
PnG4v9Bwf97uDf33FwdMqcV8wbVQHUnSr+c96adtUkGmK/0KtDcy/nCrjYG+A0RDuR2WuytxysUv
aHPkptXnALHWxRPvrUrYcz7rk9Kolj6994dMRD0SBas+Tu3gn4TTv1h2wHAFBJRxvBIC28b+wQHK
gFqqDmYGhlrL9eYwYFKCdBbsY+WPZBsWAphEn20KpIx0j6MvOJ9CSE9mu6LFmJ3N3qV/LovsHLU+
fc6Jfrg3euFehXlAExyiukZ98sy5w1tBHFqRhdefu1Q0nIk9+465I2oaXlFWURNwe79o0f9T13X+
tLLQj66uhLLUgk6JVQDZNvlcy6Q06Hx2hr6ciwQBvusSTRi7k7TqN8b84fVzLnOfnVZFIB6xXQQV
aVQUW6Chib5CCiu/wtddc1otgsUANJrJU4BiYTAIQiFoBA1L2BPVyLHQamz5WIv6JioVFM3WeUOL
8pH7cXmna5xqigQp8BVSqmGAZ5pNG9yebnFSJvfl7INC+/gdOGN0vH4UlG30N3eWIead7WfuLhcN
C5lFmWVaujR1/derBxbolHphlSxwMMrtFW9azY4wNJvTkuftMlFy+mNhtYw1ZNHk70knvwVF+NZZ
Vn3HuMeHxNBAOMsmbyUatJJsHMO2rvX2ODSdc5iAb5IHg+HAaORdb5OKB1k6OIWVyJjAzGrq1i2Y
qr1eP+Owyh+tDBrV9cMxiuuLVvj6Vy9pV30Sl0QSlP0pGgzjQBawsRWjpebahTmMganatW0PREOz
b8Mw/6Z6+16Wzg079nS8koQ63WFfI8ThSCjCtPP8DnSvBokxIVaO3tiBIRQxGpJGV0gX7RkndLGI
9OmCz8I/yc57/PTBaGgWPy+63kBC5wElAMKXJ+Oqp8VNBlyVP+i28TVsnfDrBLUnGoctA8PxC6Oa
fC2UYe+Y8a1S5TB5DfXeXKd8ATZ4ozOCHwEsDioG71JhWE2hmjEW1Nybzx06KlBzVo5RXTyUorM/
pEcRthwrcCvXK/+6/PeqVUcOTDO2ZbhlTqGWU9qSWzt/2M3YYYQad8LNTlelr5jlvvqqgBF4Fnnp
8QpKbGqR11xAs44rLK3Fs2cZTPIgdeIk5lxvK219PXaqigjKVBvBXqWrLh54RU0yVRq2+ZeYpvYK
XaK/hZbJ0tnGutoyf5uWk+qn1zQdLrbo5QfMraXBHvc3Vbkh54v414tcOuzNUvccalXb+q28I7OM
ZIDK4BQQE6vlmlW6irmlngdAnjODP/gOtAaDc+sECwdUJLN0IkJ9s7ozbeMymEb81I6XBojfpdTj
XT6FQEgY0tJ6DsgySoiqWjSwF4BBAyFhoIs40oLOysRiCtdOqpvHhrSnatKxBzpOB0Umiqg0GVbE
prJuO8tpn0rw9Gom8qWGZ52bnstOoA6K88eS0ey9MxD2NN8yTTg0t5+nhdrTSIrqcUzrQh7aSoQP
toH0c8jrg3ENRLGjODvlr04Thufrw5XDaZFoNd9SOl0zvAy6R5ZHW76QgIYUweEakk5QviSN/Wh7
2MFCCa+vQ5hB0DQRhF3PwPlqEuJ5lStLaNhPZqX89aEPLDKdnUR8fi4wSMMrBdI7C37dgalNutIr
4Z0VklVUOm5yQARP1NxsJvBShbKq7uDwAL5H7sWAqsFnPuadc6NFI/Mi8GHMY+8+2xPG2J0z7X2Q
hKFZeuKi6Df9S52R05W6VQgBAz1EYRjp1gVRCeeAsLN6Zuk6+UPUkjwCF7rY9lTb1LIMNNQ88mZB
rg8U6/IeSMkKYZr5ZAonuKltBHBJ/en8RDr3xR2G9Oj7sNH0UX+NQMnddLPeE/o/1NO899qdmyWc
zWx2LPTUzPasatv65mRsTZr3HQp3NHY3CMK13V9XTCZk9p+ueMfUbZOZpC3npV2XAGt+XdbD3hhH
mfgoi3CApKa1cxJUB8V0H7LnlKBadyW9YbqbWGQHd2/IIt41wa0QTD/98DlEOR3DUxuN/Oj0rXj0
0/zGC9z151ZpoLcyFHSGAYspmALweCU1Z0sPd283+eavfxnvVzY8vwx3rW2xPwnPtnix5l/2pwpn
YqpKG0nFhFVpSEbRnrzIksHY1QZiliyXwQwDi0Q1Qapot7KvMLTMhya9rBA1KoKxGfniMOCEHWRE
1DRX4xo+3Wg/AbdFYji+dA7shJS8w0LY33ErMH2Oq7fP77S7RmPApxHtZ7Sb1PBrCCSVCdmwIw51
NjaPA3dOy1YSzXKnKDJOokqRhF1tjUQ4qGNtGYQqefFJRRB4CSwkYj6CIRkw7Xyko+KsmyGRJ3d4
SEeGOXHOlUMAxAN2lv5sXKHaVfqBaxM/V58VYAYqHBjc6pQO43RARVPcaP22CxvgtgXsCiNYKdNL
zqNCG8B5syG2xzLXoaQt3vjfw8RnMFz23U7zrP0E+ns5xKV48UDRLVFz54c+y5fX+iR+Ciy/3w3E
oXC7Y4atUv0b2DXviHkognKa3F6NcrVJxzyuA2t3/bCEn/Y3F7b760ndwSMlhOG6BgNigQ5KzNXw
T9eCFdqw8e3mezGzMcdptqyb19emFDNpmuVlUeqBdhvPdCjfNc8ONut7icx4GXfEDl4dQNpIF3em
rhFxjgy8xagxCM1f4vpMziIEpt23zbaiH7iJc0oJTAr+Mo3rDk28HBcwO7rbsZ1FqkylDIqrPeUe
eB2/FYciQVN4vSQQj/2nDa/O02DbjfgWTFeWr7NQj9SYhUm+7pobbDqYHmHNID1RzTgAXXWHoL3Y
NKvZhHRCTJ1z1BervBzUNh0yRX4IMOVkquAcXw3TdnmxGS3DL62AQkc9oB3CxUgRuPPHcVn4gnzx
uVeDVn88RWb22ON+OWhdwcxz/lvQ23Jlt21xP7lsOfnJtJUL3imA/BJMx8aflkRbVkSsfYTKainr
YprxqLw8/z1K68e/vucFgRS/LGC8z65OUeoAVjYs1/2tLgW1RsxOkX4fzOdeON3nSYbDd7liT+12
URrWl2ziYNEm4bNjhjuQj+Ob0cFVaOLbz0uij/CWxE1H7TjSliJEcQkAu3qtfNoEWVrjkRmd8hVp
JGz5uzpz0nf0N98m200etLRLDuVgiTWMjGXAIvU1CHrCgQUnI0525bIjaGXOgLw+uPMGC3T8r18F
DmD/8jK4oPENgbDYgJnn/NYDpeUXcTSmf9nXGao5g8oxJgD63UqhsfvkMef6tMni9GWseW8wg8mN
Y+KAhRNd7lBLFrALKF10gSosYhb+XuVbUHxn4ar61QrZndJUAiUNyy9lyIY8kn17e31wUYIeZDgB
5vK/EIGFKZC/6Ir6u7HJ3OSD6Z+fpdpTWKZf+rwmHSoEc4V7slpeC5Jork9sqT0ynCtuQJVkTOgm
RFv0CzdTEGy5o8honTnIOXJK1D7AtMK4RbEIVbh4HzMEJngg63Ngews5j3GaLvrSDlaC8aP81ld5
e3GEds+wPjnlg/+lm4gFSXl/zzLS2m3asLNjGlWLa3cqyrziqBLxXZgTkBMb4zZqSnrxcbHDfitf
Kp+ErMzGsVTXNZR7v7WeOtKi2YCgouMw3Zn2Cw2H7/VMhShFU7KH5DiroxqmEurCQycwh3CTk1p6
7ZN1jZDb620vx8bcpXPLjsH/5zdZ+MEPQTubwuL8thn/xCMTL4FwCW7nzhgQjwy9/2Nosp1KcaTW
NbgNXNHqKOYHTufqiAPH6vXkSOvV3H2eUAiSdbZZbo9PkZ2t/LjbfPptgzrp76+ezmmwLt4gbvwo
yc9dHfhnUkToQ6YMqT9/RjI4Fz2La5j4LyVa9xf0MmfkguTR0edcQ9EIv0K8KD1Fk3msUEQFOQVY
+2jSr33KwhBrfevuSolX2RN5d1sW9gjELZWH0rbbvSl75iyzv12f0m3ehsFSq53HvBiLOyHSZlMw
n99lhfmQjYV2ZzUOYqOqOc8zKui/iXfQhM7kZhDNTeEgSZymtlmDIiWdeYTPCuWHQKiaTNRcRcWB
YBkKQtsJYGxi4NUsTT+XeaU/g6fod1bnpN/sHAn5dTLm699a4JowEpNml1XTzhTWePan0SfiE/4n
4VVimys5HaSuLaagK741LFsYE8ZnSX18o2Cb7ZC7bPNgxHxUeYIU5mgOZa2Ya9oQM0ZOFcbwMo5+
DWGR+kN0WgySkA5UJeqP3OTl0HLgIIGQ8ByLDfrSr8EU34DBbU7K0pttgmd347dBv1NW3Oy6UUf3
U6n9NT+0j2DTNEZ6LyD8gedy7mtJ1vsV2BpbhDh9piJIV2dhcPtz7uv3QRx5f9KOTStdYictHgsf
3mTSp+ug96ZnRWefdjRcQ1LtsZ1gbx5ghgEgfNA72dxdF8H/O4FP///FQllUy+Rn/ZtYqP/4b817
84/vP/6Rvv9jGTX/8d//8b39x/N7E317/zVdav4xn1lRhvkHWkvp0Wt1JbuvzZ7TX7Oi5q9IywHy
TL/LYW/+z6Qo4w9PdyTdV8e2DbYrSvQ/k6Lk/CXddPl+13CEy5f++WxvP8/on+le/yYp6tej/FwL
QGd0LFcY1H+MBX/bEJtSM9mGBeQKIifq9i6Sd37z7vuMKJuVgneqb52BxsuCwI3LJivvmeaaIljj
N6B0TQDoIegNbEhwaKjrx7x6FuWzhSO5f9InYk7oJFWreOuhAYfAQE7I6N7ZxTfXuSHswPHvmcX9
1y/v/72r8vH/IPXs/8VAM0r3f3/hLt7D9+xd/ZJnxj/4vEQ1x/yDsbBAK23Yts5ZgC99XqP4mv6Q
dHrohDNKEhZf+59Xqen8YdoeXSDD4RA5TxH+mWam/+EZBqG4QgjTor0i/ivX6BzM9lPtalm6OQ8S
PUentWpSGf52+JYlk2tJZ3mLTfktrjLI+2ictwD71U2SqekQhCznAXpRAFMMqTmArGy30PaSYRpm
BKYIc/svaHTCoEwn3LChasufXs0/b6xf5gbzjfJTT+z6JIkAd6x5omURucbXfzpINaaj16MFPaK2
yoZ2ie5sED0xc5NedEMXaQ4z9Ne9jtsPqrm7yk172OAWX5fEVKKtLzGZNMU9Nbi+NALD/Jvpv8H6
8/vzo+x3HN4nwXJj/XbQKxBD8z8a+VYrfcAMLRhHRfIsnVvxqiVmTv4OEqneDuG4u6S6/g/Ozmy5
Ta3d2ldEFc2ECadCEmpsuU8cn1D2ckLf91z9/5B9Esv+rdr7ZNWq9X0JAiazed8xnlGTkbNudTGf
oq4mRzPvrr5/Yl+8VXbgtm5aSwmZM+jHB5a3BcE7NAM8IGLkrMbTW5aqt74KWYWK4iH0yb76/opf
vCKcUjSkOQMsc+rZOJqCiBptgc50BtfgSXOfUjxl5SdgDK/b/+FaJt0/BoNG+ej87qhhVHVOh7tr
UhMuf3MCdnDjWxO70NaXF+5MX97ex9HnSE53Dodj27bk+cPkkDrTl8kzz8aYsWpIebnOZ/VJLTNs
232v7mjXYVLqwLmqFpZvTQmOtChX85RGblnyD1KtsSg2soODh/pOlRMRLErXHocaXIEZix3RkvnJ
9pXpQh9YO+sD8+nw40mLRl5kIlxVl//9n09nlOjVaYxlqB3s26ZVxvsihe7d09KZdYRyrVVeTwCa
7vToyWwLlBhgoy9IFpb38eEBGqomTEwtSOVZpdWz98VDBU6cD4yNcCrXagCxecpwOra7Qvb7sbeD
VQul/sJ7+zQil6tKh5BIh4t/+igFPuqOPW7mOXlZrLuoIugH1OGYFupaS9vwwk1+cTlDZ9ugo2ZF
U2OdfQB5K4JYI5GZJR2SuEqqSV9KqKT4sOSll/ppRBo0fthRMNVYdAj+SkT+eamGaXN+hJ/udRY2
igiaH7XT4xxXt4hYcFgQEcCQ/U1P75S1zUtNhNUq8VvjwpFfW+7p7MUu5VsCOSl0sSidvVjSLNvG
FmniZYWxXagCeu1srOx1iHCUB/SviQNJ28SDtQvuKHw3quGWtt0NmuLn/+WUwB6LV8wWULATlH+7
Kv88kbzT62ZY4hoQgEXYuRE5VIqR3Y5VLA8wCH9/f7mPFR9WTbgRlq0jnlpKP46xLAj/XG5AMdJJ
SZhBZR5DH4NdBrPrGIn6iMpgm8TOY5FUF2a9z18R10RjZkuwYyz/ywD855piqHE9zW2MQCK5qaMo
WkGPwBj1X9IFv6LEejMy4+1/f5tS41DKTTKsxdmY7mjOWDXkOJgKuNGPc+j8qZLsBuj6PXwoEqtq
0CKzcuFdflq8eLiSj9c2LKnZvM6PNzqHOtUXmuBeDGY2pym+pH6DnHYTvXlxqqf/9T2yU+clspWy
LON85CglDDrHKSJC6EqaqymDF8tUEBt7GjmkNkS/6Sxnq3RW2gsT1N839vHzWY4agumCe2WWOtvW
aHMcxhOaWk9ikXENA1N0fhQ6SMsuxpadF9dWMSH+097iwE43NJCdO7t+MSLgtrWlVKcmOTqN3wHX
b3Xg9d1m7G+D7mi32bUYq+YkOawTEF+iRsytdx9zJ+bAQL+JU+sKTIR/yPXMRpdO+jXG2Jd2sk5d
4ePZyOwrZKeXbvjTVyMJ9XUslEkOhULG8ccXa/ZzQCRTCBzDLuuVOcXAmob0RsUe4Y1lflU74y5U
0uqWv+PCs/40pj5e+nwHWepIokMFVgORIAhOXWiILtwLx72Vhn9hu/ppJeBatNuYGclMdQxxNitG
lBxKKoaVZw32IVGQjEzTomo6YBH+fuwan1Z3LmWZgi4DF7O080vRZpxqieGf96s+F/ZMlnviL5sg
FzXnNvPloUvKB2VAGFnKhjwZ7LQR9eB4UiCwzvkbcMV10TyzPK+KioAWkEmwWtLQpiTVvlctMedM
rDtNgb1KVl+oDY6bmP2rlqFmD0PiR5s4ZD015/+ppPz/tUJfPUVyVCy5NNQYN2dPMR6zLmvbovKC
CXRVUZGDUo6O12fyfmzBNReksiQhXcO+pI1KpOEGjoHv9PN2irVX/IX5StgjQuqUz+r7x/5p2eOp
o7yUBhV/gyPJ2UwM82xWQCuWHhIKlQCtbKsImlXfX+Sr+1+OhZat0jmiqP7xY0FsPo0zmCEyGst3
1F3QN8A9NCkGbAGJ7fuLfT7BSEoo4AnIMMFdgGzt49X62pwaFZsEqgfcmVatrJwxOFrA9kmmJWIj
t2VwNIM8BdQ5vmVDcGVGpmB3C50nurRp/WKeQN5qGio0Spsd49mtmwZaX80fK69BBeoOPq/eapFq
NNoM0QAvr05eBfbHveZ0D98/iL+P9cOczINAv0ddyDCYpc41RplZaqpi6aWnLitPX1sYBst6TRYV
7tXQ3mqFfd3aprqpfOWXwC0M+AfyeCR+BYYGmLqqwrWJgWjVxhoAh777QfT1rkl0h7A8ozwkQSp2
w+TssUXbbjte+Gz0jzUndias1FB2dM5+TD6ftoYh1uOSAJXcG5EqbGRWoniaV1a3GwOUfVrbocUt
7CfLr81DlmpH04j0tVB7VzMT1LRtdC8GQjVmcC8rXc3UYxHpRO/pIP4Ho74wU36alZcfy9DmrOoI
imRnH5Lh9yoRc2aOwMYR9FXECT0P7KJ0LxDv+qHfXfhyz3pUfx8POxlH1xHq85bPd6xyxr9P0Rx6
6ERIS2Kmd+DDHtUCraMjOAEFyoKOTmuQ1bqHdwglOAxHUc6AHJtIJz2j/BlpsNWyOEABs1jHonVk
Va+c63eqA6jTbMaVMU57S0lvGChEsVhb0POP0mxPOautqeU7fdCuBVAsbbLWSY2XzKzNdp9omtvr
/rh2RiBACuD+NWnnUGiVv1DaO75G/J9wQPAW/bQ7flHo/zEmQT8lg4ub7OATPqGIRWBYZdNG6f3r
soPtpECmxJTnX5igPi8+7FsoHTFfUGmQn8qbWW0ODYytwhOl5hW6Tp6B0UNkY7FhyrhKIaOuHdKH
ETkuIUQa+VSSgBJ9MFpAmfNzjHABZ4TzhH34FGfgbyqIX7JT4nVs6nSNggD+JPBQEj+a7gci/E3d
96U7duNzVKrAhpPkMUPpC9y6VrffTwSfD87L2JR/d78mJbq/H9o/221HNWK6eW2OfeA5Hcpr2AME
VyTGOus5bsF4WlPZUV1fil2MfT1x/PL/8HWglV0kN9ZSSj47ugNp9sNa4xcoRWCQ2cSnGwyoBWCC
5DScmZMJDr5w1wbz/Ifpj7t2YB+Tn0dR3Tq/61GFESmKjsLRQljrkoUZoMRH3eIlac9zEe7LFgUC
Z89NrckDk0ziAjn6UZT+7sJP0T//FIOzJfM/tTW01Ge7RUktoQu7KfeCHFYIiUxeqIu9kkyY+/5M
hH1YRfuKcI2APW0n0huAnbcXfsKnhYiDrcq6aKlssTh6na2KRUTskTCwpZXsM0TV/4aDY6ymQCxC
jvqYRu0DTOLjYETZqrBwJTkvvjnBiuVVVRLbwxhM/dpx/jgAiFaEJHGOIKX3+1/5xSS6FHYE5xfa
7tTDzpZuR/PbORnxzvkkhzIOn9KQCk+4hE7wirAYnL6/4KedCU/l3wuejUsAzCPcRC4oy7sqbHdW
bewywA5imr3/y5UMuueClZhS+cdbS0VcQS/iSmTWZMQKZlP5YFnBn/TCGVD7aqxRCGcJEqh1KJ98
vJBlENNSK3xq5jS890QlW2mVbnC6QDcU8B0URblVdUNb17YNNBLyS2Fd+g3LzZx9eqiE6EkZvEM2
vWfvkTULeGDbUqlLrAXJv6+w1SxH30QOs4sa04dS0BD2mQcbrWTj2fW/4ySKr2oT1QcHRe3C/PPV
D+L4rWNUsAw++7MdeNiZZlmQr+hxSoTaCTIwqZjbv3/F2hcbFsrFNEbwoaEE/Ptq/plnAxkRxEVu
g5f4euYKbAEqSmIl0ImLI72ywz3WmxFm3g0+0PfvL258dXGOT2wzcW1wj8u4+OfiPXRJaCbUydse
tQBc8NiB1WM6zi0yo4Vwtgns8b3TrEMSLVOhrz6X0Y2tY3SyMBHg0hg5OY2t85N4S5IQZs2/aoa7
IVHWc6A8BY58GoquJM5yfkaZ9EwU5aEPyMOx8vAnNKzu+P0NmV+MIdOEP8PSZeDAOvtgWuyT1Mah
xCYlbH5ThJyc6voBLMt06b199clg22T3ZuuomM+nndku+TyhCXsAWedVhsAllRmUOGiHWY9oV2+A
2QvnqWuwqpvD/Izhbz2lBOl8f8ufd+w2c58mmfwsijj6eTegVifMRRYRA7AQjVWrNszJBr7whCil
SPxX23hozR7bYJ4gtBQB7i37ENnzu2kRgZrM8/Ok6cEKJwVRK8D0wZRl+OJb0k04Pzt62x0klAXN
pNpfZRe2GV+sMEhm6cAxx3HSO2+/xbBF6ilQUq8gBYIzOlKNkgx1y5h+TGQrTiPG+v6apEd5Yff2
1XdHOV5jwuEIK/CAfhz6yjART6hYKbsLzv0Yl5HFgpUqcuOtgvqltvI5636iwp3zRF6YWbTlLz+b
6xD6GlLqbLDo553Ndb4pwyigRUZOgwmKW9kqmn5T+OExoPLQOPP72D9bgrNLZx/I9HigMaKvR2cm
tdIJjZ1lVL47KyvD6e8MVDQXhtTXz+afn3e2wvmh0dtVxpBqzXurnq//zntK2jXrargrdWczyetR
v46LS3vqz+dwBjMsU96Mw2GFwsfHt4IctWPfL1PWu/bBcPxbXyAj0gqTZKc8ozvjKpEttmafbfwh
1baAs7Y4kvawmC9tP43Pk4mGodmkAEOBX6Ua+/G3kO9D8OVQpl6DyHbw9a0ZkhXgj/1rP2E+H+d1
N4wj/qTEWSmDZh444mx1BUBQUdwidMvHV7uS/5GOsY3D+7AeHhU5vrN8caAa4g3Ql0hwMNC6bomy
IxCgQutkWwjd9L55VUT1MGq17wonvFMpyq6KDMxL/+fC9PF5+8RdUmbidQtBCe3siZPA0EtL+vRS
Yn5YKhep1RJrikx0TPRbv5YAnRry15L0lzqbL7wFY9WQmGBk7PJyXT5JHYl5ZcxeyuYPhW61GtWA
FbnmY6Z5mG8S/rA4tY1eEse+qRR/hOA8PH9/I5+bMZjruAubF8W/UKH6+LpIBzMJg7MSz4kheBVT
Bn6T/DU3SPTH0Z7xKpcHv+9vsPxvipaOOHE68zg+4nhhKdPRxX//g4T1eXWl84wLlW0VkzPqnI+/
yDb91Bn6rPREe7WM+n0RQdURkPlyWFilJo9+Zepo6gr/gKk2D2sqI7WxSgfklHlvrkuzyLdpgHXb
L7phU8Q/NTuEX5+KwYs4nG1VoMeEKvkCACABAiSnuRCs050fqeFjFlzHrQ7CXdOPU3wgLNQ8WECk
hjJSbxWYV7HT7TPf9trcH06ZlL/S1jFR3tSPYSy6q85WX7JWXVJO5F1cA1NiO9q4opc+DS/nv97v
GxJcFUFVQPVvhEFNmVDpaVO2DSwKOsl7ciZxDC+VMyXGchk2mwlSCAeFhMMnp9lMPfFrIOM+z8Yp
1J3c8yfnrQiGP8B33wcfXf2gm/ahAO2KuNp+ZVKie5rdwybRPCcYe8CZdbaOU8An5EgtAalNu4lD
pT5VNukevqZtWHQJsM60iQ1L2/4gy+k2HYKSjNqu30CL9MHp2m/Mx/hZ2trfDzas9QDr9p10WvOO
9DWiRLcsDF61cPctyHDNdaeim8zD/BCNwCjbwd/PiDROI7HZmxZalz5cj3b/S/RRvZbYe7Yya33P
j9qfWhzexpKpPDHHwMtpvZPJCrxC9r99X/mJcdLycuK94eJPVyjRHaBiFjE50OuFct8InwhefYYs
Zw/3sqWlYUEEUfW6PmUdwUtkUl8PZNiUFbqrSiGOLjOg31modQcM4k2faIyyOYSJP9Gyk/JPpgJS
lpIQacjdAN38eh+HpKE7Eewap64eCfOo4FeSVzX1v4YJGX9JwW+TmDRfs/46CgmWyCPokhq+XaGV
JzB53uwUKSlfFSF9BdgUazf5VIwNgZsniOioNVOwyS1Mu2rJDr56aeIi8XBWxPtYhcVyyIrXRtYJ
WhGxVyu7vpLmr1lhQDSkWVdMIbGitdugN+21E+jWVtF1fQd40xAI0Kum3Ng27aR6kau23Q7uUbXJ
VHkDxBQO76Cw0AvGXf8DS6VLsNtOSaJrkViExFAJ3iidgtcIIQej9zQGirJBt+4pUbsrdfFOqg6B
BfODb4+7pGp/k+5huUps/CS34o1YHrBHUQCpMadqgjoXLotT/5A9LkjoRDgNliEbjKG541muex1H
89gJL0lk9kj3aFxnIVMlMOXnyZDZwaG9SmxLRoXQgb5KUtt4iAgdj7G+ce5JGmrSmQTkAo6oTu3N
+KPCq7fFhexhBEXMqlsvtgRJV3fjVcHY2eI4iLZG36/zkNW18OOXqU+C7d+UsICWAy8NdXr6iFEP
JzB52qtBQmFMyoydY56+pO28Vnus8rlTYUIMY2dt6QGO4ooMusLCjo0sFb/6fKtkw3o2fXBllW17
/hBKlxQDQHBt+Zpr4bD1KbBt+hI+OKCFyC/MI5YbbZVHpKkQjKIR1uW/+CHMcqhV0c2QhEf631uK
02pcWRuDxp3n+2N9mA3xDP9shSm72Iqx94C9MQHUWr0bHQFuV40ISQX3chqoK60Iv3M7W+o3Y5FS
j1Sz+yZ9ClGiQ2ILpyurN8FeUG3btlh4MmnjJCmSfkPoVbqD5RtsshxTdoeaYl8JhzGSDA9h0YqN
guJsFUBjLFu/XSdNJDwV1ctp6DS4/Z3jbLpMl9uBuDNFVZ4GyLleEkD4rSGNj2i7dhmNTOoPMCAi
gFllDaovzyWa798KEXpT8Fo4JYRJaFZrf45ABEz1s0Y5fRU0wXU+Ks6+7/hzIMI3ZfWfX27xkZKM
GwDly0ictgLKdw3BlG1JZXt22IIEjh5u4jcba/ra6OWA47zyt2md4cdt7DUriM15DhWJpfxw2G76
0fynlsRK0880vTByCojPrfFrKFGxsKPqThH4VF6FubDQo/LY2KW16TSj+pkE2k1qj9l7Uah3Tt+i
R+/woJrKNq+Y1AyiMytVG7wEqZmbx4Lvmo+zbn1oqQTx2QU15oWE85Jm2lpaEVVIwpNq0D8kQGTP
PVwDWMAK0wP5Mj+jOVl3XXxEzt682OlMXHGzHeks35NsLV1RRY+j0VTXtKhhEVLzg8rMZNXUovfM
tEpcFGNAL3wRkAJWbax49vdjqsQ/sEGvGmoS17D9EafK3nTzqFCg7dj6diJqYAPsI9xphv/YEP9p
tpDBUnuqrzuldwnnwAiiT3L9/Y7ji90zEjQKJUuDmbPpohP+9zgPABgbF6PbG7qYEp3dObtU7+59
4mX2DtvH3ZDPf8rQvm1nkWIttsj2mEZAd45675dodb7/PV/soOmnodowLAvAEbK4j7/HaOpSrYmj
9GIrKjB9kO+kBHD/KWbVLNeBdmxSQz1ag9gJEh/JBczZHtTNXVem6m7A5Qctj3gC4Qy48OpePEoR
wR+Lr6qKLCnRJAHHIEV1Z9updzmUIaKGkNjnTneE30NsD8apR1820V1GbjvWxPpKX9YSvMRvRDdU
V3DVxNYgLeLCq/gsmqMFzs4PgjbNSxsq0sdbty0/ZluNXyXTi7fKVAYvnzGsVk5FDnmpuEnT6uzA
sLrpWUOUaVj+6IP5jnUHP/Esr/gaGO2w0q8S4nqTGOtZoYv8YAeQwpbU1t7X7gi+iR+/f2d/Sz4f
j6aLrBZROQcCldrX+TZaJDBltQ7RUsUilJvhHY1olg52zbaRbscO76Ffjs9xLQ+Nw/E0s5/YZlyo
Bn4+e/ErCGNBLcywoRL/8fG1iakrcsgIquNMpDVw/Ron2duzfeE650wF+oV0sXWNIx5nPGGfHzgF
VhAdsEHscclTYFa2h4jx2S60J0gxz7MJXE5qCr1APvjSLuz15NDqpsUG5w62LI4OXEfiWRqLxMDE
dk1e+jbXJKbA/lFhyaHZzHGvo4WKZAqbqhqsNEe5FeQYd0wWq06jcGlqxX31d9ZDWmAs7s6GLlCZ
9rtKCyM4mM7t96/5q+crdUp/QtLDhyjx8flmqYTNU8uYAgQYd210njh9HqblvPn9hb7oI/GA+f6Z
ARbR1rk2mEmmdeJ8jr2gnNqHYkSzVWyoFt6YwV5iYVxh68agS487qthhjsS6XShnfK4xUWA1LVUl
Y0FFn3hWbFF6UEqajnDMKepXc65IKk7eSuSgJUh9JeD0bcNJKwQdxQv3/vlszZUZU3gwOFvTJzx7
ygSLdPacxF4/iCsQsoFbScqopqU4GxgWGzNOrghh9AGIq55mUKTU+UVx9uAM/kvYOK+aQosniAIP
G9QlNdLfKejjl85KgdQMI7NKc+dcxuGQjmVUwZh65mjqK9ERmTHqRnUzKUQejQZAHDIETzpFOTjt
rUX/O2WzRyZNUeN+csjwIriVZIi6JBK21qwLU+gXB3pkHxrPDWkapfHz4nSkxiZpsRSlIzrvqyw9
6D2NgEQ29wqnq1kb8TNBYlo5w/CsmOOzpc+AYf3fXRNcta0RXhjJYvkmzp4XYhfDWWT4uAXO7Sx5
ZaFJ65gqcsV6hXWgXJtqTOCAr/S7oCr3JVuu7VwAMbUK7bYXzc9Qgj0CNXqqQVO2keO7QUyCSBeP
hGpk4w5mqLpkMe30Jbo4sEnsVFvKKwKqe9nSZrET2Eei8/O1jQpR5mzyRGZ68SjezKy1XQAeYqfB
0W2H7KHSExzFBQfhAX2IkwPwpmugEz43EucJmJYQGFxkofMe61X9Y06qSyWzr14ZdWiHyjsKXQA1
y7TzTz9Bj3pIW1oRezrEvjWhj7YLcON3bZiZmxvg0Gdku27cULoIwYIL0vL8gBiAHD8Ahu6Rrh0l
+++/QvNzsZUmJrJRfhQcTQq+H38UddRBNpMWeSRQRJvUbzcZWLlDpGK+7zVL8xSflpIT+Syuwt4Q
HEpSe9gWUEWmAphtWVxPBlXAzP8zRsqphjfhtVnH5r422cg35kucS0BOQ7c109ZyNREaHi8E+kzb
ErY29mTdTA0UPXbfou5+yCVRjrAGZeJkJQPTua21RHdRFv2O44zAQAfPaDPOPzqr16/qvmw4bTbx
g2zKP6156uZ0fAGkU2C4rG6TUXNWnbTbVa13y6lj8GJVgesSoTFEd+P9JfLpRDw3ZBx5mk4x8/sH
rH2xmPChLko1GqMI8s7KxUmoJI1QaVI1av2QhkhI/KRGcS4fNTu6K/TJW8R3M2FluFYQ2sBHjaEI
D+O0hIXRWm6lcmF9E5++VfRLzG3IaDHMoDH9+M450APOKQlfadvhtVMIkmQj8/1tfzG5f7jE2eRe
VmSHhdUQ0TPzbKlRvm/eA3Np0CJIFRcG8ee55+P9LPf7z4dFBWWKZN4tR8XyjvnnlqnQYzJCHKv8
/v6+vroU1kAbO5RFT/BcfTZybA/NkhgUuPDX6JAPnCp+aFNGa6l6+P5Sf/+uj1Mq2hlUfhZqWAq3
57K7qaG96mvLbY3BJjBjWhvRn8ZsxDaA7HwLfHil2hD1gYMVa0encGr0Vxwg2iajuqXUuz4b46uy
df70xpvskRSFrCUIJBhUVVKjSgKk3J7aSqKTFLTHuvIX+9sc7CUjVfVPduasOaCoW2toOzcS1XVk
xCcxpSw4Jf4FAU0PXNAI2ymfezZ/hRv7ttw4oVaujDiMXITD/ebCY1k+mLPHws6MNgiCfmos57vf
Oq2RZrVUyZxM3cS6to7BF4VSwszJIGVItkjELSFqMpwbC/YoSLuI+ByrWPMcybxTuldwV6Vb2BLj
cnAPdJtNXrZUU+rIGyXJCdB3qGY06CNGotXAe8aarG5yNaQQZs9r3VCfY9m+xnX8MI5kCAJupWqj
IzxdjgUAvB8aqbiLIEH2bGniIe23PqKc75/EV7tHk0aZ9lcGxFA5+44XZ1lYBBmDsaMWUrQ9h8Sy
/pWLtF6HNTDVrieVuhPFTQyvY1OItqce3l8U6n32CeIgYmFTF0sZ+xH1rE1SFSZF7igjr7WiXmXQ
YtZBPW7zOd3gw38xZ4D5mR+GG8xQb5MaD8eZ1+HUo3ZdMYr7STPvw+E2M8gAkxYac4n2LS6dR2II
hiNdVnxQAmO4AwdAtdrqRlNpIPN/WGwA07SZBQU8JRRHNaZ30ZpXsoGek1WnMcZy14K2KdGR0DFY
yIkVUeRs0mDlLIfMpt4GeO73rZJ45qx3aKOdq84aGm/CsFI/4+mbtrnNDegJUY5qSoRNqQxHg8DW
TSOz4Kh1E4wHYYxbejBeNhGKHlR+uKGAADuWPnfZRK4MEgKAyHDlU8kd11ZZkSiG99yx2+I3Am9S
vyTZTH5LdjD6MiM8jgQb2QSwsq3wTfiUyltNpy021OPWH141EQtXDGoF6oLm9NyplIMz+dIYQhBu
bJfrl07DG8whMtqMVQTAMem3dZvu06h7CEa62kU8kARYwKMnjW1ySDisYv6zU0vhpmZwF47/qUTf
rLp8WkKyZxLOl3TTunsnJP7OzkIi/MbnNpG/rV/0z34l87DOJok1dJBHlI749dNtrosrSQL3qs6T
cUU3qCQp0volIgxyGdIHStVsmHXFIQNwhEFaJIjM7YBJZcr0Q1YORFgSTFVWCsfQCUJhEC3oMzpS
c0FLoe6ZroL/Wkulu3iwxZi6eu4cBENlFTkIAvOugJpi/Py7P47ESAaUCQgfGWmtxnu+mYKczfqA
QehdiZr90Nj3WEiRk7U7QJy8r1l5R3xJKICROZvfyTg364bnCTeK3W4S14cJ59eqTZoHIlEjsqbb
a2wKwFyLYd4GIv6JwGKLDB/wDrsEwkmkBjt9CZQbUxToU88A5cgTmjXJGjTAVsZyikAx6c9NhLge
6pjty307CW/mYOYyrnQKh9QWGwV5WZo+V6mPKcWUpyoZyxWxzQSswanYzKn6o01yzw6bBmxGBVHS
4j+jGCLB0iYptqJYnAHLNiciTS1EqqmuHqWQlAEl4RpNbFOgHsc/smuTDWmkLuMdrv1MT7BFcVTa
MWhh8tXr9jXhHLUfrezeFMoIwU3WxIYqV2N6h9UtfFe06CRRhKwG24rvQU4e60mQLd4s7Dyqz5tO
T8rrzqFlPLbzcmQqDG+Ef+U2GRjWCn4flrdT1mTGZiwcyBuj5OzjJ9m2mp81K3oDVqp0zR3H+bcq
oaQe2OQpDPO49nmZOEUJzmjeeeIRZCvu3Tdq6WlF92TGJfIPzKgwN4GmTmZduZBMqKha5VPJ2OJQ
gZtYNXtrBxbste6qZmsSo052Nv5MmKZwuX3NzYYDZT5yEMZ76Wul62iPCui8TU3HCNA86WMDTETN
p15rLNrVQH+g4mLvYoCBy2pNIJZhHcDvMB9MXhUWfBl+9a5b6p2KyuE6suYr1UmMXe+seqNsr606
Ipcl77dtDbusU+pubTmKudIxPf5PiQTeOOsThGcg2isNrIcbkyDh6h3lmNHGi1zav+gGoqhVqXhC
JACDCFuwkCCcUTye7N46qmmkw1ui/E67vnYp47pEixS7PjBdPXk3K+tWsdtD2zynRLazV+03c0JU
VaVSxFQcBqqfuORzsH8o8Fpoc08eAX1EzZgtquH9bVQBBennnZmjFsgSczOTh7oRQxE/501Rrcnl
yBwVIBLcm4TZY43Udh3F8XuCm3FVkgwI9Xet8WfA40ie6R1RHW5Up90hsBtYJ84vaYTwXLLuWOXs
f/ymJa0Gh5w+abST4+5mxPhqGMNzRSIb0kxehZoXO9BTdJDsdlcl/F1arBy7jCQvp77Nm8QGFK8g
7S8qWpaT9MaxdqH9c3y1e9CLCFUizWShgVcNVF4u/R9Qtj9KrVwnrb/pJiCkep/sjQHCQz8gatO7
vPH01uxWavkY1+G94wycx0biQUOF6KZuqfcSo5y23T4Wk9hX5l5TNnAE353IuIZi/DvVx5auE4VI
QVKNnYcuIT/oKSzic5LasUFIhdvMJBR4EC2VeKK8aOTiCCrhdMLCrgvsSL04+gKfqMM8sJJxup9a
BbX9OLMLtA/lBGYWVTuVJGQBQ+22rX/q9QbxQkr/voqFjbrABBtPmcTMjQcH9fwid7X5IvOafSaC
NzbQ+joNpkMFd+kUarJ30z4yt52/MR3go8bc3RlhoW3njEN/mek/u6D7NWs0TrOJlX4uWaCibt72
cD7npFHXPDZXke2tJBSp0WG8LFOSYnDzhf8O3/wlCII7UjnNQ5O+daH5UlBSWQvFPDWZflXFKr/f
JjxIi23Xnk/VlG5ktRBaOxb+SI7k+lryydCJrevg3x5r6M1w7Yk3VcuHmvhF167B7PksBAxmMmAK
vipTqV47fLWW2t1Zln415km+VbXokDSWuqYXDTJvCO6wGK67kCYctDe6JZzONgHxlO5oW8Tttai7
FcKo1xDanFtVET+LQQIrSMJtSRTcNlMkbhvtZpZJvkmticEXV1dWR85KZCU4MLEZQF2tA7dRyWAr
aJ3LzLmdtGo7IW9ZAYWl24m+BtScMrAfmKolZSNi81Fa4qmx0eRJDD4gwmj3iYMfhx206npjJ+0t
QTLxGkhl7ZGO1a3Ig0ZARyGY8q9F+22P4IG9OOUNwnZ8pAZRQx83xwFACo0ZqS+w+Sw3VPSEfK6S
KjbyvMAIdoPFtnWM+5IoKirCfu6oLrkfnJyL6x6g1bZg+V8yDudVobfptqSR4VohYhomEm3b5qHu
4auoEV6ribwWiERgsXdkVSfDbxE2oevU6p+4YCuHIXgdTrpgLZvfm4wgH4Nxx2eIiEMNrqRy6mT6
0I4UGKWdEQJP57GtUmhCAlBQMoTzWstJLFBV/QYzLAHbbAJdzRhuVatoViioaAjmyMF0Nr0KsytQ
N/PoI4tgKqRlh4cO8ucsRhcfMmSWGmpWXpauYSxhTgMQMgIi8XxQBgKrRFdKoZtYllvTnHuSSEiR
NexnGQYpWUxj6BW2f5tlMtradTS5VRiwHSBGyFVSgcxUdMw3HO/wiRyUSt02SAy2tBoIfAGB25vF
L7tc1BQ2WG2d/LvSGja+5YNlt24FPU/gXvam4sxET1pkri5KsU3LSN9lDcnvoKgfYqO512apoLFJ
3nOtZedpx7076yFVWj9gzkhFcGxNV45jtzZCnTTcwBLbMSRzrWl7dYM9CgUVieOkY7AozSSMuVDq
0SxxRF2PttJ7iDrZ2zGGVnGqT7sgzYdjqnHCSnTNTXLlOhrh53TRrF04cOlL1eLj0VPolDUE9noq
5WADPhYa+Bvzgi23v9WT+B3U5laPl2NDJxy3axFe0/5ZT5NWbHgoe47mxEkN1czTB/6dLctJmVRu
70wQdCfiEaeJ80wpy9XcRQ2cd/om6QvIl3atMNgunJu/OKRxYkb/RScHSfOnckIE9jUkGJIf33Wv
bVW86MigCuEQVIHLYU/F5nkc/ssTS66N+P8RdibLkSLZGn4izAAHB7bBEKNmpaTMDaYcinkGZ3j6
+0XeTZdUlrmpbquuTpUiwP2cf1QUvzGYEOnSQw165RLIbAzdEqMfBsNzkXp/42c/gVLgY8SkuFc7
B4bOj+rkmMj+GREIVutO3M095NBCNdVfvkHxie7wrnpgbicAWBCcj5LaqyRgctqUPd9OVzLLm/Zp
5MWD522fsb28JwYSFHOigbmoejLZ6I/AbDiGqlnzg1d1E0qHUdyhV6v9BRdgSEzPN1fN9sHLx5Ll
bm7RnVEUsZVl/eC4PbkS3nJM0tYJGGdSToSS2mgkL7tpnG1ErIbg4HPL8cmjuxhPYfZiz74Jt3aL
/ZqnO9bfTa+cbp20+Yse/BP0y2cBhYCPxuLz+IRlbU5Jzbc7AAO2XrorisxiF6Pdmjph/gslwyPp
iIb6m/TvP34sPAE5GLDfJhrxK3T4P2jdQIypcus13W9lk+2sdqKmdJTufjbbdJ8qB/91k9yJzJF/
+fI/v77EnFikJuEXuTogzQ9Q7OLk20KOd4p1tCLnpodyrsdyuQi1wi1b+XmNO4fWCTjJyv0RD/kL
68LkJ6JcaEOoTb93M3IN4vWUDjyakq6h0BtcCUv3UAk0ObpDtk2PzZIX+G9E3We0B58zxnHaBgXG
I1xn//7crCGhm6tNIFDb9TIoSs9LeiHPvJ6phe3Ao+t7baDsyuRFLxCmOHFc/eWJQQ708QTkX4J+
Bu+3TR+B+AcCPLdzKeKqQppkpVSnlSbtxN6yn64uFNesGdIo0iLpvvGRmZYU9GBjNL1jLZZdTayQ
MuqHtKWaAoqjsf9J1ooKmGv5TiyWG4rQTEqTyQQ5F6BXzD40lRL9yl3gUjosa3M3lq69kxoOpoU9
HBFgQ6Go7iy3gouzmbILc17imxJYIb6m/3b9fZLJuzwx9KOq37K+mEEIXXS2eUd1vW49NJ79aNfl
Y0cMJfc2pba5cO+WgQHb0sSN2hwgkqRjiLCfF2c9USP/uGQJw96ckxQ4/gOQsp0ExweFRjVwlPaI
jis9bKi1d2Y//0JfQu08tUILmvR1szlJp6EHgIAzxxZCeKbRPcXKfPCS2ryUlvuKU6FnoZnW42yt
F8Iv71IKdKIlQep8hTUc6LTU0FZ6WWNq1QybAO+52A11ZfuSlMZgQFwL/mo+zYamh2mis7LNbHkK
yFLv0hP2pSpKNaiIPwOS/3G6gv1B514jzVAFfWS4XGec9IFtiiBXpjwaFSivasoAQYkdASgdyoIB
C/+pjSg2/6XVro9YKmjEyjglqlC9dgn7oUG149oAG6JeoqGx5LdStArrqba3FdND3t3SNvuFigR7
yQnvsfBMx+qXbhZEIMfJk8tqWrRmNA2EUhP7bO/0Rfs+05wOfEBEE621PLd/uV6RgXx6NbgmTR1n
Nc5wbIkfmHSdcqEhq8wloidwgKEUzD11XEfK2nYmxgTmE1AjZ4q7kLxvM6hl+uCC1UYWCtLArOsg
m606aqSdBt3Sj4/o5+4mXPBhT8HuYkGkGB0oAZ7rg+EpdVC5MxOVCN49tkUZLiwvO3NYcIukLx4N
lYHZ61izkMOyVYy8gK59muaxORLORrGXgEtDs3UoFmqQ6SdlTh3rWymb6Cg0Se570dMFSzN0sBa0
zxU8iKHTb19mS6ijVTZFiCo0Cfv3tV8O8Tq9UXrloPcrL45htrd5DL6Z55pzzCcKRjIT6TudCVRD
yqGBpaEWcZANV2OfEw6XqkfP2B5U54101I6YJTUaBqCLRTRUgwQIBdmKCeh/hrG/9NDuviHXNiqW
5lhyJd+hujxgwjsR1TUjSrkKGDmkj7UzPjS2RxP3WFehx7PppxQFhirXwNiEuCsbWnEJh3N3uZsT
DsfOXeF9j08lWDWPsLYeclRzHbEnpw6sDihDvxFX7e/a2vsEXIv6SYs1nOJDrJ5jpNL+XQ3qZypI
8OZOvdHifjzEj249LkSqpC0w5yXVk+pewBndqkL5czamF7u1icpIJ26Zjl/YnUhwNxLiAwQpxMQ+
F2FSV3VQksSBLs2g2byR3/Oijvd5Ml/mpeafyhozkEZ5GCym0u6KVMsUJ/vw1hfQG3Kh1wyux9hq
UpBy/mImhPDCtIAEp99Sqm9o0FZUOtzDRaa3HrEPlG55I83by/hEwMKJCscQN8hyHusGkInI6huv
eeeLsI6MjPYhr5djvzGem61ZhHyP1mWmrzqbV7HjS5vCTc4v0gviWFgnAu/Z3+STBcgbGZOn/NZa
s4tgHqDMKOLRIY9EyeyoW1q0yC4JNK0tUHrF97NplBHJl2TwxDntnQXMbzaZL8Vk9scVVb6rZ+Jo
lvImjQvieGPrpYkNJhrGdH/MEAo7brZ3HMBtzBZF2DlxSeL+AigChevLVUfTmC194I08ALG0rli/
cd94fCzDBihpO9mxhPiOhrX5Pk1G6Xuz1x2YCouk925a2HqyBCSDAmk9VZX+M+v6vecub/TKUU/h
HAkvJ0Og2n4yBA03AERPvfe+mtnNaKT1F1tMT05uVieLsPZd1ffmaQaEMNIXNXpUWZnXclSBzm32
B3PiVlqmxz+f5Z8IXCI/oNeIk2LshWD6cNGXur3o5oBSOlXmvNPJx9nVEh69o33Vr0v31JNP/Beu
/PNkyPUh8RRBxuCp/pi/wNZf9ADTC/zJ4vidtu4JvvM7ukFy8yaZHRg6fflLGOLvFsl/7XQemlA8
7ewEpFh9kiH1QsZx7/VztLnXSOukxWVEbUFydjx4UpitLwQXn12UAeFA0cR4RehSZ6Xyw0vL3ZZT
dGdsr/wZJcc97+y65XUYWzX4SWxhV0u+6sObbmiHNJb7cRhvmDHGXVuNfrVpKBzWQt8RCk0w2jUN
iDA+v1nq9650dOpP4vusor5oqPgnh4EIio6zvBf9mRX+fdnWaCgcEiOByHa9DgjQViogzIEu9Dq5
M/P4flwor66rwg3NxkLjMRt4YAiQMCUA5FqMI33ZKLdbq04jHnUzmIYm6KYnuuX1KMk2jgZi6nFw
fQcUSP8yL/zHM4YkFxkCAaiIQD+ufMVi6bXRMUzm1XDYvPImXrwsMpzhp7LyOiC35y9ftvf5jiYC
xaIGBXmf7hofc/hMt2s0loQ4EsiMrrXIZ1Qv2sFFixSWOh6u1gPVUWsaroU8WSIBjQW+Uu2zNIDw
HX1Wvs7pFPS5S+sRoAVWl1982fFx6HR1Gqp1V059eSRW+wGLCzSAmc0UXn9hDNTBu1k6F4N7YGSW
tbT0sRtn7oNU8y1MqjdpkodF3X3Trqd5avXvg4z56VvsBCn1MNNkF5dOgwAgTrPeCboTyf3qSfFa
EM3o1MMcWB/UQbYbApJtmY4qfxuTvjwXxUC1qVpyP6GTRpiNdpOU2h0dhOitrPqcOK6232yPU6ua
591s0uDFY4IPRut+ZJBYflM5P7PWvkVCpA7tZOi71pRVuOkTDSD8093U/ZBzh9q4UG/NgmoBAc++
XM1X6rTwI1JXdtoctAwyW/ZGpnWHvLwtsmcGUkFHYgcl1i/Bn88wV3wGFYRNyONVknaNYP3oY20y
2xyrWNCnLs0U/ndTuzkdH9aOip0hV/IWHf2sPDY4Z7sDbVZ7Y8ML47bJq46y0Cfr7Ee/edh55Oqh
uC+3c8lSvUt1PBz4/WjOlHnRXeyt/W60vKSzblKKOAqb6aKuD/TUv46mdVMCn90Xpt6cYhJyY1qW
2q7DZIWXLcBI4d26QJRVn6jgoK5BtXPH/6Cb1AdrNSUIJjJ8fzbqn3yMBauXpug/zTK/BDanEYP2
91JfABotEYmCSc60UrkzR+uhnkoBhwHsKKsuNLXuSYnEPLPV6gHO+gkyYjoSqm/cuMt4adqpudil
M9+L618oVkIT31KgMyC5c5qpDHgC4KfksTdn/sUzDTMd3ea7tkzu1iIpqF1zvzh51T87bf+O6JWq
LzPtAjkMJgMJO79u/UxiYTwx9yNCUZ52oIVqMO8Go7m0pk3JQTqU0NGefbMqL9KXFZqJD+9uWVpW
74IavOvFdf6NGKjcUrgsDCf6jVnMm4jDtJl6yC0U4c6mmmhEeVEkuQysvqKRxhjpJuXNH5r2gn1I
7mh+pQqnRafUzvIQz40euemDOUH7MYZa/gbV5g/9fG+KKeiK9szVtQa/8YNmyL5qND3v2mGmDZ2i
CmgI3piuveiLc6+xQjLr6vkpS5A1AqtjE18rLURtQBwxxqZQlfqzbidv6zbyIlf1HWa8H434h7lk
uTaZSX+rUMQTDJJ0AlmNBVWbJQ4xf2Yd5SQGA5J3qa8XxrNdI0OholUcvCHfbzl/4FgXAPmIVvd2
LffpJosDLqGL7DnZNS4TP0UC5qMKzG5d62ah3e7Qx/X9NFnrDb1iWz2g/oEUCYeJoRG7K4dd4RnR
rIQWpVk5RyK2cLnYnDWKeChQzjdqzJsjcPxznzfGMa74fjpzXxayQ2AnkvM6fZmcoQyKglqf0skY
5WP3ZSVB6ZytdRyYGdRo34Hu/249qtdZ7E36UPW0uDeGJX4unln0h9mX8Wzv6b2rfZdD2OzoVKJq
xzt3GlyZm9YPGcknfkmS/z1KUBSyWlZalBRvi5+l9hw41KMHep3tVQNk05RVdWPP/SXzcHdl6G1P
yB6pP8rFibrTX/yd+EYzZg4L12/nuiIArfT2uCPBAaiwDloFTFa1zXQzii0ohfqSLTC9qnZ/TZPp
PGIq3WuTfl7ovzik9TNFWe25giX+/SK5Iz5iQqqNHVgJTRFi0/ZNLjibp5ZGRmokJnuTh7HRsMgw
m1Jc3iwYmuBiS1DHQNqT3BUWkplKwdOX6bngB91aVndIUePwx4Dbr6bWhMvVfNNU+kMjNy1w7KK8
yei/xC6jv2jS+eawJ/oN0s1ALGTLix7voFelxpdU7tsrFVSzdRAnaxunprKQY2f8eEH8ZTh2owi7
MblvdSVDohIeyzWZj65GSCCf2FuWLXq4VmkboTUIXDPNA1p86I/N1b4rQqciWjLduP8oiT5mA/Bv
nCXGPtmKgzk54AAG7kWt9DO9fCxsrLJ5XJ9rNWa71ItrXMHbGK4ZPkthHePcsKhV1ZvIoBLS17Ml
8+2lwteWO3szwSRVGBNuKEueVkgydLWZHoqCFau3rJvmqs8hioobGyF6I819O2tZaKrtzVGq8wHK
gf0UUPCUSLCjmbLLygbuWDmzTQa0Huav1XEuUxin5mtdFzZ9YsctMHUaAYI5Wy2gqDowcLvCtjOz
eZtJDptXBF1mPxOn4dJoOjxhGIMiJFa6di3Nh2Op4COPPbXc++v7RbAc8vwxd+gDX3iCMls7isWw
7sgn3eP/xBNfUC1FBNYgO3WOOfj4ffy2n6z73w3oa1Pc2sWbkdMrui3VvlnsarcMngC1UYjeiQlF
uDRFekRxTxkgRoLLaNefcYvjDydSHpSLW+2eajpJX5AedCHpeSR8wNul8VNj9dq7LXeD1bKDIq4I
hrYPLWFnLzrdY+RtZn4yW1HlDE6IOSEoM12FKbpV/rbg+7eTp8WjehE1zRCQKPtzY6oKO7ReVLTk
NOjx3GRLSaqYtr5zM+kvZbz6ZdHqEW7q1Z9Xqsi2bGF6T11ywDam87Lv+RlZdxEGCG7K9xS5m/FF
lsPXgQrFvr9fza0LrJrqrLQb9/aIULjoVXUZtvSiWvuBadbdK9Q4qHPpMMoZ66ou+V6Zeh2Zy5wE
rqRUO52+NZboKHPKyfrWAbS28c2tFPl1/EaF0R3TiafyN468VlxErVu4u1Xl8N34aA1r/Gl2Nu7z
ikdaOgsBtElUFF5kkhgYoW7odrFWsCOh9ckxQN1YTu2dZxAMJHBO6K58gCtxw2Hegk8PMWzfVhqP
2kzgclzUJaX3uh3ETV2GpOt05bPkIo/WlAGp9FxGnTUkf8E+tJpL53CpP1lF+WRtZBhTvkS4Hbl8
11rDhfudA7epQMi3f8pfM+DKbefIt1UW31ckPT+4Vl68uqm+XLtWQLuy/Zx7r3nWGHu5Md94VY9X
bTWqh57nGIeMzgPecm1gNQAp7ftjTacMsrIfVKaLr009vMGSxg9IFKbba1sMiosoQb75sKby1Gut
FdAE1odgz/BqAonYBEDmcjLuXY8m7qrAUg6zp3wvraZ7K+/HwNGmjENNU1S59pcCVDog7ykoyTzZ
SyWgr0H2dmhnRhqBHO+cL2jYNHs4prBJwdh2RKOy4k32ceiXFYBCPs0Wzv8UZPN+7h+88btRbvHJ
cJzbiUrzvGrl+8PCQvWtzu77lkpZT272WV/zn8r23jr41saYFQq11jeW6dATiXFBGnZEUZexZqJO
5H0oKFeI553lbCBYQmp7HCn3Up/ty5i0ry4rOvaqgGeWvq24BoBWfN7DXIjz0E2XgfohH3VGE+FQ
f6QDth0beV/Hir40svmS2s6/kTQy9VboziToUWSLiqTrcnIZDGzq9DuB9pJqlJ44x8yD3UHSUq7H
/a2Ke0HVLt0QC/ZQILF6KQLvblgQoWbIhM5rVqArISpOo9o25CAYA0GAX42b7zGHdmtcuaALYeCs
u/bAGWruUAIH0/w8TSJ5mnrgy+t5jlytjloi96vC23vtdK3vTN7cyXlk03t2eO363hl8NPjMCIvw
HdprPWsjNa5bVFjrgH597rACO5Q6kWnpJvG6g0OmN+xGE/lXUTGM8jiTpu2wpeNRvOjGzs1qFTgd
N9+4zdwl0oUl57ww5tLciRIL++AWl5LHa5cPo71bpPFSoNo8S7vm0Pau9vzakWGZ129opRAxJB47
F4mWQb4IIjjj+LBkQ3s7mKo/FEPz3arKZ677p62u56AvuIT6guML8dOXdWgPCYsXGSw1x2ghnvjP
1VeDBV4zGbsys7ABm/Re5B0FpJMQp2F9vY7cec2U18zxc0zuZUgra0uGqfWrab0Xa273s0GMXwpC
dF9NaFkKyPvWjPNzwuta+m1X1nujqs6jOdwAfn6vHZ61kapIv4RaDSwxZX6xVZnvYgUPfh+aKRB/
bTVfqzn9tWxUeOepWqPC8HxPzIgwTZuxTDzTnXouJx5VmttP5syMysxxhtU9ktupjpDWpTuERjUc
ndYjbWKCSUy2VztHvY1+jcKcKXkzmqeZYlaKDREjCEE+q7j2hm2wY5GWGwgoa9x8hLUxbaGW70dj
BLpGDlamt6CZdJ2XK9B9n/Jq2w3dz6l8Lia72zebbC/JvF79519lPaS3EqH7SU2CNahhtLWH7p9E
yvuVurVwhIrfLW0hGct/XcV1+3WY+SlTorORjOq45Urb/f6es3kkFxRNb3Ed6ZKK//c0nYb4mk3V
Zxe7VyN2/+FexAR5qG5++POu/B/04tV/SKgjeVOWjlHp3/SiVDkbXGrLqNOyJ68Ub7K368jKh9CN
Z0SGXvLWOQj6sGhXKRXNWd/+hUL5zM3D/UtTAlTopJR9BGcaBxDKnlPk1mpv9gvC6K2tA2LvOP7j
vUTZZOnEp9bvf/7N4eY/MTe2TgPP9Ue6eF0/mjqGykwaCesasdUzS1kpafYbsr3ZFnNIcK86jGbX
oF2jVcS4Wk7n1e7eYp7qTg/10SPYvyyBVtJKoF0zXyqzFEEs0uSQT0Rc9Ok38rRuiIDMHvpyhQC1
+wDhSBpNFOL1jfuoxxTRxAT1aUYuHggI/mU4SWR15NDuZJLtAAF3vTub/6xdHSRllb/IannRqTrG
1yTmx6zNmqNjt8meVeKoj+X0aA/aj1J4A7j88NbGcfEozOlrnVxy1atXuBzBWrZtIXp4EVl6WUSd
WW+BZyTlgSgt7wvKsyJ4TtJO4vwtuRmX0ffamvLNsbCAGuyb3k3VuZhteBq3PRCD5AVzPg9IkpPF
j2k69JMF7S6NqwTExGR1IIC7pEPn3Jru1Q1EZr7TQN30+tIGap7Xc2PtSmjSS1nnGz7158GxunOF
Og3XdbyfvYKPXub/iIHXLtPWWxMBQ2AODB9jK1/KoXnFYnYL/bk+FNt63Lz8Qbc2StXr9OiJlBPL
nZ7M1FyjcWaNMrXx1rCz6kiYdgJ5X+RR6cRJNCwYDlRbbfuhV/TvMVIwkxBaIEFmZEuhoyXCenMi
DVztpaqW2zmGCKso0qT2ZQnXpvJ5g9IobrW3ic3EXxAN7TdLPnu5xWDZD1/JUBb04xlfiWYk70St
Vjg3SEHMeia6QW/hqbKDsMp4b1sA7XYX234+oRBhb7UWPSMMUa4P0qy0I/K2sPyScUA826tj+Ob3
pk+y1wXd412qLT+mRABDXqGPjRR0hJaNn9rmK01O5cUgcDdCl9id5VUDboNnBz330YGzrD5vcGxH
sjzS/z/KM9NmU0vmh3WTd7XNOyBjTnG6R3ebNQwsJZhdPE2z91gSiObleRJjrUJtUPWtvTxQ/9vX
at4rV1awLVdqLaGZV7qoEykrTi71al4onDDuOtd460gyfjH6pT0hrDV9p66Lv2SVfo5yIxWVugww
GylIff6o50osc8Av6G1R7uqU5uKCxtT4bouNKBNy3HQHpm0m7nkz7vKG9fDPB88nL9k1k5XSHZOr
DfH6RyGMqzNxZaW9RY3uTue5Gn8WumP749zUfhuvz3/+aZ/tZNekYJIEBSIYDrOPbqFWH/JBlqaI
Sm3hnBKUt7dMXtC+t71G/bmYUeX24lFidj4ba/wK06T54OTLbrHbNtx6nebFGXWoXql81xrompsB
1EnToWsTpWN4shbUcNzf45rdCbuYT6Vr7LclVSEN33kI/IJsBm1phITiXLgr85S3PVhMLrJlly29
lnilZcIMNB3LrWcq0Dob/EK+k/Pcol/mAePzyXjK5q9//nwM7zMdgXvJuwYeGPBexB7++wakDHtJ
iMrA6rLE+tmFgqqbDJ0vYd23lFBnpNgSNuX5mdDea2tERa1X2HsmcsCJPZFcUlMwr+7iV7jl8sYc
7rrqV5xklHtV2HGmKSNuqK+iCXlH1caPY4Fw1FrNn/jg/6FLZN1JQD9caJtxYdN9Jt55ebbstI9c
vDYBias35mJbXweSPP26VfzxuXlaW6QqNTL2HU6fb0OTT6/wifSL+6lnN8dYr5dg0Jxz320vCcEJ
KAlQruILXXei0uLLqiNVni2uXbtw0Xo6bfdqziQSE69Wku9sLofFcudTb71vhIyRolQYb5Ydk45C
ON9NogbJlF4b+0E19/PiFbck+gC1dF12GvMU8UDTIErncJmUMR3tsXpc6TwP2sJK9iViAuzXXb9X
FgWldl9sJye+qjRG0gJnt7vfGhptDTV8s0vVPlQ0c1pymW6Rlca7jgCOvQtiuDkpwLF5tjsuy7l0
iAfPNnG/VMzIrHoX00QIa+BZ5rbycZu8oVKajx4q+FAs7h6RbpBpdhKZqexPVmafM9D/PQFzfJdT
cUKIZ9/nrUFFK3IDhX88d+L6JHB2kT9uwwa4y71DAQWeQ8RO6xTTW0xibTAShkTWUI45T1hawFxJ
8hZfXO4Ww1GmDjX0QY3X5ADer8E1N+9x7rm7stbn01jyGMB/EhpYQvuCw59TbYxP64xuP9+6Jx7l
9YX1CnyhEj8omqUzV2UA1UI/2Vtxj0PjLhlb98BNVe1m25hCz9QiV5WrL5vG8cmKDFZpN88bhCLT
ezOO+cVxpzcCB7CY1fYYNKuC8BKjfVjogaUWBnvWZN/WMkMGbZ8LnClRl+kE2S0EIVDjhQeutm8a
rXhKykagB1YGHRjJ0wzya2+NB/GYPswNRd55JX5m12R/pzE6jBIrtUZksgFgavAyVU3gx59f8M/s
Mq2d1/IGKjOY5n6//v+jO3SIWFv1LIuv7x+/OKIOy4CqH8AMdhmfxe4qBuWNrv7yc3/HhfybYTZI
QuPts6+qQ/ejKkorPBE32RhHEMVZZE3be9yOLgZl2KPK6HGzN/0QDnmvbglKeWq9rr2jpYfH2ruJ
5dIdBlL2996kPWnxlhyctAhm7va9QwI70AlS8mIy8sMq4icNa8otbEJyUSsBGu0PZGKIOqYeG6hk
aXWhnrEwEt2CSQFFFmK3eQ5Hcof2uUmp6J8/8c8H6jVUhMKxayAEIoIPisVlokae8gYvKqvxyBbz
luliDUd3vNha/msb6+kvN+pnuo86aqZ4NNIk137qqxy9bsqSyXKjNNVxMowZmiq3f/vzb2V/2ha4
OtiTyMQRiGc/bgtJb9AEfi1roEPh6aqhFoM7waVPwZ9/zn/8MuROSzKrKDMkvP2DnoxUsK4wEDxG
8WLrgHlwuqqd/vLL/A7K//fDSRKFa1+z9Lnx5MchJHYmtHz4NaPSGBkNGn0HvO3crgX5XrODg8Ir
8FU4egIGcM2k8opHbMD5Td15FvUXhJ5j06ZhSFV+JQxS2DO8GEVS/cB9s+xxKPcv3uKBDGXElWWk
jx70MT3oyNlOlWf4iW2wfazNXV94f3vhURJ8+qqI5Td0xB2kblzj0/99o2Pn6uJWN6k8zydw0i59
ku2SBn0WT7d98dWrBvvI4/R1HdRJ09z0Lm+r97hcD6ujHiplYmKhNg6Eur/hlS0PSUr6BbgtqiGN
38lwDR+PJsmPjXMFOvR3JEPCz5xAb2vrsBSq3OmSfMKudLdwXEivMFpdPPZefKV9yydkpsAVDc58
mw0glE7xmOc26iWCn/1hngmTqqFu3K2ZAqckCxC/f3nExoSKjgXrSHkpCsda/VJTa5+yfK0DKyXh
TCVe81W1DB0Yz3D9meQhFOKmwFe9J24RlUefv4wN3DBC858T91OlA4wshtz2XdsceytpwroSPchw
hxHS8dfUWk9ZxjFUahajeXtABfk456K5NfviNpFacmiTbgptZ+NIt3AtOUUbdhuF7VXjtH6rjPiU
DcMPmZyIW6mf5844ax7+ITvBosgqygcHWvdUZVAKad+jztW0R3NSlBW39IGN497qPTuyvO676yLi
xndNIfk2rtiCUnXvdNk3Lvy3bSscCO4qDb1+EKGojdwH8sMOtZR5WIJhnBGwWgB1+K+wMiImbeJv
atF/4u7UrlRBshO4Qo6Z9Zr3fX+DPuJtskf8oV6jHQCMgQrd5GYqeuy9epkesgzNOqd2s6PmETPW
MO0drDe3upN+7fpNR5NtI4SNh4Sogg1Ifq7oy0pdHACEMJgMXRBaA0ad+Lm6ai7zGjovqSTqRYTs
d3NX3+K/PYN4x6ScbCHGBnVO4jwa3dpG1+NWUZMbyXvvnFPX3Rn0yT7ItvouK458rV3UjW3O06WY
BAEvChTZlIPmA8vFhPVolb8ljXEoKtV8oQXoPp4mxMOj7HeUu+hB1liodC1F8DEwteM0jFU15jLV
e8PzvBXvgudfeGv1uJHVwq+6n6nkOFmNtgSoQL5MGSMtmq+QKlJ14F/dCieSLPdOzD4Qb9yD6Kwa
P07a+4694mRgLVZOcue0DF/GYpXB7MTbSQG78rA/9U2nfNd1I9mMzW0l8YoPr0S+pK+K2LyTmpsj
bm6yF2qnPmzOUEE45XcYmarXpHdDXLdwRnU2wHpo6YMAwG4M79XQ2/wQWy3RptbWwB975VkB/9W2
+eIRXsh61pFo9qLQu6LBEUQXYIXtEayXgzFEm7T3RjGv/tib0FVbfTNp4iuWVANU1xYHvP15yJi9
MS06buQkyTfqgvTTpKfRogtcCETkIB1xG1+B5u/aXBB4o5VNhFcoCaYOYCcfGDtJX5U+b4HYV3OG
WkjyFjgs2Fmtm6Fc0H2NLX9SvuXVc1tst8rt14O2xTNsE573IS4vLSHQDP6mfZhb1/Vz5E/IS9Q1
L8VAGio5v6xp7pCxXmNyiKAPc2bygS3CbzwC90j4XKpsvR9qk48ALjHsoHk7Q5QXr5k9On3ENboB
fsokA5D0Uf2XhMXDQLOtuPY5jfotsw54nJ/jeXpoSlLDU3Jkd54bR55oW8ZdDQISg8WBChsBo6p/
qVo3PTDvButIMHizjm9iiI0jowBzJELi67IVJCYOQbv01P3U3eTmw5ap5itpVTucPPhbCyuNOHPW
A7Y0Ni07c+7WGUhBKNAaHj+LbmuH4FSCQfKyYQ+qEMR46b5N0/zY1xzILKC1Ua0ncvDuNFabm2bs
xK1udZfOOnpshJd4RYeNBxqh/0o4QyPqr0hKpT58E0ovQmLYeLjkWD056T9L2a07AC4836ztvF0F
To6leUe6cjB7R/dbF0IsrXmqkUd9+fNs8R+qRxMkAImlyzhMe/F1dPufYXghNM9Y3VSy6yJwWdd1
8BPZfvNy8lrwID2X2OdOhtvMCGzJSq4HtjPN1NZHpqIQ5oi05hKpcr0axZ5YqDGzTrrWfB1Jk91J
9VzrQDoAkllg50ToMY2vBzohECkuAR+/dxbLwidlcPIvKBQv6v84O6/luLUs2/5Kx3lHXfgNdHTV
QxqkZyYpkiL1gpBECRve26+/Azx1u6Wkguy4ZVhiUYdIuG3WmnNMnH+abqSHqdQ6XCJ9Q4kbRHbS
OvQAtGDcKD07TjfGji2yIFiZqMjqGfiR6/ikDOIh48zcGeWwQyeMNrwkbWJSeO57qAVmCEoVDy19
USd8qHrrSwOceG20Tb2tDApr1eSqa7iErRfaw9dBqSvqbNuAVfp92aPyLH0xY90bqjS973vv34vX
sMKrJRj8Np3aDoF+uJL03+9F3xTY0innUXkfo12LfvpUW124Ek2iLYXWNAc5+p8Qpwk8UuW41xjW
2R5ZB6fKrMPUuo+qWex7YBFjEiRLnmdoi76dMS4N4hBK3dM7pd7VKDC3EE52wyw3dxniVx1it+VI
D/umqLna75/X23I+3QSDuZQgROhi1/iiBpigOhWl7cnGzNjeTN8AOwDacaplJYt4oXYueV8qRLc+
GNUPpMRvtx5Ea85VPZJjZoTSvBn85fk27N6kkgxKeEzYLSX9po3VXR+W5kobiuM8v3+wWv/jAUHZ
u+wIaCVcu7P8EtjCmHDANhGZp2RhccPGnm4f9T2bBf7+o1iiPx5QMAUjmaaqdy2WjjPUkE3Pwh0M
4M4xEK2kHXo75H3nsitNXDQwG96/o28POadtEvfLTRWAW68uaqJOKv2qAmm+nq7MviuRk4yfIWR3
K0rMmd5+fv94f6jPsnHkvSAodd49v2YI/HIXtUyqFKXSweuBJS+cxkEgNj77+WR47IIRr40h7PEO
cu4MS9YN8+79D/D2ESb6hH/rPMCoHq4rgqVbxdgHmgFocdHuzE71gYITnufbq6EO73TJsizMAT4w
r3zQj5uv5e+DAocWc0AsVxtM8Kxk/uXUS7WsKJy1g6dGabiw5VJrc2XH6X929V7dkUC6Hgvjg93g
2y0n5zjXP1+P+3eF9JeDBoFWWSwQB4811GwfwhhU2KX2wavyFoSIXc0VFv/i/eQtnXfYvxzG1Kug
ZcgaPMGOfQX6rGTUo/PWoAeH5a65uwBPHTSPZm7z26e5CxukOWrQVD93Y08z0v4osugPp27N3m4M
AHQE3li7cVHUtVnLwRssavDDEKGzQIj+/vOkz0P51V2l4k9ElCo0E9bR/Ib9cuYKe0oUXsng2UV/
NCv/O7Jymqx6TXZNqdWf9PImnbJPWuBbyHSi82Q3wUZLDMOLTSThftEHuAL6BUu/Zdf58qRNy6LJ
hnu/srRlyw6Mh9P/oEH6h9d+bhyobGc1vO+vntBfPrQ5+GXfVErvVTzlA/vkRUj2Nz4C6DTI49gL
px8R/f7w4tnoJnGfzE1pYV49/bKLSbKJht5ToMRA5vhipiFhma39KUw8NXtyIrJlURV9VLHSxfXJ
Ui0gWWeu0mFS1mlG/36HcPpQpOoJTxjQlSJ8Rs2mILhMndyr5kiIiQ1xq2Ob6joaojKVX8u2nnal
7T4hxkEK2A1E/1qyP0VoobzRwMvF7jg7FFPyWE/D7MVT+4cxYQZiB4nFjPABmPRmuKsjt1oPdXAg
iMW/gMYFH4vQRdHUJx6OZaDVvJMh6bINcAhcuPGBgD1B+KE2rM1yGFaSsItV4ejRAm5M/pwAlcR6
uVMybTwXaPrvxgf4LWJVB6RtkW1SLSY/Zhyhb+exlIblZ04WlXtpeb4v9IWiOtSLWxXiDZjiRV4P
Fh5jkwgb39Hv/fQbgJUIy0zgeCBQuiVshPygQN8iE0d/yVr1czka20RE/UUJCrFF/4DUwjbuGiLL
j2qli6NpuOuQbBpPqwyCEPVs3eRRcFMQAcryXm6zGK8+ysJ+X5hw5v1sugmwX+6GcvI3hvlSaLgr
aapqq7jt86UaadN26FlTaO0FRXF+l+EEWePzV3Y5UhyFTSU2fH/h2vGD2VGQyahRLiKruwXAXuxU
Nd26cTWuXeQrVuFcXFThdKbiNab45NU7UMbjXUu/40a1+ttBJx4ucKe1UxXqTdIP3cL1icSe3RzI
ZHBe2iWbEJlOS4R7z7qDg88tVNywtf3YqO2yRga4rpxDCnFJC6Y1aa7DqkxrfS8kaRLYjovuLtD8
XYBwax3VDEvCQkGiY5jU0JHuCpR4XsxiL67TYhkP+OJUnT61OdkIT/Ebol9qh23Wq15YhtPW1xxy
3kexQ4EMj6IyNmGVgvG2lHwrfHtpkJdzo8bjWpOKgfKwzXcMWOiMVRTWBSyPmpxii87dstNlztsx
Kg9pJ3csB+K90wtALIC5lOAkgKeBTLYxdctjHeM/lKPr74yk/xlZvn5woja80Ah2EUMhsYtTzAvT
gxJRYYtrZIj6ROZKUMlHSSfkVtFPXWwn64IF31oJS+Wz/qnEN3jwI7RwMebIWpku4LW6VW9rJX4T
xGN4tZ+ipFQ2oiea2uzHHegfr+9tf2d/QknH2mEIuw2BL0uImuaRVIJykyHY1M0C0JM2fB/whO3H
QAtPRpKtfHuGBQtoW1GXaYsytUua+n211kOTp9sv0LIFi0aV/jMFrJ3eu925dX04VwlJO45A8UHC
TL2srMTyYuSrWIUlm6u0Jia2DO54h1F8sp5YDkl8mltmWWjIA2k/F7e180sYL9scBUiL/XXbVOoK
KIGPFnUgwy50W0xJERPFRPsMDeN0m1a2zx4LfgyJShUYQdvlM5lH8L3hiVKtGVlyF86Z4T6135mj
bm6qj5YUb7ofNLjVGS4h4C4w6xtXu5sqmbrB7UXpRW27pTSE0Qr1cBBl0ac2ksvWqjyF7f13n2aw
mFCsyh4WAMXcjaqsw7BWPo2qVd/Emg0yMelzD4wxsR7xN7uvyd8uLHJkBihNIsCzMU3dtPcB6HgG
myCmkeYRY9JCJ7+TMl1b0epo7HUVPkGHuzEjvNVUbL+WQfPl/Yn+evU2n7RLx4d0XsOG+HN10qER
w0G02tLL7seWyUKmA28O7nHyo0mRCnulWMIhrD5aWRnzxPjrAoMD43ay+B9iy9A0XU2ccUozIjGK
kqCe7qmv8AVS1k4ZbsYnzaEil/goIAc723RkLJW1Xm6SOZsy7zsU2ZNz5/r+p4CZC9EiQH61zlgL
puFdGMQ+WIUGh2uA1D3OcE5g9nK8pqg9w/7iIi7fw18A0aaOR7M1GsBqko1e35vrLNMhoVmBu8hk
Ig6GhnzT7mn6xYoA3mSD8g4bIY+F8YABhTI9UGy4rT9iQz+6WC8ewafuRWd/JWKhu8ltdzhavblp
KsaPlkyCpCV7NQAC7CmKEMt6cO+K1DZOokvvWl8dtohfNjXCJqZQChq8M/E+LKaNWpVA29D272of
MCczScwQ16+VQZIQ47vfIhUjKBT+aIU8l8aZiQLKhSqRGeADQj296JX/ubPzu9EiSr0odayYgOsr
bsCd2eU6cn+dXrHBIoLn8uhjSkbzuM+IqwtFU+9aS2m9vJA5WsB9TiCOKMTCnSpoANSRIkmiBQEc
AyrmzYhPYmmZBZLdoeg3EgjrWhvbz+gV7aXvNihVzP5spKBIXRRgQPpaC7mj83NEGosNHZacko94
T4vbIeb0KlyKJ7wLwAtVqTPVneaEll1s1NWqU8wHskpVguBYc/bAqf3so+LA2+W2gfiFHYAzB+tB
/fl9mVXyk96w2L22s/vOBp6zoILwEfHlT0dhQmAZx4bcssTVa8i4oFidRY/a1IKnKsVtEdjBR1EB
b9eqBjsHgNAOtRvzTRJuPQYknUU5p6IaRJe7MH1U6SwzTTsHcRMuezeYjVo3idI/vj/KXK9V8c2y
gzJoEeJo1YAa/H4RnUHPVB/liWfm5ZFIl2Hh96YJHS1wN3jB1sX0IeJj/pW/ji+vh4TuT14DhAv9
WkREgpsc20bYXk+JHDwJU+tMt+3NeOFX1Qft3DeRPQxjdCfRGNPNVXlSrhbjJZG6UUsZ1EuifKTL
XYFsMk1nFagK7ZmYdk4RaUs7VhZWqfNiN8s+kNM+CiIAGOr2/attXW/eXj/NfKuxxFOUeK3j/bIP
kqVVuabVlR6Sx3LRhVhgJ/2H62svIgr3Sgas0i7BaBuFJplI7QAitXMOOrfFAVV/7ebXn95SpTzF
fvU9pqbXFD0GY2ndgWhcB0klN8HoX7K0+AxKAyuHpqDEZZmQROUPR05PjdSxW4n8EDd4c4XBjCdM
Yg+q+EkN86+xzIyl+tkupUlVj3RHtQ6fLCAH9DVxh5Y0fdKWKO5ml+rNi+qYL7KO7p1J1ksSzvax
xtD+/jW7flyuL9n87vxyydLOb1BmMg8OM1gOBX4NSyAOLmUun98/0pta0euhHFuoFo8lj81VUYE0
BfbwWVZ6MhDfoY4uG19weZjfV53twLoIdb7EyrrtwLb2FJLf/wDXw8B8fPhqM1Gf8gZlud9PtQY2
7E5hUHp4Tdibsq2bV79fU8W4xVnH84L4u/GDe5uMg/ePPJ/Zr+8kR8Y1xRhKAxz6zOtz+8tFJhW7
ZIFT5R7EfUoEtbqjwYZTkUbu+wfS/nCOJpIH1SApAgqUc7W6oItWkXNS5l6alueyGh/0PHrOLWBx
amjTEzSaZVmU7YYxS1mgdm7mTbQ/5YDR3Bv2satyJOsjgR97yGrrIpCiz3Py+EHxV//DFaEgSjWW
moWDje9qdimgvPHcUYe1RX3RiWwz8cut3KjaOtm8WDbV6gjHf6Hh6wOrRfpmgmLbStkykfT8PCjO
uCPnZa2yP+dUvqERnnBwxT3gO8Qshn5bBTiy6ygYdqiHTFP7aOS7vtIMrir/he4OhYN+5tXTXGVJ
ETQuMBakQdq6sZOXIJsXCLm9H4IwXRGOhIpLpuZlImHs4kQSJtKcQys3uvU1jSGrBWlpb3Uh9TOu
Cg1FEZ6OofvwmbiehOZPOufjYu2DLahdx/gQKluq0Bo6BCTozmorX6ijZXoa3ZlluB6cuL8McUV3
uP2MuGvHtsvegHXHpUv1An0nC5k0s7UFKXyD7e/ff2KvFwB/fzhq1ZStkNFcv5QFzdrGZ49HYgLa
CHZhIM6H7vP7B3ljnXi9Uaz35yhkGAPXNwt7fRQjBmItN690naF9GX1J2kLqX+pY/mgsZVMgiA1Y
7fXmrEksh7sPPsI8uvw6BswfQbMY8Wl1ILi57gZoIXhQxsTWY+bWb92WkozrgNotfPqOZp2wMhWX
sEGumznsZAcf+s8HH+F6epw/AvUylG6w5mYx0e8DYJTaQVH1U+uJ0bg1x5rc4HxuevbBoaqxDE0Y
Mxa1MYWrZIzEAmm9tbHSz8IYPxJWvymzvn4UVzMQNNms/66LeGpPjK1Ob9rLQtT0aEeIf4yxTAM1
STdDo3zTXWK1ajJnVQ3PlgyN6ohQBJtHcBuZdrjWivwHYMZNJskbzRMsWnOZqCWtcVOV5bqZlI5t
j/gwd/1P19Cg/M7KGAsO28era+jTWy+tiCeJnM+dBChDtGy3LiW2s2zKT6UGH6t32Uy28hAt+9Yy
TkrAs/b+vfzDa8OdnJfMtHtc/Xr8xNGioGsyGw+I3RZtE11xxfv/OQShFZr9urybVw6/TFqtQNOU
qdRZo6T7Fpv+oqnN8/uHmEf5q3eCRxFJt2qRJW9dwz96RZSWVjuVZ5npyQmjGg+gfsz8dFcN9bqz
u6Mlhw/m4vljXx0T4ic9OdU2GQ2u5+JYiICph1VAG4NBzvOXiDwfI4R4JXAFv39+f7hLzA3s9IDS
zmzI+WH65RIWlRLjryEyIRqyn0oJmU2kHyH93p4PGxqDh2Be0dgsCX8/htUrMkxZg3o2GdXw7yIv
Ba+8YCUerNR2dE/vn9LbW8bhmE00R7ctlI9XT4XUkhpZkkIqa+x8pdx8CCssfoqBGZmwUhC6pCZr
hHi9f1SaTm9um2bhAqEpQ7KMbV1rg0s1clPqZoVHrDMIXz8aj31mlquBGFLNTrA5Tf0xDYCE9QJM
fuc6awP7FLwzvEe0qOQ2GoW6mWLqnpAM9jm0gEXXCrgbZX9Hw5KVf5jEhyrQb+BfIOIBbrCuUbpv
gxy4makr9xqFqmxSBfqTzF2pfqOeKzeZdl1QvURdVZ1b4S8r2uqU7t38JiL4Dq/NKcSuuLH6Nlim
yN9u80AjykN5UGLfvp2GHH+94t8NyJ1XUBD7VW5T9g0CgmvaXIJBKj7F3Th6rdaAxAUnOrSRs1PU
aqErgb4yA8W/9YVs980ItcJS75NAX+fcwZXSGwi4Kl8eW2xgbmqqJycPtZPb0pqZ5GB/myzlxcAf
yg6YhaHvJJtKshWufQHhvFQMr2s4TqjJJ5xP0Kh65xynKlmQboWntXbIAVVlAHsAaEcABTQI+mGp
8PkWVa/iSGwQD+qJUq6SSc5AaAtVzuzQnKsW9Qwe0HHWpV2/j1xF21COychYXblz99iZ0dJIyW7A
fwMA+9qZ5spmzRqnGaa0intjS2aHtCauxsBjnVDw9QrcysTHgdSspoWsETXNUWmrBmkjwIQWWAwS
tRVkrnAZEje3ZOkGoqcum33WR0t2zVyAqISqocvHwaS4PxkunPm4k9tK9+JM5Fw8Asx1p7llL+NV
cH48P0c2owAMWCAJgSJhc93Gvps+GTPGZo63oejVbxvV3QEAi7cjPq9ec7IbrSiVc6uYkEFs/QkY
HZfNAaRgZB1kbaAgY7uRMk6W2qMW0jsaWozpykxhh1u9Fnqa3ySOfxMHJCvVVmIcEfSlaraBvEPH
ItJXwgSHqDZOTlQdvxyHwgXFd7MNXJMYGPhbJ0g/1dZwum1ZW/fT1Ch3BkwewGnxZ5AC2pIoHn2l
WdltLi3DK9iPZuCJLmrilXA5lpQZ1Itg3rV7oP8uTL111vu0yNhUYjiIyiVvc493Vy936PraC67/
L7GLxdGU6Y5Ssgbvb84JDBpkNTrdrpaOWD/pBxGaP94fQq53HOyG8BRQZXqdvbVr72omMVxlnVV4
jl3466m1tIVadt+clifz/SP9YagiqIC95oy0Yu19NSLzPlV57HCkICl/to6hoIKgxWBnRb94VlGp
tspH1N+3E81cqpvnANO03taZYuF3ZUSJ0zOaJFklQX9XNvN7UsPKc2eoOwnYFRCFJS4Q+DNgsEB+
0IkeIdZT9dhl+keN9LfTkg4inJ2oq2MLf1PYoyTmlpTyUk9z4Cy4o/+tqG9ackiqMb+8f73/cChq
Piyb2dpQirqe0Xs/zQzpU6hmXH8SI7lDnbE1iSzgHX96/1D6a0Hr9+UDm1WmUQsbg0pF8Wr9Vwi7
qJkDQq+e6U5hXjxEwYg530qDOcAHs51WLbJAFFvV7lfSalSvz3rqOkDzK9/+ZhoZMgliVMj9TPCo
Fl/ywda2uCHQP/cjOvOurA6uGX+x+qTZkwbTr5JZZharsyI6dLykBJYq7Wwiin7GjYaUzdWuVFZM
WF8KWnmOUaNVlUh44XfXlLianzjGX8aRxPPYRiSvyAvwohkDgAQy4DOhAFlp8HowF5bPeoyWpZfF
tOp7YKWxQhMuU1Qva8yFWlnf4iIPPEAVF9S+yQL0AlJf9Rlq3MvIvoKxWeu9VK33CuY7eEL+bSHy
iELXIrHtxmuGSF/EMBiAiMgfbWSfoTIbRAoV7nEyrG0JfbnvpGd1tk1sBO4+J05tTy1JeQlk65Uy
MteyAMbmyrhazqyvpK3jXeP02LeSYkvKRHHqw8zalYE4klFCig5lkbXVOYRr8TTi2X3UY4rMqp0Q
rChTlZ1OKlapTGzQ1v1zWdi6V4M0PZABae/Sik4iY/9nMZTUM2OyypxgPRNJHgro0Ozoi5dRC/Rt
Jv1kaUfULVJ8PLl6F/VBtMUeqy3aAsOhG+fRnhUKMEdKXoDSsq2imd8bxt6jWeKTftaaUrlHwH1U
tE6/sewCvIbanTLD5hUqDeVGtuO9EwDa8IWtr6RYjboVoH3AOWbdAS+pd2FuvECmbQ+FjVZWIxh+
awzpXRIgYo/qwTnq1QitQnN4W/R7vaAsHFQlJVEhyg1o7j20METiEh5IN0YmjPIcg/s3YpkaT6TF
bcP656DX/a5W6DCXjh+yqomRl+VnhzbpikXESHOkNL1YB0Ojibq6DUcvBTTdx8Eqw/i6MzLlDg38
7JA4xoMpj70JCqyeWBvHgmoNMxYxeGz7uIA2LoeJV0NrUzxgoISMyd3kAPHWapvdhw3RafD+WBAZ
bbnEmc1b2GksAsLyJyMiZJME5TyyQi8gQmslw2zHbqrd1JW+nbSgxDWHq1VRyFggqYl5PEKgqlSs
M7g1p7Kffvqt9tnNy/Qmr1S2WbiXoFgRJWMlP+K0nNYhDSnS3Ixtxsop01PryPupLBpslMu6HEpS
VpBSmo7ibtpR+V6P5UNSG9YZ7i/iqQAe3ftD1N/1nN+GKHL+6DFS5sA6Db3f+H1H4BvQ+6FCxF7D
vnoZW7zJJRp2wIn2Mh/DgwTFtR0qtQVYHuCyMWtCJDDLZGrOl9S6q6VFeFEsd2pep4R5kALLYKZ4
WikvQJ/DxVhpxsm2FmhVvvCGc5VrxQsn5zvFcaw0dbU1FY2WnCOOCFCKRYQSaVcYcbRUuGQs/VDE
66l7GsauPIg8fBKN8xNZ4087KtcsK7GcGLB76KifctWcKTINvdAKck001uTKy0dS8sQhKBlr+yJI
T0W665ABbwaI24dpsAH4dC8WdYHdZEz3igMrK3UygNyEyN4E7k+1qZeKkeSHwc/zbT2Et2kktIUx
TvXWNXbSUORN3j5TbXi06qK+7YUCEFHpTmEdiSXyMToLgwrZQAm8dGhhOJDRM2ixezMMBPwgK9NX
SLDGtanUSMSTMDuH7rfBfcqM6kvEqky4xbSzA/3OUmVzo0Y67SjDxkecJs6tDhoL+aC6zAsnOvss
vCc93ZjsxVdmK24SX8bnbHRHbKVsk/Ooqll7QSIvFGcz2sHXHkJ3jjqIYa1ZFZ0DyA0jw9quk8aj
q0ir17XqI8wuF0oaLpfU6IgWUuO5KN7tx6ydTgGMrE2mq5tRVOU+VR1/o6zqXJQ7M5X6By5/683y
BRsdqhZkL7YgLvvNE5vKzJpEhRhrKmvStMqOMBMifPqOUzPS6pvZyGFRQmVYmkVksVK38T1hTvNT
5cng/doQQJ6YMc7vrCYWB5mclwHxIF/HddcV81kDHZmSa7tPwOsTm9Fi2hjyO0LL6ztZZ3vRA4PX
zMHdI8Fxb6IZEJGF94jnn6Q7BBhawkWemOepw3Aw2U69nNo0XNUGwZDdOLTLPjaRLysZgDc6ylKY
2oJsV+K18+Hs19Imx2UC5lQcG5NNgohxpmDDYXQY2Re+jgD/5/vwn8GP/PL3q17/67/4/ntejFUY
yObq239tfuQ3X9Mf9X/N/9R//63f/5l/3ecp/3n3r5zC71Ve5z+b67/12+/l6P/+dKuvzdffvlln
TdiMt+2Parz7UbdJ8/oZOI/5b/5vf/gfP15/y/1Y/PjnX98pOzXzbwvCPPvr3z/avfzzLzTAvwyV
8+//9w/nK/HPv+7yEQbBD+UhC9/8Uz++1s0//9L+IVhBG9hUCANFFO8ycvY/5p8ozj/obxqs+2ZZ
NaL1ubGS5VUj//mXrf4DBbJgzEUvysLQ5lPUeTv/yHT/QaNLUKKb84gwcBp//b/T/+02/s9t/Y+s
TS95mDU1H+eqkE+xjza5mDcyLDxRHF81sNTOCG27kP0yafOfUC9RVA/NrWmwIdWA8TXiqH8qMCCf
Xr8MalRsi8pKb6h54xLpJBK9IrcelSj8ZoCU2vxyNf/9cX/7ePPS95d5xyTogNQiusBUhlj4X6/D
w0HG0sTWtrRQLmKJdMyH2Ah2w9h/77AUsQmxqwdHGt9FP3yhAx8CcGe+LkRnfPazbqn4cpUXs3hF
tN2nMSqNLYIDIvfC5oP90nUSxPxRiW6cy7fIfygqXVWxfLsEXBTDhNdkdYEKli/1KjMeINUW+9dv
wRDlm74lPq8OQ+1oCvfFqim3ql0xHl6/NBKAn5qJB9TKyh5AbXmY4hJmHk7B88RGYOxQ7C3zuoou
ILKcxWCS2MBKGrtiIDaYIH++fucoBKArGZHypgRIofe1eyOMRLuF8LDrJwii2FsCVfZnK+rNM1yA
dh9Km+SCvqpO1TBC8YJEt6zmy1jkurIi10jbvn7b2+ZDiKflpDpNs1MU/YMmmH619fr7OjqzSBwb
OX5SHv1fC5x63RWGrtA6GBNT0xfJZAbMEsWqnix5anM93SqB3S27igrN0A9Q7ISvb121EBuM8Pd5
6yvLKnP6kwDNX6cm+hbTDU6RdTCTLqUeQAyGgfqYpTTJFVHUQB1VAmFeaOXHwD8Qr77/EP/pjCxq
jOSuz93TN4nNmZLLtC9TgmmMAKRH3ygHWn1rIHrxAQGQSnxZAklW5PGO8qKypuw4fuFWL5P0FuQu
2aXsReG9T8reGFTr2SJI1VGhuFuilSBKbf0BhWMbJJ/AZXCGlXVTmf70uZ7M5w9OxXpzdyx7bjm7
rN2xZiGd//3uxHDvkszP65kj3OzsrstwgKs3vTCMy1jgsPUx6W1ev339QtzGIikz5anstZbVdqVc
5g0THeMQgG4JVPf1LdFZmizcpihWgz4Ry6jG05fUjW+LhEw+paNR46rpfTVmBY+um5HgK86BNXwP
ehrfuV1be5Cc6g4WVw99KCWvzyCnxCstPEBWGH6rocPOULrcMxPzW24FzdkRrAV05UYPOqRaQDxX
OJbkLjCJHK6B/j3qrnKxq5pHsMFFtRHjSNW3tYHZVEU87gqk2DlspZ0Tz6gmqmrnMgTf63Talzgi
mxYIJ/DLUhgHAVB76QbWo2YG4afUSVbsBLpDaFPyTUAMPRLsSzKp7MWqaFTNw9GG8Fr04bEm5PC+
H8nrtFoesH+fWzVj0aweaEiUtF/IlRkuNvTNMAz2JkX6TdHa7q3bzQokcNpuGSrfFPjlVlm1P0xb
+4mmrX1wtLlm1Tc7KYyQOpx2CVhBLgOc/wtZGul9qgbxPaLoDuOvHMF/WSxhkVXk4W4iSMAjxvIO
YWrPTQjupNuMW03qcms3Nqy+brotTeoPGQq8o47128v7zNnU5Ip0SKM2rVSHSwPR/jIodrZSy/yc
onti0Rlq94ZSJftEp+b++m1MzeeMV9I9vz7rLOj9s10pf3/XqspIskq6F2Owj8YiJfAxJw0mGFpl
U65mQiF3NizAI+vZborjle1M00NUT9XGNFkt5WSNk+9+E09BfX79AguhX6IQPCHL7yWWTNPYQ20q
tmkrhpPdUnYZwRQ+sX8Ff1JgSbJIPl0ITdybQ0813hyHSxwpaA5A3OfT4JxMP6nPUADJ2YU5s0MY
/6PRHATPDTmGSxHj9nFqP3zR2HUwIjhPUROnpAgjZx5d8QmHxqc4MuNzsQ9H2pajWtZHbs9ERcTY
4jzN0pIdIX/oM8Ef0AwrHbZT2DsMOJ1uKYfGN+5bh+Qfgm4zHVOsfZuZ0fh95A9K1E/PytiuQMmA
NK4b9a4ymdpDhE/ruhhBkYdDHntIZwmJjkNxW8B2suPylnahuLXTKDnNklzq+81F96f4ZI45GufO
TlZUMe4sYrsOr/cuCaIXO3yYIK4cQUbrDxn/R+TGbKHb+sYpCpSimX2qMQUd2/mLmw2ER+EbXxla
qhx8OU7ADOpxlQtRrBtSF75GBC6wqi/v1SE6RA54Jamo6sMwK6TZ90Vf87y8BEkqv30wGL4dCwVT
vWoAVAUmiZfz97HQp4dij2KOw0WBfhyjPj8GEhioYhA/OpxjEbLTgkD2EHR3SmUoj6VTfAbaV260
23aa3HNJN/EcmHBACQzWN1FE/tmoTMn3UQSf4ia3HpzELzemiHf+4Mh1mfeIpJN08cGJzIP276ss
2uUmmz16fnMT8+pEJE5YP5ztSHoTPZuDJGSu65xDYPsDhodUUGYKgu85+uGO8l0ZgwkI3BaSA5L0
kv46wTbDQSdz6zELwFwJ7CZnv7Bb9rLFQIxIwpbdBchMJ/GDVdffzfHfPjsMNc1Ef6UjKcWxdPXZ
u861oANmRM8RW2E0hzKauvsS5PiaoRfych5bN21FyGkMEr4B7XpmwdluKne8DCHg5tfpJ+uEC311
5jjjtT3A+hqAm2ngBxi5d0WZN3dDFZz0YLZsNZryaPsJwvRcyU+v3/poz/HzPdqIYI6QyvJlNhVz
4JHJeloKgk2HEL9FbldAseGo/veCmkXY17RR94BMfE+UZiuXdmreBbFi3hhWYzxQxCMJCCyWYxbP
hI/+aDECy6UpYJVXhkCMiBueLo48jiObbbXByEGqx+t4g33rxWj9cUv9tLotQe96Q+/mq7jzf6DY
Uqq1Rl9wpxDuR0otXzKFwOeOAZmYXUyITkaKXSzz/POcJOPLT2kamD9JtF6Mdq29FIV9m9ftGlF/
8jyADV/k7ahRqhww0jtZvGu70sGwFmYHQCNIGQw3vUsJDyid3r2bNMgianQHj4AQ774DyMvMCwml
RdBETu2CUM7wgB/cXjLEyxUkBPKBR3bZR2huoK16aT4msOVJFBiS2xQSmGemAojeFCdeKIxLVAfd
/Sjq7r5VKKuPaX1WO9wIdZRsE+S1a9Go5Mr6ZkX6bsTkEkoV4jYNpNdvtWFaQxXXzmo+Kpumsj3N
6MsjJsSdEEpwOzQ/yXsmu1afAmMBLh9+2etnFDN5oCAG5kLKFBkQraU+j5ICbtDr0UGlTrpI8/7l
dVXKy+5TqhSpvwCoBkHl9PolKorvvqRGRvxzs3OGtLsByghhpqTboWU+sRAycy9d6z8Z8fiogsF9
VAN5TosoeLZi5aaDf6Y0xbkqm/w+tLgFfUweWwGKRbGs/gnJ4i2dQ/sT+eNfNCkywthSf9W8Plyv
33e1c8abi8H29fwca1DWcJiKZ60w79KiIb25ysWtIC0s9if/EM5fXv/kOKSbpVMFgd5VcCoj5d25
MaTksUWPTg7cZ2uIaySxwXiyOgr/yQDeo6hCfR38X8LOY8lxJOnWTwQzaLGl1mTKEhtYZQmIgA6o
wNPfD8i+f8/0mM0sGkaQWdlMEohwP35E6+sHDUPAb1qVA6mEclXXovlCiqCla9HvdPJOZh0+EcOm
3xmBintT0qd2IxZ2y4fYcR0flaBv6CNmROUosTpPhI0DN5kWbjZvJsopuJzKSa71CKdnu23FIRGl
ttfL6lg75j0XNiIdXLIfn9+MSOpmZdmhOKcRzhIZHIyT30ZA2gbhEJpZVw8yjfXDlCTvyquftZKq
IcLS4b2QNWlRXFzuyaBWPKN08J4Swe2Ev7naLKdu7btPvQBq1hJcg0zoiRujTOn/hDAuMkUr52Jn
g02t6rehI8arganQytXejG9hP3k+RiJEDP6vwNZFbfmPhXWGHnAxA2Zw/sM5MoJgxH9xtZ56Y3zW
WD1tIslvmCZ4zP2yj5SG/egaZXAPkw7PIarMrWFV+dajftgKGVJE1Hb5bIe4KZu598sZENMZDaj3
mNdXyW9m8CafQ0uffXLq6ht+VYRA6N0Thn2HpVzANLI4oN6pSZ93v2dOEh8RldlMhAgi6SdUltnJ
nRe3dCRoBYvnbOvYpXeVgfKuKjTE/+CM2P+x5WPWAA7u05tCYMK35t+3fCnqluAdt1zLCn6C0Xry
jPGaRCEa2CdY3Gpew0Z4gEcDYxT6zEKsJQrHI7PW+CmT46lOW/sFR4xVl2XJk+32J6fQrbfldT7D
A46gJ621/D0uN+KiKOQ9/J8HUUeEdpBda+yF5vZ7W3qZjZNIQ1Y5eT4koUi8hx+NTmZJNZXbusUp
Hkp8/jMJ3YeT6vk7/Jt4k1rWrc2d6uyORn4mfBe7W90Xx/9eUfwzExQPFrjynu8gkGBmTTP/75+T
oce6ac2fU+yZ+oeKTby1O5Q2FNDJc6b3ksyz7h1Om33LlVGx9zLxV0M2PqqkYphcuCjx8vJs8Xve
ErdxV9gy+8caZSP6HXnve+MPbpDuIWOh2Q6pDHZsxLgnF1V6zrTOvdl1iRmtza0a4aN5KGHQYez+
NgWR9cY8yKdEIPSxws0pBhnKxIihcTeMR53oh//+YZjzcOQfdxIJXKiL7dnZ7T8uGgyFUky4aEwY
QFq7sh3LS4gbjZpnhcsB8QFwOvLG3q9g6IdU65aviDcPvKfGz2jp/WAf+hjdMKhDpYqeGDcxa5O7
TnuNLEyBhio8Dm4uL702tpv//v5hlP7nHxCQKAvtANQR9fQ/v83MtPkOqmLdNPq0TZHJk4bAoUYG
8vno7+ecvinWQDiOfYgD5TC0GjeIAIEkcNN5QpBl75qeMV+eYkJFtrG+xc4YPzG+1VOfFg+C0pwX
y/rlunXzvJz0fjet7TCUh+XUVdh1Wk2sr4AUyuMnpkKBfo6SOZJUZrCeUQxuGrPykdK7xqWKxxtC
geiStwmZADY5IWvH/9b7U3JYioRipv1oEwEI85TmeRQsySeBSGxFeuU7Ep4KaRy6uFjSHWXum7SE
9xWeF7kzZqKeLK0MdgPGuduqqZNdXgXNxQbgHyKiSXtl4E42sMGj3Dn0Wtdc2vFed5E6F2x3ey2w
fyyVTxQW2lNyXIoiq8ZFhEFCtzUGXz7bQ/6h6lSd3cHc5k0iVr0v1Hk5RNSeCADM8akedf2SDwE8
UtbnrbS6nMih6DaMIGOIVYNDJ0qH76ap1o6OPysbrbGK01bdUnyn3E0LMKppLaS1udnzoXIjza43
GIAIfZ9jewFTzQYGoO19ywlrP0Z6F8AToI3rxyk5Ng7W/J8tOlO+vcs0ycTRaafZugbbJ1AE/9by
a+2q7xboxsHsMj4WjPTVKTfS5rochgHPTAixsLlqtOcrAj5QKoYsplDl1HnK7J9WOUwYmKWI44rU
xb4HnMGbMlLX+544kD5lclf74zF3VEYogVeNl9zBPh+22pm637smVh3voonJb5N24kD2ADc/+ZSb
3K9rolEZ4Jh5uw2HsbvnJZFI/+uG+sf95LGFUCth4wJvGxz/H/eTitqG7wPyRcXtW4UWm0JAAoTu
EFTXkv9CL63h/9ncMF/CCi1y5NUcU3GaptphO9Yy0m9dEqWC/5GU+E/pFYl5QNf4XHr4skED/ifc
LtwqDTKfbHZCObpDB85YQOX/4iA0WfUYNp6iWaK0cvPuZCMG/YQbUxmysukpWi2g+v+1+Myfxb8u
nrwln6UTOi9tNpDjvCP/C981rGFcxxQEq9TEoMtWnX3rmeVs0XNS+U/DK7zvn7rhnUTWPEbkCleL
FNj1lA3+/3grNm6f/3wzNoujjR+Oy1xmNjj69zfTh2EcqRFqg2DxEnoz3nq+h6Ejcm4GK3Bx6k8N
A/Co1+UZz2T7HBkZYVpZbD/56LkA96tNBgwAq1UPcSgI5BUPIabFHTB97sojVhzfnXbINqbyYiJ4
HXlfXrRsCgmaHVFEyIkTljsZ9tabN/nQ1OfTTDPefQ+TQe6VaAenicYFNsLODit/11vuFwgU5Q2z
KdY+F3K3NSNSeAaxDBSlOEAVHFa+iDAt9umKcDjk0jQgDUqi0Jef7RsmPlpc+Fs59NW20WSxtfNg
HXVe/BF0PVAVOyz8oABnQkcjJQkrdyzdcrWtapt0ayXk8yc2yzruX/FODe76fMBtGeZQTl/g1E9O
rj2ZKWkhSLn4XI2J3RuXN/8FWfvSq9PRpG9+uC2bStEzzq1TYgp5ZjpjnJWPNSMCuKs3TMY5o/lx
Jqu9UBkar77bPdt2Y9yUKo1X0F0AeZWf/VD5GxlU4QZHZ2zAQ2KU4domyCodXH/0lsTsEnvLBdWb
jKImXq9xXhI2uDZr7Dtcn6KLmjejpAMcCMu7EM1kHCqdqJEGJ/xXXBauvozjeyPzbtcuPeLkExQw
ZJr3YJpMeFRinQmUtvb90G1Jr/6NdyCJZqbhP5gqJicVoKIQ8dSsBaHQuB+iRVjZ1iCvUwQI3EbF
BefY4mI101+P4kurxbCfgF7x+yA1hyip6BISEnodS7TfiZXcnYbwIm4favTIKJ53y5FxS/kcCEDK
ISVtpi3SAfNhcsKqoCX5Mqnudq+0DZ4K9glMyjnVRVzTlFlHO+LKmsartJRz6GOyouCnOjvDTNCj
zz2YFlawEQJkxRYudLB77Yy8UJgFfjKbEps+3bjum29NO6HCqmp4Iu1WIHH9NqTdcxVl0zPGGs0R
F9pNN4/QPm+6+ZFmK/I99fKwPGWQ46S13vA+BunXqYIOXQU9SCa5R9e2qWHcEpO4tiXNYQahb+vU
WBBBOkEiSBYHDocxbOFSOe2jng8YuUPimmcAKMZJ/BjEcB39vH3KMuc9qV8cAS/eSmtnI9CKmNSx
lrqRhw3tLIcRLCoSCnH1BSznoDTbgo+NvlNjyaCv4oAPzHrMB/VYznTHMQ9hTahsDMbM9X1rNS+8
LY/YOdwjEZ0vvnSZ24XBq0jx2xudLj5MjvvNXOrl5kVhUHvuvSW4O9cuuqit81C4GFzC7SblSNpr
EwvuD7ZiNbOyhnVZWuKRF137LOFS7ezRnu6+7LpVn7HTh1db5x6jXUfp3LY9oHKeISqVeXI0Y7Gv
522VQOmWIDgVTuvSaJqNXbcKA940QpNumBKRuzM+HLPXma+w31EURfew/+5FkzolWNOf3LHAwm85
17n5SVxBVLUw6rBP6VaWIH6kJDUos3vnxv4KREXqyN71Gncrbf1BBahOy3Cn13ayqyZkQLj4rXs9
a5HrfzVIxX0qLPvt87VIJN8jhqP3Ih+njYuN5yajflpxxWIYYsNunv9dM9r506ge2TxF9PICcImy
m/fAqVBFfG0MQeSUUMYWInt7zcrxB92Z8drj+PFSF7/xCWBh0nMbZeSvJkyId5lKucN6SvuJa8Wf
lszTe8Vw8kaNW2P8DLCdCo9xVzIqXOvs34bfEWjFLa+FB0N69aMcVPNUell11wjlUer572c1Uhav
FUtx/REjWoEiDHCVSuNYLGWpIKwotONqX3m43ljlGKwZpGKKXHRfEZ6vPAaM37vmJXZF9yIc+CiM
/MdnnVi5LfrKbheSV7bFsZ+ic5lZk0uwNYtc2xf2gKJyinGm70afZrgfwp0bBt3nfReO2JFb1Zjs
lzuw7IH9orIOUCwGjAraYMpOsa9d8tpjm6r9fDMQVLep50kuJi6UGL5GXAVfFXEi1VjuDYcPclTd
94LSbx3gmsuwgAOReH89gshms8r0TIGiwrymWRDBlxO4K5WWRf/VNljnjYkwL6p6CUMzOowkJeTc
35dyPghzfNSmX+3SpsXih538tQo0Zk9g44ztoBeA6ZIEvLGERtY70RFj7/sPpbl/gpaJQBiVAz7G
uKVm2JavltPlBfKdXn1pEDzuGSGSkdgQFx8Iu4mVdm2noMFiihLHWYYow+DHZHhPu0zBqpuquHuT
IWShyrDk/XP/K2x07//6R9UCRlJfwMdwmUnDiWN9XC0Pze7dKsD3p9S66HjBvydl8MvvI+uY4lCL
GZSqWI8Bl6KuMj7mBzrM2nsYOuWmgO/ZRG731jbddG+dat9paruMOwZyW6YV4R8uvEWXyqyIJuak
+cwjrsoPpDB4oOo6+ehp2lT38k+DDH0Y6m9t0huHtOHm6afAOlQTkZZgUde+CKZXz45JEsrTSuzs
OpuuAAom0Uv4cMiuBm/Rm369LPgY3WJzkspmXXuAeV2YEXZEEJxQjn/O7c5/tkv1Fpr1ptPq4uRy
l4NF/P1QBbW2rXXv6+dEYxluDLntQK0NC1ZqKTui7ubVTOpki07SD7a4TDRQ40zMQpIxf/Spnz+k
Zqm7Xf2o09x4L81mOqqWHX08y0iTDwcd37EX2AJnjs3aZJTmwNJNWNGmIJ0D0ZgWrbIb7oq+i2mQ
TSyhMddHCxwt8gl/XpHATXUxY1jpmORBX3OwHq6a+AXcKV1ZsRVc3KUUp5A3zrgdr90qCCHX6pic
RCSzzChtPIwma2JNNWkk8Sfi/Df23HrfQv+L6oV/tiMfjqTOUr6cZm7rn01hAyMRKwn5zZfZ3g3x
uiwycmHSzClOkSF+L32pnXR/dail6Y1nPcneRW8aF8NrxLNN4O1SzElliWeXMxmMd6V0Vli3p5WV
XXisJE3gcpo03vgUGBMZ5JBejCzLv9aG/icZE3f3eXkYpJrQNkE/xy5IAy33b4BGL5ZTeSEuzqhA
Jwp1A5Ltqamw+ut97Qr5Mt32aIS/t5nGhgv3T4sHXM1m6LLMJCPHPBafp4M9NIfEtOXGm6LqRZX9
RzA2/hcjjNc5ddxpOYj5kUr6L10TY7zudukjCKPfdWyprxEbKFdxRyR2VamvXkLXrSfm8/JTQMof
pXmNoXyi9hTbz861LwRpjCnioSxk4yoDA8dhD/eWWQD/Fqn2LZ68dg05pDr1blTfCfs7ljClqnWe
i3fyqte22QVPLSgYHrDYPVdlnLyGFXkpeBhdmja3b5ERxNdIxE91llXHRjXom1LjWrmtcc1mPc9y
mhZ8F0NW/0B0XdyLpCsgOxCj6likniynywuafPocLCn0PwrLrbUVqfznhOWZkZsf0zj+bmR5KYjQ
/NaUybtP6/Sc5mN9o0DDgatKUobMyzpErMC2lq4FhFM2B5glGK0rV9/XsbR452raYs5tHQE4xjft
VhaYoVHFwdBomI/Pns5yKs0TN+pn/0RVILc6kaNrElTLW4mlyz70TKp8WfbHaCjJFEdqdi2h1e/L
SB+u1FXtniQtbyfwBJu4y66UxdNatGbzA4/ou8Ed9dYnmXEckasgDaQzYKT+Glca9vcwWA6fE7wc
N3xUr5zOxdnyqtPK6QCHQtt1kKDQEWT9XNkzcXdC411L3F+ztuhmhI35bgThxs6b8aUp51BQ0ZNk
Orc6/tzhDAQ9a5qcTdg4W573RmHVjCv4EeYs//+hnyBT3Cw/1eo/IjfQT67CWrWPQCKDzIvOy8Gb
H5VoQNz18jDRsc/799+//A746L+1YRj2BMRgVB+NJe59GmL+0i7YBUFgagECxPj6HE52SAR4upOY
V91zT/gPg0mkPRN6WuItRq2Ntn7iNUTgcXByXCZpvVZ5XtbPaZz+LC0EeWHpVCQoWlsF0rPTZ8w9
yqu/DssppeOwbktzBBYIrVtjZk8QgbSj7WoYPrWVdgZOjbaOUfdYctA7i5KNxM5LdBdBjqIyRl5p
u8OaiQuRlVOdgo11ztb17Wgb2Zb6LlBucO+oN1RRBxhc3aZkE36JeSOE1IfuLx9DNem17ReHWUiU
K6QAOL2uF9jS0fM3odfBORTBU9WJ+LIAotwF+6Cavf0MQ92aNJpucETVzc5b/9jVAbbmwaPI3Icr
rPFURqH23hny3U4C7e6D812biPAK7CGJUnN/Ebf1pxEifhORi2Fq7Ronq98Fnje+ef3DtpPqS+FF
zS3uk1c+2i0RhN7vStIuzNDm5Jt31xEEKVdadPScusNAXZdH3RuCV6fLhm2OVGVnFSJ4tYwgQ3Y4
6ivdGw+IT5wXRDI0TFGzm0SF8xxQGrFMZvUVl8p0385oJDrfOSEi9rfBUBSvE6ZuZzUQ2iLmctfK
CR0j+ogpdZ50JDc4+c92oIFgbvHWas7PKm6+xJmgKQqUTSM5RCBQef0S6br5zIYg9mM96HsEdMl3
ON8CH/3vy9P+ZOn0r0yIQqd/s0T0dRgH7Z5Yhf32CXYa4ExHyVZ8RM76XDA/ugfanul8gayJnToL
5cPLXfskeo2QioiRQeIm4bMbB+X7OCQ9e61NT5UU8Tdui3ClTV7Jek6koFt6waYZRsJhCQjZIAuR
P2I1HHys1N71FqjApPxYR1X1J3I0/c4QPUJZwiNYANFuCnX9TrPNcxU+BhXJsGsGW6ysdSR+SLI5
6QO8X2ZGggUpGeSW16I9pKV2NawyviMYzV9d7zNGYI0rEQWmzLqT6Phlfh6Rse7V0cFxNFa8lqFw
w4qcRVa8Z7QzHJA0pnvRwG5yZiZpSxxvb6cXFIHZ3i6rH1yrMF+MuAdqyJCkt6eZsfsucuGu2nHq
zyzP8bvptaQtWa5/WV6F4/YxlE5xiVrKkrlcD+dDNBJG6+kdHXNAfxTEY7tH0YQDmpsY22S+RLCi
j0OVvKgpV5vULfNjvs/mr7lI8OmPrYq850HwIRdtuFWVSvfKdzrM/w3zbQStM2j5PmBGQeoqVH7X
dXUdk8jZTWqajmU5uCfcLHjkm7tCeVjaTHZ1rbzR3o5shS9hgLKhcrSvqYirmz9fD9l8PWjz9RDP
cyQ4JCjDWyLRbTrBmRxlIj96tCMphyQN0sNJvPWgXrAB54e/q7ulxCvM6vzJ2JICm9Y6ZSYFJyUp
1mZHCGYbQR9I+t5+NkPNvdSleEUCATieBM0efh/VaVaUJkMap0Tz1v5oZNC8BkGXkV9iBXu6/EOM
ZAV3ypx6yCiq3zFfWQrPXiNRw8zDaG+jRNyNJTIipP/Zr9zZoB5ZpYmd/5CzEjkIgvwyMeG4CRgO
GJ2L/MtfG7buI2ROtLurCpr7uqbfT4T7UkwkVEWBQcrJYF27CMELrpv4evuXNo7HL1rR5BfXZRpc
h43+bmQGLITufSHYyTAfNm5BAgRytBcVt8+ddPxXL+0vSe5l76E0WAGk8RzX3ZNTB/FLluPPG5I3
VSMheO29Dq1qX557+lvMJpqOMJBWg6xQmNk5ssMCl9nUuRrovjGX1Nvnheqja8GhbIb9QKZ6DVQE
zlUbr62TqG2RFtVuObW0ObytH+zNB+r68Rqg/4NEb7kXNAbl2m9IeI3DKdiSQVlfCVLrCEQRzGwy
KEF8J8Nea7oBcgBImAM9FVEr5IpeiJ8e+hACFOJ1qizuzMiC1pPxgU2d+uQR5pn1K/f7HvBs0i+V
MScKJ80rAXlpVRP5ETk3QFx5jEa9Rnt3i5dnp+6Gbsp9AxBAE1d5SOsDO75CnKvep/neylg33KpL
YL1Es25JOl+wDJ+LVh8tnj/uYc5Ml7rP9U1nCmMzi2N2BOYSpRCFPUzWybS+WHk7rvvC03apixlq
2/PXGoONqbGJmDOyN0ktrlEH6LUcuAv0DSsnNlad6p+DW5l34cNI3e2yJfRuVTzJRof9SpJeYrOT
K8yFFHM5fvtQy59If4OdbNz2AJ98fB+N/igZ7P3QE5vQYkt391SG0LiojpZD2RN41qrOJd+c50Ij
OY2SYVtnDWqraMFextGMHnlm7jro1S+Gg/YAAeE3SZImLQMwZqmnzY0RQ1ZYw3VqGJgpNEGbAduY
a+LmzqldmJ0O3rhXrRE1JJ44PNaBkz5HQ5GdPt+WmMGZOi0ZWvlNso7tqblUXJYbTIVht0cjPGM6
NgG0Od/ZOZaOFxkeJn2wmQMhAqA0HYgk7MT186FNLu01I5FmFw4st3USW4coyc3ThHHng6W221QK
LuvxyQDXi9fW1ICnmI22bfFeeNId2aEKhbU1k3KXQ5AahPDy5td/P9cy1btmVbxrdCBUwHWGAD2s
o42TjPbGJPlr57CvbljQWwqblCTf0Ww2IOUfVWvFl4UB3duyOjF1gBBu6/FLYSBIjscYFwdSNcu5
W7JSK0c2ldYbiwTfSxPgRL10+qPVMNC14z/MQUKqilDDd8IIX21J3PlaKKjiy987kTa81eKo3Cyn
GOKKA1xgaFZx2OysDn+dyuuMV9FUzamNLNZ11RdP1ZDi45Fis4UfRP9BV73FkdslS9mTu3Yeg5FW
PQdN0twO8wz274M0+0duaNZlkvrPrLXD33r6c0jGZ3yYglPXiA0OUO05Mahg4BARX2k77ORjHuym
UQHUjWVyQAITP8mkm/XZzosvHPullQgWMlwMjgKRgC40/dokLilKgKnLAVLeky7NAjGZehOEfYKO
zNCnK+zksRSZnfPVIR/z0TpNex/MfMXuF539udb33CEtP8//elhBIxQQGdHrlVc5KZ2oLKj7Qsng
lKD5WyVdq2drXDaTTUdLtjM0iNNFLfdG2bgnKen6lha3VsTqDIMmLgy7XuJGBdzYl65Ey4IeAor+
1Nt/GD8MK+SB8WXs6uQimvDDLxo60k6qbeMZ9kocIEWbv+vAf/E0fXpr7Wpf6t3v5euTlEfPeGOt
3Blxna/rp6BilY031phiWVNp7tkLZPthBLJYySjNME9NTC4UT5wGyOKbFH7+MnUQsJ0fZm6ee2nS
HEw1CfW98reT3/bkJ/t7xij0VdIvzwv2C0GbQYzGX5sRwnSRBWlwDmHq36YgJhW3tuxzCM3upSW+
HtcC+aRX2KbkffTF4O94p1xnqGtnT8uZPq2JAcrfs1DvIDJAFfKzn7EfpL/CTL+YSmhfEiudtvbo
tljvO/Wt6dauK5PXhe861PZH4o1qFzWzqzaKp/NUQ+3xjTa8FaHfb23l9M/4yzlrP5z691QH0WyL
gmlGZmXbXJWIZj0UJXMduOxnjfNWt8bwhnX+Ty0P5qohgY7aXyv/CQK/+jW26cjSXpsvRR2BxNdD
sZd2sW/aNLjYWcsczAtmhvsIcaSfBnezPLm8HOGFcCmBPlb21CI++D8+7PKoLOIdiaTwPQhIzX5V
6SnXKu00mGzYdBTzsQgUmMv8rDvE/m6S3bsww/pa2Hp9VSObCsoNtV5OlxeUbuKUKt0a5lntBKfS
z7bLq3//iBgY5jaj9jZANnkoOFqY6DuQHjAehwnIc741dle+xj3KLLQhegftTo/I5Kym7jJYVXdZ
HuXtN6Y/LVz0gEFB6fvdRWa6udMUBuO2PuTH0sLCP2IY/5YZRXokgYIsuVH7xXwl3CdJ5UGPFNGq
cNz4rAVmfvn7YKWi2fMTvxbAMcr1mVNpiE09nFVpmecBV9W1o9xOfDFjq7vjzaY2rQ+9eFlNnFKK
C8TNP7U+dsdeklOcRVwk5F39yrJSg7KYWkcic0lb0uFJKadr9ss+BIdHXIbMNNdhd+3CKtu6Vhe/
gJEdi0Hkl4WXFat23OuWOawWJUXgbnT5BaGtf+jNU2vnmA6zqOO1aD/KsZj4I76wppwib2AsS7/y
khBDfxgU2Pqodz+i0mkPogzNo9f1x4HQCMylS+ckBdSYOGBEoas2W1uybb75UfaF0t7dTG4l9qk2
VU9+526GOi5esxE1WzpA/PXG9DoYQfMDIR33Qm1ERDbY08PR+MyzwQpxEpC4Oc9jh8XQxXKZYPyF
/dLDbzuLOV+SuB7I0UgOR1jLcxpAY+rCITxDEF+llTXcidK294EHAWrZOxcA3Bz8couv80+t1wLM
FPxzBzNqBYLqnJkuf+AapJiYcFahE9pUkV3fjeRHCK/poUQQrKWenvRZVNiosNqWjI3XY8dQwID0
+KGV/In1UP4G3f7TxV39xtqY7mpSKc7A/91Vs7d1hOu2CYcrswdGdZMLyAsbgOpn3kdVGzMPjn9W
6j7iJ/1JR5d6qTP9TMC3htswk7OWrWkgvK2zpPcNb4du02NmcGk0mg9D2ePaKZO3cRy6/eewu8v6
5Fxapw5v+ndCwrtjOTWEAjeEG9N9HbugZAYOOnZmZQNdz+HHShNq/fx/wwqpOakcAJssBudleS51
frJPjmu0CfFNwktZD6qHllXGsxih3jb82l2UOs7rjDYfmw7x+3KaqFBcHXx7R0vuVAvpAZsqrHTH
vAkPIJ7280DGwn1+1fey6GxJahRm78ZLSY5h0AbJ10DWJmnlfUdCn22ekjAcN47hYFbiibdgGBDV
E1FwZDjpPiHwmciaiMJ3N7LJIsByJesHf5s0via2eCTdh15ztkNnfdFmlCyYD8uj3rfI88DN98IQ
D2uRenqSnisetWNFK1wno28a/tPbInMuIcDRtTBCGKCwDL8FoR2sB10zz20fJG96mx+NMDROC83B
gtOGaNYz1YFtzaJ0S9Wjj7UH0x7tHRuPb2MuQgzZsdlIo25lur36CDBPWWdV8Vejh+Utsaf/V1Av
mCPJV+O+Fumb9NWs+5GEsBXu+KSSmz9bXDDuHXaoFCgo5vH78qh36++dz+Bqgesmz4hurn4eXe22
kIGZrBBpGE8rygLnUonxWAGHbhY1X9z7qCqM4qk1dOOIY6p3BR+G8TsVb53rMcuty+9DjUquCY1p
r8zUu6ZeC/HLIIzMLwq5M0e9JYc9HYlYaZJyk+NP3BlYfKmW9TLSauJC/GiqL6Qsnv06hGXiQCQ7
NGnAulw14oK8/FxWrXlw+zw8SRrxGmnEZXkth7J0qWp5q8KG2Ja+CCdWBB2GFKSWky/RRbS4RO0z
zTZgURavvhGiClj4asQfTmvvc1bmtQTteHm0xW7iaxobrIj+h6ay527wIF9bzhHlWENMCGqQ3Ix+
W2Rr76BHjCunUuqm1y10hFTg70XKvU1SHkpB0k9XvZbHp6AQJwN9jFo1mmEesV37qzv1/GnYf14q
n4oGxCAJ2ALtjspGrP8nK9q0aeWtsdRtGJOa3KEdg3Mt44OdCbaRNYrn+cxC4vH4/Ls68IsnN9Kf
5IiowsGI97NPAoQf94teZXAjNG+EK2/ieSpvgetdMBPzNvaosjXhNO2GgXxyiYMObew8XQmrVwzu
iy8ikBKSQ5KzPVTWNp4i7Rh26Ws2cFk7cthFrWGdl6H67Au2jvJkOlaVeCVo8buKfPtuYPbG/EEv
HxrjQlpHKQ8FyP3ZrdyMsSd+zsSqfJWuRmtPtzARUvhMj7pZaFhhExCr0rZyn8T1R4WFB7Bz7rwy
P3rJjJh4UmqqvZWHsKIAR/cLhVLHn/XzU24P1TzQr6ZJv/M+NjYXx9chGZ4/X55ClyvFH3B28rSV
RULVkVjRT0U+uZPvIhnCfdxWGPcVR1ea7q/szYKpc4yCMNvXBgqhqCKrBPJ1vZocwmQ1rw3e8QV+
rdHa+a356CZDPkr9Ys8EHqtcFlKUyJ/EVWgJwWc/7g5OvK/5JDYTSbibVOjRwSjEexYn2g24x1lr
5RRuNdsBuOoZMw04P2taYROKAA3Lh+x0A8d41zOZPypfe/jFoE6AOpBFhgqfKFjbq+UQl523/ZSj
BMlNAYt9kh7gZJEISe2zisewX6naMY6LjGAImBCFzCYPRRWCXzR+aVxtbc8OUN6kax4dAMDjp6ZQ
IJGOyr0WdvZJd/TTMn1w9B5bIdCPKOBWnscafY7HdWX7ai8gZmyTtq43zTjaOO/DCLKSeDtEobsj
hq/6hGJqKETHuPFuLeSfr6GniK6J+7+kS310SPGo243UB1/iEkQWbxX0VY6pXqDL7+1msk5thkB1
GUXokjDiMorXwQB4qeXOl0HL019xBhOlRyXqVcwJF1lACN1013LNr3yrlWeUivIsncrZRDVVhCPd
9rIcYl3/bjISoSR36fHSSbRHMktIYA430IEHlIU9Q3yVo9Fd6JN66uJvlDYsfQYNSt3p5e3/EXZe
S44jWZD9IpgBiIB6pVaZydTiBVaqoTUQEF+/B2Dt9nTN2vQ8cEhWWnUlBSLCr/txayx3TN9Svm2Z
fIDCemXttB+Xr5bfSFbGvH9o/I0DhObJ6ajvvH0gf7ld3IOzbua/TOsfI0SaQ+xocnP7jAU05c7Q
GLFj9RTrbpYkAjNLD00awBLicr1qNcYFkyjFIaKGeNsPE1xezmRHS3eaRy3EvbI8NEqNU2Mt9Avg
SeMStdkjBCnSWXVvv+ENOCLGowJX42akVuOz4Ryy1RgPPqJfmevltSlrfqck6/a8NE3tPThGxhB9
cSWmtqIJyvP+4yFvgLZf/q4ePBAiEXvdPpVEuJUdn6e6+mv5hBZYr5hqAD0iMUespg56wlEuLN/i
sapdZvq9aP1jPOrbdPbqBLMkhObVHehiYQEgNst1mIm1QOhzp+DomsSPvCH0rlrZ/ECUoYUZX4vj
hc4Z9v930/ab3W23FrB+pXRUbgjRFpdYpcETw9WdVomfrZV0x1iK/2tcSxJ56SIGmnltMmpOh9Hm
X43bP6rgzKEFp3NcNSN6XNMdrFT6UuYIspWNZZCOGQWXy+je1ZBtGTkmL5Bw0mc3BzaX434Ikflu
1qk46YLzbXnJymp66XrDvwiXpF44r9S/N6gFekMFCvYoeqL1xmxhrQ2KaoJygHtWps+934bftaCS
q1QJ2JCDq06RsLqTN5lvTs3mLPc8QuaOGKBnsN39+2axMywP816+arUHziqo9DNTMnph6NN46Zox
2kcVVY+57Kg0NVlmndj2AE2M4jqZxappiKZHyhNXr8UTUrtcMUiPRhs7zc37sa7NbY8Hkdom9xB3
AJ2UqV/AEhX3XpjRMR3F4TbMSwKEWl3iYncGB99nSadEpCaOBvNQmWvFuUxA7zVlmn0m1UsNYGpX
FEPKsCV6NpxC+yXCZNtw0l4ZOUWLOHYpj14cGJovYo0JZIyJQDqEPVXgbsaA8sVFowk7beOWBstG
qQYCio13ACST781Uaq9kax/jFurQZAMYhNzuEWFtAqAkTi73HCMeSHhi+1bUz69I902ECFWx9+xQ
vlT+Z9ko/RcteD8H3vR7DeswO1cA+jmkhtflHtSYGjUDw/XRMqt+tURxOptrUC3HxzSz1bPTcomw
0uTKR1XDEMmQNhjsj7r0KMOax86hmT1ichiPNx9ZhcuCb3xwniaAakVljl8Q/LHLDJr3YFSgrjo7
t1AB12bjOqwHoQ69zdE2gPQ+Q9VBQPDd6sN1avfitPKv2h6nS2eXxTZmP7JbRCfaup1Dr1eUkAR8
IaWF8IKBvbwSZ8JvzbnBUbUJIYNatnx2aQVELwMVt9vFs6UVPL/cCwSEyZ7h6Tqopi9ld8Nd5abR
HhhXvTbikJGoqp99cFvnsTG4lmupcyKwau7HVNjURDOo0PzCeCyy2HhMzDct4WIn/NbcN1XUrxtW
i2Pkwa1YLkDR4HzrarveMg2xnzJP3sHj/qFHXMhjUowYfhO+LjMpNpGOf2g7+dxOsXZOQ5XRLMFf
qKde8SGT+kchGXcTX1mHiRM+RVoKapdQmYmr8EDgr+KEF13NlDaioE9/1pMl7pUtv+l0Kx4GjrGY
AFOam9gXr9ooyX4kyj3YGWQs3++w3Ax1AXGBWvDGgkW4CAMgkL91+owGdONxkwwDgB0qT1ZmAiVz
ufiOLhnDPK6vVBbcKanM11RLYnhamkPF0UDNdJrJ9UBzkrtGIWUUjgFkMwnPOthdPT6jQO+SBFeV
WRSEcq20vUZlrq11Ul1bnCniVYtAimThh4t6MxZ9eb+c7bnAc4jqn7X8Vz+7iTJj/qc5GTpt5yAp
C23vasFzkDbJS5rqfDGblmzs4gO3O/N1kcSrNCZg6eOoWCRxQBpraqv2hl51xy5q3Tebdj4c4uOX
HWCxxNymHbVOkObNXSbAurzagVtvaHqrz2yiwhfJCxH55lUPzOQ9S6O3MouHz6mt4/VAz+KzdFNw
6GO081V3chTYTkzoXxbOFEToNrznikm7BB1xHGDtYg/IL1pj4+9wcWfqJaRSJXBU9DF0mL50FruN
7k33rBNP8AmREkiAPWaBizvYcdS+E1b0nNLhx8nhziQzBS6O9E2Qa5+Lrf6mE4xlqQNRVliDuyzb
ueNwj6BIj1lCljHqXOIEcUOSbBqq9eC1ztWGVbBOR9KnVQYMM8P9fwc7RD6m9fRzeS+K//d8z6hu
r6qICUAAl2WJRuJHPEdxX70ro7/MRGjZ5hIWnivudTMr97oBaS+zMDHmtkLh49NBicLsayUUpJB3
8avA2RHMCiM8uh8xBJY1mMDiWdokFIbI4+oQmu9aaDDCiWo7vOjn1h3GD4v0MQ3G/UG1bbwvTdO/
z/Cd3XcoQXGZ3VfUdW972bBozYuFyJBK8WUTM4tM8zgo81uYQoIyK76eOAPzD8/YTH1jvBtWKy8O
xnACk23+RkslMUHkK5I79GIa2JdXSWoOJ1XQmyTKvLnEfvYY+019HZuqujgdwE0NI+5Gq1J3m3iD
dRIcvNcDqO23HPF8XzvS2ZZeg7/Btt+Nyq0viCXNZTDLdMd0HpyJ92tJrog5vpJRmjxzIP0zrFi/
zvQ90IF0W1hivFaxeMMDWz7qKRFr4Mc/LNhDBz/Ad7joIH/LIqB6dqWuXSarRJ8cxD41KgM9EsFI
U7l6kPx+zDFSnOpOUL5ThoE2O20Jt4pXTq3OIXElp7XRwRxXZNNhkeSDGNNtrN6KgOMATDzjkha1
PI7+0K/dwh6oagQF05BNfDBDu1ubbkFqJ0qvWuiEnyFA6j4hjac1v+8k+VY3kuAt1truIWz1ejvq
dGl6mN7gq6wMBKTHeGw/AfujgnhYNgM/hp+67Mpxu/qPOUBwIMNSrGuqRnc2Y4zdEBbpc8Mu1ROU
pM64NRMt4lJPk7laHhpESg8T0+2Nc5RIwXnxRoUo7mBigSjOeLuB1A/1C3N8hp+ZLH4J7WlksV/f
8ji3a5GMuM7FwtcvKs2yTTnF+ovwixcnYdSAteTLoVQQHwYqTVVhmgBS+7y8NFjgthjyjlw7m0ea
18KLkOkb0zvxOgnsHJ7q+MBp0eyjabs9Fys8z0MUvjS8O1tHs91dNOTy2EImu0RwmSR0g+sSmeBI
4h+SaW6zE8DBNSpnkK9y6xno+zFt1PAAgsF6ntsmmD/rmKSbvGbkgKJb5BKPDeqwzjz/OGbReGVb
72xaZXlElVq5yVjv9pQtMOm3y+BQ9934eBud+a6Xgp+th7s2RfzC9VDv2XvYO/bd43YJWVRN8fth
107d63RdMudGinMunpg/hJGH6BRQIst8jKxQhg+CDBu6BhiqC/1F2XkRPYIy4BzJH6yzxdeLtala
u1HEZnRWejFbiRVdrOocC7nKgczQ+xoTCkMOvO+X9JNu9vzePmgR33Rw46QMwJrAASsm4y/hhkAW
RvGTRfdOknCVMws4nd8pvwKPUk/uvajJHOb5eFKlkR1G6BY7r8O+oOkc30qLq2MXHLPbqXquhHSp
b+Y/WJxkH8aPOvkbDPa6gqpLo4fG8Ontdi/GvrRc3g1KxRlmF5gn09p+Stjwb5bj9vLvSKHSbdC4
JkghuF6M3jozW6uPFGq8FIW+7fGqkru1Qc7GWvSznFS8khWEfyqG2YEjjB98VXyYBf0MWctgd1Gp
2UFubq9P50pyrfPKY8DVRrSoktNg+LvaqJq3CSPo0a1hnsILNcFlT+0lNqutbQX+r7oyn0rdeQnK
sXqRXvqT5GvyjUjUz36odklv9J+anZ1Y3eR7PFYVLaVMM+OBbqnQiTdd76ePSoSI2KNHSKcd9H1e
2NZz55KJn8+efjKkDwo34KnGj8Q0LSh2mpv91et+8+CFtTx4DSWOXkzr5DBh5OeEfVPN9CDv+LBH
cuXovnoPOI1jj3yql8mv211L4aar0KZ+muM0r1yeUyUB2/Zgxu25Y6iz0dh4P1eeX58CmEOrarbw
Lc8F6pdTkDxuLOdNr1K6KNv4LSByRiKvEjTRA5bSTS2+GEt+t0oybKBRKXYRtr2NNQ+F6BQZD7dr
i53zwVO4cZ5czt/7gaRbULgDhgYmnH3/6XcBG7txgiu05oQy7eO+xPuSmQql1kjM58FBvU9S2GhJ
iwgfwdTeUeaebHRiLY+cbDAuzq9lpdsPLl6VsyqbcKsXvfmlaBzqurTYcxrGaT8bNBzbztaDL9RB
LMsEcTJRBOJpzAqdem26qoL62Zg1TD+ILKZYSm6IIDn7Oog51UdjcpEuv6uRO92jrHtmSLK8o7VY
2/hlT3rJcNPxdLvrMyzeItfRDgWxp47qn7jRYJpV+b4NU9mtDWa18zdRN8eO2Mi909EnXTHK3/fw
Fi+3FxCMnndxYoyXdK5REDr74CzwX7Ut5Lacb+pUjV99aG10cfD48+MfBvzE1PPtzec4heN9piXY
5j1z3P49S2qZeBiWxSRnjjxl3QDwiE0qZn8Gd13zlImYk1PpdqvUc9GYlgWLApmVP2JBWnI3DcVF
GxnSfOMu4nWqt5B7dHkAouwABB/ERco0OCTMMm/3loMQaZeGHXHZPIZuaJxNNpcQFLvfPBcvx6IV
hmCJLSwjrEjq2ddz+xgEAx2rRobbolJIuXZgr6fQD97B0GTU4Snru4+Rz2M1fVVl/9GkboNDJ3C2
f193lG82m2pwvk8WURFlddaTKCAEu0nBWifFfRTr+lq3mSAVgtCCgU2oIYVBH+xUPolMyEtgZA4J
iFEDdOeJnwDI2lNG/+cmzppon4oaD49MmksKt4hzNln4yARLzl+u3TdEg9lbc8pHXDhrhZ39mu9Q
kUdkLGnPrEn58sw//0jr69vPLD+M/MXYFydaYcBejKfcvgZhiqLJVHyLjbPh8hBbe1Fow4VsC9Ys
RKhPPlLEfgEdP3hu7DygiZXMNBztk8A+mzEYCsXd3zdOqQrGJ1u3eHA1iPgxMuODNXuicOo3F0Hv
yCtuQPqBUhXekZXyz21efPmcl8/LTRyZPuOFdg+RRR5VWBLeqnx5JAmDFtmyc6dAt3xNHJjHrc21
Xgu99G55mDj6hz9Y9H/UYGw3cH/yTxn7+LOwT4665h/T2TZCQrNbjZAMXmXfi0tpYvaI6calJZgq
cm92/DeZeku7zHuq+6jeUCbgHhzVvcdTOdCB6cbIJbr+NHH4SA1Ec3PYLmAZFNj0xAcSpH1Vh8+a
hf8CoXbbtbF9XtRkx4nNbUdmnM9j1NzbWJYyhy76QdL2PCqG8aaSGXq0/zUK5SIX0CW4pkZc7VVd
/uWRkPsatZ7INrCkW8y0s42AYS+CGm41uoiGqPrEd/UXhYW8s2n/pNdlug57Qh7EMNN1QXysirLX
YX6g0aPwtvxA0Fvx7d7fP6qX3fAgaHjeELeq3gkTb+IZN+q1pr1N6yE9dmVaI9/1m8BAxyUp0K+a
Gd1hCCarke3bmyyHswCe4o/HnSy3z01mmq9d8qB1VJM7ohXX2hlhFoTTj2LUuV6Umn51koIuh3DM
drGBScdnMHwY9D5ddc1Mlag72oxo+/a78i7VqXblnQi2BXDtgzFN8bteObR7N2q8i6osfg8jcE6C
UZBrthXe2OJUeUHyXsLTOCc1pTfLT/lV/r3z3Xxf9hQzSA9KiTEvIMvNXNFZ8sk5B4n6/VQp2qc2
ZKSfehOnzFAGjyQxksvy84nDeOCWDWtDPo4GkuczeKI1vpqN6ZsT5v6kv7dtS2HUUeo+c5lKsu9J
NnJ+jg3hV1+noMdrSJ850V7m48h2CaIPI058hz1o+rWySR21cIyfiwYPj2k1fFWGerdYP5abdk6d
UeVFwiFLxl3efbtNHHvQzKuxbN2fpbWVKMm/qhifFy9V/1LhwV31uhkdtAF/iTffgJEEQWMFyDEk
p5KcLUM5Gg9RJpyjiSZ5SgO8HH2nnC+q5g/CCLO32hwGBF1lbDPS2Ce98gndULeOR84BmZ8Ntn2G
dYVq1PYejQ48JLrX1Cz95g8aIepdEafTeUgRBXEfFwwx7AbwVzfxNsQb9sCPhRv3Vy/OmXJHKDG0
RQI340pUmzmhTIDIy/aykWZIcXYwXGRr9pflXrg8tFkaTJU9op5bT4atfckg3bfeU1PpgkMMN0qU
09muTi7DnnUlCs42C6SXxPRjQt51bq/qsX4VxueoruZku1+xNTF5sR/bWlE3znSfAA3Bn1Vf0xO6
PKmFlPqOGqbepKwAs2E6r+p4Wulemu9MQXtY3zbFKZP0swepx2lf3kWlot6gMpnqSEGRZzEnxfqB
URENdpjAPhPNdQ4FGL51VNrQ6dNOTltFlL+SXDLbLLMJrQ3aLqwrcaLbfLyzzZq0YCymt6n2v5lS
0341NB80Dvkzq4l/mKigY5ETLSZxTyEFwIk+8x6GbmHczsPswIP9MTjHlrjuyphBL4NjgL6dAadx
azFtZZIy1rRVzGP+e03YrCsq8u9NBxSM6OPmREMaIqCjKC5VbXqKGkefiZDbBKHiWcgm3welR4lE
Lr8bUUIeoUNga7NRnKZSNtebMlSa9krNxMwsoW9AN2bm5vxQ6zHeOmkh9m0AMM40VXUm3cyr1+KB
J0KqH8qGnpmmMOAERmjVvi3za5cG0bZs7GgjE1V/m4tdrJ68X8cEa1/kZb4f+2A44s2yr/pIn5cy
7OpnDPqmznGWeal3KYpowmMYFUeye+5ez0frbLRPc0D+Wz3q/mbCM3CGlw6OzpyOjYM1S08Yz4Hu
jrqyZ0Ed2mczCB5ELoZPVqmxdvE1z4dmjIX1iSwhWXpKvR8qYfKLz/daR/7I1D5PJ/syBwHfzCI8
h13oPgJ6sF6RqIKCxBJJshpNzjfXaU9XTt5RYxYYdnSXGOZ4NOFyrIjDjnujo5drGUXjjxKXHiPN
ypzf5ICzZD9QvzKs0yICiCShmjEnY/ftq41mRRWhAxW8LDc6hlmSl8/LAwq0LTI8htwF1TxdzCpB
fa0ydkFijqsbFRbpm5ECLtLtf6ZtTc5rHYfqVR2LT7uOxHtdGgW9Qm3JSsxDgQi/TqjJOMP/vUCJ
dnDWYp1lbRzdjjIwbUSWkd+XRXkByFb6mMNTHbubwbBTc6SQuPLKnjOxSxR2HCuwl1wCKJLNT8YU
vCWVJx8GNVUH5bTAAwP695bpvZY41tmJcaQsL5lpJ9FZNuHGk8PTYlskpV5d6vFhITiR3xF3xVCd
l0ccjGh3WhTfW2LbEbWE/Q1XfwR/RqAvKXZLcN1WmHJhrH9mmvm1TCXD2TuaaoQv4iAlKFkKue/y
DjV2XpVTYoV2mj3XSjs1k15+Rl4ud37m3Xej9C6jiuPD6LrNMTfozKtMxagaFamqyuBd2bpxpmOR
uVOuuU8p5fFL4ikSwa5TbXnXpNFVmwbnEGs6yDS/oSxkoUGGhs0iYBd/3R7CeJkH7r1/yQvvfiI/
+1Z0Altm2Fn725amMNTzInRPmeOuY69RN6F7okCmymlKXFSdXoAHZBK0j2X0WJKT4VzML4lMWF+x
gcc4vC6aVtGmu9x10X8v/nzDZN3di7R5U57P5MKJSQ57Mii3EVzBxug5d+bJQ2s2nDXSOjgjs5HH
EpO2gc6wTl0o8cN8zMhSaUL+yARqEpo2DcvaQw3F+TC2Gg0/TrGOzCSnU1fmq9IZ5YHg0KtN3+l5
0trwxQ93N9RMTRiNGlqxHru0pGSrhSiBO2CeUHeTD/R7VVIrf8wa9/1mBhujMN2G1WCvoGlTc48t
3mhxFZLcwkBkTIWxzbUUO2Ev7+YjgFbo5Y/I1Z4Cu/W/Gf4bB5k7bD3xT8tsv5EPjl9Th7JIBkvR
5rakeVOGFalhm9VwUP3Bl+oaktJ84+89tVNfrFXl1K/p2MNp0Gv7F2VVhkOebmK+uclZC8lwtWN9
Xm5U7/y+B33/GYlx2hecE6w7N4yai1dYCOde5G0Jp5AAKXv11vEBOSzHXSspqXIKbYbtkfUXmQPj
KosuJvvlOufRFu+xGVgXaYIckJNZ4Tfq/cfaA48Ww1nIHbagt5cFlwNy/oygXG4w+vh7woI9NSn+
7+eWPxidlNAsxox1F/ZfXHnwrztVfk7yIbhfDrsFCO6LYRGy7aPNMjsazMR6jFICxzOSpkr7tyY0
JD5qD1nRs8V5uad31ssIh6XehgWoAepgnDW5WuPdTKmA1org11wfSaJkQxvNQHqRaFJs4WjEud9v
kiXq7EdWsl7+m6JL112TggHiv77tFOOTPI8cvAVzj+Mi7XQj4Lswzb6KORXLWYB4Td6Y5yobYFuE
GaCRKTuTL6KSe7nLlYzJl37KBy5IClYMWkxzWexhlZuPnIvksKVcI1t7TkK9nAhH+tFQWkglDduB
o4xcSaMPH5abxgzPDVn+MwPG0LT3bZvviAGhD3ZC451K2wQfmD1mzq7XdXXvhB31fM6Erl6p+3F+
KgzJ5wdcNTftJEDC1YBEtPpSRWq8NPON6tL5xoL9Wuj2drDGmtWOAUMurW/SoGiwoGwcl7wvDlSF
MjFpJhYdjS8VtW7Fe6Rj+OVYdzUzqc6M4Jj1zoJOlHT+Wq/xZiXIGc8wc1bRfEEhEBZcsEl8C0L8
OMujv5/XjOGKcu2ssOiQhivd+bhF6926KRMXvy9DBw3d/McQg3wva+eH4k4Y8wyJcoulLHNm0L2Z
ZU+aEzwuxqDaV80eVmm7w5uQPRt5/aFjPUI2/jEAKlm7qOT3ej4BteHbLpQszBUWv3I7eAE2nPld
a+PRW8VaAhe3yCj+osP+NhI1cUmuGwV+L5yvIVoM/hrYTzf29PflPSfKSoTPoSNGHBvGe4FHaFXS
P3jUyX9t86FyGVJjLwg6Dhz2hBpTMa879x7HQM+gQzwTxd0CJYwNBpt8/o/IttZ2zA3G/zMZsPC4
1vlRicus44IH8UW7zx11xxjBfxs4++6Avw9Y9qPd4hF3x/opSBFZFoOh3efHPD0w3x8+Gsv2N4ZV
/AxcrTolM3AHqimS3pgDr3Jdal0NLbuzNe1SMqB4rpzwW2UY7u2RoWPIcImmI5Lxh0kYDXdYu96W
R8uNwiJnTRSgLI+czNiOLYUUthXB1UrT4bEcqr8MpOs4BnmNDPK+iLZ6ht6tHO8u1DCEVez4v9gP
r0vDjZ4yrecmjumRyDRjVfl40Sk+1ECh5+iWMvEZ/KbRURoTlSuO1e1MaGfmtGdXlvK5tuS5cj57
QRhmQzsxWUirt9ElYbWpmPkDFywme1mOo0u3HqfJ1Y9Seu9ES1PicQ1eV93v71o3+8C37p7IX2W7
mVG5GgYV7O3GT/C8Z/V1aof62ind/Jf2beePSlTpSNeEFcr/S930WGf+SciLBsNEyODDAked7HRY
Hhs4ZXc1vs1r6rxG80wFQHdNHUC6jvPkI3I0GGyja9/lmQ9H2/AOfeH6j8tFv3Qd+0BYT6yW5zot
3QdWfV/4qp3L9+A+zPcKOTBfwQd7C2MNoqA3d05oYSKaQPVh7+0GJyNEZYp32dPvYWrqetPRU7/f
lBKSbmWW31WRMZkeB+a9edGh4WNEiuebcXYQO27inABk/Yef2LdRcSx68dZEchhluXHM2o39qYP5
gFxbskOcc2ltwBgL1U1csxZwVePg64/ldcoZD3GQoIlxDkAnw1zpitN6W+IBo9Cv/TTtqlx1hT++
4I7YtH0mtk1Y6vsWUsy/QCmXZvT/JC1a9KZDN9SpFQf6bBp/UCmnCOQTZ4AaZxpWqKyLcclryPgR
FygMB2JfWQXChhUbVxFb9q53CNlXCmYLiA7vHvMOjVC2il+DkmYzmSCLhY1/TcQY3NWZoIStbY2t
4WGMYywXHwnHu4dagenFuN5t6NcUT8s9g5MWzOxN21Fw2M6CEisvI6IkMHZODPAGL/sXp7Q1XuHo
+Taxq92vlBqWhXS/3Oia7Z1FxSA8BFJ2J7H2PPba+IMJuPlRU6ii6/HnAiIxysbdiLLUjlZhxx9D
9K2mpHPdVnH/oCh0WjGN9N66oqN012gpYktzHT26AnFQT0CMSwNYRZRVF91Jvy+qjJPrGZ97TvHS
eKsd89yZtvWe9s20YTDi3kE3YCxC4mKgTWVtZhYinGkh6LVFsin88BS5vnNQSwa0Zi0GwBj2vzMb
qtOaOz/ZgT8lDcp4csU1LnsAur6vS1MeNUwflzbDXeONXcbBkA0NZjJvreAXYNjuxhOXTmOeojq/
t5Sh2mrY0PPO/D5G5MoWWyZfAHNLByl9sgwjr/18T2Nviq0pSO8qqSYywW5wKGKmkVXP2Dk0CKRC
20iuYZc5Jyd3HfJoeXmvNwb3WClF5R1U5gngQ8y3xDyiTuhj0JL6rXWY0dqR9iSciRq7G9Yxk0Dy
hPESi9Altxb0h57EzkuZ+t7OXPLXXXHWfEdeXUuWh54v52aK/5X7SQ/bPxCklkXdkbCYVVCMidnn
j4qJrrK1UjS4tNqSZdW3sJKOmnuZalXjzZkIceO6ucgypRC5cI/QKLSNdBt1cBrUmjg3nLmNJfnA
ofpJzRkBDL/+tIkSv8eMmGKWqFfpj8OD3WBtHruVEZkUQljDl5m3HnIDoE3Ytc8W6Kh9X9Jhq8GA
iEnPfe+wKa7dkYwH/UOPphlMl0CYObl0+5MCjgcKamc/dBCd/vfFQvwJQrU4GgrPAe1NXbHLS/PP
y/xA+aYYqgAvRdoiSjXhZ95Xu7HscTdOvthHrUnVpBFgdyCbllJLfNZHF2xjNdm7kczbRe+Ylwrd
OjiR6WI9A1eTUDgObMT2HjUCZazDff6DehyQP0W5puGmumCfYoBbyMMwWPVdlAwQ8RU+VndygS/O
ll8zF6fSYgQReFp3hHWCFmQklO2WGu7qEATFv7wSfy54lm3PXXyWJR1wJbTm/vOV4Pxqd6D0KGad
5uBWSRWZxFRpzTQCq0y58R7rAdlfo99rq2hCAqG1kFhrgL4DYdjFiiQVaHAZMl6pZRVsVFXqbC3m
RneLs2VnvLrD5D6pyoaiBe+iLHS8dwMsJU7t+7KM06dC93cmOa1bbZohwSQahrmLcOKdDWWN/9a8
8ieYl1/cMYScceDCwmL9J5hXy5Ok6XNGmEuFWpPDEkMEmGnlwa+F7+KVY/9QTN1ZLwaMhSAdtwjl
+JXYpI9xnp+DqfiiShTKXg7BpQusjZGNDtwIs9wvHP/FRNHZ5l//8qb9N8aft8qAvABR2NLtPzvm
lOwjezQT1vkMigrdd/50ElJ/B7iC/c2O7U1Ro5wt9wKwiLs4M/2dkY5bf5bdBAUR907gUNqk+r9c
bAB5O+DgmlmdiO7m1ivxpC3O6xT1EdCo/WKLOsbZz3ZFyzCDGaKGbdvFP6uGk1opQrnDYQTm3usw
MNpZfVcW+a4XceetRl8k//Kxlf+NdPcM3j0+tjRx878/3r0e5RTTONtBbPTfRtmCek36aqv0XcvK
eQpH3dpg0XE3SeLPriSWQaYh+QELCfVFETZ+X3eiQ6J0OpwBedzhHntZvgKx71oguXtSgwHZiuWe
CaFwz1BvYA4411hR0gtgx06fJA7rR4arb1qPOb2m1PTdDTK+reg9MHnfRvBivyv62MTqU5VYK9XD
l4287C+TeueHfPgYabDcmnPsgYETIOD5Hu2+/e5/f2r+Pxx/NrSejnfPMT2q4f98zYLSCSylknVB
IQfdzkAtlIYAH+IEjgvYIhNaBjE3S5DsjuWd4XnpnnE5O4iBTPQYxR/LmqdCR961BaUGYZ90eytK
7plwxmdQkb9v2LPGZ2303/73b2D/12Wb3BhKsONyKHA97893PXalwv7Vp2sMRXxP68j9GEKaigcC
jBTcfoleZ40VIn9qcgWZraSTuBjaa63i4qmQM2Mgi1D+ZL61OSpd3AbAhoXDc+WrKHkqI8Pe2KOS
W9/TtcMYYoRd5Ng+mSO5hv8dc4tx6Zy2OKVyPMeWxzm88r9hbFgNBvu/kOglBM9w37gCAiiOxhMy
Q/MEAPmlwYdpR/nB9Brn03Z16AnMCx8y1dIHKMunweRSGDGgX9+uQg1FJUGCO6wVuQ/etyo3t0tV
O9k/WCvIQc83TurNmGpQwxA5wa7Pl/HlnIcn7UOLu36fZxnROPbBVFK6LHDJ8K8fLTkvmP/YfBPS
oWKBIl8uSNZ/dYmxs+4Dp9bmaJrbsXWTyWUpALHfwLOm72rMz91QHbQ2C/fZ4H3T0kje5ypnKEcO
ea3mvEzvxM/0I60iNqEoxml6pe+nWHk4Cs5YUe3dYsMpcxkwPQIc6edGfvVTY9gYlKyuFz/N6Iyn
MhH5nR0fRJXlVACQPuPjayAcqehIKUmzbkQHrqtr++uAXDpXi4xNdlFjVe8HImxmTayMU611N5ik
nrys9SFwT80ds6PVWHCFxzFvz+yV7IXp6AZD8T3uehhJwO1A7EzTeoGpQHS79JEh7rGrJ49d4O9U
o1kv7XzjwVXBYfimxfX3cZ7jNnZKzK0Oi71bAKjMYv5l4zy3sEIS0oMLWSUdI2pByCVxtkz3GcEr
ZIvzYioZZmeJlc7gBmTt9dQ702EJIS6Ovdz03U3IkM6dJdzF84hErO1yzPfrXpAY5qK2r38q0g6Y
b3O0eUdQ9KOqg19oyR3XWXNb9nnxkvXFtArBJH13KWmJ+z5ZTW110eDnnHyOGbcbch7aQRuzi8jt
YtNWsr6WZd/sHRkV5xgg2GacxvJhGgWceL/0jqGaDv+HsTNLjhvZtuxUruV34RZ6wMtevo/oGzIY
7ESKPzBKotD3PWZQ46qJ1YKTKUrMa6lnloZEGxQZEYD7OXuvbZZmchVG/qdGZDSCdobVMygBIfk4
QrpbhRaUjCBOKAPl0ar0g+yziq0S+Jjjo6dqs89lZd6E7nQVJpSMMWWUy7hyX+SEJh/h/1cdIWda
Ve4gCmCOnV6FiFYeiVspwHI93f7UIkQE+Trmp37TzCSZJhtxL7o9P5wp5056e4PStHauGV0ncRsc
CaRdDV0ZA2RB36XZiYWPv/mkErS4GGj1o7WArc8If1y5XswgQyh+sq5mT4FvosIIq24RCCPfa+Es
RecbKnR3lZX2SZ2THOQC5kkfYbf2XfMG8Vh3auhhEkc6PCZRk1w0INGOka3d5QlVJSVy8UgEbbnL
Bpvm6CyvyuecNd+djD3dXGz3ld/sTav5gl4gv8pTLElEYWYrFwDATn5A2qyHDJIvSq3NNrKer/hh
f21YzH5Ff53lFBDXDb79IfOoyBtjdKe0QPg6utSyRtdSxgDMWd9Y/DXWNW4VYx26YfaqnITmXh6I
5v0u9Uyuo0GMUAeLMXcC95EYreMkaLW7gW8eGKAot0mAtUeI8TGn7fnPj5WPWesmVQMerwypHJsH
pGl+GANnQlcyW6Oo7ndWv2iVrF91kx1e5H3z4uPF3xHCp5ONyJrvh8WqKlvUWDbOHgXa8We8IBsH
YSCF1gQB6DSRIuBV40oOIlsruG1zGlXYmfZzWtWFP3b+ZcejVWIn5SBZL91ypekRFlht1AlBmYqF
NUcdCBItDp1RfTbgzqz0qSKMphH2CX5cs0Ll7u8Zrd8CwbQeg5RJpmrVe0e46Ke1ZVuE45NZafHW
ss+vLZQCO9wmbRK+hR1TT7mWzGuQhn7zRyUS5MMjwXYZoc4DbFO3Tdv5WEqjmjB6+JRB7eQF8BQD
TbFv8QmxmnQXx136BZUlTBvZFlDabN2P6SvrKZ9Ud04zCnwqJAGEPKsaIEXNWFW17wLmyWq0aGct
J4xGAv9U+pdOu80014GTrOBuizZy/pKWA/OXGuUFcsVqO6ugLBlDGyQlPoC8e6N7TqbV78xGe/Ai
dEmtRiOw0gr1DoHgrgM9sS4HXV+bZd8zerOOtuMzNiB5VpZ0ASAxIza1Zic5ylrUBhtDcgoKADP6
NLWXaaszDJyDACyTIo9b5DUyg/w5DNQM0xqnlWBRTnbjfKGTHZ5C265OKBy+NXV7NeZpfxPTL14z
YLUOoAGmq6blNgh7x1WmW/i2MSgxKCHMqdBBJxitJm7n2BbCW6ulzgFWudmhcrtz2rC8CsD7oPi3
cZWaAjITPXhjYYTQmflo43CAQL0JAbg9Flg0o7xynxMN+ItfY7gQq0HLvZcuV+g0VtmTO5b3nnkv
R4XcghdaG/Arzy34kFSNvVrMLAe6Ka8IsrQtb2iDrXt3ZsiN+JV+k73tziPYn0ch80fOZl7PUMT5
DyVA3EtumzskVPYiuWut/HMJ3mJfD6STGOQTLV1GQfwF/Y0gjfN7NgwHFeDbUZRazpcL+3dLCv1V
3vnZgeqVu3HquL6zUv8STu1+0rTiIa8QezRVrF0rNXLIhJbLRcldfNU5zrM9pACmIzXbamYYnCsU
1qsAGTJ91RwfQ1XSRGWKu4Pem+5KrTpCNRiP8lOkFD3jWbBAh7ZBLpxq6R2YAKS8mbYe3NaCDMdz
qNK170lJkJFE3Uy4WvcU8ppV32jKJ3OgNK1TUBMTyJSCIv5NX+EFdxNtek7Vls9cH99XVkj1Dw8a
c7h2rGBFljh44entmakXC8qZHm3K2LtuK9q3qqadqjrE052q3T3WnnAhqgFE0axYZlEfyEBjoeU2
Ep6uu0tocZ6Hszp51rHiEblMggL89rwZeeb4m5w2/eMknjecByeQcmq+tvG30HpR9T5aNDVeRkrV
XJZ6WEP5U6N1PDTmddvW3xobzbEkvs4jLpDSyt4wJz6qEya5rcqEgYJlm+59g38htvKndErirbQu
T0r2jNLfOfPsiJdASLLtPz93nI+FOVs4qq5TmjNdUxN/K0EoFU8Bj2n48lUl1BXuMjZ41DMyzQ5y
8Jd0CHfbdA3tJ0Dx00QXcZSNOzJHNWqz+R6SWojGwO0vFceGzaqdiCMyN22OhyupUUC3CinZ3iCM
jRtY9aEyGFTJbqLcLL2/bqy9uPCSGDmFMtwVuSJOwUSQKMjucPEaENrabbrIekfD173IZ8dzNeqr
xHD9W2smGTRqER9kz47v4DWAHIqGiRrtlaKxz3GHTbfFkYa4C53/rBk/Ecmtroc5h3qszM+v3WFy
Q/HEt4G5R7NvbXFq6rvCUj4zCBlObVt8DkrL4vvWP0pR708a3wwxZWPYu39+h/SP79A8MhDUT+m6
CV1D5PRrdYwyIfUgNU9QMLjk+EjGpeqp1tFz5jRA2/xSOqq4CEojvcsq5cGwRtKQFA8lEqYM42CR
0ELp9Egj2F0W7Lk0W6rn49jlZxmPl8GjXISF/7tGlgxv/vlWyKxViNl+7wjmY+rH3KlCIXndKOCO
xBlq9GJmH3Te1kB0c2rnvPS2LoA7LGVnSFcM55IYM/FW/8rqptvVwvoMNdDYe1mAY1XUwDlwbW6k
xGZIfxfibHz8U/NV5uYNiYG5PehA8aE6AdUzI0NmoB6XtFdK15effZC0C4LZvJOjfyo0fzhUWo0R
LrYZTfnWWS86pEK2jXvI0J17B07RGNXu3ta7eC1Rl2ql29iUDjgRN/KxFCR+fDNvJRYEji4rPk9l
tTFnalwcK+j/cZasDTuehR98L//506Rpf6taQUOnM+U4KmMbm4S0Xz9OVWMoWIhTWvCdY94LnSBq
E2TftVzTfQJzGTCdmrJSMQL06npi88jNuT7VDurUKkKzVVPLP5XzYjTA6wyNoy9vMJHhAtT89AZz
+o7krhOdUyJrXVcgzMPfW6oJ0lS9OPhqYi/nZkamVRYKcHJpwDRlZ2tIs43cNzVahzradVfmiGwy
DHgg9U18xz+huniVTQRzXGxBoPfQey+NXYJoBavneurS9YfpBpjxQTGDhn5z5a/wNWWHYlYR+yEh
MbpREQmaMhGZt+T+zjGibeJUYI0TBkNYEN2DHDw7Xb8z1LLS9iEVYLoTYfnQVdWyR4C1bosyYGZP
4b2wzBLhUp6ssKrlS8a34uzpRbR6Lb2F/o2BrwquLIpWk9bHSqRJf1EP9tXgk8hLXGe2sGdDQII5
diHS6NzN6K4aNf2qGQiKk487/STDXGJFs4BYkLUk/fv0z+NTf3DxnSxebxKWTa9QhkL6MhrGbvtq
MxJhsVO7aHbXIVd3suSxVdW54RIR9puWpCWFPjZQC/19TN7zjRrmwU0Sjb/pfGiq/bHizwPANudC
oLD4NIq/3dM0JoVKa2LpEf5T6OgpPvQxuq7nhWtCIujVAWaynkbXRi2i62oMUdJq2pU8Q+4CtkA4
KbHAi8QG7TsYUbbMhqjdAsrIzszmjL3ona9ya4SLMVKC2gpsGluwBsapNG/BgULuN85G9Shb41Ie
NYrcPVjkel0VU3Ypi4iypvihulhg3MZeagIrUN3qDgTbysmgSOnKNlTa7ugQkgNKIEj5NvFRxiWJ
yHCImX43ivMJWsK3CPXX9wiicugpYMpEu0QlbG3qJLY/Id2jMEU1lHPqnW5nxtYCVbdK2nPVk4SL
He1Z8jNoStIPp/G+Tkni3Gcl1ju1g8o1TlTPZRHLp3to6lF2J7TWW0C2mUeR04SpBgMbH72SKWPn
XkehsZJ88IzZM/C8FrmG53dL3iVoL8gtUh0hdQw6I9Oj72gxzz75qV+zOj5n5D++VgX9MVykdezd
GCp6YgFSH4AVer45jdqzq6UTZO0x0CowO71Lz3vC/qsIYCCmhX49EpDSioj4PFq9j3ypLDQi6hJK
kn+nozlamEwn1ylA1z3dsnjN0J7coBaZFf2uz5Yb9+d+bBA0t/G6aqoLRfOBqrrblI/iMYlV+wij
XLsNVOdF7cxrqujLahacxEh/tqEAsDzQJdoh3ir2TWHF+1KxtnToPaycYb2e7Ek89I5C+mlHYafr
LHLEmyi9igKG9eow3/hqi+pjPpAlktj5pQKqYZEpTnuvFzWxBokbYc4JrunpDPueJDuatGp8b4vI
v9BTcOUwnWNy+V4aXbOI5dAiOniD1x8aW3tbGGqr7oucWehMJK7pHewqh3w6uUkuE8VIPYKQmOrG
qlTiVc+t6spXDG3rdMmw8hTLvOiKngpAiOuU8QNS1wopWVOd3BHrjVzLVMwQWhB3a3kUUkl1quws
2zTzVK5U7cvYM83HKId30qlGfPJHQ9spYgyPXWPlm3oO6goVG0wEwWYPFXbDBYUF69OkibOrUKjG
JwqtqW29S68D0YSC0onaC2G0xRfb6fxlGYr2qmsj+wIUfrpq0iH/gh55oTmes/fJJFwJK5iOesgt
xKYG8QlgFQHW1TdvxkvasX/nK0F8U5vMhXqknqlP0OxYiPA09coNd+2tXSXuxvOw32m5M0GByi+a
rnLuqtKL7mysWDdabFU3CX/r3VARPCw3PUExSYvATnNfLneI4EFMTjetG2s4UllEVfLJBQR0KbeE
202wfW1ol2V523rkc6l+OixDFRm12RT9CXEshdt5MZYAO6dCB7szg8aQgE5bKrDlXTeUhxBCdlak
frbqDRCpr6utTtXEoZrh8Ojb56WyjwwoJ9xv7tXKUvclBBW+CD31rXxYxUoBl2euajXppB6LIRvL
hatYLL1I0PqdyPQJJrgMyP1PgaGqmxyVMKSL0L2UC284DVGJsMxNnmddFZz08jvdtbMKvfYzVjjE
HWq88MJhpzg63vACIulE9typnYbpZC8gFkcbrdG7dTfXCszSzi8qvcW9BBefsImE6nox3spYE7tn
YFLghzrmiQgvRECFr0pQBVSm3QBv9Ud83RV86qQl63a2rYF3ttaRiVXCKGCzTs6ziRZ+JdoYe1DD
1HYacDiafCX1gG9orAT3I4MSQ1POGrlwCNf3SOOiz1axFJGXrFIvvoIR2B6G2MUBn4h1rkyEJgp1
memTiv6/oxxWhDPoCCelX3p4egt0Pg7lOYPx6iLknROud4Mwj6LmJx5n0BNa4xD5NiC6wXK401W7
LlFvi7D9qopoFzVuvROGPS6MvEDu7jYhbvB0Blc8T368LtGBrlJ8cjpkk7WY9umYPRtT2DP08NFr
GyaktKUTFZcZyuytbw3P1qjpZDJj+DQsTAOEV5nbzKpAlunTuMyrlZu03KfLgtyfLn+hlkuhrIih
errlgyAxdt3WKFdJ5FMTAozQSx47ShSAXqkDFIgvEr5RQwUuz3eSrUfcdsZrHcNROXddyMe/zL81
w6AeEObh04yNej221Msbgzw4sxSXfknzCCNduBWXxoSN1IVTsI6UMYZr1Gor1JiERN84PZMW1CBU
eMYkWHtKry2L3ChOCff4RSdUdWGr5r0qGPkwHZkQz9raSq/XsebpO2LybNoECcnMw3Ewu+e0RDFk
O9aDPZb6UtHM6yhoXvgOfrG6XWte9YZ93RnjxhwAp1DnMmeFrbbocYTwuEC0ARhDmFkCCMqM1+Bg
xmVBZMbKcL1D0MA78svoMgf2sRhH51MITs3K6B5UPBBXtdVdtumcIDXa3QWF0IRGXGdYxabJ6rUW
JMeiIjS6LpRkYfaWslQGa5aHHhvbu3XCyd13E8/H8cWuB+x53caz3BA/dPVd86mY00O68OLIW3no
Ahe2iRzVExDvRXPlBoax6BrjUw/faaWa7TV/eB5tGikiMWV1lI9HLdAxYzmEReuYSYXGANThHV2V
KHfCAaep2WBtM3rKtdDUn5raX5cin1ClEZqlBFde6EXHMbsHAzseElufvfJ6hM1s4ndDsN5rFa5m
poZEHogn0XxHoJgu80S9ydwoXCaR/dy0brlQjQBOsrM35vJzuLPtZmGgi0BIjLaahquRv4QlJUll
QjwGqklbomDh9uNq4TKrmuZAX5kRhKq8gAu8y/3sGf32ClDA90oY026CRd3SQmlohya+nh+wie5t
NX80/M5cRra+IYlvvl9AE4Q1vWts49QGNxFQ84VZtJzeQF3vOvqxzDkmvout1Y5bWp/baI7tGZvK
3/gdPveGRjECxAFfjgM5LqmNbp9nj6475sjXuWNm1tjfxkO8CNJW2fmevuIttVce2kY00gzLU3dj
dM1V58XfYe329JGgJ2Fp3dtjjIyaocPSaUuVxmB5zhN9xwiITxmC5bWuZ/zjSrG2R+PSdQLgFep0
6KsMTU/t9MvKMM4uc5u5bcfzdk18qLpuHPcxoP1O4IRzKEkY1SlGLcCCdpuh67eQzsdNaguPED+v
XI5xSXqXBqfeUw9mWTxNEe1eW19roHU2mn4bC1osrdnuUJQ/Fuo80qNPzZhXPfrqPHYpKgqMpFvF
thjWovbu9XRaAYNTVyH2f24wh3JMStAazKlH7JoLpo6tl25wvy7Q1mzpTS9mjqjbtKDN6D069D4X
hs9411G/R8qGyHVCEfhrEkJs77AIrEBQom2dYwIjg3w+0QOkhF+il3q19uLH2kRxEOOzWXn10cww
v+QOLtC4x+hjiNredYa+J5/1hOkepIrhjUtaftWxH/VDoNIpqiAW4BgEixyhRsshxyxLvwRLCot4
URfldxjLYtsyRVpmo/ttKPvuUivtfRkFmzHSbn0vjReICL7HfoQjCKI59jY1m/GbhTtTMXa+6X4i
d5jnUCD6ZRyQvuhNTYNONrl1vMmeVd/2OtXLZzBBlGDCfkb7oT6g2LpKa9RWRYIZtLbUcgk9elPr
9adQQzxiUSgb+hGuzhj722QA3RoF+XVb0mjVXbIk7ZJxWPgyAaVfDJWGaTv1SbBTenAbRLHm0VVU
w/AIWlRqUbxJhP4pa8nYxoWLKDVnTKEEOugPwIJlapSbQQEXXM2Qm14cGLsN2yj3v4RjconQ9Jqw
ojPcIfCqw51DysRa6a17i3tg28Dpt2v/0GfTwA3Ff/Ay8axBKFsKA1NoNFNjdp3rPRQ1v2MfOveY
SYhC48GDME/wlQQtrVk2RlrXBqQZfAvLBk45LEe9QatTgg91hXfIbIK5fLQz7uDQmvF1brPcBkPS
Nfzyxs6NW11TIGV60UVIukyMVDU3cftU+Fm5oY11c41cAyjH9zosDrbZjpfc760bu8nzRUp0V68j
aLSJ/wSSYC0HJ3xQjXI7+lG2F8U27aD+OSSnVOQR9+hstWbLUE23SQypacwsywRgJW5iEgu1p0Dn
aeoN6xCfCDVdv+J3TSMCFutmYZYEMoDdX7Rq+ML4ksA9Jb8i9mrTTPyzQfU5DqNTatblmQYhmUEU
NqqZ6+1b4xe9thdt3A47G4TZclRKAm6w724CpoIcHkuchHoy7rhhbcspeCgn11wqtSNQG1qbnMw2
Ct4EqmjYyetshj4QFdaUPHl0GpcrAGS2/qmqk8/OIOpFP9Ayi1TMNFH9mcSlhrYZeF6N9lnmGkvf
6Ok29y23i4lYb9IOzCGtVgZ+lmIQA6jyUZ8H/J8dE1efC1fRcUdqA6mG7EPzaDLDYSxqf+nRyi3a
lGD0se4WxA5xY8z9710T36gYSid9wtNVmWvu0QadYdReapKNmyGxT4xGDSrR/gVTT+gwFDPD0F4g
0aT30zPxgK68aTNoJb3H48uwdPotZbkYQp0JUNq//l2ClvusMXT1UbPU71PuP/GVDda1BXoxrLA1
Cp+2TQR7lDIr8DUEwebOC20UOjp3/DgbiWgwjlr4YljHOnTKpe1WB9EyZPW9ydhSm6RKhaKF3lNw
6OEVIEqk3mZzcaB32bqdBAT+kTKKyzNHzb8SkT7DDhEkOSS0USxcIIE76mr3UkFsd3XfXY+06jsv
WvulbS7N0nokeZhYT3V4mDy8oYruhPsipvECquzWIkelczXktrNDCuchdM+sWAUl+HuNLKH1BJ3W
jJmj+33RrlJH0VZOhKiRSwxB07Ndq3gQ6lDLqQB0ZOOlk7OJRu/s0ylCQl/Xi9Eu9lmdWiQh5l89
h+pizWdUS4xgoUYTSVyptpvwwjCrZdwTxM33VtEouE0knpYI0Uz3rikyH7ql7Sxs+6nu/YWBahz2
GM2KEsf0LSQyde+iNl/IzXze55XcwrJ9HqrBdWrZ+t1gExvk9varJeR/fx3+j/+S80ge/Tyr//u/
2P6aF2MFJq35sPnfd3nKf/81X/PjnF+v+O/L8GuV1/n35h/P2r7kp+f0pf540i+vzE9/+9etnpvn
XzbWUNmb8ZpIs/HmpW6TRv4r+D3mM/+nB//1Il/lbixe/vzja86EYX41Yr2yP94O7b/9+Qcd0J/K
2/Prvx2cf4E///h//7d5Rql0n4X13656ea6bP/+gxvBvGly0Y4VJ88SdvTb9y3xEc/R/A0V1BGN8
XaBFFH/8i6S9JvjzD0f7N+0wx7AN3UXb+se/6hyGKZe4/6ZSaSE51HTau47u/PHXr/7LW/j+lv4r
a9NzDu21/vMP44M4AQkkr64KG4UC9SnD1T/4fBItqhhZxNYLzIRLK1ON+6FM9FURTGIrQQG9Weqr
FCvJVh5VXb4Z8qjM/ZVHkyR+O/qfrn0/+T9dq4nn0M+DFYPU8igXOPPwyrxvi2Ek02ZefNhHxiZk
0dedSn1ho91lQAJr+X3xzl+W+0IzVY55vBOlMB6gDiPMsoXP7YBNbE4gyvrA2eLVMR+IOvwWM2O/
oo6P5TRY507F4HCuWVsF7NtGEw+0xlFcRU3j4cKYzNW7E12uSXc6qRHUEN63Y08zDh3ks5iQ5DV4
1pE4O4OnqExiGMhfLjcyikFuwyq8UnJP/VLEIf7vyMQ7PQUM3+dF4JFUThalufxwQG7KhR1W+QWa
TVTBcrXYiTmKTB5LhgH2ZzBwB0WJsxkMCHJRzUTOLzz3FMxr5PwOi0rg3y3gwtZG/UmoJSmISR5v
KV3kiwGr8IkhcX6SabyMJ8eFVWT9oml6oihAFuKfKkpfbI2mIbWxmU4+VO9bLaeWqRN/salk4qgP
SMEv6vsyTWGYBzRxYPIDnQDYIom37Uyz4vfodphYAFPaVn0jF/N3BZ155L/C4+1J92/+6SL5QuBs
d0aV53uwHH9ZzHr3lxAwaTsrdGf4KRhM7uvM4v7tPXeN0xh1O/y0yVUFRZ7oeWq1tWlrS+pDwe1Q
46bv+hqpkt43xGo0PCI1amuF03c7VyvDkzVECCWREN7oAwMKi2L9Qwzem5GHABadlXTldWxsUV9H
n+Qa5qO3tZoIkNd972s0bvVdlAT2WksIo9MgLG6pWpESJ7f7rLMYOwtGpGCe0XYFhNrVfXDrDHEG
eBKdoz+o7g3EZ3SCElM/9OumDNKnxhvRcJhKeGk1uoc7JTZXXjNSqWsJCXiFClKuwycqvHxToKah
sQ3kWXXAnkr2KbN5Ho2iKpgycQBKBgkj8jBsCGvhlsVXZwYne8nTK6FdcgPmzUxyiqiQKgfkX098
PfmFfmxKskA97TUDw/RkNUaJZ40HeZQlJCU3cd6sjZ64ELnz9XhUa1/sIg12TmqFa2L37GXboRbc
WspXlLkDzCqSh5HnLsFqJdOnDuPLQi1DH52W6zMs16xipI0Wj2cxEd8mFxnFxkGEP+9BOoOcsJq2
nsmpQzIs0dmOdPgofOcebmB9rNKvRIPu6BkND1ZdnZysJKWAcHe54K7nHa2ZciE3SfbkZvK+zRt4
xQQ9XOCUI8y109JLWIPOXFKaHn0AoJLZH4RQgicrfEiJ2l2rNP8ukCWQlCzE26ldNl1EJCg//PQg
fHva/Px0oW9NH/e9+W7a9NZ0E3m6KTDX8KD50OcFtx+2AbXxl9gOiUEQMTwHXTABUQo7PzSxzrZc
/bj98dSftv+2+vHaepzwcTaEvZqU8u7b0r8pLWxZaRhG93m/9Jh4Lr189NYysUYuNHsyuYeRzZgl
zev+VArC5FF3vmJQKo/aEee9X/bjivf9ryoRecXvf0aZVZdl1me3o4s9Gbt3fx3qRLF4dhCtQJQV
z4CsQP4a/qdUKNiNXSoOfuUWz92xCefc4JSE3SbM3Z2d0MBQFJJ0MTlDv7ylpZudFbuxbtKgvfRH
p30cLSvYYXQy15rTtI9Zxzg4xaxxlaJH3FW+oy21SkuRNo3BU+cRvJaq6nDRZe54m8bl2Zn31y56
NTWdiMIMrexhalXcmuxvReSQxRTpW8oGwZPWXPXj4Dx6Y6bsupbZi9xNXWtP5Ex47wu3YbY3xSuP
aNwnQ49Wv/n0ub+Kovj0OaizUeIbgLOQrX50B010ImpbtcNveNcMalQ8uiI1np6oPtkkTemMGQrP
uGknl0c5wG/K69RR/KYm+nHEw+ArD+MsjCdcJ1qNCdCwajYapHNqkFyT+7BCnONs8ncf9sszXhlM
8rz3w8x7zpVR8Rf/Dy8n96k1MOmgRR9g5lSl2v5CbVKLVEU3Wqf55D82dnTlzAkxlmedmQCpD/JU
PTDfTu0m/adTZbR0rhhnmNTaA6DDfK0VoJSqoPEhSSkmKWv0q9t+z1dy00cmMM55DSA48XU+Ss7X
tV+PfjxPGcLNEOdc8et5uYv9Q69ac+nO9miZdvu+EIVGz8iu9u+75Nr7ubFXoBufL7UtOmRD6u3C
eKSk9X7K+7Vyn5VnV3qfDDt56fvLfbwsFeqNEuswRfN4Q2dsvOPhGSEX0apH8B8hoBS3/+IXDV53
H214FDeIzRUE7WlYLBpLVDeYHypc49m9RgQzdGmVkJe/tiaJqwjLe9hl0ZWkkc7H5JbOk+r9zP/R
ddP8E368yvvP8/kJcuvHsfefNx973/rxL7Ng1e1jOj4z7DC4dMmoWw6WTn6WY/qXcp9ce1/E8oCf
wJfXhrfz/tPJxPl4v1GfSTvTT48R5k7GPE3C5geLgBLDB/VZ0Y454RiG+w3DgEYtw9IQG8j5R66B
htQVWvMwlmMSB61CuStCO78Nx+cudY5eHfmXyIj7YPljs/BUuIcRTEB5VITg3wVEYZU7lTWV+oy9
9nd1oeoX1rxmzPvkmtz3fjQvPIU0j7/Ok2tz3JMGCOmidwSjV1MfNuiYMEhTYXhdyAN5K4ZXboY8
IE+hbM+4Zj4AhwvgdzVfh2P17WXeTxQxErV/vls6v0qyzPlvbJguc0Cb2tc8sfxVkjWQ/KQHlaF8
g5ZKXESFjMmJokuEFChH5rsmw66vbWbgSApAkJU/9rvsr3/s7+gDLmVcx3w+ZUTx0/lyPy26r4n3
HFbiRjTk4S6kl4yy6dud4XVt9pepE2lNUQgQVQQ1+iz5PZaH5UJ+0+WaPJERCCFFs6h1IXe+vjiB
bNmSSiDp1JKTnMQgUjuRHSUnOc0NdRuoBmileR6iZm5CFl30upXPuwzPB5c0pPkxtJ7o3WFfh1mD
9rgmgLcvIB+RelHyFkWePTwhgY/W72fY1jePkMvOtfcwI0C2azYfvPftwvjNiMv++7sIuIP5oS5M
y0VS+0E8iK2RYtkQGARoNKBHwxCX3o+FXYf8FeV2M1txgKWvDShCh/dd5VwqTMK5IBZa5kmZc7Jj
2hA49+tLHADmCcTx2/4wMpO1GDWqb78ekFcNgup1pYfrphVKM+eIOMlJzTvMs3r6WA6hBqaBWIFX
Ufq8Nu/PTXvcvZ4rDaZIgI4SqURIjzg7TnikAwRNPR7d83xMQp1+HANDr9+bZg9uHItvrivlvu6L
6CjXItoJr2tobd/W3o++r/nY746xXlfbf/6GfRDl8w2z8H9g0nVtqnA6FsFfv2GNTYYe6hjvazyS
36Q5MBbbSUKdmLhgyEmPcrO0PG1hgZlc5ROj5AU0/Lcjck2eGLmBAwRrvpruIycN80ny+Pvp8ky5
KV/SLayrRDfSTYhQ4RTKoKgG+uSpIDuDPVNvjKdY7naKyCPwRR1AraDrWrwfp47VLhwHafikhePp
9fDbq2jMqxdVlVrr3F8DUyQIq1Pa6kKL0HCs5Kpc1EriIYZZyw11Ri78dPL7aeN8JAD+c1SSdVgU
vJzc9brqYTIhyNvwNlL8XIO93xSMYhYfBNEWc62BiFdIyG7vXBRwUfZ20GDPeBdNy7VANG+vIDdF
YYnfSQ6l1phPGnXVuZA432NdsBOQYV1ihAwhzaNfn2/CzKc2p/2vwEFAQixY9S1usqk2104hNlUw
KpeJW54LZej2cut1FyHn9Dsz2lK+QYeOeI15ez5bLpDAjgekefsxc5VL0nutDnlm/tPLyAPy3NBG
CdPg4gLbS25MlE/KZ0vPbnKanmRr4sRqHP7vG+dBz8qn3iPCKmkylTy7aVhnueJdlgUadj3Myr1r
BwaaRJyQWh9V5AYTPj3Wgf80vyIxQur8iqaHvpgo2GprwtxYNDOozsTWi1B2fAwJ2lxPitMftMT2
zvKMpLL7UxKRpNHI+9V8fxrMVr1w5E2rL0ecYIafbKSJUB55PzHX6abSMkd82Rv1taDLncyWJ5Qd
wa3et7gmsW9v5L4fZzSIKlba4N0gBa+urSkA6ep54aqeN+W+EJ7vBlkBRDtZcvB/bGdM1a/liXKf
QgLIaprdq/LA+2u9EpZnzYVWKw2NaaTCMwzi3fGG7DQ/FVYGdbT01x/2y3PlwflKearcJdes+cpq
vvLHy77vl6cRyPn6svLUD5f/+rK1yH8zaNPMD5N/7nd47Jl+Mf/nA2q4H9giRNbgCy8a5Utc45Ck
djGHo83+PgjQK/mMeH+WuJ0YTu6T3BECOjFgjPKcwZ2LDHia3s6X++SVUzgNp+4rH6T5Veen1Otr
/fr6rz80jJzvDjc4ySxMZ89F59wEqlmeX0d+8/CPKfj7Ht9N43MRXZgtakzuQtcysVgQubYCBmRu
kYxYt2DdoqNd6uVPecbzBabHx0BeQMWVC+gaJTV0XDlCVURMsoLl5ju56aclQLEEPKo6j18D76+j
svL+flRW3uVRdT75w7VarGb39GDTPbC8796op+dADbLXheJ336Yi1vZylzxIW67bR3r1PdXq7Eyg
+bQaBJGJkB5zwihwcK+AAKRfow4e1qiP1lVJ+g0iP6tYW7XnP9WOsqy8wHgEEbPCv5pvvaENyE0A
rC4tr1qMhMJv/j9l57UcN7Jt2y9CBLx5Lc8yNEVSJPWCEGXggYQ3X38GsrRVFHvf3XEfGoE0KKrJ
ApC51lxjKneya4iGgkWWCFe9FfOIa3vAGg3VtCGi36U1Yx9LMAd3znwmrICMHH4X1Ij+Z2BIsDgr
FZB587Rrv/yQtkGyeB0gVjgtDFVhsRH55nToqpLoRsKaPBbFPUiM7xLdR91JvnE0a9zaAoqy3xZ3
dutSXxiG/3IfOORwPsbAHKJiSLBVk5pW0jb/AMsgk3ArtZyG9wE9sKEu8kEh6WcOVNWHxkNhZSiW
HNLeRhd6lyJ2wrb1DnuIfilr2uWhE092PpVn2dAjvjdwbHzoUWr3GGq5dQpiOHJzq50547CbfyVp
2YJnU8QtsdXfUatxVNZF3+MFN0c4L7Gq1PXCTdilM1LuP/MMiYdFqY6syloBFpWLsMxjv5OIFKTN
vNIq/m56o4dK1hEb0l7WyUiLRxnclweRZGRKK3ErWz62quvUcOz1JRsQV/Z1fqGR5MZOy9yb8WCs
5FlmD+5TCT9SmoHJfnNMzL3X+CRNXfG5n3I23oa4EiL0UgP/X1ZymjVnxT6+yDXNdkzbUGHvmcBX
PsOC3FKvm7G20QOPPSXqvo/LTYab5zAmIPpmfxJpOiTPiiSvb+yqvmWvUVt7OXluZr2PPNMz4PWm
zskromwnPC/cN0qfnZx4stdOng2PrKMoRwLd9Q1ZxCFp0QugQXXJiyf6D2dEIpOr1q1OTBCBLNLr
GDIZeSVeSKUsHwankN9DyV14eLKgMdAp99GT6KeeR80qhzS6lNSr68FG9YvDL4drX5ejkNIGVL5U
jyM59IPmXHT2Te5XO6nJN1DnrEZhWjcWLp8vDXwmX/fEGQRof47BOPEITL4I586hXgwKKAd5Jg/u
VFGFGXcNBNBU28m+yuvIEOkBLmNyS0fi6SkFdLO9bgLlvvHalJs+uSf8M1d2yRmQv9a+1TU3NaJd
Sof+c5g6MR6yNNtlWaPvDCMQFEf+Gb20nZCEle1PN1YMY3KCrdqCGzpR22zeya6Gt85BbQYc6eni
GfO7vyvUCCGVCjn/T5+cQg7nK0Wn9bYnxlu9xwa+Ln0zoI7NbbZfYgzeMiM38CyJxgMU4/xFq7CR
n/sL3y9uxjCO10TmwjejqIlF2Zp3B7rXftDM5hnxUkghgkO20hv8LdL/nCTSGMI3QyqgjQc8IezH
HDb9c1MAKyJgZWJKOTdk/MgM3fBPI52nBd2HaQHWibH3bxXLAMH+cUvxbHR06uN1Vg62RN58WBsP
Rp8LL5+M9yzkfgFv6B7lQXGneIP0rllc+yipGnH5JhB+mYPCFeoiqcc/V8m5n5pyvqXCEk8z/pec
snkMlWncx3P9ijyMlrqkKm+4vXbZUY2ksdTzXYmg6jItpDBuY+M8spR9Rp9oMyesxDzUhR861NmN
NpTeE7w5dW0bgozu3BSTWe2SBqiJbMbjLJnBeX4hm61raXedCm1onpuEU/GEN5tsyAM+Izs/jp37
wIu+x2qWH3DSClAJD7iaz0tWSU/51CdRMMnf8659Cnw1aiIyYmOfrgP6PR6sHk7ApARvbYITSd3h
J6rpIa+UMfBP9oRBUGol6puKZl3VWvvH31MTh7ePOU+1yq5bRcPQb90qdMi8dOGtOx9KlXCuqmLK
EaXhrW2VmbqQo7Ldu8MtuwBIiJUO7UT2eZ0V3la4oy7BG+frD9eV6H3Ak6ADKMMwvTOm5utEReiX
2GaZZgJ4WMpmJXCPdJIwX8tmrafR2gB4vr1MTuH86dQa44zLtYFSvjpW2N7ZQaV9CQHmuIb1s/Vb
komWYT2OVhmdhK29yreY7CI3d2B7E905heccg8Q8X1j5cj2uUfOwECiaN9eF+nVVLkf1kujfp+W6
4qvFzaBF1ALiIN+D0xzjfRmZN+GgZtSnuWQEx/pAkWt9CDJRkzDkbCqSgqedt7p2yTM5Tc6QTXlQ
G6c++L5Wb8m6R3hqtu5W9+GUoESLXu2ioIyAsqVTgk/6F2+8C2fHUNW3/MPk56CF5qbuZebKsQFm
ymbR5Icu1/xzXMVvfm1/S7QRjJPtD3svLLJnjLMOEsgi+7GjGfa6qf7XfodHFMUn+EbLdOhge8la
NmVOVGZD5cA1bXrta6dmJyb1RqlV4+SrYbHh5TdjH2heD96fJiXN2cIqzWgrRwO2vuNldlXq8Yny
NkydjVPsxeUa66ocWzCDyhR2YfDeKdVl3zgto9D2Dx3x5WfRAj4ecDYwE8XcUsfQbCTcv9QxCuHN
/uginL1cLg0QPl2OEnsl+1kqmWsrQttZusoH+YNRiBjlq2PspRqClQDViUjdZGvM0f9aE6tEyKLJ
ndM+R4PvuAtZoRWSbAQMp1TrbraekX2WrcV3FBBjGvjXtNx6TXp2PotQKN6DOZ4ngnsUI0FyXyXI
RjfSK071Sn8eLGftg9/9lp/9pT77K5lszfGxj4sufYbS4BEIsdKyrX9Az0AWUCSed+Kr8M0Ok9ja
PqjdbDV4Idtezm0fnWDnYEALhs9cWhJ6e5kghy6HyhJIYakkIflZbjskvpd0Ao5z5dblu7mWWy6/
sMW2UOp0LTdkdlf8Ho27rHjwuFWlfkHqGeRZW7fPFXSRm2v/VQrR/2dQzpeaiOs0T+2fQWudC9hs
U55Ez0k8rJ0um151LeWeijKFCEc1vnr9NCw8Yry3iddfpikTWO5sUKhUmKPorC5UqjEgFlwj5NeV
0Kdo+3Xyp+XUp+b1k3lPQUeZf9D1Q/WhOzZG7N55Q3Mr85JZ1D9oStK/mJVFmVmcNkfsu7yjEozh
WlHi7LU2qtuoJk3TygBxHjTB2eddutBEU96ZFmvfXlf3vLXHV6O2sl09Ukomm3KajpTpKLQONblP
/ZiEzly/y8GYPXeCip/Ll9mwxbAzULUu5BR5kJ5LoV08t32h7q/917nyMy83jWLNBnR8XlzgjFtP
YbVkk5qciURrq6G2vLXwrPgsD3oWfZ0ytP2y5feae4+cXzbkNSFWCzdGg8D42vfpc4YcKMT/jj/j
0PKPG8jQqToC4qAbcxD6kxqD4o46g8Aivjahnu2JQoendIaxDzVkmoTNx8oCMVevZOd/G5YDVKW+
1TU1cXKj2Xh3rR10Z9lIqopqNN8Nt7KpDK12Uv3hfNnkJon6syyc4NhVrrUbNWy2/GHAPoG642Bl
lKJY9dVo78q4fYnY+kDUprxH+gNZZg+6v50gHeVmjMsFnkHSESIeFfJEPqWUc7RgGqnuQmuHtqnH
PfI8FgUo3pzCowc3nNbyH5XpRB7UxA7Xcrfsg1d6IJG9tIugv+ydKzMlDZenxY28oHRsd9/PgR7Z
1AzKsEoqGbapOeVHMfsfsFq6tcVIDL1shI5cUO3XQUu5ZOi2kP3kUK2oXz3h4jQyw/+DIAh3xZjj
nT0M2jl06m5F2Zl2DpKxWw3zWTz3Fb6rnxS5bHcSzeMdGZFKT8N7K9Rh+cwHSSmT/Wz67mVritQ1
eWzv4NqJcz8p3Zt8dNRFACVKKLMlbR/APIjtmzD3H5p0qE9SstboeXITehVuHEYbPsqDAkCVwpb6
JFvXGVLyJq/68xlyRhQMVA5yxy+uz0X5sNO1Ojw1/o9P3bLpdHp4IlQlG9dHpnw+yjG//XF9WMqz
0jx1tVvZt/PLSrhxcgQBEu7ZNyKGia3+pGoFYhkX/n/nhNi2qrjogVTpFllTFt/KrLn3KD75ZTfv
HWw7VBCaWBcoCH/Ai/ma217+FiQ2hpDEu/dCZ0ON1P43Qj52gMlHVl1gx5M8uNJn7UqZz91HO2QN
2KmK61I8HcTLvNOBNf4JzQ15uim87sS34MENQvP7n5M0AD4w90ATvg41mnOnhF1ysOHinZSwbqdF
XxFabC2lYitCp6eh4FyVjS820GkibCgsay/UIaIGZvZJqU0rWClq4m3k4oCnT4WF9V2quNsS/drx
+vxz+G1sWO9ly8ujr6sx0HOVtYNF600fJekT818134RbHdnZotOI9VumV+8dVRjrkrLBrw7WPnJG
0YLhaqoqAf7VOre2j5tiUjr6jeIWvHQh2R8EO9dDNR9k83qoSnXbG2l4c+2irLrfGojXpy9aVcNc
dRDRYpBxq5ONvB/IslLbHWMSM0wUKjgmhfJ4z3WbsLTVpRw254kR1r7sPAISnGW8daPUWxid4W1j
DOf3mKvnxzRptE2rVXx54OQta8t3XkrH+j5M2HoC1lw4HjK+xRSMO6WshncgDe0Ch1V/NRIUhydc
VI+FAuNQ1+2HtHbLxyJuo7XaJslGDhpR49z5iof5L4OyK9ByZdEQkLyRTUVN+4MVWGzw+6QRxGnS
Z1zg0tNUinwlLPS4m5Iy9zWs1OwAyi07wLwlGShPZac84CufHS5nKl48mKuTarzOkU0et/bWNQdl
n/ih7iwGbG73IaDboRi8O7/ETq6bzyBLKUs1EeNaDlCxPuz8Crc3di/OMvEjHivuML7qOomTwXkR
nQ7CexA1FWb4wMBow8Qup0x2Lsc8y0OgPMOw8++VmTzbWPlw0Mbq63XcqCge7cWgr2Sfrtbf3GKI
WSg4CMy2wEDJCwbiW2Nl9sqz9eIY9apzq2ljv+Sbkn3/LzNEoGqbXpivBtuzc0D805jjILIVW8GH
1jzGSoOU8zyz0JT1tTWPwSxOfmYEcSnka+P7Fs3c5X4rcTDfDkRCL8t1KTzO6w5bOwR7vshux5lV
ZrlwKaupe/KVujurWn4jiWZmbg3H0kip9Z1nxaJ3KOgMxVqOpnFYw1MTqIsFQhD50TqOt/d4O33Y
HHR9V2wrP/79L4gDI9s2ODJite0ax2GC1J05YAnzMUrXnU2mT/rByAPpstsBh/p1A+DfkhG4qiYf
HAKEB8jA4u/SiZNVse10Mml+EPMKwzVgLZ21hNHlSGGpx8ND5eK1NdN1ZPd1aqhZ2b0cTTNtmKeq
mI5sKVi1zF1UqPqaGHm9QF2a/sRnRkL3nMyl2t1ummcr9ZDsa+10HISmHRwALNSEVdTnX4QmabT3
7AkQQeBUcOzcD/0mqJZTMRXvWZAZZ14+VFQZ3pOMtEB+W3pRL86yFfvOq9b5/iUuoxMEpUa1LPZy
EOCktyLtnG5lMzLAAsSgZFby0+yxGjEAUODk4rm26bQiJqTpkSr0K+uommRWKlBulGY14Tv33kOn
JcGzSbnpTuizv04EORQAirFgN72tK0zTndSgdAky1COec8q2Dcdxh0KmO6cTzrlySpwQbUEF8pWa
eP4iXYh4DTfmf4mBm/9lMemojqO5hskLw/gM0abaNA80T6RfoyhZ2F3Z3uMjVJ+TRk/2op6pvuQ7
zrJPOLXGQz9tt7IpByaDGqe/rxoUbTcWXqM8Wna3yKelO3gUoJrt9YTUevZgqIG+JhpFRtiZOeHy
4GdWibG2+m1SlPqAQfQgKMsFIC4p4nKKbJp5w3Xy9Hrxh2vk5wxj9fa/F9/aJzA04jWH9xDVP+ig
Uab+4/dVV2qNe6/Rv1Hvlm2yQIsXWBg6J20+yDMRprzWI7U5V5ET38i+aF5o9KXFAHkAyMGKES9k
ZzsjMSCsOMekc9gCFQGbUVu7+3TW6al+6Rv+nP3/z+v1atPgKruVeUoLQfAiNAmsyW2xbELwTQ4y
MSmbiTnEH5py9Dr5eq00JP00+doM6ooflCrYfQ2ac3SLorhzx2QneabyQLzeWOJEAptozvWnk5ff
2Y6xNHW1fK+SUVmgUW4eqNPQdyJhExm6ZsK+AAJBTBndj9nHib/2DyxzZpTnEO+xf4JaJWpK6IY0
fw1GHvlKOGhb2cwH50kpnPwB+kZJEtm4NTwje43Sot7hDkWpgWyCvl7YvT+egBWPX4z8Z5xN+Stm
8PnBMN35m81HU2kQrQpXrfdyFM7h0gvz6jmK1IHtBP8C+WFqFgUb+S+4NE3vqXC7/KH18vJcd9Zt
FoTW2rJgYLbII1cVBCdSGsK/xycVjWxSRu/cHG+RS5GwMRuZ2pRYb6AEVV9d511pnPD904V+q738
7++/Ls1Vig/aF0JUtu6gfIKqo5vuZw7fZPDUBLOUfbEH1iJwecEz1mFsj5sgXbVd6x8U2/APYVc+
hEFgbmVL9pNZc6rFtU01DZF3ZGC7vjcz3GZmm6HQLLKlo7fagrrz+sborOFclra4L+x2GVTpeJZd
eTF0m04yMuYZcsDUvUe7apF9zl0OxTnHOpyeZUseBl/DBcInqgJZyFvHOnVLzlQ72wKazhqwg/HC
IjNcVioIalwAzBdqiWdZ4/iMki6gnh7H+XBmNc1qmGmpm467kjfx5ZaXt3LUFFvTrA5Bq+oLUKvZ
Nvam+s4k6XU5iMTUF2ZqpR8GwnmKvMKZr5CTc2G/a4ZvL4UnqI/rgpbklJeUh+bPWSVHZJtEr4v1
jOt8H4SH4HueqAzqbaPa95/iALJ57aMWfULEdJQ90gL1GjLAH7oky+YDC3ep+JV0pCD2v5o8++9k
q23uUrNwn/HjyB5UB7jLTFCCwzMc8O8Ba2a1yheKlKKtTai17lFOninAyc88q2G08QcJEywBFIB/
j2XYQ8fHI+0g+zLhbQuch7dQjDtshZQWl82xO3ip7orFtS3PrnPcebZssu27DQky65027C6buJDg
xT70xbOUUUjhhDyjCp1i6sJDaT4KNnsBoeTrPKugAqwGmc/yQDPxCrOspV2xgjLmpjyoTWDd5aZ4
mNWm+xEqrbNousQ/VR2gtL+nxWWDd4asjoMrax6Sugrv5CEfgO+5471sEA0k7ExkGfNWLIvzqcf6
UY440Zx8MjXCtvOlHl+mg9vEJ5448XmonUVa9Om9bGFNnZG/iOanUXyWhywlxTVRX8Xy4j99pgCi
DA1imSVdeMqr8UftdyixbeHKlvRBjpXpQ4uc26VVZ7qOZtv/MNZRFLUi9JqtAmFPeyuM1b08a/ph
upzJPuowjQVG8wj0W6AcjuWKvUFhPOk2p81TwEXzuWZSp5jFKeQCct43bjmON0PWpkfd9anHw5fj
tu0z/A3Je56LDE9NMw+b59wqnYXfk7cYuuhnzH4SOIPG13loqACIKEXvIjYdNQbpThJkwWJM22NW
Ku67Hda/fLtxX3OvmAEtWvZcUCW28l2Kkf73A/UflbuugaKKzSMPVR6mDH+SVyU2PgN9WTvPYeOD
L5gFRJSul3hFx+lehq8HhUpVoarpXr565Si2H79HVS39PXq9Vo7iWHUDPUI8/Lfr5cfJC0IdhbFV
Vfp4yMsBXUsDIuJTRYDdIgdnM9zpi0sQy429HkfYCPxG1PbPosJlAEf6/hl09KJF66go+p1pRuJl
cqNpPzjFnJGlSaRQXbuBMfKQpGkHDjLvsilPUDqLFwvaZQn8YdtajbcO8IfaUftTbq1Ot59Bcp3l
RnBsJijQCJ4f496ydnWgltugiUFydMYZVFwDYiI0QSSWe7Uu8jdLQTaOeFM7mUauH0JPt9ZYSHdf
str+IqPcf6ZmNYbicqrTYY0kp7re8FL0Ag+pRndOpksJ8kqDGqXiMXNo8CUgfDMG7kknBXsCzOm+
g5w529yU76A3fjrhYL8ZAu6Wl/nTC1VrYEHxKcS6nSKMzNPbxxQG8qpsCVKoStOt3TI07/Jc6eAR
VOGtXwl1O7Rmc7TxYdvpyuBBAnOyPcCN4cbpe/UAN77YjTbFgF5URNt2EM6tiC1lbbvjdK+jCiUF
2LfnfGaKxpHbPNWVzl5ez/svPLiMRZsN2mz9iPOB6JWvzjS98n9SfWcBcHKm0vlp9dnGbItwH5C0
2ZU9/zsdxCpo7mP5kIvyfYgN7U0LTHVVBxruoDWFkBrwbtmfQXXdVmjbNkPgqG9hYO3C1A2f+vZu
4Oa+mbwx3glKpamUwt6dpFby3SxbnHyS9udYugFo4lY8R34abHRLMQ5NmQcnN7CydaqWwUvS2196
b2p/KgmYjNYyN3YR67uRPc2yMJL2nBW+sTFaFZgm2m0eiIHYtFUoHuss5nEZGtm7BXpfE1UzmwZj
R5wI90Di37kcZNOmXJk1iBVCF2FAc/C9X8hTNYs5lZMup958udFMeBpHHz5GTnajpl86apHe6IpX
g8dRq1tfxWOutXO49KgWnxA84iSgmPlPI3zrp3D6nrNPxOUiVx/0csp3Cv7aO1MJdCzWATYF2HK8
10G1lNfkrvur1dXiWWRmsmn56h0sg8psKBUOgvVwIBxdqbwW42zP0/AxkquP+WDMqxTZX7XTI8rP
313XfrKSj7IFvIzSljSqL5/x/+yTHyJ/wtClr5mBTMCOcIdDZB08tV1Z3zaZe68rcfgku2xImLhO
juhv6HK9KqOAMlK3cjC23Aw5GckA2fT0kXicvTUdKMTLGvc5yutujXRq7uxGaR6bMDoEaUIYS+tS
gCmWse7mqBal0/Gi0z2MEg2jfdTb4MO0dkRpmXkvILzgzxCmy7wezTqWFtVReh/Lg2xmycjfz7Ly
FeEj497XiuA+joDT+cQrZRd8oa+G6jW/+yabGx0ZQLmWo6wyxL/awH3SKboUjLioPEmtcnNqmjpr
3j4IcEojz6YizvVn8p8kYzY8a8W+n9ytTdztAY8e43nyPHywmt+teezamsfkTGn0Ofw185/XyZn1
/Jl/fsKf66JEwR+xyieQjD7pFL/tSa94R7Xu0Ey69ngre+RhRBS1VWL8WT4NYCPELkAGil03U1de
le/DxELIPqfpuMGLWwumkGzJg1lH1pYHBdBRCzsvFIguLuuei99ZDtXNdlxqAFvvzhkjfx8Z8UOE
temd7JJnSkS6pg1wor8OEN2qNnkWjLczp9nMJv0+mFet0sPKTpQS2Uluod+EQsb6Adptpr9XxHmf
Is39OTV6+FxpXb8Zc1/bg/2xbk3TCFEMBzX81R449wD4wGissyMy8ZiIfCtN+ey8j49WS2xQNgf0
ijy1rGZTDbl4gScUARvc24Vob5U0z1bEpHSqTQqb27y3wJdV0PhqJKO1otywlGjWXUYR7Hacpm8U
CYKcS7CyITLtPrdCPxskW79nHSmUoaAiAGmQvYN6w8v1nzPSQsEJydf0LYU82mYSDUkNXLVP7IHF
OhOYUPEu+yGB2rr+1jZtfZ9SWQxvyKkCtk4CdKaTWvd9Wmj7mEjJGs299aoKZRMOVvZdU9LfM/jX
q/u5dHANSKg+1QL/qDDD3EJKfgmpt7CB2CvP+MxXNKeR4vaHi0TOD9vgGI3DcVBnY+2aLArOetSD
1rEFuaPXfwWaeUuYOXmvqAtedEhhX1woPksWpcnT2EUablhCvU8jb3YHV7qTFWbjbmiQsoxRF+J4
YRW7AourE+HGdBNXIAH4iwFlMEgojwDO6g1r8OlklCOVQHoBJ1xVxlc8y5aOGDxi5n51Gqi2Wch+
08eU1sB2DTItD66hHD5MU5PSWjTzE0wZcz6tsX5PSxJKvBPvF6/25MXkVwhEoXoLwB2sU9sNj01c
VreplvjLgDLLdw3ySKDa3+F64a3VJCRhA0/f100FSN/Wy5ekyG4zO7G/Z2n6Exhb9eSUpfi3pa/1
qbKAR5U3O1YCH3ZVy6Tc7e9HVTMkmpO2xfiMWsc7V+YX12h58ILL2FtgkVfJbDGTRbFY2EoDw7cv
jYdB10Br0J9M2HeO/Qo/DndpiCG5kRsR2YxqiMvXphy1i+ZQRuLBm9z0iNdZvwmrQZxxOq+WA9GO
NyObHiKpy/XcG2E55a/aFt8MPOZeFMoPwZ5p2Q3Jn19NU6sHRa1J3rRi/Bo62PNBDHqs5v4QMf4q
MI3xa3csY7+462dvXbmjL5JJ3eCuhWfv/GaVcQESXMMp0oV1Y6eO2WytAoZbacGPdzAympBCFuQq
3bz6HUx3sGBBLd0dnTgPWCCpQ3+UbT8o+mMw4GDe+EP8eUBOsYXNJXJig+sJmO/huTHte6kklNrD
1h4w36JLoWjgIRROCmLCxZFb1VWIj025dtR5M6SqAgRINPxoIqoq9cD65bjlGSaX8gpQwMKCtNLu
Jyd1eP5rxOL+XB75aMbk5fzmLpfbVmD+qqLuPBljcAchvN85WP1BZ1fApwV2/lpVUbOZwZ5bparz
19Cx31rf7O8hdkaPHiWdsnv0cncHPAHEz3wRRGIHM4LKP5qh2rxExc40/OzVw7vpQJa4WsrmoIyP
VJvdSYh9XuHMEFvlU9A36aHXDGygZ1BQAMwLUV35ZDTjKvcmbaGmWK81DUtwVvJHxOMfD9c+1Wn6
tVlU4LrnKdcB2UQp2q+p0HNWeV+Pq0HP0gevzL01yw2VF2XUbaMYG+ugHIubhGXhPkO5cDC4QXeQ
klsYIZm2UYOOWop4ytZjFg/nNAWlKdy8fk6aAmKkprWvalgniywejW+6P+eARfGzEvVmxEk0XEzW
1rXQoi4MTOTaJIiChVqQhPGd5nsbRI9GN+Xxrw4xxY3MmA01eQG/TR7UOZtWuNEeY+PkQY6R0bmM
YZX+YUzm5P55nZdU4arrc/1SPeCZEYzvwgt3UoFJbayxL0RIKeJcv9sEjrLBKVMgdeUb2T56aoD1
WxD8olDtJvSL6I1YiMaDYkhuUy81cEJKzE0GdfTRrchiR6BZfmJXwN3v/Kg0iHWTnitnV5uKbcNi
YD8E4JKCkvVmCXnwrSgDTBrT5lSriQEjkfgAgc/gF5LTLDeNX/jAvBUkl1+cNgE3CBXwznDEuJsM
XdwYfmtuEiUND5BSIlyVau1gVFp0UpsyXSP6Sl6MPv0CB6D9icpl0yZm+G1M4HYIewzvKYzgSVPm
4S6oOuPBgVvOtli33p3+K0tmyg3S3OhPkSxTsAfRH+b8pPRolAMogoaTPMN+bYBvgMmhOlr2fdc3
b5XwhtfOHccNLHZijbMuq9HMldoq3tOY9iUIwiJaqo0ZvbZFjFyNr8dONr2pOuGJ158rv2ke+iJ5
1OdZXmGku6yBECtnEbwj8qmE33Orb2/JJ/CrEBQjXUVSU4TnJEwZYvl/xFYjxpMKyKk72YUZerSr
0hDzyMKAtz9QcBE43tYUNU8GbFtWtda2T4k92Au16vqvTSAeYr4dwUIo6yRJihDLenEYjS54byaN
ovMgAug83V4WBkrynQf1F78xjRfRaNOuzXI40HPT87p2qSjcaZdR/rf6PLBv/3fcx/7Hu882DALE
Ogp+rJL+UeGt9dBjR7tUnnoPZmDuGwas5am7U/ss2dd95W8oDi6efFiXs6eK80OgC5wtJr5d545U
8d6MyS3LAqZHIn/CQiTFItawr9MzFSKV/OiU+sb9Ze780dZcTVL7jQ7Jdi7qzmcbqTRNDw0R359V
o+2HtkhgMoMwjpo4v5f2RQX7DgjYWnwfUCO9tMGgfs2oww5YlMuLut5JiIKi05jQTejzk0BYWfTk
YHenz9n5EODVU9KT/J2fIHLsT2tMps9j83WoXJx/wcogmftbRudS+GMakChU2+A/FOh/rz4I3/gm
ckLnySC1i0nJmIiX1IKNGU7JFqFYfXBhRYqFPK1a0pHNfLiMYKDsLWVnn9ZkIqfRxSrWQklqTyep
c5FyGHn2SRPzqdn3WL/itWGbO4qlYAPhLMMCvHMfHU1n0el27UFTSufYJHa3rsE+PIMqCfAO5Ree
iSNIDeuHvChTIi7C/GCDC9zvi+ok4LYMXePZSQVL/fRO10X4o+37tavX3CVlUCztETEM1X3fnMae
Xj2tqZfUslhndUwoAk8i+9TEprKj/lC9SdQkPFnIBTYm9gd7LzS/hD4BtRSRzZEQnXdAHxpvlGzq
n3Jq4nhX9uNPH3lzY/IFQY+H3qOLn/vEs9aRV/2+iEB4dLmIbWv556JxtudzKlBd8Pqjy0Xx/JPm
bdPlJ/m60j+pvk2KBAHQtjO9bJ0j7Iy+TE3wjZow7dgbSbyfROyx2CXKCGharOthCHYyBlliMLKw
ytG7xCDBSy3m/eazSK1Vr6LfVBTNfhXdr3o2Hm3aZthUxFN2rhU7czdeh8U94PZX6TdeOlSm17X+
crUgl/2y6WXphsB7fJRd136z1vVlm/XVOh/PSWuMh3AGIJIBoXR+PrseZF8SdGKX5EeeUG7Hvk19
zJNZcJz61lGbI8iOjZ5Wd3P7qM/uhXJ0bFXrWHmPQTXUN3qW4MAyeRuSdPajOjjhQxX2j+lszFKY
tbfTsgQDtkmHkdzCAyqgyO964u8reddq7pjvPJzRLk05msFN9bVxa4nmlzVXYw4I9TeEcWy6aCqx
dirRf5794ocxOsqx9kbnJBe4obaJHLU8Xda8ums3E9F5vVsRnGY5k0B3w+4Belodoq5mScYuM1hR
rR4eRRxmYGHjj/0Tu74ht7LHeb7VZt6bqR/TEYV/1lBji8nt2pT/oigTNyz93VVvdOrOniz+AFk4
LbKmcU9NEhbPShOs5T5zzFtxkxEfXvaJ3j6OQyi2wjVw5pwThX6SGYsM58Njwq/sJY/vhaqNX1Cf
PV1EMGi9jNVk4D7P2tjZZ36rnNyuYXsZN+Wr1ST3wRzr7GKgzlluvfXJECMU96K7Egb+jafUAPMD
zzyneaovXLQqPxp9Yyb1r5xah7e8OBMMxsrlz4mifO75OJSjXogXH+fkZeO8qRT3yZQD2pc5R4S1
gswR5DUpIz3ScCae0aIdZZJlMb67ziIf2av7/DmXlBI0t2nkJEeMKiPYa7Xz1mbVuk4b7XtW4PDp
acn0kLJIQghou5s06r3nrOme5Iwqi9iwRulzI3C0b908utHStvw/2s5ruXFlyaJfhAh480rQU5RE
Sd1q9QuiLbz3+PpZKOoIujpmzo2JeUGgKrMKEEUCVZm5935o5+Cb8EBLfVcY3XgueKatm1kEs5oP
aDP0kE0iImIrwci+3ozotEzNTVor+pQO4a2mJuW9ePnktBhQ3Iuv8WxbWo3mv2u9jfM8voj//PZ3
ZOvP7/+53IbMD0Kzyp95ejQDvU0fxeenyTlWktK3hzClJslx9G7d5cgoC2CEOIN7ng2QDsZpHdUI
PPVN523bDEoawCng8IlNnEodjsIskJ9iC7E3k0fVbtSbaGt6GVHhEgIiUWQczexFDTz56GpAgQXh
zgnxGvWzpTufMztW70RL9oeVlkVPcUjURjEz78hzG4GnzDJeQFz/tCiUuxQO0i7x1A2rFITZ7ehI
JTGI4RI0XQ34r/1pzEpKFZE1ahe68TnS2tANq+Q+Hv3+No9AoYe2nd9WjuXtI6WvDxW705Q9JJoe
Zfc4qPJ0k4TtV2VSu0cUbVQ3goN8azpkFQredT8dE5FlPrt9rETSvvSa72MFD1yqpwWfh6+te8Wp
vqHhusnUwnrWR91DstvMdmZZtJfALM4JpbwvSaqtRV5JbkDQjX0e3FtReemlIDoMQ4gwegYWRRx4
fVKhmJfQrc04oRlX1f3ukVyHfgh4kPMlyD2INjW5OtkW8lGkxHiVtuG40Yyh3FZIHd1VPJ2QNyjt
rd1TUbACtQ2jUBtbD2g/3GmUwX1Da6pa5UWerTyrKNjwjFu0cJ8DA0UR2w4Rse5Rq4mmNtqZlay4
PAH6Z8c0w1WlB90PHzh85Zd9sGq1py7Tnd9GJ13YFO8bsvPr0QKxMMaq2zRKs+qRWd7FeuOc8qEe
9qYtHb0pzzbKCIo9gcZcprr6ecraYdtRFwf3essOPGvu1IL6vZqiw+8tYlk2ydZfpJyI2VgObOGB
vYUuqDkmlMUItB8Of8ACs3HqgC0kN4MfRBdxKEsUpaWYEr65K5akCkp829gURq6ce2sEf9AXXwa7
uC/NrHiiKvdJqZzkDhIl+VMuKZ9zX7Fu1aioz6NR3QMEoKQ/jSK2cL8iuc1uZETzHHDdB99KQ6RT
wly/kQhAO5spMNOX3iRqXLQyhOBzUxrNO7tge2iqXX/bms2w8qUse9GlKFxXMiLpqtOeKdO0qX+G
4UogaAJ0jEAtaj/jIvARtuhf+4UxJohJuGZ2EW2YsL5KSNOvO2/8RGYkuyuT6BOrE2QQEUZyWT4p
x76vu8+ISkcrSsPTHUGSn7x3+0tqd9p5GKy9kehB6EKLRkBPpwR9Nsqj11+6wbKOxRR/J8eIRw9D
wsEJ4cy6tkMYcVcjqEnY/bNuUxBZ/swypt1Qes9rbW6amum4Mjpvhwx+5m3oFLNqYi1BdmRq2el6
aukt2yRWXLbbz72xzwvKVtGn7m+LPnCOWY0q0hgZd3ba7Nh9btDv+5n3Ciu8qPne60Z3PzVp4aq5
XW2r8GWqKPSN2OmMbVT/7vXH3rb6T3UcODclihQrtJCBVcQtIJKIRzoUft5e7sN0VfBzvk+ltrjP
5jNLV+5THvon0SWMXV6nu77XfFc0KW5KbyWl+o6e6CmvLeOpiuXu0NdIy4mmFfoTkbf4W4SY+lOI
AMpD2uZuMreKHMRm6HftZpAH6WaaD1STvZ4lsdbtusD8tnQtbouvA6KY1AZXfxtpmTWaW8nv0ivs
41DW0cFuPQdI6JDuQ11BtzkMa0RnkUkjlThutUIr7ya7sjYOgsinvvfvHd7M+zzN0xN8xM0x4OeP
kHdu32gwpW7VUZ7uhrLJ0RMN5Yd2iqGe1nv5qUguVWVQdWBP6QVe6wih8Ko6RGi43Y0o9BH3SqoX
1cvOcskvPU6oLVCy+mtUtZpLpV56r5F23VNIJe87dHHcMkftSSGKelBMZusNaX5loBtiW5ryzWRj
ocqV+csu0keFNYSL+oh832vSBnKR4rcOqCzgWfjid9xhH8T5vZGF7b4am1ubn9IuVu1+NxjUysiW
TWzBDNRnxOK/q2Ya/c7MM1WaECzwY743yT2/WIFWuGWn1A/QvbTbEtW3G3uoTk5ETtDzpfoehFHr
ZjWZgDIf3CCvkl9ywDbLyViTIEGZbYEX5qdp0oyzSh3JGqUU5Yvej2diIDaJSkfhkb2tkdhFB91A
Bc6WyyNhSushq/tfYCt4UJK1Z0dcm5e0bqOTFqIrYqfdeJs68/bFML5HSuEDy2jGvRI07c70WSJB
0HVpx8z/4VAmt1KydHwYU72nwryStxXSjs+EJ0iQ4BHOC2e7zNOLipwLdQD1Xrb85GBNjnlQpii/
4X8Z70a5Me8cvXTWYT+zFQ2Rsx/VcEQLjnL8IXS8J0PX63urGo4xyNRe61daSbrXH5rkjLS6uiOD
3GxEcZdQ0DP7sDyI0q8WYnMqRewGTiNKv+rWXrVwmj4hIZI9yB7SSEVjnIyqS1xN7/pD2yr+ZrKV
7AUgxi+yLsN96QDtyDUkVOZnroHWR9FJBRpjxGFHRzYPXdiNu6GLswdf7R3ilW39w3QqyDxb5ZdE
yqKUEWgpZR0hKSV+sceqWOeZ5tyn8wGAfb9SI76onimp0opAkLKeKqvYBF7l3AtHxzH1nR2hLrL0
QewFvsXgwTLPItwSYzDv7evc18kSU9n5VDV0/fQ8Sn6wsfMiO0s+AUAwg6yfOy25cSLnqxVrzjnU
2F8H9eOkaaGrTiqEtQ4o98o7WgiEnwsAKu4EvzalJ5DiO0mtHrIuGe+K+RDusxGNWzbH4b5gp7DW
zVZ9hu70m1YNw2/yc+imE7b02W0jFZau6sbJNz2xbx6XiT8dpYQHtS4Zl4HnyF4epWidlKbyCTEY
a+/FUgbVJhrzlpJ8oRAmWU826hiaXIw3k0f1SKoZSGeY2gAfUJxvbXm0bvKybTuYlNpHI7fSvehb
Dkpt/+FS2ypxNYvyL1YjMBLW9bNd9/Uqs/Twcwep+7pLDe0+dgK2qNRCUM+9i7QJiACABOp7oPPs
1bJfTWFz7iuNLSARqseUPNMKUDaKmHOfkmrmqpuaagWC6z7SQusXuShUENzG8+0HX2OVHKryN1mS
RrS+8+moSyBNVh7cyeE4hyZKqWchGH+R6jB56eWAgnXKgebCZZsAeHCkKr2D7k8z3Xiwq41JDb0R
oC2X+Gl4I6OLeAgn5KPsQpbWpTWppPYc72G0+gff9M9go/0AciCJAEvc7jylyi/E04AkS2UGjq0B
Nm6yagJSW30y8zE6D8Q1CIU01ae4yO1bJ9af+P6YT9MImgfWmD8Q4tbMFrNAwVCiytZlRwJYAMSF
ISpr77YpfoiGGQTyJrf6eG1Z1XQfQ4210pRmAJmgTffXPtg+dmpiU3sxuwgDuwU4UiQ4YOgp+ghB
GyNjATzTBQ6OVd60bfJ6lmhFvIE20oDmq0c/SPhcT3kS8b1KEFuEMh9aPAPKSUkG2p0iA3cWB74G
zqEFaaXBLXI2KpMXAHq+TSnF/Px5LLKCtS7KNECOwidzMCrDuoi+xs6PalxP+zyyVQimQHa1iUkW
foD7UM7gVCnHW7JO2r08joareYF/Cbjr3WiNyV5ia4m2zAQabZxDCHdUsK47Q9Z5TVO56RQqWJxI
f+kA9Z2D7ueo5SRa27HYotUYr4owto61V7MWm8+UGPqca6doi0Nj3ZLlHbddGzYbwqakKAqQkL2U
vHhxEH9FTGBmRJGazzzvFbeJPP+RWpRwo0eVd2fKfCnC+BubKxLwbUXxfmvwapmb4tA7KlW1hjNL
xgmTOljmMevXUp+o91r9EOo1wEbZhHrF4wOGEgHmZNmpkoNnqj34DUUK3WIiHqDHRrIOJ0m7iEMZ
AAlktdVuFV9+7auatiVho6LillTots7OvaLcktAzb+LccLYF2pLr1lL0YxMSaXHgsH5CKax+6Ot+
JUPQ+qRb3caJZekyL9S9tlaeNSpWbwgQeNemUSA4Fo19tE3VIqrggUUBo4D+fwcFU0IuNv9hexFS
iFnfH/mtheyY9eFiwKThjk4y7QzHs9E6lD4HUR4/9CAk0S+un/xxrJDNsUE3Ncpt4UvVk6P1qCnC
Uc0TliYqLN5O6QjNeI13a+QUVQHd8m6zyPyJDnL07KdRdUDBh4yQ48fPJmiZjd7X4V5YQURA3Rjo
BdUrWJGZgKs4lh5lW5cfeH9QxkL3YHXgFoPcRMYraE6WNFEw2Bna3tBqFME92QQxFdcQNlE9Bg7c
/JQSSkC/Ao074vpYR1nZFTmvdym2DEIsAfSNlIluxFjV6fxdoRTt5jq2peiMtz1xvtmZFV69zScq
44U17oj96eNUXpuUafHCGgd5K5yzPiG/OeiQd87Xlf0421QtgbHr2GHw1hYJ7Z1wRnRQXVeB7V2t
iVm38Fuk5f46NuxJvHWkhMSfEE+BhDZkE+8Q49kbltPddVDfb9GPL27s+ET1Sfgk1W6nyP2TpFjd
U1oNn0FROedcz4Z92QHelLShv2sbKOjCzgFeJKGoJfoa5Vs5wad27eogK7jVSTZ7cgHPbcSOmULz
4Gj3dn8n/LMqTOA8QTjdzgY3tbKeJV5orSmfTk6+D/Ab1NuPjODUt6JA8ZIqD+Mu9YxoHw72sWmm
9L414k+tHPvP4JHVI7oWsDE7g/9cxU2zJdY+boWV4oHaJUfoHIU116vHtM67ez+0tc/tt7pM0RUM
cqQne6OCMcSs1jW41V0dkeRE0wIaJKdAHWQTGdYfp8l8qisp0qTvHN6d6qlSbOOR8IFvPHiAMD+b
/HmPjk4Z7+D4nzW+bRcvyY+iJRm9fhf544NoRVOWoyPf/xCtij8a+HZYkm4tg89TBXeQPZCjE7NG
zaRtPSpT1pEpaXejJ78edOlgSb1/t3Sz4C+Oied/Ek5Lf6K3yiYYyRR/MOR+JK9KD7TA4ixciEew
14HHDEXJ18uhEAw5TKUon8DDb8O+GV/syfTWU0NR86hk8llWCXdRO7224XoB/14FbjiLnYgDukqv
Z4lm2Py8M97hFvIowqq8nSV56myGDkDJB4NwFta+lfx3VsA+PinsviYqQez1Oms9q1bWE4V7LaBi
AizjlB2hC3s9RCwVjsl8EGeLYfFbDB/8/oXLMv1EQTwquvOFl3GiufgsV/oXLh+mWsb+7V3+7dWW
O1hcPkxf+3Nh3gfzhyst0yw382GaxeW/+zz+dpp/vpIYJu5S6cZy2wbhw/IniP6l+beX+FuXxfDh
g/jvp1r+jA9TLR/Yf3W1D3fwX43958/lb6f65zuFzKFidajlLgQhLO3C+WcoDv/QfmciFcWoLLFf
R13brR7n11mu7euAd8P+8gqiU0z1ftTf39Fy1cVHJu88bRbL+5n+r9dnM8PWu9cjVufLFa+zXq+z
XPd97//1utcrvv9LxNUbMBBG2Xfb5arLXX3oW5ofb/RvhwjDu1tfphCWZP6Xf+gThn/R9y9c/vup
qKlv1yMKP0iBjvVtOwTWpqIi3hXNoJspA/SspnIHKzVahiuXtreW7DpXd0mNqF9dOawoZ7NwHEaf
mjiKV24AqVdHNUezaS3MfrfR9cQ5U/MLgk50dZOTnEqHVWChFupOHTVrrZNUcsH9uaQZKL2c5dqE
SNtV101IuoHZg9JTnBrDFEsoysfjVdRNRadUDFy6rqNnD8/TIliO6+SbF9bSQYfy2c3SNN6RkyIe
Jaf5A1WZe73MmlvIlrIHiejLjeE098ImvEp+uVvHrIY1sPDsQbipMVJiAcGWo3BRPZklUsbSlFmF
Q1Lk1HDpkbJaJvqXV1ft7t4yVORh/+rKzgjzkup99zONCFxm9+eJSqxxZcL9cRZtMOyBOyTOq3kx
6G8upi7hkg+45P3rMDFWHISf8zYLKsbBNtcB7yoFiBatisgCiFNxIEoISenSfucU2/aZ6stx924M
lad/uL/rzQMlsd1Bk3to+qBwR+XNvO2U0LoVZwnaFV2XtecP/SyIwjXrU75DHwYMTXDTxT5sDX/M
ITzEoWB7CwuU2e2WPnEWJFa3Bwb560O/mKSo7VNVTOZRGEWXlfTbVB77Q0m9PTWT5AkRcjL4iCw3
Myvn2i+Mol+cLQfK68yTaE6CAE+c2iRTvCp6HSuG1XroIV+O1L2XpsOWEoDODaNJdVbw69X3q1Ih
SIKokcS3lhJqwnbmsI2cvLnvfbm5r5TCOlqd/SS6ln7ot56MtLHZa+AqDinlyFtT9zt3nEeKvus1
xExLp7iObfnj9TrCIBfTlzSv6p2A6YozeKAur3jdD9BdSPicYnW1Xc8FZlegd6GFpdqhWTvwcgbk
cI9yo2kJvOZlWh+lUjI59yS5+o/zRtEq2RXuXlN1w6lRVHPl1126riPtFTsdS61jE90AHb0ctKKG
rJNovuh65/IReS3sfmQDx37nqkleL4YLIDb0BasQVQuE04hZ6xpA6TqxzVMwF0WgECl/TXPYgWYh
hcUjMBUF0mDkgdXDh6KfOKX4fCs6rVktFPyrQQBknb/VBsFpdMpMn8zRHAHkl/IQkkWFuBI+SHGA
kD1FV67prqR5heCTnv0asmFXP0ot+g2sJzXUcUV9mRkKtmFTResAqvfApVIwoxwkjda951SXoh+r
i+hT5r4WUDdyOMRot6ItzB/mGeTorm49/9CZdX/TyUZ3g0K7hLTI3I5goT/Z6m3e5kO2vhoIPlEP
MFjt9wBxGxL3agf/sl+slxnaLHqd60NfMM/nqbcfuk05lHaSOlzat5fHu/fKq4po5U0uMQTl3Rvm
+tohBXj66zfS9SWDMrfs+hQ9uSD84MeVyJimSfjcgwvbZbPYnDgkb2cj5fY1dNB/WIS56+PriA/9
oskOuttR+f+l7lt7WhH4BDXlAGJO9VA6L4fMq1+but+sWspEboRR9F/HdqBxXH+qps0yjKi6t+6K
UnGvbLc6gENgUD1kgLoWhhQBK+VGsuoXbWxT/9hkVn+TRRkb07AuD9GUlIdYS2z5oTeIHciDnbnC
p5odYwFVGB0qo1uybid1uBVddqDmaJwbPfQgtSKnrqOa8BUP1rTnNafcAWZV78RZig6oOoXteelX
kW67SVUD7iJcHZmi2pUyFMbO4raB+NG5HAjr8ZdQ9b0OJWfODMzmUHegqny7muir50sOuURKhqst
NxBUWX3T1fr1au/6s6SkOgZdvH5SD1MSljvi1PKj06YQVUqe+VNFvCZo0/673WS9WwHqv/fefEPN
mj749taXisskJXzKvkIKoK0hR0ucmnBS5u81+Jr6q7k0QyKSVDq89uUAq3L0m7dixHWwmKcP5qBe
Gdirep6rgsdMWYsZzSHYC5ePQ+a5gdaGsL4zQlhzo1wnqmUN5h0169nGriEa5l9n/jQDcCJKXH4L
zAheD6NO7soqRvsXMcOtAc7lSfgKupb/9JW7ySBNQ+mDpFbSylJ4JQnMQI3qAWCYmOZcRixr8KoJ
q0AbCKtlU+ggrGJs3pKHlB1NdyrXYx5XJ0++qmaVA+L1ROBL6qeWprCWsxKVsKY5GkqVTkFTrcDy
67Qr3UsA6pBMvRNni2HpC2YrFRzKzoxAKwg/cehhY74awG78nMjwTX1PEnUZIC7xYSZxiRG2Exih
mVg4L9dO5pui+qo+l5Q1aZZebMyRcrzQHKIXcFCIH8kvPh8AycIQquG+VV5KQ6HIqhgfx7wHnyfF
CZlwX3mxMtki+Sl7Zz+ZZAQQ+cLOw8WsWZNVh4F477+b1RtUuDEkCTUrFo8Ho7eNneJ1ILOpz1o5
k9TdhGroPwfFdPBLov2NHU1PeZm7w0yMBn4uv1VbVIP82QvQImtnE40ZYXViteRPYUphFVOCyutv
hDXU5XdTZmNGopg57Cb/SUohIcPg5FTQW+2DDOH4obUDc4vWkflZmsJb8R5ePBIKPw9FaBnboDYg
XdZhp+pX1WSUO7FOnqJQO+lW5n5YKwOqZAU+ybJ2MqJX62ufsIR19c4yDrx+VtelOgmfvZbXj/Es
36glCSw6en1s5F7qb9+aJEX9szhMmXUAHF2cTQlVQibK97Vihw/i4FDgUcTU4okW3BbqudSbk9bp
CMCkYzrs0rbveMgyYOL3/2ClSePO8ku7HCo6RGIa+Vg0rXUWLqPq9bemPe2WAao5xXueoKDqxQBP
zg23gT796nO97hTfFXkeXCfRoHe8C0YSn+IuLMrwkW33jJXwFQcr9ZI1tU39Vp+nnyS7cAdUER6l
ZC1HKKHkbd0/jn6lumGP8K3oG6i4vaEq6qcz872KrjLXoQpK5bM1d/VUp2/jymQVOTcLNn0PmvFF
2IS7HoEjdVIgO43s6ccx9V7gDulPju/3p9EbqEIXp+LA412S0LV4c/joVb5ZhI9oennjlyvRhuos
3KjG1F3nXHzSPBo9dxkt5jWq8fU+rlOIdpFaT3Jf+bsPLmYt80b1nU+BUaGk0jr60e6kkNrBSeZU
HJa2sAtPYbagynr1FG1z8byahCsJidFVfHhGhJOYQ5wtl0SbQNLcv7ya8GSPGsA6SGWirNbDnQXB
4DoalHgjmp0T0Ndpw11nT9aqh4Ni+8Hg9cnPgHzL4WN/PhyDIlVOVVYlJnIqTDLYj+pY9Le+6jcU
J6XW1mFneYHUvlp51dQfRFMc4tZ+kPUuuhGtMoqUS2sM6wwBobt8bjm6718AZi5DSlg4zm1r7L2x
nkLXaRtYBpz0mwL8O3TheJn4iaiQ/Ynh84UHPei3dZhSp1RWLuU9/aWy5OARIAB1ld6jOGiR2VBB
ZHjHZO6zawpVp0lC3GVukq1v7zJfPZa68zpA7ShhMNCRE11A0dKNNXXQxs7+1N5mN11u/V78gQZS
3mUibjY7lF05un4XjHvRnJqipRjNDF3RlOxEe8iKz2mcvF4NVqSS8KVpHbSkiam6yTWCNnbR5We4
RCP+sshfQ7GOPt/cF+YGRcRLWz9oAOXg6sfBmx2El2iKgxaaEXU0ub/+YFiaaLfo28AwqRH8rCk2
Ojmj5iOVYpNsGuCxNyh8XDd9PW3JwkNdb4fBRQ7tVTQW6Z+sYqyOJI/wTTTbfxTjAfd/HC88Ashp
rx7LFd6uL4zLHBQFw+VLEboD1f/WCODwiisEI1cm4J2zLTUbkBk+RAJG/6NqIv8YzTXWK+HdmqHl
joE23ItDA2vqufBqaO2b8T4zAXmkkZfuxD1BMY0kg1HdXFs2abRaMoZVLD6ON6u4u/QvrAkhsXdj
23lsP390mRwbe3LVPginBOhNXFRHygXhlqIA9mEI3CScE/5zTy5HztEcst/CdHWqvHaTlHa4Wcb4
fZ6sxs5/nUcYIDP+f5xnufbwv99P202yqxkwlJWJod3ktbrrItU4NJ7GeivpOu1mLJmGpVei3SSm
Fh0HIMDZbBBdvbBefYR7CShnozQOWJJ5iPAUc4umNEwyJQI+hE9NXI4b0SnM1ysK9wEQ0gbwVbUK
7TB+fUoXI3U+q0LXxj2aGBvU70LdJaihH8MyNSjd5pnf+LzykJig7Yjnu7ATyxntTVE2zf51XeMN
4YEon3TLD8S/s9vE3g55o8F1/EefPBvQvwOZU6nX/gzmHYR8ZxcUzL90qlEcxHjRJQYofH3WfFOg
RZnHC0PfpfaNqY7SNkoH8Bx9cUOtRHkzKUZx81dNYRAuI6zWZjUBrf3ffcVMSeh/s0wY0SrzsZA0
yRVnOsUo17Ns7isSCfG/N+s/+yEHKlEVTDDTTjYfuLFEU6WMV8pCCmbndZzoEocq6Px3MtwJpQWJ
p0HblvpnxfKLZ7DGK11PqXEedI0C5uhRm7u9tI2PI3tpVzSNEug9HEkSBcxT/qwqBOGJAkE4Ojuz
or/OMbGmuY+s4NEHrPTMIeZnq7OOQeHCTNF72+WF9VB7JtqpSxNwyKHzITTZSbVztfqQlV0iUzdu
oAgf7idoUoxRa0+QoI33ns6hDiVYsMtQXVtdwcNriMz4ZrJfB4hR4mBryXWoaInxgxFHG4tSmnVh
lwmxznbc5UqoXQqAVpu2IE6mGwaSenOfJ+mNW+RmfXURhpEJVjCzZcdCHX+1vqEcCQ1rF0hNj3IU
yGelbezQzZ9HsGKXZjaNbSOdFXPYN5rlhIg8p+MxltTfV08dsBbV6XruimsuN5P4cH1HlMUU1LCf
RH/SOI1bIvGxu0613IwwixuMrOR6I8t0+bPixNYhi1QfwgQ2dtq8s7RDqdtT6g9uS2JLv1o6lXGi
7lbsF4U7Nd94jipss/PAZYrFsPQt06D2E60mfqdo3Q+fCaE9A6iUnpp8NHZ5qxf7Jq2SJ5j8vqsU
Pv74T4chRPCi8gnLpDD8DaMMTkaDyEuQAcqBqa3NMn3f1OemcBZW4bw0hfXD2NykPL2hxtrtW0M7
pzH1QINnf6G+VfGOvgJdOiAeWL6qQhoJ00T6mdiudhbe9dCs40rrT3nzO8kN/RhA8XQCScq/qpTQ
qQQZmleQiNGLGv1wIiQkrOPsIs7EoaoBSV0tH9tm2GhHs/uBpJkJLnr2E9OJNkGkFih0eYxGH7p2
P+5SYNActEkJpP1QErCfeI+4nVFm9u8k0dMT1cAFoc8wTU81FVFubHmKKwbVduJswrYNWVtllqSf
keoFtd6PIABnnfu5CWvUeOcEXouUvPNqNeSuukxIA5wB4D2z68y/tGk0rZQ89J7blnIkpcvHZ68M
jZXT1NmzZyE7mOe+g4pCLa0kA8xuq4FoIm3gHBW0mK84bT2KvGtTEVQPsNW8ay5Wgav7t2OTxA9d
q2dL3szoT62lPEarQoW1gmOdzZnthPQZVewjOcNT75cb0TdQcjmtr+Z5SNrlyqaaZ9ABdG0cRa02
diUVe+hT7E0MbPdFjaPPNRCDi9yV6l2flslK9Gdpp69TmTJyZy7qBf7M0kz54k1lc+QDqFEqSeMX
0G31qvYd75ZawOmhkJqL6PfVtNwmnm4QGOMiYd1sW51yogaezefwqxZEw89+8pEr4LF26Ypm2qN+
Uu5lPfUf2A5SQ29m5s/wq9rAfyI8oTcbL2YELczryhq+SZBPaDquobBIwEAlRI2qGcMnOoEaJJtx
tJIz1XjWXVZKkiv5Bm+ztzM/I1Qq+sK3s8V6PYuG/NxmkGOFvnkJWL0e+C5qt+IAiF2/NSIP1UaU
A1cfDKI5Rt6lKFL7IHwXD3jeiYQZ1Jx2if8AuV/2qFRJtPFkyv7zGuBYJBWFa3RW8qMZInfSx+Gr
j7rYZqri9x71nCL5Rw/BE5VEoZuGwfhV9yUAHxlUmzvYbVJ+RZIc3HnzhqMOHGttyHCCXSXDA7E5
seZtiLB7PvgGKTRODpyh7dqZDcLqJDY/mqQ6j1JRAQqZ9zTvhs1zkwMeTnV1bmapXbUj4KuVTvEw
Uph46G1J3Q5TIX0mgnX10AD9rNIR4iEzAhKVkR9WZr51RKC/kXpWTjDrNg/wKI63cJ/vtYzbduV8
zLfGqPZr4SsOmpx8g8JOOYlW2YYTmMpuD597fc/m0u2mirSkh5ibEMptauJwuUZ0ZKqb8ZOlZmsB
gYYele0wciprgXK2VUtZ2aYpnwEoukmgdNJj6I3jBtb93AQpAy2uOASmLB8lYz5Qa57yFOGU2lpd
BVLQfk95NpIpmC3Cfca0/91p5iMCWQGHBfdajsMlnJ/XkH0Z5HASg209wIXs1+Q12XaR9Jyou0Xd
r0QrcLT2ov+j6qdwySJtOCVjoK8mWDjWwlEYlqnEmR/Xu+htqg9usX0nOUpahzsoV9Ro3aTGumnM
7N4oEjaaehztKrVJ1rUastOUE4DzrYzOqF5974vU2aqdPCFFgD610K4WfY3TTe4gDfVFGP62T57H
gvADmrr4iCFJVfduOw7KWiQeF4Loa9ryXR4zQL1o6/X9J5G1vJqv3NF/Pr+mN3UNSbor53Sbt+a2
y9tPdriG/HJlqENy7seuCzaxBNTTyv7UjGeUcdYToUu6Zidab67N/BwTD7O3fjGjaIl+4fHmL/r1
WSDpzV9cUrg6X80SAqYCckx2yRzywjM3dVdNq6VPnM38mWc1d6CxFT6GDS8heP3XcY3dAwoSnn1c
IqXVx9YmL+P3PsuMDcRrO7JRP1E+MI9ladxePw/RhPUKWDQfwPIXkWW7uokuO7N4nr8NvTaF5UMf
Ed9vnl+VK0Xt5U3d8GQT7AJFrf2koL678yktpoZVWQkOgtov0xtdhydUeIlBlt/BvjAzFPx5UFPH
59dUiRIqKH3rGXC3Ih7RkPKRiowLcziLto88zrYbSSWKPmn2ee8I6nrD08q6jhZmYsIKmUXib9Re
axAPRb90Mm8HKRu1e3GYms5aW33tb5a+CngdKUTZX6WZrLMtRqq9n0XCxIFoNXyrFTHvbPBgcJyl
wgIz1hCj/ioc3nW3nbKFzjZ1Rd8yBzE56p5qy7rOIQxmpjhn1WepOV+qfbseVUDJdpr0/qOBNccP
Uq/dYZm8dPgZFHrLl89R9zAoQQmjRMTaDPSZNDUHZ23pd3WGwCvikNVldhBdwkEcIut9l3CdB1Ks
bFwH/udcy/T/OdeYN1+cMFKOthqsLNOoH8QhUnIU7xWvfdW1aXJIkdTJ0Q+tnDQPXZc6910azDEq
tGR6H31VT8b72iZwRS4+U169LeA49zlbmY/ey/XECHmeX/SN+uDcD8wvWm2hPIdp8DzEoXUZepZ7
ZawFB9EU0B1nsk6g0OqzwPCkkeNfIuUkGsIpgJkeLKP+FM64H9GPt7eLO6qmKgMwmNsinbdWan45
YoTwAYH8eqllqvlSFkFcZLe5GaXJg4tXgfOb5/gf1r6sOW5cafYXMYIEuL72qt4ltRZbLwx7xkNw
X8AN/PU3UZTVssfnnLgR3wuDqCqgZblFAlVZmSY6r44DPiYPdGXLDItNZAqALIDTvxd5f26mTB3I
RJcKrE5biGIzkDkiDJlHcMkniDMdgAdSw6v39WgnHpSEIbt9R0eJlF5xdEsXcDiGq9ayrAUdU8hG
xxK6u9luM36z0QI2qn4L0y+7tUADKCBD4Aujy0wahmZRb9eY2WGmE0O76zthWKmateMwUGT2EBfc
GOif3DS6QDqlVb5Bm0G6qXU19eZVEftrtICgQUkvXqJPyVv/BpOnIXkrlBxn7w0mT3B6VGnFPPc3
x7yU9qYTvsnQNkR2C11E0DR6mSowdYUWGP393nJewo69QZCpuJCza9kCJHnsqc6b4FExsSWzyCHE
xwf04Y4sdl/G0pS7wqzSFXmdSBrrKEhQR9MfEEL7eP6AecnR++0DUEz89AGxL/0NqEyBekWbS3t0
RLrEEGkXGuYOAH3KYsss7fcg8PSPXajilXTi+HuNRo6Jgf8UQnD2ZmClC1KLMn0ejeaBAgCg9EB2
EfHLbSbkAcX32sIhOAjtL9mUOxuIu+Br5YC1Phtz8MNozEqvwS63C9mKEVneJCi2N3sQN8OmBlAS
eS6Ig/02lYYGgSn1XPTpQi/qY2H1mMT4Mjld1FSLTutT0MUtOySq6LZJAMFq9eXmJpuaIrGaBiSC
yPH7EvM6VYNCMbLQK84a8Ch+XIaul/u+AnTpwxQBjXTkI4j2Vj9v0XLYT/JTTNnG4zZtg+99NJZn
cCWzU2NsaABqaIEWDGzHZ3udb8lOFrpr9ZwhleyEvc3NHEFQEpx2KLL+suin9W72XxaNIIjVFzL2
vSVD55Q+U9ABxAl9dzuO6dt8RKHCib78dv5Ao/AXiH4BT6udwJexTZyMyBb/Guvp1WoRv80nIPLO
55m+HlaDn/qHhOc1UjpFc5UZGvhMY0IzSl574BGuvSflojMdhDX/QMLOf7bw/EQOzwqPU9I0B8YB
hIR+Eb/idz4shNGafxvthXS+9BynZu9zQssIjzKKIc2dlmptDWqp8hKnYmS031o8nxc9SFwujexB
52FGOH2JfHqTHrgfwBeplpkEl6M3qHKFikpyAfR43Lm+MrbMk+WDbwU1Tj7ow+IB6JY1eZiKh/ux
l+zLb5OstjHAtmqXD20D3gNfMW9nD4HKoTqBDST6gxpvkzoFf0mb8ZwpP/sr5Sk6KbF7ewS/ZoMe
U0QIw+QvzdCfKX/2p4iPNf5jBJrY/GWBLuCV36XP4KXI7wno0K1NVLdeHCUbNICJJwJUlMJ09yM4
tmaYQ15xQD2hhrHhI9irOvDtbite9MuytKG2rZEQSRHPi9L8dkWLKqAlaVHCUKCx05sX7SzVrROI
lgBajG2K6Q33kVkXR2gb4AQCcbJ5SCL1xBtrwYTcCRhW9HaH7NrUJGZxpCU+1iETBD2XXmJY+DWD
vt8F6BGNVyD5iI6Ty9KL1EJ6nRDFX50AYqoNgjc1meEqw0FrjnBas18IgHQCIO02rkzQQPWRTwUd
gLyUVWbBARk5RfnTm9EBDzZkLg0cXWg2ijb1goHzQb+QI3dVjhPSayrPL3kFLlHSNe/qZASg6t+O
xjVwltCOCBm1eUbaB/gWa0eUVPaRcfAQn0akqvJSmvL6nt8ZuJdvRhSoSe9uFfbK/Namr1AKzf9C
ps9cxoGazhbwTUc0sIMi7D2g6ON1kxnA8xmJv1Vtt3HM1ju4KnS8FdIl6aYAkSJQRtCYJ3dsMO8Q
498D+iHoVWZovdtlDE3s9C8DzHrNgf5/7UYwfdzs4MZZ21kqXv8Q72o7i4MSyEYJLrIS9B5Z2uCv
VOckaWz6UbNA2diBoB1yF0FljQvbzVtIxtb8VaLy0rRIQiI5cBZNVy2IZRM8K6C0MsB3SEPbtf/7
pNqyAc4r1AlJqhL0t/pigKcS8ELoZ7TTT5t2JJApgyLMANiT6a4V2I0ry6+PiVTqQehLMTprWZVg
d9cjugDwb8cSm05tCfLOvHSoFdMIlI7g4wCyD5LI0eFmSsYmPwy9+ZVMdHG7oNz5JmvnmTJuxK5o
nB+Q6OkO4P6EjFE3pj3EQctuCSJ0BzWmoUK+XRvJQ5F0N4fT2I7yH0VmmsDLpOMRRyZrXU/9sCCs
pTWg+wb7cnhoTDF0RxewpIG3ID3ezKDvTbpF1XXvExoJie16Mi8p8yBlZLSBh2eywfCb65pwrerI
XyUpV0+yF8ijOsEDM4HlEmMF9lDXMg7knAbTREMlhNbJ64P+6Q6i1eGSvD5eNSdXed/QWayeHHBB
XyEHUDZN0y3LxrjUA7jFKLJ00J1dq8Lc0TqswZ+OdAa1Ji+T3bC30O8KNkz8RMBxJPcJq/a0LEUA
CQnCPqN+pFFcgIgSR876SKshZ9WBxL5WoNFyoTdqQw/PsXocwybBnkM0s6LgEYMmCkqkdwO+yDsO
Gt0TurLxaG6i6qkGOcbCHKDMVuKXFiLhE0EuSK7MKBnvuqgA4ELnVHGctpZxLGqw4mGYs1LwBdAM
6QkvJfC1VDaabQzbWyVtYi2zMP8lUHgQAQjrfGMWNVSAdQnO0CW4UJfmMuSAgn5sz2QipytBYGMG
9rChCHK4HYicaD7ZbotYTgeMbt6dyW5KY4AkDTSz0K9vHZuuLu4qET6Ek2GD+osoraKcgcjKAkfq
FCZ/5XiXg1xFe4QMcAstmHTjQjt4QUZwNyOcbudQUFcW665DWQry1KsgeBVlqy63FIAybLQFhLFx
R4kDcsTSHiGELZsVHrD8nhwZk6h5l9YrCDKyvVeWBR58AdvaeRecqxa6BrkTQ1AhnKal2XjJazv4
5cKb8vBb7dfnYUBCfjFObxUOfPitli06SPr6R2rnL86QFm+dgf9a9C+rZ5wH8pUoMvnQ9SUSArZj
nXwxTncq8rp9bQYDVHnZvz65HO3Pn+zoTzZEda5UiTxLmb2haP/5k/sufUmq3Fwmhd1fprjYgMQM
bNyTbWztUhnf+IDvedClDGTYjb8GxX9wRM9/v0cd3dryITHvUxCaLT1ZV18c2b1q0Dbm/wNqI1Q6
p/SbYRnma9R76Yrhj/4+ykJji/7tZB+niTyNbTKtnWAqnzwRgjBa2NZ3CGm8/xgWfgwjjKLvHUcS
8LcfQ03Bv36M2PbLX36MBhubE8c+edmN+HuuB8hXoAiRP4EKtnzgLR4remQHJi7A8hWeKs5kwm5L
rgLJuy0NabqYgFWiYcvHeTr6uj251FPRGIAec5Aie5Mdr3ounGtYWvkDjloAJrTOFXoCzrWPdBIG
IkgHsjVRpFG/musKJMdXIIzyBzd8nw5JMNQTYwfZBLszj11rv1+kvksBf3eNHuhSPXLjfkJuJeNI
nGoPyHmg2mOZOxMslSvSdbAtZBdQApmOYIM1XiLzLzJDXRRSMTqKdGooqpiUOla1+YB9S7iMqwp8
mGqwm2OvWVbowtq+x/4YZNAx6B93NwekERBtfkSrsVmXbXgHuc5uyZE/21HxLkvBfQWGCR9kqMBZ
kxec18GOCn85myDH64Ne1g3D9QwcmAYhFmE4+Nsythq+Ir13SxuhqeBvSdidxOLpjrwMLG6LVnvr
FtiZbmihug6SsMsk+BMjllo9Uq75RBS25NOjm09Hmh+Rv86DwPAcWfGGo5EMsLBwcNQ6bcGhRFvA
eTdIxjGuoBOiN4tUKqfLHG23HF2+qLDfLoEy1FpV2P0Owr1LbIMDpBCrNwC7VlUWpK8qbiq0+sFO
3LRpHIDJos5mu680w5gfqjdtv8VbzP6B7duAZxhyL6NmbKdLmzJ0iwxdjHQbbDdvpONyr50AdqDT
YpHl4hxZeHG17YBOC+WNX4IgjFYjz9meqjteeT9NSr7+FjV4ia4t7jOc4B8M/Kd13EXhwo89e+UX
AgXOWp/xuRwfaoX/Uipr9AxnNiqvjdzwHjLb5Few7KwNvG+gmeJ0RyPDeY2UalhmYTvHBJqIcrd8
hexLAWi6kAfytpmzV6CteIwiYdMaZO4hLXoUOdagJTnyYMAjpfkiF2UKBatOXCtV16DfAVCp5rG4
liDuB1mLv5xGsM8ua95D0zAMvU1tu+/eFMdqmkqmP83XEeT00GC3dqBJg96Bxmsr/U+RM4G5V9r1
Ef8UOXOWm45ojuSddGWcvKiOI1iA3/zmpb8mGgqPfZ77p2D6W8NTLT0OhyL2xmXhBsaTEal/3amR
vduGj7vf4owEWu6jbMatLFJ+EKMP0h39pQUO4lFVo7o6fcsPVacyqBriy9mA7pvj9PLJTl/m8Gf8
kIALdOrLwTXXleshQQQSk8MkBTso1rorSMLzBdlujj8NkUtg9YLm3dy8mNxVK6CQ/ZvD0utneOOu
Wp9D4suwxIUueZk9oX/VA+Lxp4nuwOsWLMEpn61L0sskY5VI0Ka4PijQfo2OBcDumfv9ZuYqim+f
kHvl+yd4DrBbmjUuWLJIZGuacQt2jfwaDfnOMMCyie6lZFHnY7JpofIJLTmf7drJrM+mrvQaIg8O
ZgeIga704k0rHyVyTpBZqKHbqiPIkUt7Z6GHbJ6E9uJuJSFupqwpPEOOtF0YWVB9bSuUIx2Wi0Me
9tUr9Mhme6OgUgRBIntdp039tcJe1bLK8pEXIdiKcgWksbb3ejo6oKLb9BqSq9fI7V4gclGuoL2X
XgcT6Ra6I9ugbUrb6O7/Js4okV4oTFCXj6OwlgGfQLevn2jOdupV+8VmQh2UCcwyWdMst5bjgCdK
JTj0K9bdBBLsACI8BgjyNo1MrC0JXUwePztWaT6m+Zjex5L9TWaK8mPf3Ba2rb7oKDPwtjwHHqY0
7Cv2msXBcvAQQD3euZKtFGI1osnxgTvcuSYQal55QF1vKYIm2ArpTi0AeyWbntC7YG+d8wA+i2KA
+NI1WLvFK+DSzS7sG7YWOvXlwe60zmd7iWPRm47/k32YMqjP1uFCjKI7p8Xgb1LWl+uyEPkzaAz5
HXQpg6UI2/x5EA2alr3IWxgBhskUIilRgR6Tgi0OPp8+H87kTKtkekxBQhZh6zRAZ2uVRyV7Yt0Q
PwxeO9z1qeubSMO57b7CyzJbDFYU7my+tRwp+7/JYZSguzrkbGz3czhk+6A3AxEqoKdqsLBM1Xi2
47J7bVfuaA+vpiFbCE6N2YKGUdVphkkDMrDaC1XSCuIKaGWhYT5CwSxyhisq08GD37knMuO3C4ai
CCD3Km2wpA8VtBxCMHfk9Sz1Ftqq3aQZzne31y2yI5laxMiQQAvg02uY3ra3l284rnVT76cA8glS
YIFzgszL/K6miQw56BhkSEcb7O44Q1rDptdVtrwb28d4CjdtJ6ILmTrTh96xaP4mH5luk262Xye1
41QfrG74m+L/fyfFHdBiYHvAj9ZJH3lSb7wESQSoRyUHXn9XTXQwEuw2r0XYlk9FGv5j6V1X7TXx
wsdm8gQ6QT4P3V+H5L0FI2MlT7fhkKLjzMqiehUYu9DWncUj96d7jCLqM+7/OOJeUSyGzK0fAQlh
SycX7MFnltpAVro5ggiu3w8SYjmB58sL8st8ZQAw8TzVENJQZd1892uxkxbwtosScG7wE0AoNOff
obwjvrjMY8sU5bZ5yd7QtI9e8b7kMAGw1A3O+5JoKT9G+O7GrRy+GCXrQc2IO4UevAV0DoYvhcRn
0t2gbX+MK/kEmtgAhKXLsc3FhrTBQqRVTq4HiosaxMlrGjZdA6FwKHKSUhhphlU5804fdpIWc5HA
wMs4TbAXPPkFZIMXuLFDvH8WkOqYbz67/kuMCcDPvp9ivok63q3E5IW7OAjUFw9y1t1QVi/SKpNT
BoboxQhdjy8UFsepsQNHMHQ2bW9RsT64S1IWbgWaFVdoTLbX8VDh/7rKpm7Fywy6HzRWrd2BVsS2
1yNEhaAL6k5rbnpbYJn+Dh0V7Yi3HqCr9kJ3H/abieyTY83xRHFPJkcDRkbY8VaNdmQnEzn/p/23
9fEd//Tz/Lo+/ZwBITo+1h6YswnQ1baxDNfGF/LnpQeRrWLdpStS8L7Xg4/SRZF8b7gXpmtg25H/
aTqQjOgJcwyfEgi9JB5UYRI8pf+91M3ysdw8PQGlrzvmUAjXagh26ehvkayWgeVnG7KRdkIH5tPz
kJkL3jPwYuNVyu3I2qE0as64scHP7IUj/e7kgWX+Oa75+ws4qd7DZhiZDgvasjuBNcR9Tn+GTe34
r9V+DaPpZRjhv9jFt59POBhDgenSVg406XntPcQyth+A9hzQP4wvemkesxbMFhQpbd7euS73wZXI
cCjR8c0Ug+pQNOC6pRhlOO6ikUDTMdRY5hj9CWBfdj59grmaw7MhnI6gjbinaFp2DPDc4nNxyJTj
fvSAWrFDI7/LoIP5YlYoSYReGJ1oCKq/bZO38dWAIt01V3yldI9rmnGGridZLmg4TRa/AxmzOXuz
UQAIMxbFHXlpSQHBjRMN9ZIqAycfLVmAXifrovbkRCFoUYwAyQqxZJQ30RfZ5ICJQw7uSLmULqom
aOLF0YaGViqGAzOhWdTXoniKUDe62tmcSqGApgbl8226lLW5DLxubbUcKoVREjyMNVrVmFYLrYYe
tBNeC6Bx14P94d8Rg98emhGv+t8igJxCWlyXPP6whofz+2qMOfThsWfJ2RpIHKRUXG7jOmna/T4x
NkSkP9tmP0j1QbJfN2CBdQrD2jq1jaoEA6sp6mD10aMhSibzkBA2hKkRgzObbpiaj0mE1qGoDxON
KPRjIkM7wlFEaKVOWHnpsvQA+UHvCmiwd/UYe0EbV3MCSawHyfLaXyO/Pa7J2XpGcFJIWbXaSaai
yM6llzGw0mJ2GjvJGi31zYam+6a0cBJtvs+z9SRIaWwB74/vyWT6PTZVIH7e0k8w9n53ENADXpCX
1mCowRUm6x/INFQGOogGL72jHwHq2vXeYa4JAMjPnwikP1D9Mh7J0po5VJ+m72ES9ztKwEkQ5G6n
uqvmBN4Q8/aMF+0DOelLhmosRN8T8UBfMJG2aPv4dbrMq2olXAb65iL1dzHeA8Du+rs2qPMnhyXF
U459Eh/T8RLVHN9xh9lLhwl5R04gpKc7DqKEJU34mI7nVQ4SV+WtfbdMzpxfCTTB8BJaAdI7gX0H
fPdpjaJyM4zxd9DgfnM76PuAaCTY5QJqjF6WWW+YSH6aqCrDXzkJQDPFyjATtnM0BN8yanWHsril
oRfyAXVhZxFWTbbxwVowQAbpS5fGHGynGSoYmVaS0lIu2g5kLftk/zUeNcMTCxrR7dC6PALCmgKp
oDN/v+UAKy+uljxGQePm+JQsbCgT6A1g1SxiPMP7vgSXxhA+QMUrfHAtVFmwPQ62PWRsH8ARgJy/
i9avwQ+OFMHCxLofu2+TcpxkmQXC1fThP0JvcJOlo9mBG70kxdIatKRTN9Ds059Q9wzJ2w7q3WGP
pjd9ssNzyYWMX9TuaNgwcyXACvsc4+SBbcu/w+hV0TtQ0A7y9o9htV6NgMwfYfocM69GdvpQo7Pl
7UNpta4Ho3KfDgBOQJhs205peoAuWHbILcPeKqAQLmIoAWMvLf/ahUhd18wpv7JYfI3FUP2oE+jd
pd4oFnwEBLoR5Y8uqL8qQxRf87pIII2TelfF8MdcGSK7QKDi/VNqa/z8Ka4dJ2vUwRrQH7/V3Hxn
jcmxLTwAs0UcMZ/M0IacaWX+ZKNJmoLDjyxIbAT+OkPu7QqRmHLvoGQDYR7HvpItkl/awe4fBwuv
g8CB7HAzgQvrFg/pK0AapYldamM1D/PltW8niJaW9r2jRnfP9WbVBXZjY6UqQRl7khcU20egXX81
zuLxZOQ6Mlnb+1H6/t9lah5NsJzcbjzXmi3Bz5tfYsokUC9xW7/RHpl2y7RRVj3E5mVo7sg+BP5F
cB/Yh2z62kWQHbildykNrO02g9i57UYb6jxQw0sVQakCUhHWKkadEZJzyXTmoTSXFOAEL2lb20tR
oFm9kVG2lJMZbabYsc8GELfzxQqYOAbSXvd5iPQWOShkgNzSssAf2YZsPfr/VqYTRxCm6+SlH0AX
0jrpuCkLid9fXRpIQEq1x6ZRfQF7rgeJSsfYd3rI2KYORu+1AnnNwfGh3ie0drSVT96yk6Dwnzyj
ABNW9aNS3HjTN35avd9Y4MdNJQRBHAvVxcLKrJfab9uV6KR9GSxoC6RNnO9RMACjQzgF64pBFSGx
wmKZVSDfibQ8XaHvOh9obwB5MDYtFP2S0bTW/zmGAumSJGA7ETr6thjdifxbUbQBjlv8SEfOvhTT
PTOmI8mQpQlT99pHJ0zyNQzfFn04/fD9t3ngQwHL/Wi/NZBlWID4SFwFD/2N8oGxGUBjeGJJEK+7
WlovpdF9y8sx/MFi8OBhV/cX6J75YtSTDPZzEsC34wkNPQmYNQ3zZRrHeRJkVedJTYmEFuAmRtin
h7h2jGU2DckSOaf0EIUjSNrJ04aJer8l15SaSKA4+bTnIwpohW6rLA00gscWhNehBRYfgxAMGkYu
m0fDTqplWUnxpvLh4jno9Vr0w7de+u0PtEz9I3zHf/EyDh5mf7QvqWem0H2SYo/fbHVKFWdrafve
lSXyNQ6j7aTrR3QZShUAWyPQN07jjKNcnDrj3qIK1KeYD7fwhdrTqDWhON+qYNoSJKgcoVPeN8jo
zQghDR8CJcufbdIFAwWJUlMwxY0fcwl1ROtR3H9cz2mwR/fT9gj+DbSnmJ6xumVYett8Aks6MDc6
SVPYAAWWjguqMo2O1heaFELbaX2zTUlwtoy3GsfufewHFU7JpjHidxit5uE45O5FDXmCzt04QLoA
xEmxvpADTHbhgjuF2H6Kxm551aisP92CHU8Te6fV9VMYhNzj9ejkDbjAX0EQE5xkWTl80SIfsAt4
+FoxFp6VxLllBfj9xuXgGZtD0HM1LZI4NPB0UfkKeCKIGtyeTyPLKpBZr+nB1JLdVp19LrI2Xw06
mDxhhgrcwpQACCZyDv7t4Uer54xbIFtEW7pmO3Q1PWLECvRl0q1JxIc3FxkHK7GB6gM2Q08hDbxP
caK3SrGiQCe20B7EK4/vmD3MtnkFrqq7BjJttljkVQ65Ccuy7+N0qu+cuM12BXfUZYIQJDTikvrr
CLlHz4iMH/5Q37kl895aLx+XNCl3k/puyCwwjwSdunAsOU/KTfdETwS7aO+QI3LnSSFwbfdBotYM
Cn2LXHcquLpTgS7VWC+RtApO3B4s4Gr00R5cGwL0V2g9ACHjexxOTWAukVUNvDlSPouPyWYZD1vo
o0HeGOWcCzDD4yVPh/rEXCjUS5a7EN8BBYoZN2pfBuYDjVxtojvwlmR3navbE/RUWoQchRGlG7MC
/M4Lm+J9lSDL2hXrkEmNLT+M14WNg+aYMhAS3j4KtSX8NEDQ3NFqo0ruwiSRZwlShbXvD/Ga/qJK
/WdlxsUVSm7sSKMmDNpTUXfg/YOPLkFtDmsXiIt1UgbvNnSuPoSl4c9/i+iqLU7VxC8UT3+KII+X
60gM9fq20BDKew7Z4hOtg+Qw6DeUlyDJBEqVSvNfWWn8jxwS797pId4tQ7DWk126jre0GosdmqgY
n1kitq3yra/ZYEHJumjUlsJSlNAzCwf7ZurZ/j8tOzGjWrgDaLho2Twcij0nWGBjdPwOXYPhOnem
dkMsZDRMkFv/NBR6SJRlZlOH65s3HJCUMIt/IrwWnntoCu1lin8lDW2BbHnp+mhE0N7E0RyRogIu
UQ/NBNhDqWn6aYiSQXxKqzadh5EazFNUGT/mlVDxOCdR8Y1GkXScc9+aL940Tc9tIduLAR0x8gmL
i/smC87kG4FcvG8UB2cAPhGMGvUDNlh3IQhWnmNjMoApUhvy5T2zHl0QBtK8zumaq2rjJfmqKYqf
3PyfCt+87ZAA696FRX8d8iIFLVfWH1xN7gTYML9LmF1BSwd8UXMIumlq7jgPNEqKjAEDGFsbGvYW
MNxFGpxpRJMKbNAXSBD0BxrSkp7fPXhp8qQ07UnWN+mjobO2RSXsLTYYPeRuRLUb0bt/phAUZcQZ
GhS724Q2l+YWjQBAUOhF6NLlsZwXifK633FAlxdgmAhQyq7cRVIHQDNXtm0smOEIiGzJYGV3U3hf
ZWV4j27J7C6GvNHCpJiaoc2uqLozeelCwWpfBJF7PwelDR4uDb4D87ppAKYk00mju9uk22cV+mOs
BBS2QVo4KzRcAUMSRCY7OPjlfOwF8iEGWpvGn97+Y6yydechCV615jbpsv7ORbfQNRLO3yKZ8r8K
M0DlwCufc9Cl/SkgbbznQJXVHIAXb39XKRy69AoZDkuPHnhkFrELTfvCiqqTlxn8lcnNFObxa1WP
9XmMI+C0tbkrBrFNARzfoBjFX2+T3ofYrSfIZE1TeZjfjCML8DcSixLtfZBH+nTpQgDeRK+g8gtH
o9+tdAeZd++MA0/Mx2BFloAx7HPSstyGWQE1PMcOIOuaybUjWfIsc2wF4zZq/y6RqzKYbf8jUcaq
PJV8dVokNTLgs3HS7nA8xPZ7b1UNmu309BBiN/P0yTebZ5Q8+nWSYbffaCyEq/ERsrHxuvS6M408
E2wKU5vKpaUs4Du0t/OHd28UoV2+dkogpvTUj/mBPxYbMwCDaQwKa+QC0Ajf6x6VjINWBX8gV9Tt
fXBF4SzQe8x864Yn8ofgdlsxHkwHmpjpiS01t0zjU53Fau/ptoq69Yuzo+9oGLkh/k7D/mhN0NoG
Cwf4GetyOFIYRUxGVG7bDmSxO4CPuqXv5DUqnsqYewPCLCkXsWUO91bvV2dgXwygWVE6dYeqxPez
0uKkP2fwKA0eQAgIDvPM/suTvjzQy6lr4uAMGbRtK/CmXzYs6jdg0mtWt62enuAOWXsg0wCavo3p
c4CkkR6ViTu+hVm1A/GO8cNyrCOES6evEswCSw/9/hfwZhl3Tmf2d2gvBWpTT/Ic9C0mZr2bRlFe
ptAuFqkqxCnTXalpDHj0AEmgefRhd6RTyFU+5PuCg0vxRjIDWCh0fYzOA7uqWezJkeHrtS4zGzV+
FkLJtTPVqQZD2mv3TzVY3WvExggcuWBFC+qAv0rwf20Saxg3FATW1vc5zK3tV+svO8ruhrqIH7qa
iyvLOYDxmQn6qiaJr5ksmyOeOF/JOQlRnUBRfSpGNztylWYrKONCYFEPgw5vwAXd0iU0EjzCtEeN
KTwehDu1UI+7JmPvfAckLnuwlVefM+BHF20fmF9EMxqrsmbFjoYpKhZQxxyeU0sfwYCzXQgww3wJ
k3oEtsL0d57wkwO6Tt0ltkOLLpXyZcojcTINFYBAFzAACMm2K6P0o32phzpM6jAzqsUJ+UpookUN
imFAYa1AZSP2NPwIs/RqAIuBG41ABVPzHZ0dYNiqym+Bi5y6zpgnZjMAadX55zEoyiM64tzVRwRK
EmgBSIZh6eqIsAWlPEVAk6j8FtXva1CEAcU5cBGBIxkPJPOxRTFtPdXoARnL2npEK731mMlg0yBL
eaGIPE44EAfBuEB2Cjy7XuJOCzxt1I6CbY7GbKkaYK4wlWY0ek2kI5u1XQ5TvqxcYzP2zlcGTa1d
CjqmRauZYZwprA40hEgNf3Y6+T6MRhVvYrQqr8ZaundVAcEwOqu7+FffyXKIV3SQJy8N6bR+C7bb
ITwgqZMsqKrV2i2ogpOi38SNbwCknHd7aXP/YAK1NVfH0hCUXCMqrDSB7FQ6a9QYbxUwQPNKtwm/
r4lMEVQJV6nAtodlALqJvE/vgxRvtHHyHuqwgAkYgsPI/LebqU9cSCLY+bCM2qxLlp7I5Sox2nQz
j6to0pzlMd/NYyvEy7cuizMtUeZueq/GDudDPRl4u3n9DC22IKkb91l8yKMhPWK3836Z/ARgn9/H
oqz6Q94cyE4z2jDgoFE1iWqGnz0NNp/6EILBHnopeWiwBdkc7cB/f7ksAIpa32hA6A5pdJRRgbQT
cX6dHOU8jRIwGRVfOmk4T2ThxrQDfUR3L7Wp52a9SKrOO1BEgYrEqpFQQmuMxsWOCq2SsgaHFE0V
kJLdoxkrWNAQLbHW+X98ksfr7j4GxKVBFT7oMged0lOdH1p9iUeOcadEDszQlB/ojtyl3Y0gJ+Yj
eBs/5kQUTn6KrKYKfD6/35LfaPp6DSmteGtnUboi3fBdrrvDKnxPVqwxh1MHAP7JybJ0lZmMH0a3
/CHDtDtaQ/d+iRK7O5LN9cGv59jZgZyTjujA1oA82kcIeUZ00IHSGbxqufFwK1NNvScOpqq/yo/O
chtlBjJRmYouRguKSh1FIwqliZNo54lzRevnWrflf12L7B+feFuL/fxEWpkVBT+gFxuPTzyM6hSd
t4Tg9T+GOO6w56TFY+XmxXbi85C8KIiLjDUn2zGG08hkuMOrbd+yBIgdss23PgAqu8Sy9mSjS+FW
6GfWF7QZgKT0VbQ4QYC3S3rq2QD83k+M16qty+8F9199fBG+gwp6vgGedL75xWWGo/cCqYy9dhd6
5v9Y4v88BhJg6PICf/fa6RznWI+uvSCih1xkYtNAp3Zmh+AelF2qynTOLf7JL8x/iifGX/80KfRZ
M7ND/HvSmFT8NeJ2fBwKNF92uTHe06WNvQxamcubZUIi7t6N9YY8FVr01dRslkVlba0YZ1R3sNSn
qVm3NMK6DOclewtcHeaokxL6E3RO774OhbVNQxDBks1GhXLR/D/KvmxHbl3Z8lcOznMLrYmkdNG3
H3Keq7IG2+UXwXbZmqmRoqSv76VQbWfZ22dfNFAQxGCQOVRKIiNirdUKCWpQWa47YOr3gWiyD4Mx
bmVlo6h1sptO6t/sOize7AKMbfsK9XUfWIE95E/7zf9Xe1EBv0bZqznxNWWvQHkJTeZhTpZVoK09
Kb9+uuXPss6uth3z+uUtf6aRwkQUNvY2t6SYcsOXLHT7I5lme7QsAiDKKOc2GkF6ipzy6fbSCjec
bVVFw/I2TR1076emjsHK5qlpIhNUzveK28vRAkKw4SMCgxlKUi5ZyfnSqJscOIA+uMw9uEMNe+Ba
nvPJRn61HUBBERUkW5phHksT/JxFg90HgKZp0p8HLE/nmW6m25xVnG7xvBFH6kQd2EPCMnXqAONf
9bnAintayMwrDzz4ysFFanYyeeCZ3hXZAKquqUnLFSZD5Np0kB7Jxj0QHKAo/I46Z7dpXo5U+OZm
k/aP27TG4L2flgb5BoJZiW5S7KOwDKJpOzBaUycd2p/TBg22CkOJVVXfGmxftljZ0XrGC1EHQU1a
z1CTe50GEAmpiVuTeoFlw/WSnrwQu54OCOJt0I9f/BZbolCY3QmE4ljjUVtMRjqjQxxISMSm9ZaG
BmBZx2NjGkLt2wxBAYJ/p6sffrPPM797kSHz44XwpN4gxNHtexE+2m5nfhYQYvUDFn/LVdIt6z7x
LhD8bU+g8QCccCj8L1Z1JgcGVeJlIcApX/VleZbQEVlRB9860Jj6CmXnasUrHZ/9KMwv0YjaA6S2
4m/cfupKa/ziAJS+go6tnJbNwRYpYsQeGgh34pk7fM5Nt1nEqRPeS8ndC3VgCwBsxdRhAGI3d5QG
+JcDGziKvjoIKwK1IptKoPpGP5BNtwxVdkM3PFSIDG6c0NB3QRbZd1ZtXptpUZsglUQt3RrRxgBj
PhSBIfIYCmEfEFXZE6jlBnShJtSd2QHk53Mn+ZOdDgNSSwcW893v9mlasEMbh8Jqd+/8Jzu9QDoa
0RGAnLnzt+FA7yJ/bOr57d3wNuSGkkh5HMtse5vWRk39OfH0sjKa/sw5Ejo9avLvugCPawDN4ocm
9VH2W0Cxoa99ubRcq/womhowPl1nnz0PVQBay29+CvIkydUP5cpVmuYC+qEPSAYl2KVkzbL0neAH
Umco487Sr338Coxe9ewqNawj3BpPlSmLo4Xs6mb0XCwqQT6wCHOv/ebY4dIYs/wHOLg/KDa4H32j
R3AfkfcLN0xzX7iA7gvsya6J9Lqlbk3r8+B2e82t7IcpxoMa/OozijYh0AX2Q6GaRaS78dG0ZbIN
3Co9VKJJ71wvCleW3+nPqKTfDmWafTeH6JPKkuFDp/sBu09LnnxLuSdc2cVadKL4KBTCgZOr0477
WHjRsapjtizDRIECmzXH2LPGx7axHsHTwT5DoxlqToHbnqAfVj6Apu0r2fFhEJXpKn2WoK271k2E
QurYWxk+wHUgwAwvRi7jc2VF2Ow7Tve1ZmuexPIbimsgkzU52A0ftsBQRuvETuU9wC/yvggA8ELA
oUS8nuX3FrTXvEWZ4x2P2R2ZgOEykJnWvhMteqPYhUabbPRU9IF/tXG1vSxeIGysD8703Js7AqAF
xqC4p1bEg+Kc29H5Nigr8NQfohgknj8nkkgYr3AxJRuDSkSwoH6bmHxEZDWL3Ku/EdnbOPFxlqka
jm2+kGyifJuJ3+Yj+dDhXbvsw/HYoNZVWd4BEjYLxsHiUWTOZa5ZGCGNgeBAsqEah1DazRkAjQ/U
SSYeWWfb6d78G1S4I00WsqNRe2xJdBRuUX8qYtd6sBE0O/3B3lXyvT2x208sa978KxQALYm9Ar+b
T36Q2A99CDTVHMmSQde88bsiCXISHNygVJNAULUc/Att3YJ7InDv8cUUzx0kmXYtINybdnCsTyNu
vKES0Vc8wkCf0qTGaVBsvINKtQeiDACSp5HI6RbP/TSyKRAYCnk5jyQHFgAERiMdVFTcqQSi4+Kv
kfSapkCJIo1kkWd+alB8RA5Y6QF7Ea7zsHYfUCGebPDP8E86jcE3DPHqndM4JfICkQO1cGVCj9oB
vapjp98gXbQZSjGGwCRGa3B0Wd8SF8hCVMwmH9ho6pVva/uu0KGx7cauPfCqHU7Is0N8XBTVQ4Xb
POB5nXzBMuIpSFHcu4geRlWDMawU5aQq4r40himXf3pvo3L+9t7C0nz33mLDgMjuhP0i6FbUN/my
caL2MIOzpiaq5tsDwb4a23gAjqTZlzpN9QKRVVDIUbjOq0W1dmIwBsxGjrTt2usjY4E0tsSutRWb
HmJmy6gP8K2TsSliPKNDdhonFa9+Okhlik0TQuxclP3W6YU8GCgJOWuu+jOd0UElBRjKAs5Xt46q
Cr7GjRks8lr0GycJnb0nyujBGyZI2wCqX1SenADxLD+Sx+A6NvKbzjPQP3oJPfbw0ONW4tzS+u9i
/PMpOY1wohSASGK20X2EbT/Y6AYEd5nwgEEJsnU1lRU3TtMurBaVgR3Kgp44Q4m0m46fyC0wQXPK
yhIRuA57jThu20s7uXUhsHzT8D+59bjytxKliJCxEuq5zvMtoNzI6+HK29gsGrf51NRZuUygG/Ix
lZV5SG0O2XFjNF9M1n8fEt+7R6K5vwObNhDrk79j+XzZKIHM1TRtruSW/IdEvE1bIG68G3Mg20Gt
DYbdjYeasSWyi/GetrbULM0k2c8b36kXiI34XROxzHifVCYy0RXQpR4VroYx6xaW1bG1L33zxKja
FQ+Jjm8Az7h/e0Wo0xzDFnGabLTbE0AmoJfIQVR9gkBnYG/CEqDyQvR6Q/10MET8JeGlve2lrYBh
wSGWYXcumqoAlD9jYJDxeL8gY1w0bz4OV2pZNg2yv5M3dSgR9uC/hNJCWiJ5C611dVY6QDEh9KWW
bQGJRp2imh+pe5xi5dVuwPjWLjyEJvsFGeuph848VMrsi0rc3eylZYP6Y+5VzsoqUWjYY2XA8Bg/
NnSh4RKKzm3q4pqj08h7LJ0sgcIZ4uZ0QI4q0wjp/tVuwS8kwetPlncjqT2msQXN8iXNdRsDISGE
4qeDnQtn7fYZzy6gB2s3JrjAL6UVOGdTPVtTuRcdyExnY6SdJU8GuY6xUhHYgwTeaQzzJbmkZBt8
WUO/J3LXtxnq2HzG7iQCTZ+n5MKAKtnBnw50FqaslWBS4DBiP+evydqOtYvy3cmLCRdK582wIx8y
uaz4azRNeWuTDzWLImfu8tbDLVGsLA5ByVojYaRl/HZIEI2sgZdHO+u9CoRD4ffZllEPubNaFJsu
N35QBPJdkDKNY6j8RCBPb1HNfsLe8X0087fgJg32WPhsxMYHVEE7Z9sAP6B2ogFK8UNyroZMgntJ
GVeA0Oxl1UY2YjxZuABjpHztw3SNIkWJ2o8YwjUsiL6rpPpahLz9VA/I2xs8Mh+w4PHAPdmY+D8W
6R4PrQ4sODXQ/CJdczxccT0wie8i0cNpPjUcZRysGmsqmVZAEk09dOAalVkDaPF67Abb2AZoD3QY
Lyi8vEKss370xtI/ASxYL8luKJAvFnVU3aWBM977rMf6ZRoQgSsAGaOCHV3gi5+8AnK62pTPYTHW
ix6MfCc6DNrIT+Z0uNmoqbRqliyzN8WIgnAtm3PDw+LZRxXsQ+MFS9OuI9S1rGous2fWt8UzIq8o
byzVAzmGRXZBlZR3R606qV97WQ3zJNCrA61qFuE6nOYspg0tbkR6T81sZOMKtUDulpqtVyI9iAD3
hppDHDTYjdXeypleFFyh8R7ZDWdJvcjEG4eqAL0F9Xq8i89tixUq9Zq9Xd8hZHClTixd40XJBnOX
G4Yzgm05rQHIqA8tFgcIJeVpcMZvKzjTmaHLT+DL1jvbKti4sKugQwB+ABO8lWNjmEOZeTqjQwhV
gEMQ43Br/snvNoxGkAsNuzX//6e6veRvU/32Dm6v8ZsfdYhGq31nPQYRRJYNqIQUCzq9HUD8wVaF
U/YLCCVkx1uHiEFJXxX5X0Oofev2phlvTTr7/QWyFhlJS4Dl8J+niaqfb4xehd7JbLy9Khl5XbnF
grvWdVQx9m7Tm7gNoebsQqc0pCyTj1DerPaGExf3LaQhGVJBJzkxdtKhHBiqQIygXA6282bTdJak
GwOiRudhugJQG62aTa1SYCV+jqURRYJquV7Y55t9NIHdHjPciehVbx0D6HU01+lFehFW5irq+Dot
Y385v+LPiRGlAnAbHN6aXjtTErvkykpW81Q0OFIvmdDR3TxVpqxyHcVGNbv4hn9xQEK0BcOEOnBl
qsN8JrLu7ewPNnLpPVdkuLAxjg7y59nNxqdpbrNSx81WgSV0mbi44kHv5j+UnQA3VQQmdWoGLPUf
lA0JbZ3ad9HkUUFebRe1rFtSZ+V6/kOBeEteafM8D9IKSoEA8SDyhRJRqRp55znOBTQp1Ws5sovB
zfLVVeISCZxIWLwgaU4izsDN5JvBXtT9MxWkUxl6ONWiIxIw228m8iB7Xo13QJkvzAEbgowl9yDQ
c69JnIgLbkhratHBGMHmnDntazeEKTJ9LSrySr9qlh4PwGIg8vBYZ+60n6/4S/vzLE2sNxuddZnL
X6JoyBZmkYuXuTfcmpb/mCqVXhlj6RW81/zUtOORTBCHSK8tCvHvAtzLoJrXh0ty67prBDKme/Ki
Q1s3u9Qp9JlafZyk11oWHwshwaQxzUymvgFnBTfscH+zdYVTL73ETLfkQh2ZygG6KADiIRvNGVWQ
Ew1bN13dXjUUytmmPRiob/OFTmbvhdWjXsvy8IaTYvSOLm+vNIw+EuoiKsiclu9mtyrQ8CbzW7h9
hBQ7Sg32r8vNJIP6vvdFdLq9MyWCeGGBJhGYVHxh5NvwOlgYBhfvPlVlBygjtUFXRS508EdwgDRW
Y82fiiYVnQ/RvTxXy9vLmq30dkaFuvXbJ+3qzjiYnv50++IQIAXvv8r2t3fXS+bfFeELzTX/D/2+
nKKuw93cHEv3AIYNPYFp9F7YEEkwirz/kjTtk53l6VMCycaDME1U6E526Nk5RtFeRqzDUfzpNZsW
VEZ7Ly/dZwWiO3IyuW0tW27W59hhxspgRb5QEOB77Hrrg24HedZTi5f+uEGtCJiTK996rHlf33sg
vWq91HokU2eB2ivMw/hItr4Ly10eF+ZyHsDs8LG3NoFSFpg4UaKHdXWX7GlycOKmB0RFrAU1aYCP
H4vBrf5Kpm5EKDHru3pLkwNtkp8SR36nTnq7RmwdkcIN7+ZXbx2NarOYr2kyT6T6Yrrlhfzp4CfJ
lyIV1olaPZaH20DYHehE8IFGow+vqFRZUSeZCkhkLtw66A/UTMfS2YkYwTpyobeggYwzx0cyGAIa
L341mjt6A6D1MA+h6rGVxJ5Kxx/N2OmuoyvUfTnq10D7/idIuw9rKAIOu7BHM1LGCqRbqNFMfP9U
1jkU+ICg/gSeQheUuHl7LLsYpWv2dTZ3UOBTVQW+EMRolm87blCo7eY6vVttforUx7GT5eJdoZ6T
NBATt5wHA2+7DIOPlL8OTflVNap4KpFk26kGEj+I0vpPkwOltrEG/Oo2nw0EOb8mDAWQqXZ/pE52
12aD/aKSdoAeqC2v3Im7rVfZ/SGoeIo4RWqCNdDtn9IByrgSAp3fpuHQKHV/xBgucgSD8RMNNoGT
4aeRmYAkTDjy2DPAbGGlAJ9lUf8BGhXgcob95qYn9HnmC6QREVCb3Tiw9+QGdMTbbMPkdpstTr4F
RHQAyeMBNN+AdxiLfHjNRYTqUt/+CNnhCkWJVr5r+jb9UHXuSZRW9BV4nmxZojz6ooRtngtrQGrN
GeKvP0fqDGIUNLLgIcq2HcdcGUmCBFEosw90JkOezmf6D7Y/+YWmZeK+WWbv8mwGd4YjmMF277J6
c46NDY8GG/me0mtzr0CWbM2MCjCTnzk6cqZZsqrZkb1PsoUckdi9lF1ZbjnoBz7aeTnzWfHMs9ap
49V7VCFBnDcrZj4rrKVhT1oQaNu+8WHy9xAnA0oNZQpsKMCjbJfaXk+188uI++DBrqL0P7T1MlGL
IFbB0U8hO4JSmbS45CNDwsXSK+pAnrC4xNAQdFbJ2K9QQxUcb27BwKLNEGZi2btAc2oUahxV3nVP
kbblGixl/WZujiBic3mNt2SL7klpawSBa3aiTjpoAcIwgLqu1KLZ+tR6m8219NtsoWOEm07JFhEv
z04XxJkF+aGT9qz6Qq3GzJpd4uf1kpp0QJAXxJxhc3ErHwWbk0cDArGlO0mJkO0Pc8we04Bf5/jT
qzgVtF/LDtyT0eCWj0ZqHYmbIYA66S4F1mrdTxcFNPriKRat7yqIdj+6ejyaEH9d4+YojlETRsvW
G91TkxbOBxN06TNtnZLFASyU5SpE1dwncguyyj1ZZrj17KIDqJ5/pSumaSBcUSFmcW1Nsz22Yeet
zDCNv6r8XFSO/7lLQbs6tmN8MPNMPk4Dqb9OC2jo2CgXcuKU79MM8/DG5q8hAj5R1OqvyJbqZef6
0X3qWRbEXEewjDrFCBHl9M2XQZFFQY5RriwkTzsw9IL7wzVXPZ052KpqqTyEC3A2905nTvSFtT1U
3D3AhKYDSDFVuG1Q0LtlrYukrMKdqMUyAvz+Ytz6uM9cK4HU+sSXNv8zonZYNRxBV/pfZlGXXKEs
N2lw3TPfZJ8zcO1CTFF/tsfeXKo00dDSC/Wu5Z2xM5HpvNOAhC+Rlxtfqr4/EYe2L8HeGRf6s1ll
kIME/sLQSf4kAb0HdBtnYV1CNhS35CcjUW+2Wy+dSdNs1lrWYAZycaMERCM/0FsOeJadeFV/md/x
9FF4CbIv8sgjtYNiQfLs5+WpKAz/KQHh0wF3lOkq1MPnyZ6ZeFrYUeQeuABVyq/2EYmMRWE11Q63
v/6MBX9/HhnX0Id2i21ql/GiMvtkWFCPiOJx0VYs2hZ6gK6ZAR0Ez5+CWlPzZhNpNuxQ21Zfu+nQ
gFgf2QvYqEkdN1vRiGZTBXa3pCo3qnfDHvgqXB7sqb7tZjdEMm5N1A4vMqJpvSlb+U59RW6tWUuF
u0doWPadTJmxjqezkA9vZ2T7Uy8KS0Gfg1rJbYJfz8FD6mDTjKJ8rmv56iDK+BpXzQaBOP3ZyoN0
hfqp4aI8D5E9q2g2MhN8acvRWARebp08YkSgQDG1GSJyWOeEBzLRQUxRZDpDmgJaruUIIVoUr24S
oYBWngB3VMRFNhAAQP/G4WcEcoqLP91+pbJf7LE1d4nLcEsujT7du6aBp0SVQgO9a0IXYjpW8hrg
qvBszr6UfpSsLMbyi5+a3jEai2bdK6mA9QZeHGqer26T/xiKrn3yorjdBkGR78OcQSltmow8RgeK
63HDviC0n6wCMcqVML1hBwpBqlGngy9ltQ4Es9fU1ADvPfA3B9dhW57nKBcf2sdRBoD2p3G+R04D
AEMoPFyhDPJmq8TZCJK9jPj6T5oVgYNH7dQ5Tql4ISNzhZJFbTwiuoZvQcdhuSLsf4rU1Q65XhuP
MKg8gUixvkYIxsw2alIHqtvbnbM0BAgQOreznwED7w6uXU7c1B7ChzWkIW5NDgJFfK/OOXFCVEh7
3F+mE8M4pFo/8KYOHwVrs1M3pMGSGL35X3ZVONmpcCZ5JkTg1+DyzSBKWC5w2VpfwbehUPNvZ/dC
8QFcL/hHZCzuHk2vBuHQdKsdojffLgKjsWOr6CGyQF6tAiSysDccP7smlHl6NXyEXMybnQoxwJE5
28l/lEmwDo0RGIO2TXeujqMNkhzI63kj7ovIlYPdBqCQNMt2Vpq3n8gjamN3m0Ccb4HFVr6cqedb
w+y3f2wT8TzyZUDJMM/f2RzUcBFvoH5GX6mq3zepFxF/vafvv4r133p/G3tz7qapKs9Q2zEcD3pA
0hVS6NWxRwRgI2vLeZQoCYPMsRxfi+Cu7HXw3RmrHw7zvGeVWdhZhn1wQhV4PY9ReWms5QCkEl1v
5uDW28SICsSepjWQmhY8ejpk/ugsTfPLDTN9w1WXIJPY5xXEfVwgrzXPGwgUD+oNiX3zgyYD1uZd
/uyajYnfqa7BTZM7m4yhuDhOq/IMELxco+yp+lAL6xtBGw3+Dbet9PU2xozHaGUE7EVx/DMJtYYK
42pza/pNX20gjxxtMhGGJzYAesX6j1T9XhQdpOmiYLh4rqdPtsJGJq4C60uTzg5O/2j21gLZggoV
IrgkCqwwERZ2yxPJ0ORTk01N6nU6YDupF3tF+5l6/zQ25REyF7kEgaohL1gmYF0JAVq76r1jpUws
NSe7rjkIA4b2pVJe4fxQqfAeoEe7AsNtmF+jcAIwqPgEpm7mfpPAEK9Aq+HeGSVU/wZDpM9hVtRr
KEmNZ0C+sgMvU74dy8K5d5KSLTvGo5fOlg95Vrg/AOxHfaOvXqPqr+EiUijf6FIbRP54VoAfwUco
xs9PrO0CVA/0H+jyJ7vtSr4VZT2rD/mDnd8D232UEsJIN0GivIzaLVMRyHBHCBLdOqzSheCHcQ8G
GzBRlajaR3BlUbFYH6nZDsVbk6CHeDq87x1+bVJvYgIe9h/HFiNqdCqZr0Bte2KNkHt/WmChGhGK
bF6VR2dq02FyCYpR7pNUxCcLi0/iM0iU/h6wIrrnuncfzDG9EBmCI7WzRdlosiGvIR+/A6UX3mNt
O3uR2R4cePUZvKaV68+5wF8xe8mm5BvlNc4aEUoUCPe1+TF2wA2H6zq4yqgBHzdu/mdgZJCDCroI
QRftnEeUikMcsXEe2qJpl4Ul+0+J73zpfJF+t6sWw6c8FMsqbJXM9JX7EFrtQ2ZCkC3ENR024EbR
A9IknRWfA8v4khmBOy8ou9TKT0USfaFlGm0QPKBcF57TpQdarPkufoMAw5drYvMiXi/VB9nZqPGo
mJi/yN72CtCOye5qb3lzJTtkOjM8GPxqAcLecQvQTP5RQF5cWl70NQ8AgxbgYrskWaQvHgDUKDVo
o68JpAGYCe4NW8TB9teRqRWP9zJ3PkqsbM6gYJJnrHrlGTuQZMd644PnxPHRSeJNaOfVY5Yl3T1P
BQpaNJRBe8RclnVgmjvqNTrWnsLQ+zz3mgN/bQD+OGJxhF0Ldw1IXiJCRr50AHHdhmlp3FErrny+
+ve//vf//T/f+v8Kvxf3KCMNC/kvqfL7IpZt89//5ua//1XO5v3rf//b9T3HY8wFhwXzwT7CuYf+
b18ekASHt/W/ohZ8Y1Ajsh/dpmgeW3sFAYL8NZFBCGxaWCF067s7x59YFYCkf2jTATBcpcQrUudI
n8tvnbGa97GhjtIjECvblFZYmrFuh1Izll34GOVbj3jlIJfqLqKhirezymAat7+0gSO+RCiEuS0z
kpQlK2RjcgiEgJmIDmEavLeRc5VnKxO/8QPkiVE9Ox2YzPuzMx36pK03BW56YGT6qzer1SeQ6ec7
1plYsbOc16hH8rrZhcaSM00ANQVz8c9fvWv//avn3OX4ZTGGHDR3f/3qQY9XGLoR/LHV8bBDEjhE
1ZQ1rnPXqF7qFEmTaTmhR+CgK8+t78mDA/MEqLaJMrE/e9UyMA555L2bR5sTzYbTK4gVGwfGmugl
i2t7lTipPgtIYh6rEjwZA3JTH0aQPuPr5a+TK/inUeM9uZoBlEbCbDjRZWbVw52KEufgujbuuYA0
iP/hd+n8+uUwJEnwplwhHIf7ron2r1+OHsY+rkeW7oYAhXds6YAitxshfCaQ3sblLB70qCFvNJX/
aJXeIwVRf7h5BIY7YrVu9wsdBtDQsFFYEvc9iLUj0H1lqghRk1tEj8zMq4OeeqlJhxDb8oH34Sly
TTCH/xwvNUtRtW1ZX019/Offgj39r2+X4fRxXdPxBDBbri0EKuR+/bgofMkH7CvC3VxR50C/kVRJ
sdLyIecosY38RWqU7N0gUWE4CSqnHJwaoepAk2AKLCJC29kOYNaK1qgG/qV966cKPa9e/vMn8Z1f
PgluKK6JcD1+1i5qejjj7NdPor208oB5kI/z7oqXDIQKhfsBqaXiCing7gqOhWd6jsWNNDb0rKLm
5IU6O3kdSohM25H/BcF7teYsl6C7wxMlkg1UNhhrP9mqPotpcY/VzINMzOIjM0poPZUarkPhHhtx
HxlFfQ+ExAaVFuyxmGQQKpASg6ciDY5kA9dbum1LEHdSLw2o437DJkEFhDshN1zHLgCXTr5EVDHZ
j0JCbiGQwKr2AchOHJ3WyyYA/DNqH8PUZI+/+brWfcPtvQfJld/2ZCQNaCvmH6ZO0g0cuxCwMo1o
FfYt5sly4++19vOndjogxFvWLAFzGxp5zLtFB8zoIfdL+WQrq94Y1lisqZdGa53NowuwLt/NgWK3
tM217bbpO1WArhXT49RqN9RR2Wb0P1zKrv/LL4KZpmfhj0HqHFczrujpUn/3iMEjwR7AARQ+Mqwt
oPtn9hdtgRebAKJx9cHyG/sLrZ5do+tPIQv6ixH5WFsbNTQ8k/RMcsCzvC+p/s66vnRa+2VZLtpJ
pi9G9SZEk6oEqkBpdaRB1EHN/2ibJwvNNNg2jYfyqMHxsp3Qo3U0Xc860pnbp061kPGAMjlk+Myd
6yX7W/fffGaDW6vtP19e7q/P6+nLBHMXd03u+TYYBH3+65eZRrVpZbkZPIi+GZBDz/2FBeDJvR0b
Pqr1c2vdZb58KUyGSx8QXfKo6wjwSu1qUBODMRj539IDaLwrdw0SRNMDsp4ei+8OQIedOwURPjiQ
GeIsiBZaEeKg4SiXNW6DZ9c286vlp/GComTUYebGWwfSajHCO+DjN1wll0lZgoQo8LMrxx38n78V
X/ztJ4ZnhcmEZYMr2XSd374VLIXdULYZfzChc3x2JqUTcNKkqD2c5ImJzDbkSbLqy2vMx2z1jjO7
gBIF8VyTDcSHQDR70AAgTuxADChg7Hm7aurEAIl63iyphrNg4FWBhnV4ZFOpZxJuhSrFx5tXw1FW
KExobuopplcGCdhMYiPcUVNNNu0BWhYNzt9s5FdOMcLZefIj29B42CO5xks98bIvRDi6j7gNQxDG
DhNQrPFqTz1xBXG0oIZ+GvW+8/bdpoGyseufImVPP4HhM35O5Saxm3EnGSqMJrtZ9Bz3CESDQXeD
UA2UFjygKJi36Bq/f7Qn5E8JBDly7tjiTq2pTw+QvspaxFOh7RaFErzc2gr2UGUvL6qNoQ8wtsHR
y8WnTKr2gUwF1hyrDMmnDTWpw8qAfTOtL//8G7HZ3y4dH0IpvgVVCJ+5CJ9M/e/uQ4NvYp0yONVD
FFlTukB+TJo6/io1qkWDnpv3SNnFqKtE5TaIEaOvJahMUJgRvJTIB24geAt6E8Hjp19H+nVnYuc5
nPzciAFOBokO10mNYCJ4hqnpxeM6KtX42EUCdDCh3MSTlGFZGMUZ/L5YmExNbA3bnScmeqKpmddg
ja081u+oCYTY25TUhIb1OkaN4Npz8CsnKFcc2M06Hnn7DjMPmD+WtHU9I74QYRz3WCaNixkzz3Iw
gEDCzZox85AJLO4Ch73DzJdh36yVztX8EvQ6AxBVKNi3U/Fi20Jdue2Hd2kH4HIP9NWLo2xIvJtm
fkJpiXiywmofRKX1AjqYdoN7arAltyQBcX2JJKVuPRSqddj6kZ277ZfbtE44InQ/DadpSyzbkEMp
T41yRxT8QnNzqLroCWT5LgqrEGatRbMfGqRygAcRS9CWxK9Y98pFPlbBc9qN9iow+uxOoqh3p4rO
3tNMrEXq9jaTNvPwwS97oMohcNYF/dKG2h+yCgCVe9OB7Kxuh3XDHLW0+Phmow7y6zHKMU1nnsOL
t1Afa+68EKEv6ar8M5j7DyTp2SbtkfWj/4LqU75MxBAB+ALdW9HW1q6PkWmxbMfBO/Dyz17cHJpA
PgOFkt6ZuB1eB+xoIVYCZXJWdE9IUIbQIQyLpyIfG+g7lN2WmrzK1L7pUPFPTahnO/dNY24S5RRX
pEasVWFm4sGuiuzOrMTWGnrxQKY+DtpVYAfjxplstls1kFyZ3QOdyYtdyj1F2aH2BFrKjO8p0hdR
anOytb1AUXtnAsmPxZIHzr0XQ1rXuGaIxhbN3gnq6kdnp1+cZPQAVm6CJeIr7n1lOc3WzRoDhVwj
eDYAv92UsSoe/jRPlu77vKy2iDR166qDlqGMy4dyghGhfhXy1hOCSBoF1DabTOKSgo0ODIoP5MtH
3KW8uEIxRT988opiNQ7F8JykQNZ4FbeQJEOoBatbF8iaAg/SiZWSZeUKiLD+oOu2RupUdzo9N0lR
LRvL9K8glo22jlfGkAoqhlNqI62CWlLxyG1keHgReV8Bhltneej+CJV/7Fqk0mg46jj8qxtG8RaV
aOPmn++Ezu9PS6wasNsw8WDgloWt0m9PS8QPq9buje6iBwuxcR0gL0hYD/CE3fuRsnbgeEMoi2wd
RL+itnsaW15BqQjyBlyU1jXpJNYDusq/FfhVoirQ/XjzAPgiRIVBEO/ExI1DBDkK7LjYuHb+mthw
1KQ8TGfQ3oSi8TJsmnxeRzgoG18qd0gvKmrte+r4f5Sd13LbSLSunwhVjQzckmAUSWVL8g3KnrGR
c8bTnw9NzdDHMzV7b1+g0BEwRaIba/1BkLp6+O+PQf19X7p8DKZg37D8sywZGvllPbDHEYC+I7rL
JxnBdhcKMD95gWU16mvEb3RtRuj09qNPA90zRr36/WEgR5Qp7Az56w9LhAhJccb/w8uVof62z7FV
R3Uc/nIODw/jHyEDKMIqDpFRfLlu6GffrpGwD6KvBPPTJZuCTFKyq1xf7P6qlmt8rYKB+2d1gODm
tVroXfQVj5Rb7yZubc+MqhxxrY2MT2e2G71qJiI8RbqZwgbFZ3JVXp6o4ZMSVJ9nOFgY3tDBz8kD
1fCm5ezWL8fb8H+IoxAW0JeXyl9en02h8e7surpGhMdwnN+jWAJX38KOwmaXdolx7LALX4MUAsE2
mMF7lLlI4AE8d+wapqQxRitZDwLI3qLFSAI6ysN3VxQpZkemdVHJObxm5EVlt7ww87sgJOwii4WJ
LHUTDwJRx4hN19iWRzJm3wFbxT+z8sLegwdbHuhkpHznY5EaXhMZ7J4MP223maiqU5v29pEk8rBr
a2N+gJsdeDwRtLdlnr71o5/z/DmPpqD0aJFMLMuLGoQ8h1CQ7C8A7c9OkBRHjS+JuoSHOhSogu48
K681uhsX2UtWy+LUVfMe9vM3WS+rZKM8TH3leyq7x/X1CrKyWaZs1LFfdXke7GTdLxdz7HbXTXFz
90td1ufZqRWVZw4VfpNyiLyUCflrp6V19mud7KOYdbF4oPW89/7zrrGi5tXCEe6OBbs6BAIVxBTm
GC6OKvxMJ8092H6aeYpLjXB9ovrI5HVKfyfLhVME6zZQIzZJ0yb1GwtXtTmZ1ggo82Cy2uzZ7kL7
PBv+vWWElJaqLvXVVdMKE68QMyN/Exh3ipH9vPUYTPETEWybJ4SRsO1gJIk4+9Da2CzLOdxlIoTT
ES3ozLPsYaRVsic2TgB6aZR1emJsiICED9crZe60zaZp9q5zRGyc4jm+t+td1CQoxS3jtMbJN6qr
2pvrDIVfPer4W94mtdU58iB6ljs5qzGX/iVKg6NjCrNYQwfEkaL0p30qrtdpA984Yd3yJrvLeUbS
+qsWIc2jLPqhYyysHXCdyy3IQxWgp5Fa2kmOCpxA2dclfxN5V7JO16AjkOu+yP6RESHO4auhJz+b
afS/6kUTnRy04e7rqt9qoWE8IfRoPOkzUlj4Sbib1jLDfD0qyQrHluxRdgFjoENhw4000rRio8VG
u3N71ISb9Fs6pOl2nI3oYCha+SWdfdYxO/0GArLxrLbQ7nAdHZ+Uvv+uVn7yDVwUK1LeqhcncJN7
NjnWSjbk1vizr2zlMfKL5DQ3berJCxAZv3MWOGPRTxek+pCxH/lTyIuk/ktRujrqq2O6S8vB3TWG
Ur5jvb2eRO1vtbSBWuqSxlHauyGuyD10xJTWPF3ig5rYAo41HxkBLLEqx0hUa5+HmK8G+aNsVa2o
9yxeIHeyGCoueCaMV69T1XyHK171L47biWcMMaKtrxEPksUqr8U9lMb9tW87ws/GKqDY+o3+h5zN
Lm1lh8muueZlTn3WlNF4yvQ72XatyWFCZCDerrfqKG1+ZOuL1cpy53rKNh0REWhDDWFawnqf97yE
1mKSdTt5H10hjJNu5J/3PFjOPXDi/HrPy9dhi7ZBsZFXTU0Q7LNtk0lfLrAc5H0Tbx6u9/Vf9ywH
jY3yj3sOkhrBfvJu920+bgclMXdd7R5KcnNw0LoSYIfSs0LJ0yntamCr5ETKyDb3rmxxlAK2Yp5i
63bt2ULqiE0nwLVtwYUscwwgqrd+5LwleoiRtKwTyIuGJ3l6rS17TayA2vm5knhhxAKgJ89xU8Hn
qFF5I+idPsO7TJ+rDEfKwX2UHQAN6BsBlWoji6VItCcGy45yCA5gjjeEQ76VdY1DsriL1lihToei
T9efw5i3CVtwOV2F7rbWp88iMNv7SbV2tx5ZNXX8N7tiL+fq5tY984nk/boqyzvZTw6tgxE7NjE2
B1mXj2I4TUb8MVdzd3D0KvUIEMY7ox3No0jy7ByMNRu+0fPz8uAkBfZWIs9WaVhOP8J5m+Z283NK
5z94EdO+OAXJhbj2czDhCN/NjcH7idYGj6OPjkzea9lXTXXIFTMIwCwb5lb7Fps6QvztnD3JK49T
YR7jeLQOSAPuSsdCXkib7bs2Dn/og1aRJlUQt7Qc8xyxamyNMlBh02GZPSWVuxY+mAel2VQGwhwp
KItvTiAuSGgv6U9e/p2RDzkGKBBGWvGn0gV/VDi7vlujSNbGMPnPDfqUHjYMAtrH/HltWPzl8bfr
Rl3gPMKHgDYXhsMXUMIQnFUQBf/f9bDohs9XNOXWnUoUzFE/39ZogHh+ioVO3qvs26Ze/QYxb+X3
WvPhNlDtQ1Tj9oJX4i+uYR2rbJm1dtW1M2N0pI+9ep9HCbkcOZKQlh9W07PvquXRxkx6Iwdk+W7W
Yucr1JIUg5yhOQDTd15m13qQ7bMVExpUq+ESlkR5YTfid75cKXMDhL4M+4WfXXsYRZhsK632v/r1
9jpQd/qN1s3FURUESjD5e7/eCKjZlZLzwSXsK88aaYB1sUwIcOlYRF3+ZXbCaa9BBd9mbdd9JOW0
kh0UHX4e3n3ZHeJL1ZPrYD4lL9WYkLcbdg0PARiIk4UCpicbFLPZujw13zpHN3YOUqW7MBmVt8Lg
L79cE4m7yptDJyWFC+IHj+Tq+nEVGKuvwLsET5aCQ42/mAjLEXUM4od4xEc7W8FunMt6jwvJ9GUu
8FlZPugkQ1cBAczsbM2KCwQv1lYzS9IrOY/XasLBIwJPsC+CBNuwa+Kb7LeJdgJhEYvU5SIEIxvU
wH5WRsw5l9W0VmLzqVwOTsrertJjZSOXz8jtaXD+CK2xuS6oZRbNuwLdn7UcJHv1oHcntpNnWbLG
zsV1Y2AZLgptxzZXPcKgWtmgYl5TQ1Eek6C8U/0+eBvtgg8Hsuc1pFXXKjAnkY0b2WplQeopZIAO
MoYFkvRnWjriIkvLjBooitd8mRF5OoTVCYOZFdf9iyyehvhNQgo5gT11Tp3Zszvtq1HbD3Z3ry0N
cN0gkf3SrIzlnoe+dZjLGA87cFnOyTe1v06n0MJlZx7/DNSvgxEg9t31GbEUV0/WoR22a4c1clfp
wkjW2DHutN7RLw18k6e5FuFZz8T9Z+dcIW80dpl3LWuEnWBoVi1ON8tkTY4PqYgf08hNn0iNEzcO
3R+dldKmdU620dqGr5m8UGMUf3Rlq25AoosNeGcdJS4rfksDxdpkiltgbEOxGpBk98OkPMniqGt7
MGjsogrffM7nclNMefIWhDUB8cXUi4108oZbgrOrhf/ZGqdj4qHYNB1kay/sb0YR1vdyqBJsZl3A
WEir8oF3+Fd5nSw3qqO8qWyZH8r4v9+UbM0IYsmbUlD4ZLOQVDt/msVJojyveM+lmJMAX/m8yVzF
AmSXq4zAL8jQQPGJ0y6dbCkmcJvo2knOGS2dzCybvaoNNiSR18CS4mdwIPOrDto9aWEHy5IYCrZo
qLHLkqPqB30WybWUltNJD4rhQbb5rXuPXpdzL0taIJ4rpCWvJVCVb91oqxfZlgfZdzU0o6tquMBh
nhC7MZyvlxB1uuK34Z+kNjgCq/UqdycAIcvN+V2BZoGaOneyNWedX6mZQbhftuL/zm8qBWnbBeLV
st10nYlza9XJgQxL8TJbdrxLFKF6shikoj07tf9uCyviW4xPaTChNiYbRculCr1xj3mjFC9j0hfb
PCbSK1sHX89OzcQT7Tq2RSfFSV9k1yxHqpx4Lxv35aJhN/QbHB9SkrhM5KLAcAT9n9ZDc0l1rAXS
JFM90rTNxazw+QWUw2kcgrGYcGzYXiur0KWpatSHOOuNA8nuCUu4ZQ4BECTTs/d6CA/jDEYdccT8
WXWH7FJF4UUoqlIAFp15YVN17ISWVjNq2jt/AnHmZ1XxLOswuvpqZhpArKUqcgdM45cXoUlOMKmw
FrSi4enL+FEFOuWHmDvKohyhldsw6cWTrFFD9nqTmSZb2RZOyfBA4v3aXfYYRgyvuxLsgiw6RM8Q
7u+fZnv8ilROe5LVrQKskS9of5TFoKkMmEbQBWRRHoZae9HbND3LK7kz9IqI1QvKEjcqD8L08N7w
+KKkD4Mxio0uun7Dk6ba5m1he3JgX6jK0/Dj+r9tKnf2JsjmwPKYZY517T5J450WTvmz7G7m5Pc0
MWuft+8EBu9A5pub4De1hi8KHz9Y4+yEsret6w+JvSCzFed4q5JnyWhvQfKNZ1m6VmG4QfZpHHcQ
aj+Ho/OvAx2f+jVKB4ewHO1NasBzmEDBPvSxk10PfuMshgv+0e0KZGayBrm7ccw/++luN2w7G2M/
Nywjb0gC9UxatD2DBMy8ZEzDP/yDjFbe2oXR/2e7HM/SnPHylxZbkiW2V5FpuOtauPnSHf1WlCI6
tyLUIeRnls7QFOnM9vv11irHNsAyvdoV48EhEXLf6OpPmVm0nBCJtrq2djKzyK7tPGFE8NSyC5W9
/Nh+nQb0ioNscLdXDyVNfe27qH10Dbd6TPX0iwRUlHHgbO2ydLcdSyeZvdVkQauEZFzsbjpbqVJn
p5DXliSJwhIU0F9dpMZWMoaVhxTOuJmGIplWtps/oHsYHyRA6lonYVLW2Dbe1dwNz29wBuWIArol
HD40hJTD2QCym0OcQfdPf5WtWIxhcIyvQ5oMwXYMiNOVyoCapqoV4hwm7kYlyfKgL4cJ9YuHICu/
T1qdHGVJ1jud9jlU1smDsJTRm3hpuzd1tI4jxKnvJrvpX8ykazZtFTbbYSkaimofrDiI1rK1MGL3
vqqNo2yUVWXfe64u1EdZwi8Hed4pK+7wYP91NqFuo6C2HnHKbp+U5Nxp+fCoLvbnQ0Ym1vVbsZJt
ss4KFGysooGA0NJf1rnJua077dTH2eU20JpGsZLF3wbquUl2lUHwwQbCFPPnleSAOMv9faE5TnrJ
2ScguqASwgrsvaLk2l3uD9Y/ztjhb1XbB/3VEj0ikkaUYmEhkGUeqt48yVI3KuYdxhjfZEkegPxP
6xin852eDQh1907w1BNPXQbLafyoVZZfd+T1TYLq9jJjG5rmaRiU8MkKwdqkOR6Q8xdN/pdiZK09
I7QcJFD5+OQhruu7VNeVsyxNAzzacVC/yFJtD/2pLpx5l5KAOUVBiKPkckj+PjMjt9u1SfUhe6Rq
9dlDFqc0XZtGGWNLaLRI0EICmrGsXbmoZV+GKnXvxdKQLQ2FAZgVQVho+sXg3kM2/hwB2/XnXGrQ
dcz00C+Zbl2djUcD9ctZa56yJdtt82jfNyVhFNlB1g2LGJACFvY6qCkU49F2t7l9tsxxbSVaBFg6
Ny7yMLgjNmx46G57DJV4oachdBag87S0GPAXR52QmuwnWwEXvvS4su2lslbuWliiWM6dFNZyVTT2
V7JBlpdWxQ/+APMJ/z7ESyh3B+35dhYoU+iVS50S0Gok7q+tt35jYZ4wu/keDkP1QXAWAB5//gvp
O+2pIqkl62s86AmbNeVejFH1EfKalI2l9aXv2PAgwckr91J/G57jUnNXA81+aDUUa2Z8nN54kUAA
fTmrlzp5Jutkq+w39HX4e6vjDp9ji9qv1+4Qajtl1iHJtSEiSSjxH8ExbGTVrV6eFVYbnDvHaHau
mcwvRuqfFUw6/lxOgEwO8gRT+GuNXePke7Ui9/lLdHEXHpVafUh93iEi+ZeTp407Y9bjTAMBEv6m
1nKQDfqshUf3rxEO/9PLlQpkY9wCVECfPa0Y293gVOoLf0plN6RB7sli2oA0NgnbrGSxGRNe09gp
BHWkdWtd0bbDEMdAUBjqApRbVfzy7pRWV1/kxHVcEVhdiqHFxG5OrN0nwotO8OQ8IDC2KUNtvLgL
OSgZsQgVZuD1sJ7IiPqtob+hGIakYZKVa9VNjTfFyonWKnkFz63S3+qy+ZhMPX0IiH++/MsgRZ2E
lxeadc6x1VaUOGGv5AUB4D1+MV4kT4bZY8Wy9pZumdtM0fLdBMab+DiLryzqjcGb1bL4ymKLn+p6
zsLqcZpS46ilrrJGBmp6F4gmrfvOzE6EXPo3oE25gWeC7BWWhgLdzB3fXQfRXgSfspPeK7KXHPxv
vXQFLkiuWiHRkKR/M5SznKFsu8/LyuJvl6VXkw7FtlIG1QOxml1uh1hHD64U51tNprKOr4D2rOva
LE+yAXeR/AL5vTsJhH3f84zfMuvMKy5h1j6bKnObGMJ87+vGSxfoS2xjYhCUrXOKUYK9H3ssz6+Y
GEb6dZy8plX7OVL1s+tI2SH9e2SlZfp1pATNYDH5OBXtPsKr4luT70YEq37WOFGuqrK3Xk1UOjZF
P0TnulKSu1oZta1rWsUzkRZyW3Zv/NHN3UqOSorpowvn6K0lGO8BTgovoQGYVzWJ30GCTZ7ixg/X
QZZW36PBQeWBzFnis6IqZfM+R26FZksT3iMX2R+cuvhg05951WgQi8J4Cb2nyfnKhhNoZhf9XIxO
ElhvH3mm2mu/MKMHtfW1veMk1r7QVZJE4O+x6R3GD8MqsLFhbVUV/6NjQehU0734lVq89FAI1iUe
IXvVLYoXQaoKuqc7r0sjLF+GaRD3LW6J/O6KF9nDHJ19ME/pg6yyardZx44THmT/OejNXZWpqSdb
CeK3F+TRHuWlZJUTjh5WO92jLLWh7sI3wsdEzh1FtbK18FRGGpabsQK9AEtZfpV9xyKrL1lkwviO
FB0znSh7IXR16dO8+KpHQG0NJH2OteMA0ZwhdTRq8XXyJ9Q8O4MvBV4e76X4LrsrKhCX0WFjL4vo
MthFO3wUelftcdZrtrIaH1OvNeIMLkWmHQotrDZy0l4xjwU/xhcrb6Hk6cYBKFLylBQGvj0GGOHG
7vGnKnqfpbBirSaa/FS2gFXCqYfklQ/J2grqbo+Kl0KCdCn/Lwdfp1qu9q8TqAEuoHFboL6yKDa0
MPvRs3iNVcTIOrU0V7I+V8fZK4NBv3ar8/GXbq2T/trNYrN0EOyTz1MkLcFJIv4ZJa27amwVv4R2
Nt4Ezrs5etBfhHDDe8uqwtW8PETZH/Q7F27GRhatygT5TaDgJIu+/toHVvsl1GvjMmZBQhqTyXrL
hEzcIXEY9ysLlPkfsNk9oeUEJ8DH3MWq6341dNzksE4UT4i19NsxaZU73626O8jdzlaPSuUxnhB8
C+F4fzX77qLJ8XOCDNQQ1X+WORYVo90OKLTiPVz6bn6xy6k7IGM97WO/ae+zSUFVGCuSLySIfmRx
H/4MxN7UdO6jUrVXJ3VG3Gj47SkLySyOK3UHwLw7tuGMW2ufm5sI7c8XsTwoeHsfvytWg5Y1MTH8
Ivt9ogt/Pyl14LWNpr/mUevsy4oghCxOIJP2iZLE1yImp/pec5vkWhwCfqUZ1meeKGLjNRUj2XI9
z1lfKbZmPFK0imtnm3T1vsJI8dpq1UG7t4kIXceGhc0+Lw2xGlzGlhbZk2ZSsX9c7gp6T4ZtnNJf
WzMTImnnCFQol1bXLaN9oCrTtTV1fWUX9Kq4ts5p7O9IsUPGWGaubRIhWILr11ZTxenZ1BAcl1OF
kdB3okVHVRZZ29Td3DXIFixj83GYd5rpY5qyXFfttXGHfRtUrak5NE7Z7v0pf8V7aBxXsCybszzw
5/08i/V7u5nH0+89ZLcQyuuKRF66k8WmxGQ4D01Mkxb7yMzQnLM7t8BVSv+exVe3EUexom0VIH4q
K2U/eQiK+LsdAVCUJdloKehPdtmwjZfxt65xSiwqjcmF3erkWauJFy3H0vQ2d4Mz650Tmscm8lnx
ZDc/hnNboZXjyYnVjIfPKoI9nsGyvrtdzC+wH6mU4iHhhfyX68MEaBA5yuON7Hu7mK0lB9NpytOt
vguU7Ih29Rd55dvcUa45awJj6nUO+9m3Vaiii92KPCgRTiuhi0v2tLDK/qpO09BsV7KsYZXx96lJ
Kg39FiQHdCXzBACL0/VUdm3LVFmFLX58suU/pmvTaKf5AamF5ZLTMo8VdLwVybIxKQ4SI662UWOH
vRk6uO6guocq4Fsui5aZ2Lw3hcVZmG7wpcbDTdaro6MfqlqwjYXu8642UMGsBtQsYFnjNSMaIOuT
zB0PczhCDpSTY8tDjgR4GjEQNrQqqQB5KNvYPdXLQRbb1qy2wocoLuuGqiJJTY6/XAlNGESmYvsc
2619TtLG61x9vmMRNoiNLQ2Wb/cbAl+sK0nOPlt2lC1qhG3j0jtcxt7q5Znrq5/DZPE6tg7Mo1Gg
ufq9SpvdNGnKCUhD6hjZWR4mI0KwajnIM1kXkTDygNPW698akBqHgLiMlZ1jpd9NoiyOv9XLHnIo
aXJ/W7Ndvl7x3y4mx6q1+50A4hKZI/SbDv60FYs94rQcYBJ9HkppoJjCTjhYgdjUsnjrM+iBWAtX
GXZaY8crUzUjDKXr4GCXWbobwiD9EvnJo2QmzI0f87Vof+3hgmn+7x6+UrXeNLfIw7ooiLpdS/Cq
DfKTJuyNoeO1e6uy0xhxhFv5NqLWkm6vF9UZlkV2kvXXzvYkbK/PcLQzu659QGsegoSBY8dI7MQl
3Vfbe2ypilU1me3DtbLMmx0UskXIlbpiOTR1Gm14xxaenObaoNr4xySoac9isXFavJ1GZRLrNPW7
9a0udkLbvpYL6d10a1JV5FRXcqSs/KVdlpsGLYzfpvvXjuNyB7JFHuSMlup81t2K/OpY2GUfJ69w
hNkm8Jg8l4zLuCqDqTyPuDGS2SkqcVdBcRB6SFG2dH6jdV7Q1nAr+StvZaVVW4spyKTHXlKjfaoP
zVMVCZ4lWmQfHDchXDLUyaPmvMs2WQNwMd7bRB7XtzrLxMcjyiFlqYlZP4VgBZ6KJ9ldHlLdZdsu
HPt6DVlnhCJGNCRs9lrhDHs1E2Bgsiw9E4xLzw2xj32ICkTlF+rAd9fhKFtkH9iDLbDeHh3npbds
gDupboteRzIsS7VjYSZ98+JnGP6aFVZ4rhM8Z2Y0fqgZ0OfazFry0BWmdGkAQCJvpuNUQapn4xg8
IKSJQaMCAzPh1Xk1ZMb0J0T7NVyGIVil3QDWSHfBLBkICqRR96L4JPF6vUa6w0Z6W6RJfFCWfRcU
mGKjj9P4UjZgkiMLZX3VSQ7XmTA6JbjiI/jY8fNLs/zizxkiqm15p5saeVx7SkuyQ3+V5Zk8NFFT
7I1GR+wpCM7W3wdCa3DfRx5rWeRoO+E0H7LxVv9b33mswgXb9q9z3IaGidMf8eTbyLlv9fLsVjeX
TnSKkM1e7uC3K93q5M0kM9LLDi6Ef3d1ciPaVVaO0FZgNmeEYTGqtwN9OzpZs6njGRh49uja8AGV
onVeylx7KLFfuhckUl+aTp1Xs92md/2QuS+z3zUecRebz4BWoxmsrc72f6MtRXfx0p0VIDhypriv
VXxjwm+y0UQq6Mnn58Ke+1QnZokNW8BPHe91jv4iZ0sGCiyDLMtTZNKHI4jWhT4wuq+Zj893Og4X
WYIR+JzlYri/lkKDwJYzPlxLlr3P5kI8ypKbECGx0A3IdfsNGDO04aGd7+VBAwi7yX1dAFGgLq+M
z4YaRCWWK46zaYXZWTD8lxZEVVYBT6j9bYYKnYD7OAh3eRphRv/3zJDj3U2ug750MeGENZMZG7TH
rIcW0M2DUdjxfjJsCEp9CbRkOehERc4Z1vOaz9sIu1LqOj3Y6fU8sj2lJPvGkaGtaiuCro69z0OH
aVKsjCcRTYOXEdn6jgpPpVrfa5T2PJFk2klXSvsy9aTVZEMF2xzfTvHRDyZUwLn9Aa/H2U1NWxwz
zBoQAbydxhCCj6R1m3kdB1pxbFUL765R8Q9YOhBzhpdnmXX5EvYQj1nh6wPBvfIlY4Ozq7HC9mRr
BkftXA/ZF4LRabvuhnnldFHzVC5JVVRm5pVp4+LYBy6mABBtsBXpcnFsVH++HpJ8+LX4XZmtDKFf
JbgjKgS9YTnz5yL8pSgbfqtLl36lk2NBK4eoc7vh2WLua+BAYxiS8ZiycGOHooZcGcWPqllDqKia
6nvTWy/uKPSXpBuNfWIb/jYte/9NAY0+AqX5Xs1Ijub91F5ikennkWznuqrH/H6MQtHsggBCUw7K
Cz2MwT+oTYJXZKP5D9py4K2pugwLHyom3L8BA8smvRlwjaFRdmOJ/kH4Oj7KOeQhtCJA4MEWdiO4
tNCY8TZHytDQp696WaK0SSIdV6gu3kU9iHC/N8NLjI7DpahCNF8b3yISQfHWEC7FzGiBPumYMN0a
FMuszgrATbvKUc7NG/tdD3y0lsPavrPgp74N3XdrqfbxgDp0S3CQLEG1AsEc7FUokyhgDQruqJZy
goNqbIYgI/GzNMg62WqqvOYi1k4f4LDVGg3ClZLN9r3bghB3bCP6Lqb0qakq5aUE2rVvZkPbplWu
vOemspYdJhy2va5KjJMc6edAdaT1CjYjT5kqyO9+WkG0Zspql+j3sWVq90Qkh22QKTiI/F0nz+o4
rNZLOGM7uVMPFY03o34aHb6YjJUHs061i1u8yIJe8IBYZYD+DmNh/2nXU5ds2HenGwMimHcbVS3j
A73sV83k2zvZIG/FB/uAhU+AyPziim3D6Fa6Jvwy4fl+35dqsCKhT8C5nqedXTX2RnZzfFIEluGy
7i6t/+dRZh9Vrx3mS4qu9Q+IE/UPsBGQ+tDxSSaTdLrVd1FOonieHV4H6SYbklSIEyHWgxwk6/n/
IvrQDkuIy9bvyXYTYR8c602Y4l2K6sTuDvq6/UMJGuT7Vaf8YjeK5fUu+Do9CNtDg2PUHmSWfm+W
zedoPtF30MM/9aD7wXTB+arzJxUA7UWaJjRxcYp8DD1v0oCyoe3H+zxNhKelKmDgxjlPKqpqUpEq
7rVdICLnLEuyfqmSvdw59HfXxK+WFwD+DCt8LifNf1SyJ0DCiCwshxlLJi+uxmgri8BFFxvlatpV
8YywpdOdGrWd7s05Q8iSrPsaZs58kI2RPU5bXJjzjWzF73a8y3J8eGRrnaHoNYHjko2yCqYFUFtj
upcl0yfG4Dcnn9ebXPMWv+l0sdPoAZR6KYD0tSze/KqvRjeyPC59mkpp19LTWtjOCMVWnZ4dB9lO
TcHIlC3v/KygI8HLxPg6LSVZJTTtCzKx6Vn2b/jK7rCJZ9VZejjAiB770CCAz2QuZApENkCKadjo
aNEFeyy2gCNPnzJ9nITF7tGIzuSlhMcNDY/I2mlsbFc8Nx/Hui8BV2rJesom/PaUHpeA7j1oTfch
OVo8bB5tKMLpNJFtTTN7ZxBd3zq2a22NIn0v41IBpG8p65D05J507AEh4OjR9Xm4q1DdvjoEuo0W
hWZVM3SkEozxIs8UE7hRVSLgqFn8WWNlyLBvLxfRY3dN/IlVmlAskTOW5EH4uB03vuE5hUYUN1mQ
5Ht7fJzcZUfkIu0bcH2UFKbiqGv1vH7VIsjCqDAc+f2PK2BsfxRI7D2VQg8OgZN9uH3wLYwDd+dH
qrtPfIXYFq/DrJIR36L51YymdGctaAanGQ9xXfJ/RT/HibApNszVhJzUQwmhbRvCnk980OeV+tLp
6ldX1ZyVABHmGZ1PtFOxV7VOgkhMAH+GoFv3A78eogQ5nlMttl1IT4gH1xXIn5MnXGlzCAGIRMQG
0LMNf7EcG49Mx2YYOtZlkcZ3I7DFVVi0545wfEDE/s/EzJGYrfR2ExRqtS1bJVsNBgBTLe3X6EoC
dIo+VKubv7VVt8O/8NDM5r1e1uLObcC2sjj1Gzeq85UaTT/97ludo77Mu+8PpLD5LJoPVAZ3sZu/
9RlgEq3sYHQWTxpotdVQYy6vKW9BnqzNumJZqVrsx0LjW5q/o/u11flkchfTvNFufgi2CZ5pfIEN
UB2BHPN2gtnLyoh7QgaKMqy1OU8BWJlftUibAXyzp3SjIlzT4QNO4qbMWWCnDLOpqkwukQWyeg7I
25kJHgVj0e1Ai35Thjx/6fyfFRK6O7RPXhWio+wT5ks5EkDKokVwakxZPGbbE6p2AY/J/2SuUGUi
vABEcviRxkF9UScdM7T0pet79VW3jz0IyrXihy8qvBCvgCDvjTwDiHgaB+zFL8Y8HotQ4MSVZJeh
xfNJhSKzmRP+GCR6+10EnvQYBQe3aje2hnmiX9RY5BjDY6dGNZvPttpFFqKDfd89AP3wjHoaQCEb
R7VwlJWIogykXfdszwUJy6mYvc7P62MYD4e6A5uL1BKpWeDrSif2wwDHrDBygK/gupCtJ9sf2Vio
lKSJ2g63uB5Xhsi3Lo4NzBnXnLCrrF3bRWhnRmJtgYAMYfDv5xkeg4EF0Er1c/XIa7mzHjqFrbtf
H4hhr4yqnUBxiGPshtCMqyrSNtVUNccuQTj9Xp5W8N7S1S9t/4+t81pulUnX8BVRRQ6nIJQtB9le
Xv8JtSJNhiZz9fsBz4ynpvYJpW6QLEuiw/u9YdFVOsrKHg6t2p+qGqALdiTP2l5F205/vkBMRlAa
6X4xLeMBsUeJaNaUPlHvE3YMS3sWXqLvrV59VPW6OUMkX7jDEpe4FPbHu3aGZNLr8x/mKhuZzOI9
t2J1k2dl4DP7xWdbR6NfxkFUO2RQ5e7vF/KcvqcuG7jZaRK/1H/qtnMXUe/r1PROMZLH0EmHX3XL
1yO85ak2bQx8a7ybqcBX5WqSPXiPMs8S/IMJXrXFa5ksTZj3EJFl/6dwsL6AqOtgm1rX4aIk7uMg
o1OxuMo9wuA3mpOLZvRvpdVVewwwvndlroRO1PLlYeyIiczwoNpioIRPoVprq3ubDP/E0uxwMkzs
Q2ZTUKnHfh8Nsgx4v9mlKKaDl/CBFDXWH3phDQ9NxYel5eK1GKnr6w1bl0gcsrTYLwDKR1u016Ko
cIjJqrexVgOxZsOQU0lMFJlpVDSzfVdFV1ljTpBxM6ra8FRH2keiO0A1rbyo7DeCfhmGEOWidVZ0
RYDZZ+YpF3glyK75K7Sq8smkNlT5F7OX1J/MlGjyNicwNX7uSkM74tAr497a4YBcOe1dzcV7Y6qJ
7xkTW1+3uCWOHe+lMeIvHMNNlV5x0jUWCZmbfXTSW/w+c+fAaa91l/uuPdu+8EoC34va3VeUe249
lEUZt92ttHrQXFwtMFNDh9UJFU/Ktn8D0099MVgfRhWjyAJyehSqdxxzrDPc9lwp8x/Pwf/K8r5b
Y0H8pzGeSipPfiIoFzM5T8FsQeerdM8NgKGnIzuvnOoapih50VzSsWMMdidzT3iG7vdr0qeRa+/o
gie4q/Jqzq63S+uB7IwMcaoY08t2GISVXqiOXvJC2mcoUAU03uHuZggsQJb8wlb8vpN/U8N6t8b5
l9Q7amCJeYWMfalRITozOKJpu80OOf23lrDR0CnzV2zFrdvEdO93MpfHOm6Lp2KGh6ck/bPoF9/s
izwsWNTtdIRZeCulJHxpI1zawg56jWTlRhcGvjJudpSFG1+JpYkwjTGSy+IV1ilipXYWSaad09FA
oZmUy6VKs/FYYoJ8hRpuHDQh5ochKWIWs8haocc0+2EkGJFakxbWaeY8FV2chLF8aHpkPaawKaYS
AIkFA0visiHnMMH8N1hZkEGXqdTNTSjxlhDWq214xAUuonlr2+Og2OQNlKn71lG0D6Rj9bjtJ3gM
99CAjJlIJizy1W9Lw85Ja4bqQ2moiXpZN51qy7R2SF5bv2O4/JgslD4JupYPZMUd5GS4D/BUSf3r
hfHBBEayIlKtj8nuezJ8hUq2pkV+BrjIR4yvhs+wPn6Ap7Nhy5rhQ/OiwS9gSX14Fo461uLKj7hi
iMDHsPlAQjZhqo3FW6wYZwIH9Rv+kx6AhBPttmYqFv1WKqiIpuRj6bI6QJdkwumOu31jTkyypnlO
bPbEUWwOtw4T11vL/3qZXLmHcMZemQloV3sFUsvcsR5Ya4MoeU/KIpXXLuMjG81gsHmXONVkWHlP
Ix7JeIv0sbGioJjCQI2C9huToGdPphbYUMb3qqq0BKe0P9whp8SMxQRS8epOTWfeD9hS7GAK2QFp
WIY/aEb+2Fij488iM8IMCNg3rOGgV5lHJnk67pf6NmTNfOzbNLot/C9Kal/hLL7lSSSeAFJ7H2sj
piypqI9YoePoVy5PtjkzYVdyDgASYNfh3E1hip2sOqR9gJih2xtrCGpfpgGuCNmjPfbVyVtIWsXa
kQyWevmn6ityRqrl0JDKF8619w45eNfLMUX4wv0fLTB+58YV/Cs23BACh7sFtrZjh1GWxH6UA7S2
EjsVwcN9miIZEhFWUdqYP9lKdtPXoTvOAa7sope7Hu9QBTsvJm6B8AFAAC/WyAp6r3B8tagoRDI9
dGlkv4y1B6huFfu2N2p/rAA1Ki92dxkBcH5LZTlsk9reza4czvg92A+p0FJ+dAu8hRa4TDMZUEuW
0I9OlV5Lo4Gka1xnHM7CwZrTC9qO5sDC3+KdPWK/1Rw1jBeE0kaXjlsVj6H6l+ksPUFswjoOOJok
SQqEPDta2HVRdahikQdm+tbaWvMUz5Pug6j9w+hNhXkU87m0/GEeaj9pY+XRrtv+NtmT4peU6x9a
MYoAz2b+cdU7J0RvlBUwT9bJJ9BuyA09xJ9K4kBZWgRoO5qGMz2elz6mtK6qZTfkjXt+EtOta6k2
EqPonePIJTG1cB8wcj8MsZL7g6s+mgA6oWHPs691yrnzqjchbOdadsofOfFFTZZmPJh1U4btnP1u
Dfg7ElNxknOeql6m13wYJ19JZ8efSBnomPfxIWRaUe3iTJB3FM4R6UFiQCndRxGhazhACEf5Y07m
eDEj6FtTnQRJP1lBK/id9LVenBUxIAE1AEbnqTq580AyiFs1V6yrbqpkS2VAFTGIRNSJ3IAsy4pM
FPZFTh6JLhOLJ00O7QGRbZhMCpK1RizHwspbqJX1a9dWz4oK4Q2D7fbgtO13TeR6YEjN5A7Lufk8
83HpJ1RyS3xyY1KLVky0H5IsxA6aFXyszTuV3UftJeKMRkmlerX807YGXDmWBTtuCjQU5KwHyzSR
PtR73/OoNP3OGcA6cPuZcryhW/uRUul0myAZYn3T7nM3fnfwPAknTyfNVOThMsU2m+GBD2gYxN6O
IzUUTv5OINC0a4DMQixX1TBPYBNWSoxfh15fywlbpTZiiips0/AdnMX2Sjo4QVekXSCi5AAGl58z
rHdtVbcvrPGvhF122JinT4amKYeaG8mP5qccAsdYpOK5ZT8bWxSaDZe6iUBX0jUtO1ZV6qz02dnV
RjwditrWdikEG1+42Mmmj7GYLJY37RAUMCR3lpM9J5642JYrww6LXOrWhbofkOMdF0f1UPzilcEY
jpRmyIp9j/H70tsVrlApWQz4qe+jWQ1bx5U+cuV8H3kWI0kk4hCzoO8a9i1h07fjXSuAhQrUN42u
E/XleWSWGvhHNVE67Qh/vPNVuWAs7g/gz3wvFJIuZmPn5HBkYkA52PqOJNFE4oumRwU0n0m8J+Az
6FwDBW4gpPZOBgNLin1j4WDe4AQBO7zqXpocCZdBIdCj5i8nGPT5ZM6+ykra7IkGY/z5ic3CeBFp
/qxEzRIMqhY9iNb4bpvU4ZehPqd9Jk7lzHBtKtC5KqoZtXNx2GUiPb2QvbvTSKELmkbDWKeKkM5F
8JSy9tzpJSSvKccaMG78CIPVg6qwZxkaS34erAUWhFkVRCPZ1nPkZcsejSZhGBmC1H5R2KlPRQoR
wGtORF7252kUw3l79HWIbbM/FynUKTQ1zNQOcDv89sNc5u6BL7c+G7lan23wrn23VLcZs98zzjrL
OS3YtHnokoLt1dyOYkCfT4eGAiMOZRfQC9cH6r8JzZPnrCnfpVsAoJTmKI9LUrBF9lA1u/mMLXE/
n0ejx8vcacnCtbWi8C0LP1C9NE+Dsgbi1YdpXsozs0jJJmiKQquv3u0EVkA3xBWvD9TSkrNbmFWg
JFXCXsqNztuB5Svr0CS7WcDu+0hR5XnpJbZLo3WQDIdnqWZwFxOWpX4jq9c06361Xdl/flbbo+1j
ShYL7/M5Wly8R3txiNY0ym2fsT1y1+Yazcf3vZN1OfGmOdhTNJ7t+A1RU81AF2pY/bO7oCrrOem7
UcalFrRqk526bqHgvuy0MXvWFC8lzZ5/jOKbhZshThCs4Ns2igIGqfUNNI9D1d4yheECC90gyeao
8BM1ig5L3hzHtsFYoSQVMU1OY4cuUWGxBg12Ms7bO8DMg7qws7xRtqvJqzDcJdgetlpSs/2NDD/p
IFFiFYL8+7UqPbZWowleQyDVGaKDfhZozIPaQcfW/HSX/Ce4i8snG2FFNuiWy+6YNhlYxKAm4rR9
V7U+VWe5HrbmdjAx8+Bnvn6V/9/piCD6/7p6dLx2P48CcLE8aPUYELb8nc1JH7Qm5mKhrZgYjJTZ
cWgKj6IOF8Q1+d+Vm2KWPvvSk/AzhdNAueMwwPjbz78FmRJUACdN6a5R3ienXCmwc3/siQnc98nw
XEb1NWMcOOOSTUJaXfzAlSwGKG+RafVkzC76Y4s3PHC44oZOJhUfYjTlhDhdXqKmKBm7l2KvjfGz
Q1UsKu7krr9J1TUOwwoTqJZVnKcYt0Ep9cusEW1zQIjg3HvJPewNLnzJonr1Nhkk8QNljJByGE9K
ZWfcOu58EzO+XpajtKyawBk9zBuaIT9HqsCXu1NYViHGuvDRnPCCUSx/oersKxMkLdfQ/cyLzTsu
kmVdZ2evWn7zZZNPA2n1ZI4l2Zp62u0SSmT62Hm3USzGAVC5RjUWpGwhdpZsq0e1QNQ4sI0KRF6n
fp/H1aOVUnHGDwnT/vKA0H7ZUYXxuArDZ2PCIJWMG91dsg9Y//ISlakZEIlc7lplaa4ZxhmGVinv
NcPs3pmke8rJJXomO5OatLV0v6ZMHJylI3u+M++OI6oDt0B5jMDR36sywjEhVX70kVkHuJwOMEZF
flNU9j2tN4R1nogfcZ28gSQFJHCb34dYPOOr6fwpBHga84JeKvZjHrF8KeO08aVKbJvZ2j9B5l2w
AMYoR+36I2DJC6VBNC59g9AKtGRXxW120nGc3zmFuRwxw1wOC6WDHSxNY7coXRuyfNxV9Zge1GbF
OzwQqRKktRO9fYPoT1yhGF5K9CRGWiXfI6W2UYJTTNDvWa1Wq3glCVXDXl7aUf3etdpHOXYN7uQI
Jqn2U4chqyV1Uw8foLHcYd2bPYs0KxC3ZjODVNjNRX5pinq8WCt6N0P1HQ3ZHL1BKm9EX4fCM4BU
Ueztoj4PpziN32AK/hQETT2YUldeDdVSiM9Qx9DtC5iNVpXsczm53yX4tfRcuPVtNF8APuNdbmKn
NFBBPuLIv3Nxcv/ReqMROJmjPbIDME6yTtpDi/bsnpgdqncq4X8kLrSWl/6WBBKzntaMZ6/K6zV7
xDx6xiCejSYC2lBE+Suv/2ArkFAjTWp/kbZ3h20c7ePEQTDcLGRsLdnyCMTwe9a70zKL7j62nfvc
Y2yRlPCZCZqWB5zAGY62+nfOmz1vNe+MWlruf7U/T29Xbp1beztsl389+6vv/32J7bS9RNs4jz22
copBPlF/rKHGnw+rkbjjrb092uabIVG5aGv/18Ov81+Xb33b4X/6ttfZ+matK3eGWk8+e7sct/Gy
rJlU14eqwxIGOPXfvcZgsiBYz+cKlN2QPLZ/tT+f+nkUM2VAxVL2cSaa83ao12l2NCvMx7a22c7/
bmOCzCpySK/VrMcvlqZyO7iFEUAiil+2vrqwGd1TczxsfdtBRZuuJmN0/ewq7OwpZhj7elJHcuPJ
xM3/s287UbaLpL6zWuauL/7Zlyqtr2mDevrqY8cZYGZvPFZmroWJW8cHq8axulIa66bWpnqLCi9h
6pu6H9LV3guIyHddVabzEokitAkgeq7mhe1TPPtYvFXfExgXh5QAyCOFEVTLqBMJ2dtpujfsBpmD
pUTlg10N7dVM84PLHHshyZMl0pLlJ5Rjh4wt/6XE+fOAuctbKXPnhvxQDRW2XQwrsf0wdlPKCl99
yKbujBlKcSG9VxCpA5EbFtUSGp5mE3pS4B9XLT+Eg3shH7R3B9B/KDupfsdvrdyJ0S5DddGeKDf3
bDF73P6qbApaTPIOpqyo9KgYMmk6QjmW3rtsGNS3xhkhjHbZqqYAScrJhyKCKjY+0vq30fYtO2UI
jX1svS+jWe8KtHMveYJJQT1VP8Hy58vWJWO9v3l5cdpa2wGhcLxvkX7vtuu3vq7X3zxrkNetNSTV
QoVpeui62YOn1oldVWTjSymiEhlsMoZKPI4vW19SsdiFHHXbWh6pnJekKf5gQ/OvC5YJx2NQSTgo
62tsh0L/m4yWeN5exquX5KQSXeh/XTD0xD2YisxPW1/DfXvtlOjmtdTw52o3od590pZCJcQzm/eO
G6/wBMP21hdbyXNRUkHduqxqgHWbV7+2cX3rSsZlDtRa0w9bM53b6mUGFf98hZIIbB2i0sZ53Uiu
0EGf0jp1jmnL+Iply79Jt5+XtAvrcy369tX/v9cB8ZfQIQ19v73e14WDltwnqnHsbIoxwMGpesAy
0DwZ0+qf0ySTv/Vth6FSq4duPcSpAp1Tn5fV8wlpzn9OfF2sZYtzrHX16atrezTnUfXw1eemxR/V
k6x+ZOL5rmzTh0qnZCwI6/189NVnKx0kAumdtysUKkyfl5Vxkx8VHTJMp2NendYmYShq0b3FAEFh
xJphvzU1URWY6vforh2rfRNRtJJ8VqxwvTgZRXFMhYBUvTZH0dckBsMzwaqJvZew3wwvh99WmSDM
a9OkqH7UW5j73djbb1Mpx6NQWLFtZ/OpzY6drOddbKKVHzrbOUeSRYmdgc6piiYwScvtV2co2YJ5
4n1rWYWW3dc6wdZK3Mh+NUwLl6SueN66qj5mNVHUy3VrwpgyAzIcvzf4POz0qfFerWRQsARLlNDy
PPdVY2l0VEsWdVuzwuoF/zUWOdvFBsPFEwqGy3YygtHx+k3nZz0E42xwX9X1k7q+aNax3O08r7xu
FxJLzJpu7klGIrjQ3/pGZp5QtLhQeezvvaQeENEw5U3bxLbNTa7uRMCdaxmnG5CLBIatL0cnb/fC
GXK4n3FyKHELeY3H57qWxd5TCIbOx9X3crTvgAQWxV+tDytYWW9KNoBO5eq3Ps6Y3eeyeLO0aWad
zyhHaEzOWtxwLkuC3JnkivxtUCaKLV70jqswSQ4THsJebx62VlOP8tUxToyOSWiTZenACjo7uu4h
38pwNC4j8dZOIFl5Q0kKGY1+1MrYCQQ1gRXlc4IBpkuY5Ga/B8ZasTGX5Xxxn3ujDEy9iI+eviPu
wn2y1zyY7aDnR8NUHo1Sfut1hSget5kfedPYcFQTeHXO3kUxkEWmFI+D2K6RGup4COKaVf3oyuEp
ihr1lSTDjXHjS9OL7gW4VtawVleVhs9n1mAXrYftkVjXGHZlPsRlnH92aVOUnBVjeEnb/Fdtu8ax
JQ3hJiz84WaWuJeiKT5Ye7e/XFPchqnQ/pDWsM+81mKz9NjOi8+CvKSG3XXQJazM9/Do/Rav/GtR
Sj8mYuHNTNtTApH3l1ZgDKc85aRhvOh2dcHgtdxXGjhtqaRl6I5pTdE7+cairzkMLkIG0XkCm/Os
ezKHSgIE2MkvKX6o8WIfvFZb2fmlu5tVMMIyFRXB2S6grQoz1l705yUdy9exT1d1YS7OWzNv8BuF
NHFFeW8/Rf1MHaofG7QaxvSUSHPVl6XtHlZwemwbPEIspTwS90QWQG7LI6CfDM1VVs7O3Hhh6c+f
X6hBUqDYQYIKU4VCP0Wt3E/1LgG8sX1TfyZ18CVeGIEMhtp9HOkVad8lrC9Fq990pyMmqiifLXZr
b8Pias9dq++3c1ifepeeDG1/sn/3DM5vpnC8e1Hj8k7SwttgGTMp2oQwr+cmjODAmkk1XVsqfosv
zQByv7YGisUvJUm8W4sEmvql9bK9iGrrrasawnbL4rCd6z1LfXYiefxs1Wbz3I3LyVQzFVsL/Zg1
+XIr1kOnjpcl7XTgGlp13w77wVVsvIx0+zbpmsOedy58EB08A7ZOYz2TWswx81xcCl3aN3XUOBvN
3RKaSTJgWLu2t1PbgQImMU/DbWt8vlTRtBZF1QoYtRjFcRwKYMlWEJjmWlIgGMI5bGtW6x+gCGDz
7JX2TNUCOhHNqdO5enHV5dSL+fWzuZ3RZD2cEyu7FfnwYVZpdSpAvG7D0PzrgAOmE5Ir1wT/c2JU
velB5618XdsZjmb47aQ1PgRyrEXWV0k6wKBJTzEMMKP40cjcaS8GxJRarsaP3EmIBOxhma9rhtHW
t13nkjDzuDXdxnxCcQfKsD7/q39pWuyLpK3gyxhLlnKRthNzJFCccijTroRgjMRyzGuKyGtfYjJ6
YgQUQ+ewu9fCKt/qqBG3reV5c7RSK0kkX0+OXaoclNFO2UiX/atql/qDTXwEjJEO0gtXNNBS2Rzf
t4aQ1JiwPV+uW1ProHIgxssPW7Oey/QUjR7M4fWZ2HgWj8uYfP7hrcu25iCRefyytaxiBGId8UTZ
mgnZ76FtrkD0+nRhW/UZLYbtb81cd6wniQR3a23vr4v1Y24X8ml778XK85qsVCFPc33fK7Fo1rU6
3Jo14fL8NEtCU7b3ZhfYIKUYQa2t7dWSaHjKayBeCsuU1iytVAOlaeXZplgAkDw3jNVm1R5Vm8pQ
TPjnmzNVs5/GsfMDAvFF8ohMOu6n1lr+glu8zyCh3+seuQhFeXEn55upnqWhT0ZnfYPBkR/ryo7O
nbGISxQpyZE6ZHmsMPF81Iv0Pcee7Xc3Oy/mTF6749a/y6KyiVzOprNWE2rsprBvwH6S3ycK8S0I
PhsDLXbTWz6VKUycOL5QIj2k0/JqL6XhY8cJfaPO7Ydu6avFLxqNnzd36pAXj9tBse38ETSUUKbo
h4PDYzBkKNDdsaGeFjcDhCuo52joVDw2e1QsXjddIMsvJ9k2P4nNVE6WVsyvVt/ws5ueNPLg38ld
+1UubkCB/mGY62gvbPGn6YvsMUkTfGtzR9kj01ffayvVWLR2e83V7TdhHyiJ5d+MZRn3hpKkoavk
l1jxfrFcV8+mTP6YSfWzn4RJeadxjhqMUapsLvlLGI1NMs1xYEL84Akj+2ekSJTPlgsVqaFY6XBj
Z83k7XRBeamBCPBSVQcQ+ZSSH6HnXZmSIYI7MVUC7VuzxN7R8qh8QnzPw0Zgj2k6kJVGuPBtO0RX
6x8X1fdtLLUXQ23PCNEbnypUvFcrEDELu0uAlwm8V2VtLh3jcZr+0QnOMJ6rznaPc9FjfzhBUJYB
OKNy1BTqamiamj3aeR17kMg4/4Lqod5yELAd/kr2rrTLNUd2OTE9YrFpx9+bwpX3RWfSpkt/dCjc
Q+52BIgpB8WcxHXy0l9zSejiNOKdS9Ti3wUZTN3pHmmAcRtYg+ieKd5qB6uxxDm2SlD5pHZ3caka
7zA/f45WWv81ccGkFvQn6fsG8bcArK9qzCHGrvdVTOpOJPeNL2qlJU8NLJWttR0aq9P2COcBx9Yr
tkNU6zBdJu8SIVZ5wUZFg/aXHuFGhCmW/o+DZqr3mdJq6OnUuremhZHirUi9h601wC68jwZi7Mke
rluXgfrg4CR2s2vdTLt7g9HB8oRAtLa2Ls2wMHzr8uy8PWGdfU4GMzNrl+RYadHq9ln39zmC0mom
9fPWItooDnM3IollPTmxs6Fe3Z23lqdr/T1RchgCDiFoW59O1MRp8EobFQ1P2A4sSvbcGsSLrk+I
XWUOsyZTYSNwBavq9KnXqT6sJ5X1MI0AfwqigdN2BVD3eI4qXKC+XjJ28zPmq9nney6SsQoSb77P
KXDHbGn6vY1I2CqlOOeFYKaruvSv3dn4SrN2enGE/ZKPv2sycV/BNIPZsCYSLkrjtZ7qXyLDaGI7
B0SrBphTekcYo+arrZFnqAzeGG7XloYenxvSToLt7KhS6SF+3TpE5hPzfQ0ZRs7F2ROsIJCiJS/b
AXOUKmyyqAqz//Tpc1L4ceNh3m3rycscT7C8Ig/vb/OQi8S4u1Vv3LNFYdCH03Lamqni9SdtgR6y
XaKNtnFnApudIvm8vmwpI0+4tB7t9elNLPfQ3SMM0dG2NUrvvGyHLG0Z7dpxOjlx6rx0eKPfplRB
Zq5DQKvMGHU0wSaH7WIQQfGMlxx7mqgrA1i/bcgHNIUQm//1erL/WxVKFKLshxhF+sYLWjqdpLS2
/2xufZ0pd1JjPttahJhWh6WBYPfZ1COetRSHCOLG49Y1GQvlvD5VSYdo4vvWNy/RWSu5MbaW7JTh
2Fmy4gr+6HYY7Pmxhhzy8NmFCpJgpNHzDadMnhyX27zDO8ueddOntkul2Bjjl+3gqeKgVsZy21pT
5La3RLqHSs+TLFjaFQWWjeNvZ6uEWT63dKCzNkv3X32Gl/3xVJVJb6jbZy1BVfbHIVt0atWX7cDv
CAePgWr1V19kjm8yUacrjj7qyxBH6VVq9sfXBRn7FJw32vbw1eeSetVNny/aDiOGFdgIBdZkz1c9
SZ+6yStuzIHFjRL6eUAEcd5aBGXaqr899HLxonVmd/qvvu1pVlv9lF0U77S6KSD5lM7zdnAlKKGD
IACFOn21qkDSpRYjx12GRvUu06i+R1kNvOalyWHrK5ISrDKFYi7Kqg7mJlJ9fvvRabvYNMhorXAp
NkzoP7VKqlLOMBvGfSLvcqlfOoDCB/xe5b3KMLk1hRIFKnJQsh7Gi9ObAx8AJwX0qR2FVJhSmi3v
6izTxzZ1T9vJrYu4Kg3wvvVO2jzWt9mcLrYUA9/naLy15lifvUn2sILmuHiQcR2WdaioY71rW0fu
NCteIB5F7d5UDOdhyJBopEOUrSlWIXFg31ojqtDDD9eoHh6sIcaxXVCTQpfwM+rTvSUwPMgsdjoV
KwCv1prjlNi/F7eEwSZP6hCjnFAEnG510Hcda5CgZfVResTU6IW/wBIOpkRBSBoxm2/VPvgxqOtN
OOiqMp5hTLxp0kkOMRMCALcKJR2S8jDoF3XBa67TFIPiAuokVznkk/7OvovBBvbCrjbUW9HnJ8Ko
lWvT18hjh9E9FQMCOMN4S9sxZfvnsk+G7VkMwr0vhaWdZyra4B0dYKJR+UU5d2imfHUiSRd3Ysq3
M2kAXj1kfrcwR7IZflCHZ0203tNqwjcjYrDnxkT3GBtXs03VvUIUp18l78uyvFIR2iWdVu8ru3Mv
Q0H+KEAAD78O84gDvG00F0zLvsGwmAgz64Z97QhyXHU9ug3lb15GnLFbMXx8n8fAMQ0qt5WiXQvW
qoU1qc9GziuPTbFcLAxnYwFJpFBI7st0NHlzdmy1UZ5lH8mQFMJx1zpOfM1duezUTv8WT+QHwJjq
w3hBoqEu9bMF/eO50c03JU2aY4Fb4xWbRHglzClh3jrdta4qUBJ9RL+1REHczMMVIsGxlxgydjIL
SlkfvGLyTqUxN7ucdQNbK1P4BqFMgRz6o9WsjMC410JztLM9BOGfWDX9WDMpjyZV8oBPawigw/UB
7mwgePxu7FaBrpd13UXjiE8CdC28JNix9wazvWGjtlF/Npk+o6sz5WWEaHBSVsDDaJ+3FbW2LqtZ
ovAz6qmD5AJjljLDMiIZO/VNL34MtnLLc3S+mKMEefoMe/nv4hrNmfqbykyYSTzX1PNcNdqLicLD
5GdPudeWYwb/xmkCoxTJtS+b+BxPrDAKjft3FiTB5n2N3d64/nrrAsjKGfCkcJI3gnpZYGZgqHYj
5UHY80/XVN3r5GZdABTYCaDQT7IDEV3UlmznFA+CRIgYMY1Wkn1VyRUp+YYQoAzGNPndFjUp2Yl5
ZC4fMhgr2FvJPR/oX5kTETMBw1N9IJSja6wngBHdT2GX7aK0vXtui8bMbQkRU43qJCTjYKqYwTIO
bVD3YAKyfMLTVL0OSaJdu/XgmOQeOogw89IXehyFZg9TT2g6OxTF6Rl7rTaMs8wNIGXtkyr+rVB5
wIkhwVEIKOPXYI31e4etOZP2sS9JQ3NcNE16TA1EnZCneiyPH+IWIs/yzI6kC6h7NrV5I9a88EkD
eMtTVfDnHWulUO9mxMWPkwfALvV+piocv2CswvTZNTCUIrWHh2+m1wnmpU/6EqsKNoV9pqLhMTvA
6yWP97a3us82w+/YjQoMygzoja6eQ2IwS4iH0UEsJP7pCOb9XkPK1P0ZEQ0m0H7D1oPOJ20H1Nnx
zbJTA4ymq1CtehjKvUIAi6Yq2EfiFxPHEYWF2r3PzfwyCbu9AjUWwdLPmKIV3SPq5ReQ5ta38JM/
ebMOC1SPrJNju2clGryzkkXu2Vp5Ok3a/2hd71onDLNmqzCM5U1zXHBYIonznxEi6qHp+3/IPjDQ
BNtxqNTZ/DCSVXR1/o+x81pu3IjW9ROhCjncMlNUoEYaTbhBjcce5Jzx9PvD4tjQ1rFP7ZuuTgBI
oNHo8AcWj4uFQByk+kvquBfwDxOj7NHnDg7fR2btrG4EwJfieK8bnb9pCkgUWVyxUNEGJrtupXWq
3KrYWIndHoGuF4DiPAvQDR+DA2TmOydnU0ov0NxCOvaltDqXVZ5C2yVxfCyn1jz2deV9Tb1XuEyd
2vo/Z7vewXnnW+otEBnlZ2T029zKgjt9DLDZq9Rmx0zdO/UAz44WOFBwJ2xJKT6Ttw7CvWMVLHqo
5o4x44M3WsM1HdAockghJpPsWzN4zTPFvqxBNRTOLWkz8j/bNRQxjKUfLZ+xozdY4BjdDKBn5XkH
P/C9beihvqbR9W2ZMm90NeBV9E3jMtcx26aMPv5Mc32fB8l0p87INyEU9azFwV/W4hAFVece3WJp
jMzO+BAvwSKeY+ajdq+adfs89O302MZLz03KK4P2uY4Y6lZ1eiwDRw23qcNjBBN2VlrmH12fMvKw
orck1dE5NIurZYz2Ycwj5t9L4LsPs9fBQ2u1eN90z6nTJHch04O71HeinVFAAICNHV0s23zWAwP2
hjfSonANHEBcsb4X7welfp7xOWRhj8lZtwicadlJMGD2siMNVRhYomktXlcgMP8JlI79oh5t08LD
LsMIkdTyS5AaY+a1LLPg1+Age75sBCizvtd93EEx3IIjgaekB8c66EFjTcEwMeP0OZalkXsEpc80
1OLSmNNVDecRaodv70ZUabbTkkSmYNr2Jg/LTF2AZk6YwivpkJ6cNdBFnllcQGSchglGCnClx87s
npUW/6fcjJOdjhfjvBXMXLgQ+C3wZ3tnmHI4BbP7OKaaxlCwy548tubu4qZ6m4EbfcZrA7Rh8SMc
ovSzmuMS47V/uoVP45ZVAmdZKqhnnZlOSoNyPFd7kGDiEwbAylN2vtRGAxxD71JCBbCnD1JgqnPz
Tk6D+eFrVAf5OYtLuuyxc3b4PgMPYUsBEFwxbwsU0yKnsHkv7K1Jl/cwaFB6a4ACSgewKmm4HpIj
/kPMAuspmcO3ECk4xEcPE2bmO8cZIbgveCMA2rtE4+mi/5sq27SvfzGvaS/tkB3rseYzCSowcXBG
VhNIQi08zro+O+G3Ii+NL0jIo8g5ftKTwDqlg/JpZhFgobeqx8pcjAfi72pnnGJvDNmt33nx7J3D
yHqM2UrbpjqySq2aI/xngBi3L66pT/daGr+OKrPUsAqQUQyhDC8mTZWPrk3ScD2gQG83BYggq7uD
zYY3WK7SvglHpNOvbnC0F2C7LtLYysREwKSf1hZcfZ72za5Ibe8KC8B5UqfXGQTf1QCMYOdBc6ji
5EvJwAD5yghoZclmqiTnVM8Y85UZAE1FOSadGzJ+MlLgL9YuDzpjW5VFf4IdUbx2Zt2cRtgiW0nq
idOAN64tbCeV5oHhMv+n7eydXgZ/TrYyHYs4nS8If1z7GbC36drJU4CUy1PQaDU7w0hhOr2T7q3a
ro4lNHAjgJ2hJEjMZfy8hanhDkgFOyGbjEWwceYx2zOLfjJY56AX32XZUxcCFvuR26+YlrXnbMHM
lAuuLgRhcTadp2jBjdbGpJ4BRoQLklSCSY/eFMXw9/E/WZIv1bPltavvyoD76rXQ6TZZkRIK0LPR
QU5rdRXs/MOEseDJCl/jBqSA/zI2QXoIoPParQG3aBhfECpH3RDPu5uuhmCEBDeUmUwY3NhByXsR
3JCCzk8hSY5/TG4T3IHLsuY9g1V+iUTljbYquGQniSYzK0iwsPh7Q12A9nVbHQWhUjlOC6SQsWx2
V/TArYMGrwd/kyjaso5AbgAWa8+uyjdHyXeJGmC0+qfZD6CYlxvXLGeU2IpPtLVEnfcCVZTMcc6m
7CQ1I6flziCLGPw+vl1OIrW0UJ02tpOlO/mVCVrTbMAifLa4+h2DRj2KwojjbSG5D2cwnD+75fmN
ZuScctSoZQ9YgkTuv0RjpshsaWF8J8ksq45hqej4zyy/KQf3GeCdcZJLys/AwDeMqgFxkr7a46f+
pxyXjgEc8+Ux3p6wZApeKvfZdbEW0uiaN5Z6d0RqBU8mQB837K+0Bmi37FCPUzruVb3+IXhgCQZg
1F0Nv471VCRHsmqwMSOqnJQ+3m32sul9w3mFavC9h7m495qQJ2ojIXpok+ZFnr2duE8D6z6HuTbo
1q0hQm+PoTvbW8Vd6jD9a0M029aHBnZYB0LdBDt5XPI0JFZilZpsJCqtwAp1n33lbuMVfX6Hr6MH
+kyiSwARgbahHCssw+lbhmQGiADMGcdac96/i8rRDo4UIJFdI7+7Ree0Bw1lRye53tg0rFE3u7hN
vsyjfid37naXoJZuCiuddnKv5a4kbcH8v9UQX1kwAPJM5AiJSd6tOUhaAiPFMaTpQiCaiD4O3Sd5
8LemKbdmbQ1SUrPyuanAsO/kVsiP1Pua+9MGhb5lBZ1RrlX90S62Ichd3u6vmTv9DPDKOGSMBmh1
L1qVtzBtw0M+Q3Ru9emTvnQd8tnOYts5zsEMEhg7vo0KnRMl3AY9ISvJi//nwu9+g0SxvYLsrof6
rebt6aEmk4M0MfSddAHyfe+QGz/ZALLGTylc3tvNvcEp3r0170AVH++gwTZeEcGanJuDEebavI/d
8LvSZep+vcN0gne640LpXjsXtb9mmFge5Lf0fvWU2rN6QKOxn7dNFt63g64A81j6oeW1liMl9p95
XlfOCAeEyU5aQh+nB4YwTF2WhqCPSDuZcKzX5rNUsKuZCqaOX30wnaQFj501nKbcYlpS7XNnwPjI
XcCV/3ldu0jPfghW2MsN4AoLIGVte3P84OoLgNEo7HqRt6F7W7plaUmSXPMKVn+WHsnSZ2fvO9UA
ZiW9OoFCHyn1JVjf1ndN9BaV8rnyhpPXmFtpCbdDsBU4Km9twwaB9IVM2JsjCt3n9Q1f27LkSTJY
WqHa94cGkN4xdKKDlJnS2KXGevzHJihpeWoSux0j6Vv0Q7kkP+Tdmm1Z2fbvrgdbOTb4U/McwJXb
pMBjihSQW2+DcF4+HLoH0TTQmahO+gEfCvbpGRfIEx9sHWNQ5ymf22eHsQHzw3udFYtZLbBqTp5z
QClD3V2sBas6j+VzPrjdwTRnhhKNru7UoGDtpkdgZsMG70F4B1O+2EWa81Dvgqh8crLq3YOXq0o7
uL1Oa1oy12aythWpUgxpe+qxH5TGKEG9dNcS0xPoS2YM50nuvpykAM84gVmh2fU+tPqtvCWw2smV
6LvcwTW+5hYiSjJvmXAN3kOq+2YLlyLkhnWxkp5ZB4caEi/4hjHRP0c9cHdkTPZyjyWQxx4vwxOE
cpkjT+kf+aTfebGRHdR5vCRmiUCZ152kk9HotVs4uyXqubuwCG5fAKP9E1J+dpYTypOXGD19u7Bh
7Gj4cx68K2Zx7g2z7Cf2i4/n2SGXFrF2BqqmOmeOW3+f3o7arp8g3q93scwcetJk+cxkbmbtfAu6
kJBK4AV8BZdsMBL3kB+VKuytQTkx0EUZNWt/0zGTwRZ43eo4uc55ApjDfu4ReiQaxZG9zXAMu42u
brOoSAsK9tx07dYJw6V+rI3EOMj55Xf5djSeW/1pNvL2oJrGszzV9dFKLO+6n7ExRZuxKFD6h0L+
e4K2dhyKfPslfRvYMT0tcaRh+gDGf69ldg47v82HBwTZzRPQtOpOWDtD1FV3tIVfZZhlt+crT2Lt
Y9YHwwf6rxR6pjl59c6CII0shmPgcFLwErj04DsUAvclt0yejDTrQGXt0QIe7Bf4hvzTmUuFtUdf
n+StQS/9/XoT1lKJSZX//6kYq42wlx7kfZKRgvwYSd7G4mtaYrfMOcL2gwEtwgwy0FU6+6TisShV
5LK3IZdEcdjkVbtF2df+Dau/fSjld74bZdyOLXN3Cyzgng1B7DH40Mv4lc0Rlq7lNZkL5GC2wWR+
R2uF9eSwT05FE4bqXqrfov7yBY0Ag3RBehvHSUuVEd0arHnTnLHloKEUqQETWwZh8nfW4IaSlPS7
sezt15fzCBPnYSzQdeuJN8DTDza7VPMWvd6CTag/XPkhZn2nu7p6lpstgzqJrfd+zWMjCM3rAALI
WlmuvibXYyW2Psa1YD3fh2Oj/HOHUAd9GH2mdJwdQID8JGl587jjCdP4pfz24+dSKzaRMqjvhpHy
CG8tb/4RQLQ/S3ONUNIFNL08g7DrkNyQlvLvUTn61lUBymlObpnuPlJBApgi6xTuAydECB5Suhas
c0ApkGCtJ8nB/zlodX6+/fqlJd/IHus7cxvP3Bqz5Hp63rF/8s97J7FbLYl+TMtBt7O+q/XxAh+P
UjQ2Nlr7VZuRmpV+ZR09yLH/lrdWkdLbOFuiayDPY01KTI77z7O+m85Iban44VL/lvfhrB+uFCwd
PkZzdRfC6FtecTyc2auo5ttcVV54CVhKgZwJjYjJ+7LMtgZr3pzhCQr9jjpVaxC9VZLuVk6+Vn1X
IlHfDEAIsQV/a9Hysqxv/IeXan2B1hdN8tbD5Ij/zPtw2L+d/va6zvlC7i9i0H7jzsWhjWHtMhaW
D9ca3Gaya/rdWsW/Vf+Qd5tPLKe9XUHO86HO7QpD4t1ryvBL7bxwK12DzEEltn6jpQ9ZkxJbB2Rr
5Q95H5JSz+8RDOh/ajWSCElhQ+Tj5WTvneGtNOFbVHIlPbOUzbQ6q7KD7hUva/cOmAra+JpW5oVG
Lmnp+RkLBawoWZnl3paO/MBq5610D6z+I8naoAz8m6526zRslTUE6V2KcoaEifjbTp6kBGt3K0lp
Co5M+tc6azNY8z40ofU0Y9CkLFm4ML0GdTZ3naOn81bmvwkAA5aLkvE1aIfocHvj5aaswa1bXdNy
u/4zKQXrqyvJgIWU3923pD+cQfLmLAE7oSW8RmtnfxtY38rl+axHNniVMHnLzhYLI8ayQvJu5rhW
k2MlkIHBmpTYh3rSia557/64lHw4ZPAqZT8bD6ACrzVUClwDpAYr5YYGkmP5cJU44rUv0nX5WZJl
J7kzZdLn2WlWnU2TOdZJnvD6RG/v/rvFzHdDhbWqxOThR0XPit6t0m2RK3cQPTHiCJkUHa3sYfZK
tmNQc9GmR3lFb+uU0gLGWY+br/Ii/17VqtVgj3U2WycNm4N5np0TJIJhiUNak6Bu2K3crGnfChT0
z0JrUy66w85sYUBGh7yufFi6FhxN3b8IZ9tiAyBS0a6RuyrPpc6gMulV8VrG8EyET64vD3huEd1p
b+uZH26/3NR3j+g2db3ddZmzSPT2mkdsTs6eOe3lLstl10B+wJqUG/sh7zark5KPZM61phSvf0kP
Q31rY623wcYQq7gg99+6Ih6PBkKAex3GLEmoZwiQFmd8Jim1dPbODAeZnqXU84B56kmCd1MdvERa
dtSWc6hJnT2UQd1upNbcZeNJmUtzp/YZIL1hKDZNxKsugZe55tb2AHhqYIru08Q9qFFo5XskgzBc
Zma/Z1US1PDknBs9aJ7gZLHXjGgsxPPMwb0oVu9Tf3xdEO2fAmRgP8G/qXeoxo2ocpCUvAzBoyxh
e6IeUYGI7Sr9FHsOyoJm9zDFaCE4wBYOOnv7R8/y52taNT/hO556UyvfxtzEVSv1v+clQ/IaH/g7
P1BBimfNa+/N1g+P1Xp2dv2ADQetRR1nGDZBU9df6hlML1Py8rOupvYWRR3gVRGyXWqx2AKYLCXP
uVWh36SquwqJYJShSnDcGDFWj+NSwlISZgIDjgJhoh2bwi4f5ympHiUmQVYUDrpneY6wMIvwVhEH
u7JCfsifhm8mm2fHVl2k/DK1MrAjQYljtywAb1yfmVtcxKheqxA+DR8jURUFw12bFWCCvHZgPtwU
7h1IDbbXPBbbW1S/pn6KrsMSQHSJrr6afEdWUzlLVplh0o3uIqpcBcJnhsVujRNcG9Swryo7oddU
0bTtNI4BMwgKYtsDWpXa3MscS1E8ZDfTMHSPWtJ5T/MS1BmwPZu2BbuaGmtBqGfpVisdXNEGdmfM
CbO5cdTRhfH/mpJofrylQHOg/OvQ5tbjq8jynlCZibZV2G7QPTX2jmaZu2lqcjTeANMXhmbe2Q5Q
Z2Ct2k639aTdYAWPDAYO4KUXlvcVVLv7ZgnWJO3zmBSsoQ5IG9lw00r9Lp/N1NhqpqHdSVBMwd+Z
RV8p28mD5e6FKYvNiBq89j6AUdce+2/JkH812EoHFw7dn3fLhM8MMhG0QlGhEtPPf7Hd+SXME/3b
1CSgFRDEeQ3GDNg1OlhPs8ZesjUl1qVy8/5O7+P2lKZx8cgj0KD8t+qnZlRoXFlqPqhG/1qjGvTg
RsnTYFcN1Fel/hT3bBw5iD3uJSkFbIV+Rn4939fjpse4YzMt1WMtxZQvBsu1HMcONlmOAu2WPmP3
7mAr/+6ks3mRU9WNqT06XniCHIZTZ4Ys2oEPTrVbf0EbJL/CcE5u562NuX1qunafq8jabH0slvsg
e8GocGbRvmiYK9vmBaJF8wnuef/I0vFZUhjttp8wrYMMlY2INS01JM8xyo8HJe6r6qLHhWsgQG1o
P6xYLFEFBt09+mn9fT2wrFymqJ1IgYOSxRkZzAQ0G7dCN5X2iNimtpWk3J4sVZdPlQMmbLk/9jgC
dKmWgV58tMdft7+TJrl/tIsaztly/1CdBpGXTR7+9LSZcTBRTpGoBFUww3Bf09LaxhYJyXeZUiwl
HeSO3fAEcAYEXjBswHVhqVBWdEp6/bWug/DU20OAxntYfS/Lg5THQ1gfUh3VpmpWHBasFRe3cNYD
z00QBffdEgwJuieu4R/fFfR9ip3MW+Db8R4KQ3wpxwwPwyWQmOSZzLKxbLBRVIu1qMFv8D8qyiG3
2uvR3Yg54P/lkNQdwFeo2vHjadquQOT2eXwsVVYDtx9+ndSWi0xFqTf3abvwKNh2NK0WBiyKlA/R
EuQITDxIcvJ9FAsjf4C8rsYsri/FpYpy+WatJDEc9C58+Dr2kTk4dllVCcvKwxNjUpQ7580Cio+y
lJR+OFSScuEW1dGTgxD47VC52rsjMt3cdyUAjY8Fy6+ayhiy4/Nc2F9T7ElBLs1uemmnKr24YwTg
REN5s8vYZ1TZrdgnRai9qGU43Lt6/UceaurLYBfqix7Wjx0d7CN70zBdEB3k69cb6H85datfbKAl
b27GqdjMKR9S1Azeokr5Ah85eJJCswwe/CK2r1IGUnifQqj7lC81x/otGTTzVfOj4rOWnKUK35zs
RW0a6JePYZ1O932gpQ/jEiDupw8bM6mJ2s28oc8GjbckpQ5EUzZyfPcvNRlwL3VZu4S5lL5lXo2O
tma0W0kafTOcDFxTd6VpoYi/sa2u/4SNFdJF1qjvIwiVb02PLYIKX++48CvfgIKVOzvzzdOIZea1
tMdXIDTdN6v8MbuN+8VS3PYuKyOkk2y9+9bMAClUx8qviOigpRv2vwLHbr8B2dJ3c4yLuN34rxrg
MzRs2wG8J7E4bPcz1rDwhf/Oghb5u/BDnm45oGKz+b4cvHqPX1uJwpxTvGaKZd81aTehud0XrzqM
6U9Yv2+kUAHG9goC4wtMXvVBsmy/YX/BHcqjJEfUJM6aNyVbSdaxa15ndukkJWfsBvVBRetNhxF9
CaYZXEJhhcalRisGWnTto8Jm5w8susfdDiwesp5Iy+4rf3DupKRvfW9vaoNFu8PtZPbpeRCMid56
teq3cHyiO0k6kWoDU4j6iyRtjIjwgdT9e0nOyvTD5Zv/KKmpz6701/nViMH3+GNwCqNBeU6zVn2I
fGjEoY9d1ZBXV4A+e2Qn+ufSaz8ncateACsMz7re8qrEqMpXiXsvFSQfXcRDqdTZo2RJYKJyFNkQ
GOpOx3C1wD02s4NnqR5DR7vm5nPTFAe3cysMC+s9MublxZ6c4hJ1kOUWseDyoqgETVe5yMyq0y72
ekTH7ah5CjUHK/DJekUhLP2mWpW3RzezPEkSjg6Qer14K80RSUqjB0uwVNP6yd+g6QeqJh9xV1Zb
gOJV+g0UdXaEju8cdPY+vtmWccldxXoxw8x5KBMLgMVSrZ3UvybQkmc+bdoDwzoNNyJi7hLMWupv
WcFrwO/+nbdWkZiltH9Vva4d/+14vQUA09nxUz3OzeOoVMClCxfpO1BdJl+iv3LV/2yOg/3WOCP6
QLle3GehYaNsXKUg4ob5S1+5z1J1NNL7OjK8r3WTqzu3jq2HtPQwYKlr1FLQhf0MHemngvjVPi62
LrChe7XkpXLH+EenARCzDLd58swuuFNsJzlGaai+oKpSb+T0zvxVLb3mZ8e+ETAiM0aHcTJOrNmW
qO6W1rNnoznO6+4gbKnlmySrC5Rx0ai6L+lT7+0y3PW+Ht/ViJP/LrjVkeJyzYVHAvgZGf+dOgdq
vJPyENzjvZwtdlwy7Qo6YeWY51tSinVPS8YDr3Z0qxlo+rNlJtZRtQe42+spLMe82MDL75zQUvap
VujYUg3OyQLve8brprnXDNM52Ek2XSd8XHZ9qzafeRtVoD+u852x8zPaPMqvxnt1h4Qh6VhYh+cX
uy3Mn3ASEYs06edpfby0WeJAUgnmfV1V9WOst/XJNKrhLnJbC3dfv8SWoHPQxwKsSscHM1MvkcXy
e/9bHIyfk8hU/lJAWt4ulOUaUnGF9eeUDj9CRXG+anaToXaszS+hjTY4Q5TgCQq1e8wWUXFV8dNL
n8bWkeWA9MmFCgTGubFYP6Mjs/05/EYH/B3yofKnHuCDDDqJETaD8CRwzb8ylJH1rn8NsOZo2k99
B2YZneLm1WuZE3Z9pT2B2+iA5+CwBO/K2bG45vsnXTfwoBqdRdJATXGL07rsIjHHqdkCRALhoUuQ
dcG/5pPmDN5rnnpftSlWHsze87gHyPfWYVrfSbIzUJ7Lnbg763GPMJXGuOzclUDdisb1PgcQ0jfV
EKoPfVX6n6N6/qZbgf4oqXlBgDu69SRVPc25RJrlXyUV9sGxTcv0k1no/md/Zi+xsJqX0nCcz/5x
9DPnW8yn8tiOant02iH4XujHeqjt7yWILCxzqvo0BEPxFZu7bW9F7ifmkfeYPBSPta8gnh9A3uj6
UNvc8paCqGDHGWfdhckyHhE7mniJEF4zIuMvsTu0EFMLnaD7vFZojNrYVXZnHQYsBR+7JaBhTLsG
b+SdJKWADdvisZlx28Ky+gLYiSsHXQW6AcPRDWt3xaOxBDZSvBdXMR5yp5o/sQrwtSuj6fsULUCP
Fj4HOlBI7qX613gepu9jHVnbccmPlvz/Xd9Fcmmt77s+5wGetm0CF8G3v8+/5v/X+f93fbmuXg0w
tz1zb+ZWvB2YsD+Xw1Q/646pH+0lD7mM+lkKcia/tzypglBk81wueR+O5cuJnJXiHWOdb6IE1sK2
9KpGPdAyst95KvbRXm4e1mpSOMaet6lr+AZB+aRkrQVhEs7XqNVDsHd413c9Oja7bNSKJwlGk+dV
9G/6RmuqvR4m6n1QQcSjk5IECu3qfbsEkrQNBdL9LZ1Vu57pGlqPf5dK/pqUIyQPbbtLHgFoW7Nu
Z1rTKZ3ePLpPJbfrR4/9B4pk3rcEPhONqszPng+XVB+dT5Pdez8MBOhYLfSGJ8t1MRxN0FspUjVi
9xU2McTjc1MqB0P35i8oMgzHjrOK4OkbtKyzXCPMgPP1VWs94ITtPfqdxkbXcm7MK5507tpncCMW
rgOGcdCbdrzT6xDN7sVwRxx1buY6VlhAzmXyJQUS9Gh1711AVjDRe+dspmaJuE7rP2dOojwjEN3t
9JOHjVgyz2i6GGjHIELumBuGIPBi4rE+KlXWH5n8IYtv/KrM9jsSI8OXKMYJPuna/ilqeu2kxm12
9sfUfAwDHU8MpZzf0jD9Begw+8XBIXbwd4ppoo6F9e8zfjJHY+yCx6pomudiCQyV4WFYIJe4VDD0
hYrUANmw2vJRS+HFI5ms7gev6B6lvlTD4GmPaeSEARriNMniyQ5kHi/ZPnkOEOvAV61Jr4gOYRBh
YYxmdOp4wAetfrSCLjlWUGsekgxShTGa873jgiyGHW9fnGyIzgVSxhfPjKwzyx7FnTfNw11WjeNZ
UaPykhkFxj5+H90njY/E0+C490k54fVas0gSdYl/iNtWxYFBrQ+uV4wQXRFdRgCqv7I/Ue7T2Ome
fdSe0A0GO0iPAxqo6vuXucPqB3Pn8TWykEfuzE3fhSxKBYX6uWEPehuOqvE2ui5a3uiefsF7pt9U
0TQ++PhQIUGdp7tqCiOUsNCP49sE4cNP5z+Sxt37+JF9Zfe6QdcmWrj2c/QClvRXZKvzH0pi/MHC
L/RyK2ChPHD1Q9bycfYH89gvZ3Bj/DvAgZVYPIxMqOwJkU4gJn8U4BL1zvzhgTVgCpgNF7RRx2uN
kfqixj8julY/eNbUIYXMG8DMqDxljYaQDOJ942OMWguD8vGUm0r06iue8+hosGnFCD40eyh3lj+c
+nSYvpo2cydNC17dgjdFm/IC2QB1/BoBANwH5dCf5Cg9Ts61MWh3uaMNO9YSizsYQTFT1QUZbHkY
cvjt5pZlTggiShWJvcu0lxLJ/FiyVh8z0SfkAut5JK+qXHhobOBtMxwDH62yxcqxVbq3DgPLu9FX
M+QruCUZetusWw4wPZYkinbefmoLfC6XpG5OkJZMqzhL0k9rbQM7Md5g8gBJznaYFCyBnof4PZXm
VF5GL6lwsCAmwVpHYpKH0zi1Gx2I0pCDxvo/HDcjGFVCUP9f55bku0s7+AicGQlt3uWth8j1x6ic
77L0azOF4St9rr8pYsc66z7cij43XlTP8Y/GECrbOecxO14RX+2qOElKDjIN76XtMu/BspQT0kXz
o9c1UArbvP3Sj061MQYn+NEGyiuEIu9PU9MOuUt3gA74NtByPaICorxdFv9iMeMJdZD4jyqqYz47
Tft1sbvfJlZXPrDOfVERcX+AKFA95FoVHpAznTeJqVYPa4GUMsD6Xc/Ekqdona3avQGRwbl5OYMc
IhXXZG+PzsYZavYs/7nIh1MrYwJfSPffUjCqCGYuF1lPIMl0UE9sfsV3O3dQnPtuDDAgwjoUxxel
D6GQ6M7VRMnxmtpL76sVIAzM0L3lwfTFUil1Tw5LBQ+OinFJrCL1f0sueTh1Dw/REkgeEExtjy8a
uyBL6Vog9SSvqtXsYA64AkiytY18HyELs+viieX9qv4jgrjgFWr9TQsm6G99Ob05JZP2emr8l3zO
+x1Qsf5Z72LUMJ0xe3INRFViRNweJqsfTgWoWhQcIzD72FadrdRDE2TpxQdHjR7zVK0OGXPdq4rW
LisGrF6nVq2wsF5kn/l14ZY1b/dLYqOAYs2m+R1P0a9+k9o/S8u/U1nIDFDCgdeU1AlD6c9F2drI
97HIwIZG92ucvHs/z4ufRhP/UExWqektAdCDGrKsHjcsE6kFC0nPbM6Gz349NGiaM4GQ0tEJy0uY
QQWU0hwLz3u/n5uNlMZpmOF5iaaclE6tnT7Wivk9Wc7Ejkf+lNbVi5TFpsuaE0JLjMmjp7JVlccY
JyHigTVHTxKTQM2Cb7OuVuc1S2K4oYa7GB+f21FrqepkzjFmI2ojeU4TIjfpNvBOEQfdrvXW66hD
9tCYhX3nzzp15xhXKphIL2PilWwR+WyeaKl28dxOu6jwqOCsR9oxnZGKkQIJRhfVoK2y1KkVZaoO
6zGar/ws5xJlu39O866K5cRwyOTk69l6bDq2vTOVu9t5pdhPYy7xruZsK8oWOyxzZ9geRLDl9MpQ
QxGEwfruQCm4XVJ+YJip/sEzzbdbniG/YL345CU0Qd/p1HMTtrt//U9r7d/n1f7MAnQbbr9huQsS
e/djlx93+01ScrtoV2ZPMcKuUMWPVuuql2KpJhV8s2aZR6JSIsEkt1+iptsh3TD84bEj9KB0w4HR
BnZqY/PQJFG1rTGwCCKoZkGT/7CKZkJDD0xjr57t0J+Pjtf9BSx32qUIK6rRz15PsI40bfwoPPTB
vKE7h2n7Z5353oEx08VFwjSq9Gin2dMiZev9tBUssuNuo9R05AjNmsjhux5rjA3uVm6dvDHPPEHC
+2w2vbfpee3Q9Zhea78CXNx91oKRk0HzQxE7eezV5t6J4V9WoJ5Y0NmnrG4Vpv4jLIZ7hV3PqcAS
cUKCoVw2/AqFTYcEvu8JHjHTVC+5RIr2XLeJclVjprwlfkbXyr+YjEWwl1uyhrGHJpUmD7c8DROX
zVwM2Xk9KmAlb5fVSC7hm6pcpQAO2o92hnFVtT1UzvmlqV6a1ByuAwOh1qnRQs+Zkg8zkBHEy2J+
SPBZKTFZwSEH24Oqc1B2aMfNCNXU9MAbWuljr404gC3BlPrP9QCPPysuTjBYoP4JClaLt3DMxoNe
oDUmeTkKDMcZlzUWTP/O62YGEkia6scKF73CtfynbAmQo/BKp7q2NnJNaYsuzsgY5jovQZQa5cmd
nGkjSXoQ4xqjRgFhqLllrfmNbX6JrNa4kyxXqXR0ycYZu9Cm2EueBIbu62wTodkoVd4VoJhnTM3t
wpJt6QX7u1ORn+XCkueHw8b2WmPXTjU71suPlMIoUfOLZSNAuGRZLKs/Oo6yG4Iwfi7KfQEh+Npq
WvTMnvmvMar886AZDwiRp/cjZlVXCdwZrX9krazDmpdOfY6JG8r8iarECpRG38DzurtLrMS6sthv
3Y7tIns/Fz7uR2Hb4KLlMmnzUzyGZqt0j7c0DknVoS5ScwvOl/KwtPTLMniOG/dp9hgd9HPFXlHV
mVfPS5QnK7oES8KI4t/BaNXfOlYt7yYzXaaF8H1w/wOYsdYbE1SO0pmuV07kqIWNd0V0xfCueyyL
aXdrUXMZBWCN2w2qyM1TUWfBs8ki2bMeFy+lH4wXqSYBQzJ9gy1QeZKk1NVQWd9ZFchxOUryYFSk
UBKSB+Zw49ZTA++a5oZ3RZd7vjOM7nvg16iELPm6k/U4ScUbP3Zh/ks1FDDP7NyHD1KDkd9VjTTj
Es20v2KK2pMSePYVsqhzxUGs2muhi5fBODtXKdBaxD3Vks0ZSUoBginmY5UyYMR5Q0E5NmzZSjaM
bR/R/ya9db/WDVk7xcyscY6pXsUHdwIxgZxl+D9svcdyrEwXbftERGAS1wXKqUreq0Noy+B9AglP
fwb6btz/NE6nouRVFCQr15pzzPsWN0REPEuxs1zIaKEru3hv+RbkcPgt96Ces3shB7yhVkH/QNEP
9aySUKEty+TvgdplJS2LNE9zVVQbbUIcnkZYSLyR+mLAw//fs+1D+HqvtSTLj2wNH/3dFq0SEw59
9feMuOaK+fWV3FxC4yZh/Hv29zD/CSW3Bza1CCf/Pgm6djz4JhNvlQN8aZan9D/h1abz1im7+zfd
XGmzSHaxm/Hhfw/UyFgd/j6u/lwPk6hexWY8GjcnTb/9C2QT4Txy/vxHdgfYDRokTQG4u1d/D2Yn
1UrAUb/xN/7/p2bpf2WFCQNjqME+/n15mlYcon9Pc7AzIP+LnDEH4HyGdlD2/jti3kIESQFnJPcc
Roh/R/G/LwN7OW9dmQPsE+IOcJhhXxA7bbE0LHbjzzKK7xhaRNl0B0X8V2Qbjwm5jlfNOL25HNZz
RhzYXhriI12Ev1Obqrbg1zT+mRWn2v293v8d7b9nf+8AM6x0JxKOlUZK2lkfzagvEnGUBLVdOVbT
nhw2CUWX94Gmj4dZOM8lr9q2FQ59TB067zCngNFTk3sA6VfNjvIeE/NmSqs3xbW7vVl/zyqgDbsO
LAj33cm4GiBbJJ3DoMtqIfEVpbr8XwcGizLHzfEHEIquEWpaFdPvp+HWpfaXqFJtZ9mXZu7V1ZA6
838PlsjUVWxuR65aPirD7K6w/HZXft0BHf97Wnv+ZOz+nv5Fr/49+3so3LhD7eRDw9i0880Wx9Ja
HQYdio7/54nV+m59yipAAJtHdHuZfw9/L/h/H46VBVnGIDcz3jxM66ZR/DsczZ/n9O+pXGl41ZW7
RP97Z/7O0/99+PfMN2birTDwsng3cAJ5sDbZ3/8e7FGkh1HY52LT3v+dB38P2fbhzIhjv2bD5e9T
bWwT7pB4VCN/sQbTX6KBo028v1PTPJTG0JM+atV4wDbX2H9P3dGcTwWQL0zyHNOND9EJYgz+Hv4+
zDMoxEam/faUlPOZYEgZrIM7kYqi5ersek1kEdMlG7UESUW0bko+daR7HbsYU48P9H6+/VI9Ge0G
1qUeITe2IXAOK/3C6HxnVhO+0eK6aro0gFHGoHRt04uDFuY6iceQefsQzEt1UxncImq/syMfyupZ
72TIktEyQqez2HbjCdzAtrVd9Xvc9+ZxnUkQcjwyad1X2ct6LxjCoGIfJ7JYhmSfSYIoRR1oU8V8
BJlgxA2XRSO/FabhhIuxaLtYk8TCTOYe9j94uvXZEuWpblv6d0QSZYN47+aOzMKl3INfynY2Rr9G
jpc06fWAmyPO5LRpogFDRjpeAL+iJ8kZ6Wo6o9ckp6mClyoEypbt527LiJYWKlxaFAynw7U1Z/KN
vSFqQVQMHr3GSf0OLgfGm3yiUvj5dfIvyVLkYUbAVlznOlxTIkozg3b1pAO+tXLo+IRmdtNvHuPI
1lFShWq1vUMM60Zr5VGaKQcBDl0mHI60SPGKD7NAFzO/+N7WuiQIknps+Ha5dW9ri2HAjnGdU10c
LG3BCKyh9x9n7UBFsYbMHz8ontOdt+DfbzWngE2ETMdbqT0F3hwPPBryTV54UvvLsfDuFQikIxNP
/YKYlvQMjwQGveaNbnHp4pkfE4DBXuLpZG2NAuYUrqdU+5Ux2TK9ut7OIDN35HWZrj82XwzrgRtl
xyZbc+Obxhy/ugo6ksklGhrzRFjTMjNvTF0Sc/RcRDREL00xkIDr4BPDwR2VtBMsgSl8LfQydOSG
FIG1HChTvsbcLyIorwG5zOSDVoxwPP6W0/kZTIh1ClHlLBC97Oux0/ZVMsT3C8T1tfP+tSWpeome
fC6TtpceG8HZmKKtAJwcKz2jldvbfvqtwWENGkU2saHWN7+jYUED0tB+XCIS4RpZ2cky6OT5uX4P
ccELraWM4nR6WgxvTxAu8pEUKZYmdKat7JC04qvojHG/dmqMlrRs95r3kmp1Hdh5Fe/6sqY/M9V7
29Gay5ryC2dJZzAzjNtE5RI05XIa9U92/mnoL+60G/vHoSCqtSevi37+zvHbd0NO4FkAJHkWocdy
ekGRawE7ytOQFM8qoBo0whX+auATmBrIRVVB7qZHW2h6MIHscnLxAkisE4gkwXyV1EedHtU56Sse
xFDdGI+Gldh8bXlN/OkzTroeqFPzna9vq1kAXyvTL8S5VTSYz0QoPk/oJZm6QEudzz7I1G22IdXo
RfTa1DK6tMwQATux+Uv7BoSJ857P9k2jGNqX/kWYfFtlzNeWTvXPmp7vJlKHZTtc4nUkQLZeDsTz
OqTL1ulx+UdyNv3qp6IeP4yRQHldLncip/If1w3X29AIJBqdQZ9gha6BTI5ohgEbJpwTYd+MAMHy
z4mDFPQtocCapZ1aRZGVCqML5YFjr0elS8OfSIGz1e77yo7vyTaUO0Y7eag699lRVWTVIwuBBoa2
LN/IuC8jw2fgPfQyC4ahekUvislRsodWRUZeEupNpydIeMuJRRmtdoNWvgDzvwed5gXD6+RAoOuy
At/9fPIy87vRiu8qM7+GziIssIfMr7OHosN9qOdx2XsVw4LMQMvuleiI0iV5M+iCqgrY37w0j3re
3XRbo6petkHsjzW4RC/M/MMpUtlhEgHcu36nNGezO7e3U5oHWePQLdmEul2iTo3BTaFCI+QA74P1
wqrpJGFunPoqu3URYgRt2dxURfNbWe6p65zPIWPjpcRd6pVVJPTyiFCFflAsyWuZY3z13nwlSTNL
QFVHHQr03WjlEHnmqYgcjTR6U5NLoNm1imJL+/IgG6XxhBA9s3aCUClTus5hUf0TMW+MoStxoAtw
sFc6mWn9XCt9L0j13nupg34YzUpmc5ppzZuvN/nVFCaptzHEHiYrhTZeviyrLCP4M09pv341ynk1
m+V+ckKzcrq9k6jrFTRn4UCeG8ifNBznugFj7TUDnMHGZKImhlMRx8i0ncOcaZGXkXX/vmTth5+U
T047XpSDplGfX1JZHgc0OIXinMjlsAfJBppmuqSAAxG0AUbrSzsqWnbgWh9ZPdcnVHm7PHZDM9PE
XWDGwYcGGkB2RWJ/LFJ9kE1dBW6pPQ8eIBuZme9DVXzN4PSsTr3jL/tBtosu1jqsU3YaRfW0YCMP
S715aEfg5RkcpqlAUc3xeBSEiB0axgBo/ix6R8N6YAAJTG04JeN4T6YRGYIe/fFZuj+DGEBTcIcl
Y5uo91qA/AWgHGhiJvJSr8E2lRdT1vcFaJ7AWGd7J3z/oBz/9F4NAPqgDZ0aZUt4+wVi+QV5REqO
JmnsZ0Ixmht8w0j4XLDpJldkG9PZoSss7S+9kpdCn99G/im2fq8ZIgxIn+WL32tnVr5HxGVtMI4u
hz65MUimb2zzIPP5qJp4PxyHud4PHBYWCXb+zA5VwGwvo/6fQQG77U1Gl+ooyVPTB4LFlH8pGlif
o1UwT6n3c8bVO3vxT1kSoVygT6tV/+qM8mL68m70ypA8h/tWJh92xb4RCxnRDXP57uKph0/aTCGj
GVIeBNGfK+cGEwGw8TVlQ2/MVDRq51k6AuPxINhnnHx2y011Q/RoTx2Q6fSquFzGV0fSVF5LTwVw
eG7LXA1B50IE1AWCI6tKnhqn/Gml6oNKlnPU+SOJkZgO+1Q/Tbr/4FoUkUsKObtOprM1UGW3Y/wx
Sq67dTT3DjBvd5iuLbp3kFOKCMSdo5VMQ7sYlCjaKZC7rzAIEToltNAseof9ZHGQXQ4jkScrC7pR
RaPp+hj+PS+Y8rmKqsehghE1FZq+Ny2YDUOfPRAAL2PY9tzgqCTv/W9djePFAETGbsw+erF80sQC
dtMfP4SENL5oGbqX8aMf/H0ygRQdMjKK/cKPSloEPQOOEmF8VOsaFw9FWCfysEvoCIy6XtGxLo7V
OnknQiZf3Qx4D3fwcWq/DUltvMxcng18nTy7CK0hYW6GoZhzunTZg8HyE+FOQtVEfs+adZcka34J
GU0DYYyMlaznePAIKqn/GZDrvLXHJWGQCBZnHvmc9fWYdGeHYjGR9c3kMzQkXwTU1TUGohdq7ReP
oUVoJ1tWhKm+FpsdQOFN6sbzudU4S1R445YwyN3cIUAqH+Codq+F2XF1zKHTr/qtPVWKYrwsAuFR
gzkluo0k+53oZ8uz3WyELFvBe1Pzs93MO8O0FYUVoRmZC9vBGe+0WbWnTCvurISCnEza2rTrg0Vn
quvWmYI2nQ6YtK3BqSIaQs9OmvyDbwU7tUCzlxodVwAnjfZL0+8za4pT7FiKZGDJtPKmasGYgbgX
QYna9rjaSR8NEDH9OQ/z1b7uRx9t6vhja1dELV8ygllrmtAAH9HeFe0OK+NdPgmx1+vuHcjC1Viv
EJ+bDdH80QmCq5VvYNZv0udWuFRCaKA8mgRBpyfUnU0GZhIJeu0dEC3ZREO6c5g7mHucBVeI/ZmP
ICCneSGz3TH3wlqeTN25dDlXYMoRLgShEkwlf2w3nqJSQhyudqnhHDJHfazqCuXMc4kiNSAXpNtV
BseJKPEbnBjIRlb26w5eJblsLXj7VYPMt2nbQughb+Zw1oy9Q+BR4Nvao2jEfgJwuy1STQAHFSvU
goD6sNHlSP8oWNg06ww68H1KrX+moy372JyAJWMhhWjI9rQswdtREdo+Z3+j4R2gMCE2McW/Qo0v
sxRGUmH9Wo6sA0fR7rehJrFu0kK0wQua+n3m6SZUOTcqSDkNNJ+zxLXNTxouP2Qot+epYGptMrhf
iCoqTOMBYF8VIZXBQGkZkV409vYDu4wecWSaDPa94iBsuLSGUkfXmDzqgLwNQc0N0FPkW2504Kjl
Wcs425peBEPZPudljR3JuQKMGa0N9fMsfVJ9aVIETpkeZhLHoXauNw4S9lZ8L4b/1VZrHiFkazlN
x3u3nt/dYf6CJHpclyV0TOOjUZkNLXkG0Yv5Ila9DZ9krkPmIHorHqfCvR8HD1tGXl1P3sgApdMZ
ZPvvuS1JtK+sp1g+jEIH1Q1DlAQxEnd0N45UWl+XtrgIw+HSTSR5Tswxet29bdl1TE09R2mm3xE4
8mxOpGL6Y71P0uUhje0JLaB7z0CFAJc8htm8vnn+g+doiETMjcVXSRVKmVNgU2CCr0ui3GyiBYot
MefB1I/MG9KD1tbXdfkMNs9n2BkfOSfDvk2tncoNdmKTwbeaWb3TTMcKvashAdhJ0w/tAtng/ojm
pHZ3c6e/aWXJqGU0D7GCuadiwvBKMGidO4bJJL/SDum9bZ2oL4a6pMCY3cCmqmT3Nd/qxYlK2oY6
XJJSlfmh0UwOf4Y8hNLXwhhtbt1ZRuh5+ffipm8pc8plGatQm2AD5r65nNzltRFZuYvNQykYSNf4
UPGgJjuHHJhGjG9FnWwdanb+cc675jt9yA2BWUlv0Gklr0475JhIF6d4Voq7t02q976dKTkmRzIm
HBgPp4RE+64PQ/m7jcnIKNL2Ribp3iJIZO8v6twW5r9Sw7Cb5pDfN95QJ79QJD0zEG/2GhqVoOOK
3/may97Q51Ka5+GmXvY+FOBlod2OnquL4iKBztZgC+xwIpRMtfIB718Z0wvJsu8mLi+6qwE1z1uS
hWKb0VM2HFMAGwGiJTfoG/N7tsBOlc+G49aHpDE+XEM7uquif+Kj5rHa76YBdQqv+xvezCcV9bzv
zPRmBTkM2bcoQtJgoRCst31KhOud4m7KpYjhsP5EEoP0e/ol3/Im9olYzlijDILOq8l98Q11Xnpg
JHDmyJK3+tupF581bxZIlPus8M2DtkUup+1yKW0d6ntWj/ssY5+mU/u37fzCNYoMBFH9thw6uz5Z
DvwcU/AxAXybnogVei4MU4tIwDq8YCSNg7mLUQ99++q186xXettPbjVSbSJMtVcUZ0RXY504l4XP
NpUlKrYoeLk2EdnS6+165DXvumN+dAZaqgrNBA3bh4aDF9Szda+VBS1DYb1NzC2NZJ4i0n82noqf
XFJbPCWrczRKCnSREMrH6kQFAGmPPaxnwm7tRguhMSRhGlZ3fprctz8svDGTnxlnpUqn+1KwU3N6
/DT5TCyK0N/SnqCGxWzIg5qfAJCWezRcd7k7XRgrYPTTyhtRJjJiE3iZN3LrYj0an0ntfbrj8DLo
nJiF/UL2xaPp1JFIyCkkAhgKOEGyy9XQc7Vg60Ihfhws/W2U9j/Nnegro3QbLLLrcp1mTM79310z
C8fEdOrGm6KDA84CgAxugzcb7/G2efW05LJCKgSpfSlMZ6VxN3y1ndp3rvZSEkkcuKk1h3ND4a3b
qBlizhaqmLFufKziQg9sUV41sfxXCywU6bgCpUT+1I+PbinOVuUMoamN1FQ18nsdQLXKNS0SWz7v
6Bs7rOBE0efNV1qlR8AVV32W7vXC/k69nj5VzxSQJFWiFLODubQ3hUOgaN+Vp3YiMnXU2x2q8M/C
GJCLmiR029kuLxg85xL9W1wDDrZ3/AvnMb11sxqR8HypNQO+k2OkAabHeLYeYomFIo5/11p7MokS
Uk6TPmnFB8zE2l7NUEt01FizebPAHossaXy5ozyZfvbYzEzWcQB+y3g72Gn5sRjTa1HjqyZtAfpV
w2vO5pulmK+bHHlenHxSQnwSrJoGbjPt7Xb5GNvNl6dzI9cqH0Xg2sAeN1HbUZtvnUp1YIqXRtZC
a1bPTALgTboJ6Ydvk0hRDPWlKolTauyHypsFE3TtfU3mi96BkPbra5MlXLjeQTaNF1YzkLta7rI5
e8vKXoS/nd1+2Vb5L25btJZmc19Ba5RuxeLi9KQt2RI83nmt511MfjwqJ7zaRnvGZ/RoahPidJy/
uCyOywyWMCUbNM91mnpjPXE2ojlfhRXpzFRhcCV4Qeo51EO5qpykxKzYr4l7xkH56Yjuo1zX2wnO
F2M155or5NUpoLVpY+TXDRpMLzmYfR6684jgWCMtKl9vMC9dQa1dD51t7WzwBtx/DPIoy9Azubqm
VZ+OZDpA0UcGrrwRyDovqrX8B+XSvHHppwQWFR1ncX1tlS+jKCICVO/6VL6lEyPw7RRcFyKmEJbo
+8ThRME/cbOW8YGO+Fvsyhs6t7cxoHx2CfjQys7YkUJ0LkX1KFPzvVKOYKOXUtbip/J8KE9CcmOs
s8c/qUCi05Shedwe2Y09Eqr91sr8i93vEy5QeQKbT6byGkf4Xt7s9tK38TvlAXqMlBIlplF/0Rjk
9AZhK+NiFzuvMo+ojGjr5YtFydAl5ENql8ZttRv2mq+qore7ju6evOw6amxnZk+v/H21gqJZRVkc
6/66bjQGBPyCnVdoX+x7gwUvhMhi76hWDd9kBbKSkKxEecnVlM1sGiEnMNvXwja3iS1e7MMyVMaV
VjLB6nAiMIlw2ah5qY49wzgsi9+dsMdlQb+QwaQMq3rQlgFovFsMh78P//scGPqc63Io48jFwgGI
vzW5V0nCxt2qIctgS39Sb57IgHETYOG4agk7fzk1LpZ0TE4fDn1kQ6A/da1RO/J69qtBoTqKmE4f
EHu2Ni9r2Q+HiQq9n7mHTT0NyEw+ki/8Ocpyc3Zx91m1+SSMyT+48a9LZme4lMYnOjLuNQNyt1wX
CTnH5bs2AlRtLEp7ZzZ+4trjoqHCruL4n5WLMaRF5EVgA4RvAXHWa16Tw7LkdVfZvJVsqXZOXTR8
sfuV+ubXNCDfXliE4zE+QWIGkE7HSvrmq18A/bb37aJdd9ufy7YJjOUgn5oh3/veC/w8sIc1yRJr
HU5Lfll156Fqb9tcTEFezo91wvS59LxT3wpamu5tYeImd73vXtlA/JPubrHL+3wbHfhaRdtQ9Weh
J3M49BZXhE8KPK6yK/Ix6qhLOsUMX0YU1zOXtXWqJ0Ggjs3u7WglqQA2gbJDdyASGG4LE7WwXAiN
Sb/L7fa2z6c3VW1BiyqfDrFV/c7ZOlxLSBsJ7W3dZqdsJT432MViPmBZOz/V37LFvfaTX3OwmMn2
5KF5bDjbzKtZHvPHan6JrQy6kMceLU2sJMBiHSgJy0E1KvT8nL2za88BM9VDnunGa+GzWsOOZXdL
i0VV5EMZ2VmMdF+cSdywx35y9Op1qLxyp/UiQ2iRvMEYwcLumQfcTHqI0INlcBMdusQO0TmkSTWG
W9tzN5mY1U3eY3Obtq4awZB2URwIMuWnzLPFLGyve87nipO/mmlVxhPDFRAqWNyZuM9SsYfTyF3y
6tILC8cxcDRNT0YJEFC3QL5MTYusioaV3X4XeQf7pZ6P5UKf2Sht/2SKk6zkGCwJg6lhpfnkusXn
SJOPu02jBTWih6Fs0lOST1sBbb7bWFwCupUJuBPV3+lVxWDFtP812+gp/ujosIRGoVG7ystAzxKZ
bH+VYA0cKUbuY4ezsm5odo46vpPpZsJfF6JRaXd+bUNJXxh7OFtizdjR8cvWcWZexgkDGaE49CmU
Csq7QPXFeN+RmR4NxBttQP4zffnrxO7CcqRvoyBqGDNtTWqp9pRPHcQP7ghpJ+KwGzP9Ws76vqKm
DBYX53S2klgu9Fu/FdZB6GO3hxB5WrvcDZyi3qUmgS1rws0hScRwnum3Fx4C97xQL06NyFSXz0zN
eP/rFekPHdk4G/KrsqGtzr4VTm3uEL0y7WExQJHo6uwiXeanXU/TvrWUhikWHmTpV7tVWtyM5+EN
RM+utrf6s8Eat04nu2AlLbPmpXZW6+iaDWpm0SxXYthmQj1yGuI30PC5RU9dW5InjndjJ1JOC20W
GLAHGoFcaGyzHPulKvsqdI06DkGu1Gg5cb22eUhkWw0Aarskb0vFnygWLmGr7O1QCLHlKXQXW+Sv
0uHYxoZ0jnlWIGDissfm89I7vOLO5k/iJ6ITkzgsa4xkHG96tX0bYXFRXUB9qnPS3Ou0UDij6iDm
XdmlxQDue+jZ7vG3jXbZEzQyMXWmynKZ9ewcr23CPJmOgo078cIVEaujqA8Miy0YMXt/um5Swlvw
yn7qjpAPlRnvpnx5tWZcl5M7PQ8xXk9kQP2hJoiGJVreqmzlm7RfQUoQbZ3kX2s5Y+R641XCDJXG
oW8CRkkW2uZO+w2/mUO05HeTPmqET3s4YCaP2I0aY0LXoqc16dCZhI2MJGzWnMl2DG6NCwnXf3st
Fslyo2rzBKikWSkrbM450RrfKrE/dfN3Uus36BnCLQCF293dOjg6ZJyYPnT8CXyLnxams9dLHBSM
DKHXDJhM6Hto83QzM2N2SPHJ02k3pNq73wtvNxo9gWtZ0Vwz+XN35eqRjieY6TD2CnWDSod9DuZe
Klb2tQfAPiKEiVFE3LZPuRUvV06sM9tg6yNqJDlu0qi9BgseHfKj1Ep933t3MC4oDPXlZVLGcR10
usKqf5YTExFnlqGZ1EOoZt+gUCxX/vvkOh3ke+kwIrN+zSm789jtswnmrjhNCqkR24FRMYBOfY2a
/djjG79NyCPRGsKsCXeK5kH77pvp3UrI9Srj62JEWynG79mjod/mtOBRVz5JmgLkvflwf2uH5of1
PMVsD3PoDTsMOp/a5l5L3eWsXKILqjy/10QLPd9eOOXWtgkapCiRMbHnczcm/tDWP7o1/5OTTsXi
zEeDteewQbfnpvyHdoP0SuinzHvZGZtu/8Aryjmr0pz2i10eUhC4iA2jQsuPlU6gcx9bd93g51fN
wLltdVHCQQ6W1kceyBDc6Hx7l8p5vmm9nYV6NvKUIG1j/FyW5pY7bE4VbAWixT7XNzU6kHa/5Jth
V7LvILQNgfzafueYrNgq5I+m7sdh2tF6TRs74xmNkzJpxtvawZmrfdFrnz+05Mj0VQftJG6mgTHb
quov193YLIKtUT8grJt4Vwx9PST+Otxm24NN961CSXv19ymn7IgyovPQFg6vdtgiaGJ1rJA/osk1
WUsJVvc0H4p/Py1R27EOx63xlI9Zznmgvw7gJSLDNN0wsY6e49iRWP3XJEsFLjd62s1Qzbs+ZiNT
zfgg8qBXTXfq1PA0ue16MHMr2019eaOQjDE7Zjpn9WV34OIh2NgbCzjCilktkzhKONZYXPpgKugO
76x+GG+m1nsoaw5ovZZB1Rr9jfRlS4b33uOm77UwWSTjDahjt3280OSnzShT9W8eDSjiLmP5fDRe
LAdlYTt8tB0kFxxdlELVzu/d24qJWNSuYggpWncx1sGJESvMnC1oY/7J+yWKnUkSX3hV9KPaA/5G
uRjf+GtynTjsVdiW7QuzTcNZK+jHGPOVQf4ARY76YckFHuV6d4bV33djQRvGSV7Khfmn4L6UQJDu
teVXkR+cx5Zxk9nWFMm6SvZaSTJCZ3i/ro1Gs5IvSk5xIMAgh+6ih+6wsD5b67dQ3rG3iMnOf12H
E3Styq9O4a3VXUntpxFiVC/Jebba575ATCE5uczhCR/H2e9R+CRxuouzHorHaAauL742xwmFOHSS
wTetMDbdi4nyumT+spsS5+Qj+bnCqPhsbDHjSasxbW84AK74HkrMlviIGpqvexV7QG3y8sl3mFOb
LhlFsECunGa5nSymB7aI39M7FCisKmE8r7vRRLo/9dfLWJQHZBmnZYpviQvB+kIvojAUUh2X35ks
y2tV2z/9qq6FGG+pUsEWp+ci5js4OzUEQcO+ECNn91adMUe5dfJUUM4OFZ0T69jZ8mQoctAr9agt
q3E9ogUy0QHvm+xY9ZS40rd+zMIag9oZXrVGrvS5Cm4GHDcTZ2aH6Kn30rNklkbP7dMUUl4MwmLz
1Fv2mpR+NKxN6IuUsyW7LyEzhAlrfdMfwCqd0ExyKy90E39/+1E6xInFyiJxWvtJ7PGzEMU/2acr
Z795mDveF5ERXkje+t5Zh4/EogmZ55udPmeCZpHxZDZeEgoQZXQYmNjaHOapn/YIn1hhr3KZP/P+
P7j/+rb3o4R+AW1amv6DrwfazLbKTn7UoB4G0/1pS/nqLcMjU4g4NHMNTr5LcJYPUaqL2Q4IY1Pv
MEfVSA12BJJsIg+8YKzWji2/ztTZja0zoLR/Rjx7YVejE9umWbXEns9OrYyI3TlNygH+cLVYy8Hl
CqqT5lCxcMeO9maN2S9ws5rOc6cOjY6sDft72v/U7vBKzhTd6Lq57cTeiLlzsqZDV/aPlZigH9f/
zMJDm652o5chqdNFSy4DvtN2i5/RFgR2sfHtmj8MNL1duvrXCklaVBugEZBeZ52OptdPr5S9GkGe
pddto5FaaVUXB7daUXfVQS62vkM2Z1NdzOFYOwdjVgm0sbYjgqV7MPnFENa4/Atx1bMpTXB0ku6Y
Yrz2O8kKf1ja/Cdtug06JU9WrfG6SeUUDl0cyls2YVsG2jK/GGvqn+lshGoge9yzM2On3Popbfs7
ayQIAkw1/0YWzRVaV49uOX5v+9op2Ap1jMvDbNEJrrKKC0y9e+TfQP9Uy8RKMcRQhDuhnDp0Umt3
c3srV90419W0n2stibqCoqwdjk1tULfSE87qjHdP1TsvXa+zigUoTrt6p7fyKvEIbk90YhdQHBm+
Nuz8UsOuPL2Vqt/100AJIJM7zaDon+vmO2Gg1+WEUfqJlkXaYn46srsVujxWfrnspEG9W8rCoR9k
YRYqIbLE851MrH+tOCcWqyY5gS7jsF8fjUMjbGzuk/9DRsonzS/ReS9MUA6KGDg8LWeLTWmaUEao
xLzFsHKbzvptNo+oPYxTm5TV3qA94FTOnTL9TcpDOdp2BCkuaF3b3nwdVPaEwpJyFA6VLSeMGrVz
U6/WY2zlD4I1Ze+546Ho14PfGlcxd3LMouHYMCAjmnKX53QjSezMsz4wO2VFyCj5yEsodlp0MUNF
1xwvd9akh2Uy9q6UVCU0G30yC4JWKy9C9d9xPn0XA7OKfA2M7qHsxpGLBstf3LyZqfOdKftnnBp4
/WZk6WV7AH7PvGwBrNCxa3fSf7RkGdi3dU/zTLu1mvUptd2X3FVH3bROXUqpqknzAn4Hu4dAozNy
Q7QHbwwuv4bQdp3ecsMADTH5Ym933GH1+V9fgw0s/glLkMNWnGjq3jsunbhSNq9r7Ef9sopDKo1n
nxzWrvPf03FTxGfpRZsRUiC0IwWiUhe7Ive0MWlwV96zDsVtjJtbgEcTyqvpsZvoxcgEM2zzfxg7
r+W4kWxdv8pEXx/MhkuYE7vnorwlq2gl3SDYFAXvPZ7+fEiqRUkze8eJUEBIg6xiVSGRudZvbOsM
cQxDO6+4SyEyLNxpPGWtuwongYsSXciYnAx0UkizOhvhVHeGSF+qGq8yRbXR2geQpnYPrkl42XCh
FQjnvm80FmxixZRLBhqNBGC45mOMQSd0E+TFhFG9ZGq7UkCplriGDqF+a2k2nqHoBkbE3NvC282P
PPICz1MWi4UZZHDTofp4pbiWRn0jqsFZkmtk241p3UIpjUvSWvU6A9PTOyAfh+aot2SDfdIplfKK
kgNWj8RWF32FgiS4VN3mq+3JlyeJxr7U3hOCZ24MtYLn2rRttfYpVQmBoYo0M9K3CsTu2rVYlLBQ
7GGrzGlA9KRCZCdUfyQ4wOrXq7+UjrZpK/PU2jZ6KAXOkDFzNoIWdk5As23OfWE2Zy0P2zMBiIm0
Xq/sgI/0i1ophn1am8VdZCrxHdvq+VxW5DX8R3SKeGxaHlqQXuBry0qo9fZ7Mx2VoVtja1jeyirg
AOQhhPn5Y5Co9yPmcWdYi6ku7ojDlHfAxe4LFfEOWWVg73pTuuruvcPcK8HAdMO7DVYfAxFIh6Xf
68pe9gNsPVyHEvv6eVR5gFuyCyBUkrbmncm62qqbJQg7gYzL33VJ6Cw1RH1uZQ+0u0bQLhEBbRH3
t+bQfT+wt7s6ZtYffqs3WRsgpdOT0Pq7v1ZaqFiYJ/Kk+s1HdYK12o0PwkgOKuuTfMR6KhAX9iKb
Qi+9S4Sn50PpAZzKi745yKLl5vHsATetwyFqH9zKT456SSwx8/uWJ0fjXPFAWCbQb5plZg/nXmXy
lZeOlVsvfcB6e1mMEjfaQmwwV+8D+15/wquQoNn8slWC6lysvXeVL+W4xTNZF/MsX6kPsWycPMcn
IEH3vi3THdtpZSmLIczTc+/qj2mp8D5U9dYotfpejqNxJaGMqjzJgUQGqK/MXG8jW5tILEcwvbBq
kvwqDyIpq01ccWshlRUEy9bK0bro03opm0E051deMNxVeDAzi8990nAKQF2R1PoYJ67Hgf1AtiVI
oW+axghvCbEHm7wfkgsp+Bk5UBRXJOrsVe6H3V2MpOaqRlXhfqxKa+nBvnlg7VUt/d5Knhqib9x3
on8OJvTs7ETYn7JBZItEafMvZlW8YSoLXbLKnp0uSl+HIoM2GBlfswkge+Lk35qBFUVKToUMR77s
1IKJY1Iv3sCKZlGdiFYByU1RoTGtCPgB1sQsdzp6T/k2IBfyRiLiaDRT+TWp7KsNwv+vsI8+O1lQ
vajsCVi91e5nndztIo6ScRMWPtYorlZeMZNHVzOxmYJmw2VZ58cFlMpJYfHTleVVNmi+ZjNJeMVa
FmVDFRIcivxEYbnDUO/9Cn9YW0DMVrLYzAPktu6su8FBUe/Ha+D1nAOfJo8m+jIPllNlqxvF0FAh
nvvI8V1ygtuhFN37W5UNWe2126wmpyW7yPEHRQXn3wXk+/MSPBuM9N3UxdhFkgK9xS0o3bWliLAE
LYIzt5mybpQhukfEIFxWmmi+pIlyo4ui98kRXyfHC76VqXgB4O0+95buYIHcQJvt7YSoilselSw3
jrbeOxs2rx33f6qTFze6T73XfRI5Ui6BWMMe4Aua4uma2YX1ebD0fOn7/XTnamG+ca0UuZ207g6g
+50trs3eLbam9cooY/UJRGGEYFJwKdX4Lpt0/cYoUoQWDKsnNUEusI2D8oYfDokiP49vYrZOWwOt
hXMcm8m2LVFJSTISXGncj+dYGM3WyEAVZCbJ/9bU0rPWjvoWZRv/rLm6teVGsU9xDBEgZ8LlLjtk
gE62BdT+nSGi4MpqhCWdZluvfnJAV8L62rAPX9SNP97JrqGYFKIyf3cduvq3rgY05zsVj+9t1whm
3za+Bz0VnfA+2/Ye2qaoLRPOkHUEPLddWfTBuscudFVUKlk/r7+meo2zcuRNaz2c+qs8YC9rLw3k
JDayqM39tA4mrm8UYlswtWHcHRHLRtXH3+thObxfF0QElR3dqw4kwb9OuPkhVEWkH6z/pSlcZG/g
KbEbdHY5LipgLHvIwPASrgaqwitAO8Na1vW5411Z3YPRR3GTnBD9ZJ3dG6t+RJ5JlvrAS2+QKNvJ
khwIfpq7i3DPA87MGPIgTOFh3Mw99FEHnrMilWvp+/ZHP/IfKx1pu1tZVbhOhqRbtcsrLNSHJGlW
qt6DriCA0myUyOS7ww4yWMNGhI+pTDGxLL2+tXksAASYK4lNxsv3cl1WCPARx33vKYsI5xNqmg8f
Q8iGXPjNrUVKHc1pBxmYvr7VvFHdycB9piS8CX6Y/0OlLyx1p2iE+OWFsqM8yAZ4qKSD54unqQA+
HrvW3p83oGVQGTcd8Z9bPy2BtaAa+IWoYU2SR+QXvUCoQkzwcfKWhKNhZ2+ZnrvX0Id445bE02V9
arv3yH2o9+683C1LaDFK0NI/y495gSqUGHGb9sasXMv6NmBH1LfFM1kcG3GiAXvViNRlKrCc1YJe
OdY2v6aFPG1GnEuzoUPKXChHWVVFMa2y/H4qaz/aOxfiWpIq336rl8Xf6oTuaPu0jNe9QwwV36vx
GOjj94Oq1tew5W+dTPDiaWCLT1oE+UAt4uILSbuvwiysF8XOnhpNa/amZZhbR4uCtZsaqH6gAf9k
5hrpMxgeme4wn/oaukxVEj7jeImpMRMmqAxlXRvj0UFlyxsjYwUqnPkvG27GskzfxgJRz7bWP/mi
VkGQ5g479l459M87XeuQFVVJ3S/U3vB3XpqxtW6gdjl6+lK42mf8yZU7BLPzY6YjMxjaE4CEod2U
aZE8dypJtFFJtI0CheuL5S0ZIF23z13lFwetrJKNCkFsn7d++uSM455gZPai9UYO68nzjmnQRXee
6X+TLzfpDt9gOeS3dp52N55PlmGYL5jfBwhKcloR2MDM8s0tcpJ/RUiSnuXByIb2XJot8FrhIHGg
sEsvAUieDT00h4XsA5dzPgWmDQfOPH4v/hhCdk+L4jlNk3z3MXRiAAs2la5ZtyXUgGGY9ui2uDey
lMUQ0OwO2XtZjCpQLMBT971T39gkBJt9TQQEdJgaLvNSqZ7HjrxqlJnlZ3sibx0OSf2SJ+kzMI/+
FYvmc8t69K3uLChZmY+DfT4tcgeawEJhIz+Ho10ffks6gJBxfHOm26fwxBt4yrO4XG6XKMzpWrEI
sZbeyuJHQ5woKT7I4Cw7wt234ZPSYSNuIEh9cqygdDd1AcS3H6x6HxjtQZbkQXYRcz9ZLGd2kdn7
xMsa+xoOqrLPHHhdKSx1dukdIgo65KtVODfLPpXiqcskISZaCUEfHquvbOmVw/slupYsK90Xt++d
+Z5uNJwlRCXsK4QhBvnxGu/X915a8cviNWogBcehaPrNsgGHfefHaXbnzVuOUK3A6vyoc+q2WcWE
wIDuIAkHc0W/VKrjnEo9qk5wWZ7ZE4sHFVoVemPWpahtJGUj8OQ2P8STbBSo2q/AgRQ7tQAn2HRG
sc1s8K5JY/iPoZfb66JDHEGPBnhU0Dsxz+mgug2p9TAloGzc3FfeNuTXvLesY0lqVI14SBlrDUA2
Pg3CCFZFlEAgAilwTzRzPTDWxRCGuJ8qj8CprbPDhGTH3hxRd8NsooVstQ0ynWNjeyfS8wiMhmFy
U9RWdWODWCOFXoV/lXZ6qLJIPFVGYcOp8JEDmdLwuVAIIMwd7F+vJJdaE1R3gr/Ai7xfaTFjLYux
1i/kloi422Xy0CcwlBDwDK+R56EbpTU5KZLE3vajpR8jnhHAYdKWjHaUn5jfmu2YqvaNyeeztuPY
uOYJ9nehqtgPwyxZhB7voixNZ1u33jQu0tmDobVH7UyqMyFwierWXJWB4D8X8+G9X1OZOd4Wyvcr
ZEszjjgk96aHBSHkdnLcaxCJ7Z1ltMF9YaFZESL0tpZFeaCDaVvtHSv7mQWE8NBHB1lHB80kHEgE
pN97bmviTNv5RytLqnMf9Ok6TpPmSQ+jV/lVa8a3UPTB14jfKsH0EaOL+RoHqaKjOV+T2MQUqsis
nyZjTh/03puZvV+TuYm20J30+zWlBS4lTrIjlCr3qDWjeyTlSX6r10lIlFHmb2KeDRVu2DRlsun3
UxbBxkppw00ylGmLSYEJjw9X3UXNX4/KMz7qo48Iw0KoDsdsrvg4NEmIATCo14cJIu26HXBcr8PB
OOWZHq9DESnPkORve36FX0XYXcy6N57hLWSkxet/6+ql7a1cuprBcCnc8HvX30Y1JxWP9byMCSO+
6FVmPKpeVTz43U+FsHvROkt/b9Hcn1p+v6Zwi35bVx4glKnscBav1YFnLIx/EqKquZansYYgQDgf
CjdCYdK5VdHtOlbxvF+TpxkatAqeqr/WyjLK8NVhMghZu6NyyIR/hDJibhNSxQey8spB1kN8J3gq
K7V0cNBFnnuT9HOzhezVWlordrJDLWvlqTyUjiBXZrfRokA543t/2TJq/pfWrYLjyDx/8bk1dslA
YE5Ly+ziZVp2kWesQp8akqmHj/rB87WdY5C4l5f+2he06fe+Ddq9CzQOWmSHHf8sDwKhT35Hqbm2
yxTtkqaF+y1PP/rUI+mO3/vIZksViLV0GMuEwAz9BwXx92OWNSrx6flUV0B8yTN5qH2eXcCTgsVH
Xac7Y3n+KMfWFG+iFB0zeTEUR5SafhuHcCVJmrq2mK4ccmQ/jcHCyV5m46CCryngaiHX17nhBSGD
7OKrQXYpk9GGI+4ZK3fU058bdk2HgN9HbWEY9opMq7GSF8oD0srZpd5Vc09ZUffgwyyWHFt4GilO
M88T6cYzZgjlQhahMuXb2kBpSRZ1E8qoAlfzJIuhFa54QOoPhavrlzg1H2R1H6Ld2ph4yEVjNj7X
GqlethD2XrYqQr3FSXO6YpRt3tfZ9D60m5jtsY/aAj0lLiLjMa7RFWI/Or8tLUFNMBeKcdPjq/Ss
eziT/Pu7Ned3yzIs2JBJGp4/3q0cMubdpjUCzSUs/a1UQk95XGya3AcXPYulv6ujz3rqH8WyDmCi
uUBoZKtsmIaEmV2WEzX7nGhJtpOlMS2PTJVQfBJt7UasdaEFhuEFbbdhVRPPXg+1PQJlCtKlh1DB
Tc5SCOskT5B+qJDPkr3fL7SNAOx06cy+HuFFKHV4AW/ms7XorzH+FycE5I+tMjjPqs7Lj+4A68h1
L2UXP9ZzdebCs6li0ulNGzvPQ2NESwLx4Um2NlaEJ8YYP/ka6OnGxGJn6BXnuYI0tsmqaNjIq3S9
JxzZRtGNqyTu0xSd5Es6SqeeUHolAzi/lBdFJHKrTNnK4hiPnyd8Z9GwqouH2vfW8iXdhtyYNuF8
3XaJ/mTCGotD59wkBhkPVYVcjJHVGads+9yXgtxLpFkeuFDzfhwTE7mhH82DAobh45JpmkYmUST2
BY9WQ8A6Cbp7P2i7e4yWCB0mgEM9nyKSNxjI9OPLRw+t9R77yEjOsj+uJ/XW6CBaymI1Dzhnceex
5DV9lYolmiLu1jXEtmnH6nbI4NuzAABqXyncrSoima1h+V+Daxt0+Vc8nFJwgv7sNWDCtp0aB6J/
Hz0Kq/7LNZTsa+zpwF+s8pOhi3LdoEx4IhppnYtJK/FAcu0vkVKuZNfSIc+n96pzNyV4w41qyJNE
VP3dVLjdQr6eBUkx6azyxSuAKirlwGJMicWxhlS5zkPLeQY4cJZdm0j/3DkqHETd0nhTRHTk35B7
fbm02Uf9/TfE7KHe/4Y8ZU0l/4YK1tBjmJV/Ad/tNl4Zm5tEjacd4IB0pSPs8SiLXRVnKz1Q9Uez
qb+3Tq5v/FRUY73ckTRKN7CdyZMYSvSk4pO+Uke1ugEM3+9LLa53yCajI6qEycpGN+/TOHbPQKDN
b059rBNlemtKpglEyCMI5Vw9uV51UxPPzFsEF3oje+nTMtiil5Uif5f0xYnIHJZR89lvxRaRZ2yG
zWbJPoDeZdmPsCOwgfaa1LpJNGPtDUp4Im3kLBPirmtZXzo6WCCIztnJEPk6b3osI/yWKww3xPjF
HZz3Afq9YZu4ammzvZ5tqyfTBAs6l8rIB8WTV+N7Y1cF2rqqOhQJ5gbZRba6nZ4fSSCgoh+RoEIJ
bJNUvjibxDfP1nyQxSDpreOEuaQsyXrZQ0vJH5H0sVGmziKo7/O1fY7HUSDSTYDrzVIKsMN0fSwQ
+r8PfQCTtQbOQgqh21P9aLlOfE86PXivLxJ72Wp6/QW1Ddjm3VfUxnmGAX+5+oXp7Xykg7ZOkGT3
cU+So1HU7qvRq0sEoNsXFdWmFTKO2g3SqTigtUm4GUqlfqpU7dGv4h5JHYyyxsx9FhEeKpFmx6e2
KHs8QIwR1f7Rv7DHgIyd+Vdo5f3J0BvrKuaDqYNbFPl1jEJrVhRrz0Awj/D/wFpWZlzt9YllxUf/
tq7DjdqwZZN18rIuAIU/hm26lUXZoIbVG7L14vDRzQZJZdd5egt507ompVffOp2y/OiAsgxLs2h8
/RimNuxy20yQ+uRFsqFtw2EVJ4EH5YKBZJ3WZANm12G6l8Uu96xNFhagIVS8cVxfPDts6Y69CwhA
FutxDNYo1ag7WbTj/LEh3XWBTOXdw1Df1E0rnovRh8Dm3mlDZJ5JXSDB76vfgGGp26gq2NLIOnkI
w6w+wbmCtkxfdcqNjTdVxb7pss9ggaGeu56+0lQnuuvHTFxM/a+W2ALEGewq9siYQXmdG/Mqj+9U
M1RXKtmhtax7b/CKz8aoa0dZQkpRXNzsL9ld1oRCU/csWn8eJ0pyFVREo6wru+sgkjb1Zx8O1fsY
bC6Aa5fTZ8gvzrJyyUxHpP61eQIK0Xu9/yh53ntJzlUDKhcfbd0vpR/XyUnuR095HTmn/l7vyVXP
E+CPnu+vN7fNgjv/4Tp38EE/+v3e78f4DLMxPovYu2vTsdshxxKfP+rl2XtdOZAw60E20P2jOquY
6ReyXE/da+IDzMef4eylIj/LM3moyxFNFT1pMRD7u8HT1HD4qWza4S5X/fQQ9fhQvg/zMUJXK+Na
i2btvnl8eZBjsSjoFn/847/+9d+vw//13/JLnox+nv0DtuIlR0+r/vMPS/vjH8V79f7rn3/YoBtd
yzUd3VBVSKRCs2h/fbkLM5/e2v/J1CbwoqFwX9VIF9aXwRvgK8xbr25VlY36KMB1P44Q0DiXmzXi
Yu5wq1sxTHGgF5+9eckczMvodF5QQzN7cAn9HWK51s70ruMBA7xWdpEHJy2dZVaB9y0XSti7LFQw
CUg2fhSbN9UkjPdDOmk3JlPrgdwwnzVqSeYNqPxiq2h+u/joJxvIuWGgmYdIJhchQVGR7crM6c8i
S4ezPDN+nM09UE7JWMaBOw3Ympw9Xds3YZtfixAorWeOP5XcTN2LwB03//snL9zfP3nbNCzLdFxh
OLZuOM6vn3woRnB8fmh/rbBxPVt6mt/0rZrc4G4xn8PerslvzDXlWow4kwHbGJAOmQ/fq6PKRTaw
rL2zQnJzlZqqQPBmqK9uaFdIKFA3eJYATqp2Aay+v8tFW72WSdXiPhM8lcD1b0Oy4U+q/pTETfto
QJq6i8Fyy1qnbaKz5kExlMVEI6kyGAri+fM1Au7B2k/qCvJ+K57AWiTLyc6So2zN8vin8Yfip/EV
Q933bQXR0tNwPfW8BrGOujsTff7fP2jX+LcP2tJUfue26WhQvkzz1w+6dTKHBaufvRER6dGL4fOT
n7CfunyoAikLiH2o5cnP+KO5z5FFrbPs8N4vqFuYwuiIHgJzqk6EdeDDxvzgUmtsMc2cKztnxg/L
U88z51Nb/96rENZbV7LuKv3C3aNZZaw7p5lemmYx1sTDJwxiNmqqt/s2NZ0H4WkX2Z6yyyFirhcw
OT3rpkLeeFl3zvTi1fHDQIz5gTngtwET4Ad3qmsANFwOCbqlkxgunW0Hp7YvzrKESOB4+V7fXfB5
RoGvKzJv0RkoPwJzMVae+dGFSxsze79UV8xqNbE+2eURKI8A6RAk7MPhTvXKh3HQNAzeOmJJTjP/
Lb7yybbXYyvUzyrq/zvAQtZ70RrDmwwO673hYBIU5iLFMJWr/9Oo8+WVgRaC/Gn81y/TXy2nw9e8
GKvQD5rfiv/avuU3L+lb/d/zVT96/XrNvx7ylH//a5dz+FrlNUiC33v9Mi6v/v3drV6al18K66wJ
m/HavlXj3VvdJs3f0/jc8/+38R9vcpSHsXj784/XvCUtymjotGR/fG+ap33d5DHw4zExj/+9cf4k
/vzjMa5ewuzt3654e6mbP/8w1X/qqmnpKtw6gzyYLv74R/82t+j6PzXD1izHcdBWs435TsuQPgv+
/EPo/4RaZtiqylMETy2L50wNS4cm0/yn4QgA74xoWK7Ge/v7L//+AHv/yv6HB9qvN7sqGMVUXd0l
f+oahmb/erOXZC3R2xgzkLn51lP0V5Q2LpExrqHwvf70ofyHZ6cGVf23x6dO1FSzbSE0DayEpaq/
zS2mhiJMQmR0ZWVhfU1CiDuN7lztIHSvTuDXu8yNoNWro9+u6mSyt45QnlguERKzx3bDA71ZVJlZ
XSvjK9R59FaR5ts5QR1cvPmQGJDlmbf2PQbHSDU3FbRd5VYPQV5mhZNusqLToeRo6ZMK/qJroo2K
GeKs32Wexh8Hl7Wdbtn9ziiY5AtIK4ggRnsSrRPWyJpz8NIRoEscgbUW3ksTKZ+rwIouWtV8syec
mae+ircw8PzdiPz9kg3GIwo0GAB7wbTUWrXA5cs2YOLFQKRb4hymlRxF2WkPpJItCGyFu0SDatqV
9jSsOkVrdgNky2WXlxrgH0+9AxgNNwEwjtkheqxF9TVOCB/Y+XSaulzFiwSRq9LM4ysz/EWLQzb3
fD1QS+10nU09stnM6ktXQAPW2RIeJgflAG0+BN2ALhsLf3Av5BpkxttUs2Sv9ywbw2not6IqEMAm
VurFJ3tS9a2tK/cW8JZTprXurhLZ44Aw5x6XnnSJoc4eKcMEtLL+kA2xep9Wplgp9y4qD491Xmn3
7VpTmvyopY+djQueM/TtiezouI9Ebe9GpKNIpWwQnxZ4RiCUZftTs1VU9UFDIn6vrssWrQZtYAtb
qyqaasArl3bst2s9DXf4Ik2XQq9AaZkI1DiDVj+QiGkKq7tXCNgULZSAqCfcaJVq+1TX2efINbpj
3Dot63elWJSuteu7vr+r+7i466PO2inmIagxg4GbiECQrYq9aqufchGbZARUNIhbYd+UhTiUEG92
42CxI4+gYxZlYF00M97qGZukMr2tfde+hZ9k36Lk0+Ir2gebvkrUo28Z6tHNPWUXV+a+nmXk5QH7
EwLlyPh9VIUdCjs8RUBbxsD7NT0bH4sIVXlhs3jjFVZ2aeQ7L4lfBxhChj7WN46P9icU8lTE2kqJ
hAtSwLmvw/zVRPN45SZxt7a03L0VSAgRoW659TC/XLXEdG9aIVqsup0vwlbOoijGT16pvEVlmOxY
WooVwiPEaMs0P3UxgqLcYiCbwEufOjT1I+C5yI4Cw29axDXi8NSDeDuRu1Y37OkeA8e7VxK/fwoj
NF0QjV6ZowqCBJhysgJWwH7PhReW5ULb97qGkpLjjle0m8drCnMht3ttUQ6NfkYjqMywQ4bC3qsg
iLqYjagC7xEVrUPXeRcLMXhQWCEEHntWSkUaczSivRiS+yzoB9glFvp9ONh65NuFQ5pIw4EKzKWC
kGXc7VQz/laBoUGAAjhcGzcX34UpEaQqWFRENP1hFQygfesGTUfilCCt0DEjSbgCNn+sgvqvUknD
NeGje1VDdcrVfWXLamWTx+NjboXDZ42d84wsI/tTiulilPVDahtY0utEGKdUGe6nUtlhbBt9ip0V
kunKCjp9Q/bGqH86yDq0xeCVBY2/jZEo3bOXAdappvnd4A5XwJAjtKY2wZvOi055G77x916TTo2P
HRZ+q6jsUXoAxFbGebLBuSxCP2fEeY5wMFmpcD/E2n2kBMFDE6RbZh5CmHGNWIZtGJfKRBjXyrZ1
QeYiYHJcZnnenOxYq0+97tUnc4LUV6jbuuf/j4QbIg5I5AFtmsBQrPV5o0XIaDG05nOHQuVucMUn
P3eiY0yibq12jv2SOWApy8TDSLCfAA04BXDgvrxzQG7d2K1mIfDv+Rucu8Y7ASlzUQDRQ1bSPfp2
X95rZoSTuBfeTIrtr1n0n/oRKdyoRkVnSrGLxPxikQP8XdvlzNDrzQrv1+apdRBQi/wIz1ij7GDn
IClVWnazDGuy3EGkB495B+UiAPcYE5xc6xNZ0NjOd3kNDFOgstqb4F36LqtOHvCiprH7Uw5w9ayo
8dXTrGCPotB09kPxMAZtf1CEjd6MLQL83PQasUbm9MCibhr7eBsh84Jc6LKbxGuiiu5JtH167AZg
GJo99U/oR+U7fcRcM8Fbee3GibYPVOUl0fXkISR0sTO5abaGr7aPusgfkm4MX+GCI5Pe5/l9TrR3
PWXuAUf7AQABeXrPjNKHagSdbYam+TogjSW8YfgWDmQ7IoPUrTq8Vv3wheeaeMARBknJZNJ2qYbY
BfY9KOeiAeZ6CdIEEWoJeZEoBN2neG13Lo43k8nTNLPNQ1HX8EVqEuUAHT+n6IQ8dzmKIQgElMjt
adEzAJpFIqYKpqpojyg7Z3sFwu6mgf320rd42aXal64hZKd55SnQacpF3j6mQ6ZsgGyXa1lUc8vZ
9hE2edEIgRadoKs8AN4B6qTa1hLkwxKoPHZNcduW53Q+wOZFO6/XqlVo+NiLN+l11M9I6y31wvDP
g1nlq7xyizNqr4uUvNQXZIdzpgUgsJY2vtoiss+atUOPyTy7birO8izshgRpwL3KBBMbHZlB9Oxv
SgPBnhhxs31vwRnAyUE7pCW/vcmFvQyyWblAtl6pdibu4a8sa3Qz1igQBfdT32rnKCIXl9s3AyLK
dxaR8r1wq2c7DWIksKaDp8XWU4paQVwrn/pB0ddYJ+VnkxA0aOpY3eHLUq95Ti5HURv7AZnptRd3
c3Y9Exsns7pDYdc6rFsU9ZCiRbKbsLkLP35rkwFGC7cubtnJHCbXgBxWA2Ae+bT1YdgEOTtmJUaA
KK33ItRRKRfYO1ilFUD7DqYtI0ktIu1eRXB4U9SaejSIu5z03rTXSFRVW89J9FU5U6+wvRFvs6va
tFQrP71t8bS7yIMdxU+doXOfQoFe4qzrnrtWJyE0VPU5Ho6hx+Ox0orqYFld+ZwgoJ+ZqfE5Sfsv
uZ19CjMj5nco4g0/yPyoeCEJ0PkAXq1aY4JI2mGMrU0btcTWQYtcjSZvD4FlvcpSasaYSA8eEtyQ
V4iH2l/0cCBZFyzHrBdPLTpBq5yc3k2EpuVBIMO06jCJwMO4vTfbAeP5LkOWTM3w+yu0b63ZnzwT
ZHBAWHWbw/9cpKASHxQt89c5AqS3gRO729KxnYPrKLNkKynJvPeTa6nrEPyLyfirLvqbKIoclm3Y
C0yKaaEclmF+iXCC2nX9skSD6OzVqnG2E6g/UDZvkGlXF+AdgqfGDSGLCxNWM7pGd5qDSbRGdDgX
tnFrQjpj5ZY2hym21JOhOiin1cV4YwXpp7a2zojDd3cZQOG7CB3pdT4QOqkKA5XA0n2wCFMfJlLP
iwhp5/saf7HMT26TUs+3Q8KvjCh2cjt/sLdDmRVoYhcxi8N2OCmBOaBjNX7hLi62E/r5e3NCrGj2
TwkzTKT7+TnVR+rZNkdnP2TBcJaH0RiAYRsWyjwlWqGwHZQA+08wntO18uN1M6uvIHkbPyFLil5k
2h/8HNFvd7IUbm90M91RVOeC59UaK7HurLpBcHTxLFpjK/RFA6231IMquo0xcHTcFCWg3DVvwTvh
a91iGED0c49Ufq7NC3qnIhzgG9Xe1Jq/Ovxybgc/u4STcO/15i7LWJZXtWlvhyo+tohHfaPLxg2A
NmloJ82a+vYd2lLqBiE+8JmgYUDypvVKtbKK2wP8Nymi8eD5ab5PWndcp747LGvwWssgKdPnAjEV
mAFetYmSNDwbQfPN7LTslg0RzAkeT07sZ7cFQk5QyTmkguDngNfVR1XgJhVz7rDyRWUeMi80D1OF
DxeyW6QoKovlKYdCV2EiGp6UgcPxXmXKyZPE/wQrFiBd9JVsaHoXpNolzpSQnCXroSbg22n9rRLo
xrnCJZotWryqyK1v6kyHEQ+OlocM6wMoruIuheo86n6yIiOq3Rfl2KJMVPZvn8J6+guJp+SK5Elw
SA24Fk4cVp+KHG4lAmZoJsHQ3lpFCo/VVKlT6/jO5yuDyFASFMIFc2kOJXkjhTxzbiSf83HqF4PR
6Ogn7TJMhcnIGAMx89Bd9PDzgWGX6M6MPpys+QYIhrr7fySdx3LcSBZFvwgRQMIksEUB5VkkRSdx
g6AM4b1L5NfPqZ7FKLo13ZK6UMh85t5zfwzdKwWtf0/N4kAcpXkr5zsdwEHDM4+djlLx6kG+Oihz
ZU+7ZqRjmAPwh7Lvi9iDnkj9SylgqvIVuUEWjlt9t2B31qlhVAz0JwmAGs6/CU97Xe6tM3NzcgbG
s2cJ818NUNNyqvU3W2Uobkun45JvB8yzLMfzORk/sqayoq4X+nmt3C42cizRaZk45nH2zXxPrjlk
cIGkoN0W5A1+o49WMcy3gggKWneNc3/EUlElCpj09sw75TzWoEacopM46Qp9tHPnZ7eWIszxh8Uu
wMrLWFhAJ3DKBveslZk9zSC3l2pcl4OpwWoQam6fSRHivjCdJ5P0qR+MBdDLlkzOCxgnQqeQMbGk
hSzK4moEv5vPc/ncDvfgzXs2d1678mnO3fM8+f6l8ERGbZr8colj+dKgbjnc/nJZ8WuCB9EpIYAC
WY5ItUVdRWwqbNnukPlZGRIkacdmmp+s3KbU6fL5kCLovQ2Q9M8y9fo3QjOOdLfFM9NdO+o6fKgz
m88wAAr21q+lC52n0SeLKNPYmQj59pyeWERFFoL+WtHG7BrTfR+l89IMnoro0cmVquYL8rcAsdbg
75IWFjcIbhajjBfhIp6qCjKP3HxB42dnmJXA5Lbfyh4+fKJkdgpRDIyqGXaBCc60Tf8aML9pYRzS
dDkMWIG613oc/bNzRzBh2hyzdrcGEhxRnSfRumI7FndG5mA95J0Dflh1VtwJ58NyWFQyAjo4GY3N
4AkQK5zUR0Ypbx15EIDRWJaY8Euqd7am1O+dJfCeapuIELHzJmj7ORpnHMLDwZys58Rfr5aGQF2j
OwyTcj20nkXMJ5jf1nrVkFd37Xp1rQB+bLFQp2Xbr/lmJ+tr21cPtYT+5wePQbn9E/iMIXXCG8gs
A8HS5J+2OSWcok8lG9ovVvrlrjdBuajJ8WCHmGfbZjeaiPKmvK464XyBR00QzMZysqvNgfX+HeK3
YKBAhFbzqAr82lGx4lSxp4KLvozs3NDHbfg9uiafoJb85tg8N68uaGLMn52uXtjfid2YQpq1EYb6
shPRON4mIEH4NrGDIgdjwDxfSUkndyjDd2AJewudBsdctYJOqqjudgCIffibaCjN+7PAC9uNxCxO
pSAo1+iItPzvBycguIlEoODkDrFkEh6KEv6J0Yk6HmVH6E3wRmA9R/Aiv9bO+wGxBagZD7NbEGg5
ENJ1qqDKD+e6S/FUk6aH7/MdDdkJFlR5qiHklIk5nxP625Cl1rLvDKiYDYk2uNMhOMSzQ5jglH+Z
G+5BBJ5vRb4++kq+BuX8slquGTpB/4LLiogdWJ24uN2NiaIkF2FrOfC1e1LoIqASFCPABPtUpGZx
xCGYhqtC4sFecnBHFcrS/ykZp8DC+J56v6G2dplAvFRQOhmRkQOx/lj7/lPn/mMDEyZDvRpQ3F2H
ybniEOV4MC7l1EWpP13bXoC9SowXd17Q2sov/Ft/hUZihK8HAcU/NaX/IJNlIfrAm7C2YReI7Dgn
Ka4JuPC+WyNht4kRJ+EolJYG2ze0r17LiZX5QMAQlIMxa0e1Nzv7LVs8fQ5WsKyWyQP0KhKIhDPe
JxyClm6GRKUKPOviET6PhE2BvWEbYFDUUJTImFp269S+lNtv2aCYHSpghtxFvMBbRjoWYQ3IjvXL
StYUUGbId4hYd8k4gKltxiZ0+t/EtiW7cZDfrYHosa/O0g9emVFApTeQZmZmMe/WbthQrQDaADEH
mu0rsEiCIJPhj4YYCK87/UZrD3WqzogywmKI7zYa+x4qUcmEZqh+VVhjd1xsH75ZPcuClI7ZLB2Q
FZMVpcHzkgVfJYJilIxy2NmGc9i28tvUhJe2uiM3Ofd/au29aCzEmdEWUbM5nzjw+wU81NyB+y8L
66trcnaEjfNqmI64kvVODiIeA4NVX5SNLmvXog2XTcKlhuTC/Ts8lYzu+WregyiQhmG0AYWQa1gj
ee/H97XKbggmUpYq59fiiJ9OUzeRLgDjejLfs+1Pwt4zkCoAOqg6MT9wIrQ6qPb2gGyzXACCzfmx
InCvnZGgy8FmQj/MPxJrZD27QW022mrnem/uiher9dx/pd39G3B2l7yASgUw9S5sTP92UgKnnQxA
Jpt7nLf6ateknIi5n5/NESOmu3mgbuXGoTEsIfJWTn1y2KCbM4zL85mUVutgMg0Mm8qYDrU9rntD
yVNTmz0HQr0dPegVlcJbWAFQjgB0Q4KvoGT4SbSpJDmRRysu9dKPseiDYHePAb4PQuclE2fNeiJs
G+jMZXGg0qUDEuf2zu8apX4BHQwhfQ1CZfSEaKC+86zEDRussVzpfFDSBJfXisBjsgsnziM0JgOI
bBhQETvkNTvHo3Bt1fA52w9MpGjiXPhmbW/imXWmA6t1EQULNEOwWVm0MmiLWoV3vk5MwBPQtZi8
OzyPTJNdRKBpWb8vKTaRZPCfjcwlInXenL3O1nG/wS0+Gm4duunyx6y0uKLKdZ+G/MNmj3PiJTrm
wWqHox3oS4BJvBpbEOEue1Gfou3cOuuvxCZdaOS/epe6ndq3deHvJtoCG0HMTmXj8jiYC9xSF2Vn
xcTsYAR6b6VuE1cS09GUljdzg2sNJno3my1s5n1dVOd8hEviLPt5WYnfsIfvSSyv5WTcUsnNQpX/
D4HWP8iG047LBYZ0mr/MWX3uhjHdmRLoVToyBKAY3lsQs7BVrlhIeKuxdcBwR38B2OwLVnty7dcf
SJ3/BZPz7fnOc6e2b5F3qJU96Ya9PV0H2VlX12iYF2GhjLCJ6NhXCAtQDV+8oW4pyObn0chPwOPm
kJjr5FYz+AINrCxuE+dLoXTbS4rVVZBuoHQDzG+mBWsYKCsPcD7bHgDUBgjHoesOI3K9yIZ1EeLU
ErukrA+z1V2Zs1skGnDiWWkq4xSGqheAfvLy4ODociSWgsQ/LRoAZDXJJq0ouj05UrFTOF9JYcKy
aLOv5C6oq6BzO+McgG+ph7BjOAwfnKqqZ5iLthERzLI+LxLJ6TpA+mT6dfQmRtkz7R5K41JwmqvC
3zcZGNLEkq98FT2LR9+mtYxMbXDklC5EzaE+8qVOjiSyPTZJCUFJzqio7RXiUwapa///n0zrVNwE
0ZoDExIdUH6IpgKuIkbIQLW66NkeDyIxgkcEeyQ9ldmFVp59TiLSOJXjdVIekJ6hhjARSPhIpIt6
Yv0g/cJ66u3llwm53+xd56ODlAYNhbFlas3DB3jiAm9kcsy8kcArtVpnBwPGQ7CZJzWn7QM1LHaA
jBSDYhweK190Oyy0uG7SBAEgeEug6jF2598FSbeeAtpWmPk7KWCYMtazr8zh11rbf7CLyVNwf+iM
v4D3CcTCaACDLTuReczAA2jYs5cUcW5a7y7KoKtDVRS767dlEpCRxwOD2chL6bCXLY0AAn3V5QbE
kqn4NOEhbzOQG6jMp7kXt5xZUjhjus/dDjmnNbaRGl3SIxcmnEyhzAOIxCJG4h/g2LyWdjKhX52m
s0OYo5t7EY0bI7AKz3lVcvl6sj6lVC2XeqgvGT5wavNExi1w5RDfYUTfKsJZCIBSwD7sGkaeEPk/
0DwhBdV2nCwovDYz3hDgC9BzibtpsFW1W/U6vo4rOVMrfv56IrK9CIjEbBTKbGc9GI1ZwRCyIM7O
krSPgOo9ySDLSJAhGgYYoDdQS46j3ouMpq1Kuvbi1KNPf+sve8pLPNE1i6K1hKvsF2SG4XdAHaxY
swV9DHeGO5EEeE/KPf/cHDXuIh9HptyPDtDSpFQ8EswnJ2W9zZ0mEPAe8WIk3rrDZs1ax5Iv/4k1
JAIw6oXZPpsbTbQgxCmpsbUsjnFYJUrTbOqtw2DLvw6g0v3i8CjdBk2/JeRBuPX4Ikm6frE3VoVb
rqzTf3/bWjBei4L8B6qmbpJQV/qU+k35z/Rwe7kZX3g7zefRdH6WDIMQd+0E2pyHrArLzhM332M1
lFhIs+0HH4bK2TJRjjJGwpVGips5b+fU4Jzzx8qORp9b1BBmdUK6G3XtnXgpmpdWbPoB5z6Q9/sT
K4YbwV3R1PbryRsQoPQZsu+xtcX1j87kfOtzAaKOySuM2yl2UpW9Q849iMU3rlVOVqPf1Wd4WRkA
NR/3AIParCLrjP2vCie7a55tmH62x4KmHQoS31yC2oxi0pFzD1ILevmS2aqLBHKRs++YHH4Tm0k9
sz+liaibhOiQPL85zkJ/vfQOB2DT0lhuPlmQkOyADDGlY7l+cIP15+ziHdPIZQ/mysIwLfODAdL4
0mGGf1zKtbv5VOEs9Z6bDtUTPni6xyA3Dj6ZXOCbwajVq8EKgZqYXGWVPVkpBNQFXyFckhxRVhVb
tlp+yWxD2d9ojuFBni0DCjsvwt6UTxmxGvy679PcwTs1xGNeV58LttDQ7RN5c/sS/5xpxtvK9VFM
NyTAL7XJe+D9KdrUi+d12F6zkbSe2QPrYHiFfgSlyvbbfB9bz6aZhOwwdct4nOD5ROrsqpG8cXKI
MJsHPPsHqYnkhgZr7M2huei1DwiGNWj2Mi6rrnNfgjRTEbFiwCXb5GiWFYsa/1OwFA8kma7sUGp+
qx3WaXPXQRAPF2vQYEiS197ZugsC5/XEm8ypSkRR7wB9R4j7OOTuEg8WegaVlqfJncao8Y1un7Rv
pT2whszZ1Sj2vaid3FPTozL0atjppgkeWuF1UdPymAa4EqERbfveK4vbmNjV3mkQzfZzcwp0e9No
+0pL/oarSWbIqpxoM/ZKs7b21/k77ZsaKceSHFuCh+B2BfXNJkqZI8rJDxUVW7QNbIgr5gyr3qYL
39YIgT3LRTp4yMsZY1oZ0AeP42e7cbMxeZM7s2i3W7sh2Kb0cZlbglTqYHPcV3B5UT7jLE5vS4EZ
RcDdBakTqISmcvm9JfLsbcun0WCsNg3/5sgASoFjwsLe8DnhMJw2Y91nPjAl2HRB4z922J4O0qZd
rssvDHMkBqH6iPGP3xpmQODQaIaG+zPGeVVGRRFc6gbkipXUipoYfj4Z76w7Sepqg1hXDt8tb7HP
+VTBS5Y+hMDc++DmK8Jl5FLyh41cFTpDorD+gqwYdiR4u5GXlxe5eW+yA+MlF/HYcIh7fpAeiCcG
ECTUsV/RKcj7JHEJMvUINInMFoLMdLrsJ6KOk9GZCUAqP3T12DL4jlaPxUJZGGeIJWZ0d1Gg4BPf
aSD29cpucXF28Dy3/SIGEmgcmyjFDW9UbGp+zdDtaqQkqCXMmka39RbqMMPbrT0l1uCCpZqTtdxb
ZPCG1JFd1Jbp04oHnH6tq143LGTPtmavIxNmJ6ySyOHY/JvnYo0uuqGOMpMxsoFU5G/LoElXHFUb
i7srooY2AsbqPxSzXV07zM8g8gsrLjLW+boTUOMnA5+a/yfp0p+ZMOkZuLSiUnht1Fmbw8aNJZ3X
u1+WP8XWKpxdTvTiXrrbiB2F3MjaItCkQNgYBD0Pnf4Qu9dfEhNQ7iTZCXHEG1MlTcIf6wDlOk+O
9Kj7BKkVa4Zv5b8fWpzn4dYMCx7V1Qi3qgDZPhNky4bvwW5Qu8s+++fx6jD4yRoU71OszPqeraV+
Vfi4hd9tu5b5aGyQXfVUtOvepR1IVjUji2/i/ygaBbbgnT/ep2Q5gfJuMv+WSwlYw1Ok1o2DR9mJ
2CjNCJjDOga1ziwOeGanZ3etyCCg2D3CBzEDDt7QQ171BEL5s0/t6Wx3yB+8Rp3HP5kS8pJS3MVZ
jXrFJrbs2AbNtdmSgT0gITp5Db7/vx+aNGn27TZ/9hJIcnuXs7MYn8/FfezALOPU8y9iG5/ojtAf
bcEkn7hC/it3y1MeVGSygJMiN3xm5zOoCaFkZaz3aBvjMZG02f4sob8/8PQm5Dazy03cOU9QgL/h
vL4CNHV/4mMm/2h49ib8jm2bkLyFdw3/OFHsZpFaIeOq8kpjRQ3maYijfAZ2uy7sUtSvbupie2yb
vW3MT0XqkwWg0jgHoepqzE5wuIk8wFp/JbTb2/85MM35Jo3g0o/OdnETez8zsH3FXUZMFHCDy8C3
8sX6zCE/HtvWfNsIt3+3G+vArbT+EHr6NAdZwf/IFOQ/b1+2WRDB0nf3mU2sb6+7z2IFQ+R59hNR
k/YTS5th51pEY26i2Kgs6iCGcefdypFZ2N0+acyLF9caemJfM5A2PwcGSBFJUcVugee/9+7tQEMW
MtIs0sgrVrvO/SkaS3Ym2dN8rkwbt0mqsbqoKVSNZ109nFgxfFXQ3HVA2mdvWBFVgn+FnlNjjTeJ
wPOXGmGb9eIurFEX3vRoJfjvwmJUXf77q5n96b4OjN8O5KHzPB/zVo9IOhZstAsHa1I5wW6c1J68
FlbiFEZiM36DviMVB4YoU7ZoqmW1p/fJYWjAfFoCuwp9wIwUKK77I5jqa1kP2dnw9T9bkta2yuRQ
1iIl5oStsWPkb/PQoxgugJWPfux7TEnJgrf/OB4kS2P8YfNJIyQMHjPeqUMxfQQKsmWOBXaHIQJq
osWEdUY7QOtWICCAANybUH8NLgCglMZtMuFKLpcFHfTPzc1PlcUiYCs6+8Bi2XttUsB3CyoTj5Zj
j7kl2wFB6fH6G84e5hVyi3t6ycLgjTk8Bz/kBPJfoPRO4ewih1gt80BEiyZiChRzmhDoO/fB0ZR8
S8zJrEgz8a9SoLp2oOLDyzC5tnzCJtiBs7Wc99WsIPCPBlDLuT15GTzq+h4UOjfbyVqyX1vr1Wj8
IaUEqfW+UEbvO1m8GPDFEWbfv5MopXZmW5c3R3wADxEvA77tmsD3Ls++WrvkL/p6PKpV/qvqzqZs
8xhU+fB54fY17fq+4VsgEITfeiV3/ETcvb2b5HgqCK2En+Qu5sBzzJke5mTCVxdZjdxjTidhQid1
xFLTgD0oy3D12j8eGh++09RifJhuRNgUpDKFTF4uzsPyJ6CxZhl1RrLUxKCXyBK+56LOJItFAYMw
JGINexvibYFiBd0BHS4HQNGBOc/ObjeR3n5u/LQ8ai+JOgGQv5s8JFxnt5zVoRrDcuqbG4PZkPMQ
jN2MNa/biqMAEJVvzXNDxO3OdGQb+0VGlEWmGDXYQcv4d3HCe3bdLe/Lp3Sr0j1wFJ5rwKMTXXVw
O31XOJIPxgBjz276i+vqXDcswcGgD6E38++DUTmoOvt2O+4ml4I/G1HL2478R/BM+Wi+eRzzpN5y
yTYZ45OJ/XroWsghi/a4FcRm5JhEyArfAztZr9pn2JGr6WjVxwT++tUZ+nsOAgTc9OzbvMhjB/Fo
GC6jM0ZKo0/UpjKunNB0I005/docy3zlIzo0miMtzVJ9XVR9dRpkX0QEfLXe5F8Yf68xi96LMDmj
B3NNWaqt32pMFiwkergVBjT+hXBxk7hlBm9An8xkttAOUOFX7NXjJnXgquOoOFarilG8BXuC1oql
quIZzfTOKAtEundIzpzpyEqzH52GTNxr76mZnOKKiTIULQfOYDkdFwbBArZV7gLLz+I+SbmS6mQh
7hcS7LLY1zl7m1mmLilLx0Kxn/EyeOG4DH/4SUvf56/vuDkoU0Ft/ugItotdm0WUH/gP/kTksAaq
IHw/7ram/JgnPtlxLmIs10+m+Cgz2z/lxkDFj3iuDtYfNZn0YdHKNNpsDGUqkyelS/uAc2Hisd3n
0BNuPqsd4moBn4sCcflQliJcswXBiu449nlABu9TOBT8hmjnBkXa6RqoQ907DGhdLjLV+se0AOgn
wT/YBUBeByfDblrHF2zW76SY8LbZ03LooKYHbtpGRcIOZgmW9/TOlKOQjWh+RwasRJTwP2i5c7Bf
8IuiQqUq7FGpGPqRvR0jOvm9YvILA2slh9VTAHx7r775i/feFuWHsa7y+b5E67gewBEHsevYLapc
Uipy7V8Qc33gMkr7FDpZSQbFpBBuFd6hqp30VtbyPpNLGef0wIQddmIuLtnaGVA4BugTK8Pe06zn
xBg6w2mbKK5BpOypsVoWnyngeaZYDFLRWf33Ay+q+5C1/j9bTfW+ctfhPMiTG4pxKG/TaIWtLNwb
JZGFzsd5x2c5kcTn3sRcpvi7+0cEY/YZNcl0KgnPM1n/E/oxvSUe/vVuGs5z0d26zD/65oIltMke
qgJZDD0hplAOtfEXkN+4G/EIa4HOJ9igP5bddAgK4meoYTk5uIRyKG1Ge84N9zuHXHuCjxDcRDv+
nf3hye3FwkCNLS4mMY67AmnYKEBKUGjViOIU3fmzu5GFtPWgUyQMnV3Vl49g/vaEGcG3t6AukVoN
wlUwS84KTQWb1g9FvXwsCWsklWcM07L8gr7Q3+Hq0WP77AXGqZRkJalafOrAWWK5rQ/91NAO9eRR
kay8PJD0IcGBhYsO2IlCbYkNTob9kqYvbkrcylCA6nTq9TAoRSzGIpJz7uM7an7CX3Aefbv9geXl
lrA5Tov5ryI4ElsHkvMqCbcB9l5pJr+1xVNBlfq5ccmGlAz/3BEanV/bj3Qbeyco67gIekiTZn2Q
Tf5k2qP7YMKWoVm7y0AKUskRmMTZNhphNTRwsKvxKMm5NicjOALbZ0XS8F2V3OlxbgMfh4kWWrWw
L9mLAfhB5cWeQHgjOlUJyXW8DTlg1DsUrva3p3GT53lcAVlhF47ZKBG7uuUgVbCn7YgYYuosp5Zf
r31RbiooXFizd+Yzc+H8ME4escnpXS9DfFrcZ8cGux74/XyNsEEURNoLSN/0Y2ziiNsF1h6Ossqi
pWlJjYPsa2KlOy82OTXLxLgg5VwZvAr4YcGlVZXEb/CydqRvecwwUVMHKZaKxGTx5vTtmQ3cD+2b
z4SucCloxSpuyjjOERTEc4V8gjnlG5qVR7dA54/d0gxzu/5F9Ia1WyxnZPu6JyEWHBZYSiG6yKyZ
ZrqZh+vC2GqmBOOlNBdwn6q+gBwNTuLO/coS44eDUvxMez7Gq6sVhIP8MXNYzPgK+PeQJdWBMISM
VSfrxbQtPiDK9ZEjWQZM9z8dsGs/4P+qnOzgq5rcNPJuOKnSr0DPmCksWOLFPYY3m9u/NZv43ShH
ijF/jcyeBiQvjXWXNIF59dFz7bQ1W3z8acDhQh84yMC91c7Gmn/k3AZOXrdMkBplPY6CNVbgwa7m
tb8vB8FtVy2GDaYumTQ+R4RZ7M3Ij2uy7KdMyifPt14WAxWpSD5N4OxMRxcrWvvMfu0anPQjkZ76
3uPXeW7skQj9MczMOkwr+18xAKMmezJNu6ecqhx9WmE93DkXBWoTM1D3GKbWfoFkZx5tvoectHME
2GNCrj0yQN/0T88GPzozoSpGjsGG+mlk7kLKFn+IFqwLt/RB+vqjGRx/x75r2+nuSajLgmCeOSXx
UYUQv7y+6mDHDSQGwP+MXGKmd2yhviZvWvgUmj8GVbKZZPNhyS2PvFnBSISyWPI2kQa6PuUZ2reg
HH+qjSInndIBxz8f/TRAWJGJhQZfFnGmOno8q2lfChKT0R0SMdwTAT5pmT7JfIi15daHcXRii1d7
R9xTh/MTRZbld8RMFFB6MfOppvksWeYR9AuGDxFzcUxF8zbIdXwAFsHrk+ozonkEkdNJG10SC7P4
4fm/u1FYEU7yPq4+h21DWO2tFI78LCKUzKdr59qZpDoVq3znK+Ez8s+SA5BHAN7IqY4EoKATbMec
g1V8a9GmuyVhqCKob/dt7xEG2yNDtNIOJAC0mk35P4FnsW4GAbslDGEZrReVNxI72LGsJ/ttBHa0
I8DvBc+BvR/nLN/DnYAqhMc3Kpyf2lM8IgTmoXJe1UQ4LUb3K+SIBoMGG37dnERfIPBW5nzscXbA
3MGsyu2QH71UE1Y6ohU0KXwG1OpjRUGNWPwwL/W7lco3ytEU9yLVebk532nDjLwSy90NE2l7Sw+F
bnlNC/GlWYTvdaDZ6nTlYcmqh0007oOtO3eP/a2J7gkhTKgJtVqIelVEbhyJ4nhRQelGeWKOe0qj
LGwrXdyybLjYpv3sumPzOBvrk9btZ9uVzJgrxjG1Oq9TmjGRawHkJhLtIwPUw3SxRvclw7l0xuwj
Dskdr4QaM42CbHKZ77PCa92ijC2yOLatSK8ZDD3YJjUpYVl7Zv73bFEmW8GI3HhmVV5xoHNHo+XU
Bephaq/zyHDyiljpNNuzfxQZfE5sgcXOde0xQsDkXhiReJdKrD8dx3CjgLDGQmv37Lbubz31dSQb
/w3GzPra+VxOqSZYZZwvXiBN/FzOB7HVIYN/96alpsa0gsfZ/dfMND8bDDc3ZUYptzBVi/3oh6vp
vRS5dJjrDSsBudarxRh1v0BRXBtWnv5gP8O3UTs0RGSJ5FATV7sZ76/YszNhAe4aa+cuaxGNw4Zg
x8vbJzcj1Ewy2M/syEHfsusKDB1We6bso8DROqqx2O7zGVQ8YHZxGwhfkoJZU1+59rX/6VoIBfJK
ygv2qz8r/Pu9N+djiJI62zuG8Xuw+EWGlhkBSYQ6njzyCwLmHg1LWEN0zsF0CZlqt3fLXzmNGZHs
fGs44iybn4GwIgNnBAB5kLF0wuVhLC73t5e0fEKYhAbfu0Kn4Q7OIGSSOvFq33n8lZO+bUPKJM1P
/9bTaSz+CJMNCNi8LwAhRF+SdS02qh4n8X+WmfsLngtWKT8z42x+V0bJdG+jRYGEvAuCzA+nugUh
KNlmrC2riGk8TBmvX43s4zoNONT9Po2ynuNy7qVCm81mxMueSMRhrW0Vv4XDP5jUQD4Yf96Sef2t
NkUGoydjc0r/eLkrD7AFuOnJE4lar3BDfZOKjFe6qIc6pT5EZ9125JEtQeKeq7tEAvawZ+Y8j76N
jSJ4Yre0htTgy07Y06XYXEqwoT9XTTAdfSm+gkLF0sa9Q21UG/bruq30JgzBQhJEKZTUq21qXCwN
UQwWVfzsND9QEX70ZgVE1yMdJMnUFH1tamBebQaviP3ReQ/jrqHDiZ+mvlMXFr0hMgAEOJ3dH9oZ
CTahc31NUBthWKBmnhY2n3cx4BPqyUdT4TYU8/RtqiqWfItrIm3HmoYE2cH6nSzvQggzXvWl7edP
I0OqOzv5eVX4hFwMpiyI5Dfp1Melaz88ZhYu72Wo0RXjDzRJJtiwpLAv9/6VLX285vKy2M0X25mF
F1kIqz6vJak0/+UBs0U8NL2MKXSuHd95iKPlu9y2varWc9MzxuPDRd1ig0JTeB5WtDZjG5xTm6gV
oEFhpbpYI1yIi5xPFX7V4t3L5uY3zoSnzi3evGL4i92dUAiBjm/NY4VgE561QxQy+zaCXsf2tDms
E7rnUi5/xezNcc0uSqSfSGMf+21DwdU3jDrqqUeBi/ymHtz3jFPADgr2Odb4IRcmHOQ+AK/JUQWA
cdyt2BTx2hQ7wgJJYUISwovl1+juJhFrJV/c/2KN2bxEdYtmaNU0izNpr/XvCTYMb5vxm+6WQflU
I7VBDY/wgCHXfYNi+8sODEzJ5jYak+lJ+sbL/YnoTMuLtpeX6XuuYUjTqDO+2NDket2OtlpcqoLy
0R1z61C6JSArYjhMaBkkfPOcCHqW5j1ec8VEVGoWb4lCw1/6vAfuD1aSKv7l6QVpe99eppSguG75
w4CdmcPmtsd6O6TZkICkRyfmd4K1YX4BxUyqfSniAe8PVxmmjgB6R90tUWptFYRu+he2Ud82NNlp
BinFyPrKQBslimR1wu4QQkDDS+4+LGv6Ds6qDQOGGGr9qF0NSQm6rXSycZ8s6Bksdga9YhtuOzef
TU7qTodphDs7ciHbRabifgTQ1JXZN40fExE0NCHIeMm+rQC6X7/MRCS8sU/pQqJiDcN9xTf5VLKZ
2FdgqLlt8ltmT92vrbiEFP48UCU0irkyaqdcPvo90rKMpbHtDoSEB+5fWw7UZqpEZ6dXh58i90gi
5o4sfPC7xiL/upWPuMAVFwLfUVrM353NRGoODDvsxQuG0X1N0JScOaqdzneiLNOY7QrH4ouabcfB
QwJsz2txcdplPhRL9oAGsDkiYt7XnpquucT4lL40CVx0j8XsHlg/kxm+wNuC4qBHJDabC1mPm/pL
+7ceg4IZLNHKJ+1RcvU2jUdVt5xh9vpuG4SO5YO1HXuDV97njczn1H5s6xwItL+FwsyqE98Ti+aw
GXZtTVBAUT/YU+Kz1JpJNDMn+rrNinongJppE9ns8sdFdfuJD/YkWwqAxZ9jlmLJgzC7NMxTjmFR
M+wrPAQkak5YTDDhD1EO9Rg78wPb0zemrL9s2wjOLT29WSOGSxFNiJG8ikmM/XXi+9YzcMaUmDmR
tMX7mCSM/Q0HHWczfy+ul5+JXCPkDqvKkVrIzy+tabiHsVn/5n0ikC8Ep6yeEPeYE1Rah6/q8Lpx
KC+OOyMGRllfloGI3Jo0NU/6J+a9zs4OnDuU/Bm+R31t8vSXr5c61GuXP2GppL9qTwUWnac1MApk
M//j6CySZMeCIHgimYlhKy6uZtjImr6YWacf1yxmMdxdJXgZGeFBP72oxzOsX9+CB3jAh/mJGOcA
XkR9yJWTUsii3fY5HxEdOHYbiwdiZPzeArRnpImnTuQNUJHvw439iMiDsy0fNqq3hRfOoVTrIo4K
CwW1Mj3nuoZH2jSjU7aklyRqs7Nc68+yjouBVsUH7o7+pIsx4bxS2e0/zkb49kLR+K9Supoh7cmj
Sr8UxZvcLV/CWiifSWxSitMarIIrSXL1UagdYcQsQCiQ6Gx/mSVkLd3oA7Dfwp6r6f12Nfw5J0ce
oUJ4HTtjKG75y2oKI64a42qxIrtOYgzaF/u70KhPlNi8JtYgB8Jctkdx5NFr7DktJiMCqsuHWXy2
fBLvbaQx/BgdCe6Oaqu2UV/E4pbHeumnsKZtDpepLZESu6kdpe6tTIFyZAVzqSeumaatXQxj7xD0
T73KkA7aUBmuInF6GaiEKjXpTCPIhJrYCijt4uwJSyu45ohUqKb0pqUZhypOS0c54htb4gEIlzY8
Ymcgu2OmXM2jSX8zKoOujXY6YE1SYsJ9E4pAq890pyxrGE/MBJR3vc9y/6006hV8H/pAw8SRbF3M
a0p3KmpN/MzMXnFw7B/eOoSaKMdBK9AUlyf5fMaF+lgSDDsNmRSqGx5NJbEehj3Kx+EGqCVBnUOp
St/0lNQ+cn4GvlYHBwhok66Vu4DZnKo0amhT+G11FgxNrl3SXH6GsT8EaT7f+1JqryPiwJYbAa1X
5Q/9tMCYLIPmUb41wg8YiuUlhltbYM6TkxiyRfvLa2iv9DVYyyZp66RwQpwZmidLEOzrZlO51CTa
y6KuoWLygcrEIzpr5agsKYZnSPx1KxK4rHHbU5s6nzrtfTV1hKac2x4EbgbBQaZxJEKv2/dpBBbe
JEX/U0095rjR4DIjZT4ameL1eGBRLDlqbNe40WTmYTY7ctWH0rZabjNKsT9s7T8l7j6VuSYjJG1f
KWXxLjBGGaYlUro8xR+ILMJRF3TBrVU8qybJdleleMjtTJ5dgtFcow79j05fb2wM9TJ+lpbaH9Gb
yUDHYIQldpABkbLE6VXm4bSL6sNCeMrTWYlXscEQzr8QIHA8FFVtetqiHo3aerOIfqZpiY0yaU9r
aUwsuWY2RevNYrGC+i/kIHhhdIsZg3BpfkzU9J1haVdivvq7kNPRkR1aj7jEIjdm+bm7Disvxnp4
TUlBZJRYreaCtA211F2Je7tNloRJYbFLjXXLLxfDGWpxsuNWnI6LoZHCtaTRBm/gDfKmuWPW9w4W
aEYmQMVC02roKPXVkgjUgtHAK0aNX6OtR07WXBPQ/HADUfysMJxbHSB0XPeugpiAnYQ9+KJU9jSz
9xFjXb1vsRxG7We+FOoDOO3HAgu0iwd9IrXjJrn2VETJJ9hA1+r15qDGQOBiuuFMUf1ppe3Xordw
W+is0L5xBpioiMoWmAPtJJgmD1G1Pq2quT/fD+tasv1olVNBFckBTJYzZ1SVZ4gA4aZg0AGYqHib
1nCsQTkkCeXKS86+bTPuI8hh9OraPFbFv/+dn+oiVxcU9V+uAOpR2mLgP5esDJp4Eq1x/DJ06hXq
Dt0D97LTwUXEoV0ToOOqg1UlEtNnWs6iywZYoNorITl3LBclFwPsry8qFUOUsDAh6eLyK1gzKyhB
Sh24gy9Lx700SdxBdU6FZ8xWOD+ixS24kmGwmE13KOXN8PRCeC80VT1y0iVA3fImEhU69RqZhuVV
bgWSWMJvZFYCmZ+dFr7XlmnWlmLUniZaW/HU5RKCp16xaB3DfBLDrpgwa9JHDPeG4uHUeN2wuGhT
sjitoDxizEVTZWPnFjiRWygrL7KkhT3FjXbNUsjrJ1T7jqi/SzZlseeCs72a4AZFbGL0eybfJ/Kk
oz5eqoX5TTeSm/W/9Tdhna4xahE2ynwlz1/7PHvGmIc9p84Sx2Sf7pQZkRMwwjHwUAl8S2yeotr8
4TSNoXZrGPDKnhuJ6gKG4+KeCWl2MtPvConPBUVVuG1cyRcc/GxoKWKU258M38wN8WNE8GRoN7AM
jHTr2saOaOMi5qyVjnaGksNn0XaOxOIWU3AKTiXq3joa8rR0hpUrSRE+EzxychurjOB97YvYNowx
/mL/JzqbWhFH2RbEnxHhLolxuVET/cUWi8qu3U8E3H0Nm1i9dDUBj2bwmgIHYGIWU2AsnJzNklRy
9YL+oJ7jBtj1LBSjk5fNjSh64rM4fSGwrgT0KMaUwLXPPF5Ue2QAdSvjw5RZqYLyqkNJveGXiq5Y
e7Z62fA9ceKyyK7Czq8c2VpAbnApOcqyE1PSAzxPjTMTgx/2XKXCnN8Vh8asF6+ohM2lSbNAAp6D
XE3op++Vk0SscMf3tf5cq7CWab7cPeA9oJBxtTwOfYWNrLq62GkwayvRa8UWOZyNykknrN2paGzc
C3lOSVNznmvmAIL4GTHogNw7sgebegQkqAB5UXu6QFGZGXHgohbqhPPlGHckDuK0/FvmjJDuaoWr
mlaXTSs+UxUzvZU081FmgbSKzXIupOhnHDaMj/cmWo2LaBiYMWUzVKOYvi6NyFe6CfdJSrbDUjcf
rIxW5N1/S4IbudQKLCDkxhemE2eiUXtN0+4gYQWDonESxwephYIDB5vu6zjtHCOLKrdOCEmnU4/R
GccgtfL+pqMB1zHKdtse+mhDdJfSwUnSUYWzhou5UBfQQKOWnRgSkMQbJvRXfd6kE07Xkqo7BDTW
2uyYUrupcP+3eWweu1qZbu0sB1zaNAQLfL8FR6H7SBHCGi3aad0ZgUr1mpuSfuJAQY9ZpYflsMqA
lfrVS0dMmFkSL+cKMAobO+oapOkBagQ01l4RjnBtWDDXUe3SRJvjIcpgGQL6tqNupUusyw5bzXNC
FjTLXyaYOAmS6Akl9L6SYgmXNRmdTd76sG9MJIvEWsJ+RUHbxzNvYnXkDCONITVJWEyh4z+O4NuJ
OKp4ImXynUtZ7tOHwQanIMTnmAhRrth1wol9ExtskO82RJxPfWiME8bOnzRaNQYzrXHWYTMDRa8l
l8m1wsuzAdbKyBhKaqTd+tQ4fhFmzw8ToWqKePWLIjVtMIFT5hG70nZajjoeYXW5EcIkP5tE8U9r
zGxU2LeZxTOEReUxVbswk9P4ba1i+ZzXZKb+/9Ook8zAspqajQN/V2PU5ESVF4eBxw42a6G+JM2k
2SRWplOq6McEZ9xxTMyLICQ4HmrmgrKGVFiDtJ8IFV+2SvgSEuUf/IvUH7SDIkWb39B3umAcs4u1
/0oFNXURBnn5Tvq63mgeuA4IKEe5Y2yRt3HwpSagCld8Mdh0OuWmHKOeBylGOXL9DrTB+lTEWu8O
Eo6sFYq003CAIvgmiXZhpJZXqhjQxrRecRDq7jTF4kM1Ea4Xx8RVFkk4LVSP5DUrkAFoqTMaPKuX
kXEtFy6EvKhLXk/bRBeHabDMZ9WmswKpZ4xHpRWVlxZ28z4uZVhiOvnYM2OvS2UxfKaO2ex5M62K
r7LYYRT4HPYKLqDBEc5C/SVv31LzY01ivzSfY3QJill8o+KEUBPAY1BU9Ye4K8+TYV5oVQlVKfWb
+mOpy1CcNuw65YnzSBBjyW3pLaQgkaAeeTtrdVqSVD3nQYNvM83BydzZnAXlMjtlCd0Kc8TcW7Sn
Zy8NJoBtMV09wRMiHweevaJkPUus+PoRasDSHpaOxJZClGfpSH+zI4Dh36/22A+Oacav0XDSJixT
8UHYDJzaKd2HV2mY3YGFq9ESiyzZWICsP/UTiQKsAghQ54oMW73FbslvJGe6Y7ZvFgpYC4ADo/mx
xcS9LC7qkgIAXG+uc/ptDqrXygKIVUZA1p8CSCtp/RBMZKbYZK3Uh4u2EuerffTjcBY3hMLuI6Hc
3F6TxoO2WOoyC2L2EiMjFOY5EY7KCO+i6vpzY1knRg9iGV9Cqz/y3bvaYHiT+gbY+Ci2g1PMI/mp
9c7CHojd8CIJuJ7VmN/5JrzGmfw0xi+aVgVwsTy9tCPhu4G6FxI9qNI3eX2PwfsY9AJrLWOEwLzQ
sutnplLa89KyJqwbyOP/aL4DSn8Eg+Cs3YyrCng0pfRzW2PW/DbMp6IF1kAwJ6KGAH6XJbwYEu6t
/ALooMiI4mefJrsNNW/seMDbsJkO432MpwrvsdWOtkDZ+4YcUpiMF+OR79gZpoaRezllXUdbaO6w
gXgDHAiYE26C2AWDgpOgurPNIbF9xV7r52TjOQEt4gc5N0fd7WCc9CzrqSE+0ZQnCSkNvgT7JKT3
BN/HbFf67LXKmdDXqGH6VmtUEBayg5fWt1ItL8v2CSoVF6IjaJjcF8kR+Rg33RfK5pAZ2nFBCzMi
jsoEUxHALhgsgw0gw4YFfWsLJ+t/IqQWi9fwVD0VKl8PtsASt58aBUbefeLg8EiV+ckSvTTyFEyg
vIbZpvbNllXdB1q2SV8qq+cGPTTf/tJaP9EpZcfw1CNHWDVMEvDwJ8KlXcJ9z88CWnpkA2TGJee3
XbJzcjO2l0j2lCo6J7DQMgXqBxpyrqt+kxyb9ETKLNQVzl/LO67zMOb0DzyDs45yqLFsTPp33NLN
+jVoWzCUjyIib249y8Nfr6W/Ctdslf1oBJnE5gjsTWNE04evRjwJc4GfqAtHPir9ieHXBYXhFJcF
R0kNYAZily0RHGHDyG7h0HHBidG1asEinFOupVw3WN5nAYXyMs29AhlT2XoY+/GjqJiMEAlYZ4fr
vB6U9HUofnB82yR8RRbCaXMTy0szTDz5CETIbPXTa74DESZudO2zr55LPCuCNkDquhXdK/iwENfH
VdSOIhbVqLqbdRNIxcqq5dJSYiPwAsvPRCCcSV6c8pmeJ3dbO29Kawo3JKfXD2Zxq+Kw2oXRJcex
/76vweP8LLChxL0papc+CtgkY3k95kt+NHDClxbvux4ZjJ8tISzdErFMJyymX9hQ03S40HDOWOxP
rLSnTXQk4Yz7L6gqqhpGzLNofe2bTG1PEZTYHCpylRLfR2hi+8x4LAoEjUeZ2HofAkr22vVnXwcO
00c7jK8DCSRrXl0JXdQYXXKPoYBHGPOmS6DTZ7npDskWatkbWeRWHWwFzXwZ22CWJ2+haEmswHp0
fynbCAtRNraugIZtswZCOOeuqJ0E4tUNTL0lH4igXfbuaYXJuWdngfKAZEwYVPeKmTAnxuf8Crzk
aIy3LuKmK5KL0R6E/DyQppXXG1wesgqQuTlBTpnXQUPSuuNQICbK1NANslNbqT+WbIRjxvHeH4Fo
kqrkAe/3k4psAfYi96o/TkCOzjZApO+a1zsrHr7v3i9E48QZB/LW7rCBuhVBlAA4gmWxnYfHKqH2
F+wfb2pnTnESKNiv8tu48CSJ+iPHXMciERMrHVIlQwmL1bVIDg/Lmj2QZg5EhhssCBj1O4hntwZj
K2YSV8OvFFsodQShI/1jXRSH8Ksds62HlERt0kPZMc9St6ZiM82wZsucrwhMsG8YnC79k5bnHT2R
4ctmucYGxK+A6fUdpz/D40pbWDI1WEoL6UeM+P9Ub62U+VVT2GpPamQg8NuyAyW3nkUL48QDUB9b
VyCa8tyqkgcYBgwl7hZHftFHDiYQV6x2Dwz6xYpmX9twUexeleCmCGCxfvdsAsHwS630BxO380Ct
s4l9ZJbeqN/yN/k0xU+CkTlC15DE1y+W+VSmA2ntPnjcw+H6eqcH3qaU5GXHoy8lLxHTxhI286ql
iFoRj0mpeZmaXLp9q7XbrMY5XPD6YNmbge7VKS4QOkyAkNhI9EEHsIvS2pLqr6e4GI/MyE4mX0pi
B4zEfMU35a7VF3Ff3WdgGnw2GYzg2sPEY3zhpl77I0vbsezJRFF8Ite4VCbOrQxoMn4z6pLZQr+J
wjtmLYMo9FgF7XooKvZjgGPZ/6OAPcfDdWx/ov5Hmd/SDv3uxVjEJ8xqfhKze2Fsh0PvjjVh+GT9
VleLPw876582YSbnNq0nUNb1/Nzp3zMtQXqN9iE+FvyOKndq0qOnn+StfpK0O13hc4/irJWnXrnh
mdtpVF4Z3bsmezArGo+iU2qmHsQvt0qacx4ZAUf7Y5WGjSa+p/pvqqvO4ETmA5WPOoakyrBwry2w
PmfHlAHSS9w1rFjyteXH5bA/tqEyIFDnDiC7Y1O/yMMJV2UY02Pfsn2Acu+YP2p1karxYEBf0YvC
l8YKplLCOSCzQRl06rVviKCmGUTYwYu53ejluss87pPSuEIM+0hk6By5RXzleyzQoXeq6Yrp5lIi
OBNFp7/Hz/P1oVflo4CAoy3HbjlEKMONgrcquvZqjlH7n7ApDrulU9G9y/2fCtonRt+cEgHzxnsh
08elzA/3kjwVUFiDIrgl3vO+JITrq5ZhLyckuvIa7x8NS3elyTgoWuwZJoIIFgCe6uacBKsWiHLO
+PPedpybsB8gsA23XkXXWDDMLW9xznMKP9i+nYQecmHY9CSTh3DZl16bEUbs/HroJN5j9aHOVI/r
6YdScTzQyoH5xxfXf4zitJrUD3KbMoNYg1/Ne6jE4g5RTzk3pxb9M8WXFOWpzZRjt73P+nOh/s4R
JkUB2A7cO3BvNQxVgyLpynygvMteTIE6QOFXjdtTubFbFV7wqD/PSCEsVn4FAWOXVqL9YAKeEdQA
J7zoBBst4sAq2wgiWMw5vCPXSykYA0Kn6uupdG4T4QIRqjCXU2KonxvTGCcm+EQ813XxXNcyScPZ
hgrDeZgjPucuQn950t3MLD4ta/6Om4rTKcROlTO/ajyrjyuWxXXlvAPaD/sIHT/cFa5stucaP5Si
dw9bEiN+Fti6URIiybUM5u+2f4poVVvb+gkULrZQBXcBZj1ZcIQ5OZvqdqRlLSCRqWnnTksO9bIe
iP0MChGITeDePzOoBCuNdALEwuxGgZ5fhC101bXRznBMPSoi4XeZ8XeaiTcDpYAV1QH4aNCp74N1
tZLehmRmG0z7NUcMqxF4B7LCmUzNLwY6x/gntTy0Bkx8VhsOLCjb3nKTeN9O9wDuhJ9tN0plaMYj
i7mT1EQutVeBtoab1nuNjCq8HyyEnn17/aqbtZPVaECSH+HD4GJRyrCYFEic3wIp6EaVn4uqegJ1
6okMf6VKwpLLXYRqpE+gy+Tjoh7E2sLvyc+S5WlorKGpwUQSRo+6P2B9z9k0PUdAgfZ5U4T+St2m
qCOXQzlRMa2hJu8g0PGgyskNIZ9D4OzO1W0yFF9TN3vAWD0U79n+ow53cGaslRPofS2wtyZ2tPFF
EYlXdAZTrn7bxsfdESJNX7qhnLR9txh/rgrT57i4jfGgbWS1V7Jq+JzfqzLjWb46JgpeqmMCYVzq
Lw1R2yjTj0rKgZQe3OFagHnM9fu0QqpltW8Jbw2sDOI1Po+frT5ZQh3IZvdGaQUVHiQygTURNaia
8oDk7kWiRgUxG3Sew6tw2YTpaV6qxzSPmDNAoW+Vr4LLTdo+rI3ZH+nyMFGx0+izI0ZilKMty7jn
Db5r4Bu/HRRgCDnuDNa7b9Pj0oOOmoMt7XyJ+I+ZfgCsPMfoe/12GGfWiuq97x+77mHHv0AYFtS7
oVw3BiRcCwUU9oVjcqJ72QI5LiYJxKK/FYWbXsNYN70qYgIGyJTvwFaZRRQubDHbXi0V/82IJasA
ayzi0hXVGiQRBrrMMEOe0N7CaYJjXMVJuokGZ91JcezyUn432kXKVbIT7gGaVoHzxr4sx+6cvdaS
FsQKZvzkJdI4lEsQRh6Y1J0uyPS3SQrMuLoYA1BWUvvmOeeoYjUPRFjn8Yv3aLZnC0g8ku2M8aFS
WN3yeQ5AGeLxr2s0DkqsBROdgOevKCwEu0CAMqtLCNHj4sW5X3U/JX7naUxsKW+8vnnAfnswlX2H
iqttBolgAy22C6gJGLPm7MjE6FkIsiN1w0MDrA0H/OpqS4kpr3LirrtLYsi6Eir9kVjLiY4xgtql
zxEHKJ3DFuadAz9+ZUnBa+ZDKD3o0Tndc6/ifMViADTCPHLySmlq31gtAgRwe/VDRxwWhatEYmGJ
a46E1p3NLithqcaadVIE8TQZMoc8zqnbYywdFYhTIpucFGEFmdAfkjuLN9Xueq8Haywngmvwm+Fe
Y9Fc+V0UztCAY8CV6/DImCC3OmCvA5VxdkoddNfkz3J8BxKRd2xbrjWYiIjGHHiUFSNOVTRv44ID
5HGsaY9lA8Wqx6naU28SPSRVX+R+m5KFeIuUgWHdcFSt98v9IKMC8o39DvtrOZRfIGI/F/WkM9EV
VRTKJH+MVg3nGLI30mdTG18bo95UVaHFHtaooYihs9THmuRUg5YGe2fQ7xZUNa63xEoI1nCjrBXv
7qsh/muEOBRKQKEHPDBVSV+VxTGJZ66pP8b9U16SxG4Qlw2fHWRW/ukCMJSfPPmsrcPc1TdgKnSD
xEj4CFQzKs94myQe+l5jfsUUSQEXskugnkVP1sKtYzcXRofuVfZjpoM4BXLpkHfnYQiN9CxxnJzA
Ctb1guMVGBz7TCgriR4mLAlYTfnaRNtIL4GYn4J2NMG4Wl9Fuj5v8uCPZO6aPBovOQWEqsAZTNco
fgbi6czqBERpFJ+U7lebpsyHDHCMZLhRyry0niVKkz81kDesWeuvoBZstvaDn+8yi3ZMgUpQmGC9
5Jo6gp9lXQxND3EmyuOD1szhNPAF66uiMsgkYBV78hKjkolus0eySiPJz/CsUPevFOXiU0yUPKCL
6ilv2vTQEolOMWB4a1ZWdpqbatgn8tPS9fMN32Xl4eeK0SBhW2VqzBMVDydGnhkfh21Vtej1ZfkL
V2HiWV5+pW2NMqQgsShs0DK2txF2hVvcZleTMsx4WtRAGlHoyslEj1Tw6MxuAwM0HDGs0nwe2Wqp
mK5lrW8Fv+AF2e613/0EZUd9qZBS5VTjCEW7I50/HFur/RlrbDwpqWs1XpMLBKzXaia8OJjteBIy
RGPYrhTf976xMfYZRWq+ZKiUwahmoIDq3tV1ZgZrUDxi5bcl1ZcQnAyZ9WmqwpQrR6Mz3RusN/YN
j1MF1EeUxBfk/FcKJ7BC0QYBWWusMYkO5bOkM47zddebSZhhwftWGcN3086ob1EDJ994YUoYPSDV
foME6qXpJDlNHy2BgY1GFadApv3ptqcZmkIkhQFZHS6C/siD/JEGbWDPNfDgUeSZWNKMKGFKp2XU
V/QINj7P/ghYxGBs65VFvpRRcU2+/Q//93jEv0j/daSMwbIQ0JLoOHxA4v6Oku5h0I3mpwDhDGHr
oI1SeZgKzjZTlrBP0hJv5R1e/9YAdcPZYrAt1+xuAvOaJUW2++ij0wAWBWvLT9XNqNz1vq7RozjU
QcbbvbumyZ9kCCymNuK0crI1dFk71iz8SbQDuxW/Kahc7AByebSQX2sIieot06Amb0LF9ErXqt2N
GSKtXDl6GmfuV6JweJlVxnNjAvBKw8mm1/cyx3O7gbX4qfPeCqVJ+MPqzXzKtoay9ei9mTPeSXBn
AK7r76K28oIkyMWj4UHXYh46Soocg5lslsXZaTa2G33e/yWJtR98Jl4ry+o1oiy4rHjY/6ypn5sC
36EycQkJoCS3J0oQD/t10U6WGm4qgLpSstqg06OXWYDFpdHDaSb6iUZxUNXIEpKWvuIJN44qmd4x
Zbm8temPIb9LlLVxFuYlJHQXadWXQNkK2V6xUU34OcFSA8Xs8oNaI0FH+4l4AcylaPqzas3ldZWM
S9H0R9mifTEnj1s3ErohFHJ7SnHlgELEqDvko5810kYen/fmkugSkkM+2XpF8A8nwjwkXxS988Ba
5vosD+8TBPFImb8LpQ3NlDdfK8e82YUT3lNboXBxQ1S0esMfN+UitG2gABNRNArWxw2PMIQ1ypFN
5aYkLaLpQ5n3LtG7Y52+DJl5lOTRyzG9xlPhd4YCv+K70xVIkxKmpsyjWfoIO8CQBf63fxrA2U5u
jmZFrJTRLbtW8GWcpAZRyAs6JHZE4Wrnqwi+WfyEdENKevUb3muULeO/57VdvxAc8TGQg8KlYIa1
uCBWj1r6WKfWN/NxCaZEF2vyWN+L+kP7AyrqZ7WrF1xYFpXUUx/k+LS3hvjCl2HepA7rqnWk4YGl
RGnH1fimJ3kASYpcT+sa01u8raHcg0yOflDTnvOoDtvUOFFLBUNj7VqHIJGf9hEfLZstmKB5Tv5K
V05pIgZWn/sTJQG6ddeHIZDll3b7l8tfC37PGSxVwxAZoR9HCNZSuzoEnq/SR9lwergKlukp0qtK
aGYB975/TBU6S2O+9iKHsvHSBRohSCUQx68c3QUaIzI4+9acWoZ8cmCD3DdEBiVhsgA5mHVewsNv
I/wvKv9AQ2BH5+20YOVivkgZ/NIO33HeHyX1OU8A4WCnmvm4id2R8LMeJ2SbPGc7iEl8pAAT2uaR
inPZ/DTKoMoOlMYVlpNGD0r3uphnnYsq2bHbv5W5HRpIYnTZMKxk5wK1SmBwS0sv5tRQQW8004UO
7fM23kCyOHFTOQ29t6sCpH58kFXtPisvpuWm5vP/qq8RwspAi2HF3HHY3P0U5qg7VvQ4kVPRcgVH
B2bSdbnk5eamceQY+pNZX+WyxRSxHenAdqq8ulTg7lcJ/gtX1KI8jWGFxJgnLXAojHcKxmka7VrM
HYxmRTQTQ2MHx20gZhcGbUYewPDcl4goeMjoG0pSRA7DaRKBjk3cN9jAVMXgasd+LhyAedzWeguJ
x7B5Kl1KmBdOpkn5k6lvVIswC4I5G+Cf+PpsYZHwuJlGrXem/DPDp1Qob6TlA4URo8ekbHeCyOpH
gbIOZBR9cRqCmu3FtpLr1JBZOQaUDDfSeRlrm0O2F6vncUXRMKXHLTd9ax7/Gob4CjNTQTLgOMLs
ndCToHA6C7vmHIPkcurLDxgL24wjyTxiuSBUtzv0sME7aFOEROiNxVAH/dMaEb99tSDR2XwBq9ml
o/FRGm81bs95AE5CvcuMwytrXJPFXVlccD2ZGvmChHskdtU63KJ7ktL2kHEhd3bUz+yKAjpXoPgi
8lxr8yHV6YgghUWlgM2nlcYBZ2hjuUgCqsv2dGU/8Fi3b0bzKGOzBELpCMpHB96rU4g/YTAzI0zU
ByHrz4Dv2fy+ZmzqAFV5rKohBv9mPECXHoJ0yh2F2VX8EjjhFePAi/JTwO80FLw4sW8uE8l8lhkW
TvZauurSV1t8ltwiYhRgM3Jkuab6RHJaIB80sAgzP/tlLD5aSfMtzi9LDVIEUSiTcXW1QGcKTlzm
jxiTdUGTEPPEY31rR0UHjZjbSSMIAy2iy/YSC+kpN0W+nJoppDu1SX/bVpVxwLoMmXEdmJc2MT6r
5RPcP5/3DLozCKOUvFwj4m99meTpV2rbO7DgpM+PqbE8d4UUZLCdmC7sbojep6xytHy56k3yO8nJ
m5HtbTPoO3yIdHCyglHwE63G+G8BR5yWNBaBJYlOxgKINzJa3mKKZOtL79Id9BARsBW3+9Qr3lip
n5DNH4adismJLrkasekbksfi/NEcSdBFllP1MiYV0naZraPPT+1yXq2Ms85c/b8qmjqBPBKvQbPh
bEqOoBheRsyNgF7ecow5kvw1SfX3BBe5GIprVTIh8k4t43FnzLNfSo+J8ilLb3oT3/UvaXjoCJ9F
/W8hnCIl+VZ78djLKZFj82MWFp9uYh6V+Ue2UPbDJ8MD/KMfEZs40xpczXvMl3XIBFQ+KjvMb/m9
IsXN/hbRv2OgmRKTmFB9pEbeHWMMOxZietNYXML6IbbUYAT2aYnNoe3YyKj7ouRDlAocxuvbXOTP
Y18/CrMRitx1lfLVQ6PQ5JGJxTxty5c0gupRoEbV8yGFu12BJ9DNjROLLdr173zudTi9TuHJkzNG
JcbbxpYMk91yetgSUNbNY0c8T+5w8I/JjaJL/o3h0CSgotqTsGfnyN7K2fKMJ+9oNaPTnp9nldmR
IUechLsubeTlFKcRPT4CwaA27Ebxfc1Oi8DFqW6052hlR7R+czCUmI/dAeSQiagOX44VuLpxNGfD
anbXTpioSko5sA421xDcuWQnMzY4h/hD5Xmu44eXeNuLpFti9Q8XQUWUHgeetN0Sy1EiL24vSnYU
+4/CMh/ENLDWRyzgnGdT6bR1OjxdKcyA8dfnBC9BwmN2q3/u3G/+mrzQO+TiJD6NuhEI5b+hksL9
ppjSt6R50kjsVECt4lLhcX/DqArfQls9wEYaFMVLWd661mcBgo3NkEIjh/xM9/hBb8k6wYkceXfS
pDeIRG1c2LxEiQxeJIrPoxEkKuss0qz0FigAaB6yVx7eJNYFIOtEYTS0SxyQvMUcQww4uVa4hekq
eGIxrJ+5BDrNFl7lX6v1gRt4FEGIoyNzzsufLEygdnrGcMJGWj5gh+j+ZYr8UsgaoC1EfxnuiEUQ
3gRLMkrslZt7plehztvO6ADldSVLyt54GErV+SnYBCameJAlvhlCtx65dbE9mEnj0B5wKGrCVOOM
CMq7fiwOZY6dEtKrJsWuhFRisfjhjYJQMDch9X7FkP7H0XksR4ptUfSLiMCbaVpIb5TKlCaETAnv
ubiv70UPql+9jqpWGrgcs/faqwg/usvnoRxpFdCEDo8E9fwKNWlaL31/kV20v/xrRI9/LlBjAhiR
dpE3es3b8MBwOiUrso4hrlUfTAUc5Mzd8iN4FW/cbrPi+OJ41QX07gJLy4hJ8YacGE+2nr4F6BZ6
nuR8j+cUzkBH6G3XjaS+pcxO8CyxTaSWHFmcDcp35BeMzq3uT+pW2mfP8rZaTUtnh1BAvOkHhaeQ
iuWZoLOl84+Gw4HQjsSUyQfLESAkv9kFSR3mORq/XHrCPme1q4xrvTqa9wIjjL3la2uT3VDyZF3U
6xKLKM5y1AHTcUAOPAJtX+R/4wsqATplfBeUoRN2+HztaB/Z7FxxmfuiHQ4WuHFz20b8xrVLEbSg
VuC656URwavjOfnHS8FzLqZNxYow3ZFR16a8JlSHGO82frmSijueGuQBeDj74JDKa0dxaUnXfbfT
g71k77Nwz9OvHD2K4qBlbuxK5R6VEDoYAd9oV0Cr4wuEDM9j81Vs2iMmCdVfNNYvJl/rH3lwKGbJ
Djd6l80JYxT2e5DwqumksE4PjpX1XdtMToe9KeARrSp4OB5qV8U4jdqDrXKQvsnNXSs3RvWoeXbR
jAb38rPQXcM+COOcFF6QnJuKlzCgWYeZI85+w9Pj+DAC7oSnHG8yw21RBQDGoGrzeaPmXfC7Qr1J
wzGDVm8iA1Z+/HQj/ZXtRpWB8a2bYBHeOIkQSDNmw8BHMRgtUayjYmPbkvwoKBWBANnrB8qCRn/Q
DLRMpq0jhR+Kk8bgwNoaUJW3bA/s7Kijx8eDDK1pWuK/0RmDIdVUtn5CICId6iYh9BpIj3ow2HJG
D8Vfx4mLplNvt1W6URsPqk1fvXFQcHn7GCK4zkgKYnHBxCz4BpPthyh4uOxJU9nk2pstlm3sWcp2
vPfE6U77/qkykg9RppwMad3rJDZ1CLFXzmfCWYvXAA+a9sYlkpd7vt2m5S8f/W5bF3AsWXZx0rpm
eZy4XQL/aKCg3ma1x0WMCo1x+DV9hqgTYq+u57ekkYD4nMx9bi+NbWVwqoZfhnw0CRcu9k3jytLO
JhI13XGqK/YyXlH7jLO2cZ5L5KSxjHfekBzSxp0mcrMyIPv6tgp+JmupFDwsyutkrewSd9bKHDG9
bFXigRIvL/5SbaepOzA7PhTT6Vy1ax1kyR8fBd8hz8lqbSfLwVhp5gluC19P6w0ntL8liqRwqztU
ZuBgwy0zxFw99+plOC1lsAb1ivaLNa6Ub5VpXda/TLItCHKtVweAIdcxKAxOoZhVwLrD6I1S7kjJ
yULWx9afLzW+LzYHzZPAj5gyFAQKYr2CbeSy7O4N5YzzSzmoN6zdWGmvgOU61UKmGkpwRi2qM8bD
4JzCx+6O2LdYeHMF+D/d50T+RwIFa0lilsgXJSo9FVIaiwsEurjiljPjSIflyVxl1yFUJ0xN2YB6
q2mHEDMYORFe2LDPyR1fldrs+Xs+YksK+kVtMk9Zob4xn9JfxBNl8kBFUMCv2w4gyzbliVjcuWt4
6+TSdFvm+jnc0JRv8L3UNvHnjPF7aZDknB1yPZkqpV2it8v4DfTLeEEcLF8z4EE+XXJuarywbKxQ
Kry1vem1jPA47Ej5MirUTfdhoC+UabuZCgHQV6+zoKSTbhaBEOiH8LHAFthanavWxwrREeYjGQXz
I1e3rNwisbM5g7lBUjgFxG6SXLmqlePIKC2STy2HjD7edZaZpKczktcx3bhxsa0bjo8V4IPk0q8+
NLrCRRLsAz6sVzZsOIhV38uCVYrEcLiAOWObUsngAK4TWxm2VvWOeaJTLZkPEF/qkOtuwteGchBy
dx8ImuU+HJHhDitrWlcZDjEGE4v+MHu2prUCcJc4p0KGzsqJvcE7l4bXkBYCIA4Sm5WKYqrbRh+D
sxydYx9R4blIOX1SOvUVSpVWXmol7s9VYLkgeUrwIwRYJBtVLII35mvVj0J03YN7jAKOTxaEYmVz
kq60+qCF54YLh8F2dnO+8nEpSiQyuOXOZEol83mwNGtG/KTbuajVpNgNkcU7pxbkMoZAEstnL8UX
UY4mQWfqrpRd3loRrhN9XcAiYJf/r1dWvL4RBhyrms8AmeRdqk/6xcA+Bg6FRSUxkwbP9lX9lUSs
JjxaKMSsuHj0F9Ez1Es8M8EFtforL37katXVN6JmOv5Ive5/GzJvqE/W3E7cFnxtjcfFQxRJ+hWe
JuRnbCLI+mvm0xauidzvE77q6QItYtQZQpFCuBAHKbmbvE2xZLHCOq6ovcTfscgw6SG49H37rDs7
oPLMbdt1Zrkc1AbBBdKTgf2QobzdxGzwy0WLX3bBrm44cRoMDF0Etu4bcEGWoFi7DiqSgXZnQJaS
/OdouQjx9HHTaP8m0goiLN3n7g9fHvSAn6Je2e12dL5sy2tAs+sQHmq3qQhG6u9avg/bA2OsWGZy
CUIJaZmbICiorTuTN+3BcdGfeTJn+D4itzhr74Xxk1nfY+32OIKbkhE3/1EB+gv5BxAXiKi2V6Do
stDeb2rYOLVr+rvK3nYsuKnVUWpMR+yYLD17HgtZutSRj2PfWKiMM9bcQzxisZc10BiwM6ELnxb0
AgX3CgoYY64S1WmPH4sjDX1qBXyFIxLrK/WxukxelNTiXJ6s64yB9MyXtmuJVYr7ZTohjITRcJMs
Lvg1JDA6KOoSC4DXJbCpP9D/rVL5TIEqOuY/WMIXzIrz8h9FSWT9YK3gqcOdL2Urss4Sx0vK89SA
vqVh2FgmmVNgVdY9O0T/C+vtUpDJcSbqgu05j6+EQTsZ4xue21T0iBtb557EDxhQ4VJ9QYIze6aC
e/AeNc875YhdIWBg0q3qdGXkuxrxQt4fdLI0EHIQp9a3xzI8K8NNitH9lpzrxIjgGrWokdRDjCbl
bUIGP8HsDawNlxl1VUELCYS5GPZYe4ix5b7guOOmK09cflZPZ+mCDgNQg04M7tU2qI+hTEblzJPg
orMeXFm7YshZBUCTmstXLqsw31LQUgFEF5Pp/0t3Ft0uOZAcycHBPxm3UMpwk6saq7RH3+/I0mAh
45mYBXFuW2ttXh8yX15qeHgCKEzk7XL6HGCKAvVRknXBQiD6ccQKvACpSMHvcOLpUF2m7D72MGfl
i1QSl4CsBg4tzS0rZllaRGQy1f7ghY7sBWW0E5NwA+i0Q0moMs0p2kAktuhGqrXJWtVs5duc5jEa
/3ho93GPVIFQGPEiJZyqzCIu/C2y0WD1Z6lHhpd6OmMXpiSa4i7niTaYTlrJ6AhtZQalMdiSGImS
gcc4DDnhQO4u11whV4tJl5BVvzUl8RgGjmAnX8kWod0SGm06BNFdYHyuqstYncdB0Gcc8+KbQBqO
d3R24bXmZC/yT62e1vn4lWLfRuuZfzacvCP5UzEpD5Jio35BIKN8Gk0Lzrrc2AWfc6esZeQFvWcw
FCtBJSQi5qtPqTNgr2E/SiyOFW6W6jRx+uvdq7VayES61xAfZVTssnrlOKQjdhaEG8Y1IBYwnpg0
abgea+Nip1CDuBCsgZlzai16QYDhdEiZ+LDirTsm2RJA9GAjdBRwK706R4Jd1i8fcptwlk+PSP3J
a1InAsKtqy8dgktTJsus65l9QeOjjuO7a5h9BpdGfmoqVqzvR55edANYAQvGn0Y/MrH3u8+uNBat
w2jvMgCbSquXrH2SjYXe/TaF74g+NgQi3lJUxxAnTXfonqleMe4MDGAgc0y4TrsTUqGKlvCxkSwF
o5gMT1QkSBk2EQp6fxPKYG5ZuNUKjh9bd6j38dJ3odgEOo2BGnM6K3buBg4bF2loMnZffU6+2UAd
aHMmtgIpy4CbXXZWUjJwzGDrQ3RFUj27lnVVsbmrGdCye/xrcnZDbae6VsapZE5grqg9ULklEtsp
OB9aBSmgYkVZLQOlpozzbcZiqN8J5J6kmMeVL9GMjyxHCdBeJsY2NNNkJ0FEZfVfHgaTSy84RLZ4
j6C6BI7howIxrv6IX8Hw7yRcBAiBJbbzJpy1CnW36djoq1Tr2fzP4LmNSJKkf76uHQszcX2b7yCQ
e0yOtBBR8yyQUhQiYyVrK7C0lIuetxgNtbU/MN5qzW6dReXD4FQiPgkfsycK/QPXW0c31G0MzfHS
sT6VQv+ppeBKEuzaMf2t0jIwiCa6n9lgNY1auAaEgtXjvWhxo/tFu5ft4C1Tknip3yi09QoK7iSR
w9tYDMZG2bkIJ/szG+u7I9M0zrVNN6Z7zNieUrX/Wt/ATE4bUbL6ynNr2Y8h9gSVVlPdNWn8UcqB
xuplDhUsDn6nobIpbYJ8h4OqQBKofwfOTKMsJpRCCdRJ1fmtMuk7LhncF6R4od/A3+O0BbiuALWL
bRL2V7Q7n+xa9gtzTNttsMaDgWN3lR7zIbnJfh+zAI/3YDbwfDYUDS0JA2rJwA9kur7pLGkjJOBh
iqGbzFsZ2BAEjTZ+roUGTudUEzUQKfzhVThrvLd1Uu8TyGk5tStee9aQ+HVXSBxl9OcjcWY6KVdd
NwAJ4nNU1DdZD69pYT2TAYqgwEcA8mEvsuymyWI/q4MpkitbIUE9DrC413tHZh1RKe4QhL9o0mGV
AwhkRAhhrSbyBmfNgQ3giWwSzNYcLmBFSUe2tc4L+6PBkK0ihsrw+fQLy+Tqz/ZSbp5UR/wza+5/
S3oN/q0a5zq3vagxWPGAUT+c88mId6TU71Ib6fYgeH/p2mAMmsfm31Ab+xbOr2T11waK88IeOFXy
bq+QuJEgJ0748gSr25zR7jSdS5ZDsaJtm9r6BiiIhYXAGkhdKJyKBDsNY/3ET7+F5T8TTt1FiICL
l7iB4voGOP+oTBL3jZl7EAHYHxY7rQk2hhJ5pUNKSwiSlsFgcDMEMlbxx8jz6OvDUYz2HR+p1rZX
wOlkXUgg3nx6S5Uen8vIXWs0dJQers12UwZ+qzFm1tIV7cfknKHZ3m2F8XWtb+uWR+w8HYvINyiZ
M7Y3Ue6qgq2mlR3r0Ngm3b4eOzfJmrOm4aQ0nEek+McqfmkzCnJe+2uojTF/ZW3kRtpbrWHDbplQ
ZLRrHYOy+JAgm7ShxY0UYyaB5HPIbYz+TJD4SFZUQTlz7bKMmWOKQug1xN9J/znFHbzxQ679wN2E
EzUtGla+UJ7cviUoaWKuxYYQnxaK1Jx1ejYY65ICJGoQjVKJd9il1HIgnMjGX+IvYwxp1SxL4JGi
V18l2rGGz0WJpFU5hHiW2O6krBkBoRGTiU4rZj4+NeZSyPHSl/KlPO4U0tyiXyv4qBtsT3TKHGYb
CakZ1EG2Mg0gE+TVSrEUHLNBUqyH/lXbn5r9CfqMqPG1Hd7L5IPQA0Y9PX0WiswuOzRNhNBQXzUi
ONQRB0ybeil47aA9q3OspQ6cyG+2cWZschBkhWBWKZNkVpsQYyEDkOygdA6rYFLaCG4lFG2jQrHW
gfZwA7QlHJTxBybXwng0oj0VWrCJjM88R43cOIx+/8BgkrkTbuEarok6QcOprVW/5FZDyA4aawAQ
1IyHcnjJtnNUUpbL6RLn8CGe/F2iTTt16IhFEaS95XR17OTUnd77XwpwaVYQh6Kd2J3mxIWN6DZk
EHPSwJ4SkHnoE6esHFinbGNiZAO8hL1gEd/3jJHAGgrNeOnUYhgJSGTRh/oucwKzG171wYiDAuxA
bq1pIhm0gEBZBk6zVKl3C/yByzhlumrIq4q/TeRXmY2nztfB5FgXlUV722LN7hmD9A29hkCG7guP
U/OCCMkNknBb5jkbCTpZUFMXneFmZPNfZ7Y85sMlqk4GgLmFE8nbQGD/8OVTTZg2Z/RFncihNKR9
xfrDyOx/FZIgabJvFCA+xn1ZtYB8gV074ogmqK9wERynpf8nmf2TMKK9Mql3M5x2WFAPFkpL4k6g
upPSIgGAt5RLDoNULSAL24MbyN9NePSrYNP70infOh1P4cKFWHpVh+zkZNo2merzZDLSZmfjKM5t
jGr4p/C+O/MQYvYfBiA9kDwfOcaVAGlOhExZI+kGsJpnQdPOaXoHB7N/cdCmBPRLfhJ9jQb57kxQ
Jdr+G6sfUwyFzxZrA47CpA09rbeZK/8Kprpmv2E/fFLD1pNyfWX4xZ/cIhuOgrexTTdUpWd6vJZO
pJXQ6TOnMy35oZkKeBfd5WcykJL/5MY+jdG4bCsNiJrsGgBKDFBrcaM+6758CdGcjL7ak4dJSPBr
SNAwq+oB2iWB6j2PSPFmGhZxViCzQpTVyL/qqXuxKKI035rWrQk1Nxok0ieS48QGGrIPGDrrnrGc
rDr/VjOXNTJUSxbuY6d8ld1H243HKanueTe9ZDU6CtKY8N/D2kx+xHBpSTgNhneJNi6umCLh5QfH
nB3ViSsovsd8uENAlZ5FKyssb/DMWOMEHfuj5gD3CoguefJtsk6BkDXKlft1gxrqKHA7pNyGRqj9
2IPPyLGEFxN9y22zqKJmEwTRtVUdcmlJejTM/pwiXmeNTDPUY3sjT/ihEsWAUvA0SOm9nZz3XA7u
BmNwhUEdtB8vU6w/WeAhtRKqqhyIMCMk6NwlFmUZYpBzz4T2poJWgiUMRaM9NQWL/pgsRPbyRWoC
yY+OHbLizBc/VsQlD8d1xYrHop/gp85DIUADxnAbZiHzdIe2fOtr692po2dtV5sy0H7rBmVOXBSv
EMkA4eSboa6PEC7JJzadk+HUl9FQlxE7eLlEW2VN+2peIlg8w/36AxGELFuuYSgfYWufacI40e1D
XRQHS591FnWACa892/qmxZKcpaazMAT+GsQkXsj6gjCvBHdBWzTv0GXfeXhtUwwb+vCAAfUsiaUr
RPqQDkNfn+wqeTSl4mZFz1WKmqxWfsp0GYaDmxQ6YpC2uZf+zffFLwUSisZurc9fNynqmKcHtG3F
HWXT96gfESVe+qLaGUryUvmQwLQiJNxWc8cGncr1J3+fjFxso/wLPtaVggh9/6kndaQC7JR07NDi
aK/OKREGStmyU2gLwnuVKqdCKMukF9u+Hk5h0/4bRX7WU2mTm9X/UkqkY8xHg5bZczpopCmtTJ/2
v7a+ILhctHm24BBGbQwfitWccyU/6iPiTTh+44hyvfggau6sgnTYTAneKTs7UFcEqvY0p5LYK5uZ
pdRt7WKuOvx9EYgDfCQ4EOmydQ6kK24KJpu9xAEEkSFIFbdG+VKzTy2jZLYRcefN9qbkM4vhAql/
BXY/KDzwsH5Ft2mkfU8V0ZRPcPNAI9+TlEkNrrgAKUaDYIBbVkm/CV8grBsCxLblKTizljMw5DSA
i75sNjX2GplxaoaKoYnYUNnvFZMpCTvdqHVYbWCYwCwx01Uw41taKI3NH8GwlApf9sAMliJs9Dvw
YDAPWpQQBmjLEoImdkfmEhIQl2QcyBdDRiaHbg9iKSS8b8BgjrfGLWFGqgp6hAKJ7jNKkCzw4uzg
A6og+bLjNotLkowCV3S/ZT2ueqblJSCyFn1W5xA7X7ENZNukOfZyGlMI+iRD6pfk7MdUjX29B+vh
9U1AT+bDdquwmLButnL0bfp6QhxToaBTEDxY5MElheVJxVVgxUq6x1CcJag8dQzQVvq0mOrV6GON
xkAZhZd0DgkZsGyP7Tbm8TLi/G11xOCslZGY+RoYYhgC2Ca7QUaeSij8nFsK4cqO8JrRIMr5u95Y
S4nlWKW2K7Iq2AYOKDnttRkE5zjuXKlihNa3O8retX8SaD0TjpX5DvBhITdwUmWMlDxGVpOZ/WrB
gzkV0rw11fkwsv9mrhuXV6u7l+WwIx9k09YuZxx9FR9Cx5RxligSLFBj8Y/JtS0bxsNquzYrRGVw
IyL2GhYsT+XfiDt3IuSKI1E3rsglNMdkX2JsS3Y4GMhqylz+pxfvWuVFqnkI9G6Hrlv9wNm20Yvf
+cf087gUW0mNgD87DzCBVDCIPgNcArgXIXOoHFkOvMP6h0fiom8O6BsXGbbm+ntE8CQHDI+NH5FT
6HUpG5Crn3GBPBPnjlpjKo+gDyA8Dt6MdlWTXWf+NNKlFVv+pBY/IP873VPPXbX7h12kUr7xxybR
h8AGl8Rn8nLVBtDXDTgTZ+KmKMmp4wmXNdGRsLJjiKkCO2ftOQGryEqcEnt4AHBCxlIeGR4zXQws
ZU9eMqodJAo3WWpcsObUsF9N8dsgTsp2FnMxQzxtcZ7s6f+yO02/uMd1kb1GJLSKfquiDuC6g+TL
wpWwtsTSnM4mt6SDztNEfsAEkmK6R0CRR+NKRrJfj8+G/RO1AsuiRzHTvNM/0OkshR4lkCiEtaTK
MhunV0WyDEEBkinFjcIs1KhcgCmMXxVE2doJ/l0CJ02dFVHCWQmkZLg7EVW6XYpStnx3MNhFxktC
tY/tmfU7xBoeJTWapGQ6hDhMJpz8AoJbg+W6CRXQGFw0eALguvBHjVUQ2pv5QCFmda2h86jkfmsj
LmG+KiANaPI59B2mo2z9ONDCGk95b7m04WQR1fSjBx+RYtf7uw40u2CCXWDxm6ApCOA+BopQKRwp
t1Caqwc6H102vaZigMC4uwGEZw/DUmbSJNDgTQVbnwCqZYX7CpnnqLopTBgTdY7Oz8sJ0CrYd/RV
srNhodkC4AV22IDJKKisZRFixsGU7EvvFbLQgSX11YT5Go00kLhoOR8ZgwFqSzaTzFIUUa6CgMLh
WR0yJkRui5xzE4bAFCLGgpgiiPYq4BmMYLI6XClmjC43ASxXsh4IHnqC/9eHgt5ETNocN2qYGiRu
0xAZ1RNxEqEg6JWP0U6PPDHWNI3bHGOJr+cbdc8AjTUZzcimZBkzBdMK0DsxwiV8XP0kkVsLs0LD
dzOO0PoA1fRh4qWJti15C4nBbgzxEg+tKymgR1K6KrYQfgidLO1Xs6Y0KuM9tKaN4cz/biZ4wtEq
tW2Pbcrp9f3s2CX9etcqmBEDoiyKjNyQHgqKTHYW8lgkxTAxiall1wZPElPLegI5rbg5GlehdCty
zlc62gb0ES7hKXitqwV/yBjldRtWMEalFe3kFnzoDTLIJmzRF/GkD/vIg5U9r3pj670R/9KEnUF3
tWYpMGeobn42zJi584v0rcHSVWcz/nnJ/A9R/7jSM/zv0Z8Ak9lXYiPJ/6qE7st6GxkbAQbc5D81
jBxuspY0AyP/6KorKMP/nUeoY0xAl7JOH04tSgw58nxsMvCd8b9IObvYV8ywDp1023xK9Fjh9BZI
V3lC7MsTGMHSfsQwFCTX3H5P2osh/QY+EFMkMIZFPtm7yPhzwEckduUtu70Jt6l6zZr3KLr24Uut
/xEZntYfVvsqtfeJga3G2rWWiFKKnqAgbfmjoCfv0FQNrFQy5N+9uBjiqETbgXrKib5HNNrAG3UL
D8dWHs6BfwE7joF8EaGHNlEbqgtA7/0dYZWWXmRxn9RXGv8zdajhGew8GKVXQec3vIUh6bIbkopH
5aEQJtvDJrGQnpaQHxQ2tp39j6ZNz9wgK7DCtUsn5gpCGBt1/9pgxynn6iTiEcfGU/gVK9mvQbWf
4QBuWRrZ8D6s7i3qoMiM1UYbVQQAAPDSbOuTyzGybxgRFmQTjzysYSEoGCvBPKKVR+cykOtiSAB9
HIjSXEpBYSIiTijB+uVD9uslFsKN7LCyTdgkMumgkxZ8DQ4jRjW56tP3rBAGGA7GgftKNRZ19N6N
r64BaAeTJaObs7Bw5h2T7vQts2lkzxOzMOWBYc6W9k6xMat11f9F5icD5a5hUTvXdxbTGxthL6IZ
kNlIMVGXIzqcRInuVCyzguqjM5C+GqvZbB0npwl0Ua+uAUTa0yaRmbdTnGSEEPHI8IlU7Y9ANXkx
hzx4G8pvHrmS+STBjUv9Mw2AQNyU6HfS7jKKeL37Z2iQ4fU7X6c2vWXNtSv+yhGi+Nm2vdReNYxf
/MfQBZvEwEzMo7dxeSPpeBX1IZjjU0MHzAygfmYV0qtghdbIb3H4XqyD+G63XxniGABFPebNtk9A
QlFd7CxL54s6lqZbKu8Gi/u2uObUJCklqCOeBfVAqC0LaUS78m2zxDaRYhNgtDCNK7dj31yI+kRH
ARInvifASCb5vSgotVEw4f4JetTczqXoP3uFPXa2d+qzUVwnFG12AP+DWXiTUXKqbHFxKIANCYpZ
yshdcklMVtUVQhvzw0AcXjgdubTIJI1vIumXwCJa7t00ZR4ZvtnNFy8IY7jpv3Jp62RfFSq0WnsO
zm8EiqJgJRJGP0ykVm180dtTPXePxUGIi7Cuge452imML/wzCTdBsUv0M9r8QUKAIwEKR1ao06Vj
uObiQRNvzbYovWSxR9UYI/WMBw8jEDO+ad3Io6cL/2wLWtG2d2O0plaPa7KQTrPJb2q8wcoe8/+V
RLKfwoodN+pJOlF6dbcPa07d8QiEAUg62RPhrS+5SScsr5CWlHg8qJG9U2O0Gbq5G5JDMBA7N36a
qrKtQEIQjLURPa2WohEzqpCcqBxAPAP/kwknUMCAgWkBqG4oIBQTfWv7gk0x3U5hI8+ML1DzT4DC
fwI0oH7IpNtqb1GkXNn1fOlpvR1mSxZ+WNGaG56wZSq8iNmmzMDJFsDenGIfnZpah7wUna2eFI6w
QTE6fKi1ckOqjwtieMqBSmbJuIH/63bJI9JU1pQQhYqYAWe+1fr4RlTnbuylnTaHiwbDPqGsyu1u
ncyA9ro4jOncrHHczHkxg/1R8FAzI0x3YjxYoiJXCbtGH78aPXgj3fTakV/dYzNrTHRiqr8l49PN
GF+l6o+EkK0njRcuwjxfUybDtfwet5W5ywFm+XG2nRLD8ylxTJiTADLQo1s7wPdSaHtx3XoaU0tL
Dd3AJ8UF7GBIyacSNVIw1AaRo7U4LCWd1VM/ubHt3w0TJ56WPVR1kBaq0VlYn72gZUGa9/1jqthM
Bmz9SRG7dho/Us3VhznzYMOSwZ3PFYDwiH0nO9xZzMXhOKz75dgLpCI1Mlsim6jLlN+SJE5DnXuU
6tX0ULLUa6G13X7Odc18pippUN01ST+Yot0qUcUWToKMop14kV6MUqZgZbjsZBjsU3HUs/KrkTt3
Aps+Oy6zeWE087V6g3Z4dL4FRL2RKKlF0BBVrJmXhFrXIuOBh8B0rjUKCx9eIy04UP0VyPQD9sZr
r/Swqf66pDslGmvGIZT/Oih1lLwl2ExZyj6nnItUt78kSjfp1wTnMZEfVQH6GFSSiGcrEQbHfvi2
q33yntnSm4E4z0e9VtflGS/TV4ZtpMhI7yb/ilUgawGcEkaj/AwOpC6z40VXEYsFZhH+cKoV5aTz
2uH6nHqrvzSmfAnZE3YxdJHyrorpuxLhBcPHV/myopFalHV/PqskQHqafvsGdf8wcI5pGXRROmv2
PXvdHm8NlH3LePR25PrtvwRaWGlLz0a2L3qV3gz6QJQCa9NM94aDxdLcGhNz+qK7TqZ2hit5MLX4
MLL8a+DANoKsUHlXMeXPo+ng19O26LIbVB6TMNyMgHNZChjWKMM9isOXb7M2FQKTvcrMOAfXntHK
Wbm6xo2yLod6rRF74VhbDcZ0iogmje1ji5Y3koLtQJoukcNAxn2iJyBS9wVrUVwGHOwgNi5ySxQo
ufSCBw+ZWsDC20Up/ynJxmG+iUN70n5yH/BTzmRKsDAolNaNAwph602AG6mT76gbvQmVTqyD5YzM
tVa0m7k3DIG+2NPDZMpqsM3lBxmjcpDD8qLlytNOpuUUP8xO2sVs123IVmOAGF9brBL5qllfMZAw
MODkBkS4nNiHgukEQeGamXNGxGTdS0fH2cwAnMBvjEcrI4IqojNdADBkZsdem/dxCwHzwW64wPtP
3xx3wHbRQSrrsBXu1KAi1BWmh1/6dB7QjxJKhDw7hHHaOP3V8KMrnNATWBWXiEsZMVI3+WhYEUC3
EXGQIZaMTGxsiTKKQmLoXnHqIA0h8y9OMdAA9dSotGLQ7Aie84whEzwUE9Ji7fLUVt0cMmjITV/a
6iXml2aaF9+wL2mLeh/0lppICNhZIL9MK7gGlLiwJ3dA6z5jcu7aMvIyNgxC6K4qlYcRmoA6o1+l
3Es12jNrnDw/sg5F9dsi5W1KA7tGumscBy8CVnLZPNqDdjBe4cUMypPKL5BsV9ISoLdrVzvEKVGq
XxWq5gLc35Aa79OoPCNZ+gyG9BI00xqEnPUqxuRkNMk2FSggSeUyTAZ0GMszJdjlRv2kkdRDmEVe
hNyLpr+DCGa9qcWaboh/y28AqQAoI2sGlxCCpfwyWd5kf/kcSHmw1dsbCcCFesR78l2QMFgdmt5V
6l0UAUzjcjzo/duUc2i7IEyjZK6KfI4U0AT+LaiecfwTAlIz+NVm8zQ+Qj6GwmU8hLuCFsHRL2rm
1UhdaV+zddHcQEVNxPrpPwL7Y/mmaH9jGS2i+hLHX/VwZ/Q6vJT8PGUfrEAGinv91louszd6vrJ7
Wc42UzyheJK9k1qvANVTOUvLP8rjZ49/k/WqlX80jBvs9l1Tn6IGc0iBh0+klX7BNHGc/WK4Qvb6
mxB50M8vdyRyR/+XVj9tifjsQwX0VKi/tn5TuGxRoM/Wsg2y9Qq5RnadYmBWb7X4oMrWozfSunGX
UVzhLrTkf0gQWJd2Tbqe5pEFysEEL2KfUlaW77z5LjpAouNphiZpp0t7K7+ZFv7LY0tiXn5JKqy1
mG5quqXC8bE5/eGVWE+1B0P+RKDcUoMSnjTcufxCjU3ZCwWvfRnQIqX8rEoHGBvN9C2afd19WP0u
oPBrOCIY/EmssPt96u+G8QQ6o0LIxSYyObZYYfGkqn+D4KOa7mr6BDU9ISWMDlZ7LNqT4gRYY6OF
Zv+LbHuX4mai/vVB8Pi6wWZ1ZrkuyTBkPU96D7L0CibqEN4gvcxfL5d3oXphgJ4UdGSCFqvMoN8f
qO9kjKv6j2Gz734qtccr6529qPcl4GkLNMl7kP+29tcEmbjrnzKzvDYncuylS4dasBu4IImO/9Fb
wNJsh/+4OpPuOHU1iv4i1gIBQkxdfZWbcu9kwrIdm74Xjfj1b3OHb+J74yS2UwVIOt85+9wF07EM
9xY99HRmD6fEfYrVPRv6ggi3HwB7+A7qvw7HPnAWXv+VQxh2rlF77y07YptNQrMJT/CXukHy1j++
+nWHl6Z8otMpqV8R7J3oXyGeNbtoxovcAwrlNYieCouhkvgs/buYY3MXgfMzX7V3N+sHtOHCh9my
gUHa+YQyX7lploz0xosz3PUCyj2h3pV99zQZLO7naPmb+LelumC8qjSqKr05DxLZVr1zeomdz4xI
c8cdNyOwVwUGnYcQ9BU6FzLPgzd8Gmbz5ZzvFKECDZKIscmNM+cbr/xZz9vrc4IfHsgmIoW5hvWd
4VkP1T0dweN/lf1XCilmXdzuLR5/0VuIi5jmINwy6W4s74p5n8h/8/weip9M/MrgeeDympHchaK/
hnh2Q+dmyhH5a5wAdzVb2WHyat5FdGtBm5HbFB82iXdrdUQTZUyuygPdctTRw6hPQ3dfLJegf9TO
vZL3snsti2vQv2cYskLfvQmInjjhS59fAb5b/kOUH/ifggejQzKj+o1isAPqQ0EdSaEPO0jpMJwA
/9wl8qctznS021hI7WtuXY14AfLMEYFp9Uwy7pW33iZwAv/A4S0RzVsrXrz4riNm7RR7Qlumxxd0
JyeMR29J/Bu6zwgokuDgQI9R9SVQmzwClR6am82MElUJbu5P31/nmPhB/VYilLIIqPDZhPdN9rdf
7ly4Nc570f5dbzAypvaafXOApzq/KIoTAQsjX3LE7ri6GYrn2D174q5t98t4z6RtJmQunlNCAyp6
CutzmV9Dg7Fn2w3vVIGAB8cYd3EYdHriErBpd05O9MDgI0KvHUgZzPfjCi4gRKkHzN/z0oBDgdZT
RLXc5lYsqXH232i0/4gVLmWMDFezEKsz0UfCgSAWKZ5Lqo3W3mWOqZRO98FTacnXqkq+rLz9NkW+
G9jsOKb/CdhpbsPxIyf9d9MINAzFcLGn93ehQI4hvX2dJdvjeejfxnLCdx/bEEdiMOMqUFtKROjR
Lim9CiVd2k0W7EpKOltd3jmiAUXlAGp3YkywALV5R1orZ4DQZFvI9x5u3RW9Zk0/edtgIoLXHbiJ
v6u9HkN6RIyCKcsvlA+mYUmxog7ojSeBJPHmz+7RCZB8Bq9GxvXIYGRexlEu860tN195kLo+sdGP
LgUKMn71gzW0V+kO22xyt/8NPKnbwAXYtYw+k/1SYsANdJKgcEgutAU+HmlWyOLLsO9G+1xQo4K0
K6+2ahhHNUBnFsPZqpkP2lfmHo6rZ0Ps9zMEY21w5xcW/nW847wY/jYaErGnonk716ne64EHokg5
QDVL+FM6WuxzqGa1YIibWSdlnBQcS78d0hIKhC2JTHqJ4R5+mkf3UtoJBY1Fj15tWbcemyiGpSW7
QU7p9GWyMDDJCDiH0a/WPkRJeFCVoqekp8lSIeqObbuSfeI/AxFvbcxnbZFn6VY2rl9VM7uN+qJy
vJJ1zCNkfb+h9J8U5dwYl1gvppam8fBfgFhuVwDkfNByLQBcXvf0NGVAl6yen3Zifr0JOLLNGvJy
MBvWB+gVNJpYN8YhBMPU/pK2njnqzvvtlKqofPrnlcVK6WiszTDayWmh+nxfTA2u7w6JncY2wLVp
J/YonZX95jlgOxd8CIMvLolTP7VT1zw5XOCMlcHFku6a/Obbh21DlU9/YUrSn8eaJd7j0DnWOWwD
C3QvTtZNoklFtLJ4qXAF9d3HQiAocX3nQDciT03H3Sb4Szemr9sDtUY7UwWUek3ZnmGkwnCyqn7r
uk5HNDp8UNn7Xjq/jUBhGIKWPCKyAN9Z9eSCDUFlMVrPvhU+gGGpCCzSu1aF1b0q25aGzPEQNe96
wVQZKJCjaelVp4E+LjMq6y6FKRDZYjpnKVufhAQwZP/b3iUrVgQZRvKEpbYYLk5n7vLV+2CPEX7T
pjt4Fif4sKHlvUTyJvvCbAYiPVVQbSJ2UZ/Bw5kJZc8pd6yHulO3eCbcDsgdX5j9QSJvTamyh2FY
/qi+qPaLSg+25blbDaCQXLxbnMIqlIdkoJiqVDHtLng5b0zNH5H9zJ5ocUEtA4PzDHt2UZbXY0p1
5K6JbHLRQfwxl+SggBkFuGoy+3HsF6z0y9OMancoGobJ/mD98fLogY1XdJnrCQiLJj1SphZjDO2g
8IE5m4IHEwAgWGrQWiIMAvZVwTmgE4s9SHyFw4Yxv68vXNX2xkpz6Pz5mq2W3iP9MmQD8uJuLCWz
jIwYQTI+OVW2LTxGTL7MxD7tCKHnWMmFR2iliTwCsza1LjXHJx3dNPOkt5MDDwM/7rYLkbsmbxk2
7iwxG4v6s3On4qaqKZXwrI70DC5/yPnxhsYWzEYjXRwVUpiiIhe7KQKvzcy5LKxj1nJM8scQigtT
ozzDUS+HDqxaG+0Fch1Wad4Gr6gYJzBRHhrJjCwZ501PGQc1iOmuG31SFOHDPGCR75UBk4+1CpD2
eBpNhY82Wz7ShI4uC0z6HmXlOSvlK1fagS3bL8ozwNXFQx4dpzfg+y4RhPoB4NWHn/WMj9XATsD5
F0GY8WtyGXTwnPBWPeYR73GWmZ4bKDkVwppQieLfVhDg6g1TyRkLAuipYeNx8rUH/ViURIizcoIe
Fz6GJUw3KyKChW7Bwx2DYkGn9G5og7dMJ7eRa13Q3ayAp3RYNx/j5L2AFHoaCNH1ebSdhCMA57f0
ivLiygF8Xm+H3wVs34M3ZOfaZfBloU3gFoof+pJVxBHXVIxnw+gTsMVrxjN7IwkBxdLd1ZqJgDLx
rZgSxCSDt4USeV6yjngjo7RC5y9Q/Gkjkcu3cu1PWio+S+d7QkbKjKS6HrIDLcPdTnTz73qfTqNp
+UULhVnd9TJ1T6kLUWCgxKWhi26jAv8axKzqQTFSHl3Ah5fAbTtIkCQ+GEfwOLlxPczBfebah26p
3lboPIRlvN62Pe9yi2qOeBTbMF3HU/jNlgRl3F+YlGLRePahTYezz3bXF/9SuM8YfKCkr+y8rPQ+
iqUrrhor5uzdT0txDnPzndSDoK4FfW+M1mlqEdK7UMb+Hmoqj17CQrkJaCI6s3tnJ8elyLMqYpF+
dak6a7y1k4o7ft+FLfk6zopN+1OO6LRx0sj91F+Y4OLi7hUTeayPso0ejQjKI0b2gBWSbstyZ/pA
8zBk7D0WLfy+6ipbmykkzaVhClMqk/1DiqsXNted9nzA87Z+iTRspATaF3bb4TZkBKNdoiArhxP0
czQxfew/RqInDNrROu8wMD1oTlxBsHDO5f5yWWQmtoVhd4xGTu400bnbqgRvumB3NdkvBzLWzku0
MP2MXF5NS7jPaWAnt8600+TaRUAqKdB0ijUe2TSGkpAke/Jy7dWbeR2F1u6NP0dv1uJsRpeH6ZBQ
BDhITNZ1TebPN6xThgx1wH0cud4fZS+PteUJzsb61oj6o6X/I5tHPCMJaVzrUYVDvAc2z0vGVNcw
B1dD8B074b4GP3tqMrvAD/oyRsXZ10SZpqRU3DysCbh2eXeiDm4YfherlGxLCW/FGflUiDeM/RXB
Aarp8E9xd1XWc1kBL/D67l/br5CdsbuWRk5bh21jZklsRlDNarq+8tI/FKqbEG+gz84E9ovgIw0E
qCPiMNhlX8IlI62LzBChs277MHtJS0XPVtp89PjGt/1/aJGONLGztevy2xDjiqcMdHrCFGZSzs9g
hS92mB9EzZ5TBGwOPHnIeO4CdEk++yF78mwuyzDE3z34Wy2GjPDUc2RNatMGr2EGHJSelx8TtPHJ
aDByjMdXPnNELipHGvWZgvAiWdmDzMO1BQ/Q/BxQDsAcJPN9MhhjQTFrKEJ6WNzbauw/Rz3cF9kr
2u5PEo/H1BpPtL8dfVw1yn52WgIzs54YHvstuePhx89+w9xF+BoYKdVktPNVNQhpBR2C4qOU8hUL
BVcG70XmknQs6ppbNSMvngOfFSX9WSOwrZEMD1gG+zxYDGtz24XtbfaEEgA0MyoaE3OO2f72Awfy
VvBuuKq7m33cKlmsX33q4KkgQLohWHfUbPIgykwOuRPGAcwgT+PaQlxAUzENlMLAclGTw+9g/WvV
xCFgyTnaT962NtInRUMkVuEw25ZF/uBHKJdZabv8prY2pS/uFm/Es2NT8ufluIwaFvIs45DPuJfW
G3p1PfMDdoqIROymlNtw4sRGEnltR4tL7BzY7YNXcl2a50Nmoy6ErbYnyWHToyg8IvXKvHle+1Q0
B5b9nd1NP0EBVzu+1wsgllHiw9TjcBSVf/EXmsLbXG//+xP1+mWWOrtGmXkLpppTk25ZvF2y8yWW
gzkCtw9inKmN/TEt4WcsWGdbVPEbdNolrFgqWoK5ZupP2F+4YP3xrgBc7NBeoxp8DllEjNqyxHNf
EaNxTcX+6zpYeO/ifug3jt28Jg1bu7QRNJYWzUvbgwlySOc0A+WD0spo5xEkoKwcekZA7WdZEiqr
dfYiObbiw/kqDcft5Df0g2nfuQAPE06TPd1OawALVk0lzzJoZyhRldrTA37qrWE+e01CdH3E1d1J
tMwQG0Y63ULoJmLQTC/2wqWwaAkOdpmwpntASCTpvdqMQHftZc/hc+FQMX1HyPNxgmup5VGQWNj9
YA5XJL+G+CmSo0JBzfa9KjO87DmT6XTEBAtQI5CvOrffwpnETUVHUx+UD9NabBMVw3vPM4p/Np6X
QfBGeuYd0zQ7HOaiAACuk21/e/HqYO/lbW4nr1mCNjjHLcbpmjA/pB9mvJO1dzl93pgRM04UP3u5
9W5FJMTT2MMQ5zAlbr3g24/ZTWHCwIqkAWvOEewTRIpNX8TZQRHAtLR/iaE/IkDgruxUGN6YfE3k
iOpo9wvstOaFluWN7S6fdc9hlM4aNB15VtVwUPMEtDAfnO0AJRqHOk5ThfMGf2MFCSC3iMVB/35x
amo4mUVo1qIPZ0WkUS+GQVnQnBAFj7aV8VbmIfH4ONlnkIBxewXhbqzNpemH6lw2LQ9hnhVzfwui
Er6CSMljm6S8kEOhALY7eVzEJkOB6HLwrLRTDYQo/OQ4LsW/2WVHHEviB6Y6p8X0U1FbuQlbQZt0
/pA3xbMjOnebu294rf7otHnRr+UDu5KVVgN73yTYmgIapxAr91OAtdoNKRDkhPeEGes3n5OYfH/3
qluE28Lbij4ANp3lKwOaVQBNGb7dV+VXN6IL9ibzXxv8W0tm/Qs67NP+UB8qgdNisVnxGyoHypQn
dDP9cWrUVsrfwUZ01nTstaSmZMCQZRt2Fh7N68qi86JkNz3Cp0XqthivuWG7i8W9rKDBTo536/Wz
3pyzLnnhuA7+NE6TS+x6+6DJBNxgYgSxy1Qk3RMUhJhFexhKRt1eR88hSTP5agd/zfDy0A7jlm/h
gFquIEtYLUWWg4oxu4xbCKwftqyHfbQWJXYkDJeCPYc7vA5ucssib8dYFcaAYaPXeRojLWiiwqxG
NR9pZqgUtQ5whWe7P6YjNrcQcn1XRuLoFAkcK03jUwRmeDXHkSUl2KNPvcTgakEx0ZxapjolqePr
p8XqHxpsfZZL6QE7N8St8l+mRjTf9nYc4p9J218lXUuOlkQC4J9kxfLiKOcFeCxHhiohUuTg+fK7
+3YEdSZTgvEFiap+hi1o+QvVsWJ5HAp21VSUMoxKwqPLdcJW2TpZFGXbMyzhnP1c1aZfQ5y8c5rj
35BqThiso9quT62HO8ZyKEhOcta+aaW51PvYoeXExHyvCUcbAwgueiQ/S83PhW7vM2u5rka8Pp75
GTgMZEOenFLroW3ozKsq/5zFw0sXcr+3aihvacre1Mplih0EGGbm2b6pGmy3RZ6y0wiBRPoVpobW
mfln0jHV5sGRlfE9pOtOW97jsta7KpE8kzAkOsCy3rqd5JFQkWETtCIEQvfs7Lmx2NbSTFZg+HgW
ZZLi6U+u6eo1IGqUG2faBOt3Csm2ZSNtfpGyTj+0lcFEKvW4m8KnVvOM0K1HiYP9HsQsQb77SSsR
qef24sXZpZyHLx4xJNZyQhloB0fSkEcMdd9RNN7WcRBvgn688l4kg/UeUgTuExxmSAqJkfgkoJty
FQ7ZwsfZzCkpLnBm9A9xI/ZmrdUom1czVo+6J2CS2i7RVecjSmyOXoofRufNvm3nl4AyI3Rtni6G
i6Wp+78EPtstHZjfOC9fOg2711REHFJBtdki2OVkCmW7mIKdNTbxVv80dX11LXXyAwvzTk3tC7S+
R4XXZk0H9Bs78nDP0YkxFQGnzal791KxnLUgJlxNIBnAukKFsFNk6OlRB8XRb1qChS078qFcM7Ez
kWxKHXwc11vLjb5CD4EonOMnyz2aVLzgpPil+ELtzASvPujpCfTwYSd0m9z4CCdWzBE3CmfoTM3r
QGb/ZZm/AxUzs7ORhvO1OGRmMjvq5CPzUoJNTbkgMCN1a2emv5k6MaAnOarMGF9Zq8BelAF0Dhv7
VtsIs6mG8E9iNDuxFOZtYat9vHNpCsY8yFaioUbFNcBQJ1BYKMK0bmTQBbzse3SldyO08zWNWYed
bA0KIr230n9z4vgRVeuO0uBLmXqs1zxjEJm3GozS7LIs+UP7241ig/r8t/dLCiJ4wjtMvIsOVtd6
hsStjdPjk0MIYrd3nirK+gjgpDdSjSfTYBPqe8YjjuQZzA511RA3AB4gTSqwkxGOn41tRZAHaYKi
uI1sAaeZosgeEsubzl2xsm/GzeKbLyurPnx0IuX5J6WwCy5kX0fc6IimzptIh6/cDt5kmmzgB854
nrgBVQvUJ8VTTb/DuL7EAnAG/OhPm9pcssXzLXajLZrqZ4HNocfwpIk4Ci+ndrYN2Uqzc1mGuNpG
isew3cjnyVoefEoEOECDpJbrWuce2MiNME1Sb1/hyel96hA6agdA4Z8jnf0VHPyxsjoUTE1Mp0Ip
1E5RFjaWWFzLKC9pOUt/ZpG/Br38VRH3IKf2viLQX9Wvw6CImrP7FiPgmUHDhWiLkC6N9QNtJvAr
qnUmSvaP6T6kUUcS4PDFwWmKchc27gt5WDIJ+MKqBeYB2a1MUOSUTu45453ezxKcZEJEUWUrq5Bm
RZMSftM+PM3VI0Ob2++8kDTD/BAusNntCFtbE9r1nl7TVXhWYifs37kc3mRUPlU0y4tRPIIizu7d
idoTK4DvWhuQqHm3PLlJhN4Tr+o7/NnkvBiWKMCy4bYto3dvLt+jDCOpiZAAV9BeGedQMpPuo6XQ
qQiAf5B25vFrhT25CnaYWYblY5mzT4DvbjT8XZaiw+fPPIZm2JVCBqrGpez5YeSmpGPkPVvft1BF
dLpARnTPZV/pV5f5jF9DBR91jYm1ofmnRUfaeV1utmHD/KTy2PM0Pkz3bqi79Qf8Mka+95R6kPqK
mfyQtKDmujvkAUhtd1mYEOd//BZRMFDBdawbPBZWLLaJcxwHyJ1lWMf3ba/6G3bh4li7+LXyjDR9
hS0Z/yTGa3rJ0uNIwRhvJddn5Lbuqa+QKA0Oa9ibzCelUYAuPSL02F/hINFIbNiqWtWNncOoKmbj
Ym09jxh+ES3xLmdEFRFOeWm77ahAhdejCG+iRndMzHJW9HTf1kyXwzGEYCeYCbslf931oFTQRjLb
MD1aKnLxxtvOnoDknBQD9Cjzr8HwWdXmS6zdXJMF2m+Rz9wr/0YjbZy8hdgWjElLygOPWWNeakH6
cphxqIUFzLnKC1BAGhTIY6v4Cl5dJTs8Qkv3Myn77ANcdWKGJ04A1DsDWmNVypwDSEqByPU+KvVH
JMtiV3gMECqLAvmFC7RL6j8wCj7qegRTNaAT8Ko0VsIGdojXLN1VUVGAwkY0quxAuXSC9PPCvGFT
Uuob++oYji5ASgWwcPCf3L6Qey9gOGoBfS9YQzdOQb7Ovp8619k3igoeyQ5Tdt0bJn6KaPSLlZNk
aJcjEvKfIpDgwsibBXMDD85hJOpU/6JoOrt+ZbGpZCI+LsN9zxFhyjk6amum1y8AAVXAVIGUQRgk
3VIy124yayBAqcU6WR5p5n70BvnexmhgjgXYLjKSDmCnPXfjfBokKGD4rtV2/i3jNNhg6o/Y0DmE
thgxWq9Ws+i7nk5soqLzoXetI8Lc1TK633RoiMTu6QeksmzjWUC7XULn3InOTgTTUxC6ULoi/MCB
cfZuuuizW2KdrBlt7dVq2qgG0iKLh27hZx0zPUWTOcjhAOPXCsB0ix5eEyGofqRptAtr+i1la6Nw
z9a2Y3x8cTTSTo0roW3PvaExs5jH9XjL3Vni+0izif2DX1JWPUHCCKmaKtsaFQJqluswRJmD+8J2
Ccl7dIDHif1SVtymDZvIIlAjEdn8sasj71Hq+caP6R+VOU5ptFDKcgIcvxR30UjKaYb5XgUvSQZy
15R5tXW7KN9NBZmFCZCL5Yrx6pM4N+l1Mr44+oKWRR+RES1J2keHmmL2uiGuTe1bj5nTHBUUtImo
+jkx1Zujy/FUyPpWRoBnXMunqcdxqaqY7R0FGpSNGMZacWt9ouT99iXUQiWbLysJwUi10asCOoMi
wIudd3Thai6FdDYwS0UAqT39N3jgXRJbfo+BTfk1vs5mIkiDxcAEEcD6ITU7P1uOEwdhyprEtKkI
IKShjYMa3qi7Bn0KMLeYvol88KjeYmm2KMgrPPHBifxvky0zmE786UvLlKecqJb97GfWCfHhYYKj
bguNjQOimpeP3Adal/ifc3Y7G5ZJN5ke4PgyHogfht6D4RraJMjGGLDVyFxz+fBNG1AL1b5RwCw3
uPKeaq94nCy6ZOzE+dvL5pHeKlQKXjCWbPRYZrQRigPkIWDBYb4OuaP15Vmar9Q3T0mPdV171ZOZ
vWffLCPyFyyaSTqvg1+c2MAztx5JVLY4i/m2WXTHyRzCPr4RClJIdS2P7RA+d+O7RaellMstzSTi
BukOpgWAs0Gh7upgGY8lw9bEp8Kzk8RPGoiRwjFnlKaYKT29waiLnEbp4hkkTSIxqtgaqJsFEIpl
xjLcHMYFnp640Uzb3GhkxaRym67cYTaHGkBahn2b3mfeEIAwHQGJYjr13JQLSEan/JMwPIqKnzjs
TtWQ3bc8ivvfPGT9Dga0jpHZVGedxThohLcCrlRXb3OG5Qd2bT3bJBwbtbWzc/8xTcu/URm/MwWE
+zEy2w3xOkX7mAP9qBbmZahk2MNivoW8i6jQq8NraAmen0TqXLGT+DQ79qlzdbvUr3NDFtKGOd3V
r/0kPVzKcFRDqklcqqMjRW0JY3Lt1n8Lsjs1eyBfT/gV57sM5n6JXcnBeRSjw+QAWivBfxU44qy9
8cvPLr0Ww4hAR5iVAMzAnp2e1m1K5IdOPXTbb0e7RyrrE25wbEDLABE6TZyNWB9MrUK7xAHE119q
s0VsubFB8a9aoAv5vOdQN3E07ThZx6m3IcTq7lKk4jIMQQ0wEG7SY0WtLUxepHI5cKxEtmIGxewb
JipOQm+CFMm+0PuiIWYzMgq0OUATdtq2tbPx8LqU+cZvmRI1S/KtfWTgKjzMyzLcmAIpj56GccOe
5jplxL5yGsvZAcKaTCiRxaxQWK1Pf5MPgMxaM/eHLgxZtOWxtT4aQrL9GBDxSPcNpWQFYLt84IDe
5PdrI3uIUXa2OTyp4jyQk+PZdsuBRfMex3cx9oOx+rSDFx91tFg7U1VJMVHKOodP2iYx4vzElQ3v
WLXvSg8u25c63Eu3Ji4KzzMaHc7XES6ZMM53a6/qWu4nSf3agFuMhUkXHnCGgAk0oORkX4yG1Ex1
i/ZMsrq9Vf5fDGilryStsHgjYx5tGUUkbk8ePsyppibNuz6yyTkAfcAmafoPp9F/RMRjMfeDB6Hd
jzoLoeY7nIyAmzRC2JvERVotmpRZt1W8Dp67l1a11ZV+1jZnGNeABfSi1Tl/8AWoSWKELf244bbJ
av9VUIYmuj7549WEROUAEoFhrvXUl9h25mJcbhcfp/Ao5YBrydPnkg5RcC/weGj75ggZsgyPrvUZ
Z8P44o6AZvqJM878zmJjD+ZVLln8+N8HnOHmMrKTiwLrtSjm5N4OJmI0WPsfYgXOciznW6Yk7WVx
oDEFVVTd1hOzLqPG/Mr0OLzpg9g+KKvzqR2AwrEEpJdV9uY13fRkaeVuR9cEp3gcafKc/fvUbxRu
pKah4IF3ATGmODcN3h9ulDPpH/M3DITirXWncxAP9ev6ecoqJhczrozWvHCS/4vMYt8y7R9PATWf
bqbqD69Pnqze9R5rXRJx40//9+kll5Kmk1bt0nFg+qWbloNnlhxLH0N5j3zwuqJS+qqkH9IdgnNs
c4e4csk/pFfTt9QG915nmT3z7vo9Waon1wnUlWlX+zrB8/zv0yg26PwNqZ+qD9qNKxL15z9dP5uj
6jjVBHTngA16P2OQJxQewldd92Om8necq+FZjZbYN7ibnusavnjvBporf5fMifdPzA1irdLqKQ0x
mVQzCpvu0/gh0ADVp8Htbuxw6m71gt2noyzuNZ1yf6NIYjwHGseB7J2/U+9l98htlBR4Rv4INDp9
tUPfflR5Fz5kfXf1BYg0vvN7lwK7tiOlbzV5ra6YOKjFnflIm+W78ZP2ivo3PrWleQhZcb2A8fQS
H3q4IJC7jHu7WArWmDM8FfRfbZXlfzQtht+yIhq3NF1+UC5+HRf3Agchq79Al7lJQVAcDabyZ4uu
xAAeWeI09akXeubagXtU57o5ZDJ+Xgccx8BLwjuTDH8CV/eXlmgrPKb5DKQt8WN+RwvrfuBJniMu
3pm80NRbzmfTFwJXVEpCqLT+FsvEryRrBmww3DNx8dCF8OW6gSqWAXjCQ14CKu/Z/9KsAPD7vw9l
gEVoyUt14Ox7J20ueTsS00Vm47KPFwUanyvoOnviOwbW9jlj+QMS6N27GcWFqKgM6YLIvU/JWM3c
rehR/biTUVNwnQjvtm4abCDS3iubosKia//MEZ0BYoaKvsAANaxVSQ2Yt0tnygBsAb9kWvaAMOAZ
O9OXdA5exe7wZkmD/cKIe2d7Uh+mkbdzDkLwadkhMRNhqFR/eunA7a9yc0kkDGT4KNlmgepm38im
608unLdgHbYnSFhLXN+HDj51ttrAcCwoAR2z8r3jrY3dgq0qmtGxCRNMQsOYBjjZ8LlOtoNBZhHd
jn35k56q+G6WYLFVwRa47MyZVUOegxwAWxJo8weXH3m5JoX83YsQxNjyaWvRvVQNIaReA/yVqkBy
tMVmQqu+NYZ1vJ50e3HhRqoyWtgW2hxVhIVBrAZbwXp2amfBgcs4lwDOGtmoh5D/H5XAYCdzeEs0
N+k6UGcgEtU74hi7gFz/GcDQY9BFjwbqaXXJkxlgP/VDUO8S5paMhG29yWwHcjk232YunWfhYhyM
uR6+bVE9FH62tQx2ac+3prsM2gpjWMzavbFm5KwWEw2HnD1fNju33t5tpLzleE8I1xLBruXtOBVe
etJq6j+EC3vDJmTh84SAIeQXd2oF1Mg12g67oAo4T8ejZn/ip+0RUQWbiWtnB2kydWxnj2ntaHfN
vUnAJzlAzsB9dEx2//tAmgIi1FLhvPvLvAZjP7PpByJQLKmFgTCmCyxb64deM1G3FpzlOF/U2TUA
rSnxu6sLLJ3pMF6YmXGObLKOYsfRvvPs9HFoJu+YBUN+B+tT3yRtV+//+6Vn5fndzeJBhHK5SW4W
gJOrTxPBQqMOVoGgttDqX4gQtlflE/tzVEF+jKv1GnjOlapu8kuB7i56/WC3BSQoWxzTtvTPSjnR
CQtK9g9SAFGurjBPAs/BYerdf9r2v/OubC9hKDVBktCmZafK2ZP0p4Sd7BYYkX6h5H06iEZrhnxQ
ur1axncSp8JNLy3nIRQuvKmCMpQhzMx9OQswF2rfz776qSJMo7kw1q4LoaDGOqK5anGXvXjDzZQi
gn8LjpGT1cuLFGV9Pw2cZ8PZZa89keICuOHfatiYacdhZ3DwyeVzhT4V9pQQS/s1nFZroIQiXXPQ
PncyHXZpUhPesbAjVhZmQAs439CFl9qPvbeGPqex4gqsIgMdJiOnsUSoW4kAXjVMJGPrDltT3NuP
Q7R6Rii7ta19LUsUJj9z8MbRDpU4+UWThLrkbbgfqmhaH2s3lR1IJtZefomtMb/YY8HXLTn2COw+
b7NPzc5SOvWRy+lLw4K5nwXqquxLEPs5C5/yasrnw+GU12p4DhunuUZScRBM2Mfn8ZlDQHKRBYOm
+hA3vX3fcCx7LpuKv0p5Fa5Fc6OmQFy0iOaLsmiS0xC9/vvACIFWFdRahRx/G6PFNkAyztA4AVzT
8uV8iFlHj3pwLr6Xjc8r9GhI3AGHlxsddXYZeMjeNWglzAfH6lm1tJlU6XTlgXtZCE/eOV4rSNuh
5NDLVYRSXpbIAie1fuDfg08lqcyWemmXRSjjKMdDRmxTl+Fb3drubbl+0Gn2asglHQY7iQb40nzu
v9/NphJgVxY9csqr1oTrC4Ib0H5oAPf/ffjv8//9nxbLXzOw+/6/z//3S9deS4jEQMF22EUMfts2
o+mRrf3/GDuz5biRbMv+SpqeG3UxOABH2616IGOegwyJol5gEkVhBhzz8EX9H/1jvRDMW5WZ1+xW
m6XBSHFIRgBwHD9n77WzZJSnGgIt7tZ4U5jGcuj6DtYwK0CRs6EhedfEgmKioPC5faRUl8kJsPRP
fngacg05+pQY6VKmc4JCrYcnA+7g6f4Rb4C3N+oa/A+LR0wJtq8sT98xF7bpp0eo+irmUatOaFDs
wu6k6bTM7Hq+e+5wp/nAWHlayQCPRNTl7TGlH1sGlD1VW0FQzWPvPCWtd85tFNOx57JGmuVN4GLb
BN1L5Rj9TquSfkffXAf5lNqvnS6pAlvPh+kRu0c39b86Bu9zr/QG3ER4RTVGKTyfwftHzfzp/aPK
pJXDtAZUIa9TzXbIog22uqkmUNUc0iTBNzzh14vQXwR2UvJ7Gv18P4AMxWNbi/2o61sr8NUG46gN
5D9odpAGVWpbh2o+xGVVrXWT0ZZt57+8WAzb2lYxyBzzl4hVs//XQeFy3cjYIMW5kp0+M06R2kEf
IPiEZY1tDGPktvbePL0mx4IHCjbRX0MUmF9cGmQ8BOb5okdarYfZNVT4N8JatkhyPDxCRql9jiZs
l1EI6Djrq+dZYdOykR00v913o24f7wfGK9FSTCVUlSnIfsArdghLaJlimxAOc4J0eS4tUJWMmMlG
uh3IJIrJaX6l7LmqGkOQI/185aKa2KGCkQeGtzuZsf81q+Ksqu4UYybgnmY1TQZ8T2M/0qSxz6iM
4bFpqCtEGvrPIyrOR7OhO2Cl1OO6Zqfz7SNviZczCiIFEXLH95L+6lPggCLKRA2SqOWRBmxDKwgJ
mXC1nuiXEOql2xBPNevr1I1yX6WphwKenRoOS/BnvkPqmhuol1i3FPcNdU4FwTBDgrBibL9rJHz7
AUu4xiZrYeTQfl0QXgsigtgqWtLY6ifdK8jrFYl+6xMUHh2NJn/8VqKGecTXEZ0cEBn7qNKf+MGX
uJPj1hwh6fsMclCkLFM3g/xU05aqILUufZiZy7w+MBsltDuk6aFgVmaRA0jR1XFchMYTnZKFodyf
sVeyp+k86zIk5Db5SZ0SuhHYhPFZdFtCy7vGBVEP2VCxrdKtI71PMoDmiwKyT84ENMBE2nHKfMN8
EzENpZ4ZbtwN/sYaSvOYp/I5jp6jd38S2tLLm2EFpin6ovNnLPNJJ52bvLSlamKPlcNGx+TvCvun
7sk5NW82veXhLUjMr52dM91OzVshoU+FRKPuhjk22DGLXdNiLspM/exG7NpETo4IVV24jhO2DNmE
AXdkpGYiYVl2dQnQQ5IRGXuiOkoPQXYdSR1yVstmOOtuuomLXq/ISwQgmWMBox0SCsc4+VlqnkoT
Ud7k+6t4XpJMmnYeinBErRiD8BDBXjLzb2lohTjFPLnonHY4okUpqEnRk07hBneAvuxDTW0HEEBa
ZM2BCc34NdX0laaVxnPgdzMdqmCjgiP5hLDwChIz2xRGCxmmDaJb37koMcpo0/uSdneXNqvecKPP
lvGqO535nFdF/BkM8L6EOvygGlKuEXSOt3AUSNGD/tdkQe1HtWbumMQhsfHA93PmqfJav117bTgu
rBS2mecV9C6i0LpN7KYBNjEWUr1u3rIQlWhe0qq2C+br2q9eHUVo1ucm1fDOpfNiQnW2jiI9fpJ9
QeMy1FNsIlBiULgPuzBqhzUyrJhugBd8MX3YD0Ceg1Xdu+eB8cYTtItX39C6N1OfN7Xs1+25XTD5
5otXt7RDqQOXjZbaqw4NDth4YlI9pRW49jvSXbrhnQDR7uPZen+EKg07Xd/jvU2lU5zrPKlJSPC1
5f3TbEzVOXsxQAIuA6LxqPwMupbahWyJHJSDHXzNSRuSk48XtHXWtcjqrZLYuPFeEVBABcIGA4ah
Gcj4pM8HNCHjyqjY6mFhBLoroHNUTB+f4kyznwr3KpG50fsecGSIkkmJWZobLyOhEEIkIhTUkAjK
6uKqV9OXtNf6G+vWuz6AAensMNjkuhU8u9rDRNg0d77I3z312bXwdfWisXbJoFH4zUXnMHMovYdJ
g98FUVq7+EWASnLAPemGxktW+Ex08+bilrCjilzXNlqBMqWydPTAGRpOo1HGuvPHazy27kHKr2GA
dNkcyf5x64SMU2cgQoUNMX1Bcnys8UcZ99/RIbrPU5etPFivK8MV/iqtw+SFJX1PlqH9Y6gIE3Ft
wBQj0xJ0LCXCL6SBL4XjZrioCSgO+nx8CrR6i3Q8X0RsIdcVOYO3sELJFfR9vcLRzOo81Vit+oH9
WfTwXerAHwUM5hMtXmatkUsIZxjhSDI6fdM4Nsa6iOhXqKDoELDnScinWt1jLwbZ8Oi2+vgVTFE0
WtUhj8MaxByCyzKO0bBEMG2B4poATEzvTa8bsZXVUC/dVJZLLQBHMgPrj16G/yeLvpE1tvYEMARs
QOzRYYtHIj4inCWXejCHhV18KZDswQ0hwqGsawhC0uqXrtZ5m8Bh1zGN+LUGJ6m4z6EtCT6gGSe+
/qz7MntDAKpoE0W0+r3ionMNbD052wor50lXyBXQZ9abUAvN45BB3XeCUJzRjJgL2xYIVZr4M1tf
DVicKI9awd1uVjaBR3URHnovfsszBvqDAodL5xeMUM2G1JXpM29wcXJFXS4//fYf//jP/3gb/nfw
XlzYJOJCqP/xn3z+xntfRUHY/OXTf9yKjP/uP/PP7/nzT/zjGL1VRV38av7H71q/F6fv2Xv912+a
/5p//mb+77//dYvvzfc/fbLMaX6M1/a9Gp/e6zZt7n8Fr2P+zv/fL/72fv8tt1G9//3TGwkFzfzb
gqjIP/3+pe3Pv38yXPf+Rn28T/Pv//2L8wv4+6cTm67/+3+C9//2I+/f6+bvnyzjb7ojLUd6BneR
ZTji02/9+/wV8TfXtIVHQ8AyLcPUDfPTb3lBKMrfP7nG3wx+gAepbprC0T1+qC7a+Uu2+zfKYwk9
yTXYvUpTfvqvl/6nU/ivU/pb3mYXPIBNPf/iT7+pjzM9vzTI9ECEdUN3XWm6thQ6/yP19v2JVhrf
bfyvxCZYpOhxmCSUllQ/aaKf4wGNAhNRfHAdxKJ/HfzGXJiF/10ZvX+wO+HejNpfM5uisMqM2P2K
+pK6qbXIqsqbUbHr/MxwuNvpGj3EXlgoEGqpL7vYMTaa6eUb0HQjYXUy3uTujH5SIz5dH4sIYhF/
79BBTCaDjrXUgDeo+qr6sbqWBgquXDforQlCgZQ5uAu6hXjho2S+/yWirWSDqbM4Q37pyVevp3Wf
p+qNNtUEQc8J9zpTX7RHZIzwSdxK8msiJRZDVh2DNPEOTJHrp96fk3z81CFsxI0PTeYeGnZBiKKl
gQlWNypECeabOQ452A8ArNB/EBrj3ElOf7ikfj9vfzxPhuSa+8uJ8jxPGjrgTFdKZ75Y/niiCBNo
snx01GoQVJSo+ttyFepvltKLNXWiWFKBXL3UYpOIiOUaUN/hO6dLEsj5fRtxX22tytVXyjKYSVUm
5tA8pP4BA4gvjBGYHuXJqgXIdChlme0//j8l+u5l6JLaKmyWb0/ziyPPq6s9FxTWfICkqxXA2ZrC
Uye9NsejajSovxS8Lba8iGupHCL6YY3QD+18GET7+0eKMLvadT0ODdMYuN8rYSKbUpVsadchEHzo
4xAlhp/i5pZFdcoRokGaXGm9Gkhsqrtb0k7BvpuhxV0FKS9L8YtZGunUEc136MSR2GeKvM76CYWf
zgRR85NjLt32wh1Ir92GyetRh/JXVs3T4HIu9RRQIaIE7K4O5pllH0nsgbnVH02MpkmQHLHwkG0w
VRuDsum1cBIC0vwK35c9mRlvZ1CfCReqRER/W6tB6ni6XLvg2PwHgEtITGaNllMgFWvmN/z+tkQ2
3us4es0qwGE+meOM3MRLaWCJNhIfWs7Kp/uBRxvBEkN7aJ/kWw85mOWh7+ksqtp4t2JoxA/Oa6gq
uCl9xjXSI8egczUwkY6Tam3ZyvX3DdGZ/fwa2I9SQSHPu7+8KpfDdqiTX/DByiOQdxl25b4ZTX2T
CC84uhJkGxJNhU6xrtcqnYyNjZXiMcjpj8znVtMUAFHDHpCtszUOPS4s3NDza5wP9+8ZrMo49K7q
kEPKDHEBAvsd9uc1oiMc1jYBd3V1KlL1PCZ5fjE8WmJlD4omw1MwBARGY16ursogwB5gEzDSbbnp
7+/BZOOL1bri+8hu5rGPBsYttGe2AWbe84igIiwJqyHuXL06SMWopJnAexkT74HiC8lFg/4THXAA
Tf1gGwKJ3VS3jBYX/+Z+Zpn+8/1M5cQCr9uOOz8BXM/58/3stpaVkc1KCKDXfYNXiu4MqQZOIEvV
INXnexh8eHyeoB24Ce5k1w2ylQyj+hASJL0dgMrqVW59dkbcW7SKcA13Diyv+dMpperJ1Zjt7gsm
WaLJCopzijjHvlilGC6ek5+EOfHqfYxhUehIuAHFV5POxw5LPXtXzlZodMzPq2a6SMxaD31etgwc
+GnJ9Poxz9L4i0UoWSdwMyU+64iIcIYneDy3slNiHWXVzZE0xEezpra7L50AnQhoNSD+S9/AB12M
LNvWsIJ1HD7rLcR7YAQPbWmFz5FEB2YnmEAN4TNtiqfsrdIIbutU+5Ja39VUZUdZEdqBpm9YOPGP
aAyLUx4b7dKcHd/23LVtPSzIVWCxWRKHXtn6s4BILOFNKZ9olvtBAy/3ceuMK5E77efek8vGkDwR
0xxUFGNG99h4o3ucqM32KFbH+RISIbGsjcxPVRDOeiPF5CLuMHRyHgQcty3RJSQFeMO5QrF88nyv
3evF9CufkG8ibffBPHGeYwRItCuSpa+q8Dkoc8YGSLdU1+bH3Cgmqu0nk5JgA3+hX1a1Ni3YkSOe
Mk3tUhahvop7mjrsGcxtG8hwW2hN8PhvLljD+m8XrMv1qjsOjWzTtXT9zxesPhEa081cW6Xl9rEt
Qab4TVjv79NV+qr0SMAfz8vhx4kmo0lf+WQHHO0IZi46ZmN/P4C0MvdGwgOo0sdx443Vl7bi8Zpm
UNKEk4vPALbG5n2gbchmu87LB9MM6lVsRPType8AJ09hNUzSc/dehxGpG3DxNSqR/t7wU8mcs6rP
HUD72jh0mmOxk6quRjh5l9rs2Qk0GKmMqiuZXfJpkc4DzJAoliAomGKiD9xOE6MrJMUxC9N8lfj6
SCXgZOWrm03aQaWgz1uPeejHqt+B9rov+ugPjYVhkSDieahFWreXS2O+S6FnhxKdC+kcXFQVc4yH
+7kvvAb5WFuhcDFnhSLsDWar/EXIGMLF/blwf3BqsypXdam+HgxQkkQXfRloKK2TRLnrAp/sl4Iu
SNB5qxQpX8LFlSwK+EJdYR0M2n1sLpFePgoa2ItgZEflxfaJmeFDYLXWxgO9dMtN74y8JloqMQ6X
+n630p9AlYfB++aTdVlmNAwqcOeRoiig8XhC9IDNI8qW3TiwcRP68/982Yn5qvpjfWqbtiVcaYEa
s9ltir/Wp8PYFhH29iW9PDoVnVdebewlxI561kvCPGKIR7rhJWTUvgzzG7Q8Vps+3udTVR/EsVfB
S9/Z0Y968r+6NrQBOyXYY/5MgqB4xMOJ60jH4MGdTDJDkDpoIwRZngiAufDaAuRJCwiSRlKGmj9C
du8Pz2Hrhj/g1aN0pnwg8OirxvQWmdcE16Vy/EPgBdXOlcX137wff31seLYxixekiZPJsaX3lzIw
bPyxpT/cUG7F+WNUVMMxn5wU8cL8NPe02l7bQfAW2jG54bj9aXFqiOnNNF/nXbhkwKkWXSpJJNUF
ETY06BEotJbrfrZlWB5rH1GrRz/j88Cat08S6b42qVoUcLmOBKyNoLXFqg+K8ZsbIhcZxhitMqEl
D00WBkdN4S6wkU1uEyXyZQFEEpaPpG7KEUSZhrSp8/v00qZki6E17sz+QYtL/0Y53hwYxZGoNX9K
QJi5/p/fOXZWf72U2E/ZrunplsueSjjz1/+w1ZGhM+S2BxATP8mw/CgRS01fukMTPoaOXR6DCtIL
IYogaM1XJ0/sTQZLHXASjNwo6g4Ih/xTJ9t0kfXYzst7lUpMG8TlGnODNuBq7OAc6l0EdNz0/Hd4
wRSFMbuVZyCTRKg5giZiwehdjdx3EwQG3UQ2R2PpAJXWvPThgL0snLFf7reBZy1k8UadxxCveM6Q
ZtFhJniga1SfRePau8BS9ur+4KdnCyVl8i/mvN7MnwmGVcT7IN1GCGRjUt87ynm6N5Tvh3uPOSeD
I3YFjSlj1F/vjzUEmhcWN0l+e+es23kBHSwarfeXf39H7odQdmf6j0TrtaADYz2ZvrXO19zuFJCk
smVCThFOa96leeEEu76S+94qv5bUGFdHwXststTeeEHdPE/Jt6QIL7zZ+tP9kNmIIaGj2uuugGbs
g0XT2yo6p96IG94z94NsmU+OdYl/LpYwCdLCv9Q5+jqESqsuxthZFOw3RUYUVpLbrF928UzjWj2D
oETNgxh9f/83o06jHfwgOpTzV9sADniUEznHRPJL3pbVaWJ85ex0FWs4+1JKoqg0vEfN0F6DAAV7
Me9J9YQJdGnxw1BpjRZkkuKRRFawyTSC2Rd1LJkiOy6u072CIq+vPaOUY7wwdTc3rxcMP2rS3X0L
WWtJa3NehD92LHpMrQcTgCXOsqNL21k5bhrYHcqsgO1M12q+HMI+6c64x4ZLlDn9Us12eukiPQhp
eF+8KPz9kFB2lehUDvYIJt2OEyJfhqy+lgVljWWZdJm4fkIfc69ts++5X1yTDL9Xmnbs48x7onoj
660pDpVO36xubXMVeHTPVGu1e/j0LKWOTreYvvpFM5gmUOw1LhD6og/UkoWLeTpvPZu2//ro/m+N
25FmFBkvH1+srd1QAdjRcQXjUJjr97hpt9rI9DdC6vaUzu4ylnzQ3umu6OI3LIf+ZsIlimTWPynn
h/Q1pKo0us4hBlkLAXbc7dB9swOo+3hhz4J2HogN55I4lob59wJFdLJQfkJCJYGgz6P1ojD+9OWX
ArbL8X7qYhk8x3E4syN85ycC5FTQhfXtn65q3K1uOT/uOytiV+XK7rJ2l9mUFR+FgpeG35UKMrTY
SX5p8ypYunr/3k4kvpjUjy2BfLc61QlfU9Y1SovLLNb+6vplt8qkO8Ei67pTlSf9yQ9GUG+92DmO
zT/N/w4vjdS1lol44/Q2qcU5ITZs/IBDm5dmGLKtGwBPUDYWr4ScxFtfqnGLqz6Gw93n248SuFYw
oO47LJyowaozsmGJbdi+weJepL42XNoGJ49mB/U1JCFw4brdtfO9CiJql8H/YgvGDD3eJQZSq3sj
5f5RLkOyd3Ju5RpmkbNuHBSsuoQsQ+KvRu+4ogRGxTwsWRHd8bHK0uCzhKWvijdCAo194KEAuB/m
Hu+uJdxlmq+t+99K7WiYIzzduaL2wzI66G49a4fOg1DZz/mDgvp6E2Y9TQDIyiHFNx3hAS3iAtAV
WZvgw6nc/GsuBpifOd6kvpD+tfJy7dqoDuw/Ud0RScV+1E97pD3lCjEFKfTJQM43CgdWzco8JBqB
x5OrH2iNc6k6AvBVbD9psx5ycoEaJrKeI7txB/YeYfDzn8b4iogfdD7nfx1Ce44X11S1uv9blxjr
MCPUbLBQnDr+sKReZDQVIN3nVMTnyiidZ9MZtl3poiFyBkQp84Qrf+0tfSIFL0oQj9jlzqtKY20m
hn+x5Q8aDkGP9B7nCoTI+0eweqIxyW7CnjDelnGz8qqGmBpSJB/vVe79AMhhrZB/m2mdb+9FsmNZ
9eNH5QxFn6p7LmPtKbU2vQGx2YbhMlpF+OyFRFNNyJIeQemrbTNJvLIeZyV13OQCXQLOQJiJkyjS
nZgiwuLM1DwnLLiU7qQi6uj/474DKsrlNRoEDZiaIBNdkRzL3M9RHvC4+aNi9HWEsgL7C+0Bntqu
lp+yiHqX9WlfS3KCatceiZkKpwX6q0e36JLnItbIHLaJTRORwXPcr3E4SxdW06RAhdmj534uIVQc
UF8TeN2T/kqIMSyWqlLbqh6DBfo6xDIDLpv71Z9Z/TOUPpEcdQ3mYJMb62aqxBUjcUubpIogJiDs
QWFzK4Unz2aedvuP99FrtXYZh6OxzhWs3ayVxkUZRbr2ehluRl1dAzFVB7u0j64fzCHb/vV+yLhm
x6DG7Tf/U9fN2eFW0EHs6WHK9/3Tx+525unhAEJgYc4P6h6Zw+MU4VZ1neHslqINH2npIgNE75S3
xQ9R9j2eMGySD5mNO2mRzGrJj61L5brOwm8Y260ygRnt3tkyaD+uUlXDKLRTmlRFYNMjCtaspBI2
R2N+VhhQw+8CFcNGjEUI+iowfB6+gtRKZTz3pETuHGwBj7bescQEJXHtUb6IqSiPxVjZj6BTqo2b
h90iUx6qj8yH0ogmEPr2yKz2B9wyKtP54OrWLa1isVUzPtmduwPCwFzAvsU+tMm3yIuC16jBzWLH
GfhqurGb2EvyqxVVXzWjaZ5I4nFIhmZCV/SR/m+aQnLezPxxs0Nxb9DfFSYNftO0xF+K+yR3RCPQ
ruPAmTuVToqHL4O8ePDDuPt4LpcCg1pog9CwO2S+ILfQdgV3MhFIiEFc8XXWV6iJ3Gie2A5+qV5t
gXSjqAzBNDWdg3oCuHSljM7mZLVHW3MRtLEIhmkVfOHkZ49BIthezh/FJir2MK+TVVYO4bNADA2M
YDv1kX/ppUutonRvbVKXskuI1nbHgtClhreh+qD32OI5qGMimUeu+QQx5tnJrghPddIL242PF/nU
w1hMNZNHvP8UAcoBBxT+qAOvXDdI0FZhjE11HiqOGLKAuNJtmp80NqaaRwWYG/9Eh/oo8g9TSgku
i/LYacRW+L72I5839klJPXcvi7Q+a/d9kHHfoelN4pym53wxVPS1aFzMY2dt4Rr+t6iEdKv6RP6b
88vAx/zrfhZenY7iWNom6Dq4fvP+7g+bEHOGKaETaB8/5i2dZIxLyTTuW79/MBh00euYopcQhGdG
H+5klsjWMT0UaJu8z7EFGaKJnrOktFd0S7UdRjekGEhMN+ncoI3ncL6PTgj9jVdDBptu/uGs8X4o
bP5XIbAW1lOtbkM7swqLJEG2FDO5BiSRsNde9W3xhqoTHGyevFmFEZ5ol2wkmu+rjcRnivTwh5sJ
tCSYs82kvblV0tGhC6LnBtaEBXJm6sKrWbQaJCdTvSA8IzjQafKtXc3NGy2mhO61LGRkGbhIH9N9
DTAdSj0J7BhOaP123xNXhwiSFv0FD9uthSxu4K39jLEPnVuYN7vUhwOQ4Ifqo8z+6Jfa0idpycvy
JR6Wz/cydhwgLslKtzcE+2Xt0DzxcMQ12EcophsJFi5Rh35EuC/ITUnGTD07jrwEZQu0NCqy1f23
YKeIlhKET1r5xrKymvyW2QaRqQowrU8xjfrCz/YMy8ZvmsDC7bnUk0QR1iujDOUuNxEMI54ErzSm
Ylq0hXdGQ9c+iowwlKRJ7efB1cKl3rG3y7sMlQNv3EVW6HcwsZZrmIYpLUIXEp4X2DfT8plVYzUA
Fy/J6nHqX1ZxnuqNQczbD4NX9pgaGotxh8w4l2a9KQqI/R8C5NGUFy80GPCk+eXeRiEtgTjiih5z
bzLjKVSoSHJiV7WZ2RdR3BjLUsssGsSufh4kWUgG3dTS7SiOI8wn9gTjYBBv5cSFD8eQ1bxEoK3P
TiKAUelmatodgQY7rcC44ij3BO4oe0wtvd59bF3nT3mT96mWput7V/v+HXN4sttoER74ktTSqL7d
d5nuQLdH1TnA49nKERvuiMtrNDaGyVJ2H+NUsYRGkMp3bxL+XvvnIZPed8rOfW929cZGpPE5SbmB
Crc7armRHGeN0qZ050kXM+6PJddRwmDiDLr5ruX61yHRwttYAK/15cwwUHPYSipteQDRyv59HmH5
FfKNj0lajgNmFYp+XIqUsHNkPSgtkop3vkGA5o7ePk569YKB1ERzHMlzOImzFgYkZsyluiRJiJzG
Hv/dHPOIcVa8aCjuo9y1zqIAX09JEBztpurWQqgYDr2t/WCkmD589GNjs/oyMei83nu0noRtUfi5
Ty4FeH7uIToEhXNG0m99HjLrgvZqz9iVnn7phc+hBh3EaguToMyIDAJhvRggLDbCOX40Ch29Cs73
vuuEzvkhc4txY5QxaaNtWK4iw84uIq+Jfs8dV2z6ZLjWY52cgyFiOzCJZw0Z9xe6Bud7l7/MgCQl
wJEZSFND0o9zTrZbFphDS57GMTo9v1UwoHVFBZKUr3HZhosCHTr7ZnYzYRgpzJKjSQhLgvw94oF/
iInQAR6Cr2OSPwF3Ws9+t7QoijBikKwzSbt9sy3tp5aOkOw0yEZKudreHEAGxxSF63QgFIZRTfKE
STfYE9Z+uz997peXqYXaPh1SUF0FGJaoa5Or8Vozx374eJrDOwO3p3mPjsHt30yQPO8fJZMF9SSH
9hlV44q82WafdZiSVuhSm70X9N3JLGx8dzmd61l6WFmxsbQEA09AoIzjml774vPFvsY7kk/oSVOj
NA5MlPRD6ZfPsRsE8UNcS4s0uGQPwbe+jils0qjDdYJhPNo3MnslDRfiRAvCrLcaJiBm82ZVHjyi
CFNMOA9WRnpE7HqO1E39YcQZCKo32GsqbigD6lUeAPPXBNekFvQgLdnYLiArBD+9OCk3TUZe4uil
tFPmB3UbkyBXC2jLOvMAAmGN6sol0C4TfU4Vm5/xiIshWBlqaVXZt15oSISmNiaApGnPQ0Pdo1zy
GKfavaGm+TXgOEac36rlvdTLnbhfddRCZLWV1ouPCvJBF9IghQBXoG67EhjAqgm0z0ab0uqvbE1/
68ycRIYchF6k8MLjFpDrLAlOcW0EGzTUdHhcu1pGFd13GVvvIkGT5eQsXEGh6/AgadnAgQw20by7
j4IO1gn/B0dKPPPUIUcSL+KdNjkn07Lj6xzZqphh70XZsAkux/EtQGuEwYbf03OK9mQVMkb3mgDR
2hQtPF9undp0fkpMGEMM7nsqgsuUd/E1YkLPkkC93nIh7rS0R5PfZy/3vwSlsnrQJZ7X+4AsLXaC
atgUQAaiJHubdJzBPuAsU3jP5BNYny2tOGQkTeX11B+7SZJqZRKEY6WH+/8+0rObBgD29yvbsuTp
vvgk1oh3CDzNfYnpwa7nfo2FVegtO7X5tKt0NB7dbPji6624xd4vW5sUkxBaxFqEPr3p8TTA6Q4P
QTQUVJ1o6OelFUZE7Itz37PlbhNzVU607iXUvrS45U4j9xIvcDapg16Yw6oforcsVtqqNqcTGZn5
xh/0havCbmsgTDfiyl3iPCDeR0LYtitSEcXw6Ok0Auz6V5swZp606rUnWxAspHgoHJ2RvWywJCfT
+0RMdDmJNUpeuteNDg2wQqaV1+0SW8rEihMy7sL0XHpU27XhGssx84ko7atoNVoanWEfALoMcP32
pREi0+bZEnQ4ZgMokJF9ZBO5Vm0fb3QANU4Ip5VkvICEFhg7hB8g0mc+3qAuhi6ubbEpPlrC/zJ1
aBLZwHoP2k/sAHMGrheuBoBTCPu+p1lxzvvsXWuJSqi+k31+ySPG2+2w8WiAakqc9emp1MrvTqYd
ddW/K5Jh4yC5GG6w9wgdqbJty3za8/t964Q3IodwRk7NjwnK8kM2UWiZDbF4eOb93ADu0itQV+Vw
1Ayg1TWeata3HfkMRPg9OUgKYU3T4cFNFf7A8MIFapPGia6BmC2YpYPL46A/DQacX7ei+12BSRqc
n76G0r3x/HBpzi0TCfnLNYuUoX+9dvR0XI1uxJaIWZGo7V3mY3FxBxKcoKBDJhMhiBKa8WH2mLUC
mWRjIEq3ip9DbW5BoXScWbt7StPpakwoIJzwAFnhVctL2h8B5kbACw2impCLZkoaMhyb9hIyk9YG
/cvQFeeBDg1dyy1clUVK+A387PJAr/8QJePNapJtoBs7J3FfRwuXCsUHOxWs22NPTBGF22MXe++C
eHnWqoDpE8+m2GJaWeX8qib9JnRtPpvao68IHEOdOpA+YC5AvVXhjC8AedX1+cvAyxw17+Dq5U+I
G09eBprO7oW+VF34pQSht0LxupnanuTlsQ6gc2HELumW6iny3cZV9OzHqyPNl9hqTmUcyJsdYrPP
04QYLkH/wWWsH9YZgorualXaciYlYkDZ1LibdUKy+8BBRt+hNbYm+LsOewmZVmh6cFBnIjmoiyUU
+cr0YFoeJ7gxbqKAK7odbLbtUpziKSqPWUNslpWmYEHAYgThkK8bU4TbfoQahvrku2Qs2oie/A0T
T45iwwPLETu62xP7hSbbawgvQCZLSJv5k9n7C5hgz34yo2hOR6OMVnRtH5MOvrRmYdjONbpALQyr
eUSkgDtDeeisalgaOiMNk+D2pRFValMHzSHUMMQUmv4NtA5SNo9OQirRoubxIVKn0kq4ldQXpB0k
UsdvpgFfqDMwFuDnTjSmFywK4WMR4sXDvfU4tN1nVYNotU3nR0zsBFz1vWPggokdawfrvM/gAEw+
dq6WN5QgA9rs6uyKlvM/QrxVjXmp/eYp8MxX5rkJMEX76APP41JATEG8qOtDnEnpC2InjVZ64sL9
YJPf48jyXbPaCW/QV7hDx6XRT9qD3vWfjanXIVJF71GordFLPxgKU3wwbBvXyZmW4qqcX6QTj/TS
bAYrQeKg3DKcpQtqWI0H4IXQduySMMV6Dpkr9/O1UEGAdMNTNi5zyJTq/7F1ZstxKlvXfSIi6CFv
q+8bqdRYN4Qk2/Rd0vP03wDvfXz+E/8NLihUsiRIMteac0yJVV8v4y+H6Jq2SDeaS0tOg2e8TmC1
xskQ7Bq7eBDoTh2pf9b4cddkwduLPASmM3mfFJWkvTFAkGIpO1lGv61AvPs9YDhTUlmPJQSZyeZK
/hdIr18+Tq1FZorfNYKtpT/5h2OtFFsRFc/8O5IKgN42iYlsog+RWKDyR8beMcB1ZarqKbWSctkO
m5KCyiphxsIsol5FoNKhmBKrS2cYOUJ+cDEGwHj2onWNuW3jo87tCGDSZXCoOVe1EkhHvuMuo3Q4
tQEvhqgquCfLC82XdQEqbkX7xlmWQUEudL7OU9JM/Ywut7C+oZjpIA8RP6CMUg7adymR4tcWuQKe
ZjnLhmU8jBJ3WJolPEJDWg9FFUzHWUDtco90XeWgItPAnxkSf1yiyPc6aLlZaJxHI3zDl9ptmYES
LId3kfw1rV9BVQgO8hFbxC2UevZiKwNRoIwsJYYyoDd8Q5Lwtjz495YWf5NRNpyToftFq4LYAnoT
oG44saXsY6JS41LJ7HVnEX42CHmgnk/drW5HMu1tSDSRtfVYqiwJk2BQCFgsOFjEVvzWiaXSQWig
FUXLmRHvlBkl2qF44PuDKuj5YVKTwb+m5rvAo7OUeSnWShRcTbP8rXnESw/0H1nUVCuXPxXp57UD
Krs1DwN/FYzS+a4PCQlsO0h2UdRPq3bI/2oNyatNyH1rCmc5eubO1xCjIDGcrPDq1oaWcAQnCoY+
rnapnaQ7D72CC4vr7EU6hUj1KyAdmIJ/vqRU9Nuy/O9RKORmNfRj1JOlpEcnQjVTBy9DQoR41j+h
7X6YScjgZwZbNyRrKtDTJ7vxk73tUddEWrtndTYsoy7RP3VWIjhjlJfOZhDO4/Sg49s6VCDoloBc
NhASgGoMdQraAeWvHvv3qjf9N+re1EJgmQubGBk7Lz9S/jOAz4wvSthryX9/NdJNQapCUxww8jIK
TmgCvoK6Xidx/9x42AjaAu5+BlhfpP07y8b8BAGW37x4CBQ8F2YVzmpIaUoUcKVTU1NguYQNxPmC
lXAGdDlzn9q2jQ5SMyNKIkSmmPw0F33axEFBQrLKXcHoiJIfWvWhLYPTvDcOgI2jsNs3QeTsVC5b
n+U31lNmIzY5QDuva8+V4HcKj4raJpywmot7r4RhcuyczZAG2dF1qnPmkRTQMdQjAVBXKE2rBYAH
AsfQMTVOstU6ix58M+DTCOyP2kq+atEdhQo2NQmcDeVzvcxJpoohlGhElJliapAr9ccISXzRx+pu
8HEyphnJXmazM0VGMwcXIfweCy6bWlVnGVQPqygGQuVluM0yLLjGtDuCq6NRvAy8wnph6aedzTpg
XWZE9ktDDgqCTuj287vSqqgH+IhwbVu3XmL0Yaz2DOPgu3a/tF1pfdq6d8DSVL4CG5a71vHDrY++
6F1KmMa9bX3KgbY2MPIQLKAa3HvmPROwyPrMLP93lqTDkxknLqSULF7Px8fmRj2w/6iiJN3YCDEW
ZdD/cqmdH3Fs1dTIbHOJzYUKla3XRwMZGA9EsJqwuHJ8OBWTPGkXL1kzVje7rF5T32jfwA9n+1ik
3SoYi/bNdGEkNzxd9vn0blqVeBUV51aXtfmoKvyy0+GRTtJJd3hmzV9E36fZ1Dpz+8GWwH5h6d7b
MZWXSFVWLb2MOwTI4D4fH6NPRR8pgf7nSGiUV/A28UnoXkxlwNUYBoqU1nGAcQeU7XifN3ad/G6N
oD/g7vrnkK6XV2cMxtOfE6bjoeoRO5k4l7+HSD/rwzo/KjlYpUJvftCQM8icZhjSx6Te29g6+O9j
qBxAPLO61xDiquRk0ZJY2UkVnluCeOiRkyCdM3h9ES9wSkyAjWoNwwbZgrnNOm981ZTiOJ+g9Pjl
6xRiphErZ+zMKhV5mmNtq1a3oFVGiNK+85ELa9s7TrMd8lRlFcBKtelG6zwCwn6jHp8wC3xDkk/E
amUCRxQJqNqqb8iN78Xat1WMNIUW7oiOR5Aw1jCG7a5m/ZjgL8bMhb8lrh+iso0bTLstzvbuzBWe
AamFeSGE+sFoiFEIE+wBxZ/20IV+no/rORWGMeqhu3Za+hC1cuWjKxbpMd1yD2d+X4TjjzGSjyr3
MdwkYhPhmiR/bRy4yf34kwAQE/y5W6NAyuM1/gDjkrgdGK+49ZkoSsKQSEozFOo2QIp8yhhpfU4V
EHSKg3rDtRKIIU3U3Zw8jNfIyOQ+puB6MrOC6zody59VRBSFbii/9dq5lKo+nGp1sJZeR6WlTjxJ
7abrqNfW4tmSdrPSSj2glDDTabFzh1KhLKk2BYQMt9t3OanxSdD3m1xzw7ul4AVrSIW79oFoLoj5
sOKZTvbeA7xb5+1gbfO6yN8brXy29OpDNs2ucBrtgbmTnHNSgA9mNf1O6wwhlHTSzfxumLobU2tK
yhOxdg9E26zgootnHvFw6dyweLXU2sS0RkOdDBhBnDpeKruhat6UxWbocu+N1V3p1F+ywuLLEGoc
Q+aSNwPWGNZ53gAgQySqZr2wXrNWmT/egC+b21Zr3Zc2ljfe175ikIcwtUN5lxSpDxR0iGGWVv2R
gVScz6AY5iyhUBnnTiELgPIhiemvnl+nd8idFa27hMxtCl0BIZJphrY41oHi5iEaG8UqhnM6DluE
osqtimsP5EH+Cj3PuJIPG6UyYE0ZFbvRlA9ACWK4NJafbCCRNovRdZVtajFU+U14MlJSXFpCK/hJ
2PXUAOVAR47ZSRlI4Mni8X1+IzOs/UBK4E5YIWvfaWPCCDzOm5qLrlpgS5vmlviqlaEOdhljd6f2
yilzsn82CpOakxJGol20Wgyyi4bwfMrw/543HyNS8Ki0WfoqMYnQQMYF6HifFd4KLNnVWugD1ChB
okeV5fSGhFruEbvqP2sje2ozlWz2Mf+puIC/BycqV7E3rKRJypdtU+bgqm1P3ZYFX32aX4e53fIc
mw4XUeIDX/IHlHKZoS7ng4ZhUFfuk10bOfQFO9U+B1YhR/yCvJRxYJwC88MqC+cQgEnIc6e8OUkH
WqRGC5fp8nc5HRoFZOdFERtPA2Cn43zGfG4cOvEWdwewLd9VCvJ+WJYiE7ogCXMRrkoYnRqoKHAd
+gS1Gi59XgGc0MirbflL60xWfhm5/UbVtHulrELvA3PeKVGD+Gy2Oh1C9C3vihiv86m2guC8SOr3
seE6t0NYh3nsOCvD6FlNWlQLgcSJ94yPjnkgffdKgilQE+KJ9QbKqxoNb9VH/gOvts/yjlNoLJ8S
JzTeEOS6a/qC3iFMW/U6wPtZTh/kmL732gr7qFaO+dLSnd3HUBc2deRknwXENKP+TKwgBAWRSXDA
VHPbIDvb0/E+y4ylMbrJeVAMebMqFTGMMvUren4raKWGpWPWhA7JviSiJ+cXPG0aCsFxIowrfiPj
KSydfud/emrYnryBiyarlPxBbTp/1Dj7FWE9zzt9hflnCCQ4cK3cDwlWqzGOwmPV5lg65pfzxo6q
8Aj3cmH1Nr0ZX0vO8wZ7/j+v5l30jICTRHxIChvhKHQrnmsGfQxANYTemFn7wiJCkH5XuhvIKtky
EbnBHAPfqM8U+ge3DbjCYQrMnNY6ETR3ugpwftSe1GWKJweg0Sxhu5qczHLNQpUbpKadShBrUu39
qtIIFGbTRYTZ4q6KVsgDdG+hJWFwykrqZm2dHbGUfo6ppWKkYEPnlIrPtAF/hCtqPogcrt9Ytf/8
95T51Xze/BVYaP49ed7/n7fn3XmDXCJeFzqKDBIr8hvLZ4SsdbjJKy+/eV2PuTiJsYWVPgQwhHE4
QadNKeiba1Zzmvfm4/PXNxoJKbYekhIxfVyEnvJmNxStklC+zIf+fkESmYjt6ijez8cUo4f4Ag+R
pyC/cFXexpzCcxoYazW1uj32LPCSfvuShhT/27792cRO+W42Jr6yYtMaQrwUNcKcgpmPosfDxYex
smowBa582/gp2wrpuzt8glyGbjBaJTIG86sbYTgSW6QD9ki8576rjE3ewfem3+s9JyY8LORri4al
jKhD+VyWevnM6qOhXNbT8ph2w5HIT8wom0JO7iwva5/tqj0GHk3QnkiqVWwqW102ymkovJ+drx91
L4++BU3QRWaRL4YiMd9VCUILMpvkzqyK6AmlP80U1s8vmBt/hBAtnV5676YDbbMmmWob5oQzY3PA
gRQnn7VVq2uIYnDME5V1W6oHL17ewdxMi09HJzUSUwyLPSmtm5KNZIl546eXV9pzXOlPtRyYr8LK
XtXxhxaV9kfoaTkCOMJpihyGtDIo7cPqg3SjGuWwLiN0p2NpeQeJZ28ypBF0mvDwbNWkflKT8Wda
mMVx3otVpLcWZXekhtXTfMgn3Q+FZ3ktWyoGVMvyezfY2R2hJYTRThoAFvEZZiLd4xUiF8SI1WOd
B1MzcHpJnQ2lLPbNI4qnnw3w3+/GKd4lPe5HwpppN2DL3WKHS14w573MJ7gq5NGwy3MIIkqwx+zo
bwfIAa9uKs59r/vfkbRJdcECcvd1xT+0YHw2foCvqYH5MH+GHYOtsK2NW1EugONi47PQDZboyB+U
zsvvQVtMSTBR/IL8aR1GRXOcNwFZPhutTn5kfW/h+p4WM5IaX0acrVIgydHE2iknz6vuUB4Mhxee
a/GzSKpPPwFxrmWEzjX6A5pzN92fGbf/gJ0qmIb9mMdS1cNxGYKOq4Ekzp8N2P1BH1FJu0gLAk3f
pkWbvnSkiZiCEllsCELYAtaNhvjWx5THVIVHqjLtYzj2HlOGdI1Er/4R2AEOIgOXUCiM6kesKYcR
nBXgrCI5AwDl2p2OsyJ9FqgRhlGDtZD5/2xgbNlgcoALKxGcgayGI2zjzL7OG4QyOX20UFnzjN1X
piueIqsTT2V+q5gHIPNNPtrSEvfOMfSDmjq/Y70W93lDg7zb4KmKwM/8ewxh2SEOg0fixXSAoKus
Crtv9p47XhCgssDTUSo4ceZsBJ1+Re/TW1ALrqhCeVCY2EoVHq9vmCTjUIndWbJ5lxMEKEjQ1C6a
CRFkpPG5BXIHKOubR0ZFOXWoLvMrbXoVdrVP3kOvrfxeefKdur+IOuovHi2Ly7wbto2kXJG/JfCL
YHml3dWiJ3CtUgTxdo6weGhbQlKn3flYL5XfmrDTQ0hJy8o04+pSfr47fQWTrYZ0bZGPlxIiQqhm
bi65DN1NrrhkcqORxHgJH6xy9GLvj8iXyd3RDgKPJsj9LjqpZAds3dHSKFUH5qYoWKcqemQw0xuj
e5Hl1qoz628R++lFDv2vJIrCF4pjU6B6jVZ3LL802cXLhtmQbLRL4VnPzLRdPj0fPWr9BD4bpY+O
PSgGb9ULmkJkcZiQuZuz3k7BlqmdncHH/fdGluNHG1AT1DSZbAFoOGu9cfUF4kgypxMDr8Wfl8Po
uSdE0EWj8kYRFs9pr1hH/vNHohz5a7VW/6SS73lsVPe3MuYZuWgwrJG9y3GbBWZOGQ/1ck2Br8YK
t4bJYCMaZaPA6juQJgUJmGb7an5jPlazEOW3PL09n1j7KiHG874HkIgs57G6I8Lpd4Wf6WdyLiV9
SHIn7bDXz/MxG6f2P6+mY11SAVlNTWM9DorJ+DId/HtOzlpOlZp6+PsBfz5lOq3Kqv4A62/3X186
vztv4gH4OmR677+++d9358+jcdstvD5sNvN3/J/vMZ+sd2IpvUY9znvzaURXkSHZ1/a4B+b/52dB
k9UtqmmJZ5WV2JhVaZ7reho9wuBq+Up3SGmXjOlF6Yyj4yG2gl4b7TRjiu3qmw7/g1nvpU4xnzYW
uIrRjg/9hKtLqjzfhuAoxxGBqZsz1niK05ydWL6yqHKCnPrmLAYtyYsQX41Q3loodCpMMwjzPRD7
zaxwd0IXyWYfHkZPI2KiU6F+6FYabrkZiFnWrIHEpF/QrvQrmSPBfd6YODTrsilPNig1B6HIoPvt
Ew247IR+/VUCHHoSYFjPhqhxYHffVh99KKrj7wrL1m6TgaMwcQdrKTRvpzG7bU+UGOlQJ8a68L1p
wOXqqQkfd4jLtSnGcB9ksI0QQ3VGbx2qKpdrRjtjqelVAk9monlNcdk1lgItau9SwkPGcKYzC2/s
S5o1Dw//C+HG5msC2IqSWK29OdFLZLmgykhvB7V6KIx43LOwR3455HRZKZGa6rCqoYBigHGX+Jq8
lQm8kzAb7l9TbyiKlMvUGNone2j7NQyrdhPrrvJwEFziMp3SocvCJ/GTnBd0NTZrZd4FER5dAAq9
h9MeAUPePRH+en6vAc/0IN1hqiP0YFsqY/ylGwYW9XlXn7cxI+9h3vzXPjgKBvvpnTZsysPfXZvA
YoTm0zue2ZNF2jRi2RK480QGYvBUmPxAeVjd0mkvwep8Ynn75735rECuRhdLhIfe7c8G2mczBXm3
q7/H5lfjGHWnTMLW+s+5ohmcizNvFG+KP9YlLYh/Pyns/ZSZmYXCH805XVi/vPstypOwyzQU5SoI
zjdyDrz1fOW1BCjeUZ5f47S/olHyPoPqbTTM9tuOKZ+PhgPRlRS7yauUEzmGVqIwBrSwRvEEEQ0G
cR/9MpzmTlPBvnudZd2j3ofhYCcbj0nWwifP8E5rb6Bu2ZAqOvlK027YVm6REU7MPekIb/INte4t
HUL3XBCKZTaSIDxiFsbQy09OKPOTFvVESRs66VV5DpV8PqgSEPznbTuJMD4qQWBh9vPW87t/N/PH
QF6O4ix8qNiOomIcfrg88bYosMKtWwTjDwQHrEcdahl2qh4xTLvoPDgeRTR9FS+FJmGGKBDN3DxF
JhotX3tJB4+CoGLzDMtxPOoJFt2S7i8kWwj+RdLhr6ExIbJyPIB5jEFk3Ro909eEfobb3NeGt55i
HOrmDjjakA1vbbSd/IGvupM7WCTI1J7PsizECBBX+nU6fVHoi5y0vbbDUOd9abFebYSnVK9KT/Gx
djcs8vpz9dUbag+QGvyE1cXeMnU0+722DX+JuEo5CRyWLyaJWxkClR0Vk2KLOFfsPJhkixzqNjkf
tlvtutxBYRK3ME2iwWCGpdGAmDYp8NEK0tvRk8o/h9xO004yOwkrLdTFDHcsx+65RvWxb+SA6CER
IqP3b0RkCbC2RqABAPLvhmQWuY4jrpzCKrWD46kqeQnzVgWOy/g+HZ4XnPPGgoq2xjFGI93AHQmf
DOl+3Ohvvg4LloSABIpAJN/ocM2HPZ8ZZJ2kf1jNoa3YmyadxKoTuhmJZnzVnDK5WnRLaUNUt/85
nqWmfYFS/PdwjOKEcqk8ZATSHdHljsf5lRgC7D9NgtZpSI9e8e/xLjL6I4yXIlS+KEcuRv4ev8xs
/Ap8Lq4yjV9tWOqroHANQq0jjwdHtNNBgL5V5LtEFVgOtxjrM+MgqVkVv/j5FSl+PXXlnpLCxMdM
+xqxu+/TmAPsWushjPvGZOwPyvTsdwz8JvMjanxAzsrQpRPrC44FeYBumb9cBHDtqKVYP/+8HCP7
AkqKBPlwNzD1oLSZQ8gh/RQuHSN5W7RH1WYQY6gnzRNroWvbyVWXHTcRqx0MMp9eCPYgEdWj79DG
q65Jd5+y+CG1wclZoAyxavanVi360/xq3vTT7p9jeUeSKCDAlSV7ikIEjooTa/t/NkZSi1NioD8T
UbIp2xK7fpKdSImubM+5BVHp3pyw9PZ52f+Opr35eJaW456YmqMX8WgdQueeCuOsOiPc6IYsyLzM
YRFKm7DplM6AGssONhpTB8JEDD0bb1nR/A5KzQJHwy/ZkKPALDM8yiF1j1EkfzAVNDXDYK3/WQ9O
vI8s/R3sR3KyrFqh5jtwOYl2n6KuL1VF3csk3Ma5/qJRQj/kmu0eCtN7U6dFT+caGrRTl95zZ5PP
NTQ04EUNXiVQFhpSduLdqM4C5F5JCbu3DEG9QBVL9gGsRg3suVT7fapQ6Yv0YeeQh4HTeBUFGojQ
Rv+CIv/cRW6y9Qk0GCuFGLG8WJqFeuK62Mlcv6Quz7b0ArRpkvRwKbYq8dHwgLTNSDBdqIXODUDx
tdQUbRUp/UVJo3AhPaEvB1vXkOx9kd+yqXv8apOHCLZSHgFA6uqOmEEmPnrMBCFz90NMPE+fP7pC
6c+jXeXMdPxfsczrPc5GcuorUm7qKQVI78mhxJ1EPnz2iXFsNaDCH7ifIt9JF0FgP1S/d9aN320b
obMs0EGNp50gHIentpKRZuQzIR7gAaYdTRS3d1/JfyfQL01vDnw4CEGVvTTCiEBoZkeLBHHD2pus
chHGTOFGPBI9cRzKgRKfRiQkNYprmRN2IsLsXEWGtdDzVzKGu43e+msCfzB4pxiE7EJ7J6CQ1ruM
fjSh7S9LLXnK0Smv2PAzWhhM+1bZ+oNvrzFEW69Z/OKqUw0cFfc59YvmTmTqWWC8io0ScHTutpdc
e3erOnsr6DoyU0tjWvvs1oPxVKONPwc/Rejqe7RJMIrNPcaG515gwey6dViK5i2qCF6h7blMU0SR
qaP29IvVsyUygrxx4RjwH+yRgkGf6UyVpV/v/MCx0e8ydQVt1UQ008VIFK6H+5bGAgrXhNLMkOVI
nxzCc1MyE6WGOC7pTAgGGVJXR3OfkrA5qRHV/5a8HMKl7IWrdPemrl4MnyiOMu7JgI/pBdDxQstK
KwKYhrkcigInRJUcSnIOHLK1UHkR2tqWMHPQKk+xMXrc/KIEvu+hKfm9es5y7zem0nqR0/7H5tmv
K42qjsczKS5oFIcDDj+ZkBCIWBo7EcJ30rBLnAEdNYsO1XeRI8NXzeFR94Y8Ur5amDYR60xmiXgh
hCkqkHiJvHuVgVBWJBTthsBQLpFB5c1akDmNy2M4yarCa+HyQA4VID5mq0TIi/07gb4EBSMfXMxP
pMZod0Zd0w4j/ApwYpU/8f8IxXM+CHtZlASStCHrIcdFExZVO90f5XWwS+DdEcVB391rrUh2WGKe
KZPR+zU3eYAUpgWgMCh0IZUCFlRk1h8N8zujjy72aFtHRTBSIdo7EVGKfb1Dl1KgCPQscGf4kZdk
HxFsZxQPlr8Xzxqi/dA1zalRy+Hggd+pcjjLeuSWJ6wrC1w1Yu/2zSdgyeTm9sPGMhE5RsTGLpKK
JUTuNdkmUZ12a5naV0Zz5Sw6fqDRUINNbLbJg5ltSIbuQmyI6i3hu1bK0Rm1y8hgfA1pA3rJQjRU
UwF75vckktmVLuBS7yegLaYa4nEBwMhROXt02bKihjTSE8vu1szwJORrvJLRJ+3C+myVfbUxFWi1
cTC8TNDHtZFOyTbPBpfFJNgcTmGaj6c+CmRD2fTf/fkVEYjKCk8/SWfTG52Cfrk2onLJrEKbHLr7
AGrTXjPCbSXluEL7YS9qcpE0hLcXgKDdyRUlg9KoHZTGxiIloNZTwtmniAXQ3S6IFGgpGNMO1X3t
MaBTLhoC8Rjj06Q0KT4QQp4mzt6LVdrzPOvXAw+jhSbKLyelsdobySYPxdSgsRErYVwgJNltO3Ew
IbjNjoJMut9lBavFxihOMF9M+Crsh6TwFMYAzwPwQX5U3U31sbikayXDCOBOvpZZlMEvk/Im9MRY
eZ4kkNgnpS4PkxvBAwI5RVVdRm28ylASONDLGNi8Yp5ga7fIbSnzymBfhYyBqi3CHwzvW2MykfIQ
3KQQGlqV+4M+FcJ0IKmA58mrCOqd0IbinJA6EyqxilELWVaVcieXE23HczR59aLqPHDWLp60HWkS
GrgqiEFm3B+pgyNNr5LtiDcL5oJgiPQZfFFGJiYoaQ25tt1Y7xXaQbQ1Tb4RLTIfUhiLP7Wafmzb
tSxZI5RqXZ4AF5QnXfW+MU2hkzDIYR0C8xHgMt3SSkIBytOUvp7NYMIYEiPfVpgHjYiA6vSg9BoQ
HcbPFj16qmTfGJTVjTFBiAcfHSh1coS+zTn2jeGQi4+CVuOGCgW/skRHZ8ty6dAoBYl+qcOaRNR0
t4S4jFb2q9G680Bh/061HhEn4qZFIwxtRZJz8lHX1pNbDhHIH5c/jSGNJwY14qw8LdkFzmjdDdZt
vrBvhPDczUBqGAN1BWoKMh6AZ9Tb1dA6DJV5mfds2ZXXug8dJCPcBdKPkdgoxA+bgYN6qSSyEpLk
R1b7LIeSYFvqw7XJE+M8b6RsjbMii2LZaCJdYx365w2bVhs9genEwSw2njPFF/zn3b8fYJQUUiNj
vP1/vzTAXolwPctXTWMZZ/xMqGP/fmOn1S+lXbf7+Yv/61tyU+uYfO1VVfq/wizr1kwY1n7TjJ/4
NSF6I9B4r0VOzQ3oDdWKluQ/vTOfMDiGay0w05veElLVjCr1FX9UtqCrJllW9YIkvj+q5DslHMXn
89aFBASSRE9NZyCsNqPXh0/igh6IyYcWSGjr1bGGTXYozZRk4iRJf6SZifAbDeJRLyMKWK1Dw2Cj
QcB/Hog7XFCQAxhfqEdccOI6M5lp0hLYkpK8Nu8WNoHYOCCD7bxb2kq6Q2wQrtAO9Dt1Enz6mEdP
tkx/0Z/vHlTh9Scr3ebB0xC7CShyNoUd/3YrhRyAaa8yIGvHGnEvjuXfS9iHKfENlPja30YQ7RvH
InG59AGE1z/hSdBSKyZfQZhpa+aH6kpp6ltVds4BANjSwC58VyIcTXmDHS3jAWaXVXqLCGNr4G6L
sN/qSuzeA990NmVGTF+bYZEKZLUbk+zL77AhxFHRbvOWyRks9gn94Zf6R6fJCWXNbdPV5iUpaqIZ
2+CAo7xa+GmxTduNljZ7t7I/XeyCC9vxXx2POSWGdOSMHu1ptJJlkW659awfufCWgXR35Dk118Sv
uxfLR7Ds0MRE30/wiUNQWRND4co7fVUWmAdkx9TfY9L7Vgr1ZioTdlFHhp6fiWR9olN0TRtJ9lrJ
urndRU0JcjfY5DFp01rwZlfeh6YxA9JyZZ/ngsib7hIra/CnaJgH4ukk3hBSADe4em8R5n6awPfS
tF9KKMDSfxopnlYQQZYjjJnGCXPiYqqr6yd3XT803M7V4PyGk7Dnz/fVMEFOJTkKOeknRQWZwal2
GRWghGjf1Lth292oxRTWPO6D8UnLRszURP94KzzDGxUy/MIYaI7HHkqpoL2jHGE+QKm+5o846ifl
CcUrij28J3E6EprSJSeD4IBcPYcp+OzcLXaRbn+WxKYR5/ucE2q9oK2EGLe1t2WUbYDkX3oixksq
kiIZP4hROY3faVewWrB+WMYT1KWdHZLeXuY2t5zGworEux4dkVNvSFOEfNYCax7PyNX3ZQLBMGze
mhDOA+aWTZ4inmuSH75l3rS2P9DefjUZMKfFCSKfUxhOfbuSVOZsXeKrc5XqBqnBhnBSiKeuJjU3
OxWKc7cdcXN0ZU8tZWFJTJiVdVVb8lIA5VBHJgAB4foVn4fbF/dscD9F1z+HJiUKdcCb5zGVLzfJ
oNw6hn5T3VKXxhvpEPQWJIcuLF7I4dtg91wfs8T8BWP2wE1+aBVv3YnmSlT3huiXhYrziUZ1mL7n
TJwRVz23ScmUq2Wl75ITmXfq3o0pBVSK9VGatBZMorXRiq16aGvj1K6cpM8B5TKnVF8dohjW9VQM
nH5fVIGqRcJttchV8yeG5xKSfpZm6F4yRG82ow+N5bWSsUDoaxT5THO7GjRDElafgyr2qRauLWaA
uPtXID8Hf9kTrJ0ys4kYE2O7OhRYbVPW7X4Cc1wwHRYgq3TSRJ1hD7c3IxIe94nvHdyPrrf3NAEU
e3waRfpVmf1r71t7VHDLGIBrP5hnDIvrgha439D6ssbpj7kSVrNFvrsJB5vOhEnfR64gLO3SAQdz
pwKf7e+qQ3W9CyiZGNi4mwcPEeJIPYCnH3Rox2WlsmoNdeiu8bhz2+gLC+AajsTFqXjXIf0uA85n
YXliOB9XeUC2YJNcuc2/04aBK6GdRsg4jxMiFcK7w+Xi2GLVN+5V+uK9hevdhCxfs/y2a9SFZUgA
We2pKc29pik7ciZOjntm9bS3OmK+nRgt0EBqsp0aR03/WSgfFkrBXaExNkqAgXAc1bX2XevaV+nG
rJ3wVo4JPPvkybJgxTgDpsu2PQo7+UG3ApGl4SPcD8jpUh/Msze2pmzLCipTp6H4D5X+x9jg7dLR
GlE0fkdV5HPDZl/I0feFzU1bSrSXDr1xA0G0txkmoSEmUIDvr46OUsOHQNaF46Nx8y+UYRoelZEZ
AYl0PwZrOEgsYbnIj9Y3NqKNX3QXjQcTzq80IVMz5r7slRrl0SnPeloKysqsiT3S4+59KEc0ofnW
yMQFH82NxJQNV+skOYm2eh8ekbNsXNA4vr9Ju/Fie2aIlSzmDxEcsto6qSVuBMfnIQH2ICQes+0f
luBfn25l534HY/BGdt1lFFRe+98ZM6XRc5a1fENW0Rwz3/+lkxAR9zGYN82HndxfrHbTSNKkextt
BNdbTWmjLQHoIaUxWb66ioaRn5z4S9GiCrdRSSAPPmWkYHSA9nAFAoJhIXjU2u6TJQtCE61eE+ud
r+ogupm5cugMUIXQtKanjRp775pSr1yi0ReO+jqYOI4cKnd2Qngsz5atTbeWkDFscIp8b4n9GJwH
cq272mtiUxrXuLW+DBBnVgssoeaKLQIyCf6PqfPabhvpuu0TYQykQrglwZxEKtm+wbBsNXLOePp/
otjf6XPDJim3RBJgYdfea80l6p9F6t9jIktVRBwbo1EREyD6n3V0TGbW/IrgaJco4vD1pxsdj7TC
1a50SacGHZqbXj4bv01IVtZQY6ds7EdBw0UbUd6pbfRDJ2Z8XXN5h8NB48oUL6M5/EQMQLeQ1lmo
N4/J1H6I/Mwm2Flh6YZx72d7Y+Zs6mmKRAy7AVNeTUu8IIzYQNc/IVzDvt6uZ5dOr17QGGyS/ive
wVbY1VS21FXlL8VJftwBIuZroWhsu5Af2r1qeo3Jhctx0t8J/k56ZVfsqR91nv9DovqLE6W0k2ba
T51hvZs1Nue8A165RA7b8Bzy6BqpTA179ol14W7qcdT2hUseiRsT+glHlG2K7wHovOr5glIRxItp
yXceNu8qwX2ZEdKpoaDCSXNVIyPCSTHvLEv9rZbBJk/1DWrDdYRdRlCMB0wrSFO2FN0LqD/bnyJO
VwKFojHQSEmQRkNYmPpqo2nplnCnNYYEI1A3flJulUndNGO4a6Jm28UMWzFGJXawIc96i3TYTLdE
dHkxv2hW5o1Rh17YpJtOB/pbx4dE+F5m0hKf1k2Iml9jGA4FiPzUDfGoTDzqXdNkqMBbpCz5jm51
MudeR+Ct35Qe6r8lSs/DwrszzGZbpe2+s41N02ccqWM86zu0rlut8Heh/ZWzd4rQQFvIosdiOOi5
em6JVAujd/72OWl40XG/VZVpM43BnZXxOBW87wL28mDtfM3YtTRdbBpazTBtRwexLSGJZK5uA/a+
ZbszdS5njeMZxbQhxu6gp/Y+xbnb08bIYu3e8dc1wyQRa97hZANYhnu9VvaNQL7TvOX0csm0wTrp
MikeDkHSM+anudOqJxgS28KwN0PChnckwQUZhVqYCEajTVBee6Yg/hAfWtXdjrNGTAWNBrwDAe4N
tnlbGLjIKAb0FioacA4g48aA3wCdUMuiQ24RYaFHh9IRp8EqkYj1O81uPZMMSSWy1jkskTBP1iMn
+EQjqqZrYFc3l+/BWME1t9UN9qbthPZCsFeeaAE3jU1T2N7WpbUZ63EPPmNb6wgqCocYKnOv+M4m
ztalmA8u8CzTsoAgvBp2fI2yJYodQqduoTK290o3b+xY578Yk4lCzZFI0Z7G0DxvTJUNWAoTO4io
1aNN3wzoPdRXB47e8vPCVryHQkYyEHisOYdUwfCcTl6ppJfEtw9s4HaEhuCtnt+I/Fms3JpxUslj
Xky4i2qq95bXY4fxnqEiFKjJCztzlxAuagI1SVqE+bPYB67psUE/ErADtS/aRM46N/R9C9O16At2
DM0pWDCavXkqCGQOcK6AJf9TsLfSOHlDddp1QuysdPSoGad5A0NgazfOJlFUwgPDa0OvFrrDQYnV
veMaXqUcMnChSwxhQkhWCTtWEUc4jXT9nAPfX29Q941SHxdwfsKn44yUdc4qMf4CnN6UabfNqTqL
wfISjLq6KD6bojnjbg6qX6PV0SOzNoaqbUAKQ9jTcEwp5CsIjqlb7xbDBj3yWQBfmjp83mqB+EHe
4KIkBYaIv7lHN7ug1mLwq4eSXdcZoHqwY8b1i7mHCW+iVDeQYuwLOFcQ1sxQLy2SPEndI1sGMTHs
r1pMj6HpfzI0wmGzMGUlDf6JhNfEk0fcKnN4TnGKkG5Q/hiGfd3R5U9R+0u4fMuk5jSTfLnrytTe
EIGYnEIcVfgDclqr4L3Y60713cSitor8WjvWRj6TTXfSs9/o9v7lH/eTnxxFOn9hLpx+0axXbk7o
Fp6mAkFQgsVvQg/gkIUKG512+CqAYsTBCKrZvZJOal/i5UYSzfCaYH1dON1u4Ves9656VgEMnM0+
+KyG0ngXtLUdf3I8TQ9ighX+F0sgyWXyoYmUcSkU/7SNoq2YMI0/Um16AylXM7ZK1XxrtYQC0CMY
5KeQlzWHYJzmLQXj34wBx5nAasJX4dKje2JZw9CQnc0oVI+EyrtcLjo6Mlm4o9gct+B7J09iaQzc
8HsWqA2gtPElz/PgCNKBApygjzWrj7FqNOgFMhjBhlNCa9+a0KyBGlpH5ou/vFnFyTSiBUhOtlPv
SfVpQjVBq+onO7bgt1Jhf4MbodthRjRZKhjiE8a5e/6uVI+h6rkkDpvYDQgHg6m53OA4RofdM4xn
qU4B2ZjtmiAHBZT6/27ygdBa307H5DMd2MTDWJTm7OQ1yGDITN2+DbrqZBp9ulzsGobVrk4Lwu+c
daqEFCtL4MPQ2s0tV7nqP1/Q1FOKh+3R16bvMCsFUYvdupdEVno24aE1yapdaN0yq0DekzdtBaGX
KdcID8LWaDz0c3lS0/qguzXpSxJ3NNbOt7DfnS4xD5OpxFQy3Jh3dvX9RU+D/X9Rh+NU+afcjn6P
0Sy2rbbQjyIZOHZVaeZdxcLjlDetyTLB7OUoH1UdiM4yt64mntO95MUoC5ioRNe585vgd0t+o+Hd
n+SLcNJ+Vq4NXXLBnmuzqjAMS0z2ToANa/lH/3tJz8dOpybwk8dgK38iX9Po2/dxQCA1AsBDHT5R
dQRl4wBWaycA4NF3D9pwPw3GMilVUcsbjUAh6arKxloAeRIfVlXpowYjfJCPrMD8E1bVgKOvHTEM
GpVXL0ys3jTfaz6cfRRN7rm3qr+ZPuXkjPFI3gitrWpP3sVSDh2xgF/rTFgD4tL4nMz+TN6pvnNE
0N9N/T7Uo351BaNWYET9GZU+Gwq9JBAWv4If0MaXz/PaD6qPVXCkba1N8XQL+xoJKvp2+fnKT5pz
k12sjhARdwM2Xkuvt5PvWiZ+dxMF0XIzmAEzijYWKL2QweAa9lsvrHSDMBxcC/KmGrAq6KhLvSwm
nUTTDNYAv6IXns1t7FkAXmBeQSUM+IePIgneEjLylDbcOoau73t64Tvkt/gvy4Xpsyw+dYL4yu7p
w6mqwhdVGUni5Xej0OkPvtsz+HHHPS2G6L0mw4vFo3kB5IyaLhFzjXWH9lDHh0MUgEqWFuSvVb28
+chHS+8QirAc6VmLJkLy9OKKYXtXFlr2yGdEA2UfKLgbisYzfA1WWJeuu6XRq4+xeWF6Y1xMdfy7
OPDpmw1vYYsR1aJU33cDHAGiNmksl/KsfOcV6VsGRLTw4dlNjTHsSqXz24PBlWLxUREeH374oekg
fI8fmt4fO22ejpGRcdpXeYZ+Ht6+3ye3iA37QSyGXwKQ4utQBWyz40qfVyIsMo+IFyynS2Xjqjms
ggLX9zjzR4wkxKa+RFe09GzPQ2Yy7UdM1BjhSV/ANkCIkeWE405zOzZvdrlGUmefnoQsS0/B2hP9
uwXZT19NHfy3pgNnwORjREwcwX5bMiC6qbf2bZR9kq3uqQsPz9AZw/ZmnH4YoXOlw1Rbc3TBJl1d
ck7yS4PtilwMpClNoRYXei6GZ9JQXWVuea5CcHlCydXdoqM7l902iVqd1gqSU5ucz61p1C09In0M
N/gNXOwVacYhR/53tCrFWfb41Z/G6wz0D7ZkADkJgn9yw/6pJvApRLXEt7gNQE8RkHZLu5G3nvGx
7dTczE9lU7rvnVOeLc1w32y2SIGh9jvdNsjsQADpDS6wKNDqiVf3RDv7o+XsVE1r1+TcI1Bpe/UL
78YLH1dM7w1lMNl2EYTDJQXHNZt7oIruiGQL/nxiopdbHuZcoi86LTKbCkgtX6ZhicvgFUOLDKc6
RIwG/0CvCBbJjPiVyw1qu6ZVCmZOjb1zvEIv7EOXIGmTOT/Ggi/NqM1QRDt43dM2OCZQeYYlOb3O
mauzPVo6W5wlqfPbsYvvqXGbnTweXZoW+x5eFq3NODyAWOz2ccMhIEm2aXyUyfIohlrNEGZpTk3x
lza01PHLrwtiYIhGGfYXzsaW0J+iPOoqbg8ED+n5ebBIgMyPlR+Uh9kftuOQHAPSKg6i0Tp/a5Vq
v5mAQqyscZldz6QvdZh8T/Je47aMBRk46jrZk2qjKMQTJ1l1LMgRlAER8qZcxnRBFn2a3XJmuxFY
zr59LZCY4dzPaYBWjnWPMoJURNa1+xzhl89cBsZfPh1slSmiLFfM1MWNyUgjpRhcyygTrddMRqrT
zk7J95UIX1DDCYZJIJWlbX3HuBSxtIHTEkwQlxphsHznaA4BmLDp4Zfa5zSSZaOWRIo5E4zXwHAF
PdyJ4K6g30vglVPY2i+VPugVCHn1K1fscFu2dJLqKjl2nY66yi6GDZZeFIwOvOwk9KNHa1JXMqNA
v411bk72BHMhfs1e5I3MD1okC8s56urRn1TT0BIYfbfD+jldq9TJDnIRfi6oauICWErRi8j1dATW
p+gDsrqhnp7n8yDcbNfkLp5vfYDBv9QpwAm/lRbHlAxhdRuSWBEg5me7V/qXQUNkJpeGJ4ettBCW
oTYxXiBG83ZIH/EqvTBf5HNZNumHBOZq6QB3Xda+BvkSLKPlrlKK/qJZe7Wpk6tWCwNUL5alLE2t
h2vaQAoikR9rktsevo84gDXuJWTC5mEoTfdamunXAOsUflrX+AymLmS6/aPiy/HaA5LI3KTepilS
f8G8Z9PFwDkSuqzejIxvp03Jz9EsugM/Gy8Jc+n9uM4n9wtNWPCq5kN0t+IC+aGPG9QBUNNlrUG0
j0w3xJl7mgY0JguzwR5oUSIeiLYiVtzLM5ERyOBljCFFF6F4k+VbWEPjMICjDYAK9jHLCKlH01Ue
tjpK0aJbtAXZ1hc1kYpLSoNh2FfsegvuNHT0H5mjGntZwgQgelTCBA6CFtVNpazcmnGNONvsh3Aj
ZnJYzZIBRZ/TKv/3yZoOj76L+gQAiFy5xPJMrQguQRg77pqhNI82ZkgpQqRZjASRrqRF4D0r74X1
PfqOdrKtN7kEyZsustz1WDEAiyaydtYQEw6tpdvHWtH+JX+XpALt7KxGOoJn860Wf3D0tJse5LAn
Y7Qh+qmXPknWIqLGhhibrIx5MDdiMUYd5J+RP8mgICBnPHY6tizYcg4uUqPyj1rE6I2EYZLsFfVV
LfvipEex+WK32ncYMULYD+YSMMcW4wUNMQ798SL5bJQ24Bgdv9mJVn8M2ujvzAlBvSRtw2nqDmw1
LMcbslhlfliYB/pCd1l8RAIrVS/6eRMSpR3giyPuQemYfg35PaPhsZ2JeTmpsy+o7QymEsvy1Q5D
vQ3QBuH5qzpkS/B55gkhj+MG5JAkaeURE1HTeqrSDzjWxrkqC/tFX7Jn9dHNuU52FrATeCyO78Gk
DWG2iGdGVMto4YBN9IYQOLrK5cEswz/y4IU1rd82NIMthaj7oiQ/6qRg8GlRDLdpe2Iq/wHMhh1E
UL0IXTFfSPyOZkAqS+7TREtepD0XaPmCcz3VThXAEBCB9OGsIafL1X9Iyp4da6dJH1I8XFF9ylX/
zVg+beC+65LK24oCbQmN+JKIb0t1062xpM1wckDMWa5r8qZow3rVNnF0aBOre0si4z6HZbcz5caR
3AC90F7sGCft8/iMNQLpzIKvWEJ7EloI63UhJocRQDy9RTua22Zw6bmKUJWnH0WHY2io5nmVKP0H
2Tbxm6YO/HN1XOsDNgLCdT3cJMo9CP+EbIzhveB1CuPyhANCvZpzqnhkYvgXVJZgIcExw7UWr6Nd
4KzSgkvREw4+p8L5CJLhjoJlfoSx8LLAjX6zaHSF+io3waERO3R5MpXQdDSKqI2mX5aqpTTmovzU
dOqaSJnEs80h/QjMCZ3+B9Wt9tPAQIVJhUmZUu8JKCcvpXLq82jV76rhFtcZ8OIeR9inUWWfRuR6
3UKMVBBgruJ4Fic/YKbeLPWkvNA6lcbV02ju0bK2yQUON0a9aekmrDU0pJcgJ6tuHEaa3ooOdZ5S
GKRntq3Z9zYa3wLy3EIPDfmRS54YMIr0v2Z0CHtd0+IbeFeUfn6B8YhHeVeHRwPrbQqD4OrELa0y
Yb+MbmtzifOx8Be++pWFJu6PITs31L2v7VufjgEwmSp/sct4nbSQavTXsQsK0H9Vcel7lmD5PzaZ
Ddd1WRYzKwTooHMoqnBWr35lIyB0ejR6kB+8QFd+KmoPtST4EarkZBgavpwMHM8+RP5/sEpfO4SO
lfNuQx+uFzdkn1E4TWlQghawUe37yWuWC/FAPWM9miID6zSCjciX6xeK1qPvWMwInOpPUUXRu+Mm
zksZm3tE0dF7TFgTVR0lGhdBZnuh+ADPuQzLxU/5KHdKAxqo06zlQ6FZ0Zp0i3jlmjnuF0RHAVmW
/99Kq2KEx6gMIXwmo9Ct568OtFdqfKdh9yg6VEdj+cdc+NfUHTB0GKac+xl6DVtXrGGYufflBNiY
Ph19fKrmcMJGpi5rwMw4CGz+oYoGHWlhR9RI33bbQITKw+XbKuudNqh/uZNrPBrAGBuXGdtGPiSj
vIF7ypQPoJO7i9zsM1WdlyqrpgvfC/E2zu5XPCX1pUvKcDNBnt5ZtcPBw0lxmlAL782WbCi/J2tA
9NMbkpKMqTU7I7yvC0YoYgAepOcmGpuNFeTYZeaevJP+vR7T8gy+4ARPpt4lSztoEn9YErj2pDie
skBJrxH6in5U+msN5l2ITNu7JuLYRNB8F1H45sciuyep8UMMxGb5sx0cVMWePp2QuZPD1NnXp3ot
lnakb7b6mR4ZuFWl35sx4TOzP6GGExP/U7yvCZNnJoNOP9wNQ5+unLn55gU7dwyU2a4Kk2ITCSSv
cgEPbF39YkJrw6W2oEPTFUYKrILuTvWsOnBgaDJOWXKesQntjLhFrUzWCQp7vdjq9N/2ma4U9Keb
BrUIqlmAwNGRxbACFJFFR0qhkZbBLRZxxu4MW2qHYseqI+MTvTFu1KVQ7J3IutUNOmDGLt9F2e/T
pu1f5iQDaNwxT2FbZa9rJa0O+hAz2UmNaxeGJ2OmxpbnhWaBJfaX1h2Q2009E5Sj0c5G6Bw+gvA7
tmJ9V6h+vtP58PDvgaeBUB2tM1380xRTcSrnvN7PvipOej59mK2R3nMwMVsNOg/4HeILg76ndqPq
CXQuDz44yc7PULcY5t0o7QQ9FHS7yDB/U1iQsj2TpCbvKVZMGnat6ms75LSJCb7ZuYutHNEtfmj1
xv87a+z6Qh/0bVjO89Vsz6byCWVv48ylfpGFsGX3WPDoO+vLps1YtqPOmMSQgOkHqXY+vzc65dlz
6TAFH2oAfY7ZSfDp0EUg70Bnlpap37JhaTXVvsPfSz+5Yt7Yts6NAIexJdHqmRnXCGU3jHAh6mEm
zC0CBDTGSkHciNE4Ryw8XepWn0BbjSN8LjKXgJtL7PuwQMIzTa9RtY/OmjrRXTlIiK5DjlOoVzP/
GZNTF92w0dqwWw/sa5rtoA/qVu4qjMIutnMnYpSUZNIpXR6z3WaySGf0mZ47Jkm/4Tvy3U3uH0mC
NxogY5lKITnbV9P1PwrHhIuv2vGuxoYWgfreqCTXAhkcQ+KWgGrIm2jpUdEl/8rzBFIltLeXHL8K
XoQ+gR1JfRBl9LBzBkaeqFDZytqYTQz9hhIUPiz6fTLgYnQ1Al2A9HOFa9NHFFqgg0Hsy+vtmNV/
ker3N2PU0Eg3pr/rAgjvou7QVtewC+IO6HbmU9B5g1KELKyFs9Zzo76loEEYZFzTxHHPCFC5zull
HDcbp0C5EDkGETMJC3bdFP0+6MZzq4gzIwTKbqN/BJX9ViMah4/nnHv8l6HH9lgg57T2ZvUnMW0g
mW6BJ5RVU0MOP6JeydjLqhbh6HmvjyA97uEwMqer+zu136fsGVj4bvfm0L86iIEGju6LUTrDI9GV
3Ux06wdF/BJuMbBndf8XP4RR1oE8SFqx5Rg7M421N5IF9aO5lG91Xuwt0y021Yx5Q9OjV52a/VAt
OaHYlNrnd4Czh7VdNay1/LUy38iZ9O9nu0Afix9p1FNHj/kI2HcmvY9lE1ytNXzkVfhSMtg96kUC
C5Iyb+PHKpOMMsJbOBen1E5/9/YCuKyyZZLZ+YdINECz9PoRt230EtSYn5YtaJnS9GvpMKyUoYZN
62AHrhSFKarFRtxXguhIv0G7a63Kc2V9cS1szLDm1rLQ6wunPVhQ/uuxFq94e1FsRsZq7PJpq9fN
l5uTH0CI7c+mV4d1DLiCAWo5XBrDoT1km2IPrZNxQ1ZvmI34v4BYfoVUPprGiMQNik82m98pl9rV
NM/GcYpG4xrExovZRg3pUrGzqUx2BjDeEOcu5e5cdWdaxcZ75SvWNU7vKI67Vdamyks606+pFYS4
WomVR4bj6mQ8X60k8BxLvLcy7tVN81ct00lNs/voR2KzyQYY6BydFqfvBAI0tMti/WwmhRlacOHQ
rNJrEpT9woXYnMbBwXWZZ4d9t7g4cGXMg/aH4Wr2pilKcekC4ewIeR0OIkckkpA8HaphTuBmgVQk
wjXdarimTa6rPqo9Ryt+6XkWPZ5/EyHeRi1cOKjwfU8hrIkb9XfyvqAS9SK/yEpZS1JwkWOeeH3q
RSPiBUXFyil3N0VetxvFUB2mN/Qy7UhBjce2zJMPm868JV3y18oAdTq2Yl3auWnvSCn/cQ+Vp/Qt
uaIw+T90mVADoQh7g/kJWBoUwnIHFDSBE/O5TQzlohWGOyOPYCzUhhbkOXaMwZe9jBXk1yHIqhT+
wtKYM4ocm0VCtFKeqb+ww1p/0b9AiRLOmz01Yotscro+d5Mx/ewaDDZMSXtYPXOIOjC4n3OuhusZ
ZMUjS0eicKnOhD/8kGenFiZMmci33sm4sKRtakrbqXw+lDliQQkeuxh5QyWGHT6dNyP2N2aHST1x
hk9+Z3yM6ZdsfdbLYxjFv8mmaNeEXWjbkIzAm5p07o3Cv10JVxQ7eJtzczXNiD016QhuHl5q9qS3
yojCV80a/8alLk5IQ8PXxC2HI5dymjPKI+rC+g/ssIfSD/WfiTtDTJB4EwE4yUsim6H7Mva0yOWy
ZroW47wyRGu8M7hFL2epPKe0I+CmwdM69mVIsmS7QrTs/GZ892tnmLWTZtKfkPf4CEltifKvilWA
DgiKkP9mxkOSl1iwIACplRi9SWRY/uslIjCQaL/wZRJKwagFpHxNIusqT3DILi042X2LR1Q5q8ac
R2wvWY+ZnLgUJ2+svQLm9TS1ag7mXtB8nuicF4r52oHR3dTYURG5KhUNr+ERLF+QUlQtg4603sdT
icVSU8EiJLZxMv0x20/YBSCpM5u12L7Lr2ZZ1vmiVSEiUhX9GWYUPDIuwcO5hAyuWdapMXSsa6p2
+u/skoOSuaGIK50IVOSS/47ChtMc1vgaHxhR8mVJtEcUj9+Dxcojd8/Uis6KvVW16xKNBHksPl7o
vgLUMv5EbwiWxF8Hs1REioHQY2vnJMJ8teB7nPSyhRu97IihEBdbVOQuHjfM3Ng1kKrKGRw4poMW
l99YP+s3VdXWzJKcu3zE5WYG2gAcTz4krTzcArBSN4jgCBo2aP4AI2ruWEfEXli0pQMRkyIPedWC
CNMRFp5ZhIX879om7zFjxw4gF8RRhfzVEEwne1RUlO25G8rnU/L5BBHVuu168hgsxT79d2MlJQr5
pvqkrA55wzySP+zU32L+KWsWNQ/Ao7tKjFPI9I9yh4o/OjrVKEHlVhUkHh5Z6nRPh8J8zn0i7ZM+
yV/LoqcZz4lgHgwt6tdy5PXfTZQ0XhoC/hcq9RoU3lWn6tGPsgJ50KiY0kmjMm9jowv8C9EfvH7a
nlobVJRh7J4hZgoGQ3Ymy7EG2hzC9gj1TWiptwSc46c6OM0BgKKHXHtCN+1Au2rH+iUOx/bWRy//
PSOfngesUsXIhZHOfu8ZEXM0ksvhTLK96LnEmXtr6NStWbrm3kWb5SWiBRFhIwgw8PF4cH6gPBYx
RLlu0LKbdmeW2vBaKLfr5V5tV9nNek1y077kSAIHoBpejvEYxQvKY5pk5iUk+hqcuDX/Kizq40A0
/tFQfA16MnoBqZAgbybhkpBmFf0bu632GjvvvRvZ9R2HdL4dsyD2ONUQscRBu5tTh75IF1A3hD5Y
peW0rovQ9KzQMrZ0CcVrY3LOVGbw5b7Lr4pJFIm2ZREP0Kn34VXJs+LuiHJdCIjo8orZOkx4Cxu8
HDEj+DKH+KIMbnvXlKL6IHVugtO5Ghs6AaYwxGsp6OYB6QHyZanCP+nFWDI+7J2znmQOMEYyef57
GJXQY4kL0NawlwjVkV/xlqyag+zmV7zrIwypKygz0uTisTwj8p+HeEcIMq+KeBiaJwMHPQxTjX4q
2aty42aTj/7bLlRK+da9jkaHM3xZbLpl8eks1LB9UzI+8y2Qq5WFV1UUNiNMET/wcEEQJZVMPrIq
H5xncJJLVSN/xXKT0gLEywZnUv6AGDcgCEwfv0eD5YneQuu1RR7za5dgvhxTJKs23/Te8TG8ixz7
mNN+OHpHYGKCbasujAdMYBpB8YwevPaTzdgAibXm7pwImj6pzXRupmtFacHAUuvZ5jdNF18LZpe4
O/EGwwai7AI0Ed50P2PLFzZQsNF9/tcGT6P5Z9H+rEw+QZkFrU7lL1RK4ymNRXvxO582XIKUjOYA
2Vq1SiExtR9BSCsp6K/xWGRvqq4ihIgglbPbg/svtFsUqfGjQiniZtO9i6d0T/gT4+9IR9XGtutS
2E181AKr2rhBo99Mvf8MhxjHS9aXly5LXi3bmNEAPuJlkEMfsbrlN8TRLm+ZHgAK79NTM7WUSQXc
a8I7f7Y6Yi7RkvlEwjafrTCq3zaO9zrULbqzqv4+xsjjDb3BaV4W70s7sbCD8Y3xYL+eGu0LhQh6
EblQjUiERkTrxDbx3Q0vVfdKfQWrcTYPce9/J5MfPXeYPmE6QOxQ5QdcXKTiK4hRH0PYMS9z2wN+
SxgnKJODiQz9U24hX3DaONqZcxXwUszXfwsu5mZZsyA6ln/G5bbd5jXTcxCc4+W54OeandzHeC4P
ekFDxk+L9GAuDAPZsy4xWa+zPInW8jl9ecvTzNhz0ISzlR18JcNQFioTNfRi3HdZYuvWUndx3T3D
6OTGk1o/wzZVKhtXRRw3oPd/aAFNCXAsEDts0O6Vnn2lhQIhv6PZ5aMTldl/80x+YZVF7cZMSIWd
m1A/yXtp2s1Mq3LVq5iunHvaFpHR7lvN4khpItL2PdLoPC1v/jKfkT0W/qXDFD4mlAoaqM+sXE+u
WVG+yvNOB8y+CoKhW6XMRK5sLPd8EwZ2WDzyw45oD+K+nyKQwHeKXRLNH6pdF1fVaHD3FGWJmDxJ
wZElDDQ0xhYxGNiVL/UsNnZMea808Av7hrsjOcTCXVqaeydXqRp7cS0qe36gSQDxOF0gG0drOCnl
Z42/f+ubGWJ5PwOcYOcTgXzINeRNZGkadLuZyOP/91yIE9k2J09OKZKDarPEqjM8ec1X4xMc48xr
ZoUOh1/HBLFFhGguP5APXZ8mCTWRVPC5kItZB/Bw9OKIoxP20HLjMEp63pMPLSP7CULB3f33vB+S
FRrPSrqbWkzsOJb9HdXdkVrcP5oApU5wn9kFkE5w0fqUtFiR/FIbp73Kb9bySBCYd7KJVJdTp2lR
YllL3KuuALBVxnDJbkYAhh0q2EODfGsnkYeeHyJYnnGnRD26fItB2ZkxTXWSyzbprvNaA0WIF2ZZ
A3t9oIHbl/uAISrSS/7ibsBmv5XCw2d0MaiXalMtScOjdmz8yFzLX+UnTJ+DJkGAaAc3eyRihOMZ
TWn3gSmgPDm5s5e7D9t5NeO+JH5PvEIdNk7CToMXq+3CM5Jnc1WWZg9NyI/xrxFYVhoID5q6g1GT
JH/7GIQygBsBAxbG8zIGiQIsKsA7hkNHW/1UavhfQ9jmq0lUw16mj8ubvHC1Y087PXPGh1xGANE8
YjTPEbzOi1P5TP4CI4HcEBXB1lbVnGgsJyJCSEfNWrJ7aemqtW9R4kZnWbQGExiF2NXWMmpUcfHB
lJwXE4rUS2n0uyAsHTDOl0Cv3TeZC2Um6j/dEvDVkpRy8OsesbaZt/vYMpOd0CPn8QzLnU1K2XEs
y4tuQlgketH+NZbBJ1zomzyJlda9IRlKVuNw8cNk+uHkuU70MibQIbDVn7yqD/Q7f+vIweFOOuZ/
ksDnWRJbA/4Lk2i1kEZyF00/pij9lofSqgr6qqnZ7NXIt26KUFOYf5VzBP0t1jQOphMzGNyIHgiK
4p4X9cIh0vBSDh1RaNQ1RHZUX7o/57/74Y3uoPaFSZ7NM3HP9Iji+SqyEAgt27Er2Sr+Xn63VAPr
gNOQhCUfiqVyhyx2n3wdiAyJKCtTG8LbmJHAuepJkTmlXLIrpbZ3ISzxFYQsrphp+Xe504CYeGE1
iVZ2l1T7ZiQ3gGyhGQce0XtFFB0aNVC+nT8OEdVxMyjfy3MC5c3KMkX0ipZ5n3CNuJuANFn0yyXW
gJQGv+YLKA9lZxDTEJvmP1R4ObiW7wBM0Cp/8UN64+s0GilJQBt4hRX+Ge1M/PTznGsciADIGf3u
GYzXiOxWWRru5ZZP2ik75kdOso2qBB6MgaNKC+/PNGRwxhiilOFCJDwSpGCAJcik5oiOLwLqMdKw
yUKU9EohjvFgd8fSrXAvAZZxdV5kJeJjmFfVh6+3iBTwkjILSS4N37ubKH2fsbjxzbrQ7aPCxuK1
jAFTXbOxhId8ncz4wE7KuWKmUz2hJPmjx8XYLXoDeXGVfY0SgtFGAz/E4Vfqw2wOd4XMn+65m4Ho
VKWx+svXDeXWKMZN0RJ3ozs1Mzl2Zmkx9b/LbMp1+iFt/nvIxJL5o4riwfqgP6twG2jEWbMEGXL+
36CMPwKcKcfQoEdICdbekSHmy5d//k1GUr7KTEZvUeT/E2JifvXHZUZhcUmWMh72FVIgPeODu6jK
iAWvIftsQu1Hy9v4LBx32gwWrLp50VFTL+MB4erzf1yd15LbSLZFvwgR8OaVnkWyvFTmBSGVJHgP
JMzX35UJzejGvDBItrpbVSQSx+y9tu0Qx4xr7zVk6v24tku2SOdHnz1zhARqtjfwSd3jErGa9WPL
2pMJVsIDDhEcVTAWewO7bFSzQtIMM3gYlm0a0Fo1nGGb0Rfzm+ij+ghpFW98P5lbdRsiUfXvDenf
TcpDRqbH3U1rGNFqQzweDA122Mb0o+CyHuEwhpJVGAxPGN/cDEY/a6LbTMTxYYxIllHjCgBi3s23
sJLI4YXamiEG/Qyy2jmuKmO3qM6BBgTYiMGysAHMjm6SxGgW7F9iHvq7goTTTQAYr2YdQ96InTiH
sKKoYWg9PMIdwmrKoux+/TqDMEiOS4ayqUx953s7orXz9Hg+qaan4NTfVAM27ZIUjYo02u84MLJt
nGTWU6aRk4MEl4QgcrEMWXE0PTA3F7W3zLylI4XitCub1NimfjecaRvcTeDrELPLAEtn9LS2CfyV
yNdj4v+IviV6jH+okzVts/qOgQoCRBQmj+MSh7tcks1EsXh3yNc4+DSUAq7Aj9YqRVdDKvZmKXHO
6QEje8+FFIyP1CfaPt1ZaKaEzZiPNehCum3NjsAHMAJDKbW+kYLwGNPtwo/wSDYpRomf8mR4ZxYz
cVIfB0Zn+1gRUrJKwUUj9ppe9Yd26fTnVP647LWLFn0ye9DMu5rNrvFxnmLPuDh9k111CFgAW8OT
Y1hf/RI3WPImvN1MAMRVj+nRnv04e6wToyVsIsYUS1KOVVf+NZ2H/BYmvU4PntWfCYkZuV+SRRqP
n+rHlEb+BxJ0DlnfzNv1s2UdYtcLMutYMAqW46t+pvf2a9IqwsR/D3q7eE/18uTZ5EU14aDv1t/Q
qv62gxz8mK9hVLQHZH4as6hJ6XLMst2qZZIpN0rq2f+8DHr+5gSWfgKIBPXjOyn+ZdMq92qHl8fk
J3k206p/CmklkyZr8hyJsblNtI3k+ZkN8A5f42vAZ6olsfNgusQ6y4LfzYgjE8GM1aUM630BdGPn
yFRTTz7U6fDWNQ32cItwa/wK5R1Lmi1jRHwC+DjWEu1/bshTDahiP/R6e/CMfDiKMnHO629kvUtM
HbWE/D1SKzwNTptf8KLfNG3KXqM5eQZ2Pb+NY/1FbjvsUfFSyZVEM4bSnUvYjI0FT8mDwKp7j+GC
fxlSDWnBUjIU2WGEkTT/UAKPf+4PttjZsSGOrUyHdq0WF+nQGi0X4ZD1qCTFOvIT+D2YcMYgH7b1
4thojZ9VA5wGzclzYGfAnnjIwNw/2L0TbMvKo2uomyczTNMr+XvEIid1RRwNwIbOxqKiyj7DIrEW
4D3AKLOKLTbMGJJrv/1pZo1Mrh/YzNlBt6uWbKEYGzy+XpqPsqI9j0teHIWDg8vzwRDnJjJjuYAy
XQSmrkX1mlaWhusNiA5oYsLBKvsZSnJ/Pw/MBjpqt5KIuDQrMArrGZBdef6vo/o68veOLqjfCO27
zk5HZkT9Q6vD4jm0dec6Sjb5yD737+wsaVkCDfUCAqVJiMDl7NoqjbZdhN6Rc8k6TxMf2+KVzgu2
jmBX5NZ42Gr+RIbz5BRfKdnYLejSvur0ewtHOUi5iImZ1jb9Ts0lYRfsQ+5KLKsRfW/UYFIsNx91
QHZjyohqqgnQ6Y857btUfrKI2zIp35eC+6/R1M9VY5m3xs0/iLWpP9ijoehxUf91HfrRLKd49fz+
mfZX/wyWG1p3KdsCfKvuo246dM8cclk+flUhvt2oHOq3Yuq4qo0yOGWlEV7WkwvB4nuSLY+uRunF
uAOslKld+gGmNPCD6r6fiuNEoeneWSPZIfSpysYjBGacaTaLrcg4wQ+dxYbdrnSTyFQ8Ayxu/3ga
rDKnn59IHCXUb46/xeNs3KFvz26lJn0fRgtqU47YG+Ha9BfTh11O+M+DijFcgW55s0A0R5/mgMx2
s24/YonauvKi1txpPi5MVzBN8zLriitgZFzo4GmuE4b5rc2uksUy20gX1OajHkIQILKb/2ZWlo+D
vKe+e+1CLKrnw7hpCMocluSLHSUAkf++BarpMsLXROXWFuSDhCPzq4bIVHK3zmv/EUMSSgVb4NyD
sqx2CumCBoFNW2kzWq9FgCCOBXAHgaQEs4fxr9Za/9rFyZ+AA/51CclUazFQVKjdX6ssJ5M3iu7U
1Z+OkhoiiBQwWu+1Q1t8t14giHpQ2tN2gQG8W6rce1UDEZgUBLMlL2PMWWmQ7EKkXcf03NFh4E/J
eFx6O3nUPD18WLfWk506J2WRWKj5gBjaNkE8OnvJUo8Ortam63jAlzOC/xkU0IY8rfPK2PL8MzKE
B3sZwyf1wJ/3jg0hUGCGR+xpaq8m+N5vlKWPayfZFIBv7oLij1okd4Lbc4s9vBF8X8ayvwMCz3Zp
Gts9Keq0ponxEutVdvLTtIQ7Sixt2c9nVW7YeBLg7KLEDFNicsqAc6Ckzc6posDLje16S1YjffXA
N60hP5qiUJUbDilnXJRs2tbJ9qSNjyKC2oUl2RmlEUFHpY5Df9or291W0Pqxfhl+Eg79XSfxebEz
cc2noiN/dDxCVtys0h+35E4s8OjPNSGYUAy+s6XD6yTXhnjVLIBkFZsduU+MFq/fdDqeL1xg72Xs
itvYILvVKlKH7U6jBAGsDXBgmidk40m81+Vnph66jFqTWTpkHPl9DzUreQROGzMJY2sFIIq1U2il
m1x2nobQ6qsWnjmivDuMoN6deqYeAmP6+9IINJjk8p+q9+qKQF+v7oJd2cY5lncY1nfrrMoToH1t
vSQlS15YyMgwd5d4monndO/SOr4stY3fY2TfmfYIdqzZM46d4aeQs1FYrTsgp8iR1nsGlJ1U/8J7
uDYJWp4392XeX9XZlns7xHAkp5gko5Y95Z8IoQ8mGbrl9Wmf0lT0sGZ2ItZOzgBI6N8DdBoadB1r
ilWIhtuLhz+RTmSy/E94/BwHkZF8IjAZzl2fE+0bOsYOrs5UHUvv7JivgSnmn5yOaZRyJ2AiR8tl
kBIX6Nmh8vr05pFMsqN4nX9a487tph8Rt9aTUlT8W2stHtKQJEDuH/aAm/WA6xqtlnjriNRY0K09
d5SdL21cEDCbBqe1/nTJGcI0L6Kb0sRaVfdSRdzTM+nJKwAwrA0GQUe4DqSINog8bd8McDdGc3hq
zRF/nE5HE1QoYkOGhZtFWOmxBmavVrLC5hMZMlK7liplNMvMer+YZnRJbMxb6tkkX86MU09xYJ3U
+3j/Q+I6ufmTUW4ZR5RSI0MQ6C91ZXZXVcJXBTNst+x2a22bVktDqA7GeP4NDw9e8B9LsBxvG8VZ
K8S+9osMKSfzNDVeK20WDumCvY9Ph9odOisYEvSNaeV+rldHHmAnJSdBXVzqMkttiwznPGFVwq/8
RJHOcJtJzrbMRutKhXwrErdlSzoxiSPHz7m56buBhAPzNtrhCB6sDyD6Xw9mgoLMQ0eck7n9jblh
PiiTLVYHwA6yeBBWlW7V/r1OnOAhIc+DZbaZbfXaeYEwn+CoRWuqYkt6aDtXcubvmXENEcAbsNuI
U7WTTtu8zwTyIJMccEx79CBMEsmRA9ekZnaun//EblWfbfYgR+Kd2KGqTUvnEVxohdNmysf5nTP5
LfDZaObaQhZcToqNLgp3t3gxP7Uh1VHrfQD99IsqNdVtB28oRTcFiWuRvKs2jGrfGM6OIFyjHVmr
w0J3W6N9qhPzO0by7NwtjXkeJwxrUdSVD2okg1CsoXqfbxY4uU/LRmWllX78ItgiHtLWESAQpLaj
mDC6ep14LQLA8IFNFyi65jFyiKrks+luoR+TkJM1MJQyr9qjCOq2jiYqIswBcxIIi0APywlUvcGf
5veUfE75yWw4nlkVDj7BmV1MuKchzl0u5s/IjL+CNCiuVpmtY+N/k2GnFwzV3LAhihXPFg33Avv7
FWHYqZlEfINhheyfDe62ncr6DYgn4EpcP8fJg9SLIwpVl27jA4HP5HcLaepZyv2+8s+R1tSPmT3B
xy7x5Adtv6D2wW/1t/1lEHDQdEMcFwcNHNUHm0G/3ZRF2r+WhbkzUqO+w+dRPFY57flaw83FwofI
arO0gubozna9C7vsR0XgLRxArXi0XYtPLekpFH2NfOGOatwDLfDswJOgIGFUoS4kO62a3WSVxKRh
gHjti46AdBYzYDwYYUTN+KuxwEGoWWCtu+9NSheEQmApD+gGtxr0gmtnIOONzEEcHBelh3pZ9YaN
GCrd9AmlvVrKLnnlPck8etWHo/PBLGka9+o+v2RwnFmaolugczcIisilTraPi2nHqQtxDOkI4RHi
0DcDJIfGIZG6i9KrLfV8hd0NJ2Nhpbczop0S1Y2NM+AXqKxrN08IA+x5ekzMmiig8lMLtOrUyFMH
xqB3U0LgWB5H2gADEX/nD/V+cIU31MK4RTfoYhmQrn96gXxb+s6dVaBMUr9QksQ6PMrtyUaO87fC
nqMXMwKNHef4OZt41m5z0iNE6kkLvXne5MFl6ugc4O3va5LVrmp/rtbpTTX3W49eA8ymj1DNBzqN
lFGczdrGgOjkDpguAySX/Kur9aA6STOve9NL79WNk+6qF0PMcqPCaB5M/aFy3em5mvWaXLGo/pgc
6++z9b3Jjg+xaTqAdpf5UlJUeWmAwwzBCBulTy76aAf00ruME+KZSI/e18JuqspOZr9Nu5hbxZUs
BLFPYvYPnVxL+GS0HFMOu+0E+ZNpm78wUwkKa6smFr6IFoqaOEKFF76RE5V/E2jyPbvw37HZAGBx
wCCPbWfdHFL/NkZTRC9SDg1Nrv4Bzyd+YE2if4/wDaOFNJE4Ts2rn6V41GugMAwYL33Amg5Q9ias
CPcKpMBAxG14x+d31BjS3zSGEIAxehAtNaLF/z7Uif/3ZYQ+54DkwdzpzJUJUSMSSXgw8NQNBevk
tGdgWG4D7Gf7JoOUhd988U5ehFZSGWZ8QJwcAh643dZ9xi/bFvqL2lukEaZ71CO7wYAMK7MVb101
ePqOGbcMI7cxellD/LKYUbBZTfGdiYZymhmupRbc2cJ/Qfg7MnVNKKiKAFvj2HrDDWr55KXWUctJ
XctLIVcBMPyODR6h7Wyk3dPYBMHK7aja9gXDPWFrdUOTLZkD9B7ZczEhNkLiECwjWE5GW+qhk+bh
2XSxC0g3LvPaBjduH+3X0RA17B1YcwrhKXVwrFjIbNVL3+nm03crQamp5OpI0jaNDapj7SW8eGyP
Pm0rn9JYXZqh/Awa96ZuwUIEPxGPO+eetghrZ3bg94qucIpH1AbEHKnCSNVD6plXcF8fJ19srK7f
9OaHz2T/M2CUtZ+1wTkPekGeSwJakMSV9sBFw6wnAMK24HNEsAvxZB7f1A1XfZG92Cv2ZMgkm4wQ
SXaapv2j9mlK0+VptMwL3UbxWs+Ld3W84stt+/jGTjzeN74DM9LqBQDofMvqKCIkUnAoVRJlExJG
26KQclgky+u8rLufmuYzspKvWr9BEZ+nw2EA5YmdP6Rxke5xzrJ9VTtnpXxgX5J8txhWbSMNbnfn
o6ukg7gsJMSsk6GcV9htTVh+pxUWwgTQVc59Kh+SWOTYNXN9/74ffqsZoXqonOiWkriGprAuzpWe
1JdULC2IDPFDFY2Ba3WXenS+Qi7C7VqCcv6ypMaZsiWQ2b1n/L8nGVH6SKPqkslrSz3792BiFycZ
CWuTVs7WYw89bEsmoH9IpDC4M1jY48CdGHb9p6x0lt78Zi10wdOfMSznJw1uzCnxdVKXuvJNFwJ2
KP3x1XIAwCyFUV36xPs2tsK8ywui20OT7gbp7wemI7pM3fgVx0zEk441hUUQ2dkjOv45ItpNk3RO
7NukcDQJIzggDJsoW/hA5LYl0hnBKteO64FYY1ugP4u5qh79wN6qVwWTpmtomPVJnTtuyRjcbgAq
4Uu+5xd+XJraPKsh1GS1f2kB6uVwt343DDRuyi7aELCw62cmUNPMpbwXwZDvIt/BOJrEDRnMWv1B
uIO9C7gznkVBJHEUYN5Z7zOo4b//6/WJ+KmaTWI3vwRSs2NrYUgrzOh3I52t6iFOJ/1OLSCx2iNN
gqCZttq3KRfxYTCBwfbOtB+Nzn/SEQUzFanzv8LlStc2WuAGH7WdMOpJ6vBj9PSzUXXg8Lrk2kKL
/zZMP9btnY4IoVrc/k8HfFwPGFtrda3diORBrmzM7kOXfFeFHKTx+OSRybRpRjfAsZ+dWhvBasPo
CoYFLLei2KrJHacnAyoZqk2PHoyczYNOkmBZRKAUUu5ixZDv9RENpSSYOLLLUCSVZYIbuNhgD/oM
rWFkZ0gS1NXW+HvbCD6SbKzh9I7Gfpra6TiiPbtFYRHciJpmUwnuyWvMBsNNG11yhCA05ehRIrMY
z8qtwaFJxonF4MGiBAnG4r0da+ub19RnLTLdt8TzrlFoOb+wM1/LbiCXyfR2Ikrb3VS8QZ3e2fjI
brr8O8UeiBUn81k6yZeZLqTmaaeWkkHfI+XDXnn1taWHO5HPZ+bvTuNW31qLDV83Do8miWT4xlx/
Hcr0GaqjxGCqhmwVig7aBfWgpuNqScVMeB/H+plYrhqUuAFGQAvq49pDuCbftIR09VNjmhbqN2nL
puXZJHNcEVUAvTOBy3QoYoTxfxcTjC3wz2Xlo7CDdh87ZG2uX/mqWo4oR+H4SEla4ljlvduyl54D
Yhbl+Jd7MD9uhWlpbB8gCILSIQ7uPtfr/uRJRXFxiSwPvrIUFruZxh00wSgTSnWIQ7Y8qSUzE+18
9M09MFJKztZEfysa9jeLBYE1DoDckbDUCNph6AYTgGLbbN2r0fZ3BuOnk5Ir/1MvZ43OXMa3E26S
Vhrxuw793fqr0cYRkbWXkikfj8MlqHvjsJZB7gwmha1UfqocGZA0zSUuuqDXXihluu3/2+WSnE0a
H0MWdMXRxZwM+0E9NM6M4tuA2a5eCrxdhevW11mRSKjyyNNIvbdwqbE794hHT6X9WOumffw3kFDP
aixyG2NGU6YmvWpnoNMBNRP/PyXHnOht9mvFp7l6uv335/IM1kXoFWf1XYkz/uqdQQRMC0anC5F9
21aWvTaau+sTasyOmzy0O4bjOpO4N/Us60WLp5AAo1EawmfdQOnoWdajerAEqNa8DEPnPTHyaKfl
bs72sH5DDQzqxjbS+CqSPr6Omf0nB4ll7IZcby86voZtQL31RIal9arWHn6DPoej5NL4eXWonNK8
pL2MaGAex6jEfHPiuP+WZQkty5SYr1k3vQ5Sg8gYSuyzaKSNIYQ+3voaML6qi5qL38SBvy0yHwK5
j/DWqKNn6Qe/Z/1XvKblc9mBXi/NULyPFkrRGfLW+ky9x6RWbEb53vpMz3ajAb4YtmtKeux13aIi
aiVqkwkZTXQa0oaYguD7JLy1wrE35JaRYa5Fw7Wb/NcO0s+5N2MD0vh/nLbqmUNQK2UlakGT9KUo
HsRLRzjqo5M06yvXKpstndI8I3PhXof4IwNPqiaHbYdtfDaR4KgWqOm5blihhDv1PbXnirJT/plr
ZUylliNT1+6DtAGH2aMQQjj+W++98nuHqpoeaZjZhs6/jbKBuyUt5EMIk6NfqOwbgfERnkfKKGip
d3W2vC0BenYEcvWzHiOPiFNiSj2mHWxdUUqzFY4O7YS6zbMi9mfyiPA667NXXw/u+uDiFkjFm6SP
OpwIVG0tKQRWx0JQSQDTCMGSuo93ll3elaD7IfMuVXHCeIeVlluwDSDnbNmF661YFCxfsFEs870f
nZrduaRzQ6LkD86UMxxJJ9OfrLv11xINbAqogOdD0cAmNPrGPCyR3fib1LGd+7b+wg+UsInpksda
PusCgiXcYuNEhnlQK5wZSMxG6uCulhFauz5FcPGnaQXyR6chPlU2tugdCaNRUiljgXWdeuKYF+TH
dglI/n9UuVabPPwWOA3J22TrEZ2FzBlu5zS7lMhWGRwP/K265Sd7VyZKbTy9Z0QjxFN6Xk+Alcxg
4iCnqBU9sdOwvpIBACZbvm/cwuZdVffavZgM55h5/p7bpORtoZRVD0WKX6SD43622/euouOz5bDL
j1zyg1WLSJ1DZxLXhHBX86fk8LVEEm7z2S925n83DXEWV9sli71j3ZgYYxvHhtzdTGxuhm+xZXxo
qTc9uqP7izNswz+eXmgLWc7FhMJ0RLdEWjS96NFi3xFO8Vwzt7gITzypZWwj86TUs6w5shvAGYXd
XPg6Ir9Yu6hddTI78TYlrWidZpDDeqrS0YGHAoxpLDsKjnGBp541UMPYGUt1lmkN/U29CsgWRBst
VUyYPq3tGJQlbDCP8lV2fGXvE14RzQf2so/j7NUfiR25ZCcRnOTYnJNK8xwZAiYSMXNZkZFeopYt
vhcEV9Pyr8Bgqk9Xt8nmiUBPN7YJbp355jmScExXb99MFxv1SllMtU81ueuY6YO10raq0DZnJ32s
BuYN43BfDnH3qza7e50F27vhI9D1063aVNZ6Vp8atnrcZ5kHT6kx7UKp1k+9xN4YpXVrrIjRjG2n
NSBas3uwCv80+Q4tX5T+WpUnYLhgDqTd3Sq3D5qvgfTN+6k9J5oWX/+x1sDijFcuoeAYLNMLdW5H
NB+h6pVTsVzqDHx2ZhRRnEKqmQ2PvHHe+vd+Zl7nJGgODIumvWMScasxNt/5SCh/1b2endnwjicj
zd+qaHGfE5KG9uaQI0qkfgi53ChtOzP0P5i5wt0Vif+Bjxf5V0t5OqcvXTYuR6MHrmuy3AYy45+r
BcWBkeoXlvmg5oepf1aT4BQOGPunbcJ+57b4oAQSj+JXc/kQ6pza0DMkPN6bvpcx5BuJRBmMWrDP
hQOKwSHCfdYvL4IP+TE23D2hDctLHPJWLUVA0YL5HDBQy+22Ta4R5/npf56NEykCYy1JY32ss27E
UzVgRr+kMWHFucugrdOFd5Ulete4wx+2vUdGiaTAYTU82JOHpxKU35tuIr1p8EB8jYF/sNJE+/TK
dIaIw7c5mJknDxVN1TwAZnEN174bsTJtUDo1D4OjO9tmrEhfV2vlRbcxIkqlTm8wAYrDzDmpkUE8
ea816r2tMNvhvDjuePMAyY29/9Mqmetx3dlREO4ymNmXuIVDW2s48JoQhb1efCdp4b0bvXtfTF+q
fxgq8q2LcpZyQopeRBaSwd2yXOXyu89neOT/PbYGly8XaRXN1jdIxujTsH7pWtFtUw39uoZcXS3+
8EcU59H76WCrJbLEtO+ihimwZ5YO8E/XAjcDikItLwvu8ixcLhjIn30KrlWSAiXLQbPdi6MWw5yq
g1rfRePYfNjULCwlvul+3l7UkYlGKSVWzRf7+EfgoeNWQ/wMhMq+jhHD4jNiV2JrN8Lgw2w7Mxw4
iLRvdhYC/mfDtnp065XxrZwHpOJIj+HH1ZFJeng62Q92y9C6FE62ycYc0wHzZwwaDLHa/IWvhHPG
G9w9zjsSZgLgDeCsc9z+7EuDI7DwldsYRXAVuFLf2zmzMGknWJO4rSKzE99Ha7Ee/cGCplFl2Hf4
d9aql5Q5Ugr50dTLwW/EHZKzi2YnIUZ490Mdn2psYcmUpKY5LkC+MeBBwQob+gTLNutDT+Tgxrbd
czbXBFEYATPA//qLHI/ucGCYpPZlhWH8moLKOQyhf68UxEk1v2P08J7iBG+uhCuIuaf/iOd1P+9O
HSKbov82ZJGcbycScQqbRbTG3yI0EfCNo2J6q67qewFI/aH2vXLnYct+NbX2OY7E7yx1JESSWoxi
qAfzUHwxCh6mz6UYQQL/Kcbw0LuDx1le3bcxCUFMeDZBl4FjGIwGErw8VIfAfRnN6slRdRiEBWKU
Ynnqw35JyvCe7WyCp8DCKJN42TG3tZP/sniZBph96n5NzYilpTfY2VaZlYGM0r45YnhNcjM8+/0A
DMxJYWarOsPO6KnpNcILHRn+vdS4qQdj6EKmwDnhoVm0/Kr5793s3BvP8RD9mofZIcGO9tuK5uIL
9LnTFsQdJGxQDBwZwEgjBMh+UZ5ay/yNmGm4//e+eom591upZcBEpHRKPdjZ8n2ubG19K3R7a1v3
5FNFY5mTaF3mBzvqmZKPmpMcgQGg+mfiGXsVEHcKDrVii38Qe39XJD6zLFX5UdU7VztzGJRCZoyq
d4sEsKOct42u04MytyVXjmcjOIgzxSdma8xnBGKgkWl7gas1gUxRDj/NIuNrUxnRyZzn97XvVTft
yraqXRTNb5XpNT/JeFRFj1HbxEcsMwx02dR3MXANtwPoRXaIeeDr168m/X/NW5p64aHryluzTPXF
Lb0LBvWzGIBAGhpDIngBbNGERvTiyDGP5Y4ZR9vk1S6o42fU/e1Nl4N3G82WkTE4EX5kccyY5AOU
7q8+mz64d2CXCWDrqotOd5LlZpDrAoUZDZzyw0LLytDk8dFL7XsAuCkL/nSs3+RWp38OIJ+gSI9P
lp9qMmQmfdWa5FGP2wlbW4d0QNfmqyC1c6MqDiHQ3oKKY0I1UPXiDyvOrNuqLdNu41Cahr5zA8ZP
4HLSrT5rzjH1ivmKFGvnwk24R0HynU4TsWwkgzJpfhFOYes4QWprtrpLWTx0zofdjKM85omU8HTG
58rBqI9mf1/pmNh7g/RwDrYXBOKsxeqCKaXEKvhYnze09++oRTHii4dZguhyAUYWHJ6/J0BneqlE
sC7WMCqcUwI6z3jPkx1UO1cqWiroIihlF1vDcD2zEXGC6F4wOjwTiMG9dfSME77y6LTKfRlanYaZ
XD11i0oWukADKOsph6ULMzXLn4dyebIGE6NfjqkvLc0Hk+n4hVUxvhSHRLHMcH92iZngoOPOpRZx
Y6ibl97OL2Nr71dF01gzwRGJM92XRuvuQhd1bE08hyrwktbfNu7Ufw/z/M6Ma+8YjPW8UwU6/ed2
tLCg8/365RvTrSyt5Rdj3+pnF1l/ehZvF7XFQNJh3dWTW200osE2XTJ+BYNk3Jj1U8O4/qYEhyHY
ZuQU/fSYGiS5qwXAVAImMhBM7mwLtmrcV6eQb6Ayv/gYP+5gE0DvsNwRPHdqHSL5rNS5hpVkPEdj
ux0CLzhNTp48lS6TLNk0oex+VayklvVF6ZT5Bbycs9GzxCbYycnPSWvXp7z2iP1piVJdBzSUGdvK
sAnAqfTioM79OUWxjYfHhhAQ6RxIqbvTO7ynfoJwICqAZRJe/UgjEuPP1sWd8mOhckRnlkCRt33v
CMc4/ilSfUH1PnbHORQc/p45/OZMePDqCrFYXJb7QoPE+e8QQHqK7GVZwl2FmWfvk4xxSixI8VgS
5s+Z2Zvt4DlCm2HuM76ttzJo640jGHnzPU3PurD6TYi47WRiL2KnJDG4I+LyhuKZ2jymqwAwpORz
lRt1l1UIO6OZH3rCxxge2c8dLQgdYv+5zJwJWz1Eet5C+D/ybaWn0WIGHyh3rrkMAIzJjbu6Tc4G
YyKrS76yQlhVrke6PWaix8rq4p9zL/wNtrH+LqiW2+pMj4pPQBf4ack0+ivNbjPzoWjJIpy8+c7M
CIGzlGBKG6fmRUstEzVeOzyuaF01uzAQlbd4mY+WKAaG+kb+gp37qSoNspda82Wwe4ohaZ0YgSyn
kmdDv6Jz5Vb8LOqlfFDPBjBV+0RDYxeXRvaklZa/4SdIfxX9T7Nr4gs3DwQVEsc+52F29dqhxb4h
FV3E43x30AvvE0uP1l+vVUbb9bfbBOF0H4X3jWA9kVb1CDgcoYohJtSKVfqtjHVwGRBvjEigKZHr
CEWcRHNI8RmRRSQN+23M+jmpJ2/VQrILru5E2b+rz9IwGhkGjfBx43H9nyLuzngeJN3QX9xxlyL4
5uuGE5r74nZ9z0aP2CJFeXCBaChAfH5mzBoeRF3Hr2NuFZs5TH+TkZe8ikFn+qwj3N83Ufy5tn9E
+IZ7/lsnu8oM/EfsiEU04uhR3ZXmXrG2gNgcieXxBFf6NtWbY92Tttc5ZnhhDFO+Al0lWj3Eglgm
6TUeyDAzse6yTGnmCzEMD+ipFrZQ4LD/uqoHIlqXOrDuGFfgMbYZ7/t99ldHnBnZsZO7zQin2s4h
/murxmXrzAw6FwAQ1sgmHsJBi4pN36Y9QYM8aGkRXhHxnVypNVNvLenyCyiCgTQre1C3M7at6aN6
lUOSXdduqHzGda9ZRxGLZxmBoYweTcU2tMznissA66AzME1Nu1B/Vusk3Y1+W7GWnNqwcu/zIjIx
fPGDFq54CTzE5qb47mdWcK+0sRwJwUMuxre6xm2LyTfYrHo2pkfOtdOuYVgvq6D670g+WIZLhVqC
GeWSf/W1cWT1ld+0KRyuQjjPE+kqv20oOWEvXrnCkUk04gNyUXlcRghdcVYetXbipsCnuzFHM3ua
a3cmS8s9qdurehiTFEVNjeszq37MvdFuVBmB4AjVpdJTp3zLlChVz7HDk7frj9u2R3un5A58huxP
Kf02cWJAEZNDTvWgPkTDYAZY60ZDXhx+apEYAGdokMJDPqCJU0Bd9WBOAXb0tPoY7QzmqpTWeIgo
7mMMUB6i2Z2mF1id0gTuv5Ykh6lkOqQMu1DqyDlRrbinp82OGV2SzXfrpo0RMXExyKwriECrECTu
c7zDgObpqiR6W2LJ1YNHvBUUc8aBou7/RJL0k8apRkLbPB8CSfqplv4rtnZO5XQ4OxDvOwCN9x73
QpBrfrz3GyZCRQ/OA2Yif9E28K6JQ/ZcX5e08lGW/Fy65VtzjLIu/1EN3RdLiPrHEtb3Q/BbaUvG
PskvdpFI0GBgXFMvop/RAkzEq8CnnsudhUflEmmFc9O+KYmCelCSFgJPEbd6RN9V4HV36Rz5Twzr
sRqT840ljHs7qugXoioX7hQzl3sVXKopT0i51q9kq9jfmzz6Gt3owUr8/qozxj4ny/RLyc1VvxYT
l7Yx0TKclWiksyoXU80gdi2seqVfQrAQHlOgSpvEi9KfEUGzSHolxAbOWJMjjXCGXeaSZGlpy3VM
M+sxEvqCEaf4QqnoXKqouClXx1I8qwFyxlpPD984XOdjJ/s6w+OuWFtFuc4xjZCkmsxhJq7mAwGa
GeQD0qU6laCoOHs7SD87Ve1bWa0fqyPj/PnFND1waIn3PBTiNNRB9Gw0Rng3DnEBDalK9lYwt3y5
iAApRrq4aB5/IPYHM6M1P6YsuqRjA1pBbuyr2TGIg6TCV0VTybR2g4q+RzxFXNSqKzNr/1ntZWwb
4w2EIJazTr0xUHtfo2HJ8YJLRU6Hs6LMbPtaMyk5+mmDU0UtUiK9v5i9YMYLJoOMqDw5lWPjbhkZ
GcSVTc7d//F1JsuNK9mW/ZW0HBes0DfP6tUA7BuREiWFQjGBRXMv+r7H19dyR2RFVQ5ycGkkI66k
oAD34+fsvfa0kEeG2QHYQM6yVc8I71HQiSCgOXlZGLLh9G6dUyuCNmoPc7svn4YiaCYfTDo5OfFE
vponP9hY6PUQW9QEpAqxNChfTLPn6D7SW5QvY5dP2CFK0Ra1OBUD2vGr/AcidPqVBXOyG1B7rdY7
U9Dl1o4o2dXDdrSIuXLU+R4EpvgXRUlAGDLQMVlbZBpw6rlG2weFTGAPQ6UFAalHxh4Nb7qT9WhH
VGoAusj3aK8f5eVYTjRb1u+yOI22c8nLFR3qREmDF21BAm3b9s+cDImXSFlaYd3wtiTtebuhTRc+
dwO9X13d56zEKmMuxxjx17H11BKsH4FXoY7izBtwEcoHF13s+uzPe47403TElFFBktr++QPwVUdy
Gi/dNJd4BezHKLUDcUYdIF7K9RgoJp6ezGZxxDp/A9pXuvjJWeob1/g+GIXy0OBG+YWmMmy08mfI
UiBAc2oVxbaoVSf8x6XI/CkSFSFGXL8v4vyKWEkV+FGE+uKlxmGhcZOGbm4901EmdAd66CbsSVPQ
l+on5fi4D/M2/YJSLgWKmAIdKHWFwRZI8Xk/Hu25qX+lQuOioaPx0W/uIcVZXwsdfqKcUjp93uyX
DJFKNZsoaqksjlHXLe8ZbtqfQ9fRSgk8rK0YnZJIax/LEDNUBo1+1lHGbyKdsbpHBgKGLBtFJMXV
Uz2dZacQOLV+LXP7i2xnBm37qwwcR6RRMT2rhuC5dNnKhoaThTk1zimfc0KM6N9FbgjkYbGmZ8iQ
9bmN08xXDCj0tGJe0pyPF/zNSet0n6Ha8GmpILODuRlQzgK4kysIBaNxDdAKvfTwFP2m71wO0oxB
5dLUlYyqsjR6/JnxVCNbzqik0z600+nJilD8DHq6CppEgspdhUJqdlOPbNmbDkvvvNeu0h9W2x8e
96cBAe99NKtLVjXBq3wAr/NAehzd5CsFlgC4SUBInZcorzW4ld+qTjtJel/rHOelwvquZF71meOx
+X0vlmBDW+K6arapcET7yKWjkJck9p2GAWTiguLSAOZtM7x936YaZGNHqHXeO/t/wy00HULMVTwG
VuFbAt7rTScIuDXV+feqlJPy+kfPIJ/RCahL72pZxKyoCeT6sI+b11aDsdfMiHKaWq9fEw8rcuUp
b6pruo8clqTQw9U1GY4mJpq1LYzgs90PVKdbAsgEUbbTDkucHJdW976FClhEjtuFX+nNCPBTODqb
OF72TY0mgbhC7NVq7WDkVrVjXhQ9J6agYKBdRAev96abS4MS9XdMnSW8YkshorbIwcrMsVv8mHvR
N5o2OxQRgtuc2hiBkLAb0bob0VpEsw8aurojZaGmBG4sgceTwxS4b3F8oTQti83806ya+ZEF04Pg
mtdVyNaTBlzV4wOAAxFpIyNqEpkfNo2uF6Wjd7X25lOzI2U6sLqLGhZfdMWls2I5xSYf0bs5eWju
Is6LL7CRQ0hkCiGsbpeTocX3u0ZO892am+IgX6meSgcnz+jAytcDwYnbHlrmhh7dfJV/bGIrt4Qs
fr46i2MdYmabSZ4fq9g8DsuJiEjw0pqnu/slaNKtLJv7VtlGhbUH7Q1XS5/DbQRe9pR6RD3Nxt0Z
GHtw4s3qS4/nTZ6O5bT7z4N8b4SOAJq7ecj3SzEpaKtFOest566sZ8RSu0O6a00mAX7U29j6PWin
6+s8GX9Obfp3UJDWtlZE/JRvttPr56i0m3NR19GVZA/OM31l4hA34m1r9F9Y7vRXy06/NfjP/Bzb
3FUK8g0DZX3yL+KgFdHFshcAtsISq1vur1JfSOhmiLGNAgPCLkXi21qcDhVX6RLYB9XOAX7jyj4b
gdHeMswhW6BEEfFMak/GYmhtF2Stl7jPCN5NyUJdGx+h0nBg11PbZyv/2XvD51xn6c4yAg9gbXcL
ifJ6dZbYPYwqGQOEAJ9DTbM/CPI4JWZuPI3gWP4YWVQFrvSUP0ajROHKSI//qhsjR3wosqYIEqys
LoYpSxg9PQUUqa4hx5C6opAwuik2NmZWEdLlOh9smcrKFPyjz0F8zDbRLzkyBnHXOD1pK2YI39V2
6l/Q4Ch/TGXRNxJYtP6dDqQhZrJqN9YgsRkoGB+GE+GzCJ195xrGPauvUB98GO4JxTHJap0/GFV/
XZ+qMCl97RS6nLhWBYBu5wG/VzHpVXGDy3lrMCjOmXYMiFgaiI6heHvPpZMjQ1I8aHrHNo3t9aUt
MlNg2eL4xqq7c/LkM+vQRh4MSDxHCY1E0EpPXea4WLXx6iqzcp2gNTzgP/xopPFBpJpjZzg507BZ
RajkJCzE+yLCY8yA+olAt2qfqJyHGK1SpXRTtJEmM90I8QzJp0mlbHvCvW7zAHocvDkQUykuDr6t
DaumIUoE5s89mAYAOmZYPpC2lTd6hif5ahFvJSFXWxiUl9Ia/orYgzuTlp842VVOlfm1Nun8ODbT
yooslHyILChb+DUINZEPgYt1nBgra/fnPXrSKekUeEMG1yq3PQKxY0uPYLeew+qQqeJoIdWsNdBT
ZfpNOvrGOrM3rQO+u0Ao9FTkC44GJMXvBeKPxI6eJ+2+7qLoRA6pnk63ZeqZutd5dksTgPN8TGdt
7tx9sSz52ULtdzJIfJY+WmQR5DMCmId2ItbmOVHiAwHZTEpNz717BgLMyAu5MIWftcjgj3hWYJ7N
xWKZVluaAELvGoXKsrVSAuC4Mn6ZAVkk8ipC+nPJ+tbelcFEDq3wDGulyOC2sx63c4rst9C9s65x
QDMbryWzNVV3Ao9Ka0xDlySelYt5TfJK22UV1Ax60/oz4l+whMAa/ZnZ7Gdc5M+5Mx3kfVXGs44S
Wajr1ICTAjIPtku4MIkyvhl2rr7EIb0nLuVFS78RSOlso9kGQ2/8koJqRFz7vsaEVxmhAR9NEBYm
c3xOHCwnEsjteRh1E+WatTif13uUX0bvy0o/IIb6Ys9kYddTTnI2vdjBiuMfydShAk335FLcQyAg
h1We32SYyorxNrmN98Qgv7wBqr0B/iyfFRreuz/PlLFDQG9CsFplLZ7OnNbra0LAK0M9TDbZolLU
VevoeNcFKstEBr0dWVe3d+BceoZ9njk1PVvo0pjIWI/EK7tnWsLdcwDN6pSx1vkOxZ5UdDjAu47o
bZxdUXbTWuzR0AQjvHgxMS8qEb2W9Qt8HDvO2AfPvVG+KUltcaDP52OpLl8BG9T7GqEWCbpFuHMD
lhRFA0IhTWFBmyOM8yCnVHmxDzMc8WT23bwl+QjHWHnB2Jwfokqdb4YGbRgLwQ8H26uPwJmLFacG
fkmWswEL8xw9q3X6i40KoYI1W28g18cNzd8MhrZivY2+8d0ui3c5lLdUtzuwVgaHrm5ZKeGLH3Om
SPu1w4MMndlN5h3hbU6fWmy+tnZVpeSqok+pYxqD6N/TYiFPSZuUHZTD6QK0Gq7P0t7z8BvNmOYg
Jwqe/opfDDqazrlDtncdEmM6c2Cq1gzGU0O9Qo4rt+dFRw5Q/z7ahE74d+Hm+b3E6GePGgGHGLzw
TJtjvJpEXG5Rrwn3ee9ZTx1ohJfKhDYJA/jLupzEIQknwkYhL+qxRjTA0Ko+1i4BhShWDf73aLwQ
W5JvUpFhMHK8Ikt5flSGwqxETCA1JuPnjs+QMBlO4wwhsoNntyl+GK+7xGONvGFwaKUvMJq4AJLD
CO0RHSixypEItOdgFSnkQffNcxgrn65Q3BQMxvbOElbHNMk5WY/LcJFHsPpHBYZs44mVmHXHelVS
ZCtaY3rkntRkOS8680q7bzZ6hmGmLZces2+G59jtxvaJUXMLpaigdWCc5Av5NqdBbV8PQP4c0feQ
I3tNU5DfYhOWb8VG/TItGJwm0iNOXQAlwrYuRQF70q5Qzo5CAfjnQQdU5jN6yw+mKeQ8UCtOsmWX
gwXbt/VobEJCJXykYeSXBVVwpyzrr1GX7xmLa2ST6tbWCkgMVUUDLBX5Ex04VYSroASGhZBTErH2
q9rY1BBBze431Y7H47pbk9uDOTe4W5EK6ZBz8lZ+d2Jy0BrIu0q2iBQL1ZvEGBQ6wT51N2uwQMu3
sq/HkM+XxGbpC/1tjGiScKPZi0m5HwJx9YgY5YyBQ2swVPtfWBoTDAQOGB0zu/VWlCyz8uKitSXI
wggbiU2aN6zS2Ys5uQ+6FcqbqC0pSf1KMGyIE63op/JvV4apustn9YLwyBwPXao1q7dHGnw6yB2w
teuvK/aVojyh6K/mr3qKpoyWxx7EoPYcQrjw+T/nnxFGzLVPzy+lnqLXaumVPUmYPtbwRTG4f5np
vIbhQDk9XTE/TC9dqAVYqxeu+VKEZhOHJD8yzyXzTsI4mEmT6QgXBc7nEB4m4QV18LScWBUol+Yg
9wVv4qxSvA9Zq9zWamOivTjhsxg6gj6lGE8+aPDp9/CwcMO0qn3uFQ0UwGxHn3VTIQaovd8i87yN
mnueqfMWtJyzo1V8QjMMo68HfgAcIOPoohB4It5yvLhn3iCGccpkDM9lzs2BAjc+gRyCPkKbvYpI
TqaP9SQ775EF/GC9vGLFngWouNguk2qTwgrFgFYVmAWP1vYTqc4iwIsivznb9vD32gvTFNPbZ1do
NaoP8hTOa9Anf1lFo/td55o3XJDmzQgqYtsmYhGlydExsx+p1iXoPseAo//4Q4MM/CiISAl9rDgz
Eln6x0VNFoMWLzBuSgT3Wo8fSbrYDGX4bQhmhAb/yvB+86eCge0FCNRGdm8JRqUaQ1p7kEy42bY9
2nNFSS+WFRt8cIzQbCgOclZOvQXUUt4xCnXT+hVSEfc01AxtXDzKnF1091lTwC9K9Y7k38J4fI9E
914lB2Vlp+QN0sDJJWStGea32nAEITF1SYWT5wSh0Z0XA1WUnOrPtO1vyUL5NkIALkv3LucndoPk
NLYThBBiphI7w6Pg8HXROlc/1J6p+7wdbxPK9XSfkPG7yT3tzait4Kkz+vyNcEXA4974GOCl4TZh
hi9lXAvHLFKDluc26Sgu23w6Buqc3MLUfMjlUHdxVdAlAXcjapxeUcksJW93G3BAfyI1sOeee6H2
c/ZRZWuXDIfOhS4BZhX56eFROuoiRsnj0MACoUFBrfSLq9SVj2SweZpGhUl/OX6fWgLhuV2eZYu4
BQyMKxMATa3s0skqsRo09TnWBupq4hkISBpABbqt8ZjCbET6NTw5EU7fwNQxVY85BpZVZeqV052o
ACXUnGc9QDjRE+p+jpMSWviQ3VQHfk+jGwsz6KncKsrfCsIvYuCsH+uK0UFJEr/1dN/1VXjlvHmc
QzM8jRaDMJmiQar4sCq4UqFS4RM21/jlQPnZM9t/bxrnCdlz/xK6i/pee18C+kin9fdP1HdwWNu6
w5gd5bqrAeq8EI0cbRvHsbdy7ZUB30M1XmQjyMa36g/jZ6ln0d6L7fa8qCEcEnB9G4Wm/wPyESiU
vHC28qU3kc7OyLzms0wAWIvfpTw2wiWZDzlF0VO2qfDPfqIXjk8VGpydFRj5q7osYHQ8nQAPy93K
QQNG4BMKauzGVQG3CTL8xhbO7GYxp5NknGmLCsgnbd76yYaqMTHEi93mY6k142mmCkIKerPQgRwg
KU++fCkfFBP4XoIYQs/m+eSAuzpEtTvvwfCC0Kjn3C8rLfllcxwM5278VEk/YopxL2ZipCdRqA7i
wbGT6axXw0csCtiliILrgH/D+r+GKemfMp2YWSWixrgqsheGF99lu09bOgFu9640Ce1joY7OMWZM
uC9Kcr+bGWdJ7CwPx6jYZ8CSSIeRXTn3WOOMu3gcg2VvXTUnojvlvtel9DjtGe5nV7NLQPnww0/6
rJ7t25Eai/wVWH8oKz/yCVxZDTl7r8cI8gkFDU3bvJX0M/YtHWuhZK42caNcS/rjv/q+fJ0iD8hY
FUP/N4m4yXU4VDGegzgoqlsXhbS0DNe+eroePCBgPkiOyn9qS/kRb9dZPqExODLLTw/p/AvKPeOm
x/bsVyL3bVGtYQMm51sSzvVWTuldBft8Z4SPruXCy7TlO6bCajtFLkGtU6Zv1y1Z1+JgJyeT6UBC
RR+j6xJzSm82pjv0WL8hiWdTC0cd+eD5qZMvw+nDiOgSz2J9ygAgY4HtlUNoJiPmseYkrb8pPl+/
zr3lpizVjgzkz7zEJUpa0LcF5XPcxQ+1H+4Aa3RkfhQeNmNbEUIVPuUt00YSt9u9DFYYjJRU8jAH
NuUB72dWol2iPqmOjlleBjvUT2aND1ZQv+oMyBOpLPrZmhfftk3j7zRpXqRGFk4IXMvC8U6FY4Py
ynT1jjGbnDlspClr7VFGvRQNwPMuKtQ98mLNNwhE9TWpHSC5vTqUTkgmYlWz3c/LrmkHez/GxlbW
ybVJgxpkuYV6iU4ZONx3D9qGbyt5zXSnpzIJkWABrIIrFlozWXkprX+L9y26mHajNS9jC0mntRII
OuCzt2RddSeDSj1JU7QhOc3g0qLV7in5i2copHYZLqNfNSKl0SHrThfa6mkYiH0XL+cgSAkAo9ih
9dA0pyYpy60V2wjk3bcmzugiamjyRHKr0rvoJqogYmDiRD9sAj2qABhw39Exl25hiyihTYn3XzhB
DTMoH+SAop0PAVxqhLB9ZBTTRzWgf4QQLPywIypJwegMW7ijxUxm1mSDKYUbmxxT08LPAzFS2Qxl
r7FPcWau4u4krv4ySZn6zIZ2y5SGsLoQY3wSjt4eknK3n5Xq16iZt2Ag+QieBlagAPKlrzlkwxQO
poR8mCi9eihtzWvTdu52nTWuwEUcVhly7qk4g7CZ96ZTPZTRjPmJloTec9Rt0pm8D5sfeGtiDNkN
9bRwF6Ia8QiV3a7bjaMV1bvbBNfCYl5kZwtUCgFsxWwe+eaSKp9RXu6TxXTegAtNp2BCBNebXAOa
qxOzm4g2ZPLa9I5xwr91aIW+1zUDUJalEW1rlfMBDRzyoRD1PEV4d89hmH+VuKGp4G80TkEWqpCF
1LNFN2BiIWMZuqoNBJGBomOlIWdOl+4Lz5ueUaQh3xvfA8sUs7a+vmM5yb+l4C/kiDYyk3kvSYYq
AzFgZsjyba+iFa/HuEu0qt94Nl9fcHGwuvkLWSheAZ1MzqfbuhnOeWaKA8zUnMuhSvZFvdDbL3Mk
vOikbeRez7SzsyunrO+SuIRu1PTtuKEWLYyROMnxR5Tkh2VJ3KcGUMxlKLmEZnXsH2YN8wgaYHBs
Y/IqhywMfHmXWVFobDorrny1tD/wBdq/KOVOirJ8Z1KP2oKA8lNTG+6uEABpJU23VrM8VZZKWJA7
6acIkfKmdvK/BnPQ3xGfYFdpmIgOITFydpNRPAqBel6wxGPI/7YqGYeegxTZEfe2m57WoSca0X4X
TN62zYPoXMRzv0FMsZerZ57pP5wlupVja73BVCsOHcDmrXyZ9CNYW/BDfucyf/ESl89DYEnkyBP/
Zgjc3OQwZ8XJQZ8YIJZNaAKDiboLDUXSgUh0fQmN/FKMClIS8SquupJ/MCmVoOsMXRXxggLj4gbj
zS4dhF+e9TobofoibWmpwmk3Tpb8p4L0ewDoQfL7k4ykBbe7PDE7x1bOreFmffsun7WTuTxHC2uX
6cy9rxSdsontn4mxhAfbnitSssTMfi5IeJeFLDN1GV3VgfA5Am8j/A21/U5PW9KUTZ1GSuuMuzDt
nKOnJcsrAtmHEY3TbdQzPCq5eXYYjj9VqqtRGIlZ3oTj/rjGNDPfiEufqxXFG6l5W32CKB9wqRwi
+jhjEhEmJS5c5JMVLTYCYBULI4KYsxQtwXDh0KcXtAQ4vXXr6qjePcTY8hwmS82EzYDZbUEXkVdp
QtbFjrP8e02ewDnL0AiTQ9w+Oarxxj3J2KQbf5Dwpz2qCK0/clmbuGQwAPAdY34HU6Oq7yAO+p3U
LsAvCfdGV4zbuKzcp4D6GQLSkFwc8rWSlkG43BcqJThbC9DXcMRE7RA4tiky49mAh/61dy5qNMKd
AKZyDuL6Ry4oiSNqS2s4M5cboPDdXGfknGvoOlf3omwd2rT7VbLYNC0b45Cc0hYytngSqiVjk3l8
po4zqaBNEhR755ZO8La72ruVuAq3SjRRbFeM+C447RgwcCDwW0ktUtyaluUybcuMzB7pQoI+1gG+
ca8ASUXsMV4lqRGsG2YMsv+naHl+Nm018h1FXd61NiMUUnlS+7trD+W5pstxK2ek90AyNolejO/y
GYozJDITQKJU0+Lr2Ewvq05GSdT8WuQRBhvVTe6KUhzCzhhYX4v0LuY86iJIPrNj1/sME9BmUHJU
ldW2sYrxp1tGBH8EgoXeTtxw7vSSLJiXAiO0N7Tp0kNcz8ErcIDdOqoMUJwPw1Naa/0nS6lyYIyT
wf51b6yyqLrHojpC3mBsGYYnWcK2Ko2igL3+EM/eBeyvzsSQMZVR0BikcFQoaxscAiNh79KHOgE3
pX7RV2YYVOzXQe+E/ll71lMKeJEHp0LMRKfiDR3HdgB/VU+Sae/ErzQO051ZYqrqu+qVGG/jb4Xe
F/8VRKhlDJiV1HxWSBn3ddesPqvIyXYu7OKTbPKz+UAysSDgOB2lqGnVLzYRw9tcTmZYAiaOvOFz
YIdfJkEHg5LcbBrwsCNYmVNrk0Gk1LrmV0ioJMJsFhFihmm3aAf0bTs3wbYaCuTtvfNYK5YSsJxC
TkiKFPnJdT/7hC85NHMMp5Ku5NIDZmBDjf0453Tl4Bx8nakjKemW73SGLDxFJHqIpus18JzYb5V8
PtfC8i9qgrPazt+tysY9R7qFbA2MndPes5YDz9CaUOdFJewmZXGDUbyFCEYv2or1i+IsFYJM1NgJ
CYzci8trZ5vNvWAktiUId9nVAx20svq0LLRLua6Z27jrsmerfcOoCdajbmfcYAwlPL15Vxi7HRqS
cFJ3QAI+FFdnVoNzRAqar5tuw5UBZFwaNgo3a9eXyfJIyDR5XtEVRejt+iBBWNRqu17A78WyEA0l
Rezsfsaz2yKq1catMuQheu/mQmdCecqKvnuUDko6ewiv+E/Uw7DMv2ipqBmWATEVWk0TouBLuyI/
T6kR3MemObvGhllTnvoIPNu+07/Xcf2lFwSsehgvraU5r3VQoVa2j+NcMYwXY/pMyw4BjsJNawz1
NXWb6sLE1N0Tb6DuOmg8yBOm9hr0Y7cZhB1VgwsNrmurzUXyodnaF4/x089+8pBwgA8sMusaiy5O
KB7cmcRGpdC3ZYSGtnJb895EfNclDb9BJbIP62qH2b471CPkAtoQmaAwJg8KgLxv1WOOPgFPOc1d
J4+NdzOg+4Fi/DoI+p5T0WiUV55jfCxO8RK4WQ35XPQxMFvSUc8rCAbCIRY2qnWOHeWWau+0MZxn
CZoYVSwqbU49NClNe6CbiJxOjsnVHOr1UGzIaEkPqdCkJH85OMX304AleP0Wdkyk1rQUtFBFovBQ
mP0xDZqvEjA20BCGxlpMu2o0akSaA1Ayu0L6Jhh1dRypcJWMI/rA5kWBTbtTqnZGAwR0d+VVlRky
9Tq7YK3vj2EDkMQzmw/k6EjqMN6D3OzpNNQjm5ZppsfW8r6Eff6XtJ1pukEyg1taNKA8WvwhItJI
f9QB0cqOgkKdSVUPVBQdnGuRphFUafGUae6Hrtg/pLqyyd19jfqvRgx3qpmE0Gq2vLtcJ1DLdlsU
ajmTlYL2MZoR1tLizTBJok5qhtPi8Lggzli5ipkdVvTb4EV1Cu4L9CPSCjuOInIuR1DUdN13WH0k
/5F2v+KOUJ0wcsDCmhsTU0hxBBUPmhJtbO7FL4Hp+NlT2GrOd0dhB+3TBhkgnnZfx5Fq+FnIwqXq
8GDryJi/Np32sfDTFQpGNG2Pi2Z5WlvRjuWGDy6R/DfjnHm5KzA55g8VuSmHGWFI1VtnExJx+KQ3
NZNco7+qsXaocfp0SBP1mDFX620iqsVp/qpZk+H/8x//83//r5/Tf4V/ldD75rAs/lH0gPziomv/
+5+67v3zH9X6/unXf/8Tb5Om2q7u4NuxUbuYhsOf//z+iIuQv679j6J0C8UpC8bwqflTSuhtFxCG
jSNrH1aqxUARnDa9kgT/THqXh84Z8ZG/7uQkOuC5Egcaw6ndI9/lSlo79kvxVhqX5iH3jMy3CpVV
nJG0q6lvmqjOOMoBRHa8feHU1svQxd0DYXXMoVtMcA2DLpDMZ0MlahFMbX1oJVYggwnqoU4of8HA
wQ1tK1ypZfewwYGADXWja9nQrcjnZHlyQtvvci4MpvYjbtWamDqs3s/o0R8YyjzGAd7LAFjzPcsb
C9eQ2AqdSrcPaVpnvkTjdCmxPdj/ZmdaNjXNsOsSBtojWOxbQkZ1SI/lZ6SMyE2qkfOy+NEp6tg8
ZnO3HkRlv2Nq64pi5m/8L96XZWIGtxYSCpI1xk99c55HKzpT5u8r2JZyN2ptDASOx62CSvHLuk3O
BKMcm3IILiQFBpSNHfI0q9KPZqWrsBmTO3WR+oLF71naBYnruq1incWKQ7AU3K8zReLFYFOJSYp4
AGQ4ylpbPtQ5wTqylhdfS34JJVYwCdkNfNimuA1u9cvmzt4FxuLc1mlTwtzgoJoLHcDBUQGTc0To
bO0thaZDVdHAppQiSOKc/Inga6ivzjantD3IBaGPUHoXWn4mNRaK/Oqa9MJLDWd2j3Ix22osFXdl
HsqLFn/B8WYBamqN3QqOiObFhZUHiE8ucZlrbVPN0c+JoNlmfar7dDQtUDp4MmyzhtezzCP9tWmM
BQbyEKWB/UtbKONHHUzO0H+NdDG7Umf9uSK+Y5/GQXVYnXWpFb7lQJs64Wlg5qdT+9Ida+8OKx32
81sDwNUX2rH1QG7a4uDo1V8supFS7VU0yQR+YHxZ76ORajtORpTZHFs4TzrOHkZ7sOHI4RysyljO
6zIhL6IQn9ChX/XNQDQ5oJBvqiDbkyszyZiYVuYd582B/mnFAuLYuHYVpiFHU6ubPVE2IwBtPF8R
d9tOHnA01ZqxS2MRN+iUdDJYivrsY6gArsoN0Ji1L70zuze6U8Y7jKAvKe0BflYBmyu0rthISpJ8
YEKjXShHysN/XqVMsQj92yLluMT32qhYPMP19P9/kTJ18iUbcwq2dq51W2QL5Z7CKdnLlUQpUF3K
l/JDdfT61mfpsUSIeVWmEZ3nVH8PXJjTvnxv4tMRjFcDj9mSxlcShbBhtyo5hUJQPoSoYLpmwQSh
ZIggxUubpMRN1tXKNrR/1EWGEilgwlU6O4Fo/tZPyyVPG+M+1xGGxKbDYQN8sko7VkXAxE07ehsE
AyopuzPGccXJdUDeEPhiN6Ix59BbDdhFdv/5YzMs+98/N93SLcP2VPQWNkahf/vcyi4qS1T8+e73
Yu2E39ahID8sBx2dYZxRQTU00Sz4SeKpF3UYr7WF6wUnero1R6U/93YR33UCA9Qu83v8J7tApKMb
rlp9TFOX+yMKpvOi9MLVMj3JB7lYKxo8DtS2vgsew5dW7S6Pz3bl2h8JHeBdSXqiFqGKW+EVU2m8
rNd7qCjxh7UsBoYW+oyOW5efMC5yNQg/DTr6/JhxAQ9fU+pz2PVgW6DxqxR7Q+1617RO322CBbmD
/sVji/FI74w6A1MbbTo3vBjACYytDad6KKyLRJzmSVReAthjSuQwkwKlUe/6dCG7zjCcm3xYjIkJ
VyU8Yqliu/iWQWJOnUt92rPhqN9lT1tKEjMnfFf64K5keUuqRx+9pUkLUB18sTwCL5rmcKrNd6Qy
HTMaKlFqBX8ZLtp2wpRubuXYfqAWCKrIbXu3SSgiJy1I/GLEwLDxpplfQ9/9XCcG3I3NRnZ95qRa
rsNkXFrXzb8BVAk3mPC8vRZ0GmRbZvHE65H0VBXjes6YkjfOY+PNGs1fsHaU44JQdO8p3F2TSmZK
307KD6g62zxW8htKnWnb2/13w2zcF2xTy912HKKaGTQe+zWTsIQyquA3OaiBsp9K530cDfv3BqZl
+vxKROhvhXbUaydFtzSfmlM/dSSr7kILgGpkT3e5CcqhgEWpWeOCQnSuF6uCrdFRlioTUpcwi++a
SQfM1M3swI31HMOkeaLlE1Agj3RtpPek9giaVNCQXZvK+6UnU/6WhWW5C7nA/DLvlhs/5Nes1jI8
zmN2kd8giAeybHK3RHI0pZcKEbdbq4TkVJC8MjPENlUJx78ZcCO3xsWNky9AZUXervchT3HyFb+E
rxWl0MVbsCc4ygK3mWAaEJttdcb2158UorD9wvTiT3RU3xxseAbJCwwfGD7N+hTtmcorX8aCaPY5
rL+0OfOIyskYByyteSkCZlgmJp9OFF1xwdvs1+5hKuPgVJMTi/wW2R3Lx1fYv9gECoBJlt5dtR4h
jvmcN6SxkK2m7X+7Fczp11rL9P3yiWV9+EEkeU8q1I8WyO6uM+vhsjDRQ9kivHBVgyxhEog1soyE
8QNxhXzpmkDMBzK4D02cn+WALJ2iD0dbeiCjFTkjKjq11fzmTs5VDpnU1MVB0sI7igTvbybbZShE
8nxFtqFgpCn9v57J95wEws069TXyAXZiXMHutIN2jxm3f6x/YoHCOAaiSsiXSD+ug3AE58nDTYcC
azlQbKQugtgsj1yS1tx2CxYqebcyH7qkbo9qqs5/6k3w0lGmN4HlnhXMiRZyHYIihC83dyKsK+JZ
U6MxVFIVOrWqWxB/lvYgR4pBLcgMhqEg3wTUBN8MTYZTpE/rB9FZ1qOarGXnDCWQYkMMUeCD+Ma3
MMCBT4z62aCeAJjRj/VGDqPSWHG3BKqpB9kmp06HmTRG6oEUlu55HWI06KZ8T9PNY5BPB1lDrqmt
yEt+ulySVj7kO6mwkuM1JnHF73ESzHYWTexUl7EvSJZVpqc675/aABoNCnnt5qRzyIpInF7NMIfS
Tj3BLM64T1IXKubMBVnHIfidOHTPcq03Rszd4jBnuxUzbBNsiZyLleP0VVrp//NOaP77KcczTFVz
VNu2XNtW143y/znluIDNvazAazaO3U8OicGrabbeKbAcx5/jWnmlXdi95g4fm2o3m3HQJ8x+DMg4
NwnyWuAeTJc7vynb9gVjVvPCxAtrne6cmjLPH00Za3sbFw0Tt8VdDfASWEVeVulLBgzaUn5JiH0q
zWo/tNY+yA4gxL/86CGnAVA/ZaAZC/fM6lwcy5J8AXIzl/9D2Hk1R62FWfQXqUrhHIXXztmJ/KIC
LijnrF8/S6fvzAUzZV66bEOBW63whb3XPnH/sNkkAlboGc0vyyl7BPvqafl4vGdeVN5QoOL3OWla
65+Ez/rx7QNoyVeVhOe6pvQcKZZO0RCG9XsFlmrVZIRsaDYew7VF+wOJBwyASamrPlA9nf8xezJH
slaeZO6T9x1p877DO405Z+xXjvDzWyTjb/cNVNTAunKJRdzQvoVQ9X3aKWYKJBeqxniERj9kABDS
BqOL8tRxaX1NevcDLdF0nMJ5Aar8L9aRsVf96ANvnTZ/eeP6//PGHZvzx+Y55LmvSygg0Dz9e5aE
sV3/UG9VxuZLVrjzpUrBQNQSY7pT+sNZ1u+Eg04hSXe2NWa7wmYu0Cf6fO6Xn9Vlne3McEyfsoCM
u3gIdjBIBjrl8EB6QffgGZF9cpBlMmhPnA99ND4Jn9VvGexNRFEhvLig/ktlbejLB/dbaW16nuc4
1lJWswF23d8/2HYiQx0RFY2Dk7Rn5UZRnUqywB30Jpq39P8LuWtRS3gWaQYMzXLM8otsW1X9QZaw
QvBN/2L7PIlCu8FLV0cQ0eFeOBebSIokZFNU5zI+NpDNbafjaReJd2lGKIZSgmmenMlS7u2VZOi7
STKcyMqImsAj3qrrB+q5ezb1GTSN33xM3OLkxfKiSv50al/YGdwob/BXEiIMAq8TAMs5PboBNecM
VcaRMzojhnuNgWarq7pgJxQ5brJTBNDjArFcWvqkLO/JZ/T8gLaTyIINkvLROdV8LHnXa3WTbLz5
2VgmBroDjSuLH0rDTZ8Gu3pSYhP1Uo+Ei6f+x8oGKEBxI1+QJhb4Di5uRkBjN4f2e6NA1othgIii
IIMvYtI4O54P4UIftYvWOtrFZkeF4siwzK3jo0vo7OpZ83n8dm2avIvoy1YmHdpXO02Omd4yuW0P
ujOLd1FRV0jz4/GZPfy4UV/lJFq8fYm4r+8N0tIt27Qtrg6du4Mufj+FHLcO6kzLjO29GG2iChvU
olH2jSesk/EHwh2BpM9mvIV/VT+1LsamyUswtLjhsP8PVj1nJKKD0UecxxL8giOmXqtjL9MhubKf
6NdwUtBql024KesqORex5X0z9ZqRnGP0O2QU2sazsu6QaTFRy0OWXXDOrkO8LBuxkOMG4ige7FHf
54PdX4wC/WPU/aoXVsphbeZ+2nalc9Rw1x3vEu0+/CQL7nz/aiwi8d3OGIsyi3hQMQukcW3sMEwe
JtHeN5AkTq7utzPXnK19lnTDS98hkqjbM28/Ohtpm+ynuN66EfJ5uNr+kzMh2crnseUzbborA6Cz
6m7oZklvBUB+qOv2iNwnI6/Mqh+bedrN3KU2uH2ZGQLlWBOH1T4Ro+Tu2xb199uf9p8DQ4sP2dFd
ihbLFZ796tP2Atsn/cvGmzwhlyGvPRGl7LYouV/6CZRct4gYojEnj8Jg7cMw8Wem+dblHtNC8NHG
LwG4VEFAknMV3/KZtkvvu4hYOrNsr60O1Myt7a0TIeuwyq+ZEWqf0NxfDVOjaVnGEJP0xJaolC9/
eW9/9MuWIWyWdbaxVEKm+epm6MTQ4ZPKwd+w4HwGZ5YH1c5OIbuYDWD26sccPduiED+lyD4QrfsU
xuVdvWrHZNtJd3y0LPK+Ju1ZLKJ4MGkHu0qGh9h2xlNrz98U2qtOk2Fb1xVLssDK/zLUdV+PSxbm
G9ckQFVPMjBxl2faL9WOMMO8Nkoz3JmiK/Z39zd3Hpu73jwRxdFsXFdHzjhlKXiKTKLTXDWgcvde
CWOIjXx6WtZmG2pWG2MFuWXoj9ZDlZTPxlh572Lf+YTW3r+qP8vD6eYn0z7VjaMXze2XJsYmO1VF
dh7JaF6VLWrduIuW5bVGALmFXXeu7XtA6zBGJBn0DuKcZZsSa02z9htX347JEhdYVMJ+6czs4k59
eEJGjsVYCTxD2w+xWJZLEgF6NBWrMOnYrgDoPbm53p3/rSMEysaV6MH1xzNqGaiqJnEpFCqeoWVr
Wcqzb0T9MY9j4tZ8/Z2Q9mmYy3+MQXhnyy1Ql0KGkhES6UfiIqKDWehnIWd9J20Rf+4gQ7N+bDLT
fJ+9aAWXPlPc/hGdTruJKbnVvBJgWb4vBcEipPz8fPuktf6oUCyLuGhd101XupYnXn3aQW/NyxNV
rOeY/VkoO05aG/eqHWR7whf9xx5fBgN2Qn0SrSEI8X8PtieGnd967ZNqduO2178lnR+QBk6Drldp
fjH8gsykzBS3pMluFk1clMbWxcatt7Z6z75p+U5t5Vyvvbhj5x6rETDe22/Qfn06cwqTRkgBb5qW
h+fU+P10ZqcuWdbM/eZO/QnLjtgF3GmrqRb9s3rRRkNb1dj/D+pbqK/zY25+GOZjtOSy4RSMXhb+
NDu79kpMV77KG3fVNnp4Uy+DVws4YHrGU0KrLsWIV8rNHI/MdWETMba8SI/DSEoRAH0awHsLiVWf
omCRlrA7zNZ1UnU7o2m9bWOKAVx8mK4oIFAXVHG0wiBQf0n06gr2/pwXornB9yhZbNwcfc4+2PMj
KdnDY5cv72/JupmrgVW60RXnvPTqy8hk+WyibGWQYdYbxfhpgpBEtLkGl7s4AMG17EIUTZcpaRpo
QslIal1zMNri+PaHYvzRUdmO4Xi6KegIdA8H1u8fikeWlJRR29CB0sZJZxhWdacXNybHEXiw3P8A
zTpdsU7LHmYAu9tKp9EJxgY+egb4nEkg9A1MXWuhm9UB9TklQlMZV8iacMesw9u/r/m6SPH4fV0H
ya3QPdvl+fX771vDvWNOCcSdyHfzErWj/WB412E0tZv6Zhwy+6Ge2vJY59kPt62mrd643B0UYcFD
R9Vl1h4BSgIoNvRP6sXVrRSsVXjn88koY2bXT/ZWi3IbXVcEjFX3jb9cD+Zyvv9asi9vxTPRPhk0
Y454PQ33fKt0tMBu1mliPTlhh3hwWUVavflVJgHAKsLj/WVoU/olZht9eB8YCySVdcd3LtHU6bJv
c1BR3HYEbMWJZxzjlou5cSeuaNu4UsD9rWzg8fnqt5ZYs6kUOVscIQzbfvUBaCFkvrwnRSpr6umk
FrUplNRjaJuPXVf+qHB5sJcrs0NmocGj2CM/B4neuWFTfnSdHgg/7s+9W9rXyAJPQlHXkyaE1P82
Ly9n3Yic+5cimyGsKUS0jOWHMYz8vSmXZCWntz6G+Xgw0VfrnBJE0wbVo4+SimsUzWBmPs0TBWgS
GwR6LRGs5sDK28rKEqOyqe0tCapVVWR2VyFVhaaHrdOEDTSPFZ0by0jCcq0jUAHQjnbxvagtcWRa
ajyMTFQ8fwkSXGTqvgby6l4nxaV8imT3M7FDdNvqwTdZXP9DRPwncNBH9ljj0zCcXZj4ZAykz8oq
2GDNvyVFcWI+bqwx/w23eMBVeJc0Tp2/w+BIhkthpHczYzmF17AqtZVYAD7qthXp6F2N2IaRsaSz
NUGPcRstxGfLvQ29QSitbNE1LvcW9eIabrMFHf+MidncAfLtTsT6pIcxbkHfxDVYMOZ/XwC0lmxb
8F7rXRi9oAJUisywt/dyAGiWeUSMQkJDmJt6xS6cqwfmsuOnPt+OEYSPwozyD+gMg2c/eV/320Zr
zn7jpA/qcdrAXf9LzSSW0++3iwowsHR0KSlpmXC8LmtjFyS87ZIlhuzCs08NNNr/+mD1lXrJJ/5K
rHXTyiRFSa3uVYWoXixo5SsHLcRW4fkGIsU3TGkevMENrjOozpUERY91LthxW0FiKm3rdG8nrLl9
VvJGuNWbrBHOlXHAg+FH4tyi3VzlHrTicEZq5k8EjPV28oHpvDy75SDPCzvdGKPqcxtCyJIgUtbk
GDjrgpn4U2dDIbXR3arvJtvIHt6+tf45XJMmLcEC2TYFh/D1/UibmKJZYVn/e+jY+FZXyAj+wZ8b
sqy+KoeZeoloceBTg/fygrrHpuqc5qiOTiEBsKs01cYH1xgWTLe0tpbRp4dhRvGnNeRGBXWubzoJ
NieF03LTSETEBE/d6o9XlcbRtkWGeNo7UuSMjAxs/b1XY16PDXapaGvcbeRqI/1kzLJunj84s9Xd
/GK60biH33LwimtygDmE87yxEL2sWDbRsAahcZHBx2YugscOa87T2wfPfD1/8SRrOW7oOuoLl/vi
8tz6pVbXzcBaMsTqdQJbAfcJWXt1U+cMHsC2Fd4SUTBAipgAUh6jJumhS9bOqtI7Yy8nlocZweFE
PaLTGPOGt2idx2TyT9Gk11QwSQbkZ95gYOmZL3Fos8Iyb2+/Bfn6eSQNk6g6j+bfcGzHfT0bFBrm
r6qRCQKE6DRqCZojB+0bqqiNmpA0tZfzIEy+zbo7nqfACq+yCT/BCPNu5kKUj6sHdTNSL4M1rEWf
uRcXoNmeotJYCWMIH9RLWDohW1Yr3gH7Qm6qkjOmMDuXcwkHljVxxgzLpKmeNRNA+OI7ty2zJ6aL
yJUJXYBa2Jbh4G1Cx+9OHve4bV0I3JjIq9ddTWrFoG//WwLQfPSXkFmXvthtPZA7yJgnh1QG5Hpv
H8g/7kEcSIPe02EkJylRnKU9/eVcaLGUSj0o0u3U+s8aW49rBXkX0jVfRU33IzUC1C/Lj9QfSq+2
dpgSUdEOs3H+76Uh6e7IOhF09SKpJO3mqPq5LvRvKmxNvcis3bo67VfHiXmCgaZdiVO19o2BPdOg
BdBkuWt8PyXzOa8FGh5vOiWDJo9uZ/hrhVCjXZDbqkmbLQPUI5Gs+hMOb+Ygbew9JWUuNigEsue8
AzgxOG3/PBBHvTFm3DZvHzt1f/71/u04sJqXIbWw6IJM69Wxc7MaWUplAEIrMY4eqo4aY7EV9+I9
4klK5irnrh777tpnsPN+SItwDVnN+Zjr3KCBzaVlZZzj5aWLWwNmzHNmcr+tFiO0xQRoHWd3zUTM
x3++w1Ece/LWAVHx2JR0twea0oc99jmftXCnL0FhLbyCoHaif9vWLjCbe16SViJUQE3mJmsMmemW
+2qyKdPJPKgJR0N9CpPM25Slh9R6qcwmQIbuJva5e7b6Qi+NWeKrP/EztnKBB+NNEAze9ij83JwH
HVJiKweS0PxQGjcliVFfYZ+Gk5Y6AKTd7tvbn4Txh+pg+Sgsi9uZLoipMvTX/Vo0uAWNg79NCMVa
eUUf4t+RITkJvDhW8IBZ3zyqn4cEO9zSpCGFG2r9LvFqIG4oyY8TtI+zJf3koOg8RpD9ZP2A+y4Y
AaHpOArUE7eevHrt2Am9dp4mAaSYQN9O2F996AArO8OLX6YaM1/x5b5nKylBt2NmoAop2KTVJaGS
ejb87Fs9O7sEGN2sAPG/l6QbiKLzPuxr94MZ4pikU+uMKdsEcvCYEmtn5WWdS3gGxIneoHZsGx9K
W6JZtMHzpO3vgjLNpCZyP/V1RzCp4fubMCqLk2BoEfKA89quNw65TZYy6D69/6eXw3Tx8LdZXdrj
VatcwgYWrGLWfs4xk24yNYmndPih/pCudriTzBTOLB7z7KgKuC6bkksvoRR4dmtfjIhsXb+sYZAn
GbWXNt4ED6ZzFoINuIu/7MwGMO0X2NN9HdCxYe9os5NNQyG9zUuf+tAZmPUzVCSTvfUbcExiXocN
6Rhuato7YREkYzKbOs4Za72mtDu8RQwBMwbVLHambURx9RBOuNqqvnbItymGrVEMu6bRh3tEDP60
mriPxcbmuf3Bw12K4xT5fd5jL2u6cd/XQ/rImi840XmWn1Pimy/qyaF5QYI+YkIZsOzTtUAzPt31
JM1ssgQfp3GbQQR5mBxnOMVVY4KnQb5jjh06mCVPppmcZ80Y0qPQRsGKL8EUGDXa97QY15CIsEEu
4qawMiR1TT3sZGD9c8e76Lo3b9++kEylvfztnubarnC4odHsOdy+Xt3Tuj7FnF200y70e/iB7A8y
lMJrv5jDYx5an0zNso8+eVTIUqmINcIKcswjj2opgtR8Z0iy4eWyNmSVPV57iwutdkP7q/nTz5KN
R3f/E/fKtYYX9mXmFF3NfXKWxQLydnLoC4bWbcPeEey1MQgDACnIzR7k/u4NRtUIGwhGreIl4g0f
Tvdz1R3D8TCptXUJ/Ged1NLbMTGN90WUphu1+OywZBzvNr0mdKEGAq/fFR3+9azB7eoHgfEsyxYV
spHrZ8NyxBmGIdrxNjz36sHuJvaNwmRD2L1GkBHjg6h5NHAsOK3e7+0mph9bGmMxwC9Ik/ZR9+qP
iTfj1VuiAvVRJgdb6u/sOevfsW2JAb7N1rFN7O5d1eG7i/W8u4VFlGxnksuW3Hm2Ct1ehdpoPYo9
HCBip662Pqm8X4I79Fze1P1BAwJ+UjsCeFfBSbmiyhrla1aKHBF61jyZ8+Q+kvm5LTNBqN6iRmae
D1l9+QrNGdkjoTPxIBrc1f3CaDsESIuItk7rZoX0Mzs6I5sOx0heyFaOV+4sfnqBUdFs6Tzfq64A
1OZ8BOCq3cwaIhMSk21sjukm9HL76kdfmzks3+UM3AkHIqQtGX6ofHO/jNv1lJM5pwqIPmCq2dUF
QQqEfXIYh+ZBzW2jEgnJ/bO3e3YX0ZC6u370yDlYxrq6Ryd4/92lHZeXzu8eDQ0KoVi4NSLOH528
ucSRka26HLn+oAImmsRyGWvlD3rfQPWIWwtceTzveou6Vx0dY4gFtLy8IoBLIHhMC572SoVLCDlN
kN/mxwHu15NrteRGzV38T8wakxnvFtDeqmvJsdnykIhXvROIQ4wT4XQXfKQjFSiLAvDjovxmlmW+
wiSn8pCzgAGS6rFHIpp8F7qr0p/i/ag3fTUB81qEJoXR9gCaoqMGTSAKuqsypfFI165Q2xsbUHC7
KPbTaBIXcEVXBrDIeJZxtYzqo2z1vZhCrtoYSgi6qXYf90wCuZX++8Kyi8Th2QXhybPU33EWN2Cz
MLJUDRPAuG4OJCaCJGys8Em3gv7sTNExQ0Z6lljINpU9Pt9ve2I0H+ZCpCeCs61bFhbi8vat7I8W
Eee84Urdcpaq1rFed9e0YHHhE1i1K+XgHG1fkuyjJHzjTPBBU4K6VT+EtCU3MX7j9f22BnfOMyB0
KRyLuUSlUWPpGb4o9ROgQvo5SI469eCLLsJgg1pp1wmPQzI5V0X4TjSi3wOYtTF3l6q+he00re7F
mqtX8ZF926EZ3UHH/z0kt6LUSfaJWbPqXSy3ngihXKGb/zjg/8LbIjuIG2yRR/hORkY2vEHgyTef
cKvc6JIvozVTB+TV8JdF/R+9AUNwlFocRQ6f7jAL/703iOZwZsCTtZjUZu0ahOn4xArtvWLsuNLS
dvMujMN5X5ZG8lGn9utKq3+y8/S5VjAsMzuLHgpY282EeZnROUMOua7M+rM6Suy0GDn0pXv2LEbL
9xNTvIPDgkeEuZUKNoJIEp0svGWWXiOwVRfasASDKX2GCe71WmnJixLwkGXXF238se0C7sfl/NGr
/WuVhi+qBhl5hgHcWyr1ocyMnSaAor59zlnW65GOZIVn0Fqj/eGoSXcZYf/STjXGRCvSYsAPs2av
MNrSWKD8ehFv1ORGEz19C9Gx/US2N8uEJ2V+Z/QYrPU809eyDaJt3/jtU5Fk0TZxPqGki9ZFJ3Iu
1WLeDb2Yrg1t7OLF75mtPZZRfjPt2KbKj01ycPCAMcv6UVUxrsWKDZTs+s/3qkTdUiERkUJScf64
tcF9nEfyrkym/qGu5TOyVWNz/8tWPJo7FXVn+jNjS8Pfd5PHjk5UZL4vkD/qKWqq8sBwrN34Y/m9
bYhFu6/B7JJQEKVSI9GtPyRyvlhpdjBg/x25T/UtbEKE4KS8PuStyJ7EE837/eYwZEPxqSyxBE4F
ktn7jp963F4zuqBNDeyfShWnh+Qt+wCOiHaZosJ6X8ZGurMEz9GMNTc6hL55SiIw+PlobhsUHpfR
cy86PuUL2JJrXMfRi5OPyTaNQfwt0j85edtwQK3xn6Uk17Mnh9B5fGLFoSu0s1o/lPnC1BUu2Hhc
T3rCU+puDAXbQp4U3VG/GBVDE3WiRvscNHa0DtoyvBJrvS57tAsFaW7bwraTdYGIf2cYjQSN2Q54
CKIIrcbkHQq3z0+jYxNdA39pA9nDfFQvViBXGdvY238/CqH6rVxEdIe2Da37X3Pjsd+JisC6GKHa
Jm36H0xR8YtWguTdMR9Xid7PNwHEzHHDcCdK+FkwGc51YfnvMBg2JCl5Hf/EtNGiOXoxEOGsoap2
R4RHyiMQwsI4huj/Vq0FY4iZGJPle/qNuipNVm3/gskCc0iIJQhuQ2WLlXoU0VfDwa8nazumbn3w
RhMzYjOLdWXrYosH2jtxZ+zA6Qx7U2OKyc4bppI19JdygtJfDwnqlch5HMvUPhBPGh+qAeeIX0Q/
nGwcr/qEd20mcN7ISUL2l8ckwWb9rnGy4NyMzs88kJhogZBtVTdDMkVz6EV8gdsRnWfxRYU7KCTR
1E5f1SwUhl131zMqUaM1cWsy+WQMOTzpsDKPXevzK8ets8+jtCU/BUse+pRmySQwg29aPL6frSki
3ttdebo+fcY+fdVyjZF6MbPQWQBI6v9VLya5eGj6gv292hn6XDsi1DxaU8dANyqzGzQFgBVpSUHe
D9VnOw2bjc66ZRX0WgDDLhAPBTqRVfK+arHE2r0OLNUx5/xssV9QFFGHmB5lQlXNFHLFU6FUojLX
PLIQciylDcp3cywvjecHx1Bb5vy2tsezmr5f3hH6YkaFXvBVUevquL9qYTmcOLLfhtC1d2UAYl3z
JnKpkFfvFeBJn00aoZRLSQ6EAYgxvmaZNV/yFNcuF214utOxWyu17/QWUjd5bN6ZI7JtCNHGZegk
pXNqO4MPToQf4S+5tMtENE9l9u7ugRwloFpJ32norIIaqrADhJxo5dd9d2Su4YjDElXvKKRX05JY
GJLut56MvEYABO5K/EeQLeW3iAsmQba10wMTKNZYZO9wGQ4Xa/Z3OUL3D8QDjludgU4+VWvFBKVz
+pcO6vQeMGERn9iwfzKaxTgdE3YKtuuZPe/00uedjZydYgqIYP6XiZ+zPLV/7fAgeKKdWuYkhmWA
aXklppmRw8xNZvnrTPfESSFxNR5bFEfldHZD3rmNw2OtfHluujGpEh7TnowAOqx6U4MQWq6Wfk/1
3tII8G1hVMMhS+0QCAcMWM0mc2IWcHXVt8wv21VVVhorihF/qfrAVEDBKMyf8F+bs5bmNdkYOVf9
gLlj0gzvXmybM2EmgcXprhQYVrFXT7dBs871WDMHqOz3EhzrAjwh6VDz0pUIwIb/p4dLgq/3osFD
Hi+LdF1Mbbx3VMrwUEUQPcbqgMMGWFWi75XPRiu+hwnsqlpq1U75i+7KQzc37LWR6O1aBUB0i0sH
Y0h1Vt+qr6bm8e2KYmm3f/+wWEW7QmeLqZs0hq+EFiaweo3QZns9GxjCZ5+MyomUL8hHkwTu9v3t
/02Jjf7479Bkco1TOSN9+L18wXNkAm1kjXP3WgHg+R5xDRVQruTOt8T8MEygdjT7HUxBrM92AOix
TveFbWg7JD4VgEtC0VgY9rRcScFW2xPxQbH1nMZ9Nw/NdP/OJCVFuuG8mkJMsXMWTY+4KJttWjl/
rcpeF2WegFRtCRZF9HY2Xfvv76rLxFhyqyR9MLbERWeGzf/6UwfPuCtL0p2jJA7ORcYSoJ4Tf+Xl
bC6sEc4Y2XRwp/q6XXWLGZZNCSEnXuEe1LcLqD9kYb6V7eCfLce8hiLaqRM0c7T8Rqe8Ijrh34UZ
uOji3Ryn0U5a6WXOyVzHp9Uz1Jl2Zl21j2FsR9vSbtpnaOYkr1Da/WVg/efWBCWLs+zLHFR0lvG6
OiWmpDHzKuhBTkPS0Tvbu1ukAjDCQByqz5oR6luhQ/IRdtruPFAmW7asGHrGcNgZsFQfcPGmDxhv
0wdMKBiCAG+TBcu36mdGGXRbNf5ExCg2qmN20fpuqrym/P+Z4IdZuU0Ic0iG0yYeI4BaYdRvmRwg
JVwYjH4rqdWUInuI+o4xkplSWnnxriZ2Z3cXwWRNRq9tld4uow0nwCzIt8MgJdlyZA3WRrEOpyJY
R8vQhQzs7F6qvH212K/1KBIBqpRcKWgjBNX+q1nZVE1TP/XewCAdqF/ndC262ZyQYwILxYIRS2t+
rT7MILQrqphT6shM02ADimXxwJUAj5ppoCrV4YnNAIWIPOoghNYWqmCHjA03CbD3GpBHZVkQAK2X
a9tDiFBMuX4YF5zHwAafIhA9SFdibM+iIxk/ayTN87aFIUecw/zeS2r7ijc2e9fUPGrvGV4joQjq
yW+11XjQ/G2u8w8ri2ZPg7XRXHPaBg6xzF45XxWuYXDscyWnjqggsz7qdfZB7ZQHbrtBj9vanEd7
uXu7l2TU3I/GKepxnJkxsiefaLOiXkDlMBY+VwBSVq1Whuupnx9bWCN/OdXFH9IP0zZMFp1IgxEK
08H8fs2nqUxcNi98NiqFjQlkz5SNs77rPBBtrv3NgXd4drsJ/HmH87seYNV7BXQm9BVH1IzFSpdi
OHhTFJ0Ha/ohS3drOJH7UBcS1iHqkK2XxOG4GgO3o6UkwHbCqpfacfvOHgYIyKTscEaSIMsYJMru
MF0eVoIaNgdZ77c+az6H4o5UDv0gjEieYER3K4p2d2/rs8BMPpakA07ZPqfkuaSmdP5yoAz5/xwp
fIU656+BPPQPNb4tjcLWhI7g4Y6z1fhvs+5rkBJ7CtdUPKgXqGbyAancJ6J0YCHqn8MeGfnGSBwb
Jlv04qYFLMtmMrajm7VPsddBGtAhgudh/jl2xcQs1gmZQTnboim7p9BoX9jYQjdGlb/qUnFQs8vY
F/YuylGorvI2f87FsPZkT5TAInmucSKfba14YvlXrn3LYZCZeu4+TDwBlHI2rgRChDdTmxHFNxi+
K7DGCnBKQtq6syf9mX0OOI28PsEhmh6FWcpNnw3ipF6aUIoTQNMvvqymY9aU41qrdLD6GHf3Fqta
dXEwr4WTPA35pta874NeDzdzqMtH9jrVKrD/udem0Yh71+q755rKsqjQ6AU0OKcCj2IVN/G6Ax0D
0P3SyMDYzCXBSqjCWcx1C8lAOeuCRD+zXIa7OlEdTW3ESbCA1gY2qj5h7Ov/1qpJxoFWJXHhtM5F
hcndz82oGT62bUKmkm53u9h1kvcumFjXp8zytci7mjlTGlvPk7PrxcEWO05GdyXL473XqFOAZuoQ
BqD0o1ZbtjqldYAtpK9GzSRNkKHOS9XrzLVruzqUoZsccgtOSugOE94C4m3xaVChddjhMrXR8bC1
bXDjRBtt2IeRVf5igMsbf52Uhnnjvcp1SrjSTkFG9Axcdhc/8xwgwRG7+8ljv77XgpZIXZT6YMLc
T6E0dzgDbNZjsBuVT019W4nyn7fv/UoA+lulJLlSsLaAUjbgWby+v9hl5rUhpu61q7foPDOMQGYT
5g9Mi7Vz7BjfaJ60HXMTwuU6GDRzMZ9FNEWHsXc+1VZbMhl1irNZEorsWKN5qJolMpI31845t1x2
Ub1LVa6gFjJo623rPtiVmz2UlVXvixRebuGHiB/QSR/aUcuuEIr7XThEWPur5DGcwNwABMu+t0iU
B5JFvkD++w6cLziw98XY6C5NsZOS2+cXp9RxDpzYERSuwXxnkj251lwc121RPtl+8sJwutuSOhYi
RbSHqznKY1704usw5F/Yf7UPTlby+MoybqNBZMs1SIb43JeFvXYL8toNP7dWyyriXOjetymxIF/H
ibbFKOSuhsoPbiU4GAYDfGVi39yaUu/W3RLoZVb+4yT6+jT3Xr9hYL5ljoAnIqte3v5Q5R+FInYr
PkrdxPmPqeS1XtBqPAeKR8FxM2cELwqJMokUovIgtgNP741pV+LjNLeSglyQCxo2/VlqrXxJigmG
hxE9DlYICC9t5w1pID0G9hycUIqaqF78tGGP/RKgPyiyxW3bucNn153GB/WHTXCCTBF/iMVMNFk4
o77SgKQmocWTZAFYWuM6DfVPafZD+SW7dkkBaTp94Z/GK8+zoTKLiFFW3slVIcKJKDytPA+FRQK0
o4mN8Ebnk8yMs1uAsRUWwFrrQNioeyssUrsm9h1f8h5u7Bh3PwpnflfOzCzePsriD1mswVCHJw1T
efxDxuvBPOKkHCIUIcEz6l1Ica1zUi/y/75S3wps5/kKhZUP6V48+r0/7NUzghngEh6FVkn3Rv8d
9vl394qmcMkBIBfjSAZlyvw9Ko8zSovGgJd857cuENd6vkYDl8T9hklGuf7cZ2m6polw/83BK0yr
PPRV7+1GZHG7mvWuFBlXk8/J2hjifR6cssVvvXBYw9SwbnPlfFTgnbeP1R8Vu2dZTJQ99t6L9Jaj
9nsZk1SkZ/iCHLoR5+xW6Q8oj3V2T8fACcsHrKz5rsmt8mGQ5NPFcf1+QP8L0WiJiCsG73uZEohn
LVmhrmp6cy6sTTBgh4qC/qQAX6Wsxw1XZLzzgK1sHeEYBx2Gx6fI0Q/Mf+ZtDGpi36SSZEInEpd5
eTFKQiAAyaCtsXBHZ+10XxDOY5qymBAv9aKuLHzyRDiSa7lQvu5zZRVhhQWuXwe6hdZOEOiSDi9G
EvLX9H4hSjEXe/tIKlHbbzfsRaBjUeV4jm0x5H/VSRNHUUn2yC6Zf0eeg/3JM/7J6zAFztn3C4S4
IczBls3zWNP0jJlYZKHcWVUjImS98Ynae7Ts8YcqHXpTlifhNh6LCcJUJr97yYw8p7vMi4d2mI4e
sqV1rwuSTpZMqSxpHwZ8SsdQoZd6cO92Ac5k6HBp1QtS/D6mKCckh0sNoF7MNvEA+zgG10H8Wdn5
giovLkjOP/YxV6yF5ZvMvpHF0/LS1IW7J6bnnzw26m1otmejq8hqYfYZb31nEGtYLfMtncf5hsl0
b7dWgayseq7d1l0brMfDDc/c7qq2ckTo+Du7q+u/fBbGn0r+xe60mD89hGfOXc7zy5qE57GnJ13s
c0lNw3lesncN08GU2KbrLC4/9BqEnFZYJ+d/GDuv5ki1NIv+lYn7PPTgD0RMzwOQpJFS3pT0Qsji
PRzMr5+F6o7p7hjzUnHrypSUCYfP7L02rILgNwknm1TxOyj6Z6/CLZ/6RusqULWm298Lp8wlbQTP
HcTMV2MBLOZxzolL9rKePUZ3jZyLw2+YDpt62IgAD39GVFVhzj6pFjmqAtkfZlLCaVJTdfQWDbfZ
alOe6wtaSbWwFnairnHz88fUrGQJxzpLGwxOP65Sg6LQLwtQCIWxPtgzVoSfXLN+mh9SkZehY3TM
2tVp2rcGOVU/e/ofSJIK5WlXrTh2sQptUbEjMphxJmMWp/XeNVIUlmb08JuVpOTyoQNHzwAuzg/T
IFiKywLM9w9uv5pAFwN6MwCU0XyNcjH26fZXcOTWnxdaZw+f1cbJWsHYnX9W+8X211wzrple2Mek
sPtHbDrBT5PYa/HAgpjy5EcZxF4ChLGq6J5FmXJqcuQxMcGnP+Kzn+mbJEAk+NEpaGJkQQAM0Be1
xrZKK1BfS+sM3fXpZ3kyRrUR/pwPv3fRMD2MozRx2/7knPYc0XstSt5TUTyP60Ik2+aPyozn//2I
EP/wYDIB/gAPYMwmEPP8vag4rnsHsh1ZzWWBEp/iDg3vKh9J/CHiMlZ9tsfMZfQ53ata1t9m3Tod
pUBVDuAFbVr5QMkb3Sp25IlV8ydFy65XGPLnqDMD/NjDqQQOd/r5r58/TGIq93LMSpIkiD2Io5UQ
3+2Pxnb//K/Uxl+l5qv2EGf7rEiOWSGaS2uozWMsXXbxc9neaOU4Hm2RsNiUkMhIXnIIgnVUv8e7
FfxcXIOanJWBfHQdTkQ46Aj8YjN5srbAmx9vMYmlI/biWMIH4SnAVVPNPOR64Fxijfaam77lDRvt
vdN17f73qUhu1pZxtmbgxtPZ5wZWQxVmtF/0mbtb9FrxR6ePkKItpKCOyy2ze/eURnnzfxwo/1iN
w2ey2Os5hsPW/x+MHvHgxmRhkUfRr6z5IeXJQyQ1/QD94aMflwfIFO5Z2+Qr5ZPJqNjXZgnnXugH
rB3qTZLrpl/M6gkjVvJkqmuMGssh78Gt+73a2dMOGbbiDwIaFsb26S5OpumuFY2XRtK5+flbtqAt
kip1upE8EWFinFv0Deef/wJtzhM8HwkWT5z2clrPQEgUIgKzP/ervYYaIU+Q2c8TwWk2CnKAeD/5
DDLtygvXGY95k9R3FfTBupn1G06GN8tJp91EBXE2HCzDsVYHsmvd/YyulPCj6fiDspkHQDqN1C5+
thCYthkmu8MbYJj+TgyvkoSaYF7JpYlr8wO6fHXhqjPBYflSrkcnT09cVPn12KhPv8k4RgGLDHJg
7OKkIQO0vVHx8z/93Iv/8jeUwP6HGvhRN0uXxsnwd3/9tweWJnX5r9vX/Ofn/O1X/Ns5/QB/UX8P
/+tn7b/qq7fyq//7T/qb78y//udPF7wNb3/zl10FnGy5Hb+65e6rH4vhP2iH22f+fz/4T18/3+Vh
ab7++scH8cDD9t3itK7++PNDGxwRu+F/O7S27//nB7df4K9/3BOR0H/9wxd8vfUD5ET1L6aLmRis
wja6FybzSDRTfMT6i2sx93VdHZ+JxTSMj1R1NyR//cMUf3HYLmxGer6IWlP/45/6evz5kPUXtM02
GA72PZxftv7Hf/ziN78rq9/v2P+AfUSFS7H6XyUYAhLqL5XxOj8as2fV/rsSDFlj3Gqprm+KP58j
AxrHwAzJIiDWK8bxalXeh2HLCCIg5lSwyfZKHMT+GumLJ9Wr1HyIWY9egfGcPVhcGnexhdiXdlTo
d1iUSvTiJXxlRvItpltW284ns7SnVeRA89N7oOMRD/cPrD9UnJKmyBj0X71c62OHxo78ULZT89Ih
DhI13uI1C9Riqhj+M63TO9sFyAKugeP2YJnAt4gTDpE7QnwvTLFJ9PZKxyRGEmyO5Y9kx3TW51BX
4DdIm3CaSkGqEVmHVSMW12mXQ2unA3Trcj+Cd2tjLQ+lkiuBRTXp1y1dM0qXxNP08pGyRJ7QWHEs
L8XqN6InT13OQZLEnXeh6zk9azaM4RqX77rtXk9xNO9je8Y5upp3c6R/NW1EJtQ4WrvFfBjtUveN
XHpYqmlqt/xPu8g2RP0HcO+BQuNFyS81e9ASrxcqxiMgOrad3k8wc2HCkEpkEj4sIPR4iV7Gp0bJ
38e20Q6OnH7NttJAKlqOTlwrntt310OZ8bMVOvX9lmE39k9z1r6A1l88mxe9b5f4NKGoZhYO9qdJ
T2pCwlTNbnEmYGOnmhOs2WE9Ip+E0cTknGn7pSXeUl0aFwuyhLjVOcUIvVeFMRC5lKo+JV4waUUV
2so87JIO9pPrTI9j56S+uYHw1EnpPfBqng2Y7Y4by2d9wqTEWq9znXB7u76I4fSBjbCd3ZK8m125
7HLNvGsBRvptgh6e89stjV3K7hrEGbVzXBkkIFFGoUF5jDSAocXGt9RS7WoYhoeuT/Vd5ZuoeGPG
GL9ay4ILYvRHmcKo5dEKpKCq751+fnVKTDQuQtidqecnpWAQEC9q7Eel2t+gP/aGAgOATrUJY9va
S3II962IiYAq3YtmribkDMsV7DnkjFHqAe5NwnzWMw/YeLI3JuId5PTcjPQWamQlO8BUwrecpT25
vX5PS0fcSaNe9YkdEr5moVNBXRBP5rbLgD1W5KVHKH0a6NWWVtPJ53QBSJ4K9JeJGV/11i9hzvcr
I+eLoXYfEYDPt1YsPspVAXOBfmIBSJ4YpRbQoJAsYrBoj1cwLsZorrj4jVtVSV5bBa2qtexwTD/p
cAQvU3W6h8sZ9izZL5J1mODN21dTtQwHa5AlZfvMiuSXWoCplpMLxl44BI8Speo7cnAO03Fep9RP
mIGkJdzTXoI6G0YiIfVNAkBuFsYyc+cIq95FSbwnQGe5Lave5bfSvMjS1yDp7hSuHK3fIoxnV/Nt
MpJ8tbUh8jo2cuP1JVKNbK807Ytc7Qsz7+XBHJpbKAhfczlUu7idjcvGWptQw5gXDMyCdp3CW0mu
tKaY1Q1X2sDvDIejr+pzgQg3B9jVgLwfdTuGWGoEkT3qe+pHNGpx2FVMwDXjs2n0nLcTukXf2xM0
SQJ4W1wH3sDIzJsB1QMr6CzW7Eq+c/rxOIvo3bCLwJXmcHQd+zEz66vSUpbDoK1XVpQlvomRG9M6
5tdyZymWl1rB3KrzWzMqO2iksS/0KSImauTtG9LDhiXraJ67Dkiy0wxEfTDhDU1tfKaze0/4kmMS
bVzM60SRLbc9E3zb2hzbKQYpbXitY7vGzYMlaOmBsBFEHVhOZGE+Z6nX3Vk9DMsqN+B74alHE31Q
R/2JnPoSMvxJcSKbMBfCZtyFhB+kCPQ/DExmUtN2Wrk0qOs5GybeNm3Qs4MYjU+hETZlF21QOtjI
oik5cYUlxDHs9Lq2AiaAjKnm+tkco9uYGQKVbn/W2vmUgjunU+YXdl2Az452k6aklCb1MnlombvA
XS2vmMVN12nJPnG/oLt2+1mzWkgr65urskMqXHDnZcJOlphzr5Pzc8XcbyH1pcVhECypg+5FpNfS
Vm4ExRCGCuYr6zCeSDRKefHTNBRFHu3YH3mJgqDX4vGIFujC4n+4XAwEN5iEfXXRhmdddwx5vdqC
LVwrbVAYqcsxnkWnQrkYKvjgTA8mTykyxatVSY6jMBkkRBEXd1o0YEQHRD+Fb1hdt7OKWPjoVKw9
sHvEcALhftxAZxEUt1lruy92+7EoC4Gy8lwS5nIXVdNrp4B+bQz2QylzcAanxBGwDb+0Vpcpp7AC
J+tJD46qfcT8Uhd0UlE8BHND+GPWD78caz5yLCJwinj+9oUCb29D0/Yc37iC5YDnxIgSprHsF1I1
9mbNfCidvgiXGF0aofaBubhmiDaQtFylBteQgj6Cvu3Rhz7VUcUttPRNGCP13tlg4HGjOMesphE2
zkSIFkHBNNFDVrAwlllwMGvczfVCtHeOODJjKWDaqfxldOtedNC8UcF3Kw1AhiQRJJffdjidFy32
CODkF+tV1zeXsToqKyb0orLeVnweFWbDfTKpXzmQB5HbwcA2M6jzggRkuIEWvrS9mqK/WDXppfr0
lNSOfoLcmJOo131ZrZgOE7r8KLW+s264tQTYNP7uAnoLtg/UFjNqzRR4WmeD4HlU8r7LQ8pPYqK8
+NT3LDMhP6/KQe8MVD4gTIGvUI8YbRzEc3U7a1kXGEzcPG0Y9o1SjQ9wiFZPXRHOiIWRquB6HWHQ
sB8561RkjmaWWLRiez+65QG2DrFGCgeGrVnHsiZUbErX+yWeX8jPmFskecZidh5P4kv+ZRZqk86b
F7WWP0+qBnmQmigfSEMUbxNnzxamEU4KmnzlhBir262O+thLBCXDhOG318cd0ZUFzz32vcRMJnsa
/ZvVOqtKtj3YWzC00EqdRj87pUNKWWIBJL4w4Jrup95d+HdqvFSaaexQ7R9gaTmevT0gS+gbKScT
Q9eLlk4ZY3tNrkuGMlU/WKX6XjgRbp6V53CBsDJMxJtVrezEmrzcnv9X6azOJ91ZLm19ng/O0hyQ
trZHYyq5m4FzCyPU9aa/wJRKaFc8k95cKn5WoW9kH3rZglCVZG1GDe6AeZ35zpLzXpg86dnGSo6B
iXizGM3BfMm/fMO9yBGLScejtDKZUsz7Hp13nrJXXXQi6QpyBIgIRTcvSFIDI/wgpfI+RuZ0HFYF
XVxZRL4FEd0zZX/TrIbLgUdWmdJ+Z6Nw7kSjQIpeicqpyLAwZVLcUuNh6TCWPuwSbiUkIG5O7pOT
HFO4g55hTJ9Jut4UQvtcxNr7CKmfx4goIxwxYd5M933a9EfgMvh0imezWavnVJH3yKKNZK9tdylZ
cejZlr0d2aRFasMH1EOvFeWJfISX1nEQHmZGUOJGzlILRqYD26m0DbnL2U3FLqBWW7SI1IzSgzfX
BXZUN3sBEQjHWGUifN9yQiebrzJItMBYZhyaItW8jkelGb2Ck+EhrEM9o/WBM7qSfDG3KaQMPQuU
YTR8evvCl4hbc3th4YoAnbrNOqpEFvlGwzu6ZLvGYmRMMVruaxZsXhw5b32dNL6mqXTmWqXvaqa/
mBqAyDa01ZdmWq9+zN7tYBP8ThbSEkBoIqGXk/Wubay7vinGi3LkFbLlRjnqrPhsTOvFQC7BrXI1
WOWxYTZ+AaqXkqke9zMy1kRbgpil4MWMyk+Rpbrh1xcCmY0PlUJRiuqXYytfrij2VtnhXEjrN022
LRQnNi5qsRCFuVwSEfMuWnvcZ6p708V9eYBY8eaMtgwRIwz7mdnMYCl5UI9+MgHQGMC/nlrm7lXp
nNYyjm8IltF3VCW3rO5e1xyrK/MEnkuASHEKXTWFdi+LOkBcYPnYBem8Jms5rZTgTqb1R3e2Z68Z
WXryREuF+bm1i9iJLlozcEDf3OJ+UWmSRjoaLVIOKtAvpRkQCRjGZ4uB88rWqIEixL3DKi7Qb4lg
ShF7p9NESaRrL4BxY08ktbpzCDf1S/yneII5hUd+2YIVXiMAOvUE8xgxDQ4/+5QyaC5aQMdTftPV
6qF28VSxGMBnpxEG1xTrY8dlhKbGpvFVnxINB1tUxXiceDix9ks8wyldgq98xuvyJGPkJkvbHtoi
eu2sbtNPIVuw5DuTFztUmo4eB8RNQuY2ix6diqDg+0givmPTRc49GXuNXGmMpjur7+WWMvhNQJHh
ZBeGxNIpmDQXGBu8QW6pFA7xCDa+vCSmrUtFi3Z+6fddN51GKrnT8gvsS+LB+u+9QszPozqdxIpW
g2OPUag6u67HLdrQNwepFgvPqLU4JLrkGqljeYyM4cJCFuOPvOqME6Nw1JGQlpXdXSaLeKq5ktOp
n7iTlNZv8qn1MovrQl+jlxY/+yV6HgYGHBR4bwCnRJziQ4OiT02wqVqhgc7WUZPntCRLi849bDr4
z/U8nFQiQAyaySKBdODMil8U2cl2JuFJxfmYFZUZ4FSg1Kq4EpriU4klRAmrxesIIG/puNC7wjk4
SL94cj8inuLn4Ikqu55JbY/KaSKdkSQXhFpOavrOYLXgXES3q7eoH/JyeXh2+UffJTiH8AlZXxoW
wUwfrisG+gouIX2Z95Y1QeZUGNlSAbFMKLKLsUPh3RJ07aTqr64cHzrADb6WCGqq0f5WHI4St7Bb
5EnJLyXa5L2k99jWfJqK+GYhT4N057NduQRIt7NvSs2iVAncYskOzaQaXNIXhUE8EFSi1xxojvsF
wjjp+uloM4oM1JROoxkYBVf1+pn12KkLxzADiyGUN5oWASyjPI7wMaTxyVj6u+Rg11k9eJ2af5s5
C4rM4PGcjKWPiCjmNJj9ppsgMqjoO+QauuDbVGWGZm+zEhtcEOL2lsEJhEtz2j6Qojibejrv6igb
vHiGga+tCOjEfKib+G6a9yR6DGe9NU+VVD4XU3sxFOdhtFYCODuNxp95j9fDsWBYGTbl8LGo5Zur
k13PrZQNGnd28wrZG+I0Y2AnDlpLJ8FMCcjODvW+A47s8AMpKMNT95tOGqjIQJpXFaWspZdyZ47N
PfflNx6ZxFNTKZHYDWFVYkuKhV36UcoMU7U/JhzLfpU/Fx3vMKubK5wKIalzbah0W23Kw9pAjhdO
a/StRctHX2avROcETm0/kLYe0YHqR1SBR+pEZtgTyMQuo1pSDIzu25Jpveobftfc5mkwjgXm6OJQ
pBzBJAhTCStJcdCn5DJHolHMNL1V+ug6KckpqTJ7Rlk8ycRNdvMkP+14LSAmRSN10KvRk6FY6O0l
UpE8WGIr7HpYfMwJlV2mXLYjakfmYTUjRz6qPUqlfe1MxudDdXY3dmZmiMzXBwHiKOrJBOKmKUDk
hqTEFBXj+JKsGoRswOXU+rxUnAkxOsSQdHdZmNet/lkszQOipDzMk3pnD5gcF5bia90zaCHDioWr
V7Gl9dNkfOh3armeuoKuyIiVDbq2X4j+8Mwi4XHaZcdp87HqTofdsX1YQeoj+JdVWDbFTWGLVx67
X0XHns3uzd6frPi6GUCts3QUvt0ByLIIdMFtTA7M3Oa03Aq+wkpRyeGz/DE2ilDI/jjHLMlUdtIg
uzK1eBrNjiZrXN+sCItYaWiXzKP2Sp8jFhXuvraACpK+diI2qDnlllLsUN3AmW2H0zCZGxFqo/sP
r4nZLXuRrsjoDN5/YeS0wHr0vibRzbjszbUZ77tS0sjNCBsqq569gZD1A+Q4A2EOlVKkTWyGhafo
JmLaOP6eefynZXESeXqX9COsdxNqgUN7YBKImfDMDxLouziQGCnpancHl++GgPYICSZjp9aqvw2e
1vvsvS309cTYrx4MdlvwmHNtqTy9rd3LmGMKw8l1ucpLtxhfxGLmYUokGupYbW9XD1k7rJjw6Z+r
6pxnF/ZQ5TsCVbDyq8YvaGudNyFA8HmYCmCs0/egiNe1su8SDHu+Pt5D3QGowOQkXZ8J0vTyJk8R
JpWhKjAM14Nz50btnjip6WabDXndbFiBjllcK1V5JvShCCYVcaEiTT/BEUG9DClh4XZrwAj6c7G4
GFfaHQdd5zWuQsRfET8USs+WTzPiUzWp94njMLWkQo9gHwRRik801joLvxqcqkHBCTc9J0YT1ENT
QAy2pf9C11/7jsD4uF1XWp+TxAyM1cPq4cdFySBgSa40xKeXVYtIpcomni5j7dfE7rCAqy9GN5mv
45xm2xxMy5sS7MUgy+qdllUNPZ2QgRWhTy6EUiLbG6vDoOr6Tm4DQsCCu26K0xAVA3kcza5vSKdu
VAvc16yAGhSpb0X93dokD2wKL/QW5U5aKaavxTU5dg25NwixNUP2HJzkmsAR2fdTTqkTN09O1H6U
if28alOIHACyZUKPvtTlgVXCWbQM7/UUq3UszXNdhmnnwPGhvivauzGq0DYI129bjCLoyl9sBmqg
8Yga0tAtjFuxg27OwOkzGibqOO3V1hhVrZUOp25qA7GuM9WzhCEP3SBvb+lwz9Vq5A/CkgyDKXcm
iTq4Et8zIhoMiM4vUDRAVgWMcGVGHYA0sY6csOvErtmk7sRQUnGq4er2p0rbjH9YnfHKx3XKu0dE
3kXZkx7KULQZ2DMPmfjOFy1QWw40grAiejLlmdikMLIIoKBNTQ9l96tcnVezr96aBSSkbLtAVeRL
O7qhDhcxnCeHxzEaerpDcZor+6serNFrOtIJJOmdYZo+imalPhuvaNtrRh3JiYln6eOOJn6EHOlg
XcmP19qeDLZ8wbCelKGhMtmepqbwi3piYsvJIzVnZl/tNQVYiDhxddi/xV0/k/AUS+cur0UXTCOl
ymRGnDUzP5u5qrydzb0W6yetSX5paFQ3JReclpNRkQAnuWAn50JZICeo9oBzMvtEfSfuVaGMyHU3
0CPTozx27YD3lvEXYYSQIKd3BmgjLgTwMEFUZO2lxJCNsLVjFlARTiQm8ZTKlm8R8+xzONKq9TWb
u5TZ0nQdt40OH2V8suHK8KSdUx4c3PJkcHZ+nTFRUpWx8GgW12vZPAEtn/aTnjz1WcnlLfr8Dvbh
Y1917/O3mqATawq0lelj4xpEgwrCNVf8EPTKTh3CxrrTNtVA59pJiMqp4eEFknkcnztigU6bG3mn
r1lY2pPyvEDrjOfB2pksZcNKIQwBjsZ0bjpONsOCZ2xN5YGAMGuXS2AvGokmOJ/G+VfJ8thM0zfi
1Q6TWXytPYoAro7+WkZKgNTntay1gNFXedn0WphKzLtqae1b0lrOxRXyccKs2l7eYuyod8Qgk+MY
D75R85JkOSij3EDh2THG8hr2aAdZGE+dnPDWted+Rd5U1l85sjwaM66ryY2coOw0lc6F+KzBlelR
ZFeRgMaitBOWvm5g0gPtokjaiDF9YR77Cg5/9SbU2bxuJtIwlre5jqYQhdy7lRkcXVIJtMwtWRsh
9SF5RwOUMpNFhnHTnvowp8MymdY02rZD0pZvZjeKN1n1KaIV9wli6UNVbRdfoNzzU220Q1tXDgxP
2vMoh/siYcwnKByMJZl95uVPAMA/fshSI4EinpUxYGmddPXanDolnxuizDlzZwB5UbHcG8T7HK2M
EaM9cQaR5YWfqrxtTHktmuqh43b0XCi3HluH5kSCSXptkmAWNrpGCTboj3lx6KSMAhbwGrhgwdvF
Mxj6ShK4TfQiFSbxCvmAfi1JfrfYJ1XcTDNVWrpl5KrmZ7rdwQZ0aE69KnCdbA3GcgPDiyPszhIJ
uvGgl4vtl/P6TCwKEezfudHcJVZ7VZUlmlMKGrxu4n1qPrNt8KdIjuU0D4Ra3QlpM++vrtSM0ka/
1OvirpnLL2n3YTXU7H/G6AXMucY2iNWnAVFStSfNW4zmYXSLyUtXtEBssS8dIk08N5ZPvQ3SS1Rn
+4UGRFcPXeR8jRpTBRrlpbqTrfUB15JiPdo0n0fXXtBH4XNOotmDE/ZhlLvUsDFt7wzM2V5vlm/p
aP7ikl6Wmhe2Y7xkXQ2qNu5SWZPM5Q5BVztXWrMz3S1hq7sah/VdW2C8q9lVDVdhkzJ/I5Qj5d6+
IRjzprexZjQuxy+QrKOjxNrVhPerZzsDIy8JC9mQ8m51yk20/ZKDM+4NxeLRATGb06gB/xedZogs
LJClxQibrffcqMspzocX2bTBimnuNMAyBv2tn0d+0L1aZkcWiMeFIIozasMXcDLQX2kx+mkhr95O
3GBgN0RnTyDZlEhyTabOM2volxIaok4eOKMRXiWVedlF1znVRZ+T7i0GeBcKBqSTIesmEH2v0bqI
/mRndu2bFliRvm0Vpl/3SVy/geBcw9ZoHzKR7H6odNai9qFpkm0nGMt5aM9Rypg2F340XtS5eaZc
RcaSGcp+3bkpBVGCoNuDPXbq0DsvhXFrqtTGKrX4sXXHm8mWL8TqJQPZ71bSk4/TzFRABjdGbx0I
jgX5QGoT9nJgCJPYVEVmHujWxKI+vjLndbfUKFUTQ2PTZxky7FRazw59U6Wa2mWdtTETUNihC0E/
lApUW8wPDk2twhtPeMz39l2NMhn01aDt4pilt5sNp8wYHlXYuxRTiJsUcrEBdyhB1M2HUgoFGUOh
UyMmuS/xRSF8WDiMuJ8WHg0XFIMksYyYIQoVhOfEFZ437D+jJBKeyPTHcYYjVeedRwEbw0aigWzn
OUgdPb+Mdcl+IZ/5Wpau7TSwsXFAx9BX08XUKvvrlaijuI6v3JFTf9aVsHbK+1TFd9iBNqF/BjSI
spgAa0t9n1Gm7oyKHSlre3HgojgYhcIjT4kAw+owuDlIqLIP5gIdYxMXkCjfgMoiWqEf26diEfdJ
OjysikAObSHHe27LgS2r4UiGtXOPBYeeu8jfTZ3lkGjS0nMT/cXqO9hcLQRXRBi6j74MWYT9qSnf
eU08jezShZv8U7fcZ/YFOTug9XXsnXgH0wUBZrNPxpiVTgJsBIGTlSPcMudhb4xzF+gDsiwCfHZp
GrevdkY5OBbwK1w5fS7ld93mX3YxP2o81FdT5tjQ3hrqCyL43MCGQeCjvgspN8mMk/0d/GsuAy3L
juyAnkq7eSNguTwZffll2/JUjwQX6qO+kGUNUD5S+W1Uo36MdMn4OmMKm7bPjGXoco34qVOrp9wS
D0ouOEJyDVf/PB9FZyTUkBsjlMmTh1QlJupB4YFOksNQxOV1pQ+8Zzy+Is14Hx1xynP7yzVXk0xO
k1T03jmgF2f00zNhNJXA3Mb9C69bNRc71WoIlp55TuRWRiNkqocVHJtXr3mY1QqtJcPOwckZUUqd
S3C1H6zcHH2SNbOdhudkieP0wAhqZyYze5G21Flq9zRtYLQW1uUtBjSzIgBZbYecqVV0pGx2Drzo
r9LgFlUyMIapy1rUZAk/YXRqS7QKhv45sdI/ZSA9hnn5Vtz2vWZi63X47wIZq9oZ92bhpeNXWeuv
bURtWW0zV9cEm85kDGbfNn95H6volkHRWYnycr80PbM6Fv8NqUm5PoISG30IIKT3qTELOjcKY5ok
j6sKXomdfU5EKAelSD9iUajsYauYyXLmwfYrLn/+oO4qLnsJEXC2sJXWEYpJOPc9AOTkS0/Y36zY
vGiUzHk3pOOrbsVHTQdPn7p6oKfal6sDIFGjyoK5wieacqOQTFp+mQ9sZdWJOTp7smEHIUqFU6cf
o9eUYvmyLcnI7KI3qhkPMEx0EdfWmzoanmij+6QGWFR1M5UJNhmD+zWdg8nKn7JB5/xYxpfWFuEq
mS/J5WkUJQpMZ7qvdDO77XnD6X5uhkxb74gRvIrKtArNolXCwnDuTDgSp0FvAUQvnMaEhb07tjXS
OXcx89c2CdYWZkc7gcKfR5aYYyWuLCnjC3fii3JGAHVupzd6zHRagoLwXBg1MGGRPGxhKSA7nlEV
Zae57TEG2yvLeUEz5q557mWmYE7UuWugdkYa0HcfpFXcDiv2l9w2PqcRKe1UxmM4TFnIjpoB+3yu
yXplt89BB0yoI2mcQ55XDSMCL8PyrPEo8rBdxQcbQ0JqzGGrjRzKrvWMAZaHianeF4bKBp4a69j2
DD4siORWtQQF+yS/1O3SU7ROZ3wSH94KUhquu/JZmW9r5sUyUrsgKZfPSGWOVPSs0uHr7kYi2rJF
uWqV9qx2ybiTWlLsWMzcyCoF6iEqemp2ruPCeEcbLT9J0mtu8uK1yzegZk2iXaHetkYFUsFQd2Wn
yGO9eYW4Rrmj1YkMtTF+gzGo+KZ+15YGsUVm2jOYhl+9NmYEvao72Gorn61tlZ8jTnXVmLAPjRjB
pW128dLe0J5+E7iNihUpOTmGZAWUJSJu6H7PTj9A164gFROqgJosGnbkh5Jfvx8qzjTevydIYxsQ
uWLxMc7vpUHTOIniFQ0cgUVr/TjMV6UGDQfoELGxJoEGGG7exmFRaSyXt9UZisssWmC9qkhnmwAo
xHhKdbTzc8/A2Fe2th721kHI6ZWVSh6ComFm565nnWeqqs9kGTasTJNoTPDPloesMfUwHdSncXG+
5m4wTxom1d0E4BdTcqmgySq1kU10STYMaOYz+K4Xs7QYB2CHOMlJaQ51lSqBlA/mNkFOq0sF4Ygf
weXfz3DI47ytWJW2fgzP+TB2bMsixgyC+XThXtRakr7SpDHgtV6zmHyBdcBoqSxeqxboeZLsGqx3
7g/S+sb4dFaKAZVRBwBAVPRolnoh0yszKxpqEMcJ3LYIWm247V3J+1sshzEa0G5ta/R/rq2yXQeX
9dLQIstRTPezYtlpjNM96110TvZzkmM7qCXTu0mpfUMNW2E8ZG5FgjRUGVVysc/bAjXvXpQWucU/
jyKDbmczD4ptVBwzSChJP8tlnvoj5V82MUsH2PMyMsKx/p2980qOXMmy7VR6AiiDFr+hNcmg5g+M
meSFlg7hwIh6Hj2xt4DIqqueVb3331ZmYRFkFi8ZAbgfP2fvtXuGSrYS/RBq/Ji56b3uOgPETD5L
g5gOJyW91eKE2DJVX2Cx4dQDHS3V5YOups0hyd/VRKbL/xUK/78JhUHc/it2/f8iFP6f//76i1CY
/8NNKKyb/9Bs1VNVTQPwaSPJ+6dQWNP+AfYTno1KIhH++Sma7ZdQ2Pb+gQIYy8QvdbBl/WOyURFw
wY+Zci6s/x91sDmxEv6oDVatmdXnTmcEkH0GMuQ/gtNCyQVTpFa7skmNLsevTtf8V9nZ9TYzOAVm
Ray8km8Dk9bzzHNY2/FrGxPkil4/DZ+VCWDzB0IPB7LJlIMU1If4peqXluCEy/ysm14CIwZGGGDN
rALFZUA0jRroki4C3ffPIabc12C8aIpTviS8K3e+YXyQzm2/BCH4ysA4qyPJyxN+odXT91CKH2OW
68eSwCXOs03zTNEXnNvqP1gn53fhT+8S8yxgfA6mfBUfmzo5WP7gmxIikZ0JXJkN0x4Qy6jQ4iEU
nUYhDBxgXrWCe06gN77RVROHzt4CNw3RwLVeAk75dNLlsInIHLgfXQjdRZi246Ls2CxpM1xQTB1m
zgP1e4rSTdn7g6g52DT+xdIZo0o7F4+9WcAqS4hXziNdHiBpKgdKpBHJkPRud/efXAD/lbcZPQ6c
QajRp4/9T38w0JtJVG2jZzJsHKx//oOB8xSkZ+nIUwM1P7WZIu89mbY0ud1zrt63YZj/zEpLX0rd
aDjpUTFS2rdwk6gMg/w6DsfR8tAsuYW+HVNXPbkI4bB1ddNQH0xox8Rvr9DByKdEnVBY4wZmVrSy
A0Xb4SsxdxGabTS2eb/iE1b63tjrTlduTRvi2YAENI6bCCGZ42yNgQOZ4JsvTFtDoiaobDNrFwL3
e/zDzXx/ewP++L7Yf79dgPMiI8FKO93H9l8uBDvXPSnhdqxEDrd1UVDb7yqPI24ftCBOJ2/xOAwL
JJHmsjH1fKsZiriWjmCIiLCDNKEN2dD2w1BnpDjTX9kG0gw3BSKvRYDO9ANvNn1DoepcYK5OoHMW
nv0eiRh6CYlsjEi8ePSbrYUeGYxIPpxMB0IAPibjZHDnPY+h/PUyJi8+BwWrtmhhG90569NDoqn0
BNpkUrYonHuTuLgWXlU9WaqlH2XhVGzw+vhUV379EDo6wb+8ImNGfVIyByB+Wj14foQwSRT1Imtq
aPTTy3DwwfOObOEedtlFMupwNKn1FuFojOf5pXhNzarZ/fuPRP/bR2I7Os4LG6aHhbnhr+6GuGSA
ZOSiWVmSijm2UuPkGGm7AfWKMQGG+h7U4XOEyedDOHKfdK77XJG1u/MYqBE2mE+/a3Mil7PhCBI3
pzqqsSnPr+eHSLWjXZ/b7mvlad9EoGnXKBI6rWOqO73M/lN+zvwb/+nms+lX0PEFc+NgizOwpvxx
tclrV8q5FQSxf2c4jXeBQqGjhCwdgmR1NMhtGON0QApmmtmAtcK5AxRGRLnp32Cp87Oycz/iUlGO
lVuYRJJVACmVdHkzWAYhWSLxQEiMFN3VrRCU96h+6hENgOZxsA4FuMuiiUDQ1NGldsZ6l47tFXP7
uJ2BfYqf51u7K99+Jxh7+aG52RQxKFxKRkOVHbsfnqP4eAMaa9eTYGMMgX/O6CesPChv+1ypixdB
8ADcEWKKiko7D5EVnaCRijU6LuW1jPTzqBjiy/Dkq0b75D9dQH/mCcEcAxpjwo01HA2PzN9ILEop
UycPNZS/hL3g1HWyNSlWTbkcu75bisjt92peyGsk3WPlkCqEKUDZc0ZPVm1LYl5rAvVvQNlvE51K
G3sx/XGJtHAfZC3Ugk7FOBxAq/CEiYyPKm1OKnMVnQi6/rl0E+doRxN4GY3YY48YCFrEena6Oh5N
6762+x1Q90ChQxcdElLHFsyrB/ShoEi9RM9X4aTShUtZLbqJHa6FcY94nCl5Hi3UXNftbeXWtI2T
MKIr6NQPRSrX9By9fWTRnFY9wbBrcKv7PoZTRNl4ZOIIT6EnX0UUX/Eokn3gmfrBVWIDO0j6kwDI
cT/n5KBgZcZqdDvdoCs0G3vnBwLUvDvmZXW5Gcy8/Sg0P0VwhgK862ExWpn3WPVetWzhoq5cGnTd
QnWogVXFdRdZar7RADrPmQy9T2i3HZfeVlGrdi0ie9w0I7yERnOSNUHLxjPqwgprnJasG3ipy9Iz
6YCXsv6NlMHHMOtVJJhT1lFkIVGOa+u5xeW37z1pXtimv0QTKngP6+ziVR2zoPDNL0mV12MUXkqY
D4cbKrokcPYcZV0NhV5saPrB7ilfobpBywhA7bdtN9ypA6m/C9yE78xtiiWuQRSshVUusrAXW9yU
xM82pX3P2mrj81vdQrtbj7FlmowPKUTeBaO5SYPu1Vf8H28FbJ+PeCzzFVJSAQXZNp/qCa4wfT23
nXLd2QNDXIgi7Task2QZqcghqFXaA8jO8sU0A9Z11WLWTXiutuhnrJr1Ku2SBBZhtzvFqMQ1Af5o
QI+ZcxgyhOS/ON+FhgfAQgfrA0z6QJ1QLCPDCIjCPqrNaK3qrhpfrTB8oAuZ/BNzxcmFCTdAobg3
9APbjFlv+qS716vOfB67cFzUfhY/RaHAauONG4tByD7y3OBSeQjUyPDqPw3GO54aN2t8TBHWtBT8
YWIGa72z9ef5pT7e+yT6rmZQe/6vf9DmRntnqcPT6DjKOhApOunpzqUnvK/TcQ3iJf+ADY5oHgbe
0u5Mbtm0DpNjkofpAff2Y0zC397WjY49XL1zraS/9DOy28FB95aaiB/LCFRYYyrbIsGKUUQ+y5Yq
GiR1Ie4FJzmWwGYYZhsxc9bEBHMIZ00zhkfAA6PGcCIXB29ijkYKfu8be02q8c/CbuDcj0ZwJlrO
2cOEd3bzrSa9oIJ8U3H2nrIOJfrUmfXqooiuTIK72umeY6BfL2tWzE1BVMpq/hdhyYFw6SZt/a0Q
F0by16Snn0j/WcPUcH7WRi7qZCZhK73W9v9+lZ03rT9vahOjmZyJ6fAC4XJiwPyhhJaBHjvJBJwm
Hs1faNMH2OhDt29sZoPzLWx7KTlsczhDaILtctIV34zE2q39VUPjXfSl8dx6+JuYAiPatGI01AnE
k22fcY/RDkY347h+yyzBZTUJvUmC5aTYssbuhSFnsKN53DMv+cJPpZ1VgaNwHJh9jrwJZzeSyurf
/9W69tfqRMO15FGgkI7C//62l9Nvq5JBnwYWvlcyA0m3eBz8S8cSe1VDsmbrPPgC2lBsRwm4yKU/
cHboGW66UJ9mijFsXhUhZIYA8A60vrbK+yh7TgdEeGbv158uTXTVfJpL7/nBAPC3qHVb2ccTZnlQ
EgHsbnj//V+oBYOpTqvx/rGkUtN2J6AF+slx3GEpfLP8kD7+DVsvr4OMtYtHvsuYJSoRoLyrTQq/
rbTwRyTVu4+Dm6lhOa7helXvmpO91NrgP6Dize90wokWcvq66zs5OgfbOlSKIAZNQ9pzzciHuOSR
Wl0MxIZuR6izrUr9grrDJlrNWcSl3h3T6SExpUIlhOg1abqjYScoZqNjWXT5k5lU7oZsxxJHUwQN
kbzcZQVy+tNTunWRVcqXK8cvFOT1s+Why9OtNjraxD1ctMZldwoT8z3Rgz3qVP8r69tXC+TiSxBV
xjoZ8XI0sA/9FMlhifS6pW1+MCGrXgI1WIeerC6tG92V0bDO6EZ902v/aBlIEJrs7SKYYGdjos+G
bKxgS8GgizxdDIOdfVveEyP/YqcKddw5GImWRhjIDXk+VzFhSAoTLIcqXzsbvXiXffp2569dBOsM
YWf+ONnosZ99ti4tIxN5FRKxYxcS9WuG3q+H+Wu2h6AY/1F0KXPjGpP694RCKn5qyCkbKenWup1G
L9A52JWwz5wZX2ZHR1GGTRCxUuEgGOipB82XNJCMc7RQhoChgvx0CLZ6meSrq1Lo6cX3RHiwIgSP
dVy1D6NeEBLnTeSDPNTXbaTT6kOttexkf6jwZ72C6FgizR1+JF6cL9HKZw+KyfzUHV17RyJecYwK
eUxaRdnkVmrtGKp0T6PuvMSJ3f6QHPcQ7mYcpaJKPchWYTLA6RSDoodVg3IKOLGlnSKfYfwYNsTr
EBAhC0PbWZLe3+AgyCyYf1+NwmiW9liYhOdU+KfSwDI3rROSNJy2j6au6cuMZctqZHcHfEbfleK7
N+PwmBsiPJbTg2KnKe/M9BQsIk/n7ye6Fh7Rs/3279cUS7P+bugGBTfl49qkiDnWX5k6NCdbB16e
trxRV0Ka9ie9r72titl4NUdZpiOqClSEQ/c81tVwf4MQBZSDN8Rs07yRiDAdW5PfkM2siqFCBtN1
5znvskzLR9ASNILVHrFg4o/+UQ6Vz7XoGUdkTGNkmRdlCjbULB9KNjbBGRen9Wp2NkrzMLAu7woy
qhZVo7BemPlz3YiGcD89XTZW3dyN/evtV0mqSYTeKstRIj1KCa1c9h3KzVrzqs0oqWR9Cyiqnnf2
29inzHD07gfs0vvKA6XiN6hNraS86o3y4ZZUQU6cXLS4Z2nwY9w3SYuQno8UrVWw0mkiPet85LR7
9YuwsZwGdT+8ibEkXtCzt52X0fn2m5R1ln9vT0HyWTyepAyqTex5zb5garW7VZRNrLps4HjZmoho
NtJEK84Qnrees0GzipAlbgbGUSmI2yiLrok76PvIRXKkpu0dZrX2NL/fvuo4U6roQnQixYbjhedb
wekgEYctmiFSTcYPRGwYyeoSk0mJPkmtq4Jo9C58CDo64JlWgvksJqcG4Lo709FJOInjFz2Q2Z2r
+D+ZMpWvEBIUks7dh3IoXXPvusVDJSq5mw82CKxeExSAK6Ae5iGmBF51ja5fasO0d/gAanxJwzL2
1GhXMeV6HFz5M6SxOIk0voxKc/dZKwTlZUrLOlUI7LldRVpgvM0VSwdBEme6dSHY5XHwJWaCKX9i
RtLPONLbn50nFJyq3mO+HdTkNdSbajenmQVCw3gdFyiMRjthd5jiVWWPLb8KXG+tNVO+QV0PH3No
S96bPd8ohmU4hVGVkeURzl52x1zTLnne0YyyU7TzIFrJpDTCzwKHOYKuuHYXjOWQlfDDp/NUTSN/
F9UMB5yqNC/W9FBXqFjkXBEOZRVtUp2j2XSjzA82nRcUeFPES1F1BaHjts41oEebeBDEqk6ZAXnU
knKmdq9K7KKnKZr8Lc8AxANpdZcxSJFdNVL7cmAPzl5GSIyeDHfa4BqA+BpmIUZNDsiYgQ4A5d+7
p7mouD3oRNW2Rblpo3aq8IxqOZYSRKduqkskKUt7yrUPLOPSxBwP4DIsDKdOCD4qto7TXhwbWeB8
EUuaB6dmr1hQ28l71ZEq6c5zElramk72KmzCZo8st7kXjayXlvmtak3+WVVfYnTsc6k5HbPgH6nl
io8gjMKNT6jN2pFVjt6ox33jkE9CRkInfhgh7NvejEiByzArTvE0XjFwBkPKioYjwAnOirqhxbRg
10Dowud6cYksRK4ruFBkZCx9O6PY8Gom6rf3vmfD1C3uN5zdcpeIsd7mSNPQquUvXtx3Owvp+owX
zRy7WCtGu0f/mnglmhlPq51VzoxtpWRRhPm6cXbVVILWQ/QcD/VXl0WUsqY/Et2XxvZCyFbcZWGD
ATTKyZORxspRpHHlgCux/iAYy12v2FkV2RRz9ZR2DjCc/Npm3S50iuGlS7wD09zoh6K0PzkY0BVs
kVljhfmhdPiaC0f8qFVWmTL/kJnAblChx1PDqL7LLUvZZ02DqiAHFoG2WijkN+R9OTwUGrm6Q9k8
zBmdt1vMisVwj2hoG+Zp+pkjlV/E6PXjkU1WON6uFrC5bltJz9seO8GEmXQDd9mr7eO8jmYJHZvM
AXDQEyI9L5Va90ICuNxLGMAPIqIDV/ShcalarkCZCPvQc5evx5CclulI3qpOcFIgn28VO+BDQrms
TuG2gwU2qVTUxxH+1jRsfIq7TluzopkvgZ/T83C26UQrnTl6bfdUDMWnqWfO1yBVnA8mvOrBG48i
8PFbccncCaPqr4Zr3Ttm4b15qHQ3Ie21beXb7tsQ6GcbeXSdMYMuCzfaG7JyNprlVHddYfBbsGsQ
f6keh9BhCuKN4g7ATEYjwYyfpKOOk0tbx8YKalJR1V3ehfWWchddWF3gz7frd6g9/Qaimr1JfGNd
m7q3nSNf9Klpm1Wdt4WnoRPJYV15W9tTo3+3go7cYIKL8+XPhMi1tQKb7bUIaQenLBfLsMT4ZreT
yn5+O3s8AptG6v01w3hFYN8Tx9fHOc+QU0C+TDwaO05IqFA7c/2bTKm27shxHgp7sS+F5a8zFgDX
/+mmosEwpRtc0Om4y5VoHWAs4hfvlA+1ONluoD/Q/eAY68T2iz+GOcbdmgI/iJ48AXnahWfcBUNp
EAkXER5n0hqODCVeSSPCUVnb2YsBDYGUHfVdjoW+iCo4MUdylu5vQZwBo56ifZvcnyHY2pF0w7Bx
sYj24s70fG8XxM036u8PAe8DUnoc3QOysNa/P+tzC/iI7XzTRJFn3Qy0Ta0hmEYF8FuPR/KJyATj
Glga0u9YedIboz1rocIqP10kOjJJXHudfdDhiLwlz04grMdCJPcjJ9F1gOXnkKcRMxrEjgsHbvzR
aid+wHyEVWJ0GtrEcQ4NlBnuINxlqVixQ3clQzoQZD8xNbjHOV4nU2kU5W1LD286jRf/OpJrWVwt
Bf7BzW03DF4KE5MVXYXCDZPX+dk4thtZFxYMmJLaJRqJJTNQwSWS/85tR5sWzaockuhhZsT3lYbX
ZjRzbzPEIDYgJNtrNwnrZ9cKvyiSWwY3ZvmOvPahaeIyXNU+0NqyV+yVaYm14lldsCghFAjM4svE
7cxLPHLzxllVLW2/x8EWvRgcgJ7UYiRFsfG8HaE15kX1lW/XVBrcFu4JLNzwZtod1gr7tSAsBYGe
nR7UCPzuaAExA1Kf5a57RHZwUINmvDShJR6Rv9bKWK9K1TohOjMI7Ypd7Tg/FNFDbXXWMZmznJ3Q
WN9WO5EDZgkrnM+2M6IKGkp9YUh5dSED2g5/TDYlB1StWlyYjdiHzFeuGQOpc2LQFybyrv0sggD/
W+Jfs0FDF48QedHpkfLixnmMZbkz7+1YS7Z1QrGXGbFz6SrsFCQgAL2ualTotn/vBWsxqOkzBw+C
UpmFmElGmJ7lkutSGYT4KE2wK7vsh6/CpK44ZRx6EKf4I6Acx9ppGPlyU5s16GhXLFPLzl9KcTf3
lRIIC8fKtjYSxcLDmMbRYi4aO13FeaXSLm7M7t0ldOHcMBbBtu3QFEtp+bBTOLvSqjMUPaZySLrk
TlBanjmmyX3XD8cZbD0/lET2oOsvm77BJpvZ3DzVuCSIcVNbVrWbazwHQPTFNpUj7zIRFkGbgQzC
bMcsr9zXHmLmG8ZusIJybZfDcIkt+0cte35Dwx0uBcfGy6gK+rmMHs5FkY+r1JcE97Wdu1GH4efY
A64c6xihfEyD8Vb1ZQ4R7HZfdeum76cHcijnvhI8j1Ot9WeK3mfbpw4kmMB6qcrnnsv42c3L9Np6
1r4Nh01dJ8ElsAPx4PfmAhwwFn+2mjmJnpZlcGw7AoWUArCoqYfV+Xarl3gZrn6KSwrba+m02pMp
HO2pj8p7tVEOboE2OUrKYkOhoh9NBQlaEYTUxm7d7ziYRQQIKi1SRAsusIpEmsqK01XqBkuiyund
u46Ny8RrzPNQm4t5z0Mt9twkY3ecX5nSk6ckIIe7LAk9zN2BGJW6Qu3ITwdrqL3No4Wg5Be3pr+q
kOFdEDk2QXgqjp6pitYKb/LJ8ENurX2vekGZEz8m5IrQfrLFVUCJWjTwBpZ2iI5tvrpCQShHeRp0
mloqgWOPZUDJmwP72SteMz72TUpZPKJnDH1epgXe53ZsQlK3DDXfxCSTBcrJtt+DUigoqZUQh28A
dGl+ms5Ppd1FvM6KHTGje6XyjNcoTHOikJqFlBgK5o8ZjjC4zrRGOUs+Lb1w2mAlaIJJfJnbW9QY
4TK0Ymp+VKFIZEvns3Em23OY7XtswBr8Txc3+lw21ait1hwfgwPcH4uCU3ASmOYHWAJebKshZtVo
rFfIsCqKvHTj9UYCpr1w4BFxQiFOWEIUqsROxLJbJJLPMPS9q4tQGJsMSGkSEgVjYma6YZ0O13Bk
qo2Lzt2ZnSWvqiMDAtSSheT0ki2TEmmhGTZbguOrSyHiiFyNvH1uHAMiSW9EXy2GuFz0cbAA+Emu
gUkyZNV9uIQbH5sIXAQYKuuRAmkp+iJY3d4HrG0ETzTaPs8ph2xO86+F9J9VQSpu2XuPKkL1ZAUe
rIqEdU5ZOLfSQTSNj7AAX5B8z0TeWxEwE6KTzDt7wv6c80Rh+LAyCLoUmoli3ChbF8FUCQQ6194b
Hxt9m+hyxxYJfIXwqbMbJCDmLS7YIqk4X4XKj8AL70SglE9MCrOjHyBgn+m9BFc5ixZeabj0Io53
DPYeKTTLVYTW8MnuGERWZCwyeqiDjesm8ZqZQnw1C53/ggstYX5Zeeim7bFeNgp590RxovrN/Dxc
9lOCnCNZGuvRKA64d/Kl0P1kZQadvrZoFW4aShrH6M3fkLVf+YnqHYgGZxmHGbWVTzsmMMd1Kf1h
5Y5+fzForziV2YZLwrqCVTtIkyNbsc7mQ+j8T6aXCTI1GmaRv/anWa7tpgTcUKHuwyDfNwJxYuT4
waavFbwBLIhuM34qQ/aEtuYzYFbilinWyukZRXr+4iQ4JsiGjiEWCLGUrWWcdRmbgBg64xzlWDu1
vPystN46WlNQ5/ysHbx0HYwqHv8pYm9+gxu495B7Gndt9RoqvSnObX4oHHfnRxXe0Co8EKeMW9Lu
C8lJcJvbYc4kgW5l7SrZbjDhhFq5ajzbukYu73ygwECDYsZZAH8eoGnaUGw0R8E1YkxhjDq9Ggj0
VLsCWpjW3KsM+u+lL4CeSo+BXYyAofRbefGisbhmQjxLp4rf5+JlGB35VokIET5k0IR52SkThL8L
T1XeOIOtbRuAgo6jIclJwMNgSlmN5/o06lV2lkrhQCWuw/McmD0/JGRB+ykALfK1P5TY8r/ZchdC
+OP9bcbqyyBaEmi77pFW/8QOi3cb7vALI3bmHtZ0k3kDRIVgLI50uLiE5qd631zlLjZAGhmhH/9w
nGbXUmwiBJHdqvGIghhVPz1KAfYhB8S7K0dEtrchRxAECSKSB2CvJd0u+RDrtJwo6R7iHq+hannG
ks9mij2ig3f0pofhVgYmEw4LwIEyBogK9Tg9Cqvu103cwgDhg6O/msQHX1jGbfmwkOsnSbLuOeeM
i7mzHbzkr/5oyft2hE/oipF8oWS4V/vw63YkCTTjZc7I9V3Ccy29hX3YM+mE6bSqup4Tis4GUWja
i5P3E1aqGz4c/dMrAuXNTsZ8N3858aEQDH7X+xtjsEADMbeaWfmmlh1xfvfvaW+DoLQLuTcBfy0r
xVqq7HQXw2zNI1k/HXSIaNxngaZtwedV17Rm97PUKvjSlGvkuhutDas/NHBkiEsf71YCEsFxznin
uFqYx6zml0RSnmJYoyTNTLG7Heb1lQ1RaUXPlxyGtD72FhfWtK8Wpf146yr2I3O+hRqnO5ARMEw4
x8DmganEVDDXJ8de59YbnF7+uSZ/fSpUUZvEqySrOzwOFK9u4AA61caVEivqYm7QMDxPz3HbPCI5
a5ca6l1G4wwB5xF8RtbD8qZHMEKiw4GtKecsgVcx9x+ESzuo5rDbi4eg7sK1awXd7VmTuFDOEUGc
MjjXHGOeszQzrm4UbnWZy5emztVL49s/pU8TmB4gyfZTiPX8YI9kiNgakSZEnRjbXMcmMbcHjCrv
kClpb54+KNdgnZJldO50DpeA38rXMque4ykCIebziHq72c17LnZdZEjTrjlUp7Kpk0eAOu9UUJSo
sm6vhLQvg1LXntDr/+mZlHjEcFWsfKEaZ0A+cD6SzAgYlBTk3fM1BS6ynA6VedvfGzKmwVnXd6Bv
0zu9uygkUTDKUtr9rY1pDc5xRPt/iXRjUQxxlQMFywlPG5hVjoZf7pxgzED9hQwepge4Az8dT2jL
OQSqytscI0OvH0NYPhvTgeRnmgAA6wB1wBz8l6nYwG6CALdXNtaQmXhAZbivAlNQPOfKA8SEAQOw
XW6NEew1EqX4fFtMgRCeounQRxRqgI+M6J75QXUGf8fEkMq1nnp7Hpbwaf5qZv3FDjX/LutH8RxH
+kPi+urd3NuZXg1tMp5ul65rPtp2eyR3iV5DWO562uTreTFHDpetGKQ/zF9yDM07WEmCJYTT7b2X
mld/wDrnNGew+QQ6S7SMrOzo9+TgE1FtKUfVMraNDMP7udWaeND3QPJ5m8D3rEdvYDgBzOSIcL64
VLX/T03CXHsMNVwuadTaSRdYwo22UTeBwYEyEQcqXvvbTJ6kCCfSncIMPzWsdTeCBJwnF0LHERxL
rGVZGwN8CbqLbffKHgC3uyq7QHsvyuKdoAfjSMflTQS5f8qhuix7zas/G8xtXZLL5yA1qn2KMGeD
PW4ZApAao7rcV6mXvFL0rXQ9yXDjxOqOqBbsL74nN7Ve724jYIgZ55HcO53z5LrrmVG5Nu5i34jF
ycqEvbm9/5EALzW69I4JfPfSX7vnbUXMPWXYDqmfnGoku6egwSjO2XNKsucjAE+erxlbilU1qq67
MBVyeCdBUKyYXLglXxprFwKQIh7dnv4o93y263yaCoOLrjJOrPBURIq1QLhvvVi2He6sVgvXemYk
j7fogsi7pFOH340I7W5lcwVhSDnNxKxeG4UlqI0KHyPuIO9tGXxGjXS31jRZoU0d3tHQQd5OktIA
4yGg59JZuM+JVMYOo5vyzlcGk/Y0swsBjARy+vg4BhYijc6kzXm79GG45fizaNNRueOrh6Wbm1m8
nIHxGa5H8pQZr0ahukdJgts9EEwaXdJVQ8nOiuAYM2Yroj29N+SYU96TYkZQYoo2PXPeU7dKbFun
MWsXiVUhs0f9ebZ8rds70TBi+0ls/oaGEhsXw1YvgT9oQ/OtWLn9pUhvTdDBkwjpvtkEdfbMnFGW
YJGEs8xSnBTVdpbYVn38rQals6/b2t5A6fH2PdJHqF/FcLJUfJmlxybJkvOOHsXBrEPGxO9aq0zW
hKC63onB+aff66xhOZdkTUzoMQHQ+YAec2OO2UmBqvY9PZGi0V6BOz/6kIPO84NTdr+eyXetOkRx
HB3qQoiHwU2uoS0gxaJx4boofH1vAxfKatynmYbvaLr6sir+7p163MyvvNL71Q5DSDUhmQ2N4v4w
X/qhD1TDx6S1p5tmbSzR5iunr/2j35U/0Tq/WQyaDa/pH/FoWsiACqZ+ubJGXHW6fehDGOo3CZpv
QCwlnrrcEB4BsUKRziarfBJip8+p7SJIdkMJ8CTX/DNQ43j7+zMzFrQosdcfqvJlPr3PD1GGJhTp
0l0GFG6dENC6DgUx32im00ej584kRu7ZIjaY7MzavMZj8xshWuNTZnXQrIi3tBpV3tY0r9kOnocb
po2UQyXz8jXtqzPNJO1OUcxz0EDbNqU2Zkvw969WycgFRlCwV3q+dBs5qK7+PIFzgUsTRG/VKjiu
0KGFjAxoSPX4ro/MXU4Xlj5iDNWugZqyGLuMFVBTN0WlDx8sZk5th++BjlkRoNJvse62bHoZc+TM
rR/bONgUkxq7Y/a81DULNXahHHom+dhxs8pYaUOXbQOEdzR2ZUGij2VgD+uVVasJpBQVk8gSAs6G
7GVxdkB1UDm02SE0DZtAraBd1bBz5+pk1gYSwQlNpULC5yEhJqoqUs+l92DD9rxWam8vC+E85q7S
khbARalM16ibjubW1MBjSCx/BztBpyEAlT6WXfU8J0LR367uCqkdehX0EP7l8xzrPMce6+BcFjG5
aLvBqoutZMHDVpnJc4nzbF1N7mS+pB0tmdBWrDzx7eWEz4rCm9xunbzmItQ3PoLAYxRju7k1C4q+
+Yb99Cv6aH4Gz6PcFxFcXgnexMxC7Igd6IollPOwSAVjW5/kCVLsVrGnq4cG5FaQobBrig4mDpbK
oDSr92IwvxtYnWxVX2gMGKkqAMFhNv+adN7aYqKn5eNn8jRWIOggfBsPqU5x61Xlnb7FmMBMsyuH
8Ohn+MgSNYChOcicJjp5cKVbxVtPerSewYqekTo02761vsuxqc+iKvAuVSNctvlMlfo4ImctK1yo
aun0ubGdB7j0mcD9TQt8H04Cz0neBOxI2Sj9oBBjbb3NLc82ZVszbfh0U8Uw96LVRIf8F6sMWXvv
Ylugk+zSTv3F3FFo7KxeVRz6gV4KY+P6zLS9GJTxoMn0ojhBvwjTZHjr5ABvlxHZImjdY62auLsS
moUT+UMLLf8QMEQloYMNoui/epfAdO3XC9gY2ZM+TWH4jslwftc3HNLmLqBkmdgUIyo7LgEQQkwp
5k2GiGp5nF+WOc3gtht7fI2cdBP+bDXeBnlvfYGUgeUli5PlZnAPg2w99s34PI5I9SMJkTIdjOCd
cAAkmAaMA7ZPA0an1I+OUPJNNFKNwskj7zDsAjzB/4euM+ttFNq67S9Com9e3fdxnD4vKElV0cMG
9qb79d/AdY7q6Er3BdnYTmMb2GutOcekEfn3sK671j/g4hfhkuF8j2GxAoo5Sy0ZrbSHv6KQ+/oo
b6b3NPwDhzO9uVOe3ZrJHvayjLtFqATuM4iKcKuFdpYFWVFxVGzsKMhenJ6vlGcTNZ/GkIf0LnIA
UzPZR+BkXYk6s69205cPEazskynMnCq5zTELckufN39vBQ1x3nncbbI2GhjkxCvfTvUvpfQJwPHg
rVts/Fs7a+Z4ucJddnSGCs+IDvdiERHPuvRmMPq923DPG0fzyac4iI/eVYjcQptwO5/8RNnQ1bqL
GKtOnPu6KhepFv2JM4r0angsYB8gYq4HiDuj8YSMYwDKjkrFGld/vyOIPTBbECsE6TB9uHdLTWdc
GtXcfqu94RAjCIDaaI2fZTvsQjdWb7kLUhRgyA5Ax3gw6mBcBvA2oizNWaBb5lOlHqLRSU/3r4aj
l3/+s07v/PiRZvg3hbOgjGc8uLD05lHAtN/yunVWTMVjW072E8qMxf2L2qWsA6qCkXJmvY7gWd+V
BYo3FIMLPraGKjOiKx9tLb0NirWfgbKHxAHuCp+kHGxpzZnKXK3GMlR72x6GbWYIxXzIw6XTeC0d
j4mg1XnsExzvxaYra5aUeVneHIFhldgg98BCZDiXGgWbykY6npor4C4Ft9pJ02OSafKaMFvFRlC2
G4Av4/LvXbrW2DTSF+UkDDJk85KbGtbJeZk1JKO2NeZvVD9/t+IEY3oowPaNkm6TlwToZB3LQes6
7IU5QhovsrMEdzcP12FUE3TY9Z7/jpuKpU45jLDAFSazEV2km4/ltST+YquhnPxvm5tP+n6FY3Vc
LHWV86uY4yyyUU/WMmymI3QAbx3xli0KTTDfRKa5MHJw7ON8OvFjAiIqv/aXFeioRRR39WfU9ziS
x1H8vXXf9/fRnnVmJex2lSozfFSS8UGUGcaeqATtsXXq8NHFfzrAb4QNMFTqrXcUc94qhZ+hRlp9
U208MKSDRKgM4wGfi7dyPSLd/k5wTQFcYb4WF6JsKEa9YaVFSnscTAg7s9YvYRz2rE35aQz/syjI
zV/KCcCj3bUyPdF1UMtc9+I48inWx/qZk7cCADiykJo8cgIqJJW7zH6564j/dnsb8kRxPCCt48PM
dy4k3qPhpn+yIbkmgwoeECeUBzhuvD9FQB6Ym/jiHGVP93WD25JwPFULf3CSbe4wji5tFN8aHLzE
yI1NgPpnXaHCeYYQbm0jjVSjEqHXDbrXzEnsPBwwNEHq/tuwXLAd0G0WemXtiXPNF7XZyQ0khzcJ
83XZui58CJMP1Eafr/PFmQ3oKEFCA02xgTLfHJivoG3RhVjmrngUjK7ABrvYXKrdmBYoUEKbeXZR
PdmEzXO0lTU95foJcDHUjKAFRVjiwreMeIUEcFqEhQFO1E2+48xayZ7EkBm71GKOODtMsWjph2st
SXctlI51WBs3rQ0AdBFwUNYw4xpKCS7+8SZq+KyNqAWsbZHZHQeFvxwS0sBEXTIOFrR4BnfnW3UH
P3wh2oABf0vwB9aiHzMn16KLnZUg1GVpiiYlibaZEE1NtNc1eDpYfKIosDZVU3e8/2crBR6ZteqP
kTsREBhGZD6BKMhvxk2sUX3m8zdpGGnERlQuEvYtitxkiW/SWIcqOTmaDSibHtCGUT1N4Kl7cFXy
wTVz1cyhEVZM0riJdmbdJ86XP4kvO6YRFXnaNs7yX2E3XSbUwOsB+TknriMWWpJk0mhrO7wjje7t
RxAM0KakOuvR79aZ08wGqlS8gcuofKPGJcKtgBmtgKgAP+1mSwt9kAT3EV4d9OOmtbUDMWwKG7Wh
bem/ral57SBR5qPvHgbH/M2UqbjS/XdW941GVjZzYg0w5xTsp8GKiQzPZqQtHJJo+mZemFz80Xlo
ABx0FG4TRLuVZ5I8XqruRFMaNK8Nw6mJAGTZFsFhSfNlyOFSV6wxnLH93YX0fnDM/ulLz2IN0MGt
BOxJ5RoM6y7rb8OMIBkJa3B6E+AtSQbLyeF8kHTO51DVCw9QyVpPGSdp7dtAvgnzSfPLarioRHqw
Q9RIfkRb1atWe1ODsevKNlnHtqAUNPRrLPVxB00Fp1zaPo8EyDZ6hZ0IsB6KV+M4ZPpyrJKCVkHf
XUT80ZeI04bQyG/VkIMY1DwmcgAtc91/bci3WNYSqm9QTDYFsf8rKiYP8t0aPUkLzD2yj5tMaM8x
Eu8mj4KVoXc/QQ9dtsDI45XbwKNbFuaGsR777DlA0bDde7TU941snxAweI8plVifrpQozc3goNHk
fAU9XTD5UyDjlpWUG16rb2iUgVIAnVo32VXKCVaBMe4SxE1L08IOU5JW8aACjWcqYG3YPqdt1hly
H1aateaKRs6s7j1FFP7UyAS2ykH7CumjcqJOh7VeTu2qIamNIS1AyEb6zlZ4MZqIFARtb5rVvnc5
70CIhTkr+C56PXHiLvWuuZliBW0186p1F5L9UOhfNAJ/erva0mPM6Rs2z5HOEHeoMUAb2WM/zKDA
MCYDo9bJsZ+IG2vL+EYcvU44QWOthAZQ2qnbfRUNn6YnIP82+Z9iztqR/XDoCpJne9hyXGs8CW0j
+2MkERc8D+54YMZEQvE/GYL1BoOIYl0K0uKc0dJXHt1nDvnkl6/4LuSOZ6xyAy1s5IOjmAwPMiA8
eytm6aYNELCjGscpRPYqrteWRp6HCmNzl0R5dghi75yHXOl6m6miw9GzanQ+76SwBAmSP3hhzSOj
cf5VxyDck8SpvQmkBS0q3Y/wYsI9QLSfXaI63OZwuogTJKajKA+QByek29RqFkFWhWtOlypmlqEC
YvE6hD13Yew67sW5tVvkZyQxz7Am+NuoBgxkg7u2InVnaoxljMAfNZtJ/9ut8Eum/MEa6B3GlUfN
styrt/Dz2VNrPnMtgJ7nON3aCElGEUScTMyquHruDBIKD7jaPw2pjB1LVXMDjjVc9bb6PWoJx20c
JSvf5DSQjm95qkDQJ0AbG5ViMC83vsYc0qjLY9h/VAzXab0MKwVqEun6KSm+9bDV9pZqi1XntrBa
R1Nf1lN0ZVJkQ0DpoGNV5mngL+WXVD9ZZVz9FgGGrPGB+ipIdiIjKQYF2LBR4SAOYbQjGfSmzM5f
wS+Isau9V6oZLq2dbuFTVddclG8klCxLW8QvMrV+g6j6FVHOrAbfv/h1EBw4klaVaIqHKtZJch4D
ufO14UN3cn/lsh6AI3YIqrhcI1CT+6LPNrmN4bkVo4MVQi1sc1JbVPbklKU5gql2hOg3x4fMG7gr
L5OefEpn7D5yWqFKj7aN0+q3TM9P6MSKvcpnOEjDDNdpU8CtKJEXZmu5t1lPY82VidNmFP6J+R57
0ZcfJ6Q+Uqwts1K+5UTinBMW0oD8n71Q7F2BALM09P6xfhFy6tdOHXyMVftTNuGjmVBMJyRSc8rA
/12gKYgmCO0DXZ+0rxHJtIQLytLrT9INzrmhmmNl9LxZbVECUoyvEXL9nTGZHEcUJV3sh9fWlDiB
fObNWUNsWUPLaW2xJoZYG+39Pg93mTdpG4npOGrlePEk7xKNQrGNMmzyNoHvlYocIgSCfhvVznSa
tJ53HSXjwc+6vyiGLKudlee6RCkQZ3eGJrDDblkc8yGP15q9rWyCj7uWRX6b99VSjtl3Sejo1Su9
8ySvOC+t7WBS++icUVeyqV8qJ0PvGrOYNcEDJy0IMt2LMWMUYXXW97nKCSiQ+P86XdsE4QyG6fOT
a/mQh7wOC6iiEmGFt8w8LFy17XEqYvQzXxEuWl8eWDtjRSDBcuFG/t4aFXqznNAWg74D+E+TixWm
IJZ3Q3Pt7MxeY5kDROFWzsVPWakbBsEM8JHTNVMb4mn01ntwaR/OSU048qGpYWnG2aObV+gcLIZ8
ini5DlfkW9hrox6rVcHFCzVnL+iDZ+OOSflLA88ITk+QzqR0vEF5c3KTiQQzKzxOMMUOmbbtEt0j
ih71WeQM47bsrbM1iGkRD54LxCfYGNbcr04xm8op2kz8eSg6Ad5bk6loj/pgQSOFf9K6eb2sNxV9
/oWyWNQ6ZvYT2GSCaGNmLxgtBCtYDRWtufqbgmMfmcp5IZzGg6nl1Nu+uFVNhYi6R0cy4YNEV+4A
kx74Yhj+kqo/Y3Bj6pfO0f2F0xggzvouP5YRRhvGOt26cKV/ZNmyzKwSmDsO2KViAbZSNG+WqR/w
RrHCRNX2ZjFjmSG9LVbd5o9HqRe2JD2l67w3nNcCe0eJ8Kkjk4a8bNS1qX4Qwk9WFEt0cFt/S6gr
gR1puxkUzqgCm+/eM5mKWlZ1jMWTRjV7aLx0L0Zk4/64qwgzcPgSHmm6myfy7vINIPZmEcCc/mt5
qrNfPYxZpFWhcfNndTaapNUEMY6uJkESlCRfXhfku4SmWdy7+q7v3vy6FSc9K51V4pUJREkPzyct
hXWedTD2kwcu4NkuquXvPswf0B6R82yxYI0nQsyc/kOabkKYLpIZZtsRYBQT/DINrwXla3TU7L5Y
mgSEYDylUhYucXlKm61xZkMDLxgOTaqxWjLyXa2Xj1TvUFii3D8wz9q5JEmcg4EzT1dTMg2tTWRa
5vNZxsTKjGLjOSlfVRfhS+keRQw9L9I1mFdGUGwYbX/Gg/wm4CcHYCT07aj97tNrm9Q41vIUf2Wf
yVMUehS6iBsgt5D09iqAci3RM5ZbZDAc4ZNi4SZgrnXIsZZN64I50guKY8w366aJ9x5fz0XSmfku
4iNfi8x3V4y4x5WX4242TEltJzHbB84JdH1CckiH+zzJTBQLVXq2HedFVoV8oJuvoLdHtafv23gY
8I0pYqeGRhzuG8OSm2kS9Z7MJoaHEtVSqCjVPJhWa1sjJAcFdbUpOvUEHpKjuujeGPbky9Dk+uk7
PmxEDUgaAEtuWrkuDul8yvp3936rQGFHvMn8nP+5X933UnmLtR/2v//epb2RHWTi68802bXnDOFn
nXHRiOd7RV2+cyyml/tjaU55o+mVffBrEb1kimaB20bB9v4oMfL0f8duWOfW2N3ysEZOZaqN2zJa
EzURTsCyOASJ1ZmiCm5XRxq9D5IcqctZGvW2sjLiZKtMHiaM3+TvXErrGYOA/jbELaSSqrJfFSmZ
ZtQ+uzjLL5WBcLmLi3oJ6fnRBodw7lIP5TcOhziZLZYFAxO9wzAIucc5FAXFsZCr3m+SvU+HfR0W
JHiihcEbRXP1vXGPqNWBWpNwRryHdDlKjZyLR/UA1dW4poBEd0Ycfwolf5q8PTteiiAiEWoWabzC
TWMJ6OvqhvNw5aCcaGtVnyy/JLg0jB/vGzXq5kMe/kaiM86B63TunCLZdnqZohsx+M8tY0gOtCEu
teq6Sy/SkDGFgwXBTgJIKoH2ZmrudxBeIzsyX5ibGc+0VTS3elXRSMWZ6t1TOYGVdlWwoCFWbSmB
9ccwHiGrAgxYlGC8FpDv5X4qBcLfnrGRPRTprjRpX08olDksi8ubFGZ/IHToQtA3LCER2WdIaQGA
vIDSTwN2ByDJRPY6nke6EHvDIohx4REkS1QpD7Sh0o9WPyOUuPdv44H3PN+fBh0dFBqTMxix7Pv3
lPut+76wIxQlH5Wx/vfo/QF91AhPMRF9SPqch//nB9zvGnClD8I2tn9/3PyH/c9LZUFM15CjKv/3
2n9//H1fqVl4eIyp2dx/AkunYWeO9aOKdOD4jR+5h1gk3IxsQLn3+1BWpM0JmIfCmZ5rx4pmBjDx
v0+/P/H+wADYdi1kkC6ZXVexTfuWqQC9HA/Ab6Rj2mA44f8xsr443qWWeCBiWm3TsRzwKQZB8STH
qOHvc1ecbvyTbs49WOF0EAbvNwvbJkl3yLy1G8g6Z44+rjun/wxZ1jFC/e+mE315LgBx7xy7Pftq
sld94JVkwwiCnzn/N2tA4zZ6wGoKaXE6/r4KsRc0yriY8iBKhPUoyOpvaJsIppEwcPmAuOWo38I3
8kuVNj+kCDr3GIPHZoS+Z4xt/dCbrrXRh844Z3HpbxsihU5Ol2X7uvL0A7h6pPSmEvtMJsExQuC2
swECnFPD8jeqT+0lwRXuXs6dSSE5BQ5IP4O5WemWJNSnrlqSU0bWUKP9kYXfwWhkM3Udrq6Ksvy+
z529sglf5QcG3CnBpdUbZ3YAjkgCOKTYhFSbl/vdeNBurj8Yq5QW/MJE4XAZ7LIFzvffW33808u+
3Ns0fru8ji9J3gLMa1s9vriNes9zVgCxBfADbRwu4L7aQs4In+cWWGrSzxmYJmki8jZxj7QCsIx3
5bC95JNA2CMMrF0DNqTWD5+SrDpQEwQ0edk4AUX3aBKP8G9f29p/+pg0EMKBAhQy6advF7D0gwfN
yYJb5vTBTYvFXne8cJ1gs8N3kYxIztnMBF+KToZpbtWw8itAexWDUT3cN2CkxINDHpbrySfg5e2H
bSJ9JLEWBYKsi2fWv4S4sx9tMwHIA2cPaIDyg3Cztatn4Uue4BbHbGgtwhGb7FgFP5oHeMehTd6l
BclGcqNG6AEcwdvIQzpXwxnbFjhTYh/FXhLMhOYxCF8yM6drR/dsYRQ1lrjQKzagXxmlimfhVdGp
92yxdOjhgX1Mn3x09FOsi52VsljM+y4guhIQZmmPabkhS0biGdZsQU5m8pFjWtmMoSaP941WMsCl
Mn4BbpAv4SJWj6Bt5c7tlbUrA+le9WSql8kMCKkp/8cy+pFWvNMQib+rZiw3GtKdA4l1/mPSuJhP
BzP68VAiDwx1X9H8RNvB1eJ9DHzoCXFd/Pdn+MX0oqdJ/jLQ7WcW0me7uvPMZ+mJ9/svIbr7l27X
/jGNoVkmvTcdBdF1LFDnmwRcxJsiKPa5GNSy9QqQoUliQHjtyseW2ODHpJXE4jbVg23n08ZznfZW
x6q9GSFAa7yQD/ddtArFUVf9r/s9TbUTc5NOp6gHI6Yx2T649BSfgauOJIZ4OYbiqeP6TRi87+TR
kqtZRfHjOZ/C/ABMk6BcKp0Hv9JvUCCNJ4DZX5PGxL7MIufqBpZ2Al1N6ZbY1VdB+Hc0UMw3MMJW
WIdRnJqlTnfQyL6Cvli4dV58CNgo89R/2mpmELwnxrCY2vSDSV4Hg6VBHGoGyc1s3XqXUSTvEk1W
u8YgU0hABVqEoZP8VK1+TEbvlxozDfx8CLmHSB7yvpxd4sijcjz1RFkPloSSDwi2f6MlUz8leqUO
lT+QczTfFbVZP4VuvgE1wno/ty5FlodPBF64q8BC5EPvPngKQ51KeGCp5hrGtz05NRGQWblL/fGL
0al1gQ7/S+I7WWlCB6bFW3tpiFKkc4jBwwqCl/lTtpQNBdyr39XQ/cqTiK5k1L1giWGMXDj9nrQC
yOdzahAixit0pWVOU51Use6pr6fqWs/1CfQM4LPz3fs+r6qqa+xWLzVH4AG1SHW973ILL9rxsXOZ
n5/x7wVEl57coQiP95ff96PF5wsdcXVTkunY4v5IJOKN1zBiub+eIanLwq7L1p3s9cN9Q9aEfhjn
zb+791sCUSRr+f/fwwQfYC4kPur+ZGAlPPn+Y+6vuO+8b+zC+5o6WR4hbpz1PIlBM2dmyEcwpKsu
DZ211rTG9b6Bv9vuW1bpxIhlWrsmHk3rZH6dDMa29KfsQ6QP48H2uPCWyNQePQ6x3hysB5h4TGqy
0PhoGpfYbF0zOTwjAOpZ6m9GUCzLSHPVixXULNIGmS9rp/Yocgs0ZpGpZwcG/PPAGeLsvBki4z+3
7neNduiOEMhohrfJEd38fzZNx8cCTJz7A0FuR08Y9R48wqckrWShD0X1XFjYxBkY3+944cgeGzeG
Shx16t/rYRp2U1tZN3xY1kNI8tzY+ebtvvFVwxvA6ng9uQGeW9LrNlbKuVeGPWppv22unjXmZ0jR
RDNXQn5NIseYFqkXWLH1fpAe9sB5vwFGkqiabIIU2SDV3me9sl+8yoGfOAWvqV3u3KBgONNk+kMY
VSG6TAuhUmOYb1E7Astu3Z8g41f7haU9+bBLtjpYnB1GjeAW2AjW70+Zf5BK+uC98ZmYN5ykGX7S
CR6zrjlr4Mxm30T7PublhdVI9NuLxget6ZP3yEMsFDtWek5cwHSebhvrzgLO0/jW2/2pRFjvZB9E
nwGD5xW6oOGiPC63XD7GDWxfk1pH+tSnrANKGSJZ4GBdFz7mnjTxMtzdXn11kVddB/CVJCJYtzGg
bYetlwcKk3aERAJxf8b9uZHqd4D8vENkfxJ5ZJ1w37tnBLkNjrX5JqAwsR5JlAQgFx51slROkFT0
ZRIhza7AhSj6TuyMK7crV/ebvP/y1G3vtx28UqvSz7QljdCVS320SseuubRB/quhyPwmZPJGMW/+
cgqx9+FK4eHBoS/ixEbdWK6zWqe/XvZfKm6neNF1uIc7N3/tZHGk16idKq/8z2aa7973UbZtwZ9n
hyhNA9JMlfe/z/v7MtN5iXBi7fqx6KjzfdpwWRchzZGIcu+byE2iE6fv6DSNlrMjAYfpAqO+Kpve
oylJtwMROidgz2gL7w/0vW+s7KIjxHp+XumIl5Iz/Ra/Ds2sxgUoOzTeeClx3Y+RX3HyD0W8FevK
7KwH13u5hxdlraFdRVJr16ImPtABPv5vf1HNDAzeJH2c5LYZ0wNujBbUcVw8+k9oVKaN7cCQz8zG
Ok81+kfLq4xvdDUUJI389ByX+brfOweEV/Wj38O2vT/DywXHWeK/FGNvb9N4uJYjoTw9ztqXzjUQ
SbfyO+00VBZ91V+juLJmEpE3dwblN3hXjZmzmVeITCvs5+Q1bXVLBcuyTpqd4aO565FqvnKFYmJU
GLMZqlarAFf5o91gm601dxOIxHhG7VJsQMDrJMrhJRxskR1IN9SwrPGoleAaNdtPavunUorqvexG
Z9vnCA7R65TvmP5xe8WBuki3MR8MocCM10PyGFPHbGjpMT0Qer8ve75ulN+sqdus2UhGg1tKk5gJ
o6FWA9rTJ4XGZxkT2/RauIiLMCASpxfJ8VSMzsUyS+2PL4nz8NL6VxQXYs4maE9Z4yOir4gWSlTa
Xz0WKRtqHBTCWqHREC4kFH2by53GwIoJtcU6hmsn37xD5mPTaPncLlNSkUEtfPmsAd5dFCDevuJp
PCexFUQLtOHIfRLiF5AI9CKZPnLqLpyXtEpivWmxaABBS0XxrCVVfgxD1c/SRf3TzIxz23bGs9En
Lu8pY7P7fpUOR4yP5VKGeg94Ld/6rWtdIWLIZ+SB/iKs8/JAmI589iYpNng75NqmcqBJSF4HF6pg
rbFQ3qrOnt58OnYL6LXdDO/NwVcutSDX38xWOOcq6loUDOG0xVSitmXgbEMz8j6xGk90U/X2GsDO
3xFSq+8MK9PObUE/BUXPstTT6lvXxLHow+k166S9naRk5UqA1Svrh9P9CUOKwkYhbH5wgOSfGWzF
/Hl6+Z0x2EIjV5xodM6ZfV6zMaZc7vMkrXboDlj9mOojrGhWG1FWHT3+BSuaHiVg+ccs9dxLrQer
f7tw//A9cKuH+xPu+9PI6QlITKgLec1947XkWPooZpakTxC1y8eKzErLshOSvod+zONHNW9gbzgP
pfH5b09audFjqYcrD6nN5b7f9ZL42JpFSmCApTbRJLo3A0XrYvTc7oQAvXtr2rk7JO1nBtHeNW85
RObdEhf23vIJVr2/iAyrHlmAKPf3FzE0fS3U1F77xhUvVmsvErfyV2hwRpwHFRbLYa5WAMWoZWOF
9jJKBVaIuapBrvjb8ViMNhhZN1xWh89RXevBdb6Q3fMVzmjXYpwZb4UT/bnv72OnQcOvx49JViSn
GpnTqp1fUBMxgBraesf6RU5aajQ7LejqV75EB8dvnC/Nc/HVtZZ1yGIWNZSCzguIpAInVhKdZRzY
L10A8cjsqvrswBR/obPwx2gK4++DopuZ0tW6GTHGeQqAP0P3ZCvnu+i4nl0jac8s6xJ4Ww6oySAe
1kErd1EF/cTVFf7xcQcYLMCI3Xz2HtxEYcw5G1VM4W7kPzmMj9l/7qXFeoCyE5NlX/TWZ1wpRlyS
lrGJhXQ+7a6kMX7bIXHPjUVIXSTSderoFjrg9jwVcXmk4xtRnB1VROGPnYSeXoNYK4u9pbJJl2ql
uTOZhwGTtomxwEUc8h3dTZ7T7buO7r5dB5iotOPgTPHhfq+z6milW2m/CtGvXyKDjc6FYGkFxH/P
LMpDN5X+bcbwmBlrCjNRq9w2tGUnDPAyRfnBlZZ6Gk05tLNnUcYBh2ZanfyC/LcReK1AoS9Dm4lS
NjyBI197avxmKeyYIxMmM7xg+4RaFqYEE1n9OnAsyDhasXGq+tN3U6B/NHuWxG6eGk6RRGpEj1Gs
pZt4pEs+sy0+HRK8GxPTmOGH5aHMikPnRu7KM1PtBXLFMelz88tUWGLd3rYIhYrOwNtyhkHFzUvQ
JbZ2vLXypNzmrfnslcMN9u3SlvGLmw5nWyuOyA5Oydg+a/Ecw0xyqav/wdWJj1+fjuGkf2PMOJPB
J84B8q/c5a33jazdzdNsByHPsTF12CxJtdd0WDRjaO96RRJb0yHQKHQ+clkh1/LTlHF2T2eCfxf8
RrGrK8acfcpoiTQdb0FYcbVEh7kaEZ9iJw1J4NNQUFbaBYhIsB5xdzD4I0yTmN6VpEJoVIYspMX2
bQYj1AxstMsCTptPOMJC1+YsF0CqK18LSPUbCGorWAnCHrK2eoPXBEkI+Xdc3xYjUqlD5TorLIEu
41cy91ThrIhBSpatkunSBzOwysb+dxP045li+acI4QxJp9v2cHQElz+ybm19nTj9cwq39SWb0ufy
FjIHOITaHPGkA18YZFWiR/G7Le29N6Z45jnyaBqk/DNQXUFFDlwoGpNuZ05yL8YbL7VAomXWc4Xm
cZFyQM4BTc7C9HXGfNaU7msQHIv4S1VueDBGFj2mDujOqX/6UmmLyEr6ZTWWqFuKFxmSzEo2Ne+e
6a0bG3udWxK7XJr+0up64oS5oVfxyE8e9kEOjIL+KVCGW1wS71JETsqAltrc6KfqYPbpzQpwHujh
uB/KSJIxyhwJLNeKa43qYuYJun4ihK87oXiFkYH4DzXMYQjks2/mMWxjc9rSAH/KgHVtI0txxcrI
EyDQ7A+LLQKJ3O53Mf/LKNVXFulRK1YO8cCokDy297ZO/9gOSfJx+orrlDCahkmbSLQN005iuura
X+f5k2eEjNH08tnX63gX19jOTJIshSfQW4hi49fpm1Vn3/R1kBp3Ke2xdZZEgCqXVKs/kaiPLTKw
krybta0TcJVP/akjgHkE22wBDscdU2K0BFmQBMUr1zq5aD23XGpav9dFuNe5YsXQBaVMfutTj2Kk
61/IFNMWdBnHNZBrfQNRtDl04XAsqP6XU+YtmTknG1+0IQnV8sLkZjVo8VNgRJhPa4sc54gps9Q/
uLBzBjOv49j7UL6QYwgXpWAhGDWmKloAj7/YtM3tbllW5gH9Aj6HUMfZR0BVYn9LSpVlXsiXJEmX
0ZANKA/yeNnSZONEf5yUEAszgolojtGPlonH+Z8c8+TLJR1pjKmCiPWe+obFtlnuKjV+GqY9bvEh
noRKBSftNMM4WGIQNEFQ23N0EbVJ2hao3ch87gkHa8g0B1dULJiLyGWoETCIciYk35Cz1UH3+7em
n36FamJNKwDFYslz++CPb+jA1gyoGaRJqAW5ncTM8u3OJuOLEytKQNOO91o0lNuOWHUzz5tVTvoy
xJykPnv2pXeKcbGzKv6OMQ6eZdWfXAzhaA/LJ3nJbUCCFVN20yfobf4u1BbNoMyFCtdxDqbom5cL
e0BQOwu1LQapdQ5zK2qLL99DTDxIG95UmWMbiYsvgYDqObHkxfHNt7AaH1tPnKdcMQOqtXgxEKPM
VSNaoujnoLKznSARblN18avdc2aht58utMS7uXr9a9CCUx/rCKDyNzcwd51s9UVZ4+hASx2HeBME
AXstHn7MwOFCWB8WUEGAg8DDirFFBmEjdLHIO55q97c21cTckPK6wCm8zPrwWMt8WGE4+9AQSZgy
28fZCHJLnVxs0EPHjxI9iXJ1sadpeMqn4mFiXCyZ79pSXUe6gktQLku6K6vEJVZYRBomNujKMcbt
PDoNXnWOs+HRtWV345gDMhvopGQUvyBdplu+QBHqkmWRjE8pQg3EtXpCcQ5NlLVCtLJd60CeMOdt
yNm1Fg6bqYTzJpJ809bgrA2gBG0QYllsdRRszS9UGPRDA3SXYyu2Sa8ufeG8eoo6G0UwBynpEtYs
eyC3juX20Xe3iCH5YG4QtJZxMx5CczJgVeD6HTp49eg9FRFmtOTIvirTZ6Vs5EYVtYqt1d+92eI7
dePnuOmOYQr9Jcj2g065BWwnyq7/x9yZ7UbOXVn6VYy6p5vzAJR9QQYZk0IRCs26IZQaOM/j4UP0
S/WL9Uelu+3fKFdXXzTQgJ34ExmSQgzynH32XutbJHB6Sj19WYV0aqXmncSwqNHPBkYII5l2RaJu
JSO6tO37onYnkGNfRl2c5TF+z1Hx5qMTB10GPj76QgTv4NZoeL718EmiRYaYec9bm5D2tjDKq2Or
sPYCh4i2SPOTaiMLADqShhy5E5y1+RzQiIwYXcijt4DeoeRwIoTOWpiTpaWhX8+nNgmWIuTyEVBD
+wcJkjGXGMXpdCTyTF4imWNLm7HfDLLqduyCbottSyaxCE//F9gK0CymLNzcSXVQBaDJpfZ1zCjt
Han+rvV8Y43kQ8u23HqOvK2aBuEFfSW/LuiA0FPbA7re1NRku85imkSCWKDb0q9uGVGzEbyUFRFa
ado+eToSC84pEOIbhfxYCE+HtHQ25bLdOOXgPId68RR3bfdNLDWk22p4+20sHSxxYVQT4ynOyVls
Q4+PcMe1kALeW7FfbMQ2UgHVTFsdZHpR1BsTiy+OV46ZIzSjyLaZH61ulXLiUJ7oKNIk3bYeo/W/
SlUinmv910LS3hJF3Zqmrn0vZb9TEUC9U2O5cVcxbJRD9LVCOkrpbL5OKnohOrCCTzP/UlffktZg
5SwL7j1psn+VidbC86NlbjOOMKTpJGpV3ncd3AqVNPCfPyaiHVXl+jeERG0M594MxaEWi7RpZ6vb
KShWniIbYBMk+vdqHCFSPjpdRNi8MCyCl9MoLT5CyWGMDJbvjSS0F6HY2ibVSCwuVprWGBXX34Ak
NalRGmYQ+rM1lZDdiy7uahb7bR+G3VDeOFL5lC6TeEsN4/Qbhd6Oor0xlHLc6jPNYt1c5hN4ySro
2srmtpGKiwR0/VS0qb4v5NlH4SJebNZoN8eRAIZ0SgmFB/G3NVvy6mYC31DHD+ZnrXPIc8Ynu7Eo
ZkBC/f2PdrxbNNAxZm5Vx9KEGzeK15hp0zrbx0hHlBsfpcgm5loCi4SNlFOSyuMgqcwOf2gQdQ/W
R9Cy7kMjSIZOvJYUn3auLO9RD7x1ZDK5qYcluusZY2OiGaQToLd3Zz3MzmmtPWN7YvMAUIYtNDkX
dYuxFop+0NXOx4+xVi8+Z7yLUsd5D/CouGEkbD7Mw2KyhJNtUk2d8YAgqQuskijySkFYn1qJztu1
2jtDRXllyMVG2GUCFYky96IZIGmIaegC6jq4Ol1lndp+fgAPXjy2xvIyRaW4zESh3cfdsE800T3h
hICSadOYnZLlIIdtfdSMSSIhXjn3kQnUcoUg5LJzMkp6A70NfrXPmXygStsPaXnN+GVufl7Uoid1
8UVtqpU5oxe2eqjlMZCt+rb9YYIk6Ftn3ey2QqRIULlPG8OyLl2cyneDDu6fQFRkhz9BM3ODjmjU
HaYRgAYWlDHBDP1hDdgUuEXwDGpVy9YtI9gjEuStKzH2/rbNgR5y7THGzbO+jzGZDfIIY6h6Uzud
wBY/dXIlH0qjIxzHxsv9w5kNJ/UNi+1wUZy6hQ4LdsI8geKUb8BvMn1KB36swSkzEfoVTrOBgaGV
vSns418LKZ8Wg00jvP5wxbo40e4x9lHM8+DTWGISQD9OU8l5TccExy/vkMNMyaISr7fed7XQ32l5
yzpBvJ+RfBWp/lQO/fSLcf6TNOovePPaK7gF04NakDNuXY3zZVbPkI5sedc39XSn0r5Ku3Hws6pA
avVzD5BYjLxSQnJT5nN/Dhn+/5jRnPCr1Or84befcvyif4EOgLN7swaYDA2rW1TG+7w3pVNkrurE
YrAht5I5JNvp9ecPxsDxflCsr5x0DXmSpnvRmSpg5bqnLZZUtxWSOaqT/jAKq35dYsdEa5k3GFEl
oKs/lK4ic6STHhnviOVCou9oPpv9t1oJGwmFUSOikDN/mKQbq7GMm8EKS9xRRcOnspsghD/8vhDR
VOg4nUrjvsipJph5JluJLHTR4xv9SZpAif9q5f180UndIlB5fT5a5NXwCguGI8ICuJhOXFNsqNGh
hmfEYEPcLwrDUY3T8TG14XtYo/ZMAkyx6xfHl6dZ3Bst5IuwYfShmu9FrTOHW+Oimnah3VYtEERH
WGphWt+Jfor51IeX0jTnK3KI2KV0EU8a4QldvcI5TQKbMRQUD0CCtAPWvVvoU/bDXCcTBF4725uo
oPwwiRwaqzK8o5WK8UO+JYiaTXOA5donmHoGc5R2saiUm9+7g8CQGFalTtq21vtNP8Pb7uhuupZa
6jfyz3/OpjXRRW/IQVsfVgiWdLnelEYat6pjeWU0R7syGtKjJO0AvDiXmkAhD69NEZT5BxkJNofM
1Jy30cA9sADJhBNtvtfdEHqO0aq3nY1eZ4K46TfTZD5Jg3EdK1itMXfY0Cf91WbZxC1764zOaq5D
B/BzKSHnDXjv2WRlJckZElft/bRK22x05lKs24eh6pSdoCr1Bkzmt01D/J2+YpujosiueGxTFKkw
LEWe6Rt+cdmz1kyufknMnaqUkLampQaiOkFKkqs+KLSdjBOp8kZbkNQLU/e3adeGB6bNTXwndcIE
E2HTch8sDKYF5AgZoiPtMGZpcM1UWbdeFgXlXhf/muhHerY9YrHKxZ6hevQ0yjOS79yrl1B6BrlG
RKmJyZquEtRYKCwPtUIxGBcjCus4Y9Nne4lovMAC1umv/zz8JrOv7erfv0VdgcT/BSfFY2orWxs+
5sGYzTmomWvsABkywRfD8AB3UfGlNK3JBVjB8GkIXjpKECC1SsV9kScdaVRa5Q/RjL/bJgDXlULj
aVR5WKA/YAf42WTtSH/Q9jb30e6H6P33P8DZGFs5Nd/jFGV7qZHYzLElCcAHQOskBKRwf0j6/+0P
MXfdX/+dv39U6FJB7vT/9Ne/PlQF//v39Wv+92v++BV/3X5Vt+/FV/efvuiUfEDBqL77f37VH74z
P/1v725NjvzDX/yf9Mm74asV16+Og+3Pu4i+qvWV/9V//NPXfyXDUjGUNUXtX6dY/o//nn/96fPr
T6f3kuzKn2+5//zLv/3t636HWUr6nzUZe42MkslQDUj5JLpMX13/l3/jn2xNdhSSWFTD1lXVJibv
b3GWhv5nXeEk7tiOhuzPVvmqrhr6+C//xj/JusY35YtkODK68n+TbPnH4BWDoYZMVCN2HFuhlOG7
/jFvptUGydZ6IrOII9xMxjNThw2kkzUf+v8QlvhPCXQ/P0qRESOrGpfClDViPf8x2mZQJYQiYArd
ScpRZqI1BarIaVS/RKLaqklBkkW6bWHSOHP0lDb6fY6pvpglf8lJYbOa3RS1n04jI18VUM7F86JL
O7oLe6KcEBuklxpsct5VZ4bm13/4YP+DRENdXtPk/h7M8/vdK46mMmwn4s82iSv9x3e/8JzPSU7r
xG5GYPOSch7A2Lk6uUh4Trc5fYShIGYQfH76obPEJ5XNvC65aEtyhWXV1PmzXDM3n9rbNIsD+00f
GFay02BPIm0aDyUcHruGcL7sDRxcJkejXDrwVF9zi5mKIo9+qkrQxWvY/WZbMdotaWDL4hhF8dtU
IsiQ5ELf0KI7TkoSWMI5pnl6aQQ9s9J8E+EalIgZrkDROIILRrbj4ub0rZp1XGnWlCdpPEEzrEiv
aXH9c4rPpZzzKyIhlQiyPte+4hJIB5pCANnSvdMqX51uHUU1nVpBS7lEraw2UE6yiuVMUUFDOta7
JTAZhLS5udHuyFHpPEuZT1ElAmYMh0yWthKIByAkMBx4K73ZHOsM9eESrRCGIO0U1wHrzYC/dBVS
bYq4OwAUuCNGeFOGOnKsRdkjsAQyX7uDpd5wUL/EcXqnEOLggEvK1Pg2JxNjvTkYqu+UysZSa0Cd
ZNbs6tDanDY7YrfwSR16z5DoEZrpF0P8EMKKcGH4+FX3NsrMVWzuP9I63cragBS7tnm+xYIaJNHs
T7G+LaJ4T0f4vnAWvDc5cdQAs9VoExb9ZVGbW0WeN4jVCfuceDfoEJfIn9jD7Tm+g+J6RapuSKBG
NSZAanKps7V/MNFtD6voGpL0EZnTOaH45c6RmEiqb+Hs3BCY4U26chPRpHXVCljhxBi4mV4nzTgV
zDHcsiX8Kx2ouJlx0LnooSSQ6VgPFNijrjyDrKEuw+mHMWr5RUjZfWSa10zHNEw6FirqMdcwFSaP
tmhvQ05BblFyw7K8RAHp6q7uyBjE+wEAAmQYL2Is5C1dTwDnoKCmpNfLnhhuV/AoW/BIqBbg08Cg
fgRUwHdm7dybaRW0YU/CSdO/0tT7qIzPKF2+25qo6mi6x2oF1GZ5bkTI/D2aVPhd4hW7zU5xuslN
Unk7JNkcmCbZ1gNyTxBlZLknGukqNGjQBGpkp8/ajZqXz32JjLlX3oqxkT0nqol/IBxr9gqnueW4
xw7LDTGPdNF66Q78860lzLeQsnAxK3I7B5y5hgqmVsXpN1RkmE3hCxM+dE5T/WLqzU5WnYeKT7ov
0E7J5EVWKo85nO77zoyf2jDFcFh/xGIrLd1rhakttYrzINKjnkxIGkgiUObNXNS3RgYawdjjWvLw
j71zxn9CdrBqb2ngZ5txaHZGPINJ7l4ccDxFxeS6QPNY9eGukKU7Jm3fgCS+SZ/z7TE/EJb9BCH7
aljZxUqNd1OnPFP6m9BFODS7dmZDbRv8xIHip+nvJE98gBw7dIr91U7Nbq6Nd0uHuGAyVFFv0iID
31x/ih+os3oXFsg4Inkvk9aY24NfG/lzU9/B4N7lY/Yk2Qge7T4769LbkNf3NnXommUeLXogyuGk
Lkx9YP50PH8QlDzb0hiT0aUwwuyI8nLvdPkZZ97ODLvLIM791NNewlTmSihNmz5CehMFfZc86uSz
REu8FVMKe1i6WBNZPob9PvQZjDdPmS0CK1qmch0DwuzSLZzPl+yC7fVqmu1eMqWbgkBiF7XGbVGk
R1wNW3JHbmtteVN0yRdhC3eR87UVPY5VdLDRg00NK1ZN8eqkz92vHAOYy8iNXmDYr87GA1IJJjYG
tYS0KfEjAmnpfQ2rWiOKyWsI1sEL78ETn+hAmHftQOAJ/FNCVOpb1JtHcHsBcOfBncEyY2W9+X9S
6f3LIu4P1eG/qgf/f6z0nP80rZz6oIrKrz/UeOtX/D2uXKeHYpsUNdxABrmpvws8Rf+zopJS7phk
lOkKOcj/WN/9ZPE6tmZzVvgJU/1bfaeTZC6rBE9SF9ogW/iq/1Xj/q1Q+V2cU/P+B4WLpRh/rFyo
V6gtbcWiatFtWqP2muv6D5GCliLpkWk7+N7D/izN/RHIb5DaMj3u+7FuVpqa5qkgfnDzBFi9CJBM
XCWLfXgaWyVieWs/gd3iCUQpCVtBMtC2IkENzXlnDnow5q8pUsD5Lk8IbcKnjVVdUytw47KXFbsS
vIdY3izlXZduQwbzsEs8AXxEB/A+5MTaDAz7+/c6HtwU05Ai1PfiRQFxLGB6ZB1HR/2j4aS6MkZG
lNKjeIqXDj4MKqpx3/ETNLyqK64G9mxavKG28wZNMAa81s1zOaTXtyJ64OADSeWkOvdM9bX+qMHl
sShwEhJAa/sOKwWWItNAF9JtEZR7isr0SqXTjlSzviOCznKiDT4BywDxKL2V+Qk4K2+iXsuADZ1I
KoIXsiNcdTiPJipQZgEkIrxXkG71NAjRhQBvg/J4aFqGH+j8HJmMyorcFaYZ28Y+aK3tNfm+k19Z
OikRN0p7rRfHgz3jjuxcqn4YlW+azj3LSl3PXyPuCARG1yEzmH2TOo9cdmB8390MdGAXiEdMFBBr
+CVjq1RHnR7KBP54hsKHhttB7k0Scvkd0yYjx/65bC1gUa9Y3DxL2wPQFhOWG07gSXdUsbepINr1
56T4cDR8JePBAOeKfNldqmVXSNO5kfarBwGZvRurtOUcHNUzPJAQnHoM0UjILmoZH8EBggjKA9K7
Q9TFqnpXoDCobVZ+UBEyUai6TOfU4erCcmNaUjEgGHdCu5/w25u5vW/DCCMl+6owyQNZDhq9Cjk8
2ea9sELmsqS9G+PJYZRvUlxMqJrD8LoyScEBuR1aoBhmsL7pJbdJ92Sy0xR7cBzah4+ablzGeKC5
fXa0muiY0pNjLtVwnlvC2cfLEoGmq3sEGYDKmnOt4TjS6TszWEOa5GIE3ddt9Qke07JAg94QxZNi
aEw2SRQQDCb1W43Sf80ISg5jOcOzZb7DIzIRRGGPzlUhymoG+S9Ue9ulwNHzRxtMKyEZXjrPvoxB
dphDLyS7tHKgwoLUKcvSRcHnxilsI5iELbuQlOwIQLto7MpKvPhsGhuZVoMsyCGJ3tlUzWFDkzgc
T728aWyOWyDCajSjwwy4FHZK9bSYlk8TsDZd9dWOQCvQZ2dEwc3L81qxBzl44RNli5SmXb419bHJ
17Yz+rDJD2EtUHNtC0JG7LbY4uAyGY0nHYeHmBgMwvY8e/FLZ5do9rGrG9TM08PUf2odWJ9y3o3J
M1LbjT7nWyvOtpXVPks0/opRdkcZ3xtNlvmclO90r2/k5mHotjY97ASz+9rzGbuJiPhDT321/LJk
WMFhTgXBreewK98RZnodaToKHcs1t1TN9cZuECYptBXhNbN+nBLSr2SLweM9TTB3KNsAvSJNTXWX
l7i0U33sPOkslBOTepuPoD3kFW3n4ntkJbLkFbd7kOfMLws10CjfsvpXZ2lePOaBDaxu1kffAAKM
WYJ200GN+42s3qUMTRxYmhB3OdIQ+rMw+s8PzBvcqG2246JhnbMCGX4BSvw9FS/WfKREEUqAZAKa
lHQ70Fy/0gK/Od0xTBQ3bTcxBerjdxTRJrIXPx3LNZ40UqGaAEOC3Mjj0mdDoC566FqmQg9Tq2MC
NHTF7ShSNCeLNlAXD2BMTgaz61vdMB+mua63MPypgyvB1DXbl0g9PX20mY8vn9itYEgJmpWwv9tT
dZAkT6W6VF/AgX2MyapkobsXObN1UI3kSbWIekoj6cOJzaMF8O4w41rozPCREHTG1CTZbsyWgMvS
YNQ3FnshAboBA4CHcvRtDOqlmgbqCMglr21c+Z0mfBMdD86KJpDt4UvpkADRtZ+82shIuHdACZtO
cp+xdTXJyPNBwmXYEZ9Yidx1VKS6ZR+/Wo0CMhkwBr9n8h2lwIJY2oFMDRk219JoLvqyk+KR4b0D
0hTW5LBn9JXkqKwG+pu0QSnXiAQdl2EM8E/Prn6n5hIMPUarRXWIyxkPNmNJAw3iJm6S745egqPX
PtkM+WbOK3lPQPxXB+uNK4hHboeoYCC0kjNWQ64ntJBtZzz34eusaLQAERsOU37RQyljfpiFO2du
P4VvtRI1dZxesP8xDxe4svpx2jMZwtfWNB8qPuZJ6L9iPdLvHIMdnNk0Yt02SbwJARMHB/lrVtj1
kGGDPhK3oUyOVk8wNZCWLUBTMtLr26GxvlncGjwtrU2PeWF9i6drnjBEHFpazwqLfYKqQM374awQ
9LDVulMu52KbIBdg9aaNS6JdAIierLPZeczmsjnkFjPPcfqlCiQw9YIgURlNrx4RzvZ086c2d9c7
A6zNSLYDs8WnLlThoGTKxmjsa9y+9HPKE4D2CulwuZuJg9tgCRE7wUpiTDoPhx4/N0UPBYskLdCr
/RaNhf0ojZyPoojnw2mnvaVohziWhyO6yy6YbPUpsqz4hKsi3IXooIToP5oiGg7EZ4J968gkVsr0
gLaaYVbqKVn7ZFRVfoobBYgdULt1NqwOCha5jijDycdsGLlhFNP4B9G2Qemjb20onmyGt/Q64nO4
pMZtqty2va24DbZE15mLd6NBl2Lb1afRDLI/QYhxB+7RWZO81sBXX8bVjaYRqrHS/vw+06YzzaJ7
EWXGDj0bOwhzVD9JF5TBIkHHZt7rMdCltJVR6DfIftC8qTKcNgYtiKA6hr+THRsH6Ec6io4+8/R6
4kTURfthZj/mZVAj22S8CenGm1ZWuP2N3RK60ZYmIIJxcms77W9bXsyOao9BSgAjiR4pNWBTMQZV
0iC1Pp1FvdcnGfRvSgiUOfY3hgTIoHOmGyetxhMy3r2sMlFIxEOWOu8cmm5VfdxKrXYBsAvAj7aC
okKwo01/sMNxw8gSn8uM/J9qTa2ohY5Gvkvbm5KOu4ptDEyA2s70vpA7JhysN80K8YiCHEwTpK69
snqL/Ek5mgPo+AVlg0xXjgVtsjZR1Zz1/JDHb7HyYVZHTfnSnLMTb1uKBhRjXgxAvLhHkxRwoji3
UK5S61xE+4jh/toJy77N9DbraUiMBc9J7CNwCGsMPeZlVAiEiDZ1zdCwOtRRGYw22GdSgEqmtvQ6
ekV/Fwin5wiUFVYUVUPRUoLxlRGAOse8T97KvniXtNY1Cm7eDBUIjTAJEiDKhXAil0l5bpNXpjhB
waeHbgbQYyfBsOXz5ZR7zJorJbQ1tc8VtWtPIL1kvoHD8kNmcRylO9h1l67OHsgo8Rrufrk4aI3p
D+NrN7bXOD3PuHO6cIciNqDOQeFKRkYsbSC2uSMl1YjmYIgvwE8DU5833RTfWJNG+w3037Uqke9Z
KAol+ajLR5p3D7rSp67hOBcRVTgyZTdTSJpz/K55dVC9yYrmEUGywUGwkGIgtwJrEFFaoNMT5aYr
pB0Ed2IKQIoxPRGy8TLiIpgpJwrMYQh6FkehMXggVCCYiR2qQXfOlafwDJXOQuDbKe5rr1jOoVrv
RmPxI2uvxr/g1nC/LtCQ0b4A8Z8bFx4cRuW9Ld/JyKaHIXbDEfew+RFnuChnf+azYnzMCeZkO1Ds
588MznKXceACEhcPXwO6IAEAN21zf2YXY5i4MeGiM/tuaQG/j20whxcZXm1C2ZljAi88W69Olr3N
zOdu2yotpc3dEl+Z9brD8CipBtgmg1XuKTQlL6Lid5beh9IOnHF9YJTV90CbKvSW5NzAHULgctsB
FhP6JiksPyPVpoO6wPKErcWKzjHKwLGGsaJbLdQhWHKj47Ivb1I98lY3ehWa3lwDLK32jYgvyaS7
+CF4iUGZavo9JExKl0TZr6o1W7vFjAtRq9bZ7aSLHF1t/TJO2OggnMTOoZmUGyd5VRF/ykkbyNrW
wWAsm+lhQqUxyoj5MnvTTp9mchNaple0d4QKc3Thp4ZvWZxt4Gi5tTUFCRlURpvReikDTUfbjAYw
kuvrmIl7s74d9fmg4VFVY2tXdrWfauVehpUkARurddXr7ROKKIYn1VabjxqWvTgNGvT+c//C7uUO
wO9T85IBHxXIUu29ji0HVP4hlzU4AycexhSuCr7ATUNLlHbTLileBOHryrLnvFNZd8kwb6C90Ah/
M2mvNRNp0eH7kOIOMq+jedboKDITjQLFemwi+qNjEyScvhoVdn7CXUt0Ype/GO34qOvsDRZMS3HG
tb8RzAewaZ9LfP41x4tMO7Ql2d7yKWo4EE7Uuct2IDcmtHfJOD6oFuNyFJfxKs3P0UPutCHF8bAe
GhyM5fp+6A+iLh+61YOCuzPXOY2W4GisxAdGc99L+kMYKvS6fs2Ncatygp8DB92cWJSgnI8Wb1VT
nkJWCT3uWdU6biKr9xVzl9GSmGsJFMGxkAey9a6iR+omfSwd/XR6bRwxwk3MCXZyaFW2wwbxP8lL
yELrbUqaSGsiozPy+BxpBTmzUA8YH4SQa2MmA8XrZNtbM6r3uDPhi6jnYkp/VQlLuxJZvoism4aA
rXmvsXgp6TlS7xubXPp42FrdzQKgwohNThOP9Sz2UhvthWHcqHuGNVtHXw6WJR0Xk1F9gWeAMzyg
HY6Q1T3LQkAIGtwU0KsAV4uugHCVP8lxtNdNgMdszJrdEBqA3SR7EnQU5uoolGrTROAFaOQ+GMSQ
kmtCHDOIRiGyFyeNjnncnocssHBhdma9DfGHODG7bqXeWfINIpytjAAXbiIabEt/K2wuvX5uYwlQ
iXKjRHpQwmTlzChOIxLIaG79VHe2jZP6FsZOsEOQablZe6pJekJRZLlmoX3OpIfhm3kIuycVCbAR
NSRTSp/ClvzZKd2KUO3EWu5sjpBFQZiw/Yo2KXJa36g+Z/OhW15o1B9SG969TBLhd776aXWd1d5h
3ei8Oh0DrUlKrxoqpEf6URHfzWgwhqBpwSkBgthHneq+Lchq7YkIIvUtMC0K2dxX7bl3i3bwVdGe
YhRwowJvI+uCzpifiel25RkgZndmZIKgmZmJNb7YAqGusXUmbj1n4U5OIXCTcR8xkLL2pmNuNP2a
FDsZkbq53u7LrcSBqafmGLXcD/VDXsqbJ0XHIaaWgVK+po7kxZTKtHapfb9m51nkMpYSIiz0757O
UVmfoQYHRZiiBt6b8wEwlNvr6gGIO5eKUQZDDLh6jQy1f0vqwmbMbX/FHZYI4tr4RtKNVyV2bsNo
AhYX3cXrTgZoLNGuckNCcaffLsYOghD2b+oW2HpWzsE0Qk1dDnujPMnfLSU2oggfQRtcy3xHz6yp
HgElHkAxgT8NFKPdMfHwZcBdhFZ6MIYDTEsHKySu3Jox3DrsRLrndLeSfWeyAOrwRxEyaS9VslNS
55BVzraKYYdVOjSmxK/D1TTAbx/fheKiAQmVOhZX7VwbxbEqIYVPnBWZqFb3tXTs00NVdBueCh65
axIikUUrO7a/nHh40NWGXCax6WuNUvF7TRCvkb3H4tdYGdwRIRM5wNz4AhJspJKq3ifNI/tomz6H
zq/B+hX3t5bzgCHeX4TwilI5FMPeKYot7TUS0RTpBf33c0LXpl0q9pplozXzLtKqQCz5Ziy6oCS6
i3iFMtqlJNM797YZRCgLlcDk+sep54Q3+sXszoDzOWj2yH9ojxaMicZDK+7R0RRuN5UbezK3gt9R
sRC3A1evYrTOxq3C4c5aTdkEkAFHdbURt3hh+CZ2BQ1BK+cr8pRgTmUsHiqYRcZFI82qJLwUg+re
LRUxZQlA5PoBOOIprRElLbBPo3uwEHaMcTB9cRLdnxd130Ewq7WOEJfhxNPgauIzcijZgBsBIKLj
wv9ZB7HXuEq5R8zDEsbCEoUBVFcqr2DpQG3rNJSpCU1iMbK7DPm5SqlSys5HNmgbo4u9itQJYWTB
Ij8TcgEFT3w08XeeSb6qHThWgq8/pi2H224MclSn03iczcVVyYzBIyKv0sbcDeeVEm9uDKdCx0xQ
s6qCNLjMTCAhZLngaNkidE8yXy3mv7FDD4BlVdBh7OHjNuKcRS2xF0zEypIllbxpkd5dlzzeJ0RY
oVSgTcYZSCCuNKC5jQPGRfqc2TnFiDUnBm6MdfLNyTuu0KO1V7PjSziSFoSxRZBqPmDskhQqW0cJ
+jtQX9ognM1l12I5yrCXV8DRcOYB28MrI2sBvSFq1m4PkTgYVp8dgi4nwdipeLhgvSGnWWq0hy5H
oo9pZNyaNTUORpcQe2tlotk7ask+Qo1VqqVnD+dJhIcuu9UdXuwQ1hiMDt08cGYyJOCW9o+u0NTR
TzgS3CYbdym/cDcxRMs2TtXuRtxkk7itobrH5GlW9qeNkEoMdObWAfrQbPVCbNu1iqq/8/m5i5dd
Gg8baVSDgQ5vCjddAqy6pmrI6AJ4SlEF+20/UC6+LtzLrfjIWsc36243kthIkuIaSWaZxQ4RiIqP
j71aztwCi57k9c2zZGy1gbQnhgQ1l2GuT9OCAE0GdTQFIPVgHvSnOT0nwAuT0WsqgD00fR1kJGhp
XQp5HqGC6jvj1H4o9SWw851inDC1u5E4TD14UAi31guBJ25qTpsq2jk5WvC9xCxjSlCpz40/IQ0c
nlKgasnI3d/fFJQYTXWszZOaCy4dW7B9Bh3PynmwqaRrBrQ1GtTuHBqo2VGD9OVDDaJmdLyc9yYn
uMFpMUVkiWK/V4qTueBnMPwoh1lNVZl/6MkTYvC9pU07sWIeBh6CbnjVnLtokV0tSn2OMhQz29zE
CIdjR7VuUuKbZISTSPCz/QLXegYTMPwgUUsCU6V9cRKC+s4CPkgmnwF0stlFUKwb+dhIbwpR7ehd
lfrQm1Ti6UdbQERPCSHqv3LnoeMYNRRXVCTbXHmPm/ul/TU5A44/CiFF83XaavaI+m9+MZ3Fw961
a5IjqZhyZCIhrPaZFsEIWoMpJGj8kJIx3qCd8ox607H29DD2TPu+x4XARkc8NQ6ysVxHvQa8bS82
Thq+cnzROJG/ABtiChKeUN4tAvx0VmAmuiibJ6PZNOq4TQhy7asxgO7oA6h9q6hF13avpEM/V9xl
uYeh4w92zoTno2QZ13rbY9LM9RdbaDknMwMNyelOMbL7xIKWAPJkZGxmMmOg7gINsQ17YGpT4MSY
ZKqTKWjg+GaRBapSM6aApjhtEmZA9rxqArEIsVQABizSTyMVvmOXx1461c3DTCUD0nWDpoHr8yYZ
sZcPR42sLxpDghJ1FJdOm7ah3GJ5d9aWCntG8zwa68m924zKfAS+js0B44HD9KY4C1s8WtBSQ2wQ
q0nLitIdDUZoDPDfwZzWrmNLbqy8xvFMnXYfZycbIQOSp6eee8kKw01e3tXKpawf9PnX2FR7ssfo
mYhNI01M8kx0G0dU/Z7Uf9fgQZoJXIvW3DD7dAu0ArCTUIb7Jvk00P19Rbws47OwNoa1U17CAT6V
68B0NA28aNEjDMb7/GVpzx1r1iyDl9PHx4wzdSbLl7oePaXpafcuh0l/Nnu8mtmwWQb7Gi3vU8HD
VcFlbbubkQ5mJuUIMnuIKIwiZa74/+TqPJYjV7Zk+0UwAwIigGlqLahZExgltAzor+8FXnt97fUk
D4unZIoQvt2Xd+YCEMIENN2AqgDeq36HXv+ShqhjDns6zJo+V7s5pxl4HsL2+1TMXdQscmy1pdB2
sDLWxfA5cV204pexv3oCeKcDGS07VAak05QazOrVjJlCOSnOHG0pQ2+pmx19lRC7OvWY2saRU/rB
BXw0J382oulXIr3gmYD1IzfYPPeNfSJl77kYXDnz26yLlv9acyVoh5ri44Z9K+bZr9m0g/UgiYV7
2pPN1TvWDmPc4YmBJk+LAlaGZ4tJXEEdaistuqj7ZSNAr+e3OHlyy2KtPKQ6ePyBPy6TKCLe73PY
cZ9CUKaebm1DPTsayN6GBwXRebOoPHADOCnSPcNUOdnOfQJVNxTIl1z+9NrfhAG2B/fJ8egncN/T
6rWNneexHr7abFp4l9ygxZEEELYosxBrBNZV1+ETP06ZRKYGACueZVSuk+bZO2KzuLYhRXfVTeD0
HZ3jnOcKdcbb/mMhrpFBe09qPvtTDqioC/lUcqBDDO5+cSFeVZJvQ9whcde9AuJc2Mq59zXNCMzB
9Lahw8RcdbSVltW3Ai5du+pYc/ehTf3YOKvQjU4yj48hHK1oXv6vMftJZeM4bqmZGE9N5+9pCln0
cbgUJN2tik9Xt0Xc3PM6YDXpzJrLSHewUPMD4322mndfrASOegjakz5to+46eE+R9UijLxuu0X2z
E2vhNYleZE0rsruZqtc4vbsxIdZs2dyyApOhs+gfSlgE4b4BlflsWPukO9PjBWI5HhfKS5YV/R6Y
3/APV+n0lWRAcTVOdqG1UZShGA3tRZ3NnciJyOaghecZrTA2+/sPDW+QQSvMc2oD0e81hjtVcHZi
coekK++9e2sQODLnkf6/o9bTgVZtetb3ZorP+ewjKMeHCANBpQjxjHTEVXMJq72wQAxLqgw6TaA/
XiZBUQODj2JKNgOI3JhJfNWBYuSwwdzwoDNwqNhhBdWx2ZDy2jzmvDEwrQorOEQWQ102eAxv27SC
ETuonRrSvekTy/x14NqlE9hKLs5KhG8Z9K9Jwe+tGIoaLANEY3znFBF7CdHkeszz2dAi6sFJ0j4C
+ah5+YMl7lZzsshyJoy4VYHy6QjU3FdXoRzMYPtp45jiQVKwk4zj1pafwti1qPVNbqyU/6OPb5zm
11ksX82iWgbGP72IFqr9EH13Zi2wGCaXEze35NLEVxoaEXZCYpakZ/1iIXOa6BQVGZJrbNn/K5MP
J7JokGq3BkT4zmvgmjdb+QkIk0sw3J7gvbOIF7izH0PwqtzB95AAXmKa62j61GZI3FIf+eyKY/RP
+sWVtnCaUJZx2lyK7LOwSdF4iyYLfyix2OSZf/NIxkX9p60dvJbMv3gJpX5uCoh1vLc1GkK8SzgZ
r5y+sZeoJda9b9mm+M+qXcyQVouRNAem3yG7utWswH0eGm2rs6EzT6Uf3HnJCQBmv7lFhsS/Zshh
iTleYwPHMLuklXTrHnxbmCnu5g+FM4KrICxN+esQLo0sW9apttbTaTlZX26pLm7vbR0/fCrs8eBa
3h7b9U5vT273PNLnR+JzVXG2671XJ/u1c56DgxvBxUQDVikhXDji7K4EfudwsscbD8Y2WaVui1tl
bYXaE04MVgCWSF4WrnM9rRBOey5o6ClpgmhpOujTiyyJfZdOvKPtayXaYS+t/hCk3a4lpK7g8Kf9
rWu0L9F460q2h0mfUDObbVOmh6kklKej9jFobbJ6HQAyauRGy9Onro5/qPNDuMBWMMLJmH7SbhtW
7zE9RzHcUZ3iDVX+iJrAAXcDl5FRQ2OoBpvYcV9sd47XLgPwnyWmi7yqzqbnv47iruHzi4ziyC/E
kEuVqMu/4rWdnuYLAyP598bhuQPzLoUHi8HtEL1KLj7c6n85Ru0yUT5nlOfE1YLGBAIomIDLve19
G1Oz9NpoWzcKJ9JBDeauL9UzPewbifkgpjQs0bdJof1IzVRL13ukHGrZ6lgHDesa0b5b9LuC44bl
xw1HB7osVLUFp7rWx+yE8H40bO0hFuOeDOQ+ALs9u14bNIGiNIC9bnXVX8BG7fvwan4XiL69nn5I
Rh48LU5x0XG8psJ4BB53xBFwqtr6dwDRGWC8mJxt6Vp7KGOb0qY9wAWf5qD2ECwOy3PYHQXLWUBb
Q2lIhH/mknbv4PEmKoODcbQWRk03YuHicjdWcAjwjwBEjEi0GIppbDZpSzor+VnNI0THL9NvVlB0
6n2f8PrEDxMl10DfUPKqu2RbG00k+f7TtwAEMqroEQiZLTzM5VBLSswIhCw8jB9t1j7gF1nXIiNg
LDem2aw021kKRGpNGG8QKQ8xm5ahTU8S2lRBzxd28g8GAqsMwDmnz32Jd4jpJCUA975PiXKXt8ao
TxKEa6cb+7ZT3Cje3V4h4jvBCqhnx+8NknssduXIadrx10Rh1k5arCkrundtu5FiuGk4N/wbKagF
jc2YwobuMQm9dzDGnHvhPPfPRkr0LMefRelXFHyHLacT3vyFATuEq2NlHTPmirlmnaCl/xsyDQPK
c81hM4rNfbCoWALanWYzZfbXDtO5afwZpu9W0/acmFaUAhOFx+wjrHqRdPmPFc66N924Qu0VRzIt
PHIs6Wv1ks+fvJBDHdnOSf662JegpcBXm1YFzqMcS7UDEe+vCUhKmBXiBZPfyqS1fMhTPp6evBkd
WWsYnsm252riF82/Jil2YTyn8hi1xttS9TsCoEz13l26rYoaMToINCqJNKzGmwHNAhrzlUEJ0Uhc
e/iYqu2o7k0TnpNxWPk875bF3JfLtUJtwWrhOxIDUramPmDpG9VOm4dwgfbCokkvzs0x5rlzv0mI
ZVo0u+E6w3lx5Am5GEBDm3GVEFNPI4r6/J0yuo3fy6OIgrUtAszX+LsU9DwkevQQ2hJxvIH/sgw2
T4gxdeEcSpFffQA09afLG3I2nc+jIpR2bEGw2YoXrQdMDkhZV8gKUX+HSkAlEDA36T5Q2rnyE5Rm
boa5U6+Ke1UHzEPJ1tXTXrM1nvfykfQoadwcAeHdst6jiYOo5CpCM0/PW2qKSJIfGTK8SA6/Nd1o
FehnaS/Stnsqm/xQ2/6XsPgUF0O5i6zuQUvMd6E4Kpm5s1VoMJmuA4VqDmaTbKtWuwwjpyLwG10y
7fRIXwjOSos+0Gk2EivL4IkX3MLRLyqxkeWErFH1l8gdacoy4Wsg5rjhhiRAQjEG9WN85NAQ/O/I
bzcZl7I0CZ41jOyVnHC/lKsbFQXbMjRxT0+HePpOMLANqls2hfnmx/uO+dZovVraT4mQMuBg9PI3
1xi3AT0FffU9mtsZu0LvAUV46FeKkmRMdAJ0HMG+kh48m6rRwNrJNl7IZUMK1iv8fRW0S3KcCzGb
9LOz0ZlQZOK9lVA3jjfOCh5N+9+UkyvvNlXLf7MOZ95n6T2KWNuVtr305wRHc5n0h6B8EMNHnyMK
WWv6QBatRfCfZ7Y3MHyZ6t5O7o/MEFLYGTjKAkNbJPlHERIP7ezHMOuPIQXbHB/PRaSte7Pc0r2N
HtYsTeojx059Rnr/bmTGwiBeZGlUEWI71xiUGJwEpbfVtPNQ9FwHMIqwmJVTcx9azi4Oq760bJQe
49ST2fTmxEXhej+9DN9rpPWCQgQcEu25ZvFrx457wvBv8lkW1GeRBRyl8uTMgDox6wsLqm0/6loG
8BgCzDSQcnI7/w1I1jLko5ldMIfybgi6RZmOt3aqHoH3U3pH+xJVfCEM4NnOSBa2B3rW6V8dei0d
DtOUfqiBvHPpW7SLQEoc6MWFEUL2YlkYGT3rBNa1ybZeEXdvjt1GxySk+2fquLw6g/7Se9Z3kOin
JgzfYSkVry6plWKSL7lX0ayh2aQWaHFcZU3N9Bpwtg84ejXm1CdgpAoebM2TMMw4+PIh5oywKGqt
fNR7JqPk9U3Z01WZMPRo7H9tb+ngqLLubPBiZxORoNTBpZ8wK0ZVSN9zN93IIr55XRttCCUypmeZ
m8oAPW5CvRsYS20xaqQpq4FPD9bgm3Te2A0FWzTVKcv1HvwIaxItpRhsc95+mfVZJHpIKUXrr1zK
loF6y1+2YWcHJATnBvVdlmXAU5211Zz45TTVwTZJy9eQz2+i0AHtUadtxaNXnYJdjpNTSOGaMR0a
OCEnI0T+s749cWkoMTXCtyC9DwUVtziWZvsFPLQ9fAiCPSjJzE6z+YSOh4ffECckNOn46rJfemAd
ZcfgW4dzQdeOEHjP4r3yX5uB9EoIFp3zbOnsc513DMofk3ym8ebRCMZHv4O0kgV9+mS5mFJEr79k
EZfF7GW02GzqOL5UQ1OurJh5VSO/uoYlzBms/jWllXw9Z4GQILxVr+XYWsJbL0ruhu2+G+YVoWgO
UZvuEq8xt/SV5Qw06Q7UwjjBOMywt+gZclGktqJ1pl36CeOdwaSSNhi5BQ8K+REPqsnxkpm6k9ab
wHyssCRXsDJ13AbGgPNR4EoybqEe1wejGj5jBKldX9ToaUM3LDGsaU+GjsPcyBdTBOJMGBSqCRsA
uu1clYF3oQzzpwHnyxhcIka3ZhCumu5rQnPL4DPN+36cowSx/3noa/40rsFVMdo7zwcrxMKlZRzo
1Fg6JYIGSH7RRwCA5hv6rCeyfUMOkvbc/IgqhIPBFCujI0NTc8/F0Wc9m0Gz6xt2ZgtX34NC6/KC
zwqfg8urRaRGA7bVMuahGlPZOnW+qyR0ORV8S5NRr8PZEFgb9UwQkVwaYxVrf4qFetipiH7Ff1ne
bIqi3fv2V4cnmzKDZek9GzEOe8gXNtQ3ywMdy8ZforODxKaNztnG/QbpE/wOYUTA9yDQ+qhcpT06
GXM+DcHctd5y+yO2mD011AOs6/IpK6nvYb6gq/3sY4VQVvi09cp7EQ4LT2PW40KUg0Rn43aJOi6S
0OKqnSn45+jqFMkT63bJ0C4zYzqz//X6iNL4WiDamomOCIl9xX9y9JqJzVtHMM1gc1QOqsHEdWlg
Q7fIePKsKabnUX4UJXEvPDMj8BBWdyiEXJtr5yrZLkyZ7GvaQ5OJiKCDz/1QYsMZI1rQiKmljyhO
I3fg5qRHRyQM2786aPV6QjMnKPXBolhx9u//64yHUlLSHNuLcNw4jLaLaR2aJoSvjuvn3qM/k0P8
0nPLbaa8pcbuaCE9h9/IotQsnfA7sODXS7TZJPoO4wKRrsX4wiT5X1biAiiuPlE/BkgaAw7sx1X1
UWQED5heZIzc9HQ9N/MYWsfcCztCVG1AwS0Jpvsop+AjNPnmIeG20VvJUzPY/BxelQLzM3CrtqMQ
D5Pt7MSUI6eI1wlR2jYupYqPM4fT6WAKlyiI5Vus9hUlaI1/iAl6IEKVBtnPH+HfyttcuNSx2fXi
POicIxkhjcNSI1JhH3uSAg139HJ60GgUcSDrafVR+k8Cs4hkvYeTvx3SpyzuDglXdNqmxn5t1V9T
hY1e3Krwu4oOCpMTPiMKEUbvx+/QVoNykVk506S1yw5r9jZlcPrGxmU77hzMk4Alsh9P0QQ1e9z4
ENfczDW72Tjer5OyukyInAOgQ+dHD7kY9tSB8a/gCl/lh9iigNh61oetz3YGB/rgxzQs0EH/nDcE
qbiGJmITlb84QQnicW3aFRbGGspwcQg69ECl5P9Yug1g+vki9LeTjUMZNNTAUtLqd61aSw03jXGF
YwF6cTtiTKvfjMA59ulXwGm2BbrtFy9Df9SdjTtu9Uit57fOxJQ95gqkV/rKKT8GkiD1BroictzB
Q9kMAsp/bx01DZl4q5NfNtqFsCmUZLU0o4LrCe+GWC2yiqOdsSyzvZk8Tc6P6nZB+s/G8Fl9AxNe
FR48ji+HFLDmP5slRhK7qvWd7NS0lNDG4EgwLB3Km1s8yFEHYKS4ldRV9zVSsbMqhOHsjdFO99KN
5kpjqHcy57LFTWhj+2lINCYGfTS756gvuCcM+hBZfkzdIr6rYWEeo5axhO0/eva155IkjQi4SuSt
yh6tnT4XYCrV+B3amfuiOm5SflC91XAYSTAUDARaHamGqXnhoiDLDCa9e2G0bT+3zT+QYXKdpyJb
9QPSlKvdKycPHqz0ywP9xACNpUoDpbYyHSE5OXa/WTm+Oim7J/YwXsE7QS+eTudR+bW7DVtn4wTq
3WCw+plVYbHIuClYjLO4WJZobi0LvhbqxjoUfbDJ9GXb45q5BkZ1HVtaMYqVxV+Edl8mIXcj4sOA
fcLjz2FcgXArmEi7RKL0T9phd/SD58mp9cCPSAZM7q8bb6V+G4vkaSRE5OTToRa/foOmSTPL1P82
clf3TxU9EOk3BeX3iKcXT7TkMP+S9FhdHYJP7bo1EeKw0vROt5Jts3CsB4WRJCCmFEKaBVydDy9e
Z10A+GjkdjTqExgszpujmfboyDDAw/4E13Lm7R2oe8fonsr+Vuhw2gUplybS31PgIjNxdtHU3Jkn
31vadgUnGFKUmSj8bwq4oEN3uOYa38itW8sGA9h1yxjw5o0yhn2oceTJJNC6GNryJihsmybFuNyy
878Sh1Rp1V/t1oyh/vLiBMrZxYnmbTkpB+SWTlGeXKKO9Q4fEZufAUhlShwQARy9JEWNhaZD8SxL
EJwVH5Am474iKnomQY4QrtHlLdXik8+Yk2Khig5lPo0CrXFTmeMy7dWwScfgxQVuchZtDX0KzPaC
EPHJNVukC0bjD751YYD1EKXwpI1A9StzdmxNGZ7Soid4TRs2fB+08qyiDzKKHHyFByMXw6rvAdDM
tmM1jOU5nbCfY48Gq5l8egKDAgdiqmb6dO9JNfFKrdqC8l+8wm5yremRXlL8AftXa5gwZf+AcQdc
Mj9HWx+QX5OVpuxpq5KKcXaS/iDhzH4cbJl8bBmo8Bfi2SDkY7wUMOZ4D934x9GA4rkDgn9E5pr9
va4xzzgtBr5IKw4ZY89FxdPJpXu0OTEaWz8EF6ByBIko3JVe3kAtDd2lV4PlmxSU8iAOEDk6B8kJ
OXlOfmlNOd9OOCkG+qA23KjVWiYhDowwfSSIscMvwTkC4+dUYU0gaA7/xyje8yamojSia4Cdj5b4
2zg45kk6KU9kudaC2Nu1eYaPnlb3CGUjl3ikp4DJNHufEWF3GKqCk5sfHf9+bFW6hRyRPI5DwnRw
fkhSTXFbn7/8++bfQwp3gcaivmEsOX/5982m0hilmN3Vm5tbuXz09vLvS3iGNuVbBhFGh5opYA+A
mKBhYtvRc/3Qzg8DfVr/efj73n9/+Pd//8/3/v5vM3eR/PfnlTlgZhfOLgBo9mGe/sPY+ZhZDJhm
K01D15Bmc4NwSloh4sAHec0sjlql02v496WeSbzdnl434GR8cvFBecR5WBz/8z8MlledtIKbjget
7MnG2Xo7Hv7zQCPJIu47vMGCmE49OvLw91X5v1/954eRXe5NHHla3GVwJf7fg2kayVK4gcbd0kqO
NpYrhFn7yEQNYG+GQWVsjhDuiRfOD1QxksucH/7P9/xKS/da1qGlx5KttpHHv6+4xyNDJSOaBHqG
xb1mMTY5ADiOCMUWnth775tGs8jDpjm19L3gffTzTSHKeIcAegtb2zq6QxLVHF8jm9lrb4EPNP+/
H4dDMB3D1//+hL9f9fdTqQe1Fr7h5Ou/Sgk0XO3099BOZX38aSWDJl+Pj38PvWdyE/rvj02eA+aj
LcKBRX5hO/j6RyNqcYQqTqzGlRWG1tR+nDr3tWyoA+T2ZQnrruWZcfFD9A8tri+dKdeTEau7ZTbR
gbHtP0EuCJcYDnWMLe62b7iA2PWQnmGEp+dWeIepgfgtyeise2DIXIbi8OTE4gODjr1Rlk5Futkg
tKZSHv8eCHgqVCAN60ML2HeIMpcvqXgQLdVTa6BKsjaPwaQ+kyRocEdjlsErQXGPti6D4DnwLYqj
h6Q7SgZcCFac43OXmqy61tYhCuMijsj46cDQ6xZjTKXp8E0pF81goWR5j61ADcXekZzRPIympTOS
RE6Q44xQbYrc3NrOhGFMr2iLC1LJ6Li9xr4FZbZ/ckJXewnwe+cdtwox2eFWCG5seM39vfQijL4x
BbTMl9fmRN0Y9SO0k+p7K4+4m5ncrRpNXIH9RwjnOpy8UAsPglvvYkoYLrhjs2kqfZ5lRA8Q2Zyl
mpr0VAQVp7FM3YrzJBuNQ3sfwrlGpY8MPI1uikxW1eoappRI8kfD7CL84Ov2MS/JIgAKfAJUYu9H
n8mU3XRPjkacBWvK308cK2R0g8vmPocovzCLBvRqitbaeSg6I6Ekl/vMuqsiAN89uK3B8jG71PT9
lWhN9x7jFqf57L3WqW832qzahBlH0NjUnF02lxjnGodTUN/ZlvzPdPNkE5Cy7ZDom+ld96aeDuNd
CgDskgg17gTetHCKfwv6fEkUGsmtKPVzN5XmK68F9JQMtnkI7QBhtAy2HGnblXAaLGNp8pQUg8LK
OXtN/eA310f7KLAK+3ByO7w6VVKoc2yOIBeC4cXO6mSjZnxaRD5Glnl9C5rkYXQz98FAIYJkLZkl
tPKhESZcNYSjkic7HIRzt7zKuUuct9wNTfpd//d7VTyr0sLGSdUO7bVVUAdhgd26ifk9ufdiGyON
3P4eVEZje8IfKUx9InMmw6sziZMv5tRowY1V5TxNCgbGNiu9+jREZrIxmhpZ26I5K6OG7YhEnm0B
lwHlphMhlmyETXhKSyc4ccLWzXOXOBaDaYqruKUiqYkx2NqepLlqfqgCThFFWXrrNq1RVThob1Qz
AGcUGWy2hs5PYdn11pklNVVXxdn3K9y8ssUQYxNfCWbUYtm2w4kDf7Q34/TczO/GZML7PHWYP4zW
xavYmE21dNrg00zQzQKvNY7EJgmiDoL5bK6du8ZQJ41g+GC1+qmdWY6taGkFTlukGffssKUcUyOS
MGKZmvqY/XYKi7pHoPCepKG+LGuDXO78e1WZcFe2Zd0ayvkWVW7Vd6E18pbbpJOoQetbS9//1TBA
SjeZpEo+Ls+2cjGlKsA1FgdAJ27l7a8jLpH+a4oRnckU4x7+DN1toqUNr/8YQV5ch60rUFKn4By3
EbhmmzFvFV+GNtSPnXpQdYpOlHnuJSD5Sp+RVMdkGGmkdgBWj7reXdKi6i6DEdwdQLVYMnFlZGPo
X0w4fWvBiXDlGp0BSlGXO0qWlkQUnXtgei9lQzkExOyCuKojnlXfd2vL3esdazNe9H7PjOTBbAma
ehQrFR4lDkPfQ9uu4hR/0fjUYcU/pTbiBxDDdThl00fplk+9IAQOOLk6alEWP3k1ARskE1725Jmz
UgafEFiW0JNuZfxB8DVa3Rmg3nJGqDJ4cr0IDDEGWiKpmb1tK9xzf4uUbyOaZ2WMlSEUD06lrF0D
NLZfYPtryRKSNZT12B+rjFe7HWR/tK0o2ae6XPvU/S3smiChNRahsegUby43TCbkYGZgXdBYhwRD
gkFp2N/7S5Li0UTfHlAecWD2AxBB7aToneGXRPgAKTwv3/sp1q8mlcp+3j3qPjNgvWHo71TyWoWj
dv57Q3nJ3J9b0KBAN1O043i+7zsvObJ9qTVdVs4bmMc/41S5Uyxc19qghCl3KTEbegPMTBgGV+cx
KAztGrBYbYyonxHUFT+cv+dyttgJQfTB85GLDYftszNNeWnmh9BOMchGk/6fT/TYWWe4UdO+aTHR
D8Xl7wM39Ywx44zf1u0agiCaOgExiwm2eCEWAnqBuZUJdTX6zNjVvDkXDMLIA+ndix8n4soFRlwB
FHAayDMkiwqGb2pFl8ZvIvylUfyfr1Rjo+S2mCGR/dfB4DMttXmAI528gqg1cIoJc+XajtgnoAKC
sBbLodFJAXaE1IehexvaoDj3EWY2FxUtoRowJj0TzROW5DI0XUU9ibs1Y5EguNrDrRndXxXKeOu4
qX8EZdHpdAmP5fjjhQZt4src0EAIeRsc7SqiB36VSRrpdS3aVHiRd4zAbiZjTlyEOul2P8NFHfgM
QHsi9kNBWMr13GNlI66YTvsGcLGTefiriwqHTxmZz10GfahH0R3JwdmNH+/Ia8eH1MasrBKbsBZb
P6DRcu9jz91Kq6Popb8Owlp5udpj3uWgM9o3IlEPVTvtVOgve0MYG6Fz6ysb72GKgqcUpsOw7bFK
Uzr6z7Iz79E2HKxINVyoolp7ET7N1qzxNGYhLZV+uwxHMmi5FemsKtN1qutNl5gJYhnw5rSz71lR
7qBmc/PDu9Vbu9yGH5yDGt1kjLAyc84FDNprNjRn7p90Ls9mksolqKNx5nd6/5rzTEvQg3T6nsbB
FasohqwM+PVqldzJ6aprDn03EqC7jiZIT7PS99mQsA7XN8RgwCYNOXTgAg4+Pwqj0mvb5Rwzki/w
M8GxnCjuSNqcUVn2AvQCEY5mCG7GjpvreINVvEzq4EPEqUlTCD4CJ/ePXifETnPnbWf67IJ4r+so
kjoU/VNr9q9GgPsMztPZqPp/ruS21SgaIXwL/7pLL46p06hAk0e1r3RGgxaW2wRCKtlO+yGPHI8R
U68B1JZnnU/N2ogccRgLS84TJcSG5OR57qMGiM0bph8qayjGbDnCJWEbLGPw2BstfR0dSCWYFeql
rivrGIzmUSd8oFgj72bRX5Sl1CmwjEuQe/VLn9IDamf808fy7rkTMFZd2tegQc6b8gIVHufYAX7e
it26wZuWgQiNgAOA1N0oqADojNStWnW7Ycwxu2mdEFyc9x4KsC1jUp88O6wuPgo6xgyxzo0WwcXX
MFnW9zpOtXddRVvhNo9pKK5lXVerNFMHjdAfSWxB3Y9n89ft4yvHtXpHuhzEvd4fciCN9A+Dlejt
6WlI+/xRkmWkqsN4ac3w/nf8+zv0+dQWHTRXfLpmif2kdzjA0mzCAGLAJWRu2zlooEs/3Y7GGOEW
wJNuR6C6rYJtz40ZYGXFecA2yJiqWcb6uBZO124Yt6rllH7qTfVC7d+X8CX8Xi6o66G7+7HqblAx
15Eoi12bDiOvj0eohltopzvwXsbxQw99+Cr68IlFgNw/DdPLrvTrFajnWawmnVYCGOr5e+OrbTnB
E7FxLdvcqfHLGOsGpBFFPzOo2RqZVtE1564VLyylAfjCiRFuLSU/ZWHZR334nlwbC9Z4aExRbglu
vxt6ICAclgCqW5s4+nikw+29yTWak6oYg9kotuNQ8HwLi2BsX/9osBhWY6xFS1dheqSO3cbPFeFE
JS9SdasU0QoMT/c4yIQC2RZpOW5vBIXFIjWyt3AUv4YlzUUKv3eVCcStTMd4H2MJ9+EbVhOzuRZ3
scuKuwJrh4+ct98RCojJiLkx41fFJWLdxIApKZ1ZfHvjLVfpVyHSXSvJc+UGL6qW2fEysw0AuzGD
rjSjawsL+UYXtb6a3NJcaIiJITwiZ6jypXSSf0KO6caK3z2Gqtu+VVgC2ursZQbGnAaUWd5y+Vfa
U5n0DOni9K2125ewCODjo9ZatnhUk8F8Wa1RS/UihdFWix8j69NTQ9jbE2yDOgcDuCIpe1aZbu3K
bI8j4ITWAA1i+WvalOp1U9kbu4ujtYk7pZH5nTab99BmiN7ZGAr7gMG1iyZPjpIFEPrGMkqiwwjB
kfZVvy5+A6n52zyurIVugBnwgh8zyd6iERCFGxKOQsXfha0VrEsPKs/oBr9WL4ZllxCDtzTjp3BC
ZOZ++DCk9pz3OWbwnHnNyEnGEeHJrIE4eb11gbLAsaAovi31Zjn9gLW8+qw8Du/+yA6uGTWgTo46
hnLWTlvgCsNXVJqciLtOx52BCOandJMK99QwIi7GkO5LD7KHNvmbwegueQZyqVoUT5rDDb3Vmb/k
6o0LD1Ed+MetNB9AbPiru53HH3VakfQNgJ3nLPC+078F4Rw6bOVPUAzmNkhRmmLSZzq3SHggxoMR
fSWB89RIZ2t108uYMFSqVGaiLDAkNCqGKdbekkmyaiBkH5I4fNYSydiSwsRdXXzYbYgzf+bKD659
naNFhi82tjVQxeLX91jYSHVxtY0ixeLiorJ6MzpC5SMTFAPOekmQvm/nv1dk7WVJ3MZNcR8Mofli
Ueu6cOxhlThfdZLJgzePfaeSuSzXfReYASXEa0tVdLzS8AYNYwsr8+gPw6pO/FUfsTJEJk5CgDOR
WXK7YwBsl2a64UzFnNlBzpUjMTxBRt+gASRSlOdgHn2MB3kMMA7SAgEVwW/Q3jrvhOpMsHfUN4k2
PpcVIfk6BMwY9/yBrjPBe6AbVULOhBpTf1mzm1N8NEaXEWqU/xITU49EGhgqiU6LmFHyV8v86G3o
mqeRrRPwi7NzQ71a01y6LVi2HOiPeBjwIjHappPxljjyXGCJzbn06/GtdSH+uAWvdZxza8vK4Dul
EJkEQEl0Qz9VpADAc6SHCNwx81C5840HuDRAQn12NIWLCjSkUeaPfY1jQ8uXrSHpYAypthy+MlQn
aKpY27l9LvMcyznLHB5Wo/rw5lZWo0zvUzYecl3fxnkePUV4RilqxFsD8ybKaaoz/f9h7zyaI1fS
6PpXFLPHBBIJu5gNy7OK3nODINlNmIRLAAn363XwFCGNltpr93p62CSrCmnud++5JbsLuxKonuGV
6pTolKIu8RgznLVLPBywxdLdPIM7AZ9yRvuSG6Xz7aSKF7dqjxhVP237ceybp6aqwCTIFjS4kRt8
5esLgzOxnefroWb9ialds3U67E1c10wJqFTI049QRfaVxyZ11XXVuWjHcldmX3Ol/J2UwFm8eXqA
B87iFA+4mwGtcR5tD2D3j5yq0IHZv9vO1vt+4kXSAZUuU7+zbThLVkS6L1BP1dpai3HpYJuByg47
Kk4QyokC+o9Ng3skzLu/WTxfmTVNSGQMj2KDVpgTN/Wk8LHJPYw8AnHVks1Q+qfIZ3/fugY6RPzE
lIVs2HSj0MW3xjBJ0aO+QXJ6yIk8HNv19RsCGDdi4iKaRvm1HRFnFf5zGnq0G1New1XjV5dtvPXF
ADOl+lFr6k+6Ad2FBIivbOlC4+/pB5qrFKKD88f0xT3WuR5hEbbdnCa3SiLs1Ut+B0ifYsPE21uJ
/8YPuTAhzN+LOS1BJuG5md3lBrAfelkoUA15AA5LI7ZBS4CV1O85iJiDwuaiUAf3Z57iCPX8Lbfo
TbOe8ID4aBwssKcyMQtqPSUNbZC9pMvZgTrj4KqubbQRLAmNVeCMGfF6KrKnUETehqihUDoRfJBb
HZzY1Kmql+3ZUsyu4B4sVXFp+DiF0h+PajKXiEUKVjsPV/AuYnNmaaZ+MfqdfQZyIBFxuUGPmh33
CaUN0GEq2bnV57KY9pCU9GO1wZsKaJ4eqgNVpYnV3PCsfup/ED1okxUpGwJNJR+zxj6HiXNT5OYy
J+N9FTt6l3LeY7LpcVwkzMNvTvY4YIji4aAiLWNA/mhoYJ2i4SQYQQM17K4AFD6JwSGPDKK6s6T/
M3bN1zCHFFg3tGhXGKhr9w5q/nhdlqfaCwnBtG8z41XeQP8rD3jLncXttpOxqdjhfL2x2DE4E1Au
P0KTWUZxUEgTXAIp4+I3RxDxJ5JO7vC8dM0LHp9yW3Uc/1Oh7atoCfvrjl2dg9kn3jOgHYkL9ADZ
6Bz203LFC/CMSz0q8+i+lGvdCSm2MWxgGjrBI4ZhjCQ4Laj2mt8ios4eC33R342OfPUTfn/B0Ti2
GMwtBuCg4gnnnjLjYrawW2HBYJz2OHeS1IRlgWZp7D/BxVtaVuDCVFsKIniA4Ohsl8LVZw5Jb+3E
MB4ezK4OKGvmrtjkaXNUBd1JI+CVoMgQciWhM9WdF8v5XgiM9W5Cv0KmSNRQM0BaLWGhXk+9j6XV
shYEBRMTR2PGrnyxySdNQ1+YFztALCmuO8XtCBgi7coQbhtaO8foUaQkCnyLVoix81K+GYpu3Xcw
zDRO0Q5jXItqrdBON47PF3dDBCGdRk3X4kpncgcUSPhWioeRynAeByYmdqTw7rZv4UrxcYb4tevM
p9FYDPwe9ZWmZgotjqKQT52clgdTKPJOgq+mbRNzvDsdpq43G+8qL3znts0UTcITLuN+TrfMYe6a
RMSbabQxk7TFjxglq2kI9Dos3tgz+CAnkcCYOfFhbP0zEqXeuZEPRdzcyO7VU1JA1hu2UQ6JGmDH
PhmyT6JeHPtF/RgjOOzoNL0xq9u3zqZ2D+30qa/BJEWUh6JyoIrPnX3pACjGmGAOUeLgTSvFZ74w
kpeBcyoHFnPTiBMPIctK7gA2pvworWN2gQRoYshi3XfJIclAVjYoVkVIeDn2WxJmdDsdtTeQcPDa
hoMae3W4FI/M7YgBRUSjrKJ+NhDEMYugR8KR1xjWfkpkQc6UkE6YfzzrybmrJXK1TVDZXZTYL+jo
qHxUZjhoxHZOFVjVDu2BFXYfWVG0t3Ag2oYQP3UngtT7qG66qrzpIiafPnXId/nE2crrMGGHWeMd
cxSqImFnT1uqKFugUSIj+TPLdC9VZR9jjSwPyJqPqfnKawWs6kGTjttwdiFkLUkwJk5+LrNpz91P
bcfki95hTK/QsGtn5YYvYOzqEbRDFFPcGjCQrBTqjCgZf0wljIp42bdl8lrgVlDrdD2uzEPJJk1b
VlPigYM3xoD9XMaR2nUDHlSRFs9VyK0NQyo2JWLdgBqDhcpcQQAlDuAw2n513yvrj102FrmRYNok
YfOwWDUdH+LTIKPR5ZfNV3kk7v/5E6RAoPEFPNKEmcI2YJRC9dpYHBOWzFjaVFUFGLc6eoCukiJh
Sfd5oeNx7/iQeZqCkbi089++G0HQwrXrcNTrLP0FPYnVzQmXlfx4xG8zvBinueZwVx39CMNP7hFv
cxo8TVTWm73t45y1q3ta5+gRsvGrUdi0X4hjbpwAKuAgwlOybleZzTtnKAoVlTvSbNjfimy4xhN5
Giw13Wfz9Ku5mXIukBsqxtgzO7IDcYw7uwmm86yIjHkUnmwldFpMkViCMjam9eMBu6UBa7NydmqO
e7LoPzPTT3sLOkDrTmLTq+E3W6q3gfa3nbR2PTcEHtNx2RricI3DuX50AVW6BWaPHDNPFN8wKmL8
EGarR5sEBMvi0P+17eS1hPh06Zbqs2jUzLmpfwgnX539trrEocZqB3EwU215w5TsTds1/dsw/LcF
JQlU8VIMxh2obOVycH1ejby03jhqzheaOBlqLNxCw9RimsIjV8v5TFtafs+hcoK9fTVPseA0Vk2H
ZiiPHKPPVg/xwVooOlz8Pt3yj0nMfaRDvWMv0mONHNTBiOHZB8m0ZNMhz/iHPbnQ3BaQu63Mdsiw
WTblWmEY8TFL+zLZobHwEaFu2A6QZlJv6xs4HR5EduJg9lVrgA7GpLHKYHTx8s1Y47Xs8JnYPw3P
ZWpbKcsuvwe9e09xr9nhqporEga/tFnSe7sgmbIQEU8wOrHLU1XWEB0oxzZkm6PR0UrG05zBGVqm
35mJ59VkunDvM38428K6L3IvucFnCyQnfxujTO5VRsGB7ZIf1wm0IPIdmtbUsXU5Y9MKykvNHHCh
UcsQ96AWGfuHiwc9StPp0gg+/PzdYzriPILFoWDd8qOP2CYrjlUS00dLa1JFikeqpuTrc8KGOrnn
SpgdXV8/+7WQzMTSgzuxNJs5uC3K5L4sMLS4jPvAeHBV1WC2TJIXKCT1qdWfTf5p696D4zltoyUK
sRc433PtfdP/QK6lgugypisx0aNb3BWfk6ceu8oj31mZl9YnUU7zJc1AQCzwD7Fyo4ioAvtcFH2F
IZ2ki3PrK/WD//7Viv39UOefM3eLzeSEd2NM+0MykQydq4pHzsa9QH/m9ezAThQDhqzKPBemodm0
Z1CIWX0/d4t5mdwOnHM9n8jM3GDZx9BvaARSFSD9vsLei/J8pUTMTgJucO/EsEv43FMK5G88TPNj
gMaeJcTquzoHOcjlaiC0sCtokHByMxwKRoMb2eUlV+B2NSet/4+QjKVKHsVgs7XiBA1WyTZsz4yr
piuCg6zqCtuk00N76sVv02b4XIv4s8zSy6LJGADg/CGugLEUfqttPphBUIRMxknbRuxG5X/PxfSE
oYdspN7rDkurMz8VzPG3gfUQWdedRCItYsTeqqjwXNdNvfHpcaQDC1ZeNwynMo69c8I5vYoz9zpl
QcGZ1ZMawIq90FCZi7bazAncB6+DDclkJsqqj9JGNB3mnj4ZALrLGHLYt7xx5xyykZLiWKvwqDHk
23mVHyI7/0QvbiBBwLHtveFP0IDV8An12WNXHqCA0xAMQWMq4bCVFWZ7TaQIOzm/Eko+/ned1b9B
EUcwvKmbDkb1qjEhjyWF60kFOAk/zi6jxCnqgQqNYYTQ29+rmsjg4jEZ9GtEFgvp2m9INjq88VYk
jqMIYbhhieMNc2zeEuUrYqyKCwbuw6+MuAh30PuCUpjd3Lp3duW8DS1mTq0dXoogaq+wWicoyMuu
7YRPXqqqsbgSOphxVnLuot9kZonK0KWv/NjjqEenCLdp9KGYtHCa4hqjqZgJWrjG4lPxhxrzFw1L
jObN/Gwc0AIkfXgXyg6HyHT2cTNeue70UVSKHIyr1raL9uR2yZedkay0uAmbblfbsHDavhmO9A7d
xnNwrNv2WThI0owOASgkN4brLiGj6k/TJhNArPBDltFXTTW4NTd3VOA9mxQXtLJ0BUKp2HCGPHQS
9NYIrYOxElN5j22V559HwyZFRLiSgee4H3waIilzIxXT0ChkowbRlXPVKCrxWoC9YQASERTyye3J
Lw+jxamPK3bElJig2sB610q4CdMdXR/eyv9+sBRJLIVTWLjua9vrkDc1oOO2+Lbiv4XycRsFggAB
KiWQQNK/rR2spbckVlI8WclQn/tZ/mb+8NMPGA7ThvLygGowJoq4oqNDB3HTt9xPJoBfiT3EfOwg
nQMzLgNssQnxmCrmKNrpbysz1xaluSf8PHd+0jbnuefYVsnhwRqI8fUWMm3yFxPIOZ+gzEVJ9k2E
6XVxMnqAUNGtJvjATcZNc9ankpUDbdXFmsuUpSUVshmmAjLW8Bp9DKP71/cd9qUh5HSFIFJM/lfM
EX4z4O9RCyhe0hUS/2J8UPayNpExGhqxTRP7mvZux4PbtAMaVUATRjr9s269lOVKYD8VPATxQNB8
kckNnp49b4R3wHxA5M6eWcBIPPxCzYBbaCZmjKV8ot76HJVI+0GIsC68kCxp+zkV5OVHzxZbAZnF
51foRE32MQfmFrlgzrzfKprlto/FxuvMueD6eFjm+NlQhXjuzXGCd3jdOc0eFFR68vrpJ2n9nKFa
FCC8VJsoSIcnXPW4xEZ1KViZ5yhvD3oUd8pERPDo7N61eHM3vhqvLdBlff9kWrrkJjKPruvRNkwW
Eckhx0CEk+UeLelEKQQgPQ3529jdmg+FWZcV4wulSiCdrfG1QP2Bxxbdub79oFy4O20cfrMqowXT
AkdpCJtXZxkMS8lkbeNm23d8bJYYykCDjMTRkQDdHYDU+UvC1d/mRrMSdHDtK4vKQOb2/ZFjB7oA
ld9bGVXfVcM/kBavmnkpA00sWlnWboxFy/UY6yP0RAW6XF1nAyFPhRYmM41xYtB/e0TicRR/R/p8
ripWUX4F5tYd+0k347hxWj7j0wJtgoiJv3Ap8zJ/p1sk+Zao5MgUfRX3hAbGN6FY1dO8DwswmR3l
jjZs9R1TuktD6SjJmhuL3/FKthGRuWQ6eGVd78Zy8rYOJ61swDhfZT34vdH+pBoeWD8IDBfTWIWy
M6KnAIDT4TafQsr9wOnUXDB2VW69jjOL1uLDwSB+A/kBzS3EalH3IL7GpXxblkOu6r/9GFw7Cd+t
8CS1idmRb4T8mrgM/gSjLGthUtbHp8qKziIj/FVgzo4S2z/ZyfxQTfBGBKadqwBwaW1Xb5w97N0U
kkDC0VFite+HJWU2HzJS9Ji+dy99pp9a7ETAKwA59TMKmZFP3K8ORgog8Jr2ps5UZ64biCrS21nc
fpA1SEJNmK5grFziZXlmpemu1Ex3QM6K3mU+Pd/lejFWJBEcv9jPFquA13qngUP4xo3DtTAJm5Pr
1A/FeA5msNp+dmfnhDmGhcKjj8lyTu6AS86xuSXTWM/T58qbDNWUAxYI/4o4i0f1giUZwUwZ03fm
9PuIWQ/PjQp364ejISvDJKvESTFNN2n9YbNDblwmTuz7+t1B3Wl8coJ1Pr9mhek3lOpUm9Gt4fRv
shSUfj794ae4FFlwt4aAx6m7AOF+oRAItlO7U9QYH5eKvjCA48fCBdi8JONH0EbzFZa3uQrIZSHW
NnFQg7W179vobkgjoEFZ95qGcEWjpyodvxV0/X3zvuScVpoeIG/Q+LdOkb5z6Gw2tdOKnXHfWUEF
nsjxfumtewt0KGYXZGd9y0N4DibviIWdgiXhE7KJmMyPVf6nEaSd8VnQAN9sLD3tU8FVe5FYjkSE
juQ40FMDQH7Cll+MzLZWmjERzaqjXNms6ntCcz10Vc05ayQBRzkvIZdolZjGY2a0BK514NIEJcvx
w4P2PHC+PYjixamWrb9OGnvrVRRNRHoGJSjp6vRkNS9FQYl3AbXX4cjEIQrKiGQowxTnYLcwnvOF
lcQOXDRA0Z8F80WqxLCdjwll3Hq6REnxmJTeb7mcGzIpER/yDGVyQ4VVCAwIsro/otCmyDucsMn2
ab87FmV06URvzkRL14s6wEVU/HMYum/2wiOuKk0Znv9juaD8Ik/fjkKQ0EjMcyrRC5qhesUAT7SJ
Mt/dgtp61Zbx1vbRTALkSAYAIzOogCnNCJsaPtqXq5gv4T/4DhOOTV44PRdIR9t0HHLYBSjynkDV
55iltiaAa8ub3ep7hhIYCUL3T+mLSzhF4R6Nh4xFS+K5A7qQLu520VRsJWQTieA6BFi5LDGEmhWi
hCQKlVXAkSatQP6HBWvvwv9usWRfjUfLmv+msn3LU+/AxeZxojmkceK14PmeJ3vAW4VCmobA21IP
GZz4YBibLQOdAeMqT55wjonHgxQgllRAzZOs9Cmzja0DdSUh7FNJwdhwL5Wj7y1DztFN21PJjNMv
O3MokuFW6D7b6ZqL8DjGp9BrfiZGBNbMyCpPA0zBhtBjMdzVBLO4vE/gAypry/mF31QocbJd9B7I
NCdOj1snQnEOOucHN53Pi8R6QIXBjt5pZwtM0drWVf6TTtZDVRdPuTu8LTG2ATThnzpy6l3Pwazp
vSO+i5+8jRTl9smuIGvnyLbfEibqjpHv75wJiFeTftEKFMCbqS4eGFUydHGIFZLkuiDmCDV/vip7
0iudBjQdYeVnkHWT2It1bVzrBVPOdwqtcpeMw/ucTcwA0hcb8C0dj6QzxNMyIxR4mDwWRYl50yMJ
jMhtyxQg8VH7F9XYZ1Wj3mLFEb3FXEv7kvhw2hlFqPpkfw+CP9XUvsiWo7oVU1mSd/eNZa57xQWk
nqrPPIS3WIqPcMoVjyQDftWmcqe97HGQb7VdHBedqQum/I2Jd4II9EYR6Oo70PnW+DVI8VG1/Z2r
3NdOcJAcMnmN1RpSaL2diKByb/8iMv0kWtw+3eCAEfXynazxzApmCYFvuEgK+5YxwbB10Fx2GS+s
bdwaY0V117LlWlP1Ovdecx2M/Afa0LVY2wk1/m+TwMVfPFrtPOLjCUAlonwQMsWknowdMktF2pz6
lzhCOvUDvMdRod51TXdF3mgOYvuI3F9K/rvZmxY2DvEWkmVUBtOco3ZDkV38DAc7GSAWyHaCCgGH
ZO/dhdXApH0NZTiaMnCMT++Ri/Axz2+JB4rTqdMzQJiK7+fqnWPu/WDtGGaI4BGz3uYxoJhQCG7y
9LnVyqw7KOLXmJJs75xdNPuvtKbAzc0Qjcp3LI96P9h8J1QR3Os4R3l+XJ+/9rvpt5rVbUSl4JVT
zrcDFrBt1uaIuOIbQ2N5diKCLi2yOx9PWB3S26eK2Htc+Xd2VrwGT2iC0RGsKQTkHPMi1VFhPd41
U3+/FH6zDzmSS/Y7jpcL0X/LO8mSsa7O78Z2PdzMyfNAk2Q/DPLWg9PkO4SwQ8Meb6f45LysPQmd
/4paHbvutVDNZ5D2KZQtc1/H/EjluHWj4KORLDcaq+a2SKnbE1nDGyyjY+yI33hkBOTodivGHG2r
hIKU4BXHWLf3jfcEgP61MXCYwERvK5/LVaWt3ZCZT1+VCCrjdOn7otpTxO5slx5DcrATOQiMMPTC
bSTkeyOsreGotsVk+JLbqLQO9U9bq8HsaoYZAtyIewv7J7GboCJdXf7JmdJvszBw9i4OJrVa8UQ5
/6EKhYNHPz2bbOG1Q0S4wsJ5LhxvWYGuJJZXNFgAUmy2G3EFbd4XL1mIDw5p297KAPXZmRlYgk1Y
u4Msuv6YQwHJJVj3nVAllcXBh+dCUxxCtIQhfLWR6g+Nz+ixhp51Te65qv1mg6OhhYvSvTZ1VOJo
BRmRmGwbrHSHYsaJkyy4k+cIQqulXzwNtYQop3FhoJg8vi5T9m07t9iVfC+gkTZAIsW1GmdMfvvO
HHPpfCfjjLIl4Q5qQreAOAKw5+gG00OWjccx7xHAVorXnLmahHjzqZuAN6TSlGIo728y+p9LSFdO
TS8sjFHMpaJki/DU5aZmIL8pejaBWno/c/SRg71wCNPQHB6sATLnGVxvvplwCG0lHv7tRDMtH9I1
sOVAjitpPOqZCE7g0bYUOhD6S4ljhWn6ZtzA37Jdntj15q1MrNPSRo+WROMlgBG17gHOhHWV5OrS
rL1mzDaI0hfhC5o+Hsd+4aMpLFTwUVNQwlmBEmlAiABNGdhxnNTB3wkkPH09dPUIonWMxJlTvUxF
xREmh/vfAe1ECey9h17+8Wrz6/FG7IfSD7dC/TQhgj6tRZsCJ0UW43XkYmg20QCzi8Itd/ALFqWK
+Flt79lDYs61eCpDMXFZcv2QlBsDha6i+inBLYEPW+7XXuSNlVTWfpYML6VjH+y6E1Amgvtl0M5B
JNAV6kVuejNtXFnee8l7MHY3oFHOPkC9XL9Y8S/C4r10yicusBnMCbRlv/B2uZe/GI8ZX9tkf8mU
vDvUJsFLNNQtCOGBVAGAEA3Lfk6ZB2VZ4xxtS75QTVb75TmoybE0acP66jR0NvBxVv3KO9WflWHV
nvFnDT7uuUAAt8KRviRfOsFCSX17xcAtfalMdzTrghKWZ6s1fxJnhn/Ni17n8Gjw7lx5f8LG+hKN
DPZDlv96udMcBsfGOOYq8BgLd262jpuyNf4tIufJIxd4jXGUEHJsc/53EZ+1T6AVieSGwRmLdIRl
vIiBZ6cfrme9T9wg9v5Qv2L3fOoiuych9hiJrt0vjvl1JrKgWtHK4VZYURo+bMUK5sAPgv3HP4VB
0J8YoCy8T3zz6XHC+VMK+gTgNTK4SuR0QoP5g7VpVyXfLF9gxFcMzpqe/FrWrr8xWDfmxzXtkuYU
V4sCI89H744MRSFl2c0pg5zklv4hTTB1NdEZYwTmxaS55pzPj1NfG8KW5FrAkAIldjd0CCxG3Ucs
JAYfYwlTWq4LPLHPJT62Rh2HqPzQnAqyKTnPi/oQC0uSNe3r8KN1uJaPMRQMmX4ri33oR1fUi2YP
+sNrknsh3hL5yRN3PbILFjCA4DMyGYyusdTccjDa5k377QOT6Gh2HN8IzFLgZ4aXaJhuGNNvm3A1
VPAjwk02Y/WuNa+C4Trgde0ZlINyi02J64BNhtOpfZh63MNiJ6toH90xG9l5HkiJQjxw8PhsB3dH
P26MlBkl7oMHqaSSHBhWV4I/MYIw8TkuwBln5RMJ7ikwv4lkDDpEcr4aafAZKZn18/xonPTNa8A4
cFA1vDLcSD9qXNcc46+kcQ5pMD0nnaIPFh+nvjfO8McRL4K6I1aTqypTu1zxeEIddf3H2U64o8xX
qRXemup2nrkC/f86Vmxj/fwM5v8///qpTdW38+PfJKur/y5XdWz7v9rZt1/91//4+8/X3X6VfN1j
bcqvKvu/+lj/+ZK/X13/n3850b8Dm7RCJDxh25Tb0zP/v/pYHfvfjh9FkIG8SHo2Je7/u4/VDfkr
z/ODIIg8V9hrVWtXmz79z79c+W9wAU6IFhhKvjDw/l/6WIXnhB6Fq/+nSj5wXAfJzw58ToEuP6NY
C1v/q5A17Sb0KM6M0Di5x3cmzI+9TO4GO/ZOWpeXUoldlIwEKSLmnl48nkPt38QLqGk5D/qAKYij
mzdsulDpLX1KZ0501tFzyg8n9+BAWjPioKcZvq3++VKR79DJ8qYB+b1mNMGequmt08RBRIjxuVRH
13V9KAevMhBYBSt4EkvyMzveeqMpOKk4xXVEunIteIHXuYAatH1uUarDJyNSemII2kTBUIP6i56d
EQNq6RHFjMHTj653VzrFYxlo92ZFcS3OQDtizrC85NQ+lISfcIrumGUF5zKKke/QBhUSc9t2Pchj
xp9tnV3HNvClanCecFTRlomgDC4b0uDSHZup8/dB20+7oYMyJvNDjttsbRpYsLsqUG/gKCbxhn0R
08HUojlMYbSTaqCotoV0kqxzFMPu5y9y5IKGoipz7xAQftksCkcl+XzOU1P/0Fj1seIeuMVn/Siq
7GTqcdmNPokWfO7YAxmqpT5oX2xEN8s+qyJ0oE5dREZn3pjhX7Xia68hFsZY9q2x4WeWPslVgmab
2KccKY3nC12DLLzXqeNi/KqLe5GFZDlnuyBIcTul7bfAh7IhoZ7s485FaAa1RS4O9v88fPTOr1dH
9SmV5kHVw5mR2nwk2+zQ1cU8BsSyPybXNmUgjI/mhSQCeAoqK2dRLLso+qtaeuu8sdE4nT6mRrI+
O4XcSs9c3FYDfwxR6ebGftcIi8e1JqWaXarhCKXveyckVg7dDk3HZVyDjckhtS0mS4K0YqbVyyjZ
15ztXDc9Zmq5ySc7PIRt85W4IeFt3YGSrqkg6tTXnCTdUa1UlhKrYhgH+KHMH4eyWy51fbXRBiUx
nZeLFBerEdFN6MIvKqt430van+KMG22nc3IcqicHHndHktSPI23sSTxRuVfAAOx6+91kQcq5gzCH
5QSSugobijwI3cnBPW8H7KfuCA7ZE5jBMO+uWY6CyTXc8JL2Tm6LkqEkXs1qOzQcaEwqDrhp0aMZ
D2+GHvBLigcBwi3FFtq0TGjjcs8xHL8HngsbiRQv3xr9IVacj46zm83w7hhohrGhWmrU3yRG8Qra
xNdjr/gaKJNR1Djvog7x0zHgtSfh7yO1vIcGNkwbYNrpWvlmd5J1JHhRS+qcsG+/NLyyqYVLYWoG
knlFdj+N+jNu3i0xfYx2yANFsUK8ukToBcJfils84xTt0/K6RbZea5afi7ymvehdO551HilrpQXT
PSb4345J+aAJarSVfAWkUwPs7HZcfyCsM3jF0zXetiUhujZBaagtcWnDry6Hbltmfko21jALLnCs
jcVLx/nHEBEkP7yclBF7S8h4XxfOJ4gj3nCsBn19vQDWiJiawPdhyIu8NYTeAPB95hJTNwDH5fNo
MQmma3hlTbvvwnPvljG5xx0KXMTC0dfAl8hL2rKqiRFYqyfGkYHY6wF8qxzQhYFUBZK+2y7wfriT
8UaT7IG6Pj5ARcCnzIWyyeYGq1bF+zUwK4XbFO4nOTwKtQxoVZxv+8J+zRyeHeHiE2FiQlRIzTd2
r78aN5sYAs/PpbLBhPQ1AdOUdrURioWXkzuaOYIab6HGL+wQigjwNoiaezxZa39fv4WXx/kcChpY
MuI1ER8pl5qWi7Z/KtwB16XEgVPC33Hxp229wlPHEs79Msj7yhTvhVQ3k1mYnIXpH78lpO3TnrOJ
EzpyqIDkUwuX26kCaoxCTClDyYyJ9NRD1wiHHjNQQB3qUTiW0c7NuFrW5Mn23DyJLZYdyzwXLPpm
T/x8IfR3tP90xkESyrLczfDOsGWV2aEOknk7B/ZTmgVvedxg1msSKIVW8ECiShwjqjEOFGR9e6BE
b1UYc9YczPuywBRPUJ2wbaGc6kW8y165hyCt32KRtJfBPAPCzo/esgBms5OtMq5eJ5doiR6gGTGm
87U7cD/B4yU2iPLdDW43PneMwbaeqMx9wsjCZQO22+Ql1bJ81lRiIbSsVR6RQzibKnWYBzSRlY4L
OExccAF5G5mo8DKXy7MdcnERGBoGICtYLd3gVur2DZQ1NxVvGnkul6fAS4dj5II2Gbo3u8qT60Iw
jgum9NYPsei0xYMgn4DBdV6O2HjpkvbzD88j5YFTxLp3qGSwQmYug++Swnc/xiyBKD4313kGiznZ
cZGTyKyqe5Fhe7HVlN0aqBAFLSBUf3658pnGW4gIM+lGYqty2zWYUia9kLsb2/SYL3tH63DvyqF8
cZfyAgMwR1i6AihuCvdUFcChJ/8nTifGghxRKCNRODHbiXtTa6NO4JZ97HnOj1ZLo0dv5hNQeG/f
Brp6tJ20ZnTiT58BBS5mIqCqlwHYOoROD4nzxjG0N0uCgYeow46Vt6l5r1vvYVShd65tl6LkOroF
Lpe/VbiW0MApes6qiwsR5CaVuOfF9BYVYvkK1XWbLPq9m7k7Gu5JTcpIqJcyvdd2etMw/73DYYmU
1NMI+s8fO7Cv3L8CC7isXd/0a5reYbnZYgpKt2NDUaIfy2YX+uulbUii88id6cCu/xH18XBJ7Ymi
0vW/3FrubE/y9tlr5t3EvFZh7LhULiTqJg2+JzF5T4qpEti4Yqc8t33OnHZiWJva+96X21oSEUNB
Z6eIJDelQvJHjKT4znT45STpNalzbN4Ll2MwZKO7x+fo3gRrPaLjUV4BQNsqyw/OlfGDdq67Dn4m
lLC7pevdE5PDWVkJZYd1fQSzQNzClB6E/uTo1wRxpYlqhG0mdYOFkbgwettYyD02x7yTXqKDEzEi
9GX0ptvVDhcccjc+Je4srq2aC3ZcP2HBIyPv7CureClZta4ySehROw6Ax76id4iJTB6NV07gvYdO
dBcn0AE9d/jQ/rsI/XtH12R/AMfFGIwV9SM4DJIr5fnPJpl8BsywXjj27/L8LvI+J0tfQq1JTlaX
cpi3gFPQWxB7gEnTP75gTxSs5gFHs7U7by1wihMc3jEapzUwVp1Evw0kdq/Vb4FySIikCvVbivEV
QJD4a3fKxsC3HKNyLaCVtDz5GbCH4HmsvlLyRiMIayMmAKXOcBm0uib0ds1B7hJjGGpQrstG3Ra0
eJWakZymg5K1vR+Co/6fLJ3HbvNYukWfiABzmEoMytGyZU8Iy/7NnDOfvhcLPbjARXd12ZbIc76w
99oIKmrh2YX6pmH4BATIGxPBbUqNxr9ihwcatw/boyGwFZnQn3AU8Zfp/YVXkfzttGJCOc/ssIvc
8jqK4Tn80SsmxcjKNdKp6sWb0Ka2BGJiWGQmBJKFGNGWRQXL6tK6DFPLbBCSNPlJ+ljYImuAaGAO
t0O7vJGEzpYX/QUHp5rLDjtMPhwmxDg6gAcDE9PHjbDM5jN+L7p1ziNIzKRtTszysUN3bCL0jkiC
bO7g+iWpG1kqnOFW2RR986ONPzGiJAKX0FmyeKPSEC34Sh2Kh+iiZ99pDI2KeqyGiicOgN1HgIfs
aTP07z3SLkvuj6zdV8XihSwJU86zr1G+Zhb9hm+iextEWJF6e25JWPaa4mGIjFCmMtmIxWPKDw1c
YmNuGazKTg8L1BdQ/U2XrJFW0QH15GpICvz2fJIgLVSQFiIJsXFpnCrS1WFp2L5hvesjG9NYucYp
vGKxZetCrdjo3Yw5OCtweSGWjwitaTRrx5couaTqiCo1oPhT8SNqMTypXYWN9LcF3aaB75RBcaOJ
0mTY9Qh0R+JKdCidQs2aFId0B4y84cWcZgzFQU9YENN81M+VBO6u8HSNeehILERP4Cr50XDzR0JM
Yh+gJ761peIOuChpGcedRNMgWC0O0A4HQ5bSFWDN3fhFyIIzHNazNY0OHDE2fcl0MFo0B+FH3Vl3
WZ2vRi2REIBDJ2upJCrzGL1VcXjWDLailY4ohvOVjFfpMWuo5VTcvZgI5XtIo0jMGFFV2nRL5/Jl
+aEE+9tkNDv6/JlmRoqXTPgUw+NwHsU1tyW5NXp5FYfpC8ARelg1vQptdhMa1GV1iMWYmS/d3dPs
zVXWI/cIGQCu+oZ5jQDfIQDeayTdmSjWaJXq+6mTv2OtPjKMf8agUrhP1kqqhE5XgWYcV+azQ/fH
iUBu8dQkNjQ2nLNy+lVW4lMWluA/xlRYgYnE5q0kx01uzdRRC6bE/ORzxio4L2UyEgPqd7IK2M5H
E0tWsIB59kezx8O2qB7HVvZSX/nxa6gO+BR/6wa6w/KYGeCcVqbF9dXy8Vhtgh649h9BZM17Sy9f
bda02zHM/sJK+AZ+wrC6rCQ6M9GJJSXbqgv5H982h4leHOQ2o0Kb8vexEZQdfig7kWDTtZpwnRIr
3ADjItFOAMdEiz6jFWIrN06avImo8y46J7zcX5AZr8a0zG0V1ocDczRH82Ag8IHeMgK14w1fZylq
1GREwEIJyfRDT27o12wDNmcDdfaaRMkVjn9vV0bh5jl7OT+XaTiY34cleYOIg1WJ2JI8bQc7x/nk
6ypkDDwGmZYJLuPYdu1nqYp9Y5zsbESYhbnW7qtqNxb5OeSlbOMnUvN1DkJXgOQ0oKPWyfIA/qx8
WMhjCVg/mr7CxBsN6haCAX8pYjjeBrLM2hNEbXPwuGBm/nurvI/05AOhOgF2glIlOvBelLeFlKaz
iEpoXaN/TfU9Epc4Xi31zBR8GnfJBAh3Wz2K8eqbACXdBsWUDpQSsdMYfNXznwxpD44ldkdjNTEf
phKExbsP6FZKvV7LAfhQrsto+IyxAtZnof1Op3PfpKuQiUxRvIH3oQvedGw3yERKblr2BcvTyTuU
JyfSTp79/BF2W7CLVvoUojfGE/T8rMMw0i+AyMq/TZzZicq4ga4cfQeN/L+QMWlIF/qfVLd4C5KP
zL93EmFE6CqVAeGi9YzNo1ZszOg98f98ASYqB6X8sSSts1Bejdw+vCrsErf14FWzo0xuCr+7GV8+
Pzbn8y6qD23cCcO1jJ0SBpLqWO1OI3gkfKr5R2rcjoyzBZWp/z5n3ekjToSNmqcSWo73pUwheVk7
dPrKMDakNRswKzUoSAMeqNkBXpEhrRCHW4qnmITLSAZBxY4mysFFDq4o4fQ9NgJnKHf6hkH+HL9F
qNqzgdQ4deWKmIIF5Pe98p0hcBFIrbSGv1481COeT2s76jepauyqZGbkf1fEViou1/sIMknbNZCc
zIBNTxk5dekFkqvVhC6iDhS6i+GmxPNSRMm7bvoKuu8aMnDByHuQrqZ1Sqr3SeE9NglYNuFHHdXx
2+wOTfsbyWdoDoikSZeQXate6xi1OWLyfY9eVR3pJErCoobvVlN5WF891imQ2hDh8aQ+q/gxMlRa
XubPUMLNwkpHImYFak80XTXoI1RGzEVYseHF+kyDg5++/OgC6HBVsE4vq5cxOnnu+crBnPez/Cx5
aHudRLptjjsXd1CAYqp5idlBNxw1OSE6lnyI7hMauJidwnZCuKCtOR0ZFynCJWi0bcmYHRXeKO8E
CAy5Cy845guW17CN0EhBE+L81AFwA4U++py3GTAKhpXGEyRBTNmrekXwT2PMIwp/woTWQ790yr5c
Ilz2QPAl9ReY5tLPrgzLi6FH4Ljv3UjY+MPO6H+z5CSX3TbozCtOM7uu70k3OQD4saScOSoG4VYO
f7rp73w8lmJ3boI7rXlFSEWNvZ/G1aRQ8SEHqwSh6tVXr2zl9izoO5hfPEDmKcsoADUU07uR7Wcg
iEhr8TFYHvzpfjELxkwpoX03xcVnk6p1FRQTyVP7B/9MFpyl8aJ1u05wuNmBP3Lxv3ewZmEYDowi
ucm0iJRk/kargplHYdWLpyF4s7KHYNz4GaJ1MoxtKnwZqFIFyjxIevCsf+TqLsVelF0LSvbRvBjF
rVEeSqsiMgKqD7mrSjYIvzdV+WFZRFpvgoIG3jWyNxnroPAXjv+sdi/IQEkddGJk3LTTxQ8/BOWW
q7f/2sDO1tO/xrpM1JnRReuvdXkYLfKCz5bwLk7U6v8q4yqpl7bbTtOGXAQLNgTO1vCasm8N/Uda
HaF/C8yt94b+SAhtTTf8PIzaSJo01l8KxkV2pj7JI/MzSK4YOvzsNMRs4E8DlHH6Pyxn0Jc5wg7i
8KmD5Bc2Iju/7LuXkVQjtGs1T87tAeFB6vIpcwBihVrxo00MmSM7UMUkq4DIGTxPNf/brTaxCMI5
jCj+VsuAWkZHx4pVRt9ddclYr/HxqdK1yDwNR9bRgrliHa3F/3tJqlMLyze8it0tbTYmbtp0o0+P
nFSH4SJEny0rjvgnriBV9ldVuUzl9UNjNhRwDhPhRvSM/F0Gn11/5aAhsDo1T338zKL9PN0q9aMp
D6RhDK2LoniY2a0/9OHwH4+L0VT2zwhuk3XnjMmyXSYfpXDf+le1/C40IqlRGCzHa2BR5K2smLET
7qJ7KQT3nE+7qX6rANPlmhlTWNASih9m95IQDQTlP530el5qhBYCnhAw173tayeW7qXuSaK92I/U
nY82HhAD0cdzy55iO8UnOXnlEtsem9/equ8BqqeTmlwyQg76BLWOg/bF787ZaKIoTYmci0nU+TcE
H11wVvN7Jm1lIuBQGdN4ARu0kZjS+PExZiG6OUYdOUKLnj8qjj7Ngm3eBeNCAH+EPOObEh0k5WbJ
SGuEr6h/1BTNQszke/zokl0WHPXqpxofc/OWRlgcz01M10MEasfxCnU5CDluBkSI02+i22L+owZv
UfbRhuQJ8OC0FgE91Yl3hDE8ObJ+Y0/I1MczJiikRskKYjOXMunfPD9oXhyiSBg47vnUkV4o9baM
HhI9fm59d+1tRuSNmT3cGfON+4tPBlq7md35VtBsrImdU8HH9kfJhysJxeBnkKh5mNtZ06stWfFz
P3NvTtXDhMc3nE2qcf4kvoK5cKb+noLMFNrlUsyCnTrt/HQ7Da+MK4fnF2XV8BeLHOK6RxhIk24m
4UNT/kmBh+8HbXNZO/gRuVSN9k+jY5XaU5u8jUoLfeI57+vm3lnvquEUcIRK9NBkmfvSmZcuyDaK
ufHFbTF99+YmlQ+sgxPTBR3lU2cKP6lJIsBR1ff8UAwn8Bp4wjXgPjT+5EU2SKicEEwbFAwO0Vjg
X3pPyQAIT1TsJGryvCqM/WqMqZ/+RMKBtBMxbApOar3m5BFrh3h5uQ2P7J8WDB2FSQp8jZSRESEM
YvgIwTPXa5LfqTcU8TWMu7QC2+nlIpZdflnQhvAd7Cp6kHuKCWDWKCWJun3IaIYQwtOoHgJCmnlR
A4NXndA7dik8DRTWKq7v/lir20G5C6Rr6Ixk61R3MLiskak4VODrqjxY8TlBUMI/x/dl4J40+gs8
M/7ctdxvk2HFzSya33otsM66Gz4MrHUSe8SV+8QlABgZobvza6EZ6LKfXngMYJSl8gqeO5dca4GK
N5mtZbdhhLR6UJnySN4gHqsRZaDwMSEy5GsJ6NbKDbdf3F86sOnTKJKOs2t1knvdYXigj9SbH+SK
bQt/iqxXhAFrxmnTdB1KF9IWxcY/zTimg4CcyWM5yFOs+G9kZ2ABpb9NRcil1CFciELujs3fDD58
9JZ0IJnGMORcI08sdELNUZpnH0Nm3yZLkrGPX+LYGTavrIyQTfKYjBAwUATbzh83UG8wbrrw0yjp
0OXJpHNu/flomid2i0azqXnExVuD/ZqcNZAldkeW0jpApuTx78qhHMHCZjBV5Tijj6GAyv9spFcM
mE2wSYh3RKDiI8zJj914HJPP2jBWIbyRftP0hIjRVsSXWHnEbkr0+rQXd6YX19sp5aC/l9oriz70
+lYUF3He9CF+Kkcxd8VIKIyN3Wgy9oZ2m6kUCLXr7yVNIb6KLrXN/q0TSB05sX4glpxkdoZVcfw5
JJe4uReyy49cwqAFYd8LEBVtBdgV7wGSi+CmGN8Noa7ZIQndiL2knG1zZHvIdyHKExSbkgKp0NEP
83kcP7L0LnffmvITll/QF2kXMnDGGw1VfHip9QO0tFS25T9lvsf6OxGXGAgZ38R/FZQ4Bnjqm15d
xuiWpg+/PJntoQCSRL4T4uWDTlkTH8z2Fs3nXv2HtBCxR1gBv3Z06a5Kv3F8jwB/buuNH3vSig0h
tKlVRXthTyAjD76+J8CrJGwV6rt4TCOcSl6NJH/4axCJRConNa4+opOYfI2ZM1J3Ffsi+nZklrgK
rfe7VKJgwwHgluM7rZsMGDTflYi5oLdAEuVfizZmJYbv8HvQmXygl1nTNEHAe+I655+wGfawHkR7
sg3nU2SdCtqzSNoFrGOtjzY+WLWNaShGtTr0K5Yj6H2fFqw16zlmh2ak4tmk6TVTJV7lHwRfSOve
2+KpgP4xrC8QbDznYr6v83MVPwPhQIofC7k/xTqW4gUDDen0zCp8fIDWRtHPSzLbFEx8jQMmdIRX
/F3BIVLopzYpAPzBWyJImAvPX53BZ8TpiTFVES+mdCR4QICNQv3VKJ5qoE/ymOvPZ/TA/Dt7u8dB
R1Bwl9kmFmGSFVq3GY+U7tp9Yhci9euxJ8aKRgqbq1Vhl2Li2n10wnsklSRZwQ4I49Xk/8voBOr4
jQ88G96Il6tbjAM2OVortTqV6HDU8t/o0zHjW0mliyy/yeGxUN9ITQgMV1Whxu+TnT++adzxmfjk
lWxSwkgpSPSTmL1bOl6XaJe2dxheGQuePNZW8vA5MTyOh0uinTo4DVmjrVuZNJ20ArvD/Ki4gQMl
jeqc5DvW7QFoluO0FrBpfraQIb+06AH3JZC9ABAH0uh2X5kHNIKw7mlSuDvqhJk8FTHgfHl+cv4z
wfZexZpt1OQ0hCotjwlXNnopO1R/fbw5McLVQd7N1VHgOAouYXHky1KDzYxpLnwTchatPdfMvw6Z
Fc8dw4JzaNNe9w52KQfGMqExKTVxShTqZlq/GgaivcvSP/4ojY0Cj3KpaPFbWI8MjTXmcERkAQ/M
Pz17px4pitsCuYv2rfBcMRdn6X5cBte7WLwZqEGZRdvUOTSq62m+ZgMlOAhOLoGxqB0YTgerZ26r
o/07cIuO5ueMcLk55eLDUraCY60zVqpicgGawTgGoogruaIjVj8ASJfFxlqFg5P0332HSDxlGM+I
sx0/cp+0tLtWfmqtE2JfW7qv+JJ1n0E/OZnw20D2nDAmGNOBRd7y6NSIwIx9SlRHKl+WDgjIVBim
q8h6lrG2LgbyQhAFWrZV7ZT4U0wvRMvI5Nv6r8gUGQLndkFP36iQwnV2H/HNyL/k6tTbL6CvtebQ
IY/Pykev6xk60M2DVDxkBivN5zRtzYcoHER5R6IMJTSVaKluZ/MNcEJRfNcaYs/veDgJ+tniQ2gk
sg82UXANqDFKEhH4AZqPXJQgIgICQ7K2d3J/Ldu/uPlTjLvISLlHLmMuzqqadiPfz+FHEb1Lw+/E
V9FwA4OzDgMnqb8beVuyWRj5KDaS9G7OnzMDMKoIWwJ3Y2SfgkF+xjVIP0qeg0ImgBFZNqSt/wpo
1oOMwqx8t0gqmYup5FcWASzlSXLrGbfE9MbbIRECTA7mrPDW84osm6jflHm05e+k8q2dXV6ekCKG
RA4d4kN4n4wPwdoWq5dfu9m0MY03LcLmdUz0XaEeOd9S5T1srkb2VdZ0+3sN6BmJSf7GND8nnXlu
Z9ecn5LPUIMxnXw3BZpv8Spqbm5tZtAAGFqXiCiV6Q3MPs5Rikj/bKzINDY2HFk592iEkjNvB46i
C5tdmTuAmGWUjPLDUL+0Kd3wkYrjrix3GhVHbw9IsPmeJIEooY3S4kQFKXuatDdpPtTlrhT2i8Gx
ZXnRYxMpkGa6TCR5X6UfZicjDHO7QREFo7Yg3B05JC7z1NVZ4lNWctJrb0p9HAiESkp+W5mYzq0i
uNWfGO/qbotETK48I331wr8JP7UKeIr8CYOdgIJgXUYqDxlTnb40LpXypAReXW4oXxkFAdcrp9qr
iYjsWdQZJC8PbiWfQdQY2r9G+RSze16DnXoUkwMLEQaHPsDTe7V+igfkTP+o8yrUa022xwMDQvER
VxvKUkg4DfZG0mEzaLkAvkDiuSFZ3yVJh6EnDe7ZHI9+erL8t0hj0YSp7bm89xZLR46qI41286fD
eJrWlg4GaQ+YHjnaYaydHtpc4KWyBBmR61Y8yTFo+m4HK4y5HERTWGV5DuPZncmFJTqtuJr6oxD3
eOJUW7hVrNqbLyU2yMlW4YkzwV/xd/EMWrvC2FfhUQuWvAH88cpnnj5EJ2GErO7V6W2RSgmUNqDY
AAgyOJ9IzdmJw5GBEyuifc45kuQfPNgERPOHdvR4mz59hPPdSr7wXunVvlHOf++i+RlztSjLTLS9
qKMz1puaRjmrGM0z+kIcr74DwwJC5ZOaxlRy/kqNl2YkK4hNunVpK4aM/X3wnZhOdsvT2ViHcSFy
sl8gddgfr2rwr0MEhgEQHgy/Mj+EF3VIWEcoZ4OPM1pdQo2imvBSrkCZOqU2b+N8n93ZVqufYS3i
TnB1p3dRPEP4ZngkMEVVbdkwAClxhbNWkSVzJbAJG5XfQmEAsc1KT1EPle6iSjQxDVKFQbFYtwap
sYHuQGDlXCNX1THthh65iZGwUKwliieu8cHyvTtEVVdXQ/5Fmw56+ohumHkAKqL+LV1eblYLLf5x
QT90E0URsIpLOd1JWx2cVwW+yKKqKJnsdzUyOHp/2VVgZ8abQdFXLEShGl46+n7xhbG6z47pMgTQ
AW4Nb5CNypDndM2u2Fax0yW9xi3dUX3hhR2/ohG9YcnaIf4gFteu5fPy5yR0IO0qQNWR6SepSdZM
EG3R2DfSsVkudGDzsv+hWeeKzAeziA9Ftmu++/pYdk8+Kr1njq/uZHCRlnlLS0xKG3Ziq77j7VhH
besq3b8W91E2PdWQwEdHoA3ix/cLMn+lD/tB/Z2Fe1efTe0bzkk0/QtQiA/zr+rKYM9umfXKhG+j
rvnn6TXWfGPTtuo27V7d6n1qy3yiFvNrum1H87eDI60EiIOLH6tV/6TxngyPgPGtZW6psUgD52Oo
UseSyID2/H6jLbN86XsJ384JmgK3CE85SxxiJT1MqwTCuDEdSL2ZRzeCUtYcunjLV2ZEt6A6NfJR
DJ4sAYZow7S1LXek2rc1GBD65nqvEoS2RtVPt7rxt1SMNOxcjCK3SZBsx9gnDA/pAslzynQfg1fg
s6iGljMJJxAMfH6PUGdYFWEdIjWuYSRdZZce8RmycLw3dD8TiGVCxwLYVpTpev8AO+Z18S70CmhI
u9IbkL14g3VVpjc8UAD2oFZJN5HhRRr9ygvFa/CS5sB0r5RPyGKZgACbQ971qX5DHJc97nvCenEL
FTbYdhbU7EzjPeGLSbzxifXSnvBu1guM9E0tL+H0sZw+ffKQi73qDY4IlcR4wo9ejQlstD7hCYDH
X7+NLtPw6grIkGmVZ9jcUUxsXd+ZJ/jiAih87hDjk0xbxfD6hrIcPmBMjYpabTsY9Okr3Amsteuz
BVa63EJ3EfNbMb6pwp+v3H3/HaySou/0Dqnk39TC+PrRoy9FmhgcMEYhV+HP11kZnv4B1bAujBwY
wFnakZ6SGiMYmVF9RsAEFA67/h8y0FW4jpADe6wz+M2LhdESw8zmP88AqkGUyUMVbs8fkyNqfUE9
DyKau9Viut/NNhv36Ng5AmoJfK+QV71WPAmMhTRMs8x18sEhgZQlKE71Te7/BM0/cXxUInDz65IF
3vCo4PiktSRWwr9o+ivh/8u0PQOO9UD2GfvNhoYXdYvNeJTR3doCZLjJPgvhiG9Qhf9KGGltsmVZ
4inJxwzcLn/W+U0bn3N99lsXYCcFw6+M2EmoNoyEcw72uN026luF+yssriIywZC1jyTIe8GA27ZK
4TXYsEDQlDIIQB904UbGIEY7dDYpkbehV+Ki70S4AuxjeouSPj9GULH9/Vgc00WgQbZWHJi0anez
ew/c0IMxCE/fHX6tf6OjrSWCjwDxLdFITfcEFe2jlho8wGO98iMKOL9ahdzNC8nBnKLdt8kV1jP6
r8EiE2/jFI1sNwzIZuEldc/WuFHx1jQjoSPOy/KEicZNEKA6upL5rtPVKz2llOYpfIFteUh0D7Yj
e215BTAPi7i+rZqnX76luVdc8L+TRrGSipwKYxkYJxBImg1IlUg7BtEWYTxPhITstNuj+YWFcsEW
Q0L3W3/nqMUeb5PHZ/LS+htWM0zaL3F+6wCgm9Y6VcHZE3QB7flesoVvWMapn6yAkN6MwYFzDNAI
bn+FsyralsIhQdDRr+hX4OorW13wQDAQfOUKkCRMoCKs56H3N5QNo4ChWLyPdgMGFLG5M3khOUVb
5ileox+7Zh/SMik/av1alGYiqqWu4zbCVgqfgS8S3xPHTvCh47JafnGJ6QlZZKCdGH6Q11Yu9TP5
7ovPrqXXDbhqBHSFxBxDvah3VT47stjR+LwBMmzgBTJpRIexkYxXqv7zh1tSHkrVU4uv0hBdFbuL
6vjRobKOA0kexW0ZmIiAotuM1joGx1M96uy5BJh3ubskEtAsZR+d8dsZP2X/EmW7l4+oHEEs7YhV
5sa2+RSZ4tiCY+A/80As211ClDfiDZ1HgMc2+lHD96y73j76+KriSEg8yY4cSp2ZJk9PdqnC9aYB
7qGUxo1YmPdWwQFvbGh6siu3gsl4bwkybZeMIyVaj2zdM+EnYcuLOosDl/Cpni9BwxnMVQCmGFNQ
6zDrUc01umgPYStrI+QInL8dfGG+IcP2fXkdnauyBXBWryT23KUEkJfZ+k5j115vVOkYZCf2HQyr
e5oFfuhiEQfluZMZ8KiU/Eb7jG4G5DUYFKvGEdfov1cBQ8cZ1MTVoLggp9mWMTAArOV/6FmtK3MV
ooMYDplqMc69BAw7ZzxHGMZ55U6+q7AEOcifFTViiPbRQEefviDL8PFGsc114EnWJ5MCFudvfvoj
jtFhDJBF5DehvTD5AvK0be8Tq2+KW65J8zpi3EdLuu5WxFVLv3r7Hnucvu2prgj8Q9ayUskVTdwy
ZY6rvSpAYeGaast/VSDk2rNkvefASmSZQ0Pc+yrdaXmvYB5kItd8tQ6ZPohuWXspwpB4oCCJnF7s
3LKFS6U8U+Of0TANFC9kYK8jzcVPzMQ4ezFwXsVfkNgRX8BihWmX4x/e+NG5QbBtzZpXIKyvAQpl
nKshv1TN/+nM0aeJP01VuezXlvIo/D8VRHfkbwbr2E3LVoyDJes0ngMycr3wbzAcFAAw9VW9Qo2j
rAeP0doy5wn//f+Ckd/RBMVb3UuH+38XKsvGfGMJPyXPWTH+KKVKyt+OsN8S6BIPcfcXql/BilXH
mRYdLzg/aG1Vx2x1tpBJEX0hGQ+kkGjWAsIn+IKLTQAeJx6wQcNHqenjZeFLi3cGca08TOWuv1sW
x3bKBRDdovCYzGeQ1yyen1n6jzk2tI9uy56ctb7AFOKs9FfpIlJHMP1Cn2ihIgkULyOtSuNTDYo/
uljoNevlQhmYaa8bR0LSwNuQ9scstlZl8GOI4MvIV9ukCFyB7KFrrtC4/TODDZtRuKKkue5H+m6e
JiDeMUVXb4AmX31N/+3qUNYk7GohcG1nJmVCShKcypuIF6h9GQvlfh04lrlbJJopwqzRYOfmEi7D
pBWof/8uteU5SgjztAibKb6H8gN1C/a6EzGCnMzMJ+0OK7YDb6wcNiHXjF4yNcVlgzgdfC7tL9NI
2E9R8OzkazR9VcWvjH2lG7908a3GpsRE37D1+kTV5ue3iD1pjyhgGb7p5KYuEfBi/h0ImDNRHkcH
fXRb4mWkzwnFcQa6DaEZQ+u/hkcgW2M0rL4CWhjGWbL4VPnztHmPghV5IiAiOpiBoZ2yEtciOQoL
JSvtP7TfqfqQ+2jVZFvc1NNpKN91BZlag52z/MWiVFse3Ge1Pw6oT/iuq85l5RFItpp9luYp8lTb
MN7Gjbn11buQP+WIBD8dSW+De5YVnoZE6jZyLtMKFXhgGMOvI9574m7H8zIRliPkqtw5WvAuA0cQ
wp8++zZYQIxBaQuk40Ko5ZPiRF4mbtOnYeyi6Shrb7P/UspzOt2Xf7UlfJlMGHLkQKMJC4GDTwhv
FnD9iaZO2iKpWqX6jS5BJUXatxeEHlNa6amyXmdFmgR/Y/T5YlML+spFmkezkckkjS6hXvka+jK/
MtyAzSjaSIRrxXeILFBQGBTtV+0zoGN1VIT3aHBmeQP33FrmHRPr4DFxcyZYghrhxHoY+Tu9wCoj
LxUjxibxssRD1M5eipJ4KwjrCksKkmZkq564y7cD63gLl+3NCg2XkCuidr47VI1fDRvqWYSDq/x2
KMSM8GumE5960If+x/xkedgkHxLfL0YjBNppSIOzFwTcuYWLQWBus1WUFmfwzFiBT/34mminJ2/p
jxR+U4fLMDzW9ogMlE1Uzs6S1cI0OYyIMnnP/6off3okJ0sjlJYCk1zmy/plubq1/vSFPE5lQ54A
Jarfg+LSiGeabzX5DUlnFuP3cL7R60sQmup7imRpGV902Y2dpIDbCBsQOQUNWzjLTdHabwxnYFtH
xh83B6eNm3CJNxwJ3K1VD7l0+NHq3l5+Fwas6Nckxpbdeanrq2VqC4WRXUBwLBDzlkhw1eYWyNeG
labEydw/2LDV8wGzHwpYYfNiXKlREfAmDmrH9L2mlcwZojKVFdGcOea8VoCaq57QnCTQsN1VJeCo
HBHDt9+m3a9lZcXv6PEmSgyfQ+3BLl409xMYoy471cIbsQtrnjd/3OWEzSjHdjr71IrNUxQvonAG
wIZ2Y2eku85GwWyd+3XHKv0qdxt/Vkhu2raMeNjmrgC9NfyV7D+WWZMz2xFbUrKse9xNI+px+U/O
7rXo+p+VcEMZZfA5j9MtaYHkGW942kHmzqwcGHdEBFZVJ51sSdZOhZqDUwf2y5EhUofM9366L+ej
mnlLbxdaK8vGshPty/higN6YPKPoHKygzN4IeN3CspaTDZ4VCqGqvCUJj+4SBaXsF9aA9mHo50i7
G0hWkwSkdfSumJ9dpKwMRpKXwHRSmzVisGZBtNRQ6M7G5CtBpWKPbhVt4RG241OKTtjTnQrgL86y
deT2imuZh0B6CeFvK98jg/bmEsdfAka5rIWbwLFm5sBMmBzEAaO96jNEwMMRAdjA/IK/AjiXQFLL
LbyuZJ/lNvnZ0PZSvmfGvewwsEssTxlaLGYezgJADrcFk5JyL6SHuveMzE3YICf1L10gT3xs8bhH
P7jEwtDtrLOkIYKDdUlpUtxI7qlXkZ0QerESKbNtrLOWumvzzWSF7qB+DCyYTDz5bzEgkvFWLPGX
ByZH7JmIXueJmq0tZhyiPWdXl68x//lMFJnewR1INolKxx4f2mZDqMHoTg6/C3p70uVW2CtGc7uE
IL9KRtnjriXNoqWW7FcadBkK4WRJfuDssKaUGTAF/CTDfwerSLu6HLjsYwWXrTS2Er6CEUuauTz1
OQ1QT+nSxlhA10G9b7S9xQGi4Zr6xleGEXfXZajpBMYa5oJrRp9IMgzT7fnPRxMFIc+61bxedavT
4SCPKO9DdOJXjN1+E4//mitcCIp0FSr/MSn+ANih50jA1MjuZEyMEHmZK1IVDyXdGCsmdFb3WWcV
OhwNRvpSdqRiwGroRTk0dMS2y4JroL102MXEB0n48qvXpH9OpU6r0zkGuKi2YdiGiOY9oeIrwwZb
BqtgEF3tzHQIE+ZKlPYTj++kjRu1UsFK/xoi1qYDhyvWG17cfqPDrfMq6pOV7k1OOd6tiQ4gP5Fx
ObF9lT5hmyJlvyt0HjNVYseAVTiHRN8JqRtmB0xjivxIaIbmm9L/xpww0I2Wlk9P9yODiAENphIh
bYcaHjeMmPn+EdmFyVetMHWzjpPCBJmMngi/1th/BJJHKDUKpnFxm62K6KcZ2MpVoEFsy9HjfUMR
wYpu6SvKmfqHggTEYtuzzxY/pWaXFRerfi4FV/nLEddGn7FBk23S++W88ssYfrQ5hVlrjAPAVdiQ
DZvyIEZYBlYx4NWjvUNNJDZfINahrHovsna5h1B0QVnYIuFp8bmNu8YP1xLFbA2zSWBpscrRfXox
TOV/CCRwURqsMU8owZcLfBlZr18GWxIRNt9/E7TmUOuARhHyy59KwnJ8y7pr6G88Bh0JYeBC7k12
EpGm/o+k81huHMmi6BchAt5sCXpvRUkbBOXgvcfX98nqiFmM6amSSCDzvWv7/BqhvUrQ8NccnBBT
LpkKs9r15kGwV90aqPUqiCPbxtGA2Fw75xbiQ9YPq0F99aWOrpFQcCCUOKm9L9tyVcdcjoxmYbFE
/iIjhHA8Dd0SSLc45moSbaHVQDmF/3nOy6wYa8f+CWW6Li9e8znCtmcI+cV74tgog1iRylmffI/E
6KGjDvUbaWfLke9xCVpBzQ2t6NrCLxZGeCboBOB13quPoUMzAbMmjtMJBKiphTCEjX0kWh3GY3DD
aSsI79x7K3ggJLJQpgJeld+d1wYVHUVGK8EhBO22L/7KnK9qLgc0Kp0H1D0GP1N/b9GPOG+8sHX2
YvcptWtY3EGpsAFZEgcYxTbdORvutD3Mg+Zh66/XCFQduLr+hh3b9bW/dkk5fUQFmXb0Z98lS2od
QET3RJYCjBjz+pKInuStrID+kUvdPPz2s0FKYg58oIjPHX6dpI1JTPyGxp+6M8HtTbFI6r8s+2k9
neEWuX37ZTsblemW+U0hq695ZZzBG4234hkiuccc+qtAQhWev7Bs0BVeBx4v6Z0zpxzJSyfK6Bjl
y7L5jfptnx9ZKrU9swJ3649mQoFeKnH77bryNMg3wf6HawpqYBlADXsKZLENUWFLmD/BUIu+QmRo
bGNOEp3/fcFDxTskxBqATMXGX7fmu+G/iKEEyABeCAEUcP9CobhS/Fla2VwzQWy0hdRtOfN082i3
GRj3SWgbhppHtX9zqD6z6anZdBB53CpThymJv583YpmuLLRCy5BlAqw0LJdSKAwVgIwaeA6Bf+yH
c6XaGSSG6d6nrfxNGfvYCg0HeZUHVGggLqn73eirYd2sezrppn2M17pPjl0gBpAsRBX5XpebWFrF
HEnmHKM4a395o2x5SC+CdZHov+EZb1t4nyeqgLI4lngEy+4F4GaQyR0+AdR6ESinLxFT8Tbb5KoD
1otDPnI4f5Dda6060wDKs002zqXsnFFtGm8JaavV36Tx+K9GaBJymLMzVZf0+M3MD5hoUrZ3TG3h
paIkMKhidiroeST8fmKzql740IZoXy64Tce1QG289k0m3lBVBGGyRKwQ1HMtwM4EmUBYT4TCiVvI
t/ZODqHG6fyMkej2N3OE25uzBtQdy5OHbhHCTjj9jlzKpAThmbqTOUhmdEHB2jjvxnWFlEa9aMrK
JINbZvpg6hKzH+ryfiH5e+hQceqjd61SGyHUe9gR6b6z4n0ts9wxHBLyVhzQr8yBlWXYXeAmKfki
YQLX1tMiHN5e4sgyjQIJ4A3tMMC/ik0oad/NPzVjT9409kqGb5yI5Jxz7ym4xkm/RgJu4XGmTMLV
mmu1oP+lONj1qo4WA48YVx/mJsP6Ey4JiUpufn62jRoenJphQpqg7Oxzon4F9oVHclA3ZDasbKgx
nYwPfWaDYjytBZEd/T5kMZQhR+OLOE+5uDrECv1fUGxUjikWvW5OUClQ20GBHK7hZgrtRyI4v3pz
nDW7X87/JaNFgbbl5tUhsQc+Dth4jfy3XRL04XHeDy7QByp9DxgRW0Dn2RzvhGqP3/gvV7CLrCfj
gnut3QtdXJuuNOQNXVgd6vxbQxahEGMHbKl9Csi+je4mf6vXoR6/cvSTK4JwNgef7sE+MSoIBkK+
BlWyJB5vSWM5QfoCfJkoqFgF2VF2UGyCrxnZxjBOGkFitLzPqMAGGP2BY+QMtoyNyZ+YARnKQ4FS
gEvWejiIuYJVxKCe7KLw13cuqjLOXqRTaOfWWZvTzqsP3jf7Rfvty7s4Z+y1+TsA8ybOOuz0Xky3
Ieg+GDGzLrrNiiGPibEncU5ELWDaA+T+B/uBpbBrNWRE8g0QSCCW1RolqVPc6/x3fKvUc14ue8hL
ngVlQYoZfaoGWv/6vUK1qb5ZLjtecgXFqDx0R6/0MOavbB4sDYKSEMZizRzii4GA3Pt2nJaUFXsG
J4bLg1P715Y2jMoqX1OUIFSRbLZjCFGJtZ75LN5FyNsZmJkL7H9jlSGfEaudKp4wSdqqyHs7noqH
rVVnuzmM53iFqlPf1Kt8BYzCtY/V5cDM4ClY4wMXgqcrCTKV6ZTgksw++d3k7uDROWYvDfDCnAgL
lu3gFbRfDV0vAp12Ho0ovsPv4KGZwyzCw12GZ2L/XLV39uRacH5dTN7pTDkq0mGYM2oMxalE8MrM
xJBgJKfBA5asUDrSPmNuYqChlAqjAASY8JxZRboliKyEzU1IunpUJ4pxSD9Dh1Ue3wUABtIZgijo
u9k0S3NV+AsMHOzfa5aBpV3v4rlP4zFugh+neIXOxxht2ZWT8Nor61I6CkCJf+dUtKozcjakTLFW
A/3pLu0aSXVgusGsvB+ba5N95NkuX8uIHFYBvbZQv5w5L1tbdx6Km+g7bI9S9gDjoB9zfI3hu8GY
Wn7kw4PqBpDrkREm4qZ8IdXguNEQpwHml09F91x/33oTxdSlq89t5+ff7g8iH0t/4YLIFBMKi4cP
hTpDFdh3vZiWHRwKNnKIisfIyy9dYvkiFYcxXjPgmQjUjl73IRmfajpArY+zgHaP0f+JjE8pzW9O
/5O3UIRLEiIrwTH30p+YDNPwR25O9S/DLpRayw6eRY8OIErqby339GRc0QwTY2iZWy88aupJ7mj5
/iDeBDXNsNKDo2ouZNzPE2U4ZniGPeAeSBoCPk699iHIkzrjjGDsNq05qRoMRukGk7Jrx4dQXv2h
km4+/KWBVh9Zhk61HiY5qB2f169CNCTyQ21A0pQVTwjsJvtVy3e2GcsgimPVgzihCSzm5GT4OIa0
7m0MyBYTmnD8Nc9SPzrZRgw/Q3YRIjDkRl23HYOLiTq5kV4OhTalPGvSBwHliJfx8XTTm8R4r9PW
ooPVlNa+7p61tDWjq5Mck8kAGuXN66/AizgEoITXurQURwAjowNrU5Wr4YtExqLc1gOQxL4M/qT+
PNRPDXWffirjsz9x862LbhkRnE3l/LiAG0odUQ8wuhmCuBYKaaG5KuCdUu/DHrmNt/Sb0yQz4e4t
+9qadIP8hdFbD5XQIu8CvuQRqahud1hxdf45uOVjSnPDsOAV4hf3y5+uWcDYc2CQL5cB6HA6l+dJ
cnnfpOhiamdJfuhQexbieKG4TeqbyXQeBEfByYllyIkfNYrGWLv4CmX1a2tclgsuEljyG8WaAtRo
ClwH5plis2ZkiIi/wu4nblGXn2EB0Dqxtg2Y34xKgR3+MyVKnXYKomdw3tJV442Tf4g1Xa6vnnX7
eR9MY05/xDw0PqsQuLn9Rcs2orO4YGMc1H3K9R5Jr3h4URMaP0KNcdv9KsxvQSFZYDgTtJeVie7s
EHXaOBO2xZawg9DZaUJqsSDpJEeLU+2y5L0qni0my/zR8dVoyuNcBB9WbpNZOOtUZu32rzUs8Zwr
pEsFK4u9U2xPK7pO2mYPxERE9YbwcOgYQUD6Pk+3vaD1luCJJfR2hS4aZTKGQswtzV/Ae60zgDTO
g91pCBjBv3DNWC2QtoLQQhjlafIjTMBO2lmJxXZUj1J4cUqYe84CATb3CMK3DSnHoqlsmeXbYMl0
ygUwrMA2zHhBJjYFW9SasHzq/RqvgyDI0W0KZEXjC1Fi/Pwok5p+6wEWCJmGy+dV32SVDqjqJZuL
lmB05LPnMkNZ/kgiZpsEl3sKCL71h/uYc+Rh1BHUT1sy0IENqnMxYkAVokiu0Ioxs+n5WgrW4EdG
9WmTz5unPwrLrfXVmTC/1rfWQFLPaMUGw4ugonyJEx5H2BQcub0cMOYAJQ3IW6ihilmX5tdofWmA
BWpcuKp06nhnjOIN2JXLETlt6TL7lg+xXHdwI6Q/+70GN1fMJP4B0+RrhBWu9D3MLknOw7nRGdRn
2B8t2nLLjRLR9Y5BIqSF0Kr/2BCQosyUMp1bQcAnMwClEq1ECH/1tPWO9Jbd9MXvL2AHhwuFXVsO
6ajinYP/7Hn2TqpzJsKkbX9y+dFV75m0LZp1QHIFMCbyPvhRk2SGpdMSiMj8PWQH079DH7gKNE/L
0VAVvFSQOHIF9o44o8KlKMnERJ/N7NevGHdiqrO3bYl1BUkN3kI60VhGXAFf+Defe4JKUL/uViOX
BWVdbj1c0uhH7MAWp6BN2oYCMezxOyftzwBsFCvzrv+UmC5hnBVtg2Db15ZB4torTOEg697pn8Ji
OoeMpQTN2ODTiJFk7aMG3/HuUKkZGVEjC768oCHVtTmio4yeEuJ8KyLCesTplg1wQr4ZteDbZELt
XaE/URWO5feuaZfslHMycSp+45oIuH9jgFNtIm9FLi3Y0C2S90JSSCM2LGaG0vzkaddgPPnpp+GQ
p7+NJUqycN+QEzz3kJG6waIiCW+GOULdUgQ4CpJjbsr97Pe7Ivuzr0khkekEcsEW20F8LUV8acYr
yFgOohpYF8oiwtlvx/SPixrZELjRslwHm0E/J8Wj9Haxc0SpyUdPHg7G33ggPL+/Cyn35Ek0grxb
wT3Uvxv1PiHb013AgrBZ0xihfidsdnOELKL3dU52L1l6gowuUIb2V0vbU2sYxFT8jcacKkqInT1q
fzTy2HcaWlFAjwotXCUsTSHAa42kFssJhBE95StVmTANonnlGN+WxRtfReBwa3O+VIOblshiaYqh
lLxEAcQXDf2wgGhigGEVBPLvAfqU9upwi/bVqZ8jOCHt14Lsm/fQeHiz2KUgB9b+qut+++IRsn7Y
pluk94go99C4IE7G+0suOJe9OJ+Yqiv6j3J25QVrNmkTgFggbYgMGdx7eFntc9DfY4ijrtEWfXm3
x6dJsKMcksjymwa7jElrQbRx/jM2JcI8ntYMRIERW46BB2ZPwlZKVbTEV2vxfNmsomGRb2x72vCs
zVv1SBsHlAiEP4PWxv5AWSEONK/kk731rE3qdKISG9cQ+0JQ4CYu3uPuJM5XD+UfcY7ur4SeQk9e
nvIbR5xJAcqP+sCnB8qLim9vVmsDRigIToig6NvQCqjgDrV9t0gsi4D1q0YDB1m4Vr7R7AvGhAqr
g6+TtXjNBng/SBDrhgSXdDGOfiqGSXyUQTIbri483DTek/Qo8H9n8e+Ty7Q17/jCZsIWx6BdHfEB
wj5z9QFzwBcIXFDn1i0P6mpaWuNZWso4uhap9aEmf7DzZvQkTsBHri/rF7tbh/leSlBQ0d3h+KCF
C4/ro6CZfqzLZTAyIyCnLOSH5/0EI328eAgRV+rSj+78hfnDJxKBm5/PVYuWBL9RlbmN0dwoLWdm
f4vZUDETT8qbmBq18DNxGVnq8w/asrxiBQldMobJAZ4JQVcyHAEvWgQizU8+rVDniC+iKXHq6Soh
OqTDlM4iBTj8ljwM2TwUDnqu7jDivI6p6yZyCnyS9gZM09Mu5wwMOFngWqsF0S9iBsvidX/ihMHU
5E1vHzQUo/eavQKUa1yi84LbmwQwwH577nDCl7Yz76SUEyBxN4OwdleuX4LF+x802CNvJRWQRHGN
jUa9696Wt1x68bQFDOfO8JOAuzgAXgFArl3U394ErE37esZbH5CzJGwjhGpV7CFIRj+kmDM+WQ/F
cQIJ6Bpr5vfEgK9oMKGieUEmjwDjVDovwKib8KuxhMPUpm3GF/lEDlAG1hhe9XoSsnmoQ4Rx2CFX
ppetOuuiZ6Qb4k+zPPeboDfUNoKwNC9DTFk63yFnrYBvK/wxyX7kW8yHF886ry5gh7mDqTFh9Squ
8CQQl6tGAX32yr58C0yv+eOy4iEKF3U0MtqrroZKJca8OQ5gHUyoav1ujsdp5W9q9SktwtVkHASQ
USYrb8WtC78nREIKmT4tigwS6cnzQNjC1WXbt1D8ENz1GVFwYKbe0qs+VQmWRUNzSeJOhXHr3Pro
XOy/uCGgQfvzgRzjNys686XNCfTzuCwQftizR+UdO5fi2valG1/A9jMV7BFybY5kWeVTcKivUOgn
6vlx+P7IP8TftxaHRoC0FCKLYaPRfvl3Is5f3cJ7atbWDncDKflmDyqmfo7aOZXaNY0LKB7qVa8S
juzt6KGbj2dgwzl7sUs15CIPUCfOY9ecko1WoJzn4ejsjAo8jNnlQ391VLjgrDbDZ4bZj09GhtNP
xEnB6/lWONzsOSIhVjMwDlJc+UkdgN76QiOFm+c7cRJUFklIC9rhXHv8Uns+iRhbvPUpymRoykOo
8CWRk22cI/0opZR5/1n5XRNxRtCd/ntc/gyUU9BNCPG/q9NzzV7P8klCSbk14judun20GvM9IzMA
dSizjvI5pmjRY15hoBze90dZHMry0hrftNLNjtO0mVAQJIoAvSp2Eap2xAQ8c9xWY8jiduSvEK4p
haMlwRK8yzbeyk9uU3AlyIfWQVxvXndJNAGukicbTOQTwB6WBDwg6/E309ZqMQRxA9SBxtquQh9R
ygs/VsIJREfJoBQCS49fJwvLKjkox5UtS2uR92WgyDc5LvgVPLLOjd5hr2C2J+VqgONvGOZlhqvc
/bYFSs7dFpIgJt4fWLARrS2CrpLyBShEbjxXQWJCRBJD2Ifl5WQHItpLrIVQck1OtkBWS1/DbAwV
dpE3UuGM6p0qlFbb5tUZol4vrjhmLOcjptt0qMjAj1g8umCmya4D99ksfbZLj+aIsh1dG4LJ65+4
CQGOQeQ+2WRJswJhZGI84R8usTnzM/uYm6nagIe5G6b0T+NtTEByR3p23RySLla7mbPX2hoqqZ2x
BpnlTmxC3oRVaFskqD1dokuNg4m0DY6nVtdFtI/ljSEtSfqV3yaDbmAIW7ZfpKE8kzpR6EhBk3W2
wc2h7gkeFMsRJuORqBTEnU2wtLpm44RXneZiu4FJXyf8iD0XJ65ZuO4FZTczQ+bIZ7izOxBQVPFd
kWDunXf2B+uesB7kfMtiHlYDFkXpQ6KHPKXZwb/X0o34qf7N9o44NPuQiMzR7R303kSuOxTdZCop
6Uk7R7u7sECCgPg9g/ELy8Nc9jd6+WqlvyK6A4dn+blDy+EDlBtIBRWYWCCDRd8cPAth+bFPXqrN
xCnKY8BssGsKVZXFYFuNv8ymfI3suxC75qughbDWDpLBL1FztXchEEuJ2+/q8X0kn0GEUgYktlu2
1j7p/oryRv8n5KV4tsj6HIr5mcubkCbU6wQ7MmrBwprzHMmHtHLwQqLy4dvHG8ScRnjJWvWI3ufb
J4KCErHZmOMYfQ34BWdfffaH6R0k4afiTxq7hzXexNdRmW99eCjgYeKVU610FZvZNhv3MaCvJvSn
cI2mbLsxx2lF2G/UcSHmz4rkJIk7CmMkcsAsXGpPETjPcapIWzhnhxwXorPBkd8yAx/IsfVgOn08
8eRal5jlig2ZpvTBhBpjhbOT5FfVfbca6CN9szotbSLSqYAwKCwkpCgi/eDbJk+MaxJpyi0R13Gz
U8urpx7K7OYhJPAI/BKUrM9V27NXZKI6Ca2dYf4CtPrFFSBD56ZPFppzJAUW2ZbIejRm8vdov9gk
Xa6c1APw+zbH90h9GXIzN6qnBnNAQA6w5LjvnJCkAoAgxKsC9vSLP/GdhtKT7El3wOZB8BAm6g3H
M19EM2xl4E8cFSnLvLHWw2Vagt++29J74fyZ+o5TIZeeHroKq5Cp1n3yyUhNgwkHhKI759HRLPjm
GzaamEySFVn8y4ggBigZDe08ypzQP2jWxjK+8ualM7vQmEWdEwgCkjQALnBxCVFiS7rqdFXYNKhW
cyl3mSfR3c72/CsGBorQI3ZMDLb2VCNKzRlp6E1cGlYADjO37LVSb6gPqcFlrOmYdxpLTIxS/kdU
a8koOpgfEvuQIDhLmh0sA8k/GaBjJHUIRiK3kfmvmNfU7iZkTBzwoc6BdtCau2X8haK5q7lAsng+
sWBICe1z2O8D7+LXD6xoAN4LjzXHLCT+XjY774PMO6FIAVmEmOAqiPOX1x0C86C15wogKP2JyTQd
13XFWNnYc62mREb5tedElno/CDTdhHUzCguUOYT8RAISQO5snNBLio23q1VsVJj7qEfRGgTPZ5Xo
rFL61GptVlnvg/ExTdXGMDUkldMis9GHJHcivDEEzIHM0xL/Oko+Ngo04ZlxrQMVw0G9TyqwavLt
CyJyAl6GeHIg136L8M8x7mp1lymL+xuXIyVAW4ZI+qWx6Qr4z/F2zOoVDjKOjdm1IxL2C4Cj3EY+
yKJjwA8cRAxGiKcBYk3Ehxk/nTo3tS0uCYo6ieM09xDVkvcu1OtW96ZNV9V4Cj/fxImlNt9Ys8TC
zj4cpZ9S8BWMb/2IVWsnIdrm5eChVFEH19RchBzVGdZ75xbWOJMOw3CxxshN+959wNaFfzUaUcqV
wktWheRmvPSUsKcZjU7DjbhwxCCY+tbEW3t/qBlJJyVe0YQ0G+9Zc5OrT4AF5rDlpAGGrXok9rn8
HnI5jw9j19iXkitaQ7Un6sHWOhezdGquqvwM6h873gfZAo3uvu9XYSeQQ39hzqXqFjgX/hSZaIuS
XlbuWhUBAL5GI7yQvT23cZZ4PbR5xdW0UdRtT2I5Gl1SsbBrcJ+5Cnf1i4zt4Cj3R4+MFPqP0fBU
CCSWdk8b4l5cVOJeBi1AorWUs32SkLvLeUbAp/+jipIj/LACkB/MC0GC/uysI4CVdtqTpKDKw+z1
JXtHuTgWBe8OwLr0bTXvk/MAPW3gWmw2sGE6UshIcKdlviXppQdI7CtsHdNjLDfSuO7Ue4qZLapm
BoUF9Xwi4fXKzDSvP9B5EbhJmFe+chZC5TEp1xFTJTC72jiuonZzB7I/M6CFD5TpYm7Wqf9Rv2gY
5rg/BfytGdlj2PzprMqjBRGEcrRP6w1Kpq7YRdKRcOxZhZlWWecJWnVOS4M6BsSA4nvXQsfV9KUR
brzso24d6p78tQWKJQS/jcdXJS344MTYlRM5ILzmiBmkp8CscDtQTIr2yjuKT8JXP1Jrl1OqitiE
ZPE8rOZ1/1Gb5G8yelnOzjP3fL1jcMb7gFa5QqkWofVu4CVo9iVyc6Eht5CKoxQv2uHNQt1CRvss
9j4eUNfZZZwXrhJvyuKUqSxbJ/ELROFTkxGkzSF6lQeUGOHBMBscGQhbrOF7WIfARyzzSGPPwMlu
TFJjKZ1rPBuo4xVCx6diEdjwC7NMm8fTJYHNOYPBaT53tsMDkr4kg+DE2pXTj1S/pmTG0vXq+vp3
Vh+14jbpnwESNhVNXPtgoEILIr0T9xb2cwahsFnqvODloZnLrkS1l0dRgka0pkN8M+2OOH2At5Tf
Qrs2+PqjRQaa7GFEipO7AoBbF1u7PcNcPYjanRnGVy0fMvzEzX6k047dYSzfVLSO4q5VeRgzDYWt
gXQdqLqDW0ebgDKOw7RE6h0VGys/GWjCwxXFFAwNkMzEAsLeBLsonTfJLZXBat2XY1OTzOEaj/Sb
o8KqvU8nOki8ucC2aO3mxB0E5VbXb0K4Iofv4rN1esxH1b0JX06KPxDIriJ2Zk6iKzf751h8Kda2
Jfgm+arU9TBuwvAx9s+0fpey36j5ygxuIfiGsdpY3E6Rh9zhhJoK99GuKZ85+DR9DP+2RUUlsfvQ
l+QWMx9zt+flmeRDv/qx8bRmzX0CS2J5Hym39LovXznl5c7QaSJWPmP9o0PbJLdfcr4DcOACz8KP
yvQOHVKRYCuDx0f6npMbzepvaS+mEBPp0iIcUV0HYvs/1/lJ6h+2schtAgdopU3X9oxlpTjF+l8r
m66NlfDbRN73sBbGgjw/Qf56wU8/XBB7TuIjtbadcy8xttD4ALry4jkrSyTJ1soL2Rv5GOqtAIcM
dBI0drBkacESPcUonnZUA+UzQlk+Jsc625qFYLy78SleRKwfIzgmBmaFNCo2EB3w1vqKeCAk5a2E
ae30H76ZST62KGp8G9UenYL2UinFDbZT84OWrqLpJGtvhXTT8DbEzMfIMWCXlgrhiMYi3RvGOxW3
yXSwtAOGwip+TznCCvuC6obs1RUTg66uTAuB0blr1sNwLiyUC84yLh5UIGQoIVjLazK3/7diQZBw
2KfJVuD/DceTbixF40tM+8iibT7tnOBJ61PIIFGStuYSsVRPcQmRTtIJ78GI1ZmJydlHyq3qCR76
qCseO6ETFVwkx9diMlhXWCPqqFmr+c9gflHCOo8B3xb5Im3PQ05Fym4w18LJF31quI9x+xKl662E
ODkODkO3krqV00E0kqKBspiaqgYJFNPPt/Ue73xtJxz9SsO9IXR3G1te++q612dZtdLkL+oxnOYc
koSNaoeA3aVs00DyyOFVEJbPKvQvQOWRuv5l1m8wKYlDGh7P6n5z/0buPpBbKMPgcDeE+c22EKTC
VtTL+s2qNxEQG03D6tUyTjg1kq+cCBIZRBwAqvT/IZuO/b/uABxSPpFxi07zbVRXhsqQws5Ay+Vn
ivyWWO7hCFHbqVsaCGA4Ngh0kTLAO7lUreFTnuO7K9eaxiCyG9pfRjiEpCC7/LBhdk0iZL89gMUj
yrlouKtMP1yCNZGRcQzTb66HIL1bJP/QBM/AE/d72FY0VRF4r7KayNG6+/Kh4CE2IYetAZfmxwia
YZFxrVQXxFOpvM5kEacqxXtnyRLTWAeLiMaos1nFJ1f3/6ruKP5wEiGQa/M5/bueTgIDi7IPi+4F
4WmaCOc1sL2lH0YPEoXlGsvndEiba1bcPYOAq++mEgFWxwKRuglqV+tk73zZxVlDWi1tLfqDgiOg
ZhpvcNgEIelip0bfMyulNYcQxiRcvMVKfskUBCHfcETiA+E/1EKAAN5JA0iGn8Lb2UziFDJUoEgy
104D6TOQ6wE7zWSXoVI5VCGJRAIT4fVHq4iPls9zOZmngXghlKcFrW3d3goIens4TAWkDBRMcY7K
VQDZrx1zHmwPEcoWgL9Av9eCjekAZ2KdSQZ9FebXNs5xRybzqX4SJealX+KBLmn0SDSArQVpiXZy
bmtS4oIMiH8l0gYd4DSRxUqJ6yyp934JDHHWzHen/uKldwPMSnDdHJAN4lBN+axaTAGrloY0TNYM
S6LVDsUySgdct4JNzfybxqcTOOdB2YxLfen42OVztEPNwrfefr9l/nk2w6T/0YVWo7IXVf/jwYGh
kpx3KOd6edc7W9KnI5qcUkTVzk9v/YmfwSTTwispHq8vdQ7MuPAYEe/lHM1j/i32zpbQsO4egVVK
6oscZbnY408ni0gdycpxeOXoW9cvg2jorYnmfxsTahQvaBRt+aBpwkkNJOLvQtFysdL9LbjdoDya
9i1xnrWD+PSWy0ff2xThwQI8dCsi5DYo2GbU98Vc31N9LfWFrv1a2V+mEc9AZ8+yaT4pWHSSL9W5
y7Ng4bcXGhvccam5sagqJ+VgxvOJrsEaMqatHNPqs20PGuE14c6KWEuXuOu87NGBDSiV+e8x0ng0
iFxwfeusGRgxNn1AqOYc0fKc4BdOWawsFBy3YFJg/kGz1ZkJtGZlfEO5klmDxpA0IGEYNxe8CNY3
EBBoLqoc+gLMg2Xf6/Sa9N/heM7Vnz5UN019bSoNSpk4IEp4dOuV9PspO9YwtQm33gRFUCh3+Wai
f0g3/65OmDH/JpKvUvNpoDcc1gRJ80gfCTnTqpud7zvWh8oplgTeEJIFjCz2FLX91jFsjE+R/dL0
q7o7NclFJggs38tAoIBZ9tzA+hH5YHqclV4mwpcNhi9eynTFfR11VA/vpxq9bULCMa8UuJlMDNaR
I8BkBkNYEV4D449DgcwUS19TYeP5v5wGCOp+J0QadHpysx097JD6b8fMPIEe9hCPsfpB2oABDVnX
THb9Lo637bTBXOCGf0mNiOjZeVBa30O9USDr8MH3iwJ5nv5M+IP18xh+SdT3clj0RAwOtw4EpZSZ
Zola0JHdOtmP5J0LY1lPyJEgv/bC66pi2ik3ncR9bXFmH//JqKQ76BGtuGRvLttkp/obW3pTDXpi
Vlg1NjGuLwM1R8sLlFwI+dNaFPMilPYyhaccCJglQWR44DMVToBeJqxvT49Wtg9HQkVXyCMXJE5k
3bPH6l5nO0vZExVXFQeruLQzMgnRIhAPU9zV+grrT0lqY6E3n0fpkjsUnVTTH4foNHK/yC0FOcyO
ENWk3b23TIx5ea/r95F5vr5a1dXhEtXUNdmB9Nq6MRodAVSV0tVQH/QDWe0xDCo3HT46nQNr+obm
F6HdDWoZ5Pl2V+OE25Lebm6Av/vug4YFF5dCBtQHMIE7kJVQKy/OzRvxF6wp5CZX7mJ5f7Z+mNBH
Fz3iPk4sORhmQXFS62WhIU5g7lrr0c5pz86wJ1tzhHgnvx00M+6esc95Vx9tFnmVjokuPJmg9UXW
IB96atqG8s1UPwoH9lSt1EW6wPYsNAv+UULrEAlRAftFvEyzFenowjejDU8LmDUmgsJFEpODOpN1
3O8mk4rytZmdlfIQIdWSziYbXIHY/M0wPpXxmkqbzNkZ5HfVAKRKvZSCkjQom4ANNH9YApsjV7ab
mZ8Kp4DlfQi+jLhe1KlW9h72J0I6Zlp6mMptjKkkQbvD6r3otYv9+vcBjjcstQv6/yLvIDu3vnuR
9MIVI3kHpNWZgrwPKXO2EiuTHt+EnznixZGxctbeU3FeIVKXmlhkXglOxn5pGXj0aNT+EYlzFckA
+TbDA+lo734tr9BzO9u6QRlF9rljucWiTU9BfS1q4RYyty1WjlF96t53bf8im5k3CAIt5N7iVNGb
EzSIHbHWzpmRSa8ixlYbQNNxLCsEItLC5KE43g4aRPm14YUx96n9VjyHhPRUC8cQ+4VMxB7fdkCW
TkAfSYuAxeOxHHTSMjCcZPxHa28P22D46e0SdBoHDTsrFjNIlYpMTmGhTne1fZwG5OFzptKYp8pb
of3BlcTfrTEhwG6E6s1XdjoLt22cTcqthJ4PoQzpuPy8eUCsAcVObmduFXObAjhkwGMtuFnR009G
HKG59NNNjtvN3otjtHYWyhJ65r0Zn1G7sVmPhjtZkYlEpL0BraRBA0wjx+OB+SUFf0Prn1RE1l8g
GlzOF9naF7Q9zFEed9aHJxZ1EqCgnxYOacgyubI77aqGbxn+IAvbHSxjeCa1bwyPRbus7Tc0NMju
eR2xtDrjVQnvpEs74KZq4B0L9SXKWjiBWkYVsgRawFLCn9LhIrVHOX5DrzoPwJmJmYp3yEpD81y7
wRLLuIHBnNZmb+03c5C6YNmsbf0YsHavdZuS1RMze0rkRovYWEYJI26JjnRNBw8dV4TeEp6IwxVx
tGEHSISJffyANNNCIh2YxuwnMnTuqDY568YzyXmVLOTA8SlJ7ggpyPRViQD1CCWw9oEgLmJoeFKp
GJIJE/6nFwp4peNj2yxBrNjy0gQzwdL33gaNUN7j2K6JgYpRNPXV2jro+cGaP9gP7dm0yAlghCvB
LEN9zqqLwYK3hGpoDOv5tgvuNpJ3yZn3Hq1Kn4gMIxdAMryIXR5NmQowqx4r4z+Szmu5cSQLol+E
CBQ8XkXvPWVeEJRaAgreu6/fg9mI7d2Z2ehpiiSqrsk8yaj8WSN98Ncs7fJ+P1X5OFEVnjaeeL6c
Y7tVhh2YWr6MOkw9+GmmvX5+ERUI11HtEGef43aVTYQtqETuI06Wk/svv3YZu6INt8b3L+/E6N6Z
DPHogMyGa/sfsA+5LlBbFpE28plMBam9CPozvAWsrL7pzFIs/hlge9UxFhY3o6nXRBm8UUe/0Uou
4ebRPPOdbF1i59ZtdGFl8q7DB6d5RsQIL8I33zOekGD8iUKC9SafA5RP3HDePOsPQ7CNS7rnaSQL
Sak9VTbih5XeA0aCHUJUDeh5vPW4q0Wz4seGSNMl70N4cOIdEnQPzIGzdhA6WVecI7OqZuO299HI
QwRP9K0EQGwSUnlkkcE8XtWOYcWkl51IBtIjzSEp8wMwIY5R+XcU98O8Rg4zjSeRqHTRakw+UoB3
brWTw3YyIItiMZmZNWeXVxepbzlkchdxJwgbvq7lo8Kfa+wSinSV+MqCdmHr2vRpqAcGOitW+xxV
WnshiyMfCMANZ6PPLnICU7CMUEzOC0Tz/5dGC0oiPr0ewigg9XyhPHEpt+VqvEOK9FGZpv2tNMCV
+AdZf/fuqp0cs+wf/e80WYr8ZCVbwmGwSOI3RaJ+H/P5NHjxkrlCja8dovi9Y6kJqEATK0FuJs0e
vaIJimoS8w/i3pgfkxcr/MpQfTvjZermbHlU5uFMtAcfmZVPKMjTLzajWDveo3+mDF2Vk+LdymJn
u3vVJD0bmzNwzHpAcHGNJzV3wAwmfH8CFmDz3+s/0j1bLJoj+zNcBStIh6P8VygcbZk165W/GKZf
ti4acI4Ig6sc9557TdWd0ZEdSBcHbveoDhtXnatAIYZJ6ycOTf194G2oqUur8gz2MBsuBVk+vXEK
44OKxNY4I36Ji/qNScB0/Yb6hoe3KL7Ip+GjjlgY+IRQTXgxQsz7bjH5KrPqlRA7qFH0c2qCQ8sQ
GDDtLSgM/WxV08BO+knlVCH0UG7TD9hAEkjU1eC8+0SZSqyXWoKEBSpitEaA3pRoG4e1GS0V7Wkw
CiAEZRq8FHsbKRmNkI3PMdiQJ/dW0wSiPGsld1n7bgQQ4b1TmK10OK69iwUC255A7gZgkHliG3ND
OSdrDikve1eiaOZwiDKYnMAF0ySJ+zzBTimHFasxrlImOKtGrskN1ssL9uaejt4pv+HwTUp45zZO
tUrLmtS8Tjrm3v2ZWuxuU8DvqL6Mpluk2DW/eUq8S9vs2uQg9MdkG2Zi60c7q99qBvjnObkrY/1r
FB+N9e2jdsgQ24oKAjOjD7NYDsbCtD4Glqmg7wJtNbVt0rxO7iWjmCv+oXSPrLdXFcpj1jpgCqY6
WTiXTnwwvLfRBvjQ+FgCc4QWz8xcdulv0T0oiOIblW5Ywz2ddL1S/tXiKr1n8juGp2+SiLslus10
/M1a2ppJzroLCW9INyHvl0ocFWM3vdnmyaxycYGpLKu3gKkgQjKJyJzzyKXNGpCozfZJd8zMzkpO
sEYiAJpodtT0REbJMuZL2ldX1TtA95s0XTDWqKP5bRLxypIJLFkcfNX4KKZSTtd4xA4THYoxdI5Z
xkTRzkr5PVU+a/eOg9lk8KDd0uCzAtpq3dEZNNMNLHGWo4/eGg4pDw812jTTaMBCTVtf4mKbIp0B
W2xQVQ/fGRn2tjtnv+T/duSt2KAc0fNM0nAQcRQ9Nv8XMaN9yJHDjhqKFvtxeFq+PE71hhp9s/CH
/YFqtdsw5F+Q8TAw02r2ib4qmDBrFJ0/VbA1cqSyaLviNdsf1zwAl3yri+3kV2R7PU20afGtSwmC
Q4RAi/WnXm7qZuImm/GyTXhBZIz8lXMH+qy2if2XNeFH/APFOv+B2G425EducsCcHVvZRyomrCaL
APtea0B177avsUNjGcd97DNEDrNsptGRWzCEO3cCcKHiWkYbWgUP1SINvTyr+lGredxIt7f2DhAI
RheBeZgM01H1NX3NowW/vegWND+wkbWMJQbIRebH5QmM+zTc1OWVgAK62Fo/u0BwM6oAHYEDJKtp
sxDqv1p9TToaHVbYiJaCzTzfy/Ro2ieMi0TFPny2ctQzs7ag5VLw/No0K9CvS/lU9GPtoU3sWKt/
GfEq9VlOSYxQBF6DaFAMpEhM5MR+sNi5MPQq0n8tHCRtz0hOl4/AvGbR2tK2hXKrMrQVWxOlC+RI
Z+skCH30BXNl3IqcGVW4y9vfgfo3CY9xixI8pR21X2XEIV1semKCSCubOixdvMokBSPzGXP12YRo
tSxMoW0ZcsBe4j1Lq3hpgl0ncdgb9GCsXTqckeGutEBK5SVv4jzr/HtpOsdKCf+asvgiuYS7yk+N
uamI8zhOriNqxSRV/3TDPQfJ+ExUAFSlANLAPF8L0Y8Fyq7mIi7zDXHPR2GvByP77savjjRJhw9X
78nl8pWjBUt+zKz3KgGPFrQrh3lOUPi7DMZ9mCSHkkpSqg0rVfFALz5rcPGDiemuDkpSsKtIC/G/
pRG5G5gsC+gX3rjvAo3LFBtIYaxdlilNyxeujDg0hyWt9RL9/0yT+uEQ9M2xVZuj7YqVnzvXTktU
Fi4N5+8iRxuoBwq6GQyhbXQN+nGlCAPcqLtSI8pNpT9p7CKRZDiZC5nIXra1tezpsybWZsdZU6r1
P8cIWTXYF9uddjv0EjH55wjfXHRjQ5JtbIlfFMgfMvOAqZOVXwsNUuwAi87qgS/2izCDJmMPq2xE
50L2rOcgvQIt6fnlKh/ZALOKqrVvDmOl7dYiIXNQH7adqhziIN3nrSQ4bFzHyAQbhA/C595kizAk
HdlrLg8V0h8tWTa5vmroOQsAr9KgN86i85g4j9bF6tFa5jkfu0MQ5ivTB+yLHtmOxbwvpticnIZu
RGsYI3xUDpbcGgnfCCqsBN8bLZibfMS4T3q/P/qYgqBt7k0YAmpULGobpijcx2mNkYXiUrlg2Mgo
I554GfEYyaDYd3w1KEwA6GlkWharMLMxnoElAm0Pt3jZOoC0WF+MguT6SQRUkkUjuCkFnm+n3Qvj
pajfI0CVfDp7/gkbgI1NBEEFT6ti6cnE1KOiMLgAIyollrYgHT+9f1NZEiNbMdnr9+cwYFrOailE
bRiYtEkoAyOHRbnJ2g9qI3sLg7mxER7d+COnrxpcOmeCNvqjUqN/IBhytKDTgNaqMTqbDFQt1sTD
iE6shvmcRPOwocPpwbuyVs8TY6aRTeGACxu4szXKDfflol0qSAcTSAk7BArTn2PQYeXup0ex3+TN
IojEm4nhihPYV+mN6TTluPTG3RB/FmO15IUuiNlcxCbyupFCt/1n1MyUGJOEJ8fee3KX4vpgmEql
PEeapFfs1jk/bPwK/dSNBvfAXNuCDDA2l8TWUxF+teOVojuJnjke34YMMmkjsmM2gQxNKt3cD5JV
RbqDwzsS4/WIyQB48xiUeaoT4rGzESIMGwOAm58sKrSdBoMQJVEfTBQbjsXp7R0nrg1RCAoMfBt1
tW3wtqGdn16cpKGNM84H/b0lw6ib5Jf8C3OLUiWkD50kLTFpgyzGSDQZfCTv2D0GaqoG3t6A/Zrr
us3mfqcsNIne1uuXKRK8Ea+Ana7zgPVjxXiNphJhdo5EQQ5UJaCBNPTsqQCYiokyAQLVTpUaX6US
uRZ6AQgCaB5a3nMjXetAvXIv2hulWCTlQLdBA8dgcFFYtzJnDyZ/M8DHFjMMjW/4RPcy62Q+ss7N
pghIlz664g3kcAdfWA5XWdMZ04kIm7EbMtOM5AwXqUOOdt2GYmdDMA6ol9Ff1X9G8nKwEk90ikpj
HsyycqpY2d+L+L1sQc7qOxhed8j1FZ0wQCBKxPRHkUyKGZGLjkuMiXZeURra6MD6oVr44PbqV53s
bABoPfOuit2cyq2d8Vp1QCS6aq+7Vn1zwhplRTjDjIWrKeNJqUtUtF+t+A58WKIJb/Olc0gxpZWs
FlqPLWQkHKDTdnH5UVu4wlgjdPV35723/dENHrF7yvVnph0q+SGKT6AVTvlQ4gNffp32UvRUKSYN
C2N+pAm5Rj1YgRmg/6hpCXr+PuuXTWVwZSCh6L2t23qsp/4ZHRjg7rdBtDZNUKeZiBo+Y+6Z3OYL
hJ/ykvKhJNG5L9joa6/UYfYQi0cegneFOYLVYh5CUvBSzAYZoQTINjIo4r36M1EtWGaa1kFAlBps
YMcDt+gjzRH1ST6777E729ZXgho6Hr3FZP5wDYmu5NuEqPIXaPemEZAtmLkFDGMhJtW4HKV8yYqp
PZFQRBukf12DeNJC7SA+K4wGOeAQ8SuiP4epVP6VIgMNaebuavKNS4ErgHTIixKdRAnT61Oiqp5M
eNpVhmDXMe+JMptHGmC25G0z4ggtXq3xsPo770SHF4SVMWi5SCGQS85Sc9urFz+/JwTpAj8Kd0TA
CoscIZ5Att4kHmWbgfGQGqwSNrPRWUSnFqLWW6N9qIL2X1kGLARjPiPgFzZ9nI5DrahWJnq2QZ8l
0ps5bAJqqtCggB+tEiKi5HDEMJCqvBc4Kmu2BabzwT9C6If1yXolnDJ9RtXirHS+9P9JsWO0fpjM
dW7sxgmWum/tUvpd087nAaM4D5JtFFfslSBG9l9eO6EB47eaPbDGUIGmEMEwoYgstPnlDyQReNm6
z4p1VM6n/BAaEZuNO7KKE6MqJSJM5WgQw0abkazJe4MaDWL5zU7oH7oDOTcDEspumW3xOY7JEjbz
VLFrD36nki2K4WyFe19eFfB6aNqbnYp7EVePkW0yF27fIy7/jeBeFbCfDWMKU9ynL3mSf5XYUnxe
cub2/FJI1oUgwj6cCFnJ1Cmmyw2TcR2iDkJXodE9xSoofYlC3XjoYTHX27PhZUtdXBXjoZAuqWvf
wrtbybfwP1mVj1b639FTBTjBLcp2pFA5uqe6f+XmZ1oeG9uHf2QStEF7+KtzgmQXmRL19qcFR4NE
0umxTJNf1X5o9nfV7zTvlAOfsXcpQhihM138jct8OWjPKNor4abg/a38hS6dpaWjiRB/LcNv7x3W
GVDY0tvxXkpnzzSBtR3LmHqnunuiePDdV86uxG6Z3IrpmpUvg75v0O8i/0wSRLZ//MzusM+MG0/I
MH5kXLPp8NMh5EuKL0C/cXRDYTjCxVSPhlMR0E1asrax+0dFHZCQfljpxsFhkcLMvxaciJ8q10+I
s710z2rDjOrgFVer+UmLddE7GHzpWyQmPkLj05Frn81UkT+0wOaJeaTZ+zCAg+puZn2dKgShosVd
Ztg3xTmNkrkV7DVxbc1bzQwlhlt8bS3SzbbOUvOPYXvVKN6HXVjQyx1JSOf3Fs6mA20xngPmI552
053PMhczkzs1jk4Y2tgnuiq7wFPJ6VXehuAnSV4iWbPTbIxrgr6bZt0cT1q9wYGnazuVtBAR7jx1
wFS7Kpp3qSJ23MfR2cm2tncNGLxBteu8Xcmqsj3mxdKogC9sG/OqN4gs1cdo3Tv0CyI9QkEvaRkd
wfCmOmUYdnjjPfFep9sqP8TiU45Htb8ZHASNfPCVERwD+J8L91dzzb0YEbNxY04/jk4vWqXfLWtd
O7ozNAHDLv0/pX0ylhfDQYYsTt9ysAiUZL6+t1jWYV5kieJjOGR22WX3XNyJF0IAe7JCLEj4Dsez
AhZyWlrcLWdTMwwy9jFe33CZu6wrzD277aH5SNjIdzh+6GwnvSt1Y7TyzBN/UUZn1b1bjGIdkxFl
yomONCE+m+XDto5BCXPoEhS7JEDFv+lHJJFr4HpOcA6QLxIZ4eqn0HTmnkoVvuKSYy1uo/rtoeV3
3cWKvwE7xHyiWYMujyyXPqfW4vRsbwRh5+lvDF+z+Bdx/SWHwJeLBsWCE9hz4T09Y92WaFCWBZYl
96WU34P/GsN3y8Gbquzd5Ex3MF9RgQSwjUvO0kz/l3PXOHiwetQ0VYaWpwsXku1W5r/MnnxoSj3S
cNB2ZvFxCMippwONWD8E4hUFz6x9t6xHPrCAWZTpAjOQN+zqdq/FXwbb+fTkB1eTfwcp2wwUtOZg
tHeVeyX84XCszLnm40mYSdZSYPTqU24cGLBUTIoxECIzRZDwSlBQOt7VZYFWeddQUD/B3dBumvdP
5QPIHnwjiuRqNHygfzmzMkSMfPQ6Il0wt83WQFju8609O/3O915Gtc0F87Hsa/B/anVldoy/80PX
H0PiYtpNGJ7gGdPAO92ajDrM1Rzw0e/0NDXnqjn42l4rP+ixVYieYfiuwN+kjDL0n7Z5huqqQDXJ
WsPdxRkb4o3UnnxX4/ynKjfI8nqHzNHkLUOCRLAEThJSjRmePCVmGwHWTlwKnJMJZ3ELGxKcLaT2
mQXnOYEexih0TlmYO/4sdBxmVb/TAzYND/KaWeEhNHepWHG0NcYzJwMA/aKZ/JWs8SUZk3SAM5Qo
oHV4ZbnYEobsKxvVYtqFIpXTxOm2VfuJD6IemXFtPbFneOjiqg79D40ZNxXwW9VhFebX2BvzJkxm
dNRkqm6chsBR/deYAhWoaTq0fRH8WtWZVPacqLZ9cdKryWAh3wbhfWrTeLFt+U2X6sNzdxjDToVR
i2LULsnL8FBf7dP4V8eR1DL+lRgLTXnvhg/au4zyJzyHyYWgttRbFsVkekh8ttp7J7oZ8W8jWO+r
n73xk5s/RfZXIOhPZ6IjVXAbdP+sqJ9hcJ36w0b5N2UeJvRhbXkztHe4YBVViMIwP7hiWGWM/qWr
CDfxkpIlFW88Z5vUG68CZbYSBPrYwKtW/Ug2/LWObo7DsPsjcI/xsyR3AaqiCuMOiR2VfPoXu7cG
pW/+wy3KD9/51wwODqCaiTELyficMxWRLBP3vFzLWgI1IITS4omjsHvjoQmKd56BWD8pGLOy58Bc
L15r5npICUe9S39vw4SmRim3JX9RkKW7eBhYY6sD1zH1RwluHBEu2eiQyfh0ChwJbGjYR72xwYO+
oZESJFf8RWjfQwZEnBODjXJlY5IviTqtzoF9KBt9wEXBwRj7OWuUiguBR2ZACi/tj7WRDwtjCNGD
uF9tMr67lvbM1ZIhE8tKbXw5XjuxDi8Ol4CGwrlJ0uPAr/hYPyOmbtI2Dq2ObbRzwAaF20rXeWQz
xBw/XmlSQQwbM4IR5/bJJnGKndVTG+TZ3kNFnzhsiR1gegqib6QAPajKLC7Plu2d93mT7BvTntxY
i0BNTfQ71jm0DZRz5FvxS9DvhZACaqlp6zha60m16zt93ykRHrq30fGW45AvFYaUrh2CMERFGUAI
CT56jxbFxgyItgBH68o061XSEkJR5sRXm2Ket1cIZOvRDo7C8y+V01zqHgKHO9By7+vk5gOVbl+1
Ox5biqM6ACQQqYuG0rTJ+20hv1QUA8lAXQvfqdFWqYwPCZHsRYo2xUQ4TKib1Z48znpBs662NwwC
uX0a/H6dMNqrAyAiSK0Gljo6DKCwfqnZZZLvSlwwEalxaaS9FSwRFe0elQMcsOE9ClOcO+O+QcMh
ekyT9d4dHzL252NKNFJGIg95XpExzNS8RpU8bKrou8UVxsgmIlMCq9+aj3KZxRhVvMkal/34wJBp
R3PsK9GfyTCETFCoVhryOn8V8QclGSG1NLoDEHWMxHNDQ9gFuF5ph6VLfplF5JdJa2hSjOUIHW0N
1zKyioq8mbYAym8vyGbmPOKDZharUTd6PegJrxjZ4RJAVHftTVWw/zUx505ldVdMbm1yVcpxlUmS
yhp/r4th61TNDX/imPV75Jl7NR54oMQpTesLDfDKIKUOZw2uUUgRPTn18BOy8KqS7Vc4yns8dDel
/u0due5s8wFe13SGq+bHuzb31wY5WjXG3jrW94VR3pUi/FVi4q6sSd5bdXv3Yff5q+iI6bW677BK
b7ngu0Ndis2/c5pzp/THTohjao3HIEJizClZB8TssQlzrckmrA8/FXynhmSjSYOvLhA+pKQgxUX8
qsqcQ4S1RU8kAwWNc3Mhg/W06EjmWvcqoIkVJktyWMt2Kj/qgtXRAdDZiwnBQijJF0mvmPvnnYzu
Q6D+xboO+Ctqj5X714vu1jrGJTNMSLTt3DLGdUfyd2p2c1ftTzjMUEWo0MZ0AyEe5UXLi05ak50C
KugMCagpo7nHd7qzFPCz9ieKB5w8yUv39sBl2G6ZkwTGgIxZuUQ3CXglyrsmixuhNjCh9X3iF7fG
xXyWGNpHNkTtTjtB3ec2LbIPvxtLbNQ/vTL86zuCURAobgqwc3uuTJepvMv4MG6at7KYyg1EOnFG
OFsROXLveePDlgnZDYO8EICIsEkx3jJSfYMaR1zHCZoWBOzq7FsFthwiaVZwaG5GuQ6pXmZjzqrG
MMttHn7ohFS5COsBD5DXIteOFqyN0dvqTrkpB8i90FaQfNZ5uNNoaZsY1Rf6k8Rh3e4k2zEwSTfq
oPUZaws6haseWtKmPB33HQySnPUI6ireoZVTyU3WhfMxx2lflxd1wDgeBoBP/BnOko2td3vLh5Wv
KnMvsD4lUK7YS2ay4zkj+1btqlVpNURm4hCuWrqwcC9p2AaZbcHqXAUB7nz5F6ONJdkQyFDvhdGs
hwbrU6NuRfjet3y5RSmuY9N/qkFFzgetdhicVCF+CkS66c7xPJSFQISLflHEzWaSAjCWb3jTmDuS
vQZAvo9els9y3WDfEZZnPy+3rRx/RhISeMbPrmFt+oa7ckKwWdzQRj5P2xa7Et541DAiGQ+Vwudt
jnsjUHemr+0aG7qHhK5PgWCz3TfCrw7aVQxjKUGmEgzU2Bakn27f5OGxCOW2AznZCyS3oBGwDnr5
cOgZNgZmvdaHZqn40JrMbBVCCEhq90hXgz9r4yvFcfrbFlBqm4ekCHesOOTRbLxTzU6+7MdF7CgM
+fpNFVZohOrtyArQYepZgMInMn4JVIkoUmHNalD7sS/OWglY5xRk2zhYevqR+GT+OzA28B/a5qxl
tNHMWeojWaAl2CMpf/IefR6488H9V+nv5dRGJq9MWdneR64+bPOCt0YE914KhsAALbx9yfy7LL4l
4yg/ahmyM9iyPuvSmscMD4ZzwDkWwJoshDKzIXW4gYCzygITUhY2YFXgoHDP+Gcbd9txsPvyq9HP
E7ze9JihqFsDl1ebPqfJpu9eXfoFHbRGX53benpBBpPRguTVqgR/Zr98Dtua2TkbdhrsoCHnEJaJ
Li817jGqonpA334gPQtPPnXQPiB4wgecbRQgiKNlpXzxh5C9EDyd9J5z8eT4bW1iduuZyyVpVC5i
8n0yXOxi0ajrkXaWyrcmYdson5FY83FU8VbxTsJ/lcafpiMvv9vGqzBulk7vCr1XRbmr3zT5j+97
4kO8/krAWvr2O0w3fEdjhWZsv5QTSe6QASUsAjkH0d/0TMuYzVtLZOOYYFRWxFF07FF5mQH0cQYF
KQYGxSaNpcnJ/eMBd5U3q4FLiB+lhsJR29DWsWZ3pOqO8UdoMUH64wdhBOQqjGO32qMFHalxjTkH
Jb5nzI6dFkOIxBfXgWyuJn/0R0XYqEaBxGVdTLM2psLm+K0DwsyZqBHZYxDjozhfdoQYjX1R4iNx
8srZdxj0HMvRPMisRUwQT8l6zlJiMqrdhXfudRZykbuWQ4MZD004by66UhIXeIrY5/R1ujK9eBnW
k3O2XFrMr52WfmHYIP0gEY0FMdkcEQ5e3fsAtUzqA0jYFEixvwWb3DNh90IdLVI98y0CNLC9u9fO
+Q0SLkWVbRjkHYNRsun3LJ0evP3hUiJua4jPytYivijawwsTdhSvJPxVtQ/R0FCcvX5Dtq67DDkq
HOsYOl+5CRzI/zGGs5Oc8J2wQqSQH3OoxPJ7QrtpWNqaQ9+cU3YwA+ur//ptOjkn+fTlWyeeKbC/
kW6phYMQF8/Ux/X9QRmVOP989d3S4Ik8Io5qcWtatjA1nn4roUVCat49LXtv8zEEXrWzlH9xTZzw
M4guI20zQRmj/uDpcJxdoFzkePdhUzNAibVXxNLBHz/8DPsrnGq2+pw0s9AyZ1yozMzZPCsfhEEh
Rr8FCe4mBUrIR89S1kHYx+PovppMXY6RwMN1L9HJlPFvTzpLKzh05Z+ZmCz+WH0PCkbOmWIQVMWM
NI/v6OBrFC+m9RXGvLTRB6JJnhVD2eY3siHcI+1gnYndBTH9XNbxnB3eMrPc61DHq+mr1ATFYmKQ
1WLhU2tMo7fKydemj4axh/AlWvJgIaFGqE8RxmqLUQsWTJUwywTYeLD/aenCzbWNq5A6iJ63t7hS
RTMfTG8bMG3yOmPXR/nCYp+aKwDNyEG1XEaSRrcMuYI7iLhG2JMEwj+rJhv+VhTqofO7S882LjZ5
WDA/JyR49kG0oWcmvYgsp9ZhZX3zQ87L0ThKI18L5BuKh2qeEsMWwdJRkyWvmszxdJmV1MpdsUpD
azE6McIX8ZlLWCdFT3A45DtnNXTm0S/xamUBG5BJAMFKxn/4UC2cCKEeY98O9QflwTz3w0Vd3Mwg
IpWRVLsAzY1cBiNbPuzKnonCDoFvTAOtqgq0wWip8SOEPU+47u2K9CSddI8FGuRIoSyt0X3yWzvo
noSK4jm1ZqOKKkCDC6JBxCoi2NfEXEEKMQ2ocIAQEoBMo4YeuOcARh4ZszDKOlZtWHDyeAG3aFbB
BTOn0XNdzDNKHGqzoN73JMCEaXes5bhIUHmkIeQ7n+1/K+ZdPSy6ztsqTIDQ5grgUiV/Xt/ZawnC
04yblTPYQD1ZsevqqWGWNnrJwp2V5JcYnrFQnGExuOSr02VbQCppcBZm3q2HDtsLiozalcsWdKSK
1FXaGuKlERfOwbJQrrP7zkC9+bWzKpgEMbIYnEcowm1SOGv6kkbN5nZD9Jtif1SVO1cZTFKn84ug
Cr4m4bofq23gkP85G5W9RUNnUVZFLB8HZiAu4B+VWtInOP23YxJkoDjpJovynxK9qzlTp6ifd/hi
I5v9EEZFV2KHa78LmDT5CTKtww5Ot2bZtKKOGoTF7HeJaAuiD7sgoPhLstwfcIrazclo3i22RJm3
qaxrZP4YyldLzx+pVDPiUka3EO8u5vydKaKlfgn8g59FbAnHltdUHXNTucuw3DCfyRYRSdRpJQ9T
a5jn49zFr9MTkpJddYAy7TIOTy1IhVh+av29FN92fNDbXzNd9/JdVZahfndI8ExXkXouy5/E2Uxj
9yHrNiqdnK7sw24OwtwTTw9icHExm2iRkKwiip+InZmsEdw5r0bsJ9ORDy4dBajqfKcdivCry0bD
RGXoGZPkxJ/VTbZwbULXPwPdnHWM8iJ2c535o07eTAxMSyNptlLBNycpKJ+u+qgUMeN/AN7DijBX
hotmCVuCeSlSPIjJzhJkL6COow20oE9SklgCh6BaEV5EUnhJhDFbsOmPSRLME/bAetKlwZgm3msp
0Z/rLTnrN909DyGMfYrLGtg3DkQ2EEixVCv517AbF3q1qTlClchkNS+XMdvIFq+RcqwEGr+u3vol
KSwhbAPfZ4ALdx9WZAYZo9TqeYl/z+hZh1mPlPuwchv279VKpOOqd/VF16toU/tlnlc3Rf/yOKZt
Bq9gyqXbzXQ3RP1VrdxCX7aWN9c9uRS1MW8jZ9nmBZrsL32gLYGL47rHSj48LXgb3XOc2Uj1bSif
/bLEe6A6Hoeqju8h/qkbDG8RL59VXl9RB4JWNzrCfIiljk9ZZJwZDatDzBs+lRrYPcjY61yCU1AR
F8hI2eSCm4RVTzYJjXWKziUJhlXiMbT3P1PkTiGyCt9419AKo7IqSD8bi2w91C54FHPRR/CZUFvI
kXzHoSewHfE9Zte8INuMRA1yehMN0VaKYZ3NVcYa3uV4bFUm0zUqlL+eCrQj9Wg6T0K41T27X/xv
05q9bAdu4WfNhih1WLOY46IavFmfV8T+YaTkxdWYLRoyJmO2zhJFi7bTYh5lymtlFmj8A646WtFV
JJ95iPoNIwflXa3s2hac0L+cDVmmYbxJ/rSa0lt8jk1DeJI/R2k2DVTzZVvabwYd+NgTXafIdW6P
C+4scoH2Ndxui6TR3G/2ZefsnAqLhdasJMEZQwI61MgFyw32MPG+jQKSoJqWS2A8gZz7RAqSMHU2
B22bifSg2dVJ8sLpiMuQXs82q3NsGK8hKQ45ULBRnAwBG8bm0XjTCnwR00VvxspybLhmKkYlZX+M
u2aVN+QqxeLou8GtaMVzch7pEpGjFsqdE/NQqDm2ECLqteP0BIhQW7eD+o/87oOX+eDMnHWpDjxo
NYwvC8yaPFoC6l1WbLvROo/GwXOD7zHKbh6DqUSp3pnXMXnOIPHXICW85h/IxqCubnFmoKAAOMef
qojhZxoMNnVzjFz4SuHECyiPPvHV8cNtgGy56JbjR+KGCxtbVBT2zyarwJxQrXQfMdCWSjE28cCO
HEUUsirMhdGwzPzqpAU5IvW42vEA7VthoTMxONOQJJviUyDEmGwGSvmp2uyuzA7S7bgTebRhkIoC
C9G6W56lRa9pcoMNZXkoaURlSJadFX+0Rok4w9f/VU6xNH3/3fDNpye6q8cuzlXvBABcY96kQQG1
5TJPe5MrzeJccWgeCXj96dA01AZTstjamQM+sDBaqSWvOiuPppi+B5SdqbhnLmIYMTxchTiXXqNt
ymX8bo/hyjGojC3jr/OzjRoXS9HJZdl51z6zn/yxt8jwjzqKKL9ALNih3VRiWHUJxb5ldSfXxabX
UMqz8bqUsuLUQfXrYzgsc8iLSLkD/SeoSA4ryQ2ylX0eO0snv8DwnzvkQUQ8bCF7zup/jJ3XcuNI
m6ZvpaOOF/8ASJjExvR/UPQi5aUqqU4QsvA+Ya9+H0DVreramZ2NUDAIIAlQJJH5mddUzclFFYtM
fe6alTcB6PGRLppoK7jEN2IarqYYqhh0Pq0GRT7Lm4aYyQMgohgfp4id0KLsWOEMMzovuukBKBzx
+XjOLx9s4oMO3TmlvEnbcjPiIt/aJHOTe5sAoNDNGDnX5Bwe9VYiqOjkt1mQ7WCWa8H4oAApxKG1
BeNKoxdfeb++myjjtwHWl6Z5GhPv3FZU4lqqxMXRnzAM79EwRV3RQVbUGQD+CKbFSjxPJHMG5Cy/
199rPd0Yvb2PO3EcE3GfBvrWbu1DWdL1xKMVoX+QB9ssCu4MpS7AQbwHhbUWoToodOPdftvxc+uw
UEejPVXhoQIpEoLNinEXS8x0O9nqOVRy27s3QPzWXZVe1MQ2UXEavZwGEQ0PqrJolh9cqFyjHVAO
za6KDm+Cyr8fh1xbE5Bc9s7J8Aws4yOEfwySNqpXutMSMuMlDS5aDNmFjJvrodhjI4uO5OBrF1mO
SKgAkPIs5bAX3L9TBtMQ8Y2IrrHEGjdhsc8nIC6Tcap6aHGtDpDXPsLD/m637vvw7mJsakrqUdY5
nVED9QsqfCtLXta9czPO9E1lv83VNTPxjyb9hSqsrqrJPem+flHoI1TMcacGhLgcnLGL7moGD1Rk
Vb02oQmdX8kcdb0cSSpLalvhNHujbK6CHlEGyNmGl6otycjXBsEAI/ARKXRRZRRbhTSBMXZH5IRb
d1p3lvxe1FBBffo3RdKsqEmAfJs28iLPgV1L4tUAcgK8lcQCF6XKWw+kWpSBNgBbKB7srt4OeB6w
WtHui51VItuzjh40GvbGmCBb42F6Dosj8eiIt/5NW5FFxG2/rrLxNNASwvH9qVL4xDVHmWd722tO
YugOqUCdmZplZ8enOgSa2WLmLs+rAY7eyQjBJ+X0r3obg5zyoDRUfVl0tAjUj0MdX5kr/NQzeH0F
iyCeByXtAtWqC/9bCmAxHl/aMtuWo7dCSk4Map9NxTYBOzVGFlZXEm0BgcyEuepqZ6vr3bZEfr2w
+eIzel1+s9MtwC/FsM5Q4M+GHcnkocF1V1Hjd7D5bsjI4WGeKoypdLKyCsJCkTy6SCc2EICQMZU/
KomK+4MWF2RSYCMMEMlBuOYr3kapQ/UvW/szcRLEX9Uo5BYeB7wZ/DXW8x58PYVK7YjM+Bx1lxQ2
cY7qSURtqgr2rLgAqy6iTiJmyBog7OpJ1aCygG9FJLUCd9Y8grFRou04UQajMx9BsDVIjjL8q6cQ
BnUXb7+7Al0dnQVbeWjeVFAHga8CkiRmwDLlpatPOY1uGf4Y4+dmeujmElGGjKED0Qc9P/7Np1xr
1wVBLksXLL2CfmOxlQJap3PUaUNFtaQ+Q8Fdt0Fn35lRuNeMa9PBqa+OFGraBIihMHDZaU18n7PZ
bBCLhqKd4CF4ZGCGhdZXqZXdIW9g9HkRMCC7RcTaQWt/KB7cWoZrSxCvh9+zyXkWsXpMkYRZG3q0
dicIv8qsuH4c/BBmTOiVG5dRjcePKxMQpRL9k17j3SJ8ZCaAORrLvHYqRM4ySbGmQGiu4l8oEpsw
0AWQnesJSjRZeWFU6qpBCTKoIkC7be5ulTppPkuYaQ1y5WagPDUMVbtp7qqk/MhCC72UKZLlNsd+
RKSGuY+QO/GqklnNAPQtE3CYsZXH9IsJOwfbCPcOiw9uqASTKPz6QYLdItCqweldStvJunH95lRA
LjRdC+dOqMyaaz1XvYtU64CRo5/eGS6eFVrSviDat+5SZ5sY5kaakJUpMK0kCUIeARtwXp1uFgeJ
ohN30qyC7CBoW/p7M0SPi/gXajOe9NIDDBv9UG5+mZTaXWLZCO0E5PzFKezVKbarfdqXRNEOQIJm
Gk8S/laYdgc+WGMbZ8Q81nAllXsb5z4KHabfIUUX33pheO0a2SbJ4OpPjiBVVzrtEsABcP4RmgQI
2GvAGQyJWdwwS49iPBA56IcEkXsI4DSbBoyNSsnzLEEOSyFlr2O40ZuUrU07BBU4P+R5TMvURaAg
GFhDdEC9dizP6pa2aljemoP9LpxrHDkQZ9RsrH+Cq0lHdzx2vnfY2JoO6v688/hWmRl6TMPTkGGZ
QCe52OUWymgi5EcSVHciLqGh2MPOSrm5RNMfNbcTOy8/RirOjlnr76RLGTlzybGCVO/3QxacqhLp
lSjygY2vJevmagjQ+Yx1RPHzFEOwKU23xhgi9BEJhN/9bqNqeIqSSvVKjFa7q7mLqtnxyK6fg9ZN
NkE4zRj0bJ/Ys3oN6o+DOU3rcYKj6cwoJ3y5jDbqtyrXho0sh9e+yl6UiSWHYzSk6FTxTcr0enxf
4/p9SCeJIVcq3nxkKSuHZnXr07MVTXamV4DEXOqHlazOjaSiqd6ihhslCHQlrkItDCaFpCGwEt8I
oV8DVcBgSSbgDcZT3gPR7st1nFN7qwP7pSnLflMjCanbfEwt+lo9SiXGhOdihj1Fk6UmujcJ2FGP
/rsTP8JOvpvc1oSonpE/YYSmT7S5R8N/tAECFFPwUmcgWhOBU10MeNvLsoeyi529iPxTXtBIcxDP
qkaEF2vX2fu0WNZdTkInLOtWR2GOXt/OwFu0dBHWp4w27Uulv4HcmNK7agI4NAbILw7RJIiHpwvZ
U9Npuh52rUEshKVQFj3ZKRqtvX/XmWjmhrQ3jQKQZWcEmyHE1EPjvreU8xyb3TGucSLIJxsrRYgT
ZvXe+/77aFAPGIgLohLwXJWQloIcyIMIrWT3oiHVWrs6cHxP/+FT7RkGID2xaa6tcUZTmxCXI+Gd
VQK5c0NzHz108zoUaRrrNpEkE8L235hrMhYsChXNjQ3XxOjGV0NUGtIm2AuimmW6SEWwgKW+PtER
SYlJvPu+4c7Ihx+xA804nvCFNSz3vCjvEspTTtwZQL75OiyX8p+2K4iKv0rXWYkiQIhfx1pYqzFZ
M7TcPwXQ1ASKcnLWYpuKjJZP2j90XrWxEbPyM42EDex0G5hENoWCe9uVYCqaimjhxkuKo2shdN1g
wx0nEVI2HehZv3DBIvXbIbdoaI4xwhOTOA0SdQuzDC9t6zESyAH4PpKj/ozrlthGoJAQI0VtWHwa
FQoYrjvcKFGehGXq62rCzJTuVuOiYmPSApYk/WlafadNe5nJAlFgXzuYSGp7rXUs+MSZOak5Nal/
2/HjQfMTVVZNwOCwm2o9uevBJ4J3NPpneXRuataEpcp1tXwSlRVvzFqcJS11o6bGLK1VgDxs7aoC
VpcSdlE/hbPQZtC7BnIbV9oteNCbihpDCngGCluL0YsN97Cv4L7PkVCi7G9eA7jT6w5GUMI7Bf5e
B1S9jFrdpAZkn8YkWMnqCU0m5HoAXRlW8WiFAV20IYBUl0SkUTWqX5gOjZM6iKgR61xjZq9g1dmj
jyM2pRctB3rTyx9xA0hx0HNa9bZVgQE57yYMQUzpUZbXUJwDghx0sBB11LrnzxET+rUDCqxx6psG
vA86S3SWLK94yP2aLpigQBde1a7+RnPgVtY1BoveFmtfwPten4EHhUXnOMzurgFy0HeDfUQnp2jw
IUsyrB2iuj3jvoSsGEJIa2ZFncFEBQNdwDHOQTd3nlyDALhPdXUylI1sEZYgzNVnFuBfkrWHnNuU
7liyCiO8PspGrze6js2wil7tDteC0azI+ZDjpftWrWrqxZVm77nj6JQN/NT9ARnyjr5/Gge0HSA0
mYW2KRKX45YBhg/cWzViZ+TVL8Bqqaw26DgmKOWGRfKtM6nSag4cQ5v8yQ18IL3UhjpuH2o0N1aa
p+sO8isBeLHqe4hFXtwGdCOMW2RECzfSV3btpRgUU1fM8aYFsQiSOqZQX5kl9paGh4DE1G3gGI5+
pq9V+2rnPkGg1T3YzFJVg45NS5/Hrq3bHJB/J3KEysfO2YyqQAtBXgeDOxuMT6gNdHSrUyAbYaM/
xILIyDL6BCA0yLwWRC1x97Qxc/UAcS6xYlQfnOBalI3FRAZ8KQndo9PS/fVpjbVTUq/4kULK7i5i
nZK2advwtk0bma30DBsGyIY0tDqtOR9M+9Wf6D909ps2Njr91oHqf0qZzHLsfZkesh4FedW8lBoA
lcmbNfbJVFr9AfDrRB/Q9tKd5sjvBAyoxkX8Eq0Ms1wtujeS0aO4B5xpLL2LqL5O9Wr2AEEYKmzh
DfXdcFeiPWAldLphkWM7ZMbT6mZSSQrn04dGaAGjtaPw3pYi2DuCmmXUec4ublKaWh0cCK+yDj5L
6klDNS7N4keR21djrWN3Xb2GDUumlpicQz1HRWnzS5tQHYnuy9wYT3V+FRQ+34ZOnaYd0FZzJYpS
pKxdUECuMgMsMqFJ6BENkSmPqAcihTkUAba+6AoYY8V0gG2mnCiwJc2xN637xs8Q4rHg9ka5ns+x
Ir8bOvBx25TwFwc46WPxw41nE8aMPoMJhwLFXcrpenAjzPI7fZfRIZzTYnR4utqmoOhfp1L4sAaM
O9On3lklw0XYSWxlfGFtuj45T2pF2UpGl2YywMUi7goi+g5p3SCe0bYYwVCfLvUfeFFEq8IxS+7L
AVZVX79CXgQdO0E10n2xSdxQnfmpc10q9VR0CZU20Hu7BlhD1zpkZYNz5bpAiPuigBZFGuKl0tj5
LRGcTrWtZFK3Cjx8VRzMtQ0N81Ul52UU4bvBi77ZbfjqCjVu9fo0JVCEWgLlrw4NZjIchKaUzR1J
MSBrSSZrda5N5eWgubBbRSLXZowhm4+6SEOGGPsZNaIeUpNoqDAkHhjc8cwRCscew6PeIvXLRCeA
FwF6qzkJdJ2CjoQc6Ec5rb2g3eOGs06EhpKLQd7bmtgq9/GqBKa9MgbxPIiWNilEA28izdRisSmb
7gy59icz9CBa17SgktyjPsyCAnXIEqSfaobC1XgPWEGpIx7o3PkW+O4olF9lI6EEllO2NrVN7o4P
XfisVdljrlWPKqZY4HswWYqoeZBhALlN8fUHjXVv2Hdxjro3aq/YBbrMR73aGIn5PhG6chuzIsRa
vQpxO1UDGoaJEh5QmmyXRsU+axqUDmEZQP0sNDhwumdsR7ykoTx+bULUN/zzsq/RbUWbcz7eF4SJ
wAwx7Tj1szGesqiUJwDz1khL+x5qvk2pHeIZaRHO2OTQh61jz/H1RFW5nAnubdP8wHL9xQXDpE/y
aHTpum/tGrwawQjllXXbYWEpCyLksTduh4AGOS7u1A5eLFsaiGvx7jLv2ckGbAlHTCnDCAgQBUl0
MbC2jeaQlzoiTSZ8B1zjspHiB0jK53Kqbh293cbUl1Zpf62JbkZHNkgDFt/zAQmDkL5WE0zABtI5
DxwgSAsDv26FZkqkdi3CDaBLmh65ySyGSeL0Wy9Ay2OMNGzDWxqwLlJLrXnCya1HorKKSf3CjhTa
DGkXN7FCbc0AamIdzLh0YaLk2SbX+HjdGF5zIq29obGK9L054D4b7GUrAVzrAp6UlNuphBkH6Oth
yPLnsKDeNNU0SYBMfpdFA+XM2mlDjNmn9Gh5UHOMcn+/jFNRsMHm+abI9DsRmHd0MF4gqB9bm8ja
FKSFWb5kSfswzPmY6UV2s7+7iUalHr8HrXPZVLcxhQIEaviRjVP3UGnTWy5AxehQFP3kfujJfaxa
3RcCRndOWNZM9IKSa7OycAdMfxQ4O8qqWHsTmgA5FYI2s8GUePZOoSibcfavznxloaEOpbOajHRD
MMeYKBbNSitJsi4NjfzW7HdSw2ZACCh4sQfmQNeZrXgV9arnJrReMtCsURQ+hJmHcu2t3cPjtJzU
WXs2sLsigj1ZAjNk4aL5S7OTqaBuZbCuwuaHA70sD+EPVwJYZuh0L32p3TdeHO6K760fD3ivneAC
PDnhRIrZINJS0TYIC0pQQdijqeglb7h4mDNqxozIfaihfyNn3ScAIIE4JRbh36ptoXYioHG0ui7Y
IPCKLJBrYRCvFzj3nqATvnUqvI4s/UwlLeRuApjCRq3AbBsLJjKgoWTwgk3msLSEG+XgeulCRih9
b195JC5lL7ONbbNwu/NPStl38HYvTb9v1lnHd+ZJdS86AGST+6Jrtkl3C8Vx5ip7/KECuKQ2dL1V
oLgkq0+KFFR2IRKSy7E1smPVq4fMu88C6yzJ81UKTm10Yla7IaUMCCm8oAea5sW4mSoy8XQo39va
fTCCfe2LK97RMQkgKA4OwDYUiqlfR9tiHAg9Wko0fWK8CdxIfUV/b/KKs8gb5yokcmha5+6FCzgq
6VFNnwgGWxEMa9cnSBYdwXYY+PSjhnWFrqnlOg91b6GmKqxizYo00N436WOydNHXY85tunEleEvU
h4NggxX9na1TxKTXeR+g5oMVykifY0by2emDkhRH6qHo6U/X3irrIn7xatTWFTn7VBo+8IX+1dSY
6+qAZGiYxr1TIvlYu/za2pLM33Jocbbh0U6JPYZIVl8DPS357+cIzNiWofZN94gD87AklTHEXtn9
rNIBqsPHnobWTLyisgxz2SjepxowR5YZJPN2c+ckwIkADOyLQZx7TOowJvlkKp9PzhEpVL9sM2Hf
goRoj0JnKSmcp8j4ZFREqyqSuxINzKGEOZXa2wE1BxHqV7kFULz0NfSSBswqW4VOSomWbKnTe1H2
uBlq3GKJBY0o37hh6QMs/JE295NN2J8kAsacieiBgLIKG5R7zaaHmmeI6jeoaOR1AWCBe7q0ijNj
wORZBWCPtMY9kFqvg4yfY2pRC+lj9IrCgIpRr+gWUYqDEzFLvgUSAGM+9t+k6bpnJcm+G1OfpkQe
TyBdHaj0TZvH502n3SjmsV0yVE+iot1muJzXdtriONDOb2LB96UXRKzGeBu4RXHwBvdYtcUMsL7M
C909i2hgruzCOI4hc1UZBvWe+HCv1XhCBzlFXt3XSBVwgUoD1Gnt0XK3U8P0JdLh0dPBtjpuFX71
Cikp4ENDA/i7sWNuj8hE7bho0e7o+WXS8tIv0TuI10MO4az2sLAo+tepJNRTfnXVapCaEtqahcTr
scBuJk/A40Wtas6s1r6WY1fc5oDRaOK3tLAuyHVQ1teRQ/ZDWB5qx4w/bvQcU7GpfKS2RZglJDUb
QvRxguapp/AZWfCxLqy/grjhGy1vKUNJ8ln5aPvGhT3yqtA2SJRrd1UAUlhBn9lTkoTRuu1CTDMG
vWqBlVAsmsoBHJeNq2VCgj6E4d60HQT6DP2xCYUGsqA9m/z6LZ+xC/HBjck08xSpXzeahTp7oiTx
1S9MopnRR5Wg7DY+d6VIDonDtjTREkeTo96A52f+wku0SqzvBkjNVuM20yN7pF/bvlPPmcBwIfvI
VJsDivayk8JbV/bGNiuLvcrE61RM2AJmzPCetgkS90bPcHGxhlmqMdRfeoVQUtGL894A7mvkb35Q
9qthQB9ZQDo0EXq0jYjGzwgYNiQjrowixeu23JW2BBqbNDQ98+iYIgOCjDKMmtJ172y7qHaJNazR
KQn2DREygBHvPeFO20zBo4jrfB90yfyWSZNJta7LQNAa7a14VyiBPzgGD0C7NHPdhBk+tULL9sIB
7FapIV2VCLBJysY4+xIqj/IFYlXeGajmyPSFXxUSYVPH3J9PqzGwEJ+3IcEFZHtG34O4bzJu+obJ
pW5A8HNnYwXUwfcYSJg1ewBpS7KChjUYNz9DuiOhmvJV1sQwIh8xBAiTBtp3ufUT9UNvyY2iLvw2
hV29j7DlsqmdNC5F2sgvzzN4dGEFTDaYgBWM49iv+grHnES7SweqN7KpxJ61h36gkW8CrMPrLJ7O
I8uANR9MZ+i9bGBT4Iuaey+x/DZUKFA7OtiNMkiugqi7y0aJilVh0n4BzZu7zEtTPsMz0+ypNOrz
LqIjY2T8bCozRg4lvw5TMO2mN1PpQ3GvnHg3iPFbmzsvmUG+5CcgMq2Bnj1aTC1mNX3MD5MeSDYh
W2fTzA2BDIB+etd9lNIzgQOLC6TD84aZatdG65hG3S7wHpky1cog9YJKQ3GqzZOVJ+tHe2D9FjZT
fWM4D6HSjWPlgsczGxDzkfnEWrUdLAQ8bQsNgSQswVIBmUu18LEKiLySbitkU6wLb93bwCcd0tii
JtDGHFeyknk99jch6lsB4opaTb8glIi3z2sLjJitRRsfJ9RjlLbjfiILWzH6YOeAMDPmE7Q97Hdg
iGmHEEufgwQfFPjl8b5y/HYXc69+lW11SGyfWqBH9gtb8ip3nXsjddTGnhJ6jqG1CQN0Y1oN81UX
4LoKpnjjoc8xhD7yj45Fdy9ob5IUFCoUjKEYUcV0XwdBCbbxim1tQ9oYA/9uCG2cllIWGqsN30qz
salXamd94GNDH0OQwdYwrH1W65HiRzJgvWkSWaNWTypXt5QdvRszIy31VcqnH4L06Zyx2lXDyffc
nhVdRwLfkhixZXLTVnMXr0793ThROBtzOBUyyaq9r2+6YjwfPTh9RW4dHLPtDwidXHb6NzXluKB3
OUD8ggUEMhYlALfYIhVkl9xRNUadDeZUSB68DAjYVmn1ToMx3ohA29u9iQawR22VfMjakzvAzKZY
HEX2tdugvFBCAoBfD55yvAytyjkDRdkdprF+i0F9oGWaauuxJ7cLjXsqsDUIS8WMQCzcKRsvQ33t
jxGOF064KXsFfh0fYqG5PmPSq6lQ3TYC2e0i3KQ8Pk/AY1ha9PlGhMb3LCzzDV1HzXU8jPyamwGL
tQaFGVwxcMZ2QaFOqXqLiHrODLe71nDpWNep95D4/nPQ1PFJKLwiAjf0D5FWooACUC61MESDTweK
r2CGD01qn44RbKe0oDTUkaA36QvYBeRJTRP5Bmuo9o70XpPeOcTcjsxLzWWPV02rp8h5auDoaXG4
69Y7ZhbXMKV9DCWqJvYYCTqMLqJHmo7821RrmzBL7uRoIlY/IkldhC91B6wvTzpkx7jbU932EBEf
Dk59DK0+uBom2NkT0SxAvJR1Cp+gIKHfHMCEyYr80ur1bD2EFC59+ABn9aDgD7KCmVSyoPKNiCaA
XuvRSNi5HaLeqrT2ruyytQ2CK7XQfzBNH9GhnCI1tQnHRaXVKWtIpTREYUQlj45BEGG1Zr923GbY
iqx4qF+iydsFAg5LA0u368pNNt5MXhRtJMDytcmnKRM0FYIIv7ggj9ZTCXyJBfmJ+/4J47CEqHp4
Gy0L/yYNftBEf9kztPIUagSpGooQCQ2gxJwu8tpdq5c6tcXWdpo7K85PE/zOqaW1Dp2J/iDOYtaz
AU10I5sEVW5tuBmnc9mQLxbVhPhdCphpAG9tIMBYBIa49cjqrRBTBzu2T0lLghlZ/bnSUMQVMyR7
tIFRk1YqPJ6JFVsgbZQwXXM164Zo5ms2V7Yh6iGzkz7HsMEBOyBHx8I/I49BioZgMz1FFSaPgV81
jnD2ZBqhB7vLa6rpjFl+H7u0VKmPUhGz8+vGFOfVJAg/e5AYcw6TgsCEIkcqX1TmtA7RUrWM4Qru
1aNluwVzYAi33C5RvqvBDPZou3t8MEXTHTLfGLmnr9IWyPukQaBRvoVuqg9MXSFmOsPE9Lj2EQsc
tlXiKACk4RkYV+Sc/YKCuiFhDfQ1cu8guL0Asx4LyHvr87llRpLDlK/RDI0NpBdREkxspgcQc5jR
REWzjWumj35qqEzIjOnCp/8Jz24ravBTVUXFU4UEomjTAvwkjS6HHv9AUGKuUQe7sVT3SYVCE3TP
bp3VPOsb876mbxI2Tb7p3PxCQzBuXcebCojaGlh1BNiC5Sjysuakh1v8h4NTh7o0M1cNorFFJa2m
tKNFuzJg9vGcrN/Hobq0OpdpKndATjryzg8yQOyK0khbIdsy1sMpMd1p7+g0d2Eia1+//PEf//7P
/3gZ/nfwVlwVKY3GvPn3f7L9ApmwjgJgh//c/PddkfG3vObvMb8NOY9e6qIp3tX/c9Turbh4yt6a
3wfN7+bvM3P1n+9u/aSe/rGxYSVR43X7hnzVW9OmankX/B/zyP/fg3+8LWe5G8u3P7+8zNnFfLYg
KvIvPw8dXv/8Irzlc/r4mObT/zw2v/8/v6ye8qfXp9/Hvz016s8v1Az+5UD7cHVdd4UJVoFT9W/L
IcMyvvzB+qbCP79I8S/D0qW0hOdZPHPML380RTsfsox/Oa4jhG47znzA/vLXP/qPL+zzC/wjb4G0
RblqeOeu8+WP8uOLnf8Ti/6d1KVjWI7loLooTcnxl6ebKA8Ybvwv2vA0acrGvXc8/w0GjeqQZZiz
vLIXIXU+LP5Kw0FTLXHdY90XLpotHG49icb0LyP1OT7AdQCtsRaBqXnMOD98bC8vXE7xsU2mbW40
t6aitFxnORQ5sCUPn9dIE+t9lC06pJVuomD29zuoR/2va3yOxmvRPKth6uUs20wpbRQdxsLZjSnC
abXQsd0r65/PftvnayPiXjU9o+XAMi5Hp2k7dbD/aKboR//vB7NrNOL2ebszwUIM85jPw8szSzMn
ENRaqR9dliLw8mnfM/8uz8OiOg9t39997PRwgfg4/TI+7Kf0zPIRJRe0NakRoUhFlPZYZ2iVwDXR
T1mtCxRSoQbkefs4xbDSQau1u2UzzptNTx/0vg41gQhSdGImuBr0CayIwy0vWqSDpyo7qjHMjlov
ACQ5FLOptM97i7G3MGCkSvlzxy/HlgHNPMouTXrpgashHlon9Lvmcy3XQIuDU31uf15qebaMWY4u
m7+csQHhbvsTCvPzBf7bcZ8v++0ay4Fl38e/sJxh2RmUibtJ3eZ92fo4ujz9+Nd+2fExwIV5nHWt
v42hr7SOcp/iDqeRjlbVyZxs/coyU4Je1COfWFKezNLMb+koV2cN1ffNCMLxVAUhodeQPNMwlgcU
y/IrbZofNEookQBGt+z7PNCmOeRF3/0Yi2wqwE1KMYcURC+a02Z2tYxdDszn9QqKQObI+pNayr0e
k8i95t85BGUMDHTeiuNSXVU0rRvQ5ZAIatkdZeQ9LOPj+UXYpw+7PgcqtrxgOVBiG8RCRpT3eV7R
AaFsg7w/dF2mLtH6xW3dxOJANem5oVqxi4zphzHv+tyvp0H2y2a1oE1zQuHPccvg3pUEqMup4gRn
ShdLzOXA57jlYNGOyabrRw/5l/o9iSIEXjoboehudC9DOkU3FZ1S+FeAR7LlaBTUVzmFp3PpWBIa
H6hjs0XwYhm8PNg6eLdcUnZdNv1psI9Tp16WFxReIG9MAUuFektzWEZ4rtTOY4GZ63zB5aGZPGiv
SWTsNJd90Wg1VwLP+88RkNzlWgeHuRWcDsDhKSNeP0uFr85IToCZfm4vzz4f/ocxy+Fl9Md5Prd/
O8Xn5vLsvx1niPTBSOHK/lfDoGv+fNeTNkPfXXC+GhSl5QHEPUmlFcAkW7YHTX2Huy52vw0JAGJh
qGsyupm05hB38dnnkM9T/bYPIFK1ssYW045/XvJz8/O1VvXQm7V1XK7yufvj0ss296/chDWe48vm
58BEa6mc6TMGT8OmfdSScmd2jnkfWQBNl83Kao1z1JBHNJX99LJup/TSIhk8tWgdLlvL/qpCue+X
IOLn0v3rUm1YhAb/XKopyhiubtloXzrClfo/l2rb8Mh27HJE2i2WB81KLuvMNh9d3s2qy/Li2q+y
bqdnzXjW0gA7R2OAnLsfh7s54f1ajgM8BaFojFrWu5Wi0xK8ZKmVHS1ET5vUwWUpy45hAp8sGQM0
yJeny85l2G+bWtcy1y87l8Ofr172aTHn4cxgbdHOa2lKVI5GXDE/dEmGzKeblNgzaHaIgZI0UA5r
h2fhGmBQliOfwz/GfO4crem6SDv0ruaTTRlEMYW6wwaB11vYFdmZquCHJBNZbj0/m/ebIAiAirNr
ebBC82P/Mv5z1/Lsn+dZTvH3/s/zoKE/0E5X6jaer7mMWMYuV5/3j1BIwMCQkJvAsZApoPq+PGj5
X89+2xdH1KbRfdZ4HFHiIoUW+F9PJkKay84E8AiHyunnmf7r7Y+xy7mXsyzjpdd5B4tI59fT//2W
liEfl5z3eRlGFv6A7rwRFNGxD7Xw46HNR5C4yzaMt7+efh5Hqv5JgbKgxPnXSyjfh8ffTrMc/W1f
O78ijuDz/g93jufMUew/olyIXVIQeUuLRgGB9z9vnaw2qH1NIrh3MqcdffQZzQzTprRBCqDQi3NV
V8V513X3rT+WQMvzNNkt+xLV97ui9l7wVKh+DvYThAYI+YZ7razL/XKC0A3l1opLmnWNjzZfKsD2
p5ZRbmvKExdZ0sz+PDwrjSilo4wMQgPERlCp+uuwi+I3KO8R3DGDfz/NMu7jJZ494PQZMtywhuSs
Kii49L449xtdnCP/ABZdEy9JAmjnl13LEDlNHc7TcMAqQBrny77P1y77giZxv8Z0SjefBz5Oumxn
+WshQ8gVy3UA2GuIZTjOz7MSg5Yrx8/Ko091YSd15OKxCw4vwVyXa1WlE2pV/lU19P6b0VfbsrLG
J9Be1cr0UYapm8jfTbU5Hpw0+vki1LamB9OXV0oYL0lKHVmYtXNKrJ1v6MUpaOGrLXt6MbRIjs4H
ZUizOwuoRC6by5heCx1wTyPF105KYjwEHdadHNA4tMqxOQK9g3y5PDXn7eWZlpY/n33ug+UHz0LP
D8vBSbnNcXn2ca5l+/96+tvQ5dxuC4lKjAg3zKf45Z0sl6pme19wfRVeVWl5URZOeRG3EHujXLJC
+115QQgKDkeF4Jr/D2vntdw20kXrJ0IVcriVREqiREXLGvsGNbZnkHPG058PG7JAazzzn1N1brrQ
OzRoiwQ6rL0WVdL9vnJNOKYlXPz824ARczZ42QfOY0sF3/UwtAmbdY4d3LFHzdm/wvGwPyGachm5
inrtJ9X92l0gUXcNuPgpmxb6NnprMnWnU1xlR9dJ7AGYCgTa7GnCsJaXI3oECLnBAhdUFEvAQXad
s6Rjv6Jta0CO4IfWfjAi1hPbvg1GKQPlsfUHLan52jTqRQB3bjym9VOkgB5RG04n6rSfvg5t8zWr
xvqpp/z8FjAciGAnmL5SKngSz+rkJF6dq7/GQAlrVNT8BmhcxdTEcr6kOnWFk9O9NblfVGybLP1B
GZxdVOjz2v0QuHV1pwX9UueQrS9pmyMptXI4k/7YUsCplSVbTGI8uY341ZG9Q6CW/n77KNtAm81L
uzsAgi/+zCFWDkj1IVD0mll+wsEsXAtnThhR3LXYxBul6Z3vReZNZ88AVJqUaq86AXcocYrqAb2Z
nevSNWEpkJDWS/iDT/oEPzejwMVRP7RqFRwVZ74MtNjhqEHRdhTGWBygldNXrzH+oHxGfaJKrr+l
vhAIlmmsdkV156cgx77FO8SHGnaJhz15puj4UJVmc5crtv8ZaQsPpMbrnAx8wyLo0CvKHV5Bu5V7
vlUxlaGV+Voy24HONmrfkyTKDuy3pNxCCK1U9JZSVRARjQlxkWta9yW8v19mdYGNIIzzmFTzUrdV
T7zuAuuGFbe+72Ile6o8FXECQNxf/GrkXKO1novCtp6DIvg68PS4FVMKzdY+Ya9w5ywRxuDl9zA0
3aShjUhJW7qXaN3Vx4yTK+S0DWSzJ8DbQ6REbAsuRivm6Bs+PO1K9ykJBtl0nU2lC/RtWfzFy+Jv
Wyiuq0UWfxK3LQoltho5ddpixbssKiEhf1uArumGmV9LrKxHt4T3xSrPQO6vvMf1qkL/fTxZpMoy
9MN4ElFXcLC2ZZaDjMx4RC8NFVYpV9f1RJGlWEy74Bk8JzFP68anElTh/wo+iZ8ZeQmkhEqPn/1/
G0FGRMHWv+R/nqkWS93su28ML2yejjcdz6THcpjqx82k2TyLli5lQMMN1Exv3WFJ2LqSr5g/vetw
v+YuyEcORlBzBnFQQIbipP1xUDUWQUr8FEVq/ATbV34ZhhzCSVccldIj5m1DBSg2aWKqhbMxgZtl
yXofaEv614HGMtTOW+RonJAjxiJMnDvYttko8+AIioJxp2qd/cNr2r9zUC8v1MiNe+r3tDU0BMyw
hSqxv4Y2VnwaSr045SCxgiAxFS2/jiqh/mRAV758gCiiepZ3AJV4yxJClgNzFsKt16jaTpYISW5x
piErg5PVw8li4/eXMl5R8hXfhlqXJbJMkfGy7bJpwCAZJQ86S+f/1S/m46iN1rM0zMuXuvjmmLSp
9Zy5dryfjanciTPLbePOCrWT+DmuP3tl1BwhmkWENShfkzp+gdilfdApImNp+KovVtt0kjvfhV9X
glzOzq9aB7WhMO/K13oAIWp1vXs9DnPx6to5hQDs0IRW4b5AlSU58zC+DdEpWndNbUF92Qb6Jfx4
5t+t116x1Tj+GYLSPfei1HxqCkgp9aw1bsqyBjUajt1ezQvlSWkaCEM7x/oTPuxL72e6H8bTx3QD
OPY+74AsKuxfJAG8NpqGmAMgPrcAlwZcZQbM9rAa32O62M0e7HTKHySuqTs0ISmwXPRGAuMl59t7
NzraH9IDrDnfDaX5B+ApffUtvTUya1ef9Ay9KG8DPbxP7YXiMCxQAKqLu8adqKYG9ZrdLg6xzYtj
C9H7NL8FAQlNhn5qlwhxqqoBm46BBLTHRjjIwpaXT6MrhhGcg4fTdpr+xaUe6XPHPNO2Ah/i+O8c
Rcc/UuRNKeLp6+eeip09/wnhTWcqxTH1pnw3z+5JTtl+S6sm+REvOQiDNFdl1ak8nAaYqR7qIIEI
yKREJF2+fYON9BqP/1c3scxnMbEHygEQRH3D8o0FrJru7Lx4i2/9dI2PXMtHsHLWdwZgvAe4ND8N
y/dKdfXg0FUllGzLt87Te2p9JwcS0MVr8bWDS9xUjuLthh9Wlesv70OI1WKpfmCmARvbkqPVzqI1
2cDrmwP7WuBoIJMNFky9ccxz3QaXSBVCBxUcIKfFKG5tjM1jk1vPTg42UexiEqc0mQaZMQQb+w/2
LRZMKwKqOgCc7Y7rfaS/jG4to/fmpF4FJWXBKow8CZs2oLa5gomm+HilqOqbLWTxsHpVCk0+dUP3
1XD05kZbGs42GphHqWwFEkd/vRTrAIC85EyAAAWUkwXo5lp60mxD/D5FglQFca40SkvYowFGBPoA
ecnSVHbnXRZegtCXnzb3PeuCe7naHBInGZujz6i4kO42VN6gCyiOLfjDPbbgbSi5+XZfQ1tEEGOz
uUHuXV9+vWnnxC/DaafvdzrTrZc2isQDaNR4ycwufiFnXjrF0iFn8yw5WQyfPWA+ymmmdjAoV0+K
u3S2ijvfzlC6R4ayK/vibrPL1dh7P/IGREXCGj24CLxOu5HG6MsYiItvqruiBAXJ8cmb52PMGv6r
e+pqtCU0zQy/F6Mdw7zfzof4vZnGZD6AOj2UXjNepvoAKEW8Erf29Uh/S5Hozf1hGIn7/RCjOVNi
tqVLqHSTvop2JaywsP6iGAcZgwJJaKI8NpnlP7p6cleUKpDOpReOWvMAwvNMAvIlyiqrHwHlzOmf
sY4Q4Kwjrbt848zlexYvV0W8nHlHo3ElDrGJd3MUSjoB11tSHEgH1uhxGNgF24ylbxpX0pVGxjES
hPk0nYce/GiGayNr1QIDOtZLYwQm9OP2/GibhXMUu5suVInSL1Wb0t0yqS4l+MTdeP2aJ7ay/dty
8+GrtojWx3AZZvCO7HqVypLMDfQHtU5sdO+pSXYRKstKxz2JsKLmf0TIGEaKmlg0MsusTXZ4yjk8
xF4OFz6AtkOvW29Xc+ePQCLe++KWwA82Px8m6r+WbGn096ugWDzSXy/FP/sWhfZtuFAavN82jGbQ
4lv//bYnNomRIU5uefIxT263fRq5kk/sV30F0xfVVvIP/XDHLe5kRIoXlRY2z6TrKPpmO7A6tmW0
1PMrdn+oPIrVFpuPyOEx67rqyF4AsAoHtpLBmbSjBZzrWIIrxgtssE+9G7F3i3NgQwAKwYFCGuaT
hzCJDbgmluD1MoBzYWfpgFE/jCVdabKiYOLOCcVus8kIcmMjR/lcVbJra+5QKnfTDhDI0nTzRAVj
BgpYCw2bv3m2qCoul1tMYiaWdiVGY/Gc9AE5w9TiluHA33EZbx2/j1gbTrVPwZVT2/Whyc0aYjca
H/YTyO+cWzHlVlM/QtJ+CwmUcys9sS9RzT9Nkjhr0NZI6BK1Jb4Pv5qovLnuC1Sb7URX7wDN9+dM
j/pdOQewWzuDUKXW2h2KO6ZqpXczondg1hevm4zQ808wXKAJhVFSZBi3zp6C0ALqF5K6jjJrVBZr
XvNJctdhJFhl4U3ZdlIgNPd+u8707WPHlE1MkiLDU56OcL2FgE6lzd1tXxgWJI85VAnKMtdq+wne
MN3py4O6NGvf6M2fl+KSvmRJVxqwElBXagMFEMvfzpG/fx1PYJwSY0a8cFLb9W8/1QvwaXWdhp1e
yxjSDBK95qj8Btbvy+YX28ktpT962gTlA+itLlRRY1gam2IkCOHLW+kFCuQN1E90jwA0mbZUfoZc
dlxBTqhbKuVjau6faZOR3XqkAEqhOxojfGop0zW1gAQ2DR3lAT6D4LFLFH9vJ0N7LjZpTGp+4RmN
/5ZesYQpPDyPCw+JJG2huvk1dyrzfouEGvfJsGCE3SIrJdDPfDcvqYz+eV+V38OFfBYZXxzzQhby
b5+ljnpFAd00r5+D2vIgWD8zn8HUAnCpmWtcqXFL4XXpBvxuC6Uwz83AhLJ8aWbbxyWXEIxAX9JS
THw4SRDX2s+NEP0oK3sV2ySDrp6PQ60+sW7Nya3k/utHkU8lQSc3lQ9R13WCzGSC1kaYX2hjRLHj
FKPlzsPmPlAL3vit9yL2tKIMups946qZ1fJLnv89VuX8GlQ1YuZBnl/MS3a/ZFtosK3Zmq68SPiw
EDjpsKdPPkhiW4EnjrMwxEflUvX1ZYeEfpmwOZL1Lf5pMW4eLzX1y2xS705S2kihUGGL+Zi9DpR6
4V+8oNO9uOU2q2Pr21NU8yxY7rjd9v2OJ5+0msJm53cQ5kylwbkD1fE3U89XDJ4/FvMc0lFwiy1v
AhzvIdLdmi2krBZOza3/IaaKFzE0G4LIzeGpXQHrpLRyh821jWPBlrejiqFBuqPv4HnIOEQKc726
zLwmVNB3nCGhNIz4YvUbGrqaMAAPV+5S+xBCyqpcDGx9HnUmgHpY4wXAf9/ENtQveQ8QXWfGuyZT
j8QeQQTfbtoiXW5mFO+cmb0W3VSZBUeooixnBovRjRUCereCw72U4DVlbVWry6Ael8gWao4blWIu
I9PdXTKy0ynNOsIa88+sdYTVLiP09kXSu9rh9PanyeuHWD+QfOKE5QUY0GSuWk6Q/GzvzRZMeYqT
HyOIDt0IxpOd3yRf+tjvDuKUhrJEk1IsSoZcCzqQsxq08XF0mssQxu81w6G0iP/TtLLVnZogfWJD
qkOFC7QA82BSc700sEk0t/bSQOEEvb9crp4lWqlT8ywboqE9yRE3RMsQwazpS2TYEPn7gZbRJWcd
HCLY9VMUWmHsvDjolecIYCe7ojDsW+yX3zlLI90QDiebEwiAeTA8i0kaXTeQ5x3i8HyLFYfENaW9
Z+Vv3sSJ+Zfnzv6ltcy/w8hzjnJl2xWCpe5YUEPx06HL3F2vSko54/CaTU/m6c0yi18vJWdq+OGK
sVo8o5vBVBENyFWPCEfXWnylLZgKuJu1xzwIOVJQjZd+jOHzqqIrvc6NFz/qtUeTnrr0gpje4tvy
3iPf89zMuslA02dKiQINgDTrII3ldm9XY4YW2mYrQzXJz8QoMbAcaRCk8vSliqobz9TRgFLYH6wb
1g+syeiJqZ7bt6vNxjPv1dXc+Erpw+YoER/CuryCC6yrxnNxnNxiLoGjFw6P47O6NZ/MGOZUq6q9
T5GmTGw2ZfMBOk7vbjQoJW9TQ0ESqly3drfYtM5mTjK8aY3NtQGeK+cmi3rk7dpYOfRlp+58Py+/
uIOxC+M5++5YlMv9Z0ThQkkB7ea/j7FFRO1C+NYMRvVtiCFwij1F538u4gSHXakX6QasUZGG7PWX
Li2Nj16qak+D4Y48DRbvh9x6KI0XW9X1my03+TF7mb7ffgbybbfgOuHVn60/jw8/IAoNYK+uCvQx
f/0FNRH8DkaWwLk/xuhLUbOSFXdBFlPMk7VX6qwm6uXSpZK5vQrRvUHSbQq+aYu351zszp7T2qBm
M/5WdRw8frBJmjUVbG4OGcVmdq60+wAOds4k0f4xfIqpQw2JpEM32eFeLeFoEXecAj93G++Z/Uj3
ohgT+0pOwEAPffJ0x31o4jj4RAHsXsx1HIY3xgxMSLr/ljQqMBKzERbxKOjzZ4cNdNmyoegrR3R9
Wo5OSsD8PRguzVKgJbZtXmlmpByzyfSP4PAdClQ0iBI1dfgiNmm2kHQJHqd+n/RWcrMmbHFWCWWJ
RZHYxWbbctVs8q/V0bld02ZDgU0x8+4NLQ5vIxSbb7tFg0i6qy3lILM1VainlpDNIVdb8O9ywZI8
Ur1uXv5rqmRtY8pwEC+5VMJ1D78dcvkQEva71MRCPCPmybPbvNtHVFqbekG1aC7jChYbAx65S3V5
iprUGl50nWutQDXxSldbnpxbV2BsW/D/U26aR/YhU1KoDZyk+Su3df2QjbVLpWNagxxDyfzE1qiK
DryRVwHi5V1hHPreNMwWtA1pYVQGkMsOiMeiuj1/mdgnmKP4CPcb9arUkZboopn2Pld79RjbgNcQ
BEnVo/TdpDvkJrsuYnIGZ17t0s28lD0Gaw3vvBjOLbFLM6fOcG0U9vF3mTJQHU3tPqwguIrcFI5Z
o7Wpn7esG5VSI+bPyyVI6tNms5UUJ11XWnc59xEKBFvcFrIOE46jfp1X7Dro43xUofZBswh6uATt
+fsYVjBAueEhp3COrZPFNieBTbVHUO5qRQvvxSZN0VtIH6TQo59EK1BLHsOeHcTUt4OrxOyfgq4O
D1uajOI2jnVe6FkJxSh6Bj0bKYCdnexTOTnPnIVFd9KjZrS/CCugzNItoFu45kcXIAbQZZ/M0Wgf
s76/0NzOATXZcAD+ayrch/WlxPZdcJqqBXEnqeJ8v/NUKyFkd3n+iW2m7uJDusrLbr2zsaTXY3dy
Z6+rnH2CLljvJhNQGhoz6t6upFtAWPDRJiHaqH+3ZpSO/jU18MsF1vU+8jZ87UfV/8CqOcavSDVm
Cbqqq5rhqY6qW95HpBqVjVQw50X4tL5Lc1Buu8DT/i7r0UQ7SPvbVSLza2yYfxdRaH1K1HG6sCYr
v270wHgKRxO+fqFerOv7YIQ+em7tag/p4WVVwcOVO2ZwlKbW7XiA0qZ/69sRmkptCPFCokXhGrNF
b7YtzocMY6fZTXreezy8WJe61Fa7+Z0przS5dBayUlPr3zzd8lJcHcurNKphnY2o8ZbvmnwTkh51
Inu0vnOcnX1av3nVa+3Bvy0dPaOQWg8qB1I+ArKBQrWiRsO70KhvKnr4pqgjzx+q0mkoTJj6cyrb
gDAECwq/rIedrpvtsfLd+vjfKEPb+sdfjhmTZXlU7LiebbgfKmngTyjiHvLBR6XQXWQb0+jA+7Jk
n8RwXssM4cpgyr4bSTPCRgOJaagWdnLkjRHu4sZ5WvEHuQ8mdiqsJ2BtoBP0OXBveqt5DKE/fPDC
Binf5UqvZwr2IZHd+1EYPrhLIw4rvSjNaL73epfCRT/lPoNT5xzJk2W3U8L/RBW9WvNUHNauYYfK
gQOmRxnJ6Rp4gWfe8LKGQqmwXcouFQSHlzVUyUn/PXRc6wLLTKaHgGLDB7WAo6YZo/ZqDZO0ZuAP
Eic6O1Qsb+x7R1nTtlx9SbPyqr1il25ZobXsyv73X0VzPv5ZOIVXdVvlfMFW0dLUP6CmvRF2rMg0
KOam4hKqpa610VXN44Olmi9lEoN9EhtbfyGsC/A7TkB2Ea4JoT+FOAOyIy0art0ktBBqRpwA0m2l
iR6ybkR9HsHn3Kfs3usBTCrKaK1OiUDRKHowfDYwqKW9EZM0hl/5Vym7dGfSncMITcFJBayXTVF1
tQXWZWbc+oZxybYe97D5dkMlrJ+Pmp4gNVXkn4Mg4qpwi8/BOFLmoVb1ZzAnFIk7Y/N5nJIfnlFf
CAxmWAAxYw9ZEyQ2yk664hAbCDplt2JezLku0b2kCGT9DlLO+ZYj4VZTNo+b7cM4QW0qVEkDu0mL
zDrv7QzukjwbjxVqSued41cABd3heNIUw7h2JSTUrerCXDIkRHLnoYCKtG0hdZERPIEebkNI4rCM
fZLYqzEkM8vgfsNLS/G0rIkuq6x2oOyZ0VjxAEkMBhXIeeRn9wok8TSjd2U21Q+xSyP2EMIa9MvU
61RXXPSb/Ty61TTvr5DzQuQwyvjKXPbNe72Glb0I1TsXThkQpfP+g126PsxGF65S9xeSIE27pMpV
oGu7qlH9G3VwqfaFSBmyotCfz6pwUo45gJF96FYNIM6c7tJkjoYb5gPluFrl8sRVL0DQNnKcvRiH
mOOTYoAdQ2F2/NRUHFd1VjOy1Bm0p97t07t+6m6QBoM9u24166LxKijepW9DC9nCf/AgucNYWFfV
BKtDVSXaU5rq9f8oe/hYoAhRia7a1OJ4DnwNVJ5TCXlaoNhUKquvPLMeLOTsG7jWA9e8rcfaevZ8
WEh0Lcwvg1Ixn4saav3B5sRavGLrYb5jUZUcRlCJJMdwxmtj3cDNwztCQGutYRjXSTt+F0Tbhm3j
RRag3uWHF+gE25BHIbfBc7RnK1FTgnxfxcO3QFs2/sQGw2RJVfuyyeiOU4XsMVfSJMH807MZJYZd
sQz+QBQlIiV+kLPySFFYaFbJg6y8AnrikxN2xQ7vdUBiq2/pNaZpwf8MAENJbI9nlDJcqU1t3NkZ
xcW1bY6fIOiHHZqVxJ+FVd3OXQq9lxU/QIXX/+3446sBX9kfvsquf1sl3RM7Gcl+HkvllnVnfPXf
D+OPFSzL39J2Xdvm4GEpgHU+/C2DZqraovX7x9zumL2chaN/D7BGQ0Ig7o6mlTrXWeDVKGbm9T1b
BNC5WFn6GYYyqCi8pvzBZPO8R6EHhuEhPxRjBKAJZOaZXo/2c6BpgAwm9ZvjQMShunG/GxDveIMa
ClyQnw8cuUke8q0IisMKRWQeYUOvGINHTIEe7gJqRStl8P6kqH6XJmnxJegMdZfGrX/wdKV56D1g
fyHi6xdlMvYXY5Qzk6qXmZRbzeNtFe5XU7ZMtgzn83//L/Kp/1G0a2oUwmi2aRmerVFI/OtvIqNU
u4SFKnhVlH44Q1Ggb6LoRbbO9Pqk89MjG2d04J4KX2RPrZ7ewsZE3zUOhG2UbhYPbcaPXY+yArZu
VPB8M4kvs2oMn9vWzsUrPatCHYe9ydOIpOnXCHFK2GBM6UVmo0YoXblDkRl8HWHKp3Jn7Cf3pvSB
NexdqQWSy7AKLiMDTfIsc+DbQVzDOe+VQL2GgNm86r3ZPetjHXUkeMtjqLKm+qqVfq/cxZXXPKYe
Ek4UtkI9WEFeILCmAQ64y4l9tZ2xoPWiAKpBDRbKg3jTxnqaFERH8xgSybwP3Wen8DKIhCEqCjLN
eS4r9EO8rqFqZPEOTuQ/Kd1RfGLxCk7UyiIcDoPZuhBDcT+dkq3zrHXS+ykuYQ9QqkPH/s1BqasG
Bjnpa85vLsVVUwl1kKsJJrT0TPrrJUI29cGTUeRSRk1cnwrKZvJY0UF1pFaw3zV6YT5USzNB20YV
gYHGuGc8SJPBVkkBBtWxaVGg0Jd611bghtcFRJhHr5iYPxt+/KglWsESIx9fOC/UKAUtuq9D3X0q
x9D7y3UyuI1glnRKM7jUuv4+soOGc2ytfmyaADaDeryXHhQBnEQ7ei2m4D3K8MqFIbe//2B6TzT1
1rit5qkFDJj3Oygxs1tm2PFxMjXvopmHHqHM5Gg3uv0jsZWnGG3z1y20WkLzdPBYy/r9H4ER8dZM
nR/1sqLI3eTO0OcHjlUaxA5ZFOhWZl/Wafun9DY7YtaoM5XK2WDP0RqqzuUwcvJCqsSZ6fj3mEPN
Mg5AbSHFgAVv7Du0Gzh+PLdzNnHtcoioi/XiC864+29tBbdGVLdfWQnoIPVsNjiyLHryID7nNC7v
v3F0/oeSA1BLKSu9covO2Ztt670WpXYpAdvYfWLzwUp4yf9zbDDIvO5T9HxnSBv2bYymXG9m6X0H
4cktK0lUJDJF+2YPiE6Z6bfMY104x4N3AxeGd58kcLl1Kuo8uT9NuxoR4wMssTr1bzRyJTZp+qmy
YO/5TcyYJh1ai8O9m/lozTqA+eAdD++qwXocmsB+FlPTao91n0V3ClXuz6qW6rs2MmEOWLqVnYfU
QzisjegV5TAfBtu/Q20aUlcmh+cVfEaUlwYeDOdRBDbbqLVbJ+rn1Z1lEAasXXFrqYFo4JIoHrGt
7nWMIWcHV4kU9ncLDqT4bF8tT2US12rtEcqoGRUz37tAZG/4UmrFZVMr0Q/FH+C4LsbuOU4t/zKC
qfWKaUf31LlwkknIr6OpjdIem0Cdb4Mk8S8CtNO/NF55SQXncISsrbxM++ZqZqBv4LxhagcKCqQ1
nu5sC+atehijbzEAVWq8xs9RWSvo0SIf4c06kjOedoTqrr2dDPWuylqmxX09a8cE9W+qmorH2FXz
x3bOgnszg8UJws3VFBt588BiVfws83iedRCQwEwGqW2lWTell9s3ciWNwkIEzQlIUiZASycO6Vqe
810PI0qOnNY5Jl2WX8S5kV1o7F8djaUpw5SDJekfZz12jhIpri1IEv1kyi66JHLfciTQyvObpmpf
J8s6y82+/BZbMFRzkOHeh6kLpdMU5VDXq+ZzpFDmiliv/QOttjUWjcnT2MjWmn1HWVSOzjVwxfEo
zboNzwILlUhjBIiEV2zihQJ7PIbi7XM7OExDtuZG1ClQOjz4rE3EgwTW6rGi+mCqg35pMUk6VKFT
HXzgL0g3LJepopRw1SwuadREqWD1k1CzfIvf3Cfha2SgoHrQdJxrsmxtn3o1bSHxQwvesdL2IN2k
6GJU3FTEBXFKA2lQfulWbEF2NSLJfPuQbgkj+15veK+mkIlQQcXkE+h7e+smefSpT1uw81nyxeBY
e/SLHU9atkHSvHmJnfLG0BT7q8n6D533obiZtch41lGIFbsGCAmSqG64bYM+fkLu6Lu1xKslLLKU
3ttH3wXsXIzL0X452l+HAXaqcM7y+zF24/uMJywwbeepzItrt698qnRQl1cn/QaeL//WX0wOdNu3
W1euxEY9ob2w70iUZMuVNFsUpGOA5BEoFbtX1MaNnUEwpJjjedzU0Tdf6a+quite0dCZOEcZ/Uuq
uqfP8HfBlVlfDoFxaRtZl32PX/3K82/gzItH3jrhLumZviqKbe0Dz+2+6sV+9Kz0T11F/SeOzPia
WVz2Oanqa72BVNt2w2elrY5OMnwH7csHaTXzaRyK9NYb+y99HVpP7dIEE0u2qezCfV0q8KlVdn2m
K6Fyo8ymvzZB6GGUfqggWZdxIM4G0E/3x8BIwik7ry8h4PoehzbESTpVLa4gjHKUgfhtu0iSCj6p
yqkT6CljXg63dxLdFc7P6LnP9EtFCyDgKxeuVOPeWnH9fAjvPGHKcrHB/NdKgE4d/uGRegCpDKhh
a2OGWCMstEwBORRWmX/+MhZ6RIHG3jslBGXPHE0iVyOPfWRXBvjxfVTGbUTKYAJeZOzHaX7oa806
oPtm7AxYYWDPZ4q0bLZKhO9YFM77xS3Fie1T2XNUBjQiuNYMpXlSrVZ5pFwHwn0VBTJ/6K6yakCV
c3H+LmFaEiAP5hWhHke2JTJ7bG/zBoG+eUYYiyq5mCINuuKQhkrAbu1ujnQJgVcwYgLiGMzGf44i
jq07uHDBc/iCW7OKG02L4Ex+H2+Lk7RW73ZDP5XH2lIf4PIZblZsGScmIbysAezwC1jNdcALqzPP
lJq6452dxPGVBxXJq+Unf4RF2D9oShZ9Ctxhj+reIlCfqOxKolfmLFFuBQV66XpotSxeDmNv/DAx
n+o50B8Vb34wG0P9rFkujDS/ns/AAPRD05J230G1up7bnJzjwLvL3rCc0sgRz2AifuCM0BlN/nOm
d9Ulggtxx4kO5z3zDB363guLtxB3OQ4yDLu/iqv5JpiWemLH+FpGADDCpRY5nM3c27N/xpoSlPfF
OISIQ8PMBfGF232LI17m4gWIx4pzKL8WlJ+suetwq1cyusK9V0ojvjS7cThokR5cA+KBzI6eNAMs
LutVnNn/YQsXr4TMrF2ys4ZnEJy6aGmLseBXD8tgVOFar5PCOVRdbaPd6My3Zpyqt64Wfrb1AArp
pbfZ9aX7wVYv3JUGMA6K4n8G92Z3miYDiM2eaphWnVjf/V8EF4mCQIkOzZ0Ef7j51FKwTU0mVPXA
3rIujb+yhbMoT88pWGJVfRo074XjhuTrVNn9RYJs0SELdPOhTGcKiZ302kgh42uYPzEtfeuWQvVQ
L1wS+k+bWQ2oKQiPhGXOa9rvbMILsRJSpLDTKCzd9zZwj11SpO36O5nqamKVxv+TGkaHFcXZZsr4
0JTDJwcunRv5OUkjqVBKvaWKzVdM9XZkFiJJBSQhSJz083nBonQXg9m5LJcq2tmEJrooTffOBZb2
uWv+qBezq7DLHBkI4dl1ZLxuSdJld+5DEnkwv2qHk30tF73f6LqvzB9jCVBh3RaTza4Pe2FsMwKB
8qAi/+DYgtdkZYHsycbaumeGvOmuzZBbMiA7hRo7sa6KobE+5ZpW7L02V8G0WNYnJLima46by3Pp
llFoHJ3A/SKxGjXkTzCTsvdJ5howWTs/i4bHdbBBRfjA5L9Duv8/btUZ54HbautGrey+rtu4snnb
h3cFipfXJ6b3TV1DqZqLXmsRz3u3bflWwnyTooSbzYlWCLvA0o/KeB14826p37MQYEeZZx0b85zV
nxlwVt0Fc+HdOrDL1rNl3HWZHxhnckl523g+FEG3k7g1JUlc71aBjEBsEidNAJjszuZA7zzJmg7a
T8baHH09ndxDYv2IBInY7iOOoG2/Bnob37EvjOReaY2365dV/9tXkaNWqjC+d3qIYuVbWqsuEnm+
4ewkitfF75IC9myvEQr7qx6ZyUZN0H/SYPA8Oub4Csqm/wQ6sP+EqF9n1PHaqYfmW5cZ6QIc7D8x
eS+Q2Y6sS+nqbIpdyVirF1injCU9GZCx0tiMP8m9sqT/hhAN+HHdu/TnsrIOGh9bNXg0r2wKFpzS
uvKpcxDQVNC4vy7bLnkZujDYacqcXmZGmLz0Zg2vsUXNahpq8QukcspVPyCAIF3V7fobkCYTGiB4
ldAp77q8e5XUytT7R3YV99JzA0p9x73EyY3YlN2PZV1AcBQhpA55q9k1VGep2mPoFtpj7Cj2rVck
d/BZaY9i97s8PFAAmyJg+jOMh4GK5jKc0mJD83I45oi0FlPhok8WOrtymSGpy9RnArxVlpl3FBNi
ZOUt8IDP4pNGktyocHbS5TvePIXQO0WJ6x6nbvCOEVR/7MfGboGAVq6xprdRCS6jGFTh0uWTQNG5
dV1UfZpM11/QZ7v7761Z9rN/PQR2XNPRbB0iRdPULJNyv193Zuuktew0HurP8I9NO5PzTV7/3R+1
GY1XRT7We6hQp68la3/HcLo/fMVGThuSz32sJvNXm3gkdN7iN/uv8dUyziK69LXl/f0hXsZ/v6+M
75nGW/wyvlM6yQUHpeN1kdX5bQhYj2O6oPijzJMZ/n1vvE4oXf9jtMrLeHTTT5kdjfe1B8uh2NGP
mvZxlsAqsmTpc/mnM+jVQ1/axXPYonK8mA2O467MiS+udBVLcc7GofRYJhbdK1v8kgwzPkc2wVjz
vOCWMFTVF5T6quDtNRflgkY5SlOVhX2TNJxtv5sUteZxJ/1hSr6ig0Gp7eI9cej8IXaz1sJBjm7R
OhT4AfQX/g9n19XkNs5sfxGrGMD0qpw1yfGFNd61wQyCmfz196A5Hsqyd/er+4IiGo0GNSORQIdz
cpwJuK5js2qPxW5sreyTrcNTUwZNdIEzLv+Ewy5OQGP/AemPzkNrFE8kBt9tpRjdLERchvxThiqw
dQT2V6T+wAbcv2BKz8LkTKMKSThhfydlaxxvciKmHAng8IrsYlAOIbLBVcelnAgrk9YKjFioyry4
lD/4pwmFyieUJfuRVy2wk/FCBHJfp9frCMW7CMdZOI6JgJkgkI/cB6TDutioB/xslvWeRHHjQQ8h
GeDXZQawZVR3aARKlUtwcblDiK5fuw+kTfaLFvDks2xeg8yTHgef5zlq5X4W0QS1TjR2xmW6vWkd
AMpM90LKrtsMy7wuQcKWP6aFX544QtGnXF01KAkEDrLqp86AJGyU5ES7EIqzzjyFZJPyu5kmTJBO
rBfThBt7s16OWNPBa2vwj4vRW5oVwBB11NwtHIC3HLnOAFvdjrw4UpOz4e2qbTOM3PSVzqROM0kd
UFDFsc/1DSB32O5OThojjiCrf38egUHy/nlku/ip2NgOe7Zje/7d8yiyw9r0+z74UOkAZCqXnoi/
2WPpYluPMABFBqJB09cFkCNWc2jALwz/MGj9x1lEV4X53cc3CCkgP4MIyNFDehxZtH24st5is/FY
NVsmQM9AcVhkPnsPke+vnLED/WfkACcBWYDtEREu+/lPykgmAr22Uk59sK3Oynm+Z8CL3sOBqAh9
kGlATSTN5IB35puM0hJKhsgvkIKBoq+SH+5k1KUBmkt6ZOpPsnkurdGJECyiSNNaNaiBB/QCUs6V
n1KQ4zJWfk3qI6kkVyQgQD9Sw0DYZ+MK3H3TlBvtlHWoiiV1H8HPNbxpiH6GytCvK5DtaeLdCpMJ
EgLV4G0ezCxpShvoX82g+WbFGgMeeV6d6jaE114VFMxVAWIEArjro56SZMBSCN+KDppeTjOcAVmu
oBIQfBs7yM/Ejxo8OcpgVkjzYJN94HTy7WxnMlZ2zSWqUF6HOsNU+jiUWU34TI3Q5QlZ2eWFeqQB
4tI3Dcmc8Bmw3vcaWVM9/8fvxWQKCe5XpDgHYSPmIumA2cCKu0OKC51Ar7AXrT8aLapeuzbxjjga
fQLWId+GKTCQAxP+im+D0TtbHiH1qjJBlCi0cg1aqvAZYa3k4rY96DfQA3M97rxOxTJAzcqOZJ7S
AFrSpGEwHj27Pr4lLrI2dqBTEce3n+qw7NPYuwTS/VHB5/mpZrWl+OnYiroo7ACBAAOPBE7wgBRJ
OkBjJcbVSDz7o/SWJHXM2rsMpjFZSJB3uHNdZAzTIFnwxkzugS/f7SsA7Uzp5S3I4UExn7nLKfuc
+pkBgl/ybjemSlhvuIUMA8RSKuUBi6P0mFla98mKJKK5YePurTh2H4Gf96aRGcCWtMzo0ar0Q6NO
twy8OnuzkD/MIo6rdZFVq4Jjy68FqqrRHkJzafsKhVkdj3vVFHlp7Yu4vp9hZt3m7a821r7carmh
XVsfaPx6ku3LUguu1JC8hkcK/mcNAOxqYCikNo0GoY2yFsFPs9xDuTyIEuvPutJq2tZcenGWAa9S
ptvWjp1lbrryCVTQ8gmM7iA9aXV7j9J0+SRBzwCeZOMypFr2AHA1F87puNkGuQE4lUzmD/iVwgnr
hCfSmOV10rsLbslmS2pp04OkO7SddQ00jFVcmdgtiyI95XWYI3brO59LvEhBMBv/PcDHCrqiOnpB
eHHc1kydDaLYf+ylhWoKpZKALYsHTvVK1sys8s+OOaQnPCbzda6sgeRiDwKX+G+r8vE4FWH0ktoa
HP6Z/Nuwqq+tlqfXfhyNjxG+IhkooJ5FZfGX0QBfZ5MZH7l/Mqt+PcJ5uhqiAd9A1XSqyTvlII3w
PKRen3sXbfTeNBIziRFfbtLdNApkLmvBOQoSigjRdTJAI5EWvqB23DvQe8hEYZ0O3rDz/FYqohYp
dUlpIQrhcHDO6CnwRW3k7hngEUdfs8VpyILT1H0341fMPU+yIC1BSu7Y1nY2W+YBSlQcbQtmxeqR
B0AJQ3m3Dj6IfAOeT+37GMaPeSuHz1UXy5Vsa36tfWvcg9TOV4/L+0mZ6IPvTpg+1mwAElvpGKBr
HfIfVWGVewrV8BZHNs0/z1GZ3sXWrq/wUAG7FZzJLr5zCxBUgzLXTjd+nrIr/kHsWuV5egzYeME2
mF0lOBwmeY8g36Y2ORgY3wdoFOckVA+nAbie3o3QQF3buwH729MsR/W+fUKh5IYUZkOdhLdJA/fx
YtYlFUOAhNjJe3d9NxAY9ZOH0y1+ej9vE8+z/mJ7r3e29RCPrzgCdCYvasQLaDgsmx70ifhJz/Pp
44/S+15aZbq/k+vxDnWS8XUWF1qUHowq+ziLyIJMnW7NXfA73Q20DlDxWzDJbOeB6UN67SpKO3me
PyNCsOZRxECLUX/TWW6VXAfwEk9vjJMNOHRTkDtW4/1/Ycz0o1dkxnE2kiG78wyMudX8l0LcIN7I
FGxFQFM1z17gv+pNwndZGTKgXytZ2Bm4LD8DoqY7k6QLK/M8adglIE2BTPqZZIMaMFHqMYAABTT0
pt1Gq2k+TaTxf1xoNhF8oMVIMN0D3YhqaEGkSH+eDfZF060SP8Rjzy+Ss4ywyVzkxsfQV5lZSmQB
6yXaDi38roVTnxOU7dWrOOLJOWvDvgN0RlCuDeRqL26GaJwaF7/zRZmAfc3G8fdt5jwMUo0jgLH6
/bSywWoc62jYMjILb7Fq6qWBv0Td2HfHZ+mWHvr0Ihh7b22gnOzaqPdA3gpxRBJOOcpDIYsvcaLV
D7Ev3hrdHoHWWNSow/wp71srARSki50bqamB1Nesa4agg5J0HOhjg2qCAhlJfoTC/XmAVhJ2+WVe
hCaolRo+YqX3xbnvA6hXrUTWaCAsXXjPBc5Y2MsiJirGpxRUk0/AXOjXVsCR8m/rbzIe9qAEtLsL
aeTOMB5A6pAtqEtNz+0M26NG7miWB67Nx8J9nBVQv863QP/nq1nGWvOT0UTiRCKtBP5nJpIX6tEN
FRH8cB7gpzbzpNgDUV8OUAEStbZt7oDDAmAAdfM0q5PASfLzMDuQLAGL+7UHcepsY/6M8+d222Ef
pe3tZ8w0oPTMswJbB0O8b4BkSf21NCS7PeKhPS9cGCbfgiw4vPmMfazffEYzZOYJpFRI4ZBucyzF
X7b77JgosQ5UFBYQDjZ4xgXSyKnveGkAJXTLpB+jVSZeDOTxH5H6jTjupE2KDeztTKuyUWhgjC8V
CvyGsi0ewrBpn2v8zuADBk4OdX3QpV5BMbPLALf5HLhh+4y3IYoVLLs4UNcPXXuf1g7YnQuEsZZ6
5q6NIikeNA5zOpJCAA1qwqOu5pI5MLvuaJBWIHNN+3ZDVYcSJoqOcAdxQjdM+ZbiJBOwdvQu7Ia2
DdcGb9+UpmhM0tgSxEKNAvww2gH435fOY+GWalbcvPP3tV7v5voWks9lLLMaeIJ3d/L0vUqG1CQc
fnvsK2/UkEGCnE+aRkskDaqmAQ3WwZ0OKt3c8+IDpSGLWB93zAG5J3Xb3DOe8IWkUzFJ4NgAkSOy
nA9wgeIs7IOw504/yp9IlZqIgegVFS1/1g8kUrihT+fqyX6IjEu6H88JwdcUx09NzIKDLVMDfOms
ACgcwGdd4GHcXKOeOzhQ0ynlxG6GhQTN2epW6ffrPEQxCU27HZuNTQuFuotFY2px4vyG1yBgBl2Q
Wxm6NI92AhwDMPmZU6O/X5GMRknvrmv5Qi5iywC2mJrxJz0a+Pc1wCzzNMik3tKyFQhLpWIVNI//
w22QXlEBEDgtzP38Mf604p9ktAQYSqNjHR/+hw8xq5RFil/D9JFja9ylvtj/4wo0jRrOxcbUa7kf
FVWPoZpKUfxwddBFdfWhDqxhRyIavFOjgWpQZDzz3Cjw5BbAwS/T6Lu52Qpd0RKzymweDKRg1C7N
aj2Nkvl/n0y2mA50Cz27zndyd7fzEnTFgByH9LTK20RGuLVrL7hQDAKAyfJoGsXfNzEIswVULdiN
NrPMqvk24bn2p0lCZtpSs2N3kTpFf85Vw2ytO4sajm+DIdNL9QAEi8yfbmTdymLVrjPHD8Bnjx9i
XcQPoPYpsk4+wusoHxM/1x8iQNqoDomLoUsf5bF8VyFpDRZmYfkPpGeB3H1jt3g3MSQ2rpuQjQvK
SKcmUY84bsq8Wv1pWFJ1IOW0u2Ah36CGAaE2J/I2XpX1n8aw2huuML7VMdjmaxzhruMQa8cqFPaq
rvLiW42nslLodDimcxBrI8HYKq9AMQDAgmbr3wan2ApDZp8LvC/BomTX+z4LsmcAOf6gmVGSfUvN
wH72EF/a09q5xjpa27Gs39bO+8heAf5zXhu8UW9rI7BdgvQeu22jrqKr6wJUiZeIzRbSetWkAbSE
sm6vKapYDszIgcRd5eLF6cxkwRMg4xqdOekCY9qCbzx609Vcu0TCXPBE9dVBC8qsMUrcHXVT4Fuv
BK+Amj3WCDep0bk7VCFYBd+V57lImmgvda8FSJgRArU3Of/a64DJ9ywT3msnvVRG6i1IbsH3u6hy
vbx4ntc+tlr2l1T6eJwjNx9B2CPO/dkHEAbAKQG59Gtv3cahvUuZJr5kLYA6IGbImwbXrgPmXQeQ
oeCbkMt4ZPYFXKvligkcsbyosS8VaC0tVC/G5Vmg8GXq0kiqtFFlh2xwTQd1NCnSCKrrEKb2jQMZ
JL1pNGAgmQoMy9gig6fwkArhejv4ll4nW2WOaOHglC+yNse9w3Hs6wuDH4ulZ8Dl0oAN7smoI3vX
VoW/oC41YAUIFi1PzJ2vS7bKYtdc1X5o7qs2HJb0jxEIku0b1aU6+LlL/yfq1jy7Ve4DRMHnuTQ6
K5MpGi3VQv/D3Iqnq64N2aMpZLnrbC/ewqVUfW77YJUhde4VSaXJyg57/TSGAu4jhGgWNKDZxSe3
d/zn3gbRdQH2iLUJZs2v0QC0D0wED3O0DtKOH10/z57i3lqLiF/AIzJ81W1k6+tDZYEjykwe3bxC
aoeCcRd5kqOSInobMNP2baDmPJ9meBxeKAtoa8ghtAorRCBTt5CpGSBZQl1RY9YlamJqUYGa9udA
qsvf9CblpP8RScOfLJHan2xOuv4x8vvwRFpBJVA2TPK5AXOBtkVS3AuL/BrJIKjeYKi2d4E02cE1
HRi7vAZ+wUJPGv8aiQEs4x3qHMvI9q/UJPihX0fNeuzGwj3M8iqQxrHV2xOJaDpdpbmOb5fRmosI
3oS67PBgc6XUF1oYir3p5D7Yp5uzBPcOvKBx/gQ0WmSomwAOn7pK5qCyaOXEo7+eZR12gW4nm5Od
tPmTXWTRFZBcm1mBaxFAoeO2WXaptPeNXfIlSgr7I+4+QAJHbH6pnRC5vRz5+pUwmwenAguv3hvG
l6gwMtSD1vExNoziYx5oK5LrI2izh7DIt4WaX+IAjiK37mMW5dohbS2QGym5C/w51Jcj9w5hVnYt
pY6K1BgFWFaJtIB0BEedyAZxNZrcP3LQya/hhrG+2kjENocyAynt/0fDUDasX2zU/WMth3pKLU/s
ErALKQqbwinhnPHxi+eClFtX6ee6l/74jziB4/4aJvB0nOktVweXjGU5rk5hhBvaxCJjFng47OS5
qaxNBliEpdnn/UdH42wTpqBqtQ29/ygq0N0GiPnsaLRliIKXqYHNqRoNAvlZgIXkSoNiNMEzzLtn
MXbBi5PxxSTuKhzb4+KBpox4nZ5yrUcFA7Iunzyce5a2KsZKJIOnuTcOVGlFjWSyXQaFnSDTFBVc
PotMgOmOkwZNcoHfsNTwpNkN3O+RbVSgfOHX4v/GAFBen+XDZh6gAw8c5aJazcMlbRjouNSNPANF
O441up/II1iq5bFVDXULv0A5ZDvYD8wyiu2sQlezHk0jWdc40U4bzMOse6dWkk0a9gbrAS+SN8Oz
3tuy6jaYKzee27g78H0BcGZeiO450Z1oU5iooU8QkruGBt6FCECJjaNHTbwONfEdUckYj16ozHpj
Dyx2Vg4nMw3cZd3pwRpFByWOgpqRnQYEG8amszcSVAUnaljoPeHgowJb3F5GCsEVZ2fvoPm2vrWS
HCgAjcaQ7wZ4WHicsgCRfeh0hC5L0txAIGhxrwBO18zakZQm9PCuV23mPJdWFZ1jPX7NgV70wiRL
X3ykCfU6L55IJBr8xCzmZYcWWKQvXHrIhgOSv9V54YOhGpT/13Adl/Wy6/vwgRre5dGDFnmPYoxQ
H5kauYeqgjY8uKz8cqcGRBANsdjm+u8/R+ue38nTAbrge47v66Zv/l4QOUYF6KKBGPhhlKG/GgfX
2oc8QLz9Z72GIYy3yo2pfCNH6ElpTAUZsx7VcHA1Cvit41SocVfX0brS2it+m7EVHYDjmhDwIGTh
Rj1SFSA+fBNrxc+xnE2QIo2STGJPurZiOPPvBiZbs4X7D6Ds0xRSAbjgm4U/rUQq8yI0rSbaAA68
qUGYj209BACZtc5+rJuPrmos4D3sDRTZLIqmeomko5JRElCj2GCpQAahQALTlXrC8JsTKjCeUZoH
fosmtBGNs9NsNU9IsRzKjq1gRzNo4B+MkIIsNQ/80la3BRVTu+0rvPBthXZoKlREaiRPvSMQq7bu
r3JSQ1UzCh1BXDPrR4FMrjky2xZjzMrdPEATkD2Zr0JWuKvZHA3M61sFEo9jJooNDZCea+CgrG6i
BWQGQz2XQnbMAECXqsVJb15oXhxpsJEG3C5UPtGasw5dOWxst0D4bpCshc+M3Pn4MAJdcovy+ApH
Fd6Yh04IN1tMuEuqD2IE80Dd3rAH/wj8YvPQe2O+R37IogZEBrKbqCWlWd2A13YZDij3GwYZHHGk
tbelbjxQLwPWJLCJ1UCUY6OxoEtqkJxh7VBcub8ZiIFheZxV4jwMjiRLaHIXBeZ+QIlApwzOemnA
4bak/v2UuOnYIQZwB02ZzEyKaqm0w0PmbeL70mVnukf3Zo2c5wOOWibvV1E1AN+XSr3bAU6n3so5
sOJ+Us0gnCF8JJ8N3X6Ix32o1W38jHzzZsHrkG/aJEVqP6lTNTlSGQFmjEw6q3es4tKjSNfzNH4c
LZQeuCmSiRE60Cqgpnj5SbNQ+7Wiy0lqaO2lapxi55RjjmBkiyPbzSUOBvUGkNm/GCmVJVIiQ3Q1
y0C4fLGQGLq7Ec1mmcU5MCrf740mZ4588EaH7/0QdTMLrQKFXB7pwASyjzeiqAvAL4fD8hlxxmyT
8sJY5D03hxXNoKYznXQxyDTdkqKB8+Sa16gmcsvGQvFAYp1iwHxNVyhwfArgRt/NoiQAqdmqyPP6
JL0vnmetdS3xUEpsu4/dgIzUzEizBXXHsfPgGQEP8zD6+Ypk1Pid0y8DeLi3s8zLq68yCcsj/LMo
GB9wttG9oXogDSdFXVkBt/as39Q2nGcjokizzO5qE/idBVvN99SyIlmWSch3pMedLjkFnJ0kKm6O
2ag1u9jxdtQTSmT3vVUAtyBpEAvE1pVGqLFohC4HJ2YFIpvQJyVPWODsAM74mibOA3P33gT1qblZ
Ft+KeqeQ9m/Wcgtw1//7m9hgd9AEnmHagHdwPcv3fBewO3f5MwgGIXXflOZzg2qXNfAfH9p2CP4G
KuEukhyQGu0IJGakpEXgw9xzExuSRd9cEIMS0SKR+QrwEMEPJ9b3mVeafxe5+Ygq7e6bVbbfDGYW
F9QafBddnV90lOgAkQkwJpXZ8q0IkLPnqSMTGAbgMA+KceFLKfe6noknGmj6bYg0vcepAwfIwUQQ
aTFPcjzAikVFKjYJ6ncWdlNYu6Qxg8eSydfU9oqjiTqpeIl4Ksee43EaM53qFGvDk4FnAGqdI5S0
YorR6t1WiKxZFs7oxkvETrRlG9TmprZl8Ah0Xu1RZuLVcVN57Moy3+hdUa4iNfd3+8DrfprWhjfs
za5jPktzdB9oymyeVqc11F3nnRchluoYAC/Kg9jG3iWwFYy3YwWA5mQt0vzc8INoWLWqojrYhoYA
lAQf8k1pAUefuknaN7vOAxbKII3oA5JJUGAcOCbQKaHMGwC36aP2WdNVr0/bR30AvpUao8a71IBm
eqHrQD7XTGSHpi+w+er6LUoU2aFWjS0FKlLHFGXJdol/ZpPh2U8johwDawkkb4wnXVvqOxqDfw0Z
O8gb8oDWBAPTZTK2ryAu9NeTvUnz52rzvJslgRoV5QBdVcuT2G1k+l+/DPM3ZDcTmWWGYxsWoE+Q
XnaHDzaWKB7sRtk9u84HN0rdeBWY6j0BGtVFkXjRiRq4doCmcH/pIBXshNiROA7+A6NOj/QQ4Gf/
YZ7Fi+dBAJq01pp4svpHvWkpFkucIWF7SUpkvHOAcL2axk0NZU9wWSAdPHH6j3CDB7vOgHeH0iS1
Ri9PtT1cKXOSsiT9n6IJ0Yy6ldddCTiK1EgEeIQrmSDRr3ZI1fPlZNouBUO1CeE3AQT3Uif4DYO5
yDsAofAb9ZyxGh7jKA/3ctBAKF7GKGXp7aTa+lENbxTNEL3Yl1WH4rdEZ4CFMWwkqWnZs8MAeLAV
iLs1MUoZ+wp8ciCWSfkK2B0asEjD4BJr1bDXnRivaI/r19Aq9au0kLWWh5xPsnlAmH22LKy03ZAs
ioYeX+tB7dzwjkiH7LaZZaJOX3mLHcYsmnVnGQpYklMFvK9q0Zh4oKIAptnMiiiOyI7/8VS3jDt3
h4FjlW07+NIym7HfnuoJIqDYKcjiuSCEX2wuj+FQsRPODuxEVyg5v+3SAFjXX5sGVcJTT+lG8QhA
wHmu0FC9CS/WjejOXIxaZSAlGE621jsHWV3KjM5bQKFywbD5ToNzKPPPdaXZL41m+k921C10YCK+
YAttv4AeeuNElXgkkc/gf4sM2Z+oC0JRd1mC3XJHXUB/1htkF3frSiudFz3v2Z5LuBLJUmtb0aYO
9F7L1q4ZIXgtgTIdqYauqIFLgR1AVGofykEBTNPlPEJXJCPFeR6ZwYMxzReziXnenRlUJMs1sLqj
yf5syyQLNM+oXdREZX119lU8Ps2B19pjLzX1Bk9fOWFjbqhbd0l2sWRxpR6n7ABWxwB4DftjqvIB
ajzSQYwMXAca9QuJxFYHjnnF1GK01muVAXqxHzSkFnm8TYdV8snMUflDCtQUPDfP2IwjA8noxI5V
2meSD3WJSTq1rMvFKsrxzprn0RXNoyvA//7Xs/k3dx6eyXBsmAwYGbbNpqzgG3denDQolXes6nmw
R3fhxEi4q4siOOddOh7zFizmgY48yXc5XVGj9yZOyJ6db2fZrOcXYbPVNUS251EyPHfdUF+PWVoe
7+S04gjPlgq547Gj1p4N01VgNiMCtuY0OM+fb7YAftYicYZ/ubseMCI3n3ieS0uou3OKpjzO6883
0UZjsdLs5u3uaOp8F0j/Ho9jb6xI1EsNexvs+NLQf92DC8F9dREXXYMnD/AWjps8t6L9NgIR6lVP
M7jNABAF8EQWnTwGSBp3rNqV45b92nV53W/ArM5WYP9BghcTIvrLH1GvriFlq6P3om8O0WnSlOoV
2RThWnLu7h2dGeknkmlR1S0At1mt3c6X0V9DhOoZF8zJCxCSlNojoNDKtT4UDg41ttxVvPzWqyqd
SozZpVENdQdUuu+xK3qcRSSvez+7IO/TPVSVvSMRkI2Bq0CXfurnJyNol9S7M1lVOGjxak1js9lZ
i3efQuBHomjOZZu8LLsNr9hw9mUznAP8mM5RoQE/pZXpRgrAOW5ppOf1d723x22gdXIA8FAG73Ri
DlevBi0sqaR1NILZucj7VdoMa60Dczuy04uf2gwxW1B/nZHuXaJGwMzd9X+9au4qVjwDP0TglLtM
x/kBr5u7ihUAk4K3D2BCz0XMmhOy2UECYFV7H+cCHK9Ed3IA9d0sqO/GOS4FQxVvyEBVOSvRFf4z
3WnS8dTMabrl7PA0rfbUm+Xz3GkBsloHOPvfr0pmZ3W6er/PogP1DLfBhRd63g9XBP5LqhvDJrPl
eAAuqnexkIG8Qq1d8LVKUUSiYKtiqDK9B+a/9IYNjhBvqromsAmxkuCrkZWA7Mycv+GDiuxMV5kL
7mpm8U3aIH7w1xMr7wioW7rK7ZhNmjO4YdoixeBNsyV231kr0PzLWxpTCwyetZbHBWBfUMRAjW2G
Z4GCgQv1HHtswTniiEkjVAUPUtNOdxpCC4TC4AWm3B9GaQWkoCUCJfq/Wae5goHzBG/+BKTUHxiq
UpMlRw3iwbc4TvJayJ9cveZPScbddVxa4yL0wcqJB8kxHTsFkJvD5ae6hDEnej6WU//mEmG9KFqV
dbwEqIA4kHoPbmHjkS6nJuqrpZ+AMYS6zeLfv/mW6f62y7J9ZEGavmviFG2ghBS7sJu3UJd6okoy
v3hmhvAOgS0YOOsGY5WEdQ7PbGJeqWkMMZ5y39mEeJ1dJzWj0IKtyMZ6YcWtSNa9G3er1oY/k6YE
QfM2GcwA+aJzq2Y3G6RRtRA8Y78txBPkfLxPp0m0GCrj6gV1S+db3JTtifzK5H/G41YcE7yYSETN
jaPdyFlOo7OvGnDtQFKi/vvozQxrjFE2ZZmA+1P0TRZQbnBeU5fwnzsHoRq68hwbbE40kumDvtVD
72Z0JPImUGE5h5oYoWjiJKXpA/FCzTaTUYB9BFj7qHYRYDZFM/S+qndj9SbQQy2eRrDh5yhv9nek
0pBy7+IgQv1C5987JoAEpLXbLrJTRMMAg12rZmKEUHWfarCOowzxMsiBmoysoBrMr10Olic38Mct
lf1YKWJKXV9VZ+pmXrxE6pf/0te+eLSQOITSXtQKIfByyDoAzpAW2dC6Sp9sxFVya2McE2D4Wf5L
4YKcgWthiRLIHpAcpYV8a2oAKJ+cijQs1wCdQ+64GiBZVpTJyZH1gDpxpUN9GjbsgC2DoAIjPEDx
14PEC6NvHJxaaLh4t31njLo0JVZL3VlltBTp3DQlA9AUClyAKlnu6RMXQ/AlalPrym3N/IhHJf1Z
QKRjX3hZcYBVo6Jq1JEWoFfMXiFJHxDAdQiYXM37ysc2/2IHKaDui6J+0VFeiaSmLnkIY03b6G5c
neAntfeh4SX7DtSS5xQx0U1R1vzRagVgRMe8/sCKxkRcKCm/Job7UgOJ5juvUYGZIrN90fsBSGSb
6IcPVxkcD6cI3F5HqvjIYo6E1BIuo6m+o83A74QfWLynGhDbld5jk62pQxOiFohwSG6Ib6C7ctf5
C5k4FjDbeldsWzEMKyp6D5kXIQhTDSsqiS/M+rabm6W7Mf0o27ZBV70ERf5aIw/rryD3PiPEz15s
IYOt0XvJ7leFrvgCgmTrWBJVs66QlbA5i85W/O1GBIQ/cekH0HOzBs5bO/7Wcg5HxaDngHMcvtF4
bGK74VnAOKLnAZ4LfiXFFOyiwNkErEZPlZ+Dt7hqP2eBWv5tFknmRxFyl9ke7MaH1ky0cRMhwwb5
5UAjWIC1OD8BiU2cHNCdSSQRHxIaSJQOjea6ztdA5HGw2UAhBnJ0sn6Vj/AX0byxbj39TJdeDQSE
QGcbl6E6MNQc/UOOP+0iE17+Y+07Vfaj7YsYhW75+CFuLfgSrCw7p3bhAQMm1jZGxuBUxB98MVYW
yB/KSm4shStklnB52u2JjwpqiDdAHSJ5iQfSqjSkvTR6ZHWu2qJbGxkXe0SuANhmuqAynptR0RBT
F3ly4yKqUmclrX58U/zjnJvxm0sy4jTlj8pyu4V00x8IHo5iITWWHPW0AqyEpYXpUQtakL4oITUk
q8K6dJd0KemyHsKrxwxApTU+KMlk84MqwAfNj8xNDoRjUGoBAeRU50tNVHWGrZSSTUphhcuqLzgc
8PUC4Rw1QuPTfM+LtH2GU8TgAOvtdsQXBbJzctCmKfTmmDCbU2p/v65GD3kDXEFB+6V10AwzAvSZ
CzcugUB7aQpcTxpO43xbxVF78ICnhW+18DJkWBjJCp5w6+ypaAsqply8+lRfb4AyoEchcvWqvtzm
wmqPKW9Wadd4A2KBOBVMl2HhWkgHwOln6sekgDM5ArhAy1sEjpEvkPQRAqAl7K4NvF5XutLtRF+M
NtKbqevj1eTA35D/4B7ceqQHJh8NsIn28ABkXeMwqZA2ghIbUAj3p9keyTWA8jXDcJnFdYZXmCz+
ihyzvVndLHHoQfnaVjo9Xxh1IheUoh6nYXFhkXigrHVKjW/C7NmIS+c85bx3hrPO9RB4oypHXrjg
eC9D+UCqNOldn0Sp5TrrYHB7IHBYb/rK/lR9bqXiedD4m+3k3TbpIvFYYKfNHPnN1GJzORigkAh9
rUdyGSLf1HS8PYzIgjpPvaIsLk6JYKhSoNC2JnJnqxWdRAHTz0n/ZEiKzD/TLLj/J0PYzjorC4ke
6ybgO6PvbYTjqnLicVWioM7tM1G4EgGsEhXSZ2dtYH/jYYe7U7Svsa5tPaVJSmThV3vWINeNhTMj
oZ6nRYL9bYokUDosUAMg+gw1ZHISEV46yRUV0bICacBGa0fXWxgiyM7ACd7M+OmkRzal0ssGxcJB
9pDCuKkdSxNrT5mhJed5pKJMkYHphDLf2p2eMjUG/EMn2MWPi/boJs1aNjmYocXQHr3U9IqF3Qof
jI4INx6tOCgC7EpwOUlpEvXVzL4Hp/Q0cDPpzYrh7XWUxxzt0ARndqkKbYLU23as7cDg8d7XzQ7V
LBWc5tfEwF4RFZ7udhKGdnPqMzYegyL5kJp2cxhUWXFW66hPHgAS0nkAkVVFycD0eStZTj1s5PF7
1qZq5XkgNsodr4z2NIs8G4yPVuO+kg02IDkBLmKzXvqaJze0jJkrzpACXLuNjjdIjSqWE101TtXh
5oBo6LV6sqAB2+xwvKbh6ZIJPNhYDDcoCaumOye1owOvHWZmW3R1JxtYXW0CZToCPyhyF+MOHGEM
JGNrC7GQo5f72YPrGrgxUNz+FXXJOv1V4/8Yu67lWHVt+0WqIgteoXNwt7O9XqgVSSKDCF9/BxMv
Y/vsveu+UJpBom23hZhhDCv3m904lOFJAUOvq2sp/1UE937s12BV0TMvyGIdO1GBJGeQGmAmtfld
FZudm+e69e6KzGiGUt5N46B4HjDuTclXtbmJh7r50Ze8XvmNGpydSEQ3TpHbHrG2fHIwgR1/1iz1
8tZ9BCA7DbtFMr6gxB6oJVX4K0clyabQWa8/F2Hyq3AivrFN1HKudK7XqwF4Bx45+74BYJP3eeRI
UjohlwB+569VLsNpxVTwYdPF6zHmA9jG0vFKozT4Bbro4kICXVC2C8YtXtUgSYDX7OrIZNeFMR4F
0/Sx7cfrYDn11bxbliJ3NWo79AGOQBx+97QjnmwzRLbw4iHAoaFEmY9CBjBnTTcoW1mh/hqBJBfQ
CHIvI/D16CjhW/MJAYUuCK28jUbHFoW7WL6Y5ahep5P69ouexK9zl1WX9UjnO4hGa0mueizjZ+wv
SKXhTAbiZE1VvLArwWXcoIfSVfuRbx0zs9xZRiYkvEEzG96mJ/ee6/q1DrHtT0uQRJdlmXlZMIm+
LdPqzAJkA2jJFCfQHyU49KqJTE+bpOaTZKOkyppo9/RQ0R4Rsp09SZrmcVnf97WUu3CK9OHzgelr
GvlTzC+uRIF/LjTrkYF0ZKULmyKCCbJ5q6YpW29Z4ItfFoCxxeh5t1rmLgtIu7iyMXu2khpJGD/T
drWZp3dmp6R36HP3UBYgrqSKJcgd4xYE7qHpFrG1FpphXyoUUd5PjSnbdERUy5qwPyo9Cu9x3l1b
wMy/kGrxoAmke19j8ci65m2Ndw9a45/uQh7/eZeiRXmalncFat2U/AZ8K68GOjJ3JEmU94ObczKg
Smw2VCpX93ar2Zt8bBUPwEvq6sNryfw6UjdC8RrfVFdzMZ8ZSze3oxh45mMV29sgbLahhuIjQIMB
tR2lyv6apWbwivr+TQKA2UeQIOPxmxls+icLXwFkqXt95vdHOVjZcx7HLhLX4WsXxMWeiSCep6vj
iLxQ1TkXUJZbt9xuH2nZtBPJxhStv6VZ73fhmiHOKNtkLrlJHaCF46e7kJ7ugpfnteY4ezQlvI5p
m9z5MkrA8u6ALQivsCsSZ8MYomxK6ZU96QAxcTW60Dk19k8NSBtX0vZtoh2ntUK0TiKu977OLPeB
aN2wLJS91TXWmjnoEEnAgZUyrj5kTRsdLBs4hthds++x2mMj8YPXoVckCmj9cdv6uvGCylmXHJSm
K9cgn8oOAJluH0wnvTVjP/0OavDRS9uiOLNA7fEdB+YdGQYmS3e0FQPIRWCuNWQCbFtEGcqxzr5/
/hhgccC5Y9JPH2OKcZ/Srus24Og4xKIbLxx/tnvT6ZpVhhLC7Sx2SggcOxPkCZPV5qOPc+l9yGPz
jjQVoAOBjFY2exJr9EXuEOLpPBKLJDJu8cY4S6QaAKLqKgpHh5Dpml0HcoPpQiPW/hocwGCTgPPt
mxoJw+SG9SCTHjpjv+jJjS61VED9bXXxlny/zGcg0AOUonRWi2HxYynO7ANyvN6yMhr0e3RJqK2z
5Zb2Z7nR4sLw/3gYamA30KcLrUGZfxwmyvAm2i6eETgdzrV/mI+4Q1bvwU9fuiCib0MPuNNvsmH8
zPy8QQ1wXjCc1pjg6kaytsJxa+J0NmUfeqpaGStS0sWIa1vdOHjnTvIYcMcJet1xbH1igb8G68bw
zecGXiQnPf+kD2zoyb/WEa7vB0R2pkmgAB6+cWvokayo+72dNfNipF8mvd8kw7vbUZhDuY2mjn1D
L/a1aaknOXX+k6r363KNN8ZmFU0gAaTrwrK86QPs8/EIgl/SRcWgokUDsJOzODnztMMpeYgSF0iK
KtC5p1Wne4RJr54WvzrKyjX6yXCP6VPQxamU8gbM3ihbh8oMxhFfH3T+hcjQv+ih/I2yR6QgTOnc
tpZ1DxIr66UI+bjRC15s2QivNG8BRGGo6HIAAwE4Bc5O0ic3tH/Xadrv2j7LPXVQkTdAKeQ5anhy
Qzv5V2sIHOovVomSEQ/5lKko+u/KZe2cQKwoTk7XNmsVsPErGdspiFEyoJNPoyh7bfwgvLRR/6Yu
JVKCiyt5BWII1mLk3GudRulcMUTirAObpHOx198aOFbtrKYWZ6dJx2jbqwhG2AZigpPfB2ceja8N
0N83AueFo8oRm8kD3qM1AnEFELGoKzNrhgKRsKY+fhhKFv+SPb6ZCCjJU8hxUcpc3ShWG+Ckizg8
Gfqh8cHkN8m2nzbZKrGMpzgthy1N6SMwjgf7grcA80qNn6jPBinbCLxWgnRV+VAfOyGwW2i5m9SO
vcNZrLs206XHN2wbKlbgkUgGpLIyHC7dRUMjBxFfV01CbbsYsGy3c1Q8HSxsrlvU5gBSpBcrNeM8
dLModvHfVMdumKyayA4TFzAP6lgLaNDjjPYZ1NVWiF/aeScmTEq+raxG+10lxal3nPyXKIzbUjL7
B5gCXoxM6b+DH/K30VXZN0tFw0QjwXiFvDzi28FQez5L/E3nNPGDjVpbCoqSNKLTqUZX5uO7jeKn
i/Rumzz/f/MqkLlZdQaE6jYCUfYYoi+kRkgKxfbpTyQlh28hXrS8MrWC85jpPukT6bzpUQwe/qve
HqrZn9YxDfZ1HdKrgSNdkKZvmRFdqGXRHMD7EJrRhXoh+SR9tgVOcCE2YfKcpGVeoiYX6oPUBpCK
TTbRd/oJsLatN6KK3BuYmjxXSZe5gDerfmC7PiYiSoDIF67bDKzW7gggNZmn6s/UAe6RMZYveOoV
HmNmd48UPUJjor7qXXSnq439klS94zHAbl51o8p2ejYM+0bY7U2H1NoqbuLxKfez3xaeO38AkOSH
8o/ZpH/wpt4+Sd/hK60S6U1wi687Dl+9qV8VFGJ6aa5Zz7U1fJ826z/1gIdPiCwBSGpuR7PVX3ln
lh5nUXk3ykpuYsNJTxUaBnH+0D+uYxoxf3ay7n0dVfZYp0Q0RuUothmjZtyFLZqjx4bz16DrhNtP
o3jSBX1hvy7WZfTffl+s/7oe+aExFkBi0gLEoGGDcTp3BPqRwKMe+OpHcbFWE397VZlvVhIXKysH
YD2BewrwnrGw94jbV4eyQqU7vf2ivXhtNQm+9kj7b4XRAPtluiDg/4geYXYkaUgifmuBTqtPGDbk
SbC09syb8ThLUw14WrJoX0coFfowB5xv66BiyHJPs8iQK1x4dDtrmkYGKcVjiwLzD8tF/ES3ozmV
FUi06KPWafpwjWOZexUllK7eq8ZFeQ3wPbvYamlcSGFbQu6rzvxRgSiUz05thu8fkvnDKg1rlgAU
Nv8DXsRk3zeVn6zf1uBjDC6J9/mz6zK1Y+gGtcZmj58oOdLFmALnFoXTA4bwOcmLeQwsBNr9PscW
mes7Mix+WVPbhxpI3tNys+sXj2UlGi2r0yJfdLIzKoRHGnm1wnJFARh8qSM3roL+Ieq4uXFkXB4C
w84uyK2AzWXsm+8hK1cUgUkbEyXefOwe8iQCwFOceVTLiPRYnqAz/m9tZJkFyBwC5Xo2U2kjWZvW
TE40Ao/wRGn5LoeResiQ4gAGm/qSlagfolGgF2+jaBp1ea++0GixDpPui9+yShYVh07avziotr00
1TQcxxmevRSdAecEAjpGACzxtmPaHNCZozxInqAxNkDClau5cxnAEermKdqOzEkknVEY1k0UPZKm
RHfbrFbKCgWgowg9MnTIypemWp9pjgN+QrBIsLd1aFZvRXxah4RIZg+oBOgf2K1lBj46FblwQVQQ
PEYls9YSHQinNG7YUUnVEG0cxvBQZFM7pqOqv9lt0Xcf51S94GvgEtaHrBvBc4Q6kKKSo8sji+9J
HPEQPo029uxhKvCoPlvRvIDSW9DfUV2wnsoHPM/VI/JVoDZuG3xnJpHqf+mSKeMHFU2q4aUqhnJc
qocnr7KRH1Wf1+J1grqnUFVRwxTfECviKILyWiKaQxIO3LNEvIh2Vs2SmSn642fPd4ls757I+Nir
WMuDm7oqrsrYRg+8Matj6APD0gnT8dukb/IoenCy6Cm0Q7Ht0clxA26Nt8vQIimNaCyY2LuAKRPr
xpvFMi0AMTqa9BbdMhnUw0A7NON0tpIBSBYO3qgKxGVFnTju4o094W1VdF52m8H5dKc8ies9IA3v
U5S93WSaWntRH5vrWWx6/4ZGRtSZOz+of37Rk1jgeRwi7nUKzKAAQoPT7yas02tsNDjDR6xxScQG
NFxpJCKQUwNpijThxB496Pg61AMiQ4vrwES/Q5McYqOTywcDTqhBItaKoxvAMy4a8RhrXX3pu64H
PpRa3ORm5hzCSTeSzoSusn0UgjCByLwBwtXLu86qUhuIoqBy01BfGQX9kVtmfUeXxnGAVthJ9AS+
63Qjf7JFliNoDpasz5NIpakgIaBJNb4HxzqzULKwypGM9rICVQL446B+eR7ymAFnNc1QBbgo0caq
r8FqjoPPVGEdvV/YmNxqYNLakbPKozfjF1FVJdsHhbMhPU2f7/ZlueXmEVVYk+eHz0E3QPrn1sHb
4kYUZo9e10CxbTSQm+aK6dbEchNnD7mq5IcCFJqIp0LUVDO5SxwbP2jGa6+sq5eWOe1ZjbvsAXDr
5mrg48epgw9gL5qatO14Tdr6lzTQVTDwWj6AQkhbJb1ItyS2ikQ9oAEwcRJ14OXeNKF2SxJdlOy7
z/zoHiVO8kHHuRZAjX8Xy8B/MC8WT9wP/7SYCiortWcMr3cjCnLQI4AqBXwzlDZEZVk5VQGTLAxk
ME3bV7eOUSIi/G6gUc4cthlKbPofJo/oDMHeCRbiiAfOcV6R7K2KYpuON+nG51WAEE/xbAxDrd4U
ZmR7gmUpivhsYIuhMRTYh3aOoTENjci4i7So29UdanBQKAxdM+Ej4kFtgBSpBPoFpKBTdQliJTQU
8lAr3QKd8mdyLsK0iraGoiGkG4PjY77NfAe0qowdEOGNTdWDbnRME00eKvQG7NvA3C/3mu+No1C6
jlrVd+OJJ1GtzItWTO3wQDNqXdVRhpOphm8XsiiTmae/WqS4j7LK8IAmFRnJdxFRyhG6QYXX3HJE
ObK7LNXy8S7IeX4ARkW6jTswdBoBR6xxusRBJ65+a58KUEwfFxVDLnLbofHVJY9lgl/bd6h7dw6L
Kk+ksovBf+HKME0/rMvt4FsRiwgMzpZuA0gFsLmdNvzRpjsH6aSrhjZ0DdPO9jLrDNsVOPIeWsAJ
0/K0Hn0AOwhAdNujnpJEMqTAFgBz/HA7JgmWIp3dcMRxkKfeLgukQc2OTmweQdEbeUAYl1tK9RZd
hZ0WrchzLMwHkvGlxQMZ2w22W7JOIvlSuhi9KvOE2YPEwTFmD3KjNZYl39cwu+Eh0XzlqdMRO5W1
ET5xmQAGDYRP1zrr2Qbh7uCUg6rgECky25mAer1B81O27mqb3yMXj1iCwoxXE4wkTHG6b0ma5K5l
1z24sWPj2k2pl7AA8YoaDEhqUj6mzZGCB1/puipDvUF3SHHmfEhPs1W1s9GjFdAkjOwNyzG7YAVw
qXy8delDr2+QeK0vHy7AaMcXXvhg4BuRvh36F8suOyCWhxIVQgil4LO0JxJpRLrKcs45GuYAugaq
H5T3wG8ekmM/TZZ5FIKRN7tbpn1wScHzdMxRH1IjT4tAEerLlFrJr0rSqC6gtMMfSmU+xOgKf2gT
J93HVdNuZFPKVzUIPWCwrMoycm5lGWYPIIs5cRvJZwNd/w9RalgIgan5jozpAAjxoQHwUdznwIAY
wvCqp1iQpGnC+3Ty15vR8pwyKXYhQu8IwqMIt4z50Qbewx0yBPY1jvUnbVRB59bE6rZqY7YmMdJQ
S5dkZQZSe7APgGfKNSa3HFUcR50jak3HdYCIAEZRC3EHHSguJ25YR4md9iqrUqLuKbHPAbOCE+ly
NCZf0W+LSGSNqD+JZBgY9ieAkn9LJ48e3ED7CsRfbCr0pGLOoABftmtS2ag2DtYB239leFQJSl6B
AItByRALy8YCVDqkJPM8aUAtiLOel6EVFwca0aWkRf/5LtmgI24RAGfj3FNxEzPx3z1d4qCPjt27
KCQHOrmWSWxNMMQsio9lnJe5O3tH1t9hgqjztuqLZ27H9g6EiigUnpDgtcBqVy0YpvfRJCKT870Z
6/ZS5E7wnD0xq86fAxkCBU2Nf9MMkGvzDwtkBWtX9bQAWQeFzwsEBngMfCB2euOE6xKj68j2WK+J
7ejwW2A4lsd6upCVLl908wyy4AuE147Fc1ZOa1Uo6F708xSeGAdgJtjbUEfTkWdjM8xdZ+jDo6kj
6jkWvbqelWWOvBm64aR4c/g4Yx7TvNnD7gGaqoAMYIu+2OObblmczB+18+qo1AyPtMos8+mDLJ+m
bnTEJCafD/PJTDJZ5omkpNk+3XT+EVpLAQNiikBYGCP6KSeofKJ5swdQTQx+fzOTLZLON4FhCzzn
NwLGegD8SQSs+RVRwdHcf5vWZbVxJA/y7Rm3EYe1+MxJR6s7NrOO6Bi5IYku5DvdlaYD50U5JkU4
74m09VHImXa+BkCQusLQyT1tiYuejBSkphEZzMIcNyaPwjlkvRho7iIuc2M0FyJQmGzHLANi5Jd7
LMsn2Mn2KG9GTdTfXXyeQff9Mi2xWhtZUAQnlwWWD/5FZwBM79hauy+fzq9BcPfhx6BbVBx0bgUy
hPPDxC/6TY1yqlMzJR7GAAxLtrWb8wuoFwKCjuO3KxQBJ+tixJkbyMZ6h6c5KOhzWClnsbjQPBB/
M8+sTcOjh1cIOCo3tZN+SyJd6Ennc711EydBSH56+uXc5EeZlRwQnt3FcoIRKCJWelkuNotRohEq
/nbR0Wiw6h7VW4O+XgydFNlFHeNs3UeJD7AFiGQlQwEi5a0zsYZ8mSFQtYJy6uzxi35UDPM0ZsNq
WYN1eL6jYe3WAM3ODS07Rke96MTFCIrqDOKplfBb/5KCGftCI79thjUShcwblG5M1ylT7vETj4fF
r6jB5lmVzinUnw3RjD0/lDWigFbYhL3rA23/vFzU1gRUrSoYsvQ4nW3JAhAcexegSMJPzTfnMDcD
JKUL+SYDy/9tHs2wx/Zn0YFXRFXRee8qub4uQvSoAYCqOEls4+besGR+ItkCXbcHPhzVQ31vfloM
rcoweZHJ7NRaczB0xSuCEe15qInKVqZVoJFVOogh+vWArA6KsY7tCPSeHQ3p4kS6so9rpAMnx4b5
cKTh4kIj1Kf9XUKXScm9xb64Gx2DJY4UvIZUxp5cZu8P00k74rkBiLvpE9H02aufPgMph1G5DqGF
Jw05LrdgKCd1diTPP1WAI42KerltynFQYUrZ4eW1t6wjXZgS2wehPZMRfdMVWoHwTwnwuMml1oK/
w9kmFD/fBLr2h8ymHEZAeE+eo22suwx/ID1OwFwzXaYXk/nS4shoR0UHLpxP+hI12R/c5gmTrkcZ
rRtYdktvN6cva1q2OLetD75knhrHGmCLYABQ8W4Xjg5Yn9F+2iMmeiADXRY/ElPUq5UoSMS8L2ZD
5GhmGqrSIwOtNy/9xXGZTD6LWOH7LBA0AYLhp0/1YRWaQXaalqJgYDWq4mQEKLaWohteIg1gA1EG
6riojYYXrXyuWS6eY1A7nBxRCfRBQI3w1JsXx7/taQQUrFfbOC+bVR2+BkkB5jUdyKl+yqt7niMn
O+mNFmCugLeMtuSWpmAR4sVwnwRdeSMQlHKDDjUjYhD5KgEJ3YGHrfKSaLMaMFTRQZp+vyIvAH9V
bmSDXbT3ZempjlmfhqF7HP0MnTUyBnDNdCE9XUTYfBRJp/g4kU/v44vbv/paJfovq6bG+zNuRRe6
A93rn3Qy6+MdyItv/3XJLx8p7xV1jaChBF3k38+qGHG2SgWOv+M9KOOsA0AJ4iNdKuljr227+Egj
NJfrO0uA8XXyABfkmxuJrV82OcrgofwyjXT/NGXxA4tU/Ta5B3LQziyi+SZf1lvEeEBhK5PDDqST
zgGsZM6BRqCpfBtV2BXBETDJ8/CLnebw0vk4W0EYyY1VMPJ9MZCzpuOkjs71vzckny/ifKt/d/9g
5z1AdRW0ya9R3w/wJKSBXaK/BVkiTstgssEV8DrlkbQLPe5s/0c5m1ZqSh3AOzR9Zu0N1Ba3ogm0
npMDsKCzdoJxRLA5OprbGhDmVm0CH7rwx+Dc2B3e1N4tsyNZtNwB4IIGvCyaQzq6KGQQmZ9sAYER
u3EDjMQAT1UXnZfgDFNZvi/RenxsHKmjmdXw/8fMS3HXhD7qmJIBvZlVLTfR9Gq+nGlQTRB5Q2z3
8zv7YsiULvDQZqvMBtHUCP5Ghu1jpy31TR7kNZrawckQh8ELGrz9W8S7UK8iUjzQS6Z6JJKBo4gF
SJqWvTET5sx+eAJ888uxOpIb6ev+5DdldEtCnAzGSSv9S18xdGaNWcy2ohhB7TLdhVwURW9Wmu/E
87KRLHJUdA8ZQOaUiw8UXYB5oXsBfwS57hLLXoMn3rwHWAlgenXnnuXMuCfVu38+OZg1++iPIDYA
FwZ+T4u9+/PIr25IIn9Nxx9bdPMtct5rdIshKYDXyp3uEptDjUhr66OjpAEzX5/oqLLqRvVIFyB+
akcEYjuvYSno298NHxzrSo+DFZk+aJdJCvrCj7p00L0UDaADqQpwPqloujo3ldTPEnRbriHAnt61
pn5eDCQiy2ud/OKeBPJfvGjkh324wfcEhFK6/3OsRrah9OECnDJDqixpSEJc4X5/KBxm7JYs5Oy3
zMsniAc+8F2rNWhAKBlydBaKj1AM0yfy+GHY6325ChOHuTieyaMSDcI80SylGHsPgf8EEVdgOuM4
NcHZmYXjHxEAAMMHDdXwyhMQrZHREAz6xY9G6F3yZ/PfCUWNX1uTJekGEdY+35YA0zonSnGTZlUN
3P8U8OyIKaE/c2jWna6DVkyzmh3L24+jqInaWRe8j774DZ/ndmqLV4pMfi9HBSARqe7jBK4g8ui0
QHlTOueTXFlT4EhkKNoj/0jqHjruCI2k4AixVsgiksTKHlmuOEzXs8hNRAdHUPgAsRdVI1GAas9c
tHtCKclAMHRorQDUoROkCc0AVdBB6Hhb8CfSkojh3EnLkUentPNyhHmSjz2wCjl+O2Udsz2Kil4q
dHVzN8xiB+w+leOlolTWw4QprUwXMvSlskHfigXEe/NN9T6fHBb9sgYZmhEnjzdYUacv5WFppxVZ
MAIXKk+fws6sttT8+qU3lkQyLNNIN80alKDeftF/aMclP86Vs0SR1Y4WcXj5pFUTes/U2Dv70nBZ
RQPd6yqtewT9PzTMCaFNtT3Bnlrg6PKhqY5k+2u33Nw5t9hoNC2UZWWwnzvqZh8+9ecJtJo66OZl
9//dhK/azmcCSFPXHNVSuKIqqokQqWl9acJXulxomi21DWqTW89vrXavNnVw7cwR8WTU6aH0t1rh
BCZ+WyYCaEbTPsZGmGzKMm2OmK2ebQ0NwwwJm5dRZDcDN34BsDBe2z4KNQdgQzwjtxati0FJAbwM
0eB1jYcxr88k6iGgTQAkeV+oIHMxRj57oRS/PBkd2Hck4MBWRZ+O+3r4hke59YiCK3lFTdkDtTn3
VervgdrLZhLIkBUpmmyUZEfWQkbPGrtvAeJ2H1dxdK+yS9N34R1pmrIIN2iECFCkmqIC01Jmo9KX
6S4M+g5ohCI58fdLX/TPpVSzLWD0klNQ2PFs1HFiqMHU9lcmM03TfBxjGh1wDXiTRepPdcabzEHU
tbbD/LEbEBxOR9N+6pVSQ3esGF8MTeZo7g7qb6zpfiooofuRp8p9O9borSn8I4IT0Z+uLjaa0sch
WC4UYBAZGY4c4CPolfQJPHmV62tj92yDXqksRXsX8JzdtbrYk1qOOdoue/ak4KAtpezyrTnRcwg/
VfeTLhul1a009JiBZiVPNm2LBj/V/2n7fuSZAkdugZ19Fw8i2Cm22t7ZJUrFVfxxfqnqNojT/3G1
+xTAO6rRe+RvauMXfx7GADyYltYi295pYfO29CfXWA/Mh6C1f0YouDuFKWBblJbrjyzT/+ROaf02
uyeBpMuvvA1UNxaKuGdo/XKLMXrsQ91xcT5w9lXQJA+5abTbaNSrlTSEeJCiUG6Yxi6KoaFQkmfh
rmZBcS3MNvc0o0yBJtDWl451J1AMZEeSOJJ86Poo5AkRC33LTf9VCKY8oYvxu4nCGpCloaYVZHQ/
syrXgZjbRveAoLPRUZbyQ5jH/dm0ohhMlJg0YhLxKvYVWjP67m0S+i+tlWhkP9ekJNK+8ws9w5EF
FSoJUK+BZjoiSvYOXPLuoSVafcaej5oDpp6EJs9zsutdnJNlYVNoJ6vtz4oW9vVKKTRgteaRWtwa
cSPVbctkujHLkuN/Q7EuPmq2jpKnIKiFSuiy4sB7q4c1jm5giGuZdQFGojU7ZxzfUJGKcA8Kl5q7
HauCg4b2KcJtJCzHzs4PiokGVVIx5quXEJvPDA054UOi5ig61DawK5dJKnJ162riEyCd0gikuvXU
der2rBg+0rHThUalhmaK0gSUcGvl6q5X0SVNO0HUoOy47nm7YUUVgnglLG910FnRzkAXYQl1BRju
dkMTQFpR3E6Fg4sHrZHmubmW6TcNu+2DHYTZoQScijuLTZNeUBZ5qfEVbT0HhaClmTyQDW0Jj6gW
AP7FNJFXY+n5ISo8fbWcQPD9tRKU6grNP2gW4aJoUNmG15RZboDZgITRdTBYfBe3aLOMpfk625a5
ZBWySu6W+aTDaWq4xImBVi0FUMi29aPL8ZHjLqjuUMBYolCZFYcR+Lk3YJLADq1r7fNYmk/0BR0w
SXmflOpKeecLZ9si+XUptTS9sQoG2A/fuKMLYDvy1cgyZy3MtrpRW5GgSij22ra07uu+DJ8s12qH
5CkFT+19pzaePrlkwdDcjkZ9oAmKUomLhedE7mjx/ehHyb0/QTWh7j84kFiYtn2siuQXSf3k0aFp
y43rMjjGZrQKJKgKGjv2d70potsY2EAeHs38pxnvae/qM6Ggc8CUd9mosS25Wq0Vzq4ggbEBvbVr
myRBYQ2/r6NYf8yAK7vOCrvdNqiYe8zUIVynsdpuy3frIqas/uQ8zdXt4iyiwELcAO3pqc60V11H
vyG24PyMyFp1H2fplfSIJnXrys7ifQNQi1dnKgi347WS59muBWaGVw5h9b3P2a5ghvanNIct0B/N
7zXoQoBgXPI74LkAcqmPtSOXKIxrezR7RIHYRb4pdlT2hXdGuVK7MN1R9Zgii27VV8ObFe+LIBkC
38ZKAZ7nasjKfkUFtX2Wgvyulx9FZxKpgjY3mzfrItLcwhDtfV7g4diF9lHX8banWmG3ArDGBGlS
boOyG37JnP8efMEffCe0NlGei4OsKv3CW9Z7aexoP+LuN3lqAlhfY87wF8x9fevUCNpXRlEeei0C
JFMbNV4xiaRDgfnb6L91eJF1xwBF3jhlWJ6a8hBbpQomx3Eagoq+9DqAJ65ws/AchCI604guaYQ0
Ih8aDW8BSn2HBuUbS8nylw71Mjt1xMtuU6j5C89tkG4iUXZOUaPyBB4OvFXBLbBz4yBqaXtySF6H
3GnYfVcW6gZovXgl1cz+WxMhR8KY0t1oKBy5koE6dhSBSgq7Zm8GK01Ll7pvyLDMIINj2m4yGult
aKMqxCzjPc5q9g1Jvu6AXjIAnDSJdGF184Sj49OAZ4JbhekfqyyMG2yQxo2YWNbpAhaF19Jpo/2i
r6PkmnOWb1AAwdbI3WkPmY0kr1As6zcQd9Fb/9s0/dSNpGE/KCDXXaPQz0hz6+pI1Gc0WcheOtO5
U9uO/3H6XygGYL8shI3dCr+rR4TIg3VrtygE1M1+r2mBhxBmezDTLEXFW2jjTJqOL2h2OnUMXFeo
o7hndp48+xG2XzWyDnpYJC7Pi+wn3k12zRChUUKk58Lo8sA1ku46FML/JlVVcf0kLx9zAzy4A84j
17RHqYXWaM81N/IrXSqJ1yNgHgPD5F1HI4B1rUa0ZJ8XfW+26jpDF+6q/OxrIHkeZd0ll/iuu+qo
Oh5SKi5O+5qnsqIFKaojfqRKp4PtowXUOF61z2hruB11a7wjFToT25WpBXJDIhnKSHNbCQYRdXKr
4tramQZKmgC/IlPPxj6UtijTL2LlijfY4YgknQ/aWZ79CB8AjCR/RBMHGdNtfgz7srh2hmG4Hai4
f6Ax6tz7lnKoBFBcDIIhYBMMwTwEIG28q9AVbSrRBFCAY+bRni40IkcazWY2YRs4hG2giyDZBSw7
tobVomo05GcWIumCyEKzHpMCxJmLbHRqvUaSFQwkXICnwGH1qQXS77OoIrRSCOcucwblvi61NZ59
8TNrw+DMJRJgJKLCwNx2tQBQzZAlz+AkQfyhApUWWTVd/wb8KnkhIzddqfcMp5s4vM26BFwwih09
ZrXSI9DH8muCw9l26DVgpmeqmIgGlZ2QBTu3sWWuVWVo7tIxVLwSCKbPUkGrqzLUxU9mZDsgGiFf
IsTB4UUHHBE1vWiDWny3UtH/H2Vntty2zqXtK2IV5+FUpCbali07duycsLKzszmC83z1/RBKx/l2
999V/wmLAAFakiUCa6132M1Jar6mFBCCqRqdpxXJtYMyTfhorapxnmI3OfOfGx5AnuSHqhP2NUts
jO0N79wMTYebUQIxSqjdvTz7PDgRtjGtxxMDp9/WCMyk6wMnJVU+Em+px5H97q0tWcN4/zJIdjZF
VQaSP0zE0N93Ld4qKji1KVKdZxXL1udxdr6nkITvkrh2nlcH3Zfcyv+RLXnouxZrFgB9Zzk+K9P+
EhnFbbyiVM4zsnhZUNtzimyM0/uuW89hlzVLoIIPAhtvju8WslJF3nx0ll5h2wv6asyW5iOr0u8e
XClsP4Bw97O1HCKtzBFPt6sPbWa/N9hGGs7N7L2j3ORs3etgqefFrSPS4ltT7f+Jx2h8GlfF4KnU
/u2yNfiwB5Hu5y4bz/gAVB+jtZ+9RH0vUZIKc/QOA9ndRr3YmaOjPaqDulyrfHrPB7UjcHOnexc6
2n5NRu0kCMXfo2jazySyXvl59Q8CXfOd3ayYVTsI6+hONYdjntjvyxQUKDu+w9+r7twltn3Z3UV5
4Q8mIhspKS+0uZQCr9rJeptZ7N/qZoiv9to8yi4TGu69Tmy1k013jbJTmVTxbULapfF+ZOk/yaty
nL3WzbFzGhDPzfqOTwJlsVnn+7UdULbfoVVZPU03qgv69YmGJfzvAYiHOWenNqrdZ1809u1hcUcR
FLnKXkYj6+oPGmL38i5yoJOLf6ph1UPZkv0JLI1SH9qgN80iMBJ7KoM/NCwBi2v7BRIeRWMspgJv
U9bUSrIOB/SPT5qFiqrsW7VoUW6nck6UIZgqr8i7ybMp9UgyEMGkUL5APUJ7WJRk+mZYIvV508kl
nrToqdTM7HbBSfmSIfOxPAygoa/e2v9jVNP0DQvAwdch4z20bq1c21T/63ajYdtZi5cB0mXirpex
xFYC7PKWI5jXS5vWOLDJ06zu38pJLc9/9MUw1xH5j+/k3MUqZztQM3wYLUjvgZwWG6N7QHPd4/fo
tdC0HF/rRPIoGQm/u7DOi/9QMFfjX6MkLWG1Os3XG2c8Qgmp2I530FoRiTpv6hYvrYrin6HPLE8g
rmq/tao3TbGi+9tgB0S3Piy9T+Uxr/0evDN/f3ySV0XtxAejavI9CMfqRSRZ8Wyaz7ehop/+QkL/
q27n9e0vC6MdEFKy7uUflndoK6w65Iu53VBDYVC+GNmUhypr/3hBbYH8nOGgGiP/pLzTf76owRnu
4x6GYuLlT1FSgbNFVfceIYgTisDF02f/0GlUBERUHz4vuMnSXNLK3clhsr8o1MzHbYDc5/ZIbJCs
2UHgLAhiaELZF6jaZs9VB73FByvNFwVA5UleRUcWqEef7U2zv6vKqQ2R0N7E3dV8b+WI4Z5Fg94X
UCrnOCCMGkRVkh4kXVwe5iIqgE+q2R99hYdCVyaS4lAltv7oLsW+Nef20FNSfoNr+oKiUfq3mWpf
FoQKya7Ew0Gw3Qk9N0uf0sRgX72NmHhDdaX+0DprQt60Hx5x8nBCG17IAWks5a1CsKbNpvRvzXK/
WmQlX8dCNQ62aNuDnhpPTdUjhmbVdRADvnovU+tJn5LoZ2u0B4WC+fcJIpavs6W4agXCfEshlrOc
lEVDHRT6ur4XTCoRIfo59vXB6Zrlj0nCSKPjtE0qsX17nFJS9dk26fdfwur0MAX9YhYfnbdoe13J
vdDR+a03E3tpKQ44xd7+/x6Bvdy+/X/dI0q04keSR7d75LMS4EdTIGzyMReKeJIHXUAvbpByDapc
7/cCuV2XNWNIHhmWrQP7fTlOJMLzHbDUedaj1jFTqUJV/00pRLrDiE37mRWhKE3jH0tzv+LzEn21
VrUIZnOxH7VFAbeu4MIuZzu/Z3vbbFUt9N+zPdf4ai2kPXj8rad+sJ1d5EbLt7JOWx5GRvGkxaDm
5IVsnZZv9azyndX4z9aFesSWAcFiZ8r8vtApLevPGHGKOtcPidXlJxVlNPxvXmXIAt9VA8BQ5Oy7
nfzD/rP7P0bLOEaOzlA0201d8zHEvWWeeZ6WqG5wMCu0DzoP+NTUVe1JEx4BU8zjg/1dXjyjGWYc
rbm0js1G+Vy16oej8gQfzVF/NZv2j5ZOi3pHfGk36ug2UrZAbMw/SuXFIxR5NAytfvWGFsRban9F
51EHGbpUt+aAFsl+0bL5JK9CBnrNcXN68obSetGH8jjqnv01NbQlxE3G9ociI28525qPzRCmvDr0
HmNj8siD2qf9qdcM0JK4KiX72rBRxNzacmC6jdbrsrtvSnavVjxkpA8LiwSXl+FVUgVubpkvsste
wDW1lajvsm2EKsb1+K8JsSWCSZutl9hCEDXTuzxoKntlR6iu9zGU44vGEkviiu91L14mo7C+z6qy
BsjvINzbdOOFLwArRiI+JrymTlI6mbQFEp2GNx9k3lL3RHbtEpQ/JbPu86qLWcneTo3uiKh9TiSF
qw1yGfV7M0xfVM9sr7NQlavrRE+zWdfvW2HsOEKn3stROuERiC5QpJ2Zr7uiHtu7aTECedEuLeWs
OoBqALHW73mhUAAYFLIiWxPrAG4WNto2nCxhWE/Vr0PD5qncfba1yv51pXVNIsDGEHuCfyf8nFd2
iUtGaL7oJQIcDbmzs2fm7fNIBHT1xHM0T+2z7Ckqtz2VTpX5sikvrJj37eoyxeV3myQPZXWIFgJn
fFMXoI/D4k+iqUAruxAwqmZEk1HL06s8YGaT309l8wgxoY7JEnXTo47Uwa0Jlq86FLmOiITZWYGR
WqOPyKM577La6x/koanK4WFd1A1g6f0tu7Ac6h/+GOdEWXpX4RQox8ohBbmcc4a/VlZpeD0aGLQR
M0NOkwf399m/r8jh6KAgM8p66MvRsk+e3UYv6WAcY8cNjbhK7+INPi7P/rfm/1efl43KbnGsLPi8
H0yW+lhE6rMilulBHkhJYHG+1ZdrfKl5zrr7z4ve72Gyb1EJYfHe8uV4OTMe42zZyVN1arKNcAEU
l5vLqeAkddQiy4QKuYg1Yz8brXbf96Z6HxtrFAwtapeIeGv3dpeqOOel4wr3F4UvVIi2AeQH49sA
szFGUtGGC2WqjPoHAhvxnGLsdTW75xgt9tx3exVxFBW1ft3MnfuMdb+OK+RTME/euzAy3jHhXXdD
600PE4nUr1DLO36Y722sZffVZkq1Qld5H6vMJc2FL41sRsN8Xyim+jwMRXOdcu3FEr1464CSoGn9
KErqMnY760fZtGoNmdloUN5TV9XOss+ZXHDA20Eg1aJQ5riTLdk/J5uLB1KhSuMZX9O0SfBfgOwh
m0PrukGtutaJjapBCVL94umO+1TlJ61y1EBbCvcyYGlp7IQ5Ree27J5bvWLSMswp+LwyRMZLu/sD
uwHHSb275u34dRgV624xJqD7ajRdqccruK0/l2kRP1fZAE4/En/L69M2qBlg6I6uy+e/jZAXkuzi
adc6c17JWNZPLtqDb9X8cqM0ICNwgRFTkN2F0rCofXVakNzYy6a3JSKSHEFm2dxugTPZeCjxddin
jVYF5mBq70o+33ZPazehR7uM30GvNcj2rtU1Qvb6SAg2n1PdSB/z35OiYrxNqpb5NskgrVOy89oW
ALliiDEJdEi/V9kyiikFfJ9q1ENZUyx3LGEYIHInJ8i+sk3/mLDE7VPvTGb+MJgCUbjsh1Dz9Vub
Yw5h6332EJuDdSWV9Xct9YM8pfdHpS8f4FmpV2iJP+V4vddaH6hqh0BIPF4bN4t38kKiqrVfz938
oKV1fdVsKGk4tZoPCQbGB410OSYLHMo5vngOGGaK37+6ZL9sous2oRuyoAKkoVfm/2tMqitRE0ST
04S2cPdynkCv+PwL0oJczV/L2r+psyneh8ne8kbslBsNYpI7TjAEUgVVDichyNOy6BUAfr5zV7f7
2atskE0TKYU/ZzutmdxmJ7b552yE6NodUQfq1ptem5431SU1I9RiF033FY/N5R9ybk2fgI0ztB+9
N3g+0BnnMSXQP5nCmU5smCipG0io63pXf/Fm67K4OH1sFHkLmUd8TLSPdpu49iuFQMf5NTEZlvHJ
ywhbZ9er7qoCWdWbBraUt26d9TqRgka2ZNv7SansrW/Y+m77Qz7hW1NehP/pnWMzm/bwwpvUdZ5s
u50ScNV/tgY3UMD2POWz6K5iO9CzGMPXbkrrxwoM2iOxhdgZcbu8k5pb9p09EehtzSFSzzWZ9xc5
LKqoGlamubxHZo56e4MM02jrr7jGtbvEWCb0p0vj1fjPprxKyhIR0byM97oxsAIIE9wJWqfUe9lZ
mh0JqDJLkBwwfsAsEz/EvL4Zjf5rgK6AcVthPytW3F0ballPS/9it1p7/ewZE2QQY96+vE5LXuo0
VO2MaVF2qFMy3CYxlI5JeSq2T8JSx199Gw/sJJvR73GyT09VslfNZZoy9zkdinCqKX7LFmLnyqmd
U5ZAVGNK35rcjzUS4l5e1Z2u3nWlHvmKPS5+t+2cR3XRzrIpN9KymThc/WzKq4g/6UZnQek19Ccp
K5vzZ+6cdjhJ/VjZJc8Sr8WNOO5PZGr7nVICXh7GLDnVLDKn1EbwwdOqb1I5tSrcj7L31i9ygDol
Kdy/dvlCmHcbUGjRR+NOvwbIOySTnu+iPirv/+eoGTrdiajz123QofgmJVF/3+ZzgHwhnWi/6Yao
X4is7EPbKbjGFgVoNsPOicx0C7wGRELMW7fOfNYPdWk153/1y4uy7zZNtiNXh+2j6/ZxEJp21RAU
eUhs9ibG3Dkfm3bqTuiIiHmjmjyztXzH9+Cv/xsgpKuea/2HGZplOp6nOaaOwr9nWqqt/8vIL1U9
2ChabZ1Z61DzqcZ49T1NlGFH9LHcTgv+DdRMtl4Sp+O5NvBx1Yf4gH9wtNdmHBu6JNpqIysIAdU2
Se7Rl/RIC6BfDqi4wJBBJBqrTW6Fg6Oooy9Q883dL3JkCunFwZz9Sd8Gdr1bojdiint5MVd0i8qU
a55kk9qJsicptUHsGJzOqhq4sfsBVhGhlWqxv1hwocnpkGWXTcOi7NUq9qEZW0qM2wgUlHZ9lRQv
spWW+dtoIfItW11iJ36qm1k4DEvqa6TKIVB783kmsRUgiJafBhRgXz14jAEf0XRCo8h+FS3rdrVm
3u2qHnu2D++iPsvBa234mov7UiV0uvq1fx1LwMmQYwQFZ5qeCj2K11Uc2a31r+Az4kMyDeIgr+oI
XR4qgeajbCoGBilznM9BpqkYwixzcSLrlz0424G9cvaw2uC4F28IZMsV+q9+Oeyzj+DQ26k54YTr
VD+HCpcBebDTqr6dffZpmv40pw7Y0N/DSDhVD+t2kH1RB/Ft4hlEAuM/LsiryhKleAembUgawzrf
+iL4JR5WEjuE3F9SrSsfyiKOJsx7I/1gZKLE4I7OP658tqc0ecd3KT59dv0xzhCtc1LM4Umb9V83
WCt3wVBlyA/6KtTnBVXFxqyeZSPnYXdcEnPxZVPdBhR280MbAV/ILll3q6z8CndGvU0qM/6Ja7IV
3be+voewU23Gv3zByHY+2r3I7uNkmp5JRxXndXO/kE15yE0ddFHrpGfHcaZn2yagEyL+Y0QXG+Ko
sJajJspNvG1YmtY/rXlt7mSXXpWo01tjKFvyPnNTTTiLZdVe9lWYEAC5tVDiqdYHJ1vWB5HWw3PS
wlGuDfNVtmpXBeaVd2bQlFVMBpAR8mDhuj1CMb7IVq+uVArz9i85XnaVGrZufNZvRo4iqKO63bfR
/FuZBuN9VuL1VCUCRmPSRHzb9R4urqu+Fs5sBLOmJ8Hgim8IHCphnzblEe2k2S/FUGNSmAy+hmRy
OrFTUIyVbFnfqh+jlj5orvBeUgctaN7R91UR3bE1LcAVybTu7bYfTwgqJeeoK7FjnPuQHMLD3EMm
UUtwSLEVZceZTfU+c0fn0nrGa9U6HeryhBgeL8LTuuLc2bOF9Enn3k2tODa22d0r5cPUFmILt7wx
2GpJVQ/NQCuyQ27U+SlrrOzYVEX14cbLrl4QrgVmZl/VCIAv3NE5LJOUiqSrvTUOWlKK8Hi+1KZ6
qZXGAlQD/z1z6/hoOq227+fCfITE49eLHj/Lg6XAZ0Ofp+fm/90H0jLft7XVAsH8777J2/gQShGd
zTJNbnNjlLPqsiie5DAVKNs91e3Hz0lqo0w8e6LB/5yULy3PLc3JjrJvwVzrPkq8uxGbOlQHuqUJ
KYk24a2NTvivtuy0FUs5xIsKj4gCze521MuyDjVnrMNcGTV1L9v6aNahPCMkZui6Xe/kLNn7a6pa
Q14U1H/kSiQXqRjN21AeZN9n87PvX+MyuZbJy7fTz+uft+DH6vxa8G6nQqBDM2p4JUVVOHf9r0Ma
6xT/tkPmWEmxk215WXbKs8++zwt52qZo5W33+V9v8Tn718hxaI/wtbADb3CPjy33quh9/5Ii3Sby
4W/ggyuSh9B3zDHWkapwo8OoiehlLQQkG7I4Py3zZx3PgB6mVCCi4CRXnoPmqfa6+rTWiXkdJ7SF
q7TP/y7dU2ZAp2/EPOJJFokXpa+7Y6UV5tlQCv0xXzUMjAH6fs8WJ1hVrzphjzOQrmnjYHOAuTOw
1ng18vRsDQoqgMWYHty4BfU32dOeCdSLY9QxtIFf5tBlf/XUAV91RFccUxiUO4v+I18x/hpM5XXq
1uaUYuPRz850Z2NWf5esY3GHT5Iu+uXsbWag5kjGg0RlGRh2650svTwj4Weg7mKjpLjqzV1tG+8b
6EE+2LMt7+gSCAbRK6vnchR2b+8cRUs/spaCHR/oc5aiFLGga0baFFtvs+hDHn7HskY82BVrsCh9
t2/EVhivcW4ZAJcdcaVXKYCBmOZ7k58XBQa6Mw2AalW3ODPzWWm14WQu7HCijEQ/GGz7L9RqT1lF
MR5aBw4GeeM8sq74QpkAzCzOzzWGIAxvgxoCvKEpf8ULLvlOiLXPYrfbkZYuLlUdT5eohDbQEhh+
r1zlLkqH8s0uRXVCLrg6rrALXkaAbB4qOZiSwtcFk7Cb3XZEmpMCH1od8yGLNOUNxMEln7zmXi+o
qYqoNP2U3dMdJlzFu4pxSSE0fxV8YbKqRyw5Gdeg0atj18zlXeFSzHaa6pFYMdthI1X4nW6YgUYp
6XHUTC+YLZ9idx1MnW0ch9T0LrauvoP76ymitxhruKV9ziiX+Ums/+3Ycx72eGMWvfni8hhz8qoM
0ebTUQnbLF9EXJ8rw3DvTBWjI2pFaNYqIjQnvKA7u0Ywu+gDTy9R7ivK9eLYaRHabOgydd4pfbPz
4CT3xLfR16HBwqgXnvOSnVP2ldqqkudvPTYnFi7fqAeHRD3GccmWV2NoypfybE3pdextcRAjG12J
vknIOx3svGUrvyruvhXswhb9sRgGJYyMjuqOQG8pr8V3IYzCzzxovBmyTkM2X2GPtgf7qiC3tlvE
kvK4z4d7XfXjKDtHP4cML/IuITUhD42HNuXSI2dXudmujus+bOrJHxrhwfEp85OlIHhkFqhk2jlq
+fVof6gMcPTyCEj+hZ1Qf2j0uQrlAUOn+nYmm0ptV1jmcJDN2MszHuO/R//rckGGjpo/XhbElGGL
hWlIaLeUt3ZXVn8l1l9OY/E9SBBTjAc9xN5XD1czwda1Yn9bJK95X0c7AMvf1NXcQQJC4CYnuxgi
LuGtvjwF9fxq60l9SOrZCKfMNkJnMafA9NAIKJtzBGZ6VyUjGZKpPaUZbtgpwlRgh13uULW1n2UD
q34Lhrhxd12F0sDiqHgllcPq84wHaMTjHd7yPpnF1Z5Uvt/qTtWX/Ny2dqn5CHi9OcLB1GV7Ba63
tz21Pi/9a4PVaOjF0xwq28FTAxS+3bNbjWUYbQe51sizVlGT47CQwtzZsaIF05SMoZpNQ0gSaLid
jdb4o26rL8ha2bjb53wCzbbEkpWzjgsrAgJ4LV/zKUKKNb+giK+E7eJGt0OUwodWCpO0f95Zdzh+
WylvTP7/NLN5s0Dz7nvSLOG0rGXIBmhQijGEVWqeTQuAh60JYjSHat5oDOXeVIcl1NxiCStPfDOq
zsLEKFsoZlR9esia8i3GISbkV3qptg/WnBUoiSnA1eWYO55zlG8ssQ0N7TgB/iPVV/ym+zW0+uay
kD4/OJZbQ5vm/8023j06WcqGpFTDPEIjTLT1cPuYft2Ij0meFSXcInmWu0V77g3ivmjSCuD4uvDj
ygVDqrbrAa4mnoJiDIrY63erknShPLhq04VDnmjHpc2aHUUs9u4VfN2+70KRRt/mKrq2DXjAOm56
P9O1ABTanYt1oRq5d5o1h3EqnrMGFBqSUcl5jBGNLUnLa4710dpKhG3duPp9Vl6rTMx3van9FbOe
7LRuuhOUazH5ilM/sUsXtoebBDaQhFztn5u8wxfCZkfUIkl3SPGL8uMcsXe7MU1SZgcT8OLbokfi
MBZtFmie0+5jq9EDJZ1iIj8ziJWaH5xZHMrI/Z4rJMAtu39ZKsxy5zp2meJFfqvrCfrVfXFIiOzt
1ZzQ7ae6Oi8jKPQtAbYVV3PLLg4tckyI1ah7JcJAK7lpTNnVobf0vTZCzOty4JUeYRXKeKpHCaq1
TmCR1UPnYXJhWS7ucV7CIiGugD7TwFCnES2h2TpBQHr04kBp6xh2C78JLSrnYzmAlc2tWd8nNu8n
S1bsK2YNe00DcsCq8y4H9jJkmUT0VORxAivEU45xWjyh/tifXLu/tyOUX/KkPmesWWEapccB3VA+
ytHxbQxVDoVtoisbdWLfrtW6hyZS3+OLc8lTUft526p7nq2YdokZmJdTvKFGipN0Brkog3LnL3Ns
X1MsZidPr327EPE+d+M3YQ7dYaLwEzv9fGGxe+Q31N6VuCsODhpcLKs7Z/A+1HlOgpSSjl+6sGtb
dt0BnDKqlZr2bXQFihMYeocAt32rtZfAzLsClYg03ztDPwRe3OAflp7LxAAh4JmP4yYvjhayCcum
0H23A0o+FHjmaF7jD5jH61UNQwHzC/5Z6wnXCetY2ON+nvQOFoyJeNTs8aUWNvZQKf9XJcueV4Ov
HMTaleQhvGfjsu3+77uUClaxzNUZEQBCg1GlVsmWPF8XoPsDCz2VDX+q260Wb2IAoKb/ZMsgwOpH
UQgGGFSMmQcg+qI9FSoRAtVVdwMSyws83ThHHs1S1hknkza7L4anDnE3GCy8/37J/7bqptxrrmI8
KNampi7Sfzwzc+/non0lmLpbUTDeWVaHxYGrPmb4ke5qrEc3cUyzSCo/13ovtDQg77VWL5c8cw/w
WfNL7+EcqkEy15P0xSnniPCnsE6ugnomOSQLyk+PJqhrBjbxmW5DstfS1G+TLZHtRdFDYWsKWzt9
uDRNqzyu1lLvgPbqVbOESjGsR1Opv1WVpu9ctsVP0/RaFUXhI/tSH9nwaXv2URMCtNY9egTWyXLW
wVe09gc6+M0uJTVyx2p0yfBKPS3zY56xObYwBDkiEZ3d2YVKeTx5cLyxoySI6elYu4/JrPJ4avvs
2E8gkgxy8LsMQ+8HKKo89dfBDnIcDPZFxY5qGoUbxJ7Q/X4w6p0GAO4w197OAo37DOMI3RZRBaMn
nG3htvwhd3CHGwsEKJrW8kltBY4AswfxStnpCMzworJLMpZPFFwa5Iyjbq/pncHHzfdEbEbiSp7G
lPqwuhvWUAEu77eV7a+Nm/jKalLbTygu6y5pOc0cg7X23pZcZ4lWgTRA1zxMtvZNh+4VRCvl2lQD
FVrVafEIixzCumH7sTr3/L0SmH9p1f6UAEfo2Uz7E6kbf5mcOZyE9qTHQ3sQLM+PSLjDqrBgDLEI
JE9xjH1ubt+PJeaApJcvKzxQXNop9NXTIXJH72pa4xEFoWzXiMbY26rq7NomFY+Lshi7zT2A98NW
tGzs5dCq1QvA/27vGs0QVMrwPS9Ff7BdxJRSAeLCiNHUzZM29g1zBhVI5MQ/gmA/WjFq6NMq99sa
rYJugmuYu69rZSpfvEx5Aid9p9eF/UDqYzzoakYAZHfTRUv6A67R2l2ytYY+nS62MKaLqsRWaG+G
kXnJiBSfo5EnhF/A+FyFAkHJ0y9psuoXAeUt6FSVJO/W5KEdzkvWPVlVN4NbR+QrNsFX93XTvdf1
NO0GYxje545X6dnG+E5OdwQ4Gc/vMWv2Dh4jbEgiEmRI0CnRygUtTGxh3r01HwC0jsZ7N9j9bvtC
v5uCLBJkC+cduBSeNuSZ3tl+EP3UkRXMuKGciR1hAoL2fyfe4RvV9trXrFsBvRpm8nVMBRvySIxv
dZIUvpNP7mubKgA71dPUDs2rXaYzwo299SUZSsO35rhGcpCnMsL+GroBUXmau67EwNK2nqHAEQGa
ZgwC40HHBWmvtSC0LQ1Y2do6+iPCUM0h1mGDwkaMj3PaLrhep+YxK/rlvnLa6WRWE0w7QFrn3um0
cEhGESr1aJ1dwAPwq9zopCxFct/bWXFapsYIe8CUe4EmQZNZzhkeoRPgzsNLUnksomFW7Hv0iRwl
Ha4FhtFodosnENrtCX/HaON/WBeKrV/aPME2Zq2/VnHaBoCEVL8ycwQ9zTsbId4xaTSiIO3H2Blv
oHb/KW2FxAubf1Vvzjn7B4C+Ipgb2BQzgfiQ8ANfk+nXYcyVsOS1oErpegGV03vLS+Zj6yxvvTJP
gRXZ23NvNg/p1I/7uhDNHdEJUqvQKzRHm084y7r+bOHj6ho6UgK4FKDCQCiRWcZ0NifxbHofroO1
WKksPxP82UJkbIpEOQ1KnD22qHQcCs95j6An7mrLGl7dGOZXBHTgiBbjIYtJ6SqtDuxcMQjGu/4y
ppOLtkap7xx7weWD/O2o3wudaogVxSr7mPxdAz8eNEhWWh65dWPkgZqKJDkIo7okg5c+L5TbkRBK
3mqng3iAUxwCwcYQ1qminRIlvbJwBZOZzb629Nhdqe0/1eJrdluBDen/ISE7sZr3oNzwcbhZgotV
G/drOZS+1yHJreNWV0XaO71P2At0e4UskIVPPdLoB6sGP6mwCbxVbaYtaiyqVxIAhJRGf09C0CUF
Wh7asUiPuvmhV8I48Hz80owlNoIimx4GvvCUHY04EONydIY2vxMGQNWpnmBJ2tPrXDT2MY6i/tCm
4ze1q0gpmGK/2gnPPpSEHlJSA3bU4agJ63VPlf5DWD18IGPAlWFJQXjsihWe39BG5EdSVialrvfY
GTn7AkGIXTP8zKmY78GgUu2o7ORL5x6aIk/9Sh29R2J/QjXzstYDdV07DbPEW58qdtJ2Nv5Q9IFf
opvb5zhCqNd2XoT+1+yQNKMWzo5zHj6uTlK4f3tw0jKlxOlNhzhRxmHUaTlEpzlDwnz1rnYj8FXX
l58tYnXHfNo+kNRtHxfngUdGl5L01OYF6RZ8fKdy7cKuN2dAc1pLAEGuQDTdRKqIFAWaI31uz+2j
qqt8wVOPuKNeCDnK2qxMANUDkoL2eFzkZXmlhfSk7+suY7zsuN3gj2vyLrpQQzMVy9F2/smbqD2P
A65nXev6KjSU0FjKZAfUAAg2isGnxp78Gna6jwpSqCX4wBvLPqeI9ZxE9qUYNwOkfgDGhcC2P1N+
fIW66u2MEc5Sme+nHmq4kpc8LEELkb85KqXt/Igzav9R2bIQVGuAfQM5/Gh4WdNUwFvEhS3vDOJ8
JGHrpA+GcXiivFbvGruHg6oBMLWN4TqswgAeUpsQyfp9Ep+TOG8JcyM+ldxsdipU070pcoQ9wASV
eKk+VwXrVVFfMIk9L57dn2rTAn9gtlEQRcmXQSierzthP47a61B8UUHl4NEQtxd0dn+a1HyP49pk
J1T0KZ9prG8r0Ka6xaczjQ2/moE5KMpyiTwkWuq2e0Vghspc9E80leUXNRq/E98NR3bihyWOBLEJ
v8W6xtSpM7pzTwnL92wsCiL1gzg88V0xrPvBiQh2O/ebtpbFaVUwtTGy/+LsvLbc1rF1/UQcgznc
KqsUK7iCbzhsL5s5Zz79+QBVW16re+/T51yYJiYAVkklkcCcf+gpHRn+vMgAWS8ww+RzVb8mph2w
f2p+1gN60048v1hlskny96oIzW9IUZ3sulJR7kiW2fQWIAS2kOrg5lQ8dXrZbZzIeTLG9K3Iq60d
NR+4YH1BOPBnnrJO7YJvqLX8cqM6Z0XhdVQOAnRHo0g9YPZ28axo31TIwNjd/K2KMOrz86Wpp/2y
529RoIlDzV6rNuhItevYyuHhR3+1PchDNmXtaegrtBrVNAYsWKGM62HbHTXNStEfqCNkiQ/i2fJ/
NQKbZTkQCeIEBlrfkXnjkxs5J4GmXVWx28JBZvXRA9nwZsxf8RD+iu2dsSqtyV10+BKkvDFa4rMf
6a5FZaASn5Xh1R9NtPOjc+HZq4iN87uDP5llD1hkQpzbmvP8BQ+36CJopNvYV3hEtd6OdLS35cH7
DdGoj0I1ArwE/OIpqJMfaFgKG7w6fdAN5fDd4QbB8gGV7oBS3yLwc6H92qdLd+QGv2PVneyTxDwP
LisvVKPKZdHBBijB8+9C1eArgctAZZQ52qZDxu2fDVUE/mYzk3JZqbpprPLCHM/yzGhJtzrQ19Sh
gFfi1z0Unjp69NN8HzSls7NtW1kWcamcjYKX6ng2roi8kcWYGucqmqwTZakcXx7Sut4EYM5Kk1ms
l5RXY1ahqwd2utMtfAhx+YghmoY21oFeql2ARTfkVTzS2kE812t7QrSxyKivPYMkWFI96Y5t4FPj
SbAnt6YCY8k+oIzeahkOKEkfntSeu7A5Y73lxjYUHqisywJnwBOc/VVrhxEJ9CH+qUIUY7UekvvT
giLfeC5K34CwCnKBEwUp8hcKqouxtZBgnTrIarxvYDNJRnPhudWh03NrIZE9akyi+j5Y9somC8ql
FRfzMiWRKwrDvc2Xt85WkRoOm2z0vYstDE3kYfDRO0B4+h7WDU3ZqjPIsXaevUsvDnIovjI2wGZo
K1qJYrja6ZQKyRRyg4SPDt9hem8M7RelNfcy1fAS6wlZCBGWo2yXJUQFFEmOctlmXebGcp90qz/J
sM0a0vGo/CVw5OocTDSrPRBRQ5Wc0iQ5sPpk3+nUanIqQMnKTsDozaMMiRGki9Aikk1xDSPR91D2
Qx7VlnOVBz37WcURW0motfhz8jcBMRA93AdkjoGpJ9uuNUsuQCpm6o5YTmkBQg5iCoXV4tgjMiGn
5OVcruw4oZBkx++sqqbnsp3qB5W0y5rP1vxN8081LtFfnXBqNpUxh3vNCqYvKH+eZH+IuClpIdU8
4djSXpx2cBayAxLJu1s2pw5b0WryKuhkTUJ9EoDzVvHiN9Qzw+0cqxSJRhCTfh7mr0ZUvze5Yv0V
R6D4ZrP/KHSWWjCIu2Pqgy1V4eOgKrC07Q5GZqz3CeUApDZTU7jR0BsUXX2y0uaEMnyXQCZCBg4b
AAxMhT6DqYXJGRTPS6/aKwV45lMlkFMFJkqyJXkFooVck/4kGQi/R35irOyV6SYTnl/GxWQLROoi
1A9B5WBwMFst8mSZoR0mXct3n0HRr4nDfXiMe84+Uq2NDRPqAFrXPhiRlteL0cibLSn0Z9kB/7Ag
xyjGBHpOeqqYI+jgYzSzxqoG1zm6ToI8jIa1dIjO2YE0fGU9GP9qTvArpoXtbJp65ziud/XzATgp
SulLTzTlAZpa8jAV2c97KIi8SfDGlyhxYAIrO8KWJFZdZoA1/zVzbLDEc/PO2lNJ968qmf/r7JKp
w56x3MhxsiOZBpe9MGmYb7EBCQT3h/ExySL9NMx9u8rIoK70sI4vmqbFF3k2Roa51d2pWvyjY7Ln
/JhY6UbGhznpzduQhj14lQMnkhdBiq0zF34/Z4tcDSLSa1z+fkBRuV2V8EcWXTf+lNLk+Thb69Lt
m61E846TPi4qGDgn2VuF/tJ2lP6lmBv10cXfR4qcJ+T7kamsAcaA2GUX503rAn7+phqqetPrg/ra
5qROI0thzSeaKry7hW9a0Uk2eX+Oeqd2j7KFDmFnD69a2muPFbARGWzaujjFDSIDk+Opr2yIhr3R
hMGqG2P1NZzyniQfFTbTtX/oHlr6WdNX/EHBryA0lb0k4ZSBnzEXs17aDdkU470owOvKsao7k03q
Incjx1pG9jm1F6L+cipby8+pSOHdpkrdfqe1bErIjrO5jSVrAhG+pggpisaV02kvph8kF88dL4Vo
eWWkvSCDjPYb/kSikeXqF25RKY7ntDg0ywJiyF5O1jsgVdPQqmvZG+Vhgg2IpeBMABMvIEV4cYzm
PFRD+p5hKwX8t3X5QgTtEThjvZ7msX8r+aS5SHr89fehtqt/Du1Vt/rH0GHqznj3VMkuCkvgc11Q
XcHR2cCFir/UMarItOPFyR542g+ojX50vzJtCD7KHvkr3AnMlRwkJ/tDXV3huNpXy0z/mAzPdNrL
YTX7UCv6c7a8pg4DfCFnWzUZu75KlKU/AlJrFARBtMj3rm6odMvBp75czfpW+m6NunH25iL6qFF3
ENya5qIadoQ0XUsdxYHjpPYDyZF50JeyOWVK9GTZxa2T+4j13CfDuGiCGR53oFDCjZ10fk3SixTA
tD2j2pmBmsJa1TE+kkFoJrC6pLtFWja3gVNtGiJrwDMckuMi6PLoiDV09qIMqbpu41ZZy2beaPCV
A1AwejxmL4jRuM8u9AfRkAPMkiwd9b4jprrNg6Wq7K9hEL23mHesmtrUH+QD2obi3LTtG0+SCiBe
q19Vdve5Nitn6ZEZ9/ErTzMF5i5SMaLPzH3lHAGD3VdZ0qyCxFrwz/9ZzfOHPmo+S3vDJ7vfmzzB
UhVrxjnc4sJmPllTYi9SpWt+GNxktLy5ls1gVN+HeLyaDpq9BbI0ub4KB0qTFJpJ12a3E6UXkZJS
yL+NUQcn3pStl+wVZ1B3fUPqvREst0w31Z1aYfk2eXl5uP0o07Z7bii/aoMk0SC+q7MZfIc1F5xk
CFftcE26BIyf6NRtVXsYU0yGZK8gMD2h1rOwsxBhV7v9GmmCFp81+dFL2uDaZKlDDjxsvo8dVhhk
4V4Lq3O3FNitrd165Wue5Sdyms33xgEGgFW4e2nSujq2bJBXlel1h7yHCiCJMqih9rtGS5/6LiND
7pS/BivfFXpd/VLJl/39RIyRkZGTwYEurgTI4Dm+Z62y0mr3hViAUfpbVSUSeNi3GKcEiNhCfgym
PrZX8RB2e9n8+zDoZ5/DxuZdj7y3obWGcK2OaKmbyowq2DiQK1HYAf9G8cszpw2clampSM4g6bCi
elDvzcr3Vkma64//OOPX+4wZ+VAeXC/ElkcJNjP7rifp5SpajaEWT1BLdOjlOlDsDoBNyDpH2caz
6byw6LEeUkAHq0KwL8J6OmYhuBsJ225dX9mlYC2vml63y0hJyGr3MxiVDrLtiZTQJlBDfHFVrA0T
RTWSE/YnxSaaMvL+LfyybTNx37nZw+dlGwGyANMHXKNVd8owstUJXUrsI3hzbJ/9eEFZ2i6n6dxC
8wH+xpk8sK8ZN3aJ2oj5O3bvHYXcu8qWbCtjpUs+Xl7AGHv7ZETHpjd0lEkGVCGiIHrK5nI6tPYO
5zKyxfVAsRq8c7/g6+mfS133z22QWw/Aa44yJA9941sG8JIYD+d5eriPlWfqPI+rSTztZRMok7fr
HEydhsL1H3Oj2WgDG8BOtCIq3ueOxaTskwcIK+Uex7HhNl7GwFblyBpykLNkzCVls1DzrEKThCsh
/ZBenD5fu0NBjqs3LrwC9WlGZmvflnjS1GGhZsum69hz1YOy74tKe0pNZH4Q5Nm1sjeEIb7OdEVd
i+wzdutcL9HD/pIA30YHGSmszjmCqb0o4+zAW8gxItUUeMFo0mIZRlN2jLVfMtGP11batfFSCX1v
YYaw7YM27Shimj5yJeZ4lKM9cS37MWWDe7tklEe4Kc52soEiqhStcx7Mnm+NlfzPLdY+gBfIpchn
R6RMETYcHiqwieKEq6ZANKNhTbhyRpQaVg4iNdQVi/qU6X51O4xZu+Qp2x/u8YEKQL8qS5f6u2cU
vDUMbouJgsZ9HvadzrbM9K/3kDy7XSZe2+YmrOvgKoybf+/PZMTOft62Z10TBNcs+5VKw6o5tzRS
EoFFfXjwlXata2j9WOGgrGw9g+ozs9sbDH+XleNM3l7HxyFpq02DydFWNpPIx/w50qpzqenB2+Ru
xrg03gxYM0drdNA5bRH1kNJdPLBfbjcC8Pn8xMAa23OWul+ET/CxMu3w2bKsad+no7GojCh8BnHA
d59s1Uozg+h5JnW9wssr20aoFz1HtRld2eevI0nmtYVWC6ykz16jiuOrzydUjk1TVG96z+j+YDgC
t+o3WgBJQzIcG0FzlGfyIO/tdfaRYY21Vsh1P6Avr5+wRVbgWSGkmWXhV8lbasHqsE7rfyQDnnt6
5NtPMXmzLRJxh7aJ/VXA3f3ZRChyPwZA1RJBgR4F063FKQyY4LOMkMfPlza73302o/xRBMYrCb0h
mMbvsTEijsrrOzXYCJ1qivWU5absR8q60AmmPwb07ayczIBqkVpP7VOD7gReYyZ50yDok3127qAj
X9DZZvMICuFHQkIZ7kf4FVXFck3OqT9ApghXCq7fqP7PeId3Wv0csqjfebNNaXfS7C9TZz0hrpwc
3ZY9uLSK1J0OTfeqULfSC1Ie/lOHjOGeAEYtdu2Nm3voaxoqlpTqJLbJNGVMnsmDgk/FEVdVFaC5
sHqimPUaCzy6Y//LVDLBFFspo+gq3SLHvmsfIgc0lxwhY06FXo0lYOWK438EpjF99fv0jJvB8KIE
WYTOtj3eXEZD/LVk3BUAkaRRPuMu41sx3hbxTMRj1FP3mdMiZeEF8QIQmHMuE6V+NdM3SDPGWzhE
FgoBCLI6qQI/VO+DDWa3zdYSTXX0HoUy/fxKzsNeeQ05SvLQ4bOnV8HzT7pTtINqMudtB0NxD5rG
AxijjG1AVde1j5DiZrJ6JYK1lv4Nt6r0qW4y5494m6m3eKQyf+jBpdu5fVGw4Vx2TqJ+uEp3lKtr
Hae92A+Gr5lRIQ6jF8MVp7l+N9m1sjPs4pR4jsVPN1CJSey4uYDwsh/wgzmbpj5YgGGQLTUQPpAx
Cm8soI0Gh4FBFUYRZqn8ZfDJal8co7We9IFFWte1N3YpwAz1MKlKvJTb0zTz6009Y5Iom5T+UJ7L
0+wom07mbjSr9k5Kaz5rfBePTenFK6XF0g1JB1ZOlGTR5saJLiHzo2IF+0UtnEc3qaLvqj7aC9UZ
rYuGT8cnUywM82kX6K2xZhPkrGqnJ/GipqZw6OmUvaa68ZM81N7RUg3gU3WRPHWeXx5srf8uu2TI
clpR6oByIt2DQh3hHI9UJneYMbvKmHQZglTzXdMqF+4JkiteghBvNE5kM1BZGU4upYhSnfzdLTYX
cAXCKHoo8FlhJa9Zj/ezOSuFwVRpPQYsYVczesoP8ZSdI83KEE3xxnWpO/EKcnZ+jfXk8+BBCSgx
CDzLuJCkXepe7SPYxYo0ihPtceoRLQhTo9r4JrRnTwDjxR3nPgKHks8RRlGbb0lR3EboFFkWRaMe
eozjKOMLxrj9x5Gd9LDRvCwBytypx3I9NY5K1soP2IkbQuC66z/q2TLOKGua5zgv6UCW/SfSMd2u
ijDbI5HxE32Y/tQkzbq1DaVYp4rSL112UagV6MhYivVjq8XaQsvQPoxrGGOOYVxN4XuoiwOWX1s8
mHgstxFGhugVAZzp9BpGBuPkIWorf5O7JmIwYoaM+cpowlzPH1LTBwaJHAXbS59U79YVmoRkn/ht
FUdZZJPqH2VMShRK2cKyGds1qelpKWO6yVIls83qe9K339xIS74oEe+HsG8J0A5D4CvzV7KpULEm
GWVyb7dCBGpnpXho9JCHDMJwSwgOOXp6DfrrkR9QcxhD5OT6iqJA1bu7W3c9TosIKb4MfjZcat1b
yzWCEvfN4z12z9oWYlzTC1ipTNvOo1CwEO372kLO68vaXbWq5l7lvUvzlLM1zc7JFHeywhtMuJQl
3yd5N5us8CJ75dgwLM1d67fozgJTAJ9CAbb06mNowgWWB+kJnoDAwxgmGFb3jtHOmtsQrR/ndY+X
z3LQhw5prGndCdGpMFEoIdxumWEVUTtuWEsbc0DJ0yvZUxaGvYEu6awMsR+nrFCdprr56MRGvhGH
rJoXVtOUKPgxPtQ0AzqgvY31ToG9A+4/RJjgOs/p55mMxSI2ilg8WMVmBIL4o8KvE4W7MXywKi98
ZvtSHQGgf2TVGD47VnseLFUYUQ3cMz3uAyeVQkM/KAEfNR8EKKzijdR51RzXRmolxOhM7PTvTSkK
C8XfWU8jdU2vhW/RK8mC6kT/2AlVcnZTiC0hsrOSzViIlCMZQKUjRWBNUOUNtk3za22CuvDalK9t
afClssC8rShUaUf5IJaPZNsw6abu/5Olp7Mgz/Yt0mb3Uilh8gWA000cwbJLB4CYRp1cSCd0FP7W
lqJR7RRaCWk13ia1Wvf/NGkKcu3Q1+IFYuJOppg0QgCUaC+bUvhVGZPPpuwNp781k8olvSDmJroC
MiqIXzNe9ap00UzMBEfbLppFGtXzq6pYDvwkcCfKGGUbU5uDfaawu/RKo34qRhI0mofyKrZpwfeC
LSaPmNxmS8IexkQ2zyqevImVgSc6PMirSq2AqiApP6P3fFZD7V3+hgXm3WdnhkQOReELeuD/7JsY
GdZjBqDUoZhpNVRf8B9jZ5pD1ZeL+SEMALnPvbqXGlxyTJ/G/znmikKOHBL2drvtB3CO4WqONNSY
s+pCjsPFz5sqlDxLIpLYeQw27x8daYKNFuIkh3u8AGl2MKd4l6GZIXOpMoNqGc0DiruUFUTaNk5A
lqHyPexkojbW3W4HjsdYygmT0mmXbMJdME/KBxS9h6WWJsij20G4t5TWes59Xduzb0FfjoLzc1HY
1jNKp6WaVUgDEeG5/T0GuIcnp/Y9spegErMf4YAMqBrl3okCd3pK46FaOTl1lFZ+/lud91ioGtll
FZ2obCLbRUsuZWW8TdRbXIZG+XX9e0wOk7N+X0OOHUBW3S6EjM4aHM4VdC3I3Sj/MbANX4xWW1P4
HIIDn815nZlK9SFG9K5xueXEaq1dw0obT/IQFfV4CsRBNsl9b2ML+PkIBnRhAiJHBPGhbDIQKcNU
P/bifuiDkguH6Wo2ZfMow0TczJmurej+V8So3C3iDKSJoTmxQupA/t3yL2pZGjsHWuZCpmdkFkYe
RsuHqhN3D/7kvWnDFB5Kk4ReHnnn+/NEd9KVT3H8LB8f8kBRaJVazWdIDv098bZdFc1Gbx5avQaY
Jkw7x7qarnpTQA8EU7GRMXvQpiu0A+g3Sct2Toy7lW0dkDWGyvpCr7+PE94RUciCvVK1L1Roigf2
VdFa5qBEXOvyz3jipNEahvX89e/jZTxjlX8FIxcvklA9tmloPo9Br52UCdy8zHrbCjZqreekRwTg
9C8qC8tb0rymho3YzbiRWfC5Iu+lpCpiw8Ap2wrFs1XfPADWCs+3ltWKvKCNprgi1kIuxk23W3Wj
tl9QPVYfkcxUVn+ckQlH2LxajzgpkpGc8FkeNfU9SvMPLdbjX3b/oXapgHgAk8vT2Pg26CA40tGy
X5quUFZF7/lnRQGrN85eLJAGBvXUoAKb3gMkcWG6/uLFJOzXCjs5NfMMVK3XrNfQi/0NNhaQ4mVT
TZIV7o3NXvaag4PWcubqp6osrFeBfS+z2nvq3VB/6Vt9ISeBVM0uWWB9lXPgP80Patl3SwvextkL
0Wp0Mv/MVrZa9UODqr7uA5iXQbVFwT1O6otsyQNafv5ZnrnGeKjiXnm4x80RcyW7AidRg5W3gI1v
ImFAU0XYy8izIDQW0cSm7x63WsPZeROGkzIGPNS7aOIgL1K5mP71QXQlPT1VLAMF9kRJ091dajjD
2HVy1cPoatUWPf/3unYR6pqwlj/GSgqlole6+tgF3q07GShKrmTMjCHsbgLQHKtp6kvkQ1aDrmLh
K00jY+k7KU9TcToIl0d5Jg/WIEwjb+1gnPkGi0G3KO4EmlObD/5s8+vO3qESuSP5DAEGFzdO9Pjv
kdsjp/zV40H2iCE7dX0Gy5Z8qvxfpisU63dR0mLQ0NThBb/TDiAolVvZrBUtJKlIBySa8gEnrivk
dyvYURZZzBlC9vk8ZBCz5NwiaQAN6fP2Pk12pCq6lHaYLf08GAGiq5+Ov0ZI9nlAIUq67t7jVhfs
KX44x0ARiI8gQCHyPlUOllOdOHmVsyZxK5Jnv6feTITLBJ1IOdVttWlf8I1jWecZpMQVh6pBHO9v
TUUrLn4RUROn02o184nfHEEpTw0ospbmUyEOuCZ0Jat0OcoFOocDQqgvZZ8cBYLvGYqAe5QtFQ36
g6p3QBjFbDkrsaZfGQxJUg/mfpAye7UDN69FxkjKJ5GSTJ/Rj5J9MoJZBTSg/5/xaT/4MGyjcecA
2Fnbw2BtdCF2Y/vuBKml/LN575WDZa8qBrti8L33PlcTQjmKq4NHqgxrY82t/uUfc+/N+88NA5DS
le5sY5GtrlKVPSBO8I1MR+M0lm/aFqplMZhTtjRy/9h4jXtyhZyCGVvWQ4Lg9sKQyerSq+Il8jvT
bkCW99F0vhtGnu80l4qUVIzUpq9oHCnvXRL8GY7Cb12WK+/30VKNMgi//WO0DI/9N5gX/m20GbrG
Gg1DPtFC5zl2izc4Ok9V6Ql1oqj6EsAPkGG7S/QTsq/Vou3K8g1suLOdfK/Beqgr3pQsxHVPXiP7
6tRxuDcRtYqR0uDT3powLazWjM/YdeAYMWjWF3Nm1YrYffHTSp+lymeu6V/6IKzfqygh310OyVUh
A7urSQjvnd+ztd+z7XLMf7rjc54W5i8xO0aM7D0OSDPOpZNcM2hru6F3PmcHGjRHvy2fNWvAL8cP
wTDiGPfhaOUbC271ZwNrj1stevkjplGzVnt/cSf7qqAb+t6OGB0NKkCfwaKI0ZDoOmtmrmxRQfce
WhNMlhMb8zY0jfaiss1aNW2SviTTmwfMDFPKNv4LFYEFoFflmxMpwUpkPc95r5sH1TW7dVKGxbvp
tge38YEbYlaFRtX4gqRNua0sCirphJ1IDJoAKGQS721g1tTsyvAQJ9iRCKRTqkXOFUywfh0fIi8F
tTR5LWG9fAmduTjcYsjy9su54csie28zTXRNigHxkETOq0bYRXaAnqVycpXI/Bp42i95khrm7QRM
yi9NVY2v4uS/HiOmz2LW367z79N/j1GnbN0buMxbvtOjrha+a/HAnhmNypeGXRYS3vGTbNkJLKHY
sfMHU4/zFzLILBugi61cf+xPAM6TlZFg0ZSr6GG4fffsO5A0xR0hpmz3/LuPYvOtT2LxZJ/GPNn6
PQ/5DfApY1QcrKxKtrlPCgk0hfnFnpuz3JTNpR8uS5wlLgnllVOBTNkyQIvwu4r6CLmZ5hXJssUs
2IdpMYK3KEi+xuIM9OznmYzJXjkO2YP/pfd+FZI6kJfCqd1PkMbR5NA+es8hYapH9c6MBu2jMR6r
WG3fw1Ax9/7ET5ajqql7syhzk5fQ+3OQQkOUcQo3DSqWtX7UM97aFn7W4HkRSlG19uQNurewi665
WnqtIDuYq1gbqOVHUGqoguDv1BS9skamd157XVnjDgs0kHrHfqhJtPa4ClyqvspupegQaN1tmKxY
i2Ess43n2cY+p0bw5DZs9hCHTtxsqSqhIWCYxbZA6/l/Pvvfx7mpph5M3186jVFsyWX891dqVMNd
h4gUIRvYXBp8RZYNamubohUWpikMxUUz4WchIRZBmPVb+fr1sL0qvVI9pUPaXRFX/O5qbns0Kuqc
htpoR7i632WBRxZxAtXGcd2AMihqPqVgthogTDay3IN4Y7cIAVttoSoA1TTVfCPLbBKtKs9AXxdn
aD42fhjdn70tha6zHKc15nrqURcWVlqeZpE1VqxkPMm2o5ADUOGJbVKnICGKf9UuNb3gJA+F8Jwl
VbJUAw9Fmt/xgQT3TjNqKhtRc5zFYrSS69Ii3vWKhjO3CMmD1vZ9u+haFdPRoh2R9wFqiklb/Wxq
vGekMdDbq/TyqnVhC72kdr4rkF964YHST896rj/J9xX2MLkxL55ub3NkaRe2c91T0QMpgizwo9L1
eZHbnaCBgZf2NvcafBPrwodI+yUL77LmrsL61xe+WifLyi7AzJb/KuLfx+TcJ/Op8I6yVI+RX7Py
1cTeWn7/Re8c43Wua30NxtE5BCW3oiFqDArruvIODO3Q51H2TXORDi1h7iDzmC2twmou7hA500v7
YlUDqiihz0LYtNVg2yA5upSSgVI8UMbSKh+X/RRuoPl3R3WaC+uU9BUkUlneQRUByhs7gp0xZ/Ui
pl55lYfBr7vLbKLsB0f/FkcX9TXXRxcefWHeRqli1WkUQMrusaaN3V1BsbuofknNO1Uf+LgbiRXu
wrApYVLqVG3EQXbLjkjAyVU4VssSqcyt9PVqOl3b6Qbw90kgTWWs9Hoej5FGmUZCVcEfXzPHs45y
SIRl22VwkA4RE3AUAnougUSo07WX2/Z+mmsgG+YQz69VtK/bxGs2fZ5M+7nBrlkteiQbZzYqrXbM
IEUcpYWmtMvUOu8Fx6xhC5txbBZ3C01bwiuy2o92Y+c8TzJJoyuO/uAaE7IfQsnasxLjwbKHSy/S
MpWOFU6MHzaw09HxwqV8J8Q75iM0exMNlCH5Xom4VyE+dg/9Hv/PeAR60SYdvMQTg3fd75v5nPiC
ascv8bslfodxVOJ/eZQCxdGuMmMTR9Rnx5BCho3H679aVAGadVSI7DxLlotto0egdBm+UKKZZWl7
AFhyuL1y1Z8gXIT+Xmp2Y452vcEWMr0/yRxMp8EJCEmF7XKZRfR8kxpB6/S7T8CA6G81ME4yP8Of
Cin9vg6FNVBxssMWoqU8HeM5WblGD5JP9DhlX5zk2f0gYwCPVY80mhikwnnefH7Jm9D7kMHbNVFU
Qd3axcNABv9xOdn0xI/AW3YZkjA93IdNXVXvI+gP0VZT9MUUayo23Pqo74VBxTovdCrd1xztK/Kx
v/8feBCI9vT5/+9+F/03xHH4ffQdqWr3hlTvM1CSUZZ7qxsQnaSAs+sDrSHLwRpPDkR23zt5rbm+
wdkD0REAwZkoe5xiuYLzZlNIKWsYX6Guu8QF014BqdGHb7aefo10Z9h0etsfpOsxbM3KRyouK6EH
lbjGCEdo6fB894aWZ4pPYdV2pt09/p+GyRgAoB5cGFbiEkQkD3rhc2sHILu8x+RZnk8tz4ZofY9L
6BLKDf45bQqoMHWMFBSQpi4w7T2SFqAcfP4KsYkHtVlBqLMn33JWekv9rvV+pQDxjEU41+HazRR1
lXUjJkXCzdgY7Uuvpu3TbBTqg5rPyUJ2ypiXmJBXXDfcymY1qe84XLnUp2evG24YVYx015YPzcYy
1BznIXQLZBquCwGTZaiEn3IDZ8DALY/hMFQkxhQwygZudn4w+QvLdqytfCAHKELvqjl5uz+o78/j
v3fe49VQb3wKXw895MwbQ8RAtO2k45XxyR8hpXaSvarY0pLm/rO3E837XNmLhtHzHJTtNx2LDOiT
cM7l8ovVN2mzYHoaFcQrgyj+K54wqq37YTwEI1uHYz/EydnCTXDJSnHvFXiGqo0PsTQaPzoBv3V1
x8D3EAJE0PjtTo3b+WrlwAsMNVS/ikn+0B80jQy0zK8OvjOfxlCBZSyyIL9Ts6Gbfh99lJJkSB6C
WCylsxlTG6Mczok3rKISf1UqlJ+0lIGyimXhNyLXBqOuYALRuMXZcJrbMPkqgyEOkAqe/22YUo7a
uRKASx9dSmd8lI+ceEyEoZn/l2zJQ0LKdd2VQhFZmFXKWI3L6sJR9ezh0/HSXJcm9jE+FPVbKlm+
iDjM37I40x9CmR3KMEBbzy4J7PvrjCNDORYmqn/iLTHryVv5iuOu5DMcBtwFiATmg3zlbw/s3INe
5JJ/3cgR8qldmFG4A4Vj3B7zMjZoLAprBB7vKwK9dUu0ETWd6nOtJfO2R67kDD6Delbag22JgWUl
U+9t08r9KR8MXT/tasrsB9m6rQPaePwjJpcBsD/r5WCyqXisIRZCgFgYZu3iKTTY+8nmicaztn9z
iwYdfAAB/2kEHnb9G8SVP0Y0jdARtVqUusSyJooV91ho6t6IEpY08mXmc7xrUjS47y+zzMApeR2Q
znsMbky4tRwfOxix9El41u1nN4Y3rLTfhyGvv+gTGXaY5pRDuqa+ULsF44f1A1m0aQE/a/xralw+
YXYLuwkDV9Jvrr3jLR0fW/5gtyHCMVPNvR/y0oOui6KDCzfBsINFkUTvmY6gI1527UPNF/LBroJm
4+AgijRf1r/0YT8eMjy5FlU89y812ttPc4AFahH57dJP22OjtdOlsRIPcr46rWyTT1sQm+ljDcft
odMAp+SxWsG0bHeyToQM/eeIVoxo/rsRSZdV6Bh0f1zDm8t2reIUtwRzkWxdLU6XuQ3HZZGXfn1R
4o9ucmDEJRO0WD+Mzd2tt4NNvTKrZJPpBWm81jTeFJRCl3FgR0fdS803k+JTNhXdlwlo+oVs2g85
qghKb2sZHZN4Cby06YBDIku6IsBHQJ7avcLHHpsnOC7CWwDtjE0fCW66EBtXC8VbdUGJ8Ito3vHL
UoU81SwPgavEXN476g6hcouk2cp3vGzlDTCE09TYO9bgAegGRQLZOQ9YN2KGA0lZCIJghoPl4i42
cvOLoXX9Ho0MVO6doHwbcpA3xZROuzDvyjc1Bhen/R/Wzmu5cWXbsl+ECHjzSk+RlLf7BVEqA+89
vr5HJlWiqs6+ffpG9AsC6UCKIoHMXHONGRnqtWwNLdI35+GZvEX3pjft186N8KnB/GChVviE2kro
fbN8/cq0MrxUs+Ft8tL0V6PNr5jMWa9zG3XMPM32PmQBs0FIG57cXLP3bq6qu6gfBlJIjHSlkmUQ
43O5kS5a0iRLT3PuqqIO9gFzxDxoPsqDiOnJjrLOxm7iPE7W+fYAT0LXu42USrQpmhS9tZhIO65/
nKPZP06VHqxIp1WWgCLsntVuphxlc6ZDEwc9upxU9x9IcM7N5VBbdbKyByxcZJ3bsbJCvxAeMYbX
Dpd+UMznQx63wOYYn6Z2uCh8d250bBqhkgRqH586u1xX7MrcAD2ybuTZMNTJllWsKyBzH3VeqfdX
dWz9mCJrqYOQfmI3AxeROTLhVXnjazeBSDV7S92bAszuQREE/PXwId4RkWIZP5aBZSPWt/wUgltZ
srRIXeEV421kULkeUYxnSvxLhqSxcPxGdMw5aeIgz9RWffUzr92F7P+1W1bo4U5tvPfIaT96tGo1
bUB1sfb0mmGXsIRkwjiQZGEXE9HsQdtGaDJP5yJsefZti6JeyT45PIdbu25x1smwzs59hycwgLox
tLO3fMosgAfzeKiTwX4uRyiaSZO9kUQ77eYBmI+pY6hB+GlckK7T7GaDoZPEvoMhrc9ldir5Gvm6
8WD62ttkWvrzmM9PTqPbP7Q+PvADDN6SxNdXCeKQkzWmzmH2c53oDZQt1TNMDw9Su1LQko1dtRpD
LJmL1rjq8tpAhEVa75HbRLIOOoOwt+xj6rV9JHNm2HIrnEkTUMEh6WZEonfxyLzxY/fisl/BlnMC
3w+x9NFXHycLcpgTryFs9Xs75Xe0nR01QimRYFtjFs7pXEk6BKbi9NkkpAgtyqobTtLEY+Anahr1
C7KD6Drp2DmX1aVK4pjWO/1GFuWgUGvqpdWP7lIunnKnUlxvMfI/2bDb1u3nVHtIucU/pDUfTGGC
QxEC3X/syniYcIf8Ut+I5/Sf/WdWwqu09871E7SiON/qiU9yv1zlpmINnH8eoH+Lpa88krlBwgtm
Gxvy08Dt2v1TR8rKlQ9zbCVfSmv9/eDMwxOEyupLvegfEhMR2unmlNcs2g3fvLMcN3wozWkv7+yt
6ZE61zmIRonhv8CP7llzssqwyzS5+xBZwYpHRaRZKblZOMi0EYJqxXSg6aQNAa0BsexZ8yeb5cFO
cwuhfKZX737p+PsK9sHKybJh6wnAwRziUz7VFrrQxCF/qnTTuwR/ydboSP0TValWESRj7iP7q7Ca
9bq8StkoOP79jJFlwGwaG0A1tE1fiTeq3ijLIar1a/ihIBe1mG1py0BgonTDjnRabJ3H2npIrXa8
911+VRRmEuevElX/njtmcIq6ollONQ6Dsng5JAT/T7KIvy1MD7SNW8hOA4kCLp+ExdJ8UxFJ2hOT
eXHGKOWHUsVbW8jmcoUMF9VzWMgIDXCh6O+d3alw8ZF8SJHo5VCnLYqN2vl2qZJnGOSMJ9gb48k2
UiiGpnnuAQnkITRt/NzKbN9qzfQ2khW3Qlrsnpqu7w+FBk0/ytXs2TfVV0zk7B9ErAhshEddaV40
Q2nuq7FuCS0Gv4ogTg+yqsDS7aYd880sOsgq2/LVTZwo2SoPOwNk3dCsg7FMcJWwgqXUw5aziutc
PNl7PKqaYwTkwF0Y+Q8FWLhWa84dSw9nX0VOt5nHBl/GtDxI5TpyMoSlIjgAwo07bBBeJ3lDkmhg
PNWqDjSPkkHE/lwC7/TdCEH1jP4EcEsKfhpWs4tRjQ9hqOv3U4TM1811oStGrQYNc18D0EJYTDEa
u2ilpW50JX8AYpA1WdAqTBfe8BAi3Js9uziwoDqeHYLZ9eKdhuERLE9208kdvkHbAIgUXDs+PfkJ
6Y4/LQ1PGbeXj9UqRyTK7nwrq4D9BFdBAu5wauKKrVtUOznOIyinrWo9TE75pjTzm6cY7V1Ya/qN
w5NgIethJ8IH98P2qo3t/LXpT85QVm+O+9jreFyHaTK9pgZvXSFJ5ES6r/8EHutcbyWVuSfGAKMh
dlZjodbX+Yg+9lneVgLgFFL9oESFwzIN/AUqCFkjlRGxpnmbeYrD5V8NeQlhqa/VeicbdM8Pdr7l
m1c6fLUxqJ5k/MZKl+FEQa6LaYF3WT2BpJyvNQ25i9j5ts07LXDxqeKnV2wHA5eSRqu026aqUkHT
zX7WWD1kgflLVYYnm2/e6whvBeyknt56sJp2rWEaezwC4ushxfYFkw7lZsxhUlmQMU4EVptjOVRP
LA+Bsipm6K/mprbWPbZ49/KgsatgJ7F9yvIOSKbrhzs3svTkhJJD25qZe0e6hnojv5Fxat/x9VPZ
a+U7KNpkCcmbdz9r8zoYsk1tceefHAXL4ZG5pZbk9lUOHWqjm2H+RNLSj8HP7B+i62A22bIIE7t6
x+An2fdshV0XWvxsVWVwLuH6SsRA1I/iYNXhs0+8cC/rE2TE2sJOftSG+VJ7k8NWDAeDZyhZlOJ0
QLQ4BSqfMw9Q2eimfTcjcFKrlY5n6qqAVbM5y5HOaXhOUj/jpl6tIo8pkPxHOu30tXhplQE9Azu+
ZT8GRz1P+HP/+AZB6TZWiHehBv3ZkOvlde8F9eFS3+RufRDX8Ka62FQzpnZ9ZxmnURyyulQgm8YE
LFJySL7Unfs0TrYLJuVNNshDIkfIU7AQ+TKPnXLd1f3HBaMt5uSogkLDmt+dzjJ3viAchX0DYVL8
HKPQwRzKU8laadzwSQ2nraxn+56gFR5eG1mE1HUV50n9iAdBepLDayd4PgMEvDI4qYMeOm9T6JEP
wgXxXj4kflkcWKIHoItcFaFv3yFFYKYeoV6lvWX7oFzI0y/l84AvbZ6r6gvDKIsdSE33xlHaW/m9
TMLOvUHydqthwngc4yED3gfMLsvK8tSMOSuhul66lWU94qzZ3JXODCHcxjysCtQrmy21peGq5YsP
EXjdYvGwlYO6X3qHuGA+SA1zrHvWbZWQDOn3hHi7ybr9bAv8wj6XuAIrEi28HkpSR9taSa7Apxts
PGhXqMAtOLdjcB9n2XUqqmGVz3vDR6rsdXNz61aQHcwZT7tXBeZpA1Hw2p+t8Ta2s55bePimmMl0
K6vO9Um3bVgSnkICaud6/tR4xd2e/SAAIKdzjCYc8iut93cYeymv1pyk6ziPi6MHEPUEob5cmQSb
v1kmgNwwQ0rQkjfnGbxTViPujsehtjUsBdeIzIWsZurRD9dVdsyu/P15GtQ6hrdmMudftXn40E7Q
/9Z6D33JMNty92WpGrE3O5qHuWVhdFWOOpmgVm4djRgYtabG1/IWRYwuPqrF9CJvUbKqUDWSoNhr
Pd/JNDuuTkPXHOtY37HBZry1c9SxcdUE127h1QdGY7BDwuMz5odvciHw2bVCPQtFPfro2vh+sBmN
JHyGNX/p6vWVc5yN5KecEWFQHZynRY6pXJOF7+wuMyU5XZpsjfSUKSG7/jNjpVQeq8BPbmQOi8xa
qR2jXjuTV6DSJa+lzLVrRWndXe3rSOacoALVjCHTOmwcdHPloPRXoI/+mQb+q2HY9Q+Tr8cPLvLB
zO4RGYT9g3i2LtM5crey6CUqzoJT8E2W5JimaJ6neIpPcpCX+S2wuSxeEc5UsY+Z1TX70sGpnclx
YdcC904RcpUH2SDP2LYLj3aWkdE1edPCt2L9R78OxDzLjCugf73h3pUmOayuh4hqVrGkS1OmReaQ
p+ukRqWOq9AjGULB9z9OMPMIZQ0rjfOJW1bOi5Vm27LDm527jXWXuC3yQLzW14Pfhu81ebxdi4OC
RdzfYkpxpVvAVTtz/Cnb5UAbPtaybPT0BlDv3mFueO8EQ/egCXSq/P3PPAtLbGEWit0UL90sJF8d
sALZWqTgTe024wYwRtFToZrrNkePRBIeBONwW/d45BpD673p4blaBcO6VZP0o5res+Jj1OZrAxi0
p0bcOVgrdI8UJAFBFiITkiZpEX2syxaZj/67EPg1aEq8iu7OeeZWVyCks0nIwSb1HzcFuJCwwrl2
dG5lCAAR6cLafHSb9heA5OmbpfnswIwvDWZKu5no4akAiVBsJ+o6HkcJm+ePE9okMibD4iRVarII
t7k4SZXaXAMXk62sTfVNFyfZyrSwbxp0tTs4eMo+ZLFyW/GaymNUd+eiljjjP7Jb4b2rMxqYuYQx
KzZf+Ve9EeHVHqOox2pR7+JdWKvAG/123NmmNt4N5APJFYU8pF5irfTKKje1yK8FHD2xy/vRozbJ
wM1Fj9yeSkiNrENCp3qE95zfGSZsksaImhPzrfjRdkENC1gIDivmpunSdtvMaElC29q4zHrITOm7
Y5zV4Ot6u4E1JDaUC127RsMWPiQmawDfB891NuKdGmUV1JjCyNZItAYKrdLDNzXc4GFugvVc2cnt
ZDf5PvHZ834mUp/swhRYjKHiVnCWpBbA/ohZUHZk2pIsg0/9XZ57c9XNUJrJBXcRQJKLG5QKrNMM
spMsSgmkhd0RPgMPsibzSoCWon8s+lsathCX/rKL2/5rfyPLk0UUYgdaCwvX3jH0lZI3MxsW3tRv
zhrqIhkitkVFjFeLlOOc5tMRt0C5vs1VL92VRLaWkVjuGq2Tk5fhHOUKWK55nXzGlaRKb2V/C7NA
JiymvbNB2x6KwX4DsCQ0xGr1GFd42XoFCloQjQ0ejFNSr3NVm5d2w1zu/Bb0zJ5Jw2CWIncY4TiR
MQcAgDveKmAJD85Lq+9cICTXfeoIaRvvW/Gjc1E2ym6yh5JZq5pM6W1t1OTui4nlWGNI4WWmsY4i
j72Zz/mlPONXlB98zySXnXnnecp5HjY1ez2ZbSJ8TQR+jE+znQLShudm3JgQ0QlnU/flUAxQwHKv
OXe5NEwjhKsF33/jaKbmu58R65YxkcIK2rMMoos04P2iQcb8nZyEUXI4qXT8aDj3ltES2eyJ4Kls
8DRMtn4WblrhdIzlzQ0EEHM7WKQ+yH9Yi73udVxEt+S7ONAtnXIDSdA6/+sUVJnLLJzK/ZCMwe0U
YiIyTNOPUFXArIs5fATR31jpeQas+SWK0Uq9o0mcyLRgkR/yBVnFKkHkv/YBzlmksrkhpnhuvmwO
yN5VNqtLF8zYeXkwhUp96Hlsypf9smLAlYUZQQT8Rr4V11xgnRJjKw8U2M0rZWPagOXgqooltjN+
R/fEYhdzT80iRzmo7GeIM8F6TJt4PwAhXMfeTGKMkGSlqRuc0NyuhqqEwCCLilKvZI8Usb/rZoId
G5nX8jBU/a+c7YvdpUpFG3UdTGG8J7XyVdbnmUYOgV0LQ9/g5FZZeJJnwL3mtZkBjrrUyQZTt6Jl
ifRtk+ZBdtCj/vXynW4ysHWA4F4j8UOI4JSTpCpzskmY4der9O4BsmVCPL0gCOTD3h1Zzf+0gYsX
o/8TUlayUAc3eRqM3FrrhdEcVQ2paGN6MzbrMAE0YwJo4drxWTPmgY06zXH9LAVlUkbm456W5dA8
SJQdF2lX2pv8AQB+iNa36G6yIXo3zUhM1cN0DymjX8lii1JnlQelu5NFx1d+OO4U3chS/jB7Fl6E
cltk7gFDtTZgnszQMT8T3KS5KAz4creGMST1shLspEzroyvJWSKMmC+7UN+oQicmsxVkRoM8Ox8q
CxdtJXqU9Zduiu7XayOvahK8iuYaT/v1OZDxVzEN6t1getmyz5rggRtKvCRkMP0DOu80NWFD0usQ
LhxkUz9nY/yV8tN4wTi9INFViQjwtM4WuGl7ZSSeiX8aTml6qWQbe6h/pl3upXs7Y+s0sepvvT6N
w7cZYTyEKLIjTdyZmUZ+HC7FIprYKJbl3J9wFWGF8W/9ZJ3erSEoBCd5n7LFzYqUc50bYOku5I3p
cgOTrbIYeIG+xgzio8ulobGgh2jmTVBNxdonVXYFiTY/5zzLszi6USKnvLlUcxv62lWZ6f+7a2el
1ZeubRrdogG9xhR1ukt6Rd0MrpUflXmYrkK19XluY4nQtYW+IsTbP/X90C1mZmTvLbf4c3KRb2kL
w85LCLfjdxd/uZd6qMxlV7u4BbApiKdDZS9D9AXvCmCOdGATskZ8uPGj3t/rhW7esyhmTS16kM/0
HUr+8JB4Zbf3/BkAtN4Zr51JbER0mGIyTvHoKK/h4Oknx+ZehpxcObrcNE+KEBpdDl371jVTdrzU
yLMvXcnqWuE7Ni4vdexSrRxigrdR3ZSbzkOsYtn5/NDj7XjrwehEzjw/DKozPZSN1bPy1MYrWbRL
JdzrzG1QBYZttTT6Z00f6nvZaIq1yJiy2y2LzNq4wc3W+7mr38LpVMg/ko21w5yszYIDgl7MK9nw
ugbhBdg5ilv4wPhXk5vKprcozVrEQXSJ56HbzUnyQ9afD3IUhjnFcp4Tk1mVml8VaKYWdsES0NW9
7qbjF7kiw6Z/AWaNCimwfqXJ0lLU/BcUcuAx/vzseabORlBtXiPTw9c9Vvv1eftrZjsy91eJcLLy
hsoFzI7aNva86ZWAPNB4nDkPcRdNr268zkSvycFy/dxLVJvslPzZS4kq5eu1PnvNPShvea3fr1hH
4crPyHNUppWbgc6dx9i874o43sJLJuVAFGfEQvc9meo4ws6nqO8pORPGappdLvCsIVtcwcMcD1xd
3weiOQyG/lrr2ys5/jyiaDDxIcduk0KyZMS0Gno8cM551GOB6qXsMc1JxpE9/Jj9HoF+L7B0l1Ng
pPvwaSBxy+ZUNId++NHMjg9ZlGK0O2F0E+vVXY+VqwboriWtciAk+VcsAL3vwbZba//Xo/0SC8Bm
5FDmurWX8wXZrYqV4WqEqPNvYYtEM27n3lZ3NW5gw0J2QfaCi4JcsH82ywY9LgpsPkRERLYCqjwP
ntgQ/j0C31VI7KzMYdUmhzmA030+leVSVMqz7g3XSeVKnptKmJ5rbSWn/6WXbP6rjywGSk9yW5q8
ZZlXn/+0oc9/GjFUcOKDH9sP//Yni10KNe3z8yD5h1z2K+SAIcvhQDsTJMgyEO5MqosqISj2XaSH
BwRRHwfsOWgF+xCEm0tt7VYavrWi67mDbBLEmMzB8NMorW0jhFDLbs6fVbOwUWm3zt2URBx8aONM
Fs+FiO9t7FpX5+7+GOR7MNUw7UX/WBzUxmDrqo30lRwhG4JAyZeOeJm+UvqdXyrCOAfdgnA80JuD
k7dYxLi9DxraNVo0PqI2s5MApxbFW//dYsn+JFkQAxpWftKUN21iVGhC4ux7Teg/j0v9nwHJ1XqO
M5d0BEKnHtLifWHoi0r14jssTQ1ERthLbT7m98rwDXxB8uInfbnvhYWJRNyo+Mw7wZgtKsIcm3xw
fDQ1debs9Cm9msueWKjmWuspSnCfG7E1K2vs7Qrb5gvryIlf2/FNHFywDzzQjYUwEREbCUxcE0wi
Sctm7yD2dWZn1VruHcgWCpeW391+jyEHkC2QJDcIX/UiN7QdF1K7K9Opq4l80SECRO6bQp4xfvaR
zTIT29bz/xgHggTrcKN58NnSe7QD51Wf6uy7NxXw3qvmMeuJX6Ch8rZFUwQLq0CxR9wrukKjhx1c
O7kvU27x3GGPIIePsXBta7j77z06K3tq6rjF4rJrbs4Mn5H8pb5HFeJqISJmif4RdUB1leNf/VRR
l2PUvg3VhsU96v1NrpXBMVTG4sik2ln3Sa08GgZ5JNif+z8tnLw146cxulA6tUp9TMWYKZyDIyye
4ugPpoNU2vcfyZb4GNMd/xojX8cb8JyM3ehZ4wZ/QqOqreF3YPApggDd6BEEgJtrsNdJeR7yn+GY
sDYTJR/AyLSQ41jM58epwDzms6+sP3cx/eHaIM3cc/udpnX2j0S33gpAQDA3tXDTVGp16IwhxBsA
lQaxWvNNdK3yeV74afaLyJzX4Lzs9O0Wsuu05mmN3YQGSYe7Yv0Q19a3XHPD9xJ3+cUwauUdVrvD
IYDOuJLbcZF2S2jA+idujLco7k10S9q0U33AMpF4KOJ6VrKNgZMCiKb4MffYP1TiZh+ojklKKuE3
nlig4BvNqVZ2WDEVtSfzue3QQqP8hkxYBHAV0ykDrojuMFklOrvmc6TA/6Wh7azkKBzblrNbWodQ
Mx8aw4/uB9L9btjGx70Fiv/bEGLYU/lTt5dFu3zzdfbJgiqHiZ6CmuSOEr6FA5uarmU0pyh2jUd8
crayHkYd98HEYxEtLiZexEUFtQCabu/qovcP8mC7qQ8U2vwoVlNMhk+nY6712aVGtRGt3HFcDLzz
9VT63UPDreOqHXGSk0V91nsmcnjFBIlyjWalf9CKMsOCDjMd2YhdEJtylr2UjXJQ0usBlmJKsffN
jhWMWY18lWYM8pzeuVeqIdmTXhFuwyppnu2aJUiVN0+9qw9XjXCvE/zCUhxc24+uuGGkPCpc+042
5KqCRtyDZ6H5ehMvQwEpBPoSbs/lzNV+JEXnXPkSZyjGAW9emm2s3sirQDzTr4e42AxKV2x60mSv
cJP60UZJ9h3HgefQL/Ins6+0bWtz54jj2X+ojeLfOlRj1u3ynp1JzUk2qYktLGl+PyPfRz/poYU0
e59M/tR4jwa0710Q6U9Dgw1rkPGFiHlubcs210F/jPERvDq5IsbQ3M0kmyNW0/UXOCk/gBUM16WI
+Mj7cdh3ayP2ujNP1JoG6AlDdxePTzD1I6x+9AJldeq+9La9l38UmSishFNwyH2Oswizs/yoChWC
S3ZSoYbGrSzlleXt3cgGji8aEXO09wAaxuVYhur2UodZ4N+jLENvFnKA7GaNNn5AzF/+x1F9TkiH
hOBGyEkJIF9GnMviNeqpO3C38I+II8OHofDmjeWRMaMOKRNGPK/4MTl89VgPoAiJ1U3IXgoTWCEJ
GWllJy+4a7T1wIbki9Wz7gjVAaekzjuGLlCrXpCk5lQlKGakCY6W3CAMuhlpOH7pJutlty4D+UD0
dnqtEMjKboGWfFxt/LyaI64mi6Jbid58MSMvPvkma/hURiB5YLzYBIw2owNECz0eSwElFDa8bnCj
YV/w5OvpUtZbSd8cJoBCyyRklt+2k7bSp7LYy9aRP6aCVnlvT6N5Z/sjshgupsfEXUn6CtayWM7E
wxW39g+yGPS/8Kyt0K/whvzAWgFBsxd1DI15DrL4FZoaaAezfp4Aq10D5W5BBVbRaz0Cr837YtqC
k4hedTd50xSzv3Vyl3hRmexldatV0z4bcXKRg6pgJJew9MeDbP3z2mpcMGUXr9lk1tdrg9l/65y2
v03aYvi3a+viHfSzyFP8vHaXv6oDe2yGcZwdI4TQwkFV248zo+Q+4hiKhJiF19mY49koO4LN8Fep
kQD2E70BrNIiR49u2uyjrrsj8za6NrW201ZyCDlBC2UIzeNgVtYOkOtzBPUTzKeSEj4El9SrtYW3
UFvmO6UoWf37rbaSfSzPck/6scOIPTsYmvuGZxa4BzFcHpLPM3O20xU7L3lmjptcoJdCl7lL74R3
jjlod2aqPLB6hosUNmASSlySpKST2NpfveRg2UuFbg8H1TGXKfesK7eqf+SDFX8TJ+XvE5OtAlkj
T+aw+yFPtN8novP/qs9/ewl5QdSlJz5TpogKLCxlKKcdE4DxtcjHXZq30WOXiQiUFpULWS+7+Qag
AZvJ0ysPl13op/EjOrX/6OaJq8luat996Vb1CoumEKz05WqfLzpN0OrHP6/memq7li9qEeZalQr2
xWGEEVkykd8gA1myaJmtcpRhrpTby7lV4hYurRLkMCn2/9ex8m3IF5JXJi6uHC+ve3mTl9eVrcPn
25iitt+SV+gsE8tFM+F5JysezBtVsc0beRY3eKH4iTli1CIa+i5yFpWnq4t8bset7KjLyqauVqld
N6fL4P/Xi4pXC4rUvLlcuM2TGKdR8ZqfFz7X/W8uKsenCOvO7/bLRTWUxKoTfn23oQFxIDCU80dw
7vv3n//5uciLurY6buUbv/zN/7cLf3n93LeztdGtJAC/D5OXroxVbAvB7ykuHrrsdoZbWSQZDsFH
VuNcOQgcX9n6d2VEfESQ+GSPQg+/DMfu8z+Gu1X+dXhjF0t5sc/hOJDMizJu1FPQsYlpC5FzYnzL
5in6TpSUZSxEapiRLumEGDhuS79PHgLCzv/SNbGbj66jTT6O7Dpp1c9kGJamE6VPRmGa63Qm9QMv
VveA8A/5KW51j7PYe6vraWBFsmi52f8s4EFRk2XblunRQhNhjVkcjLL3l/pgYi4m4iBW3ZM7Bw3Q
xOn1QXaT9U5gYbOj6IRMe+xaOqisB3l2ORh4IBBzdD+6XBr+6iyLvmuUy8xBC0gUeDglfk3GQ+C9
QxhuAKP8LsbIuQv0qw5+f70yrwsiCjBEUhRDUT4JO8jhismj9eBDEkMqhwO3KWBuACTTezblSUb+
BSMxfiQFuH2slWe57JaFUnmWC/ICSu2fLcn0pdvfY6QagO/ff46RE03TNJpHtXmRl7bzwN14igP3
fnr+3wz81/eEP5i+DEecPFW1K5by6YRhgbIE629eyWcYME8mZP0LMrTs6LkT306RrRCW5tdemnYi
p7Z/Yfny0Uud6/e0nXNUcGoEwHLU9p7qWw/x4L8SUArfOxXJ1mwMLqRTktmnGXifhN/Gxc9RdYt/
RjGQfExt3wA/eHBD91W2o2T5OjAOKng44op9/ksOHFDBbiLjuZmt/qpJfMzMYSuhm9FIrLJ4ZI7+
s/wGK5H3oy2D5JkQQbXW3SE5sVrCovNfxlTjs7Sm+BzTizFtmCensSqyg9Ma80Yvdo2p6BsmHRVu
Qi6+QllvCnwCOPea31hIVO0tVUG5kIISLLx6UZaFL75PryU8gVds5s1lr3bZnTHHyXZO8EE2MgFf
RcsLeVydvfVsCl/IcUxuGmfUCIIP8ffS3EsllxKl8TKKx+mWab+37+DKbjLsnZ7s0nuVPTRLvykM
lJpl903JJ+M2EZluc4khG1YABG8pyfoiLCZuzTxWS7Vlmq7gM7kxU81fymZ5sFWD6H2m3NWySxy/
jDbG3ogi4pPRFPa+6gN1R6hjurY8M127Ttw8NhO2OCGqvW+Ah05FLdZnCet401R/lcX07PRJ/DZN
Wr1MUfbfBwb/zTZzMSvp+nojf9vykNvlCGiWn7pTvFtR3h5LCGx7lQnEImBTon2YJqj/3o3Ss5X3
Dp60gFIv8ngl1zaOu22kufPBkZm+0PDKjdPFCj6Ys3lNWFmD1BoFh7hGHDl17VMdIJFMHH3cxRDN
HgxX+wkgo7gNkmRaFnq/JLWV8N6fZ4U5QQAKkg7PWHH2ZyvTRepYRH60/tmvUBtuTy5+qWLU331D
RsVy/J/X/PsV/6d+QXnMnECt3hFYpyS6mOo9T3Mge80wQjemaFtZdzMW+Nyn2IEu/Wru1xFz6vXQ
JJTxSts2LAJvZOehCmB2qWws1lWi3QPqyrYGoNV1SYwFMOI3Nve8dZEY/T7MwvJJn60TGTbNN8tN
AMyDrTrZ5CPe4vfULWRDmnGznUa7u8vxRT2WNtbn8kqKU+5RgTfwyEtr11Zmv2lSx/jHNFdthYgP
Zky1HW2eOSTxPbEDC0IhrX5ISXweas62yKx5LTNG7CYIxfouPUr9vBjUoJgqQqJ6YKNmZmPns6Cs
yY+OqRtlXYCW9Utr4jTEbVwNnZ0+rtXabZD8oFvHkWA/z76NZwBBbLKRIc40fvWANxnGONXP3E7s
71qgnKqq4Q5fmfzEegOVwoTENU49phKBiqdUfBiNEhWIb3tL/CDra2sO0OyzgbXubKN6K81wm2ex
833WFVImnHK+d2aoxayjtG2s1dUjXt4/rTn2b50wA3Mck9Wh69Z7E9TsO3u1++gHeroeqqa81tUg
3euuEuwHe+xYmdrR2sr16MkqDWxk+Ui+K7OPXedARFtcqUnz+QP+HmHAAVWtSZa60dtsVI3hdRFO
cDDN0f5msfR1uWU+EyXvdtY8YocYNM5rSDjK3HnZSUpvh7E0Hj37JGnBsoCMTbbMANVEy5du2UkK
dMePlj/G6CRjkiHGHTEZYaOUVrcm1KK/sa2+ktkZQ12FywoLz9v/3mOOivyAsr4OW8BRC/xhMQvJ
MYwOsMoc+EwAYmxcLv06kQuxSQbymrTcbJEyZuO5R1oNB7UKy5cKM/sNW2wdM7ZRu1cMJf3oUdh3
bV66T9iPd9ukZddUq03/wQ3y7+cX6ea3NpyHR41g7q5BpLgFjO4sLZE9iMjvNjOc8D5w0uauNYZH
Yrflq6qBEmNzgqepKGrk6y2GPPGuMze0Hms2eGV9oVfOflC0lgwSq3yFWkAIiTnaUbZ6rwU8v9dO
QwxSqbjEh65XvHaWxNW1416OIZ1sow9K9cgysbxRXJjC2FpnT4U2miRNFmCz73iKrgs8LPE/5WzW
B87C3P5SFycNduwlqLhLoA7f63KVFRO3is/QmAx8yaI9FuGx6x41UpOOlT6ziZdnj91YkrAiqhAz
t8RdxOmly6Uoz1wFJ+uOvLbVXw2pWgyw1THZxuiWvJC8KscDEOvx0CTBeLBcsg3PlVGdLStNd/ey
4dJFjjj3ky2OHHJpv3RHOeqCdAiG1Zdry1MvTbwFxMVpFVWadeCmYh3k2eVwqUvC+ImNW+KIVo2j
4b91udQ1jf+7T2sF53HTOP5oyd98rbHkqvA1/KdIM/WmNO9iZURfUxrmPgeFeZZpzV2GAX2S4Q+G
xOsSypVnsk70sFFdHWU8V9bLw4d3wO/WS8PfYWPv9iNr0/KNdM+ekHEm3eNyiSVP66qrS11H/hBJ
78o3/ROILxsbbeONSnIm68sa8oUSbshNu597ARBm53bTuFCsSZPq0y0hrWpxLkdTWFxrTk2eymeL
rCMbPfg/jJ3XktvI0m6fCBHw5paeTbK9kXSD0Iw08N7j6c9CUlvUaOvs+G8QqKoskFKDQFXmZzRc
CvXiXubEJvaT184Qlu827tBYx13mwW+68JPrDPFWbZG6GLtuwI0tgTwMhunD8q1HQa3D931AQOlH
aJsMOHOEJLQdOKJ/CK01xV6z14U366cNwPOhebBCy1o7MW7xN6Hnq74zKS9yBQzcgn8bkAukRTyv
m35KENEHrSg4nwFo2HoewN3CDQSZKJ03uKKlN+PaDiqAlH8AOErf7Qq3qwpcaHCm8cQecWOWabfP
R4Cnmmvnz/B88ucE2i3+bYrNuywrnt2kz5/r+a/GDrxHaVSDZ91VGZYWjqUjr69TXAc6H7rboeyU
ZE0l/8XOjOEsl4sAd95Dh9tJSy5w+9QUuPu26iGd3xT8Rdr/1vSKBePnmfH6Ju0vow0qlFnmd3eh
V3uwbYWxXvfW33hvpMc2MOyVl6faTrR9O+xdrpq/VtCYe2SVytVN9FfOrnHdxVKH5Bp66zbBtq4o
T8nLbgSkuk4mDSPtTIc4uDS9um2O8pI0h/nH6K0ZLcFNrlpHR1+Wfn6NBUo4fgf39FdqtMmnKHO0
9TRn5pOntQtulXSAX7vtne7jBRxiNYgmlW3ii9aVb7gcDqt5Gou/phqDTQ0m8aqsKRukEX4+AmXv
gQU4Tf+azmW31bsMKZEm6AGtU3yApk+NahnV4ME9dkrNT5fB6wSS4p3fTNfpWhUMFChhcmZhmD3q
ClyaKq9QcrZHaHwFzpZ17h/A5cxraQKP0y66pX2WVqeX3UvrkskgMkg07bUwevSMVf3hGp0An839
frqLlkG9C6tt3YzmNqIiIBIKFi4J69Jp6ztpYgnxZKhe8IRRUPYWOzPvMXQXqj6eL11B5WQc5uIj
jytr781hv+15f5yNof4nD4FQycEo3PY4Zmwbe1QGbv3pzwjpk1GES7HVVH1/W88Vz6WfM2Tgt+Zt
GiA6kvMw+je/xUnI7YMcG+TNKhu1zz5UgP3tu9w+/HZRudS12YAuyRtkupev/L8/wlr+tR1MNiRN
O/zsQIM0Sm2/ZlNurztj0g59o1gkVtR6p2N/s1Vhr74GkaIfc54Fa2nC1Xcvim5/kha2CvZz0qsr
mdku09UAFH3gVk8SoPg+iCXTns7RbKEfWPK/USlTfQGyvsWwD6PFKQsfu+WQALjazGaobaQpAxKi
z/3OdMHq3SaEGtRrSq2Q25aLXA8jMmh1m7eYoMT5QfrkSsV/PlB3wm1/dTEYk/aMyFS0vpZLPRcz
NqpK4/baLj3eQqyrvcOtftqo2hlEOIJmSzWVzEL2hIzANT5X/ORcxfqLFGclIGjQzyNNj0yppSv3
UIzW7I3rswBb0U1eJL3Jfty1lXsV75ZRve3RTpTTa4yc/gwUaGwtk68DC5g2SPDXcObA3PSjGZc7
UAcoN7TBnWEEmOY2ZTCdOnOOyp2cAt2dTqGiQaJHfIyEGoKkO6ie+8J1oXdNCs8EFFcsG4v5AiGT
Kl4V0GojhEqAsPct+pi3vhHhxtvo7ez/Etf/Ye5yvSEAgSEWyUGio7bKti0oC+3zb2dFk+ifR9XM
VnOl/9fouPTNy+j/jpNREhY/4n77jNvn/h4XocFWIMS/5CpFB2S02g22BhF1dvKVeK8nG1jdaFcu
zSZvYP90Dub2YZfV6yXYyfXwSVRFbsFyOSjKP4JlVG+/sODqHkvNPOr4er/H9TDew9z4u3Sn5j3C
++6k2hOaRMtghAveUdXcFLIno6mdOJTkNWcro7lnYduX2YgBLMHdOC+YgLC8Y0lZv+exAsJTHQMe
28to3D6baPI+Smtocije1vgSek77Bl5Heou8tZ98VHO6yfXg0SJloxh1tFPyqDtToM1OGJvhkESh
8lmNCvY0Rmt8QWfn5BiD+Y/R9dscbdq/INFj7UTe6cW0umjbBM+LWB4W5kF+zjU0SJaWriCiAr4A
/rG040lvqehO8fbaXBRU5GwYFeeuiYz9NbsUKMO0aacBwbhBg7mHdjSeet29Gc3IdM7oOkZrNzRe
PGfxEve1KtyRPmAZKmstX5n/yVTNu2Ot067YZyYncSCx1KLY1cNcb6UZtEqPVejwz4zTBpQm66Rl
fvki3iXz9GBD0P5qeywdoqq03+LMGDeNZ1gPYdma8D01604puuBshWD1W90soGVV7rotnPGjSv3v
A/K535qgWLveYs2gOcPeL1v7dRhYUrvuBO9mKo6SR/FS/RG2xPiEcmn5Muf6IeyQJ5hdd4DmAGxW
cjEyKceZOKmB3dbrsEpxbi8bGN6t7ly6KXAvt2bhVis/sdvzXCnmDK6RuCoOgm1iGcO6DvNhmxSq
u8KwrD77gfrNiAKc+8YZ03uf/fDZltPJ1kuMk9Nqmzp8j3p0LgB8+LTlrKiDfl7+g3nXeEEDnZpO
W0154YQNtHKPGxfxBGftu/YXu63Gu7CZ/aeCysn90JigrSrlSbrC3nMOM9SJlRko/pMMOGnnbfSg
Yb+99MmhrOxqlfjA4EbqOvFimLjJqrh+CJDeXmcqd3k9kcgMyu8NHrWrzu7tNy3Baruq2uTeQCvy
GDcWG7iQ/OwmdOfqk1s6b5br5v/0NeD3oxJD2URlcEa/Qh3Jp6IlVlrY5WlWHD41fowlFdkEpKcA
FoMWu4U6aaDwM42VQ5b0IV6k/wnlqobipq+ROU+rpPCHXVTgx9SPdaZCsYvWKJG82Fi0YWCi1lu9
0qZLS40FqbPO2gOaNXjrJtba90n1Qnp9gkdl/qMgPOxHSvstXSgpSV5W+6bSug3+ZBX7+NY+OLVb
Q4LF8l7SN5lmP6sO/9pbRIDMyi8Rluk+t/yx3vJBZ+mGL8j+F54QVQH4HuwS0X3Et4G08EeuOQYS
RJWyacMUT6gxs167PuJ3tWg8IpNqXLg9ztmi/yhdjaFoGyTU16HmBVsokeOzUdTTc6gopB0c6yJd
oCu7k2u037gRiwxNK9SdbNdr9hIrIaiway2vdWkE8VQdDB2Nf2nKQQG3ikIjxvIyyevr+MHBluEW
kddwVs0qDq/fQ+/cj3gBSAAr7UED2+m9pSnVfQM7cd1bUfRX4CtHFW2Id2gQ9r7oLX3Pqy/4SF0g
rUuAzBx8wMGtOq48fvH/UzUV3SJrPdt+tZE4Ofwivkpa1Tjr5d5vbWUHbhNn4jz6xWm0xMsGocCi
uxOZ6gaBrgMESHUtjKIGP53nGL5FFlAA6oHxoeSEjArSLgD0cSbf60uzxJ106/M84ZGGrMptVLQD
ZBQVG9K1P4OlmWRNsScZiiWvW1xcdda/LSc5aFs5CYIseMkTm9zbKmLDYVubopvdd8O0qa2jjHmZ
3ag+g9KJt33UxJ8b8BCDArt+jHFPdzRqn63uG3tQKPahrPPk2e4xu5MQdqV4tM/Oa66ztjEM3d1E
1B4+DM8xNlNgTQdpTi1kng4i5kWantluee6qL4WuVy+e2fBX0pT3Ge/HS4zv+0qavtk3B7lkbfDf
+0PHNjLc4WxDWAALqHZPdpq1p2xwcW7sUJVXdLCwuvLFQmZkGw9KRCazyl9Mw/urRJDhU4pfA9rW
3acYV3tKTWr7OCyHzqqRYHTL063fzOuctXOsQ60gVg79GLkPSbG79cjZmMbIJVZwPG8DKSWRO30u
P+WdPm34z27XeqA5c75Kaw37kzoAzo9HO1YeoRntC6S8h2kHLtVaiRIwQinTKXCKN2lNWtw8/bur
XmxklGG+Rknr3xP1mDT7+uckZXEinMpRvc/iH47WyOo955PuH0Vk9qY563qzv6kyJIJkoClKnP1S
Gzhd6oS/B5eZrd9n89c4JOFuqKerIIC8zADI1dmGJWmCVM0ucYd/8FSzT7rrWad6OWtqEKurX05l
KBoG++RTHTwUZnORrkABMmoNrGbCRMXeN+qyI+oACMfENAObV436TlbffpGOue0CNCmxpRvGjIUH
3m1juDHrsliZ2KyeEjbvqEL86wxr6x99AGz+a/Q2I/BTJBvVCXTuH+KG8rGvzYjSIwH/O1Q+8Bb3
29eRDwwM6xPCBuNd4TfKRQ6Vh3yRprQT9qvASm4D12Y4smJMCgCWP2f8FsfrFI9L/XLrxmjcWdc4
nfGEqOpYAV5QVhRqp+okZ3Ewl3geLu3r6W0cM4R2bcSWcZ0jA25Kgnglp3KY9Mg9RIV2aOfZeyh7
s76HybAK4Whm2xTXw90UDXgzL3Z4EiJn4YjYJxKsxuE20CTddW6/XOnWLxcpnTpf/zaQ9TXYqOUi
MiBXr/qUrAWK1s6sfq4crBLjrCkPSR2WWzFSnBOlWDdxpJ5EmM6zsk2opParYcKg/8MkifId4C/8
ev+/kwKrNp9K2/1OHQWbAtdDvYRqzogF+ZcYdsXGs53qoqujca7RteGXF2qfjdHbqXMXfwtrHhx9
hA+Ahjj4IVEdBMXhczyXRgKSVHMadEKy+dgNWLYMyyOybjLzIUfHfTXq8yJj1F+6wE7fVb30gYF7
+t5q++nd8uyTBLRBFq7TLOoeqnCyz6peZCyyk+ov5IpWOR/6hTK7sp2guBy1YQxeeFx+l5nWQiW0
qll9bvsC59axtdCvTvovJrI9EkGyq0brkkGY3ugEFeFrPFpXB4xci8aDpmP9Ui0gulmfipXuwsGy
BzV87RLzIP0SNhn4WFkLVE91NVB3He4zvu0EcrXfwkTSWFuu9u8wPc0+sTjFFJrdy0MyISynVmO/
wUkM+oUklW+dklSWXPRtwADQjpgfOetbktqLMZHOKsjwporqLT+VaV9YtbGv0tD+iDpjS7p//qr4
qDd1ELbOqqKUT1aYFauwmdSvVIEQJChQyO10Ew1jEHEbmTF1uLvzm/xEcbJC3eYuciwfBRNbf4NU
4V2bIuN1a16VoQx2XZ7l+Vct7LGJm7t+eGlw91p1sZs92umUP84JetZgut+StJ7ubv0GLokHieXP
in7c+K+4a1+nGz9ihqyaoJAZ0dYfLXD3KlScgnfP+daMMd2Tphc5vGmXQzJmzRM399pM6+wBIrXz
xILdOpYTFCkr7WBppWSOd5aXV5ugTbt4PRdABnF+KPfXtlLpX5UBP0zEI5wnFlzOU4YF71iF4aNc
ELZ5dY9s0l7GNJ5E2yKo/H2htXu1KOd/lpMxta4n/X9O/ntIetTe2M7jEF2dJuXeyMKxOLKv+yo3
xCxuCD/7JAJDUdy7+Yxf4iR4aB1uIa/4P/QDTQHy4Tn1tXghtYdI95dXsfYoNYnr9ltKGynEiqOv
z492T4l7VS86DbMyDrugL7R1P2TTSnUwNEqtMH0L4xJlNmDsYohcIxdzNUS2dXU7hv6dfSf7lQqr
yk1vO+rF77T2giEJW9OoC/+uj8jftasfL48CFsIhBsBTrLwoy05Af5bKZNSiQ7J0BkmfneSApfOP
M2n+MvzL9Fu4rYXzzmyAxIWTckGhmpcYdpDKZfZIuwR5qexkxLWxNNg4iwhskMFZkJhruIwXvqFd
qJxL49pjuKsAQZRHH4UqJHWceyEghABRT7bV/X3jJNSoN2/4v+p2EjEHY3nndtm9XqKRhF4+uhVL
GQMVtP80F/JbFs0/moK2uzUFIfdL8M+5+WI4peZmjtpplJLphDqUVjAay2Ke0o0W+QUWAfwGdyo2
raukovTTgkmzj+aUl2cKwQmQ+DnwdkhY/HVt6ssI+k6pfUT3Dc0BP987buXsoiCy3pzZpwIEBiPT
u7e+dp232AvtHWgi4wj3O32K+Out4gXPkcNv9EARfA3aBh2cVssuGvRFFJnGcROga/ylHZs1Pfbf
5dTiWu9r+VM1ZPrRNUZnN5fWeBxaKCFVl3+xSRx8s9viMNi+/blWEKdwIDuhNaqWp6YjFYZwpvf2
MxSg0zW0M80/hxp+eb1qaP0IbZbQblB/XLW0x1+umpKqYg8C0qGYx7ODmM+BFcAzoqpevomWPhmQ
w6iW4xnV1vGc2cZWa0aYMkuXHiTQK38/nZLF9TLKxo1M/tO1rhNddq0H7HDWqNthO9+vJjdIF6NB
4y3F34QtY5ec+8W1+DYqBscyWnZGcmYT8SN49Mt40zuo3S0/NAXkI8Cx1MxO/vJrlM7cHMaVU7IJ
vPUl8uOUYTnIyG/zfokBL9+v8LMPu6Nb6sa+XGBTCQSavZvVLB47U32+HkzAenY7n6WFF4Ryaozk
yxWUNfVAADtdm/YyinJ+8YzIpFxMetI8Q8i0ypQ14h1qBgIxfav/fbWKq10hXberyQXKboKYHq9j
wX8VbKx3rfvkJkO9r4uqfUxrtCuiyB3fJwNurhdWxt9x1W5bKQLaob2xrSr4pvkYsdalbr2rYZEi
zq6qj3nuZHsrUftTaXjliTJBvW8dG+bHWGBgyFbjQQ5VOjk4z/b59tYXlE74UHiKu7djxJN/G+Bu
0nm+so3+eRGZIE3NS19C2/aP0pL+dgoPBZCauyyxn0JoKc26q4KDHgHuGSvEQOY2NdkFedUBNnL0
6ulKfJwdu1zLaOc71ZM+t2zY6/g1Uqbo1Z+UT1lkFwBDiY8nvjxGZ/VOBjvLHU96yfdOOrPBCC0E
oNn1L9dB0MtwfHwVvilTO1MP9rpNxVmaTo+CMAp9T9Kqw+hzsgi3R1Ssdn6azk8TeYcN4rhoi5My
XtmIJHxhrfyKBs/83dG8NTAlOEVZGK20dPD/Sbv6oSwz/etcmdWqQBDnHcc0Hfy5Pz2z9hy3nlob
91hw2MiZo7JXu/N8N7DOPgye71yC5ZNjA45Tn4TsDxWKnEZfOvdIppv7yjA7DO1I+Zo9oEmztcxL
VpjxDtv3/qkP43TjNp321iYJevtuV31xivktaObuu1/myPAGfNd2/JZ4ShSsFNW8n7TS/oo+Kgsb
PQk/YnAP6zLW9Gf55CID8apomb7pyI0Zm5KVORIevCDVpjvVrRc+Wj3FY2VIfArmRvDZjAqbzAwc
9bxse+D788HCKflzphQqOjAFWitLWI40mKpa1XNf590D9GAWmUs/GC1nk+mxenSWWaPFXa3ZH+1C
ajO0ELxS2hlr4a1NBYJXkzbopyK08082LsMLzc3x+uKk9aWxFhKcRPUQEaEj5cUnCwPfn1HUzIy1
sNluUXItN7sy6MAWFuDniUKPUt2H3ZhyTwIHySvVWhexxd9mWW7LoV9WTfZEtu42IMHBMuM2MMlS
TDrLP1wmhh18gs//KLsJ20qc1eDgjQGUMHkvkBORfr+znWNj+wOq4ViGIOrYYtgb9K+mx37VM7Jn
GMX965CFkF1VVTvJoKMDHg1cS9sJFACltv6I1iUSFcvU2szaB9POLzIYFIpyQCFHW7O8c655r9z0
u71fO/NW0mBjykM99bXpKM1a0b9XfWLdS8tIi5XShBkLOdV5miHsSoJtqLrwXIYmkmuFTXW/ciyW
X3kbVm9a/OZTfQtWQzg9tCjWfdHwjl63Ta09axAHdo1ZDmcNKcA7lHnVPf/A9tFo53hTszz4MPrg
m5Nl+SeH9BYOOWSS0HBfk8yZm37l6mq76WMYUXYwRSul8DpU8KJsR3mpODsIAJ1I2Dq72rF4PuO+
QwWtVBDlLe883TT/cfQYSUO3/YuLWiuvK5WtM9sq3OjS3WUlaW3ZsVCUwGZiLLJD1cTmWXYnMiBx
Doo717hCNi/TnB9C3YLTt+xiZN9Tjxh/56F7bHsMSURlzBERspqXwu6PnV0du6trkMTfIoeaG8RT
8vYuhxD40KFZ+G/bC71AvAHxVLK7ixWGgaTcXRwPnyPsUw9uz9auqwzkAus4epnn6dxHXnkvXbVm
/IgIzUUYI6rUc2NOP0aN0AsOvW6bJyeMLNybEu0964r+UFsGqf3SUN/zqVK3EW41exntQvLpjmH2
dzKaReU/qEO09zJY4nkTxEbwYiTI6kbK9+sViiZjj1G8XFsaL3G0JPg0lXqcU2PRjhxIf6d4WbqW
NPatKWlsR+PTZFTS2L80Jcn9h7lZzO9Pkty/BIcqS+vlUskyKh+UY+O9D/kqThbap1yhPCHVuQwX
gS343eQgJT0tzr4mjeM9qGoVvTk1q45FY9/1SrZ+YRzsABWZH33snADEDhRdxvJZHRfvptH48KMS
l63AzTcWtZ8Px3UShPlN/9jW0R22plANVePo2FbzDCu8fU7zMN75c6LBXaVPDrYZfFYj1TtJS7Vs
BJaZlOb8CPOie1Rcf/ry2urp+CVUBoQODaPeT1l6mu0C/3QcQ1C3aq1XGy+gVWWN3nfeRqidTemQ
r6wycF4jOHbbJJ/TM+rWyXlRM3Sn+WFKnW6blUBUBrHEk3YZIhF03ZSWsZ/ukzQs17adP+FE3t2L
yOFQYIQ8tTyLpWnFXnvMPSVdi8hejq3nk2/r2zLmDY/SYvmUeAv12MR00/3pcHnzupwXoIUm4Ixg
NrStazkoWt065ZQ8FqliOc1ZGV6DbtdwVHwETAy0Ee8stmNcGh86D8a1X6jzSZpRWmyQFLJehxIF
crUvP1tRYn64qlEevMA7TJP7QlXyLl54ImJtJGfRPO3DuKsvt/5MBXjiGXX9iytSaar+zq8VOGvL
fDnAqDDPfVzcuRlWbGG8pHAW/UoqOubGCW1jJ6JyZodUZzN5f2euC1cL7TmsQKAlSmnoFitT1ZmC
3RIrg9IVoigXuLbx4BnV9HjFdiRT650liWBmnr2f56ZZXf/Eoa39aMtwZwDhQ5Xpm6jGQzNLt1Rn
qqvmd+pA4F3VdvxS8/q/a3SHZpil0VnDVk1mVJHlPdRFDeGuMetD/6n2cgWGz+A/UWDRTrx5Pg2F
6z+BGvOfeuQ1d3BfrbX0SSzgINQ4CzvfS58c0Nt7C7w2RLCAC02hajz5X8IA8d2r5DqaMsk67Cr+
KLU2sCDgrJjcYR8vZ6jT/DiTvtsoWJ4YMcrEOfktG69mrtstGX/nscbG4NHBJYK6dq+zoKePmjoD
lRpdgqo4ShciIK3CiwuP7k5X768RS6xRwrRzrbk53vpKsx4xC+dpjLEfzqqQoeP6khlWhcmDWiOX
sLQpnul3PRvZX/okppKYKohfXR3FS+mrq6IZV9fIoHDNze26loHrdoUUktqxNTaVVHnwRnaM7VBl
f/sY8iWdan0u8wznqT9EKAN2IkNkXyMalTsgZNH51HXxZy/SlffKxrPNi3NkuGE13U16ABxe74qX
yoDm6hUYRnjIi2ST872qdPZpw3GllaZ7tSQQpXijZump1C48HLmvpNNTY21lWdYMIQz5ebmnZOA6
+3rL3WbKuETeZje62yM85NfvepBtKmSVPlLNjY6Nj+Fw58WLPJTIlrKNKaHrhYjatABWN1Ns5mfw
1WSM0YhcNXmFnKl0/jIu8dhNkVKpgr1p68NRQq7RjQUkPrFC0JROe5KDOcJnWc12bJYr6chURJVt
YzGxlk5bAq5h1/OgmNqTOSTd6dcxmRyxDSkLPTj+Gh8VHSpnoETa01Cz8V1UjjYC2U6A5aCQjrSX
A55bQN3SLyDuplf3GZCW02/9EqGZaAYtM2XwNr0dscZQLO9b4HXayUgwkZKzPzWlTykdSrlyWiae
t4lDbhCZp6QDDkOT/8ibtz+NvE1OLZC865n0NcvAbfRPfZruYLVRjLvfYlV0TnRyWGNlkyFW20My
g6pmbZk/dOZgHHRWjWfL7d0z6oSFvytbEEsZLl9rq7VClC/tYTriuGmRCcin6HvmqjHie/onoVPy
rltjZZf9bc0LFowf0zOAbliM5jzc1fXsXuCiuRtsLXJ+R2a+KT0rfp5b7If8uVJ3c8OKfF0WwbPS
GDNfIcX8EIOTh6qEa7rEykELBvsAXtlaSRMHZncT9oD7UbjkGTzWDyAxjLfKGl7YnNcP+rLoWcak
JWMwLH9p/RyTyGWeWTmXvh9TAJjGcLlxFm78BkRhvgezOsKrIUION706aS4RbQ0Pn6Siv0t0Nzim
TnPP40d/q1UV45ygvq+XpFM0l/njz7EyceIz9gDQLkjSWjqOxJ3qFFT3WtRXpTN3cuWi10m5H8lb
wpKheRuwJK+r4sJmNTka9gxeu+S0iQJ21EfRbxr0TRlZ7dduHqdtaDv1nYd1x7MyqN9l3MsWgecg
t58CmJsnPAmjbTlA9sHFwlw7qBCeRtdFUzxuHuSAdWTzIP1sT05XZS4Z+NknEbcJlQInC4kTDFIQ
bM0xPv1UaejyeJXdcoPSdBz7mEQqMLYg0x5LdDeGEGPDVg30vROPHsrQRKH2vWybOm4xPYYYrX4h
k4YwSd7qJ7m0jTz3oRu7eWMtBdKiN06AQMxTZXo4SyxdHvpdd67uI2RDlxy6pT5aB2qP55FCKf9n
LBlkdW2yzV6BYi22caAAwYyixZKstT7PmfGapdb0T129s6GjfFfN1oF1qvXXEGbUdNupfR+HYEmF
ue6jYfKaGIo+OxdNWN+VDtAfirDavVy77KNoPdlhPj6NTtg+ILPpHwIMZrYDT8QvZMzXVFW1D+4R
/1AqDls93Rq/KPTHRZ1ckGb71LUYXTXLQc7k4PTKqktd5U4MsKRrNDsVxVEqY1Otpjv514cIkXus
4i7yj5f/u9KvhmMUDX9LF35CKqoTVqqtyyRSttIpB9OaxpUdZW/GIpxcN8HGddL0Ei1aytKFVQJA
tMk/oFBpOpveGh4hfrIhYOvpAA2Ohr2igfojZVvjrriLxsHCpFglS5O1w2ePWhX+kp/QBYnuGtNH
czpT+s+NEX7TxkF5VNUa1Yq6Y3W/hKOUmW6cKYhOKLKb77Y9rdHOHj6TvzH3M/pNO5lehM2dXqvd
q1kpxhkSVbWW6cjY8kzD/utSdEr0ovsYzy6XlS+l5O6Mdrqtc4thDbZoLa9xRcOba1FwkgPM0hn7
yGcxVRrjXDkkUYKLws+AP02aneskifJjBUcPN/8xSS7kODPl5p4Vve7FHwqOjqcm7qtnFnHf0yJr
vnadg6N5p6kPOHa4F4+bft2wM/oaJ/1zqjbVKxzx5K6son4rE6z5b8UHuAwELNhHvZYdAM83H3mX
7mSeFUbjRkVn4hS2cM1nNBwP4kqJhrVNiSC2KH39y66yWjnosjxOcVOdryVj/DjxdVxevupyiB3/
5AGEvZNWoLrOuUERK8xj1jpe7mynIcAHamnWsrrOUvtr56naUfp4hHkPrq6nFzNtt9I1LcsktrNs
smcDRy8FASj5knKQ9IHdTc9Ooih38m2v/4IgKA4JooEGQgFpaL4JZaYI/ODhZ6uei/Ahquw3IdtI
C2+Ba2vI5lAiZ9Af+MVVORqveqNQ+S30CT2Rwvwk6aqurkCwU2A6Sy7Ljz1t45nIfsqoRQ330GJh
fs10ldg63NslcOSFJCMHco9t5iQvWTcHJ7sI+1ULKojUm8Iuqi9Q6CtJK8mANAFCVC+J011MY+Il
Pqv1iz3WIbVQWCEyKGHJvkQoGxE7rmAHRbuZPfyxJNwp4unea8bz7XrykUVM+U5Bb3aIwuzRSMhy
D7k5I5adeK9aYuXHOMadTpqLHPcZHWsy88uoOVbuY6OXB2nJwTP3joVnnjSold4jSz0/SMuynRbD
rJrV1TLZ0qdo47cdIMmlKR88jXvL/NS7OTLds5qo+77AN2PBvQOirGN170At35pjXK+x/jVZbhU2
gjiNcsdPm+oFxKQCAbQMx5uuQb6hhSWmVA3M1L7KMAbxitOw4Ot4gT/6quM+Olqbv9dwvtNCeS8m
C37kaH2SVp/NxZ1h9fpaml0XLo6pZN+uscsFo7E+I6vX3/fhXN7nCraYiHs129aOgTjGOZaCoTEi
sM/BK8NuZ2FlhdxaND1abTRddIp81I9Y6UAAILcBeIWHAE3ofz+akirqauW/mmak/Qj+ba4Ey2if
xxaGbma9ZWubXdDTTS+Nb6UXt67N86RupFt6bmPdEiB93PfJTsO0fSWjv13jFgfALUNvuNd3v8UN
agMaXxn2Wag4PWtlO56h8E3NvtUokkjZ/5p/uXX+Aj7RQ7vZU+GflwdoF7IlRrZAGB1l5/h4h2wH
yw8vw5y1GNX9aOWjWkurUr0EYY1xWyLdeoHQ5W4cx5o/Dfl8tpZya5prL13VRB+56w1bt9bic6Fk
06Zxze/9Yr3m6uawxd4cjtHSFGOjOK6fm9yxztJlQHW7BKFxL2OeG2IHJG47TdF9NApY1w4ftNnx
1PcCKv+FgnO66vRBfS+rjMyZoplrGe0aw1ruq3BnB7X2XqkGhqaNoxxktAxn3sKzO5/H5VKzljwE
XuY9ymCWHLy0d99+flwPq5BH+l3megG6iEP50X339EF5Tye/fyCj9NVcRPtnC1PGWG27jTSVydRg
TZcg3lut+HC64btjKc6RcrayLcfU3jjFQOlxNnMEoTvNZrk3lf0qRN6WTSd+hDgrko0NAnujd0eD
vB5Q/wwi0YAJxsmKOuhCQTyyN1lOHa/FdKUlk+Z5GgWyUv8Qc9areSuY1noL290mibF8ngyNSLmz
QFRK/FftRR27s857yS24E26PdpEG61+yB3Iqh4nswYmV90pahorexV5OE6X6awJdeL2KdP2SnaC4
BYznqlts8/DZtHjoPqmjaz51GWbIma7quzJtwI3bTU6e30uc47WdOeld187aRaL7rmxgFKyDGpTz
2iknxMwK53INzVvgMGVLHVli5YDkVbHzrLzAlJNPszP3L9RLvo5eS6ImxBcd5Z5L7KUdy7+Q16L6
/yg7r93IkWVdPxEBenNbTlUqlWyPuqdviB5H7z2ffn8MappajbVx9sEABDMzMiVNV5GZEb8JMv2s
dYn7LCGBawTHiF8RL1/LeQ6Wy0JoOQ+1iS/qsooMdO7sLxaUx61L+rWQjenRpzL1tZ3i6gRnIOTP
qeYXHDqHnRag9Rvm6b1EZHFVnfg+BvcAHOaXRMXAhdx6/v8TEWawE6KMA7flanx2VeeQOhrAlvU6
mVF0sRTt7RPaZb3lm3BX5EZwXdEuAmNJ7R4JKRM+mVKceOynX2wDNJqF9NPfbUSKu/D/bgsLhfQm
735jbwq8xyd3j1iZdq1rqzgFRZx94Zn9MclGHLY1/b+9GvZamamYjnO6OgaVOT8MpfYxSVes7GrB
JFmZ+shplaeMBPXG0f+Vx68t9H/h++OvmdW7BHl+voHKA0+1+uCHpfXe9VCiTUMJ/taRSuZ/Mnly
ABQPVVm7311PUXaTF5Rvec/bAhAO6nSpj8S+OwRnbFCdJ1kJPhDeI0Gr3scAlO/LUPtRDlP9Iuzm
dOlCUGXtEitviVq6pCWh0qV3WFM1fJSla8ryP/IR90kYIidJVOWS7OotRT/mfL6pO7GBWzvnJPoe
p61z2XJfQ8lf2ubpKfDq+8L29QEAoB0B+Vy1OfBWS86YGd9paT//4L0b4bzezw9RZurPzgDNVQai
JAoh+vvJq9tE5JZq1UD6ghmpj9M5xNJv2YC6WQ6R+VxPdvS15aSgoUG1a5sixvzc6J/rub8I67Rf
qKdF+9SQxn6THruq3lJKeY/CQ50SdEKgU9f3MlgNCAFUmemcZGLUOdEZv3XAogshlqevezUzFNdk
LnIc+dHxYmzVYvfPJlKiy5q2/kn5T1vrU//6HmwMfe1b8XQCs+SJ8Wc7zV9yBSKT04bhTS5RpHyr
qsK627rYRoW3KdEQPMkLkDPoAYCpUAsPnfLNLq4wlJPVtdl9shjKSX/vFH/bPo+zYXbV41xo3gGF
lfhVLlnLwy5J4vjeWbI70pcaZ6sJ2hdpTIGWXsPB+nObM5nDbw70jvCfBJWE3SAmXUqpfdUgGr5F
ekqFAHoNgmglGzjTKgE8djymTDV8g4dqYGabdGT+ltF0qiCTGDZqEpQ9W7G7ZS+XAbksXFRWRtRp
nd76KzUeqsUQaKz6YNdanfmb6kTDEZSA86C6cHn0IuhOWdgCtoz8RzTj9EMa19NJHzv4R12dPNkz
ULKlJZciTYxd11HhkKZjxN49DMdyJ02Zpdn6s9Ikzk26eivs7tzKBW+/LKK0UY3t2mXyu/l11uz6
zVUr0jelfuwCfboT18nctZ79TBle0jmpqDTOZ3Gd9NtkvNdaClbSrFK4evUiXfv/nOSmcPWmpUy0
TcqpOvOq0rV9hc4+LrngH8R9GgW06DLoaQ4Ivsab2muaN0jb9owSzq+xQ9NHlxmVxH2AU8JbF1oS
G8cmaSDP5kmIeKtyUEHtVfkzEEX3GKO/eIJN0fPwxSslcTEMuXMW75TUwEs8re3Lr3wjaVN/zE4K
NM+dHbZUGn8N4re+LxryoX5m/bvs9rPUGrNOwx1VJTvWCjABh3P6ecW7G9lv/Rzaz+WAPKlvJCfp
ttwivmZ+OO4FBp9OsX+wG8gOPyeptY6ZaI5BnTbHv06SKDdFNUsmRWal7VO1H6+hA4BeGxF8xfaE
VH6ZvNULPy/LM+NsUGp96WEcs6ciBNmFnUZh8w9PHYx9g5nwU6FHPL/1Ij8ZMKze+977bVCC5i/e
zeTuuumrN2Lwm9SNfi0jA5Na8E+HGL+iH8sPpirXnZ2SF7qTJXCYvDI7Wpo6vk99gvFABVBbH3Mk
8mwsXrJG7e9ldO5RADKjwL/JaKUG942nuy8yaN+V09gi810nr+zFLxJiVk3yGMZobTnL8nPWaPe5
z5FNpsgPDztV31dmfjbd1Phe+sipL6aUrtX9nVBY/q1wc1RcfMe47xT8p2IIt4efocPUOn/5hDpk
Tf5rqJOrn1b9GRoP3ceqSj8sOnn2p1VztH91PSlfMbIoTnqbK3dkJfGwBrWqh1H5DpbKuGKrbmA0
OFS/Z0lHVjcM00c0cbI3PsRPEr9NDwfCUKP/r9Nre/yYbphWKtNlWd9z4FolUMKb4pC344fGiAiH
eEbnYuSZvkmr0X3TAMlCSFQZsDa64SoDrT1DUhqLFg/qiW9gL+2PQBz5UE14+zRZ5vxc4ZcfqeNK
eghAw62/i5lB/Zup+O/icaaaHpkt6nq/3iZjMeywojUPMp5pSnCVu1nXP+62vk+zZdhz0RT4eF+B
mz1Ubj49Jn7gYcOsHaW1XSwg8o+wcctjahsTTyhiwQrzHZJbp4I9aU3hhc/T9PhpWuwj7OEOZJqB
Ssl72B/RqPFQmjhJUwYEtY4h/eeB9b2cN5xNvBSG0afzqnS6kemftmVlCXdZ+/8wIMERT7nRy5Rr
pvvVTUnZIZWhfi8tueRqQXl1GZRLMwU9NmmqefhlIDfV6iZ9CQufkVR+QyaKemxbwLTZyeS+wGpl
cmPUFpeq13bZ6l+DXVDm2tpbDMxTpKXDuF4nK3XVnGBqIx2zWNHKbgL5pMXEZ9lYZDn/SrURkvCQ
DYh05oqTwdepG2yvtdRfZ/Z+kdybQ3+CbNtQpsMXRsxhVgsYH2pWqGbhvVP1mf4gw6uZzDpel9Fj
B8Ua97BUD4H65zEHzwjTDIPM5hWglmfv/Y5eGaqQKClj3B66rvKBgyzhEqiTq7wUY72zxqG1T5Jd
N5UGtU+kDk6ScQcdPXU7p4lUYM9L4n0LSnuboDB3Chx76x9ppSTI1BiYlcUep+G51X/bmiJtLc3M
g8SoL5yWbVSkrbfm6u8ahaDWc/IoSGoWufsKtTV9d19te2jetczpXuO2uivNuHknDx9jne19W8dU
e/lFTJU/g8EZ/YRLSk2ExBUzm8AAnTCO7JKW0XIk46LoQ38no2Xi8uxzJrYOy2huYAIUhn73IKOw
Sd6RT+wRGGNwkaCXXyw2Cu8y18rwIcolNdioa5DbjPzkuDYXYa4Pja5lxCnNj5Ey0kCB8pd+dP4q
5LWNSOFXVvuvC8nITJZzv3pmKTHMe1ytTf2Hp7ovk20Dhand8mBM6EpKE06S+Zw1lnuOUaLZGUtT
BtRU7eD2/ymNLRQr1Hfgq869dI2zhXmijceMRYbvDLTXv9qD6191q0RA0YgH4BEkwSCmjxghL32o
fl5Uq/wL9Ze9AHlUJVeuHO4Qf1kAPOmMeKfTc7hDosf4mtvjH6WlGU+t2pa/LZOGqm329tiWb1ap
Hnx3LH5UYJX3GsJuy+YBWB4V4pPOmfSLGrvhDtsed1HgIGSyO3KmuLng/9u8wtThVIkoZQSz/FhU
Q3/uJwznGwSSurBMv9a9El/j2A4P0i/TExg0uRPriDc3i+JyOAbIUFvIrWF7i5iZk87vvmfbj32l
38dqoXED2M8ftOSsRQn0dknf/hz1QZW9odWbnOdlVIIDa2zYeoy0eCGHcQzF6V2pB/j/3Kw9DIXN
0vM5ZgAofexTBSeSTBmfSdaklEB8DXg05BHO9bC+kjn+1oXq+OxWfubvatDpsaHHN+mzKkoXwF+u
PXm5o+MbKhuYf6uMa7HMROWTze1l6495YtwgSmIETBly63f87jCBJZqxZA865LqyxExObcDpPc3H
CvUXdd41C6Tlv0QsNoovPj4WW4RmogSup6GGsG9W3foa7YOfxFAhfCZ+4R/RNtJXdunGDrXi4E81
aqeLkEiln8r9BCwmDx9js/gr6vX5BwdXCFRlVTwbQa88BLHi7KljzT/8YbiMSTmiv4zBi2Gk3qm2
nPp3Vx93EqCE2FmXUR1eSbWor1oQP3VyZgNpA0K7qro3za9+iFQBZPaGLb6SvZQxZTDfRIuuXTQM
BuU1cUL9u24G3rHsR++ClPnd6mOfGtTPKTsNeyQn0t+zDgi/KDOTLTRL0/vHqrNvfWY235oWAYmM
7M4LEhsJmDYLlrve2ddYxS6m8zx7VXguxwSN12JGe5GS81s+6vVBsRL7FC7nURNpsedKFdXm6pbG
Q3vsLOsMh7kL997ozzcHGREoinD/oNv816bb6qeB18xvCWBRBIn9+Q4ATPI9R0oqwYSb9GjK1hrN
T+nmwxhS9/n+S/TyGaXC+qZAQN0PWf2kWiH+56PfeUA7eKivbdPkLIYZVn/eABhxUBx1nOCepKsZ
reC2LJCpsbJLFF298yY9ew4Wt08ga1/cjq9sqjX52pXofX92BxTi/DGnIsm3MwE6garO8qKPSQHi
RKMcpbkNSDNCAQ6NLE87DWUTPsVsbnbYFkE91ikUGBlQJmm6FS7ZSqJPD3hRGF8z86+ZbMO7l2tH
2w6sBjGgSEPuHfrkOCVATrDXuZOmpfYfffnS5y8hUaMedXJ9h2Fxvm0HxYd7hb6Am1jmm/QhK1or
jfsqPfXg8iAtOCVaRfis9X34ABesvreBmyEZUU7fLTu+b+MhvGtMqnzvzYCChK7i+wqIYbpDyDZC
A1ZX97MR97+HdfKcZoH5zxhHez30/D/9sUOfqwnNL5VSjkffhmliOGa0z5sWj06zfIxVG5cxShPJ
LvCN5uo5Yf8WtKZ1Hiq12PslyOj9AHx0AG3/kmZ2/wb10zh4lgPjL4SNMoTohCxL+XiJ7wYfLuRG
HojswD3iRjPshRggAyvTYLKdY+CMfJt4h98yb9yjpM5rq8kgXUJ896+f2rXqU1awkzvpk4tVenhl
JXxA9NJ/8maLx2lnlfehNX8PrGR6dvqSB647aKeQtNNNItawmhNLnOYuVrPEDXak38WmimexHvRX
p0elevk8ysdQPp6xyT4m0ROHBP6/H00wZ901a/Inidj63VhTdzHI3vWTLQODaSXXST97kXZPXj24
VfpiP5kt6rQjCDzKsXo3XMjz30ufXJJl9L+FDNQKH0Cks1WMKderxePKYdGQj3oAp7fru/APCDra
qYz0clHECX5Ddt7D34gEbYxY85d+WthBuf0eLi2qkemrCy1JxiReH/800cJ+a8JB+eJM6VOOrv+T
DDkNUge5jjqzhKsm9XZ7yD0A/6ylatBY7UWUT0YnOwvPbuaUB2UkE/khKDJPdYhyUo5hg4IXyyFW
++BQQTW+ofhvrBcEU/C3U9zsER+K6SIDfqMaty3ODQHNGpV6v8Zuc4O2uGtz6yoFVLVUSQM5Pg+e
pSLrjPFdnbWgMlTH4ZFrArume4xa/Tb3fbGT5ow28znqsBmQZjoC1lTGPAekkWmPlg22xq/aYif7
e7a5yNOk5AEnG+Lz2tw2+J/an84H6y3cIFyDdeuKZVTyIBczjaZm544VhaC2RfBM2jI080ai0tm7
5rGKHfPO01LIcrj+XcVuK4xgLIH2iXfSHBx4gIiWO5f+3p3HGWPvxHyM8zIwdgWOKgCVeN9IZxAz
UnOafwRaUdxW0+yR1A5noNJ3MHFzXsJFSnhaaglyF0stQdrrrfTWog8Mbn+8W+bolOoOH0zlOAxB
WPC8yzH5fK9RDrlz/NI7pksTF+b04E9ZdZn4Er9jEJ8vdar5Js2+wYsOtNRr6SIK4TV4gi6TJruu
noIo/C5B0OzRQl9+QIgo3KUA6XzygANhO1LlN71BOXYfNbUFE6D7Ksg6ZbDKQx/53bmHdYbqi//R
3EaLWu/OgEODfZ5UvAwmr7bPsrGL9Ac0VfSndVs3DFqw5wtY38ke7mMj5/Rnq+66nUzol+2gDDA1
thKDr9Oy+wMHEOzLOalhkVUFMjXsvs8+idydIztGl6fS0zRdc7vmQdY3VGNxL8cpsDtY2ZTciZm5
qQ8u+RHwCIbYmVP/wH+hCI6OmgZM7aPzwl/GIHT5EfJb5P/UUGif1x9iFGTLHQtLc/k15RfeZq2/
KMagPCz/5HtZrn+HRAW9bVGADc31L5fplMais2c1L6nZXWKISLywFxk8UcQTyTv8GHYJlLeHAp79
v/p4SyCHe+UQKe6wN8CynCOnM8imlgqiYFEaQEEzlPLSLLjIrSn/XHnnmOuo4CS3poxuwTav0K+u
737vvMpBo6M5+ZaJvYZhJadymP0/wDGynwNGBJEc/lBtm80jyrTRRa/c+FJ0Q/Wohy5eBbHpfQla
B6g07nUX3U/BQtswx83EjW8CHfVtNeEJlyY3QYvKqDTnBXsROIxuwVagvkCcxPa7sZ4QbK9fOCZ+
l1NPS6YC0EaQXeyhrH4f7HvqeLzbUAAdDtJV4r25M+zYvuhK6h61zumLO/hdmOBmlL05tE/M8eEO
TjW+NfLBkk9BOhyQrI0/PgY427gUnvL508dYAQXMoYxpWh0cQ7WAew76PgsPVuUk52QCC89rXEdW
i/0L0mHzwEOz0kHToJaEIF73UJv6DbRDe4pA6K+nGTVKgQKSS4di6lf+eW3HeRc9ghUnoQvKcu2T
iXCTrtH0I1sELETKYjK6r1MHqFRaQKqblyyovuZjXF1XOQynBom2NH1FSy+Iw6kAdhCaAdzduodM
KdWdIAZ+BQ+APEKPx+2M+egOqJBGdXVuwwJUuF9jS5LpinrsUbB7TRpffXUg7Gpuj3fI0hpKnmCK
oaPkVwAX2bdh3e14UiuXgCLIa5SbzuOyXo4V/cEZBhw9DngnAHBLHPWZwwGcMa3/IhcosKc+Vr1n
aTmmpe+U2FXvpRlMqnU028o/SjOvq+5+Nma+w144fNGbpjnFQ2Pe65jCPbH/DfZjSKYbaFgCxpk+
uQBY1I9FpA57TdPipya2cVthmzlc+qj7Kn1bcKAo3WNW8za3bN7pQ/IErHq8XyeRH9AeEmzvBFXU
j6N5X1hKsLLGBB4kzRVk1NifR5v/bHZLs0QzeZ8bTvmQ+Foyv1PP1I4o3PGuV3xyK+juLGpGvnMq
F82l7dItAk0JGJsTgLKedxejilpT4pdbc1Dtm/X4qUe6ZZasqU7wdbSB4gZkZvBAWeLfotD2blhU
6TiYVNTFZUQ6U0UhqE6QwoAUdjXKuVX5OhHeRuFwAEKkALvpvdu2joyaKltX3sjokBH7aSm5rfy2
2oUOGWJpytypbM62YjR35uTBqHMaZCGpI9hmm10ay/YP9WK05A/gdwYUFu51s+XMNo3R+qxfH+Bp
2+35h+oe5ZsvFzXxBr4W5Xha32ORF3Q8XqneRmH+9UNGn2OQdStNLduDyc3P3QJSkgukSpI/80ua
d+1rUjkFYvs6/OwlIKFi91B1vUtJdA4v1WQpr1bbJksuKPszUPTnGXzfu1Xk8V2BcHaae+6dErXN
LeYcfJxS2wSHYdmLckr/w266+/U5rcd4Imdh81eDEwvsXdYIW3XxqTeapy7lyzUkKrUHW8H23kEV
q0pirIpVrINTrwMfarlQyOrUvc8oSNx1g6++wMVr8W71su+DEd3kBNWiYVGY5EUsHVwYmMHf1aFt
jkoS8Lc52XRzdW84B+ZcP8zAc+auPk1tZrAnBi2+FEzWO2nKwC99pW8raF/xD7QNVErt8y+/rCDz
KCrT3pbd1h5KfqxvpudtUJbR1EG9d5p/ygBj42xxPO4Wd+O599q7bBrQwf2P/j4Y2U9KSOFni9xg
9sWJg+hm9ml/mclQsyWkxCJ9cik4D97kLo09A8vB4XdpfYrbQpSBamqiVmij/LLMtpYVeM7B1vuC
vB0/eBv4palNrbHvHKU8bANqMER7M8nMA1UJHyRAhI46PkJoXuioFuieeS8DclFhKSCEL1fpsJZA
ueMJU1wr5LLdyd7D0+73lsoBusB+HKDAoqKzaXTI3f8u1CHDyP59SH9s87YppL6jfRmCSbWrcm8W
fNaDBs3Qhc4XkPx9MZ1LrCRovs5Q9SLLzK9a7P+QlvSHuqqedOT9DtInlzlL2z0wkQkgK+tIXwZv
UJbGki/YOS4ghelkWb57D4ugvvolpWB95jDAsc58FJ8rDzAPliLJcLJkhLR99DDrKoDVa2dhd1LF
j2ZJCmDFF+fqP+PYsZtdWPaprg8woP12RSZrvjOfMx0TFhmllFs86p6yzowXDn/U37TIMg59WbgH
/Lr6R9u2+kfULodHMzb/dlwrP0uXufSvg0tYWh5LWwvWyG1izwbnrI7lN1lB8/lvJ5N8Sn8HO5uT
w7aG0r1jncKOfjlD7SelRCDEwLI4t9ALyRv/rE0aGJBCbUi/Gu7eMF5kI9kX5p4DcPImRwafD6W0
/F5xd6YWmPwvHvW22gdoDkN2GUZvvaWOj8aW9K63TazrR9WrUTTeoigzNle2ntPZ6I1iv8HQu1zv
Tzm2CnsjA+SwDeg55kphWd3asHvrNfh2UlYcWgeazQRnVQ31VTpt69cqw3tQIm3tl2KgFBJ/9ktX
W48ovJZA2rZSbc++14GqgxtY5j9u/VNPNQWoznjc+iRER6MGcI/y+9bvuSSIcC7R+F4t+Fh05nVk
0/Lkd9vDJzmr3fFWao55NWfFOPrpOKNSmr6bZBH/WkIXsM+n0MFPrCsQzY9QNMjey8KwJTQAWX3i
m1H27xjuxZVWPAjWTBBp8GnuRqeyb//ZZSpsEQR5Jv2W6q1RW9fPiRtIbemSiXOKnUpY9+VxGoGj
7iZlrC6jqj5uFigAjcebKIhJn5fY1aWzJj7N1InXWXIrl6qK6svoD4/1oim29SfYY1zhAR6UWk/V
nV/04ePMqevQGmX3udNdRlzFDM9Rn/61RiO0s7goL8JcfgufmwgPCNFjGKUIisqE5dJ66TeNbfB5
64/9rD+VS1Zg7ILiNrcl6Cal2E8N6fWD9HlJvJh+AlXYN1YVoQpA4NqZ1bxwdsWEqKnKpEDP0+RO
xuUyBCDdId6gpw4v97YNfMw2K++cDz7Um2CfREFyI9+c3Mo+HKn8/mzHLiZjECSKXeuVyU0GRiuE
oSC3fZcvclowtNaJ9RI05UneHvTlW4R0wcVP4QStS7pyqzTL3/kfPxbdhzor6vueQvR1Uufs2k1h
dpWm3EkfWxT0oP5bDN4Z5M+NFtwzC0SjQZzcbivoruYi727mFLtsBMvnQbuqfdM9FikcxyFLkz8a
4KVu40d/Wblno+Gjli/USZoLidz8ztYL/UvkpH9JhJ3711LPkm9IkaNEwx5Ich7joleFLA4+XZyp
9f9sqksTFMbHqGe4H8GGXfcXlEJ1vsORq8dHDdT5vYsY1l2ZlwPwvJQqW2QE39XBuVkWKemoVfY2
emN/tok24h+el18qDMuPU5d6D/pUARRY12uMutz3KkBVN11OUzEauiK1K30cqCp0HJaT5rjEKBXt
VZd3CWxqUALSl0uMzCF9hFX6KrZqUZ7cp14TKgdqkvoORKBy0pfTT+RXnI2Wuwn9w2PiR+5HoIHc
6FnVpz/Z5H+ESJxaNPot6jNggFZv7qRPLjGn1azt86u0olmHftqk9rFtodWNYKoeuihiv1G0F+xg
MHX52SURMogxSUZZ/DVjz3PKPMs8zCN5hr3ZofxpauNLubBuxqZbDBPAVEId/w79SN9HTlA9Vy1e
moOK8IHfNdiWRJGzD9LI/Z0UKiJ7gf83aL1DkEwP+azUOHVDTA2Lerx1fYWCobBYY7S6ojJvli/d
v30SKBdl0N9l7sZ4Xeeuy2QIoSwrq3PJpw122V5wGILYGJLqA/8pfZwYHHbv8OdAc2yQjq0pd+rn
qE/Iji0M7bttHfkZUYJMajTo89GTotkInv/CicXmtMEf3KnhPiEJeJXW9neAsp3v4TT/GZkPka4X
703VR89m3nzNYrf4mpAvvwQAZg4gbIuvdjMqIHFzCNJLs7OaeKdzLnmUphPe2BzFlNccZYcmK1J4
VmTdiVaTNllYRtT2K89w5ckvs3+ku4fNeBp/RiFL9ClKG+JPUXZLFjjyvOkbL8AbmOSPtToj+Ef0
n9a19FE9lYaPWVFlZF8KjFkPZhbGd61XZSiQ+eF9lBUugHJG+65yXjxMGGUwWLpSt313HXI4ZfV3
C8zirkjy4a6DCf6lMedg1y/K5dMYojkTa98gq5fHea7Ch0ILIiBjLf+j7HH6AW1hDUUqAMXQJDdf
pt4EBto1Phu1ZTPmxn26q5a6F2xNwNQh4rlTik+rm6MUXPwToLOIs2r/UiRheBwH7+Nu/nm3jW53
SBQNLyOo9uP/Ia6YQEHwGr7zM7PUv7pjvKcqNIFlBPutIgGxj9Ez+r3XstcVJ+9Vd7Mz9v/kQ/O9
VjBj00PfBVcRuM8leu/4ZkMjxRogQreQdQpFrXZmttj0tphz7OoeGO9TZ7+tReaeE7Jldi2qoUnz
0Hld8xvyQid29hh3DmZ315u1fnKBx/2+gJbaygu+RGhT3+zap9i19KvpzFt9qirgtMVwMbBNeZmn
/EEvKuvdcCP1AUX2RWDYIO8+FcMZXVPQwUsTm09YL0ph3EnwVA1UaW0cW2Q0KMfXvA+7Zxk09VPH
P/x70xfYVbnhF2Sl1Qezn9yCnUB/GXuHF1HuqQ+2Yc4dJXLQvnNdK1V7KCAvTX8FyVgfA1U9F3Wu
n1oDNl/qYakFAUzbRYmTfbE1a3yt8mwngyKNAw3mhxWQYZUuzQN3WM8BJ3AzOPVlU33LOLq5dT99
B4fLVsLXrSu5keapGSeOW64fnAyIJseVgDOmJJlJpr5tWiJCzymtnpL7T30REmOnHCHE+8+CIRJo
9dmwT/rUwD7HAim3XGSen/rsYSisWpzSsTE9FENjfTFsTbkOVlpiSmFZX/K6mZ+RCzxLS4nowny6
iLr5TXrULP6i4gQKaJwhXUMsxbHD4l7W0nrSkTW+gSdpyk9qwwi6E1Z2VBTj3FaPE+XizaQpwdMz
48AFdq7I0vkE3a1+AEblIpy2qAPhnbvUi5fx0a1RCV86JShW4Mic1KUtnXoXf8Ssc7bIPLVJ9MzJ
Hd56yTXt9b6l4s3tHPB5BBSoXfS+jM+mktOUEbl4uWV6Z83UnbNKcT6suvkKxwODcbmFkgyzT+vx
0Y6z+vLr8KfI9XaIHIXX4zTt1rY/GPMVrYZJ2cutX2F/gYnXJbd+2l4aQ16EhyKtAbs1Oop6S8mL
KmsZrkaa0pbLGim3dQ9xzWzmeCdEG+lD89RtTkgX/EuICGBxrxi0Tonnszsl3wUp9otwiN6okwyu
2LJt9OfABj/bBsPMnc5pnH9frSRlYYnzFB1Tl6zlc4CaFfggtv1qh/4n+TMlObpNynen6W7GqJlP
ahtYTzDVcpJP5eMaoTtJcMLyfdpvIa5WmU/bUqgd7IFZHKw540g/6tG9SY5h501K/8UZnPQ5LuaL
DEpXNxZH17Oblyqe+y9eYCMT40GsksFpyMZjgX7BqRvV4bHXIZ6Z9iIf5iXhUUrd+KcWj0BfSSYs
d1b6EIwRtJ99MObOk7is9B6wmKGcPITC0AcT+5XAK9FZ1D39vIbIwM7LuuH+wwZickLt0mNmLKpj
cUJCvQgSdy9Nw07GQ1wE9Tqq9umzbw/aSxEp+otZLtwb5199Zz9E5GGRYjT7EJmjRd9Zmv3cThjx
QQwdIPujs40UdJgfRQp6DZ2gvwDEn765IVKdhmb55CIJ+2XFJQwPpOnbJixdaogAGbHN9w2V9WxQ
qptpGdYbtl4JJGuqR0Kz6DuEMVGJWQeDhU1hu8N72ZX1TQIkHgwgANqFloGEgfnozcMNSWbrTbq0
icSJp4W7pmDpcMFZ8N2enqESmmjqoaLjL0gMuZiq5ly6JPp765I79I4Ojdn5N2nJGiU/aW85C/ti
WU0GcN9zLlaj/CVdEvZzujGRmF9/MKLIhVbWK4wZ4Scb/UI4oQJIXnHIG5pZLZPqYdK/fkImbwDn
ZIE6I2iDgr5fZ3fr3A3rnGQUYEs+GECkyPom+UOkzdq1KD0USdIlLax512TpknHxAvWKGRy8tBlU
3epk1X/wytCua7HMd+svvzQ7AxLpOloN+ZfOcJJLOhr6S9PBwikXMLzUFsuKT1fjRP/RrOHtSKlR
gmVUSo31EixzUSP0X1UNC2TAbQAsKKih2hBF35cUCsyL2LypzahNh8luc3bHQcUJnhEFsftpt87J
Gn+PCq4maZd1TsbOah9mNSLAlzIq3iSDlPQdBJ00iU8rr3prSy5KYuQut6d6z6kr+giUtkyU4S1z
BY0awJukjuyU7GzpUgxa5YdEjshXLffB19z8HrGoUyKCRYOnvi6U3rMhskSmhbvaOg8ttgvAvXtJ
7UgyJ21aA35k2Z23dE8Vjx99oRVz7NTs5dPVhd1ZMZd283O802za2xq/tleeY4aImB16xqm02CCV
rfvud/jMyiUkG/6oKK7zOOnhU2Nq9T3WdOigZsDfHieMVo6uRn5agqVP7pqC5Go03m3T5W5dt0G8
haNifUoqkoogVvhh8qNRJ3vvve4pG1RzCA9NWRoY1VlBScIvLa78axVXudsule+FH8O/xNR2zUjQ
a8l9v4gsLitsIUaESZrepA/ybtpeUF3rvKlqUFw+OSPL6DJgkMS5fICsF+D2zwGc4f6dsS2lAIqQ
GfJeRHegONc6wMGh0HxcyZMI3+Uu/W2u0Igij/bodGjxz6mqv2JFt9f6UMMYLr8sGdovElk15AeT
OXuRFkicr9lY1us8DEXQCUdG5iqDGEANKOug2SirdlboHNweUQEZVSoE7L0FFyVN3UQdOjFR3C3k
F4oqBK/0mtPh0pRft55RXQ7dGc2nKH+A7wTSCDm2+Nr5BlSDzJ//7XCb8Q8fWuHpU5Dmq/F1ba+R
ns8bd48VWkyOS632jp6bD1U7mg9mijFfRBGnWFqaovFngZ/+91ZidPD36Ea30VGa2+SpKaN+t3V6
cbUHbBBcpWsd3aIVFaif4ml8/O+ciSSlh/3aQ+ioPeJxfr/ebX1mU8NnclKMouMcr7f/NVAmm/2V
Ah8ORstKA0Ijl0lpJtT6O4SlLOsSkuSfkIVI8GWw7GG9/Bz1NV5j1KgYiCUQJOgVRvoDDwijOSEW
2sBqKcI31/5DL2LtReC5pdblJxXm5kHG5OKVf6pLgDTQhv0IkPhA63+zQ7K97WHhiO+2v7rFi+Vg
dhm+cMv/DlC2iB5v/ysk0F3+Mrmb/4e081qSE9na9hURgTen5au6XHu1ToiWw3vP1X8PWZpB01va
Mf+/Twgyc5GUBXKt16j2QkXf4DD3346Y20rnrUoviR4601aGnTO0xb5Ox/tWmrhvWnWOhzL5FCc4
AwaK5xwty6uPdp2V62zEyzJHiKxFG2ep4Tt+ym3DeGgH8xEBZ+uNUqsHJma09x18/1cMqhbVOFpv
Sdb024RKCbgDwkxwdU6K2U2TKMoBjjQm9VNYkCmfMwP1SfRuSWSqKB2JeKicIUqLUXfCPmc1GGDA
Wze4u1Frftltesdf5hJiOaLzBq0D3xz+Gnrr5QGoX0edLO00HSPBDh7CRpuK5pJc/7Bl1b0ofmk9
kCM62U5T3lcWaqcnzw5cmDSJeRwT0A3AvWDID334WAWpvdAcOVtjjDimBxlv4c0NndC6A9WvXnuV
1cUAsfI1tKIQpSLcbEm4aq9aXdibBqQqqWuaXqd1C1PBHagLDUpq3NzXQ6hNvHtSun5jYz0VIgSG
vZyNkbu3iHI+r8EhvYCg16IqypLT6d66bbTw4lixtwsp3RwU3zbuwO9FWxes+MQyKVeIb1rPCHTU
KC6bEtyw1FhBjDZ4FmnJnhYK2S8kXHAEE7tiE1ZqwRrJDVZznzgmsBxtURR2s3Qxir52kaKeW65E
M1pW7HWy6686PCRZ2/8Fo22VQj13iFSLrhkyKw1h8Ess2sD6vgB/sBP6c16GY7LjD8dZsG4IJmU7
vcFlZ0BqHtf61pRXYjwoXCCRvvXjg8adaMZjmKyTocSBdYaDCPCHg6LeEox3sxZNsbnFDI2fTdDA
99qs9JZEDmAS31SX7gTfiAvA0iFraCFQKjbpa5y68nXuMICuDEUrkdFADlUoniLwMC59Vx5ux+mT
JipAR3Oj+m0Dp4am6Ev0uLiLLOlRdIlD4Rt+TvQQWaLEAzXu29JLhwz9ZhyaaiOajQrOumhRYBBN
u1KetcQNrqLlPCC4rL9EbtFcE6V5LI1Gegmr3jmI+RBLQa3MR1Q/6u7HqpW/TjtZ5t12+v/o+S8x
XlfVnwJyaKPtocEfFi8mAMC1Bl3+GBtderSjAHwYYKznyva/dg4y/hrcZZTAiy9NSll81FwPW6MW
OqE3qju3alAAzqRqqaPN/J7zy/aLqPkelO7n0k6bs9aAuh5sFuGhrSbvLoxvzJ004yKZrKLkwAI0
ghHgu+yZzy74eRSuWvQo7Ml8p4zT9yHQVz1QsleT6uLOACO7LVB7eNONq5iwlGRrrY9pt0etu38O
fcht04lyWfNQPykbPBCL/t50gGQ7SEQ9RV6/r03N3Pm+WS2GuGcpWzWgfRpJX4uvU/wmxLfLonuT
ho1+un3X02/FCLoGobxe3c19pR95a32gCi+L6cq/pzfGkUKPG+xv/kNzrTHsYHnZo7IVlcO5/1Zm
nEa7gUSrGPUa/QLsKltVnpyfhtjv12Gc6U9Whp2frIbet4QMIxck/cdYxVcvd5o3TdXlZcrD0z21
CpDP/EUOjalHy0hT1ItuuMnCb3X7yQPdsw6dMTkmRRIcEbuR1rZsqU+ZXVAFLgrru7dCxih5Ru3k
7ExJQ3fKJo41ulUBycW1XcfkEF07UW4jKKrTtkRkM4mhTEHzgeSJWriUhb6dZH3m0tzgmNG+7mVY
S5Td5lpbPuaUsuY4MTLHiCYGsH8V8+YKnxhJKcgtADy8dX3tLQX4QsAwEv5Cq8FOff6jBuy6NMvx
C0d57iBiBJqjiGQwmmZ0FV19UFWngaQcjnkWZircb3bcfjz8IPJoK+lKcU4zOW2/SaGkftYStV1j
qejDxhq0q9jk8DZPapJuSyTkbl2iP7aGQ8ET3jGY1LRFl6ljpIz3BNJl0+FioHCieium5FKGeQg8
NK93LXuR292ajHh9QuAquQ6Trn83uNWmJde6bII+uc4D/4wVg7IGONDFnGUpwpQ2ha4oReMRkcWJ
M2J+yyb1nE7Sc0TlpHab+m2716q+uEY2SfcY5cEH2VIe2650DqVTqenCKhxIDVVvuWu5lv/aFQG3
XhFwi61JhlIgDduV6BRBheuWxhIr8GwfI/tS+xHwPaUw3GNuP8Krck64ozmn3sMrd6VN4qqDwk0/
tXLcIsq+6HajVnwSgQ7FaSAY0wR9ad95ZR1gvDfFxUMXrA2ND0nEjBApuX+l/UEyUnlTQmmdHlK6
t7QN0AYNk689clhogqfJ1UIPAj9STzzG3CIEeM60lF8jcjDBCw0YvG+1wafA0ptJUds5Yd3bvdgO
mgx0c6NHO1xB386uneCT2xrDqnD6Zi9GDVXb89sqHpu4ka+NHn7KsiD4hEuXss0tG+q2gRHjT0FG
JbjrrMq7lIUaHe2yt1c6K+H3FqydEGSSoLqxKvbheXL9WAtvvLIJgOuG1pk3ja9S6L02HVhYZWIg
y0b0YayWauv8347Dm6PbKDyL4wBoZWdf9y61F9jk7/rsbKpJdhb9Yu+fg17i+MCCppBpANkce19P
R82HdlWi7Po+frNSlGg6JUfOHXSEM2EifC3E1mraQzQVZl7lO6sPAyI46LJmixVStJiPmGeZ3t8x
Sr7PPfwgWoUkc/wwlnW+R0EtW+Wlm+1xbkQkM4rGi1+l6nas8vAuH9r6LpLzZtvjC47mISK4Mu/k
WQ6x2LaHtnvPw/SEDckkJ/tSYK7hLUojuuSp7L1jTKcuTBDwT60OvwVsMmvictGqrnK5bSpZveAr
N6wktdFXHwYiEOBQKsinBJKjmZDLpmg7XGsd+L1bn9e62tFGhRWFU/ViySM2BZFUBjtxJtE5aMlX
8Dj5EvA0EDQpiJqzy+uqU/1864pdG0GOKs5XYeCN2LHQRBB+QCwaHTgej+MBeNgEplFU9ytQcJVr
/dTqMlZz8w0PK4mvWgSWSXSJA+YbYajHr7YXFVuRtvc19UegYDYsWiQAeS4Wu/Pmo7hWmFY/K3dW
/VBOMkAG1pNZHJjviSmT9ZCM7l63bWM7oK66N8fGOgOArVgD2uWnrpbucYdyscp29b0HGCqtuvar
hHb2tAAqnlQHA8QWE6qj7LTqAXspGCaxW9+TZEeNAdHENy9JkQXUtR8hLgCIbz/EZa+eOmE/0QbK
4kOzKvx068hqQkYBQfWQ9Pyuni7p4rocTqaUlaI/iwv8fFmfY8XAHIva07Nozf0iNgrwkbQDvJdO
iot8EuoA+NIk/ri0CmhUomkpY3CsLO+7aA2wwB5hrz/UoTycWjdtHzUjCbcW9HCU5RlszbR/CL3b
mA0XajkC+dxKsWZeMAZbzfq4bmXAmBxMZ0mNX47hhUyOfmUkH4q+rB/G9mUw/PocjR5iw7ob7Ejb
4lPsq4Dmpr55wOSBZ1EW5c++etorUi3Y+Th+L+Zgbha2G/VHAV1qMsPExcf7fEM8fYAzCWBTNXp8
c757wz8NAj9FAmLN82S6EFV3yYwk2JhjtBiy1EKJ9ykHmPBoUNd78jpsTJ0xlO9EaK9HDmQFSZno
Puoaq1hjLb4UU25fLHNsD6IlNgBglJ1r8q7mr3iQNk41eCgIGNw99r8AEsGhwqJVAHPdUIt+hHLW
QptgigLLqFi9Fe7JUFoYcXTjodATeWkjBrlFFwLvIAtF4UQp+yuM7vpBzvXgUFse/6pIpukM+iV3
UcMIagBXMzBO/FNH8T826qrYUN3osC/5+399e3wVQ+JIQ0GyOjKgCk5FY3lsfvRG3R1FhRjZ2nId
2np2KzCXURbdQa+FlDXVm8sM8SvFvctiM7qnBLRqcEMDFWTF7ipJfSBLf2NjZ5RsPDz0mWqcBGSW
xJK/bYXOGI+ymgKZK54sSQTZNzmqbj0+ig4plqNlY1fI3E7jbhDwfDOFq6g7QXmfCtHTbcmaNkVt
p2hcruOoN076kHHPEl1iE+PhPPWLhoeP8w06UDr8m3JvuJs3Y5tDHAu1/i4rm6yAOkjb7EpEu/Ps
IOJE13yE2HN6mUpSfu4qLbhrLL8AB4r4eANiCkuY1P/kp8lnwGEdn/NP+pRulQ+9nnRvvj0x8Fwv
eujLYdi0io+4fN0Ed7XT7upC1xeYnCM2NG1iSDNnqbXcTRnkym1A9InRzLCHc4PzUIAn80p01Y5B
ZoxK/DbTnXQHNQiLLaMq7zNXx+m4o259K52IdlTmf7XDsksPom0VIKiWyRQv2tXEUir0FqeRyis2
g0wJRTda962yc8Q80WMM4/bgUEH43FeTLgly2dc+GxV87DBUlvQxuP7zoH5SfpwOSsjpfR6ng5zf
HNSjzo1VQlijTEoGvFQl9Uymblnk+J/IakraPmQRiQiDd4K4xJpw2jRODGDb9KLd3OcBT0SwqOxW
ok9MYEDR2rcGrO5iWk+KPiWdLEYtiggVFgoQadmIPbHxEg3LRrPgjqHIPweU3pOBM/zVJKc4KQ93
k9MLx4oBETLPkhtJvKh1gJ1z34dZ8qpDWCSv4fn/NfE8ieV1NjTa49wj5plfa1FK0T7QxuuH/qhj
8T/mYbgvpm9UNydQClyX2/dtu/2vTY3FTNeVzVnENur3Qevie0CJ7SGHALu4+WW6Jpp1gd5acCfx
2zTVvrxqUr+8+V92cAo3nV5Zq9lAEyrXAaHE/MxiWn5gLbPXstjY3yASAjxxQ2AUqwwpohuyouxK
UgWOshuVAI2pxFEWoVKrWMnWw3nejJ02nDNrXThZcBahYkx0j2CFtmEBWWSOD7A+VAGcM13gJOBj
puPnYTFD72/EdHO32MuU8tfpPpxsnhJU/pX/RHi4VZZC27H2UqA9fKhOiVoUYNCHWARM1a25PNVE
urT2fCdZzuWsefRWrZrbojQWTNFa40prcSIxapVLRL/dq2S6X8y4Uw63WtskP0oJ/KvoEiU9sZm6
6goDpluFDgGNW3MGdEMblizlmnipdxkly3/WO1anVPqtu0DJgueoxNhZgyGzF6NWOBZrLyz1jWji
zE7tp1eMlQhWRgrZklVmSzHaQSADgsXP1ZumastOAndhUE6mVfix8pgbn8XQbTIcVZyRe45oFXr1
IF5VrIBmJ0H52vPrgsRT+N90rZNBa0xNPGyD420XeyZ2US48ij20KIMjYiA1eWwAk5nxRfE18wCd
+OdGm5rG2BQpAFw6ZUcykXq185/trvTK/9wVobejxAS/bc9nEjEK0JQlss8tSYi/XoIlTizaljXI
WEGWi1pyvWNUUbN29N4/zs1g6svHIYIMqPbXVuns7YcQio5xtbjFiCnEMVavhbixYA0yTS0OEYMf
phZ984CII1P0JdJsbTP35yRrq9urzJN23NhKgoYoSJpDiBHiQez9rvm/9H2Y+b9P5f/pZcSV70aL
+QX+92mipON+8ruYP74aR81hnQ7DVRx1O91tGmgA/zj1r2O/m+7jS/01/pcxcejtDL/0irPfzoiL
GMxe0fEfr+nfn/fXs4tpxKFV1OBnMM89j8x9H1/VrzP9D+dPYkAPH7+gX9q/nPaXXfGyft8u1ZHr
leUWLEmD9JBPG7HXGUbysfm7EBE34ckOYu+Px84hc9yHs/1xqn9x7Iep5lc6n+2P03849l+c7f99
qj9+Lo0k3SPQjej59NH/8dXOA//zq5VwU4lgKvzjm/4Xb/qPnynufmTA/u1nMk8zfya/O/b/8/P4
41R/PNtvP4/5Vc6f/B+n/mPIPPDh456nMtEkCyIPUZcG2zt7MfAAcR5YPS+NrsJ7FFy5AuyQTn9C
x7QNdPsoS5y1CBR982jXhnAdptF54DYDSFZGNAPE7TQNYs0/JxRND6WeJVJ7uEmMOY4VVbkqtF4+
SV7aH6PMk5CfsIY3mwJ3nQbqs4PBMPA5Wbu008YJTPsYxhbK97TEJoDGzqI/GbapF06qSpVk3o7w
BsBskd4ot2gRKA4hB0FVMssP8wSm1HkXpJw/zOtoIwpqMT6gbu94L1WlmIu0G5u7otP8F0rABfXk
1DyGfeG/mPbwFbVmPIWmVhoi5gDt8CJa4OBRDoRQJFq5NpKBQjNIzOrFj3LnBIsMfYJNXhaT0RRi
WIdfdnXXK9VlD3zoZ28774pY0h8VYnIhgjEBuELA4QY6zahMrGzTlbbuJ89utJcEM2fqQvljK0fe
a1/b9sH3Q3zgSw0hI5fltdYn9UaMVnnfLoNIUg5iVO2D556C2tV0TfAXFDWVqRyaIfG6SEC3v0Ns
+4r4kvLgyyEq6n4weSGk3buV9ktKE8E2KfHAcrW+u1go2F4wYTgEbarfOXKuBmtNQloAqZnzHJEj
DHOulHfRYxJgIufcOnd1jSHqNE/eTjrCpLp3WHo4JxKTLy4wCFyl5O7JRRhIyoIni8wDJndHkg3W
Rsf0/GI6Oti9Gh29kYSM5WfmM0ZnKmKNXYJBIE3TJB2NTBSgoqlZ+La7BXaurpCWN55NA5tMDFrc
n6PoSm5HL0ohBRGs9ejoJqBw1yI4HeDKIKFk/BwdxmITtn2wEcHpCH1AQaFlI4J1XdfWqBiot1Fg
qM1acVoPSViZmWUlXsdIgGxFcJYVzkofZGUr3oJGUgs/JcnbiZlj1alWLJurnThW18BmZ62h7UwJ
1y6j8Mn483LxbWrTY04+4dUxcW2xWWaOaSQ9OpKBReLU7ev5KdR7arbjGL5qXRXsjKiI12LUl7Ga
l1Cf34tRJPS+wbZxz3qWdyends9y24cry1ZcDMCl8qmBrLmztQ7hnamZabVyThP7KvVD+aQ1ZfXU
DsnSC7PoISylFx2o2R00tXGrZ1G2bGu9x4muw5a8TbtD5JgplmPJV7QAo4camPg2mcDzsZrD2guG
LtyA8UdnxTGU1zZCG2lUk/Iomo2mY9vALVGfPHTcIXvK4JLmFgDvvJKyJ0OOUAxFBOEQRzCz+L+4
myLrTaB/2nmISx0tIlW/18D47lsTcSXR50Mxvrdkr90UHhrdok9ssgQ9qjpySAhNx4o4tSArT3E8
RsiWqcSAWjqXqm3lY+CE/uRw9jBqHdIWCqyLyDqoTcDP2TV7kstOxtZC7f9ObMRQwF/31qzl5H2o
sCXzASYFI+aJRlj4j0C0Wf1ZVfMS9xmlD0wvP2dN9obMEkI9g4EDT5XV69rThw2VhQLWzGHeqFFV
4V89ddZu9XPEJU+9iBr043otK89e+63x2+iEq/tbXzrJ1ixRThsDVwcBqq58ZHgUWz1i+DheQ6Nf
BY0Z7+KhKrdWVnv3LP2NpSrl+jWL5XMK73Tlg8vetrF5KPUKmi04iaUWVeOusbNDrNfWvVka1r0U
AWdWR/K+ok/JdKQwueQsKn8I7xXF2oboDJ4SPuC+i909GpIScnhsSt0rtpLlJQtUFKSTZZjtpg+b
agHqqq7R24ajctvNMqrMedtG6xplkGMzsV3EnoixyRGvazmNlq1PPkkB9JB2+iVJA/kqekgxTIYm
vgUajgAxUDpyjwgh6tKiT7eUiPJcinnFVBHv9a8ptpDn2fberPEVC8C8rESf2KSpk1416xlf9ehi
U8a6ptoyxST8yY70pxA5hHMR1+VzN8FADQhpJ6nyyme09GB6wwFCMojFuZt52b2jlNk9y47tEErm
yUbSACwAcor86R4mAciH3BrVlZXL0sqfqoFj3qf7yAODoftBM8n9LoASlmu3tM2l7XndnV2Hh7jo
7fvGdnrYEr66dqsgfmul6FNdSN29P5R8lAiXUgUtk4UiSVSMUm1AkXJ41zu32RqAZR6oAfu6vGq9
0fxuS+YV+x7kN5KpYlhqyNirer+PbVIQeh2mj6IPbNepVQvUEHPugXGUpTstKMajPEj6lrJI6Phg
ORJDuzZllq3QRgxerKqrFjjVVSB3qlNrddqitNWOQshgHcVGrvAInJtiT8+sZEdW+jEtGmTQRV9r
TIU/U+tXsWZYmwFXsiWE6uE42Hh9e46KI6SlxJ/wZFo6kZQuEbS1dlFhKs94j4WrTkNQw9Ml496N
pSUmUeOhNadPqMQNbl1IcbKQmvB58KcsNeVdtez7H8ZQv2tmo75mngPero6DHbIt6cYEMGz2F6xQ
+4vP89der+seQ3VfWWV5pC1N1OtPWlK6h6FCsH5Ujwj5IoZi54+BrK9bqQK3MJif9VaLj8ZIptL1
sB2ysjw99ZAU113bja9SjZ2DsuVOokqLNNWcq7WKjN68in1Ysc61MJRrJvUmOFpanlsSE+rOAkSx
vp37htLK155SKStxlBhQwlHe9QrqlnMfCnn5CtrjWy6zUs4BZj27cfw9Dhrlu+GUizFrKsqfnbOA
ipI+NAEip70j4/WukonLWgkKX+TgpJqmbynmnbkT6teWasjVjq3vg62kb3WjeGtVb7u9XrZUD/Ka
y5mbQeht04faMvSnsrHBVoF+s1q7Ptc8ViC6DZrO6AL45lGdrcRo6uJm7o+FupW6Oj6pRW8sWqCb
lY7EptkeFKWurjECQk9jBmvTDIwebJJl7/yu8NY2iJBVL9fmpUdHciuPYYZLsWPi0gbJqO6rndJV
2dYqsuTeh1qImFvqfU0881CkbfMaxSW5vETv9nKaDA92x+VRRMjBcG94nfMs+zWmL5CKdoGSe09I
A3+JHWT1rKQdzljOh+u4asI7xajM+9q2eNpExO5LUnXfHb2zHlo8YXiaRIS8lM3iPc03Fg5pCwUn
wyetG06e0ymfFCNVVsOoGSd+9dkd0knpxk4DgPM+knlehtVVnvXLpLKiLymUnklZobraIWocVl/e
5XGdkcwPm03eKtWD6Ws5YlO19Tb45nWsfIgCiXlSzCT8MRrVF5hf6uto2d6qo/RzDVX8561Kkrco
tiGgEaDT6FN8kZoIMrumAD/TyjOq5fmPVpvk6WUk1AYDlao8eVTk0vxuRMbasjTlPXO6YoljVHIv
m2G4kw2r2OeZGq+bvImWtcsPVW0MfTcxkK5B2WjLWkkrrKR6wBGA03jkQ6E2Lt/4LoNV4Dk1Hthl
uW9aZgNrCEmgNAr+9PcREmNPsB8t5A8CBOGKOlsraEFc1GxwUfPP7KOXwnNM+OYOKcR4LrgFKNPO
u6JdDVxdYbUU4m59KSJj2DgB8vGea5bbwi29k6XmyQ6Dd+fOyaJwb/q+fSjy4IdpIhsj99Jxwrqi
pqAi/J4Xe9ES/WLTTRFzWOOb71Gktdu5aw7zvbZZO1HPTbayjKdETZfFmHQP6dTCe/Jd89Xh1BkN
Rla+Wi41YGB70bQH+Y5y3pdR1ZMz3m75FQ8Ub9lkVbIVzVhq8musgm81dVLsU4ToEoNU9MEMSo0L
KCEuwBgjSJQGXrsqhq5eRJVmH7ug7Z5b/bFvwuoHBLwlNyTAJMGbktlChQv5CCp41zGsv6SdAjbK
0b41qGdbSY3WdWhckmq4Zp3vHLzubEDMX8qh+ZDZHuaC1AXtZYu5/AR7A6+cTL23XW4VwzLxxnyD
12mzNzTgBVlvFy+q5aB7oYHMFU2nT9t1X7Fm9lWrX1g8VdyrkCzubYh1i1Yxhv3cl43Rl6a3rMM4
uN296I90/94wywx2BjfpZddbuxiFwZMYxHv3G3K9CdDaFOH5rmpfYoRBDj1Kh0scjitW8OFz18a4
tLvDs2tl6cr2q88CGonCmYJYk4SNhGiLDQA1OnPf2+a+hik9IaJfYC2xbbT3itOcCrnx7zQJtLbk
cu3lqaZfGGrbna08lR7cwbzwn07esgblX+xugLtMTadx1i5PpZl+lMwk4Gkq7If9GHgPWFmkR9/5
niVheNeGenrsjfKqhHl1Sj3FwuNUgauuyM9y6cSXJiufchPJkM7Or2OXf2qtQTllRqacIL8a61CS
ymXj+eG9G2kPeSErd93UEptwiHl/dnsQcCsbOzOsuCccVx43B0NRMaQ1MngLscX3iSWxZfCPr6Pu
WmJb/0XJ7WDhYfxxSd3mUxNo5mZIm57fQKy/DnGFn+Lg3LlGkK6Lwj3oetTvIlYOd5lhWNuqxkCu
j8gFWNSP8sS2Vl6b7JzauQ+zzPkBxKeVDSiHXgfnAnLl197WWFkDA3o1YQIuW2pMW5PzgAxBE1dx
9eaLnpqvUolEF1L7izTPkMr18AtRlWZ8t1z5UnGBfLAdF2kpgzvsAnVfIJ5D4S3bbIS7m5FUnJQm
1pJtVkA0BpzoNLm88zKXsmhQOJ9GDUdcdZNmQftDart1yvrTW0jZux5f4Gkbd2LT9YF5h081F6Kw
uO87JMzHuvOXKuySr1GirSJ3UN88Mz+Z6Myz9kLoHs6/ux1j23wFBgMBuy3fzdxipa5gmVs0g/Yw
FOUXiKPujmc5Zedn1SJ22+AbDhfdog1ybxOoAZ9nU7SPfV9+joMSEClIy0d3VCX0p7D+5VqzhxPj
7vCays4YseZrcDFIiFXhVZML9AFUf3jVEiCKjlY5b01RfqvB/XxJwvY+GC14TEWinuUA+xqnCKRz
a9YJUmzxtyyqjTctCEoW265ziPARuFq+/2SjSYxDn/JS+qZyAd73IlpFV1Q8fMT1IlezqaJYXmYs
USAjhhpUabgZEp6a5QF3qsSXn3K9txdy4NR3DeYdqzp1DVxqMneTVlA4MozsVih+9ZupTLvPphKn
863HOvke1UvX0Kxz5pnOIiKXtXFSi4cWLtXVZe40pqbrN+aKsmi+MJH0w34MFT2IU7hPN0j3tsDX
5KL7DHLUfAdzcduZev4eyqzR+GeMHPXmu0UwejT9Es+G9Nyrvb/g/5aBHTGta1LoX7vGLd5kOfTX
nlr1e2FlBUnfLFEyW+itr694C2R4NNBRGF237t7HmuBS9hCEEO/zv/isCrOhcJ5NxyygvevJtghs
5zVxYNxXZfCFBJq+xFerPZUwN8pyJRSHhQyx2BMqxJLWmcc0e/nQPYfy8LREIw2J+zZYOP7k56F6
pGjaoVr3k2m5nVgBP8043g+RnFzVpEivUWDgthsV7yKCFe5Effdt0IrQE9ONp3nwMzAOurqFqpC8
HIutnzrDo1uUWNdPsmU9roJqMmRfeNCEJEr2vBuz18EhweVYAXk3y8tfIzUJV66X63sxqsvNi1TV
LD+DOHyJu3vR66pFcY5sNIbdJgP3geRGvXdqUGuwaNNVm2iQUyYNTWgY+ldQnTwI8pUOEjcuyZXi
LS80exCbUtO3QxsqZ9FK1aDaYCG9i33swBzD5KeI+d5n1dtJkl+/j4YK/ExTlL3hu85THrUXxM7r
d9Br/RJyS3eyB886jkMSrDy7jt6szNsIYLOqwLFSAArh4qdZ/LuQp/1nxGjwE+2CzDhAPnxWpUC9
gzuprTKt8r/E0iuEgO6zpgfSGgKquUfeMV2XQWMsSuiTLNZSY9liY/2YIYN4PyALq0u18dhYNY/0
WvWuZQaAQLUs1omUQnLmXS4GDaJPHss5zwI2el2C5FtF1aao/IOCQsJ5dJzqJTf9OyAp/T1L9fol
0S+plxbPFknOR/5hkCroNdXIvYzu8JinfAqeGbcr1esLTOflJF/UipRtW7sw7vBmTuF/YgEFG+VB
bBQHqYoqRCaLZ8M2WtpQNVde0ccbc8QcU8QUnQ2uUUbnazqsG5TmOk3it9i342GJBcPffCxDBhA5
2o3HRwRHS2xA1YUHN3LebpYcjXmRsjCDjuzzkUtG8BpELlYZCLa+ir5UxdP6w54YTTPz1zgpg+eT
2elCHaRPgXBt1Er9TnK68AIc0yB3GYVrHybFRptEC8Yu9E9TLAiNcJmrXbQxBNtjfmYR5BAr5gEs
qHR7KQYkWSVVwKOc1K9A57UPYs8is3vbc/7e+90oisknS/xFWk/m0dFamGgTfktSknayG5mP6HYn
2yFnAZebOo63I6IY1hhkX6ZYGOc668LJoUOCAqM1OhhzTQNx3ZjjBfnhjusqqkadgYyVPg2U/xwQ
R6iBfAnb8MW3akBFQag9B2iHbUWzSlT1mfWOui0yqunwBVcj7tUHCQztVar9fJnlSvgt/m7kmv7V
gD2BmzzLjnoM1EMAMm9jW5r84kbjg+Qh16S53XM6crmoar1F16Wp1m5iPweFbOUwJH0szSVZi05p
GvpnLc6rC99Ns5dK73Mru7RE17TxWCrsAzv4LLoSv8h3vo67AL9L/phe/hW7guAUKYF+p6ZZQ67y
2plNfwoE1RZKWn/C84Y26JEDQr5mwp9t62OchZAbufQSRu1SqVkgbrh4jIcBtGQ7EUYCFRFoPXeK
R0sJ2q3q4RCUQN6/hhOozh6gF3XSkCJawMUbmqD6nKuttepSXdkKJ7QByeKVbOHLLbzOxGg/BctT
cDkFVxUQeTXqg4uTudW18tRdb1UInUyKp0nv4gUbx/dBiZwpv9jJs6qwDmIQ1DNw3IrKgRitOyc9
jFWOytZ0qNNSxUGhdlm5rfactFK8qeMqxrGDbx3hxWQzemW+zox4gUsm1yunMe7gWuKQOTXFNUyW
vA1a3N1VdCVeW60i3+ZHak3aMxnUIFkJq3u51Vfc7NTzrKQ3dXlerJ1zy+mukRctZRNmKama9Knn
We0+1LC+FahjLXZfpNqWT//H2Hk1SaoD2/oXEYE3rwVlu7raz+w9L8RYvPf8+vshZg99+8y5cV8I
JARFgZBSmbnW0pe8Y50O6JWNFh5FcTSj5CJOlUaY53LQtbsQBBHe4jm5ypoOu/BWzrR29sjHgf5g
ObwdiLSsBDACjbZsodXRxPF0Z+BAezMUBmE4kfFdaBkCqAQ8S6sMf8zBL8UqpJ8p4EEtl5CIa1ty
YrWgvtemKLhLLTKxjCYsX7IiIUg6m8GPZvjVNiW8d/+do2dztkfTu76X60I7R8lT7zv1E8u60kUX
pjmuI70oKw4Zce1y2NGtEbNkHj2tmTJP1s3oIDJQxYagHfRKjfy7TuSWinYDWVeHeXkdop1fsLRU
tcbgAyN26koSuaC53xavgU7+qdiL/uxtR6WBqIQey7hWwdK1Q2c/lEbhYD0F/bdUt3AmNOqnuAU/
NXdRgQlt1m9d7eNyp8FoIaQHR2DwNCZDgWcIXbzJiDSmvYNooPvqBDNcLl1063VaZLVBgRPg0M5o
GWZrQVQTm4hPWqETZFpabU1bXbd3cVSmR3EAnnxU+1J0MUvNQjxEehb2qnjQvE77TuuBpS7PVdSL
qqixntdHL4oGLcRBfZEEd/zWuvNBNSSadRW2UOTo4cV3FMcVRdVqin0DkcFJGEHaiIa0PoEBFUft
7lemB8qbUjnz49QZL1kq9efciUB+pwOsY6AKCrztaAb7f/ayVibwUmt3ol5stmaimMUJBEhNXrnb
ASgh06MWzelOEOEGnd/fE+DcrYKook5w4jJXRsS/oToWddsBO8TZZpIx7251OG3l8xDHXwt4PRVn
J7f2g97iXRGp6CJDXSSsRwD1LuhF3kSVOCjqxd4AtAL6HmAg7+if/5whmmRqEWq7rXW1tBbX0vr8
UC/wNcG7OPppddGgi94oHUV9IvS54F4j/xs0G3mfJMri3P0Bv8B8HNFoPXZ6MH7Wu/m4uiVJOXeD
KDHu867Wb5bWkdVeKugYWcF1JovskxzO8cmZAQbqvXPAQJLvoq6wT/k0yHdSH/yPPZbQ9ulv7QIj
uLZirp6gmhqfML7h7CmuUgEfkjBIrCUu4RuTfxYGiRmV+inwlcYVRwfJgn3OGR8Q37LhMmOuwJwE
FL8UxdQBhLBjjUlRTCxjHvdu0yCzoKVhtEBQSP+XkF2Gyy2+ip8wIlk6pA5jiziqOVX6GMnZUS8D
/cEgGLYyoE76fdg2yvU3ASpFiRyHqzioplCAT3CsHfEUNM+d0wKuSp0QNjWKMDi1z0XyRGCvfhI1
Sdsu8zns9uKYlGUQ1TomVHMpqsCp/m9DDL/Y9+qyCLGz4CxA/7k5SwclyjsQqQRIrMSHSbzVtc9F
FMKCFvWvlawBMDf6z61faZ+tYSEYTLV4H3S0quu2w6M4aNW3dUrHtS5DcRB1/tNanWvaQ1ap05eK
ZarnZ051N3fIX4dV/CgXxl31m8c1XfgLjNnJb4rfScfKmsxDTBD4i40O5IDGtDmW2iGbrqu6Ydyj
DtNBbBbXmXF1QKh6RRw7b4UO61HHDaAQ/iqIlVCKIhaix2tpOSZKqtFqb39aCpKlrfTfMVUxdCRi
IBESCkzaZI7umCGkWekmApRdYd26GlKrhWlcbAas1d8tQHAiUQn/T9foawtx0nYNcYIlQd/z5xpT
omuPo0r0UAEuAGAouUixorzWUTPvfWnMDzhAFNgipupMakjjiqNmOSa3vvffwoS2MvqIr4q1F4dE
87YuH+TeSh/W1grcNBpczRfZd4Nw4SVCb3HXWmN6soR/oTKAxiqd3ByMBYCnLZtqYbMeQnu8w6By
RalaKKzXveWgaIYfb7wDRP+7xVKfVFG3i3KkcKeotN0qrGCjl5Ha6y0SBia7/gqt3HxvBLl8mgbn
tZtS+V5UWaAVRs8IYweqvdhgvJmArlT94jAon1CHmYAqlrKc3YsPYJ4K6YqF9ST6v6iC8Q3uUpW4
z/bR/OUkwiLrNyRaOUhe7n15bPdqjmvW/X+dEPpz87z9yvbLf06ykqI/NRUDUJ/l5UUHCXppzL68
iKImq0hO51HjEk7QEWseMRCbKd+b9DzPQD1tX4YwieCodQvgldl+4AvcWY3Wn9RxVC2ckdF8k5yf
a0nTp+xqD/1Zxgl3CNSM219mdDF7i8nfiJRsV2U1D/vPgXEYulvPgCFa6CkESpHpxIeO2NbjOI7B
gc6muLNMVKOesvBRHJg04xGV1uhOmZzoVmTE3fsperSbWDo7MoSIkYZ5PC51DdF8xckct4eBx63U
prAvcCsQe8uK9hDI8Ml6sebL99kCIYmK+M7CiIDKQct3RsBa3UvlSrs2MrS/oNX8HjG+4d+Coemq
Az72zCAlflxC4EMMwcKDm1Q3sZEQoFz32lY9WgEYQ3WyRxckdn2bcgOPSugDkYlKiCItlnMe4K36
1gZo5gBGgsS6l2YvHOvqRW0qZJ59uXyTVC12A12vPxcGK0EM3fY+SaPQDVuEGWLS3kj96OjI+oTk
uw29J44jgkn+lwnBIG/QlfKTVKKmUDXffcOfH7VWl482RBkHUtrsnT3r3X3iWC+JCYC4GcvymOMi
8vImccOgmMBMskkyZTzIEaLnog7hqfE588fXtIhlYlLIrFYAcSMpJtdQbuvmAdu+DGIr3yP/0O0j
W0q8StJYbfpRvG7C2jmMVu9fJx/tc8NBn0uGRf0iNikJxPB1ZsV9AO7Pk7tshInHcD5VuEJ2SlJn
92qQ+59iJTtCtBqAbGQI9p3QE60CHc9KD9pxpxWIPwbKWJz7YirWozqAHVSY4hHzgWvUiWLvrGGs
dpmaqq6lZPklgKz+At/U772tThyIiwWcLQ5bKql05DDRXGxEy+3ErW5rIvag1s9JSbSmfaf2XyZt
NHG1RVylqMz/e5coFLdiR2TXzkv2tCiLpmJP1ElTC9D3Dchxe1SdqLw41difzbZ81XxHPWy3HyXh
6NYTvFRtQRLiKN3p6iLxRfrCZVgS/bUlFdycjR+FYpYkb4TGzjECyWWwaJcRo71UjY2TbyvHjQkl
RZ5n54FUB9y8KAjWMjFsAQ8QFx1mNW7+UZZLE4kjatySg3IplenWENEnvbTa13rYQbrWxScrxq6L
C3I/XGPOwQyYQQnyF2mBfH0j4tGJRyw2ayO/VXkl676oFu23pqwLzdMooRqW9Hl2apY85Ukxsuwk
HmDB0NoCq+QFDB1BX0RNl8cOR0SOqlWuVY+Tdj9EHTGCpX57/OJlirr1FW2HtyNbndjbNuK9bMUP
7bpI5p23oemfdGgZ0LAgnM8L3ppJoleIckdW0bTedErm5+QS2algpUl7cli5422z3buoC7rO/n2i
KIsns7UWex9O+VB898e385S+5uaRI2Tlmoyvsa7Z8170gNZS09ntwfV70GrghWqNMd2L14WzO79s
L3orirrtjW5FSSpJSNteuDjy8TzHdry8BDIVBWpBXo1cyoRY2wL6DzY1MTr6cyY1sysqGIna37t6
RmozyiyvU49bcCwuBmP3pSZ8T+dcdsUG5dnqfTmLoITuWuhIxfvZHte7z3zdXZ9uXpv73vH3lvp9
sjH2+4BZe9nEy/PQlt/5W/FvdeIMcUCcthVFHR6x35eSB4LDsjT86hPnun6p4psUm24ZCMSeJUA7
oiw+5L+1+VsdVBK8lu3Ix18QR8Rl11+YMnID6yp2ybTDC7T87e2dio9YvNgPdVtR7H047W91/+ul
tst/OC10rAqXTdDvomWMjGQ0J3/vLuV+6UFizHx3pGRRncJtwaEpy9gVp4ryehFxpT+nT6RboOb2
p1LsqX01H5suPYmLVzCGerO2l6C7XL9n8ZmKoWubFD7UbV/y1u5vdYWyIDdEVxQNt8uIuq24XUZ0
6a0o9tYvfqv88FPbZf72S72iwhgYvKVaCxvzMpuuo9/HXXHuu8p1Jv5YKxq8ayV2t0ZhVPXzOpAP
Yox991ui1cerYnnl597/vg0axpIUthWTZWARo4uoE0Wx9//bTpwrTkv01JtjtTmtw+p26+uwLu7v
f+yK9xGJkVzsBqQ6kcDzdXsQYqoRfbtTUP7ResDvchDQmcUQlhJQa+/EICHKGWmLSwLlnyGuQmmk
a9+2oVVc66/D7TJRbx+aaPKh3faNiQNx4EjEtyd5neQ/fMcfzvUzCS+WfFlv3sy/T6VcnBfjfXYh
D4HRbiBwoc7pQcfRwj4q9v8Za+/Mg1AYGOJGto24ayuIURXX9ibBjYN4GNvIL4of6lTxFMleE8ZZ
E4byXnyzudi1SY8+6Xi/jtKof5lIbJ9dYW2hIiQB91u+etHcd7rXIYRVNWrsdzboevfiPTa9Iv02
NVNhgK7vVBigYnftzNubbpDllfzOPIlOA1lf6klzPkEe+ueJiH+8vkpR+a785zWSz6fV83jeOtPa
x/7YvOLy4me33ir2RJ04+reiqPvbpVK10aFN8fRlbS9uTjRtk+KfgGxY1gyVtw63WsUKD2IBhyxe
lnBJP+2gT/nZLdadGInEHqoR74tFmGV7M1N+BZpaXZIOLySZedXFh1Hz5Ed4Gu77yoZ9JyQGo0gz
nAl9dXo3pWEVM7tts6SYGsciTmZ3KApArsQRdmQffN8ejNgTm8Yg+1/L20OjPnQx6P1tjpZIZD6Q
qXgTDaXRUDx0e1kHAafm0susnJJVeGqAOsHIRa4xQglRZD5XjQOUfKyOYsyZ6xRTpgBBvu95ZKL3
ii/bMTomo9k0Wed3wb8SrHVIcJbZrmsawxNNlAZuf2gQmYDXjV7z++2oeOJJig22ENwZ1lncpXgz
61A1IZALa579IuqqOHJ2uFgeTWP6EYKqOXPehxeTDlJGTPyH+MTTItwrcd9yI44rj+pFfCa1052S
DhfRPI93GEoZXjkV9c3iGzNGssfdCJv88rq3+5PIe95DcvEVPaQ3kjukfYNkxOy2yFCcYxl3HZpg
6Q4q239Hx9H2RjNVFww9fU8H+Efc/LtV3WpYv6tdPzVhbm/9e2jsakmVwLPwx2bbnqJiJURG2vYk
Pq/1kS1rS9G3xUU+jEHr9y0qP5xSSoRtwxJ6RNbiE2JPSN4Iw9TPD4UOOzTqWMQOEZdikAf9tcsG
uztMY/mk9zp+ILJEge2fjCF7InC2U+CyyQL/asaJm83tk5k9FpFj7cWvJlB6LhHHHXTph6Bk3U0P
orMsHxe0UjvDKBHuU09S0bA8SfWzHtbaukhdV7GrZSE+RPGdb8bBhzpNrBZEm3X3w3FR/N8NjPUc
0Q0I3x7kpPCPTTQcQJFZ63Lpf7U+TK2GdztvjutAq/EY03/qNjSOW1/NTd0lZ2g4iSoi6swnYkxZ
d0WtKIs9sTEDiUYBChbYj8NBV2fIN9Dz0Rtjvw0cqxkseu8fk1stzPqc1GOBPi3ejz9+CNFNxtgM
dh3S3qBm0ncf4DaKio9ytWecWY5PjCm4Fw3XycLxJHokCTATUAPVhWjCPypKehCfn3jjRNp2ah/Z
J9H12rlfG4jfTnG6eXlRz6upKO7sw+/+rS7snCU0G13bnpnZLUdTPpDF9bAOZ/XQH+CufBS3La5m
NkFxzNrf7hRxRWtsZFxI4Rc1zJV5b0kz0fz0OMOTLI6/m+HFfa8T5fr1iFlt/ZzEPzSUJrrML2at
e20tFafN85H1mup1s5Lv3hnEsooCZqnr+dqt33XBd7vi5vUkL7yg1Tpz18ACdyoyi0mCnINDGtML
xRwv1r+Nik9NIpodlNEB3GV7jvuXao7MY9roBy23sE1Fb7KaNAR400Kd3n7z60WDpKpU2OaXlbX4
IsQPI1M5E/ghGW/rfqJjfeyizdA9Z4XvIU97mutwQd7957V69wTXJ7pM/mJPPEWZRO9dM7bo5/4Z
tvSumLyiihj2/lgKZCNdej37zEiPLwiGtcUkMnIzOo0kFKAfySgs1qDrrjD0Rj00CTcs13i3O/sl
ToLKjxDyi046jJaeaC16cBhUPFpRbiGRX1Bvq4kjfu/doLN99TXmnpeNgbo+JPFomjBqvTJXobcW
q3oDR8JUJecetNzs6rE6HlQC2OJz1bL2xdBjEmHWuX/AhYA2xZd3JtdE+to+6WD/wuc8ma5DIBhX
r9rwMEwUwZZ/+PtRdV/buYYhV9igoluKx8xdXUK49xdFAac7bs/fUQgkxct8t9Wttmy7/C/IEdXV
B5Ir1Q8DPu99ip/tnGcPokuI3iA508xnPbjDDEjohH4L2UCMSOKXzdGK9qEF0+O7r0bsrpvC2KVq
ZZ2ypcfgkXP2Feo35xL64sWAlWr5qCmAgcYJtzuy8/q69jesDDRlKGOVLYOceB1iT61hZYSw/s9I
ut6UOLZ2GiWR573YFZViI96a2NOIZbv+T7vNrKeyKzwi4P+ikqSuizo70nPS1aRyIClU91HfGv7z
2VldKx0bq+xUd4CKUjyZ1bIT45Fekbh+Eruro1K8/HV3tJvgYujfWj8dzttaD8UDDDHdrHYfFoFT
60PKOqewaCrzC/jPbB+k0y41M9LucCmF8i89fB0JeJ6mo7G8R6h9SCIQ/UQMW+srtsjD3SV3nb64
H4QNuPhR02WTL5sZErx9FKSfRJXY6NVdjxrAWTTPw0fH4ZbTxQoely/SbGvEJrI3ef7ah9exflCB
gHpxfuhL/aFvNTJbJMKqlkVuRKOMrmICc8FYCNLqpJMPDu1muNNrOo9JoG/PYqvbSbWCdibZhA+a
bSYP3axpZ3hWH4NFiSuK8/noS9EPktlML5d6yXMq2IADEpNw5lsNofageIU71XBbvf5dLEuCWXAR
aW4UGB64/PQSd3Z40jRNOpp+lAGvJVBRzLb21JV1yXwZEUBdiijtfI5Uoz6oc7RDJNR/nKfXWUMr
Lyfv7zFLSXeSncxCjYfwWy9NXJDEPOcQAVl8SaZfDXnTj2Vfmo9GS1+R0roDuh3B1GxHzqcGCKtH
1q3MCCftVj3QKvDpUhM4VCkAitlOV3Sq73IWD40MuYoKC0AkyTp5CsbNjmeHG/UiZwz3c6edpKCO
v5T651kL5SOyv6aXDNKzkgRwxEngZrTGy/NS+2yG//Ygh5rFHkZBCamAJaiJrC2B/1/NkB2hvwTr
3de/NGTlJDdWMG3JtPRI+Jw9KM0Ct0rjypung5Ko80W2409RNwJqypBEgs9d3tVxMRxMXY+vvYJy
9aLpk0sm32ph3vIg2JUTg2Nn2pD5G3F7VJBG9NK41BAuDvJzPiuv3I92GUkruDg+oUe+v8LvQWBm
YksqnAQuyHAQWKv5PQFGFJshJTG5mtXeNZcriMtYorXd/phzkApItqdvTvF1LAHmTM5gvUVN9clQ
W/CjbZw9tMNIhmQ42zdzmHJXj4xmv03w6zIKEvzEm0E/uB3kqlZX5je43Nwh4CGg/HunLq9UWwgr
AitMPTFvd7rvuJmpTa7ZOeMtDRXf9aGL9OylKGvyI+iEkhQf9SxlaMGjeki4K1KnPSI/qtskwLKA
LnRkE5fKQc3hkJyRbaiOuZPuUrtT0MtMulNW9lDQR2PiBV1ietZcAzOVox0KvsFt23Rgry5OnpGk
xtutdGJmrE8XzNn95BsKMjxwufVS/YQQBDi+etSQKXNh745c1THCXWubT06Xx3dEV/wdablkUks9
eASrSfBtP/mtEoPuGGPoEG/tQLbtupl0E7XY4jFOVQOlrehT26cIZ7elsavs7JxYCSIAgYUuKgol
pNVL4c0ug/Zp1uv2qYnrfd9DSidKWj4q12zQzllZJ9dk2aQWtPj19DgXwHl0ZyQXN/hJbkj+NM/J
qS6s8TImyv6nAacoCWX2OVZ77Q5C/OoE2f5uHKvCBRIcIsBsMAcRuTlMNh3KhhzD0/1y3EnVbNyM
uj+aVtac66EgqYyJ707sbZvSj0AKacne7NBOHcZxZ0NW+ehTan1Z92rLKODjtV8LxILIZEhvjlHU
bm3DrmvMiXNSKrnxoCAE2mhkwSXUejcobel7UjgXG+XRCcqOVm797xDcJ6Qg1GBmiqnVj3EcH7Wi
AKVrdPY/cRK9KAUamtIc9KjWNQT1LLgGBiQsIFgu5V1bhVCJLyT4Ul4aJzT4CFXB5Oe2RR4QrJsg
IIxK1CpNKbikXeDm+fylbhV/l6aAC8IB6tJKf9GNunwFDwso3QGEWvIas84M9pbva7uy6770foGa
UZp8kep4L5tjBQVHhFsg6SL+tnMt4+6rHhURjBk+yjI+fck0iblHuXkeK4iF6aLFOcnUBpki5znM
2oepm9pTB8jPHZA4uIJye656gtCS5Oxi4vw3U5GlXdaRFQuqd6EFYJzGayK7BkKwbSJZbmJSHWkE
PmsQue3PVslchQUf6DTSxWLfPraLHdBAJUxoYYFIkARxsisgcA75LrDiIeapt0hCJrLmlUG4c2Io
P5XOAjS0dEbyQLudCmmvS+q9s5ur4LlSu+noZG29MwtyWVS0cJPcMgiK8/iUPHsjpz6DWh7lO8Nr
s6RFFWp8wtU66pZ53+g+TIUNgB44taOdqhqja+gknzXZvaXF5adQar8rwNnufMr6G+Yv94oGX8Xf
rXwGs7qV4J5tpIEscbBSgRr4+yTfERbY5ZJu7IUW9Kz9pxHdg1Ts1BEGhbpx+0RnFZiUXjf0OEyz
giE7KSy3k4B9SwAC+rRSd7qsGI9KYH52HN24SE1lPKI2/quX4+ZgmTq6homrVZF+qjO8CXH0Y4CR
GXmM7LNZDfXJmB4z3VYOOgokLuEvPlMynncgjrRLqc6q28qPaVm2LsOhfU075VvUT7BBdDHJa36T
7ou6iN/M2We9QfgfP4ZCQEzRyqtiol+dKvaZNFZ8FtoUXCzQWFdZkSok5GE6VnrgSjOwlgy3kKo8
TwudTdfVt7GolOd8DOoLqbm/EggiCsMdgV8dO1O6KdnXqjblN4h1p3OYFZVnKtJwTBScj0bbm/fW
ssn17qnuqrvCD9VzU4egOhJ1IqdP/laWgQWMR9H2XU6wHdLOnVwnBMpJkrszGmggDCkmdbOO3ArN
ezfVIGrVitxx+ZZB5Brm19AwvxV+kB4SJ1f2jmIPBy1uT7NZFq7R6yFYvGEk2aOtPDsbnXNWl8em
xiqrAfGxEjtJ0LpfMVZ9N1anx9QcWxSxkw69cMXZyzEMKcCs26vFl3iqJPOt7avqyQwl3EKj6qXA
bPbSgLrX3KqfE8Rbmdkmcid1Mt20Omn29IP6MrRmcgpyba/iGZUCQ907qfpSjP18pyIKtUuNUX5K
A+KsfqFe8xqBB2OWBnoYondpOYQXS/0BHbF0a43UZ90ow72RyCOzQP8Z2CyY3si+kFqOBsKfTWyX
c43pSeXkwJnEdQCVz6959Mkfpn6nNbF8yPxAuxoTqqzNNGSundzLYeM8zv1TqZOT2wBzILkWrw2i
E15f8YbmUesOmBRpPrUQ2mtopKEtfAB6RczOQHWqD+0XG9u1kHCIRg30Mqr2lvYItnf9YJ8X2UuP
fAKJTpyeC02+SbVVe2kllTsDpRzeTnCKZHes+exmBNA8pdTuDDk09qT1uOD7kf2srehYEPXqmmIE
mqD8GpxBP6RdJ10Qh5o8JbKhEm2WYTZWs13mfCFBwm30nEgJevde1qMfLFeMiGNRn9EKAd2ERhfW
0SlBScxNjeJFaeLJy/DMWk71LVZ0aIQAqeycsr+X0AurNR+ssFl9TnWZIHSeXuuyse+RvLNRtkra
Q9jAjYNuF+mU8lCS97SvAtLcpiC7t8cagHWtD+VlGrQ3ow577kQfgfqb5W0mx/gcThYp9EbWvCiK
Wb8k2L1ypsYPoqrHXoOeG/ljcbAvk+HZNyD5CXuYGpxYcoPGHnFRcaaRTfO9pNTP+tjVL+Q+aXtn
CrCoHEAagZInh6KU0DRBhqIaO//MiMYPkym/5ONLd90wyrcm9knqtyvoqXh9nmgs6jTFM0fNIRkU
FBpEyU9aK9Vn2yiJ+rYpj9xoWgg4qjj02qD+Npo5/Nqjk93Mqrfk3SgHSGEU8fO7OrFrpel80cLi
IkriND5yNJrM6YqsFqGLfuiPAB3kZ1Nux2fLE/tiYwQNPLoDrrutrlLMf7rAj68OOVzPVSSP0I8O
b1uDoW8DL60h4NrqzO7wA6l0ksd7cuBtWfYvqpP8hIgheCYRKnjuUMU+JOCxva1OqyvAaw2Je7ma
RmSC1fZx8O3mJs6YC22+YWsdRUls2mbAqzypOv3VDp5N2/ZUK48e+xo6DtXUkrMKxuW58FPtvjOn
B1ESm8aA27YCdXASRTmPp9s4c5NLe1Wtgpe2A7SAArN1FHWgCboHIAxHrPilBc2mCiUlMLjF2qJS
svqx0VEwW69BCxKwO08f0PoWdWkuVV6eSf6+6n6VUmc9Awi1np2uH/d2FjWIvaM3Q0b+iL6OFD6J
JlEGM2/OhO3KrUqOOfm31ybHzDXJdHtWm4FgDvpnO9F43QzDQiKe+6cyAHNddNrLoKK3jBHQu9ZS
HK0seinjozyY2kuCPfMiz3XgIoXRnUWDgUXUOZ4lxLuX9qIJ7CmJ77DgDUb9nJlq9CyVTn5RJugP
0qSOnuNlUy6ppbWeFXiqKIqNHbJCrUirvOARKxNkZaDSAHDfy3rhklCov5aIt7iZpmIx1rn2ijE3
7A0FBVBxlAfknBZovVs4s/YaJGZxX4zld9EWiaPx2a/C9Vgy/JB5LNMcVkh6m8k1b+NfCYwNAKTr
8FL7VvNAiEt9GeMw24cAWVOET9x4KruXxhiSB8liwb+UxMYpFtVMvxzWOj/QNQCsrD18FT0ye9m0
anEA+x0/rmchjrRngJ724qCMLO9jhc77dsnOyc0d+aTKWdSh6jVdwoXdX5wg6vwegH8IgmttYRMe
yJGp3IviqEfl0+iDdlvuMkc68yGTopPaObFrQp937hRdfilbUuJljYVZbSfKCy4v5WV06Fu91j6J
KjMyEVqfzewoTvBHs7/22vgNo0h5EVVp7NzrJR+GKNmqZZLAJPV7UYxMHpZc9fuqiE+VWiv3jt4M
z/owwvRRqv8yOQ7PYjPbMcowRqssE+bvutKx3blQose1xVTYxBXIs9eIBRxjCwK6sEOiWlH88KfW
3wvGlGKSvwHM1j7xAGxP0vPkplcGFH+hohyBYbdPUovKXNGqzpepCs/6PJe/UK6+jLkU3Q9O/N1f
uJgdzOyrtWzMyvJ3FajiB00jblJVRfPSlfG/Uynx2AJtppfnUHFUpic5UejlQJNvyU64CMIaFo9R
yaqDLOn1Tjcy6WTXbj6qt6pXIJOrI+dkvXRdtnekL+Qp6g/ILdYEaAGaj6ZSfGp058y3GRwsX6p2
FsQOfa48WzYEFe33JkXSaYClC3JoC/dHaD/lPeQvuqOVUEMHzkn+nDckDgeyNyGa/MJfP9SKGT0W
jI9zoj6T4Dl5gG8dlo7OeG/MlbJPJgOmkDl27VBLvvTJYB6GOsbdUOSEXw1rj6qygogjPtd2DPU7
DayoVkc/h06VL0Fpfbeb5G4unGivzjMIGrVKPwfmUbZVbDvEsgq8wK4TV/InObWkQxhHFjHfLHlo
I+kHiEfYZKoIpj+LHMvwO9+G+qnwx0e9q950JZteiyaV0FKsvpVjJp+TRQSC9SQqm6hInhWrhbIM
ajSM0U7dxUkSP+ZAxsjZlv2vznDxTROqhz7N1o2CcHAljfCKReW8E+Z0qtU58hiEC6Nxfh10eA0t
xF+TMY9vaO7EWIhmvldapTmcIBmNfliQe7hyGZkPOSQZSwDYxGwrf2hTOH5qJus5MYzgh5LFn3LD
Rl4qg/8LaAmRB70K75Rq9C9WX6enWh/LG1TtBREUaDixQ4MXJTNyNyIB+F/Hkt6svpx/KRDPWIvy
Ue6nhJ3hJkDdfdoNcZm+2dWke3MUNieYBJSdwdIAQdaqqS9QD2KaBTKiJEmJpmDo949d37WvrW+2
r9MCETOz/lmUUjVnSRrK850ojqpS7ku17A6iOCAedk5BCOy6Nu9eE3OZ0MCPblercumQqJbxKNor
kWUiUWuUcPXxU4aeZIdwiMe9KDrgR+/Q12DtuBwNa6Z+w5jgLqIkNuiM3Wx9wIW2VNG+BSMAQb0o
mu0AJI+cdk8UkcKZrwEe/N9XszJ9mcHEMXF/Rml9ns1cvRf37g9m7PUE39cWU1azCncmvBTLTxXM
F7fUyN9Eqe2nwAv1JN0Fkx8+9CirPZC0kOyyuM3xOlAnNnHvK54yBaR81KbkTaDp0TWUgwfEgeHc
h0H1QZKl/GJV+uOHelEMQaIa/Txd+xYnwU7UBX2LpUJi+0GcPxD7IcfeifddXzm3aazkYz3id2w0
iw4tKsUGbbldL/Nhb1U4CJ1bQUK9246xtV5AHBUHNIDx5zTt/0GV/ibXZc/CSi00IuiheWvD6XWy
5fn8rm4Co3RgRQvhwNIkV2vzpjQhp1gkN1jY3de1yOoEpaJsCE/L9EMQqDFc0joqVl/LOVpT9Df8
+aIgNpD/cBBKEgTmppaAiyiLQ+o0ZXcRiCQ1U82bvmzWS5FcnO0GVbGOorKDnw98etMf4iqdbzDd
qhfQakicUhJVaq2egt6YH8dwOgOxrODZGfQ3IPvYQZ28lpDzO2L1+U9t6OhviREfqtksnkXLWsn2
czrOaymaKq+JZmctlWTiolZVvIiWKIHv6rmeXiK/NN46lYWj3jnrsbT+ofosTmfHsO+gAyrfykw5
WOGoPKWDXbxJYLG7JG4exDEoSOEoQzv7vk7L7KAnhBt0u34u/g9lX7Yct65s+Ss3znMzmiRAEuzo
2w81DyqVRkvWC8OWvTmB88yv74WkLNau7ePT/YIAMhMgZbNIDCvXgtZvay1CEzhFZgtgO7W4wjEA
Dqil76zCNn+MRqjaVcHIHoBpx4oh0tXW51DuQFWRLsH3j+cfj57E4m5ntthXGVrDXzABoSOWZ8Xe
bQZ8Aplu3yEDybix+urEVP50PAj/0PXg7qSmkWUmaGVsTNYswDwiiAv2IKpZgllRrAJAR7cxaMy2
2vBWRmX47mP+twRPWXXngllwgXz+GCSETr7FD+iLqMApmGlRus6NsVmmiUpuSdNjjnxxsC2BGyR6
LIzGesfzsceiynpuOfYUfOTHBjLWXgDwR54ftErHvklD7CkPi+hWmIL7ixYKkaUw9Z+xpp1cj5Xv
iRu9FkRDNkA3q0og14eNVbaDMNY7xEseLN8MwTpcxMAIGPHZZx47uTkebGWKVEE1oUdsi0SQaOEh
0wusSt4jMrgWWl+5W6hZj099Vt+1bpF9i3CWiIyYxFgwkCstHanVYNMz6hvTLJ3VyByQFjvFANSg
FmJ3vnxxbPeceFs7iUsgYlCEEJVCbtIqSzUNolssXQZt8igHJLtkOeTHJW82jSHydYJ339Jvu26n
p76zzO3IBHFIVm7KHqK1XeoFz2kbGzvbRPq+PbQxxDKKrUyacG2zfZ535ROIpfCNaUBaCYrVe2rV
rvel0fr61nZs+TyEoIVCNhIStlUz1oJmyY1+2PcDdiBrH2/PTuovXtyybTomzbMJMo91xWwL2MjO
foxBqYvNDrViLoFRb++T0JRPZu+HW99p5dqW1eZf//U//8//fu//l/8zAzfr4Gfpf6WNwgaldfXf
/2L8X/+VT+b9j//+l4VZPEcmqsMgLukYumMq//u3hzD1EW38D5wzI9ciCsJd4wwvUrcPRGVajLrA
v6DZewt8XDKI5qp27wfpjYoxw+yrb434ruWFce/jxb/KklGfamTLeOIBRgFvAL09/E9CdZTiQFYI
TmDkOk9sO4Pi2MnBf4ulmZXsiF+HCkweMOlIqgeKqIS9+PMf7uru3/5ybHUqLkssqnVXOECAXv/l
2LzStczp/EesftrdTNnrVDxxljOj7+yxomgVpsDvknO2U5NfEQFP9MA2Waf6POR0icwYsUBhSL+c
h7rsRfGWYhb+/ShMuDLcUEDucXsbauWR+hRg4dyL0jokWIefq6hN7uOw/RbLuPjadNiENUuW76kZ
gFHAK4ZXUPlB+7zThhWZ8T+CLbk+0M5+ycF++Kt3VJjJGofh+b50au3ouX6HOS/4JUfI9WwHX6/v
OlXgwCPdawP2yCIXv/XZ4ckSb9EUzHSf9ozxYp3V4MkmGxUaPhW3okFmtpEgH55s03VAPbed44AH
SfcJ2IMw1dXqu9mR6hV2iaA3PNsLdR284ysIk+MW6Z4gglnQdSIhcB2y9aM6qWvTj+vUxWNi+sWt
b2DfZWwH8S00ncdAGzqcJcfVHiIx2UY3RPJWRe/kr0HAsDS84b6x8FxxPXj0VVGVibk0hW5tyQZM
AgjwEGGA+euRTIWKwCP7EYGzg+Rs1M0O6E3IXlsCPxJ7hHwwa3DWFg93tVV4924HXmDfHW55J2ys
WiROzK0IDKkgqtTugXrx7nni48MM5ADo4dAkW62Zf0WDxoCyhYnsv4adLKz1TzjxvJ2HSQ3rY+jp
wmr8eeh5nL8PTXYvPEaGjG5E2AKRYFOpcWdoMCeqIf0T7musqm4m0+RusJF2Q0WF99NNVwDkDktu
QSpOA7nL2kFy0A32GRZBmDvIDbNwLkQmVbM+a1c2L5FYe0OR+DNqDiAbb1r9w01tMNsiva5GjnVn
urtq7PS3su8PoTeUb3nTIl8q0didLEKkrmlWvRd6iKnwGFSrTA/lK7JSnowhd7Z6Gtabpmdy23VB
sQ403X4eKzB4JQ12QxIROM/g6Go2FVKDJ29lKeU2DYzemuKdNxV7fZlzfUN9wYYG8QgcPqwsHAeZ
Eru+UAaTpzrivENyLKpkHGswKWHOkaxYUCA38zOwwP53t6B2A2J9wFaxGaK8c8hUU906J693LLEe
ZycNV0N/7GOQyhXQ7wJf4/sQd+26NmJ2xtmUh69EarxkY6rt7a5lZyriwWzOMRIdKIBimxTnDaPD
v7HKdLGEVLGj5HKNWXMKWpZPY91A6VDD7veOYjA6RAcYqM/iRGAe4PcHKB6kz6zVDh0yZN+SwRer
QtmxO5I+J1CXZjoXxwQkriu3qiACwRIQOwaefVfFJs63wID43e/HV33McfDZ6DrwszzajC2E/1yw
OlIA9RzxV089tcFqF7UVht/LqH8VmENOPQOjj8BtiPeD6kkB1DNvwJ/LNXYvKjcWOATS/rK6PN83
lFitCgYKzqPTJseyklW6ZkwPVjzDNugcQrUUWGAfvGy3eLFipKoCqcdQgT7GLcDICDQ8xoK6+Pdy
lOa+7fvgjkxYBnTH2vZOZJruQkYWcD6ANa3nOM93YuwW8BKLXDtjkJUfQdi/tMEedCwNaRy5A1zb
wgBEpVjkykBW8ts4447NrtnPpin6uj31JisNIVP50OCYbkumkfnQzASH98JwzOrIVFHYmFsOyMhe
zjbB6goUuSh+Z9M1rTrWkXssfcfbOmkNyVOKox7zoKPTgvFFjUK2P49H3jn4ajxqxtH4GuPTdJMD
694A5S+NmwGAiJsgdiLsl0DaRbXIDopmfXKSTVcOqjVGFEMICryrVr8Igw14sf1jng7+sY/jYKqR
zVYOqpmuByzAlft3Xa5sjt1FGXBAoliGA/L9yU0j0lijo0eQOYa8DI/y+kiFi7O6o89tI1/MbajP
X7rnaD+V8dKGnOyK+lm2gSNo4VhvBnPfWRB0jxXz8EswANENjSJ5LeNg6wGecixc3gCrJ3scpw32
g12CQT4aY7nH9ha74yLCgXcGpeVeuzOMxv5BoXWcXIY6DlQNKDSWwXUopBXwF3gMWdUMqacMGsKK
deiMQ+3wTDUQAgKD02fa8sqBvQG+x3bpE8VmY5eAO071Nd2X3na902Qawu7WDpoRmFr78goUOl8h
ARxyusLsoCvIwX2aTfN94SqmPnon8jmWBHPd1d+QVIG/9NKGg+MwZzE+LeJkhmlwIEkgnXSIVEE1
TzqTc/g0zWHlr54UOtsp9u/DkjP/VB/6dJZiwDHg3PVzyNk0d1W9kLfqH1o9dQ9GYSU3+OjlR8Bi
69XEwAfuPruu4ifs8xZH5MDg89uAmS813XPe1/0JvMXIXXHj4ujj3DpfUPW6XfvAEZRu/stPbeE5
+hppxaCnU27qQw6qkS2nLsJu4j23QIkDhQ39mfqVQFYvXLuMwj1nwXe/DUDUsaxDr1/RdKbnDVga
DG0pq9A4TPMfmgrNXvA9gdhZuO4UM02hkAH3MTuiEWIB8CzDgl5RrVaQzQAiMc04VOP9sDiBbZC9
jO26M6AcE4oKSlDIzFtQlAD1rjoY+Ecn8urGbzsBbumDeg+dRo55eyO6bg3ZBh9CHigqM9IPNk64
+jCFSgDZPKNIqxV5LDddR0YYgNqiaHyQcYB0G4u/nVRsBQlksQ5Uo6KKNfwM5zbViNagBD8W9iKj
cZu5kbOlfpPtokrhV0MSPcL1uFN7KqdR5q4VsSpc95j9IOcLlwP4XleJ0j0umXmn5WaCBGSw9i7I
1onAwisTJHLUnItOWvLYA2Iwm/rqoCXcO+jcqr3l6JjtMctNDzyiuYTAcRPloDmBoEdBRvL3Kkjm
EJtfkssIUmtlDkF7y5JumwZZ4INFGrSDSgcTcA8kXFWxC6BwWyxMz1REZfmdCDIH/BDI8Y6ZHS1y
3/b2lPZBUO+5+J2N4OME5aa4GdxPTXJc2VzMfpZDW0kQaKmkJQV+noura8wh0zUAYfE0S9sItbMP
8H15YP5YIW9MtadqFTgFCDviWi4oYA6l5mxzNIDMluQGHB6n2ReDUNT1IBdRZutuu0yzjsSDg823
bF8HEmlANMdSpDnkiFmEL0Ghd9uZNEdoOQhpcJBk05ytVnM07BZWILpO5YoGCMD9DoZWUGP6AQ9v
fKmBdF6IQh14nrGyN75aJXBOGoP8AVRE2m2ZyB5Mm7E8ZZoHSgcIYz5Fjo13R5pa79iMwUfNcb5y
vXs0W/+vKmZi19c46wUZ/2Atktp6H2Ub7acmeRK7/RalimWKQsgW8fJraaU4UXe7Ue23dtXZFdWL
KDO+pwgyhVjZnUF++TxapfbRn2xui1PkEOfcFEtFq+5CYi5cJk492TNA4v+848NNcb3j49oMzL2W
yxmIA21T//teV2QnnQX+7fLBaYEfjMFPe9tjFnxbORoYoJ1RKqCdvLX6HAcqVpHKDainnAW3+Qgo
iXKRH+jqHNlbxncagRcA8q1Ar88Pox3sYxHgeIk8YCQF3VHiQkNq3XXWTz40/FY3+Z0DlNrBVC0t
jPkt2ess6bdSDMAH47iXLchDMblp35kiDMAUpRxkw+F3v7VH/H4zp7EATvk1dJN9AZe9GyUnA1Cx
zoYky+DmNsB75XgoRRjdZ/GgL0ad+e9+GB3APW2+lBAU3fjcM/YO8EYPvu/gDE5FZIN/h3dL9qW0
Wbr1uIywGDPrrcz5HvCh+OCB2v00F1rJh5OmYKqaGS6hzWYfyUl24YocSRap3p7cNViTQCxBdopo
IxcyNg5Yj7XqZIRKGd7uLW8hwKC0yU1oL1VZjtepE7natnV94NSVcX5tUs0N3yooVJ2oUX4G0Ehp
Mjabq/hiBBSMRpsuSW5b/zoPwnn2rBvek1DAUSJOdIJz0fXiZCvLbJbtiL19SGetLmyOxwBEQtxQ
TZ1oBCoMe4RZ1GIVqU5k4yx+hRiM3JOTTOhYYof7RA1AtsUhDjMQoWJguqJfZv6KwhvmaSbgsfCU
7PpqdE90NbU3PF2NQsnx6xaDwOt2np/EcbwT2CPHLyJ+KBTpdJyK70nTgspftVy/ye8TY2qQBTyo
/gGaivmCmlTktesAPgY4/b8bJ8yc7FyGWIQjBx8CMSc/lO2tZdjNLXZWWtCS6/XerIEQ0AFsWZCX
CqPM03XMkXpNcfgA/3Ibuov3XWAF23ksUCtih1IIubaGXBwBmeIjBMPcqFwZPo6IqNkL2daLJHfL
G2obuUpftmS/oWZL7ky5pypZqbAlBLjmyIuBDKjugT6s2s7BdAEau22qHszxpkR+K3ujWRyWVFAs
hAqXmtyR5WoqSA6ylXhff4aSeZ4RgodOgAYNmffyJ9g1DUw4ceCiA88Rg/9AUTuDdPwcqmIcHAtC
nuG680xAdN0cyTSCgcKNHBV+720BdOh6qIofjhh1SHoIYHX0ND2A4PSVWi7oD3Hw5ZogYnvBLs0L
L8r+SRNj8ySBpkTdVEWYBS8GzmWgC+QpWUgkFFnI1tmlRbzLseI88yIHZ28Eyv3MMaH241XIHotj
MD0knfFQRcJ4GMDIYHbiniyD3oNEO+7B76MCChUgufHVbGV4Qybwzlc3ZhK8ODjyS5Y5b/iyRUrU
lrx9aBhrNo5imQgt2DKoUSyAc85wogVgqqMKatpBHfSLWserE2z/UK6woFA4uylmHuHKcTEC1+W9
gXypHXhpvzERmPgpu8OD0yWAk+ZWvqFmqGwlEAAdAOF3fdIPD01rZXs37oHIUE6yQXIB0lJR1u/B
G6EBhAtBBpxOFUgmQAE6rI+aVal05bk9x0Sf0XOXxgDF7zTOlXuOmUcQlsgPo8rtGxye7gUQhJjh
6DVYNKIWLHgFmNUv2lUJpaBGdjVgn8o/tzMldkE8wPMYxB5cMZyF6RA3WGuy3Y3gVn/OC4bNglaM
qxGaPm/hmDwUXNZg/DXKG54gJY3suK2/IBgLesjUjW5LV4PopIqvbex5ygGZdcx0tLNTAEBVyTR7
G/D/AOCX2510aWv3hel/40GX3vx5DmJg4/9qEmLiwMm2cegkdJs5nF8duBkA43eQCGge+hIZ56Xj
aIdcFb3JvXQxtSGSuoM6zyZxB+1AJj4UkIm5bk99Jt9UH6zYP85hVJOtQN/JT5cCNq2fx7/qMo1G
F6Xe123yUJ9/Xp1G74rmWwOY+0ZjY7SBtBwUZpBIdfRyxyw+qqDA9E9kpaJxM23jcv4lLE1sJfKY
G0eDt6l/omqNlI5iESSRux2T6Ja6SPBklPdT7xznIYNSi8RlKzCC7EUCVFSdIJv2/VerxKn6DVby
b1YTJufWSYx17brZDkThw2vflBD0zfTH2mbZGSosckF2Cis/wwatOgCGMj5iOnQZxsx4yXUdexT0
Fo25vzWQRQmhJ7xsI/WeDVShdaDYVXatMKqd6QGQRE9+FgfJgQlA2CZ+bGoPQMosph/K3KbwiWUb
imFTnwuabWULA8tf0G9pHpvGmn9kRQL9u6H7aZpDu7GwqnyEQll2H48txDLsJFsGIO9dWSGAI0nR
B4+x8hoJWDrNEN5Ieamv72DbNy6QSqGwwJA/CHdDX3dLanqm6eOYrDpmtY2Puoroh6ABd7kJ4Ldy
kg1SNLeJxbQTmdySWxBegzLANGTHl4DpHI3EADwDEsYvIZIiQDkcGVs/N/oXR7bYQ5NRc8vtqnzA
w7PORn/PUj1+RcKIRJp4DzKPMizv62Qc8b+KR+L/LUL6drAbIKp1k+L0LwYr/GukJcHazFv3JohE
dQM1rhLZeEX7Emb6PUgAnR9CZlNoCNjPOu3lZSje2VNorhRhVGgDBqKBNS+lxoyNbZdIHArTgS+v
20EPuaQ4yA/QeIjBqcvNexOU0FvfdMY9MtiQ1ZslCZI90/grdshOue3wn63Z7pEVVbyZA+fLHAyt
d5HGXFBlWM3OCC12BzgfUnhYlnyTAlCQsk52tiH9lQ+M3k1gWmCcRdJLvrclstKVDZKsGfBlqDFV
o6YO2oZ6QUYq7Nb/zgbN3VAImXqcegHU17Y7XoBbnrdatG8UO3ynCmh9/7IZNr4Lc5vcFEg2p0/j
fe0LcQqdBqvedWvp+rbuPPUI1PIsIFr7CJGhval+0wB+F7sM/Ko4M3P7V5xuQcG8Cy/CuArzwr+F
hWOgBBnDtY8P527QAfIPmeM8OxzULDbYklejnkFPo9PVPwlwJ4Zq1po0tpgbeiugKcSzXmvRtsmz
ak199TjWkRHa2mvqCzmFeAPNsnxD3iTDNKQqEmtDfS0bU1vXxoyYvHz07dXQVc7ULCEcuLL1ot5J
t83XLLc0kOfU2P/noTpNU0cBpgGWlamajwmYDgDm9ZEsY6wq6WnQ30M4BU59rrtTOwJgcR/V1QJ7
8HaJlL3Rg97xryJkLN1g4y9YDEPx4WBVgpzLuU3RZV1VC9saWzzlWfDI0m7TmpZxphZyF5tt0TUu
Ms56ZJApb/3p7ZXXMHJ3ScGBOkHPQiRZQnXtoj/4QJFSOuR4L32OjoQk/7GKu8v+f78+jRYiCXmT
Zze6gI54UAXNS9CmOE0GvhOb6GP9UkiwUXvVl6QYh3PSa9/IWnOkU5iRzVfUZDo0YiESaO+nPuH4
0LcNstqh6vXE/WFJI4PFF4hFZEHE+8Qat4CQAXSvcmupyCrk2DUOePZmB9aB+JZRW4NACPhdVHhv
gseIIhOVBzmHU5NCZptfWGDWkJgSDSX/qpThXoEV7DdR4qVbagrRPGRKR4JZnXWnolrZDa8u0FoX
UUgDnaKGQFh3yHaexqIoEWFjIHTd4fUz6nOsXo1FV6Qoav4zijqnIjj3Q7e1Ib928aDR4/Q7W5sg
KxLpb9FyfirpIZ2eVzJW9OjOfuE6zQpEUNGShp0iQWEvN0MUQ4Fdd4bH1B8fJNLJTwr+++jU+NcK
gsRekbMegeltU/BAN3lVLHO/0UFYhW8uebsAkBMst3zkzapTSRYXADdIcU9DITc2X40qkYCCC2Ci
bxK7+zoNpS5b5TE/AVr97y87OVVEg93Ei0s7qaj23oBElOlO1F+iLt9m0L+y8hhyiKrX7+4BiOqv
1MlREZ9/vuhyUHn75r7p4/bYV05zpFqlmn+2dYEi+eZ9ijwIdPv/6vu7a+QVfgd5nKTrq4vbhSbA
rKPuqFAp8WDusY+VE2Ha5NThHfbJggdsAjwi69V+HfVUx37xmG/7TPBNWaQxlrYu28QOXqE6FqcP
VHgSczmTh9GuDiOcUlZFcABVPz6pfAweysAVtxxQxFK1yITdHawJYw9QZTWIDFttZwMcvXL9XRrZ
wHNaLcilush5z9v6J8RQ69chqTLs24rhUXNxH6lMizOrrX4bjOV47EDqduhHu94BXAjst40PRyPr
5KGysGZuktL5EvWQLfMMP/o+9u5N6UkBepj/cL3My8bHMAkhmh4W5Sq0mn49qPMwrwJDAjgbUJUi
egeXjtwg4yo/UkF2qrE0+BU3u6nmfEZPY1Us7Ne57d+YFmYeBnhZ72wzsHa+Pho7gE7yuyZl5rJB
Lsmb1I09vnZQDIUieIEcgK+2U2pLoP/MM/7CeK+PXbAadOiYll26wYmSe6bCULT1raWZYPapHcyb
/uYY4/ANGFVnP9vLzvNu/j4GEo/6VeCCPalLg/4EPesOYvGoCemO27zhP3CEw5HVqmwUErjIW0Hi
xg/ZedGwIAd1q3LsiViVv6euKoJ8TVsgbB7dBdiHBqZOsz3shxhHL5+jqzuhkNQxrG71eT/UI6Vr
zyN8doNqB3JcsewdALLDhdRtgCE/tw6fA0zjxTpYFEvMMJa+6NyDbvOXHKn7d3pkeXdO2+Vn32kA
zkGL7HhqvTvT6iBf7tsnU0M2BmDRODiqKtPcUxwVNt5rS6an1aauUsTIFMk/WDA44IzAWFSEIPHZ
9yMSryHm8GEz+94EBNndUMQ0vulAFzXq6zNdnG6jkMGLFY3+cQoT1bDjOuTFYzCX80XrePI25Q+G
U0g8I/5lAc2MfaOShq/sIsY7JI8Y5leqQ2o1Ol/gcZarrHVdoD1/jUKDAm5gb0o/tCFk8cvRhEhJ
ryEwfBoNwPdGSIzcSp13pwD6eMuojtl3nf9weem9lUhpWjullxw1R5h3Io5M8DAa5ndgyaDf21pf
ZM+SrSc8Y9dkafaks/ZroEbItDIAHlP6j14fQTvcAxMMr1v5GskO2sfFX1iUPDCI8N2FRcPvohYC
JWNljhuQ/HzY+t4YtnLERgiS8fkdBWtG0Z6KKN5Si1lAlBkdg+qEbL1DniUfxeAyK11Qmzz8001N
sxz8bTjwu6tuQKL9m1HGEHk9SJnAVS6q02AptB2xs/W3ruTpqRNVQRcGLbNW21CczrKfAlkISN8e
2oOrO+3BUUWXIUVoQVWJzRWcFit/RFWKojb5qTZ3n2Jm9xx94ZnGvLjSfGXqeX2heTiq2Wz86SK1
xnPuZcjtNQksUVGLDsfm0KYHPUEGphoypt7on6hmIresW5AU0xxzYQyM/I/++UJUozHY53VmrzEq
togy4kgBBho4H/D0mbwM9jIzwIYS6ckXxxV3kR9BpftPERDQk1PEkJfPHJ+gXRG72SoeqvbNcNwH
U7TtY+TX3tH1XX+FM8v2jY0Vsv908eAXWGojk8YClQXseSzfBghmPrAWmuvgT+mXNM5oVz8yy2H3
sVeUpxRpxpMdhBLBAir38n4wxq+aRB6uq+lICFOF81n7nc2h9DGKieP8/T/sBBr2PzYCuS1MDiA6
cv9wZ+bVaSQ0BF1vaNx7zAbqGyjRRSdHFVTzkdcx1RKAl6Cz1O7I/m/DzOwdRA/akQKQnlZ1C4F0
/hMNlMmyOtQFzhvUsLP9ajQjH+UWvB5/TWF5WXcLCpm7GXYEbZQ0RVaSutfZMTepZqinNwlGcPHN
91KnwGcBrZGvRG/mW6ZSw3VwH2fLzIfYd68+6CaS7WW0DAvDOlJh+Br0H7V8bYxgICCTtMoUSQQq
JE4s6EWNn64s9OtjaKwYw3n3osr94SjrtMOToqpUBOBO3aaG9jS2+YeJ7IXHt4FlhIcS8xIovjCr
ONXIVQPCDXrxqkVFryFdAKm6bXFCFs9PfOWbrYTQyeRF1lTZL6gNvnSkbbUOeBhowD6LSxAJec2N
N+TvA2jbkEWXZC+7D+1fJ0UKjflO+na8Tv29HVbDipwFM3tQSqTBnpole/zzw8idfzyLDrJScJBt
OTYyIvSrTWlwwo7+APjsvYgcOX5pa6EdbDPJblu/z25LDdMKLMOy7WwDszPwWx3PPjwUiFGyU9wI
81RlpoGN9XZ4w2Znt7C4N557PZHn3zlyJsGnVZY5Fk3Y+QX33EdBzY52fy3luXKbYGzbFNx8ne0F
6/11UeXBvsMBzm2jihxHKUgh6PUtNTvXKP9DFo3F/vnvxyzTcF3HAfmO7l79lq28s8OOj/ze9t37
GM/EqXSD5GiDvsyqLCCfpFLOo6Ix8O8GyV25LGMWrg3BjS+d03wDr5/2E5zPC1DB8Xco4jFQ4OXB
o1Z5YmO2yLpprbA/OUmNs0yuQbluxrFN+DOConGG9PAF4dNmuBoh1RwnqHdhynbXcSM3feCrmbUM
WNYDvgYMANLx0qMI8ggSW1qxtkxIyqZN+DOsufdTy5+DiFc/6qRANlkaD4/ICBk3IsLi4s8PJhYE
1/+yBpI2XfVoukzowlbHKRf5SRDWS/sSIJh7u/jSQg39FtODArvcSI8Lc2z5xiCOWThlLr5rLZR7
NfwjSt/7UhV58yJ67Pk5egzEMlAHCyI24qGOfW4vLYZtbMk3slFxETNVC/1rY43IULQEztcC91ug
yEtSzfiCNI1gl9l2tcVBknhpWsi6qsQQvcfKBdMS7ybltXMWyLZapAn7q4Ja5TaOh8xcIoF8OAh/
HA4sKwbMfqBOu7NVm4xUYOEqNpj04pSCpR9dstCCXCq5m8Qr8bZUAzlVlZtLt/PlGo8fW4imqZAT
Xd8WzNbOhhv5gH/XLMT6IW3XQNh6ybpMoODleSBPwj7s2cF+713jdtkOoMhqMYV0QwHZex+JJDQO
xRgFmFxrbTw0Sc2Gha8F5kn32nYN7oMQtJPMOFFBjikm091uAd7OCkwyv9xzDNXKwsedC4iWqgjq
O8e6fQ0yjA5y3+pis12WAZCNuu3r67zoNag0/7Mv2TCpQWKujvRLaoLSxdjXXfxDOCCLS7raQrJE
6R/ZWPcbHOJnT4HvZYuoj5qfJd87YdL8iAAzBElUUB4zAxQJEon0gC/iOBH5jI0EHMfPOrF2gLpo
kdkJ7IpXgD0zpyP1sc6Wbj7WJz9m0Hx08S+xk7x/9jrk1B20oWU3AXiwqDXG2Y8wDL4WbgjGhs7s
cOwZDecqt/W11/bhfahD1Nhlmv4Q9FWMfSwrfwpdC3LQoMb5wsF+uAhKF0Q8VguFPc2rt01qshvw
lg67Hse6x2yAxjVUbt19Dr7oY2RHapEhf/pm2ywcJZoxFzjfzw9dkPQ6sBu/PHj8I0jPfraphgQW
HMBTlTpduWcb11pkP5I75R5I3mfX9UAXoRfVi15T9brbPODFnU/V2XVxv/OtXlzlohrR30tdLy54
EXBRpbHmq8QlFMSnf6rZeHHpi54Xf9Zvb2geGQluYv/n1yszrevXq8kdzvDtdyzMAPTr02jX7/2x
LHkIFkhI51UF9OEaB1QxWQL4pOXXZ7dr+mMlx/fBrt8tm7O/TjbP+F9ZEr3Xwo9ecg/7Ex6vkBNc
6O7OTnRvB0JeEEmBomdlN57/0qGrAULOhWMXbOfp4l2zzOarEbj2qkZW+b4oHfMV8q+NnTVfZZcF
e7ctmjVFxbJ/rjtTYlZo8lvXxGwi6e3+1ucBTjkyHTQibZivUjdPn8ChXd/meXNfdW7yxKI+eSqE
vq57zb+nli2VkGPJmn2jIlwoS20dbH+tqIMGQsPbLoOYsxqMOjiQRDMy8OQ14KCbcFc6OCVvQV9p
mSN+/4SiIgCWEeTpqsuEfgGvIocGUnXVQYTbYfBbyC5Y8f0QRvF9LPVVnzT9bWWIHgSwcXwXSWA9
yQmysfg+QcY18nCxkYW1LEI0N/JA2pSLbaTcFGM7LRKDPNARsgrsX9jSGXHy5AljNbnV5UwBfVfh
MmSQ0zgCE9OdF2Qt0B4Yhy446KV3iHT7dbob8JvnpyopkTLU9HdGr2kOqB1jsQNTHc6EwFLkHZHH
7+8gOH0LQmDvSKa5+J1t6vvZDUkd3tEW0gONiq5vMhsycCAxdZ/DrAU3ZT68mr1gez2Nx1U9OP1r
OAD5BBLO8kRhedAtyR6A82YP3XI8Ekl/mHFShKKaAFHcwVfY1Lpv5LV6cOaBViaMkaeaQ+bW/IGp
MbtHLjWwkzxTvLPIHVN2Bpji7+wJWD1/Z/ccU6zABc+WdaL1d02g93c6CxdF58dnR9dTULva2H+L
2lxhmL3EWwxx6e7GQIDrjtrIKezvtASAJI48+8nmBEGGs4UyXCFJ7UeGr9Fr2rGbVGjZT00bb8H+
0L0mkSK+tGogBisRYCVkgWM7LPQnvwcPQK8VWFWb5lsTds6zK5tsUYJG6r0T4aqvAuhJFFWwt/zQ
/eaDBG0xJkP8JLFjuy7BG3iq9UrfJ63X71zoipwjIHZB4mpn+8QpX5MUaM8SvE3HqLc/amQTfob0
uw5Eg7PDTswc23aqy1SlSGpfjDMUEpn4dg4mz8/AsgBqFYCfZUQrP9AwWMiPg7wiFOlRpaJOwV4c
ZyBKlXqZBqtK5y+6ptebcBytQ98I6xAW0j5QM87iNMVi8lc70gy0WxU0RX72CchDxtlNzdqqsVdZ
fa2MFCSzjp+/eKP1DgaE9EwLth+h9JKXEPuKZ9dN/i9l57UcOa506ydiBL25LW+lkjc3DLU0Te89
n/7/iNJ0aTSzu8+5YRCJBFhSFUkgc+Va78Kmdpq/rYKqX4gdnxbZaLTXmnTeDtqMp2I/+Rw/mHpK
5LPPr90sIpFw1M0u11r2aEGGyg4VquKgy4bCm7XwPtvRpAqZ5hlG0Z9/87yM/NZ96RBTiOZl2jFD
0PD3byJ2Sd/fRJoN5MqQNTg0VVn9voVy9MEHIhC2N37gFSwLCxP9gDgufkCvMokouH/1WnoPrbzz
NBYRtE2wQW8t1Fx5gXkU3HLQ7eI1q8doa8Xqp0nYkXBHREft0sW3jrjJvR2Rtdtvdtgx/OsSpuje
qfSDmKMOEI/yVeiOZRm0BSh/N3XzZ9WGF6gDKLYWzcjqnxwFfktdC5vb1JKvfKcsnuHdQs0yTkbI
1GgWPkqpNkuEK6Sm2wcenXNhr9Ii2Q1NlC6SwcANLizYinJzL3qNcJ5rjvVUozh38DV/DcfrOKaL
wO5vwgCC4l4dIMOlEFneh0l7FUpNfoLR4/PQaFBwmUrTbQozi51ZonQOggrpD+FytvmW/mqXebA7
NyM9rDaUIdSzeJrrMmFsNEeryKKNYsv3QWuCZfOl28DUy2Md5TEQodh6kQLC27lFZToJgeEmCo03
TfXtF4+Si4VFsceuG3kc2fARFONovcRaZ6xsOMnB6HQQ+/4dfainEIQIL3gxeyBTQSxeNC8dwln0
tqTL1qLj2wTsI6HpDANi9ey4t4E6XiFCBMz2FyWvaCLbo6CHkptA+OVsebGJjmrqFWfi0Md9v1F1
aMqWka+kt104FrdS52Rb5G7ZpTdDGc97SH3nJdSaKPtObSNp53bahCfhDTK43WTJqQH9gyADWNqD
bmkAb2o/3SteaWzOzbbWswOUdPQIJ9EWZ44bs/uzIQsqrQIkjjCePX2lGTcFEq0zR1OkpevH3XNv
oHgyoaCiUUFy2m/9m6II290IF86sdaA2YHHBNxhK1hVksgphrUhF/y8Kfth9vPZj6gVIDpdraIyS
jdOn8SPCMwfhMLZeQsmo/HVkIHvhHZUp4SyDop6ohv8TJavntI3dZzduyzlJIO22tEx7CbKjPWq1
XW5l24u3cHfpRz1BW7Gmkv4OSfF0bnRF8RL01WPRBu1PzbmH3mZYZ35ob4umWBjNmD6XHqigMS+H
NTVP1XNEftew5eatZcO3kDMl2ct+qYAVIyhdJs0bkiLaTAZVO09kr4XNOWGdNkHb6jBHYsbW+/DK
KWE3BHS+C9oYwi6CD3WJ6rnoC6rCg39L70/w0vVbw6dgfBaWkkOqJ0hI9knXEC1qb20CtWCnqc1V
pbos+RIgyYQJ1DeIEE+pq0rouVP12o5ZujIkR361woNkVOpbaIOTcet5CpYy41YMwn04Haw29Jal
Glczn3L/5iR64hZJ5VfTLcN95Ff4t2lqbrRRYaPOe3ne1e6uQ2oHeQDqwWeWZFUw9AdS9SH7JqJ0
reHOGwWO5NhqYvNO9EMZimuDAlU1JrBmkj42+4DsemgY93I6fuSxHR8JE5j3oCP7ee7ZEZp0Uyfp
8CVQHGdpZ4N5r2iw0adV2c2dydkIpOw49gpvOlqWXka3qF0txEhhAkTz+yvZDk97Mdf/vJKYLfDy
/H9d6ewQg6v69TdBxvNhULwTa0giqflQ7fXpIIHnPJ+5YUTxuGiLw7l9cRopaPriDsl/M1TBF4sY
9cUrpDTXlzMzOoalcW8CPF1maNW8srWhFCPyHuvC8nb/tMeBJj30rNj+y16ZIciF3Ieqr/Te+YlK
M/g9dZi/XWZ1peesZp/nVEF/CCd7NHbDq1sFLzCqDP9l94e2v62AxZ39G7YvCpllMIiyr3sQ6jeE
5GVQuE2TmlB0qHBmKzqaTee20jXNoelSXm7i1Av15kDgBZ37JstXwqalUfzZHaOFh/pPGej7Kvg6
7twh3MUBluRyWQwV5SHTjMJ29iEb+vcVk9F/0yI3Wp8/i/AsjSLkYl5tr9PKvT3jqXgzVd5EgSrQ
V8ImDvEEvro0v9hiqJk6qdomRXorFdQfZWHJXs2pnm3IHkc2idQOFfoVTz70YSe7XiNhaatFuEnk
sn52SosdNQUMdV21J+AKb6QVarQBAae4iu6uxCBkUZ/jfjBPBAzzW2Uwr3PkdiiSqBGXC2PIsKeD
HXbDpuOWEC1/EniJmgSIew/jDdjrHIOwwk9C24a59zxQGNPCgTWmRQ/+PEgY0eJrpbmYj7d4vjaI
Gg7dLLXjV2VU8muj6hRirFmypsBX85ZtCzF6LKOBIbovB7ZwDnu1Kl+WRaV7Sy9rlUVY50gP1pXh
LTuiufMsT0rYrEneRkBd12g9HmzAPPrSKaNup0mFr6OZNiV4pYoaMOm7FVpC7144iAF2b0mAQxHq
cmvHWMsQ3t/Ilv4TYZv+NY69ci4PUn0UleJNWmaLDvjQwvTt8nrordfCaKRHYI7Bzq4qcy6aNTW0
SzAZFIz4tvTYaBT/uplOPe7kbIzxdYsAyM0wBs6DHlwbk5OYMPWMV9ESExpyas5FUwUEcZ5QNKGL
59/fp3CwM6kwTZNmlBXd9H3rPKT6lbjyPz9l57BqE5N++5SiWUKD/OVTyhrVNmBDzxPqhIuL3EPB
hj/716cMfBjrodZr4fJkex6m9XsXxeNK7NjFHl/YxdkfbH3xfehlPM9ctA8MQ1pKTjZQ+Q38v1EK
UoJNT/XS4OnQFYJBv/RKSFPWMzcJpcVcT9v8pbNMHUJU11oUUVm8hE3+E8wQb+NgGE5hTroidvKX
vIkdKMJ7bSuaGx6Nn0NbN2R/Og1lO/DTaOL+BInMJCTl5hv+AcruchgBau/yojXMpTByS8L+Lk79
Ws7K+4urooCjcuv+SZPbQKPMuZo7iBWx5YOuBz74TJHg6Rh6fx9V3AYHnv7+HtkdxVt5qOLNisFJ
131qldeUXcKw2fv8JnyrM2ZAGarrvEiKTRer8cyfCnD7MaYn6416QzENEmzCKEYL75DKPh7GIbJ3
k6OYou+skQJgH1bAjuAWqgk3cZoXT13TARUmdReYirkMZT3e2oP6xR6iMcnWGrs52Uf2sGx6h9d4
sgv/xgxQNzI6exZNlf41IPJAlbRt5cMqJUzpxBQw8LgDyvAPF9EBG2B90OKalcOM0ia34Lk8pMoa
2L25sEPFXrAWqk+1r9UnakUrhJCylesEqgPIgw67rohQJYq8ibUKYq9AicuFVcmU1fb5oU6yhDfU
dNrmNawSZrg82/Qhpbvg37r44um7w4FA/rgR3RnaDwfR+927tWP4/swsXXgpebqZ6P9yKgaJ4UpG
amhQf+iwOALKG4a5Pg7NRjRHmFKJxRvyTDTTzDTuPPvVtIz69ps/q2njTm6tT38C9sGcioiiCtaj
2XjbGGW5ay/SpV2s+deZ5ozXwiQOtg4S2aZIZnaxCZdRNUE+wX+zEB2XYTwd3Rk/W2d1sSXTpH2q
PDStHe4uM9V9Jl+rFJ+j9eFdXSYqA9M+BHm7vJjEmWdp8baOtY/L1MJumMQ1R6Ws56KJGGNrzlSf
x/HQG8N5FtEjLqi1E76j1puNsIm5xCfMh2BrRap3uExvy4l05bP7+vVvEZ6xCcVIoA9f/lNiagmh
ojWZk5Fyegpb5dJzdmESg+CiCuPNHJVt2wU9W5wumTeVN34EuRTMNIl8oWJBaW+Bkjr5NlUbXSVB
UdXq3aFCw2blqxEobLsr5lkRjC9yo90WaGV4M+q0KZOCzDc2yTmGuflMGedASkkxbtowU1dmZ0l7
OW/9vdPn9VoCu3NC1SJYTGpgSq7366T18itd7eA3FqdVn6xNABf7L7Zo8hkceP3yVN8Lt3LiaxF2
wt75Su7CPTvTce7YUDqrRj1QKFtJL0psvLp9rbyPYbXLrGFECjEIiT8VejALvZ8QXmowT7SI1ZmJ
8e626avDxu21hhOLUgFfvSop0JSnSmgLnSSgJwE8yKKOWRijqZhZVuQrKRqL3Vm7p6Causlk4w/k
AJbyPfykU46n6wq3kapq/0qEmIbvjboV1Td2IT3UAuas1u2ebwjA83SIAxhqPXkwSCdMmGjq4vcX
v/+yXcY6elTu3QTkfvZRggZ66O3SPf5qtVNLipKPgqDeuW9qJWU1oJJYc9lc0u9UoImLwW61VdmX
xp2Tys0BKN/7GLFomgp2N1mjaNd6OKA+oyTy0hzc3j54Q2Etq+nDf8HEXNAwZ2OgePI8UnJpGbpm
QwmOFB39zjJQCMs+UrlTbrIUaVNWO/lhIMayrLXOf2hVXj91xSvWf20iSf4rT5p8FhbwTshwu6+q
UHX3XpLYfwgWmt+pO0laka9SHMKZhqOY9je4CiQOQSghmnFTUWvpsIpLZfkObdlXPxyT99CWX8am
U+4N/o51l7bhRkn87v53DuwVwqtB1opD2gH7JmfecGPyYg2ng3hdokhF7VVk16uLrSCVvM2L5pSY
lBCkSUaFfBBqDylbuVmS9RlViKp6bl56Id8xZyRmp3BcfZIkar2l8DYI5PDWtlV3m/jQBoum6HB1
pBll2dKWF5vUwTpfF8VemNy69ICTzkkREAh3UsPYd31g7sWZK48Ym1/tS3dZ1bd+6lN24aOH9PuA
rv6NWVYH0wZkwzQNC7YlR/nXHeXXehgqY9GeIpkorToxVOQNYAA3K6Cma+TIJkUdbPxa40YqGtNa
XLrdePS1WR1UyoHQxcIIO3sFqqdb9KHc3vmdGd8Oygsxq/aucdOWuk0FpE0ZtRvRVJTe2KuVAxXL
1GtmXncHKycsjb5zFKOiDPLjsJIfSTRBPD1NlKVJcqsaz6IhrjNU/ddZfV6ti1iBssGP+aFkdV3U
SEjWxQHITnkQZ+HUg5bXbWggAClaZz8xRLSFn9Xlr8hmlDxlpWGVx/CY5URuXlRNBy4WV09kE5td
lcgDeS9befGk4R1d8fhGK/ziehgJTuhdo7yEfYdWDVJWe4qYYRzW0o2YR0wrA15fu+2Dle46NZLG
VTj62WFAxuwgSeTCyrjdVpADKUdhE4eUDR5vgqlKenI+jxM9YnCaaVI1m0anEToo5+48TK3NaOW8
7OP+BdB+8GPIEKogvCadpLIx9pnHtyg67OSHN4L7V4PKX2mpoW0dPdTu/mMg2mLG3hhqov+51r06
3buDbr2BHvOVAPUXgeFcg3RwNp0FEv0C9Bcd0HxC4hdzt37r+OckotN0Gvf7JKVmRPvMjl41Nmo9
9X1PzUhpB4tpAlrT4niyt5O9m+z2P+wXf0BJX/zVTpef8pEkDwoq0jJunfM8F38xv5noPh87Ia9u
GHmy8PR0zTNhgF2IpyLk0LBQ2L96fL0btoJhIqpbeDEbjVC6d9B9O3+qIHZf9bGmblM/928TT6tm
QW8k7788HIsaJ+HhEsi5RcX70wPSpQNRxd/MkWnhwuvjQ+g61lY8IgH6fz4skz59BNpubTtFav3l
1Iwnt77r4JkQzt9s4qH6a1gmxVAS2WxJly7rqBEIoeFHCzib4aG2UzRAQxD5S6934Z5APze5LvRb
QUeBHkh6aoI+ObmTmz+5xXVvHOEo8pgxdAZwTshdDplTS3dFanobCoQddldjLu3sfx502zoCkUKE
/pcdjS+cQ9WjcJ8i3J1ZxPABVjuUC9i8Cr5KgWB0p6J3U3BjCqNoizM7O6KPZh5Rd3U1JboqR0O7
ClnrQfvjoPdrqWW0EEZxAPBFT2CvjbaM0FWHMkjYyV3DIDQNiLV20zYIfl+S72JPrgyaQWIUnEWJ
ms50LsyJgc5rbHXW8vd7+CGH5bBEyWzmK/FUnjKUDVTesknqOigMeANpF1JrznlrSTNw2DC82uWR
yum2n422ZC/VKFNRv5jaoqsdhvIozngWNnsbNdFA9IoOKIw/e0WT4pnb0nTBISKDFQTTjT8dUq2d
yt/cDukpRXUXwqiZWXDV5g6HcNYZRc7z30ADIGTpNQdVBSkf0bNiWjkpo55SspnVa9GUq6Lfq9yC
iIL4QF+0o+vG6EhCh2btLweC8+hSuUY096Rf3XVcU51ejOw2hadon89GfZojTe6l1ivXDqxruwHw
Crz6UmvtI77SgzzUiPF1QZkvxCnBPLj+0aSeq3XN1ulLf5lp6qEAoD3L3VZefukHAff3+CwObi1/
SDdfusXAL22ykLMOSuN9bIgSn+kjUI+unj+MuCISyM3Oc3Syrr+mPn/KFv7StdWZL99GiGYu/hAS
mt5STRHKGqoiWGmaibC76irX4qDJDWLGJSLkfa6eTcIeWaq3LZJJuORXRzmdmXWVLUf0DxYob+gm
NTAYrdQBQju0YNymmSmtKf7ADm/9CxBt2rKjabqhoi4tK9/B+X1sRmoFkugE+wNlXjx2rjUjqzad
YXdsJM3yqkhHZxHpVfiYOIA7YiCmf3nWXgLx/3Nomye2Gt6zqnjxomt4AnqaH83jiNSQPtTxMZwo
GXsNPunKeZR7u75q0BtjFsxGp4fU0wzZSjTFoOCvT+rIaltMG4jBKvZ1EFunctoy/GqJPr+F5nbq
y2zFX7GoAg5P5uJaHJxKfWFZ0G4DLTNRgE76PeFmSKnhMSBn00AVb0I7Fyl1+JFlf1EYkv9Qet2Z
W2k+XAWjM1BCpQ3LBkWmJ37Ph9axww9Ust99WTLvG224H0wfaVUqnLqtoSDHXQV2M0e9XQH4PsoH
J3Xkw7cmZGXj5vcLUPX7JkE3LZu9gY20AXIWqmCD+4IcdpWenzjrivueSmDYk5WD33XFC2uJftU4
I9VxfVC8yLW29FJZeTCbIT5oEMDMpRY3a4IixWDOjoMja5BbIPeRj1urT9Tih+yVrGV7isasXlu0
eqs+JPoB6tHqBYwD0uxB/uD0QbeLU9Ne6KNi/+H3qajf96vsgMBEW4YOlYziaPI3LrtOMkwvcxvv
3srLpdYE942tBbB0pDVaG9qGIKn11MDms1MbHcSQ1FtPHlykixq1g53oDexgG5RDcddXVMfIVIcK
r3Ksx83gQv1030AHdaq0MTl4RtosZCTYf2gWGseJrr8gmVKsqCuptshCZPdSUDwKh0wmRKJRonSC
tj1Z1DEU5znC2bKcZLco0Ke3Vex7KK7I2fxiI7CAMpvc5kjY4SI6hjZEBU+JT2rso3VmVcq85WwP
f/q7cMiQCIV2IVNmjh9UBwf9SHUF4KFHEDT2ZzyQOhREi+6p0y1AVqltvkDdtmTZSwpMhnXdUuNm
a5SD/WjK8ERM9rTVxyUKkM22T4x4V/g9ddv9LppuzGHMQn4OBFNE01LKdOUMebwWXKmFV8FKZ0J2
knid+Qhs1uAF/TQAxd6r/LFuH/2gegCJTl9DN9ad6CID033vnChlG1adEA/RXg1oimZ5Hsn31SjZ
izYbyuuSMrG15FvOrhmDce8RJlgjTpiclEjaeyo4IK8sQqTQFo1sIDZrVt1BnFFw83kmbJR6EjrX
VTidUUqmRBka7N/fdLo1VTpc9ER09no2t9xU2STz4LRE/5e7rurjesiyxL8H5pHs09hQj5bWbHJX
htpDNIcQkjnfbXy4iEPtmFT1JumT6iYCXn7tednc84L2lCV2v8wyvT15Ed+ZOBO2L72V6S/CsrXn
tZo4d3FWL9GBy5/gcR8O4wB+TZ2aFUQm6yoow5XobaohnyPXjZ781DvIzT5J9OSW2icABINurN1E
2VWBqlyVuunfxVEXbfKsaeem1vh3fpkOiOLZP9wCidpWTh7cpjRvYsU7kECRHiM59w+RZFgz0YyN
qlmrkHUtRbMkXQROPBi3oukH3V8F8tAQQjN0mhFJBnt3LsLpcuK5N4hVuvU2cycSubxZijcC+Ndo
bhsjYkniF9ZV885EYKYbAuu6Ls034QUXErvraZCBKs1oFVK9raxOj46AV+5SHZpKz4U7NBrCYsc+
KljFipo9K9z+2lBCkyOrgJyIZmq2beXP2QgoS3a7aiXbLTVXBnuTPbU9xl5pAwIM1ZjlsKHA6Ooq
TuIvLv1ZqryrYR6yNnbacl97xlqfFn7R9K07gVXeWJH9piQWgiW/TG5vvFEpyPJa0OKkknpuikHC
7Zdp6HXqJUTyfEhtaFXzdtjmmZdR8cEVhPPopdREI609ExfMdN1YNTDfrEqEkqrObj8cySjQVY28
Bxm00xLMXHlsPL/ZkUHr1wgopDel6w/zUA/sl6iJr+wkV35SxwoAy0/fo8RFQA/ZUlj/CaPp7HPA
FvVI1PGYXo0AJ24NqwAew+/3LS4MlPt068k30x3fsn7069g4NrnF2dTs5dSasY92lsJmelXBVqtT
WDDbS3PUlGezDwvi4qE20bB2t/3P3CWXjsiH8QGV2XzUOvOtLAwV4h+9v9b8JNjx4RCmI8d+L3xT
PyxmhaVC2tTp5UGeDnlpN5MGekM4g4dRGcrhWrTOLiOohi71ov7GtTXKEbxGXfWJ1izEnSLuD7VO
kCIs7BOkAMVNLX5vSJqMn1s1apWX7hijVhlCJCj2apLmlCuqQlGjnnZtxXAVdgaK3aAKnvwCVYvp
x6hH7K1UR8pQBcghvatQt1T5uaZr2ytQQBXXMYxA3lpthMCLR/V7DdffwkPs7DYht6dLxb14U8f6
S24nlwb0LsW9WDjhJnpSS6sOZpJMN0zgWK8OMrZdBWFy5aNG0Y/FT11ngz3C6eBY6aORNM2bUQLU
dqMwfolRhFIPWj2ac6eI8o3pwu7SJ6W7Ugp8uiYcH1H1bBYZ4kzX3TgQnky1aCdlKHCSC7CXQevW
d01WIbypJsFbRWh8+nXlbRzd5FN40Y8TOPD+bg1ytMsSR2aHNfJ2mAKWKtRnS9v1/EUwNbUpB3jp
GO3YX/A+IRHYTjv2i7dwFENiqi4DpDGX6FYruzTzYXydzryiLRfjRI4pwhDJFIu40FueoxKNvDej
RN0Lu42c4pw/EPnhjkd623TetvMs+eWnY3fjSy93wVYtkm4p+bnyEsXFzahlwV1lB/IR2lE4TSbn
uPT8uTFk/ZHAWHzHg+HkTP4a8tFLG5X0mRV5BoB3UiC+6ucIe1MRW/WPkpGaH36FqodSeN4dEGx1
jeRbtjXZa6GKUe+lUI/Ry/CsoxeCcBNnwtZNtmCyiTNhC2wDYSMvu/l/8P39nFJXfL2imE8Kpcck
8ftFPtGsmsHQXQdj/dmayFh1v0C1LEXbW3iIA5xP/kKZuEwuNuLGJy0a9AO1FONCSYMcHlWyL73e
37tsEzcAjb2NGmnjfVI7L1VXJO9/dIgBrEIUMDNTNfwgYrv1C3JSEGuBMVKs6KBCGHCUvSJdDGFY
v0mIkrZSEn5YJblMpP+QZ8062FE6ii76JAvunYTa7ErzdbQtZWOmlLXBxoNsZZCk2UPqexqPSz3a
iqYc9+YihgJqTbIif0hiN+ThHXsr0asn5rg2DEddiF7TRUmlJYg7TwPoQ7LEdMmm8irMWVNzz/UD
Cfk++wF38qx1E/Oj9sHCy25k3mVgddc95I1b4etEcGxbYHW/+eZA0u+KybedfB2nsP5QVGp+34MS
PtcMZKcMxbZNx5C/lT42tRLIjt+od+d3G9nsdR5G1ko2Gv++AG6AwLIV/TWE70XYle9Q8fMPT/Xs
po+A6AMWQequ6IubsKjDudVY9btdvp6HUPIys41IujOSmurS3qh2Gq+OK90eo0VQl+Gr3VYb4SsN
6fXATfujD9CvsUu7vFN6xdhQF7qJFAVZA/hlZciI3xDiuG8VJb13c2p6HLaJS2FXoYeLlfStawaf
N2HabhvHOkD16+87t9eX8OuFJwSCP8/IWunLzpOCUxrp+nKYzjz3JVM14Bi1Gi4FdRW/3WZWUvhJ
6tDQ79WkQtwKhqugI7oq3EZfbv6wvNWUaVt1Wd4SDXAgslV1QzMp9kU4birq/7K8lV3+IqkYdQrr
Omsrsn4mJezwEE05wiBSomVoh825KRKArLsmmqKp++wpBikKoOjVJYkoRtpZSv5zyi6ePZ3YRStC
kdKFq3ny3p4OzoTZEk0jL+H/FqfCKLojNOEXZmpSeTg5mhqFVDNxehn4bZ7LYId3JBlrGADNFqFh
EWsVcoBQipNWCkiviGY/hVj7aNAAHg73Z21AMx6msCt+HWuIzadg4OSjqPK9L+K0AUxMc7ujLKx3
h5+hHI2vvQbqiyhJDe1q3N/IUXe2D0H/aR/hv4EjcPgp8JDoDn+1T/5qLb36boIaVJ4qRwkl2KM4
I0okH/1m6fRD8sWstNY4zNTAabd+Ul4JV496yUOkWSfPKG+oIuqtWVbV9nXiDQrRWENfiKY4gLuD
+k8a9vqk/Nmb7bjIMiQ9lbCjCbkICzKXYsxCowLNLbSbOjRAs+MrBlD/85D4mXm8DI8KG2D15D/E
vgTXgfk5XAF4srRZbW+bstWOfWNoCHFZE6dbtZerXhkWah/qx6AE9sMb9km4tb0jDTMpQoEOOdKh
nLOaiZZisDh8cQpt8zyZsIm5Ln5iVrtQn4Qd7ciKF59+kNsMlR910lK6HLSQiOKlCUE+Tbkvtrmr
Li52cSZ8zx7TJN+GCpfv1xA+lCfZSyNl5dGmKvxXl4G1aFdSiFVMLLqGwM826NucePs1txSuadss
pgycisDmtpoOowxWUbbGaCOaooPCLwotSYRMgxIWuJtcg4d+VL32bBtdX5/FOiBL4S8ZYXVjVOc+
uwAiEloaer4yugFjVb1FqrZzDcSzZjayrtQHNR+ejJB6Q6zj0VMNoFNq0F4HhZNRABZkaz72xjNr
5woxA3iw9Ex6lYd0OU5yRlnu/nRU175PymRcpZCS7oRrp9kIchWm+zqOGS9jXO0AFh0QOSI+mOTS
gJ6x/SwWwCaiq1eoqz1f+nrHeBZLYEnNx4vnf4ybPFmpOidgjGvP0vujBtDuGLJKXzVu3s2E7dJh
TL2iSc5lWALpcClR6DNKyKfBjUeSoChLiFSVxF4RQrZ2RVp0R5WX0FLO3PGxqpU3ATIgnIU4iQ45
gh6QKSlYJboaquNt9wADPAj1QWoAs08HX9GqXdD3A0H9b6eiX4KUZAftJP3nQQUlU9+Gf/ERp0Ht
/iGKZ3x/m1BnrpuqqZuOqVgEmr/hGNrBNEoLTNuhhjVbU21/lypNMINehWCJaGdj/3e7SGR/l0/9
g8JvTp4OWhz0G6tSZ6WqeRuxAbOlwbpqS2urdDEwSn2ACiopSIZKQedo/kyCIm9es/0N2XLewZtq
QAwY+rMIFeC9HRn6XeKGwRpWqG4hej19zE52r6/i2jxqoJsFp/kXYnNxilLGsBoSLT9To9uCNP3c
AwfHmUndDXQSz0G1rUJd/gPewPpnuNdQLRkOHYM4rGkREbUE3c6XN7MaF4XShChDjUkJefBETKzO
zu8w2+PWS52EHRjrZFQTR8p47Hb4fEuJV1cQGDvwVLtSvxZBFdf23UPEC+0ck/fUKFoNeQUFyhRy
qRwN5fPBVwBOtePjvwclFJpORJDZRpDYumqApiT7hm0OPPPMe0vSnpflZEP0vroRHZ72Dz/BfXux
1blaLomqZiVihzqpbYtyMwsxjFvdUb2rtOhhquD/85KkkcvCGqZczamL264YH4W9SWKDjGg1MdXB
POM0+bxrXPOFipyJ2wUtedGUEWVuMiN4cnwZro0m1BZi+HQ5OVHi25Ytx/lywr+Ms8/LJS5Sxr8P
KTrfvljFoUIdCTiZcL4mE/aeIo5fv1ige0hpZZQgUzAJTNLcUbts7sQZL/PPs4utZtkH7XC6+S/f
i9tl/P+XjYI2oBoI7XhtXuxDb0QrjBUGsmJT25rOmjC+H9LaXX2zCw9hOw8TbZsSx3wmTi/9YprO
pGhlNk3WRrKLFM3fF4nFRUU7brwfhhPWPJrIP3mLFEDiLv/nIeIltusqG+Dy1FFXo0Gc+peP6NEg
+tj29cPF/G2U6BA2cUYlmZ7MLu3/Oe7iYsMVNAvrfliJ5HVkR9UyhJN7niFvba/Nwpj5FsQ5aZn8
gXRfVQVLzNdlu4xqNwEnHg62qpjydxYZvR9VO9NL65QqGin0fpG2RvIRpq5HHNUroPuPjY3myNGm
d43sVjUVlSiYy76QDWVSJB/D2MJyrh/FItSrQyK1ZSOfEvquAtf3wW5SrQOHD8DuOPzsiCUUu0SH
n9Phq253Ap4xVoDkkkjeQnJZwb+ZVDIQl8w6Gf1onfQqtTd+CRnLxVaUtXQMhhHN7L6RZsIP6deV
rsbaUbTEwULPcKYOhUKJp2udxPgYxrbl6Df2Qrho0yW0RrLOlxA24dda7Y03qT+MsbKKJMW+8zxf
OjmlT1larz21kWJtOgkSEtEMJX+cp1bv7kTz34NgFKhnaWy/X3jn0UkerMg4xbx5DpnVPqNoRUkZ
nKSkxEm5FcTDFoVO3RKFodZzVEwPp+JlgKQQ3p0+WIqEHWvqd3DezilzkwTwXAY/wpTIE6MnNsWZ
Lmv6onSK4ZgZEsVBaR4+aAT5ZolJmVuHBCekdvpPu3RuzDoKX0ZFgnI9UfQTmtb6ui2SZNfY3udw
cs2fw0ervA2j5OinoGJkp7xRZMe76QMrfggjtAz/j7Qra5ITZ7a/iAj25bWonare7bbnhbBnPAjE
DhLLr79HSbtp1+eJO9+9LwplKlNUd1cDkk6eo9xpL6crMD/tZjlssFLn0Mwg36HR1ktsSLyY7ZlG
+7h/tNQc8uccWH9u4uU57bggrbKEvpWGxIJMlcNi/wtlpUXjVXdDU+NLYzfJ1gGi9QCmH6k9oz4d
nMMQ4uFe8QJx0eJlRJHLZpys/tJZAusREF6gVDUv9xSSA54QFbhVQT0bwSDJ659NbCgrg+KbpMKJ
vNnqp5gu0Nn+sBfZyJezU08KyEh0qFdrcu9iamUZ0p/Cc5I8hFyrdhnmYX7BT3KiPzC4fBK8Hzf8
QCexKt3WpX3HqvFMNbsL21im0D2ArW7XKl8WpyXkKF/p19CqAKvxm+W3Qr6Fjswv7bfUoQUxkDt3
8qQ5fAQrDhrTZuW5mbGacsWbi/yDMjlL8ft2e3Bn2cBToMR8PtAvwigLCeAVKnfpV9K2Gnu0wZ1L
FkXYMRau/tjfkUXpRRpMS3ohhTy12MLdBL7czX5wLkQlnwPR9fe8geJew6zpS60B3YkKvPzoKNIL
aKBGZe2L5wqlwPesiaEhafP5SwGl1H8MSxrGN5TeqtmwxZtPcYw3PmYlxb4CDUPkiKbxwyyuQbik
D0m9yVX31u7slNUbSli62M75xMVkLZMsPsrktYQIL3U/JJHtliD3dMHLOznudXahawYKLn/v9cA9
OaqhnllDrcvtK/88Gvyw+qFQAlnmfkr6sOjibEdxwAkC/0J5qMzFwkOBQDD76KXwUwjZNijXtgI4
GuBhsQ2/TTmrICo3joc4Lv5axaiaFMdyIPEHa7/abqWBQejlpulMfiYfNd14sIpcPi5GHGfRP80j
kr/6OW5fPXPG/7mmGxH36/ZzF7MtAJ/NVwXrP/JgLPaOMnG2f2/3WvoMMqbybihBmTdMXv11Tfex
M/cMNcFDIsofBfcmVFdC3bxOBpQjTgWHYroJONtqU49iVAa0auc9xZGfG667gfDAtB1MIDq4FsfP
1OvrVlt67XuvZpyd5tgFY3PCS9Dzdc0BbyjWK744BxLAdrFTFqLSWL+O9ezfiXnOwaQNjIDT2BdL
dBy1c36xZEIZxXpl/GUcwSSqPv3Nz7GaNGpObnocQWeVz7V5RnmgeQ5SkEaHePXFi0fOgdaaZZzi
PBTji9OJbQxRrKHKtBb7LeF9Gt/KQN899n8R0SmxqrZASm7MbOz2K/kp0avemIJlD7YHwXYNVcGj
ANUhNR3oHZcemcLsqpM3yeuN/ybWVrXcDGQSe1S3f8z3284+Oo3sH4ZuqkLuDBbUrHj8YnXxgW6j
vYiLg9+KeE9326A0UYfliheopWXXAkK1y114TU+9IX5BgfmBxd9K3xifqM7Aw3uBVuefOoUg+mlQ
dQIMDmj/p59hQL5/GWt/B7gu6JNs/3PuTcWjASTwE45eJgg1gw2NTGqw2dCGfp/HCl/XP5EPSaOL
IyWUsgELNdhxKOsUaIuMfa70gT2jEpxfUvJ7JuAJudVvE7zFQ/YECOVLW9gocw/sEWfrcVJvEzOp
Q02Z+pQqjL9/X1MI+SjO7nKkrHZhvsY4dIjIQ5Mu06npb3zL1UAVC+YZ8J9vZvASHbFfM0XUtHwG
t+hqY+n9i60Z01vkhPKZferOPyh49S8zBHEVAgrwLWtt6E2Xon+Sfdo/Taim3QSZU53JFLpXPdig
eSGLGig4NoebLMvt/uAMdY/6ZsCDHPBYnnIsVj2wvI845WjKlDt3hjXsU20czlrf9tMZqMcdCF3r
x8wt/WdVKAxIi/Xp3TKlay4W5JDwE3+01rH/Lq8SjQ6kjxaEQjfTLx7EtJklX/vMKK4584AWVO4O
ZYo71GwWx06Zzhw8QV5ZPGLlJJ9c3l8pCi+t/lF3eg3AF0SBNDUFOpO1QL8sU9t6LV9tLX6bGhQS
+bOpTWM0uUV/N6hGjBZ2pIBl3udJoxt4M1dPcul3dxV0HxsD63OlpGwegh6QImzXXCliCY6TXERT
EOzLGRV92yW3mT0AHIwU+ttMN1EzNkI1yNDMMBezgQuouen65eC9XXq5wvsFKaQYWtSQNJZ2wGvf
IUkSF4eiRfrYsOHZAfUSiGb84BgYsbOdjM5+HSyphzVkKM+QOLZeazDmU1JdTuljKU3oJ3xxsS44
Gr139HxQI+EvOvmRxMJ7afAfEwDdN89gAlHOhLpuY14AMq7ectbw2zkWu4xZENrYewspkuaknpUX
KE1b09eR90+1XHANod4yLXWX8VZ6fYTTEyfI74LY1g4r/W+qOKCIKPjGRwM3vvf8RrFWUQQ1KLl7
SvwMIgyeZWHnq65DkNclBzJNIIofqsStAEhDPRD5qDGyqbwGQXoEsgok6+RLfPNkmoV/GT18CTdB
lb9NRbM0BqpuJ3CIOUFl7QUDkaJMWPYomyYFow/RQ/mo3DEM0POpJihcOwI6c4kgv9KZu7Nz/LJV
EjXkT9M/mzlx7le3TLWLPQTjZXXVOsTJUbxhnWh6GphEibOjjNWH9bp63ThbyBlXO9B+NUloqc/r
zMApr3PR58V/ndJf+/lJ+JA5UZa6j+uPJSsP9Ag9KCuy/hXbxflXU4AOwWQWQGHKdLEnpbNh/mzU
lR31wNSHvvLXfe9vgMQZrw7WGS81piA/n3t+wPZmvKd0Vg8QtKi9ZxRve1iIufaG/OBGcUM7sYdT
LeONZo3DvYYj3Hvw37Qh85tiHw8+fO8DvQm6JEM22oEGfDVKvXqwPjllyc5rLPlTF1gUKF1ebvyQ
9QVHZnC3upM5FVdhK+lmfIzluuqz4JaSREHT35mjKa6mBb5E0HlBFKP72JDP89M3n29tRTnY0e9C
q99k+hNQrMJv9uu0axjYcYzu9qoDMCiHls1fby5xY06US7MWgCFtoXrtogIIn32cO//MUPA82mAT
RBVVtiFOPGqIIm8GZxSUN6e71a+3oE0CucmMfwzw5xEhHgfU7ja/sIGuwYlNCVUew70wYPtRnjzx
ZD8Yudgk01RjT8Rs3Yv93oxJ0UjUKRqnEXxYJxqg7CV6sWWDovt++E7KUdocWE/YpyCDgVL2uWud
dmeiSntHvm6s7accpwkWdK6oKcWMQw1T03cUb+Oe/NSAvkeJU9V672KhzvtN1Y9QMfZjfkxHP9vY
epvjfobC4cbo8PYL2CpUh9EUKq6ZW4AmB63ek69zUTeCdRqSE5UMeUzY2E1NISRiYpW/6VDxYuNo
NFob81eTBoJY8qjp3C9CJN1+da1ZRhygBFiFrT7q/eN0lLEGUy7rIbbqCdTqdHqJNx51ygHmUHkQ
HugQsWoAJlRqoPeCmkcZlk7XPnal3T6CdvjNRyYNkK9v96AtPbapd531OT4bqqliC6pt1KXGGjmU
RFKric9Ldx1aQksvcbHom/y3CT5ETbNoD2p6ysFd3DwKvdsXjg2CADxT8a11rAvA9dh4o26dpuAr
bFLtEe/hNbgAceTR+XYC+BF1VXgygVTOBTjtnEHNzZE5RjOsQfbmgO0H4j+gpmc+FKKFf2xNFzQJ
5COuBGJR+DWE/OTyIGt5MFL3KdAYFkHTbADB2BgQPIBJvUqZ1Pud+S/SrLEwCvDfDa8irp5laRnH
Hou1O98ftG1r6PUnVFbgPgJZzz9Nq8VTo8IXUWbFYa6n8bvmo5ZocqTxMjgejisFFFMCUdRQkO38
46SV+jITCDDqT5B27iDvVzn4ReHhAgk++1L341sDejBzl3betCEfjXooMKi3ZJcqsAez4Kadcmev
awb+Tm7m2cBIN369HYWSGwPlLVk0QFOMXZ0i8NfJF6eme+0RCOzG0oFnNfVtXyf6hRWJjLTu77JE
VeaGXNTofZVBMYbtDQ037DSu9Qv5lziubPC2IoUBtRiAi/dMPgdizumZIjm2UWKMnnjo2q04pz3D
2hdkQsMZi3Hwtjll3x+7JBnOQATHFrQDJxWgxv7DSw4xC8+IKGCdZo0fpC2MkCKBY+Dh5ANFKOyy
A19e0C6NHMy7fgZzxo2fzBzbUCX06q9rPPkdJ+svvi3CGz+ZadADFpRaT4vV4UykkjbE20K84pdX
ps39CCJwoOdPWjXJCGwI96g3GQ5xVkvwHqGhntWCe2gPoKv4aNM45O3uOwESB0dP6zikcAqkCRNA
zuJwnYhGIHIJaM97YpCD7nFDMUuXMinSNzwQrXp5vzwB4h5rVt/Ce756HsyCtcfZHUB2p0x6Hji2
FnXWVIRD7HS7OBHyOakLftCmpgEwn8nnnNXz04TvZ+Fiv5A8OV4RUxv4EzLjNM4uqED8iyxAlRFW
N4A44iVpsVA3tUxIJvb+xwjkE19kDNVUnGMycDb5w9UpC2ymqYZMaoYE5+m+ChlB3TBsl5EKnHc0
MnK8D09DhX/kdYo1cZ17HV0vsM4wjupWsMytPgnFTOrS6wxcN76MvWUciKnRH1PQS+Mta2VhvCFl
7N9ZHdkIznoVu7ooi0zq0ZRkvseSn6bk+Lc7v22huiIbTlXavWDXB7Ujs88Afo6DaLTj+tnz6peS
yNre/ZUx1ZCr7F4AHgIb38jAyeECBOnOVdjX9qHtsITBVD24a9GzBy7wlQb4YrPa1FucNL7mkDlP
VgMafh18Wu+T0YA7jjiFJ2etRqi3OFebnBTOrdE4+pq5fKbVf/tx6NMu0zgK8KYHlg3qhcxoDPQh
HkeyEiQ8QSY1qF0IY73RT6uLeh+0K8juMquJFumK1V5zVjkLNWEnBjfU9C8abuyfgynYFXrpfPVk
bO0brTAOZKYQmi0q23rttCI5Oz3Yn8g/mfnnGe+hT52eJXf4/fgb8pdlBRI7qKRefc8wn1iVvJhO
5n71fIBSO/WsGAzjzgdz5F09J8Zd2ut/1U4pjwnugx5q3ErjDDQGikAQsfiEa/dgayknrP5d3YT6
7M8ZstCI2fwWZgO9tJtdDXtmKhdbhzjDom6P2sw2M8ZzMWA/bkPXRYXDBJVe8eeMY5k7ofdgWcc5
mXeRmpNGKQR5oombNXgf321yllmFt0/qUkPDSyTZWFE0YZZOCnL7b+dYJ7IS7KxZOgoWyxx0ajMA
aBy7YjsUG1QhELkxlG+G2Lq6rvl1KPHKFne6deU8sCbQOTE9SqGYSBHNXNlX6lEI9eRUvE1FJjVl
/Zian4n9opfdXc2m/EpsGXVnsnvUe+9ojJoGT69jOYE+ffV1k3DDnjF2WH2/TgSpo+FqlO4BVQZg
deU4ukLRWDTIgEeuxNlNSF2hxVO1oS6N+6Ll0RygXMGZimA7FY6OjbzhY/Nf+XAg8ZZLaYApTTGe
/e8z/ovJauh6FoD640PQbDqARm5bymvv9WJfsRRl+jx2H/tYiE2qKFSajoNj1BleC0BS926sm+BF
NbD/ZZYQ/isGdk67RL7wOC73icBWHcCCMKskBd9LM25oVAfl42MQZLsRvHsv1KS9fcKpQ/ZA8brR
At5vYi1Ngw5eE5bZOh70p6SIwfZb9hMgRSCjimaFFqTeagJAICDqnaY78pmeCWCkakoB3vImvXaT
k99R40JjGGfoT7Xf42yOXG2Wb7BqdS+LT/L2hPJi6xxYNd7u/BLF756RRqTn80HAZ9QOimfwTH4g
1N6EfSiClT6kRbrACFNQsifCY987PrGQJV157+djcy1BXBDifpl+B7voruxk/kWUJZ7TLocSjI/t
V8anOwrwUiyIKDNG9VQa6M21VsxMlYSUdjfk3/AuWt2xiVV3k+p5VjWd3o6Cgbh2tE0vABfjxKWp
/hoXvPqD9JIpZswgn4LDbPNnsrQUrp6YOz8EDpNfh4k1y+2Hobgfm2NWZU+VOoimJktQHDN2jnug
w+l1gHrSaH/4fsuPi6XonJcsPa+BlPS+9RoXy2CmXE7DDWiQ4+i+c6cJD80sOJeO171Ix/KU1oq7
mxrZvaDMMcaxEJs2NJpDPegRt5pwYvnch6h7ufNrM7uPy6p/sd1mDK3R848Uqzu5PDSo89riUBJ7
Lg07JY0H1NjcMTOyldbUrc1aLz9h439Po2vc7PR4EJNzaYIazFwuZ5e40jmeq72sXkzeqCrdkoWK
RuC6NgVIAxdTYLM1Ap/7ErH6b2MlmIQltw+Fja/D78L+xbXsHieSYHjUw2p2RgBVm3S3amj9Vn+L
nDcxZDZqBlPNQCFaTb9G0HiipmOESHuqt68cxxlgc3e94NJ1EvJIpYMT/67Yje1gy42c8/iydEFP
GF/I5gZ0ebU0OAc+3py3lPwW7s8/bJT8HBaTZlyGVTL1DJ9ZYZM01ZYm9GKjvujgSwzModqgWppH
PZZdFbhncbM2hZNF5AS4kmM7XwWRk4ZzZ/5hVNxTVda4/f92ig+zLV2KTRPcDMAhk+8bU3ym8uKG
mQFoaZriwvpSe6q77jNXLDCyGH/r/008zVO9z5Nbc3tqwIoOXZNxq04cPqG828FZ0rCdg8RaLUNZ
xTQvY6Bxe7N+zQNy4maWNU+N5QetTeZ11vWKanSNVddfrfcx+mwegCLSLMtkw+pma3FNbLKu8WLQ
ITRFJFRjOGWW7fsJKmqjPhcR9XyROyjXfA/yynECedV8dWnA60BXtlnDddBIgppkrLZ+P3TXypJi
z4EpQCVd0V3JR72xc7sr9bopaSOtxUJQJbiqoZ7X5NO4pOnNHFkQSTwtvnUW6rUJaPqLEqQVNwPr
NehjeEWAY3v1MdYByqBrvn+MFvBNrOUFysVn3T4bndPoR+pa1A1EYJ/BVlK/eWnIlRrA38xp7bOX
j4CqUdeZAQDfjaCrCsfKH0NK9VvNgWakmmWZUPcNvgGLiQOqO1Y+SJ8Xx6KdIBMz1WDeISeYVkCX
rIF1EOSnD+TC7fgtjkxqaJS1oMLyTRatfpoz8AXmBBJ1yadRFVvglC2KZ1yaXFgf/ry+io3lDLqf
97g1362D/Gg4htzQVdeB99jVv87JccPemUqzWNuYHNjagdiJoJmCL0Dp1Tu5kBfFamfggz2pY5Mx
j7eAjezw46AWJBVTRL3FHGdo/64jmjFAWbfpcDtSuiK8UWIjqiHzdz4KGezp06Jb8h57k0om5dN0
PHHFAby1gchOvE7yjQZ6V6y93KtftgyQG/ax+eAbguTELH+JsLMZSpkQcsa9Gf+djuU8V0WlP0Bt
YkeMOdT4ZsU3bVqa0eIbJBQ98YoC1hhw7GhM704MXBiNrxWKM6i94mDRhEYyyvFQlAL9gWeAfePv
63hdQxP8jdBvijV7O7Cyui8hrH1wx1ZcfBPY85S38cmXmhUZWW8fJgNCFxKqErsqqIZHU5rABpSF
98JSH4Tq/iC/VDYHgr7IxPdJ8rt+Gsy/ew1/b28Esl4bPruaUk/Xk+JsDPr4Z6ON33XfG76mCTbT
S3CJgcbZC0KGz/DE6qnfrR8LqD9Fweg1y8eCapAddXb+9rEgSoPShtJE3Tj4MU8Fb90n21D8RYN5
gRao+9SnlvvUKBVUowaLRF7gtu1kiflYZC80RlEZ9kd2HETBOwqgAbsZt2Dqzx4oIkF1+lGzqy6k
i5CPOcMns0MhMsXjXdY/zx6wDDQHRQiwEmzcEfrdZPaiVsRq9mW9ilP6yTauUojCqo87Ga35GJjP
OAyfUOI5TaceQg3s1ZxirMMz/ZEpZjGdQetBxjhoxzMftGpaVxzeI2wh8xDV/sF+8HOJukB7brF9
jhpi6lWQAQeso9FCMnE+3y0Da5wAFcL/QidpAE8ODPkv+GAPhZZgrLBsDLoALv2KMce3zvF1LBAe
Wic7TjpIfUw/HzaS5fk3SHo+zBMAo24DEYs58xlwgvPWDIr0R+zpX2ST619x2uhvmkBYL16LijAx
2+1DAXZIFCWCCICzCWdNY1ydTD/kTcaOBIAETnWT1Xn66qVZEeXMTbbkb1uUKRncte+mlsmnPM2f
CemDchhvZ6Cq8JhiM6lwCxfcMsX0NQBpRo/twu8CunNbDYBq/L9P1f2YOWnYqoHCnCPAxebPJViY
sVbSz0YOgkUASVwcpfblvadZ95lWui/+2PQvsghzZZBH2uyC7dz4vuo85yVIuycxzJuhYeWLqyf5
XV7Vz2QJ5TInc4uz3fYR94LiZeApEBkuM0+t1Zcvc573Bx3cQltK8Hg77bOpTaN8dqq73LYGYIqd
Yufi5d/aBhqv7iAeNYS5clrF/K3yy787brNCbAqQpm7kJLWN3rf60SRsknNqQD/yVCvckY3ioGPW
1P5GV0glaijeKWf92OsMWKYmqo2ieipmbKpMOAJ0Ci8E0wMqj0aObTkl+kANmQlXog9AT2At2pro
lnL6W1QCbA8qcFYDNHqT94/mMhWl0Xzgn/k70H8IQzH49l5oOpV3NgLN/dCsPpyZu+fVXONufP8i
7l+E+GDLO2ABe/kXsfRRKK6b8djeLPavP8zNNM1wMfrROnsGmEghT9FH1KOGuyY0nVVDPfLVkx3s
8674tLpuUteBm1SKw+Mem63rzE4Cij3P+EumGVMCBCjtUJy9TDXU+//42jrYWhDzOjVe/x/TOUXu
QiIlG3aGpw9hK1jwh5R466nG+IdwGXTd2uqrD76frRzFeG+PRnHC7bU+5nrqPpSTuCuG7sIduYeK
IihP0xrI50ZTlJjsGMyaC/5ghu+7UB6MLVFWPOzrBmo8Vu5G4IAtoSjnPOUJk98bZ/o24Yb3R1Ay
CIeJmD/hrWXcr3Vfa12Xz5P0On5dh7y12gsn+kvdl9ByLRxwG9suZWEUwyAvOW7e8kFAy7AOhcpA
yPvOcHEwMTB3B7JwtgXJkY4iJNR2y/LJxYLhFdzZzUXH+2lIborybf9vvOG6S/2/4SV+GFuopOCK
LAAEMfFW4i9+cLq+/qSNIG7idhHscGpZfTI8zzgIVJYtuV3lvnEHUC4kS7IIYqz2hnKNALtKse1h
v0PlgnwsxY3R/aOcy+BP23DuIXafvnKH5fsZxBVn7Hb5uLvaNfjwbP9PA0VyScn/FHK0w7qXzl3d
6VAhB2E+yrb7EA/OEY9VMPgHOp472DgNHnA+WNwxn+1WVxzAr1xtyYs7iqLBWBdcPXzH0+rTBOCA
QY6XiLy0ULep5i0aPJVRmViGFEfTKX2iKKjclzXVz9z6gWUHh/sQ+8SOp4ntFixbxvkqA9vGC988
dDu8H0GaTDmpEVo5jNu+cSB6AKG47dQUuI35csALv5eL/W0kOO1fmBsYxyUQ5RHbFjU5EcXZ0Ci4
mrVuH6XjuGprvR+qrcO2DOw4X+xM4str9gICVe30pTChYZ2ngkdkusU2cCv2RbeYF01VLYC2rKG5
1rpgdkslP3cDSFnwPK/AiRFz0FSCKsTGx076yfpWQmskdJ1A3K+xTS3eYkG0bLx2zECBsyK2QhFX
tu3yAXxgis/IBBr+PAKAzK/6VF9Gf/iWcrwMc9V4Zf/WyET7aNIoxVHI70waoBBX484pBe/JKED0
BOLdmF+ki4WyX34ulFpNjk1fnJyrbmvp/EIReTlC7QYw4dELBJgBND/IHlnsZdtg8JMrNS4HP+/W
sPR6b/sS+LNu6pND3fD4xGTnA1FVFQ5gk6Ap6M1eRq3XNjEouND1F66D96HFrivf3OkePislLU6K
/2CDEEfgaHXGIZlhtqjSRv3KRTDUh1kFKj0+OAO79y40rEkTQofYInEPvhebJ8MMngltjCVI/9R4
qHxqY2HsBD3rgcS/CjCeXCkkCYbpohIsenFYg2l00vCGWrbGecWBD7zBRi8HkWlmVPFuxYZTj+LM
CrR3ANRV46aRwJO2oDvAeX4V1ar4Ym3IZ1IBxu+GUd/3Fh17AqqZqAHeUvIajNOOaMDr9eHGfztp
oa7+IS3Vi30+DPyh7KFbJKHjW6OjDZD1tUH1hL/80mEjPO8xamjwXOO1AJep1+x9FJ9uFkSlbP/O
uA2mSqcFB9iKobyBVN4gL99zEz2u9mQRaPPDLDjcB/wOSw7jzp615oyNgTGiprb4GOWZ9WZOFUBh
vGa7Gz+ZlECxN+Y6UwsdtmZDww5g6aPUoHGqLoYziLdLkPk73xri1lOYmG517tT/WiZA85p5gMyT
Wap/wkmmYPUle+mOjfG32fRyTz59NI9+lw5HJlFHKqn2E6iZJiKbeiAWa6J/9JngEYy8T7+LXBNb
KxC70XV63DZQv7CWKHAIe+166Xm3AxS3BoP8cNdliYWdi1/yNZSQ49hHzdKg/GiZZc3FkVELVeii
h5y5P+RGCChbd/G40V0mUETsrTj+Qa61AbVrd1lN6jkqoas1tkO5ADDtapJ1YDVvcmegNUCSnqBY
Tk1Al12DyUfmOpBgJbUBJbDYlWWjbTMxozIcdaUoqudyb7JG4iWkjRzp5X+2BVYjYLT2H0UJifXY
D8QeC0H5anp11ClmJYoAsH44vv0DGSW0DN8BwwQVXlDD/wgYlgQgvsEdE4qYYMgdZ+0OFPN+FMsk
iALsh0VkehCiBAP0+0iM/b8TGFj2awhlUANAc3moAtsCh8vogpYFumV9FuC9ezKMHWpynFf8KFfL
NtO/umD83kOa7IWhOOVgW+VwmrCCfsztHDhdFWFrPwRAiN+x9RCHbo+NmnTo4jOINOS2Klnxaao9
7WgGhh2SmYEKO+oyx4SEip5/Mnk6Xqc6+YsG22nIHzofJ1gqM0j69FlYLuiy++ITuSooaOQWmJs0
6NZwN35xsF95TVUpo12PeAsZ8uLQqyJIvwi0EzM4VIHU6FCAvtGdZYjHINQyFTKxxrp2L3FMvV0w
ioMUbzZBD8G61+Hw2f/jjZk88AH+ouoxHCaOxwkHgdgK+FlRpnUoddC82NuTjxp3tO8BHYkvZKWs
aO4rX/tQhnYzEYVBqDj+MNGAtz9nEWMD818JcHk5b1KTlw8QZgLJge7G94PM2mgxsYsUA2fZvMW0
psR2ropxggLSSTVxrLdSvk75MH0ZwLUEnGn+UrW6czfzESgo5e8qvdtpUzdDegrm9DOMebVzx8T4
B3azZVQLHa9ZvKnuUjvGur7IrHM+Oify24ynEOvjwWsHzflIuCUHsXUFyhtVP5s5nrkvpOwXsk5d
CZdxSLZEpiLrbDN+qj3PfgpG3jyXRnGgOlqJEkEQfnbBUnRLc7DU7PfjMFevVsCzMAtsdjZQfIa3
3KrYrrR1rtENh7IVn+PYxoYUUdYtNPvUNWpwCE7A17MccntQdR4fqBnLCrJHEO+w+fTAHDTktp0G
wlI9dhM+hKKa8oACnhQ7Wz/jTJxB39v2kkRux4HeQBsMd149i0sHMVgtnfozOIfFhVz4k+Db7+Nf
IPMD3MDJxo7EfND78jNZN3GrjwZoKq7JNCx7MBrRqJ2MkFmk4aW75gSCLx/hP2LWy9DltSz/THMv
n4s+4joN817KLGhYDKxzXep7A4Q8qd7wK2Tv+6c+m9h1cuwHqecof1JNnAzNrkrbbkem64Jcp2D1
g2Mnb0km8G5X5ppLUptBlcMNZLAZ1E48NY7ajqdejX3eyICWrTVo5oH8iWZlkISlkNGqmiWPgTHu
l+570jpj7HdsMw0x3v7UtB9SKGYNHGheugTnLlBGhXX44Fu6FI4CXXyYNVPgIB0n/lCIn3l/wnIe
1VgWt0IDi8/FnLraglonRi111kfmOkrB/8dcs5g81LqBNAlQnd1IZyGZoo9EaQMo6ZVzkWUg+Ya8
61D/gdK13ar6sA5QNFPJ5PvHgVpVUnQziGhTHNW1qEAbAMTcURlpcTVR7AKyVLfbtRrXz44o5ZOF
rUMUsabp98TXsg3Qztie6PB8dlr2njjmhvctrZJ+SaxQLP5gdf6Lrh2yqhNXu0IJxpB5ybAlW07s
MPXFdJ71BMfZKMUVQJSrrtmxv1I30VFjqHx5oMktU1NkY4FayFSCmokCF+f75MYMZQLZeW1I11qv
usaVQLOich8/DmhqcCm1x3Nwh+CHgIpuRI0VxED7Z1zWO57hxLAFdxMOliDrFjk0RF2Tge9w30OU
BRxFwXExKR8FR7MWrvO5g45Vn17V9c4FHHdDI4tzDZLA0EYfJgnSFEnYkzpU2Aw6UuCH61I4OfUm
k/thBKsbw+mgqTBh1BMpDgBXH7jQUE1k8hO5Vv9qSpW/mr8LId+/iKNPoa5YOeI/rljUSYUDY3U1
UHSloXBYtkMdqX51i68tqikWoQ1LaReRaYAtJRQQFtqRuQ5QUmB/WT1uqWsmFBu7EKq4qOVkPZgc
MvtElMnUEEOy906jvPpuQshEicvWrD1ryReAlS/ky2ssrx2xzW0ZHFHxDVV2Y35qcWBw1XU8GHNL
M79CvZeFYOiern4za0+dSJ/IPxdOs+ND256mItEggHQgt98M8uj1oNgsgBX4CuLbKMWK4YUnnrzg
m4h9eZq1FcMGO2rJvY89osc5s4BswtWwuYrKHNcbUIndpq8oelri/THuDx30bfeVmhZkQzucfmWf
+RznqJfv8u1c4d9Zc2pQbvO2AO1Sqm39ySufY7sFQtxejNEoq2e7Z8O21Rp7TwEMr4jgUkuOHUir
nskFRkSQPwnNP5JpgNfq4lnuV7KoKZXEmo9ynYimnGfLP1UOWN5ptBqH5qGu8AaZB19LHzIeM5Gw
sA4CQFDAq/eL7aUoRCvMFoxyZolTib7GWwu2nh6JY6WH5gUfPXZPZCuJEn4Asf1K06Imd/VpPtM4
+TmHyKECEu/JtzC8qIuYQP2Eq48uhNvjNsdmqVOjooHHcxyBLiiOyOyNGfovLbU0tIy7Ad9prT6D
M+Jnzk0imabVTwfdSV5kP+E0UTXQ/HWwWQMYC+g0up0LkYg3X2Jn0C1Zxi0F2hZa/0qJOgtslGPR
ODTnpk2giWDbFYN99vFkWZoZ1f3nAmuREnyx6NIIxQQVqMoX54fx/yHtypojxbnsLyICBAh4hdzT
abvscrm6X4jumm72HcTy6+fokmVlZbu/mYl5KIV075Ug01mg5dxzbqoJNAFNkEv+HMqtkdMHBp/3
WLfcDY8BS22LJ6udcmA6nfyyyIJqqqnjmiAZBnaJ4mrBzdGnagx2WVcPi9Pq0MKDaCDUpoZTg1AN
QD9oPA3Zk57mxXqZxH1lkVc+3EXeXZPi1bBUS6FqMJUtlk4u7xe/82YHqJHROuDc941atlU5l9HW
LZw8FtPfIcdcx8nFcA0mtwvOc+qxBrfZfMEsEDQN/QugJGDWk4e3uW5fhiZ3v5Wxbe30eBiOFFFH
EPajtexHhFXO1s6p2G0ErYcxHbikqeXcj6FrOD+1pz3t2ecO4xunBUiAmtCe3RjgS3xrotS+cCmT
QnZobnLk4LsQmZDrDT2HitivYULaPQsb//8WZsnRqDuN9utFxynq14uCj/l6UXVvNLi8KIW1Gg4V
TBdaVFmXT35oVPOXdDZiEAfW+E9qN867Y3vHPskK7JZjE3DKvekmgufgbmqKyN0QULllJZgoODb3
FAJ5Ytglr/oF3NtSDZCKEOoyemkuz9RrniBtN+rpdxVQ4Kv6HwaaWI7c8B50yzZzl2Oh65IPGdqz
XBZDFsTC6V7JIqaiDDQNrNykPKviSWyWQoxqjRe9cY6jfDlky9BLSTlz0+ET/CGqP+i3woEkCZIa
Op//EqAV2gyKy/YawLHgrsAD4zUjgAM4EngxbRDn9KDE/1G5y4l3rfbuRou2zezKOOll1T4vBcTn
KQJyT8E8ZOFLpSfPuZmmD7UJ9iO6Y/ooWlrtBSbIz2QCAnfepED47OIQMpYRzv+3ToZM2tAprHM8
QNIGnOI/22SkwrTHEKoTg+ErG9W0Xnah6mf9IMVmYzYJMW8QCuhVAQQK+9ubuvZAMqer1ilfrEev
0NJjwcfvZALeVx7UO1BCdQz7b6wU2gOJo646qVFdZhTMcsjvYYoT7eipDckwPPPVk/2mXbVxiazs
R3pBrI/4rnD++YIYGSRK7dE71YYZQO0lflSwLj5nMZJQHRMkDtpPXJiMA0dWhKwEaWsrqEfjyK3B
2z8Y8KbUH7sQWmIpH5Od0cY1ZEucIbuU3rSLRtGdVlvaI/O+gwr2mIFrYbUBj53vNCyFARkzn/8z
vyDOQCWR9i/oD890DV03Hc9huu7da+lYcQ8Cq6mPnoQAMLF0NOFnFTBhBePFtpf7/oUZadqOg0Ee
Lw6PBY42g4IKEsvY7p+Y9rBWyW9bFmCQsS2C1egxTNsnzS0rSkveE0yAIAEKK/Cv0IFhtJMNznKz
QPW4G2CFItyN5bVad7Tc+BIhdx9v6qX47a5mmaL8Le6w9V1Crune2zXl65SU+Y5psXbWFisEfKRu
xa6pRAiiXxhrrQb8IIt88io7NamwjOmpawr2zGaogoPseWy8eG/13Nzbmuf+5lhb7P7Y/hx3WIZZ
NXKZJXSM8GNx+QJSF+OFLCbHVBBCDNiekwGFC17bLC5Mn7BpoxR7s4bhL3uOElCV5zWkBibdCTQc
AG/J2BRt8gSe9eQJx4fGPgZkFg9i2NbovM2Ti94NAdkmz8NmVJ6BDggomkcqkFNtBQukk7aAx9TM
x3b/1YPES2yZOsN5IQdF6143H7OqfV1t+NPN4JlGgT20MEAimLO5H8YFLUKeZUDCxA3U27W6O0DC
InoUXn0tWizswqHDwSssSYQlKU6gUZXrUl9u7G3qOj7GGbDymBi/pX0znsCG4W5wFj7/bk3OSe/0
6g28ZuMpGcEHmEvcsbQLDzPkDsf/+1Z+va6FZGPsoOonnIVCnVyvwIo4gtCKvHXUhl8qNvq6HWov
DAkbejmyY9g788aJ9CTgNbIQdmkCwhCOCRCdjsVGjYMxs2xNEGb0SM6VSRO9O+JCdRLavhZp3SFf
hiLQ8sI+xqltf52GZAQvRNfvqDkb0XIACawTVGNnf2X6PD4gFxiILNkEnWL5ZdL0NVZL0D+fB7/D
ue4LBYws/S5qPbzQYHSpou6htao7F1LspWL2oiXdDDjw5fYmQ/5t0IHB4AlIhf7JZThxAsfKiUw6
G6FPqYEl8AzR49VmxwxSG7Ko0mY+46jhRKZywBNu6pPiEHp6QBLFRQaIlT7nxlMdGTMyAZdyC9Z+
/gUqrnzHHUv3V/pewOreQ2EuD1yKDzklhGOW0oAXyMcqcM3pxmtLL/UFIz3yrji8+LqXB1JnUX3d
kY1461rM14wyz/bIsgXxmPCcrR0ynOL0ktCKCmz3Vpeqmisgj7F7Rt6otpJ9AuJifJJ42TtlAloq
UG9/Cwv75Mi8Fh3JfEHMmvFRDyfk2CXtFFAmzNwZBz7N5fvQFwVQ8GLZrWuTRC5Y6FVEhZVrwLF1
kNrbmr18fNLSxTTnR6eR5Fg4SDsCZnhRiTkzZzizpgwcHQKZR8xlV69Kz6nHLIOoreVFl0ae0C4x
fjzDACKGDmnhT6Z8eFCtbhIcpUdi59h5aa1ecgzIQA5dIL1ULNlDowURDEfeMTVVEVelBcI2XELu
Oh/jCjx+4SJ6VgUaA3lZR/JcshgrfQfeIn4USGp5EKTiJe210Y4lCD5QLZxCbO1CW3wV45Ggl2oD
97YcLKb1UNoy8JCBDPKraSfYamY6uC7QosKy+z+7zl0egBTGFDC0wSWetP8VD8Wbkwi8ZXmX6Fjg
UUm5sLBpJs7j9C4Dx9tQhg+uhl9AapbTm4E0Luwq6NMbzpWutUXaeoBWT33G3J1KjFN5cnk0LaDD
kCl1yi3MATogk4a/pXTc5NbZIdjQruGqJ5Ld8VOwGOjRE6gTppB1XZJYbNMSkoP50oECejVKd7Nk
v4MLkx/IlFkmHuTIps4f4tDaqDCqhcgSMFJcUP5eqOiK9rUeq/aQStNADy9yqF/hR8j6W1O/PYob
ke/SDgLKGaXDTpBJY6dC1oZB4wWUQlHtVJX8fZyZOHfsP/EvECkAEZ4c5aa6jnUzrBqmKsqnKOHa
7v5KN90pGnoqJ4GBDuGvko2k2yhFFR4GZ34D9J/vlYlqVJDGI3VdvfN4HxvPoAGxYzDY1xqoiDXQ
1j12U4nDn+z3DgRBb2wch2d8Z1/JigNVDxrrRQR6LV69Q3wj3yZukx/IqzsMgqZIUMduLqDlnvfC
oCrlx5guYH2LZTEtkNfFMNRinicnhaqTXEKTV8Uxe8HKA0kpfgqA1jZOWzyCCtqbDZ9WRvbm1yYk
gOXObfjEUmREBjK4d3juQ7Hezi51CpQ0D5PKPUZ4DuBkiefbq2ozpMXiRTK0BePsZTvi7SBSD6Lx
YPaIJAcr7rYsrfBYI/eVAwSMiquLjFQo6g9l0+UQo1F22xkK1yOEq0R0ocC1jZTj23FWI/kxz0WK
m42T79nOIiAuZu3UOo4GAAZqZGvT5F2rrR54Q9hxHneNmCB+UYLY45/drLnRSgAPEXlTVWOrMUTf
xvhfnjddIt9LyJySE06A6LapMY/Hsux1IJzlfFQVq5Fl/EWPsnZvxkPnm/FcbxVF3x3/nnIoTr7P
QsYO0KoMe4vJAMLCTrO/aoYoH6ZsLvxeNos09p7rxNnXUN4UQS7+AoK+ftXtGUhpK/qWtNBMoshu
thKcc2vRicaB2GGzBVnxgndGy7+aadYdbCuNNnm6zE8Zj4/JNIMbAZC98ZLo2eQ7SVLv5hK8p6Ms
gN5KZxxUoNpmeJ2Rm6Kp4J1IkTZuvEWWlp4dHduoINcz3kLH/AN6AeCMsMe9Ntnp7yzt6g2A9vWj
V2EjoHH798aFrDWSYDmyN1BTxY3NnL1gzOwosCPLvg++ifsYAHyyt0N9do2Zh/jvpy73WYwaGjrE
P67pIm2FfF18H5FP6wyc8NdBOg7jpXD74ktyWvUM6wgUAEv8eziwejuB4eUsqt5+sow5C0yzRUak
ltVBP4BgNZfcqkhVYYe5K6BeL+lWZUE1KhY3nTtftakbM2zAGH/2+Kzbna1Oo+cMfFNPUTGW56bn
Q8B4Y72D5yjahk6pHzQIe723c/HNHDMD2xpa9RWqtrj9Ln4aINm0zySBpZs7YMaUNSo6MCttJpOJ
lSNzpcIkukvFdKn6re5B27PJAYbvY6gbRk095wn2RJAnE4/zs5ucSZmAJAt+WqhhSyWDHuewMoYs
JH8wX3tRg8xe4aiYX8bxUvfNExBMYXLVgTd7NnhPeIh5QDMs9Xl25kdDmpQ9M0u2Ccva2gxYZSN7
IPIuFYt6SBUuHEz3lnn0MFsGhByEinRoSk0PGQ5YQSILsp/1cvXSgSt5eZ5dvSnyvGoPtDUFAxnm
VOdHbsRusC4YgHA5Nt0MkrrUyZdvGgi8NyCEsJ/YZFhrYbH4CzKNIVvwYfeg+Hyx6jigKGWf+tLb
Z3MGxjLZXTnSIbaDOenMbeeW/MAq7XsfmizeOWGbnt2isou3ibM2AJUi7oXadZ6XweyEZZYdIA7Q
INlVH06Tazm5byQgNRzzsNpOEQdszA4jH/RbIC2etPgYtjYAxzYoxcJsit/HXmgHMzLFxpVNhkfN
tioZUo6cNH5Pa9AXuVVcXKipTXhUA+71ajYd8kJi0P1DNiwxvsYGcv5BAyfYpkoB64SCjR4I4cRQ
qsKmfTsZ3nLo5XmA3BLHDKRN3S1VcWPcXKPIv4aSK6Vdf6paEeZDrmUl21n2H7AX5m5paHLHYKsB
oqtOtyEfMbFryjk6x1Df4MF91aUAL3ei81ptAOw6Ojj7/zySWdq7NydOZb5o0VSC9yEGdKmMsPm5
6EILMBWvsk3vMDNAqqZ5rvWXuYOakb9AvYZDPfX3EVNq7F02CzY99GYHDbz+gXkmTkWyfNmHWI8+
6wVknItoGd+1TPzQAfD6C+PwogHE1dn0CeRCE0g4GxIxIFsjwJOqNbMM6W+gKNFlKkyCU5sD7hFE
wbJJ2TJQd7N85KIlR7JZQE99cSFw3tXG04L9pxwzQpyOx3iPV52pnahY2+S6aQ8WEOj+6rMYZ4HI
8GujqB47aGcVr2zUXTmqyCqPbhaDrmBXhmC9zHVj10l9ZgZ1ta0Zm+y4aLb49ol9DEX45ERZs88I
lBpLTtB5Ce0z2OHsMzVvPNReyl1fgIKGwpKwfJ2tCJlKH/Fk/7Tnz+4DNkZuLmAb40tn5BF3jmUc
6z6Yv/lDZFb0HxhSnp5u1+ClgNG2lz2UCr2jlNmCGmzGo5OhlTvKgq5rMeznxnzkhntNjAbRXXGm
olpqXvkUR24yUpNqZIsnyNbjb4E+lBdNNSpcYceBMzVlvGmnEszBvtfO6Sad0uRMRTN219qdLZx4
fIZcL47Om6pGeRdO/pzpQJ/bIcjV5Tg3gWtPr02/V8iIleIDs+tBw6HAjB7pcfSopwK5l96TkU35
LnancXWoR/9Yp38n6QQNbfluoNiiWIyLHKPQhlOftpgBSbYF7La3l64L2wk7umiDCG9jdXih3dgo
hrzm6FbBkoho21dzh92QsUFH8gvNzQ+Omb9T4MwisNq0wx8KXjsRbHcZygnkIM+RMVQ4V5N4XhVC
+FwXe+8rkpeayrZ2wf+XXd8XyRHcxHf4JDKswKO2Dt3T5N0jnghLxELnT5Dr/EDKq3umIuf9tXZv
SzQb1A3IGFdx5a/B/96XhtfFCU9wJNDJ1l2sPXv5NgqrYX1q0P/w9cmwPiXo/30hHygGPVsooN2N
mvBO6nFAARR6+2xZ63ePFCeCBmib45wUDLDY+6Yk7LXKLYZcxNI6ks3LihQZDpS4Td+qKwDHKTn7
AT32ee8WUPxWgqqprjeBgU2PPV+gw0qOOOcHExrEj2SKF+5dyrA9YddBZAENAoH6oDahf2tK9CIS
oJttlLnhfpS4RDDOy1NXA6Ja0gvuM0jH9OLN1QbruTC1l0gCIg0LWgRz5iIv0W3SbZWaUTQ8aTaE
QWgjUsTjjwZiXUCDYePRgySLDfad/sZGYbQRKe19h80zZaLah52iyESFHFvFq04lwwZZ0p5MLuwd
nWffHWrTsXU1O8uD5+zvTtrJp465G97HO6ztQCD/67G8iiOHhxxnny4YGUlytDrnG/4ZX9OssraY
SiQ7LpsRUrdBETvWAXm72OoejRl8wc5gfBWQiv46Q5pFRpJl4vw5AtPuI3UuhjkJZkihH2O31587
AxpSTYw30KCPW0pgTQEPfnDTCDLOWLN2Qd+BbzHUXymdtRtSnKI1DTSyZSYsNsfSnV20p5TX+nbF
lK6ayRy88H4R2zMIDZHcjvuzLwqRGlvj6iAAqtfY9THXTXmeH0IYN260bZ+PSMtx+3BDxlh3wF9K
1SG1QpA+ILKBGO9aW3BkqG2V52YgMoIdfjqOrbvqMihxBqUbcWeruNduaheU9OQo5cKIalTotDBS
bVJ2AAjjtgt5nSHnGxeEDhsnbUv3aIUDoG4QWgP+22ofSgnurxNW2Bec0tY7TAYyvyF9cvJzm2Nr
ReARu7p0EJyBaUB2HavZM3bUq9LmzF/bPE66ByvCccOcAdSLdU50dmiqB4o2TPVUm3nYtvFXH5kp
YILQ8ln/HbA7fopo4qj6cdl57UYdIKP7F0AYyS4KIQG+oweOoKdMkn4xCts6eQT8vHFYelgHbe0U
u9QzxTnuI9ABT0P7SoWXJW+5LYoLtbrZdfddG5oBNZkME9iNMszF+UImkyNJomuQhaj1CQ6iTJc/
QYBhR87F4NjLBLbQH2JWH8lGF9WxTczEvIuw44gd39iaHubQ49bOFhz5phZ25frMtbBVDU8Zl1Cm
jfoUMg86aL2k7cbRDAOShY14fijrcIBwR9xuyNbmEU7LUtd3AFv/ntbps4e8qZd+asWXwhKvyH2p
vuN9wve9Br6nrFhKzBRM/NcKRfOoTb3+VsUjpi7oXTXefHJTkG1QEys8LBTiJYYQG7xJjJSkxK2/
ZflsX8IJuVs0WmTNOOuPovJATXkLQMqn2KCal11kcWQZyqKsRyQfCaTaQ/ONrw4Nmwc4N4FW7UPH
cZYnQ1Jumcxfo820hhxsOGEpmsKoxlk6w7f1Kb44Rc7WoclZRKXYQYbK8YfeSR0o/eLKg1a8zsto
4PkgWzSU3XXlcamSd7oQOWgoBq3zmQ1PlTVsmzBJL2aNv7UhixApp6cp176QaRzqFrrhLiCOPd4l
GxVHNWuo/hStMR8TMK0+DdhDfgKNt3hkwFBQgLJrvbfsx7gDXkbGqoFSiKUHbhgbOxVM3o+bi8Pp
cUIm8MEMWXsG/eK1wB6+RBh9tKmmYowJm38uhAWUScWSDYdTt+PdxZH3zkYDRI2LPx1SADdqgM/i
LNsWx6qForVM/tA6295mQkIyaetXtdeNYhAg2tvYzIYNlqLtF+oDnax/2Ciux2xro6Wi+0LBNJbq
S1qfd7b/PF4KTGSAE0ykeW0MnbMbGS0S1OK2WZ+jKdyRcBYRtq3CYuRILW23hknFMaXAJVzkon30
Ul2p9quThjTc6DC1Xn1Sp4lVOUI4rNSxTf7rCSNmTM0APjLosdUGOyjveuJIbSSE33ZmtUDaEXlk
P+CP2AHHeu2wIRuPnL9N8K9CzrpIvcuYOA0EykQIHh9JMJBKMgGqJbUO7UE8pED6fWsnJxWFm4Ip
4K6bctNQ1JlsIRKY/DDsAS36uIYK5vLiqmkSCQG1//XySFPSRhyFqaibXmqou9v47OK9O3nInGYA
mv96GyrYWSYD2oS/3vldU92p4WXPS1YNezUexapvgxxkq+hb/Fd3Jv8MFv4M1GMBAwaWbp1vCdAv
9nL9aCYT6EuprbHeAnWntFJx0zYoao3V2kEPitnsAmbh0A8J6uG1w9rmcuww1UCVunYjgzPxOt5R
VV0c07pmkkKjsss6+tplthqsS+fJ2YYFfrxOuTw26SK+moY7ByAadPCbRHPOkJjGWAN1Q9nMctY9
QKMlAVmVJr5aiZe+YiOefFTIwVrRQ8wK1E3g2B1nSdswVOYXKhYevusAHZ+VKcWEJrKj9EmbNfPL
yJvmOWV/K7+DeRDmrfmzMrW91h6X3uvBfaRfR2bgnt1h2YWENTkOBYMLTGyK0fVweIk7IIflutwH
9YA4kA3iBw2kHWmn0YMi6YwUmQZ7fgm05ly8qtf2UCbW2QwtbICBYa3xVZuMCRPm2YsnSNAP+aau
6u58Y6IQKgw5AtXWYApa5sjaX/eLDM8z/aj6ZreLhwlehXkH8BTQYJnsCeDKajR8Dm22LZbv7oOV
8ao+ueDF2IFSI0JWFTOK19xYe+sL+C81CF1sQFcHUvkZIj8PMd6qD27P3G0xSE4DTbvalLcci1T4
FBhFC7gcHBOQGMCmhE9BKbAN9cbyRPUA5DqNsHpbpMX7pjXx7UBzWOHis+iRKLaunL3S7BYECI3E
yHLTR6JisTV6pMutc2byh30SHzHTeKwhy/ts9Dh1bOtibVnDEj7PHR7Bjc6QkCcjqDCh7x4YHubZ
ypZ5DHmijWUE1M11XO/Z0absxMb0LzJRrCXws7eZFqwteQWqRX225aJgP3/F0F1yffWeKybw8Q49
JrL02qP3nDMZUWBoeBao96b9YUtmCC6IzLNxrGrbEK7sOAS5EuSdU9tMDFQnW3vwSjnBoCZ5hMyW
0Fpm+h4whDvSexZQbkUaVe/scIQLtKJVC9D478qUGb/Z5tgEPDG6Fz4a3W6Zq+7BswfzVNe1vtfb
Tj8CgTsHfNL3hMtZwTlNYQdLYerIhgVWB4qT3ZNRLTcRCXbAg0lGUIePiKjjWdAvYLJWUA7Oxgi4
Lon8IDiIp4cJUD/ZuKOYK/JDAkVuIlMzBDGsNT+qcbCKmfbXzGsQR7DAgDTV2R2Xa2FPGehLVXt2
2HAGUJvCzI/Ym14mTtuvWuIT0LrbQRKu9wkktXsb4pp6MZ3IRAWEDIAXkIVmOUBkUVwNQcFjbYjT
jW2tgsuz2I81AL9fsGj7g1bARQWxsyKajw5+x/aFbL86ojxK+pdJsoXJYLB6QONywN+s05GcZo/x
FiICEGh12v5IPdfFuAH0pvCgGHKT7wlwDlaRSQ8EqAM9kDVbdPCg91kW3oR840VDkqijiwcPOY7n
0YCg+o0tqsYH8oZ9KPCQQEG1BRKVyC6yxg01IfeIP64KbOK3uWqrh3py6mHjYXbkpwl0eDVJoZNj
MQmJoxFCZEakX8LSlpOlWt+BVY1DitpIHpljOnjXufmPut3j/0b7J9Kge2hgzva+Yn2CgUC3XWO6
OUMOqQHztlHvU2CpgAQEKzd5owpE1v6MlOADdKZeEmriG7y6KQZ52QYYuiJrQw4PAhiHK5ABSxbA
jSUNlgOIxZGqozthiwsbU5MfM3Bhr21yZQBtFli49xCA64ZdJMoUCtooQvzkQT1tdRVEsVEdhibk
OBsp9OOgc5/cYZjj6KuVL/S1qnrOT6ENehACGJaNMz7k4fYKNJSYQ97ZJQAV0jFnePA6RXcLRvzp
oO4rpccU5h34CxtzHwOhwt08PBsgUNmxqEj9OPaAsiZjK3EK9+1wAVCBPFmEzSDqQ03lUJ3vbOtY
o2nNm9hmbb28IuVKqsi01asXs53tZMUpSWbvwTb6pkUSAaoQf5cUu1JqoGZse+OBSAsT/mDwZavr
PYOWoplA2112ikxMtwYowFOLigIb0b7jDNWWNvPX3ft14542+9fqP3yaEYZ7fDunfwTJ2ZqRTzNO
22R1ac2TxBMfFIrDk9+VamIpaoFgHVu25MAkH980AY/tukGVIqm9IkRk7yrhFlTnFhbcOVRw4YAZ
wb4C3EjrAWSQf1oZFhcaMwB6uwXAkT/Tkx9TBrbhWz95Ssj6Yi8Jx470hHYcHBmZs/F9fSCvT+07
gB49zxu7e8cKetyrp7R6zt/ZvMwIRkfgMCzHCXLHRnAzNEa9GduoLX0yUvF/beuSVU51/5/GMCTX
HAXRLWRjfcD+H5YmoTaclQrKnaYKef8XtqHo5qDOUmMVZSGBFdWNav8nG97f1/FWbRapDlPkBfZ9
e/tI259qs3QOQVdZu3a/VQ4wW/3cUP1085T2Vu891tRAdqod5p1bivzoZbV7dmTRcM25KT6zJQmw
gcjCA2/QvwX/5/GEm+xE63Qggv55sQnCJFPBmj9BYPbSSCGkShZUcxh4PqlWewzi4hZzAmVDSjnU
j+4C9RzoTxFGR7JTQeMZpKlEbcicNEeoGJ7UUFTLwUW/a4d8QII5qNo7tknkkWxpS8qgG2YgF++f
sc3SbU4eClqrRA6UFdhMv42XgyQfndRANwOvfQCRR/ZlDCwXT5Ycr0XwsHegM/lFFSyRAmF17i1X
7TBqkyiYqN7LqQB9hFQXW/vdVD/tR37qbC/lbAdKXAwcUcMJCktIYJ83iQcUP5GOE934Sh3eepKZ
nAxUjMQ4DsiigMwE1clM3UDZpm3Hif8gE5GOk32NVnHryEgfjJOdsv5jTJ6nj26FI2d1TzSm6jLJ
l+6zJk+AsUTD2S9Vo8Ysr1VqUwF8AQRJyBOCvfZM7WjStW05JT/u4sqKgXFGGQtwje6vrCSGaT07
YAh5GvrEfeygfiobjeWBWI9qbhHuRoGlAzkMj+uOn+Y4/HNyCC+RsQihBWT0i93h/wm3arC+V+D1
iWqxoZtLayeKd+tH8lqg8H26XXVD6iNR7eYTrx+RwrNiYoCPYlAKKgBbvE69nQIbyJrIzgIaC5CC
TzpkLVsZ3onIwl49+tRN/QNZKdLS4vw8J2BdDcgIwRoAyaEut7RIeIY88ngurHCGajKmcF7c4n8P
TdJ4FA77Kofw+2pUUzya+jXFxEF/l3rb+47Ubtw/+q5aHrQqb4IFKY6bBHle50me7WauLbCj/tGm
GhXm0EJ7xwMRsnSqgrotsu+dTTVLPpVbCIQiXfIjDlrcOOFyekB7uS7ENk91XgDm2wB06uTuOwgj
SvFME0AkEvXAIdRSpAfrckrLTxvLgiActLUxZwOvJxndJMzOWcpAIDPY2GdPMtDr4uBiDUwpkIzY
NgQTy2xeAwfIam/DGQKFLghiD1BQfr5JXxlldpgiifs1RNmph070cMgB7vZptlmavvhtKcWpqkz+
X8BmfmOlMX4TRmZvhcXZGSTm+iUWs76ZPRBcI5e0XNdaFc6QKyRMzdgja4ujWn9N1qA/GNha0fOy
fYgjxjYWsua+5XH+NwOA5O+6ATc9mN3wPf7eaaN4L4ay3WRDL576qTQw8Qe3aLsUMYSOqk00Caju
fSIOBkLq8dLg/DoQsSGF+bAYRnbPTwEx6tIwPq7ue8eH0FddaGNAF6EBP72SvIi6j/XCHwNQk0ah
+6DmKkq23oIMLOVFlHsdQeqYqbHUfdCtqr4UQjYVorx3n4sulMivTDnur/bxnaiR1Xhr8McHpqby
0qCg9zeOC8dC8eNTqYutf4aGPtvHhW7+Nmosdas335YaSH1YMENDxqiVZKcfjBwRsCXIRAOCVpoy
xaCxkmkQ38ZaXX1rXYCP+sq0Qf3uyEHA1IITPQ6EHGhTLouApCnQ30g6lCQGjWCN2FHbpsygX2P+
4abIyHMvhhxn7UI25H8ihZHG/DUGaLrw7EDQCBIm3poesuaDjMg5yueXiWHhrTJEFmnuwprtCz4g
CeMuzyRvCxDgZQ52jqi/CZ1oXZ/BYWE23gTSgDrHFAcc2uv93HwwqlJBQU0BGAvdW5SmyIiiKrmH
InvRoV+zCw0k8NmSWpnJGT3V7mxaavcAJcoYEMsO+97uATpDS8VRE0Cx61DU/P/YLEhyblrsPGGZ
OV0xyaCm1U7x/CdZVsixJp0qogWJSnfTI8qBnMk6SApEUVsAiP+Bb8YZe/xwM4aZQqFirPG9mlL8
qU3aZu9N8RdXhFJWRapHrVVy31hHgURevCdDbeuBw9hPxNYC7PsprkHVEUVFYflOVf9WI9/8SDby
UhGGrNpwJJtu7hzp0k+HAntSvgqmmmbKHKXrFQzQG6cub+r4y1Qky5b4ULUIcm5+Xnk/dOxm7cg2
dc5wHiSlKtXubCB6Ro+1n1tDCnmaLRxJeDP239sRSKMZUPAttR3bDPdLJ4Z4u+SQOrr337dFN5S7
pWPRW7h04dYxhuZgjXXzGxiEISEygySi0utzicSwoBRm8xsUQkbkMZn6YwuR6RfQpL7gYNF9dNxm
GuedNlZASGMX0NmXuVWcU9vb6NgoP1KrBHcQkDbSMRdIUB9t5lT+6pLGURrJQzYcdoSYF3F9OgzR
sF+b5NHKpjxrLPvZmzrejK6BKtZBfhzGXKwauuaNA8Knu9FzDVs8dLV1ZPIndM01lO5uqfB4XLqo
2K4XkWPeDL92VfdMQeudrR9RXlR9Qvl9pJheH9chYjPB+XqHCYomeuCHVxJRIvvNJZ+ol3kJIN1x
tSMPFeSAsB1WOoUTg1dPkpEqd1fwxK+hh7VbY8jTpuH3pjWdndoDphrt+AJkjsdU2OHZ9bFjrLaC
b/aOq2TGT0q5KFz1vnOoC3w2bAi9Mr/Wo2mje9CVVOKP4Pb/qzFNbUv2ew1JFUfuu76qSTUSq6Sa
HHSRD4A7u1KyVLFkw6F2DVKKaGhAC477U/3I5unpaztW0YOb2dYrFA4aQAvaej9S+mVhG2ezKEGF
3GZ5K7EqW/w39U4iNL4YQItf9LjZIkNeq7bdAIYlL4qxYiE+Bb40qzuWyjxUFFIUR8VpAmgqH1hl
AUmxNjDmeDHaPzLwT3og6Tqtz4LUXV5vmhCSeoVGBQ6ztOSZmIKFBcJCX5EGr5zCECSG9Z5feG1D
X+joll55UBTHVLOK6neBDDfk5SEfdUCGwc8lG2jSwk3ipuPmbi1nW/pzzhbtpOxgAzHPYYx5gOze
JE27YwJomqjAEaFBu82m3HhmxTid2vSV7DoJKiB1naegOwW6uoigaTGGMmeKZdomhxpPQJlScdVO
F6qtKVVxKwlfpZuSrW7yrNbkq197UwIW9SZv7ORFcF22aq2od5oJfdFmmR5BUNA/c1kwrao3op6H
rWEh6cGPGKT3QHQFpETaP1NBwWECLsDOEN1ROTJHWICl55Y8JERfCowSFxQPOphnODZEaFdEFpNl
gQ09BUsf2bRp7rACNv/0EqM5uWCQPsQNsNIAJc0AqPXQJ62Lxcf+BygueV89J5BnkcSWrq2VIUhY
Ut0XoMWCpAAi8lCA8nKY2D5JwcNKtikyoq2pA0RuArh1SZzeubjQIdg6klthBi/qAt0PG6xELf58
XZrWD3Wco6n3vApG8IRctDTzZ7CAJz4S8a81aRuhFfaMv3WKRSJojnvS3IzGIsfCFG1VeBNvHZA4
w0juBUkuPovcYqNsn0a7CR6noJRtT3POtA1QoOOegbP3jZqYvY17Q3DwLUov0lanmyZ5zXlp3+of
avBMZjDTTRROWARLV7rrjcX4KjEXlvdIMXd3VlB6M3X89HOOPYRVIX0xrUsuNa2nFcPo4o0Kgufn
z9YPZCtDqENB/fz5c/Xln/3XlYMDHqBl9I7/TdmVLbmNK9kvYgS4k6/a91K5bFe5XxjVtpv7vgJf
PwfJsiBr3HfuvCCQGyhbKhJEZp7T5517GUzTvViEkQdqhWUnRdKR1feS5ox6iwXpVQCJPpDG5Km7
tiFDaLeDCbiaXN/ZdvzjwZnWHEMkJdIRCLHy0rzE0Y8PrO/twOMa9yEQv1k5SiRxXBVdkNvN2CKQ
U+ajO7sqv0ZxFl1s07dGFCCjOrIS6Z50PvoePgKwL7aWVs3tFSldX3T6Si2dY3u2xO6mWNL/Mb0g
zf8rY1gB3WLwXx/+8+fXKbJ6sNJ/t3qvUs56G5WAw9ZmD3KrJGhwVBknsAS5R3DkgKqNATI5Qgle
KAeaDXrHNoUR449VWvWuGi/KjwExZ5l1lY+aABgoQln9qDyY2HIeSK8W7tNWbPQkH9AeZaK5GGSI
RIlN5NhzikTmb2dMAJJvfne6u+kc/WstWiYRJboxKLitPy5SpiMyVJxPrbHsCjfdNZUGfN7Ey6+d
HGgGeK5vQZhkB5LQ2V1cLVRc74w6Bsn9zY0M41R/0zgedH085VdSVX4MiGnpK/Tqc8CdcD/fxVUL
7dSg9rItXXOtngR0Q6eB7u/koneRJRk0xvlhQYZifqCMIbqvRPFh/lDKK5C7ugCJdBU81Z9E5T2l
moYNluEBhD8Y/XIxyxHoMM5pZRpiUWrghKpK55iwBp5oSwWEiTR7Rh0Bps7sViSSYQ4x+zE92kW3
uV+MrhObSFfzqBHbu9W4O6Bvwf8nrv6inczdtqqinQ5tfyzTRC/L3f6HfEkO3QA/rOH7nYud4BCq
Rh0o+pOyjuEkd6qcRerh7LekO34inw2RHMYJHBhJV25BqgfcuJueZqRjZvjEkC5nKA71Tn7SGctY
AsuGcugH4MykVpMD+hqiiWztnaFx8XpOOhoGUC09Ne5Y7pSBVqFYZSg01AvPcQ/rkzcgGd/GIAWB
LGDhw1U3NhYq0TCAm94CLqtZHFv2v4w94PmOrRzIF2+PqE4mmSwMuYAF0G7SDZmVoxLd0kWIkmlG
g+Y2/VpYYTsvqAzKeQ4Off4DXDj2enQDcaAB//cjjlalDMDvIQckDginR9fA1IwNIb+cXw4fJrha
rG4XQ4NmzjvzHNTPS8t4WlUF0XJKvLs8Webwx8s/+Pf0wSiUBjfYAO28OgSSw9KdmS9RiHPwJV/m
nWwb2bQFfd9x1nkP7hROMTQjM82UwUpBkoZsNNbFpgYYEzSdtSoIde7oVLSMz6qoLSn9cFmUqAbm
VBj372Vss50K40ZhN4eiHvG7Rl0chaiCuT8W0I20eGm7PcBFsyOAJ155hQcmalSGE5Psz8T0TAPR
PdOMDAFgZQ5NzZcP+j/50nJDZHgrUOBoi39d8yH29nFAClGc0EXaaT0Q+lIvPuFke5w2NLWmLDm1
uXkCa1K3c+JijGWva7xkreArgWJIsKbKGK6PLdJ50t1FLiFZjXqYAbDLTwBMZQrtWS1n+/g9g0dk
Eed6re+t0dQXKHMNgO0y4nwNRXzmyq3QODDLD7egSP+cGaZ7urtv0V2JwtCmZi7VjYtmINhzz/Ms
+nIXqtwotGW5iTIF+M6XpZvhfO2PK6oPMnsg84iDCjw4NNxMl3XEtXPhFvfDOCbWwRHNTuntPgrE
guTGHp/xllDt/xTadJq+amLhoLzntzXJGYgmplo4u3nwGHUMC9NlzxpadPYqdL5sJxeN6/5+0VOD
/gccRBrAtMkcwzig4844TDoaBdE7iOlsysMeGDm22bprjleNnVvna8OzWxPwaXAiM83uYrypZ/5R
mWZ/dNAuwrqN/BoM1LqJPosQBOQhXpiOtT2sAR9TonoRQ915xYXEm5FclZ5mZASi1/pBT2uQEQ+S
2fgQroHNbDF5fYMqU3eRmn58jTov/FSAkf7k2PyJxWX0aVaJsttyrQXvgPSgQYsngRcIICoiKfjh
Fzv6lUe6CTZpuLVpWl19fVyooFTnwX5MUrzQm02aLoHTVq2NlucAhvm1iNHjaY02H3tPcWTQI3fh
GmVyHYaB4V6SFuMA2m5Z9IgSytMgyQg0nGXtClY8k8TbrDI3ZDWJVaC22nY5RkmLc+tfIbY2DN7Z
9KaNiUbF/ew4x3ReXKx4Y9ebNgjBUpHb7lVHD/+17NBOAwqtdk262VCP+U6zsQ9WutIyEoAqJHul
mvzOBb6GjUbOSVxITyoDEK2gnjObfSgv4wLxSh+Bsyd/GWycMtwUumkb5iBPWahWB0NakCybtuR4
Z7Y5+y2GaSJEu89N28mFH7oqyKpWo8vMS5JFz/GKedd+IVcgH7XqL+8Sn5I+ta2zCaxuv/dtyMD7
Fatu4Wlhi0qlG+AZjmhA6o17MkGXKQOQr81zYeAU4neENBLRVP2CxqNgT1IpRpyVA8IOdYhA8F+T
MtUKsWvnGnYj623AwIbY91rlxe8c72DJjlVU0I8gmxb1rCtsEIUsUM82+1l14h8oioY/6El1W5f8
SaXWJd0s0hUBlwgUpSNOx8ojeBfZEw0+qsmf+g3N9aD70JrgwDp6/nRRjmQ0hqjfAm8bxxi3FYSM
csZe4GmiG6sHQ4tONdyHEr5Vq1OEhkO/CsCjR2S463PTeStultGL0CrUu5X9eCCxZYD9zYfxR2Sx
6IVUQKNEGZxm3HtkufhBRhD+hC+tgYIZWoOioqa0jzcPcmvK6NqhW7QCCMgADLi9neFeREMdGB8z
pYuHJgJmB0p0SNfeXB6cyzooNlVcAoH2tp5aVHSWJOqOgWjtoraTYtVSyk/FIlV+9/HENL1+1Ppn
cdjvATSPZwU9MOSQyAGMEIAWIyV4sPGsCSoUOYJXfpbIYKOMDU/9W6Bap5TPKDKQ7m6xVq2LPGJt
Lh9cKejOab5Q7j7FDSjlQM1rHhjaKA5R9WumdDogRlaN3oOXR7ooQ+P0fj4ryfJg/n/p1KoUlg5h
8F8trYNJYNQiFBFXAOGIUQ8dxcFXK3e6fTkwts7t9tJVdXUCb8qJsHFcb5yuNwlgjrNEMDpRiPt0
lqNOzojHstzPfbDADTo6gxHvfZDMkequfbZqzfcUFJF1eozxZowiM9znQgbwqUor9ySpJzI9jHVr
sFGKXqNk7deTXT3ob0ZSPYT/67IsEHv8nWrdPgj9dmsJjq4gOegD+oOEHEhMwunnFGX6miSGI4ZZ
TyK5UQCJ/4UutLIaiCpy+Y8LmZApUK2jrm7Y2J4IIAOB4GlC7Q4oQ/wsC4DrY+nRiktdx0zwIyFP
4R5p4E5fbv02/6JUqGc0otW8Ak2VKS3QkCTCnq+U7s59bLjebeg6KFtf1aaHs2kGiPc0RmHODFtC
GCQKu+QOp+QB6kT5qBCaDX6wK0y33JEHqR5CSUewJ/UDVIoK+aPPbWmyPnyCpnfQsWta7wTf4poD
NpY0paEA9pTL4xMJZeVVA7pnHec0T3uzaVZTge4wFUGzx2Vi0FSWeM9Rbo8e+gSegj8tRZerbfFS
StK91q/SM+8HJF1F+K1Cs068NS2RAv4QgxHxaGUMLFyVONA5+5k+AdnXKzkgA2Vg7k7fGgOleOSt
4siodG9xgb0XKe/WITkQPQeDF3YSy9K16sPYxJrzmoFOt0x9cYoj3Du43fVfhInkJBLFwU+g/uFN
JPuZxV67sCM/+1wJr9y0AHBGhT3rtuEUC2AnahlaeAAOtQ5tsDqELDcAe9SBaxwYuO9OaQEKDOXy
YHQIG3c9y9I7sBPU6VplssrTNrigTj640CzWEjRboYBtQ7q2rGywb1bYhxUlIAWV42zpAXSVN/2l
kQvMKlpBQz5mM8u0LB+xY6QVZqVaJ+ZrMOuBv1l+DrpQzAGWvqoaf+uwNj6BKq0FhTma1XQgjpym
+PXxNZTeIFO0FiLrNFlAwB3xSqteQXuDF3hnjPjCbUK0UcidBe0F+rLdptjEPJEKh1limzLXXqrt
RQR0m6xoQX8rtxLkodagKLlGIj1IarwCaMDyKrop+QUFMmgPBXBJH+sHAygmpKfSOSqMo0H5/u6m
PPDGnAIMCQ0cvT8AWwuszhuUbvTodo5tgc7eydswzawBVmVP4y4Dbsi2qOydw4V+oKGdhD/NMjMr
VBd2racDgDWOgaRw81L+ZL7znKdkJ5PypJlvjpV3VEqzxnMFGEmhuw0NZ0chprCchVMD1Vflfjxe
8O6kZJXYAqARyj/JMmeNWl6l60xHececJhpy8FwPTbACiCBONNw8uKihQirhnPA30vCiQP8vn1AH
b3S1tiVl64DkaNEnoKwEelywCML80gfFwZGgjjQgkevciQ+6LsMj9j+7UARPOiA7qlUfliHRul1z
CLJmr1XuHPCvy2chGouaqQTLkDzxA5+MdWjkByLRwM6sWCgLzchMjiTSEMtgJZIVRS0IVo4PcWzA
SfZgs7+Ux8NSDWc4IVSfxm7fbRNHcFShq7qqHN1YZBzVHHP31dx01U61szXc+gfV68662d42KHJu
RA/GJOrl6gCbAIog5JMrAkYZtL7BUV8ZAWaoxBHDiMbPFSmtBL/0DfJTYBGX1KmJlrn6xpVNpbMX
RQGnzl3c+c/r9TXfpAa202MF3AcgUudoE0P2KSvr4RLJ3BSJusFAnY094pp0ZFV+Jus+xa0hwBL6
K5RmPAeoSa+H85LKSGuoC/aNE6ISscy3YAJ1TkOaFf6mSVwPjKx8K9Kkr1foxHFO89SpUrGoeWyu
9ckxq8soAdYYyK+DiE+oz8C9aqF3oKWmGFqyiTu0oPPh091X1ydC99bqS777Td2ZbD/+5giB6qUa
z7UlfenzIg8/iruY+QdW2oCg1kPurxqJlmJlBWBXHN78tD3H3cwiWRwnnU40CyTMColZmONhVmYg
IrnpyKXJ8fo1rxjGgJKp47/IQweebo8+clxJRdQd+qy6gE1ajscZK/ZMIuhEuOt0idYd5t8J/Q4A
h43WyASWFkVoh7ufCZchJKf4OOsIRNsBeBvRyMi6cIlamHjLedAukQOGrCGdsAfmEdjHSTbiRpcZ
/E+j7rfhctDH/lIE9io0zeTZbNrkeQyj5LlJ8E+q9OsYN30INEi2BRg6O5ONXJk3vgUTCw6zRz8w
jmc24ztagwYUtSPh67fTZr5Wg3eIdYNiifliGr6JSxD5C6MywBCFXgecnLoNyuVCcBFKndu1MEiR
ZqSrahx8cJMfH9zIyGRUl1nTdkzZ3/+6BhnSUQSLmLGLneQ9/h80VO6ZU1yutHQCl+CDzLP0hxf3
4jQ5dX9tRXU2JJapkNLUNNjagR2yDfTZ5jQRO6X4HwV1pd5v0wx/zr2PH+zW9UTjP2WtjlK2EGQB
Gheyndc6oWDc22GfC+z3QKJ+04AyH3YSQZJtghE8waCEaBZmXZk7n6pEAA2dbU3A2Sw1kgHb3T3l
5qsbT4CzdhycfQ6R9TkvvWat6HCnekIP0jQ8kco2YueU4WCTJOLVLYzJ2ph9h3cJyatLg2PbLu4I
DioIDB2bDp5Vmx51dddOlkzFI+uwx4ZIOhRGhdd8cF/yaMQDX+pJ1VvgfAwd/TO5zippLFGvsDS1
AY/F1k+9hfDs4CldksMwTdFV0+LsnMTNujON8uD21ZlV+N2afnY/BEnYbAaAwi4eDLr0030A9MbA
8lorKxlIBP3Nq2kawY4W9ia3u1u9s86Nzdj5US0/DKhfzqYDCscMzec8jV1wMnfuM1CSNgN6fy8k
sVyIpwC8tkCl6ZJlHITIwvbaD/J3Gtt97vUh3OJFT+ZFEE6GrgMpbJWO/abA0X+CP20wJ/GMJQcK
AV8C3hsc114HyYDnp2XW9oGGyYuA/SqEDfxZzEjXVN4/qPKa1oZyQ58SsNulnwqj2UPsg0guahkV
+69LeSzz8A6fpwDH9WtALVKLjRrGcViCNKHfx2mJ/mky+IVt+Ttqy3FwslkuSGvRtGxRjG30xddw
RL1y0cZoZpLN23O3Nk1paHDEmATIb1EXN6nwilie8YJfr3p0oSxqNB/5fGuGaFzG0yuuv7n9BCQo
BhziVrDqm59XP4EIo18F7pTXMQ/+IbXObGcV9qOzt0sz+zasfY/le1SzoHYCpDKrsikkTYtlvgKY
/mwPIv3k11z/ZHblsQtq8zVNmxgUq4CZtd2y/uKDFFE4mX7imcdO6Khk84x0bmqMKHz8rmxG0NRr
39d1UDS1xdWoXlEWDb4dWasYCAyGabfrSeB2Rjoa8H7z0xSjva0AxrWP+ACWCyvEWycGNJAAuF7J
UzHOLuAlgiG9Of7BRaloluhxdG4iQOCTSCuN6C0XFUBMALDQyaGXWAo2oS6QPE+dsfmnaSS9JHXy
9pKegzxVDOkK5Col5/N1jg0BPI2SknJtGg1wX4WF3Urro73BwF8MMN65U11SH3gFQGAmF136Oci/
rPGmaKw1WbMIsIxcfynqjg3rvDzQhh2wMBMOVUW+zbvpfq8fgWhwK0Y2LeaN/t32nqbkPlTFgvnT
swaECnBTAvtXc33wExvjlkCASRWja3xTJaJdkUiGNku/9zj4WvOWR+vBLNtNnxb6KzDuDgZvQBw4
DkivCdd8zqMk2P/fHgCZKZcW08XWSi39SINoI2Oe/WddL+IXJP3ru1A90L5bmscAhxt/dE393mCF
1/ivxjBMX/kQWGtwSZvH0NN/zi2yfmDHh7GWXcgGgArxLuWc1IC2L3yHnOMoZ0JXwUm0oDqH6sED
yNn3OnOMUa8TtsW2j9h0HXJtunLAoWzb0HYWnRTJALqN4gp0ChJCrS4DVGAgq1pEfrID2vhnZAVf
jBua+GCXDko9NPS433Q0i0YLiT9DswHj/gt6nGZ90S1LUDmdQe4EYGi39oEjmcXXgUQRRAuzQeF6
LKLyNAGC+FTYXYmMQLRKpYr0KEMqstXdFK9Z7oKBlHLldz5M5JpUqQbQJkdvwNYwoBAwAtBhLyG9
55m89d+J0lBnQbRyW8ubnctGANSQvO26TFAl8PsSjRRJ5zEDkLW9XHJwLB9EdHJ6p61pKRXAcqBq
fIAUOQGwO+lsbz53/Ff4ZHVO+HC0qM4EtRIb6FQL6uWfnMfGWHp9Vr+1CTITfqu/+pnljKsyjqNN
HgYjkIUqfnygoWhSge7VApTF6Bmy/cUsk6eo0Qm+Qe5HgFuX8YPhZD/8nAcvKMDvdoxb+rb1ovzL
EJRfkzDJv6Ov/kc8Bf/ugBYDoA1n9rYIhu1g9+jBsfQkOrWDgSYbOQtDL0Vp0U0mJWvA55q6Zr9+
MExxFwEeFgP5TbQiyUOK9wtUDm+Htu13Q+QdvJHhbK4GU/Kc0p9lSuzP2XvK5ms168wlTZEsAN4C
TefqgHkqM0AdkzUFc9jQob5j1FmALcotYJ72eqfv+jzA9ifshxfgIQKXA6T0IJUH9mQrBpCcp9aa
jM5Um0++aW/JGEbwL1IL3LX4zR9IV/i6uy9bz8TRCawOtlxGFa3v3qmDBG/iwkHFyQk3XB3EN170
JRo2xDxAQl9uiHfgl4VJDPdfAlkcAayFIgbnolt0aFhCdR/GytVNwIQjCxP6AFOhNidqcMpwdJzs
h6FN16Uwg4WOHiAQwYHEt1oI92UQyIPZaJtZ2BKfm0QuEcJ7HiHPJq00dLeZMpCf32cAFf/PIbR+
bEX7pigHVHiG/C3xUhzINuUlRur10nooXABMSWEdpQEgoUiZ16C7nM0jXiqPGQwpmB22lR+mCxdI
s0cz+0ltrqrrdUYOUmhDv9zuwIXISGGEP0QiDgcGuZrpLitsnc6PxRq94GeN7/+UHtKkrXbvkk4q
OER+7OwmB8o5gRzwu+gSAKZKnAwFaVEk3dpmZr5XKoVy4WeGbOkq+QDem9/CSNf4Nlsy37QADFeP
UyQRFZpnIWEpzb56H3tU+Lo4546WTtjei4no33UuHLBO4fewvDnXBSAqQTjSqPjKSOPnIEOXV2zs
Bx/gyrzry78M82fUu9HfXIBt2ohr99ij4OXaM9QOl2Yb/T0G4bcImAsvFs7q9/5z3Qw9KrPAO5Z3
SXI1cGCc4U7zQipN6P/YZQuyFanq0Ja1GZEsQEEhRA1gysqfPOLeuvNvNRZs7ABVYR54lI5jzdu1
O4Wv4+A2pzbV2SfhtsUpztO30vZ5vuzNyl4GKErZ6mGkf4qAv/AJOQmyjVYM2CjZaU+RNAAS/dV0
/GlZevXOld1PIJLWjzRTIuMhugYt3V4/GJSonMc4Kw8RGJyoEhznIByZ0s+J4YIY45fUFNVUovRE
/lmE1ZKwNKmkQ9V1JKG1cEyAa6uKEuUWNuZiaDMmyQY4SB6A4C2E/zTIwQCQAqCPtYMjYRNIP+H8
9xgY2pFUSl+HLAAHWz+uSOdzh20FiEKn55T5xgH9Yu461jN28IDHdp2MwFp0wsm/B060bVjZnr0e
t+yZZgE8x90qcMACS2QJxKXwJ2oFsioXXuhi2aWoHlOoQCHBAJHcWfimcbguYZcMzV31rQF+3Rtd
qUIFUroZOUjJXuJ8xCmAIJoBI1fWEQ5sbzd2cg39biMSNrzgaHx4EYBjksjMwX6SOsdDxbmdOmIx
W6UunrqtBSLZJ1LlBgrdsR+a1iRmXWPjNtxUuy7CAXUbsE80DH7TbcAZN666qGT5stDrS4UOx/NQ
1vqn3jKBMG018V1E7Rv5Ugei1Y4WwItU9CzX5LbQl63HvoXeaKzcyNSOcTCmV3vKncWINom/tSBC
us5qv2p5gg2DqOIdIOn1L0nZXckBNIBiEbHauhaW3x/bTITrgnnR3y0abeUKtDSfYn81tb3A/9Pf
WhbH1/neEvrv/yrF/nuddfGV9xHuUYjTze5vD2gNm7YCmyYgXEucRMlNEck0ODyYvBNAVS4it80t
6eq+oxLOZt0GVvGajZ+J4zs0I3GIHDMGuIrP31zXzZZ94banCYzyr5Z35xXbHrz6mL8ZEbrDlFdX
fSE1qm75obKiZPYSRfrhlftgL3JZvpl0MYACOUa7ej1FL4FhGpeq5wfmhlm0qiWyPV4957dOem0d
WM63rM/eSUfD44suuYiwvHOhd1eQaWN/p4WnSBJeID+DM4zsiYSKmDIqELUixQp8OumgDKxq0WWG
s45t6ma6uwiSepGg7ZGXKJ3Rh7WqDX4o/xXo40WL+/TtoYSYAlJ0aeJSCZrXSHbz3Acg5RQCXRqI
xouHte7cNREtccjmHChOrY1ETLFCMxy2o1k1Luywj68AE/OQvu7rJXes5B10R6+tyKuXIAfLVqE7
OsoZoE95uU0Gz/7qodRiZwCTZ5OBGftd9EtPDOwvIO/Zm4651Q40ROYrTklWZAcjYLzWcEh8GIom
/Tx63SdazwpzgMcOeX4uGsu5aqOG/Y68kMFa9DiHdnxF8+yhyAeAPAkkru2q4m951zprII7GO99K
xZtbs6Mhguql7qzpCX3RyG9H5ocbb8Z4R+Lvbiyzn60mX2EPsMGhpP25n6LqggODfuawjwPkT8Ox
CPf0E7XgBlpRHUW4Q7myYlN7cYrma1QI+71yQa7sW5n5NLZjfuY+bqVksKNs1zVd8urVwt/mwDTf
cgDNvoaTtSaHpIpT9EBW4gRglfZqlUggc57a76jyfY/RYP1imEl7aB2k00nvoBURxTnvYa4568qu
3H1n1dqLPXVfAyTaowJP8wlMdJ86S0zLykNZenwjuOdpemQjOBBI1RVRf6lwQ0oSAzwaRYNk+IDv
d5mC/jhF4h4L5CAwvlsAp2T/zQK0fNB17SW2sk0rMajjDvvq3ONHVKWX516qSE8iDUmNdtDOncql
0tFM+XGRNaeJgbu3WXlBMB7UJhNU6265ov0mDTcXl7hVHWJbVbvTmw/O8aZDaUX/hKmDY9vbRpy2
5DFx+tCenPbgZFYizWYftYMPsyBeDu4UrZQjxVlOANqtOf9jaIA0cAv0C4deW68j2VFjyY6aRM5s
aXA1ME6RgXRkVYZRNtiQThlQxPEREcauLPVMUryVtVaJwj9qEDLM1F0moDs8pFrjXZs2RXerPFMy
JpzwjJr+lpaRv/6TR+Q02wqNsG+m5qCDOdaaVRBYxhYcMPuxTQVIhodAW6Ve5K4j4Gjm2BNXq9z1
omtTp/qnoSziPW9r1I2QN0oha9Ty9OUh7C32KdSS6SLXCnmBPFZVtBtPHtaq49z5TDcxzI0+4eQ6
uFndqAOikXLkdnFxetS7kcqzxmRZTDgQdSyk6GNJVkozCz+eDhkjpQZxAyo62jznqx677eWEDiKB
bMmvMESggw45JklpCkpltNOScZiaj4hGWshMBicXbx+vD9i36yt8H9aFEJJQc2OuIltLV3g9/gWb
RJBIyL40MTCEyW3GVEqls2en2YqUdxFw5naQzc76GCeXj4bovN53rdFv8QaOjVsirl5u+f9047vr
hbYsMh7W6LaefgDt6d32dO2tQePzMu/G8HOIbR7oxR3xZGcxXiL6yka/d9oeGKgcdsKo0AaRN956
SMthY9c5kqepDvoQySECICtvX2nBWqlIT8NkuVO3uJO7QeAhmp+VipCXKTZiaAtDxduElnJU2YcZ
iy/45NmXXkvBFmWPb5OWtHvXapxVPzXjGwPaM2CgE3Fm4B364k1ItUq33LXBQpR4oInQ8umt9Hy0
IGpWg/M7dLrtA6cMliVQF85JiSJZFuNm17c6UKlQ++tlRboPWIO2DnKhQUtCHP7XqblsndYathQH
fE15c3fYKhqNS2n5X+sI93uvx1PTkL3MmcC9lURddjorkayldA6kM5POD7FkjdJ0BcwWZHIrF/AP
8xih6uXXfHTK2zwHe4fDDNTC+L1+pMGUR79KVLr7ONLegudr/C87OSUNXnl4lB6jIjTP+jTg/JCF
0dbXAYCCXRGUNHgSAjdDcWSnzwqlpZKLtAKpSYbkPah8/xDZjS7OPtFpjoflryWppCPHyzdHdX25
9G1AntFllAu6ieN1aKHtZ7SDcukCPQ9ZBTB3ZFU0PCVyGHtk8/0QGMZkoAEdP8NTkQJFPKq8fvcQ
EfPkLcFjf/8QECI17hV4MVZr0Ewbm00Q8/FEUpsgsbmI3XTh4EjgonwLQ0eFECpwulii5ssBZ2SA
6MV+dhZJF2S5xOmVSjLfeWMD17mgo7+xZYXML0AgidwhkWeRoTf8l36ImhOp0H2drPw4BD5N47hr
00IyCaA85Rl5EdxMaaoGvWdbPdPKg1LRzJX34FmXsPtVyOBLa1rsYpzhfPKDAX/7WoOMsHyxw/vL
sM9z7GVApwkyHt8fVjraOa/07sdweL92IhfsACBxfbH0sHjKhb+Phh5ssw9Lsaoe9kNp+Ituwp9H
nhrONm+DHWqAoheQLEYvVufgGAd8PdvaclDu3+bxU6Z5swcPv6ETzsmAPRUEAPKrwBkG8psAuE3M
Qel8yYITyUWG76/3w2FNogGGVG1DZo5N8ApHu/WSRK+IEOjKQBXtltN3y9KanSpJpGJG3zDw7aVl
ucXDFMUpeceS7eiiK4eXkTaXK7YhWLPKMXuLuwzPiiEzrQve+ayL7ef/oKCs3ZGk9PkwxXv8NXxj
emtdDDkE4IU9h7Wbfy3d/muKpBfKgBYTcWOWnvmlwc7gLeg0sTSMmD8DOMPHPy4Qxz6xR3AFFNqm
QeQz2ozxvstL862Y2q9TFNVynaGZnG9CM17oSAH1CK+1NQYbktSgmB1JV/mFM1NEPrjUnf8Y76A6
tQekKr3FOUg8jYv5da9JtEXRoLSELOoVEId07jIAEYyk4WifDAvlkDbOxRSzGppT9ROoibe5AcgK
rcm97UwLwdEfH4KldQWI9eGzw1P9nOT8jZVx0C3xBMmc4jOxSaC6A4gvZXWmOF+Yf15m8CSXVONn
ezdtx12sR2KL3FPzxegb8IemyBtoyU89tZyX2cEZ8BhxcMTHzGSr+8134nl3qTyESOGJ7Z0Gstz8
SNWiOGwl8sbG06Au6wiUG4l1NeVQ6PynBQCe/eia5pX0QV96qyoW2krpeIlHpm/im8XhgRYsWB6w
q4c+ZgSNrgWN1el3C3k2cDYn7CDADG0Id92J2D+Mhu0daNb8QVQu5AcIyo8IFVYm7aKJTLZXvu7Y
vCJvW2/wOs5QbPv7JZQfXVGJNHv4FBT74DeBAG5hDk25dCTAYtcii5UXnrOxpAjetHEeyEo65YLv
DHg3jUQEVI4xB14mrUAhbSfaPb5YkJFMnthxreJ71tioL/G7Yd36DER2FnYxpplFf7uJsevdENS1
lo96O0+3v4M6GbxNk2t+qfFJV37maxdaCdChfJ8NCagq/GJYGyh+u/hRlu/ozu8EfoLib/GF7vw0
lBavNnYZNKuZQdGVpcygKUdJmh2N6XKKzIWpxeWVvM22SNUCegK4NQ04w7YGgCunA/0d/tFRwcfz
iuA1aLgDPAkr9y+jz9xLqoX6J1C397UZvdBQ4TVwbSeWsU5QzvSCPWj7VBXvZZE52I1i37PqAqDK
zzK3Aco+Aa7pAN5Q2IGduOCpEzx5caw9cxefwusE+v7r4DnpjeDZK8G9W5jIypBIBl/kYpW1tr+m
KKtxkyf0SDKU5CHvGp0C382OeB0+maXdPrVT/zGUnp2t/TzdhH2pn9za46vBT7z3aXxuxzr/7gPo
HZ+46C++FYCGwcBnzyPUBupuVm8m18Nt3vHxghq4jbNU5WuAF0MumWrSaChQmOEL3uxrMZofBnDb
5nMlnDFyfYOv4yurDewjDPeIfg9Z6JV17tHBhxr2hQNUapItcI+seK+3y7JFJfIwoK3TDf6qzBRn
HkLWERJNH80a0KzugWN2DrPkB4iVmy/1EDQbTXAPx+UVsPTGOls5bjj+VWTDRksC54d0tS2nnl3j
oRSoEUvsAzJbw2VMgEngAPj1tZpYuvVTXmwyYZivwscJihBlciYrvs288J2vKihldnkVoorQiCwB
94A751eL3uiGI86BTjkQNVGxf9N1Eq5vlu/95/kEBINjlIMTz/Qa+zTib2wZJyL/Xqf/w9l1LEmO
a9dfefHWYoigp0LSgkxvy3ZV9YbRZgQS9N58vQ4ua4o1OTP9FNqwYS6Q2ZWZJIB7zLM9Oto3bcKS
PY+y4dQLNlwSaGL5JWTqN2ocQq5Y5oRcKWludjneBNUDmS2iEuxFYQA+sMFfOhzKKC11Kt1OUZR8
3LCp/IG/SghSOmR0lgu1uVIEl9eJs8Iz+L2XOoQa3YddE+6YI0ak/VsTSR0okpzasYDlVAnUAbVh
3fTeQaWJoqmYj3iqpGYMx/EuglBYmSF/GbjVPXIk1b1Eos5thvSXX9qwNBb7hllIZy0x1J07qXIx
Mw5UUzA8QrNp3BR9gMRmHIuzUjolHJuU6IuwxG+V5Jwo2lNnKPXPAhw0D1is8RGGPONGG7LsGMfI
KwPb/6wpfX0ekfhb3loSZnPT8s6oqbCcvYtl2+Wf//j3//7PH8N/8N/yuzwZeZ79I2vTO3y8Tf1f
/2Sq889/FHP7/ud//RNQRvjyGK7t4F8dFuCG7P/x7SHKuAz/tzCpqixrcv2SAvm6JakdktVherJR
GTiOSxMp7yzVWX0ngk8L7uUbO26iWZCHIm7EfjrXhcArMzSg+4L4ZFrQOYiQWfTxOI1POGPGx0xF
mDjEwIUhhqp0gdVF7Lexeh+NhuHnyFd+g0e5jz+/9XOEf5CXFkrxpCAHtVFrMzlo6dhcdSPGPUGD
/BtZ/ygmTvex1+O72VGP6thZ8l1C2culPjvwYSUTeNyKwh2Z443BenJX8/NP8FhsCkVV4RlRAJBI
9UrWRys1+xXA0sopxs0NpMv7zHG0+yiEFXo12leq6Wk0XLum9W2OhIHfQdLtCNr40xKv97G5g88i
KN8UktZhukmtIF/RBHSBx5BYacNQb+qP11FhaO5poc3389RRZjxA5Cw50dQqM6JL70ZQqHLDR8ov
dGV+SbCSPVNNFCqD2w9SF3bQ5/6vv2m2+qcvGtClDvAClmvYTNOtP37RqsTkY8zd6aLaGj+Sj5JV
DUU4my/N7ko52H1RhOOVuRvOM0co6WbtXA87loerP8aoUxHUG3AycXcjCUMVj9d9MzbcC0YtvSNF
Q+qIm+EHpMP0PdIF2R1Uv9h6xJdqo3AvFaP9PZMPMq0xinMI6/qzy3S8FwAvAW80N7PGtxm20cUq
9/kAStaW61Cm47VjrBqoh2906BqB7VUKxadsE1RBAUmn1FJlJHAUHdOrlSDNMtegJzxtK56UJxiH
lpdGA1iQNnNy95brWenDZLSZt28fEerI0txPwhq9RvTey82vv/6o8NO//axg8IObgQ7AhwvlUVv2
f7opdJ0y5KnhDBfAMgN/mJyT7WrKo1bWzmlyjMIvOs7esAnVPVB3i0urx8WDpSnP1B6EilhPuT7t
cUqovYbKwehb9gZKX78bIy1YU5SF7adVJvaat3WzM5KivmbAnaxlotWnqnCn+hrKSxvrnzsKMPPO
7YQMcsWEL+QTN4Dz3TrjBd+NotBf+gi6hC7ANlltFc9qC61GGTVWgwKvGAwK2umV8boBNTgGfErF
fWel6JXr05I3dx2cwIZuuqqZcwqY2r+1rRL4td3r18ipwj0c5/Dnx272jrES3LFymr7mYbQv5M0/
z8yTMWZroYTo7536wbXC2Mudhh2oytzRuA5ph4NR4NH9ykn5FmSWAJZOhbJXhI0T80h7HYtAfJcF
6PHG3yMUetkiC9Ty0ZWp0xKDri3LkvJIu8XlQvtGnETYKzj35D516LjVbH797TFs4/bbo1sWEAqw
UdA1PFXokfPp2zNqsR3z0BQXBYg7v7Qc42xqI35SLryXG539HCQhiZqok9qpmgk1Peqhur5ppypd
wr5rVnabK/O8fxXXsHg/qGCU5PKVl6H0CuMAkyA7Zi837fQe7MzpDqLgW7MVzkGXFzVFbgzMH8s+
DMqAInXNRWqlOpWgMeEclrbbGJpu6aYSyIY7DnbvLunDR/yctM376/3tVJ/exDLXzdS3r0yB9O7m
2Sl8ed8pBGZT+dpL+6e45VWWaZa2QYmera6pNwE+uoMbxzCEoyJdBLyTDtjeqYeljUo3bciuD1BU
kFPQ5VOdppjrdhlBoanBMdRfzfFXbfQyAANilX7THUKkziuVKtswF/gGlge/AXOHdKQ7fWmSCnoU
RtGfrWGyD4BjwtPPVqJHpAGgkwjEwA9pnZI0RvAbK9g36KZOXyyn/32QXKSUxdBtmsI+Yw2fQIuU
JZlvZ/UE/gsO7JRMCS9xb54Z3c9H2Zu38Xtv2hUR9SJTHD7SgKkNP4+niAjjVSTkNr0TR5sBsIqT
remJn3eQzq4iPMUHLXZPEWu1p7bVATkqyjesD6NtrIOz3Y928aZl1s4aGHui4aMDbIMpw5bhLv7P
NBxZrBAmy9jXzUA7pqjuCqbi+L9+YOxmzB31OEzblHbWrjojT17VurvYtWb9RKL1nilx/2JAmGfd
Z0YDTenMOaW6Hq7TWkte3aFZQksBy4omdJ6dsjAubm1DkKeB7qesJXagQ2hpwmGhNTLVByi+XFMc
9dAF9DFw0jHipn2C17ivjtW01npg8ZWRN3OWa8mcLQmu3jKxIk2xKJFJsjl/RnGdDiReG4j3sTTi
Jjkmx+IJAwMOJdySVWCcKiBOUrFDeq3xmMnXdROJA7XlhQvqG3UU9qTs8dyw4M0yuQWAN5JRXJol
O1DJlFUqLR2t5B93xD+mIkUbRBumIFCpwSBeRrZlUnijWwNg7U7dxk6bH6ZcdZWsf79MXQRXJaqr
OOOrvFaaXy79Q54A2ZACH5NJBgVdakmNqIhvQfUBkDVPC1RrHUv4yhIIBqGy5zh4n//H9J+PHCxu
LNw4Zq/EVP5B5j8aE+899JcCHoX5opGosK7Nj1mTvF/KwIWy9FKn7lGTYFVqpDrMXbQ1FoKRN/f8
f+aYZ7PqaiMUVY/PTlokODaGEK3iuu4dzkr7A8P6dD0ygDmA1NgSgJoiSvxW7jQHcjwUoUJA0yuq
LF0BGWCeILm6792u3VONLq5sX6ogE7aHklfAuYIpWBg8Bz9EHdaj3palR1onVtSOx7lOxbA0s2JD
RbqkyHOrZa5vIB7b5ntqo9moFAWFhIzL2U2I++KY1WpOWY1NuaiBlbmnnuV1aAyOqSsA/HpF+FXP
8j3BLEdICOxLGx7ihNKktn5Tm4H6SGVTxe6Owh0pcA4O1OdwXne1bwVJ4UM22rU0r+26nxPT8UpY
r2+JohhNkB+jKpNIZ7020nUjeydZpV5NJPmWGIxjGqTQJtd+MXYJprGOqR1ynjheBZrvMZbfMwMn
8nCPRhYfjB/ZqhZThtQYeIg+1ROwK8Hnkl10EVrarXtuIkkoI6mtzyIeb6hOky7R85Cg71a/Xpox
ld0uzQwHLEBNs+DbyFzdkku3T0szWw0VC8cS2hnwLdHsnTdVvOp26S/o0htQ6gI2/dsQ5IaVvZwk
1PCrbQJ4BwfdFWdL+blTkwb8Z8c9xW5/n7ZD80BNrVbka7Ot2zVVqeMvBmXBeE8BdKnlIFsOWib6
GNQbXelhwZ7M277CgPpcnjjfaf+XwkkCsulTGHq4D5d7amQabvpi6DqQ41JH4es/2XjgaePifnno
ydSD4PAZIeGpqMFXbWMbosADLUO+LnZ+GoWNFUE+vuQcMgoaNEHudYh8b2Le8lMNTUL4YzbGVky6
ee2wdweIlVnPfBgrpOB653trQVwah8gcCHvHc/utix3GETRBGLQuuchExO7KqLFDDHOTD96SoJzr
jYacrxwYwXz7118g908bQ8OxDMtRLZXZ4L5oN6dFIsibEj/d7sxdiP5wHQxfr5xKcF7zxNd1jqpS
pnChtp0Msl9gnEDpu4CRWpIaK2qki4JfporjpSlYwbi19oOc6Wvb1CcskqDj51ECS7TQUG6zafKp
CttXYIbkhaKXDvwRmiuFLB0URyOWqUJp3aUWZvY1qHMkPcFEeewjBfbKTgSjMcsCgQqkLD9QTfDP
0lcoIhQ7E2k7v5bHr+2HZQqVqA08k3hrKfkjWaks7X8V+ykkCbRN13eTJ8Yx8sc6VU+FZThfav03
S+L+EniTHjIbGbtmtIdXiqrCXj2BiON+MbPfDBlVjoDMcRMJOYrCVkzKmmIuisJc1LxE0SCai0Fr
6/TrbwYzzNtbC1LFFtOZbdgO/OjZzZmBBsHINnSN9mxMteNPUlmbLqFgsBS0oJGztFEpHQcfEizi
Eg4BbCYojuEp9ykOO7D0zq5GHEjV4tI6Ed/3rVF7eZGkj/itU5qd0ucOdtJ+pAlrS23A5qsnuxNf
58z7ZFUvSqUrJ4ptGCR4Enz8K4qtsrJ8zE5zZB9y12+rSp/nabHEO9WieXNiACj9MUpfHRuq0TSP
2mrTttQaBSo3drXKR6Pe15BLB7CZufvRVuIvOGfZ5qU2fu3b8HN7AXoUtbtF9rldxgs1nr4Gyfim
mPVjYxoXUM+bB+xDgzuH5S8RjoterdrOt1J9cJOwpnzVuXF+B0UJ3QBsjP/MIdpwJtyNrE2cB2cC
5Xz0mVOjPX/UCJLzUfsYBwnBT7PQnB/joLYQnKmWcTG/QhoD2Mk5QKxyqr8bnCD8V2+P3uzHW6DI
j7c3ObU/ZC0IYYltStt5rbBhGOsoV6XrUzgxm8Ujx64KR3dN8Zip1nvb0ruUKE7pav1f/Bbc26NO
eajumLbNcKvE8Yd581Noe4Dzedon58IGY4w1HZb5lIGa01KQLttqRjPBCOH3/JTulsiSm8NJmSpk
IMA+8SGaZT0pCo/P+GX9xoVpPhmjE9w31rCyWWI9ufICWjc8Ocb0gQJcu/whVKs8z7UBpPOubfI9
hSL1CUxjyPiGqkyLx7Vm9G/QKUk8qBnq923W6vdVXafbIVQAq5VtdGnC0l3Fld2ulzalDWJ/DG17
a5rmexwgvj+11jUPrW7joBmQ1m0S8OJCo9I6S+9zLIPkq1ALTuLKM0Cbx2UGvUv4YXlHsWmGgCjw
7DCpoILmdW3egWrXy7NSgdPwbPo2tsDv1UHy4ooo2lVdlG/LQtVek0D1KQAu2dpqMME6GHDU8qA7
+NpQB01pO76ihDiI9rIgsff/4q6o394VNaZZqqoZumEY4Aao8qvyacFVdhEfYMKknEITauoLicRE
ls9Ermc2rF7aFzLJTRvsuZuV43BQWMBi88KUT5/kXBcyT5jDnEB1jXHuXTpIM1ZLYYlAY5cOHSAc
5lGPGSUNaKD1XUPI5VwF8ikWwErVsmgA3bpxDT561K3gkDHeUhF20/tA4/yA99YdVBfrgTRXitcC
GlB+HpnZJm+7S45b909uVjcF2TWIov45Tc1N14CWSXb9IQY5kcTTzaHcVWvLLYsrybU6tHIoV9Qy
V6i9WjMs069/aAFiTXi1KoELudv4maS+p1Lrii7ZZLGTgNJRQ2pWOJeFMklsa9/LXLF3n+LkMBsg
53XHwtafHKCRWVWxdR+BBKWP+0XHJiqKtvFIHol0bZaLZHdOfbHpJF4gKKrw0ezhp4flHWCusgbH
il2Acx78klsLdFQ4MycJrAx7YPgrj4p0yWQjlRxnguiFaK31bUc3Pv76C27pN099jdm4wZkWmGtM
183bTIFVT1DzswEGyHiOEyIQ2p/73HgthGbV/gNcqJKnCJpIT23GwKU1hXls9DZ9ikUBtKMoTeid
oKoqcKQABjMF4MkCsaJ1pSJmg0MFkagu4CBxuaUkDl1gyx6fwlIcaR1PaR5qV4t8DyJDPNyriQi2
ZtQqTSGldNah8nNocFvC3e8bNwXSu0Afg7j4UaVebNi/NR9J4vj3iDkfTBFQIb6PsOeb8zDQBWJA
ZyKlRJkbR8/YqXeTl4HO/Dq9ZXAd6957RTOwU4ve0gXl5tefAk7W//QxuPhNuxpjLoP+8Z+Sa5Zu
Oljy46Ski40JNEQok08+j7s6hC6iWoKhw83hRzmq4lJhS/2oJekaWq2w9QEE6VEpQh1bsbZD9qXE
0iVi0zp3ufMgMnDmh8zWYVFQOw9xoXSnGIspyF92mT+5pYAboqvtKDhTITsIpZ9dF5dD5lfdmK6K
jAebKVDthyLRzQ2g2rb6bYoy9d6YumYDAbx2N0UBVrMQz6iRv/wahkWDo+gBJ+NVP76CS+Yl2KPN
7Ut8gjOepf2P8TRP1sY/ewcGGsRnVeE1vDVwMuSbxGVd6tSdpVDsMzstgI/vUJy4wMUcMxhKTRYu
Qun3eZ5sqYk6lzAtwU0TiG/EaRHI207rxMe8N1WgGXHRQaa5tLn6VFR5t+8TUWzNTMc2lfOp8dxE
rU8OFYcmEdt2rL7NVXg83edTyTdjAml/T8GJwiGbXPWA7QJKhotGqn8qfgqdi58C5mFygmWqeSj1
hHULg5cSqMmiZMcoat+6MdQ3jWig46SNCq7UAzAkO36qz+FyDJUqHTINPW5c67lKw+dJYFAKWa7C
+/VX37p9wELRzjAdpCdsLLkMVbt5wALa0DEzAd+hGrJwAmISHDy4phVw+WXGs/go5WP43raU/jYu
Nwx8NlHQ3WfBE/YNyduUgpPnRp22iad+/OqUz7k1JG9MNkdId2+UUC/PXZxB0T3nAXzWHOw2CqP5
YnQqoFkgBQZdGB0YNgkrIZmEWuV8dyJTi8+JWo5Xc8Lt0+cBLC9thVdnnsKg2mWtfhdAg/7SQVMA
mU68tJsXEKKGOP1dC6LWpw4aAS+u9xGjAUlTGgFUderxDh0TVH/mEQF87r8mQmAqpDd+/Zm4rszl
fwaVWJrOXNWxcU5gMsuxbo4JGlPtet3Kx/OYAN2jwYgb52SRkx/pMsZJAUcqXJIGqCGPiiNr10MG
PyUKUdK2OFrweHof96k+R8vRFLlU6yBoNkaghF4q9Tcj5HXXuV3mVzGw/EqlxoZVXx4GyeqmY4L2
3SYssIOmjliuGKgEAUMAZbEVx/Hq71Mlcr5wDKKD0IfHZXaKcOFze8r0afNpDjnSwub50qbbJZym
oTFVn/kppNPhkB2zo8iG4VIWaYSsU44nlZUCsyXbEq1ONA+7lhIAbkDSUoY0VJ6O+s/BjLxKGAZM
l7JHte+s18IEQgb2JMPd0IN2UcMKcM14cES+t9ZXVZV/FX0PPreFO9D2L6rIsIw7uK1iZQjgia+M
cJ8K04JtB1dTsb60VKhpSta31fQQrYfF4rbVNQj64JsG0Nl1joByCNu2xaR66RAglgZ8jJqcdto2
kCO7TLP8gK7/sInBBsMGHAWNLFsRmAj60zhFI7wR1ZfuGaqU6K21UbAraz1oYk4QMIUcKiRm3Hzl
EC9uHuXY5bFAcvStTjvX14DxPdsa4FvIQFWrLpqG7622IqxyKwNUGQDH3mDPBHeOhPiEzaS9AVMD
D8VBIrsWLOgMEJ3gewogOzLGEkhLl0+B4Uf3YuIGnUzMI4wE9HiYpvmZzHdwHr4o4QRLAKoZE5rk
paXE0BwCMuZO48nVHXT7IamyCBY1IDWMGR7Mw5iU66Hsp/XYC+eBQrTpRcfj24tMY6ebuvkYOIay
qnMQKEoo+TyGSHae+qL+CgEtOIlmHVKfWdSuRGlZOFkBYS9KIL4HSYbpMFjdHTWFLnyFvCK1m4Ph
snvc+ibk8WyoxonWfVhGUWlsHQHtsPjppr2t4SkC+t/zpykhNgCyR+N8oRctyECrwg1n3ybZK7XN
k8j3BaOibq/GxpsZcqhJ1TUgOgYrv3WSPbiEAUmc7B0j+O6WLt8mMC7wTJnRqyWfDW4K4M0pAQBH
iuXftFMEtcXRmPmdCw1Hm6hx1BhKul3HYJEpx1Lwp955sNW8j6NgGgaolO1DYC8DVziChEKdfde5
CTOJtFWfm7AbVkjrKNd+aIft0An4GOfYw0JarNwKZEDvBj7UK6MJ+JfS6WH9lRXse2JpO4gARaHX
lsKLk175zc3017iP3NcxGyrfitPyAiIkZBuhMp0HWrVvR/2FFKPpslA3RjfdqEgTnKi9qwMo+1YQ
HfOVrKnWC3Nj7jbaam8H5ssct8wnZ8na7n0WM94U5ZZy2iqeQGCQ2sFctU3HvUzA9lKnQWny0voc
YVVZcOFxu1/y4spHBLX9cY5K0mIKrfhpwkkEZxfxEfhfHMMD7azGOph3qZ3MbQSDtrsBbvEwePGM
bnQgkil1K3tdW4MxkxwUJ2Unt0kgXjl3B1K4UnanA7SzEiiEq3Z6ZrW0w45TLTrqAuc/5D6SVvD/
FLV1IjprHsDJsFcigeUoqLB0oQ6hQcQ85EjQT32PQ/B3VuzvjTn9BrQMGvlSSHVWT132kb0avOj1
CP7qotz7u0gvTpnczHmJBrPafho3a7GOGMjkwDka0N7Ug/Ec5F66KHxoYqgylmH21MqLXbKXUGjD
Wcfy86kxcKivqD1YM3qTPVUsSQ8qayAJIWObpA0fyiYCxBOdNOCPw5UIVIqIA56v9ck6gOjQrnWG
8RVqSZukHdSnoFXrC54CDWS50M5kmCPDelmtK3MTubH6BEa1n+pJf4L2JgQEVGV8xRlAIlXl3F2Y
xPOMQs5YWMH7jNROL0xhSgq0VQINWByPdU8iCiXFvHhhisnPMU4LPMPmxYvGg2prt521pqpd6p0f
CGBEqOrE7hmqOdo9zZGnfEXNoymg2CDn0D7miHJsfyvFWpVJroDvg5MHOoNocyh24KE/Ny3tOIjT
fRaAKk1t87nEkAK+ZprJy1ydYABfWj30l3HyeC30fRqY3SWrbBX2w3y4OPGkHbja4nxYsazkOjb4
LoPcOWy1GkiDVZL3AmTtjq+xroArS9hCk6+z+ZUuGjjOu6JWEq9MwzxYOemIv6S265z+PcKtUxCt
s9j6BvU3vp+rNBbWamwFbBAesjK6i9JwnlQobb/vcJOnsKWdqlPzP7EhDGBk4GNZgbuxhfESliMc
RuR7cFmfOlDvLoES55e5wxVd4Xeag6Q1MMSfrMtNgFSCtoDiIYGLb+zMZ+ty6qKBH9FU0+ryWDmB
c3DXOhRhP9HX6ef53oqHV30d6FfrQkK5L64zN51+19YKrnPQdo3MZ17nyqpqLIDdAV0fQy+qjRYA
mkHfOSxqz2MmM6IKkpV0oKGLtvMtUL83MWUwM1bPMcvBB4QHpy0OYGAnIDH0sYTZ3wjh505/hBhS
tV+U76nUALIk+RoHyOXeg0U2PuXgHz6INoZ5F2pda45PvSnOQRL3V2qyGo376lBxYEzQGQAdusZS
zVpT7yQq5Cmb7GdhxjnkbuLure5GrLVNlR/zvHW/dGbuN+bYvYlccbcNMscbChMOP+GezJ9iq03O
SIzHc5ji1pE/NF2B3V1gPcYZNC0zfIEL1bYPcSLaB16y525UIdEEbtaDigOqs63apwQ3nYdMXpSy
VNd5Z0brpU3T6geNm+aJIhIH7JEM/sfAfh57TTWfB1ttnhz2RpUOkoKPIQgDVDPxmTwCUwrV9NB6
jkIWPADXtZojnbp7wB0Jv+zAesIusIyh7RGBg1AoEbamTp5B5FwD05v2kLGKRC3HLeza2Mp0HVOY
ZAS57jxjV/G8SDzkPMbTiMTGehuq3cGO5CDgSNBg0ctKfQtgxORBhfIOOffsi8iZQHoBGFUYESsP
ZtPEHuFO4sC60wGw/MKh5jZHFGPCH8um/D9HyFcJTLjiabFarEdQ1zwoP6sw7a5hM9Q1kAEKh35j
xgMHWxEP8RUSSOO6CwdxZ4QpqImhI+7a/VA3ypVa6ZJnrr5WNSy63yeS8aOAI2pUQpxd1uY4EZhb
BVrEXotfT74ehfWWtEl4oGnnOEvkh55ZL3NEESW6l/YKrCTAxn1/i33VQW5UTgBpkfe3ONeVQ95G
ynWZDrgFfV0NKpKCNECxmm0u35SWDHzFO7vcKnn31WZ4VBWwLn+WNbUsP9XiUKkvdappz4Y5zH11
0OnPuVH/1biPPqg25V4klH1r2vjONf134XbYA8gaDOv5zgnA/abqYOZfUgepompcZwEO6kapGtXV
OfTVg6rYdpKOPJojfkeu8uRSLrMKp+9xnVanRnYKnrxPOPf2xjpyDUxUqL2fQRRyaxW4j8TWOKuM
LnqjTi2wcC6iEymSUnupQ8tBzdVwTSKk1DZ1yXBUrP6Owpb2j+FJoICEmBb9xhn6GE70k/LWT9p7
aWm7KRVTyL9OUJCbRzhVfbXT+thMhQEv4FH7Aq4OvCmU4QGcVpzaDC92lWhf5KP/rgjVx1bGQGBI
PybQ/PAsS2TnJGT1Gtju6iHXhhMktI0X2NHZ+zHk2JFKbWNlcpIVCwDToipqJ0sM7UNadaDhQp/b
UKMi8IkTNeB/HjzzrgG0IHQCf2ZPVXoW70Ybopo4ogI7RG3OlnxjveoCimWFD5ZRKM+i3VKrCCsT
SibKlWo1NL5PoQ5uP1UTtVN3BW7IK6o2PGVr/PHzeWhmFshwRIV6sM3K2SkWNpnQ0tF0DwQGLChq
iDwMEPJ2we6eBgj0wByRqpU+uJdQc3+LYnfY4Z4H7hVMTQ6dC1mtvqr7qw6+9VWAvrktVFhWt7Jt
6RjxEcJ0HGqmSxuVkrKvVwwioKubDkftK390mmRDHUuvbnRSoRmHCfSS1EGvhszddzduyz21R5Y9
nR13mtbm+BYAqIXvtp2dqFTD4a3xqMhb9IQuEiueEaSxzyZ3hNI1GqmbLoK6qdilJg7msk5Z6WoO
OClEsmunNHdU4/0YQ9NJ3ruprg+2e+QT9yLZQb0J1NP+BZBLs93bEzbdxW7XUU3TNV3wpm5O2GzH
DY2+GKOzWuWDN6OoevhaYoGXbRbMVJNDcr9U+wtBpkbQLaVT19clIP2bQYASWZsGyXEYCPB0FSQg
7y462zgrQeYr/LG0UGkJDaBs73gU5oY/7LrwhQkNqlELr7yx+VPhQIp2GqAIAHfr8Am5KhWy+SPA
A7J3MtzgEaAP2UUNEH/F0YZSGwcKV506wT1N4L8rw+G04V7KxjpTjUbBC/jcuVMCFIfOvJ4LDiMD
fOXNPgsOFZTon2t4mK6wQY52jazCihSMawPCehTM4Gu/07PR9Kk6qEAZRNYALqIMLmqtvE6ZuJtj
a+BHYFLp4QbCe79N8BRDDvWBXmZi6bOpBP2FQjuG3ywe+/GR5rFCy6uh2ALYzgQLeqmZgkcqX41/
rFIvcGTa3KtU9udgUNI/V/9qbJlDvSDuYFMeqFjaw/7nkfeleXQju7rHgVh9L5vMNDSPMXYV99Re
qNrc5Db1KiticJk0G2pvkO1wrz2HabojV+dx614neQmjHDYcg/M/FLC0Y6/WQaY8SDfUMU/yMX4J
DmuoawyT2q5mWKgDmE3ci68k30lNYJYdlLrKrwQUjesRwOnEbDZLPOASX6lWVoLd6w1IhfIcziLe
OjF7iKMedMCLJ5CLBUNYnr5RUNYwd9Nh7+O3eZhezbaQX5x8/FpD6xB/vna8QlExvTZJxLxMYnoa
HIrOHTQigrj9pxHwbh8BVUstnMGF6pZ0d3G8gcWW+wSKi/bcZJ8qv/dQWKnsKOz3MUMdPQBj4MJf
B1Dw0ez1FybG/FDGOAAiIx5sCPKdptdmfBaT+kqPf1oZgA28USw1uFItA91oTReqUoeMoCUALRLA
TGA45VHDA1WpBII9EIW0aPiYjl4BMoLv01FwhC/61Qlw3zDxS7bCDr/KkDn7trESH08O58kW5XRO
9eEb1fQuhYakoU5Q7bWDfaSM0VOndCoWWBLAI6tGnBbXEIuLrGiBE4yn6JzosAHQkY95UrhWrMY0
7bddqURPUwXfCAFyrUdD9TjNTuM4rCBFlx95CMhQWfRwQFFEQdUx0HDKomRZuv11/oNR1vsP+Q/b
spmLrDgkZTTgbW+SUnohCobTCzykuVIcdA1bF6dQfrqBslH6DgIs0EwdWuAOJY8ZhHIDagOTDsYW
NsQ/cHv4Zigu/2oY+H4ht2V+qVWBk4ZMMR/HTplWGXBW90XZ8U3h1O1FDMEE+X5L4OFdtnteTvzA
XKM7whlC7LpBNbD7zNrNqCj5HQCwfK1XYeMDkgxkAZabvl0N3YsD+DJwMVrx3Uz4GbqoI/fy9kFt
igg6gz1fl24KdwUL3A1dLrlYIMl/dv2MlHe+ioMxvx+bLttEZTGdlVxhu3BgNdKVPfRVpoFtDS4U
SAIhEaHFWHUnjc73lmlqR3C8XY8FlfbFGOxoZ+uNgrUVqoMKYHfcDiY8blGF5T3osjg0O1LVdfUv
RlFqV6oJp/WgNmo8WVUXP1ah2FAz16viMoF7Or9An7MDPEaN8rtpGpA/8RoNmoZIOSPP1MaQaZCg
uNYVppdbU3kkEFr9Ue1DHLvikPExCNL7dkiHl2ToQWNpJ9BY7Mg5abAmWgORGb8iOXBhrLV+4oDr
HrCH/iXArmDdQfr1BA0L+2RFCVvpEv7ZV/1WS8vsbozV9E4HHQb0ihGW2BbOAcACTu8UFzqrOnxS
tlSl4I84oZftVlWCCMZfYlgrGfJ5mgnnHqoakNIAxwk4+KWXYPGOWkG/R4niEz13QkPxdV6Ej1Rr
sUxdatbEVwVcdI5OrBpAZ8azNG9s4GmHDbAD6e0+Ow21bq2GIc2+qez/HCEKpwMxtnD/ag6hTsa/
Qkqo9s3CCTlJSCy5DjN1gCn/xHePu9IybJCcTm7Ve5Nr+O/8b6FF1wFVYosT59v9m6YAFpAzSZwi
5Bwjzv3uaaSmc3GVEVTrS2CUijo/4qPND9DFjDcaso+vkBbdWfhN/tBV6PxaDi/vxVAhIq+lvkT2
av0vZee13DayreEnQhVCI90yUxQlkVSwfINyGCPnjKc/H5oa0/aemr3PDYq9uhuUSALoXusPgXqa
grI+9UWI/K8e7CR/FRaQeldoE+8YFciOImmMmZOI97KJoscvkzQ/2uWGoixgbjWbyJvRQb8fag1c
7EIGMTJMd2bTH/9p3C1WqtkRoICwPpMQ6RfhrLseWcLYldn0SbZuZDDNRpk9mDs1FOrQJ84fZOg2
TM6c6LzGPeM0ULBYOO2DlH52pnbGZCjVA5ke414tjGFVws78OsXXATXQm2VgldVDYAPi/LcBllcW
+8l1VyEwPTXd/fsN/z/q3bahQW03JedVCMOc6+G/oPwy1hLN6GjBARF4cjuLPuzu0jbWXhthL5xI
bZ/tOJ8uXqSvgsJQX/sRYzC9zL56Uam+NtXgkjjP4OTOc9wURoJjxxXGZ4wdy9Rb8Q7R7npGE5aN
ak4D8u/MnW+Cquepjz/fTvXslTFgvHUDTIX5MK1cNP3Wt1ji6tYjSiEycsNQJar+61DZIYfW/VJm
HbsewSBTQIng8imQ6c4ETkNdodZwQMiRW6V4b7pKPEY9/wtJIhmF8Sge/I59UY8u9BuwIm03aWgM
yt7k91MUtnY9RasN8hTafOJQqB+nkHPU2lavp/DnTP3tr4id6sekev7+VpsDuv2kOxYFKlm0u5Xz
AldPEMQSmGrO9b9bhx7E/2VR4PyJibAtFySEYRmuZukqsJXffyNWGQhrKqb6jrUPmMR5Od/ODx+4
5jxo5rV//XsTbMRHr5mpxi+D60p8dVWI6VEhsnWjqsnG91zz4ioecrMifoNOZF6QbDEvsHyPttkg
SzSHsHz6GC87Y6Akx6gJ32Tr5/hMCOvhesKy6pGrH9GOzK1WQyvXC3cSVKknCoXDwfjcwCt+rOaD
jBtVVsu4bPVmUjy4Xbg0MMze2L0eX8rJcxdxpIPbpXoAQMb7kY5wWFUkwL1uFkJPY/uiK7Gzjq2O
x2Rrq3ckC9ttiirvfDuEYGyN0buRjucMc5sfdfI5yKP0r4Gb8MI06ug1gcuxSlykJrAZ8feBZStP
yC5/agrFhvHmRRs1VO1t3g32pwR0tJIN8bMfWcp/+cqNP8GRjgYbQtjCBJ7k/ic2KR56oU0Z2RKn
c1iSjMqx1UDMJUGDR3HmKHhIEbsdvHbWGxHh91tIvlLYfq50QHyrPh9fezT2/8JRGg84ktALt6hX
TWR538dK++z5TfCuI0YESN4SlynE8KJu6/ixUhxz27VDcgiaIjqMgYFLu075Pv8v90KWuH88YaF+
GKrND9CACoJdyR8/9Ng0OpbneXUQINjvgQ3auxaExb7xc/9hcMxqrWha86y47Crgi0dfVQxUyrJo
WaMV0Yr8jfItS4Gw6jW1bd1Q1JXa1uVjZhXVbhwdB3F4uzyC7xZk2tvpMnDHXISpzrJ5Yu0kzxS0
6KniFPnXlKcBrHHTeR19s1gZfMRPqt7bW72LujsWhjo47DDdWHVrnr0YkwoPcMZnx9YezdRERkRX
njrHC364SfoVt2jzDcsLbylPEaIRWz1yJXZIDQ/jNod5s7zZXyh6+S8x6ZAhB8txRZgC/jCx3oBy
5izLKiC7P/TVmXq5OVX6yRNxdba4le9jFc8u2RcMo/OQDKzI+CqL14BdN3CdsfvCZ/BYdtQgF5r7
4mmhze9kJKVbO913lO++eCW/k8ID7+SQs3hAtzVaBmn42azRQypmjaS87kiG6/Fn2WolLPa3UBZT
B82Rlt36QbXMS5Xf4u+vIiMGaj/kJUBUjVe/9K4R3KMuo1d9fe5Ep7/MLcQnf2nJvqovjJcsn9Zi
HlmqznWk7Kvn1twn58m+gtb/Nu/nu/+cJ88CrM7du60xrKtwHA+2pgyHIlOTxdQW+jXmQ8zA6uvv
gxx3a8pXMtYliEuyx9j1iL2XwN84X54MCbTRTl9fx43ld0e1x71qD9nZBgS9DYOgXspmN7nZOUbx
Zhk4E05M85BmjnEJLFw9LZ5kKHK94hCK+ptstX4EKk3V1C1qK/XB8JF2BqhwlAe9syf25XO7Jt21
bdmzwB7MtKOSTOpRld2y3WoB0KmxDtH1/TnndiLMgNMFYgHhVgCB3rPNOzgGuJSjBeD2gN6meWdW
wRWbnnexP+6btlA3xQiXLnYNHAPspthLl+/Yd5JjmxWXQKBFLK3BbyNkLJ1HAG65yPHywH3nH88R
2fnDmAQvrRmGXw2jXtnRID5hRWluekeYu6LS4pfCy05yQIBbx2LQ2EBm+P7eT0oTrjB7C76WWrMC
Mi0+paFuLZGuyfcsPkDn+623geKRs4qkqQk/vKTUAZwqBQ41h7grfoyQnTL2+wh5jlGY+QogVPVQ
qdYF/AJMTy3s9kHUVE8RtZ2lGAznK04Ri4Cq3XenhvsCZrTACGT4GFuMAQbuTboLk2pYjjZrcpE0
OyX3lb8KIUAteOV74zbBasjM8bEGJ7knI1XudLfAtWWehMyl9bkBaI0nUXO2AN/wxcTxc66keBtb
5qfOSrxtbA7BpgpyCyGf6fM4KTY6m1ZxchTxJsPAtBXq68gQY3Lw6Cb9MsGo/KRHinVqctO+K3Lz
e4UKTgSRsgI7hq6V50TOPgAN/R6j2q2jRJGKaa9pIGUShJLf1Ur/nieF8aQUXf3kDJ2/kMOQAjVX
BjJEe1DuIZOzKe7e/n01r4k/+VsOBGmTa9O1TR2a9J8CNp7p4Zmja9GhcTsDmiGW0KgiB8kaow3I
uaRQ1k4wON+s2IsXlaj1V7WBfOZr8fBkuAEIb0PUB2/qOKRGsZ1NIZ8akSBhO5Hy0dP6RbQkq1Ax
zZYAHusXu5u6A7lQdRHPzdIGFlKZfbRwM795adR2eGDd/SanOlmTPeWOf5QzFWEqJ69xQfMzsVUD
55L13xsyC6s6COxVMRg5qEcO7eQXhy7sQ5y+frb1NARje2srZnOvWnFfQa4MOm3ZzQzMFnmWp8bS
0y2oNGUhY7eDHld3RhMV5DUYKw+/jMUA9KFMlHecHNxFVIXATdNGDzZBHHkLMmjqyLJyVFZXF05E
Ko1Dyf325q55k7u9SRlNlmsccMwFwvW3vaec8MdYOczE6WtlDomqLLxKc55GzTjWuZbfO6wdFIxL
UOsHGufA453bFunuNfeN8WOO7bXKrlRitNRb/s6Fnxfa0fXcjTzZdQ6bw6VvG+ODq/ruk+xAcTBc
qGFmUCA8iwZsmyoz5b1u3DVWf746p8hYBrJzZabox/wSbPseeoqlkDmYc+tzzh0Y2XXuLSTjpTdb
TEa2/l8U2+SO5NcspsM6jgUsCnU66cz/EAvoQWf7RjNGBztN4eNgf86zSKTsU4MSXa4sPLczaSlX
ZuvBDBmTwJ1WVwIO1p7M+PfrUvy5gwLlr6FFprpkV1X8yP5YWEahaRZuh5dvaKvJ/Th7yarSUPbn
QTbTvJxNF4p4I4dwp2k3rlNUpHpHtH0hND1U2DXK1u3gWO0pDQOsE+dR8hBBn1hWEanEMDU8/P8U
q9hl4F8XYYeKd1y6JBOTWROlagZ958aQBgpIAxuJ+5WeXPLVDewrhPr3kFlPVvb+cphjfWCc//1z
mz+cP5bkrg1b37LJUDgmy9E/P7m69gYwr015l1msf03upVgqW2p/rGfIArsTfyGbTQpKwaiQxDOs
sj82M0whw+ZvEcNLWFWwvRYIeQTHPGpIGhvpwcmqAOtyQrCWQRPJtpUqZzUenFNQeO521LtsXZmt
8qqrI+xCbE33sqnYaryIxQgjae5N0NwuXKd6LutiOqPtuLMCR3mthArOMufOKJtO+E3FVmYngipZ
RjVgPQvZwsecEsFo10D3KrN75iJbhkGrnOQAvytqhMbL7iA7oaSgzJY0w0b2TlqsgRZO4ThmygKw
fI6Yq+JtKhLNGwngsz0rW7YRN3PZy97hLiyS6uzHmbiIzF5LXB+3M4yL5oQIznTGIQCsv4Q7qYhv
KDV+j/oC1WUXg45RksOqtyiprLPEuhoQWtedh+Bc2Rorq0mCGdPy6luGTl0uC56CvGcxNRr+e47B
+nqkILunSB68K1DR9C6N3uou1A5FpWtLOZ3MQbDM0ypkQdYmL+AhNnjvzBtDxd91vcfl2lMcET2q
vJOSers27BPULNFFvEplaHX87oxFenfFnSE/FS4iy4lwqHaLLUDJkQS3OKnYh53V0deflGb4LMPY
Z3QbESZglGfOS5daJyP0QxatjAra4XM/T7ZT0eGBzbnaYNx6rs9zA4ja1qoTsVRm48tg9sbUm5UQ
/JhkA8XGZCX6rtrKplKP2RHIxUusWujlD63ype+N5t6bbTdbTV2bFgqP0xixO54phmUR5g9WpJ0R
3eHq9xxl1VlFdopndqLq5nL/M+3dPgO6WhfdduxR3w6d8UGRzvNKOAgU5fpXTJkHHKg5KFgUPeWx
tUPj37m/DktDA7BWE4zrZECLPzdCM/RZ/JevNvvdTeZhWoDVm/XeV+FfuRvFJ0S+UbgGh7kQQ22/
CxWVI1/AHmqMpLk4Yf2Eq439HnoaQgGV1+7TIeyQBnyRpwmj3N0qhjVsZNM3+PRdzXlpKGweYlug
zTyCog64My5IHrgameDS3fRu9u3a9JsiwP8IGnO+aPxG22ttADo8CUYe0Zr2bLSduws9b1ri76U9
O3WgHvXcfZctMbjNJShelIiRMsJld486s/4oJ5siMRdJVk531+GpWWHvghN6k+lr1cAvWrpBawAi
KxRUjzKkWv5wn6n5M+kwFXHEWPPXcoJrYWne2OLVH81uQdaAd/Gz8LHQJ31RJXAHZYed+8bjCPXk
Ua2NXzv0eYaiYIzwx4xbRzWfKp7phnVUrHW3Cto9pgTbILadjV9E+UOeq//xKvrZO1hJx4edW/Fx
BAK0ZAlPjt+rX0HB4fZQ6lDz48o/kLMH5Exaky84xuIcy47vtvIXxCLvr4C6QNfFH3OMHDKYkYQ+
i7hK4M1VM8d0VOwrxG1O3MTfurH27nqP9HDjOM0Ghpe9V5zKAo+M2Vc9C3g3TgB5zxrebiNE4Vsn
NfT+HFGZONeC1fpRDWjkA3ZFUNoUdrNpa5IitjZeqB5rjzEAzGNrVaiUt6b6Xvs1d5626I8ju6KL
4U1PSpeh/ell49pC13wX9DTdFSrvw7uuGNHe0YCWyMlsvk5odvqXHi/rXm+UTVIbLdhX17r4Gl95
aZvGdys5yo8pqSmaslYwX1I3wK+iH9jDBWpzqNN8NQ7jruLXw/6OLGg3H2rsNjARM59kyG3LfAUk
pN7KTCcF0fEw2vAyzV77Zrt2tBZUshdXLkxu7AZrNtoY4MmoGukOm9zk7kqb8eB8QnfbmS7KNIDG
UCn4KUt9bWPmOiNHZhVrnJVA1xp9gkPyVPP39NH0Cu6/PsiSneKdNQy/nqVSVWZc9Hb8aITVxeur
2aVD1cuvRd0bJer5djK9hm1evGYpWFKzNYIjKG/jrcqRM/HFa5eZw4PVITslwzasXwQZ4nTTG/3A
Xx2gc21wi7OKcXxIM01fAbmOVrIp5ph8JQ+NGJ/62HX3ahLOuuxzb+Ck3l3lh3fXWAW8em/CV9lp
nqmx+mUvHQb6c0Ot4LlV+pQKgdtu1CYCAGwhVjMPqLGlXNkwde5zkJtPHfySYYh4Gitle+nTHjvo
nBJQ1XrDTtPtcFYa6u8BQqr4pjT5qawVpHXR6H9Fyi7lOY9p6DSDxaM6w+iEUqQj0uiHnyivCgKS
7yKJkmWa5Ky+xsFDtJ5FQxgXPetBRdmF8/JBreFg9EpsrmQv2kUZ7qdhvJC9sVK6Z78jsTVP7eZD
YBtPnU+FA72CHq8zsrgtt61jnJiHpKvi8zhb1QkFkkVZw2yTzWuHg+OmnCBj8qBPaDdQA3qQrSHB
EcfR+nBB3RJlt7rRSOb75XOiCTjxkB28YtJ3dpbjijaTHYTW/JWbb1pgehcns9x1Clv9nkSUd8fG
Ac/GSjNP1P6rpcjz+nOUtfdokYsfGpjNtkqDbz2AsYUifHGnhdY3U2nMi/01Z4l7ka9dv0+WwM/S
vT13deHQ78MmR+Npbha92i7VVhlgOeMn0dt6tywK9qG3RbBc8IqqxSXEQVXNz+Da+AWUJXwAP16F
xHrgD8ECsMYKQU1e3cb93huKSixE0NVbu6zFrkmUx5vOvHwlNeWlxDzKOsa+ss2dn2LhEVZYyOJr
Bn45NtLf2p1X2+va4L1drL8m9+hAezi6PbtuqEP+0YqnvF6FsKH3lWUf0bX+pnlR9TaY07PRqPkl
5/M+xCzcML2dyev8StSe2/3UaNRhUy1YYU8W7XvTNpZ2OPouP4M8+CxayBsvQ6l/mWyvaS6INuIw
4LYppGqX1LA/NrupwB0ceV2QXK1hNjtU0Q2UkOi+pmpvMSlkL+fIMfIUToghhz+bYpaRBSxsRji5
JVVowwTUZjhmsLNwRFlVXioOabNKZ939Yr6jtfMN7I+m7LjFigFIRaZ1+xpfUbQpe+XFBZgk+fhm
jfBeFxr+XT+4v8S9Ebm+W9wJsp38yG7jXRNabs2tGb2jRynq5XuQOJ2y38uQlPj6GR8owO5lSIeY
v1HnnBIqFhHJh8ZHDF6PT5qpf+misXzHQCZZV4lf7WOZdao3fYKUMmvi9M5R1Gk1zKPYJEeLAQRq
VaEBa1ZaQbpbi5/aJPpCJgxRsYrNhXRZT4bGWGhp0B0kdkv2yiZfClKE8+Bbrxw8znONGQ8mm71X
NbhKW9NSLkyjukYYLQ6ohs3r1Il6y0EuTGUTV9/w2dpfxTYQMUsWeZa6h8QnGVflkHHDElIiKmvm
YZoPsikPRVYWi2Z0p3UC3KBa3HrkQDkl8XnkRmkuWBkahVqx58L87M0Me/eouMrCdjvUVlKWjBKb
ANvgKMIogpLhG2fLohg+YxS6sI7uUi8KV3IUTN5yVUTlE8rv6XC6LpVi1ZmtIqbsWJAmX4Oj15+1
1GkWqtK539ogWVo8zX4YhvWoFmJ4b1osnIbajE6U3YctEMoW08L8C759Joly9Hel36M73lvqGH4t
8SdbUa2Y9TPDAv35vwfUxX0Y9dHXSdS/DdDj8zBZ3FVcN4NwmWfPQdw9yl+laqBp+w9xrYMqy+8m
P9Q6X9Q8Xv7qNYzHV4HDkyb3nAnfeupX4X2v9Aeyz0ihzgUfWQmaQ0aSQxWTfgQ/m9MMLYnN2n24
qqK0aZsdB+xq+ZVM3lckKBfqjDOCJNMsHLXNL62i9FtYTe3eLfxsN/qpBZPLrCzsXxpNmHeFk/36
ZNeTfpPVqn64Pezlsz9mA4RUYv4q44Zv/P3Yh9ahL3mUJ2t5psxOSm7AYlzI+w/+uCzvcM9a3ypH
f8Tkjcj6OU425eA/Yywx4TjDvcmDId9PpfKFhWj9eOVHpnNsNJx/jPUz9/dGsIzKXN16xqXL+OV0
jht9bVioSklicxygaw+Te/GtJt6KeAb1W7p4RK92WppOsTc703hKwfGssrFsnuDj8BS1Yui+6K7d
AeFR2JKO8aOSgJLLwSk+Q0i3UcEcm89Nrp+qcF5Ca+bHmiSr/UMruuhrO/KfBUFvvwxT8jp4AqGI
IWm3Eq4VNCgi16jMb+XKUDZlr1wb3poSzFVH7sfg/9fc25nlG93mBr//GfJ9+Qidh+vCsyZpCIix
hjk+wyaAVuCsJPQhOwJj/gNJcYVcDGR2luFQDSuJynDBvhxG0ezqWjGfJ42UWdkWp8kczWfY2xE4
RHe4b+fOaIJ+3jWTupNNdCW5SQ/FsJaD3c4Xe+EVaNHMc7U+dY9Jwx18bjVR5pwTb1jImfKtZrvA
Hq7Ihw+eZT+7807eN9nJy1dOYn0pOpHc2V2RkaBWK2UdlxjVejILYBnxeMToZVN3qnkHbslcpmYN
Dn1eeaW2YUEgyTB0terwFX9XfmowVUnJWfsktlbXT4+H/akeews8qs/N0LBt6y7weIdYn6JLljdY
wzp2uM4LzGFJZDIycY/CguJX+MMW6eX4CSHueoWNVfZKlS6fWZflN5QHNz0gFECNbbiyS7/5nrsD
+j+BHr9FpYLXG95pT4PdBdu5aHHoNSM8yHM6HR6TteLa95kXw/exyDoNTqvvtZJMDpX26RJrIMCt
WcNbw7Ip0PP+lLqTtzQb7WBDG30QJa4iul4U6KGQ+5KOIvKgYb8rkclKUJQvbmztq87PTpIR1asI
5oD2PUnWU6+Jax9ijuUmbMAXoprkrxPLTA+TL/STZRnZQhbpKtf5DpbWOxu1X9zZdk812WmKL4qG
tjDlP7UGLArD+2TkjXa9pGA3sg6dm/KHL5vjqNKcH7+3prykUONxVmrQlJs8wsBxLolLl54ytE6e
gYTTzbOHZxNo0DG4vzoFzUPnkAbKFQKK+zFxDsmJpAyLx0oLX1oFsLllVX2w1Os82rIn+60dcpdY
KB3VMyXaZvVI/i0bP178jPz6QslVN2LJDCVNYBEbD6ii6yDBFNV/kH+u/GtkiDwwVrPzGtLTGDE3
b/8jujKY5Ti+S90PRYypRKuOTKa9wkzJWjc+IqlTr2GBoifTipSM2V8nixk9UEfVevK7/vqO8qRz
qIIfdR31MyQn3j6gICzXMhTMX1OpqLveK4cl2y38PDywe3N2cCebCCa8kMWznjxchyCTJBsZRvo4
PKwSJ2ofG2xm+Wvj8wQw7jxyb90BBnJmO6j4LA8JImPLFnGhzS3mlMNTGGT2vZyVBVH+iOsr8m7w
tJfIbSrLgULCNi2H4OJi1faIltecJnPh6845nzZPTrB9+MFPRb1LZy6FJFS09vARu1EujKgiOXUV
LapZ6hgKQvQTCVpKHNV7Ez3JNFQ1pOY1nA5J9Q73SIblaJJ5jkwBqFBrQk37Xs+cm7bATk+t6oPi
K+kXxABcUmXjgNwHZvINu/Bj4brBnZuH6U6EOCCXttqtBEplr/UMoeoU03rQ1fgH2GDxMCIQQ0LM
s7ey2UkjZ19R1L3eOxcxUt2THfIweSJZJbH67OTudHKreImaasxGE+1CmBGle3fdQWo9Fuym6Vy3
jEgg+atrJoT9zEYCZ7XYdncW9nBwM0R1hdZayfQRk3BbidENsuojJpvkvNFbjdtgV6nCBJ9I0b90
zegsD54arRCqUR+vLQUBhzoQJ9nChiU+Nz0p2qFHQeoWMzK4zCWXQUJVdBNGDTZx8wEq1cerDgKY
H+I2L0DuQNikUwfAvXUw3r025djEDenuCgoB2XwqU0TDMumTeSU7S2tkWTLcR6O2kgocY230GKXW
xZdIlP5e6mnUecG4NMjUtR2CzJPBOB6tTWeW2s61w2gnChYt2qRWF6fLq8uAh6hRwO9O2C5djJAt
mEeybi07S9uDZasqa9kpJwFADpdmbYR7OQIBIQNdvnn18vOUqeO96kOAec/8Bsr8pnxH93mZwU/R
Q3VhQ1xblUFT2cuSFPnBrv22uTeUIDk4GV5kVFOJyoMMyklGXgAEt70sjncgSdR9gnZpCiI/CbEK
T5t1KDD1mnB5D2LT+6tIzTdTqCBJzcFaKUXkPzS+iipGZ5PhcpTu7KQBQMOGfIbVF8u2Lry/xGi/
6U2Wv5UlUHU5KRM7i+ToaJhiVePS8RQN1CLkQW257nIV9Sgisk+wq1ynCWxsh6TBL0M1ZM28vNIe
bqcIEt9dB3Zv4Z3HWM83AUlrKfr1gJkveYc404wAHZLhl9bPPgkHHXXxnWUQq/qWy6eOO/0ZXs2E
5OUYHQesd+4mJUe2Qyj9yczDdqmlVfY51fT7XPW1HyooBUgC5lc1KI0FHBiAcmGSbKYyypFG7tqD
3/bGJmoBUg6VEyxdofdfarPYebY1vaCO/mZ3TrvMK9Ze5J7Ni8ij6A4FOWRg5qY8NPHJcRX9LBu3
8X6hiIs+jw81shOydzLcS62r6RE09XqqY+9RzCovZg5gQksCjMDmphRyKanf9JgzPsqQlwAyq6M0
oJYx+1/9Q2859169Vuaz11NHJT+vvySkbTdVDCg0rcZPbjrp39F9vyvIZr/nAFsWDhCahUHZc1fZ
HTo4WfUSp57x5Ctl/Fz5eFXN4RorzoPidf3SqkLjzQksb0Wuz+RxAO+GWlPJUgUI8hvEArIKWtVz
p82cnTRZMZNPedHbb5WSaXdcTKA4Z++VssfoNG2c+pG7pTiBgX6zzOITfqBvroinT7kFIQHt63Pr
AauAIvS9xELikzvYKZ5lMH66PKgXSWo0m6l7SPXAOsu7K8Ve+L6i0neymdp+gHjuJBa9EZiXPLfM
C+OzfkNNuzzGOmvYu7pL0lVc19FCT8Dgyn9SLWArKADBtvIjKEiILso2Ux9Ms1dfw+lBhqlienDh
mYSx9sbmAdqPG3e6Z0f9VOodDBZEUrInIcpxYbMN2iVoNDgL1jLFYR4zcyKWiHubVzHPUIksFOTV
fnuDpPNhOIc2+AC0+/pQ7K+Fmcqq+EWAs0DdIfw6RQpmHr6SnwuXUl0qKGPJDDNGrl7mf00Url60
MPU7UpnVWU70deqNdpaF+7pyqvOZjH5z1ua6FEAaYwdVDJStrEKJssd7m3XVzjIn82QGG1NCJUVB
Ms3rjtd8XEEzF5jEyt3sZLViVUzTuLL1NMerhoN8xWY5XoZGaKxvsRKI9C+9pp2T+Jln3DrkYDnX
nntlhzxQYPgYd+u9nVm1gr3RkUQJ8/6To7dcQV6EIYsvgFFJS9raK/v7uBBLUWntQklFdQWkp5MQ
C4R/qE7M+HS7ctCOmXvlvUs2b71y8P8wFyko8GW3KmrAzb1NQKw5cscVwKLFKaSMNrK8Kse1jqPs
e/z7ZAsF/xjHk/oUZbOif5GlKAdOzrC82vI5KgzXGMuJajKNhyyn7JO0Cu4EdWr/zXaRxJehpcTn
5FT+lcH0hv2Q2xW0nbwjSzNE8atEMtXp1GAkCmZRNt0259dbNM5BQ+vsiniq9RQTuqQZd7pWoQHZ
FO+FnqFTjtb+wnK04iyLysidGguwOvWdzN2hzWpt3J6lruzlstmHNaUUKTtlG3q7ypAwX0rdKRnz
ZsEpeXDmV6Elol1tG6dxLD1SNy7afoX12Hqpy4YNss8tXnZ62W1k0FOHfBN7Wjy9Dnr+2Galhywg
YrmGz/2x8LR7na3Axanwp8NCBAagEJQUfMWE0+KFR8kW0Ysp3dozWEoyQm4MkqIu7+br8960y2wn
nC5c/JEgljlkGcsd5xPVrWh7yy3fxg6NCaSQ5OUKbHf32Af2R8LbYzn+WPFtXK83myWSubGi1iYn
gNCsWeCLUBXqyxgX7amp1OJU982rDBcktFdwIXZROyLdojZGeqkdv3ty82RjSc27KEBHMR9ta661
8rzjrritrLBZaS27RATLbNPef0ohq79UecQah/txmLoDjn2pga4kzSblVjgM3njUKHugsoa2TJyX
4bFQ82WhDYHAgiL1H13dVh4Kb3xxgPPsbyFEefxHz7a7FRdqv5LDZK/sMPqJhbfWvwggOyBN5sFy
SA/DXr6NHAtywydTyoFNg7lorcTcyNh1Wj2387nnl+DPP1KeFEvYZQvZ24oL51DMbsvT7L58ki9v
Qdn8p9gfQ4Rp6VyUKE3cOpyfp77F/jgfK/Rhx67+Puxsb4HKnfiQ3btmnBJVpAe7dNcyp3SNXdNN
cnwQGuLadQ1Kdo+cQ71+LXX4rnNuGavb+5DqHjeISaqLuhs0VjG9v4VwYJ25RcLKKar2G2g1Mkus
Ky3osGo54d/hoaPV5JlxDGstBTvJurAqC/8NathO0SYT2F+RPKd6tJKQpylNvKPgFrSQzWo03F2U
kouWzaFs4nXZuWxmZnxU1qUjiZ7Iwls2sO98vPXWPkIdB3lwVMQtfTuNEXqlo7d8KK0yeH15HZQk
pP3lS3sYy4M7H345h9NqG33I/RUPXxxrf26c7KaNVxCFpo3cJsmOVq/PtUqWToaC2BdAf63lbVLT
swCSJ5pEcAqBotzLp6IfkcRAwSNdKmLOP9zaraxXyXaR5BTEEF5/YPOykgnioGrHrYzf8sVyLEpI
6VKe+o/zy5qYU0XkwCnXb8nMauweymoTKBCHFhR4tf2kuD+GqhyfrrHaRtYlUBKUWsEgyMNoTg/Y
zM+PykLBy1keTXOIl3HqNuu+NY3jNcjNzTjKtp42y4AU9EG2rhOvA3UMtDrN+SJbfggoxEg7f9lk
pEeONTZvi8p3zHVq2WGwDjtrsMyVUFHH+x1YIMEEGU/wu16tkDKgRvfLkExX8l1uaj+AOY9bLDK8
bcVN+1Vz3Tu/tYOvKqThZaCX/YPqDf6DMXbD0o3L8Ct18Z3hKNlbnuYRORv3ydK8gDUQogVIirtP
hhJSYendZxkau12Tu/GzjNhx+gBAYHyUXYDB2wWWHOpBdpoqu+o0xlFH9tamVW0Q3Z3WslerkW4v
0eRZyt6SG9Q9tovB4npiYw9kovDs0zQMynqw0voelguC+r54KrpiOEAghms/K6QOzuypJ9tdyemq
uXDJ43AbKzGwFRzaVDRBaDsqu1ozNwoDaTpydwas80VFan8/Oq35mqGTuVD4kQNkoRl17S7z1eGs
8MW88GWxgiVchdH4aA/5J5KF5mvs1u5dG4FGk51BkCbbomzMtWyGbVus/FCN906ArEkc/R9j57Uc
N7Js7SdCBLy5bcs2tKIkSjcImRl47/H0/4dsDcE9Z58T/w0ClZUFklI3qjJz5Vox4aKaHBKYzJHG
BqHSotT9ALcj+BZGwdLS54fTl7rtFjroqruYUYN2UVrcO1Df3cudXIgS0QOe6stqt0OhTFmcqyxM
9jPIa87Z/6zNeqs8Gep46UGCU72JuunPrUi6RdXY3gEjO8mopVO5ON18OKVebmlsY+7GQ2AHzbPv
JvGxLXsC+CYgmbmOQUcYD75nbJWlci7lc7lkRhqfEf08rmV1sXep5W9RB/Z3MwmHxxZMszkQe20j
FLTOgQnvbtLp/rNcXN039kVTmrvo3RampOD7plbvxEUm2io8x/1MlX5xi+PCvuuy9i/4E5AeNtUX
uSgBkTWicRkgCnfOtpPiH0fKdg8y61eWd3K0pN+sK9oUcJnSOPDqVYn2Mkw04Q5Ft48DPb5EsfZZ
zmRry/WHbmsx8l66Olnc3P3Lz+osdw/eo9qohUf6RnfHalcrqb5dGf4A4DHT6c7bDWhdILx1qkzP
fXQWduU6ConzZ3PYWstQbDLruuHftAgWp9VO4o7+n9jbigObLeUNdXyAVUMjTs3Lh1xp0vNQqy0h
eJu82AkUgGPZzT/VKdzlxej/5WXTZ0/Lrcehn4ytBG5yMNSBlu1is7d26xFRJk7hRE5kqryrBuCE
BJVn3ZntYD6gAOLtJjfvP6cUnDcjHCK/NDg7AO7WARgH40iVvfnZKTp6kl02vipdhARiTWOhGVvo
fg/hDJ8Px64YFh1B2lol/5pwM9xSCa4yQT8LhcgWBM9IhQCU+XDS/VLNz65qdFtX4+jVwQuYn5FT
YK8dqKCr45sMQnao69BEzqbKSOXApKS3gMxRQsvLviW4yP1um7UogItxrOiw3KnL/O22HgrnIhcx
0mdx51eRciem29Pk9oP3GJAQ06P53ob0qN58eJiVIZXVjWG905csLGQi/TZgJ9tLKlZschdlSFjp
47htJXd7S9nW6S891uEttLph74zN9M3tAtjawvwX+0OwLVM3fQL9l1z+i8fopMFWT8b0aWm6vPj6
bG/1qs0fRggXnuo6VdjUUE+XoVzUsWuImIwXPYpNKlC4yWXu/Y2ueeSb3+0k3ccNHRLdnXhURfKg
J4t0x0KSOib3ljokN7JUscjFTWd7UfPVDjafRW8HmZlxpHRTbuY8H71dm43fb0FPDGElXTElJyyT
OymAKMF/Gdv95O9vB5KOEG6XtP7nie3gtrUgkVpmu9suk3mw7I3d71BFGLKH8GCjqZwvgRqd+Ooa
Z85HtbGTOJ132kldbJoyB9pmzQroOPPmMs5rsD+Ly7JCnhIZWWXc8gjvT17D/v980u1HGApdpDo/
Gr0ANFbZ9XWQObC+hOmDMaDCA21cc9v16XE6q1VvfQnh+j6qfacfvT6NvvZOcuom96I2evVs+Lb+
ECXZ2y052Q/6Q2zEH0Y5++BEVe/O8IKeHt8KXszYDJu9ivDUphY52KQ0quuUP95wD6Njbf1o5lgp
mhwp74vbGCkExBC69/kbJgKumD/+gpig4al48vUH1zAXJlu5Snws4bIZ5t4RWslXMXUdWr+UR5Aj
16EBiwCdwllBZUF+kdUmQ4FciA0O4/bu9rsuzlaL4L3Y5BdY1zpN11F1XVRrZtQWzi1qJsckjYaD
xIgg479nswsAnj/sJSi952xKwSjfkBmFTphdAz2QfoSKtOcdjYBLTx+gMW3W9AdQxc/DMhLTpPwO
XF95kQEvebBJc1He2h/SMDF3YZ0lR6XJacLU+qs7x6Tv4XD6sEFA+GPdx+jvyT6wbhyBp+YHe+At
9q+JtnmJofca2HdeCjO1n0fXfAqdPnpjhFKLP5FKab3ozS4sNuC8ca8LK9vXDNmUKHqrlEa7Rq1O
nWxZ00ctbQxRoN7JLCV9dk6e7Jevtzpa6wxmcu80b8ibKUdUALVXy+i/AWXLfvE1+T4AFHmdaXG9
Q1Rjhv25+5EvJzDNT4vN2BJ9y4GsowqTOJr5AgjMee0mEv3Lqc3y6dpOIvebrIl4z5wHZ25upza9
CsOj0Xru7dRGZg0qqlIvT7x+A45/Hb1WMNHxoQZh0A2cC8aAFGa7YBWyKE8e4JL80i8jP4WISE9S
GIuVfDkbVcfILMJnmUyhKdsURV1fZZiQDt8OSH7dyYMMRxkWKQs60fICKbgUVIi8DnWO25tgdNBh
eH+J0rymHhSXatL6FjWqsL5G/O+DyDKfVrtTuNRYG+teTPKWbnrD2bHHF/fhXP3I4tw4gjso7jkG
JQkxL7zPo25+FQ9fzp2iRzoSKO44VTnbsE9/+AQHR18mxFEufULYG8TOV2jLYLK6PUF8grD4ETpp
Q0o4A84cZDT768jpniofsDp41yVo8838eaBNEum0JU4czfS5BrnDcZ6SuutRlPYq9wLjJhqozaJX
drsFMFDulXFkRRcU93LpRM5s9Zl0ZAGdiL3L7dNL7arzI5zl3tHLsuyuaNL61XOmHxCAZr9CY36r
pxalPVD3C3Dgg4PQ1ECY+eanaf4yeFmyF21r2OD/KGFP9HTCXLmoXtNRGE9Zf6W5KoAJ9zf1AzLR
+fim5Uq1d33woqbG56dwymSnaKn+w6MzoCy1+DcqoSA8vVJ7JjmQnOxChRY0V0oyCcrfutf5T6g1
U+Nxgi8BrFqfgBynV6uFgFSNdRjxiFoTpJka6Jt4fw3WeKYQ+CC2bApRPXu/ON1wjboKaax3k7i1
ntLsvAKCSZkwoOmhmeJom12F4EGe/EqjHz2sx7+1avmWjX78SUHc+xhA8XzSKH88wYBckc0EZ13Z
/T2KD+UnOu5P3vLSyCEbP+kwCOxkSNq93rqDj/TtMlv1P+K4n77kcBzc+9zSg4aZJgPYtyFuP4qX
4/tfbaPXnhBM5wDhzF/9uOwp2igdTDncUXHob3cQP3wdVNc4iN0SptbVxYMBv9woxdRfsnBILl2E
Dk+QlXeVkCcqqmFt6BD/j3FOWmEX9UCPu8Gkzb/3tI1gOkMjnC+WtaDh6aX8vA4FHirOMltlgcE5
J/os/e0xJL0xxzVCWprKkwFyQL8g9y6Tcgn/8ZCRqUQDugnqH48wbbu7ZIyBHwXzTzephotjW82L
EvbmgxpZx26RZRYTUID6UJV2u1tty6Kys3d981VfqG97s/tGCid9orHffs2aHNlUKHBTJVcvHuTs
W6U1ja8mnXN7PRzpkAw15xgXY3Pgm1nAJNOGB01tAVOJnExAuwa814t1yUyAQMZJxAnlLqbPwIaW
+ljHKIuMraZ8gf5nPqIuN+xlWCyv5ApujpMM7Qq8g4Pm4MPN2Z02IdnwV7oeopepU86a3wdfazWE
CLbsrY3nz3da1f/yjUSBX5r+x27y1J1SeP5RGh57JYJVS4ZLO6QMRyTHN7OuokpyKav0ZT1wyR3k
mjBwD9Z8kAOcKX/oOhOROqA2TjEnrcP80BW5dqmy3TwHww/b98c9b5X2XMQwkHhp9Lcc1kwDOj41
CtxnhNOiC8IU8T7vOajXsF+7ZB2QjP/SWZn2oCA4Rs3MM77alOSPg5tTtxPQTJlAzz0N/lWGLLL7
0j1EfkOrAP8eT0qoGA8x7EcyWoM0f1HeKyyOTDfbUliLtZGuESqIPtR+Jzuw2MsF3DEkOxMi4Vtz
gO2hha3bQXjqqh+l4bXHEqr+e0Wt/RmGem7Jl7fbvu7TfZcYyr3Y9MKAwbyk7ncHx8DXP8PFe/VR
nGRvZ91wQb4pOLhO0NOu1kHO75VkOuVWJYUFDJtLv8z8N9vQUXFIzenlX76lPEWMfnYtq9oFmo92
JaTHlEUmlex6FidXW0dFJ9bPyOXRAWlVqH/0jnWN9SR/KvNhU+XD9CCjVExKoe9tqwx2Ymu9acki
9WyFHXnbogmqyyiJ2nUsxiSY+Zvk9uYU1caWt0sLDJ41gUbLzwZk4Z9niLFKDhWKyo9l5yibskDD
da2g6npSXSnJnCX6FjuJtAFiUMfbyGaPAFWObtF13bzFvA67oMt3AVxV23Xitt+HEC/9A272zDza
d5U6/htQHi1A9PVyA53fUOaCP0/qkg/EshCsr5lTN+vDeJ8SYDvFxhmsCaq+JNp/PLDKqbVPwEHW
qRvtZbheHDhIFKf3LyqMA84mS3LrrJbxyxwm9T3k+MS66rhEuOOTp7W/tclxTyuneavAQZ06aFaL
Gxj96SlpTAeK7j8r58HuTyYwL++oFW7yLbDRKQaZWOyTgGOM44df88zVjkAI7KM/OOYXxU/PglzM
OIBtAT1ACm+PycM0IvIghCRqkpw4+M57JYyToxv37aUzZnUrOt5hw0GXprzhMih6/wZxsKUUr/BD
H0s9Gp68kf7XpbU2Ucis5gO4YenHnT3taSjy4mXRiGCrTmfeh7rvflG89ieEZO0R1oP6KES3V9Pu
hu/2YtSrpj4Kye03MWYjNPCVT3+tNljtPR3RCp1yYB2gRmo4/ALwCce2/my36uEGeoCY9DiokXEb
Vnlxcbo6/kT/za2GkBH1wLllnqViENuV/+w8rOWFsTH7M0eMGNw0u/CWzgO0xQq33ot/Y5gj+qgi
qxBRAYJY2T7PJHzXAqncrfGgFFJlWC0pnrB2ToIRW3+kzkcOOXpfBdUMZEwmFnyYvwDFxESaX3u0
gnC3LhKImTyoh+V3pwvQNXGJiapwaJIvyDwGL7R83PbucJ4OMXjBR9m268rojk6A4PhtT182+/h/
8ZCTQDUW6ZVDw/UGN87Riiy96amb9PRlSrJnMdtUkI4tgimHoYDzYule3wmBx7RIstPqYnTQtPcx
oBKxzAuxidLAuyy2jM07dzX1PgnGL8HSrOn6UbTPq0w/qUA337r+fu5o9ayVsLsrzTo4yLCw+muV
5NGrPiGs4WUWXczL6g40MD0vav3QcYp6WZ5aht/yus2Q5+QVfSiVurxrA4fzJd1+R9EO6pxePZUD
9FQyNMeifNZb+OJLh95tYEYvLoTSD6Is1FrtZZBmksy3DejF4dO2PXc8FTFBoqWz9ab6lO6rZQg/
x3TRu7jeyKxWqfFLSXAmk3KpY2h1iNwfZcQHATwtxFn6bCDf2qbTJXV848GtSlJuYUX3VRH/LSZL
n0Ej2DJhZd9Q4gpPExzzcA0rr0EQFdVn+rirrX8su3L6Dvi6Og6d2R2NxOi++8eAXfQ7tazqOKvQ
3YmVhFbQ/zUrDQV+x2sORRs5z3TzbofQr4OnOC3KOysqgBWq/POjwjxcYXbiCD8mwaFpVPoFl4ne
boar3AE4oOdAxrfbyq7PqaPHJ1sfgm4jj1jXwGphZAtb7hDGzrPaGb8FUeMkfr5x3QBSMrfOL7xn
g71gcCz3YLhD8QPwtLaPLaM4NwBIz72VkOVtEIGUjosuJgqJqvrn2OojjUqp/ziZo4ngr58f6Zox
Polv2T34HXpGvmrBrJtk7lXLbOSismELjfR4teCtuBrLxZ7Vwj80rt9ugPYBzWmtsHlIPZRItJDj
TW/1Yw+HBY1pqod+ijKn+pUzuw3lggISwGkuHPARjZAJo5yai7Vc/No4R+Qnj5FP9mvr+nV8KZRZ
c5He4NbyQxSkrTqp75oehlY0vS7kqCG3kVvLSzs2r7luT5RCP2TvDc3pLpOmb25p/GTR7Am1koy+
3L5Pr3o91OQJI2Wc0rOI9jcUZJ4Z3gGHeMsMq4JU+58LUW4zbmQ8eZRt056KjdV/dEFosL6tqNop
27oxZ8sPy9Zn0YOVHTLqCJ2T0oEZAwiGFw4guFEhjmUmxUlANp1kllMvy+/EUYz+Ah++QXQWb1V1
85OxZKplVi7D0OV3NfQxG5nQQ+tUA/Q+T6raPwzLxQ2MmIx66e1TCDwe1gm588PinDREqzIZhgry
Ootbqyr2xVLgYFhGYhd/GSJBrFJ6hIRKhjLhViFfy5A2vxrE2yM9/l/gOoZpr6nDR7mIPbdoji7h
sgcr958TqlrcWUmJ5N4yIc5yZyAj/mDlDzn6IeZtUuzOlN/R74lQTmrc/SuPKyFE2qlvKRWJOxnJ
ZY05ugD5WDt1j2NJBuHV9KJse8ukoFX27DZOsgtmK3pQkjK4Jq5f7kmJzW98zc9u40e/tY6QCbBo
8UoRFZGduIlPXT3pz5036htxgQSULIw2/5CnkYitt+3sF8cicDQk1g3lszYv0tBNF/+uQmtLazQV
mhYYFdprxg8zAwRf2YbyCc6Jae8W9XSfw1tzUkaPrbE0ssdULeYFvngKQs57ca65F2kJaSeBCkYf
h51bA0NZYjVxpo3v43CutXFTpVZ/hhpL2wYWfWJImGylWwXgIfGN1YWvth9ExwBUzJnXQ3TWA6qL
05hRDuq6i2UjlmYsF7lztT67pDNBfp4MD1XX/7HLZN0Z6aFWqV3IcJ2V9YEGb0BDLfqwzq5Pef+B
NeFmx7n8k21Dd944bXdKFoqXuobFIhm+ZmzjF79r7K2YLd4VnCG8+p6OYOsVuMnRWihgvBF2dIDg
oLqW1W4KLX6rhi9NBdeF6aDl5SxuVgFZgjuFj5IPkeTGmhn5/7CJS67PyskpbRiNSaXc8iRD9xzO
sUYljTYSq+EDXYxnKjqLPGzMmZEzQHr4VzJZL9xtknba/WrPU0j2luqknOADSzlQvKvOcxJ31c5N
aueuCN37PkkBmdOPSl9UvfRF5R18ilZajoebp27ZcNiNUGDAljk9VXb7TDKnvUhrl1zyPE/2Ojpy
u7XnixpydjV9uGOWRbdGr4Kl5rJUbOtSrXHVXZzwDiA++7NMZle/5ae2anlXQjlzkZ660g+hpo2T
8l6G9ftQGo8SL/kzK8MPs0vPsDC7r2vFWc3s4l66lFbnRCu7/axO/HWLTp3LkVjpw723iNFZuw+D
8IiGACKVbkyJjsQD4Xtiapf1Mjeh/nHIbwFC4N0nK0gZIUX6a5YJde6jXd5UDg2BKjWK51Af/bNJ
B/MOHpDpexwM92oH0XQT1/VRQtV/Ra4S/IYLkklm5WI3WbpvWw/WtfeJXkLldSyOsritDShiQNtC
bgnpQL1ofiCh4t8RRNA7wkjsIgAiw9WjN9rnaYStf7NOiJ8y6/5db43PH8RDxKWaEA8LU+dENuhV
0Or2gltnu+OL0SQtiTiGZGyRQnOqVxnJBWpGSiMzoo2yqi3a8H55xuohz4AX5M8zxGN5xvpT1mes
P2V5Bs0pzmUqzb/UXAtevdT9bAOCuEehJHyNKhrsp36uDjIZgZW9aDp0FjIrNgWkZkFt40VMHlHu
dk6j+YQGfPhaw35HxgxYrsxWYdE8VYsAzzIpy+kNOTYW7YFLlzbKw76Vh39DE0HdCTnNL2qsmRSp
W/WhUKaSsMubABmV8yNfRiqxXqZ9jef5m0fK8GxCBVL9bAKaDFOq3Ybz1S1M0luLXHllUMWfpwTF
TzhP2zmGTWxRRG+wO4qPPW0QFocWhI80nAGa4ecHwYSlMX2fhqah4iYYM/Jg/zGWedcevK1gy8w8
eAlNJ96BZkEixK+y8TyVwbPpF3xx+qjnFVf6T/wN6ufBSYmUa9vYpk0d/bQ9i/d+b39VkPU6pkNX
3GWxFX4hkr0XhxZw/5ZIGCmMUZvuTT04OS0dKi7/TfddiFgG5FjOPnW9+osbz1+HqXV+d4Z9is2i
+eYo3bTzF1fNzubLhBz16ipcof/pypYZnTtyHwUfyqtbtOVe9UvtbaAJItHa+LfrGAFdx13+Cvnc
cHT9OTrRZWQ+g9CBCWlxKRN3k4bO+COfrZTjzxA+cBAMyRW9NWaeb6njANaz+uK70oTeBbLu8SVT
3fI+rJRHi53/RUwKcgy70rGjwz8L8j0QPPVRZkEuQi1TAD8vejUnghstZUP11biTadOwc+KPH7el
iqeFIKtcZSuTQQunSkON+gDLfnTXzXoGqkCLH5u6552QpL16bRsYtBcb4g+9eZtWkSYmeZAjqddE
Cu9CPsKh0ZvHHlLRPz5Rpqqc9io+UutC+TFKDzWH4hV3IcR0V1dVaRcmw3SypwTa8kEjLl+yS0lr
lrsqR4te8RfUYa5yXnWBl/tVkD/6JWI2sVe0TzA+hXxdvO4kw4lupidIcvQjrK6Ar2W4+MlEgu6i
Qi8NqlKL22IP1Ahe2ozOk9h1aUhU+QBdc8c6y4KbX9+AbmxyF3B933npoZpc/6yps3/uYIWiC34Z
w5t+P6R1w+nk3RYZ1R9H8Ra/D9MVlUNlL1PrpfAN1dp6TZIvX6CUnpyIk32ZOCoqjLrlnu1A75Nr
SCeZz4f8yMseGVRSGCQi2Oi3kx7TWq4Yzr3cRZrtw8I0f1rtqYkqLBXl1rlvUczbZGk2Hu0kN+Zd
vBg1bbotkdGHiUFxw43l+cNRZuSJQ0ckZBfUsUmexRCjbLNi7NAiRfj+ZklzY7iNgXjkTodaK3Op
eMucXHogjMzJutXqzl1JvOjtWzeF8FSxKLIiW/rSKlUAMdDBKOhIAjgHfbAfKBFdystYUftPZT3a
V/FVYRi6FKPzowkh/tgSaEzgRpv2GA87yeRI/gbtKvdo2AkSmQtrazlDP7iBEeRxarv2Ii7tkvux
utY9ZnmofqBzlacsvm2Z/vGlif3C3+Ldj23SbAzdTs7yy+jWoD1QyTnFja++iGmw6Dhj1zHpLuRP
G+BIeTGtcZfYJbJQiylwAJS4QFo36yrKsL8a83fezhRw9NR/rpvwzWsn9RvJDX9nDTYsZlNXvGXx
56IPtG99o/FObWhOQgBJ+0aSA7LFtHrNx3K+IpTcbmW1bxTUSeiVe8jT7nF0YWNA7FZoScnV8sEM
HPdMCK1stKW3hTbKP0PR/FmHMrs6i0CQE6HHk9YzzZjlbByztFUpTXcgvukd+6GYzZ6d0P9LiSfI
zef8rQwCSEOGlOpb0lunEZaUbTEDlJiJVc49stz3UUKfcdBbzqudFs0m0b34N5QBG8cszL/jWHty
BqX6lmuetq26QKGhylGPjgc3vmM19OM7QXdm51NOQWq2/75LwOud+zpQTv+3H8el4jBAM4VypFY/
w4JMd9/PUUCdLSrADMKyHO857xuc+IPGMiCvgqkYzNf5VvS6XZvWvXbI733AM639SFriX8tlxRrQ
3vBQy0TKjnPwUm/53/LL8DN9i4cQrd6/0xBxLyrcPyy4ibe91VUvbRHZBzW0mgvNsvk1r5TsoJHb
+jT7rrVRTTJMy3IH7POeilN+UG2aPn6j8Plio0dRzJ51snN/oqGPYQrB5SalEPDA6a6GVnvBFy9V
svWiDd2noEV6WExlavqHzDPdrROA8rCA8t0O5etQjvsyrJIwuhfagXX4YZYi9L2c/mW2L9S///TC
No5CvdvJPH+fu6Z3dlLaWO7kNl3GwzTCQSG3fha7f7wCeHPOSUmwFBvz84AYSb4R22CF/hnQhn0o
huGTM8yQNywXc0w45Mutarp/jOu02AbF+KaXrY6Qxz/LWjuiS98M0vG55lRyhgcEDS1vbi9j0tqP
lZLSAj5a2a/IIUhQK/PBc/SfwHC1R9dUoIB0aTqzaU60AbNiHAZCtyCx3UM9lvqj2ORizcGDaxOT
W1XJ96YeFf3Btp/Fq313hYmYxmFz/r6ulsnWcigvVvZL0SEU/Q77Slo0VPKkvd7gZjJcPDIkBtsC
8hsol0CALheJNm+Bp5/mFNL6+CC21SUvqYxt1jHU0PR70cmzF8cKEmxKxJMHJZgP/tFNC/Osq3Qa
unmR7YfEr6GVT+L9qpwIdsR77Of5nJe5coFXiIac2CMsMbXApM2S1+9fGQpOg2C4Q78sq81AKHOR
y4fxh1uZcgq9OI8L7dMIbMcbhl1h+vHPRUeiV4CmWC54SqQPKrpSk+aEOF9+HDVdezX7/rd4OA4d
QZDFv+UgUvZ5WehkPvPuwdE0ZavpHPUVSwGY5qT5lh638kpze/3VThaFJzq0jEE7xxn/EjL8n14R
bQRvUKX+8YoWKlnxoi5XXcEcy7PE7A+WdkZtJIRQn0evXlX3lNLGdkqiIX5RAFghdaCFP90cAI5N
dZ0zajSfYRBp933SWj/qz2qQRD8NI4EeWDfcsznv6ohon/Zb2uKcuKNfb+m8k0uktDRmp4q3X23k
2OjQW7zFBkUvuERxjPvURxc+cY5j4X/+X7nN814F6u3Tf7jymssdRK7B/Y0hPargjBGfeEEVdUNQ
Xwxo0yF3So0BmBD56fCA3Hu8yH2RnzYlSy2GUNLYUQmO3Yo5EKswIlxayVgnS/L6tsDRNVpqY10H
Rl3l+hUSwaPSd+qdVusTkNolXQ5BFDnyDtQZXEk1HI21Zd/RXcb5Zpze2Iji0wy7JJKxEBR6iw56
1ObpA3yw48PYeOQojP4YDtDfC2eIUIKstpWrpLX8P37iIs6rn9jEWWwTQQLZvwUstvqsz1+fFQ/2
uC2zVqeYCH/RKvs0J1q8a3NatKWlTCZuzWOVrqr30c/V1az8bDNaQXboJsJd2r5i++IixIFOrdXu
bSDCF7HJnVxU9LKag9wakcbXb3UP9LyoNzKleWHaLZRqf3FMqQ7hUjmXSyKVcrmFhI7l08LpBuLz
lU2jOv7bp258fNblcidL5O593e2xBAF/foyTjb+Kka2DKJDPr3yUIcVyzgv+QD7iYrrNOjfU7fLB
p4PCOWc0Pt0+97d5vlgNWXj0ahyjbS59TwLg4+1oG89l5OVHHc6gi/gYYVboV7nVQjs7B2M0c9iY
nNrjXyXM0HTt9fA6RC3sOu93LudghVa607/ssaxY/da1scfnthqWVOL7U1Y/JSDnCB3Lf5BV5DNU
IAt5hZo2XXSIFcc76I3yUrwTWnzguoAvCncCwXHbyw4Z8o3Y/btDp0Mg6kLu+9abIw06iQAvOw29
jAHA616MLnIU+z/s7bSul9tGoc2gDfr8TgqVsBVaxxAJaiTyqHMOxZTek4j8ac1Z/xqUfvxKTChT
clEq7as3zOa9jORZka+8qq5m7Ls+Vr7aVbGNQZp/p2s6Poxozu5S8JgIUehHmk2tTbQEnWE8g+mN
iUZ5aakPYuuXkFQBCbELl2g0kmh0XqLRjGg0gbAXxcwl2C07rQM8i7esm94f7bGDI0lgnfRRMx/l
wh9gb8q+54Oy2BytMh/nNrAePd/cm14FB8G7bwrNxqU1x8tqkjsjJQXm9F29lSEQmRLhLKvf0YUH
RBLEl76FB27awckz3suljQML6VmtJyLWo43QwVOl7u8MgMlkBJCl6zO0amN7nE4yjE3v69hlwVPk
xM0XpTiHizpd7WYdyDunir7bbkSuMYObeUoo5vZGD6bd6zipma3DfstlquO/hyg1zjISezl52yR3
ieKWRbABOg9kHPaNZbXoiel0r4RaAa3ZslwWUDMeD5EO7aKscNueomUSWoT+aR9WpzqHH2wzxnRl
yuU2NugntxQ6yIFU5ulOZm63yRwWnLAr82BV4e8EYUmClMUW4XQwy1xn14JbAhDAkm8VttdAt6pd
E0OettpWtQPhhxWXanGZ7YzPmDu+hGTPzrFLF6pQeoNL/AxOJf0UFHN4zRAxhMoRRtV3e+pAs/Vf
7LBshdewTR7KMYBVzaFZt3P1vZDBrgSxjVRWZYzoODLHJfueAgI+OK6estrnEL6jecAlF6QSS0tP
pgduUm+3Zs73hpVgbIWjh24DKhap+VNswtPTC8lP7YPtNSf9ateVvovLyTwjI/CrCLzyR2iVt5v4
n5v3qeUGLbDqh1h0K/9uOd9Lf7hvF4RiWtft0zISNGP+H6P3uYz2zK3Pv9PpBlQw8vFvBXZ8dEgX
Zq8iho12is03wTJEro3GZn4nbIuxDuUi0JqupqFcKBWHd3LFf8ziI97iQLpfvMdhIH/6Px8gns0I
PsEp8r/rZObkatKC6Jpleqf25XRRtGm6yJ2JEC3yWeKD2kSqbMXc5Il5VwwK7Sq46ywmU5Kitorc
3p8HflgoTutlfbrYaLCDjDR7m/y2Pkewge6kmNZGOiDDCgrtDo3GT7pa3os9HDMFjFAS8hGh5mYa
zrXxIcIn+u8fanukjr/Yk6Cvd8ZctWeIkpW332I0Qn5jitxHmOFjGhc52HKWRsrCIg5ZQC1fC/2z
mPOJlpCE9ufb3yu/6O0Pk9vbP8v6h9z+aTSI+7eOwR8kTj3MTHutavJNNkRDu5kHs74aceNqB8Or
PitTrR7dMGquaUl0YsOczzn/AAuK9cmwDLjODc/ZgJ6xTgg6m5+mmgb13LHLrcy2EQ0OXbknoW97
9RZCKgjArxME41fN8s2t7zfWtjZUWIPfJ9Zhmgdzs0FZZb5zAu0cKEFhb8t8Ci7/160LaT5o5iEu
NuD85/Pc7cVkL3a5k0fIXaVDfApHJ9RAM5zcf/pfmugAgk65SqVRKpCR0dsnuMQR3B4IsWSiN1xo
J4PS2N+MRRI/mWWLoC1o3GoHQ+8mjxHiRqdphgrD3IQQNz/G8/iTPz04NWOaPlbLxeKr9KipNXwK
VuDuZei0FljtAh2TfQKYj0KFQw14ig1UgU3/178WU1awQe/A95gA4N/IrDymGr2t/AZiImVzgs9C
vRqeHl6Mwl5kLLSnfiw0f+P65q5T/PChlWGaz+m2TMr0WGS++mRCgvgEhRQ62wWRX7+sk8Vp7voP
0On8Mcnasmx/pM5QnsVNLi75jz19JNputVFPvf0WoGSWninvy9jUcPV6Rn6Ml6pNDW9CWn4XK4Ir
71bD1ovviQqvr1i7Mlp8Z71XnvO8rzdNAcFLMw7697Kv71snAMtQQNyPmmz2Vx+BQgCF6n/JO8Th
49hVHiO799C66+pzWKvO1dFrcBcoD3ySJ5kNJ8q0T6smAjELkjpcSiYJMjUHU3HTV8KbdJGGsX63
xbzNu9n6MSicFLwsHh+bhXQ3ivuf7UigWNs6jKimDYrPiMrntOggP4pguFoKgqiuQO22eMjw3UNG
smhIDHXX5NFTgyjK7dVQKv4Xs52zZ75+w3OUhLdXg96ijVBHqnWQQHks7f9H2XktuY1sa/pVOnQ9
2AfenDi9L+hNkWVVJekGIZUkeO8SePr5kKwWqzU9O2YiFBDSIEkWQWTmWr95NjEQv4+Ah/7WC+Uq
C/cj3BeyOGU1Nj/Lwyx40JK8QauFkqwycFW/JXny0PV+/a4+61HAagbMBobZVHAcA3tYDXYnTugL
i5OXoeGaRzYBTxQn17gMiRCDPee+C4zisj+5bkDebUjizMI1SW5GLqdZMpu1kNZeeAmW1SPc97va
JW6nQqBbSxlRM+mJIDPXzjqjJm7tiCSE0xYHVbHODc3aDbNWdyy+akIYL5E7GQe71woAUPjJhTZz
iJu0JQlEzbmPTAA+s+1cm1igBAblybDBVxjEie4TfVbycQkBalng36t85IvuaYpCkT99R3ThrWfs
pW89URYCvmoSdZSYExwq3Fb93kwrnXDD6cJ7uFActOfBbvITXmowIyQT4sJ/0J5DP8pxQcEhD9G9
k8QUqOaXuHCqW5e9hL8o3Yp5gvXW9gJRULrAAm81x+0uWrVxrGyR+wSF4dnpjWQvgcfHnYrgxUNk
pto+s4dpA6MseyFYc2OXFntOGRJH1YC4YFG8ZBCKbyB0qA/cCMVNXzgvgSTEY8ZiLZFHaLay1bbU
6eG7PJUHArYVCKrEWfZNQuoiUasXwjQwIWvlJjYBXCySYcqXuPZMa09JinPvdc5yUPtZWINcb04g
5w62Y3jWDDNayrVf0k5vDTrZjvPA2nlp1maEKWxjJaeiQn0/97VHMjXlAhlq53s7EPQv0vabAoNu
2UcZGcggNPeFNhXbiLXeClbmtNLyYTiaqihX8vFiJtW9HhjOo6xv2d8Q9CHh/KsejOUJZbH61TXT
/KUseiXftw5JKkdt8xNgaYTTZjk/InH5SdTgwGTaoB8XFsIxZ4Ai/lFheStxXL/DvebGwIV1PhNh
rkivaPDKA4oSGQpX62HmVqkNKVkj90qMUPN4J8rU3jVGAy8Y6Tk0ZMj1PNZ+ibzXILSz49r2qTRI
jSot5F+MGLdWV3Qv2Fn02xoNpPneaZ4dA0hrMeV34A6GRT+mxQpuuwlU3dZetOq1mVS06rzG2mWB
GMniUTTQVCJg7N4Xs4hU7ffVQhMRYPD56iZCmMiCCvNG2o0goUBR6XaXKKtq5W/lC+mXx/db+V1/
3VC7nZ4NxlK05YggZAwWA0j6qtfRnnO6ItgkTm1vRgw3n41YIw3BTLyXrcQYEpTbc+skW53Y3Bl9
Uj5kg2MjtL2TnSBdOXdaVd3KkmFHI5jqkKzfPH7W18RYU7R3c3gRneV02DZ42aP6CkC1f+zng5kj
b6mjU7WVxb52J5DZxRdZkpe4TfTimGqAixr9gTD12xiZxVVUeMYO9y+yoHMerjIK6BNJWC1lvk7W
yTzc4NlAFtCIv9YrSqht5hDoxZZR9pWteQLwdu4rq/LUB3NbjWz++ZsvQc5/rHIxYswKngGP4fhS
tCM8ocgcCBD5uX+2yuZZpiDIUPpnVymfZbrCDT1PtslshTX3dOgp0Uf/cN08iuzpFxBXLfJjm0jN
tnL5KBeNvoJivWOH8Y1cZoZ+GGy9XIiVbGVVmt5NxsugYyksbYjnQ4ms9cnXhu014GejxyerLvE+
vCA8rMz7rV97KNgkRbpL9eLFn5lpaWgOu74VMShIeGtWCIS8CbWayCdFCLJrs4n6p9yM+jsLS4kq
+szix//hDj8SoBvfMwW3pXCyykfs8IxNBI79yAYIpbfAmp0r0ubZt8tXLx6nlRvYzRJZ8AL4Ku6t
sa7ZW0eKzoAf/1tZtqdze5fq/IQr6CJ/0V+nui8WkpBXhV3zgIcKT59yPMmqWimQV4z1R0ngk4dg
zrwShkQXdub5XQ7/nxeVIclGIdm4anjrFRNvJ4udddx07t6Vegd657arN4ZuD4h748Qeu7uirQCu
jMpHCw61jP/arm3uUdUZV83ImgUzhmh6rkPQgSmBoZWUP5HydBfhvX5ckaPFbdk2rC1M+kfbLJxT
FHnwbeYzeFMcKh7+YdmO698aZJeBPAv+Tc5KlvIMZ7lUIBKSjqa9DpFnW0sChfQX9swNgiMNCB/4
Flqp7RrShQcNw7RxcYWIidzfe0EZHSToa5Kt8lRCyQgDAO4Xf2u9jDC3yOvkUIMTq2sT21dW+w6T
lKqA5XeqPtNvjP5VMLkjIk/kk5UFi3lDns6B0lYrkAJkk9EA2tQWTQA9POtHfXW5mWRZeIa+KgBw
q9tr++VmGpL+fBG8yIQH90RDyCPoW+UYT5q66RIzeFDxHoWLazSfB8N9iKVqNH+/pLDUn77Tf1aR
Jv6Uhjn87joK7lPs87ZicIadsPTXSXSPrURSNXaDuQjFy+/QinXr2OnDY1Qqy6nVLzoCFzyo4O+1
4Lvk2Sr3Wa4SR2ecay8brktdmmDZwmqnRmDcAHwZNE+DEOpLt+L5abyQrNPxzMg7ICWe8YIJrrqJ
jMbYyNbaxWbLDC1gI1YHRtss0VTovAjlOBO7AaNg3aiN4dFucY6V376s6+s4Xhg2MHlZNFTnrYss
yoMcZQuUeNhpk5qo2zq0v0yeKN5Qr3wSjfhXsqySTKyqFCErNKrbYCvp4PJwbbnWybNBUsTlqdZh
kIDYMTSmSDvog7OPQ7hYjmv80BX1Jqns4HueAIGBwQnSLPnWp4r+xa5yNAb6PPlcB1DhpxbUmNYA
NYIxFj8HPlJ+gsD201Dq3tLuUqiaOsuNNGVHNYU8FrNSnDXPys4kwEi/1oH5Ne3dbZrNaD6I+FFX
q197j3W5njX2A8Alsal4w8di5Blv16SEpeVZq3TJXtHFTuqRySp5yGb3oKsp2qXvbCYk+w2mke37
NNlJTTNZVSnjczi4PdSZrn8cocp2CbbT3mztCOEpWfuhD0pgLsIoj2/TsD/4pBEQ3gI1TSpZIXaa
2f0jen713tfmpPI8UkkUhH2iMbt8AHnVfgFdr5DXoHL0ahGDwduYbv75CnuVZ+/6JdxXLeIb0zMR
E2Pe4XmoVNa5Et7LLV3SI5cHX43bYd4Ryjod4UrdncJ7WcWNisRgxtQnG0cE1W8g2D4jqZo/RU4+
EXaCN99HzFeujpvtyJpF8qFynFmWYCSqveGp2VME/nUrJiNbKeqgbPTKLpaFEngFvK9Iu0Fid+NP
QXC41Plp/Zj3g3HrLErDLBD+ySwsNGzSgfMazja0n3lVDKAbjelusKwfsppsmcdT2tH3Rl6ET31V
bX+zIbYiDaZNMMHhnfPW8oAcTn8WYYItrvVWJeuzMtA3XW2kS778HojabFHjEDO6kTJgF3ctV61x
mCHMtpQqYYEV8RS383zRIe5A/hxmfVnUp25ygjueguFdPR/MIvKWpgW4QDbIOtkaga1XZ3TH3F8O
YQcqDwgDHP9vYySF+k0UnraXF8pGQx8+Isln7LQeJk7h4uAn8zKXQ2a9l2NL7MYBWOLs3/X4pbx2
rRss/WftP0AZzneXHZ4WJtM2D4S7uCDMNTFGd7m5sjEaa9ZoxCAAOffunWb7ZtlpsIEBd51bj0MT
2I9R+Klt/OFB1qT5IEBXNMNOtgXlmB+U0iUQHoCwvOyhwD5PmyvkI49Gbv9rWUI93oFD2iZ/JukU
bK9ddIHdMtY36V4a4qEDaQFFf0TMFr2aoAiw5AvVG9mW+45YjeXUbGVr5KJaH4UjcrsAx58US63O
Y6RdLq1HrV5kzYyFFoG5REciJ3kze7LYxDT2mZv8CNHFaNaEcgDkx8rp8jfEOHOdTmib1oVmk38G
wJOCebwrg7I+x7DWr3AeWa/ySeCg0ddDFeRdXyIh7/r6sznute9Yip9AvIEfIzFlFGe42GKrjErB
8pCQruZnr00gqrvajLsHcJS3sjqq47deEvegT+X7XoZ+K6tDshQ+onersGoMZH2Ed9B9PEhZ3hrg
J8pmScS7/BI05k2WYNzX9sPK0JX4NSzciR9HFD5lSeeu8SIslvWIuiRqtu2DjWrjPuy8ZraaaB7k
QTC5suro1S2cEbxWYxdiJMrXd/GMZu9s27zk2+yYjXhsTtNOJt1k/kzm4DqAqwL9rmv1ZPoB/sj9
i+x0rS8iJ11rmFetrg09Vtt/JTWrxocQVxbuygdVsUQBCQPEAY+Fy5kWjWccYh9SC7nca71s1NmH
HH1u89CcHRhknTzELpzRztF/srftbnMHpGJpw+oizvQi1H46Ep5JlnhwlC+VQBfUViLMNuymeIEh
5y6c1MxuZGswmRtPG+P7LkWT01qlhZ+sZYhmGsLvVlj5e8n/kJySCfblxnI8a3m5I91AsU/wNi4X
yC6pwHlZQbYYs2PMpHLbd07yLFIK9zQEGvpN8eSexvmMwIP7vjU2n4k3BUtM6s1PKJGspN+Nz1p1
FdTCvRFapd+6PpF7STcXChuoWks+Di5uGH7TWpsAiPbS7ltnD47OXAZK42/9gAmSaaG9GbBSlnOr
nDOjaPqIKF1+kiVj9l/WBLxCOb8aszsz70C2yYOL4RXwrDzklzEkhN9rK9z2eWfct/PBdr0cg2zV
3gcTM+iyycybBrjv6VL0lD1pQP9O9rUKJg/fGjby8gJo5/1UhsHR0sS3t+7R7GdN2HKpdS3bA2JS
41qrkY32x3n0VPHVpXwH8mq76l9GQ8eAYk5RZgTIlk5bButrdlLmJK/FaxfXSQh8yhagNmQCZL7T
1RptNU6VPgfZeqN6CdPhnjUCEel6PGCiXf6ctPZrWwo0kCrTR5Y/MREBK2esAn6ckV1lpF8hlOS5
UT5A8a2WZeeAkvKKG20aapwGCfPaLKqs7TQ6v2e0x6GIVknAQ1D+pq4HuCtPbBOrg6ySv1Qn4K9p
+N9lDQkeRAyDGlM/ffKKhaysHWU1eD5iWIaAdZVPvrfr0/pkzDqIyLlW/eJyemk2MKXsuR9QBZm7
wyAnSxejmB2UTnhrTGG9UJRS3xoION4O6PSZi2lE0So2FNzj5spLx/nMIPt7UPT8/l1nedpYCD1O
SXu69nVcxdo1rvNRQpokhCnOAnc5kHNe5hLyhMBXfJTN8nCBNUmE0/Wad7Coa/dLpRxTds8a5Lv5
YF9xEP5uy318RNQXBV/xXZ13+TEal4g0EWs4C+xDZMOlX/JXP7eaop2hiu/DL3nglpvlpJE4PymR
8d0E0riVjbHUFpanY6SnN22rLq59f7veCbG8ssoct7BfA49xuNfsmQXu9MotDibyGXXlp3VhJRal
5Ze7a0PD6mJbgltYyLrO8abbKjnJe72ATYKd1/jgk6G1DkatUNS6hxr35mJrh7l28+GP//r3/7yK
/w5+FHdFyoSf/5F32V2BeH3z5wfb+vBHeanef//zg6V7LtsZx9J11LRc09RV2l+/PqCQQ2/tfwGK
FkUU5OkBbHe2tqIECp3Lj3yOjcoIuoycGzB0CVfrjwKnl0ZPxZPO7L3HNcxdY7M+fZUH0pXumhCF
to/zenzyrBp5nZnSqmkpCv/leNZ88OH1IJDGNWP1K+qnD0J0+k5PJhs+2wCt4YB+nnlA0O5YOsT1
sC+fXQXwCV9gTe9v7FxVdKz+8uAGdcgNKW3SSLjjXiJ0gfCxC6hggGt51IOVmItRitySilOEU1jx
klBEjGMFh2REHx1YWboF7pBc6qIxOtkK97/sUVSTfRY4H18vAkGa7eRAaYrz/H/+Nlz979+Goaoe
0uxEayzXMjS+j79/G2liEHYBd3FIE3A+oxXUd6lb1yQMtWaF2265lnXygH+Ediqb+FKFjhysrQ74
tW428YqMK/ouaTXcwqfpLwcMOXKwogXzLsBqxF3ScACl3GnbMRqaaN021Xd0e1dvMh+l27hnpRXB
MlSJLiOKBb3xWibRQAZrCprbej6TDXpFfEDWubkDEKFr8daTlZerS6vVUQzYppbhQ0Vmw3jZYuYo
ZkzF24ZTaZnrU81423AiFxiDOqoPsqu8aDQbNp1hZxzkFAinotlfh7zUMWRae/adLMkhu0LEG1lE
zy++RbHosmeV48ohwUobl5eRQ3q64qPxxqZX5we0+89ftaEav33Xmuc4/OQIExsWyHH1t1+eorgG
ZmN5uItKVTuI1CVu3+AOoadoAONg4K7acATP4xeE62R57FIbbsyjPsbWuTNLDPMa/HOXSFrV60vZ
i5TmxkPYzYm6v/rUDd+CiNHLNfLSOYegv3e1lg1E0hPvafSSL9jkTa/GlD1houR9HBEp2xhK1++n
KrDvedbzDHM79TVoW7gBYfPZD8kUTkQkj1jp+Ag/NBh3TsP0itxcO4zRq+3b3jKru/ys+wKnce53
KDZWDaUQkp/JqyVBYy88a1DupiRPEaVH2sP00kekUYODARnuVh7UmnBDmCcN4qSTC4cW+pask61C
j7pN1xnBsu77drY95LqwIBqBr93pUpeLmXnZ6/o+GES/SoYkYvZP0bj29ZY4FLc+/HTUcORBJ6bQ
2GxrZWlyBnGyLXG8Cl5bSOfhr8zT+zKIcEkzNywi1tdBrAINDCAI8WXgtKqqPTGwDDfBWCM4iNMB
j3eNNFKslecsxZdoSPQS25OqPJdzXQsbnWnOtX+EbRTvLr1li9nGL77TAQuR185XyMtkEUburTIA
5JNVl0HkqVY4e61vDYgqBgPLOjmKpxvPhR1trT6Oj/0EYEH8Ouh2gaQBivJgiUmj/9Ygi2HQwqKp
gBXLorzi2s+0FWOfoVv7W/212KF05ni4mf3T5YM9whrLAEDKC5xOn1ZhiGTtleal1s7KVcLsGCBH
S6JcEsRm2tjc4M8N16oLqcw6ZS5bSPWLUmTiaxdV1qJpSnGrmal5qiu3X8qGKZvOiNPnHx1rqvZx
myboyZXZV4QzZTsG8d1CK42diujImSBke3aEwwHw+9oElb+05qILIMJEhJ6UtgpwYmMFIMtX8hq1
ym8NvLL3puvq2kJ2tyJ25KCc5uFkxaXNr2p7b9rt3aWTHAMvgnwDm9NdyN49/O0dG2Oi/0R048ey
3zk6xntlp980xJhR8nfN+8RAQEiLLoWYqP3J6NK9bOrmTnbPj49EX4b7GUVZZ7L/IrUIG1kWZYM5
KzrjpZES2qafrNOJfuBiP+SX8eSgpRawTJshO/Ory75DDFItaO9rY7JAIhvTqQwQnrKBgIxELUNF
R82hg2qH3+yEhW1cGbe9rxq38qzKzGlh6+64jZCls4GC0OypxaYZHfPmUucocXuTsoCXjZe6oSFB
AekW2JB8AdnUWEKHRIz7gyy+e5WU4IhI6oOYX1jWZ9MAb7Sffdk8ADtzfVmMxAP78PulDnjn6T9P
Ebrr/TZF6HAFPfzaHMvj1LTm5cK7xRnPe90BwGxsMf6YEV+praUb0Zhd+cnfx6IaDshw+Xemghhp
O1TZq6mq2wpro0+1yVRSFdP7HoR6xKcyw8QsrzWP5wEJ9KoXaLC7DVzgmZU3hW23lK1SdFq2Th1M
YStXjXedPQdFX35ad+6ktJsmGiJmIhcKeDKW8zPWRT+mEvp9PB+EASAqxqt7J+vCqH6Ohlo/Ctf+
lkDnPCBprN9fDqqyxYE9PsuS7C7P5Dha0tJADwR37DtWueVRm7XeDS/s6sUUoxVdKdo8J6L63owq
lZfTuRykMGj+sQWVRm/S33eY+8uRp3l4eZEsyjNZJ4sda8+17wdY1vx6BZQymGffvdj/bSxLH+5J
Iajb63iXdzdf8P7NXz9HEebNrjW04/VtXS65dpHvK83ivZ4B8Ys92z+xTTIWQnOyzy5edEvYNsMR
RKLzPHogyVnYoy4zio02U1OkytI77aWL6hJPOBSC5y3e9YCsn7EcLbdizw+RRTZchxAe6hSb31qs
vsF/swucZQe//87ujVdULfz9qJe4vkGCqTHK0tWlo8wucJOZEo/K2gWyf33Rup+IiZS7MVbFBsUq
hLv6H0mnOJdqd0jylV3Z/jbTBqNfTFmCk28oFO8mGqpi08/kD1mM5zp5dulpl6V/02rkCzu7No9y
ZmmcCnH5UNte5hnJN7Y6HRh5pOs//FEVby3zRCP7RJbRLOvOQrKPddfWaB38Vo04fbFdZ9uNhfnV
9hx3ie1hcMJKN7irYqLCJS6kX31YpgPqN4+tJbBEwCpvLev5lQbdUH+1MMFah1Vu7VPDTJ4SJcMv
cQrWU016iG3wTExPsMpTg64Bo4FU2qXS5Zd17NG8kXU4q5vn1vDZOo2R6i14FDawM6mUzVXsgTHx
gOUvzMt/IuqSbVkr/tE1mviQVAWxiV6tyfTl9QaIaXLPA79cgftoPhZdZmAPoSdf7Kx6BrOE2YdI
V9j8iaMI8UftFEU727lOvlwULOU8VT9f6jK2pIto6PcxT/9j21VvDfV8ZuaYyENu5O6T/WSlvI5M
0msQ4TpSdWFwjuMb6VAboCSu+lZ41meuG5hZZSOLwBihKNVFtJ14Xp+lc23ITL3346BXHi+Bec0z
WyA9zZ0ES4pEqVdJnDdHg0ue5nqJXJL1cVPcyUf9f/1tH97IfflrUZJ+D8L2t+K/n4qMf/8zX/Or
z9+v+Pcpeq2LpvjZ/sde2x/F+Wv2o/m9099G5tXf3t3qa/v1b4V13kbteN/9QCniR9Ol7V/xhLnn
/2vjHz/kKE9j+ePPD69Fl7fzaEFU5B/emub4gz7HG37FK+bx3xrnD/Dnh8f+a/rta/39/7jkx9em
/fODof4LI0DX8JglLd02bOfDH8OPuUVT/2WazJueq9qWBlqCsAeErjb884M7N6muhWaWYXlMrR/+
aIpubnHMf1E0bFvXVNnw1+d+i6NcvrB/jqu42t+mbgY3eVHemcHWTlMN87fdHfedVviooW1myQQU
pAifzAfNEqhYqEGWI3cfdvic7TScuWJzxePYml1gitskS7Q9ql4EAArT3KZG15y7IH3Rs2RXWoV2
wqD0UxiWsPINXz31WKojON6x7O9GlXCoAQEqRxH2l4YE1isGCr52sRL28JSYzrCKey8CfAOdMp0G
a5G5bpkv7IjlaKV8cWawpJYT/1RqY6Nqlnfvd2hWdnFIRiFwNn1i5095Yh3a4i533HZXmEQMu7zc
RlmvHcKAyaFWmmpl+HFyR4If/0APRHYWCo/AfYxhZGSgJaPp+xAf42NBfH1Z69a07JlXDjYuRpdD
EaAMnXcE2XwvPurzHNXpyNijVe3zAUtnoThtsKmctj7GZoIhE0oWK9y2fJz83ODh3c33D8EyQ0bD
rtEy2zNNbF8sUzcBR2ma/Xu0zK0za+qtVoVlJcj3i1lEy+Gp1rnaR7EIWvNQ+Lb7iQlabC0vr5aC
xenWF8XRn/pFJfrwY1NOiCW5OJvMDg/qfWEJ9d4i+rke2z5fs508+pUZPEYeD047F+EBnLe9nOXh
TeSRHty4UfZTLvi6Gq9ZkRxcRhiQ3KkCWwaj/+a35aZGN3tRJObBLcPBXFrGtIgzYEVB7KJzXHeD
s8H95jkRWFrAJLN9KMfGWsmVpdEj+C/xVJnTW6DlCegPcyLBb27jrjPvEEdf6xkK+L3I9bWXjcp6
aNjA9kaU31la99FlHr31kHkL57A0KsL1LkdevFwWuvmlalI8MImX4gWKJnlv6I/gijXNL7e5i5eT
ao7ZVm/IGuLhot5oo8nHRPu62SD70x0rNRMbe/jYhk53QDQ735Vg4IWD7atkYmEbXy4928ofqyD6
hl5AvFWzQlvaY9Fuue+JC0wgAm1j8I86q0Oljc4gf8pNhPg0CPMhWYyDUA9GDjyw8SxrxRYPwvz8
h5bK3MhuZZCZYY1DZecbNXzfPvVzerwuDloRdDedC7vbNspPRuYiEyGSzwh0BqvI7wjK4eAE8QQ9
nxNOnlDFEJAuNmzuusXgNcN2miPcpCcwS4q9DARO9VkpNbH3miBbtVbjHsIwSsi06jCjRIOoJbzA
MR2bs9MBuUAFXF8L50kyiipFh2evj0upsd2akbNBsO9rPSvrCRMMc0OyYFWL/hTNK2MnWWS9qx5L
vf85AcBDsh4j7EH4/cbX0gTxlsjfJPO3o7bujwkVxbPm2DutDB+EX5WfJ8/vFwNe3/dq7qJHBXlS
BumHFvY0ILRmnbjjeIsY9EL3i/4prX0kOMIO4yLMi0sM0tsYR2RFDx6CqsOEcjCMpczhOoXJwiv2
7yuojCs5qK6SJeh1z96il9TtVXLoS97pPTmL8mbAN/XON7RPAJae7YSxLrIP+myz6C9Hu3JBIuMD
KbRsWmD+soaxod7Kg93hbAh0ucHhxS/WVWfFXyLfQeAkQSq5bJ7KMM02xBWQ+89x8A7qVNv2pRed
UQ1QNqGP4a0bYpDFXfAZqaRlVHpHmQwmjBFvgVNHEFrUrRUYECiH4YftY582OHW3ldQ/Kx8Qae4r
NsNiRmLDJXgxDOgN8XYgwXPPmk/jAe+jRNLj5c3uOA6WhjR6L6FiJ0X30cIEtUAnTwlNcePNh6SI
kyVrc2slecR2D3GHHzDy7/vetLp7mZiue/6augURfvIDHgl/+dYJ32qWE/HSdTiGxVnmYBSvO4gs
WAEksgn+mtmDpwwPU9rviGJ1j3wkDQctS0FeIUpxQ0rB68x0B4KPYu05Ubtso6Ol1NYpcUPr5Mxn
FRmHfjgKFIwXvRjsR93jRjeipDip7b6tlZ9KiCw5GoAKiQDBn52/9bQybd1f6d0U3/XFpB/crD23
0HkhpHHwgZ9szCb9KikRblfFzJLo9CYNzM2uaqqLvIBIswUL2OHYzsm1/zxjmLjH/rYQIJ4P9dpT
WYtYbOMN++97eCPL3WCEiL42/QGNB+SVeuQh1ogOlUuLUMt+EMrHGEvje6Px4vvY9l+YKrNFNAbN
ijCGevIqoKjhvtELHr/pZK1zn0kOMMTPKo/dnaQ8WhaiRP3kxhcyLTjcFehODxgH1OUxd5UTIRXl
ZJfkUYwOB/XBbpGCbpLm0FnWpyFGE8nt4v6gK67Y1lGtr6EQiK1vllDDdf3klyl3JfiiZYkxy3Ls
6k9ug1T6HP/ZY7xY79KAX0Q982/4Pcl8OkAZsz4oie8ekkJziXEj4sce5DZuQagoatRBzI0BS8WJ
vY2rHPbeq1ImOUJPvnfk5l/asBLBhQXtyggmlAKyDBUcKEhPNrjfhwjHhtR6BUrpnyvFiBBlzz7W
BvmnITY+w6ONPgm1cBaqh7B8HRjqAkUUjJBMDBt0p0+f9PG2ScL41o+baNGMobkJJzvGi95fkgf/
6bRheNIagR+xa6p7BKHBQuV6eUAeOFly78YnKxuelbaKj2i16xu1QrMpzxAjb3z7ow5H/mxWZrMH
husvYzv4xnvw10hnRkclIGyoh/ExV3JBgLwm84ycslJE+tG23TsZf4k6bC6UYsAMG1wvRGIWbT0R
XAS2NcSVIgC/ltc963G575zKukE4XMPYZxRMqWazEz5OywpruhwXhkOU8fOezCI9WaRDoVi57krF
k2erHlS1NZ4Cd9C2odkNqyzBY77vh+89bk/nVCF/lLfJYjBL887MMhAjY6wco2xUD0FgoMHTZqug
KfKPZM7uUYljNsHaFNGVvUAWy9bxvsq9wH3AFtCHD9xhsKQ6ayfJUU9Cn2MbxsmToSTJCc+NJSCj
9hh71SbRh3FfZU1ww2X6frQTlgd/SeUoiG5xv1XgY1QPPJsuFhqCFxvF0qLbQFO1FZotzcrNJgJi
Xpwt0E1ITtZ8kPHcycMqh2AZyrTGU9sBNbWVGZWGU09XhghYD6CaWLrfjmWZHHjWpIiPPNYY8jw2
oBqRO1Ww5qmxPrQatBxTxQH1kykW7gKGs0zIqt7p7kBUKhzFIZj8eqOM2ktYpNhaTjEPg4x0nZkS
N0vaFN7nVD6Eddwc4tQ7e4Y7PdXgryAf1cHWJoOyjEIvuM0ir2Wt6yFShX1rOtXuk4dac1cLdGDi
I8olxdmOo2U/9S828MYvnYegRApxd2Gy8rqr+hb9PQuBpvhOWKL+juPCor4ZHLTbYCV7p5HNwKK0
BzBg0Fk3fu93+MqxYUHENTs6RWpsCyt3z6NGLkYBzr2ywVgbuRufIz1neo9yb4e/SrgcTOjWFsCY
dWukzSpIRCEWaMt+zjJL2ZZ91pySBrEiNJHtVTlTVlnvJTcZTxAVe3Uj5wUaO4ZlFHTRDeiT6Gaq
8mpRmsJeTwN6FKqlNeMi88txbWtudpzUKTsKr/Why40udx17GN0nnK8p5Q0Ito/C7/QDERiw1X21
B+KurIqoqJcyHNCrwrtzlMPUYh1QGrXzDVGkF6VwjKOVIK3c1yXvs5imU5GKdSKy5h6u/6kasVlp
gk556jNWuLbHk6kdAyTDqmipTCF50ax+blHXWVqD2y5HtZ6hvG60yJEiBlStNh8x5DvDa/xJGKzY
1R5U7kyM9UYoQKV8qJXLzk9+dhl5vmDI0iOA3fvC78L7svW3IP+QUp/2UNCDpV3FmGTiwuORQUgH
do86+E7ug0U1ja9x23SLvPxim7ZzmG2EWJHFBgB5lA7qwS9Wrj1ZO3ua0NpHElz+rob8WS9AtOpo
Sp30EYau1g4IJM8hvzxtvoWR6myEUaPUz5PnBp+nBeggdERJiK0quBkHbCSGTRI3XwK9vBdjh77H
jAXCbo8bzY0QBEGJ+SgPSOYLJpI73++BLLFB32J9ka9hqGGCoWTPWoCrYSR04+SjWIVhkK9+4xkC
zc0Mb1vvW+F08/JHXVettrXSPqsXUMm9jbyx2k0ZmpAO+BYO45DCMJR/rDLNdr4R4KvE+uo4ZvYp
9k3/kHVdf6x661aQ2LspPKJzKMEdm0Yoe/RLeniIh9IK9EM9H3psOngpo1jjqFbe2P+bq/NakhOJ
0vATEYE3t5R3XabVcjeENJLwLklM8vT7gWZ3IvYmg5JmqtVVkHnOf34Tp/Jo+aQf9YF9DmbdPpei
hU7a20yXugCVqjET/Il9YoQhk03OJo4ePHPgG8G10jJwvIHmvxUDjlylsRtc8RuTFnnMJoVkIq7F
xI2HeVoFRWsnknTJ+EqC7aD3zYX2E0DXN25zB+WtV5DnONJ2eY2Bf7oswmhDJqbMmFvb3qM4MbdB
Nn5PRw6GhsbiNpTB12BrzIF+GBMtufTS3gw0XjQKOLSRr9dgT8Iz2qFhhiHob4oxMW617700KMK7
opTdo9Z0e48LntwUYGouW7ip0qs/VdXeDED7Q23s1InwYB8vQRblF/R5yXhnWnsZRugwWeWfmzHG
JBNTnPbwN7Ynj81ToQoJjy0vj3omISdLBBEb1+8xGMp887ouYxX4e9ttH5owYeu4yBQMwkM3bY2U
vpjgnZL0JCr29QOWVcGwndLirfEGgwBLpZ1lCjoO7nSMBbZ2QzHc9MEo75VSh2hAwtnh9R4GSaNt
LRFgRqvc7mb2n12EjLeGs0x1cjomiL0137dPFnEmIdbU2F6BZ4ZVYmPd2YTR0M0cSMhtNF/70uAx
eewt20JP0Opy03Sd2oy5ZIbDCFraqtsaBnY2/1XhkUoOVY1EWp8JWLY0q3yvmu4qtHafSbJha/xQ
jrLpzBekmEOStNlHWY93IXLt0oqx+Ws2ohz2y5yTeh6Uf2lV8zb3fnL0h3/0HAuV5ODj+fetTb4V
EfmsRFZMuyHO4g9X4bJfoEzzqueYVO2NQcK3QiP6YznOrB71HsqhGDvijQYHdbPK15K8pwxS6keO
SfiG7mZfZchDIjfnNjDdXW3Y/meQ04frK+uhH2A1TjejNqYbbk0b5kbO2W3m/orTYIWsYGK7NJhm
gphgBDGeRotozmYcqncSs9ojQYr9prbjvR7H6uQtKh/ft+yj7eVHG+uKmw557qYr+RPTB3IrJ1SV
WHXYyJca/WItTg4t4rYwrR3NDotWtRuZJek+MMUXIO5ov25womnT08D2GeikZjiYOh8xu7/OMQB4
RxUY2k7tnZGvIUZLwRcgY+CAmYn+rcjactNXBHO5GcNLtAAeZGLIHuv7rksNM6KwEs45+vI59CVT
gWCkSk+VoeubQrTGZtbhRyVFWMZJfNdMPNqnyi43kmo3T+McMVeT3yjLf1ldP+6lKQdqT0ninknh
NMV+fwzwf16iGtfkxoqKDoOe5e3hQdCDl64BDxuTFiURPDSkcB+LPMACQK84ULIScVyk41BWlGmI
j/Vw0jKeXPQPt6r1xquTHZ2BsnBd7IYjK/bn21QTKef2jBKo9Not/4HEs2J0tqJyu4PdpK8BkfgF
skO3hd3r/N3S8CiCXyJzsYtcfkVCS8p9ovTkresJqzZs/b3Qpn4rlUgOZWb8GKa5Y1f934wBPA/o
HtheG2Om1Yg8ZYZujo0Skg+kG+CHW6DO79LIZvRGQ3wTqmM6pkUGswOLrWVZ1qshGLJdWhP8ZaOh
2Bc9CMnqDld5MToIPCTD1TBC03Pv5FcjVrlGerN8nlF/mNK751FCdDysdea9tbma3ioXXgup9kX7
Vc66jngsQE5tfopbPn6JxROpSKYeapK0ZZW60GoRV0UkUd0xOD3Odkfeid4Op76cm9tiYBFaAWxJ
qrK73onqTll6wQ7iLDDiQ9DViScyjBGGkbt3lKc/Aj8zDp0qf/ZJNfw26VDPvtv+k7blIs0PSLdN
PlVyMh6kLTy0EotlLD1yxIl6cMOm4+TSwZ7XWZgo8LkVhflRxtRbra6Z54op8Cl2fqohooOqHfZv
q+ApLWuc9RaZWZFPduhwKoVDyjzaWcoNnFXc26x5474pKkVbIMaryrzDWM/iOcCvfpRje26KyXjC
IkGzDNC3LXwE6BOmfAIKHwMDEK4lQq0IRn3v17x/yz/F3Og5ih3Xc6BOMYusQ4JXk0ubKOLm+Uy3
/aIIChs9TUNrHtq9iScBcUHDH3vEesYa3W4LfKdt1mjvNfgbJxefQIhChpEX7GBJ13g6NDRkJl45
DeFxU5bBJFyWIoJGMHkkL9Rau6nIjd2V64iRo92teWIShdBgrd1mqCVpWRrH2YT1eCaUdpdHc3Qp
zC+9sjinVArAOdafC0TomAmyaE6AI0CK3o6j77Daz6xLFOUPLxGCL7JfpsB6fyXboTu1c23fCOmG
HjuLo27OEH6Ia0FdVxFPay8Qpgn3T/NQW6d1e8iMGMMW3Kj28OKs0NcHTW3dOlJk1VV5s3V0bTOl
8uuEfvsQBWZ5XQr+0Oj1ZB9EafaoZ72Et1IbIYzZtAqTjqBKRZ4hPHKoXvro/xkjQz/3nSkwWIRf
3nvKf3VLfFgzN5dqzqZzxLy+b7yXnFT8BDQbQH4Kh5IwSb/51o/l287JL/oc6P13l2dq68W4fRIW
MMB9MrFzZeg7Q8C6VZbz21x4EIoE+ps5P/y2m5yNQeZPE9O9u3oi34rWnzeA+f4e+ZOx4eCmBM0U
9qFk/RzWbypxza9L8Xc0/An/3IaZj9mYxS0agLnNAOgiKhzC9Ag5OE2a+qR0s6bXRg/rCOvqyWg+
9WP7ZqeBuVR5yako1Tdv6vPvvTwjxPL3etHbBzqg/FI3X6KiLW940tcRkY32FASHpJ++NKZhnatl
yXqi2U3b/KShDrloyvd3FWqWpUVGkWQQCplow5sOgnwzrNck6JBoptpr6tfttTIFhns54TKLw+Kc
Y3jqWcPw12GxoMRPBMeK1diISau3XHPyR7SkApaaWzIw4KXspIc33ReaseEaxfV4LaRhbypQ13Co
q0Mj+/wjLZL4Oe2dObslUoy/tHRa6roJqj4VbVgbeftJ4iDxMoWEHWVdUIdopzRVwTWLelBbzDXR
C0n3LV0WjUKgDWDOGqIlLYOPcO2WpiHgl5mEoNdr6j2AbrIz8d66piJ4BplPuh+hoBdfq0/dkkRk
ZkQScGufqwlLj3WJ47y8thOON2JM6v36S42j5u6jtv+dB8GPxZz5YBqJukL0xid8atq96Gvradoj
utqZ+MmiLM8qSMTDL9sIeLWaP5x4vHtx8S4BeB+WiXQjMucRZUfGpN1s/7FlnN1bD+LenJF6UMbx
g8QfclldOLTU3Vg5WWxLwC79ra74Jp0K+/TZuLbERF7IYNp1Cy83hzG3TcXoHeg/zD2gm78fEml9
1vqRSMP43BLf+8siTjh3S/elGmOXxHZJN+han2Ej87zoJ2qW6eWkDSAfKURbTqy7nrbZy6P0D60J
AeCatpsZVXbqLOsHWnbzQx+qaGPkNre2MjFqoUXz0rK9dU2Oqg6UIdSsNjjqqss3EwEqRhccfFXg
+ebYv712qq56gHFQRZvrNXHyldnle64xOnSN5uA76HuyVqjQqq3ulDlyL2rSJ+c6nXetz43WOZnx
aJel8BRM3/5LLb30FDlO/T7bRrTjCR42dZVZB+W0j5Zm87IuVU9rRRCAu00IFbqmDRnOA8gi3qUu
iZMuY6ous/4NPl2nKzpU2jIq/x5267FXuSZ9oX6WVdNfqsWMa6oIQ54xdR0j7afW1eQ0lijFTIIe
t8yN0utk5yPb++SFteuW92koqvvYZvHVDqZDbFQfHObej5PLKO3qA7Yc4sTd2nWvfbW9mZqfRNe9
79JfNzW57DlpjR32v8oV0SUIij9rxpxNgGBBJoHFLb4JkqC4gOqa0CsGPT3Uwnuvfb+/jlbTXx2c
2rc2uuWNNmrdW5qKbeCmfI193h/ZciUVeBR/RWqcYF1SJy/8p5iuzIRhYpEYY8NFwKBjFtp2AE3Z
+BhT3JRmHX3shG7rUgz2Pk3Rfpd2Jm5DFMuXrSuszoJk3IqGfUKLnfGt7PmEkjKnOGvIXGk1jFKB
Lp9Z5DMWx4GCp8Z/BqVMQ8hr1l8FeLeUb15U/Mlq5FGxg4px/UDRC5V3wM4erut8bjOKTVG7VPde
gRHZxDB/04EXbc3Ebkle5faBHarPuxhTyYtB63vp2CMvXoVH0nLflSvdK4XRfDKzYRk94q8tfPnF
wSVgH8RsLeRNjpeolvHi2bKDNYrM1r4kns7WuOyP61WwbJJ52k/bsYEspy+g5jCK4Oz3MyAiiZw7
MoTEVbk4zRWqZfy1vDRd8SPGzho5Ca2vDsmoD50BmCZqmS4KmQXX2KAtIdLi36sECdSpdfNLmm0V
w5mlTl/NGPnovkvLiS6V8ItTr5GaMNnNYc5b7ch8V1TAv8CoGTDS1cyqkfyULrglqfVb74BCwX+C
d82o77ie59+tekIfyFExTa5+7ydRHGXUp2cM0otbpcmLUNYr0TzonmK6YJFG8G9P2yAU2FSKldHG
cJp3Q0TFiQAqYmYcl46KyoMD3N3BF49fLj5+2KIC8eWXBsrrOzZFLrBj7x5i5sXv+hhCzU62xVw7
P0dz73cKnN/GUMPMJ/gPPFq7daRbuUiX64J8VTOuweXrwDstwohimU3NVWCT9wLkCiab3hzzRM2n
X/iF9Mt6lbgWV0b9pzOtar8G7M6Ls+8avSuG7G4kdXlIm8k6TxAUz1Eyq/P0qn2pWRvpZvl2jsF6
TE0x9bVMoz3Yk0eUhCHsR4YrmTMHQCqGV5MaZVBaTImnHXubmjCA5x3SagZPamR1bIOIuIhlvFQP
zu8iwShnfeWBuXaESWK0KeUpLfLqGJhqfrjVfA28Njvlvl0yiGPBNjw52iiaOa27G8lu3Q1JSOgG
DVim8vAGc5TzSea9iXdqV+84nbMbaj/9Ctz97pD5dnUGPqlJ5t/M+ejmNDN1jp9SURafYweHS6z8
NlaiC4K/eLX+EQX5J3gUjgs/IFo8u/UI39pKu1YBwTWEKp2TNIquNmqHox7bL4xgcRbrFtfJdXF6
kQIsG8GejaLrDlWWPnCCJw3sGGdTg3FL3l7XK5mIe5OgDWP+l1wxLEyu6xUex8VBuebPiSTfU28b
n5hFT2/r5gMO3YVJMkX72iyCmyaQ9CJPuq6vDLAIBI0OBivLdi910yX5TnB61JCzt4LZ9EXPTJu0
7OXSzhOkSct+v1qxrKYs6+KSnn4pjf5m29HnUcGcHI0lSmwUIye38WF2c3wxRBm8mxNqUJ2+YVt6
DalGKbY1Xi/La9EGNkwOp3RPpmJy4Ur/Ui2LMzsTOED2Myu1ZXiV2hcrsq3LGAwbcDbrlGioikIP
6tSGFPthi4kGyOVSuGtFgK6zYbCxzo3XZbWjztXPRel1WfeNdWmCkTS9XrwnQU+tV6nnNHXFZwMs
RQ3tWaE9wT1iUXTCcnrjLg9lldeH9bcPfLfZWUy3caQ1fEyHK6PfqURoIPc45uquS7j94pvnNI13
zXHcMHA4inVCT+LgL3q4QojsmIjazQsHfAO2MLVxmPoUCaTTbT2jaS7rQrXHHt7gDp8M+Z//8s/W
qw4ydBi5A3ZfTMFqxN6vdbF87VPv4yVheKOBX+9uUOScFR3mFpIx8ibAOexnFU3HtCXJvisaCzny
qD55jtoU4IAvH4M1XyvxSnFHpE5eNuwiTXakp0kPkV/unUkWsfbl1HzV+YlveERlfxcUQofe0L7r
Ivlua5H4IQVjUC+ePioHe0HTzIqLbxb2ZjJ9F/7EPOww8LKfBGKLrZvgODJwnMUuZI55CRF2SrgS
Xhcn10KzdnrmKoL5KqQpUEKcM61pUYXCK3dN3ziLPW1Fz80CM6y+aozIOss5sUPqTK0hTcgCCibt
GokZI8bZqQ5dpOuj5pOK7O5sp/Yzld6eobdxJtvRPK9X6zK2zcZGk3vBOYtQhO4WY7/9Jkxmg8Gg
oJQv9kuzSggTHceX7pPTk/lMcRtPmoeaHONNANX2WRh2ephqYcE9weR3PQarKDY2hPKU8B3IlFBN
cfrvcGlh2B0LQr/Sj7VQiovKfbR5/UBq11z63pmO64jILn8T24QPv2GZh1iNCUMmGZ85pMTFTvoT
WEj0NnihpwYDhpQvMONeXDhygeFvlJG1XS2WG0RZVId1wFQ7NbrBjFGuPhDTZVBZYIqYvJepzTg0
qRiKVbigtZro9nNWbGH1iV9p/1M6BRFR2PSQ+eeWJNEOFl6jPMF1m38hmwAe4aDSxzoahst8iqsf
WGVX76U7g687755f6IKfCbpr9v4vp5195Cplj1Y9VU8zgNnU68Gz78b5nDnxwiqjapqs2+B6/kVM
MfWHUJW+wWjI3v6d8rnZu+EO3RnMmEYgEiZg4JzsVIqkbhIWsidEVL7CR4mEYDoIHlQiVcBs04VD
srKc8txlgi4b0p+WqIV1sQIwfKolEPDZ3/oJCXZsohForYreyQXL0200JoRGJYm+q1WMmt6UP1cH
NntYxtaBhocTE09Ha+cFEGxP+FkUT1FGP91OAnGMzKLqPuD0p59s2gV0YpL9IxtaUK7KvfeS/9tc
cIi8j92bb3z5787hg1dnlCZCD50xK7+COlCRTpdEn6nsCjV86bGX3CYuN0bBPA/TSJzBANJCxI4l
B6Fr7qpf6+TQjtIoBPPhw4678lKVThPmSd2dpolJujTVcBJuYm5s2XU3rwU1LojbO6QAPDs67fGT
jucg0lSbZ52PYjIm571T9U+lp9rRZ+R2SHKt/lsNmEsml8HQZVvq9TeBBG7naA2j5cTrrlaBe08T
19N9SqY3+H3507D7f1DM9WewpfwZ9C3wVGUYu7xvNry9/5osWX0ETXWluDfAvPQ5hA4R3wPT095K
PS0uE3y2Tga7nIK02cATlKFd6n8MQ3bbpkW4xDCeFL4qGH6PvfnFSv340i9AvlO0UJNcJuAAUmcE
KYzPliuoOwX5UbhUBOYpWiJB1iWmDrpkKSS9OCiend74oc286wtQx26ecwwnKeu3gsyMTezI8VKT
cn4ZPPo3e/GUSTWzuc1+3N6MZfH6ap/4VXVqiUy/GJE5Xsho+BwMo4sxMXv9LlpO2nVxhai2tkZV
toMBHB2wHRIPfdDlLrUbcthN+yXtSJ1LzOiPfzl7LfTfM7ls9TXLcViQCIvdxcSo6ytyPDG+JEJe
b56NBr/SIJHq2GK/usmqaCEnpUW6HV06iMjJaWdyTd+0gM4fAiOmy8zWh9E00AokhtNaQq93LZFi
Gz9Q7ryrcu6LuYfMS3pUvq2BGM6xkZ8cJ4pOGMmQ7Yiv+F82KHV8t+1y5i2Qt0L28vniLt2DiMzg
GrQ8IyAwByVLiwlw4cBEhai4kDRcQ2c6UYt2DGE1egcaNfYXktYiA/OKVkuPscT+svqMDUZYpYZ6
dsbEVKtBj7nSw+aowx1IIWXqTfqwVEp/V0SDekB5MvZxC1POFPXRalRPNZmAi3nWtBMDo6TEI9Ah
LpmF62KJTAkyuHd1jiNp0+rWVZqDtlFRQ0eXo+oyGxqlnR/V81mWo/33RstmJsddRFZNZrLFmkuR
1I6pyeAnefWe029Xk0m4kM2rnx8k+rpntRB5shjgtot9/2axTd8tSFFFiaNuMDXfspqwrtaYz30k
mvfKLGcCeKISAWMvX5HhnQKTlAMp7OTm5jYuZ0hvTzNUlTfFXbg1sn+C3g7IHjPdw0CJcNJnim85
c7xkBjwW2WfOocDr84W/BBIw4R51rZbsY6l8jX4ZQrEpjpBUCWrVK4kqsINFZCEN72ZhQG0C7jWF
fq8Qxu/hGfULq3KAl7IMz8uWSYUTae/Y3vr3ok7Y5kxOz3UE6WHptuFssv7yAoP+06hG42tkA1+Y
7I6+tIZNpAVfmNXJR5lp+SaHafs+FlFN/OWmGET8K+JM3AhX1x8zmefoXszTaoiJI9qRuDXjObZD
/2IeeXBSsemlPn5KZv/gmsI49oP0QbMi9yH6stw6E3VYU+GJPC9NSs7YgDDmf38TWvD2bfX8ghX5
dJJB3gLNszZWm1W7Xpr4nSFV/u2Y8hfwSLiOR7rU8x8d5IvFN61ZDNVKVf571ZHfEU7Mdg5jYf2y
+rriJCJNa11yl3fGWrXftHrya1a18SltLPfVGHL5pssQbxzn3TVRm9Cf+B+pS6WmC+MsZGseIZh3
XwxMI8gp6T5kzSbkzc6bZjUXDdkbNLfeexUSZLrFxyxve3TViY6DPfzSjey778rVyyPDoeZDN4LX
GBXzzzHQHrXu/5pKxc6z/EOF1fMmRn3V0UAf8pl7NuaLeQGMHq0A3BEmqLmjxWh3OL9XtyEX9zVn
oNeH+tbG5qbRmMnM5WhuV6Ia1KWKsYMSkCvMj6Eyk32u28RTOfI4qcX1a3FpigyMXYF9ttYEo70G
Y6CDrQrq6aNl2PVuFXZpzHi8xE7hRXP+N2QgPAvsbE8BlCpSP3auKuUXq3GqE8E9wxZBuQukjoyN
fljbNZMZbFHrujvyyb2tNo7e09RJixsy4nh92HqtX92K0Rxfkhna2UfnubH6/cxj86iWH1YPOxos
b892Ic8TeSX8vgQrMRdon43Z/BoAp4WNw5zlaQXxtS3TDdMqL0GF9xGJ2sArILGn3i2/GTB7sWTV
oj0UKf+JNRYZ51L70aS2e44Wb7xgrKpPWln+MTtrZJ+yk3NFxbNxNdQS6eDaZxfp6mcwgs8kg0X3
TMC3d3KWrBu+eBFzY2VU9XtEC7LJPKi7uNcg/1iSgiejTZ/k+G5V79X3KjCOU8EHT26esA/N6Gdh
7unxzjN7Dtc0Zfpd+7jA/u0JuCshtPcFqERijF8xHqlPEK77h9PiWpy0JLUTZf+uWxIL7GWvdEgX
PSHFPtk5bADdMKlQEqf4bhFTF6bYhaF9xovDhiz9Usn8BCpp3jut3/83eg6oosOqyAQYFmzy9TGs
Tcc96AqKHSQ6Ag9854uCujaEKN/IksO496CZ6S9s1MptFbnk8+VFtudJPaX92G3/vkej3bPJ8Qhj
hOiWJD1hO9N0dFSUUuyrP5XUozu22RHhuRiVDH1h7dc/axgQQtwwbyZK/Htj62EGu4BxQhF88pg9
UdTW5QcDoHkzuoX3LWs/++1T9Q8OpflHYuG9padNc22m/GUo7TupMy5cq9L8DBd5m2K2fSYqF6fQ
TLuTiJgfzWxUV31ZhgSbEQzP3vlhSg9V7vfbvKT3i7O5PACtsaMv5YObeygMOXs30+Q5DwdvoXGR
0KyLs+hoWkfZB1ss2bSVRqHNwqRTu5FH9TngmK8n1RzWWNapbLSFeoRd8BLuECyLHkx4YncTlgxA
1rGpO6S6JQRLJ1b+qYzrcm8xEthRBTbHccaP1kYu9Bj04huDI/2MBsh5rEum7FtV6P3RFVdDDgNh
bkAQgSzSL71VYlqX9+nF7fEv6lPiFAJPVVuypMjvZRugPF7EPT1xs12eitMK6mSVhzw06b1jUaCP
d4OpPSW+vNoLk1Qygm8j1Z28pYBs16FY3lZHm7coisC8QLQ0L+uVNupYehVLSGp5cIQuembnuiLW
gYVTE++MArrM2rYyMPm3i7Um8PHYxyLno/MBdAeKlts0VPMNOE+fY3hUEaHOQCyHFaeal9QUYOB3
FUjz1KGkuPYqPUnPdO+JUYRWS9lFRX1bqODh6Fv/FIGcLuuSZ9a/V+VyVbUeuKg17DwNht8Gtq/d
w5jCMmbfN2XwkDxoD2lYUNhm/z0gfM6UTI8GmBxPb8jUQcxgzJBHtlpL3BJ/SUrzsgB22dRX+jfb
VQxyau08uNN8zReOx7qsL/X6n24kja5BdiTDohbD1bLVU59oz4HNf7nEL16GyRsvRp9MRzwEj20R
z9wLNFCqM7syXF83xjsUg+7c+HrCgDweMua6+MTWFe4ukE3SqztV5TLw4AghTzJOpzrfV3FgEG8h
vcuwLLCcvEtm0YKi0BeEj2AgZJnzPcDQ8R7B+LzHgMdb14WQOMeGeSiClu5kmYzpVm69YbckLV+9
pWVnQtC4u41Sb0kaTm1lf54zPDj5jOXRcYbPCA2do4sVzFOzQXkCtik33cpG5l9LT0d63NU/CmFk
G3uJqaoCJr+y8e1rZaNRSccYajPBBAe7WzKUlznEOufpbPGk/7QObt8yckhwkEyYBJ07ODcS+kHU
M7nEdSJtGWsuaTL6sqzofxpV3kFNKeK8KoMx8r+LGCJIdKogP2vSaWqWUcPowK6NTCplXpjvcEI0
wswXYpxb1V/zKokOf/0xpBk3O7uJi01fTecWec4BxYp+XhcSXJnMm9VhsehkA6t2RTwyhLH167pM
dk/y90IFNSfAHEvcWulXb7ZhkBDoZj7UTF4WjY1j/QgxNLAk8l87dtB8cbsGQ4v1dQZOvLAcVlh0
vUIyokJyvbPd/3t0e1ibGwa1sKjtIL6trKN1yVT+J25iG7I1zk4BE7KjafGAzSiljcLvf4wFTAFA
ZZxZwaY1gOK0wvg/F+5L6zR8Hobl+22lAv7V6ZLMwNquBeB/9SBZbEe6duO0HkUFuQAExTfzTgj7
Z5Q46dtKLDA196ev27dhDHKC4T0yLoPK3I6LRMLvmWqtdSlRmmwBImlOziiaLc6u5U6WOPlNepac
4xEH+zwizl1UsthYrrT38VjBYCNmZpNOjr61Mcg6AYk8wZTkGz5Q2R4SQryJehxYXceLQ81HiXeA
2dX/KsCOG0QVLy2rXbSfAvEXH+Cjm/rgqqI/NUkNIdSb5IMg4IlnBISfE3g9cNIGMRJ8j3ibePhF
6L35c73IU31bVBGZv37Gh8asddxOA0aipmbWdHnEt03jEk5VTATZ2+506xJMdNaq0mYkSfIR/lW5
u7gDEkkUCU8cJ1edmRbnO6kctKs++3Th40a8MkL8mAhS1eHeNful/5KltwOGrY/KU+nWzRtc7tfW
3TJ0Ga5AP1511bmG9QXDqB+v2UIbWBe0kKDZE+bATFOMCseBMhr5kiTlLbrVhZcT0PwWnFAY7G2S
HA4dMip6yuXHFFOrMy3KtJtRaeMnKxF7hc3YJORfz09bIpRsgIIluuN/LSq70vIuzyyb89P64KzP
TIVr+84VaUdIV4Pt4rKsV2MbE9JUtMW+m+HAByNmlHrppce5DXT0W1lzMzIPNZ6VqHNd/7MSGElE
oUnkE1vC23KAgo2CVx4Gdj2iJsDff12m2Iq3+HYHWyIou33tDzXtq/LfRiPyP/lT/nE7tYtZ2rqg
a4dr7GHPFYlha9bMnMG0sT20ZvsoFib3usQ1Eo7cC96aiE5jk3e4gY/YkL2p/1sKo7iMhHRrEiE/
eCRtI/+ee9ThJOX7k8YWJJy7XZfaORhAL/IlFDgHRjohzjkmkiiQDCYGXCNQqnUxkyba9Abs5KKQ
QCp6BgSY6NOjb43g1tb5L/Br8jsWqyd0eBqGI/bx2bYN7Ez0MLdxMfXLY7s8lXDQTisenV4jI4hu
ZhtwW/o5pPe0dMKJ2ODQnTsfoLZF+BbZmC4uxq7Q6MG/V/BiGVjkra+OMT4/ewehCLOtpArOnRUW
lExwAQC/U4Ptr287Pn09MHYeAuC/8ANCA7oYfm97Iayviw5GOf2iUNPfxdw2O2iQ9htuK8WxjqrQ
H33vyp/rNyHBx7Tqo+UeP0V9e2WYkFyxLPh3iZaXKZ0Q8sJ0gELs6CEWPXgWk1G1o65btgHnHyt2
Ho2N53bQkfXeaPVba43NyyOCIByhL0DftXC0SFxjJ0DlNJcw0ppuKMxW1E+zE45l7Jsb3foxtprz
9CGe48qaXddXOf+yi27EfypDuNu+wONmTb/AtZ2XXmAdPAu5DKOHcsGHV3KlzOdQJD2+3F3Nh6im
n1PzpvgRjVh6Qf+dcY9x8nr2irhO9n+T0dOR40wXh2lxPK706FxltndfX7VEUKGVEW+O43q79bsk
nqh+yHkA7TbUgcg+pshp3XkbkcUp8ZDkzKy16zh36sQWekygjx8I7vk5551S4YTede8vAV7WmCi8
vtyCrRn+ULT8mVKmv18rjLXmqFMySWr45nGGxZjPOXMsvIDdRrEN4+/h7TXMl0K8k7wNfwGsPjot
LVDq4WwLHEvIzxD2hKI/6QIQtip5n7A/2Ri15SPvGtJffnyb8LgAQRzSo1O4Oe/YWHjgoj+hZ0jD
5YrIEvj4Ruy8a0798voo+mbBvuCjlqGBKvOxLsCyAVKk+KP306NYwX0teLWab9+8xsbpeQE92j/k
jpTHlV0mte+lKbUXjJIk7ERUvpOT9rXyoFBNA8IAWyC5RiM/7mbSr8dto1lZWA+TtdX9Nj4DnyW3
GXLTLql/z2RBX2ppxa+xHuKQZCrxo6u9Jy72n52ksI+5mqdXRTtLk7QckwsVyMQ8dT82VLkF96xD
3/+kl3aOhpbepVMRtphFwdZp/oev81iS3GiT7RPBDAGNbQqkFiW6ms0NjK2gNRAQTz8nUJy/beZe
m01YVrFJVlcmgIjP3Y+bqj+52FXmb/ITzjdJ9jFwcimOqVmcrU4skHSrH1bUlydOMstFG/TsqasU
XlE485Zuouy5fs/1ssvEpuNYlT6yR2yb+Xnq8P5rkQ5Qf652ed2Gb7CM2yt05l/60qOHMiYcEL1R
lXLJRI0TudE2zs1Ab7n105Th+jamwG26+srZu74uy4xr0pdTYMaoBVQyRJzw2w6u2VvWkL0YlFs4
MZll1bPJ7joq93aY6Ns/4bnGsJJNVfFo3fP5bcD8zbcVpxyXBtsQunUwh8/ZGTQ/EMJ50eBzCrS/
/4juXgzVrBdy3PqiI/dOm896qxUOVYSU1V8xnQ+7pOvBEqpbMM0XxGr025CZKohaaPQasz9ge0zL
RjJr5Dfy8IItmwrUzmiwW/P+iYL8oW2jpilRsswET4Zh/oWf9/ZpiMg7pSJQG1Izfe13GlULRKAZ
+VeICpmDnZsslNh3DLcpq+IukqkC7/WVbgEk8N0cL5s6Gq6HxEIfX9GwKfwZ/SfyI7xVWfn1RtCI
s/1EGHhzW0NKQhpIlKAQd4pCoRUqWh9mh5hPMBkxipEnxotH4B04XTkIBUtS5kcY2OCBVPxeN/Vi
Z82qqUB9Oci2OYxDC6EoVQxuAXk7M3IkXBgZZcrY9bP5Q/f5OYwGZSluoP4WcUusz5PeleOPcx22
hkuvia6WNetQ9ag8i5G+RAV/kDkwwzYzwfoCMcwk3Nu/C62RtzlZROD2abqDBtK420TL8kNZ9x/F
wOTFp8llsxJY5ajbbFi5PZWjnVX8Qqp4p6WGdSJZcyoqZmSbzv8SdUnB6J4yOsd18i8ZlnnEnwrX
KlMuygXCdCe9bL5YyUD/TEzzhmnCK5mVNyZWLpk8TKxz2+Xf/CzUg/WMF4Y5TC367jgWH0Z8DtMk
yrcENv0bnnFtaxQ5e7XeMN4Ausqdl+rJvhuaXxAsrVepp/pxosSNc3JqvYLKglxk/p0IIznFEvaY
2SeHyB9+Eo6Cg0iPx6apST01et9c09n/JeBbB7ZykaxL4bzk8FTOnm7gXiYWJHajq6naUvZo+TBo
Z6MoH5/xM7i80SHNy2BqZ/2jTf0nzpb8VKmKJdfyf7X4mAMdlenscZGdSoobM9jlW6bvmA+VVuoK
zvT45LQ56e7G+kjBKIAha+QRVVP+NSxkwbeadm2lMHYm4YKg0fL8o+hCjCpQfgruec9okqeJ2qTB
Q7U1Rw/DqVpAHspzQ2quNthVh8IgCIWj9rMe2jGaf7hxpaB4wy+aRYp4VpZETq4s1FL0Mp8vYzh/
wbMsD35a428MteHCdrvclimpjjWrI5WZsAjTH048vFWcPi6ydK822+utYUK7VHtLjE3cuGvNCnDY
/ijmBJEMvOxFkJom7Wb9heCNr1FOO7MkbzZ2IqShnWee23XVQSzYH6vYwXhO5OlkwNO4tWR0+mag
Y8MjAmoY0t+D1MDOXwDlAeAxlBfKw8z91M+/4auG9t5KinDLA5/j95KkgCEscXAs1zgnygeWZyme
NKsrdoWD1afVSTXUaimbmhOUopomYWfij1OhB2LEOcIUB5o+tq2z3VRIvUKXGI59OyD2Y58Zddtw
73STMhiqucV6aHJTG9uf9ws7r3HOMTSc11eCA/JpXqk3k/MqO7MNEDv1Xd9mcofmqzNtwXG/+M4L
DL9foiXC2mjhfKqccNnGPRycGleA3ZlPA0TIJlTAxNXisy5oo83WTvV4z6htm+bzcu2SWhoY/jRv
68Ly2BEDNG59UCxufzXt72uMmh1rdpNk886GZj2BSOBjxenH57mL7qGTct4BLnnkpHdcC7LDkVZb
psgtu4xA1o0ZdLXzxR9IiJlNQvNS3OrFBfrxpbW3XWd/N+ibPXxi0HV3/qIXA7q28mESKKsvn6/C
oDcb86orAXdWi++nRMywhG4hf9TO3sxhbUeAwlWKkG0yDp6NjzATJPgzcI1U3E406X0wJziKHskJ
LIp4YbiX7R3H/o3K2kB7RLzzrTF7NJ598mrwbdo43Av1MNdjEngWhGhtLvw9Khy3v8HrDm7L5Pxz
lG7W7XRiQFqAOZoObl5ZX6gKqKtNUdvpVRsqVUg8vkILHl+71KYPGa5L5Fwaw00eclwssi/okAXH
q+ufJXYG0rCtxKLlFtblz5LjmNo0EXYczV+K27pIQvvXOGkmmi2d92iE4t/XqflieXwkNHJ43YQt
rVWzSMkw/IwH6jnFGMTBUmqvOAeZgoRodaRQbv067VEznk4tWpf/1DC1n/Afla+tQ4mHdJ1pH5HC
uphszVHcrfk04BFff/g6zAbEZJZ0mWlCKcSvePEJJyHUXqoptje091FcQXzj2mBmYGhBIv+1lxnG
/K4o+dQTVaNgddyPDQWFXeZ2L0NvXrPezjaT4/jHz623PrEX6RuKsf15uaxUkDhGjprz+IzsxdNb
PcLtkuRPZThcLEmvnarCdHYVWinHUb4kcdyfFzG43DgoZKyMZHmsVABhyVcCONqYdrfUtD6ceRHn
P0tP4fO5SJWU6JY3Dfs/ngcxfgFXFu1TKT/Wsuiq0f/CijtiePfyawIW4N6KTqKN1r+QgkjFhlaL
lueFgUT8+zZzWNT9waXivsl3fPyYz2Y4STI8vV/E36GKMK+LM8zeiUj3doqTpcR+iUUBW/5Gzy2m
b1I2H01TXmOcd0GeVKjsFjRwB1O7Ks0t2aSk81/MICkCgDuU9zjh7c7PvI2W1sl9rOMtk9BDnLjO
JYO2wyAV6vL6Cu1wg5wJsdBKhHbIVJg212rtLIrJw34YDcVWpOgyq2tQVD5a2tr6bjm7IvE6nILs
A4Y4fqXCzgzqiMCSLrynbfojG86KACIf747N0zLvfNRfwjjg/jy1rK9E9d51EWEC379x/+TQMNv9
s+LnOLJZhK1TwqsYDIlpjRnr+lWZGcYNDYlUU6ydnTWnrBbS+LiY2NjTMRb+XGug1qIoiEcORdIb
LY7Ns6n15bvs5+3sDfZHnrRPiLtc2WV1n50kIvplL7tEF/XDOKxD5ygZ2ntVPhu1w2USdUIByY6O
2TDVKkeijxWa5mq1dJXPhTmWe7aQZVq0oE2CqvxCuDvZMfKB3OZg8MxkWtMagWdQpY/XZcqat0xC
tTEqfdy7jUUnJcNxc8ObMJO8W8zPNje/Ux29yaLd/hXKnLiNuVNZ1CiXjKW7eASRYxYT0U//C33k
1atuFfW9oVlmoxH3hGmOsT4KqQvo+By2ER5/uyubc68gMqFhMRIp7fkIm/4fJw2Lf6yWKpk6O4xG
am848CU8kFz/2DoWWWZG9piveKePrTXf85nWiWEw71XWuZuBYUZAxoJbNojJ/EgNKoxi0HP+BqXy
u5xJS7N3wFKmJjvpYICLQifjgsfxFWEGw26AhX3W3P5E1czn0LUR4Plmp396Tf3j80iLEgP1XBjP
1RAtraQETzQUt76dIGcyqNqkGg0ZThaVD08tla6bt674ufT4T0vKvc9+TfQd5FLx0rqiuoAiUJJC
EduQCmhgP3AOne8ogRPFAl3EtoRcMeYFnkNwuOJd45Jk97qJ6cOcfS2nyJh3GZ1NW7Zg1q4uFhPX
R3JZ1IkPiCh0HW86jVnz7/TbjoR1mf2fa8nhn3rDyW8UA4TulV4ba3Bj3Amu/+1uGL/VGvP2PyaH
1d/wOSjtHHzXfTV3E0GgsKE/o5hJoS7vUL+4Bnrbumjq+bMuiFU9Iw/Ot3sv6RkTM5q/AgMsrom2
fCkGCRq1hmNR2Qg2D6O3pTIodW/DYiQXbtMlzxuhXeypfgds9K+dc/V0LpIAImBBrFyWiJL3JWE6
mcp/oBRMm6rkDc7BKNwL5crsFzazMnWw6xYLW6s+Ft+Hvvz79+Is10IBldYlLUiSuf4lCnlK/lna
Dsq4w9kow7q2WkPikYOUF5PNKLDRXlurBPcAtvmNwQCuGz7RhQPRaHLwyBAXERRKJ7J8BXTrPdeF
z2l+7dr0zjbFedpKINViJ3tOVmDm8cQd0/KDHFbkvZzbkN7mzuUplzenVRyeLO3DZJ8IU0w8aFUf
7hIju7e6nN20ZGgdVT8/8wMEzMUp4vRuKSRYq1nZxdHKhY7vOP9wInYfsQqlVppmXZ3Uwc7qOgHT
aXa7eKt3OvIzge9q/DqWqf55zuX9GQ586J6JMVgbf64mgu7TlwYES2CNMr+kikmCTyUhuwRk1yTk
WW1k7u2jyfGOgOL+zc2MTBROgKggP5IetBSIJ2qTkQAq235CYoyJ8zZ64zR9mj0LX505ETSXcr4V
jfYzAsV6Fg5Ui5qdlxOBGuf2W58BA0pLkjUGJeXHxb3SJNohbnT2RhRBP7ND7wpocDmzZyxoGCcn
4qrSB67bQ38bUFDfbHvq74Ub3ayk2ROUS2+ZVowPfoDxsRDQDnqN/Mf6PZjgj087H4MgvP7/4Ves
XnQcNM0mUjlLPv2U8agzW8ZE+87RoLu3yy1nvnvWzJyNaFbJb6KzB1g8qKUN2ffLiAtgkuKRCdhD
MfHIe9hm9UEvkobOPedRWX72zlNfbJIlQdJI2eYvfl3cB7MNt+xEokBLoTZskqHo9+wB+m3bGM2b
LJaflj7kG6ZJWO2UOOlNyZ3kov4ycDrbl4XI94tL6t2wx2qT+ZN2FTUB0dXWaNYpG1tv3Hu1yXuW
yOwiojwwEjyZNgWmOZFtwb6kgPwz+l9HY1r2A8fSzZ/jH9giojspATXpE5yrecBvc7xknDqADvkq
EQYhJWiqxtktei/vJNbNHfcob0u3F8TF9SzUSEJrhZdG+5VZbBV50Mak20zmgtvBKJp9pPJ665LX
fnt19PAH7Cnz0NChcLdzFViF2L0sEWBLG0iRT/D/ZV3y1D6lcpguuyIDJsatSt5cL9rgcMYEjep4
4SzpXSq2ZvuUChisW1j/GlpTLuurdfEUhWoxR+rOlZneVIvP5+SYZZmLMa3MD8TLeebamNBPn9+U
5vS5GVq3QUmUTxepxlVKVZ9FTEYMEtPnKwQf+ld4+x2XqE+qBM8/CYzF76wN7Rj58uGVSNnrX0Pv
hu0s7fC6IuJIYEUbD+fBcX1y5V7ebIwxJBiaTSlvinnp6YS/r4tVS/2Eg+A18amGnUVkIb+N0XVd
9Inht8z44CilDr9IdHGUVmWppfXa4ZwZx0iJxn7U6WfPBVm0cbGO7JgfkX+js/JCkbeLpt3OOxOV
lR9Ezrgm8Go6tUfputNyY+POR/oIMBMBGgZxp7Rxd6DK44urFtBkJPc7rXPhLibvZg+90hg6zNi2
eomTRyhB2dhSbtltc3Uux4JtQCxDeK5a7y1xdOp9rQoPw3/+4frK7Z0i+NzGxpNx5N/qsegQ5JwI
bVz8LntkfdsfmHgw5honK78w0XQhZ4fFzlQxNlstFBjD5moYSVs1bom+pklEJ+e9NivR5c7YoI3B
4UQNmFczhu3QEIR1mJ99QXZwtw6WojetjYzd0qL9L64/7D9l/yLULoLTpTICxKb1D3akNjCINvP3
ZxFDQrxPRhldSfGPdBRTSAgZO3QK5o4AQVOh3GGecqAkX/u4wEy1TNnXkWLto6UyxCUbYhv09alf
s8VpFF8+H+pTEj9nFRZfl5xAzTVWifEG3tmhmumVOGDvIzKm1cNyqdJ8gVYVvbhanRzWNKOryFLr
qzXhqI1OdiS0dEQocs4eCOPPxSKyTGQqxAvAX9U09X8XvAnAdBfxrkKGn8+39SG3Pu60pd0SrXfo
d06gqaRtd664WtevEoVUWCIDXisbwExNVlYnT6lCKQ7OIrtuxuPqztZtR11dmvN7ArhxlDTBBcJg
Jj2zP3+CApDPuOznR+Q/MIo1W+oqsr0l0vhKtR8zGhteFlUWGDjVOfmPIaKZTT4iCFu7Pzop/Qxa
4NNsLIEennx7/hqvU4mWuWNA2tg6GPCQ940DHnp0TfNpJqn1hAQcI6FUTDRd6NEogKceawIzd7EE
NW+5pdJO1WRWn4tUkSe8APWFDyx3UPayO/jG83Vd2paSyalv79y3UmZaPY/Ayr0UtLoCfR3Ebv1y
bAZtr3Py3ngWOUjzlAkeEtVQtLi9m7w6U4oSKPBnvbHSur/gDuVKAbR0NlKQWhHAJezlrHBtv7Of
10wbJ8w4Zgw1WYQKPVUiVtPKLnrtkk5B0sZb5CUTHKy5DpYZg2PjN1mQIgW/S6t12CfFxVnaDPwx
0ZubWV2dOceUmkE6Vyv36mHnLWxb/sz411d6i6FsmckUfStyBynMzKYLD7fpMirXkmOX4kQ4mviF
nvPc7x4psANsFgUxf8KILx0BkQMIlQklrVHsKPBCtC6apGWIn/H7Oq5fRa75MkVUxBgMnm+D0pjj
2uyoU8TMr96Oypr/TaWlZfngbtvjkTb/jqLXKKkBM/vMA49ZE+Pcg1u2azPPOMhOkj72znjvndcm
ZR6Y59UPHtnNrqnTv7OKX/yuatDATI+bKxu54ZUCBN2b32AGyFuemNNbJVOd5j4XhNbA7FQT2NuI
8jdPIdwepWXpoFeFxa1gfroKHavksaihiZ8SlCD1YiRhBW4S38zsfpQDAoi1iF3Yb7GwUkRZ0M1+
AFdonYA/nSo101f9HGd1iDkT3dG3/sAdtAhBjyuyda6euqEbUQg/J02wenh6K56vXruPqODZLEbT
BVFn9PeuhwcFe1ALymEWV3ww8XH+OvRTv3c59D58tQgmdYS27XTfueGT52X6tWyb6UiP8FbWSRzE
vr08xrBrwScivkEOjmnjGVlqUGS1UeiQNbvHWp3dwsPm4QYiwuURdfcRdndL0X2pbU3w3x5s2iry
aVtBAc2dmhA9BON9XVvLNbF6+yKMr2OGFrz2D64ug9VvMHXD7zhJmpOmOwLH7gIYsIfnDBOS9tIR
Y44rAknsFiWkf6ffpnz14wTQZ6yTzej6c5cK+PHsBQH20cXpu5r9qa2sAousKC8rHXLDqABwD9Wd
bqXVrduqglM/p2FyefEKbFdLb5rDcfKYpS8OPJAa8SosLTbofNUIGpZLzScKQ9VueOeALR62hqKp
p18q2Vrf8NK7m5HT4h1fa3/sJV6ThMpzdEbT+Tkk34Cjvy9C5dBVRbArILFlFXafWcWl+bhphGww
PceNsC/pTOV9DOa4bqIKPt2iP/zWqiAhdt12nTRh+0s+Z065HdWbxLW9IJraQxpb+XlZ/ARHjMPN
ySLPCvZZIeJWM5er2yVOveVdV3/59RdSK08nnTfZeZ5P3eLBC7IyaG2VIQi9OxHEdHClzWXI6iBz
+8fnxg2ARRrARWnIPkZYlNDksMaifV4+K5yHmQN3RKVHHjbN0cbGHCA9vIDfmE6kEIDxRXl9wk74
d4xu/mCQ2+zZuelHYTHWarOFfSKEE7GdUN63q84XVQ1Om8Y7iF77nSS412Xoty/2HLs7WejUmkPV
jRwxfA3Zjqwku1xN4NZXhRrDNS6IyxpNlNOqPK6QCiP2tc0YjkCS1O6IiyNokjG/rAeX9QiD9Gmf
WiN7yUeXSWSsCTa5nmZuYo0BcaZz5GTaVG6AB4ht3SOjzEmPMWiS1ojl0cUVLxhId9FLAVvh6Tps
/JmzuuwoY/scL4t9ZpDrKmsa0LElJNMMa8Us7Pmde9vFA4Gy5bzsvc2xlb5o3bgDYuC9RYwPyD66
7tZW+ekVjLQuifstiRKUvUx+hQPsHaFcjyigfBjvTnGqKjXIz6xvjUeqYBXuI0741DF0+SZyUsC3
bbwftCXZJ4DpPmrH+Wbn3bJPafViMJaNd4jPUilX3lWpSWaLVazzFsxsTI+PE/t1x6INdF2suvM3
ftukAelNdzeaFh9xC5of3EWs9aMBFQPN7ba+qrIG5t9ob3VN8DRZ3OVE9An626Cr0p66IxMNj+8w
2NBoO2QuvS/qB52Szz6tCHkiLH8+N1vVUupHyxI4FuXWuksEy2ey9vwYxxCPTjXW52kFT9Zm+01J
HvdlFOIue+nv6nFjQyfbumoASQ67476KeXXFM62LNw3jkfNTvNEG2q/0yAk+n/cxpbL/Nz/b8f4/
9GzboCTRsg3BkeF/FWKmJn7fcRb+fi45ENNamj9I6b8X4TIPxJqx9q1I8lUspVUD/wn+Eg4t3pnt
tL33jeZnAQvn7Ot5z9MufjUwg9wnATNztBw+ww6OeZ9b+K3rjPs8eDZusLI+DwMBvBykuj+K7ZpE
nFviiKgjiEYuRGiMmNVlXTQg7Du3auPtWn6xdIWAtcwNVdzHMpS3taQDdahjD0fDxcoi6Ni2IEbN
Gs2OoAvMSv+rU3LiAjbo7MKePEwLrv+8dZ+6deodTT9DdSZpOSUa8j+3SGNs/qFyp2Ci5jjXhvzt
mbeq38Lz2vGm5/tSl8VpvSCEePu/3xX7/2Ga4+2itdJ1LWFbLu/P/2SaL560NANI9N6sMavnrtzj
+O/R2lnKZqTwOkQRBcjw7/cEZFAuHaq+1j/id/HwUP9WngOqKyhU3vadZr/nfQfPVE55INWXPbeZ
Yyo18flPTXf0rhH1kBtdRbysWdNvsO1fExP9dbc6i6MwxWmDXwk6uvrmWmSyfhPL/H++STRtY9ig
Gc2w5YLjrI0pu+5eVl3+z/fWm2uv7rDr98xWtiTPke7XP/znz63fW//w+r1Yd+rN//37Nrgg/9d1
YPu2L0zBdNIXukdb7//8jVtGMrA/NKODBrD3kNkgjdbFa9hUx7YW7dcHeTpNGGYAZsUemWCTqM4a
z9LDr0k3jq/qG7EZwVfwDLo+QqMFf5VguEu6bIdbaHkKLEMwhYFYDjombTdvbs5MoLgs4h+LugJa
XAqn0Zv+ncywT/21LGwa/vDDRuYUm9ZhQNhxrJxaAEuOvRSn0sp/mH03vxp60m090oZX3u8YmoF8
9aOwB1Jpaa8x6RBokuuZOdIA/jdGdV73CKUSNs2kAN4S65CL2gxDNSwpA/megtJ6tauYf1WFxTGs
ox52O9gGorRipMG48Hf6zEBpDPvpXlRnRjDAamYELowyHp0O89ckivNHO7gQQ8Ft7tklLExDqwbk
FkJnBlx7Zf3pUUn8nKzURldXK1va8pQ4xnbdigG3cffemFANkhjLWaglIgUPHc3mDkF9SHn0xmo4
tD48CKdYnHPqwEqJMmfYEUutYbrt5aK7xG9J3wnNsR7CE9ldspmZ4k4+GDokeLZz48j/VD4W4oYn
Txe/FxKaBzJvGpblZH4YPFvX/EMCQQZqFaVlRcN8inHieKgJZCG0JjU4PLxmtc3F4RdwbhsFEnPL
RAvgWWUbUxGJhyWHljfo/gn88QErXnTp+3iXqqGmqdzmSSYOHgiXw9SEU7CUsr0Jv90bQsz3xm2K
Qxl/L7WGEpHK7h7gR9JNyCjh0cU3Wna2ZtoNv6AY/jDLOgHwzJ7TtJPhAZoIyRe/Z2cJSLSmaJ6h
E5JXMr/OtZ4ePDU3BKLFCLIWjb+VmfFPVVU9VBeU8rqBbFtn1FQMLdKjaVFgXdW9/RpVy6oTh1AV
tVvM+4UnvKkeoMkeNlTok2N22nXA0XVN/THngM92N54wsqeqVAzeFXjvEVP43HdMYTHYo4OEHFFG
vVwOo2iBk2XM4LsoQd6yh1Mf9ePbECtHQuh+oP8HjUt7NYOYBcA7F4DPAWKtaNB8a96xRxI7XaTd
S9uFw2Goq59LwQzR+29MT/b789EN0hCcdDxTHFFOLUa2BEkKOcQjOHFBA5+O89SdW8WrWpfVNkEK
/ZtPAXDgTHl6bUyfK9pwNqGKwJkPwXvzHLmtU2z00Tbhb+TSp9M6C3pDzTTC4dcQT8m745O21UrP
2Np9ZB48/uob7vsFhOz8W6b8LQWGoMMi/OYHo51xu8KUeocCj4SM5R5TYkUHCTRo7M3pBv3Nujsc
3AM6pDS8ekjFndlc1yfnuriOnE4VegYorPD8Z2nAi8RVNR/XyVfuZvIgMAUbyndARQmRsZSBs+Z8
UyS7gWN7nxvNA+DCRClrOx8EA9NtiOV+iyM/DqQa8oYDnGU3VgFXu6NoxigSOPQWSZdzPP4cs8p4
teR7JTEcAxYzbiIWbxalPRs8S/T8qlQeKMh854+0nzAEurtVKF+lgF6DFe/GU4ylIp82FmZPUUNq
UYCh/e5b+n3+LE0svlS6OQeOFATj/rNg+zbB/3klcaawNveL531LdYLdR9/S/J1qe8/JV1HRkrWj
edRRWRdETkzok5eTuoPf+pHG3RAYuMnO67LYPAzGlHPAVJMzTpTHJvHcmBOmjqjbETZuua1whoVt
pr6UC+VXFnHLHan8siJmNJFArWYMdYn3mBvzSFaiuVZd5dNo3bXHwQm9V1BimzktfHgX6YW7EvNm
5flAdDYviutXQrM9dfA/OISY8jyoV43nvoTk1486ZgluwTCxyavf4zT+Wlj+cKBM0bpYKn86oEJy
HjO+jYP/YRWgluqY8SxOxOKaMnY8gOnQ34ekfjHTeW/P2nfIwc0+nN8jPxoOERVWCOjJxbZn82Rw
/26VQ0tTCHeHYno+5xdfUDOQxrXFNGIJd4K0GrigqU940OXVhqaIhHnokgStKpgRrqD/AS+JQzwv
B7dct/PV5R4BI7S7/YGE5bqFJ0WUhyU+1OH43iYWKZWOx7rUtfbktYa40hGCkZBi9W05ir9yEf6Y
UbKwxtM3pJVmij2dSZCWezcvK+Zt2I/QFlqrv9D4iSOLG/i+1Dpv08PNXJYR4Dw3XorAWlClpfvo
27R/OsOAEu4c8ySGtQ2DOEhQa54QkfHG47jagTIckeVyj9hgQjmwRYbUscTFakDT94KYb1R+wxQ2
Z1tqRT5Wpbi1xjRYhWN7aL7WMT4Y6r7ba88va8ew8V8JxugTbsIIh3X1sMZBfIsq8XdTQsNnIH/t
CwZsfrYcSPvuIPbHp/XkONU9HOyIC1aP/Ge4MAeEIAXVrSVN0ouCGM7ITYS6qe16v1kXmfUfoenX
4a6q3tc8neY6blBV4gdOLPfkFN2ByO/8aMrCvCa5xf5UZLDhRqIFXkJCfw6ndpOMdF80wNe2RIon
ytZBOSKIOWf2VMnO1pz8MHbGDJLDzi8WBHefTr/HmFjg2lHOgkjRjihmZSSsEzToOzBjqWGmn/TC
WlVIRWl+spVRcUHT347qEb3ylZl3Tcig3tekxLq95qdy1xg2BKgs9ljAlxduJ1sZNS005So/hYg3
dtQVz3kmfKYbQMrGJf/e9OTxVvaUz6S4mXDgmXNsP73R/dn1SFCNMf/t6+Y9JZgMtkae6ePgQpDZ
E652eCxlBEo1XwJGNPWxYgK+TSFnv1RFvJyzvnwU0zKdFsOILpNaYs6dhr6U1zVrrDfeq+M74iAo
RDyRd9v94WZ2svkBEZp4rkt8oM3wbE+qbW+gPIO9P12xmsE1qhoBK4gFQTV6fztONl1DNVdpjBK1
Xexc4qR+L27MsNr7gmt+V+X45VczcwGI7sg8X4HbD5YPCKQeshS4IR7loWRfaaYjzeQT3Iz1SOjl
EK+ytNqsmoapJz9bpqBB1KOaDw1pwdZOafmz7RdJ0+TOBjId4G6Nt5pGLM9bqujq6fOhAMf/VTNd
PNRJlX3p4vInjEpKgSj5aEs3JCzTlXvyZ8z8lTmmdkhMYpf6WjAf3XhDdNbseTwZSPwECEi8s213
d85k6i9zKLQdY+RD0sWK0kWf1cYjmFC4ffGi5UCCimjCSVRlx5VThQkBNqJhbAgjJlvdH/W7pX8j
eIAQYFQ2Drl7ClJBmXc7vCxEHSZIrwvyiiZNcOyIpds6FGh4jMGPGXOMwIb7ScleIhlLoX90NtVC
MB4UFAEtOa+jHxq2HWpy44EdEt6ZzIEgbjU6ERlqP/LUsz8SEb7GRXjqlOSalMvSorSaN7+MsqMf
lX/hqTWDlELIQ20ubxBB4N6nsb2lCptyaebSnYL3lI4ZzD6HlRXTp1eerjA9C+SDIoPswufGApdM
Xt4OajW3R7QD4l5q/5jwbTA7zkfdyexr4bRPu7CNo67miSPe6rNL6M4yhJw2k/aXyRUb+K39fW00
1HuchAnMS031iWSqQwBHa8Spo0s3upA5RKv2ZWG6dO3TIsXvR5PZ1Ez2Qc603NqTd0srEwQsc4c9
fu21ta6DYzIaGSg0yo12OfUygyx/gz/LYMO+xK5M/uqa4Yxgluy1zJLHodOmbVkssEYmR+eRViYA
3o1d5Q6CIzN+Qrsb9mEtxKEYigt3MPdmVc0vBAaOLBgOtkVL8qOQ1u+0NK1rIzOO6YZ8I6fMIIpp
874Za/OLhx9r5nR4tQpf36fm8COZtGgrwK7xtIKTaVRMDcmJBV2lV7fI5oFpaOBWksg/VopdVOkR
RvcJOKkPjAkDXLItkKou5TymOzMfyqsJNx4zJICEdSGAtxtiYXERIHDmGeVBChcKm4eYjxy6DUG8
BfRN9TAdTEahTRkhmtqhR694hQUfSLMdggbTyl7zumY/1PyP/EXM2wJOD9p0Ia+14t+mJk5tPYxO
1CcloCy+kNgF1cXEmP8ZLPIFFpdI5XJs9VI/MxRdzvRl5fIfEyvhcXRAkTXVlL5h5ZK/0O4opaCX
6Eh8g74iFcu3/emLxOb6Voz4+MmtFaX9V2y9kwt8guDYrf4Gav6I7JgpvgtUOFnW/9g4IHAjJ8tN
YxS6s6QHajyUy8VwB3zekfmegFq50T00A8vJ5LEvnAEROMz3DDAxmRBQKBz5Zs/MoiogakCeh+8t
SJet1wJrGJM4f0sbklH6XMrtFlUtvQ1qyTrK8tK063DD69GGh5d2zH0Jhmhq7O/pYvFzMaS/ys4Y
DutY2ZUgtx0NHKilohO9auyIUzMJQm/ByalXyz5bLPsuFRLfnRxqNei6Cjg/7Nra6a6dzR1XfUxW
XYqmtZQ8uPcw3W+NNGI+T/BDbRUkIoBBYCIiTdirJSJzdjB1+zuSNvP5iejtIrNuG81J5m5mCgj/
i7PzSpIb27LsVMryu/Ea4kK11asP19o9hDMi+AMLKmitMaMaR02s1wXZSSarOqutzdKQDhdgOBzi
3nP2XhsFiU7DIPZj7lIU72Na3SsHLT3UzpSmS2RmB7UmrcpMy/JJ2OFnney7Xdp1xslsu3uskB7E
39jwIdelC2196nNXfwj9bFMlqHlVkLMPHs4DMmtvpulGm96gWauahElwhc6fjcl3VmGhPyoSWxU1
JKDVjThjQtGOTRDZMrdt2wZQPFLZumHs/oEd7G5q2ZgV7RitpmYalt8tsbb0xQYo6YakbFYtHzhR
56hOhE0JHH6rXCu5POo7xWIgrDhpfeoQFEo36LwgemTclIGPlEgqCueFbxCv5RtLDmGla+ggTXp/
8xsMxvPYg7uVT+sPlddUpnCUWRSU/rl7kk3huAco7wi0w7w4lw4Cjs4O3TVlJXJzwlj39qlMCJDz
DLzwDIstUb0PViOJh4pGhC4AhIMqpybzo8S98QWLm5KlGJ2xEviEnS8zBgY0bDHfpQzoF/hSjE2r
06MnKI5ypBOiccuSBxVK/o7JHeyBikw3sANfSllknUcaiuTvltN0FCIoD22qHk0oA9ekdQHzu/rz
ZGPKku3guTGsCVK/osKAwyBV412Ix1wxnGfVQUxaIqVZdRaZP3YcqXsA2ShN8SZPljRU2/FbbBcf
g3yIT7lRhS/CCQ9fEWA3l8IpmSxU4K4dwUDLUMLNlHpQF8z6Zb6nZAp0YUZWzqOgMTg59RGaZXyA
p1A8ImmyA0Lk9Sk7dlXcnB37A/YScx9UU5VyOg43EqbJaUhwOXGD8w6a3mXLXsPk9ZN7qudxg77P
ugXCZHJoTv13MUMcoSlTZDbYPOiEJklbbZ7Oi8hbtLKZ7UVi2EN1vM4TtCYv3uIpABZZDe2W0KRz
w8AilTosVc4+HdJ/R7CTM0zObGFJjjVegVjrOgas/n1mMVcxYsAO7jPxXKS89DUzBMpS2boiqXej
tbFzy3MSHC1yPFdIFJIVyiZKZS7G/pAbgiejJk3NagE6M8XYQp+s15OsJ0Ivc/l69bB3nTvRl/Rj
Esr782AAPCNqkqo4twh8cA84OWTmSl3pro8qFxk/xrU6M8N1gRSYVEAO/9CwpPQDzF1niOrsKZTT
mqJnZzfDzQHZuA74w/i1Pob98KnUmpFJIfZ43DTvTU3CDodwRKoen60tXb0MDgH1vhMr66Cp8dZB
Qi6U4dUK030RDPY+/EbRxjua8DqhY8LJhKL1OXIJ0XEcClttr/KFgJUgsZjOttt9Lo12H0jVS6ZZ
C6z9xSGKjWTji29QD6rTkGeZsi5TJXho1PhT1XMR7bkjLSZb8y8mxp4SeFTsWOFRTBHXNqMD/T9e
M4M+MF4fDWBPNnKuVaA3VDN4qDPpwaMRvImTeG95CrkhIGPLgszeJu3yVWOx20pyGatsqrbM/LvV
pESHdjQJoAyHT/wp+oa56doVAxkofVCf1Sp3CGxOtySI5uC6GkzOakMuRdiIRbC35PkqVLfekmPB
EGsuxlIdPMTAvpAe1WQ/HqOSKkUYj3CnVYAZUX11wKExOmqT08CY56RWlCVCLw2ZCvPZPoAc2Au6
isy2u2OWC6Z0u9nGIZgO7xk8T8vShGCHtaJbO9+1iLSpzrCV72btj2dD7189N6BKU0762pHptnnb
Pil6k+z0qQ33pe8d50kQqcxf3LxX9lqlqit6HqSWE9ydjLHyFiABAynPnhIoI1U2NwUIysKaelnd
4M7KnGJCmlo7W5K5bqXXedsyRi8Km+xe69RGcHN+Gx2lfjHz9oWKKsUQ05w2kywtesZ0zRGN7PWY
sYAh4b1+Wk4HN9fwKwf07mmJutsQ7cBlXmT8ghN0D1Ij0mUQlcZ1qFUdXA5IqkSlo9xr41cYN9FB
SUrjwrx8iTMoP4Ox0db5wKmWIh5Y+EXfUfpmSKGW6maU5NpewRPj0hVeVoHUlltwGE0pT4p1/+wo
6rAD0J2fkkAY634U6FMlCqpCBbB1VPdDbDT9WZmyXagzsiIAhjD6qkvhK2jxY5oKJop+QGSNisc5
wUGzodJqMZN+tGtgZYoxkgExVObTjoS/R9/DLMnuJ44ppcI9gk/G80L8paVJq3yEVohHmX4c7La/
zLnDdLr3eP81xHKdumWiQO9B54eOu/QZyx+dfGySUZRZSzsopCMZBUSpFXuijZ+hvPnrakM5LUC6
J1V72cVzU/RnWVrcEis/O+TRSEkR8aO6Dd9J1YyVF+vM8PKof/Cd9O5giN9kEz/sIKWdVdO+z8oz
dFBbT6UxI0N3gKaTJKTAK6bk0Rx0lJNLN4KKIIX9a0d3n9UuENsQSgUmEUT7yG5xJHmY53Jw5wSJ
I9w8zBDhZi6REo+1VUdmICZ6nhHMKhK0fGm7Qoilr9ioRS0AE6iRuWP1qGfmBYqYaheDPPlZjpkf
qVZFBJOHxr2yiU3saWLtkmoi6TB6TFzVfB05ciKml6uu/6FHA6hNzHVKIw9JqThEjkPjgbAflbCM
gyvMfYvLYtnnDGPdBibXvCgj4kiLDvHxrGvQ3YS8Gd+mZ6pGjNErJcYHVPWbZDjMlQxz0oYdRvVm
gT96AOfTMcm1MlwGdGlmrihiaCIg6mg7ZrSguLCehzCtr1Qlza0Q2g0nIHxgx7kUxuBebCdU+EXf
VAe8sUkJCTm+EGdT0T8pMUaVLE09cFOKeCJebJkBeF4hu8BrUEpApZzYxnKK2w3es9Gpo7kUiVNs
RrX3Ly4xA5ssgzDd+k+IjRlYmcpDbCKtSf3pgyQJbg0/5otIoWAU3bEcQKtwlfhUM/7fuKOXnRyv
B8Yguoc4AlPZpZwakxuD6YgZ/Sdp/rGQ/hbgoN5hfjR0R3WWJ8gWCfSvgWs7tiHYk/uaEcmV8NQE
TOZUHkmw6Z4oyrOXM9p0SIF6cl5JrB68EK15i7evTmABGI3en3rOvUMR2WsTAWwnXHXb2rpXkXvp
2XTm1NdqDNJj8+diwuPJOZwUuLBivFHfLaNGhgRCGRWXgp3xgZQp40b4qvVYRcmiRts4GXl1cWqv
vMyPGs1ctDnuaBf+YokISwQLxBDmxrNEAbljiO115VIAF2CtmMl79ZaoGY+TigbKn5bGCfs4Ea7p
zQUDvNMJMBt0AZ0Fenq7zw2yJx3NQkg0UpsLgz7eDmH/3GP/O8yLuifxIxbDhwxQycaX7oJ5EVjU
bcskQZ8in3Ml+D5iaBpEEXVteeGYrx6aVP+6ZnpxMmrKaCpM9E/CjzbCg7iPS52JAAO85SyNnkXS
I3wmZrSYcvGLmyg+Ogf1j3hSoAqyh9WWEmKbxquY6TjxNl4U7mafZikL90jSyPk14nwFs/eHIbdp
EmfLEPXCgFPwrwdleg6S5r1K+hrTUWmC2M3cy+iih2vN/tCohskBjZUItUqw5EDolzNm0he5trF6
OCHzassRWNVTd8gKhwDWeerTLXHZm4dYO4kuTg9h4RkCfQy91iZE2aHLYd/PhTbEMInGBHwMPapB
7vNudkdquA17U7e3irDHlh+dyrtwGUWaya53m+BRYAmhiTc5TO+ad0HGwnaoSfwEOGivaK9A4JPG
eEpU6aVq3/ip1xrRz9coa8pHmuffsjoW24r7yIGGwTr3G2xIA982IcFmFblJBt6lcQhLYZKzwqkx
HtwaVF5b9hD9Q4UmwhzSU2khzvIE31YcDKuBiuaau1d30II62c42kgBHO4PteD8wIqLKQMc4D1Ui
Hjr3MMyNsyRSOAW1mggnJzzlcmG1xdqC5Lg3pXDXl+imViPmluE9fh1qzWok0HUZEIkCaaH0fHR5
OfGHBdqWGtr/mSr1Uo3a/vjdIZYaGhXwmPuqjPFgks+/Xbf7QUUx3GaOi6VQVCTCDdPN7kPjGOrq
tXZCZwW+lBg5FYhyJTVaE0yMFWJZZzmzkmZECDnbdFISNEmBnpoOgTt2cQRAqewHve/SnWzjzDPS
Vl4emNxy3w7YDPW+/jAvotTqD9bUP5Zgnn5pgjFwdJdYwlDxyPGFIhV/kUFlTsuD1z6tGrItdHOJ
CmTCyquIS+emw8ZD7r0uTEBmsA7ppnDkbfwCM1ItcdlILWgiy0Wi2x0BLgZDzaDY2nJMOGUQ5i2D
Wt2iMMDStpG3gaB5sLTEvzlyAacO+IY/qbtsooSX4H9dkaLjXKPYqpf0tnFnDoZ9baH5GjblAvDp
wTpsUD7MdmcHxCxdz9n+7Nv9NrbGR0vPxClKJ3PDXxQs7AHzZqrojz4zsqMb9yzswaYn/DJHfcxO
VBMgNUmfpbs2EbLumDssAtuPToRPGdskMJ5G+PLdYpQ/cC8X3oC4BhZDuiaZgYoxHbPZlaPJKkvV
6z3tInDviAQO8RQpey8BcyyZuB2Nh2tdei4ddTvbZAbnIt2P7BGxX7DL0j5beoH10unVAzT7ioyC
k06/7Dg7y0lwh5/Rkmrp5N5rqDjaZioRQto+rnSsip4D4BNUnil7qfNCE/ytWe7QXpnQj+p/AlRC
AwnJ91tKpZMhUpS4/riCOs169EvCg7sQr1s/edrW0/rbzFv7GSMtnPFLIrsrFMxagG9gtU2f02Be
IJjh+jX0OHNb7hRrWgs4ZxKi0GMbzTmeCpKQFcPAuGC4x55u5tEgZYoe9npOXf4pdvSdiBKbN4VL
bxbeM8ayVl5OHTfgBOEGbk1gDkTyCkSIjoyJZIg5kNRZNtCzPWRVsVd99Lg3bArpPwMk1FOUyXdD
bRD5xlWD6piD45GgEKVNrLWuI6O0y6I5+9huSOcgIdfqBNEUDpcayDRUAW2HaEaqyncSI+1NWkDd
WIoWIX4DrygjWTEJPifIWEBvhNalz0P9u5wtKNG0xTWm5bI3/J0mjQ6Ksg2N8DGxp+7aC5OCVK/f
daaUp87iwMg93b9y2N4br3ytfKE9WqaeQcxRLdDDeOUbtBFLxw+NrTllX8aRo7UjaRcldomWeCyl
l6vyt5rCtWE2TietSgqfylk6D0TCwB9OfuBgnO51sZrcFms3ren1VOBGmkzQE5wIBQbxboCEpGaU
h0ReTTvPDjeFQNw/Lyx5jTKr7IPWonBI60B+yZS3TWG9pgvnnmoANnsvDPbzGj/SQyTAjc1U/FCX
JDkqJc2E5aFJOOkTpS1umtJ6V4fIJ1SKSKoplxdELy4ZQA2UdbGk6BF1AVm8BYea7kjSfJhJM40+
kqmt5msbdMWlbBHK+kUEXBzKeNW1Txo0xQAYC52LSY4nBKqJo10aR5/6/25G4Biyojtow/HvVW7C
/E8aN0O3hGFAilDhaWrWXzVuSMD4c6sy2RaYAXt6ATubCKJlS9ZCOxb1LRHql8yvnhlnd+Q8+3yP
CVDSKnASEqvL8oj6aTzUOez6tqOiXHYAzxI15sTGTRHEYtkP1NuZwXgbZpjsUsG0zAuwq3CoW9qw
N3rGXTan6MJCw4wZHRQ5gqSV4sBgpnaDP93vkkMc7XJpF4ldlb5rYJHsTb7uYbCZA8zGjiGo1y49
H1CNXJb/m93k/rabLIgHVLBNF4CZo7m/iy+jRgVVbTI1U0kgWsACXXVSpjcvUrP78WheZZg5kst3
4LJKFqHsVswLK9cbLkndQ9TIenUdFFezE2JHYYeruxridaInwA2ikN2+LIHHLQoOR0Qn9O3JZ4gQ
1ZQplPMazI+fIRxLlb6CLMXNmkZmex5VRGouiRzreYZYSwPIKdKU6K1hzNQph7qOjvSqzGc4z7hv
KXNz+LoU8BigNHPpW7G95d/vOV39XUVpqYammnLn6RZX89/VxIL5pW5GabcV6FGRGI4XSy4KJouX
yeKSga1A3cwv5Lb95tYMFy3Frg/zotHi5vujeVX8+ULiTNQ3qFGvNKze33PFUZViqSCdZX5K/Jk3
/nN1foTYzFwNeVov59V5McmN1NFOpTV+MMlLsZahP4THeZEI+idAXrmlSk/8IAHNPxc/n9OutY59
dH5JixKMARrSE0OtHzkrlCsBx/ZKk9SXeTWEQWkjhk4OqQGicX5uXrhN6uwHrfgIfWdhRdTLk1rh
qKdLp53aGjUMdSucD6QVlGvFDX3aCievBopgVpiHDJyPc8Tw/NScMzwvqgoSuB1rL789H0Dr/h5H
rGuEHELyRM/x53PzR+dPTFHFOJIK8npGEgcoxw/CTRDhtWjrBynBnp+bX/25ih0L2/a8/v3hb6/P
q/MinSAdz4++b6fs832iJkvmgdHZIQNUVjeqaaXiB1jSYKRRJhejTgFqNT/0dakOSuidd/IzP9+j
Sz75z1VcmfvOpKzqVzKtRvIRWlpcJ8Be9HQ9FUCoXLW53NUMfRPUhx5W2iSfhhO1mOGkIYNfwrMj
ZUU+9/OFn6uRfCEw9Q5mpJ4cIsUJLnpSXfQ846ZbBZC/e6Q5tAqmhdYwLzVFJ7sEavk9m9SXwz0l
nHZgq8P9JNnc3zNL5aN5lclDBrjQIXXP+sJFvryNFMzQMTJ7zFyoAYiHa9SmYwT+RC7GJmEq4jXB
BlDlEaS82PkAMI5zk8t0GbRLQqEIVt7OupSoCdeeHxmrhPzDWypzGkiJhDAjZdzzc9TCuuvfXy+s
329IluaSyW7apmYzhDdt/a83JA1+k2amTN60pLqlgJu+KdcJsOATA1z/u0YAa7PHjJ+TXioG5gVs
TsCRKXZzso90b0Wo3I9Xiq7EEEVGYrShF05NK7ayHRNalAmjqt36utBuIPmnq6o/zSs6/vxznwdr
TRa350UtO1i+LFX/X1d7nMOL0OAEL+PnwbGSr4GBKBBnvhTg0WUNGte6END1Y1EEKH0bWIDzUzDP
fzxvIGuj6ktPJy2sqyWJfbO1jPKQjvmDopvPnMI8JlBZ0txE8zHJebFbJjz0EkID/v73MP6L30MI
BEqOLQyHIcJvv8comojujGluQwabl9Rx9Ae/xzgYw1FJ0Nw8zE8FwIGOmVm9/Hwqyj1tFw4oJ2P5
oVq1AU8w8ufuTpuykwqFuWvpccTth6k+6FkaD2RV80KZiqFdRXCvF7VguPjLS9yh6w1RDMPWTPto
XYJroncPnHIRyCw4t3LXf78HhDRW5HikSZD58s8/pCCK/2xd1wzXMlxH+20PuDE3LtWpxDYbb0GV
fFE7UgXmRSmSWEYmjj/W5yftOCAsAm3WwmF2saEHECCKU5M7Ikd7iy4dfty8GubKHhw6sWCMp1WP
ZrtMJsz9kFZmOi+d+Qlr6DFr+xs5I0RUXZFcOL/wy3vmJ3953UtdD/hd5qwbIwu3JYq1rUib/i1J
Y4wvgXFPhG4e7dt/s6vkrvhtV8Er04SGfk/Vxews+vz+iEWo/ucf2v/wzDHW3M4yt9whoz0zv+QJ
lAQJ0WryxQ8qLQehzY5pTSysUVYhkchoT8JXYcwPAIBbnK0w4LXhvOKneWccyKAuo0XrJgbGX6sg
RnnwV8NAOALnhnlx5MIYI5NBRXTRB+ab9YCQvzFzKYKSr2oPQehMv7xTbsElUdtkyH7NkugeBJG1
D9I+IUCZp+aFhmxh8fd7x5Fj6V/3jq1rKvUG3XZVUmWJV/3rpa1o0Cl3vocOvMmi9c8b83yzHVlf
BgoFd343fyKvnPv5/J4gCFK6Dd2bGpnIzm0Mv/74kfA41C7R1D0TSgtZNozq07xqIgxbiaBIt/Nq
oVUOMAxUvPOqVozTRW4Ik2L3PD/V+O/zxvCL/NcbS6L+142BkPuxMWLBpgtd1Yd5OwMZwbJd6zV7
nR5u6IT1cwgsf9u7zCaGsqufVbVFHFhqL3Fp9YglxktuWtXT/Na2duJFXJWkcsu3+hFG4lH3kcTK
DaVYthD1Sb20fFV0EG7LXt9+31CmuztLd7Pb/F6nQJ0bJIO2n1enYSQ3Xm291byqKR0IB/xP37dk
KLb+RAd8fk2l57z9+1/d/f3ywZXDtjVDqLaBlU41fvvV5T9nD4NfEseUwUV2EJzMi0iKp2slfGuY
GlCjQnOMWDNG3Es6/GOBDPaS19gmOJjgK1lNfu8Cj6l1Fb06hIsdML9ay0yZdi5cYEsH7I542ewo
90X9aX7UWTVdXRIq9Ag1XuwlT+gluuu8gPnTX2lnimWmJRDw5QsMO7trJRdNXXwO7XIV4krdlzL+
quKwuvSlOLiU/0BQ81Sh5yGDbxFtbfkcMUnZOVRciCZ2f4pVOspCCkR/rpbIBldtVBTLUtp/v/v1
FCzB86omH6n1WzOVW/ZYxBy0LD6MnYk8WquLVVNMTwS25KcuL8UF3RGzicarXpgQVoinqAkmA5Ff
peheEBVvJYr9jWKPs2lpD23rijSzLkO2aMu0Y1cunCygSOWUQI7DnpzEEA3PItRJnZ/crKFgAFbn
QLrPj0UWInCfD47/+Xn4X/7X/Pb95K//7V9Z/5wXI6h+pAR/Xf23c/i5QpX/rflX+bE/3/b/9a7n
POW/3zf0l+3yz//481bvzftfVtYZXfzxof1ajY9f6zZp5r+BLyLf+f/64r98nbfyPBZf//nH57zN
Grk1P8yzP368JO+quq3+chrJ7f948fKe8rlznjX/8e/Zf/y7X+X/6WNf3+uGLaj/MBxNZUaP3t0R
0i7Zf5UvaM4/GFBbpqqSVuei1vvjX5j3NcE//xDGP0yhYp+SdQ4e6Ix16hxxMC9p/3CETaeSM5Vz
1basP/7Pl//Lr/jzV/0XQMK3PMwaeWezdf6VX671XOkdwxCuRveVv4R7oiwo/HonbDrSTggupL2C
ooujljyqo5p1CPBfOhI5dNs6awCrLc/6kIl25wTFg5uYSyXdhMSiUkhEymXQ2Eapci1MVyyjEgZB
yHU8VrO7WpRbk0I27dp85yM5ogh7R8pirsMO7m2ihC9O0K3xCyAwyqN7QyTJsm/I/DHG7DIpCM/L
STxh24T/VmqArGVZRVMI7EyLe5kY+9QqF3lg64sgjV6xPDvMkNQVGGpSzIeHrk6/uq6kQ2PIWPaq
e4qnnD52mG9Di0gePyE/NYOO5KQHe4CFaLoFOWlO/pbVb0SdPiIWiRY6CD5k2d7B8elc0x55wz0H
sLCGsFi9Wl32VCe7KEzf/GB8znW3oRrZUXICr79y0qh7C3wUbmNJB6PswlMEeQEJdBIckzB98YEq
fVDRaCyHrB3IhB/MDa4J8tU9u9h5gKxHrUDyUz8HYfxRqbJ76SLejas3zCnWsmXGvcJJgQhV4MAr
EfKGCiMX10LmBQ8fEsSDGPX7OGDoGxo0cB31lSuOpZWKZsVr3XJB5FOAR5SAa1Ohu8x8YgK65LyB
diw2res9kmYu6VUfDOuTbUV4GkSCq9YslgO2OX4YES+noHZWWvio8C6tA7FGY2fTxnmLLli1iWRA
vFIlG21wFFop3qM52e9hE6+QPp4xpAZ0AQhwchgP0jsZNqGZrTx6+6vGSz4H0wtqJ3IIy1sYE+Dt
9FpBG2P4YvTekcikeBEl5ra2QKbpYSj4htyEjZxEPIvgGfF1UjSulan3MtTNmbbVpk6p1urgc4Qx
vbpWdvAF2Tlj8pJGMp3By/e5H/v7QHwztdg9OKBTcARa8JL1tY+RedPa7rttpWeZ4ZD53oehjknH
s+Dqa8bVbVB19+qA9sz70lmUHCOZmaTGzb0cMhka0UHBK/wVBqnXqQYvGgzPORI123Iv8VC+VDVG
UKIama2c3cF7NxIDRN10t0RxJjoK0EMETTASKvTk9ogtLl7Wo74nF4uqcrUHzXqFaofXx9I+dyD+
QKK/KRYV+IRU+nVB0jHEhXMFf6Qok1dHDyGt5BA4LfLJumSZ1qJZ+bUtFioydPnHdMn0VATRQfAD
4WXilpZlNmR266Ma6LcqZm+GApoNbtlPPcf/uiG7N2ocPsxQyyXtK970o/dlwM8eiiEES1v7gMyG
r45QEb/cp9I5eWWpLd3APgZ5CwMeqMD0QO9643LuDKkOtr9p8VS+VbryzZcboTCF7TWBe9PfI7vc
c69cmVHfoOkqtVVmWTfNyon71Tmw69j6Eo+fa5GVIOjrJyXtLs7YPUFjWo769K517KpxeCKQp1lw
LUbKQNRi+MLOa1JM5mUFmhL+pzbYn1yVsKkse08za9oolf5eBz6WvqKjV1SB4e/t54IhkNZzVMcu
x3hAyclMcr4d+o/BfrFysvPyc9qeXK3E9KMcTHXYwD7bNHZ2sE1vbecEqva0Wyx367j+RYBAGkuM
DVgZErEGq7ZBMLNybOQlhr+m0bw2Ozq3tNrQry9qKll0pfnXV74+7vriplu4RyP/HvbGugi7Uw12
jcz4pa4MGF3IKKVfr3/wwAmndHU4rXeBoR6GyVzJT2q9WDtmurRBSmNVXutjtMUcfiQ0LqK8KTpM
+spVi++W8SZQGmHj2tptveLfp4y+iopXwsYOY6DeShgFGZFeLUwKsw8vLQakIJtWWegecg8eB8Ix
tdsLB3VNNB4w4B+jztqoCfF8Bde3TGzwUqzlPqFzhCTYwsgPlGdoLm1fE2kFH0WrtnJz8LTWeEYJ
aWiyw4SmijPm2tb4PhXzlCAhKrMJJUt6drtvzGohaa38+FbQJhUjmCWsJ5HZ71o93495jrnN3idi
XORczOzuALKVY0DdVVG/rmJuIIW/mYJk3lseGJe0pP3H/zsleG/z/oIJv6lfu1I9+qAaVN+/q/Qc
UtCJChPfwfKehqLe+q21dSKJ2DzFZb+R+zWqebmBvc5+Bl65pmC0Ag6JKrheuuhwVfxgenDNB3vn
dfauyAsGztRrY00/klOwcMbic5ADRrAJso9s/xJk2PIMF9GBtJB/mYZtb3nnUtIdRyU5+/ErIvVd
UFXnkiuRzg0Sf+9Ewa2950byavT93Uiaj3K9ivPXxBpvimpcPct4KXICgQs6mhUkswYy7pDexBDf
YtV/bDCZwS09uvWSO+QpdyzGxsHzZAXL2sVVUIx3oCKXQjcOroGCtEhuVaceUnLtA5hAw9Ddgbg/
x1xESSrFmN9s3dJ700PeN3W0FPWbNiFNJ0e0Rhw3+QjywGDuW3NRhdqLqnlnffhUwR3tGnXLVO1j
MyafXBQhg47hV/Mfhk2nR69oXx+wmtuAB1qLKZAaLEdjeDTYhtJ5jOzTZR0rF/MzMsb11NZ4isel
pqkHGrqrInMQAAjGMw8ZLveIoklbowuK8SgW6g4yKkRW92Ql/XkkP8aJtnrdPnZGWC5zTukKiYZI
to6jbrG7P8BxhozVPU6+4CLqf8DkxAQIFSyyHU9T1yLOj0DWaDtTTQzwKcJ7mbKv6ptTxI9Ypi5Z
gWmxHN+R2zwmePGL5l2JgxcKIm9VHReLPlRvqfpKnb5BAFMqAI1LJu3mClNOMR64VT+m9vAyOtGD
PGcstCFWLr4C8QYVmKNe026lMeymajpCJwyNpwYFbg2J1bH1T1TYvvVUx7xoOhXF9MGuAuZANBFE
+zFB/zagQ/cRBSCPxfBG/IJprL2wZspDtBAHd9CPW5u2YgWYWJTKqurqSzSpr8Qeh+47To5mOnu6
TMWol5YbLFJUVGirS3ZKMyqPYzGeK3U6CJhIiZ/7DG0GYsBxM0Jdb20Oazv0rzD4PthxjN6mG77F
ifexTD45RreptKWjHQfQyqpMQRLtE7HOD746vRaTtwdRrS4YwOwVGx1QsKsSTDWV8UkMFD0j/bkJ
FL4T55zXQZO1cOnRGt5Non0MA50BMl3jwVfAvQgDzRijASMlT4nstE9lce/pVGh5drAsELMpdAYa
iybDDltfh1786gfuzq+LK6a1NWCSU+09ivTdIPcCCU5716rwMWxjUIzWjpk7F0j2XuDu1Vo7TjFm
are6KJpzGaf41ufWXmmeuI2d0Lvcg9K5OIKfG5d9bT5xA7zTz7nnVncXAydF1nB1+Ubv/wkc0GpM
lF0V2Cc3su9cQJ4Sn9G2Peytwl9auvcUTQ6qmPFFd6JbqycbouD2ns6QLUpvQ8+1g+yCePQvSY9y
OaspshXFZyYr6h4j7XsfMoQ0m8JaTvjVF2O81epn3UMXjw7Sx2qJV9APTok18ZrzUInRWWStfUqj
+Fy3D327i/PgSzCW2TofbYtYxMJZRTHwbY/bcF2amwZo9xAN47ExvD0Es3PVk5XKH2mizPOYqme+
+aB6vAufdEJfBXW0UzwOJkatIaAQwhk4LAJtOUoRMGNuWjNVBjeWTkiFP/Ywuox1FHyBFkbs2EfH
NZYtYx07Xvh1i0WkcpQFMa6LSKFj3iURgqVKoWVc2ZtqJCnBBJ4Jaf+U9YSAeMUwrYwC+ZTKoVRl
Mai67OR55omEpW6FskMsJ/Na+OVba/qPdToaCzNqPBgv92EMkgVTUHeBVn9t+663NFV4nmZ/r63s
nBacIk2WXlC74NOdLGdjBnSxo3hRpNWaosC4UhVyqaSyPDDCyzClxcYRSboRWnXMNDtbMvFadzY3
5EZhbhOEJnhcrXv3rHITGozRUZ4tVWJw+DOQmgcOBlFiuHNdXatZ/bmmbG90QpqTs0sTc7IGHWI5
uq646atp6/IzR2AKd05Or2JSy3fgGwwraK0MrePg+10GKXiggZs6AOVgp9oEidmdswxx4C6xUvrJ
J90I8XvRS9l0bcHJuOz08kPkGd+0Lviqemq0si283A5iZki2TIdM+zbZsbrIlSnZKK6eEiPhY1Gu
KhTtDlcpOp4T0YgFsoHmWyhgHleEX1971B4Lvsmw6Dtb2xbFEGxs20dVbWGgsft6jyF/2FVDFi+Y
lIS7vky9ja6NBNfJdotDFPoyLeFwwIBekoDUrqqh0K9iTKSZOF3bHmpBiEdra8qKlcgJsJkZw6Wh
Pyd0ZpcG35Wcs3Ktll1/ChG/FGV8z+uI8bM1dDuTLN91HmnVxkzHeAPrr13ZZRiByWw7otpGHJLR
hL3G/UTWlbcwDOurV0PNdHD5OcDKIPwT8OeGsC8swbGoZL21NhkOwHuSXm9/fCBry1v5RoAPhHDe
ldpjG+9jpO26t1H7ukcjmMJBiJNTEXr92iCD0e//N3XntRw5kmbpF2q0QTrcb0MHGdQiSd7AKDIB
B+DQ+un3Q3XbjtXY7tjM5dxUlWVlkkwE4PjFOd9RiODxF0hn6c7ZLOsTrp5z7ZLtFzgPyqwYO6mz
XawU/ZJDo5fFL8vANMEbLIQ4xmM+oGgeXeavsot4Gu3uaIu429IRevcp8u4EJ9UJNH0LCumcuQtd
1criVXfZFBsO3IF9CNvUox/CNZLttjcgh9ux+ET2cBWCyt2EvE757HOzQyV0Q135h+RuJ4KZMEg9
/AIS9Coq7/cwpMknO0q0y+qcRM207aYeXihyh03t8LYPpzK4jJmej7nSvzlT5zs+jYLWRx3q/ixW
UPBfLtZmpX/89V+rBfXsOAUVoCSVg3XFoVu9ojNz7K4fXbKVyogAYKYBKrXmazMX6PsTj5tkMltv
natEcTK8BkVzUEnlcpPEziFps+Epze+Fke6Z+3jewof9AqYQPJHTGYAcrJXhPSayb6uU5WsM8D92
m7uEe/NqmAi8jGc7eNRlQ2SEie27TAHdrxUSqL8inJhoLSc2ihs9e82lTcqUUDr7O16Ic8RCQXaH
a06mRDVnklRdz0sC7NT3DwsLoBvhZOMjHdfV3OD9ttx6OaiifpuUb05pXL9Yuq8epPsbIJ71wJf2
aH7c5tRNyBvh2RVAV+DzZsVjkvwa3Uoc8zD5LlSu3oPAefXgnv+uyWhvh+VVeOl5RjInBBifQSED
CaCSFXWG+MW91mSiUAkQLVG2H4KXQ4k8PauPeNQ/2GL8ptbZQFj/QLD1Wvn6isf7wGD8iJ4GLqVy
HkbfP3aNXW3a/CYbSFdLmpQ1WXBCCrv/S1jkX0nUtqRqqud2tdfhyj2YEE2zF0hCHsaWwXtJ1EzD
FwByFHQAq3tBRsBckCRhfUcQHLWoHlXa/iYvT+ARLvnePVY4gyhhimNoPk2XbogtAmjoLQQStZSc
wKPNfAkUT83CkbLtE4nclFXFRz1K0gf0H0uVHxK4Urvc6AVT4/CDQeKnqZo3Xhx7vwjOsR+e6yZ/
yqfTMEcfc1STh8kwyTHMHayZSL3ejZ+jZbqzsBMkS36JU8AhQTk+W4wXttPq11/j7AcHrP9kvjDX
H91g2WtAMZwqR0EC7w3DqH1URFd2YP+q22NupX8a6d36YbP1RgIviv6n9zEQpcU5tByUxFH8yGly
stL8A7iezbpKcvOusQdN8mckmHnDS/VBh9gm+DeEDtjMMdzcB7/UX6xZqdwK6GMRQeldjf8JFbwm
pkAApIUkgRdzpiklPI+AYEPvGdjMOquvquJ3hUXzZvROOs0LDKRL14fPazadIrtzdBB9d+pGBndm
5KlRaYCZsIn/RJKuOU2/y9E/5oI8X39ZXoO548nW3D1l/pGX3cldJUFJwDA1nbs9Wcdf7hKcNd4i
Aleyj5ggPxBkt8j19JaUsHybRPMeB9UZYWxLRsNLXjPYWVi7tgvXpDB5hTRreLZsDGS2i4oLTFuC
eMfdxBOBGd6yAgzrdd8RbiOgJNxY+dPSq/Ng6yfCfl5msEh1Q2Rvw4cBpHYzpvmXB1pm/ZuGqrjP
dPPUmOZtzJuTFasfZxbvhg9/mxUWznmW1ppBpyufpzW5iEvV1zwdshSHsGS0Vw5fTmJdD8Y/pc7w
MBSHxeWeU+5J1NZekMCzaY25MCL4RlACHbFKvsYxgE4w/wn5HcPItcFecgCBcS6d7K//lhilcXxv
wzswm4d6BvQqHmxpOHjYVCZdkWx0EJx8U9DJyc+dbMebBVCOxubOlucMyv1xTMw+QAXcCtjovfcQ
BQJKPtrlXu7QnW60DfsGR8G5cOPb1AqJEsrwTnoEiom9Ms8ez7OUpE2gOpX8oAVeXGR1UIWK4r5D
kAN+i/KvqoaTlcfPacBpOWKeBhFVGnIJ9FTxNklOSYHuER3QVhlxbgvu1JxT0hvDnZ396jrzFPk5
4+7pbmnqNyShpPpY5gn+7kNW+hSz3Trrl+qpj7k48ELybWeHz01KczLlMLdULU6zAxyhSIlY5Oer
JnHOBD1YiRBQTl+hpn7oLEzHFX8Gely+xYYaw8+pFi47CTf1LA8W0TKglDcsxOpt53CtBLtGjZGJ
2/Q04wvdBBNi06p7m9vsD5CAeO95xetk53fM0474i6V7NTrZH7gGu9GCSseFRzb7x+vAfHsCkh+a
qa7hRwbKfmFRfaptwnEc9dvrNSuAGr6wTL7aL1PabDYwujLgTSz9FU/yFm333u+WVwcKwLqnbFyW
2RCAeDl0iixeSxGJWHzo2H2AcruPmdTVAffpLLIv4ORQcpLhZg2jRRCu0dynzbZyrD3O/hUTNT8y
biCrJwcjK277qHhqXJ8kpfJJxfLc95CyZbIrFs40u/wkUmHTcE9PC2sW8GFvrIb10e6zrz8lfEa0
N5vIt67mzH0w3Ni5bRUbsBYD3YX7IInW2zgV1telfw/la/3LKRRJnLQcI3BD+FQOmR+Z/sn76TgE
uO5Jr8uj+LqZq7d0GV+RQ95OqLDaiD59kogMUq+89+gkhR5fQwYKNUap9WJ0DEInK+dnTdgHpE1F
LRfsm255Wtriye+9ky4JQS15xIsINqL1PXTcvTMmQq9GHzcNkA/1DdyTKz1YoBW0/mLKazz6lRDz
w5B8i77JDmHLYeyN4hnnwnXktOcBjA2Ds2QDSYBgB4/3WuAMF+t5nllJj+XTkIhD3Vp7QKLHT/bR
7NrXqMjlVWbLa1nmey8S5/WWLd34a16gFChel1MAdmMet1UdYs0TZwJknzWqmvX1rSFR+jqAdeA+
cMZTD0hOTItMeNXDUSrvHcPg1uZLQXwAxu8dZ9ndiJE0Fr/hnJ/i+RflMM+kwPLUt29T7f0UwE5I
yePuBdJAAOYjXMj7wZpzhpMSVWERHArUzxtY1RN3QFEHJ+ja7TZAP0AxqknXYY648ZnvMMmiwXL2
3Pp35HNmu2HILk0qnkUajxuCV0KKJ4KhWzy38ZIB4EDveALicwxAYd4Pw0nHbbnNqmrc4ptdk4m9
XauY6gw8m/s0H5Pd6MLNoCr7/T9fMf+/18J/2zb/97bQx9/luqBt/xdsmB3vv9wwX0M2wWqm2+7z
b4vpv/7YvzbM0v6nK11hS6pQl4WyQO30rxWzUP9ko4tNzvOUFwT+ut39jx2zK4QMQsdnCcyumb30
v3fMnvon++BAoB5HSvc/3jF7/4nTbLl8C8IixX/W7PdlP0EJXM05YRDsbTRXRH7gRN44YqJV9FVl
iAoLoceQ5vk8dCgfVJdH5w4F4x0+2O5zUf74zDS+zvdAq/Dd16HaUQCYCwgCgpf6evKviDUkWrBU
VnMqw9L548hoNYYE7N3csXIINGs0w2Lq4Z8IMhclr6nTG1OkA8bpWTh4ifOeajvCNUDSKD6rC8g3
L99SXJfhvjNGP6855X6gGP52EIZeFJDZ48I+5VAaO/1gQSsPCVEwPzhCyzPhM+YB4CKx2A3mmX0W
+/KlqHJvn0OO1BvbIWRhE9bZvHeCIj31JpxfY6aoJ5KmOixbXoa/v1TqrcQpdIzqEh6XqziaCUhU
Oj9ay4A9LAmqD5EOHWvThukOR2yLt71SK1XcGKRGOxRwyRtnfvDVgIZCDEtSB0zcghdAZWcLyOi2
6BRwL8u7nqVx3q1O+cMWZQ4xshlJThSJxnE/NBlUP+Viy3uha8bdPXqHb8iBOFaMU5yrwtQVNNze
fBriaFnry3liShjPU8FnO+MJA5K7hPs8HRzC/iZwr9IqknPjgA5GOdn1dLD+/IjJ0H3injS7OZlM
ffRT7uv9wE1htk2UDLeubArsuZnPWVpoE/SnKkhmPuaio88L0iuiB+pvrOrjfZjJsThKgjPvEC61
N1W/chQka5yvUYFBOViDdiT19RzpXUKANG9btAEtaIJseA1jU+EPsvz20wdZNeyIrqhPuDE75DvS
g3CaYB75HjHrcTkCSaWTJpbaMozzY3KiminejkZk+Ylsco1aZzBMDsBSIjWb0hIyWdCBKyBcgwYR
b+rPVGYl77+GsJHCUacCGffBL3yGqQAV4Wg7LspZ1u0NrUvGDsjZeL4gqd2vA5TX7ZA+h20UPa9M
ypNkdcsyY4GghQuOFGZuV8pE7KEDi16nnUBqdXOcEi+sMwG9tAm6rShyHCM12Bt0j2mF73tGiNLs
iIlMbGzMxACwboQotYlBYtFm+uBGStzE7HPKOrm2kCI5j/Q9qtqPwdrU1G4XPCJw9sk3ravmkKo+
+CgMcxg4/umdGyc9uU5KMHSYmgoKhyVwWkPdBMdMGmH7Eo0ds4Wc2RxGXmt4jH2iQIs584oDYfa9
dUInQwbakuhrJy/lB4zQ8p18OIyo9eAS+WOLIHqcDL4GHkHsPFXSOhdBHf0lAEsX2xBUlDgyuScY
KnK6fth3+RK8N9xeNVGsZXzLVC4+Y323kNdDKfI36ezkJwJJQPEtVvy9tOj70CUXb6ks84Od5O25
tDreoSOaNNz2IyrgYvIAPRtcGp3O21+hNY43nrVINA/j2KJ3cVPvnbiP5mp0QbYclgaBI/ywgE4T
vymziNbHRhHnhKQ1DBdfOleV1tEaB0peYS8j00OZIokwtOv6DOco77Yz1d1FaoNWHr+bbiAiVGm9
y2NHUe3FrB9IVdXZY+9P9pMvhPc6qME6OCoY3+0saX6EAYC4LQb4bRs+VvuUE4V7bljKXS/SI/1I
xGSblNl8WL8V3xvJJCAs9YlLKHwB3WW7B2GTeb3jUGmg+SKUf3Uyu/rUTZ++pRhbitsZy9u1u6R6
z6JR3Y5zp5+Zf0UgUv2Go9NtZs7cQvlJTyxrtLyUsMcxQXopT09N+DVjv6AayT4Mq5+8kM0lN0X/
mZKWOWwwNFtXiK/KHSD/GLusHUpUImNw77R1Ag53nSu3IblHCKTVK+hu98ARhLCxl+BUSXmcor3T
uN4vGUMlg9tkqmCrAHGfp1TEf0i6SvQmCqL1OIABemlj2wdnhf56bJkwbZpU4UBmenerx9p5sOzR
7g9Fy7RGzJSVAE4d8bmIDF5iWyyMVStIzv65W6GsZ7SFSXhw8HifupKb8+DSX5JkuthTvOldmRB3
vPZ5WR3p7AFgQnkD/rs3u8rtxk/HqWP45i5wIS+vKAu5Sd+toKrvlYT7uOm6zD5ORmmD/Dto/lT9
wNJY4smwzymSVlJhK+H9VqJ0s0OCGtzb8GBZMbklLfHG/eDFzz7DCoAJIbfyZhzxN2z5kQmIBUXG
+B2Ltr8J2mRV9GSL9zDVTdWyc5949wUxWZxWIchH164WUDYIK5wPfbeqL2LjwUkV49pC+97UIt6Q
BlYD3tSUSCzhgZ1p7FazZg7726i34/7g1S636VTHOjn6bjn7RzXBpq1FwIHt55q/ZpriwoZhlDWM
hzCXXwWOve5iQsbWKFlwqhbj2kTnHZC8B7dpca7DUFTpNgMvIkBpNpgsV+M+oqRFCppY16oOk18k
KNLcihBF/H3151JXvL6VhOgkbYHEwPjjSO0+uCB8ZDSbe2ZEhpmPC46VBmc60ow5jC3Bbjbv3FHx
r2qWyrxW9PRflVOxDV/CePqJSCc5VR130TboyY1aB3flnn0RviveJgenKmOQUW2rcOLVkteksc2R
8BtCDgNg5eNk7YOArUHuX8syASqbRmRd2e1D3dRsmHOj9zAUzV3bWRWgs9YgsB3j8WQz9nkBnx1f
SLEz101VF6wWXH/9CTJURmniXHtpCsZumSQLJ8+94Ibub9wa/A7rCZBdfElrN4UjNL3S+8WSwjmN
ON4BJUVI5ArZ3o1L+5g0KLjCyXHeiwiAFBCZ7HFMlfcCEKC+m/EXHrDd8JbtBVgK1v1XDfGj8SYF
LnQNvAwWIss4uJsmh2fC2j+WR8tqaYzrdjK0PEMAZ8NZhvItkiEhmwxL56PuxwYdWlzM187iOEAE
kozN4J6CNH/r/cC6WiovWfYuIJXf9ThkL4gt3Q2JbunZ0QFUK0A8t11OWtqWI9ozm16ErAOn0VrM
wW6M+xt5aPlJiB4jEs8q6nRHaW4VhznAMcUOQ/2plCSJsfMUrtsw2puiGD8rl5zO02z3y+8yC9xL
RFYzA6WxQnrnxaLchKC75weR9UCow8KLH9ocO8O26HPvNOqQhTEbhnThHEyRY3Y8fryxBdZeGH+w
fU4S/DYboSXha4lZwJefwtnr3l0UmxojjOBFXIrUui8rpP2bomlJfqkqp7RJCujzd+KsiQluyDkK
Xwb0tU9Nq1JKqrKPGbkv60LMtps+OhLkvFwhboQyPRt8Y9bMi31XL4UFtKqe+x8WYA7V6EDcWyYG
B5Dz1DHYVK35zia/eVRu4wTbNIJOQ+jYSA65P0IqG72Ua5WKAtSll3rbMRvYtcaIKWOyonT9FBo1
TttqIQxv7/XZdIeZTrz4QYX/cAkEqyaU+qjnYI6ECEetnGVXMfpEzKkhnK/noFtuOwOGtakpIDA9
S6Kl8X/TCvORsk8VKF6CuhSfONY4lkvCYu5NstKZahhZT+W4VPuYv/23E9r1Rw3x9zYay+ojYNzl
sQwj32QDP40Zi+VP3GO8WeU1UcLii9chGyV3mqv31DT6yF3bFOQhBHLN9GCGS14MQ2PHXcLHccjL
kdPHTZ6d3AtLPqqsfrOJNoOplDKVR98qg+ZMRxKKK50sYN9THA8cjVO7eIh4ExLZyE3A67V0gH74
DBg64QSsyPzNY5RCtdWUjzRAPggwFL4HVGjk/sSmtT4T1iWnJKmDT3Sz8UBPU2YfIe9wDndorOEJ
5djyB+Zrd+f3Wf5tO7kBM43kgJ1AEKTl0WoEmi7Q7zFLa4YUZmOk03HbWM7vuHTKi4n86tq14vwS
ugU50gBE03OEPDLYzX4dssaV3XPL+bzOdqufmIJKboQcxXgNUZFCS6pM76IkD3dlkwKHaRqLVbzA
+NjGzVWojfjB78o6qgWzgpTJO8+DF71YpQca0AStOcbVem+X8YzrPGgzZsaLGkakb5X9J/H9ED8n
cZD3hgMILlTBpnzMcxb/rSR/c+j8h7rLlpumtApny/aRgjFOl4/ZM96N9tN2b0rP2jZycNcJD0cC
AT8EGVG0N8Uxz6mcK8LM2OFF7fTcM2a77WvkQ4uTaxhJ/Ng7N/GXn8isodG6Qhoa+fS0jtu4xyCo
hzdYGPhvh+4x5B67cjF5S5c0wIlKEVfnU4A8Ez9xF74vGfP2Recws2gL6vCgpyJ9cRwZvkTd4Ly7
UWAdK46Ck1ishDx7iOjoh9jXeSJlZQZG5ywzkv1cUnj2LliuVwGT/86RNRtgv03ByM5EgrIyZkga
dwk0HhG+u33jhLdRnkCPSfoQfx2vEATi1ZDu0rj07sH1Uhba2AhvOi/Uv7mc7adwyRXZkqgwvo/5
uLwJlIuvo6NIs13aGrtt5FURr8eaB8iiSi/dObxlwqp4TTn9exW45gcKVQ8/vRdrFLySbOVtnlEM
LWDPb2eC3U8Jj9cp8UV9j86ku9SYQk9DWZGkjLpX7+OIzi+qQ1Rb8Ja2SdhOb7AykD7JXuwpUhAO
N54dHzuN2dWXkfhZ2gbgUuP3D1Yi03KvfZN+U4CarwoC5K9skJ9oB8wdcUVosfMqmKhUTMrMt1Bj
c0SBNRKEm3DQV47mt0WD991qNz1iI7Xp8FPnKm/bbl+grTtX6dLcpGIUlGl6pPO1xUqjy9j8Q/RF
EJ5l+dbnRXmme1UcjE7ykgdmeGPQQuMN1f3U+7yMNpUFCoKVrQPwlE10ejUGKJiAaCD/rSVhD3VZ
JGqfFIm1I3O3+qTFaxHvTn51l2kZ//hJNG6qAPZpBoCEwF4fAHLZet4Rukebbfp1ewyiNYMsGqvT
kOCcqqKeFzik4BlOgxOBGBzqKdzH0qMcy6oEvX5WMCtHyz98VFqEhArA7/wTDZXzCFFYHdFyT7+W
al0u+GnhXOAREaoSuAi0s9o8EZDk7qDbpGeWqQmKwsXcLq2u9nJuW4ul9SQ2PYrWkxcOHqmLUXK9
tudAYJa8uAowPxznFutA6cW4BzlpDi44nuPQk6mxQ+DTHGqw3fchrJ+nhjXQ+1j6wa73LJJBZTdl
W8Tj0zGfQad7jKa2Le2aPmLHQi6Dt0B/dEoKInmlstdmvWCAprOl87egEn2EzU38tvg8RgOunje/
chCN2QDOHwMxT/vKDa1n3wvtW5ZOyWeqpSEAKtZm2oRlFt6qeRi/OJ+WO2FphDxWST6O6zKn6ZYQ
SGpFGmjt1cOpbMkfRYmGjkETHkdo8opDgv9EX5LnHxghlksf1PZrOrXu1u1s/SCWcGRMRGbdOLjB
BS5f+TDnXXzyfK5CqzL3ttaZn+6SsBTfOl28vWphVIjIafptLPI42Qr2YDAYLMr1MKq2wTD/BVez
ruwMxKXD8JGEYad9jI2dnJR2+ns/VeIhygtKiRj9u2figQ6SbIJL2ajBILYoIs3DtNj3UVQOvwWR
nzd6GPwTfsjgIQ9hsrO7bRHxgLvobhe6aZpvPOxU9WZZHgkyIvgF6tKt5VYQoCfLy8CyZtFnNqmp
u/FWU+emrpnDa0XcZREqBuZLUx6CKYf8Sxf3TBobD4KfsKpKlPeGD6gEHQh+d9MIJlYM9FjlBnW3
YfYTbIK8t2BF+eWHcis2HI0htilkGGUjvLLDhwId+E5TDm4zkWDd6GKsx4VV7VVVMcaMYpAocZrt
XWdo3ysHY0aTZmgdfIYDyAwTUMU24Ge7d6HeQqyCC55Pl14hhdIW+1/p9fjF0y55g4Daflo57ui8
TiRe5mEpPinFgvfZKTKDWpJWPnBl+8vtOswiw2AxnBktSSRZJRKXcFuWUPRS1sQqEpDMFVFIKUIJ
8no/g4k4Hfov5MGkVECdzRSp3v4slrMH0v2+rwR+OYEUpSAr5dELndUDE6SvbpfVL3pysx87G9yO
pVWUXhH6BUiw08sVk2NxdnzlkkAdl/txapIPApv8G1fU0VvWiDLcTFXtnyovGvgByogmxwK5hcCJ
XAdSiZbtKFJxoQGJnvCS8OaK3JIPhsniYm8rAmsOmlyDwxJbyaXu3AT4TxGv+nm7ODECTn7HWShv
Ha+B1YqNgNIoLVRy7IOku5Rj7Lg4qWvvFGP6Q44OerblHfVRecb5dns/RxEby2GPGauYtsBPklMQ
yCXaVI0rXtdy875Cs3GVYGdDN2UPV0QMMpdRsnnzBEQJXVrqEZBKDYkUJYYVBv096Knils2tQz5H
oI6e46BOowQDXuRdUbdnrzXm1xNMZTJsyswqNzBlIvgdFYOzsCj3mM3bfRDLpMH7YLrHrilQb9iB
hpqos31KxO8uzmewDWk0v+Uib76LiTopsat8T26U2qnCG855JodmU0ypugl73v4Gy+yFiwt5xwh0
ttOg3C9SBbMNcrcMwbQOUKtzEbept7S3VaPTx4kD43FQs0c/G8jmtp4B5y7e0H4VBIht86zsPoXS
+uI31nh0qjG6aZA//M6BZJ4sP0ZGTw7TxmsHSiYOVNLI7OFn0b1PJCiQbjet66uQ0K7n1J2GB2l6
yr0ZWZtOITatETLzdeLl46vtJYJd9hjOydZTiZUfdcPcgfQbZ3wnVg6NU8hOZBvokMNOhsV+aAbz
NoWW/I11Rz33xdA/TvNYPPVRY67VEvB+64e+3vsiRwVSlibfRbjFOJfwX3XpUoLNb/wnkc7koLiZ
wioahPVw5bFzR8U2UF+HyHfOs6n1nas7j6VuOC1/wqWY960XOWrLAWY9OhkTSj6/sOPTh9veGUve
0UW2x0midKKL5mNSoR9eR67VHfwgImKsnOaBBIayKgmkTYtDvHTBsxNDNSsy13qbSOhlACK1PohQ
VGeol2gWBoMNIPbCPz6xNJcmTuPp0NMjoMBsSsSt/ti+MZEoHlAasosN/eS+7HP1VSMzQ/YrUjbS
INJxP1W2KLfLlBandlkA4rn91HzgxLXPiCM8Rhht8hrYBrZXEaXw8Uha8KeaaUVnQ5+XTCrWBTkQ
pCrS7lXquVStRRD8FEUj77OCbKFNYXv2I99u+qYgK9nn2iSXqCp/tcTsn03DAuofaZ3QmAWTomXh
cvpKVC5ffWH6mAzTNVQmeJV8kr9KqrdP2G01CTD+9Ky8Nkb0GjgvOrLhAWvpygOG5DXklYwlCnTW
0Un+jm3DJUkZyPMlSGqyXSIk/G9pabnuJUg1obPGlTf5Upf3/wgaALbFWMenYlLVx9yo4Jo36fQA
RFvT+or+zlExaaVObn3484iAlyt0jSZ2obWbZPlBssaa1+TXMCSREHOmF8W+TVPv0TVUXlsyLGhP
rCEpfnmWT1Gp8hqIt29Mibww4iwjTRaZbz2jn3/TZcQzPav+5EaL+h5G0yHZFDA+p6FLfnQXvRZE
zKT4PBtSjoEk/yGR2V52k2/kNW1G8CsnhecYuSmYZN5GZ7bcZjdWNnXOP+h827b3pD61c4mjMdf9
A8tGaP8dgyAU2QDM3cltH9H3kUjRpwoj01I295kaWBKOdog1VNTAfkvqAPUvqNS/fcl/M9x+//9s
0/+Nnfb/om21AmNLoflfeaKvMYkPf3ND/98/9G9HtPNP7MaeUiuBI/SFzZf7174ar/QKnsB3yt5F
KrB9f99XSzsMJRI6n/30f+yr8USvX4//Z3MW2Dw5/zNPtP93lEzo0soK12PTIfmS6+b6757obqjI
U/R9mm0jf3vszi+maW97YtVeevdhSJea1MWRfGuFGKRqrjypZnjbDNTHHP02G/UTxOIDisb0YAPW
3tl1ewP+yNqSV1QddEHH0DbLl+FIR0pzAYVtdn0EwSC8HV3aoKK8CfJMfBjj3gwOfjEMyOUhFgya
4Y1MWyeGQFwPeJEd+1dgovySjio+h8v8xgXqDwj1k61d89td7H5W3rCCbwPEhNJNb//6B/l/qK+d
7IidYz5MnoU6plvMS7u3Omu4zOreVpSTTG1Xyb77YC/Q+VUNF8FNCA1wbHKafFTyIj0tWOmuLSd6
8qHl0uUr7Ih9edcBM9+l5bvLvLQkP452GlEd5Cz+EKV1HYb7WYckqedDcpya6GgY7l1nkvRiBO13
lKqwpIgMqHhEz7SEvHvQuTvBVJ3jMY35aaPwJodJnWXr4FCfY/zSLFTjZaU35idv8X9jqduv0Jyj
HIhm/qsbX7zsrS0bsefybVAfumPDWeE0XFP9Olql2OZjlG7TvD4bvObEfI/NXhA8OUPNhXSJFqx6
bXtxkyHpQt2GYkZjFmpqdbu48jID1kfejzCJssBjnoJoTlFSxsG0Z8dmAc7rgq3M9QRhBm/0SHAe
Q1J8enMD+jG1+n4vS9zUHh2tNh6tPvNNhgtgagdGcgh6NTHotOLom7z2yWWRwdZogC7ndB9+XW5F
5+1Zj0FdCvOHuYwevN5/K3DDECYTCl6c/iY3j1E/XkUETWM68l/8cQ2t9WtngxZtFzUQhFGXjjsj
w3cvrsajV4FGjTIySW042uH40OnH2jJbN45Oqsx33KJsnZK97ZFDBfk28+ojNJxdMFA3+Pl51uqs
8RDWWf1RxNNTps1VqgsioMp7LIdlX901dXOnAkjRERGCety00HVXPyg2gqu6xKvbkF3XF1fQN/Zl
4N8llbPLc0At9dE8LMTyDNqcask+JF52vjXv8qU9hl15GPJLYlu8MVdX03M0fLFR3GH3PkIi2ffi
LbHr69LHtlfKE+mUew+tOl3MxUuwXXTORjjlzdgkj7zubmRX47BDilw6x1llv4Kp2AcoavPU/ZHF
uOL0CY5QVzrlQR7nQ4RJxGV5L0d1jCN/ly3udRwZVsuIPPPxnEFDzzX+lWh6seGCBaW6jTP3eiqG
g40Bnikb5joJHTw95pM++kN66fg7CSL92MsfohrCXvIxmZEYBVRifAzIgY6zLdHhz6eVz05/v9dY
TPrhtP6SiTH09/b9MCZbh9EmwJKTy9Vqem8rmlfSkg9SBAe+6anq5y0JtLe1M7JHnh7WXzducOdY
+mH2FRBoiwrlvXfXDSODvh5EP0bY9d+mrQ55VWKJ1MfVPtwk+tOBKV910VEz6y75NT/cuWG1ZWG8
c3FYSNKY8eMSlNwcExwSdEhEleyJ+7busGPWzkRolzpbY3SM9XymUqMuWd038WFMytNhvRxptOz6
PDwpr9pnWXAvrqq8YihQoJbnw5iT2y76bB3uPeLF129Wxjc5QFh/KvfgCs9p9hFUmk/Wuc6W4G39
KYUc0Dm3Rya8BznXJ58ZhW/rPXoTq1a/A5sjLdEsG82NF5xrZumqRk5KKov3NeCiT5fsKiwMxsfw
KU1WdEu8J1iIHcl4gEvBfHZ41aC8G/g4HmGRQ37AcHKRDj9RZ6hiJ8L5/P3/Ye+8khzHsi07lTcB
ZENdiF8SlE7S6RQu4gcWdI+A1hozeuPoifW6XpXV+VTZa7P+auuPispMFwECuOqcvde29WlhEuak
jEgUFCLJofvaiBaIlfYguXgE9rG2oMfkNullsUSmT1IgyIOIqc/dIeQhxyBETWAdqnmX8iXgfC+E
pHzIV1nec2MU7KnOtsnhw8X3EOJupoawrtB3JOGVuKqN4dQbdoHPiVY+56a9lX1tWP/HsCcu2Xw2
US5TEH4JcL6FT1PBW0TEDCKUM/FaL8LWnxUj3FAG2crMDXt6FDnz38wmTaEdHpzoMW/UKt2ZPcLa
fPIo4nl9S+B1Xi9pv8r/bFfZyk+dLQmMdHxxVI/TptOVI/9bFuaq38szAJeKPnozM5abqF9nJcUX
Z94QJrAqg/kNGKsnJ2L570SbLwWrNar1FS8C0IfUKxiPwWyu8yI9sqCuJ/1AXNISOdnSjpPvL2s4
ty3ECRwSj3qibNI2OlOQvQYjNwbrF/VSHU9lk1qHEcG262Y7YdiLkqpRrxJyNO0V1YUINX46TrLU
mugkBv051IJXzJFHNyG33A7rSxMsR5/RMCjrhgBK+VKFk78ihIqDfndPC3dPj+XggoeEUeoJK1r1
RJNJP6xGQBXy2BdQ33tTBj744kFcONJtyz1S/j0QUbTJuNlp+SbJBgOVejfIzjDuDg0NBrWYjhJz
5qhPkvrPVTvJQ6nCZdmWH4o9nuGUQXigkLlPnBhk0yVPzA9FCwl4SM7IJD5ol20GrLF5Gl3oJuCh
bYhRjLgcr7Rc8ghnpPTVRh37VzIYLyH1p6GoYGnwymi1Jy3N7nSp6dC55pF/kmZ+8IZs3hVCqHh0
4ZfSMsnS5qHn7GI/HNWvFL91VZicvDeSJqJyvqWp6eAMVLpw5c+In8V61MtV0fNIUnWr9jVJLtFG
EhACpdwPsf5cz8NOtiaSmPsYM1FLYMlAOa4onwxn9pJwZuUZVi0Q1dRTGNRlbBCaC34hg/CeaMYq
oRNMDdRxd/XkbN1Ww1fNRJT6+4ks0Lpzdo1mrKOtoIQ6BcNazsyBMi1JaF10fKQCt0+q37kpC3kH
EArg0cBKbuOtyRKqqS8Gko46rhYJmwbg9wiLJXjHpquRr0JkiYizyL1sv/97aMXLvg12mc9Jnwgi
MrnHcSHfAq35JfkITeYQxumjU2yWYDjcr7LDTMpToM8hhyb9LuANlvtLXgwVk6c4sD3oMN2zal5p
xm7RBB4hhKHO7y75pGRwH5L3+kFp5JwY8QvoEh07WHMTKb+ztBGItNeWc6AeKi/IJw52/ymk95LJ
INRIFkJ3iEVwKYtFwS/5fmd5cs768nnuwjdfnJWsRI6NqyOeXuwuupBTdCEh9BHWG6tPTj7edaN3
n0qkbBGycs67h94C9G3vKJ1tymRcVxpdIwgBdaTum7TaZ4W9Ddzq2TIsduLZUhG/sjjzhL7QDNZ4
Wr2WGtz90cA4ki5cXr0iyJfAEw/59DrjD9b0BApZsNL0aQcaddORVtUF/VUErMFWcGiRmQpMp3W0
jp9pJGbiTYv6SxVDzhi+lFBgcOXhqwBcnIUmuhVcuUNIYH2HQJugYmOZnlhlQdftG914NqZ2M3HJ
U32gJXMkT/NQJ9BU8/SMQuXAaFzS4d9X5ugtaqEv5QQx5yS8ZeNOac2DGaOITchO63DmMYBmw9Nd
SmHAQcmNY2KOZWXEGfZqBcNiKkBop++KZeNVY/rEpTVowQV5mCi0RWU4GyNxyGRCPEn6uUbAhrzP
5Ktc8hQJSU80mP3LqsfXycwfU1TeLJ19mUIZJ9a+xvy9aouzafMm4qM7KqJeBrr5rCsReBcreC0j
uPRdic4Ep7CbbSUoAKTmSyXTgop06fbTWiWz0M/xTpLbSyLrTYm4CezwFeZSQ6HzNiubSW9XNhFo
uSHWXT8eFZddKthuXsgWI0KLWBVz6KWfCJ7NxBrr2KvdIKwfmuCsZwHk3ubTrPOHFa8MvbpIioII
QkKW7trkXhEhmJbidTh98ZZ19wbSRA5Rkyk05cu1oMTRTP1JLoRZg7jRGwm8FcP81HX+vW75idH6
qBrrwwjVN3R/71MQ3MqhufoOqWvWvk71F7vN340iO/fiR2T2h6gKLqRxY5y9oT7eW+7AUPBfhRG8
6ln+MCl2tJrsQqAySLruKr8gvfecPso8Yfu5x8p58dPpnrvP8eAcJE1DjbN3I5yuaH6PbTlhW1yk
TXaMe3gSorvDWDxrZncy5/CSO+MV/uRzrv+eCuUOr2GuX6o39Ms/hip5dCWDLZZ9zuzYqwyZJLjJ
lUtep/wUrjovhUL2AZc1FNPeCn6hubkorQQ+Di/seC/Q/BYUgghD6u652t3ljyWTf2+nBKBDc4So
ue4GdVOn5kfqJueAl8jvrY9QzG/G0F7YMb+XaX11Yv8pH4AZkUMLJWLnV92pbtq7Pbb3CLxIZ87s
WCNec+UF4uO1p2FXGNpDndqr65/1cMTnHsJO2dDXvY3RDNegOo1lep5T56NJaH3F20kf3jLfv+ps
I2q/ZSf9iZ5tm/TFj4kdZ9jaCyEohHcrJdM2+ehcbdHvIxsMidmc3XRVBQpaLPHB0fmag17IghWy
trN8KSSNAajuh3yMStbd5nF8qfWKU8x5MqOz0G0ubnyRlyBs5d7r6bGsfyamv6UZfu0768RovutO
d7H88YWW/p4yPEf77uqmNHhmmEFpf3Gy7GzXwcUAgBNiOQ9SfD51fG6bz1K3jkOb76AGXEML855S
/5hDHyLbFLz6Vvo+9GzwKbH3xvimmMN9hDjBk73Y1O786kgq0inqFDaCzhXbJQFpAFVs0loVgrXE
ytV1T154lynoA/yjFgWv8kOlBHDWGgZbxGcOLYz4DN/5NW4zEmm7K3qRUtOeysy9fv/+2sW0tIB0
eW94kPIhz5Dia2c4a7zZI+2Cwf5UYuMo/yp/Fqcy0M6zVNyNyt3Mu5PmvoU9435oT7bKwgK4pgZc
U+AJzQZxrNEV1PnfXpvK8a+t1ZxM2BhOPVwoxgIXX8en9BTk4Ev4vOTE7HK6uByrPuS3BuF8VoRy
V6HdWe24b5vwUmbhWdUbxthwwItvTcz0UGlX6Eb2kMI8XcuPVn53mzNHB8dpj5P7LD+YBmkqOMut
qTE9q59JWd9ZJAZiHMuUpEKKGf5z0iJ48EJGGeJtKj1X+QDGMMD/uSzt9qKRAp1kAj4KxzuNa+zt
U6cpL3bqXvWuWYch12VYJ5t5i1ruW8KIVOiDhSlb7ZwQiEA9G1Z3nOOVn6hvGQN0UHkbmEFr8zQi
rEpa/yXI5/vAzqDSmqvj2AfezV07s7ni5ZNvlFoFJxTor/EQXuSI6kz/7B61vPjwjYTd4L4kcRDC
iKsyYNL0jKTkTV79NIHBUevVbGjP8ushxJEg095GsziJ/JyWPCfYMaqEJbXDW+7Mb65OVEOQnpLQ
vZMGcJ7a9uqY8xavIwYT6F9GfQOEeKaG/uYY7codxaqKuAtaovyYVJlcXgG/o1GGKlmO0lmf3ui3
XWIUZxk5sYpJH+x3nbov6A3ekbBp/rk1B68MWw/EwcOFOzTAH5KrgzE+NKhEOb9Cp/SiJbs8BjbT
cF4NUoeAeQWhtXpWqvYurym07Q8z4ShKZYYU0buErMjPKN9s0KFseqe9HKuEAuDs0/d5Y/M5QXxM
LJnoeXHeXXOoSxhDDk6zrGAxNbzaMa+4AaMJgeS5arOjCbuppSilRfId0N7k3Q3t4Szc7L2E+dS6
9Q8ErRSNku9/p2iDiFpiourqLarrI5jWbZi8zxR2WPTgp0GXUseNrnw16MgEe/Mo54ANiQqs3vkb
k+PCqKrZ/qQwq2wJr6pAGVE43ZZQrQyKijCuJHRIblBHMi3anoRYZtTczpbfIyBB9WtS8kz6dTGF
B1V/RTFJ/FC9kS/NHIQbsq1JTzfQ8ro3MngWtT49Cf8NHaDedie7VQgxYFkI1I38/84ZSWEl2yzD
kdsjkINRGdrTNjWzVZ7vB8DykIoXjmHvRthgLYwwZIlbQCGenDoLGGJKfC4hirnxk9P/7qCMlUiB
EwAlGIgOLRSyyHye6JMuVOhkSsu6ZXHEoWe6r+CXuXjJW7bA6LNOFiZgJUB0DF7FhntGxNdqgoNm
SB4aXDQC/NY9nDQ3ZtsLN23ud52qP+dUz+SvY/h5LZQ1bNknsPBAFsSmhMI2huoZX/o+Kt8NGG21
BYweopxfbkzKTlb5EZq3UeVYHy7lfa6qFzMIn76liCRTGgPlLN46QblR3q1W5bGk876F5ZXZ9YG2
4ppVCrLSPGTSQbErEkkFzpjoUFDBUXRsup38JPNUUIFDsSh3cUtDqqBw/SyoB+3E6Yzj1GQoXqNG
m0GvvBJwRgIBr4CEl08VG8+TvCcDnDwVXp6F/RLTx6qBo5dI62c/rJPE39MKW+rJAYzc0VL2o1B+
+3l1Dor0Vxol4yrRCJI1XWepNv2b0o/aociiH6ltjUcQR3HS70HpUJTq1AaNUvXQYxg1MezFFI17
pDogA6nER+O46vTyGLktCtmEjnWePGVlqWIECDDIuggbpwrTUZGQLmQWN+G7cBrCamU0jQUJM1+m
QrwIfBpb0vtAqQXXxl/7LhnlfiMMjx3PRgRJt0IK7sVqPsDgTMh8MMTNb4bnJul+k9kTefmqdQAT
J0QTITLhmDuhuRg60iPmcvgq9I5/UPUHCFZ4EtGPybWuAZkiCFaU0D0SDbFLNfSBrgUkx9BOammf
Wgijy5J0oUWuwOmeOUsruZ/wW0GqmMZX2sS/A44IwbgzUwLlxTmMFYQCRCIgUSpB6mHt9TP1zZ67
96pP3iJVoB5oPxyLGMDB9dlciGucoJsutUxBoGIjzVeSLdh+6qqGupprioa528LX4SKSDqASfXzQ
WczRJu1xaGXrykXCNLXWEzGGCNMUCgm64nihxt1oDdV5wtngGTE4p5Gs1sHnm5IieScC6ho1AwGz
ejUtkBKvSNH7NLHsLQQ9/IVeJZvJx/3TB0OwLGPIR0MssQ1KRegbFfhMmUB6BrO2hEq9qwivWSDi
/Y3un/wHvfSkYmQOy3kZmzw9hPnoH9qfg9ndcaltTJJlFxbH0IV2t1AHLzP/e+Elxt3AoUL4xM0t
cT8qJKlRpcXXFxYSbRT5y2K66hbws6KqTlozfbV2hza6KjeNiNiaSWNTZqZfvJW4/yYfO3QFohAe
jpXOv2ttuisjouzqI9eSygvNBhOyA4+h71ovy1qXhM5m2QzqEQ3gERZCAJwIJO//d/7+d9jSMjLk
f/xJb/4PaOnrz7T/+VXUf8VKy5/4Ww9Vcew/KOXbdK9UE+WS5jh/NlEVV/1D07H84uDlDwyN9Df/
7vrVzD9MU6h8gS6rKfHS/3D9asYfmpBdT1ZEzdRpyv55af+mz/1fgKX176Sp/x0iIHAb44cQmskv
VQXycomb/wtY2jbncTJmegY0O26tmT6KEFhf8+Yo1qlAEbKcoEQuAAWe2tEHQWqesh5FuR/ZGj6S
ErQJHTTIJCu3ygDRjshlktTdNIyDNBzURaewSvTYtYh4IeTYsjia1eGE7DpB8AMraFHPcQejqtsP
2DFWcaQr7FIXEZmNCzyolM7El9CI81Jdm72qHy1Lg8KB43/k6HNNEL5NzXjwe/smP4JRaJ85rc8o
Is5JAheLZO9ouPb9kj+0hIye0GiAqhh4qU51v+608PH9Nb0K7uNATruPX5+cWriUSG9JOHWXDNeF
3Q3EZMcWXZMZFEI6ussg5zfFdLh65vk+dW+ONE3FRkaoNxohZej2upX8lJc1tmSPJJrYzbMD/Kty
ge9ViEZokeTOTWfLGWv0G2y1HKCOll/dHP5QEWIgQ5S8ZtbjCjPIwgiGVRwKFLFR8giZQ4AzYUly
tWah1FQAq+yHZQG6qO3wkeFTkZPks171t4ybjxkLfqWYP/18PJTwHDrXc3qvNetbVQZvFlJ/0M8o
61D4/1Ai8/f3f6ncCJzUB2sBDSFDfcertUareQlm2HmVX2y6zNzVSjMsqy49Tb3c1oYn0dnGWolr
E+lTtTNrbCLE5nJA8Dk7hep7hvdna7qXQuSn0TbIO+y0tagDlVUIP5hriUVZ+1+TrxyCJk9Wquqf
7YJCPAyWOjNvDsuTlpF9nqKTjeMBxulAbln8UTkoX7NGI9nEHR423SyWvmQxIH+jx+djWcHVPLnj
hTOzuly3OhFK5LuzpgztLpq2WuUoG80YdoaijztCDnZ5n8xPvl1QXy0jMHMV0JEpqTNMkdwwXzEB
mz7h3PQXEmW0jJTgMpiCEjbVVAr1e5eDx0Jtygf9/YmGGWW3ITIdOKAwoezkYsWx/USJ1MtcE6em
gOJQQWJchCRzkQmFzwmbwU4TwRqO2281JtYhxUG2Erb5gU8GWLmrfaTQxrAjcYyMU1a8Ep3sGcH2
VZ3yXQ2UdIG4HBryrJ0FTtgWphXgTEtDeeMe6tpB+d5Anqgg5gjXeRGQF1cZQxRd7xv7i7cRj5U3
qgms069YicbnkEZEvtXV8EvXcNzgy961Tfwxhg5LfefvIsAZbAsy9JxYeyf3kzb3ui8TXmHkO4SO
8MSzcuczgHAAr6ow1VEFxcWOtOBAC4ej7X+wcXqxMVBeLW2gcF2aECuHoDzw3CEQsDncNAHonsbF
SeG70f47NJZjwC6KaHj4hDFysok8nrpJNQB2ftaPt5yZaCzVd7hbVEudhDTSPvtCb9+vweo7T9CJ
vTBwgzv7nEWNk8vLTDvY9qKnY0XkNWKBmYZ132yLKuMlE8naHSCbh2go2h7NVxc0t9FKhz1o4Rqh
77KWD0REun3NVY4GuQ3OOzCobfdXC0Wep3JObhL/h21sAME8w7YJcJwy6bYF9hR7hnGfgBMff0wi
/XCpNnpV4KnRSEYyfa+B4A1vGKHmh2QpOoN/00dcnYVPPwvS8QzP/k7MhVikZv+IgqJnd8ok5sQA
5Vw2hWQMQXFWgdTI+nJV0fY1IxP7bDlu6SRe0N1wZiVqdKGEhuDn3G1HBCRMn9lZOejrYZNUL7mN
fKbV7IWJUUPtW1xoWnVrHdoeJt7bkLDQPSHa97iHWKI57YsTnQN8K16PgsgrjIyzEFVFK6ItB4N0
Sle9ME4NMshlphPZ1VD4kttNcwA0nqTzrmwwM2gZf7uDk0xradXa+SvKZZ8gHx+idRV9NLn40bSy
Py9GKEY4P4EyUd8HifYCjyBjf5a7y9LtwROkhCF0EzWeaFJ8HI2ckydMETRqYD4qv2jwbtSfCZej
0ElcQC/kJeJ4WoYu/tbSLbAm65gFcFstpSBkfEWxFOyHKd1odIkWpQ6wEfTGORSYXRq0wgunDM41
JDc0IPuB4sUCoOdvm/Rcj0h4/AqZlS9Dpy831NkTVX2eTGq9Vf6J1nfQdVhtLX0AJ7f2OIzpCUW+
lw7Y4MyZNlMNIIdCIvAOzSWAqHYlCczs4OkPh6DMfeyXwVNYTvnaQnudZDSk6Famw1epX9pBaXci
TNSDg+w9IC34WjTuezyyQbczREBdh3Kki/TLPBExFPdSzDJZBd59da2WoSMbM6yG7WlSh7uFv1lm
2a7HksSlKGBPb7WU1VLR7HoBgg9uPsjyJXwcYBN1dcV8AJZKpTpvyCjfqUt+uK7It7Va/66DsthZ
LOoiozOGlDTjYly8S26IpmSMN4mz6kca4r5TfdRx8+SS0eKrV5h7a6XVKAiY47ZRmOS6zgGnxEJp
WdHhVlvRCen0ecpA0kUBvcosJOTSqWDSFxsB8nHfhdGuKZUXXbpIFOurVNtk+b1JaExPGeduOZZD
tCKjDEPSPBJXdOtXZlwIz6zoC+R4+1p1yBYRYI8BNEcDfbr3tb2mIVVpiF9XPOSzU+7Qtq/Ribbs
XETUr2hlXcGZ18xylCMYyN7YBbtJdAcBW8nrkchTPJrx2qz7OHK3LgCHWXdXUxHSaaEOnuo6NURo
Uyat98+xGbRNSg+rPPVZeUFYX7Ico7yK4nYH3pHqkxZ4NeKGRlnjxs4A8c3e0AdPgdXT7aCnWmvu
+1wb46Kk5FqxCI+RB77tmPvkcwRDM3h+7rp3kbCJ6yW4bWw8Gw1P2/dPlT4pS23vqDWgWBsxRGgU
LQoVxF1KEIZrm4Od1+vg5uzGVMgtzMjTyT70FkJ/iqPaC+GhLNXaz7dTx2Fv5Gw6TtEaH4/9O1e3
VgOS0h2a6kyhEYgg20ZCBoLYq/GjcPqzVHS49pZGjqMM41OmMr+26IbicNjRi6foY6z1zvmKYx5T
0DGrCJoH0y3ITQTnQjxFvfpbjXxnycwExYu2s08G0HM2aqcunncMtEtX+r/Bsb0pWfExYwdrYnEZ
h4FwiR5nSpTqXxi3tgqbMyRcbDlE/cuJ/Kexq8nhSJG4gAAgFyWLWAetRd9pgHgT7A0u4BW9NzNP
gVcTsTgNUfZwHbRhqRENG3KKVkmLRsqO3oY0gG7VcN70S+dS03sbaz4/bi6TGmegGD84+1PJu2G0
2fr68KU5bNcdcqfZBWFSVrWrPVEZCLMb9otNrwN/R1oUMpAbfLBath3Me5DjSTSyDGRxhioxrvXl
gC5u0UU1LwRKjal31yXguSTQf7nJa188Ab9HVaBbC0XhzU9MZ0VDBfq2PSwJIQ09sN/BKtdjwhGa
9ERizGuWkg/Md4Mgd96657KLPmwFA5uRUi4c44fpJJjdkRKltAimZ9vVol34Q1jAs4mdAthz6svC
2cVOcq8dZBRQWVIFb3ATdCbwFi4+8H+TgHahrLktSrZWRUNyOdgJmf6o4nSwKKlrCAUDluq91lZC
co0OGuBj9t40fNMu2RMa9pNQ7Iyjd+11VvqC5LO++YYL9UQwuQqrfHfPuV2T0wxvgBdnnPgVyqav
m9eyCa3jaMCq9a1C3SThRxM0vmcgpGEe1xPie+snJKUvva2vFQ3YwsgzXkYNOyxartKXcfNNTgFh
jJG04dzhNuyqGGOSeHaEB0MPd9p2bgZmlvMcAy1emoPxVgAdkGcFfYhA6BjTpxkgp/CZYkTIKcsJ
RvbsgfrQ0AF5GEfwN1pgxcbBISDRsVgagxVga5AitgKNWDFula84UPFJMA9GdZm1mRSCinuBCmxj
Fu3J9As5x+NFjQ1iTOXmjxe+8cwW0Bzun3U9AIfrSyQDkbVXU9iWOhw9QsIhhFr9c9h0wFbNCFVE
H25Ns3bZXHUut4nZlQ8eazRoTDycFGudG64keDwVmDi1cp/Ypf5yTrgcyTQ1PZAFhNS9fn9vNvJ9
33eir8B8azk48Ogx+zUGwIFU0+gRBBzrrJIl3PYvacPx8PtnaI3zHPjezMJlGEwZaxtVlxIb40mF
Yh+5xA1Ug/gs8wtIovml1vDuJoaxj0gqcXpqrjjZn7RWQTVmw9iG1vYQETyLfOq7VUg8zrodzOmp
a4dlKI8EfhW0F/zxp16doPCDdQBbrJxTWq8rmNT1RumOdZboy6ZJUh7eTLPMcV6GzDxkLg9B1Wse
i/LTVGBGzAqhIdSF7yW6IbctKcun07HLWzS3Bb8KaonXsbNVA+WT80JFnTd9fJ83O8feYXJYDK7+
+x/33Zqc1yHsiC8Hczm1qrqzTd6ZvqvbVa2hwrXd8FpSHCxx/eybqTqUeZ5wDt10YTeeJrGPVLDu
cVdcRgQQk1Mf0daGgK8O6FGOxsDRPc4zjju+jxZw0ot9beu7umOcTBrEvLSiNi16enHTAHukgDKw
CF0r2cxWEGwD37O1EU9lHLwjjPD3tnXAw65QIJio1sUzJjAmzFJ1dm7EzQGN7ZNbDscWh+sOiNMu
xSFEP2JchWn8iBp4jMhNU0oWEMBuQVAcC735GuIvrQWyXcrSSa/rz2Kwf4D0MVC4lA3dkEPYWouJ
nDPkegSZl5RXF43FJfiDSvUeaUI0B+tYIR2niFxQ1ahqAoa6vM+O2iElqvp62fAsvNAfk0OQmHyn
vYIJ/8wW7Wb4jIogVG4ppw/KLidAwfEC6bCxqAOuSXMs/iB0Qo871NmvUHiwcYYLN+zOgsIv7frY
YK3ybwIQhPc9LmKNf9N1d6E6qAV9JnlZtIih6ypUDPwRDjBDSNWZRyDNPOzG2ukVK2hUxbsoZ2rq
xpKLmvgYbIGMDA68/FzyXjt8bxZan0pvLoBRIbcbqZ44GXgzIJuf4VjsOt+eFramv+EHbrzBNE8w
IHvs2wK90S6d4reUjYt8OeV7qep80jZoz3FCNEC+lhOiEs/odeN1VUTzOvA5ZOicAgW1dORgMlae
X+UH7VHJGGMqVhSVDc7fLsefLY4hclaivFOibczkJokZloIFLtyJxkhKmwtAAlkRNqew2KQ6VMoJ
AXGZQtxzVufoujqm7C5LH5NNnTpoUPNUnLlz2iBF6MA9DpgLy+k90wr7+96AeneXuvlexZm9VFPm
3O/HAdUnhqh2MzvjZ+VwWfJBoDu44d1cWgmi1QJjk6yqL3qgOa1tv3+XzOKMX/d9fydZMZvx99MX
SdYZTbVRjMSnYczOiDpJzFUev7lV8hOY8Av6dxmVo4Muc0g5LVzgcGKA24uqC/Ksw26F/om1UBVS
vGdlOtgjL7E1gm1rXOWWTbxrcoL8nrjJrGRL1n9aNsWgekSS26/l4/9eAkarpU4fCCDnXKmBnQ0W
RnNmO7o1dZRlpCdNnuIPyd5sOBgVKoTZAlu4l5h5QOOEVQs6Id0DHvcY+mtRYNw3Q0pmCJgtA8kv
9z0XiP/q0b2pfv+zLJt7UrIO/aX6+/cS61+z+gxqvaiX/oz3lQVVLJimbdOUV2UJV379LwVVq7ab
EhG5gKHLWzPFaLqzJxs0fuJDIKbul7dkYYqdOSIFiVl/v4uGaenf5JUpBMpQ73mXk4B8tgSifznt
HtXNSCOsihEv8xJG6EQ4jaxkOdMtcaTh3L2JwDzFhn7R/cU//0gyW/A/fCLh4NjBCiRslxL2Xz+R
qViu2wpAd7ImnA0Z+3cqYyJ6tLa2KcbunVhOLkG3d//879X/s79YJ+7QZXJRNduQoYh/uZV6nkcT
hyBuZV2RCBIwJYiTLAMDmMIAY50AzX3PIuXsnjS55HeQdLM5emAZ4sDvfgCTeUzqkxU1r2GHbk/P
fsE2YCgymnHXb5268DounD7BQ+4ZJmkLKazTP/8g306kf38HIXhaQrMcqvbav/sgRmyqajhFYj3o
DDx55XL+G5Lxhd6n5cSPsq+feed3VcTwtROmsIp9hzVFFPbYepjMDhGX1VDWtQEVxAUaFeUm+ead
Qe1XTnKT9jkL1kxY0ai2+QHjz42QaTKbyn1MYzjXCT29vH3yWYYMze9P+n/bSff/Hh0WdxLD4r9u
Ex1/fv7Pf/0i3/PXv3x1/3Iq6q+/NoykuYkf/7vvzvhDNRwNZKZJIU2jd/RnywjfnWmZEgKrQXiz
kWD9o2Nk6n9QD6HupGGxk90kvvRnFqn6h2Opmutg+sXEJ/tM/0ctI9my+st8YNPEck1mNwuDH60p
Jrp/Oyw7jd27TgT4snahb1mYb4OBTY3tRNjjiXisz5jkPLyiZ1x7TwLF08S5gIhJDocxWlHVxUED
flRpB2o+RffcKZzZwDT08R2S0zsrV7AYJBMwIKl4tNfECdXTiIu7BoGeaNa7w8mLHMgW4bWepcMi
n8In/HUbUDwccsP0OJCKgLmVNSKJ3VVPqqFqzavOJn4odceTr1J2kJFvddTcEJPTX/C1Yq0L6tOB
Xg4eRLDXFlHrQqgtlc9Y1ZdZ0t59y/1poEemcoiFRoOZXRrCRr3a4S9h9rYnbRkyENWqPKpCBxdm
v5DHOO6z8RAVVCxr/+IbnADNuUASA+5mYRot9dFp4rd0LMK0rWxawWQa2h9DmU3AoN2cOnQRLcS1
GyksUTD7iMi1YRNJdAZMAxh4i6FkYzWE1PnnzyDgAG0jiYgicAhUdqsRzqRaK5qnVNuh1V+N1G6X
Wt08JwoKyDZ+ybWxWAR4qQ2Bjb2YHeQ9wyLh8J5H/TlWCuIdIrzjCmaMxkRLHFPKXhhG98Oy+5/q
APvSH2a0S916SByw5WMKBq26xV311PbJMxZmrXVfBZXtMOWPKHqry/pRgTpSw2E/OvklUwpQj/jp
he5NYj5qCJ4WYx089013UFTloBMKk8Xpb7MUTwN+p16jLE8BX11gVL2Jiu3pbH0KH6OOnTQLASNh
oYxPqsbZzVVxY2YBlgqepoqIM0s1QEHmq5LnL0ObvrQDTU8xsWKrGL+tCkcmSg9N6mAIGyekkXQl
SP0ZZ6Xkatm4X4QEoTWbbBzOJI5Qti7VQ6dyXCrH9orJDiwluvWyM8iADemlZLAoBueq5pi8llHS
6UTTJCATWwD8rAqk4owxBSkoebraX/Mi2mSR9iM3aCCUzb4uCgFULIw8NMoaVckl5D3aHojtF0FZ
ewo9BII13ird9OyyOw6GtfGhYSVIULtII2AoPyREOgDTg1tEJ9IKflLP382FDrZJdx55rt2hGiOH
gqKjRj27CbbJVHD3ou83mPkp6cCuwdpPuX2mJpXnzzAjUfFU5qdC9ibmzrxGmkCLxhBUJ8pzAYGL
+FqkC3xVtAoGBhJMdIibS2NwS5BPxqYbs72CGxeWsfrVIRamf/SEr4xtWzPsOSAsSz19DHbzoSLP
cszpETH8CSeS1gUXmqVd7zgI5haJXmaSnYO+aYC9j8+CqtKEgQzDh0JpvW7XtmBz31t8CFNmfRsJ
o03tO+B+6RtcOXgW/mGIwQeK4cW0m6MwwjX+2Sea2PuS6DZOls3itQDxuAyRKI2TSXhhcOxDByUN
rVwKn/+LvfPakR1Jt/OrCLrngMGgvZAAJZm+zM7yVTdEWXoftE+vj1sz53S3BnN0IEBXuugGurfJ
qkpmxG/W+haASKTzJLhIkGnFGmFaDjHcLED3GzdK1oEmev/eCEBhPw9ZzU6bF3dNg28/PBTr2Nir
lb4NgR4gYYu2LcEp/hR1t8Y0wSxk60B0XeASl9jOzt4Ludf5D2fTVxjlPHqOxRofWW20G6jwFbtJ
HEBDe5eCUIOqugZXUUrmoGeGXn/KQJUcNL470oY1uNs3HRmaWzA68DQz5xTN9aMLVTNM8h9jQoE6
TShvcB1tC9tAjrOmf6HUI3elPDiLeUrt9If8Pxb2ornqawT5MG9yBExky4AF9uGk8oGZv6tlBMsn
27sZM0aDmoDh4rJYM/vQFIW6Iph1KN1gLnHidmW5H2qGYkvm+raMnsu6fltMSmTDI8YRZNE+Ix2H
HxGNfP3aFzpfJiqZ0PmewDNv2nuNdQBf9PAedaxtEc60rNXwwyw3pUtwEIfVeYiwj4RT+q0sKkNQ
PIQC8Hs1yQdMJPpTmhLJt2BkdESIBSv1MMo07H9a8IKTjfGT7Lm8cwcOZP1jNt9Ik8aMoM80I1p6
NplPHF04E92A2ox8G5pnulV8jBt77GCQaAyLVnZoUurfoQm0csjvnWX4YlZ3NGYAlu0I748br/IV
34twOFtco3sqFpuNOR6RrJsec/616aa58rUE7++S3IEXJxsBQScBl/wznkwb1C4j2dkKq+0cFqxG
kDtueMseXHYJZIClr6K56NwA7MSS0e+cl7TAMVWxYYfUiGU0DVnqyhopbt1s0OWeOkvccvkhB/Qc
Ik3kBynwJdQgeq7OJpawYVdmDuENpLwrCXSQSQdC3TG9akP3ylX6uxY1n318wqr57TS3SsqXJXN+
MXXajm5hbEyzeRMWuxDPKp4RYDCFyM6d/aqs5amti1fhsYIdcgRWyKMQP6AE1eqHOsy/DC+0NnHV
MXYyWmjaU8JapEUiOG8bUYBmQpoSKS7Qkf1nXZePoDsgBbT8RBjtPKVwjAcEnH7ldF/2BDad2Wxg
SbaEBDUbiDdgE4LUiHQMg+SQ3Qz2CNNGcGE7GAMZMpOzVrvvcbc8pia4G6NSD7Y5kAcqsNMwwwCc
ne1cSXDEkJvXrB6zTQPiKUg75Y+gT/IFfpIslH2MQvcLpiIo9k2V5GesPD6ZS8gtOolhyIParud4
gC2dbMoWCs5GMHHjtLuFYDMxBuBr9qzpTdn6WayVy/LAiJ13CwRSqOT1oN1Gi3eJqoaHy+IJ64fp
yQOGWrYY7D23uIsIS+G420+4UjpoLp31hMrmwbbN09hTK0XwCS2WTPEDq3IGQrHYe1p3CU3zMX2u
3FCRNUOO0WgDglN5tjd15+ROYD6Ui2Erc/sy0FN1SxoejzATEyehtoT7xrAOkQ1P6jVhF880+8ae
1oiFMDOGVXU9dv2pC81jU7RHTyx73LjHyHj5XZQxShu6eJsabObCUt9BAdzlqXNV5e1XIYe7Sa8t
+qp4hxbms3Pz+0avSfnIvtzkycLXXvTpj4LF4A9TPAWibm9ZtkMeSsjgbq1rWSAF1KhhPTv/SVPe
8ci11zPfxc6XstkJh3BDRo+1KY0GGGZz1/SMZQuhDdt8nZWkDWt3YkLbsbytekx9fdmyfWnJVlBs
5c0ID0CE7te6zmsI1QoqK1jcoLcscqBcPJxmeitU9MPNt0lbkvEWo/4IPfEwzvXtWibicTyOlv0A
aJEATYsNtWoAbCcAhzmkP9KKi5xeAV8BLjG+v+2cY26PI4wT64iqTRZzo0yxhTr7pZLieTDJaFVr
sHK8fLuQwRFnsayJ3TdD7sZ8H07VHaKFakMWJZR2h4EvlNW7ZTCPGoRk32XDTpGUPjtc7KxiUzXk
ewPcTJcRzaUtzfc0a8k2tke4GHaI/tiMQG5JDrEFFKdO7UtylZGsMANG2zJ81SBXbZHdcJDFunMw
u+rWkF/CYZmYdpqH2MXbO9iqUmM4TLmt8PkVuArgGXaadLa1JakHSoF3sWvgVxzGEkYYXKQzZk3c
ckA/WCPA90xDpswoqx30sUEzzlagwe/dshl/iCY0E4SRBRigFx9VB0X9VN/NhGFupt5hTivmL23K
UIzm0w05gPsyZdoHMOHao+QOWAmNQRIWB5tKZGur9DGKw2/HxR0Oo9qXdcxnV7wWC09aNmK7nXou
UioUkGvpYaoj9GGFeW/XCSlxnsT2rCCtp/WhNYbp6HkUgVdOphkY4S7whAd/1pbbYSSSz+2pLISg
DIGFvWmBmcTgmTZZvSCpGFg+LnP1ZTtdy2SzCFoJG8tAgbBjmrwEXpjvW93pDyI7GYlWBYXkHLZm
EsEk7Hq9Ij17LU/7dmZFuFxP4VoAFZNvLjVUs8mNt3udKNydaWjMa4bwsUtLwlGtXym5BaAkmk2v
gI24Bunl4qvrmYfAjcpQaFR47eer2e4vyAfDGcO84y56wC553Ped9WrJhROp5TOrYGTUKywj6mN9
my7GI0IjQBoQNYriboavkSnHpkEEuWH25ssCgwPa7yWJI4b1rYEUGgFG3r6ppAHbsQI8jA5ScHVP
+uZmMasEAS/vi6EAJa/wDy7Ldv228BVCBslWRMjSIoARKzYkAv/suxYVvys80pQyCPVNyDYcrsu0
TSTMFcTnChMyF4I3bBqgK3So9pXsHVjTRNtXiQ4bglMzE+b1mJdPIZQTrLdnq9Q2fGzabf4bhAIR
JVvRKMMKSaml9iiTCQVJy1tp4l3goY5zGwRI9qK5YE+9FbkCYR9SBhQWExrLsmJZmLstfryiWvoB
aIsOvQV6xZpMdB2vWBdjBbwQm7z12HmiGwP+oiswMFIMR7mCYRjVncsVFQM4cW8WVbxPMqEAqNrb
hAet9Hoy0gHQbSoF3Dosk8fSfkGRAtd0Lm7j0oy2ZiKj25amCUTifG7cvYk5JKaE3xclXQqUigjn
x4qhdvXLlNL8djkM12b+lTrsaJFKtNmjGCEJsxbl2Y37dO+WNCOR6NKb3/9aUpQ0jkjjQ4jVIQs9
1gKI47iTSfkqi/FFDiIiT14n/rR8bqJ0JK1X0Adpo++Piqut8NIKDSnwn7wwrs3fOCAI/wafqFWO
j35wIK49KAe8wSp/6uT4wVsLyAEKwa6Mcs1nFbYSS5zAi3pARKG9g39+GPMwpdPyln3azWCL+qg9
0RajOB25gNLmKwR+b5f1ozE2N2kye1eOsr7jHuKkZiRs0B/RPTwkOhd0K0NJDLHYSU37bpruIW3X
wodsDl/0zRj0CR86wnkoWnUE+kBd+xXp21PSQZrUWWg+dzbKTKtPIgg6PXq+JGAs+5jmAm5hdafA
jG88JExDE126pviSZfJljs4dZBpEK9b1lHaXPvSGC6HiO4Ok3F0kKjzX0NI4ehmFHTKdnlZW9H0g
gK3a0PYRPoESqRDcUlK13fnSKgJnHKewtnyigk6S5kfxhu5tqH9Fsf3q1jNYpEKbtiSi3JUNcS61
guGX5vahdCmT2p6dgN7mAEgq6Wtc48kASk+mLlk/k/EyxZzfkWxKarz03c1GeSovxkwiq6vLH20l
yJTCQm9sOjF1+LYAdUpHnOfbuMKjrcgjh2t+I/X52gHAAq9+Q9zBiScvilCOSat6NR30vSx9293o
Rh+ZOrK0XHxpeJ+KSFLD6W/UbH7OWvMqBhZoWB1/Iu2owvoxo2fetPIdzMS+NPZZt3DX4BzxjZHq
o15PQ88G1TOP36PIuwPNSVomt9XAyQ8A1GY/T9hx9eA19ZVcyq+BFocM3s73WiR/bGNeowUmuIem
iJwA2tVyQYrhflANzAykaFQQOcNDZGMlJetMkdp0mWjj+lurHN5oBylG2dHumKDpxPXB4LDi2Dl0
LbpLBeeTU58Bkt7y1qv7KdfvU5PRdtOTeNC6K3wSRorTQE4WPU0n/qRgMOcuqNKiOYSh82jBY9wZ
41W7uF/YvExs9hI9EGOYuUo9JL+USSAIkWbHibErOpsTk9Ek0FDzSNrjO2kr1qnQzSujgtRi8/OH
kjF/DZm2nHWiI91+IA4y8h6SRX+e0P91pS0DJk4DHpHmPbLbn8VwfqGHxHK+mIGXcWZ3gMVYzYdr
Uh/bYaJFiVFhXZladFJzcaKXzt2ezZWltvwvFTufFdH2Lv1eyCCTbTQjp2RESkX1N1rigvCKxT4Z
n3bvvIluASBE4psfSuQmg24es/Y+65r6LkuxIbZgLhZFuG/mcf4g1Lf2ToICRdpfDkEd2zJsnwYz
3hKck5N+YO/NsQp9wJzaxpqKC/FP1s4ZjM+Q9ZlfWmQexRNYxrHYCSX5AYA12U7O9AJZvt/+v10U
rBuJP7L8/r6hWO0Z//13mhwGiPU/IPwkar703+189033qf4x+v7P/OJ/+f4/8YmIfzX//x9t//H+
p5H/P8b9bM+Yz1vM9aVtSB1sH/P2/8XZ0xxAe+RhMelnkwWHRGfU/g+LiPE3m3k/ewDhsBBwLfaM
fx/4C+NvphCW4VmmIIzENv5TA/+/LuFsVhOCPCOho8wy8H3+edofjhyAmOPo6LvozqTBQY7w2On1
IY8ACcRfoeU9j4b3/Iefzj9Zo662kz9uzP7yqibhe39c/aGa6RwJOhnmtHMQ6YGw0tP/3Svw9v3x
FYox7khcrJyAwJmN1ZBZq/6Dvemf+YQWbER+ctIAMMEqWCff78+vMCOd1TvF97CM5GwwYpymdu/K
JfjX38i6bvnfflR/eJm/OHjMeVRDL3mZmcV8Oz0K/6likvqvXwRs4z95EYuQLwvuqfE7O/APq1jP
hUiUj7xITdVPovfyOYM1zIIwvf7XL8Qq/5++lEdSgcUa3f7rW6+n6eR6HhEQRgpODUWKoTMeB4rS
A23yyvaqMtzNOooKzV1nozOjjZsbP9c+CfrS6bUMoOnFeE0hRc54oJqOteuLFoYcjMXOXNSDmqJz
Q2VSXufzvUimvTZ9OwjDh9DPcfp4FVMJ7J8Ow6KycF5KrWFg1KxKhiOB2LuSHkfQUlpBW1tB6BEw
tS6DuoBsEJTFI3cEKTL1cm+xmurQj8eZFaBr2On2FzhX3MUvI5GtIfZaBWAfSDTwN53qQdYvqAF9
un42uHGgU+oU60DKkb7yfnFim+7PivpPaF4kqMpQvxoHd5NRzRAUjrc1xoaJ/ZNxmAlraMz2mTI3
1lieSpA2I61/y3LGlBoJvvgS+nuKSRSpKbNbJqDdV1U+Uax16H+IZGCnBKuI7RYS643OtCBtPw2x
K9vr3sZA8hZl5wUTMC7cLfd9YLBxxqvJX5rlJzxES82w4t7B7+vp6AppcFDiEjqjaJ9NOOemOCuW
9LO4V9CVKv1lgM5O7cU1eUYyZ9UTWzHMVGW/R4c1m/Vhct7M6pJbj1P6opuYozumF2xToM+Hc38G
r7lx1a2JoiJr2qMQEfZtdIEj8oRuC9S6Pshh2WYG6yft007Bj1NCoaz1NXbuTYPUuUYY2oDBywmS
Ll5YMB1GzflVpeENCrT3cbrYUe4jkts7jnws8ek4A7S2McXzbcg7VjUnvKOBrKtA6xceKrFLCmbt
mIxlGkyohNYviHPmzOT3agntgClbKx475PlFdAIapSfolIaVtb6VGqnOGI1ojhSz7SjGVHulRRZK
zIpocHic+llv5bek1SUynIk63EveudI1dj2ugb45EKq8F8QhiinxJem0WZPuWtKTDGh9FpHHCeLS
fkDebeXsmNSdaI2z0vuHujLOxYC8DToN+1J7uCe665yk0b4dzV92jVMm6e+yvrudIC3zdOKLZyFF
0LIxNCdwozviAQ6uCAEosr7gw7FGc8/qeZXHltlX1C6I6unCPqx0utVx5xjFNfkCGE92YaExc7zK
rdCPwNlQa/J2mvmhAifQVhTq2ahdxaswnj6bzv7o8MCL/rq2mMfVBHWh+LborSX+D7kiXUVyQxMe
9JD5EcEllKwmeYooSJ04sEmfzhiN2yT24EKZo3cWeBAHK9+ZeEQX52wuTKIW5OgywcmkERKC8MSh
Uyrny6T9OHF/FJkVk7wcnkMYSM5R4x3XUgO03fRmTD3Y+EzbzYyhut54IyThKumHwGXApOX3VXpG
FV3HduDa5yW7uGsE43C2md0Wicm3CC6B/SHI4w3mwGAgXtVZKIkJn3AGQpxBpo8DfhE+4CM1vg5I
bCwuJHhszHBXe4u//i2xm59AZqxvQ5neWOB+gKcz50F/qFjzRnfexHiUOUmasfnbRXjRdZD1aXI9
hPI/uKr+6a0u//1o/8udS80tmZgXTiC7w2AcY/fq9+Xx/+UnD3P9/d/+6yeyULUWslFS/Sll2HD+
ZfF5/91+JN9/rD5//4F/l5vojo5yBHUSEz/j38pP4f7NpYJZfwU5m8nT92/Vp2n/TXjCALUAGVoY
YmVD/736RIliUMnqhJ2gQjEd2/7PyE3ATf+5vnGQmwgdoLoQjK90vpa/yk3I1F7qsOGZ9657k0Ak
k1Q91IHizG3WQLOIz71TM4grmM/W6iTbdDhYBZvDpV8CowKcrC1TvCkMVlMFs7Cybr+iuUl8PZG4
J8S6Q/IyMjI74iAS+9mdU8i+aVQebFfcZmM3gIO7s9c5KkgWhqrNOl1N6gNXwOoFY+5Kdhfwj9a+
99Lcg+JGnmwRjkyTF+Y7qg1YDJSsS9+WKa8ItmO2azPk1aLw22Loa63T35gxMEQOoDG/J8OMiIt1
VmwxNNYZHqP1ZU7LOHlc58pNzaB00ts7r2Ay3a/TZ4MxNKYWlxs5e8hLfdnaEfk12ljXZNWXRL4z
x4avheWJIaBr1fDjEk44W+p+BVqTQQyeNSISHQbfGSvUrRbKmCxzRvFZBAsrhjbCOZYxVk/W+bpV
oDAuyu+qbm5bjTJ9xhzlL3abbN0yfguttFiFioyS19l9X+eCeBfm+RmDfbaDjOHWWT9IywTkY/Pd
rnsAWEOHZN0MADyxWRR4LAy86UlLxE1HdqA3j18Zv3HT5Nl7qLXIhMBv5w0KjcqEKKWoPZZGKzeJ
afwwVwalTfgTGXW4ZcwQOPHIOJg3qLDb2s8X+TZq96PloksyO6Q4Nbl9wg6Bqng1E2gMzx6+qkJW
H81sAc65ikFaM/Xlcoi9TvCXr05rPM72OopMhmqL1/QdNm+jynvVYzYhKIgfeNIRHhRe93iv3JzZ
lzVf18NPKMhqHeKnfqBY46d1lA6xnR10wAEulRiBqHba8q7zN8yxByEkzPCmD/eww27qtS5c/1yU
Ey5mLa9pOnD4C4owVho3Y/LTJfaVrplvmtK+kMscVJRveZQbP2KE7c8tg2QGKE+rjnOmjKKI+r24
aToWvRSBODmu0TVTFAU22S2YqJGeO/hc0AKhcfCgxXUu5RlkD+VpN24yXtlldCkt9wbx2gtgWt5f
o7hNCtPvRvM+bilkuMzYx4aQN8rhB07bcWKm7yLeZLjEt2wWPT4cgqYEihMBUEc6961wjgqXQVR8
2Nl8W1L+kUl6VQ/drdTebXvek3w5M1uLn+14vMzTyYL9FVndnSOAFUVgiEG79Wl+jWpgN8XwkJq1
qD7PZXOnmuTYD2tqHQ3GslaAZWuAsLGv20Q8RLaN/7sn/DJCCFbnxksDco232jdeHbv+MIiQA7OZ
4FRU2ifZBi9RBx6opgnrzn1kwYsewjdyjpn4QRDzxZlQcez2GOqqnqWDbMZ3LNpHNfe/klQcZYvb
jdJf2e27NohPyxxeR8UTGzo+i7OMLa79i9rs6AEhrkO2FEKd7IiHUer9VVxol3Yc2IdkztnQs6dU
kPloEwcT5zNypriY/cqYXgtiUSeWYJscE6rvTtkH+XBkjstOvSRp/kzAJXHGGallUx1Ug3mf5Da5
oD0qqiRGVzXiYpG4uI0hDiaPzZhlsGzkMfTjaXpmzI43hT6thy9mzw2b8ER+gDnYAZ5ZlVDZQ2MT
k2NX6ReLOIT1nz02cM0EHluACGLwyo/A/ZUAUsckyG+M4zsYnfw9nQUo2yV7jIPfUM5DWZXPyeiB
Sp/GWwjNHf7jjh+/jeHHctw3uQCEYgUOzsA9RJ3Yo7Xudtj4rwlxA86ZnEedbyq3coA37MHDJruw
Bjl2ff8lW0S00YBWN4P9hAKCpwBRt681MyomXTtHXspSTQxPws0/EptoHYj2CTKrFKmYc5ncj2j9
n7lnvHRe8xIaEqAxag+Ll9clFrtJWVeORpm+fg1467awA25GBRdiVuIyuM0ZAZa15URlGTXld42j
+/awwoeiN7GqGFA1ORV0VDvPSUUqJOAgkwSz7nNemGKTMM3qf6TXAbA41CTQ0AzgVs+02Afv9Twv
Do7VbuI7xRqaGI+Nqb21gNe06zwnwjayr81sxfHi1VvE0WkQT3ul/Z4UHn131+xtdJqV6/Tw26vr
Yki3qkfqXyWPbjYDzJkFdlbzgvmDaEwNI5vtcuhUGd57CbovKwjk7aDQyzCwuuhcO8jXZ7A1VVp+
ZXHsAU5gw4yS7WocKfpNZR+yxjE20cReOZSi3fQlF65LQb/oVKxD6uFV8l4GJX9AXWy7keUX6W/z
ZinyalNdmn4myMuWT4M13yooTbvSwh9EB3Ahw+qJpRKjYq93tmPk/ppJgvJVQg7VIohgtpx8m0TJ
a6PoACDCIXeIvlztKGqSCGOcoEE/lxc+vaya7TKIM+422ecHPM5AufseXQUHBFOJR2cJj6hoGAYA
nRoQ1rP8RM6RuyAvzf6Y8shj8Ztgw/K26Cq2/HbMAoeuqrfTGa1X84KybpWCOW+GaO7FkD9OYXJY
PCxTjPrhyUMjLHMCO1MYbCwjCTgnNMXFh16E3IJm0tjbHlMJ+dAu2six3RN6vtUQ+/kOAV80qz1y
AHIp8LLv3Trk9OHmRI8gWBcsV53h4CMiYygwt5lFgzsPrH3qUW1VzGTQQNheIF7LJuOHdMWD7tTP
E35uIyJnJoSzrRlsZjTLDIzkM3dbEr07fTeli9hFqgAdo4UfulbzAZ6EB6gg2RJgBYGPqHQu0B7s
Bh0uDkKxLZQeyKwFvs3oepmRIBXpcCYdavJjT7xXkwelcz7Qj1MVRJlg0r7emOGDNhCmDI/kGWUY
ZsAqAUn+G8ku8z3Jk2xKYviMcg18TQnQHcqe5KKqgNve63cpFndNly/UQ8RcNbGAOpfj4aajAjuC
hXaxCLQF7exy5HLj9ay0aHQNliaLxz3urbUmXs9rLQdwCD7fy0maqiL1iVUJ/CNTGKFNwZyHn2YX
fnPtHydXbGE9DkyN8nmXDN1NsxQnnmJ2vtHBZHGza4uYO6cBdWKEDpbLttXOaZtvjUaXB72tA0dH
GRUqDjGXi7sdvJs6HvadPn/AXyV3ZKTsCL/VNGLFhjeQzMPRDcXdnNcolIiptSL0z9ESBdSQ53bJ
OzKBofMgKL1XxDJh9m9fFfiTPP7JouR2acOnKSo+I5zRDjOMypserPXh0iCOIeyJ3xzxaxpWQMyE
lM+p2gtV9bEmVtOfJ+sLH/u2UvWvDmOYL+GapLWngdmjYE15W4Se5odC2sc50ye/1GakB8x+Skxj
QSlzwXtmf3qxeIqTfO/V1iNPPqIoC4OyXdeXxs0f6oI13ggmZAOj41rlxbtetsDhHFbpLki/oTIo
VmfOLEYND02U/aKB4vFrKjbO7hNUss/WisF0g2EZuE1P7LK2Hbmf13FCILTO14yV9cbryIorJgUd
NNMepmYBmTBj5VxmsUkaHG+lVfwQ7n2t4GXuDAsDeirYzw/tIaUwFP0M5iFTbyQqUrpkGGXLudh5
eBCBWq5s8IJrt4iYpbDHTv12FuYm1FGCG1hQ8C068AZjcIxdaBCqUZBBUDNKJcV2043wfmfHxdUe
636cLRNznhwc2VR9pktI/SKOdgt+J3PxylIAKLaRhEGxq6sdqGoNos9uqGH/1bkMogq9eqkk8WzE
c5LjyYx79uqLl+oud0hWMsptsexHr2mdg3uQqIzgkIOZGpfo0Bnk0lJo70USPoTU8btCdJqPUvps
ZV1BiJwLdbusqQmr/OhN7QlXUOrbIlmPWUpmGC3zlPA0RcBFbFF+T4BI6lFeTwo9khbrnwSANL4o
SGCIM+eOHhTEVHGlV4sG6UB+lXWFW0Dsels7aKlXXLkOTBs7M1BSkiiOS7b/IUGc0kYzVhTfhM83
MwEm+eAO0ErZRruCcbEC2uzqpCOzIxHu9bC1Zv5bI8w24Oon9JKbnk1qKvnBlRXwDLknPtD2QTEg
Pu1O2Txoe5nPr6ScmX4uMYjPRHgiudG3kJ/2c+tYB1Gu2G+zCrf1FjbVtGms9oBMJgR4t0ZfolH1
NLpDBPQ3lWO96qw6t1ZZ3mtZ/Fa3gAhmjNVMh9P7uRMP6HPLjd3Na6w2ZZ3zoo8y4SJrZzaiHd5/
EZ+M7sBekVxKUuwwHsG7TO+yMa3uKyUvNrDTEzmPIynTtT+OnjwyZPSwh6OV0KpfiFs5Gib11YG5
nku85I1q0wDH1y1UIYOFQqn8FAIWgjL4qkRv0vfEyMMr171yHKTaPNL2ycynV30lb9ls9wFQ9Vwo
a/chQtQvJWc7xbe7E3l/aOKoPSwkvVFlinNaaOA5KySHo2veYqS4DyfnTJLpqhWc72e9yveK4Ske
YqxYdl+dDSeqVhmCs8mn5r0nbHavBu2OMURKPgD969KUZ3QAV03s0eqFP57hODj0xidGbdDjUZNu
EEfRmw7YQoQXVexdEYQVJn9vXMClh80fOBquRgLYtwZAxGNjViebpwved1txbzPj4xZcfXEcUxGf
ew4mG+o3EYkSMZyFCrDoHmPvjejvcC0iyu2iaJSKQ2+hcNVHwIZ81MgTWIJmWowAaz4fTBM2jAlP
dB4ycOLWjhrfDBqxa5vE3YsCneqkoUhx3dplqz1ea6mLjMClj7dlfmqZ1A5jNAWhqaEKmeS1W/YH
J+N0yVgelwVzdL1FBokQ82fuzdUAjYBca+H2JCWrEWtE8S7koVoRi8IbSHeKtafI2NWriCjWqVvm
xMVonnM8Yx0ZXbThPYADDncPuJkDpkvQ/NDTIhmKOJIQ+X+VsKO3tYZaVkFRgV/2G37ASH+CI9K5
jKvLonopHDpLFp3ztnLEGrfzmGsKSWGRU3kitXdYxf8eizqCngkC3zmjpfYtWxj+riLTNaCNZW/u
2C/tZO5L/qwRR1zpuOxAZwgInPxk9CXCuAxCHqEHDuKVjZswMkhJUN7oIHY0RdFpTuVlysT32HtZ
UM/T6uLZQRoDiQkejxAqSc5O3567UP4yQE+1zksxQf5q+HiA+Jq3NYngKy+nY5q0W+wUQbBnv+as
yAps9EXzZHvDiz2s8aj5arGyqpu0nhiiD0ge8xqlTa3hjcrjd8qyqgzR7BsMGLI6/Ewtkpzz8TE0
Ucr3udEFDNl/odh9+D2UUMim8yYpt41NE6Na7VD29f20ulxQwBSp8+gWKZk0i43mGiyBPzq8ZCIA
GXMe7shbPC34jYy2+naWK6TJB45a07espiUzeIi2fZidQQYQvwniq8ZkhfWZ8YCjDobqnmQyG74E
uRHY4yn2su8YOQxtBwTTFgkocm+GFPEiEEMyy3evhjAFof+svDTmVvIeRaY+mcVjOODzj3Rn2LVx
99b1boRdjS1VHDQaQxgdCA7HdsJDZmmBZec2r4fDZLpw9/KRF+EzTlIaVJxe2M7dHBrqpOtfmRdv
2a7xUFDEc6ZBZRF8ptueyAfydJBeD/7S0biIGoKBxp8iA5GrIOWs6qvytfes/VBYWVAg7fDDJXzz
0OyOtnHnVvmbbMxXmV3UYj5TpDv+GLXgBtpHkcN2qYzkscNfJtF2MOT8Tgr14lATbgj2oIVp7uPe
vi10RM2G/jGi5sPIDGcpLj+NmfSXMt9JKaeNYaCRXbLxLJUFD8SgUtIfllneIf3aJhWlfIpTpWqg
v1ZYQlJLM5kKmXt4U/euTJ/11sXJsP6+mWCD1hQvIM9KrIHujoBOTrQeXwjggcM0UsQYWt/S/JgH
F6a4X2k501hMVluZ1tAjzSPjzo1K0eDKOKv8ZCDksk15HKYZ7joBNTAxrlyGKewploRjPoy4WJ2R
BS37KAV/lqsTNmPzxDpzXy0KnpOQAsEtu8UkB64RLa/J7NItDNbWqZ6bEL9AtIJXivGSGYCQHVL6
mqW5xx//oSv7DdHwLZEJm7rrsZhVsOJ0zjvM+qxb0xpWVIX7mqnUueg+9dLg0zVEBkLx7HP19c0R
1JpR3HtVhMt/oN/V3CQIVyzj1LMbM4Y80HXcd2T1uKHxiZnprcm4R9sFWX8c0sHnfXISM8M1LI+U
cVYEYTKOgrn/6GxGh4TmqK3Z1AwHJEopkDqdLDYtVz82CWvTjO2xLkBTV3ud6eQyLgFj/l29/rql
6R9h2O6MmQ0gbLFYL/duw66rn3Smwr21rwaidhyPZHmDqYoVmj8j74PFXe+Nip+1kSLWLh7jznws
FFI7j3EpocvdCyhU7osK1E87Vq+tm7468/vCZra30L33fJIKi/zmJGZ4zQR6jO0HDP56MLjiNK1x
SJWhmJdFXJ2mvksyqG2yavmUx95PXhXvTTecIsYV4VJxQ8W8GbPsA2OSH03c5r4hOIIH4zAK4lOo
qghmzH6rLQ/h2NCcKqRwVlte8nJ6MSNSANeFde/qt7Xw1NGRygiqcobc4p0W2dGmeaOFm794VWa0
c0N6bBhufke2Chgvh0hWvb5VrboWRS8JGrnKlEUSGde77xTKHzITFbLMlJ8lVy531s4mJGn2kqe+
44sd1q14y922tvDx0ar0kMH0OG1FR67hIPdh7jJGBg0N0RxKi8YHTk3mrwW/5I4hDLNGBhfYFJsN
8gIywG2i0mN1EqHcjoioN24OG3Mu+y9CLt2gtg3SiduMYNVaZ79uPxKc0QcEaW75iHDEk5cjYXJQ
c7jJLR5AKrzsWg+luU0GtyVKbrqR4YyqLBQPBbJ82rnwQl6TtcYf3sz/k73zWG5dibLsF6EC3kxF
EvQURYlyE4R0pQtvEjYTX18Lt6siqgcd0T3v2XtXjgSBzDzn7L22zJ1VPTM/6d5I5rnJnD6LKQyd
+LMHngADnCbjVlgtKcclLGs+Zyiqha3utElI5LytNG3nd8SBNBU5DbHAj5aJkBtqLWefeHtDvbkp
npq0wkYS5ZpYp0MZav9iXDwbYpRDKp0iBhtZ41vRlOsisr+KoKWpxIK14hj80Rv5V2wpAz2ydu8x
+SCb7vtV5KO7wK3GGY6460FWH3WJzrhrOS8zot0AZoXkRD4LK+cr7Qrh28NhHqCaxZndMF6tHhpv
SQs2+myLgZfTqZM+V439rUjKXTlibEipRJ/rjVhz0xnni9s6YF2Qw/au82thdKB2wxxpltSKfuKt
TFNVu0xipmlGjs6dkHRB0Lkrj0qmMiBx1Aj7wjEWrzrAvHXece1J9ZiPrvZDCg3KUfCsU08XwMyq
teUTaRf4xbUP+u+UyZpgqJUU9A9VUkFjKut21QxuuRl14hNytw2LHlqKMxGsUFSMUhTk9oBK0jGa
g0kK6joXH2k6nPNpskkTQT1A4/UBjjWXnRyv1ejWP5H21ebXFPylQHZs58UJP/m98EzImREWmWqx
6ropvjd/TkPr3KEqXQdz9DPPKOE1qPlJ/tYLUXAEknS6F8m2Ba4FQdcJEjjAegu0CIapJbxObAzX
MlAuC/I3YoOk1mqrBrqSVYq1Ymjyl0wLrpE23afJfc17fZmxISiiN7NKK7encM9k6GCkTcl9ZF2R
OBoC29tIc+g3CGE5EYrsT4QEQI8+OmYEepvc8efTDGutvzLqvzENFtxLNbkSjNUTGDxrAtkT2jeO
voJMdbLdKmJLG99sjrocHeynSfCm4Guy1ABnfOiinnMJxZW75LgEIFOarAefIyDaOvQIybGWAInT
0OiGJ99ikhUplA1CoHk2EfWXyYGMaUTwRFDQQ3TgD0WHKgX0F7eY1lpCZkxNQx4fYJVv/wSN+vBl
k621xiNfLKMbm5n61reDFIvGtB9rl7hMrwTG7P41m1xb69Enwv14RbwEm8qAGBNeV4PSh03KWMVx
9zU3GJUlZuRcJL/5PO1kXn3A2XceODAnm8amuyJ9a4O6KTrlw5Mapo9GlICkMLpCZiK+FVs7uE1Q
jHjwiYda+Yk9HrMJ7H+cfuYVMCPM4Fwo8JJbbGyMOEHCph5PoeFhJTQ0Ak8pFDe1Pebrzj8YFqFd
pfecFMeKRbvVuVoV7niYT2BlGg5TKi+xtyp80FJ9tB7eJ1UhJfLxKGDiNY92NL3kc/IbBPC8VNpx
rG546FqXIY5T+t+Zzdyjm/Q3dsRpk7v88bnSr2XTkkAx27tZy74idrUwGsq/s0Vn25wNGjodBDWP
bNPVYAnE3qol2CX5M3SUwvXIXxmd4Mlza/lgY+FF7Q/cjUQichWA0M/TYxMFmBVSJhFUwnQrTIRt
mXkLcsYZUjgEp+GZT7o/rha8tENwLUaXJk+dnwDOP8AQ2o4xRnlV4fZwW2BXmP9m9zUWmrGKqN6D
DvXRHC9EbAdUGZS7jCEDsuuuw8WWa/3KdHt6gDP+edP/jMz8TQxjemmaFlsljEaEA9AEfVwnavjI
HePXrtlDOHuxE7O/ebSwiwmorWL7pSIT2B6Sx8Er3QN747ZKqMIw+kI6YMJhwr3PdexKSLZod5Kj
ZbW4RXPSPIqu3UV+TlFnkS4TE520IUnxh5yCz2GtNxWtQzNmiD1bJ8viQuHNQUVVIGUXm26kS9fb
9a+BuVqgFtTp4BbWE3JFspwB8p2oUx/6QQ2bLJK3IU6+a4uUDUYQIRSOP0llIW5xznYQArkb16Zm
cDrFR/TARpl373CxeZa84o4si+dSjNln3BYc+XVHhHKwi1DP4kc3J+3NjrSLzNON5Ji4aZaelylV
uSHuNl3jw4V1HKibMIJt0jfzobbheRp6ddQ9wMU9j68/myFUAFqC+VMdVd5TtlcqJx9Zd+CfqZvn
kqlBvVqgEHQc89thwQ+zhB4XBnAungIn1mmcWyY3I/S073/SoOLpcSb/oAr37KTEGabF6K9UJ0+g
gyFPaa44JGPck9dYX2QEfEtHQ1gWaJWw5dKflF6Em7CLv/1Kkl/saR+TT65BoiVrxyH6IPeyT5cJ
oHBhxkoNfoLMmNOMuFNTNSnOi2zo2cz4s+9OxN77J1bGB5Tr/ZbSYY8UosYp4gEtmEyklQGMhJiP
270bWbMO2i69NZrrYuCBpP1cgkEmU5XRYiunEPQz08s49mmYn0cMfnQTEqPZ4NShneKQXJm1VrOe
smERQOe03B1rV0lIBUTk8MgOngbn0kSFNeInBujJDK/KubTdtAn6IF4ncpH6G2WCNfScNpN+HafB
Ye3MZ67xcKfMR7jVnSwHH0Rds5rPjbPVAzSfJk8YMyxiYxH5mUy2ULRWX4Vmd2HZr93ITjfz4Cab
2HotfMBadjscPQ0ZaJaZuAzYzggOI3vYnfd5nb1WMC5W8UBZZHstNL/Cm9Yozj8b159ObPDQAhaB
yID2sy+Ed8779NM1HcjseoMADdoeiMVPYPH/AMUMbZwcva6zb5MZaqc/ZQfCEY8NRt6DVbgkieD9
AHIt58Tbj0XP4KN0pw1QBzxfg0EPwlHYoip+N3kfknIGKMHif6chFuM468W4TTDiUyN0f3MmZvNQ
d1tAxDmT3/KOdYWqU/SU8n3Ft5cgd5OAD8GQiH9MIQGTt8M7uIJ1lejzs+fX2Qqlz2sgkBKaCxE3
qq6se+/IpNghoTa7mLpppomDMJznpuOjsGbxFwwPeToV4lBYIX2ldtVM4qoKEIPEtfp1+J3riFJ7
bWjLoNdDKq9bxWs5MKfsXOOPKWi5u4LInla85px/1/BYdihGYd/LJduP2xEzBsLbmXfU0X4LS7/d
ta2HdRdf8kZzCp8mKtvZ6L0iuwRKHWn3mozW1Who5KWsUQt0J5m3xOT6QbGP+kPXk6dr1VH2XHrG
SXe1R1EEv74q1X4MIChYTvueFtOfyNUw+UQF7I0dNlAsJDr5TDRbO0kSuds/4ak/NCZlk4Q4vwd1
uC09VT8QVgGbpGUILIQAoTXMG6mxc+IlNleqqZ5wWoHG7gwEx3XgE8TQfXjQ39bJQiBRrCN90Zw5
dv04r0Y09YfIJi63ad/wAi/pLkiG0zy4KJfFILAdTlNefSbs5wupOgvFpO2GYBowyKbfTR/85H75
F5sLhYeYn2vNCgtHvg2lZATOU+UUNSNplpv1pCNHZf6lpfNv1KXzfmDZxngErLsEoK+79hHj1XWS
jD8H+BAsYvN3Qp3q1zRa5ri7QjNgHwLavNZ6RtZgK5eHFo5/k+REy/JPuazisODc9QB2Ij2NVvkn
Er22bo0xXrutfyR89iuqjK+y7fGCDXXzoL+h5IIavo1ifOKQJpAPM60c4nzH87wMM5ND1DJE381T
Hs7CYjacFrScpvxWQCVKO2j37JiXUmfjMSvyvAM9HAWQWY/sTvqgxhdHI4bvM+AhtZMmONFAMdv3
vOSjZQUU1KKMbSEJRYVXEaa7IoFBX4PXezdg1vcwEKoxo6GJRreY1drLxx3ZT1QAMUzIganlabak
Rbe5fRG1Q2ITM/KVKTP7oWkme+dEtwFRXdxKgNY4w2N3mM8mMRrSx8VQD5cxtpHwuM9ere+mdnqv
Ee+ufTP4Kdp8xza9m6MZgR58f9zFz0Nl/NU5JfpR9jhaDH9jkT4VbX0XaQTrpaWqT3OwOKPR71iY
znp2YpckhcySDu4+m4Z/g/E/aTi4kjPFLJ8Z/yWLhx+VoZ9TAd/RBJHED2bVWA0wYdKeEYxOjHyE
wzPgds5IGz1orzphanuv7g+Zk9cMaksV9hSIWWv8el2Sb5QpntzG0zgdEU/WIJ/PZH8op6WVq/UW
oUKWh60i55A1ewRAW1TrASnqA9VxICKBqqjqwoLQpId0LvMNCS60nFAlJWpozgIxcY7c12ZQmcV/
XDP7bHQV0zSF+h5HHZxLGlHjEBEollMlyqFDtZ2Km5NVO70qfq2gKr/tcr551aD/OPWw94rqo2OP
fio4S3JynqoT2HoZS33Td/GVOUK9S6k6uHU9CtCuaV771Nrbuo9+nNsXXLoMdTTKbayyL6EVT7BZ
iENuBo9ytatDIUmKpWPHTH++9sW1wjFwHIT4Rqq2NjESHxhDsL+p5DeVzj41vPayyMsi6zPK5xFe
FeWUHMYvv5FvlUdAH480tghW023n5jquePseu4pio6Gz0808v2nj63tW5DdnBA4fZMOLkddo9Vm8
9xFPoIy6/DFlQp/1tNda1dJ4mSPinumseaOxiYPcpHcI5qyOhy8jop5l1usHxAQM4lyVSXf0bMyr
IwOGVYn6/BB1ncB2mKhVw5x2v6pba7z4IwGIrguE0NfVcU7p2BEw8NV5I5uXHf2kkfV3MMXrspJl
9U4p3cAum5rIVGCJwiAVgBc9Dl80tNH3VwmTQAyYi4kQKcI0+LzToDj7Ey1spYsvr2YCRBCa2vkU
CwunYCtmF277OJCOCqBFRVl1ATO+bR1nS0viTwWXuM5dRnL+sGKE8UAbdYmXitDFWRGZyQJ1O3id
lG5mpzHFG1Dt4HppNqVByBdSHS7EEsQ1s1zFFqD90QTpHbUnUZNdUpctwFGcrkm2S0lACEtAtquu
Ki9Fg+O7dauz5ZBiqBc7dIjc5LHFeY4T3aQS+ujt3WYTIBFGAX11lkQ/8aGcx2rCbKHXqO04bwIj
qk6CM9jcWDuzoQFMtsW8Lieang3qPDJhxUkoluyk9ULfbYkfHznKpdh+/B5xWAt5RWNrg51CGzZX
YliRrI3IjJmVJtODJGlDVMI8+CkRle0yKEiXicCiD4wNAA4603XhUEG0o3qotPYmcgQvQPJYegwQ
9In3NMT9rtC8sz3pe7RbG73zzp0V7dld1LGDMNQKJEsRYqE0t0PTbXyKawza6JjRR9TJDyEW7fBU
ZPm5pOWo6WiBZO4/5XzMIqYzgs9lEMw2ogijRRO/SKLSOAKgQMEyHwOyfXB9+wshqLHv7T+Ag1vk
onBFMhWjOGGQMw13MyMM2JQ/y4uM3DJ0vfxaNMabZUfPyo9fFCpSNtx9k8xPZCu+JH1wH23/RDb5
vtbZG6rkpbD/BmrYLbHEdqru0kheLTJzy855lhoGXvkWC/8CePZeVC6AmmfaDXs559fI8C9Z0F5U
bh3nzjjS/N1rMVMJj3qidXfJkF/1ZUsxeaFTZ6yt8gvcXtt0J5/OgtYSVRkHuwToiuaagMnNDRgJ
5hTg2adHqv/DSJ5509wjL/82S2A6qADx0VuktcY8fymu3Yck4TRjD7fa2jkZ08xgZM9MalBiXaKd
OWa/WDLe9i2d50LBJdlFHjFHBJqPJvJHGkB7Kv/3VsuepD0QeEnXkwWBgaQw8JiMYVN8Z0X0yZ7y
183ZdCd7eHXT+BGByMITqBAO1UebDnYe87BaPCFCh1zdEI+jtFuT18dKTBuh9g4sa9/u8MylDzI4
c4pz2+/JOQIafofYdLFFvBkb4i9JVS2ceStlv0p8RH5pd8IEujja4fNa1dmPtRMVW24b18IePrOg
OLht8lY382uQzadRDjT95F/PM79b1zh3uKKc1HrmaE0qUmPJXazzkzGxlwSDOrX96yxKTbI1pZ/R
mZZvk6/dNPi2vDd77cIkaLTq3OX9MW7WBbawVL8KyCsP4FU/ojx5S5r+K+8vlj3dEMx8ldR7OThr
r8lv88c8V78VoaRDEkpyQop22lhcFB5BaOgZuCzqjbiC2B2/qhg5Qjbe0iY4lE365Pn6draLrViU
M3HoYbpHdtvdaiPdptFe9OTnNt7J7cfQCdQOXNSecI4Vwq0VKoVN1D1BXd2Aq+SICQgvnw8Jncyq
bLdEyqyLL70OLuyEG31ciwIDQ2MmX4pmAEHu4DhIkh9b420J9q6jnk467kHL3+RwCoUanzPDvHZC
u2subTcmH3z9zXcIv6UIA6+Ds3S8B+oaKHGplfVG6NLz8gCiVXsczG7jmnlYROPN9NRblVdXSQzv
8vUAsVR0GPryJE3x4TwOdvwUVNW1UtltzKbXLk8vY17v4fQ8U42sJiKBA5gOrdE9o8e7JUQGF0QH
K8YVnX3RCBSWCH+XBHAt1wF2b2xih/VYv+rEENMlYEzjnpbAcJXw4okrRsd1WYJ7LWKMx1Z7Hqzk
lhAPrRPXvSwj/ugyzDAellcvMdM36T0lf3hZSfCkrg1rBWvMd98nGBBt/kpuBlnp4eCvOhLDu79z
gMhErWIeDc7BxXRR9bUzxjPaeujSTnWniDlPIONbuk75kufsEOyctqFM1UlvmJyS6CuH7CY0dfgn
6svS1zomx8cYwLL4Hy09M7/pMIfxTDGCTK7aYzGHnmGt8f3flmVu+VZmWy9MgO7WON4F0pBics64
R27iv5J9XUKsyTO/xGP82rTvUzpdDJeVsU/fmCBfh5GE7SJ9zQL7bIsf4CSXhDT00VPXytL+vbGu
S26WZt9BM7qldlleT7Bcz5E+JaeyanruiupgjYyZpuIKxaaIkpOVfSWqPfQquCRd+mpl8aXsWKP5
Uw7vIHPdTd1c5jnDTGu9ORI8xZJOzQew/P7S6s7auIXLd0NJdESHdp8IFReEi0s2uqjP3i1Cx6WL
1phd7zN13Q/HmQhtr/fG6J+l90c1Bemu6taX9qNNIq+Pwj4g3Lwn5Jzin+ID1RE3XwpuNKNP7RGK
bvnDTff5W0Cwl68VhKeL9qsdsPPywhWh70SjPi1varbTK+VbRwC7peYnRo4gSYdnFLof/zYd3fsw
zYkjLIPh5BVp6HNKejNhTDeHfDVruKqh/q5aefAIcW4nc0sg08agc033TwUTxlfxmcwD2uQfKxvD
Mig4uScvy0so82Ln96fRiD6WJ4prRaqv8TaO00sxbDFGXkxDHRvx1Fnj89Ta315aXTlJPTMbuDlz
RkiNHir0U/9uG328L3dv7Mh9Bf9vpoPr29oRWuQzmp73eSbaWtPfkNR81A6nV4+Q6ML+QK6xlZkT
cmeyQeQPmYruZl1elwTwZZ+c7HK7+BOWwPAmm56ifnwZ+vTmkMXFkmxb8autOfC+sRfxYww+/22v
VR6/DHp/mdrybNQ2NsN4Czvt27byz/bNn9sn0nCz6N6Wf1U0PnLQfV7S1/9Fv0/8dWe4Mzy8LOI+
Bltdo5BnV2fPH591M3tfQrQ12z216nEIxrvWgqdPDjWDtkT+O4YsL+vfxxigBu2wJFkoy1DW8vf5
QhC9/nudrklyyks86z+JiG80EDjnfS7vwu2rd1bgJ9s9BEQzMcR/lnH8Ag7/3Ux00tG9j1a6qL2H
e09SkD3NxwnJTLAuuu5ue+Zjy7ollgFjDoxV+vqxTEIE7juoaPfe44xlkeLgVKHOl736Thzzfdm8
TChwTrax2uq7b7o/RhmvR+onl4qK4VH8apVOCAIVEKN2g4MXdmjNamDADlListuW9Xz2AheIj34W
gFSdIN5BeNlmnEk9KvaMTKjc014QVuxLrz4y/jgBqQ0DSP1pUnKqzJ+Wnb0Nyl2QdX+SoYGQ4m0n
bKuGhmhKM+zHiLCxuCnPoBewUvT1darep8z4GQqNc5LJsti8SLv6dlr5WlrebzeNj2VB8ERwc6Nk
q7tAZuzxJTNZbXP/1FhAm2rSexhaGPHNATXnVtDxXG/nieIdnNduFnKv/OmQoqyEIhQjOMd/ZgTN
zgfrJWl5DYQlIC5Cx7KNwF2OJT+A1Mmr1Fo45oroYIWkQ7E22CuwUieytq9WvLS+3JOXGee47k8q
27fesEWf/Yj/9IABOrmySaTg06tdEQ0nzD4nSVR5T6O614+p3j9EiYNA9afJFqPgeCucN5769FGk
MAQwNaFN8d34ZMcgjuMRIfS0aXWx1U21TxDL6LQllUvtp16h/5wmeM906i6L/C/yTWbz0YsRMUA2
SW6Z8S4CYha/zFA5XjrrKeYIg9ZT1+uDSCG0LihhFJ51LsPlOi8nSmSJehCf0LUfalwz5hiwHKgD
CcCXmDOH73xnQXdzh/Q2ZOoJswGS12YbOKxpDMLH5rGo8quPCBF/GMOcGVVnwiuJGSWgk1jZLkKi
8U/MXWRmrEjDeK/78dnSkEVm3boJukXQDMXYyp7iguWGP5e/l0or+TDwcWnptpEKPG61m20UYo/e
Rxp7qKebo6C1Jd3g1+6IuaM34TrAx2ig1RiSguDHOy0H1ziLGUD7W5PlbNR/sw5gKOrK3ttmwdnE
Hu65yb6XwKoYUqLToJUQrQKeRLOrN9ryKvl3wGnwyMlOzaBCNHI9jgB2SKjx5I5J8Mroub14MTE+
kdy8V75CNeT/ox1p1PpeSWcsxs2O+t8N89EMrcjdpyqlhe0fLK3aJcZ8HmneRp2/xyQlyXVT5sb0
7HDJRDdyOjNERK9bs1h3j002bvwUvEBEQDYjmoiANC/G2y/9Q+yAMbRNDDojgDsdJGR9mAlkt0Sy
hQ+2Nhy1m5Ji3xs1XLqQWJoHFKabXAAtc5EdLuQ2zP0mvhwLpxL5OfqPTw3u8ACNvKWoZ+f+sZC4
ohTgPkXqGlgbX918+7xcAf5rOS8vn0IZ2zT/23WvZpAv0c335KuWd1sv0M8BcTj1ZgG4pzNxEFhL
aIimt3FKdppVban6P6pkKdWSpzK3P7LoliFlGmv74A3mm3yMPHlF2f8R0TCnympAIwx+6OlHh0d/
rtW57eQLWrIT4O0r3LRN0+qMAN8KUeyzrAOFBhpA186sNxkWoT+TS6sGEM5httUTAnmG1JQ8y2TU
Xawjar3c34CaTnkdHJYNr0eDGatoE0tvDzUTcL0WTlEL4Jrhenvz84aJTlaeY4OdbzIf9S69eH6+
yoT8E+kBg2V1MHjVNW7FhfwalFTocECwthiUq8GY73B44Ll9FNH0zMDkauQaSyDJ3M2ESHUJ4UPN
yupk4dhZjqYipsExh7iNz5PjhMuX2dHXTubvvYFtDftL6bGalnGocGCoycZBSKHA/6elsY1aPsZq
CscephWYHFs7U5E8ZKSibUoV0+VILtIlsVSAgWpkGKlgxw60sUgRwSe1uIRwD8MkLYAYqvXyzzMX
W/OiLY/mhVn6yGKwSM5d9b1oKhRCRnzB22UjlGn+pMbyqjr7JGsnlEFy1Oj3JU90BA7KfoxHxII1
Ev7Ov8CG3WVG85hm1qPpQ0qMgm1GIhQTXCsOSbfFQbfpaVhp3W2KHmdFNeg0hC3OW3cWHyCSnxq2
vbTd54lzQuBJB01RB/v7SoNMwZe65mxyVV3i5DTYvE6K53Js1zin1iPCUCtr153WQiodN1bpnlwG
4xMosDqfNqaW730dBatMToRjzMGEZ1rt3MlZY9t7bTI+OA54KRL5pZqjYllngffMSP8tnaFo2ChF
vpebyhfBQSCINp29L8uzStItcGMOXu5vVuwnneGcNDd61ewMaYX/qkO7f44pZfLCeheNfuzTZKsZ
H1GU7AE7bBqHPp55UtwqFUWij8PZGb9KRzt35HAibzsXbrUTEBqtqwO/27SdnaWxwgxjyA8S1ddj
WmPZ8SKCi+Zp75XBthT+frlM/d8MjBpECy6e+RDgNfx3yflbnT2vI4Zy9BbXQ8ZJwVwvLxKUIct/
sKXj8MC98jnwb1aebAkgO9CgDiO4mSTw0jNDN55GG3OSoV9/FFYUuuTwSS1+Mm3rsdPt0E/Gp1Qb
TgLPIR2yFWsrEwQ7TG2bPe6uzSgxErWWSb1DJfMwLJa8QaeV0ITLwjwO4y5Jd9SQXBNx/LdW63zo
gb4t6e5V0glpzW+GBA1t8+9qqIXzVFfh5CYnp+EOHtOt5rn7Pp7IEUChlA6hPerHovcueVUccnO8
NwtjZq72njnsc0plTPps1+YxiQDATcE2MhDbEMCCJzxUlXMpGI2jVTx16UiS0fzTty3fV9KRSd+W
Oznv0sVj8zg3ZFQQJ+oGnLVshLQoV7o2Oc0jNx28Q2bXOxRjD0bcHM3u3ZwYVY3dtjKadUkEDHUd
5IFCJ8jVP1ZNFaKf3tJJWi8ftPCQbqQlCM/qUDzNnEny4iUmpbxy7EddI5hxoJBq/S1MrQvE00MV
+btW6dsI7jGw6TVsgKMQ7SPS7seoOJM9cCWWYp+lZCLG8rnJKXoa8ANpsG/tYo9e9lRq6Tqz+EuI
bGZ8nQXSCp2PQaJJNWd/pypGphy5/fnUw3BVC8y1IySSC2f/FGZmbVEY1VkjkKoAOHau7QKELSDD
Wgsi1m+sLjxGCzjWWhCyHizZaYHK/n98yP8NuS6A3vF/jq7ZDl/9b/lV/G/4uuVH/hc/RPP9/zAN
SCC+p6MBc/UATMh/8esCWCAmkVGeR+DSgq8DUvff/DoPuIjrmoGtBxwd9IUr99/8Ous/PGv5fsfx
Idi59v8Tv8709AW09j8IaYYLfZ7XQXVEyjEouwXU9j/gZflU5iPMS8jjQjLSXmI+BXmfVjLdtOBv
GSH4Y35t78ggKQEBMOwmK1TLqvu0hIdGwlkmgY8uqaLpZ6UF6b4PZp4MpC14DhQ0+ZyRGYmk/hJN
KsgoHR8j8korA9lFZFYPZd6/ZlV1yfKKaZXXE7MR9ThsMQkk+oiHuI/8jSetQw2C78Em7G2Wxyh/
LUhOhUV9ViYMMQ4DJLIjG5LQXUcUEgmyoVVbN0yKKrq3khlXXCNK4RcGS1hra0eIpkdnW1T1C9Ov
62w8ZwN9YchNWLPgCoLZnDG/SeLn7qgQ/9ST+0mQ9LTWt73JqqZROpo9R8CGRnXdc4ieyuJNj7sj
qHqAJc20bUyA0Rhcgdq6D3NHDowMSoRJ6uYAqsKcvYxWUQjZHrwVxyIiO7aIuI1Vh7VUoxQYfgd3
2EcNcbiKXFxEtD+k5iH/d+cWJLJzQ0L84BnoSuvxjeZK/IDR9TYopneddQmW9F17yeE10v5hXpJ5
kyWil6jeOCVsjQbIC33JfgmizIFkG4T7DmT8elgt5ZL66xP/W+n4bQpXHof21Zg4b+m5capcLoDI
imwd+QDu4zE1IEJZ4ioc0nQyf4eoz/trmFlYeP3GHZindDTnd0YPQLdxc7IzBbQLX/+oB1wJbkee
Mfka06oqkDplXZWEfQNABRp0v9d8GGjMo5k/MCyho9dk8qhNySZisErkKtF+FAvakquM+25aI+SC
WGGqsyzMlFO6eO9fRt8lAsII3oslpTlxxzdJbDPJ6WsWbqzPS6Kzs4nbKV5PTJ4yAp9p5JvbSAAi
ngiDpsd2gT5hWsZ2qn4APQbDhE0QUi4x0vh9k5NOsHREwPSEQ3c3ibCbaQzNaLWMAuyWO06nwEv2
SbSk7BFXnS+51YG0ntFgA2xdMq0zwq0lIddWcp2ZgBN8DbQXxrN16GxnU8PCFRgqgXjjQmFSOcky
QTyGknQOxauDBO6h1mxyDWMTaMySut3i+Y087s4ljzu1gh9EFFt20ls0ZPtekLBtYWlO7LTdCCP7
0KOMki/K2dTyqyD2+9khABzvBWpJIsF9epn48iU0aBD1NpNhunDPSDo0sz+S1vwRl2Cx7LZd6RnB
KaLc5dWCfDC0x9TX2OL6fp9hC3W7BtxaNjoPhpUHxJ4nxWnMbmmPYIBfVWKqStNdk7UfUcLI13Jx
hCfC2JoKmLjd0D1s+nXCzbsOEPRbZs/wk8jLWm9ueGOJmW0ZxlptlwHjiP0lQYKop9Q5thnTJDdy
4qNrjkU4aZn3kHVxGSL+yvD2lRM3Hc+Vb6JLMSvK4DmvHmwyabHogFVB4jV+GXNNr1ju8XSGkVf+
KRpO4IzJd6aXHnxp/Yx4rLnVewSyCVBzJFvHICXZZwi+ZtXjxM7tlAbvBPAl89G/tXLcLvyAJsHG
n/RKPCLR3qZm0hC7ApaxozWzyyDO0TF/JKv1lZgtrEg8bJzdm4gZrjGF+K83okOfp2hG4CtFbaDt
W3wIhzYHN4gKEcBESWRAYAGHS2pna9lqD9GEZnvRU3PhFlPS/8M6lEI3hqdX9az0fm4M61YlnHy7
4YZkAz1KQYY9+PaNbc9UBMDY/TlikZvwdaKJOKS8xaH253NsJee+0/OzkxjjJUnJY3Tt6alJwViD
lxlp0ej2LldoD1UUoarPYRGwnA92JD/GFqZ7E8fateHoDnw9rULDj5+HLJjPRbnwR6R700TqvKb5
zKKr4RHmNJ2axKAHAT39aRB/Wwe/XBvQSMJpGMVt9h7VgTrW+c4O8gLUvkmLPs6JoWBdX3m9a2Gq
nKIXwbnUABhQagDfkUxQI1buo07GwEOcKETtKKjf2CeJjrD0fCfBW6F5hgVkWC6ObkAFALMRXLtD
ODdue+I673g6wfsNZCO55YJQ70qGsZY+bmv8Ok6GS3nUWxWay8i7sRyCfMkEe8PD+NKlMviVE9pi
s/5Uk9/c8gQQDxIM+6R1jkeSGaijSTNfI0dPT0Sw4m2iEGr86iVt/iY+NXdNnsEskU3gVurXemYe
Rx51rUiqDeGzGI+ZCqXqaR4JODORYWzSIie8fdq6pTjIEkKELOzNpFGR6+fKxdXxn7ydx5LcXLad
X0WhOTrgDzDQJCvh0pY3nCBYNPDe4+n1If/uS162bvcNRUiTZDpWOuCYvdf6VtgjWMK4zqSHRi+J
8fJw1FQbO73pmxp0AIzvwn6KYHkAFyicaNBeh8Va91dEFIdYKh6kZXxE74AUN0WsH2tRy7AGsCsL
60OdGU+KULvjvBqWW6fUpbQS2ynb58jXRDyjWeCHYB9IHwboADIyyyFS6a0xY7SFIlq+QLyvqAh9
qUJ5BUszozFeLIxPdqS9qBZWkbnBB1UDHtRXzX4c4+ypV/r1subTV81CI5LZYXJZ4U/izc8nHOcW
vuLGWp5yi6JwSQ2G8/xsNJrlbwywvU7dKSJPqIuZ1iVUHNizpsSN1+iSqNGpXsYeUV57XsSS+vbC
Ur4uK2pftr14m/h4n0qIJqrWQkqbWCQ2VNiT49AbK7LImqp4ncmPcPKYI4RW6UdL9IBTgtJUCTVZ
qe7T75kURF/dV3z8xdFKjBUtWwK/EMY/Zf7sWbNxBUcdmIx8s3W1bTuywdPWnU24H94kYN/SoH2T
knq+ZyHGh6CPZorlMq/JTxKV3kS7DkFita40WuNZ61PkeYvYj6Qbv7cqnINRKcnv04zatcMYK2tP
a8qY1/lrSZIY4iyJNkqTRScccy3jvEEpNOvPRPga90PySgLW5JoTFlQodNkp7phwcuRpR07QZ86d
LogKquJR2nxh1aifcK0iK1qV73aeBlGWWYee1rpQaq9Jj8bIBMt3jcpGR0mwSKEnlvhS6vLXpI4v
7YBbN5uhwbWm2ykoCGQ7vTcUgSY2jM9tg74zJ9ZFJLDDlqL3dNBJfWIe7UzxajvmOLH2UTx7Rlu/
YMi61pqKbSIv3SoTTon5nSxt1iQd3izWVKRP+dNsnOtGwsjcfIL2d4QJloDY+B2BF1Aqso3au4Lq
aazrbKrXzfGXpvpnoXDWSGhzHBmLnjpuBp7awNqJzYcVSRE7on0awu5Z4dvIVmOfjopfLCuxhstl
84JBbOMEFri6lHTLgQDVv1bUHZC97FQFwVLay8/JUP2YDIzovcZ2eRj7h6xZhpM6GYNn9+Hr2lIZ
AEx3mvuy9+jYWhFO2NuFjSO4oYo6YOXZ9L2/3Xm7Glc6OIc/r/71v9qV96hqNA9/PemvR/58fhUm
vIqqJfjIrO+3R/+6qy766fjbf//t3tuz2iUVAbbQuwqS+6HZLlI77g63m7dra7n+ft8fT6E/NOe7
2xN//b/bc25/YVVlVmV//J9ff/a/9fCkVI2bdSlp1gZN+rFLykO2Ame867ert9u/HrndF8MOWKMQ
G7BFj6uTmvLw6xm3a7f7Btx0JIFDS2DOA8dIgL1tpJhn//FnKwSOK/MRt81i4jkMydj585mYJ51Y
ADZ/6vemrRsns7Ty0I9RdbDAyAGYUr9E9GICMBx/f4vD9i5uf4q4hbcRE9tOWjj5KhT9B7sgzvB2
TSLU50BisUFQHp5IRdKUw+1CL+3Encb27fZSRRuGd6E+wFTaXlSqRr6U7T1IeUQQA4pi5tm2PsRd
ua0dRA1l0rCT+hA1ZnW4Xbs9rq746Ha3O2+3BagFf4Du8uspf/2J2+3f/s6vx6tunYMO8ZHTmCOz
06DXhyGJm0PaTgfSiPDNmT0eCRyWfEWWEuO9rAUA5wa3E5XrAnmnxOPl9jXfbt+utRKpVTbIoL+e
c3tAb3rIiIzy++L2c+iVhVprtNkoL2Q1bb6C7Tu4XeAT+vu1283b14SsToV/sxvaLN/ffq3bxe2x
XzdvzyeeofrrB63XbWa43b49cntiqiwEjCkX1A37kOglJ5dm867QBiA7RnK3+ReXlertpD3ZOE3M
rDhPTXjVUU/bCrr/8dQgIZNLJVCF5UUdXgBZ9eWQrQzUX2Fr+5L5dSnPTOCXeMK/UCmPkML9tgSM
YqjHMnkVCFQzWgtCqg51HAW1Xn1NH2RJPbbJ4tuy5ZlW6MRt7/dG62JK8oRiEr80ufHOaDK33cjO
sGYYBq+t3uyF+jMqf3Z4JwGOBMSo7Q2DTzcBjYwsvF359kN6S4yxHRWiYD1X4inI7auqLdRAQcsA
ywZIjYAj7R1p9iY0g5ETE0e2lNJ73zYf4B/R87+HOI4TtrxZXm4xRW6JHYMCA/zK5s7Ui2Nl10cf
0PaR+Jf7fmAhSEBSRoiFKFI+BDuY8m2Ktt5Qd5w0A0V3d6CE5NMDOZnQw8xe9cNU+TYXy/MQ6h9T
QoG0/aoNpI8jaVTU7MKEdh0QKxvGfBw7nfOb/O4agmU5OaXQT8PS+8qi+m1FXZL2B1DPwzRvW4LL
ODKVSHezkj1iH3ClrmIdIB7D1XoZi+rBKnKnBp49sH/c9QmdTxb6WbFetw+gz6995lRm7q+yfRqo
+1fF9AOx1pOpaS+tLV9LZGvYkO7ajB1YBvMn7h+Hsj+WmvYdtUEgQ73Ls4F/y2ttDec6Ge7MfroL
hUJj2pWrOJh7usm0cXJywwXKMooxFY0LyyfUzkU9M2oHTBMnMCZBLmH5FnijG3AhOIpDrT+Ivn6N
hvlIc9gxZWOvo2PbAHHLfGnMFJy36uuFedfrZJ3Z80Oo1pcMLaECLnpFgWfPvLq+Hq03q8+8ilVA
aYqDZLzF5eKmoHB1KzxLSBZ6WRy1TnvKzC6oqtrLQva40UJ7Uzsv2gs0Wj+xAIsjAmuy9TqkqTNH
Jh9WdfoEnvxXkFleuhh0JQ0g2V4IYMCc+WFoDLFshNVEAxmRmiFOhlWeWy0/wTgPaGyfMzKmKvFM
Ltk1RI5hRsLTMsoNXfI+5PHbDEFQZqjplzwYdPWY6eqhrhAeE+FiiY+S/BjOwXRX6g0SGHM9tBO1
AEhjoTiOBswjHUEx4fDZ8KrPn1gkgqTrTwKxSzyrblwz+HTDPkJeBvmqabpN5MaYmXyrEu0ylkx3
mLD68CVri0CeLE4DlprIeY2tujf2hwn2Z6Mf5Uk8ImehkTsGUIe/zOp4QUJ5oXxw4C9/GOAf2VHv
tHk6hVQBWbxgLl8fJEysUNMvorD2fRo9jI2MftTy6zYYsXqqs+EYSgP0tn+Va2B/jXhca3JaI/S/
dGR70T5IVkwnYcBFUrLW8muqKmbNaFXSUCsrNqXDfbxkdEMIRY5/rj04paZ6ULAAUb/nq/UlDj5z
jR7iYfxosu6oinyvNBIYZpW/IL/C4f1A7OjLiUwmNyJ2i6KeUj3Sunhp4uWhSo03Mjw/Upig6hr6
fbW8yWPmUbYkeREjfl8h3JiPWRn5uUyFbqbkGDkhoH+prXZZhKEl/BbP46tV9C/sG3ylDjFrW4dS
IXbRwIVZnfoJHYKIHgEgBh21EL09ofD0NawzZa5BwF3hDDO6p/oz9tV7Fc0AylZ8iw8AAV9qNgcZ
FRjbWO8lvuIK528mKfeCdIpQifyyRlrP+ZYD2c0L+5xI/cMAISeDnQm9fh832aWbzas5ikeWr5uO
+XUMw+eNCI1ux4dL4keS4odSeB7BxBnAWaqGnin9UR0O4zpQ9OilICtsp9ZklywkHC1ldga6YD4K
OYaNjzyKqN8mHimMKkFcRo9JaV1oJPlrnuyHGPUQCa+D4ccs+bGW3jXrfCEX8QKZ5zKEyRnjkI/R
woOZgpAiOU9Telx08ypJ5YuGxIQ2P3ho9VgBpynVeo/WsHlNSCTsaDrbmuHIcu7qwIrCMPdBi/il
Zp8gdknt6E/FQ4Pds1YtLyRtQKgQH7dDXMvQ6sXXvCYmMR/vkDNwSJLmPDDKIFkd032u9O5KmpbC
URCOSyCnK7jQj9CKCWkSzoIajkI6/qPyEa0/uXOyN+FvNqQu6EG2GOijAFesjJuVBCevdFAvkL6A
4Asz3lE2xGMT62dcfl5l935WYc2AnraR2EjQOs5jccqxbmVZctg6sRgN3g1b/65H2TtOAAwdZSDP
87EQIOAUxMKieFyT6iWlophZuitbGEEgEKrHJn2WDS9BDWJPD9anaF+mDIGAa+G1mwDFnVZcDUr/
pbFdMQEs5jS64HjYmZp6Le1Hg8xgZG6IQszHzIZl2uXPyYykHl02sXV7Jb2A1ba12o90TBFwPZB9
xi+1VSHTDuHeEZARqycS/Q6GJR3VJT1bjCfLAsOGsvBZJ721KoUDJtKbAMQaK2jhlREhXN3YqDiS
gVjgOeEdC73+Yq3lNUIFpeSJV2aUECX8CHNAnpWLaKCvTolhOH1QCvBe0TkfgHCbw6MicDVpLDH1
8WBqydXQH1tCbFcLLVGVOXmmezqdcRTGTgxedO7mgP0YwZh0Fow9zjW3jxn1kSrL4X2eGd6SHZLZ
DKqxftSAWUdFTu7Kk91aP1L7qvfGVepkgoUJ2W1xS9Z36H+cMH9f8IHK8DJthNlWPO27YqblTulw
YQDeHLiHOSyZAtSgHMB0t/qhmeqPLmy+smvO9QOGBZQFyC89HOtYKrYxfHEWZjTCA11zjA5xWR6X
him+AVBNvzgRD1neuY3VBThRqIPPbj77uUJm6hbywNIthAVf0UXHj+EZeuqWSCqxTAwxg91AtJha
+zbq67L8RLy+T5XEKaieY8Xda9oGY2k9Fb885Ga3ytd7ZEpi39fGg9nJR0GPBmVUUOJI70M2zlHl
RoUXCtTPcXacK5oPy/xtSNdHWNHBqrymWXsA2+Blw/KcmOvJtCjMUsc0ibjUUvkYS9mh1W0KAUaQ
w6/TVuFO6upQAaPMfAlX5EP9W9nXJ4EweOBnqol6zAskZWyRFqrcxJIHiPMY2BlT2gdBxGDZUMXG
IICNiC4OlOD+CtLQVfTKleLFp4vhhHKIDj/zVLPY6xLDd/Y0I4CJpDCQEc/kDYtvkMsUnF4GvfWM
sPRKdDjw9qsqflmr/jrrRPzK8ZMVCuqdsUt3b28JUJHDl04dcX1OUGwx+zIvtpOLAuxgxKszWokj
YbuC3XNUFCWwDOWlTRc8yctOrDUvjMblXUEgoIeRr+oCQfRPqnl7TS7QHcZHLV0eMee7azSf+IO0
UqKDDJicoTRD1GquE8IpWoKtF2V0GsaO2CL0tALyFzKUfqZnZhru5jyhhONwlO1Xo6amtsJbg0Rh
1W4z3OOk8IuMwPlNeqrNRxAjx4wkloHoIaNHK1Ak+6wGI6kYLOUhuuAVp6TxUjEZoXpPutGT8Mah
jfVmkv+0dN7XIuNIMk/pnBzRNLg8NBLWl/Uo9WXZldEgyl38BH7bbSfmqK70xJR6CZIsXTHvpZc8
ZY8CwskqgDapgzcYdKA01vhdwPBNsTfch6hBpfnQ48ftx9FbNdkpLRzMc7Mf+OBocNwJgI9afWRq
7WAodYR1NDBi55LsZGXtkD7m0QsbYwMHRnmgUunO9Nf0rHZM3mCc1wcFP2Zk9Yd1Rl0YuhBi3U5T
Tom+utvHhlJH46EKchkX5o+E8Luwu4Z2c0cnzOt6r5YaxE6tH0vjU6zE77h78YXI18Zi2cDitqoZ
xdk1AkJB5gGEamSt3s3uTNopBGg+R+4qy/MsBBwGekFduxs7+mipBH6EDU7LhyCoZkvRHgBNY8ry
dPu8tH2gs15UGJ9Dfb1CL/TGjNjQXJzCpfNy4zkqZ4Bd62s22Ae5bd/qguB0tkey9pSzgMfXjzNt
OADBvoIJxVDfUqfUrxXJ0VFi3pvYn8tGQhbFCZSm52qjHc7oS7qYob076pr2RWrSwNw11M+BvpPD
tLLyTT3J1jw6zngkQc+PLKJi08umbRiDT94ufmrJZ1LvqGnkexPsJKpdT2cELAlKSoGLLkvsskY5
tfpRaQEzNQnqODq+Cv59hSB6/DAVXv/O7jy2QKQ5+qPaerXe+3WXQT+DWW2rxMTWe6AwXpRHnqXO
bFzMR4oovg6YaAswLhmatXh5RmHiKorsDiB2BxkTXQeKYvoSQiLIVG8g9Gaga6Ca2mVi+C2l80C4
Y5p/sVQtwM4QrANqTkiwCQjZ1qQqo2o++shLgtwpramgtjP87B7ahrSviPY1xsmtAbAhO2RtSnln
HA7JSI1Wuo9qNdBjmwm1d+pBdg2pBHqrXcIpDL1b8Sdvm5QsJlqIVY+GGVE3HuIExAIJxtvV20W8
XSP4G6VOS0zjTIQxbdgCCD9sJh5CirC1H0KJCJACPF2SyM3doFcVrTlY794yCYim1Jv+qIb8uu//
VEVJxvhrN/BGJAuuXUaznmyQTqYph+hfVbPAmKgO/UcBraEujzqPgdIYKSUpS40jOJ+9rtPdURqE
91eFTe86yjK30o09xOe0qiy2Tf+o+dzuHw0274DasflXktOTDEZbySAoteC8bjsYZn0xvUdCxiUk
6hWTd2oSErGAwW3G9xjaQDBV+YhIcyweNKN/LapQorDDkkhDffiW1hhvq/C0TgAWBilpjlUIoaEw
R5AIhcSBiWX6cLsZ0zzKYlN5bQbEfV3cGZwAdvsep7a1N5o8D25P6yPdM+fQ0+uqvptjooRb+crG
WrmuU/9h62zYpBybchdaKVnGiLpnulDvYjVB/FpBzG7wKsIpeZG0aC9qY/VFh7QvVxoRdOMa2DBa
dq0maY/gwVivkK2GiC0MRkvOACCHyQmtcbBQCXgiiyHfNHOfSQkeQV9tTgo0oR54g5kp7mIYVeZS
bcw8hSpFTl7wruETPihN8ZRNm12AEoFqKm42z9KztvQ/1GnpzrGCILCAi9UqYfiRY93YE6/wOuWW
7Fe5sh7nYhR03HEzhGxXe3RrvRqeBlifNsz/2uRzM/AZFDhjkE5K9i1bXscW6IxNr+qkbJKUA/j1
JjrhGUjgECfBWHpUCrA4V1ulFEa3Eyo0T6+WhRbB6RWDBre7TCcD9lPIHqdKyv1E8aNGVVDBtzJ0
Bgxb9aK69KZKfVrNxSUY6WDLPf1LPvdoBCCh7zNIc3W0BEt7HlFk5G16XJsQNhSynHR19KEPkqJy
IZ+jyKTrh858G67qpjnkWBpDFNobuC6fgiEv0bBxLNgSpLeOrIYhUHA5qkRzYfNx5NbvatVZceih
yUPd59sz27WydHL6/4R0uJnQDlOHuprKTSIsZ4WhMtJToVhLKXDxC0SB4ofJbpzeClaWV8jRrMG7
e0tvd+VaOaJoMVFhhshs10QcWLbRPpULjMtJMGMwHWryxKIvej/7WgPTXYealMFd6ko6wYXbxYyQ
d+UXyEV9i2Dhi6bdU+QwPorwA0qWuQE6k8PCrCoHZqPdDcsxUqgCJsV+UslFr18UFRfoObTxldgH
iQxM+rEJoxN0v4Iim1tZZF4/I9HFN9Wa97wXvoYue5ntd7V9ZkJsWLBMFNEk4MDDU18ysivvKSSz
NDUwc1a73BTI7cFBL9/psAJnIFdE/8o1BXO4m0MYlS6T/qIaB4HQq43eDM6rQ1LFfr12xwVMbImD
RMNqowyYHiBSwxldbcFKXQf41gczyL7Zwg7V9D/ZUGk76tWkedsv+WXSrJOhS15WX6c5dTqlf2eN
RH2FEmMDnxN1RRe+9Mq1Zo7pbWsn2vsFWVBvIYsqvtQZznAfYMSdXr1XfJnbMj/GeQtAwRWSyi6Q
CJ4mI/+xVfw+nfyV7hVKs1bwKhWlWinX91Y6PGTKSodVO5vFe6SWnNnSvS6+yKxVqvGYdR07g2m3
1FAl2YVqoNfJfnq2FjUoovZorfPBMpuHBTsRcB5/TJGYgZNwKqqylh5UdN/lpWABp51ts3rWK40N
d+4YaEvzVX7AC+vL3bHSbQ9nWrBy+A9NFtiF/Qb2gqLrfEzm/hxXi9/CROn3WPldm+AaMeFWZGdc
7xlmMt1HSl8STBmTAVXs6aEXK7trUpbXp3H4rMnjUPFWv44MptHDdmorqpfDxxhxUI3oAORn1B4Y
WHb1RUiXUJ93KxwB8m6yXfLNzO6mJ7IzpMkhTNLA5q4dJZyREUkXL4n1AZV0zH6knB+drDp1WXia
AUnA4pzBI56w41hySjOTnQUj62+ses8La/S0B8o9vGgjFqaOE1cO3Q0sMvYqXRId3t+1ndfzoGJc
gPbBCmMkNLtLcMdQapB0470oJUIpaZxkhGfUg2N8QApQ4IWHKcIk6U5TzXOk9udwsgJZVFc7ab4e
Jl1+AYPxBTUm/dHuUov1omXyqdJliOeQpVhWDe1TC8RFIzCc7cd51sp9M7O2iyYkMwZHc3oZ0DKM
6BHo++/rRPFFUuOdfczTM4Q1cMrjPZ4UaRQv9YJ7X7OfBxO+EoPj9xAu2KOlTaDfBQiTVTXkr4IS
bGcVvi4NC5s8ddrnbWGcioHScmHimTJGkX+zxamwkuTTrq2JSYMnTAqrp7nSj1JhxnuGYYqt+dle
TfWbIrF0mcAp0ypuo2NYpSaiBRG/W8BYb88wG+Q4ra3XTxUidJTCWyKnnotjMSDGEmpUH/JRCIdc
9YQtOsiVsQvFc2Op8kWzlydzSi65qpmPYMEqr9FAUJhT3XxUfRgs8AbIK0rzcyTLjDuj1nxkOb45
8GPwbTo1ItFFBtIv6o+4b54s0xw8kVvfyiSPHqPekB4o3JpOUQbVEssc0YQ+omzOn5LuKM9x83i7
x5A1QsoUS3Zuj208vlOdR/cyM0qoiOawiNE+l2rOtmC7xkbNPnemNN4tkvGVDtTnwLK8d/M1hV9T
3i6JcDSO3SLwB1rJsyUhAkOUn00Ha7u4XYMxe9GMxvYHqZwg2xjjz3aJ6E6mpnYwlRiLS20jOtOq
H3VJEW6RJeSmmnqqt4vbtaXC6pBHoGuMtjLZ+4Ov66CCM8y1aEOSzaklU1nQx+XAIpehbO1HjHBh
xyo3L2Y6AzQL8E094mYi3JzGP2EIU/tchtHIRCN5LO3a59tdLACDMZ3ba5oe67TGfqaJnIJBvIDD
5CaMPdstZpuI4u1mnfTP/0/U4d6P6vK1+NHdUsi/VfXSIu/7K3b8161z8q2tuupn/+eztqjL/3ha
95+izP/TDeem6/7/k2tuodr+r+Xhl+Tb1/YrkJvf8yWV7f/8Qx+uIufWhMEC3JZ11TZRev9dH26J
v5mWUHXZlGVSPGyN7Ml/6MONv8kqbg1bV7Ut/VFFtP0Pfbj8NyELQ/u/1Ifzzn5XhxsEdW/SdM22
eQOoxLc86t/U4SJH1qozW7tybbJkb/es6MEtiruGWiiasWNYfGLh3MeFjYi4uVeU+QS0okc2YKE0
nD4SUQbjatDvV48o9y6LBianGIrnkALrb1/t/V+a9f8B8fqexWnf/a//yVf153u1ZWLddZOceM6d
PwJUK1OrDcS3SHBFFTRF/5DWNEvK+0aPrlNjYAy974Xk/+sXVfgV/nhVfjtF1VXCuG0iP//Uz9cA
g5CXwgZHhCkp1T6XBsaFU8S2Ns9M4HKoP7svaGb3dXZQ4f/m2pMVmCQ6w5ZzetmsdopJKty/eV9b
CPxvun5+Od4XBxRNYWEr5p+6/rHtjHZBZgXyMnQXGghFJF0AnkyQluYR2jtNAcnQdxMux3/90v8U
Ur69tGoJE5imMLj8I9vdoI+YsjZoXfjMQGP6gKY/ftnkCsgpR+4Zk8RDmW2pQ8esFsQzIcreRE89
+MzUBqYY9h4NOolQiqztHixEsek0PSrzQqN5/ah+rMbwMprdOaV0o0XJfdERGS409VlDBA0xDm1n
CFScsJcOjZysoPjlCE7TO7lgDZEMnmy/JErLjhzz6hA6YQgKfxUv1mJ4mNTvLKAapdlcEbkeNVl4
xWJupa59Vxkv/PdHEkBI5Tx27UBDoDK+Gx0kr5j08sqafNYR6L4xdpfydFrMlvXY8Mibe9WZc001
DAzco9ijl29RB+pkrBssq/AHrBGeKhBferJf/vUPopj/dDCYuEnwknCU4o6St1Hm99MYRLGq5HaU
sz96XLIgj/c4ztvxaEQOnW+pxQC3z9hEE4WU7GhzdS8x1MZXkz6+7dC/0+W7qKejuFtelHW/Zs9b
EYY26tfW3i2b9VtUcO2IhaDZ40SJv8VbE+w07G39ah+yrfn3UKBMWL08pdaNY3sEYBE1jcOE76gk
OBXvoQ4JhHwJrOI1hsrrVsk37yTIiGrylCVnWIkjDvXiG33lHi0e0MGZCDiXBPBOdfMSeP8ubl3K
ANARQ1ZAPa4z/NnOIrt54WEnQAXbF54ZOeVEWpcfV6gJgjkNdHb58gNs3DoOhuoKBJOFi01HhOSi
zg0pcWKSC90Gg77YqRbTJw1NT20Pco0kdCFIxKE7VTWHmp0+9kBC+TjOROKDdQQn5S86LGY4lPR5
aGs8zNMdCAC2Bw1xYOIlqS/0dWb7sV2JMnmd46coCfCV6nhVEgU9fxLu1xoPqXon4WcZ2aCiNVem
B9nGd31Z2qM5uhpR9jCmv8ek24l/N5Qo/zQLbIcPIU1MRZiYbHl7/LdZYI4Ik6hyK3Nl45jZb2J6
shuQ0pBM8SEkGmb4deVkIodtORu49TtVvUvU9WxE3SOK6euqZt5I55vQS2ed6bACwh36FxNFrTQ/
ldK4nxvVpSYM1Zz68HinTG8m2TK5+YMV752qyb493DdAIZD4oBqT90tHUg7+bRLLWTdJjsbxOuc/
ZOQtS586dv5DEPhdAG1ayRchqc+mX7TgbQKTS5UeXIUrZc6oUml5NuiZgc3VfQnKNDmtaf+5kgEh
X1SiaIonUu7tnMK5z7o7y1w67ARzNPh42G1GiDfzKwLBnZj31MV0XUFmaOzVUnUngr40+16zYafC
EvArwy+wHDYvcv+kL296dm1RzBoqXXrjTUu+9WDYIZHvJ0HtpwRXbFJmp4SY0JmWOnSm7zNGcLJN
/83Pq/0ZPM4QLWwLaxjqVsHC4Y85PrEgZhqiKFwA8l/nomsdUavCSUrg8GGJWyism5x6qMTxh/0e
JfsAV5KDGLa0oyzLSY2rB7mfz/Zgf5JgCy88m36Ghjr4pjYcjC78hlnxhAG3xZdBPrspvk0wThz0
tanXx50Flt7X4crdlRDVPHiVn5IlUWyX4su/HglZJP05X7Om0lSV5ZFhaRrT9h/HcsrQrMOFTlyr
zxsmCHJlB4nQ51bCdQaLHMrD8L1QEeUlI+gDMVcMVuHgzoIegWXWh3FOCwS0DP218R39T0aFS/+U
YuUsd5h8QvE5TxRWwLDPO6kh+2PLByUiLogjcS/plGtYJO3yUgrsFIGcra0ergiYd6HtdJnlLupH
GdEpM8yqp42DIKksOKNw0OQpgTJ54Tep4hgNogy4Ryy1ypE6FsxLf7SxA4voGeQjOFCjccaaiG1k
4xQW9VM9c0bRoKLjMoJTlivGbBn/FqWs4hRPC79H0WLDG3aaGJ9l6JkpKS+7OrMg82uzWzY8pS+J
4ykbZExVPSVB11AdaJFRjdIBOTOScaMNAU+Retzi7kjj+hPE+rCXOph8RV6D1FOymMLr9KCC4TtY
NRHILRSWY79VeKxEMQAEoUGL2HcdwaYVmzdPla0UOgwthAUbsEV+gKon6gbXVLF1Wy9mZGZ+Y8c1
koRxpKxHWsSgUyXs0xyEjrTlBekWuD7J4GuF0t/LknlgEHLZeFsPqVQM99OwvA6KdipXYmAWA/ct
JjuaVE10U5ZcI2gTd0hYIZm13ZtWdFiGNJBPk1a7dVP1j2IFz6bGve01cCnKLM2usSq/RLTUPmlK
GSd+oV0kouGg0xdTtBZfHwEYMfux/e3aPKgSOS8kNUgpichmn/wo53RwJRwMn6C2lgAWC1mWq5G4
aqbop5SwT44jcEQp3N6shsxFGnNxJ9QJZmOovFr8GG46QKEVFTw1a0F0Vpilm+Mdp1dgSi5VmC33
MiMjq0CaJ6yD3pIHo5Vt4ZWt/T1sRhgRmJxdBv+uxtxOYsMTBr6DXjQddusOc2H3xCLOazO15RzX
VBpp8SEyO2qnS87sa3yuua5TbUp9rY+hVS7LPr4hvpfyESLLuBcV/shMtLanTRoVRCMKjNIgiUZh
SigQdeRg+ynt2WzJo08Ms70TTaS/pdPcYz7Asw9NeXW3pSRIFVBqLDwI7tpApQ/6TGw5ZTVSz4e3
LrSDUiZGhL37K2G2jWOB5rhrDdNBT3ykH3uacubPMINknoVQ/5am3YfIJSpRQ7MDUx6vAC1JqEb/
nP4Q1kCIT5g2+3LSaHj9gKnSQH3B6apmrZ8oSQOjVfm5yCMRy+NAU3NbVuQ0lbtKU3DLTwQ2VgZQ
/1m9R7ebMEcNxVFRtYJOrsa5YekMNnUWXWdBNydGDrIPVYOVvFx8tvxORzumQJlnI3HMoVQ8VRX1
+6G/2CPDT9ZiCZX0wrijvP191uG3FoB88GpKhwo3P70xMuvJKMcqIB7CSnot1AkxHbrEvQFwZkyZ
PMtwrMgrGR/rdhGgpPDQs+wxK5f0Z3pM6+qFhb24EfnACd0TP9Y232fY9W5Ch3+HdY81eZvNyA91
h7iv1K8KRLBF1EDpwyVjafqR8VpxFIvQ9Lkr9iBAmDa1Z8I2me+atzGTWRlHNMB+6PAtHJW2CtQn
inCTfsQ6RnmkQA1PyoXZaq9hRQKRNc5bH6dbXKILUm/qH7MkM4G2QrAz+0rc9Sv9NsHlXRRm2Gpm
BsmpWwiualkBpnCNFboia18fyGMvXTXM8eeQIFQjHrnLw2ncU2SWAJkd4lTmZ1JSd67pgOnsKfYp
yLUol6lpNguGRJVXmTieGw23oN6RrhbTk0Yd3iO1ASm2M7rjCoBor4IzJACF4u9iY9CJW4Anidl9
t1Im2Kh/trEc7RTRo5zvWY2m/5u581iSHFmu6L9wD1pAAxsuUqsSWZVZagMrCSCgZQD4eh40+YzN
fnwzW5qNlXXP9HQKABEe7vee69T7wiXo1tdecRfBFwQ+tqhVQ5UcsZSUYAl+/Q0TCrIam6uCDMM+
fs2j61DiIwGkjbfaVc8s2xFJPowRYxO2HUe7jdG3aEvQSzHcmNkFEXAfZDjh0F0pSTCXDOjSNIso
jaBFK+LgIUcc1a3DokKeaNHOVjniVzrQIcLHxTQ1NhMQ4+x7hKdMZFFJIJesO9W+qZEM1QYaKMcy
oCGpl3Qc7Z3rg7hRDVTQBF4CzwKrf75vTCg0Mic8Omv1SwB3SGh9xL35ZY+htmrc6SycIFhzFsro
ddav4+QzDqqsW3d40KLocyK6K5jRP5GjOFFoHCFVavG1E6hSt467JEmhY3DtcnKMM7EIE7dfZQUz
JohsSWYEx5R6W9QipNIW8boMG6RfbBq+Cox5okWmfAm+hkxLUjx0NCJxjUS88qpbG/alBk1smfK8
kgaWkPBlXJH5t/s+s+qN6ZXbPGxhWms0WKO+d4jMJVFcmDcWQGeguboN9qshBSw0u63D/svB05Ih
gB0IaEzxdZfhFaxOzwre6p4WA/GgMG1iRjLRt9BT7RGTGacXvlaa+xoYD8e9S2k9Y+D3neOYxkfp
kSKtAR4byNKiGTrpB7J7SVEklHWZ9np0bL0vIhuTUwjC6dh+OdQgJ80sutOvX1FnyynS7hsyXbnP
W5dVf22mAJICp5QHuwxQhohy3Y/OCEtGewgIVjvmhbhEiSH2aVGDc5x/kH7i3oZVX6NQaLTFmDLp
Zp2Yb5U2u2nnH79+9etHJVGRCMEzPz1VVoO4gizIH2fsSdOStXDWbZ0aR1WH08qvvGxZJSjyWkHA
NHXQTpQBKINRxqe8fkUPYt2SLW+QLDoiIyhcRoolwkzXgQ8QQes4RAOH36SfgsNEftTaqDIGOhaQ
oTgpkMW5/saOcJRlOYPqhWTLvYnmH6lotgZw2lOU1cSyE7G4dVSFDdkpjwVZ97vILzwigWR9xwfF
KOn3uz5siVKu/RjqzDzrHrW5C8wo1epqQgdd/xFUpnbjltFRAuAZRJG8d/7sLGsiFwwJzlKpiB+o
eTxxFaYXUnomBjVV/+qF5Vk3y7U35Aazxdw7Kj/F0hWG5HFW6k2EfX0mp7ohr0jpN30MWZbVCIRf
yVRmFPJcUPNcSu5dPkGuDvgcPlK+A1xusLCIJrHXvpr2BJSHhywfB3pi9tfQRGrn42a/c7POY0DD
ONBomKmJxK0IFABUNoYJ1VLK/m2n/gkhACutJorl4OYSKn+usI1oJ050pGSWFonxKbampJ5us9Gq
D2FkDMehTbZurdfnxPZPJPVRfintIxPZtOvG0LvJgNfcJK4gMUyab934ak8eSsek4CYpSwyHDRJM
TdoPuT6AM5q3yAbhQWJb9aVrR+5x9J+xXZEGN5b9I1LHS4My0UnTau22dEy6ILQ2kq2AGMl1PMX+
bW7WD2M1hfuclhhlf+AsZdOAx7GAi7pq2MZA4lZ+T3dsJC5n6Dj1DkzM3CAkC6wST7ownZ0VvSUJ
AsqpjnfaeKd5tBkHXd+23O8YKhhwN8XJSN1rSGQBMy3x3sTUxWSUTUNer7tuoQl177emjxVnvFWF
Hq5BlSsrZoKP9j9Ks31tQF+ygprDudroChempzByUn4ySkRdwcO+dMLopglhq03xfEpq9M0kR8SO
LcYx8NffiRcX65yogencQIRlBrWqJaNSIOsuYxgFm6/ZMCM8jVX1aqCkJX/RXhUFxAwOqc9T35S0
o5BHTESNLoNXz+/PQTkwvkvzkWKSNOtixJodt8B/THghqVaum75kvbTanwEOcaNDC+uh3Lfeh1mP
r67xQiZNsQy9jorbiM++4MSph+53r6ylVRnEmibZyegxNY8w3nK0lfBHUwyk6iTaZjeNUb8Gcnpo
0/6lZDrbcMIE5aieSt1hOBu19yHfVV2OMWtU90GBWvdsiqJ9peQ7cKN4MD/6A8IgRvbPIAYPrNUj
uaLGZ961ZP2OpzzH0JabH6KEsT7Yi9EKwYoxfuZq0vMaBErlIlyyD3GogAcPSsoY4gGFnHjspDoz
tHyc9IKyIQm+kdMBxlZswSaKxqTvT79e2gVFvnIzTFXEI09oehZ6Pr8jeB48hPkrlfJJRwPJpLT8
mb4jk2RzIaEItpV9UFT5E84WJ1voraCxzB0M2+OMbBnHYHoNp+FFjtazEzJqBSBCR5O10fNW8Sxw
lNp3Z8IlzLJ36t9bS/euCpw9bHCyuQNkCIzUy5ExOPJPNRTYEKaLqQcvsZd+oimh1pi8tWlr30Eb
aMt0IkNTTp+G1RB5Yn/UynocGD93dQ4vs6yfTDs5l7aOa82OHgmRwLXWqw/4gjP2vj80QbbXKPwX
Mv6Ck3EOdPM+9eKdWRKr43mkJ8TWp6WnM1d+grEfNc9xTJyCMsgHdHPt2yY7yjedAlAd9hyIW6SZ
fIgkeFAgP0hi+ZAmr2JzCNeyHg0Ib+RxSJIzqsu1ZwAmcLT8XPjoNfDijAshOY3TsYD7OX2kzA+X
nf7o+wUidPQRlCwpVteNb3vHBtdwZGV7z2vupukh1Ww6XLxeOY5IfijVjHonElIbyT7+LDLtbBdP
JPnQ/+zzO21kDqhB/HZrdfJKaMQGLHpYH3eaY93boK/tlntmmpDJTK5xyDuYgSGemwa1S2Zdu4bH
sMw9IupFdEwhVq8FkiHCEPZRRt58LvtLHcVnnQHm0nQwrzjurV6DmyyN9Kl0yo3hUDYb/PU9Zwrk
+86xbK2VqYPa6FLKm8hynqrU+bSIGICu1nbEst0RYpuuprSCtKKFi4x8IbN1IDGGRA8YiJmw+ZN7
nfdrIJTnIc5e6KoD+2s+9IbS0vNYNsamWpD0MG4Sh0EB+ymKCQILbBtalt+BH0elsUiKyCPkUuFY
RV07mvbWTyBCp/GFbY0ckoDIVct4UHpFq1y4MFej5xCTDeX8D0IrZxX0is8PyEgptWewex0Y+aDT
krPFF3uYilbpmNy7psUp3wKFGzm3TtqoZdYkp6zNmllW9e4K7VuP54xpZCwLCB8kETCW0OJki/eQ
mzDvALhRbsoIgo0RZVgLdPIXC+BhUwFbpliFQ4vQBykFQUMYJjTG3GFn3KqprpiQRBAckhGrANDK
0aBPA/gGFYe3QBIOi611sXg+ZTkCeojRH7++9MAkvqgp7z0buWSXhHCTwZMKHycRa4TtFngemb9v
ZNUcOUMRMxEOkF7D8VYYE7lO0jx7+kgMtZbKrWEgAUlchiU2hDs7tg+5IMMHtiGzGwhr49gvMjf/
BqD4nrE0EeaERkTbOAQvJJr74qjxzfW7L020W9MXb7kVv9n9LXc90hjxaBWuXKrhLc7FI7y0c5LH
d5Y7npzee7dzkqD0RFH9uVu9HxGXVxgEZwPW5FBym1ggE2xinll9dmbKuhXNjMPmkLjBcz7t6gbZ
icUNTauWw2oOBi/6ag0O1gT+LjW/fMI3BJaVNllHzQjI/tQQGkEySPTj5cULjykc5Oq9n/iMERhh
I4KaE8kDloo3p9F+zLa8t1VEjGAfExuhphbFk7nzy+o70zfSiA7a5L81Hpd/k8c1jSIeCbOM01Xo
Dx/90N7aGS0Kw0xwi6CoJg/XAsrRGDdmRc9sHsCE5D6SWhSRdA6huc6eK4yMlGJttK466I+0/K9h
2XxJkvikXh3iuEaui1A+Dk8Bu407IJhqRkLo6d8TyaSdSg1JGkglFH5M3lxcEQIqxyScd0zTXLN4
4twEhKpy12WSvzUpDZbcsFjyYvND4Sfle6fL6cOot93qLa79VT0Y5Z1VieMAJxCgRbkIU9wQtJPX
GCLGYCAK2nqqYz54QgOWGDTaMhTSKinpyWDvVTGTGk+a96MSD2PGAdGKL60KTkMO4TMpIdTD7DA5
emXu0pf7rGm2RUlgY+QzvvWovOqqP0IPmPt7w6a3+wULgEd44oc1AqmJTEyHTT1huZx+lJffpQ7h
nFq5y504Xk5j1a8cl7qGNiKFiUKVgg1poSPasgz3pk3JRvUqpg2ea9/LeET4k+9qo9hHDTxfB38n
4io7XZZ9cyO4HaKgeBjG4cvhZMvOg23PYZqZ4QiorKc0GQxA8b2+0i3mGS4++tQZVzpJIgbxXgBZ
/aUVBDunTzXSovRLyJa/1OCdNJ3hEMBHrgsec0aa9XHQMNL1QbPrLTfaVPHwnQM6tkS7n9eTXptl
eBJNo5NrJNbkALm73F9M1S2ynMYYo3Vn+UelIT8SRfAUhLQ2BbNxz1WXJOCoazdKLZVrvoXcAbCV
+V2iWT5zhfBQxmV/bzdty+N+4CEIl30/kr5Zqaeia55dgYQuDbRwBdB0C04WmZxWY42hAlkXGhLN
Wt31pbg3W7KzPERry/C5rGF2O4JsDtu78Th/M6PoH92peJ4vWNDTLJxVnT6cIjJH5aB/uq5c1/Qq
sMY9gH3D1FS5tBLLZGMRexhWYFp03SPrTr77qvwZIaJspWCOPLtXM5MK3gdSvOZufA3CTyupb1RT
Y9bSrHZjtNt2AMVchfDqGdgy8tjQw1IrKw4fcrcOWSHd5tAXVG2WHixa/BNL4MRHVwWLrjOj9TTn
5TZDtR/c5KcPBnKcazNb2VnfLbKvqbeeE0imhUcvR9C4HozwQI75BQn5h6h2sczAszLzcJIvNyBE
NJTlkhtzZgf4NI7A7cTQixKfoFeVMqGyrG+tAaHhZRWkpGa8moOUC0Vj3aUWACgbnxF3f0HIIsa+
9B+rgOIG4vY1qlFoFnuPeqRWkEp916Dc9OdIYKbfzJBXtaICiI9DE/7kgVqPSfNu2+FJBpm2lPlX
Zo73hou2sEcOWnZNy7m5u6trYhMSpzhZbnPp0g46Tb6yBnnpSvMj6ut+/jpRObv0wUZCNTrz2to5
kzY32iqvppTT7t3MBIDm0edrXsfGXZkoXbD0sWuBZKOCZx6sbGOfqp6WtmZ+kPOJ8RuDnPDfNQ4g
K0UebSCoSfz+oDv6j+Qwts/MkwM8Nug4lg25swjBEREUOqXreipBxhqvQVybN+1s3kljYihb1I1B
eBY1IEC7YGNQPbFrxCs/eJ53SnRxdEzni6gEDhL6mz30klFVeYl8hs1pFnnrWMMbIgbi6zLhwNmt
Txh+3u1aqm0b0HgXsflCMXGVPgBrlCqEDhtoxiOa6AXiz6mnH1nRPEWT4U3bZqzvcbc9ZlNJL8mJ
SdNJsk8PJnHbyp+uLnOGm4CD/djZNy3Ua4YnC3JuwQaHPPojnXzNiH1ai2x+Q883ETbJIljVWbsm
flOyRlhfPVEqFVhuguVXgUb6SUFVCA0PeFAZlgviKOKViSF9xD4/5UGEKNVYxf2kDhjwZpSiS3OZ
m3gRu/hZbJILc1MoRqT9oyK+wqFAJFlqIHmj/uoGdmDbap+HdIti5m2Ks5YbH3IUrdMbaEsO7X6i
pU36ySqHLm3WpHXpnNFxEwcMRafMXGdmAFFE6FvebHcvR5SlrpsVN57ZVKSFh2fbU7xKxtFF6WsV
85eKxr4nIU67DT3j6tQ6W0LPDNBgvUxNKhXSJmsZvKB6JBKwABjI0sUOm0YbzzateepzanLeehcl
5XbqzX0ZBjdTwq7iFE6wyq2222k8NWsWbA1PNPN/MBNRYnGRVXSwgvTdqcvXEFcFS0x/21baLUvs
NcdmO0R0dxJ0MnFyNePyXpC2t/JhQtOwG8HBlSUZLuFzjaOtQ3qLg3N6qdBk0pgk7oA8EqIcudCB
nsRH5W2x3OHDYVRdSR89dfkYIPvbMMaBIFd1BwnQy+madO8amK1HYTyWaeQvsyK/J0bsPsSstHaT
4SxN/KtpiVkMB0wbsQE5DRs64b/jurECwdw03gjl4si2IY9xXP3UkfzTrfDgerMNoO1OYwPieyTO
TQX1pib+vSBoLQCwQJecmr9qx7UxMzly9zWLIzLUffs4JogpWv+dTDHQSL226f3kIx8ZdmV6uBnQ
VrSEl7iMiVaupE7IIx5CXXJim0a8FKqGxuSkH8jvQUQGJkmQJnHWjOG2Bc3WqqSeKIYXRyi4db77
4m9jkZNlCEu7E/mPrSt9XyuSn0wj/kpieXW6cNyMmulyn4ZnyExy1UwavZcewQSNWm5KR5sxDLSQ
/IlnTEzluowlqWVp/WXZ/g+ZXrnNGGScGFkU8E1mVku4xg2CieyGGirdszsm66Em8t6r2W6n9FZo
qCKwjWTV3QiFZFFEInuwY2tbWODdjILHptcflKG9lIGalp0Rnf2WKGrCRKYQhwl+pnM3AIgjz3eT
hJV5X5d1fRgK7aGIxndp1MfETtVRn/r5wBIu3Yh7H5dRsOlk6J1ik5bRBB1hbgoKBFk1Rsc4CBnx
lDyV8aMLn412hzkuJCBKDouZmlOKdbQ/ofYua/whrkYKiHLJGeWuo1hs3oo+gFluDhfbb8XSsAvz
Zk7fQJgdsz/gp8xgXbOkUIdmur8qrOFd9AUk9ra/66H6ocIcD2Nxlw4O+a2zzUS33ptK/oQpe4Ik
0LOOO+NjksML46skK+V9NzAAhMpHp9aOYa+V8hUAfj+bnnHCGe8jEgmvZ6SZwEPaBTntyLi+b7iA
hAuYZyFzDurUVEr0H54b33q+Qxy9yAjX9IJ3PQQs6gwAPJIxONZhRbH6YY5FvotFPy21kRS2mMaE
XRlQY4ldqr99OVxbwKTYrd0b+FiXRvPWuolaIbdWjd68FITNy/prct1LTvAwgsT2msgB2XiBC4Bk
seXkuI8E4X140ngxzWrnRgg5kExMCyRt7lKXbrvVtPGgu2j9DHR8zIAuk0PnNxgGzPzTlSArWY4P
Pi4qbcI3POTNnmyeraHFl0hIjfnlj2u1D22IpcnSJJPLMXhg6NtHY4G4ZtxZdV/sqsw9i8FZWz0Q
gEYjBRgE7Z1LQ93Ux32Ski0T51qzHmxZAhSsOYbj3jroE6JDNaWH1hbWEVnesGZJIj6DXPVjWRrc
Lb9+Gdcg9Zg1kEjhpBR0ZJA1TdK+luKmz4KvsI9imDQzblzWP+VQ42WK/a0BXXihY4WI3JZkaz7p
FBUnmbtvcqqbvWpKnSAAimY0gPSOixj+DSTiyhxu/al19kEXqi3gDrAvVfbDqXa47RILY1LZ79Cr
6JihaRZghW9OI3uoV0fapWWT4yAdHr08eOpTQ18pMnCxK8Thoc2Y6VuJducTE3qSvv/uhSrfhRFq
Bb8RJ1Uzl+zt5MkypfFwjbMpA1Pq52u3SKutbFvCa6rss9PT6zSUzrErkxJ1BjwiSFBMgJ1Kvjoq
G/HkDDHkf49gkDHxLw2SFfJn8AbShgA9IVZ2amcPHqapiaTdldPZ0xpAJ9wla9eL6IDth0tZVBO2
aDvfZ72Uu8oCaFFQcCibNS/+kcTKLb30wSfOzR4PYSaOwRhhsXXFDuLeXo/EwmxRVSh8DJsyJt7C
GnkKHBtfUJfZz62EslL4rApeqSsaCZV+r+GqFmG1qbLSuk5NG2Mvu2CtHtYO2zK5rgz8mxJDEqGA
C0C/X3ZGlQBtD54lwyxM4KSamyIsdz1mZ8r6NH3qswGRSdZegLXbpKNo7gVB6GNRN9UWxy2Z8BQJ
sE/tKyNBKuvCePFsKW5ZoG+8SSZLkD3085HTBYAhw7z6yNORAoyhz9q23FneWL0xaH0YJy4H0DqW
FvcZ8gVe4Y7RYAM2cds6020Z4KcxYppZFlzWudl/klOyKntLHbm56PUyXFyK5GjYFFBkq0He9von
L86MfVLbjP0cDHwofYZ+B90tv9A4k+ingVROvb+WmRgwtdXRlvgP45SF9ipBFonrR3uzSrrWnvTk
nYbKztapYubJtj755WxcYSw/PNVNckNyhlqHuCe34VT2z60Geq5vOm+VMuBdTQ1IzgZYjJ5p/WtX
zQgQzQ+3TeiuDCGM69jHD4XHKbyvIqSnmGSmQo3oQwZ1W2nkpfSNXBmRlu4idrCLDAIbqZ39kIJF
XVeuXl3zrsO3zjRhZYZIhSyuOszM6tyYI2jf0cDgpcXilJJwVALeXJom9gpLEeEzKvPHdXrrCVoi
OSkh+SEmXa7IgVmjeBalli8Lu+veXGpU2qjOpaKuvGqxWy4yp9LvANcmS03rHoXp13cV7UaNcvuu
6C3qrSK7Rf0xH/fGAuurLReVRehB45XkQbmsEDQ74h0HYTBRdhueBvkUDXb2mXTEX03m1zgYyVsc
T3fNyL0+Del0jnNkpIPWxA8m93BjI3+Y2E0e3KH7CTQnPvRheWpBae3hQpK1oKf1rusnnwcT+lrc
vDjR8KKqzlz5kgUpClK6YfXAHZznAmPSLzmtvcYk04Ct5rONBc9qz9YFpzcyTxNaNUVnY1nVebwv
hw56n2nfOXiCNw1vTcvIUwMKT+VMDbyI7fIT+ndw+FGttx7jdtplGT9i8hXywfsk4j44iI7ysncR
0HldfZdYwjyOgZBgfKdgrSx2jAwp3i13FHowPpTfm/19J+SwEFj6ChxwPSJc5D8EGEPpus3DfRwH
SNVtL9jm2SwAr1BPwTkJN5qlCSRA+ZdveR9t1veXEkjunvn4IlGODtcUBAbIvgbMQnV1cfUsMiDS
V2GDNNEyuhB6m2GWLWuiYAHTHKfutWZ86AsFCIMMer8gnt4om/yUElEkaipDTaddQpTTpm1a0hQd
GpZ5FOuvKkA/gFJry+XyySQaXxuvowXThV+m6M6M1+40f8pukKW3jDr9ZyOddnYxnUzTlks6YeUt
LbOdEbdiFdGp4xRq0mYk3KoD4turWD5YGZmOY1AgiNU5bf36dxkR2bs8SL+1EriiNWMW0Ts862R5
g+CrLkPia9dJd5NbVSdf3sMcQH6BK9U8cl7ydAXWt4PxUvXf7siICgcJ1D2LzE8MEWQbnmwn6Le9
MX4DRrS36DTKpebm/rlSk3+eHFEhgqJV3ib5SFAZcBk70Xwssohn/DzoDpVdBeeUKPDBtYbblFus
yduepgaCsKWDeCUwk00gEgPNrx48tw1O1Qh0382v34a3euo8h7XT3o+xPyfllM9NoW+71DNfHKmB
jG+Vg2fDtF78tCDfmxRWGfZn28oQvckOxzXeXZPk2zqQQOfNPlwD0fGem565dQ3u7ShqCBBFlgMH
wa1GXvjJ75AYETGZLqcquSGwAGqkphl4XCOgNeMw3QvvUtAiWgxVCq7DjT5ND1SA0kvrhPfD2YxH
gHPlPoOfnLNY0b0p37U5YsYgyCnmiAFlhSAFa5nq+Y8foqfRpQUdga5n14VU7BbkE7fsDo0+Haz5
2StrcvZ8lFs+F8s0z6pSD0TrGFSENG6yKHsqmnnoJsXZIlBvC7EZklfaoluZOy20s6sOSoMgVWBh
yIkUGoMKu9IZHqajDpzX33aieirkHW3Usy55JxOGz3VXPquBRouH75pTI1Wr6MKdHR+jCSMbWLZ2
CX2ESJSmu48T66Z0A5RdSIfUXQB3ECPIJUpNvO0i/KyCa5o11BLDY+y47xVRg9tSL/KF8yDG8D0M
bEawmAVgtj4j2d0pzT6nQj4nFiY8tExPinznluny0ky8F9fzL1qKFh9K/Gdr0/TWtGFjjTjeXQkY
zCxOlete+4wBTaapc2p+j/Ju5L2UzRuNK/0YGG251G1AM4z03pUGnUwmBTJBAy5r33yxoX0FFjQu
WhV7ID+YC/JlPtC/ov8AZNxLHrXGf5g06IYYoBZVTGpbHbJhCq9ZyipGqhkxEKqHBQEwNNMooQbW
KHoSqzLqf2QBOI0smsJ1sTcnUIOLiuT0XnxU1VAtBHdTq9e3oLXR3rt01CmVAQ8zDqdYXVYGbIkk
b+m2y0f6e4vGSp/s1riZqF2WjkCJHGf/JUmf/Xvhd3H/XzYlDHx/+Pl+/+1/XIqMf/60AP6vP/Iv
jYL/60/9K8/h/0M3oYE0/1+bCRffaTx9/+4knP/8P4yE7r/TwDA9ZFrG7NibLYH/MBL6BM3YqJN+
GQyZJPyPj9Djf+J/8w3PsXx8HTi1/uEjtP+d0Jo5ukYX+MeE7vzbr+v15/X7n9//bs2bTXC/m9H4
y32Pl6EV46PPdWdR/m8Gks4gOt3BnLVtNZZipSApdnB6p81v38d/3za/v8yfDsBfL6Pj6yYbB33/
n8azcap835jGZttp2rGjye9Z0SaHrFW5O/QsS2MC5W3t//pFjf/zVTk1/rIU8HX+YXdL+Gh6YEzA
JmzmNWkv11HTvfjNcLTHkWlgfHBwhpMdUB2ob8PS3PqeTZpxdD/HBrE6QmOR3dXotTsjM95jxGu6
H791nXYXjOKhLz91PXn22/BSMH/VyIlwGQ60jfb01x/kn4wgv74+z/J0G4eEqbuzUeS3q4TSJzAG
f2hokctvw+1W9jyAag30k9G2z1pWD0j3C8fjx+xyCTrzrCelXER+fLK6HM0ZTMLOuYRu/VCNj5XB
cczdgGI4TgWGprmFFXOWHNf1YJ8N+cBodf4ajBpoVTtJQAfF1kkwOLW+vfqbD/dHzpE9fzhf93XK
Lwxw3p8ul8iiCEqcqtk6qXvbFuwbBacmRJeOvJR0XbxCfiWee0tzY1+kKfwwddO37rZHwACkZ595
zgZlH+12wj7SDkG8s+LWOln5nH3OruwxBIBS4MyhGnb1Gs/orGQ4qtG+jQd1F/nyVaj8bwwtPIb/
/GT55vxQ8fS7wvnD9IqjAac3mtAtlqPFKOkq2A2qRnB9OMcI19bscm3Y5CyZdPjdlOZXZt63Jk3Z
iJh4oS9bzgRk4fXrv/6+53vlzyce86klHNdyXONPx6HovJJcnhIYV83+5AR7L9Je//ol/nTy2ELo
2KB50JmA6KY1P5e/3a4CAkGRmLLZAhTNhHfsxmZnlJdmHhCnaDyE/ndOqT+XsV+viGnI5BQA9sH7
4wFxWj0bZU4T2wZ5mRmXaRKvrp081pl8UNEEyky8hvq5ayniHKRr8ozw9cipbK8V6ZWJMJ3xFnTE
CFaGrghtxpZMexuBkVtkqyCQ5HvbnAZOyWhtERcelBdu/NA/6tr4lLScBYmjWfV29xLE1edff5sg
v/64ZPOngxYv2BIEFmpr/u+/fZ82clUGo6D2eg81QZN59BiM6W00redcH9296oJTHMAAwVaXcsby
OQEpbxM5eLXaujgpvHLDsYiFeR/N5kVd+kj1MeZFU7UfBVk+fWK9BVMcn+jdE0ora4JTxlAyLJ8n
D/TEc71j2lkzesr1+gt7HbNynsfcg8vr5N2DN3ivTt/A6qpJBavr/HZy9VOU1tzPPjMxW2E+Uu6i
jcLbwW2PhQPkg3bbdtK9t370viEQ7YIBim0NjSEyvWvJKcqfmwn5hO8jRxGXNe9ygtrqCJc+q0Q1
JLqcUst5sqNqVYJtspzspJwNFAIGYgwZqFC7AHdxnxERps0YtLzRVmIctpPs35HOt0uzRROWNauU
vvOCVhA5HIMGb63O3gSEnCwhVoWmWNFgaeyGew+u0bKJ3U+biEkR4K40aBItNI/R94RRoudIGQ6r
SvJfIkSkDNbjL9nJlzY+iZ5woRTZiOWj0qn0p0Fqb4WcqRiQ0ZAp08ZnTUuH8krSi+Gor2FAvxs8
Yp7Ase1jU0ivnd3Za+lmdwksvKJcxyWvJLE+4TPC/SESkofNZdNKjLXao1U5yD7EwM2QKDJziXbT
+xBtZNzNqBEbHebMzGFkbDbROUjzJ0fzVkGReTSyGaa3d4bKBsiVkgOcokCd0PRI2GNtgGZhtvMP
EKSWyQwg6ctrrj37sjY2BjeYU3c3mkHktfTz3QiukSloApIA1W4VaNxoHEjsHSkliCWL96H3P2EF
35CItfeDDkZOAm9Xv4vgNC89d23Gz6YzPExFUC90KEgYufXTiIoTzV/1oGv631jl/Xl5/n2ZnJ85
G3AA7Tsdkeifa1iBBBryWoPGqmLMWaj8m47CwYxRnhVgn4vUAoz3UA6C4QHSd3eMH/IUZY8X0C50
kR9VBOIUOTIx+sXLegS26RKkO0V4czV/kcv8JoPMs2QgQagutExPPE5Dd498grGj5b02DV3CtpOE
fJtE9+ZoEs30dfad2VmoY4Tu0ZH1XBcRB8e8Na6qM33OANG7Eam5N862Inq65wMSLWUWYHIk9HBo
r1r1CXYEFWmhbtww+UaeyrET63yrGa+14jsd0+lRj2nsJPGPP9l3oxp2NDZr66FznB39IkSsd79w
Z2idff8WCPhNrYB+Z8xF4SQ6nRsuh5pEqZIxyMJP08+J/kUS8+AhpOhsY1iC6b6COtf0bGGlxlax
TU/NhMDP4evM6u76N6vobJb9pwvq2oTKWFxbw5yd+L8tomMoBntq0npbWeVzpsaHRGrLyjvqDfGG
MtHEwlbTTuu8Q8N3bfg3iqMgzB+U0co+hDJmRunZu6pLv//6nf165X96ZzPGA2SHKSzzD5uv0j2M
fF1LuIvXXmqPtDh8Ecu93SWIRHy75mw9n6mXisEK9hXMoq6/j/+TtPNablvbtu0XoQphYk7glZmU
SAUqWH5BWbKFnDO+/jR4V51t0zpS3bovXstWAIgwwxi9t06RNynp0KdVBqZxig6ZSI406nedld6A
cfzmWYhEMmxpRuYUy8lPMJN135D/eLhZJX1wJz7o0eynrKEDf/6ZjI8mZGla6IR1xyIX8+Jq61ZO
Y72h6m1O4LGCAksYqWrLto8rCg7JVkNm0eD58FgkAUDMqQXl8XfN/YZABf8OgB003Tefn9QHT4Bg
y27BAmFV8s85eRidGkhXNO0zdWu3JQiMRJyRylNAF7ehV/z8/HjGP3AHne2eblGqN0nidOed35+P
nOGWSFPcCUSunr/Rq4UJZilAstodsi6KCfGjVxhHERvgBbPt5wf/4MNybKXrCqrN/GD9fWwtJxVl
CHseKm3cNbJ71LgHroyuBYm7C1Mgzfj8gB/dcmma3HGl24bJsu/vI9o9eZBlTEaRqYpfdUA9tw5u
EbusYxpphNu0y2hQJxYMFGCGOc5rW2PEZ0L/1Rj8QBp/sW768ApYYt5HK1OZl6+VLJ0O5yqPYAe8
NztRDQdppZaidk8EDm6++PQmn+7iJZamEA58lRn+Iy4+vdsmsvG8DOKrrb/EEGeiPr+2GEkmR/s5
0WpTRvLc9+mzQxRyM5CjSGjx8vOTsOab+s9JwCwypSS6VtqXD5xRVtNQgf5FaYe9bzBxyLeov4Kd
yAuqZhLTe5yY+1KKM/LRXVtHTyrKfiAUJR3KROhEm29Cs8ROlqzSwihwqnTGOXaSZ4FbFFd/dBDo
GuiqYvcaj3Kq0F0mza0Vjmo7wDGBAchASSINZlWmFYfb/vmH/Pg5c01KKbap/t3Vy1ajVeRTifUL
cVYBE9mQGWcYaKu6u+5bIoXyPhxpsAVvQm9vWRs8SNRb9HUBZU+n3CizL07pss7AfAKFQyJ8Quml
HDk/G39MLcqzIrvCucXuI7pvXPRObn1LnvqeauJL35S0eDhJGTZfHHd+pi5vt6Uch00PQ6y8fMdH
hOMsYuwZZ+gezDJ/LqPui0N8sJWDMWWy/qFMZZJJ/PdH82XUJt7Uk6oSaycHT9JK4FRA2KBoR8ls
35KhiPvB2n9+k8VHQ+cfx1UX84fvBhkSmLEkVyD+4QuJQIdgALQZ4J5J4+7GeFXjKsSEC2Qvat8q
aZ9qIAUgO0J2zvikZN636x5RQGchs84FPuy8TKq1jWE+LSwYJK12R8oZkgAPgBBC9iUz6F5L/e+1
it6ANPMMiYaEWO+mtdMns2HpVyydfARb6SDfH+pjOfMGvXzckGDw8vkV+GAClcKwWHrCU6E6d1E+
GGusP1nX8iprvKPJcOwtfKpRcPf5YT56dP88zMWjG7dtAP6vK7eUZu7TLCoXeXgepifo0uuQzokc
JWQqFEVfzBYfPVd/Htf6+7nKk8oNWe7yynQg8yg8wYXqILKqItp72QCBvfrign44bvye/5VNecz4
PVv/8Zb2SjcDgN6o6XP0AjY5c03w0KOTJxXBuEI+yG43u6mr7ujL/BvKgm0cIyJwkDMp27///Lqb
H+wvpGQhoitbIBu0Ly5APwCU0Ase8BQ9Q4uZlA03q+H+WFHnW7TOuG1TD9RnsQSGUkJuUXCZdIfV
9GgNw3Ie2ZqY7W8zZb+I5N3EZkpiB+blun78/FQ/GmX+PNOLmS1vwgFNmF5uR4dEDd9AdJhcf36I
fyq18wjqEMDFEEqAuqHPj+kf9yaTrTmgay22nbDJpqGX0dCCNeKSQMzsTmryvqm8nUIJAIjiV2Cz
rRl7ElhidhjOsYz8dVEOqzzA/OZJUkUGTEuiPNvVdB5rXuQqECf0rc9piXVsZPfOi1TqpGSK288/
yT9lv9+fBLkqM4Flstu4qNVEA94HVFbc18L4zoDzbGtwSBBABr5xnU5Ec2nBW1Z7a3siEMkev49u
hZTSorBTKv3agmUT1OYX1/c/FeKLqYIapCssqG/UWX9zyP64wHnIowgiutiKgovVp/Im8KlXDz2h
5Vqtbqp0vHYUeGzfJTDIKhgDaowJBptRx+nfI0gA6KSxT3c9i8cK5kbZdasgsKZlSmRUp7MFBlGK
QYxygJFTKR4USV61pOUYlcBuq25pe/l3ra3PCLRIiaj4V1/o+9DUV3pH3WTARDlbJ5ZNLH6oIvzh
GOItMunemt6uh7qAebesUFrbSCCznG8uVNqBg5vT32xc88k6IRFBxfCSOw1TzQi/ms4xAdT9MvDt
vcQXvkij4iQRga3iapMmhBb7o7lJNeeKrM11xzSwqjXg4raXrpSREXWX4lXx3JyszW6jtemL15Ku
0GYPQYQjNp61nI3kSpZ51O/SUr9FlnXUJdW5Ltkjs96ZXXkuMFCMYPeaUGAxGxoMd3iXbNgnHjh3
zdlWikuKVpjagAVdq6jffeJo7BlIUZU/0WnHWXQy2/gUZfKVHNWNHnTcq3YHN/o+6wN2EAzSi7D9
lk6yAxjBBwwlv64dLRKGOzDKhWr3jENLv+cDJxEln653iAHssc1NcLiq0t0DIyGHpe0ooN/jynz3
JuuGSWFVVuarsjF2YJvZeElhP8JXITTxCfWQiResfPFDQIm+TJ86Lz5pqMMbpHVLJcgN6AdUEBbE
iRr7uiidU0p3ofa0V7+Tr0Of6Phv4Nf5PBS5077EfPi4yt79muBcAClhDfCVsGJqm0skjgmR2VRC
hL5OY9K77I5wCkkuJqJkFfw0BIIgsFknA8n/F1OW8cFA6OgWrw9dOZeS/sVcObge4TmlVWxndkeR
m+sx0ljupejjp3ujjm71tDta7RN14TMt2NsfTYzxw+UV+mKMmQ908TKTXWM4hjINneXfxYhMTrPl
pvpYbHMD1Xmq1BXbwKu8ukMkcOW1wcHoXubAj7ElnBEDjTZ8++IMPlie8fYJ9K2seef99N/jtXLU
oEVBWWzN3r4LnOh77vinohEPBgDLIPM2hJndI2D/2TfZFzst8cG+DrSqiSzGYvlvy4tjiyrApEnJ
dAvkwFzh2jWWFJkqAjH0W70dXnyrAHhOOKlZv4ch+TOlCxmEIlj9Y9TjdDGWS/Fi1nAIZBe75DZj
HUN/R8IzyXljJ98jPYHYYlf3uU2Xn1IG2SrGI573a0IZXYST7bujFWciuqwrMjjvPb2rDqKWONPJ
CjElGSElpVVDs/c8SGjKvYVnemtULyP5x+JoaWOKc3EGS1IV/eLOfHR1LNLILSZR2lq/iYF/DPSj
k8aj6/rFFiHF9VhEPysAyJ1F5HRU599lWX1L7fJs2vQCx+nb5MuD5hflIkjX5F6GgxUuwyR4JbTB
/WIn8dGJ2TpLWUV9gH7G/PU/Tkz0paWaVuVbgtCXdsKuqGhPEbrLQb+BmjJ+cSE+WD87Up8nYJer
Qev578NZdVG0PSppAoIcAqJw+ZRyQ7bpV22+eZ12+S4ypbL3d8gHMi/3fk3gli00AbCE8I78NrzK
jRiFdnSOY+2Q1v4jSupja9mzFVUc02qPIPpKIM784r5/9EbKef1EhLDlIE77+/OCNUtcC8jItqjA
nXqhs6mG6jYUB7tOb8cgux3zcd1ViKBxgX9RLP+o0OWwUXHseUsupbq4tzFhZTQGjHwb1Wi/A3+4
MmV+KsmZ6OYEOFEvLDd5z6BgCRS1n3/yD3YwDtoFi24mCot/qqftSOdocNyCcCF5q0UEP+D/nTsS
V4XKrzShzlYpz1Ggf8Vu/eiKo5iAaCwNxSr+4gmze/ovmjCKrcK+bwhiI4khjlrMMaG1JbcG03EJ
DnA0sfPF8fPnn/p3y//iuaMbaMPUc0zaFPpFqSdmqVLbWVBs3d5+oggmF2Ex3lD+vO0q+gWitl+R
dTzK+uz6hCu0u7oAvTFZi9GmkzdoWCu09m4sBohb6q2WZLCUCWidzkqeeq+Ee1pOt67s7aW1KwLX
3CD8pU5u2PuyMM0NQvsXPAGHUuAOzmz1GlBxxzrN0saOPEwJcEYL4zkdUFL1PwkzeRo8d1c0/saK
ux9GXZ1VbL+68azfR63UOOP72VQag9ONFbf2IuxJqSlSWLW4+FhJzMS6hdllqA9Jk+/aRwJM9kSo
F8O2mbColR2hNXSHbbp7nFA2uCurbZ+7xvtp6xbkATmsurA8f34XrA8evrnah26G6oupxDxT/zGo
2YmQBdZDBjXl4yZMmqe6FGgHa+yV3cyMKJJipUXphqCTbd5XxHQk9j4qUkiquBsbCnaLGRuhFw0a
+Erb2w0hTIYOMmPKtpPW5EeTTq7fMJ/o6KLxpLs3IeggqeIb9ks/hmJeyhZms3Fo8YTi1R9zfJ/Y
oNIUaABOsi7jkTAaBRSrUl+M6R/tdvABmI6DwFJYaHv+/vyNjzUtrop8i632tQ3NOdoVpWH1SOcp
XiGuOQ1leNLF+L1wYp0amLwvdO86qOjtWiezkkB5UzTVX9yWf19NAy0JghkXPq7Lbuzv04J8YZvg
GBmPUsWKt7ZO7cCD7rE8H3F8LH1DvELdyBD/4UM1eRqzPsfKQINonY7e+xRb4HLzp66noz0+BHz7
NNTnSBgb6ZDkl7dcSj12tmbdv0y6SA5d17wYklLB8FSOZC2IhEjpzz/VBwWMebVnWfjSocEyovz9
qdDw+KVqRUZ1t9mmdqstwxxyazqpZVyFQCz66FkmOShdrrmRsIsOOp4mxCbPTWI9hSLFG5Z6X1zs
DwZ/wxCsQl2uNjqey5kHl0OJWaTPti11tsT0tkbIgsKwGVgIS9cife/nCAXGJYv1r8pI/wKQLV13
dIWKnEows+9cZ/rjBUTLFdh2F+LTPxBxQYNlHNeGfuh1VA4B+w4sPHVpX6c2PuO5MOD0XzSV/ilk
XZzAxbxbUnQMUj3JwWySmGZAwoAGUAMKLFJvIQN7j3j1/3Vp8/chLzuZTmcmgcK8Tf5rd4xQM8UZ
E25ef7HQNv4Z3ObjGOAOmGUY3uTFNgNfm2ytiGvbeOXeEQxZA94vQ4ccrA3rVMiV4w3PTm8/RM34
lIbRj6YTO+GoVVRuXRJrpiR/tDHbZdp9J9KXL16HD6+86ZDPoNAvMgv/fevNyWkldEdWXol2cDR5
XVftLFHZ1gFEXryFOsyAznVvJ5wLRrRjKFgB5qS57V8Fcb4R9TU8WlxXr1+c2D9Lz/m6sQYzlTLY
olgXg2KRdA1qC59clkKD0WPdFY3aTKFcBWABhFXQFD+Mmb3EkfFQNuXeraOXvL4bZPxYURH94mz+
2bVenM3FZYrgGgYB/ZqtHyIdcFkIy+FIAX0deId8lCtLWo9UCm6RLR6IBdkEIVa+sNiWV5+fyIdP
kzAUkjBaU/S6/75dpNENUx+7xHE6r8FoLlpA4Y2xzv1TYmBhQ16vEDx8fsz5s/21SJo/+x/HtP4+
JtEOqeo7lW1LGF2dY5J10K5gB2BPbP8/D3XxspDzWlK7crJtrYNgxlbhew1am3vzywbYrP394FPZ
hsvsRqaGvBjzLNEWpUQEs53mVIaBZKqoGg4VdPWg/AFS8kbk09FjDkoBcgItTsu3sByJ/8az7kmq
XumL3vk/B2XjS3phcb1Ukf+gdeMVru6vNqTmvPb/5x6gBaTQ7ZiAii/m4rRioYfoMNsiJNlBjdkO
JJxqcb0pCPqdB5F+xpLKOaJ3q4AaF4G3HhO2z6m5LJrs92ubBN4tqKBnH+8b79RooySbeOuTHs+l
rUUkh3lrq6XQ1rZfzLofjjJ/nP7FY6v6uGtNaEdbadM7pNxMIB7Wga7Ldhk+bb+ZvnhPPjggF4sE
GUFxx7Iu1y5BhAe9zrm7mO4OyLnWZCjEiiwwdszjAIHH+Eo9+e/CYl4YIzxhLJ03sepiDhO57KNG
ccjeb0k4gxMIJKRr84Xmk2SKn62Y5KYz01snQG/V9fdhjk87HtZV9zpZ4/rzl/bDgYIpR5BUxgB+
qSOIIOwaSUQQcj5qh1mQXTjiVHn1obCsayTSpG7Ryoujr6a7fzoy82BB35yOqU5p6/K1qhGrIWrj
TocjG1YpU5DSpHG01xNgHfKkVsm837C/UeFfhm2w//xTf7SS+fMmXCpm8rTysrBhOmPVflWU7LpK
qvBg5huv2LcmdlB3rjLoatW5MG/Y+BX17vNz+PjR+9/n4PJVrbVBqwBF8xz05Y3l3QTRC+5Xpn3C
O0zqz0Nz+PyAH4zPfGbGBCooDsqci7rBMNnxUGTMTVo2rpNmznvx1n6FS9Npv1infXgow0BRTWnM
Yef891Tgm7khp4jPVtbk/WI6Fa21C+p4DbHsq1rMBwsAm66e/C3aJd3lYtoRlNz0xmPIG9twGYCV
YsEOrZLkc5RYexIrt5jJ1602EY4+zhjw6zKAWeeD08gadU666osq1VcndDE5taIQvT4w95ahpL4n
WaTVGzTC95/fzo+fYdiKrH7QQaA7+vsiJ6hNAdPwCnUA9WA2pQs9t6NVqMenUNl7eupwn+ihkMX7
jZBDs8zWNa2wL87igxd5dtsQjeUohxtxMeOgs5SpN7Ip9Qm3qEJE586IjfqlgpM0lM0hxmswor73
Rb/L3Oirw1P7+3fKo5fpsAVlV2xQHPz7MnQUVTItoioAM50PbCJ1zvKbQaPH19hwP2oEVMi4DTjo
4PcN/uiUuQPZtipKe+eL8kGzzl5XkWo3ds9GAcUEsB3qA8O6ws4iZqvKtNIMCXO83PfSvGlK58ac
PPxgHiqdqe6R4NDYTmEw8pzvOxU8AiRYATA6CrfMdzGR0rnr1stZENmM5yxWa91Ksg0heQfDrm5Q
rZE0NLC2no3f0aloTaDs4iq0vDv8YdTZmXgL4wDNJVz7bXJ0PACFWSwOlB9pV1WsM6rwQaRokoMi
OKVC/5GaJiE6MAxNA4Yp9v29HPTXIroa6Ghtx7xCHkfuj17Up7w1n7wReX47OucRMfC60LPrvsd0
D5vMAnZ+TCLi/eI6OMLRKa4CH+5hmwQHrvhPkhIQ5wfn1MonWBVWuEtaqR+Tafglt4ZJHqxmB3dd
eZfYZNeP5S8lG6yVbZAD6Ki2mNPfHHumr0LDQgLCkjnrIdNaeIU6sc689IeK+3WjUUgjhSQC0mfd
FoFwVlZSvZakeazKwCK8unQONonoAG+1m1TLn0Nv4JUnNdOpEdLIwcjYCqyG3LM3Y/xc9uIV48bZ
MvxkV1rRy0AeEcIsg9wi1FzuWL9P7ObrbKkZq8hwRyJzxAB7oic4Z04uZ8vTRIIQsdb91bT2e0m6
FTiRNp5LdAMoAdkO+WoaxLrLJWL3PLRXjTfs2mmAJidfG+PJKznvJk623sBevXXcE4zocgEgcFwW
fbmoISSRK+S9ZrBtpIlJfRiOtaW/uql8jNh/ZaM4tBrZiwT7Nl30I/HKV21njN1tRdJ4mMvZe/8S
9A8B7cCFnXE4H7v1QinAOrE6KM/YtyrmWeGwouaPaKgfImk/hDl/0TGhallzDucQ6DAVKxA+L7hu
nUUbVuNqbFFUj7F9YABGVo4cwipofxXcI9dD9mhZFSOsiNFWwK0bYzQG6eTRLhbsCYh8QFEtAljQ
4hx7142EJO/4Rr9qXGM/9ECK8KsLUutpyuoSJlhzG1fxGzvkaJOSKLEoU6RfegeVNglfPNu41usQ
kW4FcjZO0F7XNMWBe7WwWYwA1bHuBG/F7CHoEnupleJGpmhQfELbe3j0cxYTaBxuW2ydWy+Il121
JsAlhELqoj/Ssmdy6nEGx/1Tk7W3WM7X+hg/ZCFUdQVVfBx4/HsXMpudkutcht513jjn3hruSRA6
j0K+uKe2GyAj80DZbrCMchxKvbJv+iJ7yxQVJE15r66OSdiJ37IsP8gSzsZIeWU1ZfUjyX7bxn5r
k3Rt0eUifpu+f9sffysPLY8mvJ9RC2rr2cERvwVVRuiOjeLXaPpvyH8RBJewGmV11/nfCkT2C78c
drbvHKi7P4b1PRA2TCTKWWKnxpmR8AgMKa5bF0B7g7qRgsuJPQ26gSRpl1Uc3OSGc1BK7YpOz45W
mF0ZrCdW5gjJFDv6bVudKomBF0VGREVUXzGK74p05LFEUuaklrOZkp5LHTkLPuV4LDWKeq7uUc9G
cKI7CjCC0PD03pqRaJbdg7WTQMaXaVtf+U4NL4sskeRHMvT+anAIHSFabap8MiEUgFBCgu6wdw9o
vmFBOsYiN0G0xtd5z0tsuN2tHpkS/gjZzzaPUPlr6Iwjbx/EtpIJAB8lVJ158DD9GFDznmQfgJJT
8cx/nzWGTxhvVYfyE1C1Ye2MkLHYql46AoqNV3rvNxJiiSQhdW8SQ2M1Q3zs3bUqdXgo5A8VFCgU
YOLKde5TClvsdixGmJEbg29LhfhkYumyfRdrAA/dyqyddFUgCF3UdXdbhDXBZyOw5cKc1o0yF8SZ
zqOVO7PSXiDKzhxWEIAdLNKilWzkHPe6i0OEC/MoMwyiXMgceAfPIgIZmuxBuG2U81iXY79yDJO5
rVMriuGQJ6EQlVGw9OFGLsoiv5pUO+6KfjiFRro0rbHnbY/fYObbq4jkLKQs/bZPCfGzXUHuUStM
XBFptTbzMuIJZb+cN4ZBUcbVD1oo+gVWR4CzKcu3emywhqcxcP1EuYwbvnPTuqSr91jkSWChqwKJ
yZzddOVG0vAhECoc1qVFjkWjIkJow+rgkBMRleP7ZFT9tk7RjaQjuQGOiW6jsdTPSkuYfhRvFrV2
GjjdU+SJ77mWPOcxYm3LhpkMiJIaaL1uePx8rl/gZ2+p3z4Wku9IGIvMlJfPKn4plxS02QKlDzd5
L5eWOxyLzJCL2q8eyXBG30va78oBqrCpxfy6rdpBHuOovq2NkTyX6NqMEQIb2Z1rj+nacxmuSAJh
PTcelSGdtdSCtYO1dAFDeuXjBcElMafr1Viu6h+5K4J1RvON1te9FoungsbALoKPGXfFL91lRiKw
YlwY7bow2nbZmPAcmZw6zwSrxkPuM1eydA7flYbMBjoSI0zuMdGRqJU38Q/MOWD9JsvYGFZ0lJ1g
e+TEyQ5bxKIvNECzrvF9sAbnKmxqnuk3VPoBbiNXY8VJhFjr1uMWDc1rpyB8EAvWrYrJs/Z9OF3h
vIFGTMJE4+lU9x19Q1cbJXVV3UVBs7EiDMtJysk4sbru+SG254/jSPiLUTm/gjTcWxbko6Bf4Hqd
Z9i1r5HHbT/ljnYre+AmTjkumpEDx6bkjaJlUln6C0hnaEtIp1dKxkBYeCXapLjT6wiIDfmay6mv
n6umempECnMlu+689EkLGUXqnGiivn7waxZX8VCux9FbJT25dmnI2zR14abyyKdwVfSg2vy952VZ
6vYIkZKO6TbVYfQRhbDOIGZuETJde1pyrexUP0ztlQFv/0Dc0T6j3wlW1f0lkxk4Wi0wM+Urr0GY
U43dQ+CT92SDDUstJmqRyo2eDITiZNosmgXknxWIwi1tAC+Xv7vpcE4mDyjqmIbLgflcFOmOrba1
DNiqQSUZNvVUGNsQG+y6UsX1BC4cdd/or72p+pWyQV/2VuOshndVNM0JEx/yM4iROxHy3imS8fBr
TQH3ug332sgkpoyJ3Mq6XcopeamKt6SG3uqFOVgOkikM4MWLuZmSd8mtcHCEM+Z+M/ukYZURU3Dy
6yvbgY7pBiytA7NjlSHvZJhaKyD0P92yI/gSjrRtk6Te6lcNc9ucOn5rRzVvp0oII8f9jvQiXAo5
tAfPjt6HWkDi1N/tQganJCM+RQfvjWhNx+a8n9qQ1iaFnygpjEXfSKA6jrsiUHruekKIA5ZhUW5m
2dWeaC62MmmWE1JRyL+JsRrcR8U7h3SqO+TRUJzCFMXXBJsDnGVx2+Zes3NY8DYTTFrEr1ch+reF
G2dHGXi0xdS75XrnAlLLWkY/9b6Wc7Aipc1gGNHdHdwqPvRpdzDt3l34PiRTcYywnSHnpHz0yw9v
gd2L26J71wixiq5S+FHTCjwQFgGzXQz5bVkQmv08MqZaPy1eS48wAyt/Gt2btD/78nWC8qagmUXF
mzlUQFqJKqKxWAz+ysB26Uf0nPvvXniNm1Jawyqb8I1PhGH56dFps/2YNftQBXtfwuXRQaTXR8yh
K4v2bFY7V8zyp6HH0cdOBgzZVW2a19qQ3QzmYwz3KTGbg/S0fQDaPZHtHnP8jZ8w1DWoZVCxDHdD
3NOcDTaRIEBHM4+GFRyJJdjVUX6tGdrW4mFDDEKv0Nwb2m3bBWtqAqStV1sqi2yM1SExx31mLKZI
PxSGe1VDXMqFhiP3nemUbau2ERWpAMyoDkxH8n/WIiTsMsthrk3rKsffCYkxtSLSTEECCnkOgeAR
vLJKWedQUgKJPbB5EZuWQEViU03D3sVjACu8fmjcs2rLd63zMIZZN77tn5tuOhq5y87PW5I3CJOJ
iMkyOMcqOik9nbc965GQyZEGc5zaR3cc72mGXDcmo5eW9stJMx8tq7tqK/On2zQvmdudWdoccQkX
0LKtwNuDQEdER84ykb1CllfoGDaBME+hnS8Lf9/wktmxf9fZ9c6x2BFL5z62ymNk2t+yJt0rpzj4
wnuZqvRbwstqpP6j5ljPOpZn8zGtj7FFywfnUT4OBy/QdglzpmfqT3iwDrrePyBDUgw8Yg1YPJnU
u+vp+8q2tmU8zWFru6ZuGTWJRh5zRiNnGTsUnumLeKH5VujOqoisdWs6p9GdVmPoH8c2uJrC4I66
NVOZhyTvZsjZbveg9TVtY8H4jiZnGwcWeYckLKXYhKxpUTIWDhJRdaKuypRmFWweRymkRBBSsUia
qltDoVpWRJQxni118cs2D7ldLhHh7JEz0PuNdsmkkaHLd7H6FI3YuEJ71NulcMhpmWb52eynY7AG
PdobJlI0wnwK5l43yc6BI267Qp2mdF0iT2oDbd/3BcJGtUmS6QC4ZDWM44NwaVgNW88t1mkLzUih
tsNs6imSISEbl9lWH4ZDyamnLUS0OVITD2+Dei4mT8wLMSgqbZVRGKK1vbI1TrL3ydGVDKPtMmPS
SHL/UCm18WBRNUwI1QweDDQWjgCNs41B7JRhRNBqyUawsn1EHFAV7zFNHtzA2JAkuaPjt/VUdm9Z
6mFiZ13ZLnhHbeeMHJHVWOP7zHZo7UW07rFLW1myy8LxRhYsJZls0ZnYIEt16u2YTRjFPObIspCU
BEiHjolMraJlYWQ7u7Y2I7bqYqTyYRBw0x1ad9e2zdLB7uXR/nW0H/r0i8RBctWgAlAvrnp7g3B4
HU05pG0I5IO5Qku66md0d2XuZFRu9Dha69dOMG9jtZXVixVdxG2KsmlpB9OhqtjYCOheUmJ81gCq
Qlju3gIWBzHH5UKvQ+AcOvKTRmNfW7zUPbVix19PJF7Y4bSmMXfLb9mYRJQNRKLJiMC3Pr2OxAvI
/6XHTQ91kyW2v1PKWjoUKmJvWuecETQqLThCg1+yY1+Y/svoGKtU7VQtt1XRbwqWz57lkSujLVMS
J3LzPmmJtmhrbe+Eaj2a6ZPXeduWKIuuQU3RjYcUkL7OVWsF4waNBRETKOyQyEJ+bxLhm2aBOpXW
Ji6dBUlqCEXgxYfkp5K/Fz3YRFpMkBCnA6BBQOdAjtu1h1eoybZR7MI15MqHhCQWJpvYcgGwaa15
VI5G8wdStnXmtOsqLblmaot87yVNq1t9E420dPQTAw01nwY2NknB+O3bzNzzi8GSkANVaix3IK6Q
NNYjtmgDKuR+usW4YsFp1hwUdmQS1rqxwoG4at0MdGQCdKxcF0x6Wilp48TLCvRdAy4tyo1dWBDj
qSWblodiIpiyJK17MpcQwiHHt97baDXz88B0R10Pj7k33hvZD2cwQNesOh+DsKcBdbjqLJdTdcEs
zyCMexzlCVtVMHGr+GfaBsDD7F01R7DmVF0gI+phugmGYhWnsO2gMRt8NLS18Ox65O5iVQI9SOJi
zVOw1eFVYvRbKyTtk2hWvkXYaakvnUEcilpb59BjvaG6T2qCyrtO4M2AYwfqeUB+G5fhdezDOyzN
rQlFpxXd1o7DB4PUL8s09o1k11AML5Mjb4B+7cM5nqiP5sdgo808fcHSNkTrq29LA06bXtDJxrhM
5FVO29Nrwm1lqEU/OmgispVBwBYZeysJXS+Z84HISy4BVahy3U7p0kDkn4iYhRWwBtcDh6rNq8xr
KJlLYTBauoRs5h7uBMT6yMi9GFAi2eTjuBmUBXJn0439Qfd+DU57z9PJyoJwYM+Acw/tGUhm2vNq
tuGqU/baZ1xfF1B1tU7e2doLZrSDQeJqYSogadM17NmrlNab3zLei5kPMS7bDi+aFq6yjYyoZEzl
xgxKxO/xoavycz+w64pjHcsLgLrReU8UBeNoOFFEvirhMxsuO0Vt2JEthWD/exE4p7jtV0TCrn3P
20dkqyWZs/HASpq9IMzrLphgLJgzjZBcuORYkh5UTOYVe5zbqDYIM0p3XfOeIj0quvRGi+07Frr7
kHJ01xG0SBap22Y7GN1NUmw81hhzYlwSj/sCiKp8i8r+pHPZfObCvkAXQkPJUwHQTuJzBhZL4ya4
Aciy8Lp15B+p7b/WZf8wkTHUYOLL6n7bimQN0n0tIOFXiUBH3S09Zioj8lG+3Wsj0Yvs6NsWgL4V
rs0m3zRNQc5btbXy/kQCmruI+va+ropqU/dVcfjvH1WsFwdHj8+dkZcbTIf1IXQD+o3z//33rwFp
4hTy/68v//7CxY/8/jUjPNj//MLR1Hv0ZP/7999f/u/PffHl39+oACvkYpR7CmTdlevH/dXv//vv
Hxf/VnghnrHfX64aig5GVJG0+L8/J6aeKt1///5//p6LbxHmRHYE67OLf//jcBe/6j9H+v2Pv38m
TEp9PyJQ/O8//f6//3wfdfAm9xskNAmznQyuS2E/Gb3dbu051dJsq7vawmteFnP6hNf8GrXuweyp
0H/eTPqoczZjd5RJYYV5Yf76H/oyof8PdWeWHDeSbumtlN13qB2DYzDr6oeYg0EGxaBEinqBURKJ
GY55WkTvo596EbWx/qDMqhJDLLF078tts8qyVIokCITDh/8/5zthCVyIrmwv7b2rd8sggSqlyTdU
Bq91zlzQVzMgDi0d/bOX1xEQM4wibcjzrcjTSRERk0dHg+c+lv3Gyae7qKVnOVXo+UIHc0Pt8pLb
zlsm/ld671wdY4VrzXnz7pnaIWcflOfwWLZijoroG058Zek9iiq9jNv8tpXpwnSnT6mA7fvrB/2z
IdIULo4FhEEG3hbhnYkQxqLuoqGiN5oO6bqVDfhxb2az6dCXbWj/gEkThc3MTOWuTmaFN9EveuLS
Q5lPyN1Y3E5Tw66K43xmxe/b3MJllaOizZI5Cjd8Q6cx90zPdC0//L66OOt1FlqOfsPhURH/vJ8l
575rvaHdeqVnPcsgGBWQt7EenQ2KYALECzdFbeXYHHKbs9DR1KyVpOr+64f/ikYH2yW2QB01s+V8
F5v/MMoz26tCv2cVcpOKOjwMqcS6UfSOyjo4sMd7Q+vw6uWAAdpoh6FxnOsM4GUOVWKhmQSutRzS
KxD5K2/8yC46QM3461t75Rl6Bk5yKCSWhVj/7AWuonQajZC+v5pYuiefM166kO1TJa2bX1/plQHh
Gagl0SOC8EJR8/IVHtJ8EgUvxnaIACNklP6Nxv3wX7vGWWc5IFjJDkHHI2wm7JqKMBaz9a8vMf+a
Z+Oa20CQIXHOIEI6mwIwfLFEd1q+bTxx56roW1dYOyD/4o0X/tUPhjb57FKyATmcPa6O5sggiFnc
5s5012XxF0RFx5nvB0jkP3VL/7zU2VNzrKArZYH8oUiJqpsSIsJd90OZBb8/JfDI/nmdedz/8Bpp
/WgOTsktCUveCMe80bLwLUnjq6NMwoAzYdh40jh7bO1oV7bnz5IZx1+3vrHDm/mf+WRw9XloGBwm
nzP5SuGOLm16bgPGMwWlceXncqOPX9nVvyE4emW5QbSNXwiwpeSWzuZQ0Xl5ygSB1GtKn0Mi1icM
3FZ4gNKZOfZtWWeXk/eWaePVgecgZzbRqeg/yZrhl6c244GEsqm4LScafrM5y0xJBOve8Ca9diks
WSZ0EJ6nM1NhfxwQY2oA4UlsBt7kHT3CgBaBjsIRulOs7Dc0Pq+It7xZwQd00QH845y/tz2ZdZ4i
Q71P77JWP5C+QTRe8D4J3pA3vTZBWOjMHEvOXtifhGp6pexAdrM+L7sk3/ArMSSXmRO94a967TK4
m4Df4nLlszobG9TLMzegOL81HeiKaoBRHyxts1r+erp7TeUODQILlyAnysZU+/IzKvOByS7nOnU9
W3CoMXEt279VaX/EGQIiLD0EIoJRzuXrkpqI/cTZrbPMLeF9O7fEsK47h17OqV/mG6/id//C+Wzs
WQ5yUNSQQH/PppSpbibXJzpl21JenGAtBsVag6zpFHKjUb9BsAjiUaIxsSl6g1GrHxIaxQRk06FF
SpIuk4a0ZVKoJsPbJqpYITS8aGNrMZjBRc6BT3OSXUXjeC57uVaxeePxzh/Tr27gbA9Th7V06xlv
FXRYVdjY0r0ytpbxbTAxCpmUm6xqbRnVG8v+/Fx+uqzE/ylMPLbIOl9+qpoB9VuVvHlm6C7ciboL
eA2NtuOgnh3U2b++y9fGKvunf1ztbIHJRuBOxNLkW6s1eLWx0xLlwfP/9VVevyeTAh+bZAzQZyM1
D5Omdgce5SDHxUyPGkS4DaxLuA5LZTtvDL3X5i6AHP+42tl80qELiQvF1aR8Hmn4Oea4ldpdaLxx
V68/Oxw8xmwdBTPz8pPyOyrbRL3kW1cb16QuC/JxE5AYv352r9/NP69y9h6l3SRqxzZytGcPOCAX
pHEC2pRr3fov3s7ZeC+w+3cjAHnKEKRqZl9T40GWxhvj7dWRgMHN5Igt8HaenZVYtN2OOX7e0NQE
bT6bNlQbjS6RPqAj8t6Y8F99dv+82jmLCfNI1NY9Vwss0psCD+kP7FXXYJS7b3xMr98Y+wFcPUhI
zweDXYrCFPbIdGc+tCGMjfvwbn6XMvct6+Krw27eefx5pbMBAR3TFR29vu3okGDYX7iqXSHae+N+
Xn10AETZT7MoA2B5Objr3Iz8vGU0NOpmXl9goazN8i6s/wTzw8t/neP++oUsLBY6//eTCzqwRie3
HVb/NCBbQJHxSRjESG6olb1xBPn5I4LtrFMjmG2fNKvPZtY65kAH3SHf+pqzmZncNWzxBqskUZJO
/tsbRC4GfUww3X0HZL58fp1RhHprMLHOF0M1QZxWsQ318Ehm6pZET2OOs27e+NB+HhpclKKPLYQ0
QFnMz/qHbXwyeSmGKPy3KpnWwrmH1nvMSAH/9Yz0SsmHy0hWJ1uwB+ao9fIyno4O0Mn4yJzFIJt1
ppDZAKCOPotLuv6+tx/YYpAkBxy8fkN3/+odUiYAFCEEY9N4eekSppgMSl6zRpvxoHjncetl/bD+
9S2+ehmbi2DOdDFynM2FvaW0IKANvw18NDY0Pyb6ARp05V9f5tUnKUGReCaFIwiqZ08ySQzf87uU
xd5o0HPQ8NGwuE8nVV3l5lZ0IRk14GGexb0qf/8WdZwzTFVYdnDnnl06NlSahPGYsRkGLa60Sz5p
wMb5G1Pwd+X8y/0MOnKao5ZkTcbvOD/qH8akmCxSohI325akrCGXITmG6O6VNqhrTdCNxvx0ZU1T
scPB0YEloiJmRXWIsgGJsBEbqD7xkTfR9DUy8egn7rXpNfdpzXOprbcsTD9PRvyy7Dw9hJZQGs8t
TEHepVHjWdm2JcPOurEkMWO9JFkveuPMMz/d86eCyN6gp2vNlp2z6ZUeH9EyjpmBpEbI7UpumFTu
N1b0nw+putSRGeAaAbXAdvLlo2/cGEF/M2Vbwxt5S+/HUtLB/5wJtItjuTZo6OdW/uXXY3r+oWd3
9uKiZ3dGuQVhGXILzuAA82EfmLJHK0j7nmOIV0arStUPv77kKxM7nkLeVcYz/P5zYgrqLmF0dscl
i2pJXMjWl9M2zGmzRTRgybT79eX0ebt6fouGxTpiw2ehanK2nSXIKOwrkWXbfsoWte5sUBosBLhv
OZVrTKtLh3yGcSQry9lpwVvnvtfu9sern02BrV0k5LjlUNLNfllEKLK7YR3RvA8Q1ieZ/cc88VvB
Of8q7+ZFKM6/F51DAA//O8/g+W8YnIMN6IdhsXpsHv/yhMKqGY+P2dNf/+P4t/9TPKY/Jud8/4Y/
onNc9x3kYnhBpu5Be6K68ffkHFe8ExTAcBhAHAZyPB+FclU14V//wxTvLNNkeHJKmoEwLm/On8k5
hv1uLvkIMDVMGZRqjd9JzoE19WIAa+y0mHXY053tD2IN8wChrdXOSSVtqIzY8zD0sz1dRZh2giWB
7LOmy1DsOR2U/1a4JMZVtbYlrgkhaSlYhujz+LsoRENS6pq9KYumvEStiRxUjsmX3my7HfJSUD5B
HHdPaRjJtWgylBVw3rDMTki6KNF8zUtP7Eo/ro+hApKWk2J7b1kEYAPfVEuj7YcrN/OD24nq9DqY
dAHGXnmr2BqralGJxNmZKkpuPJFFFxVoVIhMqqZMVZSQ3LNKpjBgHP0rSWNiFWdp+mWSQ/xgMN2S
w6Bg7vZN5h40tDlikUfEzROBquUXGDuIMzM88qWT0oCiZ7X3UOrSjyVxCdOi6b0E/Y+lk1vJDVQ+
diUHrzTeFIQAqJAejKxSA3YTnV8GjVu0m2SLMZU1UD9y8HFOLuDoYZEZMvjYZtSKlpaq4nFlQST8
3KmmOYAVQcCepln0yXcSZHNshAB2AGw4RZ2T3ZuDUemEmwYjApis/QalWlzqdjapZaAZyP0BwK7T
zkC1l3T6nkQH957A1/LzOBQg3SIPqw2KUoHkS+oDitDCjFpvMVjOsOkAhT1YzmihLFd1s3JbJT4H
notpylCkSnpRUpy6cLDfdynwsNWIEN9YBJ2RjGs7Sx12hElDjKNTQhVHbqMH00JWmf5YusgnYOV5
5H9ZKKjZVfWgmfsUIUKTVzc+Cc8gp3VZJ2gOzWZdRV60itKeulWTjMY2rrrqsrC0AOzjUGg4ryev
zRaOSnSSn/3xwvFUsE11q1fr1DSVvgllS+ZfEIVVvdCqDoGppRtimdCzokhLKRNjsvPEtgSqaqJG
pCU6oMVg5QOcnPuUysoW3TSIZ1Xz3CFdevbW103zOkZlh0WCUGqQDHJKluRC+lunFdUBVKUVkRDQ
O1+Q9lufIr7rKg5BNSS9r8jnjWR25fhNAmOkR6c6h0dFB9OqSqJ0yI+sEEvU44HA4jlZj+VnUdO6
tJYZNLy9VZnOHhkAxEU6KP0ik6l/GEJL+Us9j9MJowd1s3WYjP0mNcvuPglCTW1K7F/xAjUdSZ0T
QX3fIlMvNyn0sbXejKHaxIZT1kutAte0dEdh3TvVhEBOFjRalkkQW9ayrcxQLryqTYpN1gt37btd
++DySewQy3fTxcS/3igrDvJFWFbFoTeIxL3RvBzxcjSU1+jI5IeU3JSVp5VudGiqzDsOvsUehHx5
tBL1kCfRxsG25KMB7Ztnp4KgWVXzIdrQPY2wyx6O0VZr2WNi6SJXlHx6g9BZCv58pXBz9a2fYDxv
rCHSN6pxhg9eF9rfvHoy5F5FgQsiLre9e7YF6COSyo3bZdRJ7wZ/bdVvMI0B/SxGA0bI0GGfQt6o
vCUtCxZWK+zMkX6uyq5N2c6Zvsjlp2UsIvLCiaBtn8hXABQEgMd8jPKk/5gnbfWgaKftNU/m5G06
7rgoB8M+SVXEt1nWSgRXgww/FEGpnoIw6TYkxRfqss4GGy8j8Y6QIY15OpMquRallZDZranoWhs1
N1lPFcrNfcVcC63cD619i4VlWgL0Vii4pKo+6EauniLRVJ8a03VvAjMwD3EeuF+tNMvuGuJ5vpqO
Du+Lo749oazSMmTmWTcdyqgj6N5JBUldUdlNyIIIP7y0pUN3xbL6diDDO5r0VaTZMDxbQgQshm5H
32UKpumrTqSptqdCbt0TMAN1ICsL9ki0065ZOcSVVpnJpwohxC4300Ai3OrylF+9YKawZZGtEK/W
4X50tOExyCyCfzUSB0AiYpJ2lzq79H7FqQPDtSv14OAnHtXsmMRhAoyTbproy9QIeeNu3lgHlg45
O/ARiFFrijlUBTHWmSD1gdyosihwNMbxKXLT/CFBw1mS5+Npl9KOvZTgnQ4EoS1Kh5nBIQYZ9y1j
aRFIPdoWiW2ilW5lKRZRCJd7OZptDu3Kja1u4HRMHOpCTbL81EoghtIkvbVz9Ho1ZcTYh0LDPJm2
2oLFgJzuJnS+CDQ2j8HgmQ+2mqPLQhNJVhTOej1se+5j6s2iZL2ynGXYsUasYqcuyN/xRs/aRMkE
hdeIavmQWyr/EjUtc0Wf1ShlRlx0X+IxR6xcujEKxklUw7euTXmDmgxC8qIzpiccidhDSpUNmyyr
7U1S2NnzaGviyh169aE0B3MtRDSCb81ExJyRgjQYfdf7TC9kvIIEoB4l5zI4yHZU3U4Ns8yK/bK1
mngkKwkOL1nHWpezUBS2/VX3KocyN0Dx930bp+wShN81m3Rq1akMOuc+8Fp7XwlaAXoQK7T69vhx
isviS5lPBSh0nJbbmOP1WkOxisizQZ+xQPGBezLp3JKvqMKc+HqCndelow9rpefTRcYwcBZaMjir
tKAE2aGYu9aG0b4NpeZt7HIUm3xSJLz4np09xk5Jfnc/DQdYJe5BmUGEpn3SbweDaFaNW0eq2hJY
VyTiKmtCUvd6gbEp7NoYQZ5WfButCi1jjqsmtysDi1aFXAw/hXHRp0FydJxInJy4c8hKgeW1J+qW
qGzIcH60NKvaqDDQmeWaUPN+U3JQ/hQgsNjrEUhXUpyNfdN5yQ6tsLiIKFVvQy/lRa6ELwa6JApq
ThoUxtLHYcewZ10bNkOft19Da6yPSOVnS02UXVtTm3+08He6bKP06rk3JiwPXe7qyyyqJzwBMveX
0g20z0LXnPsWeRy0PSBiWW6gMcaMYZIc63UHFhh7J4VmTasaZUSz0PpwuJJhHqHFrC39smUwb0JN
gHr1yV4wWjf6TAC79jTlboSTQgzaFhFxvDMSh7Pc4EfmarTJM5JJPB1lQTJaQy0xX+RNYjwMmT7c
KL1N11ZeqaMi+ve6CjiFqXrEEUwVGL/SOKxRIU+btNWTK13X6M95fX3JMxGXCWFv+6jWwpWVxUS2
kvdBjnKo6B6n1rgBmVBsWtXKz87YepduWvA7tV5/XZh+JJZFAXv9oBOsVaIjzjHNZ0YnyxN6PvOh
CmPnaHd+u7fYwi0ZDR4x4xSil2D+5HvFOMZcn4TY/hovrK6s0E2ve10RwN571YPn+dV4kdRSxLtI
yyKB+1nlN3ElBC5a0w3voikt640SRfYcaCRB6jG9ddxuNKVDHTfztmv0RCwn3UOAq1tVdwfZx8IY
5xNHmyXUBzAQtwXxBMYg3/dOMU4HAtNZVAy7jMJdmjUFUx/bfFIIcTHla2vC8IRoMbvsGm9cJsqO
wT+7mth1Qq8PY4p6xA675BSFtX4sU71dskkO4C8mwxXB1N/Tq0usNGVBRHzhl91+oPq7IaiW3DfZ
0DCskw50vIdrGY2frTnzb5G+9/vQfD82YJO3MZy+4BIDJ4tCHw0SWkHfg1Mc8o4QOdNnCTNDu0dX
WZX4dF3MIcANCaBsmyw4xaKkX58PRrljZXLYJEKRxAOfN18qdmjRN2n5jrHmw60zVKlBQyx7J7D4
CGPsrEUSga5si1res6rPjmcSqC9aq2WB9Otm3wmtvmztyn+sG2zXXTWayzbXS5AJdlU/qSqzLqeW
4vNQhRlhXLb1MbPa5ORAiVQLqzLAwQVean1yg7rfhziAr0qntHZO4GrXPSP0UJOT+ZG06GCjR1Uw
e3BK58Ekgy2C8KdrKSW0yd9hUwChqGPfFqeystqTFyuGodN0W78hLsqzRyQY0uoQocV+s2rNCcmy
l6jgNhmIb3uvp7n9YTLD6WNY04HsozEOkdUVapmPdjvDyvngu6rGAx4NmmIfnNQfDZYxyiJDkX6a
sfmnsVHafeVPyTrK4fgVQd2s0URi7jZjr11lpj3eV1lO/p3lFelcAU0OysGBlqWmQHOfhJdjPfnh
pgXk+CBC17ufkhxYn1nPS3KV2KdAGQ7pa6E9Fgsq0xGQjAhYckIy07ho5UQVyrPiD1D5/T3biGhP
x9rf11mDUVEjsn7llACvOYxGy9pzzevcxyPixTrnmyT1b2qjrz+MYOdXcDIzFrnRVmvTt5NPQCzV
PjMZG8tY79xjkUC4YwwqM1kUqKrwSbZ1exVZBe5WXQRX5aSCYqdKnRFlhlZ3mOZZDcdGYV0xxUPe
ckIZf6hbZKrLaIycK4NqAUkfxmBdmhy+Dvk4xFdJ0SJ4DiW7PeFUt0E4Js9u34wwesv+i68R9O6E
Q3etcSh6lIrcE43TSroyKx13aKQXzodOpV6/IjyFKSVleXi08VZyWxZh9yqrWT9Fj5BqaXZRhGA+
Vcn96GLfp3eWdFcE2HWPMtGNmzjVB7zi1CA3dh73n2KXUOilySqxDhDlXYe+8rProotoMHdap2no
IIdxO0FPXSCUDI9OrZkrNx7yC88IMvjbU73rIvxJvXKm97QR60uLlv9eVMxaoLU5PH8v3PxWhev1
stSL+ta/KoL9d6xd/bJ0dfn4l8Vj9eXx29OL8hXf82fws/TezXEjyBx1VAhUAqhE/Rn8zF9RFmdd
ARJjGkiLKSH9Wb/SzXcz2RwWFZoPYlrn4MG/Jz+b7+Y/o9Tk+xwkYPJ36lf81Bf1K0JQDIr0NNcI
x6KJTHuBv/+hp0CqBhsAIcGDUxFKg8dOubvWtHecUsmqNNek17ZsuznKqAX+/CXgBGyJYmvI+IvS
0UKzYfiaE8LAumTssgaUCYZ5aikbXBYBxQB3Uxj612E4dBwoF4Wtrgt5F2T2kzaXoHo2x8WoLcIm
fAIR98kGhm6GHM2ceKla8cg57SMtv43W4DzD1g3wjeiRhECAOXPCvNKCfNVM6VofAbIOHfhRsgfp
doxtu2atWQUYPrMg2CTy3mvcNVvtTVkPGGur5SwE6cN01Uh/2UV73UlXmje8nxqmfKk2fZIeMttY
s/NbTxDjCQVkbhME1znsZPR1xb6GGbjc6+LUDSfVL/D0OO0lKOolnuJ11PJ1RvKg1Yc+1g5SZUdY
yasmTrbzoUwRWGxR7y5IhQDkvSptOH0lqNQOg4aZbGdjn5mrW/68sC1n08T2mpQEFcG68dqlGpz7
pOq2WFe+lCrl4xDXNfyeaucbKXsp/Wl0209WJm6SfkbyxJs+TG7K7rPq0Ty4mLa8+DrCVG3z1+jT
Yrgl9YOVtMvaIvgrStgnD6llLgEGLFTLDh/wS+M8x3VEQETIeuNeYpg91Vj2IgNXacZ0T3dWifcc
DjdGZV2EBhRuZ44EUbfznbrWVw0fTsbJPsUZ78MOwLG4sUz/QmeidKqM0xSEnWbEE1o00UImzizU
xeqgP8Q9ybNl83G+5za372t/2HhVtoefdTJRJLjV3rZb2nwDm0sHc9DwmBfN5cxQqfS90ZF55jbD
ofRtfUGB5yKnpZGNyYHz+HVNRy0d4zvVju+B2OJb83e1k50mrUZORcRvFl+PU3Sn9ekqAykjxqVO
AY55ll1HtrXFnSzfl7q/zlx5O1EOGRysq/atZKAV2tHyP9YBXuiQqJo2O1qN3Paas2gKBYzI/1wO
2m50TxbQI5WK60GHyGD0uyHrd02QHurMW7V6fQ1ymKoWp12G53wNS1BRTL1VpjVrhfVqnAsVeJdC
nKlJhRSMjl/4pQiuh0qsEmAFWmlcZB2MlxZ9fGBdaITpVviNVM5BibClPv9QTN025qY5RizmrfOk
4cOPo0M43shQXZnzaBrcdaR3KyvOdiitN37gL+2czwl7S0XFGb/egcJTAKkwuqkMyCNV5H/+Xt7D
hjo2z1Byb5UnLgNCYQtHbYbWuKhw/jbyYTT1Vas1iyrH3wCjNdfINT11Wrik9r9mu3ydJOpWp7/p
a5/Qb17ZFq8sGQ/BxeiEN1YOBCDsMKOkB90ZDqbpHxLUchwiKVTa27ZIsSV2uyl1obU4l50oPkPA
lFZ8ExGD1ygwFMnIsZRgJc+4cCMNjgoBvnl6GAui7H5/pfyvtHlerKf/8gf9N1xQ5yiP//G//ie/
P6KWn3pBf/vf6VP9l+Xj3/5v9pjXPy6q8/f9uag63jvqALT6yXWAA+k6LGp/Lqqu/o5MFBeMIHqR
uY35w6LKd0np0DenK0QTfRa1/31R9d7RRBJQiWcwoIn54XcWVSRrZ4uqxGyAtcGcSYPzym++XFT7
vosnMbjmxmupi4499I+w7xP2z5vEty/LZvpmWkW1K0U1V8fBOyTM7QFox9LqFuS6PLZiPAg1+CRt
DzCPmvEwKXGHSHTLKfa2CfPHtGxQhSTiYMMu4LSAkHJWzJmSDpBlFDetXpGBN+xGcpJT2ptmWJH0
6hwhVHyzitsGssv8n42xvtB6GiypB9hDu7ZErh9MWV4R0g6zcKxNitD8Cm2FQZcC/4Iz7V3Z2MeZ
UEmWL2nMWrp0XOKJ7J61qsJ9pVeJt9DTEeALPC59bE6G2x8cVRD3EU+HHOCyZA7p8m+yTE9uwpNp
ipZ0n6G79ADBs1kGqmTyc6fG2ammPRhmdxfZ4WMS2UdCCK895zYws3FVV4S5NyLf9Fp6odXd2k2H
U+tUNME4evszDGRIH02TK7fYSDF3Heer1ymHJb6gl9Xl6H8c4891Q9xcPh2CCU6R054Ms7iUOjxr
iq5q/Giw/NjldCe8h7HxDp093Gn0Fow6egTRtetg/Cqei5zEnR62K+hR7orC+KbshoNmQDIr242b
QomysG2RR/g4z3GOke/mB9OM1g7wwi5W/YkO0yFR8hiY/UkZfb9wcuMuCcVdD5NlyB9jFzjzPJRK
yEuKn+7O2G/AJS37stLdz3+0aakEg31EKrqiYHosa77eSrBEyf5bRPqlbUaPjmbuqLvezd8wMSyG
7rHOIYFZ9nFqp7tca0+haE9Vzns69Se7hiuQxhgm0ZiaHEqjJFyyg/ucROkjpbkMWa/4bMho39a4
RKq62CagRYhQjp/JlziZgTxOE+SfmlMkY7sa603bToSguEeN9MgkB0LsiDXKmUs20Q+hAC0o0scx
GO4cHvz8MY5WfrTdZ2mDIxQ0Fxd5m3KWPOX+8MdtaOPB0cndGq7mD2fULTJexUH008UoKlqK04FC
6VG28TOgdPJ4RodwLrn0K4/VsLjM9CDDeB4/5hmvTEvjBfRQ3UePKfcoUNwUeFAHs9nQ/eTPHWA9
+5ho3V1ajTMRd46Aupo/3PlDQmrMQx8YF+aXiazv+cp5/L61LTpd9sEJCm05hPkxpe/bevZOTObx
+3sYSt5rSwwnveK2tJR0B95OAf9ri9b7Tu/2cRU/u1HHUZ0upStuBnf2ApbWG7qa7xr+F9oMQ2LF
kzTXOWzQKj5TR4R9KuliQ1aYf5tEYauvW6oXxdIwk2cvIesE4ju9+btSU/vOU7tQI8s9S2cg4Mmu
kkettznGu1+C1F6WucOzSp4zrzOWdc0LGbs+G0GGppeOnyTH9babejI/vGtBLVekU7LoIOnMF59s
ua+86sJ30+eqFncF/7gZMwgYYvaNz+aAz9/L9mqeLOc5AlSGz4Yp0/XLpiYjHQreqp7GjDQCrqy3
zTdNkQQ7Tzoo0+llkA4DuGEZ281pngbmyatKtSeKvOGigsk5zonv0WOeNExTUfQ8v7e9nK5L466h
rrKYJyigKCu75Z0FRQJjC/t/0kNQM3daz5sv3/LNuPMqcv75QPqZ1QwG6qdzEaYTRgE7v1IAn6HN
SRNt6bndCRDejWtXezfkAfZMVEq/0FLvo3LNPRiMZa9To4KUf5wXlF4bv6TUAuJ58peR2S8mxScy
VJ9ocTym1royqvveGk7SGQesoNEmHYYIC0HyGFNYs7UP8+dv00pfI7H92o5qXezr1MtWJpx3Osqs
Uw7/gkPtWWrVJq14s0b9af6MOIncxfwgA1DnJJJ7mG8cDuTdPF8WU/Joe+Fj6fGah9lzQo1y8f2d
t8jwS6fuSms+Tm13+/0LaHiny34CVVH7zYFCTcr5EH5IAzrjj5+ymJoGzogWmwsrhkpLdWQpiujZ
TaNnn3++f65In0iaBQdAabMsu9Pvb/j+jdLIv9zKvdjw/X9UQOHk+faG7y56qgI2ft/av7BQPrbZ
k/Yxj37c/n3/MX/u/2zrnYHex2HDZuIMg1X9j/0ff+USMIZr2ZnrV9+xu38vqrjvCA+Y3VEkgWGl
Mdm1/X3/575DUU5+hG06NpVU/bdEQT+J2qjM2NRm+EHooxELnulBLbtrNJAU/mrM9M91qp6G3tkn
tnUR03qJBv2rqYyrIc93WlfcRXX5x0j7Y8f8/o8Z4C95m71XUd7Uf/2Pc1Xb98vPTmEEU4ijvLN5
2/Olp3lt4q/m4omfEX5imBe56yE3cve98t+Aan83R/04D83XY6+LvZanivb8bLcbNnYTO709h+JZ
p1rHWMSGkDU1r6uTIbIVwsgnMjs3vcx3caZf1jnWpdHfuZO8mjrzIHQDvqd3LAz/Q+Q2p7QzVwHk
CWLb172tX6Uq3Df3Y4L3vpHHqiLjA8wN9RL6ZfTVnb2b5avJj3ZjENJi8y4CvboM3F0a+eve0HZt
k66i6MJLrgdn+uqnGtPfvpPBTX0pzfiiN4AShs5+/nIDdjFy1k2RNWRqlWvXSJExXdRdvNONYB+n
zbYV5cnRL6EMsNykN82kXUsOw2Xh7wxVrf0uWyXUAgwSQkvHukjCTzWQfE8Th/mH1uA5rMk6CpAd
Y1j9ITD8rU8e8zZeQ8xOJoLkl+cOBPttnYdUlIz8iOaXQp0J9xKQn7mwK335w3v6bw4zD8C5g62a
k9i56pnGM90qJB+rBAGs51WzuXoZV4coKVd+Fq5+fbWf0ADfRxnbP5d3izPf+ah24kjKttepGQpn
O7kdfEV92dsKkuWFRvsR+Y9PPsF6Cq5orZEYAXwvSneaP93Tc6LXYuuX0hu/9pN5NVrZklCY51a8
9TKcn/y+/5aOjRAdSTKn0/nvfyinhj6NzhwBwWqk8JkxXNLK+ZDL8Cint7JvDMk092ID8P1i81mX
+c5BQzvXdn+4mGU2tNZSLoZV4b1NJ4A22o4oOACG7RIZGUXFbhN4/TqPo4sk6I+t2JpJfW3yUo5j
v43dbiMa8g1y9d4M+XawLKRAXNT1JdSfFa3aXdKNW7/rDgH/dMJcWeopKQPqXsnOU7DRdEkpclh6
YJlcLtROfBmhbSBqFnSfL9w03OLCXZow3zlWrHDkkbvVLQAxb92234x5QE5Kt5Y+Gb4oAXS8D+EQ
rktoVVolly5kl8YoQT5/ao1xJXvzwhyHTVUiVGzDNVW+0nrwaZoVtoR/PWwLfliSj1uYj2tjHLc5
nLtOT3dz1E5tgPzpw7Vd9AeXvLnByHYVT4iG6oZXdUeVd2UWzZ58mkUo5NIJgnXtSzCk9552MxSf
pd6v4+azH4RrBXLCqYOtf7Rp90ZWvJRlCNkr2LZGS4TwsEmIP44h/gA7dOnvqWjGpfknIw+3tHEu
bZJ4IUztgj5ezrcTVBGstHHVAxsj2XU9msGmR+INHMnQD2Sv70j++hSM3snmp4axthlJZTC6kFvO
dlrLT+JZxYO2pnCyIF9vDaDpEDnjKukfjVYX6OtC46hbbbmLYqM/1jaETyPeqqAhW7xXB61sOA85
6XtYCZT1e4ha+ijUkqjl/8fceS3HsSRb9lfmB7IttXitFCVQKCiCAi9poECk1vrr74o603ZJnNPk
jI2N2X041kaygarKivDwcN++NhmtAg2odjrK/SUXETejRqZ+KNBUNG1/owMikDSQAquDhuehTCKk
jHxYhhJ5jhKVqeXLbyDj74vKYioZ+mU6HlP4y2Icb6Y6gSNZnTVlvhT5cnEbvqmsJp+Fmg1iCyKv
LgdVu7uhgMndmyfRsmiadd95ELHMAQgcQKmaBWinp6KavnZ8b/aILtHVuVfH59xaGJSPGrFxa3af
YYXiMTP6k5pzahjQz3l+7hulw0MjpjChVOjOre+ZIhwbOt9iiuCmX1rkUel4o9RxuOCi3HrZoee7
Qyr0tFXzpUyre7e707X01DfO04xv4sqX0A9c+eDHVaMI5SdzCzXAZiMQLUrHWECNZkhrvThQmRM1
gdd8X1fbPhXWSacnkTUrqH9OsNE4dal50OIhMtlOSSf2vw+xf8sbSFa4fuJj6RDBSJR+DSe609g0
EFPQYc1009FYafXiLACyGfqEgnH908v9LVbK17Nk24mheP1vZrCb67AiVQWSoqV+y3r9m9d1r+Nc
PKwIGNKEejdfYIdp7qa2dwlfhb14Z6fO/N5QwgXAO1BZJMYXz25focX2uwoToYStuEAUtpyR+YEN
8J5+Aq5Na6O/o13tu+xHUKspACQKT/ThnweMkhTNPHRqf1Rc2I2quZtzyMUtvMe+PMT8m9zYk2Oc
QOzK72NiTYjYPCxUqBca1lr1Mli5nyXLzaK8JY0SOktxNkxMcxqx7+uBcgJxpaEQPdxj5YzWEfJ8
Yh2SvNthA4mzJyCr6euymdxxtW+qWxyWFOnvUgQ1b0P74zinLpPAX5K268PnGNVsh4Kp9T5p69ek
KFIevnzQTcaiXrZ9KSJwsM/ACWG00lNuFobDQGtCUzTc4lbsoX8HLb5MxP2g4x6VNty38fzsOvNW
RdZEc/kPyaxm/cM7NRydNUmdlVXyfupp5tZWWtc2CMogyBpAKudIbejhxMDnVumnTr/fo9ez7dkw
54Tw3KzJSS+Hu2xxnw0kU1n50DfDnSd5uO6IAKUMdHO8oasUyrhkIcgtFgSALeHBcZ5YleHEeeOK
dS//bmk8oPSRkw/+dU8Q+Ivc9sc+ZxwnPelmekKyGnRjHJrW1wLtr9W2d7plnIpmOAwu3S7ImUqi
nEsd4Tf2uCsNMj2HQ6IfVmWMurw5hqhFb2QMox8Z9/kt40Z7fGMebBDRJS2dQp/33QivkjCCouXQ
FPPebWDJLuPN2HMAeQQGdwox3Nwb3bYfa85P+ptIOQKwZcB1ICsiHG0zH+4OM2IzTjv6qY5FqFr9
cXGhPWvkCwa0tAkEnH3AV/Hk6OJJ0SUV1OQQ5c8sSZk/VKYSZo7pb962hz27z+oknIHLyV9drXMo
swPuHxHqOwSOTrDpWYBDiOXQbeE5uHlyooT4iIQpEtbMB91pi3WAzx0W6xYgRT9kFf/xW7XVQuMq
9maSReag7+puuSyZfRj07AGA1adadK9Y+d1TUvaVozGNN870pa60ACo8k6/LhdoBPhDKGdn7RZai
fh813zfQcT6lRe9w8YHaxdDJu9tWrQCsLzc6cbH+sppTZCwoX/Ti8IdXoeP/9/1qwMBAXaxpntQR
/JzraXQSZsUmONNzR4ho+jMFpTFBY2xzXnXiEanVaeB1rZIJiZmNTNxwoHJvCrbPyxzJs8SjugGN
L5hHk8ohrFLkwhaEcEXYzyKhIbe+OeOMX1x5wIL21KTJ3tSUyEm+mNnH0Yw/rukS1ZXC4Z6fhVWc
lzyms7HuxWxSY4XSpnV3GW9mLKcQpb8vm+qNFUcl4a9GOriodLf5/xaOYKhtAylKvOVIX+r6XuuS
UMn1QFHaP3xFVwfa98GOlozD3B43fJhmvz68CVbeponBC5q2PjsbwA6oJbmenRYFyDZSgxkDG1c2
vxv+W0YfOUTm7GV6YtKKoLgXJZ5xKz8JnMJL7uUvcVKenSQJxyxFan5py/HoDDMOR4PvEBJmrzjU
JRrLdNtPhRHqzbGG+2zjEr1k6x6+/t6mSqiKhdrYdsEfNNRVvsiZfEQtDvIA+P0CujqX/e0ZWEz6
YrUFo+L9ZJ8+zOpcVY0XTAmiLQNDXEYoXOJdBltOHXwY5lK25adgg6eceOjBlSDQ5UbmJ9wpZN4G
y/LQ4QIzDJ9lIM4pylnCul1Aim4OOSsTqWOanXKaXtPEr175X5TGQ0GUKsbQqX6kmhbEqPP1kfza
7bFUI1gvcyh76wCnkEOQ7Yj8IB+9zOH6aguGZ92UYjYOI5rjKuO9lTmGDGHsKBIHrYI1QEdfyriZ
k0DtXXDXYyTQg+Q4IMWk13O37PVkOJpiONJiCgt2wO8frv5PqRPhnI63A8vK1N/tzsKJkUE6CFpQ
8d03AylKOkcWgXjAbiGeAs8decgwF9vyYLv5g7Nu+2wpzygrOA702wJHlhgrnCt1uEERz1qUD9/t
SWmFhSyz3tnViwy+8nP//t3/UwQziCiIfzQdM0l5zfzpGonujsEyN6NqkIqwRIeswwpfBu8PJ/mv
k3IWRSJqYUwDUxmzQZe8rxcwloN9skag1BbORQB+sZf9ARek/VNKCSeAhgUWfg5In18/iuK1HT4Z
kH+Rqj9mLENVIdCsBiUB7rJ5eqpJEV0S7Y69qbYEJYKZy05QMLVluvh2YHjv90/3n5bGz2/p3flQ
NbxZcPWoONAtd6p1mEV9z+zQWUcM427TH0pA12rb+31OzZG5REqjwCrfFR8tu8V0VAXQMdfJI6Le
KEcuNQ1EqlyEMjNum+qeue9InaaIWRUKBpkPBv0PMfc/vA+Psj95rpSy/fpVUDLSmHOJ3cDjPj8p
ZbD0Ce2EOExb8kjG/wpyXLrdDK1giUBKMze7QTn+/uH/bWReLjr4daZlQSAg1X339GuG1RIxedh4
SDFxWR6SeLnUVBo8b77IxbDiRqQyArdyApkap0E2HuWulNm/gsS36l/6aYKZax5k8Da7/A8P6p8O
9p/fofHrc6JT2rhayjuMyzAz87t1Evu6/7yiGkUlvysL6Yf0x1UiP/f7VUL9hpBFlZxi+ruAlayt
4tiktXgC9H5VYkdM4cRsb0Z5Z8W+SH4jMVE/RlyLJlXmYL//Zv7pYzsaNm1IH2GjqO+CTp0Lsaxg
RIK5jb9r1A70rCTftg/ywTc2IjVKehkCn9+/LH2xf/jkko1GXVyqK5F6/BLtZkufzK3lha9FGoti
jZaEvZqdZP6xmiOKJ/Eow8YI0hyg186mK1YD3BXg/pNDOyQBTSxGxmr9Xl5UvbL8UrOG7ZEV4pTn
zmOhsdxHA/OoJg1whni8prSYOFB4gkC/r9zii6YkJ2Wybt31aK7qsSDsuojUaLHSuwKHT/FMXhIV
7pJDPhwFmyjn5qmsE+8CZ5RkYgYgIvvG2kkJsbX2NzUJ5R7LqJvNMMvlJXVBDqUzlUjT2ZbJCjco
WT8zKYziMsrALQtM648yFTJY/I10y+jOBreImPwfKVQ0NOQ+HGrxoDwvVv7SltbpWj/U40eZa8u0
UyHpMTN7J1NMbhhzbu+ySSZ8TDlQ/iRxZ/Jv2l+6hOnLHseW9BKPLzL+1NArUi1YBZcoXj/zfHSl
kaVopyntMexYgpbkQNbJFH5hN/gzVi4yd9g0CPnUVvKVLTs6wdyH8uafcwdUsyKo0GH2x1ijBgg1
oTFP8vpvf0i2YcfM/wHR49kl7Ok2dX2EEOvErWskwdNXkE0Yq3ahllKmGj40nBNjslAFotDW2Riu
TbvE4tbYLnvhTEAfxjD3ePcULu38e7EozFBiW8XYXJ9MUcb6GkoWA5U9knH0ICj1jDeQl4H8KZvw
v9XdsTTv5HV/pG9gVOZBVh/AvIdMujAhlx3iTom6Kg3ziTv5qtBWmsNObNxF/XVA80KuY7hrIM+y
ilqmVYyRojofGMJ+gFZyyJngXMW+S+edxHjm2RR1DmoF7pAxjY3rBB4FiHbAT8A8GayNcfM+jGPz
RXRPk436JuVW1lPuqI3bbJijeCMF0760INTtjQ/HQlu9JUhWwDX3xcokMXmKxdGTTBRceHeFeovV
1I4xMxD8f7KovxYA3scyh0CGwppZf0+KpX/OX7SYWcwS0+mAcftD5SLHSa1DgX2QWOIwS6sgwRMl
I5NVjcMwi1PbGyd7po3ULyfDJuFO+h8kvfErwsYfchcl1Ig8VexlwJelOHmF+n0YktHt728ZmgBj
m3iwXfOYn1Ku3m2VAXYK1Rf9ZVtsLnMfWmBkGFgeZGVwEOMfTpmrYfL7V3SB+wK/ZcQd5tWvD6mH
au4lTJ9Ttkn3FRNmiE8CakAvJjX1noy1cI1bucpHFXdDl8s/57OsxeaZ8tGg2o3L4aEw8kPNLihj
F4scLkDcdETNEmL2DD1q54xMbc+hobbcbh4K53GOS99o0Vgzc7IoP0RX/vUg/68GDv7PWub/L733
/4EySkm7+M8yyssrcq3+9ecGuvyBf+snrX8xWUBqaDnAXq7t7n/rJx3+CQ4v/Vz6V7J9TuLw3/1z
hvq53zguUcOACftL/9z1JKDSQUJns0P/LfC8/2sN9u/+/HP7mnb8u93BUIINwwkgDJ5BvJF3KWxf
6y2tFoKhMmMHO3xt7EPdXLz6oWp2lXVO+ruyYaRTOY2wHtZwm6y9lo/oyhgxtuWt8JJPX23t4OVn
B/dPRICo8z115Q77IFCnqcl3rupJ3+34SZUhXUoOoe68KhSU8BkZBJayL4TCiQpgHlXWacNEjzLW
W1PetukL9jqdeVeI24Z2msbsFXipcae7H4EQ7eTfDZeNq6tD36RGoFdEan1HYjMjBdQ+U22hOrOr
umfbvOuto5GFbvkwDXeqBnJGugylNM9f3O0bBphxGvU2Orf5AH7bLG6N7rnTb0B0qeJlLm/7MqyX
H0b1tR8vjsbE4Gejed7s+xbaghf09smx7lt8ZTz8P5gzwxcmjazpaUuNXeOdrPzrdYn9f9iL/3HH
/g/caLKr+p832iPsmvFrkbbjj//1vabBk34DSfDj540nf8G/hSvoTHRYwJbuoQv+Wbfs6GxJwDRI
k+VdCTf0/9533r88fooyAAccF3QJyf63bsX5l2VCA5NKE9XVVHDj7zbabzcelf93Ow8KnI1AhoY+
GTIoiHfta4Wx5HTCwTZ0tLE9qlX+0UvjU2IOE1QUp/VTXVaNSgxie9s093m+MPpZqfkpt2o1NBE6
WAkerFXem490ezty5L7SMfjAa2mNNzvS1faQYIP80JZV1E9pFi2lcZ83TRwwSev5a5+/0aWXVi40
IJR4bM4DFje2xbS1PQAIqBnlOIwF5iMLakEFvd1p0jpx3KDZNqU67IUoZtyI57O7DA1yDNozSYH7
BUIwAL2rvTL3wd0qrnlfzYBfFD1rGhkTABGhbV04DkxRWFnbHTSRfFVhyu3qHAALEZXXi5XYbxb3
sLXYLdlAGhg9bqrToG4ojDv3i9MoTQgv+ZO9YJFWzXRy7Xr1Qlpc0y6tIbalKB2zdYPp01RzcP2t
7TS5QSXVp3hhE51mO+rWuQjXsnnuNfNrokwLDfqOESZALmK6s3paX4zg3pceZl25esjV/FlxRP8i
1m0Xt9qLKNCiKGkDu5AvEeQPoj0tvhPedtIL9HHVDEhn6WqiitPgprR90fCT8oE9+pNe2T6NwC5g
8v6WgS3sV1X904zXIMwV3VcYVQkcG0ZKji4BTIBC4zen8wtQJouSGmUvHZqUDtIF8Ixx9FKulyQ8
6JW1YW/gRnTubfppcZ0dK7PQ/MSjULM6Zrofx0erHbuwVMTJa5x7JI6lbzkQXhy6F8L7NNs5Ys6R
GOYtzRe9GkmOtea0lq72QYXL1n5ooDKEZa/JL3zED7braJggbkwGfpVSYG7EzKUXeoODSAnp/J4p
+a+GmOtbWp/n2qibHWLv5aQt+jnnomfY2bzTK8s4XkXdg7e4EInQwc8MHPt93Kfh4tKpcxk6V/KG
z75+LBMcKQW8vdhieK63189d0dw63Lho1EAs6J3aDSB/DPuOSRl1Eed0zjQ/n8yewhXlfTiad5Uo
Ead6FVKDmYGjfvDCbcOqcu3piYxr4kZdz8vkObVa9tCXddNN3wOJ4IOYQMcpH9Ci0df3ILihlGp4
xHxwDL3edKzsDvCFdx5M5ttZukC22EKbVnauPGAJFt/pDhUbRlKrnybYbq2q1fLcP16fWK83N6Nn
xXfXJzmmWgY6QFN2i+eV+8SRMtpMzhJEW49vUK4q3yugu/6koVCxkaHN3DR8/Au6QzIuZqC5ahqM
2uYhthgemSNHx1qlb/lYmMfFdu7arfmhtCsGuVZX3ySpHGyeUo7cZPxrUwpilT+P9be6qFlIUxdR
vDSOvYhppKLnwOi47LckqNVsAlkrivO0ZaGBqAvKHCyJdMH+WFg4UUDX2ct/g/bo4OnFJckadQ8H
vZbyjOek3Ip12uEbo2uLQGCaxeMDQuM1NBOaT2Vl9ke3xfeL2aH+ENNY7VzUsmAwuFKKej5/NJ0m
3TNU/qSK2gHOzfpbGq0NGVSeAoHJqz91zhOsHPJ0S/tQJj3K6a6vwzqvfAEbo1/y7oCIoVwH9zTI
lWy7DcFDxWFXzEwssYSg9cwkQYwgVGqGgalcqNVE/3pZQzde+Zt40PwBv+9Vzm4YE1L0azyokr5l
msvUg+v2sLlCD6v7HQuWFvV0/zLzuahwN/09Ai3c5rBUO23OxpAA+tu8Wujku+t9oeZ3lFOrXRtb
I9PO2Zfrcmi66nHQRXtjMEINeSync7WIMJ/5FuV7pWDztuHpen27W67Rl9cwcLQ8BjqYBNwtlJHY
mnw7tg2vqOsyzhvDOKJDXhZhhdcFv05ybxfo7JsiPZkyTBL26SsxoM4YZemFioLRZQ+22LNTPLfu
vHK6TAmbi95Iz2/l5npd1tpQpXvTXh89ZTQY9Od7a1PXY6W7lKqA9SAuYuQayXJtP46SHpTY5S01
DQ+P4uScWsOMEAmnO878M1PzMNEm5+P1SVStEzJ5AmKKMVPDjQG62Nvx+iacHGKHmDrs/AZHCwfg
K3Am9C1SFpK2ch2ja+zAZILHN9XHrPRE4HgNtzWs45I6w45ubgw6dsVNXUqI9qIvYT+ioMQPdyfK
ZT2JhXl4RI5d0Bj1FHbeFLEqup3ALvautZXXbBw9ik58EgXkjlZDvBp68FmpIrRgZt/dWBkrm1Cq
rw2NRFD0f+14nM7TvV0TD/CBxRQT5S6SySJYDJVUlilNRPDKrtVGTN0W+ePxuh9cym84i3QBGgtr
X+LaQ7WEb8I0IxWDgcist/Zggf1PSn5E0iVCih043jPDeyiFDq0CJyAiJUkDYQLfu8zdG7PSBgz+
38k6ZzQwhYWDodUFBb2A0PIwQY2nnmup470UxVSFXrUsTPSbN0PTUbFWAUpslgk4FtH8ABbJp6qO
5V7ZtkD3eUW5iwamhHdLsq88hSHQtqrCfkMqIpBc6Xnf3mEune2yKsbYlDjNKMJLXBWfdMzagm5L
3uaY9tScOgcWCAqjvCTa9XilTWo0qOB4CEGY2OG4XSOrPYpMQ8/L1OnYbj4gTeOIcuj71mJZOYNj
CfBzNajSjvEe+lbNoKbI25Gm3LKFxFG8M/FUaeZ88wsr/raUReNvcCEiU2GuAZRhMG5jsMZDx2XB
uN+sMkN3gtyM3RkKrB12ANSc/WilzU2mi8jwevKXWeAL6VYf3dakr0eHQ1hkBqJxWGjWJ0EV63am
AUFVA6e7NS72jfwK7OpsSNGf456zuOoix8J7eEW9o8sjbpLnQL6eGm/kdFqT+84xxgBWWGQ0fUJL
0Iyfyrne4cGO9RUR5NEm8sYg40tdaQ5ovJ1j6eJIUZvPmQ5+Jmnzbz04D/KJ7SMkFv0BbNlTxTRA
niekBZYOic5ANaIVpAZbBZHQTbLd9Y9GLw5l2x3HpWxvrn/jyRUuVdzFWJfHTOgezQMGtTmAP5p2
Zh+v03BNAoltjidqw0q/U4fssZoYvHCSaOuWZa8x487PU7kdGEdIBSVDmaGYdB06Z/oh1obn0HCG
L4L9IwZMks3SDfTFuFt64kYGya3ZmbNHnLZ13zWJVF7H2F9v2Bc8qmYKl3wRrczc1OSHMqkJS8aw
d4pVuUE/qf1+zoqvouZUQ9aF+WhTn5TSfXY36pB9+tjrvRdmDX4RNF2/NN1AxQgLQyAaGrSqdPp2
/ataibzN1H2dfmfY8h4m10zPeK/js4mYtOv4CU1uRtExqCfDxeRlTbAtLwnuYjezNx+FYb5kqbjp
dGU6KE7x4OE57l9z4gKqHtqpWk2m3cKoHwNvTJ1Vzej89d3kSrFEup5/tuUh6qJwxXDnXiAgOW9x
j4pPKf1tdOzQQxbKZH1VRque7nDY4ALiGJCR7dm8UZh+dGXxnGnSIZgslwu8/Li9Afmk0phxS8hp
yvZci608dvZRm+SrCeWzXVIYr/T7hZN/ZyjDGCaDZfs1p81O0fL4o+Mty2M2MGHnCWrVsz37ncZ7
ppMkdrM34nnnwrHscoWK+dZ8txheOjCnRK6rr9TLkWNog94z7O2Up0afogGh1ZGWybIbmYTnLibT
FhS+2EUWwGrUfDN9KrAFcM5HcEQClScVUbnDJxnU2IrpDenm3F0MNTP3njV/mMH0IeAkrSoYxhLq
ALOt+2yTCd9sg/20xk4WaVTulZHrkGqCAEhzRqZSvOsPKmLhmGkg3yt4HzFoPXVBVuW4cxoWCSml
YyyPisEJjIoKZS/IB3QEMp/vZvryg7x0iVYNmkKm6GQ0YDKC66Jxs+4B5k7iZ+W1usybL/EW1+IE
2qq8TIHmvGfmaTlkSnMuJiw5zbF5mirLDg3Nwja5ITyN1RoC5qpvVKB0k4bMORUs66T3W7qgx7wg
STKs3PCpa80MK/YHXHbRMFAZDjtKLFwf6hu7TiAA3RsOjHl7Xr43XkZiCyFnpw3ESBoizSk21xdW
o7Jbh9w7GU0Gxp1++nncaK05Xm5gd0lLvxwUJMMtgLmKZvQu4VJ3Kdf2YuiiO0woe9CoAu/Ecny3
Lehp8f0bbgHJ9Ah4Y3+kr34e2uVzVY/3llNi5LuQ98UVRmb5xJZjyTlntRhf617FSLbCpZfe19Og
ZGNU18gIjLr8JIyFjecCv/OX9M50OCsau+JDL9qpi23F7x1Moq9ns2GtSqQ0gKrESO3IbuygA90j
UHkfGRd+6Rd72bu6PVJKYuQXN/S33OJOpXLr3tED6OCfJukeCSEG9jH/r5JkYNIH7LErxhZLJw/N
VXy9hhoEGigghuFUM7W1H2C28ggsBeZrx/0MXugwxa+tZuLXDCPqUAhz75Soacpku79Gy9VIWeXK
2J2riSmRku8RAcLtRPLOkTCdoXoxLJjT4ACPzvUEpFjQ6WoCPYBp3UKbUOCppLDq/GXNBrxB7XXy
9Xoujl1W4+Ch2dzw4JnuSjcZ4HEiHje37M0S6XbKFUytt3Q81AYex+bE0GvqaB9Vo013arblj4mn
3U+rQi7r8luLhrRlZAQlRhXUx85CSBrfJs3LyDFaPLHrsOxYp9fF2mSNC8pLIVDiT73QUkQ0w0Xz
urfGwt3A7eo2yr9uOoDU213Xu1WK4dE9qhnbTJdZ7Koqt8AacRJO1q9JKhNFzzpZIKGCTFvcvbNW
Uesm3e56dtC7pPRBHOnIuVpv/bFNLUMX+sCkZFbcDqDQd4QNiLxN5oXOqkUcAlAWrOKtGrmXbZtZ
Rm4zQqtIHgyEcbQTQZXqEwb3YBs6UI+r7TKvJ/dmkm8RBRswEB0ncmaMIQIdFc3lU6ykb7hzdwdz
2D4PW3PL5QQyhdWFrTcj7cAZPeuFsS87Mj3EmGG8CPOIwNOv3e4+N1XFv0bybnJzyFHmG3LJS9Za
zETGrgIzSX+ePNLzvNOgLlL0wZ5rxC+egzizXULmwj2LdDlErbDJrH5KHHzg+w5MFlCYfON2NlF/
7vJKgls2zlune2D6k++pMj/0JkWUzKJa1ncWq1/pFbwh71KHRqVxyuHk+tfTeJSheQSHqmoZ7LSa
64fDDKtecAZYFvmLtXEiuk5tvdqwTKUbp/NXlExHeuYuQ/iVYn3fuNFUcGtvzdFAQA4D5LqxYtQs
FgOYSKAAzyKxhsxmwN7S+ro4ZsnqVzFSSyKqNul3Ex/A/yvLcTLvXPRxMHrG9tdfOf1FYd5ot5GV
RrmW3/Wy+NBt7FJGp7kgUBehFjHRmWYshwHQI17V5JjN13Ejq8QCnA7SYFs7tUMNbY7z6/WR1D1V
vnx90mJ2OnBYMzA/o03gLAe4Z9tB0phPQnXNQC4HINzfZkISPz4espVI7DFeghVpFl4jBe2nV32N
Vg7S+2udhWOA2EZFEdU9qd5UfZqbTqPsM4QjwYmKx7rcL31WH5Sk9lvLfk1tvfcFLmqBMhhfr3uN
K5mJifSObfXmzUp8hNm51xrjm+e1b9vaP7NII7MVVEoW9dtYOSLMJkl9hPdYMBjBLMz0auo13Qe1
CRaRf1koB6ScTmNZv40JYuCkzOncKzun7PudtWB2qqehOW+RU9ZboORtHjB+6/mIiq8sH5TuVXdM
4/lzHqU1mr0G3GoAMPQ5ARrTLx8Gr/q4bFXpO0PzptvdHngxNyYTI7/5pCzawwKBdl8DemtKqp3V
wikyLsVBqxla94qhuSRK/8yV6lZvR+ViZwB81QFaWC3LmEUPGoW3F0eApQqquFDXjJyeQ9rFI4gV
KIh1W+KIzT7airRjLtD4MoxILBmY4MAH+wAzEldql7oW9SBwh0c1ZSC/NtSU2Q+m/vDG1qzVODjd
8J1xCnbB8qFPmMNONO+Rih/l3uzZ2ZSPDR1Jx3Ai0y5u4xikWrnFtPbH124tn2xVHLL0YE58eCNd
F9/IueZQmSgBM/mA7WC20bosdMQX7eQ9ZSt46Ca1e0o5gz+Y8BP0wpUXmDRS5g9DMhgQhNRvcwH+
0TIiFmyQDfhmD6BXd80I2DJ/Vo3n1hhOidE9WKqZ+PGGI3XaU+l1f2RYQfrE9C9mm745Rfc51gG5
g2k71BZ1xNmKeI2HrGruZ1iYi7Z9AsBLxo3oQBlwP8D4Xu3aElWD9q0bjHOnmCtCyOzF7VNc0Kf2
UndwURMrPQitOBmJcqkEn8sE4lSJjB1mn/QkVSlrgYGaW+crF9kw8Yj91vqBGc5D7FaPAq0mBAJk
LMN2MUkeIDHZZC2jvsMJOM7moJ7T04jKWiTDfmvtB3bnR61tnttEnQFAzB8v3FjAOg8/ykZ5KBO3
Dic89nYAf25hEpe7UupUpuelIlFzRv6lXcbToHmHKZl/bFIEs3Yt1Q0MILb4U9eqU0B2Df+3sqg7
pfYbFbIbPTE+a6kLEAGD9KVlUY5dfee5tU6zr3kgzXwQ6fxsC+dbo1Y7ruknsuFbjWc2NwetClsr
ezTaMdl5hHVboQYxF8Nl8HpqVyCbISI4FE1Juhm0DXTTvNedBS/0/vso9H1aFx+gvb926nwX15ZG
HsRqqADAGuXQonfNbsrVuk9lvKVABmAFqcocsxSnpj5WJIe7NQfquhTIVwyjx8ZPNe9siyEsNLOX
bMpQElcCwHLrHYcxZj3AP+vKWd+7Sfkx1tqvxtxnjMcVezMrSFy4XPSTgMudzmfo8mN9p1fVeqyG
7Rvn2xQ1cfMBEnYfZhdzUeJ9rDvZPi+NgWeBX31ecYHMEB8kYjsWE7b0c5pEGdB00tbchT3fHPEy
3SA6mTA84xXykvV5Y6vvNHdQac9wGTAro0Mzvbj+3JCyeK0dCdt9Nbtql7ZL+7BCJ+OybxFJDFJE
tzkrVCp28zho+3kB5rJgBxrAfd65wGmoH0OMEy/qolnnzoDGVBjVAabbEFYXvRjLoDN5vcXMycGa
6eKJ/n4xUK+WdE1tyZPCtfQTRccIAloWxKOzb3QXVZsxQZnAnLeMmaLbPRVbQdEqaXDKgiT5USvd
G3eMn5qOoaNmynK/zZI0aJvk1VW3/LwJQNV29iD4tp4bLpj3nmsdq6V1osQtkxtVr17STHBdLbzq
Zlj4gnrF3rmu8rmJ9fxk9TPFljR/6li7o9s9Xv+gLQ6N3a5gdmIdnzTwl76j8AaStAD6CaDaV4Wd
hYPbgDCLm/iTq7zCNBkAPIwHY3OoD7Zk6bFi39dTFpRoOve9N5DWIfe6A9z2JdsImk7XBCL2PplN
Q26D7DVmnHo3/MgB4HIGxj2/JrlLltIk3BgHgjQTK5A9OX0gAI3GNyY3BQvAdMW5b93PseEKyCjF
jbc6KSW9EtGVTi+AbKn2mOEaXLJLw0L129wrTOXuZt0z9vNauIi4htdCYwyqniCykIVOJn2CuSy6
XU1XAPApdwbb3XqsP2kKrcYWXNtRZKaBouJHm8vCPORj7hkpFY9CRSe+Wh/rhCbLfK0+gkrpEb7B
89hnMD7Da9fm2sFig3jMMWyPTV7RMxnzPdrkgoE9EMJpWvyVgGsZFRPh2mGv9N5ByB7S6tXpbjb8
ydZICmYq15p87bnkOmYcZ220zs16AWM6AKWzOLHWrPJLdTEMn2K6FlAl8ked2sii9lrUJOoxpjTi
yew11koWNty+NFKZ6/2wafUr9t9cbawtu63wLlbaGPy6+4Il40zqO2mXWpZBU1Hk0LCTb5VexuFP
/ez/Lc/4WY4hdSK/aJXgV9F4pl9NVZHetfOuJ+y1VTuLlBvktUxfyhM7rqBLL9ADDZvhzo4JZ49x
qGtBorQArBRzM1PZYkle88lO0IG4FgdXuqRNb4aOMUf2hkuWmi7VcQCPksXGkVk1uVpn+r1tQf2l
4KbpvdTtym0BjS51XPGsJlQUfv8JtfdqLKbVdCZDkMNoFhJ+651IuF/hpcwLUPDrzbftxuOAzj/o
NIOOxPxjlP0UU5E1lP9i70yW40aydP0q13qPNMDhmBa9iXlikEEGxZA2MIUkYp4Bx/D0/YFZ3Vep
zMqysru6Zr3JKqM4IACH+zn/+Yfm4mKM2FNpzMhuugxwxFrGffKcKetlVv20EihfwyPn7y/R+pU8
b7PeERbAaDeguLm/CgwyxQxqtEWx/hiPhKUptkX9pE+dfhBoIBfzSRzQly99PFg2ynboQgluWcad
6X366AUKNg9w+eBAkiNhCGnLUWZk3NmIVA7mV2f3qoNK7WK3fEr877TqPAGt+mLr9sEa7T01D0MS
USERSGDO6EMfskd3EVHDWUJM0/hVDtI5Zr0frowkto6ODbBvWXtPOcXjFH37mKKNHu+YW7kw39xJ
Xx2tni1emsMTzAK0wCln98fkhdu8lGES/x7O/W9RVP5fiGD/35qw6Kzpf85ieSI2qfg/z9G34mfi
iph/6L+ZK9ZvAv4JhlDif3xV+h9N+5//odnOb56U0L5AwWAzzuYpP1HG4JBZ+OqhN5p5h7x5/5e6
ggRkpp8xapqNl/8tyz2oYX/apVySmGDPQF5xXUfOu9hPjMo8UoFKYxhRbuXAryAVyMG1qdAOOUar
dYVNa+LuSQt5wZYMr1HCYMLxEf4bmcBy3TQBWG61N9Nyxwaxb8ABkJXHP+zOP1Xdczbi9eZ3qx4K
xESepighF7vORqnuMBb2yiAcgASQtQ3dLJDdilp4K/HdTElCacpTqEsiOUMQgvWIUBGz/U1oym3R
Z8uKYnSi5CPdeVfGPjZe9cGbqHHcZhOk6UFYQKp28WSL5GT32to3hqMPjDQRV95TdI5tR8Hmnp1O
bntsHELhPcnef8JW/bGdHuzWPQ0dfuBhfNWC9Em59j5Hs5fTbWVtszFIfJTWihQLyqn0FIeY5rkS
HsawJcqls85gDkcRb/QWEGViZpI/1SnRghpudOm7hxVnj7srRP6vgKIbc+xWOQrcDDuuRLQHHv4p
z7o1pdzG0/pH+Ux0wbmjgYEYs8sD9RAX6tBF5fanxftXR9asLfkD2dWaPUJwYETfjHHZr4qmvpRG
5BtRth6RuvEoxYBpqgVrvzM3gwlWhAu/pbeLhm/xApfMxgTpH2Y1zVJx7dBcNzoMkpRvp4LbuSGR
itV34V586H7D2CwjxtcN8JuQE9iOs8oZPLZAtX//OX49l/D3wDyIWHKM2AQJnb+cvBPSZywh8oDm
yUooQ6yV8tOzcPIvQ2CfeoUdMlXi4u//6J8kVL/80V+Iwh0mdhHgZIAHR/ncyRueOYsqrsaFm3nX
v/9Txp+fE/xOIXXHmvcChDp/fGnbzowYjqI6y3WyqYogW/n93hMJSmEcDi3IUKkWv1flzRba/e//
tviTDgQD7dm1CP8UDEGdXzWhdljqBeEL2sr1tcOU4UCkH5Ji3erhJpqC+eU7TmWJw7PE88HaJr55
sCoPfkb3WjfGusM/eWbvFFp1zcQdte0pjC6RVp8yd/gXbHEDht8v65lrtbAChxcImvGrlsouwIfL
GPIFgQIn0rIWJCkSdykuk+Vew4ECOa1f2JSYq7tHp/Fuxuh+q9pjW3tXffgHz/Ofugz99eW4HAae
TUGINP+Pjy2yaF6n3PfRXuobRJENeE90DwcSyMf6VuoRSevdxk+dRz8AXk+z92aWsQTZycJ7UdnV
y98/S2bNf5ITWS5mO4j+OAD455mb/PP2b+akoU7Sj9ZRy7OrPpVWdSa4pVlgPPnWileGs+9Z0V2J
IZnIJIOchnVJYluXIKQRjxwcFH3WWWEyT5dvwM1FnHySZvyOHOJUipbSKatjkinda+PKS5jpYI5q
aTV4xfQy/dHH5hImBxhGeg9j62oEzsXFw9otrXthro04O1WRdfEMb+MF99l+r+6+5Er7pDfybObl
klCNC32r4hLH1FwUYXW3zAbqhPEgWmND3su5QzRYO+k918L3LC73nlF9TstwXEQGQ8GSyL2F+WII
47s1nw5C61dVU9+sqcDj1LxMJklsDCpePD7r7L+HE+3HZylqyJQF4/SulxfpBK+dfRmwrwiAIBbN
CArcNUcQjHOYYtoH0xlmFj6hyft86X3rA5bwyRqiowCuW4/t34TISNSQnonvTY/oGsBxriBJ7KOK
5PEU1X0ahoVdOCQWWFumRXdVzPakFW5/BLF9xsvvQfMa8vcY3S9DsqVars2tkm1l4PuVjQU0RRfj
r7p6c13c3vVOLaM0JzbHuhI1dWnD8K6N7c0PnWnNnVigBfUQ78GrihpWRamy01gjmzERRzW8UGPP
lFjE8sFIgu+EFZ16I3mPKoiSwtlK6lX6SfdKrMN+SOSly6yjKKtHQsI80logwrYQHsW0wwvyC4DA
iz8FJ7BXyAH4InVjtKwm4px1YA5E0uAZJSyOSAbpuhhx2lHJMp8ykELG42P7Fe84sfYs+1yZVAiT
ZX+Go06aRaLDRPDc36/VhdejimrbtrP4om0gIuj6KXM+B9JimI/kykqUSWaL4Pn01WMwrGQYvApY
l/ikZHc7nT1f3XOBEt6snMcmfWdsNixGgSUxXciqgKSrOeSGVd5jNk+dyQk2aSpw90EWOVufCl6N
xCT9qxy8ZpGEmYlS0TNJHkQxTnyIhZsXfZOtwa1nUJWrFfXjmQEtFrjZcPKcfj8ALBAzYl7KJPt4
K/r+21DX3/mNi6LgfXGaW8n8HHW3d1V9R3UyPkfl/AQLAHF4X196vIZDR9vN75Tv5Ke4dWhvZMLN
B67DZj567zwf0bcD5y3FDknxWZj73bvh2fObG5Io/AxCPrVsJn7lvBB1gKgSYwWIF+ypTF9IMPIO
tkq+tmb1GcFUuhqbuQV+CZj1r52GLXDea0cquT5I74AIGJ1azaJzu2fD0ai/rUuVp9i2Omdq6X3a
Z3cMHPgYZrhskc3jEPjdB7ZZ0OW5LM90r+Faofn5ab7GMectM7GqDXCakXm6qY3xhxWbF46Lqwq9
c+NiUOpSy7F16BW/V+NOVLFBB+eD5aERjJ+8sL1R97GS05mAMHxmUAYsPX93W0SvMsCaoYi5LLa4
MH3HZO5Bc9xnK7dIPMNe9PdLq/30birzEezmiPn7sACsIqOtcyC5dbd5T/EzvjpWauUQlgRX9jxJ
81JV6TvY1mmueQVmex83XKXanHvW75lzHHR2hznhN+96Lr+/FMP01czAuzAi6sdyY/va1eqsrbKc
vW47Z1fL75qXMUYYX/WJxzeX1H5p7wefZ2ZmzhPYY+Jns/GZ+Njq9RjbWsyBu9omOQVKAFgaY5kp
fg6cbNmBjJKdMlY7h5fcqJ4wyfpGR4zUrTUFry0JND2lNBZSajkK9zo/mMJ0TkN8JiqYRyk83liX
O+JEl7KoD8OUUQfXG6PhguYFTDJYvDQMDpMCgtCI0gMHQd5Ru7pFoOxl2JL9ZEXvhtW8eHX7UCDG
DfXp03yqQtVbxinZh5q8tAH+R67NyaNB5HIyzqDIE4c49nZuFDw2XkSqpWdcKuYFTWw8Kl+eI8Vd
0OLKJCkqO+Vtdo+kf52cAIjDvZb1IXfio95VN7/ke+aTMdZT6BTwj614OyoTM3BREV559UR6zWV9
S2M+dACczB6Lm1EGcV/xHqQTv7rGfbrHivnr/P8q3buWHayh/CE2zl6TBBTj7E0qzL5V1blr5WW+
dwMb7PxJXaVdCXS8zA868gWLoWsfMChyw1vZDcfW0o9G3G4MNd/VedtwbUgU7Q1QkyCgJPAWLUbW
xmhePq5Q2MHdC7hFo8MP6FF2Jz9pmfqcjKI4Sa28aVov1kLxNomTGxIGEpuISnvUlX1rfq+y8eDb
GG5BbGbv9QCvMutFNd2nghkobR+v5shYqbO9x9qrjilxvaEWbYr5PG7j+qYjI8hN4xJk00KZyBLn
D1pH1RODtplTqF1Jtsumgc6Cf8Ap732IzS/6a4wmonGNF0c6Vyhvt6n76gwRnuucwpRbTCkxhife
qk3d/XzQx5m4sGJIGXGuFUaZxAZdSsYReV8+D7ZxpDOjrrBfONJ/GDXKyLy59bm8JBdMEzgh+fGK
/E/qbhZoShJKFeNo5hCvwEItdVktp+Y896rAZQxzJeLIECtqaj/jGVxpkdkaGzu5bEFHIYjvOOJv
fdlsIMgBhUpmSlGT1BgMynylY43hlEO7VqSBEvlglOKLDHg+tPgr2WtkZ9AFqACHI6TBjQzvkKjX
oufo0EJ7bQmEVCmvmirT+1ydx7H2I5mco/BYonz3x9bvYTWc4Xs32Z8J7hoWc1mfKRaUpRvrKAsT
YGuZIDI7pVbtLbMJkiw3gRTYi1dyTLrOUjKJmgGB2gnvyuxuRa9d4uACzzzmDlCFODZ3IJzLR3dO
STczeZ4StcofTAccwqDq/DiPtJJ9WnOvQ+RdI11/99yeZNb8NEacNrMoWBvExS83hRHcKFNJDDZY
NPOpG5Y8Fo0nMhu59nHwpdpqzQCZWLsOJFU5tnluAz9d1MSF9jOXwWKAwkh9/ph18m3KnR8NHuYA
hNS5RcaFZjAb4Af3EHEzb+mSjErPw0wk5tCr7faiRP1O8HyyxlVhX5Zy75CGXKEE0JPW+DC/Tj3/
xzAYm7x3PwUUZ6Vlbt00fi9rigFIG0gNPNhrjot5IOuocYedr4tLyqyJuGk7XQtQi6oHwSSc2O6C
e9pH9zSV22HwtrxzX32PkkwXvMq+NSbrprxMQVhsc7KnKUM8B+LMaDH9FwslrUcjMp4iaPgLrPtw
LXBSxNEsWaPlQlINM8SUxFvssauNFV+YDGRjPOCC0TerUJGupkgZRqNagjdazwG0ob6GnAQM/92p
JZLonFkwAaVM/CIoP2XbrBDn1NQHmIDV2tcMDchGJ7AymQMm3Yw8gty6CaNDH04Fm/raekIqYHnh
rs7qWxjF91Z/tZv6DKETQIfsriQtTOAD7CkDQkhgWpKR6zflxvSti1WnbDIokJifwdPAY3UfyrnA
8epNFLPcvRHKYBm03FoPkbdtHOzGczd24B/FIEw8KEt9pfHGRoZhHW0NLnMxSQgwOv6OwCMtuxox
leT5GsBGcX0wEIQgYmfJRSobFjjqkJOILtyC44IIDP5pGx9lZl6KEUYAri7wbyPmLp1NyTX4BcQW
rNVVzFoRE/IOwYy39nVzXVfN2U0zfeWq/FnDTv3QCHtaSIuonNr6CvadrKSRNSvDT68qgGTXqNLb
xL5/SG20Uq6umnWRKr4+4H0wVLBrBFN6/DPDEFWFC7W23gQ685YYa9aV7KzPTA7Hfa9G7EglPQ3A
1gN0xfvIYGyByuar13DaEdkglnDPnlRt7zAdPAszXX78y0TJAAEebCKRSOD5qB9fBg8Nl6LejmLC
JhCbOfggLEzeuUilr1Sa18Q2LmbFAsY2iaXIcCSqn2slL7bvRcu6Y+9yh+TgFFW9Im+iWZVKfh0s
ixLaBsnDNzOCLrZIgvmMVf5lzO11DlNqzYCtWZ18o4cYZrQ35Hw/rAK5eIYaxieXYjFTe+f2raJ4
XNglJ3I1JfoKci7NMA1tW89aV/+xVPXto3sDg7qwkM98YdUP7CD+4H+mQXmASMinytR7b5F2yVY2
z0qNzrslSX6a/wR5R2evje9VTPgv6bhOS4zk1N4a6n4kbQffaG6NxWXMp8G8Yiozemv1nWPF97m0
JWF9m6bFwZ0bzaZ/nJuLGa4Ys2BX9+zmE2tzmreBLg/fB4g8Cn3LR/PaE96MsnegkiWByGptCsk8
vsOd+mTKeZCjmLztyktWhKumqr7bIaKA8BIV2bdII2Ek1jdjXELOKrctCK1CKAdDeR0yo3eVeIV+
+o2g3GsugmVPnB66ObloAOFynS2x/9KV4slgvhEz6cH7iYwSCLHRzMwy97mTYEuhAc4R5M1SDWll
mmw7ERtlNQr+h9LZaCNOWjQpgedRXSfcoy6izWnm6k5zOM9t2O1y1Vb9WxYCOtq4TquuX6FxfgUT
ZnMc3yJixCod1sk4OJwgPGk/e8ny4NTl6mtnkBprbJoge+Ng3YtEvShpvIErXIfQP5jmqWf7xViw
4RJjbeF3+vdQgbjVlbUUPYUq5CiipeJlV5YEvLH0sT9EEaBdXcVRIgBLFz6vZtcXT7Uf3lPFO5AE
2ZNTO4egHFZGT/vVceCNZXiPAs7JpI7eY3zGyD4ddk7VvZSdvvtYg7rP38qN+jbayT0YfYwyiH5N
G2oMUfoXXxnkP/yIxuDTv0COfh0bgKsJm0KEKRYvrePMKOFPYwMTooCdD5gFl3281ju9X9mOdp0B
gCpUe7/FO9KS8GaWTlTv+qgWyylizB0P9DgaDr//6nL+dD2o3R2p49PGvI9Zxi841jDmTQeUwrHj
qMeYTC8iK1qsEhG1aaG13sWB/qhhOe65FTZrJYakVJ4ADyTVIf+IltPBtefcVZIfAmQoLFiX/a1g
olpWa42mTFLqxzLcWo3+3DfatpnY6LOGNDmmmHOnJrrghDvyI9mueMEx765OeVdt9Hprx48GUhUr
cVcT3mRtis0ZhhK5TzpgxOv2xU0h2JIuzY44V8V9jPzCz0l0079p0XiuxvpF9+I9hmZzDB7shmDP
Gu+9axPU7G7+si70YzcGK4QmmNMM1iHUgCxK5GsCaxxv2sSMWJ2uoBm0T3qC/ydOxR1eab4Ga2K+
HqzIzTS6dyjWOida9b29mnlDpRUekk47hs1c5IIcFC6gUM+8Ms5uiWTlcpRy4BX2WQ3NwRncp4kW
LzEQ6FP+mTnYD7MEA7oqkh16cbziS5ATK5YYFtNqh9FdGdZLlY6byM9j/MQ6gBC/3wSl99C0yWPN
K6pnMP9ameurtuAAmMW4gWm9zLKn0cYzVPJeVZ639Ub5AwbTDtHmvqzHB6UtSFk/m0O6NODA0MNi
2oIvlE2Q6WgEJyw6VrqPfYcmDn+/IP80gbBRnQuG40zULExDGO39/HoUJZ7ATUSSsC2AcVSalZRC
9h5DyMCK32Cy5Yt5W/77P8qEkF/7h/kNf9ahluBPE3bPPOyPf1Z0Zt6io4TUM5cYxUw1YrIXnWF8
tcsPwDklKB0W28Klg/4QjbczOwrIjqamAxmcsUl4pAX+WXKLCxkhQ95u9FGrzGeK1be3uSHvYvVW
8VvIHwSimyGKHiBhfgtInX4w7PtoJvcEJcmMcNaDd82c+qZydz9GapWEzQ3h/iVR1F6Zk53Az/Bk
olVHC+GHmB/1JmH1k7zMSM3gzscYQFRQ0kvO8Iw5dzNzD9rNh1rhq5uiE7ZrECKrWSeT9zhDWtpk
n+cOb6axakzhJorqGajtvOom8+8N6NisR0bVbiFHVuqWk07j+AMHq74ah+o2Vs4e+jAKHv9a5MUN
+P02r+3MdC9Zuq6S6C6i6tZq+kXxO9MCacjoXHuGc3I62KK8NWC/oufyZ6Rg/vGPPSOoq60f0bth
HskRAnHHLIP3j5Z7ZjAPjo4d01wXBTCRIKCW8apd1zGFZuBTF+u6sWxoA5e1JWfD51Wn6VeOPiZw
qffoGSLbluhdAp3STWspYeHoeeRSUuHoI43iaGtvmt2elBdc/Lw4iJZHGMX1p3SkR1YpSYk8u5pJ
HinT6zTQfsyIiMknnaHLoChvREQvKhvArgBTzdMMVWo0ArfyQcnRQS58j73mLaQg+X2X/18SAif5
j//8j29Fl7f1+PwjiIr8Zz6BI9CT65yw/5yIcI0ycJETxIIff/mTv7MRcKH5zZT4xuBk6gLvzNvS
72QExqT418CPAVrAWO7nTF1t9t4wPNxfmVhxwH5YbPyDjKCR0uvplABzZgrmiTbJGf+OkYb44zFO
HIpjEzDIlsnvwq/X/GXfHBw/l21ZpcegzfqDl4NbxshrcifSnnOrXcJHU2+OiyyoragL/Sximxsy
5GWLeJLV0xR/pVZclmMcPTIFxsyxL2debI8voZ0fXTOkC+0OZmox3vcwpo6zo4bQjFmJeGLwdiqd
PjjmbfhSFfGwzKJmthdoyRTsnydV2o+jD9IbkvLES2WUJVLbNJspvQC2hGqxUQVirRX5we72NTTQ
fVkQtxD5NFuI+OqFz9tr1Ln5Cj25UmjvUDHtR6Nwl+kE7aK3iwNnus9bDmvKRcRcKLLRGs14aScM
7vQ0fdY6UNguhHRrSRyitNyHdNtrm77ToSN2lFva6D7psBPXyFyJRIujT100vRul625bzzoOZJwj
kaQ6/4gZTLgzTJDIUdTVW5mSPsad3Kux3pN2n+D3uelkzNBJjqBRrfEVF9BqnW/bBFyS9kYXPkMq
+Rj4evEAgTPacLtgoyrYHCokD0NP96RZMPInv8wXUXJEUblrdDimA0Hkq8ozSC0Ncb4qEoMmwXWO
FBzQ3fqkepCpetXqotoMhr6k43+rGtweW9e/MpceYEJ//uml+QsChPNXC5CXjVNZR9lpGXKevP9U
1xaGn0ywa8ujRmgztHQ01KXCoySa6mZDD00k3lSsNZ2wBtSvw9Fyq08aasGtGXmvUzj2O1FH56Ri
lAvjvFg3soXCOQXBs6OCb0bbX8HpzeUYwHIhphIkZbJW5HJeVJe//z6giV2QG0bISL8oYhFuky1W
h2/aI9Kx1RQr4zoa7bgXWbhNW0qMABm2oekvY9ruxjTbs9z1i67Zr2lPMJc2FOUqjMty5U2ZAPAD
uTe7GHWza97C3EELCz0Uzhl+SqJA1jKB32Z25W2jiaKVOKZwlw9+tmVtTli+kQ3d52W/crQvFgu1
EZBvqhgVltelGcK2LrlMdQVpvM13aRs/aLqY9rnNZ7Z9863THAspQKov2xIL9hr1ZOxUK2Y+9Gyp
vUsJc0D3WOg7L6YgHg3tycRjudMAGmIU6ivbhuI+ce7j6uOg6qF7b+MeWqvU0w3MZZ1GOPo25Pig
Y+qWM76DbQtRdxskAnjRxzdDMno60hR8qiP9edIBEAmG3hpsI7sMCcExsexuM1oiW5iMGJeTNPRr
kEYR1n2tXDhhNu6TXk37onifGl/s6k72j5rCIN2wm41jVOOTCQ1830lrEzbDbMzgPaQNCHecEpSZ
m9ECPXUDPlPqp3D+T1UYPwoxJZuG6qHsiJFx1Kg/k8nxEtegojQ8Id4ezgD9G30E81CQJm8Akgsm
qus6tb74JgT9GpjftacXvWb1JGUuMOBiwOf1zhIPh4KpIReplwKnvzTuwZsRZZW6f0+maTEQIHET
fbf0Jo36PzS0Sx0OVJLxqc6CYtXY84rNgW4JrcxOxqbGcXwcxafWc0yINnrPqPDk8tOHwGbt2UN7
ij2TnGTFz0ykNapgjK9mCYlAt5knB2jVYnKd+0RiQzYw9+yaobjoteavWt15tIPaRdYuyk1ZeOPa
9DrA2AHsQMbJSGAL1iVkce9k4/qb3MBXT2O61k/VeoqFIC2FeNLWjE59IJOVVWVQPQUu/e7EVmQ5
4EShlk37xG+Wdp1X+4kC6RRIisIgwlwXQ+T8JVM2Wtrcj07odSVooz7Qk0lxMJws+xT10aayKnfd
Nl2570VI6A2KwYPhul8ckyFZjhyYEps0LDyNOB+SSqLILlZt7aitSEx58sqsIOHCOjEGQN8T8OIz
j2Qs69ublosHiCDLYKw998TQ81BX2JEmk2hPBm/qkmFejLVN7G+6GusAe44NrWGhPbOm4F9pVbno
m0DH2Imq0vWtl853vzDJ9RdaNIh1huXNQg7A0NLOdnFZGcd0/o8XTpuiF/ZDh5US0IP7SMZPdsxN
8zV3cnWyfGNaWmmNP2dYHCM7Z/xVAZRi/Ws1aHcSd2M6yKy43d+qBMg9LnVnp2YTVvQs/irVmHnk
HbZRVhem6yT2i31kNnKpsEJSfhLsXMk2qiyr5cMC2UDPSbZh1u5cIznJHBf4NhzeOzGe5TT0KyPA
Vq5ojVVd4s6ST23/aOEM45GrSvwRg3jlK6xocO+i4SePBszxkCbesNRaHg0Gwu6aO8xr7HVfS089
ICSekBRxF1ydWB1hPX8MsCr59qHj9MMU+wewd5RDSOobwnfQrlAfmF9HO2vP5rPb5QnRYcRemJAZ
VIM5hQJfx2gi2efxtYzfqoqpoO+11gUpFg7yIxOEZkLQljjJC9vNeGTevbELGyVDk30pc7PZR3p1
ab3eJLgWow8O53pq3lK0NZkTT6vJaFLMoplNhOH4mgqXnUeO2KqEIebQ1CGoJa5elOiHHGLcUk1I
DyOJSLGp4wffMb/40nxU8TAs0KHfdKJJE2trG5O+1EKQeSHy/QBmsI4ZCK7CBG03gbvsjSFHxCQG
VgYzMkPl9mIcrQbEMASi04IHpfOoeQEx1yRgyZ/qY6jmEQVp9AoBDs4Bk0+er/eSzGhlFhAhFya4
9TS1j43v5zYbAmDxORgtyrJjlXAWRIWGWRRkxLA1XdTm4GO9B/yYdDaCocJkMjYZ3ztROfRJjrnq
mqnblADCa7+AgtrXsEBrEwt9AUWiaE9JMezHzimXqsBqi4UJYDdHTgXJg9Y7z33Ug62ETrYY49Bd
eDH2TekmiVnYJS5eZWK0G63ptr3UMeznGa804gcXVZrJdRC1OcmYHfYGjmJ9kgTQFUBhPLvPFDAh
jAIuRqBqkUq8cSCiis5I/RQOpaSWZdHCpNNni/vspp19aG3zGgoLE3acDVTtQg5hnGy7TKniBKnO
NI5s4/EWA6V2lfcpTa/JqLwf+4cBXDFio9vjs/Y6JsmE6sEulm5bPPpxkT6UOeOsmAg8vM+MNQl1
CF79c970OzMXYHthshFEQDSuVmGg0uH1FYnp4KmAOYXpdNCESkzD4kpb1QZ1XuK3xVJPG5sYOa/Z
NgHk0EFvo2Mn03LhddnAYRH4M4qDyC8EYPK7odvqAzZqjIyYjRqjP5tvRQzbAKxbp9AWuJSpkwmL
bTd04ojDilyI2qbMNMMAFdPQP5vjohA9FW5tnnt2g4U5+vKhcaherHlLslWBXi3ynrHaGXdCPHmV
SNZW2wi2LPlSWjAZKrXNqTZXRUjdY/gb7J8fGWU/lKN49dNioTOk1c0fCDcuacc41LBf9LF6sBpy
jpvRwX+IQKNR1h3DbEy5XZ65DX9pW5JTNtQ+zXvXHiuoOQeJw66VC0A2laoNB9DJjlvM4TL7OPnd
w6A695HpF3fAeNJz7bs2yQdM1QDqbPswmV1HU4iUogeIWtRY5u4TFRDORaU3BeIl960JCzWf18do
dyIJokWU+t/znNAYUkXA2Iz8BAm2tWGQBuFFi76akhAd5NrfjV7sWphQwHYnDPgqZjzNre0LmGmJ
ATeHEzTOB/ImOpI3qoXZ29MSdYQCMhQGYHp+bXG1OgSuGg5i9A7JwIQ77yYP3gF+DYxH+6AQ+xpG
xUJNzcnLCVAasvI5nMZD1qwzE6XPwhVUzeHk0TUN9XiS0CQjhZGUqZptXhKHrbIAEmoIIpTjmtSg
0RIjTQ8mEkzXgg1d2Vka1ZYjxHPKTTqW+drIU5jmdhMfsWNZpsFpH+fVAduzF5rOVwPX62UJ3Mvw
fggZqk3GfKSOh0Iz4AOM7CEOVny+TtEdB+XSjiWy+kIi2+pFtJWYg5oMBbgnJsKqTRXgrgBBRaOz
4i4UVeJTrLaL1A6/Z32aYzZtsJVl2rfMCk6st6gy2EWxLM1r8ckXZERJBlA17MykzL5qERZMBtP8
vINP0VX5urecL/jBLzNRySUs92/9EO7TInkffashbWj6ocfm0etWchYSVSGJTbmhJBvkqk/4B9ch
1cTCuv3vu6hfMrLo4qFPARSga0d6oxv6L03UpDN8ra2K9MM4foldRhYWZnET8tkyPdUQOGHYoeKs
2Mqa4AWKvRlIfTOoFM7QXAQ07WI0XKSV+BMu6iWCxiHCuacY5qFeyXHycb3/iyv9C1zJgsL+zyGl
ZXf/+jOWNH/3P0QtjvzNmPUi8MAdIOh/6Flc+RttGhSS+bF7HpjR/+hZhPmbcCRJTyh/4ax/0Iz/
W8/i/YbbiekQcGLDtOR//h0E6ZelZ1n8BVPg0Ew0go25q/sLgFQP/TBCLuNlnJ3nNKsjeduXgDgA
RXHbgpI2ZJNpteFBzSghpOXCRosedCcvrgzIV+XwaQixf2gzG0ql0PD1K9p9RIqXVaHqPHqIQo8f
Bgc/3dy/gB4+oK2fsXsdA1vTAoGb8S/LnDVEPyMPIck9jdlDRUASt/TsDF3v6KlV1panaLRciJOR
2jqGrrZsBtVCBbb/JOMzfvZIPx3/MPLB94NX9kuMmT4n3qMZlv7a7dJvJYx96LfgBLKonpgkTZ8k
OQe1ndwKAUtCzqDKx78LO1Tr0e1frKBCidw3zeLvPyWO1n+cUPAp+XC2jToDXyIkkn/8lFWKL3zQ
EG1ZzReFO2V5Kk02VzHV8crSiJbsyg64O3W2uBDUm2xKaPTc5hvwNA6tRj4t67Yq9o5ZPjNaRASU
e9m6nz+cXg0r3dSaZ3ddRu14Cepgh1fCOi1ZCX//MT6Y+r88rDkpGOST9GYd9POPHwOzLzubRs3d
KEdYqDAKbwP0Ve51TH8WnHvaTuI+twRcJ+BTqPFh6uCySqAXUzMe4xb/trxJSpjI8iS8wHwVGeTS
AjxsGPzxCgQUYhsDTldlqt1Yrh8tnDrUT6MHWaQVAHXVWD3Gmj1itC9WbjVq51hCdg4SlwPOyj0q
++JGY9Gex45BOV90w/Hgif6pjVwSU8AtZ21RsEjiNqISbZsvGpNtpIlu/F+EndeO5Ea6dZ+IABkM
utvKTKY3Zbu6b4g2anoGvXv6f5F9gH+kg6O5ETQYSV1ZSUZ8Zu+1r24xE/8nnzq02F/N6DRNxJNp
9Xys877Y5uwiQFmgxO7i6XOwCeujCmjHoL7E0deo7KI3xabCssf5gnhNSOVjrv6L2u+70RrRLVOW
ywKK6WHA3v+Wa8mrdImZKTJRbmU7EKmly5soWe39+9cm/umbkZ6BXZW5sreYWOQCaf/PdyymzpiH
tO/3vCbWOdRDZDyB63vcl34UVTVAism5Cm3fxm8tbvszv+F9PJR0b7oUfqdGMiZ41Ky02cVm0B9F
wxdVwFFhRvFfXhXyfv7xrli6B0teYgFkEE4lvLxL/zGLNByMPR1twJ+zbOZ02Ot9OZ1BZaHNL2nC
yqrSDux4q71ZDT+6XBsfk4qhGheH1LLGk5MM0JkHQmiwrH5MRidJwMVoDhNbgaWE3VVo36YkwStg
xpofGVN7WV9MLLNfZ63H5JMzKlBBwPbQZDPXe+05cajr6wx+QBIkM0ppRx1BKX7QVfBGD61vI5be
YFDWz7w4KASyAKRnTRaqqL1gy58W71XXVltc65ShunWenLk7dSajvApGDK/DOSZ26xVF9WYagVfV
oTxZ4Cx3udcsXGDja1xyGDLCRSg3RR2UObIWFNbjobTaSzOTr1GOSJMcxv0iaKqH0nGDh4MLXySr
wDDp+TV0hvcEjdH6+tnEStqJsM5oKawzg9Zx0+dVQgRd3OxmZBo+PTXGF4N1qtPFnwQWpsf1xrC7
cleUdXrJjegjLyiS89oS+D7wra8gJXdMvFOjpaQ1rW+a8ECV0um2QDUp361Ik6fcql/cIWiv1ggV
JfGicINPinO9SMxdAigNSpVDog4UhI2lQ8x0Y6PgZoqtS9Vnp5YDZIowA5feJiQW6bmfYib0+fSL
GRGzfcd5rs3xp2PWtxBawX2I+c0bWTkRBp19EvohnNq40RWgGe4RB5qapm+QZLPRHJFSqEhVQMfk
VzfuX5yGUWyG3GKXpJnrT0NTbAHRQA5cDvQO7ZU14xvSrM/BRcruyeQS5sWe1zFgNjnd3FROpyro
qKeXX3VSZVTzkBiPPQqd9eBSsm/OWhvcRU5pqkdl/GnP3ksoSjBhdU3aVZLY/oovzGRi+l7TH/gs
/cVuKZ9zhb+7ltkPr8Zgmsez2tKWpn7nxZ9ZEY4bSEMrjLTd6mPhbBdoNziRmzlR65vMSv6cDbmZ
EcdixzgoBgMCRtU2CxUozv7LkbSu5P/zJuElp0oh4A17mmMJnSrrP19yeNTA4Ls+2Zskix+0NJK0
wQECIwOwzBRMWJ+AGHkAx4F5wl1ON4zNIGd2seW7PJSb9eIushm40mgOT8gDeAuj/hTGDmgbloC7
zEMTlICDgzHPB7Y65xQbk72jg+ooDJLuXnSRwsFTvLaTZD8WNHvJ8QkGdXoL9Mf6VI8CKuZ/OY7/
vu2zqNY82gPA+fwChMmx/PfPbssEUAsSgr2j0YuqqPCXrpTBOEYSIzq1JpnqNC6p6ZC05gTGvofP
6CKnegwjGsYKy99zTIQN6vShpS9luI8km7ctZ6DdhQbzVsxpX2dHfKlHHaHBZFmHf/8Mq93xb9/f
Qv4XhGIJqXueK//x/SFcVlabF8k+C1TLrca6TzBbkLA1cq38luXVIxfOfJQxkIEal+hdpejQ27ua
ovwlE+lP2RuLP0AyBiWPkelN985+gOGFMQ1/jhCG5sbBHPsjo/JjGiU67FvnszYg8JTWIrS04HN3
3Wed5PqZWLofXa+DAmycW+UMxDGpwr3OgrEIHCbPS3V/rV+1RP8WdsyFauEykSWISYNNsoUtnh5r
HeOqE5bJBsRsTzkY4Vjo9jbpx/66jNGn8prAeiEp7wNT35+O7P90Slr/ZGdY3HjSRMFiLIU8Xsm/
PxkTNUTopGOE1JmLokpiKMqwd+C7qWKfdBPD52B4sBedHp2h7Zdh5JunsRHEVvpCzj2mw3MNFoKF
sQ5Luxr1q5yS6jB3Wnr2mp0EntA4mWRcWb90tbf4BeWHVXZ3WBBbMxiGPeDFn31Q9GiTmDPo8Ihb
BNN7S40G7HuKzhCczjEymAF53FosFl5NjxAfTMnQT53WuRpzsW26cWdC7t6TD14h0QhfmDoT3kAI
L3FojtgRm/X73x/J1d7890eSMQDHieGJRQvn/aP9hreJ3yMUpo+JmBttHL8RDxs94ddzECtTmbWG
OK2VTipeK4bAWhOrY+o9rzCVQQEHl0m901U1/sFI/J/fq7m8DX//0TjlSOTQoYUYLnq9v3+vDisY
h9gI0J6ayzxMWZcsYjbU9uZfWt5hwxviDR+tOtLxjDthdxWuvSfbjdWjkg9bKueKw+AccWE+Mad/
V9xSJ/RFbSiqZyMIv0UCYpU+x+h/BmtnSdTg3RhRWetA/hEP+pVgaFUPZgFCQL+N0Si5sBMYMlrM
OBpiqAio6P/9G4HJ8L8+tmATjrjctvjLP7tSozPLFj284fdV+Vq2GfQv9OCeJkzazm5fqHECxqW2
ededQdSQ8xuYu3IOjXeAUTUkUgI3vL1rAkrCuVTsHcZwPEfYgOLywvj+OzPT4aGXekchmG468tru
g834d3I2vaxtMrHVIdRluyMBoD+7of3hFpQya4FC+oA6ZjmU0SJt35DF+00UnnVEd4cY/GdnZe5z
kfcn9lkT1JNAPWEhDY4ysB5eWqhdV5LeHIMR3/ZoSPZhS9nWlOBzE22oyA26mBYeHcCSEe7X7DsG
spy8DLDYVtJ+14e5OFu2Bx2AZDi4UAdnwj3eTIVx+fcvYaXR/O3ZY/TAO+ExmZKc086i2fuPcjqF
nG6iRJ2AMjCcY1JwTxKYk/BzgnAo/boMxYGN4hOpjujLgrw8h4Xyh3pm5+v1l8LvknBnZba5nXPN
3Q9itM4u4LQi7d5kQWZe3kOFSkvKDgbJGquG1GEn3Mg3rwoIioyc8CrrgILFItNtmrWGQTIS5bBK
uq2Qg72b1Pga9VoAAsYFkUMFqWR5ywJb6SiuPg3+OYfQtXunepTSRXQVC44uLKbK10KUKmvShur1
+DyKjI034Rv//ju0/1dLwu9Q2vhPHdSC0BX+ITA0tGYiblyMqDk7b4/iptiaXYrazHxNZtPaKX1G
VljbH6srxlHseacgkmQ4sznVzkUeB9u0Sr29qJAZjKJFhO2OdHxVRjyI3rymTjwf8w7ByZiWxqbL
nQo4W4NWpYFgXcU2jsJiaICkpiitcdQzGmUd4cVwwghwZSfdI2eYY0SxeqR2WZ4EL2UXkNQ9Pc9y
1p6AN2LHYOzvuuqeFN3PoUQ4QGjmdQ65Bkv88FuuO3mUbHgUaoid5hXv9Ix8v0P3tQthW///H23t
I02deHDJqIkbP97ZaEZ2QTX/F2kKkUXLUOHvDzBVsiuNVWgFtPMfpcYg5hZsCa4ZywDXihRPPsVT
wG7UQDsUIRKnLWBo3TXBDdxuBTOTz+KZRFgZovAuntmy+Rvg8ikPdxHh9NapFCK41ToSUFYOEVA1
Gp9ypXs6HRhOK9ePFaaii0R9HNjRrZHlSzYk35q4rZ9DyPL7OR5xpi4Y0m60QZ91aDOaYGYSMHkQ
mMOISXjKFzTpXH8jOvmZp5x+elbGLmgr6pqw+OEVnn5R9VlauXaWVcUMZcxjgM5m0W2VRJa1/EyV
Dj2kLkaIcL02n3RDsV/M2pemsa8JnH8/M40QfYMDv8TGHRtVQwpZYa73IPB+etXsPP58tgoVMteT
uxuBh5C2lNX7ogigREymuDiIsWwanEdA/Zgj+sLJ0wB91vH9FPU8nhtrhLK5/EbrRt4VvP5LXOIE
mOqzKUNGK7DxgcuqA3CT4RJx3qyRIsSxfF3/Tjkd4QJLry71gujwZbsf6vUhdWR41aPYw27NIKiP
+vIwztXX9TM6ib4bRr1kKDcHB4H2iO4EpPowh/U90ANnv/6HMOy8DSw3b71mm0cd9A6t6bSrPQyE
3ECEz/dmwXeNqGjpteANj5dgCnog5a4BGHLEYm9p+3HGWbncijKb53Odhg+gANVBI3KezAnwWGEw
eX++lBBvzMmJ6Uaa1jLeyrbMTw65R77epD1WwLQ5h5lJ+klsYaPVzS0bqmQb5nq6CaKQKezy+VVg
3wfR/0hpbYfCNV7aGHFrhYm2501+suRNlnMFRvYpscSNhSl0Hlf9llHUn73cdDZ1kzHVoFWjlJBc
PSMwx70t7q0q3b2m189OAf93jRTpUYMrzE5HOMLCZ0GnNqk1E+W4/PSxcQrlXF+0gsnY+pq0pIih
86cgDDyPFRkrna5kz2nE8Wn9Zgp6tIZ55cmpTLiKRpdtJVt4BhNMTdaBxszWmk1zTzBDMh4H03GP
pdla57YYb6GnHWKv/MLXeOODp/ecu0FL4GWCpIMIGI+wiiKOlm75QjHOQgsWOdHGAMx5A3oEgJhX
ujawsYra49brVbEzyzxAozAkZ61b5BlOl5PLKliZVZnzOys0mNnpfJUa33BjzQ60DdvbZyalvG5p
x4mXauNJFHxur1u7yLVfK62uLjYX3vp1uWndMLNwvo5pIl7KMdsZGq5AjD/GTVfdXTfjc1xNwetE
9OXy3K9PY0ef4c8jKUx2FQHybtr89IfvN4lDYsTRtcUkXCz/fKlnwJYTUpBU2B7MSDR3Htyb0THu
MioStKol435Mp089iprz+lYbaPKuTGM44pfjzZwnHvRBksqbNnsAtWxJi0WenKe9vVv/EcIl7m1n
G89p80Pq1z4qzVfYJxBPJ8k73aV/VTP/jUTvX40MUoJCavFkz9MhMtnE4485ARV10cIoSFiS7Fns
mb9CC+CkWcnx0WIrwMYWfLGCKN8ql8LKzcxyj4F22qS0FvucrfGmGhXJhXCK92ES+16H98Q2u+i1
M7WvrUHQ+ZNG7MPBC5z0YLn9abJVUO80uzwDqepJDsIj1dlMnDGLQjzZ8xiGpzKj4IfxpPvIxrAN
Fxj1qf/LJ7uxPyqPoVpUSUXYifddieA9HMi7cmbUeLmbyUc9/8pc2W5jfShPXlXpPgLcb5nez1er
xDmJnU0jyuXbIF0ADwMzkr7vD0bGHYx0s9q2ZssmHundQXUshCeQmZu+l2pnm+Wn0enRc2/29tO8
WEe4ZrMbI5m/epNUn96Lxy1jieAcWO4zlkJ9kzmuS+CQ5V6s2t6OstPxys33tXTVHc2Ereq+jxVp
J0T8Er+i6agPTfwqxgQkBPflKew9todhNPXP4Wi9KPsReEl+U4LYBTiFOTteW0/xyZevmdCMN6cG
VxbJGPPBMj4Qrqmxs9VeCKXK/JG9xk4GWXM3E93DCJeBi2YVreO5ALHSxkgh13+tSzLj1YjvoztG
II5GzMW18PZaGn8bsb/++aF0GZIYUkTiZgYkzIX2EmnVbhvahX3tKodgC4iQXlsxPM0Y+a0HQJQP
0KRTcjHi/k134+JgRxa+ecCDuRXdWbFrxxxy2dYJRXHSWSCs/5oNG3PbBV79HIcHoV9dDRVpqxLN
72d7eu+89IsR6oc1o8cwtXvM7O+Ack0nu8itdo1YQuiIN7dJFUB6NXCJicH0TQp3fkJyNJHcGJsy
IQWxKUfzmlW7Px9yPQQtc/yduAvFt9DRcg96+jTr72ViNue5mtESMNpxjLrdO4o+H/AkhkBtUvte
6frFyVpuyzogYLTMD8BHx5teVEBSmEmt/6nYjn6M2LL8kKi6p6p1CF1DEx2LZkntWr5Eo/G2dt1B
xo6rQ0xcDSNrqCwzs0NCRJqccfaoHNbxXsPPDWqDwB0vR4jdW7umy4eDK/ruuOgZl6wFzLuUJ2pC
G0QN4e6IPNjjiRgfXt5uxrYHrT8O5dbFxQz0WfaHkcEWemw01MkyuE9yxGCabr5Tl7Y3pyzARQan
2GTWghNG0nU0iuErhN85ITeqSWm4At0mIcI85I2yPqYkf10/WGn0n8DQxwcU92mDqZA6NW3eO80l
+scsifNjsfHUjdBrowZ77vqbLVusG5ogTFE1QbhXgk9qpN2XeKBYqCrnVyHMj1zmX3XUqtv1X4Ew
2WzkmNS4ghfmUaKFL2OKye41xwr1NozYKJ2sSP0kBWMj9ZmCYNx3Jqt/l1svsWftaKgA4vhyNhpS
Tjcv4qdw5vgzwnFEmsL4O46oKDn06g2ZVdGDKtp5NNRueSIX7PoAmYnmYsvY0z4Sx/gpmeZM5RCd
wqLQfLOcuYyi/kdTFD/VEn0GwfyD1G7m7uEThKbyi+dCa470Rf9iSe8yYlwhPQ7FTGuoLww8dmM+
4tX0OmKYiAaYgny412mqeM87GyNf7xKdlRwz6UxXz/reVWifxqrvXmIN+LwDGrgVEYdyiKlochf3
NzBv0CuZthv6AySN/k1KRX5hCgOF3MAnOaXtJatBCGfQ455E5RrcA0jr7DpjTC04iVrsY0+pmkcf
JRyHi+YkVxJePqy4+UxFgutwdIgqoWWxTRoRXgxs8K7Kv+NguBcMRVkWIeQxMEFPqr17bmJ/E/hz
0yWfSrT2+FDBh7J5ARQgML9SvFRtCaldeTBmmZy4vmqoiyLvlx2QmxDDldqMjD0P4ezgpe97DE5R
/KJrEm1LBVd1z6hNPYxh3LPPTq5lREIThQ6X0WC+eJ1XvFKVUldH4uoR0PfS1ta910ghaUr965+j
Pp66Q2qMoDJcVoR4mEC/KDwdIv6rlsQ0CKznS8z2EqNmEGYw4gDU2+ipm+38J+yxHeJp78II+JSz
YTiStQRJN4qcSzjIU5jm3VHJ0Ab9yv9CIPvnkMBwHxpJ9R1xtjU5d3Sx8kgU4C7lzT4Fo0h2gTuH
WFph2RKLJQ5KGwgHpn9lOO7uPJD1W5unaFPoFgOCGvAzpxp5c9OXImgJHQnBTFW5h5rX+uWa34Im
wzOR0QQ5UzpuHJWEN2YGHWgQ3tnRs9QR0Ax7R/rUTYptFXHPkk3XywGNkUbJxgmJQruOT1PaFQwI
sl2UzfeBd+lcJuDBVS7OhtPdGeVBix4Yp1VZjXmGyJwbl757GKzmx3pKTkl65/8vTwji2Rc7nwPn
1rWiz4YFUaHy1JkNZyFwUIiE3jbuzFNV9c2xyriCzRy4cN4GCD0dRXpSGkUXxw39eZkFrf9Ez4jg
uKb1kFopj8wGy68ZDSrSflWeIV895XWe+6lJIZPobGKdqO32lkCN6ERDeoCyQvJHNBGWEIn03bJz
vu+k/s1+n7lqgXbjqUhxHBMo9b0ysTwYy2hkfZYc7LXY00wYwApNdABciaKew85uzxn2Ez/mCQ4I
2PS9uJmJ05vxGhbJl9mtvoTj5CwudI1rnP9l8d0gem+uAdS8HXFIw1NJRsaSu3ksDb1+NZnXKGCd
57HNPrKWkQWNi9y7yNYnM7dOnpZ8NG5T7EQSA8yZSlSOScf5AwJoXwa1yVosMvuNAQ3kmJYJ1O/e
jS65NnwwTN2XRRQc0fPfBy+IX0mU5CEpv+bVGL3qI8lFmV2yNIRXhvNasbyViDiiX2uphE1Jl+N3
PjB68XL4qJMxvoVNAaRNJX6qMny1pu0dZmVfQ9Fxm8/mnblcOErnE9a+j3DlRRPpR7t8k2Y8f2RO
YN4orr8xy2cjQfGzHu0EXJjEw9nmgXcIChdBQU1M7h7S8nqsrdepMQ9rPdLGKAB0d7Gnj7pP0giD
uKGIbgnKHUpZ+2oVjXhDAma8hWnMAdC5+d1EKt0nbv4IEOP+Kd4S+GMbCejijlnqr7nNrWNtCzg9
0BKGsHhfry/K5+ocavZzhX/8XGdT+FTPf8JYtERcwqkefTMZaB1b29OP+oHNIdGuZGXNTTU+1qvW
nar32aaPbelCT70sv4zlUuwjezrWabvPPKr7tY9cB+llaS/iiSHd2ZNh7sKAWIV1qkH41//okwYd
EbBH8NhDhv0Pi3wDdNIbbXTCY1Qb4vynb6rK7Dil1S/TUQDgOfm2Y9p0J6j0fse2Zh84pEnmLr9g
d55Pmh3P13bWdrneGFuzyYct3YC6ZXHqr92bJrAFNXjNLtYQj/6Klx4q4DAITIPz3CW+SCpxSrN5
2xM78GVoBp76IBNvSYZKHDvou2vNyFqYgNj6Y3IjE4FkH541JCwcL9k9cJy9U/+ca2D7RS8PORzF
o6SOScFJ7gKz8HisrX0tSrokdMRaJfLvaUHnhhrgK860HyGBUMn0kMHQ3XA1Tij5CQ4SrfYbBzFL
YUQeTxFKIvAas7whqnrEQNX2TRlOZ2KwFGpIr2z2QjLjCmLyJAnRflmrSLbO+4kR64S36yIqAiP7
oWn3atbRa5ft78GIB3KmEkQzrQ57UZH2BJcXz07n0UATQh1Txj1GIuvXFUpcSxfMV3ZUQXHTUMS+
onGdjy5+PcZUkCRiFMFP/XShKWWmoBVHsg3tt3H5pbpu+s0AEXFnnnycnCg8eCZSg6pDHRn2Maj7
TKmrMzefOYj5/Xp88udSnDcvjnm3nBpp64ISn0dgzCxFtrAOo0fqwqmwjO4yTenVtZpfjV45r5kj
eYc8dRqtIb2zT6CazR3Sd2oTV1OKiqxOMFbrbunty3KZg3tl8aaN9i8NOYIlwuZUTW8mxqFHTQ3i
Y12ZocakDNTHPCv2XT+ZnPWjeehaA1RFZ/txzoVYikVQZEW/TNa499LjRP+f3kd42GsyT+3FoIV+
z9lbskOBPDqhn1Bc+V7YZnej0YngoZ1tqrq5V4X6pYVtc8Eh6WfDwEjS1VkHRiRdTmr+BII3bWSL
KLZ0Ld68UiIA0znc1npA8cLukJEzfdDs3K8yT2M61OKz60YGRsU0Wy9jTaIpd4CFwxMq0XhzaVX7
oewPmpUALJaJX+iIEOxOHIeWFs1clIZ2sdSlgEv2KbkVG2Iv1Gndm7e9Ch9upW628KPaK+6FgF6m
4a3i1iJQib2yoBRvMkQV8/dhwK/j9M8QkOp9ChZtEwTkenETuFs7cL+bI3VzzAH4XHXUzHFZ/oRi
1fvc7+07ivFHgJx7OyZvhVkaJB/038l0gKQpwkuS57eKveBjbceEPgybSLO+Fvns7XPdvCV29xEh
6Nkkk1nsmZ+Bh+GGhY9KX2kuApHMLZ8Hy3SPo1OzcNbMRxG2ci8aIz+4efbk9YFPH3iK0gHmR/u1
N6BIcDq8jpHzVzEL0lLB9vjzMJAXQo79U4Nt8daTGAaI5rL+GrN2uw5UZckMeFUiFWJKX4a6fips
5yy9qn1fFVianYGSsouFkYOEXmQmiS8tWs4MK/Mzxk6U7Z5De4HD672UgkLOXpCEi+Zk/RNTz2QW
tOh1qGmIO+ric1T7FbDIs4ceLpyqRyFLXEIoSImco/1ipZA5+bGsipNIi+aEXeO9Jqv5pkKPIEbP
2Y6DC7NblDuzg8fPKqN8/rNv/RLaotyXTV/BRqY9ApzEJLcKX1yVdS/d6D6ZNu8rT6a3ndPxm2u7
dyclnI2RiuVT8DJO6ZaNTquelfANdjDgRKrnOEdm0EOPK8zhbBp44spIGfuWKKuQwIeHInBZBom1
RV0a/dESOF6JmXd2ewhpGmESljgShRFtx0I8NwWzcpvQEfwtiyiwopvyNROWTZlwpDetBoUHQI9U
9DjsKeptnmCME8n0AYp3/kAZ9cUw+dls/nwiYz8qNcBKKJ7raUK7k1jjRl/1XllrXWk4MDKJINg5
on0eQrEdAvgqS8JFmNKC1ISs7NCBWJuMvbXyltcgz0eG48StxzJ+Zizf7eRi8bHyvwKC1O8WredT
Fovi4Ihc3TQicsCLGtFBGkN09/jxd27GyC3RXQcECSX2DFd4GoH1TZSVO6USaz8L+24HCSO6HKPD
amyKvOmF/7RxlsMii1geqXp5/QD9us+NboVbKNMEQU/5O2Rs61YTJuLlxvDgff3OCBYJSl0y0YJV
i94nOhe6UBvavWk7kKO+Rx/waOs2PMGvOStG1gdRSlY1dWVTnQEQ1dvF6NhS5lgCSFNL1rwviyEi
unFI/Tp2n91lrO8uEYfWsDDvlsZi/YtT9upq59ar1hfiyQHZu9WcudglObgjwMvnv/QY/EYEQMJ3
RiM4Zw6s9KfeKJHeWPwdyiKm2Jy8OEDiqjsy+fL8sfgll6Gs0b1bRpnf8ionbYvExZJkRBW9TGG8
WWdkudz2y0e0HcB2AincaVDypaYBAzcDV7m2hpr5oEjvfd79Khc772ia2T1KvXQDakbbplmc+woQ
PR4ApopxBYzNkuU7u5Nyb+a0Y2ZId+9ysmy5F9kzpvgFHH4x1ykYx20z6BAx0qw5OEjBhT3RDRPa
ASlrtAcfVZHuT+y5mJkr7Rh3Ca4OwyBLEtsM9SpxNh7VgRH0+IS8Nnqpt6jSfqQJXmhkW0+2obx7
l4dE0zDuI9sATKteRsfUnPzBgRUYDkpcnUCMWwoja4sGoIP1GKAZ9F75PCGUUKd5w46UXTwGw6TW
9s2bJQKI2IX+FwMHH5xu/El4wASjoIw2SrQRi3Zh4eKOE1yLlINx3lq7GH7zyaKpQSnMzzMP4t0o
MZ+zfP9pVL1+TBVuZnygeEOreNhp6UAQqxtZ1/xXzGjwabQzXoHBHqh3Og2LjwmoxOjQBCJpYTxB
uqjTMPVauQXrrdBAOkNM6f6K2v5tLPGikxXaEVLgBDvWP9kG9fIW5EG/X++cVGbtMTRrdhPDW+TY
6Xkg3303k8W8Pix2EqEztNx8s37LuZWeic5wTuYgfynCXPddtRx7jbrFpRPftZjGyoG7turAQsMB
3BQqdt+RRqUZlMSfNnO8qwt3uOZJBlHZUSTvYIuC7bSzYmc4dXrxPJYUX/QId2APOgarsgFcEBzW
d5uBfr+twi70rZZoLVl4SAQc+11W+olYiOG0njO6Uve01dSpGGV7XS+1Rjr1TtTqxVasPKs8BJTU
05nyNye4QEca3uY5bLRtNXrdyVMRWUXuWB3svvhd92Lea2Z8Z7HwtawRZ4SdxorcIHBBI8/WL2Lg
saVN8CfBuZShZl7xjwSL06k9aGPCnahP1rkmKLdWfYALx/k1oPd4CiZUfzlJQ+wO5+LGxgRZVRk3
jzlXoV8iOOexsRPfJNeQxrFBI2xHrj82+idu0navK3IKwyGZ2JSmv8vKjfZRMhMHPLW0IlVyXR+N
mVg+d5iNsxPwAVeRbF25ABVm47T2Ub29ZAFVzjb0OuMMF+oX1Bp2DFYYbtfpajJbnY8u6KdTldY5
ksaDYfxMoIgJIoONDgaU3XoKV/jjNlnbZHtDgrRb/6yuauWlsFmQRrERXq2Bk9kJypE7zf0J9ic4
US9oPYf8smUhuOtNm8VwYqCFVbbB22nRXTFtAu4hTEINishGSD22+zGuv6FVGH2OKec8CaJSLJRF
VUsqHbutrYg1h6kyjkbQk9U96Jp7AhRn0xvQbcsGuLuEqhoOhNwJeggKCh7+wUEWmIXVzy600wPf
TbTpKv1Dh9qxN8z2wwh4haV5MRDNn8MSbS+2OMaGKBx8Bl69n8a9yWZ4QntbIyG0+cvXTnaHSDbV
uZbVvcoq+1JmubI2SnkM7u3X0aqNV42neTMZzSt48um1snma4nHncKZ4wDu+2JjUMsQYIAaoL6Wl
HeqRU4nD+dyE1sdahK2PrDBnPx1orkv7EOWFOvdRUkB2QKRpc6etB0XodjlBMfF5MNRnEfKbKUqC
OdIMiuykmqM3O28lmvQd3pQvRKIHNwtBy1YlwW+HBQu5M6GxG8vwy0BqLw677witDJ/ABvxrSI91
Zet4W2ZrW3YYB6WtCX/mIEcvtStEFj/VMlInhlScr4tyT3T5aygFuyWrmF5KNIKbHn7Ycq+gC9Ti
YdM1wBW0KPke5YSNMbaH1zVFYu8VUmzRVP706qi8w2aBrzU5x1X7bMwC5a2DvDxPYNcwkrpxcvan
fGYIv+zqvTiEdcX5iun8r9jusQQrFI5IqxLltfcIE+BcRjaP4qeaHf1mfaunbj4vhlp8BjSkZhBc
h8SuDqvsZAibcIOiJmGSYVlYa139FktNPQ2le+zBKR/Xd0TF8dGpsDYbzIXw/WFfUEvEqgXqgo0s
pK+8PHheYP1gOTMN1dZupPjmRnNJrjADF+nlj3ZG4BqgqeBli8cNzkT3xth0r6zkLQpM80oKmXlt
SC8sh6whDkcPb7VzRtb2GbLCfIl7u7v0kA5wnm+a9LWOxeuqgMjcCCsPyjfoXuxidSacNkzlDvms
r0/tddU4BK09XWvry9oPDO5bFuWLrYQOYe0ZGBIsYqn8TXOb3UjUSFBfIttKzsHA38+YdJO1mu0Y
8pPDMLyJqpfvdVi905pXMG3C6NCNWFJszDy41kd1dIOU8pfr3+au5BqUmFN3bqi/U4xUB4Log0u7
aKcxBn+pk0nflAxrYiLLT93UfvOQEQAyDR5z1BDJ0nW9n1mmvFD6DlvhjdZdM7hNUtsmMEzWN7dr
Y7SNmZ/RANwa47fhNMW1EoW7ae1S812PgUMljEuTQNps0/Kl0N3ubNjhMx74i+A8fe/L/8femSw5
jmTr+VVk2qMMk2NY6C44M4JkzBnDBpYxwTE45vmJpOe4L6YPzK7bWVHVlWrTRguZVbdVWlYEQRJw
P37O/39/Wy4NxAzHKkrlYtDQugZhdRmp6qGM+3pP3uR6nKccScxwirpsUJ8Diqbr80YnHHpPoZXc
mlF4kxDXdzSH/huOvWIZWlNz8N7G2HRvvLxbiHoTDL21bi2XmMjpLtOrdBOagvJr1nSVqX2QU98h
bHR2viM3JGgiawk7cSgYJGvQgx4yEZCXRq+tD6a38yiexg13W9ReNjMELtazdUSd+W5XbxWBTsjI
im+VJDxAzN5fO5YrH3UOhHoPz8gE8a3kSL4sUT+piTipCR3JdUnXek+qJtKmHnM0GVwp6cHyya41
oIiKnOKVmbbdEpus2BSDqi40czwaaXRXnCUpUx2txsnAu4uhu5x08qc0G6rPfC6O2vrYSu97Qvo3
49v8Gan7tOSRC3aO4R1VO9WbaXIZjpMwyrl45IidIMtymcXBMeU+rUNj3r6tjyBzm62A1H09NRfY
q6Zl4Ab2Gx0fI7njMJHz4y4d7nrswMqE9R7OB6abvqMZxfH/mAzhPtYETapEuUtDs9xjjyp0MVBG
UFiwh5da4YC/QvQh5prdY39ej9TGK5gIcunqpAlHHrd7G0XGQSxip86u0QepbCcqC4ilJ8RjGw3k
UnRCP6Q6clrNMZJHu+PTJ9a2eR87R97SXUoZA63oqAdHn0VvNWbCXrdNRsFlcpbFsRhuEhGPZEsk
OWCNCQjGnEEZFxxpM5sDZskKKoLuVvNBttp9azyb5fROcDnLPPIXQ2jox+qWHE9GIJsg9+p37DsD
WZEyPxWjts6atD2EBPssbV4dxkaO8NJ0zP3556uRQYYED341tMco7NBu6OlbqyPiIHTVeBZlDdo2
vVMIkw5pq19iJPA3Uzu2+3CQt2nJ0Sfszxo7E7UlQZpWZ+M+mDuhodYx/WWo1X1DauLc6H7ibtsR
vMX54qTRP/fOKPfn+0DOESNZ6aX7wk8QqXui3I2WPOp6bR4buzWu4NjKXF4G+tDe9UEX7GetdNgm
GuY+MlDahNFUP1rrqM/ujB4LB97aD96Jti00LCSNLZEs+Nm+k814cKKsXZs58gFsY0tDseCd+7ng
i+xL33oz+2pYshmXz2Xbf3acu66tmPq5ToW5ceZcEGpWlJYtbFwTgTBptYSDBWVO4wmN4TEo7R2a
ulel5bi15RgesglML8QbyNz0aEhkHsQdORfRJtEsUqukzecEhQkJ7VPv6eKht/LFBG9wdDP3yqFr
ODKRv+0SsKpxwZ0H/+kiwi6yy6Vy8JGNAKI1W2PJMq6sNHOujHkRJF9kx35l7UMGall7TaRaWw3u
sao6gFFtDPOD0nNVTVW498l66AooaxAWm03V3wc0IE/NTO7OOgYoVZ7vbWPqb9yIweXIWFYN/aFU
hAd0sEGuSmMEixHVh4Se0Q8tXklDZW/QHytSFFKrag6Kd+ZGRGwRP8agajTV9bkv44+Mfn8MAyZG
PevK0kHGPJxnBz1HiaU++/w6pAU/bnLpDczGClz+lm++GZML7bywdJDNdLxG6dvL2nMezq9Fxium
siAkiW0YOCUSlj4dqIgobs/KuCgjetSdy3Oeg5rEP2taKye3dmlHwnDf070ZOeMv+on712bHLzWE
MFHnplfau/A0OoyVc8vw9HsRxvMrjTlNmIk5bAe8JhOwnNJ2H2WJf9D6WcMpnArmXUIHVETRSQ9U
e23B8mYCACcG2ea9poxd7dMTzSooTi7mvXOju/daltQw1i4tRgPfoCMjxx1ZuoH5xV0AN8S2iXQW
w04jLWZXATxzjeSHvADvhgUBlsalowW70Yzdoyg5CqrORYfs0acMoX6cwoI7srZYk0Oy2JfprHjM
VOY/4qdTvbr3Hfc6dyGbhlQFPxJEGxhPCPIMc30u6c71icHGvqIwRALSNqAZpqne6vP/0Q5+L4dg
uooS407PMf1qA65gS7jMWoV1tEjStRCl73U6qktGuP6V6wU8prMWERjorUzWchDqjeiTh6KFjSGC
Zl/LBhZoZfEkB/6Hb7fWXZD3lylthXvlzx1QFnCzB4tjhiNpLEBL7LG1TwONg4huThEXTKArICR4
XSeYCjvPeybU4s1LhuTQFM2Lmv2MyBOahWkNJe9jUvWFnDsvMaIwG41uXgCBSsaOUUH3XOCqXUui
RPaOmKKFLFN5kXXx23lm0wFWO1ltEFIekEFd5x6SAutGy+0brfeR/CKcW2SzbLz1ineN5eHgSMYS
Zh29TKIwbozQevO6jynS5asv64t4rpaahkPQ5A/FcyOm7TQfCsMA7A54xpQBC0iMns7TGPv7LO/f
GUwDs49ibM4CQlfaBkBXDHomSceyZld0xs4NikKlQFh65xO1Fssrk2IEP9E0m5AiZjxavu5xrCH7
RYWJAIpCOgtYGuRuSCjvzyrEs3SzhZeVop/EQ0mEdqKhEwsKkd+cNZyzPwDs+TLhoSfWp950nmEc
pRPWNyaGL0KSECp5CIW6ES9t0spiS4N2jldDcTE46HjCpK03522Mr4iwlm1uJRxIpZfeTP2FmmXE
laTo6sr2iSXUxIgqGE+eZZSYdJOFJRGRt2bTXSLDbajQZslsWOUkhCE9vqRTkSPKcsfV+UaM5m4p
SAVex2tIHvYVQ5OYaIbIdLKbMDwaul+s6k4aVBSMLbBLKnfW/o5asmuDRKwQOhG1MldVno/Wwf9g
PeRwnFc0pSaSqNsCxQ/CqxpoWHSszKHboDy0XyzoQnY67jRYQaB05DsqYhzqneVdA6ctF0kTEw2T
kk1vFwSlE4ld37ml/RE2+qvtzdmcUjcfGKi/+voYn7wQLV/j3oyt0a6nxrvKbJS5ZtNrd658Oz9+
NgHUOHtTx3zV3So/WToxE+faAVeUvpbZ8ADfJ9vRVATxb5bxdeGWd2bZ+EtU4Z9iGGaGfX3Xaw5l
iLzVM7BA5xujjvHqI+OyTl12OD+ZJiLIBbNg78Iz0svz4qNxJzpNZp/KKFY/fo4wkI09ud4mc8Lh
5jwlTynFsVW42MjQES86hqGrzm3RV8xFUj45V4wgEMtrz5VRRzuF2AHqmVld+DooqkmDEnj+YhHs
dweSBru7uOaME8PWCaT2kiXDt2BdD2Z/W2nRdDoLwc9VBylZAp0Gq2TQRlTYOtFG9q7tGusiC2xS
WCos2DbN6ouSKJ7V+X0TEIeOWAepiLFkETYYILOhXfnzVL8dzWcNft0cjGbmbnEoncC9BgpJ22DU
njPRqkXuhDwAdJKOHIWmRWHH3dpObOMy771iaVqUExVDL0CZJospjeeraYifci9MSbUHAZXo3XAw
cW3nbXF53lYHX3vVh7HaDpkk1MoeUXnMG1U9UDFGKW3Opqzty0x0twmF7un8Noy+nbYGRzn01kzC
Q7JmbsvO0xcBOvo13LNeZe0mkS75AJDctnBuSTnwOncTxNKG0Vk710Dgzlu0IsDZ0ad+VXsMcHvV
X+YmLLS4dOtdorX2dY5ZJRq196hO1FMfrKKRRMQIMO4dWSbRahq0Dm0f8Cbd8rVTEvvtEl3CvmsM
F4WJ8WAmY34VcWTV3TG8ymfvhPPqMXS6TuyeYUiFLqOf7hBOoXrVcU0C+z8afvw5/6+3XRSxjRC3
bNzVjd9DtLB7Ee9zS0QYIpoSfApNkFLJ4+DchRBArycyh3ynPLCSEfnhqXzbTt6ahnNykTGd1TRp
PVQdrKVs3JZ9+oCampmdN8cnxIFxrHNVL4aiIkAhmIJ9SKPFkfYRXXyzyQWHwSLps30aTYc0btJD
9qPrgQ1oenIJh0JFczMFHulXpeSvrIn+MIAUT/8UptXuQZKvilmbGaK+y9CQwjXojjwehJT2o7HK
fAIQB6Thy9pq1b2nl4e+QNPqIH7cqyLST1WUf6vbAAO1kdz7/hgfE3jdS2K2xwXThOJka+1tb2H+
8ZnEbdGiOJDuYTu5TnyT4FK4L+QD1XJwWcd29A+nhu9vzicDhHvkp2kQJ8AmEAJ1vhcNiRFSxKFc
d/zEElUUPfKKwJo4SU610rW9zgLwozhssRWAoMPHDqCUehbywL7KFSdRZhOaM4xbvVMUT/1Y3WSg
U368Qo/wf5vHSCh0XxMLw0BPc14u3Ya9+HzP91WXbUKWrCUDmnDrx1ayRZqwTtL+Ja764taAoFmB
STmcw9W9gAyg1OzTfVCgZ4x6TFy9HotjVkMjiHzVb6MOdwunnQfTN5wNRxONgaXytj6tArGsndlF
k0TWddKO4G/jUBx9mLeo2NodBW6z6tLycQTleCA95UdP7byQWc8S09TCV2N04VZUNvNW4xBGvctQ
+iD70U/ZLEQHcALwH3HHQQ+eY0d5m7RCca3XcticD3E4S/SFQ8fjJvLyJ4HazHFqcG3y4E0aYpd4
DdPO2Qs9OBhKNHfUD0eaKgvSRRr0jzReALsDqJW+zoCuyLdhdbSGodrQj0pRENNODgftKtEMbU0r
hbR34A3K+H4uVVWTX8Sagj8HD3zd6qe4o2lkNXqwGgF+zmPCJ5W6zoG2UrdEYseDmI3Wtci/ZWzH
K8+UzD1Edm8PLqRsUbgwgi1vgRGk3mtx/G4Edvta1NVS8zBNGcK7RaFE89ItCNtMrQ+7V+l1z3Qp
KnXy96x66xROSrY2zrBIG5DV93W2ESg4tlM7HaXlT6fOLNsVUMJ1j2EtXDhpuwKU7CHtu08aM7lx
tAsGa6cmStSbhqCEgKZJXjbNyKFHUYtmTCuCmPC9odTqhR7Yn2NfkFHRBP1iGPJnewCfXdIa0BFB
uW46XFRxA4228J97Vc4+0RGGblL+QBP8fyTYL5BgPp7Cf40E27bf3z/IaCs+tE31PXv7+JkPNv/o
P/hgjvEb7QY4cBhuIbqLmbPzD0gYf+URdm/6rkkbhMoQJkRG/Sz/x383nN+EYZgegc2OEK4zm0t/
h4SJ39BNAAmzoNebgtrt34GEnZkMPxspSUHgqlzXFkDKBHrVL05g2pMOfTxQ8FjHu6Y8BkVOkyoa
TwONQ5RF7HMKC5emr0RSvWotJydcV+7SNa0rExfpTliwA4IBdo5NQlnFYmTAsm0qcj6sEW+6IJhs
TlCNK7X3QwqDBHRoMzMrUH8T2UL8UeJ7a41O+kVRfpMT1hy4ZlddQXqXUPVxIM1uUUSUimV6xbjx
kpCR9wqUFVMAySCp7hhRiX0rxemnb/QvOGRQK77YTPl0mJ74jufMaCvf/ULlmCxcZZavNyut1TGM
500FRuMCYdeli3BrGbSkTs1Zf6A4X5PaWqcWvZ58hkJlps4Qrogek9pn7Q+aW5bNhRrEzTkrOSJ0
Rn1HmmlxdBBXUlY9G6LajjYJZAqcMuNghOJe8ehlIfb4DHelofYoGp7MwNkrnCGLwt02oBSWaf+U
pYhYhMl5jJ13abnT0oqcO6OzbmTBNxJZxAE2eBWt1oONpT0NyABlZ94wo0YhQe2tHEZD8ZgfEOZs
lHoDlHTklHnVySsxw45iANSgHWitEslh19RBfkDZr7EnLMxGsNVoHE1MLlnLV74vIQy4iOIKelM9
I59hQqNoRZ+DbZ8SS9wEguaqbj/nU/oZFHPObpc/13hPu84/SN9FA+Lfa9DPpN8/u01+OAel1CVI
SMqyOT1bDGJrtcBwWwkYk8heSX0blXd119+0oj50E+lB3sD3w6GbEDTXf4x8LrYmOUWUkgwaF2Xh
NJItTTfZT5tZvf+odGxYAcI8qBU4361FkFf5Mivmf6+7LXxl1Ec1EO8IWFQkm905Q0bvwk80de9M
rtu85hpxP62UYxmLmk6MgtGzmAz1MN8oc2RZY9hrIVFyjHOYps5Ia4aMOnHyMHOq04njmxcSXals
HRVhSfK3KwkKZXbbOjBv2uwUj7MtHwsF3YKcctiI3s6v2UI1zYvgEKckHore/qRWpm7H9Cw6CGOc
LRZog+7oeL8GEpWY58SHIZmzNHEvklkjN8IsnlqnVLSGItqd4qbpNx05LDsX1ij2Dgt5CU3gTT4Z
3xzsnZlqu/0IiWShTbWDXDfH9p930bpJhm7nADUt3BcDleZOZKW/QlCp7d2KG6oLq51qdONSF9U1
Bjyx4M3rwPdZWQalYQb1oNLmVFheBs/asonWHpFLZKjZQGlNO6JXCF4H7DtYGJsYHSXMeJYhTxMN
/nlHzcj7NSFAONhUURLpK44Qp9pJok3TTDvNj5lZcjKzHPNSh+wNfQelpuquKJZvcgcVmOY9I0lb
J6XGMy4/naS81arkQlPak+xpBGeu+eDyEaGisj26pzJK0n0sxBKFilygm0RJT2L4lAGY5k3Yi8od
L0XIc5FTtGR48I6cGG6EOBUqg9ecFO3KSa9SlF0kGevHzh0eo7xiDNvNyWZzwkRbEePma2j5ZPgZ
hNZ37LVXDiftVdqR+UO4Dj1Kn/jSt5S05WUAUAnFhfxA//1tDqIv/WzjMIAEku1dGrq2cOPwU/PI
rtWFHtG4G65sj8lOlSJ3IgQlWfu52td+t+5lchJZc8lhD0e6aJ8iTLw9De5lpaJdUXGY7rpbVJQ7
SyeDgEFLu+XzWBITcQkS72E05Gc6zvJLj/AdhCA0pcsFI78E5rWG034U2rJW3zEl8auU+zENrrkM
H7yq0y/hrN84Y9WsW4WgqcjzFWyzcCErF7tAMUrsApd4zDBOEFzEAzAvNvVF4UTlCqz+vqxrtjRG
4EjAm4Uuhm55kuU8QESFCp+DmWQq3suu8Tdt6G1Tr6IZ7HHHGG6MaLMJiAYokQoZ4TaxWdu9yXkP
pghjxtRvSC1Bn1aT5WbjfnTGdz9x9j7YyQHd60Jq0avkYhYk6bWjvgbfy4qEkyk2kHqGIyvSOZi7
nLP8JL0NgPysclnIpmFNnYdUiqXbiO4mK/iYY46qyrgZhvJJ+gcdLtVSjumqpl28aVrvRkuNYYF5
jfXJqAWegMWQ0tvX0Agn3J3rckxJTEjxZ2U+EvPKmXP02lkj1jX3NSxbbhaTVTGqVlETXtHjoKut
y1+Qb+yZWPSl5pjLIVNYmNOoOr6QM5pi6HKBAGqV5O+mgxy/44jqpxuzGK9GZd0bVrvD/kar2d3R
pSVGLttOOgc7li02nbLsdk2Q4Q58KErSqQNJoucATI9PgiiHSa7otqMmcp61yt5HHHboNy+ksPdF
DT3auM8D66oWAIGzY2QTaMHGJHRspbgXrpSuv9uBdgJU9vb31YTxNQhtLiZcx/J91/AMYZtzsfET
dMUYWoKyJG+bWmYRMzBC+57EHZbSgABuZ+kilIvjemNizy8BvLktuTccxT0A/YUHQaKSdEqrtZVl
v2BMneuYP30jng2DVAd1AYL2j5fm4GUMSSjh0oZm2XME9dp+I/qntiT25t3jFNzAtmtEsBiFtU4Y
QvY6Vh8r2uDERhL5WibDlaXMk4JcmDnps6o63EM2coPhkn/MtDh2WLUDeF3lnvjVXadDnrJ48qR+
hQaHyEjyt9CSj3a/RFK4tcJvngku3RoPsZ5eVwBFZWxddB7sepoEVEcbQxKqGRfk2G1LApDGNEa2
yay0wOXX67clQSHCOyVsMdqwaS5rng23HbfM0APnporUKpvSW+l621LqW4+ORU8Fh0kQBABSYXpO
8O9/9UF/hXn5fMIOjjcSWVxDoCL74weddjDgQ5XDVo8dOmPEHlbYT5jYIKDMM4EJizGMcgK6oXb3
jJ6WSeMQrQ1UoqvAkE8N/fRVrF5sfYzWM4w8e3OLtlkFiigeo5w2BHU2a2U/QtUi31zOAw+BgzJj
S57Ha+S73lhOqNDnQ5kRVnyV18mxDCgfzwG+c2Z0Dh4AMGVJFjIKksF39nUS3Osl7us8g7Ezh8+1
lsH6odnfrRqArkHrkmj7SNAJh1TSB09uXnzgzGZcZI1POOeKhddQHgTiiE8Bl7VD81pWOUb1oj3g
216macB0YE5bVjTzbBOVe4uBLOtRRmfcNuvEKH6xDv0JgXp+IH17RoPZOL7t+cv66YGM7SYdlUGK
j4YioyZoNUms/VBN284ntaDDFuy3CNtOGaYefIVSqm1DOA9K/106VEAimasoZ2cFnGXMdFkDl//F
kvHn8wfsN8cmnYwjoMm55o9XaJKJYAhl1KBrzBul2BQKK/uEabqw2UdMExXXkAaPpT4sJojqfOkP
ciRUIgkE72Ya3lOIBCPKdSaabBXmAWkvpGuOvf9We+AYvVWUvZ/N+cfe8mKkhJPNOf7sn3+6zxX/
/O1/8i9/0Xw5//Wb6v+6vNX35vsf/oCqAanwTftRER6HQvHHNYQf+fxf/p/+5X/7OP+WX/QHALf9
9G3Ov/8fP3f6roiwu/seZUynZRXVyNTlh/bRaKfoP/9X95//s/65V3D+Nb83C8zfhOXbpufSDbB+
4ok75m/ejP5zzfl2Nbz5r35vFbi/2YbrmBAsyLm0AJH/s1Xg/sad7bLKeCTJOfzLv9UqML8S6zyH
RDoEG67BSIKe2JfFa+zC0hwC4nkYOV+HJh6QnmmhesndU0GqD1rGdW4QbDvzWMsHjIwVOQT8wbdv
85hhGBVTSP6xnlGEEDgneiohsWganLLPdVVsCRVY0CmEcXcoAtQdGrI7ue2YlehjAsKDH8NsEVZE
g0cd7qx7uz+Fyl3p0X2ojGWkPvPvKP2XXjH7BGbUs1gX7rOhv/aIRQK9WNH9xXyob2Km1GOMeqLl
NFFCFdUfxak375KCbjVLD3l8nBQVyWDJIqVYPhnjYxfc+9Wtrl6rjhY/jniSXefUTxIV7iW+kpDU
I9Mu9x79YbokayYPK5v3F5NtodG9Hstw5SQOpSud7RoV+aBWNJSPJkrugo+N5eTCdHn3lJkovfYx
0cyTZM3lLBot+/y1ItpqRBBOChWvzqyRhC9yaBpObBBJPHDhzQvn9cYpb5Mp3GKjvESgTIxAyHA3
5lSSHPAHbM1YrQzxXfanug83jd0swwbJA6c35eEWoQ7VvHDLPJoiOl9WXXVl6BM+mhjeUkv8dH/p
1dUeezCeCyN7yXzQCaMV3gZDTYC9tRhzwpwRLRv1ZdkWjKCi26mBmZ2Q4ZDJbOXV4W1XcYjgM8jh
SLB0HirUnMTK+LC16wHHLvKlvE0IS9AQqArK03qf+f7d/JGORBhjpo0L+3A7X+wEZWIc2ksA3htQ
CrvQ8W9rN3mZL4O4uu380QMV2Y79c9zbDFMgWlvjKuCTqXy+sRJ4k5XuyviFveaqnawLQ+PmsnDG
mKuWdz3G0ym36ELX9kXXaofEjy4ckRzY6o+Ww6AtWNv4g10KCruNX2LRroc6IMypRcpP7DKY6ITJ
qQSmM3jj1pUBAeztptLadRFO5ISkqwgQUENkoT0MMGsUY7NhSydiqYUB575gPWifUQcUxzG3Lu43
fsXOg9oYY/tiPyUktiG7u3rnSLbUlVwzJuNLwcsUHbMJ++6k7pMSctOccmOmuzF+hhXRw3swCcEq
xUalcm0NDxC5VlrzkqeA+NBJQq2xj3QSNm0n7hyz24vuOejxXNf+ZQOEWAtIpNfJPKd3MdV727aO
uIe4iQLUfB32w3o4KLzpMU5dF/VBrjNK43kKyE43qoeUtCc9JSJVON+F/WgNBnFYRBfl4aWTqRX+
K67LWNXJvYS4WsmnVv8wGhS9KBp00oaaptsOxDbb7cdkJvtSmMRMM/NK26UrxsVc+VQYqTIPE0gH
K816rEZEvTi+Bh2vJf4Sw/uI+5sG3HD02U0P7sSRK3oT1qVGEVySqhJzhgoBfETsqCR1BPpjVhzT
AQsnyubWus/lkcOGGqtN0ORbRWCP0h+s/laaVxZjHt/+oBFBsNnSipNjU0mi5AhHIiS2zo1lzPcA
t1tKZkjJvoOu3Gm0s5rsQmTJzmahKisK1kkuVXozS+uc7qWlyQV7ZheMrzqe0LplpdJfnbLCd5bs
Y4J2/M5YFXRUu2p6Qvt36Q4YQsnr81tvK8dtYeD5GQYmFMy1gOEwDl3rsoWbzuiYBXsgGhqoGsLv
CSi22rpat8s7XqVQx86ydpOJsYS1u85A74dU7Xa1MbxkVwQlyMdm3Uf1JlJPeguQh/Bwh/nH/GP5
rEnRp8uOVkwqXoUvflFXG/ZcCf18gpn3JgENkN4PzXbhfqHkmmjvSHgaeJ5itRM9hIdKe7DJhTQU
Ek7NZuAl14OpziccVG1rY25lZQBA8xBWoMNMGS/i2BAmJnaUy5d0qoA3aQfTpmiuwo3r2cvBYRKr
t0tNeylMugneLSGQ36JoWkXhtE07NrPJWaY2oHc4KU7L5mXIdRviFKHfrQG7GYx405QOnRmxnHSu
ImZ1YgXp7XBrmqAsRk6uU3sF3REaS4h7jA6DzlV4cP0I7+o0tWolKM2MEJ3wLjHay3nfKHoNS4iP
UTfhmeQCq2aJLzkWxtZjoRun5KB3wF9YC9se0z4LX06zNtLDLaini049lU549OhTKYvNy7v1inQ1
pNqBZsHNqDQCquON8o/sw4d5sQ2Uvq47tKdVytmlXdfwbfSaRdtlsaujC6KcGCOTTpe35J8m38xQ
LUxkkq5z4ega9El5G+v9CfUewvNhW/eMmMmCAg6260jNZFc9hF4DJJH1fNjkwBrdIt3pJusD8WZx
Gl+EuVjUjnU0uvw6hjVK+NHWHvkgO2LRuFYbMBqbaOTJC2XtLC3Yjpa9dIFPxBmMsTS/bor8umbl
ow22rqPhFLKe//ul8f9N0ftzzfsf2498Lizrr/Xz/4OVsSHALP/r0dnxOxqxDIPkX43Ozj/7ezms
/+b6vmF4OqXtXPbSUfnn7Mw0Pc/6vbKdCba/F8T2byBzaX7hFjdtT1jUyr/PzuzfLI/RMrMz0xcO
68W/UxAbXyM0GMzPkz3GZr5p8YJfTme+aFKNlnuG3WlYvNCrCgzc14hihxeI5sxL9EWONv2nz+ov
hlLz5f9hpZtf1ad9gEaIIAwOh388E+J/V4amYV51/Md2fHDNWyMrFzZYBpm8yG7XU3qhe7WyBxKm
pAPKSHsHklRsGdlb4FgxyZjsfpH9UasHNCp+dIc33g7oo2Af3I31fUucnigfSuYmU/XhyWeH8vTv
34XNbPPP78IwIHLzbgxSPf74LhD8jbL34fFl1D5Z8TT6tGM9Y6Pph2TkKg1909bQAtjLCqzkYvpW
IxobiuVIE6rJ0dZLhIv+sxs0OwddmAYrsqPbbtoF9Ad899kmh/DjvJrEYEfR2koGDEk0WCz6JhhJ
NOaYNCAWIv0+SgzgwW3yGudYOINHpH0rm8hCq+3Xf/+u/3yc580SM8AtyEGNM94f33SEiDxUhG+v
2sZaRFGGlTtGNTiulfvZ0y1WgUvNJzZ//6rm172RO4ZPWAdx7gndYpj5x5eVYogCIEVE7M1acXjL
AiGev7NJG/WHah0y6tHaC6VcWnkQHUoU4aXBQBYZCptgEc8tyPe+Ja452tkHjBtYRghNPMHyX6T1
d8Fwb5Yz/P1V/9V9zlVzboURjgFNfNnRK2wdE++Lw1OyYftcY9hZBeme+FbsuZ/43bAoovWTN/UA
XgJ5SmAvtejRyp9sEhIr/XtHHLjh3EXddWSTTDwu/PqhQXtrraVBHqTRLHPCozQCtkeHgrO6d637
aPIXWgG9ljznv38/f0IWn78FuqvuPGx3iXr447fQkdQ6uIALmROZm9CpNmPZoFCyV/3IdILtzOeU
wsBm15jOnmHkgfZSrb0P2aNRYvU3N5XQdxMYhnzof9Vn+ouVDCb7P6/ty43Z507f6jWM/ta8n2S3
8SttPenGhlE2tjG5VtWxSTyOz/IX37Lx54Yo3+E/X9n9Auiv+UtJSwF2Nt8ByiUcCXCH9GoLpc5L
FhWfjaXI8QotzEDOr8rG+R76uWr88p24XzqAetzhT6159aRAsFb7zD+uzexOr6y1n3yHdL1Apbao
YCS7aOaVIX9xAX9qqZwvgDwFTJo+j6f/ZRls6prEiIIP3mp6IopN9Eh0OAJG5hT1iY+TU9H3b4ik
SFdFoLD1m6uAOXPjvuRaukoTJLlgYcL5+lZu1Kys6MmM6Nxqy8plpk28ockB8Re38l9sQYZuIT0R
VN2m6Xz50jgF+7omiL+iEls1sb8p6dgTb16uMuQDJHfi3jXXSNd3yms3U/3iQiAcg/5CYz35xbXM
n9DXr9DC+y4MC3Gv81XA0uL/T5GIZ6uIEZ3Dp9D2D3Sp3Qp7lBMth3qTxk9axmijJuL7Khjkrx7s
v1pefVvYtOUsNCLel0/D8hsIySNDmYQnNkgcOJ34WoPqJDu5L6YDcKrrSiZ3MOyOWaAOmryYKm2B
DWqlU7UaqtogEnz7xefyV7e2z4iWDdajjXZejn5qbpdalhQ9fqAVZF2YQP0e4RHsv2pD9M7RqcpN
YeSXJtpCJplAU8obO3Z+0WD/y4f7p2s4N+B/uoYQnFTFnJ4CyUTGjA8LOPopSZLHOsx23dheMYpY
KlVetsm9lnW/WtVQMv355qBCojfKPmKCeJtv5J8uIEC4H5LMm3Hq8xkjVGsITbYKF2PH14CKx5Hk
UFQK2mOzVUxS5zFLNIUoE60DTuct8+aj76bPUW9sguouGsCAV/aKFyOlD9kRFDM4smGDyCRiMP8R
EMfiYGI0y3CDgPb8V4LWJ4PWVTPOieXGIePY301q5ZEv5LPsz+IIfMFDn6KwCmHnoaSBIdIypHEp
85YVEx/dLddtl+wML911brTIiLIRpYfZ3lhWnnVhT/IaC8s+dzGzpuZmfq2yw3elS5gNFcmrwWFo
1a6A5pBY+iYqWHHsYF3BhtOxj+Q1vi6DNBRd7Wol6cDeoT5ejz0gWnJ6iwjWNOgulXI6NeyVrgPy
rLcIghadbWx8v7yNHHtVdNq6cc1LEVVrh8zSUfvobNwM2FMNg1x1RPK2Ae8wRPpCV0ZYq/mzgo9o
NI968o7Acqf6+Ibx1NLm12uTsw97faMXpChDwjA1tQzI/A3Ml6GxYERFtF/5Xsz/zd55LMmNpuv5
VhTaowPeLHQWCaSvLM8qsjaIKjYJ7z1u6lyEbkzPlz2tYXN6ejRxNlKEFt10WQngx28+85o35Abp
k4lSyQ3ASziAPrT2YERCw6U530WvywwN5G3Nig2uvbt0KQ5gNwbwImD2gjB9azSNObDuEnLBIu/R
S/Lopmn+1ONJseBIjmKBEnNsox2fzuW2U4tztAKgiadd7I6QfdK9y1EuSLVlKaiTXTyVQKII5tHx
vfR1gQ0XNbdZZQb9REWcPToEGW3XuLNztNMOwyoJOZSw8Fu5F/Z2YDhbGVU4MZBWgOEh9zejqIAT
fTIW/phh28LlyuJX1DAPENtfaN5uYr26gLD6MlVIqaAgNuvYCWfzGa8YC9Y16l5a53tQn2a1Rg4O
cQB8sCqIa4X9eQayNqz2PgMXa3y1HofcASKBSnXCQz+GlJHMbAhCQ0Q9WxBuBJPpvLe06BBqcPsH
bReJZS2hoO5OmErcam3phwvTGwGMEcJiunEcY+cUSPHTFqDpicLqvZfd2/azqyM1XD95EVRkADVF
yVGYYHCHBDjCKQlWwTo8h1INkEaMQRTKYUizHd3h+xKcw1R3DNxz0xTUHRhDYuwYHIWGSBVY4EPU
PNeFh2TIutFRmHLsx3b6TBHJbzDl03JvY9Fnz1pyBjC+ZU0dpkMQxgNoTk2mL1GxIkrEBnpr9dqu
p/+ZOinSyiX8RyxRys8NJIV17yk4XS/1Fsif31r6VonfHbX0EaQIasP1HfdT5447F4pIPoe7tZo2
6vjeos5h03v0q1qHfwXPHQ261uTFxhY4nHc6O/6IDAMGfr4LSCFb7q18K28yYrKE+almFSY1fQyL
pIj3o3cliuaTb1FodOgKq6nONEdtYWbkncDD+DCLjV1I8V9DnhJdwI3Z0MFUaPP+2oq8KT+AZjrg
9F9rC+Db+ivh8sKohi4KvMYb8wFi3afeQEMPGScUBCA1R3h0AY5sHcpTLSWvOxXPTBnrcN8jGKSj
3lP2xAJ1he72V03hK4gvY83YW4QL3uAEIzeGDtGpgDwF8gP9nApB0DSwumqHrPDOG1NYJE7QQlxM
bMZvPsHP2OBP5SOoHViDFqgRwMflu5rRlhowVYBJMrKjKf26cymqWv17rnYnwzUQrda3hHZb1Oho
/oANS1UY9cC32T86rHH7tYUD2fmV4CqJQ9HE2sQ11UJt8pF09a3M27TduM0KpD7RSyjdS1w5NCkQ
0hjooCS34yD4oecuAk/TPibmixU+OXqL3hl1MMvc5BSV4xnEW2jsNUpoOUCrqvU+rbrjT7C0aCi1
HsVU91Bqzk2V7lv0j9rkfl4VZFmsfTYXKNQU+2oAhxXDMmHVuG11SZxpW84T31Ufa0jpqK4UC+Ll
qw42oDyaYBvQG2mwnCo716e+gj9kC6slIQ8ZzrqpHqympqMB43+iE0GS6jX5vo+UbZqrhzyHQYdB
xwCyE1MZQKSBFTJHBoBn86cofN0h3TLVPP22AbjUoRFmr5+WKPZtozjimx6MvYtAFFKfRec3+rOq
70dUrSCzBjgNbDGO3XaIZCHNuhlylNw7/HUG1feyBwPr0QVTqjxCQskISkV7LdAnx3JoH8JsjUrl
oFc065J2n0TusU31E4pqB20NTPzc0lHf1foNmtLnTuGARvZ6StUnFOg2HZPYXucnJaYhuNI0sgMD
c48VpwI3186xGh4T42y1znHgmETZ4qxY4WGcjFPbmpfOddGfz/eyc0EUPEKK3ckxTPHplI9GYCqv
Xb5uDQ40OZU7xTyjeMFeR3yf4ZrkWaey0s5I237Bpz5AuebYahkccvM0Oe1e0bipgtqOaqCe0tKr
6PfgMrasuqDQuXEiC42IQP4O9yRUijieuXPZIyvXCDJpJiBrwDAQewYdueX1x4foqKrGTcelUl3b
yUGEFNvZHujaUoOWA6dygM6wS+RowrjfdbJvFIYlWiKIGkRiLA7cct80ryIYP8kpVa9PMOYPWNf4
o64cJLqZRsR5lJveNS5lrt00b32tHEBd7AZQtIoB86zHjqUpkflVfbVXd1Alt/WEeDR+HoOrbF3v
QoFmJwhvoZLAz7rLe4TGMKwYeuVOa8NtlIhVCypdZI0Yqk5BjFqprmtoBWeB9BHdmkE3sweEnQ/9
ZB/zLH6wJ+Msf040I0Bq8jyZ3rOuxTeJd7Sa/JAu1ikGBzjo6jmKFQJH4+LA3mZZnTJoYoOyxdUE
h4L5LZs6TD9MdNRinDvDu3n+NarNh6Z0kLY4uB3zJDbORqrdhGO/v5Z9uCcJkjS32auDeQ7z5bUf
4ajMyDZ0T6jRw8nEv7h6MXMzsBXriM7Lg+Zpvm2VgaZ1e1fr9zbzNsbLMPRqtMqs27Fznyu3esZ2
42bpjUsbus9w1Q9ElTu9MU8yJQxD82Ov3WKneZiR80lZrgv0UXjYN1RUfRK7m9Ecn6JWe6WIEW80
BcXZtmwJC9dbk+pEQ3yqhuFzU2VI5TSPVCyAig7GhYmXoBjmVyEK+hzAtFSSSCNs6Rjz5hUhXTpq
SBLl47eEyBcHr1NjQiSkVHo0kDme9EJazvm4p3526acUG49icoLcQno2+hzaAHKocZ1dt320RxQ9
Iy4OH7Q6JWr43aiJQRX1lWzwmNT4h9E6Dr3wzk3zb+Tf58FWv/aad6PTT0gpI2btfEvV/02zu8cu
m58wLgn0AkO3dTY/K1W20+O7dFW3yaJ+LZX1bYrbRxPkPMDGzcR2AN91VxbTDViYp75E8dMgLufI
8AEkRAGOe5HfLeYNlcCvBs6JgW27L31bnTntbmrHQDIYxgQX3+Db89ao2lPIWM4OSiHD99SI7h0k
Uswed/X1TU/V11yzb8ekflSb5lNE19StjZvK1U9O+pGai7+Gy5Ohkrs4+om0+wmpLPa12HwxW8U3
iuwhDssXFelMnBE+G+36ZLcAKacy+7KoX8x60rATM0Xdjg0qNy+VRbrB+own3J3Gp55lyLjSmGIf
ghBStipimdnDmjFdoW/pKZkUE6rXDShczkmN0IlqwSQQcHnPKW8HQOSNVSEMzjT1woV+bsvhH62v
s2qeF0hsGShsdJMQLFYvbmL4napeGmWC7YrEEnu1PFwFWhvW/503tjDG7CNN0edBYj+ROqAEYjFZ
PG6Jgg44XBQp6IQjiYeNQbAgiMBANqcOqJmjYT+kvAKyI9/bac0bbfcgp10ZG+0Z0vz+MOTFg90X
X2ZY2cjYrtiKaAIhDonMkNRVcCWJP0BAbc3++0h3b5oVSmZJEEZb6lQMEUfNwv6Io5uVPEx1dpAt
JFySfNOVHUc2y38JIhd+2QzIoGdoizfkB46yAYLS38uVbLyRdXJD2aRitIEGGPAGPUo8SGpwG58H
LExWw8ANGkhoaJxk6y4K7KtZMrF+dtH+rvFNblLrCPMdNybtmkHJISTB84JD+jVJ41coiD5uIj4P
HyC2s5NztFX0y1oM+wGctByHKVIr1YBOBTuQ17R7fTUvmRY+9/RW+yncjlp0VLJ2b4WCSqm3VFJ3
loI1+LqrVVRmKu/oEON3ClkWx7NnPBiqg/GMdWsY2QGhHd8100PTd/vMLnciRGJ17Fc1erqOmO4o
hxAndMxsgtOIJPeE13S+Ehpb6i6i5u8a0Y6zdaM12UFZb6fquySucoLCfAajjqw1NoojOZXb8qIh
6Tn8kR9uyU5Ndj1J8deKrJM0L0kMTEsQYq+VZz1pH9v5ATeRQ+wAAVrLB1B50EBEYNB9tBvrtK7W
Bi7Tvhz5TVMWR90B0eyFSO9HdcIkC2/s8uCaBSHkJ7kliwnltBzMnCCmln0pgCIVCVVfoq1ZR04H
cIek8QO2f6TIm5zShIhW5TEHEFny6jBK5i5qsKjoKBBq4TYJ82uFQQoSKou/xn8maskgsZ6RDNNi
NklKX6GKn8pe14YHz/ztMxHtb5yZj7rb7ifdOdqOcVEyZaMiGlaa7VZij6inUE2FQJozEQeJRpJQ
RR0QVlE00c5LSQY79PulOJs1fIwFkZouvMty46bWObpt5YDKmd+Xn6ivHLXaOLeNvkN19TSh/tFY
1DIdlq6n35aRfZw+mGGESNtId59V2rz4UFIHJVJgrQACODuZezQW3pLUdPgiO9TOHIcDdhgsdydV
7pcsf0it5U1mkTYWvDzraFk6IqrGjaOAqYk5i5tAB8bUf69dcFLqgLDEUaEOE3eJZJPhagQe+rUZ
GuH1upEhTEjvZDUB6kInm8IRTE1Ox31M4UjBKZyJtumpB8lxAgkWgZHSR2QS3qZK39/ABDwi2aee
ywIXGoB4d8nKixCOX/qCCpB+/Y5rJEvdYyTHy8Pbei1uzFjdyUIUobxSLzfFaB0XbXmTv2N5bBXw
SUKyNpx7pCHYoYCYQUb1CnRkW+6MK8kdyjh0EZa2oX6SuUTazvHhbXuexrTrl9JibklJDkFOAkF0
WffXyqT0ocFZ3v9WmwWi+WP3+qc//sc/xXn++EP/8V/pncvt/F8GGPXoLvzzrvi+/VZCKf0RGio/
8HsrXPvFcByBtuAZLIBO+ql/b4W7aMET/Wm2sEiNH1rhgieVVrhLh8EyoIv+vRWu/UJuB9qUvR27
cdew/61W+D+0cXTbMD3Wj83/uZufWozu5GY5guJpoOJYPrRtsDoHgfXXsXXQYvMAghsdmpYa6bNj
pv92D4CrW6Dqccmm1G38XIHXKlW23jINbBPZQy471aofKh61VTnj252JUh8ckb1L6JCbIXJAKhSZ
jx/e19/m9X8rh+K+Atnb/Y//Lg28P3QiuAvbVhlo3fDA4v7UB8Cm18Ijc06DBVG7pMVADhVJI8c+
20pPgAtBz2v/ovdg/EOVn2tCJ6Hv4Xg8/M8QhLrW7GQemzTIgTx184p8nep3Ybe1WeoQk/0Re8Gw
7uDZfg0nFTrhDb0a35N64wA/3eS1lMlJyU661R5G5d4Y3wlR/TklImCg8NwLMA3aZU+4N6E7A4qw
pKPCv+hT+K/aSs4/9Md5Go+3iKEuc90ypNfzQ7meCmpfzegZUGNcBfq/wfYTNQYMKb/anXmQtxsh
uqBryz63KPlqdDZ6BIWo1Gr2R6ty0C+8aB2aisfDLdQU1GmvO2isWDwPXBuXHKPjobWqvOi8GnPB
ohO3ZTbHVW8pgqq+XFceVP7rwCzKV65KiIAeYWWMhp3e7ZqGCvd8381kfpTBzBaEMQqyY3H99EQR
0U3QwZ8ec07wioMldJYXN/8aDQ3dZqZHpPS7Akan3JOMppNBa17s23QgmLPmvZkMO3mF8u9yQ47o
JvH+etE44I+WeSh5ER2PmCGNZBYpmNQhwI7sXe51HeZ9yz0q433H3p+M7PtQv2RZJDTHcyqeBu9v
XlgKvOk2HR5HlgTToAQRbXdDoPUfKjroaw1Li/tLEr4BMRsVuSVZy/JpGWcZiJSpPrY9SNaNvTTM
8iFoDMYy4mJIP3stUKyh3Wh9B+2Vi9LLkK+2FyeI3etHcxMrrWw+LLmPgTMSMszdiE+DrCwKmct8
Ob/H3yOIvXtjcgOclUKj24FdDFqmJxTkWwgce3nAqempF2YXuUWZGXL7Q6gfInfCCqjlBilaybyQ
cVcLipUE0LI3tX0f9PW0h1GB3umHDNqcmgeQxgc9XoUjHAyWdVh5DuiZvjznddBMFRLirYY85V/v
J//IT5Hl4KkwhhzdYWuVDeeH5UDKaueVjUWsTD2V2E+2NlnMUPVoSyDVx7AqHbOdYWdgOtaCCaBD
XowOab1Zs5Npfshm1+GSHPNAf32H2p9tPx5MBVN3gPCw/f3xDhfsVUpPYftRPbR+IffLXYJr2Gkc
A4t2v0y8H2AY16nCe6pBlf/1Leh/suuabGS2Bk+GsfqZol8vZW1ZBoMktyA7hOxt3Uoc+NiGH1aH
updxL693ST5kNf5+LFRU+jAwoLkgLxEnJOwCDhW69F72ItPIwXgppdOByhtbatv1u7++8Wtj+qfj
AmKPCnPDwj+c0ftp7FAtb5Fh58aX/IJ+rc2t0K/cy7ak2902Dlt6d+Rc/Q4c7TaU98zOoTETrQZ8
y28bmsVaXVnGHWoj14mLLJOMALqWBvmzoxgHWbMrR4GOaJqs45rqM/5WZHvsg2jrGMaXqJjP0Blu
59o4tFlHtWug/EwFPdnNbXaJpnuJjv96AP6RDyngtR8G4Cf4XOysI21rTu0GpILsWjK9W3YOOVrk
TWYUhWUTzCMWJRt6nPWU6phRqKXIi2MHdhvOprL4Dbj5hwj1x5P8z+a1yYxm4qDc4JhX9NoPK2/V
PWBUUfbbUS7bec3R3cHWq1la8qISdlO82bZyG2gFQ9wwD389PH9yFnILpge2EFVZ93qLP9xCFE8o
Kc1JGshckMvKYpc9f4B/UHTMccU8mMb6L3r21hW88dO8lAjOQ+1Wt6n3/9QzTxCkzKGbJoGS5yeP
TTYmTUQyitFOQ2+zGMteWfLTHM/73FHP9CB3EuygO+7b3W+TUjYfi+OowcnXydITc9ao89NUaPcF
APQVV21etYQsS4Mglck8LawDZ1uxfujM2tpjEkvQwhHsZcve4+STYWhbTiEmRYjQjhwpMiln04M8
jEuh+RHNMA68Z5M1b2QTmB4GSM+QCYcbxN4HVgKNXkS3VZJzMztlSU8PqLgoBIoLcBvk01xDVNLZ
yphWTabfm+N01ggfVGulbWAeVBeNEm7ODVO8ozhQ2Tocb9oTXdU8a5IuAueAu9LT0TAOEv0itbpT
lPls9vwoIWjKcd2yf4/Apx047/yoU0OFMJ5alq6z9GiqT3uFg0tWvcQtupJf8nJG6Jh4WnnEuHo3
dtah4eN1p55Fd04GQh5bdvyiGXZmpd5LqEMyu4WIux/MaOeaX6Jm3Vaw/mW2Dggs1giLfEhcbPMM
wt03WW0L010hSIBHvxmyoEOEVALJa3TF+F9PSnbDkjqFxcFc1LC/eE4JQ2Sl5BzY8owWHRyJrOSu
QYNDawcpBNRbji7YGzmGNuG5jMKdtwK4Jy7oEMeTDY4B+f1tSZgjkZEJ30IioZpjPe+ZZ8wtpDt9
DxPM32aG3Cyc9618kdyJBEY5OE6J9Wy+pZoLiPYRQAf8wqMnuUDHPmcu7C4K4vM8mLzPFcBDxiGh
Vstewq06RAlkujXfmlTbyluTsDOFR+JiGIASOto4XJO7kbPP5stkl5bRmo3pObHZtpidw5ydVgln
GBG5PwlOZmKOcO53KfFeUp/zmckwEEYRX8gUkGWRIH4hv6IyjSQBgl/TvDdwePOYmwnQYhPJDmkJ
LMpyHqwFZU7eYURniTBN4r9q7bCM57IFL2MB8Ph1bawDDdAdgv57F8IC5d2TXMXMIZt0wyZXi0ti
55c1oSg3rBI63oyIGhiUCJoUHQeHWcev8pAKqgnycDLt5ZCVyFNWgrzjSl8ee+5WJrAEAvqY7VA5
uU5McwQwIA19PHVqziV2EYl35cEFgFLGH/I8LGaJgGUKy7DIinXYW5gasogtGyel2Qc4e+4XJn84
okrfbuuVQJPjQ4K2xBn2C6Lx1WcJZiXN6Xlo2bGz2cNXx/48TuOzxAM4WJzsYtlb01cckgFsk+Kw
A0g0OfAMQEtwwqJhkk77BeqPZJLy+9FIT1SHxWZkLtmxiClxRbjI4xa2s4+srYPah8c+kXJ6VdbA
ZpmeTMpVXfhhRh+SE8r3YrZ4xt/vspoDJZi3lDksl3RN/YAX6U4INj3pnOsUwRTIv+SA/IBD7GQP
lC1JvlbCbEgnHmVNuiNIsQ44cFPC5/4luGn6nkZ3cv0Y6hSf+4Y6fogEjh2d5DMyRBL4NtYWOVff
pt+XMeEMdDQmdtaCOQ+umVx+JNBlxbOiJReQS0XgZeUeCTNnwj6JG+SfZZHKleV4lDBbkg+J1UXi
xI1QSKlvl3QIKnTsJCUQH0eDFIZvwbniVi4o3/J7FkEwzll1aFyU7NyDfK8cCDKvJRm9xpbTijeK
oCaLiwzISiw4Ls5to6WX1EPtrv1UccrIVr4w4zT6G0lMz4+4mWvKFpVp2TvxYmwztbMxkHBKkgcO
PeoE4QRHlQ5VRwEDi2CGV2Yl55XsIZIXmCxtyXOwqFBpiw79fJb3I9tyyCjJ4I46DoHhch/b/WPW
HhFc2sm4Tx7zrDUOMi3VmLVJxikDqyx3+kquGiUQZ25cWgIJ9nqEhsYK+YVwrc8BNWdP1ZwSdCen
XqRFmTTXDIiXJu9fXl7n7H8/O/KMpIgNQV7OTBglMaEkt0OWYUaTnWR/k6GQz8ggy63k67j3Lypv
XbJoOesR/gzGkRTIRf+EpeWRzTEtnWQKjoNpHGQDkSxAdjq5gqRLKduti3SOjH/Zf22WxU97EjD+
k6l8DZz+rfrif6Vy+GPh8P8p1o1OTfCf1xdP78X7//xPSDc/Vhg1+Zm/lRgd+xfacJAxDNW1/sA+
d9xfCHfhudi2DYEAROnfyTbuL5ZOyY9/A6P/W12yI7wRDTvnFwd5O7jiFCBZn+q/R7aRdOjHsJTv
UClX2rqloqLn/Ezwc1pMKNquw593LO5WwzqE7q2ZVl+aDNclM26NzZGW1uPoDI+hOWcbWx2nTVOY
j+zWtzSkFH8RI+8fhvBPSn5SQP35rpDyoChLFsdzmj8B55Wh6OzZRX54mscnEywFy7jQnVuJjOGa
PhqIw9tD+j21k4uXP8wd/iDW8r7M2ou4ioTI24B2B6ZjRd/1KIOGAzNkxiHbn+kE2Jz7G3TkgZ79
q+zC/hm1zHhqlCrRCNLIQW37J+h7tsAYqUrc8yLXRvjbbd6wmznOeVcD2p6gO1fTqY3irxmOe6hp
gcnMrfo2ReipHW+jZLoxvPkSk3cLr3vs6Ig79V02eJ8nzbiPdbwzS2BvvXOzJNnZmQwa6sqrotU3
Q11l9ETiTbHgseqkCfSXuXwxzfAlzrDimCqc1AoFQcs1el4dk6LOtOunyKWIh67xZAyPXkWFASE4
K2WgVLweUUvpEBk0H/LwFA75ReEYQ8KTqKUmzIif9OFdrejGgg3qbfuETYad43xlHueoVCEEf4wA
zlT8oDaRG31WsSnf4DN+W+AeD1QWjaTyJeux6u5NdGz1I7Le2DnpoM9Kros+r280IwBRF+AdU6+I
3Qj1LEx5WoEeRevyycopNsAVo+stnzDn/HvTvCwVMltJSgfZHrpL6ZbPYdfnW4Tf0dWHDH2d29VQ
vM3oChQhIgjYkN4O2XKHrdDZrJPPljpt2kJ7IRF4qcAM4KAM+dfAyV0dHrGfBrm2HlS7fk71TRbb
v9aYjOn04QapZBn2fd9gfK+u4BDMJqV/tsKIWVAnA8Twa6eX74PZ7NwUlI196NBIJzNcaB3CDvba
cQ/LtEUwH6fFRSqJRTrWu6JdP8UFvurkAO9divCLjZGbn3iv2ooRutW/xZlrYe7rT8DzA+oRE2pX
yTGstLd6Kt8nAzhDbEw1WFMCfgX51jblzvDfoRvGuTdO6qdy9hA+FlByBp7Fcr46nhL61+9isHG2
EmNqEf2KnKneTeryxXTMTYYoOovNI9Psi29eNN3ptnfvcBrWY+kiHtKNF8d7MfJ8gx1XvEd6DI5v
lHzjN95Wz781tkWBrWW/mXSxWMtATrtZwUNrLI9Qm29UA0EfGwEbzeUtu1VNKpnk31vMpOc4eiyw
fNh6yNgHozzpTK5S2REoX5T9SYrRTTw7C3JGqC8erzrYborMC4rR5mZEAHDXhvNzOSOd4IX1vsn5
siE0DmGCx2yaVoofxkBN5zx6jGMwOIuIslUAF82cWeiCaHSWafVHzCm2Q3mOorJEWUAwIv1LrQ37
NY8dfxUiydqqX1arocNbMxXrxaQlinGtHyGpAJV/P0ckZJSX1N3Yz3jelf1urJwZ+CbibbQXLHQf
+rE7VMv6UgmrHxg2JuPo+BcAk1Phyxf6Jk67uzgfFi5HNJU3LggAJArKgSeZ7fbBKx3UL8sQObjU
X9OeVd4iF2fY3u2kDhAXS37MnpaXycheEWLGPhcVPqp17PsfzpoO2OzIJxSYPOvyUowAghcTrmRW
Su071+9jN7n0VnrHknwE5/SCQnPuj51zadV+IUuQVwuOKic3MozyXTJkL4rf+fi8ZeGcW9y121Ip
tq6ivQDGbA9wUZD2m1/S7C5qFQM+FTtUYUDebjQE68iEUDJNBjA5lOBbevihhYC5Yt21ZfEexd6v
EeSepWBJNcnQAv0k12SCzO4+zWLgXg0TzXHcJLAnFDbB8BQWn80sF/VObzmW3FDeLkhhejkSBchh
gQLKvq+Oto0Td6EeYNQbgtWXxATwTInJHysOnNZJDTDvqMqBQW85ipxmfSkz/F0s2W219cyewfvL
iLATJ6d1Nr3E5cEASeln/RhujAwVJ2RPN4Sxn6tG51SIePDG6p7HVbtXIqegKGB909r6PV9ZQD1a
jpu0VS/xkNzXJm9T4+txWB0eQfmhd5xQLDaZzbzOAjboma5HEeiY2TUhNYrrvqrM9VcAMVMYf3cL
9omh4XEBFB3GkStkOX9q0+Q5yxdn4xiUMvT+bkwRK4eXskV1Dwvk9doOAIxfAWK7Dnsd5hcLHCAV
0ulRK8ZHY1rOErOLN12V3a4da9rMKjCvOggpkpDLmjf369I/yjlfzd2jzsmkgzCI5uhDy6XvYyPN
qL4gl/a1TEy/mrizdGJyYR/lkcNtxxDxprp/XSNMQdOs3Cra+hIWSImao37qreVmSJmyPUr16Igg
i6jyDfQzRkH/3lbfotq7zB4jqmdheUq7s5q55KPF+kmLqWrEhXGDofA+hAYCgIuFVLMwy7z5aq2o
7BnZu0a9YmMNxTuxHrRIXA+0Jno3VX2XGvaxBUC8i3mDLdYleYfm1KqCNtGXZ9XgEeYEh5msjfaK
RwKdZgxLHYHIURO0YQmy/LmFwAiNYR9m0JMdh1IiNxLaMPyxwD2lBojvdOX1ixH9Jgrn7XV6rMZY
BQXaf1EvOi/iVpgcdVzDTR1dDqOrgioecAMrT6s91UHpVAizx2BCHIAXeURcARhmn+Nk2qesOwfr
NAC9yfckg0sZIewsuyUYRROQJyFWzSS8Tgij4hytlf6mT4FJCDbedOyeTQ11Vp01TQem3ikjAu3q
jHZ/Cv57N9UDoqBct8qT93GpH7kYNB5eSa6ySJKo87AWGHVSIuXxemGVqref6u9aVRXXOezkOWpq
xm2RhG9Tjzteg69jbuFMmyVUowDmj3oUoUgLpIQopdgoCG+CoGRvGsK7vtM8TtnvoULYe30Hc9p8
ypflmEjA0WdFiDbKt66uE7RVvzl83u9j5rLjhTdTr+4Vq6QZ5xb3jmrsbSN5T8CLbuQ3gPyXoGpB
Es5MJAyIeBn9rO8nzAkHQrhRo6mZ1sNL0XGlxcbFJFXqoOmMXwsHtZYuBY9JXxyhYcgb3dUxpo7T
wGwmjLAX57TM0e08p91h1MBPGu2X0LWRmG3RRLm6kk9zZ22NyDp7Ou5jCgeQlugbEEjKHv3GKogn
DcucHO8ZYfig96vttBzdFn3AddKsAmwzFB8G3veU4CavcdAm8eDN5k/RCnr++nyLtz7EXhMHUTdl
JPsVBVpqimaFbzZ8mkd1tL7b4/BWKn1/aMeV/cV8zFgheEEqN0uKOrBuPHopMCivdyKgzUgHtcgq
7tTMoYO5T6TcfZ3zzjRqu9/MJ3mLEW7icvborQtcCFOKDcX9eoecW0mZt0MftFM39TtsLgp0q1TU
KAJg4LWA1GMGGflrUhf1pqJ4R9s3zJGLgdOAi9KvJkaq3Tc2DfbnmVNCT3ljpBO8LUrfVUAwW2Vu
tplmUJItgiSoDL6HortxXYzTUrxTIDlnZf+dCuCEAFd4RMmF7RHd4l73jl4+fTdQ6y4lX8DzBa4K
usRK5j472uC72cSiY1KbPYcWnbuvfTX5S8i7oC4C14zyzZxXW6o87KOz+1rFod+x5MfMfpxlm6Ws
BQOHzdfPGm1Tj/m57Ex4CiO7NmAQ7BpRGdKt+3iKEcQTxDE62CghM1O1njthW/Ub/Pb8a4yKVv8r
keunue5gfa/soOg/3mRFdDZojHmr+zBb+XExWPwJKmVm4yjXPkANXK95a8sU3T2WctiiKa3aUJQS
ntroiFKdLt7mS5nv1BX9wKR+wtpn3KKipVJGzC6WQce+gUmjJGztC66XWy8a0VOfXnU5QfNBA8uY
vCDruvgGZdfEg+XTzsGQaIGWoAK6RiH506CjLlECol6QcEhLJrYLjw6m3eDXK86wIcSUAMzhRIq0
qRveOLKe4SYCTW6j9x328ev121QFuRXHyc7X9MlL4ZW5Kno1ufXqhiD8THBn6SC32qE57KXjm6M0
9J9qNm2kfI2NmwMlsxL3PFQDpphp8Vqkd9dA2E3d0HfHr5NCPl5MJAuGxdbbY5AASSbxou9dZ1VB
5tXQvqADTgiDU8mP0HhSnm3caWaccen9USXWPWarqVxUjDmDSkH5C8HyS1Skn7E0gnOYK482xM5M
Td6jkYzGMKudBZYeRIfi2+wURDXL04gKl5WTmHVT8m5ywIVWf+IsLDZdze4PaunbYqrZPgK8rShk
AZ6KaMZEyTDEpHKj4ABPazWlpY6sz3Jm5AgEus9V5yuTTCP53zr3HKvVs9lwjFz/Zhw0lCxsZw2c
+fM8clIVSAlBBCPxDV8RSwIgOVRkhgbscn1BYIH8zZ9UgA2t/m0E8kPtk1Y5ilxuMBu48BR5tcuJ
h1WVZNf2tJmKcJYcKidLEY5b3UNCsFBUtXfXo/+sZuiZI7JDzl4RakEKy+2lA3yI83Nup4E2mCpl
Ra7bzdNC7RCGP0y1k5e3YIazHY5GuCrZubZre1wRLQT5YogInJD382RilOnpFlYi63MEnLFLnGZv
mZyJUTE+Wwn8REqi8Fq7jppLVkEvhHM0otcwu2WC7wnVQlw3SJ3q+bOndQ2SHmO+TfUF2PfKudKV
47OZROcCADjxsf6vQAt/VrMBSGeYNhgtC/DUHxvvueLktadniAQNxkbV6leY6UELrvnkpcwdbBxf
O1qy2zjq593S5vt6zd6xFAVKroOulZJ3NTIh/n/Z8v9IRtNk/P952fI3Gc2XBIcN5DTR0CRGUX7D
Siblt+7HYiZiP/+7mIm3BgqVFCQFEPi3kuXf8ZKovYIXRArlCpikBPq7dJCBPpDu4vlAPcxwbI+p
83s1Eyila/JNNtqPiB8gR3KFuP4Mef37n38EGIAX+KlwiDqRgSwLTjAOEAOkC/44CRNvapRMIymp
oKInGvX1GuItxCl1sfeWtFEW7zh6CFph2SS/9pbvIv7gKea+HfDVhGudQM7KIEXj0YrdVnkjP+q0
1p4o8kEd7b0+4QLYOzggucfYeJQfkyr+lYHUWg/yI+uqb8uQOD3PPjLbesAjVcwSk4Pe3ltTdYPd
VkAAcxTjCgqRaN5aD0I7s9bqBjJtFS4HuYvUgG4Nhd4pboSbmHbhs063SG4SDDmyawcxcQCrfiP3
567pB8RrjIhgRTYQWKEDqBQ6MJ4K+i7/CGsQ4IjKjF17WBwbrz1jj5XGsuFsfnYoq62m8eAtuDQw
slcnCEXVHzBxv9Gr7CPu9Acq1vtsupvwh04Hk0ZneTN78Z6cYCNfOE/OMXbotHNTZVmih0ZI+7/Y
O7PlNo41z79Kx1xPKWpfImb6AisBAiBAkBTFmwpSJLP2fX+hiX6O82LzS9hqS7SPdNzX58a2TIFV
qMr88lv+i4U+I0ps8m7kA8We6U5+FgD84+BgQ8fNy3Eskp5ryC+7wjLWBe9O8jiHi2uWexdhp4Sl
7FXOBNc3TqWwNiFwaznnwUkJ3sBsrJwbW493diRfUU1zp+4PbrIah2SntMaBRbkpxnSn5slOTkv8
GuPmupojybSB7nzITJ6wBlGEn2eJuRbuVW6U1yFi/4WrrPHRO6WudVBH41QV1aNUiydrXZixtbbS
JSFxk9fcUIs1qSlnU3RX+W7y38iTHMLoXiOzsTGR5s25UXel+2+ATw/TyF9qeUVIUGsFpFPYePLL
O9BwJOe6dFGn1CAZoG2ZJLs+7m4G89Db0EZGf4HWuvxAphhrPbhA5Q3ez6iZB40Vqla/fZVMS3ed
op6Qfbl8dflpE3ZDWTZ8N2MNpP4ywNMCiJhF8lJOwbuqQ7qstWU6WhthmDDH7EM4hO+JfDRdvpLe
WJcvF+e7jkc48uLlM5G/Q642BB2kzMBB3t4ES6vlmmpAf8/c9xAhDB6d3Htyf3ZtfyFctvw5M5Wl
fCOV6t0Z7FX5LKXlctPDLIbzLt8w4vmUU6AGUqQmeL4OGnxy99mo5Y4t2gqFe5Cbk+R4J6H88m3L
W8gVd2mzSQYWEIjQTRO6G4VNP33pzPEs1NtQvZXXk79TxgaJ5+/5WsJTniGUreU1NMVaTD0M/bWa
D9fywYS4ofR6s/guFFOZjyLPfghjH4cyRDGcZYmViFlB1/EkPvA7kBKDSywHRBovFLxAU228muRI
m7sJ8T2Qdx5IiltVuRu3tjdyZ5Z5s4PsDZ57HVXmup4geksl1Lp6RPBsA28ENq+5BniMwupgHFzE
AuRb+vmNf0wBPt63jM7f3XdRdJ1OrUhLKCkvCAHR0qMelOefX8b9OGS5XMcERGZ6UifH+PB8egQX
u3LI4ot+NwUSqRL8DXcTow8yhptGa5YDpaZc6vL9yyeWssP1iKBHFLB95a4A2tpk3qFtzFMcGYeb
skgRAIYkS4KvTLjJoVei4A7gBiv0XpDgFfddbtAj6s51Wj32NvGyTXZYTj8mqY/ClVjJADtlEH1Y
p4j6P7u5ddle0KMedYV1aouXEqpe7G3CJr6mD/KoU72KyYSF79xFtRRE/X0byft2++jFTpyDXJON
N22ifCV3nR/vwm4+9vpZxqJYzx9lvEjkSdWLN7WyFvjZ7GS40yBOy5CjM+CjqxK/VE7wMuCXgxrK
sTTXamEeVG44BIYXasEvVoNM+L4fLX58Sx9WQ27QMLqsYvlo5fMZaHHIKFuypyVDLTCtzc9Xxl9t
HItF7pCB2haJyo8L0HSzyc5y7EXkeS6PGwiCdzLKoU23/PmlzL+8Fhp7tuYCNMXo68drVVFRGbVN
TxYHqZ08yL/lCAKnEnncyaUmjzZ5fMtQEyMgLAA+0c/gT/KQlAcmnmSHiEDY9uZJHkNDucxZIPL5
yBuv4QnK5xWxWQOVL8UxVLJM5XO8nAmTs8HY7OQVB4eBp5kaJ3mg9fzvSzjNoV/7hFuWcMhx6nOa
//w5XCQFP75mxp1sRReeDAPpH5+DpipMPFxmd8CVHMd5VindU5+NxEkuAWGteLNVC/wtRzEcNEHS
MLIQfn4Xf/Uy3N8pIhB23A95H9YmpdG0lpTNIoFjrcmTXx5HBnnFzy/1Z/klorMrzcsIz66jqx+u
hdBPFKCUCYQUpqXM+vyqXDeYnlJQMxy9nP5kPHIHj4P/i2V3UW77+LgZijtky9A5SKp/fNyx1kV2
gMos8GQ2dZoRpYgJSept5L8rAMhYKJ6ZcC+NXkEpKd3lWvUoV5tMG6My28l1KQ8WeUzK80OmxBJi
MmAlIderaO2DQ+iyQMjgBLXrM/MkDxBjcA4yPEk5hkmFpM9ylDmYvAZ+d0gyxAhjIk9RdOR2gbFm
VL0e9peQZZEQRMqdzIrkSe8h4VHobEuSHOGTzuGFWWnWCliOjFfBKlDKuxrHLnktmS4aOdRCeggh
h5sSHUdakJ25TVhmck0NvOxfvGT5Ej88Zts1NIoJx0UQ9WM1Gyt0JLEbYneTj+latJ6AdftTjArN
TK4veZsyzleC0xYbKXauTB9C7vXnd6L/RUnDncAlQwcNwbELVuK7Q9Us/VBF9xA8N636ma6B77mp
vHzrBeOS5q6v2weZAcgtJ29I3lyMHJpDMioDR0WCbUW4TpMwyaTI4C5lMhPl5a7KxC+e21+czLRJ
ELGTsm0AXj4ERYVko8RQFYQ3UQDoFsXSnUy+kZRfJtkv8gDrz4+GPYg2Hew8GfE/wkRiuieQhwk9
OTkwb+skCmtb45br5TdSWkUWf5LDWVvmSb6ZmmeQFBzW1FayC5jSxCaONrF3mFL3UOvJjaIYS+nW
IuNtkVgnTHUW00QftMRcKKsfncRb6AJv1GynRe5BJlcgSedG40hy6iX5kvWJr9XoPiU7X8t2CeeQ
RXoKzeIgw3YPOsGr7XVgGOjnMEBvtI1iKZvYQGhEFe4v7Bb/YgHJE9HVIdDJ1oz+AZKS93amI7Ak
PdNZCmDzkihFMm0Z985BZu9eSHSWmTtnRshmxCfxRW5hhX5ZFis7hxhRUuT+Vigp0KXpTqXQ1+V7
xSbh5+v9z1kDfBeU5iV+RlXx6fwxvnUVkdsVY0T+SkEiqsew8jCXQBkDxv2lElDE6nLJf0PbfmW1
ImPJP+8R3VXISTf/+C/ZHrrLX55F/kNbSH74G41W/WQSsmEJ4XlKQm5xPP/RFvIMFfCbqiJsqV8I
F9/aQpBvQbjRNNBhdsLIIlh8awupn1T0BV2sQVWIi5iF/p220J85Hw73BaGKQ1vVSQx/XFKaEISQ
kAau7SJOUUlEBONbZnAPmAI+AdfCcgMeJGSx+hdpiTSU/XCMOLaUIIVlRlYCnfDHS1d2WIMFMTxw
M1dVoJxDx8FKboASMJRnhaT/MhpN4vEhMbFrFlJZo8PiGG38ubMSRbdJ0wq1l/b43Zv8ixLT0T4c
cLTqDA1xfVIllxITIeAPd1ZGTlJ6CbMhtJGYLI4nUeZi5VljcuWhQ4+tDEAVywK4j4QJlKpHq9Wf
J8Tk8HQPFtjtNGAucgBhMaJtSV1SfHbv8DXFrLERXoiccd6Uwp9dMaMRC0/P221kQntBj2ZRFfvc
2ESpuK205roxk1UwoDafSWKA1yQ3YYBnjdVu6vxrYw0ltlr20XHFPk8kQShkOmCEJBJCnxUWpod5
2YtlokybGCFBq/HAG1UHOX4ydIBrZfSiefl5IJ3IS5zLAkLzoD5Qdp/8uChAinnrlpQE9T5VjV86
B6DMZJr3upRO8KS61TTeuGUZYHeKElqMHKmtZF8nHTGCPmv2ZWGfTHxKY4xeZlVPb8QR28lwkxlZ
jLswVP/B74C84YG2UfTqCi/THdImGOo0qKamPYgPy9+2FhWrrSVPRq19LdCVSjtEVaRBVRCZp85C
/NUXSHDRLXIQ9J97Wgv1+doRuJ6lhaXMugnjWoEmlZpg1FN3wcFrDIpMVCjMKFkKu6zxdsdK1ghR
ZRD+HH9x+qEFOiW1AGFBs05/KZPyFeXQG1Ja9AsmQ7Kc+eK236C7WDWoz9IQAVnW6tiMuojSaSqc
uXYfe3w8RszXsRi+RtJsrJCkdH/kt+ZtsqqMOXIcwRLR8G3TsrSCGLwUgG6LKmptFtXcBkyKt4is
Vqv4IB6GnmUG2xUrSV1afaplDE258NetigCtqir3UQSSPgiYCueIw8X5xOAJgy6LA3ZeglpsUJwD
bvNcB8m7F+bntMzpRQmKZx/okd9hRdnVtrFBf2Xb1l11pXRir3e1vnN7f5/GvbuOiXmzBoLDgggT
LqzGb5jRIW3FVLQcreZsYameRkgextpSaAjR2NeFxIvb40NdMTzK3eDd4u23VXJjDAi0+TlQKT8J
y2XBpCfRzHlZlSZs4NGiuGucdW+jj8y5u8DsDfoildeyCATXLtLoegzrQ6RPDs1EEJIlrky+U4zb
KqUljcXaXCRnq9fXgtp3noR9PTed5CnxsXgZvg6DtRv78bYQfOfETsgBmOZnyVgsvKQ9e1kWMf8t
vJU/finsbCJ1nDRmsqI+jPIfje4e6MWkV8ZCsV0QLibGae4YgbAPgXNNyk1m2StHT7420yHyWJdW
EY/sS4VBqoRpdXxID9InuaBFiU4mVJvcj1h01qnOCb6JMN5CzTZmkZXPh8ncCJ9OTBJOxTJqaCRr
oTJrOuteNmCa0MFONHFWYOmuO09yjFFYVTTkzNMacGlgO4+iRUckKQFfiojxcqcz1/Xb4ljFKMow
5n3VQaSCmTsB/ih4pGzduJF145fUJt03KLbAHxKScyU/C7PhSyKOnvnDg5oi+94rj37FdigM7t0F
6tNFzfU0dfs0H1UeCncMOubcMwgNjHYjqcizQg/qOa5SiH77IF3Uo+iwAfHSo5XR0lNb6iEtXrup
MacAuass46A52kmdII2oxntpZHeNCfaw7NjoZU9Bh/+RUBKMcTP3zohRvJxKY+UwJyYs3SmWtdLJ
/yARszaDrD+UU7TSGWT4XfSEPwizYoTc7cy/7uscLjmCQyGGM0hvLe2MyJEm4mh54arLqnphBBgJ
auBkZM+pMIeHsUCtvpFmXCOBgbMiCaPXUAUjgPxeH+FDPlqcd4PzJVOLa/A/EIEagbSWvmUE+9CY
lboA3nvf1KkDvJeRfN1at1Mh8JZ8czE8ntkN3zNUvzJW2iKE8ejHvGTXvrWiCRFqn5AG0O4mDbGz
hNkatiMij+W2wxAHxThc0z5n0t0v7Dni4eYextQ+DMwxXF63rEtbS01mTlM9uu60rY3sBiiBuUD0
4ujo/QoypzKrVedOURRpEsx1IIjFrIUiDp4cPXoZE6RuamhMCu/EI6yW7n3c3PsO8N+4DV4hNIJ9
HoKXYmQA77i70aFor6YOdEehPcmeXRZzUDouSglAhZ+Ev7Vw/7pc2YYRs6pLn+2ACk4UBHRsjfoq
QnHVMSvkKavoSbPQScQd+8YTNnN3/cES1kwfcKHVnOEW4r9dedZczYjHU2scBjTrrNzaclw1YBzt
FcjZ42DZ/dLS7zhVglko0Dx1u/B+cDjSOwyYSqTpll05Ir7qJy8hsqFuiw5Y6HM8TQhsXU77wtKw
GYOGogTvXcDj6gZmVTrYGd1cjAZYEdO7d7t2Pw3JhlTnDjpgN58kGBapuQ4gFcAUmGXA3tGQi14j
Hp4vh1VEj5WZQUqM9PClbLOnMrROPZXXGJEiwAqqQIE112WM92m5HxtSFZBYQ3RjY96VYVaWBqZY
9v3w7qcWOrwtbrzVoKDgF7zGXn7sciTOvfI5grSGbjMRYOpoYYymeE+trl4E0aEuG33Ryw8iCIrD
MP42HVESNMJW161z6NG3w1JYZ1I0K1x1rQEDRMc6MJa5630xwiFHShLid9LtJszy/KLdkynLRqAA
xeVWu7qVgMD8qGg0OCbkMp0sOucpvL0QLuEcuA6Swi3WSSCLx5jJHwbaOXlizsMqa3m+c4rgB9DN
NQVt0QBtXZCzM1MEr3UTvBd2u09RaDGByceG8lWXvkwp0DkQhO5LHgGN0pcxPtxA2evHHg9gGQWJ
peF4NwgbRcBuH06sUnskxjlZukYEPWD58UScOnny2+xIq+zhkgOU2ckssDXXboRdw7tAAtiv11Ve
HHQluy1sTpzJCYqlGMO1HeI1BjQ2GjN1mRTKuBqhnjZGs9VrE0f2aDfRysq1UrmqQFiPUz9AVicG
RZ05d4NA/keeziEjeI3yGmHX7bQMXrkgHkyOClbCl7blKCFHjbHs+uRWJNk9thg8in6vl9lTOt1G
PsiKaRqTWYbLcU0Lq0WV2s1zc1XneYkWdX3nFtMG5T1304Mbbl1wg0SGbRj55jwzVgAUt2SgD7EO
ubAET99OwpgFVqPDIXC6K5SEAdRO+8Tz2qXmQ/NIi/pazjd1/lFELO52sCkLFO+5Fd7Bq7HPHurw
vK3H5MUatVOi6wOayCiMWP4rxuEJNDo6d9g3V8ZKJMCztQJIW0LsmzUWuWCLYt2sP3ptA+qsYTea
+SYNE2kxycA7DvqF11tgpjvzBccP3uxAqpRWzhNu3nc/rzQ+lkAo9zgWvQeoRQYtU3R8fiw0dL9G
ZKkFPObzVQGd24cm4ei2DfZaZUHHi9HknMUyZdTK5OgM5EdA9ZjaN9uT4+BHI7uFgY9I88/v7KPG
xe93Ru2DTBOsnUtn+7vOGnCFqrHyVmEZfa7y/nM1iVfbGT3MAbENrpxlLG2LvfiuDaAaxZiz+yB1
e1s8j12P7kPurcw+ttk2GeKT+rBw2xodE87xkCyixbXQMsF11TIxqfMUYrULrbqH3KNpw/x/8GVM
tBU0j8EhvmUfKk2lpRunJZQueihWU08iIGcQGjF9UbWkr+z5ybfOdmjdaGZ6zNJpVlbBltBxXZX2
teqPczkyikuOynjglLLqHRgQMbt4l8sG7eAfWlPJZ4XXHlvV2Igp23WGKH7xTTQ5MPiu9Xp5LSbA
NQduHP2fj129vhtDtZsiZe4Mhgo6W32YNA76zt4qiX1ylAIFaJQ5517NMjaULz9/kH+qi1muFOSX
2SKdh4u8xneLwsV3toRLAqxMaaAl+9tCMX7RkZMr/uMXBJ5iOAgC0Nr4qC41tsXY4EynAM9kQFiZ
h05VtnVHTP35V2FU9OcrcQl6fo6h8zjdD60/BIFTgmHkI55JzQyd6EGz7vNx+IIHCwB7ZZtZgHFb
zmlHlyFdNxPy5RpAN9LomFsC+01YD4mkLwdAxmtHYKheag/QUM/JWMJFJ3AkVfCqJHKqyELPc+s6
kI5yXMEm+8U4uUYfAj0owBRG3avwJ+L3pL5pVSCmctTQgDXGN/Qms/3rnAsA/aYNYFf2amqpaziQ
HkMH8GZY9zpEmnqWOcBrQb9vVA9dTtgjdpzas4LqCvUi7V05+6o1l9mNLP1tNXrQsn3R5GfbDyZY
JAyfFJEXuKSmN3XrUjxkO0Mtz2MXvwsRvGcjet6Jv0M26zH2mSq/9W6H5SfwWAPDrIbEiAMDyIyB
LK8crI3OeB9TT4eA1Rl4o8aDpcDorFwOCfy0rs22PAufsiBWtrZhrFMjymfobr/bSHELH2BDk6Pd
KoYOskW6VPvyqXYLgEKMrT1mNb19KPBchK6Yn+uWolIWKVYC4SAO4uPk22vXVOi2aPDS6Jwc8qk8
e/mkzgIXWdnW7fDcapBX3pbIPEpjUyXOIfyB1ow79y5OyYE5MALaFtVNDXgQuAbA4rnrPPRRfCf3
QIOb1My2x0PoxgAXSXb9lC+ZhdnZ76gxgzc5WJpKXpCfIpyP8m0fY4QeYfig5OZpNBMEE8S7n6fL
QIp1eX75KMoWpqPylg30vRsx3ptmOHO1dq+b0XUXJ3PZXG+i6aGYwtdAQdC/QYM1hJ9qiBefNL5D
29NoOBc8qGRzI3+nkH+G+Wf6n9OWhVYa7d6vFRI+6aPc1DtRZMc4pASIop2wqEbiyUP6pGtmZkMX
Imidu7jLH6dIOxld9JKFZIJaSWoQyIIqzEfUy8stbfqCBkpyTBTAy2CnMte+QjxbIIHBAUIzXQXW
XdlM9DU+xggNh5ZUTuAtKkhK17Sburkn6JhUZfjaUpq42VOrNk9hWj1UKimSwUTRKvNN3FG95CXQ
FhG9wGxduwMcGjfHUYDZ/SIODkps3CcIRpQ6UpqX8PHvtviv2uIOc6Z/3haft9XzP/7f84/NcPmR
b81w9xP6YhC+OTxwMdSlRdC3Zrj3SYITGZP/RgT/1gjXP3HgAIKEA2IwPjMJ098a4ehJMuVF9hAt
MIS4GO78LXykzAK+O3qgmtOLVunSqNyGiYcRP//udMvIMyPbdwA8Bs1jEhM+7QnijJLPsdgJG6J7
5N8agpRYZM6dgbXZLC3XMpZHXxxS9qpowKxQ+UEuQbDDDG9pISRycNVO9TwwDXs3DFAigQiiQiee
i9av9uiwSfByRM8NG+FLgjTG1JO+2XdzJ6N2Ei71RjSStIww8GLXPg4uCrURuaIt/84Qv+p1/4Sr
AkZYSau+59Vn0xoehojR3KBC4dSoyBwjLpbN566+TjTFXIV2HV6F2HAQhVbu4N8nVU9aY6jDcjRo
nmLme53S4lymPhpDQ1UsIo3iop3ip4lIi9O0NxejTYNYsym0OMNW4bBt1eIqarsBUa9AB/bYifmY
4dAeefiCoSsBWyiH22BvszAplnR59EUIKq3+IgKeZBqXj0WppGRVOAZ2iVsCxRbDrPXo2ZrIMMOi
HPE9us6tAbC+Sl+z9+BPlz207DBANhvdB31UmAb3+PDUTvFUKNFZNA3HgxPVi0Etm+tc6HeW/lxp
e6jE2Oh4ZieLmcWY0I6oUigOUdc/jQhQJZUMcZn/daJvBZEVgdsoJ0tXKK7iQH2QgMq0IpY61Irr
SIfmiIR+YmcMS6NphdrhOFdMa5/SY6Xj2+4hRz/UOgzMBj4LCM51O4ibws43rR+9lggkuW5xxi9p
m/qcOO5IH4N+JNW9u7USxZoX2bjtIusJ5uDOqOGaQsoIDWu1nxcVHt3CQx1IqpcnQXCtoI6B9fZJ
QlSTjpyhtrRjpUKjCMv6sWtDZxlGVBMFtrRtD2pRv0PjDVl9k9g5NJBlBH3G0BE7N8zeyUXjuUJn
l6ZPkyuQbfSDT3670Bv/KvOyJ9WDMek997z4WZ/Rh7fMdj86A+w05ytc5Ws5NC1rNbyqMitiM+DM
1TgstAZ/XjVsXyR+d4j59XpAnsVKf8ir/FiCdoyC9rGo7bsoI9tiWntwm+RlMjkzSlkrdcWw1XIa
r4a90kL1QS+7/Vg7q5wudN40JxijnBkQhFKParpTmss8q+rjVySZ8UjX2V0gSmpk0llGoB+ll0FE
2ZhN+ybkHLKAMIX5dPIG+DujCO88nFo2bRM+hT51jW9OW0+afyA0wHyldNdpU+LuArIvR1XeDlGQ
kyOWuKrxeInEdVQjvA6aGJ/g8xjq9LNDWgcYo0hDmnLWD86bYudPpXYxH9W/5kGC4dR0HfbmLoi7
U9ciHBpFCLP5qzFm9GR6V24bILONA32BXZHM7sKS1ZyX07oK8EAwXMxZWvsxUsqz0bN8nbA8hw1c
3iJaVmY2zfvPYxJrv8ixP1Yrl4hqahZRm/80rUv5+11ENToTRYQm0xdNif2AxuRnxKMri8QbwkVw
rfw7zEB2WZEvLajsv8nK/fuI/uURrf/siEYM9Tms3v73f/xGc1i2dfP8NXj7j7eG//MCygTSQ9iM
m9f/+790qXjyx8nNQYv7McAqNFFUmx99O7ndTwixILziqDr4BDoWf7AbOL01nSkvdaOqg7X74/DW
P6m6XBtwEjgp/ya3QdZqH49u19ZRqTZRmL4kCd8f3cOgw8SeDG2RN/qDbTevo9Jt9cneJ4QVTJXe
Yy/WaeqmX3UtecmmYY4i2DnVye4RKkhmiscc1x+TVYGdRuZNt02hmsDEg/kkmWffPe/jb7f1PYT5
4i/98XZNQ6UZIc2cGeV/KD3bHnKd5aTaAkbVlV9RvykaPrxt53EcBiGUs89exghR9BMItWjuW4mY
pUbAgFLLTQSeg6UaQ3xuLFoOvjWuXZ9pV4Hq5izwpptKLzl9U8zjTaCdfoLagL6HOAydw5+wucn8
cq5ZzazM3WqVTRF2TREZcqzHz3UN3Rq5Kksbd0mNEZRjPCFS4tLirz+XyQZi/kOpwGAtLRenUj1p
cYhi2OLhKRGbKAG0b6h/h7MKh4WVzYMMGrwPWVMJw4dx6TbWk9MidEC5+jnwjLupdxi/5vFR5Hh6
4R53FVewvaqoxkEjqIDFlsDsscfzg8G5qvk7sdGskjhkJkry0eTNOu0Yv2L3Mq9y85yqQTkvAsJy
gJPpWO2mIUXyw+kYuyTAlCSCn6r3qGrqV0UvjiaNqAIwONQY5pJDQbFna7NkMOk+o8SvTl/bRLyl
qRLCLcwxh4XhWOE8NvJiEaSjP4wJh7KuY5fk50tWogAR20+j653HSZwK6yikF0TXq3chCSeY8/qr
HqohhyWNvSmqdkUFP93H8ag0vqpWflaDCW2HWLzFaYJvBDJ4gVoi+qdoAkeqzahGpEaGc9eNwS1T
7fsL89Ls35OM4xqthwnrvYUNr2Ou1LTABzM5YCK28Go0SoaA6anQVfxIQCX0OGTFyCXOOreoFk6A
fcy/a6R/iV7m0NT65zXSj3H3x3jLB7/FW/0TBq8uMZV45kkh/T/irfFJVXUPDIaDG64JsvePeOug
jWUTW76BivjRt2rJ+YRcsQWoCOw3LWegu3+jWrqEqO8jrsuB7tGw1kHlWcgwy+7ad0e7lnlFqo8a
BniRczB7exHBNpIdHoVcCB0Es73VFUbNXfu5pcE1ifY80ehIpvyqQsZAh58NYX7RYyEXnjrdm7f2
HB23pSbKjV6N6NdhTIaARBna8y4LQcS2ty2dDFwskKdELb4doAJlTyOKlq6T3JFitpPFWLpY2w7T
s1h5s/l17HysJ7vbKXVW8LkWHhKkfkdd5KWrgQgi3QRrFEtHpPNMBWHfTjlnfrITCIsoBZPrBIsK
mtKVgd0dw3RDKR6npturdrMNW2Xl40WqimLmRtM9kfQ9ymt09+17YdO5nKDehNMNLY7UCDEu7raK
DZ7DwQdP72/+/mb71ywuPodxWLy9hs//R6ZS/21Y8Z8//hH7jN8zrcVz8/zDH5AlIkE4tW/VePtW
t0nzbR3Jv/mv/vD3NOMXuYyEFv/znbT+x3/lFWJI3+8h+YnftpBpf5KYO/IBMOka9fx/7yATBB2w
YM1lBAnp7wLJ+73dYBpwLklY0S0ET0wy80fGYmqfVIvcAuU1ZiKXTsS3L/77of+b5chf0zHZwj/k
LA5TP4RDIUfobEtygY9EnbhQbLBCWNHpZpf6V3oY+o+abyOGX6XugAiD1jrzIBPNru61cmE6fn1K
y3hk9F6gPKVr6QprLmsBDo2u55Dat7jIc3ZVdruL7KHbqGaKL6HFWEYH5bpq4qTF7EhMM3XUso3e
ezRB0SpYa4ExgQIZsUiLqjA61erIke4MDJx9s7lS8ZNcglbJN26KlLGdVdnWUqGcudPorEe3CdFa
Koa1Uo/KbYeCzns6wmfTDNRzTCeim0oCiDZxEl43I963pjJ5i6FwmmUUmxyiZu+9li1pTW64Zj4r
aVjjyocBUxK2IZ6NzMG8MfuMmgPswSYcEArIg4XtplS/RWr7AOAo3wP6E4tUMbJVETlghsNQm43g
Sc5GpCPSELfokXIBbICzlymMg1WbeeNSC9ziKhdWj0WcigRniWaKq/s2DyvQljmKBWvLs6lXvdY7
Gj7yx3rbiXWEeNGSDgoiLLZvLI2ONAxyjXptlT4CDAWYA63Te8Avg4dov1bMJjK0FZob6gkbMcqu
iQeBDMzXFKWxldXYxVFDbm6GK32yCBVQR47vOgDaTZyFRPZkKPHBpXe0KWqaCjWqTRc9lJlohP4y
mlOGYirGlJMJUoDY4i3UxETLo0SqtuSgX/RhjMlqIK8wTQX+onCS514Q8LtUejtCRQo2KdVmrSRt
eqV1SKyo6Jct7UYYXxhQW6Q2CvpoYWneCXA9e7c3xx1JNVAJ3r1KjwPiIDooFYq3imM9tFZuFlvD
77UFalPDdS5tqJ1Wc7HA9fqrWGjO1uvRhx6iTOxbvVPXdWHlXwa9NJkKRmnnYJoQhWsta8ZbJfb4
n9XgP7ZjRdNiVALQBh2lyLKjd7aq2WxPeVUnpzxmhlfpkJwTu+wLNlGXakgno/nT+z1tMDRRtkav
MwgoGKLOtNhzZWqcXo1tq1+LIlBv+7QM9iqSpZvS74rjWGZoLeZ06FEHIpaHjXQUpwdzp/pqdqen
oEyiqEcW0nfFLgIHcK1kDta8/sh8MXOFOKj5NNxg84LihWLp7VXhNfkGAJk8yowImGiSImRIb2Nj
GeW4d82mxzbUNraMFfxzm0QYeUZatu2VPjx3BtIu2lThRa1YAZIOnp/ley8t7Zu4UR3aP0lQ7TK1
6+sZmPD+zYhVZw9RBf01Bd2oosNCcywMQDdV1LSP4HGSk2IHyWd/yjmaM2S79sMohg0YoWE1MVzG
FNl3wne3FsNJ6SflSB5Px8u2iBNdFawdQd7PJNeY+YoRgMgChjevs6JNrpSh1ret0yHT3cPX2jMg
FV+BYkQgXhDNdiEk023UU2oGzepGMXN4ytl8SoqCwTeK7k+FE4iTZweIITsW0omo0mY7ZBOGW31w
meeneoVz7BDHwRFYlX2ME7hcim9D9kpqZUVbxzlFUZC+MWKgyBqhm2Np0Y39I2ghb820cXxM7Bxn
LDtytXJrir5+VUy7+dr16P2FQaw9xWJgMRllWJNcxyAggR3Z6XIw8GgDsoQfBB3TvsJnSwW+JMyw
ey6MBI0OZ3Kr59Bu3QnoZo8yZKoOgCP74klnqL90E7N8jZnlzkQV5vksL+p043mRBhqj6l6TyLWO
Np6Sq74zQLuUbJR4HiDfpMJp9LFWm1DjWmh24PaAN3VMvxD3Ql48CtbVqOZ7O1bKRdbRkfXYOdcc
F+WmVIxi33VjJeZOoyMI6PNEb3ASda7ohdKyct00vQ9HKzi12jSdxknyRUMUTnfZVGQbJx1HBn8i
L9kaBYbUdmOF9Vw0yUYbtXKTpQJBazAPpg7ET7HPXIqWXpTZGKqleR88YNmsPbeY+K5yprtXXmGG
ZGRhUF2lXYLPY+ek2yJ3NVQ/yn7Y8D7zLY4A1n5MEWtPpkRdx7EL3tGJcaGZKS16iorKtDbIFLQN
qxriV+jBta4bk5AXGh1Wf77rNdDuh1LbA3X1V6U9ajsMpVVyw1DMEfILb3JkUO8HTi604UoreKxR
hbmewMG+F8k0ImowjZ/p8OfXUWCP61JVtGPAwVHMSjcbXpQo7/DUjCfgBQnW8HldAuLsG5U+fKKY
SEQT9Z/YQ9UXfpK81gVCWrUYvWOJ5xxIjhKFxzhU8m3kdtqx7DMKTidHKcQIscgE/O1hjDqCT9vA
HQVA2dNk/BxZEUr4ShHsWq31wc7n4Vn7/+Sd13LsRrqlnwgdmQAS5nLKG1YVvbtBkNwkvE/YN5rn
mBebr6TuPmrNOR2ju4kzrYhWhLRJsYqoNOtf61u5Y1NFatlfGg7eS+eYTUbvQOnf+KmXnGKE09da
Wym1wEH2JuvGe80BMDVow26ylrVVw16L2vua2cO3NtUMHhL8f+FpPKF4tDq5aDUQNM/UGsRo3XPv
z8pdbHkzeCy/XINOBI4H7IfhdSi9ZVUlUOjgbTs7I8+Iztituhd4pp5p/aX8sHV4K2xV1xvhBXTP
cTSiKqA17WbZN31O9i6E/wprTtmkO0HDCT0n58xvwGG2UlL9ParkOS75zERspsCd+jLEcwo0k8rU
zvjR0OludeO5N7CDAIENjZAnZjWEkS1uS4zVbeO640wMaLm2YMwMZA3FzRbhxs5Gb4MC7d+m/hyO
EBHxdi7bRiL9K78gyIrydWPr5trdx8VG71PBBr/tZI72wAeFuFfqVtmeFb4uqLovQpxS1uR/zrKJ
r1KKU126uowOpQ64oVcZzucdrDEIF7WukCIs0+/qjZ40u7jCKYrPGhEmvjjFeHVzZp3zy+PJf+fz
y2bahrSI+NTY58eZ96pdQ+vhfZJTOZ0NhZdnSKKQnT8Sc0WWwoFMzlohZkzslLRD1nKpRvZ0Wp6p
gLM5g3VUkG8DCwToIqNBwEJSyhJ7BZEPj9ZsqPBhrj6L4IfPyGkuTB55vMwq/Jj7com9vkfpVQDp
0vqrG+2NauoVghYKVAYGtjy3LkDFlrz2c+I99eGDe6204qyYR9Djyh3y/uR+t9G9NGPWOCZjNIWm
VoQX8UTc8xw3d231UPrOznear8ikGtWyfHa+PZRD1guap8rdIHAwNFvIn/Cd6ls+U/upzl6srn7C
6H90tTyopHqsK/XkQt+hWXIZhDOdPl/o+UydFnJI3IUwivdStK+NXdP9jgM5HZotODnipbk9vnk+
Jbz0NZhyIfLgQcTUdjvA78qltuLgRpvdQ5YGu4SKTMeoOmhynPJtOXwzvG5WQTG5+GPr+ltn8SZj
3YaMNX7w8EzrIXIvZsQcw6/a9KDp+74J6njeDpHHkhFalFUnHCJJvCbWuIpNLAyqyh5jJ8GUCoJq
M8RKbnXXMznIW6TELHj3gBavqtj9ZeXDbcUGyPwhgY6oq02rxhfP6m51rrMl7j//vkudKgfndW3B
aaZpM5Pd8ONQnTJMKXea9t2VHmaHbug2Xaoy89dZP6NBVi5OQbd6Jj4DbIoujYVrqJTxQxftgsmu
cSgb/X3YBvq2d3x8wYKtxvUyDp4t73elQcEWNanvAt9hZ0+fmpvREjd4y3/P51kQLdGYMqqfgsyh
4cK+K6PRp0IGOyWiBKhRf6TMzKdUe+hfOam+69mXqxRso5HM596nh4Xit6UDtILo6jShicbXRnR2
+zS2P42eY0NmRS+6Yg1ofHb0OGY42RkObRhczhbF6LLSWx0gTT7VqkRDiDucJbWfRNRtYJZr7AEx
zsJI4cDVWs1DStMtXdSrLq9eOwmGs3Ss8pEIT7S29MiBmngqNxv3c2YjpqpzbHYuxUkrsCDgrQsF
YmOwDGap4mO06EWd69GG/5/SUpEF3TI1smpf52RxlQhS3MlavfrRqCgJr91uGWBg+/GMzr1T0cSc
0Outk2MG6iUurVmvDI5bZNBT/36kjelTFAJ46TzYH62dV0eVSX/BYY6ppOE0+U2CI/opNWx59psI
cltXBJ2zbVFYYW0aHrYOg3Mkd/R+rWchL5Y20mPZRQULjw6cp6E0S56o3KFoL76+a6YK1h0m1XXm
yyBYNl3sf4dxmdxXJq90sIJ0n5e+99nVTnCqGkc/Dhm+bS+vspe0gLUj4PxBJbIKjDYZI1ue/oTz
pkTNHcyJ2lNXu90F7KL3At94fjBUa26KEX/n3rJn+6mkvZKpVCaOOYtHziUj8dtlxed7A92lbM9+
Zg2vzWzqae0XhnkNyhbJtBu80Hmrx0CvVdfa0cryYnXsIsqw1rVqRbY2MY7T4y2KBvK07OcXLr9Q
2kyc3MXKnnPAyNqEGalc491DwflVBCK7kmu46TSOmPdepTnRu25ZPMyGn1sr4Q5ciyup8C4V1VWq
Vwf8c8FWTq1DoqOr8b1OfulmjDy1Oo3ezKc8RCSAF27Lejv7HXSNAURcU3fdzhIzHJgpY+IeRsGm
iCaGv63lMMin+cu/ugGmqbN29JR81IWB570MsX3R2/TklXLeBpK5ilHr+VuYEdkxezbzY3ZtdGmU
cAHeRmF1bDiznyybkbzHRZHIE4S2xTQQEca4mV7MPLXeEmcmwFOI6Cdw8J/V3sDz0XjFWXZI964c
5wNfZRxZSqbzMHTTl9QOUvo04x2L2GRXrZlnxzIux4tWOPTrwR4f4pS2WvzVHuMIs2YUqa6Y1aKw
nupZje8zzooLp4+ZMooJ1BwIUTbRDDcHJuTNkA/zxsugfdLLGySwY932EmNQx10EIDLkHpS1T7ig
nMc+5SpJRWIoePfHsvqp/La6VF7bPgX5aPVrssIhcYigdum5asXeqSmOz2sTtz13UjosxknLj1lP
scXmFc68FYa7q+Ym7daJG2LZD/vG56l1J4+jVtdFjzaY7nzlNLG0WQQscMWiqMc7Bl7lQpim2LoD
PyBFjBShpln/VOXeZUzIattq5mhelnjJJpObgOQmoq7fyjRG0KCAM0cqAbkvmU1IHhzgJyd2mPyT
2T4bdpg/yKzT1dGyIvQV6Y0XawiLddm58831uvXGkQK/TNKNw8tf1zv/Lyo3tt/l+SP/bv9V3Px/
UuvEw/TvxM7/czjLH//HsMD6G1IQg0R4dIzX8C/9cVjAWBRSA8NGICC4qP44LLiC6mAnSDTQq9j5
x2EB7Yaoo7T0SoGX0P8rwwL7T1Zb5UGpJ10ssWhdw8xXD9cfhwU6bEs8mswIXcjBzcDGZt42Vk9r
RnswULz8/lXlXbgsZHrwFG3qC01Wgtspe6wB08G8WFg3r+WCOqOZPv60i5cmVDuvIaMlmnvfYbSn
qAi4NtUwKbvJJn2QXrqLq5haguvzSyMvCy7Ix1dh+Nt80ntSbJeIHngxNp9+4JxF5G05pMcpAWQQ
5EwHpuve7f0+/f1LtoT/fkI9T9V/rdP/jx8I9QXm8I/ij1I9X/P78+vaf4PfwRNMJ6XjEkRHw//d
W+AQnufp8zD3cUjgbzzYf1fqLVwHOAnpTnAdW5JR4F/9fdRl+tfmatsV/MNrSTGMsL+g1Nu/dTn/
x6yLPRypE962/Sd6T4pDtU4VMgvtJN43fjPTXEl8vOHWbEZJCp2DaBxf8lpEzPJFbeZGQpedxFdw
p1qn66pr0sWRv5hmp82Hr6uufyql7PqYe3/ejAvD7Px5acOXj1fs2kTAqUKEpgKjqcxw/M6etvVz
0knd3Kigm5HK1HTF2IASCfZdUnDqzWzFkptEMap4ILsqWiYexON9l9s2JOBYKANXkagTSyPSlBGn
ZiXLadNOgXgTwwjVxkeREqcmmjt5R0zYyx7nK82aqoa8GG+cofSmQzwgnccL5FvQ822kG+ZeHHQp
ip3zgJiEOWWPlPJxNw3dcJpvs9qVFfzI2ppvPDNTt4aDhLVOYbbMlM15sYTQkhTpu5xMWlo8tKS1
X2LtwMI+d1ijU045932UD9GlxFaeraDAzO1rHlewoqZMW933LMbWvussiyP8ADXDXHHvz6I9tSNq
vE8EDRWg3ulUXc3KyI2VoMWDG3Q1ROa2YPTNejB7MaqIHykEtCJ0/JvMdaiiT+AQd5Su1LO571he
cCvYRYSVefSSYZOVrHdX8djiym+3oZyxY4WOVwCf7Xu8ko2L4WmkHryi9nec62e/FKJdsmvGzOGl
FbjZpp4iRFHh2qO7MSI5lC9khotxnwQTCu0CzF3qn6TGpv7EWL9N1+BVFO0gjamqxQDSpHnuaEWv
XvHU1j5pbQEqnd9AMhz9ca7UcRiuqLvQ6q1+wSPGwRzbGcfmJC7s6MQAxsq3NW/XsI8at3BJIoxF
8p0oUQVs9TqP10k2xVgFHBiXp6aubOfB8aaIXrPKM78t2OrZjpSorjclY9ucV1EjvHtuW7g33hzS
p5AzNsJTEdQNxT1RMTkkl+MooiRH9dGdn8UEijAMQ/SfE4ZI3WJuUFGwwXfc47nvcSWmHihmpoI3
PFzmnixn2AaVl3yF0vBqSmPM8WXU18tvktY5DZxd7Iyr0Im4FVRJU8TPicGLXpiNYYoDWF2jWqjC
dXv0+dBn4uWaAx9HLWVdwBbmegUJYQDTvSVL3GCZ5c7EcahEjV/EZm1Fr4bGq4goiZfjJjKwVLyh
gGli/tqhoqAVXc3YO00aA9WKVY/C34g7yXqUU2dsoURXLmhuruI0kLZg0NeA5z2U0lbYPwhezMP5
mFC+VEUzTE/EAm3tqZqIc0ADDocy0aec7IyCjqi1N6GVL7iViuYmNgjdLtt81snJGZQfPthaFC2Q
UTsdT0Rg+w9HumJPRJdYocwH85gpp9ZrFMOMQXeqcW0WOkMe8IpOB4RMCHMvIiLTCcXA1XV18Ute
bSYxbB/gjTfzvm8CvyKQIecY3cM06Tb0/GsAFesvg/1R657+ArCzL6NsuuhQB02WnHJOJGQeGFA4
JyeY3GJFXnGgyjvlvr31+z4szkJbNlrAHKmgmPmJJpqPJJ0eMD2VocflFCsVLc1EVc1b1bqCFM7s
6gHhLrSooTymWHjiHdaryXoUQ4MZhm8/DMYiaoOg2ZZB4MjbLE7t4g4UZuXvYg4owUGMAnqXrg1W
tjlIDTLcla5AelhzXOAg8LP8QL69i/a9cjKUgLIHnLTmw5WOC00GDmt15UfVTfnbCs1vNu8IUQPr
XU6YKbxFnWTBi8RGWh50RJL+Urh9jeTu1Mte8s+X89gIHJshi1kdDY64YCT3cer0uUnjNtr3V+4Z
lgH+0mNB7yqvbDeZq5HymjnP5bY2W9Z75t+uvy0z7guYL5nlLQub/XVFln8qdvEcZJKF1yKb3noZ
g1VlOeZjEQVUD1RlYaTbXEe1sUlzFesjkGJA5FMfGvGm8MX4K1ApgVp2Nu8lBCf/4gQ2k+e2Lt2X
wiqRy8vSwZ87izoygVMI9jhD+UPHqMqF5FswrxtRMuSUvsow6eJqadlGSMYjnOwGoxUf2PXkTZK6
lMaZxMfsAwFG7w6yMHumJymxgJYno1q4iAbQyG3ferFxjaDipQ1rsdeVqVqMfR+/9lk2B/z6hFvt
G0XVIwqHFX9KoTXSQ5BcZRorLLv6PMQRJnJhGGH7rkMQIhfRUfqG/byeEGWNIohO5ZhR0hnXeTW8
hZlqLbD6sRp3c2GlagO4ZIQ7X9fjtJSkpPnI+rEXb8vSiuUhUUFF3UXkmN2NIoMMed+j+kXvx9ZQ
Sb9gTGoUAEdqmlPBcsYFaIJEFWTFm1hE197sqE3urUJ22VZMZdN9Wj7Af4SqtgmBxzM9qF2uZ2E4
StZRG/Yn/BPH+Op5tLuOVqiu9n4F7oxHiDXJnIozBImuhDoztdUhZO/ubvImlwLoV9jPR5nWVfBU
gnubJIUfavYJfTo8agsYJdV0SS2WRZgTDK2XiZuT0RaTL58p54mbBwKkBrDkcWznFYQj4ZOvx12w
1pFHILSOEejqsZfuRhJIDxdWH1DP5tS2N50iW+ucTwqDB7qObHeImX2LonvMIqcazpwJh2RHc10F
FGSQOjxq0rP1cymjiv5wqMc6JocZAUPOnf4FUZDi11A0PFMMQcv6rLRhcm0Pw4wanNGitsqd9XUJ
RrRgU8eKxcstReyvLHfElsRMVkmsixI/fjbTIUA37qwcehvoZ1n1RoVTr3YrmqqaNrCmTZympli3
SDGAYJypp8vMqP3hje655sfE5D4CT0b8+GiUPUW/mtaPMH2kUezkLCEcxTzCaQ4cE9stBvnIy5Li
HjCOOXyqrJZESQqdpOsxVUawHa3RSjiFTSi0Z92kwXCeI1/XK1y8PeQfiqo8CrX8hNQrKAGvSkzi
Xhl5ks++9JL2M7EQa84cxaxpPEq8GvNXUFE0saa9ln5UDrD1oK+abN/edp5XN1thKEqBJhEat7kz
pLN9DBxnBLsTjBGQqUMUZ8jSTFf5lk++Tul7PbbTlNf9V6zKsICRnEVkDv5/FwSsf6sHUO/Q/flC
9U9FwDf/Jq++Ihx6eASl+g/vk+f9zaU28pqDJm/u4I76543KpHPTZFQlTC5Of7cc/uNG5fyNFOP1
ryur6zcv1V+4UZnuv8aYf79R4b76c6qcPCdjZNIvGEBqYHuuYCSwjI0639GL1hz6fEQ0czq4jGDI
LJKs12DBxAQ3l/qJxyp99iLhMoMEifODF8h8xmSRQmNKrY65QDeoT/AsKF0AD2EacHxAhl1FIvPf
RllF74PZOPdTFIpT2aXNyW5yP7mFbhVGOzxk5B0ltTMxi50R/qSNiTampUEGBpMSkdGw4krDuA15
jsUib9UypFzLXc0ZdUPMgE3Q9BacH7o15ymIaX5KOdXkM3fFmwahvVy77DFPbHlqbTTYuNbGPIGM
wTujGTrkPt6BXDIwpiq5HmHK+Fm7iwuw+hbuolMkx+y9d8LpoCDO3phXZn4+XUusunEmKSljp/xk
ugBKncLAbRhlfHClS1SLz33armrK2xo4NiaO7Frm5XceQyWdSx/3L8WOKTAho6TX3fLf28JovwvL
CU9OQrVoWFr+PWe27CnoTZvZ+GATC7USl9OC5xYXWCWsCIxT+y3mFH+Ve339ojOBMp0lDNNbGkDu
M6K370U3dvd5ao+PIvRzjF6ecjcD59BPJ6qcX7aNodyrJEW/nl+aXJ6S9t6bBAPnsB+S2xmrAZ4w
064vQMLslWt44uzbjBaxePnW3rZrqEYiLEdn0YE0/zKdBFc6dSfXkkSL+i7XEjt7KMNdRHkdAz4p
YTeCI1hU5ISAD+AAuaF/tDi4gUveSOUGL5IFjzWUDhVm8eSKKG4DlDXGN4nVZ+NKGCDYlv5ITjkf
bfVDkU7eruJ6EOYuSk0YNS1ukhfNupnuZiVxcIWcv+wlgVnrIqRrU7eQ91ceqarEh87w/S6USvCM
Vtk0HAvUhZNfCE6bZDPGgzs3FaWQAckxmq1jME925RpvM2/LY+w7BtYjAYcX5ubYHhh9hD9GM7t2
vqIHyNQbg2J5TRwst8w1/TERXDJ+h8zFXfO+h/kGaKyJsoiU8/VJ7gbG4MZoZneZit372GwhubhZ
2ANywCx5QIXp9jUY5Wof6ppm9EjEV4g1xdSlGX3nFq8OM2HYfzWdO7wwLaCfu2PIxmaMFWdt+bp/
DaxuxMdU4mp+zfnDzrYvSm65jOX0x4D+J1eRnDx3TXUhXZQTJ/gLAQS4WWWAE4KK+8pMqbTqxq+O
qpW94+E1xqJgZLdeNnc0uKXVwILKJYihYhC+mZYqL7MpjTtb9dbOGPI0XMgxtNfm2IanyskBN3Xs
mflissJu5xeDte97Faxs2eBpizmfv2sPitNyyOfYpMKBUwKII8HltTCnmz4dS34DVadPHkfPlEye
FDwfWvpr7l8R/JW+CldhHxR7Znjm7XVLPgUIDfTIFaUlF10UpPe+CyaQiOdgH5kF0g0jrVzdJEbu
+MtCZd6mnovpNko02VFPVOU7V2lIPmbd5Xecv5xtODv8MANFUb7Qxl4aTA6w4njxsR2Bawtvii+T
bfaYiPwIbHscTBw1zCczPGmvDV5LFbRPFbeTT1wYI8vhmMptH4wDplwEwb+kiv73kvPRwP+NItrk
/+t/Fv/qXOYL/mlchgUDlwLzP8FK4bOt/y6H4k6+ssRdn+4DG0X9KrT/w7gMMPSq1pMKkFfl3kVD
/fvmjVLKpq6INjMh+B0z+lc2b77RH8JLv/mWr5rr9fjwm6r/J1XUG522syI7X9OQtrtWFHmyKJ+x
OP6qdJRuuKVUzEudiPnytmDROIazt9UCKC7Izf4wG3azqhx9p8r2uj1Rr0xsv2OytwkYna0aUW5T
6TIBV/lw+u3/spbdpcZEBpvQ/N03j7P9P/dhc8BBKP7XF2TzP4ZuDLKU7dkeJ6I/Ticiuv4cWXXJ
Oi7Va1rmr05VJNtAk6lsXrvkCow0Gn/bjBm6W1nvOFHvIlNkh9IkoDSA9suoizY6v123eXscx3Bc
w2Ffx3b8MIX9L4EJWOOxWhljd2VRWRi85/ZhRPMgbmTIle/LU2p23bEnXu1P03c6kGDi5UcrIzSo
ubbLW65kpxY3A0cOEayKKnmPTOdoSn3HrS7flTQIDnbm4DftrWXEpHIZTJFBF098Gkp6V7X+Vg2D
vTarNxalnkvdhL9kHzNHEc2iVX63cuf6ycP1moqDM493EBJv7aZ8ovDhPY5+jDY/g2jUZMaWE6IB
Zukcnodw92AmEbSSZ9VI9Dixm5vwohpxGefkFjVgyVJZtCvR0XIaNl9mpO/MeHi1qnhfDXoJp3oN
iPOufeLCsEsdqN1ZvxJhciws+95Ky59Yq0M317sZQsAizC2C8H303gFP68rkwZY4vc3GvBdld+lI
RVkC609WMPKhoGbCJEND29RwrSwpS/b9c7XDX31Tpc2ltCAv5ZThSspPXDvZ4PttCxzMIP90Ku5r
IsBeGz1aJjQJygjo+jSqYxDKy2ilb7kXAheX+xyh2Mumgx/bj475kJXemesoJtiMUJXC3UhDXp7t
RGUuzPmjs9qlaK0t9ttTrP17J9Ev9ZxdVHDs7Hifd+UxTfp1zT1rik5hVe3byV36CgOXSKvz9cWY
rrEvw4Oj3YPrZ0hZ4W4yjBuUoDuv9W6quTqNVPkFkliXWdd76mzfGt9ajxWnPxJrhaRxxnI3RXoR
5OjAe3wZcfam1PwW5P1DV/KAlvZ1f95rO1l7vXHuZH/Ujn2qEpxGRnoVlXc0VXvRfGKMTLq9tj5C
JUHpAwfSCoXIwrtYinTTVHepZxzryDoh6B+UGb84RXXrtamx7EdK3jjkZyHPfxrctJZ/a6bGZ2qN
N3VOojlyP8wYcdjUbMQzY3cyEm+14b5b0S7P8xPYLvyExq6qrpUz066S0Y1iIclyY6/rCnKetx/D
/rbvliKfnozA/UgKZImh8BmJcOnu2+az8MSjHqIbb9RfqUcFXsx4Eh3FWfS5TwwQhl3ZDzcQRx+k
+ex2+A4Tnv7miT7dlTn6a9/ulqNHM56K3oinfhG4PHPWQMUma2mN5zhvn8MGx4PS1g/kTmQ86Z42
eHJ+f56wZlz/iGfiRxib/N7v01WTihOuqnto9K+oFndJYD355a7O1Xs9pdfBJx3wM6ac5CPy1UN3
qlvz0e77HRTnh6rkvNjAbe8KmILRPvapsgwbKk+w6BR5/TRT+b4Au3YRub+LUFAGF/8Ip5/WKu/D
EkAjprDvaqqO1YwTfUg73i0gOnaPN6Qfv3tW/SBsPuOue62cg29v7a795YnxK0wiQD3kJhe9Md42
pSVIcakfHI7nSOhDTgxkoXMMKFJetUr1Eob1a+ebL1rDwqTCuvXs764Wt+0IUrA0HzM/U8QX6lev
QiDyCrCS01HSU52N+S4s6amvksescF4oV35gRsMR0VxhhjxNfFom1px4rFa9JtFq13dypByYo2zl
xwAYXTyeYbrLYvKcibvuZJMTkaT4OPfvImPeXd9CpJB3c37vMRkt6mstdGSZu0phxfMKVsOYoZ5+
sCx1Y879nlHXwQojjsvp2UnyOzqE0V8uWFeea+2BafNeQwPGbBBvYSZQzzQ9tGF3McZ5d/1FqDR9
MPly1oCX1riv2sFYGrw42sJRpsJdgKE1NgAVowTiFx+XYzotMa7u3aHdTPV0wfG7zX2ivq37mAHS
FwqfagRFFmf7S9Qal2yMbiI32YXOxivxTxcZykyenULbOOZVfyz6ZFeWrD5dfhybjN9SNd1cFzA9
dFsYApNITwWNv/YI6d+O5/MVxVNSQhr6J9zVF1WPK3SqM+QsWuhZJ73A2NXmpuvT+y6xXw01vwBn
5a7HpAIsx9IXVbeKivOIqXChKOvEf2fc0ct+SNK9k4UnzzdvUfBYncPnLjAeytnY4aDa8VisaJ4+
uGNyGOUjY9gbeZ6m4FD03ZtROndS5ceA0vF+flBdd2vJ+EnRoDw98KOd8I3hRraoiZyf4kDQsF7B
Q7SeDSXvCKDQyJluKhoAGhm8miVMVfejhHtcvgZGsE9I7GiMxHnfXzdEZWVPDWht6uxOAo2yLSl2
1Weu4fvRHXYDN95FMIa0j0R3TqhfW6d+prOUSzGX7oWepi1KdL3JYeot9ZpxbLkaPKp2q0jeDeW8
H3yq6PPYzZfYRF8cIIvmQOpmMPjqIaifQ20dYmNjNlC9i/QtSOJv4USfveju7ditCb33l4Lf7RSU
OytkUUu7S1NH91cMhXKrl9phyyiAQPfRoxpLaLzvQySw2qXvY0nsWdmwI9LwhtSwSOlsc5jf4Kvq
bfe+z+znMvNwGYuDVuvrfh/K6RCmExJiCWS5G46upRcWb9Fk8EHj23ll8Zlfc8iVcjlNCL0iTfHE
RbgnnB6tTWO+jYoJ5trYr+a4u5vN7qkv3G/fbcDSz8VzXRBQygg4TTe2NBnhRPd+3j5Q3H7fcHmK
7PrlO2GN63//4dNVXHlUpsw7q1erWISHVEwb5ojbnO+i2KBlbONr2855uu1IxpRKPjpdgYSe5Kex
CI+j0907tvHGLf+pMVv2HrV7tET7DkNnZxtqW26DBBaiaKyHRse3Xdvu3DJ+T3po72EI+JkDE6pD
Xoj3LrsmHdyyXgI7v5RlyTFFuSTyaKe6FWA/LnZ8TJ3sEJDXOGniZHeFVAbLhfNdutEaap5xDj2n
WFd0oS6dtD9E/vBgILNQbX/glNfscz3cTYhdt2NbBKeMUrbYsg/pVFCSxPqaUkKvC2SPieu0pu6Q
vuxb28BPJuzh2Upr5mg06ppOikUm4+gqgjjZKuM6qup/DVxFd7Vb3GqpO1qM5T4RccL3wKkrovEp
lRArZ2I3tCuHS6Xachmp6iEdpieuO5z25pGJeYBNok0/0pAkx+Rbu8wz5k1qRO+t9l+MKWxo9gu+
hrStN4XNLuQyKFKQz6loA8hiNgP4dRPWQUlwpiqpDebXYR39kIMu41/sZzzA+N2YIZTx+aqq1ab5
3AQlj5+A+UJDfclKf2/PssRnoPttYXNt5zMZOIxCm5hswpBffH/ezX34FVc1/UDJKqgNAxNlhvTe
zT8cTh7n1jmUMROtEk7eAoT7ws6JZVl6eo1AO40249eaaB1ByQ+Li8SacRBWumqmIiB/9ny2ik5T
dMKP0WYkicIY2mzexmTMYhyQWPqXZvHQjp1a9WggTXX1nIzBD7TSc065uAGLaT3kbHgRGQYxFp8c
X60NLx3ugeAAZhT9Tpsp3AM39BebWIwY4DkVgbhNnyujvYqG5gqeZLDLZs1KB7yNWxg8iOQBjA9x
lKStsE3Mi3YcrQ8cwxCIRySv4cBBA4utEd/afgVuO5yBxdVOtMmL/q3HCR829sJlVU+bwMZjTRon
sP37cpjpg/I6JAonXzG9u3Ei0a7TqFHLGUgTHHi5aSN4fNHEI2WwlV08lIpLgPGAIbX3CXE4JoVZ
Q5GDW7CeMA6vI1cW6z7L5caOqGUP2vpk4ZVNFbdUP9PluiNqu0yYWp1BBDOoKHL4EUFa7KJOcDas
gRXOjfVTSk+ssiDfa09YAHbmXV9G8x44com1G8eKQaW8LefhabA9TpFTc1s5BvgQJUjzRCdg+OFC
zRaJWJosl3yOIbpLM3OWlZs4a1P0W/y5fIq7Q81nBYP/Xb3Ngso9Z5NLXgFE7SyYAVbQ02AvjSmp
3EZsu6R0CY31GCtn5xGL9CHKmOy7dX1mdD0ssMydwSrR/tCO2AFY3bHpMATrAlITObZ6J87uPB3K
l8meNnV1Lirmyg0gfOwY4ymzFKcp6ICu6o9ZqJaJJb9w092P2sObr52j5j+dqWEkqAMq3htIARWc
FZYVDsKbxgyqtWXxnZmKblQTWy+i9O+cem62Mo7RePsgefQ5jgf6fhqaeBuOKJe6Z9xVmX3Adsdu
MMhh2RMZyAjfbF017Hqj+d/Uncly3FiapV8oUYZ52DomH+nunMkNTBJJzPN0gaevD8rqyuw2a7Pu
RS96kZEhRUgh0oF7/+Gc73gzy65ioFadRf1IfMEbCisyAfThJA2YVJDuDJ5QkJnrt6RVhoAQQZ5h
4MadMQCEordhI7XXEvUOIGmvNnjhGuIQa6euXGfEugb//iFteTbq+lfSNjOPAk1tJ77x4GBEwEgJ
ytnmHLeLe4QtQQw/1eqEQLtDG6b7cRPdHBSnejL4zLWouRl99SmZ02/d+NCmSTmbKOW5C3WXnMUy
MNoeZq7GhV3N5wZEfoo2F5FwVQWQDXniohwEaGFrnKpO+QhUWa1m1ZMW5oHCKh7IXb2BdyUuwIZ3
IjBlenmltLtpcxGkEm2OkULiLHS8jUwxJaK8/9oyoJUZu7j+FHl7dJY6XDEuLJAgc8j1++aEnXh2
JQWIZNGS6EkzMet08OLdbF+SNZXPLLRzV7E6L8NASZB1BmZmwA4sd0gzOseDz3/NMFXspoHSHuXU
4Bn8S6NpjifD2I+jeDWXd6PG/9oMmhp0EwQI9le4hOzPohtuOitPMphT/MUMBFjccBqyJIVeU5UG
zJfUIdNNRtKt/GQJIhhdURDrrI+OsLfx+AB5XKmDJdKfBxMJA3IPxWu3tEpF40+lCx3G6Khh2Onf
yqIMMzqcMk8vgmSrHZjN0QU29jFny6NWW19KRyC4VNEJRmQRkG0xkIoZ69D40wxfwkpYDXDdNSN1
Le+/9bF5k2I1qM31W0vm17THWDsZn0U5fdlC+pmbrWrSjR4Jgf1TGBphHzXlgkFhlCqS+glCrvKH
GNhdK4TLauOrt8ZbD5yvzwsycLtyL28lstREbKDwp/FtIS5Wa0Ya5uI4CVlD+1/fQFpY8CpULHfz
LeqMmz6iJ7R7DpyEvSvyELEgM2ec1ZrZK177Q2ym34KoGhFj2EopJoIacmlYzT9ZZuY+o8k/Vdpt
kvoR5yYl9pJ1lzTmxbecZSAKQ/+ZFfmjc/J7lzc1QqSM4yfqGVhzucqRtENd7BUxZRm6Q0jbVskG
jNbAGqUmaLM5dTMu6KTYvD71ZY6qI+9KSuw9nUbShaNK5i0U1zHLHtERcsOW3TWZdIJ8xxl3WIMG
D1Mc3gRde4mRVbBYI2luWANl7vC3AeJHoOBsWZK0eE2nXqDiIYh/73PlYvXT9zxyXjQyefBppwq/
jYfJM5QUI6DFmxMrHFDtQJ6IxPtiRNbssR16JLPp2G7mNbOhUoyB1csY9uCUXjP0eww1HMgGpc4E
0e6fFXW5Wk0oMTwkAeNtMTODrjPFGcCEbtJIpl26a15jBOHZxOBYYCnEYQXZWb10ctwj69MPZSIO
qzOr3AE5Xvj1dVJxCBFKyvFdob3IprdYFV+6VIUiDXhj413B8UaqgfQlTJGiLFqsPd58zzSx5Kli
g+/JyUNTIwZMSowSlUDNs1Ob2PJGe3JcgF1+rUtw6s2NdaRdG2u+s0o5gBJETJk8lNtyrDaJi5Az
4XFEPtOQhrVcfOWRqdLSQRnLX7JaOi4iAeSuY6iqNC0Lc2v6Q7hDjKxwLsAm9DhZXKsvhc/OEYnP
IO+bCNZKzrxkVbbKBRe2q+uw99ZawhAJB9bVergRUCuei3kM2t6hnJai6cCidfTtcfxp+YM57F9E
lH6VBl5B9J2/BcThZc4P3KvfuVK+KHQ8O1AUpPtYlw5z4TKLt8SOHNdeopsST0rQ5VyloDpfrEZ7
JLXWJwLuopBAwLIWfH/tkAqTv4xooaBREC4g79FJnPqqr7xWXq8F2TZVk/+G18F+cqkQYxqUDYl0
mo32lV5hn+XqsZ+cB802HkVf1oGxUT2AZSXRmD7Vs7OrleFJ177HMnI2dBMpDX/bxjZ1I5NXc5bL
3OfKVI91Uz8OMvPALiZzo0TzmRJFwicZuaJco/2wudtKKzlkc5u5tgC3nvfy8Vxx0fqaookAHtbi
Mf354EaUSClBgNJKdYDSirJafVh7/Hpt2gzuNMzyUaZMBHZgeFmy1RtUB2AUHcmLS+csMIxtcQ9o
YOWsA+NMqz8oYK63TQGQ0YPAmevrTT66yeOA6Lljo54rKkndC0thKTXIv1EPdmUogVpnLzQdjMTU
iv2tSnL3GDlhb1q3uMAbpamkXCgylRMak00pwPEjgakHhUiz6UjhrPIxY4Tgxk/0XQoHFA9QFCL/
4VOr+RTnFvFiKnXHusrpBimc0M/g4DKVo5BInEcYJrtpVP4i9NLwm0GKsFhaIe7tbzDv6OAm7S0b
X+UhOjpmc2M7e1FyifGD5Ay7bsICrKwF5OqSal6a0YE5710hq1SUTuQ1c+OuM9jluL5jMIt3ncMs
ysXeW3rxWnwvrAzdmMDFHky10qzv5jB2pLDQDLEBvoE4+BNzCniOGN/7SsblUExfq16XOxkyABAR
3puKepywrN80aDyHSfwuOfNjOfGDWF45+XFN693YY5ffYWmVjqrFsU1T7ctZe5NGSvNZSwgdqNke
z2NO9YmOcohQik5tPeLQFCA3OCwrlXnDEuefrdaN7MJtt7ZIUkeGfNMBuriiwc8dr7jjAOOdyln2
VYfNfWd0fPnZ0SKWaAeIqfdWSVVdqxyeW8vEytTomtvE7oDS8qHS0u8iVYpXy6KvUJVcDTdnoO6Q
B2Y236ZkXRGi1kH6Zebp4tYasUbxbLxJxWuVT09Ktn7T/ih9fYLDcugT5Rl96WfVFkxq1K8mJUxC
X+evXBbHnsfLq+tPq+yAVzjz71ytGp8MhnwnO0QpJUJle2B/jnnybfXRl2D/HQ6LguTDFt7QfLVK
wpcxSLR7I6Z3jbTUbi4ejcQJY5OKoVBOySqR38o0VYhQ6aLGneQ2x11WqLvVIoVCKVjnOlq2wX+7
HdhUMBl9dp6RNQYzjL64k9GiLFeYuqMWHYuyeGqGESRtl5d+t7Q/SMPvUaUf0SWngTMavoPS103H
vtkPyPnTCnkCdoCL1mDlX3SYotQkOGmHo6jd2kwfJLW4oeUOSlmyvVVlfZRIf8Du9K7K42sW2uIJ
ne9gCLWiddkJVj5k0YuCNm5XzWWgTHxOpY0VemLQhEGi2JRt2hgMPQFH0xp7VSVTwGnLKZnh55r6
T6VIGMgnKBK6SdNsvarqjBuNpojzjk5dUgObUqxRhvRNlniCtLFE3dCnQ1jMl06p+T0j53FZqsyt
dQtHQn8ysdQZ+gfyxXe7lt9wXH+YufZDZMxn3pNQ1tqnFkXynqmNs6MoT7LpMjpElDeHLH43Y3Es
CT+Fks4Oahnlt3nk5OiwzA3dx8z3EQ3kOtm0idkQWsOm6AcGxD2uMkEcFQtdqeqn27CzJLYwTfy+
gzOYK1K3czvL/g3MaGSGB9Yfza5vyBxsbOr0QwNvBLGWx8G+t5rWL8v5FfdvgidTPEilml0qBd0J
16ZF/vkYjkn6q5qsHzy1eIWFRf4RH5Bcowg2yc6qUM8sKNC5QaMHPKBMdzrqKqjGioACq2B+8msS
YuZtIGqLLyhINq8kjMY+n77UJQmNgktKTksEGaVXR+sUwGK85noTmCV8NVFXix9LZigm59syIznQ
7A1W6RwnW2IXphwVkHJE17UvY5b/wsz4HFM1Hq3tvrecn0hLieCV5IQZfn9qdKaAnWhIGtPelZqF
l3ove9L3yKEBJGXJv8aJs898NO9Om+AF64YdEGOkyBNesaSfnxNVWkITlRWWmWT0elDYnhEXBWFM
Ju/ZnM0egWNEwRW2vENyxJ2DE7fsDKBBQxVUmUPjtMgPiVORE7LB6pX5plWY0LXRUnbm/D0Mi+zp
YjHD3Jme1Nr+GMzyHpdkT4sM5FPHkTeQR44ZhT8xlra5R4xrKpnh9kz5kwGbercmEL0a55rFaYYJ
dKk5PTmwwmRgozOve9Np9+aK1FlNcbmZRMIp63iOMBR3ttZ+wD0+yLmls0BemVAkYmt9p/ZoV6rg
2lOKk9PIP8hms71mZ9i06yPPp0ICF8Rh/X00iCcz0ewjW6n+9I3d+N3Ayy2lMouQ7o7/gxUk40cY
Q9Pz0itu2mMWAK5CMOFYhka17HO5qEN7SlaPNAnFNWCcF4v+3i/sKtamyf2553dVs9dlWVk12geS
sS9pn07HaR2ukbG6U/m0MkVw8br7Lf22SfRBmNscssjU/DjbzLx5/F5lK3kQiLcY73ApzKrs1fIz
Gb2vgjM2ypLXHhNJYA/MH/Fyn/tIPyExBgPDXMfomuvM4tbtkhQhjoT1CnWuHclubWt+l/JRTsCY
golu1HWcV5EQONA3UJFqDDhSOtNbUt9fEmIuDLg/55XyksESYq5UUfUQx/4tLyXzZC75XWHGFfD1
T0d9Wpp9NGTh2PPFQR+LvR4zQEB3D5x0Yh5I6KLpUWE9Ah8XH3jMIIdHkKCgPlBmPvRavPgGaPMd
OtpQdijlKeBbnwUO/pJeXlnbJMMuRwESNE1fsckmawHjxc76+yk1mXafN3TMlfNlDcE3QciRlV+O
ZhQhXz86vryaj9ukEMH1sLf16CfBae4aZaOBSqADZylZ5IBSukXZ64b0ysXz1bXdiyqZKR54J0wK
p/UkyAieassxosjydXamB7So0T5RAoCs03WwWxJJHRTkQmR/hEwEKsWr20zmT+lQdIxjbWOoesAe
gWocEz7zXqr/SpORQOpbliPtZmVFPmYXICXJV2QOe2T3w5OqvtRMwpM6f+zwzy2CVKchwV0z62mI
i50ZYXrP+uHdGOPsDY39SY+IdsunhEy7BGWUY463VIeNVgqJkomXjnt5OVe1/dilbX1C3t1LS7TH
5giGAzfCVq0FFEfNSVRGyNCeqUVclkczHkO9If6QDpgcrEYL0impmKvWnoam+jzJ0lMvq50PXKnn
CDqgTH+R0o30v0bWAytb7PG7UZ8Nr7cSxl2Sp7NfP43bJYgOEf+EijBPjdifkH3omw74u14DZGmT
5EGyzg9BVv0lKdUTCQzTWbUrouK6V2a1xVMuJJSPluVOcIgARTWffML5ftIorIyfRpZZTcZjetbs
COgJ5JNQkfn4E42+xSzrU8mLmczteG4aYl0mgwLfcLYoyghVaKqchHKiYADzIdvdKZ67OChXg5HK
lNxI0KVaJ15Os0fjmOvtbwNPl58I0wqmDlQaJKBnkVku9Rl24ZNldZc4M1uiwC6NjJ6vnKR9npy1
dgkSlnYtA5RF7Z8QLhO2t9pXjYVkQy0ZxZlfIXbvW3XvyMtRY/IjoMjZeC2yrkDp69ZzB1gmegC0
cFek4mrb6Tv8PTceSVbK/+jr5LU1QVDphBygFz+lFr9qVhKYtXXJC+WX2bGH68jiJsrF4LbBcaZB
HTLLGXoQNMHByp8t9tYstKcy/qyU9V1Ny7dWyT94FthsPCe5RMVEJdmw4BQOaYjRTzYpt/ZDUpeX
KmYYFy8R9/dIyLjc78s8Xw9kCF16qXgppuprijW/6LKN+By9zFW2l3jUyFBIUX6Ud8KrfwNSbill
ZAyhovqSWf5shYggm5dhIpa4vr1inS1Pdi3dllwZgyIzHsEm5WcFnZT3j7UqpLwDAudHK5e5Nn7o
gpyuVjmrSfSn3JJ0RVm+ggh66m3zl4VZqihVfCwzU3bj4x8ZDL3GyVnPCBM6B5jkWCb4NzOGu9XB
D2pklfFavea+yTuIv46Q7MxXE/stN6MvlCmFiCtWISw7o9yCijAREVrqjRvT/q+kG+I0jaBuqdk2
gPypqNgIsWF6OydHBeMiJGYHHNW+G43RbQs2uFZ5B8r1kUXx+z+WsROW2k8l9h+B9sA0iNBicoLr
JaUnl7LbhDhosUd/NMzEyzR7bzb95K9W92hphCtU2pnN0DGWwCxL9OF+tKSFJ+bY9GrMkgeVvX3c
I9+VI3xlkzm4bY1JTMKPH8SsXXarPt9K2wxAck3e/xM55f+ZD/3/J4aChnjvfy+7fB67dvyfVZco
ff9bd4kNXUNWuTm9NRvl+X+H06jGf5iWhhqT6DgGo5b5Lxu6jtNCNgxkzIpugDGxYRv8D92l8R82
b4qKoR2Xxf+F5NL4XxSKqo6sExkoTrnNI6hoG0r232DLTTdMI6zb0e1shxq/1Wj5KIaLyKxp9VJ5
oLXIm1+9MZELUTiNxXZFZ9k+IQLRIxBmWMonxkhxc2XhcCjsl23sqq+4RptMgFxoUqizqGOOcp7J
O0XOCVTS9aAsx5H8yPnUSviU7KJEQNbPlVuXzIBJMW2e5HLEQbgkm+MMB1UxIPrB/n1JxpS5aKkk
gUZME3WsAY2Rf8hqbleUa+c3dfsDwam+p1Ih4fViqV+nZDjn6rRfHMNmnWdhruvki5MCr5UQQAWx
LP+u5vzyb4/Af5F5/x3Hr8p/jfz/MvjD4NVsU4cuoJjgfZGBbpLXf/v+5mOvDhXtn8vykqBxAUoQ
flL00KlqxGyOvkvp8K5J4/w7pXt4UCZTfUmm+TdbcKSdZvGkYiD2OiZFt8buq1BtS/uUZBGHbKWQ
CMYkvzyv6vnvL6zGVX9u44vawZ7BwmI35XBKRcRS32F5pifitgWq3ZsFnQfQJsIH61Y9/P21f39Y
OlV/wPbZ67a4ryxzfKT+298xC1jJdzvBxz+Srdc+580r1zYKgGLM9gqO2CeGbuUhJt9Uq43+agSj
CQBbVM0bA838ksSIjMi9rSDoKPXBWSfEMQPeeGJzxatGNkGw2IUW6MtovpBXtlE3z4lRBHjwrQfT
6O2HxOgnNlk6GdrUjKToTip84C57HzKYRagr+G0HJ31PEfmopBonBjxD0q4Twrz4cMO67WqAZVS/
XovMbG3m6c3QFonSR02Pf39Ixs21G2dxR4Zs4UMRlTc1snRpjTWDalui13L6wLBbpIWE7+wTHXL+
qtV1GBPTt32xK5GaD+w4DiANT/FoJXyuHeE3fZ+gINJ5zrOWMXi7pP4cj8lHpnftHhK26Rt5nHxI
8ojRIUsXj5o8LwJ1krXLrGNkWfpTWjZBaSl800xR7fvVmB/0zohumGHdZtR19F3OR6OJ6awpzBSU
FaCXOqxGz+DXobVS087DoC4f/36UK9YRzyIF0Klj6RtW00smtwfYBWKfMme4aJJmXYQinlTbUkMz
MozT37+sgEjd0gQPqzAp0BP0VEPXwokli/rM1NxoG/0BS8F8HvrC0xo62nkoBr8mFO6CnxwOUt3q
9X7s419Cog6mBDzQNFmXQUqMMAWkyeIy0x913UYEbbXXvz+Siik5CETWuyTpYZ1HOBHpOzfIIdOs
1RHNhzHOI2BPSpmu0B5iyflY7RrxUkTuoRgtcKFSQeoj3fWU1kBPxR8WuP2VvsXtGq259K04Z3PX
XkalL/dOyT4/6VaipGeHdGCWXuc4Mb4mBhunmrpjnUv5oo3jXo2y5tzq0xNxRM5TnjeHqei+VFi8
Yap0JnFPq3Fd4vbRtvNfsCGsm4RPncJgmT5jy34yqEsno24vTVsPj0Sb2YcVxUe1fFtgKYzWSZ7I
f5Khb1jmmeHVy2Q53WvWW2lgYAA+dQyiwzJznuZWS57UrnlRmvkx6lCENFN9sbe/xCtjMJ0+H5t0
/dA4Esr4ZcoPvT0VB1J82OI1tXUzxWrdiKaGbgsREXuR2NMAr0dTpz5VJXX255VYrmqgxAWCoDzQ
GzbbD9IWrDYyBBRwkXUbQW94imgq/+9viFOLkUgsWQHSP7ZwSbIc5EqJnxuDb3RlQOJfa3k8i1p8
0uE5t6kYLVolYbPfUuwbF41zGxDFE+klVu9fPxcXk7NnLcqYc/tXYLMhdJ1NxhVRi4RWq7TQmavq
WZpQK5NQQoh6bpXPzFitm57nIMr4h8XC9KmmBXPrLXqQMrUgioxpx9+/++fPCcBX66rJD4ZcBSNU
2h/Ii5cityw0gczRYUdr+3+eyE6PNEnatn4sB8ePskBIY9pz6HQqEok0016MvETdRLizB4lD2mWE
oD3m+WZJXpl50EGrbk0ePUMwJAPAP94Ss1lpTGN5bxQTR4jQMwTAkSNtCF/pNs7Vh03E8FGkJqNE
SQ015j9DvNESCn929BdpcCqaZ7Rr/ckxae905v19bd9BAFxYALkmqQToHI5LkZzQWfqJvoRJ+8rM
9VGZ6Cd00sksfqoH9ZGgCa3XXVHJ+4lFEeGUPFRSCIsBU97nMKHclos3VliMaR0UclnllWa3H4Ua
ODHaCs0kT7s7SnQLpfNLZY0zkJG9/VYq7EJkWZ4yWz52c0AOws80HfGQ6eeQ4qC/eQvOaFWCwx5b
oWmogVpo3FhofApO+Ho5zlwDbEQOXVreI7P3J5OAlTTCXQcacJCce5fmh8gAa4L4YjauHKeB1lkh
NhHXGqODbOgX6pzHItaDIpovyQQpVA9WWOelaAO4ltyXy0VRSXzPHDbc0S6vJSg5NL66B3/F75Ik
HPABRiPyI7DCkDT8PCZZO6FFL5zT9k3cvhGrJd1wIbgjYPQxImXCwtmx0nHXbIl9dfhAvRyo4t1Y
0eOlr7ImHSoy3qkcXMQvvtUiqVQaL5dIc2fKR4V6KUqbCBvWiy10bY3N2HzWpSRE+oQTQg8RKe5m
OtCi4J9p4qRhCG+AtFpafGgWLRgl4ZWOjrRbv0YSBgHBpqbNX80YumRRX/pV8DmI84DpkZ063TkZ
gJO+oYvO0Shzb4iTtBSvHU6FKWN3is11BM2CuCeIW1BCZNU7Wh30bbezbipE6FgkSJ92qzrtTC05
2WKLrPsq6ugw8biUVXp26sgtMMGaTgc9q7ynWoedZseZx2y0DBakKVvYaDGvYa2qAbQVf2AQ1cbW
nS038gd51yzxNgK2PxP+azLPFpIY7g29CCwEIepkui3UkEQWYGAOxpA+9A7PZLV6GvoNbnUvthwi
/jpXJPNJi6crgw+S02Pf1tAsTfZj2x0SFXgPX9gvzDNuVtgXYgQCm5Bvx2l+M5QmkbSsERhhlyOk
iCHzPl9aT0T9Xmv0EEsvD9gPjJTP1I4OS5+cm7rzuM/9aEPO7GVL+tPOmgdvfmerrOmM7ig3rP8N
ycfH4CfM/EpJukFOfc3i/rL9LukzxAosdSPI1kclpuLhySms7dSL72O/8SeMh7kT+yGugp62uWai
PeKegJPi5ZkaRLH0NLFs6nElTV3QtjMDAN3r+jTcnue0Xy7VMLz2snaKUrhManbkT+61hUuN68dD
eUwjUPCbLG7uw6k2GSL0vtMx6bDrc5uph5LedazlS+J0xwyarMELPaI70+WSLelyZXi+U8Vw3P6/
l+1zKnQ+vK1RuZSVfdCgDUWdOEJ48EFauxN75I6PcvuMe+NBhizbmKlfAJlS+vP2IUdpcZjKhguQ
LRPWDFDqOIO0a5uCfOAPN+P9EZMA54MQpilft7OwdBbCfTu/f09Ap2hUqjbw35GWPy/H/ajKH8uM
USio4prPAW6kRV2qbETLYFH+bOcZ8iJ5vOuz6Xerc5jUEkxHximGQJBcQik3ninaMEHMvCH5TYHq
LJvELWnQIVXtZhjIQHPnnRjkoyay09pQar53Tuy3a86kGzmvZNzxfpPGYYQrMu9IWS6Ok3pFV71P
6Em2/xkzv6zWbwChyGtqpD9ctOFciY8+jpDt4RUvzJeorX0wHXubiIkhHa8cEm5ZqmT9DbzMvDhx
DyBTC5SlC1RruhocmHH1S7Nivv/mozDs1Ku06CGJkNhN0WXMpOc6DyNQIk16rrQ5rLn1ZLTuYJ7d
bomPDQCMBUVyJubHBm1MjIo3qrG9ggDlnltfDXk65Ipy0tR5r67aPq6MD2MyLyVp1+rgwb737BIR
DmVNstMq+S3LJVQqbfq5jrq3oO3imLf9eYEYob3Arr5HEWJEYKsowTP8KWzVBCJnTWcMg8PATi3X
GEa+V+Z71kUV/P/xnMbiY+D5NeXmnZUEgSY4ERvpaPX2U89Qc64gj8efWn8H/fQ2JIZn2wkQbQwB
pLwXSn1MzDZYnOoUqWCvkzL+KKXqBSSMl/Z9tZO7KTSkhl+t/4J49a5P+iUfVzAvuayzggYJrD9L
6l8N7L6I8n1s7RcjZ2GzsFFcbeulSQqUCZsQG4l7F1uWp8Y2D6l6n+oUNgx8TSqkb2r9c1TMX445
fRpj6k8LGmaDsq5XeQul9TPNAjJz97EmmXz78/u32jrnVjZ/o3MlHy5q/tAZQS3QgmYZQqBQdz1l
aShV66liq2iTElkUdzWHipSz+QWeZv6eRfTUiwcy4+5xKj3rY4+KTHkcZ0be5nNsJy9Oovt5kwdV
h4dpkqd3s5ORs7fNY0fCd4n2NIP7GS/Vd1Opn/X6vqzKKxBnfTd13ecwxucukX+l9RSam9Tcsttd
FtUXKbeQ7dnBmmQsE7HnjXPY9atPrt5+qbVfIKZ/aXx8Fe4EZnWopHsUjNIxW3GUltsOXjtNVvsu
8xDuSDTjdXxI2u5JpM6Hib9u10rVMf0CsH7qGiOoGnbJ3HAdbXatvYK08TuUyeqcPUjQyFX7UVuK
y4DBxEqyL9Brx7GLfmRWI0D58GBmNwMnPnkQx5TzsKY86x082c5IkYJiRH425P6eKctvqMLXNnYe
Dc6/2VoPBMRub2e6yi/UuJ4uI7JQhi8tpZUqlVeHvd9OQhvtag99o7718JwHigcoFkQS4HUyPurC
jS2iezLxxmLhvbWnR56Z16FuPhSJepxdG0C3r1U0D/CUMGIN/d7kxQdntpsqumlQYFfaCLiYLmP9
kxp9Kov5CeDu2K3119wDR5ui9SFXFsNtbfiXbbpf5+QBFFHa6FcbDx6ft/Q1UD/s9K9BK1R3ZIvt
LrbkIWr5A5aoYCf+1ym7WYT6sECmhTMfFnhyHiIOMwVEfayFFI5CwZYgGIR21TXNnIs+IipLHTI3
lrBmpOrFufY7tYpjCt1KN5G85BOz06GfqcbyU6FKx1XVCQ4a6yuDYU5aGrCwscBJOSzIgPejuxbo
oG0YwCtzZImSYIdigI4JvhqADtt5I/5wL3PEpKWxJ80C14ksfpcyEUAEkAz16iOX/1g0DUUryvq2
PmJO/uVI/a3WDc8YYq+l3GKFf+gVfENTsE7jqebUR3PnK80QZujjnGl4iXXljOTmzYwn6G3hUmg3
pSRELPpEmu8OUUEtfYGRU+3Zs3Bx1arEgYN9zb4Qw0C8ogJznfHffpScKRSiOU0VRyeMLZSlcoF6
sSS93korV+j8lEX2DxY/ZhOcnYEZt0/c7JXb9sjtZmH+IfcmYVtaARinMJlVNZQkLSRPgJD6ZtMk
m7xoCRL/JWYFwx86hLFyQTpw7/DILKA4OnHH6kzZno+fonrSJyMEt3atZXuPCCvdRTP7nnX8s+br
qU7Yxq3GHdX2XdC8h1VGCOGkvExK/9sGnkmGDV437DCdNZ7I9uCWeQTXfYxj6WHdlO2XqamnncWH
1eqRr5Auj2cZEExefWL03Wl0+3o7s8dn8MNZAWfcBbF0V8t2P9fOyajixzGdrkrJoLPvTgmKXfZc
QbshzWL5UCLjrMfXCacF2LezM6PvKq23FrImTXiQkNBbs2FsnOOQR56BTEIpfktcQvLSXNJCzSEp
RxeHjiciBmagLIZ7J2MiSw9oU5Ha+/2cHIhJKED9a3nqo/ICWWL5eKFCsr09pSvgwIinTdjPwmtA
mVG+jyiYpIG2Su5PSh9hGWxUsc9h17hpWR1Gtn+Dk/gNZ7tfodmeGMbsplX5oIl9ssdyOg8OH2Fb
MRCQ4gCc4uMUseIwevqR7GyCSotWdkSiD+dzLkbAjInxYsMP61l85VP54KD42XZUXDWPTNa4ZlVc
JfFVIfCbhKKnWKqvDHeDDO1NUjoX2PAgqVDkRD869365fNkDHUa7Hnl12YBUkP0U3SdKOYCpsUfO
7OmLedetOKhxc2QUgGsk/VRNhPiyvlB3yt2vWrJfhSIHfRkd27r/npXMl7G5m84G+om5x0gU7yxW
T1kUpNnGMdy6L1k6Z3aNNTU/CJ2ljJo9k3IZjIWBMACTJjrSBGJmk/7BeHWIJcUvsSQUScoeL3cA
/cdXQg53sjYcmzEJI8xK0GeCNCpem3uf/p4b1j3fVocHC4LZYGh7w0FVBRxlO2g+9Lgnd0JlfYR7
R14vCO4Ps43KlpgetDOdxHAeGkeYOSZYFflYmeq6Sw1GfbMV/zbLBBrYqCHHGX7wIT4uZWruNPut
mnJ+3ByMKPU1Q7lJOamlU92EtZDpklDHLtSXeW+HRCXsheyETmv/5M3F3G6jyLWRI0e9/JpnAj2O
fSIjwM3QFmMWuepD85+Endlu7Mq1bL+IAJNksnktFlmtSqV2SeuFWC37vs+vP4Pyfdj7AMcXMIRt
2LDVsJg5Y0aMCHLzuQEVaqTrn1TIm6mmS6d09OCacI2+z4S8Z7Z2iQojnOrhLp38rV7rK4rk3XUH
BiQ+cHpyVVgAWqM5MAp9DIC/xvSULFGoKB3VsW1MY4aY41L0mv+cemPfkdSZyPh3QF6UFZ+Lpnjo
RRfYDp0jFW9t0aRBWRvfNNJWVs4F2muuSeFOR6Hqn9M2TrJAX6wu7CPqsrH1/OiH9ZrY9DRkcVFT
agsmUQ6TH+uiotgO6m4ZfUbREna9d8lSV9vNY/NoTpZf8JEpTAADxa/F5d1pO5vR8F1STgfUHa5S
fVrlb6B7fhKvFLdEF1VP+5qGAIWPgb8iv+QS9VIVJ7ryfs7yh7N8NlAbOsf67WrDpR9IpE0EmGQU
lrRPQTZ6AQKHKEqKyyiscN1Ce7GG0QfJzI1wYMmd5gzf6t7bx8D5qa9EsFjptLUh7sfKJxcU5mb5
qlnOucVQu3QCEcvEwsO5IsiAifHFS9KORjr50FSj73X53tNAFsbmfeZ/1UFc5pMKbx7VGwtuvcqd
9IHS30ePcaB4jewflXHmX23r7AHlHGNFI+0sp3eZlYca+zBu5bM5HytgiXWZ4OC3jipPD2umiZ1G
j50leryv6skm89klADc1daZL7TIU84MqsHR04ns7ucQezOpvpGPw4dp7sRS+Z02942vCFY3UyBF9
JsfMFvjL33sep+0qvWS+LBhssTZzFfFXqDm9cc0J8WzkzwgXe4J4OtvNiffDyzD0fupKMmxpUNeC
V1CCQTI+pjhT4DqzVxYHZ2JrK4snqxYU+VV5OJnZHqySX60ypDcpwFNTn8Bqyc6tcCl7txSje9GF
a5cF3lBADlqMe44a4Ij+BhMaMYQYgcD6b/xcWrbTXkxSenktt2sbgYof7biArzWflZtckLFfZ/Wn
ZVS2suRzruGHAqJGcGXI70/EOCjHyeBtkNgGD0JM9zC3/YHuixUfvm572OrSA3f5H9UcXWWi3ViO
HKb1p3XCeTT7ha3tRiJenRWFXtPc9DWjjvHPOM+wqeLAyZjHcSwuDYMuao81uW9ytFaCfHR0JT5o
wVD4dUYqXjX6n6xnFz5BNyXl5kcaP6rL064sX0xu4EzaD2ti9rM6rHoJHtjJ+56WO3ehMGwQR1wG
N3rtfNNheTlZqOy61z703WOv3NPcbcF7YiWm+5IjB6ZsigLPLHd4gXnrdbQjr4dKj08ADXcj7vo0
qw+2e7H0EwgG3xNGmKAISATNpgtxBtqp4S9LemGwwEfgAtvFuejJo6KE3hlJPLrFEhaDB6568Wno
4Q6e+rCd8d+OZ6bdowWbbpy1e2ZwSa1YnsnmwXBoMak1HlTypLrau83LOhPgtIin4XFwxme9C/L0
2mf9L0pcgn7U9kk6+HnSX53hO/CQbC79gbVbrR5KIQPnV17/tkdGD1KV8xMDvK9KBF498htxct0T
HrajXn1q4lXP3vT8x8SP7vyODO+uPGi1HAUTTZT01wWeIGUjyoN7wrRy5lWsqHk0cYa6HTspOCm6
82NWzktmOoFNkxebbqQ4IFsJ/C1L7apDE79ktGHOCyyQ5M0GHRW9lxnRhsp5oPUiNAT9X41iR3ss
r5yLJQbSaB7P7ozLsN0zJYF8UD7pdExYH6wrLwCrCcnGgY27zRiMOw2Xg/bNak9edAFocOsmtXeG
PzMYSmDNw5H4yk13KB8X7N/+phlNO1b/4bhBLi8LYWVYlyeLopoy/y4JFKpGu6HmGo59pqDsoyBc
Ah3dhyy0Q0HaINPG2XWw+vcnm7cI/aF+on3rLPPKLMYNoIQQoms/3UbdXXVFehu7b7QzBX2kbVS0
W64w8TVgQNkowooBGCL83LbDueoPrp4/5oX2lBTZycWw7JSof6UvG1qgjOE5Kxnycv78q1gxxrtH
7OJn+qX0gmgtbhTGLHeT/KwDnL+rqccrejbiEn5sIw6nCKVunqR3XCHXcSzoTRhDiXCb3LzXZpAL
zDlJnIir2XtHFtEDZalGRC8zXzp0b0OOT3Y2uX6pMMJWjdcR35xKLqZdXPAorhQBjsvwrBXdeWzS
41gqKBE5cuaXL2jp8uRiuJlP7y5XLzHbD+Ckh9OUgKpul06+6CLJA2wuLSOWdvOgBV8dNiWsRVau
gWZ1apc5+tPP5hWp85unxetRA8J8061EAHDr/7K2XC+aWFdm9Xi9fP3bjnj3DtJUw62P//TrS+vJ
7+kov9md6J6yWZZ3R3uPp/YnWzx5qRboyVg9Hr++pPRn0Qzt0sYJ6QfODpZ6mDPfCoFLVTLhP475
lc83MNs0FVePyt4Dnkj29msc4Z7qI/0Zdxu6X5O3gTut+nMDR7Ja1/YIp5cjoTXW773CRKEUz4aE
Ir5rIhU/FCCW97J2rdBqbLUrm664gesG2FLl2OMg0TnT27Kiz2nOVsvKjEswmTAMZu3kSpsQs3zf
P2pCx2O0pBRV5L8xX87oiQvQWeXaAaam+Pz1TxWy7iGmV5KLBruAHcHwW6Y1Vzczytdm8Gw/X63e
H+ZpDlrdNd6aBlPhKF/deETD6qrukiovrPQl/aC26T+WpP8btPVv5ud/TBaebRKhlvB+XUmz8j9N
Fm3lJE4x0UClRePij2bKmSs9ghzZoIWWhZ1rwGkXN5H+E1GoguV7NRs7vqqD09VQjiQLRrII5URk
JcqjMsiGXqDdJsarYJD/D072//52/91Zsn27nunZkne/IdhXm5sn55+eEE0NZqzPut9iuUz2ELPi
uVE3bQCXFa9xoGtrdZdzGt3ycVtt21iLc9gQ5LlVdLHVwLS+Yt/fLBNZrp6qtYgb3ybe2VE/ebHd
IrpgToDa5ZTRjp0zBILMe/z6Qn3in1K8/Xefy1aI8U/O2fYTWbBdbSrlPVxOBli5f/5EcWW4Kbh/
cjhx6l577ACPXc+3WdfabRFsE8xa4/7v1GitNsUpmnSowbPnt7ws0SIcWz7zhyVRsS53E2ff4f/z
/W0upn+7cPhkSRCWBhUxNoS0f39/BC/kBBaDXBp/bLTfZQow/naoGFhXd7lC/0gFurljaXCjplel
r6Tn+e3dvr7EUxT89+/I2Hpp/vUd8avSTcuSwqQVXMjtGfnHMyASzR29TR+VvZgBBGmgKysST9KY
1JXKLRZ742uW82ToBPBszTjFiZ6TbsABS7y1ORG86cziFkOHf5Asd7sREUN6rf5O1yVKRDY7z//9
e6Zz6X9/1yBxHRxjNIvTguKa+v9yM9Vt1XPtZyE3J7L8hkANdUOoqxYXO89qWVELgbmU8L+UC4aJ
o0Ft56lvxhPepr1BMu0EVyMckrjF+1rr4Cki1iF9d/ZQvwgmOqgr5V22udhvUFIfIBwdpFv3QFcd
Y7wlWcvhRkm18nOpbsoSv2gdmQjPwjUC04TTX9h7lJx+SrmlI8cVTdScQdw+1cqMXngTE0cx6r09
Ekq1s/6hXYhMDAN+HlVU8X5MMzZ54F/n1SuBLwCciCkWygSgCRu2xLK2v9MmJmWqBkygHdsq6Aw7
xZWY3R7nqwe8BpwbgIbCz2zygSICEtHN5kdXYrK2qnEM9Vo7DGards0YX5zOlSeD+xN4jyz0Mhhi
3QhYc2gJFsk/fWkd83QsCIUoLZAZR+tAPHKeMDU1lfUnEt5LSmXDGf0Z82jzXXOXsHHbKiTD8gJD
xiA4OmP8cMMMvJYhOigkmkXJnmDMNpJNn7+upKQ6Q39cicT7yDK/ymr9nGkbKRL5vhoiPlDwxs9n
Z3vaVEw/V9OHE5sIWSp6L7TnWkHJmkbSmRrJKrfH5NbprS9mwjnpgDAR1RNBHBrl2xppop5w+9sb
bLDlB8fVS+AJreBtgZzUj+MJys/F8eYHcvxPVnH2qvGhlDNhabF+Dh4LMyhXC1ltUGKOES441mmy
pMhjqla/0pqXqSv+iAZUM2N348+kE4hf++j6XRCVhNIWL8LYkyVvMfPWMLH+HSp5ZY0hriQ2X0uI
g1wrpz7A7l8ERaIoR5gv+YSfAY2CxCr9AwYzH3hoNJxIQvi1je+WRGOMY3HcPqJRxLw6z/F3jm9M
/d74xrcJGYCP7E6MvY4fb8FQ0r+45OsPdgrj5QvRX+cXsy2uBZ20Qdt0GPEoLAAyzFiSE4Qo0UqY
brHFO3kCmm+lE9Q7Am+hAbY23rnM/CViY/jsmDpC0an+MtCz7Wbla7ck2aEZggng0ueEaUIcMpeH
wogr52yNwy7ZbBK4GcNRZ5tgO/3byoiF1WZF6DUudR39aUf7zVztdQ8ohqaCeyvSaDd2dvFuUyRM
zdaPOPPuxHgJI2M3c7Xoh9N8GN1yMsv8iu/85PTJWx7Tei8cB8l1KoLOte9dH2enXmcFmTlZeetQ
mYNZB9DRWXeMpeJpcUv3WXY2BaBDro5P1VK5zLd8mdPVvZEl/h31KfC8iECDIoJgFI3nN3PtXNwt
dknRCRC6KXFfGgnRvm2tK7d1cgeW9oMlrxY0kPD3IO6Pw1w/T9B6n8YENkgfaz8xOb4mQj5pbnkd
raK7TUy98+IR3HLIEmZDLXfFot9VlX4aVTIc9Gw82EL+slxbHLFYfet0rrz4nsIoIuxU4yvUYvlc
xiY1JhGfN3AflxxPolP1f/rGmQMW33/H3KNqwFaGT8XGj8a0P3sT8ZaylaMS3KnIQBIthCKp9S08
Bqt+0qzCODQ1QiabGJf6owsmzjHUlAmVf/C6G/+Fc59ztniuWkG+dQd9cdpzSplOl0wxySOS8CLx
zHAC+3LVB24YvaXvcs9WSNXhMIJkKUsaJERJsG8U863DtgnDByuZTimo2Rv9A319yR0H/b3RwSuK
hSLQPk8AXS+ojwZeQQfTK6H6sgniNHmNvEm/DhnvX0eDVbJGpOKiFrhc/u7EMuPCDwhtWZz8hFCF
xY1O2qKrw5qoIc9/f62Jsp5jBj6pi/WlrS66Mk+YRb2r5KNzN+H1jHnbXoBRTDhjrBykgvYdTrlz
KSb7RXNz41F7IU3ihDXR56B1jNbvJz07ZBuCxOPShJLP8N7ouIbyZtoP3KwWp7xpZg8/pzQMXvHT
GyJSEC9vXZ1wmEkB9iOe3XuVUfCp1fkLzdovXuH2l7ma24e1akKqfuBFDIoYmXiKTYM3SeL8JbJU
YKZa5AlxDH2j7g9Gwau+w44wtbRAWYsBSGKOhwuTdJi2U36MdP1GojO5RfwJWlx+K+Ao8pjjbaFc
zI9NlJ5qYgfkkE1sozh0PLt/yHJGdm9IXnX4nQ149mvdZpdGd9XdZvpObBxaILFD1S758zTA2km4
KtVADDBflLekc38OJgD0eeaNbfCJwhN0S5vGuUeJjgprLK81lkfocwYEfGpDKWKJ25unOXsXjO2p
0CwNISh67cu8etYxBGXE+/YC3cAnkEXuX+uo88xiXEbVAMaPYhxZeWHfeRP+mn7lwovzY0HYHarx
vNgVOZ46dm4Kv1qIqUmcU9zWvqXa3p9mYzhnndx7SF2HqCWM29fJ9esL5YFIvfl0KwWvHME+Juir
fL4lWpTCxkg+1RDLR47f8RDVNU70Edeko/KPaG1+QrRCugc49BBNtLATWuX7JiQG8q8KRO9Iv1iT
6Ka59hSOnCLArlwPQPbXl0ewYGvWTKfCwGbBmoZtNnh3jAfMgzCxKTOebk0jhqOlbHBTpNhZHawe
PNYqPcaT/tFtLvKIXbif9Fj1RcH2Bfj6uSlh/4NCRyLJmvEyKs54y5aXJo+iBxMtYR4zd6fyodxP
RXVB6GY968YxkRJDWXgvJIs5R8kjycaXPM0++7IfDkP6phqsQHZVvGUGnQNY5PB0iQ3BkBsipNnk
nTLz7DIxpZ7tnA1e6y0RES9PnKdFdW9Ujj+Dj2Jd2ksZQFwSl9TwfmXEaK6IznsGUE5mKEZDvE2r
JtAvGoHhqWNtQ88fdylI2r3hNG6gl0BNOi/hCJs74L1Js9w8iWnGjR2O2JaIL25VVJkufzBE82xU
LAj7iIYDoyjuXo7Zz7Wjd9ydwE+iQp7Ab8J/M+J7lrAfoVSyvyTMUCxL97k3nmqgIAe5AKOft/Yo
YyGUZzZbS93K5memsoCdNMasKtUQSpQs0VvY18WynNjr3J0F24fgPb3rs8w8EUHunkqmszlZSXv3
ojrlRgF/t5CPc464M5rtGhTZdYJI1Yu2e+azeBN67J5Z9P8YvZuT19V5cC14spb9ayj0KKw9Oh0w
qgZxobBNdQ30Kj2ni6K6TCs8H8BKw7EiK0BQ4VEk8ALnTHsApjkGwkzP8PXFTuYOWzmSWD40x42W
EJ3yvHjtpW5dUo27zAiVP2hXLwm1msSlbdfWcaY8amcj4j60QFPsJxZexbVvEB4d7lF7UyDTwO0e
d1abxDduf9oD2IzrMJbzERt5Mtnq3ECpRgjs8OUNt6pzu+fV4MbExfFjddh7zPqvccUFFk9QqwBu
cynhncnt4Kh12U11nBXeiKnaUfhjW0daHC8nkxr581wyNbH+ymvcU5RWaSWbxjQ26vPSD//vy9e/
rdlzhN7afSucJKetjy/EFMiIcecN195Md1lqI+m76zdbH8WTg+VxrwZH209muVewdg7K0pjJ53AC
0HlJ1/gptToX1ys4FLtc9pql+jMd66bfUxTPc6XlN0cX+W0q2uKmUpqtuDqQ7ddBdhlgCW/69uXr
n5Bt8hupsQW8aJIFo46qUyitO9W25b2MGsahrRdADdg2bWh7HvufMPMsv5w944kew/04l8isHEsE
y/Qd9Qjl3orLC13szdH0SvB0dkV/KcHhqsxSEqCmDOMchSlt/ZiZ7FHF2rdpSSgV0xprp7diOsuK
VGlL3W+xYttbTe+X4agXIoU1toqnKB2vvWoZ27LHdMEeoIGJBNG9s/FDHJLU+maX40Xb6I59/Deu
bQTr6lm2dMQtjfZX0vzXj6o+pA5obpavTY6pVxTLs1cUH7mG71pvz7j7SxKclNZBc9+n1lAeukie
dHzYO0lD1Q43ceHn5lqFmkx/eqq+ZBnJOmOZ+XyxxavYhGibTcGVJJQy+wDFatjXM3vBCKeoP0ks
Q2aHau2xKQLMovNe6ylPUPGrVGOQejmg7S3tW/NkAVHsp1YPZoLauykuXtLaAk2+Ncw2iuFSG3c4
xsh8xA8mGuLeIxbl9aRQnBlY3LgijDB8+wvfbXLLJ9nuh7W9pflLu8KwANA5hWikuIwELu3tk9PL
9NihzWCziALJQAhTzuBinuIDXnKQKJnOmjiKkHHb5ahhvvPjdQ4tsmU7G3bPbvxBy8N6mucG4zUA
A1mUP1ssVIGpRyTCTe0iKRHfzYjDfJa+j2VLWphkUVjHT8MEXFY3sU/BGiLyhe2A7phRUBqDwtH7
7tLGe8cMjIzVnw60oV8pWSlqznjyQMPARiddfI6lbh/HEDs0t/g02za0exxhJrFJn1vzfXJNQBWd
vhnN1++Q4GFORUMY99ZLOq+XNjvatcGKi+7PfaFjKRr76Se1serU9vkhnZe/WZ3fNybXQZ9/Mek9
zzkCp1P2byQ+H79eS/niwGDgMmzWbK6slCpEMkj3wvHygEf25nFiJlFfBVAiarjEqjpwEvA/pl/r
JGt32kgzauFFzIjulcjPb9V12qXWaIsDsPfgpv1lGeOWGEDL3FvPV+7B5wW0ys5Mhw47cdIFjd7d
4sbAGeL2P3OPFTD3ldDTOk7F3r4NOWK4OY8Vl9DxA8sor2Na3xnZnf7YeITiOdZKDsa9ZVCOlvBB
IUTeXcopfai79HtjAcYpLHrC3TXjaHyoyW1hC2xfoflQV2zjPqPuY+35UQsDagf86h8GZvCA6qGB
wE7/QV84ieEmGg62hhljpazxEnvD05gR4aZ7BdoDUQIi6UbgsX3noRmXoy6c2LdWaLIAuHDxQVvl
8ILM8FJCgIvKQyMJaxTc9N0kJhlhxJ/SK+ugUrRbjtHIyx9YCEf1clwM8SBoQfd7J3PCfBanQTYf
VDYWu7VqlS9h2feskebkWJa/o86uXitL8w13eHSmkhSAvSR+0S40FOVvVQvogMV4GUdPVkzm3vWi
qz0ZzqXyEuA1SsnQzj/mxgVtnx/0PBVvBJZ9t3bf8mVNL5RUzuQZmj+ziymQc4bns7smI2MGkt4b
AYuL3rV9UANTwj+nSCeNyAW1qN+t6p4t01vejQ3H7BBj30dIKttO+NqKo9nSC1+XURemwMQY/N9X
vTf3HhprnQLoVv1IoUU9l8dCVK9lrn6h/UOOoJn3icAbWxw/S7zfxInPaCNaMCfZz6Ka4yOxABLl
nTq6aniqprXfr1nr7VaSyHipwK0OTrOPyMARVsSCRksiQzYfK5wRjG0JIZm1AsST2OND54hpV+mN
e4BwAFe5sut7iynu6x+0tiJLQBtuqRJ8eCoGl2ynb6M9mUc6xH64vIuv0VD+qnmPyXSB3GVT37o2
jEUJIATbsuZ9lsUXDitCC0X74lBHlcdNfZ1XeasX/GX4XsqDpVsgM833suvuBg+Dn2fjX63l11fW
1alJDGofN39yYQ4II8n45NmMGMUyUOsz84Sy1HluX1vLFGFsRjWwAXT3Nqah0qSWIebo8NLeurVC
++3m+QnPz7ks7R91idu7s9If/JzeubNwZTCaBIbBcq7AeTETAuoowaLSaXjv2Fk6FiszzDjk4m/2
Suaq1coHrDdhD9Vee8tE1fBdQVzZ7tMZCz5uC9tmEg0xh0B4W3Fsyr4YznOhHkRt/fXwhREB36Q8
JICmNmGvEXDcy559EOM9RYl95LdzdlIrv1R3YVlZQpZ04mNTYeM3CCSzw4WsBK+blqPsnqbqlzku
jJzZ70K09jltYKevo3osp0bsGGXKEDZ5tUtcea2j8THKy/qhKWJKPqlH9ZqVJW/cnSmLqQ9G6Txb
mfPQ8Jgcimw6OiYigy2H54VPF7djuIWp8BwAJYS2eII63yi7NJwovzVKPi983Ha1Ui96h0e9c58w
trtHC8XPLdefOMoY4mwvOiiEW2SLJExlco9d8OroDXss3WhBMvszNBhLs3T6Arv2ezKsASiTdGdR
BLyLEveVQCL/97yzZE8fVySS8jQSF2oc80GLSvk6Z4c2i5tzuT37KefruwBgYzUDzQWG073NcfxK
2qpr3JvTahPvYUXYdTQPC2nCEhyNrrcKm596B0uUkcck2DtTQeC0pDcsqnyjlAiLk6pP9Or8YbXz
S2Vr86n5GkyWI3mGt6jZnO5rnvuNm1bY+g0Pe57zQzfZ/CvzV6UV3jXn1yIwreHD6pAdZB+f+HUY
HPalv6r+wcVrEJCUzhlZAI1N25tKrBN8lwXUg8kVvo1oV7BlTBmp3YVWdc07vTyUwBHhycQb4nbf
dTmu2HaE8T2+Dqb2pMPQrohDDLPH4E6P3gkURw+qpZjmk5c40wPNDDTISKwBKEhBnXrcg/GlFHFG
m10OL3Sc86PWDx5Qr/anDa9sw/J8T+zl7ll1FHiSv83Kh8xoXRZklgKyWmEh7SkhiRoLd4/xnhbC
PWR/E48IySKdE46qi+LYO4qsY3YXxJVi9UK3rRidQ0qLApqrSn0j/eg87SlWxCUEPWSTyIOeDYpV
okdNzvfBnNt9goADThY+dbRiJ4HmZHf4VRZjwXVrPkUT6hOVoYy+C9kDDJBOj31mtqs+aGzB5WYZ
BZccgakjmtY7r7B9D13fMpiKOVZ/jo05n0z9vHhtfx60OOD2391L84U8PAoarGpTCY/IHWC3Irlp
Ch9Cl0VtmKbmg8krloW3vHWD/bu02yJgIXGLsokpHgMKdNSC/vgN+Upgdyuxo2OvTB7TUoAskih0
XZYZz1niAFlHhCBns/jAEc8uPbW4xgQ9cU6LGbm7C3ueAmZqcqkIcNSd0pPn/lFZU52Jjn+K5qm0
tr3IdZGQVoY+/w5w+TQiJKcilY+uxw9TFfOzVLjkVMI7yiH655v6uCXGuXECIEnFx7Kpolen6p7J
aF7mfnB2DdLgDaM1U2Oya1psrmQn6qCdgHVoXrq1ITaQ/CNwTmsmDkSlX/UpO3Ho8rhq0WNGRHCv
xtw8GJ36naWdeNapIDqs+D96EoIIb9h8IddznwDxKyL+xLnbwIauvPhgpu2482Z7hz8fZSEb9L1h
0cHUEyhWCcdke5rFu9LqU6+xtwIBkO3txWtAcqUyxJRXs/WJPr2Ok5G06R7P7zyUIc1OHKWW8W1u
kl+QN2kzpmCOEBwCNYSe96awknM3LN/pJWTh8uRiJo3radwlHDi+Xb9kKaZs6aVbo091rD39r2u6
n/E0XM2RX0ULEW3H/Sg7UaQ93o3MGPnImdyuALLgul680Iho+SDCugARoDIoWfRHMIymYZZgrVj6
eNteIOZVVVG1fqwnB1fbYl3LwoZR1tJvEQtkmPetKO+hn8ZvAIHfHBL1tb1LNGzwc+yd9fEx6VMK
vkf2HHToDjIZPzsui/g0i5e5Mh+IBWPBB4BMCE9Eew6bsa2yq8Ctj25Hjh4XxaWJIsw1FqYpg6hE
aMmGrCF7/RlpC8cFQoueLQxgPcg+SNMGfzAijtz40Hs1yrczD/hPOXV+3oRT2n0D6JPtcPFQRF/R
j1m5a0hHCjlSjkMAP3ejFaFYgH2tVWCVv3BPHtMx5kMJ5LZJ8kNroqqZY43+P+iY03kwgMjbfRGH
PeltEsE0L0Aw2IGVCj3JUKWwTQONvTQe/Xqeix4LCFRfnU+bh/lSMxOxqbcrSoYm/Izqy348+4Ky
M69vyitRAGhkjEMJcOZF0mC4rFRLFAoBHmEvtnV56M9I7hagzW4OFPJU7hoU6AzVvXWATE2Kdj7e
71oLH2oY/DLSKp8ocHPMe1Bka6W7gbBLArjliqlVf9Yp+fGJBtbnrE2mYLRhhrsktZpVNueek4a4
siB8VFCQnLbDYczpBajGBGUas+xqpkemEJCrE2zdRk++GWCFHGu+jMV0Wgz52jbNu4J9zN89t/d9
jr7TPOrsMv3CE5sNiWYvK7/VkISQ98w6iAUW36EgqvtFz8arFmfReC0mStu5hycFbn6HUvd90mKD
NSt+KPZRcWDYdKt6OhxDa8nfCx0hobZzEvHxt7rzfq0DdugmU3vygRAYo4l77rrmQZWzsCw6tHw2
nV45QU12D2Ta6WmNBhIoq/tuJ6+NqSEazPJG5foa6pLneFQU6KT8AjO6oKIlHQJ+k3/t3igP/Wgs
4KlRR7qqB7IN1NXZ/NQdn7SmwRKMYwfxOHH2ouqisHef0IhuIka26NCZPK66y5RRbW9noa7VsEDn
mmqXFvx1lnOytyAxcGq0IRdgK3BWU/m6tdgHrusgL5v1U+ISyG05P0xz91pLIE9UmyAbqvhDVNpn
rcvsPMetGQyQQMfXdiyIlMSfTX9ALHtY15qLSY7eKJf1HJfu69g6CU4OITi5UDaW1TFfY+Y2tBj7
m2F4DZSWziBXRGbEymPqnldlhRlLQwTX6hv7k0d7IW5lqMcVEeNMNnPelU5OOYmhvSUlWYoMhXTW
rf5EkcXBGSZ58wjKbEj/FRuiLLjUsu2rDfskjOw4Dxo9I0nHIOi1x6awX82MhW0lMn/gk7RfNPao
NE7CkHcJHtsFJKykgQ4lYvvv1l/utgDwo9WoDhWM2XuhZTaL+v6ddV90jJoiepxB/ftEetvPJT6O
mXMwi0h8YIBbD608yVxrj14/Ryz01j/L0KXnEWapYhKagAiUtfWkcM/Fsvvsa5jooCYkrtf0o3H6
U8tCZTI/PZiTmFqzgOeSpr0NFRgx3m/owHmDCPYbTrCBK2hsgEEJabDGdE1hc7BsCMLNMJTBJNRm
BvmF7CTuzau3YQvdnOCmBslw3YiGhsUY+sqNau9aRcyLD+mx3iCIYx5/JBsWkUY20rOAEp0NmQin
5wmyY4C7b/V5oVG65ANWfVyFHM8T1MXVlqCyrc/eyN4XTHUimfLAZaDZlRAbbTxx7QDCkYlW8YYB
62gTpnQmoAc453DD8clUMCB1e5heuekGzoaHhJ/8FGf6EzfEaD9sCMkZlqSzQSXz5WuByi9/A07G
DOT12dowlGIDUkaQKaMvROUGq5RQK9EgO18UeLqBcQG1NFL91LtgLuFC73hnj1gKn8wvEOYcESPi
CaLQ8JjCyqxJMBXvQ8Q7n8VGtm8757GC/OOnG2aTWopnuYE3Z43bAlx/gwIKme5hL5xApHUI4WlI
LxZzM/lTS3721vBSF519GDfIpzP/6SRNDNaG/zSM8U4FOl0L7G8SCKH1hgqlBIt05Bc8lOSQtk0p
C8vZBm+2b5YR4bIIYoSnUaE3bChSSOzjvmXP44sBlgM1rq95bc0HroigfBivFhNLuv1IbmcDnUqI
pympdO4ehfCNx6XPnf8h6jx2I0e2IPpFBOiZ3Ja3MiWvDdGW3iVNkvz6d7L6AbMpjMb0SKpi5jUR
J05l+9lNIFJbDUvFmHbmrEuYvgNSFeFfaL8gzDVitZ6jF3tKftAjvNkawhpBY1VQWS0EIK5Itmxa
zN0MtzWB3zprkGugka4FbFezaB4r9ma73i02xYI3skiqHTygfQ8XdtGA2EKjYm2YsRPsWMB3lO24
pGyNlW348SSY2S5UIQiRmORdns0aFi1ApnzfIWUQi8CADaiwgjCBgDf6Wy75D5uzBKRJsFsmmdAf
xnRe9vJg9nBXBjW/M5zbWpqMqxG5cJN7jcz1NTzX1BhdB55uOXJeh6PxE/G3gcRQgt2t4O9apET6
rD1YnmwtzcXz8uQrBHrI59Myxa4P5N6wANQjgVrDH4hE/9VIBsfIYJbB/FBxwEgKauI2gA3s9J+N
3R4x3CyBujpUpqjZVlIDhTvLB5hgrVEEfgc5xGElv0IIxKSNfIbldwCXmCVWA3Vz5VsSYDHk4tHN
GOr410UjjV0NN7Y05hj0R/oRQj5OISArB5YzEc2rsqJ9qb5c1EbbklU1Oic8rz7G7EIQ7lBJEwMP
rMRYMblF1cIYYNg1g1i3wJj7yCBI3DvbmtLMoGrHAYnsC4qEzwhhG2mmc72fATwHmvTs8HBXmv2c
Gr8QYxLPZEKFNsFDS6t6wsX/MNdrfc54cI5aa8DwYymkNX3LbUjVk8CvnlOzOXBBEwY1U6CDwsMK
5rLmMZ4NSb4KmSzbWjOsqTZfeqDWrn9ywsc6ZnoDNu8SJUa+M4FgW0Q1gOeRpExQcpqalO2go0Qp
CD1bmXweGoulSOQT7hXQ+4YxXgP4lB6EExntWTXc0D5f2oLuhVBvEhUb3MSe+3tAPYOpjZrVBbw+
gvcuRfbHVsZ3L1kKAUbdVDNiCHPCL6Wm5WdFLAJzhm+zhrpsFssJmd3vYkFe50bub9T3h8i1vrva
eQ0adGTAxzUxART5YnQvyfKeAChvNKnct0pW5n9x0pFmEqIGXbo/dA+0Xg4LOljnQlPPS80/rwGh
Dx1EdKwuliakywBWugCabrImWS/t0G3EnagOWr0Di+lo1ro9W9sxc+F/sHKYG3jsXg+Z3ZXWE30L
djvIYG1OA+Or8ru2A3TcNvopuplH6QB1nzyALKnmv0+M2IqaVmRyYMPHI5R4C1x8BDbeiXtarDiN
z3huPck3koGYTzRrvsICuwIydqvB0LcejqOm836amlAPbQllC9B6U9PrCzD2vebZR4DtE024F6Du
PZD3SrPvA03BJ0jrsweLn/Aukf8GJ1/Wf7SJfkN9z5IDKEyMhLt+NgHst/TZvibud5q9j5fk0wHG
LxS/PgS8uG8lqQ5dglEZzdJ5LtVzKek8pOqvQ9NyMIHYFD5roC6i7i/pMHFmzDiqssdFRY+yDoed
BNy+yubwoy4b3mCbGIWy8glJlkBHSIxinUjwLnyZ3ATb63Dj0AadWtSwnBWD2iUx+nKY+KBO4PA9
un5ZbFMLDZHnR9beE9WXI+21ueRH7uVyXZrf0VjMO6sdyIXw+GRMdlMSUDiAW5Yy/qImwBkERI6s
qzXjogaBTAaTDqBroFymwqQXTZgpYlmKixheodLj5ybFebWgKWxxkLE16n9GcfOnSpEqtd7nYBYK
Dyy3Fh/r41KJK3Hnjea9HmyeI4lwxrb86+A6BycsfmTthzNHHJuGvsywkwgCPPDJIGMbWfxnBdCA
ygYjFVBiWu43Vmd/J0FqtKIcACujLSWEiT5KKuY3PuEwbWo+tVFyZqpIbluxFC9iUynPOojMOiOa
ilYhq0tWf+02N8zHcsE7E8Cu2ILT01rReJuNOwrHel0FfD9xYXwy82g709mY+TjyxGbbPJo+yiT4
xp3QhyabZv5F9vYkRwHSooxki83FtsqT+ScW6l9RHX1ns99d/BIZbNoswNi2s1T0IGnKE0T0OmvI
6REo6W87R1iB8oE5Wow106aWRIJGiDamH306Zqr/8qzwZzT5T1l9yNuc9dHkAvkSPBWkRfwevDVN
D4lrznj0VfFhz7zJbcc1D58JVewzU+lhFQ/qKewIkaA4gxoNNsFdCFMRMT9J33sbfpJkFwXxU4D8
bMjnR5UxKuwZ9Hp8yw3uuHXf05fH5FdIDysXwIMHvyMWocxdZyUCLEJ4MG8O5qOYAS+3Vm1RF7k+
ax8PwqRl11y8MUUBFd7ajn6FcXI0vT4F/EMsje39VgIOlhtjs48L/jTiPXEFaeRZ1fyKutBYdRzR
q9AIf4Dcfh3RVQBtcFa5S9kFQ8zfhiCcMss5qoXAlViya2hqcYpU8aufAiaq/SfewE+7iz5iiui3
tgz/FEwhMJsEj1YXfqZBhXdmcZkRk33EXGM3N+IaRHLeM8fP1r5qDlkd/WY7oRMirqjRN2wWlpWN
asFnGGS2TcVEGxFrWn2WGMFS1yEazSLe1PenEy3Wczqc6inYq8Y7SEY6Jm3bJtc/LhEKq8ZNXZKm
CcIFvwSFZcZWFLwgmTpF45qbjf1waU7g406xK+F2WszgJZjiugjRUm5yVHqn5G9U2fZ2cVsgtynq
1cq72ZFHjQzZPEgv8IZi5h7HCNwXMN2aWkHQ2QgPjj9CRMJS4k2Uil9DyFpcN2fsmkrNLwq7v4YW
8ohKw9zgLVE3NOTGtoyJBcL7AZPGwZwJpILqlu8XiJhue2F7+oOIruvoxj86buMN83SmdX776UhP
6nONhPNq0zjj31a75OOLSVTLqin+DNOxNCg+pIXJyXaY+GRlsXMt4jFjf3meYuCOqp/X0hl+TDbx
mWlTIXDNvnMKCso2Va8jc/aOuY43ipiXPblEr0SguvrhNxXyIczlD6W4irP3FCHL0a3Qcvlux+Aj
ZuGwCLVJTHqxvCR0YmjTfRHPbxYKU66ozzGMMTQzqt8gWCNXKgGPnQnwScmL10f9ISR3AKj7tvGA
jy8Ruq3KcraTN8WrrreY23YJxbVxambrb4qp2bd6sKeZ/0DNsQB7jy8BOaREllHZ1rXE9uZ+1WKA
qmZYawu91yrxxE5WyYfpJYxGRuaKhgcUrcwbiAZOsV7cgmgL4jnqaN6loAVaU71l2fJVtMtNKPXX
wjZdKgSyCX4rPeh1UUtsYqv4Yo0L1SYqCNGhPd3Yy7JRBCwicXzLSgNGaMux5zIvR0/usR3iCA95
gLjhIhbEQ7gbXPtXNdtwtkoxwRdoKVY5Kie6ro1JetlqQsICyr14yM3Fe9FfuSGYUD6B06mrXPkM
FuRFoGUbYQEh33MKeW266kUZkf87SWDZoN4hbT5S+5hAA7bZvCTGpc6U8xgz+KiDwXpVShaPg9m/
jKk3WQcVJ93j3a4lLOBCZGIRAoQ+Atjc9OV1+fsQC+Llvd+yxe9b8pEakU4+V5y0yOighxgIsMkX
C6+ZUYoRhAnyaxRqxvW/Fx8GUJNzlNth+YB7HO2h6xU/yQONdwkl589OGJR/jxiuamaMGPnLJNLG
6Tb7MXbi1JI4/YHO4Wp16NL8thu2gWliKqwbi2VKmr614fjoEPR5RociHhk4TVue5XoDiI6PpoWS
Nu7zHF5u3QJTdxggEwZoN2mJgEY99FXOQNyx4+fY9FksawNdp511VIBPE/BM7QSRpziUJC6UJSu/
BZqhV40/bTAPXQNcvMHqvmGc6GNap2VwyPAsYS+UVythfqy/gcXwrdfZryNcrm9ZGM6fBGp2DMk4
25ZbmnMFe0JNT+lsmSbWL/8cZ5j+0t5ejv98UZ4HW2CJxupCTUmvbL910RjcijT4E8kgPfQ+rPlq
BMqW9aP5s/D96GYkZKYslJXIyVUEQYn3zsiKJ+ARDm1m8GfGz7jK3NK5Rnnv8V9O9n4pucvRlYeP
XvpadxXW6Sk3S6Y9k/Fm4YrYlb4N86VkWlNEERxGZuMupORmmrt9FYaMs3vLeF84oIgIltUlcEjP
sVMB1g/5JWFyMyqBeNoazahYMNV2yyle81YZsDGExq62cK+47qJXbOXsZZbylYaPil7mcOQXN1wn
iVHSSb3yRAXXTGNegeWpVaHKk4S4uLl7C+8vgamHGIj/dhYuuQfqOLLoOTbvNjpok3gc/PgUNqn1
mpot1wQu3J0/Z7uqEx1xaK68mM7NJgPlRYJwrCbTBUQEBz+VL060VbQIt/sXvYiWDTPo37k9SJz5
8XuBbhme6bsq1PzpA2rthOWdRTLyFvt2hCuCC/7UBfaf+9vDfo9cOOBP+WHOiFlteMouxfwN2M/G
W96/O4Q0lGaCSooYc2dI2hvW2bal2kwQegEuiMDP+CEApdg639GmlcdHypPVqTPILcgHCiQxRkQW
56iu5zrzznPHr5toHjhZ2aMtFUR2ib3t32fOmbp6a6nyXLrhxVkGyKTucCNO4W8xp1yRUYlUr0Ub
/1Hm5hPjnRmsfoBu0QjFW1XXq3HCqTn5xsP9XU0tGK1Utq8jkVmXYRgFsn7SWro2Vxc5EwHXV0dK
jx/NXC1vS8++Na86MAZT+FmHPylfx7ehms7KQyWZQNdmr4aeXIIMc0OzfJ0nb9ncPyiJRQk5W6xn
kgrzWYftqUFxIxN7i/ck3Ed0nk/oRYLNGKAOSZrxZ6/a8leQeB9xaG9lO5EB37v2vm46qhvVPc64
vTbe1BM42ATE3pJHj2Yjq/jcx6a8TG7xEU7dDDwVeACtjL8bGTPfMtWh+uhfhe02L629cPglAq7W
HaFstozh8IoIUqzuUcoEfDjsi8s+NRBgJf3VsVx7ExhDcbAL8C2OcoKzzKwfdeHaFznhJ0amCTBB
TvGudZGnRsCJ7y/sAZND5xkfVmB3Z+H0jL30X0X2/NDlyNEjOM0QMyfFzLkIYWUKlvm8blpBp69k
0l4KqidSjCuSv0RzGMeSEnYONkXoUYvM02uMxA0OIuCZzDAtmm2OkNg1n8eCvTiUvOv9pfcwVo8O
IzecwOEjccDhtVXhdomRqTgqad5YZDcImOQekqPCxmWd5gxeReBXy8uUpwsBIHxzygywRiQdyhmn
+qMgjnES3hhjFWeBDXmVOwF6O0f+mEnNI4jOw9yROA+4RLpLVsjXVjQ4C/zO+CrCmLFXMD2Ns/xB
RJ+8ZH5f77IgjhFZeAzAEm+BJVmnaFOTpr7mYJrX3hJUB8Me6ayCPADQKD3orEa7XSKkF61ssidu
QfOZ7//dHmZyPash3Te0wM90F9rxD8YXsiBYW9uAQ+i586EIsQEUfeG9iDQFEFiAgiNmFB1Jhk7V
yjrYjFTtjLXag5ChvXYyVnlDGcUQxM3xilMtOstW0cFZ7FJU2GNcaFDwGpTxq3Fpy/OA3OU8m0t5
zpkx7qKuN+p1FuPbKrUz9P6SD3j9nIGFWSlzOAv6WSgai/RMylMP5sD93zLcLrmS/LRu7Qj4toWe
wHKM7nZ/SRc6Y0jcPPbIcBPTfstaPWBlE3MoiSgxBoINJcVbHCT1MfNBJfkpabuFSeVmu7O5c+PB
wlUObxWjYvg8I0GoVJLuDX9pYJXzzY1wmE6Msl6yRswXz65OZtWq51ziMdLI6agCOGIlFWSmPuQ6
H6J35IyIhdMOjVaaHGOnsH4iNQJHlL47fnCIvdDbEp4xHPwxm8h7HZ7aXlQPQyh/WBoo4Q9ACpro
6EzLaY7TP4aw42NjNuqE6nV6SkIwJunCz1kG4nMe0UdagAESz/33Iqbq2SFf+7E0U3dPS/ilAgRO
PnrDr04BNLCM+ecy+0yB0BzKYHQ+nHKhNq4bdSkleOzRuHSGSyYOGFIPOORDoF9iVb4lqUj27L/C
U9CG4en+V2ZvhqfGaorDHA2HPh7as8lU699LNUmgWXmR/BUhQ2LB2FMFBys0vx3y2glcg35eIPw/
2/TL8KX9y/1Fzsq/MLl6/GczLotlOfx3qFACBxu/wNTGjGp0V4ahHgJYVKd/lwmA1BKV86GM7unp
kczOQZwn9L1kNZ3Q9dhbPBgOoD3XObPCdM73L+MiS/es9JiNVM3F0y8YaYseZSvSy6SEucjm4wry
jL2xbvgQRImLnTOl8SDZXjKcYOguTbjA/iS6XVIZ01657cYcgl1RLxOnTDNd/EBMl2oOi2EVgJlu
EQxicrHn7chxvTVmNL++190oaAOUldv7F8x3+lsyjt2h1UG/jTsdm5AE5HvxSagpxl2H7QWPs47m
JivtXgrXBEFem/6WYhl8CRk/BVGXfSAKLwDYlSMtjZ991KIAMEadvLcKVkRO98Covn9o4q5/uH9p
RBFE4a58bHq+ydxhLXJ/1+gp6+t/L//+HtGrPvZbtmHmvmW1ex5AIhyWJX0k/rpnja7LpoX+4Mrh
RvXabt1hdFlNuCR2lQ6SfDJZ7DeUcKgVSmIJdaiCx7X8Vk/q9x0UURvDE1BhAuvLxn8nU3U6FxpL
EAc+K4UB+2wR8iOjyl7KnOTNcUhPYoipgmvFnDVLK+KXiaDlPwetKljeaVE0MVo6fE87jvKOutAo
WjaCDpCmVnaPuZi5mdzkIQNRBzokNk81EiAWg7d2QSNmRLZ8qoWWUbaF+2i5u/sXEScBRZHx3VY1
Swhz4DPIzuqrDvLL0ja7rI/KB0sHTmCx4MyxxTPbxPKUJTDCR8+CR9OLkl4/mHDsLuGhMYTadTZ5
kKZTTC+mz9448LPkmMRoH7wM2pwCyBTE/SMYNu4wUWDpcDKWMLk/vKb+sDcqYSPnZqljjbLZ/zt5
rJFP3bQRfZJc89hEUN+Sg4sj3CXxj2mK10ryB5RlkNWsYCwX8lff0aWE1BGvw9yGW9cSxcX2WIFU
5MQOiUm9QaLayU3VrzoiSXDOnu8VZ+0UxZ7JDtx3m/Z54p2739iB48ACG9HTkSCNP8PnR9IQmxuT
oK1ocR8zFVDr0gOzvrGZA26XNgqLo9nF8cHyvHOKwpuNR1EfJqDfWRFYl0ob17PCjXeVwqnT6C+5
91CsLc5bJOVZDUN4CAtbAHIlkWOFUCzcJCD2zjirSecOTVuzhctya48THPkM8MLaWuDQsTHuWTWE
yPFjZ/rpd1pZPo9oYnXF7/SLeYzc4rddOfEj6ntuV/3GZ2b/qzK9R9vtjLOZJtTY/iZAzc+gPGGR
0oMkzxGPun7Nr2CaBQzS+w/s9YgA7kcrpvr/H6028YujGbngwSnx2Tx45yXuSJoQAoZ1gj/Mih+I
pVkItaceCLCEoK+jYbjzVASuky3BOuHKx7I5kzcr1c5I0yezGQ6W44P77DQNnl4EkdRfFoDxAdk6
5jYrd8npLUvevcSqL1U3bed68PfEo/z9rxZEM2Zc+354zwiDOFRMBi8RgKGhsFvMar097GoEbiup
sRvR4kZnG3A16eYSXh7G8h5lQc43FdNS02HtOz7Op8kVYuO51SbIYXysAIILr2fxnbFRSNyRhaXq
otWIzWqfwo+hxxyerIIM9JqoMNY2SXwNMM8RaWackjn5VlKxMy5TWDV4iMKpHq4pF/BmmMRnUAYw
zrrpwbV4+Kaq6L8do92MojhRY1uvIxPN56wZtoyC+yiUzyzWsLDFcjlmy7wluMX/MmYr3sreA2SU
+ceBmcszWkYw5+1KRK3El9ODgi3w64ucPZkVxg74F4nKLUzDfa15rx7j2BWSxF8dszEvRdqyqlGw
QJq0eSLu1A+DgjsriW1DGNxS3VqYgRl5+kd2gWdxH1uwSWVSbV1L7CQB3JD+6Ao1oIRP7LObYyUc
ehxhZdPitGbUo29/eoakf1vgD3p4Hf//XzGV+JzyqnrqWv4Znl9Exuuh9atDm9Tm+v5tW4K1ejx4
LjZzWBME7VwVo8v1v/YObkN6uD/wizPFWmB/TDtOUM9N/c2/jz1u7Y0zjzqNLoxpLCD25EVH85mV
x/ud0vOL2dZEEsQuGjucdA0mkyeZIvGy0/EzKzuPCysKTyQgLc+j/dwVAr0rk0Fa8QlBgc48wo80
rn3d+AMH8TY9myQaryzaxkCljlA6gXC46GWSLnkKHAGXLSoe0OjUDxYedBfiWNic5iqZrj6OTOCN
usSVS/6RxvLt3+Mcq1QdiRpBsNe4hyiyg7exgUqDlevfHT9YNVl9mTnuDdvwyI1EizRGgbuzmJmR
iyG7E2OTi++J+kAUJTpmfTlifVgKBVdxfOZGk88p3QjGDlayXdM9z6X7ZWRhcqlcxTMiO+9aYIQC
8kNoduzyjMepPAZqYS9j4eGLiRe5Zx4Je3wB+sSaYOSjJOr8pHje1nkQOQ+0hEh3k84+xenifngV
Q+NwPjZVUV7tGtemNcAGQHd49rhHCVRiuDX3/MfMFBg6M0YZibE535sLo4wu/+4lP6KkJ+xmO7Xj
cJsbs9M79uK9c6ePecwYWPhKPKuQkEF9L99fwtHHADWTIBEWwft/5Yc9u+x/FhATHYThSxxxekSo
Brf/TvcFS9pmrBJWyAEnUeJbn0kyjC9+kZN+pd86W+HXomr9r35dXOyaSKJrefEaxqbuYF4G/Yff
XyTBJKugqbKtD0fmIoeBqg5cBEu6Bg+W/nuR2zmHJC2ecs7lRyYfoFR7SZq0HkU4gyC5haEDN3jE
Nxea+DddRDm4ecmVKgPqD6MJzL2bpmoHouZRVjj47DrObzHC2I5eWRA5+G76lJdJ2fe4okaKab8L
jgyIzlC9PyogfacArJVYGY7oj8HMwgZ4Laiq6lLOoCXcKY7P/4rsDOlaPPORlZ7xagCvPJl1W7xz
6EMm075zo7XZlUi4KFHMjrVb3K9oNKsC0lZkyrUq86OfDyxe2/6atSwYilk6l7IJrG3I6kiD0G7I
+3+SY9M/KtuKYOta5XcHcA1gWMe7nC+vNUFKmRca184NvytiZFiB0gvdB4wUiaQ1Ra11Bjh7uXf2
gwHWUBc5bFXUNnX9eG+hADoszHbWfEw5L8vcYGATU3n73vhAglS192pD4r/lS1OHBIzZ/BB7w4gw
hYQNmXbOA8mDJHJVXbif6prNmuN4597IHo2UyUkb1+G1EpZ98832pbHxOEmP4p3xD+JTz1QP3Wj9
gg5BFLiqbmlqZrfECK8kCjuX2hyBwkQdHnW9KehaG746RgtixJNglZJxtBociny59EyANnWrIK2A
GKEyyLpT0pAopz+EVK7kCyjP5NiAzgKxmJ0GD04y/okbw8UvFiv2lylpmEE4YWlnBUjoE9f54g+A
0DKNhNOouZSqGs925G/vn0vbC7HH+PkJhV10kLDA1nU5UbJE5OdCCdkboUSkIyCKBy50bZsG+GLM
JQmxbcjWzyWwrXYpiypviY/359mdZQ1OL6K0Kori6GVyvwAnOGVKmRdM3BLqDnVQ7cn8OAzYfNwm
wQGsp9JWgOiutjqYBsXEKt5NvgnULN7tGIw1TkGbxTzcsvslERFjac/xiOhEmJcwyRCFZUV4Ylmx
7AaH/TolH4HQsT2smUFPnx7147qyg60CU7B15sF9MOL6l93OLVcBvxoLxeJSee0e1Y3cW/Tj54fc
xa3JMIbzKH5yTG++uV7CFl1CoBpZUeMeySh774coebXkEyu4/oyopyev+5UYTnUgjZ7IcVBmKzka
3qkGumD07fxILAf+hntGoGUS4IWgKL9mY/lNM1/ehGF+5flk7LwykKdF0j4ESXT1e++I6LR8BVGN
M3p4Yat6qxynXfOkhhtHie5GegEUkcQYr4kkB5Rt8G2ECLTv7/+vMjL7DRt1sYdx4GCgnqaDImR0
VaqIwnDJSvDyWk206IHOoOc7978SdkZpYvtP8ZRjuCvSFkM9dBwEHzaE5AknzSKIcaANZ+nAfJp7
lyMucMoD3P5wQ7TBuOl0e9Vn04/7mMSekXFSEBq6IFx6fqTCvkzKxnuq51LMKtTq/i96RVA8FQSP
zJXxHYySZ0YxGoozBKj/LjDZ8EColimHWyc6jsivTUb+ZbNOh/atdzxmli42/7qxiYFpk0eGqKTU
lOn8hHfMwcpKSFrAnHnTuADkDeFuIg1OzBLb3I5O66Hfouuwa2Ib4Ce5iCdIJd7ZM6KexAztSzpj
75XWq6tz0jzPifZ2XJBga1wTSpm/hah/Rj2FBQWn2E/kGFUOluYe8sUhwr5yDE0/X3l8ezrTmI0j
w9GtckO5x/vIQW3GJ4uw6XMD8+AYOjBMyFI/pxlHD/oyowjA3+oUugVfEQ7zMAcz5HgvkQ2fGBnX
LILfAjEg9RXW4IqHeG8GSX9iI4ZoO26B64UBCzxdYGTRXF4cYqfvH2qzj8w/oPmwslXWeeRcoZNx
EGsBHTgaY/duqHIhALaUt7Z2UFvohgiplnnqwl09enqN7GXPjpaNGG4VrmeCuEizDn+0swJE0U7H
kfHBrpwQlwvGMxsq8Zr4usF7L3KKeRnSBwZuAyqEKf7WjxD/sWEZ96Jh4BBIcrPrMWtvcxq9jFNJ
LzCxryDKd4MiDFZKgtsqbMsDwWLTUxH6zcMQVeOL8py9j0f2YOlbD/31cOwC75QRAnphgOY8NWpg
EWRT9WO7IheZLBkrfRtlG+4rFaxq6WoSezGvSvAhR4fbjvWsfXGFXa/rKk0fAwNmcU20nKcHPDLA
08EFGR1F/IOjF8CU/qM65E6nIMXZjag701FQoADrb3sBXWbm/I8rbuxTajviqUubEVxR8Mmkt3iT
bFYMjzx77H10CwT1ULougJexcd9XIVOAkiWpk4FQ4vhsmBLcoF7y4jreGrHhndvCrh9mv/xtVf58
cMYSz7z+leLfb9mI+39x2OIR4hDiLQGunsrB3CVe1V3DHscB26ER00bWnMO6+7IMJt+iNSfSTH3O
U4feuFnSY9X4zMs8++hU5cQjWJxQhjpHq0LLi61teRtmBP1w88+RRzK65YcgPQFLG1kHmNlvQeTq
76mueh/NBB0AnYdzDXBAbxZ9uzmS7ctUB84GwTLI1bI6YyJZziKMmy1BC5cWXTamLgy/VLsffd39
UrHyToVD/IQB2hJQipyuM2ZYzTYktXUo4XPCTuuxtdgwj/MyPmQu0qpE4Uu670zj3sn3fUyjaHda
+E6Mm56O3WdiQeSpg6lecn+8zUMCzn9kdHrWX1rdLVtqB73vNKHWGgak4bIBljN2xdFvuFY8Nby3
jLO1gCREGltwL1sWKO3SQxjOZ/rUdnUIOd+Mjq3BnEW3NgpE73VcCE01WiIfeKRt/No9O/8RCKtH
nlac28bRtRMYfDZrPOAC/IMi5jDhcXcc86ExSHq+bykain3YCnV3ArH+TD1WrlEhRFdSbAXuYM+9
1gvYafyFF792XNxU3HRTzYxidDgenNg+eyDRtnFTFoe8J9uwHhZIb3E9PHZUF+92wMHWe3m39oeE
UBOkvoQfAmg1RfICK5xzZgfJJ/vdtNioa2/K9tQ+2IdEV+yx2nJ3daJaLQ7HqCUXBgTJNKzJTS2J
HzBOYybKp1HLVCrD/QXSi5bSXD6EbRQAXSJoiUUEsUJM+WES+Q3JP/JDwb9kaaNk1pekcNsHlTfF
Zzt4e/ScMYFVxhvK77VOjT4nyPgvnBtM0pOfHS0vhKzpQvmAnC8aTktWI9kGqZTFZn+ejURtYle6
q7l3bkEdiX1VLntEmMUVvhgJZsZjxISMgVn2Ulki+RmIdeWaYAnyxbjaLEmQlP/W8pQ9oPr8giHz
Baq/eQJgeAtL3DFm/QZGoH4ieLM7BPaYb6ZKe75iaIzgXlf4GCcGqDZAV/QYAKCjljkYNbEB2ylP
kJNmTc3KWD9lbT0lB1+vMvpyOlVlaFJmmPM2aT36FA+LX5jUBk73gzU647ly6bl7JnBy4vmJbp3e
6XS1xR1q2hegYGIz67cpy8y//3FVW7s/uCM6hly2XzgGsUSrwFovlsssy55c3n3b2bfVQL9OiSYw
qB6ngQXzPFnfhUANzrh4/vTmZNj2IoBBpj9WTVOZD6glmIbyo85t8HpHGiO1Oi0ekiBRthF7obI5
O3o56gWZOlEUs7YLHkaYCoQ7K+Zw42kcRXIxx+bLX5LyhPosAO7BYLTvW3+bDU13vRd3Y2H3TwMg
PlfE0Uudk206UXns0rl18Zxzpbg5/BHC0dFNNPYPfkXbFpnA0E7Wi4W1/6joYbExGOEaUES77RaI
FLC4sov0J/DZUb4wKUV1Lkzk4jQkxVoW40yqbp8hHqX76IzgMNQALXvTf8qZTVwdhbzs/gvAnhe8
6OD0tYinXcT87ROuhE4bDoLaOtw7PReJ0SUsZM/mlPrGVu9uBP3PL1M415Ng7EtdbZiz2JTIBta9
0XenqOs+Mo+YTjvsvmOPXSaHDJFKhSOucamGvYcJ3DPgq8l7pTcnOGUZQ2GIZvLLXNz/tz0vUlmc
uAV10f1H8Y1Jnmh8d/dfilKKo1XWszoNdvJsLslembb5sATReM3S+vxvSLFkGww3xr7RLFzY1d2X
CuN3c/4lZfZlTfAs7r0DR3l0KothOTCcQi6yzN7eMX4rcJQPU7YxF0HxUzH7pznGb+D0GRuXonlW
Bdw3geCA7Qr+yV4rCLJpic/JMjHB1cJAI+3yV7daPhKDZGr0E5IgC0Xbr2z6m/vhOpAutyAJ9kgb
jVrnIwQ2oj+hpqRrZN17xtdvov08GEVU/kDEhyh0ZJju1z9A+GyZzAarsG0fpU5M1uoQKyB18v7+
SQz+gWOTOU1Y9t5dbnB8OB25oGkPOUIGsm8EQKinDhPYjQkgfywmuH3t4TVBFbacFdPSfb4oQLkE
X23xmnmrrkjhmS+IZ6FBU/Dr9su0qN8ZPTPULKKWWej0EvcwJkJ9aBhuHpIEgprACQA3YZRzmAQs
jnachk9BXLIaqg1nNfb2iWVYvZ2DqDkWYH7QBEpWcLquzgV0/2wm8cBwourkL79iw8HDf58Gtu0G
++//ODuvHcmRLE2/SqPuOUMtgOkG1lW4e2idGTdEikhqGrV6+v3oWTsdyQ66L7xRaFREZhlJMzsm
zvmF9OSjDbhUG/jrudU8JIgc3PqBuRfY8ESL8HuR2u01dLBgMRRgxkj4cEoDF730sj7ZoBMKHaa2
0SrLOJNBa+zucqBkjaz4T6rKiQ7Q0LVvINIFgAtB+lh2FnnO+mLrCQKboDYR93O6q9JrvmclCAyd
Cv5l2ITSpSbvakz3NhSz5PVhJR2zgFJXxXc+diVegJiKXq+CEQbQ1FzHhd/GF8GI+WjxOhnqsPtu
m9AKe/upR8wReLtxG7jUnmRZKrZZ2zCu5BFWTZf6G8h28JXHeAecsQXcGGPSGo2qQOAOjNq+MAc0
BOtW7jeunSigQZ/UOiZ9HKmIWUEtDEgC2Caa01y6Fwd5eNI/cLEO533PxpfNVIRzm1rQz1uNvJXH
7PYSh5LFiFz3YV5etgWpMLK2pNIUz2o2hle8YPswbKW2QWifej4CwO5l4NcXoS72DdAhfTtCGEuV
Od4Mg3Mrd0j71BFmQAGC74aHtI+ngIh3oNhshRSNtsPILYzRomfNXau03SUasc1GhuO4KPAVNP2w
25SkopPlq5dABjGquLv3zLgCKodwfJzLe7RNvyutF98GBkMmUSoaZ3SdiwA/Kmq8RZZ+EaA4tpYY
e61snfHiCkCmwzwcMYwdQmztEyQPb1WUzZvFCrBKo+4lDQbpoldh7MYVWp1SaiJdOk7lw0bmoau6
abhBHDaLiCwglFuSU1VeIwNsfx2GlgHRQIm9xJSCx0OL3IC2pZ6g/cawCDscrjS1v1SywXnJ3FcL
6Nim6OV6NVYyDwkysouvh2Tj4OCjmODSgE0qpl5Ug7I1CSFW3AbbW+i7Mlbp6KVGERK+mc9CeygK
pRHgJrvDtbILnRAvC/jloU/KGsa+2JgwmtcoA3KRTuDyeKJ/c0YNPqfYHK4uUj/6KeScOw9pH24s
1q1uWQ+VhdIG6sfLUC5uLPAvO3iTxRV8sVU3FjryFlHWVNaeuS8C5DvcgiompdPW3eVhuEtNjVc5
s/tR+hnGBpDdNCQpbZJr0AN/Y8mlu1VNCWZkaItXjr7cz5wy3FUqDnhx4BgXllHhqicheNDF5spV
a+dS1t405K3JuCNYhOxfuneQ9HF1tefcXSJUdpCYt3ovAjI25iNkzEqcEGR8j40kCbj8Io8td5Mn
AZJaVCkkx+FybQXOtadhjtKTCKSk0aSXuDEUixoJyrRPnd/XVMO21DvSGQrakRy+uw7hLLZoCUDi
lsKvdF04QJbJH3dycQGiPLrLggJtFnTgd8Rlj7OZ98j2l4+HiOCyMoZvrSb8xwE5yvu+QytQwy1o
9zvtkdaFiVh0m2OAItINDk3ZizbaikNRWlDzDa50mNG/CzSRjheHlLYMlt0hLI6uQDbYZI0NLUdw
L88fy0IZS6wZeC3uqwp6ELdAiNDSwQPwqnH7X6JN6zVyEvkDSs3PRjLIrwOu6FEDGB2pa9bf2P1m
cLBrOrO5zpDMvQ4iDWkXBQSMZCg3MT66bfNUg+78MjQoGHaAtRYH8Asj8eR0wHTawiCP1GmcPBTl
2a5JOVByg/DlgO4LAwNxvrEqRwbiBkow4EOZTNu4A1Phu3DisL1tS2hdZd+5TyQPQLC3ENO5bSSH
zJ+hePs2qJ3fhwnqis41ioIAih5b4mGVutmX3x4Bh8OGpY5HYa2oHtC+XuDg6SxDPNoXdSkZV4rq
hKtg0IxlQ7Z9E+mI68W9Ve1FFhe4fbFlgjBE0hxBgV0hy+iACdIVe7MItFduUjWbRbTjo4EwBF42
bNuqy24M23kJpPYLQOY1qID4HpVQ+9I9/K1c5DqbHAecIcoffbt99rwCOylCGe2LeBmPN9uujk1E
DMpu18Fe15qGejkHEMAlnJ46UHHbtFTAP9UGTAj4+QHGljsxYAZPLkfe2VDPl5j4XoDijm6zMvSv
YwxrkAxaF13XP/RKfoUSqXdp1KC3sqrF+XY8BaeQ4jKgoRuaaveD+IYzCi4qWOTJQYJcXG03e84w
MRfYnQRmuh9ndYX0UqNvMHqsHspQvcFL19zlOpkvEwo0hR52tSo2kZjxbgJKtLeknwBMjztF4fnU
WVptPVY0blO4eSvgyBDbpF+xqUhohA3lbUOk5pXp7psYvI4m699FbmAUVoGY1kLZ+5IlNSkK/BYk
w3nJdX/Yu4jLYLeAtNMBOGlxxlxxqfwZ2wA+S7LBT6km/Wop8qJeYP50rCsR35fqIF5Fjdu7X5bP
hYO+dDSo2mud2eD2uwqmHlY2GP6yIx2ODYf1UXIoKA/CT9aGb0svUamRyVd9PC3GnKYm8ouDCDWc
EvS03VF3fazs5BqHP8eDns9+G21tHYjf4apTKhnkrMRWgNPzfbHqFshkwtIKoJvhI7VOayta9a7M
ij9e/RQ1+VbwDbsUhFBKeCpR1K/wI8m/OuBlF9ckbMQDoHJASYZo17+PDSKWHAoGLQo5SrUrCtwz
vbZBONl1NoONFkrKyWxzmGxFYd07XgNODEHvp1bJkwW05tsKAWtANexDKizZzTBWx0Vg/jz0jlmQ
Xo6BzDzoLfKIlcEh8ICPJbWDKtyYCTJHcTZgj9bqsF6XYa5yqxsTtcIJKFwYlfYMih0hcgwKSbko
N6UnWTvgeA0JRnhTcPLGOwsoO/wMREAOym6djYxd4sJU4+iq61J8Gko/vQUO3K9loJeXUXZXSL7x
EPlU0a3KvlHUCk1C60cxuh+iE+MvkwL6bmviRBU4ox0JTFg1qe4Dyg7bQyUWwNquyO8dqbsrxxte
EeQvSpdeceLKvqoZ7oeQRoBt5wk3NQR3CyNyn+EcUt7v3D35Q5hYrVXvyx7NnKAXaPfD3NmiZ4LD
kJF8ceGMyTgLVQ4onLyxoEnApYR9nPVvloYTGABqLDy7RQg/8KIdGmSeQtKXYlTuMZB811ybqmfj
b4bEk5a1Uuh3bdHA18tySlGcorz77MlRXaRTClSTGhMVnSYfGTHZo4am1g9ttMsD2EIyqE04hVlJ
uD9MhaEOsktTozSvDF1825EuWHQiuMrLUv97vreDL+3JSKL64yIQbHLZ/3urBumZLAeGNUd2B0Lf
4ejA/p0Ah9HAAGWUlFE1JCp0i8qD05Mdb8NuL3s1sOogQ9zTQELqMEVIPoqdjxx15TcZOuHmF3OI
o4fMMcKH2unuxxw6thPiKi5yd1fZPv2QKo+NrDWvnryo+sS/c8N7yUuC23qA0RdHg3UV6NV2yDIN
4UPgNKhSN48wREoKUDDUYkQUFodZ/nt5owAMghnIDJvI04BzMP7j3a6N9BCfy2KtKa1/e/i/AERl
ZaFejoqejjR0528q8Libbqjw+7IysWsxJ105sI8ATfZXh3uGyN1tKqT8mmoZdy4Z/Tkj8fSdXlA3
bMrGf1YQdcJKhZfA9eNwYjNUyUHBrCJz0adiFehufAHfUVOL6kuYY+Tl9zoAgkZqLhoJ7DkW1WjR
WSi6pu1IPEn8KHn1U3Hn1H70aqflJlBAzWdBqD1HWYTsBG7iy1IBXwRV9RUWQbLKdSo4iWPfBw4F
nkNGSXccarYeiCOQWVwMUJ/WPFfe9ezMtIhpddpA+eSQiPwqNEuBWH6Kra1uDeU2DYDELAGTJv1z
0XgquncGHs1L+QDdB4R0I7nIViul9tABudhSeg23I+EdExkFb3t5WHMJqND3l+wHL66uK+TmgXhB
qkTbD6mCXieDU2s+rvCJ6byUpreue1Pellb2bDq2cm0ITRvlVyxr30bdvVLHwU1RF98rCe9Gw/bF
Q6eS5nMchMgLqslkaL73QQeFxhoeDisbzCgfs228w3u9QmS/JVPkBw7S84GWXf99bbMsdd+X9ovj
tN4rfngd9HibbbVEv7QfDbGUquSqCaNql7B4c50AQFw4lN8Qpw3zbQnY61KJlGuhoZae443tuU2z
Ra/gFyk4+TKAjbAuYO6sirGKEHKbiiy4XIZqk/AcPI3EfvPEiimNUqtGcyU7WbEERkOG3ekDxHu7
HUHHybLz43qlJ2p/9Tv2DjCibRVTEXDqzEdbDkBmyn1wSXp+uIpQ0SANIcsPXej6+7ROX3Fz8Hdu
Hn7na/xHoETVogkV9TI3rezFIt+87qQOXHvDWUCuq3gtqyF+1HZvPJrlXTye+LLOqfeS7W+Mtgge
7GRAc8T8aTQyhheiLO8tPynWUhL8tGGsPrDzUx3U5PgCZRL21VRgmRmgUJDKLXUao0cCo0nwy+tL
axWW+XAJvBCtjcFHHGZIfuiO+O4FWJ4h7AmSu5ebbtGVSXFZ55F+FVbypdLiLAupr/huU+pN/PiX
FuXWK9LD3JVC893q5Zex4rDpLIQDkyC7x1wIKbpr0CwN9yo6KgVpvlIKdgKY1ghkIL+xVMaaINSa
6Br9Y2ATSAyRlK1Apsqx5jy5eaJu0Wa3wIZF5iXALfQzith+RU4MwLLu+W9yLSV7R0EdqKmVZB01
9YhX0pGeEYG4Jo8erhKZAj5xED50TvFkj8IqTZEoa71Tm6sCksjG1N0HqzAT8oeoWtSJ5F218bvc
BFyJ/ZY0w+9JbFuo34IRgRvkNc8a1fNLLYMHMfgpHOAqvw4at7mNywBFslQa/j56FBIQ0UPJDt4T
WdLaTy/gs6JcSqZpF/Oa21oFD1rLavBFbW1SUXESXWPKPLyiV0Cak5Mz1/NVM7I/Wq++MqvMoGwO
NSSKqJYB2nmULeghAiDpk+3IKSqm5LuqxtMBsAjrJvVgpIw/NUmSXqURbASupsaLAEW6MnWqjMhB
BVtrABOE7PR33bawKDrkW0xfvzr4+qkBYE6kVeU44sKSBo9yUNuPugfR1edOlBbRF8mIumt/FPdX
4XRoPpVmTyPPr9W12Ca+PayL1JUQmSEgDtensEw9SDACO5gEJ+VOVrvrhsoXQkgJyJBDEsKNv0UH
OGFloKnROvGlXifaVoRFfanZF3JfY/MwZh9ZnzVqxUg0jQd77EvbIkMUpew43jb1NtBq+dbQnZeB
EioaUHgpKXAP4DAjWyHV9VME2mjRinx49SIHCQb+LvI33B07TwLxWQK+cbwUyGapbajmK1+jgHRs
nchXvVd9HUYcYquhT+YZkrbvrLJ5gsHyrQKeuUY0GDK+UUsvXWvtPQruD02dLYHZQ68qKvWenR4N
bRFTXU/KAKGuZu/CwmKe1zgPFEJduzTamHUHaifZRYejtuIE1koUInpQLSe8dZICzksYfyl/km/r
rmMAGb/zMCiCQmtJhHFNcgBVxkpIO4WC3AqVRGwvwRtvnJH951uGQA+kYUeKCnXt+Z73wMbwneMY
RP4S92asJLZxFF/X5DIvjTELF6rRL/RddVaeVll1cf9wKFQOVeDcxLH4SumlvZJai2L5sEb7YNhx
htTRAm/MHT7m3Q4eerdIhy1JAooSGdXzokmai0MKGSX+dVPLVAJjBFerqmsurNjqlkJE/jLoUvGj
DTJwNH7y4tbll4yC7cJo1OgutKXgGvKbuRy1sPTvHpYiKduboNaIbUmu5Qh5xeVLWJR3vlyCyx1/
imUUfLUu3uu9mq9ZFGM2aQwbJSE/up1QnoEDYZ5BPQ9du2RDXd3aFYrvLUlcps9WvI9irOtxSgYf
p92PbgZgK6lBesU3VAFvewlGRj3IdBN0lgxcCt8A4dExDAFAivxBQSIrVFC9qvMY1ZDGeNDJ3axJ
jozCt2gwjE63VWJXF1DhkGcGHx/6oGPce0Nq4xXltQKGRo11SSHMmyFRG9xz60cFtx2oHyjjSoX1
mjuoABQpNkYDl2j4uuxVFvKNNootCApEl0FXrS4PjnP//YdVYvmv/+HnHyLri8Dzq8mP/3oSCf/8
z/jf/O/f+fO/+Nd18IObl/hVHf1bF+/i5lvyXk7/0h8t8/S/3271rfr2xw/rFGOS/r5+L/qH97KO
q8NbeO9i/Jv/v3/4j/dDK0999v7Pv36IOq3G1rxApH/9/Ue7n//8y5AxKPzvj+3//YfjB/zzr/+T
Vt/gJlBFfP+P/+od4Nw//8IJ869/tO/jv0qHf09ZD3x+MOX/0gxDMRwLfpaq6DZOjaVAd4U/s53/
cvifLNuKZVuK7Oh//b9XuPttXfh7bPjkv3/+R1ondwLCavnPv0bLx38bHEq0baHFrKsTi0APmXc5
gnz0ZkGtKMHvGGL54WM/admYaXlimSg8NC1byUjf0v4yCW50kpD+7XlNT/whHXaFpEnb9A1V+KUR
HWQRFgryCMebH7/9sz4Zv+iD2aOdqmELXip9a5p8ZdvqpkKeBM16VBpwwQCUlqjq/vij5rp/4sSZ
pejnCU6Tb8gMJllD693uvJZHj80PH+HoRREkRpO+teW75XJ7EsMJm865gZ3Yt2qKklLiZcr41Tq2
oZytZf1E0+Pc+KznR0PLDy+NQRFrrKtkcH/LW2R4N0pjbQ0r+uVzYYVAuT3eN3NfMBrUfniMZ8RU
hzWmJjSPZQkYPIYYNZ65jjf/p83q/8aU4kyaR9sYt8aO+WP9yMM7mD1a8dNrfxxvXfnTRvffzU9C
Vq9zTxGZlb51xa4WV4rDfReFSC7PyZ3v/zS6lZk9Hn/W3JdMYrhInK42fKBgnEJdSt26e5t673rp
LY63PzMQU6NXKcHSzKuS8E0PrluSZFG5GiCxH298JraUSRjjROPBQujQZ89bFJj8KkHoNY0kEKTn
PWASvLkXxYDptfSNC8xKagYItt398aaVPy1c/z3Ik/AlNdSZNozSS/ua7OYm2PvalqzWWl1lF3p6
Ig7memgSyZCTi5h0KhMV1aHEtej89+PvPzewk0DuK0RXTSgGmLhLm5zSqCR3SHKUd8ebn3vxSQDH
WOxwT4jEG2ooG1+qrsIkWx1vembKy5PgtdEbRkBRSt9iaim6eQexTXdu9ejEwM41PwneNo/8Gvei
8N2KMWnYaWj0WFvymIn/4uo4Bt1xha/k80ZBnoRvlWR143PZfcN3RFVeC7GWqzObHr/vwxKadKZl
UfAQb7X4kWDIgIcxinXHh2BmF5DHSfWhbce2BbcnO32zKb0L0o/SfdA9+qiBVzfHnzAzf+Tx9x+e
kCHXYeDWJ97s7FuGgYFnBSfefXzHT3YweRK3FmJ0eGpn4s2JN4BzkfPduubT8bee65dJuOKHVHl9
mIo3y/iRuxR50iez2PrZVQta4/gj5jpmErcDXiiuhbvqpZe2N62bbnWkUc5sexK0korsWW2UwVsk
mp05gsNr8fsG8scF5OMp9vNe15xJ0HZtAnBBKcSbpz1VqB+i+wVq7az31pxJyKIY7Ue6znunCpm8
LvsSBfnzOd2tOZMARQ9Q0n2wTpe58VS635TwrPmNe/2f81uPfL/MWGUu7fixqp/Rwj3+vnP9PP7+
Q9zYpg6ZF2W4yyZ4a627pIYr7GyOt/351MOh/s+2nUgKKkmnbbxYYG8bxom9Yu6dJxFZ29WAEbqj
7Py8DK8dBNhhSMjOc4A35/r4q4/T7D+DXnMmgWkCwdThpEXvUd1DD26WSRpfROgCUa/EyPoSNRCB
rsbxh43T7rOHTULU70NJSV1PvMnFdzN9jOv3If1p2lso7k335fgzPt+lNGcSql6pJ1ifs9J42tfQ
+Tqke0m5EBQnjzf/+UKm2ZNwTfrG1q2QOST1d9iJVEq1irAKVu2tU8UXx58xM53sSdRqkEKHrBnE
G5LFNQfk5g70wqmj5czxTLMngVshxQ8AsRWXklLkEEAbIyLpCim4UjE8DdsInU9gwk8KBma7rA2z
TdqXgfTIkc6U92Gty9/O+kxj0pVdZI2AgNTYYVxiLnCQLhdgPcozB2qyjoSl6Lxa7sVbXm50+8Uc
dgK5nTp+isD4Hv+AmalmT5YUcpW4NqWKgaWO955ChdDcGvsH2Kboc523tIxZlI/LloWs9yBpjb4b
Agocmt2wa5qJszz+BTMLjD1ZYPyyiTPdtPRdlgT7zJZuUCEFbt6d2fxkcQnAtmulKemYJCG8J6fh
MzMtWyZ6Ip8YgrkPmKwogAhxBZJVntCV6a7QQZ8qmR9vTCseTqyQc9E4WVBQ0ipLalAoEZpVGyyR
HqrF0gxL2ElnDYI1iQOXvRVyNkuK3iN2CiM6fpS8X+e1PVlKOjkatESF4N+VqEMrMBMzbeOB2Dve
/EzfWJO1JKdSIrumyeyU8GrNtEysnVTqz2x9EsLI/WBpS5+/NWW+seERSlm0Ov7ih2v6J1uRNYld
tSt1IK5p9G4JB9Op9D5r0qXSx3jeOdvIgm8VN+vS6m4k39qatUkuuryKNeXZ0rVd0Vz1SnFitZ+Z
wtY0wlkrbFf45hZ3uXDjVSjE48zkLFpQnCem8MxCZU3C3GjxabJNnKfBhf6o7f7GGQA/O83CPvc4
aKl/rlNNFEqm4brGtlaaDOv0KNpakvr9+GjNddEkypHIlEOkz82tb2DdoEV9jMU7ArGGWbwdf8Jc
D02CXGieosN5xlPExbMwpojUt0s1r1EvK87K/GrmJMy1PnFwqkRJvalqio0qTnmovnrFiTGeCUVz
Eukw3MzWsxtjp4t+r2Oe3ijp/fHOmWt6EuUmhHbPrQZjFxQIWYDrBauBu9J5jU+CvCnA6dcAADlQ
4STgLR2MnI63PDNrzPH3H078yPnasFaECQZopGGiseGVl0keb85rfhK3WNA76JQwnqnsPHm1hT9B
de3l9nn3IHMSswVGxUkQorChKYm7T60aJ0kNtZPr895+Eq9QBhvIITX5Ff/aSbeZuIn11+NNjzPu
k6XVnETr4LWhmjSdeHPNDWhj0AL3IQp55trzABB3J9aEuUk5idhx/zVCSqBvhcHVFoQy6kNg5o5/
wkzjxiSYhKeGXu8jFZAGxb3tY9BTF054Yl7ONT4JJ2AGYW+bEsqUcf8lcPETa8Ecn3jzmUlvTMJJ
LWGfm7mPog/J9LyVNxEgb1EOJyb92MwnY2tMYgrUs+aaleRDo4sXAzLTiC1Hyl2bn7cZGpOgiiUE
p4ZcE2+JKVAckVZJi1gIbOnj4zrXO5OgqgIDAuLAzaoUPxzQ4zhdFPHL8bbH4fusayYR1Xp6owk3
ZD3w9fLOaTG+A9T9yymKiKqG3ALngU54/Flz3zEJsaKQs2hoVNJpORzjDCutTRicWHjmvmMSWIkc
5YmZ6Nw+k1+eTgno2vKfPKxmquzE288sEPpkJ2xbfLrStOUJTXulCHcXIaWMIt9GzcxXRYesYCrb
4x01E2v6JJCrysyMEnLPzuZWFoMFknvzRCiMb/vJeOuTMHZ6u3eRGwzeAtda46C1gv7zC7jEdaW3
tw3arYherqEGPxz/kpkh18eI/LCbgSWNsYpjVRVlgGD+gH3laOh75rqhTwIbFFKtSgodhb7kSgn7
pVSrq9APTnTW3DhM47oVyhACkX+L4tcQzQeQRycWvPH7PxuGSUjjYVOXcSj7byVGYMbK0KCzGDd5
eSIa5rp9EtW5UrY49ASIxpjixdLRygBBmnXGidPP3NtPAlnBoE1W3Th4U/L0QVatOwBP2yZ7h3y5
Oz5v5p4wCefGSaK2NsdkEnQHG9QvzMtGRa7oRE5vZmS1STBjGJxotkL7DYaNiDes9ebL8Tefa3kS
u5Y0GHnVGsbONJXnoMJgEn3J+rwJqU2iN8l9q6r6NHhDfHYlY3uUYH57/L1npow2jsSHSM1bFDCK
lrneVuE+H/aIUV5G7tfzGp/Eadd7khvUmB9mZn1TK/qtlRp4LLVndsskTmvRQTiIMm6KXaneO6N3
sVL25fPxl5+Zi9okVv3WxVsWMNkbuOMl2dMWPp3iPJbixGo/1/OTYJW90I9Bvxi7KkSlV5YseRVr
pr8uWhR5zvuEScA2SlInsCDY5RsslmxuQqTPMNMjq9U6Zx4/tUnM9jLI+9BpjV0it/VjrPrGfSuy
UwmHmbhSJxFrhkBxDTVC8BL/0GXq47iGzP6JIRgb+WQ5noKy6tiC42Tk6WUtd8vW+O6HD0GWLqRK
Q9ROW4yiFKcQHjOjrU5CGMmYCv4Bs6lWEDfzv8YQmJ3wxMI81/gkiHXXwPwIPvquaxzc1KKHRP+u
GPaJXpo5Y6njUz8sET7g0SbxOL/JFqpfafAUQ3cMkfxBjHRfGGV/YimaG+pJODeiSGKvLE3yDVqO
TWTqXdiYtpzYeseF+LOxnoSzJ9fcNjASfLOrKy/QYN0D9I+wv1p37oObSGd+xCSqkWOUMk3nQBoI
dxEb8hVWayduwXP9M4lmBT3Whu2XzEYd/sg0y0fOovPXx5eKucYnUayXQ8UWU6aXna/BEQqGnwXK
SGe1PcVppW7fKzhqmztsBuDCSu0AQ17YUNmOtz8z/ZVxyD9MUDXqErOJySbFaW9Ai1Tjq7zrsF1k
gp7X98okfDmSOKUrsb1HtqStcrlCIRq/CXzZjn/CTIxNAVpIKUlDFAhjFwbS1vHitcDgtXOUy7jB
YhK86PHHzATBFKqFZwzKUypuzHFsbfo8wONZ6KvEDrZhwMbAiKjhmSknZRLOMnh1o8gzc2clZbH0
gF8P8JOvNT2ITyx7Mzu0MglpPLgyB1oCbOEM6ceWMnDhINEbwpnWVsc7bG5qTcIZ9oQDAkc3dpbl
X4Exb7eDZbZQ79321/EnzATeofL5cfKqmcdNkuDo8xwOMvzb7SBl9pmhNwnrXLeVrikNfZcMubJE
lSW88XTJvzjr3acYLsvQ3TxA5uWrNHoLRktsIM57b3kS0pWOA1pRJtLXEE2t3uy2Pdyl8156EsqZ
6OPYQPPnDck8tAu0pywQ78ebnpktI1z940IEKdnQEbyQvtaBupfdEOmajY295YlFYq758fcfpkoN
m9dVgsEkXZZru1Jus72CAvmqKGDSHv+Cmdk4BWzh1CqFqWYbOyet8V5BAVLFlHmo293x9mdCdgrb
MhCF8WT0sHe48q2sxnrTXcwSPXSPvIYTxfGHzKxy8iRoc1fVQxSvTT4ifPMsOC1SBCkb3U3TtNIb
Ulti5TSxd16tRJ7sy3pUoinWCulr6UBoAynftghmoO9+/GvmRn0Swq4mGphNnrkrR/vaPoNh0lkw
Bc06PVVy+3zU1SmsC400bglpLn0FO7EyMneFCdSJsZhrehLISYixl9lzfle94q32C31tJKFYHe+a
ucYnoYweQi2ZAQoXfjkqKwsHi219OHWsmGt9Es3IoDSAIzmyDx4S2y3yriiAn/fik0g2sLGDN06H
BwYm4GBrC/W8FV/9D3gXVtyZhy/JV7yqvnoq6IuwEc6J9/58LqrOZMfF2lczOwhvXxPMRwN05Ecm
Md7Qfe+uj/fM5wchdQrxyqo0lvH9898S57UL1p3YR1q5yKulyB+PP+HzJUh1JuGqKl1Z+AWTJirw
npfVV9mumTvqzi6Sp+OPmPuIScjmktkK06z8tywJVyYSnjmSrCk06CVaxMcfMTMSU2iXqne+mavM
IBuJKluyd9i84K96qqA31/wkbEPq7RByCukry+baUKuVocKDk5vz5tEU1mVEyKyZNZM0BEFq2PGr
31WLID8Pdqzak8htAkwgFZtypCe3ol3ALtdRQ3U7qzsxS+e6Z/z9h50Yv2cxQpHEZWXf9uaiCx/x
bT8+sJ9vXuoUQ9V2mey17FCXUlReyNVIROVUWCLQt0+Mit/eHX/OzBydoqm8CIiwWmSEQfSYjI4P
V1kdLBz1qUVj9/gjZhZQW/2zlxLgjVosc7T1FUfdmoMM3zIwFPlEtnsmkO1JIKetR11JZhAs7Kld
EzUpTJeite2euF7Mvf4kivGcqW3ZbOih0WEYrWE/bLZn9cwURaU1CO8h+WXtJJwl17Vi1F8Tpzq1
/MzMTmsSvH2kWdzvGFpbI1sWIMeg9Csdm5TzXn6y66a+m5d1Na5uRrVORyVdcQLYMtPj1iRu88pJ
NUMOERu1MTBXg5e4sk6s+nNNTyI26EOtciMOtjgXVJgJmQetyNZrTiQI5vp8fO6HFSEzaqw0BsN7
yypkGm3qOpV9maAOfrzPZ4Cw6hQVVSE/NyCvW1ACePBFtqht+OZPSo3/YdEiuqGtMhgQEhbuSFMe
f+anXabgiPPnJ7mJFoBONNR90GSrMBi2aCSsjjf96eJD09qfTQvhoO01mOqoBrYoomGlkWxS0l9m
718gnnliKf10geApk/UnUOuiNp1Ax/0T/4T6wWi6JVLQmTiRXp/roMkCpAZVaLUx7Zc+FmWKvcOX
7nj/zLU8WXqo1BalHMB+LZX8S+Fq34V3VrpesaYlsDYpsTwA/49wBOpSersqsQ47/tafxgBNT9Yd
zCmGCtXCcp9kJf4X4lq1unAhUXI43v5Mr0zLYCgrV25u++W+LhB1xZIk2HQ9jqLHW/88xHj9yerT
NXjRV8DqAKRZoxgc2NaNFoWbGm9UUx+2HrIySnTTFe26sH+d+dDJukSNCUS75ZT7xkuWdfwzt38J
5yWNTHbkdKXYl3EQIP5hoZR11oWS7xy798NShSwIImao8u1bBPeZaotGNu4q/yzOIM1PYhuDoELD
sgz9hlpbWFY0MrpPDNHcBJgENHoYSaqharTvEG7VbQdXyfjEAjvX9CSWdSoNpus1GsY12m1vaPcu
d44TYzxG7X+UHuiRSTR7lpAVVW7kfYtVWp7gFVyKZWZd1x7SDret3WOxe+sG98cfN/Ml04rZYCke
drk6NjL6r9JOtnbqn1iVZuJ7Wi5zEIrKYkeL94Xaqdhwe5iwsI6vwgZIzPGXn1myp2WyuoocZbS1
2TvOc6pt3UDgjPilVU6Vuz8ndeMqOwlyPcLhqGaP3jtZuB4F9kTUbC0c6ocOJW3nm2e+iKZZyfkp
qv3ccEwC3DQiE01Wn03IwGgOkWDFP3UomGt6/P2HQO7yBNEWu9L2kRctEz959/VTIOa5pidBjKON
YSJZhUcdkle29954/olomJtEkxiuW72Oh9YpcBzor2qrv+iwjtVd5+X4BJp78Ukci1ouFaeSin2r
xs1FaRryPrXFidV6rvFJIAMKQn8Rh559HygXUYkZrBKuznrvaY3MkANHJ5+l4cnsr4Pe6xHGi09h
2Gbee1ogq7ALxG4q0vdunexMuQ2pBKCXeN6bT64DbgYfINTolAHT0VjULwXmWec1PQnWUdLNgGZa
7O2i+mEO6P3hj3TiCjYzD6elsCzKYICjUYA+Lb6CCT7f7e1gWmcO5zgSH0LTKcAsKyBrcJEsgP8/
+51+ouVD/eyT3WRa9arkyBK2yKrL4CV7au7CFbrciwob06WyRPBojc70qa+YOxIpk2DtcbDrMa7F
22SvbLJNtw2uEBFeqAt/bZzYVObm5iRggx7J1Fjti30e4M8ZddvQPJWtnGt6Eq5NbPoqZMoCyyUD
kzGM4pITe+zM/WVa+DIVvOv6kkWs15rrxnC+4Zl0EVfZQ9WGuyRxT2VQZibptAxm+DhVJSWTNHCr
p1IgaKZV10l7Ku8/1/wkdKXGJ3orQ9u3WYxadr2qKgBOcfTzePjO9dI0fJMcEVwswvZxjDecuKjy
xyq5tOJHq0hPXAkOs/6TaJhqGFgyToy1zQw1FuaFssEZatvfDUt7US1RRd2dgsHP9dQ4xT7Ec4RG
YB/8X86+ZDlunWn2iRBBgOC0JXuQqJZkWbaP7Q3D0+E8g+Dw9H/2F3EjdGChEZfbXqDBQhWGqqzM
1R/iq64dKbMDVAweh97URHu1yHtfoRy3E1vAcwdOwDi44oKcAJxoxPme0+rY+8nh9mroPkGJ5dKt
IDfgLTZ4TtGvhUbmZfhiZ6sBWakbXQ1jq6TBBP7v2Mqv8hVlCLm1u9I30T1oQtlSQhn8MmU7S3jq
MAWHDtIrXtsY7PL+0K5a/Gpb0I2CAANXHbBA8wp6I6upG/N9o4AA9r9eI93RziZ3ttFtk0RDWhwg
4xPL3EShopu5Er4SVz90kTR2DKmb8xBsj3S0TredRTe0Ero5eoVA1enhOgJ+/8Y/Diw37Pc6m1x/
fxNJHQCa4AqHGw6We8zBKesVEEUqTM0GwbuR5Krlr7bOJoi7ezwmLo/64n6s74pxjqCweNi2ezp+
X9G5fdtGui9RgnYEUfOcJZsdVyOEKIr6qcCDt09NOIX39wRXrYS5ZIYcV4uI8scpmtv0kPjNh2Vh
kZ9n/9z+At1fKEE71iNrtsW146R76NwttOoLa75Ccm2nhZSonVx/gfAlohYFn3BAKqBtoFuXMkPk
XsPo713TVWtgvcscf0J2IR7L163+LMtP6fK1BwQyScBEauIB04SCSnDguQOUAyUDYWhah2nQQABA
Hm/bXze0EsAdkMWOX8A+AbilO+5BPXA12EY3tBLAZemgtQpCBPECKpEQEngiyoPk5+15azxf5RLI
vX6xqxUaONAXAg7h0lg/ZPN6e+z3Lw2uWv9aO7Rt5tgkYq996bN7yqqwpa9+/7wEi8EtNW6vlr6m
ruBiQSIgFs5VdxcUzmFOoL65LiiUZ5m10/3V+hemXnB3YA50AmUo5zH06KdyFyIRvOdK7KYJyEW9
qw4RYfKzAxG9nNOdvqOEbZdmvtuvhENT5ZkuGSQZHcMtQeOVat2rdQUfQdoLqes5O9DK+u1s87fb
fqPxSbXohb2mqut1G2NU1nABQcJ/tSPe74KaAK2qhGqQpwRU6It4qLsK1YSt9CcIyzEQw9+e/v8e
+u9sZmrtqw1adA82q3iYo+A5+7AdmoPnn/rvbpQf0VbYH4IzslXFkf0DNIp4zE0knJp4U7kFBll5
fJCw28I/busXP7m3xaXxTk2zq0oCsOR/D/w2a0ZglWse2x57YZtoIQYp9pRosSrKEVwxwCoWsHJB
Fi7FBsqiuU8N+QGdq7L/TpskMhkSC9P2NtA4lxPqyl50e601+4+nhO7SE9IV5YwoqNAWM9nHoRPx
FeybQ2fj9l/ookEJYTf3kZpyGmQdB3rsnByNr/lw1xDHYB3N+Co/QLBBB4lVPY9FDnGjsjvRsQxX
aqJr1VhI5QeoyVQ1adI6sV8/VU2EVGQk8/siaQwroJu+Es0bIRBZdT0LWr/uQ5HJZyQgjk6yGNxS
czFxlcOX2pbndH7L477+U4n7Dv2D+fyauSeavrJ5X1ypjAH1QCC1Q0BkDqXEcCJIYoGO5bb3aHzf
VUJ2hFoJL5eOx77jRGlSHWmyq8mDuipTQMXdwk1Bng9JGCSrIEdmdz/2TVoJWFcW61D4CY9TiFNP
QCMXpemhpXMXJWC3xa9K38dlaivmnwF5ZqzKQs83LKRudCVWPVBrEAiq8VhuIqJLeZj6/pR54/m2
XTTOqDJX4Z4jqfR7GbPgHwFSndnf7sXwkSyfi3K6n0wEWf/LCb5zgKk0BHlQlF4NqaAYWoZQn4X2
IkjRJ6gGWhuE1ifoLaXnDn261kLDqbtv/U+3v09jPkeJ5Q4PmEn2yXbnE5DGdxn91qD/5rPddzvv
cSpNAcQUnLae4LN1HkRjhqu6XUd8yw3RptnsVJoCa+srZ/YTqMj0EIp2/Iit9JJBD3ahptuF7i+U
gPaE28veRhHKS7sogGgUKfIPTgUVVn/+cnsZNPcIRzmKAzSQF3OL2mw9XgJ29MDJWfb36Rw3WWkw
lO4vlAiH4I1dshVfYUPDa3IpFFshsd0DBZBD2pVvH25/iWb3c5RoJ0nd0mbw8SXBfLSm7vvgby+3
h9atgxLqDUgXOubjLckyenZLhibhHtJCJXpwWPXP7f/QxINKWJAuokP7OrHuJptAa2k+QMcShXJT
C5EmwaKSFGxtzRKWSyeWi3euGjuq6ks7FVGVZR9t9tLn36hnOqY1K6GyFrhUYGcE+jSGUmpUtFDf
4uXP21bSDX1doTdpqGkFHW3AuIiFN50nKGF56y58HHVVdgKW+6XwLFvEmQWt6Tp98KQ0QB51s77+
/mbWiczx4l6g5VQtweeJ9iKcoWWzL7xUUNa4ZBulLWAKC9QiawnBrwwAoa+0fZit3/usrkTw1LrM
hSi6E1eQRyI+vRPCNtxIdaZRopb6I7GzxEbUWtYha+xjYoRM6SJKidphWpnwJFISDWRSrRxyrdI9
y2Ew3BY1w6uILDyOZNbSfHzw2Hbo0suGjhVvMvi5bvDrreCNx1Ryo07i4XCpofsUuCIirniGgNk+
q6uQLIcMzjotjRX3SFB2kwhdazDc0TULqsKxBiqTjrjLGKee70IHCCJ2tLMNm6RmI7av5npjFtTx
l9zdFhGX7e+8/VGMP8kSQaLrtptrrlwqwsrvB7si5f/2rfyuyi6NPUWN/Lz24yGD3g7ZB4hzVaiV
DW16sEgHeEi20/gDdEp+G+V8TUwZbt0SKOG61YW9DlDcjkWb3bVAdoW4TZrIaXWDqwGbF0uZQuQe
MLQhIo14ygfPUGPQnFEq4KrmY1LmNBnjWcJ1stGKGU8jPslz3y4nTy4QGYJ6YdCZIHWaBVcxV6U3
tFAAq8aHanKeaJIel96BeuJ2bJbuI+f5R6/YWa5SQVhpVrkTTTsae/WnYmRAJI7HXV6rYq9yS/Kq
2yoagz78vg5eHQi/999FMkNGq4BqouEM0+xIKgKL5swKlg4fAIU4Rn/305Ekv25/gQbdhfz/f8O6
SvrJysFyi6NXHLMNojXDmSW//cw6lM23dPxa5a/T+O/tf9M4MLv+/mYPKSYEnyjA5JM5fxrAPLAX
GrY+nYmUu3RGhoB2Xgt4tPNnsgjUt6FeaqqQ6aatBDUrQNWZBrhDoEsM8q32cWK94SWrG1oJacab
zkefAY1zf4wC6K2iOTjcZ2zlDCbUlWIR2C2Qn5+jGpLCEDLvDPu1Zt4q+Kq0CgCiJ47Bhy7c3OqM
VNBp17xV6JUVlMnUFwEw4tbjOqdRVm0Gi2icRKUkaF2Id7t1x/Aq/affju2IG9u8p5uBuiodQdYy
GNdrWDy54RqgRauNAmo4enXzVmIUzNy+VazEijNxTqYDye+W+Xjb2LqhlYgk0NvdXBcmWZF2SKHp
lqxPlYlkRbPHq7gr0ls4aWvEjZ9cEqiGt1+Jd6pAIVLI7+78e98XKMGZOh6sDn7XOIB6cBZOzQlC
ibeH9rAtvZOfUYkGsi5J/DygHKKq/UMy/C7T+NoQUU7ZsVs/3f4PXSApUUoB0OadvTkxdcVxtOpv
ay8NbqO5samQq7aAXuE4IEab+TVf7jZIlrgQXTVd2TQzV5FWkBOunZTC8MN6qvqzbeoq0I17XY03
h0TlLD00LSy8xievgNogH0PoS77eNrfG31W+gW6AxCGpM4o3zyfBIum9QlL19tC6eStRCnk6kgUc
Q49kOgzcPvLeVH7Vzfr6l29M4oHopOmdjcXL+kTHV25/Kdi+3ValF6ja0p6R2WdxNXv3LScRmzvD
lqgziBqZJbHGgONMbpaHxjlDPfq2oTVhqbIHsMKy3M6Hocv2CQqsCX+F3iQaTqSpjV0XOEpMph1I
ABHk8OwGh1v5acFBNN37zvn2/N8f3lHhU27PcXByietcchwhaAsRzKF4CEpTLUKTV3ZUEBWQR8FW
jVhT8iBPw31zkkD4jYflCMnoswnp+r5PQgfyvz7plN44VxSrS93PvHvwaRZWJiiG9guupnvj8Ouw
VDmd8AXlF3HhxzT2L+hrKO9p1B7WO7GLQwhalkrIpqgGgSqiljG0/e4k8SLbkRM0eLtz5833fZ4d
bq/4+x7rqBCrDZw7VkYrGefVGEoWpfmXJOXheC1efL39F7rlUC7AyUg3T3jwWQvc7yuwis2YR7Vw
DVcnnc8qsQyMZV3XWJOY1M/r8IVBa6MvL778cnv2728VjsowUNQTKXugdZEKL5/Gao18Zx8O0lEF
YzDxIret2gWSP48kCGBy3z7tmrWKpiLAErpQKLViDxsy/+oU+6yh4qdmt1lEUeMN3voP0Cg40a0z
bJ2aZVRZBGoiweKfQt2Zjx/7NU7pv6w7jNyw4Wt8UCURsCboy5N1cmOvexlmCMn/GunP26bWvFMd
XwnVykmZbKbxelEtwyY4O1AfxH5Avnm4Dufzdu/J+yL7dfvf3s+GOH8hqog1BK21WXeNXR/q9GuT
uy+p3xxdynAXyUJC/mR0NVxJNL7/F7aqLgh6WTYrHtxfng1sQGfq5tWNrAStXYJLIED5JC4KNGqE
zrwLk+SoQKp+rXtHoBYTuwIKnzznx7GfPt82vWarvMoPv935+05Uybz0FvTHWSjJIWjisbBC2p02
Uz1GEwQqpKqcZwqYSo/NBmVdpHfXn504sV1MGtDquz6G3hxdTlWRfLYLvEdqsOGfxnHXixuvmv+O
m0g6zG6G0LVEcphnGQlT04HGTVQcFehCrcFPAxwdzRq2g3VqluqwazVVqJQNfgI2UBjDLf4p+Yfa
XUOvDKftILx9d2NHBUulScYITmsJ9KN38vL+Q7C0Z9BX7aIQw3oqByslEpwQDezedPeWL8LGi/yd
/faOKquC5I+FTs2SxmI6d8mnjH3y5sd0Fwkypq4kl2a7k9VYLzIWffLQrcF9U5kAWZod0lPCdFya
REwpTtW0eQoE6sqA6AcchOhzcnK2Y9auB9Kl59tepHFQFTq1cOY00rJRMpl/blP9kY+N4dakG1kJ
ViZJmTR4bMbF4j/NZb9GbVrue8g6rhKxLcRgcFjVy11LvOPULH+Cefx42yKaljaQ1f53N6AlaJCD
Fuix4pL/sE/TOTsMd/OH7WU6ZHfDY3Is/7n9T5rNUsVM9QPH+2KB7ZPhFIhHF7i1ElkW13Bl0C3A
9fe3u2UWtFNPsPc4S/DQVwn4h/Y99R0VN1UkTm0LiZl72wfH+7YiabNLxJI6rnKw1m4zO3N1dZvO
jhIuf3HL/nLb3pr2LEeVVymyLZFZnuJwffRf0rvxTI7J3fgVRZm78hQcTFzaOsMrATy0HRgTUE+O
CfeA6XOOxWodb3+CZmgVPmVtTHZDE1h3/vYDXOPf7do1bca6a6AKmSqcop7T1qHxVkNHIv1KRHIV
twsLG1Tj1AknGvrdEk6Z4d6pudKqUClK+yLhopPxzIP7IJs+1GP2UBauwVTXfebvDKOj4qT8suh8
d+Q07uzpUg+/a3BpJ94PMO7EoPkaA8Pd4X05NOqogCl/XkAtayPMwPob2uhm9gsadc6vbka22l9O
2Qx1QwgndsV9l78OSYr8dRnWLsRq57scWcPbnqHZTFT5l6yyrGQsqRtn/meRfZu8szvFUr7cHl3n
d8pJbSULiNV7IWOHriCSRpY8GD7sG1oJeHcdCAfDknUnN5ZH2dwlYbcUhiuvbt7KMe05PmiWVovi
afMrrbxw7k26xjrvVYLcR60Y+Wt4Lzp5xfwLEgjpYngi/a/r+x3XVUFTRTfYtM2H6YE9giU0+j4+
ongVzaf6U/xUHtKD6RGj+QYVPQUQ3krHCjeNYHisWB1C62ir9w6uHNHzAHwHagfI9A13HlJL9CKl
oaKuWVVV0GVrfT/wCWqdwfRgke8c6L7bvqhLjqloqRJUo0VTrEg0H+nJjYqT+Dncbefp4J6su21f
RdVRuayCKd/QrZcgU97EnkjDzH21XEOkavYBFTcl/JUPS2ljV3WrT4tY/7AO9DTuACGuoqtNWTed
5yhBC2aipvFH7AfJ2obz7J3okIf5SA0LrBteCduxEmk9Tmv/ECBLzOxvBGpTdWXaKnWjK6FbtDh3
KoHwcrpPfXrfNXnYkI+3PUjjmip8ym3KmQ8Wri/Af4UF5J+gwLVzaOVC3doldi+K19Li5CHfHNQT
V4Pf62atxCrvs413Cc6wEhD7hMooT01Ctrqhr3765haK3cVhDIDf2KrTA09ObDARK+tGvi7vm5G3
eSJ2s+DEY6KKuopG0PU63F5Fzd1BhUylC1vzEl1u6Dljh7V6rYv02FtoanBc6FX/KiqTDrLGFVXM
FGdui6ckElS13ELX+yrbX1VrAkxpHpK2EqSM9rNwB7HcTe3cHKaq+1PL8lCu4svaNeSADgUZDQnS
zXm1ry7q2ErgchFY2cpxw3aax258sq07Zt9B3PH2suhWXAncoPdF363YN+3RjnAAnNPe1N+sWQgV
MzXwbKDZ3Mq4t4HRgV5kec9TE+30NYzeOc9VlJSXQHR+opYVS5/dBW5ycOvvnS0OS2JFS5AarKP7
BCWIKYRpeHA9VRxAGSikik+uf7pteN3QShBDElqWcuunB69+3ljUpx+JG90eWrOmKkjK60ltS+Rq
Yrtjx7rOTvVgghDrhr7+/maDGHkPue8CvI4pO0/0tek+356yzhrKZbjppr7xMiynRy+s/0glSulQ
S7g9uG7SStDO0J2eQPbdP4AGHTzf7OCDCPf20Lp5K8EZVMJfWJ+xmAdPPP9QF5fGRHSluXUwJTJ5
kS6DUzIXGtD/VijPi29ye+5KA0hPYxMVEYVuhIo6Fl6mU/FYg8mjgwTG/79J3MBV01829a2qGZf0
sRHZIWMlSAfYsSlMBG/vTfw6vHJkk5V5Iq8D+7xgw6rBkJ9s2464uQ6tRDvrh3SkhW2fAeb8WDP5
kgph4pfRTVsJ9xXU/mjns9LHdaj9Q5UOz5u/mfqXdINfvfNNVELuerQC7sMm6G/v0elY+rVhNd/z
wqtNrn/5ZugsqMd8nb3scaz4ofeD48b8k5UuD31mul7rZq/EPkTbc6Rm5/TRz7Ko3+yIzMnOFVUi
v2KDNTCxpo/gijs4DnroG1NbtW7WSuSLzRsHi2JB3Vl88mzwoY4QX9mxrVytrsR+nyRdKf0ufcyn
5CMQ90+iqj5Axfh4O0Q1c1dTXqSe7MWb4C8DqCPSBD1vdW+w+HsbImauZrxqak1Dz+EvaHearfkL
xOMjx1934E+voysROldryyrPwzrOLIL5j767p6nnOrQSoGXTrZYNFPljWX/pVzeCNsRhn7WV6Eyq
uUCRlPNzQ4djlwwPlOwBn14nfV3gN9EpuiS1Ws9OH+u8e1jm5Thkyd3tWesWUonKwMtFPvWwR4s9
a3l0eR5mk0HbQOd/Slh6EDohUDixz3VbPVLqf0hbU1jqpq2EpWRCjrMFY9f9TzcDm9ccrntqmldr
K1FJqlYWyAja56BJI7LRk9PskUPC0Gp6avY6LpKOpo8EBZigtY+y/Xl7HTW2VhNSvgcuV2/FeTlP
yQFU4sdgM+2uGlurmZ25DXprbNz0kdvZx6Us76e2+DBZu/RZrkZRvJtXq882B26SsRXtnzz00j1o
8+vQinezrCmDgsJNOnA+JxChZYEpFaIzuOLcXbHNHkpoOIzTrUf2ugcZZ5YYrm06kyvuTUaSlTSd
EJLN01SGYnl2TZGjm7fi3Z5wXE4nOMqAXIiPir27S4MW1lYzOFnVFLhbXU2C2ybK349FE0DIvjYY
RTNzlZY8dwpPttfthA+/86Q9eFN92hU8avdbyac0YK6TPgZpUYboDH8tF5j99uCatVT734Q/ujNH
Wfoxr6rHPGcgSiu/+PYedv+r0a9/++ZsAAbAS3yK9QR5XISE5bkopAFRo7kUqrkci/Yo8UI86AzV
0BCNVwtyif4Yt3uqfdepK9FpV80sPc8iFz45R5t3H6bJJD+km7oSnWnDiey3iVyskn0uNz8OVvrs
dD+k1xq8UfcPSojahT+k6YaDk/r1B1YANDn6r2Krj7Wxw+dd2targZRYtYpOTil0ZB57IiMi5jDz
AjzJX5z0UtnrQbD0UIOBT5T3Tm4oymk+S83mZOC0GZYaa7KQeKZXDoMP1nDOXFP6Wze+8q5LKOmn
1U+SS97b4ZKc5yDADnSs9zSywmRq81tXub4rBBZ+A1cpgYZGk5kYezX7j9rwRuy2pOW8kcu8vGzj
9mll8sftLUI3shLDdt0WFaUrjikUHLYiPTmrCf+vs/f1L99sD767DAkSZuRCcgvcZV8g2hZi3xxs
Qxjopq7EcGOV/jYs8BcxBiekMr61Sfdhn1WUGPalQ1Knx1IukCau/QwkQiZNU92sleAFeWiHNx0M
TrYhtCsRLcLUy/teAvzqgErM2vmYVVIiu8Cc9TTw4Y9fLJ9z5DHxP+Bx8PyjRUzKSZrPULM7bAR6
PGhdfva8+kdRAoEuGf2yy/pqw9tK0zwv5g0PX2GfVtaHbmXC3+mmrTzvACdAOabi9hlvvLNd+XGR
uod9s76GwRt3TxOxydwryMUjmYSeLMnPaZmcbw9+nZ+ajMbSqlTjtpUOJWri5FJfFTvz5WvZrkk0
l6V1ZL78KEAnZLgz6Cx0/f3NZ7Td1HQutIQvvEA+EKTpSWDKkmquI2r7G5AqJZUljD+M/amDsFFH
vaMFVcTbNtLNXAnaoJWD04wMblM/OG5MLcM79d368tX4SsgiG536aItIH0FxXXwKTsWJRPwT+i/S
D/LcnFvD+aebvxK+aw0aH9SAycXPrerQo7n9CMXdPbBQfITa/EZtCa1dcd13hiC0lsexy46WkSxO
s9ervW92MXYAqy38XKBlkgVPQ3csoFSSt4YkocY21l9xu3lsWWd+torNOjMr9w/uRk01N93oSuiW
hV3zXiwIXT+9owF4cvFAue2UuouUyi5ug5HR4W6Po2QQeZz31nDo06GJaZf139yVt4+9F4AiDZXR
eE4668jHNTgTfzIJJeo+7vr7m4DOfQxVlfBeKAJ+p1debZoQU5FME9Jqt1yxdhukv+FVtl8ehOOd
nZrEAOwZrKcbXglpX6yth0o0HjBcxigEhNnS3JXNHkbOa0woge3RDCpTFMkt6HaGXHgH4pm6wXRW
V4K5lUAZFVNJLg4P4gqUcln257ZHvT/yX91yvMe1hw546s6BFQXpDFhcRkzuqhtcuSNnnkiKtWmT
Sz/+QmL7vAX7Eol/tcfVV3n6KaDkkpTiJ18oCYEgk9E+mygBnEBgol6KhlyYWIqXzaVl5KWbKVGp
M8rVO99EUOci32xnxD6LjUbVnEC7y8Sqphv6+vuboVu3g7CBwNBoxT/W7U+fFoZT6/3QcVSd3XHt
nVTyILmsXh4cs6Z3Qwvqxs+uO++rITgqvTinLjgryi65DNDFrgI0ktVPxDapmOo+QA1OpEG3zMV9
So5QfO5AeObQ35s9fb3tMrrhlQC1qnqd2rRKLoKNYWMV4cqrEwFD0O3hNQurtsJZQTICamiTS9YE
IiRO860Gdc/tsTVTV9vh2mUoB1IlSOWuIkrTP0Pa/l620mAY3cyVo7advAVSIbiGFEEZTGFdMPGl
WNrNcJPVTV4JVQe429mBJMUFklbQqejcl1oWTWTXJnFm3fyvf/wmpDw69zYtGLlA3PwB2IRfxM9M
4IT3rzl/9cE1NQ8gjcqRQpjbL1ue328Lve+89Se4rk+3F1c3feVVW1X9iD2fYytLqnMyb89b0huG
fg9a5AaOSiYubCZbMSMBYpPywAkBjYMdMVucZvsRefCXfHBfc7nt9FIlfn1a1d2WNcmFJ+JU0/K+
LE+9ETmtcyMlfOvFqwpZNdnj0olXK7dfvSu52poY8o+a4dWWuAnXZZIJJFzGSb5y4kSoHn+TiUlh
XTe8csy6bTKnOWZ7qdL2FKz/WlP/NDBpWGeNl6qdcTOnDXI6CLFCojFrcSAd3lRPmTs9l4XJQLr/
uP7+Jsoca7TtNsOVGdKWJAJlxxjmgyyPC7cBXA2cb7uiQe2X62wZWJPv2uctgy5t036f0/LX7aF1
X3ANwDdfQNgCCplr5qvIP3P6yGuC2+UWLlNtOAJ0f6BE8tRPQMN6eLOwziqjFSqBp63zeGSh7o4+
99GAINNsGGrLXAZQQFWtEhk8skWuNT2if8KwV1+3/L+zDn/1ywkWUHdYZnKpquVPSWuQG+UPfjv/
HJDv4a1J9FX3BUost5ZrZwKqfue0qu9JsB6r7OX2GmviTEUKUY7DncmJn12JLoWWRJn0D8tCjvuG
V8I4m6AUWDYlP5cc5Pf1di629ki9ft8OqqKFJiolK0nFzys6XJecHlf7aNc/bs9dY3S1Ya7E9ad2
upqfHXtB49CfZcwN075+/Tteo3bIJVADXtcFuaoJsrTwduvke/PDnEMreA4iv6b/1NV42vcV1697
E8RNQhv0tWGBrRaturl1aHITyZnOd5Tw9cn/C19cVO4E7aN59r9XQWCwks7+ytNWgAC3SSo8EItU
jvesbuSdDPYw/GGzVXvmKhRDi8rHniC8YA6HdJWhneUGbIVufZVw9UAGzDeCs5GK6phlZ7Z+XUBm
Xk9rBC3xjb7eXlrN5qNCiLgVbBkSJdljQp+9evsGhuD80C02xCHr/uT0xoZpzUqogCIJ+ELKUlx4
66Aj4RKg7w903SbpXo0bqYAihm5sVqRWclnQJHmEjPhLLYr1UNompkrd9JWTuBTWtVSKu4TjrC+F
U0Ustz7uW4LrN72JLrefF8HmDIXGIHNODWme0eRhh8WczpE7+O6zM29fb/+VzkzXr3vzV7M/VG6f
11gEOdfh6qAlr5rYZ+Z2265cEqB4//0HaIUNhWiAeAtQ5gqd7V+A3otQena07wuUgM4LOlgibYAE
bG1yytO0DO2WOEe3QPfd7b/QhYRypV5ntNR0C+r5bbOVYeXaYQaB99Rx7tI+O2WZiQZItxhKhAPM
3CRpj/+ZN/vsU7QhlO0z4waInWZ0FYk0QpVsEGuBhGRF/2lSfvIDGtWVZbi06IZXDmUQjTljlyMX
ZLmFH25BVp0tYf/xOdsjg4jdVeUU52RLJQ4dAPlm+ky9326wfOWTqUNGs8hqn9yc5TLPshLVBuHc
9X0fk8q/r9bxfkiCH0jhGHxJs22o0CpvazZrkC0/99584JaMLGbiXNetgBLLNqkAa7F6LDDJP6BG
e0oy++xsJoZAzb1aRVbZHuAIvY1AExC7KOawEQ/p6h731qkcrkQy7eY+qWekhYNagPO3KVlYbc1d
1pm0OjUnKFfi2E+Wma7AiVxyyQ8d6CHQS/vSzP4D0JAnq5xP42ZCo+iWWQnlJmDb4IwurhmyOTp+
fwfZWcOGp1kHFXPl9HXpo1EemYochAu2+0D5EhV5e2p6YbjeaTxJxV0lw8x7G2DLs9dA+o/Z/Rx6
TS+PHhU7k5gqAIt2a8Pa1UZdzBVttK2zewDe+qtIiWnX1n2EckBPno9yEnWAzm2Tbxv3ktCaATds
suLf28eCbiGuf/zm7GzxNIAOARYi6HAFG6K5udgMCl/lrsKko4Kx+DZmhcAz/wKEwYJbdk5OfWqn
h9uz13ioCsWqAXidiMR1kqzJaybZc93uKx85ai9d4eRFsgU4aVBMLWCWzIlo0S0HlgSmUNbZXgll
OYMKfL2CUFpnqQ+k9u+8ZTuSrnLOeZ/vQro4KhgLxCbLGCzYL9a0ekpTL+qpZzgtNdZXQVdLjuy6
m6IsM25dvBbWw2DqLtKNrJzDIvEJUpmYNHfJl66a+CEVULG67TSamFKxVteu2iwlrveAs/J1SoYf
rZeG4y6mTpzwKt6q79IcNE1Av3lr89G2p9+yoh9vz1zjMGrr3GiBJrYrEKwzCK55MdznlTj4Sfsa
jMSwH+iMc12RN/uBKHiVjxNm70gE1IfUBsdi8uf29HVjK7foYs2HOk2wF7gscw5F178Mm8if6FI4
x9v/oPMb5fTt8rTwghXpA1ZmwSmQSYDWAF9kBs/RDa8ELGm9UaYzygM0Re5y/JLL8ue+iStHrd3I
qa8LZMugORMctroSz0XG9sGLHBVw1dpbO08jwolU6KkDM0B1T3iDd/ftyWtqAyrmClyx3jo3OQC3
Qx5ZXIapOEH04yyz+r7cljDIf+WWZXgBaNZA5R1PE1n1xYY/2wAhrSb5FUz1hsS9buhr2L3xfSrZ
vLqkBgioGB+KrUJhSRxum0jj+ioGCyycFXdGFCR90LtX3keZy3+6cby7Pbpu4tff30y8WppVijFH
1swewa1Y5KegsXem5FTkFQrM6eqDQ+nsWNVvaCwe/HE++LP1qQ+SkFF2TixmuCzorKSEb76JZKgF
Hy5450HB/dOc+2GzvOwzkhK8CUzSehkQZHbg5/+WTjoAHGhvtWF4DVjH+R/L0ptFEFs252vqDhee
icNqO1Hdd6eUPFH2Gap6L1bmA8iKBAiSEtw25O81B4IKzGpk1TXjkLHzWpXpD4n7yYOwFx6iD+O3
ZdudIcA1/qUitFZO6saeW+8hG9f1jJRXX4e4vKR/dq2MCtBKRnALedz3HlafuE81rbcH1EbZ6+3R
dTZSorpOuLOQBf0XZE1f8/GLV/pHrxKX1CjQ9L8lfidrreK0HNassw8h5IvgRVg0YNOQHyW0etvP
bMsigfSyS342ye/bH6RbDSXaA7df+rbo+QU8VKd6rV/ysTfsgJr8wV+QrC6obLBs8EtnXZi0zuAz
j4I8GlJ+2Jb2dHv+mhespUR5mYrJIxX+pCTDg8NQxx/CtZm+dvIzal12ww27ie5/lIDvOLJQyTbz
/+Psy5rkxIFufxERILG+AlVUr3ZX2x7bL4SXGRCbxL78+nvwd5ceTat0g/CDI/ohUaWUKSl18pxH
e7DjmXz3l/VktOi03cbQ7pqobZb49i9SzYi0exdVD7FPz7Ifm8XwQkYh4wFKDM2Z5v3d1ZYZzv15
3Sy6mPYjn797XX3Z7O3k1zTKjQ2HkOeVfA6YToPn/VixZbJzvzBFJ0bqPG4OFEYBreBNEbegeT7o
KltmOneXXfxlRE2nZMOpRTduZFFPR3X+/jzYgRTqled4Dq7kzqNvlC9j148o0QKhc3uS319Otsxv
bjcmq7bOcx4D4PoHm4MQ3P+db1uIPJhl5tPW6NiiVD9j//ubnURYY9mgecB+3DpWhWArWKNmY7qi
hep3SKdw2zL8dIZO9qM187h2zzT/JlzzPDhfafZhrHUPs6qlJEV5sDVD05CCgop1CANOzqJZwo7X
d8I+dpGzZaJzK3OEZWcpSUBnGmbdZ6cIopX8uD3dqkmQYpoKk/UD8xEKXXFiIEoMx2L6dMi2DPDa
au6avokws0k9R5RkQ5J1WoKV909RtgzxyqmzNNiIAPKs/6nmL3ifCrP117GR7xvHm6UJotSR+w3C
N7CX2PLQWLcMd7dNKxaMTHg+87UGmtEgScWD89BAp32uPkAU5Yy7y/n2JxQbtS0Tnwt/K/k4YlIN
6zc1X6uhDX0/TvNfZVle+PLaFFXU+zrdZtUvkuK4A0+CIG4AJGw/vA7zfKlZ8UmwF6Ll41dNtRTL
8zjkfmUgAoBkyiLO+Te/8qxwWdp/NB7bN8v/Hm1sGfdVu5PtQuLefbTtOe6XH7X10Jp+hE7fsKtY
2PJv5foln1+C9Finry0ToqfCwXN/6TqP1WT3kddt7ORUzcEtQqZE722+EFYGzuNY2FFTbOd2s6Pb
vlJkDBn3VabTZM/dAoIWO3dDu+F/Ty5ADMeM79n8TeBVjG/maONJrcvo9GBsbnMdCqi+3bauWKky
6os7BreAlkLKaH5PdlTmLEqDMmwtTTJV2d///mb0S1oHZuOhu2wyY2L04TDHwJ63ZakZv8r1e3y8
sQ9ls7EFF+qOa5/jgI4nZv687RmVZSmGxdLY88zgGbNnZ0bX59zSQe0UwSuTobtiqYIq63EhHXhM
pvQThAtCV9udqfK5tAGbAnW1rSVYMRuPQXUW5jVuogUNU/cYfMyWOdHHbCWZPwTew7gawQeSG6QJ
nTw91stny7zoeEjrVuHB96iWnNEdex4M3QumwjkyuMuzS7vtDMRqMWxmVHpG7BU5FNXcS+ZWxxal
zAVVZn7NuIkJCGxoPGcQyCpnjWnF0pHRXXVW2yN6hr2Hwt0+9D5CdWvoN7q4h6CTtgzwcs3WJBsa
F5JBhF2wREjA8aF4+g/AazKNdPTAdRQAcWhV3p1TeadjpqVQ5dsM9gPgAZO1eDJLljizrotP5W76
7/TSNPXWFhZmsm69EI3zoGzf7jLLuxwbuBSp2eiQEccS9N6y/KtpDH1IiXHQtnQJHiy/K8eB0wSr
5BSkCwRbdWADRWqUaaCqZprQjQbTdfsl2/p4sopji0SGb/VuBZpMs0HSJcannjVgzjZ1uEvFqGXE
1paWaeYZyLpbF8S1MV56W7eLqkxLh2MvR5ftxlGabu2ui+fWbGNAqTWPbYpOUlumgBIlG7thbzQU
gc229TLRQDRZuPijsXwuOjZZfSxmVppGCIrtxarObK3c+tlseAcyAR9dTilkxUS+Va8FgEV9d6gi
b/+HD90fGEtdZv7tzZS60eqgKh+bI02FJtv9ead45xAqE0lVQz1Prc/YP9O6VL+a0pmet43bV5N5
7Ecw0ryMNr/JTiSrG8gFsi7/2HqF82N2yMxDz6L9XWaU5teiT/1HbwG6ChuLGdto5o6cvOnBEz8G
labspEgWMlbMMxdn6j0n/2cNeH9i6zJ/rjMgKTODZL8PJQxHShjpYqEXoy+9fzqzyc8+XhaeoAWs
KwKplrGUMpxibVMoq3v/AGqC8sNQO6dx6NdjCUmmqSKQMR3mYAGMri098nFJg2A81Xi9ONY9ZcsQ
MQjkjD4eMPEBtwfouanmS9/kU3zI9TJhlSj8VORBzrOQ9JTdB+XYvfLSSM+3zb/LBO8G9n/wYaRi
xrgQkYWe/8NhV7HMUTvx0Kqa77ljDmGejp/cnJ/58BXVzTAwnDjoHXJyMqRL7xhpiC0DyTwBJeve
spFfRFbFo2jixtKBoxUFTRk9RjgfQFsLEFZYsr92qVySrqgCZmcxj2Ea/MxYDu7lY5wE0IL89949
kxwPChMO2mGV15FTL7FX6mwrQl1Gk61spBXD1peFBijvUztsf0+9Tm9AcUSVkWR4yR7TYDJgnPmv
nv2BQpkDMMRDyiL7SpPCvAVBIZAmKew75gZWyw3S07oO5vffEWxbKp5BzSUtNy+FuI0/jSEDk8hi
Jn33NeNIxyk9FosyiAx7QWMZ9v6VYqg/zyz7SC0dT5pikcroMWpC02VpK7yRd8G9vytN0pPnvkDD
LkpRNbL+dgxdwUP1KenYYLCJoo8XOQp3JzNceicMOityxt+1nYaAsYVL/jQPuoZkxdTIvF6Elz1p
3CrLw7Sx0DZch35enj33o+lU58DjmkOBqtQmE3xtFuxRMoBRrWJJBS3cLiAhiBhOBQEvphc3JuRZ
Fnt8aDod0exeC3nnmCBjzbasS3MzI8WTX/RPTbWeciP9xV0XIGE74jP7lDFd74jy50lXgqpvHdNk
YM2B1Isbdp5xLuhHv4MOaWmEjeWcuWVFC956rUYHaPzz4v7e75O2/WHoTSvFY1MeTvxFdMuZ+ms4
Gs9e655ryKTb0E4InAfsqNEgvvQODedi1Bw/VctGyhbmbM/u4tsrnoV6y/0ymDWNWdANp67HoSwc
CF4KCR9nzSlBkVll1BrrN+YYtYfPudv0lZgpJAydT00daB7OFT/nP9A1v7J7b05hP6+6ez/Ha06f
JcRfTjWwm2OxaNB3qu/sS/VNYcoQQ1P4lovv+Fv/XC1L7BTDaQ787wZeI8EeqUmFqu/sf3/znTJf
loZbFN9Z1+nJwTuqWNlTm5pPy+yF0AFLbp9PVN/ZN6s336m2fuVGPeE7nSPy76LgDEcTI39erbKK
3b50n4ltppqjtOpr++p48zVh+GLYNWtyvO7UJ5pCi6Gn4NP3oYINqGrOPt3+VftZ4J3AIvvf33yn
Gpu1B08DvkOs2knmDShVTzSaYopiIydSqlgDbBh9UG8I22E/lRrBZSJdnBvOEHI85t7+DYpdhEjJ
gc2p3bQjrj5hyvHgNuJlo17DjTcRcE1xt7WnfHsxfJ2styJAiZQPAkx3OaYGoHVGU46RuRjfcg6u
840LXTpX5ViZk2wy4Thjtc2r6U7fg8WL+6CNJ9zkwjVnP/OePZh9fvLNJvGd4hjTsi1j5eYcHcMb
tBuu3TbTOGvdL5bPdTSCCq/JSLmuIN2yedS81hatQscRd9TuPy6caxaBYiHL4DjSCjuvAtO8Oui9
DX0QKkVjs2lysmJ7/aOH9iZKwF2M3LgV5jXocDofxBhzj92TsaijALwyEapY8UjNYzTgtgyZs4oN
/Plbb1456VsaFaTN2Hls/EAT9Krl9UcO8s3vcQaHQF9kNq9LB5oNYbRztGQFAAmQNoQEOE4p2z+B
qI3EgvZnaG26DinVJEn5AO3uRQrmsvSxybNvLFidECnuYA3qT/XozY8ijUnacpyDxzXwAaYZNucy
b46hSf+qoUtRb9rwWemCl8GzXDMBoUr1s6vEpkEfqaxLtwaO9w+rAsnEozH6KMoLtCNk8zGwOjpA
/53jnQCdkxkUVR/50q5J4dbdyQ108lWKkcsAuY25ARubGsZdZj0GbWN/K8End/AsLQPkurXN+kL0
6aPfBD/pWsedQ59sm32hXvBK3PUlHYtr2/ifF1LpFpIiVZnSTu+6eRmUhKaP0wr6nJZ5oZGiJW4J
/r69X6lctn/3zULlBjXmhXbOX1naAqYzrq8MyPaX28YVqcrcP/rGeINWtz4t6uxVlPjvsyiNNjgv
WeqseHBgg8g/28LsQA3klIa1RGjGX/qPtz/9R/noncOEjKFrx9wWeb3Rv3BUCoPgZ8kBJDZIuPlV
CGx91Dd9mBpuOFZmSAUKOi0kNtenrfXuWiouNSii3a24kOx5nN2oZeWzxdJHl7dnXHCiBh0cQfa6
UBqV3D+1HD1+fhsxwmJn8Vh4+0eoJkc6TBA7DQYjN+a/wFy9nND9aDzwuUs161m1tKQsgspwiUaU
tnjuvCLEI+W59H4V5cFnIFPKIugVHFKOft1nYvzlZVZYe7ou4Pe9QmUkXmPbhj9bsDwCYuulVcxE
ritx76P776oBBPnfK3agRYpmIF48z2L4tQ6+QOE1Ly+ggntuAnFvcqOIAi+4uKgRxFm56VBt7x8b
qYzHo0FjTQ5wZrig2DwPremrgUeiIQ8idDzHHA+vS/U7MHQd7SoXSlklCGZGJlvgcyAl7sO+6tLI
8vVI3H2BvudGKatkFjHFgKd6XIZxB6d5HU7++hGn+pCBjc7IhriGyrC9Fad8GiMivvoO0Uzh+6ua
BlLO8dcGQm4bs6/bBg3PoAtxRH7K82MAECpzslUCO2+Ja+t1EUDOglICZ15NPL5/QaEyF9s0Ns3m
Txj5PPR11PlY2IabNO0WAl3+80hGgTruv9d3GdR+066tfa2gNbz1c7RzehwzLQW8tYncS7favva1
gyuc6J22i/y1Yj8O2ZfRehYJjNUqTHo1DYOycLS9Ygid1NJxUb+/WVEZrzelzKIOpyauUrXVQJ1v
M2reAVpXUGF9sKd0tX9RPhd5FfG276ws3LxxNI95z9/v3m+2Sk6cIa+swsExO+s+VptYfrCJ0PMx
30nxnvVNjZe1yrkWq9sBLeaKC9iwjl13qAznA4216HmPsVs+bR7a3gNNjNGVl9tjVwS0LwV0QFuQ
0Bi5c6WNGXrT9DQDs4TUqzlLq8xL14DC7HJeuByO59WnGdohELVB2hpqTfFEkWpl5N7mi9WvfOZc
p/2xzV2qNOZk0j3+q0YvxTNNHYsIiIde/UBEpknOHCVQb840dTOVeSmmncIy0HBeuldnLE6ise8W
92uf6e4Cird0nJL/vehpFvjm0PnOtT8Nj1Zcxf7d9rJE9rk+ZzG53l4/yq9Ie/pijXjZwg/5318p
T2Vivo7xdhqSQPsVxTTL0L06b2bmVKlzLRewStddC+mpXpe1FdPgSeErPMZbYhfuNWMB5Ox+NU53
N6bZ6baDVNb3v79JPWZXTfNmYehj9mnYsrPV/DPUOtZnlXEpeudezHXucPc6ZQUU7fpzEzjhBLzH
7bGr3C5Fb+uDqJ3R3L2O6PKq0/y+0Ao2KPYDmZStssfMHAO4xa6y88LmsGzZac0L3Bjys12v6MwR
mjK46ldIUbwVlZ3xQLjXpb/k/nOje/1R2ZXDt+aEt9YevkMdE5eEGXpJDjleRu5ZAvv7MrlIm6CG
bNLp2RQ6YReF42XA3srB62qPmFMBuYPCp6GoyijoWcib4GyNqKXVi+bIpVidMoAPxDBGxgd8ahIf
xiAP2XABX8ixLV1G7zEf/Xl8TwngaPmaprge2gAkaYyrRi4F7bB6lcEn5l55O58H37/3VxrPvNDs
WirzUtjaec5Mf8WKLNEVlGbbXT0T8Mi2B1ePFLadMXhusa3u1WB4qsPLY52OGsco1rxL/p3NWn8u
RWsEznWBPl83lvG0fDq25KUozQMnL8rSQ57cSLyn4NI/RkdEZQzf5rBAtFAwv/rtrzkA1KD95AEl
dmjcMoyP1EPQoJ5uX91xvfBgPHsHz04yiM8ilWVTaBJcWfsxX8uQpz8Y0amvKZagzLpGe9McNtLb
0Pl14qmrH+ysBnha94yrMi/tqUiMabAfnaDh+lJazh76udblKuP7399sqV5QeqNrjbhmTXPIaj+p
1i30Kt2mqljjMhDP9OtgNsbUvmb1HUuveabjuVGdlWTUHF8aT1gpLP/PiYzhrLS89HF+KXEi8zSB
pPKOFKJWn3Lhisy5mqmf9KK6Cxw0jgHffHu9q8xLcTo0UFxvU8u+rtYT7f/uf2fjP7ct72vjnbKG
DJobXVoD3LzaV88v7warizYzuPQUsO+Ax7c/oZhaGTaHRylabx5uak6HBwkRnOpMR/akmlwZNEfB
t2ikTvB/Jrc6lwl5/f+dXOVXpJvsYjZTs9j/dwmVp+GyvAwnM0Z33dElJAPjptTqZ0Jxq/LTv7z8
wzRcA/fYmUDGxXmLVfudg6TmChbVblzMSwRW0tvT++dV650lJOPg2pQsUGF2/88csNN06c9t3Mf2
uYN/2ssxfmoqg+I6ZvLGKzANAASI+qH/Xa9XzW/Y4/S93yDFb8FzoEe9DbuVl0V05VG7vlJvDA33
IZ2/TUA/rumPWnh3PToibHN4uf1dRVzLSDkbNBR+AGqra+nG0JWe7Sg1f9w2rYo66aA8T0bg5QP2
mm6KhuIyTJrriSJhyNA4GzKWZmB49rWd8V4Q1BdC+Cd/ah86dzl2UpMRcvO2rcs2d/ZVQPCmCvoH
q+cRH6e7255ROF3mVhtKHGKzAdWXtrq4AxQo42HU3HpUpqUduEHbn8ugpnwdOzcR5XaxtvQM+uXz
sZHvn32zB/vTxDMH/AZXJ/2UT0HksYvjFKdjxveF9MZ446yp43gmxg5gZZFVoTHyUz58v21dtWyk
47FZQc6oLbBsqFE8YJ859ePyVzoX5y3VqZGpnC/FcGMU3B9XbJIFBCgG94nPInR1ZSNFOP15k3vj
HRNyv/5EkHvAIxnW9YgOxmN6qFRGpJXGUk2QgneuDRgFBA0d95NlfLztdoVPZDTaZLfQJyKYVKv9
VDo/SQq90mOFNLLfdd94pKzQjUDAJbBfNPl+32EJIbrKu2rLlanUzKlr5mpGJP2/Ohp9GmMj2bcU
S+MdxaTKhGpVtxQB3cPVTZ+huBwug45lX2VZilSnsdK8AH/jNXW/UptEpfbIo5pRKUynbST5MuGY
AEjmBIi1mYaV/8+x1SIFqZ31HR+pbV+D/sLYc9HoM6PKIVJwGiurbPC64pHJjMV2V3iao42CHInK
cLHOmUuoA8KwnbCrHVXn4dL+Gk7uuTwvx/TEqAwXo1vr0hQNANd8AFm/QeIRdfulKjW7hmqxy8gw
UiwsGEfxP+VcctqvKHs5dy8aB9rzpWIGZISYbTBnNVIc0+hqxd7Sn5ri1+1lo7IsHY+NLeV06Drn
mpUDcFrTqch/37asWOwyMKwgfAHTHsIoZ3FZVCFFTb0/wsOJvlC5KOdmZLJ81x4SKC6Fu9BGA4nr
zNK1cLxX89vNS14pl9abaGuMSZVdJ5ARpfYza1Ea8j8soHaBNIbmbvgu2mz/kHTo8NzcTIWRTUnd
ZGdififll8HgYT+9AoUW4QEQO8qzaOf49py8t5Pvn5NS2zxRi/U94N8iz55Lxk5L712cqr+rRf7X
7U+oXLcvtDdbi734E6o71ZTsx6hgeXA8Fi90C2ecBy1uR8Aghre/9N7S3X+MlPG2ntSZBUqcpLG7
S9VNcTXr+jxUP0LKeC7tyxQ0wX1SrnbckeB7ZvYQWGnOTmf9g6fL8+JUGnjbe2Gy/wqpPOBSa2YN
9J0TX3zM0Pywuh9mojktqzwk3SNyNISz/T0lyYLXYvtpZprErRizXMJDg01lkt2uWb1y9E3W9GQG
By4Q8IdcxEtX0/XxTD8l+fJgGtfF+GvSPamrhi1FNa9awYkL0xV9HFY84CaZo9kGFJ6W23C3bYa2
IfH6xIWUeQ+i78o8wj6/O0SOWdynxpz5fcLBGD7530VtIWSPlDV361K4tovn4uTXLAlEKu7JBu4A
Y7yrvOygX6QYxbu7cLwG5vP0buHPU3YsauRe1zLw7bZxJ6xs+77Mv0wkmbUPJaplIkVktZYO8heH
S5YgLHFHI/bffNYh8lXWpZg06qICp+tuXbzM813JPqfVMWfLxbqsNR0cXWHamT7y4jPT6fcpdg25
UJctpT8Qgd3QmF7NKtnhiRM/jfWxLCU3tzqocLlGhWEv8ys8YrRfbu8PCk/LRTm/ZVUqxn0TD+48
tCQAuG/kB21LQdl2bhFwhjFX2U/RumHmfBE4IBwbuBSTvZdbZW1i4Gv/0ym/8vQDGTQXP9VUSvGI
5nO/cBnOG6X9qcexacRT9fqr7DTJW5EG5e7UFcWlCqpeC4hNXtL24mUHl4gUksS3PLBUwCMQOYi2
QpxoryOLV60SKR4nUrfANSJDERNtqDR/gIe8CBiW19uTqfC4XHPrhSNoRTB03381y2ef/oI6Vqsr
fipGL5fbDMcZN1ZhPrOJhq7VQjJPhJQe4dLD7iCX2zZ7WVjuYvBQtHPF2TRe1kmzElUj3/315pwI
ZqmFzGDawCK/ivmj1w0Q83q57XOV7f3vb2z7RUXGyS+XpNmeSf/BHxO7uRwzLcUm3SBmvFIM20g/
CPNzliaivt42rQgeWbag5HxKhxwrcSqpiKAB2p28pVo1oanyiXSkLbeRpymtlmTzL8by02GR7327
PXCVaSk6O9DZc2NC1Ddj8Z2PfjJNw+dq1nV8qfwiRWhuj8U89Bh5U6FSBZIw0ugaJBXBKZfYTD+3
CU9zpENov/A7b/nZ8JOp4zdT+EWusgnXGdJpxoS64rkov0703guOrRW5xOagyS5PXcR9UVAv9HKj
ijsONsrbE6rwuFxbg66YORo93EK8Ju7EfHbxkdumVT7Z//4mNNOybwSbQX3lGttzazg41XpAktea
8AxgRn4LQsKSezanpUzFVmDk6cDild0v6HSc1p/G8AN1mjhvfgZopDj2S6StdMqdebKn/VPWt1Gc
efF98zX3K5X/pVg1nXbZ+ArT3Dkb+bnU7XUqu1Kg2laOTp0Wq8Yxnozx82JpcovKrhShFqgi6GKl
SIr51SvuaRbddrHCrlxbA7NR55kC453cIaLMjpbJ1JhWrEO5otY56EvtnK5NrJ2cGzKABjAXnuZ2
ohq3dNEsLMdfoeAyJo1hoseHt2x86crJ/HrbLaqxS1unsEHqb7pYHqL50NGTn57H6eDIpfDswUUP
kQx4nHclCsh4iOl1NKsqp+x/fxP5BiAu7goF+aSukmk9kV6z+BQ5XFYiSKuMbt5EpiQoQIgzPBD2
01wfqkyTUVTmpVjEA0/eLXumHZsiNI2/hP25W07VIQ0IZKw/tfE3bkmHYjBnf2gTOnqxG+QxGsTi
lB/RzN7NS6EZLO3+Sg3vDOgQmItfffE9mz7eXocK18jNkxOzbLGVdEqa/Ied/a62pzH9kB89fMrt
k2g/8NthX+YGe/SKs4l23PyIlBDcIvdONma1VMMIr3sUlMhd03Z3Qz/r+rYUu5DcJZmlxf/Os1OJ
twZSRr7x97KUIZQ+DMOMRPlga6sVirCSVQY84gg+oiU+mV0Bro35RNEEeHt+FXlG7pdst8APDCND
5Wm8Dvwiir8G/uOYaWnzHDZeu66o20SsZQQC5NBZl2gDmvmYeSlog9mft9nnuFxs9AxxoXisTfAc
6hgoVAtf2keNfCZFULIpodvzMp0t+lSkzxRvHMdGL8XsavZLwVI4x1/Xc+55IbGDe5eJ0xHzRG5Y
XCFrSFOS98lUf2vZxShe/Tw5Ztr/d45f0W/VZBYc463PC7+UeDI8dqcjcktiQDfTQRdsm7S7MsS0
zk601FN3DebG/H5s9Pt0v0nFfilEhX9jAtbE7xAUiuyseVl9S+P391cNkaUCgm4bbSeoelTNwbiI
jhITjFHlXa57Tn0/XIncarhaa95NEMIGnfKzXz+63VOmq+uoTEvhKoJ8NrJ8ahNIfJ8MfwuJz9F0
mp2POV4KV6cSfldwmF+o/5hm7G+/Mi8ptTVPUu+nSEjM/3te835eJ4OKNrHB7u0QkAhYP28PXGVZ
ilTWEYiLsRaR2v9yLRe5XvdsvR8V/3uRIXJ7IR1dL9840jof2LktfnOLQCToY9M+D7qIUgxe7jD0
awIosNtj51hL8LDVUG0Fi//1tmcUi11uIFxHJ0tzY8IRuOqjsh3v+jq7WtV6yer05fYnVOOXwtXo
zbnGRjsmQ2eDRaewrDhPMy29qMr8HgtvssHs2r2TerxL7O/ZlZ6nJizQkfGU3bWPI8TPIzMUSdkf
2mqJ3FUouiElDmo0kNMilyJvPpcFP5eBqanQ/KFHeW85SQEctP2UU1d0ifkyxaByPy2XHW3BHq2o
C8EfkBSnI+rhnkPkDsM8t7t6qvohMQugfgrI6liT72i2RtWkSKFMUs7NPstxbkuzh45tTwPTEVAq
cpysAVBXnNdEVF3CyNPco+R+F8yaW5XCtNxYaDLL34VDB5gW9+VYPo/9drekjWbXVTjFk3Zd9FnS
Ho2dIslBzL2z2vVoD7sdY4owlvsIe3cjA8QwRZLWD14OUTcn9Oljhh34tn3V0OUYHoOMm3MrkqaY
IJljxCP4AG+bVg1dit/Gy2bqgxM3WdDvD769aPQ/r+ND7RxcMN7+m94kiHpqO9ut4JuW/y0g/C5c
Hyg0HdGnyjNSxHoF9BPZtAzJ5vxK6UdgEW67RWWX/HvU9mz7FWlh1+yvtYF+ubvbdt+FkiPuZdp/
5jls5QKG52g8FR9pvFwgVR/28XLKovw0X4pjuVIWAKgC8DMVwSqSyvgOPbVtfcpczY9QBKrcRsh6
PoL1wsdlvPjujeiPzq+b+HzbQQrHy5ClzPONrRwNAfZ8GjVtfm8Q73zbtGrY+yHizUpEaT/DO9Am
kk58I82PbrhWICM4ZluK0FoIaB6xbEjWAVLffXWehHO/Qd39tnmVV6Qo7ftt7c0aQ5/rIKrK+nms
3UOFIeLun3zjFWuiG0i8Ybpvf/XZa4ryUGrcd9oIVSQYGX9UFCsqIA7sV+RLWz3keXcqXRZ6bXC6
7RvVtEqhOqarAa4BrMaxACdr750Kd70ng6tZNSrXS3upY07NIPoK46/PmxsPvmbYf3jl3jlsyO2D
y5xveTdsWDIvXrgfN6qYxkUMwakkSLoTFB5O+5Ej1SwhhZtkNBKY1Qd7A0UF8vAXMWUh9I5m3Xv5
u+yqyGoyHMkcwXHKbDipP1lnNyrOAhWdNGLRdLJO5qXuo0En3/EuHHb/lhTGYAWw5tQo92+lifNo
XYYiWqLq2T3jT7pnC8Wsy0ildumhL1PiBzXdKWjP1NEUA1V299l5E23OzDoLDIAiyfAWtQn/RBwd
ZEZlev/7G9O8HFFlNOYuWapH6r5Qrejdu+Dd3ePSJitEUAtrMIfETvKP6NhPSjicfSShiOZQtz4V
IE/yH7BSblZcTPhKcccu9f1w2e7ts3nJzrom432BvBNwjhTJRZvSfqEerudef7/m673DRVKAOwFi
0UnJqe5M8n5dk8gNh50x7+2A+CHNY3Zpzv4d5FOTIdHdHFS3FBnA1LYQLQBh7e4o2I/L7wYa7XGC
2CJAwj+kUfW1PKeaLKXIGjKoqS1XxBoIY5Mi80NjuIdkQFzoerMVW4MMaTLYmPkLyEQSe/DCfoTG
b/C4Ld+zXHOfUw1e3pSh50YatLIlNH0yVgjJ1t8LHQxBZXv/+5toa3i5VMsI29x9aJYi7NunDP/d
3tJUESc3HIrcdTOngNuD1/nknXnSPIw4IYK3LjZi3QlRkTDkZkOIxU4ddgSerGwXaBQR1YKOVUla
hjg1G6hbnBI/YI7cZI+C4QElgTukjOSIcDeyki2Fs0N7aMW6TYcuNDMcoa3nLrrXLJVnpIJV6a6G
cKq1S6DMZeDh44gABoYso5zSuWmGicEreLH2ipes1kAa/zz1vpPaZIATKbZuBRndACR26CcoPo4h
PXvnKian4uzH4kTOVn0Cr5qLhtXgztCcjRQBLAOfyqAKCn9fQd4QhG71kbhpuGQv3hHK1N1fUgAb
eeFa6MHCZWm7C8SpqzSvlarzikywTwOTpCVHY0QXL38KPV4WDqEbso9ZJKLxsnw4FsgyrT7EryAu
NGPGockJ5du7Pgmet6SPqys+lOiytGK9ypgo0EnhHb3CV6atjbIRpdtNVx9QRTKVjtd1E0BSpcUc
rNEUkyiPsnvxwO/oab20mulQDV+K5BHkaWlauKjMBEjSYDX0XXbs1Ct3HtIMBB1oPkKSsH+RJvbA
Mqvrl1TsADIqCiI/NKurrAVIlIdz/uqCOL4rD+H+iAyKonTiWDimSIzic+s9+strPWqOoHu9651c
IYOiLAD8jcFCcqPub2hs3tlGA+LU7vOUZydjLdFfo2uAUMzrfwBSaGguuw7OT82EtonRnI5FFZE2
384HJ2wx4ASU37Fn77xdjAiPi89OVKKbzIk1X9mz/XuO2n/Wmy2+8/iULR2+kj4Nd/TSPczn7dTc
V5FO5FBxIJXJ7R2Iks2WwUTiLV2YVRcnfajyD2P7Mvevmt+wR+l7v0GK3hIiGxkpMdnbL3FX12Hx
CjGR0/IPThJo/Y89ja9Ua0qKYBEE5v/i7Fqa28aZ7S9iFUECfGxJihIty3YcJ/Fkw8okEz7B9/vX
38N8d+HBCEKVyjsvQAjoF7pPn+6bHp9Jjd8lAenuo2G9uCjg2aXhrSqOKZnZ/k+XomEk+ZTOw3EI
u0d6qI/cn3yQwvmJ3/nqwEii2SKgqqwKM6UEcuvYyzOb20fOkLQwVNcuW34/xA9ytQ2xFoOSEskc
632YkREll8n5evvCZWsLj2MX088xTo5g7fV7vr06zSd6ZzQtdioaeDXRNYYed5b7YI+prxvjY2o3
Cicge9b8+f+HY2ksbtX425XaPdnPzsN4ScP1Jf2NAUtH81AE5fEeekfEFX+Ssx8+BY6iJZ9WA28y
61TgQVN+u336knhIBFnNXUf4ypGaWI032w1bYHG6Dc03qjBPtr6gzZ2D8Z99Afk3Pm3vezBhv+rR
GG6+eSTH6VDBJ6fHO+v8fwKCD4eUNEumpRY+Vmxv3fyza1/b4fftc5JJqRBfx1qbM2eDgqE/9WBi
pC7mMPrDEisKSRK/IyKuMKiDAiSDHLuGSR7glGf8zoUFzaWbk1eGtbXHrO49ay58NqladWVPPhFr
ZfYDcsgbjjuN9pAU2aFTccS9Hqxzcu+TT4RcdXqPyT02PjIOoUvDUWWZ/7isK35GxFcZqbOmaYKA
mh4HI1iiofLQ6MMf4hcn4JGGTE6HeJf5Od6wPCC7wS486/Ue3hwotIjBKvN5mvIBN26l1E+G9QH8
656xqKZ3SORVpKXvOk3r5g6mj081D6x4/bGCGTB03ZTdF6fqgmZPeU6dNoHlcN0La7/Vy7duerut
bJJ0lC745i0pp47aOJs8MsMqnE5juKejVM9wmVMWOePz0jLBr2Vj/Qxp7OaleND88mx5mB5KDjsD
mWpQhOQpQkRIFo5oxwvjl2w/8RQ59EfnjR3thwGSpQpkrltYIlLJu1WVulaNH5PSQ56H1fCyWee8
VUCnJEoOvqV/u369mWg2cyw/vM+HISIIXLdj89X8E76oMqnXL5y4+2/7YLi1dhjGfHekeTRF2QOm
K8KK3Jt3ISJAqzHHEZNSZuia9qjPp1pFVXJdyYgIzDLQyq8tHNsutiRI+fuSGV65KFzndZdARAZ4
HbDhPq/wxJzc2JvB6qm3hUJ1ZSIjqC5rRiAzddxp1lqvGTjrm7w78kU7tG52uK3Cst0LKpyvJUHH
EyJGVlCAt62oczuFS5MqleCL14Fkea6z4ci8+WDA7yQP8UkPq0N1VKWJJDcrorQqPhRVnmH7a3Ha
0r9W/clSEYtITkZEZ1Uc1cW0d4ZjmVUv1raFGii17zp0EZvFMY4GzDlIfIyoZPXpiCEkKibV6w8/
UHD8W0PX0mljzMoCMir5NOa5Z9ohm38w9q3MFFVd2bnsV/HBBsTN3Gmg+QSYr3CBLkiN1Sv5pkhO
yBbf//9hcZZhZE9RIQwCp2VYG44fcxWjvkxUzH8vjWbbqm8JlElvwIdihy3FaMT7mvuIiLmyZ9KT
2lzbYz+8GtmLpj0aztttYZHtW9DQDc13xbBSaCj9laIOgAFD3gYA3O3VZQcu6Kg1mm7GZmx8079Z
bAoA2AnvWlnEXGloCgHdF4qGeXKMxwtn0e11ZZ5ORFs1mBFJ7D0q2DOshl+hsp0G7OIey0MWmqqv
7Mf737CTiMAr17TxGO3wlf6wl8KWE/1VPKL1MQBnrqoXT2YhRSJ3o7K1NWW7TD7s+c884Ef7YONJ
moXpfe7JFtSVDgtfugHXgOC5ScO0ON6+BolYiuCrhnRONVgrfFNy2dZHe9i8Lr7T8dmCruqZA14S
B6i0CZM9suohxQjqZD3nKuStbPOCY7Xqgpq5g83TxTfB20rXRzKoVEq2uKCwYzWaLS0dQD217Gdb
GAFvrc92eaeJFNFXmGKfOa5eIX9rLj9cHpt+QzIV4a9k7yL+SmcWJXO9790+b8V7Fh+TVpHBkFga
EX5VYWRBtpTwp6seTVmUuQo7I7MHIldUORjTZqHgeGSfK9T3y9B6qc7p1zqywvVEmvsMpUgUtWlz
GcOzImW7Hqz0vCyqKGmX6SuGRqSEYlo5LEa9n8vDFrKQnOJge90zLzsDbOxvf93WV+kxCa51avJ5
Gx0c0/pAQrTLHq3H4bAGA6CBsa8a/SJJtRERkzW1IP3IdZibKYyPlr+dtqD3McbXXz79ifz+gT9Q
WCDJY0RkducEfCs5qE6RGEhOYIo6zuF+ZKrl/3SiXrsYQY+TekwQ2GD98tF+TiBXWevluscO458s
QwMEleEVAUh6z6oOEgmGE9MahSAlXrmdrX9+E33YgNpaToU/HKYDDXdMTBKoECsSRRcxW6TBABGn
h6Ib9XkEunXwExVDg0TRRcTWOJj9OmuIybW1OuQoA5lGpvDKsl3vUe+H8FBfHSAhGsiwwc56Ezbk
rV0VLd+ypYXAuczWgs520hytCskG9t2ufw0q5Om+xhVJEhmkjDKvtX6Dyba7d0d/b7q/TXJyUkUl
WHbegmLrLV/6ng54A80/esymr3RV+7ek+E9EeFZboETbz/2uYhjb7tff0xBNQv2l9m1oAQ2rT90l
LTyAur/ZL6qIRXYTgnPeylrPG8NFokR7MDHKb4u/mvfMh7EZEYFa1uC0IysGgEfMT6l5cizFHchu
WNDbrXS7mBSQ+Wx41ezvevteFVFeqUYcSo5ExGVhOEaqcRM5vDI5O+bTsqHtXOGWJUk2IuKw6swG
ynW/Y+R0AmT+/WTxnWjykfr3u+/z4KmgBNcreUTEZMV417F+GIG/pr+65Z94aHzMlfWz8hGd6f7G
x8NtT7cbgyvaJtJOldta0XoZu2PRrN3qDaM9/sg7M3M92mLMoEe1bamDhqxJr/iiRANFMMkwaf1s
TSYQW/XqUfaSgcjo9m+RyJWIJtmqDQAcnoxHO/8yjE+r8yNOjgwshbeXl8iViCFBI2qj2Ro2jnBP
tx6ZdihUWADZzoUQPhvLouoatNxoWlg6mNTRpT5LPuHpfOehC2bCxSBQd4z3Sr0bddUpv2fcMUyE
SFZtOukEjkK44DWbAL4b69xrDa327zpxcZpAxtwlmSxocgPgmvZesxNtPt+3tOgHJgASmQ5Fnt1v
aGD2yzbzlE5GIikiom8Z68wwiIaUFQsN9qIPD+706fa+jf3GrimscJM5HeZ13oW8PWgItOgDwOph
d+LHCvgL92mHeutB5+ff3QfD6y7x0321HSLi/ArbXqe0xYdL95iyi4OOPBUjiyySo4JHSChfJrSN
79045k/+hJz/s+vTz5s/P+YnRI2hdace7OHxh5hoyRy7j1dc+xo/tc3bpIx/ZVZNKEkC1D9m1vzn
F0xBdi5e5yPSE/6yesULRxrEju79CUJYV3SmTo0O9zC6h9U+lZqq8C9J4ogYrY5MTcV3wxw4xbcE
b0Hd/FU3D0tymVLMXoisL/clRUXEVjLm7v8aDK0vYHNvVGOAZVIkgrXirQKdkolOjilsIssvHqyo
D7ML9RxvR7C7L9nft5VQYq5F6BZmzCwEncEovVghbR7b+NSWj92o8mMSWRLxWm7nkjKZEbh3OpjR
z42Kl1BilkS41pBMtkk5sNKc93Axi1d1Xzfr5faZSAIWkcsqd+Mxm1fwNFSOvi2RXk+d831sMRIc
3O5zWU2YOKDVcXU2eZx3lTfEGzNULavSqxccqJ0sTkNGHNn0U++89A0d0M8mCvcamiiPNCwPWnAf
awT5Y5g/mBC7KkDh46BQY+gXZ/40aoO3pD9vH6IsIyByzM+F1RvlhN+RR9pn9k594pVo9DDQxm0e
+BvK9conu0zKBJtLyqZIUULY2RIxe/ZzWtxnYkXUVseTlBgpQo0EM39Hh+e+3ZeKl4Nkz//hwUKF
OwNp7Hh0NZ86z4WKmFKW7/nTHPbhUldOjKqOYTrI83xgIcBVpySag/8VhFVAf4nZEJFbfZylyBZC
/wprepiH+tuom0EXGxGdVR3QEhX/D3hrKnnZFvjEln2p6GnLvyVU4R9kS+938uGIFmpWSdtTVJuM
oz694YHOa0Va749luxLUiICthS0dc8Dbe+SO3wXjgQRVMB/i3/SQHLLL+B6HawjW7nPs87PuVZ71
aDNPD/LDfFaFN7IM1h/R+Pj7hhwMuQvq3u/v1rGL0rfshIDqsD1UHiKq9GnHNmahCuAgk2QhX0bS
wrTyGoHzOH0hzakaVDNerib6qCOGUvmMNskaxxmhjh+sTY4R3L+mKcP0UjTn8djL9F9J0Xq37dXV
X0EdsZEiz8ohtvueRTVvuDeXBe7E5CpLIvkpYjdFbRuajeEGLOIj9+K49yud+lb6NWfvhcPxpXBS
jqa/qpv4JUJU1YGWlpqLQ6N06p3tMVnHTv/LnXo7fq7yJk97r7A1MtyTmsPX9l18kDW0nNLKIRqN
WNMfjTH2Nb0/bO5drz0sv6vwh+ULC7PQS56waCvKf+b6krb0/faFX/XyWFkwAtbA5i3WsfHSAKh4
OxcTQp/X2gWCM6TT19sfuW6N8RXBm/fxQJzFXUmUPk5hF1VhcRke5nA58ECtgVftGT4iPKS402PA
6dqQyC11b6VPZPmeLn8pfoFMMQT1NrNetyjlJGKfO+jeaTzGgf7Cvm8PmJwNQ5KE7pviU/uh/Md2
4ncIfnyNt2Sqeo1EO8yo+BT/tf+cF3a0wvTBnDFuxKMKvMH17Bd1xMC9W/Uynhd8qgm2cAuKQ+1r
fhxSzz3WYRKqUIzXK734zi59H+QXQUlTbxu+s7cxm0F97GdA2dixAnwqnQ63D05iXcQgfs4nHbSR
Zh7Va+Wx5RsHvNYoPbvqfHOyAgupgUxV/5V8S8R72nWy0QFzmiJn4N6IPhW3eM57y2v5X0uTedR5
2JJft3/W1YQedUQEKB2GjNutmUZ60kdjlQQTHcJ8HDxS/hrsUnF4sisSkZ5kSsyZkSSPuJag7Yx4
zvylsF3PqeGdEyMcUoTh5nu//mw1he25HuTjpwlmYXPq2VwHaGz5uOMOMYLzYjXenlxfAx5of1X+
migcm0zURSDoaMfjbDf4lo7E63sTUUAnlpP1S2v84i096SdLoVQSxyPCQtHhSMZ4/5A2V35l+LRA
d4j5RjNFyCwxcyIstBwsJP86rG9oj61zSPtHnR1vi9r1pW0RB7rpxt4YmOWRPaV8JwnBjHSMrguW
Fl12tz9xPSqjtggE5SkaD9uk3w3pxfzpPPQwpOaT8fnbn2ZuWFI3+GUHKsjmdeWx/4MLnQoWr21Z
RHrGo2StvS11fV6b/mS817OieHbdN9giLjRuUlql/YA3nfayupdKVYC6Lkm2CAjtHPB5TLzOIr2y
v+bx92ZoLlk9/K6G8Z7EDS5j/0Uf7HKxcBK7xZhGxmoEMS3O9pgoZOk67QDWFpSbVWZqs5JmUYGx
K2vSeZV97FzDr+cpnDfyxOk/usW9pKoUjw6Z9Ar+PzfJ1Bm5nUbggjjW1AYlCv8+m6YiiJHdshAB
FF2sJ44zJ5Ed1ye9zb/xabvzGgSPrzUJbebKTSIzjkcMekq1Q8O6JritcpJzEVGiU2ZnWdPFSbST
khvDfNg4OfZdft/mRaRobOv5YteLES1Z/1y41WOtYtiT+AdbRIoWLE1A0mr/f9A1IG7cg676vX7c
DuhJDNyg/nb7jCSXKwJH45HFTr8saKWv57BeiJ+ZijSabOX9Vj6oWArOCtCRQGzyhQXawA5aXPm3
Ny3x2bZI22eScWv7JjGiNNH0OiDl1KefwSuM9hPelaX9aWjKoj84bk3QPoJB4PSYj2njnqnb0PnU
2FxTkmdcj1ptR1B3vupFmQwOiTbzt8FLbxu6g2n80Bka53kP1s4y4PPvOra8qSxCndk+44viICSG
UsSfsow2zWJtaeRU7Wk1NG9L6FuqacfNVI0Ll31C0H6+FDNpYNIiu1mOvTs9auA7WWh7GHsV2c/1
mNIWGQDtCrhOYxnKaEB7mxZ7pnamS+Ln8UtnvqUscPK7YNLUFsGpaNw251Vry6jKvm8WgMBgMawG
jplKj7OSu08i+CJQtRrnKauSvozmtrwkM1s8siK6U4j+bhr/+0iyRYCqPg7Fpmt9DLbK9NTl9DC7
hZ9oxrHr2lNZfx6b2YfjDzFwILz9SYkZFdGqmG1axlZBkqhKuJ9g1h/LndBNOoUMy5YX7ETV87bI
GkeLiL5tNPN7E+X0DaNC86bqwMpuJpriLSu7mP3/HyxSx0jHrMZIonSozl1BTq6r0hLZjxCMgD2z
aa03nFFWFcE46wc2/KRGFty+AdnGBQffWZZRgo4hiZyt9/WC+26nGrorUW+RPRAzFScbfK5J1Nlf
siHkFfJTmeNllgrDItu74OLneOmagrZJlDjMb0ACORqqKZ6SGFdErRpma27FfiwN2of1FzI9pcPL
lKR+n6jUTbJ7Eb1qEjR8NlOVRCDF9xJQ7NPt1113KsJXXarpGONdIze/2D43eIA3qEKjZJve7/qD
nKeFvlTbGKeRhqAqMyyfF5ZiaYmci6jVoq3KJCaadmJLHqaJfWRd6etLEdx3KPsv+rBzoyhsHc1a
WYQatE8J8yb7vgSvLSJUi5iZNG8SCPqUBluWBm2jGpQk0SERkZqs9ogRqHYRZZbuFdY3Tf+0dm9U
lReTXafggVdQaIPyO02icnO4v2nuFg2LSz7fPnLZjQr6mfKhNJYY5+Jo5gneyq/pEliVaqaeZPMi
4NSpoDhbuxVRDRZnjvnb4Cq4T1hEwGlVdUlLtC6LwNv81NfLpV9VtEqSiERkBJySxi3zpOyivB6i
edMDfTX8eB0Dq9X9OgM9YJZ/HohKNiUCJHID7oDjvFti7RRbIO0m60Ez28ort9i3ijZVRA6ymxD8
rINuaqOwizpqzMVriYMUU364LUOypff/f1DbaSqqJAVM6LSStvTmYv57KdzhzmsWXCvrmW53NgQ0
rTERQ9dPOlExP8r2LfhVLSdlUYPPJEL/adC29qFw7qJ7pACU/ftIzM3KJzqWddSzAnSApe+mRGGD
r1cubJENkJTusDTWnu7leeFufg37O11mFEyLoOhJZZ3bvqbTN0bLwv7cAoPMyX13IbLIYdJZCSw2
flVrLaU3WWXvxTq9LzwT0a564aCVNoU7j1E+xYgyyydWoRJRiZkT4a5TkjitlWHnHWagmRr1csvw
hqqJbmuARINFkKvdthpvCZYvJz/Xjs3EPXS6TPHrfcsLHn3EVDjgTngdGUtkzafC+ZEMfu9qCtMg
271gGloXHA5Ng+UxEM4r2clqHlf6K6b3pQlFEGGRFpmV7pYnNzU/TZ8Ryt65cVGBE4yc41VaR0ls
nWbDfllBE2vai7copyDKBEdQZAclQhfcxU1UL83DRgANbcAL5KpoGiQmSCxyd/NQYSoxfsEytYEL
nmS0ON6XFhRL2ulsV4mx75xPblQO06FJ5yNbVP1uEqERa9qFSceptrHzui7fTPfTkJBgZiCz0FQA
AMnZ/KeSTad+3SsKEe1YAhSxNXt5p2LElNyrWLjOBm1o3a1tojGhft4dGBuB4f51W19liwsKxXMk
R2pMao/GJZvMAGzYuR2Yg1u157osEEvc/ozsgPb/f/C7g+as7toXTWTE3dm2tKdy+3F7ZdkPEJwu
CBno5GZYeS0/j+7XgixeqYKGyXYtKK0xOOliYPZMlC1L7zGbnBpXe7u9b9nagrZWNToj0UPegC4G
L9m5zr6xQcWyJVtbiJSLeHE0kALgtMllbj7Zqu4vyTNWrEUnM2fWZmPPGrjq/dYG5dwISom273x7
bE8Oqqu3D0dyqWIxeljZwLIZP2DLxiDuyqAaRz8lqrFl1yF/1Bbr0FlGZs3UtzFyjMmLm69rcUxt
HhE8tuY8eQWm9YVt6Lrl3WFcQE7nlA9AkoUovPmNkx7u+5GCqyymcjUX122jbe4rQF0Wf3XKFoPC
VVkH2Snu//+gdBnhpblSrY2SxgyzuA3GNHtouB7c3r9EykT0aZegQKGPKwb3tImXNfQhHVUFWtnO
BaVekPJinZl2qATX/lr2AFVgimWpgnPLlhf0eukbY7NjnDyvshP6Qf1ydU8APCkORra8oNrayBrD
mrIu0iioJ6r8vHIzmNNGUbaTLS9ot152W06qpIvMESyG+1CXMj2OGQ1vX6ukDG+LYNKYYWyBzXGv
1UqeDPfRAMm8aX9y6TmJn3WMhU6tyuuLJ1t/sLQHbVQl+CS/SwSags6EOrGBW8lLPF/d9MC16ZBU
qjmXslKMiDfdOswdIozFUV01Icndh9ItDjGKHxamDjSDl/BHA4jpatGPU3sXkwq1Rfxp3ru1gQAk
jtqp9LLZ8hcgz25flOy89v9/UO98MG1jAgl0tJQsarbksermkJNOIWaSqOlPxe/D8kWtby7NsbxW
OZdY15/rebkAXhVsZqoQNYkFESGozYLAw3aKLsrKhnhtbLXPFW9VfVKy8xG03OTpFOcJ5nbqzvTQ
WVmQZexoUNX5yDYvaPmabGlLMK02Kjvm9ck/A3jx7rtYQcEnN3WXXOdQcLadBl4B5IkHT3lnGUOk
CIzLvp5ID+OKzMez7S5BPCSfXZ4qxFKCJLTFqayL2ZSakyIl1dHp1RpnH1NtjtlcvnJ0cPc0/cqc
96HXfM2d/KSb3xrjTnCMyCNIRoxSJwsObnHWT7mWHBKtfbGZCq4sESgRUaaB9h4aV3e4i+xLbufl
AQ+X1zQ37szyiDgyjgZdrJ8CUji2BwygPQEqoYAAyPa+S/EHba4KZ22ztcMQW0d7TOfELzQX5EvE
VqwvSfWIODFrG8lW9MsYGfWTVj7nnQZgFaAjWeWZ9DPV+/vSFyJGTGPDhk6spovsLgbBiHs03DFk
QE1kNP10W/0kiv0fdBjdaGI3CA7d5lOavzWlwqDKrkBQa6bXVlIyrGvT13T6p3CjplbkLa4vbf0H
FUZzprdggoiY272BruOxn9kJjHJ32WlLBIQBs9C3tgnhyUz9qHHD0+04uH3Ysp3vT40Pcmkkg25o
3Bmj2kQ3E8YgD0D7WeaWtGFum8N6uP2Zq3eqMzHD0FKnaCfOq4uhm+SwdsXsOwMAT/etLmBn07JP
zNYaqovVT+e6Wh4Y//u+lcXjcfuk0HuLw/EiWTE3GJPIbHYP8xIOZff8H86+xdzpLiF6dSnbv6Zh
9Actu/NA9tv+sDIGVYKWlPT8srjPG410TQGsvO5bsGXBjDkMQ6EtzJK4pBEJdxbsIg/6UA931qsx
91eFqsrERXh/jDUv+pk2/MKJu3ijsxEPI5Ffbt+p9EcY/z6dJqk5JmwY1WVAw80+qSINjYgcjZCD
MbS+U3KE8GRax23JXIKT6g5JcqzN0+3dy45GsGLp3CRrno7VZeTt5M2ZRn2NGT/vWlxMMGxZjnlE
IyTSBJ0cdYtza44KG3bV0OiYOvrvQ29BsW2vfcYv1Qh+R3cLypU9j5ti49cfTVheUNRSZzGfQaHy
504tvwzREUCjwZsORlCEZPY2lfTsMvgfWA2+JGhtXrZpzNF3e+lC52gcECGeiRtM/v+o36bZZ2+3
L2Pf+rUPCUrct6k+p0vHLyPaWVAz04MZw4sru7Q8F4wVG7eC2x+6jkPFT9pl7YO5oBmes31D+KXs
0EnalrQJSkbjA807jAvRh4tlUec1mYxf6QRm1GG5q6lYp6JjWzBpVSuQ175sVoEpBEExfYrrN8u5
J5LA8oJQ2Hbn4tk/80vufImTB81U3Mx+LtduRtDBvq8skOfjZkhTlsGKSRw+H1S8GBJFEZ//LRLZ
Q+HiMpYYL9b0gZoHogqtdhm9snHxiW9WoD1xlxEXvb7w4e95HfyBB6WKqkxyLuILP9EybRvyFluf
mVc746XoLMVVyk5F0Lqk6uHfDey8rp/6MWjql/GuEEgH58+/pb8pDGOrM46lq6eMe0b6ZKrwNbJd
C4pVO+asE4al+ZSda+AZTLZ8aV2i8AWy5QU32Th9otsrbKqVDJ+6tnrMWXpJM9UEIdnygp9MzEXL
7W3gl4SdEycw1wtqyLdNjmxpwTsm+jQ0GsXSPRLAbe/lw2+yKYIU2dqCdnL0ki9pu8Fu2pwBXsd/
L0Vve/ayfLm9eZmzEV/wRjoiPdpg9+un6R1pgqAFIVL7c/GTF/CQHFVEphJ1Eh/yoLqtltWFdRyI
caI9ekHrWBEg7l73iiEQX+pNPAHpVUMwl2b+VXVG2MxWSOzpezPTz7rxUphEEcpJvJj4aMdLJa7N
Visvdlsd54V77uz65swP63w2muFw+0okhk18ua9Ls2GyCbGOnK5gqt0OtDP9bDWDeFUN7rqK9AFP
jqDLJqYnb8UMZ9JMln5kdv/ap4w9ac1cPxZm8daQePIcDXhLQsx7gA74pqDgzmTX4H6c+KWYRr+0
nACMD/dpoPiQT/WmNk1Th9VLqrBby/PW/WRUVVuRia6g31Nr1VQn0JCxG+iDk21jmOrT99uXfV3B
qdhMVOp9y13ilJcaam1pr12yeJaqEVO2+P7/D7EQ2gVyumLUwgXk0h4tMp8k28FoVdm564JKxXYi
+IMJIR3bzlPeYHKX+w6K34dyYj5f8ruQdAh7BKmxi7XNkXjF4U/joeXOhbmO4skq277gEgyLdO5k
GtsZ43LOyGJ6ZJqijTgvfXYXzBC7F0Rn6YyigdvZztzRA41r71VJzplrKezRdcmkruAd6OKmW96Y
29lJXbA56A9NfJ/QU7GLyEgYcjTJAqOKkYQO6nzjpurNlOxa7CBaBmOZTEa3cxezby1ZJ5/nzl14
P52KPUSYOcVZU5PtDGP5xrPZ9VxauwpPI9u5ELgt6Kyx+rZABmWKXXTh5NqJckcVYMlWF7WVmN0c
uzDKm2a8j2v8OVNuXGIIxM4hN+GVkYES9zw0/Gte15/RJfaFL1V424jJdi4oaRV3fZFvOPS2I5ZX
M2p5ZXxXthk3Kqhp0dbpXBk6xCWrwEkz+ro1/XQcrkgCy/YuqCg68doVUSxU1FzPnV5/XVd+n3qK
HT7LUDmgKIAOEYN+acb1TFdynySKLT2bZSSpAzamSxlfMO/Gc1TcDZLjENt4HHdubX2h1aUuH9L4
xaKKs5BIoNjAE9vLXKLviF+0RMMA0tGLp9av0zW4LYHXAxoqduskuWGXXcGqi8ZAXpz3/loP3mg6
ftHN3pDPx2JsPEs1QEz2YwRNjWuDdZkLpzShXDdS4sUWeBO319u/Rbb6fjUfvHa6rmg9QsfRpVtf
htjbaiRrq/ukXeSaT+eCzL27VJdCj8wVoOK7IjCgYP6954LX7pg5iMHX3vbL1A5Yj/mm9qhw1dfr
7Tpq3/9ef2g62kw9MoUYN/dSAm6q17+nOfVyNj7PbX5I2OtqRRv7Rl1FEUp2C4Jv7XSXGbqD1MUG
nioUn+grPnf7giWBh9jBw5GExzMdGeEEbdgYHeqZKwurlhwrQ1Pcs+wTQoYyXbRqivsV6rZUVrB0
7YZ2mPoHKFC/GRNr7sFa6lTs5qHZ6o6kwq3b9qkz0UwVOLHi+CV2SGSgJyt6VscZaalue1pAyKyC
68gORlDdqgT/GEbU88vMqe8YmWfElzk7kExBByERG0tQ3jZmLKEl4xeDH63hebT+Zu4/t8VGtrTg
ZZHtMnLLwpFs83lyvy94RsXOX/etLejvNNK0sUq8cWwn78M1W/TDzJ31kJlbe7j9CUmmgVqCDtdT
DoiUhW/Uv43fyWkf2tXOXhGRA392wiy8q7QOqRQ0d+1jM411fKcxfukboPqpp6vmL0juQGzsoYs+
130N8Sn7U2mC9PqwqpjkZUsLKptsltPOVVKhznUx8+d27TyN/7h99hJtEjt7ak7qurZgcTBgB/Op
0uJv09Kz+6I/sY+HW6RY0gkbp/OXMos90BIqDKXsSPb/f/CEfNTMGQ9v1FlypKW3vIraJv3laK1C
WWXHIigrXdvZoT2ya0mvHe0yJUHGy7tGAulUpJOf9YqhvIqMV5udhuq4qopm15NQlAmq2tcV5auG
Q0lgwdLuodS/DNVLoT+1xL3Pm4ttPHlRFZvV5/zC9BfafOHGbytXRa6SiiUVG3kmpEudeaJwTacF
5hdFJ81HM+uP2MsPlX8XoE2nYlvNWhjEXuxyd03OYdLtaI2n16omCs8nkRyxsWYl8dLSPc8+oXjZ
vrXDy12KKnbUdIllLikozy+s7w5tSj2MNbsrwU5Fpnh909as13AiZY+QuOm8uH9Y2Lf79i1oapYw
O+3iZT03JRDoGInCfH2wVA0vsvBP7MCy0aU5GzVCYq1nQQl6qnjmD1X8PJvlQ1vWz2zAxL2u9gvj
wGLjPusjNvDk9dYlRo47tljuc6318+U1I6rhQxI1poIap5rRdxnmVV0MNoTGjA6k9sBL7nWJexxU
ZC2SaEfk/NbB89MuDNiJPFuqf2L4gHNTrf/H2ZcsSYoz3T4RZkLMW4YgiBwrs+YNVl3dLUDMMzz9
PdR/F/mpQyGzWIVZLAT4JJfL/Zzxx0jQSZz1uorCSubU4kDPPKdgjU0hKwxGt7hEKE5A3nxGkhI1
gPxTQffKHiO23vTU7cYMMw5P46l9BKtd3J776IB55WGuJPeV7DriiI+t5YuzTjjdFeZXK/vRA+Bt
WP6+7ScySxane5rVqdOpRfTbJ79Pqig71d/GS/4KvrK4U3i6VEyHOXzYN7OC9A4xjuz/vIJlaYgP
lD8jPnDl8/u46okpglTm9bI3+4L4V25O6GUn8Hf6JemDtPy51WvYqdohZOoQNmmKtr91OcpijYna
6Wz4NsgzOO0UBw3Z8kJWvcxuWjY2riX2sR2DadXf+pxvp1I3VZi+1ydEICnB1VdrZ8Vk4gvyLHDe
95NzyqMqIK3PEvJ7jVhAfDU1tex7hCwbQ7LVvB6HS8s1f4BoO8d1Pn0lq6667pQELhGvshtytlsF
UuDadaO2zZIut5+3VQd7RBUPtmq2VPIdYvuOMa8D8hA8ZqbUr5bznH9L5/i2F0p2b7F/Z1+1imxg
TnkCBE/uN06L8XbHU6FnSIKu2L6D9n++kePKoh/QOUDmYOoBAMBjV1WakL2+4N7d2JftlqGIg0u8
E/PWuO3e7hPMoYwPgQNW4pa1hYR4038iSvnGtIT3rSx4MUMzZjG5MMsBN6fpuc4Use44Hf338tf8
Q6T+4Y3zbe5Jmw71E4ZJMr/Zisu4g4ir5kEO4qBsG33PNRWnKJlJCn7cLWvWlIdrZcM567454+Oi
agmRqVTwWrSo1ikBL8gTRvILfiGqMorEWalwFuaNY1RWh7OwAVKXwYuo8dpSE9WsoLUV/cKy3UZs
8hngqKbDCDz1NIc6UGXnM3u0fWCIxmWs6qKUyF7s9qk9qmnl8SGcABDXa8IVIxKTbUS3zVO2/CG/
D2bk2ensHuiLT5P1oO1vY4XS4qSorUh0K47tWG6ebe5RLeZ0uLilG5iWarZRtrWI/T5V7vHUmyCW
EQ183veDVTULR58/bq/9QaN3Zic++vfJSHBhrweknXXUYFHaqrGdOOuPTYUgL5ORsAtzC/X5Pz00
/ZBs1uswvt/3zoLLjnW36tbm4RA+/SJp5mvW9679dntt2TsLPsscJ5sLwEzAtzhYUICphlh/e2mZ
OQpu23JjsycbxWc0h8bMIpE3ey9aoZq2lGWhYtOPy3cOWiaYTfHoxjvI7ceLA5oNgPAqoVhlYUHs
+FlRt0mzYy9Zy2ALxqT6pEXjhfdg0uMnJ/EUG4CsrCi2/+hjwTzaU1R0L1O0PtYnLdIQGk56YCMC
pZEKE1yibrH5x5tbvjcdGvOZ9swzEmnbEN7WtiRhEBt+0J8MQJ+jk9Fw/vU0J3BM00fvkj8Ndx5l
xX6fdgGeQ8uRq+c5D2lFknJFl/umQoOUiUbw3nzs0UKWwxPMOhr1i6m6NJStK3ivxUnnNBXW7WCj
6wVTzbcFLrV/wXUHTzfQGw7/2iwfWAigeiJ/2+/0dKCg34e2TkwRudktXCNdOeqiEwZb/TSe4uzk
PG+v2VcKQhsMM6m4Bq+LCVRw/7t50XKaSxAdILdqN0xJsVC7MxAZYlNzqrls8Y7a7upd0NpYsdFv
6JfbWpC9trDnLts2oR3BRTpl4RDfT+eUqxB7JEHB+E9b1T51+ezgrmT7lH9tk4MBuH5gifekBzQE
B7AibZB9whG/P6QNuW2um7NnuE6dvMTuvcE3av3ttniuRwVD7K5qZjAvHZMAT4Co8avGvGwkvxR9
HnojVU2Hyt5fcNytZotJjtStxNxRhNHQTx5zVV0h1zcxwxO8F8XWDQC4yKlW9sa8r8V+1mfFfbBs
acF/i26g9dAbSNfAiNKR7Ozs22kqFkVNQCYWYfvV88ZZirWvnzz2a5nqgKNaelupMsMU+6qasUAm
eBhm8Zi/0S8dCBjIu+tvIfUBoXdnDcsQe6yw764r0ZH3zOXjvj5a3bNtKUrfEtmLHVZmQzw67rCZ
FF2jLg9QGDVH1dW4ZHzDEJGZhzmd1kLHQWgxqpc2m+uIY2cJpmLkQelSMy5b9t1lNUfP7bwHE+P3
dRoaruDL3rh4tZ7BpsYW7bYAK6bKjjeZyA47+xAmqFHZ1p4h3TKP2fQpLb45VtYDxsH++7ZZSQxW
RGPeGc+cmSHXmjZgLzduuNzVf26IzVf7VqRmaqKSyPYnuvob+Wce71xa8GEATbBsbG10R2FwOzCK
NTbnikXl7P6+LRSZ1AUv3lvudCNFYlgs7/by5UAna1QVpOvnakPsv7IGHUgWOFs/9d34cym3Sz+m
b85S+hbCxeqpjtaHLP5b3TDEbqzWHUdjyqFXYIKGNBhAMd+endiI8pOqWCwxHbExi/U2t7UdGvb2
V45+CNK93xa/bGGhSoXLW6swLeRYi1tPkAt1T40zj4oUTra64K2FW+Hy9rg+4bv1j5m5/3iFqtQg
0+3xyA/eOjesqMwcutXbp6INreWxb77y38P0923BSOxS7MHKpxUg95p5OCtY0lIMqZn9ryIzFHKX
LS9su/3McgwQOwj9aE5ryrNRDD4ZFBuvJCkR+7D2nP7/Pb23fs8mqLUujfHILUUzvGx1wWOzbi0q
dHqiCoYpGqPyt/48zpgWUe0uEtGIjVez3tXG7OGgNfQ8WrXpxcRkJXPuGw8xRNjkqmt7kF4hY/Pa
7mTPtb+b9hl12pO1GMDn2xW9XbKvEPLmbrBq0z0CJ9c/bz+N1PI7VRuQLD0R265GtgHQsYUGxnAO
TQSc5osXDCGgEULiL2f9zk84Pu2Di4HifW5qF49xjc9u+rvHMMh8n3eJDVhpnWsb27A0Yd+t9a2c
MFKhWPoIAFeisQimbKX9iIk79Hbpw4XrDxg4vCsgiEjKJhoyCV/xyqtz4fmzpcfzqMIrlBmLsMt6
bVb1fEZ4zxzyWTNBJw2QFpRMwvteXfDYvMm72sNU4FNrML8lJVBA4on+umtxsdmqzgpWgwUDm6z+
1Vx9Y/8BIuPbS0sijYii3HUoyhpopHkiQxF71HnMASQzT3aoF5UKA14ierHpyh3qql0AcfdUapeh
mvwdLCaewhRl73/8/8GB6h5DnqQ7Nle98Y8mgtQLUuLr9J7OKEv/k55/WL/rjdKrzamPqa6z0EHn
Npo6XBU2zfUs39LF+uPYYAJ8L0Gwvl1IgDATO8/LSY/oeVLo96qr4gHHddGH9wf0jcmnGYi62ZA4
9Gyp7OY6Rw0WFoKvRTNk8wA7ig+8Bc0vESS7gEVetAZ6ML2Ssyovu2o9eJCg4TIDzbnlgs50rn+Q
PW7b39mq2MSlHyGE35WaMH3DHOP6cYuAUnY6eADzYDt1CTjnAwBH3KmGQz0f1EA42TF65oyxxwtS
hB2pxjm2mo3dxZQJKRn/+4CyQpmZOiArztaHybvkqmZVmf0ISVSV87GcTUg/WywgreunlamummRL
CxF5Is2wp4drNQ0P2eCFRTHds5FAGkI0Jk2za101tbFtvZf558V8NBdVv5LEaIhYZdyzFPzHHR3j
JVj+rV+RGsBourBr/CUkwKVYztrpdnC+fnVgEbHquGwF23OTTTGJ3dgI9/P2aoMEHhxQpzKwwttP
ua4HIgIqrCkfun6E6ZiNCW6k9cV1VSq+7rtErD5O86A7po33N9ibvYZM/zq1Co86Ath/chCIRnDd
3BxmZlZg0J611XrojeO+bM//1eYs9XHY2kJAWjvhBn7ae1I1PPAQ3wcXLsxyZA2H2vn0a2q/ONqj
q91TZsPSgvMOQ7646eD1cTdbb5zOr2O75ApXuLpBYm3BgRltUKv2jC725m/58pjPiZYnhv1+23Zk
ChZ82CoY7v500sUj/WoWf3nN81i93be04MMg1DBwRsHSGjRL/uVaOE6fbi8tsXix9ggKDbdsHTDG
G/q/aflrUl4nHgq7YpRitRGoWy5xUyzcf58i9wL4xcB5Zo9TqAfuuY3vauy3iFh5XCqKIeBDNFYF
RtSv5n4q1++3RXP9RghrC9stXYoqNWZ8QvmYxtbZTfbY9Y1gjJnyRlRiNGKBsV3W2lpdPEJvl78A
7JBs7n6eN1WmL7F4ccaztHNKPdBex672nhq5v3XROkSWim5XFpTFGiOIwjO0HRVTXCTkX+uUX0Ac
gaecrAA07sq0R2ajgt8uA7CaWYOnTG0edgUNG0c1dyyTv+C0BgAQLS0nbWykF6O5LIATqxWFOpns
RafdAdeQLyYsc3ga5k+7+8y6c4MKxm3rlLy5WG1kzeCmejf38Wy5kcXtS1o0p33hij1Ftvyx13wI
8cDjK+i2QzC0eAcbVl9/dZfT7TeXCEasLlZLY/VZ1vdxO5LlxZ0KL9JLo3jgW9m/19bWKhQgMRtx
/nPRK7fUW0iIW+/mkGQqlHKZaI7/P4hmXMyhBFFNF7v9IzUelvrHuiikLnvl4/8PS6ce4OcKMN3E
zvA9MxN7uC/Ki+XF0nW0bBiw8y1sDY12Dau6uFObgnMOTcrddcUrd7hozpeXpX7ssrcdE4y3rUUm
bcFDMaW0jKzC+tz4UdIvvGx8Pqp6IGTyFnwUEwQ9a3kBeWM8eAHTYqrqC5SsLJYVt20puuXIBsDr
6lOsvmaOIo2RLS24poEqWZe1Wh9jPGw/p5gA/NH3mWUoBC5bXjjN5qvZD6AMRdzaTloTgbL0tiKP
17uSEIhlxJyhbyNjeRdP+o+D7mDVSzCILOE8vY1F4VdKBIyrtXqLiMxsM1B3bLpmKCA0mB5KC5+U
vPRNIKjkpok58+UuFEo86JDgB29d2JiiW2FExqc9DflP1isySdmxSiwquvtY22UKFZSP+S92HmLw
X+1x89g96hE5W0kdk7fbSpEpW/De2ViygldrG9dg9Ws9FnqYXL9vacFxcaat5ppDOrx9ncaX0lSc
ECTbhzjKuZYdwREI5t8DaLFotb9SRkkw9Lo/A7MqvuvlxTIjxpTMvO/x8qBjCEhVh5yqYrzEPMUy
41Jqw1KhuTfe6deFvtA9MsAkmruJ2SiOZ7InHP9/sEtA9WdZucF8pi0qzWTN3jznk7F8KZYft6Uj
UYE43UmX3N3AM9zFudUG5ZTgOmzae98pFZVGScy3hB1WB0eVwbJ8iG2vJ6ACMEHeyDFDhhh6Z+S3
RN/tezs1aArDRyN+vnaY8vh9Wzgy6R8Hog/Sb1jaeNuut3Fhgla3TNbm24xrZms41ao2Mpl8BK/N
Ta9y7FxD1qo/WuyBaT81VdIkW1rw2s3GkGGR0za2SjCXNL9cMgabrmoXloQbcc6TrCUuH2bIBjSL
l95ag7xUIaRJlhaHO0tMtMyLdyzdvqK4oquuTiXqFKc694YYreYhEa7yb6MZ7NPz4v3b8Z9jfueG
+5/5TrD8apYOd60GPRoxW482X0UMlmhTnO/U+m4yrAZCcZtXzXoy8y+LapOSLX38/8HMQd0wFeVh
5k7/NJqxw8/pXSzYAKITfBO7daOP1pGBvBgnVLUe8sS5qO8BrjfIY33BQx2n0HPiYP0x1E+Djw6K
cEC9fvXJuxc3p+InU+IOyE7I4kgnFLDMs4lnDRGqExFmIH8N3//gST9YYfrrdsiRPkXw2mWdGg8l
4+Mp1vc/sNW4oB2/AkjdV/eP/ZmruJLBiQOdlj46JNfxlPq7/YmdlziP8qe39FUL9E970PpB93cf
1DH/pvgqiUuLk51G7Xo1BTR8rL87L873Y0QuC8GGG2qA50Ahhp6L+PajJMYsjndOzYp869gxa/dc
ef8UfZBt328vLdkrxeFOW7cxe2dsXZx1DUoNIZ+m2tJ8fFpZBVbDmPZmN97KPt1+nAf3u6Ijcfap
7LplNrQF11v6V1YnO+kCvhUBQ81Hawu/zC87wNVuP0uS0VNhG1pJMeVF29OzZ1ahM7S+NmnnrMad
1+iCjCOPh3VTpDQyBR3S/RBt+skEvr4GBTF+znms80ungqqQLS0EMjB/uZZz+I6pf6L0oaj/mVSo
TfoRUa5owxAimd5PdGg7HF6tYj5lGuZUXcypOq+E/U0ojRba+dvY+RMYPj3T8jfnZdj/uq0cmfMI
QY7qY2fiThJ21xhB45a+RxXNnrKVBbU7IMMDqQ5W9shfaLfUVTNRMkUIQcyoUncGPeYQ90u++I3u
kAQzpX+lc2tFt2Ui1Ydw3q9sc2D6cWIboi3Sww7VLb99MMM5Og5W9vOsmu/94wNXNC+Oqo57SQkw
8lFxCfYTP2u/yVN5ynGUww3ZM2Zvf5vfW598bhEv8eA3+mC93v5GiXbEOdZ5Wb1STxFvnC3zWboC
CyFVxBaZ+MQpVloag5NNEN90WaL8XJ7s16XwR9/2szN9MCtfhcgk+wjB3Yme5rxrd8Rj7SXtdDDI
qgheZSsL3s7yvttSmw+xrnssas20e8Y/KhwWWfQ9nvohTJERxVjebvTcM9enGOcfdx7WXA8akMT3
BdoeP9teo7Bm2acI/lKk5W5sHKG+6XjYTOuT06hOkLKlBT9x97XP6DDRc+06cbfpj3atusiViEic
DE1Bp0kXZ6ZnDeThtTaHbX2ax2cQqIRuXcd7GdVENUQle5ZQKUu3eQFdMJ41b6vvlu+L9r6lq7+3
duzQ7/X8Y9bfb3udZCsUkeHXdmSdlkFgxNwuEyqV5G+H529l+rw637buzkOOODZq5l7ptu1Az6tX
fbLsovFbc/vn9idIGnCA2/6/xmsy3EYtW0vPXQowmGmNK3c+5esKODQzmJzct8h3PR0CT1MhBErM
7E/964O7pDYDJRXm9M4TJ3O4T0Brmfft7fb3SA5uf4LYh8VxRQ3UDp3o56YoHhcYgp/t7Nx5y0NR
NZa/aqp+k0M+V0L9n6T8w4Msu/ayzrW3886sLxVfjITZmGgHpNygKHnJ5CR4OkMxClRUGzkzXr/T
qni2NhUpokxKgqc3Jm8ne0Y7FDEnd/yHLoBX0CJv9PQ5ffAm26Wfhlyj7XdQHA3OXZTDFup1/2tq
BnNoXbl4KiXe74GYedDtjARlvbDzbe1L0m6x2atpgSYFVubtTIdKy194beXauQWIlfM+aJtOfk0g
YTVUG+OhiP+YAGg+hO/pgChKq2XtEpu7pw0g8KR7s2srAldTwDwecL2PaArK78JIdiWh5VXd4alC
eGvavS23hncJ6ECB3uT55pKd9X70dfuk2UzRGXbV+PCU4+kfzLvWrV1v3LxKWiubHjzues/enFf3
rA5LEFanWQ5gwZrYZwPHvd+2ZrhgtCngtoozytW3x/pCJtFOHu4aXcs+oxCiRRsHqnrJU9XMmWx1
IWRmzW4a6eygV4hkrglIt7lf3qwcqMQq4BDZE47/P0h/sHW3ZY5mny3uDb+pRTi2e4srDgmSbUts
lQPjYLa1+lAmtfOX3Xln3U7DzsR1fs1DrW1fgHoe3vbHq7YKPQiHBnfP0xYVyzLJXc8IVtyNf3e0
1nj2cgps+NSrw4osTDFGJKuHiBR7XU50PsxtnfS7HZgk6cny3hRNlLpemLMpbJrZH7vdL63sxWV6
vN/XW43vFOKpl4I8N98hUTo6nx1vfM17mnTIAm+L8ao5mJ7YcNdyvRwX2tfJuIC305zqLMiXSjX6
eXUnw+pCQEkBNtnpa1oko8ETdy5fVnAnFC5Nbr+8bHnB1z1qA1pxynkydzTKZ37WcX3QF5si5Mtk
I7h6g9qyaxsdT0jfauBNMFCt9VyFScneXfD0RluGpfBqvPvYnTqviPqliPd+iW6LRvbux/8f3LxN
t6W1+4In6c4ume6eQBOuiICyNxcKAcVAdKc3OU8m0p/K3vjSbczPzFJRDZAtLzj2RHLEb7fkMPgm
1nbncW73YBzL8LZgZMsLqc/k6X07kOowRydoxjLm63pacbF1e3mZ3AV33Wx919rBYqg0pOjYttEy
PxeOCgJP8vL/aSCztnIDF3yTLOyJuV+tOjJVEPVXjzbYlY9HfjCYanINvctB0p175GSsaVz1lV+4
aeiCsZAZS5LzHyxTGP/1gz+eJpjnxIaaujuos4+KuRHmUTe+5MGEHt8i8ooQlNP6622FXA/deJRg
rtzG2DbpNsisDN3YORUn89V48n4SNJXhckehd5lmRKudV8/Ldd4m+Tjaz03a7JfFRfXHAKisf/tL
JKblCpbbdXqWDQtpEmt9L9LXkSteXaZ5wWSn0i3IVIGLFXcYEdWfCG7sbb4G9ZrFBrd9p9L8glGF
/0m+Qmwzq4Dki+xW65J6ZEFb9O9Gl365S0DiICuxJmtsrLRLjA5Lzyl2GhVTiUS9YouZtlcLyUfY
K/LyKeDpVPyas6bz+b7377ff/mpCA+o9YbdJO4rBVfdwwPGL5ZBn1y6jKh1822kTx1PNrMjcwTm+
8IOfW266rKBmapLp/1BJmqAKtK+m3yQkJGeVO8g+RvDvXtN22xrXPllGDIDQ/ZLHLNmMAcghpcJs
ZYYk+PW0muuspQYIoukYoK32E617RXiSLS048+xOBAC5TpOURuZbPQbO7mtwhZYFJ6YtamubhqWH
LUrj+sSi0e+BqPW1S0CmelIOdV9NxPEcwam3crey0nWh5kv7SCIDE7qB/ma/1uc5wkWXz16Ky3Du
w/KJKHosJEITG9Sqgnua2+KJtkWCse7DSlWtuN43DfoqIY00u3RdigVLZwnI4x6LMA3Tsxcv7+q7
SNnbC6nkUsxDbhp4RO49r8OrErdcElzFJrW+dHVtW7GuGR99Vzw2Yj3qY9U9o1Q0gjvXdoUHjLCn
7HEOxwQXQ2/uy/9hsKo64mWiOf7/EDGadgCDMU2bpB/OxfCsFwqDuV4fhFoFDy7TippuaYKevjb9
rTUfxpKdi3n3s07ze80KXWP3efO3Y62KjF7iFeIQ7Ei6vh/0rU+AUxV400OdGieXUD+3GPiS/86B
EXE7mMvULrh5RjYbKPtjn9ikfBi8NMhy4y2vjCDluDsl35qqDlq6KZ4mtQLB20GqSgdDg4qG6Ein
mngD58EjMIuj7Yyjy13fJLawUaDVpqMGdQETIUZLYVQRLZo8O+jQ6gckXj4ZCVG2o0usTuxq6xl4
g/NOaxLqhLtzmubT7a/4cy9wpbQmTsy2jglAopK1Cfk0h5oPsIgck5V50DxuYRVOwHmuwjou/owo
qlpVZaYuNriZc2vPTan1iQuSPN7+s1mf3Hz0QSbvj9rwuKzv1DwXjH2//ZESOxf73cba2FZzT/uk
7LNI054K/Uv6Z2Lr1WavlKk6MiW7vNjzpruVZ07gPE5W2p+dTHs0MUvRum68kPeNKalsZOYtshwA
R35cstxrku2in45b1uxAn1xCPcouoF66LbPrBkdFIi0rTR17WGh72bTnFLyOLVGZnGRlMeXlxTpx
z9vbi6W/2iv437XqrhyIihnvNmRsoXvZXdz6fSHsabZnxbHp2D/+6yVUTHj7KXXzAix3Fx3V+8Fe
H/K6CKHeT7eFLVteSHabJkNZqAO+vpHhhORvYIJ4d8xlGPx9sanCC47Frn2DsDdmWVtNtuZVl5l1
3O+y/AFYz9/dNQtdML3d/hCZbo//P2yONKdNORgpv+jNENe4ip256k5DtrSwPY5ZVVreXuFA0NuM
fTuwBOpvbpa2k6nYNyQCEmOswTUwk09Vd+lACNpuelJsxcu65RGp74OlMqkYbnlh6VpjzWmS1ajR
NXVoD2VkM9XWJxGSGFj7hqA1weHdZTNdf8qnoHL/ua1ZiYmKMbSlS8MxQdRd+mYKQUn9PK9gy52H
99vLy2QvGE7abWaaNTDOpcrYp8JLp5Bp1RRm2tE433qdQscyAQlW1DGtZdm6pElZWYnrZpcuU53A
rod/KpLEmG1LB4823aXqRr/2Ys3YL+ZC43HZotH79z45CZkUrXZ0U/VrmpChD7XMjlBhC0f2CRc7
ye0nSCQk0sq1OfUoAHW6y9y075s+D366sV/3rS28vdtoAEPt3eqSVrglWMluJLmjq+6iJBsjFU95
NVhWhjbrqsuKbocafVmjmfkbZqZm1y8bDY3Wtq+7RWDvwNytVFAyEr2LJz0EJW6aGQRm1q97daoy
x6/qlyaPQOh632YsnviMvbVad4Zb63vu41LSzyYvukslIp8cd8BRwwdWAseBRXZXhwNXFX8lxRUq
nvZYrmtOfegjI/pjXsOS9BfkLkEPXThbGdg5idi8BcDi8Ut7C0pPlWFKopU4o9SwCW3le58mi+36
tYUDspX7bB3D+4QmRCvKNK9YD5Xb1RiCXi3wuArz4XquSsVTIFrh55S4cHBLm05t/qtB3yJF/mU7
c7Runy3ADdz3DUJVx7EnQwMeF7voNgg+prptI3NJs9Pt1WUKEDw9xy2d0+xDmszufhra6jTZ1OdK
sFmZlIQT3tJZOl8chHHdnKNFT/KyBOlcFZrsV7XlvnPX+D626+NA+yGf6SoGajt3OrRBgwwXgUaq
2i4kcVac1egAQ7IbS4cN1dQDKP0ztcxvt4UvWVqc1dhno57pUHeXCYTMbNp2XyNKahXZ4odKPojE
rDwHVEY9kuyy/eTsZu9P2+gqAp3EbMRZDa2uwfjQI8swHYKeFfrNWx2fm4Wikilb/sg+Prx7UTfb
6vRtd1l1AGuOLO5L6meERLflLlv++P/D8isHu1O6QDR2XfhTAwBqTA7dhYRmUnFqA2OjE/UaxJx8
q/zMMy/uMN51x0jFgY1paieK212Yovulpr8aDLTVih1fJhIhyphex0rHhJUf01oc3QG7Ab3+fVve
kqRRpNoy9WFcugEZVwuCSJAC10M0p9ql3qjhZ04T3/cUIdbwDrNxY9qzS9eMv5sM81ore2b9GnNX
lblIwpk4iWGyzgaBMhTQkU9ITnwOvpByeuDtktjpr61UNANJ5CWOYaQLXXqA0neXXf+nbs8FSvlg
wx1Uc0WSyCCOYnRa19baYaFl+932sstWmPdADYBwRvDbrdFJtqCYBpvnGgsKzyzBfZSN6+fbKpZY
qcir1bAyczt9ri42n/doyEhzYGHiqLnfeWVGxVEFkurW6pC2uNSOjfhQP2ht5jtWF97+ApnshXON
Z5RlanR5gaIKKKGD1dLBDrWORKUBmekIftxu2l7uPXTr5VUwme15p9rnEXmbYedf7/sEIWXwADMD
DAXsWgNQ71MTU9ljf19ZQuTPmvSNVDtYbC7ULW2foWcjMNrivhAnjiIg38+K3YHxWKsRpvoUmmR6
BGGt4mQs0aw4cNCBbqb3jvNY5Tafhg1plDFSFcujxPDFiYOJH4TbNq0uIKl93vPqmS7kYvHmPrlT
wW9nIISsS7bBr5beAD+8i/4GL7sLWtakVNhuy7E3vYxju63ar87479Z+nu5CNMXShzI+7OR5DiLT
DeOdl2XZztlQhVkzP8yMKM7YEm8Sp8joUOa0qGd2GXv6K23XHqk9NcO2QEzYRkvVWirZVsQBsnxq
jB4oCtgf6xdu+UaehY7xNPa/9eK3QVVlb5kNCX5b1ym6ZTCCfcm0NTKz/qRrS2SM5L6KjUinVej6
5hxMfpdtz54XU/9clndxqZtUnJUogB+UaR22Fasx31Ky/7Rmx29HFZKCRDAif1ZWWyNx0CcN58qi
IvPClGnnudQVziUxInEmosuGmuAiGPFy1UCyVPncfTGztyG7qzcW4hG8N6dzsW/siDwImrvTnafl
zoxTnIXggwWqxNlkl8ocIsOrkrJYAr2yTre3EpnkBffta6PpSYatxGNVUOSWz/bxYXZUDG+y5YXN
tipcR6/Lml3mrX8bWRHauve5L1RxTaZYYa+tttHRao5DUDZ1fj7/0OmLW/8w0Hd0n3QEh+XUqFGn
h16dHEViawvmTfPrsVU4rEw6Yr48G91ckopdME0TOpUdrSAK0WcVDYBkPxRnG7S9SVlpIOlPcTWO
RCrcKxV8guTNxaEGruvGXlhYeubuuWnfimI5VYbiCkn23kf58MOW4pVmNlAHyXdu9k99X9ohHxui
OKPIFhdcdVo7oGLsQ3exNJtH+pSapzHVFBmIxB5Frqx6IIvJa5zhEM1+Fp3n5war/LxLk6FUHfxl
H3D8/0E6+tKMozdiq5rWKTAwUjm5nuL1ZVoVvNUAFIFuuBu7OB0f0whI5UwH8hLgeE/FTrgKdk32
GMFry9JsqQUGocvcDvGA29K5MANrvrNOK7bcs2xDo3hvaskwuN0/jDDQJdaFcaf9CD7r7QV1G8uu
Lp3Gdn/pjF+Ndtewqan/p6e+XhbU47vmwle0y/TVY6O/3Q5k141GF/vpt9VY0I3TNpe1bC6kc32k
CncFMV1Eqq2abKO1taDKZS/hNrm+c/xy764QrItotQOxtHXOJuRMmfsd/dGbT+lr6qooI67boi4i
1jbF0GutOfeXNtuiadV+NMv3zdjuqqLpIjxtp+1ZWcxrd6mt7F+W0c87SBdCTxvd8D69Ch6bVpYz
VRzXRKOV5iFNMb7PulGRNsmMRvDT2uI16SscebTqQKWztZLMETtoue7UrbC9WmVuuNmoI/ko0oBn
/4+zK1uOG1eWX8QIcAGXV5LdLbXctmRJ9tgvDI8XAiAIcCfIr7/Z58kHRxTj9stMhMIBogtVWKqy
Mr3cR97YKbub7jZuYoVqs04rMh8ujCODz2HMfhMQxVem29kJ3n4zuHarHU3CSkVkQQ6ThamaHlfx
VDdPRj905mkRTzctsN1ZV1VkXo2/okzd9WlQqKMv9m7FG8trt9PxZBmCuIVztn7SpVCp8441+mBv
80y74yBBkxgDP0N3VsmcLV2LfOZe4Wdr4tdY/vsETPyY9wyGr3V5VCLMqnDvXrM19PXvfw/NonCd
FzxEamRW5oXdDUF0WzTZ7QSTXPySunhCQQPkuV2iPq1I8vV9L3kbNejaQli+7mmrAhg7iX80/SXm
v1rnni3fw+I1aKDv+PL+ZzY2S7uRwBHGr9y67c6exH48zJcKnU0mYd/eH37L+Fa8LksBBk8xd+cQ
zzS/C9PQ2zn+Nib+P0AqFRZ0icfubKD6nBz5/EDNTRUB10ZScfSRlcYV3Xmm0/d6WuMDk+RDCRzM
beerDahCB2GPSytOKD96LfxnOv5QYueivWUW6y6skIwTFcPQpXd2uoe+u1/MTh56a+jr3/8KJLVS
CNKC7/nMIL3iAa3o6Ee57L23375ng67+v0dPOnRTgCinOztMpQkexVEg80FLlJLUzrpuOKNNVFt1
LGydDrapUfM1fXLfjrc96V0bNzLLNln41ex6+iFUm4Xqe3Wr3a0jtRWLN3sadi/jJnXHP6z30xtF
YwLw3vy33afQjwhbqu68Sv2prGroxE7flqjZAXZvnKg2PkSFk4kb02Py1TmSH2R4UcGFdyi/fJRg
y7hpl7ERIkid8JGtDh45c5vGnj5D8OM2p7cRIsM0gNZnhvETiKL2QfHg6zWNA354f+YbXm+DRHRC
pdMSja1Gh5dpYMfWUVnY6n9CkeTvf2IjbG00CMRPvNijojr3XiDOxieXEuKx0I2dgp0fsRFXNlVt
RApFw8DFdrY+9/56N0/zTsRuzd26Czc6RGeYZuy8rm4u3CGvJ1C4BLd1M7h2C8AqC8mAlKrPrmqy
UQGRX0Y7Vt+yiRW0rGXxyJEhw5uSZJqFd9PQ77jk1tBWxKqBS0GM6c4xBYmVqf6AbWLncbMxtI34
qNG3CKIWbGOGfqHR8EENt7U4uza8NBoGT8wJtne/iZ4SKp41n56cUe/cBjbiyEaWlobQaC7X7txL
kAWaX737R/pP0969emv469//OvqGoDWR25fsXICqwicQC3TbNp0ckUH1+d+b4tTGmFYAQfthhatS
wIc7w+vHOXQuI9/j19pa2uvf//oJa+hUoEgYuvMQsbQG8pyH8fG2mVtRSiIDju0exm+4Pkv/kffd
h4H/fn/wrXl7/z1vd+mHqq9xfQ/9PmNOfSzGPbX3jd2FWjHq9+XS9LLW5ylpH536xVfVK9F7YNut
0a0w9b24XCcOq4R9qDM1Ti+mIk2Gjtedq96GZWygkwxJRDwNh6kYOzXjclpotHOgbszd5qUdS3fs
yNXfHSWyBrnOrgSJ8TDuOMxGONlAJ9rKNSAGhhflZ03uBQEifzWpWvcukxGc43/R/q5NTRvD8AvS
m9h93epjWPtltnqhSnEzOw/kXEXRXipraw2uBvwrquQS6moasRezevlnWc0vMHDv4FW21sAK2Ib0
A+DZZXcWcXyYHXNKhvAk5r2k+dbwVtACCYZCS0LVedV9zhKKt6tTHoO1uS3LYXPT1uO8oh0oUsjC
FQ/cK15CE+64z8ad0kY+IXviDdKD0X32CobzWn922Scv/tTIu6XfYzfeWlkrfCEfIkmrcIA3yERc
UXMTZc/vb2kbprcBT6ClZlDOwvzr4rGbHon7p9p7b2+YxgY5sWYCWVAApwHzTpi2dPo00uZD2w9H
UiWvlRnPyi12LmcbFrIRT2vn6Q6K4uoMdfYDGn5LtEer2+rqrg16KvqqCEwZK0DnoMVWGSg6tP90
Zs7fX4ItO1lxG9e0dUcPG0QckmwFO0eji0/SHw9LUqflpC8O2EDe/9TGXmRjn8JJaJ8UOAdU+9SJ
FzVBmHM+dDG6bHZ+zNZC2KGsBV7lDa6x1TLpk1sX4lCP1W23Td86fwN/5mO5ooAxXOMggpxOrHcc
aMsy1vkrZ73MUePh6Vmzu8YfngwQ2H4gMtbjHGY7X9k4bGz40zIa3A4reBJv+UGUaOBfxTNZ/gDH
tbMfbdjfxkCh2dFIOeL5uRTeRfj6Y626w/vO8+bkQfhk+Smd6DQXplCXwHyXQzZFL1OHw9L98f7w
b84cw1///tfxFZh6DQfeqws0TVTemhiaDg0eLO+P/uY+h9Etvyx8v1Ju7CiQonW/WvArJxV5dnex
2FvDW57JlZqELyp1mYf4eVatTONxBl+ND6Lo93/AlnksB+UOm3xOtboU6MstGAfK9qbTHbaxjhc5
yT5whpY8DGpc8rbhJp0L7nyYnfYW3wnB5mXB9xOlu1Ubri8SZKhRkVMFFQ3vRexZ563wvY5/3Vv/
cp6kDRtPh0JdBhanenSWA0phX+UQPzRVF+Y6Bgb8/78O1y9dZ/DXl3QM4foJ6MgLW/l6R0TF14ys
IEXccdS31vk6/jX6/hpfTEsDKWl4UugGSO6IwyBv0WS+Dm0F8BD0Rd3JQV24U3lPAw+bT4sgU+ol
8haJh+snrCCuUGCNh6VUFw/Vt7zwnPC+kYHesc2bfWXX4a0oFm3gzNMoQb2gdEqlOJLg4xInWRv8
Js2dZ34u8oMHCmVNvZ1Pbi2HFdiQ/dNhWVX60sTC5LRr0U/Aq39u8yUrpsFVkLS6w1rHSZQbkARy
Gv6+bWgrpo2KRBHUkbqAFdSp0AUp5T/G6fegRRtmsYuTbgRe3mkU+qL9OOVC5WZPRuCtnRRLbFck
VQ8xhCmS6lKRu4EZlTZF8jFY5tP7dtka3grfvps77XUME9cQwmgvhrvgVLhtbCt0y1pFNWdUXVpx
V7RpEP2Ixp0H2Ja9rdD1qjYBvhvTZkmq59TsePeWNaxw7ZwF/l1iGQvCLqpnZxIMD6jB3WhsO1zn
eihJj1kb0M2BL7pAr+l4i7z21VGsyOwbOTZQ5FOXhNUZOsZSud5wE7mObIVlSBLpaGzzF2QdMtK8
ciBx3veQrWW0orKYS1f1cakvvfPI2Wt0S04QM7YLkDErB9mWq7qMIBSIpuPi8TQuTyS4zf3sKiS9
SsonHSwyJkuuBDsF4y1UnNepWwHZ9cUIFQ+YRAEhisRsKgd+DKo9DMiGxW32sjoIwB6vsA+q1SlO
aAbo7kAcuLeeG/Fjk5YRj7GgDWF3iIQtGS0nKHeNL2ze66vamr0Vn2KdO7ZME8ZvmzKNG/rN6R5v
ckW7AFmj1B5yF1Nngn3jRL0sZu8Kc106O+N1XVIrMt1uYjEIIeEtRfm9iGjO2JKD+OXCmiH3fedw
2y+wwnSNSDWVDq70jjfJvGgWeVhq75a04/VHWKHKYrYmsqqnT105SYNO1iJq6+/G8Qv1WIZy6V7e
/xUbLmQXJQ24gdt50d4J7IPPdVOkblRAQ3rYU+F769WG32HXIyVm7IBx2j0tkn1myCgUFO/nFdU3
p9/Z5rc+YYVwlAQkcCBXDKFCc/QW/QLY2EnxKCPUP75vpY1AsGuTZvFXKtvIPdVk+mcUESTyfLmT
Vdhagevf/7px13ENtg7UDS8RyLhrdEg7UZOKQt3mpnZFkle11r2H4dHcdqdj9urH1Q7mZ8vw9vla
y2VVK15V49g6OV3cx6aUjzoqnhtW3XZk2XXJcehYFekZWajEgy51M2XtOJU32sYK4bFxwphADeEC
CeMgpeuQj2Gw91LbWlcrgnUwjrqSGLwHi8wiPwvo5e1pKb2FiEJU2cVJvym4G0Hc4ySEptlAQDqW
PMSd+DoO8hevva8jdr5dodeNX2IXLJPVMYvpG++U8F6ki2PSpNH/DlDvej+6tn6NFcBLZ5okQivC
KVgKBHD1UUDWJ510/KVVLO+D5ROr+VGG5tf739uIZpscJ4oC35QFfk85+gfetkfXiJ2fsjX01YR/
BbPyaj5H/eKdnPAHjyYw9u5tQVuLcP3iXyO7dPR4z413gmQfmADDlJo11fj/+zbZGt6KZciY0rDS
gf8Aeu9sXeUdhODz1r3x3WNz4mjIgbBOUP8hqb1DGeij0/FDo0j+/uw3jny7fNmwUcee6/sPQouP
HPSIpQTZ4yB+h0Wdttq9v+0zVkgPq+cZPnfeaap7dehq9SiAIE5jwv5EVD6Yuj+8/6ENN7LrmV5C
QpOUcCOTVOB9jIrfTSt3Xv0bK20XNH2lC45rlHda/fG01CbzvDpf6F4KZmt4K5hXxQfHhxbkw+JD
sNZjJ13yc1juyaBvDX89i/4KgyjR08w7OJJAWiFoSRYm/4a7zF8bfhRcv/rX6CWI0VoxK+xEQPlL
1aZtE38Ku+CwyOYg6uW294xN4eBD4Mus5eCdonGZ7pPOiAeJffx939k4lW0Sh35ihrMCNzoFpoVg
AZondpGupb8rhV31tm9YV+zF54lboV5xojX9kAwVOm/BFRm1Z+3z20LarmwuRTBPRuMTsmgfyfo0
SnDczmVeFAMqVLeQ3+AgtaU2Ky2R8ofA4kURVx1NWJGTL/F6fd9Mb/JbYni7vNlorutZFvMDKqZf
kprmbcJPZBqaNC7c9XFEo3XtDfPBccMwJc1u68GGD9i1z2BiypihFhc/+eTKp9h8dPrj4r6+/7M2
YtCudiqHesVgtLgQb/hcK3pEgfUDqbsbSg1Xo1khHvtk4K3E8DH40wZoFhHn5baJ2+EdlL2uZYmX
wgCKfbRKxB3IpuYbD3+7vKmnbpFoo/RO4RwEKV4f48Fw55a+gKtZrBO6AWIXh0IlLu3kQcnFHCe6
p9+2cdzYhU2yOkk/LVJcelkeR2yqoOJ93+JbI1s37JiXIjENLC5HN03G9kDLcWef2xraOoyLqPK1
UzPcgZf5pYasR0p69/f7097wcLuMSesuokOVuKdo4OZYLCrJSz5EDw4Ni529YesTVslo7ZaE9ZHj
ngpvfuRFnfVVXKWd599mHpvRAQJyfUOWFY8z4WUSVEEt2buvb+wuNpsDMjVdE63YXdxwvSvkTzkO
UDX6ZDp62/loEzrMzlC7ZVxhaeeqSsfO+VM2e8SJG25jMzqUGrEfXu/RTvI69VMeJbegixGgNpkD
uNratY8Kfpkc9kcE/UPt+mdj9oBcWxO3ztxWduAaihtxqSd9mEE/VMS3VGCvM7eiNCyHikDvxTsx
YIt78JkbgUb/8hZQxnV4K1LDYmGdB4bvi5woPdSeHO7KOblx17XJG6qwb50wcfglCXvkP8PDQPXx
/W1g42H6P8QNeHOZnrXuCSmyO5TX0Zz53NMl9VlwV1evFLLC0bxzLd9YXpvFoROuWSmARCcAuoL5
7Idt8WMYpu4WtmUsgk3i4K0QGmWQ6LuIIDqtBT04XO5sNRu3ZpvEoYbmRD9yeKY7fVXTuZ3uW7dM
Q3ZyyE6macs417//dS8n/cyTjlw9iJi0hghLzW8MK1u+MhAkCcTAxKWjdd6wIXec2w6R/7Bh/jXp
ofR8PvZYUUDDckeFx6b9PZt1x+hbJrFiNlI1qKp6nNm1Vx2nlT2VY7DzzN04mv5zm/1r4oyKeC4J
skvo/UqrbjgOjcyKaS8lvDG8TdwAmfRyWr3RO/WTOKEFN12L9TlQzo5hNk4nm7wh9B1I0lwfV6aQ
mTeHeV11Dw36hUxV5u/vC1ufsN64bru0AJHjmYiUYVZWfkp08sEPvjG+3pYUtuUUhwCPBC582IgN
H6bgdQADRVHfQrKAvcCGUunRJ3UwgpLYrcLCZJxUiqeGJ+CPv81AVrz2kRv4iiFeqe+l7Xw/1b/d
BjR2h/eH3/B9G00Fwddo9rU/P1TED5x0LAsvOSopo73C2tYHrLOWxp0KJa29U9zHR+omd2NR7PjO
xmZp8zc0nkeK1oQILnCjZmjkOTdivYyL/zBHwTGJ9zTRtn6CdegW0mtjlBvNQwNqi5yZ0XlsZOQ8
vr8Cb0dAbAOqomhsgeXErxCSnkZDMuHxzJXFpdxtQH/7B8Q2pooKmdQioViDUdxXcr1fpz003tbs
rfjVEDDsHB/+jz7FfPHGh4mx+zkSx6r0P79voP8cfv9bhYxtIFUhqanJWtOHBs1UfGy+Rq25gPvl
RyJoDk25z6iAHroy+NeTfQYNrXxtg5+ju4IdzclUoXfcbcuK1034r73c6Jq3g1jqX6KH1BGJkijj
bf3n/R/59v0otuFWivWob08NfSAdkG5gvXPo3erwI/PFh6QFY8Pw4u1SRb3JIh1C+9f/75+SNHSG
iOVEHzxPf2SLn0fLQzkuF3+GLHvbZG0y5X1kctcFrLiv7iS7LR0bJ9Z2IOtwKECKh+sHWhtit/s6
76ZLt9bHOsarKilBiYTDsHHGJ5l43yATu7P0b5+zsU0QQRPYqDQ4xt2iysOEn71wPJVBsJOm2Rje
xmA1gsSDKzguTg6aYoqfZBLHke9lMTfsYuOw5FAQ0CILcakKeeJ0Tseh3pn41tBW9Ps1TWKEhbis
a/yhHshdwG/Rw4OL2rQQMY9oEq2Y9TR56CuNlk9TEDx6dHp5P+C2pm5FswJ6fuQuLh49c8ujS1Gq
R+vBz/cH39gVbfHJ0A80XYFXuXhkOKGQmOs5PDslP6jltkdIbLNEJE4io94gqRtULcsA3RhP4dLv
seduWccKU6R/glDW+AGOCTOUSA8FtHtvs40Vplz71QoygfqiSXWcOxCODeqLdvsU6cSb3jixLbQT
dI0ky4jZK3D1tExkurnpaRnb8CwoxLXL1M/1xWEEN2IoBVV7vSkbJreRWaSPIrpoEzyI2YnabBZX
Zq3Zxcm3Y/j/5CDeOEdtgNaou6s0o4OtPilPKl4/k6qGsDEgEk5wiZvqSP35RGlzLGX/gVbNaS7b
g4CWQaoKcoyQyOBdhTaK6eOC/Hsc8RycWX/4sHMEbhngGkx/na8zcTy0FCHnS6oqb4s264Z656dv
DW0Fe+IXzK3R4HWiwdTjxTsCaOxp78bRr1/9a+KgvY1pfC0DglM5F+NyrL09nPTGyWBju5AMwC1w
jivgQnz3oKOl/sBUKfPZ537+fjxu2cb779kHPmFolEqqC6QoszBQJx66h9uGtkJ9iNCzL5MVKWvV
/FOWbZQuWu0pU22ZxrqVBwGqWr4iqCBL596v+mNUJAfNxW1Hm43m0kPJfPzHx/YdzdAuh1Dt7Oxk
Bd5+uMQ2kstvW2d2JEzerhdnzZl4MepLS/Km3nP4rS9YB3McujqJNL4Ajddc1sfG/z7WV8BP2ns7
Bto442wgV9gOa+f0Wl64LvEwPfTji+Y/mlLcFlU2w0RcKtrUc1hdTO/pUxwW63fiVeUN/Vu4XthY
riQpY1/gnLhMzH8CBv5IEifnrP8BQeqdT2wEli07AsySdv2517867vAcvc9/eod8ez+yNpzfxnIl
Safxsp7lJQQ0YORxTqIAPBN7aPKtqVuB2zq0dRaF4RnaqUumj+X0fNvErajV1AU6JjQSyPrqMCfB
SQ3DEdmZ23YcG81FGsaDHvCYi8/GIpWFegZSfWfqGzFlY7emogBpLxshrzp9Leu7Uvz0li4t6Z3x
d2htNkLK5pvwZOBOnQyQuE4aDnXs9qn0kvHsNiw4Sohv7jjmhvPYoK2Fd2vpF9g5jZxSrfgHD1Cf
WDm/blpim3JiFFSagiPh1gEH7sap4zdZsebvD77hmfT697/OWhC30Kl1MLg/xh9Ev7wwucfhuzW0
9Sh2PNwYww5DI2WbR7Q8BNNOimdrZOuIHWf0HIMvACi5LjwN/fQc7KZ2ttbSitQ5Kl1tkBo8FbTJ
ljjKGySa4T75bea2wpWZlbiOxPCjI09JN5wgb3vb/m4DsxzJ3QE9wHiWgjQy5aySaY/M2k3ztpFZ
hAdFPEAYBW7S3s+JemiB6r9laNe3LA4pN8WZq4oyjZyW/esuGlXhKSjM3sG3AXVx7d5i09JCqb4I
WequgcNTVkdO7g5LFrfxCa8dc1d1GvTnIceFZynGzIHszk0/zq7WO5CsShwGss20Dr1L0JAzK7++
P/TWz7JVF2JIlAFzD/mPlESQeeGekSkNhoyANl/48xM4JZ8rCgVj3tyXUh7f/+zbsefaxXtk/oHG
5AT0NMkoihfphe33qHT2cIwbjYyuXcGn6C7QzFkcWAzbRuf3qGx+I95zQ/w0gehJ5SQPNEydpEwn
b++Y+4+Kyv8+5Vy7rC/46NO+cTuW9lRkq5iyJrqffo0Oy8ZJZAuhqYte97Bezn4VHwIoGkYuzVT0
4vOvw9gd2fSrbl+GiR7W72qY0lWhtACWLZZ86St57KY2E+Xd0HxszQfifVrqXPAPECDLlnm6d/m/
7y/Of+b71u+4rtpf27kP5rwRPbf4HREnKeDRme8iZ1vqFEWzrKy7FGJkbWxOfH6O5UuQVOkM/S3v
tw6+JAlAhfLoo8s/fOX+HW2q1FV3BuTrZeaym3YS14Yi1EDduLUkmOHgRv9oURyN2A2Jt7O+rq0m
sSAkgnhAa1DaJo9qeb72PBfVJx926JqLN32O2GcFqtjgtRN92qIClIifXfBPPJ8JrVJkTY5Mfnl/
Ld6+fLg2ciFxtYwms2AuelW5jIp0LjPqyodprwHh7bPKtcELbef6MqivX1jGOp2RVvBJqveA/DFc
5g1XssELowsGM/AzIxBJ77wu4nGRmL9fZ0SlnLBMLDt75Eb23LWxDKXfDt3K/QUuIcDNCIqMstQZ
7vrHaBSpPy3HSf+SIF2/NmLN+hwteyiKDQvayIZVcy9aVzRipqo+lugMoSZt9wRaNnZKG9bQVmom
w1BDVLub/LlIQ/Rj+2nNqtsyDa4NbmCilpHxogEfiMpvghRhGlXFnndtTd/aSpDEQC9CZzC627dp
aMYcnes7dxUPonAb7mXd4aCXpR3VsbFJS01Gr6oGt8mE7Hrpzc++59AGsbuQpq2i3IsWzj3k1dZ1
Ff0pcJWZ3NM8VpMmKWovgTlFnMJX8yBpItqItK8ZXcTB+J0P6cVpas00Z5zWLOjyiYzu5KZaC7zE
MiDOO3lAvyy4aWXi142HKlRMzZ1g5eKOWR/gglJlZROMS3dc5sGM/waxu7ZN3hXAqxMoOca06NKh
wD9HElMucR9lJRj9A/deDjQhJJsdtjQHtMeP/RPwtDRyz6xzwVuRzjUd6JwRzmJYesDREQPCT/vi
WxCFXhlkc+LO3jczsq7kGaXjVBxKtGKZJS8CNCDdNWAhnzvoxWrZ8TTQxVDzOx9y8rxOe8LaxT+g
zL6YOjeOEbEAvmlFIBM815M/hvUzWY9Y56g61tEsuoN2Yr9osr4G5Wh98A1lCz8SVE/gXQ6EkUSP
qvOamE8tczmllzruJtJeBtMLspxDKnVg0kF7pH3w/Fjp75NhNPqkZypaCu8Hl+Z9H3jl+CiJAN8L
FD6jeEhn3YNu6d5Drcl5MuE0+EOODyjXTRc3Aofzk5zXoXHvx7la4p8LKfTAMj7hqvYlAKuInyWO
nKbpo+5nY/y00Lxcvno1q0OU4HxHNs9J68TlvU8jM9K7HoxFaCk0K1to6owAMfwolqZEE5Gvw8gQ
WFdUbpBVxo3ZxSm9hZV53IXR8uh4JdR007JGeczN5kqW0QeGecuHETf64ota2hoAJioBFr4LGBGl
C7qKYqFBOhgFnn7lqjZ6RdPQGHzQ/TA2IejyOrc9DISvus78aC1MPg+JW1ZZ7bAe42i3broin5YC
SS2wnFTzkCEf1YROCo4Kdz6srUT6OS9Bg+pN9x3MtB66gnmQedRuQ+IDWmhG79+gB53mHfr4ePld
NE2cvBStIOBRDyrukE9zhDbCRyfxo8hNQ6Hj5lMY97r6DE1NdHwWLlb2c0wbE/0ojZodKJX1ihU/
JxrPRXdch6lZyiYdnAai8CBicUHtBjEwFtMn0y6cLCdpVh6ItMPJqMSpr3sNJuHY68M1vhdkTKLg
ISkgqf1jrJdFmTuT6KrGm8PRCcknpxMySB1OneT+mpeYf5Yr7cv+Z81pCzxjzED1eJSMdnzN60hC
qJABgAvKOlCd9SCHNU3fxG2uPcg8X8zgNSQ5+G6nZwCX3aghYd6Oa9w+jBU6UbqjVMUonmbXQNov
l/7kxOoYRf3gdik4Z6X/JTFD1CPPi4bDeDiCr2pmOpVu2wSnmi61GtNGVlQ3KY8h0ChzMHDFDbrQ
/aZU2QxI5nzEduEEVSac8aqSFK6VWvK4wpYVHfpZKEVTPq/JehmkJvpjX3kKXhonUPF8qQIZFDwN
e9R6HoPaOBp6vPGMTY6IIIB0Trgsy/yxEWURjmld9yPayCFpHCyvTl9MI02LsgcnYWNKv3oeuiFc
RTohVFlWOcuoXoMlrpdj6Jt5PIgRuyeeZs7IyyGLjDvFLyB+lDi3VQxh+lQMCOLmCPxU4v2K2FyV
DBPwoxGbYxNNaFPN6hC1+D/lQMZ2ykrZoikZnKPajGhnmSmafpqRtn3eeCwYp5NwcKh55xJmirPV
jafg17BMTfMtBFZblbjvzGOLi7Vv5PrIBpCWhtmiFugQZ14kQHULejKeiLQu0RUwgNSx98md7y1O
+ZQwL2g/0c54kh2o9Er1qzG0dE5JxDmSRaDNGUUHwd4B+kmI0AKFNVS/wgE922Ayol+BkZbRxzls
6+YetJpiYinYRymBVAYn/MkTtRNRUHSoQOWlipzuKeGySzLS6hFOtnDawF3Xpa1+yoaT9lWMotJF
mlBm/F+h4IrJVMetp34IND6z9oj9FfmlUDa+upMy9NyccFlHr20HjvUjJeWSHLuBQTUmC4skmgOc
Kl2HN63pcbbc4aBzg4/oWIWkEoTfSRF/XyM/qHmadJI4PwbPrwuCBgEdg7UkUWXEihT9iITgaTzi
AD0mQ+u5P/s1hjYc6NdEb1JsWLKFZnalxxUi7F3n39Xx1KvqgQ4MueaKFoP/dVooaDAPRWywVOBn
DlpIvQWTO5eQP4gaYx5Cp/OXh2aUs/yKRR31b0042tabeKnbi980M8/QwMPJlwZ0T8Vy0LFBGWHV
YdLIvPSGajg1Oulcgsewg5Ot1aak/4DIp5w/TLwqgyf0owbJc9skfgN2sa7wcN2LgtD3qhS7epiA
oWBqJ1BTN/5YsQdHa6ruiEYwPWvP5cvrMPRVP+HNN0ZVl7vz0CAOaQiApsg4dFCpl1Mv7oIVL9cl
4aBgQ+z28G8RyTJ1Jm+NeAa/9+/XsXb8Q9T3S/9alkA0YysoyybSuMwMQfmKM9TrPobY5KEBjMUt
5/JcgNl9do9BEXrhqRX4HDghtXainKyzfFobgp8FxS+OBzMbgUfy0GhlvijHw6xxIahdSXDcLYr6
gCEDbdvgxbCCmDifAjwhoqMePb9K0EdA/eqsBjnCWWuAm3iUd0DNqV+ghxyHLzhZ8DA4uNfRH/Tq
1uJfpxSyEFc50hrvR1V5w8hPa9XUiE3P124E4v+V+NHntep8mGLmVFZ/St2AVmUJRsdNnVD1g8p6
oEwqktfgxfO+uXBr+HvQ9d34AK2Sjo5HA1Wt8BC1OO9/Gb46wVMzoV0pTIHIovTebSeQluR4pSv/
oIgfJw9jr3jwIlvqtL+XiI7ibhBenYTHenBE8ApGzbE9zSaBZJQnKxCSj1gWdQyxT/ff2oa25eO0
jkg6pFEpFr9NFQnBuZMSn2loZDEd9w+Itj8z5GzoY+E2Ivk/jq5sOVJcC36RIgRifQWqXOW9vXW7
X4jehkUCCbQhff1N35eJmJjptl0GKU9mnsztHLOcz79XnYT7OOjgL+iWTIaTNFg3edDHgec3yZGg
fzeVs1RbG3q2SIMOn6DteVHouVPferxFeCAgekj1WGd69fFi+lyHtWF0ZYjAAiomImmxLszMCwNF
x5amlC7Tn1hRmJHDiO067U7VmATRNyFD1Jho2bj0yd/UHUtSnJYR+JQ2CNA0Km+pD24oWlYQxYtT
QScmZXckunZ/CowZ8p/iOIaQbjrzmYe73PLoVJtyAjnmtGQOBOTDkhMRIIbXRzY8iHHMATYU7jD0
oBlK57jdJIkej/SyIwuDbE+ZrUKxdfNgpELyq4Ka/sHD7tZftU95WXU2VEmJqW8PpFCnRfezGRqb
HBRj1eJxPGM+HbJ8nVWbUVluuE7xT/avji6b7a2vqyzeH5GU9C1mZofmDuCb6pfZYRvUv8wJ7uWx
zaulqvWFjH1CP0DSbvZOLgAb4oTYGM+SK5IuMdCfpkqmU3HypVxIPPuwM2TJUh6MbDemDmFe7T4k
g7lkuHdRrTOAzaTx2Wx6KrJrZYTI1Uu9ZfuGP+3U4nbgd5bQW0vmLfUNEQvV1WUhuaRnV5sDj+s0
h6NDrtrEXRsHulpgNTfmWX9a8FOL7yPoHvYzOdBOxrB2CpHsMsoipfAlpSTzAVYTsyclyKBpO97l
vC4pvS2ZWLG4brJiZayTBeafsVvV6Ixo/IyV26G1Fsk2xakqioWo1pShygmqJ52p66PLqoUZvHaV
pxW5r3zMlrzJ9Yptns7TZXVLs9SrZtDu5wxJJDBS76kZrnbfy7UpF+WX4S5HMCDTnQkBOUKtV7h+
O5HNx6qwWQnQlja8zxdq7oDWhB7udwlHjnmSPLP7J5KDnSY4rQVHSC5rHE/4kN+FvCf+0mdSFD8H
Vg3msUqXzeXtkVJR1Q1f6qHff2CMtPn4huMtBTakuy3dNxOsMkjEk2VmxNOE97bAkCVSQcqr1IGX
xalGtEpuP+fauf5M9jLYDxQYj9ntOKNt51tRYgngVG0DkH8zZuhxICc2RKXQkVgV48Fvctw4/U9V
JLHkDYI0sWd+BtFRrhU2N+xQx9d6t8oVXa9zhKxcpLZLkjYLKmlx5+K1JunvzYhi+EOAoItffMXZ
hE1jk+vsdosJfsnNnKG363mp8hFSmkJr+jumZjwpSO5AW9jjhsqa7A1IZqlv8NPjCGplhkcYZ/Uw
Hrm8Ax9H/G1BhsR3Vk907oyqTWD/9EZLgPsJSdbmzKLc0ufcjnKoHuHoxa/5TrlU6f1lP7IEZpD/
F4av7aDdli4P2BTXdVfQpNqwNmnVmkydqq0N8iEqhBz/pywN4ZQTv9MuK2IK0mFfo4/0xrveyW8L
TiKLt1wVdMM3NuAugZVKZFmpW+J1JjBv2mwDBZAM8Ynt2tnvW15yfPhW69yz1gKNld+BgrjFvVJE
keXnHiaZ9VamarL3UAKMfSjW6MZ7nVZ0PRr0zpuSXlaCMxnvk1oS30TCmJs6X05q+yvz+tgfVHYc
Xrb1PISwgS87TP9P2PpAjql20zY0WRCsSB7Wfd3DHzyiFE2cdV/h5ipCv2KRzKCsTJxgjF6pbWc7
ySp0imLb77bEEebMaeAgk0Dls/EosN9frHJs1VImBb2oJFYwbHsjo/o9KDQcndM1bu4R1IOH24jp
CugbgxDgUVvQPdHHPRY/5jC1uDuGJX+aKUM055tPQUYkbdDLvvEn3PMDncBk9Ch4OFnwTyVF89O+
EnsG9YpPD3Wubgko/XQyxCzpRD06xLCF3FVwDh/FYgOmz9pkbLoxvhpZfSLRWng+bWrZBkS9pxaQ
0e4uww+Anwl8TasRHBL+1onpa/6+KkpUmTVc9BlLn3AoDf38UKfjkUm0ZH953AgegrSH4nUsS9VJ
g1DltEPu5FG+SjrPRTeJWpK/kdoKB5lNpVhObl5YfJOkD9iaPFKPt7TJLc0O0R67dPWjygOBEuSX
LfN33rrSI2AqiR/5mpHlRFBtKCS+/R42wUkTyV4Q7egtWAFdQZkAb1HTzy3FCvdnThE/jrmTTKtv
uSkYBxEfTFy3+032s3oZOc3N1Zmy2D/SkkRVP2sgRvOZIFxMYOzsVx0V/GE4gk4rDGwLbKdIc7ZX
ZonKx0u0RR2QuJEWJAMrpXI5k1YmBmOsx0xDj46PiOJitxJ+O5yUukxn0U5TYdPLatM+ux6bRJfr
gPyIFCMb0ikMvzEBuU7iVmixye25CMSVr9NcLfZ9j9QAPDtb9ttnbuGxC82eJGgLanMcmvqx4svh
bFcxvIpnQrc8/EZpOq7SVprEDBhbZ2Wz7kBx1nZgqw9nHng81GX0QJ6VJ+5cDpMD36VSEsK/qsRT
l7Zx93mwLSjG4gtP10eylJeoEjtUTYwp979HzO9FwNOY0DKBk51UEQPG3id6vub1kK39ycFBJVcM
A3hpTCvo2uO9TQ3YInoKReaLa1+WX+XlKu42XZo0Ih19uRR8ZmPe+GMe1ScdVYmTCG/bnv/2VQnI
09SkB134tZNUp8u9SdOZDD9tUst1vg4LR5b+Lz9jsX75qGUhNPJRJzUw19a4D77o1XLZmDmXmWf1
CKGfVvzU80QPLceg5dMG0zh5gpKpBVb+htzpj2lYWNCtFFgukV0dyjW7DRXKwB8zUqT5L5Ly3gEb
MafuFoW+oB8V3pN4c4SRyqURgxdpxJ+DcnHigxh33WFiscdrzXhGPsHDusU14MCq/W6Gd8XZE3FL
zB4KWRVSntOqTNzc9OsA0IihYJu3lghweT/YAVd6bJiXm3yZKtKLf8hXDfqzOljN38Q8YSNj3VEB
qZsKydvxbdTU1GsLc96iPkaOjMGlUX4DJgn1UUZAVJKPI+9WWCD2q6lTlL3eOoKbWp8CcHKdn0lS
mWjOQ46/PbmRY1wXuL/cMWSJeN8UTG3ygnM3RR/pUW1YaTxhx8vK7G3fasSNnvajrvXvkCscyGeK
Y718T4FzGUfkjGH8bqPYPZvOuOaS6T8pDjZ86wEljxaJH0I3eS3r5duADX4osEj4StJf4aC7a7Bs
MMw9Qo/Xqcdgzrlm2AXApIy/DF5RGJibIYxownxgrq+Wn1mVgb7CfJBW7H51+P9HBKBZn8Mfbw9V
NmDm5trelLC0eA2iO9Tz1wTrcNC7DL8EsLW4f1w4fT1u9eNG+0mgrSRBhPGXOWUf1Smt8Uq926/F
+r47MA31scESpjtA8CXV8nYcNiEPSgLKLqdocjU8DNJOJG8FwbxVn2OerPilV44rC1croEp58mAF
cQUmcdyGFqgPzh4wTklFq1tjeqvOMya9/Xs+cCXue1EZK04McXEpwzJGUqflK56Itf/tncMV3HKK
wpwFYRQFePpzyCpJoaoONGRF41NGhlaIIRs7ZN4aZUHCF6K+2dhS45kcVzSyYHZKJzE+BbQWogZN
ZkOs28A3fFRNwRO33SiPbJ5rNLgsf0itkcHRLuMawkM9rwXmC8IPnj/ZFcne1xqHGfY6JoWPBkpe
3tfuE1dmCbsy0sX2PDvpao/GN7WT9XqbhflLBbZUqvA3QQ86Wdo4fsUKXmIEnWXOe99v1Le2GNCw
1WZ+zZfiDK7S7+YyRUwYrg1qsdsCqx5DPjewdhKPvVk3v6/uhh11irYP+DRD1reFPtY4X/fKbcju
yPF5yxUhQ6gmTD7dPqlE5tA7VIIo4Cmx4YsKCMqYgf/iLM9exo3N+XFjTEG5utZzLPYFloFMG4Rx
lnXi+MuEx27P7gZ39La64vFPDxCseZHX7q4WKLWFSs6ANlgqm1DscETd52Od+jlrdoFYzrjgsy1L
jnIoaNRRtvKovthZEhAZmLYBWv6QnrYDaIGfM5okqvgx44wkoO8MlzHuoNIXV8fb3seUmBvKJ86r
mzSkORrL3KZhtTjRySN2ofFe5iBgQZVsfrof+iqW40PQPhuTjrjDFNsjog2o6X/saxX09IY6VAUZ
VdGtZ3NnC7flpinHCEBxoiMo3v+EK5Y+a8Z+SMRfTM94jNFtvAgUeO5OS+LbAkVD+Dv4MAzTU9IT
mdqOQ6HDUjY90j7euV3pZbgZ3F7oh3KvLHrKkFgG0+cpnb6YjduQG7jIysgAo5qA8fYLUPhKDJj5
y0wOMIz7gYzYeK2Kw4UmHgluh3aPcyZSBLiUZgdOmEMw+fUoV2FFWy5LDzPpvvAM77KOw+7cPe+T
dIWsn/aYXvAVEgf6Bjv8GtNfP4KmyxDKs9Tkrd9Nnr6wuu/n0EBwGcgVPNLsyybNlmGrHiJSsnt+
12+m1hy8PPoyeKvWVS1/oL/Y4juitYd8P89oSyueDFQlnHel8V6bRociMfq8oXnHbx2PoAUOUOcg
NVDvrNZ8vSK4Upc77iC+5fg/cEgk+hFLtPh1YsuBaf49B2sp1Q3uiIiRdcq2ukAWtUxq/qJGwZgB
Sba7/F8kopLYv0L5C1B9lvRiULd8Jjq+UbkazW7GCu1I98RlEjNrtGrCIBzIbKuLY+6g8hSnxE+v
tZbW/pIl4sJ7jMgIPP/ytWGFuryFEKv78MfwBffFD2qX0ae3ehyYSh7MIMBnvSweYlAMeHKmlPKf
O+3VLp+RBW6cf0jR8Fv5Z1MDv/KnYnCoPgKpbHZwfNUIqVRewa30K5hQzHAua/U4A6rh4F05jfdC
Q4pDVUnvS23/wcy0W3euhgysDfwqgFCYmda1eI7HMKuHwDKeo9cnTXPaYcNxnOZ3HIeJvcfEAOas
tcdKJGLQa59n4yvdQTxl70iokEK2LFNWmpNX6WqH5tjSLN9PuIYPWjWLG47+dpt3bBvEBksBlGzv
Fc1kut5B5c8ggY/joIbifkXgNNbPWaEJewTfhqGhg37J4nE3FWMVf+h12af3AVoBJIYBabK1uKy4
c+h46w1C/7IXgpkEO34OXiimyWnJ+211d4LkoNCV2+J2m2wFfsQHWxaTfI3bdkwLSHLN2KWanVky
DApDMT0zu02zbJIK3ye7jClHqFa6rwH87H5MIJdg6s+Vf0Wx9JZ+FhZR679LKyc7NaDap/3de4a7
9STrOZuca5H8yY9haAxwbOq6acYJkL04ZoxYf+IpDMf0b+V1tpCPWNfWQ80TEFGqDRcadMiDbw3P
CrvGa0lyjfRHtHXR0H8Dh7wnQKckD3gEYzvYWctwqUo5lv6tp77S6J+tQItDA6kTcfhpxm0VPEKw
vFkGQzos5q+wfRfQHzIIYqX8Kpt+Mn36Na0qu8fjeiC8ZhoaXblVlPjGdrb6s7fEzvVzMiR4e+gJ
qGmYxGftJ+3RJ8OMLea5BN7cMoWjBVrWZmib4SVlSHgZR+wohZspIjSpausFuKrCvs/BBbqPdz5P
4t+UH7UNqht6yebtXh477sWqxJ+UN6MMZOPnGl+aZF1K2NyPHiPpktHiuYCk28uXWCtiygvE/RTt
u0ry6L+BNc2Uex5t6YU5Z8ahsPdy4G1TmMn9mJWQVADdJkZhy44FgF47LptNQeETBr55TrBHal+c
A0FTPpTOxXm7IP+iPtaXBDRMMt8l4A599WenuOXC20hAHrDHEQga3ioM7QcBn4c4TE3mszCELuE0
LnOOyWLxK4rSOoqoZNizRupo+Q+2x0FPjeuXkkF1KaeRpI+wORAgyBLC/fGrh5SH7x1QHgjN48Gp
OW7Ufpuu2jhdtJMG5kKn0CJ8SR/FZIIp22Ka4N285CUsgft7iatuZ109Ro6Lpfe5ZFfI28W44ckk
qLxuNZRSDNZTAcZ2bcEoluABxhUy8i8UvxRkvDrMSPABDfA4DPKSkkMpfjv6TWYb2qnmVcU/A+yo
UBOXIybTc7QMCKqpNIpdDdTuYhXg7ExxKO5f8xIMLnwgeOvjk8feOf9APJBx4lbh3YCe2wNVVwwF
jQkn/rS5dZP+54iWaLZ+wusWcxgFseuF8I0hwZyGI+br33z8Pg0StPHSsDSawrf5kkzUQITMwtKj
3GeqEiCpAakSw6nY80KSn4PqIVG+K+2HtQJk1YUtt0aAvFjCdaLLOPad8QqXS7e7YaUfbE+hh3Xe
QWmpn8KgtwxnYmJXvHx/EtsXuqwuVUr2Nb1noBkhO5z01wRjQa67fiIlb2sMm3v6V5SQj/h7xpBh
dzxxsKTD3Zob1HgzGGvGsZkCq6ocS7OuhkYsmaNpeNsSW2sUX6UefFKz51PdNzE45PZCOipxeT1Q
CPkpe9lLUWXlBfWo8CDYQKitb2v0u/HyY2Zh5kNbiqLGtTbGEZgHhe0T0OkNZCgIJlddIPUoReM3
BtI3SIQmlB0bsEpyXle4eDjIH+7re0xYQYgWjMnaT7gS55WtJ4pjN9waXE8QerOAbCbs420LbmKG
5Lnqe75WaV3AHJLUySOwzTYtXRKRZPlKMWGp6WNGDl59N/Zsg8A3MagRD5DxKck7CTCFIRBosj4u
sJxXauj0pAfYc46sQuDg2UHBdy+pk0NZNfm8whjU5Hg/0fyHYPysp1d4RQBbb8SCg8U2RKvV/Skz
wDp24mUybtcDOG5UYAviLi+4n7awxBPi2cW26RO0trio9gD1W33j/Q6HRTMYtA0td4g5KMV+8UPN
U/rIJ5P37rXH2Aw40Opej8R9YyxVlX3Ek+F2fD2s3A/q4lH3VoLHB6eUVi0sxMmKmaoA+fzkDGhc
2lZWaFjHsRhbJG/LtNNEdFHgFyVv4QfJStGtfQF1Dmz+wlyFkD2phkecBktCWDubaWFjJ2sIaetP
eCLQVXrfM1inYRmoJ0uB8GIPAST9lnPHq3uwTqV7gkkPp/lPiBlfxoaRUdg72h1DDR0+J8Gmqmod
mCj+KmDLqSS+OxWI7YpYJEnd4JhPw/sM79ImuhRTBvYH9QJwfzujPE//StdsZr8RpriFv9te7uJa
HFnPxR0xZCdZMx0JG7C4wUmGU2mkU43YowT00oSiqNxgGJbg3sRHWZBS30OHI/qKt3LQP8fJ5fxj
PzZblE0CeGhmvCJkYg8e7Ie6kWlPgefzyW8ZWGlcFxoJsHJWj2PcE6R5Usnq+UeWqMmAdWRIALxH
bixyZ1qxFba/ZNyocK8Pi64ytwmCiXxKMss+OZ7PjJxK6+lRN6jEURm58dOBz9fP+H6Odk3dmsiG
gH5gJ4KKTvvPTcew/ZuXAw/mDc9SqNNwm2Bb5gyXFMmxBAIsP7+TCQJuaISSqnja8mTD1DwHlVLb
HdM+L3dJesxoDlwROv8jUbXIXrWvIPbeDOBDY3ricWHsBWP05FGefrjdwQ6ngdffBeIm2csxiZgg
TUpk1VOdZ+RAo2qvS/XL0YwCq481LJP42Cx602SbxaVAW9pYHsNz7aYeM95GhPcd1CAyl2hPWur8
i8F2dDhBiCCsulkIMNpNxNr49CNOYJT+gF4GO9nWfCfcNPCd2eyOQxWr7WmYp325rcp+r88SI3G4
h9xq6m/AEtmSQGlN4H7ADKCq5DSSMaPzVUH/GP87CPitCk6+qMZ/I0Fewo2EPrceLcHUyFwD4BLy
V3mAabvanFCsfuAwV6i1E4zTtEEq0KgT1JZstb4vwlYDkSDXBat5oO0X4doMGVM9dkUmvFZdxrWx
9SmFYy9cAXXmr6oZd8Q31I8h11YD9hzmCo+hDregqwq5tnOpsF3R1u4o6h+lYNvwcsjIUnO7ZP3m
3A0C+CBAgI/R5hHWlzCdCLQaINUvsGMbBPIKc8/LNLKWhsTg16GW3ThYM1wM2Z9hhPZddjliAfhv
L6JXz0AvBM+VF6Pk32hP+uJo9ReIvdMjl16f9OHrBJ0+KhPrPySne/dTpADVHaaxslrOGatBfOMW
3NMFVHe6jfhqOYS3Lxl/yeEdLIbRvBs2wTpCcGZj+5jHgx5nTSas8EGIralzDcP2tIAjA6DH+4bB
bpY9IbLYLXs3HRgrMRNaqvidq2dtLnpDpGsC427mYXad8wJIsZ8Jfa7JBpFz2WhaAGCC+/XvCCjO
6ndd9Ws/tvhFa/BEUHPrXjTJ3NvwzX25m2De2hiYuAavy4DKbQgZoEINjkrZulDCJHfFQkI9zVCW
Qe1Y+NYDFx5fiqC4cYX58esiqfapGjqVAK9c0x6s63Ee58McyQkCcrK6Zp8Ebu0m7pDJz6vJI8P8
HpgXTyNuMo0JxOXlby9XXOZNwo/dPYMZ3ejfcl81Pqai2jIAall4hZxqnCe+Pm8Q4LGqUAGd8nf8
CafvAisAgxsSwZacMUyBXGC42CYY9chiirwTFSHHeHLBJmiKGsslI4/ZCJJsbDX4QpTGEDoCfPIF
lH2JyE0bju9JAcKnbEazMd63qEySoL9FUU2wbqAkx/4Ey1mNB0aFDAvDNMshOqYFSi2uklcY1U6E
VjZegYIOOXaKcxHyi2R5at4Q8bxvJ0KE2SoAX02KF1x6U0gaARNFYhqAyyw+HHUm+rd+6fn2bjDV
6msweOtNA+/e1l/M11VPm363MBSeh5IKM3RL1WvYZWse8CJhk/lIbdP35TKfQrkl63daQyN9RQm4
FOc6JQNengCCC/gstx7G5IAsDnepPUipdhwVjEL5UCT7aznOdMPdS8XKt+tW2z37PiAEtTqteirF
FViVTldL4iDKpuKS0+GCg3JhBVQFvZQP+yQJhJbUzekAnYWvWHtiX2aTdltLpk/zmqf2vCL+h47N
l7SpxlZwzvF0VrGHNo4S3hnqQ3N8SWWY2sCChQe4jgZ7ZrsI4il1+FjvoLjp7Xte6TA+VgEJMZcc
7lnyOExh5Y/poov0u5z6lf36QlvxeeZVae4yrL7ND0jOHNhvoUpPL65wjr45orAlhak4z757u/ri
99F/JS3heMTpcV59VYSy6eetgtBDCz0faOvwhyv+S5OQ52dWrHX9bFkc+U/Szzg2EMTH1oFBKRAL
HKyuXjxrkqMa3S0YxLx+y8einOtu6nlYWnAtIc6wF0g1vfkYpvqbj3s9v4WSzYqcIivnkjZrKnb/
7/DG8s/6YNy+9stmwgXZQnOO+kSWH3KFHRTEgWvnMXr6dU0QFtq4zlJe04mN2x9UQoceLFMxpUsO
gyDnsFT5uPC8ODN5kP0Z1o66WrHhf/gEygcc1A4bCoSkx6Nw8wEjhAS40mAj953TjyiITZ7Mlqcn
jB/p9xymB/leqAnjIHxZqawm2GbTHBqSYhXaQRsHHWDpVohsP3jZIzCnkSKJ4p90yxr/FGNZQJ8M
Afr2sS6EnhHqD+PACp/w8UvZ3ndyMvaGGmVeZ1jk0x87CYd5sr54pl5Uxy1ZoNR8LXP05N/XaOPP
ke0h6QqIRfXSYmp1yKjz6QxJKu+xxXYzq0wmQBelzmGUqrfRNfmCsePvJmOFXSJES0n48XyBgTmD
kBhDf8UhL9f8dFTI5LpVBntWrytFqfeFgNeOulvjAEYZYmJVPNVfIs5n6ROw2h1MFGg/aiudsMO0
Fh/J+ryzMfGiDcB7cWjgMITrBpbIbfmO/ij3oWzFfu/jko8PDkyk3y+DMzQ+amFB0nYAe0Sn3Zjp
eXzbJyzuDt2MdxoJagfDVtTzTg9Qr2fqMEznd7PdQZJ0Jh/K5SVbAdos0vsHrAd0Jk49Ia1f4fbc
W1jTo/8jNUTSNtXl/Awn7ARgvN6UVSX2v3BZwt615DOm93ZEV+v8ZboaaAHle8izeCM4Ynb/VmEk
FHl6eix+rCBvFjju3QLXIlRansAvLNS6XcHHW/kJxCx06EDhw56GnS2Qt886GQjtPyoI3P540XDh
WnkPf2Kyq7OiMN3pM58Sgaw7sx6SfTg6QZE59Sx4/q/0E6bQZpwmKCrANeBRTMtF0uPSWeGCHuBk
TJciuSDAEJPMbZJWolDfMhFBvrVJIWbxkCQrpU/4KeuY4Gvkjj47OelwN5f5gk5ILwgu3gbbCDXs
yANf5YYte7NJLZ7gji3S/0jGRngG4NicYI/Vipfz+MCBhxnUwXTp3fzUF3DZ7000ol6f632GVt2m
cN+Mj1hWIPxkMvgW1KniFJbS5gD/JFQDOaecb3IV8+KR4nXBIuEKKxn5SGtQdnc50Yb+qvgx6+lz
KGLeh2ta4D0jL8FmMKiVg1DHQ2HhjNbvDrsRVf3hUogCWAoQkKOgIVN4/Foo6ICvna14b7/F2C+z
BWfvmdq6KRBEdV3hZNomfVeSYPi/2nMqjvOWTAo9KSHBOucF6UAgraBhYZpjz2HLvekQukgc6erc
Jhz/ibOoPjAZG+Iaihqa4raKG0xYXUbQjPxXQTrU3bIfB90abNbs5Y+pnNb4WmZZPqQt8qO9235N
skdR3DmvZrJELLMMRD168AzikbERYfkCeEvbNlXr8l2PFcs/w1T26l4QVR//MEoYfYUELwfZlXD9
j/fLBuvkn6nC7VY2Li8G/5xA0sOrUMBmvPfNYIdhJd2+i2HBl6rSkf4NQM6MAk/3B5pPiaM5fo6v
jRXcYrwGHwFNBSGK7Mhu6KY5TLbDVBdxee3hoADGqXr473+IhOy1bGKewp10H/ms/XuGlIqFd7RC
ttMVaZK8kF2BpQW+3RvQVrP5s8L7kwzYnpuHDRaNgCyl/9J1h1e5q2eVs/GelGPlPnQwCNJpwUXu
M3ySK6TU6Q8BE+vqTpl9+ssmtQqsYX2dszCBgqD6BnuUpesttkeTAgVoKG/EUcsWrr2+AYzcxKdQ
bhQ5LNTw3qD9O42wdcJ9AtfjTyYx5G6P886Ynm/8KBCv0WjYi8BbQ54XgbwfycHfq3lEd9WeZCX7
TrzBBAbAPiMlJmuyEfz99m1mFuRJB78LtPe2gqfAYRGAbYsZMBBVO460TBXF8F8NAIP1A4+pMhvu
IWKJlJ3o/zg7j+W4kWUNPxEi4M220Q4gKYny4gYhjUbw3uPp74e5Z8GpIRoRvZO4KDSqKrMKmb8B
waw96Vkmtf0DmXdQNQ/8kUVZXJOn5ZnCVdA7ZxVbwF+yUxvxL7uJ6uBxMpTZfkkbChwyXG5m9IdE
H1I9KS0lPACMEV9/qySyqnbSQTF7aXoxjEozjjnOw6Z9DPpyDfnGVObqobPbpZwPeovDxsNUANlK
j3FHOctwFyPlEkNls8/7bwlGfHLM28kTEir6kNMfwQ3LREetjUZj4TgHYFC+N4qqtJ7masmUz4oy
xfVzmgB1UVwaDnxD82VEJ8zFdawfoco4fRSmx0QOJVU7pGYy5q5RT9O7OlxvBj1YqRTPrVrqlB/5
aDTdU9mEJVXeaFCnL+SJErybiuqQ9GXMV4JH2YOoWhlB8RT7gNc6GHuzRHy857fII30H0qf5Munc
Emo4EmXeJVCGaSSPRxlsUwy2p6F6WtLwm6q+dou0cuK/U7OoSKpRNesLRRy+uEtvsGVtao9cFNLk
qltkOebDCJdsPsMqisEMsQXs7jIsRmycamviK1inb2PUfGZXsMee+q5FZU2liOGAKO9wC475Nldp
515msLd6h8om/JXEzYa5nVK6libV1fHYKkHQrOCQoeVdzcpKks+Sndmhr8K+SuT3tV73muX3YZ6H
qemGoHXV6LtDmC3FeYkhDwAgk2lG0FIvaMpWi0uVLaIKE+txqToPs2waCJkDYUAq6sDFyY7Ga5xL
6+df30+qbR4BTBRmcIKQtgBHk9Cwlv+mMpqk6WU2wWD+ktM2r3JXkii0f8XLnL4yqQfyFRc5LHSm
60LFtf8EwnzITkNU5u3flQreLyPRTGr4Wdahx5aHBIvoOaK9EFuomMlJtkwo/metsRz5JJvG62IZ
poRtlDJx5zxw3DYmWP1aSjrPHpvQOsmZrnEO2GFoh+OZblrJzU9tpmD8HAdWz4ePXmf6ZzkAN0iP
hfnMvZierBK5oVlW9OXH0pQn11DHlgiI8gnQ3SEvUIJoT0sax/Rti2DOOF1mFXsCl5p/k7+HwFVX
j0azMPzasopLkGdlAfspgf4xwzJxDOVX2gKdPZuSM8ffUupPoL01rJiA13FswRbv6r4oUXCh4fwn
1wxDnz/JVjY5dBX0KKYzHoVJSOFXxjkUH4FAMrKZ5k2TRYF0ahoNjx+rGFQI0hii9n32ERAS5Z/f
k1KPaeLxQWPLnPcVKOD80OXU2BJ46YoxjZcGOSaJLhgt9fB3BzJv8pmofim+xfmslcsl7RyKOx+Z
0WCRT4nT2ZSWp0ovlumpGy3EYMIQbI3KZRTd5PJZotii+r0uW/LPDgaorD1SAC60R2dspGU5xKpB
6bYJi1WbsSyzCp2QpVS/pDPtCPyijUZqXpwMtCmNwdyRwe6uJdeoOoAxbC2aFyXpqQcOVLayB3dI
KayDLKEnyQV5gTrgpErZXeJ+Vhc+rGZbVX8GVZrby4PTQQM50TEDKGUPfUO7UkqbULORtoRBBAW0
Tk1z8sDbmhjhzuRxFnrKrYmCdAl5KsUOIaNgD0A1syIndeNMmqQfDd207F21KFXGx1WIPImM1kGc
1580o2yb8lDCCy2oVyVLU/MfezJox9q2XDmDDztWU4yzQ6N+ca5jIUVgpk24mcUDbYEyMFxjgWVy
rpK6B0WPnDn8Rqmb8sg8RhCAmh4sMCKwPxrV6crvce6ojnNQZiLRosUf6ln5PjJ123qEtWlpnE/g
DAGHpTWVKprcutZPABphM3ZUouYE5FRuGFPXuoCgew71uK2b0rpAYu2ImZkOS3BxsrYIu4sRw7O8
JHIySw5gIjPqslMwBlnbPSLnqhg9REyq7VwM0o7wprCZh85DRqmQ67vZgA64Jm1WyKUb9UU3dX+V
Xd8U0+eosdSmPXEISbMO8FEt4Fj0I3NqvOuiDF7AsSoHeDnvEO8AzAI5zg4Cd6TkMCsA2GlRDK4R
gZCvXKUb0dl714N3U8c/OtWRHMPtIQdCcaq7KpbwcAEcxlX/bK7YmQAMWNCqj3Iwy3p/RFwixAn0
AzdyrelbSH0U8rWvaYVa2vikWZlVT/ieDUZvuXrL555zpB3MZ+PDiGNQErtsvEV7njQp4DeNc5UW
mS8pcjMV55zCtBRfhqbpNciTjVEvOVIHk5lXpDh79VnkJOTz/QNYyLnWv4SLbNtj4UrcxHSpP0XQ
EDPbPnR9mNjVx4nPao1+OvhYeoQrg5eyPeRcTY2s0IAEKcnDhMbVCPPgTzLSPwL1fIXFKDcGqPR0
lJP4hwWS3epcCjiF/uJwmQwtSEoAG9LDEo8zJYdwkrLiQUmqKByOijHSXkwkW0+lU6fJqlScAaXa
TWWif40QaGGdaOvSQiygTRZBy9fy0tM9vqTgWLkTHAC0S3MDkJoPyPkzRevID8Atj5GvkiuCD9Ks
WBiPwaWlkfh349R2+3dfFxkfOHfIaFk6qtMQ7F9JfkgwMaLO1huPbtFBAnE4LaDnkvbY1O1D1+jv
b8tZvMXXXx8jyPRMXQemOXUaz8j6IwgDj57wjnzf1tCCKBLZoo2DNmg87nKXYa7eUd+7Q62GXy2K
IuldBztflxpPU8qXqbS/ZcW086vf0hpZh151M17NO7WwtqcR3Hp6DK6z+IOS6VNlpSdF/aEWz47K
F5i8J/yorospinGsD1s11F49LNbDLGlSo/KonORzDA1HM+yTAbXP+RzjekVrM4zaMvloKNCQnue6
lJrv4YDm7Nel4Tv7eZqpG3Lzd7g+BS6nfKzQzuPk+zRMtHzCA5qeusZnA3B+OCS0DE01eReE9sCF
Gi9n6VlO6EIetUit9HskJta3WqVTXr2VEVgFWLyg84o2fFjvIHM5nG5v17eUPdah17+/Hjp2Bikf
zM6D4H8ytMalwHfMpXvsWdfhBXGMbFJQhBz55epApzQHC+WEd25ZQTatynJlUfAZ8hyycRg1Hi3S
HaG6jUDThVQR2XQAwhSyQUkDqUKDNnbUO1S81gkR0oOizkCHJYtfjcxWoifuENxjXrQOLaQHitu9
JOss5UxNE1fLY6kjpVuFO7qbGztFNMJTaffbWbXulDB6WFoIrHb0VMfG4fZG3Jhz0e/OQN1YTYKy
97ghXrDPuShadbw99FsKQ0yMJiQFUDqQd3KlR3N4/NYhhaLoyWM/5F/yJtrZMVuTI0TouNTgFYHj
e3IwnrDp8YxQOSt9tpNDt4YXopQPXj7LM5gs4MGpw6TN0zyhfFHeJSW8TpEQp2bvmGEL8dMDM4zZ
eust8p7J+jrLb6Rk0fQu6YMkGkyt89I4cmd1OAMbgGwCiLuyXEsJdwzHtqZIiNkAAO4U61bvNfNy
BCtL9QzEtWTuxO3WHhLiNleQYIiMePCMpn6Sq4ICTOpNU+zSILgzAoT4Xe3eoOGnyJzh2zsl/QWk
1Ol2BGxMjiivlyqIqoLQGTx74PNaWv6im08lNnu+PfxG7IoKe5QmZbMukoEuPqJwTvBomP19yyrK
6PExgcZP6vTeFNse8JGDaczPrZLtJLWNzSmq6MEfBJObsmukUsdiaMyUc+hYPwe+v46RMQQQ/4J7
bKqIMVE7r6b+pRlaQhqSrO+GDLAcvto95s/r4EIAsyNtRYMz6MH1u4BZewAw6GLAcLm9whvbX1Sj
o3GDvO2yLkNbQ8uLWh9FmOWQmeYVtPFOEt16iBDCYaiOSudEvcdl592kN1Dvig9ToR0QkNo5CrYC
QQjjcbRnfNez3uOO+EgH1c2d+sOc6TtxthUIQggXi4nKFFAuD+aGH+fGD2A640562Pjpos4cJW5t
GRq99/hOek/P8cG0Vd/Uuw+3V3hreOGa3uiwDC1qaF7T6ydZ0hG4mk5mdec9U1SQ0xD6KE3wGZ5c
UA0eCzDZWZNRsB2WeGdtNyZf1JGTRl0zcwxSoHQ0+UoEdLs0+XPf7Kyz9uqaTFt0zCE89l6hp5fW
tq8tOBCq0Tv7Zmvy11d6NbwT23pezISXoiVnqJTPaYRMjFLt6DtvDS9clZG7nhrHCnovrrhb9fFT
OVjHXgu/3jc5QtyCDcyjeuHSUJkZdUPqUWma5GgsAGQ0QdBy+doz8dh6EyF+dSnCT6rBcXuJJA8M
rY8E3Hmqxp112MhA/0jIvloH8PuxQ9Ni8HSAEDqskkVrPzTN10GPzrfn6k3dVhK1aJ1n9kpiT+nS
AZYd3GFRHmnofQQb8L2D5UVthtlLzoouU9lCZLWJdu4vG8EhWuoZNC0aS5P5OMgX0JzDRwWG/u1X
WjPEGxc8WbxeN9CAR6iU3jyHx2L8AOoL7BdAeGVyU50O57h3gm6svmip13Z2Mespt1QtNr42lvME
NsuTAGvdfpGN1Rc99QDPyYHRc1Ole/ChHfL3Sz+7qoFSAdrfOxeOrXUQIt0Ej1HM9LT5SCsftKla
mYI7P39rdoQo58Myh6lMirXb/ETbCGNT7SkM0x0/w61fLkT5gERNJtXsIEeOHmGbPEWjuZOftoYW
oho+GFxAix0Eau+klMs5ASd/e023hhZO5KrrI7pX/eAFqvWupAl7tFac5e3B394w/7HQ62l0wQeP
R2p8AUJOZnJc2sE3mvEbBlXfbj/j7Rvqfzz0tB52k520gwf263un1T/N7KMt62coL0/Uundi+O29
YztCDCPviBjIhMSyo84fzEj2QCpfDKjst19ia/h1Al/lVb3Uux6u2UCwhlealadA7i/O7ufN2yVG
21kf+2p4eDRoD1TsH2A7F615cqIfPaT2vHUOsgOBvXoPom5nzbdeZd1or55VOGC6OKsHL+qjU404
da7/QR5nJz1sjS7EsGwnqZTM+uAlhfwwhcBWyujRaa3T7XXY2kxCDAfxkqKDw2ZCheUIKuNBjYYr
5KFrpzfPe+WWrXcQotmeQhneN3moRI4tnMZzEubf6H08336Hf+5z/z1v/mOKB9QRAvWaiBb0MZ1h
/IIYig9LE0B27HZ06Q5JmT4ovXWlb4tHOJQIbVI+pHXxAC7yXHdeEtxjY2qBAVh35Kvd0M1ARHRk
wTxnmp5KZ+1AaTsh+XbmskX7PFgcoYwCDU7Mtd1ck2n6ksm5spMWN9bIFuIdMRmZhtQa7416gnvt
p5L6vAzaz9trtJEYRRO9lcanADLltm8FrpQiMMzZ5EbB/ABGptq50rx974DQ9e+5hz+jaP0ic1kb
YndppxMdvYarEyxu2G8xgBwHLd3L7TfamjAh7AejDFEuZVOPidF/hrAxnSEzjGylbq/+s/UIIfa7
soYraklkFrt+DoL2c1BE1xDI2e032NpPQuzXCzhxc2yoYJHrDz2olktcRtWd8yMEvQI7DnGhaPJQ
yHmaIv0E/Qp4015XbWtuhGN8bCxoDVA5PKlSzyh0PtD/9mBp71xANoYX7fVgC/8v1sLwLCufHPqU
7V3f1bZor9dnMaQd1FgpXiFqOsuXIAVj4ySnu1ZV9NZDUWlKYT2yaWZV/jPGnKvdYpcvt0ffmhfh
3LYRwLDmhHObXhZyBY3rTMtBTpf7zlJrfeyr7AlfNnJgnI2eYiYvqtHKfqX33xANU+47Ti0hapdq
COl595PnZNjzRkOzXGfo7HyaZnuOZ2/ai3AEWELYoouYqElaTVwIECZE6ZpGIf3D2rXVvxLDBoJR
H8bB8jTAFrdXZSOSLSGSC2AuEi27yTNipzvwycoFBLjT7cG3llwI5EHSFbTsmsnLkKuEzAzBpEZD
zpUsS9v5/RvXNUsIZh2WhA5nmmtzUVxsRz/QbEBDNdIunbm4faY/IM0mH6UF9ejbL7UxY6Kpnoru
blFI0uhVwWo7mTl4pZvmfY23/9jqFVrcyUOYTF5pzYiYhFBioOMh5EMf9a7SqG0K53UrTxwM9tR7
dbi0OqKOEhghd7Itc3ln9MgCPcyjpbZfbk/XxgIZQthLNRK1iarJXls0RzX8Bi0TvD6i3LF67rMv
MXzOjtW6/bCtADKELFAP+uRkoSMjOd8eYC0es7iBB9QCHqxcKhAHeGKQ5Orj5EQ7+2HjfiK6eaF7
qxZyjv67mRWqCng8toM/sVPTlUr7vEI9KpGyAIbR7Vfc2H4iJqSq52q0gNl7KSCj9orsTJ77Flrh
O9ctZc01b1yJxTZGDsLIVOxQ9UZ3Oqpu6ybH3HVO+sG5lMfiUt/hb0uqEzsYFQg9hHp4TJkfde2d
VN5VWkAp9d/ngJ2aWdTDFvdSWWa9Z7MYZhcpT+T2by/AP2XmNyZINHUsjMlIQKROXgLNPBtdaCHH
eIR8Cqiyj74ipn6UWPwJaeAi9dv5dxDJ3/SgOkfSFVnSYzlMO3thI7ZM4UiKsjxstVCdPF0aD2WU
+JEeu0kOyTH9JkUx8lNY3U7WfSes6AU5FWpnJ4Y2ebMdY1AThaELpDNDlpkn7syt+vbmEz0h4bSh
hg/0z7NzhN4n/VjDA0Qa2VcjxKFC/aqm5WPr/EJo5JCMsptB1d959Jr+3lpW4bDqi0jJgNCSqNpf
WfqejgLGiM1HE2cTx9DwckquSdGcCnAtqWMcqwV0rfU+tH4p8ScpCLRTkOk7e3hrXYVDLS6LFR/B
TCt6AFG6ONRphQMqohUOSgsDbJTBRv1xr2Cz8fEjGk6ijwzvBqy71yqr2OU3y+DbN4AloaeP8M7A
nerH25O88WKi/WSFzOSs6O3swSJB2eNFM6OL0o7AE+XnXp2hxf0a825nRbcypXDO5b0Bew3NLU/O
jBdltCt3RKB/J/TWA+WN3WKIS5QrWme1kuxJqX0dFerrZjc/ykqw06veWBMRRJca7eRIE+kRxsuh
cBD7NDWUcUFympUbWxdbu/OSJmLqTJY/lYwY5Dg+720pP5uF8VkJjD93LbmIoqsURLQDhA494HRP
KhLzxk9sQU6gfw5o4x3lFYFW7332bp3/IrptmAzMiIZY9eJZPkbQN9v6Z2hHJ/QLDqqMSU7mwU07
UNvbyVgbm0zEvE15GvegWzUPDRZkXntVhoLq/Lg9d1ubQMjvRmLoCL/pioek0ikcf9iNfVBx9Fkh
/VH1UU67nd28kfv09S7w6uNpSmJIOC0P6o0St7wvzhycJDN9nsLvMpjs22+zNVVrzn/1EEjvaqq2
tuZN4IJio73ACP94e+h/bMveCEcRCgdZbS7qalq8AK7OgPKsTQ6l4sltpnlKBiU1f2gOcHPtAEUE
RO2hhq1Gk0wxlKRGZq/U9R6AfW2N6imohqko3GVaAvsvc0AJAPqi0eiI5WAEY3ODDYv02TDKyLxv
+kXABTSSFNsAHdVauH9x4Bxajrch9bPoOUM3aGeONuZfxF3ggkqOz4hEFDBPnadc0y/Jr+wBzb0j
zg0XfN7anS+MrScJKz3BMUSUUku8ONddqOlY+qQ7lxBlI/GKFn8qvpvhwBeFZ7y3nEPx2Xnf/mxd
tDlcZIz0U44C00G92jvFHGX9yW9sLNHvb+hUfZrlVPXsp/CdcUaaxeWy+kSUn+OzddxZmjXO3niK
iMeI2qEPesinnvEJQ7HGay/BEaH3l+hd6+VnSKifbz9ovQS/9Zw10bwKwWRu02ZBt9Kzi7/11teq
b031MO3ZTCob6y4CM6Q4yCJSyf9eI7z2vIb2TnspH5dT51LxOZbf7nuR9QVfvYiFiL+eQ1X2TKLX
gSnTX4P6ebaXnWDZmqh1970aH7UkRMFDxl/Qc0HDDgGir7P9XJg7N7yNhPvPDL4avwzUOIHUnnpI
dByAcSmaZ8vnEMJaN+4cHluvIOT0UVWDSp95hBV/7Idn3GUoH50Cc2f4rbUWYtyWWlpiFD88o+Vr
OtCPkrl3H9365cJN3JKdUptVho6qzznkvmzCWOcLgkM7i7v104W7mx4WZREipOKl+ow8qXMBcnK8
vS+3vp5FSMYYxAFuJA0hcBiOyxH6z7PEt7N5UNzKr3a/nrdCTcRg4Krg1KzAGmr9H9v//4TR/pV6
6nmNtPC8lzI27iAiIiMMchsScJh4Vjl+lpUrwlMftPw3VFnAGOO56/ZaMBurYgj7VUJcrqspySNf
gzT2PAyR2xRRsnP52NhTImNHd1DXRuZt8pooVh8sOckfh0xBaSbRx0+IMmlfbm+AN9+CYrnw0WGq
dmLiFmD4MjzBI1Li4RULmr2P1DffgtHXv79KG7Kk6VGQMfqgZ2e1+zovw8dS+Wsxop2byJunKw8Q
8l7RJxIWTxTP+c4/LKXzgIohesZ39e4Zfp21V79/kqNxUFSGX8r8CtvdLbr4jJ7BTmBv/XphC0Wl
gWxRXcs+ikdW5qZRkGsnvCeR7Ifs2+x9xW6tsZD6ckSvnGXsZL/AMjJvmke0jq73bR8h9SVQIK0i
YmgjKy6NKqPt2B/vG1rIennf12rAdve1rOguYxnJv2bMSvZKNxtzL1I6lFSPljZeDD9pMHSoDat9
32uZfOwH6vG332DrEcLtJc7Bapdya/iKk7+rgulD20xI7Zk7c781vBC6ho0OPEJxhO5QfdTQWk4z
6b3Zm+fbv34jdjUhdhNVgfTVMbwaBO+acXzSl+nTFAbHXDXuuXdzwV7f7FV4WUjVjLheGDjG2Klb
d0DbNQ2x2vteQAhexPkQMAxkw8dE9GOWx7RZauWX2WjlAaLyX7cfshFbIsOjqzF/ke1e802Ez5eL
I8doVoy51I47b7G1ykLw2mB7IJr3pj9jvwv//hiMEj4veyS1Ny92LIEQwAgtWKGkRTLGLmjShMBK
fnQImv4950gojao0/paxfrxzsoSQDhw5y6Yq1H0UMshxIzrCf/dWpH2+ay1EpkeghYOcgBzxzRhR
D6tfzHdzB//39ugbCyESPaQqJj3YBgsRhBej/SxDv4uXcSdXbOwjkesBhEDtMViR/WyIl4+NmS+f
FCnaO4e3frsQyxoSTgPOG4pv2sujCTxywX+uju7plGuq2Brp5HFEH7lS/LFsXERi6xKRvLuqogy+
TtirHDGPGF0hta/5co+6xhVpUmQT1LZHB+eudRWBtTGKHIhQDYaPyNgvOU2fUIn30YG8b3ixioHw
/bIUNpMTUj0clF94/rjVHq97a9cIyaE3pQZrpdL0IapPdI5D7Rt2AfLprpkRSxdl0+RZkmimj7S7
B4/tMETRB3lQvPuGF7JBh6B0gVS+5icB7Oign+KzYakdMLa83HmDjTNMrFMsy9TGRqIzPyZ2xG05
/YgVvBGKTMcoL5X3sNkby/BPle/VHk0kQ0cVzNJ83DRiVwqtEilGVd7ZQVujC+e86lix3o70lGZc
22NZO7Vy+f32EmzNj5AXsLWQmtrEfUduceQq2q9Qs65mbbpOHez8+o3U809d7NXcoFBUqm3TmswN
XhNOiOthiFrnEfH6PWLE21V0TRWrE23ZolOaGrafTuWv1Kq+TjTr2wVzu2I4tUnwoNvKp2Th6l7t
tbW3Xkv7d1rqNa1Hl12zfeq31yiXf+FbfGocZ6eOtzW8ENhj2s/5pCrYIqn1O1mXrtzgH6t03rl4
ba27cOonyWSgQG0GH8r2Vzu+L43oWBt/Iis63revhNCuQByNtcbFbnLS7FipDVZgQ4E/dz494x9y
FzNPU8XiRQGUaUBuzfTlHEcnLcKdbBn80Hb8wpHvO/bFwsXSqmYawPXzM8f5M7dqeLAkVFWRONiJ
wY2lFgsWUWvIeqejz5eGVvdY4fCQZCgoI6K+V67fSCAityNus0qS8tn0F7zp38cOin4udgko5dxe
7a3x17+/CvEecxRJW8MPWTy8i7pGRi29bnYSyNboQqSVeov8Q5DqPhLQ7+euwCcNPNadgwtxBsYH
pcCFA7TL8v48h853be73wOA27/+f6jXbU4iy3sFLEv0d0zez+Iq5B8Ah2yWyAevqF6uyz1qsfLy9
BFubSAg4tAXN1Oxr00fv/bTKcVZLeTIL5a5pUhzn3yusSAgsm3Rd/UrFzzxHN/9iys5dDEBNcdb5
e7V/mgJh+g6KpD8YRnfU8/ozxuv5RQ2/3DM5ikjwiOS2R/mbySn1AlklGyNqhK1i567trzjCIRpi
XKdgjmb6fWz9ycPsuxkHX+/75etyv5oZlP7xHGNtfWoUp6R/ts32ghXEzg9/e9MojhC3xWCjAFgV
po+lGHIudvgbc6EPZYZFyO2f/3boKo4QurYRoB1gJKTj2TAxnsfgDhX63/cNrv57bppMnTuo346f
TNoxWIxLb93FpmVDCoFr2hb4+jxnaNn52sgro7Z0doASW3MiRCpIX+xp58jxdTvL3dJKwaMvyc61
YY3H/2YcRaRkIO/X0ubNHL9sq29xhfQhbo54o4U/8HrCaAt1CKu+xE55X174D08jV5tV79HxB235
GsZSeTBhCu8MvrE9RZ6GmiQZrq+d6Y+QHU54I8sufNriZONatvOIt+9BisjVWEpUFCM+Q95jTDYb
35dQl7SLoSLvj+RY6PwDk4GW0H66vWW33kgIZ/TfDRCfHPVYmsgHZ+6XU68V3zOzv/eFhJAuMWQd
TVPR/HhIkyMG0cYZqCUCtx0agp0ylju3oo1dbGv/Dj4bedQKcWFSqoXO2wV5eODlExbYOxt5a3wh
uIM67RJ0zFMP64nHbrIeJWkvXW+tuRDcXOfwjGU3rR442qEc2gQFtL7zLWn6rQ2FfI8WGk4jQpz3
SSAHNran/hCWHmrdzWHEtnJn325Mj8jZiFOVIh0qfT6WNJGntY39KDNTp9vb9O2aoCLSNlBGzPCU
bxyuvNGXoqtdGV3MWEkfuwEPrLQ9337MxmebIvI3UnVFWrcFWjJWi5qYckzrd2aKPYBZuHWuuaEc
nSwSMDaLt5+4NW3rlnh1nNYG0u+xZWsU4ZtfhhkZB0uv4zsHF4LbiCCt9/WUekoUf0HJ33SzGe37
27/8nxrmG5ldZHPkikULXrIST620s73MZwBBBwTkzmq4UPOZronevmDNfOgt3FT79tDMqxBbjmRk
hgPg5xjhyn6yHyUT2kGFqQEse4otH1HZPtYD0t7FjDPLhMQbHgdWdDXHxTWbu/SzNOU/PBEQyDAt
mXikrptzWUXqCTV1/EaKZE+kaCO3isQQ9DaDFnljx+96G6F6/bGStOuQ7iWkrZgQskZWY4Og15Hl
c5f0tAFrlxCt+GE56Wb4CyvxD7fXeWuHCllj6gsJkqqh+VMYF67hNIjujf28E3EbcyRSQYJYRm0D
fzc/KYb8KeJCOY8SpqShsZP0th4g3ORxmjekxUotXGodYJ/hNBz7Wndwgxi0u6qGisgGqfphQHNe
Mn0lyR2EQOFJKAgR0plN9oJt6y2ENFFBpRyVMOARmIYc7MF8MhWU262mvnOa1ge/ykPBgiHT1AeG
jzzgucSTJrTqszRlx9ubaCuxijh7quU2F0HumKUMmNRwyeUNxc4JqxQdrd7C1sZPrZoF1TuzqNXy
z2BXau4CRVzy9hjgay3t1Jm2ZlK4JmjmouLdkul+PFW+gc7aAVXf0m2U+5rEioi/N/sKdMzAUYXv
JeZbvQ4HPo+znWN26+cLQW9SDUXC1bYobHAGWXD38Zj7ORV71Ix1Q72R1E0h2iHM9Tm1GQozo9Qf
Cn38loTZB3ueaxcr8vuCXkTLW32EHSjGbn6p5uNqlvoRwud0dMK9RvHGLIkg+RDt6WjQQ8s3VkNk
dcz/CsP8HER7F7aNnGgI9W9HnRSpzmTHR0TsF23c2o0TO9g5WDfyukj3qiR7NBSkMXxLU9zJ1K94
lr6zpuLa2mspouh2nrM1SevfX4V8hJ1fY6aV7jdZe6wMvEDm5uosd3FdUNNe5+7V8IENtnAOFccP
88rD1e0s56U/lM1O0t2aJSGOsbqvp1ZRHX9StPdOrnwKe/Wd2RlXVQsAp0P+vJ25tpZa/fdrKMWk
YQowOn6e68oJB93ZrZU98YStwYVotsIUQYywxVAAV9BjF0+AlsHC13u3y41oFikWoxZiNIGbnF8H
w6UaUKWuyms4Gscm2auFbuwikWWBCIPdxAknU1w5GMjqC+5CwSUrpJ3PrrcrlorIrcAiqF3ZTI5f
TbWbtWAycu06VvIxwPVA1vTTNKt/3bXUIvAMBhjGAE0NFiCNpVNlQ3ioTPvb7cE3lkLEnWHFWmp9
QcqwtOUcOLPb6/WRvtHqCXm6/YitpRACuu5w9oOYj62OnV4j3MyMoTwl2e/bo2/sVRF41gxxI5tS
bPiYnDj+0i3Bhxi7hV+3R9/67UI4K8NqRq9Rzk3HoH4wp6X7EEQhHunYb+5gArZWQIhkJ7ewEVoT
ErbUdBPT32Mf+EUPfrUx+51ssfUMIaBxBIZWZ1I3xuBwPmhtbh4xa0TmHUNPtEnb9HLfdAnHdKLK
+tBUBlt1XtCOgSQQRk9OWFDNN82+M3aCb+N1RICJ2i+ppo8q5Vg9+qmqElgojJQGHE75Frv9Jhvb
SgS9ZX2aqnUVan492jGmL+jhrO7bVnBfW1QRlYwba9GS0uaYw6nHPMwFnPBmarRDFI57ReWNzSsq
GltDkFVBLwEbwKUPEzLt46DY+JLa9ef7Jmldn1dnaRLHZWI66zuAyMEtZ1IMwBtqfxchX1NE1Js9
FJm11KPuB+BOvmJ219BENu4DEimimjFczCmrm8XyKziLhwSHNdi1e22mjS0qot00bONnQ05sX1On
T0vV/oTq6pZ98KNSh3t41syOkDhkJcJbOlJohwaKb82Dn+5CPrd2v5AvptZJo7oeLV+tc6wiuuNQ
pvfVQzUxRcRdIM0pB3MN/VbFDtjpf9zejRtTLoLakN8PcVqeLT/NAbUVWeZplvp5ypdf9tDuJNI3
r3cq7nP/3vFxXE9Gyf3lZcE9JxivUvIsr/9yPud72o9vvgaPEOae8x1Cq9VbnhPP1VNg5xhVhWV8
LbDjxvdW//v2bG29ibAOgWIjuT3G7QsmiEaIG9xLMb608Unu9uQT3txEqirWUIagjtqoWaQfSv0D
7LmLscLx9m/fGlkontR9hx9p0VYvTTAc5aR9lMPmnu3Jj16n61VKk5URsmxkG15aWZ8tWeZM0bR7
GlqMLaTLycmdLo/s5iWirIjfEQY6e+jyN1M9Q69/f/WzdduZlWlhRlI1PlPIOOehdBhMaWdWNvbk
f8okg9qkSqCbV6U38sMQvivT9ktRYd01RvmH+xZVuGoFiOe2I18ZP5wOMRlDwip1r/m2NTtC1Jad
FdVZMVQvCVhIA3tJE4QNXm733BWYfCFi1Rwf1kWvqxd8Br9WEhbrdnBX4YOxhTDNU3lxsECvXgK5
OIxlD6DTT5Knefh9e9Y3pkaseRQYusQU+sMXqS9OuGgdFan8wDf4zufw1vBCpKpmWyu4qIYvQfrN
6H8r9dci+uu+Xy5Gam+oJu7j4YuqXOUZKlZ+Vmr5fHvwtwV4AeoKsWrmsYK/cZw/RPO58vpLeErd
kK+6U3lMnpPL7adshJWoaSM1cOUX05F+wC3DbOiiT4rbGyd73OEibs3+mj9fZQVwd50c1ahKkTE/
/B9nV9LkuMpsf5EiAKFpK8mD7Kqu6vn23Sju0I1mhGbp17/j+zb10YUV4Y0XXgBKcoAk85yArjys
2s4Gr3rn7XyBaQbNaINxaIll2V5S8/EwVfNBAHgfAHI7HtMkIM1wPTE2dAIma+L587V22jMFaUk1
dkfi0p0vMMQSHXVnnCqA+ORq/LMhNEJJ8GHEa8v97TUNrdnu5PhusQClJcmIK5+HNeehRcSwc/wz
iF7PcKxgsHOIVdRXTw7ilLmsO0yOTcMyCNhOUtrwAXqSQ7ZFm/cl8ZIqGKLc7s4+yXbEblq997+q
2fbDAjq1wEvcZfnRbnjH9FB0EW6w6sN96Ztm0Cy4LEpJgUYMC27JVytbI+C8PKOA/TGnr/fT5WMh
0d4AzU+lD7ZKWU4fuuaxQiyU8muWS1Cd6bSV7yUWA08qV9t6WKviowrmh/qgMYNmuYtUXW27rpdM
qJ7EwfkwWzQPqw6U1Ku/l+gzKZBmv7mdNj6Gc85Zkcl46NAbmIHm+Xh/h02ja3EXHIkOV4twz64z
/Vpx+znbuLbsqI9pcM14twFkowKUi+d5cn28OFhT5DfFznnKMLieXVhdXiyeGKyEBZ8n+2Vud8Kt
aVwt3HbTxlOP2FYCiCO8LG5ntj0WSn7LJYhxA2vzZgHK9LRN//TA1fR/3d9Gg5PX2+dSm1u4KEMY
gj537OvYk7CmnzL6EGcUzOXmIN5EQZ+LQE3NZCWl34aK2BESbo95eD2FAOrmwQfjsZWMWRYBZfbQ
9Q811GLVmn2KaW7crl5BNcs+SlCF2n8R64/7AjdpiWaVrUrbwZKtuPQUXMu+f+rVHifazX3/9k6H
VWsmuZVtrVZfiYvFnkT6DZyUUX+jc2vCZZA7QjfNoVmmsOcKlYGje55zF8hWq708tSOZYjTgFMc6
l0PijtveAccgKz2pYHlr6toutmFxyhNPZR+yVRU7X2IaXDfXjPajJW573P5SNTs0JYnvb/H7D9sM
aYT/VfrFRbWe4ysIqf53si5tc/RKCjbzJk4Dec66D1ZRhZXlPObQdGjBwCpBNiT7/mIBODvj4tDX
O+lxQxjXW+aykkhVjL24zPlHO0A+TXzxmu6xM5TeMpc6s9MqIcWl5lOI1r+I4+5Ztnt0Gqa1aza8
NGqSVGJ/Kyb6kI5/KFf93au9TJFJfTQ7rspuyQvau+ey2L5vTv9DesVO3YVpaM2Oi64veBPARXTe
38M8fss27/N9zTR4ex12xy/7gXmTYyUpyrK67JrOf3D5gzin+8MbFq73sXVF0M4M5+KEL3WEY9Sx
qfOdEGgaWrNWbuPBLwike7ZqoHTlSzCHKnsIIp4xHWBn6ACQ2K8uIre0Pop0iOzZfVAkt514E/8s
6EmNxi+4+1meQIb5KpvtwaG10JrOXprVbScuIB9lF38eh7AoVxbf38ubr3onmOjNakuzIGlOoSrd
7ZWKvqbyK6obwrb5nPvH+1MYtPE/sJc3suGyWxzgTlkJGZHXap797NqI52rZub+aVEaz0DHIq+GG
G3K2gbl2dTNJpnAu222vL8G0fM1Mu8ClgCusLKAMgSF9PljsZSPPYu/QZ1q+Fmk316lSnBXEhRXZ
KV/qj+gK3DEmw97qDWnBhHIrCUr4CxvLj7xDJrEY1BYOVo6OMbq155m0/o6XN3yG3pjGa6ubQT4O
AyAiLlQeMf7XffUxOHi9I40SgAS6PLUSuaTHfPtoT0s01Hv5A8Pu6v3WwFYkG6iGxKXahqjxTl4v
wkr+tB+iI2VM73br/NQRuW9Zia2+lHke2erfbpweO9uQ22a8sSyZLaCPXwoLhzE4ydV2tlD0zdf7
cjftqBZYe8LawLNqBBFBX0cRfPBEvuMRTFuqmSyrCTjNJyEu3JYfWCtCe2wvHurBHlu5ZrFroexV
obT63Pr+l8K1nAgwHnJn7SaxaPZKJpzI/XXxz0vm/0VvVx6PtHvPje8L5rfONtlXvN9sWNHtHcBH
55PXMnCobIdHBPNba5sEVDmbWOWdpSyeeGN7xwwv1g8J5re+Nu4Xa2UBASmx6XBAO1TYu3sXBJNY
bsb7Rs8nuwc7uI8N5UFdHruyql6WNvi4ZNYeKNFtpN/DINV5i7pmQpgtclhS5pShAz5xIeS1ld4H
dA8/ZK2/NbjlxQ19gUNAnvOtBo3dvHo7NwOTfDRTXStci8u6sZJ2pU/1YIWNdE/13MePqY1mroDz
SzuHCOQlKMODlxsh47STTDGtXDNVBQDbzqNwMlJYf8yl8kIG+vNwUiPfcQa3k+N7O6vZa+Cip8rf
sLMLGHGt7nPXf+DyS2GfGD8DEWlnbw3fobe6jRKAa76P70Bb+DkN8hN69c4pkIYf2gG9s01KUGrl
AXaASfAcU+tUrvXO0O8fEqje11bYFprj6xKZIbeOHB6N6ScavBbiC+kfOhr81tZWqhS18XObJsxC
t59on7zWOdyXi0nst//fOAbJVeMDjc4CqPp8IJsMmwGoaNbe0c8kGy2+ltxv7WHA4XjLnwQ6VKo/
ePcCzj1WfLy//veDCdUb11CtFXhlhgluHseegIRT7OVWDdkJ6mtWayvaCxfs3ufBS8Nu+uD05Q+/
9iNqvVJ2TQmewrLuAGCQB01AM2XWplXhl1CkdGjEkzc7LMxIihmaatjRVYOX1rvYcE+xRUHmNLG7
5ZS61sEHfFzpZlFdiR1lNUyh97KpZmLbkPZIF7njIVvlmUzVP1MQhGPd7Lz4GJRWb2hDe7YY6Vx6
Z7QGrOgSGOZoy7slEmuX7nhs01fcFPqNXcBXW0z6W5oELQ4RqYvLF3ed7siWtLoWXm7tbIjpU27z
v5mnlKUct7nPLilJGu/L1pyC+q/7pmEaWjNtnuegf1WQkivno5uvl7zzzwF3dgKPwfL0DjbijnCq
IA68oIFQ0OPmH+4v2zSuFoqXDGVFyoZEiNvEfKXR1i47kcwkEc2giS8GRymVJq2geOXMe3EsXcuN
O7tfd6YwrV6zYZtQVQiGGyNIX6J6GmNcjh5zDzrVEAiGlratVHapmuUEcs6IO10Jf219e0jweiUU
9VgfuGDqu0wjudxqQ5ZxrwHfEAZcLSlVtz7Lg54hDHAWgmI37FkW8jrKpjiz/r2/fIPF6jVRKITl
btEV4jLyXIWCt/EqVYy3eVRNuo89pVC9OErWU9f3vgjOxcg/gU/KjexVPoTKwaheHpUF/uYOKUWa
B3QqoC26CvDaPSacm7q+cTMVt1axNaCRHIusDP3anqMVNY6vzK1/gXxQPRaNdYqWtBRL3Urqnzfw
bdVW812OgJS+/wmGY6jeGlYINJ0OQNFN8vJznn1cUUvNTy4y4TZgAd2dD/gvwfvOYVevklJyW3hA
bxelsinDbS1l2Bf29tQ7G/m36xv36KLw8Tirqf7uEi87TaSav46WM77OkvxVuRNqENhIexDUlCJW
w7yiwDMTSKst7mtuOerTsvr9jska7EovCylzEIwsc+udka47ArAn49lH1TU/lU8Po9XvtUIbRK93
wgRS9nkBJpxzd7tNU+BLR/maR+i1oWFv9fYZqYij06d7NZmG+fRyss0CBRQbPOfcdsvRyv4ixRD6
DWhoSHGmYDLvrH/u65QhIPxWV5ZNgbNYeIkO5us4vNj1iRav94c2BAK9i0466KNbFVL8eZd3/IPo
K0Y+Zk3l1vH9CQz+Tm+jY9aY92rtvPOaT/LUo02Sh3lHebTUXfVqwxR3DnQmId0W8MZ3jL01WXLY
xGXNq8ALvbp0QENkOWIIs9lie97P9D236d9OQ6Z0sZWdgslkCnN0cQnJL2ON7nc/3/GCpj3RvCAe
YW1vdZV3xouaiHkJPDbg3+eH+xtiGl07uEw5QDnE6Ptn4VXFly61fBXVM3iUdhygaR+004tf+twf
fIojqZ/9avLyKRXiH6srdxTWIH+9UmvOvYrlG4yubhYPqdAbz5SXyqMzj05o2erBJI5eruXPOPN2
ZPbPHZrRngFDCVwD5dh/39+E/57Q3nHgeh8aASmZR9ZOXUsuPR8Qlw66bcZgFgkHycxT5hbkhS0O
oG0K2jrRgg4dJ+TO6nz2WlInDeAzwpSS9vtaWlsf5lk7Xix/bU4ud/xPcltzOxr9eQ/w3KA0emcb
bi2TCGrUHg1VE6Zl++IPe+g0AQznPUloBiXIVnYBTf0zJ/1HYFmde2ldgaAsQpCVAt1qWp/4OPKY
oosyvi9909fc/n9jw4gFc5qxqbgUPAstT0Rdujym/XolGHSm587tlTqdB/eDvW5LWNpifAnwcPjg
FJqBlZszdk07ZJdV8XPbq0tD1BlAYOfHhKNdDWZlzWwpquxSN59RDRnyZg8+xuAZuJahc2lGZdAi
kY72+RwN85MdUT8PzgtAZXZ21qBMei1Y4DpgpCZFeWHD18r+NnifCvtMh6+1/UvyJ2faOX8ZnJDe
b7Za0g2UmItLuZ1r+8o7GW71mfe/HtoCvT5s4m0rHVcVF8d64S6I07w96HNDKTbV68O6egzScvTU
NUvahHwtjm6MluHpwGICIKXHbpd6kVjfu3STdADR4ibUifddewRR4c4WGw6TepkY9xwJQpK+uKzA
kkHUKvnrwtYY+DMt/Xxf/qaUml4v1hTBVAciC8715hxl/VOOfw8rB2ckng7z/jlAykiCyq5edh5w
DQ5J7z5DdwtAMiZXXYu0DFX7hbU7xmxSVM2YA944uI6g29a35ceUqhCnsNjtVNIra+c8YTgF6z1o
tcKDMC8t/+yp6oCS4/MsWOQX/DqVwBUtw9J1dk54ho/Ry8fmvnBHx8mqS4qSBUcBv6RpZLgECIyd
s7P1hp3Qu2GVVHNDJFRXoDDNK8toHtmO3zYt/6bQb6KOdDY83t4U1+ufS2xFS87e/NGa/7ivtAbv
qleN+YCtc8GVra5j86GGdrIOOAMP0YYzqheOzaT3ynEL1JVXTfFEnfbvzBLiUPnNvGPWJuncNuSN
dOYG9eupY5UIO6iwq1G2WvSHppD/NrZ4qICEMu3km9srD9hQVJccMPRTQxH6qx3VNAlfi8ng5HHb
DqDW17w5zMW3jv4lyUN8HpC9ZsNiXLYGXf7lBYygQNBHz0x3ezgLduzXpPFaVBZo4ZqDYC0vCxe4
ujp4zs0fiwN6/ViOavi1F6y8ON1zp4aLZZEdeRsWrUOfV04PTc+C7lLmgGDOOu+n5aAF9iFL0svH
AOqsAhfEUZcMbOgpjobtuoVTvndBMq39ZgFvNJ16YzMqIfLLUnzaRgp08L12YIMW6qDn1tLYkuAp
6Oo5YxpvYL4K2VhZYVC2e1tqmkIz0wFgcGzO0+wypT5IcCVKaZxjv0t+afACegnZmNdrXWekuPR5
0ufPpG5isn6nzl7e27R8zU4r7itesLS7ioEjD9GmP+sW6BCbDx6k+8pj+gLNWjnoLgpZs+IyNVuS
1fXraE1V2DIrFLTaO0kbzkD/nVveqBDJVecvTdWflUifgKMXyiIPnQoNQGBARZLr/qe8Kyzu6gjD
i9+iICAfumRe0099ZZ/cwk82a48E7l07wPC3ad98xNL4RbMVqDCnS/0z9YICeGTbl/tLN42tqWkB
InmZ2xle92Y/84cIKPxFXUVBXxTpY1P42hQSMCzCHbIxCRrACo7zeSn2WmwNq9dfi6UlLZW5PiQT
bBFvSBzUe4eQdy9IuDtoBqBkvc7E9YZkyr7mQGWbug7Eij8HVGyyG12u+Nz2DzFIYC7NFEi5rEGa
5UOCgjULXchCfpjyaS8E/OcTfkscYHgtcNUOEN/VRtJzCujCg10HOPPU2acUEPCTdTtKz03IZxU5
TMSZgBcHplMs0C2eu/6n+2r2XwfAO2vQX5GBkDBnIINukuBzl9SHLcxiL+qS8iAjKwIUZ5x/DaLq
263TFTQjCcPvcMJyTt2p3zniGzgO3d+emZnql75A2num7RMFTPcAEodIlMOXrCp/5KxI8BB8HlJw
0K+8A2cgcV/QLPt1yvMwx1X8EcfHXR1WNc/7oZ4LJzhXfPhcyrxAVTc7MX95Fqu3079gMAxPC52e
ygOfqi04ZxbyY/nQ0I8ESLo77/Xv3mTwBZpDstKFAuLUxq1P2D9kPXxAeveP9gatUbfe56BdQ1JI
sXPIMH2K5j6WPMjGOivHZG66IwAwjn66V4dj8tvaObdc8HaM5pQhEYQB+MhCM1Vx5MFezYFBTIHm
QgYb7FY5iN+SLKsV4Cm32JdORAL3wAJEH5QFu2juvm9gpk/RXEigpCMFaUF5BQZENQzHFVx2QbFH
k2waXnMhNF2cCU+OQ2L5QPgGXtSLHSzqjHTnQxw9cFI3P/wmyE0AKlcBrYdEZQOISJxhiKSaHmks
weC3HXozOBAMZs+iAXZiYqeB0VO17hX5GDZZrxYTlUfHeUIIKuU/VYVbdgMW6XYJrco/LoAOddJ/
7u+wKSBpJp0XpagmYHckfvmLsm+AtG3XIW5sEEiLP6z5S0X32MgMFufflOCNtMamyIFzkkKX/CLK
uiV2wZ360EfoQMOWWNDsvoKg2B6deLJe0vIb97qQeRxNUOhsScdwLR/KrsFNafbnZGsPiGd8R0Pc
g1W0J4pC0PvfYdh1HS6nmWQN5iQoVA9cZn+JvWaLmWhCrznx4crI3gHHNI9md16+9KrKME+X/0nd
Pqwt4P7lX0b6M2hf27HeOcAadlwvFVFF7Q2DnQaANOsCQCa77pPrrXuk56bRNesr6n4cPYaPWMcu
lqkdO9UeYrKBvh2d4/+rq6kn/W4tyiqRmZuPK1KbaeY68bz02RokI7EH6896rsvxx1Ix72oJvHYD
aJ/JJqqFskckJ73MUn/2zbBU4wXIZanTx0Ox1uIDKDbFXt7j/UzpTYL/u9AVb2KkRUY5GYe/Nuxk
infvnvuRXLsfpJnCbp5C7vbPFZru7+uowWHo5SerEEEzK8wIIMdjhQccx88j4GsBbKnAe+9nOtdR
vv19fzJDgNCxeipFebuSYUKAeA7spxHAzIH/SNIXotPCdFqBrchJlymRQ/DiBvwp6PYgCk3L1lxE
tm4A4vDmKSmbLFzbr9VchyL4cV8mJr3XYnLbTpkQC9YtcnoMOj8ut3/vj2zUJs0v4M2gXX0GcTvW
x2X53KLPpaz+5fnrmE9HPOC48gxq28e8g15V0TW91w1ofk7qbT1lcxaCU2RnaIP89aqKlqVLV9GW
oJWsOxN3wWPXq5x+3peSwXnqFRUe+g/lNkqS2EDvW9xPvBaxHYyxv35mdIu28cv9eUwfoZk2ECHG
JgUgaOJUYwx3Eo9+Ha/LXlrToEY6Xg+aXhjqVTE8OLtiHOlOrLHj+ys3Seg25ZtILzPUGZExGJPS
808+0iNNdgpk/xkUHBHDRtfjzlYYfJFOxl6ONbnV347oJqmTiQzwQ5+GqTozMG2hpirk5ZfZ3Tt3
m/ZDM+rVAjd1FfQkUZt1ajj5MIP7j3h7w5v2QzNrxvu8a9WYnkt/8qLV2v6cx/7BM4temtU5QJ5M
uy5PtqBVUWY5QCUrrb2MqkEyek3ICGNbfDHmybzZ6DELyjGklLYhE0u5czIySEcvB3EJCTYlK3wA
q7twAQZUOK7zp/v6alq/Fu1pt4yrO2wE7QfrgdbiivKNI+F7QCam4TVDvvX9LmQiJOHoanVFeXCC
9TLSh9CHOOpL/tfaeFajt91r5yTo2AHNVYkNxEj1GJA8hteMGYC6UtZKzknR9nhLVichyWFG2c99
2Zs2VovC6BIHlUnbzcmSiitKlV/ZNu5EAYMb4prBumRqArpkLJE8jVqPhalVXtnrwsdEdS9bFzx2
kOCa5S4BY02Z5ixxvfpiEdBEula/V896U5J3Mlx60cYyKzAfT3xO/FEcGrsFH7s8zqOK8bCzV0hp
2AO9agPkZEFfKmdOpinA63SVzM4eV6dhD/RKDeY1WQ1spjkZy1+KvHTjYRl/AQM8mnErcHc2wCAj
vV5j7jnNrM2iqN2SyweQjdvxFsg24SULDuhc+ushVdVrN1ASRjleMGfk40mcrWnY1Huk9QYXoVds
cLJtrdMEM7Dh3GOzoa6YuFHbPFRwxV29ZmOb/aBL1TInrbO+Bnb72rGHoMMwtGa/XC5lneFNKsmK
MU4BkUPInlqahKLZr1qIXJQL3WnmILZxfx/KMga3Vnx/O01ao5ktsAort/LcORFMhko9oRowpkjB
9zvZIdPytcM04SN6xgGskch0OEpgDsspO0zbXt2HwWj1agy3WZWqNyw/q51TJ7ZDJv++LxjTyDdb
fnN8s4uxrewMI9+a5bZtibJ1T1sMMtGRfNZtlXkzp3OyuvZpKIGD2PTRqqbD/ZWbhr9t9ZuVb54Q
fG3FkpQbj23wx+HCHTY53Xn1Ng1/+//N8O6tpxvQ1TMgKO0PlFXnSgQnD8w291dvkvvt/zfDd6K1
6rL25qRSIMDwvjuDvSMX08iakSLFCkqTFEGk4uycpfmTvcsaZ5KJZqSrLf2FO1CWiblh5XRxC1ZD
OT/4qqEXX9QOEKQnQBslcnsOhgPwtsMCL8di3muXMolGs9Leqta5CbD+1fUOXqPOonmIm4y7evkF
6btt6jtIfVbtkbTuB7KpeEr3cvOGles1GCjlZwItgUui2MvkpDGx8vNDiqgXYEykTP20wMjejAJI
3xJ4O3cecy5UM9GgLIehqYM6mX1i/+yygKWxrP3Cj++v3eDV9RqMYlXIX6OTPnH7OT9zd+iOix3Y
twsViUqgiz525tDxfIJsqoLFgatx+gunIvLnNmx82K29Ez5M26vZbFmtLnFUXSRpNnYf0ReU92GT
Mr6TRTLJSbNbuxPixsxVJpwVAcnBPEXXDplmZpXli7WOVe2Ezcg8XNnvb4zhe4j2PUBu8j1WukuS
Ltz9HGxT/bJu3d7nvF9Yy12ifc82U6vMRmtJUAaALGifVGDr87rvVatQClIAaOmXR5/9ag6nYA+V
1fBJ/63ljcNGr1dRW2tFkymfR4neIwcvYxNN8z0PYkrIEe2M0qLN7/+/qhv5c718rQEEtvS/HLcN
C59EbgkIpumUoVnvsU3SvGFJXcueS7Ykoqtxk3fwJX43/fPQ4HrVTIFyLjKWDU1AC4ij1mCVH7jn
7932DAqtgzAxslTbtNU06T1ynNMP5XIhgCFk607wN42vnYpaYPfNXmDXCd4c/CoGYDcnR+4UVZ2I
wl7azw7AYPmOdzFolo7FtHQbHhOqZU2UtPGkmx6seg+bxhCwdSAmHlRqpkGuEkazroi2ZvGHY+G6
aEIuMqCbxPc323Dx0/GYHNKh0EXCHnOyRGMG2irbC10K1oftq5V+28D/cH8ik6hu/78xQqvbCgAo
pZioSp86tzvRvnq9P7TB/Jzglnd8M/ZmK0aJ7LbE9reI9XY4Zj8zkNtMMovaEjRc4i8H2d9iEztO
8t3CMu4EmpINdju1zMGEXSpvuWUm1uNY/eUULLxRo93/rPclBuSL//2qpgW+v+OSLgGQrPtdtG6A
LpN8Ej/vD/++giGI/O/wyvNBbjhkfcIavMMKlaU/UHqEm1VuZd6OK3lfuxy9dm0Vsu740m+JmJfI
tt2Qr194HxyqTp6G/FmNexgSJllp2sXzmU5rV3eJ1UjOXidhpeknmzKhdopeTDuuhUU7oMItOLVv
oC1xrvpzk3nPoqwjr/YOpZKPeXZHrxpRFZhHJ4liQhaI8d9i8ICCp4qs22OPNglKi1S0aXxUK6Zd
QoEKD+B/0H21vvsQwTnsQotLZBsne63WNBmUyF6XnL94RZ4CRrWmh7nzv97XXMM36MUipFG+3W7E
TgrQWpLeFSEZ/W/3x34/fDh6rYj05ISLUuEk6bieG9AzNUX1zR39CJXlO0xipuVrdu2ztSxnmQ2J
09j0j3YT3j9Af7M/3v+Ad00Ot1xtg0e8OzZeT9dLVf25+M+t/4M2Hyzni2jPjXxkAzCHts2opJMV
tyt6KebmeiOQmIphx7O+Kxxq65extRmauShKenE2+jcgWi4OCo3uS+bdrcXQmtO2u9nJOHqizl4H
KtehPQNF+6XNnY8gXntkazGFvrWNR1Ho7ZOLq4BkQ7cYKA078fP9+kWMrflrKhGG1sIllyGmf5BD
dWTewY3HmB/rI69DABUcrUeONZjqFjLexFPENpbJrCAXsrhxy8gTSgh3hv5vub8lyjH2bePfjM3S
OZNC4jPmiEQsyqLiZR5jB3fX5yF0Q4avwSuDiJdHLlCYT3PcLMjsumyhUIw6UeYciP/LAiDyXqbM
pK/afabfXBe8Eh652HPBTgsZvvskzeL7GmsaXLNlUEyOs99BVtty7ck3wR6zX/2E741iylKKcWm2
ghVzPLX5QyksauvHe9IrF33KG70ElstDeyjt0OPTXurtpoDvKI+OqgpsNklkQaYrsZ7qKrbkt77d
kbVpaM1057aUhGc2WO1kXYR8coPYd9c/OdiGH3Nt+olebQOqAjvMMJZn3/85NX/d15J3jyYQuWat
eZsPJYo/6SWd0qPySUgb+6nqadTX6dWq+c7FyiSgm5K+MVybDMDARyX3RTUFnurY96oZX1hf7hyw
6M1i3ttbzVB5mQJI2+mma3+gRzdSp+6aP61HeiDnNFp2sjWGGKCnHwB0TbuWwRugXvLTsvSHUqi4
WLNTlbLj/e0wTaEZbVcS0JC79npx2OuABjf25CwJqD124oDBJxAt9m40H1Rr0+kq0s9Zz6JZPtST
D7po7RZFRvSN+qU9XXNyVs2TJ55VvxMX329CwNha7J2tYrS8epquy9E+qktxbM/On87JPrSnNBov
9s5N8H3hMP3KlHm1NRJ/pRc0MV4Cv0bn5R7h2vvqz/TrUjONqQW6x/XiOk2c4wFtBqa+peydw4lp
eM2IF1pWzqg6emls5Z7sLHee68qRKKNLH3PNKDL/XwMWQx2gLgZ+IujQ04lMdGb9uq/y72f1sL2a
7TLlA8J4hGubjuWH9rict49bRKM6zuPHziRMvxgtC0ACQTg6XTdex6XLDuuyh3ltkr1msW41lUgK
bdPVb9o17t3aP6zTKkMvKIvDfQmZFFOzWq8Fhj8qAaYrL89kOU17SGAGr8n0u5AVdKoqb2ufglCc
x1MdldHghEt0OxYG8V7txPtOjenXooZvqND3scEFE2FWHPPsmwABWPrtvnhMw2vBt67qXqGvn14A
Znks838DENqHKv/hCfr1sRluM7+JXqiXRC1mS+hlnZ1DXoxRPw5tyD03tFReP+SbmV46v3l5ahNV
0wsfcqDUoFi7e3RozXjnDK2XFEmOa5ORKZS9931S615u7v0TBNMb6VaPr7hTB+QCSEmws4IoKuL8
CXBkqG349Jj8b1H/jfzRmi22tMq3i9v9PeWHTV68/Lub7xzyTQ5I76FjduNQNfQQzxOLoDpRFrfn
9XiLLw/Vb1Gm99EVg+9sPsMUk/roV3VYZ6fZ/XhfOgYP5Gmhd5yJNYIhkV4knkCm7rnkc6SsnXOn
aXAt9vaL4i1foZWT+MT6UOR/1jK5v26DW9Ob2fyt8QFFCpmwOhbkao2PQBBQpjew8S3rhxy5jQvQ
lI5qsUNX+jtDm6Rx+/+NIopUgbTNgjRm5r/6VXeqlfuZdeTwmEQ0O0XnW0Csik9XNbbJ5Kc/ubB3
UwC3cPr7EZnp/TNp79m1ZFh7fwAH8aGKb+2T6bEKVVIfxdHe2VVTUNFbZ8Ra9xTQh9NViqNbfxAo
i7eqJi7961ijxR+nzno6EQDD5+1LP/17X3LGWbUwPFJhqQncIpfqjyG+8Z/6eAQM6afhFz+y8+o9
5qR14NV+6GhbBNAtJAPS5jjvvTIaFEvvolk912qKmw37uJNOwZ9uIK7zsu6s2uThdNDVblpo1SmY
2nxBxRxaZpczSWTiX0Wc7jgKgzXr3TQV0BMnRzSIkfXJtv8c851LlyF19RsJNXUDz6tT5AvnaD7w
qI/EgRWx0+OYQiOAcUfpB2sPgtn0EZp9V1PvqCHH9jr0V44miDzYyxCYRr79/8ZzWLawA2AWwPpK
cezEfAXac3xf901Da+fnYltyT0pIPnfGQ5rjVlo9OLIWd8kMKhSXOduFdonD5+NE9grbTPqumasn
gStCApzZeCXCto1vIMBkr8r+Fpve8XQ6ZujctulgW2l7dYKyGW7N6Z01dWFecO/jWqBExBkL+lJX
zVZflbNWD8FVU6bjDTremqGeA3ckUnnOVXbcB87UTHc2w3DM1eEBqWo2W7YTvdDpe7nEqcuj/B9a
fbqvRIYN0QvMW4+6NrLP5KJ65De/ky5uvMP9oQ36qReXT2k5BVk/T9c6zZojmuvEYVHtTkrYcPrU
sQC3Kuf/x9mV9dipM9tfhIQZDLwCe4Ce0unO+IJOkhNsZjDzr79rn09X6jjtbWm/ttTeplxVLtew
1jBatplu/osHhBrahHn2QJznjOmAnlWCl6xA2MVYDS43U6f7zIzIpq+Fd7eVX69LR+Xf5M7y2Sb1
kl3OdX/ZouqVRZf4k9rhfqqTPnHgotsv139KdRDSO1I0tVHs84hYbioeiw0Mz65ORgr1kbvL3R3Y
UmBNR9K/TichorG7xwik5vpS7FseIgPQ+bJnNnyntfl3w/Yj2G5imgPilhTdZiYZbKOexV0nhntm
VmeB/sPrwlY4IXmCjBbZbCwDvDJrRGwPXZhND2OT5u7HjP70qeZ2VIlGepliwGsfSuLhZWRaX0rz
8+KvmmyY4kTl0TEhMnSMZfD9Bahw1k0A5YUdPJOdr4tHtfzlg97ch+ZqD94qoDDjGMStPR9NezhQ
9yaUeRysdCdm1MJAqTBQ/GjZcaY8ptX6CiyZ2KTA99rZjeKXXINL/dwaeuSVRJ/dBxt7mOabeLfw
BdINSWvOgKRk7OmWTYeuqWPL0XUHKXymPCjGBPJ3BS9RdqrZ52LGEfvd4xAU6cTpXdt0uieH4ozl
kbGi8pp5NiGdNvviec8iSyeqeYgp9F4eFSsHls15Db0fqvkDYIhOe6HDfXq/IQgIdpJT2Fhl065A
37pzmu/rQ5aQk3Wk5zzWwVcpNi+PshRz1Xgj6ZY7b7pb2UOXa2xKUR615OEVCzCRhO1YeH/aj9uB
RvvxUiTlh8tDz3ny8eQKAYgYXzdh1c0lD7TUXd3m2Yqfc0P+CGSgCzrPekdfsx6VZXo0z1M4a3I0
KpFd/v7WXYASqoPYcM2XQbRV+fPec01pSrW05Cqqaax222qXu5yNDQeOG2G/2oXPmuUVRiDDjmZu
wP3GQvSACbiYzOJFDFM8YbJbcwgXf/BOsCsTWBuBy8bBy/Z0QvS/L8MHB8gABp4AzopxfVqlGAyI
N9o8VZn51XQnTbyoCIpkRNKm3FzRoZcwLYbzRo/L+G1xPl7G4q5/luJQ5MGXrt/EAtQ4kq5tHu3t
Go9UF00oDkRGH7UDS3TWVpl3WfN5/tXyu7XSVCFVm7742zdKWtGGuvOCPP0meAvd52sfeXwfd41Q
VEkOuYJtDB2neVcsd2OM9od/BAJFDCQ+kWgIx0+2xtQU8pHbUjG3mg2Y0zTTCU+zdnkQwDhddZlc
1eJSvNK2ZGas35c7s4/G6bcNrojp+brKKG41uZJdZktWCyHGu6rrXiZrurMa886by7juzKipZk01
Mnjf3mSaUABKDIDnQ6XZTLNUnMqTfXKOVTppfLhKQJI3aup1Cio2IaKoRYiSPCBKImv+fV1ECgWV
C9izQWhF88sTsp5Dl5YH2Fl829JSuFIDVqKlOcSCCYCDcSmT2DqWAJXEpWfLYOU5QnMsPR8HJPbm
83QUyajHdruI9m8P+hdPKCHoM8knrO+c2vN+5GdyN9yNKfia4vlkaBNk75/sX3yhm+iyxUH/SerC
OdOZfK7tLcQcnu4iUK0veZ/B+X8xjfFyIHHyvzIGj/bIjh6HUxDXmhvtEge9Jy/JhoHw57SbBXkN
yxbtzh1ayxv/0cx/MQzkeVqMfMUNI2Mt77bL/JxDXqC0jP0uCwuwHq5dG7X+qDE2VWeBdZHlG4/t
4W1GhmBY7sjLHLtf//f2LqPWji6tZMhfH65bh+pbLgb55nc45WhcbtHoZbboaQISlxdZ6+yHbN5+
27avuX/e1wBQ5/75K2bX7D1YXJGoGP07FmxPJJhTt3KPt32E9NjJKoypU4AbnqvFKQ6uX5Bn3+iq
Z1r0y2muV19zzSm8lNyE2q27CMwSBYS9Aptc7OiaMFTrSn6EOqy0HEfg9hwSlt3NnUYuCrHLXac1
sovWvuEtMvv7yeRB0s8e3pu6EUCF7sidp2vtMW+rxuWum04FGptmRBYrSM10UYVqfclv1IBH8igZ
x7usOvk0HLrT8mHREWcqLmW575SCtXU2DGye+i98eKzZoS5OvHki7N/rSqkS/uXvbyyroyzgrj2N
d7v9EaV4Pp8LonljqgQjGW3uWo4PYC+SUgd3zrrFGJf+4Ex5VPs0vr57hUrK/aUAwpxJ7mP3WfNL
YFom0DGl/6cdfztpIJr/KZet4fZUrHDS7gsegaj4OXgI5ofy5EXL8XIlDNESW+FwuvU1+F/t6c1J
FMRwS69HcLo9Z89At0M3yXCXnWnIHp1jcdBXGFVCk+x473bEYJdQY7KfSftrazS3wfv3GriF/xTZ
hQiyMB0EvtbywxN34GwLQYu3jNEGOIJZ10j+/u7/IsfupnbF438w70aRBE7qzRptVa17+fsb8eeV
OdojReDY2Ebk+lM4WX10XUv/60D/W5mI3KG1okF0aztInD4Ur/ZRhFVcnvihjsZwPACU4NGOxogd
glfN773/piVyuxbzzCrPnAoZmC7KTvWhPm1FSNh/bUnZQRfHvB9XkkAKWXlbNk654p5xTvlZnMaz
eyKH4aSrBr3vPog8zrLkdlsuPT4i3xrELqGbB6GF0R+ueYgoXoNE7t4afQcZ5gU/UCRD0hznO/aD
nMyjFW9nN8m/XD8LhVrJvVti63o2L5fKsf2tbp7YflOs8hdTtmuPfLRqJNn2DcinpZMnrmcBVIfP
p+sbfx/ekfzFlN1lDZjFGhxvYTzM0yPgC9B1ycM1O7vOwfc+8P57UJ0GqwnJds6NfzD6Ga7dp+u/
/v61RORmLqO2Be8u2Bfl/MlZ06H7DLSy60urTkQydJYF+zbOyKpi/tVZXtb2eH3d96/qv+iz9xqo
HX0PeYEPbRo/9ftpm56F/0nsH6//gFJhpTup7gpS9S1cVHWPF8r9frYf56j5x426UxXprFr5K5JZ
j165GujIREPmw350j/vZiMQR87u48bj2MfdfcPeOS5QburYy64KG41usE8AHjjTlj/VHEvMDi104
xjJynvbfwH5vYY1EU5JROCy50QtjyE0HUE5odJKdYPDn7mCcxpMu9aB4DYHd7s8rhACYpKgWrE9n
KyrYI2rn4eCc+XLH/SWyQWQ/RgsSidOTscOlUV2yT/VdF418c3WB9LoNnItGo4cwKdPxvBwdQLh7
yXW9Uyi23A9WBZNn2kWOXCKd0GxA7LuOoGBm7CRkhhnZ+201LfIXtrnwxo1mkB/JP5ZumI8nw9TE
Jgqjlxm2B6ft8j7A0rZ97zUfdkOzrqVaWHoz5r2XT0GA4rwFDGrA6QPIcRgOrfmao7u1JK9rcBLe
0e8/2KIPHQFg6gxYy1Z3sNefRflSG+du/MjKhwVsQr01hgu/7zONR1LtTfIXbQWEe5ByzneB253K
xj/3i47GVqnrkpfgpgXWBLFB507OCSDMx+Kp+OKe/PBC0pbHuiBA9QlSrIrO5y3zcw+IM22JwqO/
WCdh3IbLRdAJ9afhGLOoCfhDSNoNlKPvIfje7bpkgmLncssYaQSrqs7vMfhp0RN6FO6dzb+J6hIb
lyy+WBwUSrfVvFvM077HHjldN3VFzCUjJXvt6k+IgbFuXsYmIL9yjpKs/eRtX6//gOJel4GRra71
N5Nh4+NEo2Atj4s7hK6XafavEvrl7288YdX7K89yvzvPy1djrNMmD257HshAyABmdwUJMsytdjx1
gtaJKR44h+tSUW1bMlRBCtGxHj28vR8ztGm0miBRta5kpNQbAtMCNvSdjSaBqaMvPJ9ulLRkmE1V
gQrVY+adb6IVrNiTqf5+XRgKHZS7VTajdHNMEJl3hZM/eQ55LCk7Mme0QmHbmtNUqKHctyIAgeaz
DnDx/vgpz8M6+JfpqMpU25dM0xsFcKDsoT0v62HLI9E5IfrYACdwXTqKVlTiXn73jYqDqsYZsslD
yuP7HPNzfwKa7LyF9Fges8jSvY0UmiN3rzT1srhzhl8Rh8KKh6S7YOHGl5jJrJARz6O5Oo1OWGi0
SXUel228/ahy5u4KMqG7FVlx96M1PpRcEzWrlpYu6HKtO3D80PEud78u7b1p89C+rVOeuJLduj4w
upx1GxHy1+epxFhU9nz9mFXylyy3RP9EOdd9d3bq8nPvFVVIAu/l+toqiUimC0L7gYie9Xd1ZZrH
nTVe3IHeNmzM7NP1X7gEvO8E93LjCuubsc0W0Z39Kj+iT4bULF26Pnas3wBSuVCra0JThZjkNhan
NYdqwizRuatgY+t8zEd6vP4NiqBabkalzpob3oQm2CELTpNtHXtv/pkX+3lpstOwemHlOJ9Ba61R
U9WXSGZtlZ3n1zUswGitA7gKDgIpj+tfojhvuTW13v1BBFs+gIEhyPizx+nkxZbNrf7bkpuONiS8
aP3fp27KdCx9s9E8AOfRXdCEXWLHOd5x9HV/to5tbMS9pnr2vqBMXxLUDOBaMrcdfmX7uQW/skLX
H6xa+CK+Nz7I23gxdDsWtllfnBgZwYqdN4vmEC7b+0s4oDeXtg3wmqCe/cBOHCCkh4MFjoa+/MEc
9pDXncaLqn5D+gLagG3SNWdQeOXFN7dezy33flE24/mhe2q+KyR8xuXvb4UUjDZguhc3sS9I1JV/
ylwdiPP7TwqsLXlqm2x5OfeOSPI98V78k3MojiBuGM7B9wv3c3m86VGBH7oo8JuPWDdQZPQLoPez
9ZPR/cxKjdNWyV9y2jXb55KCkSABRAtSyCOi53MB8J12fL1uye+31mHnkusO0BM7sAtpwIrw/1yu
c5ZM3AKz9xBY81dA6TZR4JedC7KazjGBMg8+tZrMulldxenLCRS/bAxfVG6fcGbnz7Xr+Y9G39w0
Au/gn/88ln1fmGlaA03sxngyR3IQc/t9H35fl51q71JcBuY9j4wUe6fjPZqWPEvjj971rti1ZNhe
VjWAfhhpEgTrI93bX7MJCgrbv60uhB+QrHrY68xxOO2T1d+A6TqFTrEfVjPe1wYY6mNIZidehxfD
+ZdU5GSU59lbw2rqotvkJln8bgQz+mmmLKl44IGuYCym8UkEbjBqJhAUB0Mlq2kxmlq67Rok287v
9rJ/4r6l2bvCIOVBlmYdHf9i6Ql1rAd0P0ZZ3sWj1f0D0FnNTyh2L79WClGvPWk6L9nK6jxtzgP6
gA/XJa/QLPmRMmebP7FqDxKD7ufC6M9sdw890ZEKqJaXDIJmAHsdWuw8MKtvRbEAkaD9gIzILaGZ
48rvlLKkoHCnrZd0U/8wmMbrkN80ZYalJYtwPW/J51x4ybQPaDjNizyiBtE4cYVY5DFPYgpubOC5
T1pMWs6GfXDJnHoW07gLhb7I052rI0ieC+x9HGwzBLzQFAbFdBMrNHyFZEu9IbbWJ7RL2vbk1uc9
iAwdE9G7MT2Wlq4ed3ZGMWDoAFC77R6S1Yh3xj/kdnEs9/zbzASoiarbAhk5L1cOY9Ub4+4l62Sj
fx/t0JN/3/tABqpugjoD9rZ02WwIi/J8XjzQOVCwQ0JVyy4smW3oSGwVeiSn6Cb0OAbtsHlJAy6N
kPnb56ZYTmZ/420pp+pqYk8mEZBR5ZWJBTo6p+Yp593hJucjJ+rmyhCtTy3o6S6mqKqmBzps3WHl
uplalXykeyUo29UZctBoNYRvZ2MT03FYKYsmAMTF179BYWtyzs4JxlK0F/e/TnkRNpvHEJUNOrBI
1QdIUeQITtSsGg2Ewo0V4FZhywlVfrDJcUfXEK34CVeSUb2jk6tbKE2acn926uxbi9CibLJbpm/g
R6WA26uZ7YxQ1KQMlrDKlwhIkRrRXy6Rd547cmaEG5nPhhJ3V5ZzHjEwKd4b3dA/+d6KiYoMqZLV
100AqqQkOT07qASIQE1IaWl+d6WgQP/Iv1UVkFiu65HqByTXtw7mwHqgvyRet544Mc/1BLyXbjhc
X16hpnK2hPTd7vbZTpN8tkN06kZtoaOSfzeJ4bhyfsTldTUPnF2cUDd7ZWiOg+uk1AKENQ8L5nRu
Hfrd3K/PWYNX9UtVYgLm89hjyuvD9Y9TyE5Oo3SYFL5gCyAEc62HNnBj36sfGqM/3ra8FH3bA55A
jrOMiUc/EvOHEA9d/+m2pS9f9PaVWO5TTUzsvAPhj93mByPoQjrqOBVUgpFs22SEmC5fx8QBJlT9
2m6PmfXj+s5VCiXZtWmu/opmWZqgjzzG6aZNe2PoJdNFDSCvMLYOUUC+WNUTa+n6XE7+TeUbqKtk
yc2OWQ9MltCE4K4fiyzcZx1XsMoSJBvGexW8pM2KOXwkSZbTkJHBQy9RYNj/BjTgdRFZe285RRSY
opo/VigPDL+Mvu0yTclB8RaRJ3xLZ7BrQPGKxCxoWHhTWPs/qzINct19pDh1eexOzJwNPV/zlFb7
l2or3MjZCt3Qj2px6bGwep0BCLNWJFv/ewnKmKEqcJOyyjN3DehF/brL0ZrubaNzGMbGRcG6n63i
theaPGUHSvmhW3PIZRstTOUbHCjldXnbFSqTRvk1OsjGEU4CreOhbc6/MQ6qC+ZVMpfMeGcgrbVd
kqf12D6WAbrgjCBvNXea4oKWx+oA+YUuQTA0J8QS08GbBdi6Mj6H+WaWYVXUFLOOhS5WVeWt5CG7
Cc1q1ZjZeZqVYP3lZ5HbaGT+YJEvdrMcS/+hFmvcspsQPRxXHq4b88WZuxUf19bj87AwEvKg0SXB
3q/AOa48WwfobrNi/QiFAk9AWHdDvGevk908k2kPRzGGrfWxdtEp3D3SUuM9FLogD931U7/YgetC
F1zyRPz+RNobHyoy3VRA+s0xzTxPexeJpK4BOzNrDsycbgLNhLykOxrQpRadzBk4nDNousEB6Md9
7+tQz1WSka5p5meezUWfpwI0VkFTP9Gu0Ri34sn7X8/Pmwig6SxjLxeRJdZMnsBpumVuvJn7sUOo
vLpxv+lctyIWkAdPit5iM1sLZL5xEA9ggEfJtTHn4+LVOvwc1U9IrxXe2pnbZFme8oGeoL5H0zDu
rUo3oKM6Benmtjpi2OWILCEr5pABw7Gzeo2nUi0t3dxLX4BK2M9Zmns2CZeairOLJOThputHHj6p
rGWrS4xZpHyqwnVqjkBQvnFpKcUwuBkNSGnw1MzwPpx/1OaNqbv/+szfKOaOuWEnr7Dp2Qgi6gVo
ynM+zDTT5KgUoYo8dGKUs53ZGZaHZYW8/9TmTjg551nXea3QRRnhHJTNC/BKIRh/mSLHb+99uzh3
k655QbX8RZHeSMdxx3XYDOIlgzcf+sE/sQlQhM2tGiNdy0XRUrDE8QLHWn4Zsvp7WddfriujaueS
kWYB6H96wfykN/wTgvajQ4Zzb9jH25aXjNTOqrksMBKYGvmPYeoe/P2zaXYapVHtXTLT0h221Zsm
nmIKJKTiaA8fxfB808blyRJmeMBRNC75QLM7eW532ETzalBd57bCw8hj4faCVotlLop0JiSeeueA
PP5twac8DA6WqwnKAl1ch/yXXVZVOKy+5npSbVu6V3PLLIq1Xr3EXE0SdwMnh5IHn6+LXLX45Zjf
GFHNncXP+jpLOCkPzSIS5ARu3Ldkn0gAWDMHPk5ityMYllarf8qXxbgt4SBTqFmNMXaTXflJURiY
VBjiTQRHm3uaA1WouTwCPnQZILL8BlgvRg3UBgfzfkPMiS4rqhK7ZKLlvLaGqM0iXZsZJGY0pJnu
OaHauWSgxkZQsC0hGJfQiOY8KqHtPr1NMI4MYB5kwRz0RcXAGeLFbMWY0Vif16A+X9fH99/vjoxh
XrXb7mb7XqSFXccgRA2t4kO1jghYL5xJnwznxZ80qq/6KemtW9cmqycYVzrW3yqUUlh/YJifWuin
HHz2PoofTDcS/P5xOzKuuZNlhdibtkgdY4tRWk9GbmrsQLW0ZMDBWK19na9Funs/O549N77xcv0o
VCtf/v7WNVRT7xpAHQdrmf0FTOQTGGimRhPtva+ljjwqt+Wopw90K1I0Ov7O98mJgi346e0z0xjw
+0E9qKj/3L1pcjcfd1KkVl+GXkPiii/INYnQbL8R8X0Rut401ZdIptwPY7bywPaSYrefco+dl218
sUZdE4tqecmc/dqzA8OacAoTP3aFHQ9wSF2pS8tcLpG/E/iOPByXO70BkEEYQU1ee3beTDcc14Nb
/LiuQ6rlpdj4wtvZrJz7ydR3/4yGF1V59dAA3tBpdRU+hYDkdjRzIsPKjNJPgKtXhgEZQua1BEc9
HG/7hsu3vbGDqXGmIg9GP6lRLaY5ahvNh4YNwAfX9SAqLE2egsuK1SpbcTmE4G5fqn/8fdShjquk
IxkxdbxG2BzuukLSzc3qcHD3+96uT9dlo1re/lM2bmm3gvW1l1iUPVQWPfPRj3xPh1CqEoxkxEst
mLWXq5+gBY3FU8GauBp1CDWqxSXDXURFppxRxFUDKBnnsurAvm3oaIVUkpHsdq+seUOG2U+6ej46
JQCE+yWxLB0kh8Kw5BYtK7MDXixou3D49DShiWpZgtfRxNDxootRFF8g92nlngXK3Q1aWTj2gwMO
RoKWF4w0JTepjgxrLtgCzaRQHQfkrRuKwV0FRnuue5WrBCRZbbdwcxiZVaR44SZ19dINL7ZJysjH
fam5w1Q/cRHcG8eQbwD0z2tcMQv4rBlSnFvosikqqpuQ3x1HnmYzL30KBFVnUJUbNOw30GWUZjnE
tx2AZLuet9e86DsjKTCCG3aOcy7W7nVzm+P19VXikYy3zsYNlGY4gcIJirCa3bgduzIaSicy213z
EYog7q9OmMH2BYyhSAPr1xBkoYVDMAOAGHvVgbUfrNqM/Pm2Wp4j98Z0zZrTvWw4Cm38FBSgPZhp
LAwdyoVCYHI7jLka1chM9GJQb78fs59NF1vZ/tEodX1y7xcDHLkZZsGkjchnnDjLnozgW7GD67R/
XlmK/Lkm7FI4DbkdhiCYyCpw3SabkUXmWMWkbyP4cY1OqZa/iO6NyRnEBWaP2RtJjf4CAvaGHgla
39cNaKmWlyzazcF3MzFhJIvZxCivhiMRh2nUxaSq5S830Zvdb7TPAZ4B+fv7GllAZ98XJ94Cfrhu
cKrlJYNugNDY7oWDUNHzDmTx7qlRhVurYxVUqadkz34+Bmuz4GlWg8V4zvzYqFEE6Stx5PmqGQpT
3MlykygDn7THXMJSNOnHnS++cc/6fV06qqWlC3kyN3/kgZ+nhjn8WPiKN7c9GJqrQCF6uT3UKPhK
ahMnO1Yi8rkVTzyLMk+nl4q9yy2irOszvzMGLN+UZWg73rduczUWq1pbegZn7jS7bJ2h87y4p32V
4Kl6o1Qkaw2mHfN8DbYNDJHP7oqglvr942Kxm/KF6Gz6055K4rd5OZYsZQM/cYZCe4dEc7drUp0q
yVz+/sZch7nO2eT5RmJOyP0UZjzQ+XhdGVX6Ipkqz1nV5ytn6ei51mSHaDwa+9fZrnP+zRT7at4y
GeqAUOfPTyg3B/NFwBdOMXX0PDTuz91tX69/wn9F3b+fjiCQ+XPtwClo7RrmkrTd3rfft7Jn5FhV
Vu4+NC6A7PN4QYu682lq68Dconn2XeOwIULaP4P5ZOIfnZY7zhrvk2Vhbt2w2h0j83RmPJ0yuleP
dJxqI486k7V16OVNf+At7eot8qhl+EgM54YBrPN+mCKb73SK56mel1+rRU27OZi7aNc2BO2VvZ12
jI+VU7ivBAzDDECG1W9mrnNzuC6L94+TyKXPfgcn7bKSIe2237VXvfD26+4LjaDfV0NAXP8p560n
LaW5N6TgeT0UdP20GjqenvddOgAJ/1zapwtdJ0KHdPOWQz1gQtYWJ8qWeNyL+LpoVLuXNF3wppmz
GbvvV+Bo7t19ja6i25aWLySSDaQx8zZFvr051Rl6euudCI3zUslGeh66FPiTYCMfUmK0Z9F/BORO
uM6oMOmQqFRKI11IxA1stwimOt1akYdVQx9MxzuhkU7zAQrJyyXPZQH9cl/xOfFFXtKjvVTemjho
LalvujkAHfSn9vSYiOHmAvnP4Nle/fnByKbb/JZc+bQm0DuRGZ3Og1e0BwAHztFmUh3Pm0LycuGz
t+etInnRps1OAaxvfWemeHTMTjNVrRK8ZLBAx65Lh5Rt6g7tvbHPDxhm1Ki8aueXn3xzJTlL64NE
t+LphmmgfaxjICinJggZrluUannJWClZJ6BBYMlisA7GyB+nIotI52hOVbW8ZLDDVvSrX5c8DfB+
qig5dCKLc14dru9eYbEysp4RFOUM3GSeGrXxRBf74AvzBPj7k0t07YWqn5BsdquztmQZNMci33z7
xV2+L1ZsTUxjsgoByQVQa/abxnEHFFdtW0QrSOVdcEuEpHW+XBeR6gckk/V8h6JzDappdK+0/76S
byA4uHHzUjzge8HcF00FfWz+nfsvuftzWX5d37bComRW56LJjbLccqh90x3dwEUbM9NYlGrpi6Te
WNRWoDS2OH2VrqAwjz2r20PLa79e37dK3JK5BnSe663DvvtsPrVrHVmZk6ysPty2vGSu/rYRn3s1
qGSqNTRa+Pgc3YlcV7VSKLtcAy2XqVsQVjXpsFQHj1ln8LU+YEwk5JsOoEMlfemSNYpi39wNX4BG
06PIs0cMT2uEo1paMtUG0aNZc1KBamfqI6BjT+E463Jn7y9uylVQULU23RqYTWq4XnvnL45Zh23A
7JseNqY8C0qDvQzAhSlAhvDUojdalPdro7v9FHuXs4rDPlpkWwRKAi5/ZhbSBMuquT8US8vVWwGk
pcz3twbM300ZrTNCjW3wdEPp71uTKRNP7xn8Ou7VOnXs7n4Q1SfAl5xmW7d51fIXM3jjCeYt3yba
u1WaW+5R8OHYWeJgkl0TLamWv/z9zfIDmZZ8zByR7sZ3i/8U/JNZvN7iB0yZdJo2CyldPjTgtaYf
0J2ceEQ8+wC2vr686lQlN7Naxjp1ttWktjsDjZ2fClNHl60SihQR5CZ6RcfaFSlpvuVbFxbVS2Xo
btP3/ZcpA5cyMIbZZMCBFuYQ7sMaAhIj8mCpGL6Or4tGtX/JycwGX42h9UTquF/36Tdfv5jrz5uW
liuzVu9ZzeAPYzpa/064pI3q997fVn43ZbhSYzZA0LpTkdagcnEaDKdO/yzaMEahMHJJtmWzW/hu
Uackqx/2Gli7uw6cXCFwGV+DZxWYxPOepZRsMS1Y5GfTuVh09AwKlZErsW4mOjc3xzElwcNuHagh
QmadtvZGFybjajRVMfkD2txSN2gjapoHuytj4uhgClWClyy1dOuaNlnbYDak7A9TMAZRJ4LbnLsM
p9HP3M87i+agOLa/F5WLaTPUUDWN76pzlQIBx/TKQXAIhhdfAGsSNu2vTFsEV4lFslIXkwFU+Bcr
BckuUpxxZegwnxX7luuwNh0JHG5ZpLwnGHVwj2XdRcYy3eZf5BosRrArd+468OGtPMqHKukXwH80
p5tcjFyC7YRXBg3GMVKke746Tnvq8urDsm8axAeVbKQL1W/HAkApM2pz3bxGAIbqIlyr29GqxW2j
v6Y8xQ+e5ra2WSDSjGV4h9G0ALjjdeEoXIE8we/71sABXiLSansc2anym3DJ/6HbbeV1U65cjkDD
wMVt4uobg7ByUSUjw2EWjuY1ptq+pPMWmU2Rc0hmxig/GgH939N+nDrNO1JhUXKp0tlHZ6w3CMfa
1qhfBEp8N15NcpHSNcagN5Yextr99DMG7NkPlHy66Uzl6iRdi3YSFrrOAKwZA3cnmdblG1/sJzSn
6ngo/stR/Z0XN+WJfbFTrwfqBh4enFFMKaPLzTW/D6XZLAnGPcy9DRcmcvpV+FNG6tDiYqZGOC4L
z4E+ZpstxoMLi28p+Nnn5rVZ6x1jvF5me4KgBw+MvQ8V4wZlIcdM3a4Ll1RnejHjNwFqY3nzhOSD
SDGjH+UBi7f8821iv/zim5VJTa08c2mbUgBWMfMLKbKnNttPs6PLdSq0XYYAmEa06oL7WqQimMbD
5vs/t1WsYcFJl9BgE7c5TCqFqxtaVOySszHN2s/9iBr6l8m77cknVz5LT+Sj5zVj2nk/Lmpv8U+Z
NiBTeGIZIGfMMtezWTGmHnJ7LfN/rFMb7XzQ5FAUy8vVTxtwVVtewNfw7IszfVvLl3LRqI5qaSlh
5fQrmo3bGk26vn/wtyJah/7s+b3mflXovMw+26+0MtGLCie/YOao72OBXuzrSq/a+UVV3yh9NRVF
1TUwJ2NpDqNnP7BW3KEjXpNkVi1/+fub5d0lK6sFV2xKyiJySRUZzpBktXdbPCZDUrR5bgPZERqT
BVM82ugj6LfIX35fl41K7FKcOnmFwR1/F2kwuqDatPP60BqeDtNEtbpkpZlXoFPHMkTqF1Y4Vlto
rb9u27cUpU5Z7ReTzcfU4VaIltZoZ7e17Zsy2aw7m+v/cXYly3HryvKLGEESnLAle1BTgyVbHjeM
ax8fDuAEEOD09S/7xFvIsNCM4FJagOhCVQEoZGWCBaoGjjuSx76e/3U6fqyVt+8Or5NPRGhJLwoK
d+mq4hVkqZ/lJtLRkHt18olo7ORUWZg5K4KEo5wfy8VNSmCYhqHcVUjFO9if3i7Wrm0DB0taRZ89
9jMqPy/jvgzjaXE6XZuZVIXLAc7a94HvxaXrvIppq43MEKc6K2cHL6myFRkGHBaP2VTHygm/qX4L
/2bwdV00PsjJ0C0+LvLZ1B/qSB242kpgpqG1IBWt5faZjZmHYJf0oAridMmuMNLZJdwstxxZMInL
XpEEVHwA0uL59tAmZ9QitBe2k3uhj50OTYGNDzqakSa0Az1tG32+/QmTXbSTNR7MCaeDQGNgkKun
ssmHl2Wxdnr6fyLCb/K6ajuvAi6iSaMcrZjdcBprSGYHWxUCgzvq9BSoyDYRSjMwPQB0a+dcOva/
yc5Pt01jGl3brYXT9aiiQtu+t7tD34/HImySfGenra0LQqPZs7dktjZpQ8JjH5BjuezDyds6PUVQ
t647B3D2Ae0iC8ptVx6GyNkiPTUZ5vr/N6vaggXVAx8J3HJpH/qVQuQteMnDLdIRg0vq9BSLN4dV
xBBQTljFbuYkbhtsxKpp5loW6J1qyTqrr9IWmgy9V5xXxzrnhbfTY7S9ehnBRNR7i0wHQu9YOaZq
dc8k2lnh0AkpCu4Lxy8dPBkA3EZt58Ss5WVgbOM+YLK7lgq8cPAiXiOaZmSbPsq/0tXe2LANdtfZ
J9ze6t0xaGRa9X1c2z+bro8Lbwu6bpi4jguL5sFR9HqQwaUvdld5T/MtgVXTxLWtehAdMLkSOWD0
rVNXhUnVk5PMo8PtFGOaubZde0G3NDadmjTvl68OutLiriW7KLQ9W4dahVPQsdxakGBY/dixK8SC
/nJbugEoNGxOOtzK73wxSmeWKR0/2e6ZFWGc0f8taEy7bRuT6bVYLQSRITjfr0119aFkUFwGlKsZ
s+O+4bVYxXvnMDgupu/V/7o4+BIIX0fjVvnBNHlt52Zu17SVixQ5Od9L619r/jGNv/dNXAvTxmNd
KDMkGeGwsx1kabHwIyj9NrKAYeY60IrMLeoCAZLMYK2ffD86LSXOp+4uCTjP1mFWI5RIqENyvDUT
J1mj+tFRP9Yo2qjqmyavhStlRPqDKNtUVv65rp3DatXA0u5DRto61KrrC/BgoVyI+rhImhn0lXN9
BCnBvt1Jp5iYnDWsVdHLFETYaWb5h7UrvjVz/r/bjmMI2P8ozN9s20CZtHQI4DjKHo4c7Tdgiz+2
I7ji1u7j7U+Y7K8HlSvrKRiQ51d/ShwrOnShd3Sidt89XsdEMRHl7oDTadry6jDPXhJa8gQUykY2
Ns1ei6ySdC6QqdeqFQ3iuvDmuLeWxGnanRn5L0QUX+1mxDNr2gwWUKqoQVR16ldkI2MaFlinhCgH
xSQ4yHBg7aafdvs1X4p70dTPMt/qlzfsVzozBC6Vbs4goJ2KGc3lHc2HmDv1513Oo+OiohDsyG0Z
ydRCEajqoid2fenedB6Tda6r/sb9PcIm3/Iw/EoCXOqdSz9BNF2NSRP4uyCBtn0125tP1LRFl5ji
2FPGJu57ARhTFVds57lbZ4nI1zwa6TW7rf4MPfHiCJHR40L9jQ3d4P46QiqM1LCuUPO4vlr67cXu
XpW1c2htO4TcuuPhNRd7Vpedw7y6m5fuzIstrlPT0mqBi66s2YvaEDNf7+bujpFfTCZj8WWHXxKq
w6OgNh2qUuLlb1T0cwiYKs2Xj9xbj7eHv+5Nf72wYHjtmkkCNfsswyXf9ca4ah9n9rgMU1y2j2rL
L98NW3xC2xYzGjhF13KWWlJARhKdBEkBivzn2z/ANPp1Vd56/aomnjvwm6CBxnQWJmG+9SD97sJi
4lrMBhkYkEQDBANXGaTdstSalw89aLuzwv51e/bvej0+ocWsP4Nn0RY9A2dAlYZ1d3Ba51iHZGNP
NxlHO8W6jvJK6IMgqckCFdDqLDZhLybH0TbbTKEJQaGFMM2qu4lAAaaPc/qRNunqDofbxjHZX4vb
yGqtuSsVLrRQaciUF1ui/AYVlUTy8vftT5jsr8VuCQK2qqx6delrynJ6EnlmFcfVzmxK7jwfQkm7
3mIJ1TFIXdijpFMi0Gj54IGU0H1wyca5k74fwzoCqSpRXZQ28luHQkvpWtBJPTvlKy2/5qWfMP9S
kD0vJfgRWig3fJUc5NpIdfljBGxc9JTNGwgHgz/paKQ6qgbVrdcfIWTs1s8LaAkVj9sRrWIbnzBE
w1+IJI5wdppRgtb0l+MNyUJ3NRXCLloYozYiuedicUU2HmcWnaDxsnGsMk1aC2EQVnmy87C7UP5d
oihtAel02/cN4aWDkGY5un4rMOlqaZP6KhfeLHGZfwm2ngNMS6rFL9QaPKvvkCK4KI82r+I+OIcW
WFGy6VBusTReN6p3NjBd30dUis39NQ/hmU0mwM2nfRDcgVnpWI/FI1vbe3Ahnm9bzJAtdIQSi8ah
62t8a2qK+EqQL4efS/T99uCG5dDxSV0jLLsSWOhp9g49fe1nKy6WzzbZqIIZDKUjlDJfBI2wXSTs
5r72g9gRZz6+KPGN9L+9Xd0FhOrSPosX4oye45a3yP6LW6PDVgAuvhEKBn/SodyqLLjdDxg8Wu9o
0R8dm8TQca3UhyYqN3KpaYm1SK5XcGi3OaxUgQTEtpuHeh4hSS3zw+1VNoSzjrJiNfRVCc9VKukI
YvfpQ+SOG9AB09DajmzPjc+FGBg6jvjL0Icvdrl+3jdrLZLtwculZ1s4ZLkZlJKqMEKiYFsd3ybP
1zZhKScoHkBhPpXWelZBixNo8L0hP0Nl7SrnEdCT/3lKdP3h/53fDqfnyppOqvFfpzA63baPwWv+
Alr5CN6+dLAvLt1xjJxznjXPpWT7UoOOtaqqfh2q/3Icd6rYyafjnJXHASIyThV9uv0TDN6jQ62s
jpbchthtWsjhvIrmgXZb77aG9dWFUaS/RI1XZahstO0985DdZtDJh9Fz0O7MzMH1V725BXgQIOwY
QdiWU/nBmZ+Rhj6LbstBTbbR9mC8e4Qt5IxVOqjyWFF+x/ZxksEx9aCtFtAnDIVKIbp1UahoKNd5
AhlOcntVTY6pBW4WhiFEVmF6RaYHssqDjOZLS93jvuG1yJ1tpqBMAqdZ6+x+au0XC61lyMm7Xm7A
1q2FbTZA8WDimD5EXRISklPbyIO/KRZjWFedCwLsY5wEI6bPo295LU8Qw953UtDBUH4HbYGINSol
nvg6AvODZqwfYCrcSPWGZfWvkfbG3Ys+i8qsg13oGiQjxN98z08UtKt2LatOBkELXEvxegN/z8cj
DcMkG9r7qfY2zuGGfKADovKZUz+0KApV7bPt3kcZ9IWdS7NL3AZOo0XrxKwogxgTjp39FxG+lPyx
rDbOUCaH0aJ1rIdxpddEADrHc+41j34U7VxSLVKHtoa72FdfdFUc4mlibn4tZb5RAjNNXAvUtZZR
3wcljh2ZegiK5SHL+o29z7CaOhwqmJy2nK+F00KhP2IKqDwUq1gOuRXwuxksPRvld8NP0LFR1rSC
dmZgKu2Hb1HUHYJNWT/TyNfz5ptoGiy8vDkonabC/TJVAGEHW6wtppG1OLXqIGiyAWmgcdYYhD9J
BxTKrhjVwVC5282uHyIFtKt7N7nWUTnuXbeJVTDN/Pr/NzaB+Add7KxV6TwUJzewPimLPt+euWlo
LT4h0Uos6MeoNAiKX2iLTfjibwknGBKjDodaQWASQdxapV62HOvhq5j7p3oT8WOauRajwdxFYcFx
RWMzeYXs7hlnpY0jnmniWoD6NqmBYEf5Q0TNIw3mZ7GK0yKzjWuNYeZ/YZUsCSFlC8spRXEqXfcU
NLvYGQnVRXRwgAly34XJeScPIMk5u1kW95Tu83MdqESg7BXmDbI5xJ9e/aH9FubyO/Rdv+5yRh2s
VEMuCfUcZJVGiDrOonA8VN3mm4nJ7NfVfhNFpLREM1ToiF9ya0zw8FzGmVi3dG4NmVeHKvVlg6f4
Dpa3F/s57Edgl/1/1sDGYWM87DOPFqsgsBjbasnrdAAO4qnuy+BnQ9ALvnGjN3i9LqkzU+lwIblK
R+4/iIlc8tpPanurgGwyvxavyh86FeUDTmGUP3cVe8Ktb+fMtXh11yBvKymQxCQa1iR6Su3oJJZd
dASE6pClmYIx3bKVQtf6cg+y+rMc+4/dPG3spQa765ilSoBQVVXQ0oKs08qPwdLK/uAJu5WPtMrd
eZ+RdEgBWnGGxhnwJuA00e9S0Ze+bBNej1s6VYafoQM8+8Bac8GiBsUa/9Au7FB2w6HYJK43uI8O
WQisXIS+kiptwYe/0uGehFu1V9PQ2kESrdqeV4QZoFd0OuR4i8/CLdpI09Ca03MFcj41welF3kD+
KgBty5aUnSHh/KdV9SadAV1IFmFl6EJsIu+LTRz3N+l7/lTlbS7iqfYjZ+MG8v6PiPSqripoXcoS
5CoCV8xk9Xh+KKLNatD7o1Odbk0oVIPYNboya0xFUAyJqjbFoUyDX4331khkpB2IilU6keDBd9om
mSqypUFm8HgdVdfLTni86eu0FfPJCctDiNK62lSrNw1//U1v5l5N0bhCqqFOi9o62mFxomN2mOnW
hmUaXttN/FWGEarQdVoP/NCwMFnd5QB5lePtzcrgnq4WVOO8liVoihmYAJsnGjVnl89FzJbq2DOx
M3Nq0SW9vKsrWqvUKe3wPGUCdLw1/ccWgdpXOnC1nSWbFmXPDEkTD/9nD6+RPkCffdBvnAQNzwB/
IezQpuyDbgxb7nAnQkA+q+EY2i9kPqh+jgN3Ot1eDEMY6FA7nyoVFDWSJ3PcQ8jLp4k1+9ZAZzRb
VN+7PUeGy6BkMU7/TkWTeOsW99L11vfOg5IOs2tnyJRMCmcSH0AgbxKP1Vq/8LKLOXWeiWcdbtvH
4Kw6GsuClEhTzfhMz6NEtOzc+/XXLuAP/az2Xfp1RBZ1oFI3d/hEFYg7gImb2Iu8nUc3HYw1lGtL
oxkHoHYmBxsdUFE0P7Go2qgRGdxHh2MxVfac8xBHN5GVSdY3Mxp5vY0QMw1+zU9v0lwRdF6HhhMF
usDmUgC2o8ZxXw7SQVhsLiRR46QAYwq/oFs2njPxDW1RZ+hx7NobqQ7Eqjo0yzTRiqJrOD+BzfZx
BNvkbac0GUbLoL4Me7+kAUtzh4Kcqphr/pv43Hu9PbzJ57Xkqcgo59rG1ugsS2Kx9eQODTQy2Fc3
EruIxQm1tfS5sMBeBId1is4+0om9TNYruIr3YOxIpKOxvJ7ZksoZXp+xA/ft4zCGhwUCkLcN9P4G
GeloLJHbyxB1RKVqqc79WrzIsktca0uh5P3ljXQkVoeCke2gCSJtMm7RWORKfLHycN6VbyJdmscq
FyAVAhd36XFN1rq5TM6wUR1933MiHYpVz61slBU0acdKKNIW8B9FRXAn5+Gfcgi2ephN9r8a7k1i
iGQkQo9RldI5gOyjFassfOzCaSPvmH6Fdv6RtRNmZYThg1YklfXCPOvC2yFBQG+kn/c3r0iX6mmd
STYTQ9osVzeRofXASuezRw4oWh3a7N/bXmr6GVoYMyGWcZhBUCqcEkzIL0tLPxK+xAxv8re/YFoH
LYiF4F1Rlz64WuiSUk+cw5E8hW69sbkYhtexWA13PBAXr21qu/YlDO1PpC/jNdgq5b+v3UsiHZDV
umzqR4l19vpySDI5BRD8GN3DSNR0qYj694oXivnQPgaArhwyZ/x6226GldHxWW3mlbYb+Sgb5Owg
rZe6LdIFNwVUczfOXgYH02FajcdDDwRAOHup4V4WhRsjIs9D30EVhx6nDsovt3+KIVfpYK1wzHJu
sXxMx0Z+86KsTQbf+X17bJOZtDAP0dYeQtZxTLOsPvRgnE8kJBZAJ/VtAX7o9jdMPqbFeuVQvwIV
PFJ5CbY0XMNbt41HFZ72Da/t1NKdAUzliEE28HPvhHGNxn/X3kXKCA/WQnyNBCGQcb4eHf9pKAXj
kLWxrgbb6xiqtZfN3Ec4ezkyPEzRfDdaYRuLyL/QdYvpwuA7f0GpOu7KDDJr0L+VpzlgRz7u2+J0
EFUwgsdhJjD7uNbHTviPLvWfb6+oadJXg73Ze2prAQe8b6NEb88xA60eGCk2bE7fvdJEOnCqomL0
RvlfIzSIXGYnDpSfNNnH0Pag8PWNRk4crVuIctPv0IIr98BvOLY45IlSilhBuvZYWqCCvW0lk/to
YdWMNBQ9XRQoBoB1zcqz55XnEU+mytnF0Ugina3KWtqJ8tJB5GbL19BSVdwU4cYJwJAVdKYqFZVO
4fZoQIPa+oE02JglIDF7901dVScDiMSvLFgH3hQHfnHq6g6vGu2ab3iSYf46jgqSKFUf9lObOoqf
ckISl1soHNf7spqOoypDNbc8qlq8xuTHwIeep4zuI3vLNU2zv25qb0KsCCGKMqOkC+cJHjr7h1rc
Z8f5dtszDX6vA6jKue3kHGBwVJ8OFeYvxD4McKQDqJxgnatg9JDPZBlj7okApdTtWZtMokUrAEmr
yxyrSd0I9XkaVOEJYTslZdDxjYqT6RNayGYFhCqKEZSqPkSlJPSLMtociNXt/AXaTpirTqxrD2pl
a0RJFJpqFRDww96Q0smkwsWFWM8Kj5eERepULY01nNrAaoqHybZbe5/ne5qRyry2ey9QY+oJALU8
eg49+ljkZOP+ZFgD/V18wpm9cGxvTFc7SGu7iiPRfSBgid3lRZ52XGihCT+1lI9pO04xi7wj6T5Z
PNtIOqbI0m4DrVcK0PksKBv3dhmzlT35ndjSpjBYRoeY5UVbN06EOha3QRzHAIGXLDqUM//fbdMY
NiwdY1bhXEYYqCrSUBYPocMO/ky+Rr6M177Z8B3DmVwHmwU0C0dg+MeUL9Z9FH1bCnUZvbLAm6Q6
TMvWvmiy1PUXvsmeqN27eOvvxpQEU0KaICnJehA7HwciHXQ2gycA4qP4FSRczz3JHgdIDFblcNy3
DlqiI9gJA3GdPZjnkhCSxCMb4ko8Dfzr7Q+8X1iPdNgZIWrgA1vGVC4sAZr/ZHP1rchKSFc0x6V4
cAfy+faXTOutZbw6b3vl+jOerpwvOSQ9oP6QOQ/O8nlAU/LtTxhCztcCegXqch4zBPS48O8WnsmS
tVJb2cIUElo8+x3p5sgfx7Rk+WnK+wdoNXwCUy0uyf6X2/M3fEIHpUEA2S/4uI5pXdnHGTAaAaJj
FLwgGy3X19vfMNhIB6Tx1WsXj+Fn2EI8qqY94yVxAw1kGlo/qMwKCMYJQ/ulOkRzcb+s4nx71oYo
1jm6MsLBn7oiDjL61Kt/C/mzKraeTkxjX///JkMwtCmxsClxcp7zI9RJnhcpjsxzjvumfrXWm+FD
iLTWYFscAb+K0IAvzrMiR8G2qBff9RnP87WwKtCtNIg6hKQg/z2rMva7J7G8hvmv27N/d00xvBZS
Tu+HEu299MIs+g9aQP5X1tGeaMXQWkAFo9Ws0ASzLl1LE9XLU5tvscobZq0Hkp2PRevU4VUXbuhO
WW5/70W76zbheXoEQYNgKq2hygHpxG168uJQlvdS7jpTYXgtikA1HsiJDtHFtezTnAUH/JhjRre6
At71dgx/9aM37mhn0q2yuc7RMWGnSyESS+aXcNwSEzQNrwVTVXgO2G8z65KN3TnwSGKz+Q6N04dd
7vgX2x0NlgIwuiJl3O94QvlUnn0h3V0VJFiH/GmdselwH+rQ2RwO0RO3CyhxV1uEzCbTaJFaepPr
TJDJBgcreCPL4TSXIoZm2YZp3t3JMXUtUhXIAjqQyjO0+VUXC+XTwMLrY7sehoJ+rlE1nuWeIiG+
pAUuOMOdikQ8ugTVlHQQbmYrjVtv2cgLhoymoz6dwR38xRujy9AGl7JaerCiZEmR5y94CN/iCzYs
ho7/zBkIsOxRwJE6q7wLJ0bu2FSUB0gQVqfbvmr6hBbIoDisIqdDZgYJU2Ln3iGXPh5Wd8FS4Kla
IKMc7KyNCqCtOanEb4qUjD8mf+tJxpBBiRbHkXBHwCAQCNxHtXnuVZNwZxd/AKZ+/eibHFSDU64U
kWtdIB2PbtH6rl5Esvb5nsMChteCmHRdPlXoKL+Afxutu/WTSxBo3dZjuck0WhzzeqXg9wd3eKfC
p0CFQ4z3kl/7fEYPYlSAs5xh6sq+nvVXKGii7ln0Oy2jRW6nvNlhDFsu+FyOE83Oru/GfFIbHm+w
jI7/XLuqbleKoOrc5T4vnHtrlRtDG4JJx34OMpNZ3eDlse+bO+i6fxhH9dse7a+77K5j65yw9Tp7
xfCZbz93TnhSgf3ag05q3/BarFaiYAOu00XaSJBXs+FUTfmltcuNOonJ7lqwdr41FS3HSyDFeT4L
aiAEy50zv37yTaj2ZV2GwTxFFxnQVOZ9nDn9OfR3AZI9z9VCdXb44FttTy/EdoDH4aeRFWfZT8d9
dtdC1SWriwp7Sy94GXpYuyDx8Lg81Ft18evy/QW6wuy1aKUlYQ56ZejFroZ7oVwQDOX3jSNiPrIN
+5uWVotYtO5ziPfAQFfNbSbGc+vtQvPivHB9d3mztII7gd+HFb2MLscWC0I8xTfyjGHWOoyuCrhr
cZ/RyxQsh9l1jku9M5R0GJ3r8aLvJGw+Qry3qPtYAuLfQJvutscYllTH0eWKWXNdCnpph/BAqIqn
kYDL41Ct3/Z9QItV4AkH1UScXqryAQ80gT3FEqoP/o/bw5ssf/3/m0Wd21oA5YxFpVl1wov3EtsQ
jIhvD25Iwjq0fGB2X+cKti8m5yfJnGOb27+XYYvK2mR7LVrXWtgT+vKwtP7Hkj37NfqK0fO3tYWY
TKNFa2jXvkMYlnZSKkGd4jKo4HTbMKahtSgdnDLLyrDN8Ww+nQfc7ftwVzcIztpalNac5H0pGLh3
xmEQF+4PkzhDuMvaghW+v6hgv/jTY3KfrvngwSFDWiQ9Le+CHteT0d5IBabhr4v9xiFxfSgBKSjL
tG/cUxeAG3Bt76x82bC8afjr/98MH1YQ/pBN0ad1O55ad3r0c+9s4wiya2F1MCrUTAMpG/gMgzZo
5Ttn5u8qaWFhNbs3qsDzxjAgsxcrEll3wA3uMOxUG/T+gqL23QKmxwnBtKjhhRWF9aNgtv+5narh
y23jXGf6zvZna7bvOJ+6Fb2yKaf8nA1LDHXij22QJX01H0TE9qAXYCgtpaG2RQoc6cvU9rOPPLDs
uF2brZd5Q+TqsFRpVcR1yqhIXS4PtqAnUP0cbpvHNLSWzmZUzgpUW+nF7bzl+xL4zItH0gwbmKb3
PR+0sH96PimLXEQhZp4FduLbayJBco/nrH23cB2R2g6O52eRVaQt9JSr1X8aJ/ce/dgPfe0f9xgI
PHJ//oKRh2HVoFR/qaK8/T4vVx1uSrMN1q/3zY92yD9HtyRO3JKM80UJuj7JrgRFnVdvtbqZRr/+
/03ekdKboQWCvDOrJSG4W4Ll53DbLO8vLHpT/xw684cIHYwYOrNAnAU4TRNap2XeJ0OKLr0/h59V
RdB47dBLt+YHZIg79IfFDtuavckwmlvazVzkke10aTMtgMCv7QIpv+DzPtNo+yzq0FXhu2WfCova
MRpsLYCC6MFlW20shtnrGMu1EUUUrj5O9NaQ4G31MgZbOGPDsurwyqGaggr1vy7lBKqbRftzubb4
OPmudAAA0J/LGtk2BG8qmEZZ+bnq7Xhm/a/VVp9uW95kGG0brwdRcKfH7MPoo5M7cZHtainxiA6Z
HL3VWlxqd2mxOofAn+LWlSxZ7BCXtvzf27N/vzZK/mK68xvcGK46h1H3ZXSeC/J5CB7KDI2kP/pS
bpyOr2nr7+2QRFrcFkvfCabyPvUH79QtF8vKPxNrfbSgV4FDc9xMfcqLZl9603nwaFtYbsPxMLOU
jncBQZf9aIsh28hBpuXWohgqpWPjSCy3i403bivmHadBbi25aXQtjFEuzvpFQCh+lZC6qzrRJUQ5
W1hNw+g6VtNjfbtUoupTNFydPDc8L36zscRXb39niXWIpjPM7ZpdJdTAHHIaVXVY6/UL99iH2Qu+
33ZVQ5rQsZpT5bOltSyEg5BYVh6HbfeTZ8vHfcNrccwnt5oZKCFSr5F3C4C9aH5IFj7v8xsds5mL
2VVCIvv7rX9Wa/FhsIMNFhuT7a/L/WbH9VaIc5fD2qVD2KNrt467Aucpdm6bDdMYkoROclc4owvt
KiSiNf9YuM9UobA7fBToA58uOd+XR3WYpj0CK2s1MJAcXoXrP1dO93p7Zf9jdH/PObWYnUvPheRn
06QZFM9ywl6Y+0rkJ0FKABLXGBiwtMvqk81eGvn79jdNa6IFss/Q1VX3ikHS3LvMTpvkS/MiAj8B
Sd0+j9KxmwUCeI4yZFXSjnE7r6+t2BIDvXrOOwbTcZuN60AzK8qgSmkHl8rJv2SVtbEbGwyjc9+5
kHT1oyDq4DtSHmZuqbhcMzslVvW9qd0tbljTZ67/fxMToo3qYW0GtDEMHBIroIAfgw90AWHpsNU6
bDLSNU+9+cSA1w6mKomHoC57qAL6mG3SvJlmf/3km6HDZcnKKWjhljBI03ypmuzitjgghex42z8N
W7KuCsqrUMlwQkhA+xLEuc59gwIEE3bSAt00rypGM8sot6rNJlO5f/6eFtfrLAJEMW2vvNUhPQq6
Tzac6HjOLsvd0iNYBVeqpHSrA1vIoXe2GLdNK6HFsfIXa10gJJdGQ5kgC8Yq+iCn/y31RtHTsKnp
cMWsgiiEkyFPUIulqs0PeV885NY+uAfR0YpuVFBnzf0+HUV2bjP5TKtqVwGI6CjFopQzKCXhozZb
aEzDaTkpLvZBSYjOiMdJpWQzYuJ+1N3hbHHoSvdUA6B+2/1NZtdjt1Ec8hkeLqmBPA70+lQcHpQz
bdjGNLwWvwSNHw6kH9t06J5J9N1bnviWwxhCSYclrlCUrjtqt2nRKHAtoEA2NhtGMQ2tRWlTZjM2
LbTRdZEX+wp8VfnW44HJINoOjAZecIJwWqR2HT61YZBk3P7e8X1iY+QvwFQ7ejnpAcqF2Q+FzU7V
pqcYjKIDpjqeT6QesJRj8xoE/NRNO51ER0tlVAYTGOV6aLGyKObF9KXveBe7S2THt738/TIk0QFT
oqgWIgKvTSn56PTfWQ72jPyjF/6aq1+3v2BYVx0zFRGnCENnblPFneMEcKw98tOaqY3DgukHaGHK
CpZPQQHjNyytyybO8n/G9t7yvw9b4q+Go60Omwrd8KpEDp8vndfRQ9/gfRG+FsuHkhxIuLVHmXyI
/Ln9gf9DtkJis4VszOeadEU85M3XfSugBa3v4xF6Da/+ORUPEu0SQWknYl2O+4bXAlfNfaHUggX2
JnYkM6jGbe9gVVuKeKYF1rZXB7K7hNeoYEcgRSFWc54AjGOFA0rw8mtAgl1IVuBetIKqtUydOzou
EnJfxROY3ikY3yNv5+1Xx0yV7tLPpEdSnsk/+fLaOp/rRcWunDYysyHMdNI8v3eEW62YvgV9++Bx
7n8F+b5btQ6Waj3XVfOCoX3vI2s/ustTp55v+47h7KQjpRoK2tmgDTDr6RPxHlr+VbZDLHbmHh0r
FdieH0Y5jN6SB9v5xMhBNZfbMzcErI6TqrlXZ0WIrGC1P7I1Srxh6z3UtJJauOalUzW9VfKU8/4+
DKbTZLnPXshfb0/cNLwWrrnlhU3Bsz5t3eDoBGXisOai3OJ8e3jTimrhGnn9FNV+X6Y5bx7w3oRQ
DV57zg6utYtQ3yM6Ukrhri5bOwDMQM5n4uefBev2+aOOlAIPU7BKD51lRft9Yvcd92Muk6L7fNs4
BqfRkVLZVDG3socyDT1wrtzN+KN7oEPLd1H0wDTXVXlzK6Tl2EU1bk+XekXflMhcN85W71/QG23x
xRjcR6cjswiwXhmHXKPfV09B8bua7QsR+14Uia7xWbTNMo027E9KL+ZWnUB6feOkY5q4tsNCv8Nz
S4KwWt3wDtT9R2cZY+JvPbS+zwAB02thy91w8psKO3gh/QPv+lPYfbMYhJxlEediwqeCB6u4NH22
kYFMP0gL5AitM01Y/ae+V5xEPZyKDALm/lbrhakkprOStSQsZ8k7aGk3z8L7h1HvyHp15GtxT8fu
sa3COGDhRw5Rx75eDrcjxJA+dFxVUXagjFOqSUPwR3oejiziHLheFxOy9dhjCEIdXyXGKQvXa34d
veLQEPrDDfKtZwzT2NdDzNv4U/3So4ILkseGJuU0/xOuzr5dWAdXFdGIq3Ph0ovHOzDhFMcJvXh+
xU63DW/wJp24E4hl5s2eh8zRFafJte9AtHlo/S0kjmn4q8HeGCaPqrIFVia7TOD/64fwwvlwbqp1
Y/Ymu2vBba1EAmLYNymDFsH8cdo6+pjG1YJ6YTQcqqDladvhLda20Unigjf8cNvmptG1CGbZPFLO
MOvWWX7URVce/Gat9x0IdeZOcEpl4GSvOAQDKnTaQEdqXMYne97HHPl/nF1Lk6M6s/xFRIBAArZg
40e3p3um570hps83w0uAeAr49Td97qaPpmVFeOuFLKSqUqlUmem5anOVzSuQiFQokLSNPJRX7Vsv
+xiGveEo1iyO2j3kO2HQWDINTxTMkdXkfMjQdXZ73TXGqHYPAYWVS1nm6Skk06GFuLY71HuAXQ0r
r5u5cgjX4GVeRF11UHp29mHZPMrVJCKtCY9q15Cblg4lPobOl+VKwgASYsl3lvQP3MnuexxVW4bk
iEtJO83NmRRBAkLBI1vK+85gtWGIWFSQ7Zpe2aDycOYisoNX5t1XCVDlRLlVWbx2USxJA/T0rKiT
pPWarLOzg6rgAfRIJr453f4qbltmtS19EJ6c6fw9daykSp3jbcPUJRFq49DSbhW0zILqPMgpmoMq
WkWz89fxWpSBXl68zgdhZ3HRmOoO77sCUduIBKunpaKoDTTdx2Z4IOJjfxe7jUfUHiKkic0yApN7
lj3Eq/MphuyzwY7e3wGitl122xawOsOs3V5ES7eeGjA73d4C3dCK8y5gxLanAtcjb2IHKK68LDM1
GKhu6OsevDkD26WcyrwEo52kC/kf76vh6JcivavKQ1RdUTSvWWt6Nf/G7k7+Vj4hX9hlU/Hp9rro
DEU5Yd2mgJBigEcmZyj3qbUcC26dVsd0bdQNrxy0AwBfraRNeupBau8t+XHussjyTXiv9+MmCRWX
3eRCkPJt4jxyew+Wq4PwxBePrFE+5v/ct0DKxZdLG+3RdihAJDiNUW3PeUzW9sWvl7uY+T2i9lcx
MOW7NgvE2fbbq7ZIWUHps5gMPqXZAbXFKt3aYcLVSJyrYN0VaXflJ9+Pq4nCVDe8khl7vl3wTcL4
XXt7KnzxkyxdUlUmvKDGt1SSOjGmZSoYKj3TCoB45iQ19Q0Lo7EdtceqzMRQb+jIPecg/pyEnXjt
xV3suBAvd1mO2mDV1nwdygm2v9lOnEFHpwRTVNPdpcUGs1E81yvcbATZGgJDgJpAnea7nq8/grqO
w6Dc3/6E92vkRG2oYtQuF2gBYY1GJ+qqfxq5Rn34TZDPTn7eqmZ3+290W6G4MXTYiF01+JSwfpod
OwOnzR8wxf/kfp/c/od3zRTyYoqZsrAZView+7Nfouu+zK80mg+iKOLbw79rpq6vFgl61GcIBQzk
vNHJiRvKSOL3jYllQzN5FVJV2HlXLStozDpASxrR7gjpP9fMhFDUDa9EuDJzS+lJ8IijO6P9XrV8
+i7aXD6gnY4aMnPN+qjXf5Bwl4JbMztB56j9bDVl2kVzm5u6lHTDX833zQnslIvFVqeEIGowFR+W
NKV55EH805C+vWuerq/CqyY6A3xdQVmGW4vYM8YBDRPVgNyTuQnPlsAQkXSfcf3/N58BvPJaefNV
xpeAX0u2DX+0aW/CtOhGv27/m9GrobCcZeHjmafZ162l7Q58Ye19/qXqdxQ4BAReebtzP5MDFPKi
mvTHOr0LZIUdUGJdt07W7EloK/LQreKedhcejF28OdY96SH+QMlTxsYps2Wi3XmZ6+XQVE61B+2k
wfo1DvZvJe7NyrtOH6z96nXnmoexReR5oDypqEnKTmeeiv9WbM28zgmQkEOjIprLOQHU+IMX5n/k
bOLW0hiPWhQAsNgRY0b7c4Za4WWt3DkD32TYf7wrfqpFgckpt4ryDqKf4n9eEBwhgni4PfK/O/hX
Qxva9pXIv+Vyc13uEOhlrTERz2AgiLLip/DHj3gT2DvOR5u8ttOUeBB7Deb1Pl9WoUb52HAn3xZy
5tn6YvGgfuwzwQzoH41BqeWCwBWSl80MxbiwriPOcPaX/sIjttqmZ9N3T34s29UQ3thsV9VZESBx
PAtv/Q7sJFSySf/Qe8H2hD46Lxp9guUs7frX7X3SGZji4da2Lcs2Qzl4EOShDQYaCXDmGY5njYeo
JQTfr/I5ta+C3Pal2V4Fz88hex7x2Hx78u/X1LFaSgJTF4U9zjbokpx88E7VCipNyOId6GidC1sc
862YIwtouQGEelO2sj2x2v3t/9YtnOL9cm6mrJshWOyR9oNf8aRHifr20O8vG1OLCE03j/0m3PFs
5SRB8J0GOyLBLzJ+vz1+CFv62zWZWklYoZbkTmV5JcPsnX3Hqj9DC6hosDnRYjkPcwuCjTzsEtZO
ho16f7GYWmCYBdhm0gVYk9D2SGR3uAbJpjekCbrBr8v4xmXGgNYNXiAgrZ2H9SeHtcGvFVLPhs3Q
ja4c362c+omP+YgniA+y49CS4YYQqRv5+vubeWelTUCFWUDUObf2lALXzZ9vb7BuZMWpy0WG49ZB
Hjafu0uVl89ZbwI06GxTObADdwHFYI2Uz0/DmOTH1SbRXL/Ms2Ez3w+xTK0siCCvFntkA0RvAvYp
aFiflL1rH9EmZ4h4un9QHDcMhpLjvRLKv+RPtvJHUrAP9XDfvd9lalVhWWTrDxC2O3vhd9v1fs5A
ES1b8+WunVWrCtCr4s6YgscWUXrZhyuZ46pp7imoYerKkZ2TOnDcfILZNNkHZxxJ5MvFpEemWXa1
osBzt9pIPuKu0I9f03r57E7FjgSm1nzd8Nff3zhTwcHemXvlfC6BiPFqgOpd63MTFoYApjF7tabA
trywVwuzt0AnSEMSL16PDIAHu0nS1/v2VvHaYlio2FYwRhI0GyQbtdukWD2TkqDuCxTHXTeoI28N
Figs6En6+bGg1mPBmoQbtT80YUelvLeyss5xIoKBV/ZuHM5utpfc/XR7dXQbrLitszEvLQqQm1qe
OIRZmXR58zyPdxWTXaYCtWTfCZe3EBsA/vcV9KBZVKzSENM06/IXUssZKa1TDm5fWn8dF1JHbpkZ
znLNsqgQLZBV5cFaY1vtvD4tzWe0n35mlre7a9F95WglKfcDtwCL5lDzC8vTpEizB0FNSmq6yStO
a3l92hXL1SYpm6MZlMERXfuEiWB/3/yvO/ImKpS9X1u0GXC/CcS3ekbrSAAdUwDlTBmubmsVn3Xw
RktXFybvbyuSpkqEMc/tu25nTMVnFV06B8JiIyR73PGXA8nk34M3mjp9dVNXcuemyUf0JlzJV1ur
isK1G3b15t/VuQF/Uty1bKQoXSjBnTsmi30twhrguMo0+vVEeieDVYFYdEaxLOglyHXL5eik5fOc
nqos/SAlSHjyO+Xf8FD4X/MJPeeaSEJQgq/jyRf142ibqEg0q6+CsmZSj20H1YVz4QNCKBYpoi+3
bV63NorPsrIXdiDBbUzX9BuaRA6hH60BOW0rXfFHxKAApPsbxXd9oMpGr9zguy39UPv+SyjDb4vt
nrq6/mP5pgKXbp2uv7/xYIB/wTrNESKyupt2XujRfe8BiXp7rXSjK+4LjW2nnVsfR+6wfqUrIjPp
mvsiM1MO3HDyaN6sNTiaa+dAB3pagu2lLO/CGblMRWGtntej0bfCebiFZczS4LFakJLcXhdNssAU
76VB7gYzFJjOLe+eejccIyL7bwI0MVFj3SfVxlQgVguBHytdKhAQrLkDoMHAo4VN9b6e+e/bn6Gx
URWL5YkQUhjUnc8sc+u4bvvEEuQLG/kZeg0Aozb3BWoVmGUF3AmFC+GjlToPS94943Vud/sTru70
TqRTUVnrNFmubOz5LJf6HK5gpA/DXyBLM5RIr5HsveEVL/aWIlzdmg/njNKYpujO5TsoKydV0z5l
6UeGxlqDSWlcjSqOHBTgD59T6CcUa5gfqsxzDqOf5neOrjiy7TZDE7jwht6hPzy08QFNORgcWeMM
Kqv17M7cXl0clJI5D6DgTViznIeARUzUhl3WLY5yFvt+uAy8wHlWEHZwaC2RfQb3PZLh7fC/IXSr
M8jNb1j5gXqvvVXSmAXznQuvgrW4W9QB0hPk/K7lRS1pXocesNDbxq+xThWv5Q3LGhLaD9D6SRN7
jCzyh3c7m4Jn2Q0iyk3phMbJVNRWRWTm1A3D8tsg77JkXJf0s1feRb7kMhWylbJ0yZsBa1R7Tvna
Dhn9BFChaZF0k1dc2C4Dq2hbZz4HKZsuQzvRaECXJSSjiEhu74PuLxTfzRYHQvEpPqCp5f82dGJQ
BNaoFiZmM934ivfihF/k1q7yvPgsmSAm14T80I/efcFBlW4JwKHqeRVSFVuONA7CsXp2RxCg3F4c
je+qXNck9+rSnhZ5rqDXKfAyScKft0d+v30NhqN4rt91dTe4eX+2nfmYp09j9lilf3wv3YEGbtdl
z3T6kXbEsEyaXVARW0DMzbTcsAtSuPsKOklLFiS2Z6pq64a/OvmbTM6zS7AqQ6jxXIfoqwe9lm09
eLOpmUcTKtRGg6ZO50l0GR7K0PYbtuCcCOLZhXLXxM72+MJsYWjn1H2Gkl5721BQ2RGkRoMt4oJ2
E5LqIilaU6FM9yXXP36zTlWQpb7v4ixgix+L2krqMf+fDwya404PfmF/bUfP8C0a01XxXJWw5xB8
iPJMvGmK6rL4Ni4m6I8m91IBXVvopnYfIHEJwvaZddsDZeLgeDjahjJ9QN+DITZpTmeX/He5SOO4
a+1xed6G7qFIg6jyyGkNwzPawQ3HkG7LldO5muuu9xbcqJxZ7GnjRG1hPTV9ZSi76r5A8fJmqWvA
7Ad5Zg65NDbweuFwbPN1zwdTBNR8gQrxsp20Dbepk2e6eZfZ3+KmCzO0atD7YqCK80pFM/Kyw33B
Bv24e5kkKHwfqeV3pvKu5jmZqVAvyFTXw+yi0QEVqNi3n53qqSoeZu8r+k32Tdjup+pn7a4RDHpP
pImfTuMgKv6L9BYgHDNhIPjNARNp5oGHu3ziuEnfDvGavVfhXwwc6CPnkzznQOSCSjjymXNubfBp
EFP7vO4vlMO72AJpMwnzcnG4dtsccUFfU/qlzurn2x+hsy71+C5zgWpAK89zAby7V2U/OzZd+SMG
w0Go+wPFx1Obld024IiFnsf3gLaJyxDa8W6d3P4ATchVG72AYBID3UIJwers1Mo6ktPPtKsT9Ktc
IF/t9CY9Fd1eKK6e+Vm9teMsz6MIE9pZSVn1L+HsRUDW3ueKastXxhvHmlLEw6mzftNi/ibFaGh/
0MxeRXqVFZ6Lp2VEpgOa696vnvq1eAJS6IUUJikMzdO02vIVWo1Lah89NZbVx42o4sn7DLn7HWMI
WcFuBLKTCmFg8dJ4twoBG8KNUeYhKqZVJc5+2GTgYzfdGnWDX235zTFu117dhimoK9J1XiLSowDq
BKlJZl23FYpT27h2+RTAknPmFU9rQKOAy1fmphHLTAwfur9QvHpL+2ICixeScqt/6kJ/T/spoUH2
2eNsf9vvdGuk+HXGM2rnW4/QZNf0nDrOFC1hRV9uj66JGmr7V5+7hA4ZPqDoRFJJ+4nz//XSMsxd
N7riypB07lOQsyNy474etZ74VM7QDeiHwlBg1fyB2volckLIPCEdL8b2tQmng5+yMirGcnd7eTSL
r/Z+oWsGb+orjp5B0jzmZDss0qhdpDEetfuL9KW0V9zqzlnaOlAWbvdzJb6lVf8KOlZDWqbJMNVW
LzCh2A4V8DAqPRGTjb/SYfht23SLO56m0bYVpvRDtxfX398484rmqLFnKWrqqeiXE+3T+ZNb5nw6
TJP0/9yzIVR9268X1woFKZZzOdlnvDw8z25+vD30+wccVV/2QdibolbfrOfKklCI+TQsx7X7uQ70
6DvfpXtnKUJtXpN2PZY+S7dzkaX7aiaP4ZrtW1bsb3+FzmKViARm7HAbqb2c22n8IodlilyyvN4e
W3PwqK1qaG1dKzmsC5hfx3iGZDv/pwQ7jTN5O58F0SqHiE+TwfV0lqtcKLqArk1x/TOnKXeTH0YV
Ory6Hjw+/nO7DIbaru6TlAgla8E7vsjlPLX1o2X3UbG0EQVK0BcsctvxS2d9bqvc8G/vbw5Vm9bC
QrYO7RsJ2ra6+yDGCZJcOWOGrEZTCqFqz1qbkgU4IH85ZwOJs22JU/FVksSF8n2WZ8+hH0QWMHF0
LA3R5X2Xp2rLGq14WhU2kgNXdj8AtTuGc/2Ex3aDLWs/6Bo534YU20V3O7pHz0PnRv2Iel1bJejR
iBzXO7Y0P/WcxOvUn4M1vCtPp6ESxRDxB7TeZs65H/2d2Pzj0OWJKO9r3aIqYq7LM6eFFjbSQ9af
WPi9p+1Dvd4XHFUi8q1caBC6uGN0FnLAIK/bKEQR1XAN+7eh/e93EDTw/Hc3WDN4bMrq9dy7ZeR5
dbxU9sEv6hiXpsipuyizWUQyay+9dO+OJM6pfervYwtwqdr1FnKPZgUJl3OXoiNnDcElbudTnVjL
+Ot2fNO5pxIMGo+14Hzm69mFfOtu4M5yktViUp3XjK42vXWNC1bgAOdLVotEsvTBAanUHRO3fbU2
PxBSTFbOGujDvvSs2nerScv+3UljZMUDobgnxgKo+EvThDJOK/DS4h3bEA6vg/xlUBhc8bUgyzxB
bUzbGk/z+LvoT+W8s3oTZEU3/PWb3kQPntLGDoZgffBbAR3sY2ihcdve+3cx5WH6ylE72p0bFGHX
XnwOQv6w2I/tuGOVqcb5bnDF8Iq7gRNodF25tJdeXBp2GYbv3AQaer9ShLGVwzXL8sXKmGwv29O4
60/DAen59rE6eUl/8E+14S6s+wLFn8DKtA5LsbUXLw3nGPr2gKdmvR/DXuXutuX/C+J5x4bUgjwg
W261LnZzcV9GNwba24ubXboLY8p3wxRbB77PEsdgsP8yk7z3b9fc8Y1JdRlejcT135xsz09OESHj
wb+liUx83A++rjswN+1NCGLN+qn1+r6WNfN8v7nYIKORVH7pGhu00HdJBNi+yrHWLXgxyTvRXlof
/CgQtEGXu2FbNGFD5VgDZR7Z5h62m0lvN/hQWO8NNz7dyNff3+xA49rFjCak9YGumHAnYjZ8u21K
utVW3Fn4SwrdvBCWlIL7AHzl3tZHWfjj9ui6eSvePPpzaGV+Csux88fNdr+NwF7cHlo3ccWZUeWw
Wwk+zcs8f1v5ic8AamcGi9dNW3Fhklt0Igvif9f333NwfcVe7d3FvGX7asV9Qnt137hFe0kDAEbR
kUCeetzwDMvyfr6C4RVnzcXKczqMzaX9s8bZEdw/cRWjdvm47updsbvTS9Wq+2Q3AjW/pbmkdRaB
Izma6Q5Fp9t7q1l/tbguRe44I14dLwNUXac2g3j9/vbIGqtRq+rUXejshTBITw5ZNC9ug7pSyOPQ
ne8qPmADFF+dyDS4si/CQz4erYnvvTSLUgJ5iqyKi8UQEDSnvKpI6W/I15ceSYTTp+D7GBx22Mq+
Oa5r/xoURXrPvQDfovgv38jQUIqNWJonbMNIHxbT09m7N10MrfjvmhUVS6GydglcNO4x+YGX7m5Z
2QlsaGevmu+Lbyq3GgaWQAYj3Ev6ALiXHM7CFO41e6DW0/ut4vlC8/ZSQD4SafoH1jdtTEI80w0g
Zr1tsBpXUCvr7tKKud+y9iJKEc+y24c0jO4b+rozbw6VMZxy1x5wrOdjepjp9jLnpgufbtbXJXsz
dBf4XSGKubmQ8iS8pKvuS/n/4k7Le0vKcYI9pm28btnJEt7LfauhuK0M7XQbC6yGh27DLGhikf++
PbIm5qhQaRug66Ge+/bS8Yf6+hQWt9Of+4ZW/HNkBZ+zEdYxUXb05K9Uuk/39QDYvlolBy8MUNcr
VmTKccPt+U6go+G+eSsH7LYuQP00Lu5Ac3m0FrADWsH3JTQVNTUrrhbI3bqd3XQt2wsunlEnftHR
jwb+8fbcQ9jwO9mwWh2HSBMrQr/D5TBf0HqfD1FaZtFIg2hGL0PRd7s2JC7owgaD0evyb7VkHvYV
3jlt3lxQNP/Ep7j76sVDnCdsBw2Ett+1J7KrksGQQegWT/HdAGpcGURr4AjpGtOGf+VkBcXCYlg+
3fDX39+EhlFsRe7jyfxi04d03MnxMDLDQumGVlx4Bk7VZhQ7w7fnkmL+Z7ocbm+6dg/c/057q4re
G0uMDaqw6is5o1ISARLBTlURSVzB4vwIxelTaDjfdZ+iOLYN4piq61t8CvmzBT/wROiZ3mp1QysH
L6MWoQHB/s7jce5JFIrHLfx9e5k0cV9lVQOLPojnUOu9LNSJReXs/XrY3x76/Wn/BX0G3wFnBUMU
dUB8M/AlzlB/SO27SBxBaaykzYVDvKW14GOuwyK/BmHSHEFt9vbc3w8Zf4Gcq6xtiYM+5IvD7a+p
GI81bT/23rzDO9srs/PDBHWcyGWrwVqvJ/jfIYqFiguTzN7EYCEz8cXnfnwZ+OuApp41fYKgu+Ev
3t9pplaMa3DrpPla45Pw9Ji6/6QmegjdwIoTW5s/86lCZjuTPO4LZzeLuzhLsMeKD2ejJ7xwRDYb
gLw0XZcYD187n3y+vcm6RVdctimLfk4tRAjLzuOFL0noLh+dfou5te3JuN0Vnv+CQdtkTqnnieYy
+sfcQyv+E3fvafrD+iinMq27kZAFQWewnr3gKTclypotVWvAvcPwrOBUyMGJ5+xLGjiJXGxTGnv1
0HeMXX0ctbkMHNk7wQHZW+xv+Ud7/taP2d5xnYgCpMy72WDzmh1W30ppU0NX4Brdamf6TUFXHoA3
m4Tfi7z5gP72uy6/TIVDZ0U7267rB4dwE/sqKD53VW9oa9F9wDW2vjl7Aeco8slDkJsBrfGTFKIa
Ax2isE0GmxtSO91mK/6bFss8UQupPx3O/pyk7l0nIlPJ1WoQ9oZTCbufs0/LcHDbMqrvErkGsZ/i
unzsqq4bgZYn9sVaHhkkN026C7rlUE5bf9osAEQQ+ldZRcStTnisSm4HHM2JGCju2rKyrOSGcLax
ZQdc9Wso6cd+KwyH1r/NTu84lgp8tss0ayno8i7y47ib9jSxvnVxVkXBzj7lPBr31oEciyreTKS1
1+PpvT9UzuArXtbeepwpy7r8Hga+twT+mAfHZqgNa6bZDhUU7W5tPcu1xBEgHpamj21pCnK6yV9/
f+NbxB/4GPbX1Mf+FpB/wuDFrT5w+753SJupmpVbOVi8dNL6MibXvaj2+Q6iFXGPXRgP6d6UeGrq
h4Bx/fc7UBHwFgHV0wu7BAdvX3xkp+2Tc3DP7l4crM+LobKkeYxhqo5lg+epIacZCohfliQ7Nsl8
HH4Mu23P9+vR9JaucREVJ+3LbSgRNbApztee7L32Y3gXdB/7oTh2Q4EVHyTKuD5vo47m+6IzMano
jFRxbLeAmORQYOit2HtWQky1Yc1qqNjooqI5WMJQLSjL9tELrKOzdnt4gcG3NB6gYqLbuaRetWCx
x2Ffs+eNbpFjfejuTdFVYDRvRjpb19rtFBaPPfsaelgebura081e8d8Koa4pidVcWHn05mNRzgAK
RgTA37uiNVPO3pmXBck57B1UGztUIoEY2HGTnWsshilOm6M+AFIf0lwy8Zyl59mk/KdJGFRlSgus
/H5/dVLf+cqal8b7bo2ojlm7xqQNqrkaqVhoJxzRIRBSBOQ2CZHSLrOT5H6RCLnvHPvRnUVEfWk4
0nR7rPjsWJC+KgurvjT+CYKh0ch+2uSP136/b4sVv11ottRiQNmJTWIHiuIqmhjYfeVdoBxUMq5r
+OaIaaDW0Y4ldsPz7FNqW3FXmgpymo1W8dANsweWV2F9SQFmmLfdtl7s7Bdv991oCPgaE1WR0LOU
QQ4sen29XNi4XJgglJq3cPRl/3dVAjCo9Pb270HiTxE7i8T6UL6SKWof7YQl4jA8WIanfd03KD48
UMImSpv2Uvn+3um6I+rEhvDw76vBO8mPioJGe8/KQYSGavwpfAr7nffFGaPrk36/l7v2cdl3T/wL
jeevXZLv74wbqoBlLsalHDwHj4WokHa82bmTCVikWyslp6agTc3nAflKFbqHGRTvaWPwYs0xRhUv
RjtOQYJ0RebgDPvB7XbpQKO+NrmCbnjFi62wbKclx/CLdB/wPA5cAT8FgTD4gWZ4FRbdBmmT+yn2
2avrA6F5klkdlGA9QwzShDgVGN2s3JokKvcX2TyH3WcR/PChshdwAyJNl7apTVcewNAAh12rwwc8
LsfDlzD2vzjnq5/hHtAeb0dSjfGoDVjzXPO53nAY+1U6JN6M59M8lCb8gm50xY057MX1uw2jeyxq
3XrnTSbQu253r3/5NkSLMajZgjg6In9wtgeBKlMrk/tWRalfWbLM5iaDZdZuldQonm+5SWxMtySK
twLIWE/hjKGb/tS7p9y/qyTP1Jar0SHCwknYXAC7zAtg1458NKyG7qaiYqALiDC2locIU/Bo2rM/
/jHbh/uqjewpdnBZmY6DoSSj2VW13aoTw8yhalJfbNfesbmJ0/KTkxpsXedSqmDl6oGnr2AYvXwM
Dn6yHas4/FKfaFwlaWzyKN0nXA/+N4YJ8ttWLP71gAfQYvpRkcfS9HKqG1o5gCerLXNa4mTPt2dB
9oX4bOT40Q19/f3NrNEvXjZ1hgOXDJ88gPuGT21hMB/d0IqnLg5YBNL+2hhQ/5msLKqKT+NkqLNd
v/yds1xFOAspgmIarxc4dqyqfSD7yLOjcPx8Ow7opq44ayvRyz4Hbo1Kcx8xm0bz0MciNfGa6mav
nK+zBO8vJF/x0sKzGIDZqcRjS/u09vdlUa5ywBJQYE59jzS5wGVFvoTOfTuqNlYttW0Nsrfri0P+
t1SxCF5A7n3XiqtNVU2TEZ5yTLmq6IN0m991xh/xJGVYEc2Kq81UI4RIoR2Mmmk1FYlb7ILpI/Pm
fVWsd87/+sdv/MianancrnkeKc/rEvXWo2d6ndYYo9pRZQ3lSkeCVbdXElfh134GJRQ1OJLmWFJ7
qXD1zK1tRonTozMoZKwkt+/SybOZ2kE1iMB26YShpXMolu/+r8yE2tdNWnFPPCxVrZ3hMj4vL6n7
aU13t41QZyWKXzrdGOItDA9M/liXsVOS187zQPDlFFuEss69tq64ZzCksq1Kr754JZj5uulQEXqc
xsXwFRp7UbumSJ72Wzhci7wtmECDk5i2aLR/3rVEareU5VqyBas73uCIjPPtg0SbUOd9Kk3wLN3k
lVO0lGm3lpWD3k2eR+R3OP4P7G23p64bWnHRQYowo+F6DTFHv/jMggNjH28PrTHIv7qm+qlrKx9J
2CzkaarlKRtebo+sKRuoIhMheuxlhnvjxerW2ArO7npZvSHaaLKYJAQ1Vq92T1E2dk24oNGU+XLf
198n9jjOXwbry31foDjrlMnKoun1ucrdg0GqHIeoDHa582isul6rM+8kA2obFV7e/ZqnxD/k10NJ
kmhK1w/1Wu7G9EMp1p278F3tm4KEbkcU72Wd5SAaY7nGKkExsBwe8m/z/AVostvrpTFTtbVqgnvh
EQ4Xhdaxn+sVjcVj9US4iU1ZY6pqc5VdL0U6tnCwlj20ywfHhP3Qjas6LuiLwqb2/IMVnnvoegWG
5F03ruK1DpJfe91s5Eqg00zJ+jHb+J1DX3fgzZnt9lM7F2xr8XYBBAn/YRHDFurmfP39zcBFN/iu
J5gPUZX8gQztUzGw6LZ16IZ2/zt0YHlF3dnwJi9IAXhhD44wYV50QyuOmrYy80G3g6xxbfdjJZOh
NL2taUKMqhXhFF21Ti6iWM6qyOZHcHrHDYj3LUNo101d8UnRi6C1IVt9EJsTBy7Zk9BUrHp/6L+w
tZ5wQWw74Y12ndtX3oWvrXdfR9RfuNp6IFWHsgBa0IovdbBvxD8iM1jg+0HkLwRt2Q9LACEzvIVk
v8rqY2AlGzGk0prbNFV7n7peOO0CXkPUUZ2E7MvEiocf9HAtUPF4/XTbznUfoPhm2bqbFQLUepHF
t/VniwJEWRmacN43xr+wstzxy9b2sDbh1u6c/uCMRZx6/yOhYYF04ysu6s5V0CCAo6E83WK/2wdB
jiaQMvJTw9roTFJx1NoDNGFdkKYKZ2VFPD9XlFQm7PX7x9tfcNiObFWNnBTJqTXHQ3sgzaM9v+AR
x7H+3N5a3foozjo6IIfYOtx+uSMOffhlLJ2DGF5H0y3133P/73wA7R7/jZFrGQhOLFQf+92y23ZQ
VnmA4gQQe83BxJ6iKY39RRhByVLzYIYTiH/QgnMQSbnDc6YbedH1j6wdfb69WJq9Vjuisqmy/r9p
3i2+jMEH9/ftYbXzv27OmyOKtXVl98tWX3gYDX3UnLx9uQt26Pnha1Sf7F1/KA+3/0vjysFfrty4
HHUmXI27V7KdobQQFfzz7bE1tqRqQ5BmyVomsA2u3e9LD1Kr/4AXJjI2F+nmrvhyzcTmNhKFIOmU
v8NQ7NyS/hLrXSqHNpqC/7sLg2c1jefDUtNqiJxJRlPfRVBhiW6vji5Uq6oQecDXlaHWf+nqQ3m6
1j7bQ/+Qb8c1ITt0U+9u/49uFxSPFnKuPZty1OShCzGl1pfcm2UclnnMGpbc9R9qrxQL8XQ35xRx
qQ2+zQuoVBxwnRTsG7QLDX+h8TVVK2LpxjIA7wQy7//j7Eq65MSZ7S/iHJAQoC1JDkUNLme7PW04
3W6bQcxITL/+3fxWZbmUvMM2F0IZUoRCoRv3Mvkv+ioPhT1sZUCGjaTDohb0Ui5tBidYcXtzhvMi
l0NBNiZusL8uFbEsVlKgg6F6BkdG2NiHfnhNyed56zXHNHfNgRdw4dSLi1ghx+I6gx/BWvilGdeN
2ZuGvy3Hm1BEiZeUfJxRbC2eWqBB2AwO2o2j0mQZzX8hn0hqmqFSVGficeXLq1inz1bnXLza2dj8
pl2j+3AG3lbm4blRdd6zJ+kHnvy6v+VNI2vlqFIt3Q1b1T4nEmykpTxMYlfVj+kKEZQ0UBwfsaKL
/TwHL0GzYQvDUur4J0iRloMYkTwwei2KK+p0BxBT7LKGDn5C0Y+sssfYyvnodOc123hwNc1Zu7j6
XplVeNuunlce11Y0F38F++BgzLvtyjc7OwgkqmQMcO+eRHn6X9p9WjbV7g2bQ0c72Q1TSsAxnxdm
za9O0/pfmyzLNhbS4Dc63MmzUlaqHo/cQfUz9165PFXNt7z8en8pTeeSjnpC+ipnEFYiJTiPyNDq
qDkAa/OVnJoTyKdP979iWljNMYua4OomnOqZj4+CfqIoKKqt2rbJPpprMkRB0k64FYJz9eCnKrQU
7sztq19sXCJMk9eOVKKKbqIsa5/Rp310KQtFXx6nbOu5wrB7dKAT8Qme/RuUEVbbP4+WPPfix32r
m0YOft/zoOcV+ZogmtfpP373l1tuoNNN42pu2leAZPm+j/PfZYfZok8k6TbqQAZb6/imijlukSvU
tD2/OGTyYHMIq2y9+xvQU4zdvvomCOQrtUqnx+jdEewe7UOFRHsM54/F5/LzFLHDdhpmuLrpACer
XxF9B5ioz65cfXGSs21/TsE2YW+9cZsWQTtOnckNxLIAxl9OpOHxuHqLOC+Z2mqfMLiV/mTULagT
QTf0RguUn2d7PQdL+UMF3yu/je5vT8Na6/320sfbiJ03SDam4CKT4cCC+eDSrT4Hg4GIFhf8NS3B
BipwAMoJ7CTKYkenBWv1/cmbbm26HEZRlPnIb2CP2QmRaHy4XW6LUxD589E+/Q/OcNz40s1d37lD
/wEBo5Mls5u7qfj2/N2EdR6Kl+lcRPyYPjVPeR+hf885kLA91Iet4oPpYND1Mnjas7xogHQoniZg
8J1L+uw9Fb+ah+ZUn/Otzxg2gY4Qg5BX7g+8w7WIARO/Ng9ORj8tyRYNsGEX6wixALEqTwRWKRfr
wZVPsp5Dl/wi+xicmI4Qm4Zsta1biaauk7PIq6iyx8823VmW1KFhCajq1sEZcG6CW2Na7Is7yIdu
s35oMv7t9zfxUOWiLtCqA+MvVdgtX0vbgvTNFjzM4IDu7fc3o1sgRlhTidGD+tEqz+mW65nG1SLf
WpWkatVUPTeifR0DH3Fj2TjqTUNreUoW2AWkVtDANDQ5D/vV/WLhueO+H5uMrcWjcZh8Zks8Vs32
r6aMkXeF+Rb7v2lsLUVRIutnkJWBRqppV3JYF7v/m7vNUF2kxfi+rF/vd6761JuV1QNyUnnlgRUJ
C7nf7pJ4h5yGVink6JasCtBhPXf8UK8PtrtR8np3SWmgA+fqbLQ6mcsxlqX/o0qH6qDmYov+5l27
00DHyvl9r1BjHqDu4JSPJG1eKi4eqCqjHVsGw2sJXD3bnmTQW43BqRal7SyhsSFPfZNtAbFN89cy
ubImPMtRIYob6F7dlG6rNDkQshW+DLbX6cdSZ+FNcrN9kvCjy9YzAz3QfdOYhr79ozfBxR/bRqVU
qbgZ1QEMAscs2SrVmYxy++SboW06CYmEH2p4hHwrvfUw4ZiGduA+euBAB8y5oqmy1lJQNpnEC7Ld
/pAQWh3X0d/S83v31MO+0cKYE9is8SwuY1tY8lBRVWPTu/R74Qn2xNp5F3oG39FCmkcCMgGON8Yr
ZDroTB6lXYWeTI7319j0N7SohnbSRHgFtFPyJg/pUoRCPbccMpHVVpO8YRfpKLqkXLKxrOBg3HYO
QEofinafjFDwB4quKJ3EFZh8UnypRBla9eM0/rxvGNO0NbetLKhMzFYiY1wALjU4medl64XANPRt
Ld5s/mChQ2YnmDYH9y6E6qLE2cVYQgMdPOfLPhGEQNgZKRm0+8h5cVUejtYS3bfKu3cujH/7S2+m
nhUgN5QO5MvmnECkZOIRWiKPiz2KAxurJ5pswUJMNtISkC4HZbEYhYoDqzuzjv7tVe7G1dqw5fU7
0aQyKF1BajhOp+Js4cpCcR8iHrA0HtnwKkN40+9FfeXRhtdw2gp8QS0U8Bhxw55+ub8Ipj+g+exU
eGxaIfQel9x7HP3sY+M4L2OeRKMv9iRpNNBBdVa/FL4IbjJ18/DSl8lTt4sfEiNr523AVtosJUae
AL+aBpBQ8+oUpM3GmWWwvK7qQUSeqhzklnFS09NY1EcUlV8mb0uezrAtdR2PAlxGDXfgup3HPhTQ
x7TVLmI5GOb2j964FodqkkyHDDLGCRpsbI+6kGwpqnBcxy3tR8PG0dF1HiEpYStCMdKzeHGqA5vy
D0kQHKei2kAbmAyk+a0DbRufdsjW8Hj1ecrsaKzdPXUrGEg7cTNez33vQA6tytij534cWfKy4DH3
vlOZJq6ds3JJGglGJkTOIJmP2SSTkxjTXTgmzF1zWQFiPHuFPEtctOzJnv2vEP/9fn/ihkXVAXQi
b3vmNtiSPmqbLOeRa7vfB396DtiWJoXBNjqILvXYoMCmCAFgH7LFiYIEXbIHykQDnYrM65LMkxxS
fZnTfXNxOYwmkU6H+6Yxzftmsjcu1WcNL/oFm7GSnRM5WaKOk1y3iElMhtcctvXRzAxaV5yFeNkU
o31Yp/ZTx9fQE7tQhrDO7Y+9+QOVZWUAaUNOsqzIyfHK5yKY93mTrTnq6MzoN02w36uJPwQFWu3m
/urzrTdyQxzWRS6ygKNqUNnI+qbHtXyWzesiPu5bVc1TO8oTd2K3GOyQqEnbNCyz/Of9sQ35jX7/
zkTe9J6DtGMt87MY+IEkzV9yKp+W1T/b1b40zdcv4sAGzlBjQzgYZ+/YLsjQoDrrrltSb+8b39e5
x+oG+tOQb4SKoJv9U8783KkCDJdbpJmm4bXUmHaz37iTD4maCVyxk7f8lJ7fhLLu9908fR1zBx7g
gbUZrm+dFMdmyR6LlB3vr7Bp8rff37hUQXghLAXTp8r9b87Kz9QvI1+2u0KOrytTpJbvVj7HvqfF
eCoS9WFNsl05ma+zjeVl64++BbVOWlaHBBwG9rjuHFo7WkE66xHPw3VcudiHhR1Rd9mw9/sx2Nf1
JoIiSCS4tG96RiKae/fcBrte9Sis+vtSTtSCzKsfyDgIrCEaUj6feld8vb9PDPPWUXUJL6YCoUDG
WaNiXvkPvjtu7BHDFtQJxohD8g7KiGPcziB1426UeeOlG7bo9U0z19wzEbPM2qBU8UIhdu9aEOHo
Cfu1zyzakYoHGbezKdxHZvD4ZLg4ebNvE+rAuRGsC83YIKygBHrAZr8GDv1736y1cxQaJL1wWxzV
HVuTaGjq9CAq/9/7g5uWUztJk9JT9ThBED5Z7EPp0eMg5cFBI/794U3LqfmmINaczuWE256/sLCq
0M6HC87OSKtD5sreTtcVrZ6QxOu+tkr9WNKd7qnTiY0ZtFLJiAyjb4QCoxFzIjfbzL4MZtEBcsUy
4h4/ughZLYNMU+lOoeWRLbMY1lTHxgnVLwvrsRcd/kO56SP3vpBSbBT5308c8Yr/e9wayh4ayBOu
wOlNyF4FKOjlXfO9mX96Ykvn3GQezU9rEA8NbYVvgIIUjV/85Dkb29008s1kbw7QwamrcU3hSysU
Ut2gd9G8Pv/atdd1rjDJK7WWPQ4LUMXVR1o6zhNqfOVx3+i6ozZ9NmUNRp8W/iPFY2K6qF3ZtK/z
gnk992jn44YUoGP4wJekPQzcPQAfti8K/MEOVkvLhtLtGIss/RuMGX852PD7zKIdozyfwZM0U1QF
autnltfVidTD1vOKYa/rEDnoMtfNsuKMxjsLyH9s+XeSFGDgoOJpJ7wHMlnB71syhzCO41tExit9
okV3YOvOo1qnCOuoP0w1dKzieUF9nMzON496j6rep2bl65C5ZMmyVPk4Thk0uUJOBxQ2+Odd66pD
5nhSrv4qENqniqPoYHUWkFX+1gvx+zclX4fMUQ8kl6zCzLtqOtXCQvFxufaifQC5+Clvu41YaQjE
OnRuzdPUb/H+BDG28ZxnP5WXnCUaHO+byPQntLO1T91iWROpIMtbkVDUUFro3RdoXnzhQ34s5q02
X0PM9LQra77aHXpA4AWQfqyekB9McUG22sNNJtL8N/FGEG2RW+EwQH0jc6PaqS/V4m+ENsPcdewc
HQrgLj1cJkvWr6GL4vNNzf31/gKYBtc8F9RFaLhiYx8neR+uXhCTOd0o8xvMovODzc2Ewomc+rjo
+Qk34oe0cENS7LzC6yg6qFdh5hNv4mlSh5q2jz0Pwr4LzvsMc/tXb07ZnojSVcRtYtaxujtQXCqn
aC1Et2yYxxCYdfQcBAbxWNS7bSwmEkDSvmjOgdMtz5O0IRKZBu7GwfU/zok/oFXU1ynBEuokPgSA
B9zlSVk+dVVAm8fBaUb0RkIEqc9m6Gzbve2GDMxhy6NM7GR+JoH0OJo2WtGhP2TMW5W++FYz9lfL
lZIhYUpldWVVsrbR6rZlkoVLiaaADBKKowJWKylrgXTQWZceSgpTJuf5EeLhSeUeeOcH3j9uORXi
U1/hxeCRC+q6NCynodnVFkf/kAWj3VQNy4L3YQA4ZUghg5tN/NJXYIMXatyIXwb30QXCyp4tDMQw
KoZIWAyGDzsknv3P/R1o8B96++abHSiYapXbIy1YciIeUY4H80Tujo8rlCO+7PuElpDJtaU5VkbF
3uqyT7Ju+ud1ctwHq2f7XuJ8/Zl+LllQdN2s8OQBQouC0uEEwtKHNB+26MINa6CDFJUq6Zz1zRA3
MlvK64BCdn8JfII85L6VTB/QDo95tu2SOpCN54X3cfVf3NnfiAGmkbWTI7UykMznVR+PvIPnBFT5
n1VO90EXfB13yJyeJYHMUYho+YfAHZ+sobym6InbZRcdd5iwhHAyryi1ScEPyzLRiyqdLdCkwTZ/
oA4lK7I5n2Tc9ChHuFbQxj2If4/35347394JijroEK8/hHVqbuOyrRg7pnCEJUoJWAIPrlcXn+SI
wtkZqW4JRcmm5Fs1FkPU19EkPuudbrRR36ZjcXQt57lLus9Fn766zRYYzPQJbVMFiloOc7HqgWef
Eq8JBWl+tZBlmUiy7wqqQ0o6p/YqC1lUbCdj8qjI0rw6AELuuw/pqJJsJatfj7mMa7q8+hM/Q2tj
nyvrvEw2GtbW2m0wccjIoxnyQ1ruE8X2dYm72ssslY9LH1sOSmfFJMhH8A93G890hkXVNWb9bl69
bMSiDqz8PvS/RrGeJCSivLSO7nuE6Qs3P3xz3KyuYk1QYmdOqfsjq5uwb9aLU8sfQ+rsC3e60mxu
B23aZ6OMW9rF+UR5FPBi501O15mdZQWez0Z0MXrU1yNFc9KnynG29DoNh7FOexig6S6RDDfcMl28
Y2J5AH5Uzvd1LOaNiGT6gua2iVMABOlViAyurKKOLzRyaI8LUV3tA/35OpKzm+Y8wL1RxaIdH6vB
P2KZ/2vk1iOGYQfpSE4qGj9bMruPZwD/ZBMGaNeYPgtSVZC0bXOpml9ZnWfdx/sb1nBA6FCr2Wq8
wGkcFRdly4/VYiOPBQ3CzkihuYPbWsJKrAVvG4kCBnhslsO8TluYVMO9V2888b1xLciE+2iyjqFi
82PH+tclb2J3guKYK/eVlhw93vUNHUteBx664P8GJREyjHzDPu9vV0cPd8NiWd5Ucy+WAzmr4NUa
ICsgtlhG399Kjr627bQEjdXmQVwszgsvlkM1rx8mXkVIMDf87f3tAzWo3+NdUePp158WP6YM2oCj
SEiIcsrGnd1kHfr74BMUjrkqnCBuggDwB7ZKyEEFic+BsxgK6AvcdwHTZ7TySZmVCvTtlhfjGAuH
/MJaUPX5u9I7R8fQeVA5wVttF8SJP7wkfLYOI/V3kf9QR1fxnNfWUZnC9rGShUUTIPaPeKrYeiB/
370cHT0HsJ9lLTnsMlPcB2JKz2r+WpYPZPxx3/CGzaOD6Ja6IqglKi8uHf6J9r4Vjsmmaopp8Nu/
enMSj4kUXWHBNhNYQNe6jkkudqURjg6f863Ex8Oq70EOp+7S0KJAQ9ES+MiqlcWxsJetuq3pP9x2
7Jv/MAd+WSyp7cecjM5BlFjkwBvWjeDzP9jWn+m7owPpSE48VxYLylUABEYjmdYoyUHsjRN/OXDF
0mgdSfFSOXUZJkBLnAQYf6P7a2+ITTp/3UDyZS2lYvFQseyaZE0TNqvlRwWAfWEjSHbe9x3Nucna
pPXaw50LstShSvOLXGsV1ou4tRlsRBDTOml328yZueiVH8QiKfNo7PoxlG32/f4/MA2upTTElXbA
stpFBaOXT8xaOQldx3WTjckbwp+OvFusYKiDIQhiuyDXWgbHki1xmzSnXdPXUXdTnvN5GVs/xvW/
e0i5O0dDsItsgTo67q4ULsuln/GYVNOz6OwmkiBx2/APk2FuW/eN91HaLhUFDiZGaeofWlnH1Esf
WbqLLAtz15x7yPIB4ioFj21enokswoE7f2V0SwjesG100B30GFbR5VMQl2Jtw3RlSdQ09lbiYnBf
HXfXBNkqxnzwYz9LadgmwfcxZ3/JtvwE0PgG34XpG5rrCqhBNl3Ogxjt+k3oCnnxh7494CnuxNot
tgdTENRZ7sB5X/NlrHlcNMx9cXz/uap7dO+nwo5s6rJwriGEPrTfqvkz8dOtzWX6c5pXA+GzFLkA
N+hK5OMISuwsuxLgpBO57wu2js4r3apzR6fk8crIz17Yl6qZs5Dbw8swThsZ2vv/wtYhesmKd9ys
TnkMNtJPU5LHOQOHcjpBnsw67YkfNtfO8SCo0ln4CE/VZRT110ZZX/cNfPtPb9w7GKdEYPoccdUp
D22dZJGdWhstnO97n63rgFoWr8k4ITD5Pd4qR2p9JVO6BfJ+PzDZOjqPJEvRtXZAYnfMrJccd7Z4
KJw88pe2j/YZR0u9lUNnylv4d9U3ngpnyDun4cTmcafxNd9GOZuXEtCLOJPDP33noalqTpKKboRu
k/m1A9mfl3J06tW7TitPw5SpIGQobO86MW0dsVfWpUsldBdxI3FefCf50a08tJqtR7P3825bx+wF
Lgu85BZbxUhYmBb1qfTk05iv/1lojkx2PrvYOoCvz1bfGQeczCBc+c5/zo3aWFzD/tTp71yfLOOa
9X7MyPLqsuJjJ5pYNDsjgq4EijRlFL7iLPYdV4XuJHpICaz9xtYxTV47li23BSEHMAdxPfKI+vJC
qvkCzeZd8EBb575z5WD1LnLF2G7S8iygmvFQp6p+ve+2pslrbluP9egNivDY8qxnQpKDzIdHmW1x
rhjcSme+y1q+5k7n8Nidu+KQB6Bn9oOtlirT4JrPihGVm2WR3pUH6c91AaaM9/KffXbRTlt76aDd
mKBMMcv5sXD8J6ikvJZN/e+u4XUUH1vKlJDVYnFpe8dlsE/1QI9+o477hg9+P6mGFA/zwuk8lK2b
o7CWpwK1WW+y/9s3vHbCjqNf+DUBkQZURU5p0n9MU1CKp/NGGmdYV53njgaQB/ab1Isr24Eo8/xt
KtqNy51paM1XFV18gauiF3sp/WQ53pPV/bpvk5tp/7wa2zqEr5pKIXvSeLHy5Ink7JgFxYOk5FGB
kk5w+yll3s/7nzL4rK742fBSOQ0tvbgpvenY5PW3khTtZbHmfQ1Etg7rc+dRsHpAnSUl1VMNQfeD
J5HY7pu+5rZgAbTEOkusgRgeV7c6e7K+euDyuD+8aYk1z827Ca0IObI0tIJYpyoffjiZY0f3Bzes
8h+wvqqGriJHlsbddI5b5vyk3GlOhV+gnzD54qvyi42et42vGRZax/eh68ErUZXi8UDbp6T2XiAl
fBg3NaUMltJBfk23sJKr0f/iBuD4KcfHROYb7ZCmmWupcl9xSpIUhVgHbD7eOkX+YKFot0tjlELB
8ff4lvt9ZdmuG6Db0u7DIK2OYzuk4eCiogwWjvtrbTLP7fc36T4ANHh5Assz0v0JHUWDOCbtuMUs
bBpcO3e7ukYzhEAlzXMHdZpG+SXFG93l/sxvVn4nFulaoHNSiWIOXD9Ox/ygcshLZ+7XSa3nqqy/
3v+Eaf6aE1eqHupy5Ej3/fQLA3N/2HTuLolXLK/mwqzv0UkL7aS4Zj0uoXbkWE7MHHvDPIbNqSP7
qqFSRRrA9lNAyzCAylmPS2MYqH2gZRD+/r5zhlqVWUthf6gwiAPpHXjtVOw83HWAXwMOfFSacBPy
VyeqsapF75wnL492rawO8CurprTmJfEhfuuPwJspB9J+u5RXqa2z5PXrOnHajkGMYcFB7a8/Jndf
I7mtI/vGUo205ZP/JQGP5UiCkwf7LPZWXdi0azSPlUNWyWmwUX/Jk8fF+ly4S9wvW/1zptG16+3q
EtnWBba8b4MAljWnLJuPfLA3YplpeM1dF6+x+8bH8ErJEKR+Jz8bwVW69b5hGl5z2LTIrIp68Chb
VUeHJ8+5LKJm895pGF4HVIm0KwC4mIM4g/AIqcRrn6vTPGxV9AzhUgdUeQW1RdkWmH2endPUtkAW
J6rD0lL+DFTJRtQxREwdWCVamYqZl3hbLRS9LAOwW3IAFvS+15r+g3bgMgdN+2tNsH+mzjl7/0C7
IUd/cGmHNpjeNkKD6SO39XlzIg7dFLQ8K/0vamE/SyojKwNlg0qK0BrSjQzdUMvQmd1SvObILlU4
GGsXPOzJECqlHjsZPAVT891Wu7Thqa2DYibQjNcuwXJA6EJ8Qc3ET88yWdzqeH9BDMutv7R6fjpy
T/ru1c28aGxzSMeuG8vwPn0itfV31sSuO7vPM3bNcLEL2wd1ni/ri+xDcpKH+rwz4umvrbIo0X6v
JvdK5blazmX9KLd4b28n4TsZio4amqCklTTD7ZGbTccC9FfZWJ9og3fX5hcHhqVkfMNYhnXQEUQq
9alCv1MQM0aHg2Ul1WHeepI0PAXYOgFc2XY3buY+iN3UOQVrPFrT11p0IUNt1XNz4OL/cZb5k1q2
tIwMdtOhRH4hAEOuS/9i1cGBeVdb2aDe/tcpf7rz4yy3JGENRtMhRWuLJED5tX8BE39U1h6auvZx
V9lUqx04YzItoCSj1249z2Ue1tPHKtsoHBjOCZ0TzlIervSioVcGEsCTIip/SCXPwjRQG3Ubk2G0
CLhSgkYND19ou+pSlUu0rhsFJ9PIt9/fxNYsBw0OOMkAnKiCU53LqBs3Cog3lsN3fO1PTjgpUBwu
6XVcvH/LaoUucfAAhO95XlmIt+Hr3AZfCtH+vB/4TFtUy2RScBulBRoLrqoVocOOpBDhUv0DlvtD
0v9lOVtEdCaDaSkNuJ/40Of4WwFul/Qs2MYBZHJqXVa194qx4xZJ4hSr0OTTeWiGMO3WcKr/riS7
JDOLRPmtUq+7DKajepOqTQts3OQGeYsWXkRT8QMbDanHN69yQiL2QWVtHeCb+u5C1hSu1zQ8D5HQ
gn9DjBvn3f/4mt7ZZjrmDVyPrGxvozNxouzC139ZkOIRNu7H6nGST6L4l3svVOYhDtlwcP4qyi8k
cD7eN6IhbdBxcbMaOetnBMZ+6l5668Pi5uelqS6dHQVyY2ffnPy9f3j7/Y2L+sOQ+16O83AarqV6
KZpX2mxAdE1Da94vgyBwhRjda8ceG3Li3Yl0x/uWMQ2t3VtyQpxsEot7FfIpGR/K+j93zDeyToMP
6pRy2ZqUwusD92r5D8L/nLKNGp4h0dQxcNPMB8F85V5LtOFYZ3b0vQOL7tvjfXZtZE/6CZTljpcq
ZE/1Vxn1SJ6q85yG+dNyck/VKTmuG35tMLwO+uLBMlatM2NN0yoi9fI8tAUa2txdOEFb503LSG8P
dua5V8ctT3NZx+0mmYvRRNp2BH9LX431iuT1+3LoH+pTBi778nH6YZ1vFlo2Qq1hmXVIl+yXnDp1
yq6QagsXEbLpCf1WoVVtnKmm8bWjyGkpaGks171KWoTuepmFc1jIUzluBB3TCmtHEMnKPGhtuBab
T4KcOuvkdRumMXjW/w6nN7EmsFCDKQZ4gHBSlH/Xj33WbsQaw9A6fKtNXTx1Wxi6A4NlfoaU7X3H
Mo17SwjeTHmtajevC4wLFUyrugTNxkY3XXd0zNbCbFVyX+Ie8kEd8wtEYQChFCF0NyH1lp29v+/P
37Bb7Nvvb+YP1huZyZtd/Oa5G4Bd4NFM/3K9T/eHf1+vDrx3t130ZnxrGjrHbnJ2lVCSc4/zBW3R
Dzdi/SkMNso8piW4/f7mEymYQVpmw6Fk6nxKxVidg87a4oA07HYdwZVCDhcK1jj+auuEnt+suFRW
dN82JtNrjtrnFgojyW3r5F/8Fd2vNEzlIZiv94c3zVzz0xX86EmjsIHG7O9CHkoQ9XdkI8aYTK6V
vkTXlo2VU4RKvLVGae7WEbfyPS5FuI7IAipibpKbS0l09np+dyDT5/smedfiGFlz1kAwoQb0nF5p
+8za2B1GMNUcC7bVHfquyTG+dsgmnqBQcUJCQ5cTx8t8xz64xUZ2YBpbc1Qp6hmk5Qi7XvPiOMe1
fu2njYhuMsvtk28cKLe63Jtm7PEcEolWdiyrB6v9ofLTfau/H8pgFs1B83yWgVywoG1/aR9ucpLi
YP1kywF1TSj1Bced39GSvtVx09VmMFH62fqLntTZ/aa+OR+7J+doX9RWr6hpITS3JYkfVFmJNMFy
nhxynPK/2dZ14l23gqE0l3XahMqGInni6pCPH6v+r/uWMY2ruasqq4IkeJu5ZurrWlWRk2zllYaR
dRAWkUGbCwVjVKhiITZuVadN42qeWheiH7pbLpxU0Wqj52djL5rG1TxUoYf+hjtHOE/Paf7obs3X
sCl0sFU6zqxgI8OmSP9Gz6GX0NDa2hWmsW+/v3HPtLNYmoCy4OrlRRb2tlOHzIWIabfVfGP6wM1Y
bz4QSCKa5jb5Aa211lc2nPi0kdGZhtZdEnhLqSR2Xt1fxgQKozHZlSwSrqOs0hZSpTZFML8pxbDF
+TrW/cYJZJq15ofJ5It5arGrp+IiVFQ64E8+3ndF09CaK1q9NVR1gwuMm3wJ0ETC28/urkYhwnV8
FZpF05nVuJgKcPp3BJ7Tu+H9aRuOCJ0ibS081x3BUn2t7Avxn4DSPXhJtHhbPXjv54mYu+aYKTp0
l6xB6LPIob6dEaf03LPw/6n8dNt2fxQz8JXb33uz0+E/tuc0yImm+KZrPD/SNUwuXjhF9XG6OK/J
z/vmMoQZ/7b6b74TpN2S1DPCV0Einzz442XfuJqngo5HFH2Hk3odjiuPxvRwf1zDrtTBVWNKm7Qg
2DmDiIfmZPNnnm8UYk2nvw6r6uQ8eP2KOY8n50Sj5gwMqheuB7C1X5rHLdlF0z/QXBYlalUuKWJY
5j84SWj1T2QLx2xaTM1lK99j9gBOrKui0KNhyaNn/Xvf7IaRdWCVswSCOy62oxscMvdMtk6j93X5
CNcxVAo9oa6qYHP32ftIDkNIH8UzeP1/rIfhQZzSD+u3+//g/QIovqT5beAVfjIMyLns83q6iZpZ
PEo+jYAlRTcBQHFypoOdhn2xEYhMJtM8uAuY7JrBd69oBTo3PHjugy66/19MQ2tO29DKrikgf9el
OufkFOwiIYaJbt97EwyI4qA6tLB/GvtT8ivH00whjvenzN+PZzphWjq4gaUC37kGUB2fm+yU1Eem
nPnQFy+8E+FaHod02vBkwxmgA6z6AQzf+W2pK5BMStAszS8JfRr7ZCMI3bbMO8FZ500r88lKiwZB
kySvSf7aevTk258chx7QPbWxxqZvaL68Sjv18xT/obE/4nEjDeYQDBRAnvQo299fE4OZ/gBaVRZE
a8EWcF3W59J9wDtv1AuQWm39BUOk03FWvcimPJWI1c780nbR2v0rthJBU6zWUVbAZ6RqTblzbVGa
PLATveBBQYUqck+IGpF7vW8ig6fpaKuauL0Pokj3GtSy+ofyWr5aoHnf2EemBdD82OmyGpBRhIh+
/AIs0cjaEEWETp32TV5z52BGRbsWWN8c51jzfc220Cymhb0lLW/iRMAzVkwFcixis1Pyiyv6MK0b
J43JJuT3sTnNmMhqxLYqf5irA5W/AE11ho0naNN6aodvBUQ8jIJbFVtfmO0cs33aOoTrmpkrw03Q
4wOO9eJJTQ9s/l5u8WGZNrsOsLLxSESUi4UE+uJDeqlPSdRFc3aYjyVKrFs35NuN9Z2opuOs1kTN
VXer4zo1P+FhkLXHEbzIfhfgsfvgbF203vuMxwFz/X2Byf9xdiXLkepa8IuIECCmLUVV2bjLPY8b
ovt2NxKzGAVf/5K38tW1ShGsHOGFUB2dQUOeTDGIluSOcx2kFYM/DC/Qw2cfGrC9u3zrvf4ydNxE
pPnacu/f2p3shaOC/yHPV+G7V3Slfe3doTs3ZDZxobwWBfvgSvQO4OJY+tBzr/XMnmW7XQJ/e+6X
wZAcdMMr0ds6Msgm8BZet2FFjpumJqFl8AuvGqa2Q511lDAOvA3MglCteKIFo3Zc2bIKz7mLZrXr
/QT0WizvFlJieaZRP9AWPyFc6nSz58QRyznwyvdNMBkuG3W/QQloHCLltrn7InC3j4u+z6H8MHy8
P3/d4EoNnrs+8OQK9wl9/2F0JsAyTFt1zeqqSKFomZx6A1L42kK0U6Bnr2b5KWdH8OuwvIoQEm00
ur3XksvgBOyXEJYzJFZUbzy5bxlNEKswobBZ826gMHtnZY9lNj1mXvPQFf5Zrl5/cifcW5uOCJpF
UFFDoEkKipBl7nVY+GVz3CspTbfgGv9UeSrbwptK3wEPSiMKMZy43ftx1dHywzY101dO/doQCLrf
sP//RR5CLzIRs8zpkx1WAR45W4f94ctMpGE5dOMrkcxZF1iiho0kBSBsoyffMxHKvrYP3T1JieGM
5TXIeiJysWva/III6ZrwruzTrRHiXUhxUV5XeKG471a636FEc1ln/hYUWOMd4BvObuIEU3x/aJ3H
KrHsB2hDqUcM3fKv5fhrE1998mVyv6z9R9N9u8ZUKlKozunInGwsbjuut/BQOtGh7Ocf+PwUZY2h
LGhMpKKEILcpOBH4SANCTOkuly078l6OpVYhQsSiCzgSMbQ3f2R2GQ/5hy7/e9/8mnynAoBAayQH
kGLuej/Xprwt4gZ6aMPS6kyiFGLpcs8PW5dc+syZrbgFm6ETc69wf96fu278/f8vondaxhUHblHc
goyeljC61KWb3B9a45Uq41krCqh8F9S9RlPzoS8GnLit/UaelEGM24qfNCi+4dbY0Pal+5oSyyPa
pUYP3Ue3sH4GTPK59ee4Xh7HGq/2dXuZTVIvuu8oYRxJAPSGfilu+fyzZmkFTc6AprR5K7M+jqgp
fet8SgnpbOWi6MK9ImxgFt8+tTW/ssbkVZrRVRQ3a5k3AoTnXjPbuwz5Gk+tvLqFiXBF41Qqettv
5yiSJWpP1YWnHOJ1ExmPxYOKoELfskS3a7H+jiIoNkb923URH+77q27WyoYamPBe9kBVXzOLz/Fc
h9tJgPD62OBKHM+d37jt2Ja3FacB6DXe+EKObRNVZixrbbhrRcP623Y+tH0Yh73pzUtnEaX0VlGV
j0We02uwfR28LKbVwUz//9Pgi7RjS2z/12paf899+wA5Va8IzscMrcRng2sZbyGFe81F+72V04/I
KQ1rqIsaNSYJtLktu19/O+uSdEt93RZyEXiBOTRzFRwFtqm8QhF3rw5wHUnTLX6y2NKEWdZMXqW2
irZttPyOrb+bQV66wI0jb3qb+47h8kE3/L5veLGgpCXR0jNR3ipwDj/6ef7bgoj8ackWx2AezYZW
xUittGvyoBpRX2l2srzHzCpiaS3xPBp+gmaLo4KkqBWtANJAwHkCAOCRbV6NF943Hh2sJAD5yHmu
TTKWmrhS6a5IlC9bXYXONRi9eNzKy5w7x7ZQKlJqQ/8eNOoi5+p3YZ1wu2MPc2gE3epW2fn3KoNI
tipturlXStYwBoChiu0R2KOZF0N8Pwp0n1DilwZ96VsWda5glwaAuhVXxyvR7hXJ67EPKFG8tMRr
5gDGL8cKGHHI5e5/w87gpq+v7X90Jrm01spbMDyR2WUYxXPRL+f7M9cNvW9JXsRYIVcy0AINBwFI
q0KvugzzMatDc/TfQ4dZtbR93rpXGz2gIhInoKDPPVQJ78/89UX9j7hk1ZWh1TUhzj7Z8gQR19gZ
cJJYTIcT3fD7/18YBpodq8gk7jI6rwdAw8tZHTfctt7xjpiUrF59G/fxrL+vyouP4D6DiggMsk9g
tP5nJhO/el79KMFPdmqD8jGj5E0rMyhENmMcQf0uduhqyEy6hVfqcFRg42CRGipImVV+W5jlPpG6
Xd/fX5z/753Uy9H9lylRXXFeOTNEZ25QyAZjQp64kZuU63oJ+2dp25dqzM55HqIXm8UiZHGV5Ynv
fy6mDyDqiDdXxHbw5f5cdL9UiX7H6xth9Vn0ZiqtH7QLfgbbt2MjK2Hv1FY4g2Ybbuf7cbE1CTqq
DTn39SNBoMKvSl/WOaoRjq2LOFkIoJLzWOTtRYr+xIrfIjC887720IiFUkmwNgYx6IKUxW0Kn4X1
Ua5vMl7FFbhC8/nUyt98MuWD12thoLJiDWQT+by2OBYGcxLl13JuY+m8HVwek9FETv56RYcAzL8j
aszrClfyTXFbq+7C5IXivBb9EfXjoRVXxS037q8Zq/fhHf9xYd6bvjVduOiSgcqMNflU8Nbti9uy
iPPUPTmZmwh5G9D6MzhfOnLO1zJh43cvMz1o6lZEyQFVJFa0KuCgzoQXl+I5rH62KwhIxnPZPNw3
mG49lDxg4Rqv3Wx8gofPwCa62/fJSZz+wMP17rxKaHe483cIuChurPgRtm9IeAu2h8L9eH/uutBQ
wjva2OiwmS3XKq9PeHyPuXzft31s8+g0uVtStD87vD/e/5jGUCrEy8FzFQ3kwm6F1Z7sTZxynz3O
5NExua7uA2qlJ2GG7RtFQ9aID1g5qEJaeSsbSByWlYmwWeNRKthrY8Mq1q0rbnNVJJN8LOev3VzH
I2rZYLiU0aRzFenldjISvNnYzZuiiytJ0qFg3F8DTc1XwV2ldO125Su7tT0Q+9yNvdyPw86Um3Qz
3///otpbcxk1W4HhM/fifbULQ4jpEoeK8RJzNPV4YWA3bHD/34nRPLSPRVwmPDm4G1KhXhDYm7ui
G+Cd4c8yTPzsRxcm942u80s1hkXYQERZsJu9fBzFVy5lzIu4yCdDYL3a/YUkEShhPDv2OpcUH1iv
/hVXU1cE83k+bSf3hFJ6NjWraJxHhXwVLHBDq+7ZjZQPUGyJcfcZFt/u2+jVJl78BhX21XeCjivd
/KemKX6sovoUCi8t8UjV+tnXsbdO6+T+CEOZRHx5d/+bmuyn4r+GbaQ8yvB7Jm97w/s+AWV5vPaP
tveeFj8maSf82AHzP/KZXjVDzD3zvCertL8zd13jrSOdIag1UaeSa0WRX9pkbdhtGLKEthNwbCaB
AN3QSkD7uVeAbwxDe9s7Yr0fWkNE68Z9rS5vVctwLbEmXm0/LKNpE6bzUqUe06zJgmAo+a2Lqtj/
40117P657zCvwi52J1UiOe8pX3KOsbGBnM4uMEYsiU79Gq/JeOKXILn/HZ11/hPPg4f8j88EW/59
ctmjnI+wnOAXqAgvMrNhZtHEblzSJMi8eGgPXagGKrar4QPLF4ElzZzlXUfQFuZ+PWQOFdm1rE0R
cebDCTkIQao+Yez3sZH3jP2iXjmg4W0n3OsDifm2966OOGiL3TdfjltLWgwyQJnFa85FdOD82prw
/bFJ717zYnCvA8fLVszsZk1X13rTFdf742p2Nqr+ZdBxz5U1KiCJHOsy5gG65a3PVZvJBMjhj/64
HjtiqEKEQ7fVbTtF7ObO4QDOrDy4zkvz5f6v0MSOp4ToUohCsrZjN3TIbbEbzM0pDExXCppKrkK6
hKwje54ydvMj9ID2vyAvu8In/fCYZVRYF0j6Rjz8YOfnQJg4Hjb5Ecrx5/uG0eRFFcwlyVAVTT3C
MGN7hupL7AjvIY8OVjgVxAXscTW6uGl5Y0VzUlpjwt3P9yeuWVEVsgXyGd5F0J++FTQf4nrbwhOd
M8Mlkc4q+/9fBBPeCnHF4WPrhNbzy9Q2CRvCjx4vDVsM3fBKrOJ1sx/nLGe3Gjr0S1+9JR5IhoiJ
BF03vFJGbXvsNz/C8FvzNmJvg+aJmg5TmmygIrUcmRUew0H8lkf5yfEuRfeVuh9k9o4dodBAKVKJ
nmbIGOHd0GI4ob0rZZJtT46Jk0znMkoBhXSPx9cutN6MhNCdPm+Jhf3PfXfU2Pw/OK2eMs8frPwG
EvFEDuzkOWEMRKFhM6exu4rTsiWQcH2JJfXcDyU4LqEXLOq3hUzAmHLwE/unX/h8LwheUiQyQTfY
MRkuofvMbApdijMzcaDrjKQU1rlfoQM9YG1HnPWZddsvQsX68f4KaFZXBWkVWTk5aPrD5rF9V/BP
Pj2WfVUh4W0QDvoEFmR3j5yEnN/gNf56f8o6eyiByqU3ACKFHR0rsO8aQF1ndW4T88y2DIuqOcyo
qKyx5aDT9FGaRlK/m9jsPFWcdp/csAd3Qc0CnPSZlbbcahMRtCa8+utL4atdvxEfwabf7yYjPtSQ
Ja5crMawzK/bzFc1GOzRoQEv/fw2MBw0f7ZRmRRlcn89NPNWL58LOnSkmXH08yH7FwddVJ85nr0N
pxvNNkEVr0U3V0VqN+e30r9E85PVncGGCWotQ1F5ffKBynfll40HTBmCKwof/ei2duf7Rnnd4IGK
VqtQS8LO3bI3q0vfzdPHovNvefjn/uCaSasotbYpA19mEscD2n2b/YAlZT2Iy7HBlYxGg7Wh61xh
cPEMcfU4P4icCVSU2jqH0gt7jNxnN0v+spsP92ccIte+8nqkCjeuDE1VeYBtqjU0505+5V7SFd8y
NpzE9sxng100SUHVbhTUtdwQ8MDbFtkfuXUm5T/zTE8gPIeob3cBGrgajrTZopyrwLWMQHIS93/w
SpsDYlAmVWedhB8+1KtJi0h30aXSV0ExpbXZUPNb035aqo8eXtPLb1VTf/Bo8SZoy7iPnqPl0yiq
qxtFT4EjDRGt817lVFHkoxAFQclkg/edB/HcFr/uO4JuZGWrYll573dbwW9LVNUnUQXVyePRsYqm
ItbGkUz9iGbwq4M2rl5uJ26Z6o0mWahota5FMQhXXMm2S3+BpNZq2Y/UPyJOBGdSAWu0m8datjMc
V3Qg1HPOUD9KDhlcZfkKR89r3RA28cUfd6IJkSYZeU1MqwRfQGP5o9dM/FaMLGFOFW/9t8FLpp6e
QcErTKJpOsvvnvRi+9bKLWDehEsLRv+hf9AbFY+OIV/ohla2KfXgshFEM4iv6HFjnxYLNGgGILdu
aOffs7aaYZ4K4mJ/4pNPEEb7ulnDyaaNYYOlKbn/fzl4YZRAtt4Y7BWAhSJADhVzvIVt9wa3Gst1
75o0XL68/jN89TE58IBa7joJLE/OAc3dyltfd00sWEgMG7nXvxCoRGINGevcHlAZoKGI5mfivw04
7uncwf58KABUxJzkYz7a4ZzfaNjI1Gky6+RPwXg6NvoeHC8WwnP8cPYInvUnD/vbiZ37ShqG1qyx
SitWTV6ZSY6zeil/UP8EptgYql/EOZYsVajcADJpx57C/V4tD2Lit3/dysR2qZv6vtgvrMKXbPAL
irFp+zzxZzzYvJ/AQZFFh9wy+A82Lnf6th2wpu5I0q3FdSOUy5fcN7xCa4qUio/zwCHuZBOeAYqu
ZvFEo7/TGB50RyUxVNsWjaIIcO3oQHEqtJvlYhPbdNbVRJOq/ehSXFuiVxIb/ZD8gVo2Rc4h7pNr
WUfUT1GqiFLAm1XYLc9wZ1cXbD41nfWco8PK4PKvT99X+cQWb14Gp5/Ro5KBdtupTuXUnP1Zno8E
Kzo8/u2WZHGdplo8vIA1f0NJziyKDFX29VoIu/x75Jz1zdrIleM4+jfqo2TaYrACAnUxnRdGoa/e
HYpaP9oj7kVktU1EaIPGIIBt/OsEcMQWmbohdcbf//9i6H5cAbhecc/QrdKL+wbKpOjmR5NtnZsa
Fl4PLF+Fxy3E7iguwvJbRLe3csgf8yOaU7BKpJTywF66cLNRqMLMfxgWAmZwJylJddAxlaidmshz
6mZyr14oz1bZXaMqOpWZaXepsYuKpFrEyqDUibM/9drYc7yTWExiyLqhFYeJYJgM9kAVKcLvU0MX
EHwcIlCA1VX0VN5nuSSjjeMihCK679W8xrN13pZDmyhfBVAJi1fUzpDNukYAwpEnnVV9g9qgYeuh
M43iMwskTSgdMPtQfCFL/9DTY+cnXyW86m00VTo+jB4S66ldugcn+3w/hb1eWcFN8e8gnacQBH0D
PKWwJyCSszkmwfTOHsVbez32wI5K8e9v+BZjeIAACnL2fAjfNrjT9AdQ097/BZo0o+KiZpsUoOEu
4ZCj35/GgrSnSoYs6TifDbtjzcKqFFgQEwSybEJvsedJKMq0PM54aKpRmhVQEVFr0S10G6J9Pzmk
XBafV+5dNzI/z/wIJTbCSkVEgfcPj1al7V7x/J70+Y/aZVAL2AwLoPsBSp4H44Aosj3ZlKNlJwO6
6UkFpGuFjYjTmbgBdEuw//9FMRnrroTIO6wkJy8Z/fIc5KbOcd3QStjWOa6/hL/mN+CMLlYl35TC
xEupG1pJ8/Yc+mM2h/nNQUcggK1OSw5tKf1AiVs2Md55WyjekMlZz8NWyZsH7oTz/ZjSzVuJ2Cho
PelkuFXZZvI5bBsn4T41kd9qBlefOjtQdW5lPqBJHBeYnRecQpOsrm5kpTa5q+fxCXSJ1whaPQMU
k0U5GVLAaxuywAWw4d/+x9aAgQqhs1Oavem8f1Znilc0p03iU0TeIivct/trF477V5RQaj3wDJRr
vaZDBnxYzxNRjcA+k7j2fzVteBmtP5n8df9brxlr/9b+/xcRJX3QG2dFBVXHpm7QG2v9jTyTBMdr
OXkfWwkpq2UO94EkSIPZuWZo+ST2eFozP7k/9dcyzj68Ela86ryMyBLDW8tDlZPrQFbQYzpNPPm2
YcF1S6EE2OovLhigsRTd3oTgeScgly6DDfo65sdZhO1J+AT2DUMO1RlMCTi5QVt6dLlM65U/VWOd
uC5/20RHQg4GU2skOhwmrx1CmTZhXZ3paK+Q1RRf76+GxlJqdUTfF5+dvFlT1n4SeGLi5G2ObSHF
PTaz5tPY/i0tU6OTxk5qsQxXcOT2a7WlaCQ+NxY/L82ArkgTvY1ueCXKA0FIBpI52Cl337td9jit
/Xmrsst9S+mG3///IuQs4Kkpemi2tB8CULdkMQuz53E60qq1r7IS0Y6HNhaadzIlHXsXodwHZDNs
bXUzVwJ6An9+E0DMMBVW+xha80VQ/91YHzWMEtBLF1mr78HumTW8q0AGEGTiGi2rIV/oZq/E8pjZ
OZ/Bgp4WAKVSi5zytnkKN9ORSJOOVPwwnaexcUkt03XdfrqsSqgnEiLaCriGIzf6WFsVPLyEgz3C
KZc0LzLw9NsjvQDjRI+lHxU9HEIEsBuxx02F2yS8mNLcf8g8U9Bq7KMChaWsVrZ6dEk7CgBSsVc0
Ow7KJDS1KGnW11fCdkOrGplCfCAofuTW36H7lM1Hdoe74ZWYdYJudmvg1tLGHp+WonwGsOdYUKns
kBGP0PPWYdpWB649W35iWXlhxs6aAFlFfSPdZ67E7FLUopkCDD8Hv3x01ixfMvZc0O+hb8oKe2J5
7QtK2NaguurWFV9YLS8uuJtM+Y9DmVJFCi/C2fzZQz20OLQ7exlntv/kBqbnDp3DKOU2sqxqBIZP
pnSgicPXB6tg77JDOEdYXkUJV7Xl+sDhY/breIpqb46dSLyLcJ7Do66JDlXzG1TAsOUEldXWArVK
NE9SeM5DJSZI8S3E5J+a5VWBw92G3vfMWxfosVTrqRgEi+eoWgzerxtdCVoJ8KpcS2zi5s75OWXR
fBn8cTBkfN3gStRuoGPoZxDkpKNdtXHduSCtDo7QDuzLu3/0RRkvwoqTLAuXtMRm4cSmbY7Dwf3h
MnpMihtKjf/+gkOCsZ5sFCyP908jdgmnyu9NYuI62yhRS1lQco80djpnTnGCGN74uFnNeNDySq31
POFR6UZL2kCVjODMu3Ym/g6dxytR24dBB+IsRK30wXzns0vUVafGPujuKno4w9F/Dl1ELRb3NFDn
0jTr5X46e7U9By6jooehrtc5i8hl6q/rw1b7PwXSfTmEbwRzn5qBQkSYJaHdJj4a4u5/U7PM6jHb
bax1xfMEfg6aq8cgP+NsaQhdzUKokGJ7sh0/mBG6EjMPOb+wNXrolvbAm8RuLCV4gwZMz06FhWB0
PEvRXnvL1ESpM8r+/xehO/QkqBcfG82xhth3JPP+yR1mk3yNzi5K2G6QIJFulS3p2I1/i267VJA1
dEpx4M5nt4sSuKJ0BCkohq9mf4g7Qj+6TckPrqkSt22V+Zg1NrH5wn+5ffi09VkccdIeHF8J3mCm
RV4hxNJWLJfen04+AFVt1Z/ve7vG9CqsuJ7wYjaW3ZL6xZgUFprTJ5ZMxZErbJhehRUXbVR3074f
KSzvewtOt2TZRGGYu8YpVe5HK8u7UfQMlbwt6Cmr5/KRWqtJ1Viz+1bpHvu8LKxwhGXmoEQP9zsp
rgOHKHBp8Erd+PuKvAgpZ/SKMWM2SRvQCzI81/Rl9a7h5WnEg9+xxVWitgk8v+p8e0kjP4t7nNvA
cZCswcFtrCoYO/lOI3lOSGrj9b8Mhk98DgypTGccJWTzvA+Cpd7zjcceSf52nqOvIZjhosE5pG7n
qWDZwg5d3GAjrnjXb+8ocLnvKQ6jhqjVnCFUrKycwYxor7A8rf/U9Ts63kb7vRM+TPOf+0ur8X0V
NGuTxtmo7SxpPf7OtvEkJxOnvCYjqIjZiBThSOaZpDNIa6JxPneUnDJueqHXrKyzW+yF2xNR2KiD
A9yebknOoOiN5+fBq06ZZSKw0X1i//+LT9TYD3eugG3cYYmH5ex5Wxz0/7SViZ5LZ3wldLEDd512
wzZTOOw5lP4v2Q2fj62rErLYvZJ1zD2SDuHwvAyZey4YN/Wn6JZWqbN5BfhMD8XBdBTki6iDuMmn
t2HkG5xeN7watCTggqCJAf3T/HfAi3MB3a84sExdwbrxlVIrg7CK7EqStHCDq7CtcxQuZ2uuL/dN
rxteqbRdUA5BYzskDXnJzjwPnLhfrBFdSJt97BMqMJaHiwcUACxUVc21XCgue8X7WuQPh36BCo4N
3aqn3kZJarH50u7kiNK50nI8HxteCd2maqkzWNhHsTK42Fb4fvB/d9VgSMga86sA2dKueV/M2Orb
xN03gs9QbUhYZFIH1SQFFSUbMUF4v+J85XFyHsIoXiv61PTDec1MOAbdL1Bi1w0keJgi5B0HL1Dh
3J184jy4MjjoPEr0toGdhYDWo5oH+QNl9dmV/mPlmo7+utkr0Vu40zo5FmZf9RKZc/ou8+ni0MLQ
8ah5CFSRsgOTXVEzZ005MFmF+9cd+rgCLfFszWAeteKtPLgtUZGskI5xxrKHmwoAKE7VYrN4kOLz
/RjQPNqoKNYttwKSVfaaOnhpHPJv/djHWfkrRAdFMQUxc/KTlZv4UzU2U2kgbchxZeBPX9OizU+c
fnfDLJE7zezwOLEururpfP9XadZehbhaPWMbIL9OuskgqWsrLpwm8UbTA4tu+D0mXxTkjDPcf1Fv
ScNh+jm24osro/lUuIXpTuxVphacM1Q6yG5wCG9quqa9tZ2WYE0E/+NYv0lVozejuuYtLrO2L230
nTWmxxHNJkDFvta99LlTWAuALZy/AeTY/dovbWNo5deZTAn2Jt+seg1wcFrt6lrb249myxLgaUyu
pZu9Eu3RVFkZozg7Ec9Hq6fwRIyGOhMZhm50pVIPDlAzgbSddOH2pW66tzbtDSxFOsMoVXpZAlGH
LHfTYpaXxt7SotlO5XykXyBwqYp89YdhsGwWOmlfLeFZltOTXPoaNx7ZsbdSqoJfy2CMqAWAbVrl
1jmsS3CK2udAeofOfFRFwK5RKyQElJaU2yQp+uqyhUsSlCZI1OtllKq4VzsEhiiDEkUajYOIHY6H
l2z93Ts0yfLNUOh039iX/kW6gEhENg8ZcVKfFqci/OPx7YsjGfQE2k/3853uC7vfvvhC5jjWEnUM
TgQWO/Sbn2qreZqd7LIYSZN1n1ACmDFv6eoVjiSJ+Ics1YdFEvRCuV99MKnf/xWvhwJVqSAbQQko
e6mTuln+ADj17zLsP6CL4+Ox4ZUg3oKNQTRnwzIs7Xld6svYek+O1Z6PDa8Esh3ipANiC6yBLL65
4fy5C0FQMPD1WCD8p9e2rTtaW1jjoa0+dOPXemVPNjvSb4I8oTbkLJHvLrjuctIJYPZ0poOTuHIz
sYK9nj+pikNutyDLaYOVZWP0eRyg89VZoOS/b3jd4LvHvnD+qqDgimxQ7Lso/NGAoTKem+jn/bE1
LqkCsQZUxQ2EPG5qUfalGNzPLesevIlcjw2vxC0LrD1nZ26KHqVTYTtPIEZKqBwMt046yygxS2F1
GxRheG0YcX8bzcGX0he2wew60ygVt3YJLVlowWOsEELKPHGn6sMUckM46eauRGs9BFsDpKeTOk4n
H/rS2mIm2RGw8O7uSrDyAi+a/eK66TrMT+s6JVZfPA6HujoxvIqzcsem4p3j4NxXtKndinji0bPE
CeqQ26hIK6+g0iF7qhEje6biSTjzu8Y2McpqFlbFVnXWKhs/X7FVC9ov/mh/IUjHwWTqm9MNr4Sr
TQIcNWbqpuB4TfyB3gRtT04RGDaamjqlUjOiGnXZSBYnzXo/gXBYsvjRD5DPp1Fm0rrT/QIlaiHg
XFdFWcL8DU/apj7TjD1uELK4v7oaz/8PS2MnJJ1lRdN59YeE58N4qgg3gZR0k1fCFpSYA3rykOPd
sX5YKv+B5OBd5iaOSd3wStguwQIGcheBhUp+XubslAmRRE15OWYbJW69qY9qMTUuIETWBUjMM4g4
DblY4zgqsqoheUGj3TAhiGjyIE8yWTzk7gf/EM85soKKruqdIrQjiSrY47rY7tqHJdweInKEpWAf
XrnOCmo72y8skZB9xk/YmiHtdEUbO3LM4lBk84kvTX4aagm2Y9I2x4qMCroS+bYABY1EDRG9575h
aTf3hjyniQQVc1VUUd2CvwS/qPJSB2df8NUccyQVc2XNVTaTtkIMe+QadjS2m/bdfR/VOZJSdecQ
jeWi62g6RvJ5y7Z4qcgXiF3EIO8+OHsliP12rYsoxOVf31wsy457IwmqzuRK/A6Obckw328B6u1U
gGBzBr/OfbtoUoOvxG6UkSIY6hJ5Da937dQ+lh7/svDadEjXjK+irbhnZSshEqmnEm9pBDk16v8z
Riawwx5G/wW5URVnta4FeM1wYZlCKv192c7PwM88iLK8jtBg9LbccB+g+4wSxRU64zkU5/BMu361
6GPPP3Xet6GyY2pq0Nb4pyq9m4GSMARnDE3bvmMnXBmAbSgrPqF3yk7A02K4u9c4krev0otdORvz
HPtlXH2THC+FhI8nqyxMzf2vXyRSFXllR5YsbR/QJWtpEzq/RStZHIkqnuefnbh408Fzi4q/WgYQ
6QeOwI/o0adSOvV3X1QmbUHdOihB3OW7wtHIaSr49ntxxJmX5Asdpmf3aDSrLI51WTaka9Ctwjc/
meddVOFISxOqjcrhmNPJEpg8rtZLOH9srYX9uBbBZOiA0QSzCsKaWU57HP/dtLWbB7viP3pOQa/u
H/NOFYeFBiHgqLsQh2kcdKtWvM0dYghgjeOreCvZufXkVbB5QPl7J2qTrQsNaV9nlN2TXsQURKdz
f4Die9rzyT8VzfoOYnBu0s2d4VFDk3xUxNUcCned0YmfNgNLPP55IN+CgT9lQQrZ9GNlgO52e/Ej
mgxqFUuLNF3O6HxwoYMZj4HdxpVsTE2COjspFXgKW16DPQNXMUNxztz2UyHzsxWZEqhuhZXA9cSQ
cTGPON2RFqri/UySena25FCZVPkcuT1uYbXhcDe1Lh6WnLStgsT1+fX+8LolVqpw00UtkkBrpxB6
j5dmRUvZxz5fYpBonMLu4PlahWE1WRctSzu4qQvQxYKX+WrxH0eLGQJB8yNUGJYLVsoNknmArqIR
i5DbBLICmZfJRr/n0F24bymNF6lwrHF1K8/rscxlMT60wXxhjHwM18CQgnTDK8EMkmevqCmulrIg
vC5jn2Rz9skqTVDTfZhXtisqu2NNZhAvFLhacrY53YLfeb3+DIO/4Go+5qcqzePig3p9gNZUuvji
W1d3MdBr3+zBhEPUBJkKxpKVX81YZ3hQ2dy6HLxk02jwHp3llfjli+cxPGNjYUEKeCrrFiy7GdSi
x4KaqMd1n1C20WBPHvEujEwNPl95movmM8jku0fEnSmN6uyjxHGLU2przcW+vvu5qx08dKX467Ei
psKxAAaKsjyHc45kIFfHKsKzHzaGKqMxjorIKvupLmRVu6lvu48d78BMMT1uS2XIcLrh96TxosC0
Lg/COcDRjpDoYSNFTHn5tCJTH0oLKpVhFzV2FBa4/els61ZH7HvlylMVmUCgutnv/38xe3sex/x/
nF1Jk6M4E/1FigBJbFewXTauXsq9TM9ciF5mALEvAsSv/56/U7W6ZCK4OXxIQMpUSqmX7/VtzmKn
p08lZ4dB+f8E5VYBxWT+7k6vzFtrb6f+IlHQBhjRXmjogrl2zrcIR0zmtczbuWU2Tp6D4l7j3qy+
ioc6FaCscW6PB9+wqv3BXJh3IJlOUf9xyuaDM5dHwqbvAuwCXrW1cBoCi2qhSwd7GJSLuvZUF0A+
SCvI/AjlaHvnJ2iBC+XRvG86eD/t2udizi/gij9KOp+LhH1+PEqG9KjDslqbSwhs4tiSq6A+VkI6
ocMcFdn1+ENVOCtxijvgx88yDJeO0cpRiM6EwIz79WCFkAicDoxuCu2YrGuxXIJ/GndcmG9AuN+J
NW0i9JNXh8evbnAmHaHFS1woVODOxr1sOhz8onihFe5LHUz/qentrXRj+gYtoqkkEFNrcVhtKuke
kkx0keL5l8ffYAg4XX83lwCkgxUGh0ghfo3T9LlfUvRbb4IITWOkBXTCZdpUM85hs7BLFBD5tSF9
E9pd9jEV2b4S4v91Ql4tSriLSWdf9Xa8FKsVTYiPsOqGemOaDU03XIdqpYCmr/mMLW86Du/h/yBY
+otV63ls+NOEHXAnVZQ659zeIh83zbgW4oOAqGHGXB4Lu74M3nKU1q/H022wrMO1vECR3rbxKdwn
V+rKl9oWG8Nk8CQdnJVTWgcTOjlj1FWOPsmOKx/iVG1BRQ2OpEOyONRvZm/AfmWE6FdJVGin3ntg
4o8got3IzKbBuT/6lRvVjBEXOuI8doRTNWGRVs0EBSqU1DbWOkPZSUdlORNxyDDK+9Gev1N5XK5D
fKeBKIo2KsCsNSXNxmSYPuX+/6tPIQ12j/062rE/qv5pytwfzPKmjZOHybgW0yuYSSFXP+HyU3S4
Vs0BWHhv5cOWlLFppunv756oARJ1bEb2YfLSW89pWa2hrfpDq8TLvjDQcvS65MKB6iqPqVe8qxNW
hsPk/Hhs2/T6WvDOqPzOaJVzYgWOOppOYHpZv4yoUkx289/jR7ztR6BQ/n2EBocFVYZ1O7Z8wAbX
Aprs/1gqjRwcYd36n0b9fPyct0Oa6dCsdiTEqxN8il1UkezSp4EU4Fjd12vFdGiW5zpoeeWdilds
sAO7AkFsHk9k2NjH30fjzxMs06FZcwmUpUIejosFFKi4jsi7j1X3ffXqcGmwERBgnHe3mj5ND7sP
4auAm2m/NECA2XHC5LG3qvNI20hUKJGo4NDicXJG48sW2sY0MVp4g9wfHFOMoQTvyosY+HtVlFB6
yQ/75l0L8L5fAQxA10U8Tc5ZreWHBRXOdvY+PTb/9vrBdJwWmrX5hBM0j6Vf/CfS6dfQrbuOhuwP
IYQldXEx1yBLzN0loOXRIcEvl6a7MPlM10JwfIXio70iQ5QBxDqCqJvEezHvS0BMh2h1tWdVw4Sa
S5+O6NUeOsish8LiPNiYWMNWhukwrTwY2LzYcNPVX6Oyd8Lc/Xvsp6PofdSP6uPSf21JGtJ16wrW
4Kk6cov01pgnFkqpqUpO6KbH1pJdaL9uxLjJvJaySTDWBZsx3zZdTxAAPXS4Gmdkqwxj8FQdvuXN
eS+bpeJx4PTe0bIEA4W7vXU79HamYDpzFtrQAzItFo/zcXxehzmqZv+2qCnM7X0Vf6YTaEGebMgb
UJnhTn+JmOtFcqCnFLR3jyPZ9AVaqnYEkcr1CyeuGYigM8xwjx4V7ryT1vfHTzBNsJap+7Rvyppg
jFwynJd6iFq7fXbYVj+u6QO0ZO1aq+eBih4TXMhYyflAkyIW8meQbC3VBhfSoVwTqH19r+IcZAPr
LVXso7uV30yW77uDVylncBM3aBJsYiqr+ZH3kFV32MY6YRh1HcKV5ENaBT5OhUvgxihdH1LgCvN+
6+BsMq9FrT0kmdcsAY/XKUN5ob9AivPJxs3+Y58xTKoO4ZqnDALEjNwntY/r2glnK/3kdP+mm/nX
9IT7lLwa+nZ2x9FzU5ya5dyHuNKNZFL9VazixBI3evwVpkHSkjCkO1Q3y3sSLqFa0wTdqQHrIxVb
omUm99Fi964StE4tvqH2oKLXzr4bTlmzUf81vbwWti0OmrbdEhZDUfAmBjsayXIbyq3d1tsFKqYz
ZTWlbD0yYGxcWv4jBnoEb9+5YemHVtKIZVvJyzDNOqQr4wPBdiLj8aCK05quUOl03tluFdXJspHA
DLOgY7qGShKVEuXE/lx8CYqhPLgl3XeLhuX9dzetg3FFxxQCYa7FhQkZFn73Md3kKzPMgo7cystV
jtTK1riZG0hginMAREsNUu7RD47M21JjNM3C3cdeBVsxrjh2dK0TN8MNirpN9cFzr2TemACDp+pA
rs6rSVK5DSYAZPeklU8zgeh6Lk6Po9g0v1oUQ15oSjjuKXCESkRYk7WJ1rxPw8fW31Ti8RhztSBG
G383Uh/oNihpFXG3VhLHcfEfB5v/abIYi8q16J9Ajs9D4izfEpx3sSWumogn+XLybOnuHEYt4Dsy
eG63cieeJxI7bH7Cqffsin6j5GCaJS1P53Nlrbk3OnEAGqaefqnVh5z8/XgQDbZ13BcdHDqBYRgH
9i6IRh58whbjsNZs32lHx32hXRGndI4pUtkcHN2kl8fRa2773l2L8OZOdgjIGmCIavyatmx8ylgG
OD21hg0GNYMD62gvaHG0TlWPqEVCdpkfU5JyoC7chGxtwUzDf///VXjzSQTgmEQeugvFkg5kNy2E
pOZ6q+hmsn//sFf2G0/MLrQJeJzZ4px39WEel1PebFXaTOa1AB+DsZlEmWMRbIISJ/7BCdFwth5K
P9nYAptmQIvxdnY6P1ssJ+5nMD8n1Rlixsd97qNFLc6bQszOcj/o9yFOtmeX/J3bezQhsDjpEK92
EJYsO8xsXnvRsLZHBq6txy9uGBMd3qUKxnFSRtvdUKZtGnIum389KcU+ijA0ePzuNDZbeygYVUAN
yxGiH/2LndNQevsaa9Dg8bt5YhdNMMzA6KyBOHdNl514tam6avBInVWrDlzCkgKT2gzpaSr9o/KH
kyJbOHeT+fv/r+JJpXOZCIgLxU5mRVTlFxuYhBkKC49n1mReC9diBX09WW0cPVQXeSx46lcKjtt9
lBCMa+G6OEmyznUB4t95OPSB/TQs9bX1p4/73l6LVUfOFiQ4UcGxMvmhrrILeHTOrbclDHb3jzdK
mjq2ayXcyap04rElU3bo6oEdOYiqPkoirCOvh0SGLp1I9PhjDBsvriXdGYSBRTaCJHkGwkViP9fz
9VOKzfxi833ZRcd5FZUvF8VwEswS9+ik5TnLt/opDUuEjvEqikBZsgFKoUuzNQpsbw5tovZtd3Rs
V7WAQtBbserTEg1xs11jXxqgZQg8Go/H3vT29zl5FWVor149nOmXuAT/fLgIMN5Oqtg4nZmMayEM
TtF1qVGmiYOKHgNan6ppHyMqStC/v/foFB1LcLsS9z3j2TcaQDX8mEjW2M9+GuT7qEXQD/T7YxY+
WglFNADAVx3S5lPh04tyt7gnDWuQLuLL/bEf3KB1Y6fr3qnu+7DQs8P39TEwnWlLUjZ1tY8hspok
HF2A0NvvFtlqSDe9uxa0ls0GVk+lG6tcPNdERrnNoYm1tVszrAk6sMtSA51b5QHdUvrvumR46koZ
E6Iiq6Mbrm/4Ah3eJUUCeBSUNOJBJrfA+V4CCtSrXe19TKfbyme7THASA7CuubMN8BfJs8vE1ZHK
Yt95Qgd4kRmKsjVNnLgc5Vlx8A4T90yyLaYK0/Dc/3+1MnRLToqmxNbEy4cozdWpo/0xFzsv5XSt
Wr+zi74jKOmqoolQUX8aRj9KfbnvgkaXpxWiR3UOsp9x1TjfsiJ5QRfSda7Jxr7QNDha/sVxGECN
Bb7jWO7HyZNAwKXHlixfHq/KJu/X9st8ssqxsYWKU0udUEwJy3I80qo9gzTs8PgRpi/Q4jfA3jBI
aeHGjAWxM7DILZvLrLY2zgbzOrTL7mhX8wanUbvwL1bmYoOY/PLYFiewyby2b1Z1WQzFkrkoRYjY
TvrDXQTBDbaKNYbx1/Voa0nl2oESIU4adswpCZsmm8J0Hj70U/111wToqK5cdlXatqgtgq/iuZf2
hXYZFJuzjfk15N4/eLeCagVuG7DntppOPYN66ZKWW/Ug0/Br2TfzRFpljOA+ppZx3wCLBkos2m3V
Ew2X3P+vQr1aeqa18dGrgxsHv/CbMFlFe6xatE1ZTotLK8KKw7QW2A5NTf9ZVOuWspVpyLSgbhNH
tDYI7mNVUfs8Bm3+ogC43rdk6OiuNQP9YgGt+HipiuvK3C9OnoYe+Ef3uZMWz009ChuAXDfOrSH2
kkvVW1EptlBRhqHR8Vw5BXObU6LHoMtxkpTD3H5ayFrtq7rpkK5lFha67e/RvDhH6HMdM1kd+4Ru
DI0hmnVIlw1tmnWtCkRzFkTE7qJ2bn/W4Gm2nH5fEwY4u37PlhPJvDEjqP70A9SzRhERYPg8K/v5
eHZN438PxFcRUeceFjfoUqDNbLwlTvd1HPYRF4EN43fTSUfQegfJ4Xiw/cPgeTjkqY8lq/fx/qOT
8nf7BbStiEWEi9oPOdj2eLbbIfT37iMsLWgrTvIBTFFOnPP5ZV3zcFrG25JvCV+aBl7LxDQPUtb6
rYpJsrxP0TaIK7l9+09dSTYn6VCCShlzOqUXD4yjvEue1Dwd9rgM1cFbPm0ATHKBeqopDo1MPrtB
tyte6R94rTzLvXqU/E6NcZ5IeixVcAGp8s4316pWqkRPXFneb90Iaw9lQUGijJa/Df7nt3MX1eFa
iURHRwpp1ngtUEzqgvm7DQqImmyV9N72GBpooYqeO1vmLpLXYtXY7bMPA/E3LpxNr35/5KtVYFyk
700VBoYs7hGa51Et1WlFd+I+j9EiVQ71TGaVrjiO8sYPWyaYOosMxLi7qhlUB2S5QcqrOUWrYCDq
p7kUQAWVx1buK+lRHZQ1WW4JQkWYB5/m5zKREfL5qVu2yAxMo69lWBtdFnKQQEtT3DEn0gq7fDnb
Yh8YjuqgrKKiSVZ5Hvwya4BiakK3Wp5ks0XVaHBLHZGFG7m2S1Rig6eI/T0sxbfJc/cRBFMdfJXY
DTJ45+PuZpz/koyEbVWWYVlsyW2Z3l1LrhYnXlFSYFt6IIDzvP6IxS3a5fM68ioraJsHCiGlSrQ/
M3DJPiVr/m2fcS1eWZC2lddjXIBMS09OwvMQgOMtwnDTqGjhWgsHYbTAH7tAoUUQrIxiZyTpgoUD
r7pOsRxnfzIVYeLILMws4ke+2tqTGYJJ1/HNrQWqJQnStt/Pp26sTtBpv8iu2FgpTWOjxaqqsnle
Vh/ClLYqcOWUUnpWnocGo10zq6OtgqJEF4aP8k5lt3+NNXfCxgZE/bFxw9jotFliZgWr7BoXK+ly
4CBORbvJMWndjYOIYWz+AF2hwXNsIdob90qIj0Ky9Twkw5Zuhsm6Fqu4jveTXPYUUpoYHttf/PcE
TFf7wlWHXGUqL7hHMDTtPH7qAcppHWcjOd1f8M87D6qrEbbYeTV8xkowcP6RuBkYMO2b3fkn1ezj
oqA6Y5a/BksfJM1969GiUhek6Dhsd91wUI/+vjcYqsSdbIb04Qp+boh1Fb2z02G0PfA6+E7b3ddI
iODyb2AUbv9J23KncS1S56JelQ1FoZi2g3sse8uC1HP6fVck6cCqLnCrVQ4oMnbD8oUi64VZnvRh
Y4n0uO8JWiHK83vccXR4Ah2bpzLjx3EUT7szn46sAveZrawUiMXGFVBj69hwkkOyq0ZKdVyVUJCP
SgVOCNU8XL2yDs6eHbzrarGPOZ3qvFgjiL5cZ+nBi99nJ5VkP3vPfWZBsgW5MKw1Oqaq6VNUf8C9
H+d5Rz40kK9+ydZ12lhrDAuCrkfYNzYvLLQzxVBpDuehRjMh2mx9CAIt+xZ6HVU1jaU9unMHkrUM
zI4D2C1aUkU+LX48dk7T+OiBW69e5+YK3JSJFa1dekzX4vDY9P0s9sZqqZNkZYsYFai3aFwNP4ri
Zx38NbEXys6s38jghtHX0VKJkHLhC9597mk0iL9wXzvxJFqXfQ3B4JP4fcFsUstr7BmLMRXNS+OT
LhyzSu7zHUc7wmazNTaZNXno7Qfe1alFBJqRPFwd/2Pr7Lu7pTpkyp7Y2qlGevEyTV+Wbr1RK/31
eHoNnqOzYlHpkSWpWrAvDt3BXsdDvymsZTJ9///VIbbDviCpE2wQuFd2H23uDP82TgqFp31vzn43
r9Z1kQNbPWityPWp65cPQc76y2Pjd994w+sdLcnimm8mzcS8eJaOd0FSqQ8tWNDCvkSduveLH/VM
h2Nt862StGErqBNjpVlW+cxCWXFtknoJsyxp/u1LuhyVnW4RNpsmRM/A3r3M4qN3fanUPx1+hIiN
rQ8wGNcBVP1sg0MDjJVxVhL381LiOJFPwBA+ng+TdS2GVYedZTVgsnk9oZqQBAyM7skWLuXNwaeB
jp7qUEnvm9Xnt2y5BsN/nETJFt39m8snTN9XvVdBQKyerRNJ+K32Lr5/BFPouRrqo7WMh0xa5x2j
g4fcv+u3h0jX9Se8v3DmiPvJxXd3sR7DtBbEGWnSNeApvQWV/W5OS/8EfBA/PX7vN5d+GNdCeOna
Oq1bDE4avFeg5UibNlz+yVJvI+2+6TWwr0XxkkAtCb3p/MZ68dmeHBWWdlnsNK7l3IxBJhmUzfYv
oF8gfB2AaGi01r3WtVhlvYS4CqAev3x38CO386ewnto9XYdAzNyv4175S56O9VAIh9/Qwu3EmRIk
lDIY36W92ipyGYZeB0uJpS18N8PUCnpAS6ls9rm6jpPqLCGTtSvpLXcPhJ+GLdJYgyvqYoQd89I1
zQMMiRhA/xPKMo08HwQlG65uGg8tRGVf23dCe2wqa3kr7L6LHOrLw+M4Mhm///9qPttxLnpcNtLb
EjTiwLrRe4eKlNx49f9fVP+RDOEuWpg2pe11PE2dGwvJWUX9BRyvN//gH9gtOcuDfQSYaQ69nc6p
BS0wXSNog+GcHsTYJW3PgCeeeJl/fDxWponWwrakoOwV6JG81dI5jLgWHBocU5QDRrU03bh5MD1D
C15Jhra3KD4hp024jEd7XqJ2OTT9hn3DfOuYKcepprTtbR9kdtV3koxzKKpdjVao3GuZFqsN9yu/
t3+ppBhPKFWnkVxnenJVtyVj93aTCZ6hbZo7izV+YU38Zn+Qx/xcnrKDF60vd1eqTsGh33BcQ1rX
cVNemlZULXhMNp5x6ALl9DHdIo03TYEWz0Ci+Dnlkt/uETcn3sWi9vGxh5peW4vmaqAJDZaF39rg
u1Nf0IUfluLrY9um19ZCuSIJuhd8Ja5CBFk4OoEXek2zYdz04lrkUqufu8Rm/Na57jnxkivqjk/g
j92YTtO7a5G7TJ412pnCwqCaD2lj/6Qi//x4WFwslG+scFQL2LaYqqEVlN8KRGry3wBsHUjPQner
p8Pw6n+ApPxMOmrCglC7P9P2nburGQz3YFqwlg6V9WJhg1N7Iqzmv/z+6fGAGKZSx0V5qZMBFAjD
Uy4iCFKv2Wdn+v7YtmGwdTzU7EpraAeswG0qDwk9OZ2MlPiysj1gZAzK/ZteZcN0osJiLsJ+zSs7
SnCgPczTuGHc9PL3GX5lPCgCqwhIIK6oGTlT2NLWXcAU25Gjw2c08gcyJ18ej5PJabRYdfslsOcU
S0zvXoapjtxiqxPY9BFaoBbJ6rXSc8V1cNyLS6ybZdkHvyMnmRcbDmR6hBas1gihp54P2HqLYLwN
ftackLZufRWM58KV/WHfGGmBuxbjnQO95Ldh+NGW/zX5aZddHQa1NFjGppqJa4pO1+PKuq/gVdjF
9UwDHQXVwj2Jj0apa+spP3tuG6/Jfglnbe2Neu/bnuMHmuesSZG7FcjEbiJ5V7J/erHP+XV8FcTI
IN3mwm7fH1z1jVv/UTuyyS6cNsbl7kuvYotUbhnQqeW3kUce8jVgsVm9b1epM2UNfAHmoej4Lamu
WXNp6HO35SuGtVLHVeHO1GoHG4v7UHyap/JQ4qCcb90/moxrU4lprCB+gPcesy+5Fy5shYzgxk2S
yba2DKxtMrc9w3SS6oNf3ZbqaSIbxzSTaS38yUpGTlGwv1nJpzxtD7QKwpnuNK4FPZvaGhkEfjK1
79Lmuw3mnC2qMFPkaCfjFZr0jDUFPBwtbpJY7/LcPe5ZUnwdSzX7jVXWNZaqSTw3ywmN1Y/tvj3U
vk56pWiVM6eBhyhJwr7ilzGww2oY95TnAVbRgtLq0N4mPIxImT7VvAqrhoRO/9UFTn3f+9+/61XU
943H64DN2HtxqX74U5q997yu/jGkJPi07xH32X71CPSX+KPd1FgPfRv6ReD2FcVpqJyNJGSaAS2O
ILo7KheNl9dSjTys2rkMaZvRCFXFLelsk19q8SQh8OS5doUTk3KjZVqPtthCJ76dqX2dgip1curW
SVlc26I5ZaA0853s71qMhyIlS/R4Agyvr0OeuryWPiV4/YLGlvfVcT4+tmt4dx3rNNUSbBGW4Lc5
+Mv/F7c84VJc5uJln3XtmNqnbp2WEL29jdC8pZAzK1I+hnVWXvPWu+17hhZebsU66s5wTavMwqa8
0vyjD6rIqdnIe28TdFFfxz31DBKZHkCnt7ZKI1U/yelvy3Euec0iNn3puiMEzUPhbLH5m2b6/v+r
UJuW1anRychudD1Kebb5rq2Hr/NOratjJ0UfsJvHj37yb7uWke2eoIa4sQqZPEmLYbIubZkP92HK
nzv73TquoUUjgIkeT7NpWLT4Jdmc2HSssysfAQaxKEhel0TtW9507cBSWZN0KfxUWpe6/STHY5Pt
20nq8CdAcluetBiWYHYjp10PQ7V1f2dYNXXw08pzR2XlfU1Y20M2s3eNW0YT3+pLMoy4Dn4aBNoY
hIVljYrpu2TBdGJ+62+cbkzGtajt+4E7ghF2y9aTm71v+M7h1nIh0NBdqvy6uFpefV4LHJNwZUcP
j33w/w0of1Y5fB34JL2Uut2Mt0af0KU+NE+4Yk+fsRk+qPO4CxUNhKi2YUW33JD6a47TfVJ2/1RF
kL8PwIRzevwNpoHXwhSCRwFSSVNc05J/QqfEehDp4oePjRvWAE8LUmes0Xnh3feV03W1Dus4hO1w
Ksmvx+ZN765tWyeqcKSEZu6NBhCbp+Q80WFjag2mdfjTMALd01GH3dBrEGUQgaycLfTE/zmv3/Aa
nVAqrTPSe3aGGtMUQFVpjUjV/k3L2+i2oZeCZd09ce9FjTkE4IMo28QXGtYHHRFlJUu59C5WfFn/
66036F2F6y7UA/V1QBQbfGU1xYisC7p4CBKi6P1C+3LeSOqm6dDCuIT2DrSj8erTEJf0Oyt21f19
HQY1gJsnd3CPhAroX5VTvwcMfmPhMa0NOgaqLnqLrw3C1nqRR+c0PHnvRR86T/RgnZMtQTxDgOkw
qMFuPJUmTn61cBp3cFKu0dHzQoAAwuan6lXiPzlSBdnWJarJhbSIu1foA7tD9hqHSytzMJ9GxRbR
xP8J7d+ICx23VHmi6ESNEVvFjeHeVzY/QYjmsgASUvxQO8WZugqc3+0RN2fOhNZqX1yo3OrhMMWl
DmsCn5TPBB3lN3DGP7tRfky/kK/OEzZFn8qo39XURX0d3zS1JfS3BU6txXq2u6dSXKYtxUvD7PyB
asr9oZxSpCPliaiFRPnyT7Dvls/XYU3NpJam55gcuV5U/jXH7gW4PuUk+xZcXe8vmJIeXEconUiP
9YdqztfPbcWcjQ2dYf3QVf7kJNuxC3CRIj1Ipjq4HSvkBrDJZFpLoC4PinzpvPFbP5IDn91jJbfK
d4bo1iFMo4t2RdUqfnODsYoZOosOWSmnK7oKvLAA/GsjTRs+gWlR7ZSF1a92ry554IekWJ8Sa94o
dhhc0tV2AA1IJZPRRkzJ5iNPzzT70pKNnHC/knlrudDeuiZ5OaQlBn5CS5ft3DL/xenHJzlfwfqs
lq2GDsMk6DAsOwkaqiwvvVq0OGUDOdFuTkMJAYs5rcuNGTA95P6Nrw55Wd9BIj4dsKwVJ8kA+EUz
pnfFF27YN0yDjsfCBaiddZD8vq5CPc8Ff2lScqRsa5YNDqRjssDzlYqkJ6iYNdfWucqtzanpte//
vxoWWYMDsfATFA/ZT8EOVW+HKAo93jyabN+/5ZVtnvDEXuoA70yHl1l5eVjQH4XrHh6bNw2Jtmu3
LWYrxTHi9bpCw8gdxoPXgzrvsXXTy9PfX97KZkmF3YkrQIdQH1bVN8eximsn2i1JFdMTtMANmGNX
K8f5mgp3Dgc3v5TgkQ6tYev+wDRAWviWyzgCRJ8n4J+tvvLS/pLQZF9t4E80VotEhRrlhXXroR/6
g+NsaXcZ3lpHYfXK80GNzDCtyQw8ZrvKcO7afRgvX8digQcozdk9TbV5nZx41qfvk6naukE0Va50
SJaVlWjsGosAHRffu4KG0DfpUv9QqCkaGMWl6/egfebzzkK3rk8oQWhuFdiW3gYCYt6C9+IAbTKx
hqAiX6NUzctWAjNttnVOqxl8+Tb3wO9FquSpkc+FM0AWJgtJ0IU9pB1ICyykexYQkSxoHj0OQpMv
aCFeq2SoVamcW0/GcLGaqC63SsiG6NPprarOIjJLqgTCGMmpmMdQcfLs8V2MF9TX+a1WDzURz2+S
GFW0p1HN8WCJU+tv1bgMb6+jqcSq2NIPGYmZ5ZzrNf+wsikiDd+XzHRAFffGXthFTWLhpTh/OMkY
kio/C886Pp5Y0/trZWoflOHzMufZVWbBU5GoiC3svcq2MCaGZK+jqOYsyMZ5lcWVp3DLAl3jK9DF
petXoVrtjUEyPeT+ba/SG2OC9+gQI3FO6Od55mHjBIeVFGd32urJMw3TPS5ePWLOKQOpVUViexwv
ILY9zI77cZXTRknQZF4Lr5YW3LaCZLmAkCqy8+Fkt/aR57sUyaiv6wwOiZp71NWdm/TlsYLWYNvt
QxP6ur4gb22F1iHs5krra+YNV8frXx57pmHJ0WFVwVwFVpq0xTVRTTM+z2Xn+e/l5C7q+PgBhkHX
cVW+XBsQK/kJVE296ThMy9fadvKDn7bfHj/AlIR0hFXBwY62yCWIvaq+EgeM27yMVGedcjsNW19E
a3GnuRchXX48fqTpm7RwlqhLlSJtSIyPe+LEP48qvSTE2dhI3s28cQ7R0VdrAx0DMmKnBxGsi7sc
KF3OLr7FQ7mnXrZa6gwzr2OwBFRh6i51UUotfcidPkFobWOlMFnWwpiO3uwF3eTcKpeHjNMoTbfE
bEymtRBOHHvykJezq4M1FR27tnMck3mXOAv1dU1BHqDdO6k7Epd+/ble0hfasMhqhpNr72IBxiP0
XfAUZM0MOv44GHjbhUUStDKk5bgl/nJHQbzlO9omWDUic3gbpBCv7Q/leObYzZOGRBz+k8yQ4sHj
lmUj9AwpQYdgQaLSIsxfoJRLBc7564i2pelYBEmIfHd7HGuGGdeRWLKHYBjhOC1Tj4zRLJrmCZSi
W9sik3UtkhcwT7U9x5mtCMZTXa0nsO5tbOYMi4QOlQIIq+wopFpuJRHXYOlu1RQcBJjAHo+LYZHQ
0VICNdp1qgcSkyz/AnGw9+4QhOVUhlXCwtTbSA+mGdZCuWwTv0YgICMn45X7/rkay2PHgbudqo3V
zlQl1Ump5DiQbFAYKPrCfo6X8uRf3Gf+k5+qE/LERhoyPoX+vrdgEGT3WgsVhfGQPLlR8wR0hvgx
RfOhPiroeG48x+RQWnxTPnEy3WcdjE9hCjhYxjfGyRDZOkXVjKrFOA1+epULCZlDonV6z1HPsdwi
9MYcmuRQvCP7tsSezljV9HnlQEaXxO7QnSELf4Re1aVo2qfH3nsvQ/25THk60ipPVV3PArMxBx9b
OxT8MuBWKig+8fxU2t1GInrbez0dd5UmAeT3giABoXITr4ju0ptBmV1FTWltcMu+Pd+ejr3yFhCn
9g3wJmAK6jAntcibiHp9uqvc6ekMVs7Ygtm3QjGymQF1Rw9kEPZDmx2sjG91vps+QYvxLhGenVYS
pcJ6nY8VXeqz5KLalSM8Heg6FsRr8hmX/CB4T8LVHaFYmV2cHE26U76lSWb6BC24nYpCAaW93zmr
loCgtf8LO87y8NhXTca1kJa96sspH91bVRTki+9ipwzdBFZNO+1rKTubBXDdlp9dRz+7zATM3P6G
c76dgjwd0wVN0hFqMW12hdxTrFT2qUX1YvD3VSSR7X9fUpcky50KvN+3GofPU9D32ftgadnGEmEI
Xp3IipI1qwVf3FtX2UdPFVDZDP4FKVos6uHL45k1dDl5/v3Zrw6c3VoWYmrwBfxJHRngFvm73gu7
w3S8J4WgDddfj59kmon7/68eNHG0RLLSw00k/TVCEkvVf5ci31jmTMbvjvvKeF7bfs6twrlZnQgt
gkp//s7aQtiZjGs7brQf1TbsO7epf/c/zq5kOVJdiX4REUwSsAVqcnnodruHqg3R05VAzDN8/Tt1
V756VimClSO8UIlUppRSnjyHCI6O8ajUMWmqxpbC1mnHqa9XeH4VADPZLeWNaK1NIlJsY8e1PV8K
Xqtv1pUV6Lt2p92Efiqkwz7XPYkodgYZ1WV4fAEXK9yHuDxsiQ3tCp1Sm+KAlFFdRTCgRWDKkMeX
33r3r1l7eE39A7qTAw3ayHS29V9D+PC/vrNaSzPXbo/t2XaMl3RknhcuPX50k9/LEK+lziB/CGHk
V3B0dwdaj9A1WFLjYbF8Hb2Hwok8KYaROWZe1hXpOZhILLpp16Br1GQ6WODHebYns1x5uIwH0EYU
Z6c1htDFJdmpmgezHJ7bLDgsxao5BVSfIQVxVqEdtbk1fHv5vp8evTRK+v39RVC4qYz3WjMnNcsF
N/3UHPG0uQ7V0EWJw0eduoHKRlIcl56A4iionV6FY6I0wg/F4vz0eA8uUhoJW1efVX2HFMt4AhFl
B5K919KORbZzdUgBlemlA5haE7FEM+Vnv02PLimffGHs+k6XuCtCWUZ++XhSQD8atiDg8h/Q+X22
0I+a5+JU+M1+pMEJUPrL/ZVWLIQMBMvb1a9df8RDsLv86gkNLTLt8zx/85blmK86WIhiIWTcV56A
LgZC7fm5Auo9KvvZjDob9ev7H6FYDhn5VZBsdnoTZyXEtR9aj7+VUCZuXS0J8m1j+ODuITNhJRNq
hEl2W25r2adc7PyS7/28jvrEP97/BJWBbv9/dyKDJL0mY7WIc5+Bl3QO1iGegkSzyCr7yCfy0IFX
5XarEcH4tLhpF5pgt+isQbNnf3zR9GQIWJYahruKlJ2ztQ3rcdz5KYtHcC6MAKOm3tW3gLAfdLxk
KlNJQV2aaV6KsYHLAnIpxjpqep1uicpQUly7adIv9YS7k7Bs6D75fFe1oA+DWN7v+8us+AEZXxZM
jY17LPJrkrTfC4cfLVN8zUbdE4/iZduT8WN9lVpWVyEJyPCqPZtBWNVFaNlOWGQsdsokhLxdZDlN
iAxN86ykWA4ZTAZ4vdVzbpPX3jsUIu6z031TKXYmGUnGF6trRCnYuV7bXRP6QfJtXsgutYpDugSa
yavW4/b/d2HXWq491zYWfMq+g2LeXtpwTF63fYAU0rMzNYL6qLG1RcX3gYC2dmKgqMCcJY0WY+xP
gVh0WAmVtaQQNzsQmC5QZTkD2XfKeHoCS0LUND/canpjTFc2VK21dGyLJWXzUgj66iUiXmt2bKdN
RPa2JwPNUt7bBbiy6KuB5W7BECzMPmpnU3NEqGYuRTb1kHux1SSvuBamybHfxtLiydAs7oBkxnOQ
SzqFGRpuHY4IuPv+o5iyrC64FC71Sg+yRpBnmoNzrWv4VY17c6F3Pu/jJY2YFaZsQxOR8TrKK13b
ouIgkEFYeKdJCdTU0jMU4eJsFRF+Ym8W3zjOAsMdfwzGk0l1RLuq75BjN0sma+Z1enbr/LnBA3bN
dO8UimiSCbJyJ2FePpTpmZjfwEcXjsBTptYae9ap8jWHsmr6UsT2FTaDdWL01YZOcf+nsn9ucxsp
RmmKlhgPOtHnlAVfHMvsY7Zy3dVJNWnp7KX9YFYVkA5n23bDtPeB3v9+f9qKnViWEfQCnqXCBoDM
SKv5r1HyOSoqar8a7TZ2F4hC/tfvZ6fwi5QgnhqaxUWGQmM3xZsmL0OySGqVk19iLbsqjxIWHGfm
RlCf2PakK2Oyinw0jPT2tF6Q/BV06m0YJON+Xbpf26YvXYhz2+C1BT2sV3xELG51cGaEwbqNyc6T
QVhkcCdeFnCaaeh/FxD8C0eiwzko3EZGXUFroqxZh0Vd6RHv2+gJCxMt7lbh7TJHFrBqI7UMTl8d
Ye8B+dmXYlsXgyejq4bCrB2GDoNzfyPENwzA0oKXMi1221ZUilOQ5M1+NuFaVw3iJ6+cuJ3q72NV
a/xdsT/KaG3mNVXvTilCqd0PYgdd7GfTfTTRWrwOG09WGcGVdk3qzRVyjbEkZViw0grRyb5tt5Hx
W6tpQ7W0gPlNgx1QutjxGQ0sk67xVFE79GQyrNkCTaqX5oioyNrf+jjcPgb9cEz37WGeIl2TusJB
ZRiXN+Ii3fRd8tAYhEcigxhuNulEEBXNMJ4tHbCMt5XdtbV4Xep0B4rysCzpznMG1BH/GaAV73h5
PDZ/ZpwuLTFi4R6Zy8Lc2bhGt49+l6cktlizNMeu1LLRD3kODc805UtotIGuXVVlP+kMbkvH4YYP
lB333IjPY9wZulYe1dDSMdzabB5WJ6N4kxgwdAB9aF30qYaWgnvq18KaHBeGwd10Aju/3eogCIqX
DhncxbsaPBwl0mSSlnh3zUJafh3sb1lixJs2JhncZQSzqKeuTR78mT2gTPnIxfA9qPq3+8MrXs5k
ZNdKrXHq3IyfHXPdl+B87fJP3MrRhD88dMEve9JVUFQ/dNsZ3zknzY0m4xU8xzORGjrzyfW+16v9
tPjzjvg/umI9bPsi6Ww2XJM2QQoQvAGURp0tu9oAXDolYASpoe3hgSFsW5uJJ+O7Rgif9U3nIwWr
yRyXVvUGWLaxC7ymePGWWdOVqLLczavfWU4k1gBR3haWc+0QgOmwWsd9TeponlBIM0WYNYHmFFRc
R2QlQpcP+dqSAj/VBND//Zu2X/FQFRapGTrUDPn8VAgdckARlP+eBO8+q0UmgmYgFB/rYOmPDRTh
942VzddtXiCFPE0Gz+vBJnGeiy6GFGTYQfGq6wKoe49hUP5ymK68o0io/n1ZevcdJjAJuVXhO6h1
CIKzne/TRINHUay8DP6q6m7mxOn4uXNIZI9eZHf5S97Xcd0/LvavwrOO962l+AYZATa7SVWPvOFn
05/5ccYV/ci7HEQEeIfWXM5VPyHFfzoFbhIseDhi1dQ3YNOkaxb2azteJzILtvFXpOAfejL01oLd
ElfdF9upj0D1vriuTihV4bMyIiydhgq9oAtSrCTFe2fB34Kh1d2hVRaS4jwoFrakNUVmHoD5CwpK
WcXDLtNREqiGl47ucm0qK3Uz708zOCBtbxL+bJlLEPbjMm0DQ8jihF2ZrpCzxBeYrQhFiT5g9nMc
xo1rK4V0ClDIlKPv8Tx1XrgGQ4hHrzCYtw4vPXg1pBU9B3/w2fKfVi8J06aJ+TYCMypjvTpzcafK
EuJcDPXeddnZgDxCx4pNhqcy1mvOshUoEcy9ofs1mML1b5dsqxVRGeGVTqhd1xRjA8KEs/OzYD9N
qrmnfxxPVIZ2JbSvTQKEyDmp/xBotS+Fjk/rtq38fwWKyqAuA3LSlFaYtdHxmNOnNPu1tMdbnqbr
hfs4nqCg+N9jeQDeNOsC/MKAN2mSeWCbGB7xuL+/vyWrPkAKVxOKFJY1ZLiQWm+U4vhdw8T6a7uR
2eoYiFXWlzLuMaGlUa/gWSmdT8AxRemoy+VVtpFCtZ5H28fzEVDLrA199lBh9HGTzItNZaouMwuG
gvdwmnT8Sp0vjH26b3HFHZTKWC5cEUSx3HB0rghR1/AP9T6LRQR0ff/NidpDpslQFZ1vVEZ1WWtR
oUkW4u+iDqqDQ9tHmsznOshRtIZwckgbvrcgHi7S7rVdgtdm7T/f/8aPrytURnwtKDwlAcU+5CQP
03SqObjC6vOQboPrUBntRW1mo4SJ8X2/i0wv3xFvie5PXeFTMoVXCdorw5pTcSYZaXdo2MDUm9yM
gJ3WzV71E1JIZ9z2e2bgJzJ0p/PZiw2/g+Sl7q74cTpHZfau3AnyprXI8JK3PwQ/JeNbQD4X8/f2
Gb1eGispYlqWMjQKHgR8gQ+LwLukPfYKowp+3F8B1dhSVGcdwCH1nAwvXWqHc5sdGoPF94dWWV46
fIUFPW/HoMPLuHzCy8IourByNMmtYtoyzmv01mrJi9tOGsyvXoF2dFZ/vT/tj+9LVIZ2jQYB83Rm
eX9oiytzMOyCjke06I4lJVHuHLIlixjdBqKhMtKLAUCzeqANfilMP8ZG9ZjgQpiv3pf7H6Oyk5Q7
p02H+lkA77f8l4A+TMa25ESGdxV4WDVYDvun4lhkzzbuFrMmf1C4jXf7lHd3r4G4AfSVsJH2fh+6
/AkaTqGXaMj2VINLJzCb0Uq/Wsbw4jMRpxx6d84YupmuK13lO9LpazTG3EwQgv8zoo27rCGF4bB9
YhnRUBV7Gzo50xxnwya9RJvKrF5NTVIh0Lt/9HL7S252D4sW3K6ykxS7i7Um1BrY+MIbP/TaKRpT
+wEQk23uI2O7qiXLqzaw6J8kcybnDewqSUGjtivB1MtNngU6wWPF2Siz2XTCD5qEsPrSQ75vGp8E
uGHmbk8GzYcoMjqZz8bOa9scurS+0JadbPrdohmoFbu4vxUEmLttJ5U1u6DTOo61CMrziK4xVO6L
R8H58EJd9s/9bUJxiskAuMweoNpnw29J44BX3jkGpheOxhC7blQu+FNPmo1bYTAZA8eaxpj6ue9e
vKl7yTj0ohKwPKV9VDjTsW10zQcK/5XBcLggrCml1DlWZYovMqy3YgBRc55Ub/ctpvqB2//f7VJg
sM85zbFLoYQC2Oy8W4vyZeU6TU7Fvi3zoRl9lQ3Emf0/Ve06X4I8MdKocV1n2N2fvipdpdJGmEOd
l7KicU4zs/ei++OmfgrOf68PPWFFBS9DD3wdrWX8Q8v1aM/WtnxDRsn5kye4U3bOyZrznSiDx2Wc
dYSwt7l/cD+UOY4WUTEKwgPnZNRT6Cffq/LL5EzgBXHDdsi/DQ7/4pt/wWYVZtV4HEr6mRGiObVU
CyZtmHVSjwOrl/IM7c7RfPB0+CnFuDJWjtW207krxh0s+tYGbAjTwNA9j6gGv20H75y4pCukXnOz
PFsteQQg/I2W1s/7DqYa+hb/74YerKbyShJUl3EtozwIdnW+DfJCZUxcxjsCtDGvcGlAbcaehzZM
817zPKuatxTXo6iNnFkwCSQ1xy8cOo9/aV5t00eg9u1X31mlnjzug3O8f51aiP311KSgliS/75tc
sSXJ4LHOG7zac25n0VyG3PhKrAps6W/3B1dkNkTyb0ssfPIFENdL+WmoDiMoY+bywc+ugQ/BhN+t
jsFK8REylMyDItMcDHV94aApGVFm9QeOcqt/uv8Z/9bAPtgjZDxZWVYl8ouluAR4DWBt/WKK7ywT
oSnqfRD8EeYxLcoY0itRkrzinSwcGB7PWRV5IKvL8hjaJXHq64qYCqgqlfnAKPqnC4g0Yjoox6Tl
FK1OFwb9ecYlPoCKWo3OAAhKxx6IyDQWuN3sPrKAdCXg9ZKnXopkottBmj0q4/lonlCZjdM912RF
qkWUgsg3aEvqBD/hgSUsCARoJNzHLNe9cSlq8lRGpjW8y9ql7MpLuX4ynGy/uJ+88nlNnikbIsaH
0CpOfvBIQUrNzajFLcXkmscW1adJ5+acMxt07wgyx0exvPV3dsKOozZfVWw/rnSByGqRmpOz9q+V
uYZB5exZ1u7uL7xqaOmmP3qVOafVVF3KnBxcJHW8SjYOLW0O1Tz1Xpum1VnkX3LjEdnc/SkrjC2D
1cY5+5fapjqbpN+3QxBDwvrVdDWpqMIgMl7NHfHyBIKy6pyMzvcy8Xd1vU6aKFPNXDr+aojAgWDL
qi6ziaZ/0/hklH3IUBPdZhgphgUL2oKuvL4Y2cjCxeBQ3ab/GHTUpFL/IrA+2CRktBorIARlMdK/
ej5/COrPFnV3RfmTeezIgnw3kM/LPJytEUhx9M7jLealC8puZy3j37RvTknQR7l5bEDAb2cvrXkp
+ijz20tp7gBpCm12WEi9XwfAmbzcPzS9AQIGM//MM/GM5jfNWa5ahNvCvzttE7stiWfj8peIPNuV
7fQLZ28e21WbaeykuM3I2DgrnSzOIDRzYaSLbFKFBJ3ChnlhyU+uU41Uuam0JZTIooz2tuP4oxuP
Q/Adsiif7ruR4lCX6cfmFlAlf7H6V8N/Ek79kC5d5NVfBB4sxvyLVYiw8DdmbTJaDrV58IWsSAi7
NZl35hSUB1wyrW07hYyTc1eoEXsGRjfLmJp/geUWw5/7RlJ4kYySA4tsaqQTvGhtzG95av7mTvWE
2+qX+8MrXihkkNwNqYM0HDNv1hLcYM/VOodts5+HbVuFjI5raUmqpcVOxPLvk99EdPliAB+6bfI3
m72LsKVcA5D9JdVlHazHuiOH2TfCfuDPc7FNg4ra0oHb9I09AmdZXrzsKyBS4RxEtrntkiJTj5Ey
retczP2rn1RWSCaBpwKz0ASXIm5l8jFzCDik+ma4ZJWCItsdWVQZRNek9S8e6YMdWgaptdVYGlm/
4CoxXc02jcdxiSb4fdbEtps/NMu576fYKOIOjbEJCVPoOdhrNBg/7i+9KnWVQWwmySrwFzr9K6FZ
OI78YYG2ZNV1Udd87vK3kdo7v5vjNfl9/wf9j/NWGdXWdJ3v9N1QXVLyY7CeiqAN2/JPZT5n82mp
t0WjrA4pVhO6hHWDaOwzECYVoVtdc9x3LKKDSCnIE6hMU2ZYbR4Q2+2hGHjh5p67bG9bwc7JRVRM
7W4sAGfs3uqWgPGjjexl3ZVUp2Hzr3d84DUyuo0kZpYzY3VONF0jSrLIsB/d4ckGDMAtIaRzcnwg
SNqoC4Z925Fw7IqYFwev/NLXS8j5w9DaIcpREUBl8f11Veyv/yb57/YQJkwDt26kGpSeg/Rtaj7T
SeMyir1Vhr61RctLr0HKO69OLFoeV8MPUT9Yg+YyoAjx/4O7eSCQz9JxubBlDUnjheb4zzajSMl6
xvPJ9ZdpuRjlpTD+eMYnMm6ctJSsp7TkDfqzlgvabVGfMCMHkbRp1jK2zbCsdvCToTrb5ngsxAQ0
4/glnTQ2UWwAMqBtQs/rHLg5OvucdT+be8+aDrxo4y4RYW6NUW3oiroKv5HVIMfUhOLpYvaXfjnT
dIjM5GoIO6ocDZBRtXfKJGcTuNM4J7Zzmub0S57GjvmrSqqYp+vRab3Iyk/+/LtvNnbEUhnjtpCR
iBH6f6eyd2KwJAfDX2MAyjSHsOh85vNxNI2Tma2anEMRF7JuJK+4VbeitU9ZZr01jP2xUx13nmpo
KR2Y06YkbVdMSLGLaOrQfZ7qSrGqoaVEu+/oOCxQ6biUYIvyCnoIyLotFzClcPZSa0qA8Z4uGTv0
3Seu00BTTVmK5aLoKCTZg+nC+bMR2HEvyP5+KH98syEyuG0u6ZKBGWm6DP1PlEhr98VtX5zhZ7oR
K0xkfBurEyt359m6zAXSLpaGgafz94/NAq6d/6alRTI4E1lK6xLU/tFh/DVw+aY7JZHRba1Lq7Wj
jXUx0NiZuuRxdT4bRq95nvx44yEywq0aSt4xq7UuZfCUVyc6jZFfRO3Covur+vFZS2R8m10Ji2Tl
YF1Y84y0HdSop7XVoYFVLiOFppinpCz4aF2cGjxKsVt9BRd3WKMCU3Ya2Lxq/lKI2jTNccRM1sVN
nhOWReIHGKI0h5fK9lKMkr5xkmSE7TOwr1hl8cTJ8KtiXUzchWt+QzV/KV5J5cyusDvMv7AO1eyd
3SaLx0JX1VMM/39gN2LZrVsjpOzkiznXoJt4XCBset93FPaRAW754pj1yjB4mj+k4hm54mqd6urr
/dEVISuD2PyFFA5Le+vSMvPgreMRp7lmK1MNffugdwnmOKwd2pBS7AY3nBD3nsHTtHHWt4V4N3TJ
8bBEGtu8uOiPLqH7JCCXtM0gt695N/QyO8sYGI55sRwadgNEN7QrqTKIFKhWLaixFtS6mIMf54zE
k9i4wchQNWgGjWsLJMGFr/bR4FDhG92njOouTyoflGIU2KzM4utiXRpw6MbFEPxe7MSMoCGC7lS3
1DiM6lekKG2bwiWJS3AydT9Ysy/6MSQjEPz/3F9ZxT4pY9c6Fzcwu6nwKErz2AGujDzY6dfFz8NV
lxeofuKWQr9zHkJr4N5ZbV4ArI364MCCV+6BIO5vr3tWUthIxq0VBht5uxDzUgkRG+O4L53kt2uh
FLvolkHhpv/HUJYx1mGvtC5QuXPQdkBR17FwotxfBcVeKSPYfM/KiqxCEBBWQefH+N4IM2JFpUmB
VcNL4QskpaitBvax3PXYB79cOu/svNOc4yrTSBFcTUY7zQIe2k72LsnJCcDCjUPb/3UdOuddk7u2
dcnxJp+0wa5JdY26KptI0TuB9QdnnWliQevQnOPK4qGTH+6vp8okUtA6Ph4JvcxFalMXhylp32qS
a7AdCl+X0WpBl082irTmpVtejDoW/re5+R1kOk0oxcxl8FXlY78JjBWHCE1wY17CIP9+3yYKg8tg
q9Uq5tnLLfNiE/p1rYoIdM6/Zkf3Bqmyy+3/73aZrkwGczIRQtmy/GOgB89hLpAA1j4TOuSbyja3
L3v3E65o7NqySXZOmj+lSE6sWzWJvGKLlBFWfBSQxUmQ7gVTFdvNHzN7hjYXtA7HiI2f7ttf9RtS
mGZzUHHfgk+24to0e5Yc1/IfF4QwgeYjVAssBSuD8C3QQdgHeNufKLceStcNiZi37QUyoGpcB9fp
18m+mL4JhW0/CrRPRSrfkcIVHkJ9HmBob/w+j3togIQpdOUnTWFO4TcybModVsscp8C8EJBWoOq0
q9N/7q+pYuIyudjKGO/ZwnAquWOY5cPBp8WzUf/scu912y/cvOmdz69JuVTCRxVxLl7KPmrA3790
B2F+3Ta8FLVFSfqksDzz4oDoMF3qo09ALMCKU1n5v+7/hMr6UtTaoFmfeuGjDmrVcWHMu4DqOkZU
Q9/+/844/Ty1njHC/IsPLBy4P70oK92/2+YtxSs3ACH0vNy8DO4Sm/WICoAO6aOatxSpnV+iUXkt
zUs+GNGcJBHKAPG2WUvHKqTQbFEN3Lp0tYUCnDiKRXcnVuwvMuqrrKuKignWdho/8r1sF5QMJG66
+6rCKDLYKx3oWs4dPL1sWYQ3yl3W19u2LhnnRcrAGdyx418B9487SJ0A7LFxaCk+iVex3ikLXIS9
MCuLN+bW3zatpMwc1qUOGuizHOZO7dNoWjsTCfX9oT9+PAdA8r9xA/GpoUGXIXKvNsVDth85/c4v
mkNSf57M72alO1ZVS3r7/7v4xKaLZKbFgV0U7sGx0nMRWIf7n6AaWopOf5mFO3j4BCv3T9BN+wxs
9LbjQoZd2cnc2uU4YMOi2Xd7+Gyt3Z9tk5aCc627xV7HlVyKOkUNFkQSo47YQWUP6Qj1mFuaZgZ7
JCzfV6bzQBod9bGiSElk5JXV+zbjHi6QadKEFadw9MhbwbhgRs06RyAl2q3OsS6fhyCNUK/ziebw
U6RMMiiLmabI2wU8VlOy/F6ml6RanjyQ6oBTbNcGYlsIy1xiTlXVed0Dl8To22Cg8aBIt3mSLO2Y
lmg9qMGxeMl9WA5vZhc3MHWoMsWKy6isEq39fi2Qz1eQ5wo8f18A13TfTxVpjUwhNuVsQr/BjIeb
4ImncdcnUVk+gC/r/vCqmUux26/5kDbVYl7q3otZP5xNlL3vD62auXSy5rPLUUOv5+NU9ynfMTtg
hO1aJymgJ8cblrevTjlAgHTbz0kBzVx/6tNhyq4sA7vjsPNqOxSgILIsTU6vMpUU1ksR+C03xuw6
EzusKx71QndyKY5zGSVVgaZ+mgtcRlZoTWWlOHiZ/WBvLPsRGSnFCxBQVI7wkIBk0eh2Z9r5mpNR
NXP5zDU9u3OtWVyr7MEtdzZ2gnLa+BQkQ6RsoH/8tV0EsOwnB8DrJo0NrnvHVbinzB8GkdqEdbTO
rmmfh6x4yL3Pq/tjbnTP8gp3kVsKesfmNEOn7dWzaGgW5bF0dE1IKqNLQcsTt0AVAelw62Rhy/Od
jauIlS3bzvP/Q19Va1ZQAneha7Uz0SffZ3/ux6hq4lKMOrwvpoKn+bUrn8l4aIslnInmTv8xZpLI
uKvVMcd5ZAPWM5lCXBeifClDOkLN3vpyy7+nNwcou/vfoVhbGWI1AKhh2B0cEzSAUVL+SjIdr6Di
mJXBVD4HCVFzs30OQlcDElgL8Y+dLUBfKHZiKDRLrFgIGU4VFGXZ1rQXV9uYQrvfdza0nnS6BqrB
bxH3LtWcAgsKaDkGFwws4kFo2zvbaeNtpr/96LvBR99cQEvji2uflWAco9Ga6l5YVfO+rfa7oQfH
zxzBbXFF0b50rmka5/bGDEFGPCVdv1o5HcTVIL+zMYjmUffkrJq1fMx2+dr5HRFXl4sYUoI7jwy7
HvLO2+wthazJjTU1mkBcF2zrRWPEZDA1TqiKIulA5Wvh9Hgczq60fmbevK+1cDqFTWS802r59sQc
D497vRMOhDzS4Cs6IbY9O8t4p9ZsfOHlmX1Ce/eunrHDQDnYT6vHct6mP01koFPjEBMiP3l+XSjZ
W9QeoL3H98bUabJ5lYGkEDVbizEh4OqGNTy6QJcjppbQWnQd8IrDVcY1eeXiQyUN7p6Y/IlVzS4t
l7j20peh0RVyFN4jY5mSbqRQSLttBP4vi6ef5tbfBmb4PwHHMWUDaMGQdqzilFHQkLvFUz9vzGpk
4q5hGM2yFQE95qSKiUWPft3Fa041TAqKE0SGNCH7mvu6MMS17g9z8OKMe9+O0uXZrzRYGJXhpbAV
wzA0aTYh5QNlmgCRf25u0/B1ZXBTxRKyQPw7vza5tUOjeMRLTcx+bBVXBjVB3li4bZa6p6DPAOu9
LpX7IJzf3vRrHRJNVvBxUIEN47/nR9F6i9MlLj0ak4F+xPxQzDxe5kVj949jyv0/hFNTdVB/rsWV
pF/t8clCrW4mscU1+dPHy+rKEKe+dkvfXEV+dQ3jbfYJxyOuLiNQ4CrRUPJf0zjczv2prLAfrN3O
cSPgHN30VzN/H50Xaj2a4iWzdcRCqg+RsuO6L1H6suv8mqACTpB4UC/fuMLSWVulweKgCRZ5n/9s
CFTtGGiGNQ8UKu+RDtoqbZK0oE1+LYAALwrrO4GkSJNv2tPwtPHfBahJN1V13dMjqK6ePGM9M9t6
XttA45uKycsApyUAc0Q6CXEt6ycv/5E2T6NOEEI1tASZWPqhECMJ0NDMzt34Gcg40uiEvhQhJYOb
RAI+vJZj2jx7RBopitdZnAwdaZ1iz5H5uYykMcHyZmTXYTlBdJvVj7V77Z2HPPt2PzdTmeb2/3cJ
60ocQnA3sE+rPyaHIm1+DIwNEA3tdH1Eql+Q4rYeCKhigyS7JvYb61987+ua/LNt8lKYjiMgEhUh
+VXkPBqKfo9O1dA1t7GHujLgiYHlwHCGCe+VbTY9LUAgfEpY2R/uT161tFKw+qMHBvVyKK6rd2L2
j5W/zdMf2/3H73Uk7YpdTNZiJF7DhrEsAdV2OPABYGp4yJLZ2d2fv8LxZahTRaokaxxKjvmc+OEY
dGdjqt8KK0Mt3I/v/4biC2S+rpkEw8AI3suGwkPnDAl5qdMTUk1fOmmdoLct4a3ZtUieydKFvH8k
0ytzt22WMsCJVW5KzQozX6fvVveF9lZoLD+2WUWK2cRv29Yx2+KaTCCZ9HhcBhuDVSboEqzPKHcw
7aD7sWTfbBuMtr5OPEdlcilcvQVkU0FriPPYH3zzh00CNAbvi2pbo6jrSUcrNDVb3juJOLttf3Dc
n01jH4ZZh+9VxKvMyOXSoOndFVfNCZj5nBwd8aMGoW1T7tn4bdvCSiesPS+i6Ja+uFoj3Q1i3Ls9
24RZw2T/u8+XMH4JAqvsaq4vTY03If+02jropsI0MsqpSMzUdyH1dbWMK/FoSO0upPTQ198s3Tml
+gkpXGt0kq3D0hXXAq20dE0ipxHhmqI7UXwfy01XWldmlsrTou/WfCqu/tLtxPSYBwbE6hvNhqn6
BDlsC6/1UYjE6PB/p/jhVRUEfvFwPNe7EWzq931IlSfL4KdUZP6tfRMbm1NE0C8/DU4DS53sDC2c
DKhU/Nvxvg+1rvysCGuZbiphi5eiXImtzjvM6GgYWdzOIDzRja84BGRaKaCAKzQ3sPzc8iE2yzlq
h0qTjKuGls5glq6jvxZjcW2FHwatHWW1brO7rer/d2O6VIrlyjJuvY85YmIso35ddytqSkmu40tW
GF0GQU39kAclCmBnf+0erDfWDjtKAFjyttUeXBkLNTR54vvMy/6Wwvnctc5DN+jKbArTyIKKBmqE
nR14xXXmfggyqaPfE4D3bU3SoDLN7f/vUtoKHHd4s5uzq83tECwEDf+9eCKchm2k9S6RAhkQhdab
a/xAgeJDNX+uE4bXEc0dTuGSMquhYwpjtQjOgHypYsiaHkVjbTSMdP4SllXzwGH3rH1L0NC9mN8o
2RXDqBlfNXXp/PWqlVPkfsho0SLUDMMXQej/SLuyLjlxpPuLOAfEJl6BXCrL5SXL7bb9wnG3PQjE
IkCsv/67uKe/qVaXUj05D/VSD0oRigiFpBv3mp7adGMrkbrMhIZVhL2drmMLzWmIEWytZapldaMr
wRqseGduLF7iIjD6tA17U9x2H5ugpwKhlmxxuqbhzdei/le4pZ37ezYa7uk0gaQCoawG3JpLgYJq
WGla0z6e/d8bct87kqfyVzXDfjW6S0g1xS/AhgARtWxXkAIcGiP55evIJe9voCgPMFpG6+brBILT
6jy7v87yqScX4b91K8OmrllbFR3VD+UKJNpsfeRdEecBO5TEdMWuG3r//4tM0491zjrudI+iHk75
2F+z0pTfdUurxKrdTayKKDSAM+8zGT7ZyxH9ZfHtEkGTIFVE1Azlc5c0c/N1o99okTQWZBlQVVHb
hHrX/YASrOgT4oyjCfnakg/1+rksfnXmQwBWvNvz1yCYPFVKsQinMZMNxmf9Zzo9FaP4jOfTQ13I
H3gsiMnK0zLYHgBvfMwZe2BFmdDNVDNoVkaFTwGM5TUFhAS+iuU5oihGeRtvU3lfRaJipMqgJVXj
jVgbbscRaMblano00HirCoxabO43VjXb17x7X3ciiXJy56SVHbfzim4RNtZjpp8FmHgDHhrY5jQ1
s4qKGkYJuS5nsj5uwzmqP9e4P6IsrtvPo1ukt71J46wqOqqzUaD1ZLCvgl6IbR/AgYUDRn1yoztP
jiqTlFcQyNFOC3YA+jZfSRLQTwEKcSc/riZ+VN3aKluvvU1ZVXuQBrCKxcc1GF+PrLBNAadzeSWe
S2+VoQ3mya98HmPCq7iU32z7t/vsr+y91jAMfbT1KNd6CAiyB8d7yroPmXy+PbzGMn/DRZXBhD4K
zH0eLBxKltMkeoNzvipAEUSus9vrRf6HVGzQejnxrtNRvnHS6shP9vOYbgd5ilJyvf0Brxl//5H9
w178SFhZJHOyxocu6qEBIZvgD9Iy0S3qBle2mb5qQjvjNbTNvSSQT6xPwtpQyOqGVlyyAzd9RSMO
Aansbbt8BhSid++oe3aTKP6IgxpknNoK4jDRqSjeNuiDNJF+62ateCOZ8DwzeDCIPc8HEvbvO7s5
+DUv4tur+VrFg6mrsAIWRttkzat37Rj7XKzfhD8fBcEDbkvP5foUseFw+4c0H6IiDGZB6xIPlf6V
jNlxGJo0Z9DJyE03s7rhlfuYrOOW6wosQTeI1M4gTAvYsJAmlgfd8MqOsri+W2U9lgHPUMeV0Idw
Xo94HjLgMF+lyN6XYf/dF0HV52OUdyLwrsOBvXfT4hAdrB/+KTiKU3YPK97+G0rg1n3bdQXtfFQp
eGZt+wTnUoMXvZbU9qGVsPUdz2Zs3qfvtbGNbpNyutfyStiycbM9L8v9azR2SdN+liID657pGKdb
VyVy63UQjSg978pWN7UiLx2xEU7cTu9zeiV6R+mC1aNCrmwhuzg10HisIE6yCMMl6utmJyq2IFoH
NBAxC7OPwA0ZQ0pEAEpNUfXfta5EhRgAkO/gbdj1rgs0JlZZ4lrh+23LvFozBxGuV/7q8RneQEe5
W16m3sVLhqRNrEReqtg6VYf8aBmyvs5ESuBSyYNBSnwB3RJZnu8ShdmnrwRsAd2IbS+9r8GGZqXT
NN25pPt3vEgE8zDmm5/7yMfZ8sX3wyguBu/LbZvrbKFEaWS1YdX6iNKsaZPNcw+F8c719TgikRKl
IPy1ir6FORzZHcHSeJpqL1l6UxLQzVwJ0362iUSC/8fW1k1bic/aauYR/dDe1RNjk/RtVB7Lij0h
LVADSEfzCyqKoGPVuIWSYdub3kgkgM76BvWD410LqtKkkD5r0OgQeVcCueAN0BC7sAxD7/GhXhfD
v1UYwWStOafuXkpmUWJVUZzb1rPoHr3M/3Df5JXInKGV4g2r412F894BlW1ZuIaspZu7EpvNSKTE
EQpm6bJ0GL7yjb3b1joOennnqipRmg1hxCD2gV8IyUeovtTxEs4fxLL+uG0bndcokerQYfTncGDP
I80T5ryFZmjcZb/cHvy1M+y+tEqsZhYN56my8udysMAGx+OIA3LsZ3gV+GUoN4MD6T5BCVnQgmyC
9Jw9e9MbjhaKcvwKfXbDCusGV+I2XLwFkOmWPc95BxLYYGrfbWP5fQnFPQdYGElFE0xuvpWQCWTP
AS9jh2dv2tKEodEks7+BCPg6d6EP+8/QthM5O40VM/ilpo4kKlVK6fXuPDq9+GV15zRyryRoYwAW
4mAEN6s8+h105Z0mEVAmrL/ddifNWqjIgqgIMtqSIPv3kc2rk9HUWa/xVJU3xRus0K78LbuOU5ZC
/ve4CZqGRXBubSfNC9M7hO4LlGj2wqm38JjePnvV1pykG81nVq8sqfqIJreNpElJoRLQpeuMFhMs
u9b+I1o2PMqTjkLSwnTy36PqlXStQg3osuK61x7WPG5DekJvr4hZtp1EHqVrPSYgqDvXUf00bfKU
zTh3Vb0hzHUfpoS5NQW5TWXUPFdZ+bTjKR5KKueDJ5snm5Hi023z6UJGiXfQ4HHmZ0H7XK9F0R/7
NbP9s5fJkBgSiuYHVDjCuFRRPwx2+8zFLK+uZO4z2JpNGGCNg6l4BAmGJFLUDrmi0yPN6+/jFB4n
brow1M1dqaQnTscGXHIEW3XuoWdqAL0huNMMnqsbfV/4FwXpxqoJdDc+udqWe5Y1anRmuvfXDb2b
68XQ9pTzCrRO9LoRtJOh36so76t0VcxBR1xrojiLPjcr75M2HINnIuz119veuGNUXgk2FWDAJXRi
ZEadK/h+gVc+2JuICzTxbVWBxiAGTekyGaWJF0ETYSrcgIP7qg0m/NrkofNz/lQUebqxD+3E09uf
o7k2JCr1ik+sYXaFG+LyQb4hh+Lwn2vDPOUGo+liQAlhLxQ1DTeXXFscPjj/zvri0AUmdMDr11hA
av3VlWpwztoecem1lN4TRQ93aJGUdh99xq7WRJKqNeFZNN+h4hDsjGSuHMvo39ud1SVlcN9ZVcUh
+E5Y+Q3f00T7yZJvG+uu60nwL/3VOFEHnocCTODXcP61Dz7U4mNDnm/7js4aSgh7IZ+HACpK16BL
IBW4FUluUjnTDb1njRfZga3Ov2e9ul/EJFNqPZG8Nfi8JvWoWopWzTdKAVm5ttTaR3aie0dWqmuI
EcxWDrGe68SvRQ7eYOsehiSUpKrmVgU84c++tSu6bmPCwkNO77s9xfPPX229tpCupl2RXWf+sI5j
6tvnITTR0WgWUgUchD2b6qUtyNXy7e+ztNCvDbRQ3Af0vgpUhR3UdQlmsBwmd3Ceqcs4/NbKwVAY
6CavbK4RdTfuVnl2DYezR97i1WD0TEXb7hKv7CMq2sCri2XtBsx7z7sOLn2n8/5c4x3roznvarYP
FW7Al62ia9PBOLOTtLKMO9uPhcxS1piS78+nn9c+RAlVJ6rbLAugQyjTdN9BqtQ6xPazPHhHjk+p
79tCPKWIDktrKaNyhp55fXby+q1Ys6Qm4ng7lem2QRWGQGkGlaNy+mM57MMfr2fysB3IOU/Dj7d/
RbccSr28yBCHVUtio4KKiSf7RHD66zjMsYOn3ts/oXNZJZiJ7WzlvOJAtrTvyvBLPZgfunQ2UsEG
ZK0DiOVhpf9wWZDQ4oVxgMv2J7ONtL+y7/IvUn/mMRHmzoSFPtRv98D4syDZA8O0EhozqfADXjr9
4AbwJts+25C8w6udLU1P7LrBlS0XJSL3CnvEljuSU9iL733oxK60DbfEWgvtv/vCQvawBU3hFBbW
Yfzkpu0JHBV+7MU0dg/rGdp+d7mSikUQVla7y+TTvdgJ3Sec7Y3FjvYTlGjuWn8ZuQs37VP+9s+q
88+UYVpkzT7/U3PshZ1Cn7dDAEjadbFTG5rY/M7crcpZ2W2HrMrd6Gcg/CdZ/I+BoIQySv/MEyGJ
rsuxuDrpdubJ7MRV7CQkFaegNyyzxkoqJsGC/O/qE2Zdq+mUsTcZ/3DbfXTjKnE8W6HwZOvASLh9
rerqmINH6L6hlX25EmVp7eXQlYOFcmeuWQfTsXQf4pXdTKVoETWutFbpIXaXJpmF85CLkw8lQNJ3
D2PGD/d9gBLBwq/JNtYOvS6yqFnsr1VWJJUcTBJGmgykcrU0NvDSy+75KFwmQN3+l/SmCmVtUzta
1CutK67BP0whbqeDKvi1jAoTG4lu9koVPc32mmUSicf3xYn5/UPn/3DXMr1te93oyiZMwUknGA9Q
/VfnfvhHRZ1uaCViG69pVsa26NpAKcYtecLdfzleZ5i4JqBUkhbAPtjmTgOuET3cNWzOQOPRqNCn
y8gqUYsMege8dNEfm/t/ctp22Dd3UxGn/RUlcvEKnkU5nvQVkNIfVa8p72uWQRW+AlFGwWwXKzw5
4YlvPt4jB6iMmxgfdcPv/3+xrdA8cNqI+tk1Gv6sHVhmqh10i7z//8XgIx15yzuKahpBfJmLavyl
s7jzcNv3daMr2+7sSQdSH1l0HT0at6CwmPLVcFbSDa0ErZzcwQKkE2EFltducxN/NqmH6wyuRCyx
JntwW9yfI5shYllz/zHsZ+PSS3uXvh+EDLnmj+uvKpU/j2F/oOZMDqmxjYqz8lkxgyODoNpZH935
q+PedyZSYVUlzpCbLeCJQFsmZVQ9OTM/NBt7vu0tmuOKStqC1hWIv1YI1jKz0ZPqyvNU9s/bLI5s
Md2O6zKCqlC15JZd9Rv/I+94yR8HryXZM0JkLPe1v6LEbLYWdi5XXBHec3TR+KmKsXJyuTURej73
s1flbXEVJcVsgr1qP0GJ3S4cupqyf3/Cfsz+j6fiJGzwKJ2nKlGcAf1H8lxCkXyDsmnZpGB2N9SZ
2g9QwtgtsqWdhPfnGvDDHx+wr/T9H6BswUUlimgaOtRv+XrYsuJNFVrp7XB4fXkdFXDVLD9BP7V1
LaKfb3i4/aWoPe8bXKmWQU8nRzLBdyA4BBqg2HI+yJ4acrNu5squm8shn3LXov/FPZZuaOWs665F
zWuUr9dtCtMJDDdR6SVQOr3T5vvPvkjPQbtsw5Ljwp0V2XCcZ0keZifnR8q8e3iXgshRqVw2Gw/Y
Pnb0ny7vrvab2REGZOdu378fJpxICVnP9gcv79rs2uE9kZ3zJR/zZJyAMT/2XUszgFJ8ezgMM+T4
7nMjJX77pa3bLY8QY/VYJ5H0n+ciyB+6oAkMZy9NGDuREsbhUPr1DEp9pNLqo5t2uH0oItw+7MfS
u28fHJXgheDs60wEP/PP715f39ccFZa12vbM5Ir7/4xvhyXzyzQCoDfIwiRg1ESepPsRJaDRCBd6
RPbZNY8Sl34BW2+8kFPmmHgDNYGnYrTQcVQHdTCikqZnwd6V1TkY3t92otc3AUfleZFr0TRbhlwU
+ocweu+YVMB1rkOVaJZ0akEL+7P6L67uzxuNnxdX/5vr0P27XiSNDEkDujL4mX9eL+qsrkQ0emEL
30Y72X/hlVrrKLGL1zQbUBdcxOz3PW5aHoGbCuMg3pL9Ws8zwSl1jqnEL8MeHJESq1vnPA27Kbba
7MyGPp1Xx5AjdFZSNuFtkWOHdkTr2hYM7z39seneh0YuQY17quisYG0Z6X0ckXhnFed2I6xPp7WM
gvu2YhWiZfU+I1nXIbKcLhFzdUYbU0zre8gvsN+oKK0FROakmPzwv3AhnWX2JX/h+NOM7q5g9sIr
iP6SwWVHj5tgUrqhldCN8qhgbDcKBZtXOJN4W+rD7XSjcUiV5mWbS5qJJYNBiLWeBla+s8PZe2MP
aAXlTmaqP3VfoITuuBS134owvHIZxjXg7Fvx/fYH6CJXBWA1zsy8oUTVPB3FA1qv0um8vlsS67Tf
nTiGrKwJKpXyJfQDik583On98+t43dBKvJK8K1Y2/v/Qe2FrAqdprK5iq0Q0w2nWpf4CrWAGAT1n
oeQp8uvIN1zG635A3Wf9yCX9WNArYBlJgHMpv69nzFFFrWbubvOA25Jr12xJCap3F8rkZq1k3cSV
YKUhWJ9KOdCrIBNUmN00t907baIEa0jqKBsiZEjmyKT05LHcTOd13az3/79IMRzaGOsYLdlVRJP1
a57xILzkdu009xWwKrxqycXsNnn2E1CKR6d/4ooaL1exVJU3BXO+zdnV7iqIHbXpUpAYNBTp7Syg
SWMqkGrnn86npqbXqAe9ll/HdGOPhH8pjKW35jihsrigiLfqAm/t1yJzoK4d9Q3oSgHqRYc29MRo
USdBiT6A25+jsZYKqrJHRggEkJzrIMrhLae+9W5tcZRp2mU1APV0P6GErgAPFHi62+C6ZNI6lQDM
xCH1+Xuvg0rP7a/QuKuKqsrLJRtpLYIrowt6td2p7hDDcq4NF6q6T1CCWEab7/czVEGFu6UhhHSI
G8SShoZF0Ky4Su7iWk2RZzP63wIWJc4A/oLqTdR7aTnwOHDH620j6T5iN96LmB4Xz1olRyeJ14nj
1sq3qwD74pZ/uj28JjBUuJUnROSFu3JqBfJ6q2EQa5cHQvmJOyb9QZ2dlNJ52ApiiXlBn6BgVg8u
mSo/56BtP9n9FF580fFPwibVfTlKxWJl6CjrvWLvG7QB9GTZ7B2YlX8FN9RmcFvdiqgbcugPZUXQ
rOWO47mb87egVHob9J1hwTVRoYKyCGUQqlqpd20mez4ArNAd8eD24a7lVgFZ01Rz2q5oelpd9+Sx
74y6HykernHuM2xvGuuoXDAl2HyII2D/WUz0R2WXzoHNDbTL3aHqDFc3P18zX7m7UfFZZHJyS9rj
BrbsoUhC+zksPlojKA7d585dU3e8BBLaO3kSdkFc80PlfhXWAdKjUFFfT5KQVHrLoz22Bz8PkxzX
wUX+NPqmft6fygavzW83zougpQMvWsRVdvVX8mNz6VeHsjcDBC5KP0ANND6IdSiTuWs+2S495LU3
JNbi4lUySGfX/UUE9CGy6FPtu8fb6/4q1xsONp6SRkAevDPWOeKb68yiS9uFtSe3mtd/DZFrfbE6
7mGXYpX1eWFyfihGVjxluF42dfPqqvC/IcRYJYiH2Pyar+KNMzRXG68iIpyPXuEffRmkPqkTK1o+
bVOV1P1yyNrakKc1IDhHhY+NS0jGSdbVb100pl1bxGK6eOH7Oq+SyOmhG11BXWeIqTW9C/wHWnZx
PaFHcmKGlKSLaOVQ320bTmgS+2a8rWE3xPhUBwSlzsIMFKKaDKuy3Hg2zdx6sLo8xk7xlnvzF2Jl
D3Vjx5nfp01GDbGt+RAVY7YKuwhqK8N76hiEQfXUTcvYl8AsSl9+u+2omvShstqMtV1LETJEtu19
zsTRji6eiTf6p6bMK2GpAsva2S+FPcxLHvdVG8/NEgffpv6R1D88GV5G6NtY9YG5D479sSQf3fK3
UjYHkB0lm31ivEt4f2Y5WJAc3Dx8k8vp9ifrrKqWKWIVS7v0mFXR/27PuFjKTe9SuqGVPITunKrc
Co7mo8gB5R/P02k2CZjoxt7//yLHLWCRaceN2jlwq9FvssVFT1tL04v1T2jDa2ul3Aj0YsrnsqAO
ho+cK80/+jV23DnAQW8oAWr53XLn4yyrR9vNRQz55F/ATrI9tFQmZKwfadEg8UePq9NdSVsY8Pq6
b1ZKGXvz8i0nVQBiIW/Z8iOIzzz2ru/wUm+oWV8L5ZA46mt0ZQnZrrNbXrLtYer62HbmuLE/SmuJ
reo+RmNHfZqemtUiMxXlpREfi+IcNZ+s6pybAGCvhfD+CfunvXAMX0B6piRTeRH8nSfR4Tj/qO5p
adzHVmLFhhJKsc5zeZk8OIH1AwiMxf/1v4/DfWwlWKa+rXNwQhSXhr0Pncs0G05SrznNPq4SKJUb
+eUAlsmLPTY40oaH0soMhdB+GFODZB9aCRK/XQJ7XOEtdV3gqji2yGEAV6+9vif9UwjixtuW0a2o
4vaM9f7mlE556bfggivqpCnKN5KY5Ip0X6Hsj/2ArjuBjeTC16/Mf1MU3zvnTeH9i8/vp/uYsAHZ
/qtTrlYUFKzixUU2JXo0+t5+KCp/vuP6LyS2+vo8z5NDrABfQBq8mZQgyhB1mTqef8eZYB9/t9yL
kBqagIEbcunPgyvicMgPPHfT22v7esKxVbYPnJYWuxnn6kJdkQzeh6r6UUKjrquPwsSc8br72KqW
SFHPYqPLVF2kLK9Rgarc8RNr9g1B8Hp82SrhR4CTazj3WNoCssSulyVoaLltm9cOx7vZlcj128Zb
XK8tLmRez3NHP6xN9KbY2AN27Ds6y/afUCK4isTYDaNVP2bW8stcC2Dh5PD77enrDKOEbZ8t1VTn
8Jp1q95uOVjghYltT2cZJWS9MfM4i8riEjX2I3FJkrc5i2X51FPf4Jg6r1EiloBdW7ZdW106ZwSb
//BsL/PZYSYCII1x1Hfm0R9YWLnwezbbX2w7+ppHnqHe18xcJf8ArDpqRdcUl7x244WK2C94zL3T
Xauqvi3b/Qq7lzD9tBL0k/OHDPXP7aF1E1d216bMRD9XDaCNwfQvIbfzMNsHVpaGY4pu+P3/L7JY
kC/tMFUryo4MnEViPjC8u0eEHG/PXrei+/9fDG/57bjSpi4ujGIrlAUeZUHAaSqldZNXAjXzZ9qJ
FaP3a31e3emdG35u1vH5vrkrobqujM7QPkGNMGXfSbu3pPDOxMmhM4wSrPkks2qtKfZXr4uFSET3
9fasNVlAlQ0JGsqqOUdl07E5TAc+4rq7IfLkWIU8bmHQHG7/juYD1EdlDlbJfItgnXqQ8RbwQ7dF
ye2hNZ+gvifnNg5HrW+VqAu6TwM63XtrvRS+Gwe+//32T2g8R31TtsmuFGoj02w9S7l7qqc2rUwt
ZTrTKCFrFVZAWtlX2Pw+NW2W2p4pi+lGVqK1zNiQld5UXKxufqj4dnJ702vvq7dR2PXUV+Uarbe2
oGNxWVnrx9WAQ0454lXGipr1k4B0PIhbI3YYghps7NBXO4yuE9yXP1XCj1psJPPDBQUPac6TYz3m
+WpwJp3JlCguu7YHFAGLUXrfZzBvciMbnm5kJYTnCQolEeRtLgKs2sCAnnx5D4pvXwtln50aiGUU
LbLyMncJmiATT47ncvYMe4pm5uobc7SMDW8dbIZDnR/nyDtNeDa8HVi6oZWqeHXbaIwEDmxVGCUN
cR9cQQ1OoqmK1efltrG2Fc/u/LKsj2jqPgbsbe5CFtNNzZ2Iut9QQtcRm7U0fIdBSdwGdocOCvG5
//taH6vV9CKsSW+BEsRZGw3ZOhb80oXjw+a1yUKLN3PJDlSYiGF1q7D//8W2W5besAwVqS+NTd3Y
4mSLS9AlHO9bY/evo7t2uATtyPklW7+haeqJb/X19sg68yvBOth5PnMqh/MsvzXdO1HLA/d/6yqx
E2nfOXslbCfuT6QOa+h9Q/LYEsG7hQeGIlNndiVsR0l4nUsfZp/lV1F0wLPwPLpvw1Xfl4vcYWXu
YN5NNcVeR2Ob3XUZYqskHc66WWXEMDKfwgSaiW8dWhkotvaw//tliK0+J/cVdH/Ad1xf5uo0NfnZ
B3maVWQxdRLIoz86ucknNRu6ytqBItkhQKbWF28JL70c0H7BvbTdKSFvu6YmatWX5XlZ12gTNb+w
dfmRcXmcsuVdNXyvWX/nAitBO2UBHQZ0kFwi6cR91h4co6yqzjpKxNZ95bpZIfglWD7ackgm9hDd
1WaHzcpXgjaUK3dDF6bn5GuzVYnnOwaL6KathOpQho41exW/5MJ1PtIy7MCGYZVtG/cdc0wakJqo
Vek8Sr+VWzj5/WPo+77DYjb6/Nn22sw3lOSarKa+HuNq2rW7easvNhTHIi/xxier+jFOF2EiydOE
mfqE7DhoU3O3sr5IcEPl65jw6Wkg32dniUF+JOR9h0X1HRn3OJvsAnho7vCj162pt5VZwhgzkZ9o
lkJ9Q+58HBU9JNELuvWPlE6p25vu1zW+pDJ7VNA6pM2e5CgkwZbRO/WTOIolNOwqmvSgvuXunGJD
0Ajkn3D44q5dvM7W+xFHiq42ZSDdFyhBvOKO3Sq8FhsAOzXTGtfVB89EL6qbvhLDJWtXqEsg0gQh
52GbYppbYHBpEkJMvCe66SvBLMjiBg0b4KN+Ga+Zd2iy6EO0w/xvJ2id7yib77SJwNpq1Dx+ax/c
IUyYfZ+sh62+sUK9yA24FdaXjTVxVVrHCTxIt2etMbz6tsolmyacnOtL334c50Nb2HElji0xVCTR
6/uv+rrqA9xMspEMj97JPTbH6eye9k7NwTC8xubu/lUv6swIFJDEm2HzvCLQAiPoYzURub2KTsC2
ooqHcHRKOQHH1PvUOQYJILYPzePO99NDnqE23FNrnFKl7AAUrbE76Ic8Mv834n4hOY0rU0rQja3E
6yyysd/ajpztjh/Q5R4H0fJ27EzECzrbKyFbMJ/5NS6+Lo73iTlr6tiDwSd1E1cidVehhq7wnuZr
0ICv3ZuKV3jx9Gmd3HZ63dSVUBVZJoKtWvZc/LGbw6MMrfscUuXmEP3m1Ly3uosYz1E0i9gKqKmr
WhOqZN98Xzh7NnUeKRaYpaQVxH2e8/zSRFOy3qcdZ5O9fHgxvtwkRAdxp4DDz3qmuLMvIlMwaQyu
knSgr04I3nQopPCskXTr5h0mPo2G5dT4C9n//2LiTcibsvXs+tIFwwfQDIcEWWa6h7ATeUCl5oim
dgnHJnDOIQuPa+6f2qAwTFy3okqEVtO0kRWl5Tmf/IOTTx/4uKYt7kzjWnDDb+iMo4Rpi3vLHCBn
5+zU49ulf9dCxCboTNwcmvxOlFDFPc6aRYCqPU7iY0Teb9MA7bsmdpzHejjz8CPEwO8KWaKErNvO
JQ/Xub7UI/ghx+mh7qfDXUOrNB0g13bWvELM+tm7zu3Srr5PqtL+G0WH40f9XMN1+lKc0UEUd970
aXOX+5LNT6ThC79feFOgHSF0zuNmnYjF0nU24Y80nqkycvitL2kL9BjKyWdnSoblM9aTmnoGdKMr
ARvxuXUKQIDPFuj5utI71yWPW2kXkFi6s1pVhY8oAgsgyw62L/As5vYJ3iTOyBMGp9E4/k+hjBe2
n3p3GIMRS7v2Ikd3OX0PaZ40nIfLmBVAE+KP2t7T4po2RZ3N1Diuc6foJfasxpq/4VnrlIeANwVB
0hipHTRZWhVG4ug5X3Mqydm1dmGYIvQTHuZ3vjipxB3+hD4UN0JlaXVe+JRlNPg2hk1hWA/N3P+G
kaIEKBrHcs5B5cp3fPTYh6kJ7+HNxh6ggqNIVDJcUXv2GQouMffJEdLvz3773IaeSRZW9wHK7lu0
boimc6cGroAAu9YS642DA9EdKM39A3aveuGu6B9t583FCWLaaHDpADuWcTfQ6PfbKXQP3Feu2VSY
VFR1rT26ssKNwhewmghIoI6L6ZVV4/kqVoqMECtyOLb3vgvTIv/ortOPtQmSIh9Pt6ev+wVlHy6z
YOysfsLNlygPXpiW/tNG7LgxdTvo1laJ3ap1Mr+KsHkN4++jhPhsZUPj/PbcdWMrO7DXNrUVsKy+
sADUfP4nwk2Vg25kZcst5laGnFkoq6w86Rz64Jam29JXhwb0Yc+qL9yxaeoJDc2iumBfH1K7Prtj
ZxJw1o2tlMkTLp2cxpaoFMCIsqFAzqt7hLNCTFuJUXS5slXOA97y1qGLkdEADg7IPagfDK6EaN2u
kE/I4YRVkyeRVT1U3Zze4SMYWtlvoaga+HM7wr+hJbY6OCbPd7kfht5X4cVK8qkXdVHB/YSsDkE9
HCIU+PfNWolK1xPo5gzH6oJfTZB9T2IziRO/GvCYtRKQdLEqK9jg2kVYnTryzkKzB/Tn18aQbnXj
K0Fplf7cg31/v0e8QGo0ZFHcWU8AvBmC/tV8i/kroTnLPBOUBtip2/WrtPg7EJEHEEG/09FVIBSa
RBuH+bhSR5x+WxkA1+Df+HF7WTVzV5FQDi0dXgL+egmzU5v/TukZv3afXVQcVEP7kDCOO4mldHGE
rcqYb81jYYUmsSLd5JUgjSbp2D2oyC9jFB14L9IhyN43w3pfoKp8G04AkOrq5/xCreKhZe/LajJ4
pCYrqhQb1C9EaU8oLxywh6cgDLn0rlcY9k/d4EqkUitfrNKG2fES08eiGtoDYNMmyWTd6EqwenbW
ryVbq8vaftr4B2ki+9GNqwRpVFNrBIa2vrTWkJBuOoWeSepP5yZKfIYWntBYuBcUY3Www/yp3tp0
7aJ7DsNO9Dfs0+BDu5122Ic6Dy0iuFMhkIksvOPtCNUYRsU/FRboVJcKBq8K/hiuywMQrveNrGyg
5RaxYrBwzT9UVVKu9YHcxRaBvflvwkZyY73sF4QO6+Nh7N9akWOIHc1qqsJGxJ0g3NYiKqsSgI9x
q49IuU80mH65bRXNbqEin1oOrqyiz8qLFW7vSEE+lc3Ak4p2sROZLvd036CE6BZkYw4ERn9Zrfd+
8CFyPvQmGL1u+kp8ZmCLWEdg0c/5aqe9/Wuxjo/cBnXSmB1uG0jnkEqkOqB3ybYIdZcMt+OAJkhK
TBfwuqGVSLU9sYVryYcLdAUTDoLNInfvq19UlNNYDttWuXCbonq7LHk6NKbuRY3FVYUi1i1AyzEg
kaTziblplXVxm6eW6SytG16JUjuvKpcO4d5Q4wXxAKRo/H+cXUlzpLwS/EVEILGJK9CLaS9jz3i2
CzEriwABYv/1L3tO/vSsJoKjfVCLkkolVWVlQgd7PLedyE69M/jH28uq2ZPu9fff3B1Has2+21xz
evn0CITfR8/rj5kx7zslVZyTZ7Oar0CsxDNIm+PZJ86d4Xgfb89ds29UzaIO+jWzaQM/u2ZgUivq
sMj+3h5ZZxXFU9Ok8oh1LYWC9iYckuyw1DKaN1kddcMr3jq0q8dwGPB4yN0X4v7qOv9Lvz7fnrvO
KoqjFiipro0JqzSkPpqVeWSO9Xnf0IqjDouXSqTzUF7ND9j9B2aTjduLxiIqsMmg5tAuLY5fCUIa
u6ThLPNj28/R7Ylfd/P/5UaIr6KbSl5Jr/Uyem4d865fkkNTlg+L0wc8dQ+3f0JjdhXlBCkiWrQN
AB6I25+RLiEXg/JlT5YZ81e8dLEWtzCvxzvOSTNqsiYPUqMy7/ZN/boob86AzkEbNHM6HvtTwtNj
KocFMlNyoLTcQL/ojHP9/5tf8I1RAFA5kDPEEdpzmlZLBD26rReHbnUVb6ULUqayHsm5Hq2nARdI
S/AfI7sIEFrcttD11H1v/ygOCwx0tzpF2cW5+OxUoT19qqf7svkwjFvIBZ0DKF6buoAumEMq42nw
gPYlhxnI37EVG0usM5HiuXYzTz13JDlbC/ueyx/zKkJ/ED9BGrThYpolVgFOQoim8jrEQ39K+5AI
KsHjS3cVL0E3qiSU/HVZfbtgXZwgD1a6edSin+/22mpMowKa3DFvh7ErOAq5rwQJU9k8U3lq+62k
smZlVTzTgsDn9esE01vZZ3NODylxf9ruVqOEzu6K86bz0EOcFueOv5So1PdkDud0S45CN3fFb60a
lCpNDpRvJiDQl3qBaZIwGYbjbdPr5q44buEBlFzSoo6hwI4W//FgVWl0e2jdzBWP7X2zJh4IetA/
AsqZNTng4v2c7ANeYD8q7jp5fPEYqq5xLfqvxBGXqtiimtScNSppxLryGlRL6HxZ+urQGsYrOEs+
eCMpApaXhy7ZajDVWEgFNHljD5q5nFWx5c0Rbe2nbK2CDPRbtxdA41YqqAnCqpQNBDVvtCReDCd9
YisIq2X36JfL6+2f0H2BckdO+plOhdeh/meKk2P4z2uZhXVi7vyC65e9CVrmsiY9knyoGKzlpUlF
UK35swctzxLha98XXL/szU90piFt2aBAyrPpLzeQGV69xyzZIuXU+JeKbDLzum0A/yLnmaR/FqP+
kZZ7OMLw1LcU1+VuklU+oHwxQxdofk3cJGIDL66bteK6bsOLkeTI7/VL/aUYpiqoF/nztsGv8eKd
QK6KEPXcWJpUJl08dHnUmCINim49jWhd6ywzan3r7Alzj0Tu1UZK0AWfT9GMJYDvJmvYYfWKLsrS
raZNjZVUlJPDcmj4WSPirb0ul4HjcjWQ6sNtM+kGV8JtnXhL1Rq478w1C/hkH6W/peKjORdUhBOR
CXjDJ6OLp2tS+G9CgFaZI0Bao31TV7y2ng3aC29FZ00Jmt6Uj/KuHNryuG90xWE56MQyWuPQXKBe
764snJixc+jrWrw5C9LU9EGPZl6r52tcze23dbY3MNu65VSdtTdR+M8seJT/a7bKZ6sTX27bQ3ME
/2P0eTNpH100DMQCZdw1d2XzhZQH4v+5PbRu0kqIzZiT+amkGHr9vND0Qfby476RFb+kA/QOksRD
brX45kzWg2OTT7dH1phDhTEVbl0UaY/OGZd/TIrHgjy73cakNX6j4phKd4GuTYU19MSTlT8l6M+0
FmTM9mgp4LBSgUwMfCWTSWy09ZtThHb+X0vjHjzS7HsBqmCmrKCIRoXFYzH5X1dcncIcHRGnfWZX
vLJermo0KO8jwdRHxdB1QWr74TLWu4hWYBzFNx0f5NyOlOh2M0GpAHGMgWUhBJSjffNX/LPtqml0
KLIfgEDT85yt42Uw7CqynWrrMqPxpn8I6zeOWoytPznin/2f5ma9TKzfFytUxNLYNrQdWtwEHCsD
dmyJBp+Gt+2im7TiqAmf62xafUAUpvwD8yg/L0ndbNRB3m92hlaCAoCgq80dv2d1bBg+sN9IqdQ/
SeWGCWFhNg2ggwMtFxkiJjdYqjSng4pgKt3WdvwFKXR38oIpN6awqcaz1+/DoeCLlAsx9YkFslNs
U6sbX2aAHcOZi63mcN3slcBK29oDVAynZp8fHAeXvuaOD79vL7RubMWBKRo+qeNlVexKK6BsvTPJ
cL/KbOfw1/31ZvNXLSClnaBI39SXiVxo+uJsMY/pZq64roVJj05i4roxtwfuW8/pAg/22dd9hlHu
wuu42obbTzweR7Ai2tIajv00JbFTL+vG4akJLKYSZ/ty9n2wz12j4X1DD2tGAvuKBxiC259w3Xzv
XLlVhicGrg+k09MqHtxjM5FjNX7Ma8CHwVPvudHt37gu5P//BlOxTKuTpyxzWuB2+KtjdMdiH3kJ
VE+Um7CHSzbFzQxhFyiGwEQT5QH5kPKwb96KwxYs71YrSRC47O6QJCJq562Ut84kirs2ORtpLlBZ
z+iHyvEjMW5lbd5/QzEVycQXYhMnw6Rp97JCvoYdCBQh/Yepe1h38cnB7IrHGtZQDh1B4glKRic2
22bgFF1QCnRd7LO84rdF7vhT7+K64zWefwYWjlSRVxrllg6wzvyK48osWasUuoQolYy/iCE+G9W0
L6PIVDEhYoGvp3FwWvLe/eRa+ckffiWLu8kJ+/6ZxlRk02wliB0poefRLPPvHcgcIgaa1sMEQbhA
+mUWzUPWhqWk3xew2IdtgnBAy+z3MnVlWI85sLMt+77a7rDPT1Qs1JimQjAPXtjNvw1RVoHvJVuM
lu+ff0zFQhUGs6yqhDXX9q6joV9ds9eXFczIu3aaiofqusJu8hr9rG3WvBRrCcJ5tMztNIzi5UvZ
2HSxmi7um6DClO1li01bZ5br5ngTM3so1jq0RXKNmaiTXX/CEt730i9PpZNtXIh0v6F4ObXRrN+4
ML2/HtuujOb10KS/1y1BX93wio8vdWaSsYEPEvK5a899Bs345kMHFpvbK6vxE6b4uDk6y2pZsotd
cbqSWg/FEzgUNgbXHCBMCctLZTW+pDaPaTI+N+Nyodmw9ZzRGUa5V4PtC6QIHraknzt3fCqdIG3m
Y1p1hwZUvBsfoLGOCpBasnXoRgIwUAdN9DNPoQvkVGP+YPTprp5cwlSQFGhfwGnaoqVtWcD3jmRP
7YKsu5yavT+gxOec1yXniEOxxCUvqNG8eWBz93fX9lHRUsswLdwDR1Q88YugYAgFe+06bdzqNNtH
xUuVws/HqZhRT4QOU1eLs+1uEVBpHk5MxUoVvTfAtwzz7IxtmKY8HHPGgx4U6k6FrhIXF4I1D42q
jt1qF/MJllrxZcMpGEGJFxeCvo2QwH3i7h45Cg9DK25Me5BmA4MEcEBCuwg4VdCP1ysP/LzOottL
rXE4VYaoZktpLjZe35yeyuF3Qz4NWSCTXVxO+ALFn/vOptTJKYwzgOW0nUIUrDeil8aLVQAVOtqG
a3pCxjZUcue0O5MeifOWn28bRrNNVRRVh7T1lMtMXioXNC2vculldXElJAw3TiHdDygeTHKjAOFD
DdNQhqhed9MazEnLf+6b/3XB30TJspw9uzMKerZn0oSFMMZoqvkW76Nu8koMnlcvHaYG6yqrtgoo
Lx7psNVdqBv7+v83M7eQEVpojfgChdYAbbWfQZ++dUHVja0469iYZK18D8VXMf0xkTE/p9zbItXX
Da64q/SMUuSdb54N0X1eoboSeLTdO3Ml6k5GbyCBAhHxsWkCztqQ+lsoFd28FScdaclBZAODu+l0
KuzqzjaMfZtcRU9NgNils4VUeQ3aCzMpPomxfN21wVXkFEhvfU7zkpwL2pphB/7U4zjbW1B+jU1U
0NTcGitQKZh4urBgaqtwnMoNxIvm4FIhUxnh9WyJ3IoTYgJsNB6hMPIkebURvHUzV1wTzHZGAsE9
XD0y+wfn02+HoBPhts11U7/+5hvXpHknFz9HGm8Z7IiJIUhs4+jYO49EVVqI+6Vo8dylZ8cCETav
x+xjM6zDRvVWE+pUJqikzK1e1ChjNWCw8uV4SLz2s5lexnmLt11nHsVHhUBeAHhncnYW44F399Mq
/i6y3pi/JruhMkHRmY7gJMe7hyMheeyZM4Rd06L5idhN5Mo1C/1y+tqC+XFjtTU7SQVO5RP4B6qq
x+eQ9Gc9FCQga/J6eyddo9w7eTEVNuWQyi7TFfcOu+FBO0aU/Dbz17oK0q3TWLPcKnqqnfuqGWz0
v5OuOjNQKdWCxYK+LF5+vP0NOvtcf/mNNwB6Z5Mxtck5kUR+Q5pvaiETMrPn28NrdpPKCeUM0rXY
v900tFHHjEDO5BFom43hdfZRfNnjnmG612PITctHy5PB6JgfLVQWaLNVudMZSIm2i+syVwokcOt6
FIcRna5Pq7NulaV19lHCLZlNzsoUsXwp3KBJpz/J0B+IkBtVGN3wijPLeWlqv0dmp4fKNxf1S1+A
ucyVGxgenW2UoAvSJs9IrPraBOQHI6Q0Mmit3N44mqFV/FQ78Z53FdjzRwCXp6hzwWl4MhrwYd4e
X2MZFUDVjYvXzGsr49WQ4PxfftHCPgphb+RedNNXLsbDAPKZbEAxqui8J+S1wZsgNt6eupkrHjvP
kNEsGEO1lBrOwaRtGxkoEiLB0G81L2vcSiWGam22FqBpBUt8kb96fhIVK41lh7f06G08TXRfcTXc
m3Oncu0pSQkCmWOyl9Sx/MBb3IdG7L38qBCqjORtRWVhAjFLgrqtooxvqQPrFldx2rasQJd9zTnW
xA493h9Ks9zAkujMojisV9dLPxjI2eGaEjhmf15cSAH1+9qMmIqZ8thakvnKYsCI3516Tu4gjDcf
drmUipkiBm/WvkIpyjXHRwiunSCifAS6cwPjoNmUKjnUUiCn1jCCJp3hRzemQVV/k8XR2VfCZypy
ihspOoIp7j3JNHsimEfmfuNd6b/eNo5mz6j8UFPpe/MyrWghy4s2cj0k/OuRbewaza1KpYeqSDFT
ulqodsssGuqoQvnPLuw4q0WYd1BTnPfFW5UpquwmCRZGVAKhpBQW1oGtDkSoXo1xY3zN9v+nfPjm
VBhZaluuDY7H1SEJgI8DvXNnJH0HSPUdby+E7icU57W4L9ZxSVDFX/uQJ2ZQuT8dtg9yylS2KKQ0
F6NyTTsPyHyZzM8lPbF9rUdMJYiSo5tS6YH2YTbWQ2s598nePI6KrEKDIyVspjmkBopTV6xpWFF8
w22La7a+iq0SUAZeSw+0OGXL7ksxfqhkuw8EylRcFc/7BjpnHdjopPXdzPPLWqKXb9+8lUC7sqEW
qeeMZwhsQ6YXGepqi21HZ5Lr5nyzz12xChsZV3ouWv/xmlIcrHljf/87Ud55lahoqslCY0iVrFi+
Xn4FB8QJEk2h0X2V1QsBp4e/ZoFdvpDluWTVQRSPs8GDJb+k66PwXyTpgja1j3Ud+Yt/tpIvdVWC
abUIuurbKH6U9od9xlWu1allTSPlyDhnDQuoO0fJulVb0zzLVDAWS5xs8ResG2u60Kw+ptVPmv8s
kElP9/UaMxWVRbjEUd4hP2GbdVCvP1eRBeP46bZpNIFOpZGq6sYyEncCAsAzvxfpFDmF/5Tawynb
UrnWbD8Vm1XwVJZoGsDluixd9HWSiLfJVgJEE4xUHJaRt2nnmbg8GtZ6Tph/IDQaoTXbJV9WJ3l0
02+3zaT7COWKXch69RdQEJxL0w1dJqKcT/s8X+WSmjoPtagE9qn6PujyPmKbIrma8KPySFUpAPjz
gMaNyu/ukqH52oz+XWvzP7eNohv+aqw3B0vDcnCC+QBMGejgKtfiyVqhWzc4GzwBmq1pKl5LpD9Y
dpEDxopmt8ZJLpMDJuCEPbvtvsYZZirx2XVrt+o9PG/+ZeWn9Udvln0wWVung27bKDfsKqVI2iA9
H/N5Oco2PTnF79u2/3fCvnPyqlisaUjcBnTd43mF0wr/qzf9TtyOIk+XBU730/BZ0CcJZAR7IDnl
R3SChgWRUZVvkdq8v/qeCtRKHImyZO2j2S4Tx7T4beOWRpxd/uapWC1eJMvErl2m6HupwPMIiIjj
Dxsb6/0z21N5p2juTYNI2jZezUeCooAc0Md6kesve365vTo62yjR3C5mo/IcZFqoHGlY2c1TLiDN
XeKs3XjSvr+zPBW5ZReckRI5nPM6ZlHDrKPfblGr64a+/v+NWw9116FXrUIP7pT8JQOklPyM7rvn
eKoYXzW1vTFd+5hY0WCj2gkJaA0xxNt2101d8WeHTCsnSSFjMc9lYDdSRHUOSdB9oyveDIHYpBnE
UsakbLODs/DsEejcZONd9f5xh3Pzv2Y32wTP5WvyeDLFa7qUYSfZR9csjsPmZUVjHhV7lfdAEpZz
48TpVaEb/Bmo14S3baPZ8Sr0qs+ypDc8dPX68wejPIKBJei3VOc0/qrCrpZEWjyRrQOuzu8Du5TX
2zH/u2Zfu2arNn4Fiv//aQrKhv8av5icusndzonzpg+IBwgEoAPW8NlKlsPSPvPs2zTYG6bSrcLV
hG/8izTlkFhOBnbH3q0/g4N6AXFEsq8Y7KnMVH4CYcF+xZfw5dVvh3CYebRviZV4LKpEZD7BElMT
rfkfCD0txafbQ2v2vgq/qi2cBqnkAKa5r5V9YZDVHafXTO70XBWBRUVGSepi6oUpIsdKHsdpF5My
QYvUf1fTEq6o+2vK0oCaSdF24TpO+wyuwq46P+mc3MvgU8bzOF9WsCyILYk2jcVVvNUKAgGPXLvw
ef/iLPeu+Scrz7O3hafT7HFPuS9DwatzigGtgSkE1azs0jl0I3jrRlY8VUxd2vQz2j7R7O8GlLa/
Gc033omag0ZFWvlpbaBAhbWczS7wm7s6f5JJH2TAsZCdIUpFXMEd5Toz0gL3X+TBWstjzrzft91I
ZxvFQ/0sIYW3+FhUuQRgnL6b2mKj+qI531VklUNLmbYEfRcOjfIOgkYoQm5eJd9/xXkqpqoxLF6Q
Nu9iu34kII+0pt9p5x/qKgE3yiejWTb2jm59FV+F3ApQbdffcUmcpOeqXAPb/OOL+3JTbEGzBCrI
ar1qDuV5LmOL9qiCLakZDgwo510LrGKsRGUAsm0VHcge3V8CHVTh1Nb7HqKeKshHGSvsBMS98eoN
ZlSzdA4EFftuNyo5ldunE1qycd503pmQn5V8crrHofmyzy5KSM2LmszohOzibC1eJs91g5aNW+p7
mqNS5aYSTuXwtBYyloJ9GWvnNK/L02QMz9Yodq6r4rhiTgHP56BNq5v2QXrsYcg3HlK6ySs34i5r
3VxIENVxyAyRzn3w5/Y+N5OgdciuPLrnKtfiGvSvVpGjukmn/iVpLlaaf+iB5bq9tBqfdRWfZSb4
wSGI5cTjgFajHj12j0UvA3SF5/br7Z/Q2EjFXNUdr9p5RQkjlzQEK7nPxpCYD+suiULiqcCrXswl
1GkHB9L11Z2oJvCmkQ3raI5lFXXVZDgcWTfIeIEoewLkleyteCbGYZ9llGDb9YKBEhd+1aV1kHof
SmBPiHfJk31RRVXh42UtO6iE470G6EbQl/anla5TZIztzkPNuZ7Tby7bgnOjcE14VmKbB9GC+m3e
0gXWbRvFafuUQQthwVHfCfcjsjzRCv2eoPWRvqZbAji69VXc1yiHybVdbsflyJ+uyFECSrJ1MDe2
j8a5HMV1U8NaCBGjCUWHewNKugX/KtcvfoIy8FanrCYgqiCsCQKdxTrjSV4JC4LVOaSIrQ3AiWb2
KtxKNGXjdn1toX6dHo36gXHvi6gz7yCLNCyqcasnXfMJKvSK1k7WJYvTxqJujgWzI9vc+ALdyNcv
e7M7U/DaSsTdLiZsCRY+h1dlptuuqzOO4roLX7oFPKtmDIR0YIk7c/7K/Ff0JnQ7U1Aq3KpohiUR
FjbPKpfQmZIArRsbk3//Oe6oVTwo0uKR3DcjsLv1hTfznTD8gzubJ99vIKIBV+uTY9Hvo0YHv99/
l2Foq4qnM0c5PiGxpCO0iNPT7WV4f4UdlSxBTn0CFaLejAvnfkrKMK13qeEQh1yPjDd7R1aUlY7b
j7G95OeFVefJsg/9Zh7h/ZPHUSt7vKPDUED7E2iu0zI8F3NUuxu7/l9x7P+zLY6q9pJVGZ0Mw6Kx
/TAc0jPqE2FyX90vURXVJy/aZ3nl6HTbOamcSg4XNAQGtiwPlblFof3+ye+oFbkpLSe7M6UJEpYn
Pt2BFi4YrWeIFW5sf92mUe48I13MZGoIQcNvtBh3g9hIGmvWVC3F8dFManf0oFSK/gDP/pH2KNHK
DciMZtJqKc7KKAPMCovalh8d85lvQah14yrOubR1nrVrRmNQ/4Rly+Op3QJEao4ZtfQm65mny4yh
zTjHLkR55kQj88wOu3agWn4DGYRhZ61D45q7B8K/OE52vD2ybiGvtnrj+3xukq7JITnr9fbBZ2sw
muND4jQbw+vsotxsuhI8dasP37cKGXpeFZji0fTnYCjmkGZzWE2/F2vntlHclFkMykgMa1CZ0KFF
/ardyun+OwnfOWb+jw5h9dtM9MNw8QHIDsjxmtI91lFx9EOIV61/rZAGTZjtO+nVglwni7UnE2kv
rj2GrlwOhXQ3AJ7vL7etltrw+ByJ8BBEKHus/WM2f98UMtANfU3JvNlJtDXGsezaMZ6a7vtCl4+D
iaZps/9xe6O+77y2WmpL+8nJsiUf48z4yWcRpY0R3h756v7/v7i2qu8yjGlmzSWuCB0ZTjL7ahrW
Bz/tH3xun0zX2cgI6sxz/f8b87irz8nUM9yixh9N6gRO/bcjW3SlOuMoXuxDgE+4rTnGQ9WFk18e
GxRob1tHN7TiwblYZFNevYqL8tKSLOqyZeNw0A2tOOxgNjXJJ7bG6ZQfzYJFptXf3Z61pqhtq3QI
ppGPeQJ++ngKcceLyqiIIPMnpsAOAMsOurB+MOqN7/h323hvBylR1kibkkqwNAHOlZysFjKOX9vy
y2rfleYnPn+s169J/6k0Xih78ux9LPa2WoIrFlFULrVITBHdnQdabHyNZlXU+ltC0UvRlDXcYVge
5ThcGDM2fFjjA2r5TciyMHmGMLaKT8wBBtOI7eLb7RXXje3+17+8euFjlhe46ENQ17HWQIKV1i/c
jQuPpr/ZVhVgrMKfBj9xxzgvaB1Qc/ogLOuuRLLBgYQAg7+VtvE6glopaGiy0XekW4vr/98cGg6K
xGWHLDfoWJGcnTlwPaSaf922mG5wxbMNezH6kefw7OzBIaiWvd4e9/0cvK2W4MD0bGFjYtw2g+Z8
2gazaEMDiC1eTIeqfciWXULKBNDD/5qno2ZiV342xlZjPLlGFwyD9UTTdsMTrlvnHbdWC3JNW9PW
ceEJ/vwlyX774nNbP6T9RijWmF+tyVWyqlu/RUBLGj8Natv4DE6hjWu/JqSpNTmauu3o0m64WNmh
re9GKw8c8S0Dd3CzlbPSTV+5TPNqWbtxTnH80Dpalx7KiM+394/Gk1UKhBGlgwrbfbjk4jKMB2P6
zrfAd7qhr/9/40++yBvfdLBh6oQ9dk1zSh33Q833da7aakXOJ1QU6wJ37VbZhSUkoQOHrBtvXd3c
FXfFicTKsi5QHu7v3LwM8v5uAUrrts11q6mE4okKM/dHD7eT/ic4NUNn2GKu1gVHtSRH5VSntsRy
LnFyoofiCEbp9H45doHACykJ19+3P0FnHyUIC2aMLrGua5v/cHsRNNnXektJR2MetRbX2/UAzXB/
jd1MBvgrYulWdk0zbbUQN49go5mZa8bQOw8KkcVg8At9sZU10g2vuGljNE6RJVhYd+RBZ+fRZPxs
7S66bXPNCanW4pZ5kAOYqc14RiZN8N+56z8ORRWAO/90+xfef0DaqlYMaVxLVh0jsZlPp9m5dhve
EysPHYefq+wAmvIQulKH2z+m+5zr8r85HqTZsoE1MFY2nIhA7T491ssJBYWN8XXbSHHhWdIpYQzn
Q2OBvvpcbr0tdOMq3mvVtByyAvNGSEc2pkGep9mwv25oJcS6VkdJx1sgDrODX50NshFbdeMq3kon
y+HoQxvABmMFSZMdjGFfkz/YM/+7iqnM5gL9wfO5X5OPaV8FldM/jOa+LJKt1uAKUgx0Rm9w3Bs/
U5BB2PnWzVvjq2oJrs8dOncjG2I7fW7q39I+r/u40myV+MDhzjpYWddekN4NaWKfRlntW0m18gZO
MLDgmrBHVx6L5uBtpUZ11rjunDfOOJV9NbY1xuWmd2jGC1+tEO/njYCnyRzbKuGBWfRJ44KgBZnX
AA5zyo7OgTwjK3Xsw/yYhLtOFEfxzEo0NatziuPXrkJp/AH1eMCtyElebo9/PcbfuaKqZTcr7W1r
tAnyOc6RZkVAjbuJPVlgYGLpxqGltZTiqp1hmEu7wlLj0Y75mR+qk33X/bWP1TE9rhvPN815oFbg
Eig1lNQy5YUn/WcikL4boOOwsdiaraSW3QRHA3A/evNZ5APeCc6rNQyh4GTjZqabuxJjhxbM8rRv
vJj0zyNBzCD53e3l/dck9876qjox8qr1XrlivKCS9Lwe7XB5qO+Xgx26sRuKkxstR54HeGdZ4fp9
+bJV8dAZ7Pr/N74H/sC8TWTZX1jxZcyPLmCsw7xhLd3Yil+3ec1WyUy4RFdCRuBbP1TQ+P1122Aa
f7CVCGuNHvUmgm1UQA++bN1ohB45UJWn2f3So1Hs9q/oPkHx6qIvhLv2WBXXPAl69M0TEli3h9Z9
gBJvGawOEW4cGEUSN2a0jp9L4z4zQ2lvlYQ0lxxVSsaekJAnQ9Ff5nR5bJz6nnVZtJj9ndPWG8kS
jUOoLAizKcs5k/58Nln+q3enOVjGfcUhW2VAwLM5EXQh8mKAnTCX7amptx5BmmW1FD9mRZp10sHO
LEQTXPmVwSD/2cj4p9tLqxv+uiBvnCrnGcMjDmd1sTSH2qkCT7pIee7Dzdsq+8EoJF2WwTdjzvso
95bQ5fO5BC39vtkrbmv2okqdBlVt8Msugc+nIZBl2x7cxdgqFumStir5gYNWfGdwTdyPSVRXoRHU
UXroztVXfo8ny7XEkkZbDNS61VB8uO0tPykEzFX4D216R+RLsU/NxFb1ZEy3HGouyIB0cEkOg6jM
yCNtFvhJjZDZ8a28s+ZtpNIiDD6+wSmZebbSl6QD5MP+UiXf0cUYpvSnWX41pNy4xuhWRiVJyNoE
ppLI6dGRRn33UGXoypg+mvN5Hu07A32SM5iwfVkEdg+wZ//X876s+8DUtkqhAMLhwvNT0L8Ypv06
Wf7dTMwPUBqO6qK6G4du4yM15lSpFDIBHkBvcobYhxhIwIn/Fdp7pwxXBlZmd0juvPbcOhjjcrjt
UZpTUuVWwCs2n6rCkaiqgMm65JFo97H/2CqzQplagDOZKPuv5XFy79kWc47uLqgyKVhjmYsuSWls
tUs4zXel5QWudRy673lf3jXjT0M+Tr/bMTmDNWLDTpqA9X/sCgMoBLoMey8frUCsMR8/2dlLP29l
qDT5alWuBgonldnKub2svAorMXxhvDqtM/oEaXdtbqLALC6nfWuuhHeeuW3TYGXinraXFszZNVDw
+4ZWrulZw9sBuQUzruxvnGShMW8xTmqOSpVmIa/9JiMLNyFRbR77xg8Kozx5a7kxcd3homK0wGdU
rEODtIj7ikaG5s5Csa56gNbiJILl37EPFd8NJ9c4nQrQ8griTMDV0zhzT7P/wTO26CJ0RlKiu2PM
IERgGLhvPpXtRw/Abr7RbKAb+vr/NxeHfnFsgw64E9oWoOP9eCpWcWJyHyu9/W9Z3gxfFrXlC4rI
3tsUh7odNptN9TprK9fxtHV7e8B9ISbAngYpFV3gNdbOqve/Q+rNxAu/RE+vhRBuozXWK63IWHYm
NlVcVuckNopYuAryVTy0phdTl53NJj8VxvT5tr9qwo3Kl2DhdTKlzCAxCEwCUZEDlZ8bw8ZxCkhM
EUAxKsysLXS3ZiFUvFa3MJJnIGY4u0v5MnrFXbpuYZM0x6eK1lqbxQJJJ7bPQO1AQjhLzvdd8TVd
oH8u3HPh14fbBtN9g3o99y1oiqEICAqc/IeXmCBur3CDvj247isU98146QvIwovLKJ00ag35ofG6
qM0T3NSLJsJG4+jm31koUvFcTl7Mc1ta8tI4fhLM+fTHBmXiRrZDZ6fr/9+4hV2nYBwG225MrU+j
+c1c9716VRaFlFkjs5brMeQAGN3wo1cBXiG3Xl+aMK8yKJit4RgWkUiLV76BUgW4NCtzmJ/nfHxY
Ca822od01lEicOZDVpbRcTkbU9J8aHM7/WGO1c5HmArdMvrCNkYCp+6SJ4jrQXLsr4vL8e09+v7U
LRW8VQ7cmcFvN5/zCg+9AG0s48/Sz/N99D6WSpUAUqIB0LBsvPTJQzPfj9bx9rzfX1lLhW55Zl8Z
BrVh8sWPIDB7zEGEFoIq93+cXcly3Lqy/CJEAATHLYfulqhZnuQNw/bx4TxPIL/+ZftudGCh8aIX
3ijCALuAKhQKWZlxRwHKuTyJyjiSA88gA7WLGkjDxSMC1Iiiut+NdPh83ejSETyv09JbnM5xJ+IJ
rYW6hp7z//+7vsdlSRtc2fPc6Nkcr/nN1h6X4WfuaayuMoh09lJosRbmRocY6PdHr1nAqZH0qyYW
q5bU+G+MMdKlgSYKvltkRwGQEwMK5rAXmixZcc3gMnprS1iSp7M5oAOsC4bMCnv3iz3erHgCAHyc
509mI0K7DRmiclX8vG6NpQS6GvfOSOdpijMUWucoWTQL8Qeh/8Eiy0itXhRNNm3GHAOtEkDVpAZL
xZAXwZD8k4/5aS963xk4GmFBcdUDFTXeDLkZAG3k8zIcrnvD5jKua8y6bmQoi2LJQBu/NDdjk2rq
far1koFdIFouXaQAQ5xmn6hpHNjMbzbCQ85FUKX/7uQ5r+7ZPuAIpf666eRuFd4jcy0YLK9zFKrn
uICcNwqa9C0pny9vBtXQ57+/O0Rd8LhmvVPSmJg/9/0hcTM/IRpU18e5BpeJFVBbB12m2Ru/p61y
+f1UDdUGRIrdemW48N4lz9kyDs6zAV6e7AQi+w3CE5d/liIouFJQWFN0GNhjx27zIQ/cajoM86IZ
+uN8lsuwL7ABo5eeYw+s6X1lsCi1s7Cv7w1A8Tz+tadvRhJe/hF/svCPHEo6w5mXZ1mTLNMfSEl3
qI/JyTsWfhmmoe4gVxlKCgY9z6Zx3OYpLgsjZehQn/BUTTJ6XfM+l9Fftj1Ped6tU8y3w8wOrqEJ
zCpXlKFfo90PyUSdOZ5CyCenJ37CpaXy+eCzqD54oa7jQQGI5DIxQ2JsrZ0YmAho+7g5lMfqCwJX
0ASe5qFIsQQyDmwcSuG1Nd9vcwfqTGWdtT7d8y+X95BqcMm/vXQu7J1yHGDpS5p/mXVlcqX9zxO+
CxyQXZnpZmNgqMY8gqEuwnnydYjMw3Lvhdan675ecuOtpdwVqPzeknEJljOVb0lvrhtaOtmZt4sl
30d2622J4a/WQg5rUqaaUobK7JLnus0mkrwF+607/NOnL0WmU8ZSxGtZ7aZejV1YYBuMHedE6huS
RL2u6Hm+X34QbWTwV4qbWprN6Rhv24mVAejI0+1pGn0HILPLNld8vIwB2+wqtap1QgWmpW+p4zzN
XfF9Y851jiTTMRB7pmnpbRh+Tv8xh/oL5dcxM3MZAJYNW26nw44ixvDJ9e63VrMLVRaR3BPIHWEb
FpbTHO6EFWXlfZlokkvFFpRJGEhCugFlfnQqp+whWT3fJeQqSC+3Jbfs6NbywfZw++vSB8dJAUTP
Wt35qvpuyTFzK6lzDsRU7E4Hsj0mg6ZzXnFuy6QLAGoDEdHio8+5thhfa9N5yrPPu/E2d3YgjN4n
0xxe3uiKa4MtnaqgE6jbderZbY9aUQKhTWBaNx/02wfXRZ5weRKFof7Cf9lVttEKC5yeoduF8G3m
Xbd3ZOyX6WxOg2sgFrjspii1evs4r4nuZV714ecA9O7o4APEafJpYLc14Ckoq0E8NdH4k8LwMv6L
gRDYXhv4aZa7Pm8glrGd+uLzKv69zuaSv7ZOARCMB5sb2fjWtjSomvI6p5J5F6pq9hY+46wTrXOk
6xbkju7BWRFlZAwYE8RcawNWKRtcHkLDOY7XQT35X8CvtMzrecBOsadfs+iDvSZXbm/pCEWCMSTL
fG4vXx97SoKKmNHlRVSZQ/JOlmzMKlJ8M8le3OZONP9U5ZX5rozvWvd0GviAKAOI42Fj2WMmluuc
UkZ3cQvFVCsr2W0jYlbHje4ZX2EOWcXGTkxD1AnM0din0Qvy7WnUZemqoc9u+s7TXVJUfOnxyXX3
MJZout0jg+vCiGrw89/fDd5meVJmYOO4TQn97pZltG/GlzVfgsu7RAHo5+Y5fL0bP+PjtIMWEL5+
RCds2B/L4ziFS7CGRpjdssJPRs1WV04lHaiCD8PapRXesV+nMDkCpRk6L+ub8biGLKKnXVeP//P8
90GOZ0qHa1HYZEGTP/rwQxoYwRjkkXtTP5OHPD3hLftAwzKs5pCtft1Fl+2oCMmm5McAG7kdEUj6
6tkOV0ojdxX/pPWn1rqSwp7LUK+W9ttgUpvGY/l1Kl9tHRxEkTLI+C67tfHQbI1r3IoflXFCkX5c
8Hp+Y5C7zX5s+6+XLaQ4D2WoF6dTPuPtDS31WX3Muj3153V+uzy2amvJYK+KrV1SdVjx/XULzgDg
M9KIvi4BOVZReuCag1c5j+TqCUrcFgfe8dZ6rT5Zh/7ohlXMnnEwHMpDcTQ0p6TC6WX0l92RcYBw
CoZNqxO03IKOIfmZdUmianjJ5xu3Lpu8RKcpbfpTnn5lXfeD9qYmgiuNJPk5lBVqns+Ih+aRH+oo
O1RfcV7y4xa2h/WUHb08vLzsqt8h+XmdsryBlga9XavhyKf5M1jwAp4lmlU4Z2ofhBEZ+WWnYKZf
Kq+P18wM6n72t/bzvpSRO/m7m2qiosotpGO64uZKSgpjleXJqO+EruquGFfGeLE8TUm2INimogvp
kB6dutfEOoXZZQRXlhq8cWwUFaqt/mx0I/k2kOFh612hedVTBNO/sFueoNbSFRQMWv2Ns6/3GU1C
UjYhuCY1a6syj+TIVZ4R013OjuziXS/9UbpXbkoZrWXanVjmc4joQdlsWv6YHr1Jx12h+uzz39+d
1sPeL4NlIhtYtywLsiTxotYodEAzld0lx514v8JzMfpmPLssDYbitelf9I/CCoeSsVlGZRpVVmHj
ONUYWpnlC2K0/lxbh3yv33p3yjUh6GMzMTmp2WhReZS4U5yDH4pUy6e+qTU1r483P5Mx6f2wF5Zl
tCI22BuZH1IjC7Q93B+fxEzOW8TW7C1pKhGbhNY2EO8OmK3WDSpHe18f1noC08RkuHvQGwVSWM+d
D5cDqaLOyeT0hdNctOlUUHQmLHfnXoThZH2vb84p4OxX3y7P8vH2YnICM0ESpclTTCKgFgfRO36T
rq+zrXmHUSyMnMasfb+sonVFTJavy/DMK5Av6ZrQFPtJzl1GdL0yq963WFjbc+sWUVZ0mpRCNfTZ
V955dJ+765in+RyTQRy8lYZEXPeOx7gU49BtlTG223sM8SrLz56sUxaifl35YH1Ds+51Jw2Tk5W8
69G3aZyNM99y+ubUL5e3i2pBpVjXN65ppyLfYtY8Vu2JkLve0sQHRYrCZGx6lzWF1RXWHmdzwL+x
EC1WURl0lm/77SfDH46jbhHOsfPvJIJxKUdhmIYsLWaiz3iF3vzzZYRE0601+InvnrLoui4fJmcr
LeTcxEAw0ZL9FPvjOp8qU8e7pwB1sr/A6WOxbqzCVhoj/m18aA5ZSAufvopARNDpem1+O58ur7oq
FMmJi1M2Fcu7fY/FgR0gDIQHQbvznWCJ7EN3nNvw8jwKv5OTmKltF6OBfE+8gjvA9cl1rLdMzl0S
sCtCvFzQOAVTrHsokictJ9OfFOKDvSRjzBMo07XmZmKJzSYnbeDmxWR7fm4bbnko67wov7O9XPZv
a2+BDxdEmKXzjZC1LSu0WNf1uBzXNqckyhej225n6ISUNDDnvS4PJOt68dJBXY8aoJOHJoQFxbuG
1OD8bAkrW/zXIWFQn+3LSvCgKzZqddHmFVbylff9ON5ss7CS69IoKj+rjxANy4sEAnZV/2lyiG8M
4Q6qscuL/3FoofLDeTU2M+RWqzF26fO23IBMctY9Z6uGlvy9q7aZe+Cvjdsy9WkeGO7vOo8uf/bH
e5bKDCnGvDVzXbdjvIC5DO1w4PTRjKz0uvPPeXcMUW8pbNuCg6MQFGRBdXBeDO6bjxDXiNZT0mrm
+fgXMLnjoKrcYlrO03hDmNWRZV7pzVLmWqYgnU8qscfG+mMEMqVaNPH7/Ps/cjlpOYehaKwxxcD2
/Hmwoxpjb7rCi9LoUtGo7t28L8x1j/mrN/v27XxsA+R1Y9Tf/H+qFiqjS1fMLC+pmRnLjhTjuWkf
mkxjG8W4f3US1E3G2wqfT6z7ZIyS66iBmdxBUBWkmMuu3mO2BG5ykw6vl91HsZZyt8CUD+j1JBs2
HyNBOQTd8iuxdB0DKmNIyZbr2oVLahxbLr0ZxpdS916tGldyTBPtLPbkIuaT7SCgmaHTg1HcNeQ+
gWU1LMNk49nhzxyX3ck5smi7kuOS/Um83sWT3V1zMynx2VPHtlux52ZslbTW5G8qo0heuWccndkW
Rq+8+zU7eZVmh6jGlRzyrI8zFILjq4s7SHE7vy9vPFW6KXcHOF2RzJ5T7DFgR0cajah80yfjk+nj
+S7qjvrK99kAH4QruTPAm92RuGmJVT3aoOeBTtpx+2eI1pBjbZfrMOlMbhKwbFQgvAmzrNOdV8dU
R12sshOVLkP1WJUFdTEwRGXd5z0cA6g3hm3hs2d+y6LsVlvIPa/oR4aS3DXvs7mq1gpx/ZkfxgAk
r5F4Js/uCcppT5pVVy2G5LqW3XG6Guc57t0/i+FF1r11xOvDIQ2voxdl9LyV3zmam/SGGFNMkojb
egmEroSiOpzkBgHDE+O+7hgY7FRz5N6OeBnan89MEUVUHa9MCOQ+gWlb7YTNmKWxj2t6nHVFaEWs
lzleUz5sot4IPJncbrgK0ZO1aoKP0jLSeVrM25bRCT33tu14aI1xs4giu6ZuVG59L44lgNrLz0XM
ZDyKruhevLpcyj7gFfo4nmoUb6qXkdYEj2uXd9rHP5bKrQSiSJzeNGdIQSXDjzEvHidafq3T8eXy
8IofTOVWgq2YhTduyNrsLji/2y14WmHP9qN9QBUhoFeVZKncWGBt0BccvYbGHbODynlL3F9Xfr/k
7KXgM5/yliIqnh1xx2k3RZ2PAuf/owVdEbyoLL0IoXk+tl2GGtqvfQ7SU3NwbwzmZz/Is4nXIS/U
BZaPTykqtxls1Zx7WZNT6Ebelc2jySKNnT4OilQWYSyNukT1GnZab9nBjMTJvbPRs5kGWZRpyqfn
SP533KXeOVa+C1c96LesjHY05mN/A0k6AsR/djQyL/AqHglTJ5ChspF0knsU/N2TI0S87EkZGwMN
OCU6/I1qcCkAGMaWWbTAj3D6PnDGPFhSS7MGiqHl7gJcHC2xVmSIa6c8EWf3s0xHvqaIEnLLQFpv
TgICrCGe0Z5QfLPHt+m61xQqc2ta2ThsXVmDqGVvQygERLzR4R8UBpGh1XO5OTXhthEjpgW8zcNs
uE79j8rgakg37cQz0SqeDFWyHafMre/2YiTXoYaojKmut24UNAe0b0J/FydGWKWbJuKrgo0Mp/aS
ZQVnJ24ZVn+TuJGHEm8x3c7Lz5F/Xe3SbxpIIt+10xZs5k1fNIEmRJxD5gf+K0vhpdyB2ltVDnEm
1q8V+TSYbrR45U1rsngh3bGuwaHmlF8TyzjMhAXTaodGTV4dlKyCfiaPTTNrvkWxn2V+TqdLHDH2
xRh7zqlh2HKxa2neElSbjv83SlWtBRa+AvuZsLuteLDsw2XzqcaVot+U7JVTpfDueZ97QN9I7S+5
+3p5cNUxLXNzFqktvGUFtLm4WaMzWD0JEcAfzcNw9EId/FhldSn2zXbXQc4Vm7qtc7+hoSCAH+pY
4hT2kcHZFXRvWG7nY9zkzRNydBdlP4hoXLaPanD3v4vqOGYLggu4jOuEXnc0deoZiiNNBmSL1anM
FlJSQDcfWnFHWt9lblBvcaPrZVPYXMZlj31SLmyFWazmTXgi2PCE4P57nVXOc747kLfRHLutwLNZ
bTwiCkZlpe0pOXvLB7FCxmYjdE9Gx3Cbg8vP0R5mQfqdBCYk4YMNCKw81PHyqewjuWtXA9DSAYiA
uvhLO7q+gGRp8/myfVRjSy67o2uryaAIGU9i8NPhocFtdLNfLg+u2pJylpI009BxfDj1AhuLqnNS
1biSk7IpazeS46PZCmS82T5kq65oqTgAZDx2lzmzbbotSi9JhYZoqwDFwfYEWsFwbsl1+FIqI7Mt
j+Qon+NxBvF3sY54A7zK3jInJ4rc4N8712Gy7cGyjiZ9ujyuYpPIgOwFjXggicZO70QZFL+s8Tfp
NLciRXsc8GX/ddB+Bxy7yjC2edzBp3IAD9uN7bNgeda/HSr2i4zK3vfdarsBxUAw3vsj9LPK9ttl
y6gSFRmVXZhtnUHsFzXuNDprN2TB/tMNTf9M9xvUCAK690/Vb5AclXm0h9gYfgO4/A5DskZ7N0aX
f4RqeSU3FYkJ3rhqgDvx8WBZYLLM+XDX1Pany+OrPl1y19pOLdKlKEyPU3/q8/Zuv5Lth8pIbaNf
u9G0MHSeoPVj/LZR2991e1Px3TJWu8/HyesJ7eN6tEDmPBMwc94xr/Zajb8qDC+Dtt164pvowBWW
gcerf922h0F7sVCNfQ5w7w6+dMlz6Mk5I3KxU20/iP2+bDSbXmWX85TvhnYEGSu0xo0xWG/7e+iN
Nb93llyn+kNlcBNoI7I9dQZ8eOkFFZZ19R4THRJI9enSUeoZq9f2FIMXK3Spjnb5/fIWVyRJMrRp
MRdm9yWeLvm+ruxtAj99dSMSL3GiPYH4wClziFeexsLpristUhmIlyacu0viVad+9xsv3PhVz15U
fsPsh7lCMznGdU3r4G7dUaS6PmXFnpTJ0bIm7WZQYFentLyly6lObpsrCyIy9s7bPNF5dVKdDL6F
Z1XGSeTB5bVV7BlDCo+VVU6iN/DVZgrl9QK17ey65FSGpVWQzR7bdkSzJqqnxg22z1VfLCPRFuS8
BvLpMR7co2huzOvklaiMQZvs3ayEAe+ZMutuqPldk19Z45UhaFUDxpIaQrVxyZ6bqg6WbginK0OK
DJ8HV0WyD2c7g2Gw82Jw/uc6STpFviiD0Aa+Fgw1xSEeoN3LjB820NNMhGOmwQqr8iMZfgaZoBG9
u051WsY+7PrbFVwcU/dai1c6u6B5sP0S5FV8OW2s+3LV9uFnR3gX3+skrYciw5Ruaz0TAx0yG8t1
pA4qg0kRuDUHYZq5W53W5KkEZB5yMtb6OVl/XfftUpoEFvZx6ScMb5Hhh1GNd1arfRg5O/wHFz4Z
grZlqF7S2qpORWncFE4TLKbhE/Mk3LcBvNAVwLg9xS0w+exxTXqsiJgyMA2NK4s75liKfPnVkT7a
oFRn1xpspmJwGYq2D7Rtkx6Dz83TnAcNfTPZlTFTKkZAxKBhTomYyTmKZvlw2+c6DRLFUSsj0Dao
766ljaHb5MkBJHOqQ6eO8/KH2Zaar1cZ5rx33zmA2W5FPu/nr/ceHfuWla/rrLlKqQ4TKRd2Wz4T
82wYe6jv2nP6tFwn50tlvArNa3vewZdzqvi/CHfHqt7Cy06lsIeMWDHtCnKGjCAGGV/s9JQaKVSb
ny+PrTCIjFppDFs0bosyJ+ROax+HSusXPD9cN7i0kDO303bfkBV0eQ5JA+ENQTkOutB8jikfxANZ
ijhPgIXjFWB25nGL6iiN0s/r2/9aC7dTU2iMrzLQ+e/vNmPf5/bg2Xl9skrXzxnQi7vu0P0YJEP/
XGrfDe2CGatth6I+jXgAn48kErfkaJwsTXxRwGrpn0ruu/HbNWFdnZ7H3wLzFqeiPx/rY3o0X+kv
D5qz+UGHQ1btUClHgzR8bvYmKtpZ5fyzTelxMtanfdH1paiGl7y2HymdlxZrUPF/WHvqvR+NpVle
xXkoQ1polTlWnqFG1pFDvUZT/7NFEVRTgFPEShnJYpZovW5s5JWlR7503ezTlfg1GW5nwe4g8KmJ
l4otKuNairVt7MZB8obbnI+rULjPutqnyjySB1NK96WeMTTOk2O+mIFVgUnNYrFY3y7HCJWNzmv+
bpNm6bw5XYmkdmA/RZcF4NJCF0qcGouvp61VPV7IOJZldkvmIDmJywGkwTWUxbzIBEJKRDwCOaVm
M6myRRnV4pLKcOwFP8b4H5QhjexwroBir6L8cB0mh8qglrQbN5GbcGs3wxNMJcD6lV/3MiXjWkhS
4AVjbmqULGIjeWm45kak2kaSAy8V5AxqhmcdsmeB5/oVc3ziPTTimu8GQuUcYd9tIgM0RMZg1PWJ
Na3PYfyd6lrYP3QuDC2lUoyVzZrnLazthGt+dHQ8eB/ue4x7/vu7T26LchWecz5XlvJx5WPY99/A
7DWuAAaS35d9S/XtkvdyUMBYnVtA/axvg5mXMct0yGXV0JLbGpvl7MJEV6m51P5e3xFHF+zPhv3r
WIdhzjO+Mwxdc48YFR5Zsu113Tu/HKtj5rzV000+udFm6bSKVPPw/85TtcymlsDDsmMZv8uxj0je
47WB3IuhClbiBLT8cd0ySJciq5lARwy+2phU7NOUFEVY5JA3v25w6ejlS2GM5uQVp57zwDMsKKdm
mgRCtcaS1671Xiz7SIoTsFPBIMrDdp0YICBfksNui8OnyrHL0wpdwNu0mM6Nb33nZ8xYokGM7fEq
68iolClx5qTyrOLUZcuhXNmdYejqUgoHlnksHWspSLvaxWnu60e8jQu/Ko3vPQ9IkfpOkv+6/AsU
21TmrYRK0eQme2HEnj3Bf9uDQR95ubS+WX6ybOojWoeXZ1Ist6xanHjtzoXpZQii66e1c0CnL/ZE
s01VP0Py6m6wM+HUbnYqevclcfsiaMYysHvBAnsuadjV7IU49em6nyL59lAYjpe4SXYaNkQQu3eW
Y7mbXGOoD08zbF7Jn7sFaBObpPlpEvatO1VBshZfTc+NWrZd53p/9eKIYiDd5mSn0spA7Wo1t2Ku
dc1PH6cp+AGSYw9mmSdC2NkJtebSX0T9xES2+i0nvjuMX7yih27DYI5+5zYhLY1vE3i+Lq/M2cE/
iO4y4Ipw0YD4gKanvJ98PKNl3RpPHqCf9yY4O8oe1JOuro6g2NAyAotbyeDl6ZaeMqNNXox1cL9m
PZk0THmKXSDjr8xlcHrXM7FEuGT5W7FHEJHf/LoqgmrqrkntAVqVTnCvrnlDCpGdpqTdI3N3zZvU
m3QF5Q/vVRhdOsRRO+WzZ0z5qciGp76yw72ZP3XXXdswvOTzc74WE6Fddspa82XbK8hto7G9tDVJ
perrJSdvTcd2WqfNTuNQPaA6x3zhFuB87nW6j6oJJD9PG5I2ZQXzgDz4cd63aK+teKt0lTRFSJQB
VVB3AYGbW2QoLu6+kQ3+zoxYNJvPquOe5v4+64RMVD9E8ncIIvGU0gKdOHZ9n8545S9ICeF7nfSg
wtFkYFXXOm5KZ459xAzXd5qC+F5xVRGJejLhZUnITOeC5vAzQBO69FeVX/UyjqGlHLzjIiMtc1hs
M8sJemsGA/VQfLkc6RRGl2FVeyoSPLR7AIRB1t7cmufSzI5mrsM/qWx+nvZdmlxM9QZtxAmorTQJ
SD9/IbzQ1AQVkU1GVvXggq8WOwPkkqaF77n17xGdvKHt2gEhOmpNxe6X+S+9dLKn0sAkeI54nHh9
GkRyIDla56z9xPbdL5pcE6k/vv1jnSVHNvdmScq6RgJOm3/7qnt2xWnJupt85VGfTPdNMpzWln1N
+Hqc3fYbjvzo8ib4uAaHqaX0HDAAq07WhcWcmDcNnou2xb5nDigToDlAP7tF67M2+1aV6WFw78D1
HdSg9CJXQUIxveT5094tZEXxGFIlKZCDpMXVJsl17JmKLS6jtfbdaKzSbBmqQ+lvp3VvrAHY/q77
fdl4in0o47Qyh7Ot4h2Lc6f8V4DSIDvTpLpVH+a2G16eQ5GPyJitGVlp4dEKt0DTWoI6Z8GWbUfe
N69bmvrG1t9MVf5gLro8WGUy6UBH805a9pxNgDN/bnMncovPeXMVVhQtIudJ38WEdjWnfqqg4Da3
T7s9+z2umuX6ZS3/tXRgUUXYkbFcoIgzGu+Ma7HroyjvW137gCIcyECuxKSEZWcXnVYrCTfXvh+s
Bui/GnT2o2ESALDt5I5U49vldVf9DikkeGzsTZ6ZU4xOrtedoR2T2yDIvDy44mooKy3PpK/crDGm
2LI9qByCbMfN7Qeny/1UGKdqu/JctyTvtovFGZaeT7HDXiCjBMmRddKRZCsMJEO7XMadbehgoN05
zTQ2dHtU4QAyqss2BpHbDZx6q0H3wCj4w9AAxm6wc3VaX6oppGO93dCwP7fWFFdWtPBHis61THN9
UaysKblvLZy2Otdb4jr/yusF5/qtsG4tcPCO3nWnryk5MY51u+6M86JCSXkhxCdL4QvjzRI6OgbV
0p7//i5M8IFuYBhCmPDGaBXfruNgROOYlJAPW+syo4PdM9DvT5Pj80WHC1Z9suSui72UZllg6Nm4
xYE9GJo7hGpc6Xgm0IZpaHre5bMbGXMWpfV+vBwEVENLzrknwKSVFj4ZlKonz9pePINGVw0tA4EY
+gBbpKw4RNavjfe06IhLFJ8so4BSt+8zc8e4qfdQTL+NXPdUezbnB7d+GQE008rx6rxhaCP2TnY5
fKugTLhszU1fEvDMjU9Jt0YeSR7sOhv92u2vqwPJ8CB0A3VOTxBsFuhn+JbdQnuIik+XV0ERC2Ro
UOp1pTN5oIGbeOYjq9vyY7t+XSc8Iup6yFRTnBfqnadavbEvzDPwbNVBRQDYFv5QpscBWpfr8s/l
X6Fac8lpvR0Cgr2BX7HQX46YfUt761SNLPmsCzh8UxJ8vO0Mb8yoA3flOsMoUkMZC9TZHC23jTPF
0LM9WM3wuHVJ5u927+fAXfiXTaOaRPLgwqTtSi38gGmJu8QnPA9K79jP/14eXmEfGf9jN9lqp5s3
xb0HwmXuTBNaSxzNzlecgTIB1Tx33dC7MFAvWt8bzHBIvxW1TnJBkTXLICDB3L00yMzifpq+MIeH
6Qia1LUPU7YfLON7QabQZjrMmsILZGKqbM9XCKWMLJ4d+uzRLFxM+gDVo1eXD8isOk3AVplMOniH
Nt/nrIQnCPNXYT56w0+aaI4Z1Q1URvVaXmFUc9ez2N1acGqCIg8FHjA5hZ5IgSJ0vgnw85kmR7+y
dwRFyGlar9KCQEu05OBoXQILfIddzCZG/ZJbb0YOKrrLe1i1NJKPW3jFKdFDQo5LkxzH+Xvj5gcC
2lDx3XV0vFSqOaQzemh60yECczRlcwTt1cjdgFv8YE8krJgOwaxcIsnbk9bMCrCfQSCMg4bAjLLQ
vSl+2gx8hmf+cC1RueKmI+PE6pInO+7Mcwxc0c/K+T5QetfNbljWJNhX72ZDJf7y4igCjIwbyxae
FnuNmaql+ddMxn8TT3N7UriKjBqbjbV0BEA5cQ1AS5GHtucFqakJXYqw+0ca792ht7Qjt6CcPse7
l54mN10io8u/JUvv10Oqib2qHyD5emHNRp1RmMYwD6n1mnTP1v7tstVVQ59X493np3OKknoGBb/F
/scaAEcGqf4cXR5btaKSL/OaDWNno3rA+BQAOhZRyJ9eN7Tkybh+oZPPwp3VKF24cHEsR11aqbKI
5MAuHvnw7IobTb3kp6xyI1G7h6HT8Y0rDiOZ/sitmL2hZIkLU/+NJg9Z/cluPxfzDwM9snXsiper
DCQjxfqFG1ZdCdxuOod0cWU0q33DUABbw+smOAeMdxun3bOsz86LO1XdOco1Xxqu471UbBwZIrbz
cducs42wsjPYGp3Vtw2qOd0U60vPjvzuw7sspWlf48PbJY+Tnfqeud8BKK/Z9Krhz39/N7y1rm2H
DhBc57sx2Ih1KsXqb4PuqVU1vOSv6zBaXTbu8KkBgb+vjglZQkyniWaq4SWX3Tkkr5nAttm6/JSD
Pd4trBuRtpqChGp4yW2tTlSlSPEMQEf3TQi0x3RjMfjQw9MR8KpmkLzXSz0yAaqE9ucGBdINj8Z/
Yo+Irtv10rFbmeDh3Ci62SxvOO5O8conMmli2tlz/r52ujIsjEBgeViKYohH0Fl21ugXG/55ddRM
RgB6eZ+6VxFzUleGiTXDnNbFirpowpPDwodgM4rTKnTaaR8vgiujxUBg6naG2UIC0p6ieaQHYTSn
zjVurlkE15M82HOBNjCtYYz7bD0ufXcP9h7N+n6cvbkyb9GwAnhBWgBsJ8+n1AxrEFByMR03FFrM
RoP/U00i+bDd9eB1Gzowso8va/PkJbM/0PTANtffU901RAGbcGUCI0+g4LoWFRhX1jIA+u2+sAx/
oT+5Y4Z58YIocg/+R3/xvuSTTtbm42TIlRmNWsA+hrlJET5MN17Eetvm5KYT9kMPxc7Li6/aW5KD
uwv3xnYl53v6HC1pF018jFg3HS4P//HR43qSg9OWJxOxzBGUxZtt+YaVVWnAN8vUcD4pxpehZLlb
VIK2qGauM2v9jOeZv7aasRWmkeFjq7BbZy+qKfYgQm7l3tvi4hXNSn5dNo1icWUI2bam5rbnGJ4M
Hnov3P/j7EuW48aZbp+IEQQ4gNxyqCoNJVuWpXZ7w7DbnwmO4Dw9/X/ou1GjhcINbrTQAkQlckLi
5MmgFvyel3Zopesx6cvwscLxxq3OXXFtQH02ev6Jr0zjXVXC2f//Li5vCGtgaU6th9ouT2QZT8x1
gefb4tvCUZ3r/v93y4/50huAh9KHvEBGMa+B32reg1Vil0Ky6DGkdJ+q9eBs46PnmSDHyB4NTGHx
s0NsMKYnQ8TKUbQCyCMLXdTzkz/394l3DPDpydAwx5mY24rMesiG9nePpt5wmouj+5aM1RvQHzX0
hfXQ9fm1w7DhvtaV8BUXbE+GfhXETFqSruLqX4DSTs5VLM5uNHDA452wOeu6IRRqKaO+jMIDpde0
QOPtf8ry22znQZekGp1XKKUM+mKjWYHvAPMURDe8Ory6dinRxGCFVspQL8TDjTfTgBfJyvjU8u5E
mv6J9W+98DQWpZLM/v93FmWWgFLX/gDJtNcqyYL279Z9vm2sqs1LxmrOjjezpke50WEi2OgaGAW7
tkZyQX4d3v6GSvaS2SaYJLcugmNacgeYRJ9jFp7JdYTFKtnIeXTrUCBTJ3FlubjH82Q4Ltansj0Y
BGWs18ABQvamRlwn8YmZXydd1UqR+MijjGkOhREN9HEtwcZrP2CAVOTyPOzsvx2t0isOV4Z3sXyt
B3uFZhpoVaA5C70aDddb/+QbugYORaYug7xM4Yu821IUTegQL24XirWLneaNZRdveKudQ7clTwZ8
0booCLHhG1rxNvHAtP7xdPSWCu2U4V61TbYpS1Jx5XhubuJZN7FSlXW6ktVayBAmxzLqqxOsIUiL
A/AAgU6bRs1Z90z2p/b4wUVJRnyZPVz+uuEb9LydaLzPEOlPbchPzhc7GCP31F3LEI13YJM+eKOR
8V/bxHhO0JdyLXGtbOyLzZtw0HHHK6xZBnw5Q+twRgjMbX7Zmi5YzOuaamqfqoOW0mWryC1r9rB2
X8e0OHHdvGPVulLo7cYiq7wC4bERnxb7W6lzEYp1ZZBWhjCSAYImrsNQs5PTVjSwPUf3EKdaXSpa
UVIQP3e9+roM8VpgNPPptrNXODYZlzWVNnfrFtIw1zqgS1BkT4735JYnoXuTUeiIzKqV5fXKPccU
1yzBsE5+Tp2fXe4eyxNkJFbfcw/1VIilMOvAGn64OkChSt77/9/FcLCXO9bkJ/U1t4bYMdBtsmnu
0Cp5SOF1XVpmkxYrN6Cim83L4jSojxyqgnnyiOMNpNRLV2HxbDhhNhKK4oG36fjcVDuXLLKpfb5W
zK+vM3sxq6i2vxumZt8qcUtGuRkGy0jbiaslPlH/WjTRbfVWbFlGV+GVril9D/rRoCwCDouUg3Nl
jm8vrti0DLFyxtJOyx7CBocr+jjSOBt15YiPCddQdtrt9Z3+GcNirN0CWZe4CD/vvO1JxM0gu1uQ
8p3ze/Gz03gAlYj2bOTdlzr0smGcC6uvXfbq2kHKUDXVLK0S0P7Jd0uP7gDqeRNL27D8NZ519Faq
Le/fe7duATqhuhsQRtv6KRHh4D0Vo8ahKAUvmWdmpmuV2aP1QM0EncsWJ08jaIbCYgRMEtj+MigG
YQb2kn+fWvIsTH6fFWMTUjdZQo65gpqNqGQnJcpDVXBzrqEAuVdFVptEpTj2BOXJfEyzB4qX2oP4
tmk55Q2G7K66Vo4/pBAfZDgyJ1O+JsCA70fjva73zR35toHBlkd+2J/yMqDf0Ox2GTVOQ6EGMjwr
672iAmoekXz7TKZT1z/O/jHNlRFa+biV+TxB+vXErlC3kJFJUxVR7Vqy7MKjFjUS7JrR30v+VbTP
jfhy2yGplpZM2UpGwgxARdC/2LyUGX2meNnFXVcjFNXy+//fmZ2xUjx1M5xtn+YvQ7GGo5e8jIku
FVGZnkzIBKxa3dlk90RR9WMfy8wj6Pxyv4UYUfDgfin+ui0mhWnJYwMHb2jtrt6ThvHR8V7aQ5Ry
GEcmmayF57M1IVAaan1bkP8BiYzR27f3vB/hB3YlA7HYTC1helty3pA1TOmZDBfioKJ2iOwAe5cC
cOqkouCtU1+R6pju4+poKruK/FIGXwH9unV4JENlN0seOuAC+759GAhCWPatGw6mDzIKq6Az89vG
RqDxX7b10nSaUohC6jL+ql1wHxwdRHhhVSE1YrrCnW1P6N67faoKi5IRV6XI17LEYMkr5jiF8+QF
YibRlPDo2PKSwW7uUlLuUlxprX9W48vWfdlGjT4qbEgGWuX5lHVi2JfOf7DRv2NagJBKJlIApsPq
uxifAOustrBp7lP356DzvarzlCx09E2zy21SXwd3DVp+JcVvkNw4U3xb3iqhSAnyOuZ97VPUJlLH
jKzRBmuIH9xeWiUVyT5LUzgk3bDz2vtRpo+I4IF22yrHK0OlFtY0Btmw7+5bfWcEJBCvGGAngupO
RDzWjzxR/AgZKOU05lT1C34Eq5vAzq4eRh1Vg8ZWFcKXsVLrYA31WCM6NQ5gwgAELbmGnU618q5N
7+KecLKhzjHSGUXoh6F4GXT83kq573J6tzBFG9Rcgpn8Sp+nKMX8Ni8iT12Mx9Q4j9PI0GQcqv3v
/3/3mdV17aXyLUimcO5WUWLu/aRx7wqD+vPL3i3tzqLcVr8FmqkanrdpvjqtFaO+fsqtVPMJ1e4l
m7XTypq6DtF6Mj+vxc/C0NSXVMooGaubsa02OE51Sn4sxjdhfl7Wb7eNVfUEI0Ol6nIwisXAno1L
8uycMJjvwXvZQjPaj/UQpRamtfj/PlZv8o2aVBwFMvGUNKehMcJkPK8gjrr9KxSCl1m1NjoldUfg
4s0ytru7RfcEoFpXSoA9Z7PBloY0z8uXQNDHaXs+tmHJTjmzy36esbCgzb3jsbC0joFzPFOy1Hw2
ueHvVybPmS7Au8T1hpjnTqdjO99F9c6MhokVdKTQFxAphK0Aud5cHDxFOZyi+LHRPalu3N91erW6
19tbVpiPzI4FnriGuhVeothgn9zuVzU3F2BIj4U7mSCL1VaaljV023e+4JJEMaDAr3V3fIXTMqVY
2nfuyrYOeXpVvIj002jcl+brnB3yK0wGQ5VJyq18xlmS9VSyZ5NGOdEAAD+2HCaDn+a1zKzChRam
IvmVjnQIYEuahO7j82Qy8mnItmUhye5N2MNgV6hdX+ike+5WOEQmA59mxwAJ64rVh9M+QwRP0mEB
fkR6Eqf0pGvVV/2E/f/vrIitrYdxoi7Es3yvx6d0fTKPYaWZTJZVFXUzm/uVcQRfXp0+8A4vaCJY
dZ2sqpOVrHSd+WaKEVa62u7dmPOHUser+QfO/d+bI5ORTbz1aSJ2d0vP4xuJrIdmi/BqGScvj1Zo
xeYQADLR68AqipyG+VJYrZy0GPoEkvIv1PmDPuAn76v5Cc+N8XzXnHUcgB8bMZPhTsUCaAlZ8LOc
aQ2XhV22zor3SXSueay3h8mIp2kDgc66raiTDd8ajHYuWx5k89sR/8lkyBN3DJFyE1dLy3LjHpPt
mimJ8PyryYYV4pEhT4zYIEGzcAxG5YWFeyrbc53SwGfHXJGMd0qGzKC+iZuru57H7m4aNdmewoZl
cqxitqqeV/DNnviFoWS5/0ST022JK2xMnkUvclCLTyse6IycRzWtI7Lo4vfHVQ4mT6I3p3Rscwu7
trxzm39Gf1OQJveAkA5Md5dX7V5Kg1ELdmDK2D2vTngOnbXTenfD/MA/yDinnOU5JgFBU/idd0aH
2f1wL+66oIjS6Fj/PJN5sAZG2qFboSw8/VEV57771us65FT+RkY7CQ7moyyFHRVv6MBLL/tDyRT2
oKe8//+bTKOwKBnvVNv5ltU0WR/89KHJPhH/r4oELLU0GY9ChWTE0whQpb9u/vpgtPWXxfpfsqWh
a+QPZu4FPprYbtuAwrxk8JNY07zluw0s4JkVfhesdDy3gOEcW16KwOBczGi+e520/wnYQcBwsdVd
qlRb3w3jXXQnYsiaXpgIwc5pFVDO1AmyqdC8yirMi0kB2KjFQqsaFcR0tAKLoQFiOXT7Zkwy3EEY
azs5CFRJ+ZeHYUO+EH8dk7YUan2razJqw+vMeB4yhjpc5/qL6Jbo9vLex45Bxjzxfkhcf4bCg/E1
cqy3hDzM5RpteRLUS7wydkxpZNiTlXYeJD/jzZo8F07U9/dct7TCqGS4kyjHFT1tQOKt2V0GTPQ4
BTM7J6jg9jo6esWLF7jQ/q2XYrWNKisX3Dp/z7EdkiCPhp9uNH+zTzOG7u5+NNUcuOJEZOzTZlTz
VJXI/5PB+WRZ42tSJXlguW0kKI0Ma4pnrsNDKcxNhkPlaTJUy24QlC9Bl5FoQd90WdYa5VLYm4yE
msu0BCwEVtGJT8OGvxplUolIsmO/Nzm4oFDKrAgY9oa7pHlNxJXUaLmYQsaPJW8y7slcJu6ncy+u
SfHS4OURrw7iWJYiE1kVRDh+xlB1mZ0XIXg8HKQSZjJHFUmaZm1XXI9qfmb2dSqOCUMGPqFnrExq
UA5cZ3GuTMw5ccOc/3PbBynURKamSjwx+w4erMFi0/CgQDIegIf35+3FFaRhTAY/sXGbRjxoemcm
vmblXW7OwUR/Dfnruvw9oEHDqfIgn14TTDrJC8xEem1sTUlZ4ZhkUJRT9Mk8NMhaRjcJPfPimW+c
nocyDbSKpLAEGRo1uB0rKvDz4HXcqKMGfdU+IZ9rY3sRXXuXo/Fozcr4tiRVx7T//11sHgVN8gJE
UleGNvutc78tjOhSFtXakkU3bGxx18AtTNB7LwUP7N2xPUtxOWc+TysbR4D3oMjctmjJNQah2rEU
l60lL/yesPVhNNPIssuoxeXx9qZV6a5MRdXXlmMv3Z7udgE9e+ifx3z3r/MYVI/7hOAkPDSe3mQy
cgrz+kybYeTBdajqIPHck011sCBFaJFxU9wcbHey4fvT5hcQLqjsZegn0nXjK6zakhWfTl5qlZxW
1yEiJzdsz+xL/VcTT/HwZAZ1WIagzdScxq4r/707QfSS3tepm9sOQXtCZN+bcRk5IirCJSw+1/fc
DnSFrT9vWB99R7KBYS2K0vTxnfV5xyaTx+5lugN6OMTQ+th7EVUoovXBe9KRhynUzJJxhOvYbeCz
WKsrOtROzefifsFzWog3tdA+DeeehLoZbn+eRD76aZKx5Ovqk3ybl4e8J0G9vvQz7jtz/mm2jUe+
VEG+XH1ihU19LKRYsgWho585sz0tYC0rQURoo0G7izT6sFeQP/gxstEQjLoUlosfs6z5KSnauBLd
VbRljMgbOwsL0eUW1U7/dTZ1Cc/HzsaSjWmaPM8VFj7JwPMU1APJw9lyvt7+QftT0ke/R8pt/bVf
uT+4ywOa5yKn/NQVJBiy+dSv4BSfn5BpAVKumzGnUgWZ9M2d/aroKxu4/rU4b/sM2+6JpuhRqPba
G6boYNiQv933c30o17JkCjiv46xnYl0eQH2bBeNGunOTMqIpZSl/j+QdCiNDD0S1po8OLx64lwQY
lxkgUsaDn4aL74TMts7ucClAeHT7vFTKIPmJ0Zm5bycp6lDbkzO+bsee7Cx57meZmphXyrBuzuMs
P8+tJm/4OBJYMhLRboe1dOwMMZjWwVDCaZJPS6JrdlFJQ3rnQebodGhQwB2DR1t1Z+lGiih2LeMO
h84QxZbm9dWgXmx2n9OGx4aleT76ODPEcNN/h5RmW4wxK7E4eLeCum/vQZ18R1PjMXfmUHiacofi
QcaSmeJmIA9EXW3VtXWCPYvIIyM03tI7kMBEaC/QnK/iBGReOLtfar8k+ErnnyYWseRyW89VJ7D/
/12+6ReZZ+FCAL0BL05t93ek9EOymudjy0uGy5tOOB7f1dI1n0ld37ujFdGOH7NSGX/od0DIliiq
XB2MRLLPTMf/ojxUKaU1CsragWLhPWpj+FJkWoEdzNHew9Rfsr+OSUeK2OhbrSvW7YcK9PA/fnZp
PU0+pTpWyWCpO/rWsiulWz+U9rXy7uxZU4VTLC3jELO+7QWqq9UVBHOVcWY/8OpyWxwKHZexh65V
OKQE3PM6tmkMAOu5AivC7aUVvkCGH04YnWOX/lBdfYxzqlc7BE7gpa5QEWblg9WPmrccld7IMMQ1
wWgV1zOr63T6f+3C+c/teT7t47Tqc11r1F51BPv/3xmt6a+mRVDdvpJsOqVlGY543Rn9RhPMVctL
Rtt0Vop+c+TIQMqgEy3Lf5KKxKCm1ByGIheS+d1czEMvbLK3lgJ4V7h4a6Be2FRTXLdd6HRrUExv
FUiXbh+9+3HmJQ96zqoqTT0ywz9X6J90w8F9puyOFl9vL688csmIyTD4ZZU3wHLH06MbZnEV2nf8
B7+AgS00NVUO1ZFI9myjjEXsDD9i7Pqnpag+W5yfDeBob/8IheXJsMXW7vlEyFShFdSO+6kORfp6
e2XFxmWgIvH8fBEJhjjYzre+/T6Qa9Yeiy0yTLHOp4LWCTY9jedpPPkdpj1pllbojEzoxhoUfHgy
VtcyLR4ADAtdv37sKQkTUH0fE8wusHc2zLZyqvhSo/OG2/l9n5C/u2odTpYzaXyR6kz3/7/7QLay
hbcbcmZSMu+CGTVOGRArszQHq1peTpB72q6VjYMdQRY+iuXkF6OmnqSSvhR8UXROSZvWsNiNP4Gq
IxxQ+elTflm0eYlq95LRJnCYJTE7GO22hBvHc/6m8c2qlSVLFY6d17TqcXEAkMK81+LmPi5CWjJG
sTVAQddRuJmirpIwH7Kz69hvs/3szfmprfvAcNZV46AV0VLGK2bNQGrmIFpuDWb4GBlfgzFJHkbX
DXu7ne6d3IxuW4HiqGWWNzNH9WrNDIQaPvw9YQaxVX6ejQF3um+3P6Cqv8hUb/0KMs7GSaorJlgM
kXfGKJkHA9J63QswFTBTul4Y1U+RDJr3aZPPBAc/0NI7Y9593c8dDqofAkze0pyMQrv+MxU0m9Z2
HASwOkufP62+0X0q1kwTZFSLSya9LpvLGUdasRYXxk/U0ByyIgbIAMeNcWvLTb+60v7RbdCeb4Rr
83L7fFV7lg0ZJMqEMhwvb8yYLOs/ZT9qVEd1oJIl86a2Bp/DR3jlcOFAunSu+JxvRpC5yc8ju6cy
wrGol4Rxgkyr7C/Gej1YZaD/gTcu1ZwbLV5Sc5sHyfSS6bjRPj5KKmMbS4tkjWGUiFprE5WYriuE
FQqz0sTdjx0PlcGNSWeikcHHC0UFwsc7f1jtoMrZz3FtwDO8kO/GNH6/LXnVD5GstRv8xhQudN0U
XZRb9J5l3UspPF2Ht4IEg8o4x81rZ9Hm+MCCm0B9qs5dHlaPc4Ty8iXTDTv+WPupzO9WZ/mWziuu
G3bpARJholDu62o+H6s//Q/a0bb91ltm1HwWowlWl0aVTYGNZznmcB17G6f/wThOZTs7E/wZs38l
yRsu3YHBfI2zVJ2xZMA0KzHcSyDF6slzmxVBU95rp9Ar1pYRjdyYmsxJRziHrmrupmny49QHWVzq
erp6tOoTeybwLoErSo7zHXC4YmJtDK7nOuZi/CqE93bbBhTaIyMbUe2unaau0awEUrfAJvMW2nN5
cPFdrd7t3mKN1Q5kwLusBwrUs0FOtzetksr+/3frZmvtg4COAErqzQ9oyws9kT/1xrG6L5Whjegh
XBMxY9tV93kTxb1LdD1KKmlL0dXoV2Y5HqSdFe0nTOS8pvPn2yJRrUz/LZJ6Ax0sMR1UZKr5Z1NW
Xyk7lm9QGdLYbokzdZiEfV12P+9ZkZc2x6xThjKyphq6wZ5Q+22S8+Q6l8Va7kinCyUKPfkPmtFZ
8nYYsXyWX0iF6uA3Q9ecqFpaNszK5+Deg2d0+jX0vDYCe3Y8t8fYLamMX3RzYnToe8DywHg2r1z8
j1VfbmvKbnz/fYXCZPd/a4pI+mwkPUriSz3f1dsvTDS+a1zg8Ec/vv0FlWz2/78zz3StKyEWiL0x
7un6jRd3TLzeXlqh5vJwzrVON4wbxeZbvw8bz4/djGh0UbW0ZJsu6lF27wKiZWfW36aoQInqGb+P
bVuyzrJ2xMId5DRD4ZyzFlMnhjk8trSU/BKMYyOixGPSTpuSemXsJLqcXSURKXYuVV2KCZena5oV
EQwp6uxDGTuVQYoDF/VC+qS8lt7Fzh4LHXJcsWMZodgtk+jsEbeMHt38tRhCtv44JGYZlzhSpzSN
AncMQad7pNXxUlCN4tFdnh9YpAxErNo0G1fWzg/1AsBm+xuTn+PVHWPmfpkLN8rKNmaeG1HHiGv7
Wz9hZsVGMfR9uqtTI7SnnXadxKM5RcJ7to+xK1MZslhtw1JOs19efWEIDCAyiqhbuEYBFC5CBiwO
bm83095EOw55F9ju/KVos9fG8KNjxyUZs2OOyzw5SM2GoUrDseumx96bbc17n0rNJHMuLDKJdEHF
glLDC9u8Sp7yns2aC5BqdcmiW4MnNTjVYHaGx5xwqMHIGlhiyi+3ZaMIAH+K2O/cM1mKrrKZhwun
d5fZT1vNQ7e8Jnjdur2+Yv9/bkPv1ueFcFybIGfFnKlgQEd63ny5vbJCa+RGYIFhlwNbYd7z3EQV
Ke9L/8F0XY3OKFaXEZ251xarM+AZdKvCYXoznFNVaMoIiqVlUGc1pz3fLIQtM7OLwB7WMLPnC029
Q1UbUEz9O+KCgcVscWlGBSQ3YzB+PzqdLpgrTlNGdfqjB2E72x/unl9ra49B2k5fb5+nojBHZeDm
REE57u5e1b6OsXWyLlWYnpt4C62QBtlJd0VWiX///zuNNNyVD+MMizL7x6V43pK//PH59k9QLb2L
7d3SMB4wYJv4BUlxP4KdFsjxcjmoNZITc8cqy6YKPRpN/QkKOfrnXJe+KnyAjEhry9ro+hEeLPFf
Zu+NYUARKe5q09H4AEURR54lmvCprElSoDPGK84kSQCpd+4mcwlFnj5stm6koOpnSBkK9TrfZjak
P3dflj8jqAI7CaxjwAg0f/z7cFPgr3nZ7tkm+JlQwf3e5K0f5H2neeRQKI+MNsO7WIFxRCsq3+Kz
K9qoAg4s1eWzu+1/kFXInHe9h+el1sARCwzvGr3pPNvsgWBUU9VuUdq1J6cvNZ5T4SNkqJlZL8B+
mfCc1bwYAQaf5dHo84P3TxlXVq4CNO0cq+NSFK7Ib0St67BSbVyyXrf3MrzxGeWVNuS3k2VjIHxd
OFGtLVnvSNNqbie8BWTj4L4S4tivmNissS/V4vTfmllYlU0KHzHW98EEX6LZ6mLMZA0POTUZSEYm
CkYckgJSk/uvrG/zAKO4zEqH+FJtXrJaj4ByuJ5xr2hbA7NubQvgeY9qOu8VnkeGk03CsZjzB0S8
Fo+2Qe55wp56KsJsNC+N7iuqyCUDy5izzYnbAhxkn737nRO+x7jb5yUkaAKfLwQkpJrQrvARMrSs
rlxaTg4+tDVfyfjLmqO+OBa7ZDwZEh4/aV14T5d8reovdPs8HSx0yVNGDT8viYMe/6u9fCq82E00
KFCF6sikdnNKCYZbQBrojQwKQIFx2BpnrFpasteUeVNqN9hy2V8btCzW6Ho9ZE4yk105O+XAcjyl
2pycU3cGAgX0RI4Wor/v8ANPL7PZmeBg9tleAuCPY7z37Bph8+Bcx8g+FSc/qg6BCahMajd4c1uU
6Nq9NvRtHv9uO81tSmVLMpqsZSYt2h777+MlMnCuMT9ZT+7L8JaGwzn/3/rl0DnI2DKrdkZAwPLq
Whvf838weAf0eRrZKNDJVAaXFYObsmy/PJj3NOzD9L65mCcrzk46tnOFesqoMm62wDl6+2PDUHoP
a0v7QKz5wTc9KmXItGkTlvmoN44lgNVFRLoyaJnGaBUuWWa3mxCY7IyjsrYaWRNyYUWN2Xz1OQ/c
NOUB095VFL5SBpV5/jCWPQcepcMbXjE8CkxcmPkxK5YxZPOcYmIyQS8kb7925XPVXjcd06gijaXS
jd8cLJdaC1BMQxZT+kLF87bFpGs04VylOlK8Ldq9pZ/hhblPprOfb+es0fhMRY4pY8ZmUHr7aQKI
Kem+oYLPnKtD7/hQBnMWp2Cwv223CvHI+DG78tzSJzhWUWaBkwVuvgXUjr1jI3RB3yQlU4nfWtWG
ZGpZn9IZGCyMW2uPvTHLKLINEQXTsBhS/DWuUQtJfk6pjh1mv4Z84Pf/9FC/u3tOXb0smK8G8Jv3
KWOBa7cBmR+N/ktBysAc752D96A/vWHvPpRuw2wCYYF8EHSpICKY272183T7dBVG+ycqvFs84+0g
UlSEr01mxIO73adLe/XHUqOiCucjY6acPpsN20Cfbl+8JPlPqyBha2UBek+9RjcNUPUNqfzStGgi
bDCh78opBsNv7JGR9d5q0zPNqzCrW02gVNixDJSqKkybIC3e+Eh52szXfP566ARkeNTAm7R3LRQE
qzQw6VNfB7MOKK7ashRXEpNVmAGIpecKk6Nb+4yXrejYrvdPvtMbPnhVUhb7tZBVnxd3GsLMR/uF
VTrHphZQU8oI/YLzJSnh3bx0eKTuVAYl9zUxUeHTZDyU2SZVsezXlF0w3hbOzA6rJgCW65h0pJBi
tCCpMycIXhQx40kASgB3LTUBRWGyphRQrNFH8TujwCHa5jNv/rat9pcJlrPbW/84qBAZEJWl9tya
K7yNUVJwUP0gUHUQOrVelNjxdAxDQGR4VA0qchAoLwiK+RuZv4OMajJ0LzqKjJbIECmSrOnQZSg4
Jq/JtburT0DSfTZfyre9qziNdHDDj62LyFCpIjPHultRn8qNn0s7g9VPEF3Q/fiMiTwBk5jL7Hs9
nI233nHyuVy+CB3TvGrbkuWOjl0SzqGb/gKCXLeJxlFXd1TtWjLZbkaXx7rfOw3je2NhFlMRoLx2
Wy8/Nlkig6FqutnZQhBunQqpDo8XVp4n8sx1I29Ue5dMtge9AF92rE/m1JfRKV/AfRwAnqaJHqrl
JaNFixQpzBlXZ4TD01qwgHDMsy7s6LZ0FIcqg6HGteimOYOzxFUUnMeVoXMHqoWl4Epbxk0/w74b
sZxr0kW98+v2lj8O20TGPtXlzN15r6+nPRse3RyP3BP/4ZegaGEN7yLSHJttQmR+N2GPGx5Rcb2y
vWylkVMZ/evGfV+HclPIiO1n/j4Wts22FSsy5Kpsf2MatHPilekc8vZExlwMgs2936CQScvkG0mM
U2JWEBVEdvsYFIopk0VZNKkzMEyjUNpbAbp/ss4JSkuTXSokIzPgJY2Hke0dIJgzuqGDpB8xQHB7
ObRxGSeGdKPyag9Sb8vfG7De9VOmAwUrZCJT4Pn95jvDjAibTlvgsEuRi6DRtVKrZEL/rS0DsPCg
yYdFrW4PNsMyBpRJE7tVS0s+jFpjb9EOnEpuz8LGn86Z0AUkhfuVsWLWTGmK53Y0m/RVfm92NA9m
f/pOzBSXHddPPt8+VEX2IWPGMMS6gXoDWzgZ9nk11jhNg6kXceH809RdJLrz7e8oJCUT4A0Gq1i2
7m+SDuVmLFgJr79kvtAV8RXeTYaQVVRQz1s73Go3TMbq3DfTEY+Tb542sd53IziAj/2Q/bze+Z7W
WnPBwTSA2/M/ZhbZXJPBqgQkaalbz4vVAAt4nbe4TuLxGEaIyEMtx9YcxDhg3Xo9bfa1PDa9j8gE
b2lLNz7NDWDM4/RajdUjOPbcgBU6WIXCJciYKSCayOJwuEmL/C9rxoD1oJ5Pdaeo0BYZOWWaAx6E
AQwBgeqX2r5zUXxy2jLoxaV2eXxIU2QMVdIBs+tiqsA1XTM3Yo3nXKbOmv+6vbrCP8goKpqwnqd1
tzPQA6n0d9NXMcXIm0KT/X1cbCEyHIrgUWnrWh/okGbFIPA2HEHiY/6PDyzI/b+K7q4Rx+KhjI1K
pjEZWIaKRbmA/YbHxbqgXeZYFigPsPSzxiHov0Et1pqCssGgNSvodLPmVSoqmezaZT1b0DqKPivn
POVoszLScBbHOv2JTOY2Jb1RzA5iOUjLTtNY3edcZ1wKZyNjf5jNjCXxcLq0OovsoS6OqbwM/EFJ
q9s6hi1XxHuhPlSHVxgjfVvjFZuWUT9FM5STNXkACUMeaWfHWaHxvQpbkkE/bdm3zBshjjnP//as
5ZKJ5EzNDhQax9gJiAz9MbaOjh6gwmBIL9JLWdNvVluB1HqevxyTzq6k7+LS2M1VbWAqxbW1Z3Je
K7DEpJnbHpT9fibvVk/MjDm5m+GyZqxhVTahRQ7eYR3pDlv5JWSD6afXzeaRa+ESaBbkx4AG3tuC
UVipjP1Jerp2oD1AYDX9i+36gRBGZBhtdHt5lVZKKWBlgbQpb1G+8SdUpENuGZ0RTBs5NpmGyK+p
Xe70ReIjDuZddXE4CO+1L6kqyUhX5GGtvJzs89FdkUTzNgVDCjK1Np1+HhKNjCcqmt7ux33rg7fN
4byCZJYOxbFrmgwmwlSdxtxyxL+5KN5mNMSYyRJM1ahZXpEgyHAiw7HraipxrK5Z5SLcWuZfGlAI
v7TJAk6FyjR+t5YOvqs4CBlQVLe5W0w13KYPstzON4LUriJjOdZ2QmREEVLAqh5T5N5bso2Xtph/
443+H+EmtuY5WLV/2TsYZVEPCa5BzM4D/g+rfnm6Y1ZwTRBbcg9LYU4Nz9B+uX3qedjcNSdxtiO7
jaZ4ny91bNI1kUmqWO4PW89x629BozkXeDO8pr7GAylchIwvmv+Ps2/bjhTHtv2VHvVObwQIxBm7
+wGIu+923uqF4XQ6QYBAiIsEX38mrt5nZ9IdjjNcD1XlsEMIXdZaWpprzmIMkJpexl8dMnb7QclA
spbL1JMks6uRZhmtY0GOF4t9zqz9NabIVYYKsIwhOuiey2qKGA63YFTbWyi2NB+jqoWawO8epTL5
PPTLLScYYF+CcknQdc6FkPLcCyyf/+KtvHrOtSlxdq6C/FDW9g8kd1PkFrUf10o+Z9R8zC2uIUVW
AaIMMPYBilKNEQt61ElfiL/PbKk1oigoScp5iOGZ2aeKFjFEAXT+9CG7vEYV2UHPmrnB0c1YxRA5
ef88V/PmY22vtqvHHao72wUmoRHZDVdyPtSk+Paxxle+1uqb3s5wCXDNrI7GdpUdRK8vlf+cCQLX
eB8xUZA+wK1ct3addPq6qADYkDJK+wupljMPWON+FCeFM0C+6rqDiQEQGZW60cAO6SUKxDNL5t/w
PiMuNkMfIebk3qe8j8YBwITqYwRMuP7+fU+FEwmbomvRe1/fU0VfwrCIlX/pNuDc4Cyf/7Jlc+mC
MlYjfE1NhwrUOkIu595SVZyOHxOzImvQzziMpiU+rq07CIsCLdAFoJ5pPoRbJGvQz2TCKvUXES7d
nIR4aCALdakI8ExdPVnjfBCQzTkiKcRRW3lYRDbqPVj9IjuyLopsnHFRa7RP5ZWFjxzpcjyRTRGH
XVKFXXXJiZ9rfbVvp94hrq0w8mzINk6W/SDavnB0O9f0Koa1qlxNGcXRbWLERdUecGIpJRcC2DM7
ao33KdgMtHS2GGHozpY0BAdnFxe+d8EgnOn7GuiTOgpV7kvM0QxgS+HYVHvlV+32Q8ZyDfPpip60
8q1c33V3nQl2QfHyfsvnhmW1V2k+gp2oQt5Di3yXowjYL82pJZcYns8Ny/LYX00BhExGW8I9heUY
tW6bpPKSvz4TGKyRPcWM0u5sIXjgzQ2bd7p8yWQd+c2ty+nm/cE51/uVAwzdQaR5jcxiGYay3nWe
Ijj2QNj80nn53AOc34cns8PKaxiAIHMFLDwUeF587j283/kzVnhdy2agl9lABw1Ih/l2ojcECC5L
J2PeXBiccytntVs7NTuMG4k7Zd2eWOuXsTfQg52VF1bmmbFZo59cXk0BUmaAgaD2Zk6zJPUvoc/O
dH1NEDUR1KWGy3W4cfqT+jEJDq7G5/eH/RyAYg11sv3aMK/iSHY/TnG2r7dpEmxm4Ou9bbGxkkvM
3OeGZ7VxLZ/ooVuYHlr1UkCUug2GC4HwudFZPv9lz7qpPTMO4pHrltCt7rZEqEQ2r+8Pz7luL5//
0ng9Gp+rwl2c02msT/wS4Olcp1dbdZKTB+0nTKnGXSk6PXoiBhrsY51ebVPwd6PmNEXjjl8IsMUN
P73mksDluQFZ+VO/CCYzFjDAgzXGvPNwIfjBG8011onkKvfLJdaY87mOOMKO2DPFh5y1vYY6FQEW
eu0gz5G76ReWiTkB8sn70IDba4QTqelkvBw9d3J517ZBwmw3eX8u/7NZtNf4JjmlzOESc4n4Ytq0
7fBEW3CcyZDJGF78wguce8pqd/J2rN3UWg6TzhWlV3n9IyR7y7oADP3Pi91eA5yceQwoAR3xteza
yH/myNQQ/0LPz7W92qDUt4tJuzh54EgWpSLR5GqyPxQk2Wu+J9x9GKJ9uOy5cnYly3XUFnP3wY47
v1sWeyCBmHwklwy7te09TdvIunSiOTcoq01qjFuC/R4DzhdMQ5643XNzqUrqjEyFvRawdC0kHkyL
41K3AZTnuYnTJNtlh6WSmH+t4zAhF5bNmUW5xjmJTKUyqBbDzm5wRtu03AY9ro7Dj5Xm2mspS6+D
9Lq3UJw48wEILbkX7JN7CRZ6rverQ2ulARhfpA2u5QTx0uq+A66EB99p+Pl9w3BmjtdAJ19zMZVv
l9TsFnctWPfQoXi/6f9s4+01kseihTPCN2H5BPbWpHWEAsXd+02fG5XVdtVA43qkRtNMwASkSt2Q
PH1Wfrdzs6/vP+Jc71eulQ0GZI0FFr/pCdBNoNv52CneZustS9IqUyNariX5QlFsh2P9hXE5N5ur
HWtbkFVNCaIwxw2rCJR/sQF5mq0vQVTOtb+KfrVQeZYO8FCkc49eat8xx3nFKSF+f8zPTOsayqMZ
TZswxU5y7fowFmFEiPmEW+Rbyi8kJc/M6hrEY3IhZdnA6vRZcPJdkbjZpfTSuaZXO3Xo+dh0DsY+
H/IN4BmbUn3Qr64ZoEK7zFwOjYhr1X81thcz8+hNWVReqis91/Vlun8JT4O8nkfPRpZAuJ7KT0Fp
A+A0KlNeisnOTezy4F8fIG3PKVpcdQVpAxrRKq4lzgfe14u1XufeYLVbnaBzc0fCTFq1jAKf7PPg
0tXWuaZX23VAkVoHEhPAWa15L/zpvjEfSzXba2RT6vqTqxfimIDpbuNXqRXrtL+QzzvX79VetVB0
38wKQxIgCVETGhfpz/e36bKi/72MCVC932cT7BkNnae0uoZCVpyXT7P4Qe1rE4IW/v5jT1hdraBa
gbuVJgiZCi+MTduRE6SLRZSPAKCzQoNQqXB08v7Dzhi1NcophHCkMQsTX1nfqTQq+JeL+Jozc7CG
OPkQic5tgYLtUlVPgeS4uqeXimPP7Kk1vkmWZJzGRXRZpzqS2ZVnf1bz7fyxmn97DWoiIPfz8ixD
7ZLXvuCW+mtafyzjaa8hTUhz1hzM5uIaKpu4CE277jt0SvvPH5vO1X41aQFAFkvhA1suo05CkbFG
nRQUuy94qXOTunKyVPsyR6ocxZ+stfZA/uZHqvQl8oxzq3G1befASp25g4firhfl5EZAT7v5YOix
RjeNdkp6ZpCHqMAuok/ZJYjmmU6vgU2GDHPqcuAwEH5ATbKOO+gqqw8iVOw1ukmlVVGaBtn3UmZu
AhZHeu1Aou1j+38NbPLcATXyKQ4IzNSR9+pAw/OiJs2ZTboW48Mlru9LHwMOSWtOaZTTr3r6OX0M
cmuvBfgCUVAqNMjAphDyvq1Oaq0+hIiw16CmVHomcJcC88LhEahJu66LLf6xI/Ea0VSMrCxGjmFx
BN9T0ybKsp7e3/5nnNO/ERnNPBBtwIEWnknMZsBu6Y72nwaZxQG5kAU6t9xXe7RTXVOnBmiROrPj
Kau/aRgCCJp+LEhdo466udQhZ7iJC7isNjgk+8c+qNoLY3+m82vYkZa9ymmI+21vPrQ9IFM8ZsOP
9wf/jGlcY44cMs3VAFz8dZiClsCqWRjZrfPyfuPnOr7ssV+CyFz3k5066HgHRuv6CFB1cGHNnGt5
+fyXlsfWH6EMHMDmmurBhS7iHExHKS9VWp1rfhmtX5ovUtdC5hSn1bLcdxDEsO4u3pifG/BV3Esr
HMRo6cF2Qc5si9LyDW+s9GOnyTWiqPRbyOQW6Lfyyl3TikjQ6a4TF2U9z3V+5UjFgAOYDBH+mtsJ
Zep3XtzG5uTcWZ/FlbVjJ+gCX4iFz83AasMud7e6bmFvIPnzc+zCbcj7z2F1qSDqzIus4UYqJeGk
KV4Ek7FtBItL52ObdY0xKnEQzqYFeNXa31BZ6ysStf0FUNeZOxt7zVRUZn3rOhmWPaqJgmipem1i
EJoBp7O1dsUm27oXUnBnhn8NMhqJXQowieAtkJEfvG91qjepuQCVOjf4q807cYib2AOsJWF/Wtm8
rXNywQWea3n5/Jd9y4WTzXaPY7fIx2OFlE3UMnoplbIclv7DIWqtglcAe99wiBBeK9RWRONY4gnF
Xd+bDcxcQpkHyFfxRUv+/L71PBOJrFG4/qA7D2pCmIP6h//qo3Q9mGNxSXvp3FCttnI2UJDdcJiK
mb7U9OvF6+6za3S1c10uZzGB2Pi6f/F2yxIVO3aVHchxBniy2tHk/dE50/81smkybGBzicPUUIG6
dXBQNnapjPcM+MVeo5q8mte9vZhRB3ctUJUw+/mmBPHkViR8+zEZPnsNbvKb3FN1gXvpfBLfRVUC
FQcNr49lctdURnpMwzBdClwUt4NtanVPlgfCmI8N/Wr/mrZWASNI+kHhb1uU87UK8guzesburCFN
gJBxx1puiz0b2f8KfBbRfIlH9Mx+WkOaTBbodOhwJlFAe2lUxUOJMz8UYMN6f1iWVMd/sA9rPFML
h+5OiySVEtnLxO0bJsyxcvlJe9mtyp8g0XlhlM69yWrv9kBRh24Hy1DmDtmXpdBRUTlN5DAzX7Vs
fH3/hc5Nxmonyz4Ukxcgp9MpiLcMn93uqmIfc5NrmFPj1VNLHGxfkFxEoP6OBOq9xg+WvthrmJOL
zB+ngPRdS2DX0jKGLO2Y9xcm+ozpWaOcRDMUCJsRm5DlooEVV+7gXvDw55peRcxC8yJUFlzjWE9f
kQkpogY31h+aTrLatiRj/RigLuVaU4kDxPcJcgr+vP1Y48sL/eJ5QWfZWJOFsNYr9Narwyu/jsqL
SmlnFvybr/mldeKGlvQZRtwn3b3j+IcZOEFVg0Ugry5ppJ0b+lUWSrNutOx+OcPJXiQ5s2jstuOF
eT2zldYgp1ByYagLe5xm+8m5gTRXOXx+f+TP9Xu1S7uUB2ZIERPOboZQim1pGzy+3/SZXq+hTVgs
/7oPzAzlCfGRk1N+vg0M/1iYuQY4Ceg9Vm2LizVoS/Jg43cb+xIy+cywrOFNokhRS67BJUdCUzwx
dwaCik7ywvHkXOurfZq5IMdUE47N/ezsW54lgW//ZV3+68X8n+y1ufvLY3T//G/8/NJIBI9Z3q9+
/OetfK0fe/X62l8/y/9evvr//vT3L/7zmr+opmt+9uu/+u1LaP9fz0+e++ffftjUPe+n++FVTQ+v
3VD1bw9AT5e//P/95d9e31p5muTrP/54aYa6X1rLeFP/8a9fHX7844/lWPpfvzb/r9/dPAt87VHx
v1091yWi5L9a+5+vvD53/T/+YOTvLGCh7S9Yav26fBSEf/dRRMcQqIH23qMLO2fdqD7/xx/h35nr
B4GNDKQf4GpzibI61J7jV/TvoeNQGgYuIzQkARA2/9On3ybnfyfrb/Ug7hrEft0//niLHv7X6wce
oxCL9G3bsT3X8di6ursSilLbWGYTNvap07naO2PuHToaZtEwQkIlZAjx0i5/YunEktFkSRVoL67L
0d+UVrgt2xL02l35swkHevLkbdvk35afh0Y5scoddexAOudY8oILfsvxrLqOGr/A90PfdW3HWxb5
L9a19K3JUbNnNiIcHWTHyKEch9ts0DXir9aJkYxHYpvORTR33qloB5YAeftZUjVvykG2O+1UT6rM
wh0c+hj5PmiMbPBPRnLAZ2n6KnELdMctXu/0zHZv7+8M7RSlJQBNtWiTpstYonDBEDOPV7E7Q2xz
9B0fPJmN3PpVgCF9TGdUCgraO4kWkiXCMn9CdPgR5X3f1JAXCVnG20XKthb6jnRAYYZF71y4QniL
nP9tsHwsQOISrMJ1hXTX1XOImgqz6cDDEY1l8OgWaXHQqn/Svm1OYa9PFg3Zrs8aB/wc/EY7U5qk
S1d007hI+i5DmgefMn/6GZoBSgjW4MQUiPWY9NbPhn3LiOft9Ty89CW0QEdBaBKY6hKY9+2ItH6V
EF3BPxAIDtdJ+rJAnsLqXb0pAFI+zcExULR/GG0R7mZhYaIcNkZiaLJkhrqTjeKFXQ396HtV5YAq
CHrn1hvfAspirkA2oFrLi7y2dqNZdvemTGqRFwdZTc5ejChfbKqtnXdzQqwy25ou3IxBMJ7yIb10
Zf1G+Lh6L9ehhBEvZMTH//6+np2yY36vkLHwZVFEQiel6qO3VZdLPB/0KZH2nCvSgr7ayrDKJy6b
neXbe+XZ02ZYpqMH1nFXsEvXLaj4+N2ZwlD4vhMAtQuTBYP1b4qFpChM5ztFs0nryd9SMRy7up8O
vGbHVPm7TmfVZxPMe+ZLkhRd8WdepkXEKtEeMrci3+uRlHA5HFTHIBYI6ircKcWDGGwt17UXHrtW
dbddQU9maoAQGnwdEU4/q65nCZXDnNhl/iCKEftKZ0eR3sksG28G6V5RT3f3VW1H1MluXWoFSSur
JukBAUiccQq3OfOzY6C/LAJote+zWKjCO9AmdfYd1aBAIZO1zzRvooBxfuMyM0SApb8KikwMccd5
P8zj185vwx3I/pH0b278poorIr6PvC+iChykx5n8VEPgHrJgOvWZQjk/RFg3MwDncWWAPs9dT+NG
SblbOdQukKIiKnrZbwTqMCDi0/SRX8lpD9WqPmmtOYhqJ/ueDX6iwS2xa4QXa5VZBwjfi6SHkGw8
m3ozt628G8jwXAXOXVdZfG9J8VoMobULOBPbUd0XqLdLWA295NpwAalqyB/ZEz2NWd7GrUi/ZgNx
9pklHhc96L3xVMSGgMIgOFs4INDrhe7JH2R464bjXxPgSfXo2J3c6O6BWgpeodK3mqGvBR1M4nug
+rdGmEYspfyIRqzIKeXBl8aJUfMNtj7fv+J+/9Cwxtv1iL935RzeQu50l+NCdT+j6G7bKkhJoi56
jEfPsvehH7ZbqwLRQOoafg0CroeG0s0UeN4VZEzZ0fMrO9ImU7Ecv2qqxhvRE5K8rZ+svdHZ12EI
+T0BFJhqlp7M4W1rwebVcdtLkYi0iM2ckuNEdbgx4Si2qfc0czEkwTgigdKiZcfcaQ65Dc9Oq0hI
GIheG7HL3eFbxcWzDzmveK6nIXobF6u9fvtrG6fqAfzSN0WQ4WzEyT6QGoj1zErvS6l2jucHV6JE
1uCtTwHUBqBlmsGh9HLfSYXXQPlYwidrPlmW2lWLoldhzdZGBcGrI8W8m9jkXpc02+Fi1P4O1ac9
rdrmymZKHYNFt7HIWZ9MjhlPVviSqkYfwazdJ64Yy5jMoPX0jQmjMCv6nZ0p9QhWmZ/IxgcWnw7T
EISHVFQOBGoGteUziyC8UG4o8KA3gthRpdOpi7jVJbKfzbUAJWM0VaPajqOJuO1b14NEDdmkKh1D
P7rbDYNotnosi1059nILgTWoaEBHC2kAy914osh2U+NfYWLNnSMgryHIfALDWBVNEO7yhEdPuimf
pox/m1TmHawBYzZn5XBsnJ5GoFU7FaQVV7wmLC7qVsedO7RRkU9Y/nT8YgpLbxlGOzLI6N7O5gek
d5Keuc4BmSc/dorp5W29ormn0BugDb2EP3xa7M+yjrvFLjX2GKm+D2OAjeQIvwkbgV1BgF4fmJHb
YTPmPjk0IVxug1LSJJt1H9mqe+IFOp1p9gKIyfLf5hZl1U3cq8JEpiaw+/aU3Wm2mV0vhkNPD2Mv
7olEJU6j5JM9uuTUm/DY2Gq4atL8NEv1REMtd3qsh7jIbLF56/GcDdYW0gcqKofxiNxsf9R58xlS
aO0tD+UtyUE67OO+JZp688n2aX7tB3cVVtIBkdELeubHPm1IYgbNYm7AABQ4GoVGvXiUCHi2RIVB
TCHVfdJOB6LSLrjO/QH3Zpbc4V8iGottNxX01mO6345CgdHKJp90USJK086fqVNsS2q3J0IdFxXI
5Z+qynL4Zs0SR0u51YtjL/S006K1jm/jXrU4cvEQpXfgK4sK20zHHCXRcbGEXZnFaTxkPqRFMQWy
pc0WyJibfmjBOhPyEMyMXbEVBD5oZImdpjelW7EEmu9fyrQh+wx82FEQglFUOKna4fwLFbLh65Qi
TCMdKi2lO0WODq2NZbv3b4PMcvclbbscs4VYsDII86Y5D67gRcNoxLEg0k2GEDQYD33VBndORx4K
0buYoibc5dKPUZdHosw0/U3TNDWSh7kTZdST11PBUVtgGZNIpCzjGeStce0qZ+81aYt78kxtpE7E
PGTbFGCO/dzYLCFuE2dlZW4yU38HKXyOVJWon1P+A7h2vZtqIvZ8LiCCpxo/6srK3qbDXD7kWXlL
eo9/bdzqMPi03RRdZm3pNMw3jhhgc1KycbpqepyzEZFtW25zOzgQXU8Pwp7Gq8rMXlQKJ8acDQ/Q
NpBH2o4PpZXvewTwt6QY+yh1RLtDzWQeZzM1uzlrfzAXyziY3SlhuQGrmkzeNhmvSx1xxq3PtaOv
g6I8KFGqp6rvFwPk2skwI6gnGj/OLB+u3Gn8klPufyt5DkEtSBF7rfrRiH6Iygoqs45vvnS52LjV
rJ8gtFhFodU+B8TjnzGP7kY2/CljNd/RdNK3HdjqYqNmdjMCth9X/p/OZBUvNW/aOGzKWOu5u6k7
CetD22I3KIxXYCTEqnrvGwcxwEshAD1qoVc/jOLJK2eyd1Ra71gWPjtzSU+q5UPcA/f2ee6hYI29
L8qs/OxTZcVzAyBgZpGTU/Ns70grGojsd3ldl7sQHiLpYOBwVPGuvF6Gu04NMhpqrDJIQ0Uewxoe
BE3vs5HmkeiU3GKag0PKHYLtrppTDv8LCTxrn850N2QNv+nbdjxkXo/96cd6FPLGmr9l4UBOaVd3
sK54SVODGjt0jI594aut5413QzUcuRtXqoSA9bJXjTM890UpNn7Yu/uxL2DgUJhV1vPBQPEm5vNk
xRatYQ5Vfe+wqT80zCwZc3YPx7VtShD6ZlqmsYIuUd9zHEeD+nYCN0Tk5zDl8ML0BAKlO+KlbqSt
LobtktvKkTIpcwl0GkX8QodrlckEhQV+7Fl5uLNZ8Gfr+lYM+uYbbaV1ksn0S+9p9wAGzjy2iu74
FmzVgj40qqkP7QDqYpCOy4dhnA5eDj/VB/fIz4gDxWjiTLnE5GWzoaU7PGrafbfC5kqGtHhAZgs6
jIo+Vrsy909BE8z3oeM1sbBatTGz5nHK9FbDtt/XghCUylQ/m6nlN4s1zyTdDti8j01Ob9lQ1Ymw
xzp5s290An+nmWRwPZjymw/0ybbK0bewJ/U9a9VtvTReTNLHjJL2xvLx1DEvook27BMtGicpKUvj
GvVcURhM4+3QzbsU0t2xi1hwlxJ1648z7mgDMcetDmg09w6LG/Clx6z2gk2TCy9yyU4gSQHKAkVP
fmOOfsr1vhpRF9Ia1T9UBVUJVBuVZGBFC9q7zG3nLZhx49ISserGu6qZaZwG6efB1vVt2XvHqfdv
MhsZA7/Km6gMmi6ZvHrcDFP3A+FHuwtm2JaZtF9mSD89lU3/qu3wQVHjHeVYQuE0yPhOhjYsL/lW
Ec89BIi9o8qxgw22ULqxGT2EHcmSzB+xbJySHHo+WPcNd8EhnX1OVQsT4g1fba9xImkz6w5e58ot
ab2tqJUdTQ6Zvg6MEDuKW4a90zSJ7QFUACANcgZASkblnJptbjw7biDfuTH9fB1advVJONAJSzd5
a2cojFRl3OOYvPdmyKfPHYWIZ40vVymdt4GvxyIOXJdiIdhLDX4e1x6NCg9rV1keIsy8jfhIDm2F
e/pyeU+kIza1thli8timOM2+bQLQWmV7xUYSjcsporKIG7ucN2hmyG6Rxjx4aakei6ba1zPqnjMp
rMh2S5OI2hUb0jvjzmPWfd317clj3wEu2Y9N0z26fXo9lba4653rClenUbucfTxQh9ihLo7gcYba
jO8e/YmaTVAP37lT8RujswRim8Gh1kEkS3mj7Qa81z1jO4s/9arDnevilMeSfvKYzfYpenZ0mi33
3WpXUV+CcFo8iD74YnfdJ2Pa4iYFHa+s+CviBbpxxPjEq9S+FzP/qub8Z+CW1TVBGVSUWt68eWuC
ppUAHzafTxkA6dHoUncPjk0eFX76Yo1zwCKvu1UuC650+JM1hsSqMdW2GVx2qOryG1TqhqPo24SF
ebrrjTJxqaE69Jb1eTtCNiyIa6ew9yMN1a5sBCISp2bX2Fu7wT82mV9/bavCPc3cjSx7rmJKQvl9
bESU2syNAC31H3XO7zOv8jbViGB59EKI+JSEx9x+UcQz30YOOIWqiYlCEU7bkC4qsIKYuArrIC7n
HMkmG0GPboyMfeWoWAj551sehxfeZvZYdx1WzabLZX47DrBXeY9IBaQKVwQe8uotKdJlOPIQ4+95
N7MrgkUMl9PCaqOOamb1HtW439oBtxmdoZ9TPikkVDx7X7qdjlVFzRaHUSfqkZEpZ9/fNn1tdkUf
3tuV90BFHdwO/kYZECxbI+s3Y0twdd1O3SYve34zeNgHqLSurrzRSaOWuHzjlZzUCGFSLLfevXem
Vu09VdaxTKeEsHS8m5xiA14bL2HgwYug48Zj/+1c3yK8qAbcqqXCP3Y4VsJR4qJwk3bpfdXP5YbM
3Dl4BlG91uHWc5Cj0DQYI8IqeXTa/Bsa24I8ddw6BjEH7RFC0ba8myzEqaFBSO/n3nXqFX0y292e
WX2F4gOHbN6i2abgOkJqv9ubtJXf0uXvq54c6l4Om3LO7npRO4fShoemrH9USt0xMYTHt1DISbXc
2n32kEJoM3ZtrhPjDzZg3sWnt0A3KL85MvOPfwWkDZSBdXYPvVi5KZuUnnof0WMK7uAo9TXiM+Rz
UNQIi464PozoUPw0Vnp6O61Kn3zxkZ68hR35DMJbEb/FvrWQsCrEa3bhlHYgv10mrbDpo12rOe7K
coZCzfRsB2Fk2FwnFQcBJu/plbQHuRV5vxX92ByQ/RGR6xGIomUe2femuCJZWB5nx/sO4V+9DW3w
KNVsPOF1JCjWFCqZ8/G1Df+K3/NIVrMdleG81zlUjmoTvhinqHft8GhNeZtYwmkTgqw2yjMWO+ov
vl8wq360OuWfulYON5ButHei77a8Ul/moTQPgddBaVgEbSJzHBllZ52c3kfs7yJhv+s5DkiQeBg2
dcHHOBz0dOPXasTpQCA7brLizm2I2IG8Po2ceujihgQ4ouipvM6Wf3WiaqJukbccclqcAJGZ4M37
MfZBXLyQtcots00m49npcMmmXPsqz3JyFcDrl75rXwukAe5s2ke51ze7WjdtRMs2vWGOnd7kRTMn
GifI2G7maov8Th9BN0/tVeo/CVMLO4KOE6hCffdgGms49R1QLZ3Ddnw5Nr1N0OhxselSWl3TKuAb
v/Hvxm5+1ZB9ukNoMewKJ7MiEFuHsBXjHqyn/ZXWwGjk/CYgMNqTMwdx1Qq+fdu7tV+jHh9qaW8G
x5jaieNDieJRsNb8SFP2ilziT9fBFzvk26NG5u3WRg0G81j616t5+i7NqPhZue5eumN9h5JZ5GBC
7m8ZzsLeWFWxCTuwuwDdHwsb2d268sO7AdneOMu96qowcZv1Y0I9GDDTcfnYcLpnkgS7pvCriKah
dccamd3jfJmg2JrZSGhYmXHvkYPPdwhQbkqN3k2dtGOjkWDNLOcOdykmfnP49USHfW0HR2RwLJiC
qT68DabXBdYum6rXZtanaggI+IQjzVry5A1BgTSZZSWV4+4RcqbbwiuneCo9H3TelvxW+Tfa2AtI
Qj1AZF1E1cQGuOIJyjq0J9u3BxhSmI3LWnPlWuP9X44nHY45R9wPeJd3kEN4BeFfvYe9wHUzQZKl
soqfnazyrWfJeyppncga45J1HMMvjI8jfv9akCrbFqlVgNDTLY+TV8WckhyJKdxtdP+XuS9bktvG
tv0idJAAARKvOdWYZA0qVckvDFuSOc8kOHz9Wanu27cEJ5Jx8ulEOELhtAySAPbGsNeAC4hdtjRy
S6DUgU/xkeJRMpic4cbrbh2e14e0r+5Su5zfcQfJldVvTzucA5+oz5q4foi8NNxM2RDfdk3n3DS4
nt92NYt2dbSofTzHlU/db7/O6Ti0PNE2/WGNuDBOIRq0ZxYLt9bQeTt2ukSOE9wltm6Pg0/otgFu
WR6iVAGZelo7stD9ZpVevLNSLAxhqMJtlLL2ZnFVhC1kuE0l7gl+Vfz+U3v8rbz234KmXvv8UhX4
Ry9n/lYCNRY9f/tbNz+rU2Wx05v6v1gZRbHAXBndxkn587eqKP76v6uiNnP+5cKdhFtUeJyjGvrf
4ij7F8fBW3ILeBfc/Jyqe/8pjnL8J4H/02IMzju/xKn+Uxu1+b8c+LV40uGW5aKeSf83tdFzRXLH
c4WGqOgXBVsxT0ZPqEiQXd/CFKMCJPzfdXIM4fnK6+/1FEJt2A+fWtdAUMibYTv1JHoK5Vxt83Jg
O7e1sMVM23wF1GL6AA1akSk+FaGyvSBrl2zrDrhXGEKnXsGEnAO14AN0ak/k0kzwWjpBDTTypifJ
Eaqut3Eo/sZ6vgKwMD3jhFX7VNqNi6GrXWviAa/6v0PRvYVE7HtFvy75/P5pLv4nZD9XwA2dpFcR
vbQVSeNQJ5Akuq2S+XHM1vynTG9/+v3T2y9QLs94ypyAWNYXHqIMBmHO1ygu3+F3vaLWbXr90/T6
9IyxEhLXicQJIIVf2NsSbKtwU4EHsSbWa5inOuMHdXEBRzHXCSzUvFg5KxxK+O2i1kgWpg/QCAVF
COOQcEL/V1k04H4U2yBiXcWHPE1SLYatjAB5xUcWjF0jtmnnfS0hvLoSwqdZ+P8Ltv8NYZ354xI6
e5Od04DP4nsMy7WiI3dsKO/dNN/hVv6u7scVZoSpl7RQ7m0UeNywpEEVj/A/iZuPGm4Xh8shYBhi
nf5TDQvk9sMYjZOeblxccG+VtVT3qCxGK/gD0yO0QLbEkONGMaWBHOltHCVfMlpu49ZbGQlD9+g0
oHqu2ryEidzTyYgQWA9G7wWuKFcynal1LY45ywUMOEn+RHL4sW0Kq91BMItfIxSOOaprDXPA9KB2
28ZP0dDY2yqsxD6vLXpl15w+6lOCIENYchellKeSxam7HxeR45Jx5CgvX549hiynqw27WKHzifRN
ENrpDYL4HnePwEpMDb+RWXHlQ7Q4HgAjbVCTaoJuqP7Mh+mQZPTgRDjcVTJbWy8BqjoXz7rocAT2
RYVavBck5XIvszbdtGw+RBG7V2I+TFfRPE4DrgUzUGd9U9VeHSTUtd5wkYF6Wha+XR4OQ6Tp1CBQ
S21OiqkOLJF346bN229qhMVIhmPm2oz9Jal7JvPpLKGGjdix4RYp6C2gZXHXU0jfkhUoHqW1b4ej
cuY/yuIbt7NtiOuBCjCGafopUiweUCPKphiluMGvQE0QXxi5sZ17VqMEK74MA44lCqqU4F2Ub25/
wDHhAX+MIv6TlOBsTV+E+zLSlf3FWaoEhkJnJMkmEfUwhVUwNvGLpeIPRfN9s5CbZLKWXdjye1RI
d1HUoUhQlRJwr2RNfMs0UFpWYeOkFk92bhBVhbt1ZwnkURJ3D7wt1ugIhsSlKyKzEG5lIagmgSem
uzIa//RC78vlaWZq+vT7p7TCxjhs68YRuLeT8Q3vpLwZrCpdGRdT32ibgmpmtGH2RIPGpUcR5nDK
mb9GdE253PTyWjYphSvpYqVVINwYF+coxst3iDY11y3WJzzn577xxjxv2sZ2g7Gw92kyPFE7vLJj
tNQROvCKxb2YGzRAt+2LKJ6+xinh+6xZsh9XjazOTBLEq0PWdl4Q9dByvVNJOs0/LLt0vBX+nGFw
dXqShYM3wHZhGfR0gTNGRvtdDiG3QzMA1XP5G0yPOGX4T7NzrBJVw22JgrfiHtKovVMAtmSKPl9u
3rDk6fQkNbI8jkgDqBLtP+Z2/lN65D4b63vhrenDGaaoDgLMAdQq56WSwWDRYlPZgKM61jhe2T9a
9BZz6cRga+EKz2pvIVJ9mzjhK0GV9XL/mF5eC99wwOTsI+4GJewf+o0TW7hbdhK7fb3cvqn/tfhl
vRyKKKvdIO14+MDrpNyGzii3XCTJ01gv3Uogm6aRHsiOrXhjpTJwuvo9Ze7OSrIHV+VX0O6x+FAt
mO2y41mctxI1Jpv8USa9/XdZ4LLtcicZBkGnKAG0gv02w/riZc19Q6s/ahqvjK+hX/5BT4JnHAp7
hRe0UJJ+9KZ5wQ4gVe+2rYb9dW+vRTDK94NXLswLUiCg5F4CD2jd2djN9ofrHqAtv9yCICCqqhwH
59gC/yzONrES150YdK4SbkPnmjopLrnHAIZI48ZDlX0ldk3jqsVuyRyPwclMBHXO6w10kxVeXH5c
1yta5DpZnbGkt+yg8+JlM7FT6aZq0ysHVYvbxR5jWO8qO8jz2gMJHNzpLkpWkrJpUmrBypRdEwpc
SyDGdtzkLooqNXPppoOH8Pa63tECFoQtSCPaoQgAqurvTo6tQAN15dPl1g0foNOV0mhwspajdRaq
FwEu+KYHUshu25V0Y8iaOlsJYi7pmINoGTR1jzKVB4hZ/GjN3tZh3ppJoGFy6rQlpbgjq6jBtrBE
ke0QAsL7PaxqgNWu6yMtasFBgUhowfOgi9rhgXcjPYQQDH1KlCOu255Yp+H5tHewolnKosqLIHfZ
Q8qAz86lB/HO4e/Ln2DqIi1+7SbzbAmUchCVbnoAjivZxCHgzZdbp6fpfuZoplvShzKMCfHcPGjm
u5rxcoNDl8f4HuA20GzTcYfDkyimDf6wuF8Nd6q0/An/Ms2PPVGbeSI7wLdu3azdRElyV0D85PKr
nVL3uTfTot9OQWqJcFkQQGRiG3bZPrOCIcs3NQ+3atVNxRRFWhqAWTh3Q4jtB8BQZJV7b3cbFBZW
1lRT41oCsD0Kyg6388AFDiZngOUmy2EplpUIPT81hC72XCxFcVL+W05r0tuwQBgVBct0d7n7TY1r
V3CZ16ZWO9M8mBzAgnAtPd+4k32N9io4Irrec5d7GeqzXoiyLpQWqUXCW7eY1uygzk8dEL1+j0l3
EDbU5JMlKFyv24JaUm5bJf+Q8dJuh7pN9gAOrvGLTv3xz2kqdNVnKwbvpQH6JmiVyMGTAJxoHsfh
psrpCChHluJGqC5u4y5yr9otCKllhLG2FbSvXLBd5mZ8DLPFeZMdP9XS/ltse/r3m68XOISuBi29
iuQ5LzIcViTA9WH/xUq7lTc/Hw9CN7wfIhAXyw4XDNbYi4cq4/OD6zWFH0EefiWh2af0cG48tICO
1QBIyRhmQZ3G+2Ls3gCd/kHC8YCkNYj3FpRQWDMd0uYOSrT7Zriy27RQX7rRFmk9hAHQZrzeQZi+
EHvLKeo1r1t5/rt0mWiLL+PAwjkL6DBSCEVL62GguJWtQOHcwZYSrrFzJ/Yl6vBZObcrGewUMWd6
U9eOlnMDoTVoowb9QJJd7TQHYKs/IkjIgoayFkKGVONpm3die9kIlbssmCPATXgfz1vV82ll0pla
15KBBWOflFXEDZbOK74tvEJhiuPqbNxfFTC6jHQbhjSD2nMaFH0CDlR2y2R7Be/6RLLVIj1rGqux
JkCqIi/fDbHzcwq79+vemmHAP21bChI30Wh3S+DkDTDiCd2CW7N2V2mfZv25aaOt3fFCJscuuhTR
8BU7B7JAJBJZZAqf+gzkhNkCuuX76rWsaYS1kKd9ZdORgZGxWEkOLz3qbKoG1JXrekqL7MmdVI01
cApsC+pQYwK4fuHWazKmhrDWJaWTZSknXISmAVZZ/iTtbNksxAMbIlUH221fyzwX4OM14aYHwWwl
SRrWR11l2otoB4q+SIK5RpGZEoDRgaujd7UAnB6EhssdZ7gtBzH99zlWQ7aiiUBxDqBdlDxSPsDW
DOyyvwZlF/sG1OW5HgHEFTenFaZl1dFOyM3lZxumhF6jtK0BvKVuJv4UNccJ/OW8Fn9fbvr8IvYL
YfI5cqLJDqeFy9Sfuv61KqP7OeN+krMV7cbzGZfp9bFS1NXUU5r4Xetu5pY82HDDKlK27QHWv+4L
tOgEQDLnjhelPiCGh0nJeDOlzncvbFcyrqmHtHjkQ6JKOdDUJ4Xku4zZL3BSSHadcj8uf4BhZgHT
8/vMShdYQvaCpH4N6vGecsv2u2hYfrihUPt6IDG4LqB0tmED/xDBgFztaVP7+ZwnK314foIxvW5G
IXJQDHWS+vEi3nGR8NLSfOXS3tS09/vHQVbJA/mEpT7qpNWmUmwA5ZBOK1F5PuEwvYQFAZI0yxsM
DjZi0NuhzQ9YEv+VJ+NNF/N31Hsf29r6Y87zr5fHyjAZdG29eFTzHJI69R1cVrAdiE4q/Rp2hQOn
C9WNYuUxpk47Pf7TejbSmrZkmNFpYfWxZHCIrknkreRLU+On3z81XkQMHs4qAhNhkW91B6EfDof0
lfXF1EHaSoxKnjOC1Zf6EnfHoC2qeitL8X1sxFpxQOA1/7kaA/72++t7dltnDerGv1KKPbTPcArc
ZJ58CXMpr/wKLeZt0KsHjxPwkCYP/uJlexBehHqv9XzdNNIifhidZYJnPNpP+D18j35WE7nl7pp/
omEQdHk6FaqJQiwN3IFldG84YcuODjgfgK+YrWQMwyjoVSCL2+BEheghLxkOU632LGXfSnCcRWhf
teoxvQrkLiEoBfMS+XxwDgwkebKsZFzTy2sRwELBl5iJ2Icd8naEW80myfnNOI0bZyBXPkMLhHrK
iz5P7Njvi2zZdX3vbsUAWmdCgN8OMz6ulCNOefRMOFA9HDqoIbvwMjiCJNbcTFmX7LD3ag4czqUv
rsf7XSJLoOsXZ02rw5A/fl2+fcofSwmOHyKQHEEkeo2AO6pk83I5LkxNa3GRZSUtBZQTjkql8Q7q
UsOuSqo/LjduGHW9JuS1gxQ0whRFKv0oQPgB5qJ6igcQa2tvJbANH/CP4lDN4bzBWnIc0zmEVQ61
wTu98p6J6eJ1sWtlEzwmyNFtHBAeIXa0x96kW9mrGbLGL2mWT+PKW5zIuZpin5VQywQua9N56svS
rB0tz+/TmV4XyhYmsgZ+cT6P2/uWTYchq24Kh7xO0v460GklM5mG4PT7p89wioZFio6xT0druVWd
New87k0rnWRqXQvrqmiWwrLxEX0FYxUU7etdxMb/YOiNuGhT61owO0ub1zTHAHvLnLyDGlPsPCrW
4LKmAdZWtRSwDEgUpOQYZQnfYSI9gX4474bZWglfU4Rp4Ru5nttHkJw5ZlH9RMoBYkrgqgmofShr
DUxpmEV6oShepjiScQwxDTt7n6L40RvrW1BR907vvZB6rV5keoy2bZ2GBTx5VcVgDlMQb/J3p5sf
ohK1gxIFC0gMJl8vZyXDkOtFIw86kWWV1JCaApV+PzDW3ZbStlb2eqbPOI3Up2CA8LwHZSC0HjV/
9fzHnPxFbUhfert+zZ7G9P6nyfbpCcQeEsCIsJvELvjRqdktrhRWXt50MLJOz/zUdq1cGI7ZJPYb
LwR3mSZyb1uJOhRRGd9nBMpQkbSapzaXCuxqUK2Ei3gcVNPeXDM4VLfN41HZiKiPIj9r7PwuTD1+
C8fLNRnk8/FI9UtQL+ozcK0kOU4FRKlPmAJcXUDyqqbJNQ6uKI3rBbGeRSyO5yj25zru0DO4h2ET
7nwud48h3i0tXc0CvFtc00a+yL17VfbDDkXio51WYDitIWxN80tLWsTG9G0cL/Y9K6m3M7RTtmFN
h5Updn4ImG5fKsooHyPiYIDzGIfTlxq8UmdZUxU+/+5UL2mBIelOo21HPshB0FDo6TuLm5VK7fl9
H9XtS62mgsBVhrYnnt6OfPwGB2xcFkC/K3XHrz0nKEb0a5Xn8wNN9QLXAARq5sCM3Y9km4NCWbe7
OU9BM01V+zDKdrky3rR0lY4QBsycNvLd2R62HDodW1Dg3y7PVtNonObAp2ySZSKPKNRBfEpysSF1
t2yHnq7tis/PpH9KwxFat8WELur78os1D+8U65Fy+MpxwtS8tu+I4MfTwESdHLuwTG8cuy4eZBTL
x0R5zcpNjekRWjR79knTw1KRX0q5XVjiQ9ft0aNkZXNgmrBaIFfYWdKTlsRRFcvfJameWGr/yDk/
FMsYxHb7DCGl3eWRNnyJXucBzViCyETJsW/bGjqP0QEkiYcJeNHL7Rs+RS/xeKSSos/zyGd82qWW
cxcuCgKbLHl1m/I2a8qbaIxXalaGWatbhtLBntMwpxKCUpCnStUtABQryc/U9Kn7PgcEi2pwpi0c
iNrpYylD99BD1XTlXGpq/PT7p8aLxAPyPp7l0S1Bk0X5stupAna/l0fANMJaOLjQw2nqeSBH6nV7
L3PfQy8/pBZkTi+3b3p7LRYKms2tVY/kCFlY9w11DeeJiI6s8R8N+dTTYmFORtdbbBIeKxktW8ta
rL30BqiozM0MpdHrIGfU0/bjkFjyClJjPz5D7eiOpVWC8yJh100fvdgzLNCZyQdEWdEOIdvitDUd
KglN9ZX2DWOscyxjaOq1S97JY0HVqxsm22aY4GmyZixnCGLdRU1BfLR1ql5i9+Xd1onaTFVyW5Np
F+Unk3TvVsk1psX5XTjVaZYipR3rbDyqo/N9CjVAFVvHvoZSHNyDBkJ+XJ60pi/SVs/G6tK2m5l3
FBb8t1rXu29mGYiSzpvOHg5JbN0s1troG6awXnUbpzkigKCEcB8nxyxJXkM40m1sWt2H09pVr6Hf
9JKbgCY05G+JB2F6aBuAcrvpHXoD4/BDHMZPYsrXqqKmj9F6bknzMpmGOTy6AzABUbqrmuXDS7xj
qcR1l7LU1bJtVTa9TC0mjzDIfrTT7kBhrNmUy9vlwTdEi6vlW6gMxqQQqTwKLH3gCuUL67aNjBPo
3inmrEwxQ150tbwroWsENWtbHlU+9dvKbX961bh2HjI1riVdhst8e3AVFIJoLMTOjhnovHVZV1+v
6yIt69qt08XViCUpy1BOC9sIKqtFww+W3eUrq55pxmoZl+L8k7S9kMc6l76E8lUOhfxN44RPp51B
0rHny59i6CrdFHbm0I9T+RAeu8aGyBZUzKJ5D9RpFa18iGE66ZLoqayJqMJJHpceZfSmzWAqjtIX
9GqUuG6zrzvBujQccicm8hgN00tLrI/ZWYMqGuJZd4IdF5XN6VJLKK4mt6Hr/FV54d1idT5EHK+L
N90QlqRVEUaqlcekLA/MbjpYlsPLC/niui2Ibgm7LCGtWF1hBOIWWnF1Hh1rbq8V5k3jqwUy/H4h
Xp+mSN+Wm2Uby1IVNJyTYoEiqdtAt+ryPDUtSafHf9oFxknTVSr3vKNnQ+Bzcdw7yWasQvSeRNFh
kd2tGNZWpPMxIVwtibsLtHDmIqJBMtXVprahUdR4zdpNwfkpJfT0bbdpFsOgbAqWev6IohH6PFCc
bKTcs6n/crm3zg+K0HN4HcP5JoTyzgnc1e0pm9kWavIQ+xuAh7/8iPMDIvQEHtfA3Sy2bQc1j4e7
WkGMb2mTYT+nxXIAIzPdtjTEHmiAE8LlJ5o+SsvqkvDZaToLZsll/EBF/WHTJpDzlagyV0vq1Clt
ZdWqD1o6919DyJ237titDIipt7R0LnMxeI7b9EE12N0ezkRiJyMI+0JSC8qPo2oOKS+hvZRW1dvl
3jJMYj2xt1NFi5m7XRB72I4mUTc92mSMVy6NTK2fvvNzOKIATFyr6SBbEg3xbmo88W2o637tEsTQ
vu52GlHWz5Xsic9rL4IfLHls83Rl9Ta0rS8XAli1sG+rNnAAr8w3jluiOggwTMNWQsMwUfVFQ0pW
R1Dd83yKPQGP2o3ARSDEhXfXjezpsZ/6nqVCLDGUAYLJhv525ipr13C1pnRwfuMh9NUizUYvjQrb
8yXBcfWO83xf2a9EvYzJtLJeGzKgbiQuKsceI1zF+ks6DNsFimh1v5tEDJ+AYeUKyhBvuuoQfBSk
WuISQ2AVj25On+EU4XeQu9z0lbxTLsT3ptC5qpT3DzcQpwzBIWOM+ITHEHaFXF25Jn5jmqta3iiZ
nMgIKKIfK3Y/ufNL3rr7q6aRfipOhhAK2eDv+SceS4XSMtTqVwbYEAD6iZh41B1h9E38okv2lkgO
UDr9WdvV4bo3P03dTwFgpULFVWyhUwhn2zh2yaYvIOF3uXVDAPDTrP3UOoTkEgEXGuJ3yXKErN7t
sli7FCqvzhh9S4ZpJYMagkC3GOfAEDhuNxDfrukIRGN/mKByB2FxyKHnYmXXZJg+uuyQUjKJqtkh
fkXGN2Il0DFf29ebmtb2fTRKQzUD0YySWgVEP7+DVea3yyNgmj7aQi+Gzhalh7fuZkgPDl/s/mtn
5StdYhpebZlX9iC58k4QWJkfGMk2hRtuoI0BDlfdXbl8cS1slcfbeYF/tE9751m1YneqZ6/MT0Pv
6Co9XDZzgRIZxtThgOOM01OJlONAOf5y7xs6yNHn/zSTfOwwsNBKelmG5T4PvbumhKBqN95Eyr3G
QBEofl2wB2qgUQavJOJD4GuLRWd3mv+XP8HURac5+ymERdi2GU2l9Cc1043HU2vf5fa3hjfX4VyF
DkfOCtY0QzJiFlXTreBkJwZ7ZYIaAuvkk/b55TvIlSYEjih+75b7tiTbUtIV4oRpaLW5TxdCYUWG
tz6l/Ln8kWOXjsW9Lu4Xnq/0ven1tak/ZmM0tKEi/pxWsA45TU2Prh1lTQwKHV/sZBHv1ehKrCzT
czjZOxJuYtbvh0Ldcj49R+7gQ0U027TjStnE0Gf/EOmJIIlQFWkTsLL7UpXqwx7Ym+NCRLydnZ2M
q/3lOWtYD3QAMmwBx97lSxvYHRToUhbPUBBNu10EjMKx71dSq2FfpMOOu7bvZD0VbRC74kHS/Gdn
wz2pt+6Lqbvx+uRlHPuVDzI96hScn4KQY723YYBVB2NJ/ETRnUjabQ6HqajrYUAU+6nTrpwMTX2n
xTtPRntRiVsHWeY8RWX+LAvPLyNUmOd8DR5pmgfaeldlYThldK4DyaNqt3jFmy3mcYuyf3WIsL0Z
LLHGEzKEkA5Mzi3KxqWATBfEe4bnPoNVBNT8KnIlh1VHPjUK+o9NI9uAtM33ZQZp2IaFx5XxouWY
uoJph4OaWuDAVO2jnSFqW6GmM3LnngxyeRRCICdcjhnTFNNyTQi+82wpjAmrkuIW7tkWpGmn4Ziy
YtrNqegPvIdoebG018lGCF3Wp6gzeNVDsDPoihGGZAlpU2+TM1fWK59kGHtd1ifxZuWSlmB159F7
wvNoK2EGt7J1MDV+mtufQjJx0wZmXU0Z2Lzi96nL7ce6VOHT5dHQ3BH/n5IjnBl/b96FEDPDbSOi
Xb5P5bPM6O0MjpELu51C/AWWaWO/QpIsIhzc+eYP7Nl3tEj2g/PKs3DjqD9P+z0IS28yKLhSfpfH
5IuY441rEWsrYnG/ejw0dYSWm+o647gDiKIgWWyJhOSNL4udrhHQDalC9y+nIgpJKBcV9BEmhxUG
LcluuqH8OjP3yNv07XJ/G7KebmUeQUuxYDSFzx+FvThMkMgyviqZPXQiWUE6m/pJ24uMZZ9aZQEr
QVhKwXdAwv0mZ+Vfl9/f1LiWKfqWjk6TFl1gRcP30KJPdp5f+d5aYhgGXMBAg64LnMJLnj05z3sM
t7u7/OKG8dXx31Wn0BHEU7j86toNswqn3iTjku9pCOQdXDZ6GL0o5/3y0wzdpCPBq9rO5/ZEtKw9
mJsUTjJDPhwq5JdbP834f6L+hY4Et21Ce7g+zAGkz760TvY8NOl2EMOPy80b5qgOBYdZQMvHHqtx
BbCR2xcPp4CfYJVhx6NcGQ7b1ENaNPOmgS+cSuIgDwMpYSUZk30cfk+Ku7RkuyWz4ewlNhP5SHqG
Cte466HkKFYP2aZvPL3Wp6zaF1QqNUKjKHWGJ5f0+zoRTzT2PkSXXXcm063PJ/jBROlEpN/Q+TC2
0wsAbjdOkt73OaQOvWuvm36pB3z+lGSB818NGco4wVybe4hSJjK/8l70Fzr3U+sTm9Oub8s+WATM
T1j97ChgeewrL/B/nRk+NV8CrD+VjFRB3E75NkpquMUV4dqxzBAouu4Pczg2mWIpoSvUPA2i/CoX
OF3l4/NVgaKjt+GfAzeaFEuzNYqfdWlHUDPFutl1dXdTuau3u4ZQsbQlmsuJC7ChyqAImXU7jlEM
6EgUrdxpmVrXArG0xQhV1jAFVERhjw93HVUU5c3lHjI1roVZmqsOokJ1GmSuYDcJ8fimiPmaBoep
dW17X3TQ9R3h6xVYTuUdWqnyG1qrt8uvbpo72jJaVJUXl1WfYKVrAgIX0kUpuGMsK9nB9O7aQlpz
DmtnaiXQMsthCud8W0gzrqwPv0g1ZxYIHdgMedq8XZSXBP0stiAubxJxC/PBHfGSHYfh9lJPsJdk
cDz/2hdiIyCDCJPiyf7Ave/+cvf9ggL98x24Dn+Grxh0lFwFYn5XbvLmLp0OLHwqR/rrX5RfNndz
c2DJU18d52j0UV+4LSFFp8iyKUNgUIvvw7JsaXIk/by1s2EzuK9R/1r28YE27obB8CqDp1J2GNr+
pk/hSfUxjt/a8HkqviXlq+dmOzSNJ8/2x4LjOZ4GFN82tpc9CNcA2rGthD7dDA9VGu+hp3No2/CF
ZQ2Mivv7Jcx3nB3SvNlMzaGfsk3U1QE+YpZwVKL3Ifl7UsFMH3s2bBsa75QDAZu4hcHLYYBfLKlB
tHFP4MobaDq8JdOvl27Bhrncv78W+3P9ezpffcqcIHgWxHIwgeAmfQMjPdyJdrsc/pHO8t5bbDNX
fxJYaOKNMfhL3m/YXG+o/X3sl00VDhsWrV0Kno8UruPD3S7JCEuqJKgaeDR2gwWDS6BRtgME51e+
9vzujesqSB0DvDpmVgxV0+khCqEnkU7LJvbYY5i6Rzta03kwfcrp90+dOojehe9FEwXZ3KDsxIAx
4+5017p1sfIlpidoGdHq4IoBV6EoUA7mQqaSVw88JoSg/Hp5YpxPLFwXPYIAGKygOD4hkSy/jZIm
3eWydnaXWze9Pv29g5oKjMkF+AdfSUynhWfZDvaa0S7LurX6x/mtGVxff3+EW5BqJkWH/Uw13Qyg
eo+cPOYZ3E8F3V/+CtMjtKMGibolr9JK+iK0bksIoNiuuo+LYl+r7uXyIwwdpdN7FHTTVd0lnj+z
sN2z+AE5x74lIVXXTSQd5u7ArCqz58r1hYMU2I3PQC2/whVrZX0yvf8pEj9FQj10cRPSyPXBSarg
Z6lgZ33Ks5W7cmly/h6I69B2YF2kA+J76BM199uoWL7DHvVW2e5OeMN92Tl/RX0SrjzMEBS6sFHt
lNB76jLhO3DD/GNIOqC1AOSf1yQDDHfcXJc3qmoLfuxx6sBwVB6AQ/kTDq4PVkb/LpbqrkRpCapt
4RE2mfshk39fnmKGWexp258w7mDh3U/MR/3/LUnInduTLcpk8Et3VjaHEqN9ZpHxtHCnKKOmYhTU
hxHgljABV9tlUy/zXROVh44s8MxwvXdvbNvrIlPHxg+dlSJGstEfO/ndkvONJ6oYTm7tcwKn2ZWH
mOa2Fv7LkoVW5Z32HKP30E5Q7hMCHn5r2HJD8zo0vpFp6ajIHn341MrAndMy3yVlLGuw/HqYLV4e
fdOU0zHYc+N5uOB2el+xbFtlC2guIUxs4S9YDQ9FOD5kU/3axxCIdsfXy880hJEOyYb0tJUvDet9
RrCpY2z5KWfrutmsA/iaLOwhpEh7P0/gjJYCGpAy/lyAUAD31sN1738asU9JrUkVU/DT6v2x6G+X
gbwM4bCS7w07FB29x0kT1VM59f5cVVveyz+Q3G5Sj8KT2XkCtu/L5S8wzS0t5mPmOVMr896PADwV
hfyAP8izSKqV5d2QlF0t3pNO9VPoys5X2fii0vwHFflBZvNtXOe3lOIgAV2J675EW+alzeC3Hrmd
3zPnbajaOyuPt64qVm4TDZnL1WI8Q0qqiyrs/AI01YOTZadFbJYQ/AjFfoyHn1gSwocJUM9taVfZ
Sr40DI+OIWjySEkQenq/XPJ7vsDZLBJjs+2S/NtVvaaLgc0WgWc7tWsfFf87IuUAiV6aQy45v+4L
dBAfgXRFi3Np7dchLb/RZRghCNYm9y5PypVIP99JVMd5hbjQHETNIBTA0ow9qMbyALbgdRjfO5lr
8xWEl+kx2gSbCOqW0eCBE5HVTyfw/4YU9lOTLysT+HwypEKbYaBXEddxgQGPQEHbAHAsNp1aLVqd
zydURwE5LCymCpoK6KRim07uB12i1xMfaklHPy66r5fnk+EjuJZPvDaxh7htwBo6UVQ2RdMJumEx
cVfy1fmEQnUXssLJ8kSMYCUpK/8RtmJ7YhNvPDt/zJrxL16lNw2MxC9/i0ExgOquZCFQzFbeFt6R
TknQwL1b9fWe1PFutp03u4UlcVoc0xR+niB5QeBp5bni7CYJCm2/ryrdtEBDr8vQh6r6Kw0pXExj
cD/m9jBZ5OnytxnGSY97CCb3MEH33KPXQhk1zpcb7rTd7nLjhg/QY16O0cisGbr0WSOAHqKv9TTk
8Ebuml3LnZW9g+khp4n+ae2FffU0QX3MO7oy5oc+rUbcSOBaZGoTetOVFl1JYKaeOj3/03MK+IfR
zvkfzq5sOU6e2z4RVZKYbxl6sttjbCe+oZLYAYEQSAgEPP1Z/q5y+k+7q3zrpKABaWsPaxg/FsEI
/q9SanpbHU9dCMDnLv8Rbf66PMK7z7yyD48ou3gi5fMc9xeOrDMB68Pv8+9LR6HUrHJ0eJR12yfW
VXdLya5V039tnZ7in6DnTDDVoeHRVv6BNezKARtDduFD3A6Hz1fSubdzkj/AVMhA8IVFx3GW46sL
4PwdL5ZLYo9ngsmpS1nAvHid0Vc88ni4b0i87dviD+u7h489TTpIV9r5iw9ysqfXemJ9UeBWAQcp
pqha+Oqih/j5WzrzoU8BUdb1KlbVQXhUvid6aMqISCRQBfMfB+WjU/f5Xc58i1MQlOAgFS/FGB4b
n/v3a0FpKhzQQr929ZPtHK1CYZgyfQSkqEV5A4PV8qJA9MdF/rfsZKeIp7VRY1tEdXCMwU9Cx5rC
ert7ayXc0JjMh+lrOSg7dQmru0rrIOwD9PXLMhGBSQVBtyMGW+/zt3TuQU62tM+rqanCFjeoyWNo
JPrVUflrWarUhu6289f1ix/75BxvxkGt3hj4xwaWFse4MfUDUbK7oM5/bsGebGufjIwZWArAxL2u
4WrkD2ixx6R7c3x4sX/xEU7ytTEiw2xX1z96wimBzZzLjWgFyT//EmfKZeae7GiUl9UcWRUepzK8
whj2TzVGKavtfUeDh3B2j2vjPgXj9Kbm/u3ze/67BmGnwKNx6li5rKF/7FXcbYqx82DYPYzZGnor
LOepd0UbC+2q0hMQO7fVhUV3JkyewpEEqzTxihC7Z67Dx1FjJtAs62CSORrJnhTNWz/QOV8htfI1
iBU7hQx0RUNqEbT+MRCyHlJiGLwnCs8PL6yNMwvwVNOyIsXK/Ij4R+mu40NlmPMLcA7MZGR0adB9
7q2d5A28pASL2wuOUAsxOaQUd7Fpbxcv3LgqBJGgMHshLjU/zz3Px9//yiIALKfLtBr/OEkNGKef
oka5hQvOt88X3pnQfwpmEoSXihrmH8mwjLnPFnc/+LbPPr/6mUzuFMMETwIzknrBx36Ce+6QWqeC
dmbU3gOmvP/8Fufez0nAmdBqVE3r+UcRcpP4UThs1gUWsU0E7a/Pb3HuHZ2Em1LLXk8US8rOrdkw
yugmHstLcNBzD3ASbfjEPebUMeKx43wrOnYsF7btCvK1H3+KZgImU5RNhXA/BA1J+gpTSkeQSxOY
Mz/+FL2klan6qVv9Yzk4JKuY5+5ja9vMwJ7pQgp05u2fQph8NXcLD2YfcnRgmDuDmtO+XMiFFXrm
2D0Vm0SDJPZnIvyjgvBqF+gjmrsS47zx+EE4hhjqBQzzf/HtH4nKf+imv/bxIifd0UbiRjD2oZVo
dusgn8qyKhGa6m9OKba8X1I9jkHiBcPWh/wrRC83mDddwff4AWOuRHrO16LkKeKoXH2o1kifHau5
craO07V7EU1+oj6A95/vmnNL42RjhqzhhhWMHRfTvwNScFtM3e2shq9VV6doI0CNgp5GKzsSeDb9
sKEYXuZ2mn59/uPPLbqTTQnpaKugt+wd57J3YL/p22Syav3aojtFaHsECFi/dbxjYFaTQMviwXTV
e6RbmRRE/w6XSyKYZx7jf1BNGkB2YpV3dLk1SbzA8Vuud196RaeQJodBcweMSP9onLba1DYQu1g3
l/rvZ1bPKZIJWpEF9WtcXeIjiAmqDI39M0r5+rUf/3Hbv3bj6PtYPkHnHwvivOu6/tEw/0L34twv
//gWf126qErqaoFfzqLuiS3iJqKTSSb6xT7c/0g1rkUl+4qz4yw9Cnpkxa9kLC/BGs6tmJNdK2A9
HdZez46m02PSaM8kDXgkn7/1MzZFjJycpADw+SBpFfQIeeUpizqIt/AmG2Ai4Bmo5CuWNkWwWafu
BTj5zTKLQ9CKS5nnmWTkFOo0TWyFLHLnQYVI3Gtj8pjxt056SQztyy/FVXoKZepHlOYTavYj9eIP
D29w3wKf88T27qWWwL+/ED0VdPQj0wPmMHnHcDBy62qYibuIHBdO23+vXnqK0FkVHCSG2HqQkaNv
LhfXMFn6jX77w+cr4NzlT1JnzbsoRvubHuGeZ38Qhq/AQh69wjh5usCCO/d+Pm791/7TLAo0Mh52
5IRkgWwIAMMVv/B6/r2GYEH4/y/eGctJUUr3qFe5l8GY1JqiTwzxf4eIL00j6CksB9oLHYVALj0S
qMmhF30FLvTTGn9N/oSe2pGxydZFqSzkfVG55GaUoH2O5ms2HvQUkiNVzOPFw0uJCMYo7Sx/1nV/
4cWc+7Inh3IHIS/YqiiKzoX/DlXLh7bzNp+vyzOXPsXgSGbDHprj8FGfFp7Ckee9Hy/5E5xZ86fw
m0jribt2YUfXSpVxPgyZ9jQwrpW6BHo79/NPWmxwnClr1ZTuMXblXa2C16k2L197Myc7tnc1QrWx
7NgNs4D+jwK6Zybjhfd+Zj+dom0W+GboOBLs6Edl+9S3ZZgvjj9eez7TG2gN/fnaQ5xs21UJYCu6
kUEVVUd7Obg06aOLRdC5t+/+/6AwKzuIFmI5R2tEBL10N3ViU194Q+cufnIgexD3UbVSOJDRVoPF
89Rv5uBrtof0FEOzEN1NJbg/x6EEm7fyYHQ6L89fe+cnu7XqeRsaarBbY+7lRUyGxC/jr3Ux6Sly
BnVy6fHxo1qeXD+JFv+PnLpL1dGZVXmKl5lM3AZrzchxCVW0N2736kfxmMtF8ZTwS7O0M3HhFCJT
wtW5rGhPjr6EciF3N97o5cA1f6XwD8PT3t5q+mid+9U5aMO728Uv6K7V7JLo5j+XJa5+EnGWLrJi
rGh0oIXBpHQtxp3Dukti3v/8ALj6x9//OsPbClJQdbNGB+3NU9rVPrxY+36FkMMA7rcY8s+X6D+/
AG7z8fe/biM7ja7qgttQq5/71X8Z6IostLrk93ru+idhZwFmhYbBEh0GJJ7J6EMXFtNfnaiGXkh2
/tk3xhOchJ5BL1BZLOfoQES0iSYAihamvwvXWdO5WL41tTelbYDPX3TLhRTo3EOdBKTIUKFgNx8e
mKf3ig1PS+i3mfDXKf/8q5xbWidFQlQJrVd47xzMQNytESt98uHodSGJOPfzT8KS6qnTzBUJDjVo
D4nXwAwOJFnxDaLD3VeOzDA8bbmBJIseTyXCQ+f7pf880bmyd0HT0vZCaD3zDKe9pI4QU8g2Xg+K
Yl6dCg06nFEtd1NNZH9JVfXMXU7rpdpTtCl5RQ9Dt75VjYC/5GSXZOq7359/6H/f4H+cnB3VLUvr
aXbAlsvrdTxw9L267hI+6cw6Ou1NOsRh0oGF08GzxXfldI906C508/79y8PTniQFnAc+zsQ/zGVU
7pjR2zVCX7IM4i/VYVhDJxEQAlcwO1azf3CiVuRLGC8c+qylfLacRReCx7mn+Pj7X+EPXX8+Q87W
P0h/aQ4gvVVXgaOj3VI0xYUX9e9vANzA/7+F65RNHYiaHSa+ugcEKnhSk3j9Wig67WL61US9STX+
QQ1udM8GI+54Z/y8llpf6GL++wHCU8rk0AyYza3KP9g4ijM9TApU2hBA48+3wD9HSfjMJ7GO0BXz
VyuDgxvZKXxUEYvGp8Ahh84UTfymQ9SymGT1+ptfFHCl/vyu5x7qJAZK00jBVbEeLJ2jjMUrOwDC
sF745v9lGP/T6g7D0/amqyfNMW3AQ9XOmLA+OkQwWywafZjcQCZeEZlULj9LsZYJaYonyCwogDLq
n1LQm8WWRRK5Q+61GEPiIiWCAib8T6Exz1DMfanK4mdhwRcqW7c7hJU2OxBo6wRZjsQZW1wKf2de
0mnvtFoG8DXjPjgMc9HavViWsd17OgwvIWjP3eAkhQoGVOErUIwHv+w7yML647gBDLj8SosTX+Ek
gozjAredkXr4tG3LU/ZhHgQ1RDH8+nwRnYke5CR6aChzBBP83Q5zK6EzNA3yql7gNOZ7pLpwi3Nv
6OPvfwUoWilIkJnWOzABom+72GDnzExdCH/nrn6SOy1dACgbMouDXGeIL8MgPU5LG7Gnz98POnL/
tf3+tRNOcqW1H3rBGScHoqthu1aNv8E5+hsfJCcwStlgYf2BpO6+i0O4kg4gkgVN+QxFle8rbaGw
0XwfQv9XRYsfYAfWWVCpwyqDPQgxIvVleBtPhtx4cXStSW3SeASvuHctzbu+ugPh78cc2y6NLH2v
w6DcLS22VNl1kDNoZQ5e3LumcKod+qyT8ns3L48BRZKtiPcc9l2ZQtf5aMGjxxgKkSJ6HqviXuq+
TFjRP8kh3kL7BWiE4YlW3T0pI55/XCd0w21fkAxoqKyi432/9D8dP+zT1g9/tmRJG9IfopBfeXCA
NNLbqUF/q4x3GENfJTFaC5qbne6KXFVV1vj9NgyqVEIhzvPdK88jcdIG3E0+fncFWMzGtaCtQhI8
TErSf4hor9eWhxnjRTKx5hYDtQOobfumqK/R5b8t1OIlTiy3vHGvR+FD0WE9TEGUF/6aR7bcV4E+
VHo5dIzs18o+l7OXCD3eADST1I73NE/BzxZw8dED4czr7+BqVaRrud6Rptxxaas05u3vWFSbj9db
SypyT0VP0H2B9wdr6tz3eTK0822M3QMiO/vh1fDJGdYNPG2uosn70ZMm9SFaAkOD7wrUUBMBHmFL
olOgG6asa/ufH296qu0ddwfUE4J/G7zuEZDW3PHVzmt0HpSgvA622Y1+VGy6Tt22hNzUenmLIbNc
Nd6YT5q9Tb3Yu5huiTB+npS6aijfqEbl8OxMG7q+RbzcdCW8IGCmmrcFjJnXPqGFKJJynCr4Zjcz
rBf1oysjsllXeuPU9AlpEJCtMX1TFUi8XcR+TGHV3pLQXFM6TNewVHgice3kNAwHXGhxkhpK7hv0
ye6V5Hd04W3GSubvppZB7MFOU1ZDqDlrWtbf9RDqTlxoW/JE92G5xQnA07C35ptbi32rpX6ohq78
IB9BA3a+U6oXB2Fks40Ggo5nsRb4xvJHxMMAXqEBTz/mqoGzoL3V1q+A1UUbwOwyUDQ28whhK9o+
Qp5hSWrVs7Tr3be4rXPQWe7qoHiA8+6754xtGjE7JAsdNg1OCLnqrdPUZgs2vgu8m9yRFXCxpSFT
qiGZ7E7Tzq3aNA4cnnqxI18xTnuqoNCR0LjYLk74bIx5Yc3obcO63Vo7lkkcNk/EGZ8HobYWDuMJ
W+qHWpc6W3VsUqzba6CvXpdoujJhc+3yOqXxkDcCtiHcITNk/smuWIo56Ru+VS26kcIbYJYVNNet
8duUQLsHxF86Z37UV7cQVH0AbvJXid2bgPB6kP3cpCX0YxPM4g/4bd9FULUqgYMifmY7LSknZVLX
8o4Yc8PQQoHqX//WE/5Yr1DC5rVrEz3w22Z0u4Qb2+Cya5CECysOqp5FVg+gBEd9syWlvzdG/VrU
ukAsKFrSRcRNMg8L27eIlAlb7Z+PhTdF82M1TQ9FaQ/dWCKe1cG3xrFOto7FzlHhH1lUJtM1SeTg
e0CIsIMewu++AqejjZ/DOsjrontyuiYXoZMhdAgMbvoha4oOSuryOsBOBBkrSrSc3vDf37lv45SA
xbMprdIvMY1CyM0ubSJDg1CxRnEyL+O9INVVb+YohxrTjtqhhwYSV5lXt69BW4FyDrhuV0YqcZ1g
ox13Y9EZdsMC0YImrm13cIDdLwVkzsqhm4FqwUAO9s5tulSkQhyvm50G8sJSiCA6QV0fKpggpyYc
D7GJU6miLcGAUPdySDDRy5xV3su1ew3b5ZFxvSOujhIG3zGZQLCDpapEVhuZYLzyTbGTUft9LKpd
GJoHtF5EgpI8dT2oHTd89XcxU+9kAD8creE5Lz9CfmgPUztfl+2YQU5yTqJyMkff768hjqBuVx5f
uRpgPX/KHRmHKYvpsZjdOFPMgzJwQ34yd32dojVtheWJL+MWO5h+L3DRLRLJZte2M0viqPJA+4T4
UtATRIb4Ppz5cYjVwRvJbq5hz1a0Y14K9cBFc9+JOt62QxhBYGoVKdyGtiIUO+2IjQhsDl0ZTMVD
iH4UNSRjhimNouZn6A5dOoJhBjWk0c+cfn1DJQyS9zIfog6iyXWA/S8BN2KlHlOIOLJsDCqzhxlQ
+dAWHd/6Lc4E3tu8VEVOp2UfcaLvgsHNhmDxHrxmTTSdRV7CEOplLBrsHCppUuDDkdCFfVr4JJAM
w5ax3AwFrXNw8NcUEgN03xX+b+uQOqmGJtxMxp8ggWmeORRJE6LmOOvdsE26oOWJmMbvRI0sqSrE
saXpderOEKuGLfY7c5ohg4X8svM8r9wLdw5SuI3kChyVnUucNjeOpdmgmZstTtFtF1iNpq4T3kaQ
drpCgoCtB9EF5h6Xocz8EaxukCeu6lipDMSwX00b7rHzDg56Bs0UBr/JOHu5bSEI3Zqp2lIAh3bM
UnEjJ1e9TMGkruGj2OWR7rFaa+Jg/Ez6p4IEfRYFIU8g9AROaSN7qRMMQFeTAQsHnhYJwTBkBVQ6
uxr6kC3KiqnxELNawJmzAZdvctbboU1hF1zeartOm96YeU9rd5CpaNrp2WI/ZRgOUIEw8aE2LIE+
yG1cq6cqCpGBOl6QuZyZ1HDT5aNTtwffU+uLhcEdBBuKFaP4wdmVXu0ECZg4CGtd33RtYmfPe8fI
LUjWUPoZFPSWfW1Jc1/Uw3jfxoxK2HmW8tFbPbKRfWzuegFrysShyrx5A61fAFVoFvgtCKhF8NGy
jFSAbUKdUhKL45Pze+iUbo0bmp0nF5nCdNvOae3BCAefZAbBpNLPQBnJK1/UdgdfxOLdcafunRf9
UiahqLqbVc1jB9CpF2boTK9upjmUBJOmU/AToyo0W+u76hpUpjofYkB7B4yF8ooH/qaCoM3GIGM9
AGFS5zDkBmGrpn5OUX5smxpDQG/ynFsbe8NN3Iv6hlQ+JEUcsuZVSB+K1YuSvqzcH56I2B0KOT8l
U4E0FbvtXizMxgngOOKbRX6a0mKsrtrAsmehkXzozlAkS+6aB8UaJRCntteLqvmvMa6GVEz8J536
e112Pz1O8d0hfZSiqEDGNi+/rBztRggIzpS2eYw8eF+jVSteIjaLDVn5kvaRbrK6nQDTCqymt7aP
5NZzCKww0G7IFw+yKeVQlI9ww7ApX9yquRJMumW6zCFJ1oksGXfi27rseOaKBTnxPAYbulTe3qFw
QpqqhT1zYYJruQ4Ii1q9uyvbjwzORRpjMAR/IHOX/lfQz/FVpCxLkcwvyNLn4M8yEvhFIh0DJ8BW
iZpck9S2wKKTrotY6ZCju2As0isOZZJiEM/QnISpchfLqz52GYpzKNYwgDw6bxn3bQsZEFXY2GZu
WfjYvm13EOBj/amKVSVLBX6GmgWADYrv8buKRMNo89ktlvhOTDJKERi9VPKy3cJRwj0CmTm9CMyA
ypyHcKFMxo8RwcTgIBdi3adrBOGu8kPdwh8kjpio4BkmdCX8OGJsIjGMqasgosLYaF4H3ddpDAhH
0pKqzcqwa1+bOPwdDeEMiZblw8XDxdpfPW8fLPPtsiz+Nw/rax9FQ73xaCe2rg3u+8Z8I5UxCVlZ
+RwOEw6lsvmFFWmvIuYL8F0gjizXIjdTqDOvbHq8p6r1YJpuvF0Dh66dC5ffVBQgOw4A0WVxB6Fy
hR+ZCjpAy5DM8kr4U42KqzGZUCrMFiN05is9ZwKyHmnDNU0G7tUpc5Gnz3ME2Z12+uUxYra00HfL
gJ5oIzqW92T8hsRrelnq2k9EFH7Y74mb0Udu33NdZz4gMvmkpnIfBeypqdwr5KVgBc19kcrQqp+t
9H+RemjSxlFzUvbRDzyiczNpvWzVMD+g/h2SihABViK77zzW3HjooG1NU9l3M05OrkbvFSDkNSkn
Yr9Fs+qzoI/aDZokInOr2T5Q6GFnLKRe0n4s/satwmTtjQtb82BKB8nmFKNedH9w7nfXUb8gfrWE
xzcFMfOWVMNrIQFNFYPXpKaFCEnl014lfj154DSKLoXmETv4oD1lY6G897DQ/XblyKnnGqmZ0kDm
SsfyHdzy6k3bzSwbIGe08eY6QqBkXl6PhifFwn45QWfTsLPmWnDNsxngWLyZ5n2ccY4opq6bFTs3
ZONjzZFO6N6UO9s0Ym/byWZe73/3IZqI3UYJiPoKJaHM8C8DzLoKUJ9L8VQWnTMjkZ7CcOtPq//L
oKy/7pepux+DuUSK3wQbVrnOHlRZD7lfVeXI4t5J+zEmgtVfBgJAtV8s/V07Pc1bJzBZW0/+oZuH
79Kz/hWr6c2EtXDVYkSWdG3XbDwGIdl5DnVi/fVnv0Q0KziCkig43wQooDPod01XDAOQe+HrMA2G
ws9x3pRpWxA0QOzkbPXYBNe+YXFSrM56J3EkZhDbnv7UTaNuayzZm8ERcFTuC0Wvm54iVPv+Szt0
3c7BlAZg1tnd0rn/PprBXDUCztuC6vG1da1Gy66LHxyDa5pA/wpsp9KxC6OEIA4nMrLzjygoiu8B
AYxedTXPrVs9dBVroS7sPnf93MN9D52BrlkWcTcOovxOq8hzN0Mp0O1HtVG0JU8MVKTpz0q6XLk4
zqEdonNmJgQMFc9t8MeJV92i5xBZ5zf+reb3Xd9aPSQElMlx56k2JtcruDdl4k9+DK2XAJZypTt+
h1iTPo6yW2EwGCJDlXUTXjPMLm5pscijK7q2xJA+6A+0H4LbEMbBwUbEhiKaIas1q+rSNaZBOoVK
5S6ZnD/9JJubEeXX4wywvN7FsLYttlDTWMbEUusls8uRv0KMCcU6qJwbDhvFWwsgm5dEYYVaASes
g8GinkjeFSz6AfFTpa9jIti7bQK7oXyZf4l4xrVsXUEOmBRTn7htN0KXR7tmMzbWIrsdxd7gUYt0
YCPZNLRr0Y8E4ZrPFk2L0Pjp4ETYnphh5tWydhlqZon47Q2QiVrQgGeWpzWmU9u5iqCCBkPSg6N1
+xAENFaIkpVLEuUGtk0KmDA8VXGwvI44XEuECoK+AglrnYRlCPtGByvApV2Q9qPT+Bkx3KkS09fN
DfYyBVSbm2o7d8X6DmfsZkfLsv1RkQHmVGHkrfPOEcZkjYwMfOVDLrKphwcxCpNZ3LRT3B9KVpMo
aQLPMVdlrFCH+JWn3wnvfhN3KDdevPxZfHQKOLRfHqKqD6aNDgfnbQwhbJqUS12itc3X+bdHg+hW
sdjXSaQ6/rIukZeM6yiea1ThYGjqokksTA+zeY2rvSlKng4WWGvOqU290cU2XUoDOJ/ttthbbaKb
sDyIgYRJMLfFcQ662U00G+PrpUTqW6J5kzUlSoiSLKifQmdk6YyXmXrS9zJDw6HKAnykwzo5w91E
XThqhbLKJJM0LaUdt0jnBvwIt9tag55i3U88s1bUSLRjNeodKkBxjUkiWiJO002pKRv6GutK7GvC
PrKvAoe9gzz5oZvi+CHyqdwKBqns0GNxjrDeb70uoAmJ5PIbTP3mygspf20aHafw2kUhbwsxPSxi
iRIMOvgVqnhkFcAs5IAktgex9PObQlb3EDfFdFwWaIzHaBwAnT+66Bot/VUgiy7teT/tRsTDZOR1
d185gzhAI8CBrlrVyMwCCOje9jG7MrJsb9yhWt7gtiJzKPeybavofB8TL9pFHfsOdwiZcltP22Dm
w6FxJ3QbSvSoNJAsB9j12WvbFeKATGi4HzQKi4A5ZaKrCShfeJc9lMqV+2GVcSagGbLVsePeoiKw
GQl199r2SIL6YVz3TI93/oIGGYeDdTpCDv5360Zw8FpxvNOay6QbTQQNf1kmhfacXK6IBLyt4sTg
MN6odbWbydc4MtoWjTuBTh0PuJNROq0pR6aNrs+q0YcIeQ4KrM1rPr4oRJlbd9XDlpWDk8nAfYPO
LU4Ox2IaUzkCRGtesWsJRTWVoB37sTQMu64Y/2NnQ5I2atbUmZ1q37M5QucPqc1NXQTdpq1Km0u/
+EFaWt95k0OTIFjqWziyd1eAbf9GxdolblCFORmrBc0n8qz7rnmlXtth2Fh2j4gXwz3nVXU3GdYf
inB1XsCx9N7BQaZ35ewoTOoR+tgw2O+CC4Rk5DgbzGJa1HcFLBSh0pU1s0IhGjtdSlaJcanw7KNf
R37uWjMmXjnrV7JW1UtpF8iELf5yxSL0J6tFgvgQa8Q4zACSdvTeOw1vZjKi6PEGmEqAscR2M8qz
rYLHQtrHnf2Fsg9NZmUKYMlC2lU7ZTRaldwrdoAkOduBdFNWINHccCx9dC7pc8Dhk7iM7n3bV3Ag
9oFIvh1ZvyQOIKUoWYVIkcKQhDB/RZSdvYzUxZw6CNd7VOAqlYx+H0xLEiTWL81ao4iG2N0PJJgm
bftRXamahFe6Y12OtWmT0XjDVelUXv6B1MdG8VbkBpbc9XFAN2vDRpiYAhtL/E7h/EdD/ppN65jj
mPefFpCScNbPbF8ueNfSkgn/BfX2ytpvrjerbUmhGOdxZ0gLZybXpJMNT2N4V90M7uzjrKy9bPZM
8LEKfbREkZD01EXJM3ZxAq3MeQM+m00Co8brOCwsBJZrfuc0cpJJvTrVj2kacRgFY5Wvbgm5VwNt
LrCXAm/DmhjIarBiMbaBmCEt26BFL5FVrxD/rn6jBKlR105xmaJatPlUoxxnLshnaAPblCnKkTfy
6k0XznjncsxFhmUeoTG5VLcuELJXSJeCBwxionfwfW3e44vB9tCHa62Kpp9IAIKtDMV84KELpch4
lPMvRtr+cTHaPivrQqjP7VuyD2uJqYdF5xvGjPO3Xlsv87UMN7FqmwcGYZsNojiS3g4J+g5PVOUF
ulHHvpTdO8GELVmQ07xIb1RPNXRA72wg0QQR8ySyAnp6KGhrsRuLlfwI4ZPAsYwWimlCPNkqD2Iu
D2Hft7fuiNCR0HKFT1Ahmj9TDYKxx2Pz2JTVkBSerjKDPl9iSMi+TYPhR5f64kVX5ZAP0fzfET3U
xeYDmPMt9o245hgj72QZM+R82gnyaG3wItbmZlaOL7Pe2BKEbMeLDxZ6dokJ2/BlqptlW4KxtyWq
cO/61g32to6aOllIVF3FDUf3ohppIR8dU08y465Pv2E32+0cuY7MVFCPywb+HDjhYQSy+7ggxhIt
lglM3x5o838cnddypMoWRL+ICEwV5rWB9pJadkZ6IaQ5M0BB4f3X39X35UTojOuGMntn5s7MOCnm
1DpAM+Q3LbP63I1aR+Ogd0JZxQmrw+Eyu0RQi3WQf1Xfmo9EWdAerMv8TwvHOue1MeGROcA6nHLL
AEcbE1dcg7qbQtJZ55MoO8Qwui8xKXF8XBFq789qLetjmUg/9AsO2bYfl9e8qFTkabuNrF5cdBs8
ObrvIcd6xW4ogbCXwzKIS4+1TWmUr/mYMW0BwA0Q/OiI5E0nxR4bvbM3ihoAs3trg7XegYxxKQmg
Ya6osVjSUKbpFyYELUXmFlq+/Cw8c5954q2Qa1hNxq+AbU7llZ9m1zgLqjAw/nMwwmX1DK361nlr
RvPeGWIBS8/N+ZGaUKLDlERlPl67PnlwuW6rVg0RzkUiLqEDGHS1d5JgHLfuorRtPsq2CEuN6P6e
aKHU9KdznN9d6Z7dlhw+0wzXYvg1qPZUt92DZxUh8Yh71lskyuU0+sZrXltsG6s4bGgvK2WRNkm/
mk/noIJDc/3THSpeivbHaCo8QYru0wiSY18VcdcuZ6/St2XL9tXUnpJZPfXCcEO7Ij17NX7XIrlO
nntOdPOiAvVkz0ULfJhjfWb+AhD7l+T6iVCqfynRTpRYlEJdDwyPFgPXp8E/jR62kspXF7e2nbj1
xm8NrdCPergYcnvy6+REYXwSHP3jrF8CMg23II11rz9axz+PgfeqRzdgLZXfilnJ3Hc+EqNgPKR8
nBI3jZhC2Q4A2ISayCosNumFKNRKVLm5gcOK8VAnTbaztHswuVxxW3mfk/REesQ/Iapd1U2xKSHC
HAMiR+IlmwfyMHcefphNdqjn/Or7/redDz8eO/FIgd7t1rF7dFpM87Y61O1wat1tBWkm6WTEJRZt
iKK+ceZoTNu422z3v7S1K9hXOs4lyfAkXbb3ZkubIyVdEvWKP9g3xnVwq+esyfZB5/+MQ6r/dpv+
9vjPwVjqH8/HFVw6X0Q0Xu+LgNCavU8MxLB1YT/Vj0YLNxTk9b/KEUdOrT/GstC4p8tHHZgx/2Q8
sIkYgnLZo4sPEeLvsZ8Ps2A5VmomDlq9rGMQ3/0fhGyi0TIjiy9YuaROFFZUbLQ1FjUTVJXTziXE
qhDs0xS22RiSizP3X5mjHnsvdW6aqXsoWmo/k5OzpE0Ygwo8tbAo6f0/fWcdSx5CjhXwuGUnkgmi
Nid1Uiunji3fDPaD76/7XLYN4lX9UbvpjTncAYDO9mlNifauh/pzMeyER7e8ca11O7bHAA0gx9Ds
q9em6Y2DtJnJNv2VacHU6k/Ma5jQ4eWLXRduzOY+WYQ8711BIB9eru5LKptXgOg8xE17OjejtMFw
WEc8sOrMDht3XourcZKvazRO5o3H64WZ6X+v0/Ls9Xjt1PY1zU3KddeAvm/DJXUiU3AwIgI8qUyQ
uSWTEFbotfbFX21MD4aBwAR9QNT480WUydFLvAyT43u+Xg98mOZg+Kmd1LupN+HC61oeBpneauWf
bUe89ulw86V9kenyy9ysq8j9qKeoBdLLxmy3oNdPtS+/Cc9uo43b4IdvdM3t5WGZV8aImkOPndqa
9GBCqW2ERpf/JZT1rJDLW337TfgKlS4hkQf0VKQ4gsMxD10fSMyKcrf5markxUx8FxLMJtC9f7JW
Nzvquf3XrIEdqaWGcdUmh2n3YvrdqdfulU07hA24VwrwETQYiI3Z1V/qZ1WMAAVjNZysScrd1icH
0Nj2MBqj9/9FDODwQfT6ZdLWxTJrZ+f4oLoDlCnj/iGD1X+rZbnUq/Vd4mZpap/L0EqrcOoh7Bof
DZ2Vmxd8x2Nd9NfJSou3ecFwf+acmu+CXK99dVnGSVr+DL6JeNO2H4rKpRYiDSUr9pZtPAtRXoKq
/Ryb8sGv0lOlpXuwOx/oPSmaSIMVhZ5oztlYXROwjafNy8LB8cN0K5toMmxzNynztCTOJefKyQER
510CF7mTXRM6Uvdx2lBUAfxWa+Tyry1aI4L20uu6DodirH7ndvLj1kCCXfE9yPaQzwDD6xCku7ES
TpTr9SODwgCHiuVijTBGNKVzxzlkcnpckrF5L7aNSr42I78q1W7251tT2XRWy4M2k9Ps9DcIW+7/
zedY5YGVtUx29TJPMWTvE4Mnr0NT3tq6fM3mLdtJeyBOwsYzYlb6bz1Ma0T9ePH6XsRuri1cvvXr
VmhjNxfedqAA9W6lhzFH2lfxojiXsCVBKoJIbZc3WRdysl2SgWCMjcW6c+3ps6uX/AgZHBYii/WE
7IKuezcPEsOxfHu18g1KI30mtP1zNlcjbPNs72vGJrFNcNvsiMAxEiiKsvtHLQPri4qGUiJ/xSYr
DTsXSG8xxFUF9l4WU3ue1xRxQw71V0huTrXJZ7/BsitpPrXwiv+/rRYNUphKVYRdmd60J4ZTR4iU
t3UP9CNbWJfuXedv7jDGTHd8l/uj7i+Otz63afnLE9DThu2+lzXM3WImkLBG64ctEt8QiF+f7Knw
w6Tw3Qcvq4ajGTjbbglIrM5KVYV+KkGMcKiVwd/JSPYMvsmY7MCPfJzejKbeV8lm7XJjorQop/+M
zPvtBcClXZ0DCWsJvuTIMR4FTr3e1P4xF2gB3sZH6S4+8AgE77y4/yVeSkrmsHdKeBoRxHRZD2nb
PRtEmu9KXb8lAbcNhvR/PA99OCPg9Q77T9rd/BpsVFGUxmVY6OqPFawvbcoBUa0/TSCeR8v4KiZ0
DI7/4q9uTb25Yr93T0WzBmjzkW1QLvURIeGBbKIlwpTVjTEZ/Bdkwx2eO6GbPLjTSBjs6oWBPZ48
9oQs137XmGpjjHH+j0SKO1nufAmSF0JPTcvNXdp/BikPp7aog+PsdMaOgMpPVelnEJ5uByp89pLt
3Z2aR8HCT4K5jZVv5khehl/LCmUkBucds2HN57tj5HhdkOAmlsgyvefNNGDesSRy+gPxDB+F0ugj
suzR9kzaZld+SwqzorNfmsX+CQrrveTccib/3V2m19LszhylXH4+eNwkmn0yrP8NufmQ1dOLk0iQ
NGRE3ew92S3gOTHmdEI1RW7RUlg1RvW+Epj23Q4yuJfGdhx07bsbWPem2fJeB93hocoEU+gT6X4z
x3SNth7eujRhU1aTdrgwU4RiVQpRD0j8uqEJixcMzk4689VZLnLv96ncGZXThZbh2tGcESkzDWUS
9613I/gXJZzRwLO14pdGNMgwPUHYLnAx3QGOXxsVlE8tPkbTwl+kC1cRrlKa1mPmiAZS30myXUas
4YuwbDfnLrAt4FSL8txHubZ5bvdMB4UmVsogKtrK+dzw/IqDfG4+F4TBb+haCge8zligTytGYLJm
a/5DWKZ/AWwlsVfWaZy69VuR+J8bny7cTDE/AVEU0dK3zbmwOan7nAAH2Y4Vhv8pMoHVREoycxHn
1vJiAf7cKoMvUSfqXerpcWp94+Z2VG41yxdKpA8RoCf7HrDmiGlxFpM1UkaIi7xzwY0j9pOY6qhE
1RsibTFezBS4sV/R6/VDUO/MaW724CpNWAJOhFBb3ZEK1n1Nddudx6m0Dm7nreeu0vOLwgo5pPBZ
Q8/L5rc0J1rOU/X2QYn7RPrTeHX0yJEeQMiLrTAONV3em2uI9NZWxS0ozY+6bdNrW5kpPNNQPHVA
lgwQjR7k2zy5B502NFud+MEX+6XWQh0mj6rOasUYYm1a7CozydBGW/+cvKtgIyYQE7NRpJJQB3jS
RN8xlT+4K1y3fJvpwSbwrdJoTjUV+4MkOP2i6MuPleuB3LTlgAKnQJU2pMbBElnCmWS8JC3EF9jG
tU3Es51Z/3XLujx3edDus2kwn81tpP9AaBBXjqz2yoSr0pKaqCn79Nah4j7lWZV8+bOq3izCvMJA
1umhrPr2WA+lOJgD00yUTWOc90yG6MAQB39zizBT1oiMC36owkH5UIpyIsAAsjXvFUoea5heqkps
kD/9ADEipCJ60SXqU8/buE+kaQJKBi0vV5nL78TByAL2GG0AtXCcm3L64hoRXGPlh9ROsitXOkva
qtfE6zBsXhT2Jq5WVyipx7ayzUubwJGRdctLap1kgXTJjQdDJwkJtWKOFl74zvYya2/NxGz01eoc
iyB7r8vhv3RorShvEAK0G675yZB0e8DaYlcOxUAv0+Z0URSfQ4DibPJol5Le/kPsh7OzpfMmzAHU
Qdrq2PutjFD6J6ekT3vgZVDFANfcaKmsJkK+VrwUk9Fh5ri1obWORdiOsJQQ1etD4fX61jiQVmpF
GVFmgQIp5LH0zpSHq4YfrJfypU5SVF5Lsx6txFZnYY+CiwgYb7egI8owAB5QUnVdZ9T4YnWobwb+
x8nuq+A5SOXTnCTrk7qv5a3Vj3ToiA0XC2pbzB/G3L0Ty5PucHhzT24WXArVnFS1Vdi75O3y49uK
T99U4/ZVp638MvOhCSLPW8QathIqfAeXL/u4buHsdtUMiOYqB99BV5hovG1PehEaGFQCxmqWCtBx
rfn4DMIrnnXlqkhLzTQasjhksHOQDOUB1EzKkL2l5JPhGcgFQV7vCk4/8Z5Fxf2PaGL4U7ioknhg
Vb5E3BH9gGJ96/tdKaxxIdZrTNPIInqLTOSSgf6w6Vyewdp1+Vcrx7aHsC0G5wSzYZ8dKp0lDoQ5
dlHW6Bbg2lZQ70osnoMsyzU0bWIgsihHUfXb2abyayydfkRLkQ0eXGwvlmNeB8vHsvT3S79qtDqC
ftrG1ZcCvR9/pMQYpqnp16wy9X6gNmU4ddi77nzBY4mDTazps20t1HxFXiA4GMYmo7oynFEcvcID
y+CUgJrkldEeSuEWzgmoKX1eLdxgG7/uKO6xHWyIN56wwnAKBggniIV3j4e5XGurK/2d77N+dyPN
t94ZWUVI5ug4VvaA+sh/lFWHnHEczfSlywLrMssC9F+ua52HiZLl77Qsqw8ThY27s5qh5vcuTdPc
bCYhf6QxcmsS5eYDSSV6FbQlKMbCohqVfalt3wi4FH2kEE5r9OR/ghuHRpp1ASDC2paHTbcZM3be
7DZcWQSlhE4zI7mD7qDLFOS8R5VF/ogpBvxXxezq99Kz+tsGaA9Xmavul1rAus+ZYaCn6zGkK3gX
W+aAxfKQItnP8u9apFsTBZ29/lfVkFC4ZFrta792HnI+UZXlbqroyGi/uaitoVJm2GQOkG9OVEVG
Aq+lBYUMdpOhCxrC4W7anrpSfINECXfuP1Ov5JiHG9pQmqxs431mG9yy2M5ntNO+nXww/92BVSm1
GmfDthEJOVi5Z6HLhKkO61G4GjzELZM9LkWIJkSAIs4RwP0PnZs5bJbWBMJG4Gz10ShsngdCdepb
Max+fySkW6X7juK93c3uKCbYDe8+NILdhRP6gUEzoCYlrSjQM6KGevZ2ppz3c2Bh/D0m8GTx6PuA
6ImkeQhl4Q1z3HkpEdGSZKzPdtLOF9leW3C+DyW1oWB9/6zwtBk1qTKDFyG1/VGNpfoP5BNxXb4G
cBU5+maKOv+uS63Nme7IqeYKqKRU4lglpdARPSzKHZEP+m11W9eB+yOmndanw7IRUSB8iFtvw4FS
VDIj7iYkbuTZtv3R7aqcGAdw7zcQrxzi1slYPWJW7sGDzsmPNkrYOQJOmLc9qzR/177vMAjhq+k1
wGpkQREKwA156huHAvruqZaVUuGa594aYUBYfxMMKrIwa3lFsV8aBS5bcyMfm24hm4mmlsdXlXeR
OMmz6tzz3bfzqLqxhA62UHAgmdneehuA/rAmxp3bNdsFH+6gP8oK6dTR8lob+tbaOJhsf60+cWpw
s8iCgm2P2bDx1l0xj14oncZ61VhmZeg4Jyh9TmvHj8ald5HniJ6pAdAFSKdCTADFwbhWf+wyE2jX
ndqhMJmd4ge4NvsuwH1RiIH+25HW6CnRcjpdek76cZYh6HbH0GgpRqaCkm4YryiFcMyr1lG+jX1V
44hzb932Hcqe7gkOskFi6lF/7IKpIZctKA2zgugRgabpYEBD1AZnt5X14LwSQQGw02LqLiaQ0cbe
pzMxvxmMbLnLdx0TWIu/4aX2R9/ebfnI8U4JQ7QG9u5AdK5u3hLX6U+WX8OIzTzb76Cr1se2MJrv
LZCqC9dVLHZY4razoBeYAJf8FQoGWCJBYmvUwiK5qnDaKnIaWS5Rg0A9201OQ859ok3LfZRWZyNd
KV0jfU4qYu12tbLFASwQRUtqOk1wmVYLmWPbyKC+SaIGd4qwL9sYRx5AdZlF91BJ7zysGqnmHcAM
EC/dyyrMsKzukm3zt7eV/xUjt8VwV+0nuoSZddwbunYUD6r8Uxvrq6GoqUi3dFAP2LBS0/ZFZ3zj
mg+XKbiOeVURR20RDrGC9GlkPv32QCN6hXk6bZZ9gZo/CNN1wcrUf15l4kJhnXQ6HxkJOhDoEaM8
xM/XKn58Y7i/PHFcepvtMnwjpEcvoVFeLDDvnr3OUKADMjCT2EmVPzT59NbO6mF2qk/K25sfzPY+
mNkSJHF7+x75EYpPxM7FI6Tym9k7sQEYYsnhsR6dR5eKAwqvpeNBZLewllJmckynPTsgBvjaDv1+
mt2LybEZQjI+dnmCXicbkCnrBJQrr19ReDx2g/VGDsNBZfMQQajR067+cGSkad3Z/XbGvulzUN6n
WWG2hSEvcT2PlbG6O979JyjRMbFKOooEeC0Z37lRVIQmYAn9sYi6Zoxo6lBTLx3mLKW+2fhWRKhs
z1a/TicbaXuh+uPgI1b2m9NcBG/g+6CXQbAXgzpmXf1iNesSeqZ1uZ9HjCqlL9vk1bs0KLowI7kP
hQ5YazsaMUEomsItp6Tg0nHk8IxR4rlPPSfuxuavdqwTK/xvKqdfk9uigM4RirR2AhmdXikIPmye
7ThY/2wJyaERpjXFqUIJKlbz474c0b4MMc/ydfb4kK2zDKED5RKlHYqgFNV4V1iv9wmVrgh+O/SV
d3/1n5zlgfyi2K8jv3cb21OJEDvtYOsIvt3PWT8h8cn/y8R6EJt+YMwSBZfxnuXrn9Jyzj5vkJY3
4KSlFttlpM8zgfE40ZLKptJH5Zn/VuKfd2qyDgstHRF7RhfNxl0XZr5JVG2pY8J3D+PjhlS1KX1n
t4n+S3kwT2Nd7r0CBTRd01ksMyUxC9QFTGhG52e2XLDCRr8jbPmF7Lg+tIbxOvTMTdznpsJe0S7A
nCPVG6ZrkqNOtGtjDN18/jUqdctLH1zXQslkd9OxneUhrwEsfO8uwk1jB93mHdJZLFvC50tXH03m
gHz0exZIrCqm4i/1NeIIJN/9J3m4VCAY/MbLKo95J182XMwS37tVnvwI/OHScd9A8TdPpZG1FKPb
a4khqu/Ii5jQ8CSuLdGTz2fe2kc2QLpbq7rgpkxVvHFxDZ/pKFfClO5zZrJ5uS8IasS3waI/Ssf+
4BbGCN9Jbp9BNBdC+eKtrlJMhUV/GUY2YDl5C5mIa0yZmu205RAFtLwSbzKeOCneFimeygJPjDWr
doUx/bs/FqTmYLpc7zEN9KWapz1M9SMo1qswsxd7nn57GDbUED/1Wn92Y/sg/PLM9EwYIDWIjGn7
B2dxKhzxPDfDSCxBcZ7H2Tzk1cRYI4jUCgXWW8VXNdh/B0PxwRmbzEoC10bnVojgB/uMCMoVhVL+
6WzWx0iKYgdGHjXN9ICVx29HoliWak9o7p8MBef9sSZ5elpK3wjRcmWonYfPydEvHuzaDjH+DuId
yZtP69rrf6WErrDn9N28g6BWNj3KItu77nJxsQL1k2rv5dMfe0ooyghVjVsNCD35gFWMgpzU4J7G
Zb1zLY/rHeCg/ngbq/wpV31k0mjHTtPMu21L7473eWyL7TEFSO17ZijT7rNiILBal1/5tD0XUmlu
gjsqgIaYnHUjVy+Dsaq7wiwel+yYae9CqXz3EzGbXToH/43KuASGfkAy1sVATCeGA+B2mfT+CcqE
JnVd+r/pXDVHS6XlKcgWHZlT4MTC4QKj8H1H1huKRl1qf3n378xBrS52UF8yu//2MvWvzexYtHZ8
/0ABSG0pjSNy3W0n7JoKVz7eTY81u31pgwcDvkyuSBStsvo0ke6QefaqJzyTWzfuZPpaW/otWRDi
+flJWPO+amFTinvZqoLbUm/7XElmvPFJXZh2muoJNJcBh53ttp+qUMht1NXmV7yG1plz48OvbZBA
0e2YTzqvtfVXJGwk2ez7wrzKqo6mOkMxNJyA5qjmUvr0tv/OyfcoJ5nu9NocOr6hXAHPbWp2Ap9O
fEiXOYz6ODrTdQ2C56ZFthkE6qsbun+QYC8N1wCT1e9lB93aD64AuJWRV7Ms6Yno1qprhq17XAIM
7JAfirBPgcDcIPnFeFe0MFE5aXCIckiYo2E/DN2ZGaR8729VQU/bnhszA9EtpY1kJmBYx7qsfX1L
6J0yI//N/MUVqRDE2+Lf3HW1IgDbfVdBVOuUmQhvOqlgiY1ivqXFcssbQoyM4awC94ouEawkTf81
GgqAN/5ur8GfVNr7raVOYAKibuRD3pQc30xRNgLlD1BixTzB6tfPbud8jKv8W4ngVfmU9ZrXf99/
s3YOgp3jTfNZt/UFR5pQlsZDZjSHQQeXZO4Z+RswP8vcsoz5e/ROT4hI7Uw+5RbfVtZYCDP70x2H
Qv12bFQAMoMrS3sxx/1SHyyMK/aOFMxFTe0rzezRMsjTKbwK6BTdfDI/l4k+WNN47C2EQfn42K3V
IxM1n+Xon5a6fQ1WbuLRAV8Oxt+9G/wzLLnEDK2+lCI5+bJ6wF2W4eAASNRYs2eKspAyKy6b6ZUm
PRLCqKMcBcNr18KS1Mxa3hX+9xOjSQ9YWh68tojvPyeN+5haOvnKMrc+piw41/UvzGcdOIKui9XA
jNTvaqb65En5Eq49657q2jyNjv8qbCbsSQBYcxE5/nor5fgkG84cULRZDc+0Pr+xH//pc/OWi/6h
7Zhc9XQRLkO3r+f1RbHMDFZL4N/7Kt4mJdd/S5Ede4NJJFFojINctZwRJ/6dkFEwjHZoZvt+1rTq
y7KX9wa4MmoZl0BeTKVUe+mTsSRvDcVKU7oBiXJVvrcCHQEfl58VyixHrn89Uwehl2d/68y/st6v
IxgIYWTCv6wEj34tIzioN70M3XRLCJKPXbP5aMvmYyHXDx8sZpyn7MGmetbBegF/BStrroXbMAXp
F1e0GrEaGE8ZgDUzxYg92gVSi8HivZXdq42DqfVBM5CrRwWIXUXG3NCYTQGY0EINoA9ZhY6bN1WO
er+I9GrKgh2CY1afP9fURQyBZYdgEsxOL96ZXMg1NIb+UCxzLHLEUrR0j6PpHhoXC6x0+mdSgd2T
grOdYZSovgpGL5ZPoRsdO63XxwOOBszdeH+Q5D3o0v8pE++QBdvR6opwqtu9DU+2o+/hLF4Qow/E
EnOEbvQ0OjO/Ntmt+8yCk9fOzaEHSXzrcxvM89Qbe20ML5tyIjUqqhJTnKrEelYuB1KZqP/yCXBC
G8+B3uhR6uwJCvY4DePZbuSnx7sNe0eGwkv3Ru7G99/dpLC8tSIqvjojQ1QQvUk0DxqNxRq7uojn
Sac7A8O+jDnGWXcRGA7KRCrEcloeRlT6o9DnTU/vregUAGByI5PsVg2//bT8StbhRhGv7qqHA0HT
dyUVEOOWXAnq/uv38jhzuMt1vprIiZC/DtVZLX6Adk8eTMN8ablMEfg/rVu7d31ScKTHjHxVvfRW
+stEbsXIcCdRQrMWvbDL8sN9522dsTdqFjfjw5FKiwPhcoje+ubArMdzErShXHKy2efYGXwk0f4z
wPbXlhuvHh3aRK/LJ4nFmjD0DtBQT8UeRR8GrJgSmB9bZoc5JCbwhXmolYGwuzrO97o34Nx1hhLZ
TfDCKEboLSgb5eSIWObFw0q0y9S3KAqBpu2CH+rtt0raqPDbw4o/xNYy3bRJRqQatifzI/8R8gRm
37C2rRKNI8gzPrDIVv8WWfcLAtEI6dgRdjZ0WEjkJrz9IFuNW7C0l6muwlnSoNTe9qEN5r4q8ehT
mbt5f2B+/nUx031it7znLfibYEuvbEQTSJBEBcznLq9YER4cuUSg0pFR2vFsmYfO8+PWVBFuUeEy
omqlAo/SKT/i4XHtbTNs0+RqqPqxI/M+TUBm8/pMhf3YEr8128H5vmhR4gDCT8+CarIhRNbBba9s
l7gf7BXWPz1M/fy+qumI0r9F+TWGy1pemAm+awmYdcame3DiJcuPnWzeAma61809c3tHgUvzwwQS
AwrZabEFw6p+BSXMjpfLS2vZYco7kkPNKZDFHkLyBvhx9kbMezkacm71tgF+lHVPInjJzLEynu5X
mlx8c7c4TXS/cRZy/Mq+f+3M7eAn9pvc1BsokNo7lgP+jGUKWFR+XqUZITAPmJ+rHoNywlugt3/d
h1+TxXvDM+mItdGh2+A1c85ILjArRumF4YFDq3AfsBpmKwS1UbuAICOF04E1JZe8m9+SIX0APJhD
Mys+sV767OHBPbe51dL9qIt+YcBvskKW9rSz5/Fke+nFg0iU3EXwedciHZ+4l341ZfCounsAYrUP
LO83EPV1M+0zMOqPqYvjLLvtrqY9bBSySef89VUCijn2TyTZ7BPUp/3o9zEyhDbsNAPlYMMjC6+6
69Pvh2fbsyTnibExYNCKQebEvlcjJab72+Niq4atSCkLJPdORXHXHQ3hXOlrEkwI4QPwhBEET0SK
KjNsFnWyhxL0UaC5Nb3HfGviqpVoI9nPNtvTpuGx3BI19VvHCbujoBrDYLndAQMvYBxcby/pXEd+
9nx/FEzWzggTjCd7SvdMhYwIRpg3kMMXSZHvK8MF0uSct736v17Wp7ztL3Pr7j3HpRTeiK2b3hIf
2sNpIDIsxq3FcOzBdDBdQPGWxswMfXDYecp6WwdmnOzh5LfmJcASe8kcNzLt5AgeTrZay2xhn7lY
iJdch2uy940NfZR7XenZia2HBy/wVJqvcAxHfCtGZFrzp+sk70TJHJh7wNZBHex8+kYtgK6lC40i
PWhSLq3c/antu9PSn3s1IZVk9sTPzj5HHQvzJvUNeB6ieOgQqQxHaGMwTQ4vfv3uz6fvf4ifKe2N
ncFUo0Rgcn/wybrdGuH7uxk9Z3MHKM15ibxC/2u8Ll76DQFg6Ua28ZGjnL/mk/4zaRxXlsCLjZ6R
1+HXCpKqxaTOqSSztjLcI+1TGjrbs+Ch+MQxxX0xo/+pZwZdgQSVQGRfB6HVG+auU8V7uzLQbnzU
yIjAfTwEhoA/iAtfUDPvi2b51l5GF4+8ZJfKANBCeQ+Zw5Ks6vPgtBdG/natSJ8FX4oFf646JFxT
0IEUlXHBKkYf+HfgcUmQK4FYZerE725kW1VmE8u0umwcTTzrp3tcqXTKb4rjD/wmA7Sx9rdJQdSV
scHsSpMaTAWbF67fQ8ZWbgI0l40eQgv78ALrhvvLErV1TjBSLazxlnVq328y9g0R33ebYw74x3TX
yq2egrT6Mrv/cXQey40jSxT9IkQUULBbeitRovwGIak18B5VMF//Dt5meiLURiLBqsyb954kPbX8
wbQ3Bprcf7wwP6HjXWY+8EbQPUL3YOpnbSMYEpHTUh/W22WnlaX9s4FPJRqsc13mp2T+5kFYeqzP
5e4rY/fQluJZ5NXds+xVwhx+gV+IHAWmscB76U3SsAWtbVMejTF9G2t9bBbDeozlF6vAiQh3v07r
iRMfbWzJ3IPMzT33/1focoLmY92sPYS1ouDatMRppGddt0NSrBJRf495c84LCf6IoetK8r5VfvmT
ld5/hU8wOWUAhLnZXekwZpiMWxe/zyzCaifr0TlL/M7ssZswD7u48kayEdyr8i6q6drmHW4Uv5Db
vBHlm+EOzxQx3YY80m5w0LckQ2umpHO37zDDEHudDtZs9Juqr2mn4TBO2qSvNwROzRkLCVNIRCrX
PppR8L0Ytp10rA85u3/3qERvbdp94mDb4wymABIrX0Vr4LJn9puT1iFVIgsMZwVzj3UZTAs8BGdZ
h60qSZpr5+TOupHgSoYRPkquHm0KmmHQ9z7pEHXYEyTn4GUqm9fMQvPuKnYUmb8yHHaF4+yYYQNw
MulPVfxTxPOuzSkxc3HRZBvXoRgJaSTD1cEB61vGc0Hoac26gZeRgx+6967JK7o3hjwEiUqe7+rg
C5TmwnRWbPtB5jea9pe/H5wNBwcFOxGKIBuPASmhkf5hlVLYkC95Bkv6PRKworCRDwzQjVWiARNN
8T8t0Z3N5Efn5fvk9cAcrO6QmO1TERP677wXU8YO3t3ogGuZsrBEh7Gs/FJNHSbrdn50cBzOs3u3
bOdpJGOyErWPjaKnLiT+hX+XB5CgKZ+yPj+nfv2eVYZzLA310RQk2/uBVoegw8XknCDQlF5aahh/
VvvRqHZG77+MuXpu0uLBUtZH6UWvIfEyBnguOJ6MOG2j07/UHb9YgcXfE/8Zmm2c9Clc36gBbBqd
zMeqmyn6SFpb3g15OCEG0WNToiJDMM7Kzlt1tk8/q6yfgtxCbtXnQSY43LlDJd6jMlYXnIX7wnc/
OzcnJ1lhalU2MX2Lliat+ZVveqgP7E6Fc6RSqETWcvLPd5RSvUE0fGd3erfzOmbn7bjTjWVeq5nE
sGwJ57lRyGxzwipTdeVF6VQdwyoPVsvJVJf4kmX34rrIMllUeiuHzPYGt2PIPxk+0nvgLs0otQzK
LlDEWIBA8qOgpNvZM64hN+8UmRt3jutt6sx4znhZerezsdCM6dk2cKuJDHsYyxzTc6MwqE3uQExU
2J90CAhPRvJP5PmZ7DlLF5MvMfo7Ru0Xs0YZ66vmkPg21sro3Va4bgPDJ+mcWY/EoPfExALGXN5H
GARHmc+4ZZKRBn96LDs0bgInQe++2GMBJ834FXzAGNMepNavDifKyFEfjZKAnjlviyrZqlY02NHr
o2cVp3og9x7DF0KR3Fu+uHl9dcex/VbbaPKkU65h1P/5SXaaRmRVfserzOXFgvVSUsfQB0XwWwKm
OOF4ttEDJm9GvoXfo0EMpHGOZBp4m7mX9nqI+s2iMjqTfwtbQU3P4o4t1rB/bqspWUtMqPieb95c
vqR9/+3MjsaoQ5JAtwg8lfqj59xDlNj2qXlYypDeC394Wrax45xHw1hb4wCmcXmuAif4Tn3upyK6
F+gZVpAfczc7BlV4GiyydtDWcBqfTOUes1w+TA1JX+LvkE+YUkwygkecr1NVv7TzAILLuwAti1ho
5isqyaFbG15xK+IGj2/av5BfRgQdyn1UpwZm2R5vEV5H2vv0d2n+3Np77pFc4nx8cQf+fs4nHAJ/
XopF0sWUyXCfThlKDx9wNqdZOHEC9yWqmUjO8urYw7mc7Mex9p5MK3/sfPUyRMFH2I2aZqy9JA2l
0/LyWouXRVNvx37xAIvzuHz38CqiVWIBuFrAUOiGUjWbjimaRdEb4+oyeUercb6zIOvBVJDlQDWF
9COjn+yYNRXbeQiOVHpPVVJ9isC/RiYeQ6MV/y8uQUCsk755LP3msPRHE1W6zezbCesXUWMuderi
IZTTAfLXafCqi90gdFKNdwF7YC1RPlgSwa6t53gvWrzjncmnOYTmtrVtVTPVabKN2bblo483+tAm
GmiPwzYOrJnW4xipaF+JNL6MYeo9WxCV8Oaa81vaUiETGBNHPZLp3vmmEf1CICBYVzl+tmnGwX+P
SZ7wsESqfChHDptxqo+OqqAp6UmAagqWbqd6cDA569r8cDnhV652HpS0IKstjkpr/IsrLD01l8Ii
AxiixYFIbTLDSOFTz/Tb4gQT0fgX+BMycvfP7cNTGBjelfA+EzEMM5s0JKykRnUHcbsUevLbDsP7
UAAPq5qYgyqf7FOe9Ml/TTDg/aBkWC/jNFeIECs7s5F5oHtYUaoOhxHXB1Ob+AcDrj5LmKmrkuZ/
totzE8AgSrpob0wQtRRN9vKVqOs/+IEZiOf+Kc/CX8SODxarHCqUVnB3tbGqBgqjIozYXQrzoMo/
0yEhKOfX4cqCs6RV/R149jnpeIbJhWBKjae3Zuz1bjKmr37MD5DwzgwlHj287LHt/2m//syr4RFi
398idTuBfiMvT6VYgynQ3Sv+juhAdUfR2TMPZfvXO6H8N4yDkO3sAq9yBvBs6H5DLjrZMXKJnO6X
QCSTQeS60ryTwz8OrftATAhnWrsjdH/BIcQmFK50uEQvcRJehwo+a8uO3Utg1wdvgFWHe+YpCsaL
QJPNavUl1PjNUeXv3C65YTq4hDihYrmEA6ZN1UxXBoPlGh/Sj6XTZ6f3MHBMVgeLx9tiK3gKDaH2
CKmfLAI9wyEhxEgCaNPJIdnAM9r2Mxc9icYvp0ivPbaKtZYs4rFUcMNJ/xSlDhP7ISthJOqTG0+4
EiANbFJDf44hobbUD/6VYzgw228WCzhFW+C197wPSj4LuYklkMa69jpggv2yF4Bje+XiQd/aVVJg
DqlRPNxGPVOYmXvD759sh0qA3breCuQB76gE6qFt5zZpwUCAihej6anO8/fRiCAJzlFwTL28vVQV
wR05WUs8vZ8Qv8z/wrr76mbLfxpYU07K1T+509LQ4f1dd02XQL6qGGEyUl4F8zBS3gwd7ad3bFsb
qEZd3Ius/WG96Q+O1gecilek/ZyUK5Y6e2Z+GGOV3kRzUR+NIVO/lpjF3p0jf69KYf5TUVsEqzjE
0SmsESnDbxk15FhiqyYobolbiH1QVh9VBd0OwZeqN4PbU8FzXRUyK1bcRvB5wmijM8fce5n1ZtL9
vomJx9AgghK75osy+78CUZczr4weqo4ASFUar1JL8Z8XTcWvxEmA0wTYPby0qVq3VKYHT4wUQL77
HI8cl4OyQXjE5nTUQIhWfI0kl9HB/snCJ1mkgH3G7MViFkbJWA4bh1FXPGlmNpNEHjZ4r9RcqEuC
RvOiXH/c+aXrX0RO8DmSU0P565xmNjMTiOzBivpMb1mN7j812gTrkOLitqqc0LKThKApSzPETNVc
k4xCeVY2pLy5Ch/4sGQMn6d7OVGrR+34D5mH2clQBXfy4cym2oDYQzZU7h84/LdetzcCj7ca8wN8
pxw/hIYkJUZGHUGfvIZNBCWkp9boervYBmDJgR2hIMADHvZ9Unp0lME9EZjRO09H10pXX3kn/5O+
D6ZV1VjthdWtCnbi3GWqPkdMGq4dHZQ5F5weFPR05edMz9ZqqJLHoSJyrwfC5WRmi11vR/C03I5Z
Rua262EcrRpaGH+iMjvcZJFzRBW+DZFjY6EuX2RuzeugoLUnflRj54+zK2N4ee4GS34EHu6j2Ko/
safY22gc/7kZ/LaE+iObmM6NU5l9Tmp6tSx18zwwUm6b1R9tkVaXRuLXroKIEVvJHDNrzhZW+SNK
2s3q/XQf1vKs46oLOcvJaTQKX45ZOhkuVkwbjjXlMHDn5iTKHoO30VyUlzpMmZzvka7qwRHpg+Fj
t16WN9bY2VZEOP/rVfNn6m4P3aMGbZbfrDyh/TPhyI7/Zo4GepGB1hPKGPfSymEqF6n0HuXdY9da
tzHnEnEUqgYRx2oduOWXjGlz7b5/ipsejFv510fiD/Omv0XBgQvnGP+Kdn4y8vRa51BDlv8pkpJa
kHIOktATdQ+eYE8Sl+Cgdp2FYWB1fDLccvEBQVej3vgKih5xMeTN8PJ+3kC6ac4yTpyNT86qSadD
H+HmgrBIFiXsKf4OVVTtxdh6BdaK4DkJ2uSIxhQvmmy+9gLf/A782XjqcLCdvMmPvQ2EyrlfNyMn
Ff00ljsoM+1G4AQ/FwZBnikOkrWPs+JcljnTgdF2eyKmmi0WCfmizjXkRUZwcffzENVPQ5PmX3kr
TCZuGDiZBgtPZPx9E5GrwDTIwzPxKj+E4eYnFoOPf+C2SOv2KPoezS+stGfbqJsXWeAVnRvM0G1g
ZrehqzW7Rv0AjKzVC5JtoWKa5ibuqZWeeNN60pjiSdLzNo/qhNm73PdTKM6Z9JNHHUXwUHpnfu6T
fyE/TY7nJ7e+HW30v87YMs/xrajEF6BE05FPsDABO66waE9N/uNn+TMuwgRrsdYDJD+APO/5EgQl
rwRa8AElhJ7JHLRzRBXItpHV8PgWYHu416ukfCDD/urojrh2pnP8Z6UR7XQcVvMWH/zwXiG9lTjy
1zoPOF9gT7n/jbXwH+KxJ9CI58v/T4CYqtbwK/NVyjECBTgZumuX9wpSSCgimDeIIux+JEjUBvW3
btDnzIiu2gPWdOtxGOAQc8R7NRljhK5ni3MX6vxVpC2jmtiZQmamA6430pchOAW2P7zXUyKO8Ugc
spr1XJMOF8EhZYHAEXqCPjjA4ZF0LRNzkhkGG8KN/gkQ9Ai0pRWXSE9k3frY+1NDZy12aJYyc+8Z
1n9u13A8J1lFsm2gqeuBUGdWMj4zdyVcUBP+nSYCXwYOKMZaBBie4xw5YjICZALH8Z7wOFKb+mZs
A+wkztZ28Uwpb1YY070qsDBGiT8oimQwmPg5aFY1N5MkC3C2UQBTmnXCnUPn9Y8ZQ/eqYpNTWWAO
qYd5OmlQqCz/jILneQ4xtnIuHwi3e19DPYaPKhiqY4H2tQ7Djutdqno8WcMcnQSpuh97iFAKZDke
ZlF4a2/WxKETP3yeUje5knidTxZ5sLMspwTYXM9S+cyKUamxVX4Q2wW7bVr/+hqf5qYtG+uQB6Ei
oODBU04NA8PYlIULGq37IKeIHijpIte9Z6e7oB6ya8xTdCUwGNJi+exk8wo8l5pYOop5UExXR7rA
iTwK95O0CZM/zfkErD+uVQOVV9o/eu6MYzU1wXOea73jxQiBM/Wuc/TVhEkmrMzk5DjMI9chkTKQ
4MWQ4zvN8vRbG+VENAko4Hoc6ng7OVowhDKQAAJrVvgSsKTtYrxvD45XcD8kCJKvCb0kdEwBctO3
s/7H1w3tfCE8apxx8tBJdWkUb2w+NPwVpRZ7EqbU0o++0kl4VAVuJJxl+JtamEZE4rHKHvsyyccH
xYJLB0qlO8bkRu2AIVOJ1TQx/MWB5CxW/3YK0TRRHVJiWLNhsiiG05GGPvVRxXpjrd06Zfo/SmLH
OQlSpuH64sw2QlkG/HBtzIG7DZtgHh9mtI3nENvu2hKTwFIRJdVOJd5Y7wVH5qaOOgTnkKOp1rV+
dhztvhW+UT6XvpG9BBJZBiNFuS9HbX+JJperOk3TfcvyqAcH1PM20mhSpcNsV0YjdQsPpfsxgNp7
KWZYdnoOYcXoxvuusD9Hq1J1tQOSY5b9vudiBKZg+ukmlU27dXw61LBOm/DRc7riokUMZ6QLbPC8
jTet8TwsKxCClMwKyfoe6xgH2jij21S+U79b0i1echofwvYl0TNtkgMhGnAZjUDgUoQb0zZTubUU
aQsSfC6IFN2fFDZ2WGBC/UKs8f8qYZdPwGyheUjWaMqANF/eqGzFuEtua88Xa51UzcptzGYv41C8
EUqZ9ryYC/+DAr8tMMisQ+juK3KlyAmp13EoBX9tGAAyRU9dKaPNrn1L3vOxonu9VS6LBbdpABpM
Q1Dfychxb1btDh/UIPlTYEJNJ8Gs7+y67pkHe2Rd4wobx47MSp5sPWyUe5hZ5lfE2XONStKJrlO1
KKnQi75sPEQbyRj/NNhQ0zuBhh+jz1JE1/7N8HR6tTrfIApvFmfTSdynNtNQk4hG7uWASQO9CeIF
RUF7zBLDvsejLM+iE/nOZr70VudZgus9UcW+SlB2bMNoLwaRumwVlKTmBrLxf65nBP8pVUE2IT0V
XCqngsBPAHqjPfZRSb7xrQlbjZ2WpYcOOMZaMoU9+l2Wb3o7l/88JYxnsgzg3FNXbRKBVOqidHgH
P6pJSjtO0fA8EomzZ1obR1Fs7HBcWxsgehiYm0Ye4hHzZiPgpNgNEU0LQWFnke7dxLMJr0DUej94
Uf6bcCntnJbDPoFztXa9ClyZR/DBIEgKaLRsjWDTWUy2iK/ITePjIgvjjBmKZSNsLCMYd6wUWJfB
acnyxd2HDFR1E50Xq4Pv1tNtiqf6kGmcGQc/hagHlJ4xoqnhJsxDSIzTHapuD0Zt2FZJlDyGSWv9
geAgSJom9rMv5ugJNEBDJLPO987gGSjHauwPemqB14V0z7g6em2wO8Gd+x8p+6zYNTTFNu5G5Z3w
IZaX2etQfWsXKnraMIVrpv7UOwmtm2QYlzj2z5QN/REqF+W4w7CRlTPOwbZ75sM1QNUsnfO9MUA9
dRli3vKJ3Nuai33JK47BvamCrxRP7uI5EfcUTQUURjkzY9Cjs0k6w31oUoL8vMmAXtRsbWQaevhk
9Z+tgvykDVNc8OOKj3TyQEHSglL3lSldwSohzL1zc6PZWE4RbJJomfcPkfs6ha56sYf5VRYiu7bG
0DPl8vJt56Q+ShHw0U3c+t1LkPrMe/xKxRsogcNjORpEd8zzUqsgiw4ffcCQ1hqwMJh0I2kLqI49
ApOxAHCIZ43iuUzepPC3LeT7oKyhgYcg/uzfpmrpuHyce0XoU0kvE+40frONFEFSYnJPeda4uKJK
7NxZEd/3FO1suUF/JNoT2c2G52qHVZLRXyD5p9CM7U59WAz3eVThM3bZdxqNX4ptD5MzmCtnFiuD
KoGVXDi2iGxq4axnCX5LuWKj4/YWR8nFYfKEPZo75k5+BGyauebztrY87xBkzckzuqe+DXm5YJBM
Bt1gu8u65qcOoptkyjTJjiyZv8776jeRpK3q+Cu0fZYu6HkTk8/gqKJ5Cllj4AJDIaO56ehNiwqO
dD5a96ljNB6OJhG16M6k7TBnQcnNyC6KZjxW7I1QZozhfd4KFldEPJS5cybnu9NRchbjdJ5zrgBA
6+QQb61/HRNWJ+ifEr71PMY302xw4bQXod5V8U6Lcs6TYJMmzEAL7zRLTIVpgRQPpA/LLkJwo6bF
Sjy8GONEo1E11m5KO5IsUFtXc+u0x9bx7UeaghwQcqT89VTJ+jLOLAbJmLZpikg8sSqK/ce5bBBm
osLOd5FlmLvOFPMGLQpYW+eZ/xzHrm6pSVUrqqUsJTi60hEcjL7s03Pe5ex1gN9KDBieBfgrctJt
0kw30HXpwXf8jnhPGj7XrmjoyhKsTVkNxkKqCason+xV3dXdR+GwsaGn2j1aRT9d86Hqv10buTiX
2fw0u0YFddqxWQIgkFYmQzQPkVPUF81ypacRdBWuth6lpi8xaEu3yl6xvgPScuf5NbYrhe9qbB4j
7aZ7gnXhzjCM5tADwVjlJUTCdiFA1I60sMOW6V9S5P0O3XVa+x3r59IepnsoB64wSfJ0xvlgQ4pV
3oqZ2pfwNIcswO5sZ3QzTg8dduKUsexjC+hN7lhLtewOkNXRr1VPILI19+BhDUQ70kixDUsvBvt+
dn3gQq5XOKc2KiP2O1fgylPHCw5xnhe7UiJ6qyGon53BHfl0pJHzBdmAfSFWkdtf6OzmBhxZxEAW
xN1s23/14OgDoBJ/jf5N2KNw8dsE5cC93VebAQYl1BPPRVQZiQTiVcWG6cW7Lo0YTFZM4vYO+NUV
ZRWkErvsV4anPrWF7mSQeNv6SUXyG5wJJT5PFpxOw1wz+413qkgBSRbkOtMSDTQ31ABzgkxbFbbZ
0ZctjIzcjShskmScMa2PhBn6aJ63UnjdkaC0d2VNlfuRqiL/Lnn+d0XPFDTB0P02+Ihb/MTzRwjx
mwx0NQC1TqZ6q2fjp2rzjJOj+zWhDWxSctqw3y3cUHl3K0rf3NYthtigMpttbTBTlsr8QSXs1riE
u+0sveLo5y4GlbZ2Nz5m1wdguOnBHgVrRUQiiDsX5TuRK/nU1wPaKKfssc8lmGiD6VURxOFZcC1+
q1Q063zCsoAzGUi6nzo1XmAgwRGem1XndOIc2pR6RpJjn5rq+qnSufXW9lwXVojdTibin6jr8tmB
u8ZqmNxjpYeO15VrC6R2oV+YInRHwaCY9QE0n9rJqp0lbIO+AbCSF9UYIANH7dQ06I0gZneR5Bg3
kSJkqLlJzmT9seP1RCtNE1RLE9vDlac5ZzqTsdKCCNJw6mRc/ELMK26Dls3aGiOXwsUJ91msxuc5
yQChDFG8GasSK6XEP1X4dbkebSozGbflNqw8QrOiFfdqrFPi+arRZxKWGM1KouEw8/RedSwL6pUt
tzpiZmspc+ILzNfnyZ1vVpYZ/4Iu7/ZD0vSXjr0wO2aU4iFMc/zbdAdnAAc4dBymB4EK1AP9nP1i
YQDexnGLozHnzWhNHX0ZRVm+jX2kHwA5ms9Vza3gSUmc1iI+8dBP2t6QtzWey7DxN7aMce0FIPLI
mJD6cFrKm9qYjhItd2M283ia8qQC5Yo9R0f9Rxb0jQPRl8lL4mM45J0M7a2ZZZpInaGrVTbJ7IEF
8cU1D7tyOSWrfVsniwvFbNdByOKcwh+o84g1Vc+St/U6TLH6a4XDs44NvHhzBfJvr3sAMdgu1iRJ
LBCbc9vCrRLWKxNuuYuU/JYUcacesO+ZmD/JIAM4gVFCPgSBlm9LoyaM5JDESRKf0qE4VE1Im4Lf
l7KSlMQ21O0ORYlA8UvUjzs3ss6ZP31PLj+W9ClkS/s39dWbzQsVVmptA6qBJLidmW2z2GvfhAXc
H2e//H/gJ3wY3UPiflWtx17V+hPhBYkXu8nUiFf8HpsiDNZddR0rva0BD2Dj97IELE5Dqkyj+E1X
Yy6gFwQbwjaIMPI8og+BCVhNXH2uj06fj3ww9OPyq5zwBCf4pFNLqj2gUpypsjiJKHnVTX7NIwxX
liU+I9YEqdC+JNwwFWSguUUjdXD2GmKbd+Mmg3O7imR7qTmyVaDvkDx2MihxOkeHOc7vE38gy9TJ
tKleqy4YVh2B8yZJcAc4CARGe8PPNo+wqQYHU1B4hlGyRmBZU04/JIb1KSzOfLy+btoSRSEbS6XL
wckisuY3ayQyHfuLRrFNzXwXgrjcGKK6M1ZhZA3NQdnQiK6NVGsruTa9vweNiOoX3EOpsDdnRyuB
kd/howEb3nUs5qtI8y2PUEKw1SySHwNC5SbALR6F82+iYfYH9nqEdoxigHlDZcTE5o3pQNmaQSf2
3dsw31wYTcw3342Cy6F4SM1ha9rhm6WZxMzZwbDFoRHRyUiCQzOSo+iB+SBI31nSo4/86njqI+c9
LvhuQ43VPksA4S3PXUTtlzoC1lFAKsg729O0owzAsPrbhz+19V7N4wY8Ln6qxR+d/ueGNyxLFzyF
LPYQwCPxpHiWteIpyh2gvu3QnGeBrraAVwEdEmuCBQYVYxXY/BBRSnRCb2cCmstjmAjvPqbjLpPP
OdzOhCfcN7ujP6XffiFgaVOzDhyI71P1bUTtajQ/MhRKwZvLlpmLy6IBcIWYZyPEHs4ex4jOPePe
SRdQYDm5cafJ5KZ5NsZSXviXPL7aG/MqaHAzD5r8rsUqBXyhA6ZsL9iCkt664B7cOL365MlRSyAh
O6FAOVRLLLHeBQqTRFp1r77K71xx20rpbUNCZ46qh0A3eCwaHo4lee9nDySqKNazNZP/Pv0MDXMz
NZMA4UkrMcAb62/DkLzFg2Izg/xHUPEI1ePdr1OLc0bw9HsbgYeowgLOB3bw5cHL1dPif4sHDKoz
GLq82qXGuDcjiUeA7TOjXJBJxnqI/c9saL6qxniR5tRvB+W+LU8kwiMJT37rJM1HCQwXxvo+cNOT
UL5zbDBDtfl0V969i98FFIlVTG7ZbPp3c9nAOcJ1i3COPWrWyq/Jvb2yFpclAQlrN6OFOUgIMdjM
Lja7wYMtP9WctURlRoE1lQSHtxv5GBOLn87JQIaVzSoUaEH4BNXUONudxYYeGTx2UIR8O+WRSlNW
atuvXRY9TBr3DrfArkwLTLfFQ708n40RXujDzE1pc8aOciQ0RgipTZ1joFj/3TXYVx36leVBsGb3
MZ/HD1YAHuzF0JNLQAxG3yxWoXwBeuD8Iba5PA1pOuwdDRUJ1Gc+q2vjeHhpRiajNY73TVXF+C/b
grFRoaov1QbWE+XzdIgttyRemHQXEemC6o3WzAzoKiIXangQ3nvqpHpGnl/gpXA2SMBgNpdDzQ1r
m28xq2fYR6qMaZtbEdA84OYsBsS+X7nqFQzPBZr3yZojWKLtXk3ASLQ8Yd+iRPN7FLd8ZNMfKWoE
YWRHuhweeP1YJPk79DQw80lX7oqUc7CIDern5imYyNwXQCA2krDM2mVuvK8j59p2S90e403gFX+J
FHkBVnRRt/TrpKp+Y3NkfwQCIM+eHoIdrw3BZK32Xo830CrcJ/Yn09dByGaFDCb7OEpPRH/urDFY
sfDvXkXsomIbAG6MP9PAP5802ZV7hcCidWldoNuAQiwGFC7uSjpllh+gPfs9FrzZZWJAg6qc1Fi7
JMtZrTN+MpH/cT3WJoYgMNh8V/Vrf7kdK1yLK1bU/Ck+/dJBpguMJS5l4sAOtsbYcFDo3RgN2Im0
i34Sv0EgMNZjkfJAt58hmj8IoFM1Yc5UQPRazgOVeWcWHuwzO75EInxE2Xmm0UQ6861qo7LoGo3u
zm+69znlFdNTjxVmqLYNJ0YlynRLpPkXhsiFecVm5i1sWXWCvnPKxw7t0zqblNLQhz5kRtlRiPMQ
sISP7WFoYUSJ2AOB07ZMru6g34NZsE2plzxCLAxMC1zrBtJiqpgeLKgXZ4Q/wKk2miwiGLsuWnd+
cLeAIbcpezSDoIu2FacGHI+AG70e2eJkIkxP0X35IUDyL46m4XeS4kxrzqOYQzSgtB2PdIvgACp/
b2n1FOrxUvDtly0Lk3BLbyJ/uCe98QxaJtnY4QS3YaCONSJrVdiA8QxynUGFP7900Fc48yKgzjTJ
JO5LFLQgZOtEiyGDDUXg5lNitOtutknE6xfloaKWHD5aA9EK3EcnY84EdJBPdqWBzEV0HXX7Utdg
W+fIePEbDGUOTgkdDaxjyfRv4jLpF2awZY8eq1NciLVh0VxRRkGLThhqmzDZ24b5xIrA13jhXnHd
7eMac3BhNmsolj2TKHWV2NhdQUPUtMNuBPUlDePDVhPW897b51yhMb1Nq9ExLImnuokIcXTZTaDF
FJxwKdve2b65R0Fl8Wj1yujoYKvy1/fV2aMP12awlHocAfTvcu10Xobv0T7z1Bbs+itvBW6O9TAP
zdVvB2urG1LunWW2KINy2vqL19APog9tTA9T6TOWmv9qi4ZwnOfiocE1aFMfZqQi2Xp4Y207LJOW
cBfXR+2m32xW6L4Ubu9zVE2fLctVbyjsHqlJ88Fy+1tatO7JZtfSZ5EM4YtV2mCaggjrZoRvB1A4
P1FIgWRbMTSAEHeu8nu8jvEtnMB2KyZzvk3wxcAaxHDZVAkG1cB/niJWcs0Eebaer8xVw/Ix6Ml0
5DEU8PbqFG6zY+JSAXDnT7CU9ZTbKSgnm+WTsuGDOZ9zExB1g1NtFcSkmgqbcWhJ2Mb3F+Id5Rvi
cWPhCwSRuNweTPMwxADe0Va/DucBNLJfANcQ1oNmTLYNeUfY2bnGULOlIYxXbEJltOGWcmdnwX9Y
Lr11ZMuSkcB0QZ94jWbBPqO55CdyyIRAjvioSA+0vXxrQSAkUadwmBf/wmT44UCKb05sPbtN8MYq
2Gd06IPrWnI3B8CxdSzvcWiCBjA3TSCfcsgsjDQOdhOAK8W9O2Eq7KPQWOUsNdqDgDeupaVGclh4
rk1CATydukluqBtq047l/1g6j+24cS2KfhHXIsE8rZyDSlJJnnDJks0I5vz1b8P9Ru62FVgkCNxw
7j7oJGg2CJD42LBQIvbD7cxtN3009AlqraVte7/Qz796dnOXk/NUxd8Qh0YJJZ7RbBieiUzPkuJ5
Fc+HmGuzzeG1j3t9AQkEMxY9VvwJ4zZZCv3lt8889UOKbUip2oEDL6EuaqbJFuwQVfgcTkLPLI2H
ED4v4oMZmMTi0Rs1BYe52Elft7rnwlDKX8RkA6PQ4FO0ekeDA/ASD1Y+4I7nMK1GWtMFb2sd7YLR
2pdNTNrgTWu9tfI1Ne97bFR39Mje3u8HYC8V2BIgKDyj+Dueg1+5b/+qPNTiVXUeyvxmjf0pdFD4
WX22C2fj4Xqi+zJj6xWS3lrpSG2vbPdUCskKvEsvp5ehxs3WwN7OnLTfddD0d9/0wtWgpZcyre9u
5oLc18iacF9JtHuS6cMipgfrpxn5J26W2xnsv6UNl9TWy10jaHPF/75owrHTDpN6z9ZNShDvnD5G
mtwh0DLnpljJykt2Y6dg3Bl90jIc11g5UDzqGhqkI+NPeAV33bsbxQ2ARBfsev5uDP4TIdZ6KoK3
okIyyL7+7pjyhgzg0EThvkvGM7r14zT7FzoFX2bBy9H11maW0xNhy2+d8saG7vyFot6K0W6bXlUC
DQdRnpca6xTE7WzZh4istkFbG+cEMVTEaesuLd+EukZWGuPtYqvShmEar3VDvFVhjurPqzy1feV3
vWUMP19NToL/GT5Hwg7Rj+n0YsLZfWWI8a9rEsubwZIVd3AzRPhQ6G5a4pAKa9ACR9pZVOEjkAM6
vVWnSenEWx+4PB30ke727KUbPyKX9rszNbqzn0Z7T8yk9wiAw26CPmbhBhX2P1RlIC3ED8tKjwhL
fkWMLq2KOv+oRvhPZAFSFrBQREU3zwRXyxEBBuOvXuB/tfAzZ1qOOtr90gYr70hX34VTi0HC3Nq7
1lKO9o4B9QYDKcRXWU5Boad2n/n0mopC2wjmLza0IxEWEcJeCi3XAZwEkOmcQNWlTH1C/UAvOB70
CkxsLkiVK257jmxo7/xLUxPXowFH++pDpABwQ5BzKDL8obsjA5MXuuwhI1O1rDeuEza7PnUTZqFg
8C2HINZ/13bB6FgXac6N0z3/yPPURXyBKq7DlBwxjQI0FQU2yIllN8sx9a0Nw5GAVLFxGXkuHAvl
bMGcD4JuiSYb1aSZUt+y4XI7httlywiVyzr19egSNaNB5a8VL1Vca9uoi2GKO6O7t3sA8nIiPox6
zz0MQYtiqNCzkw7/Z8d2Y64Dx0fr1M/FFm2HXCNktU9zrsEosUyCpUF1IjRA/bi9ups5jwCwW3Xd
rPjxJfa9HhOMtoiPWOUMKzw8KE80o83QR1R8lG3F3gdym1i60w52MmG23OKmoayat3Ydgnt2PUBD
TicdepZzv9Uc2r0AzFEc0pneRHk034qWN6/TQhShvq3dW5M9idJNzXoy2rUPS20tKzpjvUENnS5E
tBZmjzGnyUZtDqBFjCRzGC+zKlAvdXIdqv5HgC1gdSXOzgm1wFo1EC4fjiIoVFAPFhqVu3U3Zf2x
tIR3ktqA8CLz8us452obtyhqRLNXAjkHtbogTUk+Rqfxtuw17XZK/HndIdmEnU+nz0g4S906yLah
7v+xOY/UxG7Oa+nC5kAPPsEPib4sehOLsjZPemACQKOXxdtU0IQYg3Wq2l2tTwJs7yUVM43tDoLk
WXrNd0tGhCbA/2uGJfxVp945vvPZDsmhHdJDbOJsTlF0Y1JH82UNlTNqbqgm1vaAShd+BXaPBiM1
gYg/ZN1aizxo1h6IxlQTN6urfmZRM+PMRMNiUMOJZaCGZCDusYyZGQHsp+v2MQWbg3w3xqu9+zTR
CquBrlUdz9ZB711iuq57m7puRIGMW40WnQpXedyUtLq4F0hWV9nEVL8ayCjg9qK+P8AXX9W29Ryr
ZDkY8yMWBcSBaCswtKg6urV2/Qrd+U9no42KKlLQVkUlMjw5k39K8Qo1Su08JKqMKE+mEeybsvgd
NUOFdlIepji5jQlV0dp5gdV0HTrjs5nHl653GO8nKU0xVmpjZ1jYjfalBlPcKX4IqkGRWVzT2bq6
pY1WJv1smcxrNW9rNdVFULOrwM7gFRWdJohLnI2MC8blsoqqu+2Yl7I3mF0X6UeT0jgCAAXD8EQt
8FWHC+wOwl2ILNrO9nAYUhgC+lzQXNTqfVibLyIXG3dOz+r/7Zh8UoC+T4eQStJ0Dj2MU1BX/866
ZhO6w9XX9bNT1iyD8rNSjJNWju+e7E+F3/jK/kgHsp77W7oh1MRaZiS7+YDO7YCohGZz/4tJkU2e
yT0Sm0vl6FsTufHGNyXtZ3lF1n0VlLccREVoxeDnFGFyt2Ln1lTzzfg3+DJcMO+sj03S+SS62olw
lNniijrcP5ZHXCEjqpHxW5nzOtv4fvDi0XvCh5CeE3q6oGof4ZS6vyi+0IuK0uw8oNPyOrBuQeV8
GoWxF/kEHsogWlkwIeW9OozlcHEQtmfpXBracziOhHDeEs49Iy/+3doOwaAlMmAjMKMGjCijmBhH
DhOdMXcGUtDCbTMJuwmtW/qulMyNjFZsaPl3QQUNo1Z8xt0Ez3AYsLaWM0LKUK0jR+QuGiFKiGsP
gsvuiO6AAlA7/IJk8gCViau3E7AdKyFLqZsbg/gDSvxqiLEG8zP50RfuUnj9NoMoouhZHrO3dvl7
QC8H8xlibtguVaU5bTxx6oUO1R+vXFVYqEM9XdrWNG7bETQFQ7Axlc3emtY5VMqauIbhTSw1KOUC
IYf6eqDF8OmPGpwqJpHLdM0Bs0lM4NcBcprAPBh4ttNXP7Qa5iOTZS46ijwZra9jFRrruo+e2Ekv
JzAHnAkcCR1Zn6Fcxd+6cvYY2qY3a9jpn5HVHLARtwYYskxSminMV2mAp5VTvlPjEHJ0kO5Hyvek
iuE0DDgDyZ7wgSiKREBT0aaefwqZ3GxaxQxg0r2yERbWKW2ywJXnImI2aG4PPXwbouoZaG4GUcO0
GDIKylPN2Mw8xt92IY+qRjJP4sywyP1fIxlc7tps3Kvu48cdMpbi93W8RXS9mQPOzoqqZi3mlR6g
9W5jMn9KQ3YJ4gBgzDIwGE6wRPDws2ltl/O1lj0czmyEhqhEyvOlMMMVqsJfM9oXM2NWXTIw0BMo
ZPI977ODuq4oiMD/vFO8PnOErLwsfQsQ64cj5C7LI4oD5c/fJzaxgW7dUqkMf6n0e/7Wk+0l7fNL
KDxyXsARWrLXC5WtTmtOtHVlMc5Kweofl8ZIV63uEqnjnYvAJ9BPqdFC39HCFMOOepUwClGZPj65
9H6TKF6JOUAY6e3C1N3ZpEohUnD8XZUe3bl7vX6oUu9e2saGgSLUrsJkLMJq76XAuj4xjg0GonMb
7bNA0HPDyxDw8nBF0wIrIvOWliRLjPzpmSQjZV7bO7oowBZTab3nzP0sJsnYpDktDca31Qpl3mDZ
cf0DyEK9YNKGlR0M8zoL3wsOul7Ya8FrS6KLIFi+ZxbjpClqGKPOIMZ7W8fwrJ3XRmAArRpRAoMv
EeGXXpp7oFC3CBDs0HifPWog8ttXDKKU5T1bMibyo/MEYXx1ZPkDBY/BYpa7elWkcJhcxyE7YM4G
F6ZeFvNVj9U+5s0bWWvyh6k2ja9lDiyJ0cGWFOadEWdJuJ0p0YNpraqWsh/+JZRmpP9T6w1d9vhP
jqMkVTxnyTz+XuqgfuntBwujBGFb2tRmPfPeWc2LUZvHmplDyiZo2+uUDv588uvS2sQsirotXimZ
bSyfSGkuGO6wkAsBRFsObfz0LKax3N4+oJgCw42SgkSjJIsY3gKLXJV40WLrAcbS1ns6cRt9yJ+I
IAB4JZggD0HyNboxy6nF54yGJJs7Sv0qix8wEnYSa1fgYt5bEFUnAzOR1JUOlPj2y+16hpmhuq9N
I+RTjvmfxp9s/HeGaJWbKdPhDKZvBn+4VzkVFsIjdcTyFldf0PdOQk5vqe7cPJuyLfXgDOY599w2
ije/DU7DLD87Wx8XagZ4DCNcQqyrT4Gq9YyXpnHwlPedfdnmiso04tuOnEzrb4BsXoq6+SkojGqc
ngvMqh+FMp7UvItM3G0xc5KWmbjbVXv1y+hjpAa7c5DN36hQ2Gh8oWv6JiPkLmXPkR1PVjQc5HTR
hhmtRuCaVJNRguXFV+gm26yi0Qj9FjE485NUhIvc2PsVMHUv999aRNsLx1XeSI1e3oUXB5dQY0aS
rH889yUJVCvtlUBANCB7YcXlhJVusCKIWNKw3hVWiBIFSUdPCQMYRjxaO1eFgUOdh6gtXXpsuDGd
qI2LbTZE0Qu9n5lw37PTK6gqm2oy4KXcNacPElscO6I2HB5iEJRhewntpCwT6B1weOm5agNOgnZz
1uv5s3JQrI5jakIZ4AzDkmrPogBiVH4Q5Au6H0LbjAM1WI0Om+en28idPruqRAY7DK/0N940NwpB
v0BD7Un3ysElXQw1dEDOJcMxdaG1+W9huateNylCNNfej+mkMmNhklZTxrnEZXUuG5wSnO7iU1xZ
EAbuRNffUeAWy44RBrce8lWNpIKQ5CdtmFklwkMJ9dJKedBA/TNeFDmP1tK41VJM5suMpuCIdGtS
tCnrrQwhhNfUX3Ydn/WPVdi0tbrEp9WOmhK9v43oijwzgR4t7S3T6vkvD0uEpyOJWCjNM731LGTP
IE0TUcjMsDpl8Mb5qcLwJYc1AHLytwMJTDp0euPxhsBIEaXGM/6g74z3vmA6+lJDCAgD3AaNwrs6
jWHgCdCR1gNzvVKbNG7dhBNRXCh1Gxrcaug93qwJ2QY/DG3+vpu1HRadlPDw2a6SZmPU0P5NVDVo
Nehy+QX1iWbnzcO5IgDXyLJIA3tyVpq7+JJzBOU9tAqz3VuEKo2ovxnLwNSm3IVaehpI90nwT54i
iBRoomRLfBN2UGUGRFinoUobui3ESswIjTs7MIKXgGEmcgu8fZziWIjZ3U5lsvF6BHmZbyYrgfdg
VNqHVjbRtzXjJy+m6iFwnI5rVQ6hntySvKwKeqwI6r3imz3knY4H4iLDnI9TjdRnyrN+AzQ4MIiU
ykPcTECXcgCJdbYvbN9nkCEv0czWWvquwBP0wVBM9qwLPYnhpDC8BpcY1bQFlJtAL+7xniH+h6e4
Nqfp07KLE9vbzsf/GybX3p2TW5/Fm6TrrkxOrdxI9Aew2RV0V/hBcWavE/zmV1BRtAUliYjjnn4J
Wb0g5SCK2Bkj7V57nG5NSM0pyRBo016hB9NYIVPdPTqMczyeB6tIX6M8oXfl9N8zIp8d9ShVMS6u
etDuRVv/hE388CqiEmQxmwyRf8pv9q1637vyTkN3P0nUBEOfNr88fPSIHaHSDbR2e7FiouHaWMoa
LqYq550KK/notOJsDzH309kEmflhy+YxKf5PwFYP8mCVDuPVCrUdOIcjWLqt2/THZkx3FHtf2xCl
HjSnDLaaImQPjRKNxgTMBfu0KtMVyRvZObNe3nKW4Dla3O8MgnJZKt8Beml9ByyoPc1Fsa4dCnRp
/YaryspI3L+GaSP9nk9aw6xVnNJNS9IcLQZGFkwzYjOCW4aMMMZoOO1NnUVgrXpk54Wp+Du5xbwr
o5woZO0/ldEOyn0WwyVkTgsG9wYSVk9NOJYuJlXVLeYKhYO+10WrO44UVfN6WLiAiGcBljYGrOr7
MOKDbviuqvKKTspZzQwg182wxeqBkEiVtsokXDseMewwcFe0YQte+al0MuPUXEqrlcvKadejhSYo
YkJ8YY5iV2O3kWrpTp8pZVZKwjDvesEEo60YJmHF3EQOcK6kndvEGj0O0zpVLErFzF55OjQwnzkJ
OvvLCea3pJ1nDuGRTtrWUDj4jGmpLRMceDeUAC6AKGPAonYIp0asSuSJCqa5QsfGE80dvXWCESET
lguz6/Epir2/SHuI0aeIydpqPvUmJdjarOhrZ8ZtJGdK5mZgTBakSGpr+8it1Y03P6oWCovBx4u6
9WBBMgIan9hQC8RMsBR8TGK4mDYzRuqaHD7qXDKXH2nwk8SNVdwtEGkBM5I+g5uyAYdA9VwL6tcZ
U86tCANYOGFDn0py28Lxb8VMY13b27rDoY4RPUjUO3TF60j3fzND9GTjRkfXc1qWCKJKD8BH2L+Z
rnF16/GtpHNlj+NHkXJ05f7TY/AMVvwjq8khB4sYVlSMTDVJNb9EIyibaWiR9cxV960Dwf6U0vQP
WS/CjTH5X27efBco/0iI2NL6Lt3PVnHEw4ebkWyYpmUO1r0afLJUzLcJdF6i6dRk+2/1aRK6oXkz
M0uen7Mq2hduylE0h7dYr0cY9d1RPcoJtVY+/zMHZ/WKcynnrc/L6OsuY0LNC+BAelzaJtVVs8wM
cK0L93OgrJE03QK52j4h1n8AFDtRBsKXQo67sLOPNXZMQsZr29LeQzPZqhdi8BHksOuhRjg7+fwB
5Ze3qBNbf/TRuxiXSa0tVl2GCs4jzpBN8RxVdlEVHmcGzp9aPO9oxKGs9VZ1C0f1UYGAjSWizbPH
4P9QYOiQm78Aqh1Fb93ybt/x6sg9ek6EKFjE1vGSAf1lZTzGgUuN92oRWwbibH26FLQwrL9J+WiS
+JhSAU3IQ1OQLF5QsqJQdPG7AxN8hi0IPhDbMsXIL+cacobg+ksc7JSw3SMiY76Slrl7Qbe/zFGR
pZRdYl4ap2WHowdrI1gglGabS+9cZp3TpGUMr90YmtxbzbQuq88U4fiAwMA13gfn2Vjf/D6jLDfT
QGmYa+W1pVoN8QElDLUX54QLwdpKMA9GC8F32CC13QSaDNVp14yXva2jgeiXsS7h2z24YCe4NIAm
mGUpqUTaOAhij+KESz4OF8pEXkfm1vY/YfFMwfDxRwHHh2+cRwMRJHNxDkRd92XKf7j0DKEWvWso
Np7S4CxtY1zMfNiJxNijIlrlm85t/oCNF8w/5nuDASi1wDusAM0wPEcq63P3eZ5sTcDJcYV/pn2L
fEr38bfF5BgTZGzWRbfP2cfUT9Q0hrRq5ysMdj7jr6PYx6FLxhQhgiKxNR7chZGJ8wgnrD49uwSJ
fHfIqpXs0PwDdxSKJtPtH0M+ruquxJn0z0y7xJPuYgK15gyfPj3ecWJD+u+BsWh0aW3VQ+k4sliS
SG5fZqKSyvnCptPjRsi92oT4horYX4MGph59mLzlYv7D34pKXEy6AZ2V7mY0a0LNbWGf7p2G5kdR
pxxANjbnvUOONsEa9kyMJFUpdjqoO6MWk18+DQRkADzV7+FtYPVKENroDxa9KxZjCmdhordGF4O7
gGfY1ismJh0ew/gd5RBxc2fFGtT6l1pSOlELED8dfZMUDIi0m4oRDLxGVnzcQFioHiUl5DfTfrPR
pTn1lwdpzSD86LWPJKRJKHbV/DbApkRFt48gibQFcBlxcsEXWxnhFaZ4/7/Qftwk0W9W/cQGDf9C
831FaaEgQMbkgI+AWWc677SB1XdYnUmPAnUnRigQKg9c8+wmr5YX7Ji4Al6xt7X4OOOpTkCgzqMq
MrcG8l9+qZKtMuKDRwb2SmH04JfVrUfpCegarVi+t23QkhJ/i4jJAqNYWfVXQq+INc31qadOWYtp
Xbk32CjovZ9qpk9wHttp7njIK0wWG1IKpcvpAOCI6bfvABUOGYL3f3in2nz61VAIT5Mntzadm11l
JCujm9QVhqO+T42XiLXheuWapshavapt7x+s7Jk0F1YnVwHd7MwFqNdNLd7hBZenI39Bu31Z8nqN
bAeeHlHGey1AxPIdMdSkfngS7ZKNeuuocxYsLG6cIN7NQQEUmHDMN8xamIMup8XsvKLB6WeMiF3A
bKiyZ2vDW56xXbI3VNa3+uW9Eh8ppga/d8x/Ggg9qAQA7OrHDKplLZprxg2hXfzkaaChWZsMnrHI
468WNUrhgvgyrr58cO0RIzkYmK5nJ9i7cd5c4Mhs6VNXC+4LqTrFvda5Fkn6ha8ebaWQDBMfj3d0
avsJDZ3ajZnoO5B/ch7Pn5Pp7LiVqamfcpVfSgrTAUxyMww+aJjUcXcp0fBG2ryypb3nWXC3ptg4
hMgdA/bruMtWlIAZh+9InN/58BO3dvA+8KVZjCSntLE2SKtXU3Cv8WDt+2gXcpLoFBUHuLbTSAzI
K5eX3yD3FvgHr33BCcJzY3zYAqzZcq+69NyZn+op9K08eAKbZwK3uIluUYHPXK7Rq+HD6eVRbe5t
jYACPXRb6VB2za1mi7015tdwMtXGqHXtO61/JHQxBWuGpcJ03dnFikUCtmIt7D22jzhxyC+e/D+0
Wbcf4tZFYQzjkLeoZ8OPXoVuvzr8DZfqlspRT37wIWKuh6/xa3CmqFhdp4Fy5BxH8qMI+e5ATlRg
uOm2mxROcTym69h/hjHm0x1GRDPVDZQEWyrRFMsCWJeAVkPwiiqUVe9DAUyIhVqJ4tZ7QEMRU6lj
hUncpdVuOHFSH5WigwRQ0L1tNyWdq5LjY+wftANOcZMttOaJJZHaJ+Te8ey1SxhhRpcegkaNQjU3
fWVddORf1YLBX34B34g3dGU57xkBfKvkxQx1ZknxrdHnqSlAu0a3ZW0g3/HkY2JQhI0siowt1L5V
ELiEvtUKS66Vqfnfc2jhX0XBJic6iDO5M6ryrr6g6KoFO66jp9sUGXdwTZlk8xhyJX3c00nedTWg
TqM4W2QGnJwj48vqnOBKDZIHD15HrwTX+EgNHZ2F1Jn/wmU6xlkOhtDRNuzVMjbeRNA+7UI/git/
LUT6nMzphVtlBMZyrINP9Wp0E8E0r9pIlyvMq2tnOK+wl5Ztee0qXim6tSqO4c5KHe0I3w2GhS4W
saueEOW3D/joF4722WUERaMNCRS1EnsKjlBn5TKblQf1H6yssMij16qdsEPYxRzQo8P436X35nWf
nPrpUPWg42pjU3V7vTTuapF00K1QU4LQ49RuFti47LgF6oweyLS08q7enLn6oPAEPgB+co8GIUnt
nYFzUUFNMUvFXgvmlWD6wurwn/bYX6ZpOnRz/ddCC72M6vobU69dnXkvRmtfRDMdQ19bwU/HbBUK
ijs0X7ShLulY/i4DgMgFzqaV0G8g9XqyCSaViEpH/NSthMnsYBr4EohffTyhsrJPQmBEigPTQZvS
D90P93pgH4pevKWOuEaBay/MFMSKJfeDMx3hfe/nttj7Mn7imbjFw2fHxP8tBtOR++k3FVuelWF+
yLw5Agjf1kGwN9kBqJltI2AfC6aelqOXXg1L8qEoBds+6Jdcqe1YHI0F3s+ext+DzptjWZuwn/HU
iLauNbOWA7GBkreqje7gVuEIDwnCBcdhNlYG2RPmlYOvjQs3Kn+kK4+2Vr+OEmsgz6p+D9yKJNbX
Zou3dtxcq0pSbujP+pj0S020WwqZex3XdKcytqGalmTa5yXN0SXmk7ebpfHIoDSr4HJAA0ejZ8cI
89Zk/cqOiVoSZCcfLnb9peESHYsb77YuzoH+VrNv8sqq7Thi02KovA3omr8b1YfOW1Po1Ik3Zlud
XUREuDCh0WRXPRsFerIzobKKaZr+R0/nNYdgz9Ly2OdpeLD7vCGj2eqYFVjf1HAWOYLHnCJH1Z69
4Cdqn5x8nH/qjZloJOlg4Nv0jjUpbTjlQMdwiP/LpGOvvP7cMXph45SEpuzAVOboDVyk+VVCjcnq
iImta5Pe1RnDgldHh1Z0v+boNeUX81PZidVSi6ieolDazP1HmM4qy1HVwYajchw+GZ2h6UVTMumW
oeFsB+wAjPGDC1V3h63QdSHoQ81TkTUXrrWvDRWeCpVO8WExkp2gBs9A9CK/Xs4NfXyxJ8bApYDI
Xtezo10TSsr3EaCMaRE7RvPZIbIYqSqwOxeCMbeqoQOj79Rui9HYymjfcxQyk/3Dpl25XCYvqboz
MU7MFEpPGk0HnhsVKSpKnLMEdPzknhNVdT1mlP/ajIJXZyoFWQCBgyUO6vcPDC72Izur/8xJk4SJ
SoKfwWUENH9Ec/fTFrzDOy/ryg/nLfcvx2qj/Yu1FCIwlV713odNcB9IGC+Y/agwM2tAerOxSue3
OtZIGFg8fClS40UuQ8aAuClVsArFjWfCEYpmmlEPTv6rS74RJxEkn+//fraK29T3zUimixE9PKmR
cN65m3y1n313EeIkQq+OpwREd5l03ywMM6EjKfYyxajWocd4YQkwyK7eLbX7C7GjvH/kwbTGUzWT
KhLIKubU4pN4IPI67SO1040nb4b86xOZ8zOj6DHTk0cSsKBKhq+rsROsSgnZllXg9TObyann3AoI
whk+33bJmVeCrLnS4QsJConRK69J0oD1hwqMlnZH/2rlQT0dMAMbUuaUc0YoYGf0DKokN40qNteo
wkLKnbs4aw8qKpV5chmHZO0GP4UOBA3nCKRO4VCeO+xkWQM73CsvVasQ/nixojPgqCjmlzRhsTlP
oYdM1U3jSm0TJrMqql22iiJ7x4c0HHqgvABd3ByUDzzC5iM5b5BeVP4CAnEJa2qd2lfX8T9VcjhK
+AVapJzBGSJ4HdwnvSfgCvKJjWS2lYW5bL1/5596r3QYvLqnLSIXxW8+oa7m2pIpeVc7Bur/ZeL+
tjrvQpJL+5rZlfKasAlItdTZEMbsK4RiX4fykKpDsZZPYD/o8ejFsRKTM6mH34qz74hNwqfVqoCZ
GUKmIViy4v3WR9YHmsIYmDlJF2Owi6Pfg3rW3ruydAaSz9oJ3aVKCSMvX+dxt/BTh5kt+TCossGl
udFeR8zF5pSuq+rfPfC5/QGQRMMjCtnXdAIWKuEXJDPMYszSunedc1fHhNGOZzeLdogIDhGfhAKD
imdt1wU0QsOa2FEZdtvj0QLJiSLvMiYo5mOxoQS2crmqpNrzRHkP2bRUUs3Oorb3oA+W6n8HYpqU
hMLvDiPYVa6Cr4ZrtlK/LR2dJbkHn5HB63/rEDTeqvXLdUz4ElN7UBu/2nW7tNn/gwnrm8L6NvJm
OXOMRXgJsMtI/f8rWS09FhSL3K/1NdsyT1q90GOwqkhzLf7kPY3A+wqEEA1dkN60L36rSkY+d0F9
UUnlemaT4K94N2YCNs5ySAhIY4leGyqBTtrugv5F5QAebyIIjhuxEr+H513E6AjlQ22+OWukNp4p
b1fM66MWe6pf2Xu4UWqh8tWOKZBJqJGQz7b7Y1NVUS+vLjA4wqqjiBX6YFNS4lIpp4rUKY6qW8h2
6AQ/rMWpf5r9mzrZamDhEUE0G1vAPDwXFDf0nQnU/5VFss9pIMhQBHjjoSqFmNNC83gvwoFxERh6
Wf0208tqKbGjQFalAIPcWJ2BHtwMLlkt30S1uRE9celsZlw1Tw7rBJ7SuK5rFN5xfFZPqc7cnfoz
y9NVajO58WEwCKiKK+r5cuKToVHmqL/ANi/9EuogBQ8HiWS3V0WOjJ1Oxy1AbYKmvTcLc4NKfh31
v2bHBbjGvBdJBMdC3L1CQ0YJ4u7GAXdugLMJBTx15pUc6ihYyRQyEAV3x2u3GU9C3RA+SGV9doJx
CfZoP71E6Yf6L5WhwCcnxL2oWxI4LyOHtDow+LDq6J4IcVkT/xp3ub1k5Tn5gxzfdM6jyz91f+gS
bY2iuRhEQloaqWXJGatWg7rcmth8FDF90GTNc2In1QaKabysPYFx0vKDYHaBu1UbB9W2EKG/ebZ4
m3ipKFC60D+D6d4AqudzsB6K6GuGpTNY+srgpCQUoIeCDHxDop6mG3X5rMA8yi6W/SZdf8FzzCnT
VQnCYXX21elaVWjU81NrVJ0EqshGIZCvVEU8tYhZ2QyZrCk2/juRlFyXZ+WQPneRdlS1Qi7FJCXt
i2xFPYqOBDGpuRSaCRuf94WzIBbYPDz96J0f/f8ArPNzVYlq8BiyeWAE6Gi9djGKSRcxNtGNiifI
4i1+TABhpkme6jCg24A251YXYJ7YqUSWM0z17eFqlnJMc6Z60DBVkIG11Y77ZpPckbu0vDaq2lRS
Muv2Vs++HW4VVAHM/80XDk0/ZtgIrVlaOI6qApU6WNlnTxw3FEnTBu8VuS4d9Ff8dHWuMqeyoLHO
aAdoZO6/Op/MwJhe1d7IA2SG2FjhMI13T2Z+ehmRjhNU+J3L7GyKcUbZn+evDcwJ8C4+wtN+rZti
6YfdzRzE1WuY5lc6a9vj1PCbwgPcQjzOEEiB7cMi6WKmSFFdeSX6qNYFJeExnWJnEJ2COHrtSSnc
LL8NftojpvSSx+Q407sn+hxzRLe44Cba7Jy6uhIcUgSK23snQ7bemHChmjYQqNdJKs9TTVlFDUuA
16MrZT9kFu8HFDuLPqczowI4taBGuznMIB7ZSZxZ+3TIghvRvqWly41QpnFiW1Id6mtJ5IMILh4m
ChjALQMxrFwLrzVcpoqQwmA0v2R6zswC/B87bG+qMD/QPzBGbcvmduvAkDl9c1Zvm0oc0d//NUhC
VJPxv6+fDkaSXnVteGWACYBRV7/7vv/Ze0w0OVT5o/pbJVqaERydJD4gzKeQYG7HNj2FlfuWw8VY
6vZFb4wTpPz9SFVzdDBgGKu9TdEB7eEldIvP0hqefhMdwqRfqdBfJS0ZgZbnNrd6gofQjtoB0MRW
/eVUGrgFOcYjiikG1U5zi+i9qN2IcPjosD072G2/0Hy+azo1FrYFpHiAVaOiQroyJgtDB1+RprVc
ThmQeMZhGAWMYuDEZDb8Bgdo2oy6Free7ejRBsyHEVZ8aL8OVXVtfcxr5+wOdu2gHmsxzGhLLUUZ
7M+lIS+0bS54cmMj1O/Nfoy3QagzBVERzNqWmoa0E+vMETSuWqcW91TKa180ACkkSfOU9t491Yzy
O4SBzZS9RpWTmhzow5RENqLanoFyg/ANVSoztPUQAbHSsoLhQeu9iZPHQOyhI6BiVIb5zXjEZJMi
BcMMF9kQuKmi41jniB4otkwkcK0ndmWGO2fKk1RnZeEKdEpB+fIvTTNGtVaWQQPaiRjrRR16Xe9T
JOvJcNBmME49TIBbrTw0WGZTsy5Sxloqkknh6PMaB6O7qfVPfFLRT2cQ4wwCMXhKjLTX8sTF9buh
tah4hOg5ugpX4SwDQhMyt66h2DMyfw2qGpgU2Wky/bYQ7tMqw4gLVMa9tcL4MTEUM5XaqZH/4+g8
liPHgSD6RYygB3lt7yR1y0sXxsjRk6AB3dfvw55md0crqWmAQlXmS1SFFo3bqxNG29Co97NK/Ktk
XLk2y8ZDhe6HBAsFDBkJaRxGMtfr0V8Ywpj3ZjA8DqN60eP8ofJuqsNQPcEEpqhlhkfcDMjcp9ZW
2nyiFqKLbMiYUcDjQbEyOv1PmNolVgT07c4bhDYWUTKs4VzqNVMFgJC7chOiXYuwBelNSbcbx+o2
cspO55EEWm2UV881VTcsXuwyyDEHdBQOpbCt3ulUs+9zoYd/KUJY5tlYUZlhVDiwnTe+wLLbPWe6
1COLDbg5T41BExeV6Jb6jbXesuCO6kA2B2BXvdV7NPUNxcg2oTQccMtQELmZHvjgckUNtHRER7Ag
t9WE7tze2J584VBfNdCgJtN4NdW0qcNv/YuZ8auk6mMnHZNn3Q0AJEIYRfc7cI6rKg/TWUIcH1qm
uct4QpxjzQZK9jNKk46URgyYKEd7su8ogYvgqpD9AKzlAFevzMTnKdoxakb/BKITEmS+lI+VRslX
7CH6Wwc8lj2hOHxMPQLCAnRqmEdF3ZuAOOJyQNaNRt0T4yt0neQyK9A/gJDxy8TNkIAT9F9Th1Bj
9+ql5hoKWE3FkGC+SYjG6NZNNdNJ4DZE5LPRj6v5yAndty6jIq1+xuhmgwlomOquW07z7IG5Np6h
DNKzYp9qtc2NRwoB3zQg3t1mrLxtJokxbElEC1ce7R8KlMF/09+Z2mFAPEqYFrsrsS41QjCOUvpP
3Z2XZCrq4S4lbEJcwpQ805A0KLP0X8bqWW8o+tEze3Lgnqke9L6d6T0Zt99g4n+r8kMZocMX1oGG
wcmDHiP8/ow29pXNfWriO75pzyxOPxt5MO9gFDKjJ8k9m18BDW/4gfpD+SVYFSpRfXxKVEmFr/sR
T9qzPUXX0Zv+xR5iWOBRKQ9a5817po65a15dk31SNDsXbTa8pL1igy7oUfA9JjoYTo97oaT5Fmoy
9/RLgvFHIa071eYvRji8chKaCrJyCMbjWeZ7hnhDFcwMOun0O9WWT8HtRq+4hnT4avNo62OC/pXN
bNijP0E5yJY7iJ4Ics5g/ZuAqh+zo0rIFZhL3iIGGhTv+pXVjeeqmP5/AGiOhIgJuLQ0zd2hftHl
TineJzO6w+hyKWp5hAmy0dffM7ptmQOn50LSSdnqKxXK6hjj0dTnsg6TZIllyxvg0Rv4tZ8w3K7C
+s+HBrjqveJhoTj3mZh6tDBBUFgA6fMFQXDyjIsIXUowfFKw6Z+VAupb14QZuPwQAYhAnwx4ZWMe
0qYRB3yUBz2BiNnmWty6kULtiNFTlwA1KBFcV2uTlZeIQn+j2fFVaOAaqC5teRrC+oLE+n5K8v/P
k4gmth2PaEuzMxYXtAKUthN9sRbd68zt06+Zft70iC1lf9aTUL0ANfCaleqInKfx5zXuPrDxvxbq
OxfTk74iesnSK52JvMaiTqZNlltiTzmv//dBdqcu6i80lvQ76cucF9rd6WG3lG+MKUJRvbQD5KYs
eRLVgkiEDPF26PT30Q9Kl361k3HHirnImTfllouO7jId2WIraq4bk17ubEyfQNKviHlA+VvDzh6Y
UYd+iUwJLLMgpJkmCB97qX5gJrB/vQ48vxHNMj2cyy1gAmQc422pdiZ/qevqIhjhqtBRyxysB7BO
GFeErDosmm0EADjBZt6V4mFmc04bcAFVcyogAvpWQUsL3zHVkX4ZePE4NrHoksZExUc7KBHdE8pk
DQOHDTGvUL/RWf5ZyC736xNoCfT9+IBYnmozOvJi6AsMs4h4YojGUqaHDOBdyUpdO+IwWt5XVYDL
bVidcFqzfGYt2q3F/2kaQgGGZE8Taxfwhs91DcyvfcpsfwvnHWFP2HhbMsIZ3zufTeKRRWEcZNB+
Gn77ZI2gutA4ydl7NezlT2N4Emt4FWOytVi7MmnfGoLfIVCQrJHMORBdRx29iDzpZqPbqZWvdnNh
It2VONcKXDZWvTNz82a5CwcN78KghRR0eSxYoG1Krc5J3zkuicjcGqZ1yJoezJleaOZ4r/dcvDL7
BgweC/pBDO53YnLS4CmsWR0Yz/2/vWmB1tQZ7i7gGm9lEh4D3uQwSyd0bsC92INTnXcZ+LvRbU6G
Dx1ZH2P0Qqmn0npr1q9CQ1nV1SNBLM6hmdHqj3zjyv8UGv01hdmPfnLqAZrMWDeCCMtxFYzeEzKD
1MicWxd/0rHddjBQaCscHIB/lzQaP1RQXaIYZXkDtaZr1V3ZBWt9k7oqO7Cg6GpEN2UId9vx3BB0
qRcFDoUxJiu/cM/kZOz1/loTVop43fhnyYqebCVpD4co3iw6egad4C7MX/wKbzCbjj6x8hyhqQEQ
js7ICTZmjHKUf27dZtfxitHVxCiXrvWeCU/tQ8/UdYmpBxb63R1oR0Ce2FX8swy/M9cGiETO4nDT
bTxuuici4vmYoPKwpp7zoD9En90JCKeyce4Nee/mfHuUBvQWssTuN5Pv3VKjAh9a3yymFr41TJtR
N8rRHtIyjJCD6U9q2cO5nPG+2c7RFFSKLijMLGAg77AhjlgNuRJIiHkf3fgzHUiKnB1nx8KfzhWy
inf9a805LhYOCHlvIn2RWtJUcU7rYYgBKV619LX16kE7UdfQejmLuBOR35DTwbroLRfGLjPNZ12r
eIqpMA0ZHS4RpP+GAcJiFeWQV8zw2bdRGsRVsJNK/RG8Cli3JcnX8tEbE09QYteF6STpxDLM3w6m
2EqexbxOOU5jDvyc6sx9VKhbenpK2H2RUi/EPUEN5OYVGdN7EiWTeD65Gb8v+BXXVHezzQYkyUPZ
V1q9WitLO45jkuei7j2XBEB7wtoneXcvEPJMKDZEN18KUh0XKnJ28NPoFVhofKaffupiUUPLyGpI
hsCOrc4/OWnxUwWh2kLQ70FH4LbsEIKEyt37Ki2fElNAvkULXjAPPtuzYaEAQX9oqCfQRmtzwHrS
KwDnbdr/NGw77A+Pplv8NvmELpgkhM7BUuvIp9Zx34yyuI9MjwuF1JzMZ0vt8J/m3J4qvbldd1Ad
0Uhh++akhIO0rUOA22JufPiPoIYJwoncGAWGFT44YNH1ltpy4Ng3leqvLuvdHHn5egEPvWomohlx
89XxQH5p+GBxdjHZxF2tzbDr8M7mufZZxz13OKUhhqHAfvYqeaFrxQ4S0ao0s9FiWV78VSHDYVM7
yIaNpTtWVvcO+Pyod3LHHB4oUs6xP+3pIa07t7z9L+4Fb7vE/pmRN5CxhRJbqQ3rHvlbCo32TMqH
6+wHp2SFhb3Cw6iGR8NSHxXORm+k21ymu4C6mYCpM0/rzhLMLoE7RWF18JT6QE+I22Q5D0H65ya0
C/E08fbQc+a3qF2dFTFnlGG9/YnEGTkCSn5vRHagn5faDOiFNB+kMGAwrFDvZb91PT45lDX4WDb6
DiTQnp0p/teUCHC95pYlLgqr8W2YQ4EaDpepza8UeDwEiYVhkHnaIOMFGw+BsTiHMadflk78m4V9
VnlxzW2uHr2OFXXEjwoxYBXyCSzxhz4CtJnFCWqBpMi7n+r8GSFO+uUMycd0o+qVignYE+f+jNCF
gRgBmU//P/pW4T7x2G1rI3qKneTqkE/UtFDP9WSrJ6ubHJpjyc+OqRjiwfnOJyTKZcsSCdSY2V27
UR6Ja40umAv7ELo1UJh2WZvNuFuodqNi3E6m3KP8BzfGIGNBm4Jv+00fWZKMo6iXHmKMVj4PUsBr
1Roc9arlJWjEBp5mtEqD4jtDTxPJ6KcCE1aDsrWoaKehfW6a+GqA7KaZTr3D2tP/X8wslBRe8uql
SH/M6SpkSpW/67qR1nG/xYd+K2n524TdtyS0R92GJh8+cjos7db2cU4Xv7DJCf8xN3kIRCav6Bp0
wypC0giFjDsKCMdAb60FEPhrgO1la9t6r4bm4jLKEb2JHjmc78apwk5lHftUAIVIaiCPtXNvN+Mv
Dx93HmiamDH30deIt0meXAVDStU0TFkQF3Cagf8erXxjYNjD2QfO+dbkFruD84cEmzfYxfEyM/6r
fWdf+2ReptyZeNSGqwCUSwhAY06jDys3sEbYH6IZD+CW11AWrg0+Dn+AiBFGVJYK8WpHWdsGir5r
4nEAmN8XwpwGocJ9o6deNAng9f9yxE0BEzdvNIs3EUFDXPZomDfdRDuJ8t9ny7SRbfjioInXjMRg
rPmITLpzBLCi9YNVw2kr8vYjs5QSHbH+uXxekqM3lumvJvWpE8zWrtm+xT7RiCHqI/21IrpPeY0c
s3+gBsA0fJ74rw3bGJzUjWoTyDQNrOagxMWPRLgIDpMbbWPxYk0TzUH1U3JEjxrzscj8xyGmXUnq
aNI426a1odXF/0JoMEQ2RCupaJvQRqflmw0gauDsr2eiC4WABRO7KxdzR8pmluKyzB2P5BKOx7UP
R3gmWCXPt8kM67yms84zyeGspQsQjTlhxbSmOQW1nGDb9pKrfq8M750YSoQaJ66kMbl/+JjRHA+X
LFb7zmhPo6D/r2dAbDqIKPhDH0b4Y6BdTw0UOAFEiGANewVkYAw3atkuWiTsZRtQcKCN8k0IPE7X
KayPDY0CcKNUVexkXEi2GjA4RERRVCWyUnTlQCpwOLGZA+nXdCDMXhcHdZfCISuUuMvlQKM8gIXk
VReMFlxI61n2UBY5Srg2dW70YwEONjLvXVKAm4iSKnfsWcznnT1PZ9rbO9/PSOXsYDlQe0/jNZTd
NWgZXLdRsLHYf3vA+aBPrAdLY0jU1NGJLrYOEztJK6Qo+0sP9rM3ONK2c3Nswu4wBrDoRovWH6JU
JvP8zsFPirzLMtMbl0pPFEo5fyyDcejgiLLtzuuQVNgsa68BtvUVF47Ig4+FyULzwdWJM1jVDt4v
RJ9UeExqdy57HZeOIva55qA7TZAqKrMp1o0g6KApX+w5veglCp/uY8oaF2X+Kl/ii94Mgsm9uEVy
ylznhH5sX7ROvh+IWFBGgFuRF62fwsNM+wxk58FRBRosttRM6+TMYGKP5EDSiluPKACc19VCReYZ
02PGZD1X1rfXLduwG+8Fm3MfUBqmzTGiqxC3GXN1DlKBusxcGD9uoV5gNs7S/hL56CLQz1pAaTKq
n0nVW2MaS154NKLNEc4+BhYAMeoophFgGZVrpc6eF22GglA8FRMpY50a135lN30P2XGDwL90Shwb
8ZTYYIYK2hQolU5Bxi4qE8rNyHx3bFxZYXHhJu99m+QAvGGbZm7vTM61veUxNxvJykL2T5OJy8na
maEN4aVOq/BzoqnDYzpa1sXkovcloDAqAoh3a9oC/0rZrHS5rYsIU1lHB9MWGCp2GONrUshUMO8Q
7YHqLJlWaA9O5CzsZ43MjV+7ad4PC+YKyYtqDuVbB3MX/8Sm4LkaUIz1Fp4Appqq73Yl0Wei6T5k
DWPJRpyDkJy7VlpbOP26MfddAovthuHfUnw6+GX1KuBFw0e+OLc4cN7jPnvmxbE4MlQega+zLF7w
jmYbX765Pic927Wf8dytXSvdjVQc3AdaAQBZaG3SeRNxfh5msFJQyrAwiGh646bxuMPe2Jp8Cn0u
CDk+4M098wU07jyW5oiOaBX5W7N14BO4d1U83yz6JteaDzbPATos8Z7X87lWUn0nDZIDUtf2Lt1K
3WIxHC+lLAYSz1a4WfykvoQc7dfliPPDf4XfQlmFKte03qVptHhYwM4wJdAHHsOrnwyqa2b3sfwa
+rna+Y4H6kRUxGEa8xMOHna26ctSVk3OYv7ZIAFNEAcoDoft8KNfK5D9u5z1Dmn/7Ia+JmZ9NHlz
aFg/lKv7C3Y5PRKqR9Sz7DXzlifMXdSvMVqbwBF7txHnliWk5AVflUgcCPVgzbP7uv+/sCUZD7f/
5D/kjfFLTM6XI6p/2Vh8Txz77NZd5+hnFocOSVhAUOQWCgX3ITZAiND04zA1RYKeXeFSoyXzsaSS
e5RONz+2g70Vo+Xu5jh7MCBRQV6ecBzb23BwLjogPRdfZB/+swFhbgpO3xtiwc0DKXv9YQgwidio
/T+H1Eo/bVdlx2XJDBiRPqMGQeQ3z9toLA+5y47b/y/WRcIQ4JIKRrSE8UJQYgyJDCnZCLFCjZr1
lZG87LF262ffzOMjyEr6woS02uIu9nHfRdfIAG8JRqUO2w85QVZv/GrYTtENYh9SbYYdMDLfgGJ/
m11zroQ8N814mwIKGotT+har9rcL8budmI1ZzshHAQdgGIhOA9cbd+QzfaXIqSETX5IhTB6ouvb4
qr691sv2SlVgBuhcR0JVaxjWZ4xFR0Bz9Bh4FDpEqrvYqLYsOxM9svZIBg1JUn3AMws+YdUjdrTR
NMVTwR5nXca5OBJIdrNHtidvbAX1i6uhqbzCuuIRbgBFzqjus0GRSlEUn40A6m0uj6qHpFAJOgyq
yiRheNP9JIOTXOyBQZXprAuves5DeIg+dtLHpmRHNjv/ecKIUtj9U+V5X+kgh10URcwSUrjV/aO+
5jg/dOZlq4iBMt5J26P4iYDBkyBD/IxZIQi3qZuxr8dxa22MrhMbv6jYq6HmQvpAd80C1jr95+RL
JAmsuf6I7DhgylBg+u2rZlfiRUMiAvTClF+t34C35k2dmgJ9v4R9TrPss3Knaw6eNhkZ/3UDL3rU
640jNfYL7ap7DwY+KnCsvrx/9jQhkp9HumrhSxSE0zpKAhA3rREeY9Dp22YYUyA5tI/mUF1tLzgt
RX5nuYoGJFzNlFExpqpwOwYApYFZyPkiFcsnGPQXI+FlNcnbnXpMEr1HXkYQvMtiuaVFuplU/iHq
7NEeURFXzW8c9BtZ1pfKhXk3T/6Be5DR0gd/Chn+DDtzk0+6/rJhbOLxYsqXrCwxJK/hnPErxsw6
uHt1wymx3vnQ41EcoViJgFhxCo9fTaH27ANIv7OL1/i7DCOeRyNdTfMpyEO6G8vJb8u96eSfxQh2
3/SKA+bWLYyIXZ15b9DamagvxXNeVSSrVTfY+vslDf5FZn9Y6vk7NqxT6eVbOVl4oBDrucFLOmPf
oVxqpFmvxyDudtFcPS2CVprXxL9FKmA3GhbCibp7jWwMirV/ZtZjH1xPYeavfTb8ntp6SW0q4bFr
7xjMPRXehP3KU9eZTAKEwTycFtF+TTCyyMt8V7fLTzhpDRmjGLiZbrbh7HvOjI65MMxMu3NYvWaI
gR3t4tybHpSt3pJI4lgqnoumrk40LDnA0rIZTax8aK6HjRNNWHeaXeQR10bDEWshHeN13LtHpb+I
YfNGuhwPJkkHK7dyOFd1/aGmrALLax50XNbJRJH7KbgkoehwvZH/QWoYLx/AXrcbngxCEQR8rZWA
W+ub8wve+gfb8q5kc3N844LsYkcxUI7HXzGDX3RaLg4mwr0TcQDqHP+zWNy7JeMZbXNGpKCezjGJ
efcDKiTUzqzQYlou6cyqllrGuR2dp1nk36KyEH3HiMumFhjtgGkNJDN2yCEfDlnkW7sQo8Z33PXo
712rI159of8aTOKPCduzTdLtkeO15ODJwjxEIRifmmYWQTQbcg/NVV+JcZMM4K296X3uK2vf1i5D
at5YPPiIuANH9jyawbGDrJam8orcMdt51azj1F0ClrGPWsuMHYvENqLUaoHV0mBaCFPtrh+I2WyJ
0cl78Vtk0Z9Q9jFwux+zYITJrieilP5FHg+3AaijQabMysTpmcZDsiUD8rGvzL2H9n7Tl6gtczSf
eObZFXH2KNqEYx1mJ3I30os0KZZjwgk3iQj/cgBeXkMFOuOlh62Cl5RA3Kslm3vf9J7cLuXC1ZgY
C9+nOV67yaGbeWGkQwIwh0JW0Cg0D31SM7KIyMHuJ7hvkneZbFaU/HEUnUVQvooYzFnrAdAdg0fZ
2D924IfXJUyd+65QeubR3zfSuXrTUu/oXV1rGMyrOKT7zuoTObQllYh9Yr8ClN1wyXD6SzKExM+U
jM9agIBVpVoPsUu1PkPuXibxv1PSlxYU8cV8jaoFLwnFOWdvJjnUunEnKw39XXf9HK4WA1JyYdpX
WetqJS3HlSvc6+QkH9mk9lHYzeuu6h8loTJnrxjYuAM5rvpwhgjZBXg6mkcjdH8N0d4c33moPY5d
NWCfldNP3Yo64eKM/mHJEOJNMt5PskYs7szw+oMQzorw9j2bhQQy+b8qCgip0Rv7pp8vEOYufg8o
qepxFbvjmoiT44IQ0g2gtbUszVhO112XAqypIQsRpseAvh2/5mDYJVHM+DM9VRiyXQ9mm5W5G6IO
H8LE3A1D8aGnjAY1b+G5He2vaRPU/lWYHJ0s0XnfIjGe89JkewDAZTJoccOQ5wfybxWRJe79mtn0
mxt03lLCohLxBMflkZaK3Boiy+4Rg8FFbThtutgKu5zIkHKP3uboeCxOUU/Idr2ew7Q4TbXHm4Ix
/hgMFPtOzZLGo5G8E0NSc0Jith06g3WgcIw42+cfqUvLT4jsyGh8JZzhKSzlOVpwtOcOyZ5l/z5G
Po1Lm5D5oo//FWSTqtIhka1+ZIvg1xrK88gUYVV1+QN8RE57hXUODbJyw/C7SsFfp3SADF3adKDp
ytKg4R4uH6YDOhIvhNZKMlNtNY4CUYpvv5VBTWrysEEQxs4nz1ZZnfu6ura2h+ExMHqg2KF1KmR1
ZzG6dsnA3QaE3VCGdpfWYeDjM0d22uy62ERl84hiIW7+ynG6I1nx2QJRWWQGU9yY4i8ojOzZSm0a
FCVvaX2mcRL0NBkcwig6FB7omyhL+3OUa1NofWMSCUht4kw8Xlrp/Yl4EOwszVPqVAtJPyy6Ct76
3HpnChe2N2S+NRGfKxFgjMyJuZIi3xYWZwTLJFehaXNgVi5nC6AhJkpNeNJ9DxjPLOJPeg9nNqq/
2uk5JJenxGhu+rsXJFr4o38fu90pTSi/HLpM7mQi/CiPOcDqaJnxgzCKroz25sr5qdGfR/+vvZMb
vaZHE/Jgo4o12DIa23ueUogeTFxurDyvmMrQ9Yw4TqdDUXsbLw5Pds761CM8khmzo6770ymQW5t0
nTb+loh8cvag1SSaK049tFxjsU9jssb0KkJC7Kouk5exKx8qYf+r85Y083Y7YccnqafA5TV8QyhA
VxEuxyGfL9paoj995wcnURpvHmGY/9/WjH21joVaY51lw7Ao071qY9gz3aTurje8i1MHd8sIwKvy
x40jPfnDvNN+8dMe4EYxeXvgafJE6wqVYtbjC2iyYZcNTnBR2QChay6ZYUbdZBa0mYmf26RRb+9z
H5Q1uARwfJbgiGVBfuvoqBPsGhBFnOV/Ff59ctoa96IqMsAtt4WZNBmf5kIfK7dCdxNaLZSJbGAs
aC8IrxOX0AAHAK5K+pd4CCMYj3QhW3P8LccgP02pi3Oi6o2tXeXD2lqsdgMKafiK8yqAn1SMxilA
yBSsCowV+3IYSe603Zr2Ayovk1TjW5iJ7DEVKZQSUMDDSYyVeJEdDdIxarFnJzKa0e4rGR9AVdY7
x2fKULhJeuJQhjF6HKyrMTOUBq/I+bv15xe79OxDl7KOIgTon21GMnVLpWqWPS074twT+eBFvwCS
MFK1J+ImlMu7CjTfsVYGUMupuxvt4zQlWyPLCKbRGj8cGt6qNozn2v3op/q9Kj/0X0AvPeq/KZIE
MJHhv9QhyDoERUwpNU6hqErtggRP/U8y4U8BBOf8az2+Nu67J0l9G6KvQM/+K0Sc7mZCx1Kdwqz9
jQkYt7h7WMn1KpI4p7A9aw+N/jeJGsNBc+ejBgsjJJP+rqxeemgdnRHukEMZeO0qeYdnZqQSXpJj
DqWliqwdrql5fJnAKPn9H0GxnE3eFbgbgW58pGHgWo+WjYDYf5qUsS+SP98iidj59FAN2FaHw+wY
NM3W7yK6IWibWhvPSkPPgn7/KJ71L8iHs4r2K6naM6KTngyQDJFvUoAfC6JV7b6jabf45UuaYQHh
4qhT0h5aS0cFXJMuwU8h0WxNnuTTWJC422FhN4sPE20ddydnLymT5LlUdKID9ALRbeYjwkLjkecd
x2PogCkqP0PIsZiHwJXl6GC1BAtT+YdjkSRYnWwuIhdOBO4j39NuAcbOIGUDGGNOs+cLhtHa53Oo
NXD6l+IP5UJnVicWJdyaRzv39TcwpfaVeYxD2pPo6qtNZdnmCA3BDW+7hv8wfE3E6OjLV5Fw0JS/
KMftmf4lIzByp9gbIWRIut5ajDC+BVpplegeMjeUW8S/Y0CjNKRwXr7wRB44XKy1H0Z7rajL75Pq
MfOrR05rRxih7DTyNDT9ce6HA4aDrylNDlPl7rirnXGxw+d6AiZQnequwhfE2NV/7hNQXvfLiDFd
7PgN+bB6xyHUa2c5THuAWNn0K8DpIL3uxRqW71pykTHAzU651i+KZ/8Eo/vEFanYdGkUrRNTPYzO
T1AZ6GSa7WhCWq5O5ngtGXzwdezWxClITogKEyINdze3UYeG9X4Qocl0/OjQQqv5MXXac2K/hQZw
KKp3Et2yJ9eA716nDFweOnYqm7YkjxEvXdoiw48ASHH+NT8qzE6G9VsGVy8v1xGdm8GygKtUzWHo
+xK3Ed7Xym/GdRDT+Axlilfv0+Yz6pfbVO7GIvqYdNUVEKZ1W/7qT2cRJdcgJC9Aep76rtz14acq
5cbGke8SylCX+V6SuaXIB+Bh4f4ErXEfmy/6e+o/ICa4nb8nYxnsMOpbxgSJ4iZa+u3qKngK1m9D
SaV/D724gPT7YH3o9W/cSPtlSeCdNuJmTkzclyeMrJZL3xeFQCDnY8f/mbf1Xv8Y7rNeXPgiutrp
3O5pnJLp2urHmrtBGCTsMfOQOTBkevZA/Ym7GgCufBtktBdOcuFbLFWEZ5AolfZVyYimz04/sIG1
IAw8YTOi9/6r34fUSibAV9Gjjsc7LDD7uxwjANzM2timucsZTcbvWniW5ObehKlnTjVOHZ4tZ5D7
aZG/Vra8pqn6mhOkwA75MlCUvU+DlE5wpodOLVujKh7SWYR7nMMuOZV2iJ8EL03ig/MmPdJswnMl
G//EUGyrETQe8RlmvbxSevBWK74tmhTCetHnRzQ3VfOSliY6INIzAocZQmW/dxGerpymX2SiJnVG
NOL9OWWnR1sBf8D5mSd0hjI4Jhmv/Wx/ZY665kCvyzzDAcH00VIPBGasHFvR5obzNVtwMeXf4KF3
McYWuBrG4kn4nDDL6Nxa/Yag992IhsQX6h8yl+Ss/IyNJ/exKnD5CT7lCLGfnIxZmVe/UCEzbW8W
+h7kefVNyYFXXbyO80i6ZFsrERDRmt7bL0PAgLnYOJhby8a0TkYNpcKYvlww8WxNrwnRjVFfIWuC
rRSS8UScQbK2JizNUCtPJHqfTEInF3qlpgMlaYZWZgBHlrxMcrmo3nhmP4b1Qpk5Dkc5x4exjbdK
4olspotlMKg3uoMcyFcOxbR3FynOI3VMl7rmrWJ0MmcG+xNKvKi5dUbyo3pKH72R1jScEaGdioTl
KFfMSBhdZP5yXup0v0zFSfTLk7MAlfKiqw5dr8D7NkYKSYRGXoDG3FjA77K6u1yYkd7SweosaFoA
/vCsVh8ev/QC1yT0wnU6q/Oy5NvZhIMY9O2T43q0T9T8D0/Jt50EjH/6NUTg4+S1D62X34vYepFD
uzWZFDNKsLEwsVME1XMQDs9uOZwzJOymwagCU9Oqi8xbbI3HgVsJknBdpYT/mmCezC77dazqLOKG
AEtUj3VUjbvG+OghiqJz8t6ahlXALEyFv0fxj4ukJqOp7ZK9C4icvjB42nw3cvz1CZAOZ9IoFXOG
IWILBN33nAH/nULvxgHrbxSZdumFLcev7Nwkb34UIWtti8dItcc+V/edlR7a1t6Yyjly27Hj4Faa
orMxtJdeIKzD+nmIcjoGI8YI7toullpOnr0KKzkvRhxgG06rS6hkASKOhKxWP8tGWTaH0Pa+eje4
i2NiNNIOmWTGhNCZqQz7HpuP4XF2KbmNtjfe6h5FnlcfuF0vcOtB3k7tphNyj2VgNVC1NjHKq2Zs
z1XOGh5XdIdxkpuoV6wthcfWdTKOG70HWqR/tsaJWJ/xTzrmswEly12sPTqWfp2QutNCRl0X1owd
ei7PyzQ+4IWGTmcUyXs410Ac+n00a/FGA+UOA8iIvM0hotd7FU53c4iFPUkYs2Lwm0NOXBH2f4go
Nix6xnoBbD2nfKdhvetT+e2OEVhTXvqIwQDIypbckdJD8FOi8iU72EtthLjJXcDQK89sif0Yh12D
ZI+wH7oCWDeyiIwSZw4evbRr90jNeHZ90ueRh+V4K5fkwQqoHGcPetOwbcLp0ZfyWvCkWOpNdfV7
Ps2H2AMWSZ0GmyY4ZuP4LJDK4pl4GDKPIwqdrcXfKDnBLQd8DFto4r/3jncK7fHU5ullUFquH5Bt
jzTVH4OD5w0bZdGadVLjFFku6ZxGfSpDez/7zvfsKRCVWfbF2Rg1pxoe5tj7CX0imIYRwF1gOzwm
dnT1S/dN9QzugQtuGWEcutp7zO1pnybBk5uM5yliPGaaz0kb7UjWvgM7SOeAXqJE9TfYDPX1MxSX
ze9oERndFBuzh3VsR6hQYdG1qFPjGYdLfezb5uL48y30xd3iqlufhK8hLeKiDk8Dq/aYZi8G4hKT
aoewX+omC1Vsgv1uAWzoN+oV5dmpobvtq3hNIAezN+e8sESu3dwJdtwfY2WR0YFvhQApT6Fxn/K/
spR0LIzkizHDp5C2OkiOqYMDVIJvFRCQycKJfNrYZLF1IeKXQUlO70fJb9w2/b1ImOsQzPUSatU/
+MX6OQVgvzJNkDVO7gIQkhwQIzkeW6M71y2KwzltmFR4osN9rhOg+ujbmyPKQGbrOHTwIDc6uWQR
xXA3T5ncRG35ZzXjz5TKC9ZRElamAbauH8wUYf9nKGxd2xl/XM/1NtzsGFPq4j1VwkDl6rbMn52+
I22zpc3X/MfReSxHjmtB9IsYARK02/JOVSUv9YYhqVv0BgT918/hrN7EG9NSFQECeTNPTvMOsdMF
7Nirba/wHqvBY4iT0tEqDK/ddhSsb+ESzLcoN5godnXMCb/r3/O8Ns5RzTtE6+DY1uFZa7X3a03j
mbMrQzZXrJAfZQtmpkUlkyx0uiUOFMOcyIKd69zFcDCk+9RmT7BspfYBzD7QOAblHYWDnzNxX3Im
DK1XfkYNccrSNh/nOiOtaEEstm24NAi0pgQ3Z5Wwhiefa36cBU9NVuEqqiq4o7q6JVZpY76bSVbl
f+apY2X5obU3daW2UeY+UZQGuEM0K6NKvyxoCCCcOihHU6ORRhpm2QDRpdVCFl7k97E9F4V9s7T4
W8AMiPziIUqhHTMkGNZ1S0dQw7hCNBw+iumswuZM4BH7G761Zj/Q475t2o7wa+heWNl46Sg9qtqP
wAueKiwVbVbc8A88zGXGdFyrGGOVb/yd9fjhsQiJ627dvKKGtCPkoqg89YqFR64/7Np3GI7rO/fw
hf/wgFLwaDQUerMlkvG4twbB+Hn+RPy+agGxqKLNaD0PFlHIWO8sfuJ2AvFKQ8PJ6AiXSkhiXuTR
2Uv2AQ/IT+HxrvCxU/Gwf9Wx/RX3THTzunts6MBL+uGfNo1r1aqOx9eOEOJBK/oMKxkRlDkpSKqR
XAB/WdtcA4XCIyGkdGJD/nu74NrduVhH5E7D1vtDU/hJWQy84tDnUYTEDpp1T3X8eYLytlx/bL9+
S3MNn4RCob5HW86zHUKR3o9DbeB8gNLoGvJoaEUpBIcPDhMcPkir1ba/LRgAJVnB2Asx08xeJcdM
2seuHHjnd5qfPwcdfnpuURy6uWK4OjLRzpHDXM/nxRK8hWP5k2KsDMoehSN9GQ3NHdo75C208Mqg
bgh1o5YOjcN01DDx8Z6ahV7V5fYlHLp8L9mr4XMYf0BKdzuZoDtMFhIvQOMXlcmd5yILO0VGOW+z
7wYqV2VwzMS08afupfFGxgflU2xS41BoutvnJn3NDbbLAaoG2H8WtUdHqK6wxbsAU2xMi71P26W0
XHvP6OjJEO3OSftoH3Lmw7c1bVpDPGnVLHpAf4jk/JDE1Z0mgxf6Je5Jrm9emD1ZFNl2FUGTGRHU
mDr+fAFZyOe7o0cSruBwkg5pxaVyAHD7FmA35+BiJmXZ4dXFI4hS1qfjBXznn4DPQNv5ZzXrmyXy
HwEFGqQxfD0z5s0MjdRgXDYwYGTKYZD3crzmKKgb/vaI9LIQBxzzZnO1+CFFTK/s4iHx4qeI5a5Z
KpIdp3b0IeOMGgqT6EZCBtDOqsNSQZoE5pNnj6ckCnYGE9aj4J5OfvS1ZXNyKdfpM3rORocSRTPA
+mwfOmf+tTEf8+iiS9sutr8FMSHzc5nEfx2HPEPlZBP2MImgR+6qtdg1+x412/HJ0FBngSEU8xA/
j5iih8LNjiJG8geVZPKYmweUafT6kekQfR4rrUMiQgO5FC8EH5pTwUn44W00CP1Uw36qWBIssClp
iKBZz7nBEWjuAD6Zs7cuihSRT/b0Q1UD808MAMpa827YFCbwXT9qD57R2VvbxcqNJ4zCHe0u4Ujv
ncsCQ53BPQ2kGcshZ+STk6fkyHsw+vHTFy2jV09gMB8e2rjdMv7fmTYN4r1mDIvZKRNvXYHNJln6
52bns83aEq8climDfuApvUewv6PlHBmkxrix/eQlLvwb8YzHwq74jXwbyufIzXgqUdbBFrbrgJOX
PatkPUWCd6OhxMZTAOArcNuHuFhAvhLbCG9D16E21lBueBDmmH9zXSI/Rgsnu65tAO6ISEwK86i1
3BWsV5CG1E6DZOuIasfJdDFkcytK8awmhJI5PI6xd4i9/IBT4BmPJzcOSTMwzaw7za0KC73eOoCO
/crftQpXph5o5I37hyyaX2J+UdnF57pZfCiE0WIbiWPCWzqbrzyN66QpNp3UdCSOw3sxs0hogUi1
PASy25qcKLo5ugEOV889bgaiQjCQFy5XFJFG0cAIUlWd6yWdJcN8OzVMyJxM3nPDPCZOiM3IO45p
uJLBtKuFMJgU2oRByahw7GeUlSbJfpoI96eVHEn0pNfl4awyl9YfpKgJx2aaY1Jc/mLCLC74EjGH
neXA6KWI/J1stL/R/XxQ3XTFhdvS+mX32EaaMzOJv76XfOYF1ptyNA4ppzgSthIlHkkvSjJNya0P
+aMxkm0U4SeNUs3AHrrp1hzylEt+/SzYEW3aEtJMjej7C365bqW9DSKPeUWJciKKeeLzHJ/TZHoO
kogR9PDalP6LnPvzCHeSl5Q8W5yDlWH/c2mjB87EWS811Uq33Md0zL4UOF+5iXGls8Q1t82th4wP
eX0V4N3SBfnXltdZ3T8xMYf9Glz8wMcHZO6S3tyPIb1obqVgcLrGgOU8ys/eYDDEapicFLPLpbHQ
b7oUAGR9LOFjWP1JqcMbxvSx50KzdPPcpE1vMP0hwP5V7P1DyPuNF6HH50/Nyuiv0RFa1PIWsBZT
f34VfmVdyxSFn8FGuVgvaHTOcQBmjBrr2PtNJjTVaomuOtUbQwfgj16LAgSADV71bhbFzsube+U6
TKAgSXA9wnfj9k/wsd8h+1NdI95szfpVII6LkZPeHD3JejzZVWptsjBzPmuXc1nUzA+WjY+xsuLz
2OZvLY1t66hnC1A+qXhTlcEx9Or6PGcB8hpTkJX2qBszx6XMwlghKwAqtzxiq1Xxy1H4SXK6IyvA
LxeUDGrJpi1tZGTyy8gpzjXVPCzPEVCFSayKWtaePvFUO+DdBBvDzFis65g0dBY1qDHkcYMTCwhk
dgYuB7fc6N0TV7A/rhxMwBcmKvOo2DTbGpctTCR3lq+Ke4objXu3tfcRjmHSUuybc1Bx25fHtEaZ
aJ3snPE95ir6YCyJeljPKLeDhh3E20CyZW512nzYI9W67EM5NNIi2bvN1NCF2xKxNj0gtzNhmjw4
DG56qFPvrYUTHuao8xZY/k2/oKataHy1rJkOFjNqhqec3ZKbfr8NsQg7fU85owndu0r+8VU8EQOS
Z2GLI8YaLA8Aop/qKudk0kTHyAxDsG80rtYqE4ch8/91gekxOpvRwqkMxm3rHqPSvDW+PrU1DtOw
pmQ16Jtz0OPgTbN8pn8Go6o1HE0EsFAlqLvh8Fv4Q7DPWOdzkEH5c59Ci1EJ9gSmKxr/jGcscV8u
yAD9z3QUHR3hUSqCHwcHEtQpSi3Drn32uVTSSNrhdBUnXu+7LsLtZsTTOothRPd28uPhyFtpksXj
QqxosgDN0wDFAyYnp6Nqlbv67uZij+JCMs8Rvw39nFbqkPhzX/F4HZmR+zxdXPCzRDIAmvOTEdAM
FM7JzQS1wT+LF42aWIetFYmiPHY9iS2rYOW0/nsYF/cpzHf4f85WFO+SrLrMHh7NYrbhDDdYMDvZ
vzgxNvawMd0Nk+sciBXbhcdn8lsYU81rihtzssSlm6I9dg4F7b2k/7kyr1GeUEUvePtgn805Rexd
ZqLHRtQEqJvxQdgRDKzl2pjGzguluvvKCm4qyq8dfQAwRxAAehe0WMlgbG+wUDaq6H06qTSdgS7d
0Dpxjnmi7mNn/xaYz2N1lVQyYotB1LC5+/M6DLAz9124ochjvTR1JXX9XFcBb80luekntBabwafT
fbQFc1lnYA5KNDx6NTiTNA1wgdHbUxZ0Tma5LtIRSTl6xTW5GfzmfUyLczH66X5oKG/s/hU9L45l
G7f+TZzk3IjBRm2xXMrq0qGXegws5iJdJQkcChU0X04oDo3ItkFQHOhnBwZidvQ4FRJqARXhpYfC
a2DNMrC9ga7ijEyJD9gR84FwkFrlFf93VS6NC+70qyrc9rpIrzMqVZAZf3wHwumC++bp2FrFMmgL
b1EU3TmpP5cGegOyMXlcM381GWjSuvTYLM+RJAxNJ2GWVWsaTb8VUfM3pNJXM2bBey5MFsv8IWp1
7oiDzc4i3XNgiXxAIlj8jBbzMe4WF0sClSQurK5mQv6XuLFh6QMO7MAM24wa/FlvQKg8Klvva6+4
uNH8mxMtY6ppMIjwOU9Tc+Znzhs7uKey7cBEOJji6/JZxnVwGeNoO7WvKqJzC28lkLHHfKanpYvv
5TyBWzGh7y3nk7wwgQQMTA3wkhKe7O/BVI87HVe/WViwCqnd7ZiKUgzVpT/2YtBklwwbIDDpJ9bU
cxXZW4+D/nKpN2NjI03GVFSu0Cy+F4v3n4RmlCNo49lT7bmbjHdcIluvIXSssBVJGi6NGdWm1ycq
TncEDd/gihxMEeJMINtISrNqAX3ieYWmbl+XB3IqCYpzJisMsR+G4F9Wa+bAKAqxfCoCXA8JKH4+
mjgO9rq18BOTKMqICw6Tdx7TcccK+1v2Ea9/bjYF5cGuJyjPw3C3AvWAb4kHpS9MImFLQhu1Uhua
OcJkP8dG/GT4CjyPCnpu7CZD1soDehQKJJOAaUM8KTyqwKNwmW06Imgs7v0kyz+lYO9ya+OGu+Wt
g7uwKaYmuUDsTgjoq/3sBTh0/HneRIX5NNXldQDvOtBt4gC/tMgcrhFGoRVY8HwwYJl5AlDXM9gQ
ceCtbXrTN1S2Oofepu29MXEQ4pz8Y07hQytipO+qFI8xYBWsVXSGlMD/ObnfQNfSJSHKcGN7zWsJ
FkvAFG5fe0Roj5+WSBbppeFBZ8E6rIbkEwsDllWcCjHuiJVjudz92bCdZWtoQdXV9vNYYnsePajA
5btLWQN1y9xvgGtgB2JovkGBZxwmGaZU0S0TL2NIL8U4bOl8u6foTiwT4hrZLY6wclWIh1b+XWv6
3nOy9SJPD2lafeWT+RThgMAyzxx8EcEbb5EthueoYHDH5vhqNx10T+9SuxNaG0YG9qJ0CnZ8YPvM
+tdwlG9l+UE6AZ2ZpmH+8wcVWJd5/IEMuCrFS2C0gJF+50RvJjt8VRS5cNG+mknI4aRBoIze2ET2
ZBmI7zsP0ocgiwrF+CNeVVNDC723LRjJZjyRjeQqH14kQf7l6uXXQAbxi9j+sIQZ3obROVcl1Mao
H3ahfoYWBaU3iq9lrO44Ipn7V7iSCYKMvXwJmoDpvX1YPhGcc6ecVeZA/XTmead59TF+4FLJ1zkk
+G5GsDoxNq61hR97ndbuQglHNUDN2OWe8UZK89bhg+J+Tq7ZuYSpsbAT2JkMjx8VSQFByuPjlhqH
RPlHJ/qv6RPxrA2QiGCeTwGUj7PvV8wvI3evQvraLRpxMaMXvrFDG39QsTiFmrqEnlLlqnklUouA
4B8AI0Eldh690b04JWjHYk6KvZybP5lw1eusaPt2BZkzTtA5cBa0ZisB56K0tWHTO5QW8/um8fo1
b/MfIMZ/GibWJGLlLXMsalNo0NNpdMaEfrPL/E21rl5Z6YTa3nZqWzvGQ0psUQGHQs1FvB69cG20
Ev0vZJuMdLrnfbqp8nrXuq7YWyGbLCk52TX1zglrDq18YW4la7DlzacfmV9gUrdjFFB0FDym4eAT
SZ9WOu/3TjnscYiv4dwwsCNRZ/WvkkxLAkRPp/VddhhDDK7J4cWnm9aLzVNZjkcN75BHgUnVwGU2
mx+Yqq8VLbea/0aO01Rb/Qcq8b6uacaxvOglzscHh1uAr+nFWdLu4aUMw0O3vKgMnH/KOMfecFQE
GHkkU7hvdpB9WfO7UFjceoubVbXDSbSKKLeIFWJj9Ceys7/lmP4SeFhR9kzBbJUtG2H97ufL6qOj
k2RUemsww7qJhiUjTlnBgKG3v9xkgUXGikxaTswQMmqxreqQELYmpMArdzvn+U2LiXE9JeQaNb/L
oFBAxzGPFDeOdP30HgY7IDYi/dIWKEmDM/9UxmeyB2ftRD+RY+w6hYs8I4DVDlRSly3H6unS1uOt
DsXRIQerIBCsc+bwbL4X7lh0DbTONuP8Oxb53WQDirvsbWB1rHwvvUa99UU5Vrhq2Q6LBl5ZOuGh
p10o46NpvjtAW0u+gosOl97cFsVSjfLCfs+XHKgYVgi4wo7XNta2Qw+IxuGPa3rnvjz6SLKPhGro
AceTQaHZuqzNV0m5zjxF6LTgB5iFm4kYttJLqC1p9LaT1qtZyMM8d+xZVIiIkvaNUk1ftTXT5tc/
Onj1Fh0Y6W9a9zwIK3cZViKGPqVt+lvzpW2ID5sr389fIk0eD7AHGgA/i+doatOY/6w6Jsuqkb9D
wQNUlZhFEXVfUgdLe7/Q+3rF1RWnokslSOyd8ZeTa0cI57zjqw5XAtkOBjb52mAaOvXmV0YIduGT
Rrn6bX1KWhlgOa0EYE1xiteR4PV34xycEqbOI5Pl0E2YpgT1q0k+Egqk7YmP1nC3XWT9Sjv+dag3
PEKlvHgjyfVKocguGzyAeeLlw0b53UNKDYrRjAfCvDT/DHpf5s2JEntrC6KuE0ufl/NdeKQ0SnzP
XmyjybOezI4j8qBAvWBcXr6MyXxk3sfcA/R9Cu4pmDm4MPpNaQjwZ+dvkkMqXK4T3NT2AK6O9N2x
Wq0fzxg+g9rfN0vtfdEApeNgp9LPPm23GeOZNgq3Vmhfx3x6M51gg3X7tKimAaki0bVcKUI+4FbQ
M8Xdv7QD3pcZJwDNEjH2QRrAeinZhCMbH7tyggdVRI+z5b6CatvHLcreaJfvxFL40pw55xZavk/k
/5B/L0zFzyFHRx/eMRlmECq0hIsCO+rQcbBJ2g9vsPOd1ZU413hLDUOOyyYVxsaKna9JTcCgwgEm
c3bzp/IWMu8dWlo+BWvFL4R+qfycg4vlHtJu2DO3dBiK4tOS9N+oSbwoandzvtCdZxO/w9u6pUEw
AMLHP9fBN4EZi5YWNq8Jf3gLcbnw2mEf62re20gaJEQ0X+YwcBSC4TepS2pbmEuc+Wc5NiJ3XX1e
XMFYA3bWj1g57tQk/jhGsPaT4scy1I3LotT5D0Ud77bjb6u4eFWqC3dqHPTRiLt7quL7NDFhUQP9
iyUEdCM4+ZqWZD0CFeeW/tE7pJpSkFFDs7g5xxuJioNHzG3ldMY35UBcthw0kVnhBuyZ9EPmaEt7
Y7X6GdIPbSvWeFB59Dm44DKTmpoW458VqIPs6qPZFA74xzmEQ5jswoU+oet+qT+n0xX2Fcwcijrb
sv5KVJav2mnirdl9m6H/qJmHrMKSHtoMfimOJ9qjFOZnL49e6Aho1yORSaNFgDb7FjNqaDy5DG2W
4yNiqv1JtHgbmorNzIdNXOJQL4fo01kIUJk/kkaPwX8aZ1PoayTH52XZx3b6qULnHvr2dnAT3iKk
6ZwAUEqmAmSlbyMDepiQ6G3C8lO409eQcEeQyaNJtgqHEsNkk3rpg2cCWJzQK6xA/oHN/rO0wS7L
q4npDRu4PJjZfrlILReYiivxTofOp0HHTCVJZsY+S5T71H4IWJZNSIcGhoFrOHgg9Hh3QMaeXiPN
tkOZrI9lBlpsU58lxmwSXcmdkM054L0rixa5kAcMA5sPqp4qThO7P766ld1jwuR/M4Hg5vQZl5L6
6Lf+bzih5nQ8HA4tdZ1jPoRJ+TKK5tMo3L3dFTzWDm9Mf9yLcKQ6rn3LZX5kWN2sXVnKy4j9D4ow
OfIJwgFXe/T9pgAtWHe4I/3M2GSufjLL7pX70VMDiU8UgEySxYDPMnGZZGT/i8bJti8LkDe2McL9
Y8DW8AhTP+1jlFLUsjfGyXD8M5V13UGo5p67UX5zEf5jiVWSksq1FRGcgARIINZqVhlsraVuOO7B
eehYXsgfe8CIOsLG9LWul22yIJjm0U2dZP0VGfqlyim+DErWgukHe6yveyCu59o0v8ToXYWoUOta
dJRGkgEe1bPLpxqRtl6MOzaFV+07l3426c6Ev5biKUXfu1uU9uBiAVEbV1+hV57dNub+XlVPLRKh
P0cw6FtenXinYutf51n/lqNnY4dXy8ANGDaQ3czoJKr+r6lB+VeI9YMdUWSmDlZReUcja3h68r9e
Sz11nBO5LCyWTLOBCfUjlfwMEuHB6BjuoGX+WnbxZYbg+lmNGGxQ5w3JQJBb5TC4WDCCVevxolk2
dTxWv5AJSQRDHIWWYb0uR6uxcB+cxUIE2oukjLOtlLvxQq7yFQmLTqYPRRDsoqk+IuYPK8pwaGrM
QPamk8lU3bJO6ITAkZd6MYq8seetXIn1clSc5NuWCaGVtS+9g3nR7l9FqG/08h6WB7gLLKRRjpLO
wCZFCam0HLVJA5aJ7ifwEcLf+Fp/DF3zE8n879ARRBAulCrRXYLFB2SMSXLJZXsBwEiyjN4YBFIM
cNx7457zemU5f03B+ThVyTcgKn60xn8vXIbaYlK4VXxw4HxwPToKA/4IoCHKSMVWupZ0zK7saWaq
EjybbvHsdT625sh97AR23F6PsJMweQZY4Nc2G3E50IZcTXcP+GHs5Jj54pOc8jP7MexvGT7Z8O/W
jt1W7GDBc4ciVlBAsgmNdO/qGcdJeg2q4T7HXKVDK3rv7IFKFWZKIEyaNxy1L0SYbkU9ntMeL41r
T0jXeJEbmw0unI5GoyI8uFjE8pjzih0bbxpq0Cpx2z/48sHgDzYG0mFvLQ0rrX+pOWWEUBGWc6PB
cLdKycHm7SfPCi4cCgKZBcwZPJhSdETS5B39/D0LiAFOTkNddJjdxt6j3h27YW48Zxhh7VIAhDAp
M+3WUyEfeyxQUWyO21J7UD0E/1rVk26iFZ0RX407b2BCsMQj5TbjRr9JPOsVG0gIfY0TbdgH3Zni
ye7gW9PZDJzvCV7m4CLxdoSuGhbn2OFcTNtXJ2OgObQZINRofEQcf696qjTMHJfYmGsG/Ja9L8Pq
QwF2il2kDR/OPzSfNTjz9TTEjCmY06FoPMjB+wrm6oalC3CRJ1+W30rjMF1ljsL/HNJmIRmqpQ+t
H6Ae5ouv4+TxOawG7J8re5gOU2wesbjUq0SB05jrG7Z3nwa1YJPM2V2b8XWxxllefNUaJZqDAjGb
cyRMiqucKT80QCZwEHBqLxdfMD/SWTXNiwAwxNZJfQJ1DiXfnymsH9bVMR+N+zKi0HAyFEaCYGJ0
aUAMbVIOxm3q363lPdD/CcrxSXTzzZ2mAJIfFIS0fBOEjKFZ3Mw6eBinmAoKNofSyhZqLOltzg+M
oYJn3vEHouE0tOd/PKxfIhl2CK93IqiYf5KLGH14MBR0MTgZ6TVYZLnlYosYcu50cS8RG0v26GWv
DhvCe9bwPfTRycZzRrxqOy3Oxin/kX667YN5E2fl3fDI7xVQ+JES/wRxjuEg8l6zFAlcLV8JCb5n
NRP58TIEihACTaCMQzTXR+nonceRovDEcWgLoHkF4Um2Sos3V2057H71vaydF6f1P7pa/S57ZIck
uKisjHgvLSYm2bQ0UzBy8ySIlpgbcRBZVz+IH0flHIYaU3404o2yvCfhhN/hUD03OvoWlmT6zvMk
q+BQ2IO99oIiAx4B2qFvevqxep/xAfygVBVgk6wrjy+CE+l42dOx1RK0II1xd5H5mcmCVVxOCUOt
NJPptttVRXGsBYentAMGoHT4sFw77SSstpESF9ExAl86qCzTx6VEXpZcM2+ZjBKnBM4ABIFH4anH
POeiGJln1hobShJtEgmjU0trR4yRGAs6QVy6/+wRSujyd/w024WG/29OuEY70XAMlH+L+YarkXcF
dplnt/VPRRi/1YTry07i+oIWMooHJI3TZGdHK2cqR4JAMOFCyzgsf89mYtVP2EbcaB8MRI/1fCzx
D3uye/Xt4G1kw+CM/dJXHIRzjoSh4r4aGG/9okn01Xc0fxklkR8vYgijbnWX3lKmG3Pm/tCLzb/3
YFVBSOsNsfBIPE3utEuQyIB18Ntgvg/ESNkZeUucIISmY17tQO1K5m7R0F9mDkpZzMgBM4zm8ZiR
I82SxBsSlghcTtXNWSfVo2q8q+POgHvlcemHXZYjQsg+6+Q17wSwzOWl6PBrZVe8QWBMC/MCNfeS
UeMFljzd1iwovOME77pUXvshf65IHq4Aj1L32arn0goflpuQP/Y75VJQIJwNI50/JbiwkZ2BV9Rb
GXorUTPRHDJ192najZPwHXYIbR7hU+v1jz7/AZDkz2OzJN1gea7U8iDFcUSSlJaAMEiuMUiW5TZS
NuPPXI7fLedeb3nMm+4VQZoWBQAxdVtxsE4vNScnRIgfOzVJXHnF3nXzj6RmLhPLsx4GusGce99i
lVPdvYESg3N3a1Ce0JNtrPJu66fqbHj8jnFQ7RRFNXit3C3TIAKRwj+FUxNgxG2eMsm7UHBtcE1I
AQ7107Dle0z0c0MpOMLUl27lGyIaMjub/TS0zyaxVVAcyVOFVMWeykNRAryo6yd8e6BiDdDZyDXC
Oy8H6LIRp6kdL42mJcFSwEqIx64m6Pq5Hl+SfPjSKbZx1zHLk5P4/x8r/k0kFT1Jt0jGanGs4dKR
gOScwGdRmQ+i5iY+dGo61bnJzZafK+DVG9lA40zrMhnDWbTdW6CGvZ9AM+UNQFcK37WTOceSH3p5
kGUbPeVzyrty/tvLfBdYEXYe1b0vP2zC8nM6UaDiMiogoUtqQB78OvxSimhViL3QLwvuGtASV+S+
dv/nLqM2Jw5tRx8yia5jpH46U25zW79bJj3WRqOrhyTKYi4n5XAsAvd70gpZYKCw2OnOAxY1ZfQP
nDdPuuEA48zVG4aKvV5wamV7Y48jFTGQVkfjhbLc1w+Bk1wdQ2G50cBnDUJLW9AUIwe1duC8k/xg
++L11V4Dx/uYEwNMTlOtZy/612Ue07UWyJM3HVqL69Ry+01KY11K/2TZ1sGKmYqqamep8VknAZv0
yJ1yWlwTphFctPK3siN/NtcWF16qt5m7NfeyIDRY4rdxoup5HuOT7qqPSnUfZaON1Rh3QP5MaTGM
bstrO8cZiG2b8WIXPSZm9cwADg1h+HAdcc98XICQ6R/isbglrffSAWDhkm7hvGAt9Y561mW0NJ3p
3zyw96lPPi7EvRnYnrcvAeOm9GZuBNnYXdiKR0EhrTXjOMZwg4xvVHftcL4BOIedvCqg27cHmnWS
zWzb3IgLx99YLqJonacj6VEQcmaYkEMe6TSA3TbMct/p8sDZlMJBDjNNfevxSlHhoh+mjC69UWwI
MgHyk3+sKb/EEkSLXeMzGFuUIw91Y/aHF7yOzqOspcXop+b8286nBEcy0bfobLkMSJVh3UJcoTn8
zS5gXBzhiJ/NJF+DBf72sG52XfhBPBTfCBOZyi4feuFcHF49I4NaP8j4Lueboxkb1hXFkz1nMTxz
8Pbjp4YNQc/eC2WmR6/BvD+x0zI/pITRPvXC2jN9/hPiG6M+Yy8GXqPZwDGVYj3sV7Ld0DN56bJ2
28+4mQP2kA5oFjQCcEJA1kr8KgLkugAfYNtEaQfRFjtZsy+Vc3NrZ24y/pj8KmW81H52UVKUqFsY
AZg9hGKkUTIHOGjBnCIZNpQ2TCOO6CNrBttdY65SL4bfYlh7gWYxFMwgIkoT6DuMcSlmLU3SMREB
Nk324mImvTd9lTbeOSNdzBz8SCvThMgE58vQ1n1gNVOz8OqbcfSQGI238qzuGsF3IsLkdDsPWpCT
WlCP6QFnEJDb9pPDWylyQnIO+Zvnen/LgOsxR9o+S2vYHnw79egBth/uVdrdHKfEJNBMZ2mpXddN
lCvj9XPibdpGdLVVMDtkr0ltSuadxhzHFxLe13xawFgdo8tE4XkL/j+FDJINq7at56rJnr1hQOt3
UNhsRSKkK2ZaK6Gj/r+BykJcBine1YBDzx7Zt3rtlGe0ugcji36slktxEiHeWQJge4LGlgfmTltU
9TQDcdIM4NbajQlqRZMaF49AfGczGDau1Fyx4neRlDfXjk9NIb/xMmCk6AgI2yKKToNq2j1R0o0I
PDRz6KnXlIJy+qNboEqQEkkfF627j0pqM1Hcq20JKuw+CulfbcIDCGC4sPZVrhcgRlzs+pLrBSGc
Z8m2px3r1W7FF4MTgiSZWW+lZNNgjvqc5JZPitNkSD/CS8XIdGgrePMzGIYA7a0i4d4E29iiuhba
/1bF9WvSuLe8au5kIR3WHz7RKW1PduE+aX6DXtTsodPBZalklEN0Ht4jmoj8CcZGZG3laG2GIEc0
FMdlctja1h7HwUNA8joaxhv0ukdgwoujtSKeQEykoLQ8InqcmkBIKSGqcObiqZARISTshOQj4CFh
jKPyvHzreOVuKoQF1/B2InA2RqKeOa38IAp+Iyyy8sslJpcjeE9j8C4I0a5dANJA+8FBNp2/K4zk
OxLlUhxRMZyOvjD9n2NALIQt3Ychtbc1mdyiRduIW3mW2NmLML3YWU7Ib3zzVXV0uBETYaUeRDBL
aGjXkSyIXng/s1kXjC2C70BV76G0Htxh/ij4AwrbzLb0rFI954Pz5bQWj8GDjW44MnbSmX2HIrav
QxvMtYE7abrgVGM2j/mzamFse5ZqiJ9zHoU2UrH06tzn2G9bDhOf8cyQbJ3k3Qu/z7mY86c+12/0
uJ68ZqL4hr04MIsfKN68id2TbKJz3Td3aCKAbP3imDJxefRs3DLNFDgc0eHeWfzeQtcByj/jQoJZ
Besg22MxPzRueZ66mSusrhGpkTwRCO0d7+wPibEyK4y3eQY+Oo5LY1SZjOdgzj6sNmy3so+fYz85
and8DF37sZPTOexIYBkBSmilqEAcDaouAvEfSee1JKmubdEvIgInBK+VPrOyvO0XokxvrADh4evP
UJ+nc+NG766uTJCWmXNMBCfhdFeJ4tQMI2GiE7HXc43XzXbdBL52hFrIqAQXMEsYrS0CHFEjmS+9
2pa+Tk95Htx6/rBvsuqxC/Gju6P9G6/zMWrEHy9iG9309PEIHp6zOX93icxtXRZozdS/iCliDKr8
r8m2TxbR6N4s/zr1cGf18mey1aEQ7e1S90S/sM1nQfCgwUVtfDBv17AJbcqx9l6w7ufBJRFIFSkW
4sQ+zZ3cu1Xr7utxYUuu5vJ2Qg896uA5yYfbVdOFLrW6Gn5mIprTWqtjUGRQZr18a9ClVu4+BxZh
Fs4YEC7O+Z3EguEvImnUfy+u6n/wEzWb1Al+6gghQw1UBHDPPojFfUOyViSZPqVeALsn/vHL6W/t
0nV00fSqKLkiZcsDjJl8V0b0wVme/TZy4ogfn4KGWJYCBeMAiQjFdXjsR/+2SqmWK99gCJOvqU5x
HrNcqsdHRnu/jRdbm0I3X9WM3NIhRygJkuK1nRo6NDaExGLySYmEmVrj7iYlC9gpDNXFaOaeYf2e
+cFJCJZPoZ8ckZTHZkP5NPEhanc8+t5wbqPY2hK1hHTEAzTZtB94w15HXCmg/hqIdvZ6dCEtGNfk
Vtt4CjcRgIuq59qM+vy9Kv1r2WUeiIQGqpBVXQQfN0bIS9AGeNKW8Dta+4PXQHRKFhrVFNBm67SP
gmIVTU6BlLzjMEui9zoLk+fMbX6HWFzl1P/pG//eVUycFICmfT0s/z4YkaAs6ZfsY+31T4+vyZLj
aYrGP4QdnpxuueMi2HKcHAo+wV6VABrQud/VUJN8gM8fXiUf1FTiR1QDYDD3J87ImgunS52xYlL6
3ldQUhtxtwr/17Fg7MZZfwlMTKyqf5H/43Jq6uOgKKFJ9Lo4jmR7VrdviUcmNkFPexfjyFzJn8Bd
AShp8SeyGVrDRNpPNcEdwEgfPPNHIpSWS/G3w7yDHxZ4oZ7SaVe209saGeV/O5/Rk26ceXzNZX9a
EaWnqkZPMm/anIgTJB1UQIqjdJTrtHOX/BmkoXfTMmllZsqoNEVdLiNpQsDDzdKCYLJ5uUfG5U39
OE/Dk/kDwLZe0HIRQ4DiknXktuJwjUO9G/LgmI7D8xolZxmlO3Yy8TbtIZfmqUMNlZHhh+yKpY22
3r1iAfUKYRrJgJ+ahSe+CnRzhwTlll910JgEAnAMlszMxuSFuwJMop9I9FoZSmtkhZ6z94Oq9nc6
tOyCQLyliXeWWGD05w6xaaJ0skOCE8p6JzEhF59IkJRCqFuoAhwN3GzL33F4ZvWL08s+vscqSN86
xqmsCI8r86RhFGRH+f0gbTM3QIeepReQjqbtJcI2+S2Qznh8nnEuLBhyU9A8d3Xmq1uJhAWVZJKt
2uYFI+8NZ37bkD3GSl1i5/aLLkq52HzJhmMs+nmLd4cxFge/LtDQrG6xtUmNK/GGJ3VzjSc3qrdt
RyO7tSyF/kRLfLrbeJzz4ayzwM6+tNuU0mA5BIuDIln66Cku+RB/hySAooy7w9iW47iyiIwvmsSI
h6KKoc22LKe8v0uWEP2qn9GvsXr3c3kbh7N+hbXr+z9+6hTiS9hps1zcWMR495uxkqQAJTD+iFnz
jJRRd8W8cZBqIuedZrcAbVJMuGgm9pcvRHsJ7g5nRMCUTJGUZwD40iIYL7DDY+4mo8MEv1XJsgCn
Hfjt8syeEQ/AD5+PlVPzRNOOh91jHGsv/gyrFtoX06ABQW3DkrolSxfpG3oeNpE8IUTFlIwf2oaT
qSoqvKmVNWruU9A7xQ2MClLZi8qCS7WTAYPBv3VaRfM2CDzf2Y9JQ4UdYXn0n3sMyxXD7S7C7NeW
YE4Pi5OF5BnXScWQEolD8TMmlkLTELkDAkSgElJHd0Vh8REFZWpbTJFhi8Eg60TI6LPs+1dpd2K6
axtrjm7ZkGY82qMunHUjQn5Lg8btrfizSzqejK8lZHmqN1qTXP+TUYDcTLyJaZtIne/6rO9g04R8
F2ODy6KzOEKKsjRZu6qw8D4vAsTCQ1PiIvtpoNCzTk4Wx2ihImGvDua5IKm4EWb0MH1hYILK/uvG
MTKOTVKYh+0gQ0BlcJFYU+JGmLs5AV1hCX5kBn69JVNgs1iMGFm7qSmwflxvdMRtiwikmZ7hXcql
MZtlD5Os7xLs/roOlXAxRSzSHj/GgfP9ve/8AGNUV1iErHYJHxBWt9meLHdbOj4xPBvdUdthYHHr
1eZXzfHFWzw1deO+BIvTd09rOEbtjKQwmLs7vLBW8mrXQG6OvMMzMOQEIk2MYpKN4yy2yuOjBsel
HAp4SqhUrvLGm9oVlSYerYoDOqyBokxkwegm+pNhRF4xWadTfI9DvGrfelU7aA56p130k0wiN/zy
+6HtqSQJg0Pms9pObuhuqV13f/KWscP3vA4dUQsuN+e0F241uAurZeRnPwmWtvDNSRuVf1DQO9MD
0nUdx2cKdTylSSo7lmNT75YW/8mMgLW7GUScRNDiep/95pwVbRXtZRbZ4/MiPJfWmdNq8dtdHMZq
RqfBvDwl8gF1RsHgNyNp/DRMkEsHWhaNdZ4JMv/5ADzR7gq4am0S1+z55yoaX4d49vvHomJ25lFt
kYNIkl8/u36Es6b2SVrMrBHv2k2erop5ez8yFitIfbQLl8w1zwUqskW5kRonJmdNAmFYoP8btyWC
ZTBnukgVdsCODe8bUkdvepzcRRiuMmK6kIm5Y3nMhqFrVdZHODtDfIhJsTff+FR5c3HOLX4X0k+a
eoRUxRFimDQgtjpLPPQyShr0cKhrIdW5Xde9pzY4N5y7YDHlj0oCe8KokAiP/KzEzrtsT0/HyU86
bjUBdbH1EjO+iBQ4D0Qho9NOxNDkXuZYp650sInswkHDKIekx9ToyLwi7Tqzze41w8Y8lMitxYIh
tk99v/vpiymuHnp7lCjKXNufkdAqgWs62nDo9NVLk4uleiLuqlj0qe4azfB5MZSpxbc7xjBJVFX3
FRMcwIKzHmRw6THRYvINQyfE9BRHPsvVG6cL1qAlbCH0e7ietQ01Ev1eziDE8gf4p/vWL1LTlzqZ
yaWmR2zwOXitG8QKKzVIS8JkWMQvzs53GLZLzoMcVDyQw7E/sMJj9x54YxyzD7aYFJtJdD7LR/xW
NlSVuUwT0gR1XyzjoaM95Xpc7drvxQ28cI8aV3OtmM1jLnGT3zitawmQl03ahWrbJ45to/TSC3yX
Y0M0rlj2xRJL0dxNMilprkclRNJs5sFeGr3VKBum5WBlUzT8nbE0SOb12Mvy5dmeZ5Q4F28MgFE/
WGndlvoSezKp231XMgC6Fq2NPefQkUwl/oMtZgvngoZsygBNh5bw1VU7IhQEw8wAi/a9q7LQ2a1O
UFWM51OIMyYZ103KRD9oHS9wwPcR9rJqRLcWwPNHITkNzOQoDtaefzMlYEMvNYQeTCEIp7n9bQE0
lncY0+fwabYalK7gcygh2JxY0xB7B0f4KR21i7x2zB5H0nJ451ZjHx0d7KNqTGIPdV0uO6sYDi5n
e8IQMMpDincIV0hrb1h5pzkGAoTLS70d3a5N/0v9KUkZgHRZwzhLJZiuGKNVWrlyg4E1sQYmMGPW
sYFra4+lUNvNgPl2bD+L5KEbygqlZ+3azVRuA23VlUDvWPKIFxbpK5Dtx4n0VVQUCrZtREHgH1RN
qE9GhKi2mzugU1m2g1ve0SSQNQs0PI8cb/6a+7Qdvgs4oiYtJaD+ggeQrT2IfLmkefehZJ2sf3FD
xSZ3qUtnKzwgDGCtDjQKk2TDKhp/5H+2G3bVSU4LVuWtF0D9qDnBqsZ6n+uKBBmmJWUNgz5qsF1F
FthqZ192+LDPY7KKFvOFBdd51UkifpyIkJwdGIcQYJdPXsgchAkUB57vpsoeMlso+x23woIJko39
6j6lbuUt8tTFOcQMjGrO0BItPGO8ng8WfsXm0A59Tbw8BV/PUSzGWtb3yCrT+A8HCQgfghTLLvr2
2A9iGpJL9rftrbHH4MkrLtZLwPajDX+xIcSsxCCykjWD0riMYVyVMmrSt6wZBmBKVRCEE1mKQWJP
6DEsP+9S7LpLh3FND2WbPeo4zdbvPtB+uB4wHTm+xOTl4CbfwlhOWVO4ceP59+jUs3LcUcHVSFJB
mrvEzqbpNDAh6AA1Eg/exFgZBtEhjG4ZcvVHO2H7ZZ3iWdXIOdJR9/F/GYIB6d6MHIbA35iQeSkz
8TCe9o0eei87JW0j5HikHvAse+NDLu+vVcYWZdtrGEjlCXNsJx9caLzjp7a1JM+2yJLpzbJh0pEk
7E5jqnZeJyWK+UiP4WtcATH9k2d+wo2Eey4h/rdRErQQY/G65uIG2zOEP9HkJAVCw4iRKrUXNFR2
xriDOMlIR9U+42UV/7MCBXUu1b3AZlm/563TOz7zCzP33WSLIwldk5QXKXistRgsSg9cIUm04X9Y
PiMpXEIOCBRjFjFh0cSakN5msO35eYYXyunfxFWcPxP0NMuGpfUydIhwHaFlvaulUOMv5VaSfSgn
r9bvAasQgr5aRjxnTNoSr7sF4Z3GHrGduSVt2G0huqjTUsYEdOYhmZosjhl0kTzsEg62fFr4Ct0A
mCTLcsb/ay4SBa4U7g9yZFGp4cGhm5MI6OzUd78oWV31X9wCuYJJzos+I6lO7Bj72oCRkcUki9ke
wdbEd1J4BwpOf/ybj2iCRobafFKfq6e7vYdoFPQ5MY/Op2Bn0dKT6ShiizLjWPffLEfS8W2cWBQI
qFOQKTB/BiyGIadXVDRYVUu4DJBgh7pR8R3ftS7LDQnfMcuqYF5U9Tdn2gh8glKCGdHo2h7S3zWb
3YahyhI59JYzskzeioXPEs0kjuAwI+e3dVd1XtQa9ufQA8r14MM5wYeUKERAd6m1gJWZvNXGkp7T
pS893V3dCH1yUNbDf/RdijN8r5Y7uuch0I3xqM8+g3FwMKqCtJP2lTJeomDBJuGWPY/Nlk9iCr64
XxJChe1F+cO1XAMfu1FcFeZbzv14yUYATjl0NFQLdCMdeLkSDF4WJ83foLNi7LWDY1L3fFXVCRsy
PHL4kbJwMRbELItqfdNkXVU6FGSUMcFlBq2j84tb8EQiXvfYhOK/rlBPfSch7B+ykPw00N98vNOI
l4EZanFOk2QFaePjq4SLwOa8jweeUpfOYM9vw2vAK08IbrDjn2YXd6UuGi881iMO09cQ2zkGTt2H
jvdnKQKbmqyTuQPBc87dlLlLNXG4Ow222U3exct9AlMn7UCntQi6CWdEqUTyfUokXBhGDD6OqgV9
rm9ClBAmz9wFmfw60Wiu9O2Q7KIa5tSSWIJUB0LNGL90CIaX26ommwtGRBcjikT9XVX9I6CQkJwI
hzk/Tzhz0iS6+EGep4el88PlbxNKQ3vgTcujY5E1eYj6OJnzoj4HsR3Y16BrgTxtmC1OOZAxNrsq
vlGdGq1fLNc2B2Cd5j7hOXQrNeiVmIgIHNt5jkb5ZqzTyUNm7fHjMTlAX7wDfU4JGKT0qA95MsbV
Y8qgav7CGW9am3gKbKISZVavC6U9iaPhN4ESY//I/qPRxK2qRZXbpM3QJt7wRRT5zK6qrKLf0VUD
VimWKq6CWzwy5nlouEo8aaYrQ/K3mXTmf8wj6IkFa/o4LZ/oTuPwtRBrL1EkNHagAj72RAf3JP7O
8nOpsm4B4kKV3/qfnJgxnAF6Mi8YGD6ppIsAOEYsRYQ3gqa9kQQ2zj9FUNCeXgnkWRvkvIuMpr+c
PYSkQRHMk59yijMKqlDEhWyeCXtI/d8x9nVJgoY10pCHSWjb91Enw9GCDBkm5LVXtt+0NlN9JPjw
jwoxGk0K6Bdj3wb7z5hnRRUkKaIGEAW97a0dxYbVcXmiFCMJ+0aK0s4Z6IlgVummdxbFnZ1KWyNU
K+1k0s85PWvBx7lnP0YOSBgRhR4jLk48Bt6vrTtkE/B0AST/w/JZ8E+YwcteJ4facsr63o/zvHls
23LRh9ROO2gs9QiPigrNr0FhL+z+r6ppO6wkM/Jn3HwF3kT9o7ls8zvs2I1NFVhrZ3nw3SBnecBU
r2tJ2yRtA4VMiWqFsFe38ZNHNieB+M9K+iGT5DiF9FXou6pp0rva8YO52SY9DhAGW52lyApnXc26
e2s33BQ4IKcSMbcaSju99Enqphh4U9yaZP5NL0FBR7tBQ1lUB8iK5K+sqxyizZzV1JlMnJrs1ouk
551EleJPJVDIGjY56RgUB4xRIPzPjGrwAZTZb9lCpWwIZ/CIU67Kq+Mq77ywFr5ihIeHHRTU414R
lLdUg8GDzvDuO3Gbmq9V1Ew7+za4Sr8HS71K4mVvvLmtHgYFg7VJaBHwyuDK02GJgwSXG8CL3i/n
febMZAlqsdz7fuWZgSDDwc6H2mIHcXfqzL2+TRl03OsmJaFCujNfQ3/uY3wEdEzrtqhrInAbv/dI
UeZQOSWlW/6XiizdexGs2Dbu+7tginnbaAP0T8fM/jDS2H+VHUttWLKSFZGLBb3c2TqM7sp/Fq5K
BY9j4MxnpVXw3U30vXXCVoH2JN0CtUFfPmT2bQsw9Bo6dfvlYixg8lOOY8zL4OLmYxfMzHhiahGl
NSDUNus+J6ZbLyvTvB3YoPJEU6ohug95v0VaWD76iNdgauLfOai8fK3bJd4LMfcnD8w1rCWFipVF
+33a0XgSCZQekQOx9bWxt5GTbd/6HC4MtEpvT2E977J87a9N3mG4XUL2Wqnu3oBaeQ++Rr0Tj06+
QUCFM2m0GhJo/RZmFawXMxP+a61KHZZ1nBGJKmIS5JxYT/xnPvMCE4JQXNMC0YHtf2QK1Yqc4AWh
sjt1ERhM3OEhYRLumN/qvsbXHbFo4uAg0nU1iZwJUicQ+6yOsX96/xyXA1VoLdwtCNWdX0t6yxrb
2Sdq4ku6ptip5PwnFeHT2NJqpD59LKhgmV0yTx1jcIgsVnHa1S814AMjtx7t9opp+LMuCfIqw+pk
9qGDLgkSFvAIIb3NlOAx8Z1ZXBxjxoZDDnoEDwbQCr5e1iRF1dxLIqAHJ6CXDHsa+uU2S1hQWiM8
8ZYkRCAB8fKYCRxhoFjDlN+h6Q7+uJqSj9FRvAL9c4JfR6/4+VgOAxoc/AALnLVVw3L1saisGTnF
3MFIeg+0KE/2AuuhjayDWHzAPtM2j/V/bYU5MCZ1g8gP3HXF+uJn0cEkt7s5QWE+iXiCiU2fToiE
6UTS4rZP3V1fNEdO9WeH/Qo8EGKUerbb005a7o48NhN1PV0du34o2nlb8JIs9t9s/UoVAjOwH+RL
b1On2rm6eK3Yf6FiXsg6duFaekcRVYeYb5YB3b52f5MYPaZjb92arXsJOrJBy7h+ch5vVdbeyQFl
hAbqXZOYYgxethMeaUppe+Ww4GDHR9e8T6YEJogd0wsCgLl98G18S0jxtrIvjwtIeuBPBhLnes9Q
pIg/XPN3i/BgGrANl++BZIND67Cy10Yc1HzX7p8pFbu8DU8FGU22SwzUvNq8lNH8O0qpNn0nrjyM
1yyYCER1bx2b6KF1PXAO3npzdHEt585oNJOSmwQ6zEX2+Gdcks/7EJ9UtQbvZN5+th3JymAl4gXn
vvdeL9nRn/tDDzdaDfkBtSuVhnjxwPDXk/vmJNUr5y8oYU3wyvKB0fsUR/Zu9CTKRx5lRmKozJA3
WzCgYA1McK+cZNqszL4G3/2oh+JFReGL+YNGnhsqCc3HwwhfbNPZPzJRZvLzRfzGtlFfZHMeLeDH
CspIwm4RHT/o42wXePZNEyFYkMPTWnzllnuGS3lo1PzLQPEIwe9xqF/X0N71arqkVXaKWTkTrh2H
YhvEy2VmGzUH3kdk1JpOJW/GhECrKKDCHy1G9+2nvURXrK2XzGl+2mZC5CdMuMVt0PDLBPzhOXVJ
tkvZTK3HaiWlk5zp0lbk/MC4m/jOnOk3QPnfEDtUKopHVKtegZW6J99CkPiJQRpne3ZUQiF6nL/q
peTAGzetng8ovh4yPKceUAaexoYsHqf9GM2nzgEEIg50fs28wGElXMTnPiMKscjfKmQHopvvGfI9
2ba4i1S467S1EwuR3AgYmbls+rw5mKW/B6jDDoZ7ZGRfhMOQ3CcPDe/ajLwvZapWVpxoSt5mvFQG
wQCrHD1rdA2ZEvvetwED+V60Rfu8jdqc7WV7l2C+zbwaMj8Sx+rXntZ9VIhHBxp8kIXIXvvtyKeW
19/Eul+SAX8FmwYme7dBW25aWEJaLuckzw4piRZGqgmV8coc8mYIrIMnQN7VcMzRrjVZeDAHxszx
rYv/vK7DUexzqKBN51lhMMFGQhcvrauvggwdyxZHBllbczRrErWZby79cL/ATfWyYG+PDsDoasub
eq51/e/5ymCEsM36ML/7gBzOAE0AUJItzdnI6eDGwaatsxcHVLk9c05iLnSM85W31Hzm+axvqcXh
uUYnmYkn+u6Tx7FAv4BEcrlWTmCIjFt09vRKzg5Zyxa/z4k577FNrD9TEm3zBrMSZx9485dY5FhP
7M1AHq/jNmeHbili4QTSavhGNXgJM+d9xS7KP9KQmviyF/ry+sR5uSvJD8Kad+bz3kurIJAXlHoo
DuzxkNdLcG4zewdWrIreiK8KXPBTMHvoDJxjIhPQtnga+Pt6Djky+y7CdgEdEjbK7tB8JwvICPP1
ahawrkEY5+wm/B+2uqcg/F6xsGisLg0jf/6GlyAbH/0hfdZ2eFslMO5ZyVM+3IzhxGo5PqwWp83M
1hUIC86jkz1FW/N/h2N+tjlIuqDZ4z7vmFrMqbcpfNp/1BThDIcI7xrCEbQJ1caz3uAT3EkdHsyZ
Zs6sogkhXaFk5QqnGOCnR+9STruWbqMIV0OA+VRxvy2RC5a8n+4AdpLjw9xWVv1t6oeih741Ve05
cbyjxmtpPmvPA+WYQy6c3PrJkS0GlNw+OMw2bwYfJ7TmUks0Yhk3a1BrTuJFlSxqhuA6dsterhCj
dT7gqXX87ZjF3H5Lkx51P7zm/DJhueyE4tuyrKeQDPXVUwc/cq8KPLYAbu/KO4ZE24raIoOGLUJ0
rmh3B/AaVq4ODqHApu5QKtswvgTk6R6mpbpUndiYF26xFuyNKTO6PE1oSJZAMmGP7vzGOxgFQVV0
13CKcVfh++ZWnsflNI31GR3mm+V+x9TNXetwoWJNqhnkYBcMxuVsYAT1hN9Xlyw6Oa09Hpp2VmSy
I6XiZ1MhcwgjDJ3K6EsQgHAz8sWSD3Nl5cNq5hpQsEbpuG8C/2Julz4bzHofvxNj/h5dOnrAygoe
l8VHj5Sd/MX/qNvkscRPutJNZKM6r5IaBaPAxUbqnreIzc2PTuLkg2Xn0UGZyTgq/yzt6GBulRmz
gJt3t31tTnK9E+kfq8yvLi+5oXEzNd0av5H53cxzT1beIcyf2fDsAx7OSgwv5hNm13L1/PWeev/Q
VdafvCfDVsHI78L6KU2iJ2MaNo8uK6SbjhwEJyKXTzZ7c5rWnPCwqe8k0Azzm6VrmG10yQJKO6eS
wA2/mP8gD+J16bnUmMVMALMUaFOHI6my3zCR3ZP6uy86jI1o2G0oj1YF8dlbnvt+wTFUXXUDITEu
nH2BXcUesBhgsWPNMexK4D5eR444EWnGdzcLhKJUkQJ8ziTHXYcES5bRqQ7HR6A++ykhiiOE19mI
rUaFaCra2A+OdkpPjnnJWfXW+IdEioPRbm7XnJDkujwvfPxWwESYcmFiEocggjRijE5kEoRZGsF7
62/DiUGx+V7SfqQ75FM3f52DsmYZMfeKNDqrZnzuQqI5KKMsAagyrr8bCt22k49Zlj2b08FcmsKL
Hlo+tQbRB1OYh270tv00niMqjpG1BzNABBzhmehlCqjiFbj2ichkaOrrVgzefnZjkH4woAgxmGf3
ogzXBAk96//9gi9e0NAhUeXoa3cZ33cTl2e+hYfcQPXdX3MFg4I4GgcicZj/au1FV7d6hKPAicsm
66acYS6achvTW8y1vqr+0+d6aofsOijkSTxSUAZhSxpSRHGQagB1n59yVVws5Peaik143+SxQ/QM
7lpETHlZX5vqc+hjTBWSvpeEHWLR9ypdP3UY7xfOzUh1O5tRjil3zLnZ5Aa7DYyAa528OQgZ6NzH
8G4sKJMjb6PX5RCl1nNb5NdgzQgkIkmrlTmQPAK+sUCVnEvx7F0WrrAZX6AxUsgkP5PodPbC6ZxN
ZpCTsL9k/Ivq4K409R3RhKb88aP+Yr5kY1jMivkAIW2TMMs1B2Wp9GObTR/xGu1Q6p+5csiedL9G
CAZDON7VsXcy93Jflu+IAwz1gS3Js6lLoH781zJDHSYKzaWD7li92tT9vvVWhnwmKcR14cMCHt/M
QdaAcBl7dg/8jWCqzBcc9NGtOVlYlZ4Zzfy10bKhPdibuxS7EHEnJFnT4SDRvFXp+DUG7nSQYFCG
svy0DDGGp5Td6sm0GKGq93PRIzOWiAWBHXvVzPYWWQwNJ3H3+7bAqALQiWhHAlFgstUJ2LuGZQg4
IPr0MK7OTY3/1fauPSUB60TY3NmvPzpUUB2TyPXAWZBQRMJt2svBO7eDUccj9Qaf92gO/6EmXZX/
Na3lkKyXGi0lBOB/r0tG2DPI1It5rdkOn9hpohlyMSa2/nPM9d72C2E60c5U7AtwJIdTxrzvTKUe
HFzAN13EreYpzD9xt090vx9xQDK73A5deDuG15Zuyvgkk5aRNvlqgUZSXxTfIZRNX9YHB9qnI0mQ
mO/KQDzPa3DSvL/KJjxkVftw9HZpIPam4fOXeePSpam+uLRskUJ6O1aGp3nEiIRpz68QPZcV8+dk
H2X63gJOYG60HnjxwC8s1Z0pA3Oe0xzFXkDFWA50rYS1brmWNw1HvlNk/7HM3JuL1zwtModkyLfa
o2s0z2jWvQnV75SgxUwlnHJva/4+lz4ioEvSGncm7yhK9Ntijq+ItXm/q2MkR4Zk/jHAPsgC7laS
iRSVLxrqk3kUWHS8m+Oi4O2X9mNthm1xv4e8bqqfsR33luPgciZ6BbEXITN9eG1IZql190M0KUWN
OGRAbNJhvfDGHDrmoRpht4wZnXB8UBPsq3S+M/CDipKrtMqjLQSacm9n/hzhu9sEPb8doB5U9+aV
4IfYvXt2laYUB47Ay4V3+r5ILejk+SZg6VxhjTVBsSBWSAyrLR6cgLtsfaX+dsrpARIyLV619Zqc
PWK6DQh+Y3ZGrLAByRgeVWqEHP4sX825prLoyLPMgxDGzp+umh5UL64iR/FSX02Za65RFqPYccFX
mk+a6nCFCYfpiQHMpS4Wfgvp8UzGyzd2lnOY4mFSfJY8HObX5R4/iSm8Y1QHMNMl4NB80+XficFL
6XBit091Ne2s1bm1o0enyg5UhDx+hA6BcfxXpHRzQE7tj0fJb7V35uwc+uBpdfKdqfotjsSGJ7Bp
p7eWLoKgsCOpm4fUjV4Ie+Ff7fJuchXyIZtz2aXxIMDCNDVBt3yaJtNSy7P5q8xLZyqjmJKlYrZm
yikqwCIDcqaly0Kiu6NJ2bf5xHI1ZrFRJmfFyKcN1T3rUkxTcmsXXwjfz1xMGU2vJf0LAo+raY8i
l5jdQG09A3tFSLyuzl+fLh6F8Y9vdRs+laisjuZ4ddb2St4OR2PUnrigzxl3LdR7lrDtISQbSHX2
h48lOuIUjMC1pOyYbwTjNAFwqqki9ker+xNE61OODke2LD7qa+paDyl8xEzoJ8Vly3LoZL4H1qF/
iliQrJOeZzf/lDA0SiSCLJAPMVWicYbz1AVXTqHdkqgPM3OgeU6d6GLn8a05EMwRbEvB7LF5EHFO
JgpHnjZVR7zumSSU8AXNgIFlxAGnyxG00ylPlg+PkDZWRvesQ59MA9aU9Kx8LxQJe9fVDKaKez+q
kDeF9ArzzaSW995FD85IY1brfarGb5J6D/2ESC+V6uJHNXWYOFeeddHct5HW23TN3k01hWAF9E6v
/nXH6GJN5x5gV7ips/Ew1OqROOAn/v8BnxfT6Ggcbyf+TQM/D+3OkxfpfchEhGcCtOCxKKEaYg8A
lAdMYY1/cmMF5wXtWopSCu5WFQX7Y6EeJfsRLRz7NhXREakNi670amfJdeirb+ZRx0D/f0wRc0ga
85aZCXZr+Dego2jsniq6vKdQ/+vO8dkJWYhnlPhR1z00jXbgmstz0a4Pyh2drTlv63D4cZLsijLl
7MEpiCP5HNTDuYvRK4FPPeTMIJgtbj1l3ZvRoikAy1Ed2dqA0pgZq8Ux/GdXJ3eEcP+EMat7JLgc
qt2bTtnl9B1rSXv27s2kxunE1pRTmGBJRPG4CtVxdWp0dxiBvcjDTKDBkeeXmFnmDSP03cLhsdQu
8WLFHxZA5zAcnlgt3YS296gji1u9+1ewDdCFW5m8mbPQtdv3qMaXzeRpoglM4c+YAiT1xP0QN7+m
DZ+4L1nVPLj9cAfljqQ13nNV1juCWrboQ89dwdI/tCqPVVL/bspjr3TvESzecnhc5yn/raz0HiLG
LT/uwKTok+XlNmCEAFToV9J9+e70pxIpobe2/9+Sd48h73Hluf0R8ydZhUTG4m+57W31Xk34NIU8
6mK5F3rhNiF1OxI8h3H570NDnHdxGnGKyCm1s4uQ8rHLg4tVjK+IMa9sZL8mULn/eu4JwxghZFwX
phj4d1HD8SRO/sHumwsApWVPwtMrJMG34H+cnUlv5EySpv9Ko85FDFcn2ZiegyKk2KTQkpJSyguh
3Lg79/XXz8OvL5ksMQKIQ6EKQqUzSHczdzd7F/CCq0Yfn6gyrmPFgPoWH7QSS0wq8zp36Bpo4VT+
MIwAB85k23KhnaRbY47cTY2ouzIVodipgqj7odX4xU31PPI/MgexSy0vt0COD+rB9WHW2MBhrgzL
gnnrPYU5fNaa809UAHJVEK9NrRtN86+rHMiKw78BgvtQVcMzBmasGg6qdp9Fj4oL/wbFi7uymeRK
LPNHqJjbqvHgTbrKFZTB20zKW6+P3roWxaKanoLpMGwW4O1kHDji76D4/JNMBDT5KQhFEb5MN6qk
0598Vkta4EdBn/qhbrpnxHwF4P7qONWUoE9RI+BqOt2NgLLSV1GfkIMjWtKR+jpbgCVQ6HPYl/NG
/uIC8V0psUjK5Ld2iLYo46GaW9C8dBHUg4p+6IRxW5LMGr2yr3Jon4ho5hu/bn8ponoJ3frWE8bR
ohTUOe7NwJ3OToxHmHQb8J/X08rJbESazcq+M9TBvu4y7Wcm4scoLNe1m+o4nY73BmXELvDpzBU3
090GJfb30Gqx/+biaprxh+ybtU2ps2td7oTmPjBywI8pIiYautacRkzQhtpkOq7pMB5RBUGjCnvy
IfzaC13DR1t+LSKgQgAQvoPdOlQV0+vEEf5AbfrmJMoBTs1r5+P0JRSUmayq20xGCigQGU8eGCGt
DF96sHxXfkeVBBcRWDhNHa2KAC5kmlUed0UXa2At+jW6yddEdu+pJaaaBqKyFd1lxI9DbkfmL8fE
tE/pMc4Js5/SAtcOouFF4IkCAgZOEviOqxDIAAw3aBGyuq0Gmm3g25BeLLL3QVRApdPXTJQAiTqa
mFLVgYoW+LCNQYItpkN3fsrxtnBfhFVG2yIcIUuDDqLlIdTp5my5v+wcZkjgQKyphg+DOxXgZIvu
hnptt+ONPphPtla9TfWw6VBsAqLlRN/emki8KrJdA3fbDziU2W686dnMaDlTLOI6PJWY+0KS2lgW
NpbSmrlD0Rqd55pRbcA2iY4gmvS/otW78S11WIdW+lY2yatoccfFnQAaPMAVUaKMQv7EnGLDf96i
wN2UJcKVMVuiQk/BR+zLgdICBYZeegz2kGawUyHqTYGIexi/HQfO9DnTjM1gO89uS+XZheOqpeiq
2PqjgS45mMwtHjlULlM+e8W9RQbQ2hKUAG1M5pKxhhPV7MGIeGtdFgDe4porQ7DByhyfIBxu6PCn
z4BnNhpbBcUEnhusHZpvjeQYlUW3g50/6Pjt1BgIxK2FGhLs5pECO3eYzKC157EX68nttN2HXXeP
FYl9BQJ91/IPXMOQ10oGnpxycQp17GbaV30PDaOodrub6Zg1VcTgUuzAL9z6irLpMyqKvZsi7Rrs
OqclKuKtmvRbg6P19ERWH9ZWVvxQcZzOlAEqn7tvqHF4vvyRGOLON/utabWvZmN89ClK+m4KQJgj
SOP6dz5M5onPGlz5I1ztVOWOLWwy/NR0QsYLJ/BtinOZ1wF1m3SYWugtq8qi2zoR1Vk9X3GOeRii
NlhnIt9M/1BL9fcIuaydVJ29i/IElfjo3ufE7TkcWx2BCgHFqUhwtaGUjRdisWrziWZINkLdplg5
lVbeomT82pRus5EIlcH2Dg7YUSRXeBq9hZqXsgHSma3g8FFLQDC8uImqRgIGi/JbbSj9LSDK4omL
QbRJw4BTWhPcNUa+r9TwN3lJTBXk6skJxXXVau02SFJ7r5nVa43YM+ohyt5OMGLT7fAo/fCX1oov
o6og+wC3e1JSxO7mXXp5gmJhcdsqOvLvlY3bIpF8R/XxJrCLo1IFj5NESOkk7+j8b8Oie0qQzMAU
8L4wvY9M50aMKRWIZ099jR3jeUgw/mt6m2uYhgvIFIeRniEWM26xxwSUY6MaBHl/1asonHKeecZO
HRMErrdqPT52lvvAQYKKsGn+HIuJ6d/IpzJsflVBt2lGxIhDyzHWiTt2D1MvufSpZ1tUERqmBNJ+
2YoP5vM9aRCbjRH24sKLR7vywcX4xhEVrogc/W/MwXsoxuA2CotHktJOy6uHhk7XVL+16QcFaiI3
WAYcFX2kJagnGItH9+ypCMn2qMzWVBA1/XGo6x8wFRAqMX6pRXBbRcgoGqFBl9dI1qD0QNw4pJpg
1LdYnrN90LrBWeMLZTfEFPFBiqEa9w4ylhQotgr200M17KFvrKYr2bRS2na48fyS4wuOtVoCY33g
ojAE6pdcQWbA4rY3tUXA98grDIseU1rjsCteBh+CNpt91NFLTOOk2FaTcH0jwefpnX+TtsFdrMfX
adm8S5n84Jd9KQXHEDxIjrqlIvVbr6u6+B1FOCFROdD6eIfe9X3cGjhO5ZwzYg2o3iBtY1MoYJKV
bKcO/RM8fvD6vKqFb69X7C3+u5/cikp9A02Gq2i77UfKbASx2SHXFgwK8qLxrS0Djif1j7yjnVuF
gTZhZwARoPBGM0/WzoMn1bvSqF/ShrYEcP03xeIs3NMm19izYVNsWgmT0ay30gVWNTTwGQCGGfea
0AKE5P2dw6Gl05FMqxwXS9RmF01njOmnBZVP/WzyR0CjbevheLQq/Hgq8LlPGDveBBmiHDa3izTC
vCtOEXbpIvIeDIxrGZiP5FZakfZkxwVBAD2jKsTloFK5xEr7A1gkvBr3e0wpaAiEd9XLaTV0CLWK
tsdOw0zyneCd9ZXqpMXOA7T1CjwCo/ku2OtmDF9bfQuH6KcSmxQ1Yu1XGyVAzxQLX5Ni0K/CnAqz
krKbTREe68GDoRtbPadMoTk9lTg1xrwC2deAQrlmPOWR+Kj74jsN2LewpQoO7vI+9G1xBX3Xum01
SYVxqixhMIjnTfGalTBHNKchGZjgCWrExURRfxt1I7gCGrRXsDSUevCIE+8TRQoPYktoIcKiFFzC
o1/TBorZXEo7JKGKlufpph6SG6uyWnqq3YtA5WQVW1Gx8gR6wJoNdRs00E9pOm8VJ2mvSe9ocL4D
m4NqL4ojR+DHEo1DqglKPWkSAQ6bzrBjOXzzNTFOderHlptm0HLYtETXrdumOdZ6c69nLYpwsE5h
pT3zlXd6WLz0iU1Fp8WkzFWpFlNgTFTtq1kBIq5pZ7g2GqBgDG2OQ/JrZJdfuKlvBAzYllq3F3r0
BZTktdTDp0CJdk3oPg10tYZAua4U7n+lYpLb0TClq4dKTA4LLDKtnYmHsk+GkIX6JanBmnmt/Zg0
1h0Stw/SLfeKEuxopt6N2CxN0I8jSs2vMJcQ/PGyOw9ZTbzDxEr/xyUtvNYbKlGA796iytqCuz5K
aaMVln2M5P9GqO+d5VD5U2/ZSH9ZonkO6SpchRAMWl0M9CvE0UvCTR/RZrYLFDhol0UJgmFZ9VKW
5u9/1pqTFNe1ntnIgqsPvWHs3ZbWAijYdiXaClPDyIP4J79FTbRPE+U2szVgCCO8jiZJqUAE2TU6
6/KKq+19ik0IyOf+WcM1/Urt/J9Fj7WrUScrKGe8sqq8ilhG62QwPkKsnO8cCoVoP2x9qPu9zMCL
QEjflHbT3rTQuzMfxKzQdewVpTxUmfNbSgp3adyqVH1VGFvoY2YgWNyoe+5yo980mvGaJsnPXEfS
ubZsycJ26H6VwTU8MMFXt8Ea9w6S/m3zRivgNrb13TBEDxx6ggdgvQ3s4OZd8/qfdZ/faJWK97Pc
kVb3SofsEnAVBNXyng1KVvg1dTaITQxJ+9cGhYyrINXM77ndJ/cy8CFPdyOR7SgoHzqgAB6wCXD2
gYXM4TgJvYs4oQTpdDH2RUmJSddYWDe4M5QfXT4YvyO0Yw5lWCTPCcoStwV8rnhtIlEHMtkjTVda
w5RaMV0P7Gii8VniNXddNz5mJCgN/SjDyU0yD63h3YmzHCgM+BsLAw6U7n38bxwLGJjteV/I+93k
BKHckxC7d6x1aGATzW+mYWb7oRj9Z8VGPkAvFCT2A3QxUcGJaIUWyFOD1HWz1zor6yutaZW3oRLW
BgdBf2PxS64CV+yYjGPlpmiWCrAm4PThGaL5QC+bE545Dj8Ct6Ofr6HB+pVK6sZyw29q4f3qnR7J
Jq5kEKmvAziXmtYcfLI09MbXjOZC1FX3KI4WZPNoYPcs0cEIaT922xouLmoHN6KI76WpqltfVB9Q
2X9ElMghpD7gBPxK7e+bo/SPHBO2raZ8KK7+3KTQ6fLKsQ76WKdPKYS8I78u/NJW7RMmXsgzJlgX
JAiGuQLeeq61LwRIui05MUAf4GhKwQhrPE/Hx8INkbikEutyPr9STbReUZl8dA245FluGBv+B428
2P2osSleJ13zFeQZgCgxHh2zfI9YKXUbfx2olsF/e9VbuL56uikcuUks8c1xyIlikqaiHI+QERjP
hEYDHet2BMXNhoBHr9CxCqDb7FjDrR1x0zSEet3n0bHX0cvKO/hDUevc1xbWyLgGxQHX2cJKxV7q
KjdsIVGUEfLWD8sCN1V7qt8ZBZqtlGZ9pKhDHJSB9/zUGpcd3X7okgLjAvNO9XxoduBSUETRrkSl
PrFOINXH1rU9culDSYoKaMS9yzbsTUhHwovGfVmJL2Eub1u1WDtIeQUO6Ugt2y9ILW7ISrvEyp9T
Ib8Nff3kBvp7DQ8K3RJt71TVHbXKR+y9dx7fqnMQNGnTpH+w8H7iFC3Nq56a+dbptLVFx4uaibVB
eIReZQmvRE2Vu9rN3iSojRoCgYc78FgAn8otfg5c+VpxsFLj/46e/spGyNNIjFs7816Rud3mYUhO
SYb7JBYvth/cN3ykKwQ5RtRoMCCD0A08WXlWG+tZBAifcs15sVrVuRFKgaE1/yB3n7OiQTQmL+iS
DzdObdAYosQRJ3d9pd5D5N5omXNLQ5Pqv6P+joSy7UGGAZJkCYO8o/jLmZgyZN5YBzfxXMgSwTVU
wXtHyX5JxRxvI0s267imHOLUO4QGNpbdIuYGK5teSAEHzyvfbMV8M4fuh1vTbNckwtnlpPteU6J3
1HWE6ijE6slxLXtWZbDVh3GLEtCjBhB8hR3Sw1ijakLLSV6BgOZ06BQ5eo8WNMM0fBxMkIuBX1F7
He6UwkLXUyl/JgI4Y5duEwGJkMobCCfVezfLbkPN9o1Ueh8oLcA1jw+n6F8UhLIH3O0yXBIRlD8M
Ji34qctsapHKZTDasW7ojtQebSGQh7JDj8OglIo8Y0K/AyiZoAoldTqMGGRH/kvY0+kNm/IWKfC7
xhkhW9fQYauMNkxYfkPFaVzJ3nnXdfElx9ryCvLAwyTvkw8qXNz0unNgEdg5Rd5BYP/hbqgUvIQp
OmAAurEOUOhnOXzYMEbpNHO+wYTGEyOv3hEMOcRx+yzDEGRpcHAK/bvTV29StZ9Zwl/blDaW6dkg
ZxUyw2Df/+8H1ZkCOcpJu+S5HDp7C1nPXtsauq+9WX7zKgkUIOpUAHs5DRWokiRG5etQGgqeAcjt
OB5inP/6r//z//7vj/6//V/ZQ5YMSCH/l2zShyyUdfU//7L+9V/YsU1/3f38n38pOvQ707RtVePv
Pz6e4HDyf9L+XfudOqY42u+t8i4Q+Z1L87WotY/To5ufji5c++/RqUgLLtmFvq+gXmMNx3EL4t7V
ZYOLvwcfXWqE3ZDrtJCi91zUT00mDpcNPX2tP75KWJlIrSTYULrQbLZBZsitAUX9+vTo09v/5zcX
7vS1/hhd0VIUseMSresEwZGWe7oaV9e9ECByPfqJEJxOP2jp8xt/P8hXPNWLyljf+1Vzn3bmXVRm
F34h/e+hkVVs9D4P9L2ZcHSsPGWnJNgqnf7d0wx+9oFmi1Ig2xTpuqPts9T7nuvNdUDdgKrL1oYJ
cuYZS99G/fsFYoVQcw272aNamyDRi5Up6fz07/88qITj/j22YSCmokObmUTef2ExYqzHIUHHnMy2
Of2EaaRPvpDj/P2EVqVrIZtM2yeBc2do4y43u1vD9iimZ9Smgu2U9aAj7k4/bmHFOrM4prvA3Ti0
prIXcvADCq1c40ulAKeeYlsUfDn9mIU5cWYRXWrQQNXIzveGmlnqGm1YCZgxGe31ZePPwtq0Lbov
WZnvhRb/TiTSdtgOnvnt2rTyP5uS6aX+iOo+bhzqGNg7W1F/cNIaVFeFFH53K4tkVegR6K52w96x
TxQQvB79iDRmI7nszeaRXhhUrO142IOEuUduG63ovDrzZkuTP73wHy/mxnUmTCMcwNEisVHKdVnD
ekri6wJ/OuvhsheYhbzackc3DH/Y28Q7xhVleFM7WD6fHn0pIGfBbqMJVuiV0u9tfwg3tWWEq9YY
jd3g1s2ZtbXwCHse83VhU49run1DUoSkjKTGoL9AxY3PTPHSA2YhzwyPRam6LYf7mvIjrqIVmtN2
fTz9iRZiz56FuGN4cVVrVYs5GhjW3u3xrBsxUTk9+tKPn0V22GroipgFP75W/Du7trKbcAiKTVlx
QL3sEdOj/1imsRPVhWVUzT7KUfSsW20raGGkebw/Pf7SB5rFd+T2admVWrMX1gC1r00UFNHQrjw9
urYQZfYsgkuEuTBbGet9kNLY9G4mYE+Ugvzt1pkcr2Ecgv0CshTf5Ha0UupxxXqAnYYGbQjUVV+r
oBRP/5alN50FvAObEP8WkaKypj4ZKqLZZnbZgdCehbniV07c+mWxp9PTX3OdwrDLGM6F+cKuaM/C
HKljy2sFZOna80Aoh7TvfB9pMUh1qAWBycu6b4qBp7oeO+6ZiVv4WGIW93hjjboVN/kea1P7KrNQ
cHU6lGgvmgoxC3pHs8G62uzpvhydK7MGVpfK1F2dHn1p0YlZ0MvKbCMN5Yy9hl1tNnw4nP4bzltc
pXZO8KhX9b0X3GXDuC5ChCvsHcoQ6xRkdOXn28owdyZ9v9O/ZSFDiFmGaJB2TJuWvTkai7vYSXat
pz3lk0Ls6fHNhcUhZvnB0VXVGCIr208EThURT9kM9Qp5vtK5dwcrxwTEFEgMUGL2YxyKIcujXjkm
EOJ3qNSgPy3bmMoAPma/dIReoJwUvwUwJop6rp9Y0ruJHc+g2xU2bvRcj+w6u6Eb++oFqX2V2h2i
Uiky5y5tQ9qOeu7ylEG2Lpre1hj1G+jMZrEBgG6BxeyN70gsheIhy3Oawn2e5Rv0/EJaIh0Suy08
DVW3sX5DTwyXzDrop7pk4kMVi/GHAEn8FeRbGAL77bAw9HFCgDHmr0a1kfW3XuoRANdx7EwPjmuA
xBaWwkPRfqQFAhNYmElwSGe+/OcHIzFFzh+JuQYKlFlmbO7rzARyEOmFVVxTnjXy68seMEudyGnX
lRsPxt5wuZqjIThwg1IGXAcuG3+WD/m+OWWmwNjj2tekNw0E9huuVX195nSylEJmSVEQ1SkyoNq+
MvRxeEilGqkUBAd0K3en32ApuGaJMcliNFwAWe1liNoTxBijp/lYtqgd5ZGvv55+ysJ7WLNUSKVs
MAxk4/a4iHXFulayDlhhaXbBmXvV0gNm2RAWrGmgUjHufRSw6l0lBVxYPdcRLjn9BlOy+eQMb83y
YZE0TYYUGLh3DZ9mFeMKNHRxUqggQqw9wynvTz9n+sGfPWeW7GwUyupKqDSZWy19LssUm5ZWz20K
k1kAc6hw8AOTuIL6od6fSfZLH2+W//IoMJBLyoZ95xnJ1owAOiF28nL6hRYWmDU99I8Y91TUF1pR
6vtokBHyspZDmwBrLMgUrdajR3L6MQuHJGsW6Uh3dj7LSd9rFiYOfVNhqDxdTmFhuj7tH9d8cFOz
eD/9tKXVMIv7IC4xhZNOvwcRpOyiPMQhvQtB0WWZfe1c+Eqz4FdSMIZVhdNfoyqIadAPC+7ycuzh
W1oa5qGudbBQyrk5/UpL8zRLBMDtvNwsyn4PbMbZhpLugY2a8UHDZOvb6UcsrLN/9t8/loJPI3gc
NFxUgBLEHUgaO/wdRGl1e9nwsxxgGhWaXgU5IGi8cD/GcQhOJQ7ir6eHX/hA5iwDVLI3VS3Nuj28
2bG58rMOVCB8lfGhgsxjnzmMLD1lHv9JWwaNDuSWJkp/k/m1/S5rAxR9bKlPp19kaRqmR/8xDbDg
YICD19lPErdfY90iIB3KEuOZdLJwnDJnEa/rRummKKLTxb3pzR4Bq6hV90Wq2G/YbatPIY59+7Yp
J6PNbH36nZZqLOYs/pPCMMvBGfp97qZ3cVhiCYmi1waTG6B4tEER2Be7fqwORQskV+mcYZ2hyHgT
e+LX6Z+w9FlnOaG1BFrhldHtUcnof/CJvQ58MWiNM6/46fgOyNu/py1Cm7BXM+gYdiM0zoVc7pCD
PrfuPp00Rp8Fz9hpFRBjqzqWWFmPGpL0BTYHwhqvbDQgUB6kHN1U14ViXV/wuXjgLJw0B1sR6lLZ
UQvoaWH1g4p/jaXQ6dGXXmcWRqZVjZPwTnbE19YLB7BGUAdQiOiLraFBM4FgN5w5enwasbzILJwi
J8AJTguzY5jpSHB82MzOAEjh9Isszfr09z+CtaENZdU1o8cS9K6noIddCo5op0f/9LTBb59FjWvp
ZlFHvTxikmH9NKuk+Ylhw3CHzuf4Q7PpgAeGkr9VxQg5+vQjl15oFiaN2wRNO+ryaHYIACLxnGEF
CDrX8M+kn4UHzPN0DhwjDs2uhPI8AvmiUqw3OHgownm77A1m+/LoVCrYcwOJtApv96Y6Skc9c/pb
+O1itgnbOGuRRyx5LAFi/m7MVqICFar1mS1sYfj5MVzv8UlVLFBHbR4j/m+UvfytcUB7uujDWLMc
oo0oyLIFZ0crabNXJffEVQvk7UxfaWGtzk/gRlpUbqD56dHy9ZvQVG+Gnia766ycCR7oTdLE9ZmT
xNKjZtkDBw87H/KoIXt86yztNXIfyFZIaz462BfJSD+zVBdShzVLHWNl4ZUZ8xzSUo+zfUi3W0J4
uWw6plXwR+ro8WWl2R42x1bFngHAzCryy3P7xdJPn2WOSNh+BwSoPibYZv+IBJCModSOrpk9n/71
Sw+Y5QnkxH1LVwmF0NHTKx2RsEZTYIhbu8vGn0Uxh1w/RO5LHivsJjgQYEKBCp22k4Fqn6kLT8vl
P+5yjmXOlpGXAsVFlbE8wgBBUy5q0MOvwaEi35Qr16VTorF1+mUWAtucLSTU7+2q87v8aJXZb8uq
3nu00y5bpPPjXNYEg2NHSJ9YOgz+qnrxi3wbYqZ02U+fLSQHZg4wt5Th2wjWRbmxrPJMxlj6/rMl
hFLuSAkuJkGjSUs3vX3zMVTvPdx+ILRsT//+hXVqztZRENVI1QFQPQ6lehuK+KkjLZUanhinx9em
3P/ZKprtCSNcehpgfsF2g9Z2rKmAhb3utcOxRvraB4oF48rsQYsieUHtrjvz3IUlZcyOm9Qda+BE
Sn5Ew9inuwBYwQep0owXfjh9NvGp7SpRZ9fFEdXUo8yyL64wAc13Z+J74ffrs8mn6JCO6AmWR9Ny
rxsRH5JM/jw9JQtTrs+mHFD35GCRFUcLN7vbqhq7veY5OEMbQJlOP2JhBzKmv/+Ru8eqL7wQ3sox
tXGzVZUeYSIMasCc5eEbyrjNLz9yuz1QIHD4px85Hbw/WWfG7EBeghdUTa8qj3raa5iuBUYXr9q6
LlR5lwR6p71mGfL5mGRYkJGUm9NPXfiWxixHNmhGDjnayEfPcndRDeI8xUOhr15PD7+wCoxZYnQ8
hB0o0hZHDaNaHKvacIC9UqclePwz+XHpEbPVoAtNWhHou6MP0f0L9Lpup4PmPjMrS6NPf/9jIUQO
MLfSGYtjFGElcl04kwB9k3GcPXN9WUiSxiwMqVhBrqF7cUTA/jrpEXiqVI+2BXQFOw3fL5uGWTDi
+5k2TqwXRzVUlK9Nn5n4uPrmZVuIMcuQwgaRbbjkeWPwUGDwK2iZUXZmehcWqD7Lg52DDkrdaMWx
jbK92utPEPs2ia1cUhNzoLX9Pb9jqwwjxMAConPkrm2VA7+RVMmZ6FpYPfosplVhNUEh++IoIqu6
0n1rhwzImcvE0oeZR65Xp63XegX33kBfo7APzDGKujWmTBf1h/g4s+jVk8RU9VEtjgi8F8Omx+ra
3dupU5+rGi+9wyy6hF2nMWJF8ZGKwDEX6SFBHQ0uSOtdFr76fGnCoENtm/Ad1PEubN1bKrmXxZQ2
W5gx6DQva1xYgFye97bpaTDYkRm+KGK12bosu6bXKalT1TB6HDvqGsxBZp9ZOgvL8p+m8x9JzWsw
LYpiihquRC8nxZJvhb/PuZS5MKnabGFiOE97wffLo9LVw3siK3blohyNHzWy6s+nP8/0kT/ZLLXZ
ykRsxEAKdkpoiX+bAXRfqbXzDZH6F/q8aHHjBeBlj4l64T6mzRZq5ce9UbUBZSCvvNGE/y0L2u+n
X2VpMmYbgJ8FTlsJEtwYV2sHrzot6Lanh16aiVnaRxosLjOrzI9FERorEx/0FfIYwzHtxwsDTJvt
voUNEKLs8/yIfdC+SnpY3+OZbWVa6p/N8Sx2jSCVuavyzfHVwkVb6/Jr7C0T0PUSP20dMFrk8R4Q
Kssz32thL1ZnIW0iVRHECXHh51A3PVZQjbsdrYZoXdT19elJWXgtdfr7H8GXlHHYdwqnV7dPbiZ8
Pzj+8At21qskgTagaXLnKN3b6YctrAB1tgFR6zOx/k2p8pb2T9NHq2jM8Py2xDmU+sLqVWfBjpi4
N6gxtyNUHjpI0dmvIKJWffrXLw0+i3I9cpVCj5vsWGmqtpItTtd4Zcn16dGXvs301D8mYlTThGY1
FXDD65EGj2BgR9+rpL2slqjO4trj3OLGfZscYeCjAqHDQsT8pD5zt1768fPQzj08cdQk49xirSsz
uc2t7FGR8kxSWoqEWVhDULYwq5iGr7KbRiRY6aj3CeZjqyaKL/xAs/guurrwmjjPjnoVriXiJGlf
nKn8fL5w4CD/PbUYodlKF5L4sH3Gs95UHhwv625Or5ulwWcBXJWd56bYyx/h8ZTXdj76OMahbHnZ
6LOI9SMtz+FzyWPvyN8cAraysLeXDT2LVaAMbYJNWo5/xKihuWuMK93Jz1XbPl+RpjsL1lDphAvx
lsZCA4EIbxBKnvltaJQvF/x6tpX5nFajjwfAkB2acKiQ/7Z2MCXP4IimqfuPrYax/5pS/d9GOui4
m4rsQGFeu+KOv9Inc/N/B5QLO4RUkZT0tHqlCde6smCfXvZGs6n2pFCt2Ayqg4xxkVAzBRoumnab
06NPo3z2TrPZdlU3TWJraA5abeBJlpjORg4x9gJpqW5tR0mfetXuz7zKp5PPB5xNvjGg16LhN3cY
Ks27T0Kl3Oq1iVcIJptnHvFp2PGIWbruVRMmrAtZtS5LWIj0X5vvIjKK76c/19Lws3RNx9LpwE9W
hxaf5CtIUTk2aIM8s5N9mk/58frfCUkI7BribCwPuusO4krJovIQ49m+MZwACVxhivfTr7E067PE
rWSKbEbH7w5aGCPvAvmk2+DJZKxGt8vWipuNXwunODftSx9tlsIj+HlMCkRReOb6GkMz3EOz9szV
fOFV5qexsmW/70e0S9C+G1ykFmzjXmCpAJzpG+2JM9l8YeXOj2O4igZCnxRSJjVMz46/AdzOLOf3
6en45xz8SRTOD2CiNARXFYYHm4DB4eRzhoZnh60F6vzI5N0WFqrB28Bvd1W2O/3QhVmZn8kkjin4
C+rtARUYMDiGHSJLGNv9mXP50vCzWB/CUPg2op8HU+aAOovS0fuJDXoOprQQK+r03D/OZXBRc7VP
jfaQpfCudfGzQVvW0ottIrPHy77QLNiDtETjx4eloWMkjq9BH/XNyvP7s/XjpW80i3c7TtKmYxoO
QOLuo6R+FV7xcfq3L32eWYTHet/Xcqjag6L1d3GfwaEdyzfD7w9e7H85/YyloJjHdTHiKGrW7QFe
N34T+W2KY3NrJpccz2x7fjzrrFKG0i3ag2Upj3XYPyb9uZ7T50nDdv/aybV/pzLwkswv24PQvZ/Y
h9+FCfnV6nd+nx4iJGdOf6DP5xeBvb/XaKvhVwrGpThIN/tS9Y9css4k8KWRp2n/Y/Vj2i6b2gF1
mLrpvc/NxEjdi/KCPT+heRiuJnKAUexyjeaoYW1HkZ5JCp+3yZjTedS61RiYHoNHk9yZmwTPlLDW
Ncqc7qSrhOUyjuGrquxv4sQ/cwla+lazMBaYc6tB68eHRu2x3MQ66yaie7I+PcefB5rtzmJ49O3I
QOR9Gl3FptddV6r7C6OkB0fHh/70M5beYBbMBtBSzFFdFczk8MU1lRe7ic+caV0WzH/uPIzx90IK
M9FhbKio+zDKPa7nEna+LD6kDIv1gC/9ukskerN6ZG8AVw9nnrrwQv9BsK0xnx/R/tgn+BXIyRFF
914u+lZzZi2NZIFtMyvM08RzbSSHxtDPcVA+T3j2nEYbKf2ABJKj7o2o/z5pw2epvBtK7xyMbGEy
5vxZxcuFL30+C74Rj/BcJwnbo5q20FAnzysbe4p+4wfZOT7twrnDdqYX/SONkEIaKXVeqEZillLH
g5cjmKOgMj0aYmNK62uX2A8mrKJg7De6aV+WY5xpXfzx3JKiWVR4lrrH+PRjsvdoBndz2fzPot31
EhyQgOHuzcgsUfDQ7nBM/HF67KX5n8V6VpotBzRT3cdZcjdaxpMeKl8Fsuqnh1/YlZxZmNM1ntAu
hrpvzeim7EsSu7+tgnBDC+HOQZv29GOW3mIe8p3eSqvkLXIE4K3ApyHUYJ1hnXmLhdieE2nL1lDs
sGB4dwzWUPd26Eqe2T4+v4Db9mzbVlOpt4nGB0IZHvN1MC+Q3l6i7H8V5cvozDQvvcFs2za8SCk4
7rOEyvhV0ZzfRdedOZYtfHt7tm/rA6KRmK2SyVN5XeDVOFlHdbG4Pj21S798euwfcYUhdGCZeZke
6lYxVwpdb7hhVbS+bPTpqX+MPpq26Jo40iHlYplj+zSEEs2/jIBtzwm0AeAFQy1Dfe823rvQETXH
wCmz+zOnyYXcas9it3GKrjcgBcBiu8P7oa2/YOa+Cryv3OSC8IcZ22cS0EIUzymyWEy6KBGzekQh
djma2pDU9w12R6qqfXGc5LIonnNlXQXLB1c0Ga4m6PeGrhJf48OCDQLyJGfmeyHc5lj2xIdLgdcr
b5JssC++1vziwKfL0K4X3k2fN+cKBAtRMYe1O84YRhn6uQf8Vp2rUjrvNLu26GNdtt3MUexRqAtP
8VOu116Xr1rH/TCiyDhzOFv68bOQllHvhRgL45KNd4n3plVX/bnm8cLZcg5aR4Mkdb2eobscFx2w
wJbargql2+ThmcW6kDDm3E7LESnGzs2I+nzZrLUqi3bx6BhntoKlTzPbi3tFh8KquZjYNdFdhdvt
mCMxrIb9ZSd7MYvp2hxjG4yjxMgCt/erIfHh8voI/71elPDEbENOVMhDsVolB7wflG1sWA1Co8D7
To++NLuzfbj348q16Cwdoij/hoPEixFZDzkwh97ut6cfsTC9cyh5onjp/+fsyprk1JnlH7pEgBAC
vdLrTNNte+zj7YWwfXxYJEDsoF9/s/00nzw0ETzZ7nAIKKlKUlVWpiymUj/L2oOEPQF7I8nWOCGW
Bjd2Y11XA64FhX72IXVQg/8tsC25YpuFIGrCyOugsJuZWeUlcOJ/pGdfig7UvDMJbk3qfbJlsS2K
eobz2m0QVFXVE3Az1P7PkooWRFo5CPzAv+futk2CsSnHQ4aoBo2DS1NClB4AzQkUEFyvBOmlWbj/
/mpTnqQFUSroIF+aoooqUv1XFO3XbS9uuC8qh6AS8Xh18ZymOyIv4O9IO26p6/m+Z/huoAKXBtot
LxWh/9IS9TfUDre9t+G2EAC1oVvYg7BeqzHqoIZyEl7dHx6PvuC2nuG24D6B6gBuxZdyaiHoAum+
S2v1GYgUJGcWVLEBcuMrz1qYXLMX0017q+Mw0/NdgEZWwPhA3d5b8bGF6EwN/51BCeTR0QMgrNdh
2Tlg1rdDgT8f22lp+Ltrv1qYuaZzx50KlTiK6Alw0kRzaIvUIGaD9CSitL+yTJceZPiwrxXvS9VW
F59n8hw0PN2j0WQG+Ty0Eh9/y90kb2RJTOR+3GYir1uYihX/cugwNf5xsI8VZNCSFjSR/RooaiHs
mSj+rIPeO0/wHLcon/AQsJWz8SuT1jVN/n38KUtLynBqnrmxnq0xv7ARekhe+iGwvLWovTQThk9X
wnPmGKywF5RFzyR1dhkjXzXfuN2bIH4BKXAZB0AwduB6Ba8j5LjqNK6Ojw2z4NfU8OuCTH6ppJIX
mWfgyJwGMIBRtKahu/K/Ns7W8oULNjIR+25gezxOeXYheffNH+UZIt0nBXW/x1+xML0mJD2G8FEB
wrXsItT4H/SbPmmHbjttmdBzCGwqbYHd5IJ5eO9btgD0eFpLcS5Y30SYF3lW0RhiwRdnnn5XQ/MU
EIh7B+4NHJ4rN8Al09xn5FVASmnu+FYxWs8Qu0TiowcdgKOmTQhk3F7vT301etIV1pzoDqN7xT/q
Dvlw+wOV/fnxvC7Zx3DbTKYU0ge4e6ckSd4NIPfPwA7fqS6N3FmtuMCShQz/BS+sZMAZppdkcD/3
JVj4m6Zb226WBjd25T6ePHCYquQCfvtpb5XgyUD38kqAXjKP4bxumdCE9a7zDC7mFzKSAkhPHyR6
0J1LQUe88pQF3zVR5qU7sspCjvaip7vYOMg5w4rEQUi0/Ph4mt/cAAJq1kfmWoxgSBmBGmIN+pMg
o0fK4+xCTatyXibFVvLvb34IHmOsJlqBvjpgAE3aQ/mr6SqIq0wvOJCtLNal4c11lDbUQeOLuuUu
BJ+m78L73CT+yiS8OdV4d2MdpWBWZ5YHsGLf+p+HAVKPM/1Hjc4ZrBtb8ox4hLGaRAYMlFMO966q
7mQr+YmDvQ3cUiLM3OGpYP3JK/3Dphk3SyGxgvwfKKzlre4pyiD+uSEt+JOzHOQEbgTyhy0bAwSp
7kebV/Ep6IggScnKmwJhVR7m2YA0jgMOjm/bvsM47vHJtz2/8eUtqIISYNX+pxXk7+Ky/c1r9wZ9
hJUovrC2zBoJGsf5yDmVt1K2J4vGT1D0iXjqroTABQc0KyJNqsuZ2HfCA1sduqR6X+bdEZQo31yu
nnlC9o+ttbCI/yqAdAnvEjWjCXtuc1ClpQAW+E36RG3xEfIW23DXNDD8PK/sfqrHuALIPtNRNqrm
C9Z29/vxR7xdzb2LnP3vmqrQTFmgs7G6NSK5emSo9y0mYpL5U1MXH8HQeZomdq4r98i7YSV0LU2Q
4f7ObDnYohJ1k2VwTqjzOSuss29PL8qZD4qnK9+2tMyMENA3lkhAHJ7eRn/+0nr5CR0KHzuRrXzF
wvBmkaQvmTf0rFc33uQH8PF/YxQan461EsCWhjecHfeInDoNAvAs469WWv/jA6WuyFpGY2l4w9db
QXChhzL1LUCqbdTkR+IWkMXbdNAMUFX432XlDoELUYtK3XqVvuSWvgxtPazsHm+eQjD2/ZNehUFX
iVEUqlC3Mk74TzK51j8jVIV/P/aIJcPcn/pqdG/QRdb6AbqUymkGBWMFNZMj8gXMDZnI27Ws1cJH
mFyLOpcjHWNb3sA79T2xip9lEa/Ev6WhDfvMlNQ87id5Gxnrjy7NxCmAgPk265vpZijPOPHQ+slN
IFMFMkruHUG4uBbtFkKDyZPCfGsYpayKW9NDAFP0VJzqYspPwqcWVIE9EvrMLQ6Pp/rt2nlAzeSz
VZVQJURP4y0rfQF5axVHUKEoD25Cg33fgykFvZr+zivHBhoAZbEnrOijtJrZyilrYarMglkAkRfw
UpbqNs2VHZZ88HbTWK0BaReMadbLuMqSJmNwwtyyasjuyD3V7rH04l8ZcaK5s1bsuPQVRjwfeIVd
KhHqNpZjFeZqssLZE2tUuAv7rFklk1DVIYBrlre5Z//Es3/0wF0J1MYeusNrVDYLzzDLZFU1ABWU
wWVIQD5XYxOOOOxMhX8DDcYa3n9hNswKGeR2x75KvOKWOPXXtHSug61vPIZuG5te0lqt7BsLk2EW
ygYb5Zq5mwuUIKAjJQDWD/v1yViIjmY5pYcINhS7yvIGmZLnIc2gNOj5z5LzlU116e2NPXuefdbF
BZoiYg3dQmXP9okG2drlb2F0s5Yyx6okzUzyG7UbF21fxc/EW6NBWLCMycmjtSQxetLFbba0HwYu
iOvS7ge1/Q+Pg9XSuxsbNujfm05CbPrmj2MXtm4ld0Xsr5FFLTiAWURpM225E5Ribqpu0xDtTD8a
Sz0hVQflVbKG8176hLvpXm2tLdhHoHmWlDd/EB3do3000yHOzcXXbSa6P/fV+Jkv+plKpwDjVfYx
ibs9tGbW8qJLBjKO4aLXTIykK26pmg9dmb+fuX7PJ+C87bl4efz+S88wzuKOskA465Pixmd+TDnf
e3lwyht2zRy9suEsrVIjVDMfgn2+pMVNsuJ9llZkPLUp0/OnKgvm+Mvj71iaZ8OJ6TA6vQ3Sohu0
mB0Psm6BU30YfSbXeuIWHmBmkWUZDzOFXvWt6CBG13TF8wCw+sot+37A/qtQEFAziWyhSY2hna+4
qQ5EDZaFDaACgPKaQCk4HHAyAMOzVe24hHzSJnuZ+eQM+XzuQxP5Bn1e79uY0vk5sfSwgpxY+p47
muaVV3CSZMVQW8WtQ9NuT+KvgwKz92zte6iY5V1+UYB6bfsSsx7V2Rr5doo9Ttqee5CKhVxzdtxk
pr/45oaOWV3VgmoQ+c2TTajcD9KjK9O+tKbuTvnKTHVDmIsaFNrxuBj3QDzk+2GGKuvjd1/wO7P6
RF3ch7wc2bqW2+/TRL5jSc3CWrr7x+PfJ/OtRXv/qldvXyKKQp/axrmZgLsmxvJ0hk/t3B5rAAQb
aPhOIolA972yGS19jhENYR2kPgrkPkCb/Lnok31WQl0XjWArh5il8Y1IaA+qsVhVghTBr8ShJ04D
wFrp7prern49ttiCW5hVFrA8NtDIZvKW5vK5IeUX8O9cbRua8i7ykRBiLdL8sO1RxtY9gh5pKsux
uFlz9TXRxVOLTGpOi4g500falhBMrU6PH7Wwis0aDMQchgYCNyg2QkN5ABtn2XhhYTVrpa8lq90n
7NU6kwXSBmWD4DhDigtA7dNY2+/joTmk0rq4nnfAhWkFebT0KcaSnlXDPTvGBIkk/soTDiV2aKE+
NtPC+jK5eIqYE2RsAnnTRfMrz8VTEjcvOT7h8fBLr24s32EAuYAHzaGbLrPcCnXS8hC8VfPaaW1p
fHMXh1XQVM3lzfbJzHcjxC6gr9029UbzGBu4BfL7fGQwT1PXv+oAgu7B/Z4i8n8e22fB/GYRZirR
2esKJICpXxzvbZI6hqJk2dAfj8dfOEiZXD9Q/amrSmN8RoaPqqQRUdPnuiNPGcSbVyL6whyYjD+1
gwJSmmXiVvYcfeG2FBAdCYZtex0xdiPkFqth7jIcN9O7zESv+hBt7msYhSX7339/5cXBbA9N0QT5
n+QTgs/RZgPaB7ONd1BiuG7v5KmA2Iu45QGE3WjpxCGKYWvHpaW3NzafegiI5XSIQe4ImAifmxAy
X+i3ZBDOfLx+lubW8F8vTeuRTZhbbgcUGq7VV3Shr9xwl97e8F00bI5K1rO4oQE9Bb2qKHYWFEpw
2CBriNClR5juy4nj+jmSaFbnTO877AcHJdnw0k/OuGKhhUeYPfpqcua5oCNm2G2nA9EVyMfJ2D61
ub3G2rEwCf/bqu/8H9HlSCDmhgu1qOkAWnHlB8CHFmAVfzzL9+33jTOTSY4keZXWOIHlt2H09B6N
rvNh8krvwzSOuHqRpt2VEkfxbQ8zHNr1/UQP954vaExdmT2GeYKO2lJevEm+gJFzJfItGe0+X688
G2q7fQsJ+OxWO+oTMhH/NZ2z8gVLQ99/fzV0mXKFvHsjbimQcsc4TsmOpW26f2yfpQVlODU0oiuL
DVizneK/B9IcMsqfpb2uPbQw2YZL35s25AwK1Buh1cXVFgl1C6Xnxy+/tJIMn7aRECcKipk3L0OG
unGdJ2TGLr2I0YNVXXu/WTHS0hQYjm0nczXUE27vYD39XeRx/24s82zbecvswq8dUfu17wnw7yGj
p8evEEbYGC7M3vs5pXImigqQnLUHSuhz7CbfBrFWuF6wi9l77/c+6WrFBbipECPGYmxxM7Q3Wt3s
skfr8qx50mE38MAOavHSPvAiVStrZ2Hh24bHxkXrp2Qg4oYc/eegKT/6Iv7aomXv8dJcMs3991de
O1cpGry1FjfCoEMl4jrbd163htlZGt3wWnDulWzOsQ2MxO0+zpraXxwyyo0r0vBZ7pVliht/AZyA
Gq6sCPoPyVh180r8X3p5w2sdJHCmtgdY37E5eAm7a92Pa1WypVk1PLUEByeIT2GYure/gq/0iZXA
vHf24fGsvj28+1dfvYNEMySj81tdiiLM2wbEu+kPJtJNx0/XbK5vpqDtEITzG+7hcr4oEOEGF8T/
sV9Z9W/b3jXb6gPXmoCRmXC+pSzZF83s7ZIcyhTbzGNstqBKUFzKeyijMduXIHk7Dzz+126b/7Y9
wHDaouaymL1J3LpAH9tYs9Cd7PctMgjbxje8tg+qTGXahtdOjXOgjuseBKnofijpGmvQ0gwYrsuS
xvM8luKOJInWYcIz7zfSz3m3cYYN50UbvcsA9BK3ZnYoTjuoDGq+rbLpmgCysvVoQxtcj5hIPjha
fayrHjXB6azq7GPB5YfH07CAjnFNFNkwooCaNS3OPF2w07I5DI3/c2jk0Yp5GjpWcynS6SfaKJtw
8q3z46cuOLcJJxuqQLO7yt2tjW0H7bfK3TeQPQFwbfRWJufuCH8ffV0TSTYOGopt97OcnXo4uLcX
ABsOFkne1+VapWHpEUbSy+8HOY6Ji/kHG+5LwCHYSu0sOY1p6r3MSO0ct1nr/vxXG1xF56yhOXIt
jsRd05maftdCdRZ1aOInm7obA9eElHlsdtqCKtQESPM5tZv/EhRYR49/efwNC75oQsl8nI+yOsNV
h7djv6/bPtv1Ad368oan5zLosbNhsifb0ufY7tFA2yuk5+OKrEzC0mQbzu52xMtn2QEB6WTngLNv
gbDeZSWUMz10C24zkrFdJ8RPE1hG3JKcppjeQvvfAitYEz5/O7MJDP//rqPUjmU9eE1xq5P+M0cf
3A7SjPmlbSX4Oks9ILtdjyfpjXybm5v4MW8e8z53Bwk9A5q8173IPoBhUOwJb9c6CRamxWy2b5gu
pSyQ52lqH3Kn6dXz+32bW+87MWz8CsPNBy2slAF+dcMRdtznHi2e0C6a7plape9c8I6/sGTN6FkS
mOpb3PnVzi/7YjfnwRr0YyHammgyDuUWIIwQPwa/y3aFN/8Y2rLcWW7/ddO69Y29vCxmyYNYYxKg
E7uzGFrWwaC6rS7tmggiG3S1omBdfksTv9tlo+2GNI4/p2hoPifOWhfw2xdc10QSNUBr0zIfkRDm
8aH21d5xm6hEu3fYF/zg15sIzQLXbLyfZycYiW/nNzev4XsZVTsQ/0wrUepP6uiNbc+EEuWy8f3G
A8C5AhxOp/ZhJM0uc15K9pJC3MNSP/NhgmQJv0zueLb7Tzqnuy79oipxLqZxl9fdaabfN60LE3ME
zUndBDYurW0n/Wee+fJdC96BlW9dcH0TbTQPc6paGyXyIAmOApIP4G67eKI7Q4dgv+0DDNfvx4rZ
uZuD9zauGm9Xs9r2IOAMwc5tEd+E1IDcK1euQpU6pmrvs/KYuWvwy4UFbcIvMz1p22IAfKU5clj3
vnObZPkJcn3OVEIHduiOFhn0fJDa7ZJ4o8WMa0OqWTUXAttk4rCnPHUih6/Rci1sXyYsc4QuEbPQ
oXzrY1vsmiDr9rWbo69FOvWBdyzZjU0K+fXe3cTSE7gmVJO4oPgSGaZ/nDmaWkt7ukw6iFdQCwtB
/y9opo++vS5XSJOPrXNmXlIe6FBlm7IirgljK2rIldS4gN7mtngqOIfMo2rWuluWXt04SQwBWsjU
jFRvC0Hsc5D4Opy6ojps8joTw5bOCt0ZICu75dX4RJ3p3Ntr1+aFFzc79j3LBxFajRdvXPFvC6h5
4aweQhfikQkwc4hE6rKo8NosOWvoklYsO7Epv+Yb9bNQbP7fE5w9ABfuAeoIDQ4otCdlCtItorsn
DtDOp23Gv1vu1WXD7grPBYZQ3EBRlnzWDWqwIZTHuk1MAIFriiszJ3YHmsXZrbCspNwNc9Paoe3F
drpy8VuIe3+17LvFyFpP5LcgvbOfpu+ttogUkae874963Bq5jbM6dyV21i4Gvoigwgv+2yJMB3BJ
PZ6FhSOb2b5f9rawcd24HwgrZC5o9sx98V9WTptKdK7Zsp+qqfcS389uKTCExK3+HZMEzBUFXdmb
nfvN641ziAmTylJAOKUPHw7mbEe9aQxjhXNVO9w0j7/f8c29Jb/Yk7WftR8ph+xo7/xXEPnPYwMu
OKOJpPJdrblsanFzLS/44Ygylvsg89x3ue6DbzGr+nxbGDeV+UZaBAnGzG+aNH04VyDcY6rzt7BE
oLfR8PghRyswT73slpAgLXY9ZD2/azl3a1fOBTuZOAWP8Ebnk8xusa8SKKq3/6In511QpT8T5q9A
nRaCrolV8Ad3mJKeZzcPJIdnjwGZb7nFv48n+m1PsU026sAdSc2E4tFQBnQP2kPyTMBNfG4rSFE/
fsSfF/17Mdt/mitexUSvmFjhdxOPgIrduT6w81BOJ+NV2KeEluHoiwNPr5N/EtMx4x9d96fVzTsE
up0q3lHQPDea7+50z+D8eM6mo1PH+6So99L9YI3vwLuyr8pvLVTsH7/vn/LuW+9rbM+t8vt09D0e
6erTXB8HiIDgNQcmD32dhBXa+R0Q7bTpl3luX/yGnaYuDoVKbnlCw/v78ZeVNyFvhgHbrLhBASCb
59jikRuIJ7wKOrzQofFBjtAZpF+E0x5ddnUSqHgUfuhba6RFf5T53rCAWY3r06kRc4EZE9h7/Rlg
zZOj673A98np6EPortPyWPdxqLMDT9y904gdDdixra5ZPaFbxoOWkAjxTz5bB+G82GLlsvyH5P2t
dzMuFSqZRsfSDo9G+XFGztCBwHgPmv5K671kFUj5T7k4lqVzgv7P0XOPddOFM19J+L7tjLZZ6kP8
KHs6wjJ16RYhzsoiTH1QqqxM+Nu7r23W+gIBcbw614iB7Y9q/pFC68QRP+L2xNxj56moVi8lFLGG
8ncXQApQAMB+7fNyh1WXFMHK7ubeN+G3THz/+FcOazl14saoh0cQ7Tt1thPiBTgHfwxEY7DsKyd7
RlEMFPkwfncoNPJf07Hxvt5lvWH+OY748B1z74ivk+8Bu/XvVB+zutvrITgJLN77Iip1KLGe8N/W
F+7S7BiJTGDG2snqEj+y/OrMlWh30ARfk/9cGvzupK+sAjBAKkWWsCj2snf9PBxJskY3tBCFbeM0
NKVowmJeyqKpAxoXnMw3p2+vrB0Oj9fV0qsbEQ2EbM6kdc4i0X7uaPlOVMNKiHpzZNB3G9jxoq1i
288zFsmsH0JQtD/ZtFy5g715Y8XY999fGbzgmjjBrFjkdqcpAElL6u/q+VrH32t32I/FmvDl0nOM
iDLFTlHaDqzvdfy7jVT4ngX+TUoJtC+JQzayZ4v0asXHlyx2P0q8+ioJut+5mQsWMSA/4UB+dyCd
HFaO70ujGweevpATBKu8IMopaG4OmdBlf8zA+6e2LCVMyv3Br14/Jm0xNsT1o7xD95gVo9uBB3St
6vvmeQqjGw48qpJ7qTOzyFHjryl2rxAU++Jig1PJpuZXPMJw47LiNXMI9yILRaFjT9HIiQaXNZj9
m56M0Q1PFmletU6S3JUc6EcZlB/ttt1nlreCG14a3nDkCVxbqYBIRZQVAH1a3dmJ6TOf9MrmurB6
zMKi1evZ9yyKtwcN2T4Fwe8uEMEmOAX4+A1/5jwBQqPN8PID+w2CziREy9ppQ4TD2IYPaymceh4G
jE2VFQa8zs8dKM9XFv3CsjT5KCRxm0oOWDOZldTtU+LMQbLPGwcsYcCgTLdRbdXP4WYl0fWRSRu5
9KLJCZMm1E0YVNtCj1lFZEkPLS/AHiKbsTG0hw5F6VnuH8/AwtI0aShitO/bFo9JJFUV6Wx458ji
lHj1yi1oaXjDbbOMVF0z9zRqe7afef+xwGOcOFnBUyytfMNvgwy9wyWoqCKQ5Xgh1NOubpezjaYx
vBbWzuy+dEmksn5P2v4Qa3qkzRqF78K7m3XCTnmq9dRMIpDmHHRDn9JpDQawYHWzPthCuK7sQLwS
eYo1Ye4Wwa7QqjhoQeSKby29veG5NclK2VGLREWtnrTTPq8HhaW3N7bau2CXXXSUYJ10F1XKF050
SMd0Jebc3/CvYzKEP+6PfbUVOtjE0UIzO1E7z58FCP1KSg/Ipp/HIDlYkq4cx5cMdP/91WNsL1NK
Oc4cUTXT3ZQh1SeI7Rwfu+3SRxg7ruUqYlGW2hEEmz+USkTxnKM3KN57un8qAZp5/JilqTDct61r
V9Jea7jvoC8WmFgPqm+SvYI+9Ep0e5usAfNh+LAnJ532iugI0PNdljr7IPWfkKqTYdOJHbPK94qo
lybuTozGH5HMXjmnLk2Q4d5NAw2bJKh1lDp59inI2UxCcPLSTWU0n5t1QJ0xCY29eYqgS/0RlCOn
mnUra2th9s0iYEyKZB5Hb4yqtj6UFX0ScfmZ23EWWkmFUnq/URaOm6wDNq+zxqnwJO76e/TN4uil
2L+1JNuoSLlZsOv8WYtkaGGlvhhDUKq+42p+hzzAy6YVbPJ0g3BaQLkY42eqVbvErkQEycr27KZE
nh8/YmEhmSU6y417HpTpFDl1R3Ftbob9JNM1DPrS6Kang7iZqNkeI1b54h9noiAqZpYfbNtBzXpc
nIJGOLBbcPFyq32yGacXVrtrDUlLL2/4Ntc9TamnYBoPgs65dbL9NfqQhdDEDPelTVtJFDqmyLWq
LIRQza6anZ+u3287s5v1uFpWgLEmcopYwt/NDrA1rd6BKXcNvbVgGrMInpO+buq+mCKo5MVHACqH
48xweX28JhesY5b8Cps7gRLBELGg3DdZ864U8X6MN6X/oUNlbNFD7fJYFf0QpTZyqtVYWiHSKpvg
TRj9/lGvtk6GXpeOKruJJq89po59dfopyqv5Hfq3VkAaS/a5z8qrRxDqsUHqqY3yvkt2k7LPiZ+R
ECKhKwffpek13HaoKaRUZ6uJqFUlO5oEH6w81YfHs7s0uLEt1z7KL7ldtZHoweXn3BWoGbJm2wY3
fNbig00TD4PX5fCjAjVGaKWbGAIxs4bTSqFEjdDYAmOETHBeY8PqNEI/pFofv/yb/fLQMDMSW+jr
qgfQh7XwKt/eAWuwYy19cWL+PrOr6N6WmnvpEErL/fD4gQtTYZb80ABe3PEsbcTB7AsidjDeNQnp
tpTZ8Dn3A8CrZTqJqunZUDYR+N7fM+r8coJh5cUX0mdmBU/XtJwnkjRRXAx7Pqlz79G9XbcnF87m
2vIK2fmVFbVwDzfLeUjNYZcPiiaymzwqE+/YO5D6KPtvJB+/bJsGw5+RfW/E2OERQJNerXx4V4tp
Wyilhif3XpwqkEjh7dOJn7uphgyKRUUYC7qGdV5aRIY/y5l6tbKkinLHkx+JAlf6vWCyYv6l0Q2H
nnJWSS+xVNTPzktSTufOGr9tM7vhz9RGNyrUGlXkcmTVsxS8GmBJWmNsWQjSJn+K1qpGJQv1k7ZJ
v08pATLfnj6hvXPFBRbWpUkV4cecl3rOqgiEY5EQx6afDmyKz5a9loFaML3Jy41YI1CSncqIosaB
gr9oL7ZTeO8fW3/JPsYurEYNIj01qigNeAykE1BttfXdHeZts+ven/sq+ogU0gxoSywjaU9g60g1
PSWgeNpofcNl4xHIoWQidTSqDj0Q5d7zIn/OLro+PjbPkvENxy0HSnKUZ0pkXVPRHGYGGp6z57Bk
Lan+dsXN567ht77AhSl1OjwhJaEMkhDKZ7NMd938deAA7Ipnz/pst7/qkuzivDk5wLdXGSSCvJ2N
/q7ALg+ylWE3PTXpuMMKdF07ZH2yw3+iRbrvph/4mwWa9aB4gV3oWjl2aeUYIYF4hc5d5svIbyy8
nV+EDC6gWiZWYs7CDdU1AkM8a+loCyjI2mmOVR0f0ZN3JF795EAqKePOtsy3CeRgia3rDJ2EqBz2
7rlvvb2MNV9ZPwvhwURweHPGSdx1BQI/Tlg9mv3y0f8+s/hbYIu1GLdgKJNuAqE5UIDl4Av64rfr
gH/M0uCYhh9I5opQ+kB9PnaHP+CQNxJfJvfEMKm0YH5bRtZ0Qw372VcknMY/iw1sP5RPh7H84LIK
FdIhRKp5oxmNKDKpJuD5JMpoTgqUd508YUehO1Ad1+AtUL/0JOaVT1yYMVPEPucx6oGJ8C+WN3zy
y/gDr/xb4zRXQvnGQqCpYu/bmqrUS9il67i9a9ra2eVgG1w5vy445h9k2auQ2xWZ3dSsny+NOyLX
Mlb00FbsPMZq27XWRA41npXL1nfcC5DF3xSDskw8R17ZrWxJCzHXBA3lNniBS0+4F8tiBzrZ79iQ
JSu2WRrbiCmOTgLGyoBcGtDXHKZAiyN6EdeqLAuOaIJ2BrdFxALDzEX1ztVL659NZu3Ql39oe/tz
404/H3vhwgSbGJ28ZHHpVoxcMhXP+0aNF5+29T531/IWzoITmCQtdu94uFhh29MsC++bBpA1fhqK
WuzcOth5xXV0PxM3Pw3UOWV2EuZzDmE/Ah2DGaSHnzd9JzE235T4+exUsYhayzrEOf/q5c0eUNFf
24Y3dt6C6qmGjsF8EQUE1NyXZtIHd6jWQCMLi4EY+2PmBoMbC2u+tE3wLChA3lmfsBOTzj+e7fq7
sk6dbblcYqxqrsU4gFhHXzr7KGYZdX157GYw7do/nYT+3mQuk9alp3GNWpnQF6YGdoIkh321oAZ/
TEglNnq+USa2q4nG4I7R6KyL690kR3lqAfZfOSwu+f59ol7FRTbGFs643XzxEkUvoxRJOKek30KB
4vM/rvRqdFSbgkAVnnexkO5+5kI5ocz0vN9g/MAx+9xStHAoUkr72jeB2E3W1IRWZt+anK484E3j
4AHGDgtgB47pXqyvasYOH47VPF26foo/PX7/peHvv7+yDkpxcUBH2756vaL5oa1bkOD6fc3/2za+
ESpkxQc0YmJJJvc+qb3yc28+Z4pN3X7bA4xgAcaw1O15PF9BvK/aXWfXmTwlVRkXp00PMNtOSsqC
MXFKfR08+at30x/1tEmOO3DMNHdX8bEJdKuvRVu7zyD9HIAhd6cVy7y5G2HlGHGuBud7Kiaur3lZ
SgCaGNm5upbntNRr2sFLq8eIb6WKO4WQoK9lbmVgRHTZzs7kSlxbQNw7ZpGtHDif/cnR1wx6edc2
znGgqeZyP6Ed4hzY9rTTzHOQsAlqpL8V7lqNYJe+J9BSx0Fx3veem246oGCuzBBYQOkoI76+BiAO
yMNuRN40LyAXt22VGTFQ6aHOgjzTV+EEuXMeRUvpjtEx31StCRwzlwmtPNynqmm65nRAoBrH4jJB
B+Cw7fXv55VXYSQhTdoOUtlX6dXHmtDvNYhUVo6Gb99tYHojBCbO1FVKIIbg+OyAyHe6ZtQ/ZADo
2biPpzZtQ9WK59GPPybCuia52nFrrYa5sMTNAuBoOb4C3l9fu5QNw17xZLLRD6XIGhB0wU3NljwL
pJ+ineFDliMitN+cJQVvBCnKlXvT0vhGgOSz7tKMV/oqhf6vYOSQTfS/NtiUpwocs5QmbS2VR1K8
fsLr40Sq5piTTH8kHV+rki58gVlN6+OhVArqPFc6tPpIUes99pJYh6Gbf29avmZFTXQ1qeoaT4jr
Th6EVahQoBdtZQEvvb/hHHaBZo6aFhqkYlZ3zHlDQ9pASbHoxZoK3n2ov67/mIX7o1/53zgUFWn/
n7Nva5IT17L+KxP9zhlAgGBiznkAMiuzKKp8L9svhO22uUkIEBfBr/9W+pxvplqnSCYyoqO77bIF
0tbeEnuvvRZDWhyoWBUrdAIU1HajUYwpEjK3nYTuxUVePGQhRQmVda7SWsk6kqS0ToPjylvuaZiC
dlMwjZ5DRZGpFLZIO7h8rBx5G7GNpbfQMTs3Arn6c2obRf52mANxNxTtnottxAhXO2mNxsyWgnnA
QffK+A5x3ezZk9BevW1zaoescH2H24a/pCSnJIKR+yjo8MF30+h6UQ0ZA0c0VjelzlpaR+joerEo
rb19ubH19RpXDu0SuykGGJV1vX+AtjR9S6BD+EV6vnsTGAdHm+ZfGTqmQHZVjilzoD0oagvkoh3f
qRBt2Favb+VDIYWS+ZhCBLIFNYoqUjjzfLht9TWXIs7MvAxtGKk/i/wIMRN1sri6jXHM0qtbM6S5
ymLyZNp55Fw360Pu89hY6p2l2Qg6jnaySBLYwyociLbW2Z9z2X5wG+dMHPkYNOrT9fXZeoTmWQ5X
dMrwjYWOGvveK5y3c7+EnWMch9n8ddsjNPcyprUbMBGZmu2UCHRWlXYVtYN3rrt1r3L9aj3Wt/Ri
19L0lWuPFqYxseUou7o52F5hnyfLdx58oHSge15aXwCN3KPN2Ni2eteSQdGYqLyVpaRqi2MxDP7d
2pZ74okbZtGLa2yyyrwosGZk9S302VXw6mJu444N/qHuDb4T+i6331eONb3ExoKhVetAkOMVlX+q
oCUVgs28u1sIoK+Xw63Jyc6jNiKVTsK+eCIvBZjFU6hL/YTIV8owtPD2iv1bK6Yd0KRBZ6CgTpcu
ynmfZTaaFqVswymovwra3BZNdC1cEAQF0M+EQ0JqrQ3LyUDRCaFxZ/StFdIOaOECDGcYE4wRjAe0
dCUsX/0wUOVNzQjwEi2eWGRh1Od4fWr77SMI5HCPz3e584KNvaSFEiJrQ+XD3KcdFR+hTZ+IpnqC
3NJd6VVH1CmOIzTTIW/z9npY2XBAvUhGCRPIOGdtClrJH20/iTCg7Y2Htl4aoxLIETl5XaoqMNjh
ppqjpDjtdQdvvLpeGyOGlWeeXXapXZnf5JIvoUKg3/GzrcG1D13VovW/q7oubYesfICMjVeFtHa6
b9eXfWOT6nWwpUB3oz+rLiXSLtqwyD1UXu3Ah6YQ8ats3bk1bWwm+/L4l1fhYHWAegnaVPjYoP2C
ahFdhhZtRUOT1msfHG3mr7GZU3lQdeDHt83usqgvHjtmRNQ+PoVSBTxMvNTOL2W5TwRM29fH34hS
emLfnMfKAndam65NG0KF7EiX9k+SsQeoue1cGrbsrzk5FS6UDhtH4BHOwVbdY8aL5+tvv2V7zcMX
BSB2bdVtas7++9Kx3/ly/l52dKe6tvXm2kWhB5X5AgXINp3z9ovyyy50DGevKLHx7noSvyXSABJT
telozPahaGsVeqpxjpBEuO2abOptgkNpTl0wE57Wfu6G7lKbYUfJbdqkls78Xrsi+/0tka6GZx65
ZG9qnrsH1e0BVrZWSAscNTgdRmZYIp0YQY+XbA+WMIvQ7248PfVCQdsuvu2WRKTCLYEFGwg/o2vz
w017U69e49IiC7B18DQIjKOSa2yM7B0381sQqb6lF65B1ANmcbo2aeX5Xzkk68NuLt9df/WNoKCX
rWuPZ5MlF5FCiPiDy7ykdMpktJcBsJf67vozNi7IeuVaZKttllLhumqCoh6qneazUGC/APVbE1qe
1YSko+MntlhVfP2JW9tJCxaBGh2T2R5LvXzJEOsA8jGGzA2Vueyd0luT0gJG4Ysla+ygSZEmP+VE
vaPr+sU18g9L2R0HkHrj6+/j9dlsxCa9wG1XdlEWPmGpLKV1gH6Qhdkse3yFG2ul17XzzFaVZAtL
ja5+MEUX9zQ/E2uv0W9jnXQm+LUCA1k/YniFfEFEM7WmUnL7uIL7OSq9Ako2nus9Zv2NyXadMaJ2
/IVkmUCayTE+9NSuQhIYO2msrbW6WOjFEW1Cpd7KrbxJZ0AlQhQt7inv7ldoYuxcoLYeoF3DXeSh
VWMIHEOeJ98aUspzl5ku6Ckqb+casLWbtDP6Qj6fZ34pUhL0ZSyDkZxLZa63naM6s0KbT+vsD1WT
8nV6nw/WpwFiNre5ge5xwlyRGKh5qmxepgB4ZIdKkb2ujte72UDzeLkNvrBtVQ+qzZRsUzDoPUPf
8WGUxY9sFU9OU3+rLwWb0TlUnTgENcrN7vzp+qxet7ipky74JaHGYgiOPEsp7pdBBt8nq3eeJNQr
djbV6xY3dWr3WQS5ObkZT6tS+M+BN2HvMlyl7J0ddTmk//1D3gwuZ8uLlTMBm8976Yt0FiiTG2Xx
Puf9fWnXB2ewHtjU7XGlvX5YmcFlDV88yGBQDLE5HjQpowkp64+LacekZ59GZe+54NZqaS7oU9O3
GjcQaV9mRohcRBmCf/Z03dpbM9Ccr+6nVtrIpqX1kvUhtDgXiHE6bdg0YxujVdO96cqAnqG/rtRg
UyJLo2PpCmnGLmEXuPGRmLy7dU9pztjn3TwtaPFNGbiK6ABRryn7eNMa6aQIs/TtmqAzKe3yqgkh
RPDI3BVybXXxNPh7ikwbVta5EcQ8mbIVOFNdu5llZFgWqh7GXA0frk9ia3ztQstHVmeWhRuIkvMU
jfUiI+TU9lrotkbXPA7bZrLMxWZpPbXdnagGcaISJHW3vbvmZg7oMwI+yCYtIE6iYt+tOEi5IOO7
Ey8u47wSL3RaBFcKc17R7ZMG/hCE3iCdA2mJdbJY+fO2GWg+jC4oiw2F4qkl2HePWGhyc/M95dCt
xdd8GHw+kMHKMHizCOPsQlg9dqyh2mHQ21oczXOxGQM1QNA7VWXTHnAfY3c2NCMf8qy5CWzrmzqx
Og8oSCelxVO3Hc7oEQ4BAPsuVRA7iu9s/41Z/BtFQjAvpYHvxHTy8p98XGJrnU7S6HZuGRsnzr/R
JFQtpBUnytPMGAHFrB+EJyPTHeOyn39kg/f2+jbamoXmxNaQe3muWp72K4pcXXC6HP3KYDum3thI
Orxs7Ay5oh2cp+Nitqjn8gUUbgET9s4hsLFKOvigkDnz3HotU0Mu410t6HqwRgJhNWUWH8Ro1PcX
MpXbLhl61aCY5hIKI02OMmnghsTg91kZ7FENbK3UxUAvDv6JT1mPMm+T5qR1k5GJ4i7InBuvFTof
/OQ3q4dKBGJ1JX+WtjwFvfXVr7oomPhNCCBTJ4XvJnzDjUuLgB3M6Je53Oabxs0P1/fp1vJoEUk1
rJxKsFinDMn1OPBaeqhl7e9soy0v0CLSWAZgDQhGHJUKNPCTgvBN8S3oh2+3vbx2k8jzrhjyBhJV
gid8AasnR7Fp56TZ8gDtTl82q0lF1tapKJ3IKEhcVPRYTDmOGpQHQKV10xR0+Ni4jBWujVaVAl0s
QwYyp9CSw/H64BtXRp3IwbADZ6zpXKWiJTxyZffAmIrdxfiYW+tN37Xgx/mrf9F1VsO4WmU6svbs
us6dZYCIEJiH61PY2J86xgupF3A40LlMeUnB6wbhs4nFle80ezjRrTW6PPhFfAhA4tFky1imOeNx
w3sSNsIso3VymhgUW7fBBE2dcsHNqiUv1VCmVsaCiFmlF/co697dtkqanw0Z8/uZ52XauMsZ8KH+
YNbUuXFwzcsWOatWci9P3Wx6at3xlMl1T/tpw7w6SswC3jdzGMmBRYU0btOtTtQu3R5GeiP86ACx
mk5eM9ElTzPC7pRhnZTdIke1pzKz9fKX0PFi69CRQasQAEQg6NyPmewfOWk+Xzfo1ptrXpU5eYsP
FoahZ//UL86ZkuneZsaP68NvaGGZOi4MYjKQucy7PJ2s5WvdyHD10Mgov7XLR6MjIQAb0QhVxAW/
e/2JWxPS3KwlqmszYRgPlEnwQcozccHMsjQ7t7otU2i3dtuYTTX5GF6o9kJ8inb/yjBvY0A3dZRY
VwGGCx56eEDRmO+bZe5PWV/u3am33l1zXpTOR1HagfHgms2b0lFpNvqH66u+cYjp1At5I3OBdlvj
wXAt6EX4MjjyuvrgGoUK7QDKmvmYvb3+qI1Z6Hgxe5xzPrRFnnLHzJ4GygWA62Wzc9/diNI6Snkx
6Gwtws3TkqK+ZjXqs9PSP6tuiq3R22nK2diiOiatKOFyHMDw1PKaSqC27TvvB7RirmGxrt1t55mO
SQOid/KtcTYe8nkd57jASZDFvnMji7qpw9IsY2qgPlNiM+UUwHefQ0ZtzD9ct/HWCl1s/yLgWWqy
cqhsGuCazo8XJ5ZF/oaO485Nd2O36rC0IhMu8CkwshRiDNFy1YSBwT6Pa3YwaQY4AAiXbgtHOkTN
IdIbkC3HuUPH/okFU3E3l6txdKdxT7d+yyE0t/ZAENUMgzQeGmXJ0K+kAiBqT1tiyxLamVw4wVQa
RWc8rHUBBeThntX9nTC72y51Oi4tCwZS8akCrXrgHZWXPfEZrP/Vclu01uFb5rwoEJzg4HTM5Z5Q
7xcP+j1k6Uak0PFatq1kCQJ642FBRwig8/elBUkgpxuSwW92Yt3G6uscCaODRl03nzPwR/BzjR5B
t1iPSz/cuDyam8mCkmHKCQ6zdUQhOy/zk0HQlHrdiTf2JdGOSrfgvENSArTofd7HKoPcZQd6nJ3R
N2S5TB2s5TDsSjvrcyAzfaipNrE31QcWnLLRDHvRhVP21vLrcGnXEMzjPhnvAyePM/pk+2+X+pt3
ocW6NbGguSAJoCDaz82FHH15HorsDSHe1+uruLUFNAd0hqHMFMRcHqpCDGBqCIbYKosBTLbF3qfh
xk7WwVyscyGnW8PHLXc28XEI+azMeTK8hlnvAZJx3WOVTf2O3Tbmo2O7WqeQVkdI9sBUczZm47xW
MvXVXh1/a3jtqpx3JKtWHmQPK2VHWbDId/kXQPt/XbfG5aP8lbSwju5qaVPU4+XtG29of1a8HE8j
jtpwgaznkQK5eUBCsYp445sRKnV7qZnf7dWvPFeHQEyuI/3GldmDcsqQd+/65XM2lfFFzcCYjLid
jahwC+C321jhKs0ZjUC6D+0MkJOgPJGaxVeoQkz5muQZJHuGd9JPx7GIZ2eKr6/MhrfrgDQJJga3
c7wMPIXmXeaz9zNu4juH6NYG1eIUuC7tupx6/8Fblw8gAwJFsQFMuTM/V5d05PUJbO0cLVxB8dJb
y2zNHtzJeTdV/mMzmA8XYYLrw7+OMTB/y2q8uNJkE3IkLJD+w1D377iYkkrJp9x206kiblhAq1mN
/vfrz9qyhRaOfEGFaRlj8JBVWXYuoOT+eQYbzk6ubcsaWkTy+CRH3kEJah1F3DU5PuRqsOCQz5lS
OwfTxiN0MNq8AkZcG57/IPzxPPtF0pXcPeaNdz+72R590obBdcCYayJhWBcraPFFccjbbolZbrLY
8jNnZ0tt2OG3mMwLm+eiHIwCquIPk9nVYdVD8W5Q7rvrRt76tNbhYu46CKs2h+zBz83PVmE2D6Do
/VWDEycy2wByOF7dnUowsaEtxenvhxyyY9cfvbGXdSwZQ45G0dbMHiB5+NGy37jz+xlqK2bZQBnM
OnT9nvbJ1gJqjl/ZptMXJcLtMgQyUlnRRwtB5viGadBAh/34PgXbVyftxB9wExAlihABuSNG982W
9qkSLK3ym7J/eNZlp7/YCqs10mxcMpUwKBQ+Uy+A8Ptkq+dCtahZyoX39t31Wb26ZnjSZbu/eJJt
rDMvWG+DJGX+XufsXpL1021Da+bI515UKzPsRPRzHwprJse1Mvewv1svrgXgYFoc4vnETjpSAHdq
dnNY23yPiv7VkIJlsf+6LP5MaqDhBpXks4qyxf9hr+rP0ejvTCcYd/zi1YiCZ2hxtylXbx1zaidD
Nt8jRqZytqKhdG7J1WF4LfDykVB3zQI7yZVzAlomLRee5uueXMLrK+Tr4KJg6Sg6gTwvYWPwYR6y
IyxwcIIKUE5/T8vjdRv7OpJo4i1FX+tME6sgb5AcfO8u9JZPSerrCKKWNKyvmkDBmxv6tEIHDwRK
6ASGAo27OGznGH/dxBAl/+s28qzFgjyLA+9yuy+ABL8r3OGj4e9Jom8NrzmvULUPYHfmJaukT+1Q
jiFyFbHT5KfrHrxlY82DDfT6WQR58ASM228nqLr2a/bZdr1Txrudb9YtE2tuXFBhtI5Y7aQWlg31
H/tXwW6qEMDGmhM7/oQm16ZViTlfInYhadyD4mbHtq+fqBhe81+TNblXZuCAAoj/2+B3Kpy66UM5
Gqcup5Hy2lPZ++eJkJMV2D+uW2TL4ppTAy4NeZ5FQGYZJaejIwzznme+RJO8GneMvvEIHaxUtTYh
jVAIrH3zfpbmV6Tpv1BGv1yfwYbBdZhSztCDZ8jRTkY1JdYwn5Z13TnLNrarruDSra63BMtkJ0B/
Q81sJuKxGDiFXoYqIlNh316fwtYKaV4dDAoaYRaM0C6QychqT9573LaOPiXGziO2pqJ5drcGaADz
GpWgzggwuVsZsQ9ioIPZtyJupD/tnEFb1tA83JIlB2ymW5KhsJwQIgRz2JhoPrptoTTnBmi2skVR
qoR7c5UUnt2fSIU2SCDInB0v3LKF5uODQwc2F4Ikplk8jvN03yo7DjLv3W0z0Hw86E1hL54xJ+5k
BvdBsUwn222qxJLZXjV8awaaS/MJ9EIgSJoTZCLce9bLIgZXQXBPnd6Nr8/i1TwExUX1r8eQFTit
E3gVSTx2x6c+8jLzQP0qqs0fdWBEVN6h6+z6ozY21L/hmGaKdgvJQYbWTGPoTLREkjDod770tkbX
8jVgJPQ6uWAiZQ72C5N2RlQbPt959w2n09FLpHNxfXFgCXOcRCxp3yF5NvZJIAIVC3PYu7puWFzn
yKLTXBAGnkbEj3w4Mq9yPqHVZn1HlrHfiR9bC3X5/RfXenPoGQQMXSupx8Wpwg5Iza+r7e2pF//+
dvu3DBN2lObZQWevrJupldjNI7fq0wypD5s9L0IcWD9EObcP3Pw0Nd2hh+Jj59uoNLRhXgZhTfc+
krbmqLk+QypLdo1jJQvYw98DnB1EjlfuXR42p6i5/mQ7RU9KDJ+Rt6b60XBgwJx3PLeiSQwHv0h7
is+OJcp9FmKudHEv2qXtbTB6LLEWF/rSbQFJmlVScMLemRACPwBQP51nSjJrJ0BvLKFOWUWX0aRQ
45sTDjX59w30B37youCfbooFOohoGYhY6t5B8HSnd0ZlfKNBedv1XYcQdV4xu22Dk6WZ/Qh65ndr
MyWICXsnlw8/eWV/6/ChKpidDmQgU+IH4o1r8iYcRihjmfYTLnzfRjKWIeSCd4qvG/FABxO5FJzW
CmIBCaQU7JC7noih2GvEXtt3tx2TOi2U5TjtiPr9lAz9pernFd/nvrmTPvl43dRb66XFA8JoRgaT
z0lQsLvROa6CJvhP7w2hbwkS5nsMG1s7VnN6185aZXTWlAQjIJOq7rMYWmV7Vbqt0TWfr0zoAjZm
Piaul9VJC3rl0ZzV2+trtDW47tAKfd4M15+kKqU4+6BPe3Zw8O+Rdrze7kN9HbSkJANSoAVTgLQN
/miBiuTBwlduhAseGEIgrPqx7RgLnXauIjOfmzxcrYEnhucFO165MUMd2GQMxpK5HnaBMfontYo8
DMhtGXdMTzv7JXSH6qbxpmQqpRuigo12tVKcLcDJr9tn4/jXhWRa4TJqlPOUlPZ4INx8Mg2oFDP3
Xo1qBy+ytUCXCPDiWJ7ggbyeuzEJqGIHLkwGvRe1d+hvxBGd8IqPgnFzGuekMSkUfIKquiPSYmda
qD1us60JaH6OHtTZo6SbERdteTD4CI5Mv8l2otRGFNEBTSKbqmEYxinhJnts6fAWGlkJJyVa7shj
VQbnICv3KLa2rK25+ijHQDCQziSMWTPYEIIKbDcOTQfl+bFSg79j8i2jaF4PwboC1ZRcJqCbfISC
46+2Xk7cCp6vb9oNg+j4psbKK6+r4RWC0uLY9mKM5n1Cm63RL4Z6sV8H1I+zIYP0oeEs4tFum+lU
Dy493fbumkcHARSbKFtxD24EoH6qmON1UNXhttEvhn/x7oUSGaE9YvlCXKcIgZwGKaLVyb14e3nL
V64IOqTpcvvwsqGaEs8R3zlXPOw9646DEdHLrD9zUv+4bR4X27yYh+/Utofq05zg88SKZO/OsZu5
v24bXPNnU0AlyJphgqBybFAhNV7kuMTbiahb20c7rK16so0uwHkwZbI5BwY3E9nNe0o1G57laB48
j8SicqpnXNCPNvXWY7miAbvz5bfra7M1vua5QR3UyAqXcC0UQ4HUAbQsf6Sredvu18FMcKyxqSss
vQB55kHakxPVTmbctvR684rTlMBGmWRIqD+zaJraEDqNe5quG3bVgVLcHWsD+JUxcVCPSqA7v8RG
JuYbF0ZzXNdxijIfyiGpiG8eJYoAdyVz99z2ErpecVsdJNXkjam61R+STjXNocwmHvVr+eQUWRk1
EPYJe0m9aDXI3gO38sQ6zdU6EXyNU1Ml5URXcoc7IMD8pajeFr1l3HmQJY4roxkeQLc59XGB4l/c
z2SPjnFjF+u4KjqKpvXQzZfY1XDqyXTuevG00Nt0i1Bv+2t0GhfusEsbeyIs9Cj0lJ0W7r/rS/vJ
cNsbN4Tm6CVagQB+LnAxQ/rnEdVW9UWNU/vxJjfXma8g7mu3K4S/E4dNZoTuaBXj97rQ8Em285m9
YQMdMmXPLohAbLNPOGqghjPcK9d/Q6rmtpS6DpIqHdba5oB0eumt5FhZMzs6UDM5XF+fDWfXVWHQ
bMkHRlFFEUEz/RqlzX/0TbAH8NoaXXN2PxhG6PrhQx566+OPWbbr2ebdnjbkZZRXnF2HGQUmwPd+
D6LE3Cqjqu2/V1S+L5fqKzCGe/69NYPL7784nwsodxkoLuCC13QQuLbVU2Est+18neBKgPx6LgYc
QR00E0TokWYKx4Fa36+bduMKo6OMag8Sx21A52RoHBqCfhM8S8wVoWT2M6XOcnInsZO53XIBzYeb
CkJTYyZl4i7HzFCgOmDyW88y87Zbki5dQYugmPiIRDM3xHPjBWlXuu4/3fc/f6j/yn+KN//cMPIf
/41f/xDt0oMUctB++Y+7n+LxG/8p//vyt/7nT/317/zjg+D4R/8jf/kbGPdfz42/Dd/+8otDg8Nt
eTv+7Jd3P+XIht+j4w0vf/L/+sP/+Pl7lA9L+/Pvf/wQYwNp+3c/wQnZ/PGvH53//PsfDu40//ly
+H/97DLFv/8RfePfxZ/5T/1v/Pwmh7//YZn0b55NKXQAPAeXwgsJ0vzznz+x/0ZIEAQeIaiL/u4q
a0Q/FPhLzt8838PPHDfwie9fEndSjL9/ZP7NMQGrgcYquPM9Sukf///N/mKa/zXVfzQjfyPKZpCY
yWVD/a/LUx/Euo4PWAJkyqgJAO1lI75wS5uyaq3UNJx4h2R+WWeh5N0HRVX1MPaOOI8z9UMrm0xo
fDN5zsfBjDwUj6LJFKceQsQnw8rmMPNnfhhLMceBzPNjq/gbt1dViAYxEWaZwkCr7CC4xqa7cpQL
yKDWzyjMDx9Hd3WTwAoOi6OCZAaQ4dD4uFqIBsyHHb7aogoyXoS20FezsjFsKmAwHZnxQ1AMz2Mv
Tk3m7mm0/26t0ZaFEs8kAcjBsDp6FmWcgpGX6Ok8Dab72DseMF9Yy9h0wE1GkNaMkFZHbhMQsLib
fXQmX9YKaW43saypvKvL7vO0FPe52T5RqzBCseYMUsTiGYmTUErW37elIgfHsiO1mNbjgNtPbLpB
eYQelglyQettMYC4JfdJEVVclncQDAGFFvg9Yg47hgSiTciMzOUdxAO/L71/qeQa0LAz2APiOXR4
jbPvkjN4Gd04sEGEiaT1apR3Vb2KMxplPnp0BTO92sN9/T7o9KVzbQubClg/YuvZCVikM6uc9icn
oG4CCgN1MLuoYEMTOjBjRHLHCz1/EGcUJKbjOvIY2biwMexvhJXmsWym1KJDFfX59DHI5vzR905K
LhJx/aK152HODV9YbBiNiPAv/2AI1GJzy7Egvyf2sE1/rQZePMR1fHiGY+ED2CR6vouZIClWhSVP
9PJkT5WnzuuN2LSh89dz6xPPm9DgLjvxftpTGNJw+L8f7rqeHxCslWtZOgPYYI84x4x2OMkZOEdT
cfse14wPzcXwvzfOsn4G1nWNm6JCU1hZOW/yIahjMxPdaW6WXx4McK5tdTTQqYY25cWMGzT87hy8
WjL1n+/podfDDWwCdmO9QpJVys2bFe+JhbKjeTbWczEacdF5IeT9sqRAVR4dQAvs3At5tDh/vzho
1H0Rd/8V3V5GM2Jpuo6XFwkcYtoe+t0tSly94ua1zGmClc0nBZCe2QBvjM4doyd+PCqzOmAXvgEL
ahciWXnvWdCYKNb+Zz/h0wxCro+GO0BsAgxrlefYqbda3qmeshhlPGy8qv/c0HMFDSZCl6+FqHhk
dS0N534+cmqehTF9NmbyNNTew2TQOiz9rgpHGkGewb5nSzGHfe8UD6r5aK6Zm7Qtm86y9Y5cgF95
ZaSPmLLoGYo6z95U5XG55kVc5NXHrgygv1AN830Gzdz74vJ/bZP54eJ38uCOYccP7dqXB2rQ9nHk
dSzzIZImF+eu7ea4op51Jj4o3givybONy4XIpyKsZnw0LnbBDt16yROD1f1JoOQaljlIcTJoKCaz
a05HiBTVxwyKzwuXCQ2C6m2wzPknkc2gBKAUOVRPRMHop9M6/CKO/d7xijcr4vy5Np23aEN9Q8aV
H+zRx83PbL/w3kO3dqk+MxPSwu73uejreAkkQXBgdYhGUyPivrEg824UcSUMOywL14mG2ipPReWR
OBtFUrdOd1wdSC7YVn1QCqRNXJLUL9rzuphlWNXjFNqt4YZUZmZY4e4TOmCgC8H/+B7Q0F+AbHUh
OLLe9sPwFQdbdafo0IXlmIUOMw1A3Mj3StxBG6E7TDP0QBdXwbOMtyVm59D3Sxa8NQL7PSXLcMdM
MYOcmdgxKHtxUNRLihRtaDCLPOUyArubfRBTM4RBJp+XqslO1dz/NLvxm6Som09sPEN8u4ts9NCF
RQ+cHVIfVYjM5aMwRRl3nvNcdnfEXoLHKm95SANgOS27fzTWtj0M3HjvDCJq7D7MF7AmOcT6aFvy
49q6D4q1p2z4ntnuNx4ELIKYcxHnhZ3Y2fTYB+eeF08cCk6T660hH9YKlGcSdbzZOTgeS0C/W6aV
ar75RNG7zPS+gl4d0XuI+2F5sFbyxhqXtDD6L2sQDBHqAXU4zc1Ht53Huyo/GE3x0Loli6qA0TOT
X0GI8QE4bpBstei8UbXzbvDGKprziR+8dpVR3iFL26xDJKY1S/EvkaBJ5OhUxldzBlMEOgHAU1nI
4s1UFc5dRlyI6RLWhgEYPO6zYv46T1I8VQUOaQ9iO6PXQC6+vEDn5PJ1Kcl0NHKBRQKbY2hX7psO
+o3U+hPtECo0ubHCIWg6FzNw1yIYI7szICdqMXasIUh1qlmeRQ4ZwtyX7lPez+ywFDRujM6/8yEz
53pseAC4AEg3cwxX23LDyV4+KXccICYm0gxoljDgOQvtFRLJbUefnUlgY9bLDO6RQYV4pWb2pkeP
BwnkM0Cu4rO4mOhTlhskwgXeiMxRnUUzfDcCyE7KCgJoS15XYXFexvzMFxW5ufBxJGT9aQQthXI/
FUsNMNzU/kDX009Z5eq9hVDFitkIe3P97Crx7JQDv2MG0H+t505fjbMnxamW2Xhuls6NQfdWHwvH
+qIg6xySvPpUB+yXW/hLNEFZ+jT68uQtq3U/C3fES4Hm02dNlGVZ/1yb/eeimuwYAsKxybl354sp
xXdnRAqTH0rfMqIhKNvHAHyaSvQH217nP4euAG5AmG+9RoiwAhE60n/j89QCBGysdR750v5/HF3X
dqW4Fvwi1hIiCL2STnCObfuF5ekAAkmAQAjx9bd8H2fc3T4HFPauql111xyqGLJkOLPe3BqDdbN+
SB11JUYF4rr5ifrFeU7xBrc5Z0EL/GKD3KMfh68eZay2tHui8p57EKYR4K5dJ/lwPBFiwD7NyMbz
dFP5T+ROboZur4+wOa+sHwuvEYQaLdufsSHYOYSc5Mi+MKGk+uhj8S7AqUZGxCRn+bIKhYjwJ8Qm
P0PN+cZCcb+Iv3DqKQcJxfQmoqRqocWnG0JkgYI8YQRyzj1C4h7dWCj8PyOmyy6SsUYwu6xfR7mx
ih7dWq1IhtEyCfFYf6P0zPJsHO/TVUTogo1GgtfTqoMjR9zIWm7IoTLBgLy/ds1wM7I76flRN6PK
SeKnC+5KpB6T/mYZ+FE2NMYu5fa+Z2Nbhf2Ge1D+bGSXwFKl3tJMlHpADL3J2l87AkxwdcwfbUU2
s1991TAxngDXkSKYujMctIdrI12xpqhVSPvW0zVPrHwnjL2wqXnBiNn3bO5b6/pzc6RfAwOXpbl8
xN1QLduylGHL5nI1KilYEJfdgzASG3Pyf8Dorrlc1af0An3Z3hR+m3huE0bzoctsHWr+l/RrXGGG
J6dwVjktYztcQgz12kjeqj2bz49qttETz7DYtmviQlx4xJbTEL8HFDcPb+VDxLgu5okiCjpYX5N0
hVdaP+TENR9woM8zHd3t40pu2FoddKpmqZOTxAlQB5qChE1e10DFmImJ94I5zOpt7CWOvKv5MD4O
/vc6BezjSBR8s5LgTAUshTuKRuMQf6K+pzmjx1Q2TXcn0t1ASdk9j/Nu7mH+k3C318miTTlpMHW2
72ydYIcVJvFLBWpkL8Itx9zMV5cs5hRr4kuawuwldOZqaj5G9LaVYbHv3fG2Lb7kSf+LTQfuzCQ1
l1C26g4CL1ZyVHclFsB6GUNMny6pOpl9pDf9zOdCtenPIXpyG03ysZdZsYUQMh59e+u2QOJtp3i1
sRE1VTa52dwRI+Nef4np+LGN3zDBOC2naXDqZH3QlKKnQwmN/gXn+m/eJV92zJqTIlixGtmyNxh1
NgUcTn7DAKkamOhyMlxHGv7DiFBW9MHS5CZmF0922Dpm9i1z4A8yNssKon94EEdDWxKb2GIa+/M8
JFiPR4RZ9X6BNDn+1++44IY0/Yp6ebFUdEUj3JxnalkqLvUTk/CknDRivw+JDnly//wcPmYUR9Uk
C2LYV7jbexUEN7ad4ChvZZ8PELXlc9ie4MSZXHXml3fO2ReG8XMUXMGt6IPjcYQo+2QdyoodUxtT
/5Ly4Zu3wuEg2znMKbs3Q7cgbzj5M2H3OASRVMf0HLSeYDpXf5lAVhyZMzmP6RmoJMQzzzEEpeek
2bs8SdpPviOc0MhyJc2rkkcp4WZUGoMtCZu44WfaMi1YqPS1FZej80mp2bjmo6XvLVqAIgu7pwx+
RzT2Hz0KFb/iZUz/kML6y6S2K5xlt8QcpmBRmKs0fJzJ/NBl9Kt3/HPOxtdR/Bm4/RvGzefKI4cr
K5ryg4j5Ok/kzwGD9G6O0DfqMdcLPNN389GkiNamTZ8VA9WkMlvzL1DmN7Hr59DBEPb/d4Tv1mvY
O5evna9kkuxVk/qb0ML1Jt7dPQwf48rNmy9MhmJ17h646v42x0MQugel7X8qmBv4eAcZnMh7kie7
DvPEgRqFd15X6v595jfdpt/WfimWGFYrySh/o+f3WfK0yiNAozEgu1d2+ZxiYS2Ad1CrcYz35DQM
yKVpAesNyYmT2RdBCsYv2VKR73oG6ncMD2SWY+lGUyJ07QQw9nkNR5Eng32ZxYAlTf8gVbCUibvy
1L4R33zsR0xydBRwEw2RRL7sYQ3T1y3fMh6chnZ/TLKjJlODizTOWG6D8MaOP/no2XIvWv4YcqXy
RI0yB4H02DXHzbazWz/7/xoSQTNPXmTs/iMsvMLjVxSc79dZNWg20uQaogXOoV+LcgknuFJ4iRJn
j/oiJIQVEtOwre0/VyTgWIxOsii7C/voMeXw5B5HXKPYA/AP4Hs+2fluSOPHIB3W8ghivPXh1vI+
y7V0Dy28AEqVsc/Eo+3p4YVSUZGwYqSDr9dgRQryiF+10Tcbz0O1EN7mtF0DFONwKD3SyeIBT9g8
KC67Rb8iDmGsDjSrzxYhlHzZwnxPl7nY1g7thMO7W+lSiCXqztwNZ5gMMiTY1hkiLfBtmQGWE5dh
LEUhNPJbl1DbivPfEmr6s/7jG3GzmY3nhPR/p4GgTXLpSWHv5Ji20Pm8BaQ0XXZJKAg2uex3nsvS
6H0oozTNBa69pV+HPAUfkrsWo2GUSBxi2XXFz+reM1Vs01YcyVF1pAy6SeE6h+49S5q0jt2QFCYK
C4t1P81qqVXM/kk23zTbkGETyL6kOngm03ScDdqDqLUvvp1/DVN33+N8zeMwgweM/qD+FZF2c53J
9Uo3FEZk7P+IoxrS/s/cbEluko7k6yRoMYzrKUvgRBpYe8dDucBiMD5BqiJvZcQLO4mpxN++xnF8
5S2ymEZ533I65Rg1CVHS9R0wsuO/Eb8gJPTkHXmBuw3kDiGEWh1Kj+zAvz2kSZGyZa10glFrjSgZ
+EK/r8LP+RA2B/DFROYQP128c76GBfhjth+/1izMcgmrxdJtzwQ2Ho/qmgIF45gdLVrWTlc9TLhv
EEy+hdU4R+wSHqvPszVBubxl5YTj66BRTsfVF9ru98E8BtfNo4qPU7XmIlxlIWfhSqXlTTSrP33j
4xqv8JJG7akdHCx85rckwenPX6JkhHlSjzycdClVu11w5uEHHcBTWKMSQ9gVqUJrHrlHtNrPDWPg
7JOkkjQJX6JganMEDdly+8EexDLvz1rT/Rke68G4/VifaXniVO6QEyfLhcOZuV7lPlRs7BG8g3PF
EGNqodLpBsKACQ2wWYooDvR5ksv0uI+2XEzbXONM3CxRcHWYg68yWMeVIiNlFCfdI7RZABWOJSvV
AJvYI4Kow0+00v1+bZg6zkHHvltHxrrf0Wfl27CfTNr0SKq1gC5xTd9aZJxbi/H5JkZxPG/7dM5s
9NtInJtDuE51Fpo7Rdbl3FnEnzdKnVwnkK7YDM9q66bauAzHeN5G5rgyAAvofCl9mMj2KsePkXfN
k1IIGLCid9dD7S+xae4B3JIyjXxbDkBC3Z61ZUw39hyF5JZkPyjbKk/CJ3c0SvfCirYtNHNn69D8
40ThBQPIUR1mqwHUyNw6lMKTD3+lO86/HReQBTRYRKJ5pA0w7hUZjcDKfR6JrFCBuCCBkuWJoC1e
f1MhjgqJF9OYI2/kD7RoTalWUxs4h6gQYVj7/ptBZzJgCgg4T5+Vr6kniH2XbMVdONo6+0nENce/
2KS3BsME+RYpPF1cKbn3URHEk6naCBW71MEXJfMTEGmRd5PBPbD0e8kPrwvsrVfaQpjuF3SCHZDZ
4wprjD4PQ/pCYb9ZC6sukzUGaHMElHWe3pAUr09m7vq8mdQLC3qKW6b5MgDDXUazKxWsgIDoEzvy
yKMmtWXkqAZGZsSJBNu5E8mbgZy6PMjWoo72rytLb9DJ4DRdgZRBMpzPTcrzZSIQq7PAVGnvdhgw
4BHjsEcZC6A43+e4XmDSg2ZuiKoADS7fYpp3PEjzVdux6izojC5wL0fblyoZ7sQ2A1PaUF6hXcN1
El0kpniue7eOMCw67sJpANgnWVzEbn7QGmGk2c/dmy1wXxibsEhDeT+YvyqkyTkDpkQxU7tgePGp
E4/9AvSmdYzlzTF9R78hAsSh0LvLwfUVcVoLvm6E4zeYLaoIRcrOpJ9ddJhr2A5fG51czkYMSjFg
Mx2angtK1aCwel4vdocKFb6eFcViuO1db89dO69wStuqYMIUfDxhbHxGOPYao+7UIwSZQgV4158z
H4ZiJDBjGq8W0+WV1kAFpGoKRu7h7QlOhqLgpeb4hqwdhalaUfnuywVnwwp/YPaq9qBc2+1bSDVU
IA6WHP0S3P4owq8s1f9o0CfYwNGTQidUAizb8knx3/O62zzpoGxuMqKh38xqH6cw7n+Gy/1HGxNb
rM6/dz9U/P6s/OjzLaBJ2c7iEjM31hOhb+Eah3no49+K0Bct4RdNG/0vGW/Gxj+2fr9zUeuLGOq+
Yg7UedkOmm+o8qos4Pdz6l9Wma6nIEiuEZyVy5ECicP9S7ydKzJJXrquvWL33nfhzG7XkfwHJ0Y0
BLItgxbfL01wU3EUGSWmacbCNUPeoRGc1yy+Hzy9xMPxg6l61KpLC3TC5sKFXTUr9Vtuitdp0CCt
Sq9xzVFL5IepkYGCElYWs0Ta9T6zu+BYy1Ssr4cGvqrHBtffuekyFNgTrhE9ARTevKmTcZtKmlR8
2t3Jz09rlxDAEliDU0Bf56R5oXP8sB/D39XD630L8OPwuSGW56GAC8NgqEUNI2AEzF7jeAAcrNj5
cN0po8t/y5jUKeUfrEuaM6EI+kF/vPYSwDCMznKAwAk8BrMy8qbJIQt6i3uE3LY7ZwXt6P0R4TVr
HvCHzff/OQbwdUl5fKb7OOCX+s9h72qyxQbwmXqSh3zagQTlXSJv9ul+SIkDs8VEnnXBnDf4rRrH
b2MbD9iK78B5epMnrHtNogR1iO/vM7UFZ+iCCJ7YAVRKnyFDWVA8tRY1AN4bBMq4avHb+co89kng
i2wln1g74OrLpsUJA1TunEWDPE/ddE+HvSAhHzBDKHE56749hToqo9VflmiBI0eLayYYInRJAOzG
lKEMZMhHlMwhWCg+7g9vXb7M6C6VtLCfw2ItulY/by5QFZt9Xy9L2xWLhKgJIW/l4eR326mjSOA1
ARSgz8mIsZk0eaM/SaEoNIDrd7aINGdl2l4DJAEjNSXDke4nVCILQwlDWpAPKboE0ZymIABuihav
cOCqRIJkTRyOzzr0BQDzvz4c7rN9uw32DrNt6FLW4Ck6xiHXiOtYMaJbwIEHz3sefvv26pS4Sc7C
hijE+qBau/4+Tda/QBbGIgm9RUe5TM+YTp1+WvkjRtV1pFidNuvR8aCo5fhIOVvX4RbwFaxZe4yn
48mo9TpA6otA6fhPmrR5tMLmJ0xYWIhti8sEWnwfRm+sFb85tNkKVsYYZDjH2WU3fAQCx4FcEPQ4
cmyWwjSZyhtbWFQ0APXl35Q2PzbafwUqsxOyy2We5amJkRg2rcB6Mbo5Esw9Jlfer0/baMJiWlDW
hOlQQnMOYCDSp0mREZfuhP6QPGGqcbvsR0pyh/SUMtt6hhpmuiy2hyTNECCS7Cls/HNgRFc2bkSE
/GB3TDbrs3fbyYg1KR3IxdI6tOLendt4qyOb3YxWnFqsQDhHEow0nti8+ztLMrw58jYm81hOwTpV
PzNMrB2AuJlQlu3x0sYAlSCDg6c6cssz3fcVBXtxgCescJbudRNXy9SX7YDSjlos3aHfziQ1T5FA
WwMRl79Q/QzYFtzCMG/VjtW0ZQzHlMHKh59YmiObcyu23r4aw6OryboD5An6RYHPO+9S1KnvnzCP
nJRmSJ9Cwf6alT6MWYt61KWfvdmraHXbOYrcddVwbnINIi+8TEoCaiuc0+cmFr+aFODUnt3Alqa/
2Y1HW7fai0cG+znb5+e+tQcYKRTXY7DcL2Sr+nFeStGEY5kZOVaUKETFT6U1i8lxkG0wJJ3WOjha
mKZQPqJVBqbJtC9Htqmbrh9QWy3lngAUAZoFjmwXvFDz/CYhJeT9n2TIeLm5aCrhKGhyH0gC1k7B
LYDgO2xOBAVoTrBAvqlhyt9dzuAXvjbe+5ekXxngn/PWy70yk1bFj1cIQgqjyhj/HhH+gEU+5YnB
2ZzCU62wEgypwpxJuCBDaMXGKeSE1IuN0TtcD3Dy5ucpRFkZ4xRsukPl0uD0x0jq5chYvYXNWtid
obSKsYKVyipN0wvGDR5Jl/1FFeLrzA+8bFbtwQ0uYRlk1JbIo2jLMGXFuuOBT4HAwZpthcaYIj5S
/xqhlSkhuiyiWbqKqTNUhVE9OPJgw3dtQL0I0OGF7sPyaHq4v9mtxAgYABcsBJbqj3X/I0NdyzHo
funBPk5W/dt3Q36t2iUwm2nfj3HWBXrdEUIKd5LKzLA/DF8oN0+9/mji/VWrkVdySa+YAyFXAvSb
xS6AbqR9HZEUltj5L0rhOF9YNbN4fBQRCLBA4F8E7gOU33qAHC66Kryb0scqrZjvPpg7rhjjDc7E
AQlYk6GvHZvXMzkwmYh6/6ImwCAwqyFFNw+lQf9SaJG9megSNXYrXPeS7XKrt2Fk+M6wJA7dC6QO
pebL0wLUUqQO+BVQ/GAEShAe41NqQDdQcH7hyoBMqoSW/thr0Q2v3c4oim/gZixxdRdSIK8ZFnMY
PMZIeTWGbKfluE92s9QZdMS37YygGzIDf22SDgYWgDtV/9gaNBImPEWwLHoHlnSz4IsXApYvxRqf
FXHgmRANfaE9/SahR3iS/Eij5de2LaheGSY6UgpiYIK9mUeRVzRSjfj8+NzDbuecoFr89VPR0QY3
nrPmrnnEQOGaI5es2qR+c8PY5Vq9Jp1tTrOYX1wLggg8WM5tCt82mJ7IxZkCG+TmENBv7wIbZXS2
0Gt6s0YwjCa4QcLQDpXbLQpR0XxppRPsXmA2iGDPzebHz6D75FItecyHDzn02Lesw7SWRZQIb5OT
+PkYU0IPlEQSQqSg+8im4/e4AtfaFRqwDIfWFL4rDtfWDHkFuf9wFkaG1Jk/JGhvqV4IpvFWlo9q
q1FbBzcbjUD8gANJ+aX96ayFQ1lMCezfAMDXUUAhLMiOFENihzyvzcuUhf8Adk5X7h9CJBoaPcXw
rj5OR5tGiLtrXRkvWw53uOiuUx8ikNfW+7CUx9qctgMI4Rb9R7XMG0EBc4DtgeevOwsJFWmgW1pk
Pb/gpo7KnvLPdMn+SyJWLsv6KwZAQuCKBSvIDaEwDWKIw/2d+6DwE0FnColZPqCdh8cb9Q1GATfz
K1Y4xeR2N64xeEy60kJAbgcs/djO+wLYLbBYs/agujjAMp9SGrRFOtrKhw158Ol226ZuvBv0gErd
P8D8FYiAqQMGJUyoQ4BT6/NM+XXdUo+Fjmx1hEk+Y2w8PbNxiOs0Gz6EJTI37Tqc+fq8OjecLAq3
gvbBy8yCIoR5eZ6EU1aBLym6vcX2UXtSzR5smN32B0xlrFVDPvgA4xJMum3AtZq2MCb6HGifXRDG
g0GNaEF/2UMJAUtsxpoZMfIo7yIAJl0XXY8FBR1yDzUUSH0H+hnsfxWDIbsBbrdVDf9WjuFkn5So
4gATrjHA/b1RWcmWZQBIq7O8CZc6HmZVtA1CWxUTV2C2az2FW3SKMSlVtF0sgNCRvx1AE+R9uDU3
wkNP1syfe3NvfP85uexmIcsz7IJwTc8QnjjH8810sPK2urRJGhZjMxQJui/gZXARijDIkfcc/3mE
Yc12+30Q/MERtYNtu74MeUiqFiFmxTzmXQd8NEw3WXWJwsG/P6U/A41HuoEdV+ITqyAqEuamfJa+
jDZtTofNfmV4/vjKdJFPLZBetGzRLfI/RWye9ND9Srvfch2CSwc77ShQr302fnRNem2nWrVNmcY/
RysdONi+AFeo+GljD/KGoAf8U0fmbuFGwXdNToMfa/Tiyw3PdtR17fcGBiQXsaclS/2z7aLT3iRP
u8C32CtwIHcx7977581OcAva30S22AK2JiCvcf3myURNOWKjFSm0BxyZUkXI9veVgmTHbCGKhKGp
XT/GuQLaXixqKbsJVR4hWJBj1H0f+s8icVa4FateZKiMOYSMasqHJcAfE1rnbRCHBVMRnFj166xX
XqUDvq4RRw1hfHNOUCEsafiJiXioU5B0fkIPEZ4x3SPAyG7vuhthk+yapGzi+f4QIGgJWjgkbzcX
adBNZBukgnqJLyKIq8Sbk+c/t99MfrV7CNA95TUS6/qqp/rAH16DU9iEj9AK/m16CUJBgdATvKs3
F/5JOAMZoloF1UTQg0EEsHT49kZH+2OQjU8DXBvScQJBh0ajXoQuoacGQS6x8aP2vyFpsVM69n6g
5EUSiD3D1mdE7bhKEF0RfLwF+W8k9oQZ2vSc6fEKERQaegg0JrL2NSYWa0b4flkYEAems1rHuHcM
XdbTAkXGKFBxEGdvFSC9sQVnEwFgtOsfgsnfEmnxeK4IF/ArqDO0jniex3TbwmKwjlRygxZFVmP4
uGAoAaKrYIQLBbkm/1c4jV1YKJ9Bg5DhGk7mL9X5a6ZRGYlkP9t1PKAqGW9tBEcuugOgbWMHygGr
aWjBnnQcEKBO74J03W6G4cv3ODKMnY9i7hk5oWsoDSNPQdzfygAAEXVbV8YDmF2IRtH7mErv9m+0
MV0vVldhGtG6ZaHFcrRgvMTyGMRY56gevE0BX/7kqmnDbxYxnffBnQi8q9AEdMtNBB3avvcXP0Tr
mUO0iLe9vSDTL0CPrgjchu/j6CCFdfoxheAMziVtwUEo1UvE/0lwwJsI/2Ib5offwem3Q3AztUDS
V37aYqgrIQX4bDNcobOSlZTtu0aXkXawbiAHxbNHd5DY/nfWTikoYdwomsW5TJQqYAJw3wwDrB6P
QYH1neHGjVGnbPktse5P8WGhpUrb7nwkL1ApyJJrDfhtBnbBVQElxxebRXjCjcTRZ2kgKmn7FSF3
G9duBCRwq+YMnPMSJp/Ec1dknSVVfCQ9hA+8eYqg+3CmLXWD0Rq34HPQnb+JFAImGvflxDfwj8FU
Na0G5olNh7X3xlcYTA8azihHY1AhpwykFmKLoFNEwCB6i89w6b4QOvnnaNxyXsxTpvU9YjrWQi8S
9f0SXeZufDWKjYVMMCbBO5VcBsQv73v4T/uHhegU4l+grQxD5lXTeeiCzRrnLlTmViN8KOeo+pdh
SksXcAg/1hG2CWTJmeW8ZF9BBKLTx9TnZHOvKN/vQChE+SeK2Bhqu/DE90QXQT8/+12Vw2xPvENb
kwHwxIJL8yHAwavFgD66jWyO91YtQf/QWA2kAg+s8CbgYEGhg7KmwfNBnXiwLTwNFyfFG+7787rQ
6K4n4PRGHAusM7gK9HJGCO2IchUuQlMsq2ihU7Eu7Mu7yecKmphijn9v/bAUoFb3YlguoLq/G78P
1+xoPyM5qzIBwyj0cEYtBjT80O+ThDwAXUHVecyUkXT/QNgagyZa/W5X9KiD0K7U7htjHRIXFQoM
AliqUpBwtsulzxqMfGwGzCm0LflC2+8zSeLPCAPkl4H1D4ChQWdvqwUgbGpQNQjMiPvfP7L5E1Zz
SSBFrH60Jrnzh64HEbh8GlEBccVRUPZgHRLI73BpQwoBsyyQVWuBALINXw8MaKflN1rNS9J3zdlI
cQMnf6i4UoicIg91A9gCoD1vXdouT7sbCJgYKMPiwA4FGZsXPogKTPdRgmBtC4jfcoQIv6CSy+74
UCHiHp6QPryiev9s+rEvXYI7BceIvaJRbCtIgsj2T8YjZvMIeUo5IGFIdT9BeZZsa/uXSPELgUWu
MAaED5t/LUcqKyB6l9hMuPu3CjSozddNxK8oc0sIUE4hmyJohTFo7DNE08DrscbzuQvbAODRT1ET
Z9MOAcLq8i4zQ+Fm9Vds/pvzEe6yFNJsNv/jY5MfcKAQS8DwOEhT9tHwwZoA0gVo5sF64Tz/C6j1
xbjmG5qQO6Wj5QQlNHR5/ngXe+NPUyg+OxJeU6Wgc1JQs7EAaeosaWp4lUNyFHdvbJq/92jypTrM
f24U7yQWcHHiHSyJouDhoKdZu0+aHjfxpH5ZP9/u+wg0oANQEyV/wBtCrz6dDAvB5hJ0mzLt0Pkv
uGgRU/yenZfFxtgX5p5oCLCo+kmtbusRjSiWVXgNKQ1zMBe1Gdb1xBQgxRFHQaxE3m5LeM6gTyt3
sZ6ch6ZnTJLfPm5vAWHuZ6UPIGGJsFWMO3fxzX9zttPTYfjHpBPEuXMl3xt9aZa9r62gLN99/wtm
vn2JRm+rZJMVDjh3EWUchGkPSV+An9nomy8CwrJx/grFf3uM87YbgMId8zWSKqq6Dn9xEyw/+B7c
pz2Qpm15WzHYkbtR6ZrJ9ISpDezVbBClotnb2jKs1+F4jkHd4SwF4dFB+rUg7BeWZXo5qa5F4UHR
1qbmlxNUV9aDz8OEQ41t3Kfdhe3rzxGBNkjTpugx49FOYD5Egg40cr2q5vXUR2So7WzHc0fXU5pO
lZ0pRpabBchcmE+ih2tK2NXJNNBL8k09I1Al4Sx1u/j2DJDuHOxgVqmALgeymiZBGzkJAPSS62rY
fgTT3QmwWoKBl53l+J+QD9GyN1B+7ALYfNBft2h6sOANM951t4p41MWduOlDkxVNIM8OFNlEXFeM
ClH109T8FYfwFYH6kyemr48JaC9xvSwbUDD5RnSGo8nTgjfy4Zhw6acclB0CXk4R2wqMPaIyXVJQ
WxpaBN1BjBTcAUSB+Z/MAIpnYN0FuFHIug7cTyj7IDEGuKGvtJW/qZM675fjBwNrLo0GAocJ7O9d
dUWKjKC8bdtPTDmHZYZPW64pMglksqPHODxaYMJR9aDRiM8ImsEy0kCxOcN53wAMjGfxbEh33lAx
QEsbgE2y6beP7Dt0fTeRe40M7W+zxEEbGUPsnvYKMzF1hqEkKDdMWkEuel143JXM9gpHBeCmMe5+
FBvqF4GavgTVp3LXRFec0dBfRYG5xdvEtzRSV9BUQSYGYLA5xFaNQTzUEF7icIrbl1EAjm5wyQm5
8QczQ6k8k6mOJbzhYgeUBhqv5gZk+b+jgTjoZ3yDz/vDjhGiBxlPKxKLp6MCXY8kl2ZowSWs/Y1p
zyPtTgFJ6NN61yob3jPxTx7JeO/gyZVs9DUYowRO4/bnCLQQBAgqICa8TB3yD1dJkRoZTf9j7suW
7NSxbb+ICpAQzevqyL6zvZ32C+EWEI2QQID4+jvwqbgnrZ0s4q6n+1aR2yUtJE01c47moyzCYdeM
RCZ9JvC4hiDER60ITKRvMM2f2YyDKYuAfSJUofCB56fOxf2ff/vnl4L9B/ZMDhzT4KOOViAyAFja
ZbqEmMsUj0Brwn8UkLm9pydgKWBksOvHe9B+1YOcpvF6iLOXHGvvLpp0Unehc+30M0qB4Cj5k0ba
XRsXOkQ3FfSsXtwBK3mhY4WANuzlnPObNouwIeXdtfLMzwwviRtnxMvJD5ujagCMckCGPP3ha005
DpOYZJ+DJfdd6Mk/xhrJnrpEVguYZFzKTdjd1Zk8aIkLPE5iAM+be5F9xP/LT3IAHnHH4fMHVTf3
ryVIKg9DzhtUQap6B68GvkDC8NkZ0q1TlgAYzp/dqnipdTElyHWiUIncI6B7uMp0derfAdvW7F2U
CISZooMA5PPAkSQ9lLl+8nrvUxz4n0JeV4kz3dJpCu5NmrfHaeTq2Hlq3hO/a07TUEuIS4Hr1g6v
UH9snoCuZKdu5D+mKLrTUFT+UJXzVwfvr1swI67dmn8oBZgdNS/Zc1HP9UH21VOr+iKBTEt7U6Y1
gASF+xAyZEYE5AaTzM2uIWJZXcsmjVH89K+ZbP2HdJr32tEE17ty5+BNcmxccCb+8N4aHwgN/PP7
poLnY9/BOlTN2asLdJFH+YFDo/KhJd6daPDZgWLNdR3B0UCY+tRoTx4yP+YJAbjutiEu0LkiThoX
wgceQBoCZUMNdD/wQ41zyg1KaVU/HkyKyggGL36Cpva3CYn/MUbST7mYD1x4er+br9XMEKldf8B5
RB+8vr9ihRvcOAxqdhStnNwJ+XQvDnEBqlyc/Gza1wCX7CBFzk8OTzuAiJEOxoMyu2UoEu5ET3/B
LrgGFnEU1zBqqI+GoaTWE/9aThpgFIcGRxNP7RfFgOMtKtQ4JbbPDp5cAKwDBIzwxdOPHZs4qI/9
MqB6+W+GtfTUFMPXP5yueOEnOjy76WacMNxPsxetygQQu+JaUg6aA7iZh1Dq9pq7T9gvAYph2H2F
14FC4LEffxqeFJInIhBTIrx2OvagsO3SJjZJ0eCQ7MfqRxngKmk4jsi6BQCsnkeFmhAiovDT+kDp
dFWBeLnLTS5QUt3FEu9x7czBnYDLFHw+6cFD1ugaiEuwkAP4cbLWuxFM8Ht/oUfOvAVGzpTYSlgd
XWdTekSuA64LuDfL4huoi+ULg4qCA0PAJEv76thJNT01YXSHoxyYX1+9xALV/j8UxhSlZSQisyul
sB9HfX2aFm5m2vVY348CKf2jmYTce4SLK0e2dy7O4T2j0GerY18iCReDXZixKw/4ZF6jXuZoOKuq
YjJ3aTCe5qBABbMqXwLHh7tlPrkLWMgcGzV4Dz7yoyIj+iHQKN8Xpf+AVO/Rq4LwGev4JluyeAbS
5qeJM/wmyX/OZegdoBcUPs9x5+/yIQ0OTlvr67CKv0H79KnmbvGQeRmSZBUg4a1PT38Wo5x8AKNz
cvzpYNHdai0SI2a8nKf4hY1I6ITFP4IHWCAOnIgcIXHGVvop7Bi58xcNxwbQGFiu9ADqjRAmHeVt
wVF+BCit2/sxVkjaOeOV4rmLZ9H0WFCgLODs5Z8iCd8N030XZYMXYPqlRFX6fwhx/6VE/8X3/bFG
xX6fZf0XLfu++AHWnfjd21zsv/7VGqf7/0PCtudBoWedsX3d/PyLrf3nn//6Q9eOQ9CrPQ+cT1wh
IvcPk/F/6NpB9B/iUj+OIrBAKf4nqNT/pWtT9h8GdEDghsyn4Gwv/+m/dO3gP2Hg4o9RSEIfhG2o
a/+/0LX/YmuDZOCHfgCQLL7uLUsbVnxD0GFzOPYsxyVwno35nG/rlL4ncLA0D4r62+Z56IB4NDXh
UXVNhW2w4gyPAVd1X4fFawqwYlRw9/1SxdpgbL6nc7D0aOkcxPVcoqqVBseFNMsfSbWAoXO69Esr
FqrrN9P7DjH0PdGJpRtLm6gDJ5+PWYNLqGlxjWqLOUICYCZiw0dqZeBsxWBQ8NyWxyY4glHn3wex
E0YvvQPMxZ2BYP6UOOEcKLx3ZPty0QfZusFt5LZDuHQ4VNDGuxEou+m93+m8OJ7v4D0pEIwY1AX+
WgpRMY9ur1HEjCoj+Cdwp+BmtnPjEnlqRWVk8CLoWDV9ON/du6o/S3+WsEkb1l3JOgPoSJYNcg/4
YELrSe0HIKKdL1oH01LCHSeUdU3o3JHSjVDwcJCorC9w3ll+gaWAUGWmHnDUsyOSFmxPlfidD+Za
unAqHqdsQ7t0ZSGGlvqJQLCOkenZ0ZgufM2UCo+GutUGDXtt0qztoYJGZtBR4ANKWhS/XGz1d10H
qZKFzS52PiAApwuny9ophAM9WZkDjOxkKarQU/APYQAMZrjZ7OcFzq0znR2qYGHe1uMnlBUO53te
G0Brw1DVyNuWSHbshTPPKHkrEKRbFtPswg6srYJMmReZigfHwM0Ani5hDpjtJ1bj6nXRF9gUecIN
9Aq61kkaEAiCp15EswPwrO9mG3vqymZk6wh3kavdcWIIoDD1kYLPUZxxhrxETpZLtXfGKb+CbRXd
6G5lRgJrpwC4zgcYzqSJQBW8Po3Ka4EmKuDClZwfsJUzwhYXpr6Aqgj4cAm0Lkl/1QQCnJ+58QCx
aYt+nDaCZ60bK/6lAHCWTnWUtKScP5bK5I+y7dVTh/LSBeKW2GJsWeGxnCJvhLpHQpwJVWRP5uUt
Uhw4LErk1qYLJ8TaBXJUZkoAuaJEVb4B1nx2H+NsqT+cn461+bZDPy2MixFCTjCUgD64fPK/gEWx
pZ+1Ng1WgOshFOHCMkgGvKk/ovbVHXGyAg1ReLq9cISsGNfg3prKoBILHAYy7pWJUAnrXFPMG2O0
8hG2tjAqM0ziOYopkIrGJ5lr7oLZ3GrgHp0KMu/np2Ktm+jvQzokBoK1zhQkqannexLP8qEzMb03
A6s27JRXNhNbAKeOh5Fx2C4BUe7V+sAA9mifgbQDLoLCdsO9AdwEjy2TCRpcdlmzhVZCgyFzIXWa
DArTlORQg+sPzVQ5dCPSV45J2zYdGHwZ9ESFiedkFEgfogOG8qBGZR+yEAMAiBpw1o3O1gZwCaM3
wkom4xmEvrHWWD204cnV2hnvKkKA2hRZWHgPJRtC9y5COmraELj7W7Hm/74SmLUBVFOWhmIe0wSv
EOSARAa2248OvAqg42YlgueSkyrDPlflkCfgpCWvxo8pez6/Klc2CGZtECYNcP0tHdBzQySecr+C
EEwQtofzra/dFJm1QTDIIhSSyBhYN3zMERz8Af4CGa9MknXQPPjcOv5YX/kzPD0fJrzgmnsCvRj+
GpWE/VfjDO/dFd0szN7/ihz97xBbOwjwtqyF9o6PfF4KuZJgjn+1SLZu6c+vrFBbprhSFF5YEw8T
H2jdJAP4+oicWPMCiMacTHWqN94tK1NlG7JrTwURh4kH0o8z/8oj6TyBqZdtbE9rrVs3A0mBn3ec
ME5YhTIJ1EaiegYRS5nustiybdg7EBoYmUAz782YgoUR9oT8I1sKKb6m0NBGIWB8Zj/aGuCujaNj
Zcu1ZYzpiGRrSVSQBFEKSPAcxoDzQn9C/hoMtsbLzg9/GdE3m8bszyjjB3gc5NDBOQZ9DcJxC9gb
9AcvvLbZNu0BGOMNl9OcdDrrE1IEw6FqWbjxQFibemsPCDw3dyYcEAknRQ1EA+qQqQFW9fwesNa6
tQXgFSUir0AoEOS/d6i1fW5QuNqY4bXGrdD2grYBNTabkyJ05udxaAg9DAB5bV3PV9q3hYxzwJla
qsycOCmq8Y5L5QnvAf+yobGFjGk7sLYv0XoPyY69X+M0My7ob+cHfm3ztaWMo4bM0RBiXr0SNJtR
X1Fnuq/r7BWA3A9ThORuGZygfrondbhxHVg5QG0reA5/aaDjOkx2y2E2DbWgTINLicIdyqFzJkHt
qTa6Wgnuf4kdA1E9z54zJqPDfuF5C8iM35dtk/QjcDTnh3Bt+pe/vwltIHKGhpfpmFAE+EvcC370
fFFuvDCWm9875xK1jv6+weY3zsGYeL6UKGmiKlWWd2MLlRvqp6+dqDQQjFua8WtTY0U57DBQ45m5
TjrGoG2oKGh7M7kqAfY/pEKRXTtVGx+2NmxWyOPEB7LMo30igYbxIGYCGhSMGsr8cH5a1qbeinqW
QunMmZF/AnWivemDwN8NUEK4jZuy2TitVj7BljVG4taBCArvT0pnY/chBd0zu0M9o/p10SfYusbQ
RBtkBtvb4wTKzL4y88cwhPRNlYbZZWvX1jaGrV4JEdEFh1flSNB2qDTKeNPgdeXSQ5a/v42MFpr6
0PQYjm3jfMmmJgduNH5sO37Tt+wSRw48wW2JY5D+FQhyQMv8+QSfSLJjQ7DlUbs2xcvf334Ci+Aa
lHvDMR5j8CqW1rvLB8gK7tIdoN3RoXU5g2XKWlBf2+AB9AUNUAPhF06yFdQ5ePjCJeBZTT75JShk
NVPf2TJqXxsgK4zLqa6iIkPjURfVx9mHNEs2BvmGoc7KfmSrGk89Ml6VKfHTiQKMS32Yer/edf58
Glr/cxe6W3b2Kx3ZFup13pJGUBe+N5wlY+c+8FI+sYl/zym9Cop6I1u8dtzaLuodXMxakY/6CM26
E02nu6iMrxxwtILSucpQes0H/7mGsqtMt2zV1z5t+fubJeymTFGTO/0R2BDcH3gSoRAOLRkUjsHO
gkThZTdE22BddvHEcUnXRx5AjzHgBWrcCpi2i/bCPy51b74ipNzJCifuj8J3glMG2DYIrh1k80LI
gZ7vYmUpe1asTxoQWB9CEMnsoai6c+Ya9Ey4soTh4XwHazNhhTuRU1zrNhsSVpr2JVYsOLU1VFmw
nr2dq2J2D0B7nZzvbO1rrKj3ipQoMdUagICuAi8WRMGu5GbjVrpyunpW2C+wYgo/DZ1A4elrB7DN
1AEQ2UTOxlCttW+d3lAF5rUxTp8UufOAXfcLTbPnsq2fzw/Oyslkq+/GRVGHXhP2EEkDkywfM3c3
iPxliLKbuIQ9xfleVj7CXe50b9ZsA0qJiiOtwRZm93IhFSMZ9QiNvM+XtW9FNirZY9vhjn6EgOCx
6VIo+3vQgK03JOvXNivXOr8jYKkdXBFM4qezm9AJpeIyLXtI94jqmAleJAAS0j3AEuJ+gqbtwdeq
3hi7tRlaxvTN2A0ZSPIlWobuIk8fjKmaQz3G5MoxIMm2EURVz4/hWj9W0GtZQYEpFTrxC/5Y1uUA
IDy+tSUQTJHx78s6sQI/jQoZDoXSUM8DBRQ4tMe6bgugPdsnYE/35ztZCXjXCvi4CfyidWqoNXn8
V6BZcYMNJ3w63/jaUrbiHSzCXvWqwG4yjA9elz3Sebht9fRyWfNWuM++iHmalzpx4e8MNSZxBOX+
ayWji34+iZfE6pvV5I+QDiko2geH4qls/lDEgOz2N06O9xcRia1AF2OaZj0F54YHzvPgSugFQbYd
qr1Afbu02QiJ948PElvh7nltG84OAS0IY9/XPvDn4lMKdFQm5YMmcuOO8v5Uk3j5yDdj5eR4ciiB
sSo1LnTpfCS0O6V1fjw/1e8vUxJbge23o6ETihxHAT6qGsmtzzZmYe2HW6HcGtaD6YbHK/X66xby
tnBvw41Ub2yHaz/cCuKi6qdcg8Z9JOKDC778FP+6bESswK1irtq5xLx6IvpGUvlQxpc4zAUhia2w
1RICXWaEUo7puPdxNj1JuIZWwvkfvrYgraiFTrsPClHcg7D2WEKtGaje24i0SQiqCuDKly37yIpd
MJgzp/Vd54j9+BmE2L3jBt9kN4Oo6UoQXqvLFmZkBTFWvZSVizsBm8d2j2qf3MO+e9zYnb2VwYqs
6I26Iex9BlLfdIqS6Tp/9eE3n++yr6rfmcfhCFC0c6ie1adUHLYybSsREVmhnGe59GVu+iSX2X3v
Fl9ZBukU4aTfzy+AtfaXv7/ZKkbUEaFlnHZHL2+vCtQ44NvLXwqoRm/M/VoHVkgrrV2UV9FBBP3K
qG2+A7ZxHwXxZcfCv9B3PjOuBLfmqGr6NJHye0Wq+y5kG82v7Bg2+s4bixDYX69P4pH6D4Fg3RWA
osFG9K0cOjbSLu/8ocIN3DlCew/UG62/hzPE+hvnk1fQ7sIJsEJ8ikEfK2NsIGBOQiHULYF1Am1I
zdWhlQI8l4sWkg23a8faT1Ed6xOo4HxzxuHzyMSrm1Yb1/2VZWSD6wbYi6iAYqgav0BVZDmSoQED
wrOGRtdlX2CFt4KEO7L/E14UJL9Tc/iVF+N92kSfzje/spRsNB2HDYUf5iDQGUnvFXcKMPWjIjnf
+NrwLH9/E8Y6U8C36gGPLbhl+K66jgIoM4zzBg5v7bcvf3/TvGJOYzJadwkhjOyJol/jyZMXrhzr
VDa5x5F46rvEN8NtXtEbMYpHUAs2QnglyELy928HJYADMQwV93JMX/IouKm4+1Hg54O0Jufj+fFf
68Q6pQWDlyQkAVUi44JCqQmKmVH2JRD1TwciHOf7WPDS7xQSSGhFsm5JV+aQBE8CT4A1BPAv88BA
9mv2k47enRzAUmmyHDLx0LEb87w9FG77wXd6CU/XTUOXlaVmY+XgAYwd19eYrpw8gnHwAtrRxy6m
/5z/yrXmrTO8H2kHuQfRJalDk4yw+6ltwd7ZSt+tnOE2Mm5IIwjkVr5Kxh6WLGSiexi7PkOpFMLz
oNJ2TG3sJishYyPkitlPOzWVHYjfLTRBzEMdXXhLDqxgHx1FKuBWVJLXC19ShQG/lyBD7UZOkCC8
bB6skGdlMzWlYBgo0z8tQohV7n922vLj+ebXhscK+glAWDBGUoUdZeiuauP2e+BU6eF862uLyIr5
jOQMdxko41S+93nk/AXofSjEtBtrdO3HW9GeT7ItwbvsEkYK0L9IKWCtsjDhy43fv7KdBFakQzMo
i3QEgY95gqNNTT5WEuq/jUgmaFlfNEQ2HK4qGGS0e3TRpQMcTLJ7AX5gX2wV1lZmgFlhXEUmhWsd
hFEUDX+4Q4Q7f0T6Zy8bi40zaa0H67gm4eCyocAC1aBtgwHs3UL/FpInPL66bISWyXlz6NUwLeqn
Lscn+JkCTY48prn7mKv452XtLx/2pv0elFztx5gBbKi3gyG3Zd4kUUouW0NsWbxvmo9HUKE4tDGT
pgTjnrIXqdoPwZA9tnKrLrGyTG1QG4r8ysWdWyUuaoGsrPBsB3c/qu9GFV24TK1IRtq1ByPNkUkX
RJ+DLLiDgUJSlfL1sjmwIjmFCECZtRxHKsYKrL5sXByosr32u8v20T9uhm+moadcOlzEMinj6dM0
zc+KlM/aiT+d/4BlNv8NLiA2Ks118TiEEIFMoqiCU0HOJSJtEvWH8817yzi/174Vx5zHfB64wc+H
uPQc1k8qkveF032n0hmhOR98KkIwOxtJGUy9Qr1DxgZiC5Jf+H1WlA+cBdDzojKBvCjZe53/MIzZ
FiR4bfCsCNfwJxRwVpJJxmDVk8OmSor2VxQP5UY+a60DK8R9IyBNDveIxLRd30I6Q8oOlpu+vKyI
Q2x8AfAjBsFQtZDE4OD7No+xl0HmvbgsPGxwwYCE2QQNapHA+Dbp4uomBCF5hhTn+dW1NjzL39/E
hik1xOHrtE0YA9f6AL0H6ApquPmq3fkOVjYoG1Dn1cT1x9hpE56OP5F3vZuCvttLjz9Ayr89ne9k
mcz3QsTaosJwmiJ3cNuEluoTg0Q9FHI6SM0vih+X9WDtUhDKhtwebZCWm+fm1zBP5sabSfmtNIv4
+GV9WFeOqVCBGicMlci52PUBvIpK8jJV3kVgIWJD7CoixtoJNWRcGoixGsjpncZK5Btn9cpKsiF2
Ax2ogVPpMtFs/gzZnuzKD6N2C1uw1ry1C8GJqGXEYIrjJpXdCZ4GFMIPqQi23sArC9UG1KG2W8Lk
fmiTKGw4Iq1PlIo+iab5xjL/wluxDaULyxrahb3CMvL7D7CRhI3t/DmOuuT8ClobJCuas9SMFNpk
Mgmb+CtcUKG85Ptbhdi1xq33gqxNGDm6bsF5cNRXJ/DItS7r4cLlY4Vw20NFG46lAgaKbI98NBxg
KmiUXTYuVvQq4wAxAk9yeOr1EAlpoETWbELwlhT6O5sPtcJWFhPApVB0Sjg3hfMpC2cPMsZcqJS+
BK6m6taB6COEI1I4vD51YRq21zImQbv3fM2ia6j3lF4JMnw6mgQsJWj7jaPhEJKIghr6ucjW45gv
+4Zf12OaqRvoGyqeQPY9Z0+0K1E3htFwMHx1+7IsPkCJkUGZjnVhdChk4JrTOMVeAY8z2jVfptD3
06feDxz+3c2gSPKzasIceciylzX0BKCMAY1GHhqoz0KT+Di2ajKHVnkxe4mhmWgAWE6lgl8chc45
ksgz3DHioW5Aa4BE5PXYpJBhFSGN0xcNszTv1pWpC5FmX9OouWw6bchgPfkavxxnooPK/Q7ylUim
QnLt/FpZOUtsvB0bAPSBTmOboAAKAS8H8kQQFvwJBvvGNrzWwfL3N0eucjMalKhDIrXCOeQcu2c6
Ol/hn/vxsg+wNgEOBvTQhC7Wo+vGQB471Ql0wOJK0L6+LFiJtRXkQeFqCGp3SYgyD1TxIg+vP+W/
nP+AZUt/J6CItRUomP4M8G9CtE6Kw2tkhuxQhDwhrPzINeTv5J323MvqtMTaGWRT9CAFxRgssLZh
Iyb/gaMTvEJTvfExa7Nt7Q5uoRYD7VYkqpcsO8SGiWsCcPAX5EcgqnR+xFY6sYF3XlN4M/QQ2yTI
aqiD5lBu+tXqfPoZOvikw/lOVvZ/G3XX13JMHXjBJJFf/QZ2+oY5sAQ73/bK4fun3vcmJlo9qkGa
UOClLIKPDZRJXsvZET9r34xfjKDi9/l+VpaWDa8bmJzpoFFdrWQ8R5D5LCAmCBwcuZPlTOVuKBxm
dhPi5dv5DtcGzQr2EZKl8ILNcOBHAu6MekwKaMZfFoY21q4Nx5TPGY41OCyrRfMywMk5upddJv7k
wN/MyeiCjM8KZLwaUVU3OVRhb/uyc/+5bGCsIO94k5WpEHjXNDq8yRsKsSRuzEZYrw27FdbhVMu5
7nCZK+GXcq2biKOeDhOC8799bbVaMU1opeNiefJFdXTjV/BoqYevtDD/6B4a+ef7WPkCG1znQfoQ
vkYRzjjT0F/QIpx/zbWGvuplzUd/H0KM0IZDKRjvviAcnOsybjwogo1Qkzvf/grsjbhLBL5ZPSBD
Q0W5ipoEiK2+fCoaYyANGDYENnOdcD5mXf3gROFATkGP8+QmCowyN7nDmNhYA+9vip6NJxphrts0
tcIvgGLRXeZ602HuY/7Rj3JyOv+Va11YH9lxvxF+48Hitc4ewmG+TQOS5Horv/r+GoCCzt9jmE2o
8gRKNEnMHf8KOsfFVdVCdvSyH29vTWVQRLAGqxNfdPDn9Gf1UXAf/mOhbi4TsvHi5cverAI/nkCA
btwaF4UGJlRxdJXCOE2a+dP5b1gbIesiAjHzLEvjAiPk5+Nd1MfuAbFIni5pndjQTQWtAhd+HgIF
GJlHe6fmyELXedNWG+vn/Z9PXGsKAriq4UGIYy+litd35dRFSLNNst8qqK91YI3/7EJFthtIk1Dq
FbjIjnz0kST0Yb55fojejwCAZf+e4KCbEWEEHXRZ8drBqiCf9WdQen6cb37t91unBByrTR/rGb5D
qulgEUB/zz3b+u1rjVuHRCZnr+vKsE4G1z9VpLwhpNu446+cEK51QsDS2M1GaBwl8whoNOQ4kiYn
z0Ge3TsZuXDtW5CuPq9U5oGImcQsopDNGEbIy8DP/PzIvz+xHoS5/opc2LoaKOPj9Oc0B4kYdqUM
ljw9981hrBwR/j7fzftzAM+Fv7uBYFIaQUIfIRY4TgtjsDga4S/lxuJwvoO17/jXTMADdIiLOiGV
fqmEd9C9+5J56fF883+w+v9+rHg2sA7yKH3kKnwAqzqIi8dw9xiepF9D6xZKoWI6wf/s3tD0tysk
7Fu2Mhorn2Xj7BoeRU4JLOWxm6l3Rcs+Ow3GaT80OWs2Nqe1LqzDrSoaT7uwtoCzUNqevA6C0W1N
GaT7WHTZ5NjQunaG3UMKU1j4u1Q/BBRqiQO0r0nnjeT/2icsf39z/GgDbSdt8MNx6Y8g9ju27dci
ZOpxrmIxXLQFetGytN90AmmkNIUiTgVJ6vA7q8prkecfWm42blIrEWLD6/zBRSkdlFIQo0UKg1Po
qn4Mdb+FZFhm8731a8V5QbqmydNlCihPwT1o5Y3J+1c+UnGsSniFpg3EGM8Hy/u7omeD7QThepoV
PgW323tewAdR1wqUPQ/KWBD62XpMro2YFfJxMIeGdbjye2PvmUOhgX2FTDmR3fX571hZVjbQLhrG
tMX1Gd+RB+YAGzL/sYOlyh6O2e1ls26D7UxQIFc/SucATc5J3HDXcx8IadkWY2PRXnxv3m0lu8Cn
BErDGssKLIcafFLpMqiSQPsRRBWPDad8aqEAj/q7WyYcXoLgVfEoF589BvYbRGhbOPn4zkuYTRGK
RQbIwP4Ywl22em0F8cYTtGtzuKYxPv2gte/fDi3vb0yRw+AvhX1LPMdwyYLrV+HPH+E0Ds88BSM3
85i7AMQ+8DZ3ZniHOnl3TwVV8Z6SVAwb14qVCbQBVG4ahxmBMywMt2gZHEw19dHvzm/n/qoYwfna
mMQ/qZF3gsvmLjFwGnJIBfuQqYh+kWpkP6Esom90msYvohteIen+RbfqIVCzSaZ80FdwyilfSkDZ
j7rOoZBvYKfkVfBXq6j/TOOAwNKo3GK3rQyDjYdkcyDhCMXyY5aiHjfEZXw3QqD8avRd/vmyULF2
YLjp0GEehsUulf3TpfCXJvK5dMyFkWjtvXjTm9oJ4IxF566FVy+Uj+f+NZZbb8iV3TG0rrdQJaqz
uZtKZG2aioBGZVR/jA0gKYe5lg68tUFdj667GC7Ph/MjtrJJ2mBJT8Ys8AdWIrntBEeY5VQwXKtP
8KMqdj2YYhtH41o31sUrR4bTo4qWiWyhuDzPDvZhYm7apjkFY7dV/V1bYdZW7LlZoUsFt9yg0sUH
QPf9xyjPpm8T95yNJNjKh9i6fsByZHoIoM6TFah/nDSbPKDwQGiAwngEV7hhs0S1ktPwbORiliOv
lKqqTNz6dxq9AsYNix36u+X0MKn2uvRgRhSQh15tJfjeLy15NoIRUtQeUiZNmcwNDH09WJTB0tXt
3f0Me+vJq4+kkqcpunC2bFRjSNMymqswPkC4J+yv46pjJxHFgEoE2QC7z/MLfGVN2HJ/DG0HBVRk
DpPQ7d0kCn8PM4vmqcILYCOGVm4AgRW2UHuTRWFQJAtD1p+CwoNLmeNuJTXWWreuTEOBhC6Fw0YS
GBqdoDle7HmV/T4/OmuNW3HpwoexqsIqPXhDceOmcDgVwcbArzVtBeOiqNqBXZQe5tkHpQsvBk8m
53/1ypzaUEYDpcOigwruoSzIrcphwSWfFL/stLaBjMB5uiGWDJzO+ChvwJ/kp6lwXrKKny779cvu
/+YGn8I8ezDUiQ+Thhhy1LTdjsLh4lg5+a/zPaxtHbZ6HxSCFXxWnCJpGvWLFPIV/MkHSD48q4me
Uid4nIYclt+m/1W3W+t0ZWe0Bf2yIMycgcBJuYLt52kQ6XTjSeyOHc1gPFGzaGMHXtmlbJijYyaU
uGoFUfee3ioKV88hvRvpeGQUdt4RtO+rboaBx2VKnp6NeZy4K3VHBfwgVOOMJ5gXgBxkmmg+nJ+s
lTixlfpyQIll5TdwBzbBXTawk2Hyy2VNW9Ft8mnK6gw3rqrXYPrrBlt5xV7ON742D1Z8D2BwzCIT
6aFuw39SOIo7w2vUfa2RS6ENeRmM3hf1FlxmZZBs1OMMNa1u6OGrMJrMPfS50b9T1cRbuMCVDcWW
4IsBR/fDksWHyBcz2fVeLuHR4f3WQzo7Gw/3tU+wwl4HTdqEksbgxM+7qXz2xFY9dgWz6dkSfH4w
exCSy/LEMw6F5UPJa/otDCbAQICQUDe5YUAdO5BahxTxPLnx89grIY8hiMP9txzWF37S4+asNmoh
a5+6DPObHW5ypAf1mn55Tqo+uy6Hpi5OPKxaZ39+7a11sPz9TQcN3HGDyMvDg45nh91EJfxFTlB5
B4v+fAcrN3EbR6hgHD8PaauPWkCws0yHpyKtH8pU/WLuCDusLYrpyqbpW4c7royMtrRGPy2H+xqA
BiXPml2nnavaDzeA82udWNtAGw6wqunRyaBHGNjU3gOZi2sze59jr9s4Ndf6sHYDP9dQj9EgK3Ay
n+Ao+dRlw2sYsF9I9nw/Pycrk24DCkUZRa5L0/44kLzeRY4DxZ3Jd0+XtW6VKDMYtLu+QyFWAwLx
TpQqe6hC2v9zvvWVDcaW7PORCqReIPtj73bNrghSoM762NvnEbyIz3exNjzLzLyJiUKNnkDtHB7M
UGX41BYKimOBO4cbd65lHN5JLthYwpnlo+z1ACFohQWqO6jnu+yeFNEVnLWvmiz6nIdb5Ma1T7HC
G/R0OtOIdcci9uoTg/H5HvnnLf3Eldi25fnoSCisbvruKAXcGj0Gq1ZAweNO/tYe+HTc/Dw/IWv9
WLGtRwlBuxBer6lXvRRB9gSb9NuqlY9+Zz4shKWNg2WtHyu8WakDB04/3XH0vEeFEjdKxC/V6JTw
9k0PptgCL63NihXiztzWMq0odLDAtYLHXw5PPdJvacKtRIiNsptBjUmLQXXHsCXfi8p/hhTHb9Fm
G7fGlR9v4+bzOq+FaH19ZHEe7hzig1swp+J4fqpXdj8bNg9HVaAqBZ5nItU6Pxql4ZWdw8q7PpmA
VOoEZ0+yJcW/cvGyIYPpQFPf4/iUalTHQrBbOAzcI6f5ilP/FIn0dzRE1+20RchY626ZsDf7Spun
Yd8H6K4v1I2R/V1M3dvG/GLsawQY4b7Mo6sI0L/LRtIK/ZJjo4lmouA1OKldzwccWEoOu6gnT3CT
2yiYri02+vc3xdCm6GvG1HEoNRx584jsCies7jLjjZdFpQ0rNDUNgllhhjzkBnagJPyY4UtdZ/nj
GAzfPQlbq/MjthL+NqZwzmt/FkgvH+MYdt7l/+Hs2prjxLntL6JKIIHgFeh2X+z23U7yQsVxggAh
BAIk8eu/5Xma4zOZVM3bVCbpC63L3muvS6BPfYc8zDqub/ksf6lx/UND/7tF/mn/K+75zFNkEyPF
WOSaxcjw3JDvPiXrlE+O/GEv/WanfmYXVozJKWyRM9rMoyhkjZDRpW+XPzytv9hq/3CPfeYVLqHf
EHZbA0kBi5h3mM56uu/qwRYwNL62Fir3LnCvMXNHyK8vWcPGPQxbpzwc4/0cO/Lf1sdnDmJF8VYL
eOI7Mc6/Epo2sN/Tj/UY3mhYGibjf3MhCD9zEDFiwSDDZ9meBXGercGPQaqnf195vykJPvv7dWEU
Vh0d+X5Mlr5go0WIto2rQ2X65bxu9fICjnh01fWV2P/7O/5ubXw6HUIJbuYG1709MkRlXCAQeB7O
SShV+oeD4Xdv8Olg0CZd0LvobJ+KdDeYMZfkPxaYfzVvfztHYb03zj7CS68R8oSbucy4Kf/bY/lU
ASDMpqkEH/FYPizK0hpipH5c+B9W6m8Oy79Apr99cNgFQTbiB1Y66ANi1V2rSd+RhP9hR/7mkX+m
HpIYtCTa96yEn8jexdEtU839vz+X35xYn1mBSodjK5eBY8ag2i9ylJgTbuEGxnI4nhgMRh7/2/t8
vP/fnlATIMEwtVWyR5SkOUDm69XPaIEW5lAjV1LczKg0/tjsJ3+Jwv/hCPvM4+I+qtTajnInjLPK
FaFE2KbeDTGkSiafZBxiFYgRYrhCTPAkYzlFtjCqdqJZFYFZNo9I2RikTkS/12HddvBnRaBzeDCy
ScZvlFpQNdFUI+I+91NtJwuVRkNDJNQiv+qymsqGydHBBwLZ5i62Wj4jBjMdnoYQacf5GiFNCf5F
BD6ltO3JqIs1nEen937TIa9LP64WEXYsG1DYV80QIDI2bU+0o3MBfoB+jjkCs6Tcpq/TsLFfiC+A
4ptvY8DPcOzuq7xFa7khK9qFwwn2ZOKkbUJuvMpmSFN949BkISo+MFcqrljzzaahDk5Ktaxecj5M
zQl0xOTKKiavFiKm28h4jNW6Blz8LRUdQix6CgfbgSOnFWjqUhets/U+DjaGgNDmKEW2fREQBryq
cCpSV+9loo5DikhaLOGMFhLJ7a6sKtojhJmkebqQQiZsR6OsOcIIa71KlYn2oKmWnY7f9eSvBTQ3
RcjdDbXjPh4gQahWe+VXeTVG2ViSdQqLJuWFIS1mc14+iCQqpvE9Mud2sGM+OGRcwkwZmXBnOMUi
JWGfIVrbjPLk/AOcbgoVtlCXnPsBNxocqkWXNwsMLu2Am2GBlXf3jW3yqouIKRaz5Ma81TjT+wn/
apxvJ7a9Jcu7Cdt3xDu80eANMqqbbYwuLtW57lThLdnPEs8KRmKI7oz1t3V9RweXuAcbPU5+OsFf
KZ+m5ogs073UU574Z5PpUmzmOl1fbC0ueOY3EJEcY9e/TZ2J897gap58k8fNdgc1y5h/0OiLGQQO
J4fmAbxfOH5VyXBwGYTJLljNR+AtK1JaDRcR1dUVCNlU5kknpyPTMfUl1iY0zXWLqg+g3zT7DA/e
6NJvY3bBoyW5xa2C74A55TCwH9RHR6PcY9suST4hWbSf5HXlWcFbinRkuSc+vUGM8tdprZ9bsf6k
SSxhoa1LaPA6KFwtZK6BeI18/bTM5i7esOTGkeYphlI7JcXbsMXfQxW8soy9mS27kbxBXrI9L8SV
IoieLcJ1oV33BSGC7PgovqQw0IFEuuyi+SIbZMmbfv0R2NbkSGLbsWYsq+WxT2vUZ/tawwdqjaF1
9/RAGvPSZeEjbWjJ9MRzP+gHusHYNnM3cfSKSeQe2Q47xLleq4hjcMOy59XKm4zIhxoRJb5115Kn
SLxFQjoEH0HfAeA/0iTbB2F4kaLXcNw2FwM7ImGmshbkOJD2AIOLXbOkB4twY7iXnGsEbY9teB7r
+RbCobocmmG3iPqIYEVkdDdfsd3yTVa3de1fK2JK5OoVW/g189ldt7p9kPAc/LrC4z7FMShAgVP4
7zbLLhovra3NQ3XLhuEwb4hN7PQOnOa7xQT7JdGXGkuq0WqHEKCdRXAF8oPbclrkbd1Mh0X+5MmP
iHYvkE1dqSaFWAdVWRefIgRZJxN7jRqBDlLktD/qrHmM0uhINNJvarQtCEm4itjUltD+XUeU7Dvk
C+UIIW+KdLLy2thY5EuUvvmw3afrcEcXaPj0St9gnQ1QK32LtL5sH9kabj3Vobr2WbOfEFiQ90TZ
jxPjCcFcd8puh7qKHnsH8obwkPVB7YlyOcrqHSP8DrcRPGJsTHOEpOt9spDqwAWSRTOkfmtteoQT
yA2LYilX9KqlS9Ymr2f4zS0BY1+3rlKPiJDLdK5mt1W7ZYnU09JivpODWsPv5ihlj61zWZpzq5ZH
FTa+HMWAn7+bZIGs8Avx1Xvsp6lQsB9JCvzdZXhcex/csXCBj3IzDuBTt0GIfd0TA7W8SDt+1TAq
XlmPeJEiirMBIQZC8jFPYjycl8wi+zSHSAG+4k3LeA+Fva7mPKXz8sTWVb30WQ3P2xDJ9qrcYK82
5KvQ/S4xpJGIqpi2+TwB9L+rYJVLd74Cv+gUD4n8nmII/SXlQLWGaaIXxubgJnIDKyorUaKso6vV
3rhlCnbINwaBJt7C7qoP4vk7DcDt5Z41X2HrG9UF6LfDl0GJ5cMFgBVi3dR1ZZu08H2vjiLCK5aR
k0QdqRyXuOwrOJ4ek9av2bXuq7D7mQSxWR7CtmePrs5AyIhkIGk+60B/N06471UVqZe0mwmOCc2O
DnPKGxj8ebfTuPV/eqnXsByNzm6gcfvS9VlwnjlCAXezGWNssTXIllKaFIpMcLPoiYVDvK/mRU37
Vs4ZzvIlemmitP26VWLAtpG4MB9nY4bjzMPmESnj5Eddw5ACCVDC0eu1z8ZfdW8o2SEiavkKZZj7
2fTtVFa27spNKnqcgoRdusZF7zRamcbvSIdDHRJ/afArfuvA34GN3DxdVuSK/qiIndndpmR2ZXAx
3fUsGR/g4aEefT+OB7ZkE/YgS1JVzEMCTK1CGPahGlx63EQd5ivr09cGL4VdyifUDUhHfzbgObSn
NEr4cWzHpkROzrcpRMz8rnO0SR6GbGq+fkSuRTkBDolI8WjZmyUz0XE2yHe4XeA87Eq54iIePRuw
v1imcDF5Jm8TN5hdgFSze2Fj+6VPQ/fMDOFPwxz2JyDu8b5Ryl7pWTR7OHJHhyzm/oIDc/2erMFk
EE1h27Kb5/TAanwm78Fn+whILrIsDe5jD4mAT1oQfDmeIs6PIPAFrrn1eXKhasuh9fGK0QvP6PUm
1j4u+Ma6X5aE/V3cGg+v9FWclbX8C6d1XyBKOyxAu6SFjUOFdxlxg6HDEinSQzsK96yf8Qb3ZlHA
npzDmcOO4zRdmpSFrtjUhKPXO0n1Q+tHFxRQ041vi1tTQnPUjumXKcvYq2wqIm5GhBfXEOwi6+1N
wae6KRGKGPIiJXW4HjvXRPHOKRQ4Ve42BI0cHLTOfrdBtRXk2+r0XQw+sMlDRLMbXyQxnMP2sE3H
dFN0pK5zroWtfkksVBvkBLn1Yw0fSr6sy873GhDgUTI7L9NOR3Bn6aUFGykTOCDuGliQ9UWXdNk+
gS9PMSTO9lOB4LvArMWoA7HkjMVRhIJX0YembaNvktaPMVyDirkegwoN3Vg9IudqXfOYVgnOPsv7
J+eiWqEATOt6PNYVGLtbImIUMFXQhDse+zkoCEpseaaKTrpccAo+qKmummvbdnGRuc1N+9477QtE
DpPgOwqexd+Qvs6iqyyNedQWUIwodp1ymy0/lwUpio+2CyBGsqGZs5OKbDgxUHlgqbwVa9RnzbmR
S8fvB4YQ3yHXw7yYa7tG/gZnTOr3UdOGcmebPshO42LjoETaJCUPdhQWzmZ42F81oLoUNWK0EkSv
zfQZQQIt8tg7aoGmy779XrsP8qDlUZpdsX5UQ97AQ2vLiYrUK+lQWpROVMia7qXb4tIwFIw9QSEP
uqZqsksGDztfqkrH2007IX/rbm2ZW3bMIyR7l2IxOjxzV7td16eel8LSqTuoCp6/pR9U8xOSrKU9
6D5sx1f8Nh5eMsiXXAraCLIUFTb8WpDRwlitJgYFVgiqIHi1CKLsMFNck2oP+S83BaTMAz2zaE7l
QUGEtZSIa9vYBVmP/E0ahcNH+1YMO6WToM9XDVn63tp1jcEf6br5+xgZokleWxpmCM+JE/mjmUY4
HSFdpffqEQrtwd9AQ2bSYoyGgCEpUITZsYFye3rqNoSkFx9epOptCdU4Hesu2i6QH9VArljVPZG0
0eIh05CB3BGrNgS9VYuLZ1YarN7wVI9TS987kH3EuU1G6q900q/BgVBn/XPLKIu+grLMsvfQdtUl
HNbgBM7R9iOTIcwFLKTENWEVSFQI7bYnxPqt2wEeo/SLBECGkTaiv5J7xZ3cLnWjx+XQVGAS3UWE
bNlLW3sTxh/ZoTwqBh52Lslbkpkuz/rErKcQEYwDTnGdoJHEdIllFzU0OE2KQHuSolrHkkJ5O4Dn
u3G4Bly3g9+iR+HIZAroUdi2U7g8U2wkvOt6bjqTVSWuyEoUUILB4LsNeh2eyIdzzkG3rfYvQmSt
LmoFR4M27/yk+ZVsNdNHI3szl+uSpCgQZUq52BAig8zYH9XaL08cLPWkENWMNKeaw3WhiOiYuDOo
pxzehbPcgp1vevZUw4ifYq2xbLuSqqMcDW9NXFHjMS8v8ASNcVsB+JAN+D/dhomshQmLffJIEJ8q
9O8zdyoPN21ByrVJ1Wxd3lbyYxvZZaXxC7IOJ/S5CHnuuoeWLCZE4q/+ONyWYJzJso+zqJq/k2CO
WpfPlo3d2TpTC5k7BAZnBxglAN1yMBSqLzFOTvmQ1YtNbiyjztwbidV9XOfNZldLDwPicrRR5a8p
Akfv4D1am6dB6wpQs8cok8JJA9fwD9GwPjlv65CSC4CBqdorFkTjaawXJlM0U3K2bW4dTbHGm7qR
tyGFsvvoQNObbgabzA100UjCRD2b+Xy0UxYeQ5qZ+TY2Y6C+R41L5XUiqQH2oEQvxbu20zRcL5ij
S/C5fb29VEHYzvey62NxgVSspUcYriTyZpkiJCPvuoXIBOqDgFY/NyS7OHQd07q8rYhsblAkpCFr
T6Kd/cdi6WlU56CYr2RnNMwx8nX2KnpUQZaeaNTT8Yix4RrdEN0gcLmYwqDDHQyCuy3HnsO6CpkY
9icaxx7nIqIjZ533UDZTnK5NJH90UT/Ye6ZTZHXWaSPDxxgANfmFjSOiYxwwdGnzhPPhrU5BJG9z
3g1d87aCURvgiqNj52xhRs6mYxisZHuDW7GYj5UWc3SrNmvCKyTfujs+zOpogDOv1yjiEvGNrkNS
vZIppvMrcR6cViSHBwseuqX1BsRDbxoGo7lIwm0i+ahU0N+mfN7ce4DMQgqWQqggcS2rTDWxLLit
l+TcVCryb93EdX2aaQpJASA4eKXmNX6rbq9kU6c/43mpwif0OJXbryiG1jsSBmnwREyUVqexl+10
kzVxt5V8FUTdS6jnUeWD5IW0j9wkEAmkN+22cGJzGHnKrRws2VxcpCaDisCFVUCOc2VILzGeIily
11Pcsyv6XcS+oSqkAK7YoY5tog4uzUZWJkIEXalIqqs3mWiLTpQ60o/oJEcRZTnCH5wGfS6Zkw78
oFaH5zhs2HobKgI38E2LNHtyOoLJVBp2Yn4K6JBi2XESgKHWJKKFHW1MN8BaHTfbWcthCBywl3iS
GKbUXYu/EDMz3WDMhs/yQQns6psRGbz6CaVDVOuctdxkJ7ijtTNm1urjJKgnoFVJgXjEhO4mUkW6
QELF0r22HSbm/bVaqslnOUmx8F40Nhp9mdrJU0AuBDcDLbikA3mFc5KXtKxnHgM/4skqoZkgRAN2
CtapX686h93wNSaTXfcR72RY4K417hQM9dzuYmD91xkKGjvnNFT9ekqlTZuh6JMeUzULbtJc0jQM
l0Ng/BafMYDj8TOhmV5IvsgqXB9gZtvOfWEN/ESuWTB+pOX1Rif+tbOohWzRV7LFnI56RJ1f4f7G
taNmjAFuxyip6I2gdWbvQiS7t6BvxEZI0B8oDlSTr0p39T5rBc54qILq+VvVSzO3+7hXTavyCoY1
aEXToVfxkEvReoWEdpN0aZ7MzI6kYCYJTJj3G0BddO7dEvLXautpesId35ML0nTMvO+HeOnwm0Rg
Xj1ySnj0tgQLysic+Ymo92wVaauKtkVHW+Vx72CaUSgY4MbfJ9A1mM0rGlAgVfgYrBM5ZHaLPPKN
iOYdCasfPHkxp3GscmlQDeh8pK3a9iLc4nCPaNqmvbdBmknEzSVTRgpqVj+/oAnelgt0NzQsw8zF
2TGELNf9aiDw6m+jNhsS+Kl0hrkvSgeVnvbYu3I74+IaZlSGaTz9SiooJWFkN2OfHoTiNrwZ2iAl
L24IMv7SxV12ZMOiEEfXW/5VoB9fv3eTanjZuiGG5MZNW4uamlcAUKtl7ZDJNi0OsANW8Gti4Vn8
klps1S+pBpFUlgFw4BmZHJlc7T0Ynt3wsq0wkM1nqBL6IquojC4eGC8ZUOvBBHuftq6pH+oesOp5
djzpj64nYgSKm/ToZ1jU19FzYmuvWZ51vmJx7oyUNkNhorvqaoqoTqEEas0SFtuq8ROU0D264KxV
3I6FX/XH5RA2kaDPcZIOsrmCyqhidb7GjRxL1/ZdcoynWdDdKLbMTuUI2LuvcwoZOrzR26gG81YP
g9l7whO1V+hof8CSMjjhSGirH6rvhNhto69cmis+KfmSJTzsj34Yq+uhjtB74X89TJHHsBL9DTDm
ey+lzCek2ucQFtcLMEXST9FuqtEpnUbtEP8MaCPCoHZeZmvuIwo8UZy9zmiDQEr8gNXJpNnU8gLh
RNzskcjhxFuDtyfwpo+WpXqwArGJGCnbdjxBtqT9AZ6M9JkqyE5vWDzI+tsyEt2/TDRtt73LSLeU
dcY4OZIIECsiekXYXBozjbDiJu0gbiYeVtEthGYh1LJkwKGHPKethaoi7xbBarrD8o2jo6uglP8S
kxZxqnVC/HIhHXPBlyGc17EpHAfE+cuGWnqk9KySiStu11h8cXYdt+tODN1chk6Dn5H3SbM0pqib
zrLT1H+IT4D0IJ1xHbjDxTpUYVOOSB9h31w09EthhwkZFjiUIZrPBQ5x8bRuY7q8VPC9SX8Os7Ad
XhbVAnkLqFaDL7IBPZgHRoz07YvTH7zurHVTcAMtjQEUrKdB91/SbaDitsKcPnvmanBVg4SHGEOI
0tkZ5+cBJkdLfzVIgfApr+vN3reURNk91GLbcMA4ifOvqcjqvtkFydhVZ7sFySB2na9tv+4CuOQn
17OFwiLd47Dx21SQWPbTsW2htMs9jdNHn8aIaciVTRb+HLSrsfu6glru3qaL6r5GsL3KiqoRsrsd
kWObPgO1rLGMYrulqEUrdFjuPmnnYHrUhlL1K1YGKSgurCUpQPzvTZujbKrU+wZqWnKtNt5Gvya5
LZAuEwTivLDOLcO1j2wfPq9r0pHTpmc3H/QAhiXWt2ajPqPvhO84lWSpX6KtUmanKoI80AXAR3TH
0BIOPAfKQvkZ4l6v95bCT3IvBoRdjXmwpkodMeNJUCvEKwZTPGey6ppja+bE/1jXrElMPnDjwqfA
1MNyEMxykA7Q4SdYykrU1cEzxVvcbQHc1p5h9pIpIN0x606DoG4FCoWd9ZylRPa6CLKE1OqIsUVf
AcX22XyqGsppTrcYokVRAXy+j8mgUd2PaV9R4ApxxBskELOuVdHOgP1p4otciM3sjc9qjPn2RsAx
kO1j3kj3GvQe0sdchDMdlj2qqxUX8rAlYfdNCCNbTMbXmnY3ra/q+tb3obEe0Db8JRCV1aGg5RhK
DZlPdtm01RKjFZQMULQBvh00YHahW6jjUUst6a3MstbyIwZ3ekiKjbZ8MmW9ZgvxOeC9dGl3lrMl
fYKesu9xzU5s6V50gNnJHYqDabxvp7ZKf4Zzkq2PcdfQ+FmEsSJP2i9d+JCSOQocTChhCfIGl8XK
OegQe1xwiDXFLqMliZM5PVu9uhr7uUuT65BtzXhP9AIHH4nDyu6kNHJEC0lIRYpO6cWcfZP69oZH
ALzvq1hb9+oXLVogToYBVFv6FBiWmaE/6mPC16dNgv5ZfFAy4msh2Ebe0/CDkXYQYANzQIqVnwAj
ywCTpTRa9GGkTcz2EaLB7FtmLGv3s8oqdh6rbgXMrKmJ7XoEOF5nzcEnJK7yGd7zIXoBwGBTMWlT
u2KSHgIJLA5MsE6Aetly42H7r+pbBTJZdw2D+iV9GacQhmHM9X7Yjcs82x1ckpTaqc6TayCw5KHF
WSHzbMKoqWzCwH3rgxkNrLNoJ9EdJ9HPKtjqRwqMDxEFvgc6lTUPQc36FS1FFFlM01RI8wjTSnWu
m3jFrCwbPVyrFtZdWazzEdMWUJRPKO2oPPso7cwJhzDF2ZhU0Vwm3mKc6SIdoMOTdRyX3Ue1dzdF
OHMuGfrY7E73pKlWFFQwfa1vtxgtdH8NZ5LEI7xAE7+RAhEHSfAc2dq9aYl1hm57xjV0CWKSyiJF
GTCUmMjYKg94o5FO8bFOZbHC6P86HcRGPw6fFCX20hKA3gnsUwuS4TsiSkQl76vManKP2p2JvcQI
6TWTkNrd1gC8hn2MYYctgRcrTBcnr1gOt/oogotjFQF0zgfoATTwgrgJUbVLZ/m3LBbd9gxYBM2M
8aB5Mp/Z9akOqf7I7hnusjrDZ2Km5fbSblylBwqmbnPBHJt3xarwca42aipz1bV8jK+7BN8npxZF
3oNQYeDzqt8MOWC0qxGe1BjF81pa+0UHrJI33ViFr5PkCfq31gRj3kbVEt2Gw0zk9TgJpu4GQnl7
BV3aBPC3Bzp6qTJBq2IyzaDfO3giozNysBY4DGPTQV8xjoG/Abql5RWf6zi5CxxKjSIeucUshaIF
1eUQwyu6AI2uh6qzoiEO4S5OHpnm5CtAxb5FhaeTKpcW5XK5BCD25WvXEVyx65a1BYTz/pGlwzgU
G6dbV1QG9VHusUrJ0WdV/AqwHpYTggWo4VF+h8E+7hIUZ2QM1y+KG9SHQmO8wfPEeIGb2PRtHF0t
gxvsYwefmDpvpIRhJRvRbO0FpDD8PlapCK7gGIn92rgWOcpbQ5u3bXNO79CmVSSPIZ8iByVnvf3A
sdVWRcLwjXeo7LL1DNuwMNrVHWIBb6rB4M8DP/ZfEz+bblfF2DeS9ABjQXQgGL7yIMB0VBikQRPU
j9kO14bjJUxxF5TV48xu8Kt1ouhxM78zGcKHF9NKJKq3SdxFBZzqvCpwvFUgV/Wo64so4lN78lm8
8F/OjtF5SQTHvaIaQAAgf/jkPl1xGpYjs5EoU+AL6zl2iatLM6Dw3Q2+YWcGD3pgZ92wLTfwqEZ+
yEJJMgCJj7oxLaTaeosPjJb0yEOZuJyjPDdPuHiithRTItmtnjD5KGQG7ivJe/wDAoje0KfNTIwX
fdTb+hAPAXlL5WC+4i6g4Z5JTIcL2BQu3Y7OtT4vDkyDcpgDJwtgEdktRnZ9kNtwa38umg993gmN
ee+G4ek7AkhsX/LEwECsmFF2Eij6UUpciYzDMXRYDcHgLuAjeaA9REhgr8QjpvzhRBAPJi08J66X
KPEEXCMcfzu2Vass6TyHrJzGaf42i6pr95TiVLziSRC9C4fIGAyhrUnaq2VGb1nAYiCT5wkOzdAZ
W5CVyrpegmjXW7uhQUOrd4Z+dh2OYR34t0kxlAHejy3m1Bi2iluc8bI+DaHA1WbDqOdlQDFqypPU
yRnrhSt3G9gG/mV90GEyh4Sz9SabYBvYl5Nop+2b4B3U+fAs+JnUDqSAfARHty9CUDLn7wvAv/TD
2QZBIQ6ZD2CALytmZDAhr6entctIcqq6bQD+s/VBMbWGr8DeU5o8gt0NTG1A8rBCnMyYbtp9DRzu
pTxADWl8XieNqa6dNqN+cSMY4GkOuD+zu7CP0VrmU5psTYCmGfBKm8e4jOctB2xsepWDvbKAeW3J
MozZTjmWiK8mXjyYlUM4hM0IIwgcz1s51RixVQib4WsQlhMV3er/wJP7i+39T8ypDw7a34haCeq4
flBG7uZ9fQDt85Dtoxeyi5KC7aIr1Hw5y8HYverKtajO0Tk9oOHbsR+6wAqHk9wfKG+/YdR9trGK
JV2dMfgYVf2FpHgA4rxiEPXvZLTfMVw/h4oOMHDPqobzfYh9tkswMUXmzdBgSIm0rlwEiXnFsDY8
puEIDrnALtEK5HQLD5Yh55inH+YOdFjYtf35M31whP/pwX9iKML4FJGAHlRRdMWR2cs5ZeJuwAWB
jjZCCZ/bbNziA7wOYQ63zjVfCkC+IisAkg1/Cob/HR3wE4G5dtuMCfnE9wNOY1k2InE3vAJbAfcx
O2A0mqTHf/8N/vkHJp+zS6fReMMoTfZbLUb+CF+Yti/DHjDuoWuGyf5B2PXP1Eny2XMQIOSY9TaK
90laR+UMA63d2OjmP36JD8L53zaLnuLVwGIl3q+8B6IbvqRj3edc+z+oBH/3kD6xJucRRhO6riB4
RWJSDorXscraCxyU/mQw8LvH8/HGf/sCM9jBmNUl8T5l4w4kYZADwLv/wzb73Yt/OkoqtzbwhmvA
rQKQmqfTWuU40tc/nBC/e3X6fz961GmKwTOeTbT1Sc7nDKm02/AHuuo/KwbIZ7O1ZAp7C30Ilo3g
WfRuVPNx1ycenkIhygVw+RaoCg7QDMb68u8b4nff59P+F2ltORyl4j2yteNXNk7m0obJn1J2/zKJ
/f/HC8k+7Wzeepqsvmb7pa1GvjNkzIYC1uhx9570ChdtNab1nHeZNtFtIJqt/RqajVTwh2lpfRas
1fUTw8dqSib+x9mXNemJa9n+lY565zSDQKKj6zx8Q0IOZWfaTg/1QtguFzNIIJDg19+F+9x70zqp
j44vwi/OtCU07C1p77XX6pWT/88y/ud3/V/5j/7xfz5h/Od/4+/fe74MZV5I46///NC3+PPf2//5
f//m1//xz+RH/+Zr+2M0/9Ev/wft/qvf01f59Ze/nDtZyuVp+jEs736MUyN/to8v3P7l//aX//Hj
ZysfFv7j99++I2grt9Zy5Mp/+9evbv/6/betxOk/Xzb/r99t3//7b38sX7v262D+hx9fR/n7bwjp
/cOjERQhXC9A+HJjk1M/tt/EPn4BzFgQgyDSDcnGlNT1uFajP/aPEAIOEYjPwdBHo02DeOyn7Vfx
PyI3gtohJGoj3w9D8Lr93w/7ZWX+/0r9Rze1j8CVyfH3317boai6NcnhoLOhh0DgWY+7bf+w9nX7
mYNLaa868zVntzVv+KIOG0zUgCAC0lPxBweRHXVsFvDCnfAA9OSOU3rNsrdeDKeEoDCd+Uh5ijQO
apQB7ZKfUfgW1kdsfH9KJ+DVwkcJ6Gt9haPaejQdFdwIRDEQkywQRyZH5YOTrGimbo8d4VXGw60D
/1dPKGSFJ2yzAN1bD/GcStBOj2lIVv7FmR2ZATwQqh+B5+cfnEbJz8CxSmT7EOiBiCDxh48vtvG/
dsv/ZncY/stBbIggNCPSmU8DQAVAXzVnuJ12725i2x+GBytmiUQgyOHTIA/m9x0A639X0FInxyh3
er2zPSydmExymlddVCC6l4qyC8mGqWRvayCP/GM7qPXmqqkyueSknJgOi16kmfTmt0xwBbhzt0dy
ZhuCcSnpAXCY5eD0KRtK8lwv7domVcdQ47AgNusn143BuJq4OXLvEcv6tHEkoHAibE8u7g/vrmvd
8AVV5QAoSysOjQQxPQmPC3Uq6BAN58vt/yzAMo9D2Aw13IDXcU0Wp+dpBMEgBUAzNJOBu0R0/wzK
cFHcLor398NQdXjeuGEZHX2AAKM7EtPSvQ/bkZTnrHEzqF2jogjYEUdCz69w6yjf+cTXikq3LzTc
xlJC8pVROKpsZY48Tr07InlB8O6+yWu8Nv9ckAKaQbzQ8eAhorIGpJWU/npFYdDWveFUQtA3I1yY
izTqB3ankAx8WhlUkPgS8Xunm+Jvl1fCcqhQw20AmcDrCkmzNO/z7l3rsJYiat9zdp33NQViAbVa
gQyJedqEDaQQM+TenynKWXe8nsXYTOJCicyQDqpCpGqYnGM9h9V7pwDREgiq2x1vYetiqy18cUef
EJOEgHstUgclPuTQOGjZRUQd4nIF3eMusCyDyaSGOiIadwVUqKrSL+mhhDZNfqiBaWp21sE2CsNf
4LAFXDbD8UB6xxvPq2oFgJztODSHuryK3RC71iRMA5iOLA0NeVoIEI4elDN57H7EVm7e6HFCDvHy
pn2trHPrxvAeQABJikx/B0Gtn0Ffj9TyPfW0pn90SwysceZrIMTBj+O7T9AzX/sr94LhFAD1EQia
Z3BbAAV9oKUHSDJFnQ/QN0iCVTvD29bkFecYGbYfDEix6kABc16Dz10fFsjdOWcF9D4/tQ1SYOLg
RXL58/Jk2rae4QFm5nA/00CqTyOHIlHGR5Kd16nonq9r37g3aETbA4Ly73SocbE+VXzsEUV2c7Yz
W5bvN6nWnAo57A5BhbSM8QaNWSROKmqa8+WvtxwDJtcaKtb8dgAcACVBmBLUdOReqc8+6yR9blay
RgiXjCFS9rjOsftaAAyeAa6j9s4Bi92Gxm2i8/MZBdJYHYfP8ecMmdG/NiBZfmwlkPaXx2ibQcM3
gGaQRmIAlDAceoXauBXgA5XRPUpz2xRuQ3vhQLtmrl0atCJl5VKjAHAaSXzOG2fMDnlfAlsWjKXg
CP8yLwdyaam/0CwKvl8em8WWTC62QiO/LQguGi4QLu2JRGNRpFXtLfqp5I5y3lMo+PTvLndmm0jD
PXAHNQ60A4AXENP1G0C8+bM7oCxpx4db3k4mDxvIaZ1SaClS2SzOadbuJ6gBHPtiRLZR9M8QW925
XNo2neES2pgX07Id2iyca3lGYnVCPh55MJBQeC6Ety9Pl60bwzMsYSsiMsyYLncE9TUVz5Ih1hzz
5roOTE62oMmqUQgsvoQC7AiuIU9nhwDqbMWmQ1B/uzwMy7KY1Gw+wsIoC8S7XAG/0j17RTCDQbiH
ROxROsig3qwqCzYqf+Jew+eJA5AYXqFlpd8HgHimbuV174Kq8SZU3wbtNeH/rX3DI8RcAsjp4g3D
l3yokRT1qALfie/WB7D/kvDx8sxZ7IUYniFHSY4vM4+nQPqiqmeMuiPqDPmOuVi2F9l6feF3+hYA
qnizRtDaBfcAq/UnvnbyQ78U5Q6hta0Lw+AzYMFrl+G5GkF35eBUjjiHUr13xlLeXDdFxl2g8AgQ
yr4EzFsvILunYBMbRO7ttG77fsPQZ1h0O+cDFgDwqHsf3gQl7cUx6Ju927NtiQ0bB5APCQAHO7Ws
C/G1dZF2PLRO2X28anpMxjUm+hGvXo17M3Anb/vQWc6Qkty9iVlM29RwjVbH44hv4+sX9feaVVCw
6MZTU2qQQ8vsj84pdlg9flJVvHLnM+nXlq5uYgq91RRE+o+rX35mGWqc2PA41uqBz+0dL/y/cYjW
R+oVxXVXJ1PitXJ1hnhLjMhVVd5BU+nbmtU7R6FlZ5lkbJKMG/IZHqQA9OqcxyiT9bgDLU2n3KNY
3JzRa1Nm2DcK+JrM96Y+HaEiF5ZyPclgjG59Pz7xiFzDUApXaHKxyd6ZmxLyKykrXKDodYgcbN/u
aQjaxmCYN5Dk5RCgfmaDtdxXTlSdFtTCnLDYKByO1+z2spnYVsOw8w501bNGvCXNwR8AJAdR/C1K
lnpgKz13ukaSeJsqw9adGZIvHvQcU48NZ19N3THC7X/Hm1tmymRfE4A+02L0sQ75W+6t4PcKDp7H
gSW6hqMGn/9vBGydhAwUJFFS4O4AM2vB4DPfdy0A+unlVbBFircMxcsTiYWi4koMfeq0K4ANpT/d
Ddz1Dz8rD5EUb94B+Fi8ZWNDzh5fo/dDgOqVcBr1p8tfYPHGJjFbqJfQGzrQDUD6fYHT78d30+IW
O8lei7f0t9334sAFMcg09w02sw+dCsDVJjkeoJcIwNwELQVUc8uefOGrnq/RBNxWzPAASwFy1aBw
0WHtoUhz1WMF4RQJa725PF8WuzF1XUMwVEJtGC4GlMoOatvC/tyX0nsIK6aSy13YlsTwAEU3Ar+c
IT0RsIiclqGND6Ps8h3Dty2JYfhIj9ZDBXpKDGCt3kOxGsXzxakBriLplm6rgtpLZdvs0zB+zjVq
nZwRa1EscMdqBT6DBupB5iR/1rhQnC/PlyX2Y5Kv9cQtYlQVYL78zE/lMAwHvFU+d6S4C2X8hNIE
mdZChjsWY9kBJhlbiwqkAjS7OMdKjvqDRXvVcugg8fKMCkYAIi8PyrIJTKq11ZnruQISM9WOZkeX
5+SW4da/43dsrW9L9sIu5UgKtwWgKoXt0xsO7PotSqHq62zE5FhzB9A9xh0cM0qB+hOYGUB6CyRl
Spneu0TaFsGwc4hghagNgmMBd4X3ECE/8AgGNNR1Nh0EzK5bAuMq71NZecESN+k4BvoAtof1rGk3
7kyS91Pp7pXbikmuBkH0aAzqsUv9Ju6e5jBHT9VUp63L1ge/nsZkQvHdMV4njktmQw+sGyfgG2n5
VUNl2ENkq6NAptIBKkH1EKAkirUBeTcWG5KtrxitTnhMKdR/DN5dxWqSgL6gvqMrn56bcoVwlTtr
FNUTdcrp6H+fUK31PA8qDw8LgV76YZW4lx/nGDhAVmUZMrIoqfkDxUShe2j4SkEAkgPCAAWRprzr
JuJ6hxrZrrspaFaQzrD+LQgqmmOL+vXPa0dRrel6sv0sWh28BefBehqhaPF3o0Qmjoy30dOCwht1
Jrxu7hpAIT7O4HD6OK26988hStTe1mptnvMl/HOotPsNNaXLHfqu/gTEk33yJbCB7hjmKeoo/EPY
aUDgZo1LYBhnCSSp3LSoB5kgweTe95Fb3zLIr4Z4ki/dTbCu/jtaEPbX4EX8OapAXwWmJa0Qo4on
FN5HSOUeUD5XDQdCKf1QRlV4iKJ6BelUxgALPY5URn+jFo3e+eB+9KGNwCAiCfxm9KhIz26asC+e
8qyYBJhoAvaxjQKx3DpFDCorObcZanPKYi8eYDEQk0ZOj4SwlfA2lcg7n5yOktPEQbETOOOeQK7t
8mKKf3Zx7QBk6jZpXgZgNKeS1eVxXWkjEjfXHpJjkqCeFKxyQ5ZULBvAlrQ6SqfF0mvs2QCI92Dn
MmgJKf78xhceDSr3AaqS2y5F4ZH8IDu/fIMA5tdMDesBOmrQEeeqbf0D4WDLygDybnZeTJaJ/vl8
e9HxgtABqN3zPoUslAtyzhzUm6ULfoiqGXe8taULk20wBO0JAOklaqhGKegRwlzLKUCm8wtDhQ25
bhymENc4oOQY9TddWqIWGKo5gfwrj9vufo0d8Hxe5VFNEkBQDoeQ2yBNuoLWyT/KgIJhjk6Mf7mu
feNUkP1aziRfmpS4DBJEhMmjLMCTfbl1yxYzEbALmO0UeAwBwAXOP/PB3CWBAD1JBj4aH3DxI3IY
oNzZ/toAML2zsS1HtYmMzYgDbdSxblLuzvlNNS8D9MDjaOcUstwGXeM2OG0leMKbgE5pKUpOQOIj
/yqV8J4KEZBkAFY8OoipjfYYhm1b2bgTOpnQTeCvY0o0CgmPYBaf2YGUNYuRT2+bj5dX6vU5IyaU
1QtLVRNEwdO6b8P7DGJBjxC/5t8utx69GmUgJoK1aIgOWVyg5C/Mo+Awo5gKFSN14KMItKJg4eHV
sEv9u03Mv18SAGb49abWIaM6TVXjJKjE7Q9xAD44nuFkboqvuimeUU8CpZ+e30647Soiny4P0TaB
29BfOLUVkm1jgRJPPAka1LnljpOIkg07W/r1TUA2WNzL1utwjDfKhSF1XT22KBFheXhmIHskx7bN
sn6nG0sEDSyEv/YjOaegeuFDSuJouldzK8RXVQcFv2eQS8ru1BYBhqxxXHeI4BUkAKPHWlSP01b5
vfMRrz9OCDM2PI+6TZKe9Wk3OOOf5bqi/oOKIj9DWhlxhUCKcx1F8qZCXFfvGLVt9YJfx+3g3uqi
QLRIcyHIB8CHT1UT79mWbff7vzaeAZSP55woUqFBp1v3mTwtLCjPExLupRNf9cgipuhxOJZTSIcg
T+sV9gYyo0J+aUSryAkEAGSHHNy2D421YXIKfUQJQPRUgi0PtIKoDKo1OdCW7GkrW5bC1D72VAvK
N5DGJhr0tx+jIEBRtY7pznlnWQtT4hhSez4ERsEDkFEv/AxuFNRK9JUv6xPqFgVkRBFg5afLLsEy
WcxwRLGIZtBzuCxBXQT0QEfcfh1nDQ55HMw7+/b1w4iYcFYPXDie5KjA0m4Wlj/ojOT5HZBHIJ5z
3I7Ls0Akf7rVCneTy4Oy9Wh4orEFh4mI5ywpIf9z7EZIeB/4iPLqwxyAAezoNjWrkR+M5j0QmW1D
bD9/4VlnDeLCAgyOYAYEoOcoGRSijm3ggqnj8pBsHRjGXww6QwkcHDaoEBi08YBDq0+tFu01ulMM
JfSGA4BWjj+g1jpLgJ2VNzUkUdMcZD33rAK96XVjMG4lIvT7CvXUmCQBtmUwgnhgtfD3AByWGTIR
pSEpaeTGTpeieO3TPFc44MC1vRPxtDW+nQMv1neddal8snSpA9qHt+Gi4puxjfdozW2tG0ZYI9sT
1RlCBg6thvs5duMUhYDe+fK0WzCYhG5+5sXHx3mDsvKsRTlqHrWfJUXZuM+B5I1BlnIsBO6CCwVj
ZhSgLDbinn/fQyX8jlZzlUoGBtpS1+yGxPOnIV92tsLW9Sv3H2pYaCBAtQ4qQijugtMLxkkz9U36
Zf5Ue3X0A9VeYBK6PHqLgzMBqKxZ1IiSRVy0iQAJeZ6xP6jrkVs3K7OrksPERJB2uRM7gNEgxENi
EOyA5eyhUa4P2rV1/Pu6URjWiaAMwAbwnClRCMTIjbFlFY2bLlM87SyJbRMa1pn5ymUoeKhS8LjP
E+ixtnLOnHa5v+PCbGtunMvtMIWCa3TgjnT6GM5RkDq4Lh35UIdvwUG1B2qxDMSEilbl6sPJZDqR
9cbkEva+EqfInVa6M1OWLWUK7/agnkOh81il8xpFf4HVizxMDUUVI0icop3JsvVhuATEt3gUNVmZ
ZkvV3UwucUFEpJZwOfZ9FH29aleZKrt0yClCehlWxOsL4DKiDjSoPgVn4DHIQTd4utyNbUEMYyfg
rXR9V1dpMHFyJmqqjsql7MrV2Hp94d3qCDXMvR6qNGQVe5Dz2r/FO9F7aioRfb5uAMbh68+xrlWH
LvTgfxUFAie5IDulh7bJMSy7yZWMfNpWaTeO/JFpBnpw0o/XuabIMGqlgVwch6jEWS7oeix6MtAD
RDqy6hBXntiLltkGYZj2RkEqOHfKNHILCaAxA03csXMCtpeytfiOf8N+gt2iqEJWpFlOvsbjCm2J
unogWr9Rs/Z3jorXI0HEhIByWjC2oCgFowjerJ76AVEGevSy6SSY92l0fJBdVO+Js364vK0sNm5C
Pnk94/FaBGUKGW9A5qHhENyDN0v+6S7zdbB8YsrvUjeE5peDLI0GU9BxzSDC5w1svb08Asu6m0K7
2q98DRrlMvV7sLF5HV52SDwHO/NjW4+t1xeWnTvUy8EFiQwTtBCacw/GQ3JXFhP5Jj1AjN+0pCif
hC7iP8Er5AqwfzIE66+KzhJTa1fWjuIzONrS2fP1rT/MzpOc5/K+yyv6fHn2LEEEE+YJFXqo3QNa
BOiMPA+M/ug0CFHzRX6NyZIflgrRbLKAm+lyd7bFMnxBFHUAtSAokyITokALrqZP8VLvYvVtzRs+
oG8c0AyChjp1SBXfh3mADM2c9Tu4KcuTzkR4gvsC8um8z9O29h4HDfrwcQENnBt8Llb6qRvJTj8W
mzQxnjzSksgCcZAeJGanUYJQE1rk5VmrYk9A2NaFcbS30yJLkGfjed8BoXGI4jZ7UwiHoGimh7zz
zmrbetk86QvjGSC/MvNhRKjFdUVKlx6UMFXcjtBTWZpx5wJhWXMT16nAvzeDL8lJwkAuQIyKh0At
16GGUdP46wgo0tklBdt6giwUdBVE+Ra6B9UJTGI79mf7euNYFzP8bsXQgT/2xYl47nA7ar2nDG9r
3TjYh4ar2aucOClKUT4EenVvQRq8B9y1tW4Yc6vBi4niLfAhyza6AXV7BMDH0J6uchXEsOWyhWZM
AHBKGkD5EvSSIOMB9e7OMWv5dBPK6VfQegCTvZN0UVMkPCu7A3Xncuelbtn3JpIzEIMHptk1ToYx
cIC4opPeZGFAc3+QBW33EpO2QRhGjOTgqlBFg1hGFPjpPKscGm1quu5SaOI1J9T0BjFo8RJaVdU5
k3GeqNbvrguQmpBNj2m5yiyDAxoELgXhXEl9pEzM/gEkX2ovyWFbiW3qXnigfPX9uZDwc9FC/85n
ME76HJKCnrOXubOtgWG/WNkRedkyT4cKjFueVKiDzkC/dtkGbJ9v2G/ZVbNwOJIl4FdSn2sCdkGQ
QvHDWgTy8XIXtgEYRkxXsPiDETxLFFeIT8/807hI78rvN2y45yFK41Y0Lrz82WP8HuxPHwmwv5e/
3TI9Jkwzm3oAmcBXl3JgicFU7zf3uIOtqZ6XPay0rQsj6BYvvQRHnZ8loBB9grLLnbuI24b3e+V3
luk3UZqSDXUUlGWcxFC3eAAZ6tKAw3sj1bs8Rbb2jSNYBPmMshScjiBGDz+OIMF9J8Wozte1vs3a
C/PqCFGxLiKcLyDOfKDtItJiAqT4cuuWB5eJuISIhVq0xtnodBBqB0AISSFO9bHid10OpbvLvdhm
yLBgv/OJ8kqOPQoaAyDfebVJqi16T9nU1r5hwz7UU4AeGXDCd6BZzcr6D7WW5c3lj7dNkWG9pcZs
Q/7QSbwyUOCuhUDckkVPoALOj6DW2Ik92IzAMGOfs8oB++u2iVz5pYduxvjH2BY+e4AAVbFXcWaZ
KBNsWTU8mNVUZkkDbwHxnSlEqJTqnWW2XN5NbCXYVqEkEW0zBR2Q27AbgidROt1RsOrctax+Fh7b
01O2PKpMhGXYEj9eIIaRFFVZnrhTD3cxcEy3YPKG6pbXqVswviznCvpPO4Zo2Qfe9vMXhrh0cIVE
tuCJC6N3YYBcE4QHb1wpHsuY7KFubQtkWDtYaNw6bpET9FkpIF0HeugGlHU7W9nW+vbzF0MISlzF
KgIyylkuwakCI+opaGSwcyWztW5Yea8yAYY/idY3aZMs2kQ4m6C5gs8JiSsTbwmAy8CZQOot6PJQ
J4god+qIsnFa7QQ5bIADE4QGETEwAGbYUgFkFac+/iTBR3qOnfW+UUtK2k6cuPI/LEt152b678ve
xWYzht0LJfp4LTInQd1WPwCiirKdO5nX+Xiq2gLU/wuoLNxjuYTa3xmoxdWYgDQZQzuuKxX0Uv1Z
PsbxrFIX8gfvwBa3V59isRUTjhbIMlgRgoyTEopwMWqrQM0JOYUx+rIxc7yBXtCwM3+2rJcJlRQM
1LPVittD74qoeCfAKVafgfGH1h53RfuYOYR7tz0YmleQIFEO4Vk/EvoARmEcSFDLbeLzUnfu/C6f
SiJPECopXYiQFbuoqdftAunmX60uk4tUPQ3jBJoUA7jbIdeIs3yvoPD11QxMOI5e5BAiqYiHUDA9
OLK4d8vpbpnz654oJkp0GBcES3OC/Qng/5/gpUbFmktl//Hy9rfE/kxMYez1UGPrdZzI3AU5KvkG
9lokKKoP1QrN3dDLniQI1t845XxdpNw1XCDhDV4rBGyfY9C9Xwv9JorFGyVqft1l0IQZQoxghuqb
jJM8Rp2RH0Ld1nHicaf11xebmHBCAXD5mAPVnuhVQEyRPUWN84SX9V6A39a+cdcBY1eoFjrHSSaa
dxNkIJy5u4HI846x2po3nJ0qJSDurMY9DZT0B8iQViA5Ah2rFvw6hEZgggcjNZdaQkA0Yd74vfSx
kaJh53rz+tcHJnIQYj6hO03wNE7GAgji9lk6EzCilyDM39mdm0v493x5YOIF+xl8dJnb4TGqCvoh
VG6ZBtSJH+mgv0UQRtx5M75+6IB4+lePFPQZJOQ40EDgi4aEl5jBdSTm/hj4pTz7FSo6/XzaO1dt
7s+4FrACgntk4Age8sL74geg9hRlRncuHbZFMa7+VTYiTwf22QScVO7J7fV6RCyxT1bodZ0v+yjb
AAyjiGkO8UyVsYSTiH8gWQQREUSFksut29bCsAk/Ip3qHOyqYRUg6+BTF6c6H0ZEcfP5VId+3UDx
kzo7HsQyGBPS1kJXtG5nmGAeRUsyaA4P2JB+Z6p+XvVf2cAmpq2ckQRWOaRTpduPP0Klm/CWuKX+
sdbIGdxAl+8RglXnaPHKxzgQNL/1i2xxjjpe/CJBUdt3OoEL/aHiffgQO17EoKFCJnla1yH8UI4j
Izufatk4JiKuanQ4cd2yBGnS8pMSVfweUNYRgfpRd+nltbX1YZz8Gko4bV3SLGlLMt3EZIIAEOnm
s4CE0c562rrYfv7iSt8EYBtX6wxThrjbMY/zNxCC+dvPq51rt8UjmfyONSN8DRcPr54hP89NAaUr
6I0e6nl+mkDIcLo8UbZdafiIevbWjFUIclAPail1qPuzCybxHXdna93wEbOklQe+8CxBqAN3iTZ3
32cuFe8uf7vFgJnpHsDYQTM+xUlNqmPoDCg8yqEapem6QO2bJqOXf7zck20chqugLA/KVsNtU1Cc
fnXLXN74vMjeX9W6CaybCFhoQYaKceTsYxhy/XbKWPHhcuOWbWRSNPKZQJ/Bw7EcFf790qmHIICM
AOrOVEb2oI2W6aHbAr0wBQim9RCSxdXLQZ3HDQX91R96ncLnyyOwtW7YMjhgfB+SUIgiBhAnaSHt
doCaYHy+3LrFjE2gnF5nJyR8ApQ1m+WnAHyTX/11cu7F4EBk5ro+tpG9mB8H0ubRqGKW6GZobiE9
t0JYuJ/OPRZ7x9JswzDtuM2Wru9ChlhZcxdC9IZ4zRfaip1Zsq2BYciKeFDVkTxOmjWi93kjG6hO
1u7Ou9i2Rw1DZigFEVGNyxetanKnwYj6hwJD023rLQC7IJAU7xz5tlky7FhVSKNSp0VINx+/tqr9
7LjuA4pd9kDErz+qAhMZNzWAYUGZCd6UQyHsuEIwuoPsfUi7BLqEcXxEuV0Z3mJ93OEmQ5XBCK1N
jljD5X1mWSUzhx9BcC/0dLEpH+J2CdF756Hl2fB4XetGtkBkcVBXBaHJhsI8idwJTqsDlvvLrVv2
gIn5i6MM4YRB4Th1IEXQjhTPFC2hQBbpDxrhxcu9WGbIZId0JhCiQxuJJYhpDV+VXNbUXedl551i
G4PhqVrt6ZIyGCFxmtu80sUxok4aN6hAyqFnsrPKtl62zf3CmyyQQmtJjawKtMbfDip+jjfp0sz/
MDUA/l03T6bHKqI59geEq0kbizMUCaNkiCEEf13rhrNa+2j1hmyEsxK5Rgq89c9FVH68rnHDVaGA
R0WtL2kyq3asj0tbNhWAHyDo3Jl/2x4yvFWu5qWdoYKWFLPOzkU5QpOmreWH6z7fcFHcaYZ59QVL
pmX0H6CL252j2buOHTUwYX6Ibuq8pkA1qKIvb6pyhvD7qNvrdo2J71uzYZziCOsaDgMEc0buJxu/
6w5yyLLvTTTfCKXUaGA5S3rKHoPGmyE6Ff9BaD0dlyj+ctX0m3C+loy4bTSCQuZqrD55vAie1MT5
jpOznD8mnG+AFjGqHKMItfSOfqJ+MZwc4CDvQR017Bxxlt1p0jT6LqQEuVvAw0HnZzy0kMz7GLUl
4I/XTZBhu+6ItyP0TqKEKT3lZz0MpToA/zjs7H/bFBnmG2SFR0mOMCFEs8IvK4Fay1Kz/JbrNX+6
PARbF4YBy1wKgloIHDU4e99PpMzOKPuC1NXM95CntlUwrLinJC5ZgAdD5vdQaVPjeMhnvhd5trRu
khbOHTzbuJ0AQU7PeDj86YdQaLw8ORYrMwkLoRWmm0rj5axaOUHTLPaL29Kbp6TX8uhBDivccRaW
VTChbTOk7FfoqMcJgtzpoul54eJL3AbfLo/DNkfbz1+cknWm20bWK56eIA79CGGQCpqNzB+anbN+
u/W8Em8hhh2Ma9coB2KXSUT9k+OQB8X0d7E2X5CzThu2JCL2rrx4GSbhVfkAWGlEETQM6vYQOANU
gJeucN0rl8IwCKi1oCKhx/tEaE8c5qJNFo+doQZ2nVM10W4EAvJqWiisQSMecypiCVQUCH7JdcoU
gYl4m2ooYsuB4eJFZyitcpcei3jaI8ey7FQT8VYHQMmwHMaMZHdxnFj9eXHDTxSl4zvzb7E5k7Jw
DKaKC427b0DJO92N800Hhv5eRsGts7g7Z4/FIEzIm6gleCQk4lVydVBENaBIzc0gOnHZ3H4m41+x
BxPzlqklatpMIfFYx0UOerwQnE46p5Bqjjww9twzaG4+ALQM+YamY2CX6EQTfeQ8doa/Ud7gf84V
B/VrRhi/rYCE+U7IEHtnFivI5l3+SMsU+IZXRt2vkgwKDwlz1HoXt4Tpg9JK7dU3WNo3QR5Qq4/W
IahChIlqBFeYu4RfpsZr3fPl77dtxK3fFz5NtFMwt6tmSdejLvVEsX7TQYZdNB0EhaLIzhFgGYZJ
1BiCFFCjpAvhim4en7PAn7+0q4p27ue2QRjejA2I/ea5D1sVxRtsGQTsgvK+KOW7y5Nk+3rDmY3L
4kR87FjiNksEzo+o/TiCWGvH7dtaN7YQg/iM5wIvlBSBIPERgsm5OnJF13jHkCwdmLC/cor8hoNs
J0H4Kf6Bi+HygXXB/Hx5ciyTbzIzNtClXcErGSd8YfwuUMI9z5Cyvx0zFl33xDZBfxlodlCfUCBc
l9U5xHQrALMPoi5Ddt32NKkXFx85uRg1+0kPRpSEaig7dG25x35hm6Ht5y9sLBc0rrMJoFqIyR/r
PMAjY96AzTvLa4lZm7C/2G38ibpdmHj9ehtlMT8WjZ/QQdwV7ZifCq6uu+SahItB0el8zpwwQdm8
SloHyY+aEPftGK7iys1kWHKrKmctmwHHumrm5xASnvWhKUUMoZlVO58v79j49XuWb5hzM0IwuCgU
TXzehbdqCcgPXw6je+QzPTuxRC21eo/Kruyg+ra6udypxQhNPB00HIBFYejUpRrJ2UDIY+DwvXS2
ZUgmgk4QAQHmDWomvY9Zs4IqSqZxgdD2TCBb7Z4onraDt4vRtOxoEz7XLH61jD26IwQKD4dZKlCK
QhqzBVsqJTte3TZjhtms0wCNHY1iDNI3803JxiENua/+vLweP7Fmr9wufuqfvrBKhjQwmRmLkn6Z
DlPo3iyqPY7N1wUyutBZP7CJ3Euf367DeOjz4QFpretg6sFPHcIXXbcrnnGqolvXi4csQRBDsXgC
idU4ZFduN8OQoqVs+MBIlIBQnyNUGPyV1fF1rEGBCa4rZSD6AKrHydQ24gxWzPEIAcvmgENl531i
28/Gmch1TxYJxqUkgOy9yJubLHD5AZrhaQW16LrVb+KVnaAjv3MA2HaDiaPDxVEOxYCYJOJXdZQ0
tdv152oqOeRdV0dXx9KvnexQ8ypeQbY/9Pq4ZCvq5SK37Z9V7VcoOlNutqduatn8JuiuwWO/RaU9
Qo4RwH1VBWJoPD33ODttrRvZtRAlF0DJFVEi1HCDg+5jTcadkJqt6ejXww5lxfG8hoiVQvV7OYPs
aD6Oo9rDb//00a9YrYkxi9xOLGTFVQw1bGw6s6Vu8y/g/AOBCwP7rzhMpeM9Rnk5OIeMkiy7hRgQ
VQe3GFx6cCLHdY7Q6vLCU7mOvnczFDH46erSD+XdsC76mxswSGr70WMI9en8sOKW2h8VKCaj82XH
Y/GdJmhtKAEoc0oWJv0gUi9rPpZaF4feD/f2sm0Fgl9XoOypG8UV2TqYvntY5gNiItcVCAUmaK3e
QnX5GoXgORrBT8i+t2v+PvbY98uTY/t282imMnDjAc/6mYUj6nYHdXIad6+wetuDr20ew6sgCuh7
dBiiBLIQ8i2CQ3VxgJJ2cOpBsXZe2jy+yvv6JnAtLMcK6rEUN6WZ+N8Eso/usQ5y7MnL0/Tz+ffv
I/FN+BrqRIGJBZVFkvuQuDw7YTc1Rw+Izg8e2FLetLpZyH3Tyk5+coayys/N6ndvqgie6wTVEFCr
hADpLFBMWtj/4exLluPGtW2/iBEkGjZTktmqsSVZsuwJw5JtAmwAkgDY4Ovf0os7OCdvqRRXo4qw
y5lJAtjYzWqCwtZuUjn8IucGe0X0KaRSkRKX8FYyMQxGtuUjgtM/rwC5xMQFgtSSVZwfrJVPb5v/
bfsk9Tzmopk/VU+RS4juWlfeS0WSQwtikIffU0xcwUhgP/I2+OdNSi5RuprOGYCb6FcbyyDki4zn
BB90+sHV996nv/35fyQHWTvXMHEJ+cGjtQhZukydobfbfG6gS7KL6LBB2w9X3Vu1GTb16zJM6Gmh
lxx+pPrwz+GNXLpDJ9hKdl5WjjuLJfkyvuEHuiTLoyr83EyIXCrSQVwafKPYxodKIA/JF6gS/RBD
1X5qlEgu3aC3BM57rbFYgL4eT1RwWySxVR+gQt9Z3kvM3gBPpXC1hoPARu3Zr7Y7YsE/h70il5A9
OM91CrhidhgiJsoqyHiZ+vBzhSy5hNmlBp40VmHvUMj1CShVN32dE61kfW65i//+e3B7Zwddas8B
BO/BuMO8zJFxfmB1Et4nZJOvELqr1QeX8D+32sn/8lPuHcDcLQL0NCW/kMx1UAwNNbSCfd8yZHaC
/3FZLZ9dskTzB9/53spfHGyA4TBmx918WDIhxqKPoACOlHlif/79vb0TW9OLkx3Mo0Ktj0kgPA/H
NJ+c4bRg3me/40SzbxtACk///k3vrdBFcQFaLWolMaEp2Up7K5HR/IyBpL2v2lh97hBeAvFaHifV
OBDMBIPYnTh6ehitRe0HE833HuAiEVDpYLY+JHiARfGpEPNS3ULcLP2ZItf/4I5+Z4tdQvBAP5Ex
XEM5lrtJQGSPa/9XaMJYzv2wJafa1111s0z4IbkHNOkjK+h3tsElOq9LG4qNtSF81exLPOhb2yWl
x6WIfLj5H2d6mMz/X+zOySU8D/aAaSbVgp5THGVfaO/Yfuj4R3Ded07K/xK/Y6zHTkYG610krlNW
R0cnePvBOfznfhm5hOcJ06+zUhE9bCpxhYPO6DmG7Oke9tluN9ms2mdp1XzuqFxK2VEWN5uCKDug
I0O3FUJIvZbQIZUQ2AUs4yOronc29KWcHVTGHMTra3pIcRjfdDceaNt1hVzTz53HS8vjjtXcN/VM
DxOX22lo5AATHPaROtt7C36R9lddtUYuUuwQ6nbYtzNA5MkSjvt/D1fvffrFaR+guw+v3o4d3iiT
Y07kHH1bYXb8EZHnnc+/hOi1A8RegxqfL+g980l/y3yqP0XZgmv4f2eDQEGYSNQN0sxpjoE8Yn/M
m9Hxp17MJXQNDW8oAE3IdBbpm6uolRJceh1/8NPfOWeXSnWzXtdIzehLh0b3vmiq1qdAr2mPw8DY
xvdJaLPvYib25d8f5x3CArl0OK6qWDofpfTQOqlT4NodlBnQZA3m/K1fdeN02sN+gMCi0ZQDdbDA
gCor7IJKLR2bcwY3ArMjArVSni0k3oomhmA5EoMJVrJVE0LpCaxRek57K/78+49+Z/NcalYFclJo
ZcB6HiQhu9uqkJddP35O8gT8k//ePqKB0hL8WulhSTDoy9dBtTaPdbN9spyIL5IO02FM1YcLAo9t
pnKMDCsCpdbyUy/n0myZNCzQnmPD+IXMR5Ai+zvet58zxyGXQnvdkibQjQrJAdo2YwlzDntWHuOT
tms+Elt7JwmIL0LPMqDoHzUjaOO1XzbHADIj8iaezLdKAUPYs5nshw/n8e/cApdQPOoAQ4oTRQ8Q
1KGnxQWkWCvWH1M81QeZ0zvZxSUeb24wOZmgGA/wcdYnBVPt8D0LKz0WVDUQEGRhbD661N77rrfA
8h+VsIGEjnE9jQ6Kd65Mw54XYU+2GwobhJd0ptsHu+y91/b2/f/xPXFtq2atEnIw3luMMKAsYvM0
M4IWg+3M/Lloe4nUg2G8nc3bdlsw4j3Ce6MqBbAlHzzE24n+h47QJUivdyEIWIaGh6BP00KwOCmx
Nh+Bd99bCvLfr6gza21ijPAPsL9SEBTZ7kw4LyXcIjAo/UgE/r1HuMgCuqBLDGx9CArvlT2Cva+L
pKL68VOxhF8cxS0VLet1GB3iqZkfB9Y1N+3af+QU985ld4mTn1Xarl6b6JBmk8z9YNFltCaoXB6Y
OvwWinGeQVAPqg+oku+8q0vNO0kJ35p5wfctCyAJzPUFxsz2g4H7O8t9iQZcOIMLZWOjQ2tlt2Mx
uxo7vl+42PIkAQT0UytyiQvcbJ2m3TpEhzGox4cNvsZfuFk+6pG+c6ovwYCTTtB+7PEMW7fJm1UG
6VWoo63PwSr6HPoHtdt/HwsP1sUKVxuCtLtm9/Vku5shJuTX597Pxd0qXDoPyFvCAyzau32PXlcZ
ifYjP4T33s/Fkaa4tKMkTsPDapTfd1nWmXyetuoMsxGQJD73CJdHekuhTRa58LB0UVXG8E+78mz+
nHceuQQBJnyqDdABEZiGbPheB149gq73Yav0nTd0CQFMF831rCucMb5M8CbjplxgBgcSYBN+UFb9
85yTXOIAE96gsFULljgYkkeNnLRY57HO42CZrwJJFSzXwvZshrl9dHT7CGn63pNd3KxJ0NWD7BEL
JXw8SD6NI3/JtsiKYoV53br798V/J4pcwgMFM0EN+S9cSRvdTlG0yF0A9sp+8fW0U7N1HzT834m9
lzhBL5sI5UQQHqIWFo1H38PoFsRx5dpd5RI17qBL0BAIAr+lqP/+aO+EX3px8Fso482DUuFBwlET
rSOoeVknpv3nPv3i4PskmdOwfhP/X039RZsgeuq2bflgz7332y8OvpN9DR04SQ5R4qbdyMULbDn9
By/mvTW/OPB8HIkB/xdnRifDYQ2D7Nir1oOXmKS3EJH6nGA8ubQzHhWYCKSvyWHqGfpn46bfpNA/
anRT/v+7pv+QT12C5oJUhT10fMlhpXX9N2QLR081tVvTOYhddKb9Ike0E058bec1X6dtQ4k7BtI/
VMp0c7mJagq/8CXJSLFNqp930HBdAe9DRVwVUESBa0Rj+Gi+Z+Bthnm8NWwuw8A1+QppBStEWLAU
XIKl+WGm7apKqv5qyWh1l1K33cFLyRRqSuZCz2LNp3RscbENUR6kw5KDknNepfkRjeGaq6xui1bM
YxHz7XVoA1goTmw5xz7TgOTrG/R11jLDGKus2uq4MCfyoA3GPO51BTu1hOxUBhdHvXWFBhp3Nuq7
5mGwb9vh90yXFVL3LTiJQX0nF/9HjdWbMV70xLfpD1wuv3MbPlqyxEVLnM/n0C5FFLK40Ha5VoZA
hi1i/T4AAZoT+N8C5quKuuHnWQdfY0GnUs3xVziu2nxqpls3RvdtxB+7AVojnCAJ7YaYF1Mywow5
Dpei1tuLr9fxHITrcwqK5C7JYNZpI/WYdu2TyNovM/5+B7vVqVzJOh8Gq7Ji7Daq8nZzMKoLWp1T
uWxPtTXkUDPcKE3tbtaKP1RyDU4CWsbo4dOcxOFdk7kuh0j3o4IVaqF9WmOqOo5lmvAgN/MU7HW9
vWoHdWjJQp27MLZAsNRnl60ylwkE4gx9aXi1QN6d/NEVuwtZz28D7c7IkCSUySjAH5L+CUkwQmOl
6w52zq6qYT13LjvD2fuVd/53YNhpant6WJlNcxl3cPiuPClXJKY5uE0aj6jnYhLtr6lJo9LNbMvH
Cip18C1qTn0C3XQ09vkRhiz9WaxGlJGU647S9kcixbVRJs1jG/Gcc9hwMCL+LoK1eUO6+s7Vwz3E
oRpgEHmftzYZc40hdJ40428oNG2lHbp5l3Th45DMa4FlW2G02bp8y/R6XI2rMCA0aUld15URSrvc
NvaJcPcwVtMXHkSA9Fr0aHGOUsxyAZhwqXio4fGI8bRpS+6hiR1CHPhQe/sQQVYs1xPU6rTwYz4k
kb1m23SDQ/UnGcJjUidpMb1R/GfYNuUhzcguMGrOibLfOtajfoqGV8f5L3C30BZyXBcQQ4XeMMEq
ujr9Mave7FTYRrsBLYpCMqFztrQ/R5LBLzZw6LSMPjdRb3Ho1B+mUecBRXw7sehu7lIYbs7+tNWz
KrKkveYs20Mspr3yE6kLTtGZrObgahOdP07efGmNuPcBu/cxjg0G/+qgAwS8cFS/o9pRQIbVtNcm
RW6recETm+2DWLgyChpfLB3QS8NQB0Xc+VdL5jYP3gTzYX7y1Y7ho0yyu4FsdtfDdzIXCE+FCwEa
WQzQ36a2bB9X+reZlgaY1QnYmEFy+KaxueigcpJ7p+qCbGDupmQjRzpIUeqNib3d3FZEsBg4jVE8
wflzC4ugZ7d9LETexcmr3uInO1Zgn0CoGzvFuXyGuMwhYhCFzdJVPqCdxM+DC4zMpxDUkYFm4fcI
6NnvU9XAtTSqIuiPTOMk7zK4PrKCD4Y8S941BmgpG99sJp3O0tFmbwAluZ9GRBsX2n4uEoYedpFA
8VnkcxDXexz/eitoOAdPzQw77qSmU41lINOhi1Z2HKAsew5HHR4NrEr2M20YbpwYv6Lyzp/b9c0r
vooQQFdAKE4xY/aBb+00FVkFrhkBRBKdt2HT1+Ewodcoay5ZThdglHKo02a3oVPtXy8Ev7IDMBu5
0Yk+aBhMlgxfK3MXU3HFHZHH2ZLE5RFK8q8BZdGPXszmCrj9/m8mxvpuSgf+ENVp4+GFHUV3dWa2
W0WRzRYpH/o7ltbBb7Yt87daLQlWNw2+cC/bwwIblhp3HG+uzAYId64Gtd0kU2v0zQBDLljx8LgP
cksovc4SuxwNlWu3rwNDj5m325E447/NaeYeLeyPr4MNpPgcpo9NnPf1WpUTefOyGDbu+91E0vFP
AqVzlwu5DtDO3yAyuLrqIXjjvyJC3IqFv44WEJR+NH0RdVmTD3Z43apxuW+HFZQQalxOwnD6OsDL
7QydoBswLbeckvWQxuR71dGHFBsoh/jfhMsLzwSnNFUObnwKiCQlJG7Q8zbYfzxVz14Erx4b6YrV
5s41CsgpiDp/a8MKmyRO5BkeHFUOKxyyG8IozPsNZAmE8XveJueKkycwL90+7aGWLDe1naVJhnxc
eFOYEfa63YiZPMjcK8KunL4CP81KDoxrgSvvl2nklzZA1zqekqEAUDi62tgEy8809gXl+q7RMLTs
9QgQvMKwqh7DWx4Tjbsch3WEz+VJJ92thS0puBzVt9XyHobVZMfQ4i+tGzgu8HkqiJdbTox6NXUG
uusWN4Xb5hlBvbe4/1GEdIE59FTLQsdjkMNI9bbzti6qtgsKjMyD3Gfgp/WaPspuM4UPkV5ot/Yn
LcZfmAzDkKrGwLNHdpJv1B6WGIn/mBpfSM7TYoEBWgm88rdhA7e86Tx0w8LuVypnWEZrW++GJnqC
CGybiyjqgC1WrFz4otAszeaiD6aftop+Qzqgzk27bWU2BceYDymc5tumtA2QgNAlfOqhjZTrjtyH
EdVnECsAH7V8u4n7LsVNS5sNYkHqe53YHo82JXux0mU/6KF9YMC35t6uh75W4X7G/QaMSXUzA5X6
Z138lOOSD48AJoh9QIZ4P04dP1aCBOjhg9OSxWnfFakZkn0dWngywkmnLuGxLRtE+a0Z7nQb4FyM
csGIroeXQHvDNVXTMQVvfS/923FBXfjmdL7V/Ctdw3EAZwBqkgVvTXKPTTaXhJj0RLPorXSX6vfs
x+YUC+WPQKJuu22pp19hLIYi0an7ms6Mnkkl0+MmvT6NGfcPISXsiyGrvq/g09vkxPLgpZJG368R
q26hyxnvg2wUzwpc2SPcMqt7uO7a0qLf8aXKhPoDrQOx68Xob9KM2itILtZQFBoxblZVPxRV2GRd
PpEFEWJI/YOmDEpuqeqv5m1eDK5l2IgvPsyuwroKDxD2WXYLxJfvtk0upcs6zxAZR3eDvU6eTd2a
b/WA/GboGmTiDV1AzdsGHOFYPDXR1DxY35FdP28p2LG0K7AqyPsaha7YZDS9SgPP97blEbbstt7U
ZqhKR2P1OEcyPXeaC5mnXIDDgpv8WtdykHtPdVvWTZ0WNKlIAYJmU0JDrN5DDIpj5E3cjviWnvqM
DDsp7K+hCqpX5db1tVtqvKeakl0Mc9qXLF6yLxk6gtgZrn208Ku5n/p22qdZpXdtpsRB2nYo39b5
RsHCC5lFogAQrYKjWcV47EYHFhubILND4+UMBnOHZMcDwooh+U7A3rRAyrOW09CzJxr6+GrG2S1T
Q/XtMNuxlIFdMIfoo68WSP3CvAnSuXZJgBOMSemSOLjLEh4fO4spVO5VhpBZVxV5MtJm4xGCPHB9
t7FddjD17SScTJOhzTNhwu+xhZpR7kEgvWmaJDj3YdOBdTiES06quf7a+IXfYYLsfrPVhk9LxOlV
t0bVr5VU0Xciwyx6krzWaPhuHYEDgNlk8DNp8TL3Y7RVqggCY8nPJou6rZRrJl5EpOfhRkbDMOz0
BpYglImh6ldIwYNn2LxWHeqTuv0uaRuAB1GjaXOOZh50O1k7VeVI1ikraVu79Yxt3o1nmsJ8tCCT
EjzMB1o1fxnAOQjlQQvGYScSuR1hPxmy3GR8EqXZwLhHnkqGcbdEGRgQrRZ14ZgbyRHuBdDpcPB0
Vn9IC+/zKzNvTXXsqjkKcjnL+WcCv9MvbWI5uOLj3MRXNdtiv5/WIGpyibxP5NPGhvlu9oy4Hxa9
8bUAogR5klbGNqdU6SzKlyDpDaCaBHeWgokajCblG3FvTJMWXMS6RokEv/khLLe1WrH9WizBfYBr
CAq1YoK7AmjxmTpERiS/OwiqLwXIlJG+3gA7rcqKiaw/M9em6qwDmw656oPIFtngR3/Lqoi2oH/q
7FpHIxJDuU6O3bGOgskKlx+UDD7jFrdmYmXY74LJNBjGdoF/yEbVwyeBU8y1U8q828uARmw/x+t6
D8p+QF+ASsVImvARftiw52XNrkf6rvcDW4P2rglGzFHU2lRVqacolrC6H5uxmMkcTwcdDVS/hI2z
ITJMSiOUHl6G7h6iebQ5t9MgMd4ZoRBzTl0UIY1bIGz7sLXdmp6noI76w7iZEYvQ9LJZTyrrWHSq
usGmt2gDJDLKO7OQrFiyJTC5o1i2HDiiGEaNW6MFys9++i2GZFM3G+fW35JYwUI896EQ2wtVtBFF
FaQICIGaovTc1sqlecbdCoQQnOpG6OEgvO/IalEZhJDBaPM2EN1xJFUNYDrSBNg8Lr1D7ILycLXr
SADUKG5CnMpazriH5wWTvwdf0zB4frPJpntHIiTTYdtQlL3bwL66ylHoI2N8kfMlSKsbujHSlUIh
bhy18cucYyjet9jtzYJNJess3m1TYwJ0O7jSpxRQ5PClgs3LDW/70OQUrsBInFJuBZ5pgB6R76Js
24dwhSIo+iMlsb19Ns55PLpswekdoLWByD8PexNZ+9dIPr/YCUrK5QLJ2urYKMDCb2MdkPRMCNT9
CqD51zlHGkfXa/h/+agMzCDUjZx7bqEgkXb9Sdmqj3ZunamCido0uKek2SL6SAxFDMNtvmzFbOo0
hJVml9TnmFPIG7MA/9lVED8n17UI9Z1pM8w1UW5WZo9bGXUfpa5tbppgC5KzQ8LVQNKghRM4jmAy
n8CSc98q08XfA1nPAp0aYngxhxWGEQU8PGqzRyU9bK9+FpTdYngqhj8wConcH4iu4+dp+KbtSBpk
8pX4Tv2KOOrDEkQoS3O+bn6+HUPwx770K9B+hYnTNPgK+9/JlGklnURKFSoMy8FM3nAZEIZ7Aehv
dJhW3YBjtBhVlxtyGYQCJ4X8Cn2MdnquQ4i4nKWqh5e1yaS8Y4qMcDHkk+13WqnOFulW6e3sU9tG
WKip7UD0lBvNN7JQf+urYdkOc6+24NzFW/t9rKWt7+Zlmmnu3LIMJ+wdOuSbl5ko4WfC113kF70c
yNhGf+kgwj9mTvH/9RGSxANqO5NcT4mJOlTfC2KR753jN+MMnsbJcavD80D96k9saqd5H7IqUDfY
MRG/x8jBoXcFrjgrHI8XtovJKF3ZLiFqeYqj/hNOs2b7E4aA+34TADX5HO3jlh1SaHBBEzFxUGqf
uy4OAXQKDfSLW9FPV8yq1JdRZBO5i5d1MNc8dl4WNGZBeupIH4eQxdMpOQzRjGIgQ/MGlUdgFr8X
sPX7HZtu0SUb9MRwBznRXWPGbenZrIPFGfa4r0oXdC3fVYkX2c5ard0BjTmHUF/xFrsecq8iF4NZ
2S5tpmzdgfIxokiAqEOQY6IQTrnr0Ia9QmbAxHXdoqQommmZfRm6gLEdBlnB7Tx2Uh6yGnSUXEsv
MKkEDNHkRoVxc4WsebBHlIXMHGaqxVZ2iPioxJK1lldSMd+WgVyJR7dMVX9DGgTLLm5Gokqp2+5H
x5v6CWRdHRVi0+RvIoBQy/vZNbYcRULHUriF3oHDMP55+0PkvfCXrHdciKAtY6br5wTKslHu45j/
sCxsp9NKRDyU0zbOiL2iC6Kh4J2hf8HqX/huxgxuQhlfoatGqEB2hL5gra5WyBT0+8S6pjkYwwd5
hsZSjEWB3agjhau0lXudZCL2eYNjJHazgVDP/ZtPhzhNNdSTEHLjerpzGcybCgyFovjGrxqsonoz
awDQwxpSEChs383kjEKYJ+WU4Hn3BnK2SMHTfkL9JKG8hA0IexRISY/+aZgbAbN2VPxxHki28p9T
C6bjVwopwnXPIFPTPgCjGiU1WmXQPigmad190mjAkDiHdtG3ruHNdOxqUKF2c9Z1zWkaoWD5O+J1
Gp0ziAyD+BT1bfMMq+uu3yM+x2g5TopAih4HUu+CuglZ2SxO119wgcE2ugmCVKsccqrQlUcCgoH/
dQXY6lJssLXAwciabHxVmsb66NdEriC2aK+vIKK40rdIuIm+iHF9TTku9UHmGbJNXNyNbpY7lJsE
f1E1GM7sezQTvyCj0/V+QovJ5s6ueivHGPj4k0C2GJ1ZoJLxrNFZZeeeyOgI/2lz3UGKVp10pxB7
HKEe5ecIJueOqgjGQuPAKYYOmlfqaCfTJsBDa/6wbH5Ant7pNkaDhVu0O9q5qvKmIa0t44hxtFqX
bpp+W+7CoMTblNUdnOvQKlSa8QcNSr7GFYIu5w44izraY3BqERXBHWtK6I9Jc17SoXqWuE7FTQtH
W4biVI5JDoVkn93yTI4Af2/R4PIhS+eS1mS5gp/G0udWL/o4miz6jY54+BXN7eSZ9JuOcXku425t
xxlq9t3o796SXJ1vQgGoJGN0pRNlszsxbovOqyFB81iyFsakXNxnPKYQeAm310Sl9TOulfmqgSfe
tyqIQqS4Uo2HwfsR+WRjfIUCGjKGTR/VexKIZBdDB+smXHRlc0QlnF6GmA/HMhtcTdHShG/9x1bs
pq5qXppxQY+k3WxyLTQUXwrpAo72YbWGu74KncEdm4U7EKDdUx8R5VAUTfypM+hdVDNAn7tmaoJd
Ys10brGuGD6kU4jNU2WY2JsGHrQQkk32I18X1NYw6QHnybgvGyXjY9X2fs/Ro1Dntqoh1B45h84S
C8hzVjuv9mbsO0wehEkJioIVfWGSErch40m3Y+xRit0NrB/PPKpQF+uw+RboCs4jgWy+VsoGpzUg
2IZZqm7qduEwC4lTUBrNksyIeYrcMokJQj1H4S+4QrnDMoNy/RayH5tm5aXH8PuKe91cE3wvYs0g
HpJxpXfwGql+hpP+q4ZUFPPCVpdn0IU/jtsc0hwX4IL+75IhSAQJFJQpLinM0B5bzzAjFmHsIPM1
zte+IcnLFE8IOO3A91nNzEtnlfnpRlWfLRP2d5ek6MSvKbFgsqICytdUrTcJipRfENIliJnrMnX7
zfTgIUNStKYFSeywlbUHTQtJ6+hYvs2c+HzcIiFOTqZdulNTtS4nDZ/7ZY9y/rXx8rGRbNqBZ0dv
o9h3aRGBi7UbAKxHJoh6bZ8M2oY7DwpkkuO8EfSHt+Uh9XX7vFLalZmFBFWdzuIBmtHq74AZzGvq
LfmtOo/kde3CFlcSn8pwNB1qpG6eTmIJ720aYMgr6SvBRX0D8BhmzpJt32krpyKcMgNdBObKjtIB
rkt9VkRLUD3SRL6537ab302bg2qggBwVpkZz7gN0lpIuHo5dRzM0FmC9i5/L9isKtV2mqp9DuFUY
Bi7pfg29RPNIdnvcv/YZZCTkL8D039a+OiYrD3fhClsCHvg2n3sHcn6XzD/Dtg6uZ7y21obLVRdu
y9E5NbkdGAMBJkVww/vzBhF8IRAV3xlQCnfGwNPMpprv4yAIx5yrNHkFWzjO4D066T1iDNtNAXPX
DuY5pzHR2d7KEcgRlbACc0j866prz62Mg3PsUnPC9C06bj2kuFZkWlDZWeOSdGn1GA+ZO2VhFONY
chTlMc9e4aGtkhx3r39uA+rhDAdrDvxj/5sqBKtIoXhJMODIM0hY5xhBemQMNig9solDKFCcWjqY
r3HImpNx3sAAZsVpDFr2RcFYqsOcLR0OMBBb8x7Kmj2AENrfI4XnpcIv3rllFgJVexB8VeM4X6VZ
TZ+dcO5KoMgq1j5o8qW1KKBJo9ZXn/rlqOBbcx2Q4KWPmuRpnqv1mzL1XcpCB1I/Rl9arhI1ELyg
JH7TQ9jx+rTxYSzSqR/3wzgOz+jup183LvQzhj6GlenMca/AQLOMJxv3u5HPJvymmx57KZyn7pAm
NN1BfkOUgHArqHbydNohmWK7ORjpve14VoK6qc6icR45ZybzRiURFGbe+hmVGTHKYWs5eEJv7VC7
su+W9hZNSXUQkYrKKFt/1cgKbuBcL776dqYleAbuKCay7nqF0kZFQVYko3ipNnorzIgaJmpp0eq1
LToYR72JctcHRqq+nGzTOriWJ+gUqwqNRfTUN0w2QpDjTB4sWMaSMcFflzEQN1nXkrOt4oWg7fzW
9F9ItSeAFpcSAzn8NFnFxeym5vcUC5/H1LZPy0QQlzBhOtHEVn9EE5kriDkM51G8TeAyOIk+JdtK
MSeaUcoXyVBDk7laIn+zvjn48rUDbgRl532oKHvmPBkcaklQ9ouEwnlileRb1OiHniNpLlJ0i9Dk
luMM46gGc5dkRXjJBwW52bymEPPKo2F0kMToIP+8uXr6DasGf0Xmpi3HVccOkz4DG3o0Xk5TSis4
V3uyF3N3SsP/x9mZ9taNZGn6rxTyO6uDOwPoLGBI3k130S7b+kLItsx9J4PLr+/nVuUMsjTt9EwD
CSMNWXchGRHnvNsZh0fNEfJFX+L+a5rBtbWUp6FHZNJuWksNY1/aneuRxYhLsTqWluYeyjFLeEgG
CI4cSObRkmbBJ9SYc1nw0mg8unYTFQ70nlf3m9iIH8llkttJm60FItBzb6pESsAILTM3HvGvr7Wl
k3vGcK7ABqkkosLVLiz0zneB8r+tliYe28p09pbGRthNk7xRzIHYDjTyx9XU3DOwX3+ulx6Sycj3
DGyNA2Lb1jfQuWQjRpXdCbN4Lku9uJmzNocr76fXri3u8cnDcjUdw7LQ2uzqSlMHKrIl82N9dbbZ
aj3X7At+ZrbRvhvZsEapjC9JUerPSz5pBLY3+WfHyopdVeg6lTGsBgK05S0SwvwhHO99ILoZ5qJt
3fCarQCrI+HWZVZux0r050K3p63NjKpA2qV5GdnhOZ3qWOyzrC9CBDPYnQrpNDvvOkmnEll9XMlz
OyARiV8lINe9Sh1ymtsxf53NQe0qZS+P3uQ0N6s+aJusSptb2fRauNQCo3Iuw7xP141bp8iMZPaZ
WUORj9AjDT2NxWqkM8BwQl1tmJl7i8Rw3kbJFJ+LSH51HbO6d+sryCSNdjpqsesc8zGH+AO3ubfS
ZtqqTIHxp8Isg5qSe5PEDXfWKWyyWi32QTA6EDVMV/2GaIP+O54o46JJqW1HJy3CTM5IlqmIb6St
OwwmcNcXHXaObi7zTgmR7S9N4tVM49U2JtPPwtKQ5cnQSTvgTcz4W+V5K1Zx801lTXWpp+K+FIt1
mxnMpunAmk7QBfamK6dkb9mR/cKMJflqr310WXLIyTJt6wMuyvXMyOrkBuWlvhGi2iAxce8yasGN
ptVqp1ecjr7RYQUWFbRKPUZfSlcCHqq5/l53AC2zlYG5VHkHlKiSzWpV+mbqoP+qZBi39MXRiY7T
3fcgjFvWBWc/QNShTablfW5HwhO71T5OJTR2VnGei9hCFNCOzsEulgrGJN2qdim2XdmZWwvR1ue0
HwCeMu/FcnK5x3Y0X1DSy3DNu8xvR3Q3qBRgbUjF9LYKxSF146LOAJH1JTezfq95cX4Ep0j8fiwa
2uimYD2QplajZg56qWAcnDUOS0aefWk7qJEurYvQiCiACCTQg2kBU0g4XU6OLp8Lsr0R4PTdSYNI
eIwVQzt9oMDxZCQyO83N+uZ2iUagS/TDXfRN3ZnFg27qK5FbcB2aIWy/XPVyi/oDlH6lDkuSfjun
0bzvHPXWNrIFzuuNAM5q2q1r41xwWWjgYLkq9mttaZtudb6xaDKyiOfmJHsx7um/JkqJvNiBLluP
GnTUASc89EHhfs5txnxGeNdpHRilqAw8x4tYuoNeXImNBdpknqcKTMMe/YhW/6ksjd53KE0PkjY2
GMEOvoIdQRczC+Gzm3v5y3L1pieCOJYo77UjLYd3sKmJ7ycV64eOjWnLbE7UNBqN5lkNMrsvsLt+
ducxvStSZmB2V8VVFLfVATq8OKdde6tLhd+pXT+1FAIbEM44KDtb2w+RvPTOIrdIZb6NqTuFIi6S
F42q4zYn3mybd3CZs1uomxmKYJ8m1udYZ+lH/agMYmDyMoT0bkLPMzmHkqF4R3jV7RIbjkrzhmG/
aBPHBIbGOKLARTCwfh/rwjGJPsjcm9STlT+tWfa+NnBgep1Um8kiiMwxhmKrQ2dSiWQZuzudAX6/
+CBMFFAFQExGE5tUt5NjAk3HjgpQb/XgdKYbpHrVnKrI7k5dVkSHZVbzTiiP7PgqwWOHQ/iE0a7x
PYsp9rpjzIGKNX1HJyLuVo8BQpPtOI3vAiJ8njLoaLeotHBOqk/rYuTfXDETiiOVFR9FO3lgI/09
qhbXd4ooDd3IfjdnopQcw113fZzOYTawzRVeQVFaDf12FXO3tSL5pfFQJHWZnAKNXgsoqxlvx+s3
ndPqk5fWYusRAPXglZE896vTBc4wQLilq30jF/HFplUCG+0BGKLyIPA/B72WXsiPpMLUmyE0ywlg
lARXqrPqc+lRzo5r99SBOYbzBIqFeH8Noyot38gQrG+9Jo781VPzS5YTfq+bZnqTL1p9KLz83XBU
TOHtPGfSNjauOZtoULw2NBuQnN6oxcZoUOJVxN6c5mjca6Rv31dMoQvJZM44slhqk4gXJBxsJkoR
MOMk0uTr0GbAruaB06hkL3ND53Qx8pOpzcAsOue4EDqxZXb23uuaCuzMix90wf5JYBXaumh2x+2K
jyzs6w6OlDFv4Yo06VCiYwiAWh2/Ksr6pr8mTvXNjJ4PzsUHaa4O1VSMuypjekTfNRhtKvJdEpE8
kMemoRupuuNsW+I0zCp+NQzJr6oWuK0jTLyy4mg75U70Mpa4ZaIoIQnTHob7kWP8JtbK11bC7Q7D
iu8iLVhZqyjCprUdCBivOBaa8dWZ7U+mA9szx7bu6wbKVAQHGykjJGvInzkrtIZcpkpXN8IynVvc
8+5Z2blxZiB8EqSDuO8zRx0sVIZhKmUdLp1VHQcBUGGNc+ZjKh0Zd6/AOWK06FZeGpyTheNLaDQE
EqI6gO2iFNKJGDR1WtTY7dVGWKgKKiaFOlP1GmXoENC6CT9GeuLHKCR8hT0i0PC/U0iW8blPR3nK
OARvMye398kcTZ9FTUwRbIde316nwPpjVyqHzakEyGzscX12RUqHFitjAwoiuhPCO3mHeAwRhm50
BAZG035led9A4C13JGkkKCfFFi1Dd67i6IfK9PgJKY4duiOHoTL07JgwdgmikZy5eJi7h5TYx6Bv
SNYeEm3egm1GJ0hL3bdseLVU177GPYCfmmq6+jmuaiKJqrlELkW6KkKMryNf9gEarT0kY5wGdjLc
px03LBPlcz4N1i5LUcmzFRTXXL03+IsscBzt6JV0U9D/WO0tXFXza3qVboyOGnZJmxQBV62A9rUt
RJ/Z1yvjGjBq3uSod169qf1qwbVePCcrKUCbo+Pql7EjncluZr/Im+fFXO9XsshCY0LiYnrd1tWG
T70rnluhyOSaKTOWVbtrlhXjUlFBZMtqvPBImTADphnYtfNedW266zxNDywTIJy5iINfIYvcZX1y
Luf0kzvRGq2qaX3Xcup3wSDDE7UvczDRYVxMry1pfhH1fvYwuT5VczEIlK6S9izH2K840z7p/dDv
vFa1e7tI5QZGxd7PnfSCXEOEgWATSXmw5mv6vU4bMpPXZNICC75xpw1ApGsXj/pFDLClHR3PD2j1
5tyWVAWVMJ3cj7SpCeU/5WIm6qpkUB2DBfMOyslyQmRjBviHHYOpNu7wKoUHHzyMtAdLpR4EKsI3
8u2Kty7urke9co5dDOqGADDSbpa6NCluFrSZSu+td8nkkR91XDP7q0YVzAHmqBe9xIDBJqMxjF7r
R0OE7PX1NpKRBa2viFkwtWp+U4y02nvMDCM3zl0OVqLQ6ThrP98PjdNC1E/tdrLyfBetsQioK4sT
UKdxzuYp3S9TV1Ji5z2qZkaRVFvdjJwfKBzSw5BDdGVO0z0rmY77THORoVRsrV0uzfuaUv5m7nF4
Tn09hdZaqidnEgsQJe8VejZLVUPV/9LZS/IddpEokKyUAiCTkPhPUDbVM0MmmxeR2HJjjlYWjrU2
HYUQzeDXU776Tdz035Vcm853BrHoW3NJkYwxEHZdNz0qVYLH8rQt/biK3D3ejv4bUzdAbbmdOU00
zRiVRHKmNdOOGnMgT2CSBYK1bDCQda/SeFskUcPIVbOJEKc8vY0cKEVOnQaZBQXnJfEGY1eS4/sQ
t71wQ5toZBClDJyDbtfwvaQqXlAjtRXcvDvQjC/E3Z2WtRYyAOKpJXKNvJr2EGn12xyL4qWWYjyn
KA1o7laksaRKgqYG0JDosZ22dKdNaS8SKsR226NVDnQtkHd67It2SGB1EiGLTZIV8RC0ZWstL2Ki
5vXlrMdusADabPKlpChMWGpDYDW5CahrZ9ZWNyY10pzk9TeUrW57jW02aAMad0wCMU0jA4niwanD
vBrSzUodCPRTDHQKFMXjvrXG+i7qbXcD02he6hIO6xCtrnSDBmGCcx4FwDSlKSF/29qphPS7XuY3
sop5gGcTVmDjVAowzGQkYUbBPMFbs2C1LxkAYPmQRwmoaVdxU4Ie3EeFbdHYdYhtUXnbieGh4/Za
6d31em3JTduZ3R1Cd3kY+titw2ru1jJA+aLJMNM1KGJDpYVJOTmkbxaDUWy/oQCvNkvhzRPilnXB
QpA5vTy4aeq4ZEFjXOWCFE3URmxvnTS/IS0d8vsUeGzxkfEY1nHxascIkJhZasNUtqgMlJuBbw31
kI2wfF2J/A3od72kY153eyT2xewDqHGdIvbxOXSc2oyeh9roo8e58pb6S5KVyiwRKUxFtnUqWMPP
cKzzuHNTiqGByfNLm+2qNTe8MFJV+pLFRXtXE+vzlFaJW/gaqP2l01I+JfsqpZLtJW4ZlnoNrG22
c/cCT2SmIahntx4U00SaoFyG5HOf6UYUtMx4UTftlHRLKMrZhdqWU599g+a1rHtXd0Vza0YiKnYT
OjAi6HutgD9wHCSbDJW8EiUT0Uk3UTRf5dwLVTvTMpv12ZoX8XWq83SXaK0V6kZrkD47PORlwjeJ
RbaPZFWGxOwMTy7y0HDQ23sa7vnoEPGy6ay5p+Do77O8jhCme/GMMcCutvOYCb9C6xoy3RgUlg8a
gB/Xl3XWKSjycmHaH4NHb2e70Refig3MGd54A6M9f7EXdc+BmO9TQ5lPvWXPN5aKvdueYQqY91oU
TWvU7uLGZssdzeF5BWKDkJ5fR4EALM4RJlfJlIQe9CuyzFnzE8/IdjnBTdcakcy3vK4f4aEoNy2V
38+61oToEdTWc5M1nItaO09Wg1LDxow9KeyU2ozshGqi3oosixj66lrUrm5nLJeB/uI2lsM0bWTr
6l+gKgU7bA2NZURN+3nIFnVoUIMQDKm17QmdpNYFFcpqI6BAr8Ns7L2N5tER4IRhs/OLNopfkXh2
pzSn60NRpE8XaS0twvt57N5TAWSuo6zUg1F6qY7ZpcBQUKTdjIhHnzkmZD9tzd42biVsBjglDxT8
rHqM7X7YqJqZNfhmLLT/RfZkjG186JylPHRLY3/Pa4Oi0Kia22pJmlOEFuvRsYVzNBLFqTEZRc+h
RsPi68pqkm2dWg2JeobaMu2bhg0ZHcOqCXGn/IeHe51dI6et8ur12M1qfbU6IC3fXhY5+wRzRmEG
jXfgMOw39CovtuFEbdg5IyPqmLn3tcuR5DTNoD9aVJ70R6Mb6rNNXq2LktqOhffigsrvjJQBdMuQ
PkRSeyX+JIeSy5MtWbqXsqb+WJfVPViE2m7ZGQ8usreQOMdoI0Au6fJqbl5963bZyVSV2GQCAWFW
TQjYRDoc6SSwReiuTcdqvtVpiqy/NopdrfrGz6z+Tlr1GK5NloWOGgm8Gb3zWlExtzIubjLPdYJ2
cJZQG3oXE09z8UbjjHBo0xRmtV+HfN8lU5i5CP/qrjcv5JTcVRViagZ5vRRJaRHUW+ufGLf2tsD1
+5ZqvEBTCQop136C55w2GoGaG2avvyEsOjv9urPHyj3YWnMabOfZQ9hK6tLcQfUkZ573BQy6wkvU
xYa/RHq3N8GYonGMQ8/MNvZUPI1a/rVLBNUZhAjTysBLk4NhJ6eoR3CFF+0M/+z6cauLg9cszBpj
qxt8OEI3JJfEgriyNpGZDpR62t1Vh4runSWGL9ls28PYJMlT6tQXcx3GgEG4eaCbcUZ9Ut9HM2av
Ok7gQ7nz/gzWCj3SJ6WftVa6sVpkfS0nHLRWbG77/rr72LlIz1Q4b6WVgptxqmxg7xQqtN4FiaZP
M/NG47QCfrcidVN11rmppzdPT5swlssXiUowgTiFm47NQypXUL7JtbdV0mHgaBtwCyttgwVW+AAJ
b25WLyk344AZy5wa97usILbcGe8Psb3mkbSr5p5BA8OTE2egXWpOQ/JfxjCZrAWVqjxn9bKy2K1Y
vozSfmnMgqESNE3jFvXMSQm9edbc4uwtZRygsZLManbEl8WZmq+JF09UZZV+hr4ushPeCfZCKOmT
W9sgwxql4hIt2daIEPcP2ACWvvjUy3a+w/cDeYx2IZid2L6ZTaXvTWkurxO7/xMkWhxmLbi9TI3b
EVcVNNgk/MFyW2jp1EBg2eAgapM3CmyMYHGfpA+dJnQcaUj++8pN5mCqkDUfgRRgC7vx64Bm8cbC
zjcoy9tGmYHAqhvvM6QXHHPeM7UrchENIXqRstZdmP7YWca9NbX996oz1n1jxAd8bmeLvmWvG0lx
yRCUoAf7ktX5s4iaL3kdHyskQjuJqvhMOvMYgker0Bvr5QsXT9+tFNShVg5Xv04zaDdtPtajLxbb
ONfEOgZJzip1ywUBH5qH5IRfnCU5tFgbBwtRtmsa4VJIe59rk31qPbc+wWxT5Sfj8M1tRHzQeqf+
sdo8H47hOReXHSnAMqVvkV4nQa40CzxybE7FNK7vqdtnHTHYwHmQlA4SBxklN56Vpa+qInOiGhnb
VFZm/bnM2BAdN4c1s3/gXYiPizsbP6D+55s6iYp9RbeIbJLMbpMwxP0wJ3lgMybm0kNP8paefUg1
bIsYM+LC7xnWeXJVRLMj0tJ6VcZKzZEw9nUXDb2XnUtcLEXALHLxo1xd0DarnNrxYc47HeFIJuXL
XPb2s8vw3tRv62Y511qp9hKmMd3lLXgQ9LlI7wxLVl95cOLi6Nam+xC78eygNLQx0kXktI3OhGXj
mp9yjObWORFCpt8LlPt1UJXzTDBRKqbQllWLgcDRvtYO43VnDBQL/VZs52Q3meVdWpTJ60BPvVdK
re/9OrWnXObZGNKxe59UujZilyXLAsiQoYlVwr0zeGh7f8pG8DGFNYF6WLeeUIBJO6irVUeWBv1H
rZa0NnhB114MVHZPuQbwYvZNccKn0B/AalCP4Z06t5Ghndec6TNdkrYRZreumrd6lDhhI7S+45q7
xgNFpzMz0USmX2yU08fCEv0hrexlZ5B0jTJn8MwzIt7y3hy9KvTaCXPDUJtnrXP1EyUquoSUkATU
K4hjJryS2PNl/1RR4IaJfkX1hPCauwa9Yh5MjXLCfhyKYDUMyIUhhbC3ly+WQf/Xz+3wkiaetrWX
7Oqbmrz7jM6XFseELJmwy2+rYv6ROW16X0jMu1CKUfOe6Q3VRI+anmqebIxYtGfdsNIbOynmG7vt
bGKFLFx1UT2fTWPVtjwj+cZ2PGTK62qGA4EzL1mxMM2R8/8WIvrR1vt0j5J3RZaT9vo+F5bCvQoM
jyr7m7AqQJaEdmy1iynwFJheixHD1wvnUWDe9xvV4vebQF9a04ifEPbYhzxejUcCW9Smb1HA65Ma
AlXokEeJhT+Bcgh3crNs0MqZNGtchw544apUAM5r+WZ05fQPbNdPyhRlmNQMIR1ilOzU5jUljxMf
dChWNg0AVdMwjAOjgAESnGUIIsSqd51uz4uP0ET/zjE0b/uC6RH22AFiajTpTNee6SuKOzBfb0tj
RuY+HBDawQnRhXROaQ/o1iaJ/MbcuSsqFs0n2SXKd40IZpZJyltyVqjSHajvZB0v5bqkiHkdigei
fUIm/mT05RKCNdWjW/QaU8CdT3ZjIk5x1t1COGfAoSiwsr6n5Hc889G6EnpFmf5QtDd+NecEmqtE
Zzn26W5RpekLTCvBIJA2oZTWNzEGRP6InEtTGyWSSeleplx/llK5QY3K6m7i8r2i/fhhXi0qVUxr
p6fiTtlVsnVdpH7gQkCfdCy+3pIa3SsVbzJEmzQMngZS4i63DomYdbaiocWY2V7NGr0+rT6Tkm2/
Ezz2VgE2V2TqTD1R+l08EcE77Z0ZKVpsI8/TW7nv5pxfM2lELfs6pH62zkxzSoNGYfS0WqJDI6vh
+GjcH2wEDHYq5/K9tD21s1bnO/Vwd9uaKZdzBWjBbTEcVYy7ucvFHaNavP1Qe+0hTaPc95q6pd01
eo565F6eifQGuxMFESxOpRURj5fd65cCDeAuQ88b5PMCg3edT55O5BjNa/M5H8vrjCVKyLKyngZa
QB4QJ9tNMpUQOOhwV1rkG6bJfSahUAYcbkcg6JFvHlch4oRy4+pMkMH+V1Lwm5D4TI+6ZIge35JR
c1OqlME+mu7UPhDRqN1yNC/7tBs7Otx2QMUY22wGE/KtCmHwQK++w7t376EXOmq2V4DUFxbFb0r7
B/J6KCdVPczIq8ZY2HRJ7BFyAJEdV8sMHLwQPvVRSj6XjTwBH93O9RKN1SuF+ckRSxnAdbDSq3qG
rcc20DSiAoJb3Vcll3w/MYnosiJYfpgLNYYaI6EuzuxWWxJmmU1KowaUUPT87+wovFYl2u4oWQIG
duSXWcwxhVtWhYY3r2SmDOaeBKPHce31UMzymk9Q22cLw1yAohnc2MDHRluf3LRpeUY7dWvnTbFN
+zjeFZF+m5ftWUPNFpg6zjhvrjkYAWcOvUDetaTe8MnAGgfRUPbIwcpsP1up6ys3Wm6zqM5wfVaU
hdPopyg42dmE2rBrn6fqCv6jrO07hDNVmbvHYXWNpyGhbSgUQ32HtIEaWq6G6bwG2u4qAOVMG3eg
VMOuQ5V1VzkknGTWoPxMH29RF3/SJk1s+iLSfKRo/dnkuoeuVd7UZvIJ1XsfiBn1dWNTjnTLcAF0
Wx97z21OPRmPjdG/zo5stznmXmA3RrjMPehnbDErPjKoPiI2DXtFJ4Yv5GFmCw1ENj8z2vKrnXKK
O8ncbJG9qE2Vl2pnFsk5sixzM3r2ox2Pis5D7p3cKjZrLsVWxHXM7WifLZefN8wwlmX1qctRZU62
sWw6sALbxTDXMlZgY6JK2btLnqKxzctD1Cf9s6vMz2u35ugZ4B4qa0B8qeR3nfnIlHJ6FVguD96y
5vjb8ffiDi/YImTc7BtLgoel6aM5z91bZlU3jpEubxi18mOUG/GNbmReiJuQHNu6e2v03KBxszvY
1sW8Za6E+trNdb5daTG/ZIWpjhWeh22NMfGx6HDM2R2i7FgTqGRM28CNYd2SEwDFLWH+IOF9kz6N
kwq3oDXqgeGYt/QWJbkLoISKgdd4k/ZOZN0Re0q9M+8aYdzH2rBlZ7xBFv7S9clJzzjj0M6lQd8g
O3a56kjrhg3+9m/xXOUcouX1pFK+p+d9yLl6wZqL6lRkF4OwCxo5NtYmEphkZ+0crSps4mEjE4XT
ZNQuTC63N6PqAWUHA/NkvHPWDCVeMf5wOIEJ4nDnzUKtGc6se5/x8EYovew7zika+4I4WmyH5IMU
uV5v9GHJ79J0OBWlxxNg8VTFGhcCr+pruxrP7IWvNkzqNholHr5Es8LeGVFi0d4iOS3TLef4Ct+Z
x5s4ln7WN+ZFmglEoB4/Y7ZgkRTjevRy59FslmkXL8u9jtKOQIcaVc8K57jmeUHLjv28afXqSO3W
Xu01RQ3kGKmXdGRwQG8gItCNFdX23H7x0v4HcSL4ZJFgetqIwqGI4tMaYQBFnbQGmB/x/rRMvXWZ
hbu3KmcOxrgUUIEUMGWBMUVfa+RNCIV8sxYp3Fb/nMRrBpK3XmjDrqWTyoIILfrGxjnti948FUPc
+UkOh+ksWhNUGCF8UOunujZ1f4iMOwaxIz0pwBxz28KFA0QXxGXyJYZ9T0G08xmteqsFKX3Xxss9
b4tAvQrssnyP6vVllU6xZZjIlfApbq3UaBGENkjtcnSsqY2JVEYtNK6xbnVrnW9lvjhBQtn00pnr
GDSailhdSxyaLXSv2+XelgyU5gizZvj48J1t02Ggh+TFQiiN4xJ37hFlwQRRlqRbgS6QXWn62k5T
hNFsLnamNbyovLhrgRN9BSh2deOne8No32pPPCfJiCVxStaAUM6CpxoqexHX3Iz+2RvcbuNaCqvP
VajfGPTVZUmRVK4v3kQABB0eUyAiDYbeFt1uRWnFSM0MiNlSJTVa16zWrih7NMD4A6UZagvVgj/n
K4tE04v0NnEFNzExneIbrsv+FSSr6qDc7Zjg1MU94hliB8QfqX9L2dNV2JlWV+60sdX0cAGfqndG
K5D9xEojccbr5AB3ZVdZdJjiZCRKNk/dBI3O3HIfNbOTO9sea3mxptiej7reqZcp4vF9yh2F3MQo
osHxa8eMxi08edrDOMiVpQZ+7oA3C0RfqD/SX2V+/yRa6eMsvGi0ddNwaa4drUUmLqVYvnr4qH78
dS7UT2K7jA+xXYu2zvMsbLzS+lqij5rVCdyOqURJvQR//Rb6NQXqv8s9ugY7/SkMMy4MhW8XlVsq
LKHvKaoznacOkCtYEPAR21OnHTP4Kid9o9hvvnVDuzhgepFRnld9LJsdcS3z/V9/nJ/ESRnXK/Gn
T8NoB5Y02NMuqmvqL9lysNnTt9JRX1Zz+UXO3k/yw4wPYV4aJUXuQcPv2soqKR+j6MUArEn9Irbw
5jZZzhrXW7Tnf/2lfvaUfIj3ipPWzZGirjtsboAXWrGGo9UZj/+zV/8Q76ULc4Ke7dZdNbZOSMtj
7YWo01/ke/3sEfyQ70U1IGIjc7hWCoIMzanATwTY6brRr/LZf3Z5PgR1Fp2shYewZFfrsmR2GT4U
g5owS36RS/2TZ+rjSFWt0isMcXgVk/Y+McZ9bjXhQjk2ab+a6PmTB+rjrD9IlIJ8rnIlv8381kZw
gvpFezGNbZt29f/sIfo48Q/58ogOgqHQXe6AQSy2tjFgBfZ//RD97Bt82AVmsjnsRmQrxdmV6rb7
ercQVLFDMbGEdqdHRIu0zS9yAn/2Zh8WeY5eMrUHbkivbCYYCrwuI8kIN0scp1uvKSugKxX/K/3u
P/5tdEH/j//k79/A3Lo0ToYPf/3HU13y339ef+f//Jt//41/7N7ry1v53n/8R//2O7zuH+8bvg1v
//aXDeTzsNyP793y8A4APPzz9RmucP2X/68//Nv7P1/laWnef/+NqLBquL4aW1/12x8/Onz//Tf9
OkrsP/78+n/88PoFfv/t4X89/m1fV/Hfjvzxf/3e+1s/8BK69XfLcsjik660pHFdG9P7v35i/h1H
hE6imena0r2muVd1NyS//2YYf7dtKfCYCOpZUkPYcfp6/ONHOnpjFLzScFxeVv/tf3++u38dNv+6
Jf9fwyb+eVT96RAQcYLsmLE5x7J3g4I+XOaf/nQl/ninv1VjeVenyAp//+0nu5n+YTdT2J2q1pjE
Uc/QhjnaA30X2SnRL1aR/rPX/7CVKZeggDzvxTF+Gxmk9R0Afnwdn7uvCINSHyi54Qu5gfj0q73t
J3miH8cYeqLJDOww4tjGK5IDCm/53ZJzaJf3q3bCToUi7P2vr91PtumPEworUyeIYOWttPgy9Hcu
ncpfv/BP9mdx3Sb+dLvr0UC3TNjrcRgJXNU6X9r3pGb4Wjn/It5Y/9ln/7C9paanNDB8nqiX+TTc
EvTETIXuk2X6+V2xb16vJAQdyfe//kLG9Xb/NzXVx6GFGk5SfLSNfnTG8pSvzk6l8gY36R479+1I
SoeNvtMkz4pv/iXuJd+4ORmYXSrm9hmedcj68hGJL+lXgKBx+3Weml88oj/Ze69byL9d7AZEz62F
QN2Zfb5CiWjC0GesvoV5Yom9X7zNzy74h5JHL5Q+RMRcHpPk1Vo/obX860v7s9f9UOzEFYEiJLSL
I4ELfqJ+zP3LX7/wz67Lh50hnuuZiB4+8Dia2ww1uzl8qsn1KqTYJdkvZoG5P3vUP+wP2OMNqO1V
HG3z3cNONwyGL4YFk9DZQxDlj657lR1v3HEKmBcW6HVxUwMnxvr4/F+cXddu68iW/SICzOGVURSV
JduyXwhHksWcw9fPomYG8GGLImCc2924DbSKlXZV7b1CHAIbFIJ2KpdG29OoeCQaXmJ2nWQmJQ17
KYeKVJsaNUQRAc0D+SzZErcFPh2iiRCkWXUAfUHcylDoE6ClWGeR2mVkU8iAUTaQACmeu/5FpgKj
ito1yopl+QaJbl1o/F1PJ/saDEWA8vTKlfSw7nYteGVhAux2zRmdC64HciRSCCGWCkVi12k5yiox
jjWTgr7j8NJ+gB4Dlb+mkKboigDw0c+YgAkN+01JkvGs/RiUF7AX1Iorjo8n9X44Zqa2jElLBF8e
CO2Ew5OYPA3upggW1gt7fyqZqSMjAW8triNsJBFKrDGeZ0rj/zAlaxDpW0C5Ja9TtcuxtcGFDoBx
rVnfhP20AYkwOwgFi43fcbdSiQQlYcBMofmxSkLWqSUCBC13cjv2zWNg3lgv2ZHdPyoYZRJmQYHM
a7j/0U7TZIbSrGOUCsQRpwQSTlpchwEGKry0ENNvOvj/DYHILf4bZ7BNu4GhKtrhZPcFSB0TciqA
Nr65wPgPCmX30TfYmQ582fZ90e4awNK6WLBRhXUAmQD4CngqiNBFNf1CpUiFKV+190Q8IEvhwzi4
jQlR3FcWGWgUOLWUlTVC1go3wnVfeQgfilVth1jg7piABiK4aFB3EZENDS5eyAPfjcQDCg/gdWse
fW5hog1GDgERMmVQcYBi7eMFeD9cMVPnSMj91G0dY8zZGhyJAamaJUez24v43gBPAzkTDWC/MrQj
sYwGXUJwKEAm578o8gp4O8ky8MvPfH6q+p1Hrgy0CmrPUMDeYCHTCRdcNZA/xxQw8GBanbc2CY4k
hnIJpHUStvqbXQwzdZ+E8wwMZIFEd3BpXnl8BRWdz8dDez9gM8rkJFACVK+zhMX+i9cyjLwSaRvy
oEXKa9AKFoTG5+LH5FDIWlRvlRanTUXtg+CLd/ciSDuPv3/mrshMbSfDLAZGuMfaKMzEbmxuRfaw
iznl+mAQI7GQ2H0pl86du/cR5j8elFGWkIxBUyFFawSaL40AnhHtGwz42kP7t2g79aKEAHEJtDha
qboXnvqmamiXLHTg9sq9s9rlSfCCdo84QFYZl0+nXQ/moGfm4ITbwEIB02jNzqi02GydRfezcRXd
a28SvnIF+Ba66dAXMIcCnrISF/DgPgIw75npum0BvikXvhXplevMxiN6EClbN3wOQtDqA1cLqFJn
+EirocJduyWynCxKyYIjiK4WyZLBEShrJOwqHWAFD/3sIOXWXnWQ43rPxxeaoAQWv5c0VKXjDcDy
KkDi0LHD0W3yLYqGcNp+vArZ8UJ2r6Pj0v91+aYaqYt7V6IdsnG3ihmsyRmNxzxKa5jEH4g70wf+
3G4gExiqkbyByF2erkpXl8H2gPLzx8J3yDPfMQlnEMotQS6JMeC6bEWH+KSYgx068YpbdU7noLhh
lBYxfb3RWpM12U2L5DMK22pypFeRRZmPv2PmVJ96amaAE8U8ZCzw9ES9rQ1NgGocJvugI/FvR4I8
iVt5NQwUQPc4hn1Liu3GOz/+8pl4iJf3PxNZQ7QuizLcR+BtjuUCeumVB7yclYEcSYeFoDVznsmT
+ys0iiohIGDOR94nNIhHRPvjr5+LhlP3zIwUGdD+uC9AEdMId95K1IhOabmOwpvFaJ4GWc6FOZ6J
6lPDzLbzGWQv2cERS6B8EklnUWdm+afHPeFnxmhqlckJAhCsAcYo00kKBWgNqrgGSs8mBPEdd91t
GDN4l84+q1YbeB8awTrWitWBV2NbWLNmY3h29Awk5ToxIHBhcOt8oxyldX4RzUqLtCWHp7lRmEQ4
oMTdlA6VAS+pUK0hXs4DrSgAK/94GGaWozSJKzTNe3zRF3jpoCQohRfwS6EiCrD/oLHt1+M25kZ6
/Pe/Yhek6FC07NBG1lxbYEc94Cse//JMVYSRuMlPp1FR9zXiQKGHu8qutzlOmmYdncD0cJaO5Zm0
BDM12fSHBsKlMVqBRprKaoyq7E7jgVbrKVY7tRGNhe7MjdQkOGQVnnWjCDAOT/GIYuJaMbuVZwVY
WeAq7asnYj1uaa6hSYDolMLrigg9EvNRG+xQivvHPzyzXKeem9BdBnFy/GHP28ft2iu3WXx6/NNz
Z+DUczOqoT/ctBgd0QJO3Uotfx+ZvKGYrl04jEV2eGwb0RbPXrOyQtPfts5fZ2ZqyQn8IhQ+xiXA
HkWL3paW4DQOr3fr8EIhAiRP3evjXs4ttqk9JwQsFA9CaGjJqjbNRTFjI7YUjTarne/gtWTKS5tn
5qUpTvY+q4hQN8nRUmdKZruFjanRmMXGtWorsDIjtGHYeWhOw5O/XhrHmXU39b0Mc9zTixJNxt6x
497y9vvxqM0tu0kcgEAzxG0URMk2WvOtrIJpFKGy//jHmfFX7ly+RPbfKAMRrZyPUhwVvdUawyY7
l0/eltfjDW8mRyQFqAXzuLnr83+cLz1/cKOGHxxkzYCibU/us+LkT7KdrLqfZAfwYfzJbIst2VYL
y21uDUwCgQ83lUSqMHBpHgHVSQx6GIDCATpRKAGCK7UI+vBdIi2suZn5nzphepXvBiRFcyK9B4kf
BfKFOeLHD74zR1MDzKwpoT8KMKojqZUeq19QPMcfRc3VDxA69FL9Rt4Ed5UOf0/Ul0at8EfWRVxc
wOBRMy2yfKNclauvSANkW20XPmxu8QiTJ1HsByH+xw0OdwYld7DTNd4HhmSUV/HanLIndsE+ai5w
CJObQk1lpM55NNSuO7PfknMBZx4n3DBrcQWPnRM07V8ebwh2XPj3BnsSObiByUF8QzTMjcJODtxm
n6+lFUiHB+FUYkSlNQQLjcIKzuTYq9lTvZCuvgE27jU8rqtfV4m2ArF6yJXOeXaAfjRa7fk5xjS/
xQZQAaZvAsxpBFqlRmqtvz6hjqNF+IDFQDC3yCZhBjxdoGdTDPGgvIMMojbpYFZFq3XQGyq9KxVY
PN3oQXV4PM4zUU2YxJ2QQUG3AV/FEQUnBku2OzDJx99+enLTiHNQgaoMkYZ4SC24nMH24KUIC1f3
W6Hu3jxNwkoIPZAIgAQcYsBKf3xAnlTrgFlqNKL6xt9cHpmptyfhaC5LJMwGaPijOB5vPx6bmSA1
9fCsoN2YuFAmc3hZVgtqE/hvf/vhSSiAKKYI8Yjxh7NDAhRotZB2mVknU8NOSGnF4LliMhOwNUaX
sAR8giXs1NyPT/Z6Ac8VThnjlwwKMeh0yOSC55IsHAg3dMedlXJ7nv3a0bTEtp48XnljkN0IpEd8
aJhQ8aquQNyEj5MiPCnASwqxB2IjtjJ8YTzmFDEW/L4iOJwMSmDVzDqAutHjSZo5EfnJHodSdwoA
Gz6oVg51+uOClJb57Kr3YrVNwHukXypu8XCYa2yyw5uRlApOUO9AGopZU8EbB9XnQX6v9PGZEWuD
JcavEW4DPZ5nCbOGn7eKRJf+uKtzUzsJAl1TCH4WoatBvHajD6++FtTX3356EgCqEsVVkFjwZOIg
JAeh5zg6BVAQevzrcwfQ1AI0gnQbAOhs57AFVksDPjfAiRCsBykyV3MGepy4/dFjAo9+YXsQ6gso
Lnvw7gB7veU9tcpGfitIA0ywg06eHo3WLpQI2QtuYWxngsjUQXQQmVKMofPv+DSqRsTuwCV63Pm5
LcNNwkg3SHlEF/jp1Mj0Sk93UBY9Q3ltG1qRavkresPgBI512HAsxPPxCnFnk04dQ/kBypdwmkCL
YLn0F0IB8wd4e7XUpRtS8l4DkyADm6Q+EcfI2GKtB/wRwCa9K1bgG2owPwD0vbSgEflBJdALgvdC
LPwk0oVpTUjDq0EMmSAQZBsefKpdEG6hImKMxIiQ961crOyclrY+IO/8wvVnbjTGKf8VsgqalOCt
x9B/BMw3HS5J/BXDeYMHtePxDM+tnUkIQs2yzkuO7h2GBoW/eqfaBYjd3AODm8SbCPI8fkAnvVNr
KM2Z3YbXQgOEJQ1id3phvGw4rbDqvx1L3CS8DEwaen2GXLHUNFrTfPnVswvS+eMxmg0BkwgTRFnH
dASzkBu1wa8zu7BdS15nBwgyGGA/bMSrfFXWtT0YrvoOwb2F2DMzOVMDUo4RhgIC/oNDs6xGZJi3
sdXCvM9dm6Y45RzkAobPU0yP4VoQidQkQ7BcdQe9TOPxsM02MQke0IQD/TcSxmHrdPqJfUK526D1
8gw23MLUzLYxbpxfG4QCHKJnZAik5sagUy/lEYHXGIzhaVhuY6YQMUUgKySET2Xudg4stzQUbiA8
TqMUEFNq7YbQbDnyOgjmOoRJIQICW2M2NdnqICx0cebknEKTIe3jVVDnRXUAQYqC7WRlyMWw8MqZ
e8ndEmC/xq8msHL0W5DteqszO53TYfeDWWqM9TtMKNR6abmN8eRO1L1trV/tND3eAGmCdsZosKdU
ouM+ZYFYoxbIXy82M+7Ie81M4gBsy6FdmI7d0RI912JL0gq0kCwu6rnZmISClqYA6+Wx3hL/0Ans
Wy6+u015fbxj5iASt2P41ygVIvd/G94t4dUqv1J5uAm8IwPykwe96jQHxjTXvAJ0HmTo4ULgy99t
CMlsuoO0D61Cxc/woIDgXkjUaDnMcNhL1h0H5UmKwPphLj10RAvAT6A253SkgySrp8YynBTcYe8F
tiivYIYU+T1A/xRI1q7ZS/AugDI9mKBqNaz7BkJ35VOMw8KVKq2kjwW90PkbNPrO3E0h07DMiAso
qY9LBJBms9JBfVWhi2ChsqjnemjLKqTatAIVj8fDzcysltvR9Wu4JXjc5L1Ho5YI6p8onT14d/kC
pDLqz9TNzdiPAHV68xYL/DPxnJkEK7+jKzfJkcuQKYi/QXdtKZk3c024ldB+dSSEmmrCKxQSPyoM
TM1Sg9iG6q0BIdMh3qHxDiTTKPu4MGwz8fAWS361Jild6LnQscelMDd6jdXw6E4t6US/uuZmAziJ
2q78bf7xuLmZHXdLdv1qjYoJ00OsHDuOgawa3Ca5FMXvcAmWNHe4T6HFXDx4IHqjN4UOARGd6PnW
38s2f4iteEsZEFC3PI0zYhO6Iyf/Gzf6dCH4jufgvQU/CVYinyUi1K1AWgKuk4csHIpjWltcIuZH
cJWlyDs3W5OIpUQVh1cLMsrjXDU6WOQmp4erUvMMiFxauQ2snkUcGI4ubKuZCZsCkHOJLkGyw4Ay
w0ECUIHOYU8Me9HHy+G2We6M2hR0HALYFIsh+iMeO73bIBv4ke2b1Wet13Z56M/dFlaB5uPGuJkd
S0+uMPB6A760qntHIu9RAHFmfs3Bas/tL7L4BJnkUdBeZ4sarMVK62E3nEO0B6qmdgCBnFRAXSOu
rdgPHThmYNGCNQ7NG7AojlC20+PiE548ILF/d91KSHbwlGXcDLaLot5UNEwiIbkPM7vHXWHmoh09
iT4QempklkN2JS5FfYBajiSEOsjTehO9EZeBQe1XzXoWC493WDBCJwe8yqjUXGUDY3u1r1M77YHE
5j5CNoDbRgixW1hOp7jcMe9lsfNCaOZVBkuDeCgJRkVACxTtmoLvaUIsv6hgMhtpeXPJ6YMCXVch
P9OQkPKiL66BiF5LnzooJjJedvSYTA0jxqRj+EyMnHsKBqsuC1Q+eNRBfuDAuo7gWVSGr6D4s15t
BDLMY76gGQAlwBQl633mvlDRAd5daomXI1TjIfwAOabklaE6Las2SbIuIwYykinEdzdCABBmdYqg
3F1zgeZDeyfN4ffpASwRPQ3CQUqRI5G9Hein4NEr0FLbu72sxR405WhhV8vPgbfDmlSZITSgHQEh
IpsvEy2CTkUsVyuZiNAWoozBY6F3S3QpRfaYeW58GZIwrBYx0t/eQVOY+eCLTAAVZpww5aaRtkF1
LfmFaDWTP5rCxAHIz4U+RrRqQl4NGSjuQbM+zrYpeKk9vDD9LIb50R/zRfR4j/wV9V0uTEHC6Dsn
SV5jshVicGfb18dbYea0pNl/f3uUtxqaFJvaBevTS6HInV76IgdDmSwEqbkWJpEdIp50WI9nSjns
y/xNDO02eI+WkgK3q/+9EDgJ6Sz8iEAzQgiEDZHea72GuqCao+JETM+gNMGARJ/uaVBzR/4u0VpU
mJLFO/bMgQlp6X+HDyTfCLphaN3f+DaovHjcgQesUaiHKEbm5LpgvfY6p6EmMj6FqYWlPdNregqv
bjkW1DMReT7EGb03PAcyHStf89RPSWPtSm3GFl0NcVcXzVSHAeviQ/z+SU3/ByidZQWTFF7vINOo
d1B+E3MMPCwMku5EehCoHy/MmRBNTyHSBVVDc2QsymbVtfVe6fzgtrSKQs8ox6IWDKhCEcj3P4+b
u39QQ4r434lMxbBGlgsZmjixpHrQoTNnAvm3dE2cG7TxTP21hWuIMya8X/aOsmItxuS1yGxWwi5Z
ZStvw1msCevXXfjCXR735v49h57iipkw4np/rNfRQbZjeH5Vwd1VKCvIgkDGnIPaCUzzHjfF3X84
0FOksZgGVROxCLMSt5Fx7lHK6CgNPyJKgx6CmSkfbbuBGSGkfPawLVRx1gGaPKrFQdAJwtm9GcIJ
JGkzk4a1lwClCeSsIEC2pUAHgDyHVeDwLWvw02GiEYWbNinNx58+Q1KAq/K/s9KJXQKFbOxeSfyE
XD7Umzxo18IEcYDJnf8h1zjx4fJKIM/W9Gc23ovZF9wtNCg1Qw4Z3BS4PrJh7iAtqZYl7IlqI67h
J0udu2gn0isXlJLHn3r/7gUBpcmXdtRI/kdhjwfQj1K5ReTweIb8N3zSU+zzwLteijva+H5h1+4a
IcQonGBT6xwww5nGL1TJ7x+Y9BT8DFCkHEmwL3Ky7JLKG9jgyYEWDGbHrNLQdlP7T8M0xUHDwcn3
OwFrcXDtvGDUGjecx788c/ul5fF4+7WDvbQIipZCDyTqTSze4UmigItXKG9Rakvpka3M0gUVU/qU
3Wd4QUBrM7CgxLaGz9hrF8S7pCl3PoMyiORDl3vUQKuvPPXulqI2RKUB12ZNkaN9GpsCfHxAiNd4
Fm5Yz0ToIbHPG4+7MbOO5EmYg9weFPMpenAUGkkT10Qd5vEPzxAuaHkS4dzo/8cn0yHIoNN4Pobr
ymF23QkKNcOuWeMurMNoU00sfkcB/snt4fZuKAtTPxPAp9Bk2WegczTe9urox4X4jAt/3frwuHNz
oza5JEHoDWwA6Gk5kgyrzwO1dPn6Xyjjve03iUBDRfv1oOBBXzAsjICge1ecwvYtZvawAoAb+4hO
/kgKs/ZWjAsfzLejAEeYNSc/9cm6DnZRBqmlNy7vQaAiGlHUBv+QBtpiQSOTKcgo/0BOEhKS7/DN
1EByAtj0Fd52NGTzhNAqc4t4CWSFUrWCo1Qg1zokLWoY3f+kjRMUUKHCUw1iABBBkcto2/XfLrWR
lbVfHBkBhRidyXAfdbJkSw/bSHCq/rsqIJRkMtSrGJ6DAYKiZWAW7TWXAxuO8M8Kkx8oL9y3vG8I
Mbw9RMVkqg0UIiUpPAq4upRk3ecmeynE177dE/LS1wbIWAo5C/JbBesWUfeaF/qCgIKXTqHJsgjN
K+RpIQxau7bsA5uIDVqdAi/Fx++gSzMQ6Pmo4CL49V4s9ViEfr6oVZysczysPxowqVzIIcEd6SMT
EtUHrzSoLm3l8HAZzo0gO2AQ+2yTt6ehxuPaO9DJeUg2uWvT1C5MVl68yfJ9n5+D3I6ijehTeitC
Hx1WiMRmkXolBgHkU2n30ImCWflTyDsZ95XgZQx91iE5tw0MzjOdHxmJ5ZcvGyEcjHkZQp3STiLM
tWeSN198gWYpZKKP6D9ffz1e3DPYclqcnC2EjWguz1pc0NcQ1dTwRl9H++4l1DgL+GqjsviVsPQY
mCmi0lMkWtl38MQcxjK/hvIRGovO0kf9PbyIurIND50lO/6avHGvvlUuPNZm7l5TiJrfcISpGA5X
uxAcjRxZXzg3QJwS1r+87KuVvzCQMxFoijjzWq6v5cpHWV9p9bqHkFjwkcjPf5ulKcwMzkwCnUmY
pcZs7H6XruN1h9ujYnEaceQVxPn2vvW4rRm4Fy1MTgm4vXpDKqMtWhv0eEW9tBZQXtr4p9SgrKgB
FKEy2lNswo5tFeiBCRV4A3/hwUHpjz9ibjTHWPzrvIX1ae0NUoPMWfZawFxh6DhIfy29n8bIfS/u
TtZ843EtFNZxmvubzkQhCzUYF6BERfsuHOWEa6iB7aexegVihWwEL3Deetyt8fPvNDwlcvAxEl5p
h4Zbdh0q28FbWOQzpXx6StvIQST1Pb/D+gBFUcE1GfYMsCXXc+RSOVxK2/4CwViSn5lB3XKQYJde
KeGTgWKZTNt++uwhy0rTxc5PQLST3iKmfB6oXKMKGSK+Fs8VCxepuQEYd+mveXXpqs0CBuC6uIOA
nAdBv9e/jezkgpbDlBluhxiAnlLUDDbJbr8EQJxRLKCndA34SIZ1UVaDQ60EVQAXoVQ/RswjYKxO
AFxrgTx/eMsufC1ljmdyu7AV+negZDFJeClDihKUb125MpCevV3Peb028420ls1yn6yXckw3lN29
hTk+EH7NSxiJyf9iLD0gkbGSjBTuloIVKJj/eNCy5CPjD4GSQdJ0j/FA6i/XU/eQImcqwm8z9n9c
ettDRZXGda8atW/7z6zfdQSlo1aVRF/NynOWbalyp7C+BpMVMwDbvolCyGYPm6GAURnr65K8gyO1
xtMsXNc+avrDLw8DPIaBZvD2ArfzA1wzlqQ15tbi5F6niFTPxO6Ip81PvO8gYbiwy2c4E7Q0udeR
pmNC3sMqH5fLSF5J9NCALToyNC6qvSNSFroSVmNlmr+GOwWKy38DStDSJLRxcDmn4vFFN9CfqX8Q
U2Zh584kFaYck16OMqqm3N7hPnvhBb7Yggy9xAuTC6a0CPqfCftTsgkcHj26ha6rU8q4k/a4/yYv
DSLF4xgxU1elp3wSWA9zsCziO1B9c7XwJYdvpUCDA7nuoZFc/kY22qJSCEjXRaYJBafGEH+UCLRp
Cio9VBnsEDzqrS4FbEfoDzz+rLmRnYSuAUSzGKzH3pElyFRL4Dm/wL4S9rQGtHPt8Py4lRnWFj0l
nniQAuQFSCODUg0teLPaF/vAqtTcFs16Hy8wkWaA9/SUa+LJbJBxBVpJNsCArcfaGq7ZqK0hEWlS
9uIlZVzPdwKWOAlYAaSLexLiJsldy53kwKYAf3nHaB9/k118wEV/1W3pVbaVbEWnLgtjOLc+JyEj
5WIxp1L0LjeqjWSOzLdmFYIoBFc4jV1F6zhRXeNxY/wYLe51cRJFGprABqNGF8Xiy21gugCnjo6H
StImlBrI/70qqa3AVIQg18b7EF+GwF34LXcnAUWeIQcugaZNoUg2XvfEimvOA92kg51BpSllb0Xy
FTLAkILdU1SOrFJgtMmugpUluxvSgy8ZPNRTGKsHB7sML6R979MlqM1M4BUmc8elbCbCZA31kyre
+rDKkaUlDu7MBE3B+wKKi7ChxL1R5F4TSLVnIO7ISwXkubguTGaEExJeLsdfH+N6Zw5mb5Qqo4YG
bkoG8DUAC7U6kLe4DxS3WkO0WEqeG7NJXGczKEjnsF9zmjxE2S6Ao4a/sNDmwuINg/Pr8A/cVOha
9hYZcgNGO4avdStZl1FJKHVZ3Qm42EN9fgEOOfMgmwL9JeitEikFbqgyG9QSExU8fti7LCHnZwaK
n9wwO6WPaLFGZ+L6o5F3vbeELJn77mmYpopCySFY6/i2YAIZawD5akVOoyGbp/6g7Lp1DXmRZjE7
KeMK/zUp8tAh+02HY3PZRriCGa0nqGqBaGuwZmkXKtw4TSShUc96HG9mAIT0lBTQS5AZ4CQyIsZK
9eKpQOZg2p/aZejbTND+L8pfgAi5iBae3yh136kbSMSrP48/fybHPOru/R6vFgp+sOTDb9OoAXrq
9+vuaQkdJcytqcm+d8sEhlhQtnBaOMJ6BL7MIkNgDlRrhag8w/+lDI54fxnw9dLSbLRCBxZIhL+N
fMggI6jC+sXqydEnF0qGdlW8Vfy3rn+HknSc944IBD0cWYwMarxwSKKMjEG05pu1EAOPnQ5VoDKB
n2phCw50elZEcVWnzEokAjyqB5Nrq30TwdFHWnlFD+W+nlPhJGOLHnKgMAiDZwf0zDnLD1mz84UL
D+KHmruJuEphuvB48G+Apztn1Y0g+Gu1MjWsL0iL0b++fVw84/tls/bVswfc5EID49lwp4Ep9wCe
jDTnKwGWzvUtUE+WZW2efr4e//jMBWzKGuBLeIDDbBLQlkHRe2UvRVf46Rl+9MEnX8NgPW5lJn5M
CQRC5XJ5m4N1AiciKxsSM6UAHCGoyomnqL8+bmTu/jUlDQQAlvIdwUQ4yJmqpTpgrAaEqHWiLYzW
DJyd5iaRKWRckQ9H4Gcq0JrnxqYY2PB7VCOdMhiyEsRMpQvItuGO3eEsHCPUH183t/LMr2VGlbQg
8jSFQioHvV3llBFxYYHNXBy4yZ0kr9uio0F2d0L3LHcyjH1KKB6nS/tjjEL3lu8kOgG4B7OXGh8u
MhbsazuYHu39c3Bhh53Ymz8xvDj0xytgriOTWAVzcTg0dR44htJblyDnI+AS17lLGawb4v5eTyYX
kdjNyzYJsMAyHf72lm/j72NmUOUBf4TTHJaBjzcur1frAmx2yOOZyFGq76GZoY/uwoDORPspH4Dq
0y6kXFTUXdlFmYPWA+7YdWCrATnWYvGJImwK4XnzeEznkuRTioBXpwOMQ4APYLk128JOFDZ7EvVE
UZI2gKIWx4WaR4klZIVOgg52HdDyh1d3Qp5Dd2Fe53b2VO+cE2FXUAaIgJV+/dhfTodXWX06L2zq
2+a9M623IvmvnVWQrouVDDEwS1wLzhvwB3n2ObLjkiutfHeQVA+rEmwbX4NFjpHV2B2DCxe/PSVA
mp5fw6BZVyroxYK9yTHPvNyBW2dT7WdCTmHXvMJhWw0V0XGZ5qNt3sPyDCwCDWJ2AC/0AXYktbzw
BL2Fuv90hVGm9xhYfQeumymtQ7hnDk7VPfAGruwZsfzVSBQ0olYFRB+ZDqb0WCEKAGlV34G7hPqR
ss5CUa3jd8LyQCKQ0pSgp8FkLEozZEVSlC1QUULRKE8GrQdJv4IrECS51YzLVMU9K/DNECgrailo
jTMwM1oiqdw9otCnaXgKgbfjGBd9At4cdl2w+YK1bHKg5EEVQSYOpWFB1o2/F6nQ0iRS4SxMWKVG
SzAMiXxw+OG6u7CLxo/9z8Sw9JQ9QmKuTzihwJudOQjsmeSvcCDUC2istj3ZFv43VWzjEmaBjVXD
ZJE9PW535uCd0kaIL0CjgODpFPtbmLWrAiJTdo4Up5X/ej25vRh/bZ9ekMUKOxSya2qhd/qgfn9/
4nb7dD4+7sPdWcHQTWalKEgZRZzcOURxkYM6VdRC5X6uJMdOzovUGwLJbW9fPt77iY5LJm4NeGkg
YymqiRGpOzz+jN75m8QUfUuz/xqrHJraBBgaVMpgZ0Yn7133lP5NkoSe0kYUrw6yhBtfTcKJcE+w
GoKN+uMpmDlYp6QM+JrSpIoGiOwwe3aodVk6FYm3FN1nFumUgFHGRQuzSRzbSKEjXUzMYSWPuHvr
8/XJNyjb21OHpczSXE8mL9ki7ousYTABVbPmyKWK7Jx9ejxIcyfl7d//mtwiiIoKQs6olQTU6KGi
+kmucvRzAdGRYXSwgiULF0D3K+BNmflScl6Lk3TNNvU2ZYaF28HMbrm9Un59BJE9piIinuq0fKXS
57g8P+7d3O9OonBAB3CCYtA5NntOONuPV49/l5Vv5+yd2HjL2v76ZL7lkziCvaSjYP8Veh1bLQ6i
0KA2DKRyQ7V79U55ZebCjne1pFHhskvhYdmpAJ+JjZGWpicfOKKzwLH5K8rXBljh1noEQ+LcijbB
Km23ebgWZV0C10GxallziVZ5VhiYSqDCQoiD57sIKxOV+RTguJquCDFgLg/fU8r/Khincr/8RqU+
ZOKUcEHgVfaJsKrPmkq/iZULgbjKTw6LRwmqFgZATPAfZo/kq+CfUqNojW7fMlcYAsL+mqss8ScH
Rg74Pyg+CjZH9iQweagYxjLsMOFkVhZavWth/CRrDYXeqTmuCJnKAqR+IAIwvcBIMLZ36OoDLF+y
eocMYpGtI9GoOZj1pLVFDWZO2FV+4QpdOXocveI7yJUx6aZ57n8krjGlH0AM2WultCb1iRpp1m8i
8SR6CbYD7pSaMPQ2U3xKCtyB000GfbZ0I/00uQE/94isyaGFFxlsp2R9sKUTlIPy/CCInzT+s5g1
Cuj0Qkv2AhP3CFJ91ElOOCsR3rMDe6wtkhvYEMWFpCvcWkUBgHxYccIaFdZ2cL1/44gZ4kWFSwWM
wvHL4rkuv2Too7uwm1QJcDUA36qAnsQnfFi7QwXGR7060poLVEw7MBEgY1wCMm7HnsG2MJWCgvB3
2yq6Il07bMuQ3XjIuQ2CxfyE2doDCg/6c6bwxaTQmtDYj9KkN3yoSUciaclK2TC5qiRGC51JdjtI
mtcc2/wtbKF5sen9Y1NaRbWiCmh2qhGr5/DPHoyCWrXHEu7MJ89squvgGZFvQdkBjlMgAxQqTBuH
VG9PiaO85PIejuXjF+QW7An5a/fW+FpBGe1BqHYyNJHBbWBzrPVV1OpSYjMKbOrgYK5xggF7euHF
9SH5ne/43hhiU1LU9CMAq30wejxSYRF4UnyVZaAhhhQJ29hyZ8IXHmqeLey8dhGg0orWRlqV2mK3
6pSVVz7DChk7pkSnT8CflsWnG+t1qEIpQ9lUrpqmcENf97RarwOg2/U+eQ5Rv6lwAXx23W3X6Wmy
leHhltsDLKhzciyRd5Hh6A4bQZWEVpJu/FBvGLWRn5E8El6QtvevItTtcquPdfJZYvF7GgWe8GCg
aNqm+A+xeVRYdnrHotb8Us/ybZ8DxKJ3WDnCSZHgzWgBTIT/S3knwQQKabS4JFbG6J5nQi9bfI+u
IURuJbuVsP1W7E8K+Y9D3MCMMsRoqN6L8oH6uVdokqCBXOYqZ3EwugbbCZOwEcpLGRlYriwUnr7S
1nYx15GqXAfOznOVrrfF+MEaGvCvDfOVlauhs9znIjCpHsNfMuv4O7KlwKIlDSWi8GukdPZHTEXu
fmO3CJVV8bBrhcDMmWJVsdYL5ino/4ez82huHAm29S9CBLzZAiAIelFq2Q1CFt57/Pr3seMtJnil
1o27mOienh6RKFRlZZ48ec62TdfEp8A3o08dZeoy+pjQWMW/W9HsmFZy7MlYNlectdgZoV1FniAe
1falgPzfrxrtEMprlAwQEDLbdZ3jEW5rFl3MYz04yESwh8b+VLUOlrA4dJmSjbhJ4LX9hcyPU6Vg
yzEunekGQ+QWp1XcozHSbZP9JJ/RbtSEzcWb10QL7dSOuzJZDckmPYfviemYAISKjdNlLaw13JU9
vkbVb/HAU5qNRrDPNgNQ685UHJMOe+3ICnRpBntsbfbn5Kim60T/CLBlV43dAGuU+R2Q5vqxQUWT
QNA+ZYrb3085EcgxAthHKD76CiarMl6bKzgc+is69gQa8RP/SmmXNPbl/3scPvqHHNLvggT+iu9l
ncSDlR1qabV0TjE/GIrPvFPyZuzCNRD04GGNKeFFnDtCcS8i2fmlGm5z6iE7NXbuq4I9vI/GKhqd
hnmHcpu+RqeSnZ36FowArL87bB63qrHOk/XcnJbEGfSXLLC7wl5kd/ED2Znva4bJxzujuc2nbSwg
u/6pp1RVXWab801t3Q9MAyi79FbYY0LwB+EYh7+Y4s59uSVJYeennAJNrl6XbF9pUAz2TbPSbs3z
8Bh9zPKunvzmAz86zjkSbO6Y6q6Ave88a07RgcRW7HGlsdUoZQQLKcimd0VDcUaNBIaz31n0TC3C
i6it4svV0Da2pCB4HBb4+PIy+aJ4CtqZ3qwzaHx9TLyQJ1uWd02DS136adTxUaWtFpPKa/p5QR5f
xRpPz3Tu4NdsWqtd7Ha95kMjOOWz24q4Sq7UVaLe1fqxi9/j9GFI9lp4F4R3YbePg3OAGREDVkaw
mvtjWd5X6VE213m2m5ZtOfzhul8ttTeIbmOtnF47DgJG3r0ThnxXQkRr7dWlcxfrWGcouXAnMls9
weSYii9Tfl6kNzl4Ns31EDzPwbPUf2X8N0Nai325wtdyO2c3abDKjX1kvKtMNVTbUoYhHX6Qk0Qi
Zut8N9kk6bNWeXgqmSKeYmTiOFaKeAwoxrMydyXznpaHFwq1j084z/LZwiyZENLtIWiaf5bgkMrV
IZoRk0uhbaXFZulvRUXlm44YuJdrC6HGYZ2hr1GsuypzSnXcqHiYR29ziZkANqVLX901HIwCj9Rk
esOTdAM0t+pYZy58od1KteiLU7dGRGPTFvCm8JUcTW09iQ2Ob/qm6T8Dnp0pWduIT5li7aRhxLMW
NYrMkJy+J+5iragwYteIfxQMfzv8GANB31vxjaaeDPEmk4g3XAKGYCKpkjtRrB4qUzhFreDjSoi5
5Z8ADDJLuIO6vcY+GDPJFaZNI0hOlPAgaNLm1UczpaQBGS6A4LuL6Woo6M/4OGbcuGGguiGJd6Ex
nCaMtgTTtMkKD8/XYYQfBWrB/I5fpe+ZpDpqom/rBgyvNjF55VUFOZ7EL7EANxifS6Mf7FzubTPk
mtVqR2n2Kc9s5a9q8VWUozv0Moa97JhF2RXxX4DMyORVO5COkpjo/R8FF2+rf4m6k1XskqKz1Vxy
kukuTMzX+mJrxgSiUSVuZuJV35helT6kcunG/VlU68fYGF5ny2D7CIepCmWItCZ6tsQ3LoCg6f1E
zJw4lJ7lQqGTHT6ECo64E4/fHxRmDaNQWFd54EURhy21wzD1UuB3qDHNgoQcT95jc1lPEfaShi13
jaPW0VpvgpUQPpZ5vR+SVZoel/aPIrwU0XlMObxMZDZ5TuOGe1Pa1mJzaq3NJJsnWisrRHB4jw8V
Gzhr7uXoMeKZh/Feb431HKCUEraupj9FHFI5KlYWc8H6INiBUrlLgVmnla4jfnigcqGKa1FZL+1R
Fphvu/yBdG/8hUxwQzdNp2L6MrQA0cLyPlZeigbBf0RMRCSKhC8EeeyyPkvCyZhe+uqj07ZR5/d5
s+m6cxW+V3j7BMldaYSeLm2W5kWQPifD2EWXADgcKp2fNBT0lh6MaCcZh4aek6Y8CPLozMpoq82H
FWzN5VamYgVZUYV9ZWyz4Sww+VClTtniTJoMdjaP7wtk6mBEun2CQqpL7oiaerpVquc5uVFlCglm
2oP8re+JEbVqC9PXtBzl5GGQboZuskdhdGNk7bJw2lQKmWFE6LIOhpa4eYLC3dzeD0NmK8S8YPjI
wmPDJCvTRcMA1GceWsi/YokUpURHjt58eYHHk6Bw2vSuK9VVDassu6SAvIF5ivdd/zAltzkS59le
6iCR76Ip5shf3kVP/Aqg4wsPFa1r6RWbmTzcFxik6jfqdJ8KzyXjzMJbGWP7ssuaR116rnWJBODQ
SJLX1M8jcnGXrt9cB6sANXf5U2wiu+/VzzaM/DwKNzWrJneCjavxHuM3R0+EXdO94gTqlo1qtxna
YaLlm6wKHuYsqLERtXGfQ0pa6mJVL/XJMkEf6QTgJhJtOiVdl9rGyk+W0tsiWxDbXM4M17LVroUR
a2tj9GLCZEroGC9tROO2nhneMDggL2UE02Re9dLgXSL7nHGCx+ZYooyNdYtfwkeJo6802EU9890v
s/iU4Dg+P2QK3420tg1xNq4+8+Q8ToeJGiVpnW5SsHna1wnxfGQ9EuzA5u1I7iN3qV2GlWsQuebg
I1GpGjXJrtS3KgXBQyS7LLcd9hyWyij1eJCDx0k9xch1lJtkZLIoP2GQbM+SjJjdKcOjSJ+3klAe
Z6U/5MLkl4DDeHBjUUx0SyJXKhdmQ2d6611tL3jBTmV7W5FM9W0HAgwYs6Rv3VT7U49xek9KjBdI
UO9zDIRl9d2CGRNI1arVJrsxniNoknEcu2aH1YiCE2HwOk9fYgGTTH6XpY0lkV6qB9Q8jwo1i4o6
E+3lbdfCIa0mp6lKx1Txck+8sescSZqcJNuhucW89MxVwuiM/lgrkTfUorsEHzogQEaaWqqcqOpB
r7dF+dBjDLtQi4jgK01bnsbL0Hg34T10rIJoPVBCDB2dZtly4kpe5Xp3ZxoRNj0qB1F2aqrZpRt9
Oas9PcMMl6zx0HYMXirSygRvSDpai+QKS7QGybUi7vY5vo8GlIesbdofNKzCtXEiXz500701Hq3c
71oEnJPwJmtDnuoB8UQcIKjzE8Wj1EuVYR8vAXP+sMhbYU8ZjeO1ZGyEqXDC2lxNdONgqVJwKl4q
zG6tqk8992gOzCGoOinnXOAidxlad9vMuBFm2aULFLQ3ap1udKN7UsfSxXMFAC9lsq91rH6vzBNF
1ftcrUmOqrlD08xwovE0DQjTcx321MhGUVNnDTdtme8M1kC2lJWQMHODbbPIdOIyYWwerbMm5OOl
7aAavlov24UMt9Ruoka6UbViLcCaFbt+mxYq5Q51brMbyEIYyYKqXDtLNLl1bm4mHYnjnOSInoja
UObIiQsVQCDaJhdOpCICIoiuEvhZLDmd0N70JplPrR9io2DCPvKthXXCH9wcTKcFbQsLk2oTjhLJ
SCLBRK0z9CqLrSoVq6kTtmMcPExj9GSMo9sOmaOmPR5CWFVzo0tYSPelvAkZOlBnohHMXzQZsjDD
bbtdp9VwKhXMn0l/EvK7pSd+jIGtKBOKdeKDJdRPI8kBpmrgMYvd5QSjp1YhTY1zW5LGFSomvnGR
B+gforKhRbOrUsGOavQshMeMP1HwFZ+7Z5kIVWfroHvoynibZcMzZtDTvMmkR0FQVpqwtaZVLWfu
rCtElvs2SLdWbzhj9J4AZ3S5ifWX5eaZ5ZdITxgnQ6EsXBDPVc2VnCqUn4VjpUhOhKI/UE/nISwu
S/emGO3xsT7OhBplbP1eG9xIRuRKk/0Fh+gQYkY9ewEeQzV7Rcs/zZCkeDHWlzCgiaBgZUqXOkin
x77XH8MWhXaksoM7rZYcI+sOuRrd4OjomvpTUa/N6hIKax9pvnXfghi1s/EnRzSRQf2DEp54Wzh1
E0BYjbahjldCL6B+kqpjwwyqKL6U6LIIyVRSFF+adB84BnPpIk7IoFQpx94ACiuIGQoFI4/bMBw/
jPtGJq+TTX8IiBlzuip4a9VyX5TkZu3iaeNdZsqrsHzviuWOXOxORCW0nSxnghurCyyjhy0f7HBD
xOEai+1pE1g9ehqTo42b3IAmZ+yHYCAEWo4sP9dWuuqtwbGM0SkYAI4CfN+nLyOCUgl6JQzheysr
+wEsDd/zlYUlVycL25qJnaW5WMPFXitEK73Q/yRkB7FonYJxcSTrkOR7KdB2Ykn13H3WVF+B0LmD
njlLR0EzqVz5sSsZCqOczypaYoXodOmwry7SGgCNVnBuwFTTrvQzJcNFXnHLenQQBvNjDOl6TTsZ
0UNkzbYmCYd2UZ2qOtaQgxXPKI4hus8Atxa5aPygqecle6ZjO863ZaXbkZbJ+6RK3UTStuOo3s2D
cgwoetMyu0EKnGGwzk4v2f0ivTRB+jf579LwoKTyRteHJw1ZBrmn9yqMoT2xI6WKPK26qRMLVlEM
efgSNDiyfeUlquBp2nAeIG7zycClzMDl5LdGcCgjKrhkJXXzXh4bR5QyR6vFrSoD95SU5KJQeBPj
eOp+0M2VXnFJTLPdLIYrjRT6KTIXk07sH09aU+5bUFkDfGY5icm8Gah3FEuA0Fc7YqedM6AEKyN7
LNoKS71yL8oB2Iu0NZX6KKo6es6LQJZkHBuWaAw/cVXm2k6dnkulis6hiRrssplASLBHd6IiO7QB
mCI4hJBuDdq0YtEjSULRgPu8UryM1X3BTTDP1AmytkrLtwRLy7HaidI+Ix4u2cX3kwId+pyxm+g3
qlAp8+i2ih4VJFuSznREzL7gZdu58aqUx24AmdVfW6lZmWSBQkbGotF3tRCtEfbttClbwe1NZaP3
hW0oqm20XxOVF4kphGCkmkbsTZdy3Vf7DIWESniWZUicF/+/dHC06khX0pEARDFxWhP/HCVnWFCI
vUX9tCLZMYV9ljFrBeu8khncrRbHUtGhQX6n18q1WIJRn1UsuhOTinV4T1HO7ZnLnPpDFFTrUKd+
JqHvpdSjkejIcfY1AXSpxkOcc3G3t1LVOaPa3YGXZ82p1kHuw0/TAH0W0ZEo5G2sFX40fMoSCEyU
r4zsS1jWicU8TJVvlLLeRqLho4tz0nErHslp8HHl0F/mTU2usmLTFbnTU63II6PB43JYplVhvRQS
aIUInl3pqD2BJ8bhfY/Lp1a8VEnk64zyDEnAuCo2y+NjSZizpvhRyJ+CpCLq3gym6udJQqshJg/7
aJCnGYjDw5Ogr2TQViE9pKRrcvLYSjsNDoz2ookHOabIZpNZdblKIt1W2+G4LF9xUDmtarkBpkBT
pboSIbpMvAFwz4rCvThyERcj0Vtg+hLvTrXaFhKg1DCuasJcnGebiAQtg8SXtwAQOn28YXJzSSF9
0fgV2bla3OeM0JaD6WXtY7/gNzm95B1SucGpiunqFyf8it0yvrNMHVgpsqFf2XWX7M1BZIyGhF7E
CUMcNp2aQr2g5qact7rUGST2TIDmoiqKmxQ3zET9CJbAt8y12TWA2nxDA7bqBPZpJSR2Md6ZAAN1
B3ig7Vo92NbRvO2AK2NT9jo12yU13R9mgvNU86qpByFnK0ftqiwnRzAkX8M2UKHym5h8V83GHjGs
nFT6NGbsT7nq9/q91uZus4RuJxAIqs6dRvUo1vRO1FdhIegIvRuX2ZpU2GvFSzNp3I+QgQtwt1ap
7UiR7+U2u9PDdxPwdbBir4Q2InCzNrDMzBAz7IKEz/xqjJeufUqiS/2SPRdKvCpKBCk0zY74nK41
bvM8ccV23OCtvU1b85CT6ouojIEl7GpkAdNipIRKDpUIZSmY1p1lHDJ0M2RhI/TmtgwUt6YXBt3H
NSYEcalfB7mkpwAUnofDYSlQgAijddd1z+I8AVyn95ForRSLIkOt9JXWNS+doXA595UrgVjkyfRQ
DBFF3qUWNIbYz9WF0hKlqVxmdE/E0UjGvi35Myzhvq2GcD3mL6NcrEe59WYNj8h0FQppZEtC5GXU
YpXEYLW+LWemdyt5m5Q7i6urk87FsC+L52F6VtvXsUGFI3ySFkQFgV10ZrOCXPYEq3hOJJZFsjWQ
W+CNRC9WUbCCo1/Q0EuPkyY5lflaic8xDdxGzdy0y5gNrMFQ34V5E9N0kHl75rgLpq0F9Uz1Wzmm
ZFEdY6g++2xclRwuNAV79dZKdwNo38LA859UfRjAxCXrSR0snGvRSYiK1zKcHFOXwCQjf87oWYmT
9Iih82qom7tYFP9MKFTJsXCjtTcS2Wehx6u4Y5ZhOgrSuNfKbl3o52DZS7npBan8EY37bDjktL7q
uj9Yotk6o1zqrqo1NyGOs3RE741FI2lcvvI8MuxWeqim4CMteg7eIDtDM7sB14IFAMFQ+ZSXxwoo
20rlLXkay1B7LYWRkeJZl91lQ+qHencsI5Bp8k0XE1Swc0J08CcSMkYgb3QibqS0K6GDCqE19B0a
OmJtxoGig6E14N7q6IVN6cvyeaF1aFWeSZ4+WGJtj30KqWm618J0nwzFq8k8/ZT2XmTJm5lfL/+O
taenBMum5tcuYmqAX0WBCp8w0mPyaevNruKddHGhOUPfOXpQPixQljMjfIsSbSMMZICEtF5MPStk
2AWkH8kj+h3x61QZboBqgSIj7lCB/utg34AgKJW4aYgczA7dMkan8tmblOYOuTC/V8ASaSVStHhy
Nd9O7ZaG+ga5gUs30jJnujHTPoh6qHwNSk35CzQ6ffqKzadwfitohbat5HVatc4XOKdUX2r4Wkrn
Gulta1jNrGUzHiyaQWoXuApjQKbgGfz1avlUaLJZy4y+teFpxCuBr45ngl3w+7npwXxwAT7kmuEo
0uIWZJ4YQNCqy4t93n0M2Wvc176CZ2HHVBZdXxOMbaBYjo2zkh2L6DXkqsB0xI7090abScJ72k35
nRQGrjCSpU5B/Gcw6MdVheDnS3SMjE1fbUCvS7o2Y7dpGV4Kx1MjkLSK5qMQowkbbpbKT2Rj3QsA
D2HnFrWx0uk/Ssn7iOSeNd1NbNUJYYFUfZzVs5r1J1MefAZh3CxHyiDmgCs0N+LkQeYmsy9Zp5H0
KylNZFuoVHuhpSuFitcvG5FMQMi2w7gbRtETp2aLO+aa0Cj0FyPm4Usn9pVt5S/Sn5Cihesr0bCQ
neP+DzWESlUev5spLkqJ+q4Ml3pRLRijE63dshR+MZiETxELp+WMUqvkWE2ymjBsJGLvyy49Y/y5
H9t0b+qLH8Xs42Hwu3EnNNSmWnzIdWUj9TjzECOTiSp+qde9qq0XxFuxDlaVD4H2lXKfzqRyb630
xtxSSANCUvZpuu8gQ4w9teYJGoWun7X+WJMHyOF0EujQCHT+0uU9aR+t+TELPrnRYQge1cHvIwaV
TxodPCvY6Om+QBEWomkjUTxJN5AGpIb+XX1jCjcmnDJL3AjddhrPaXMIq6OaHaToEEsHcX7nNbli
c9f2sVtaoTfHyW1UvhThvF/EBBkKRgusOXkeKxEDyXd9fqqVzIY/eVNqICV1vsroVoL6gQDqt3Vj
MBR2F5ubKtqKNV1fKl1vNDG6ie70BoUNupR1eltNgn3pEixMjyF2TdL8ZwTK6ZUt+zawsFoIb9Xk
tgK0tur7ytDPfS/fhlJ+ClVfHP2Kv9INCquou0H+hXw/BeS+F9/TuXxri6dEOC90ZSwj3U+o8eax
uo4IJxYTZEJ1yMzLW8W7WTkK6P5Dm+jv0/SjwjN0CUE0d2NKXdc0G8kQOMFQBOp82EYSRJbF2C7h
+XI76rlEG7tgNCmxXvuyP01qQ57cvkzNu1U/VYbmYUzphRads/pBN+8Kq6Cd99ZG+XkJLb+9JFhZ
4VZLt2vzCAtgcytRRKnqZ0kkxIW52xoiOXFubVvxaFrHIWFGbiQnEVGCjiqESZQ/YtE5RqF5Y1D7
YfJo4fwRJr5avRotHC1N2aawkYUyf+P6p8tD/16N8bN2xHVdoHx1SMQ72bzRv4zU0190kxZI6BDl
DPAlKksh20i1X5e7XJxdLBHmEVCdJNhp6gqQalfwCFNyowWfcqK+pNltS2Unn0RExB7ITAbZU8U3
BWqDSA3PtJ8uL3u5CmibcFs/chEn94sF14dbJkxutdFu2vfa6J0q82XLz+ZXyXCFr0j1cuHUpX53
RnFTNsnAneVLguSC7Wnr6CduDwHkMIOj4CSVh4MVf0k+mawxPuUQldiFC+O13F3389pk67YObNnQ
OMCTJbJlaGmPm4m5RRoeX0sAkroSRj/VlLVaJARrlDrsXl3pb7Ui22HnBHcDIEtlPeRIFlQ426/I
qJZq35b8FjosoNue8UWx3NEGJYcl30wxxdQB8B6F1FuyS78dELN9aV+DdCdnW0jZWroHWetp78nB
bn7A0P1oKuceThTSDKXhRvGuH+8zpOzTVca0V+JU0q0g3kwtiRyC1Oew3PYVVQZYqSOlDFsgahY/
DsLGSN+4vPno2m3xgtpO1Ud4kQ4DOYHb5AQRXrX3JtKz4hMlQaqfu/GsUW8PK6lnsIfnle8nagEy
c5FcwPIIr2npd9We1CKAJZE6cKnj0/RSDuvl3qxWqvEn05yYmverRVXzN1EJ6Se62xU1VI3CtulH
6G7zdviT7mihQJ7IdvpddGvuxDdKd/1o/TJe99NnXY0VJORS5Cl8ltlSCuyE4hfy70+ExGsNXjGO
xVKb+cHjNj6a2+EGvszwVj3ON+yr1+FMCl+LtvTxbybfT2t2rclbTEYs080F83GSzYKtab5t15FL
m82OdiZijL+Mu/0lhn5DGLzW4w3zWpk6mhm7UsBpTKUiIXpKOj1oTHu6sPelHqQwk73c+jSD6a6e
ASEBTiK4LikQEmxWDpFq//LcF+7od1/nilOKkpWWJZfnntflqvOeTnRnnMs/tEXco2iffxs1+2Gj
iBdS63+IkkM66mZa8j7F/Bip69b4bbLlx1d3+cT//GRz0ckb8xyVvYMIYaLZgMrvLqow7Ej3otaQ
/TIB+9NaXdNIlcZMAxk9kQEPHQN1YMU8xkFi19VvhhN/eeffvY4rvngshp0wxMK4M4LTBNmpL6W1
gJ4Cpoq2KSMbNMA3lLg+JuxsgEqBvKl+69UIV3CCFVJqt9ZF11iOT2oo3NUBsGlTAa9VezX/hSv8
l/D93Ze8ii/UR4sYhdB0E76h1CGZSmdMDpjmx68WGWni9AERzqi/GbS7EcYMssYUf7S059g2K5h3
zCbU6q1krUSpc/+9k3/8VleRiDdTAjpZTBr+FQnfXma84cJ75O84LS/OjeA8hk63jrbWbx/5Lflb
sq51ZGuczdtWZKKO3ixJgIe0NqPlk2vY0EQ32f4i8sqJXV+Gqtqn7osyyzqbJ3hBHpnE6t8P/v3+
51tcZk/+s//HsimNZuFbPAwuHKz1whhAaN/gduCUXuX8Eri+ZzrzMZdF+M/HGGMqqYKlT7sdpDu7
2rzIzokWkh15n4P9/qgijcJN5m6PgF9vlvth/LLKl2P8P3Ybn3sVoYxGTesxbuadSmMwz3IfP5Zf
+Obf7xl+9lVQqhkML5Y+uuho0vC2x4tu/jO+jMcOZm1ylF2aTXa/Mzbp4/Cc/yJj9eMLuzzpf1Yy
siiRw2FmEHMF59dtibe5867blX3sHP+33fn9aBgPdxWupFgWDG02UE1RmYtUkjU3KtSUwm0m6Ebl
QDmllhstFfb1nPh9aL5r8GVVI91lwZ52WWWsGtk3gEzbD526OMYzUKaT0Ur6PuM2EmFD5ON0DC0y
KXFAD/BlIZuyivEmbORVXcdI7pVULtIvOcEPw1TXmrWGnNDjHuF0VMWzTtd0VCC2z2H6LPfyW1xp
zd921L9P1feRmNW7CnJzquV6VrPtBhfZAGfwqdF2iduu4zMCC1v5FJzQaneTQ9065U7wrH35y/74
flSTj76KZEqh9oWkxsiuMpKEsOOhPcTbGs2SyYdP6H4Ofr5WbZPzrT92GNzOu4teBUKS62wNu/r/
du6uNWYHHVUfZOWn3WwOjmJ0kdMtdJT+vbzGZRN+c6qvpWU1phIlRePkacYMCHILqVpU//SQCOoE
3EEFNU5uluSZhmuBl3fxFkVvdCm5PsDhLvSXnqbK9BiAd6rtm6kfzWSb1Rb0FlppOviyoOM1Fa8G
BhYlYDn9RjDeFbTF9MEt2bxFea8F6AD09MS6NxViTERLKiufuhie0t4S3+LkHJuM2twIy7kfuFOi
U2w8YpoLQeWzzseTFewU9VjT9Jcl3dZipleDlwAcV0r6W92ot5Vh2mlM6yXzpTn6SLNXnMpQmV/n
Cg2x+RcJ1e8HTCXLvArMeqxrXdKjRlrDJgHfgNqauUkuruL2U52F1Rytx+i+WPJ1RXGlCpNrhdEv
KdEPwflaX5dOcimMDIXtpvoQBv4o/3apXRKe7/bHVWSWy1CNhBzPQs2GsMe9Ntm8WPe5sUX74997
UPnpy1/+/D9xWEV6oR0bhpHD4FGEGgH7vCwwkpYXlCB0z+onv+0bTzXp4c2jN1SJB+EQRbRNlG6s
yhe7tZbNK1GGEYYYcFbWp0RTH5WxurVEUNVMP5sFubTwaWJ7K7W5oxvCkwV8Sb26N2h2BN1vWuU/
PMtfMaL/PAu9OmbspwFvzGh98XhQOvOXEuGnn3wVjYxQilUlN0Zarod8+JPDm/73+n+bTkvWtTSE
binlWBj6uEthUudIjZdBhOQGepWF6P77I6RLtP5mG11LRIh01S0WZtyJeN4mzEboIsKKzVZNVFeH
z5RAy9AbjY7SRb3ul+D2fe3Kiby6eWnCjcWSSogS2Jr9VGNNF2yCjbF6N0knkq21+S1G/5RKmJfj
85/XPrRtmTYRn/RwcXZ+o5Fyjtz359BJPbb1L6t4OXPfLKJ5dRU2+Pelec4hh59hLB+M7vt6M/0C
IPy4WFf7K27HvqmlS/ha1a8VGj01rkXxuvBHT/XUfXIOVsn639vhhwe5lvGkPEEzqeKjRiJlRVOi
U0pbGn+ZBvw78/fNOl2LeYpYaeZijxkXYK6jktVdTL8K+/V/I8Xz0yNcBftWkIs2m1A0SG3y8Jc3
iVR/sjv7/fliFv3bqO/308WSZVwl3aketsLQ8iglwlLmGmEpwu/k8A+Txqj0PDZkH6n3uzDET9vA
uAr4+tiWwXhZvIcHja18Qmbo9v2RaItK02/j3j8kkNfinHlvWpYa5Cze3HgZ6tIGTMD6fizvDbHx
avO3WvTHnXAVANREQIg3U6YdqjoX/UiKMRTUHVgGv4WYH4KncXXwkyHUxdhkK1du7zy9wF04YMi7
qd3FuYNx4EaHXyVNf7gAjKvjnzexYYkl5QrGhy5tXidzy/Vkv8NKdWU39X5TfP7pka4CgayFjTDK
Mi0spfetePH7+jRd5sRg2fyfzv+1FmYqi3NkSsW0gzuv1xeOji3rv8hX/LC3riUwezGJFAFm1m6s
Ky9Vn1LtPKuta+Shjy2BHUzBb/neD+ukX4WAJFNHfUrRouHawk3lHvybcZzIyTmej/UmUCaU4x8Z
BPtVOeiHW1S/igb0B4d+biXO5uyITgy+MACovN796ux9+erfRM5rjUtdLcvQhH2xeyCDp/EByP4+
TnTtsOW7VMaopt0LDHMVELXSX8Vofoil15qXehAGjXSpw+PUT+fECfQHqe5X/95rP5yaa6FL2RKD
Eu4Kumb6js7vrPxyGf8UKPWrk1/NiUbfkZfByIAn2ItX/ImQMVQ3DcJymjOti9Vvaj0/7bSrk4/o
WS2jiMszyM+6WcO+ulloAgvM6f17kX56A9dHXk/NkI7zZZGeFvrkynwZILv99w//4Q1oFw2i/+RG
ijbXStii/pZkUgwlXXVL2OD//tnyZbW/2bHX8vShxhRpb/5/OaViX7n1rvUrN1irq3Zd3iMyvRm9
ZSudmQFCkTw//QYR/3Q1a1fH39SxSp9nHkvh+ld8xc+80rkFkHZagj+0DQcazi64/e0D/2at3z3q
1elXu1GzUmucdmLLMJ00uwnk4yncJyF8w/gzM/4fZ2e23DiyZdlfKct33MI8tNW9D+I8ihQ1v8Ak
hYR5csf8R/0d/WO9wMi6mRlWkdHWLwyAlBgUCDjcz9l7bWKxVQyV9DLqlJVn3ixwC9gGQhFM1cFl
TItjn7x62MosCWggBtQeSZbe9jKXLz0SirBTtqMuaBQfTAUAushO2CcWyZCip8FqozkLlzhZbVq7
m8S1dFNucY4Z4ZjUzczIC8L10Kck+gzk367BcpG23iZqu5uCD9SE+9BA4WEj/xyRwTpvYwOVXj0p
CG2GhOAIVAABetIQFNQAVaBVwnU9QVVb1OxynwbDRvXzTYPeZFSwhzx4qEgz71tRkOan7nMKZUb8
5Pv3QytvmpGVoH30zQjY4Pvfn20/OZN/RG+GcaBGCQvtXenf1/i9lF/cSvSfncY/UjcdO0f41ATw
zcSHgcg2FedRRz3vZHdNRt08rbamjObtEGCCdm4Ck/bwgChOBtG9AY/QnSbSHF/n7KSv0qZrZWbL
uqh3Qg1X7hAtUiO/NbOPBJOg7Ool673FFJCRW2sp94n7SrAFEWTfyJdrMwTn2O0EK8BA7jV1jz/I
KfZV9kWe2Kw0joQxVpinaYbpKLM8bMiV9DcNGpna+ahV6I5Ksk75mvumWEsvQOiV4Z7/0mxvVtvK
jYsvwxdkHzrq3Ezf9OC1Z/5vEB3S9Wj3okkp1R1ru9+kFuroU5FZGzNcmqO7DqtjWGzy3nxpE2MN
0gkVV4ZBnOjko0vKiKYhLNcKeZ+b7Rye5bLFluXnL46xGMud3j45lj4v0Og55c4b/JtmcJYReSLN
vq/CjTKpfDEnJsPGyLeemSJKAfKRjstYuS885ZQ15LbTnw+Jr+w0/PwAJ3rUW7YxNxelBXpiGeC0
0jr8F12waNzX3kZpKzD8T8aXql+m7jDPSakcjHidSgVJa3VJMPr4g7XOSprspTEriYZrcH4Z4q1N
DnpyoKeGKdmPQYW8G5m26HFimu6XF36YQN/LSR5N7SPHh+6hwE8RDPkq5qtqVTvl3LWcz9IgAcft
F2ps3uStusFUO/dzY5E6+UKjitdCDMgb7u52hgIHWVYAjbftl13h38WjDmiW3L+USGBMOK1UHr1q
nJl9sfbU2wquShDPe+ZwvXIJh3SujtoyrR8C866mDS8GNMnmV14Om1FFgGy3swI0txHny6zB6YmY
tkfRPibWIpb2feMgblL4YtQXxY+2PiamySUtLMy56VdcHKR29sW3Th1WqoSP4qi/mDdaPx1ff1j5
QP3TNNbwHSR7tJTKxzh++OVnCIc0DJVV1xrYKMhhc7ObkvqlgxyaheZi8KbsKm2bk8aWqds69Gd6
wvcIZyL3NQrzUCJ0TgfvrFQlojPqA+OrZpyEgw9eL1Zj1uLipx8nj7XYxp257IJ0kQmKry2qIh2z
njODRbqrzN1YkbDGxCIp19CytkoAOtcDmm0To1mzPMud2dA0M1NyElDBdXqcHRbKlGiZZu2SVC/f
0+dhiAineQEhvDZVf1EODxZKmTZ7K/R3H1VwgFyu5ay70/qLydo8rE5dR0BDh89CcQkPwptQWMtE
5rdjae2DiHB0tJ1Est8Emjdrc+emLUFYkrUmNGVm400cOrgaMj7mw3MhXaJ7/E1KvJIZSQYxaxl2
9m2I4FkliKlLjAuo18591jRaPj2Eq8JY2ojnVbS9afRYIH0vBJlzy7jCml6uGzybcL3njvfqjZhN
6J10pTv3bAHpROyLpCSdtTMOLurRBlODOdy22fuQB7h61ln10Rf7QTyGqjurdGNZuMemgawVLJDv
4ljSnlSF4ZU/Xg4K1XH70YyUeZLxh6vRl1K3q6KM7gkVJZtX3sUNOhrlwbDk3dCS6xg7c7NzccDT
M4hOsXrsJBoqZVy3wCu6qN3ESg+0p5iJBM2Rt8mKkyeqReuG2x6Wm3k0ezxYuH5dTVlNNhp7UG40
cR9lBv/kqyTkzhmjTF0ZdTMv1Gyr+XJp2a+leinxazX00YAeqeo6bbJF6OBdts3ZaAsaCYxaBWJ2
+6tu/WUmE6gtXMKctr1Z3XkWTVtyiwJUdWpWLFsrwif8amnJ3BZfPtBSpfCOqf6tKiH3lGjQSP0N
+5si9G7ilBHZaTYjRXZMiDOtOk9Cxla+1Gl2FOqnM9wlXBoKRkNFOXhxfSg17Gn9IjOfbbWbV+2b
dG/zZq2W9jHL202rl4tC7UE8QCSP1ozHXg8yR8Vl76ydiu8gsWjBf6gd2vTuqxXVDgIfrIx3Oz/g
8ELEbszU5FQXH0p16Ep4wwwrY7GwaICrfnqvMr4l4RP2/4WuEHePqy4L773gTZVbO2AGo/Fm91qA
nK0t1qKTS5yACzv5clBz2SCn3OKxlTsLNVXp2i9jgig0ihdh9hqGYsn/vm7EfWZPw57D2YsENDE2
pbIlcw1a0DB3mUUl8Vct78hAWnRxe1OXS0s95yX3Ex1fy2drULPE5FxxSXU5DtPam6nwS3RIxQ0H
w75P0pWbfzr5WrQ4lFH/j+m7rpDjyi3BAM44ZkSYRcjGUvor7U6Xe8fLITpgsrVxuPnN/aiSLYhi
GB9QjPUm7VBpWd6ldXYSYTs2uDLC7bg2yn5pC/vQoHx35LOSJggwkD7mSGZzYEk9YAw72o9B8Bmb
OASbx7gvmeA9aTVCYatcZ5I/55P4AdBl9amcxAj6t6w/90BbzIjKFl7CLlu32qUPdkmQ4bjYehlL
3ihf1yh0nF7blMOlNd/U6nnAjTKG755tws2grZLZaxNEP0uMG6UoFkGDWNo5+SSHImbOzgI1mAFe
x0WLpw75LtKgNOh4Ztr6AXEtAnKnWBRJ+JlqxkbISxY8mxApax9zJaOcVj8NeQalKVilxfhhmQGK
C+fT1bwbxaqZcfk3nfTR8RfKXNexO5ivMSu1PEUynoW7IRAfGa7IIcvAZGAspdH2HnQNvBVjAB2I
XCSlQG7jNC4sjmmNHSQX6Um09sbyzrG58w3tg+bGPJLJzs6XRkRn7F2oR716UrUXpwnvwjjDs53v
C/ujQEybetVKBC8Vn8CoHr0ExKifH7w6wKhKq6V9aMp7C7rRkDuLbrQXQTKdsOWu15CC64dWvOvt
1kV0Per4qsF0qnGC7eBYoB3vm4eoeLdtjNd1ehTjvVBe8mKc06W8oT88H1tUewfAFDe9RvhsPcxS
D+Oxd8+Nc62i1bUHxmbb3g5QXm5qu+Umpy1j8kEjPVr56qcZIoeKY1pBE5cbDY3t3VeJeMc8tOyw
k9kMDFnpcoxGCvpoUrPxyxuypZ66NxkaeBulI3EkM81k+gzFi5RUP38urFe97w8R8CcjCO/TiBqN
bCkPtcg//X1Qnn1wA7ZFBmNtbCS6yOKga9YBaRq37Ondcq7Y+llo1qKPEZkkL6PLRMXX3h0p151A
/R5XWx8Hn9Vi5EwSbMlPQ6EstQ6og4VAJacVEbUQo0KMI8ousIhUCz9+sUpxf7Kcv3LY/7TiLuqw
ScqQJlTFKRvq4zJK7oXhXwYzXkl0lZGWcciUZercVuW4l9WHk7wFjAJ6apMoDnCivQ/RQwpXmztC
mQeYOtLcI9IctfV5xLXVjUdubqhLX5QGppYVzXooZEq28tR8gU23JGbPsOnGesQZ4VfIAK8JvmwX
f1nkXLx2Vzdi44TUAiDDeN6b6gPqqdqvNO+QMG5s7UnELz1LoGLcWNGmgxMW1cSwc3vhyh6iRx9c
i1fkJwuHcFw9WiUsRnW8iQo8b9xUKyXeuI1ziBMss1Mfe65hr4Fh4Psvuga8xkEt1c+k7/IFYLlO
BQig4RjTWWY86rxyLhBLF2j8xOtITUG1lgXmRq+AAmX7D34wyamBUiXWvFH2kUpD282w6fkrRdf2
QxvclIhuHfdr6L+lxt7mWlOGSyB2FuYWSynWhh5wN3dx6jg3UX8guJ1PB22muItrMg7TYNml70H0
XOCwUPx9zl+tVkh/EfSaFU2Z9Cm2X83mrvM+DeTCgdbMY0usYi4aSmhKyTQbJ2uUdDvDXSk27DND
3UfpMWVA9DPgt243xxw+L9u7GhdmjETbxZsV6CsFWsidIzESY2+BBUcMt3Mx+CLtlGzwGMsIBs7B
PKndAxYhp91KF2IAiZu996r2zPSi97r15uYIAiA+uzrz6Y+0baGXPKrqOQzeDfMguie/SpZpCsKK
ca7hTmNGWKXuCIqFCdPRe1yT6jMPodDEOGCzqGYocxQ8vpD+Wy9BzyKCuUMqpBIHC4agley2nq4t
Xdu/ixR9ETHjkweX0cwzHFy16r7O0GS13k7HqVy34xsuORbUztwpHwv56tl3infR0K8LtwTUZT6l
Zf5qminmzZeUODe7P6Nf50xmCMxZOXOiyaDF3n9vYqyEbTl52bc+Lhgj0nc+jopICS55XuFlas6N
YZ8iFb6Pp80jvZ352h32txvBbNlz/FltPhhoG9SRn1aTvW9csI/I9K4GRkJZblBqKj3ZrjOVuaIZ
hwToyFjOs/LRKC9lSCA8o9CUqbnm3KziQ041Kr84zbIJz4rypOd7qzvK8SKQSqS3Ir8E/VYDHew9
2cnORUVTvQV4Ll3Xm5OMUEb7WMOH0N81AfYc9+yjJ2yVu6ZeV/I2AN4VtMWdYwYPOYlLsON0XAPw
Kqx5zp9UglgxABM++sT4MsvOkhWvDOU5AiCF46xCB5FpH3494AZuBxYGTCO8o1FuzXAlci4kWBQ0
iEUF6o/8wmCWJfPQtmaufNISSc9QX3ioNqwyXrWtfHAVudMaGxWADSzxi/VzGsobgRU8rLQa2SWo
FIs6uQM40fW3GNYwPIbM2pq5TnHE9ChJSaYikKFYBi+rrF60aGGQlCQBc+W4XduNtylFAjps2wLM
IJ9SMRdFn84zb247ESsDdQolnilITzyx8Buk88znS8pZ6F2S+oQOHEnUMfMwV0WwDpZ1DyOYUlnN
COJu3GTbZljEbNrvY4ip5cYP32QOMw0UX8xkr7k0drlsu4Q1fo9vCiE5vq/0Nmof0kmEGm30cKEB
edQ1kCa4XjTbvStH7abnfEoaJj6U2Fh6w9OELZoTUsQBLgsbhzUNsTJ8ANU1h/GwITLpFKcfYtxE
ZDb6EgnNY5Xre9dtAd4Y2z64V2oyY51q6UMHyYAiaqtO5TCZ4lz40cEgz7W2js2QLsjmXQwdHUs7
XURdSA6duzHVYJNpa4+KxShhRsQ48P1VZ70oNlhurZ1H3Ufc1/cRmk1jY2RPrXOJoGJKL3+qa3Od
FsEm9Nu9zgL872+WPxN5WT+0CAvHBtLico0Vi3zD6bFo76s7fzvu8025kQt/BS3ljCNopm2x+NwV
995WW4hjs5enbJ4tf9US/2k5eSpw/+me3Wmt3ZlUiHZuUz/YAU6fTMfmipl5pPWq+au8zmduRj6A
+1n5oDgEvmpEkh22gq5yTqg47oqYqAgvOHr+198fnZ9NJH5oPIjRq3A22kSrAZqJddzBHmvQ4Jct
zZ+9/w99BzNx27ZKHbqnuITqUX2AIRsODKz8Uel4MYAANObGpFZAG1KCuh8FY3rwGg2/mCv9rIvz
Y3YTabqF7Wt8/YYGpkjEa5WyXu8KfNX53MccLkx7Tk0cuJ+11JlPV41YQF+gXMiqRf2F+OKn9d8f
avuqPQSqX/bIhnRgizmr2eq+jhqoMdxhxruufA6g6hk+7Ma6XgvS0WVeLVIAIh33RKXDSi5iWGwp
i8AintnMJ5v6a8Qn//cnws8q3z/UxqQfa31d40w2IpCB1Q0spF9cgD85BYwf2ij5qKnOMKmPbDSr
OhixhmJYCH7l7z/4dAD/h6aJ8cOBZYIdZiOyQabY6o1f7sKRzgypmaRR/OJ/+Jkg2/jh2MR+jTTa
MvgLkgCGiQq5VNvSbwYaEVy0yFuSKbvMMnPV2N1Jo8TsinTVTIHikTEH2zZvSkgvsbEBW3KTKPon
WqJ1DUeQFtPSpXEyWG+Orq7zoflF79Karq//6ahMX/OfBpsqJI6pMTkqITbzpjf2UhQLr+42QIw2
pDCzessXuXmJhujDCl3wJBerMR+93Fm5XroDlZcRBN4byIIauH7LBAJzpX8FMfXe5BKG3nJgKakR
TuZOd4CIajnUtUAydarhyvjqUhhiaafvzvCaWBR3OmCKQ/Jo6v6KBLJZAAWbsQ/Dzb3dpYs4hfox
9u/c1p4S60Eo3/7/To4fxv4hwc6Lr6fbaSl5qkzRWzQDg35Kw8/rf/CfH/3/Cj6L0/dDKv/1X+x/
FOUgoiCsf9j91yH6EIUsvur/mn7t3z/211/61/GtjfKv4sef+cuv8M6//8/zt/rtLzuLvI7q4dx8
iuHuUzZpfX17PuP0k/+vL/7H5/Vd7ofy85+/fRRNXk/vFjDi/fb7S5tv//xNm8R9//nn9//9xeNb
xu9t8m9F/n/+t4w4VN/f79+/9Pkma37f1P6h6ppDXJalOq6mc910n9MrnvUPXTV11TUckmoNc1IL
5oWow3/+Zv3DdlUDb4VnOpppWBa/JItmeknR1H94qmWqHu/l6Y5u2r/996f7yzf0xzf2H3mTnYoo
r+X0caa+9B8Xh2u7Dv+9o9JBdnUHQdKPN79YQ40IU37Tk11MESKTlv2hFRoEvjzsD2VPualNErFg
TEndjRIm98PYsVwrTHXeFZ1zsaJRgQ6cTe4cLV/motVujRYqSREaMIaNico2dU6rMXjMOsyrTWOB
PdQE48IQFsfrc17kvjul8qWNLsbbqqwUsciHzIC2UEAszFap6QWH60My5OGht/wbWWjOXeNXz9SP
taPBTZbGBNW3oBD9QQktQJzKsL7+GWkNB4pr3Fg0uesvtbB0VrWeAdb022bRJOq5cFLnmxoVRyUH
HRNqGfo2JSEVVCbYVI0ovGSJOS40C4+obmqIbp1lXvqBdtPIW69N6kNn+LDM8MmOmTS3ekNhZfrM
pT8Gh6FsKBwqgTUBT9Ze7XAofV95t51OzBN/2OeUhG+qCIYGKKZ20oePYn99IAcDPl3tUr8O/ciG
TG73dD6YqtML/u+HsMOVpVXRwi5tUMljpbwZvcYaQO9YyyAE3qd9MKdn1h2ANCX0NP2xm0lLV2/U
ULXaO5LOvVPevgecw2e/FCGrqIRU6drdtoWSHZMKj2lY2hgzLE/d5QHhgk5rPCmplFtVOiBGp12h
QO/y6jCYiyCMztLtlBn1BTjEY/zQmQ7nDTIJvmGpBY9t0YqVDpSJAnyYn64PZIrnJwmUPpDyotvW
uPIGPfv+Wj/9PLV2j9ZjGxwi1jV/vBj2zS5uw5iOBe9lNd6vpm9X9e5frxQX6ZnBdWcSE2j96BHN
Ez2xjR6AgKeY4CYcAEtdMXjasqWUu5VaXh99ma50LzAeem/0zmWKGSu0x4dxbdQwEAM3iOEh0Bwr
CwNU9wBZRKbo/blg6TSk5qbR43SdCDc9Objc5n5QyWezEg9ZbhpfavzQ+ONtVPib63WjOqI4Xrfs
DoC9p3ewReBseppTvvjJuWJR/qex7ffR48+jhTNNz/9yCFxN9cApqh4DieaajEt/vqMGRhyaVuz3
m1Kb+Bma9Vg4Wr8VlUE7oSysR7s0HUgkIlw606uYp6K5pTbt5vqq2rsTwISqeqTT0/EsM91Yg/7q
SN3+ZhvhWhepB4AG2nnbNHgMR1pt2XRGhNOX6la5PUt7xVtcd9PK/v26CCKFu6vIn5JRM14KwI3T
jmTd/D5tGKXFMQbim9VetTUMN7utQtIJfE7eN8vCJKHhzO9yypS+m2l7ahRuMReUbKlcj7ANNoam
0YsuKJRVzZA9ZV7smIi4WOPHiZPdjwLqeRtU6SKcdhMvshESqB/SaLL7MoSK1gjK62Yqa/pF/kPi
+Mbx+qDaIyvwaddy3V8og+2rI/DPXxf3BxYPOAVN15xuJj9okmxasl7mpniakf9vuXyWsKeOAEjO
wRAz57G3QZjF31pDhR2L8xzSTEl7rqQMOKU7nYpEWQU9Krg4jsaX61ZBEfD7Vvjv566v9pJCwB8/
FyT5x2gB1HK8YoB+D4RKJKJ6aTqmSsLKi0OnqO4uiXxELBmGuMBXptOlZ3HNgHvdbQvmbbbGGvy6
2xgEU+DU/lYLSHY1uMOHukv49mJdrKuIIB9qB+y2TrXSxm+pndKnKJWa3l4V5/jR3J7iFA+JdBKm
rS5dDGMMb/qihwtYZd5tO21V0pGzJIkEfFd2PQdkUk7NbZPqSYDeyArWBkb0e9fscO0JrPjX3dw0
XzQRFf05r2ClwarY+06KsmTacqctoTLfq5SoQ0BQ9FtdAp5W+mMb9AUhJn688Gza2kae9QdNwaI/
ltmIs6ZNNmpOl2WlB5qLv81uL1UYN0tdUNULcCZdWhDg54LybqyyvJj5RnehW5fMRoC639+vyt3u
kAWw5DAUW3KpufBF88okENSkNkbrjpJxh4zC8dJm1eYhXO5M+osG0vu86AZxNmUpz7Thf38uYpBB
3REQfVa2xYFx788PdWjQS6qpE07Px8IkqaB31U04QrZuAmpPQd6UT6muoiBMghLM4Vg8sQi/U6le
SmiMSg8B0g59gcffsB49K50FJM+9pJFdrHMbtESj0BHJKkhxvWMYJ2bq8S7u3HtFicx6EU/nELik
W9WN3LkuaNIqtuHvmrbxd9ctPQuVnT7ir+ZmFVgFPL6+wj9jDo681Yr0sW5Va+uPVn9SzGQ4aTn4
bEBTJaUKJ6XtVWiL66tjQ9Y24qONYimkzFQt5ChO4ZONt38c+7fQKXtmGNQf014ad44vvhIJ4jGq
MZ700j9XqNGfi7SU88odnWOmKvpGVzpmXIN8lqlMl3I6uQ0hs6VhpOnSkUm/8iBCrWQB7dWqvfyo
eGryZGYL4I7GEwhbIn9oVBBZQYU4JepqjiWzemnpbbZ+oy5zVmrzsTPF3g4jub9uXR9UjdJ/jzTE
j6S+K+pOcJuO0cx11UuPh2WtDE62DOErbVWlVOdp6LAaDOonkfT+qupG8gy0oXuedFyuGatvwO6J
T6gidTdQB5SgXxALhD7imc6hj6yPXTwbuizb6yFSYocSIcdC8+d91XozIyUuxStVWr12SsNheiiI
EvGlol2iTtpzlUFhzRzQeNILmKOp6+6HgJMBiL0Lk2SIy2DrxjIHsNJsZW1CpJkesjyTMz32AAXn
FPX8PtEgWMt+YYcCLzXIwZs/XsAa3y+6jCCZmPlLV4XJratSypOjWgLujIEVNXTlmpJ6v0YbMGl0
2jPC0sid9OIzHcit2tr6w2AJGzBX0twgH3NQcTX2N/RUrfWt7YhpQuJF78F4cgV9s9BX5U7PEuOp
HPw54oVqLzp6LXnfcUd1U+NVNaY2pm9/k5a2TwghbHRzrZs0X5yqNI+14ZOLkrYClBcgGjNtQUdi
poWdYTj+rnY6MzkUCmaotG/snWPo+jpwDBtFeZ+tPWXRmq3+4DnDqtdRl4uuNB78gUSAxNkTBT5u
9TQn+EkdLxWHga6r1s+FYzMfztT8lKJwWowsBRa6lqov4GnnRokX0MI1uCyChPtrDjtvgVQlBxJn
h5c6zMrbsOIEm5CXadDV93RTrxOlWqA0YBpA7Ii0oeZbIRBIyNe0Ioi9MkOAyy4l9mr6iEmeuzvD
KmB/ujoJOJJck8qgsyly4yHwNGXnq/qjZDmixxm3IsUEYDRwY89KMMtpQfKD6upcbLhQI7e46CVx
McJq4pk1FNP/K7Fzgpd7bSHPPhhm/dzZXGKFclGEoTxWLc1XvROXoHTHSxdz5atJ8OQZeXuoGo+V
hNqQlEOGkK2m7sEvi34XOMiVOsc5FCKAOFrkMtyJKmTEd4vkKdUqiKSCtlZSAKm6GRRI/lZpzL0I
EVlGHsHF8dt63w/9PuiSY2FrzTdQCd83CrtY1p4/TxM9PRmhqj9E0j6qsUhPeZ5gMm48pd40Ph3U
oHHCd4MWk59r+lOb+NVKjma2VnKw7I5nInMdbR8wtBcehmAo9qmk9p11BcacSIeKZus3ePeGV8lF
t1RTa1xXOT/GuEnshaf3ZDWmh85u+gNLmHpng+PGdutmp+tDYZMooLkjxKhCAQVEGzUqZQV9sB1e
Q2rwra+rn4WAEDm12h3llAaoLK2MeJMxG+6mk+2FGAawO7kf3SlVPS5L6QaYa4cYtu6TrkfePNV7
46kSU4G5NgGtTrvTxa5YEoFaa4hbEwT8jZvV4uW6paXO71vX5zq9DLjNvnJPa89UvOqDjvd2Fk5/
t+qYX04w5eukASzNuHJvIwsSq5vp5Qsc9X6OE5cQuw70IIE0jHt5BlgJcOGFNUdazALXuYWLeioz
o9hc12DMprODAfVPN6SVHMyosG8h0zaLuu20U8eqetH1KEpzmCrMs1txbnVfP1nAtMXgb02LcJVE
tS6BCkU7LhTS10bHvJhZC64NQBu871gxbqImHclVUgGs162MVo6GCRvMsTxr8fARpBmZvaoPtZ3Z
L/1rIW+tUJe3ELhUGGyOtqGbB6Ak0Gt1Vwr8Gqovbw3uaLeBk1NPBnw4ra6rYh1EgffhlszJ3NEg
eM5y1TkuGes0CMSuaTc8jyNAKe6Iq2E06nUZgF+4fuYkLeo7SVuV82QT+yVISJ87kemF+Hascpij
/mRd2Y+okXznUc+q/NSnSvb9QSLvmvhy3NpOKnfTPVm1BLn5KEMVUPFPSi5PFT3+vjKyA0E05rFJ
6Y1pAdMFEyduQYT73uu6BTomk0s+2Bt65nzrEnFvVW21/l62EKNl7XJnfPcHEy5z0v7+QPOFbuf0
nGv0qz708uIWcemH7zPpv46zNhg0yifT3KxojFNHE+2n7yFAujeDBQQxpuOmDyL7CFpzj6TnTjHz
4SGX8duQZPrbtBFQnJr1nNmbljyCsywQCgTeqbIteJJB2W86ZacoU714YKPQ5ZkqNTfOBBAuDWeG
4kF0/kvJ8emBuQMNam5HMw+/6sF915Wq2+pCTAF0TJ/VIFSW7oDR9boLRI7p8/RCZ5rVTTJNuI1M
lEcHcOqYZt7hOrMEH6jcMPjQbzKNt+vEsKULvAlQe6OxCconlt0amWoFxPzYim5UyyffUOTP0u+q
k1bE6n1D9k0fl0wC4ABfK0heYlS7oNSDjR2Oy9ZNIHpEDXyFaeuPh5y+39xvwq+/Xyhfy3p/Wik7
rkv6quPZmuW4jsb18sPSK29rrWzquudmV/krdYCBqrqxeyh6Jfl9iwQPmo8KYBtSik6m0Svbuhvv
rnuZQE2XijGnCeuTBld5qAinaWho8aB4vU1usXr0rlPOUXsjxNBC1TCgOWzCdmb6mngG7fge867f
VKwKnsQcTtqbN+8DWX1rvObL0GrrSfMT4HzqOcmH9mwkgbJUGtHvWhUghO+0EHYzoz/rjCIzFQDz
sxWEj6lTJ4vBRhtFagUeytTWAPgaLPYGdNsXOOl3ydhR8zY7pBaKpu3GzlYvaljfWVP20PdiVlmm
T9SjyO+p4wAZIIOXGznifH2uLPQv+Kkq8nUAmKYaXgajCC+Bhjjj+4XOah2aXmwAvydH53DdUkwR
fd/647nvWwHSzKpEcNZbzbBMWm94zeOP2NS9ZxKRiFecnpZ6sB/z2GNZLNEUJyAZlUJRV8G0NSiE
Kly3rs8NaUIEZ9R4+9Q6eXGbXK6LfUFyNbqBKthdd2WG0zOqzWKBaBD0Q9A+5tFAK1MrgtfrltLZ
qMmm575vJf2jU79E17Ld9GAA+r2tK6WbqQ7atWB6LnWLX3TkqKn9pbIzna+OyhTPMh3P1Q3D/qGy
o4pI1I4bdMR8miCGNVa/ONbQeFIyFUZPJaQMyMSoy4dEhWGQ9Zk8q4VIaY/31Eoa5AldpUsET2yV
tBJnHEnk9dMui82BDL14mKvXSXkrs/eMBfZzeY9kaaDpV1Yrtc38VQQf5pATPjPnCGkvnbDXVUoL
uMI8d46GDtqjJ6M7v5mksqZ3FyStTm5iY2xDK/t96/pcPz0XT8+hd8djkJj13K6IVCtcKNsCdd3T
kNVPnZX4r4pT7VGX+slHmVvJvBFBd+ibbOA+MMH/RhCbdz+8rLZ1tmiKjKlhWVrr/P9Sdl7NjSrb
2/9EVNFkbq1kSZazJ/iGmkiGJodP//66tc+ZPfOvOlPvxaYAbXssCZq1nvWECDJXFqbxPd9Us+vl
Or0SmbXeiKppvza1fUj6lDayWD4PPjFha+h88TInugk8O3wuzXyEBTO7+Prht2ob3bORI46o4Frv
9aHeSBEeumw5XSv53BMBoGpPQUfZNUOTyeIxOkrlJr8kVDqO//Va4+csG2SjOvI1yt5t0tsJ3U0s
UmC/WVk6/Ugd8WOo8vLjTFDitoUD+ShzwlPjFgfIyerM287gKZCpG5p6h9yJcJRPVW8RgNjZ34vB
8R8CZBr64d12MLq4vLCTnYLjVI8kglgiOlUTjpOG07FnpUT3uPhFBHXvglMYn8w4T7+aZTFCYE7D
R7JNIKMEhYpMCS+4CncPqdroeiIIasRbnNdH+nwtj5XqyP2RUPqbOOfeE938GquFsobn8sDjDbvs
LLv1x0kl/VFkmAnxsQRF+fhxFsTyFM1Tr3tIRznVBzTm+jCAAxCNTXUgXI5QvkZOWEkOKVavg+o+
1F+VhR2pWsZgkQjgl/eLm6DnOcF+xEFfPZkrGW+Z+ZmvbYiSKB0CgMaJaMZY4ft6U8iwvYMM5v0F
rBXe73PPgJrB4vrhAe/4jsN/f4x27ClxurmMnJMRLNiWz6lzLmD06YFIGsxEIjYD2iGz6J9XA3pr
YMf/HIKyGad4kdUNMkk/67s33T9xULZx91Z+sDqju2R6koDlrztmn3wHJU7b8+TZB0mwJ3eiebbz
+jHwS/PJstvyZSAfyshnGOZNfTKs0Lm1w9G9N70g2EZjMr2ZlJZwxaLpWwjSF5Ir9lIPZCwQgLbe
rkUWnWvyC/arHOYH100QHladgD7B3mxU2Jd6I/KGyftw7RrN5tTBbvvcVaV706G6mJ3BvFOjumNY
2Xhw/wcMiEycXcn/uGGy2T3lyxo/juCHrusRpFJjAS3gAgAHU+JW8MEu4SD20m2yu0ytxkYUnIoV
h1pHLdVTD3yk91gyTpY9Qp+pKaU/Wx69Ag3htoojm0ijBibWpCZsTLMgRqrJTB5RSblTTE5lWewc
VWLna/zPJk7VG0b6JqqCLN///tD1x6eIX8dMRyBgSpL9ZOA7J/P2MqNwfM6DhPgXMeC3bUVDvnH7
AZ/+gryM0SgOsx1PL37IXHjuluLOFUHxiRwUK87K8zpja61IGzdj2bsXiOzmc+vUr8CMDigwfqoy
newjMVzmwU9JD8hJEzjrzYoieT9AHcdr/z/nhpxEzSuY2eYLWg+FLC7hAlWYVnPjDJ67by1yLXnE
Oi/z5F6mWVj3zdy6L503uhtjDHh2TvklLQVWhZOXX5Am1BBC9s0s8zex9D9qNVupWn+XevJvVg6a
p/Ebok5FwBPSN01GQa7/py3dksKG5hXn1IwkyChQB0qEsQdEGHb6Fhk8SQllxf8cxjmsPoJTJrv3
z3UY3E7CGFkC/nPYNDbu70zhqhL2Teb3/gX9CoRetVmszL90ACuXkYQCdWZ1x5/YSuB0vBb5c+JE
9h1C2CcZurC21MaZUfe4CY2QPjRkZvzFe0mbLP3+ETiMSBzXEbYjLFaZ32dARdn2nWVF4alIimAn
Cc71s7n+weOC6UjU+a+iaNt95Rg5Hnq+d6lNIbbw/OdPLbGjofp/vb67lLPpfkrkuGzTtErufb+k
cJoICbHtHEqgnbzYtjU/Yj2x8fskuXgj8CDKgmgXm3Z8iXMXKrMY1DtNR1CgeKIUyNyMqzgveHka
iBFoxGM8R5tRInkI2uZoDT4pulS4d782yOGc7chcYOP4TfFQt6V1IH6H0KRJFABIroDTwTTz7HT8
mDq3oI47BkyJDq1PfNdCHKJ+XCyidw6rGCyqvcL5SHKIcVNnbbhdJIzuqHfA9iJKBigBb7//ZNVA
nIlc09qtflodymbJkXbZaBFVsFBYtvcyIXiNmRqQqfqerWaa4RgSeauvBH0umYiBrVwy31xIdn8Z
JrnW7xUi3zM0BDuwXcdxLdfDZ+j3772BudCvdtKcywSob7Wm/myUAsdpc/IJtGlF+xRGSnFUt3sX
zmM/eNWpWYV48yJgivYbUT79z7gIDwxTttevjgv4sY8773li1bnpp6b8pqIYByfezsxLAOKGelze
gpPG9uIkJi2pd89Jjka7kFZ9NzA+uAvjJWE2Hnb3iCgJOtl1Vls/pSYyP4PZlndAnQbUURvkMs+M
K8jVrZq7HJJoXBN1H0Z1cuLtmx9TkkFsN/M+W129HPAK+GDHLUh6kPsPfTc8eXVu7stkcp67Lr9v
ZCZul8Bstp49JC9NvZ+TcXgulDDRN6zmtij6aJd37XhO+zW4yDxFgdjRCkvHRqnjrfEZhQaIioK4
hBFdMq8uj0x/QWpT3PSbPqju/WZqb+N6+upaBEn4aqPPF97484pxp/5OP5ZykSYXvRdFFR4TVUEf
b0+QyO2gj3GxJksnrbudnrYyl/6Z7KtIIlRUq/Ck0IE2hVzsYPBeL713B9F73CWNNB/1Xqb26kh+
amIjOWYmvmRqKKvHs6HvFveWshyTM/EfU4p6lzss2TmW+5NWnWHM5EL9V9PVEKUxRQUMxN21QF0l
Kv/cy8g8axpMtNMcm+oYrveaYHGeRwjrg9x1XnKTlXYmdWVb9IX70jqGuxts4ivHGhF3xvPqG/wE
3uc6nKUxRMxaSQ1Gew0ONQmzujWMKFOJzSkpm7OQRJBEELxjvhAjS8iYtPk7F9MbL5kV7cmkLb+V
GZK7okjegyid937jgHhn5U8/XNAgZAhMzm2FCKcYhbefZuoDv5QkSQbDa2orUod+LEfSQ03hxWA7
c9t7Srk8XZrUdXd1mKDlqgpc5Yli+PUFp7Hb7toIAn2hRsOewvNnw2z4dlGHqlOCQfsmDHpS9tRv
y0aokU1DloNoGwJFpdVt8yVyjiOSklNS4qWp97rCIEPHsa9YoZwLbogMI3jdeE8yeTDC0jmurB+X
UQG13ph8jsBwqTuGx3Zqy3OwUurpz0Efzgmhykt8nOJ6eU9dIvF4HkbnYinlSzNOr/4IFD7Hy21i
LF3y5FXm59Hlgk5zE7F+EL/QEMrnFiQgCl7SbOX+l8AiVpPVLx2u6R3NwxySzjiasFTXlPG0qycZ
kbF8/8VSspPMIHN+3FTfc9WZOuMc7voAT9Cy8blhRMqfmOQfgtn6kHcw+Qy/fxteCi7Xyxx7KNTQ
wO4qdeiW4ydG5vN94KfogkxiGmScIXxEpNvPcH1atdGXa1Yn1iFsECIGIllwinBJG+YXdTvdGuRl
2O3TrDvTuM/uTYToSE8YJ0+kBD0DdeiNFXnHks4PaWYuHijOEYy0Gd7za2nfDaGTbb05vdULoKyb
4XRdzEgSBdB0yXoyMgDeqYu9l8kiCL2prSdXh2BlbXPrq4DybBmDcxnJ/s5kZrCTtms8Tz4z/6qb
21cjSymspm7aMzBpN31XhwgR7PXQqPV3VId944pd4Q6YC+YMiilOR7E6YDMujIl2EoeUNgfdvEwp
dtoFn/3cuXele58YHRIja4Tis9IEbUqbGWYxEHxes0Be8iSdt2mTJHdgPdajUMFrEF+Sr2QA3hk8
1Q1jtr9Qvr/rHaOO3itztJ8EIyaUmKF550EsXQmHPU2+B205L0jAjVOUpbo2g05V3FUmbYszougp
5jF/W2tSMQCw8E+ArtCwg9FGoXf++5KK2Sm6V4q64bWZHLFLuqk7xnFG0LNodhlvZRuKrDhFjWWg
R7WDnea6VSOJnTJ8s+sBzoVCrcq5987Yf7XOY28El8X/D2WH56LcTg4BB/pagZnK7DYL7lQbkiVk
tsZ+t9zZuZjuR5GQAdE3D2OcYa45jIyhJnEvO6h1X7OgCu57tXjLbHIfYXgaE7N9s/TKg+aVFMRP
weMaWdusbEZWX7rPVwrWsMTW3nZt92UoAijgUSeOutSeS5QLHm4XBxc++MYVLk2Manz0xgnP10uQ
nMJDU5NJn6lGWC+zEG27hyG35S5o57fWIpwLPO1BbxxZBbcBNe2/zmV+V1yuDYExVh+4FdfNWLjI
y9UHpT+tUnPsfr0ieUP31H0W/NzyYhgGk4yhCv/ZS01sXGOPyYcxXYAo40sd7d2CT6xr/PwldhJi
u+MwOwnF0urhA10PBzestsWKaFHMJVbF44dQTf4jBbnqPTvhMiHiM8MIvSPCdnSeV57FdEPESNQE
9K4uk9Z+ngn+nOKU46g9RcY43uv/Ny+Kad/iWGLMcbNt1QPfC5InCdeXzmYdz7/OJ4yMf51velgZ
3J2QTNr5xcuIZ48MNGX673fUYbjk+R5EhfEsw/sdORFRoL7nXtTv2Q/9T1mlXR1E7s6HuqzU2UIi
sO4JYbwr0tDc5XOL8wrN9/9GwbWfy69WAVBRCMu0AjsMdLPwJ/+IoqcWAp3ifioFWUYREqCyDF+q
pZvOqgBB1HSYohIqXJV+FWtlvk2xUe7lNC2nrsPFCshXiPB2Hq3kQaPARdf8XDX9NPeqJz04jmRU
PgXhfKOrMJt+0Boy795OzWIbZCx/ldu1TyCqWKw4y/xopa31CBO2e2RapfleoYSAVC+Vp2IZVW2i
VhZWKQLKXDDufuCK06xC/7t0POPhul+E9l9kB3+oc/i8gDoc22Ra4Kjm8k8rZn/owiaWrXUwPWu+
cSxGHzLqvqJtuu6oM+ZE/tbUNPP9f19v0+7j3OJEk/msUUxoVFugaEQrw1m8BKLZJ2K6CzFMmn5c
i2xRvFmUcG9LMn9gAffGZ7HMr/piyT0Mlxy3cw7/v1cDpCMnQC7icVW4rvhDBsOF3OUU/O6h7hGr
Gt0wXGIQh62NQfi3eGcruExWFQGK+M1dus4ZLpAgms3CuANisoWdy0Ujnklff3eWZLm9kl0nR9FK
q2BEPrqYWyO25bPeQ0rQPLMcmsR0sVeZ/Zfr1MJvBxeDcdKHyAfzUIhmPxKrJBeXK+7JLgg4FEQ7
Fu5ENV7l2afSk2cm+BG1PXPn2rLf1kSmnzqoqIeUb5Qhv5V+Sum/boo8yHb/+4P7w6qFy4JiOPSF
7VlkCXuW/4d4pDcIgBIiT/H/VSSOKsElgVtneBPSPGdhszxK1x3eQsgLrN/lQzukoRqjgGSWycYq
TObF7oTdvJfPF73Xqpl8a87ZaR4+LfjWvo6KzhDEn4zYwBE1M1wY3WgI/Thf92ZffDLXtUa64cKP
7sqC6ScVYhRdW5fcW+zdMfFn62CrdWiyLWodvLDnqJGfsSo8D05HbZm53jEbh/ngdHXzHBtYPHWN
s37r6DiqrIATITHBCmTdX3/vuHoP0gnz18npiRmoIos5PgYBtcWc2u3SVy9309fGb74NSatcC9T4
1F0ivMCAuA6GjI2dbsylk3so+ifrbqxJS1vzvDni1FvtMwurCE+1rmkhrF3ktTBshE893gBT6xGO
gUzqmfr6RlM7k1h0f7nr/9Cvq6+XfjrwHNdmTmhZ4g99hhiFCS4Y54dUdKTFVxA5fM+fr3tVmbWn
BSuEX6ekRVpsm4Hk5nHcEtNLSqtuIVcn/lkEtvfgRd91b+YOOCJNVkqei2rVwgwiLsSFLzgg+peo
ir3LeNOGi3/p1UafXYMKTjZMwZtJIZkszaGXXwFNjXa63pOB+f2xi2V/WnBVJh9S7ZayRjAP+ru1
TeuuWKnb6ghXl2INv0c5aPtSFMtr4qf2PuBWOjVhZdyHtCObwTC8d/q9XQ8f6/uaLN99q/FvKqi3
2yIQ3nnmQkUIVjyXpeGdc7VBikQ+JT3QhB+YamnzYrkNTEypNKSoR91BG87Xc2b/mEiz+1LJANvn
KUg+pVGOXjaV9UuyNnIHty+GVw16UzZpe05ook/rUod/WQE1NPbb89BHsMFUwXEZCzvhn0O2rAxj
14ckehDWYBw0XuiO+GM45gRtSqBA1FUUT812a2bKVkf1rsbaMAZmsLCre1s+yu5V9w1NOczHK3/O
mV1/3+IF9zDOK+8BTlBk+OchaKI96K35BpS+XdTgo8/tn1lr0HXKaHoIa3siDm7pPhSpZCoZz8t3
E8U+rRqTfi+OTyRKqwdJq/ijepNNBJCvzrAvs2HYNgOpZFPgLffhMC33/hgRUVab5sUg0fi0EDF6
gbh3E86zO21Dq5/2EHv6G2H6wNWDHRKzB23nXK7fwDvCnyKfHhfLViZNMXplCsEPtaSpwApqegKR
hP+YdQSct2S1+Xmf/gXj0q6/v38/Nt+QS3iF44W+8+dCS9diWBGsDdyOhLVtFNGlzkR9zAb/S6aQ
eL3R5zPoE/OHIAifDYXrDXMcI6gcna3mItbc5jcNSbj6vkzHctN4tvExjBkWxuZM+ebH9MucXyWp
PmFORnXSEmK6xuLexzn2vmxAsqCOtXv9gj6nX3Wr2boUy3M7rubRN+VrF8fB1nEqvgi3gFxhzWry
VJ/cyYqe68b6XolAEbsCoIN5Ek9DJl4nsq93JX5eeA3hsglp7rqZ0NZH0rde82UMD1W4BntdE0Bl
nJwh307tHBxMNaF0fNfYBJUR7fVh5rjYFi7kJCbVcBzcNP0q4dpi45dV901nkTufd8jUMf/7y00V
/i7WVMsnqKStZVS2r1bR33HJtp5Z/GuRHcpqyO8HhRyHbWzvCxMDh+v9kZnpe1wRuZ2rKWYbym/D
+PoL9mpK5PQ5kqW93efM3h3nwvNqOuGqCBPZxcSqiyzMyEVt3UC5IZKjE/0xWuTNZFInzIq8nId1
tyWCWh75AORHqAbvUyvNB3cSUC4kc7Y0NbPnsME+Kocve9SHerP0ZI3V5fjolwWWPm4odlozdBUO
Mc+8HPB3xsAgT+818rWKhqszidy94Q7F88QT+eD7jQVX3y/egOc/RPPM6M7yETqkq9x760DxwOX9
0Spg6Q9O3d17CknU3PPGNh/bqhZHfaTPZ3bEg7CHC151offoBfFOd4Z6LjPV1Xta1eXtpNUvnV1u
ulysz3njfaGkqO51byJt+4tC4qIkdj+ZOJElzpewBZW3VmM+JY0/P4fS+EvHIUyldP3XLRxaNjV6
KFziPGzT9wOlYPmX5nNavFW4SypOXBbJQy69YV+EEmU7TnQ4u5k2pFfbeOtDA5MQo0iwULLgF8oY
8UI7mI9LPh0YDhNlNJXD42DX7aY0+uRbhKWRCcBk9iK4Xcp0YUQY1qeqDd9F2y+PttowUhS3V5AH
Fg/2oP1dRsf1MR4VGTGU4uiWwyUfRudEshc2X8p6pvXa71ldAyhIeUrnvkY11ZgAObFxy5owHbIG
BpeHEVkkl5U4EfvFccv2ea4N/96fCYPSzPh8ydOtrOLpOCrMSBJefJhxoN4UZfHR6WW1b9boZyVa
9xzCjthBuwpvRUCejKQvuSkXo7zVlOdlWeRlJf40SbqjXD3zLVjc6sRalO40zKfOL8vebQ3nW5vI
exCJnvTj6r6z+/Al8PkouxbMocltJinr4DOzkxhw2SJ8SFPKbSDx9GvArBPpmfGZuXW5z21UNgEm
8JiAwjzqW5JSkHAF2BetKxEpitqHB448hv0AzBqYyl0s6cu9aX7rrRRvucYav9cdeNL/Lr7/iOtQ
HRkPa4tHgmfazL10z/avC8r3SojOdR6fmPPVW6JxL0NkOO9mmSYb7CtLaE0y3g+pGd7ZyJBORNzB
96oOFR/3Eys2rsmOqPk+oC/qTTF0P4h3P1whajFMPt4SmE5gQvB+5XYYgFhVWQTf0xXVSbuBNaO8
p3C0bbi/uGp68NIcu7u05PldsXr95U1bSmD6r9tIvWtkoa4lPMuj57CVavXft1EcujJIJ8c+MnYP
v+bPo1HD6x36+5m26W4MZ2dv+5jZeot5KJ0U90jMUvBaZWAZT1u9hqCsJPWgJ6EaTPI+bZF6m5gs
3NYhZpG5X5RHM5YXCxHgoz7luJPcC7eBLB4uJ2MqgsdxJGPay5bwK5Eg3/VvFVgT3fk5MJdbDzw0
U1SnagzreaPYV6azmy1zYBRPwnc+gWiIqAwYj/TB1m0SFzcwX+6KMp/gqqM2gxPei4IJozRNlDLu
+phH8svYoIEUqQ3neyq+G4Gnxh0xho/rgtC2wsJxGLKfwELsePOtK6Jgxw/3pwqY8mBUE1FJaiKU
1M5no/Kao1Bolo0mww8KEtrknL+4XHCwevHN86i46OnK5TVq+1ck68lXI+JJ0zuVdxpHekqrxJPe
0UxICVWowPNkrx86dYbCyUD4U4MW3mqWkFON8nHpy43RLgYDiPJVs755eD8PRrgoPmaya3JUepkN
TOBABjvFkmk7ifQjIMjyI1jyd/0HT4b090aDH6Os/fclSl3YXZiwqjGTbftYl2V5u4EQSKgo6L/h
BCwQBAG11MA7V88IfFlsBDm2fZpDhSnML0Y6I673quSQ1s6wW8u6xBQADniJmGJT6SuJhcl7DhIW
5FrUF2m0nzw1AGmWLkRSANQWqEMfzeGhWRPaAHWopyJOhNWqZRSEtkbxfjSwvnKVbolOlmz3ZF43
nTN99oYFY2ZCJ8xdP6FBqEeTxGM1RhEHtGQ/dP1cwxF9Mt30wGyJkUVLhmSC5rSdk+rsFtG3dKrv
7Co37uED8NsKt7JPwRSAN1ahVH9mRMBze2xEMX0kvJFEobqun3v0NAcKt2BTB3yxRtv3zwH0DNKl
4UAVJVHgWW76JytH8QBNudhKMx7ei2zZl8zwsClmzCC1fMIwSYmNg/5B119ygkiNTCXbo4y19mGP
beSoGricsE/0GuNOEwkd2CzRbLhPYd6sJ/zQodYpcgUQ4kHUyES8zqj2hmdWrzna/5tksK3HYF2q
Tae8vvCCf4+DnGAiTM6P5risjzE6rcwylhsKM5zxWoh5sGXS+3VZm6Pjwdm1miXa50L8cGGq33mw
8Deiqs8pRdlLHOIWa9RO87kCga4nY8T3MGa2qmdDiUS8EUCbil3LfwurBb6fj1wyn/LbofWPPlqk
+3jymef41QLvnyZFb5bIO3TtXwLSBDX6/10VQV+oMQJLCPf/yF/5xynjZ2Ees3lMT+mad8/zmu28
FGtju2rlvrbRbuiNNXOnX9GmKG3i3TRUZA7bJc6UQ7p8qiy72KBjtMBCWuZvLuOXwivbzzUmkra6
GLwyVXI8f7yD7Zg/8nS4tDWSh0+BeCjBWs4TQcFtAxQwR/TsNxYOBGe94Q+vD5YdfddtognlhvKz
fJiNmTthLvNbJIlwXGcNmxF1jadk4ikt4RzeZRC4fiiTaBbV9d2O8JAc2wAiHRyzfRHJx37NCT/W
JJahjsa9Pg4Tw9lHXYel/lTVCSMd4Z6HPpOE0uSGgV0d5YIB3a8D52CcPqV3+pB5VkwqezdvpQy9
rWyd5tTykJdzNL+KNYkva2vm8P/RWXllB6jeR+5dFa3Z8cohDqIa61wxpF+SiARKvcrEy4BPFQi/
VtsjJl7x2+LKKP253ueDCbD635Y29HPqEfCJm9UTy+P1qnOwFnDGFt9rhT+3idlffMN8yhZg4g2T
sN9ebevk4laesjRpg8ea5MKTbXjIyjIhz0GK/uNihULsSiepsFIf7YPdd+GzZrXKprc+XN9Its7v
CUm9eAeI4S7OBe6buYOEqu2CvcTezk/W9qwhGU0u0xt9vi66K/NMn4qq7u5qnlAEtD+VvTCMZK3e
UDIDBePcB5LkLOkBpeHPVhbRayqo5SCurKfczwg0t+fLP9yMvjlkYQhm4Gc+7X4Y7vWly83+Ams3
OF6NBPTCWVLzXS92U6XdowR/DkLMc7Spgus8LFkxfxtwmbghdgOIWnb1qS/yGEaAGJ6cKRwuNdOs
TYiNzbt+wRR5crIbZ370CZa8C5tpOdhYQXC1WwxT9chpDBa8xDpsVtQalg0s8o5RmlupDue8jB9T
xz20GV6j14uhBIK7mTyAJTF28S6dI2pT6g73wfA3fRi/Xr0QkgQDhXUb56XCi7oFBSwq6TAeblt5
O0uRvpAF6b70AaLmTibBrb6YsY4lkD2VZ8KHUWaydN4iRRgwlsWa140WD/1/H89vXRHtR2+p9lCx
o4+2tRw1xTgxnUM8theJwP17iOu7uhNR7yU3ttGvb2Zek/0ml3hf4x+se9d2KA36CPmuj8w8tW6z
Bu5EbbfG7dqgOMgTN/uwGM0TT3gu3QaHdRPn9+OSoH9zDSN/WlIXLILqJFVOHFHFI84Mf0jR317/
WLuFxxuN/NvQg/vPA3ZM+WzAXO2sdH6zzNkE8FDDR8Uh0YybQeCQYOUknPkZ/GX9/NUv2APqd00z
QQYPsWlci4OLx/h9E1TLPYBDvy3Tud2GQzjf9+tYIu70+4tIvPYUk1RMIbEWF2eEkYGpqHPVbvXt
h4Y774M3ed794P6Q9XRBBGre6Q0Su3/2bHgQd5m5mRSXKuP9b7MpHpGXOK7Pc1NWZ+4cJH4RJTZT
b4tBJloF3DyVplAfmYux1VIdEdamfm1iLdikaRIdfpHJrH7EvCMP++BMlESKXQbJlvKjAMu6rWKk
coQ+dFbmnpfQeddFop5hibXBwhVv6zLrX1cDLuRsW91rDRSxWdXerM7pV2Mpf+awLh/GxWpeWoz3
LVX/RkPTvFgLXqzxtDHgST7q1UsFBW1NEwd2T460ZHq1jxfCba42I6Y3tAdRpYw4qO7BMwrMN+e8
OUTKdQMaiXtmhnTR8HEluuHixNb2FxqIJReFahMZO8q99JgP4fOv5clcCixFF/9fy9MzYZnV/aAU
70UYdwfQUOCIsP1iZVZ3/Rivn6D+RBelT/b5rtbrBIhLqznqOx9OVXa+Lji9Yq622nsk5MYkIfup
d037xXRz6HmIoX2oEjd5FmGBYsfGHaq38iZezflhQY+9w1/cfvML84ceL4VyvWRFVlwExrK7bsLi
cWA4lmyQiBVOhHM4n/Pd1OND7PtPenW0VwZrU2RHmy71kivK6vVhiV280yA+jIlkMbCuL+HY7CI4
k2i78+TSWd1XCnae3qlXv7YTg9ypNVBYNGTdLT4C/MDNV5z/1UQP4hKeKKmBTUA87N2xN+4DuHg3
VWU+aCVGGrjxOU4QuczCnTADyucdOMj0OCc4hOs9fQ4Lh39enQc/Rj6MId2v/1nvzWkZUNCP4xYk
bTMHZvKpnwvnNs0wKdH9P+OlDUNyf3+lb+H0bDy0cqeXAL0Y2OUcP0BV3ESYm1uNedErzKqWmaRE
5uphDxK7kOfqAQuIX3vz2orbDMLfwW9mXHbMc9AsVOXqB4XVGf+4fRRJ2dxqnpsuyS1MF7aRazsb
mlmIMmX6Q3dCqT/HT7XxvUqatdjYsqImxLF2szI5iCcoDFtlb9Eb8Vavfb/+xphn6NSIZjt4o3Gb
yh4aeOyHG98L18/tPF+LpAbUNfTgcSHNH2RlPABOPkQhlafrYb2qiduyHmt4Yljz/+Jxz9mAitBf
ugtWbdNqF58yerBz1CG5xFN7OOTriu+qolvoTquXBMJ4rIH6lIgYzOjCrV5FfolbaezQklsPuSEM
eI8ocLP0XyzBtB1u47I7lB7gIRC9fOGBc/akXD4pb569o56wZm6/9ODTqJSG4IPJbX6SGQqN68VX
ukuR0KTR1eplQG/KkEXZmuXddWUgqjHw3OkJlgPDI4hzfNLwgYwmua2k8UV/wOTH5Xvf6IIbd4Et
6H61nNo6y9n2WJv4hmZZmmd6ii/626Mt6Z9bUNjtwh3Lc33oL8iWv+n3OVmF9eCsabzHH1Acrn+h
YafFRf9LQdlekoaI3mRKc+zczRnhoO/flSghdBkUdMkBuxm5Tdd0/MRD+ibBq5RZr00siXqSVZGi
3nrt57EVO/TE1dFsvHBPONHyoYizhwaR2G0xxWKrmXPRRDgaviEb/BLs+8p0P2k2Yll3X2ajSE+N
ZYs9hiU3+uGSkczyAsv4plOPmjRJxEvNQFzxG455WBIxoDS6S9Y9R0kXXVa/QsBLj8t6lJoowJxn
e7A66yGNDOIr55TRitcbL9z5uyrK4ldZNuGmrqEqdpHRHa9XYuNdMhM/3XBJ30u852qeCe/UpyW9
qljPht3V+yonG0GqTTAsJhCTOowL82Pgwe6yI+qYGTYm6S8zAIotMasf89b6XCGh1w5FmFVgfDvb
3xIJBQu4pH4SZtbcVD1WSUGfBoe1R/GcVuWyy0c33GCE2+57Yy3uECyut1ISltBjYbFxVYmue7mC
/grWxEUT+bwaHxDL7+9+QdWUVGArkUMZf2VrTGW8CyYMlvGHEvsaySOaV89pdyPEN+e2MeRXDK/c
u9BhMUhVM4aFNAEyTCpOHebXq0zEeU4rYEYavvji2NElL6N8E9uOexkrwHJ1z8PYjE+lE++bgco8
taFnN8rHwFXID5Xj/aI/qoymTQG0MJDsCDewfnTUMNQVVAlEPcFWj3EhKO3B2LcmAZGTMD+WRtVu
QXfzrb5CkFlZt3W6vg8yHzaRBW7bL/78yehscMdwfbW5GjdxDxQWzCXWmP+PsPNachvZtu0XIQIu
YV7pbXmj0gtC1ZLgvcfX35HJvrv6aEfsfmGArFI3iwQSK9eac0xLuFcbvMPtaIx7Hc2fMkdjEVvb
aiMGX+2KZfMNuSIdRt+ar6A+by7mTHfshz6K020/lvbZRrZ/72vN4+2nAXBgSPktKIKAYKCLkuEl
PTWzjXd692Wyjaxh2PNGH5Tb9uv1r6feDCYxW/Rw2xmkdawa9ajsIqFn6Whr192M9qxpqXLw+fMr
6odI7ILzNNd/O03moc538cCy3s7WfOc1qGbzgI4QD2iruClGoVTVGWa3vz1PuuwYMPm6dmX9XHea
OKuJsZLRhWn57ISzc9bm3HlIy4OeV/ZxLp2WUxbbaBQHuwpVzpt63Y5Ihq9q8b32hHaaM21+cXPz
2ujiqemW9vh1HlvyjO4ICysZYK8YRaf3cyz9cbUdHkpvQcPULISSuWP3A8e1tE+ySV+K8CGa55gR
988pzep/KNJCVJCEER2dflh2CgOmpHFfaDAchqDN5U97hkVHvWoj51tpzDuynKrNYtXjGTWY9wxl
ePBzvHNtUJ51ay7YBwSXVG13NYNTL0qd+lNpp5pRB+rAZnpWyqI8zCnzawI6pglf9erPH+XDSFSd
/H29WbhdVgx8B9ctr1qboVMKBuu1mpFfU4QFN71klhKChb79Dvo7a10r+V/yIgQnyfW41JCE4nla
tlGSrZJqHC4OgXAEY/dH6Fj5tZY6hpz+ltYkoLjZ1E6Iz1/jUTzfNI/JZGW7ZEKq13ZevFZNMWW2
VUdfP/h6Dd3gU88U+oip0r0afn9aGKWe3GxAxdrK/5+QagrTc8fVPCNrSbpu86UbDL1Qv4R1elIq
wiwY5oeYzejFSrp7Cy2Ug6bwXq0ZQUg3yLV7Kv7JhwYxR+5+mNwaOklL61wI89DMs3FYZD3K0Fln
uJsaT7NE45aJME7qNdOuozvdTy7qhyLOfeJnxV+m7TZrl+k5k5tSzn8bLhlkWlv11HOb5NTpBZN/
+VOT8fy9Z5j3CJINatM0Rr7PXnMS4vdg0TBOejN4VA9N8At85fQQyVe8UUDli6c7C0kA0GsNgBoc
Bn23EYPO3OK2nlcBwlBslzu1cgQO2TuekaDSlAtn1jNQ1QOBjlato5U3PJZTsvr7E1rah9t1kef4
yO0l/NH5en0bONqj+71qnZcGCfUyQv8P6rfWzfFcmvq3dmJPr66oIer8rZJLerIVLryl36uBpXrK
7bzfi8juz0vSh4fQHs7RHGpX9Ordk9Uw+3Cm+U3NcRyP8D5QJ/3qHye/Eb01dJc3UT2R8CPvBzVu
mmtcNPeag1srj5v727n8JajVgNd5jUYUlDUc1L8xzHo5L3P/W8e5uTfnfkT/hqSt3zipnRyrgNj1
GOHXG3iuh5LROE1dpVTMXAf1CorbMAzc48R0LXdl5oJ6jaG4u+7Hxdyyv8doqEhHF3wY7WMjIUjx
gqQyu6hj9WqVD8XjfJrlbxRWtw2sLL4wT3lVn5djwIYsW4Y5Wmhqb/FEwJAkGgG3uCSNvryCQd8s
FUXaoLvBwVpi672rrdvANdXLcIeuJUQ4LVcXIDHO+gs0po7qSMPT2YX7dgraO7skP1FZamNfoqX6
huFIwxco11UMWd42Jjvldo5FPmgpl/rkrLttv/fdDhe+vNPLm38lsEn1LUJgGpvclgc0YMQf5e8N
eWCNNr5XS5hjfvHLW3UQADGKg6I6DQtjVak+/lpi1VHU9vGFnOyNEbjNtrLncjtJrU3fnpspXt7T
ZkovDpFbgdMRNQSkEo0zwEBMrhT6Azq9gC0KRCMtZu/PXVhKk0ORMUBW3yqpLdrJ86bHJnCjy+0/
QIuNmjb0X+gZ29eqs37ZdhrgEyKHoPAW8QjXRp1KE/3XgxbW5Khq+NRrYjPlC3ZL7FUxHjTAJr/A
A6+VoUE99GLhhqzKFI2h1kGdqKoSQr0JIQWeDNlv4AxvDWQ23MVpDNLkX0b51p/uZY+WJP1qRvzC
1P/bvQzyDwMZps9j4YoPH+nWcRni+LlfiEJhj7TC++Ct1F66ZBO28RPPOFBSnSAqO3cZvHNUFFay
7MM8M7Fh6MsV2u5vMyl/a+b0qRaUYU49nMjTJ2gqaNwi/0vzpk/NjAiNc/n8LQall8opoAXVRfz8
vyfLhi+1CF9aBf6tD4KD2aplQwH2b+OGf4yWPXNJ0hnK7/E2Qa1M5xlCKLaE0Bg/CIzIV142B3dO
ImVtcjRCaU1v2oAOsHety6Qb1WNlopUtp+KSIG3ctx3JJkFFjps3Wf3d0NTOSiFGtRpeWtzF73oh
WwMEuVTwuPa0h0djvcxZTOCExaKbW+l96FX2qpQ/BsdgwQzRjBM+uPkbNWA/MVNtMi15RKhHrw46
3Z2YWofYveEjxtO0CSUKqRMWJXQav/Y9Ia5pRmKYy6p8aeZzg7noRc/eS1hu9x6FB3VwWn+Yft1v
XHYHJ4GnAl4eHgKlfpuy5ikUY8zq4HqXZNJdbMMcRf85KrnVrYuU1B4pclSNqzZBZZ9WkIRq/MOK
yAptrj3MDPSE1/+8mbkzfdK2PmbAjaWxN0mHxt6mPlk2spbxmybgcvdaJGqMBqNSMoWT4GKRdbjX
wXmvVN+NtX+56P4PnxaSLhtxkI6sna4t93qvAWiLmuB2pAVGgLtHOFsLFTee1fw0yGeRxut2T2SS
EXu7LzM4PSaZigBQORynndpPmnklGcHbGkTWXe5qxV3SmOfbAFJgPMORqxWnQGflSlN3Y0mX4yj9
jl4afvq8uQet07JN7WQFymrOznMYhpz4ve+/Jk1drImm1c+T6XqfRs/olTsqqXC+GW89zcJkqKaz
iZ1bV0tj+eT0jf+awUhImORYL7+ZIojj1PXuejB92E9gUle0G7LH21tMRU1Whyrk6rQedmqwD+dw
YqLzpo1J/jLZJrZbRFTrmU7VQUvK+Z6d0vZrtycimLlMTM8k3qhXCQ75UWH5PROuGtH+Iz3DyuyV
twAOlmYlPB38/Qa+vxCwJV/sP+A/ak9SmszSonYwTqaa5E64Can9wSL978td/Ddp20dGAqXBdg0b
lZLxh4y7H4JQC7ssOokZsM5aOHiQFkm71iXRi9CLaRvOxfDQeouzTnoYgLIn71thtcqjodozu6l2
i+4ubGUYwd8+yQZR9zoTabex8pLmkGP3xVk9H7iYCRxF2heGsbFzrapeU17TxRDLRLpXGD/XWeKt
lxx4M3k/74MEQagH4XxW2Rg/irYnVS8ZjTOSJIIJwagcJ/PSzWw62ZiFRFOF2i9RX7WusLDDZzZ7
oSg+ET8HzUrexiyXbLIUzuJrOrjsVqI0Wolh60jgrxtZfwGHaF8dEMCFMJeTPff2nTKPVbHdHIBy
/vYDfz1zgV8916HwLDz0E5Am1mHZTT+SYtjl5RT88rPhASpo4R7CYGA6EfgCkVSM/cgYM+SlI2Nv
G/JJF6UWVDtGlOpXFgMJuiL81bLPn8z5IaCqWTtkG+yUIj4vsgMi56OnB8N72QGg48z9FshrqXLj
lfpnc9eYRF8RMuP2k43Pxo1vVkJbmpCq/G2mXntQjSKwkd1uEZhSBxALCvHmIYy8djWmU8U1RGjF
pv+uyAkmC7N0/jYa9oe6UrhNCrK0nCMrRstSNLSPddO9VnY/nf/z8g1qmOravs1WdWjYbxEYi53u
z9NWjFAw5TKm+OhFLWSzS95WbFEG/+i4WKLdazYBal8QpfHz71sPre6ZUEKlnEmFBySzGQ9hWDoP
SVmsJ6gOd4kN84AllNw3bU7ugrrlnjUNC030wZSXPVg/GvDALKTDVBN4EnA3lwHeSUMk3slT/mAQ
zMbmdkVGARe0kuklPljHjACrSGo0TdxOITafjV2LgU6mHz0vuIbCgNyGLntRsiCvNqv7rEhekFoM
5I0hZhpKz0LYo5XUZO64NpKERB59sod+l2Skr3ap+2k1xfRaQIHe+YsWn/LE6Peq01v3bbJZ4loc
fBeNuif5tX35lKe9xlZHtz5HREa+iek20QZtqwHEIqxWq44J04HtbfAs9PrKJMP/NPzdsrRA6+VG
WP73bCOEWB0ORybkNoYYeXPOU8feOc7CVJz5DLCxfR7Z7sYvgwSknPA/PT8vj0r22pXRfR8B/vXS
5vjlHA7ZgRFo7pzZKjVHLR5e1ABHvZkiY3qhp0u9qwvEs4vwT2rIDNFcO5cUJFnjsJfMsuFgc2db
uZi6UZf4/cFekDOWmrd15bOvX9MoxFbCLIeT5iTWw+CHIEXsdTIO0a+SOBIM+zIXiRSoqYVFou42
fll411qW1o7bPIxV2sHDX8jpG+cH1Q1OF8096Eh20AhM2efcnewmJ3pDJMmRuay3p3VB0WC3+ZGR
qbsxgHtVdPReGtoNDH/nrfLMq8ET/OG1xkbi7PZLDLRwZg2JQvbbqhOXJA3jT5Zfdgsh1+9qboP4
bsAcwzh4PiSGU+9KCKnHMQkOWLSrnBAEz9pXsxDrNinTS6vxrl2jm1c6HchPnK37m+JoqLLyoN5H
xviB+dCU7wonqO+ksEkNRp08X7ndzCWpW7m1MTCqvt3+bZIEPxZnHPFBsFPzYP2d6r7+SCu/u7bZ
OjVEuI9MtELHQr65Qi/jNX6b7q2w20+t7I9hkfdvs0kn4fay+oXRYgPgJjij5K+PU/1ctf7FSfI7
VR6rBx2l77oJaoLJrHLvNZ04cA54K7cN927PrhDE7M8+6Zxt1kNG5Vx+0gnilCN4pRZmfcKuymhq
M3Soj9TOm+EmUcpuWewHxcFUzcYxI3AoaZiSTYtZPQHv3jWlPyANCYEFS09DSC8BUyuEJknaKaPW
WU+Z229b634xZNssEd8hwAwvcAm54Tu+FNYQuzp0xNZJrEE7JGI3pqCV1bTH0gpOhRZYAYDkww2m
MGe4bs2M+MtoEVvVO4/epqTWXpM438cZUBy4URBcAgDC9HqaByCnPYKgadwXUdNtlOcpjH7qymCK
fG7VzcV8mbXgfGMA1HqDA8oopt2sm1SIhTUdZtmYFVXfHUthR2ulJ1AaA9jPdkTmGtvVi4Ajd86i
8jkMpl09hN1ZTTsyx6lwiwz2L98srauBx2Ia7l3kEMdAVkCR204ggZe3Xi+MVSZ7mG5MD9qxseV/
Cc2dllDQ22dwU6E6jIaxtEumdVDZ59BOYWakJopDtwwPDgrI3jDTkyquQYfwJZM3B/HF2KsRinqw
rSpdq9fUYNDtUbBXUATU5wpthcvLn6qPJgzm4+jmKIumvj4q2gMZ0M2xYWuH9EwcUnRjH3YSHYym
aX7LA5KsPMaTo3XGOabvrRKKFDLrZKsvlbvpFV+JcioiWfU1Q6BE/wSht4FPaRUQTZ37qf7mB9be
i0PnJ0jZHzNiyvONzalpuKULHR4aYIjqWR0VdfitzPUn1vXlbKNZ3mL7Lr9r0bgW5ku11ESj4ixY
kWy7Zx8yHLzS6U7GQI/PdSRRk0bnxRWEBnlBRO1vebirSp+p5RAYZyCJYoNkngmSK17p7PfXwaas
dhegGqUitQ62V5zbhjf+L6Aw+899qK/jofB1w8F1Ki27UlP/j31oz8YTmHRQn6Ziep/nEEnUaJEl
WmSY9akl14ou4CDzA75LQKccSN2oA7X+I3Yf8ZW7Oz2d9DV7GfsOuOzEjKgOElio/3+MqY68OhHb
BUjjfnQacrzSuPio9eTOBAj+yxHJoe0j//uojy+LESbUBmH76Eeef0r96bt6FvXffdUUEURnun5D
lqKCp5Q7d0yLf5FBiz/1fr5p+yhZSbrgI9L1P1FHwB88g+TW9kTT85wydl53TmS+qiOPHsod4vaE
EaAhXjr6fNi1tGZvoVh5yToyfZcynjckRzgvddIV53mkB6qT3P5CAWreZ11+Vf8UfBK2j9TozPub
pAGJc7LXu/400h36BnOX2hYyhaJVqJqyqcnWGn0W5mrsdtkAT4hFcjovAtk8s2r9IxdgX4i8EPfJ
2BgPtLUo1qPKAKAfkvqmR+buNhIKvHp4H8nBVNgsDY/uCvlm+2yVxfwvHyct7z8aHr4vDN0QloHF
CurTn1DUIQbA0MysI2FQ2Os6Ih4IovpvIUrvHtEAIvfCCLeF37y7tegviZX7K9Op7XfKZT5cS6yI
b2qfPRNrtzoawfqtZRBR6gAaQbj39+tfv/F1lJa/KwcVayv5HSVsqws0n0sHXgCkeD8+Nv85sjFS
3l4LRfWjool0UtighenuSSgPrt6VHwsl0D5bBkPuTSqcDhyJ+mWRK5qTEQMRE8KbdeeurYJfSdae
qsXPv9OkBDKUEJ4dWORPR8HZV3gQ2HewRawyXt3kdwCuKK/lyS19tmLs0/e8w14UOAMiZ8X2IbKH
aErRlvsoKiwGxUu5LwPPvJam5BTpsM7b4ImkXmZ15EpCEGcPeG6CZTdWxcQ4OZk++jndjqIEtiC9
InOFI9/ufXoMckNEwnu7z+gErTvFCV/EHG0bss96ZbmYcwy86fyujdV0X9NJfzTj+ptyo5SUxdtw
GLUDsmdjc9vnkhFlH/Kcu7lexE9qf5WF+o6ZdUYMNlbQuiCLk+btk7nYwWM5D7RuAGk53pJub7Ya
DzcGiD/emzChj0Pb1HZlXFpPpanTFwocCEVes1U7EnVUtgZfWWpD4KAZ7yTsTkOdsq7FDDyB0Fib
DeX/lzsjnsQPGrYLUFvg2n6ul3veMWHCVl88FPQP7lTfsen5k9uS2W4Xx8aliwoXEQoQSJBYl1n1
OAzGOwe/1ZKD7ZeEcWhZvQ3kbmfhr9+AaBC7lo77KZp6bX0j/aN5gHeEE8avMneVooY7RmQxnIrU
YNssCbkmV8g2rCpvbUhXRYsLmtI2RtiWGx+zT+ScayYaiasEzyzDsDyCTtsQ6OiyHweNJv3YXmVU
V508++1YhyQ76OJH1hqI3IDDO1NBnEnXY/t0NbINdHvYFTHdVW1I5+c/jrCorCzypi98/g+D9N31
fAGn1ix+aAuItsSGz+4ZcbElay+6ph4Nw8VzbVKBpRZVa5v5sLjmm2UFT2lXilfcAg18EqRydcSH
iXzHKJaPIuoxkEuRIXRWiakmVnpZbGpFgpAGmLDXGDwePf6/lP63Mt03EF7D09+I9RENj4N3Q3bk
/amg9qhqm+DlEk5McTUCcJa9yF+VasVvsCuY3ka9fW7f4VW985pSbmfOdLMiEgcu6iH5z5Ez7srU
0VAwyL9KsZPUQ2nGy95yq18OYplNY+vOel5M+m261pXX22FYQUR1YgPzfOpsbgV85j6QsEUCUtq1
ByU1sErzaqYR/PyRrpp8cJJHrY7TdSWVCFEe4yoteXtVbj8keeU9/e/WleH9cSPkDsiS7bqW7tu2
NNX9wfxr46iI614zsT4MOfIpHc2d05eoZymtujs7ZKKtJR4xPuxByffQsFbEU/5gFWgU0pzPZQiL
bIdQG1lG7TMO6er04rpLeimg9qjVrJ9IJi9rezw6HmxI023Lxy6MGVvOQj+7pFSsVdnYyYWyQ3e9
6ceKKgyizBWv6UbtoPpxzRBm2YrMDa9F2T/cHJ8BiVJePrZnURN4PvcmwtQB4OwSivDoNvj/PaWU
EgQUAzt7xGdg/kVMxddB2brNjshKIpQS8DE+CIs1OD7xlmD13LlF0exuAVg5yedhWHjH2Yydt5ph
5EqbMa3odUBt0BnilAZeB6PRyF/nwPuJCEIgMq5zmDdZtw9Dd7iWNTtdW3YoMNJuvczq9rftROJH
264Jur2qumssluwEy0OX17+MKQHemlMUbCIXDlQ1wl80G+fy9UDCWLyOkk7bfL2mjjpjvofNAYrD
dJHMeIzkVZ1haj65xdCj1oWn2xtn0bv32vLeUqlNDqKZiIw8PeHAMA7CHun14tJKlqhetU6kP2d5
+1FpLq4nTZjfrB7P1TjFn31hRJuxtf0L4TU5c/vBOYdjPl5bIsHw9eGqnZb20BoJWj25iWpbm1VF
Pr1NxlqbQKgCNkQb9L9U+y+D/Ikq8mcf4amsu+6DeRQ9YGnHUQ+BPCrsEqPXbGg7YSC9a2ZogAZM
9qeyKdMnCtV1VTXJg3oJHJCU+rd1ug0q40cWetPb4PS/mVlkvzOHpsxo/x77+Pvi9tGhiRC73ai6
sr3GEGqVi3YmK5GRG0pKPJiMcDem45mMO6sjZS23UXqvG/UHxVpm4NcovY36cz26Mf9CEFH5r1+T
JumRRseMLVYnt46B0p/gAZKjNFPoRba3ljs6Pu33ZfCjlZ80410SGOnyxiiE5/5SPmgls0h7squr
jT32XFPzyB5r/dz6k07fprW21v/NetFJkEhl0qFZ+jRU2hi1cVDQjJGwo/YulnT7gh3VrtKraU0E
TXzpPNQc9kK4VLqYjIVdmK8NkJeTgvjPXXKO/Y//vYiJ/3IGw50WDBN1ti6C0v2P9nvY1HSwcrM/
WbvK7Z4TzRie9dYTZ0QS5bpfBtq3jdgmftcjDq/41tRzlMj8TZaDM8Lh9wgq2JrkTN2nbbprjNY7
oz+WU+Sw3YBd/IzKqHwppun7jJ/q18xccar06S/XRAI8SCdNR8HVLr116PRqeOa2HWL0gnvXDnKd
yL+jlys2jpCDGN0yn8lLekI5oL06AxFW8rYadClW89ErhzVIwGyv7gHN3EkxnobDeMJu28CXVC2Y
iKDJHZUz5jDZkcmqTLuv3//3J8u48s+6nnPK9yFbWCRCCF/88dH2dYMRdsqtk4ZPaDuORUEj4NVt
Cc4YFK7McH5nAv670hbYGaxIi4DdaLYKPqf2mMQRBiEp+KiWNnksI7Gy5yfhPrmKqwdT/rC0s7Ed
IBK8GKlxpYj+7bY1ESqBRXISyrD6LCy/3TZmG3zzbQYMxiEropJWfY8nrizqU9qkb0XLPUqVj56V
5qu+9pYtLEeZJGQSesDMWLVM6OaQ6ZI43XWpyZ5M++CviYOEYYQ6gNXSV1HwYaQdDgBh4pDsWZ6Q
TAG6S0f0i37at7vE9myyrbjtJMDeN3PiTEBeM4K9sJftm6ktmTCTmqCQERqqBvbZ3gsfJjMOHYlq
HfvseAxYBUNU33W6Ix1lnnbfelm9n8Lh3lEaGdvc5Vqp33chqXAVTsC1mSzFfWvQoHLYQU8W42Em
UpDcJC/ebFmtxgFrvtK+z0HBjNfquxNQc7KAgOvkWxyZ5HZ2pvtc2jg5wlNj2M1+MqgCibMp8c94
dvWxBK5+CDE77NiJBHfqKEwzf4Oc1Vrllk+oEKCho6Ol3kNXe3eOyJP3RLgXquz8r5qLo5yN1zIt
0+9TaOHobiv/aIuKDHDkkZLVQP7HBRehwXA0ni6Bo+mnNOzpgadL84CxDomk1rbvptX+7BZ72IdG
2R7GEOW/4yUATfZ+o1WAEW0ixMO9V9XuexmLXv7kP7+S9WKIVlUfYYKXX6C2MEYel8ri/fDV3tTF
OCU7iadFmP6jaf3mxY3EOwDN5DnuRrK84lm/G4MhfWBRa1b9bFP1lhDCZMFxmDKirFR9ksfcL1zm
/uubuSxI2QiGo4NQMG7XOQRsmEQUeCYy6YWIoM2tIyfCethmXnBDvxqNLy4emxLVxVRNQOkQXkIc
vG0Q/oJS/aCsDyY8lqOB/hnGEeqbXNNdTtd2V9N0uWHRFBttiLWWoMQlO9ayu1zG9N5JpwNZLHNg
h0DI+B8mW+ppXuIlRA93UBW/Tlp9m+AZVev4AjrLNzTxJPQsfNL05q438Dk29NeZI4OncQ3uAB15
1zU1ynkCkEwvwnO/T8Wy8ofjUCT9k1oHiiFCWdgszkrY+U8DPkK7MWoo/zcZH7c60rsnnJ+CHtC2
lGtbYI75fZKVZyYZNrmGLixO2ScG79sfEoshpygjBuLBXB+YFdeXCJPH1sUApTiJoZPQ2awd9Mgq
OQ04jX8Y6XCuZ+jcbd/IhA4w3fDpfCA2W2764bVWUPi2nC7+LBML9FAbnugcGwc2dfOKK/6nwm4M
kQlAioD2q/qcol+B5WB1mBgWKdEpMxeTCQz9P7+r+4szTt8zgUMXFfu8I2jFx8Xt/I5h1xxbJO9b
yPvhpp4L/5DrXneO9DJaR6FvrZPZMUEP0CyH0EmGk497rSrKX21OWqbmxM5VPiMWRztQ11n7OKYC
l9lMUZ++2AiN3hgz3o9aiC07Mszb12owkFkls+Fc9bIKX1rOBwAA1LVGblL6AstTUj71kE3Te1sT
mU5cDxJPOymu+lBR/IS2exgXztBl0MKD+hiGuf2EDWPfVwRJ5JPXHRX2saKCxxrNZxwJ7y+PSdeh
p3H0L90o8V9uXmh0OuJEyXIXpiSa/9+2Z2fVVbs01XICGPpz7qPxXEI5WyuSp9VEOtNy61vgGcFW
jRJLK3VXvUf3egLQcHGhUWF0i4vopERhU7lg/cuMa0r05o+GuClLGiEMaaJJ7fvbfdB28BU6bYLi
W3ZGvx66vnizYCRGhgtU2PezCYY2wjalGiaSt9w61pxvDU8LmJ8n2CUxnr3gYzsPM2m/c9PzTRjW
uC2Gia3q4qMdi0heSQbxJu3bhD/UH0FjlPhrUOSxLINIHftl77Qx3SH2ZcTeFhFLN3EipjBrFAHT
32qAISdcL8wb2hK4Gu+9YDiVhtZv9HIwn76OJNmbwVR9ElKerYTaN822el44XG/yb5NODylKUMqE
mqHPIQInBZON1xSNqOfm8zDH5lMlarI+EtPf6mHs7lsCeqnpTVA+oHxXbXWXLJxdkzFhj/Dibou6
AENIneXPbKbUfy/17B/sXPyj+j8GpZ2cBs9+UyCJkJyFgUBAyN9ZvHG8cjmwNPi7IQvKI6pScVH3
OHgyy34Ji2hb9I1HJNKS3KkfpAbZEhvFj4T21K/Ui6U/Wwc1KI5xJe5DrYUqHIrgjjY+Bj9ss9+E
xeraG9lhMrDsJ2PCVle2XojcMDaRfMpc6w5lBha9lrFjAwJ2beuFONagyh7LNkXPwbw9nOAaWu5V
dSZV1TJIqc9Umwk6Hs3eKlif+gGlfRLg4VXdRHoyc1ek35krkWdkVdlejYR4eZkRkrYDY+aBbsTB
rkbkoDldwbzRhr/8bIUlc+Vo/XB/i4qLwcbQ/36yErs63vjdodasPYRPWzSr9l0g5ndn1AtmzvCA
1UMrMICrDmkItf8Wcle7s7nrTIMzKnnSC20AfyfapyXiBC5d56866lu0t6m5tRl4r7MEtnM2kKpl
S1HamA6X2AzBIhqgbQLbr04dUpoHN5/9lZVr476P9Il8OTCJAN/afd1ty76SMYXzdNJ9QWwldEAc
/c5PBAvlKrQc+1nv5Q481Ip3EyHYvhVkEurd0u0ZDaV3Gv2wVj925KzuNcT1azqB1kVUpv0GPwzX
8/hJFk16tfF6nW53cMuOl+0wjGR/z5F5VPddTUe3fisvIoJ4ZE1EgOLazebsu/Cjx6jjlpJMpFfT
S7LYRltkQ9XuyUMS8CJy7aK+UJzRBmr+6G8bFMY2WPcVS/NNoKaKPFX4NZBRNoNpFocaYkVM5/3c
eSMbMWy/7fH2Ng2zpCWqbrdtp5N6Mua0PeStbhoGsbHsoLp508LB5d7rM/OSzdi6worki4Y5u/Q0
LUnu7Fz5lAX4ADjNvxKeGZ0DBC0b5SEszAiQJKH1pbS4UmFXFFte9VHOekWGT/Cr7KdZVt68bmKm
dIe8Pi297Wy1YLYAymWHbgLWiIV+3qoKaIajsDU7LzjGJ4USDfApbrh1ReQqYubLQk3/uXQp0Ygq
NWKII+5xNHrVh0g62mvczoAnZ71bCwkNUQNMk6CjdYqVYzWay3f1P1I6BeRHOwcQ4mNeg6dc3PJe
dWSI1HzR6uWDcAvQ31K+pUq0ooqw3bhlug0J/LupQKQrwojuA8w9l9g2ydqjk7+jbC2e+uhkeq3+
gYzD2ydF5e/YxRGPJzQ2ETXRpnwEpPDJQvMGoZ/40o9q2ZmZNO0oOapTllXB3oC1vnYcg0UXdzrk
sR4Fze2dODYTFkAL7Z4uWn4iQLXEQO0YlIrMMYzKTdat2z8iTUbcLAm6c2f419God6OevPR+EZNe
SnloFrq1zxHxqxVPvQm3sBK0LmxBMSI8AjQYN95Coz+ds+GcuXT87I4M4qGp8gP2aU6rbBiJTxnL
LWyE8dKavX0puMtuq8kgnFm6VMPUfCnb3v8sZ+elTDPtuQDMdloQuh9LTz+Fkm1qWn2II99Pj5kx
RJcsWeK1ivg0pmXaTiNrRmtMP27Jl03GiWM1l6+HPkj6Q17Xd/niESo1J68mVd4n+PpbawsOQrVq
NdpPvtGE5FRz0/TU/XNgk0c4tBzzhj5bctBkG2Lf2S1VDoLNSfeI0c51/VyL9LcCgztxw26uoiGQ
jr98u9I+zQjnktc01j0GEsVuSZpQXj20k4qqOd+Suws2aSsYnxd1gytByaC2iVM5v5NxnqBk/U3S
GBvsMjGbYyyRpvZNFShKSFii3ziXbEG9mOjK2ivFwRVc531gvbWkeNnRlN9XqH1SwzVPqj5xL6M/
eBdqiunkj/ppZhu08r1sV2bCuM5x6jCDBS8QwRKt9FffTpdvFoGHgFTHdxIlo73nwM53x6nZzvxB
o5/atMM7fPfjcOOzOlFZns1G79dNDXQ2FaW57uOpWs1BzbuQQbX0H5r9wkx8Y8uLU1867iNRW5w6
2xtWLKn/Rt2F5/JfXQ3BReA4rg1ODgyW/X/rwygzSu64tncaWuGsvJnFLpYhE7kzPHNXbk99gbqr
qcjh1pgjH3S7HJ4xQ+2iUD8eYO5JmtMIbi1+4/TraFcmzzatDYGKgK6i+ZIFk4lUeOpPph0l9xUY
qcArxx8ZONw6HX+iAUU5t9TWoe8tDa1L8pINIr6qE6iVW0di4j7RToUXvVi63WAnw+6mjWHSs3V9
xCqORyOD9lJNPPfa8dtx1aA4QddAaEBTQgcJCjPc/T/Czms3bmzbol9EgDm8snJUKUt+IWS7zZy5
mb7+Du7qvj7dBzgNGAWSJdtSidxhrTnHlKfIc8linr0XeWvdF2mNsi7tYr7U9xuN/du2Kyj8ykWa
I4hlpzOt46RYMkuIk9AAJGbeS1jpWExN070fRcu12RgnKuO0AsYw2NqjE26ljREP1a8YEcvuLjth
VQonMobGkBZzdAkjlbqA8Gwc41pNjaFxtnO3BNUt/yPaTV+GMhS9qNekMKAB6Sl4RU3yZapolpJ2
xpjI0RDX9qdIdYcgsQUKQSX3/mKgZlpXAasUNzMHDIuWc9+bG+nzn+kxNP8JyKMQL4ru0aQnsclA
+1E0cfo/jW8Rsqcd0xx6Z8Y4codL9L0A5xmMWE5JoTgIxQyC3Ss0j/y1GdeIZQCWcLjMn5G3Urzo
2pdd8j4GHVvfTGXYXcoL6OxfjbGeV0GGzbsKqysaK/cTgd6wKiynfVS0uWFrDsyznpPLzFOmSQjF
vNAT5EvpQmlzSx2eD/vhZorFZer5QBvX3sTCCR6KCdUV0uR/A8Bb/10YpGnkIYVGl2gwFP1DWZIH
DmrMEeuY50bqZkjHx5YIkB/LgUGcszywkiZ/N0X1hadnU0Raf810fT6IkIQTU4tIJCsCDCd0O2uG
wUOCVXtFoffsmotecKmATVUl9sL2/rivpRizN7JZiuEpvEweLfU0rlYgsptn+atQKqw9YOCfG4dV
hZmUrd9V09uAjuV789dBqvRv5DAgBUw6GCzLJydbby1A7MwZ2rO8JF/kYF1z3SQm90zke/gv9XtS
j/9rLCKAiQq+ZzjsVzn++1hUzGGQkbyenUgB+FP4jjny3KAjkMZoS4aTh9kyNAurKlmiz/F2NBrt
jDBWR/j8Kvd4mAqLbRMznjUAmB8jp3UvTawQ1egGj8Y8BI/FLDRiGsipkdfkS4hkZwGYHRtlmi+z
ZuPuKCJrU9MYYGxrkAyO3HVd9SBrq86UvMzLGd2fmmHA8dgdJVOLLBR9b6AD7SGp/Ox2RnxOVqq0
ksqNbpBXn/ddYlpZ6mM+qQ4ge8d67D1NQGKo6h2C1RUonOSE97S+zmNFvkjopd/w5/EecDxdBx64
tNnlix3hCUviBKDKsk9MYb5oqhU99ssZFZNk7fg0xIuDFKMQo7mhwE9ICJojokGyQzbX6t2x5qrV
F1lgBQy3vMWd3ZHyYbUPRZemV4dvqrOVVRqptPsajjoj4SjVQ3Jxl6PlXSN3vrtl1Hwsl+9fsHyp
abbmOkmM+oHQ262m5YKmXtusCrCTjxbckp3TDQeCncWt7pu7+KEP8sIv2WPfIpLekz4XP5eDGVvs
TlHtgpmy5PeMAGBnLawHRZQPLibqIIjdi2OUzo7ylNjYxS/9iFUWee5k9avYRIUet6wGqr6DdUSC
p2XiOHcdELapcbKgj2q96TcR5Hy4fzmAj7WWGCdTnf+YA6sl6jD9NY7RwRmUH4VOnz0LQyJ3nW+z
qAsYicL1bc3bhImxyar8a47ThEd1rejQp8tGf9NbCPG1hskXcIQVnptc+RFqINeLBZCS29GiNPWr
OsUF1U8eEoBWYUKjq2zE27g2dmY78i9WHqsUPd41pamTTof33wQrtgpwmveBwGSLdrjsbEGeoHoE
KU+8IVy0tRO6fretbHbQZZ29DtBMYxoHeyLG0phui9UmJ5po/VLop7zrgKUgWlard53TX6sw3MKF
tSgf8/+lw2uikhKTiqY4i7bhPmDlDemD/WcGQIwRKMi06bxQcHwSicIn9tbw0gEjYGM8Ep/0FBR5
uB3m9tzWEGvGsNQPlnXQ3MY7O/R3yE9NTKYb7xi5/XgUaTEeoW6/2Dbo6YjdNW140lQWD0QocFwk
xbjuXSJpcyZpjP2Hqm0/atZ+jK3zuUJnWaWUJGvz52xS1J3Vb6Z2i2xqLnrss0EszrnTYk2bht3U
OT+JXOFOT0S3d3Fo4EMi9d2ZnzMvAaWw9D17zSQXcoJ5EWJ1wJwmkL1Zx6moWZnY+kUrlJ+Npt1s
/p2pF+6DGohLltsnJ4EWgdb7XNOhZ7WBUXFQCj6/kFwG0Z08JYb134CFYPDf0btH/NG4e+ZdcphG
1JHuSGNV4bkFbksGjPtsDeTqefljW/xSaeEFRunHvf5JIpG9GRtyXaPixUNtuRKs5VDrqEAzu6Ue
JKIzpNn34e9hm0u/fkFsaRUMHMPN9DdEUFfqYz/iZvJuqatm28qdVeiUav+cFMNxiKmLGCLtNlK1
Q1UuAbXJktHpu9dJ87rHKCirx27o3rxiuGbaGB5/K3NhkZWndgZfrML3jpYxHn818EssnWV+Lfq8
WHdzvuMdnxl3PRrfcqRyejb7BTtahxQRjeZkxnPWmaseKEDAr2zk48rhRSWToLYr+B08s4XFhcqS
cxJPpQNvGJV6YL8lApXTNDNoZ2wrTAo8tzj+VtFi1AyUz925dapdVP1hGmfYamxvH1R737r7EIFF
D1QqV7fjeOir2M/Cj1nYO6QZeDiIP87ij0EQ2RqyI4TLp3sXL9u4abvxKJElWHPi44SQrTlqjeMT
H7/SVIXAwzeY9N4qVN/rJvpeMPA8uOmTS9TJSSAuWNVmMLAsV548twhPgaCSF6i3xLVCtO92dtIK
d+sIkjOzozq6aJKwT56KkfXUYOZ/hPT+iQQ0owcNcmKhfTOGrga67w8J0Ag9GPzI6qeVEhXQUMy0
f29AkyFjCp7Q6a0iNyc6Wff6Y9p/upYzboQbvDRtkG+o9rxPmroK2xKjZda/9kNaXzKh1H7tOiee
PvUQRyohuktzY5pLJgmV4PuwsfaBbiUnoeELmBlGpqrNDqOtnLpiMU3i5nJxXW3xGpYXezIfyOQB
PVxkvkh/lBBfiKT2Ou0L7h9WOjMZ/YyOzFZkN1A3BwI+zEMGcz/13rugVH3X7H6AP8PO02feTdZz
6giSh8s8nPYrVA8EQOlttXcrFSVnPe5tO43OauAQpU5/kXpq6VsI9VYGLdSjTcLBfk49lm9maW4I
4Sie8rKy2Gm0KiVFCA+2CFFFG2a6Ki34OS2Fo61VOsbVSDJS2c3MvF+T74ZiwTAbrZVeBiMBjDac
FY+FkWcX9dWRW3D0liy22xjXUNwO760aUDyDEyTlb/e/SjSb2Gta7bnARZkZyors5ibceK0X7d0a
Za3UYpjV1FDO0wP8wO7arioHvVIyrXQVCwCrKPVSldCDZHeta5Vp6+UupHf41ujXLKRPS2jAJGAi
st+at+h2lzgHJrcAdi7+6yW11x7D50jNrJ1FzFsRxt1FfuY0D9kGLqdlClnIGI1gI3Vl5lAFp6YE
H6QX9uZey/iXhv5/6XR1y1TBP6uEY5qm/k+51xAtbIBqKo9VZNySiEHcRVbyHtJl8MPaSB7KGaQk
ev3Mj1C67KWkVr7INdGQhSgDQwa5xhHX34sxafgilJf2rmjsQzOYwGw1W9kmdMaOdm4+EdE5Xxs0
jQ48OVpaTt4cGJQXbA+OzluBiGgXzYqylrq436eyvdXONNT/9ydBPtE/F94AsG2StD32MSxU1X8s
vI1QxfujBOhSYfYc0t6YniaR3jtCQOiGvWXBDpQwd1Wf3hJyafZ1mq8DO68/wyr+DNP2c5zK8Pty
QFJKjvKHqF9pKi46hm4lR8qWj8aiCKAHLW+ZcjBHbuv6ScFmchq71H3A7ZYQdjIrm77GA20ULDVU
4YVPFjrifa2p874T40hwqKmsMq3YSCN2rBNwV4zD4Jf8XzsgItV7JQYePMe1KZC55XtkUS0KDfSi
Q4Qlha0UoW/eW6n8IU1Qs2vdypS2LeyA8BmkY+/LeO3Wem+zkO5vQAB0Q47TVhtsg3SLOv5IM1YT
SlWdrYXK3U+RuIox+YbIdTwYRu1uiyLvVqKsnV29cNG1wW2fvPELo5h1KIPZ4rHGmxzPbP11unIG
j4JQntIy96NYUz90t+72KpYZb3pNNIrKfBk3aYKrjwldPCk46J+QLY9rAfuQ9VcfIB9flIuz2yqb
2WbhrCrhF0rg6YOKl/CtQnsqcVy/OZX7SF06/zHiUk+yP5JgZrqzbGzuShGtpNtg6ln3ETmx8ioR
P1CXUfKbfGnpX58Smz3gIjgzQShRblEj5IglTR+FaNmbMlmfSu0Z773nlvsg6qqNOs7FbrTdYWVT
zaYqmAXpOa+a9KzW3702sA7SJKNQIy2CXNmGxKpcY5hG/3E0zH22mhjkcGc0fybnOaqp+v/yPKhL
msbflWSuaqmUxGydYCvbWt7/D6+IE4hoYl1U7yJzmIiBZBs1GjT3WFJ/k1uspAmAOhUaGasyabXu
VNUPBn2iskpbWkxkGDTuPGx1FHe1rOKorslzZM/jxVocs22zpE8Rg+GPbjTjtoy6p7IsZpJqOJqX
a+Go5VDFphwubuNchxj4ltEXNxw5zUOdedM9qcCof1ht9CHHfcUMLsHcB9QCYIPLsryZAJuhXqWu
fi+2PK9Ep9jhdlZLBajtIuZHV1bt2kqQrhwK9psgpa6C3qaBaMJ8pMi9RCCgAbNGCq8KIY10uLyL
C6vFnztWLvB8JjRnCGCK5WUqLkWqfyV1vXXqtuIprCkM3wFdsaDDv8wSoMAlfyLcqphiNpaWaStp
eK/1aX1X4QLsg+LKoqOVW8wyIYmxAc9JxdsktwaElEv+gO+h0k+lno3gYu3qpayOI/c5of/1EuIT
WdckB12DpHGOc47UOzFjkPN4V9YSiiVRLCAe8n+paWjG34tDiyjRNSlHkwZHirhD9tXfbyWIn8OI
UBNWdRaJLZXeEJCvwyfYT9WTfKHv8ksRc71iHoz9jgaOAg6csKgCiFyp5xe0RMYjyGQ/DKNjeELM
kV6rhY4AviTbzIEKErvtO2BP3ddck1WRZoI+Kg4UiSnFyAQ7SenqfQfpwb9bDEoMmOD1S2WZ8xPW
b+P0IdKExp0+IzhrjGKl5TWgiUIrbvJIZwG5gn7PegMSTFn3AEaH0PiUR6ytjc+opjg0Nv3Z0kld
GbVJ2Y9N/CGlPpHXmZe6dQ96MTT3uT/vWCwrLvVdqYyecYngkkg/5MIgrZkfWefYq+WSRnbEtqCc
CVkWTIXcqoSafXMdxmBKu8XVhJqyphOgQqVhoDIYe89jYLpYGkLKIk6LH9jogH459Ys8ky/qeGYP
NT6HGaqzIteCnTJ05bpoy+y5GERNJHMDudEo1MeWVPpjYI/eJV62HxTa0/e6HD9CcitAniusW+Lx
wSMH5APaQU6CyVg+TK7bHnodTAcBfd9jZBWXsKvUnTwq9EHdDeU+Nnr6fAHwVcqHL+psuDdnDpTn
qWlxfYTLrhiDI2Wr+Bwb1ARoslbvQaFq8DKIqJKnidru0ahcvHpyvrd00JIak+6/DIv6f9XnwNvj
EYPwwKIJG90/hsWBFIkhdaka3R9NXIzxWWGbvDwCtPk6b62kmgmmbVJQMdNRljX8SKOEJ1XGZIGv
e68CWTsFFUwjlZ4qQdj3U+m2Ryv5l1JeDdnHj6bDY7roo+H1aXtTIebeGePHGiKGL0v+dh/vRXSx
YQV9FSQX+llg6w+tosC0gY+4jtmeP+Xjsp3NwvTQpIP60kbhi7QtM0fqviHK8WEOXiaFBwF+pf5K
axuLhkfvb1nfgNxM4bzjLMKN7azjKoAMawr0QArDXufAILzokL5kwgMNHbSUyBa3E3221Uxa1d5L
SjapS3cxT/v6mKcExId6/RDQhBWWI54bt6IfpC0Fq+W0n+LpjAzh2/2MxvWzEU1vYsbgmw1RuTPn
vH8xc6qCCHrMnb2cYvAv942Vgz5cTnW1oZ5cAKCrBgWfrw3ftQsN51BXY7aL8KLuWxVMhTBsEiWZ
X3yp0hZeN5xLGlL3U5BL+77Jp3uPjMRzFHQWgPk8omNlM0tLGZtbC/My2NOSezPv7i4oTSufBg0Q
uOO5B7meoBgablAo1Udi4w//+9aUKqbfEzaVYks1XN12QCmrpgn68e+jLKJlNU4cYzjRnxvLIjgx
gbvvbkNQMYVBlZjGPX1Z33D4/WM+x6hTmke8AO3Z8aCUgKKfEa4Y5Xqs3fR5VqdyXS6DQEhS0f2o
RBdVukVxaSx0MMMsvPv0WmjYdYY2oYgQO81jV+vRkYjT+O5kagY3p9aVKOu6bNtH2iA5Xvv0maqh
skdOGlKjhdoogzHGxPlEJaI952gzDiHlsm31+r8/J7BS/1zZuOx5QO0aHhpm5qV/tPvMGFlNNzfJ
3slFsO6cpj2z0vFjp3Pg3aC00ZYXeSSvjaZHVz/DSUYDRwmszz43+qssgKOw/cS6nJwoh+2leRZF
BGm0TT/upHu2hqV98lj3AfMl67maZQiD65bruXM3TB4lxQWO0I9QZiCYYVO24V9HJIecoqaPsUpR
rh5L8dlDK9igloxPU9o+zgRAnErLmpkNYEosEYKDGrT3hGbW7LOfuvljQb1tw3bE2il2W77DoKed
JoLpAj+veq8z1be7KH/tS4fkM3xZtDPdFYaV8FpAUrnoDlXwOev6vWloM7qG/FVFIfJ9OWAk9PYz
pvFdXQ0PiN37J5hq1S2p5h+QOZQzxXrq/vRO9nZmqdtkUfp66kc5DfFnAr8H84dArZQPm2BSzWcW
oqjpdMwlEAh9PPzuC6Mfma9Lg7NVnGI3NCQk22NlnKA/vEplqjVRA6OvS1DbIlOwqsCfELe9B5Q7
4tkZX2kZ18cI6RBB9KP7Lwtl7+9baDJCcHNopkY6saNjOjD+MSFYs1Hhper1oytLEinPxqp24uwd
QM2HxObQLVz1iS6+3WfStJpXYeU4ZBZPNsD+v45M5D9REL/TosSSUGdGunbVPiP/6JfbN9nRivT2
QRDnyFY8VzZUz1el3dOyCgc6F/Io4hp91BSvX2mnFzEiqImskobmXKrfrDHwpbQZtABcndqtH7o+
c04ovldsPD1fsTWV6I1yxqQJzmu0jL0dUeyTL5EZmedADx0WRl64JqkGVdmwLF/s7CW3i/Esd3j0
ftULYtmL3Oo1KvDtPM5utcICVaN5ehrDqDpLgcUM/GTVTE76WM2Du0evFO2h1XX7koTM9e/NVtVn
vyya/4dBaUsIh3kFJSBpH8bOCVb88G+NUoZnuvhAQ6pObNWw77dll8L+sTrl5KTVmzqWw4ZSkPGW
pwhiraImTM8bfNtJPd9quCssjQw/HLTBWTRNtIbe5H3974GHwXgZWf5ziOb+Nch7Um1cD4j+3H8I
UdtunDohlPDQ2oq10cbaeykCz92KBv+RmhneS+y04Kk12u3yXVad0yXMgy/5Jitr+7FeihLL35Qv
oDqQ80U5VifGMnlpLqvnqbaN6/3veKj+bbP1jvLNKAPojOFY38l3f//v8t2u0pDl91q2Ei6T9jwI
bxURPvKUOftp1Ipn+dLYKfIyJXe28jQZuS+TsNpnKsgKeUknx4xIMOfPv4VGYD6nTfDx+98Y+iwj
mBmNLSWV8tkJh4RAGBRP8ktGkVwaURZXR9jPsQ4USq6iTIUqUa0yCyEYKLDyVOazZs/2mhvJ3PS5
gjst8ZzTEBX6Hlayc6IjvcDnc/ekNgZrpz452J2Gd1XDlnJjxWjvIkG4g1hMraBNFb8P3Ar2hAqS
r1Z1CJzyYaS1jSqv0Q8Swl9r3mPfJ+IgFrCRx/fm23GC+2Q55dFBz1kqH+bwZTnB8IU0AVUTWASe
+mY6Ugt5qzGjnn7zOFu9Pebqg6zj6GMd+GrrWqcICUNtF9o6J+nwHdgMDQScRqqRrAU5Hd8pDOA3
Y4npl0Fk0LQyQGMbGQ3FpiCirVHI3XMrj0CIZSuSd222C0HTnSdP3+R5aP6aM+8oKFZ/U3tRIEQI
0ieKYN6WR1LZZnlBAQpIkxMn7g4rORSHIMKc77RvhQ1koEBjqIRF8J9HVC7+69p/fB1QINGW3Quy
VER4MDfCARfynSJh2/Gptdt0LbWzWQiMgtUYC7Ha8q6tXGCSVWxtmhHGu6w3aMnArVzC7RpTZlEC
88Qjla3+ks0DcS2LoV6vkFShOPnAwJqv5Tqoy9yDosIoWhVTfbhzN0t82cSVA1nQrPpcGnX9boRs
iIByLcWjBKMXPdJ4KxJdW0tArLSR00n/4PMNTvKSOZNfHmmH1kXWIhcHQzgpoCzr7q7vLcZKORSs
AOjEND/vGAiM7MS46HmAkR2Ew+8jCooLIF3tj5I1aAklpb0yGccaDHWwKPFp0KtkXNQsujHuI+38
65pDGEubq19t35JIoTreZ40g1SJgb4n2OUiM+p2oFzrgKAS6O7ecTk08TSd59PtFbZzxoLjd/St+
X7dXPCDKGdGcvu6wpq/kclK+4JdV1wBUw7UL/e7aedX6t8gy6iN1HeKFpwLK2oOZC90tZZ/qoSvL
H2lul++eSCIIzDhZ6gk2MlUAl5tarXZWDRFuTKb6k+DJjNtkDI5z63bvqQ5rarlewQHYoK1dSxW/
GrwzZbcv8iQb3zEAZwSSVDcJVEuUcdqVcZ6vfj+GRh/O92spfd69Eis1ky8Cg4ESkG8MNQrK5QmH
jPl552gnWpf7ZaWkSATt7M3x4sdZq7JPVgSoUDxrazU8jvOiSCbCZ4S1DvC6mUf/frZcovhuIQkK
f9x9A0pAfifZuaZ/v+dTC68TEcLaE/mCv2Zjir+nU5ehl0tgtLCUPeVRlm2o7P/JkE1A3tR9LU7A
9Q2J0+jZEL+QC93etCB4BzYkrhbX1iLPd5LISQQEhuUEYW8vP0adVnmRFC9jq1aXVMG6iFVXqey8
IWvwJSq9mborqjL4SvwkJrOuZqkHuTouo/jPx0A+ASBy3lH2rksrI8pJLmBS/GNOX+PzXYpflqls
u7JyLkVO9kPh9tE6xbp8fywnGrVK1xy9JSsKNXqwni3215bmFfshs5m9EY9spSomNCtBAlntHNDn
7dK87n8tB1Fs3w+U6M8D+RYA3rWOq4pGrtl7zVnqdGX8dSpS55D1le4HTY6YoIdurcsMaxSpjK56
H2LXcLo1LprhYGWK8Z7ksNiayH1kzx08dU18rNHIdLXtXmUs25Tm1XEao5CoMYcKM3rixqBtIlNS
pHLYwzB+vN9QZlzeZEhjASsE1lrNYL5YnvDqhM+5sm9qxV7BkRoOQqdl5peh7R7GHpabSvJ0Y900
h9i3+/jYa8idtFrB5MDz7WuUyQ9JkyzROWZ7Dubu09N0HjH5rqXCYjVy26y/yxRTOaTZTebue5OC
wm9sBrE44WogUnI9OuNXZejeg2413gN4Wv1EqeB8P/v/695AlzVTAtrijU43lE9MJQdxy5ql2clT
2DwJjerMunYhfS4vwr0s5k0rKvrZ4WhecbOHvpCnIEb2ZQFBQb6buzO0JY0glpIMIPmzjez3b+Mc
bYKRQFZv7kxqT7AtbSss/3Bawo2H4I9hhrJda3b7WhTGR5Y0xiGGlybvSBuz8qFH+uhXnpU82Vdj
AZ7L46Jjwzx6DnONFYFxpU7QbMpGAd2Ht4io0J9mkUUH2RmzPeYUVH3BKUG/g0g2RezOH0SNcT4K
vr3R4n5yfXYk4MrqkYg/3P7WggGQLhGxnJI+Em2iHitv0rsP8ivkJVmnAD/751+wYzGf20GDhYGK
PdugD1YIIqubK9WqeT8h65R+3G4aiS0f7G5zh0rmanRsSlQkoaLPL3mpsuhKq0vjlX2w1Q1d3cul
Q60bzSUMbj2a2PWdF51ShziApKsgE5rWOiun+ivDKGa6FYpWJ1uRuFQyDteoDzHhv3YJrd05Yhtc
kc30gBfae07J/6OIgovJbayzUvR+q1XKNytNyeZCmXC8x9vdpX4gUd/bsjmY2lA/ymLYcmaMFHMz
o7YOjVUmF9tdAkU6EBCVkdHivfu1kXBvsRH6VZHYm37Js3RhrTwjxvqgLh1/762GgomtOLdQK4aD
psSbtKsz+kuq915T0JTZdk6ZQwzwvKsTNL+aFjggakx6lmVevYxu+Nbxm/tOxgF6hqoRt3E0xBpj
S7XryHnhg4iuudYWN0ku7oqGusYMSa2y2oP856kO+KGTqN/rMlrSdOv01jveezSB+Y7BhayGBWuS
JtSxitYcToFHgMrQlkz1sZn6dqn2P9UwQ8kftkAJevNI0kT7FYgJJvxc68/VkME8Vojqs6pZuScj
alKQpyYVee+jnoHxhNYXxab95YDXcBZ0q7yOIDA6FlHsMDGDNTVTatiel9uIs+mJ1wwzoh1f5I8m
X6SvNo68Sw+N+hSZASJEwI7nOMMc6aiJ8Ti5dcDqOUj5lKeb6ZEW3qYuxLmuiyitjvVrYcMF9E3S
Yo+pgsWlTCPCidvRWFudljy5bbO+45PMeSMX5VGalA9qYftyytZxS+7MCO34fVFugl4xpJZgirj1
BpOuSR53DvILZnffjb3LnRskZaYdKpBycrqjMmoLGFQcJKhvQYviS02TnUT2RUCUTlGl74OmQ9Jn
2D9JltnYmaJ8azVNWeElCphq49sM2WszFl544mHrDiFRr/cjMEsFw7Zd7mav+i5v68LDNF8Ho98o
Ct6d2EsfGgfI9Ig99k9gVMWu4pKEXfiMumNtxZVyJeSH8Jm0LWB6jNXDP46od61ym8r+wmQ82QFS
r7JomZHz0BN+VukakmyKR2RxQ1gxE5y0xpu84VQ9sreCSIhtqvfeaxkG6xL+EovV4ddyUGIj+BWm
E1fC8IDEp9nUFtEVmgElX/48wgivrg4vWIuEOJii7Z46iyxYEEbtza5sNHII3D32FeWIDgWCAk77
qtKSn/FE9SKgcHzTGytjNMAhWxe6+wpf/a2FPOyjcnL7Jwe2+rpXtfnRLgR+Y1hjdEYjHOKEq2ih
icCwycG00EuGeEb3Gwv3NU66P1/mgSiZpO6u5J0WR3k9/P834Wiqx0L7ajrzDjs0K6M7Y5+lVhzW
V2k/MrqRPbhuDE8ijV1EoU14TMe8fRTtlO6IDBEruRDoZvcSJnxPksorKSLyBc5zisxekDmQtl+y
I6BmLq1dXXyxSUqVAUMhOt1jvYCtCjG7pwhoTe8VBUk8pUt0qjMfdAcFkWQfWfVo+OioahwFrbYl
iM98ZTexkrkI7ApV6t/Gk26IH+GCUZcvUUO4hpOBv18GqUFzsAE7SyAdUACVDG8220FWDg96Zusn
JbJ4bpFKrARi5VUFp3/rmK617wMjOjdZ3vueTh6VGmdXiSGWP2Ze0TgYCjJIbVUhy1sX80OiNuoJ
/XW+0fPp7V60IkLlpjXPslBlCV1bpRmiS9C301atErER+nPnFe11yCvtJsCmP+LXuMi7FUcPgNiE
xv9oNiGd5Rii7WT8RPmE+Bn5HXm1foXU8WPUBn2x6Ay0WgP1Mcnsx16xw02DtXJn8JS8BmqgrO+f
QRD2R8EabS016PKlQn2m0LHfkTc9HmRxws3StxwcNTkbSCHgUJrIoqiM9KMX+JUa6Fv0LWc9N53V
kKYUxFFg1YXi7cdCMGuxoPWLwX4w0++eACnrhpa+ib0nr5/LJ8x7e+STm64on2PNO3fl9Dg6FXYM
dLQkS81Po4P9qy+9dZMTxViq3BogYgdtwb2SQboxBuYkMaIKHc6m4inrKlYQflfaERWvn3WB8Bth
eDQfzbVlpDW5qzoeUJcKf8B3nAKHXekdj7cZiGfijKGdGBpawu5h1j1n7SRNulWj9jFJ9f0EJnGr
e6kOTG4yj3FPiPPojmuV/+VMTAUWmzzdeu78rGJo1CJCzEa6YjRxYboPwlqlnfKuld5jmhUpzr3U
oQta2Xjui5+lpVpbQT5KHXl7Nl6JnzcJhfPYoAYzgRUqOrZO0fRskcy58/LuHNuDvmWLcRxMYzxY
jQ2+qZhICoZXgN/6MUqxanYlBp8IsudqBCbv8zC/kDsz8KiCaQZ25qffhP6tRKtdJelWL8ZVZTpn
6t3xuiZ7wg9doOcaiKW1DZ94rQE6IGzZydX35fNSeeoJfvdiP1JJJMmpttDmZ96C6LeGdzQcHMK+
1mbqPFoNyaeqQN5uTS+To1Ybr2yemXh+1OTkrg2cfHbxYwmqMGc3Y9k8omh2CnKlmmOEY9pt7CsY
JT/hDtCG/GwZSn5MUmVeKfPwRdmMbG+SxdscyNVk4RbMJh1UjxVWx3hyblQDfgxdATrDudWtNfsu
U5WhZTpp6w2EDKcfIMWqN2AbR/BCyqXqpwPiGsx4CJPIl+jfezbKq3p2jmqV/2FVPOqDAeHYNuFB
Vc9xVFhrTWjbnG6jMufV2nSXb8qwt/gDEZ2NBVmFWfxcwGaeGOgVjTA6RMU1H3S9Bup6SyxdO9SX
tmYuS2ZgrGMCCZuFZjF6ZDcGU+fT89eQN2rBSnGb5ywdiURkSGtj9k0d1d3edUF3KKgFIxqc7cRu
yAj8QTNfi74x8OaRn0MgZkqeNUmLDrsL3yyjT0sxzTNMcZ1Ybl+dCpQpUcCzq8U/qrLeN2k+noIq
zjeZhrEzap9dnSYYJlQTfVz93gzzZ54PtOAa6gPwbDZmjEYDaXvju/ybEDLENyOjFRdRIuhjK9wb
Tf+gWSwEui5+IuO5uLht8hGA4VAnd1rZcY37qn5kdf8D/k20muOJn6OJYVRqH2Nsnoms+4OVTA8E
JXw07Z4fxKH2pRvRj7aqEY66huIHZT6vh4o0SETYJ9WdKnpM3VFMFB/1Hp7FnEWbzFG8lW6f0S7z
kU/KH1o9VyvWQDer64NrbIur61Hho9+AUsaBAt0nNb3a+WfXqT87onf52EkScNv5ENY65MAKdc/Q
3Sbstes8iNRtKQiLVtM3BuYHbRLTyon/j6/zWm6cWbPsEyECQMLlLQnQiKREealuECpVFTyQ8Obp
Z4Ga7p6ejuiLo1NSmV8iAeRn9l6bUQeBPx4y9i2pB79k0QIRymE951GzcC3naGezsgtGXFQkL5M+
SKnF0uk9ZXrhR52goLX3qWoeXDd/1AzzU3OWkHYweeszSuiKTIyNnXfuLi1QgA4zeX9Vnp6yJN07
vUfJ1WqEPGkOU9jyFaFadiBkuqpMZPlkvuzBSryVit6EaKQtqQ9/Cpz9NLK7BKPuWLAT5n/QpoBf
muUH1FcSQLQUL13xdxBNG8RZj5MFuwsWj73q2uwsoo8udINFIyaUsGC5rYAeFpJBk9vTXS3omqvS
4jDENoshlO/DxQkGafJBdu1HbtSt32jZfQ3OYpu9IARaXj0IOXH9V/TLsDeAkPlZDA+Tlf9fD6y+
v7TXOLa/eGXxTlRvyxKea9vZutYIqk7LOFi6Z1hUz7yX/Z0TEyzeREiRnaH46gyT1wmFesdsPY8f
R/4D/WQ8VvAWHsMkP7L7m4O2iz9LpY+bSReflj17WxmGH12EmlzFDY8mwbivzaDSER92qRvpAzDm
2ZMt5PBGvbPJFCZ9k3YHED9TBM31Il9LxAixxbNAm2CexZecVcSqGAvCZpjQm9BZyA7po40jx+fM
ujQjnkkZGm9CsbwuaKd8QQbEtp+1ne4k2Q76wIAOF6FfVsYnvIO4Eezct8yFTQjCcFKBsbWi0M21
1gV6NHH5Nf8g/DwuOWvtASutA8xoiCvfdpyL0/aPVWYfUmNmPlo5H6HtDoxgvwytLAM19pUfdwmb
Giv2y1F7IRj5Q1cxa2bEkK1ho+dq8DikoftCaPSAEyBKKQjGu36gGp/heg/1DEGB122DWvYzRk4y
2zpwO4JQcL0xiKpC9RwC9fbALiTMDon8zO5CJLBwZ/K/kxk9lbo1BmwkrE2uD4C9W7H4NRKVrSXq
pwzXbp+hMKJf4QHEu8XOWesM3fe6Kr8gxT3Sv0antlWmj/aTgOhU+3bs5alYzOuoQwRnR/bWA1+/
u2ek+l2V4or4aL4o3j+2cV+lMLh2LBW0LLoJy3tLxnZvzjMMVCwJgbN4GtkYk4P86zMiJbip+zxw
bHrlySSxfajPmCvZjrjbtKSXG22dQ3BSOx2Vk46BPU5RI/Ja8nxdyaFtevZwmG5UmGFRq6PYd23v
s0xT1y+ydn0qei9OFj66OpNro2IZJGgEEccV2za6Zj17sIy8kAy6CjyQPAwGmjVK5GjLeXKgfCKV
JGkeuQcNv+mx4VK//HPb5LknVmzbliXeggUXgEyMaRtX0zWqP+tyrHYQM8CTTDqKW9AWbh4vWws3
VNBEivuUNF+MVLmfJ3Cp0TxqG2kNZMOYy6VQxWfRI06wmTIVrfdod+fG+IzCovFHkyJxFbjDrSLR
8jKaIxWPRyefIlwUWjMcUsJ/VsYn9cf4IUaU6naWuJdsaq/11Hu+NPs3hleDv0wpg40ywn3T6hXl
PaV9NOCimhtP+Mzc7zIXdgzuRQxazigDxoHZttOSfGeu4ybYrIGHiGeru2DwpCryrbewsKzLajeG
HeRaiKYbsuE4CYz8d8dIji0HnGhHq35FvMCGpl6shPw8vQPq5awlThgWe7TttJIiFkEWg3tfpBcg
yfhIWvfbKrj0Ba6+F7JW29kJXDJpeHJh8TKx6rZK/CMzEfJyY3PCMZGc2Cj4I0mSOZNKanHm8nbH
O1/xEtZCIXgR4aOO7rfiDObyacfjGAeZm14tkF7HYVQ7sJIE83ht9zDB2HTWF1xZ9kdMqDHuHGo1
E7rqFj3mdgyXt6luzxEo0ABjGhez6fwavOhOY+p+TmXyl7aGrfai1MaSvHKyt54x4r/IeNUg/p7I
p9mShJP6eEmvXtFJYjYqMt90m7DTkpO5y33ALSMhwyKB9mJW+Oc0Yl3a/n2gGs9ha+8IngCV6f0t
OQ/zMkk3jWmX/mTV9CZdQXkUA/HRTKYoGVK+yDqaUlwsh31TRutFxIcHmG+q/a7noDWU2fHYLeut
XlAS5+5LY0HS8gqIiw2hFdyYbSqSLWLcGpFRfE1wOL3jGStTl/wwxjCTA6agGi7r3TLw43VDyS4U
1a4WvUZF9ZHO2a7ibU3Njn8vNPZu7ME4G9VWalO2N7oYYTBbD9ukXIDavdUHeyZlsr6nfSAG56QR
Q0G/NMNcQzqTqeKPl7KhMvP2DwMM79SLP7ZWVRsX6K/PZO1EQbW6hcp7AMrgcEVBSYNPZ6es7H4s
DeLnRqQ9emvsR1Zeo3CSjddny1ay+PEb2BAUS/PonlrLafmi1O6jKf7jkGCKxoitXKI/Eni96YDX
XbSi3yG7Iv0UgYLPBv537+oJTkGu0nD+Q1DqEX8hK1+TIV7FLYy5jr3ec5k/cRSwDKAslCKp7gaW
6fpqrK+K/Bm39ika+mQDKM5k7DK+5cwuqmrXO4deGb9vabsaQ/Udulb3AhXAbBfTr01uVvZuzDP0
aw8tZGopHLrATtxXB9vRtnfoXdxF7k0jw4NGIBzPL67G9UbWvfHPPBYHBeP7MHbkrjiJeXbRC2oq
YkFULOU2f5wJTCDq9lcrkIulC+Jlap4AvmgDte++rmr9OjTsye3yaLKLDRoH2xrSLeeY0aE/OVUU
4CfER0FjtZScNlDNjI05o2OiDfzuQuErUAynkZ5vJp2tivAbzgvrjKwu3+tIe5Y1ecoIKr1gHpti
6zTY48AMLTQlHfI57X1mu7nJBGM/oTeATN2YhNSiEuswyb0jSrvYOUn86YyMoBxpXmWEdiqk1g06
YxUMVptCYSYIoxBchvfZlh1hzv3WVArauJ28hnmtbQf0NGgjo18OQGeEBKR3qXbyiUlXu6Gyzp3O
vKzUlotywBeOANMQwbgpdDo2n13I838MvZ2G1CXO2vtCRVyjOlq/NAw6McKqi8W4UZ7o2FjEMmjK
Nt5lIW14UfYHPQ/Jf4dZHEhKrpIpK+8jyuchs/utEUpzk02CtpSHF/Z/itWu/mhjUjMS8otXNn93
GMrpWiXhvMnmYfpw6z88SDlkCx5YLZ2Z600ad7Y3nkcnHjfRAHO4jtnlDtiuYYXwOPfGl67vrrZt
WgcuBHCbFGiDF3S5fs1iraAe+tMsA3t1SbgTzLp8oxfcFGkxPadd/zSXaUMKEccnJKDKwIueGMl0
0eM3b8JKgkSLxbDX+1ZB1oKdhO4GgGPHfGw5ddncvnXocUud/jArtjKu9QCvFHpw2lpOKnpLVz7X
RjUdIw+PKpHf31OGYFBMcffoYdaxQu1zipAyWFZFkdtFx0LpAYC4ZB62zM2nzYJsli1P+Z7Ta2yy
GCHEeo4Xc/hJRAsXLVYMX096cppJBGcwvpE8LxaOQV+ZZbpHPLdpe2gYQ+XgtdayxxV2IOxsZxdo
voQL0tCE7iIdbdiIVtQENlY9rNpeHpnBdHe2ZfwzCvtO9f3X1EesTWl7cZ6DANYWY6c3JUl0Ucxr
grH9uCaHb7w4hRXBgd7I5l85h9+knlKqGtYVdjOOylSdx9phYTvUbiAlDAx20tYegRVxzst8pyII
BL1s/xmAaADtHOOweydX56nR4jYAJXaN+D6deDKvSV2bG6Oyy21SNN9ZTvcxGTrcQcfeibpLdxy2
v1uWaQMkKC59GG1MfBgX/yvb0fUp46Ots9Tf0jQCN0ZU13MSrW2w3RDw4PTGe5Ewj7PJgvP73D47
s/66APNMhffoRG5GaRhSAhfaS5P3r1NSuVs8Xh9m3d5Ey/euVuE7LGqHOe3yCETjNMDjf1YwfhRD
1pPjskKQdkEtqEOLCRO0PnE0QZyVDY/pvELCoN2bRj5tPGf+NZtjQYYBKlxTnEvkPbtJpRvsaXqg
1dG8x3x6mib1mGuxtar7XoYJNLHHlb6xtSln/cq6MFp97on9F1X9Xd6/JTKVZA1k4bbDL+ZpIsRt
65R+Kmih0a3weoz689DWYucqcpbNFNPpCNJbf7EnUpgX+47HfcYQCpNUNkCA7iUnsMbavuWwtbtd
NA0iqOvul6f/g97MNGgcOgCoXsYinYo1ixu5S6ms6376W+Ej3yLLK+8gCUZMQt3m6CxIrNdpt98K
ikj0RpY/tzkVSjUtQE0Jeiaz6ClLbQoFCECbJbWYGvbTq2Zm36CPqGLTbkuksSBOgAqOLXbBBDLt
ozvaIDfAmQ0/aIq+EMqbW7NvuJwBI9RE7YZyfOBOITFeguhKbOOlS+h3Sm3vGO2riatkq5FNDTLL
eo1nwlCLVH8q0+V3PCwITgs0uCm0lsGcoP+u8xhktxt90Hj/SeXWiPsBTaTFwawxBpN0na7ufFmd
BMoJKNEdkYACu+bkkc646Z3pZWSMSxvyLQdlbybZDr7deFg9GaVL+a0yq6MBf2S+wxY7MvZG4UyH
xslbzBw4rkandlkvckHyJ5hemcnW4MgrRmYCbCegOHAyb7DW075HW4lw9043qhOr7IVyhBsDL98Z
cel0IvICXE2ET4ZMsQ1h0tVmZvyOGtdXKaF+JnasdCGF1yKQsOjsD1ks1zSL9EBJQRYIo7GpISkP
KzKzNyk25hQ/oQE4VWKNehkdJofyy0HS37r1NZehr4Us6URa6VsL2CwPYbmPEV8GQ6V/9+bSI6hx
gbgoXmWMeL8mzcUpvjAVXiqUb2tGOfpVv9awL1ZNucndWMOlOTy77PQ2Xd0LP6eWRvnk6FvRpnuv
Sz9Q5he0I/a8mcL+K2375tHq91YztGRORkDvzXVqYkJP8NgJOJim55y0Zp3fh6XE1EyjShxr9SDW
kDSPoe6Z+fuOBBL0aw28DS2Tj4tYgMiMYbKRGX18Jv/gzvCniaMV+8SGucr34K2xSgkRY0ugkWWN
NipGf1Umr8Ws4oMM7U3dUHQhUC2DEN24727DLMKM5PDukIf9Yhj4mojX2Ul9emSPToXhUdXHZf86
KMGiIopGNIY2PJUswwlERGuqGCkWtNyrPGnh7JSFuezpg8ek7F4XV+wNVWPwHkycHTqROVPz2wZ5
t5lqR0LggwTocoQbbmwFVZr/GlrtS5/ka5uj/jXHOsPeD4KuTZqQnwDCqmYnJ6+AjzmlH3aGs7vS
chh3GJ8XJ74nvygD1wcufvA2Uxz3AIEbxlzj3VD1wMbStNwKk551YE+/NahMN16Z+mbdARYhkHQL
7vWxc3NODJtw2GJMfuVNiG2ge0wljQN+scBN32ZwmhvYZ1zwSwymoY8eBmJyJ14RjRs3YKZSQu/2
JxMDPPif7ILcdau3yatsuKg9m16ywPO6ZZyCiYdcmQjyFFzWv8VSXGM1msdE8Owz7ezohXAWsejG
3PattVPFRNbrHFNwVc5f1O+KeI/xw47RseAzXjW15SFOeOaggfpXeC7ZhMzVpe6PRqfdpeG8Yxj5
15562s+weQinuT7hsSCfS/MyBmF7Lc27HYo/Iuk9d0bivGltiApj1hbbKc72yOaoJcz3rMlxXiep
47Pc2+ZxqQ6iRvOKAd6cHaqHnh+10/nBgDM2OWg4WR7tzHvDCEvTaEB+cUt2/JmNlEiGH+UiPmte
rA0cj3VO/Zrlnr3VYwvHMrEoh6YzAGpP9yVhNhtnsI19Xv8FeHosx/pg9532FOId3ZNVCLc1ZNwG
lBJ7VyDybrqjCviM5sneFhHyC69TSIZ4D0uCOfFfAga0+aR1vvh2T041HXBLoXSX2oljAs3DLAHG
JMfOjH51S0/3Jb1/unIODZrOsjf/dJN3MLOI7GSxteZpvINh8OA0JhiT1Ep3JnkvM7WpV4IGEVzU
zMi+G1Ny8UOc2gCoYdSTz76bsa8CMwUm3ARW0vV/e19hBtsPrh3uvcpYCybnXJXVuffGLx1Jly/n
/NSX4SfwLqIuxijzl9K6WgbS0NjCGBWCjwCNDGOtbX/Hjqm2KBvp9JS1y7wpvCzZwBPRIuWw1hI2
utewE2g7VYTjLkXmnrHOGHCMbxY9vNhe9M5xHE/1v6HMXb8Ep4T4ZdnmlQW1TVRMOcLlqc6YYvQt
HPLJoUo3bTRTjsyguHCWNc1gXRsn/CYOFz58MjA+oZM12gkuohPXR8VWDvUg25FRQJaxqJsoNONv
bywGP0ojjadci0zLmr+yGMx7x481Kry7CDgQ5L8ykTeZoe0Tfez3CD1tlJ4Ijie22OTGaBW1+DlJ
5Ss4UJjkvOw9XuEDsiM2sSOV3xiWO3UqCeUCcNS8YJ8JXwqWURgzuWbpffcx51XfchX3fVihV+1+
6x5GQkZEn33LpWKQbZgMQ7StWh6WS5hdXfRaZ0YLdEcD1bcbCEc13HKuCMLaADOVlLsU8v7cLGSC
i/i1cyhSIjIJuWjXe1LKIEmGR3So0DNmcj2dOf1QVJYJeoi7gSiApapASZfZKUun04wgRt83wJUZ
4AJJ0auM3Kod8WjPjaU7WzLaqGpxxKuoOzv1ZB2XcTyAyfH2jPsZroLvI5i43uFMebNVBIgIhtky
7q1U/LUKTjw1H4ZuIlV2jNkAhCa6KIPwOiRpsCBq7EckghJosLLWH2aXhRKB8wfF9HyrQGH40YpS
b8uci2MO/dAmXSlfCBuoRH0ShZnCZSy3jsG7Izr6joE57NSO7SH0BpYqEyJHc8TsRzz5Jpl5qpuV
d7C8+m025r/qHdZIeBgEcQoKWt/GrGWJVB13WeQ2d0uju0G3loR6eTYAhZDgk5cUsoimFptxmapR
odL2qjkMemmjSiA3aNe5d4DnP/AYxmtKL3ef9+1293aTEPXh1V/WZH4jC9lBEcBYqdTemwrnkJsh
G9zJDhxY3z6ayr3phC9GOx/CTrcIOGTTl9WXfsFngUnV2hhDeGx085cmaf097wyAdmFQRYivXtuv
WdEs5Cd13xMKTZUQ8GXNY3dsrcJPM751+kZemdwCe+78MxP5nfY84SyT8j4rtHuwCcIv7fJX3UW0
FWiPd4nqj0t/X1VPYYY0WI92jMBpeh6mXidphhz7jezsdy2a//U1SyuiTXR/doazJSlnbDUamzpF
glmo10aGsc9o5Rd4War3CDsRbeSCheKL8J5nZ3XtpzrkvalF1iLb54YbicrBpFISeeFP/V/b2+WY
81/xpmy7KotISJ7frRqVZTdwRcIwVOzCc7jyUvqRhrpsSK3XDEFK3Jgf7Bi+qqZuGJxoAUIHC1cX
mQBzr9aG5dLk5avTosuWoxWgoUaemvyqyuQ7q5s9JU23RcwK7apn/j9N1UzYDqGJhM7GxeNI9C3z
ERHvDIABolosxHjow5LFOYXMpLZFypKm8fZI2ot94ej7wQGFGDYszRlVsbvnMWSxsOsEoYUlw0f4
7FlAuQmmjJvCqrjrUocfTxYI0oV5GjqGx2bOw7hjb50wwmew2ahV4b/TtGR5kAJcVtrFpwRiRQFa
eJdU8Z+WLTGetvURn/AiL4xSV/ZtoCPOEYkRnyaWHZHJZic1zAv88X5bSOeuq1YyBKs6LXO+ilHR
UyzWh9ZwORkeFw3KQ8y4OgUPCZmRaX6T+e2tR/UrwQLUvx1/sDbr9EC7e5xaEe3BE7C4U4zwR/mJ
WR30mlnUV+9m+VzPnER1O1doX6ZbfUlT/CutL5Ex3zRHHdl61jyTWONrJW+eCnuW4npzaljk4DPT
1b53mudQ6vWxJiZMhMVwaKJTr3KovQVCgkVrbCb4XsVfC/8k2cSeoI0ujX4/gUrFg+au0tmB94cX
wnbIWZmL7qXTNcA7Ws+tFQZgxL5C7shgzqynJVUQ7dZyzITDE7fei7v8rmrvN9tq5yKtr7BbSRRj
/0RedbFTqPJJcGBBX2xq3QH1NTzkoS8dl/NvJS4Xnkm7KCoyoiPFTNOc91YC1MrUw3tPtTYkAO1v
tnT5LrWrOwbPj3UHTDmf9Te91/6SG2P50F1tTuU1A75ge4OSwPU1TTs3KN2J8hGMuyzEW1PzC7/q
cK5cq36u76G62afGJTrbNloncDrmKnYX2VfSZQSI/7j89MLksUR0+G+FwzHzsO9/IkVbHkg44CCk
RcX4GwqFb8UVsXOTON6im0BRRZcbBUN63EyiTlmKuE5kMBTmhPfwzPvZ7H2QX1ejtaRTs1ls9CnK
bJy74rVqsmlX1qRAI3bOn4y285ELET6c0LFms6iDwtXK+7QxT32b9wfXsdunPkKPJzVKxp9P9bx7
UgWaaEj/EMFcTT9UCv5hq4C4/NevvDD/dPQWLcRqzyqHJbpndnSvM1FepacoJiJZNiejNedLjptb
xkBLtq4776aSvJ+hW28XcxLv81SmiAnq6HyDRHtkfTi2lyA/Xq0oii0tRFU05q1pXjQNJWNyw2hM
pjhYc6pfClSHvRriS+kla6xkRsSTiO3nsnJATToPDMUE+iKXFUbWdeV+dcM2Sk70nWgjXdMrd4Ow
iGrnKee7piQakDyVB/p2+AgWQrAbKv32G6aD9y/DM3CdihkdfEgATWYv95mNPAFZMnDV239Hw9Jw
AU6vBaPRiId5Qd6rbmgRNm/mKaa4u0EkZvJ0XvCj/nzGmIsfcP2bKQsbgvwAB4Qh7ltPy3dERyuo
1qS35O3r/319E204lh2BIMwb/67y0VdMbD+f3UToN016OORvSb001Jx28V2mpIS1hf1Lxdrbzz8z
ghT4KsQSEIe0/FapLTaCI+q5R2qB28Vrz1PflieEhMGMITWna2L1CMHPVJRaDg47QFLtJbd0+0Og
G8ngbv3OXANPWjy658YsxAOqaHpesCFBnUYIs43oTyOV+1hOVsoDvR2wOqn51/r1PhNX8O/vGDUl
WKOBjNGBeF2gimHAVtt8FQ018CiyzxIU24Nm5esRHJkP3Lkp5/wyH+xsyFbte3Ze1DCxTV4/L0JF
p3l7EwZ7OHeM7e6Hdm6ubtjR08vkLhyYXSaeqoIb6gEJPFHj2gjLoT9Hk/lLx+rza7EmYxvGo73t
65R0ugkDSCSLIlBDU+5uWeuLpRf0q+a7csbPFgYKddJUsKOW8XKKyFtiNopeXJj8S25r3ZW6kZ61
Abl4mdla8KPwb4iBuy5UEpjz2dcItnqmcPPXBoEucuxEv4iU1D+OwISwUu9uXoFDBS2MASnN46Wv
d93KTFncrAxYozoH9orzR5em+7ioglaLMVHKpmLpyurbT8FtwmmgtNAqO9x1mhB3DE/1C2LdOFhm
Zb95JjVVMc9nkViSxTTyVKzxQ5he01tgkz5r66yfozC0o/kI+8O/UWsY1px0XXYnMxvlPiur9Q6e
tGtlc6drLepPlnKRr7OoYghdsurW9QMAji25dWulE43xdqjRYlEEqyB18VCIwS39UU7eFu1wdG/H
WOFRvLQ+aT3ehs1LiNlYjYesir94WFT3rknoFw0H2oSVvmJraju6MajW/4RGFbP4S84z9APmTYRJ
g0rou+RNMwXOK7xMd6rJnZ0hl+Gl0tHe2qHTv8hbCHY3xs2+RlPItssU73i+4l0XkzOZrJ+ipk83
xuRm+wyM6A+2IgLeZiZ6el28ikjYGjld7ETto/Gf2OqfZ9x/YaxRzfAT6zrRYqTw3h5fhmNWBMRi
ulJtU59/XvqxkdPJJOj2Rs9KNUWXwgr/0mfgAPWiefJuvous88pDNLb/bk8UN0Pk7EruMjzQKzZK
r4B3r9gsD2HLpRuH/m5sydyEuIpasLcOtpHyigMjeAmHtwFnxsPPSzEn/JNDz74HVBCZqjm/Sl0J
mTzqDjdEOHS19kFZTIrEiGbn52t5Vvt8l3JPwiGES4K9AKREInCrmjn6RAHTLU7xjf5hyzOePDL9
w6Xj71IQapXdpX+k9edmHnLi5XsUZv2WybkMYEWSuIC6cXsTbovJ/jSThjhj9KWvfex92mYBMlg6
dFI3crMTJulRs3mO3O5QzSsfp1blTwVF9NWtq69OvrWRMK63tD/U2D7SRLDNt4f+OCbzI3P1sRBo
E/2xMh38ix0qg8YAaxjHzg8Dfs7v5kRfRSTd/EOZ6krPuVPOcuVZjv4v1jzt2Dl0hThtlqOMXMQ7
Khmeue5+Ips8hQ2wqiD73q64XEeLNYf03TvNi37L3Fi+RKOezXBoX9A32NhEbTu4fT25T/Hhf6UY
EwItN+djNbOsAYDSHAn6od61InHnjXPLDtDQc+ZE4/kWCHTD0d8+IIkjckaMIzMGY8+phdbGAMd4
exbS3fVPuvcpbEHQYURU9hDNOSXsC5lI4stjIuGXXTidx8hjIkwhdLj5XW9mpgbRLvq3aZPGRrwD
3Yu1EJGEi3Qx+DGUeJ0hkLenzT2xnkFsGRYDiOGb3GB5rGfIRQi6nMeyqTPGSHb+uyJMqXWH/nFM
erFJrQgkHqfImfQz5w3j3yYd+un951iwE44xAN8psxbV7psCs8UU2w+36EzGt+W1HYZvK3ZwpK1p
morUBUqVpTcfJFKXgOQG43HApm5AtHpe1g9hS4ReV5fuXTuwe56Y96up6Z50oVF4yfTcpRzft88m
esBzyqyorF8WYtFlVie/5xgNf4/I+55wDuPShwOD/PU3siXdK5GId5093b5dLDI8NC17W//m7Q/c
/mYpkYLF3bgZpyl5GlztcjOeaq2lH9OCZeaNgdeg0fEHfBcarju/uyHVbjFBZo/0MknUurcnSMgw
E/S21GyHJTYv/eqpEhl9jpus+sa5GS743SGKztJ5g5h1aIz8XPHseMJz2TypfDnfHohuk7vHsdEK
kgLUFNQ933vcIB9khxbe83zXniE0HGylZvrRZjw4OrF7tzwwqa1Q06aJLh7krHElBtcd+/m8L5rz
is96yecWfD0X7g5QVPFS8gqcElYAqeX9YsEIJm9l5SmIu9UC/v5GziN7GyENM1FrkS1K6776mKPL
LaurJF+U75WEnHgc609D1z/LOs/9kWHPvVbKu5uzCNTtqzk0+tvU2wJmMxg1O/yKa4X4b6WT35ic
1ZqroYlmh7JIPdhV3vtmWal3ablfBdO/f/VbadnDP1uULya77veCvt7XhRwJIo6ck60XIjAQEgc/
Lr+f4m2OyaDS9OS+YVa6ytGXlzD15g15AsPvwgYY08Z4zuZcBYkZN9+kSu/00GbPnlnvWN0sYhzU
8hMwN0xOv4kJd7ywYyEEJod8INZ8d4FIYHfzDNvrp7VG3Hu5glFROkR3kgkGPhEoxXINHSlyGCuZ
ZbNAl6lrHRxFPMt6jFgMvdus+fnk9pUyY6D483OYLs3BDRxircTSqApT//bp7YNua8Yd9PmR3LRo
OuGVzfHenauVX79AakEH2Mtkt9yqD6GPVKQp5xa7zg8TxBnLOJVfGqXyM4O/zzAFkviftm93zrID
oWuk6q5f+6/fwJWYtey5VT991xiJUY2sT+cR3DDdSxQHU+s9/Dx1RV6jNK+W9D5qHRKaaave6y5+
z9aE5gbvlD2huYeGYDNbrhVvYyWPVlPkb70EOLrSEG5fX1lU+YKPhi2P/QzYlK1exPjt9mS91ZYO
NJ+Fne6SVF8zT8utZYbJFUCdcTTAxe6rMIcP1K8KvMXuo71Q88mho3yRLpvsUa/0o8yt4VF2zr9e
rFG6DrYCFEzleMpXMmQzaPadt4Ts7tZPPWXhVSA3GVMuMy0mh4MOLfeWEyALcmD+dwyLXCEr/x3C
4trC0V1HF1jFsYHz+/8P2LIxVKX1qi6OTD1pISHfQ/Qi8f4hwq0PsPQ/fuUxev35WseNJK2leY2p
CGSUhq96HJcPLHDQMsZ28ThHhQOorkCXNXrhaaGTCqxlgrPkZG7z80XUksZxZuaS6N501Yb6qrOV
PP34HHvEuIFu1ZbP/Knf6CoqlzdjvE7VJB+G24c8Wyh40WvVhXy4fT2bZ3FxYvnL47/87FZGtrMG
HQd2FVanxhHeLjXK4gmT91OVJW+WLcNXb3aL7e1XbCHK7Qh98tIhufSz7gDwt3i5fUhaVJpR4zZQ
n/maGeqOb1tFUIVsLG7ZxLEuosvtV2ZsvNXYPi+D3r9n+miDZBzMV5ZK7yOKbHTLgDUK+mRlLG4L
UxwLpWV3cMBk8dKNLMGc9r3CVEIiQotJeP0Q5ol173g6P7GbvfS9+fFDP3bxJKNVwYGd6Bmro2bJ
w8P/fnn8Dw6wRyaHNCCo6RCRnf/B6OlRCxSJMw9He7CcezMt6A0YGYpCxFerN1vzwTJWX9+NQZKI
RAXauuaMsXppdg/iS0O0kI+SSdPt+qpV6m1+ar8imla4d89VF3YeHmt7onXsjfrbsFN1oFSs7iNT
Q/5pY7pbidINDcrdPMsXiA0Sceo6YbAR7QajemmzdHnKu5wDxy3GrQ7u7ZCun5Yg/8gmLnZTLtog
W6kaaorgBqDWukvWT40xf3Lb0bs6rHif//cX0HD/O1/NczzHNBwPhC//B7zVMv6/G4xKtjAs6Rw1
7v6tnlZ1gfcLvJ+GLwSHFntMcm3js92V1n3CMb1D1MKalqjRe+CKGUKZSyzUeI3y/P2GCBBGOh1a
p0IAH+XtvSv0NnDbJQzsVJfPqI6NDady+HshFojlgPWv0p84M2wgGMDYFjGyQfuPJEpdH/GD191b
JBBvu5Mcvxm2xFmI2Zl+mfgn8nknzMdHVAzcfOQeNOn/Iey8mtu22i38izCDXm4p9ipRXTcYO7bR
e9vArz8PNv3FjnLGmckwAEQnFgns8r5rPYuEE+N/pIPAA9+dDbO8qsQlFUxnaT4MVCxXUZkHF/aQ
xrYo6MZEvYkgwh/YEONeuEgKqBIj6TNJGopHL30rBtAMlCB+HpWuxWPQTvca5eA1Ob9Mj0mUXggU
IhfIu/hxFFyMBOyrqefEErbLuJuecYe0Dy36pAc3KF5GWyAmLyAEF3WATrxxPAxutGk2XS0cKJGp
eyrgOK8SGQjfZHVJZzzzj+h/bwFwiUt3xDDN6DgG9tEvesbsjvRWJ6N7ofgH1RY3fKnXJt556scX
WWpiV7rznaFZJqTovkxFcwg7J/wqFJsSaulN56jvGKIm6yirJTaiziPEHKZWeW611dMtXBcCRXVW
ijFbY/etLtz+Y1WZW5XF8KpK6uo99JqvnamFD7aqRPcBOnM4tgrlwCgC8tazsLeqtj+WupIcGtI1
Nj0IiWvBQ3bXhk4wByjU2wgsXjKHQQ6K9kMRZBU76vDk06cl7aTIQZ+pzauf5OtpaJsvJgCmpedZ
08HRRHm1TPEd4Wj9hQU5rjU91S7GFPwVTdlJbb3+iBxwOGIEECQJBFuVtdwRiDplWXq6vMr3dM2G
map5ryJ/j6aseHZqc9hHCTexb6KNuIGs/+PplE/f79OfZ4M9tG3VopzoWZb7iXMe54ZJydFKD0HT
Vc8se2YEThK8yKPCrJTbNXkUeHj63PCL1tv6M/GXzcGp3bn9xSlL4+aAyNpcgJk86u1EqCFb2nil
BgNBE9AxNygfGrY23PlEzCb7zIge5SpfrvzNeb0Pg9nfpBkyCqOfCCiFU8dCAbBR5wGTJtFJrEC6
ghmdX1AGaW53ZgB19yHFqPXkhPVzPbp/BQ6VJhhQaC21dxGNNqoMJzz7GEGvWtk8yetENucUk6Ju
l9ie+zyjBpPI24yNEI89d9XD0IRXuXkZyX7ddZH2oLO9XchdQmTW1CwbRKXoA1xqsNhSHm5DuRE9
mVO5DaYBJcL8y4phwFsfK9V2cPJz7WjFURmU7iWnWzKviekc2seooHeMS3ydwxivFzfKBXPl3OTS
yCSq4rM5zym3YIGUOFOcXckywxBt1FRJqLT4Yq0leLUotFB9Yu7o856svYmet4e5b+HP9PFCjXBF
YTFeo/9GGh+gBUb6v8yrsN7KFPBmjgLv3fHVmsz87sZyTVXnw3G64h6cQHNscmI1JSsjimc9eh49
KlF7bygDbq0J4VdhNOFXFVlZMe8XS6uoNn1tfwyRV54RXwfEdzx2sdqduoio8zsBLO0OWwngFKNv
7yeDaAndd7ytnpfuxbRN7e4W3vDne9+YJ55Pt75jGo6qqa7NBC9zon9b+blmHSnsTNJDm7niLwq3
qGtsNugaR2Y48H3bA3StwHhxNTd5zsPUoGBJQ7uu8c/fvu2h0KxjaeKBYg/KHcdR2bQ/j27X5p/m
8to/3xdEGGZ6hWJplgPXl5VmKiXJMWn6y59/VfNfmGIHk4M+A0kIEcOJ+AkGG6osXlDg9bg5HWeX
0RJxZUE9a5Af0aHFXgooSLLWMiQNZeIaT0ymw1EthHLuLHen6NQOpqTzLhF7ngtspWnfDd1jFVk/
L0UBaIZ24mGM+/w0mjSLiOcd37SeoVIpsL7mCoavGajSEJB+JGx4OFZDgk+trtXX3nfuXSjpA2G/
b3T+trmb5D9Gt93mdh49/fkDsT6jFz3H0kn+RkHuWbrtfB72NMvOfAY+dnYEfyx0r2aHMcd2I73Z
CSJIX5ELfTRi+JCb0NalDNam11GLm4fYqrW9U3o/nFqrHwy8MiCX6rVsp/3iycujDG7WXJGLVqPt
2NXK6g1MvCMA53posi0bJpb+ZjLeu3qvbtrJQ4k+Xxu7ajrUuWrtaJ7rz9yXNCXk4TbI64KGfhEe
+9ZpLnJMDbpxJhYZBzm4+uXYY/ePpv1gOUe7AduiTs0j+of4NXPEwKKp+fHnj9P9fz5OdKi6rRns
o1Cnf9pE+T51htDQlD2GGp5os1X9pTFq2SpPimYraz7khb1F5IWCP+lZhSW1YW+I4Uy3ozLQPZjc
WT+Zlo+hpimXMClI0xzLR3KnSiAX2F1d+1WxvfJYGsm+qGuqMZoGRBilo7eUfA0/x6sFsfQUKF23
bxw03+Zc0eH9/iTU1yQnAL3TxV6W2usei0r0XlLCouVHby4Km6uIcv/BauJvPX3PNdOBtRly4R9b
fI+3I4hIBFbqpOBYCbtYPD/IGGYyYG2RtmOZjraFTTQhjMnrla95Lx6Rxcdu7nCarROcHREdqt6H
UEHmxx3yJkLFYsI4nJwWqlap9SabT4nMISBGo/3tp22+cPBs0iKKlgjzabmRDPs4n8mqMl9JcG4C
j0gYA7uD3EPTp8K8JL+KP3/R9ucves5D0U0yQgzNdgyW9v9czCOJ6MrA9gRkfQQrMp2xZKW50JIu
32Cmt9bESQ53BIE8Ehxb3etoT19sZEpJE7xYVqs/iNI+0PawXoqBqmjXuBhn51Md5sc2yCZyAMpk
VzQeG0ZItpC6zB95oJ0NiBzvzugMd3GqMkO1UYuoly5o7fv+7tesR/QBzouvY2XZFzvT72VizN9n
cpT9+4zC2HsfBO19Fjfa1mYcWknMo6F31SLRsh8BkuWDyHIBQNawj3oUT7swD7OdrenVKfDqjPwC
B0OMUF1EUrH9YipVsdATW3y1sn5PkXr8D+a8fJZ+n7b4CqCn6KatU63QHO3TWO4Pud312TSu08L7
/ou06OZ1eJKno26s4c1uo9ymGsbIAedz3LqJ2l/BrGIdVrL4G+nM2C0z7YMeV48vzW5PeR+px7QK
UXppSF+mApxGr8So+gXdZqSydnAYJlwlxB4ek1wvlrYsziGFeDYT/2WkSXZu5jOg5Cz4beecFF5K
+Y2pAPgVk+poh2gKIMYRLmDHcMSrRLtW84uu99UyiU11HbDsQ7YawdCyOgzGpgpGD5XKqIw1rtmh
vfvzPc2N+2khYKkqywDHcTSdHq/mfrqpO0LbbESm1rouLvTipleUA3fOaOV7NdfRjo/wWzfsz6ql
oQTNTsLmDM9/D11hXAotBCNMr9BFpWTZLQt1j/1oMrOtMzXY+G3avPQkDu9+XQ9bZT129S7ETffY
u0QcBjrDVNTnAz5dke4a63Hs7PKxy/r+yaCBRryPNRxhwPZPyYAmq0I+sqHZRY8bPdopSrOEZ9Dx
7wuqm+gSaHQGdGe2nmFqS/S46aZGMAqpgMoLtfH2Xs/rNV9/MSMVy11oRP1TX9kzR1y/yP+rYnao
mwhS3N1ObRaxhFQeBA6Mq4NMha5v6nyrzV1YWcVhwMW79Oc7Q6vc+vZCFkVzzCoDfEzbevchCm/o
pl59FaU4elW1b9yR+JQWHx1NrDl4j0SJJeCPdKvPewqS36gOlWO8AG4IKqxNrGWOT+TONkyMAUJP
oqNhHWSOwJAht1ZgquL9m78zEsvKSPdPaYTM3qQCNYea+Z1odhluYLlBlT//+wwknbuybd/YNDa9
/dEOcGaUtP78ekDWqo3RpRl0/UIVgOnVc8BVuHSlhiZPNsM4OM8KUWxeWGrvtpX4a7NW4YMGjvou
QhJVuuBtTja5UManPBq0VD+wnrx7PtbasNGr8zgSopS4Gs2Nsrk3Iqt6t/o0WTPWxVv53ojOU2SN
wbWmSKvA/Nn72eTgxuBGE1l6YH2QPVNduzYTUZUU6pL3ZniRpd7CC/S1L4Zkq0yqvEwhNdp5qoGr
fi5PVKZDuR6aPKu1AldOaqjn2DCqJ9/VNple9q9/fuacz/OIpeq6qRm6plNh1izn04KhK1sM5zSg
1lluu8u6Zu0//x4IhBEzDoh3KFCYr5WYC19cz2Pr5/Uc+8OqLKx+Y1N3ApQSGLtsrhtnDPbH2Ahf
Gz2ai8zzTzszqmGZNXsqwNObcIeNRHTxiBlkXyA7ofDhH2z2IosalupfkJKWkoUsfGC6Zld9VF1A
+Qeozyb1RL6MLEjmfdHf4vGsIT0Z/zgTPhYnIfui+ZjG5DbBTFGUvLjKo8CE3hSJiOCtQSmuwXwU
tTSbU88RrJEV83GiaIWudbR2sgQfkbe5NRPUA6IxtpBXqnu21lR8c1BNTtPfklsycqV91VMf+vkS
pWm2E0RpH9AlVP8BuNfk/PL7/ONpnmqqKrU8qnqs9z5Ry/W6HG2VJMJDi+hiIWFertvaGP/64a4I
nPBnppE15ztjod02RIK+1K36Xo4pTBoPD9MwKnB0Qaii4ekfe7WlaucoW8uyK1RjOeoBGFc0EcP4
3WqsZceO4kWU1AFlpLlRfNPCq9yI0yQz7rymLkhVUL1DpdGqiDJM2L4y+o+IkpNNWeoe8kbP2jpJ
t4/FyG4ZdjSLDVN5agVBi3SOv4QoppESj+6TEavT2lGAW2agmfB3uyEdXL4Ge4YBEnc4ooT2/hrY
WOPj66dHoaI8KjA/Pw4ZzBJw0QqZHIshc5JT2JnG61QwRlbOOY365n5k3mQZkf2VVmx7k97l8+nz
h0Q4KmWqzl4Oc79w8A2XgBuwRmLjVHMmHvFSQAkn2Hp5vtEDrzrJRlWdVl+UAWfIaBThYzmpWIEc
f1qqRVjd2Yz0py5oEaH0bvPgV1hKx4iCUq654deuPpWworxUJWyX8iSUlo+oItJRxrbgkEkuTvfs
CKM597JKDUWzPSG2yi8Cz6OsNbt24V8zq99JucRYNUjqM2Fe07T4qT/788DBnvXTZD0nLDBoqB4N
V1iwn3ftYtIH6ph6hMBuLrpQOIF2ParFqWvn5ElqJLBymascl3lMYH8tlehbaa2CrnO+9aELpqCq
MDtbtdhJCYClVdx5It4WtbFiudPM/KT6QdWM7Bjgdq/S5mQQj4M22jnraVwcCfKxETGHLgy0uc7F
V57dBcbk30dtdBeYKl+EW1Z32ECo5UAYgkzDtHXLdqsNNTnixsCa4hMvmYQ2JD9RNu+3+t7ITIzA
EX/ZLy6g7lpwfcKsW/EwIJ2C/eOqp6JoymTVVruasmuzZmluHdoitg9dgUdxmgPMLB+1ezSkzQEI
3UtgxXQTjalrDq1fEwL6oREZCDObBVuri1NWYXRU3MY8CBM9rvwsgRuQ/MCtvm5mQLN8cT9uHz3/
zYnec7y2xih6w1mdbkC1NdsyiWz8tDGlYM3BeSzQJqGLzuwRtEFRQlh2TKLBu85T2h0xUcdOS3Fi
dgD3JHq5zt3hhIHYHpYdSaeYqEyimMNy6c9lP/nizkeaMIL17c40+4IeR80SpFe6GqeNV66qTOyN
zn1sb0PJLHSFGcZWswpZH6TCp0sriaemnipr+T+xk4P8LzsgDwkbjTYVl+91pf5ea5ZGiZ62FG1E
5PWGnd+mnVSoJ1NxCgIbPOOjTLJoBcS9Pt9Cw8wE5whbY2KPugrugZStlai3UL4OfYxdswal5U/+
Qb6MY8V0VHo/T62IykxWp/4G5gBOG4HZr/O9+mGYX+S1tGq7Xds6H0jC/J0mNPPiO1q9t8bpyZjP
VHTCF3k06RbLUgulsTz1fQVbq8WQvNRDjLK/Pno26O0mAkJVy5Q+Hrj7LrZYBrckMsC7Zo3VRsFw
i+Qw7Jg1BL54QmHQualNAN3DacuNTDyODT3buUnxFBerIjHyozGM6nGEpnSEXKUdA2UALVmz8BSh
XqPgD5J7BHDaOWO3h3KtSPe3xwJm1GNpdotGJQavVKb/SEti2fFpWLE0ViQ0+yiGA4nS1E9dqh7W
RDe2dry55Q/w9PQ8/SjkkhIHdpgOb7mJrXYYNcgRaV0dcg+FQlkp9YrQ3MUcb/Nokny2KHqcnla5
70ij/c5TD7wIlcAlNq2/yKxlnLZ870vZ9isZ3zBE4hrlRfE2m5CWKO4fUGqJSxCPX+VSpcyt17A2
/afO6gFbu1ax7Uw3ewr7/msB02rmylNImpvAfOD1hrBsknLmDrFC1xYu1YBLDl2YuxlnF2KG1fBU
pP6ZAl/1ZE9aepgSo4dQGIwfcRhcishajY1L/W5eSZASqC/sMNIRe3IaNsJcpXzPK3kq1LDdTyhF
FkHe45WUEmwlZHZFuXJUzOi7FERLaTRR1ts0HJAv2Ia6qrwZKd2GWnwuMxfGkwFPqFXwTABNT6hD
MwDUOPMXtdc6K3nKwnZHABHww9j7kqup+PL3QY46SSF/Zs2yhUR702JPUUepgP2TPCbwuhYOdo6v
Uzbcs8uonjUkbNvUzty1iNrprWJXoWWY8JJ2TI42z8Fq6tASmpHvPet+iyafoRJcEs5Uy7s2oYVV
20IfUxLFuTLh9T33JN8uaEa33yPuhYAq3199i06pYJJ5gNCYbru6iHZNhrb6z/Oh8zmn1rKtWbug
WjZMFd01PlUD2rpuDEVVi42Ihbot51RVNNOIAdXQWcvTJtWtre0o7DYqvWP3iogPr2J3qQseL7rp
3joZkm9GXYUrSaaNygIGg7bNPLXY502Cs0YRzUMz4ljwRpSoU5rkJ1uZfcRzR2/y+lXVpNWbM9kB
Lo/wFLqGBToGwmroN/pDIBxvGc9H5DI/2HUBxkdVmy+x+N4No/1BB4exUJ9y+4le8UKW4zqzhv7X
tceAOCjCbcyGfPOBKXtumYSpOKs2glClQD9rjP4XWWkeBrNexwhUNyEpgegww/wmAcXTAg80Vzel
2tyByLBXsg6kKKpYy9PctarDCAN0OTj6JWLx8dC02UM0GvVRvrid0oENhbIhT7tIVf7jm3TnLc/v
62q+SV3XHV1zVD4e6mz8/Ld2RB0KQ/XhhW5uE3vhEtgl5+BEnZR9geAMgI/bnIJS9JsgGQiIdqP/
HRUDSpznXz//dSTfGQjrKhPre4FcXkGIqnXgS8suJRy1Ez0zZmjdQlJSX3vToNIs8XzXxyaIDlqQ
RF9Lkz2I4vfirMW9wuLDEXc6+BuQSuq1V81gbehBeNRK1kci7lxuJQU5dGZkS9bz4iRTKrXAdTc2
cVXtDqrsSLq8gzsvjYEtgMtt+w4mOYHlIkdxnSOsPqWa6e7opJPNnbNkyT2AFsSjDCc0zm/RvNBK
kri/Iyo03QJEYmSRIotwzgWUPy6ybJfqenBRYtYig17YW6XEwDVZpfaASSQ/DIIQvmaWFprIGmt3
WChmPj4zfO3yAnH4n59X61/zjEPhTpbuVKp3MOD++S1nGWGMCmydDdgw+A91BgV23g0EUXdtTKyO
twbgRGu+VVtwVm1cMa/r09X2UBTYTL5eHis7S5/IocV8Zp6dIQDEH7VYOQO847obXCva0I8kmQ7z
sC0H61qkz05ZxGd5lgX7mO3aA3QB5xIazg+Ues6VONGn3G6sfR70YLJnAyhrmX3uApT+dITVRN3l
2VwKcWtQebMVZGa+LjQ7N4C+ZGe5fbViP+KxyauVVOfalWVsoUXhrkKLYecX3+qb/Z8/YePf5TyH
mgKjIVJc11HVzzuEulLLEsOLswGKH5zZFsLXodf2IqvVfVpay6pP3Lt6zouNjE2BvXHRqUSx3+l6
p+HsEuVOm+WybZrFl4B6gngmI1PZNo7iPk0FyRhzX4sWxGxkD9ehB3FM5p2YmGo344DLmnR46BKQ
dedVM8J7a6ubAZkfeNTXZKeCGHCIslwGZbXV1bI7yB540MycO5g40OFLY10CBuRz45MVDBtrPSi1
VaeOxaonSHUpF4ykVP9cK/5aRDYupoPeBKEx2AMGtgCbgC4li/msXvztMOuwwfLk34m6Lx/Awier
wFJXNzGSM5p3ztw8arrkzBKueBOlE6yIXvKOhCWDRCgIDUY25jw01KPxizFKmLn/HQ2HdY1xwewj
DJmrpCDgkZgjAMhjExfbXvgTun4guFUUG8/ylM22uYq1xodsHlTbalY+d+lIAiibhFU8S599i87o
LRWFsmW68dN0uvh2epUNurQha7P08msAd5C0CbyHY+ZhPrT1mr9B6r37EQMfilUgs2Z30qoM/wGM
uVOE4/Y+ykeYHnPEMME0SN3idvPph7I69etPDZjCbHykD6moX1ij+WeAwPEBfE6N/T7Wt0XSO4ff
j0C4TdOAXuv2O6RTqfHMRtqRv456ZCCnoFnrBYJbJbDMrdalvDfubYsojCDZ6ARB7My2CR5Jqnz5
6QJRq0e5NimH+AuSMkpLvWceJ9yiZH55pKlKVRkUDWbwcBQnlnsNiUauOBV202yCsPh5VKjpLoSr
hl6+2VhBTG1G95uNMR+J+VpjDMcR9cNa3o4E8+iLSVTi0AhYlGygz0ECriJApnUtqpEjIPW3VOVG
DbyDYjqg1GRgbOxaw5YO5MUMrKexn9Rr5rOFNMSQHwJyZM6ESNZLPyudDTEq3uYYJh5dWLfSV0Yd
wbCJEUHML7Fjf5Rd285+MFxbuXduiulFhqWw6wCT41qXrNS7BzZsW1nvLf5xFttV91AnDhlxguSD
IXim7dUcIt9V7+S81PTqcKd8gFPJt1nes3WO2SDAUuJ8nInFQ5Y9CgMHRIeWGjDCOhxC4CduXIB9
RuLAtGWgrR+mHdKqdnX70mo2CXcsL7VjM7/UIqrWeT1Hoc2nBSPOTOsgnKudnnvLjB9DCCjHMPzR
6aSPy+EEgsVINdfy4fyG/dKrBfys2bngx+GmQhfyQiayuZPXWx2GXqcqw1o6o0jlXmZ1oJ/lWdC5
lKk8SGU5jwbOMzc+5WxRHOkwsIreOhVgjGcLYDz63tomqmahl4Wr0XsyxT7uxF0HYPOuqRwCXCeq
AXNC8W0jwB0k9mOL035U0mAvi8sZLKqoHPrtIKWLegbZApjjowqoajllbryWH5zwnKdbERWPGjzg
oIYRojbVScGd5o9FfilaUd25VaOupS9CvghNASPfZuvGtscja/9qIe8GaUxszQjTpNtdrDwTJ7mj
qIhTXvW1bi4GvytJ1RpI+RhGWovz7pr13qUSeXPs0W5SQ65q1r56RkhgZ9KFIrFFZiNIUxp+DLjy
JWZzxkuSU60Ptr3ON7aETAaD/97570L+wiEfODpCRnQrTfDSQrXfuS4jjhoZ7NWmnpIHpvDnoAKw
E8NKPmbu4686kIoyaxmZvbVs4lK7oPqXfyX5d5AviZb+V7lX/6yPJjTW5B/TQQLLTsOd5Z2/LUv9
wKzNNqoVdFmRT7xS+aVr0H0EqU94HAvl1RCU+sckHqegMNca0T7bxB7ttY49alP2AQqsUMVCknkv
BKOY+8lCEmgPnfYej+YPZ4xSPn+/Pvij1Z1cqAAkbftnkQjhLdFK8shn7B1H4Z+VUW23im34B+jo
ymGwOlIIRzPd0PhGoG4Sh1E4VXo/uspv2QxRD3FAFCpdGqW+jwaVOuzo2lAA0EUK5tjNrXxjlFO1
spMAV2op8JsNZfWeBN9zN9VeXezd+yx3SJNJm9sYqFmFuql6y73lmtiB+hBYorkLIp8JrKq0+5tG
OY7hhffBTO4jY3mfNMqJSIHi3BnQ9YZEsc4IduizgvB4xIgyp5FGNOuElbxofv4g643ks2arziqy
ZUMO+8VSAvARVkfFUrjRw5hlHzfZhZ4CwNKm7k16tAptarZuxHZWnlq2WtES6/gK0/C1Y/pRk6h9
TlPbPNUnbI+4PtkL5Ks2drN7WQIeqqLb36Lob7/MhIgWbOxs3+zsdpflyQflkmwjo14pzXQQhs/a
4Db0qJSGPL5kAmyULMaAOCXpOWKHZu/UimelDwf7P8Ta/9pCeQaEZpWqsDEnstNf+ue9qhKCWBlK
D/UDBOYiTCAktoHdLmUoXJwH4aFlnjDqMTi2EQzxotLHjyQMnqPIzx6t+Xr99/WM66RrRrsS6QzY
XMcEEErGuuH12V56rVQPHbKZaQRdN+mjWSZfGg7ueqAy62Lie10kdMOPuVYTm0a8LIak7ApjBgvA
OMbvgxnPDFm/olLXYunjrNGTn9dTp0RWYPpwhaL8pRca/PjWgjA8n1J7yjaMr0hoPeNeyUfjHj5q
iOOdCq68lsw/qJS0PGt4zEu1VVh5YOEgeoR0+NKHlDEmM3I/TswzHCj2EvXEBEN8qOKxD6Kz/BVx
y4m4mOmbq4lPB1M33a5oHDgGO5nRjZQlT3W9zYMWhaPZ1lslUOP/Go+MWZD6+zYZ24imq5qrGQb2
43+1nwR0k0HRu/DAm4odSrzp2rfhSiW6dz0YUCEAnsimZ+0Nz2o85a8UclZUqMbXZmhJZmBQNRpG
mLnNAjYxm12K+KhdBKfjoBHGrCParHSVatkI1Oa2GzdJwlUmbiV5y9iWdkEgmD1RzSwOTh9fS9V/
TGHVYkrnRbawfOLyaLjLIn2rFxto1spa75G7S/W5mCXoQWIdzMGljk+nYIYkA4e/1f2oIykeG/A6
NLHAzUqzjl7nosXQ6+PHWbth+SXA5r8HGOQf/Mn0D2ag78a0MbewgbTdrXir5gMjxNwaiuL83vCx
UObC+grRxMd43mJ5tpTcX0QGGm4tT9dSfkbP6r6zTXEUkf8N6C8AElPhd+zG8aFlONF9pAGFBnxJ
toV0d2r2cn8/FZFymMhe8S2D9Fm1D4N1omjKKk/3qJ2Va1hQQ0KwcC6Alzw5oRceLB3af1Qa/iv7
xDt/XoSzKaWmqEMQgMsTHXMnz+HUFyWjJDoq+eLneEg9CykRLuW8MsoNpaANfqFVk6vlA6jV89hq
ysuUefTbQx2Pqx4Fr5qixpugY9by2y68Anv+UkxiTar1+EHrol62VHhGVqQvbZivo2GwEf7OijaF
iIKVvDPy2rVWsrsSkPSwRUb4OnmB8TzFaGb+vJU1Z+HJP+51TyVThyKB5Vma43wuSutZ5FLthQFf
Cy99iqiNRV2JuS7WqlOamfqHaPnNtK5KHgt6O+tKoPhzmyhcD8J1VnjiZnlFj5FaZISNzGFOtrIz
Sre/+PNiRsazNYkyLnSVPsBgFnvZn6Ff42hrCg6Hn71sNrg03p8U9nh/yQNie4GHptcAmy+xOFp8
b+ihRTur1rftXPk27O6NFhnt96ZsHsIR58OfP5x/SdE88ihNw7MZBPg3TJ9/DvaIUvFVEYZ2KDRv
m5ftG9IgYhjFpAL8IfeDHvt8njcZjOBOJZcpADpsd+1Lm4UdkR4R+2Kpp4NVcmjp8d9OSVHrbqea
u9HQC30YkQoWyPY85rCyBU4xCxjNWP1iddROY7N+RZSlQPzyqw2172h728Nh5rZpNroA32CJruUC
hcVef2/e96vBqFdo2/zvUa7ix8ryt2w2aMahY5xTYVi7uMbV2BnaX71uQgXvURexz1O+pJC6yjm2
MuEPhqXvHbwRq1euPN5gJnVpHyu3NRckzxmvsKrDNaAqOgPk8v35G9D1+SP+5/1Jf9Yw0BTrHrLP
z5UWFqGUyGolOI4mf700HggCd9z0mIwqZrUEF088ozn4fF8Ut2QDrmHIkDVmZLNzgpn6XZ5J/WaQ
glezSvUgvxT8WDu3SPKHmiXpPo7AvA9EvkrfKmVAzBzVgVSI4ktJMRJjCbiW0TgqPuvTwbeNOV21
e+rREM8VC7IG2dWpWmmsykqP3lsPt+4s9508xWFHVyLDVTpnH5BtdFdljbKESRZAVf+flVaaanX2
5Ksoavf0p9FotBVv9kWkLOp20LahwbBGNsaOBQS5GJjN121csvKdx+5JTNvMqMIHAkW2vm+IBwyb
+kKVhe9bmxhOHZ9mCjCkMwmdab5ID1I86QhPfQBhrk6/yYqBG5VYZQ5+n5EAQT9iGLp+pTlRehd2
Q7oroAMt5WZLsahrOYn5oPeAwxvdeGZG3SSiNR9kzSQLTdb05V0Eclsf2Lk7KvFcBOxVK3ful1AD
i5r3geqDeBhjx93Wcy0LtiHNdRQHi8QJ4xUG3H5BohJgk4FJoGnahfQeVKxJNkGF90DJK2/RtMBA
tflhq91uJ7CMzkLVZMOtm++oDeibWNf8q40pYdFa/IGfzp8Zdm0Iz924UDd2lV/696Njkus1V1Km
CcS6Kw6DgllLwBxeyDck7jWmnDwu+sQXd2pREHIaedeUb+og7RPSSEFREAYrTbdtqamkjTmWdgJJ
tQbSbv6wMNybeZF88ZomuQsRWl9rO99GYipXSQyNIg2t9hFucojEiEcNr1r5ju71vrZGlDqqwmxN
wNemjNxppwUTFDcAAUvywe7t3IbbCceSncd4/jUK50TV3CGtUE8qu5l1oEbd5deR69ZXT6/PDanh
i95Rm2vCpnUH98Jcm2yqB7tekc/kbvQsMV4DI/hmT8l4qWqtf3Zte2EZ6ZNVm3u5F1YahmUN1tJK
G0FBZvk6V/10L5Wbem+V5DUQ0SJFc7kF8LK2IQRibF2zuC3Ix+KlV1QAUHZNMPLf1+SRWXfVwexj
clOV4oQvfNy0eWofbjWBP48/xufeF4pzVvvU0Zlk2Gl+tu6Wrt2wJJs8NIngGhDoW4+eDUzCyMCE
yfWdvOa0GprVXZN2yc0YL93xrelU20Q1fzrmS8t6QrkIS4YqUHvAzKsdU7QaR2E9u6Wr366UrfPW
+SRjSS1Q1XjHYCJcph3mnqhIqrU7TCThRipAyXkbJDdGY0m80kQi1KZHdrcdHQ37wX+Mxf+yMfNZ
sEbwXNuwbYcP41P/OhkRy5aG4x/o/T6MeW8vVbdsd9LSoTkTUYda++xnisloiZdKXhdgNcA6j+zk
ity5824m1IqOS2pNW0waJYJGwraFrS9qxSzfnJpxzAlg+0PUxhsZWYLKkBOttbITl8YPY1IjuBZk
WgSqlAgFx2mec4adEd/do+tnHlQGdSsVtJrLfTERKUpaT6JfbyXiJCvag4xsDSedqhb825y4zpMe
p4tQuD+kcZI8N7ywMY3deijiTU5Ywn0f2fEZIQrI+CS8l5fki0me+MqxhmL565p8S0oELHjM4vh/
hJ3XcuPItm2/CBHw5pXeykuU9IIoC+89vv6OTGhX9e4b55yHZgAUu2RIIHOtNeeY8nmVAaExeN3V
7oZBKGnHzwQ1JsCXNrmHS6Xeg++gTzPwFKiEHwT0XZIiy29qY027lmgWtQZT/7c9aYq1I9azd88d
6fnEXXrk7DMxTEfdRM6vvsnMCwk1er8fqRJX5WDgX61q5apE1f8xEkEU/q+F2vKYKKqamC1ytajS
DvOPJk6Zwyry+MMcArvSd6XPQGysvVett/XXP2dL1mgDkYKJB562mCgaJzWPlWdOL1PBnzgDhZfa
/VW+ssq4/bUNTdKlpa30+k+nmOxrbhX3oZkREUnR5CYTa0DjCGsvaavpmB3k9CTG0oLXWZifjdwR
sUkRjZLAVp7kUSKqBXnkZtpjID40gwgI0Vg52YPKNVbKM9S83OSK4oDxKMsDFsdp65T5JzqI9k4X
+/LKLj8baOh3Rqjq8sxqRmeXd1G/UZxp3tZ0qN/GEd2kaNpBPjynpgVJN0/L3SI0prmsXpgPPXZh
Xx6GgaUXADv0cVA86CPEDK6dBtJyKi08pI5v3OUzxb8RDwLkiVhtK3/eHiH8OopfXSFXxElqLH1m
S0E3SddHP+so4eHrax1E0rBTVvKhQfH2pjrNLuvac60yqDDZ+kNny8KrKygX8oFIRwKT0G5tc7tk
2jq6mAYFlc9SCAcuGT21SfIjqdJsD+oM0F/XoL2S/nVUwChvovSWTFX4mhLwvgcPLNyKZbgVex7C
Kg1YxrI1a5pBfCKkCHkYd/lDH5kFiMsI3HVvIhlOp/rFMtU9grT4eQGRMS2+k5dFO3YNzk/q1JJE
Lzw9OyWOBgQGJaW1PPLHZEd5fw4wc+8Mqs098s7qQ4dr7Mf5zP5FzS+lavWEmPJ8TbSEFQkIa4pj
9C/Txyjg+S4frQVcgp5leA5T9ejPfffp5gnwqyLqH7KOEbVdFP5BrN2A8IojGid/h3Q3u1MGz9sF
zrBfetX/+9Kl05b61yVpg25RDRNCrW5hyzP/1VedGSaaBnu8vU7n/+g5Hir3Kg93Xs/ARD64owtH
/O+5SUkdOe03Ntbf5exMSdz0LiOzPApt515zzfIjcc3kgDjle66jFCclRiHzE8aa2ZgFIYApekS3
0s4zKqVN23V0H0K3f+6YJEmddQWlf6z51BZK5F9I+NLuLQtLgxzuGZH/IOd9pGcsGcaBCIopYNZN
GWxbxzLtnZ/0IJ0C9VXJ7TfTKIuDbMLnQG42ujiVW5CAOLyN2/j3CWHeR8DKfFIx4r3iXhDB1Zb/
a/oO1ynZqBqqkVpzdpqh19+sFjW2GXvpo2V34cHyalQdE9PWP217UzddLiajX+YdDF+IwyGn81D7
zoaySXuSxfqfM/nTiDNbFSYU0Zr/87WvH5wZTgKMBRMMzm5FyL+miEBGN5yZ8jbt04j6fx0SAnAX
9hi2ZmQQwlAYAuaXYoRW6hxlx8Asdftdn9tT72f2zy4032wjB9KvO9ZGz1PRbCI2vOrY2lt1/43/
830goWA1xam/s5UWmEPep6jmxt8w89xHm4Ylk71kXXoW/RnxkKmMbGath6LbMOZmL2de7CDUgU6H
ztWyYkuUCIBfi6Z5dJjbkBYnVKq614GRSdnE483Egi+0zpnOmHdpLXe+tg1EqpjkkDmBFpxDwEAR
K+tVVhOOEd+5BvDWQCcJrQAb+8IIZSt5DRYGmnNotN0aidr70u9SssemyoaL4pp38YLXtM2PKhy1
h4lIiG1njMoxzLLojfy7Q8c0GF+AaJQF0aTuXXn3mxXlCCnl4InbYFB+X655lqCW3lnLwto70yto
rBfcBspupEOyoUPulStU7f251nP6fkEZTFwJQorq7gHWIXEjDh0lYgQKXwRM5r8bO/XoBRIAOEk0
IDEu/p75trL05XT7tnxja8CBqIY4TwICfw7Aa+1nm4TgE/U87dWi2zS1NiBodIadE+a/CX5kNDFl
rvZlJtaLblxNUzo+JKXy1vmVcQtdHzN01OMgDRRS05o03Tq9jwqcK3FjiY/E5HfxoxJXJMfy/qhp
D/dPNn7IrgMQEtzFbsIgkgbHG3Ey1TFPwVSOUbCXP6DrYEGsTfZ1qmSI0Rg8Qr8NdVoexJvlD9qf
B5a3lzwgQEkPi/rYu+rEtp7IhdkLo5fc46arTFr3uMx9h/6jqIvsUXPc6mQlZrQjURauo18Q7Vsi
7mRakt2Kjk4fniTvjDoMBTSp8woZaTvLwHNj2QHiakye0BhBiDCphAgisSASFSIfSn04ktU8dHFz
LoKk/ccG37X6c1/mBGz0yDU9oDQ7BDXaXc4gh5QDcl1XoRf8kt2GlJQoRJCZvvcqJb8Rl2NvLT+v
Nn87jmo6/8SXC+q8a5BE+9gPbZPxFM83F2mRqhiEkVyrZnt56pSWc8gLByq2VTrITcx8L7cs1efy
JyIr6tWt1OySpEN0IetOQZ5bGC8V+eorZ4aOXiqdzx6+C+Aa3OToHcfPs9cNwbYMhhL7Pstagmln
UmkDivt/zXZMXg5A0mdUkKO9laclYs39oklONRr2u7Gs423c4j0J3Q6Or07hGiAu8pMhfKnruNna
DNT2cp0ZZ81YqU7dEYNauOs2G42ttBuWjmtcKC8Dgf/p2vK8/GKAiO4lRiBlahpaWr6cMY/ZjEE8
vxUdAbdBaZ4WKbZhghGQeyz5IBXYbaapp0XbbTiIk8XWLH7203H6aRrAQG2j9bYhDjR082xSN3Ua
1pciJgw8Uv2941QYNySaNEmotxsGBjuccFu5BwydUd8jW/1F32I+WHwkj0CYtLvCC02u825461v/
d+UO0XUhOfXYL+TfuYiiHcIr5yWYggT954QrB7t8Pk8Cl5Sr76mXrxoB17Lr9pctP79JwUe8Dri5
p8QZfbKSPtPZu0+D0Ly3Y68/Ox0W+DRhb9hj9jrDGzhKZ51Sqje1qOo3y7wPnRYdueiNE/b8ptXV
q0k26jo3zekdvMqt96qEJo1NJ50Fk9Ayzrd9l0UkBqj2QYX/su+xkr5GoEGBlaovNOYsYAz9TcUD
O9COuxTCRUXj/AdAbwwrurkH04s1oHSgfijjeBz4EZH65A+tGtpnCLifwoTL9IUHjDfGuiuIwfzg
Br1KhbNwEExkvYrK58lablVqXWOTLbpuK42qhlND/KwT69oARjzKDypmcD5K2CwvY/bY6k12DQu2
Ro3QCtFOyq4Blzk5ozUMvtSg94xdnBF0MX16iYmpztbgTPE5MHRb9huBNDtmsDx4bfLd7PLm1Oox
nh6vHQ+a0HnJB5dWyJiE+xRPJgBEJABW7pT3cZrTd0UVYIk+tk5DZ7N87PohA3rnVhtos9O7SVrQ
sYAjtSEUhJ0O2aSHWUmavWew0/GGPH9BoB/dETOFZNHJXoqeizxzzenksRzgYi9vtV2Ul8yJCAhw
gvKm+q5Nsi/pV7HhXOi8ew8BfKVVEeCMk0f0mrONV3KD9WFybNKSugbYo/WshkpxYRD6C10HUJsu
e9PMBrNVRgQUgV4D9M3K28m/tx33OCwQ3+/kmopyDvdvB6yw68NHta7Q7f85UmtDOyxr3Wx0uFAS
+yXWovBKtGGwPGCJflfjtL4iVDt0YNF+uNpMeJjdfSvTWD8TTjDsoziLTg6X8F2cka7oR9VIZ6uK
1iErtBb6w4PUbprdhOYETPOGoHqqyQDLe+RNw4MG3eB5nMgXcyauqEHTHsJ29I6qIN3Jy8/PjL0y
s0NzFKMXcXnmHYJBLkHBxx2h8u4pspiSYEllPmIqp5A8UchaiLCmpjMeg/AnuZMo5LsPWUTKk6j+
tGb1Z0HRTC4ImjT6BfYFPzFG3Eq/Lru9WfvN9V+u4oR5rMSAkcX5dedF0eqvNZqzW7m98lqlgmyl
/ai0BuDffD9MrbNQp8JxstbL7BAMWnn2BoRHlRk9LlZHRG47RzNGBttcs10/OoflTjWYhI/9x3sm
NxD2QARO5r4ZzPLvsNINhUvezZgi0Ldr+4nw5Jv8i00dIfd16JYXMjicp6wtluc91J/8zGANtQ7L
ufj7QWNcD7qdvxYFrNKqzr9jlWbloGn90AX9p9rgg3dVLdj6jaoB8O+wNg9Hopaw2fiO84QW3lqR
2jj+wAa4UrghvNgRdPvJgoIOV71YW9nkfhKUJ7Sx28HNihc16dQHo0jeaBEbNz8M2GDZ5qvPLm5H
g7La1ENpvEZe1h1wcVT0BNAFk24eHeT0E76Ho7R0mSZ9Y+GwvspOcA7KgB1tR66OwKsRmtet/Xaq
2aMhxIiC+BaqkbYHGujsxzQw3rqyPo096XzqSDUujcfUTe62AJ+4saRPr3b8NSh//9iNSX8em9Ff
se1Cvd44yDyDlvtMq7fiK5ybk3INsu4GWHo4c4chU0d8tuXHP9AZ108oLk6jmN/qBvFshniJ/GoZ
pN0Dd9GtktWvQOaaB6YN3ms53hrEoze71dK7ibkS6Whhdh9Z1q8uc9K9LeIFq9CY3h03+PDDHFs2
7IhHBlDP0lDJGvTvV5kTMULxzDB6NG13S3nm3M9/jopB/Xru71EQEizKPe3rdYWflFjoeFMMI987
JdLQPmlC4H7UPWWGYdLS+ltHW44Gm0FbA1PTSbGbdBO0TY5xGtf+PlfKRwaYBNNlxU11+TCOPbXj
OP3g2e4qARC032/B4Nhg+gsmnym/zJoSNdhJw1SUssdpEDjv5am8qyPG0OArvsaV557dBH/JOGUv
8oqo/Dba0PWj912W5pkpNGGvwgoSWF2+TspSXPJVsB2JT2PrxGA8VrP0cQSethzJ50Lx3Cyek0eE
fOyC0NdWSosx1EJ7jiDVzU7ytNWrE/oAgoLGoN7EQneHt6gBY5FFOz8NUReRxX3WzPDkj6PFgB3u
gDv1pBLpc4EN0eNmkHJ3Wu7RE/FnZHT2z1lm989GNTJYRxlHxBpgZ7Oz9xDE7bX84mRkAzq9yVhX
6HtXQQghAsc0OsIe5f/kAIPQ9bu26btz3/UkkRceuaOlpu07c242Rq02D1laIcvNJ5MPMoOkJE+U
vemP6T2gn2BruXrzAmmxZtnGzKjq0aPhDPqZmaaxIfgYC0/6bqZe9IEsXFpgga5Mu2DW+RUTy3xG
hOOd7ZQwDZPpKTaj01/Yjh72JBIL8cmMXbGo1FmU6/U6jhLjkRyb37VwFMELNnbcztEFmpVxmftg
FUam/a0ClzqIgrwGOrbqKtXcq5CgiItv4i0Gu2Ej7/byobPw8Kc+raSp3S11a1kO7lcBRzyJtsqd
6NNlsTulYo1YFopszDazGW3kviLsW+4Yzkyyq2YLWak4j0NkgIUIlFUjNfyuRxPf33JvE2bmvZPk
FVFJNIaDRMNgFARkyMZF/R4O+BUCJuGvhO3CT+2CjaGN2XkArHAbenPFcAiQAIXRYY4jd6tAkl8v
ii7DsvtjrTQP0scrSZH17D+p8CrJjP8WCxUMrQziAAgeP/wFFqZmna1GQ89xFcYl3N2mFbcXe/cl
EcPzBdGf6FBQ6NZZE+2llvbSUDr9WxqMiJKjJzmftLQCl2DcDDsS5pC8I9M+gTzYWEQ8vnu2Z+yG
3HTA/JEtlGfmo9/y7ixwB+Qrd0WssIkSWxvu2jtfLxowP65yz86c5UkgTtCLMvpkyWwLPkJkGAy0
ymZTIUSIwLyrPrmMM91aWRk1gUFJYLEXI4RmpapZcs+VGT2xdL06Q1l90PXQtk0f4Y/F3QoAnC0f
gM09gdb1SylGrgRsg/kaoKOKpjNTIFAinLWWHpyaxlO31jSK4N82+OZjgordQf/dkbDOdQgTpSL7
VNEn/6eniUGi3n3wJ0SWM9jFw6DyARS3gTQEG4+uq96Ovs4QVjP7732OJZW5LDVYBk9CiSg3J6cK
SbWPnVeF5Gl6RNGxYzaw03qqvQzc7iP87WA/p0Z8VtyOHgwm0F1qQGB2+9bZU/hcekG+wMpiblKI
IKcIy+iJz5lIIGLJJrYsfydmblyFRt/d8CIKJvsRyqh6gdGfXrCX0WWZ6uxHZVpXDTfSW21M5k4h
qefYhDb1V0WbLB3JHW2y8UChT9CWdwysVv/13wdh6Fz8gcwJRRHVpJa1Vy+n9xIEcXRKrejT5luc
ya5un/zWb+/KPD8abtXvdYPdoB/ZzanU+f3wgTfvmE4PbC3SHxnqklWocFML4SrHLDj7Mey6Kwr+
bj+Lo1A8J4/kcwFiq42qlFy0YKE3fi3uVJNzkhYJy7pWis+vWLYPxNzUT2QfPISN1l8BqGToW6km
NJAaCAbR0Rvu/JBZN/g3PZKiwHp2qwGO61wMn71h37teipqhIrXbHUFMUXg+G13jb1wiokEpgxzq
Yz/b1mKjL5C6d3ROaSFYu7Hjxj5hpj7XtdGvGd8ZN50RBbcE5Mpxbzx5RhZdZMuBd9zbdqHlvgyk
nK18PSqPOcyndeo2M43M4R+VEfSbYmebUPGMOt2h3Wx+yKG3Vvi/rM78aAlEfAtL51dnadPazUfC
z0X7ENpwfI8naO9CVpVuVwA330F+j2/e3CboGNruajIlXQS4E0jbJMNqFBXk/8rLqIU8eqxtJuNG
2b9YXHXPqNHjlWI12RPFr33KXPwwTU7Io27dDC48YrI+hLTg4EyhjqqPkpmnSy9OPyoUmoBYp3GN
miQ62j+jKSzu0lRPLwY0O4X0nyMDxf7eAIROp5CUUk8p74Yy6a4N48nNoKq/+0gbkJepGCAC+tPc
bLrDaCc0ZcXRLI8CqCNL70IMTlZh1+ItYjbzOx/b6FxYQfHk9AixZOPUn5tyzVKXnxyCwA9WWtK4
DApvZ3qENMpNCg79Ek9VFy0UYG1iRLss8aHmQgWRSAu6a5AXq479BjJSiN4Ot7VnLxpo7XJHKryG
CzEpf1nkXL5KPcZYEzarixGgH382bq1dTL+2DkXlkqqCZS/UGRuFTlqui2gIj8GYdWd5hJ+YbA1r
3raCS6eG6ElxKGOvwjFmJkQGj3mdhML8JJz2Rhq3p6AhWaXSJ/PYYxHfNcTi7jJ18FYx5KWHoQ3d
cxZFDsEyZfo9KtZ+qmjfcUv1LJl4TzzS5+69gbDd5QuqwwfSrMg16rRNYgDPT9S63JZR669kWRvn
zPTScD7pTKeu7Njeg7EhfyQpfhc2dM7/OhjT+hB7gAjMLvNWbaaMD2aN4SRz7WTjYT/0VxnLyrWv
QdblwVojBRnWO2oYKYnRfKM817F1Dkw3X7skV+9lzQGPdEDwac0beZoabvAcQMpvrLRGWFeVH4vX
DzbgSNs8R44m3ikjNhvS3jilVtZO2qBGa/lcjNoDRyhTTD0P23NlhqQSSXmOOkFSDuJPWcUsCh23
N/Nzw3adApjIOSTdsEEYSjoRbzrAjqfYdOlLzULzKx58fLV3Tdm5Z4p+5CfxuDEIeQCD1X5tU3o+
NKcvrXzSGiuClAlfp/BH1fXVZbF8IOe+CabAiZms2iivaD/S+6gjcyAVAYjB0vxgu4f03rkQ8an4
Hk4ZLXghhWNaDUVL34/okpeosIv9LLon8qsMsKP7NFEuDhjL+yBsHltf045EsueHwp4j5GYlfLwC
nxq5NG9hUCh3wEwm8nrSd72BCz1XwNtI5U52GXXkp6UlOJLKcl9YprsPqOpPFX3Y1d+OUMW8eyMy
Bleu7/RrtGTDzXDKc8NK+bZ4liuNaD380md5e3Pz6QTFOP3kD2KyVIXTkbLgXn5SSi2ztoaeTss1
LDVIThBfqt7SL4PtDnu2yvPBDxPtsEh3S8W40xWM0X5ENFCkj7uoz7qdvH6JblKhBFnO2iX6bjO2
Lb2UGkARt57ys9XhKumBu1neLUeiJryeXgfeiowFNxtu83CNCpg0y4aqDGEFyAFtXZYwez2PFIK6
g7ceLvZ3F5TQduyInmGbEr6J50USul4ozg2VU761+pYbmq4sX+sYCa/ZFEZ7i5sFf1g4eVYyXhE/
YUBqBkrByHywjcH87Xf2yg91cqLTtmGqrDgvQJn0zfJTa46xnhk33UuUgDbpdBJTtKleiYciTpWX
yGVbUeh04yUkyxxtZLtR+QrUpbuUzBzWfmHdlDjwnpSA6PjYMr/nQ/Pvg6o4F+pE9JXt/Mota2VW
MUPqmm0ZEfb6T2XMv8PmNt51iwiuWZvaZ1PHL2J4ZEzkvnLIsyzDlN3YoNgUHCn81lclFt4UcRSI
5yLx1X+/LhskV+g1Zue1853YJ+jHbxDHDeGrnTMmMcJG/SjU8iNUK+Nn5mjbAs9YhO4K+WNK6uVg
Bpc4U/odSNPxMHo6RV9FzelEdXtgd2EdQuZSD2T8dmt7IPYwj01qzrj7xS78s6onHF5lPO7ZK/v3
Q00almw+6sN4nKcu38jTuALwABKE5BVnfCJixkWFPsY/InJMpNxXUcp3cYLJvLy2guVf+YxFG4vE
ZT0eKakxsB/shFIpDIXQQ9O/6QpNkBA5cxkmj8jTrY+KhKE10oX6qU3scpdS1ZTBS6V1r53bzt9m
21BWUZGH9xML+p3jdfW67t0Z28V033dFtHakt5y6fwGj5koKDsMIf6AQxFmY5V9g6qrACMlOD/W5
QVp9PzlsnUezXfXYzOFEu9XjV25bkD1L3wpTAe9aRtpZnslEHbaB17RSwO3kyIxpsL72vZtcNNWN
n4qO0i/IrJVqIhQqgvC3z3AcVDv5PbrYFhPbu9HdRvkwAEahw1Pbs+EXL6kZMVj1KnVBVuSa9qp2
KZl/HS7wPid2l5bOXTX0JcU7y3sd5frZFWNaeWoQUO80lrk2xCStV30AseIobnTKmrzwCMbEbtg2
4q/y5wsJfUlmpen7OPdkzDT4coDruxvKO+OGOXqCbVQFIISOpT94L9ZAGeB0rgIHSSxX4jSan+hU
lOdYtLb7DqxcYxrRTp6mLsAhh6iQ1WznVxyXhcitnM82PG8AErRBjGEutnZOPQWMWfIV4iIlJYDE
9/hoTd2Rws0+ay2RqHkmYli5Qs/yIXVqezni7S/QmmbqVkFfW63m3tDOVd/851DlslnZyDnG3s9P
Wab3V4cVbRtGvvIyhQ0/XerDFSN+W+/6n4PjmG9OFzxNTohy3k6adRW3pGdUICNAysNCdrMeuQhB
QVJpCOhAOzulzsBcGEuQ7ROQVXX9UX5g6GSv2yRV7uUnJ8wnZV/6zN8UlHVSZhBlLJDYfzkVGoTI
IcJuzKGQBsye2Me0sMJj/4jzzt0mUWd8GsXTEPG3aw3lI/EyeArsuOWDDf5r3eu5t1+6zFYW3Nd9
eqzTZqsFoOjKIFSfGo/Md7GXqMVZ6Skb+W4CxM52dQbN1FP6R1mnk09M2Bwy411us+PIm0a95pHG
pDrVC/QJlLW5HZfvSsD0Whki46ClHtlfdIINJex/x0hAHfZ/SHKyp8hOpw99ZJplkRB/1PtZ2brF
kR17+GyK/lXi2fdtMB6lpEM+qEpBVG8ZRPu2Ng5fM8wZmQv+XONYN4G4g47eNekJP56yxH+ybA/4
Vtda72FUfU76EPzCC7JikjB9jvQItlrd3XMjM5amsWXYxabUDbJMRlpOvUaSkFxl/YlJb1gWjzlv
ymWK6QpIAcCfUwoo/5B2+kSCRWtfQsHvrPRRIWB3uLpjCJAyjF8kvVmcDV4bv0D7PC5rG2nsHz2d
ymMR1d5GZifWM3sgt7K1VUkvbJOKqtYleegc1vMv0gHbJyuJ7WufMXofkAIUrADbSMonnMLHlUuh
kUIy3MnXygfejONQx+WdVdNUzJE60IkkcqaxtKNJsxFhG2eJlU8PTWPXIIIEgy+p7mpxF1ehdt2F
1fCwxLUMebwrXEiVrKc//hHYV3c0uNqgczZjsvzU8ntDzm9FIRZT4NTDdbmnBilxdp6mETxDzBoV
F98mwOOwR74iVJpl9BygcMxY37zP3gzv/6p7vLbqLtV4SR1EQ3/SBKLxoui073Xa9HcJSp1OOhhb
NTv3DgFTSc3OEE5k/sGAjyam4DL1fHwcHMWkFbUb3jYCoJyaRAfhipHG3ihEo60PSQ0vTGAtxK2O
1gINS338OmUaqR9LnO5aQiUfsyejc+2JHh2/TMqa/ODMCR6OBi2cB+XI8Zx4q+M2WEI7I0JfMeJr
77SD0QxLrdAwE+Ym92GM8MITBfS0yguzf1DiYdz+PYKkIPJQ9HE7lcnaQxd/Jz3QeRLeoU5Sz3Fa
4HtKyTZkx+Muhjg7qquVbYLxpzLv72jJkVNZVaFNUUD+YjW08z53/ISMmFbbVGqXfQZwqryAXhoZ
HDgD3d55mjMMrrWrZodmbp77iAAQl13n2uynltZ4dUkziM1+ANyidZX3dDB+WAWbYSt7kD+ijLUj
EGfmoxKv8ghI7ZB7AaxKrT1O4kgxWVGCBGGnPJVfkC+Z+rYFOpKF50Ec/f2qaGsu/8Dyuo60JHTQ
9AmwYuC2KFdI9cNjQVOPDGveinjoKeqoV7uDRaAJmt6CWXBR4lQQM28T/7IazcETnMiBWF/h4ZtH
Rs6e80CwVnf3jyWUp5TySa8T4E9BxT6mGd7N3q4Y+HhIwkRekEIk9Q7nynJ/JovYAkqA2v8/ianR
QEKp5sH96PtiOBhJHy95oGmvPi9OiKyl9zEAbh9F18XsHizIkz81z8Qf2rZfvdd2Km7JMDX3hein
9QxPblYLGkIgtAmAgK3qXDHIOOvEIDVuyNxub5hReRtMPusR/dqrJU7pBFBWZPMWhsq8tzu1OdSi
Zdcbffqqu92bZD2Gs/sDf9x07Y3mIt9Zhrn1rmMetq71nlJTPqnm+VZrtOGaiG64Rz+ayz6LrvHU
nz0/yn4F2XjmCs9+NX57TnjTFj0aGtdN7YTmMUoQulR19QbZL38gxjN+q7JH+XOP5fjm9DVeBS14
km+cmwUqjF3/kSmuToB7rZ/iEvQGGcvetZ3oTIaRlW0tL3HetRYRk+gTp1xqbNSysxKH5bMCtmeV
ixl7nqT6SiHy6pZfkyjIN43T90f5ndWYFrXLHAyP5vhmTOyek/iJLusvdVCBz4qeMeT2eM3eLL4G
bt69VIN21KB+PHK5v4wwAE+ziGKVa3BZhdHJHdhkyPtMlNqPQ09s+nJn13TwKnU66EdbeInQo1b7
uOe3evY7T79hbLSvQCeIfRSKsaxDzViHkbDmqIdAEKYLa/wtd51ii5m1zviKhqbfT0xoSJXVEV+L
lTdUuvg8NwiMGbdoG+CD+X5yQa2HJkBq0emRZzbrV6fP+pW8P2DLzhRsLIuNYuIm31UABb/d9Nr5
aMtWHnEPdey7dyaWKhR5Hmm5HttGtyU90BiYN4cjAdG2uytrvfkO96ZdXjBmVUTxzuD5/39BbQDO
1Efz+K8XKdouSdP2f/5X/vMC+XM0RkZanxueKbfjy0CneAV7XwHToA9ISkIh91bnZ7ND7Smej8ER
bzMjN45xCX+sS7Tl9U7MdAYfZLFnKNyux0LXYONp3uOIm1h+IqNobr4WvoKBy4DsjdJR1IljYdP3
r6uPGd/62kUscUmcOmQNsrWzSejsOiAQ4UJjVr7titXjYxRp5PIUwtV3xXK7jV2N2X2SIgCrxXxj
xCVESKIBhsKk6U2I/KQF/rK5c1xt2udl9nWapd60r9v22xT5giOuRmhU3GCt22P/obreLepCYo1I
vK98WqWrjKFOUrGZiqbx0+gU40zIQgnQkEWy0goXKFfkUw2jC82tzLv1qnUtK6v+qXXOTU1j79Vr
tWaHzJA2CRfjfRIxOU0AExCwBXCvGnH8Vp2bP2GHHXY5CcaAUkVB5Ataje9aD12SXOq8QMMkZws1
f3tn/tTC/uB77UVuCZaaz7G5nh3wHSop9lZptm9GN5YnArSh1g9ec9fOFFlypGRUhv9I9RLA5baS
rUwZdeFoVWB4CDcttz082Wtn8A8lXke5H8E9QmqfoeVPwzd5RKkffB1RcbP7L7DVUb0roJi/hUh8
l1DMGR9tq5vNT71HgutVRf4GE2hN2PWnKlGkKK77K67bWCkALTJrnhhGVo1ySbvKfZAPjecupGjX
GIr7TJtPwZi3wEHpzskNv0O6EDWR+10lgIMKS3zVplgANZHglrpWXkL8rpyF0UZVWsW8RWSnTQof
EwoksE1ult6bEIOJpujKb1k7bmzAJj99NnwrB9/rS2Ak5g6nzDojYQwAkODKmiO/SQqwZe1Rzu6A
ydK9FqqtFh/xUZ5aTAPXSmfM+2wsn6WPBiANrho2HPDzA+rveiIV3XLq5UZo22V0mjvj69RyKuRV
Qq0cqQr8xyR5VC1+YGWqmV8VbJ2hauhYCEIbQWxxlUsHvC7/FMd5t5Z37qJhRppY0fINQk//4TK+
u8qqC2P9RzFvbOZcj7ChoB9MU45WCj1fCSxjhYoVSFM+W8eSIusYzWq9U0e6tcsP5SM2wV5pLJtF
NQv7c/Tfp2lBg5EonG1QhtFnHiB4UOI5/DoqvCurUP8IALnaZIHf31terB0GqyTbLddp1Iq+mImC
ICaV8CHRS4VewfzuzXrzJPfbRJqRAM0+YgrwChDH8H8wCrHX/SvND7KaZ6oA211P5T/j3z4zg5yv
YODbXBnx7cwyjvGZReWpBb576sWDPP37IJ9zIzLfmGTXa1KTlWRFFnRx0nJodfQK7H8+aXZBcZp5
ZFESh/94vTyXD1Vh3XfWMO3kv/P3+dkx8tMcjzCD/n5lrpv/fMflH8s7OyZOGRmzXlYnwoC5LYiH
NgrZu7dGjjhenPfiXD4pTxnPGQdCfNZ56uZk9s75Kf1zBOKmWutVC8n9z3PyJbio+O5/X/2v//lf
p/J18rm//0yAYx3PTnkcFLs6KdX09TBaDcW4bkawNyOg85YFlaSvkTbLQyCXNjAqpaLZIQ//8QLG
30gc/HjfuRpBgrF4kaWCmdwm4teatRvt1WOGkMRzyNzwQ/cXH4eUJFbT2jjFnZE5ZMmm95YoKNBZ
3afCMtCG5a/JNcd1aU2wuxx2EC+WW24Kspoz3VJXSGWdtRFEFzXpf6lAUaPcM1E5uGREdFvT9s9N
62Y7hPYlpNWqWdUxYR9KwzYqmV7+H2HnsRy5snXnV7lx5wjBG4WkQXnPYtF0kxME28H7hH16fcii
Ds9/dEOaIJCoYjdZBpm591rf8kEILVUHsYlg8To4+anuzXVXYZpXp2Jb5RNbOJ3YlrGwFu4UvVGe
WCUFoR5859JyegXrB/AfydSyzLSnIhXEfCgQFehRrfVKXxngKwelclYuCYeboo5PjTYeU+dHSI4g
AoNsTYztj1zk73WdIPBLH4OkwyY1eQc9hhfqdY/4AFHmD9AUKJdWQ/BOqSVamy6Fd7VLFn6HPASr
7XOWa4++fTRh+qzG2ifDZu99sy0swqFfnZui2/seFEUYhZH1mojit+PRg3dOjsP3IhL6c9/EC79F
qO2ScjSGeb7q+viqFdoJ4ckwyzOOsbak2/7bDLKl4YXWqsuQUaSP+swYoMln9YjWnxKzqA9kBj8R
jYfBPlD7xWT9tqvxRmXhoLXB1UzitaOyg3fYI7Cr21bUepamSVozPVDPx5PMy6qk6pYC7jIO7Yvr
NP2+T41N3jvbFu3bojG7mxlO1aKYpvdoaWnlWxtVpzxQl15NsRRD7S52hk3m1+8CciK6pmlrtcWp
r7VqKSYf3loRLmwRdCtTYzdSKQ4sQOaz2rvyvVT5ZDpkJ+f9Ro1LddX03bBQhbb19Piifzi5zja3
uLZs3JNgMBZDmv4wyWReWbGzyRBQFLZDJ7kFDhGKZSJgUqt99XOaYyS65EbK5pMbAic3WNcF3YDh
7RkcyS8TBpdZf+iJt0sS2mYljQyB8tExPvK82rcI0wl2IM140rVXZ46WCDtsfEb5avbFj26apoVp
DATMWYRXPEd9t9CUisjurtigqoiWfK9XAHONZWi0WF3RSSzjJNpHHZsJJ/qd9c8WH2vHH96YnvV1
NQZPtTXc4lz7CCr9DUroVRHuMu/VN9NHamIIHVNimIwrvxtfEVVW2F2mhK1mgSxOX3aFo63oaLwV
uZEvu8xYjV54SQ267N6Yr6oyusCbwGIu3ooIuVFLPlzMr8icjQ/U+50r9S9z8FrgumMzLUevJPeJ
bqNTBjT0qb6XYMn94gDYdqcMyogBJa0OYDTLw1gO2DG+xl4XPY6oezby3iQP8t4o70/y7OsBeb+U
QwMy3ZzhXSyK+ZYo74uB5nJLlPdBeVEe5L1QswW2QTn+22mMI8rPVGMX2d440oNFqH2QBzCfNh/l
lO2zZXrE7WhZfqA/xWE+k8/55/Cvp9wf/et52f1fECMmauFnK/nrf/0hOW0hZsn5viwP93nh62LW
hP7n41Wg8FfI1+XrqXIozA7B4hAE6yKCjrQw5v+dFXp2nyvk2dc1OXT4FQB7/vUc+fD9p7+e3ubW
D1NL23XJHrs52vM0TcKT+nkqJ2EffBK8hIhIad3Ud1YtivtsGU5R55dLPOQ+t3+UROxo8OHM64EQ
k4/gnsg/J8eBSL6FEF4Wg2fVC7MByWA4pvmoqSWenkzArSfCbyWFn+BJgenmKd3S2laIYNL2SPOn
czkzXtvAEQsvi7jTjQG3v1qUO+LMIzzA9rCZymYiCmTEtYWM9slnn37zxptpGdaTvELcF+4XkSYH
ec2u3lW3qC9W5FHhiOBgzYVIqY+LaKEtQr9o1xl16NPopGvUDs6ejhCpti7w+a0Sxj4h7+lEeSaY
yCxI04NhFghPcNs8RaJyFgUpAHtb+u86KzlrofZkWyiNpnmBfJfFHKGQDC8pDqgXZBXhU5yjeFnA
fw406+JrOrBrN/2kQkk+lDzIax6FsVU0v1yV0XDDmcOSJbHDknHTdmOegv7b3SNk5buqDLK9lIgi
ovcPXmuUSOAI8ly6NMOqcHIuQ2ykrJTjP6aiN4uYKtAj04N3iNWowZ/rJR/Mjg6ZHT8UJ27IXx7G
kxp57UM5kXFXV9HCyBPvOWsb9VKa3pMcqUoWPfWEKsvR/eCTjdIp3qPq0IVyk/ijYB99isk4sEbr
OfVcNl0NgEXRKNazIEoOtxnF1m4eahopR1RzMdnMQ9A82ilsUfSSC7ohe5uK0mSIR9inG7MTWbeM
DGvhmbF5k/+a7dZvmq9bZ/lfTSFa0TBU2aqHj4qp8+Zix0qY0DgUStSyJUqDDRbjd1Qn1sd8MqWO
9UG+9zvyE/tj4mSA8viWj9h+M4Mg4DiyH6qYkmHkmMbdK2TOKVfygWZ+wGyNnSiUg7CddkGj0l5L
gGxLQtqdIhsW3XE0VHEt4muPf/E1KsPsqk/a60CH7VsH4Hw/qkq8gnG/aKehexgcw7g67jCt2ySo
sK3E5lVe6/TSOUS2/ypHbZavFC0onouqu2io6h9Zbjg3sHUHBWf2LaqanWZP5gWriH7oBorAswte
XnLgSO/6kBXEQL8ZTcDwLWJaX3UUCh/ytKFG5WC8dpjhD+zSTlWaxNu+paDr6+YEzYq9aWrn3lM2
f1TNiqIbf9uzh4QMgm6oES2HjmJDFTe82FaVkacVpSG/CZklgWtiZZyHXmeFl741DhY1vHPot8q6
0igx3rVZbal9M5u2WTS+p2x7/OTXIifVELhN/TER6r7wCjN4bB1LPVWT5qNy4oFSi45ZW3ovjpnn
u5oAYfiwpK3FoER0pQ2OYwwKTUEc+wypnM971sNdbaznXDja84gYkkeazMv33Vi0S8sdHjSWpBd6
3+1z6ekCGauT7O0p657RuPqbIRzImRswlmR6jnSLFtoRDPLnwfe8aO8aTNDzdSOZwmWR249WF9pn
iKrpfSNb+DjAWAmFj/ZU22fbMNIlQVLq5b6HHVzCfioDHfnkJXvAnOS02MOw8ZBzIzAMirM8QBp6
q53K2zY4hO6X5PUmzt1ZGIc8EdAPLvzEcNas9+rFCPnx1Nm4QyZN7GDxQ05wFaGdo/6bhBCaJNk0
jds+dR5RgT2p1edu6KZbY3nPSmPYbykN4xUK/wCPbThiFzAX3D6dN6E2YsvnMWZxJ24FZcaFNYjy
iU5Lt6XE0u3d2jEPdzde0ETpDgcZUC4AxN2qdzBdi3zYNlpenb/ODLX9+zWkh3DvRKPZ25nPsDII
dj9mohtXsqlITf4s7GR6UCNUHMSkEHoOam9R1Lik5niZFcW1v/N81L8YPwURqCsjw1JSe1WwakN1
uMoDxi9xdo1pI/VoXZDYOFJsgxVlxiunt/lzhNd+XQvfPCdOOu6ZiNXd5BrKhVaDtSJPeVH05rTX
+Wo8A2kn+SZJIBDOw6oWCWgOF/Jvq/HpSkDC3Nscnj+O99fVit23FkbLY4lf6lJ1JH3L1zvM7HCZ
qf54zoxIv/lhw9qV9wGgsrY0LQXLYWidRqXqUQuCSw0bkrhM4gSpNWfl0fBIRp2gPIxCdZ+KNhrO
Sat7i2mIqjeS99CZgOaAEZo+6WOU4dFKou953VeLvoQuandj8CrY45TqEH03oqY6Yqzrl2pbVjdF
mT6ovN40rbV/eb5+RvlSfZ86HSAsyIqJEFICOxr4xZ2X/zTtpt9KZwD3w5lwyTCyirtZQF6ffHfY
3e0ncYMMj1+UUqF9UIo0pTnOwBhFf7IiDDTzyIu4NYaeO25VbCbQYPSfpUt7UsYu9gkczgwl/GyL
7H+jv+sJdk29Uzx3ODSvXtGorp7NRNjsLIsz0VrFzchss/rhum25D8b2Ytum8ccb9CUNluGnwk5r
5pw37AOLH0IBQdKBsQmi/jetQYJpq6J9HjGZENpjOkfcbWxyaTylvVNZBwuVe6/E5b7KXkO1sJNz
288eHWxX/iLV1HYZmuyN4rkzHCExedAKAS+5e+5nuYwbKcZa1dJxJwXyCSgGLy6rb8PQ7xorZo8b
IpuykuTqFlV5rd2r5JTce8Z0Oe2tr1pq+zvxE/85mCJqpVkLKI2rx6A1frQNglvdow2jVuAmahZJ
B2loq6fw4HTTNoEicuhniYu0jQ/GFD3E2sLKBhzyFoVcGZY5upNO3wZxloy4jJLB3bmTGMFBOvwl
NcAUuJCsnWDcYbAdig9RTytzthvbAW2hPBjwyuLfB7+PkjzMxuQhoImOm8zd2HO3rEtbseLzlu/N
eejF2YffEuGTJK16CW3vLdbDA6SP+izN387cwpkvkdJUn8PWCkhmnbOQDcUblwYVgtM0xyONczxS
2FDegUr1kZXc/furHWbmdbJt42rOZ3qfv2king5f1yvDa1fKGHvLSol65cnPrUcJklNwAQRo1t6c
qiNjk7gDdvO22MedX5NOpvo/xuKPmCznO8vytSQwGQPfK9MkJ1kOU2Zp3QzzgxzJQ8YsQWt1HNdj
X69KH+DnknqGvh0ExQv5uR57Kj+ZDcee+br4ljHnjmqdPutBTt8H8yBe4XZcsy8w6FSga2CpUMNd
obgRO5RbdZjKll5qJ7gNgBzSjrSPInR3zSwbqDWE3oqheyTdiU2tKQQOGhF9s8JWb4Bu+0NRqHSw
hzx9VWplX6uu/mJNUzBnh/ULqb/OdOOE2Z7KtsxWK8o51iZBfDFoE6TNDAF5AGRiEc5n03zt6yzo
G+hYfz2PEgflx3j3jycUdg+Af8gPHo1WeiYVagQ1w+DlCOeMs9s5yzNgs865UN6RPqnHCKbtslIN
j935HA3Au8zLWBYdELrxA81OdJZK2pj6+brqBnUjh4ORZoAf22pvxb35IA/cbz5U01D/dkmjcPeA
dRlCkfngDMy3gV+6W/Bc2bLTSCbXZls0kjJxi+2DHSvBPvTwzTSBUR+cGjPSqNT6xaYVs7b90iEF
PghR1ff2W6UNzxX8lz+e/tJ6YLNKO3nsYq++Fop2ltuXv0bGLHVyZhpTAAJgpevo5QCdov52iMNM
Y23c8HbOmiAtoipuLeSuSO6UykH/fIa8Jp+R44JpFKLkSBZJ9nLPUKrBSWcPfJV7Bh3QzGIoRXCS
D6Lid3G2OzP6gh1FWg/xpgpgu7AlbbaIRFWP4ueEqsEe+1NQqxoLPE15bUp04KVpElw/D7M0r1c2
gZh7tRTu2SoBEbYRzJLcy9+qDogSb0N7KvxxOqse8HPYzN67iRO+sCOXrRCTtZqkqKh6Udy8LKPM
rIz2lgWO9tT2KMoA5US/vCbC1hhh8/NZCuCghddgj8aNbxrcCPSGZ71HFjN2vr6LqRhduFas29Lk
74lib41/UTk7SfVQBy06aA058NZDwL8iD1JByM2jIv1TNX7BnzCOwILy8WL5JA+m5JNtpjSqqPe1
3gDcyqs3fDfZhAhiDOl1b6auHI94Uz8PhhGgN8hjYwCkaj1EAAWPgRe6p6nvT460ycphnojTZIyr
rgq0ZcPqeQkEqKUsJnTnfD9V0gvhrIu2jsSpFvBhFkbE5CgPLHaKM2m3/cppLXUZdcFyDE3lQVL3
KG1pa2tKwrUk8RlCtZd2zSKmnmrzscu1rdR4BZlhPo4zhE77MB0HAHDioEGcjSGdZm8ELt1Np4c3
Zc4bkUxE1Yxv2Zw3MlE2vMzB172qPMrHq/n+MvBsb352HCrYKVvr2VbOjamor6YyTRc2pikLs0l/
tMzOWrPJ+UZ+RLEz5jXIZGfYOmn4awfU0Kw2dZE/pAj3vmSnxWBbG6dFtiqv+SQ6eApYZKKcfmVm
65xrOy1RDgwRjsgOFyy64VfUInPXTCFENwT3PrflRqD7bBRxOBK8WvmEx0JSSJ/aONlbeAG+RTmc
osFW3rBgviga9YpifEcbwQeQft3MGRA3+RtofESytBSgLTXj6BTit+75ZOTYdr2RcoasHD+HYf2e
qGX+qObm+Bg0dzGt/Eeqqq+WtdWArXAzb3UPmQiKwdgKN60W0kgvwy+wEKv7sCm+Y6MRSD3OKpPU
BDmLQN9Be3ZLp8fxWa0ni0UgKTv1Wl5CiaU9N0qWwzLLW+r9RGqXhaps676hPJiUcxgPXMU1/qeb
WWLXHesqO1nW6J5RlhazsL76qPKcNAokI26QAzVoSOMLskhHfsOO3BpVSl6zykVKnOx6vGKu+xsb
QVISVHSR69ytqMtW4oE7TfLrv5xQEEjvV3oC6nw16HbKyAdJrwzlk53VZcoSebuyi9MuOhV59cee
v7Dy0ELHP9q22Kjy+yqvCcMdL2XdVAutUB40Orjrdva42L02XgPKHkffamh4zpe6JN9rLAOazT3a
NM3v+9sO441uHkN3Sr6bzEyzg1yEMQo7QCHLkPXnpgvTajtEYccGgOxhqR7O6Cm1vVU852E1UhpT
SKJLwm5dIOhd3jv1k+VFuHIJN42pO58sCEcr1zHJEsq8ZeH2wZsBygyQ1PwJ9qpsV1p+u5TUHjWp
3b0cVmNeXBqdncFstZsyt147gpBWKR38uuZqBo385NF0C3IP4a9rGr5vbi4QZ52YznFBhg+ZVYtw
vgHUmGj5+jh1ccEOA5lN039Guhq0+6Qdxr3EbeFTtS+OMmxsQvHuBK4pRxunhUO8xGsQLhLS+46y
OzuU4w9Xsfr7KAGBvslY5a38krAYM3fVg15OJWJaXPtJUnd4wbHt+Gysj+FQ3sb5F/4scg4Vy3st
tpUjSV9nf7KGqzwoZjJeqQ1cC9edjk3U7e4JnwSD4mnIvWKFmKC9a6qSIHhLUWg/EOM1vEKN8rgt
7EaNpAA5/Ydt9Tsq6vwoR92chaUo0Ua5dbMWv9bJG0tHetxmHce3DkHTQj5QNBhmsOuZqLxRD0KR
rNdpbmC/nj1l/XyQQ28y2KCyK9/gqamOrVXvenKl3/JZczvHCo6KSgYrMuRT1NXppWl7lJwdjQQY
Bs9mZ36efV3rS0CvYrSBATnhzSHye1NPZXDyVZEcIRwX20YEyjUjF3PZWtl0KJH2rExHWRazMljH
fbGO2yTca5g7H8PU3EEcI1gE+PHVLiZEAgX15RwX23tWEK+mjvmC5JSUlFoqcLZcp6mZRyMFHAbS
kQpWAWF6UYKvrfSz4szWgvZ/qWCKykxsSF4knpFUMlNaUfcbEjUzsb+xLKMhK8q3jlGlfR6+hpXT
dgdmDmUEwVj3GwhA1YeWxD/lidsFfzupgMbPGBJNtNGDry+ksJTwDrzDBPU83ys+RuuFBHol6qbv
EpVIZII2P2ONozy4UKDr10Nd9GugaeUFJTehi9TJaSMdzCqrCcmp2c6yR1tZbv+a6vacC4iuvOwD
b13P4CU5CeTzMAzQJNnpGWpc+qYZNSEMqBlHEezGbPLfXVuZcHgjKDNV5xooIJcTnVgqHXfWQ6u4
4F+aNGJDnuTrQDHyxTiXUOWZEpjDG1vSHMEeZ7lNVt5cQ1omkRbtWi9Xj6MFB5H77fjdbkusklNf
HaXoOn7M6qC/ed0I9CtXUd+HJUa1TtdOiqkm59pn+6h62a3VUHrhwA7IKTPK9K5aD5vIosExAVGs
HyhWosDWrJ5+dhGx/Ipd5THQl1LfnrTzB1LXHrKoND4Fv/evZwYFO2w7rAezG9NQNPM4pDgZpxg7
3rxmUoXXnbKYDAXSlRhnQhHrVGFrNQT558Nl4DwTu4BCcXZ2yNSmYkMFrXwgBmRcI9R19omCxmfW
8qBuYiMzTVQq25DaGF8uKfGbqt7bpD2bpk89pUGqRg9hvDa7ZRYxG+kyeNCZoacprvuVbrJh9lj9
Ih/+BcDOfGidOCQvUMMYOzEJioav6lR549pS2mEtZ0FJDarJxTlrFuQpKbBtLXMxsa75MHwqrMEg
ggc1NfsDMsJ3VlH6slHD9NKPrr/5T2cFPt6/PVp8hCYIVV8XkCmHqo8OIT1ZiXUuQORCLZ3EWc9S
5yI3hfQwX1QjSh/SqObbiiJ3DTARLnib6g8iIumPQnhDokmqXYug/eHWOllzUfLiljmKwfkst+oe
uNU0nadOnCXxtXciXr5snO4UeFkAkNd08FB1hDmepg8YeWLHPC1cGFnHzSduytXkQSmZEP3vTT1I
sZKb7bKpWJUIoFLryvEpIylLmaxrzgzAIUU4ey/g7eR0JzOsajaCO1eUFuvNsX4szQrTywBkdEUk
pr8crOgP/+Ow7bFkn11dK3dqaWj7fo4PNgHyLM2ahC1XBgnLiyq6h9HvD5lQc3S/1LHqehwx4AYK
ayDbekpbUvpKYdML4reShzAVeF0yaJhIzU6icu1ZeZ+v+TRX3+17XgoxZyKIkpPMTaHW0YAwJa4g
7UOaZ32ZbYkitZ8qFbRoh3J7545ZvWvxNy2sNJ5tu0732ln9Qm0pnfnZi1dMNmhRftp1ogxnv2k/
0YZYdaXx7EaB/WsC4M9GMP9haSYW0TRMsXdOqH0L5sm8MKpv8ixihfGt77hfKmTKLZlqiC+YJ1uP
n710wFtca45P0RrM1XdQJp8mdzelCNrShugDkw917HvaW28P9cavim6DiXFtUtREQipCe93Xxs3I
6XQMFXxERQd+Mc5fSVADv7TQ+OlGVfCiTaYDoCtR9q0d5dd21l22wER+OuA/ShyQhkEWO/2ifhFq
qfguz3qgXokY84tc6lhJRCIBlaLlOCXZCUgSSCT+SfRbaULVD2pwYfbhkSC5m9qCaorMtH2tVPuh
NAAPWCC4NqZFEhA8Dro1Jr4kex6GVbxPawQXigtXmOpb/da2Vymaq4fM2oCgDXbysmb9x8t9e3Up
Gj3mavHcpXV0S9QFhDnuo0wjKAhsiko2FNNhUsJHr4vhD2uqtaysVnmtSbBf484Kt3JY5qy6urbq
jlaQ7zrTC6+ooVmY+NBdMMesEsRhH2ZquUtq0clD51YCAHFvbGLHVZ+/nqtn2orJuvjwUlyzKrXa
o4QwkfTYbKgr6Z9Isoimj5eFFTCNklT4iDkOXVq3BKOB9U42hseYmCbrOM39D6K0m1N174xMY7TH
336RC8fQ1I1DrmGvulNbg6GC8pGZ9FGgHRIR5EHYXfSOV+KOUCjStqQBY3TvjsHInFmhw0E+y0Rc
G3XDxw+9BaRF1q6K/Z5Y1a1QXO8F/WYJ3q53dilZovTTaH8O1kCoBpGRW5LN2yuljYVc18rDBHVk
j/OQYjvenJtlWQ419EDd3IkDyLggHcXUgBJ4Im9hWJ4oSAxPZY8qqHNU0idEGr6lOambgDO5k4eF
/d25erGVHvC2ucBp9R6xL5sqW8m7pTc71MgOeZzmhq6po7j1psk5NXPLFjCSjlamNZZOEf+Rr608
yJfa8ngqEMzLp+PT9d4rQ1dYPhBdnmTK4W+zVhI3hERjR7SaSd3R++qeKS4LEgYzpD3zED+zhqXB
/SNHBIYu68EEUZcZwarWbGd9/9ZXRlUd9Kx5x9+Kxz9DE1WVhXOtbN+5+ktnsMzZLSItI85V2NZL
6djR8esSGY/HxMq2iaEmv2ru6zP9N58IBmmgrK/FELBdikIk4RkUQCFhQSWOr1VrzH3teauj2Jl+
bJv2DUYSRUY0w2e53GpcH18tcty7spXl3uejX8+TT2nSsr8/RT4AD61YJAa+cNegLuN2LW7H2ZvX
x0PymCOEkKOinPINlnFMWjTQhm1sfRsKIeim49+dxrj+E9XZdSxpecclad+FU6vfRIqYa9IG+2kc
UmsV5mVzdfN4QkWaF2cE4ObOBfj7OY0NQk3WxVxiWZXOeG4suzsMToYgwMYDRhtQQ6Gjpyu51syU
EVY7qS9CtbKn2h+XcvWSWkP+pMMAUBqLxWXP6l3kIgNz5+hrqU2mzgwNT24tZ9eIWWEQkg9AZLYP
CLSD+7+Epvpz6GuKeGprTFd/XZI/IJ/x9fMBHs8Fhi+c6rNZlQ4/KXlG9RIXWcE2dr6m2227bayk
WFgIo2+suV+kHaCihb/uRa3vpKM9pbFJOiomC9F+kByYL3yPtM0AbshOmH2wK2rHeEpLHbEP7vqf
ZVcfGzMIvwNINNeDEadHwmi23YwYsPVSvU4jQFKpn3dJkGygynwPA/ogEbG5G1BjkJCZnlpmJze/
SGlI4LfuQnTGW9EP5MDb/UH+ZlUTQ2hrEv+A7UF8ixQW3ykQIg8NCB3KuNulipNhZl/cKwrxAYFW
9xQYeEo6MQOdTPzFGCr2GhAaNj85OCQbtYD8BAdtma9SZqM7QFwOo87cFtRk1tYsjxFAEC5J6N1l
7/KSEbBQgvRTfJYvDBv6BQmO5TfHGlcmjRyWPhMTdEUlADjLb5lJY8BHpg/tYt4JRyzh4w9ZyvyP
RU35iBU6F612lrzoc7OZr7gxH6Bps/AT5lZe+roXsLlZ2a1WXuQlVfjJkgg3lH997G6jQFNn/Lt/
qfhorwID/xhm+H02/DGNXgHcOHQHs0BNL4cVTKdNi7t4I4cs2GBwsZrfoeXGZNM4c2Z3cpJqntAO
WSFpMVTi2UhaJOVzF8QDsRMIxjW91s4OqfECv5NDVu1BEoUUUJa7pPfE0h9D/wQAHxA1Nxq075BL
ksDehVLuH81j+O4Qxt0Ak+I4gnCGayIRJPIgERdktf/tuqkrZwNkPwIvNBlFR1YdCNTXL4UGXYX0
/wg4xJYqQneWwg75DBxBRPk4dE4qr6N5lEQNaR8GyVCeomknu1EPX3mIonXyTWKYf1JnaJcFcfcv
SEzbJWSLzzN5TcTNHn0osCoBQdccUAJM/H0H26SgHjTpuO4sV3smpU0sEqV0f+oawdFzRlDrGA9O
qQxvqATJqE2cfu3qZDrEpjJcUHmh7Mv08s0uO28Z9VZ91NTeem1GDG4bT2/RlppJliKOBJIhK0CG
q8IMAHDhdRMr9IplIveK8QLRuATfPvpElhXTQV6Th8bPargti1Ex640BCGyZkr6OvIxF3sUX8WoM
jQG8Y467KAiHAwCun+NkR0+CWJwDXU9jHWjst/qGIJQupDwcKluSNS3uHwbFtmyiFyvHreizTaBU
BiBT3b9kCfmJjo40ryuA3cjh1wORRdWMN+Jn2EzjEr93fpULUHkoW5TIOiuytAyQ4+XhufCn4FwP
bXksNWMZoBu89kbQnvpG28uRJ5gG0xgvvJzxgsrfm5FHO1V+DskvpByMiVcROUHmUR73i68tpjxz
25y6l16aSzkMEZoLJfMPNeIKf9Kakyws36vLfUtUjgJjIECBtvSSKvpB++OUJ07+SkmPbNu4b7aW
lZdLwBvp8CjwHtUIEZl74DISDiqqHY4Z/5LCXr8fmixJNwBLi8W9rtKAIWzCqLvh7BhX/+msqEj8
UqIBFIyvlzB+I0/diip/oVAx17mjEO3MNfBctDycxIYgPFJTr80Q0PgNbGc/mgQ2glfDHQjSR46c
HGlJNFE1mR8bHP2318KRjaLKPLkJkGeZvTg6znvj1OXNqAPzVNO2QM9PveW+R68yx99oousQVJaK
c6g1OFjzyja14DeLdHhK0IpvjKJxdo6WuN9IkwFKNVfM5uvafL1Xz1pqARuqACgBPGtWZQsgWtbz
QxsyxWfno7KrvXwRK9P/UQ+K/fk6y1dXdD4wCLUWhA8OfwJX1x/62Ir3Lkkc9xnc4O26D6vY9tcY
V/StRhVuXYx+upVTjBymA84eywN9WZJJQzpBRyGrZuGSI1JL0cyeCKVxrk2HnAlgpvXRtcYvi6nr
ZjWGcVByXhz5A5Y27+KjlwxIaVpDSuu9qtpjDY9fynAAwQCoRCJLJLykpO364NoTDsw5NjhyuuwC
R+TcZ7bxaz4h6/p+Ms5XejM6E2xp/ho5ISHeoimavIWtJpZaEAdHadz1kvCMUtR5nOy2eI5HkJ5z
z73yfecEcARpyKxQ0LOMSmhJr0P+UBQOgvUtFtOO47blbd3bqRnuBTz5M6lRFYVBMIp2JtJVT33v
pcvZOiKB8d+LQid+eFD/CHYnJQojVH8K5hEHoRZO3WMcDOMVEjSG2gxIYFLXD16suy+Dkvpbs6qs
bYrq3VKn5sWy1AddN4pHvVOzF5K6uUXo6TeYz8HFdpP8Puziy7//9d/+1//4Ofz34HdxvWcV/ovd
0LWI8GT/z3/b/4zYdB3d01lgId1zTFvTnH//6+/x1lrXcBMHUXWw/b44YVeMngczWriGaK738Jt7
ulExaM4R80h49uZDarXZ3neMU54G1XqcelJy2rSlRU1K9eqeE5GFlN3SSWBIKKy1lnnOSTarB9b7
3JuTOZXTgBUuqgEbJjAr3oDxDr6TQzEPQzOsl6pi1Wu1co1VSKHqJs8CLYtuyNzxDGvhtYQHfJ9G
XDQRVwCoa8yjI6TIrid6su1MQufL5gRdHXSmXfD/JJZ3KgeQuAQY/OJ9857IHG53WZVpW6c3Tapa
4B+FqYeXcA6mkLVSG1cBf97Y/3+cZdY/E6pclKauoZHbTCNfB9XwX98H20LWZqSoS+AtMT2Y2Wuv
M8ua+gE5EjxE2y1giuvJR1kmvMouqcmu42RAOavh4lu5tiv8mFQaRA1D6a5adxi/Z0FOBsJU4kyN
vezB9vF+zl1Wd0je8zQLd3fxF23PvV3aFFz1mtlkRFgoWC987zGT74IWO4ajW8P7fJ1+HFsgbhY7
Ag1xrGOK9p2cplIS/pFbjr9Gip84SxsRwaHuJ/c4ddxl5A5dHrpKbLSMOsX/+9MM4Ov/+jx7ruFS
rNAo1Ku2Y/3j89x04NqHPPL39xt2UpTFwo+m+FF0mTgQYBBuzAbRI5IYYxtkWXI1bIfGMUECKtrI
jTqRUyeHWapeelMkF6/o1fVX0jw7vnIdUKlFzjb8yMwSlY0sL2rQdXAm5EtIWcSit2gL+laEEEHz
lT2ryztkHIPdZefEtfPHyVCWw8zKMVuPTVuzbgKUEzavCoxAGtokl9aPdnPP+9UM3fjffJ3XctxK
tm1/6GYEvHkt7+lKJLVfELLw3uPrz8gsdatvx4nzggBQFEWyCmnWmnPMFfgk49Sa+ExBsHWnziKJ
dwhKbF6ebR8KnttNjICQanmewO1rHELGJ1q0aqFQDoODfoMEIrbL6UYEdAMKt6TgmqV/sgoe8jwA
JpShgN7JbLKk1CV9D4BVSqLAFhm2BUcW6ZHR+s45ykIo+B6e0xIxMSxctfRprW+eZpHzkxiHUX4O
9dLdUzCcXwcbc6i5oMnURwrAuH3l0ohOfmhmsHyXdxjyzmsgok9EX81FHQIyLh5nwgja7SMEh0hi
i/pAMgJqYOFJOY59coEWe5V381G1LBfWLis/jO192FTFtrKC3wGBN89Frcervsrz45yJ/NmJK4Jo
9VhnHY+aYnBHZLhGdl1ER9ajmJt+Q68ZVhA5DutiGZxx08T1cDGMz55QPpBpHWSdWmEnhyrVt8DH
qB5HfXCiFvyirv4e2I411ACA0T95S3lOeh15iamTJ99Z1t2W+ohs9K66E8Svi72Yr4YuTipDqDXY
qdh0/LsOF0TRpwfDbnxqk4b/VNRJ/uSZp9mxkqcHIGhIpnqdIY/x0yB7MbNFf6MTuVeCQqop4a5a
DHdj0C8zZXqndUtdq960lT5tYOjyMSwK8sl0mxjRELTXVus92fsj4eFJ8OlYxejI37pMa/ftSJVe
74iGAvKh5EqFYA2LPB+WjXVJaqt4xg2Z3+3pR2/TXH18sDwvD/ZaW3U3o6j/UUkbFIEfVyp0Rb2W
WV905hjh3wcZcuqQoIAixPsMfZOoEleLVmgb9Vus0zasqvmz8Bvv4GLTW4mmv6km+QzAcpdMg7lV
l0ET64/LKTY/86S3X4VHa9Mt3S+8Le0B9RnLIxbTn6NDXF11U/LBwO5/uVBzviBlGnaABARbPstf
+8NI2l0vYnzJmUmRxeUZ6bRtlbXhfqaX8eJA/S1ECQ14Hg9KZKAOndk0ezTq0XppahYJ4CDX+uLJ
Ry6CSOHLyD11cOVZ7uUt48iqxIfYRQEJp0hNIhcqo2XPxRUHN8QYuXWo8RlNGBsUwycbvGCj2Xqz
NtOs3uZV3J/zoXSe3GL+MvfJM1uj5rsuxk1RTgznRXunGeN9BNnwjAsVYJELXKQbnHJFQ1onsEyf
tmqsg6PePj/qRviT5pCnQrexxVFKrr9Tv3MhXe+zZfojKU/kmS/vlaAk19DPqo0WWCNeUbe+/v1i
aI+04fX936//+wW2U35/VGcmFJ65K304fv3U5amL99R7LyVKAln3RHJh5B6GfhnWXen6J9O396rc
YyVo7n1P7hxMezh1SSi2XVSLi4GpezWNLAU05oFbAOD8moWIZBULIYuLA7wPB8UtXZeyayE/y4A2
Ynn6pst+wG73VnmQR1tU9cNeDT7xVP2cS4SEpCiDI0MSpH3vgyX9SeKAxhMftW8z8zweWVl0a5Ov
efuheAcmK59dE5bZoUfeaw9V/6fuqZFflGs1VQM513SJABZAHNChsowfLmD3498Jqk7QVGiksyST
YFGZlsmxqdv2kGg14KmY36vrAcuOpkX2ZFrDkWyyF3jj87EtczwmtBLmC6KHVZDX9pX5aMX2tH2a
ahzGqXOZpsakpZIlPEaW/VxqZXUzHJl86jYvtjZwcGtxfbgFGn/tVtaH+gZYjUYbvXZrHHPD+QAP
v328od4MFjEhFKCgYHv2u549rCHQChTx4OzpxFXkk8DGUjg2oI/RmvWZcUl13X7PIlJNejN5Kywf
XJEZkABUaC/qrGAH/yIBUQJG2alJF0R5jRTpaQNyvcd1nhcYfG241uq7/55wBn8GDQvEh+ImkpBF
VMThgyE1DLCmO4tUj8JqXrQ2G0+mq/8Ms7FYQ12DUZQFzS/fJtwzmbPm9piuxtBJWBXE5TH32BuA
tCa2aEQRRLHsZQ5zp90tuWA5toBIN4X21lXBtAMEWZ4F6qeroEW69Y3yH6/O4pfQjq6DY5WvdqxN
r9linsk/HL+Iorfa3RgPA2Mk2+faNz9c3stLAs95ZTi19dHNIN8cF/quqhPgnveP1dh8bzQrulgh
Gzc28t42Xyz/DqYMLjYhoAdjwMi2kM20cU1cgJOEv9dsUJaKLb2w8uo+ZvlHbECfEWMJa1Rrv1nm
wdTF75RP69tMDPPBicCJd37xZWnS+FbXsg5UpflRhH5x0zXCSPXOij87khBnlo1I4sX85MfRb3V7
LnSxWyY80qb8Kp2Q4V70xnpc8ntk0bhUoJyh9/YVUpLPyKctNpdGf4raKnqJluS3TekcJywDFeX2
p76KG/j9ub5mO0b/LW4mrH5pQAUeY8vjHclMF1SrZ239xGLrqLKaPL0wd1mFNyDXnGgzaQm1FKer
3pKF/NSqnz4cXIIdu3Gl9EVCxwrHKxAtyJH9gaP16b3gBsYXDOjmS94DV9EzOgtVZKK8dwgthSRd
3qy5MFYV0JtdOOrbJfR/55WOEMePy4NCdccWHkIvA8aSxIu78d1BBrgvjEW6lVzhmpbvE3/lCeLU
w8JhTg2ZIG03PKMDGw9xCXpM9ISUYHDy6XVbwTomuJA1UA6OudQ+ax2EqqPV/Q7/qjjABUrXGIPm
fSkZOuo3VJeom5lnJCHOs7HsL9Wu1SPnEZbTWE0Dm98SV5Iy0IRW/gmO7A9tnr2XKjHY1TvhCBMY
1kuegsStF+1cmWkD/ZJG5unx/GgB40Dg9tOXGNuqIv3TWYM61QQEpQYU9d0kzNnNocmctUSsJtyZ
ByWsVPfawwDc8lXdKNPSObjx5AGncfyrKFqmXKlaVHEVnnCQCncoceOC3WxNnN2lQyl6SjqPEhdt
jHuT1tVrjNFEXQlM2o8f0pmbnVrPO5o27HK7FhsVv93EY3LC6bybm9Jaz3qHESqkAOmWjr8jFsS7
YI52gMR30ANjJ/vGKEz9kBbmEk8QM5s5R/cX+HeD3jpuiLG4FC0f7cVjPaCwuyEALHUWScSuOkt0
CPhNQZW1KmlBVmJ+6Dy6LP8aDqY4wwE4hACN1wmklbcJ4Q5iw8V/U/fCCQXpw06sDSYBx6YjSTo9
7aBwLJsXDgSMk5z9mcQZZ+1UbZwEaFVo0Imn5yqarNgtVlVCUKacgZT5qZX1H0fWeizfnbYRLkmm
ernAjPOGEkEfG9syDMQ7O9H1hHHr3jBrvfYF8Bx529Hm4UKJ3VgRuIY8s9WZXdHwrRn9s+e5ntOz
V1gj6xNv/GpGyVbFL/zXV1gmvxgWvUgb8n/iDBPwHOvfu4FktyjWcSPIQxfYtNflC44to+X9/B8r
yzTy3kv91PfV+EIfp1tlZX95UO6tEr1lTEOKNXsaIH2ZHprBbrbDaxc1SG0Fjx6FYWf/NxSFXwN2
0NgexsRJDrC62+OoTdXTHM/ZJoAU8ImC4qmvE2yz1vSm46vl+1T6ver7easvS3FtGQRPPcJ9En3e
M3FT+uuhq56jWveYsIOrzAnNZpHe0RoyarbrMfZJfDdyF3QOAjCddgTt80xcLRLQa0Ny6ygYZXx/
OWKZYpl2mj1FWx9D5SFdiL/KxPieu+78PPBWAzx1iHfu824bkiLyDB2128byLJT31Jm6FzbYXUPo
mDM5zpDaaKmocrZPZeCo7qmFDahN3jkjKA5RXDJx1/Pw7COPhwPQmjvyPrUvfdx8pth+fvZV9jza
lkUATGecfbn8wAOG7YbdEBbbbNOadnKaLE+a2Zd31tXFrptd7YRukFzfiTxWRif3R3HveiSRuRcs
VP4o13f50mHPcmW3H82pjMHK/OCLqzNd0JBDw12GO4JoggM5CvRUI4njrxzEadJQcNGfuomSMGio
8RLIg5sUvJZQIF/TGPF2bhpj9a2CV/a93kuT+7faHUwmzoURB0/Z2q0n8ifHXv+KLvE1NXznNaQw
erVGBvRqCPWvyAVQeiCDx1IytaRW6qR5N6Z4v6pjo+vls5np91FLw4927K3TTC7fuspcZw8EOz94
WbRP2HT+1gOxI5Db/o1ZfJfJO/Kl1AuddecvknDBnBk5LBDqYNSfa0Hwfal70fe8mF5y8WaOLl5a
OqSvvT+fU6dNPssmA7erLfYmKUT8ufQLrDDXCy/gGkEKaca8aiL0TQuNiTskVHrpeWmeRdDOF0Mn
plITNM9jojqEbr6gTfyyTOEbmy5910m/bcuaEzEpZ38PDdy0I+HdVysGBvyQ+wPpfLcN98kVofjV
WkQIIyn7RgGqXSfVkytRn0ZJIgiL9/KKIsndaJauP1dldaKXQfQOqY+rB4OwCkh5IEph5Q6R+CdJ
3HVZ6cnPgQzF1ZCOBXECkYUVMHT2S+4ON1GxaSoC71OUeXaoZfyS7TjO2YiWuz+T917VZfeqDmYn
yJeqmnRPA2K5CS3CbPIvB9wsbXDelDBqQmag8ti/5osRwD0Dkoc7k6JLltZfo8zT+bDWxW0cWbGx
shFbMVvOS8fOSGUgtXJnRJfTPfBc229xPhwWM9rHadq+68C5j0nXU4KSrC8Qd/9xX0+yX2Pm3DVl
zVgUpo1+IZSt6lqV9a9isgnnyANr3xvu599MKi8GS1P69QflrY2R6ekH5NLqqLP22FIyH0Gp1wMB
Jbl+oXEiLV7m8Kvzc4Cern4OhfX+t5kpitl8nqofVKT6p4a66LO6A4iL7EYTo7jTd/0DAd0GqbUl
s73EYyutVLQBG8hor0pqmNh0TdSLdMv6TRj6GPxUVFqo0Vqvceg/YBCVmyArdw5dggKdKSi9Tvm4
G+SVm4ngiMfpXZlmVT1VgHG/pu5W3VE1VXXb0fIfoHHD/QORoJgYNNKCfa0vz1NkprtSoPdoA5eC
q53U2//QUc/9iv2icW7KIThjewseZ+oSUFN51qWd4C1MqYrMRYWTFl7yKwsxc4/iGdO1egJYMRlb
m0LkWpDo9U/jiL2BW/hX7Nc3knOGPaFqRJbPQH9DF+MYu7dll5Mnh9Oye3IyTxwmoZcHe9LzI+EL
49PoEEJZ00J6iTR/zy7Cf1IHn8XNznLNfr2k/Z97jVPBMxFuCTx2Fj+jqH5XmTx8WBc02WyY1WUH
5QHJ9AzwMBKXSUJ5s7Zf/oT/skvlfw31O5Bv//tUmI+T4V8n8qXIZh+S2c4///vXQVMJvupds9G0
5EYlCPljY79MbdV/WHXfbJsibS8QnPxL2wfQYpy8+NR7xLQRD5U1xejkOjEBS0rKU65Zw2eWHTL5
1Ol+6h1yoh1YNW6Q25YfST5Um67FV9r1VfUxpvnXSvg2NTOt2XaNW+1H693IU/ODkAb7Yg3U8tVl
wrIO1rnG0tpvLigrh7Ojv+Xygv2NPPjZ/hF2EvLhBLC/mSISGtGZGMjn2+ZFHXqDtjIQJuZ0uT/F
8eydi4jPShcDTfVpR70NKGCx/qC0qqzD4KFUsVrvOZcip2IYjJ1mhM8svBCLsuM7B6INYUXGZHf3
o/Uq4mGPrwmmr1sE73U4IXiY8vZlqkY2wpp0dKfoZMjaWHmVHn2fBqvb0H8uLn5fl8cu9ajYaSmx
DpJf2Zn6jj7weAFvhREhCu+xBKI2rvfbTDtv542ki+gAw87L3A6bbujdFcgw7VTMUUhzegmPk9Sl
4+YqWdk9UZ3wt/91FnVh8LiXqDNKnhtY3u2Bhw1ARWV+WBBR4OEBglKXtBMP3VwQq+VX3/gv9pGs
9rSO9RQ7UHPLxjkUfWauCwLrDsriOzY9xKXR86/K4gsvnhA9M7wX/VspZaW2TSltQfN1womxQ4r2
Ogo92ITVCAWYfSXuMRgWxAoEZ6K5xLmLrFPgTISyytSz1Ar3Gmy5i8pAM8tuRs3iJ1uSxyGn+x5o
CQVl/3ud2C3iCoADe31564a4flbvUQQ4aP/Y2rY46L1gOIWOPf6SJ2j4J3Uyhm5wqQ0QUoYUQjR5
wZwlz9RhWXzKAVhK1P2UTgW9hBbIKXNZGtjONrNNbxOnWveaz3G2DRwt2wxCA3GTtP2vAKsZI1L7
I0/icI2sw32BZkBKos3EYFYN+RsFuK851QhnH3SNTDbr96Jp5j94ZH+jg/5zEhcmn8QG71aZk0ZM
X0cVf53i12h3wfuQLMulC4sExj41Yb8NSJ8v3J+Tl4Uba+6tW0csvAkPmlOgI6Gv7aqgZhmaoRxq
ECNerLoDahMJa9gkogq3RdSyrQ/AG6nGOVGUfy6DORte5j7YqrIfbrnlXCwaxCm9MTd5jx+j65fm
KNB4GtLtq5Ps/KaupEckLfzu+NBRjCQWvAUVYKGl0KdndE31saK6v7ViAlQXKzj78qDOIFvxqcEe
PB4fWgHPH353bv+yeF58MZKc59NAVRnCYlnyH7FDtLAFwfnZLabzQ7YYQydaj0MLthCCF5JeqRsR
9O9XjU0uAY5FcvQM37v6vrXcfDOiNkoE83cDRNWQV9jzwVSh5uYnomm5QcRSrQm/EY8fUL3gly92
jZuWNANaX/KAU1ZfO2ESbeECSGKe6ZzbJpr7X02C1ykUw83VDHdvpRYE4H8fFv5w9aquLKLdhwUq
a8DjwnYLQdC/D7phJTBws5u0xK/RJAzb2Bj/aJBDeWZ0/ZcC1cH28SdzymBYxYWwt9Tg4eJJKU5m
+eHVN4dq/bC5ZY35VhSpvc0JGOSjnjb3wuzfVBaLdEvTYNFJjjLA6RJkUWDAJRemG2q0HXb63RF9
8rqErndBjT+vB49WFL07UkvlDAk69IzAAG2KvIrkRNqZIRg+2K16DItojvyifKqNcKGMnThn27Vo
opPBsaLI7be76vPxwdEzgT5XjvaEqafbptYiuBQ0HtS9VteRkZL0slXNiIYaQyca69hNhPP2Bjm8
rTyoM3UPXQz3Yo/ac5gfard76pvAOqmexSQ7FYsf8UkBdXVQjQv+gqwWLaNe9wt/TFY1/Ub9z7pX
dVcmnL1ao6OVrlbWEsyPFfzfdbtayyP/S8/51J6NwDmalDGvj0mGtKE9qUQqR1urgp/4gVxGNP3j
MYx1S+d8NxGkYeL0f/Sjg/Guj8071Yd526VLdsB3d/SXgB1M75RbXSu2GKSbe+CQg6j7i78PDce+
2435qZ4UWr7fLHAtkkuiXfparqaEZq7juaL+0WjJoaEw9hTFo7VPdKvY+kHw5tPv+RL0FQmKfoAq
F+XaG5mcId6bPv2HOOcdzkUwnzyJXR56xJ/V03OlUa3zg8TcisqE1clXaPPys3DT7JU/k78p9bk/
GVHcfjFnpGsRYjWnasHfsn7Td4WOSCAOx7cK5Nkht7TiE+3ryo/y5Z9S86TyLzz22qjv8MP7r6Yb
E1mT2OPTn6I2beoVg/ZB/VRRmpMFOXXzpTFqd62K41D0CUv1qyOhRpskaej3R+3XOkTcUdOdODk1
ZfKEXvIQrNOpFt8xTv0aWnjQM9q0bdtY0bXHn04VvYuPam+eTMRydbM2w4idCXxNYuTTVqo3G0vT
6n1dBzWO/pCQ+b5tznVeVzsIz8UalAsyWWHUmBNtNq4kvX6IbIO8d6dy5SLgUm8ezy4qP/tdiGDa
whmr7kyt31rhdy9Zr33asv/e2tl3EllgdaHqI8GY+keV+99KuRhKSNDq53D6GL12pQhQyLaIgKpc
c7X4mXMwWeI+VuittDvaSMdsIwiO2RhGeytpxv2AsGrVjJX5pa47S7rgXtR/q4TEoNF4MHQt3dfW
2Nzj3rkNloFXzA/XkcgQVMzu9FmVaE8wWZHKuMQIz7qU5RKe+mxu06u6nOs8Pqt4MWYIbMGBBnNj
MrT14k/V1wjc/r4LTWMz5kmA3k8UNye7/FmER2lzJXXWf6pxgD0V5J/tzSLAGGuNxJ+ZGaRSTapJ
wYPRmkKuvXVbigbFYu7CVLPfmGrbF7OhMAnD/A2Zc3h6fOfJ0gaZX/oPGbvGN3nS9t3jBNFn8glS
5+SkiJKlvW/p8/xVXin+QNIQel1G0XPA1L1q6zY8tHIwU8tZdQ/xTkV6JwHS8o2GERGA44nW3iyC
fSX6oOPjVbqoae8O0u6bLsdTtQkJ9LYBSF3UqwlL3VOGQa//Zfk1b9cw44ArxdBgnhH+ytGLl3AJ
y2Mc++6V1gpFQHbpjzO9tNJt4nn6+hF5GOrmH1ex3e9qaQxZdIHV02z1jStd0OreKHPznLQ3oM7M
8TN1l9fcHBxQ8hIS41bLvMMDC6zanrZpavVPox+luw7ayeOskWcpWYJrpxus96mZbjkd6y8Mbf1h
ruYE3mzKJlRtr+gXfMPhv4qInf1w7IqYi74A9SGpd/lE2BKVlnprWEZ6CuCcrzW78G70N1aKbmf8
m3qXLOI1Khb6Q5KLZy5gGdwpN+rv2lxTPaFHwZ70VTX5E4sgwHootpoQJvVUes8Ci9SzXXbi2ugo
XogtxQqq0dfOWIDsXcduX7usgDUEVum1rFk11MX445EB2eiAilnpreusn8gRDpDYZUwe/Pv+rPho
Ab2knd+lCOWLitXbx8M6apIwi78ODa06MFK7m3nuoLBr92TB+5REBSUvXQysOqoFiXhDt0gWI5O0
NLZRlpBRLc/KnHiNyesOyZgsKyVIoK0xI8K2CC9ViKKB3IPrI8uSnkXnx/oFD/RRFQlUbaBzYzQK
BAuBOFn2bZ+xnJIqT8uy7JOeiB+u9J56YtU2xAKwvBdgvAjUCwSU4VDiN02d5pDnDO6BmqX9Ntsm
2Zs2abUbSik0V4plDzvHu4hBWvjKXoiVi7WUvVfZ3YFx7dUw0hjan2bTwxPZWGazMmmWPDabAQze
nQdyiGo0YytsArAQOtXlRwaPoIsTyLTC0OFgwuk6/HnMsSwTz13WVyLq3HUhq4Cp42x9L0a+gzRu
z5b00LQxebWsVtxNW4gCmkb94aejtnaCaCK2l1ZyayU8/jHRwH9LJq2rh5ehnKiTsmpustbbPYpN
cFNuAO7to6KSQBJojhPxAOjlPmuKfc9VKubXEEV2qbXDlZE3ZO8idS08WquC3eNVCVyczgyAwDDR
hkkx76uMMFUVTGzY9IpQM+nUiz32ipgkntTZSHre0dAsd1X49e/BGowv2pwaV3ZHv2mWxpfH36ut
SbhKh0NCz+VlDrCx07Wzf269tvv9+Ltp5ddFEtmA27Md0EbKGJRkfFKwto7l5wcFzWA3kuPGIuRC
XYo0xrwoESgayu8JlfxGvbWEQvFU9UZ7wXEkz6QuZ1xmAsuUqL71xRr0y++01iqQbkVzGdn7Pxz+
jDof/gTkJW2SfpMSOLti5HZPis5QpvX0BNdtG9WdcXt0DJ3C2vLJ1y6EROv022v9Ug5iOifV9ySw
X4vAHEiJYfcrwpLI7oF+cEHOIvgfBFrrzq790wN4FsRjc0Izsq+U+z7nuXy0l0jyXidtXR6wF7YX
dRZWcwv5i3uLvAdS/F+vpn6wfnRc9AUGX9lDLfBTfYfEmFYp9Cz8V1Z16E3DuI20LLdZVbvMU1a4
DloBQdGc7laBXNfw7x3msLeMoX7dCZqnPVpbMw8Zf9QzEIXTRVcfIqIshnWbOuwbAs+8edoc7CN8
sTB6CutmlxgzqVmue99BXFJnLUOKQmSciiQiF2g2m0v177NyMLQj4TCEkLwq1xQk1eke6o/wHiIs
1IV6xRtGY+UsZX0QRZHvMbsYzNAY22NZFIjKcESqKFs0tjWmL04min0019PWqjVcqwMuaUxV5j7p
o+E91uphHblEc6lXO3hgqyokl2Upiv49sbobUcHec9A1NlJCAA42HX+w+CwXBCHcJM2mv7UQFPsj
t01EOhp40ivFMCxbbcz996ru70U2OxeNuXxnZTu47IjxOMFKLyBT2lsQCT5Nws4/KB7RaFCmdbv6
SV21hLyDpfT2xpR//yskEQGNi7iJvmeyyITyFQWKZlRULOMPSNTtR5j61sbR7fjW4CE5DdkIDKcJ
vmG+al9TjDurTDO97/jZkXiPwa8o9feTgXRBSv9yBPrQOvP6YpLstMM79bMM7HJrhg2QNVmHJC8L
awsBKdsqWYiLq/Kf6l9O8p/PRvvtoV+JZ8KHjAr69k6ApNmEDss/sZigIuTBk4LpuU6ylTMFyWlo
YuPZsPXdI1LOy5cnZ4ysm6idL6wX5pPCVGD+MpshuKnxMibCYAP2RVubeYDfMedvi1/Resu6DNN5
S1F7oSLWp1b+VE6T2PgjmwSSm/J70AOqcGkbrjrgMfe03cyk/D07ASQRzwCUkzapjALTkf9YOUJj
DNbu2giq8fGBf3yw9S3pCPptZpBfJeyI0quX5tUKN+F07Vy0q7GRxF+sfoHKgrjpJwoJCL1heBll
oAB8E3jPaU6DRs43bSqe67gbXvxuLDdNF5VyuiA8k8SuzSgxS/XsPuV5k97V/Uzex+I4HItQd7eZ
Hy+s/EEF2Hpn3c2qfGtlmkuJYWMVw3ns9HyrOqFxUNJDLfVHXzQvxNukNtWPTVDJg3PRdbM/t0Xx
7pXpfP57yIbuPy/VC3Nppis7RydZBKARVH5LO6zKCCXxXC2oIh9Vd2cEyIdPm1ofssHDXPjxOkYd
ycxYUgg1+EhLvcFjmJ8gMo+IRdXgqobZ8c21l4GpEPOaabXRDp8/hQz57Evp5IFKU7GKDBiAeP8l
shcRtl5giTEcQj3V4PH3Ur2KTvXPq8ZMuocBqWir45wA3x1+9EGV35rKwkATDOFHHADAGipsi+rV
AQDSVkAyVYgKUfb6gQxCJbYNrb1rgoCJfDyYYWdf7NJun/Sq/L2YCGb6RBD6Rk7tWtU7/pY5bCaL
ldka44GgR3tHEQjOkZFrL70uN+WoSNTVyJUyt6orynkHn8aFnvQXElTKGz9PdKybvFwluK/Phj9k
DxatZVNfDcX0pu7Tass2Vam5Z8Mm6VcLi5rkCZJopRMkbqf5hOVRWysnSNLS5E9I2LA6ciBxxWku
edywIGZ+4MUMuhtPEL2NsO83gx6E+8z3V64sc6P0bdEvMZKAXmuePYvExCmzxMprRON023GG0aZW
U6kJgrauweLWCHNwtfZMIFXxFkXtAGIjtMldgoaUkzx8LCmm8pgH97iag4vyyOkJLjfLLF4tvP0n
D4X4SZ1BZIFgMD+NXkWjWYppRFYi12cEvOlu4j51FczOjF/sbjk1UYE8hlPnfW3LLHmujNxDRRXi
ZS2LM8jsbt0nbnMx9dxZpYlXfsT15O3ikkWb6nKIcsjXYT7QxTQwHhRJ3O49vHbXFLnBSqc1vVJ7
NaTH+BedmhY3wSmP1Uzvxd1RQZsVptmRVW91qQ7Q3Fbue0pt3LavKjFPPSWEHGW7Zmahwb75W1kJ
jTV7ZZ38kolFdERaPGamIPWyW+HZ9TktaqgfJFhPOYtjEFtX0MQnx7Z+5HIqMVuyAZoY0gie2E/y
uPMfbPS/2SCp94+P+p8lTEPBMJD7GqWutdy6OAgAXqu0t3/8396F/8W54FsQBDQD84fNFkg6RH58
ewUyhG9H/38orAR1O2orbfEWi7jc/20Rx8RJCNNNnlVp3RIdpnHJtw60hiIMG1rVN1AdhP/qJUAb
XoA7hMAQmogcltgKaK+NbXTImvJ3JeMBlNpM3X/ozqbk0tC8OVXKfA4s9NxOLOQGivG3EVYc3Nx7
2fDpyt1sOimsLD1Ub1u5DM49Pqd7FYfzyU589oVmPNy7rn4Wk31abGe81sYyndhm7dUOwytMj7Zr
EQHuKGJoVBOqw7WaA1qLtkFFjgwdBv2Q+AzujRFThjPL6Usxdzu39dq9P008RYh9bw+nTx0sGcJY
loy1Tb4cxUkU2I3evLjhMO7/73fM0v7bbOJr3LN019Q1x7ctw///3zKtKVMHi3WDC24x9+gNMUcE
iXUmHWXBUF0D0ShIOUlCOHVhrSHGW3z9qBwwHjCFYwO2bZ2TD9/qL7UsHBFZkd3Sqv+urobCSm/C
G78XSXBH4Vh+bbXjMsSM1ZykdTP/KHv3gyzU6jlEtXGOWdXR5AdQh0A83jlJs4oyw3uzkfqclnr6
JmCybOIu1E51BMGumahvC2OHAMoDlZROAIKaeesOyesM1vSimePDKQgyjK0qlJeD5unVE4ZuhOfo
Y1r8hkcleuu6xj/AqK3XQWW6MmKDAscSbNjDlS86MYH3ZBDx2iBmD6ZPUtz11E6JaSZ0YBAwXJuh
GlitolpOsUNcbd/tVgiu2lveQSYhlpqF7rfAhGtLG8b8oiU4bEB2vErVEY1TdD/Kps3c9sP08uoN
vTTAWN1t3uD6Gbum6eNz5fnJAUy/fhnswIE3YrxhQiqe29k0rwuOL0/KpQKlP7aKEgTMSCNMTWuN
m4AhiSI0iwvtoHEKLonhNBe6KrJQ2kLYsCDkxLqdPys1YT6R0pdaU0pNKYqBZsGzLfuovLJ+YBjz
/fkzt1Ow3+BpcdOFDZ3Q1Nj14GJeis7fuaY2HQ3ExNuYEN+GjTvNlX7oabg4ZnAeHQJQCvlXECLK
r4UxavvHmSaFg4WBXt1PyvTg136zzy0fHFiXztcm9/7xQcxdtSVrCQRHB3t9XPtdcc4BSqhb6mA8
vmS6iqqxQEHSxWziaT+B2z0l+fxbNrTOoIO1FwcMsXpbirK3SRMCPhaOY7QJI1Ny4tilTJ79/VHp
yWOfLXTbYymZMF2XmOez3hK/gip5j7za+rpAaYf/F0ZHh+bFddG7dxeJ70/c5zsET/jIjHJV9c4U
r9ox2uLIHH4FBpO+BwkO4RTGAD8ZPhohyCrTKPSntffPnCbx2U7amH4LZwaAxpbUx8Mi9TXmOAOc
lpobr3RDzBAy77au/GFvZM5X6ObLAdxbhfsQRteeNSiF68JGBDNY9f9wdmbLbSNbun6VjrrHbsxI
RPTuC5ISNVCSNdmybxAuD4l5np/+fKCrd8kogTihiIoKibaRzGllYq1/kJhe9skZ9a0AKSLN6nkZ
r5GbIDhewCfDD3vK3x5/NVu7xWt5lOjhmJ/NyXM0a8Sw6YzBvVTVpDszAdGe9RkM4aAJb44Zs+P/
9NTTznJMQyh/J8+hDJNvQ32Vl338J+q9rmeE17xr+4+YOQN4cxvEzI6hUq/UL05sG7ujrLjqkE7O
0+SzhUcG1Q1cDoayNnda21w0llGC7Qq+HUumlUPK1XbHW1XBN6qS0XboFZcYYyGcNEguujnYp9Yp
nj08Zs+tcBRXqJ4VF+CccE4lrwlcrbvp1STf9x0ml2GOIrdSyurqyEBKquYy82T42JVcuXS39Buo
ytklsNgQpG2JNB+3Xc2+a1HMuciP7Lrpf4nify4D4W66qP3ABQTUcV0D9p9+ko1MN41SO4iO1w+m
bXR3R3ELT0A0RwUbmhNw+gRq3Z5cvHvlx71xIAUrkC3I/KccPj/zCbjtV7pNifryUJENT/Mh/hM5
lxFZz8G6azNQE9oYPWg22QJvIP18vHLXHdv/+GvXITjx691cDuhZHl//yBhQYI1Hqglk2raygsnU
kXK8MPs8PqCTepm6LgyuaRHmqTIebtXpR82x5V/6LOigjbtjdcHOuLxo9VDcHNeWQ6l905gxEL8k
PbPtnPPHlz+OQjUq0kH7X8ovylBNQ4kpHCezfSVZtE2cubcRTNIj9SGHvbdHs8fYVCPyLKLqvphi
W5Vp9j2PGrlNevTpJb7EFyGx59f9yKgRMuRSguz5hNBgWqCOTaWW4/9ADZKXaajhoK/XbZosVu/q
sI7uKPFB9jhWrfBVPcrF+lPkzKnLXUlZfJZqU1/6ivjz6NF9fBc/3vobVyMJbegoGHk5Ookydfch
ZiBbxcR5QlFINaQSJPDpg17TBQf5L/L05fd//yFsVxfcyQxyBaRdDUudHfTgQ2NLV9326i/RHzts
t2oWAl/pg+QCjjEY6WPOC5KHjhcfcD/SxlfgPORVZZrlDvaXtTPL+qOtGfV12hnXv2YFPfiDglD2
dZ06n46A2F8w2IyPvNH95FlyuExj/Gok9MbLBlmJV6XYqR47SfVBWAT3bbZXWhcEd5xG/Rm1jQCp
LT27sUMbdJJ6q3fk47uJvEHloAcg0qrXbSVsCGcliAXbZteiOvbxr59+lCJGBMNQouIx8vIvll/1
T7Yr1J1XNpdVWFgfg5iSw8RlCSH4XzbZeTpq6g1K9j+PZIB8+o2aBek2XuqiWAZb1ZdASXzt2qry
6j6BAb8LJ9SQMF0XkgEQodhxtYfWUx7CypHb2pbQJibOcpXmfbbvvSzFuIQ1TCGSJEy0oW7f3xxV
VU1ceq/K1n7AFxUNZ7uHijcY1rmQZXEmYpW3vA5pEkPr+gMCM/dBjYadnRbj5eg75ha5FvdSFFV7
FYHMQTjIgE+Q1teR6L826ljsNMk8FlV+4UuXVJONZqBrD8hok13BKMRKzo8icvAa84OA9xUU4cB2
7Io7J7LO3QL2w2ij+Cib/ose8zLqJGp+TcpqeHE+F0lVrFxPdfUfqxbqke6aJEl0h5KmPXujKPXO
aJzI4yqf5yHZ7eH6KEWhBbmNFGAOENpuUO1J4yfZe+eJkhfXx31bwkjd/XoNMuLYuWnzatcNNQga
mzs5qyd+wmJUnYwSslDtPhx/iiYrzdGLta1myuCxTIg0ehnjB4NT+gYPSfcGBgd5XzWtHp2BCrqI
hLetfAuRqMa3SKRQkD9ExnAOTq+4yExo1uARxc4YMwPo6zh++qVmmRsUpz0d/p1tb0QQNbcYgZm3
xyz/8SehxA+pRkXW9NoPtevtBtNUH4wJcTP9VotKfTiuyek3SjN7EVr7XrApjwVK0FZw9Fr0Dh2P
lJCZ7o6VhyLWM+SWok2CJtttpJAMCuEgHX6xPwS3r/0RBDRQGWffmxd9cKsB8fgclXiC9uyxY1GJ
YcI7mAuTnigZAiP59+MXa9G4u5l+0zEJ3vzKcttB5e8pDYm966bYV9i++4ECAfQIX3gbXuQRAtPw
ARCqFV4cn3L8NQJLCb4uGD9m8KzOOy3hmHSqa7jYPcDdUh/yjR9xocEaKksuKlW7PVaviCb1edWj
Ln38dTR0cf4rCFg1xUVDb7qzKtKHy6Q3tY89Cr7HFzVr8u6ZToxftYg+HM1NgQfxp1iml2qg+n8G
IfnnYuzi2zAosCELNed8NDrxoU/CdnMUOw4776WqBusxJwm5BT3RKo8j6ZW2gQ+p1DLaH5Vri1p7
NLxJGNxGQ8LNVfVCCXv7QikzHz0YBYl7zxCf82yr9g5GaLn3I4wrXmXhcCAkjZWkybsSy/5Fc0Ry
5XXy+nhOGq46YXi6j2livsTgDq+zMgAi4KXiwkowFE67Vl4e92qG9JuNJCBpEuPDMV1VJ1TbHKzS
jggvFFJ3hm4Eu9HImwuY2lgnmCMQnaONcua+DIitPIxq1B04Bk0sXeXwRdWVl5Tkx4dG+3rMlAVV
gsmEDe7pmD2LnJgKPQYx3Aa4P5wNQLePD1R19Xtu++Fu5cQzZ7GDKGs4uqvCcNEmZJEx06Moequu
yXQ4JJvxYshGZD0RWiK5bQk0zXFYQZgSlwdrE6KZ/oFNLC8QqnXOUmRtnn4hk1yj/xGqZnChS01e
2HahPjH9T+hubLCKBrYIFwgp1P4X4tifSshBoaFcEAVfylhhiKePjnBkx/cw9uMf+ZPuQlX4vN60
Is8vj64fRabmSGI03fWRkhV2pTwfUF86KxP1W9ZK51JiSLcDGCDPBGbm6GfEXn5m9G66K/PM+VBO
ioVxvcGrY/hw/MSe9My0ofgEFcW9+vujMFA/IUiDkHLKS04SDmhCm3ppH8xSPxh5cVV1KVe5KNv9
XZM+/qSo1vmvamCIWJM/IdJkH2d35TWOG9BiVUf/s4bWGt0Ulv/5NfAX9C/eSjhQ9BgaNzZyK6B3
IvgA2C6OXUdvDLV7DG1dXo5qDaYNibatQZFhV1s+FgClfa8HTfTix96PoSyVrwNvTp1Zgt7ux5+K
rPdy+mHgE+ib9W0yOANikmDCLU5s1MLz2yObPMKYZfdLwUm1m7t4snikDBUdYlgaVynWuX9/ZI2c
r2RG7tsMoc6EwH9bEthuU1vnRR3G9J/Y+Y0FUdptDkdxTUq54m6oMLKy/I7ehQZkTKcoNjpurkcB
i2aMggs7IYtyvCdRzgIofbx0SU23zsrw2hw062M/ttjM2fjAHNlKdt202+Pm+O/fRHOqo4jOtywn
UEq/nv36v09Zwn//M/2b//yd3//F/94E38qswjTo5N/a/8huvyY/qvlf+u3JtP7Xt9t9rb/+9gtk
RBjb90Akh4cfIArq/xP/mf7m/+8f/teP41OehvzHv/8gZ5TW09NkkKV//PVH0zVYVwkC/xEXmp7/
1x9OHfj3Hw9NVQU//vEPfnyt6n//oWi2+y/bsnWXtBA5MUfjCt39mP5I4w9QKrFAdxgWNHMDy/U0
o+zDxVv7l8A5VVO5w6hoE03/qMrQTPn3H6b2L03YKtEG8AT/0DX/+L+e/yV79GvK3pZB0n7P5Cmw
ighygles3zN4jSgrBHfMcDrFmwkpHpQ6WpANEOT4kyd7nNNC23e+aklbBEBXHLdUqAePZmUCLEtT
I/5TkoG0DxX3/f7bq/F7Q5zJ/O2t4+8vNX3ZV5lgTIxqO3NyZLTsMvpscWI/x3324fTDrYWHzy6F
dqn7vZ51yQGSRVnBgYH7a/haqe3CiSJ1upGlHqi/9wC5XU+vCCEHP9ESuSn8GtFe0uze19PPZ2m8
ei/7zwiJ2ftY4kApGFJknDFMBBgWo8JHXfy+MOPhXi+KlaFaamU6I1/NA2byIbWUJAGDoEcPMWJf
qrSaK61PzS3l4afTfVmYEDFTLEpRCzJG29IPICIbdafoAEIvvM5oEai3KqdcOdqXOjN9/qozXGd4
ien8+BBTBNQeHVQSkj23aF2DnMfFPqWUZSvkO0/3amlniam7r9qrLKVMISp5h7aStllu7Wock33t
2Y2CM1BBdRDVfE1kyX4wqsRHC1oiu3buKN5AxtEaTYgOKm6HJmW9prScm9Pfa2kYphX76mthbeGY
bZ9xdCXVLQJ6qK50WKY3IJW3IlX9ldGeHvd34uDvBTqLK/GImBQpeXGNfMOnTgv0jbRp63Qflh4+
iw+eM2TShDt00H3qagFQQ8RV3rt3xSxAxH2lF5rnC97R0a+srUmWliPe/HL6yy8t91loUB3PbzMn
NA6V7ljFN4SscJ05M0ItCpDOSYu2ft8oObMYUecuvlvALg4ozUUArzw/yXepkavFyhJfmAZnFh70
XvQo63bhwaHInO+Ek9cKplRwa06P1MJSdeaBIfVMD99m59qtiAsJlmc7uKIvEnspbPO6z6dbWZgP
ZxYXEp0X6LTrnGuyF5jCDkWx84I83wUx8uinm5i+8BubwZmFghwt1jIwtPjgxiW31aJ9cus2f4lk
0+3QZzvXsUPKV9pampTp81f7W/XzCCnYPj7kKDvsKRDLl1S28up0T5amZLatcx1JXlh68SE1pHoG
75OUFskXRDhtuWnlkJyfbmdpUmY7vNWgNiH8C2rB9M2NaVWQgx2jOXPiJjicbmJpoGbbHDl2mKyq
BiAl7UjEm4p/17TR4/sePtvkveNVqM6I/lpqQf/RTEYnu9CEZ4nL08/XFgbInm1u3rQrVe1x7qnz
XBETYMnO7HPFH93uqXQcMKRnmV4o2pOPmG79MyLRqX6uxszpUeStG/2xLAC2ghdSVFt8DmIFXcaL
pi9H7YNrW2mTriTjlr7nLEZYHrI4QinUa0VUP3s1l49Kbb442Fm+s4FZkHCjiGSpDhm8jxTqmnrc
7UOEkR6iWJHvWyn2LEK4pFg9Jyz16yExqssSd7kvItLLlQ4srEN7FhzGDiyU1qX1gaIUgIFiUF6s
sQiSlXjwez7jPwexPYsHeBEUojad+KAorWZ5W4/skVdv0PY2yH+pAHG/ukMc9d91qmLmuOlC+Dvi
7PQyXQgX9ixcuBCuK0WPEXOuyVBQ7JM/8twFfeLIh4KszcX7mplFC6PKeKnCYgakaelt7RYgLMq6
9WUBR1kpa2/lPFqaqVnE4KWE+oCatNcdJq/42ThqDv/eQs00td7ZxCxuKFDKejsusW+3oMxlwi4f
SB4goHJ6oBZ6YM2ihpl1ZU+i1r0Oe5TFzjqlsVHq6SAYn37+wnxbs90+4NjR1FHIWq6FrD8WmomU
hk9SWThnVpeK9GvW1Xqnrcz7QnCZa512duNlfYfeV4Jn0hP0uwGNjkC7D+LEXQnkSz2a7X0c6nvy
dsV4jdiUimOSjqgeonS7NMjvByv0V4LAUk9mQcC3uIOnpRlAJU6elcZ8El5WYrmJ5tj7ZmYWBsYA
9QVUW0JcioJPmLrvDCsfN1bAm1xXQjU43crS+prtdw/ui98k0j+Qk0a0lOobbsEqTJzTj59i+hv3
KGu2z6VPqDdKBUWYsX8WaZLuIAN+b4xCQaEu5XY4divDpU0b7q2mZnu90wvfk2kW4kuCbyukm6a8
DRxwkKZoq42ROB+1yADPjF1K0YhwpYNLq222/ZNwTCPq3P4BcW0LBGlNSd0lJzjkPdUUfXzfNJmz
MFDkyogmeqw/4HgTf6iS3P/kuKG6sisXFsExs/7qBgofUJYGqJ5DlA7wFHU9CvK90+v12igtNTA7
8qUBsLu2AuM6g0j+RW9TRqiUiv759CpbmARz+vzV9/d9xx8LSNGHxk+UvRYhZegOdbCvG0OegeZ6
X2QxZ1seASh1xK/Qv0naEk90hK+sQCY7R0T1ti2ceGUlLw3W9Pmr3oSuD8HdzgCs+1W8r0Mj+DRw
s16JW0tjNdvwvtU7pcRq6IYDEZuLNL7ONFc572z5GWE/Z/u+GZnte4CbQASw2jrELXzRK+bFGPc9
WBFP4oKSuCG2Wbw/m+XKW87SmM02v96PlVmYmrxpO8ggFOq065gM7Tt332yTC0cLpQFJ5qGRZf9V
daHRbf3IIbv6rtEyZrtbmHri2VrOnHAr2qpe9EmP4M+nefJSh7a2MicLJ5YxO+p9XJVd7kHyhkud
v28MVTuTfmVioz1kZ6c7ok+r6I0gbMw2eh8HkYGXmXmdeplrkEBtIp2qVtxRQXQuqrrPsmFjaVDu
v/SId1YXJuDTeMDRrXKoAZVjqFDbttH+RQkbpRAwOKOfYKi3C9HGN86asSucr2pXdcMdSqG2ceUm
cRR/isNOba4cMnius4GDa+JyMWDuEnz38rQRaxYEb/dOn/VOg+hZDipxsgN9uqu1/EalIrYrjczD
sV2471tu+iycVU1aNtKK8gcUBnHi8pz+0ek0+fH0HC1sFX0WxQqt8twgVrMH3WyzgwhT1FM1s1lZ
AdNiemMB6LPg5aV91bYK5nu+i4RcCnXHraxLw8Af42fSORQKeyuWTrYfQyt1hh1CSECRVhqf9ssb
jU9lmdeRMzIN0YKtjG+KNvsIkgNfQm87KE17Zcb1S2yoe6dB/Sz10BI4PZjToL3V4mwwOyN0sI8I
5E2mKs9BNcidbvigAYo8X+nTUguzAUWdLrXjzlUOjYcpadco4Q6FI7jU5disHAlLwzY7EsymMvsE
zOBNVWs/UbKVGzVXNk1XdBtTWsZ2Grja7rCMUix7JRgtrEJjdkB01PFbRK4UqtA1+hG9obUbxAGz
973WGPPzAKZZ4PpS3kyqL3sYrh+wgiJNmGRiG089fN/0zw6Gzh/L0dP84NDlWZm8uGiJtLdAQSA4
bPtCekiunm5oaVvNTwjmnYKLxIeBe3QjtTtPQmSPtOa+6t2PfUvyAZf6dGXNTfHsjVV9xBa+uoEU
OVDYeLSUQ5b70c4uamubYJK5AbytblXSDtsyH76e7tnCQjieJK/aisLRcIxwzB+EVfkQqiqPJIen
9itX24Xto8/WWaQ4WgbIIX/weHG+1KnbpNu8wu2uL4HSrMzOUiOz1RZ1hpX55NKvncGI8axqzSjb
gyGHw1ZFKKbs3jdU89XmgXJF14OhijKyz8BEsssKI/LHdz1+qly/jp66XoFCjPPywcSt5NIWGIls
c9idw8ooLawqbXb/kJaJQkys9dftqIvdKBosXQ0LyfoGDcOkMT+nHPwrIW1hRuYeQSb+USi/WMVD
4qbK+bT3MfrCX/WyR4jq2+nxWmpjdtok0HVK2zSCw9iSw3jSXE9EUw1CBx06pjXL7XQ7CzvkmFB+
tUM8w3EDFm75ECj6gHiFahQYXyWVXAnFS/2Y2n31fNy5ayyzI2TAPKy8Ch8jQcSoKiQejGhl5S41
YfzehA5AhpuT2zwMA2RgHMm8L9gcG1elT5BeWV5LwzTb6UHT+1bpaNVDIsZhlzmtco1au3J+ehKW
Fu9si6tmpkAjqGy4Cp2Ioh1LuCvgB9iulm4q/O68S3yr7bHagV5Ssx+nWz3eXP4ZicWRgfdqbrDB
DiqKguFVakNc/pELrxn3IvP08bHXyNRuihZLIVywHVm67abw/LANtjXihubXxKx1ZFtDr1DM+zbR
uvbj6IOTZDuobhFtunToYTOHOGvaEfofKCXhep/JWGxH4YsBLUbDN+/KEoA4wLGmUpxw68PGiO0z
L6hieau1EJL+7Kyobc9GG8O39HOjDE1ufUNu00dfy6sodKQ5yUQNMDK3zBc9xOgMfd1c4oQTaHYJ
eLnEMPpdiX9Q8L8vNDvSs6JCafZeh0eXnLsmBkdkNvRiZSFPe/uN+bBnMUyxOAKHOimvvaCMYZan
VISx8h7QGoywXx00iXOJakAMOL0Apu/9z/bcY7Lr1fwHSNX1fTBa96PS+zj7avBya2BroeP4U5JD
8VwQbgoHaHNR9YGwkGAacR24Q59wsJN3jao75xIkHbDnUcbcq3vTJ73dIMnrWPJdY+oeMeGv+pgB
XKwHW0Q3AZvsfNCxTW/94Srk7t623fPpgVzYv+r0+atGArv0kNnK6EICTFompb/PKB7iXjn87Gky
dRRz5cqxMGfq7FwwnbRGj5m3EGTN7K2X5FdNxlUji7g8TU3pQ/x57H388bzx5+neLcQ+dYq7r3qX
YWsdYEigoK9Mmf0y01qhfzIKx0xXzqCFAK5ODb9qAGK5WpsQQg6t0rXbLALLcR55GBdAljFabSWE
L03S7Jio2qHuihbdbsuLArcB+A27IbkStYtuFT7ylvpj0o3x+3NTdoaydnJoUxB/Y5cdSbOvesfd
1pJRiYYLzh6ZU++irLAs/1wJDCHOgiRqjCsfZBUoZk2VXRPdjmUWNiEZ5gIZIRzfKmun9VUq3ZUl
tDTc89NGQ0tNQ6Dv4GuwFTZh69f7pLQBzoZ9LvanF432djDDVOr3SQXlRG407Vw0U1sSaBeOAJ//
GPlFbr5kbmMjSWUD/Y/J35h1YyOeEYdo/iD4zl26udSH3vYeh7ztrYtkGNWi3EPBzaOXPkqjHCkx
tdQEOso4D6jnp7/y2+NCjPn9G/vC7PuhMrTrLkb2HD9u+AUweoegeAzbyGlXmnl7YIQzW+3YKwuk
5Tzos9gWbzs/fxZh/TTCOtrq6hrgYKmR2WK3cHMGBDjWKOi2pv0R5sukbgQLcUw/owDmGhjHRUZY
rNzy3t5b4EZ/HzpyEx6uBOl4xzkSZeZVHWHBhPFfDMooupKmAht7V7S8ZAL8r0yBLfXpOXs7HAp3
dmT6UrGE7yfygGmm2k+ykoLdzLnFnUAp/FT9CRNBlMF5rmtOw81NR+t2HxcCcuzKdlpY6cKdRf+0
HKPaSt3mOjCasH2xEqh/3cbKdXYAbix6H1zC3alH3DZjqfeonflBGF5VTVvmzy76aAGec+gSV1ST
QN3+DJCW7r+DFseg7CzCoMHAEqTXVgPh2/FcuNOaeRWQusEoYGca/kNUDcO4QUuszza2m9nvOtAR
Q/79+VIxmiIv3eix0icCE3jC+CzNkAjenZ7zY7rvnxFVAHX+rQMBPKQsGDXrWjU7JPN2RofASQbe
qEjl1WBiqH4ASYnK7fWIyGFYbCLX7svoLDdipQZ56MladGe65qUIzrXo0aja3qs6TU22XhPE47ay
QzStd4IDw30ukfxpJKVFdKsS/D1cj8ND1xU4UlXfuFZ90UKXSBNkPKskVLaoF6rB59NdXZgqZxZE
VbweTREF9n0wqPImwGNN26cN7MuVWLTw/Dncu/CF0cf6CF3DCAZ8M20LP8u2rbuVG+ZCSHVnr01N
0Rt4VgXxowykBdcKKNpH0GcQskt4PCvpuKXgMzvPujjFUopROjSqFeyyoRToa9XpJIwxnOsCaX+7
6lfizTFf8dbam82IpftplVF9OIxJasKmtBp4kx883W50cVlVZTsoEKhJatb7ARs1IMXBkJrf0fxI
9JsawpnzZzd5ztib2FHg/u3aUEXRb4uIodQ+9mHXodJnZ34IsHqQQadEtzizGj+yOoAUuFLQWjgd
rNnpoDqWCPJACQ9pE770ua5iZ2ZjeupRTLP6ceVat7C45qD0LEjcZqyxokPhLfB2TdHieu/07KCV
G91CN8Qs+A9cmiq7whfFkpl5ljnVJ8w3IJo15mPGJWplype6MQvvQAIrbL8bF8iaGe3LHI38rRPi
6LU7vceXejF9/ioc49qOhj35ZHy1emXr2N69QJLjUoro0tDKtRNaW+rGPCqjUxvLaORekydm1597
epGSec8Ux/2SorOS2ruuR4wSu8UkH9NntxoCXsmLwB9JNGtO58bPCXkv9K8kPlwwq0ZnkkdOajVU
V4Z6IVzMAR34rjVuE0beA7pSMTQp6HXqmIizLEI15vRoT2vjjf179J1+NdqmCjBAllV97csC+dId
Xraa+JZYie9anNmu21409pAOnMW2SD8id4jH3UrbS1Mwff6q7bCRVRXhNXoINcs4VwXSlRuBav3H
011biINitqshJ3LP1sb+oAyDi8JV/thiIYPYDx4mo5dtkVBZufIsLdlZWA/yBI13N8XKuRxG7I/6
pIn3VhylVBQNrvvGxailcOBXxm1hWcwR+L2PzFqgkBcpFd2wtkbvoHEeyUiUWycjwbTSzNL4zUI7
1dZo8HAEAqTr95B2jYTXi+9DUDlU9VzUY4ZLARC5u0fvAmXvlTW/sCjmsHy78EyqEoP/ELjIV30K
ShwAHswy6993G5uj8hPU+bny8rqR+n75iOFPj2ayfDq95BZmZg7JT9AojyuEnK5LRxn28LMvAZdm
j03Gy8zpFhb26xyOPwx2VSdDniDzk2bejYHAU/7Vr5SiQRnX1dDl4phxUSDzWylMtHtdV+tWFsTC
Mp+/wjZFOogyLOzbzoEMqwO/wp8uQFTf7p7d3HJWmlmgBpGu/D0uRADLhsaKimtF9QSGBibameOd
WeJeCUwyz/0BY0Ot679GtS1yf+Pbmm3elkNcwSXWeZN/HkSgDF+80PLN+uz0wC9MrT079hBjkFmm
mAjjoEILTjgqrBfpxUW80dpVfvXC4p9DqQckP9FczMtr4RftGaIA0TdVN9Zun8a0c98I9nMsNY5R
JNQlzuljakVWB7VeBMGtLQA/3kQkXQYEuLBaMA6qaB1E4pXOUOMeNwdkA8FHCIyPqr7V1O4FFO5E
TlfQT4bJO2Rq0JCCcNEDJjnb5NumsCBmOZVhXIbNZC+DMlGPTAdmLArJcFCD/WPSOuron3eeT6aw
wgcUx3kd01dzE/l9qCPVghxZF5yNAeInymbQS0OMK7O5NNCz2Ga3tlJ2I75Og1toj7XOtQl6V7Qm
2rfw+DmQOBQ56IiiKw9WqX2q87S6HS1gv6dX4tLDZ9e8tGo0pHiQVAocBc0LH+LhZmxD21zZfwsr
fQ4b1nxnUHPDk9doI0oU21u3EEhEyAhXuwn4GX99Xz9mFz11wFQcwdsMvHgX2VtmvrSxDxF+ucLl
W+rI9Pmr+wWF4hJfjlQe7LxA7ztx6gDCuqIF5LpdzVkDjSzNx/T5q2ZMAUkYJWLvgataWCEMZsbp
hSE0ZMjeM1Coms0asEhgB3HVPqFkjA0OzpS72PW/v+/hs52AyogKhjMx7s1I6cNze8jsZB8LK1q5
hb09OsSA3798OXAJi6ImfG7RKHduGiX1ihe07B00Qk/34O0j0Z6XNCokeoMOiMaTWljXmF9fRBH2
s3akpBvRkAdRUtve9i2as6fbW+rR7CRA38yz8zKx0CfqskMnC/2W0tr7KA72vKABUckz9NxKHxAW
MnIqGa6jNHgO49QdpisjttSD2cYIKg1XBl9Bdbo39HPbyhosJbP96eFZwIbb8/KFHHOzb10ruMEL
l/RTfjDBnWcy+yAVcZNkiEIN+nhnuclnF0ujlS69vdftSYrg9SZMetsaRqRl7hvEsM5BU+Aw0aJu
4+jhsNLE2/dhe1646KpMAKbtlAeS79U5clro92ZUlqJeVHBFvM9h0BoruYKl7sy2fEaFDuxEXT6o
WMHdVXkY/eysvHhUMLpRVtbx4kTNtj5vv4lXqWbzBOXkrioi62JQa2UrreErZgPAFSWSeV6aK1gy
m1eKl344vULeXn7WPDuOwmalyiHU7qWRY0WH3aXWPlgxQkErgX+pgdkJ2QVhX0kVe1N9DILynPTR
6KInKdYg8EvPn0WATikTRaYNfP++avxzOdpYRY2KbH6eHqC3Z9+aZ6QL03S8Ug/d+4xzvt9mOP6k
VwJT43RbWka0hrBd6sYsDGRc8SLszc170bT6LYhuZJ5tILanO/H228IkwPHbjiyy3IlNp6eEbYIA
49YMkMF3vrDE/Ic0DsqVVbzUidnGN7mrZGVeePdoWDXjZERkB4cSuf98JZ26NBn67/1QoVH5qQWE
txBet6+k+90zrXQ/durKbC/1YLbXvabQfEzu1PuB+rh7IRBCMS/qzizGlcC11IPZPh/iIpS6zpEi
S1/5aupEqaiGfLRxikR9OT3bC52YJzeDNOp6PHSy58DBEXDjuX5gbVo8jVf68Hbwtf6R28QzEqtc
w/pGNagtk3PFScFroAMLvejKtQbHe9EqwbXoEh8J1053p7u1sIjn4huVGZg193fnHu0HXLs3aeFr
8TdHM1Xjc2fqlbexGt3XV/LQCxMlpm/x6iapppGtq+gYPg/uGO8QBpaoPwEAHUUvVkLjUhPT56+a
sDXZh2ra9/dE4eTG1Af1vEKW9GvvAd45PWZLS2H6/FUTWFtmqKsS3pu+0zGYMnmDuJduZqy8/yx1
YbbjdVt1WisJ1ftO94f6IjDdyv+oitEoz/LRE8PKvl+a+tm+z3qB+2kloufAE/q1mSofM4Wbd4Bf
0bmT1Wug9qVmZrsfXVJso2JDvy80Hc+mcyk9DQ0rUYo62wV2W8GvKlsLUbD3zc4sGOgtbm6Ro8XP
0FoxaWqa2Mqg71jtGhp0utj/M8lgzRN4TZ9rqQ4Q51m0kZJsOjziHoPCRrDYGxP/yu+wvURo2Uor
rk9mqVx0NdC6051bWBrz5B5Cb5btRIF3n4XJUxMV8tIvtbvRVeOL0w0szNY8wad3AHfFxKEVIonO
uWR4uw49qo2UZvDY6s1KNJ0uKm+N4SwQoO6XFEiHpA/4mIQXQ99PTqwRPuHjnR8Ct71Xo8D08VtJ
QPOGSp9b8coILmzeOeiDDgUjdgDlM6ATxGMGOTbfnclv+l0XW2uO9vCCULfM1LDvE7+nzFrVcMNV
/D0vfKNtxDs7MYsQiPHnmhbUxr2dsHXOiqTBPR0X5mElTi9Nzyw0IPDZxlnk8/4UT/dlQDkbYU2u
bZE8T2SEg3Ri72IOiZX+LC3rWYzwYGpV7ljKh0FtRmdjBmCrRVRNOue6Ld4XGOa19cYaM17bovFe
VzV8hdFWM0xsJULbSeTZ6d2zkNlFze33o8Gubd0SsA54dfba4gGsEoWtjcQfFrOQAS3P5Ep6lu7+
KCsYplu9tlofuRnMDi8rJTGbnYV6rv8pUDBVPT/9nRYW/BxkKkBCWNi6l8+IzJf3Zp9RjMcTIbLe
N6zzvLE0CkSkgH/cF1VZKLtCQG7EElWq79Mx4kb1+5g2snBDJSjKZzLf9lUz2M3ZWGT9n6eHZ2Hp
zVPGlZnkTYqVwb0uzQosp1WX2UatC1i4lrDl+0pa1lyGoyu7JtMQf76vRpk6Bw8Plx9domn4nvdm
tfausNSZWVyQhYfHQZzRCiJ3dxJxl+3gOta+LrS708O1tJpmkUHHHBPpP2neF7UBf0DmXgJ8wTe0
lelYOH/mks2Nhwd0pIXls/r/OLu25jpxZvuLqAIhBLyy73acxJ5c54WayWRACBA3IcSvP4t858Gj
mE0Vb67tKgldWmp1r14LYoZXAKeaRAdOfnABqjx2+Vhu+Fhr47C8hLSrc+THPIzDaTk5c25Gdium
Guop9ydqxZ+3I+SQTmaz8MPhM5hOu8eYgnvnkMHeCa65GVR9INGW+tIw6NhsGOJaj8th/sotdQnw
EWnQZy8KZGXfKEisEoBqoSUERMORpw1/57jZFhRjZf7sGDru0BTqyi591iDmNUcUq/jymIYZ23eN
BpbR46EDrko3y15YJbsDpsxc5VRmB2iB8Y0u1oawGNGr+WKqiqE+GQ+fK194D6wyzpM/+P6+KzRY
en3VupCFD1G7qX6HmJp7rRrS3qoyl0lFG3KKQrYc+N2UDN1mhHAl+xXYKB/m8KoKw6iBa9M5w7Uv
CpN/Vmry2oS1KPbIEla1D2RU/P3Qj1AWgTI1FMbi9uRA+HZIAuKAH7jxygN0M8WJDKB4JIu2acI0
5Okr3bVsobKM2yfmjGw+KwBOiyJxCh4euQfpGaDlwhAE12BAzd9PElQGT+5YUPkdciWmBZ9jkbvQ
wNSEp9f7Zra2iNZ5JMCQm0MWafysQWvzrFtH5zeng+LNxnNy5Tyy4SOyHkMo5JLgWZDSfTFgrzmI
vI+eDFRaEsQDtk7utX6s84j/Qgj39fjZpeUnjiT4VUkFGdkZcUm/nD/en62V+8Em/hCMxxVU2rxn
gtf+eOaib1Exl8FpTTzQ52y8j1fGYhOAKMh3IOTXligxc6oPGvorF4GU0aEnAnerJ/QWUmttOMtJ
+MrGXAjY+KXh5Fn2XeB8cEPah+DXr6bmQkFnP+zbYzYhSD8gHpbOY4263NIcqixUp6Hfqi1e2cA2
DYiCtNySa/afpaLqAqW7oTtNEDP2T/eXfK196xwiJILQqTeOn9NZsBvkeaFe44hgs/R6bQ0sl4N0
1QCMBA4dLWdIFxAWd/qmkNuRX6D92fbP+4Zh2bka20YWWRQ/N6FbPXa+5l9L2vUbO3bl6qTW+4NR
VCxWVSNeKMdTR876nPV46mRqHI6gSDv4Pt+CUq3Nl2XoKoOMAOhkxs9yGuiJQ9FAO3i955n/dddM
2fQfyJ9AxAdx9ReahexPApkVdoinOd/iZFgZgE38YUCLBKryXLyIoCyTHsXJ53TK+2TIZ7OxZ9e6
sOyaQPhv6iukH0woq/dmDkAd5IIC5F03EPnn/WlaOaRsdgfTAHPRgWr7M7gDP3DuVU+9w2uwE0wm
QZG3s+/+8Jchvj6i4pEEU4/lprmWyNVGxGm+9m4nzUW2FTeQzYndIN1wOpdn5hthFWJtrmoCyWgw
pOqFdB00kSCNfEDt0U9Zyo8AEvGklaBTNtBkDcv6x655tOu8oVRr4gZM+i8aogQ94uJDpY+sLyEI
2nNmpoOT5c4WmHNtY9iHWeRFJaRc5ucsUml5omEOjLkhmQtx0XgfKPU35QfTqMhx3RkP2nREmMDX
703ZlbcGpIwby7S296zDLCuI0RzIkD8kk+RJC1CoJE3hlY8cQAUIvqXQDLi/OmsTZh1s6AmyhDkC
kv2A6kE586tElOjmzNFWveVaD9aW6wNeSFyJ0XNfoK7kxMIh/sK7wHMuM59ntW8cttAkHrZl2ANE
++wGEFrRLgsexQQmmwxKEOf7U7VyUdo0FYw3k6Bww3Bu1kJc8Hb2s+kAQiDXbK3GyjVjM/6wMgTf
dwZBB26czjuAup3xc6E8CQ3kFsXLhz5w0zwpQKG3Mxpus/8IoLQAr3D9xwoB/j+1bufhC8oAM7Hh
Ua7NmnW+iWnK07iJ/MeUTl6pExfkzP47SIVNW4TlKxvM5gDSmgmRN3p+dsNC0mPWaYjby4yzIwpv
dmaKbd6QSLpTjvqO/nM/u8EAlqQ2ZbeOp/kWunJtniyTRzlcnLuNykCRBCmbpI1aWR2mOdhSNVg5
Uohl6AoQ5ZGHIA5tCS0fUb0LRrnIO0KUKjs7QbVx2K+MwibdIKBygXgUoj9yaopvrou7H0DKrQf5
ykrbNBuFHFIw0DYTBFHL/gBVu+6keu5+4I7a+P61HpbZe3Ubt1B/qWvO1XNWzP0hiur6ILoSMipR
+mXXKWLTa7h5HrS0LprPPcxBHUU5s6+S5kOzcXWs3PC/qj1ejUDEXKbuCMlRWqjuHfNDXRy0VJPz
E2RVFDqpDtKFAo+geBTgiwnrjH8dYtAY7AMDglztv1NIKMQIQBs7PCtIh4YJ6D7Cr6Ifo42k5K92
3nBhfkXWXw2w7aYa9QSp8wxcMEh2DS3d/l8KIQh1zQBoDf6sDIJ0oG4LIFyT+E0INiYkKZzoGHRF
7sF5oy3RpxRheOiPh2OTj6f7S7sCJwp+gylCHahwyahfNFRcDhXYjU9uHJxkFj+1MSq2RARJ8oKy
Q+OqP8rU0xuX34pt//qeV1PCREgj05vhueLOcGARSmVcf3RPbUQgs+5vASVXurGBjFUtHMilQYlZ
yUa1zwQwT37JINvgnkDZUMdPM2hD+cY6v2mJLLJxB4DigMGFKe8mTQ/OiT50EUVGkClC+c2Gqbx5
26ILy9hdPbodd3vvBvr9f3gAljMEYcsZOuBNfwhqlBGiyqnoNnbH2oCW318vkoydwhl7ctOTyi+o
LvKO4Dwz54JyvtHFm6cvBrT8/qqLqorKXujBu0W5QxEZLQeofyKGExXn+zt8rQPLtitC2gH+AjpA
LPExrfG+DuZ0Vx4Hn29dgS3E51le8vzGpJEHKmlziGG89z/9zc2Lxq37j1WpV6Z1yh55MGcQy0wB
0V/YFCuAY98NHQKv9/tZmyLL3XUHaLjCU89vPfM690kyw34Kg9q5z7vat8EFYAaYiwoBrAfdQS+y
rYpDnEMkdF/jVoYASoo1iuZneut6RIOOBgQsZRJ3Q/jX/fbfTn+Ch8d6uFcIHkPVGktMG4+h+jf3
UNSX9UdB2Q1RFWCn6ugAMlIfkD/+iQYIgEfwTUc39PeclfgCy+h7NZNi7mLzoP+ntZkedFCckKD6
CZ2tPTkw9GGbekGmEleqj9qnYHzO+BhMVweCAM5G6mBlL9sQAsMg2FL7wfBIuhogs76jIL0+IHTX
0iBxgJpW46nQ8VwN+zZ1aNk9TuAZRcmheeBdLRKILkKblezyiDBbltmzduo07fvgcSEaFDliIIGE
CN79HbdijnYllZE5qTWTwaM/kp9jpOD5yPKPfW1bpq6YqOPOdMHNOMyFYj0bDn4MLaD7ra8sso0U
cFPXGds5y25qCjr9YNIoPoFdsHkq9Ji3kO/duVvt/L/pG1/EOQlurK8koDY5Edd6cN34cn8gK0tg
5/896CN7flpC8DeovfE9nlHQYJyLLUDSWvOWQVdul6FMGnnFUrtN99kf5krigeB7zlYWYa0H25yb
VkDtLg0eIZcSyYQEIJU6oPizj/ZtUjv3D2EKD09637lWBbgpjJI8GYv4n33Tb9lurwrjMi+esuTX
SZvSUp19sQu6yyJmGW/bk6EBh4l6VI1+D57I4luOirmv+z7durMrF5yZKOnEpyODII4qzHqkoerv
+1q3zFf7Keg5/Ti4ZcrJjimi1YfS3QysrWwaO72vURLRVhVxri40N4ckRUHLX4i1bUlfrTVv3dRz
WwceGzpMzSy6+Cwg6JPM0hX7dqSdvQchbwuOA47mO+nS0zQD+B0s2eldU28n78H2VIq0lc7V1PX8
HszcNEE5YrgnHccgnPlfN1hMCJwjF50VSTX2T3TOQPFaImp//9uXVn57f6L1ZUVeOdmu0dHYpfh2
FHsi3BR1PogMU1G057yiP/f1Ydksj6agBzoVNG6qKfS3GQK4hy6qnae4lV/ud7G2gSzDJbHQTjun
I+qrZrz9QScG1BdM93i/+bVZskxXphXUrIBozJKew8lLZ/kIBlb3EOOP+z2svN4Cy3xbH0gC+MLs
saq8i+bwf2TgQn80epozqKgXwxYUdaWj33LikJQLorINrkt13ULxHS2O6lg/ohrluO0Grdz3vyXF
jRQphWbvQxazd5qMZ8WAPg3nDwXd6WnRZYSvtq7xGfidmim+yXqCUgneKXmG2uZen+8vycqesvPg
avbath+EfgRFGmBZCmZd5PPG22FtGSyrlsU0asoG/diK6NyzT33B3jHBPtEmeuomlKLtG4Nl3ibI
DUNVXo/sGzK9TJUocNjralHLrk0I+ehAR/2FVrqIEzBJOOIE6XjzY9/HW0ZtqIyzIOuDqyiLLjGg
bf4XVNHq677WLZvOvC4DZCdsHyTkCpNe00fXh7d+v/G15bXMGVUs2ZzxeshAdhBfiREv4BZAVlcG
t7AHfxxyiBs9rRxNdv5bdaNrKqfQj9RtkPWk0VFoQJhyYdo9wDEW2RlwYsbeD/t6uLRD886UcCwg
27XFCbtiZLbmRSWcnjizF97aPv5I1NDeZmeTOWttbixnGnyes8ea3L1FwIEc3dgrNE/qfuDynR/Q
ptl3Q9tJ77SoAlnkDSYIyWchgNyEMEOxz3fxLQuOOApTga1Or1Qw0xxJGjnzlfhQMft8f6uurYBl
xaIyKUBfQ3Dl3BmjA0TrnwOIpu1dYMuIZePGRUlocM3MjEh9k5PqCfry3mXf11tWbKogyDqWdQ9k
FlWSEYRYArKPmx5b3zLjVJUc5CwsBJSgnGfEwHFkJKyj5LEZ3KnZWOKVu9LO9vKhReCDjMPFDWZx
oAF9TBmb06SIkLb25tT8u2uu7JQveGykhhKWeGCOChLN+Qcj6p371E72pqqqAewop0eU8Onq4HYN
iz/7Y+WQLaGflY1q53ajqHUElJAjDjJHVKBGo34Gf+pWUeVa69aFrPtU6mbI2BVEsXl6WWROLlPq
Mna6P/krZ5Gd1+Ultqbjc3bNAvhz4N0qDqyrvoTzZknl2ggsQ+ZVPTazp7CN/PGbULN/HKt23Nij
KxeaLQUB9UqVjbxgv9xGE6oRem1sAJyyLbu/Y5rP4cEx7uxv3Gq/ZMPfeJfYCV4dI8oYxR67gmi9
qyA6FyJ2i7op5ick1nl9rPJufi6aJooSk4GdZoCUJ9UniBUU4uLXkdHPYTfRf0G0AAJzfCWwqyDe
MN9bKKGL9ynHnxkcIv9A4rmFg2RI8AcHXFSeRFPE6RXy7MU3wsGS9gL6FPa3lDOrz5QEzncETvj7
tK3BAOZx0FUkANQN6iOY/8h3podwPEDO14DiOGc+Sv/i2u2fxjmXi54aRUljwljNApZkQU2yY8sG
VH8luKg6VGSUDvJuME4nbPUVY6H5BzPECup7Wa1VWCdscvC/U1RMVf2JzqqNP4FDAzEcXbUh+FDo
HPUHUpCsxQbr4v6ApDLiPPghLROOvPlHBuUAJJyF67/MYhyKj2UJHkZQUohCfWq90Y/eU+GjGsmD
4uT0wczR2HwPayfkx0wsCUZSTwNIAqN6+hsq1dVPXfP2a55DGetBV0yLI8IDXQmRXjC1JaPf5hVo
WkaloFuRIx2dqJSJz2U4yPSgoignp9LNvegQUrDubxQ8rJypv+Vty7yoAQsIr0heXlPQUxqsc0A9
yKOE56AvW2ff5W8ncNMRVKomdkOwlDheEjkhpCDYPrlfhgTnf984qYCmVxoydk3dnH8E8PCfdJjE
QxPs4tRhkY1nk61QnRv17IoCzu7QwxVjx6gJbgOoOrcYIFcOJhtGQdNag6VPsytKuT9GUHw/Nkzv
PLdtFIVEOUZIZakuIgCiSDNEjjTzN17lK4f2L0rkV0/MlPpKFFPArkKJT4D5ZzQJg8o9+mEHaPf9
i2FtdqyLxwzOQsgUsiu4G79yqLMngbOv0hDLu3T6agCCgioDdyaQ1g4rv/KKOk/EFOH3IG7dDUtb
myPLAwPYcpyiOYCqAQrIDqiZRDxc8vQ0EPDJ3Z+iJQz4xmVgIwLckca64+iCUgihOsA7QMJucP90
O1xyErt10hE75yD8dv++3+PKotjggGgB4DH4X/+zajqYvwBo/byv7WWUr9YEceAY9NRZwBMJaogj
lORMkut2K/y+sh62WIMcKcSg0ix7cLUWLWg+++6bSaFRF0MBfsMbWOvDeli1pPEksIgYAmOVSCSY
C3+9b0Fuv6EWuLYAS8+vJqmdWxBbj110NT1iqgxZHfLByUYv3wAqr7VvGUbmKsBEhym+9p384RqU
3IEBdguKsda45YkZRzKgoF08/GNP6jzhLej5jqKbpuF53x6yXlVATHKfhyHlv9xgVF69gD9yizBu
7fMti3ZTtvhBc3QFKLTkh5aBQu5QiL7eSPiu7R7rUiNBR1G/4uLjZep8IUswW87xF29vVDu0GYmy
gfQx9XJcCkvkCHqQLuQwwGy5O+gf2sz8SrlxCZoXDb5hAPdQCtgmkqCLPesb2pz7kSrgR3lgeDdN
/6RiRHXgZWyBZN+e/9CmI0rbVqZ97elHiBH9CWjjeDAZ7gQf5e67WDBYaHPkR1HkNshcxDe+zI4r
9LOOZfoB/IPHInf6075ZsoyYKQiWhm4R3yo8F1D0Fw4Qldpk8njbDEKbPB4BtJoArKwuKgyyA8vQ
eojKgvufvrYGlgH3ePI7Y8qiG2J3fgLOIKi41cw7ln6pNvbQWheWGUP9vAWSOPJ4wnPa6oNiSLFB
+zJShBbnzqHjVpHP2kxZBu0q2WZ5he2f8Ikj5Tv18l2NJMNGjGdlIL9xEfnlhIijkQ/MBbiG9FV7
zii8yCLcFApdGYFNR6Rnr2njmUY3MOKyE145zSkm7NP9tV5rfHlTv7rLohgE6Gqh50shAgQRyhRl
XcU87ILnQGbmv62DfoPRPC5xmqrB8Y6ohC+PoZPvet6Ev97nr76dSIRc8Galtyzz1UX6LLuO+S4l
DRbaCD/QBlZpPMU+TwwLflLhlaeyqcfjvmm3bmE+VnHUQ43lpuBCPIHtj7XJ0Ou9825ZcDQRN5L8
18cT/yu4rdtDXel+n/HaAD83bgyIdOMGcXHgfk1ZqcSEPTk1rTLnffNjWW1fLO96XzQ4PdFF20AG
FeG6L/cbX7FZG9gH/5mgKiZqbiSAhNdYeF9EZNQFZdSApO7rwvKjM8kJVMGy5pYhyHxE8CFG4XbR
HaYSLun9LhYb+v3hEdoAP52h/qYdaHPrPZTCKjftjlXrpH8OAfhBh7xyXu73s3JC2DC+ioSmj92q
uYm2+ajTekwKf9MbXVuK5fdXJixQhzdmpGhu8pfwaYs3h5DVmEDCZotWbe37l99fdaGHshXhVGQP
sinqRC3ZrUGPu54CKKj/b+PS800IFzR7EKVTH8BuekWAc8tRWfty8t/GWazCLiQEdjYq90MkINAA
UA7fl8IMbcCeKzyTDQI2Bs7zEaec+sN0zRZ/+9q3WwZcgX7R6eSA3QlB6K80JsO/YwVBoOOuTfkb
ZI8Xc86F5+JsQNzGBS/AYSCbkYmVj7dxem7vlyTsFVqXNQJnaYl6/GbcVGFea966c5n8JXnhG564
1Ps3AyrkZfQqtuG9rZwLNkcPDT0GRnqnvC1oDSEhko3Nk3XRk+9F/+ybfctqsypDWKVuu1s1BRog
DbxQc+F0G2v7dkQltDF6bSlB8l5p/sRRIHRuR5B5goQK0YKYNQdgBYYjcHvB0xhtAkDXFsSy4j4s
HM2hh3cTpfxBgPg9xSPYJe5P1tp6WFac+rPSQ9VgM1WL3jb4T0HhVnPzUMXDH77CC+d+P2uDsFxq
YWrmgASkuSlag4G8JylUElQ3Txve1ttZlpBZFh0FRRSWxOVP/VgGt4XeQbbux5TmkJzInJeRb9ax
rozEBvRlC+OZq1ucHcVcPEmoe36evW0u4rXmrbs5dVgz8NQvby3xI6ApwcbT6WDjtly50Gw4n06H
poolapTlNPs3DW3HjzwO+k+EyC2GhLXvXzbaqwsN4ouaNtwtb5HDP6B2sT03pUfOu3aRjeiTzqx8
VnvlzSgQjkMMTzyM2T7UUmgD+kzJZoRKtbpqFwGDVgWfgJzfcqlXjg2bcqcK4oK7bjtemPG/8qKH
8DF9FJ56rtz25gxOUopxwxTWFtk26cJHwrFU6mpmRb62ACeWi2ORfx/K2vl5fyHW+rDMOW17nLBj
h1I7o88gohs+DXX0MSw374m3OyA2fyWJ8Ch2XOmdxWQ+8wB8bnEpv4DpdquG9O19SmwHNVJQUmnD
Gh00PP4WAR71tXP1FihxrXXLCkDiV4DQAa2biUuoDOIc9eZgg5FibW6W31+ZmBC6hqxh4515lvdH
vjxbK29BLcfIgt5f37XvX35/1YVS+eymlfDOLAY1ROTApSb+aI77WrdutLQa0softXdOu4J/lH0R
P4B5cKt87O0rjdh1JJVLhz7tG3J23eAxipzvER+fx5p/qE2+ETlYWwFr+0fd7GAEGTkTp1YJbADc
weP4XE5EbkzR2+LAjNgklBBX01D7zIMzIeSgY+c7+C7PrBmvUFk+Izp+KILgBTT/D0MOOHaz80EC
Fp7/rnyKrJpo5OCdtYFziUJukHE1/J9dC2+7rmlL4fpVgXdWiKcduK6Dox8Dln2/9ZVVsQtMRkVE
GQAqlScRC+l5jCrncaxb8I5BxH5nH5Zh87gBu4QqyLks3E993BVA9Ne3juDheX8Qi4X9/nAmNs2k
Lpx+iKuanGleQnVUI6jpkbLauBvedpOI7b3KvuJ9SSd61p46ZAZo2X7s8oSRj0hY1IfJ0I0zam0Y
tolPoDHkddtcxCzcK6rduwQM+OGGdayttHXFub7SyIO0MA7xC4HikPyT23fguy9V3m+FSdbGYFm5
iqa4YukcnFMf3gbgwN2c1G61Gepfa9/yWWUejbKnPo7B2dQng7kXHEn4XfvIdlNlVxnXyV3vTDoF
TDwJP+p5s2J65YgNLCfVsJakJC+bi6II4ElEZFsgmY7dUCWgCfT2rbLtrXJIR0FDEqSbUZy/KB4P
B5JX353A3WLhXVkAu/ykZ0AFdWlPz6wPfoJT7xvpN1Fxa1NkXdK8LRBBHbPgDLY2sJ+yd8qX72Bn
OZgJ9q3wMqpXd7TD1TyVpeOdgzQAfsOHdaEQX572tW4ZMHMA2jL55J0jHxh+AwW/pOTBz/uNrxxD
tpwnR8E47rcSzhfP/B9YXnDceDMDQBQsHoTo6qkjm0f22643sZkZU2irLIrO8GVmcU6j8Y9fPhmK
N87KYx/7AJC4rtxFRwoOZ8umKzmawufwDKqhYadqQl22nuL3kOLRG6Dylbmzy1DYDNmQCuJ/lyio
fwBdcwJZCTiwyx8GCn8+jzduihXbsMtQIJPN+phQ79xT3KUpnO8KuP+NMaw1vozt1daN5tqP27yl
Z9qXwDdXmvwIy2z6cn93rbVu3dEkd5rScRf/GNiXRFPgaipDt0QZ11q3DBtIJiL9ICdnqANNp4z6
7FCo+Y99n750+mpiMuTbWxobcm4L9lNDGeCM5/nW03z5wjdcC7vqRI4RV/4E78sFr+MV8KMC+U2h
X2KIDF7uf//KqUeti1nmUK4rB0PPvWpJ/Ig8Tw0q2L5tqnlIJs48yg+NF9DufL+/tSFZVzSra5KD
2t4D2XwuL6hVBpBwnMShyfHsut/F2npbFq1nGY59LSgO8pm/i0qwx0KPudxnCXYRSsMlCmdzRc6A
xSPMzVHwno7RFvnyyvTYBSgs84ZmDAimZ5jZA6YKlPmeT88FARHv/elZ68IyZVOMdKpQ23o2HVx6
wsHurKY6O5VUbz0X17qw7DmcC9GWJvLOY2yeUVv8gZX6k/Tp9/sjWFlguwgl48ppEbPCe7Hs54+I
f2cfSjnVp32tWxZNUcnkQvCYnJFqE4cUWpiJinYmMohv3dIyAGmzk+KWFrIf8VqAQMG0XNX7vt2y
ZsiRdfUoCw9vEVBIgDFDHyCzsHWQri2rZbtUqtLp+xYvTW9ykhb+15G6GhBXscmfuNaFZbsC9KMO
z3uybM4/e4Dsj66BYLiDau/DrimyK1Aql9SqKE1zkUVTgFMCYebQ3wTSrHy/XXci0xnCVGD/h+uC
MAzN++8Z5KaTJRR2//NXnAm79qTtgkB1QYn7pmvUs5gC3yREQ687CSmtfkaMRQ/QdMv2HRZ2IQoI
qnoVethQKZINwKOU6YlDExO1ADg27o9obcqW31/doDr1CCMRRtTQtH8XhOFPOmXiLJaddb+HxXLf
uEbtehQxiAAF9nAAhIHNVQL402Ay+wqmiU0wKFht+NQj8tYa3GiZrwPEMPiHeAkE7Pt+y6pNBS5G
OsI9qkArcssYsCNVBJfjfuvLofzW7FhWraZ0gHInvG1odolTFDP5hUGZI8nzwQOhu7tF/bu2CpZp
N/OgoHLNvHOpg/jch/qzV4X0dH8QK43b2H7kRdK285b4XqH+hrLleJjAyrvvyLBB/UvqYioazBDx
gY4D1dJ4CPg+Mgtig/qzCUCpKkdoFQuBOhLlaij8Ohs35Ypt2aD+bIRATM6XL597npCwmP4KjfZv
TtaYff6QTYtYURM6A8ezA9KVcSLKtjl1otviJFw57mxQv2vy0DUF3p3aQ21L3jxAX6o9Q2/7nQgl
OcxmXw6a2EU0YvChr1IVzSUrEIxGoZIey6dG1rPzz74dahkx1aRquhA3Q1uWKHDKMn5q3E2U+tr+
t4yYuC0IurpIXmgrf4AXS5x9thN7Sn6rSZg6b8ZzwD+nwtcHvoR0ltjjrnmxyw/4ILIwaxQOt0r9
3XtFfZzGIDrua9wKe2nQtsxto/1zVRYlKmbS7+XEt9yhlb1pVx+gWs9wHuBYBv3DI7whkVSI9ps4
qxI4Lo8TbzZA5CuLa+sqs8yYqXPwKGDgMbr0pBivIfP/2jdF1vUrG28yPqmbC+gHQQcZoYbM0c64
q/aA2ILKIq7SclACrnoz0UT10jnUTrsVMl25umzl5LQdy4UBOf0XWeD3dK5+9G390fPqL90+wV9I
WFpmq0GLEUDqLf2X1fwfVM1+G9QQ7LvXXctoBZN+RMBs+r97RUkXUTTIpe/cNdZ9CyZFnnkIq5yR
lsqBdoFAEAJDL/d3zdsz79lVB1FMDE0dfDpzoo8E4ARQ1UbXUnY6GRA2vd/J27eXZ9cdkEX8uCKQ
/GjTMETKo8lO4IgWB1Ay7CvZ9+zig7RLs0UxTV6iog5T8BqGeHKEXevvHMIyf6+cW5rmknmujP+t
xGwS0cF0xTQgxhVlWwfo28eQZ9cfVHMQ6XzsGgRTsj/7gAHAmX9gsnjRfDxPk3u5vxhvH0KerYmM
9MHEsGHlRTkF5C9LDRpZVHPta9x6FYuqqL2wit1zFAA7qIn5S3sQ8N7XOPnvGuiyJ1lXhIg2LZS+
TVQc/WkTTb+2Ry0brsKg9lHjg8ZZ6X/vWTepRAad73wAwWPQbJjb2xFxL7ZsmYP5uUOasbmA7Ons
evoIaMpF+8E75bDzpMb3E9JFu2bLrkCgZeeDUtD5/3WWOkqRIiozZ1cOxLOrD6TOJN4BQ/yvhB+d
RGFRJqio3PBFVxYjWkzklbWxdCjpGC1ZilhN7/ggoX3rUmD+wJl0f3bWerDsOQOvRFc3sAINHpHE
eEi2U19HT6Xbsuf7XazYs12GQN0aapEzTj1woKHSfSzrYwaiwe/KQ70sjVLUt5d1uqVOtWLWdl0C
y/q0yfLl9eqjt4q1waFT2cZir82WZdYuBCp9U3rRvy1v00QsfMnG9yD15uy1P5t6WCA+Ds2VCrJQ
aoS2D0rUDyouRRJQFMLdX5C1UVgmrnNdVpMuYBEghWVPos98JxGTF3jvGtNDxfZ+N/Gb73Avsmw8
yyqRK9ADXlITRcc8AvxYjk1/liToXxQg5iRsxwelQHpblVm74SWsDO634gVIp/4v9cIaoBdTyKBf
M1K3x8Igu3d/YCtbzEaGZX4MvBAiYBeDSsib603+Jddb2h5r32+ZfItLAyISWXPhoMY5pHEsX+ow
gu44z+XGqbJikHbFAl5TIZlVirdVHTxIrb7BS9DH5XYFBqo7Quw42zlTyyBfnV9poKUP3giE5pul
+ouh0k/OZIuYfeUSscmHQVujqqDv6ksWe/9Kx/wFKZ9PymtvHaOPUMz80M3j+f6Sr62KZfhpFpXU
RZHHJR0BJYUgjvswiqn9w9kLu/F+A40NKLkMx6G+gAskyI9ISfvDaR5CcHnsG4Nl9u7Y/b+Lm3l+
eWlHTc7eNL4fIbr2cr+HtY1lWXxERT35EP5GiZ9+jvzsa9WJF5ayc9SnX8a0OO3qxgaI9fMM42Ox
vAgzmIdM04eeAb+qG4Rqclebc+4Lvm/hbbwYxCjFLFFNeslC+lgRCPo2mfwSNjCY+4NZOUxsyBjI
zSEZTkYX4TLvAtaVH76b73QU7VIHxJlqkUtdX1Qrsw9Z2dPPDcoN040NtfbplnXLNAeNddC4ZwJZ
aPaDZ7Kc32X9UIaX+3OzYnU2ViwyXdY3Ixa6dfAOY3n0kUM45pgjxrgxhMXN+T1W7DHLroEAyMo6
hCu9wBgYL4GWdS/UK3+Ar+fb/UGsdUH+ewYufF16qnBK8a58Ial7qaQ6yZK+LBtpXxeWZdN4jMQ8
h+5ZyoUOcRBlkmLPfpszkx7BFlJuUKqsLbhl37ybaUtRf4IDNwuujqzqA9RMtpgXVlbbxosx8GUD
EI2UAzBokAIecV+rYJquOdvkO1kZgI0aa1MfAjOABFwMkgIpgWhEIcts31Fhg8VI3tZlBiavi+gb
+bcBLcxZRTq9+DITx10LbcPFQPUK7do0qC90qVuaUfTWR9dupA853RmjsAscWNeQcEbw4MIHEEBB
4jM4ZGM6f/OHPv90fxRrq7D8/sorwDsp92uCEYixyc6ubNMPBbi/NuZorXXLpKUHsgIycni3lfye
ZnkL4uityti1ti1brqDvXuEhj7YZMg+FD8xzI7utqV9r3TbjLlVDjKTnpQpUr2+m7T2IPlUhNAP3
TbxlvxBjmoaRxc6/zGtAhtjWLZz9YuJbb6+V+98GhtHAg7M3sfqCotiT7MBZ9ivG5S4xLhamLBHt
vHEUrZyqNjjMmD6Pgwpxrjl/V/LiGPmgUAH/9Z81D7/umi2bo5g4ZKzd3IE9DxxZSpKBZMtp2f9x
dmU7kuLA9ouQzGbMK2TWXtVd1d3V2fNiTW8sxhgwYODr76HvvVKNu0ik1DzMqEbC6SXC4YgT56g9
sPjWFNa/vzGDttFUl2ME8LOHTg2sV/mqcv3q6TklYFjZueE2gmRbtBeaYVARG/P6mjW5OBidV8iJ
O/cyqrrUy4b5MIjoI6XZz/OLtjWp9Wy/mVQ2FEsIfWt5HbYFVOMaDg1q3xyRzgEMEcdtJzLYGsYy
cgFga8Qhn3xtAp7y3HyCmNU9kNLXYO7d6bDYGsKy9UEM7ZS5tUK/FJuuzTClYgjJoerQZQxKxT2p
rq1hLKPX8Ks6EjjI2QA0XBbhuey1j3jCfnB2c/5bY1h2PxuI/ji+R64Clv3T+l4KnUIgaiCvHGnx
+fzGrxv8TiRlw8hmpFuImloFMsbsK9eAJLh9tadYtfXx9XC/OVVoQAWw29MIcGKI4c0Z1LeaYjcf
svX11Z29+bqMFq9jDPcR6HpPbEJSp44vZPZ0bfFe6XphLwfkU6kHaRbKkMpRxW7DyYbHtZFjUOjM
l8Vf0/2heZ47NR7W9/z6lI81dw/7YNyN4MymMl7GZcrRoO5dLZn3VfXOt3Yas8SgzLzjp7Y2wbLo
AOQYedDj/Hi8/+5pP0u70t3ro9j69ZYtc0ABmTJyzQE348HrdX1Cy3RxFfNLY2PfsmNT6mhyKgqg
l8gl+H8rp6RJ2w0lu7rMwCwjFo0fR8uMyzWTK88QmSMwGnaE5JcVH10bSEZ45CCj6aNmgdfiFZ0A
N1FA818pPN7DSn8/P42NrbABZVRNLCibGMCWbPilW3TlMD0+h4PP08sGsKx5LRIKGvaYBrrwEwr6
VoFA51C5F2L6gOb6r79QgTcIkfXymna9kxISVN8YSv5JEWbBHnvJhjl46/K98Um1E/DMSDy1pmyC
IFIXL02RVHFpLgMYuTaGDOLHPMpN6QPmAqKFApx0yRTRy1RbXBtDRuRIMub2WYZX+1QcQG88o3EJ
79Lze7y1OpY9O3VODeulm4M/OPjqAjWbeo4b75ygra9bpqygyebrziV5EsWyS3LaKegUgaD4sh9v
GfKsy97L9Lrybtm1iGDkeLOMcjei2LgTbOhYUDeF742Lc2UmlHUQwKy9mjMpryZXpuEcXeaPbBCZ
MaNbd5DT+j30sLPAZGBOFghhLlokG0XmiGmgrh9V18BQHmour4S/7FQINrbXxpANSvrE7fBpXAaJ
J+rraTdNvPVpy2q9euGyZrgls979SOdVnE7HFz7+begYm6uIRxVgknpQ153wbqZRkoQ78hCWuxCO
Dfdsw8aCdmyFCcLlis7oXzAdTJZmwMf6Gvr157d2awjLeBmHpJtv9HKVR2P7GTRi5ksW56/RWF+m
nELsmixBdVyEUHQHSqSj5b9rFlpG054W2Lu/H1qt6+a/cc2BrmPjNUP/UFd58SVq8zqFzAPcM4DM
zSXGhTGsaCimwnXn0Ovu+0BNzk/lxUX+L3g52p/n9+BdH4HvW3sw+qScutyZ73k/oNrroA1Rf6QB
y/FIb2Joux8VdcApU8rRxQE7P+i71oFBLb/a10M1yjqUDzmY6TKdzLM36oe8AAf8p/MjbGyN3fvW
OqYElVjFXsQMNQadOfFN0IZ+6ihxEaEhY3aOA+oOEPNwWPzS8mW8I2GU3ykkX5PcHffguRuzsHMb
GYRgM3DfRS8FdiIVq5AjrVSYlvuSjhtbYec2qJwCsdBQPIwBHT6WExAMqTMYeZGNY5WsEAn8SlqX
E4teeIWenGzhJCXBRBO0GO2t0ruJDQyxrt4bM8R9OWc+Fv0+Ujr+1I9DXPwginXkyul7J/sdTDxf
fixdqLJHhQfdHshta3fWJX0zrvHHrh1G4t0BwRLdzcbznpt4zm/72jg7ya0N67Tb5CQ0UciEUuCd
G/lTOqMtpWo9MEOaYU59sM2IcNyjqtg6CJYjEGSBvA7O2rMX9M4vVXXmizfCl11kj4Fl8XQS41ji
/fvQgX2m/FQKWYN7RnKiQQ3T51BVOj/On7Dgr+wDDoMVU4kykn7bLuK+Rwt+/WschGH3GbwZv+I9
QoePoWNyAE7rpXG9PHHBBTW+1hxp8w8hr1HYSIShbfmRIdVHb6cS0mG/27nMmiAtm0oNj2WH3nsU
UyoKYMwlgQhEpq0fHeSDKNoqKO+FU1bLNUTG88+ax+1FzH6M2SkZPTek6XtAJEkwevxW6KLvk0yR
aG+ADVOwm/sIBchcokH+ZUCr3fR5Ji1UvjNeT+xYChW+nt/cjSNqy0y1UC8RFdz4c4En6cPsxt1z
XQFHctnXLU9F2eK1bGmyB1bmnfw6gGGfXBOv6C4idcIuWH6KuENUtp3xXmRd+eUxo1UMiFum94hY
/8T175x9OzUDvacS4KAyuocG4Rg89/lA6HIUGppIB+qHi5uaYDJTnrZgvrsPIMQzQjKFkL7GYfCd
aEpqiC+C2wCkMvTfop79OkubkMMHvbYi6GLzuVERd4rErUCGIECwIEn0EcgaMEfseLyNk2S/WQB4
Cpt2cs1db4rJz9OaijJGVwHeFgix+sILL8FvQ3vdyiSS2NFMB818z2hB9TEide0feNQNO2/HjYnY
7ZCzroZRRjz7JEXsPAYsLp4yMNmeqiDf46XcuB18y2U3kw/qyCzL78dI6lTwPANWczJ3QF6Mx3ga
utQgsLpwPpYHD5YZ/4yFexcEBI6xX1zkCZSY7mRA+EWVX5iI5QhB7kvABOeIT0jUCJ0AU1NFiQ79
3ECyY9kFwGw4EjvBNc1e3pdB7dy58LcuRCflMBzBv8n3ulVXn/GOJdq5LUXKig28dO6AOV1gQu4v
BoTBXRfzPAHHdrx3221NZD0Zb0IQSsamCyGicZ+hnB2WaT4rJ4DcBTobHzyvWOIbQYqYID+rgCUD
QWcDysvEHRR6Zw+OcsqoS/Ox4QCsTrE3sbRRLp3FIdRB5+9pkm8shv2CR6sWH/zabT4NyIuh4uB5
N5KxPiUMmPEmBmPxeQe+YXH2c74XtXCWjo93sccaelXmaFA91SYozTGAtvcen9rGMHbSj4YQXsqK
vvrEJXSQDpKN0Q2pFHj6StHl1+fn8ueF+t4JWkd/s7OgdkLPn4NGmyhvRMySKkJR9UVTFUNIy2Qh
Lb6rPivmq0jlsi2PBLlUmriBp1WWIKO6QPZqJUC8WkB+NGaHzHO1OeSOcJlMXKfgy3FqZ8gRPEg8
LqY+IaQwzcelATFDBYmWXJf8ruQDrX+jgMfZYaw6h/wLIS1vGY8zC5B5u8oK1sirFp2h2ZcqGKT7
pepbVvFrJzJt/TwFoDCvUlCEhu0VE6MOvesetQPzU00BNBCfXGZk/Yznkzd2R4pO0+JXsRDieoeG
9508BY6f9/Q4NTrPv5een5Pnwnfa8qcfeXF5Wzs6kGUSqab1PpqxjxxU4WfXUw+lmwGpxfouHps0
kKDdfGryOm6/crBv+mkYQzIUHfCtCvKbuojdsAOjjAq9O+QKePy0xKwJ5tQM/gBIp49q5RjeK120
zT/CCzmDiGbgBl+jyUcKA6XUuXNvSywAArYqwD3yNXcy3t8RUpacHGKnDOb7XjUBe6Ld7POrviW9
/qoFK1V77MqhV0M68cmMB+0Lx8MGkyLTbRpNKxm8m1XO8igkGmroQcqx6Z/xni3qCbWFzIM2GZSf
KdDmpC7rPfKMDcdi9z6qpqCqkqZ5aWsUlVJTSzwFkBt2vp8/33/0F94533YOi2utQxVJ+QLIUjRC
QUFUWnj/KCqyrDrUjNQG4bkhkLnoEp4NED8rQORdeUksdCuuF0jHIS6YBZvK38PIGbvrG8HURwMN
bPeg4XzdpMnc0n/Ew3bIr0BSH/BTA03v54BXw3IfzT4cJxR1fe/AinCcPhXRnHlfCNiep0eQ9OgK
oi+eaEJkjwKfkEPR1oOcUhWCifufeSDd8DoE49AeTBfR/i5z0GXZXQ9L3HevwTqhT4EEcOkEfqpA
pigUMK9KGUIsv7tFBEXLez/uqiw4zmo2YMzRuZxdSOR2Y70cDJx4nx01dVYb0nPfNwmPaSav23qB
6k0Citkemnhw4uZK++VC7kAsC/Us4Grb7kumlcrAc9Isk/8CoBnJrhtRLjXgpDXUBg4ZI6E64uUK
saokA0HXfBdETezXt5xJtGUnRI9GoaWzKVx+27HedZ68qvM8cgwk7aU+5sgcNM49mJnRRxGwWYdN
omkZiRczmrr6hVi0jj+KUVL2w7QziSAphQR0PKSUBK12kkz4VKW64WtqugCgpvkSIaJwZ0DERSTC
I9TGpdQ3QaSbMg0bQLWOA4jKBp0sJlSCPYz9KFTz0QWDHyAmuPSiPeq7P2nO986nFVt52UzR12fC
O11wFX4wITG0S6n0AQsU3Olqnuh4KNgCzyvxAxNWN7N3A/U3w6okDNupOc6FWzunMO+d4DoSaFEb
X3asZyO8WK32zeWwHsal7HNy1684sLsyNjM94fTn8nZYRrdkSTmTgBap6We8upMaqdaiOvo1aFc/
nv8JGw7Cruu42geVlSPIPW14m2qGrhEcNkXanct86/vW+js5FSTmZrkPYdxRyj0HUMDZ5RfVpfDk
tsLZwg+8oFDCeQ4GaszVXM+9xBJqWd+cX6B3mx7wvrASt17p5KEH3/lSlIh6SMTiVHgxhEPAjQbS
QJ3yAC2jbud+iAtg7S8b1JrVVFEoevlV/pDHo37yvFZ26M1zhiyCiRZhwG4cxwt4cehMo5E68uiC
5jfoOsYgLbosmWH3VMfOoDzwLZYPEqWC/qGUAMkfyxKSF8fzk9x49th91WAvBhki3Px92bGZ/qp6
Nyy+oa2AozsWXYLlDHc+Ri1CTbdu6n/PD7pxHon1XIS+n8ky9IzdL93EIP061A7EUwnnO+2UW9+3
InldTdos1NWf8DpghwFKCTR1XGr2iuF/3jbvODS71RpXDHRK84I+q15XJHwc8qh3owMNvTlTxxmh
VJjfkDjQjg+cZ6MYqF6nOXohEkrAYSL8sMWfaKFkX1wPbiP8+YDGUj0KcNiAdOEa+ZMx+l6NIbSo
Eo5rDuwwZd2R04TrMYcyaZhnfniFm4pLL4EAUK9TFjuxGZIlmGKGB2yk3dug9srimAdTSe4UqSr3
qZr1Eu0pTb57eGB0VlxNx9wjxGnqE/MF969pW4fdFTrFen2YBi9+cIaWOQcChvgdP/Dn3P+18Bhx
3fE3zhoS8lzKalQnnXtLQvKIfnWAgaySiAfz0WfoukHDwk0b9OW1hKTsA+/1RSlqjG05oZwbNpMs
b06RzpbrCiKbV7VAM/ByUYUcA1huuq3CyZ2kp04QgEXsokL/M2lQjr8k6YDPW/4sXEKIaousPnUB
bZ7UWFffFM8+tF1c7mT93n2cYgQr4+DVYT+H/iBfaQTopedWL6CimY+ih8DvJNAPfN59rG7inUNg
957KfGZL3uTtiS6hQJ0ID24QppRH4+jTUICWU0uegtxlR21l45TbdU8UbwVUznXzyqSAjVdTlvwh
ByJjlN0sTXxTD5dxaETMbk31WjM4UajkK54/zpU3zerHArgk21m5dx0jPr9u3BvzAb5jUEUXqJMf
Rkhj5vOaTBMX6Wzi65Y7EM0i3RgSHSdufKghzzmJ6fPijIAU4mHv7tnh1iQsH8AdIoKaDd4ruh2L
QwFw7MPYXoYsxCQsKw9CkE0LNdSvpuTZwWAqzj2U8KS85EbH9y0jhwKzyCrB5Mmw+GfrQvS8csXL
ecPYsD9bIsubutbDE8V9HdyqvZt9pocXnN7cv+OBy/Qruh3jHVPf2gTL1EFIq0NIWpHXIRLTPRGO
7NKGj/0eUmtjKnbDKQrpUKZ0SfkKrEG41tMFzKHwx+bbVHlcP09KQef8/LJtzMXuPEVHPphNQN0E
x8j5B1HJ+hWo0r3c9Z8o/h13ZSsSDEZAUgYMWQ9SeP0H6cxQ2nZLJ/Y/IC5nwe+hplO4XE9Sz8PX
wWSoLtx4XqC/U6yAE6dDL+fqN+fRtBQpa2MRfMHTDzctLSG3eUQQatQzrcYY3IZDO/LBxX4AZ/JJ
ToNpPqOT2g/GpFj8prvzJqh979wnW8tmORMG/G0wQ4DisfWNd9SNm726YNHeAYpvfd1yJoXQ5YwE
mPtKfOpfD7qt6Kkq5eKezm/6u0+KiNltriaaxagyFT+AEbdBLQdkyCbOP7CaLEmrxHgQkHv1KXS/
ifx2fsitKVmuRRfBlK/4j5OK2/YDtDbCx3k0FxHMYUKWY8m4Fn7AQ+91Zn4ZPFHKTXZDxtb1026u
251tWZf/vcNsBRGLY3Q811n02oSxc5W5hkDpdRpvs7LaK+1tDWG5FmjXsaaitHkcaTtfjXX+C7JM
MtGya3fCyI0b3W51JfEqgihn+jqHkBply0BOmvHsygvMcMtDp7nro8vIpSBGuUYxb+7cMCdzoAiC
ZHcyfX4T1nVEP5Wgzp2OFx0ru9eVgDddQD67eWTtiq4Uss8/o4twt+C9YSl2v6tbV9qoaIB75LRP
V32bgkTjESKb/Y1XKNwzzX0zI4ez9F51fdmcLOsfmETOcIrc17a+B/fm17mevp//8sbpsnFmoS/n
BSIl6tSC2v4bc9iUrl1zydIa/+f5ITbs3IaZ6apEurJGHOQRl5W/Qd9Eh+e217vl0K0BLFPndYNy
Osm819afPX7wpMbN4Mi83Il4t75vGXmBGvfYT3VzQiw/egekAkP5yfF5sCdXsTWAZeKUCw4Y7bj8
b/Qw59CqNxXgXufXf2OL/2p5LU0dySZEHKqMyQ9ThOdHjFxRd8xxve4MsvUUtbteRev71EPL1OMs
0YICPXOJlCwuQuFDFvYPQ13AuynRk1TPs+t+hUrNXgf6hkXaPbELBTqkB5fTybSu+MzrWD4WpLnD
7fKxnjqeGB7G6ewMo04MqAl3ZryxaXabrBGSB+2g6KvqpaFHdDW44thNHdux+Y2Qz+6RHcrYi6gp
ote2879mhvxWMSitZa0eopBnO65/62ysk3vjjfnKBNJDgvtk8I5LM5fGqdfHzV2TBXvzeF/iBwLB
1j2fEaInkbfzqyAaRQVJDyCvNalaD4AoIlQlPO+XIf6dXzivEAplac31RfKdGNzyDUWgapL1GhkS
dL2FaeFXrnPMWzPuHb6tY2A5h6DrltgEMRwo6npxgsNfwkUQ6e1gSTYNy3IO0MrWXWlwun2UhQ6V
dFQiQSR3jJ3wfoqGJRmJmj8Zl39DVHiHJ9ZFgAloL6/m9uZseKYdR0C66tM8O/IDUaDITpqBQWEA
5CH5hWGzjUPF088d4tJvToPQTtrSNrst42a6JPWJOawhz5s5oDglmyDT+hFoxwCt/pI0bVJD/27H
ftao5Z34z4agtjRrIlEP+lGJJgCPa/Mxcwk/DGX9TUEl4MqgUfXQDHsv2o3DZsNRCRhLeQ9pw1Nc
t/WHjuXNj7Kt2fH8RbE1GcsZBCNahcng6UddmKsgKPIb4w0nWXlfUZ28n6EzfUD+dedS3fA8Nvx0
pSznKsCtNDNFPgwaxE0o+JN7ZPYvYrDG5lu2X06oL+NqUCcPfKNVspDhNs/58vv8am3thWX4PTJ4
2VI26kScgqV64M6N7wKpcf7rG97fxpoi46KEAVHW4x8JMa/Lf7alusu8/hSvbAPnB9nYAxu7OQuN
Ymc+to9DHSpUmtF94ZVddOOIy3TWQCG1nrU3BjhzGtegPlSnotHD1VBBxG91Ved//8YW/AXaHNtO
BL0nnwa/+Bms3FstZHbPf3vDGOyWWjzmWxCRRPODjiDRQzuqb9Ar90NlYFj0K1Dfx/Xk3YxraHHZ
gOsmvVkpL2AYqZmRjDTsZRlFCz0RsI+yOc7TZqL/q9IZLnuv7635WcY+hPmUgx9KnahX/JyVThQD
ASY+j8fT3drvg1rUz/Mz23hf2nBFqcK8jWJXPq1RGY/rA/iIXuAv74bc+1ri3+eH2QgDbciiC2VT
GflwjkHpQiVyFgjHVJA4MfvWNtCNNF7MrrxGgpGA7bHcbZ1AywmoFSvD+757/OMuB2ARrkK21/y2
tW7WzU8BUGq8qtaPTBVxUkwQQJx1dMUz6Gq4fX0okY45v3Qbh8EGLWZ+7rYSmYyHuXN6NOSa51bn
P4mqfvCp/1TjZFTBnmTe1ljr39+c87YHBqUI4RHKRT2EQCalnWSvAfXQGV9+MEufJaAl++f8xDaW
0BZ+ID5S4e3M9aNs+AAGQPpLh2iiJUPb3vQxQdkKrfLnh9o4CjZ2bxi6aS6khKcjaGoLIjnfNeOu
qNHWqlnegYsx0mGPHWqDIcRZgCj3mnpYDVZxaDORJnhZz/Zlc7GcQzGzxp0yhDV/LoZ2qA+g1eCH
yz5uvQdU2deABy7yaRYev9axHKGagPLO+a9vXJyedelHaAUOAygznOYiao8uzdq0J0MHd9ZrmcjS
uK+XDWSbftA5mYmNfiQa+AsKq///W7og5cv5MTYuaLt5Q2UxAyJtXap6RpezQJMOmHXqpPH6Ymc3
NoawQfHc5abrR6d7lKqhVQqq6DXnP2av7Zwte2+YdWvfCZNtQPzcteB8XUj3yKvRG8DGlNfyTprF
xTtv0uia/+LpZcVZ0cIxfEoynQXlD9JmpH91KqCA+IGgr6E7SgXhhLTkE7L6Fy2xjSCm0Aib88DI
JzP3zbEtgl+ZXzfHBv9xfoANv2BDhyO/RcnGieuTxkN0TMe+K37VU2i+nP/8xnn/C01JauSgK7c+
OblPANzjP4ackM/jgtc1CJuHnYfUhv/5C1NJhDZ9CUoLwsbThPxtGi+TKFLRUN5crTW7CkhenVZ5
s1zUnxr9BXNa2gJbDpXeE4gW9B2bOV8ShGTtXm5g62ntWr5CRHNUA2eGED6uf9TtfMpLek907T0O
xgDctL61ozl8CV13uokKJEfO79nWkbBch4ir1kHTiXxCJ1gDqTIEmBllO8a29XErajC0yuKq8esT
6oXQcAs4c5LQL5D5u+jH2xCpsG2yHtyX9Qkcy+GhAPfjDWQZ99i9NoI4GwvVOYEgde/Vp6wGcNlp
lgwpQ/ZzvefWNBGAuemfEEGBKfWyi9tWpIB6nBd3flefBDBMqWcW+VhFVbtzH21NaLXb/4Q7Xlgu
MosfWBT/BDrq9zBl8w8wJxaHoF6q6xI8+ldAIWWPORzFjrVunAGyOvs3g4KWNpxIT8VpBP7vHxV1
6MlTeejfnD8CG3eGrU+hY2YCs9T5k8mrz2u0qAZdPTiZF+445a3fb4UIrOpqNvICZ0y7+tF3Kvc7
sC1qZ0u2fr5l9h4Z8AR1hvwJNdUvaGBswG9f9re+DtnpsgWyDDwytAfluJInx3f94msbAOH3fSY6
mx74oHnw8bJhLFOfoSxeL7rDw2pERxOAYB1Yw0IVHtxaNL/Pj/H+VkS2ZgXazByWk0GcFp+LO8OA
2IY2q9pr3t36/HrfvDmpspcZi6Ia94ogQXw7NQATf6FMheHhst9vZwAdLSs3YthsgAyP0i042tfo
5/Mff9+4o9gybl2HXKHC0ALJDRr1gj8amsVXATK110jef+x98N+t/6tuL8zYRzbIsBWFiVURyVOJ
NpqkgAZsAiwL0sG02guh37eP6C9UYThD3Aw0PSetweaHPrbuF1LLYUo70194qiwDj1SAGwqR32ns
TJh9YWQkbZHKKsyi5/NbszUJy8g1ONCmnpXVia8PJm/oHhG1yMdg3n00r5v8d1CLBMZ/j66SJWmb
3hUn5Kz1oViU4imtdPmdRbk+kXYhe2IlW0Zi2bnwp1j10yRPQMD6qXEX7HzWMPrtoqWyAYRogYo8
NtLqRKaWZWA7KsekiSonBaep/HV+jI0p2KjBiGYDSCJnecqm7AVw1OXah+XvXBcbO2HDBIsW8kK5
01cn0dMXISBGszZY39a4mZrIVzvedmsKlrGrFmxBGTRXTlM5/hQBT6Kpvuyw2lDBBtFgVpm4PE10
Hq4A61W3hM9A9CIuuCjmRDb8v6e1LhTtdZTDb4CcYMQ1oemYQrxtT+t6w95soCARqhJLEFXAUob6
CFYZ/1uzgCF9asARfdkZskw6EDKXBWDbJyKnL50Yw3TAM/H6/Mc3ypR4bvx3gYql7AApz1AphMNm
FGyHADcn/QL2rIlK77isb4QgOIzDpNM+xPmCWuxlr/DIlrFYgtp3XZRJT6Mf9ofc5VFxBdG+qE6A
x5KXrZ8NIgTvO2vqnouTQAvlJ5HTgqTgbufk6vwSrnf2Ow7RBg6iQXYI3a5WJ1c7PzT6M1OA4k5r
Zmp9H6pl7er3m8vgtZGNI/Soy+oyJ9XJQOv5sJjB0ETNTpcA2d3seMYNk7dFLLQL1FuItsuT5yMx
mnheX32NmkbNh/MrtmE00fr3N9GPIsEQoVFtfXp0PRL+qmtuFAvdGxpws/fM3RrEsvw5MrVeZJA/
kQEcatwj/JoTCGZGAXTXL5uHdZ0rRpZ27QA7eWOM1HsYPfR9MF+7oLw4nh9haycs2y+LkkI8d8AV
iEzEdY1HuS70HlZw6+OW6WfUCYJ+QA6lGOpvaDczH2LRxa+X/XLr8lZgdIl9v4ZjdMobJ4zUIWyj
YWdZNvb2L+ieiGTJfTw0Vg77SIC/p2zEscyccueEbkS4NlxPsgHN1QG6JNhEb4NiOpg1saQm/sr7
9nYOh5usq+/glufk/HKtt+k7TsSG74GVvIyRUcUtW7NfZulE0jQEPeZcogsz7HZc4UbqJ7JRfNwV
Qji1geUhZBgmACqZArl3AQzTa5uph0UgdkANBJDe7iGC3OZllkLXjXxr8dgvV2OQk+7bMTWlS14r
tHKzdAzcca+u+37VI7JBfbKhPTh/fHnSwNr9MUe/GvWd6zPw1OfBx7acypvz27V1AC3Lz5zZB4e/
XzzpeCVDm1aNn7ih30sBLvOdI7G5WZbxQ4bl/+xzbRKI+vJlWqtEfHGqRyfW8t/QiYBYVKOT5G1O
XsFELXZqihuewWaTC9Ef7Y7Ir54itCIT1I0Y7Q54RO4pQm5933IOpHdCGLCDK7ks1O1Cx+xbEPrh
v+c3Z8N4beSfdrIF0nFIpq318bbJkwzKv31nZqC4ix+l/jEX4mfVFvT2/Hgbs7ExgOA0AB7CQbwi
0U0fJY1AA+8VNcqZdk7C1gDWY14BaBfEBO4O9AvTg5wNyrp520fN4bIJrE7pjXX6akRpEiwLpwYE
XNdhVrQ3kVftJOU2rNIG9NFxUiFdGhRz+B8VHq3dI8Au/oMfgJ09QTt6AR2VXUTmRjQWrmv4Zi5x
46Frm081sufVT29Fehbzwq9HmBCZv45l3KYNgdTQ+ZXbmpzlB0DSRGutZ/GUodzqDAD2zZ74R9Zo
eVRXnjGuyx8nPGRJk6Jm5vYXMQxHkc1LpbSOq0GZ+Jbnk3lhQMU/uG3//fykNo6bDVyYReG4Jvbj
W+lO9FkIz/89jSgFnP/6uxvEwInw3w3yhqFB4qv0ntH2Au4JaKV1E0BQABCCCpVBPK24o+gkCrxb
R4OQ7N4Fz1O9xw/87jWLwa3TAY7XmgFHoD9RCJFDLxH5zzmSGQqm4E5svKHeORfvLiHGsc4F6Gl7
iJOy7pPQE+gd8gZtsDiaOyCyrVlYFwPLQD5QOgV9Ag4PDVEd/cx7IO9FV1Sokdav5zdqaxQrPORD
MZVFR+hT608qhd5clgjoBBxJH96CuG8vy/P+efgr02oa6utm0e2nVVspO6BfNGrvmdcS1K21S/zu
hNrILI+tLho2JUsYobH4/Azf36XoL81gPzQmm/Luk+fW8W+q0Zx9qCsQv6SXfd/y2xqTyMfSY89Z
FbFb9BPyD0sHspzLvr7u2xtPZyKQfRS6bj+BaSW7hfpIe13RSe+csXcjHBRpLDNFddyAc5DlL8QJ
/Q9esdKGFQ5KX3XMyh/nZ7A1hmWNrK5Gp9dF+UIH1f8zx0uwJDR05989CTK2c3luDWKZood2O5Q7
1fRsIC8THYqhW8RVV6qsOVRF3OyhlrbOkmWTtFlIEw1T/uLVQfjEGzGTxAfVzefzS/WnsP3XAwH7
YVkjGyYZ516RfeBA/fvrU8SdyW3rtb0P9ZepKpuHtqT6s5obPhVohVZ6OkRyqKsJpAoletjAp7KQ
6rrqkLNtkxBChRFJl4VJ9Qh1iB68c+d/6pZBW8EdCx1elo7OXgYFJe6syL7SaayPQYxMBQdpGjSj
wmPvIbN+frx372AW2XlcgzDZMTDkF5A66yfN4ZmKOiiP3O1V6lW5TEY0ku0MtrHNdkKXDqLppxJm
UQS4Sg5ZNaDGSOHs9wjoNlbPTupqGeZIHfrkGa+LKpig7llDjukIEmmwhif5qEzEoCswtYUHJkfu
UTBC5J64jJMQjWr/dSoDNDWCch7cZz7k1fQ0A78SHXzH94ObugqLaidkfv9uQYPCf4f5H86ubTlS
G9p+EVUChBCvdLfttt2esdsz48kLNZcEBAgQIEB8/VnMOQ+OYppT/ZY4KdS6bF32XhcT9WE7Vqo5
EyOc71IEBhqtYuThfW3mlsRVPZmtXXhtfVi7jFekYefVAX1mSYRVQeEra5ruZ52P3jMfhy99v3n5
/IML+SBK7XSwzueGSVmFz7KWyKmSqevqHfFpybqd1qU3DHsuU2KePV3THrf4BJACeotR7vM95awq
3qQTDN2NHwnk3nbcAzz2PgBhN93ASaxshzbznAHv2nR15Z6LEKIiKocywxiBoeRC0+twOSDXmrC2
KkGzQUKksT5Dbco5GrkY2eAxG921uFFc2Q1rk8GwQqY2yZuzgN/DnjTYaJsJoj+5i/zr5W6shLqd
N+bt0PuDF3lnjc39GVbK1VvuXJc7RK13if93pzdTCcpBY2DOvC3FQUw1OyQMN1GoLW8RG9bODDtX
XHspTOOGBgr9HXhpyTh4O+lDJBpGmcSDrtnyL9wZbpJQ4XTAub6Xmf/3n3/QCY76nCTwRkZ+6PKA
rgS9nVauSwLhsywyZ4ABxpiPIFkE0GVRGbg1UXDt8vtPdlmUOVeKeWciAW1LoeP5SJTD9oMCWuNy
T1ZWuE0bTwKcsmMQyjOvFNkD043t0SdVmsVDYsRWfnZtvKybS13ClGhM3eSsOExT9sxEjhejOA35
sQK1Vn0YKpUFz9d1ybq/gEag8E6vkjPrxydWF+0hcXB+9hUYAJdbWNmHQ2tbkBFtCqV1cta0Fjey
RDY4hV3FAa+0l1m19DCHZstGfG2CrO2h5ni5zkWanDmsqxVFAiCC9t6uiki5scmt7A52Clo2EUQN
+y45J8ahLvT+hizbRUWU9xvDtdIFOwWd5iODphEmhOC5vJMBHngGspS7uQU94vKMrDVhvU94NBNw
6qoIuqvKuemyKdnzqq0ferH52l9Zw3bCWfMBMmi8C55hi7CgXQpIV8RjqUWUAqAcNeQ7uAS0qvfX
9Wjp6ftdtfWDFgmn4rVOFoOqZXuBRDi8JcEk3Zj4j9OycJq17xPSKQeT++I1VW3zmqBA3t4KTZx8
14FR7sS+xD6jy5I8wrAzxL1mWIS9B3CxrlwZ1r6QDDPSFdCgfZWUlg9pU3/mHeSuoH3+enkU19a2
tRdI4Zg5cj3xytuijWvNs/vcr4aNn7/2dWsfoE6Hgyii0wvNWfNbadp/w36abdWU1z5vhb6Glp1J
AmFe6s5Mf3FRN4eWXuevy0M7twx13Vl7jSdfk7DIC9TJayhc13VfbKyulZC0c8k69XsTkah4HaOy
AC59nHGcMDm3bpy1LvTHr5phmzvO4buelqWKXgioyHsFBdO7iOkr75g2R5y5Ce5iUvsvOtHOT52D
DjKWRVvDDxcQj8s9ACEMMf3BXdtOLHO/BGpecPYCXn2XP9YUsMBbISAUXB4GOBBOf+XEVcUnkdCp
PBasD8VOJ4kT6YMwoe8dEsil5rcEVdBoD3G8wMRcUFhUgHJEWIqqQdCc0lwFzic8aKMohdgFTOIE
pEKM7I+uglIuiyG22h0iCVGlGxyaUJQ1oeckj5C/C78PLugXdzxn9Ivxi857HIOcJjfIBkGEUCmo
f7yqPCv4QzfmxLSx0DDUiGtUrVBjpCNpfiEBVlUHYNygSZy6DQvxE6fIvzEp9JZwle9/mSSUyTEN
Zhjl+cJ3D2TxGLphwCqGsDeZa/eRsyx59jIPVqs1qor8AZfk8G+nT+n4U8+iKb5pH8ZLt6SsKC6D
0aTYp1HDPPenjFDPVvHIJA43eKtpBShh5cudmZa3WlckbMdACcXlRIT1L9nKqblXkCICmSls20cm
VXDqMOLTuavk2KqDlzTodSrKMv8EPffZ2bMBwtDfWenV5W1deNIbDjLok97sOogD85tCU8ADkszA
GxbCip238ySwxID3VkPwmflqfmZ1PUc3qVRtfpv6wpsOJgrgs1UUeFjGRVHm0MDJQunuaeR1Xsyn
uXXuUSZoJSR0SQZU8s0cNdBjZkWGtdLnkzmNeBtBeGCAA04T60jNSsY690g4772wLNlB534gAZfx
0+GmkBN0lnaynwIFCeWuHujjRMGNOigA5H6E0zSwO7XIh8dVQOBe6VHcFG6zqsjlJ8MN/1JADCrf
T75o/uGkn7EmMN/fnHaG8lgih3n+UetQ6GNd+mPx2kGXWD8IuIc7WBE9ChuZnn/ruegpXMsmkJaG
bIZg3Mip8z2lrWg+1bpQzY41jsgPxsNG9qh7Nx32sDEpCahVQd3smQq8aFdPOvJvs1BMD5REi3KQ
19FDZsIpeoQMsTB7PxEdlMs9A+IfnbqmuMehpMhugjLE+KuBFHe/S7sWyzU1Y17c+rMjul81Eep3
5GsPKiWBkHdek4bm0+j2AdvRuQ3x+MnxWjyOZnSSfasrdFE2y5i1EYNZoOlTGe0onFh3uWRMDXvj
w1jkJlgsaXZBNyAlYhzWfO98WOLEs+7LzzMUvIGqb9yeQHSnnSj6OKNiClAIjuoqK+YSJARnjGKn
wysBkGiY3ewNaZt/XGztX3lJxuw+ysQs9kiB099FCjWR+6Sbs5ciFFUbN1Ax9h4alNbJjvZhJwAu
Mmg+VRDe3lUZ/v+94AB+ytjnQXffjiIrnpTk8kwmEYHapDgrHtqyr/LDIAtdHKGZbcjNhLQu1Hyc
WdxR7fsSMSbL+bFBAZ96caEhjPHWRoE7gLEB3ejHuTTq7IBcBPWRoqyyvR85Jo9LScpvSgKAGA+y
5vNtlOk+PDajRk4hgfsHxOvTBsoKRTfgx/t6dumNQoH5aylaKNkmytPRPiVw+4R86khhgWuI2391
tVd+GwX0vhwxdxHcmsSodlkNE59X4y52LGNUmfsp77xvoeuWMy4S8MV6cEB12qq8rp2Wyx3g3XUv
CaBzkAG9+UIDEHUOzIOe2r7Ix0bfRKEr+f7yWbNypbClPGRB2pzS3Af4xpVy7xXCB/Wt0ufrPm9d
tyiSAxnN+giGXsG4K5DzeQocd9g4KNfGyLpudTlnXdRW2ZlBqR8q7nCz4Boa/1MPsczrOmBduTpf
u/4w5tk5aUf3Fnyv6LEx/pV3eluQg4Tab2da+y+TR8uzr7Vz20f+UO101qfXPehtOQ6WdV5Disp/
GQKvaW4RU25YyM+OnGd13SKyNTngOQZR5XLmL77Xj/fa6cXj2Cd64ykXfXwZshU5CgaviaKZ+IuZ
Fxdm8dx12OX+6NhBH7OE7H9+qHzn+xBtCqWsNbksuHfBxzvI2SwnNCywxmeGiTcaztJ/JC2wxZkd
tpZ9H6CumoFVtjGIK4uZLhH6rk1RqcWiww1fZFAIDYOLsQLFh6c4C4am0luZqpWAt1U6iE/YUOU8
RMBnXheTUIT+nQOi8RZmdK0BK+QNBwG153X4koKhXSKp4zv1fgDu+fdVEWmbw9EgyVkBU9OXJOSi
2QGoOIzwBCXBFiRlJZljC3UkBClNmqb6dRyC8iBgpfEXbMrq5w4F/FtQchy1H4JQbCDdV6bdVuxg
gZ/USaLRWgBjJJ0NAwIolXGYbnpPrrwmbMUObQoVhYOvX3ma/O6GgMJzemy7W9ovRO15MvtpbMgn
MKunKztlZV+ImYC8FkK/mqzWMOxEkAAP78fZ0uzlZbCSfbHVPMYyNbQManRK0vIATZWT5Cq8Szx1
gm37lUFpu7B5oxQsGHj/CnMGHUMJC5i7aXgC5ofsL/djZaux4S7wdaNBWGr3xcMJs2DDmx1RBrBF
7C4jqYaYU/3MTXVbpdFGgWGtSSvJUpdVpRsl/q9J4s8/DCyeQWV2sJeiRdqmbSzdNp6wzjc28ZVd
wZbySIOyStpoQhGXCc/cA4gjuoMcUBbYaGAtjqy7gPE6Po1lPrymQzGbXZoHU3o/T8Ijtw6qVlv2
oWvNWPcB6RYizXnVv5KMp19VCGC6mblzX81VtFFkXhkqW7oD9EL4zkCA/zka/Tl98mZc3ncwqEHG
//KSW9kPbL+xsYL4zBQN8yuE4u6oozI40kvowY7RVx+K8lUDyGffbJLPPuZhQLfV3g3Grp07HajX
zowtIF1wosNlsHU4MUeZzh3bw+6MhOdxGHr+A4rVXvCpMBUQOjEk3lweh7SjzoYK0Mru/h9RDwnY
jUg0SijZ7B/l0J0onrawpHHFQ8nDz7ixboTZ2jAvS+jdga6QDXDzXnpIo3ccEjXqMa0xsl7g/Z1W
yQ4Zr1NLhufLc7qyLr1lMb1rrJ7ydipRBnvlpEieda/C70kUmZMzesHGXX6tCWvb4NMEEfpQj6+d
FjmoBx3gAcQtzBEXpXrLlm0tBW2rfYD3WvkhfAhe51B9nfmcxHDJcU5epUY8/+krjZK4n7Bco3wO
nvq83ZitlfPEtniBrrSjaolsftFCYjwWAwQ194wyF8Vr4fpq5xQ1ZZ8vz9ba0rB2EQWnn2QOS3Ku
J1nBv8PbwbfSxWg6AIZ5KFY6Y/Aykeg6p5fQlgThEokFikTcmcC/LC5yZ8ccfPxPjRJ2SdUu4f0h
86CQMC9L9HInV1yRQlsjpPOSoWuraHpF3b+oyA6ZNvjmxKIKYBwSR73G+zxJe+JHe1Qa3PlReH6d
fkdWzHMeyjqqs2GfJyo34cEwn4tnDg75lgjzH9jHBzlWWyaEKznLAq5/L3pIRffKfQbw+dhFWXia
uwCZBmQ/pPsXcrEqlPuxEcOc/CiGFj/kfsgT3JoLAD4ZvLfyCgpiIbQZMKyBrH80vhDjN9FEsJnZ
VSMIvr861laFhtU7jBYE/FMhZyzv4Q+1lKpLSKs6RwHLdKhBsrYRyLYlBUHiBLIMTh3ElKQDLfe0
Lc3wZZphKIVhS2b1mmRl2e1rousSMm8FDKxj5Spn+l04JXUASQrwcoB1Fsu96JwGAfhvMXBhTrrX
FW+haQSySe0f8ar11I+R8KRB1PWm2ZN59mgbe5yE5OwZzNRBF2Fiwjs2sMy7KWBk5naHIicMmr9J
kvGq2MuceeOzF4aTJ2ISUNp9kS5PUUFMamCxXhmte/EKcxff+QbrrzQvdrJKJ1bFWpVer+OcDEHz
DPznCAk27vSDDznMArLoogO6ncdSgeF254R9VrA7ZhxUJPdigB4gfimYcAr+r/hTetcqlbdmr4YR
Yu1I6qYe3Y88ld6+6GgfyBuXEV/d4iz3unTnw5q9OkLDaBq6GGbzU/jJS6LGpUAu8LFlh2yYSPL3
5ZhY2WVs6RgG6twYEladDS9uDME2Bm0MBwgVfW5Ahrq53MrKDcJWkCGSmdxzRXiGdDbS9tQre3mL
WmERbYT2Wjes00YNbSAmYpCyAAZuviuN03yupZGPdTbl013O6y2gx1pXrEOnMKYqFrXjM52Q0T6k
Raic+6HxB3a4PFYf3gfC0JaTLQjuHpqp8gmuftFwNHCpu6HhVID4bVBgGBP97GdX2p+EgXVLrWaB
6glkq94q6Q5vfC4kUup1VG68uz6cF3TGOleEhkNgCQGcJzOj8ADxX4MtSWRILTe4Zz25wBf3G+P2
8UGNF/Hyunh345AhFchVhempq0FJGiPRH0xAkPEH4KbOpx9m1iXCs3pw++LFhdzl5fn6cEGg2eVI
fdcssMC5blUAnYEyDNQhnXVU3imnUuHr5QY+PJvRgHVbLXhkiOOS9ESg9HoY59elVx5TP8e+pLFE
/cqtup+X21rrzDKP7zpTpmxugamTb15OuxupPPZ5SK7UmIfl67+/biDqMgwGPMW2Nc13xUNCbwls
Rrcw5st3/nOCYqSWXr379XyopBlg5f4WGShjVGH5Gf5B5EhQStxfHp/VRWaFP3E0rutRVr3JBED9
DPL8eTX9kxMlb0QViVPJ22NXjvsoEdMPQILfNtpd4vGjrllJLFcbygLtgZak3H+AqL6nwWuyeNmk
C0QFIoTwg4WiphvW9zIvfjeAfWy8Y9eWhLVDiCbBig7S8i0jsjkkU5h9hgx5fXu5YysbhJ3b4otH
HBxm5ZtGkivOw7SMIyDKbv3K+dpkqC1cbmalE3ZSC9CeiGp34ZjKCCk6tagi6U1axdrXrS0gyRLl
gCgm35iuCmilROFtPbps47evxL8tQStyuC+BlQaqZZac/igGLBw7maW/p4jGmpUyLoPM35jutRVu
57EcJEbmFimZN5TTftd9/WvkGTxsIVY3DF2D8vuwd9Lpyzw530ef/Lg8Px9mgMCxsnYGpObwup6w
vPs0eFRF/ZD7tQOH4qbczyS7a+sWKdU+6nc0crfARWuzZocUcerax8vtrRcEBvSwm9TNd124QXid
XmfoW6HTJCbB9WpA6PheJGKjg2qMhcqGjSNvrQfW6cqSrJu7AaHZVFkAuGJStcNzh/rQFnR8ZUO1
Mz9gjaq2E0JCaqZxz3M4mS9GEpDVTNVsJJdWNgA799MlYdtkmVe+QbRQiF3ZefIFbjT6SyYa6uwD
6vHXy2tsrTPWOcpQ3vaQvUlPJjPwRpYkIfcjm0HpcMoSD5HLraxEq53OkSk41qiOyLdBCy92wPMu
aVHFbjB/Y5H6Sd384Lr0r8uNrSwAzwobVnKCpE4p36BG2u4UzGbv/RLIwuu+vrT67jiFHXyjpyEM
Tmyx6VWdRHG9lFuH9dpvt0/SsYQCCbw3T8Lpgn03KBg3uICFXP7ta9NgBTdHjpz3KkhPhUh+80kv
AEV2ozuweWkzPA/J+AXun1uTvraIrUDvRpP1Y6D+TwkK19B+l0k4GkCFsYyLSTjHy71aGzMr4HXZ
sDmPQFz4ozhFoLux3/ayW4kPOydjPKd1lc6LN1ONTz7AmLArbPtPgJQ13676+Xb+hZShn/Goy99M
GA6fVQghhJxi3i9/fe33W/GtXJzxUTXnb10zAaFZuCmoLe1wJ6X/9+UWVobffiznPYQ7hIGEjhsA
N5B3gGPdhS6TW0+/tR4sf38XcAqKh0Gv6+yU59T3bxoQFfLnoW+c5gYGEPOWbtlaN5a/v2um8+up
L6AG9fYHcgpEVKPixgWyYCP21r5vRXZXpUM6AQv0RumYPePDwDzJeTS/rpsFK7RrVyZR6dfJ0YNc
E/KiXQUiB97H133dCuWikkD4RNDJkhkHkQFZUJd/TqvRXGfZiizcv0c/ESaduID0HYSG07gkvXfj
enJ+WqTEcBMpr4s1W0OVqHZs2h6xBvtj+gUQ+rD5u1kcyN8uj9PKlmerqApkJzJVFeKN9dDjEVhU
ezAPyyN3yvFYeE3QbKymtYbssAbVczLZKN6SSeW7RLTBTrWZup9LSPB7laRfLndoZdX+x2G61DMk
sPPk2IFMfpsWSK6CEpA9X/76Wi+s0KYOLC8n6gvoALv/yMGJnLhW9CXHYbRzcWPbcupd64UV2y2t
Rr8yDMu3qzK1q4O+Km7gRA+9vcsdWbmp22x7mKnWuYSh6ps7D+UIt6NBf4bXpvqUk9L5qwH9Dwi0
qiF7EEzGA8EWc13YEyvsTTHL0kRd9lZPpf+9c0j6NWzTYn+5W2vjZoU91NdYVgMh+tZ5U/now2HH
BdW03tImXNnZiRX0TYJKMOaifAuqqX6CiIW897KQ70Cd6Dc2ro+bAMXv3/tKB+ZcI/UcHT2wkmNZ
BX8J1DVjSOX9vDxEHy9hZjP43UEMxusT8RZCxtrjCQhSanC/DcYR4EbX6dfLzXw8Eyyy4p1JJxr8
wcneiBlvirLhtwMoCxsXqLVBWvr27ugDkbGfnTDP3+oRztIVNsWbVrOX/weuYK2F5e/vWiBpkI5A
aGSwFAcMhPXG2ycDK/YzhQjw5RFamwgrxvkIuLKvO/EnIQAGA/9C2kUKCWp1e9LDeuqqmGC2/foi
RGlgyRQdyQyYTgOY2TxBmetyJ9am2QpnmkoinDnJ3hRyG8/dNDJ3D2e2UmyEw9r3rYAGXayl3Eda
1qUZynnabVO49BXR+bqfbwW0nv0aLqBB9saaqf9UgljwNiJ1sCWl+TFEIWQ20V7ihqMn0w4n0Rnx
uIgrpURngGNVO/Al4Jzrt1lM6qp8pBIAU4fAAwxaYld1zibeu9Xspn1ZircgStnnhDS13KnMczY2
kpWpsWn3HmUy6VOkgYOib6LbatZt/9gwWLFfN/c2sZ6hyhSJEnNvumC6S6O2hkPH7JotAbllK/pv
Mpb9h1GfGo3v424lx6D4UuG98dib6gVFLng8SFl+iSJ65VQsY/huO9EyAxZ6zoo3aMdFEFtA/XI8
RLremouVdB98Rv/dgGR+4jQ98hVgyX9tkvTT4mk5uUWwDxfFPVmTW2RiHl0Yz8TXrzAr+n0/gCSG
CnCW5EF5dFzwVNoh0OXG5rKyQ9pCqzIKQmaCCWcIaYGWz9p85y34tZpX4w0qt9f5FzJbUxW0gNGn
NMhRLlH3Il2eUIzPnyITQG3pciyurDWbGT8Nqs4cAL7fPDPSuK7kQ2akD1JL72AXYG63C+HSfl3G
ktlMeXBN5nBI+uxNq4rKm9Kp3enIWwhlbHTn47wMs2nyXjaHvoKg+WM9jzJOh9LEUC55GOk5TWGu
RnOhH6pebWl3rY2edd4LPmZpGuGo7J3JARWmh5XO4tvc0mZXe9XnHBWjjUTm2pZtc+HnHvV/VY3y
LQQxJ54L70cU6ecM/MWgTryYNdVX1S3OOnX5GcS1+7FxrtskbIp8WtG+ADcqe/Ma2j0BpcISJByN
3vj82iBaWwQ1PlG0RMegYJrFOLRlzDyv3jsTgJqgr8faTeT+8nJf9rUPtlbbUx25gzYAkxAa0rDu
mspa7EGL3VoNax+37gSoQdOR5wPqNKr+/ge034AhduXKtm4EQO8EtROY6FTnyQlmWgdRKxHXwIxE
c/0Qpuyx7LcEkNbWms2IR6kxSDWt1P1ooJk6jFNsmD5rCUya6bHGWOju5jD75C6ifDk3P5bC4FUz
ZHPliaRp4kcGSuhetBCNykROcV7QLdm4jx+Y4N3/+0AyMloElhJkp1DpXOz8QLDwJP17rPSbDnUa
KzjuTQv94br+WFtEmCQ87Bz/f9tzp5nvCTKhG4ti7Xi1xVg9ZCHBs9PlW9m3jxUOU1IVfQyVtX8a
p+AQ+XY/NRQa5g2v71s/7zfaXTkAbd68BkuMDKnHj0mDW49IwhtaINHqOdiZ/lhGXB67lccOs3YG
oNIqOYm8fYJ9efe5a9vC+5SLypljh7XUubvcykrYMu/fKyJpIOxWqDo6jRLR1cJbvPLzamPDWRsp
a09Q8Fb0HafmR8jZDnzPxiG9gzN1dxADbnMedBM+X9cLa39IuqqVnoKBh9LcOUGydHzJIyE23oQr
Y2Rz5aUT0iHrAdxoy9R5aSHiN930fgAqxeVfvzLTNld+DGuXQAmLH0eV/UUH0Gc903o73OC3Xptr
LVhxn8xkRlWgTE6wJciHncoBgER2dxo+V/WmnMPaMFnBziKX+ZXnlEjzJO68K0MmT2q582xsJmud
WP7+7rpeQxtJD57ix7pOvwnC3X0XDV+ACNgCzq41sHTsXQO00K4uwUM/FgmQmtSLTrQKo7v/x8N8
JSBsAmaaTIOPzG54KnoIKSYwsjETHLN5kHzPa/Pj8nJaa8QKafDJqySDzyTqTFMeo8KUxnps3lTE
/IMbwdLmcjNr020FtzEB53Pn6idp+p8y4dVtePXOYWPbSAZI5hgE4ZGAv/YmpFt+g0+7OispYf0+
g+S0tUetnSI2tI0k4Hg0E+rwjmOe20J1z12ymCg2ZI7DxeCtQG353A4mPyWy+C3Yloj5ygDa4DYK
XIaeajhy110SPZMelZc4dBogcq+aIBvbhlTZ1EEei50odAuQtOygpthn8ua6r1vRXs9cdPOQdD/x
mIHYA4G3wneoIVxX52I2nE22CnDd0QxPBtqgsFIGGm9im65ua0O//P1dpOvOVyMp2fD0h4Kl3TLP
4wC0uY36zcql3qZdws8JfFuWjk+jhrcornLtrgbL/LYTwRHvpCy+fmu3XdKFn1FTDVX35FX5b26g
dC/aIQW0f1PhbW2w7ECHoEoC5N/4BIzUXVek4n7Wo3MViJXZGLUUbxJZAV58MjNY3YRn7k4QYg7J
oLun7fz6Sh9sjJrMkhp2tXP75Kko+eZVE2R6QhcKJLeXo2Hl6LBZlyPrFM00dU+J4t1PaJ1QeFaN
8jxkhdnYb9feJTZWjUHQtxjq1D11nIhhgM2r8ZMHF7on2o3dOQJzEcorqCPcjRR7sn8DdJGuoWBC
nAE0BhoVXcngpx1AieO6Xlt7QDJPvHdM6548zqHdBMyfhsPjuWVjt3GWrc2bfea7poVNdumeSOX2
exnBDSoLtNhgy699ffn7u22gTP1Idi0SgGL01DEdEziALVIYl0dn7evWBV5DWgZMHGmexmYCxcWD
blsAx/b9dV+3TnlaTNA0bUXxBh2q5tBx5UNnHKTO675uxbxqCbzDmpL9nKAIs8tnP7zLpKIbv33t
zPWt+7qLFHySDBLgOiRFiRe86LSLvgY947GXQkWxKqOThPjIDYF20f08Tj+v6paNueuYSYRkAgu2
ah1YjRH/kxndb5c/vrIH2Gi7umkFKaD6+iRySMQVxfQlTcL5QbNi2Bi3tRasa/xICeJ/Yuyo2XCG
uJa6FY1M4gpUqo19bCVBYCPsSgofoDKPnB8ZoHY3OQD9YnIf2gI+ri6OtB2Sir+dsHwgpLlySqwI
92iAzH7YeCdgvw0/QJKSpQ+Zp+CFeXlaVq7DNllSzK6I3NYjpz+3ejGyV9rNLSyh0t/zYLZ8nNem
xgr2EaUq1A9ybM5lY86pTsZXghpWH7cSJZKNI2CtEe/f+5XHHFy6oQAEuRtgob3lCSQKnxzLxB2u
e0nbzMi6q7oo5T45QYv6C7SFxricrnSBYrYfOtRneiDDeX/iHQOmlkfIBsWQGYs2khkrq9dG2Q1i
HJIUslJvacu9ePLLGkpX4ndSdz9NBkWC1AHlcibBg8Nyed2c2Lg7FTlFH4B4fqrBh9j/mRPaVvTg
+p27EZQrB4lNXqyToEoN+IInRmn2AkVY51TDS34jPlYWlQ28A/NJ5T4E207Yp+hvwYPos8pYFu6m
rClfL8fgWg+sIGd9FrZVjx6oEMoKmnWnmtVb2MS1jy9/f3eKy0WvQwP+eBIR1DsgpRIOD5XhtdkY
/pUN5A/j9d33RVhEEdzZ2dELhYpNhOwocZTzUEWQCHHczWzZWj+s6K47kCZY3xCUUYbyEdYo9XPI
NWTerpsD60iHcoZs/JGwY6JAyPdSQHarHl6I133dOtFJWkLFLqrwdUi5nYzynRPS8lts9JWhsQB3
l3/hyjq3QXWegf9DCBf4I577NC6oCyGRxE135Yjq6+Um1u41thc5+IO5mWBb8HN0ql+QX6zj0YGi
t7fkqCrIo+18MLHjRiF1OCRu8ODD6XvjLr6ySm2IHR+g2S59JzjK3v+WjtOXP4lEPKX+mQK5ZS28
Ng9WHKddqXQYZuzYQTPnL2bm+hfMHLKXy8O39vXl7+8CTVVEVhnIyP+7zy36kyeKW8fG5KwcDja4
zoMQv6NHQ4+LFV7hzP8QV/4ifCQ3CpQviBg95m6v7nz8l+u64/27OwbKyigek+CYsLy+Q3XZewKW
RV7jaxIyYofzVEuSz0T8LMoByP6qhsw1LBT84nUe5CbUf21KrLAWsyfArsjETyZY9wWFKO9XCRzi
xnn9cUgGNqwuSUKYQzhhcKx5Mu6RUSQxLSnbRV1yHXIvsIF1PBqbJO/c4Ij7THUPgVvQ5jUqePsA
8gIb6Z4PB4mHrjXRHAnENAxEfe780P2RCuhUvISN0sPGM/XDYcL3ran2sgg+Mk2gnmkJsiqAgc2Q
P0Vliav/HHr0KjAwmrHmWjKkCaGwl73CcHTYcYYKV5En2S7jEAbq081iBMf6/08ZGjzUJUDfh3k6
FTnXc/oKZl+/gwzAwyLoVBAcpF4E0mcRQgpA8i2K34dxj+aWn/GuOQ1Fv1HBcvjMgW+OSY3XMoTX
Ft+M+hf8hxcVBRBmkeEiR6/cKiKvNWq91OAsnAyZcMezCUEeWvj/DHIz2q8fUQ6NdgSSMEtVMiu2
FE3WGlyOhXe9TH0dkrTtxvOoobK+NFiX9WedTuUe6lntn6J1CFGpAD7PGxvqyrK0DdBqJYe2ykPx
igx6eCNTUL4gmqcP2dxexclZKMv/7hUe62hDeuNZ8j6/G00wPEE8yBwub9BrY2a/2RJT8q7l45mI
+hfX4585YhMEmEhf/lI0vwkWjSBo0O0vN/jhGY3uWBtFJ6JcqJHLVz7n+ZFm/lJDbtNjGQBbkIeb
7axFmLVhkBaeMP7Y9GcYFjk/08qAwKyQRpeenqH3OQAfk5G7/0ehd1nWH4W0tXXgbpVVCVywX+vR
g3v7krKnSzwD2xLtWoZsaKQ3fZI+Xnf/AWPXOQTuullPnxI+l3uSTeSG0OR7yTeLDx935z9o7MST
peZjYz5JlWbVz5QMPr2NVIBndzx2JKog49PJ3uy7jnOabqyOj4+R/4CzZT5MXS548zq6i8ZC2tbP
s8ESubz21r5ubRBEuV7jygzSg1nfPHlJLm7KjtEtTuDakC2T9W7/gbdDX3GeqbMBd+F+nDHlag6q
265zalRu9DmCJtbGxrPWleXv79oqVOH4/8PZtTRJanPLX0QECBBiW8+ufkx199TM2LMhPPZnAQIE
CCHBr79Zvpu23BQRtelFL1DpcaTzyJNZgsv2axYP6fd6DtJ+O6agpdndXqrPzfQ/2OxpzJsSTf/y
klGb+A81Z0rxzUTqHq2tIHWO2gYk9lbLFZaypQPtXAumaDLdgYH0IiYJmSXwN3m/ijASfzW+Sd5v
z2lpzZwrISviIm0qqBOacCz9rU4Uj3/lEEyyl9sDLB0A5wrQNKcTJDGrC5f+letHTyATB9falfNw
EyJfsQvyVRdiYcVcBDdTevR6XaXvEyR4t3jSuiNXsdnluU8Ot+ezsGAuTltEfj2HTVhdilnTt7pO
9HhE/B/nx/u+f13HD4fY5xn1gjbrLsJGFdjX0em1B7WUWaO8Wloix96nmZuqBhX3RVVZE+xkz1S2
6XwWs4NtcOZX4v6FbXfh2ryABFlCY/525X14rhkx28znyLvFPX1sK/kdpbBoZUsW7JJdt+rjknnF
hFYDtD0SlZt4Y/JCZY/xJBP+NIk49Xb5SAL2cN/+OM4BCMVBkShp8loDiPASXYnMycTUirUs7Y5r
8kOh6Jzz8gIufHr0GXq6pKXpQ1FJtrIzS6vlWDxLw4m2ES0uk5ewncnpc3flloziONyG6wrzS3bi
2n1BUx/pw/wSRT6ZHiYKSs6XkKG3c2XXFwZwQdqRSGVUg2z+optRHZWF1G082LV2g4WNcEHZIIMC
KQIc2ItPWORvyKhjyImZON/3Lei/7zpLLjBb0Kwz0WC9r/BTxm6j5zJrNxDH4Pvb31/YaleQjPmg
16hYge+PFCgDFQUn1rQbSeS2M+LX7UEWLN2FYAMxOkP/iPcXFQ9l0uzVnHb6QNXY0G4bQc1hOofC
Y+P/AMGbzV2tTIy68OupQdp4AizxnXdSN1sOBAsAOXO9hmJa2n/HzCEeENQlKAYunRqhdCpyGUZb
qBCn9HFubLnywi+dYcfc6WwiqNGB3x+MUmEOjpw6HzaThwD+9t4sfd+xdWOafsqTOXmXNQvPorc8
gkhC3611FnyOPcA2OFYuRmR1fRqEr1pVZXBsU6RuACeK2s5Tm6np0vSZaNCx/BZASkP/iABQCIFG
oOh+EZtCTDy7oKoYrdHcL8zXhWjrEYpLoqrCr8SCbZVB+eQxQMy9u2s1XRS24EFZN0MUfo3Ketp2
s/Cf2/jOmPY/GOwMTISxMjz8ikA9hVyhsOULtN6b327/+IUD7QqVFVFsoinoyFc2erN6oR7C122N
euG8Y6r+8/YgCxeOi7yWFfD4EJ0OIZQQgSrftv4zFHxfelR5HoOwvfMJc5HWlCNX0gLX8lpUHQTv
VCRk8IOU6RA+JGIO8pex0ry7B3vPqIu3NiFwFBA7Db+KkqdoCVNBdYDi2eyvvMdLZ9a5AwYKovx5
0vzvjGuSncGoF/8GVQHmfb+9J0vfd+6AqebCU2VVQNEX7z2kaH+CXGotJFo6VY7986Gvc9KG+dfJ
IhED3JGl24KWodoPQbqWqVuYgYuzZhyEj6Ye9YWCGb85ZGBI+Rn1QVuulEgWJuHirOmYAQagg/Sr
nufiuciyACUMMFzEchbf7toEV49M1mEaFyz1nhUQYbsCnhEYidaE7P+BLPw3zQJSnX87wFMgwSPs
lcGrQHW5fNTG4skC7U4hfuc1T8oXno9QJ8vhMcW7jA5s63PWpHs5zqN/msXc02NSIabUdSjaUzYg
jj5T2bfejuseYSHKjXqCPFTRtS2YkMdEHIusC5Gr4r2FnEgI3p+dHVC8/wlZrZ6s1DKWNv66YR8c
e4GCmMjLjL+rWNtnrcFA0cbN77e3ZMFvia+Dfvh4x3qthMc5fHhEPaSiO9D7f59GeHtArL2i5rOW
A1k6X44voaC5lOYq1Rfe2tmANDuEAnQXBVDXGuR0n5oqlvrf89E6DgMCnMOLmRp+uJL51xkY6lTQ
dLuZeCurtjQX5zaJZFAEbWXj14zp/ilKge3jQ2jOlq6iQZaGcO4UOhQzh3pq/Go4KUHAmUDVq2vY
tpNFcbi99wvvlIvtjlg2ty1vQVt6NUc+6t8ijvCnYyBvyMPVxoGF8+siudkIDb0yJt7bxGg9nSBQ
Vh8MOgXXcIoLR9hFcnc0Bnt1orpLFKrpVOTpK8+gNSYU109gVDncn1x19XemsiXGD+PhQvMi0Q/T
0ERAGkWhwTUZd4BJ396YpRVzLF4lkUc6CM+/q6rwnygb2SWPx2Qldv8HR/jJRemSlYqxsSEqIunb
RJJ6FgcPSPvhAdlVD3yePKrYF0JEPUEmL6T1k8DNGD9w8GK0fGuCNv5epBEAMHUWyWyrm1AqMFBP
MY+2skVLHuSlK8rYPgIsZ+CHxhbFI6/YRC+CjxblLObp/pGnVj7lOWgENzEdqxR+8hCX4QsIqoGe
2xk5GHkorkRpR/Tl1fEXzgbIrd1e3wXbchU4WNXzLgRy5T0jTcM3ErKNw5aaEAoc6CCb7iIDYNQl
YbxyIqIk2RbviNBb8aCiPDBHz/Pu9JlcnOjkVSh+Qvn0HWLUEbjsNZpYDlXvx2tZvqULwr2yUYiJ
0cuu3rvOxi8yqy50Yv53GZWXuVnl41jYDRejL8CAaKU3ZW9+nVTNIweI/ienok2/9K2y9yUZXKkk
JdpZVUPev2cyEY914sV/NJ6W9/lOLk4/G0rftyIU7xwqDTuO6Aus77Z66Dm/i1UEh+lapvvwUAO/
gEJtpMd3Tov0CzDkaADI+3h32yIW7lAXoc+bIix0x/m7yXULQUdImI3hD8lncO7ruQ/JeZqGnP1u
I9p1csUMF645F7Jv4GCYlPYCgzYQaMyaCnSVlem87r6gwiWUNcT6dMrj9I2WFY8fBSQRkXYddPC/
26u2YB8udyyBRqNJDE/fApp/Q+HQewY8gX8JorCCCoLMg7U8z+clSxpeV/DD5rOMeYk3e9U7GEHG
U9cqCMdCKdxUOT+QsPo9GsZD2aOecN+8HLv3hxHNu5AAea8hhfjYFWWNfo2hOymLWnkewje8Pc7C
AXAB59AZSebKkOYdUkskf5kGJMjfWjHRta6QpQGu6/lh3WSkvD7UU/oWMYhkbSTtoWfSFGj4uj2B
hQPgyvlMsZkB/LcSKtRF/mC4OagOeWqFbmdUrFdJPpemcR3+wzQgME4JNF/rdw1M8IOGb/js9fH7
7TksfdxxNqBFbOno4RXhoF/faR1JaBCNZMXZWPr69f8ffzqSndwDIdx7lGXFkw9P/yTT8nLfT3fO
6ZSg9wVkZv3fIpb1X9pnNj8GksH5uO/75N8/3iQQYCpQibpojph4J1I6Rk9pATTZygW18PS5ePKi
4FOTlj3/pqAFsgMmYt74ljWnRN/XnwZYkhtHTMNQjrEN3iirVbDBGrUQnKnDH3ctkQsq9z2/aGPP
y791gaHP8qrUp3V45wXhwscF/Jqparh3YaTPj0z2gdrMNFvNby/Y73+w423f4Pqcu/dMTSzYTlHZ
5lsZkrL4HkPZQ28G5Av7FUNb2GwXSg4uoCb3dMLeuh6qwHiXfoo4LL7O/lpr89IA1/9/sDXI7nYN
jj9500nQnboGfJVs9KMDciJrMNGFhyhwzBkCGnmaVJ33/k/vZjSLPc6TfZYMZHldkqtNz3h6aI2Z
Vyzk6t58Equ48HJRxy1i7DK8XDuGOnDyyU1GY/UiTPg4t95mjsC/GqYzxLahkkxXRl2apmP4E+lF
wOIWEmLoeAMDffsESaC/NOqSGyQSIc+jo8chwAt824g+P4ahSxoVVQMDU0sqXkmdB5euF2ojWnGB
5rb8Brz+t9ujfI6/ZqHLGdWzqErKoPD+hKIdFORBRLCDcv3XuAPpSA7uzq2PDNfWelO6TVPADYd0
zdP7/GSGbpUSncpCI28sXkF0GT/4AYQjahAkP7bJKuxlYQ3dUiU4cwfh1Un+C9D992Co2BYkxtne
L2V6KFrG7tsqt1gJCukGRKdYw8Try01BoEUe4FQAAAwUAa+9lQO4NJvr/z+YMrW6H3Mi7VMP5Po2
zeVzIqJ9Flm+r6NoZZDPnX4oDf57kIrRxsggz/6c0+wh9bxuM5hwW/XDlzStxUakzUrxYGn7nVvD
9KOdIt/mZ9J1Kdsb6bXizDpoGb+1XYMXdmVzrt/772URJuG/J6QGyLDX/WiQs2B2i+5Ju9O+f9dL
F7r8UDZQ4InzCvFrnmRYb8mVpAWiq+yv29a59NvdlGJrozrJSPFtgjRc+whoNgn2uvXKn3d93yU3
unaPMlLN4R+Bktm5pSDeex5CXTcrjt7CiXUra3yqUCjOsvoPIdN06wEZuG0k+CHQh/nY4XZbObML
R8mtrWX+QFXvDVDFRJP6Fs38UFgaeHeEHsHx9kItTcQ5rDyxEJkDiPGPpK/o3kYz3yqE49uyDX5C
EWuNKHBhv92CGi98Tvshj89+S1MwRLRXDcnSz+OV/VhaKOcJYzPJjUqK5g9Aqd6HIYsOKAsfWr3a
d7c0gHNg9RQ0A+hxonM00XfjJ0gcDxEkJpJWr+RsPn+FQ+q4rjlEO9GqqJo/mrwEZZEv/goD6P5t
NafNkfdTtFcJxO24rO0KEmHhRnRrbLVlfgXfpf7FevquuP/3FM5mKwR7KQj0gTRUgu47x261ra5n
bwJYh5wNG6K9yWUJBcIQLVCt/Xb7HC/N5fr/D09IPxW6lF1c/0IdHWHFlfzLdoXYNAzJfvTCV5vQ
3sddD3Jb570itmgKgxfmUXkx6be8TSC3NkeImu672uPrKfwwG2NT3mur819B2rxb0EfukvK+9jz8
esfkSeAFBrST/FduoUBo5zI8ey2YPG5vxIKlu7RGUdXUvc8tlNOiVo37uixy9a0csma8z9Tdmhev
Jyj7JNr7A9yfBG8GUIYBwwM+mHGlBLlg67Fj6yTTsgHxYnKWIJG3Ox/bER6o5N60sU2u7O6+lXIM
XlegL8o1sOu8gqDao7ZBH8DavVmc7hrArXhRG06JHfV0piBsgUxocSgT6Dvd/vjCIrl1LmVHfyQQ
Of7/p6nW40Mx6GbYNMHkr0GNlsZwjFoNJShx2yk6+xnjOzAg/t75wY8YLPvH25NYOKxuhYvHJaoz
vfDPFCj//gHdVGBgjoCMNyuGvDSD6/8/GDJYCT0PKY/oLAwaTemI3o6O+2Y7N2B2uz2HfyLqT/xA
t8BV+EHcRmzEcW3qhJ+Vraz5rhNoYL1aFtp23Ex9PtavNToU2per6mDzw7Q5jdmWctSpt1CpDpLf
UhXU4y8fzrhtdqMf58UPQHjn2QffuZrIWnJ3ackdr7WwQCHlyHScI7+awA0r9NNY3Mc8ykK3upL2
Q6ey0a//gLDqc41mOaAE+RrZ49JPd+6FmvhQ2i6qCSwlQbgDOkUVW/CaAsV5eyeXvu9cCMDJkdiK
IDrr1nxhU0NeYmH4isz1wsfdioo3KWQjp77+I4fO2BbMYn64SbPBv/OkuzUVU3shKUjqn/lkU/Ic
FSC5OnSkRwJx03pKr/VVf54iCd0yCtrLIJRka/Ko8rbcUF+9sCR+FjnobmrZPEkbP0Mf9blXa6HK
ggm7ZRU2o8lfTZM5gwgQ8W/iH+sCAMBAo6vhrn13CyvSsDEGxZw5R6HvH+gcBzvL6OX2x5d+/vU8
fLiBuqGgLDIdPG8jG+NveBkGSm/A7YGSc+jLrl2rCl6P6Sf3UOhYdlP6uFumafpTWCZQEgpQZMuL
TV1kZZk+5TQtUPsKbRa0ux4Uzvo8SWkV6uhzR4NX1FvrEXqempTkYe5nlV10DnLVFNwBUk92H7VR
0R7TAt2qb2MZetHXHm8QOftRnHXpppjbiVUbzqk8T17Yzd5OC8QEZtPGeQP6ay1Y+atpUAoFgs2e
a9qT4iBzLPlmhl5u8Q5C7qT+aSm36IxD7Kiu1ROdyvQYh+OUfB07n6uXdm5Cv9zGaVm3bx4b6uBL
kYHT9IDcOen+Zmmgyz9YSOpmn2UgLfvLdAXaOahXzkX6O489O7ADopQmCo8pJJAoZB9E2JFhJYxY
sg8nEpIEfmjL8/nPykCrNE/SS92NX/vBD8DJCFbBANRwvMgGqK50/soBXghd3NK/yq8QShbPyHgQ
P4IqEev7ExR36M/ODnM87kATL9N+z2jgN8i90C7c3T7dS7eac2Ua1dacdpw+FlMzvxgzhidiYr2/
/fUF23ErdgW0aoxfY16yitmpHvP5SzSo8GRjD6XB22P80xn+idm4VFHomQG7AVhjHv2yeCBSmQ01
7IBX7A1KtCc11n9yyh5EOH6baLC9VsIAIVhLVZJ/nNrPhnd8LJnMsuKy834W/syyx3xCPvaS2Cz3
qj1Do3x87JSq5IFCPqR7ylBZjCCDKhpWbEabTa9x00X9cyp6pKM9cEBmG0JxC+worwe1NRYwk29E
JfP0eFXQ7V8h3ZoUTxC3xLS/mbIupvI49RLKLXJQbP5WTHVpj/UgIYYagQ1Q/JlyS5rHPlcQ9aTW
EERZWZ8m3sHXCRTQNki+4LhlJizZVmiC3zHbBoDkfQkITv23r5u+BD5dFjZ9IDZJm7dMMH94N4OY
zYugI8KIrrdm+iXAp2S+zIM3d9+Y0P38W0cgZ/HCKtU2/1Og1vIiQN8Y2Eg3VZ83wJuXedt45wkc
Q97XnMRx9B52YHvcAyQhwjcZmDragu6GfIUWlSm38zQIvqV+TYJLbgAW+p57QgXPKYrb6bfWeH2F
JF6vyDbTfZEdY/BqoDAT0GFgJ4q/UOwdwT+za6FWzfZNn+r+GHMPgigpXJ5+2+hKl1/QboyytUau
2+5QB/NOXHmT+B9tydxuqMyUPpO+TcNnSfyRHUglw+7YAC/On0emcmiKiZBEwYMlEgJamAnEjRpb
Ra3YWKSH1H7E3cZOZVeK6YWPydg8N7MPlTgamiE7aiWF/HtuE3AN7qPSjP2xCpAP75s0Fc/a81HX
AH+I7v3tACErpGEhVdJkv5pu8mOwn5oZSnlZVZTsEFZagHGgZlmk9m1mIzlvIAs/igtkr8P4LTYG
PZnbZiyn8XXM4wR5MogbMKwjheZ682c3Ar+/AQ4G7a3JkKbJ/yBYQfibics4fJx4Wv7COdLZcdA8
8c9jVtB5OOB0jqH6Xea6iX6UeV3OxyLgidlOmbqS87cybS0eU0miyyDTINuFE0R1dn7VZWJ/lST1
j8yoQJ4KH6lmZCBS4BiQlwA7OYCZNgg2VVUNQmybIPe6x34CDNyiDjpus5yP3WNJe88eMh2g+tqD
Su5rGE8j+y3kPh121HLmHfK4yegDkpqwuVp6s/zBE4i77BoPAOAd40KRfRMOAMgbhXbPAw1lL+VG
IlrYc5Wp+ABmHg7oIE3a8mQqqdgj4PTDvFPQvtRPbRG1/ZHKNiL7OJhY91T1RXuhHJosCPO4+FPh
sTZvSBzmoM1BPe56oIZR00cL9LZ+TFhtfLuJIQ4Coicyp6AFrlvavsi0q7nZsKQj4N4k1ou7J1ga
dGlw6lrynk2hNG9QfAz9FJdAqpGnKCDCq7d5HvnfGLgN8B/t6TGzG5KMaPejtiXZIWg8+keVjWP1
ksQka7+JuI3TXdnpVH+RdTVUXz0S4UWvI8A8zlU7SvIFfv2cfu18SCkeSyTV+59KTq0YN+OU1+bv
KiRVfqmlmeZH9OAG8aZIWBUfYwCIvD3HApNdXuVheawgNEhB+9VK1GVCNNftYVK0ePSzEs12Kg45
9O4iw7MHETS0OcVzhRMFYc6g/zsV7eA9WiBfm41sQYSSb/qqNfnjnPmh96oTsFM8NLJs2uKAXHDe
/049NYgLmqyKAZcRYd+yKhx/QzdUkhUbI7XKdtCA12oXBOiLB195qzWu1KFAgu8w5tBUKqCePldr
KdiFp9ilCzRJZkPC8/4MCUrU2miuBIRgQHr69+2Hcun710f6oyNLY6+pB9+7CDSBDU91FeDsEtsl
2X2ZK5cckAe0VMay4ByDGxLVobopySPaKLJ0xZ34p4z72VvreMiiM1UCT6J+8puy3xCgSLe8uPKX
49SkoAPR+UMUgZYO16reSJP8VYT6IS/lkxevtbIuuTSOexhlwu/w0NtzFCAhgSyOt5lKMF8N2t6Z
VHFhHp0mhfJoPp91wdNvuNdZtcPrE6wph9LP4wwX44FHHyTKuhzP6MhncPJztVMVM7va193JivHr
7fO24Ej/B+sRg84t4kX9xIIKShKp/cbAotJB/Ovqj/GII8OpvzQEfsrtARe2xoV/SK5TWiKzCbrx
ju1pgjuDDGbao/FsWHGXF5bORYAUZG6ILYvxPM/M3yZ1vCuGSh/A+bdLfW8t2391HT855i70o+6C
lPu5tJcIvEpQrclANcysz45G9PyNV8lfNkleby/awq0QOLdCxOrc5p3QZzYOsqMbCiHzq/EytNus
7MvSQbgO/eHiqTGLMDS9/+j7xZm3estk9BQJVPV1Lh+v9D2DBpFOD0/99pyWDoJzTcgB/M1K++O5
67NyLyfwZ2RZKTalTVeSQUvgCJemCt1zddYOIG+lNQIODR2Y/YTuOVrV3YHn8TOJ9bTrJllsqpy9
VnBgt7fntrSYTg5NhLU3VUCWfYH7ltaH0MNusU3mNW30oCR6lc643u2MGJJH6clmJKo20Kfvg7U+
wqUD40aMcSW9TPTVE/EDI45ZOGX5KcyTao39cGltXU6rGu5nIxIbPEYq3k+F+QIU1KsOyNaw+Pmf
eE5burFo1klIuVZgXVhXl9kKWcNx9qRfPXEcUhBZl5CkzXzwzePc0Dq+RDN7KVMMlzb5X7e3csHM
XYLDok1LPUzXlUwCxHBjgJi4xosSb2gZBz9DORczQkLetStnZ2HrXFpDyTMI2HEWoFQi/GLLcwAs
d0FTAEB0e0ZLAziXSZF4Y4UMhb5oZJG9DTJVFGmnAMS0933/Ou6Hm0RAvBW56WmGYeM3Zz04exHB
rYnkLR0B59rowAg7iIyCqSjJ8oRtoBVLxMOoE5pCwrIaI3vKsqZEn7FvTB//VjRtNRZAdzHR3Veb
c0mtWFkBJCyS8WzU7O8nENXtWN9AeTld5TpfuBxdrkM0JM1+zmaDPHPVVwjHS8BGkDyI5378K0mT
rF3xN5eOt3NR1CxAQB3U+pxZBuVXb6ieGaRNNgP6N7bIUVRPQTKOK77n54MRl/2QzONoeR3UT7qF
yrdGx2ABt6/r6nKL1r7XUUYrA32+fMTlQORdFTZ+i7eFlS3waTTdZmaQ2xxAk5UzsHD/EVdYWAgw
H7ZQWH/8R8aOg1rx2phIqX9GfgGtVflDZ6CdO4v0Jcialezz56YLbsB/m1aU1chccdudMwA0pq2Y
PRFu82lO55UBPs9xktS5G2qlvVyyQDypa0XDjxCRYocmxFOoM6FgBk6VNpT6cM9NQVLnpqhbNOlG
Y1c8oVpG+VZIUdhdPPbJ77e//7kjiGbXfy+X6Wg5Jl0xnKUIZsToqc4S0GQTHSOxYAjJivHQsJk3
a1XKT/eHJq6ID+PKz+eYixP3bfdAKxAnd+ieu+dlADHI9Ur8cLFS1DfnwXjjCezSaleXLD6OzerF
uvDb3VK37CNJRpboUyERsWFb2j3JoExweyuWvn69Ej78dpmCZbCPp+IE1tbvdQhP8qpjeN+3HavQ
adjyYTDFicSeORYV1iUc11opPj1DWHTHIljbtma0Q3GC3mOdPZkYNKRIbVQ2k2arUeKR/pbPSGKs
LNSndyTGc2yiSBo1UCvNsa6Do4TOo++xB5XUrz2ygcOgv963Zo5pFEWUBSDk0w/EK5vhIMO5K4+p
8TX/7fYAS+tG/r3hUT4ELYMDcwKjVPRN9YAqUWTJ95ON0Zh/RQvfHmfpYDmutqas9Nsamz+B4WmP
PtgO+R7IVN73ded5FIGvIuiV6wfglJAVzwRJ5KH38mllGz59qChKU/9eJRDhKfBlW/R/QZGLI0IY
p31BrX0IfNCM3J7D0hjXu/6D6U1Fm+WElmijbpriIDrwCXVwj5W8r5cJs3CMm/Ikh8CUHY9I33no
zrfV3KAaBuXV+7bBrU6rkRLAiKrxYRKotjEzIW24hqlbWh7HwCUgxaPPoHuGAJGc2ezl2yuzS0kQ
WNzegIUj6nb66dogaCjn8SQHFPPNAHeksfc1kWLxHUtGBYl1cRTj9xue/4S4T4MgXVzu++mOFRdJ
AuFE9AufJgjUb6YWZAVJh/LjfV93bLcmpGQ5C/QDDQLyA/oIEaQ+FeHf7/u8Y7x+NjcmQjPfA4vm
P3QDmEwOoo37jqRbNTWzaEO0uNuTEOY3QiEbEqfRz9s/fOHudIulfG5qVZF2fFAeMqhTUCJMi/yp
2octWCniYUQK6PZIC4ffbXbsmkbHogCcmyOf/sRR9PjCgP3bhN19QEyauBlzaqzy6n5GjcjK38Ek
yo7DAMWu279/wbSIY7yTTizrgK89df9E5BDj2pfeqlDI0j5cR/1wc+pUcDXE/XjSVfXeEfRQ87DL
j5ntwCrd9fe5L8Qx4Cxuu7QpvPlECTK9PATvU1q2K0CJBXeCOAaM7pI8ioE5AeqPguyN6O00+ueO
zUcGISpr1xD2SxvhmDIgMCgVqsoCEFGIHRgncMd18vW+XXYMmVdtlcwFD558CN7yZEJfGJdrajAL
v9zNgCNJwYMQTXwPyNlNG6AH/W08ql93/XI3261iIjuNGOfEm1n0R43+suAp5pBxX4l0l3698/QW
Ffg2EhObE2uhwLjlfqnj3Yji+oobt/T9q2l8NAFIXQZjNRlYL6RgeG2/6fbeoMBNa5PWinjMNF4X
kBIAYC7UIfbqNe2wBet1+xqRss55jrr7CVn67ijRDfqSDZLuTQDa8Txsy/vuILedkYxJoTp/NCeq
gA3QBKLiCdUr679wQbspbDBAJmEzYP2hP+I/EdTcn/WAiLKfgRW+74w6pku6HGlbz1fQPkjbrUlK
f9eYtf7VpfPjmK4YgixEOQWMUzpQwQzdvoYoaEfFPmhnyN+3Z7Cw024uupu1yNJxMCfDwe6FVD4y
Z9+ATfvu+WvVioV5uJln04FPJoUE4QkZYPKQ6TjZ+AmIlW5PgMGa/lNLAtekY8W+ySFSL8xwuibT
6xrQORRgJpscmFdcZpJtUTA/3h5qaSKOQRvVg+a9M/oEGsbqGY1dwcaYaU1Nb+nrznuMsyRRasnt
SbeTBE0lF4e8KsL7vBVXHMEPC/SJhXaAegpUZiEWDgwk5DPiIrncXpwFa3MVc9TQ+4ymgzr5k6le
eSUgI3HtGKN2qFZ83qWz6jzIwD5ZORmfv0gPlDgCXEiIQNKHVifmOBTgl709k6VhHKNWg0d0ADM4
+aDtP8kyoN8V1WxXlJ06tvJKBXV7oGuk+tnRdQy8jsIszmM8QCKu/eSpgyjTF78dbbpBHqOsttDX
Q0t3jaTyXiapLt+8zKq1rNLn+/UfYYSIir6QvDOnusHVy5Hl22Rt/b3p6mbFMpdGuFrsh/ePh4VM
6ACsygYkWhdmoVttmrrdjyIDJ/7tJfx8r/4jg0DClhADYcaTkWDryDL9FdXQK+0Ie8kR263M5HPT
pG7uGC5f1gy+HE8ERP7PKCeN42Zu1xlzl77vmH4E1McUGTwjGa27xzqEyrvnr8WhS0t0HfTDNkCP
OYkkmh9PdW+ng5zH/PiPH1ij1v4y27Vk39JuO644gi6ge/wYu82QsdySTvR7MDyXu1j42coFvDSG
cwHIfMp1PM/qVKSjfAbb1+sUDPGX3IgV018awDF9UdCwYSnpi43S/GdGAUiLR1ZtR1r7u/tOrGP0
ETCgnsxBWWSaqthnbNCHus36nW/xJIKiaQ3JsTAVV/WgK32Z2kKpE8jsgC2rFdvrUVWnvgVY5fZU
Pn960TD975MlgMpLulYPp5qh8aEbILCSRXjd0SE0bxNFT3nX8316/dftARfshDlvvewTrwG7pDpF
4Sy2JCE/SDGuUWss2Am7/v+DnWhUIAbhNwZQWDIDXFVXGxphYziUmfbxOv/60iSuG/ZxnGgwGUH5
5iQ9z4D1NS73MS/XKtRLs3CsnUDfzWsmoh8KpM1AFc3UQ90lIJaVkOoMEQ5ebm/F0t475s6slQVa
NKYno9A50cgnGYwHPo7fmk5vAyneZ9q83h5qacEcq5+ER/IxHvAUD/wHsoHTNoxXm+OWPu5YPCoT
s+Vxo068B9sa92ugOlPgae776Y6xF1KEFcTkkaNuoHrVgaHpOEPm+76vuzQifumH0AUocFv5TVVt
umvuvojGNfdkYWlcChGDthwIW9TjaaKR+pLFgXgcbXEXGhTE5o4t120bAFJ/jW7YhG3tsPANB1Hg
7YVfuP1ckQMAHCJV5yUWnkO/tAZObws4U7O30xq4ZWl1HDMG07HvleDBQsfD+FXMoKqy1zzvfT//
OuiHO2KCEnwy5hMWB+sPPDGQDPu6Auazyju6vz3G0gT+j7MraY4bZ5a/iBFcQBC89ipZltWSpbat
C0Iaz3ABNxBcAP76l/S7aDBi84u+KhREA6gqAFVZmZYHgyuYe9A0RSsFqmW8AUDb8dYIgZe+7du/
P59yF7Rpt6LBtYyNLd2JMfrruh9uuSwbIQPZCH+4dSM8ZdpIT3sj3LUAuvTTLZdN+NQmxkgsPUUH
1wbCaOmmjLvvV/12W4sAgR9SZ5k0tyCWJPusw9EI+du/L398IfbbUgRIUyIDV/ez1Ywy30KNE6ir
SjlbiZ6AHxG7NqzZ5Ck0872EMfStbcBhDEr/REU36CNurrNMmzsFTQhJFXowScQ1OWyo9H807hrD
9+yf/310UZsxRZkyiqKuwm/POvgSG8AyUbIU1h9V8VWZRWpLEZQ1pOAGb96Iuva6nQ+lg73OkQO/
vM9LU7A8129KVeHeYG6ljNB30IUb4cbptlJZtrIDn79MKbX8t260h8IeErvQd3/1SVK/8bby1A5I
XYZ+qoknN7zwo2nbKz11WycOyr+vm5vl3OjVBJ4eZCbHHpX8rTuyYGucfNgN4SrGecHDbR4VUnXc
aYWfoeo3pK9gMik3WmMRL09g4es2ZwpzAd3viskAgICmH4KaaLcHE74/rWzNgpPbTCm1Ayi7AIfC
sey9B9ZkNzLwt3QAENfw/HB5DktjWGcz5NDDJnAkVojPzFdZU/1iuLc8EjE8Qhehfrw8zPy5T1zR
ZkmRfgj8kIrNMWuiaEMa9w09VZCrJ2X1pcnx7GrgoStjLdxXbcIUAemROJ64OSZD9iAIRJ1Rz0mQ
GkTfF5DNwd8dZGUvT2tpqNkyPhzeoBTy0F9MzVFJsfcd70G6oFBAuajPwueUR4euXSMiWTI2KxKQ
MWMpukTMkTN4i8mhatOi4eryPBbCjM2j4kslTFpMPN0kFQ+2igedD+XWqN1pL2nG4+VRlqZgOXwS
AMqui875OnPSHqTj/43buLry49ZhzvJpmoiHj0OKT85n+U+c6WtqUAvma2PKeBVOXMg+AHY2pl9J
+Jz1/XeDFpMBxLcT6N0uL9CCM9rgMj8Ug2rAIXr0Qc+wYWV4V3fkLutRyXC8NebVpUHmOX6wWRA8
mtZRDmxUFk8s0y9jPe5EE35dd4uFjbapVAxBu3wY1t5RBvSVZnimRMF1pOk4cGcb/vD7a+IBkAU+
1CMrK7CsuVkMNY0M9edwGzpxehU+G8NYrg3pQsZANoDXdTR890v6PDVr3rZkTbYr55JWWgYdhAf0
jgjxPBebSfxexOWvyB9WfHppE6yDvY/apqr10N6UA2qScqxhRAldyc8v3BpsUvkx5h74FGh+I8rx
4CMppyb6RIU4ZFD3ZdnwWLLqzpmGlVNqaTjLuRNeQqhFNT4wWQYAsD/PmNoHX63zCw0iaC4LnxtE
3ujKgtx/OOeF7vqW8Tq/8b1q2PEs/f0/9Gcs7IxNj0Ijg1b4xkOoQtv1E+dJ9OAwOWwvB5Glr1v+
3fdSE2LK8h7oy0cfuPSfMfD+Py9//PO2RUptjFmCrn7RtGl5L4V39EMgVAFYoXtI3csNw3aQNH8G
cV2+QSqq3YHibat79a6N9m/0sFpMXjivbJYU4fuTE+FydC9EBEoB8MtsIWYKPG5TBSuQkKUhLP/3
BUtcji6Tr1CrHWa5ROS4IU6w7dwo319ezIVIbGPSjIpAgFjT4r7XhdqkwHT98JuWQwDQ48luijjo
Fa4byYoFSRTHLY3S5D6r+3dfTeYX8oZmV5XJK7gOzK/LoyzENZv6Q6qQO+A2KTGfaifFsO9D1AMY
pIG2XYiEyQCKqZX4s7Q7VkBAPzX4ZGYCgcSb0ueMo719nMZglzbZ78uTWbja2cg1AUxQzhxd3o8h
VIiYGzq/knoqgkNVjPQVbfn1Y9sF4Z0TQVxzxSAWZmUj2kaIbWkoQgp0EUDSVDgQgy8dNGay6lqz
tqFsSUcbSHL7yT0ylBC6UpRC3KvMN7F/benGhrIlDpJxKehi70uBhBYvxnoLfiZ2RLIlX7l3L3iO
DWjzOyJmMhaUh0EgfQTBwC1yTsiwtznfNxV9vmwCS9thhYAeBNxoj+HYfSViECRM6j1JyZcwB7zk
8ggLHmOD2nrtFnEMPa17KLUOmyx2evBagCcJscDbAgwVBPsqb3q2cozOP/yTV5gNczN5qz2XjtiZ
QAN1TGv0Pm4Hr6XseHk+S/ti3fCpShh+NRX30H9GMzlHWbaksZ9u26KOvwSuBxb7yyMtrZwdAHQb
Twqucp9PHUYB1DzRzwrVtk1PAqgpea7v+FdBD6mNfWN1Hsuk46D6yHzQvIATBVzRnni6PJMFK7PB
b7IU2uvQhw392hD3WVmjHYbV+q1pwWZ5eYiFfbdbvXVeUK+korwRUX47qFrjOghSicsfX/r9sy18
uI+DOTYyCRCy6Wb06pMvoAPHBvLUkNXTfunnzyN/GCFLwiJCUWvE65R4/wDJMGyD0l0D9y7YrA2A
g36aB8qOuLgRbfrKxwg8YMNBQFamEGs0pUsTsC78CmJIM0N7gy1OuffWm8EBa08Xies6qqiNf5Ma
RB+GBcUNBc+WR2pw9uTpy+X9XVofy6czrWPiCa+4gUbm3qfDjcizB1axm9pfI6L4vE2Qgvnr3zss
cJ7XPs7Zr4KMuzFD2TrLmq88RMMy7v1604LiJe3b+7wzb8DPiutM10bEgQGhCZIunB17qrtnV4yP
ddNET7FP/r68eAs7bwPi0FgJCEwuixsDtR+8V1q9aYr6fN3H59j4wS8EhIpQDYzx83Hhzm9x0Ypv
Jszhuq9bfg2AZjQ4+Z/F4ZBFNQQVzcpdU6VdiBqu5dNJNqW9Hhh+O0R9wm1Pih4gstbfphq8qNfN
YN6UD+sj2YD3h8FlZKOkR6GyhReCByu67uuWU4vCS3PF5q/TbkbxQbLlf+jWW1of/9+/HYo1KSi5
fYSMBDCxDQA907bOBrVtwN+4uzyDBc+226ddz2nLygNEBe3hBXRNkGrKw+cc4Mq8WMMKLTmA5dlu
wrtRQEARlTUxmQ1uhDg7hzXg+OerFNqt0kq0fuoj3mEGDbgrWIHzn8wFks5HH8vlVVoaY34gfLAi
cAtlExq2MAalor5Bn9tvlmu+6yG6crg8xOeLFNpd0lI5WVZAyB7nwxSFd+iFpbcNADBX3cpCG9OG
FgaQYIG87Uiq4nkW7mARP9civG0Aors8g6VFmv/+YZFUXhctA20YXK0EPiGrkmHPVRXucmb4irku
jTGv3ocxiIqhP9qQChuR8OivMiUgqtOlCsddB0quNem8pWEsv/YVbauIppgKB2vcV+j2/mTSG76F
QO2uBKalISznLrymbh0InB48iB4EQ79tZbXz0jWw1qfmFBL7NM0l7/gIuuB3T0PYWXKPH6MG3COX
t/rTqBHCm/69DUEHrRxRTua9IGAbA6tgfozaMDiyoez2EkT71zgFxrH8Lp5CgdZzqt+pj56cYBZp
NqRYow5eWCMbS84LD06ncvEDyctgQ6MCdIlgB7wmZuC3z2v3wVRbsPOUw5A7r4HJ5cFQoHVGaMfe
MG+6Kj+NISyPc0FF5vWqGN/dxA92JETedYAO2eU9/nNx/M9LEV+3fC3T6OgS0vF+9C0Zt35SHfBP
3qYVbKtL+VK1AMMMcO+kcvcBITunN78pXXunevPd8rPhLR9kPSuK3h3Cd+4A3Q92Co+SfRqDzmR0
HyCKtY/67CY3xbYAk4QGednlaX/ql5iQ5Zd1TtzRSK8+yzbv0AeZOnQ6lKUvf8o6TqsrDdu6UFM0
XldBGdKXIU3DfBt5VatRuujqlc37NFmOWVhHbj+5UQkuvPjFIfTuz0M8zPAYV9EBAe2hJdD3EOmN
uE67IAzsQ7jOE/A/EownIeO3MWkd7pCtX1N//TQPh69bYSAgSQCx34S9jFOlor8VDpTh18j7KD80
UFb0QCqtRjEVhwJcWeYni4cxvrlsDp9HusA+lgloMalpnOyv3pN7iuJMGXb7AuU50IFeczRjdlag
SIWK3UYm+V/pEO3+0KKgHJTFHshrr9PbwRhWpMhUxKtk1OTFVUZskQk4dwHC3eU1+jyOBjY5CWdh
ql3IMrw0BRbFl8gqDxO/5oqNX26FgZZIt+k0upT6JnxLgULdlGgDWHH2pV9uOXupVQMNU398kVVz
N6AuveHmyuMliC0fD3tRqGQaxpeUgyZoSNx6mydyLfm19NMtD5cavPcOesNetNcPO+aSh1BPVykA
hoGNJq+bxEezcD++tKr73jXtGeQeZKNd/2gccByKHNjZML1Kpxaj2e4NXbGkxMX6XMUCHNGp40xq
GztZ/XaVfdo4cpTZSvQS0fglCVJvm1IOufVsTVfw8/MisHHkQwuocjSpctcBIPXcKSiZRjiTj538
57pfb7muMzWeoUNW7koITm6nOCnaje/h8nvd561TvhsUyptFid/vRLcNCHAf8naVfH4hcDPLeUF1
UbdNLsvdxLybUifNtuZls2E8DvaQTNsFfh/cAwu89ppdcApm+fPk9Wk+ORiv8QioWhy/vWM0vNLl
mOXQrGx5i3ajcgcm/b2J6xvdrt06ln645c0Vg2ILZB/KXeaBRdqVfwWGrVj/goHasHHP8Ys8BNny
y9hEwRfw5aSbOHQB8CFIql22oc9zd2FgY8dZ0uRD25TRe22CEW9W4jqRrLYgvEaLaUhqMK9v806h
3QJM2bySyRavw7zst7guNEF+0OUU0DVI3tKErZTYVEUFBaNZuRtkvItYcHCSgxsGK3Nd+rp1WoMc
ezCQ2Cl2xB842l0Gkp9A2qBPedu7zu7ygi6Yg61NWRMpGi9Ggw36CMRB5yL8AUDpdE3hFLs1j/rh
ZeKpUdagQi92iSTYJBKDwX/iTwArr9xoltbIcpSyoAEHlWCxK6Ms/NbkYtgR04VATvXjyr1s0eQs
j8m9yiPaYcm5BZUlmmoSgd7DYDP1cVxvW6/IZHkXOU7TQLk6bYup2Sa1mSCoZYgTNltRVgO7crts
mLfbJUhkJjl5Ico0frlp5BT129hVhXu+yiBsrDfxPGQax5K9gEQfcIqyjL9XCWcrz/kFc7MB3iUL
BjQeDMm5VhCHpyE6D0D2/vd1P91yGHD3x1INeXvmXJYROAVGfo8zJ7iqfzdEmPi3NZsCtSzlR+Iv
1xFOfKBirN3kxqTuTB8/hAUpbqrQGLqCz5ujyH+fpQGxjrRO+0EdeH14pk3xlBDkZSHWdpryptk4
1DyX4xopw5KF27Dybsy6hKS9fKtU/0034YbhwdskxT6T1R2EOjcRHsVoikQRaQXIvnBcU2tuvu9C
ygY8HG8lBfYQF9ajHss7mrBbKOac5hdjIMlKQXXe/k/W0cacc+NSptFj/eYac0eb6Z6BJibyMkiD
y5UhlszaCkNxp0FSB8c5QwSi3HS1iyShWG2xX/q6FYBcBv1SyJ7gEpPxIUV4wZt+GyVV2a8Rmy+M
YAOmfVgY64BiPQu/HNNt5gWD2hR+v5bh+TxJAHKqf3sOi1gKouPOeUH2KPoGcBvdlIbUu9KE/1Cd
8q0/4R1vGNRHYrXazvAHCvTJzofzdD8cP4mbIA0G9dQdN0Dk8zMknflDCokIhB2n7KK4BQQdydFs
Z9At2Za7yIcA39uoASgJsdqj13l3fddM7SuYNo33Pg4V7TYRZ+SnEn7qJJu6ClSYb+rJiUWAJFE5
sG/aj31R7goFZRCBXoC2Kn/FLEHj0t7xq6zWN2xgJPseCWnAi8zbnCavM6kXnExPcY2+B1SHY7lx
kD5Bp3BqKNdirQK9FFasmysFqwipqxABnlVf87THqQ/XS2cqGdKiqrTe9LxgVTZsk/lsAFsD9CEQ
XOINmGbNJnRWe3YXjn5iecXkI2i1JmAvaBb95jXRLYLUPQ38lQi1EDVsFsCGJhmZgT/n0TXHqRD0
bpSO2kOy3hxQnFwZZWGJbHBmCV2dZACk+OyXvQM9MhAddXX4etV5aFMADgmgBvip4xmX4/jQDq3Z
jOCTX4l5C+tv96OotKSj1CF/GcZCvxZopnG+q6GLTbrJoRlirsvK2G0pZQQdnrZIkrPrQSa4cKB0
HQL0cXmFluZgXeBrCspeYBecF3RrNfXJnTrBnlswwkf/NKZ114iJF1wutE67pG3ryhmL7LXW9Nbt
/6pwdDdOffyTW2ZreP6lIGs5NulAxOLymL6obDxkevjOFOrQPQTCU3ieQinlwOP8QPnaU3JpWtap
Z/I8D1MwfJ6BBbjldfO1YuP3KSpOrM0PfanXnllL41iePsqAQI/G9GcVeP+omn4NKbIeofeQjNWp
SK7qeQkDu+0CFQBaOVxm51kZxUzQI2igYLi7bGkLjm43W+DVqQcddu5LEbfpxifAmhjCni9/fMGM
iW3GeUhBq17Fr20S3Jkk+3v+dDNcVW7Fwlj3ajpB6EllnL26sj762eOcnG69K69ndocFhQw0ZItE
/MobdiBZBqWgkf0OS3aa0tW8/tLyz3//cBMYi7DDATyGZ+A4I/9vXNZNeAPxADSEXd6ChQutjVSv
B6ldQA5wXFT0SdPgbvbxwhsPXeZ8Q48hdNTXhlrYbRuOLmsDxa2o12d/guDdJuedKNFUXED/7Hts
QP1zvG5K1prFZkxZ4wfjuXAGSORFX2cVmtzRD9UQ38yvj17JldVb2B4bm55Rl7FeEn12Jdj7K5cj
pbKa11/aGisu8jJG2bhw9JmxYfodObV+d8N0DO4Aexn5Fkof7AU9GfNSQmNNXndu2fD0LDZIyI9j
9Bq5QmwiJ2o2eQXAyOW9WbqdWCFRGpIO2dCQ15j1hyqCVDg47VnZ/2yl+8/lIRairg1JJ01PK8h4
6bOW4EADv/bUln9qeR6QeWnRrqSIFk4tG4XOGa28qGqD1/nUmgO8yFEcEc7UH6u2PuY99Dx0SA6N
WksTLE3MipZMjoR2/ei+lnz4BtHGndT0OTDll3liST+tuM+CTdvAdDAJuRAidcdzMjkJ+GtqZ6uV
XuPQWDAAG5NOzDgrErbxeXIC9LuhFb+v73QF9YbUX5nAQl0cAnj/Dpo84AZqfEV89jT0aGFk6N37
CYWlhyELvvgQnJN5/aULc/Anl+XB53KlpLw0N+u6JCAhkokG46qhPQjX3SmXfEnC+pVc1bUUBjY0
fUxVV2RjMZyHLD7XuRQb6UZXcXvj49a1SGmgnSOH9WeXATbc+uIhrUW8cbV+u+yZS5ZlOb/Xqihy
+no4d0nholjjq5tMedV1d2Ibfw78XFi4aKM8e0VVQkKxfEa9/Wk+jy//+oXdtRHoY4PXdV0l3Vlq
cUCR49tcEVVl+GRQs1wJjwsrZEPQSa1qIkikzi6R/V0q3OIJafo1TNJCyLJVxnSLEyPyBDsrTXZN
WG3LtoRS6nzJNsEuzIpDGTS/cAE4XF6xpdnMF4EPlxf0htahmProHDhFs8lcIJITI98vf3whGtqA
dI+ovKpDT501kWefhH/Pjs1C8ND7Xfg/JBmXJmE5NcBURZVyql4zTV99Oppd4ALXeHkSC1ciG5HO
qGC+GWR4hlwyGJxE3LU/m8RJfvixo7eXx/h0Aiy0EWLMb5xwTAh766jTbkIGtRzodq/x0X+6Dfj6
/PcPe+wG0AMPfCd6K+uAH5OClpC0Mn76VERh+hRBF/QHAFJ0JYJ8ul4YbfbNj6NBfziOgW56FKnn
HpJQ1Icxz5JD7oxrytx/Yul/km8Yw7Ja1GC5Vw4xe2ROnpozp+mQe5sAqomp2oyhkeILmsP68Bfq
XBytvESz7NZ1lOy/QYBX4pWq0Igr9LbOJ823csrA8bjJUsX0kZGwQmFsbAs0+vnQKw7OMgCuf8e8
xqTv4EYIIGbJIi2pPjjGg8DcdUYwG8eHhVM5lTOLhHni0q/mdvAc6jhNbWK6Um1asjLLTZwwHlXp
huQ3SJqq4JG4XZP5UM41XbeGB10yNes+LMSgx1pF+kmG/XdVQPlAsrzdZ36483BV3lbcLVZms2Rn
1lFInCnhvqeit1bgXpUDaZQ06MqMuzUq9c+hg7Ay6ywE/28wMjaZp/nqOLrZDcepe2uM6x9UXOQb
OZB7DgK2Bne8iUj9FXjofA/5rhWD+PQ0Y8SGo8mUog+ZKQ0aaB0osU84NLSrPa7iefLCe+7otwnQ
g2tuRhhtfuJ8ML8egAPlRC15E+D/3rogJC4ciMRmeXuSY7xGA/S5DRIbiSYgLwXt5rh7SYoQpBCg
wYeWG55Ol13oc5sgNggNAnBNx1BSfQMlzwhsBqDbfuPvhypbqZst/Xwr8Lh57E8kqMK3EdyKfMsm
2TXfI3BbuFfuwjzwh11oqynyvWlCrM6cbqsiiaR5wSX6KH2zL1i/ll9bmogVC2qGjEgxdfEjz2P2
bEyi601FeLZSi13aCCsO9PWIz/YheZOAHm715Pw2SRTgBRQUVx2ZxMalZUUOyfiszB65cvP3Pxw8
ykn7lQT00vJYrp8x6KIPSpkn4uE+seFj3/c7b/IKs+LbCwPY2DTil6KE6Ad7AwdB+7UzrL+Rqk7O
l/1gIXLYWLS+R+kl6gp1N/YJZO/9KFG7zKB86CZRFm+C9WTBp/dVRmxUmnRNmMcBc05IhRRbgzIo
pM3DvV9jMOOBrJs6idpAxnwbkVWdjqXFs64YKMqwGKmp6E2n7aCf24aBZ8t109X39efHGGGWm+eo
4umRavEWk0Ju+mb8FnGRbwC2oFskiU8zV+jlnVpav3mKH/wdIOC6KLTHT+ieVRshBCgTh2/cn8Yt
m3vspsRsdNneTzi7VzxnwTdtOJtMisGFPheGTEL3xYV06qNhpj45E9RgLs9qaYMs93c1mzIDcv7H
um2bZ1aX6fOkAdm97uvWyY+ujXGsEz95dBGwgr0cMiruOhAziN3lAZbcx/J+NP+0OQP3yBsF2SEa
f1qkW+XcL90497TXa6rBC6tkY9qoKCL4Z8be/lDzIxzQr8Yp+ebyJBa22UazkZ51kP3S3Z2PjrLu
C4O0xBfScqQJQaEZOYfLoyzNwXpb1JEXJCIWPeRyXchvbBTaDpy9jHMyrSQ7FzbDZkXtGxqNEUAK
TzKp2r009DWjqOWX3Hc3lbyqR5Shcmn5YTkIqTlPnxKuzK0ft/l73K6yIyztxbx6H7y8JppyL4r4
YzYBbONua89NKqgLgS+OebcpyeM15/40IY15WOd6kvgudUdePGL31QH0cfc9O0Glst38Ccku8obb
oVujaV/afcvPVcxKR/d98ejnQEeCVEDjgAyQtqtWNn9p4SxXp6nR0C3sxzvMBGDPOr5JaCNvphHU
tdcZsOXrwvMiTf2kQOUpp8eSDP6pzcRaonbhILExdT56mpsy8MWjqNEgPG9HnYyPI0UKRPnxeUiv
kkxixIbWjUQSxtyufyQeYOcMmJ4digNrzMQLVmVD6+q817VOnOpxngFg3DgTNTjRcvXODA4pyBcc
w+qqdmRMxTrduYDascea/mUc3DoHMTvOqbvObeOrAGIYwPJ1htx20BW8e6wzFLGJxk2FIT1ogr6C
ZkWuDk4bPuXKb1aM+HMMHAa03F+SDI0xWavusralEJAGJLbvOTKr6GA1Md7HIE3m+6SC4psfzrrF
wLasmPfi2FZAyNo0oxBoQGXVY1AeKLfcAX8aKZDKomXeol99etAlmG3aEn9yZLOWB1+yGSs2lOi3
K0HlkD4Sn34F5sjb0oI91y7SWpkH+TxtOKRccNm57MeLE7VChYLYRTT4RD2I3Lg/CUdOkB/HuGrE
m+ynaLgrJ52RfRPOhU0frBtqPPq9aPkuSSNX9tcuuBVQzEC73He0gslm5qj7GjlD3/uHgxHHRNGJ
EAeiqIBvoWzj1ruoiFesbCHU2JgZv8/RgTWZ9LEe2/jLOD2XLDpRBt6yP0cld8rd5ZVeOJBt1IyM
4o4R0Iq8dGpKTylt5dEUuO7j+Kx+6ySV+8vjLMT+0LpacNPXrvTa4U2Giu5LV5pDMoZfr5VARl7P
jjRdzropkc2DAnqi2HUj4z86WjrvlyewcDrayETa5BRdnbm8E0ktQ7Gnjs/qTRkqL08Ol4dYcDIb
hUjAHgOh2p6fwPZBQLDQb1Wi3QMzkMV16n47ifo0eCW7ckvsYEJT5YODvb1DkTvM7t3AqYJbFpuw
+9H2wDmtvL4XHkU2iatMWtcj01g+0qC95aJut/XwF64Yd30+qwXM0WOup7bztebyOi7ZtBU8MsWq
EmzB1YNfhp7j3op2yoUBArNxQPcpAYKI7tokHIW5copWlODITg8GL7EXToMfPguiX6wJkLLqwYkM
P/oSyuE7mEeRB670tXcdG4XkxglJqHbrR9lXLTm6TaHKg9dOa5yKCyHIBiIRkrDOk1JA/pk1WwWi
V+m4+uYP+03nfgkrdhXPBCM2KskYnaH3ISseDe2LZw7Q72NVxb8vG8OC39qYpKytKLC4fv4g0K8/
U64kfnSYoHKzRnK0ENlsWJIqBRoHtF88coen4R10JIr8oQZ5WZBs0jhxabJi1ksDzTP88O4QikXK
9bBMfR4xsc1gcehrBkXAXeh4w+3l5VrIkxO7mcCnfgf56q6+G8dm2NRgrN5lPcQpM3f8lij4Dy4/
Ber47rjnpMuPICjq6vbeGa4S64M1+P+epmMcv6vyNnoN4qLaTJlIj01E2JWLaMUGFbbM9F1VAmqs
HVjDFOx6aNvfezPF/OUlXAh4Nt6YViHKvUQ4Jwpozzbj3ftMqFviSu0n7e3YRh5Q4OA2rJK128KC
jdsQ5BJCzCb0I5Aa85SoWwoISbITphzH8+UpLZiejT72gQYOazHyU+llHkEKspkewUCC61augMO7
PMjCutko5H6qg4FMJT8lGqoabtacTKogPalwHRnD6R/iJw9+l/wupjWAz9K0rCtD7NE2000i3qXX
jXv0+3kbqWaQRDQ6K+mtpUnNQ39w2sRNs1D7xDmVXVZv6MgOaMcFj5iYzz6fnvrGPXqdeIJyxhrz
3ZIL25LlRBEBOurW/C65TB4yEybbEjKqx8SBAHXZgKJ9BLnvLmtGfnTG0t8qlbQbruJfUXOdxgEj
NlIPvORQfMxL8+Z2Yf3CxxKbR1aFMJd2zgoSiYqbvKdl+m6o6g9IuFd7IsD7Uvlw6MvmuDSEFSnC
QkZVHo/pe4p7auYN/NhF6ElQmjcrtrE0gnVtMLQaXZ3r6sQyaNy6fWm+lLoNN103rGF0Fq6UNjZP
JQFUfJokOtWAYiY8qxB6xgOP5hdy7VQbFZL91XHIhuiNoQpcJ/XTd+Vl3d4tZPMt94U8Xt6QhShn
c8SOYYYHBFHtiXAIvW3cHGQ5eOim/MrEiA3E6yVvYmS3o5MK6NcRsFLmo+vmzzqxKbzVofvwP7jp
wu7bwDwaTXVB5NicXK8j+3I+wqnC7jsUnDnXrdi8kh+CTz84YjDa6U61LOrbHokxdxNW3Pxz+fNL
M7AeECatHCeEyvoJQqjooNdkuPfr8FnD5n5eHmHJfC03565Ok6ly2cnX4FfP+uiZuuq9TMGiZgDW
+PMi0nO65/JwSxZmuXxUeB20SOvprXNcJu7cAvwb0M2uTZSu3A2Wlsxyeb9ECrGDyun/3w1wc9+V
6Wj2UBl5vmoKNihPRXUhgICMT0nqeBuov7HbyRvd/eWvL/z8/0DyymAsiZzKU0mLMjuWTgMH6RGJ
q6cwKFZlaRf2wUbl4SgE1VlQmZOJgh8cZCjboLi24GSD8pgrdZ5QZU4yz3/3wJdtAMdYCyELT09b
FJ1NDlRtIUV/AmmL/OJGVbVN0Ht+Mklfb4N+9Ym7tELz3z96thq7PhSxPimvdmbIaBz8I6DOvZJ/
W/q85dlMiFA4oJR410S/5cJvd43GteGyES08LG0MniJ9SjPc9U4qxnkkXYj/ZlFbf01qNLXNLQOQ
OBhW8mhLBmt5NI+FHEHE1Z36YBq+kMkH1ibQ4ouTgKbm8nSWhrBcWnSwpRDC3BiiUtNGZLwuN2L0
ev29GZx6Te5yYRib345PaGYr46x98R3sBMtQMt10vsgOyE9W75ensrDtNnKRNzwD0U1gTv6sbluP
Wr11kl2ls8OIjVz0G9nWoPXsT1AAdjaS0ZPOVrmkFxzPBirKOs85lGOGk3TnwqLfqmM5n6ZpCgm9
fErW+imWtmH++0fHwyOFQIShP0ke/j0aZHPI0P1EcmcNU7U0EcuzU4BHwaxqknddwB0AiVBb8JE8
oQk+u6uDaAWZtLTTloOXbqMzQFTlqZyGG9dL4k2YXdVNin22Dm3StN7InAHfBrkwsuMofwiNR+9l
G124EtjssGJKpzzs/fKv+ZeTLPySl/7REeTrn4EmNvyUFWitLg+2tEyWb/PRQ2dWKSSunEru/PnR
xuPi1zUf/w9BHS2JG0QT8qzSc8ajO43h97hFF/d1X5/X74Oh+p3j9G1cyhM0iaYE1VZIZu3aurgO
VPUfFjqhm7Tte9a8MsTSu6R1pqcArXO7y7/+82czeqr+/etdBIY8rcbmte7E2HqbWHbUa/exp01D
D71fRd0dcwfTHfhAi3BEtpxPoDQLWNTx6/YnsjafpGnbQf/Nf8tYw2cFMrrrcoh4XZ7h56YV2MXk
zKkDTVkWPhiaNeVWhQ6yKY1qSX7lAJYBpAzML0Ehvbe8Ma57cvMx+ArlchO+XJ7A0hZZkTAYuaBB
34q/mgQ0tFxX5UHR51L33/Mx1Q+ikTW0pbNno9fafRaWzCb16/OyFl7OxF/A2wWgeM2zA96ba3nc
pa9bIVH0ITgOFIkeoPXskC2SnqHekEjKm8vr9fm1J/g/zr6tSU5c6fYXESHETbzWrW+2y7d2tedF
YY9nQAgQAgSIX38WnjgRveWm+KJedszumUAlpTIlZa5cK3XCorKVIrnXJGd0E9oHk5Wff99skd7i
x2ruv9wMg/iD5i/Og6Hvx3h+Ik16rxPAz9J6Kjdcc22dHLeAnqmHV1ITn7sm4PK98cE8g5o3CbZ4
J1YGcNGUMdWlEIUpP6ou648c4NCfOFCaLcd7+4D9g9rPCFJktJ/N3z7D406LRO7lcj8oQkZ3Q9Dm
twVgF0xJclkGlYXWo+mIzN8rE6flceKDuEmnif1B8zfO8WjKdpYff5OM/z7ETRAvhWmAAIKEPFzf
t2vmcPxchV4+QfKzxJsvnpP3GfJf5kRBp71Fpbo2wPL3VydV1WVQfBmEOPPMh+MZE6XkMPvEVsfb
ZuB4dtWZkHBGyo8iU/FDF/rZtygvki0U+fKW+LN/JXAZ/ggqYX4A7aIzGRPhf1dDWZl/RDs13X0e
lYE6jGjJQldsEI7ee9GAfnlScJoTGCvoJQPfTHaq61APzaIHQAIITUA96hG92xr/LONQHO3QU+Sn
kUv2QICTKPMebR5lc8fzSjR7Sm2Q7qHdUdbvI4GKSrFrJOvyM0WCmZ1IqAb/PbrZi/glDH6XpVha
p/ivkDjR6Rm4whZJAgk+zfuwDmp50hDA7T7BHUZ2oLMfyn9AwhXi7tOluoqQHBky/hOCWj67EdgC
2pv/3QOobXmDqGsJZcl2uOdg+jJp8hGJjDs5Q7VNeZ7eyRZZai+bntuJ/bplZ1AXdx4Tr8kh2zie
eZiBJ2YXI20dqcPcemz457YhnHBZSTREktCIp1j33V2W5At53qao1du+Q91YGeK2g6Rorc+8RI0u
G4r5Lso29UXXvu5cIUQT52BuyeIzqG3yr2glMd+THE3XN62MGyBVKmkB5Am+zjTZ4S7cHucc+Pnb
vu7cIEF6NSQ6y8qnKgXodEc9jzZPaR+Q7Kb4Tl1Y+Wi6uQmBLIAQaqDjHfJK2LgysltpkiW+/hlW
KHPCoiQykbHfDWcA5NnXLBdaP1kdF0evQ6/M6foqvX0pATThf/3OzFkpyinMnyXkNSSY1Ii/pLxx
giwU5jMI1296SVE3SBrWeUiPDPKp48R7klHQvB8tmpJvm4aT5iEAkMdpM+fPVcw+Zkn4pBs8yAGR
OAM7+b1XiF3XB1oziuPNo+RR3KbpdK4AsAO+b4T8yQSeljoF3uOmIf4AkptW+4WOpjPtmnci1j+7
sv6IrbBFpLzi1C6UXIz9GCC9N5xDOiZ6R6ALnT0ENCqijQm8fcGiybLXXp3nxBNhlhnanyGW5J1k
yr/xqben0S71ue15rJjChZKLedDDqIU5CwoIq4UKHo0D9TFFe+zn2yyxjPxqIlnnWRoDz/0EurMR
iQZbZj8jNQXz9wZkCsXG/WoF60hd7lMVWCAtaIvNO/Y433PNd50HtRKWed9GD2VhSNR470ea/Foq
dSlwutent7YRHN/XeREWomvEE4pQWqO6Aq6bXULDTTG85Zh4I4Il9H/Xj4EN3xDDs+cqVPwoveFl
VOHjUsrXPv1Hj3m1y4EDu202TgjgmSegXCbrrzIKnxhsdUxArLGxpdf2muP2BpKrogA14DnOmm9d
CxQMJcXnmm/W7Fds4WYDFMd9za/C7NmYSj/KEpqhSMXWt0UtF09u2qxJ/U4PZ3S6QhuFU3WwJbA7
3uRHty2/CyqHVAdESWHa584kabETGYk+2GFizzdZ14WRx0MHPYp66s9MseZCMjJXu7otbuygBOzR
2arBVJgMdLPPIi6nJyvUkvBhNyk2MOpCxsMuGIa6LMyZcOBLvtFpnOp3PgVAleL6z074V8hSX1+p
lejrEqZmqe0gNGnnZ+YpcqBFoUDNjooBxIjZoQ9uzF8BFva/K2a8PoHRwxG3N/KvksAzgQ8s3bgt
rPhb7DgzS2hUxRUbz5PKp3tvGIKdsGF/ScPNPPvaEI5Lg7KqQGlczM86nu1B9CF9wjH1xbedv3FB
XBnBxXB3ZZqTMo6mr2hxMyPaAalv76uwSb73HPpgG72nK2gf6iK4M50GpGuMfbZ43WV7kwaZPcZT
Z/hOWjRMn6oWSiR3jTeJ6S5sq5k8qglF4kPoNWq8Bw86UisRz+L8eH0HrsQyF+rN/DD3w2I0Z1zC
wKpeIqXtEVQYrn995VD5A+ad5mEvso5/BemxPrEsepSkDncjn/8dG6RogUfM9Saj7poNl7+/ugJ0
EV70deVhLnZO7nVPkBM0vGfPzWSgC3HblJaFfDUIh+JgEAWYktBou5Vl81GIT79vsB1kLfb2Nwst
+hoO14dbm5Nz7vO2qbnxSHsG50B9FBZgCsi6dA8B8hQbW38lCLmYb14FCq3CffYkwSp6lH7+F2kx
AklRBioaoNCuz2RtpzlhIg48gwK1NAvQe1GNBjC1WQ63277uRIgOTBTSR9PlI4J2BHIRWX6Ekjj/
6/rXV5bIhW/bpNaDZri+dmjwvoPqF4hvczTRKH+in4Bp2kqtrKyRC+O2kD4Dxk8NZwnC853SFTkM
waYF1mbh3vWRIjA+I94jievslPH4M0M+6S6zHhgI6CbcYcXpXRC39rhVTA/T4wgqu98QNlBe3DME
0/0StKOo++lJ++O6ZVb8wwV0xzWFhntkcVp3gG/guUSOYbWknpp5K8W9LM8bN+NwMdYrj1cAyQ2B
n5vzmBbJAZ3Pv1KVIDtcimCPHJTcpURsSYSsmchxd2t724cl8ggyFEsprUJRE5xN1YD+4X1rkqip
d4TKIP54ffnWNpxzMbDGeMjnxv6Z9HFwZxpTXnoAajciy9rXHZcXWeENwCSQc9ijBxMCj0gONvO/
13/62lK5Hj+3vhdQjpRLWrd7XvURaGEQT5bLftKA1Pn6MCsbzIVrczB1QKiw9c8oYXsPugKNlkKL
z+hPW/trZSIuXjvzGSRWLPfPaCDlByvJvP/9kmT1FD2lk2YbAXjt8uFittHqaFGKre2jjaO/BBZr
b30ActGwJlL1jrfkTpOe3tMa6uHSC995UEy+uYhKXTJVLetS1paSM5/Kz5US+tRmfrlhprcLnNSl
T+1m0hYQCbKPkEC9Q7sjO4yJuhNdkOxsmgGT7vPviyD39ot8LRXgIrdtojmGZFjOzL/73Z4b+mfR
dw8yjd7FXVXsl76s0AyfQLi5VShe2yxOgDBdRoaGRN4jNImjXTUgfQzdH++pT0BWFxERbyQ61ra9
GxiSMQTNPSFno5Jkh5awA13WMsA/XPertYk4sUHGUwytdwzAaW2QxERyToK55gQFhL9nXnWn68Os
BO/AiRIsxZGTZfP/D0E9GmJFGH4lJe5qiZffe1Pgfb8+1Eq0c+HbcqA1DSDic0ZyOXgXxzb/3HS4
6lz/Ol1+8RvH0B94bXR4oYbbJl+VVP6sDqaXQ3MolArRl1fW+i8NwgZzbyC+pl5M24f6M4e+m9WH
2pqSlA8B6dOYHaN6DLwvYFEj4QcWW0hD7LJBGvLvgEdcLXd1wSCiDcUGmg10hyZmlZNdXwUVvfEm
6CJGLUoqEFkm/BE9d/ZvoaceegrzUNwEI6QuZhSESlFG0Nt9poFoPo9N87GKlDnJ3G4RoK1Y2gWO
CpDS4bwEHIR4w/RT56lHd3mFhMd1U6/4nkveyOdiHFQZNGfLZPZEWrzUhW7Eu2ROgo2zYGUGLjw/
y9ugKGNNzvFcA6wt+3EWuz4ft1oZ1r6/eP2rOxPhNUDgdUPPVRMt0grj0GVfS6ZUtlExWlkjF5Bv
6iAvfM7nM/Uho1MDWDIWw6ep30ROrA2wzOzVDLImJnNQtPwxGwg5VXUP4pPYZLuE9Vu9P2uL5MRy
ZBoYktVkPnc9LY+Mjd53KHjkW+WPtc87IVynHhfGr6PzyAHxQfcp+9cfJ3p/fZOuHLguHy4rwqWf
X0bnTkZPJmEfcaIH0JhfqK5qXBzwtA8QVHrD/MP1Edcs4oRyOaVTNEk/PFfRpFBaN18MSfKPqddu
Cdr8DhFvxFgXkM+Zp1lbEnFWuBlXd3FB5xK58B7CbIzyXH4gTSEeG/SJ2j2IUGp2X8RANX1gE4n/
CvvMa74qz1byRfNRm29dndbji0D5Sb8PqnEObhKRY9SF9tsZyJSxD/mHgNR5cZlbCF70KLwbQf9u
Ztqz2xC0UNX6Xy+Ix2RuQ4CB/7sGLGzUaGwN7/8PkWjFqi7AnE2DaFpF9RkKsM8cucmTFDa4ayBk
+/WmffObCPuVJws2NB7N/OYMvR217/jwSaI/9jjF2Rb35toc3J1J+4WvkqgzksX0WPXYkCEe2pBr
pcFG5nDluuQiyhVo2sMSwNwzhGWggmnx4UpA8jD04y+5IvL5+lqtxAwXVE4Yz/jYd/6Zc5s9MDPh
WCjRq7dhirVZOBmIDFnnGLSx9BwmLTuypLD7MDPklLCaHOqFOuf6NFZufS7AXAy+FyfgDj2HATRP
xwkfNijYyV1RzT+GvrEP/bAZCVes71Li6hAc1E2Qwvr1XD4Q3wQPguGkGPiNtHvUlVKXMiBG8rI9
j5BMCQ7x5CWoFCRdt2H2lZQNcdzcegLKpGVJz7JGo3UlTfIdRPR/xX0Un1Ktvk3FGD/mHsi/rttn
bZs5R5PlWRQI3+KGM1vxDrz9eMskqK5cbvu887aorEHjtuXNWcXijGcvGFJQcb7+7bUt7Pi6gMIw
twNeepks5YlIAtUzNoSf8bBmx6SSm2mBt7eV73LQjlORZnWX+WcNwS11IBUtk2PXCp+B78XUW8Ce
t+fju+SzYeqVOMcFPVtiol3MkARI0I/R9SQ8RcMc3dSk5LvssyFJyykdEFgg4Gv+HbMpKPYzEWTj
NrK2WMvsXsX4LhqQxAxScrYFnjAmreIffQK7NzLuNp4Vb8cU35VAD01C1NggdrEIt5sW6UWxOMTy
Ik6W/9eAn3zDPdZms7jNq9nwZGy9fq5hE41XPVvSwBEMM88821ivtx3Qd1XRw7BuGyiYIBBbZIFz
w8+Bxf9cd5G1jzveHVYVWMuqnp4zEbT2SPIq+1WkOq82lmft+457Q8w0KXULY4/UHz6hnY5+H3Lc
oK//+rXFdxw8nHnQ1V4VnAU6Su744IOGvKBFmhy8JhDD3fVRVubgYgGBiafWRmn6KHKQ6Mqytf6u
XCQsr39+ZbO6NLRk7LF/8gjvrxrnuPZ9Ve2typITH+eCHoCALe+Lweva0/Xx1qaz/I5XO7aq67mN
cds5s6ImLzyDXPo+QhvUVo1q7fuOf8epDCsNUY4zz/vqAxnbqThBfyPcwvWsREEXH0g1OFJK2gT/
lRHCRn5lbBqflxfMLG68xPkuSlD1fMy6Mg/ONFowBLKtJ/oIjh7/nzSz9D6CSM749TaDOCf6aJkC
X3ZfXNAKE4AMCMxzPAFF//Wvr/iICxCkngV6WilEcxF2PzqPVv/YMlwEhGS74YZrO9h1ck8jHci7
GpBnL26eql4F5siTwPJ/hLFTzXZc5AE9TB26sraSkmvbzPF96BjPhUqJf5aqUaeqoUUHcUvG/r1p
2Vy0IG3jMdNjEfyX80RjonoaMnEPMm19mx+6eEFe91bJzBcXzvIEAG1UxIM9RO09vRF7Vyzv4gXN
UPe8YgNOwV40O8jKZPfoXmt2vdbFxtm04osuVnCsy7mMSh+nH8oU4wjizlTZhzDh36FpflvHnf8H
6+yQQ7mCjPOZoYKY7nngBSjkqdq2h+u2Xtm/LlCQGprUyFaIy+8byVh0wbvlSh1WKLb6EYpV/TgM
G4/DNaM4zq5U3JcesfOZ4AUPwd34v/y2KcOb6t++Cw6sIDWqa0OxWkE7/E69WH+kpwbVsHKot3iT
V7wvcVy+yuVc5NLD3kqMfeB5PPNdqbJNht617zveDcYQnikZzWeV5ukHYZX5Ai6Hm7Qgmf8HKtDz
GW+NLC4WQs53UoBL9VRq7m+p4az8ehcXqFWel6CgQWyiRW2eTYPuyW5fxn1mXq5v2bURnEOcpmJQ
CW4OlwwJpUddzeDAayRRf1///Ipfu7BAUycllJjT+RygmfI46+nHSHp07eHVfBdNN2LdfBcd2BWo
HrVt6Z9tBcrqkwrjoX2PpijAra7PY22Zlr+/uut0NQQmfa/pL3A29hTHtP1UhDcCfnwXEihACog8
c9RduqqavoUhsgl0UtG+7JvbooULBhS68tMQ106QTaFV1nTs4wgqzrskiW/jSvJdRCAdyjCjRrNH
1XTNUev6O63y9hiwrZ26EvBix5PFJBkDWXF74aXnH7ii+2wCEQ+KYXc32diFA455yzkDE/IF6Wv0
zikxpAY83iT9eP37KxNwcYDWiKQYAtJeDPXpPZIG71ityneT3WJLY9iMf2ayfRfXN7JCj3ToMACS
RQ+holH+YRzKKP+KRjFPH6rIkuSZTdKDEjk0kZ+vz+ttdUHm/4H4y72hLetA/qDhXKPhOwb876xz
IYfujqR4D+pdMY0eaKAaCKR3walPfBP+YGE1QkURnImEPUVotuu3WIHXVnr5+ytvpc04oe3YNxfV
MeiJKNGUn6FZwv9qZm1uu3VFTkQA/XeJznefnEFeqnPoR8WF2dfU939cX9WViBM55/s4la0ekmG4
hLPqPsYKhZCHiWvbbSRnVu4qLgLQDpWfQ2JU/GVoIfJHVQ5o3H+MvCzqul1Oq46+83lEQ3viRSX8
5nDbtJzz3gx5T0MRmgtIS0M0lfE2PGZB3G8p7ayZ3okScVzjR1ctzIKsrxxr0Itz8i825xYH8Ipd
XFig8D3QQqSh/pFVpvzct179DGKDLXD4ys93wYAibUArn079JQ6ZYCfrQwnlCDFr8q3pNhuGV0zv
0rmGxvYDqCEr6NABXzog43hatMUtkv4n1YKkQSiQIV2399qElovBK1fseMpSJkEmT4JcHvSIeuEo
gMOY+GbmbM0irrfHU8VZwtUZnO9DdOxy1RaPIGq4MXPtu2BAlpq+LyCfeSFd2j1awcsPvb/5fFu5
Irl8rtZjoG6Kc3FhVc6CewnKIPkhBEFy9D4Wnvw10R5NwrdZw8nSKfA9DqQU/YVPU/kQL7XtjHTT
LpAqve2mEboOrvxeN7PpLpoDRMTQi3OHPZXvJ4My3/VZrO1fx8dZkqBZVC4HaS/m6j3VqCd+legS
VifSNlX3DR16kEPclWiiw3Pi+qAru8zFBLJhAK9NnFWXIi74Q9kE/pFo9u36x1f2gAsH7HAsKQvG
tkuXzcGDJubLuHilmM28T/JN0pa1YZYFfeWMIuqNX4m8umQ9nSd09E462Ychu++L+ntk8y1txRWn
/wP1N0KbhmRUXXS4EAFKkz1E7TTv8/zGApzvYv90V/Z+Gfj1f7kug1aX3e8+z6hE+ua6UdZmseyE
V6sFnI8/iV7UF4n7BJQrkOx8ZgFPxa4LF+6+66Os2cQ95z1Zx9I37eX3zVyM8iSlJx501oy7VPS3
9br4geP5OMBZL3lfX0KhshMkapID2CfrXbqNVlvzEMfzQ22RH5RcXyyN7PdMTew94tdWlmvNGo7T
g0poLE1U1whdrcAD0p93KgQzQwRmo42zamUCLpiP0B7dJJ1sLnK2CvyltQXBdhCSGxPaLpovboiP
FwtRFwu5s3dE8fQeYiEbIWRlfVx0l6VJumjfYPU7gHy9pWQIEvXs/8KduDbEsoVfOQSfbMDLWOAF
1qINBgFqPMlWksOk+FYGbc0Ey9CvhhCTraPJtM0l9Bj9JMN0foL+M90o5619ffn7q6/zqKlEP3f1
hVQxHgKae9FdPFbtdLzuy2vfd3w5FCCornG1ulAPtfO4Cvyfrbyxwu1Tx4UzXwpQv4fqMsalX+94
P2Zs16et3LqrrYQiF94lSxzWVWqLS8WRzbIesDIm1ck9HfWiiHdjUus32PWVFVgl8zFFUvwcKnFG
XqI9pDfneF00l8k7lXRylhdkqLv7Me9bsgNWBlmt6yZeWSMXhUX6PEbElvqsUzDwe0W/69j4oy3U
x2nh0bs+yMoFxwXLoj91TCF8Xl1kXvD7asmTdX3THLlEvSVh0ee2lPJ0fay1CS1/f2UNWUdiSthU
XEICIdouS38Rk9vHohfn3y+D66OshI4/0LOmQiqz7zVS72w8WM/rg3s00g9oRAaQYguBujaK498x
yLp7lKmwgSPoB446GQ8KR/iuiYE0vz6RFRd3wXFM4hYAwp3iIrJA+6fRQz5kFyNRLjZsvzaA6+V9
l0OhctboBkITGKmid+2wqRK1ZmzniCZVMPuyiuXFKpAYUBz+78XS+SGy0uxQU4u+XF+lt4Gi/u/2
iVebCnyJszdQGn+pxNSW+6oD903lgbgn83ApaBJe7E0RdPeqyM95G3+9PuqK27h4ORRvoXqZEjw9
bC1OAlWFp7EHkPr3O8c2nv2E9NttSna+i5qjsWGynET1w8xDck+GqjlOSpUbU1nZBS4Va1UorSZF
igtQM2G0BwsEWsKgwcii27aZi5ZjFvw7kunyYgOp63PGPcIf0iEMtnqo1ozhnOQEwj4+j6vqwnAC
3kmEE8RHCWZIsOklU/qrLDdf0GuLtfz91W6DcNUMBcwMdW8vmP5Cf0O3D1Nya07GBcqhmI6dbGj7
yLn6JgotdjREIaxvhnKj8WZtAo7Pi8kktc/z7pF3zdOYoZUxQjJmw9JrhnB9nsoadGHUvwBACvbj
rGjTd0SgIzsAo9DM6vSxoAO/rYfId1Xc7TxqkNrnJe4Q+TiAymIIX0A5yZ6myMv/ue7nby8XcVFy
ADJlSZUW4qLwwI8OqExbcKXN3bRR+Xz7GCEuPI5qVSXIiQ7wDXBmxnr40BVgmUzAp79hk7UZLLZ6
tWNx0k6YgGwfM88vv8e5Cttd3svqptwucclZUbhA4luq8WKkUHfWxhACnOTeTFAgrCTY+Acl+429
u7ZYjp9nsmumgQ/VRZR8nn8Q0ybVA2NdJL5MRdeXP2+zuePjkCYrGRSu9aNA46rwR3sowC96uP7x
tTk49/aKBkhMDpZctAaAjen8rpTl51YgBXN9gDV7Ow7ezd44jWOSXYhl9YzOp5D6/ImAiWncAFCs
TcHxcuZX1GQ8HS6it8l32lfDwWodP04D0ITXJ7E2hPMCjy2SrHhmzl+AaXpvQE10mmrUb+oCseT6
CCvL5ALk0IQ6tRlQycv7zBT3IQxTHVgmzffr3387FBIXIQfIdgc2tUz+UEn6a1GNYUsHfOX7v3w6
fPEXFpbrA61NxPFvldvMJm0vL2HemO6zqiQFPKAoTfXv9QFWbMGcWztYm1g6027+MnrjJ9SJSui/
1eOpR5Jqo9lqbQrLyK9CFKeVhZ4THq8dik6P2kTxsG/AJTbcaOtl3NffF2WcMD4NFw25MkwhkN/Q
e3zjoU1c3rzRQJszUr39Uun4L01rXJ/ATV3cpcRsIXDWVshxap1bYmM/tl8yNku6DyFA6j8GlT/E
Gz69NoDj09pAPDBNMYBQZbfjBgKms72RZo4wx5150Hh+X/fThQcq13vSJmkLGu/kNmwMcYFvXZBN
WTWF2aUqLd4AHTdivsvzIbmtlEhc3BuB2mGRghvoS4xuqw8VtL5/4Z5T/XOTh7mgNxuWiYKqrv1C
ZzxemDf1BxDhBruA4iF+fYgV+7qgN0Wsok2bZxdFodOy1/HC2zv1t4ZTF++GRAhpez2aD7xCnK68
ThxmkombCj3EBbuNIxiAgS0wH7qcv4/LxByFTk64a9qNp/bbj0jiiqtXCV5WJk76D0LLbgfCBPYA
FsdO7xo2VUeVmk9RZ+xJyfTc9+B/2xj27Tcy+QP3ZmytCi/zLzHoina0seVBq6Z9UmnxNSo52Vi+
NeM7zg2hOb+AX+BKsBQVO5UhpQd8ePzz+t5aOSBcbnw+1poLbfOXTAfmbpFBZwJKFazj364PsPL7
XegbVFN5gwRqjGfFcqNhzZAkDzObzHy6bYAF5fLqgNCZighYDvhFJk0cvjdo4cp+pLplaiO8riyR
y4hnR5pPkF/rsYGbYmdRz9/9vjcN/WZybW0I95huB+Kh88xeMh0D5z+Cjt87EiIUrXatzjaRPyt7
1sW/VWUQ+nWTzJcRiYM7nTffhZzVRwBsnkFUudXDv3J9clnyzFQWvg3H/CUeogq6SbHw9xl45r6H
bRcewSOiHyQuJbc5iAuKYyxOUhR3OM6nXv4loF2e74ZBzne3bS/n9DZouPfKPMTx1/Q+21s0e/SH
op7ZRq1hzfSOf3NoGXu5bvKXigUXFF2Rwk2V/lL0VbThgWsjOAe4b+twZH1kPsy81dEhbEzMf468
86DNiUd+++umhXJhcYxAHbryq+yFkCbWXwRNdPG9HJsov83RXVwcVf00Igucv9Ak6w6ZX5CDb7bA
aSue4WLidAuNSByp2QVijt91Y36qGqXPMC1DAM826RBXgqGLgBNz24uybb1vXdYVwVGhgjvsEx9t
iIfrRliC3p/QPuKKm4cEAWQ2nH8JO/9f4SEtgZTgu6V0D4zrvUW71ckP242tuzab5e+vIq8teNlX
pAguzAOFk8nCfyZvk6B57ePOW1v62k9yvw4u2eDPvxgJukfp8S2Ay9rXHa8mHKVI7av+Q1Ul7BnY
5j7Y1wVvtjABa3ZwvFqhqwoFXJmj5R8cLBLqRpXX7rIJmSGDF82xBr3MUEI967rZV1w8clw89rMo
RdmeXrqu6ncwyQimM5DoFc0mXmdlxVw8W1c2VLaqz7+CKU4+QpLLe2gtSLtumoCLZ5OVguo6OiJe
RFuqe8pN/BjwmSBbJ7bSEise7qLZMhkldRRY71tWDO07FfDxwNNxurct1HMTtsX0s2IKl+EOBIym
1FkfXoQH7lNwP1foeVN9XO+8IGIv15dr5YR1me24qNBiMedAM6lSHKFM3uyikUanuR+eJp3dQeR2
63a9tmyOk0sTTuMwwjKxRtT1i6HYizhgd14kir3fbPr72ro5/h52gAOXXIkXTbvoYC03xzlGRiFN
w1/XF21tBMfn9dLpSGhqPkCORuClloznYUr93RyW88fbhnDcHsJAXov20OhCC1SA78bczmZvdT01
+6Kct1rY10zieLstWw5Ylp+/tJCoPwbYDQfrV/vIGLtPULHZuPmsrJeLZANcDqhVCHe/BKoVR+Cz
2ZM3Rp/xltuiKlmhSSMuno2WaaNB2ILzsBteKEUCvcnG9yxFJUhN4EXTxose6sz/189o9b5fBMSv
G2olmrl0d+AlTiNSSshdjQE9CY6e8CRl80aH7drXF8O9Ohh10c4Z8bLiRY8A8ORlPhyKoteH6799
hYmGuJi2ClqnIh1J/fi7wwE0LOC1bGXwfW5JcEaLnHgMoR9S7sDToR+4AdMyA/PpD5KDUS+DkM07
3hXlV3+Mv3ZzjU69NPNuw+UQl/duTKGHM+d+fKF4WEAHB7BnuevxptmK4mtL64QJ0fdxiQbW/kMc
oAM7SwN/2PkJ4OI3bgwnSFRRnkFhuxUvFQaCSPgczDudNHrcyBqsXAwCJ0LEJVrXcrHoBZWgjsqC
3N+DUW046BIkUmBc/WX8pN/jiXSbehVxSe58kfUBG4ripamKCOWvwEAYiFXoZd2Y0cpZ5KLhJGGm
HbIQ6ZcRgDsemS9ZUXcfJbgNa5tkhznlZGOoFeO7wDiS6DKP0GL1Qkrs+STL0UohgIfdikdr31+m
+MpvDdKCI5sS7xur1F0YRsOH2ePppw23XcLzH3fzJHJpLjRohhDecvEzJoM4ALdld21f76Ez+8vW
7bgzTL0bZf/iw7nfQaPn2/Vx3wzjGNYJRnh4xwV0U+KHuITkAXgN97FffWuHzUfN2gDL31+tGunY
5JdTHD1A/CDe07j+xgkILkEpeJNTYgqLvV6NADkChfbGLv9p0d/4k3mxRYtQlFQbnBRrE3BiCuXh
EAG1HT2YGHCgZQJEo/WgWMTQr9vgzY2FCThRJSy1ikFLhyWquindxZUER8s0gFTl+vff9EF834kq
faIJq3wjf8YdpeTghVM27QaapS9emnd3aOVKkr2n7PP14dYWzLmASCbHOMip+mBK8HMSOX5C3CmP
fr/Zq7Eyglvhs30RpxypqQ8h+gJxis77dMlNF4BNbizZikncGh+xhuTaVvkLoazZCwHsec82KcfX
fr8TSdKggMJlPeUvA1cjyBM5ZAlLP/5EQTh0uW6EtQk4fl0JoINB+iJ/Vujf+wzY399Jy6NbqnpJ
5HJeMFKUVEWj+kAocp4KzB0Hj8/B4bafvkzplT+D4WLMxKTzF7woyX0iAFxEUCpvU/vFr3ccmiWE
Kp0U+QuLJ33P0FCZgd2Lq8/Xf/6ywm8EcpfhQvV0IAbVjIuqp2ci+fhVx/WT5zUM4gwdPV4fZc2+
jk97ghZWQebvkthQvJMleBNNlKfPt33dcWFb1mQehjS9QHBrPHqjpB9HWmUbYI+V3+7W9FicZy0p
w/Qy5fFHS2pccuJhq6Nyxbfceh6TAfiiVMYvxnr9vm6rj2ULyKCXoGH8+uKsGNit6aEeQmg4DMlF
yOQrWtHmXQY19UNYYYSpzuO768OsrZLjwfHYUpCU1/p91dI8eBR9U6ojayKglG4bYFnBV35mSh4H
ZU/SS4W6/AFlbv+nRuP7FmJs7fcvf3/1+aEBtsqUTXpReFXcp13Y/z3m3har4ZtlvST6o6w39JUN
0Oj+KOpmOITZ9P84+5LmSHmm219EBAgJxJYqyi4PPbgHDxui7e4GIcQMAn79PdXfxq8eq7hRu4pa
SGjIlJR58pyv2r+XuGaAG/VH7SD6m4/dvbPm1+cny7atyP+OZoxcFWZKhE+05/1N3Qu5hwKK/gmV
uK0aHlsXhkkvIRvc3K3DJ6/i9LpZo/LgtY7ayabaggV/TOSOaTMMO+jzItcDL29IG0AriP3hRfNl
5F9IWEN0Qf9wC3Y8CdHVICglLIvLVW2gZiyjMzN9kx7bMUqr/JVNuAjs8xRQ17QA+Ar1ZI6zP79K
lj1nMl24tduPXh8FT5kKyFutif7sh7zbeszYxmCc223aii6QfvhYye4tJ1m+b6vwNVzL/MLvN2ye
AlXtF2vBH9MiA4NA4151tWy+XzY5p1G9M8hxqGpOCJcvBef+0ZvHRgHCl6dbm8s2+af/37WPMkM3
CEEY/rKorkBKbxr2ZXUZOUfIzESeN7IOGrFL+VKBIyIhHhipIBm/bEz8x+wDaN6wb5FzUMc4kXxx
oYEcB1m16yZ97RcoyvfX+YczqSswqB9A/nNXwMsMbfXz/Kp8HOVCz4bZg+ZYjePcli8Zy176vr/m
LgWcvbrBa2aIp0wfNFiqOle9Zfhzo9PTsD64pJg0GEGPxj2nlC+KTtcAqEIBANx7sUPSeA2Yu+vz
+Vc+ATCBTa4QQqlvynQ8BERvvUks/tvMBxZg1KUtkgYv49DdZ824G4HkillW/qQI4zEPdZ6neV6q
i4pjQ2bmB0dvhkSJ39L7jDo/67L+EoBDIEnJ8A00xVuinhYTMPOEbtZkQriqugFo0oXMcKtjzUDb
dH7VbK0b3gFIeJ/iMY00dlQjXQT14i+5KOZf51v/V0XzwZ4ws4OyXXGxkY18WRqy+7cdqmY+VHo6
/LOJqvB3XQN7KPpA78p1ug4HdTfTEMjjaq9rHFLMKQ7nP8biaU1eDC+MSOMAv/maYQPKXVNpuKne
G7xfuq7Dy850kxyj50tFuG79+344hSZEhnjR6rvHEPGd88OwrZjhVVIO7mVaR+SeN/lL2w7sU6k2
aUVtc2Q4jtpLCbCPOnrFeuj8ZuEgacydnJIkH4m8qEIFdmPcGADOmtpwTenxRJfvdqh8GbJNaQrL
/JhpQzBgeNnaonGccjRGzcUvVBdflPYMmZk1bOeFzE7G0Tj4eHZ9AZnVgPdJRTYlVSwrYCYNNfQu
1qZAD8QHyCt1wi/AhQ77ToFS/fwG+jAgjDEYJt9CE670VECPrdMdA3pDEJavQ5rUafZPuhk6WRtZ
idMd5gPrN5OGYx3QsVkYPULi82ev8K7vvXRXd9OPNCB/QGa0EaU9fflH/Zy2wrtbwuhDfWYMFfkV
+KcQupOpJvaKjO5oPtAfKWoaNqzb1pHxzActDaiAwPf0MnejOowrSmEmXo9xS3B1WBf++/wK2faA
YeJD3/bO2izohmXLNbKUBx3MzX26pO3GHrANxLBzFIUN4RAQ97XMMxbFXTnquK9AEo/UwPA54OPW
Jcg2FMPUtT8vbbZO5YucuukaiD8U7QqolIWo59wYi8XgzaxhFPKoZSAneWnqKfvpys65ZXq60FeZ
CUPwBuher4P7ipDwcAyweW9O+uYXLbSZFBSsrt2UVuVLBOzEw9wt4hh0rASP3qU9GMaeiSEPkRMr
XtQM0hOB9+uyzO2xiTa1Si1GbuYGJ1Apa6jp4qE/ywMow1akhb0d4NrHdAUVZ8v0xmXCts6GlRM2
yHHwxuhVgFH/qgXIutpVbbtukSxY/KJvGPcguUil70evUM4gh8JDNVJVOfwGLJNz7KzLSQ1tghra
OpDDZctv2LmUtEXyZwbhWBQEj82ilyOHnHPCgYzcMA6L/ZnZPzAjRF4Ok3h15qC6grxUlHR+VSUY
xUXKLiEz830qX/p2XD3+ODmZ/OxlQ+/GQKZDq+H8LFnW3Uz3LSW0zYdMp69YbO+qD6rwIfDGrYo0
W+un3fDu7Fggj1V7jqR3oNaD3m7r1gq4Ge1sHIGW+TfJLxypMx9SwcWLu0KgiQKhj+JD50hYR79f
Nj2GhZNeayHnxXsd1+F1nbjeDTjYN3aoxbhNYSPqulMWQl3nDnScv0/Mhm6P8AqRKDeAhtJLhFKH
jTPctg6n/9+tg+ZLis669Ln0RlEdFK2cdb/6nG6MxLYQhnXXoVrSocuc1z7qops0xMW29QEejac8
3zqJbH0Y9hxNkCEC06Hz2pRd9bkIszL2fKe/J5xtBfRs02Qc3MFCKy50n76C9ql84DPjv5183tqt
pz3zwUXKJMDQogpRIL86r+0EKca8aY/dgIeZhnDmfkBJ+YZFW7oxqTCKKShFX/TOa468yQ602mzf
R1BFEf3/+Ve5EZKwTJZJiVG7DR3K3pufx6Lv3N2YFmn/FRp7xZY6u2XBTToMPUEEdUA5/yvKfZGR
nIv7OQeyBeIVWzKZtiGcpvCdWbSDz0ZobdOjXtb+Fzj4+K3HQUxy3nfYvv/0/7vWC28N1bzy9BWY
XefAPA2Gsrkju74hF1WThMyUj+Mgaob0ekqLOGDgbnGhfPMnx6RdljY0WS/GBTx+y5xnb13hiyfP
KYKroasuAvDh4w2DhlTP6iErCRQLbSNwl7eORHRpQTlBHzgXiZ6jE9OkJ9rXAdQNUemB2xpigo5u
insnHOt1Ky1judqYrBcyC0lddzJEFxDkepxQCR/XPbvLCrC4aF1lv+uqiG6YqDYi85ZQnEl4sdAR
bMdNuDwjlhTcNY1XAGtUrOPdOI6duFMVIoOHbI2qAWTtS9qBuVsWwxaqxrKtTQYMaDj2DV/H5bkd
sK2rPv3iZCW/zSdwPJ43HItZmiwYveBZ3pY+1iyrxJC4XLsHxLA2NrVluUwKjHFIIUcqBtjMGJZ0
3UsPaUDpz+W1LgG0Zikw/HM6VezQpMXkJOfHZFszwxksdVSNLngLn7NCHxy+XrHuuaTNMcK9Pi3q
G599b0mzcS+yHAGmhlQrXNbrZsreMl5EBzdiiauj6V5V9V3ZXCabGDKTICOaUWkGivX0dfJCbw/S
umbZz0MoHxZdqXBjL9h2m+EkolH2gQrm5bkSHYsdinBmdQo9ETJceAV2DRexuKusVuo5CF06UxsT
X8ufgYshnV952242HunBFHBPyih9RdncKg9rjiEMfs6mjZ318QxRkxYDBbBZ4ZHML2JSQZJOAwib
jApRgGlRb+eHYOvCuMZnynE7cF05r0Uw8B/z6XVDQ8RMspxedJmg/wHTybQPAjogVS4aX6thl4J8
td+Bmsjxt4C2H5sgNZFzcoaAl4SS5Z0K+JeayO/pgDS6gHJRTE+Zm7qrpp0I2+MK6q3Hy2buNKPv
7gAQq2oh08GjV144zjN4fb/3QMV/b1u1RVD6sa3T/4DpiizQS9Px4zhXewlul3YCiN/P9WEN84si
KdSUkOJcFZ4/uOljiPj7PlN1vevcgSZVK8KLrISakDrwHoWQfUnJUbqAMOM4rfZheFlxb0hNQB0w
YV4vU1a+LSKcvkxj6O8LTV9UNgFYF53YiS9bbsPW/XqoR6d1+GtXgZW2oQW2VgbQbJ5vkV197E2o
iaRzi2Fmy+KTO5eDWBnakGMykM23g611w9C5bB3EE8cAGDHpQk3xJNoAdaSNGJPFjfDTO/idMbTD
qfRuJenryQ5khed6Bp6zQSCtd9H0/4ceAy8eFySD5JhlBPgeR/8gLYKt0Sofzndgmx/DnIkC21+x
LM6r0EiHQo2AFc2xGNe+2BiBrYPT/++maFz84v/CcCDo851ffC77+TbDnbi9umwE5kvdnaQvkf14
7mZfX62yJNcOWAzPN/5xQIOaSLogLfoqqCZyBwqdezkhqaJrpBqDdEh8VH50/WWi1iHlxplNcN2O
8toRT0QUY36oszXs4ygdNd24JdoWwrBkWYil772+eZZzWL+EmVyHPReV3soRWGzBhNQpkXrQdnHC
oxtKkaQ+lHV4GYK8ejM4bVkME1cnl1q4EZJdRw2l1z2i9ySudQ3uVo38tq4diBoS97LZMhF2koOF
qCJR9oZ4mRMdaO+w/G512mLaCGBZQBfUJM0QjqM9vBb58XR/Jm5zM6YghBLNnUIKexnbo6LDt6lD
fX3Kr8/v5o8fCtTk0WjB1kSGqM/elhzAxAG41LjS4lNfrf2DSrsqWQtxPVUOmKHPd2jZcya1BsUx
NaEmih/p6gWgoBA9NHnUZfA+agLwWoeOAgST5PmUF85TOuwELbfWx/bpxjW9haKEH04oRBclV99w
m64Sz/ezr+cnxmYshrWD1lFVHYScilh66y9AXdI9Hfn9mm1C+Wzfb5g7uAP9WQjHe25JC5JKMQU3
DuSwN7y65ftNKF29AkxZUOofs5mDl9JBCddYIMq75tHvi2bIxNEtM5QcEPzA4gLiSntZxmwNygT6
P8vhsh6MwxthahEgsIsQrwgfXGcpr07b30mLC08mUzOKoqjM6+p+LOK0c7s/2VwKGu0iSLQv8/78
GCx3ZZMvA7T0rodqO/JcD9A2wzU2jRfq8h9+t/4qWr/ZKKS3Lfdpk707xEEUG8hULOKNKjeIEVXm
+6aCCGS1bMqR2LowjvHIpfUgOkWeS3/Nr9QCLcawq3miGr2Fy7aYhAmwU3WYA+7V528Ak7ffKAq5
C+hcQ57v/FrYRmDYtB4ldDjrFJJX2LHQAvpLWZTvIgand74D22IbJq1niuJ50ZHnbvRfhtHNdpQB
0l8OtN6X3WZpi6UbExcn5kr4rU9R6JxWz6rSxfXYkUdOl/KajaXYsD7LYphgOOkHNe/biBcxuGB7
/qIkU/IR3KFbV2fLYWcC4cBPGOq26oBbccPvLSSIj1xF0U4WcILONP/AhToCvbyoX8+vjm1Ap+l8
ZyOASS9dlHXiLZJNu2c+7fZlUWxx/NgW5bTp3rWuabkEoVL0SPFC2osm5X9T0GfEXgTt1Xzs2Yal
W+5YJuptZULnSN7Vz42cr6FU/JqBhPNA5XwAtWqwa8PqsjwwNaFvrRtM/lyT+nnsZqC8vR6QkrXb
qp6yjcM4vvOIBEUgJvHWNo0UKAFjOml8lu9A+hJ98kToJP2Qpcn5tbeYPjNMX4I7I0LGDP5RSnZN
Mj4m2Sr7Q+PnW8hLWxeG8ctp7FeCd/0zwHzQD+4VK6/CYi6C24WQcOvWY+nFRMPp3CtSqYvwCAmJ
GlfscrxN3VP2FmyTlxn+fzBxzGHMa5X/vEgeom4lEEcGVuX9+ZWwWKGJh+O4uxJfpPSZAfUx/vJd
MjGIgY2hsxWesk2RYefgCMjBvJMiOZKNVU5jtzmx9iLI11/na9ltPQ9OW+e/uVXU8v6vwUNfl42d
lNUz1CAf6cSHA7Qho29D6sldmAHZpT3/1i/xIvV8aIHWQQWBs1z+vmwaT9P7zt3gkY46CT2oZ3DI
5fuCtzeoGV2Syxo3jnol9ZLmcxgcVdb8bDuid1M09xsTZ1sew/ChBNYWrCmCI0BeKiaTSpMTerBE
Rehlkd3/CEPlSBZBTD14blEhAbrS2b+JFBgPL5scw877rp5pKarqOXWH7lY6Y/vt4hIGaoLfSjW1
VYVc2zOAqQsgiNOqY5Gp7CLi25Ca8DfOebWw1S3eUq9CQDhoobAb96HYInuxrK6JgNOt8BWCX+Ez
LdNrROzljvnd0XOhEH7R9JuKT3MjaqDlc/XMRw/JRsd3gjzWLadXl7VvmLVylhm6DvBPhPu+OoA9
mRRXoePS9fGyDgzLZX6FZ18kC1S6tfN1DrKGb7jyDht733KsmqC3MZQynUQo33xHu2ksQh9ZRx7W
UwyxnkntnLBrPk0k2NxQHy44CyJjvvqUgcWa5FMynxQeQ/nEMrX3ac421vvDAaF9Y7oip+y8zvF0
UlL9h6tlxdOD0F0Zhizhcv2+9GxLffzU5H88Oroy3N6I8FiPwrAhaRA91CHILP2tKL2tacPpSacF
DQjwGAmhdTw3MqbFRqLkw3snPtq42YDhCFcYyYZEyG/zeucucxw2B8k29pPtww1v55T1UKG4e0jm
Wfs7J+rnAx7+W1AJy8ebqYVS6KipMpTWNHO9H8SDlz9Ga7ZnW3Trlq83S/SbAbxWocS05376LW/Z
Z7CIXmDFLDATC2FRk7EBa3WCmrBo3/iKxCNYjjfOGMumN7MKEttQyxrf3ffB1UjKK9/JroZyjkmx
7qEGk1w2CMN2O52pAlw7OvGcz72bxarQ8fmWLV6Bnxbk3fWkIBlCftCpTSJc67KpdeO0mg9l0/8+
375tYQ1TlXPZzsG/L/f2fXGLGPNl7Rp2Gip3buZ1HZPcBaPOggOmnVJ5mSszMwhAVeeS51onsgbH
GodU8Ze86XaQ447zecNebTvHsFcPWBloE6kxmZp7zpOOZYehugJvZ0zpFtzPsrhmIoHy1o86AMGS
cWUP2ufHIEUmROpyY/NYFtdMI5SiViVSmkMS1l48ACWzcv/L+fW1ffpp2t7tS0VrrXuJT+fzD+7e
quxTNW08zG1fffJx75pmKxmB3cXMz873xf9JvB/nP/lDDAELzJzAvPaiJVAmSKL5Uzs+tCjoA1kf
BTu1Rz9V6jEdt8JXtsk5jezdCIaobFEvj/3prseFPtLuqRRbqQBb24bBgjG2WKLT7Kj1JSo9nIG/
m3HrUvthJAlTZFhto/MiKlOsKlC6rfeUsi9d+Nz7f9no7kK1kXCynFWhcdDmDtBNqqlhWZl75ZA5
8Reyb1E21Hbz0/mltk2SYbyj6hqfZotOpvYrT//w/lpceE0w8wHZIGjmTSebDdIf5dA8eCisypje
u030fNHXmwmBPOXgTFboYhhQeaoemuUIruMNn2CZfZNCW7gN65knELaBMB0Zftd+/o0i8OWU/Otl
n2/Y79pP4eCjtDABudZ9v4xPfHC+Vv4Wib3FMZuJgLpca5GXMACAr68Xmh9Y/1tx53odwqRe1NVl
gzBMWHc+qh8oeiGkuw9Lbzfo5lAV3sP55i0+LjCsGApe2cT5Csiil+8pnxJNtngTbAts2nAbjsxx
yzGR3tepHxIwgiQcxUeD2tIftFiXWURfRKgWniHumnRTe9DrkgAnuwsG53B+bix+2iyXH4cwWLMO
c1Oq+bbL+S5nzW7Ky13ez8mYgsSwWOKwK/fnu7MshZkEKDyk84G1HBOXVdEOZUf1YdWF3nB2Fo9q
Bv/16CjlVI58w12ijR3m6p3so/sTuVzD/OMcarFvgnDjVLbYhpkJWHOETE9Y1YRFnxEfiuniXpfD
oaL+DszsF06YYd980joaswyHhNsS5DQoGFxDmW3c7WzLcdp0785OoSexgP4T+5YgpL36X7TQF374
qct3TTNExtQS4MOHQccQ2dhn/kUakywwQ/zh6AWy7ho0nbuJz1CuNqYbgGCLtTHDnoXKypr0fEhQ
gPp3LOtHz2NJo6cN4TFb88ZpzFQaZSHDpPT1z7Cd9+F6ldKXy0zLOIY52Drdac3HpAC9HgudeJ75
xjFm2SZm+D7VDGKOs6sTP1wTSKUdaJ1ftgPNsD2FJrbT+acTUjmfQH19L7th42pr8c1mzD7EudW4
JSY7J3eVuCIDj1P3SxVuHe6WxTQr2OcFSa22wYUfwXO1DwdQHreoXdl1a+Em59fU1sXp/3dGNEXD
svQdYjsdIwMgT2VcggI35kRszJHFh1HDSlFX50ORAtMf1V81QAQAXPj9Q06/OukWiaVtGYzTV6Dy
WrsB3GTmZTviRU9cge21KIEeGS8CErCAGmY7SqhGFD2WumHQaFJdLIbrvNqS6rStgmG1kc9V14+w
rHyt93Ipdul62276YFvrht3q0B/bDjIoSdvR6zKNvrg8uCFk/Hl+C1ls1wzNFylbqiZAKEyN5a6J
xv3oXCQwBd6i0zH8fncu9eRw1AsnCEBE7g/HdZfvkGV15EaQ0HKcm1H5sE0R/wSeMAGjUxnXzdU0
+n95vRwQuQWktyOJCKIhOT9PHwPnMBrjpKV9wfuS4SY91HnSNm+QFUh4m6HmuoijBTp+g4DAG4jq
KrmB7LBYhlmzPhCvCLsFIwj0iwJx/QoZsBSVY/WP80OyLb1h3M3QNUMREvGHyma8zbIFDGheu/U2
trgOM2aPlZndCAXcCVhObhzXO4imPYAmaFcKsQvkxuPStgcMyyY5k3UGkauk0v50i5qjBxcsiHuy
1F8mQb2EOK6Oy5lt0ZLY5sywdT0WkQ+0DXYBDX6RKT/0rft42XIYht6Rnkyk8+AIeXcbDNnrwP2t
7LHls83q9GEeWDee4ulAs+1kteyR4ds4/C0vBJN8mgcnyuSFVb9RlXXtjm9VNyXRMlzXNSr5Vxrj
lrQnmmxcwGy9nXbbO59SgrA3gEIPBtJFB9//jOSA3wh4mCzuxySoUIWQXZ9fD8vWIobBZ04jKlGg
q0Xd5vSvLr8E2c+x/e7Tr/5WDZ1tXU5O/91wOAtL8EUE6ndNwXiux6VMVuX+vWwAhn0zVg05OHpQ
+EeXGzJKCL+tcbpyqNS7cPVslw9q45pmcVXEPMRBpDmjvFAnqk5/EdwuP89j7+09hnjMyoJiw2PZ
ujGsHQw6ERXTOCVe1F2z1TuS1f3MiDqUMt24Jtu6MAwcqtqeH0VL9XtgVQ+qMfm9iaa/rh8dOsI2
HPs/2/ggJ2dWsJczdQO/7nXCiY4b+ls6LM61C5qeP1PGwIB9UrsKdhUixcj5P9Tj1yr7zIM0RpD0
yufeXjt/qmLci8VNqu4n6XiCgr5EMWDriR/r4jGcaMxy96tQ4cZV0DIxZjl8RLqsJMOCu2aqbnvG
7pbqRzCqfcTZ3/P71dbDyRDfGYPyUTY6oSgumTOvPBTgOdktfpgedUWDXVRFwc/L+jF8CPc9uURR
A8OeyX4shzhbKwcTXcY+dbe4ci2W/U+k4t1gGlaPam3QScOk3Is2f0U9bLDhc0/u4YP984/I7l3j
uQ4q7ebLhHJU968PoHKzPuRDlJyfH1vrht8YQJqegxJvSmoQmOyEq72bbFjruPBRAX1ZF4a/oKMn
3TybpyR13CvdlFcqLa6nLL3sHW1WxEPKHKTyVE9JL4LYW4abDEVY7rhFImmbIMNHeFWAwHyJCepD
AOd9lCTGTRv9pqjn3JgfyzFnlsIvTgn89uRNCekOeVjv/Dn9PA7PrDgCOn5g7nXAtmLolq7MInjI
erSDKil8auPsebdcdW31JfKn7+OKhEnavpVteBfl7HDRyptV7w3U8Ga5BBMiojJxUlfsFIlAcjJu
FTpbDM8seo+6ZvXqgkzJOkbtDxCfBdED6EFa9XR+ABYvZZa9r07E2JBnOomoQrSD1Idhjq7XCSlP
xy82TgjLDnNP/78zcJmvaztH2GETKJf9W+68LONGWJKe7pMfOA+zqJ14HlKFFG2vd+VeJCI+fp/v
mu/ZbXuVH9Qu+/Hgf3I/ezfJmlS7v2787Vt3JQ95/A0/5f46/XRd3md7HfvxVpDZ8lQwC+BXsnr5
OLj4ovBmLGeUCN1W/qGNdMzajWPdtiuMm8Pcc5FlAQbdll4SOOXN0o8btmpbK8MbQDi8BIgcX+8i
ZN1OCySh8p2iW9BSW/PGs4BGk5+OUI1J8uClKf+W1cPcP5/fyh83zcyKd7eZT5Xuw5QsbnjTj9e0
ipBQvwhxy1hkHOcBU/UylKjeGJcTJFLIMZ6iLTm5j9fzP6IxAW9SKAFMJweZiiFuRpJ716rOe3fD
TGxzc/r/nQWuQdXkeO3ppN2JI99tQaZszZ7G865Z8OWvfTkJjXz6QUzQaKr2k9j45I8fLMxEetVF
NwvCT4UmfYA7o7gOUlAW4dZKeIlKne9rtUWZaRuFYU1QNhJlnqcT3l2CjPEAvKL82+Zt658KZ7Zd
1Yee6j/U1JpBsHFgCH1NfInroN0v2WWZjf+o/7Q8bSIu1gkhaxdtK7xcpHw7b1Yf7k3umg/HHke3
ikQzfqKO519N4fj0T/DpssaNfUmLol8yPpPHlHifFbR3r6q+7jcOZ9uXG7tTlrU+1ZOIJ3dyxK3i
4RfQOjkbZ5qtcePOJ0F3MCvIyj32wzTHme66u2LOLjoxMenGlhQQmA+yOmL3qHer6r9ZxCT3DlEv
cNk/zLKDGOTG5ds2DsPfD1wK1USp/8tdS3bNQEkArLEDgugL2zccfgqpNZTvleRRumx+aYuTSJw3
O4hwnN9BH15guGs+5Eau0xyZSf+x5pkrrlWmBz8JvHUdjoMTymKfaw42h/OdWSbLJDcTnKQQTq+c
H6oJgOR3QZuzXoPiWpL9+Q4+jstiOMZrDqRpjKwgtrnvA294E7pufRX3+UKWA5nXqJ52rYigU8cR
TssgndjwKHL2EqroBSoAqgK36/Nf8qFTxIec5vudawfDV1vjzeE9qq4qi32YyvFmLgemdxFKATbi
X7bFM8wfdfmoxcOc3vEKpc0Zyqa8RJeQtB0UZXncLG7fXbh0pyV9N57eVTMCe5H3KCJFwztajN2C
J/O0io0Js+0NwyFQ7pe5KkrnJxmqft6nzhReF22TuhvezLYg5H8HkGWNyBE7kE+u5zq3PYGIwNCh
AqsFQdTGEGxdGL6ABm4HkWrOv/PA4/euXwXZ5ykd5jHu1gWkOOd3lm2iDI9QjhNKIRlQ6OlIe4D3
B5E4/iYfpKV18wHoOjUSMyCKgcKsAri+gKrHGIdttEXuamvfuAcSEfnB7NbYRx7l+jaYSr+4ygDG
aK8vmh7zxQd1MkJT6tc31NP+nahp/fD/IcD74a0Kau2GWZMpbQIwqUFckVb1gTV0OYRqqJJ0gipa
3ZbznaRQQ48I/XN+OJY9Zb79soJFMpjm9IcLhQhxC7ESJuLF91z21VnEpmiJrZvTcr0z7zotRZr7
fX3T1yDmcKGFfp8Nyr/LMi/9ddlIDAMv1iXDYszFk5PR5nsNmrirLHNXFRfdVvTC4g9dw8Z56wRN
64ny6VQ/fIBuXRu7fdXuW/jhMoeWxmUjMewc/Luio7Qtn/oVerVdqUADiks1CIUv7cGwcS1DyVXb
FE/lsDjIIMsHn0CbYdXy+wVDCCPzsccp40MWTgV0NDkdb9ZADjUoFJDMwntYrPOG0/1wQdCNYe0S
3AClNwT1DVGLvs0aNSfBuPBbYCCy5KQHd9lojFMfx3uD2F5UPBHXrY5qBKRiQhnvdeYNW5dh20hO
/78zEKdYPAk2O/nEwSC0axuZ7oppqvfu5P+Nuu6iWC4m7GSf77ohZA3nfFrLJ17gQQv3C/e4a1xW
3gKd4jycn64PfTA6MYy9XUFlOJMUyssEvM5LMH7rCc830Pm2xg0zJ5TkRep04V0G/jQUF2RAGIlv
vVOu3mWMLpHJaqZOMZDMGXBGRT0IOMuhY008razfylZ/6OUxQYaBQ1o7hfj1qj5Rf5U76IKJokYB
Rn5dl+kzVWD68T1IxF62GoatS+pkEOXp1SdSDnwn+iz7DH2efmM5PnTsUOc+BXrfbah5cCDPNpfq
KVrL4VqUo7gjo/fIveb1/OfbOjBMHJTXK+C+s3ry3PyxUasT/7tW1a4mG7mmDwOCGIJh3WTiBZDv
VD2JxbvqxlTFvBmOhftd4yLa5ZsCurZ+DBMftKpQqlWrJ7wN5l/tApnbQoLLp4SCCtT7gGhDEeNW
bbXFTP6rHepldVkq9dSVoLaNfchQ/RGy2Aqi2lbFMPGeLKiKREz66UTXplBLtJ9d+dBF87A/v+y2
yTLMHMqw/hzRzv/FuzGPU7+56wSkSUuv7XdR9r3VxVblw8dvOqy/capDo5S4I6Xpz9YHSYM7Qgvu
IEvlLwddQ5EDEuEhqJQLtsQMEQQZF+3keHEjtq5gtqUyvMHisLFK12z8tBBwKuhh8j97bJU/zk+k
baUM86+Ru1FZ5qinlaoqBgJAxOAFXSBj6kUbHsbShVnM1Kd+V0L2dvwUjFTvFuZ+dkGfeF1xfhnF
O+RL/tfLqLXvgDwsqqe6HvKvtcduNYWwyfkZssy/SYNGy8gZSug0fCKLm+Gdq0bQDnRx7QUXcoRF
Jg9aKAoXhApcPUHvWP3JCwWiqrLsNxKQ/4A1/0myhJFZ35TyZtUl5Kd/kX71IcJKumhFOdnEV4Qy
+cxp/TTkou59JPllVZO4ycUYJIVi2bQfXb/v8kPQtakOj22dt1LfIcpH2V8VdRRE36Wnu/xREOKz
r23jBuJr6HSkPURFrz9rsAcuEKtyioxdTbjclesV9vHqlrFwXR/p6BIF+G27g8gqFFDimvkeqR7K
agBf61sW8JZeJusYmUxsaumdWeeReloGRH9Y0C/AGfoblxrLBc0kYhPOxALok1c//8lcoczZq3YL
7glx2bjpVdNHmyEzmzkZ/igtgayIaip/Ln7wHZcRFBm108HJ2i1KXYtvNcuwFu5ANrzoy+csU8su
yJVz0J5sBAI6a7QTXtC/oUhrS4bYNnGGA6JLE2WNW9Q/24n9WXL2kk5ln+0GH7qxg1ts3WwtVmxW
Z9WsD6slaOVPRXiR6GYJUCDnXxTBDyOzMMtdoffej6r8f5xd23KcuBb9IqqEEEK80t207bbjxHF6
nLxQSezhKsRdwNef1XNeHMU0VbzNuGakRtKWtrbW5awn7P25r8YfVjOtYSMXJsRkZpGCOBwKZ+rM
ytEKJGkB3/DtX21ZQq0XEbv3KkZ/b9rtTME2PlAYNvuzfIlH3XuoGQ5y+srTdtpUpcJQXZb1u4yQ
YqfxI9vJzkzMPCAOEtmogbulP60uqYUI4Zc18K6LNOvsNHNK/z7VTRr0zfBJpFAstbzVpHmpByP9
YIWgNRuJfHFhtRp6mUtvmILQNIxct2kn+6ZSG1wyvNkfUv8+j6Mb6ErEh4KvulgsrSgjp2A4elFo
gfQMnWCZl9fuE6GWHIMoV9ZuBpF0N/c62YRTxZQbIV7n1Ety3pIH7pKIPNGuiqeDsKxBHa4v2oU9
xGRqTbIqeNf01Rlij4/UdwsVpLqIgrLWX4rB3faAAF6UkWfEKQqrVuSIe7ztzp91K1QaeCRa4zcv
rCqTpJV2IE7AlU0BQ9fwg274PcTNUdyRm2g3+P2X8XsXGNxWEyi1TX6OiVWKQPec1vusjtZqbAub
rOldSutmjvSY5ue6z9PPU12k3i5roAO4vz7PSwNkBHY0MKeomF+eeUeKW66h9yfhKBkW2BKv97D0
BWZgV0liw//bv9ctHh1Jqa3vTjk4W14dMf7G0d3GuSUb55KBeE5UBV7XRV1A3XGb8a1varApiAO7
Q9RkZ8F8XB/r0e6b3TTKNWu8pdExAtkraKtmy5YvzlT/5sChBsIqVrLUhRj+i7dVxJM1JbU6t9VY
38SudSusUR3s2fnERXK8Pr0LC8hkcAkGdzEXzsDnWkPRtk/m/AtjTRIMg3i93sPCEJlELjbwSeVJ
XOKdpwYQNiugBaTzNTnVhcqQSeMSPbRW4LrGHlI3SS3YQnfCv8Pf5nIfTXlitSEAVU1+4K5u9Hfq
dDlZk8Vbmp/LkL7bO5ivBYshIgNTdxScO+DkVDIO+w4KgztLRGTbZdEkefG2beQwZ+yB+LT4Thp+
K+q5em30ap1laYaMEI+48qFSSZIzQ3UFYph9O473DpNRcbNtCRhR3ku/Sx13YGeBFIod8jzxxU6J
Zu2JaWkRG4f3FPOEis5TL6mF+7SecFrXTmndzlFKVj5habKNQE/z2IqA+kvObT6T/5tPUJe0D16t
PpcsW+OLL0yFyfdq8frfE+gMnGPewq3bcckdoNX2yl6+ME4m5WuqM6iDau48sMJzHi/s5FAQfyqC
sih/X5/qhTzKZH21NsRC1TioF+0m42Pt0fqW6Kq+UVGrflgkf4ZpIQmu97UQ+ybnS9C8ngRIB/dU
qNMlKawrdeon2AkCvpIEo9V/9exchdd7W5oaI9x1NuYRIP/puQYoYbqpUZvUPzM/8vMV/vulAvxB
UcK5dPxuP6Fx6UrYw9jn3PdfafpFee79xazlpsfNs8nBYcMfPL66pJc+yAh7xvKu6dyYnaXospv/
0kOIm6153i4EjGPE/DRnufR8ol6UV9llwBl7s3U9H31b0HvK+pVDcmlJG6HP62hUFonKl9Z1oI9S
AZ1zgI7AeI7qUqyJKC11YgR/a9Eeyypz4T+tZAtHaOg77rGXDcnBKSwmV/aYhQkxaWAgT0Wqc233
jLOs3ddFZR+zeXb219fvQmSaTDDq1xKDNamz0kN516di+Mzr6qzxWvA9hXHMgz1vFKX2TcdSUP6c
Gq5iyR1JOWg00MF9AAZr/kzHKANZchDfrn/T0ohdFt+7kIl7QPETCTo+HhxLcYgJL9odVx2cIK53
sBCTpndpLLFbJr1vn2GiHrIBnj1SkCMvmweVlUdBsc1ARPqYVdscogBL+POLahtanK07O2c1M5TV
mUCx+8sMzEq3cZEZUT+BQpqOtHfPYhrJC47JbAjwSjXRlU15IVZMpF+ci5GhCOqeJx1JvVfzBD+D
qfPr8ZDBnHib5qdPjbinsnCKJsqqcwTy9W6yizoUA3ty+mpjemeywHKXTFLBXuQ8sYnf8RIoaTF4
49eIyGwHdYY147SFjdIE/CnHT8eqKar/YyR6rr7nvTXfQGK3D3Sef7++kJd6uZyh7yJFFBZECArh
ohoLJK3MsMFA0Tn7t4d0/C7r12AMC/Fiwv3QpJ7LgtpnGfMfiqdIMvwHGNndSSAmFXFOXVw8FZ5a
OTIXFpsJ6uN2MSeV66NaH43uLmMAC7e59wrtmH+vD9vCBmNSuVQ+Qqqftfa5pb1/D16X/Jq4kInb
Fiymsans2yYbOlW9tGkSP9CUjbdl1cjHFLvOtvdm09y0da2oUVPOz5PV5j/4EPOjtArYNIwl9JCv
j9LS4jLO+tRn/TQlY/kST/Ag9zPCnhUMagKuc/3LwRa6clldWl1G0EdQvY6tpidnZcc/IM91B4n1
YMKGFqYNVCmQJolSPHQRAC3XP2xp+o2DH8LCkDN2UWemYFAUe5oVtryzMtQsdps6MNF92lMtScFn
feGogkwnBRmYDIjYi+vBtg6MuAdyaAL5reBnPvnQJ4gt95j1fO0hc2F8TGyftH3VtCJO71oXR246
1lNYpAB5Xf/tC8vKxPYRqUQfE1m9qFTTT6kg8rGgnAQkm5qgHMsv17v5j3f4QeJtQvp46XAPz9fV
C/HL32mkP+tR3uoc9juiUJ9JPf3URU72UpFjDTCI8JMfENmP9te7X/rKy9i+25knB4pCesaNaSLj
FF68nrhbD3cobITe5gdhk8QFl2m80iZVejdxqIj37W0cIUCvf8HSKjDC3xXenKpUVC+Zw/4d+rQ7
WHT1YWGpcSPmWVtaU1YKde7j1osDqDEj+Oxx1Z55qX0jxNtBOrNwG/esVe6HYramo2f3L1tGBtB1
Y2496hUNE8WZJSR6TJtZPoyCP29r3AhtSZ2JK25VL/8hY3yal2BIizVc8MdHqzCtSvns0Xask/IF
9uE4LaykdIIo0SBJp9Rf869YCD1hmpVKPEUwT8j8rO2m5O6BV3gKudcDaTz4FLu8mgNAAdw2C9oW
SpVeEMFNLjoAK9dm93HTluRpANfJ+qqnIV9L+j9eEvBu+HPWZhDD+RS58g1m1+PjXMFZOKhTXW0D
mBGzRsIbxUcFM7c35bfVAWSIfJfb1rZoxEPon78e4oLVLJpYvaXCyg6Mgsm789XM9aYji5i6N2Is
yRxjGt5UiTIFgw+Iq4o1oN/S0F/+/m4zrInfRHbSTXdpkbdBnlqwgsBT6PWA+XhJE1PzpiJizuKO
lm+g2oFwnlpkBwHh31ORr0Gjln6+sRN2LR6fi5nVbyPguzcXmHCT8G1VVOIYO2FsC69V9VC+pSNg
V73vl0crk+XGaTX2wb7XIwEGpX6zfV7+GrPSh+BCn2yiq3jErG3ojGcka5ryLSnTb30CC5nWzjZx
19C4EbDT6MByk47dm+ekNPD6XB39rrG2jYxZzIDVTRdPiVe/Tbb7pjt2V6fy+/UV+XFN5i8uYm3V
k9dPfv0mY1gesQpKCMlNS4Yvnqo+51Z6s62bS0C8iyown1tAKGX9Vs8u5EcT9k9edC+Eo3rB8uHL
4G7zdSV/VS/m3h0HXdA0SP30VefNBNzfoFFiuP4hC/FlCtmIJI49K41FmDtNG8IigIQO3B43tm5E
L5VN73uTV72pMSWnpi3kg0rY2j1/6bcb4TumNYESo1u8+WSu2mDgPVyzYHS8dvVeat8M4NwjQx1n
DSScgZl7kETz9pSMfr6SJi+0b9YporkSQ6UiL0zBSzlwlCeOVrF2z14IBJOIqPk8jK090RMvvWeZ
FiHkWG7SvPnFPXtXabJygVz6hkv37wIhswsVq8pq3/AODwMwDZ5otoMSMgTiNi1QsyAhgCMRCl46
d9PE3vLOe7Xjzl1pewF3S/4qRnjDMFMXv94d1I8Oz0+/ctRbDryDwaNw3fmUdbw4cuvngFw2dLJ4
izqDBwmQP0fNLkbImrhu/eZ7Fg0jBo/jvum/XR+xj68/xKxPKDeZPV/y/A1wy/gw2g2DZEtNT1MM
lQs/k+H1bhbOflNzBhpMbMi9FMebVOxAJXur3Snbt360rfBJbCO+LeqiSJsP2MtFC+chr7HGO3+2
USvysqpfEVX8r7W/76qgRv45F9k0u6UTszYOBlhBWceqxAX829hDSOXFr+DyEkKASybzP1VdcGww
BfhitECegxKjCuBMkrrF02hZY0ZXDpeFkTVLGHSMczxKtflbPIMRJQr/gYi+3VnD2sa2sEJMTRq/
doAsjsr8LXeKXnzzUOErop03QUf1JY6d/hjlU6mfr6+TD3cI/hfTBCxl5su+YyfRAreIPfocNWuS
00ttG3PHUVa4nIhROBGb3kRKZ8chnn9e/+FL02BsbbUFH+dxVtNd1ALiF8NyN87AiwH9/Xy9gw9/
PRzmL9Pzbu/EcwE0RFlcvzkEGu9ZOsTQJCpXEqGlOb581bvGZZl0sPZN27dWOjaecKxktPeOW4/5
Pq+VTfadH9Nf2z7k8oHv+hLxYJc+SlV3cJskQZ3BjTFW+tu2xp0/Gy+5Ji3kmbo3q+na9q4XPJah
cPLWOmzrwEhS8IiX0ckuMc8VzDF1pL9xH5af1xtfOIaJsYfRvhBjwUd20hO/nWy5U/aA854/14n3
eRTxWmVvabEakZBqboOq26LeEhd+mDLe7QgbeVCNyev1L/mwB8SxUXkhUe1EsXL9UCr9qbbBmW7b
7Lkcs02GMejAvHPkUMPzwWM91TEQWrMcNl+D0bgRzFDiwO4NBDUUWTtxlHbbfnJlunYP/jCS0boR
yaAv15MaxXRqs7G5x3VAPXWqbY/XR/7DUEbrlxl5F165xTPdQdohzKuyuigLAVPOWdIc6lH2od2v
bRkfrlX0Y4SxVD5uZW43nSKni6x9T3X3qH2W/NNyn9egZE9AuSY0m35v+y4jsnkkpjrqPfsU91Sd
JE9cGVSZFf0goBw8zgOvVpbu0vSYEa7INFmxY59gufsacT3vyg6Onte/YiEuTPphHqckTSSv7hiM
WcodBMStky4bUuydwpNv1ztZ+ALTAm1KAcDwwVQJ8xn0IJ1m5c7b/glGcEyt7u1KjVFYM5kHAtwm
yNDXoZW4T9t+vhEfEZwjddRW4PL3OZKsA8myIftnrN2+XbM9WggSYQSJTFNWlUMPN6haQ6jazVKo
FZZDcJEuDByYfa4E49JMXP7+LhiFJyOn6KgILxiMXQ3tiNBN/LUr7dJiMkNCW7bnNBHerTL6bwo0
xp5wdijGVcPbpQ6MUCAs6SJ4M093PSqmOzbA+gtvF7uNSQ33TXu01HIqJJKSnaLG0kcwW+193MiV
HWPp1xunXNVZVtVnjgAkHiTyoC7xLlmUGrz+IZL7TWvVpBJabUS74iKWFVBafAawFg7EJV3zzV1Y
piaNMBoAPp3dOj5KLT7HA6S4kA8Ilh1AGQq3fYARzdJtQQuScMQRKZut3QUxr3a+09PdtvaNYGa4
68Tt1PT39TBO+1K4TwlfzWMWzqC/eISxlVaom/b3se9VD1wxeCQUl4XEmoc4au02KDz0uu1LjFgm
NI38JJncOIA3xhCMbakDSZtf21o3Ypm4XS47WqH1PBHi1knGeDf28DK+3vxCLJh2aaJjvZqorAE8
wyunlmmD3965n7zZWjN6uIzDX1dj7pssPVpUmdM1zDlxeGIE/QhgSzmv5fVLv9+IZZ5GfZdBgCek
Tt3lD5zVfXMQuizsTwRAQL0yxwvdmKQ8Fk0ugfEv7iZJ/Rh5SRlA7Qsa1NVK/eCS/n4wRiYtj0dR
ErMkxizrumJBawNEzrrpZ581v7RmT5cBq3oww+ZkpTzwH/Droy6NANdaOZGq4vlEIy7mBPoTzdAd
J2zs1s6KoHKzE7ETC1Qykum3bOeLNzQ0KdWdcl2bhZBBK8jX3vaJ8+ZEnusehqIbp0fi27N6RZ4B
Zbe8v2SaqrooO8nZL6PdAPLnuC8KnRQPQ8MHe9t5apIBpVWj9pInES4uWME8pQLA/ypbGaul2b/8
/d1prYqmcCA4kh57UivUJ3uPpd24ryHPVOyaySnpv9ejcSFUTD5glKZ8TGPLCnvlPbcxfNFp9/V6
0wtbIjf2EekWri1IHB9FDah/CzgI6rieAtqsKHeywV3DUdDwuN7Z0ncY+UHsIAvneQSF4q7gRzjI
q2cYSupteaBp3pbakYCAgW+FkyrzQPo4Nqxi/Hb9py/NtbGhMFAiaK9dnHtDNQTUU991il29btfe
lhbGxqQA6mYGJFZhjiVodPs6wzWMxWsSowuzbPL+pGq6pJs9K6xtuOd5/D7WwPjp4ntkyf2YDdsC
wuT/1QnMBUcbyQEZi2nHUn7PL2/NadzcXp+FpUEysgPoUopO20l5QtoB2w3J+S5CqeN64wtTbJL/
cvD8sLdqK2y76FWDxhFIy/lRCb3ptQE26JeverdfCE7Kng5edqQtyG2RRvaaZenKUbH0641A1s0U
VzZ8vcIoR2E+H8YvkMfFa8O4Bt5cGnsjeHVFSpqD+3eKJoiDMQuQIdnnm5B1GBujlCVad0iLopYn
UFKrQMR5EcRT9nx9Zi/L44MzzTWCN80tq3Ac8Cy1M367VJiIJW567u7JOK7UcxdGx2T/pV5Mayf2
8mPvdKkb5Nz1029wK9BsBTu71IFRwNJwhR6Y1vJEWjpfZNlY0PC1/WGpcePQzz1KAHIZ5GnqE3Uk
aUcOid5EkuK+yfnr8cgvalKlcZBOffYrbtz7SsfWltcutH6Jh/dBlTS2A91OeWLQsPkUkca6daNp
YxJvsvlqVwDI5AlsnIBO7pgsmnt7GuIVZaaFmGVGzPYZvNWF40jIOGJD6G2UtqcOpTebrL5CLnVh
RC1rIz25o1MeWxvLRnqxCjSd/u2qdE2EeyFHZUbkareFMmiMIZKpOmsdxTdAd4hblgxWEEHrNLAT
r71xLihWu2nclaFbONH+0+N/N+0yadyuHUaFq659JDjNQJMJcbn+aiE9sgDJuL5zLASGSfCDJW+k
MzWro9Z4LZMElrDYB79va9wI6QiaWKVnK3Wk3vC1r6jeNXxcqwUs/XIjpMWU4x1utNUR/9Sh7AaY
/bANHsQhOfpn0JEY29sEgbcTVOnVhaAdHxxbvF4floUlayLWqIpTy9KIaMhzqgC6IRPyLajEuD1k
uLZ1cRm0d6un1XZtUU+oI2wA412cV9WBp6AfNsBGX+9hYX2a4DVeJkUBDLc6cjbcEIZQGPqv/cUW
INfQhN70yoeJMMK7r5sKdHA138kOCVGUYN8g0bTt2mEi2GTte/DBzee7lkECv4QzgBXBV/76AC2t
T+NMBlNHzrjYVkfdRw8QpYAmYAc9lU2Nm/A1CSe7pEMiceQJAPpE+OdkXq1yLvxyE77W9k030M5K
b7VfljvIcXI4ZnGxsjQXchUTvsZlV9iN8NNbqF7d17jb90N5zitxY3u1XhmehQgzNfVFWY65bevq
SHzrrEdkumqG6rWXruGDlobo0vG7+Mrd0iYSMrVHXWSP5PKw3WxeOSZqbcqGCLBQvz5BtbQPc1KJ
Y1EPX6+vnKXhN45kOYxeOsEp8k6D2B0fo7RFNhclrdTlbVPGYADdWm7VrfFhlwbKiF/uD7OCAgFe
nnOoJN5grxMog+W5Yx+uf89SB8bpDCAhkt/Rq1DBKfuA8BKi7bP7vK1xI4YnWsIvZKZYRzN0nfIZ
m4PlbqJWct8EsIEqKmpey+YE+c0umCC/KId8zWdxYVhMABuDxlw0WaQ+KV+wECrN8bmhQ7FysC8s
IpNWxzU8QiprbqB5igRlIrjwlVHgE7nzL/f6TYNvYtcYFNn52HTNKUfSfpRjR3fyIqV9vfWF88sE
r+Uij1JZVOntZYvIGb9t+XNaNLdT7Lw1ZK1+ujQNl7+/2ydix6VKNk1zaicsoN4u4seqi8jKGbyw
zf2FVZtV5g5N0uBWM6T7vEsfJepdO1RRX64P0lIHRvSyAerSl+ezE+ssitw9B1uPNEn8miRjsVLy
WOrDCGDWOTi+yjK9ZTM4W0okj1Fh/1Pz7On6NyxNtBHDghVlD0orMoihfdAAxQWaOHdNkR8G6T90
8VptaGGqTdzZxDwa40mqOUWshjYU66LHrgCwf9uRZqLOaOO1ovb75kQYOGAtUt529M9DgjrC9XFa
+v1GPp16VEC0rmxOtUCyXraQ0vWz+bit8ctG8i4OVK9ab4TM6EkPF3HWCDDgoBkzCDFsa/+yuN61
j6dwtxmcrD1BIbeCugNN0rCb14mxS4NjxDGppl7nUT/fQUxkCmuveBJTOq2E8cJuanLhpBdphCyi
jIzuEzQ8QxzJt17xG6/wa3fYhSAzhe9ruGOmU2c3JzpDcAFPtPepi5uro1dfuxbCzIRqicq2Y5+6
zakHUiHAhHy9PJ1AMobukC359yiQbMzuiBHReZvCwVsMiOiWZMAXNwH8idvd1nvBXzQ5Dtc3roe2
PnLVZN2xTGP271hDWHjlZPt4woWJ1cqhCwl3Az3fTSDWQmFxeIFjxz9q9s9ErbnGfrxi/+LLAW1P
8ADlJLdRM9AdBFWH20E29X5LvP3Nk6sj+Jr3c3IL2VrYNDCm9063hu/+eCkJE7Gl82rMfU2TWzk5
/8i5jgKkxDet7F76Hot2zv1NNRZhQrbiTnUIjCR7wIvWOfbYCRIURz0O3yI/CwEEWOlmaSqMlFvl
XQ0h36o+0guJTHLIK69eYZfGiv658UWeo5rJbdq7nFMOd2A7EdZOj1kHqzuexp+UlfYnSNXbatNx
LUzp+xb6bC3O1PRWpfCB2E26drIDnC3aT2oiPd1UlhK+EeKRlTfwUejaO5BKywOAyu3nihC5bUJM
0BloFl3rVdq+VaAM/pd0V8Oq1szCbJtgs7as8sYljX0L8ReUhCMwYqddkqXdpnqwbeL6gRFOpJaS
hGnR/WpHXD27BHXVLXFtm3B+nAm1zGVih3NCsTPRujpAlnrtFPp437PNFKmHgWQB17U5jD1R7WQ1
3EQTBDpVljx6APJc/4SlToyiI3MaVJdZi/G5PEJduDuqs77zEmihkW4i7nDbFBoQtlXiPQqTQGpZ
QOMDqAGvVJtoZWj98mnvshmRqhrqUYyE1GrdPZ1hHTQ0elNowQfoz8ajHGLyiahIGKeTFYgCMOcS
RfltC8i0i+3bznbrjOCnN/7nfPTswMU78sbGjY207fK6QNWLAsqbwiUbDJ1j4rjeSutLC4f+OTAA
6EZuDCG6ELivUxzPd7XtfdZ0+OZO3sra/HhvsM0kKeaslCxPSagwREE+ON0hA8d1Jcn+OMmz/8qL
oK/fkFmRUKdANNTQHtl1Xv7ktasaRB//fmKi2OkkSz72kQ0UjPukEuBoh9rZpI3KiZkVCcEYdjZK
Qtb7r5MDEoGdr2p3LP3yy/n5LqR4lffVzAkNeS3Evm2sbF+lKBhd33OWWjcCVjrZmEE1m4BZgcfd
y8YcWUqsZItLjRsBm8NmHg/HjR3Gs11/TT3UECBkv7YnL7V++fu7gSFjVRVu6mBKhwY0QTwDPo39
XG/KFohpMqshkkLK3HVCZYl4P3XKPnaXV8C54OkWTRwsGzNsiRCaRw0JQbr6qgq8dNiOp1dCaml0
jOJEBCmBkTXYEwAtdh4deJHvHDff5HmMn25kOW2KJCfrejvMKHysZ68PUQvfZAPIUUP5c2K1nbUw
CehpWOcsv6t5a9cBdp3aW1mWH+82xHTdqWFjN7cpo/9f88yaun3vQH3Bn+BgsSmshBFWbdV1kD3D
YUK0ldk76K4UMK1MUa3bFrcm7F3oeHIZ4GFhnpOfEvIaB7f2+sO2X29EVt/krG745dd3WXQDsU4d
zr11vt740ugbRyEDJj9xIb0c0gkJshQj+TYn2gq8ma5h9T++WhDTVofyuWktLrHvZBlKKnPxFDXN
bcrUPe/KE+vXnqAvs/k3eIWYmPc5zrnfQtUsbBP6NI9yP6n6IUrIMfbX3pyWRssINO56nOeA4oYC
Ptf1TB4vmNLZYiszvdC8CXpnWUJL63K46HKCp4Es0lALYP9cDSmw6/O9sBGZyPdaijqZfYeFvBf0
C7QMp3/ddKpWKlALU2066KTQlEkqbjshj9uHtBUhnAegap89TXMD1Y1tLx7EdNHJS27RwbGQYfUg
sypK5mBGDXtbMJvgd1E6KKu0nCE7TKyfMfUbkJIZbjDbZsAI57pqy9Hz8eOlz59FmaYHWJp7N9cb
X4gB05xmzsnEXDDdQ8+eHxnkD+uovBOVe6tdZ9uOYSLe686dlSN9Cg4fFNUPuVO22R2DdrC3bzKZ
V5tgXMREvaPATmcUSllIGdhiPXL/UqqV03hplIwwFrhVu3Gi/79MCQGQiwxh7fDPzrz2YLMQyibg
Xdl2p3RDaQhKe/aJQs3jXIuGHrJ8KNbMsBY+wwS9U3ifgTyJaMs9/SUvf7e8PF6+IoHW2vXltLBb
mH40AKbWs+g1C0Uh5yOc1P2vSRF52+6nxESdp02d+1WUYDPK6ntdeq8ubJWu//Kl8b/8/V06ypsR
KqoUW+kFgaw8RBmcYZrAHzdCY0AA+7MHVmfK82McN9EEabvGPuqcndpBrETy0tAbBzM02eGa4jIW
NomvYZaFG3A0+NlK0rWwUZueM/FQ4qE+pZjYNDn2SXVPJ9x/pV/eX3bpoWuq/fV5WFqjRuLbJ1mv
vQlhHNvWN+iM858S3L1gTCt+aOKm27apmsYzfUS9voscJ0xdlHqr5NXKttU5iIk3h5LKwMDowaFM
SL5jDMAAz07XHpwWJsIEnHe2THM91gy4yfS7P+aPen7OffHQR1kf5KO9cn9amAYTcA4nbBtqvCPO
tEIex8KD2EH8o4uS106uGaosfcml63cRF3Mk1PTyJciH7h3fBsgweRWEPVWS77OtOZIJPpeF0MMA
2ZYQrjnJDmyYCWqWPIY7spNsW0wm/HyERoNK+cBCuG7PB1i7vUovT8LrAbGwMblGXNNIFVhCDQvT
0vuUa/FKpyz0/fb5evML24Zr3GI1GbpEONg2lIZdZg8M8W60dLySGi3NsRHNxE0AjrUKzHFBvrtp
e1mtEA+OA16rRx+lqOsfsTRGxvlcISnyPWiIh1lSfI0gUgoOlHsrEvLPpvZNcxipk94mTuTgRiW7
QEVKHC8udHiCqldmeWEaTHMYOmqYXnrYNMAFmIFVjpr9Vjgs+Qsnnma2XbQzD0k/fUtj6AhCXejt
+tAs/fDLlLyL4jkvY03syg0dl/yKbPqmvdZeOXQWppVd+nzXdpw7EfyNXYa0fTqKQf1D6yIO3FJZ
K+tmYZczYeJ53XhlyxC44Gj9lMLZ0XT4FBX9pyHh2zIiZsRXTftBt2pEXofsZR8x97mwN1aOiYkQ
71MKUmHSsbAD9bYmUzjbIOtLOwNuco1ksBDCJh48sjqcLKpxQw7VUc4g4iKqfEfhZ+Jb3ud52CQR
e3GI+nOyNU2bAUxeTPaUe3tRD91+8NYat53/REU/uO2bPBKIY0vmtlGMvQcI5d/ShtbWnrZa6LDN
puIzJ9J6grSy1+wi1BimgKtp9gLddeMPuyfkW+fVFP8u4It7oM44tAFGYu7CHiiiLqRxIUPWVJjj
ClyhlolE7rRb9f9CddAeAuZZ7DyVrbqHCgSondAgHoKoqvldPUTTl3yGj8pB2bjG1zDEu2GF7ezz
gaIRiB+rF7ibuZ+5cEgAOS1gWDjp+3vl5+SF0lTdaFmoW8ozVh9z39XfIHJAP8EgtXot8cXWPude
ooNC8cz5ElPhRCES3sjZM/i41r9bv+zjN0FLvCbFMo2ngOksLfYA+3ht2BIrrw4xH/pj0/be0+yU
1bOkeBStmV/dpcC8nuCiYf/iedk9K1LkYTzl0gnqrgREGESsCnZUQ9vtQH+E73pbVXC+gc8m7Fsh
QRSTPUwAVQCoC14lIHSQvfRF33+NqfRD2ALnYscLt6AQQZ3nFExd34L6MR2ifT7y4VOcdfF8qBtw
YQMuKZsfRQNJj8CaxkkDAZKPz3HndL+TXIA2kVeRqnfxkKW7CW5i7MxmO6nAptD8pyj9+cQtRqMf
Uzk1+QNNWHFC2WlwDzFco/H/dcy5A9/WuUtJQvcStFyYeU0wtIUtbvs8Ob4e9kU5N90dCA3FbeqA
es39PD4pWrF+z7tUD0EbtbE6xrJN8kOMp8LiCf9dZAVccxmdODR+b6wMeK6AxEAHqNjG4+HEkH2j
iDRKtrOtqXTPjVPHNKjHuMO48qLcQwREToGv/RSnX9zUXyNoGJGgVWKGYYPtsW/MqqgbaHi6P0B1
VxxT+yIk3YG1nQRt7fpfZKZw5SF5h1kqwZHMdnlkR9NTOin9NPX4YVPtpfMNxTDWD+CT4Z2TjhcD
Tdr0vQyIV7T0QNIpflWciluwn6LHSXSJDMHobYpdlQ4QZ+4Z8W7gKjk7wf84u7beOGGt+4uQjAFj
XoGZyT1pmjRNXqy0ablfjDHG/Ppvcb6XHk4mI81LVVUqMLb39r6svRZWVaaq7DRNCVjj3Mt2UnTa
VYtf/naglJLFVPX4yM6N3HfiC/85g2kOsa8D7wqql+V8MXNKyfdKeZ630zh8bEcmWvmXfIHW1g4N
FwMVgdoSSIHz+iV32rC8iLT1f8ohmC9UMGQfPCxZ/0hRY3mkYWlUrOpak9+d9B2VYnBkAUp2cfhf
yT38VUKiOgGqYrhRLk5Xs/jObY5pkz9WdfptATn/TZkP/GCYh+8fMuod6IgFigHp6b4hUsmDawig
47wu/dhejV7jf3CJW86CIfvatnxI3RYEk0kmR/OMKfH6Afg+9musgKu4cgvMcOus0To1GPb1ICxq
UMkStkYkXYHlfokjFfG/ziJrnfoGJDffajJgdzz8p+v/MMjDGRT7iAKZQ2beAv/YqT0Ku14qeJ6L
A/RKoD04jCCDLNyp+d4oE8QFcKt97Od6ZFd9p2r3oQBEtlpApQc3UKRoTgzFXe83TF5nstN/m5I6
OEDeHORpQ0voHQOoM9271WiLNANV3XKpKSYq9xBrNMMhs6B+jYVk1VWxKnbGXldGU9pVQBEXC1AM
jxI0ZTYpgnb8kQVj+ChKXj1PvArbXz2vcPZBn4jx+RDIkIu5W3hRJjlUXpaEwKfceqZaDisLUoZx
cgqQcmJtXfxR/tD9olHUPWjpRA8NDPuR5wFWEehubB8oW6u/ooOLhSR1nu1FJkAfKHCWnpil7i+t
bHmY4SYvhMRwN4ALXvYD97JXHrjJpyBtQuqIWwG/9rR465npxQAG8RzibMvlAMqk+eCXAwTU0Alo
8xS6VxDe9FvQPDVJDejxi6NbMv+pCuPdG2vGYE/byIaHbOIQr80C84QitmQx8PTjvZcLViRQsCon
EGHy1qYdweEggetESUMr+h1w8GmKi5EqKAd4KrqBXvR0yYCVf9OkaPYoEXVDGgWZorEwfv3SFkvQ
QxUZdA8JSpGO81xAvVvfe6MLnVAIExQkIUAa3zQS4tMpU9FobkWmgtsaLuDZVot91bj3DmERssRn
IShf/X6uH0zR0Vuf+erRCaYIuWtL8qcq870DM4V8ZeXAvuHqMilY3sAdOSzZ/CTmMihiFjZkSivH
8/yL2ccQ/Z3Jlm4pY65LsjzRuhXgvSIhiOFiP3PL9rfPHNyeoZ0pS0gtAnyI5d49SmsOiLm8znmk
rBbkUjmhGatYOK2s99zMTr/veg83YacmN78FXwqYRmpCyU6XDocvLcLptnI9lDIpRubURR+BXXKP
EjzYt7IAAOALPxps8YoY0wUHJYQcQBmKQffwsYcyM/CDGfAoRACcEmOyRsJqwOr43PqS3lV5Uz+U
0eI/a4N12LVF7s6/bBDRazMYWyfQRO+1iXMix+Y1w+lxn6XL8VXdLBnIN+XwB8M/ao98gH9wajvw
WKMZvUPo0vhxhuzoWkTQDWbwuHnqU2e6Y0A9QWidlI17p2TvRtd+pwOKKbGKj6nIJufRljqQ11Bh
Y2+QVCl+UtBnBbteL/qDrfodUV7KKFYUsM8kRJnF7meX0WsodkJdq2xgjg0DZvaa9wM+ntGpuxmB
cPzooShOk4D0ZZUglFpIIgjcYc2C5r7rHFklnWNpGcMfjPDBuNbcBOtuRCKp8B7NMuMyYl1QBQiy
FXu3U4exM4UzB7gMwNDGZCXGF6vx0nS+eg/AYTUmRvAyLUVDxqRfAp6yvtFRmkOoeN9HsiZx6Ymx
RVZgOijQdbg9oyjHVZ2BhONyLPzmuw+6/jn2C82cLEWtwaFxBsmfP0bAiSCEFOq2wXTZI2hwu78W
g9cHDzpt856NM1iJF7vogy1wEcXGy8BluoTlUsd8pOyN5Lnsr/2pxr4Zza2TEAv+WRkPtGaEJU4R
yhxQKYIbLJ51gVWHC6naW7gkrup4qluo6zqFE8kyjmo48lsFFNSYeqHClroQXp7vpohl9W7EJy7p
QlrGv9duIa/MPEzfqtFbSLqgsacOYJJTP6pl8vsYqEJcwCCGtrsqmFZO/QiTYN1E/L0LSYK3oFqa
u8Uv6htgEorEgCBuRP/X8W2cAShdJAzDJ86F5ZZ3MUAdYxlPqH7nSYVVreJazR4FPVEr6t2AWSR6
2YY+v5xBdfIa1r196YLSZWlWaplmuBz9HFII2VCnkGiA9NVInesm6qL5msFDOgmD7Iv+K9GAuAc0
G36yQsRZ7XTtcaxtxnC55fM11Z59FVFbf/SORx+UMu1V3UtyM/PcvZJdCckDONHylg91/RA5BsTP
YK+WXjoh8nwwos7B1lsrOPApMHZOWs92bxCFjvIkGipEPpOe8zxpqQenSQYfixHWJbhaCulkr6ok
nXNApzvzoesxZc9j7uaPrBTVtxDeVkPEc0ENnSCHWRLR+9mUWnfVqocuRJ8owcU77Sf9yoSs3zng
t3cg6MMVmkkCx6JqM3f70dL6BcH48i6tbMOkcB0EipAKcq+oIKDwKwiE6ZBXrAeJO0Mj7zloWmU8
BTL/Rqu8eCizNZGppMJVAP4r3ia+t3ZxCuQ+wUVrQ9HElkm04lsEmW9yLtm73w7mORCN3FfSmd+p
HwD4WGCwj3ldsZcgMr/u8qV7Ntqy2AntGM+GR69FHlbfkCxnkOSKDJhZQCqMY8KzZOw1I4nvLFhr
PA0Buo1GWEgFqcOibrJ7iK3Pv5DQeBr5WYWUovEd8ZIx132nE5ujC+YhAk4ENEAR1agenX2Nsg5+
TEnL35hHk/D5o70sK0MQiPYl7lY7TVdZ0Jk9Y/74wucu+KF7pIGVMs61j9ztwpVlc8eDrPyeASlm
0wEJbILihf6OkaUs1azHnrVTdgkQEweCbAxuwwJwqcTKebqCnGK397oKit4DSGuJbwREhNqFxnmf
ZdeDZ8Sczq7n/shRv4yROZjb3NClSAYPfZYOXdOnfnGnS07h8Naudsr4iP+uPALVOVQl6Z11OsRI
vJXswdcNvIwh/XIQhlKzw9SFuuNGz+UeBUAAKghovBLtRcO3SoYw+qCHYgvojLHoHWiILqpWQlmy
gXCWjIYgtX3mPy5ONN1K6D3cSNrJK0QtVVJM9fJt4OUIGipZvbkDEQehKVZbhKggFMLvUoxi6hey
xkZQvKBpxkj4CFLA6jezYxMl+ejKy8Cd2FUnu/ZqIJ19AW21c2sAbr4G9kDcawYmtlHBDaE0VKZZ
37bpjEWICbj4XimipjkudK9m3HViqXeQR6tfAUyhZTqA94SmpcqLpAPG70qGbXuLijGOm7aY0IrB
yDtfdwGS2op1849IBGsB2auxfnO1OmhPaRfVd1B6NlXJDi4BMj1u+xbmWDASu4j3HzIJjSF0klA8
IYRfWi+ri6SpjMWvRTkuEZRzhrSKmvpiRcz/lKHUH51pFELwrBG7qscZ8y2unZQTMKwJ9LMfJGdv
mOnW6C/UIAfQXdcgjZ6haAvrLCMQ4SFnafpGfcsYBi9wI3s3zAbT5Qjz+T75GdwzOmq5lxZ9AOAe
hJwLDjoyJ/BUivvB0cEB6RJxYss1RJ/iOieF91Tl1pEXJC9JcdG6krVvo4+y0wE0SqrKENyZMLxE
+otsg42jvwqEZuRnhSbFpRIEPoIFtPxFQbSBK22Z3MfRFWSOnWq+sWSIFCqUEicVcdbs7bWxDv9O
LCi+kSxL3IU+SPIMSK5Q7ICLWET90szeXP/Vxq0gFko65HdrMlTGVMu8u/AhwKauQBkFY4vIMPtp
mUdKoNTNsVGyZZl/JToXuQodlCv+iJ5WwUGHTQ4S74GFw4W3tGWXOp322qtsldd13LXFn/dNsc+q
qV+jyQCxtlJE598rRKJIS+s2q4rvDnjFiikGbCJy/qp2glBq4bsVzuiIxCO2uSm8H4EDF+C3BHcj
0lHgjbpQYJmEzUv2AHI4hF5wvTq48uG6FFw0lNjSKnDoNyhjhuzdmx2kzQmWHzEX7ZAXXS9F62QP
iC6ikOECdbvnCbJAOdhT5hDYdkZD91J1LgIaXrW6S1tLjXPLVDWgXoW5yugwULJKD3F3DK/8Yhn4
cx2p1VfmGQUWsFnTfVbjas/EjBUQMyLivcCpqGM4b4O1cxukniIMTbizfVS1L1UB/rPbiA/mkbRr
cE7arKeH1dHJC5WPIAjiDkb9UmMr+71YPIT9jPqs2zEostZ4llcXBx8xywCMCI+ctI1wvGMPlACP
FtPd0yutw4U/NEPQvlNw5ndxh7g9T4pcl/m+YWMIpZsM7vOu8RsMEs5ua9DvGBm9rcK+nl5gTk2+
w3gPKy9gZwiDLfhgIPUUsak6gLKSPdh+WjBnlCMNFWB0RcRCmjXfKLpW7Bw2VjPC096MmGAHcVA2
Y4gkMPTCR+9SpU1TTebNxa5MCYX+0W+65I377uWe8a/9xssB5RYeVJ0oRLsnpHiXykBbPYUseYfy
n5uTS4Zcl8YoWzsI+kGK3FEOdVGhZvKhG2h/7zLw7lv0fhWrk9KjCE/HAVUATKKPvGWgfeB1YqIB
HJNsIupOaYiH+qNCfYoHcMxcD6Z7tAXhTyLqeQLSsvZAVgHxoqvYZVWaHiVmnaFSJAQbpl09ARjq
CgjQ7sq5zT6UIwOA6yHOAwV6uUw21W097JBlwAJ5FSAhncBrl6iJRDdB1MPy1nODgaEREEfYYjW6
O7PAG+JyXFB0oEKOT9nQLR+G0OxH6JsxBT5d33gEiMiRF+63koDG70q3s7rTWRjcCaaHKbGTO2cp
dAWbQ4io1Iu5F3iJ3+JuEzOcTiwqsD0mdYgJ37zM1tIAZ81QXmuE3vWBuwReVM2oGyJPaW6rCCqY
sV56DZLaAEGpgtcu9g3aog/IdYM7YJL5ZRZ2v+E2kA243OmQfQ1qSHRXusjGmCPSAfAkAfVcD79M
aFg+9efgtiAlSgyu5Dsyk/mNQIrmXcyop0aLYjcL6XS+L0NBErUEyCSbWrIbDW6h3/kykBvIwEEp
1UOt+jfvOVInzE7c1PVk95EfFu5+0H4NK6CBX8fEQTJ77a+jzYWmoKR2Sw+1x9k9cKhjPfhdjgKU
mARqLarmw0/SjP5O1jnLQfOHMng+omiJimkYPPsKntXyiQANQKerzmlXhiki9fVoUQDgsp4unG6N
QMxQqf08DOUFLvH+bpRlFMTZNDrXKs8AyZrDGjlaBn/w1PbY4wjVzR280fRNwJWzQz5KHLoaLJxY
SVzKTh/m6JJNXYKZoAgCJkvmyYNtwPZPxRI98KGtH33jI6VlqD4OQ1P+FAtz33QPDmkEfAR5Mu4/
e4V6BfA1mR1Q8JCBRE7uC2X27qTC1ywC7Fb4I+IE5CM/etYuLWIFgf4TAg1zDxvP7p2u758KXmT3
xp9FHrfEy8wvN8NQYuIhWnkeo0DdUj8ULxyIg4SZmggEngQNBOGL9iDGaUm8htYLqNlRX6+KzusS
PXpwv9pz/NgnmJKYASH4Fga2ahOgpoIedxk0H1BT68SAML6CGJxkEc60jFwwTrh1Sd9UOeYvmoN8
JaEOuuCgSkXWBp6U/BAGXdOk7aJdHk8Upe9dZUvSxBO6qD2qXmAN28+oYoKJbKlouvDadLsgrEp7
08wlJKUG9AaGlPSOW+/RRJm/M1KFwyWfrKmeKti2cyktQYonDIl+mKCamh+FGKLqtXBaZ1+5/YDC
WV01d6rO2IMDWFJq6gJ5/+jZ8b7IAGOHVG+3bhOEeucCdDJMU7vLbVF3aR4hh1C6qPZaLy2g7yBb
fKajgbqbRjkMRWYdeQz5e59/g6/sxt0yL5rsxEihWS8Qzy24xocJ/tZbkElXu57aMHgKlJvJS1zy
hb5sx0K2a3V6FnAak/88ttVg905lUWooaY9vRYMHlZjWDeHb28j37jMXBRslfMTUEnp+uwH8mMiZ
R/yRQVUz2zUD8m9Y0lo+YjaXV9kyLOVfVS9uloASD5kwCnOueud6VO8kyvS19Ur5qmiPy7bpLfLl
oC/1i54DhYxn1OD+9GfIdYr6Ti0o4s4zAkYE7KTCL4C0W7egkDS7oFt2LAbe7nMIRXs3KEsWd7Kj
qxeCCMoha3FhuQR/qyDt/jBYg5MYuuxNcBd3fWmK6CMHQHbfobZ5a8o1pPD85tlRiDtjOWl+jXNr
EsHn3EHQCiqstka9IUGtFe0Y3DzdGxw+4hoZ6PrJyXDlpMi2nMduaFG7G4xCrynopL5RDJOridUa
lZZOAFcvKwepTld15FFnZf/Ymrb86fkDvaN9wbKkhkTJ9xzOo3/KF9OO8YjATV/k5Ri+jtlIUNFH
baFUO1t79htGMlBkbnhALnXQrYrmgfuG5t/yaHSkdg10DKp0RPDhXbQNio65NKxGmbAdwQw3gzVg
vIxIjVHpVC42fPX0msZRWfUNEj46ScTRHscKIQNMaT0WCOzdIQSVQUb1QToWrQgf7f48rQpamgsL
oY8/Tg+PGIO9FXOameMv1040hH6KypRj4yEAw1c2ifKvh67MDwiXTshcK1UC4ojg63UguFST3Kfy
JguRxV7YvCkvGl9AD3wWwSUaQ357KUXY3Oty8pp97gxFuXPClk8HNESQHfXgKBhPdO2PIAK2qpFq
gTaPCQCWaMIO/TXMAI1LcWpqZB2m+6SLu5WMJJEiiECUv68XK2MvrPcVSngrG3cTgMmqKqe9AzT9
WdiGLRmXidRkm9KDOhyoMSl6UZ6xr7UOkYx//YIj+IMtIZffOq3G1gd7TK/9XSmJMBb/09f84nT7
/thubDAUSACAIq0ib6/E/Iy4tk+gs30Kj3kEG7Dl4hoitmTlrII9IERv4Kzc0wXYnkZPWRwyqAWH
xZk7sUFRqLytVZ/lAVRMwDci1EsIZaKv9+AIyGTLxYXZYVlMc+TvGwHsR7NeMbhLRpnmAIKcwJkc
e8cGn9QErK77CSAZtMr0jhnc+sVixCFa0Whf/4wjR2lLzNVp5eddQ7y9neFDmqh5XZG96EFeu1p/
//odR87Slp/LFpA7HXtYdrGEYQx1PTA/N+QEzeqxh69n7B+wzxQE1KBg6e+R341JFw3tVTGgZHPe
p6/L9s/TG4K+uuvOwZ5kxYWYETjOLQr+Xz/8yPbS9d//eTgWWaF25LG9QCUi7iJMwihn/NkLtpyA
Yx5bnPXf/3kDOD7bUI0+29sIcqSVmarEa8vnrz//2NHZIAxR9BhmwvH5HXWRhPoIsgHyjKwf92N+
lngoRlK2FtxXvG47tC8LJd4lJInioCZnTmDQDcxQOWXLegAAMEton/W07i5USs7c3a3xatn4hGHi
aZ2/qCD4m6JmApUjX5+ihDqyAf9DyBUpUPh0w/9/PhQCrldkeKG7mz6HouHXm3zkjG55uYxq/N42
uAeqZh2qirBG1uglcWqUub9+xbGfsbFg5fZhAEa6YO1/Pkx2Toeh+vCBVkXIdGrM+8iNs+XmEip0
lZCTtxeqfqQtTXgofgjMrkzLUw9PfmK1jtjb/5B0Qb6yLDAAC5HHyfkTVFH7m7bZKQHjY3uxsWaV
TznQL+tCRRbdqvZmHTprg+nh63049vEbe6YI8wdLJK78CPxuUFsF5C0cfp338I0dC88iC29gDUUQ
QU4Rtf3UXS/9856+NeQm0zUr8XSiQLPdY4YhHECi+PXDjy37xpCLaMwXnStvL4FPiVErGBMJPOYs
8Zev33DkdG55JsxULiSrbbAfmLlePJR5cA9jmj0JMYpUO2eChbeUXB7rMrBWOxhcBC3dFdoQMkby
dOrpR5ZpSzFRgPgUqEob/ceZroDzJnRfxu7cPSabq7iowwmlmIXvkQ3+xBgJFB1keIqp4YgP2pJM
WJQT86xw8fC2ubGFvGFrJNQjsW/It683+dj6bKy3aLLIckAp96iR1imAsCauhBclaMmcwiUfseAt
MZc/EQ1WNMybYY4TSMUBHDE5lHS+/v5jS7SxYFSmS0yul4BVeRw1ZYJhtvyiK9qH03DbI1nalm4C
DVD0B/0GuMI+cx5WvlXitA+553/0UZuSrERFTpywuWNrtbFqeDaUWRVkGOLMhcYGGkxqv7BTmquf
Pj34H/nEbLStC0E4jsTDrmDEWuxa1CH3X2/Fsaev6/dPWFeOpeNKf8a3u0M17XrwAu/CnJwg7PnU
G+HbN/cxVQBN6JZjrKNp+D4EDbM36+d+8HYonr3VXnjivvlcixcv2lo07XJQDzl40eSgKlfZgxmb
fS/dP///sv7GeCblS3nvwRCXs4Q98NrVQP9ZvaaUqBfWATTdgHi80hN6wi70cs6Zp8PT1z375+kF
E/1iyhyD7hHauGgLhWmf6SI9b+c3dzS3qOc4ChZekPGXcdDvd/l5YwH49I2Fi7IMeujBePtSTlXs
cl0nPPAfs9zzcOOZMw/v5q4O2p51iz+Ge69qn5mEGwTuaDnHqvETNlbNMzKayAkwdUDGAP0h5AuT
OWtCL4i2DBVsGctlhNrPvpjDpwKDk8liAKQ5a2e3NFydCVBxF9rf/0dYqgCo/lzfjS/fmHSJtlGz
GG+d1AK0vBiawyjbAiADehWib3YiUPr0hsBbtvYcyhCAd+EDfu+9yDWqXmsJA8hp85m+nLdMG+Ml
aJGKSDcAAgEgtkNAaQ5edfIXHHGsfGO8pddM0peLwjq148PsLfMNHbryxA167Okb4xWg1QOeT+Pp
0vVeqAXN7uQAF3Deymysl1gyZ93U4elcd+MlWnNFqgNBfnz9+CO3wpb1wi+Ns6CdjKLmEmVNPAdd
agMZJK3sfkU+pJRd2p9KnY8t1MaKDTqdQND5eFdWUy9tMx7tkNs+ff1LjhzTLftFXRdjrtD+wu1Z
8z8hYGjJXHlANLM3Bn2hr1/yaSgToFr639fASLJliUD1iZdMVbWjoJ5Bt1LcAdyWAYw+dglF4d+v
q9ev33dkybaMGMC8dDXe1yN0AowqKewCxJSqz+LPxM/ZmPYMWtRqbEcJ1GQWop/hjBC2TMic98/n
ff/GrvkkQ1ZxhvWC2mqZossJVHy7nCgS/ocP8H/q//j+ddn+uZVFBra0elj3vAj0Dt2iBIqce+X6
12HePESINCd7y3t2jdGkc2pveOXG2inoZVtLgBMFOKA7oHOCmRAvsLuv1+vY+dpYu5gGJFy8xdMz
ClCZ6/yCwaTO3F+7OQhIdUYPANv8/Pplxw7X5souwm4KnbIaPkij5zjIcUtJNNgvznv6xtp9iQGC
epqGjzaaeDK53S/MsnrpWQ/f8mMAXZQ3quLyQ03mp8+Bpyujkxrm6+H85FRtiTFQGgPW1XOd38VY
dodSN851GFbiIu9pdCpIXjf0s3dsru56sNKRhGeYKTHuXyeUQbxyRMpgLc90g4lpiYK09ced4WMS
5d5LtPQzvHF3gmvnyOZvyTOmEty2FgMif9frJQF+DliTsipOhD1HrhW2sftuxjACCWjxGwOVaY2K
Co7CHVo2Tys/xOkfcew1G/uvtIkiD/isv7pQl9bR3yE4dgv1q4vVCy/OeSIqQcQ2Rq9xZ6EnNNhf
M7EZuvgRYp+BncX4iKdvjL7u/AWs2JX/Wy1i70IqGpUEjChU+T3kf86iVMVLNsbeEwux1nAKftUE
MHQztL9BtlCeZY7c3eyDN3heUC/5vLP2fmkvF+/EIf3cEvlWWcD6ZCpICHk9zMRiWjSW3SX45+Nz
fAh3N8s+5qJ0API3uyzMp4eutd89wPXuvn74sS/fLHc4G6/u5mLeNf1D5VxU+WPdPn796M8tF7Cz
/770pkEAHi3x6N6/6cDUrvdnPXdbrnRKLlqxcGgZqiJttdjR+pS7Xqe2/9fb8W2JEuOgdQ7Qstl5
mF/Yj67jJ5gDAn40QPNzX2eUpF7fsoeqrxAX9tEp3pIju7AtXrqlE1S+wBYLr/neoTCQspD5KZ39
E9v8uQPi2+qlM2OqlucdXqAGL7GdehWIRFLXz5er0QqVZhiEOyvy4NtipgDSE42nCO/id2q85/nh
vH3fGC9REnAz7Zhdq4qDU/YH4GpPHKlj67/xm5WHoV0Hyt871//LAPzVMtb1WdEL32oJANElOj/E
cQUhyl85z/NHQ9zl19dr8vmHh3zz4UHkVsC9WrPjwTVXb4F94/zp60d/br7hls+wqxUEaqQ77drx
AngnYj++fu6xT954nL6pxmZgZMIw4uWo/5RRspyiRjz2yRuPA2T8LFgNFFu5gEF1L05x2X3+yXxb
GHYwci91APOcyU1DX1T0jJHtExHI59+MQYr/9pIFmaSwtDK7IS/+hjpa4jGqToBEPn92uOUfBny8
7VQ547sFELT5Q+2eiJk/dyfhlntYd0FO+ZDNOzQXMWQBad/fQXPdtT/brNt9fUw+T5PDbRm4VnVV
zAbfjilKDIRfufa1DC81PaXf8vmeYjbyv9d9GTCzWILAZofBg71XGuhKQKrbqrMu7XBb5e0qWWDe
IVytHjPM/QyYcnBiV499+brb/ySTjM9ug4mpaTfzjyr/oOwPc0/V0I5t7Maf2EqBf2LGPTE6twEa
IbUDYkv7EKHEVTXLCW977FhuAprZyXMd1SBMICrcdT22dDDLefYUbgUXej2FmCfEL/D7yn+gozKH
cQyNPLGvxxZ/Y64z5kiwk/CKvb8kQNAcphzpT+CdOPVH1n9b4wVePdTUNWYnu+tJPC0QjlfytuFX
aBGmXxvWsVfw/z4+PVv6KNCrX++/VfVhjto48lfyJgfgnBP0QUdWaVvwxbw8bbsAPj6EpIYKkiY/
gMPlxA849vCN5brTUlYWCehO8/x2qatDVfNLw/sT5nXE8WxJjkvDaMcynM6olPsZAwKYFo1hyWnW
5mdFSOG2zpu3fRZOHna5IFdVlKEQrk/cJkc+fltcBLjYNfmMhV/C96i8ae2vvP0Dsoavj86Rld9W
FSO6EEMb+MzFzGlvUIHjYFNU84nDf8QvbIuIzhzUtmQgyLfCAUmpN4YowLrz7/M+fnNs/HwAM8J6
JqfhNpN+nEc3ons579nrgv3jkgfg9Tu3R+Dhg7UajasUwPKUj2fxbgfhtnwYOTMmb9EC27nhRc5R
nzhxjR/bz62356wnfovnhnX+jGr0rpnam84vT3iBY/u58fO0Bg4MlIzTzmXZTQhcOWYa379e8GOP
3gSRtpfZbKIFj0bARAMRZ3O7//rRxxZl4+F7jNZ4Q19gL7M51a76xZblMpr9E7XgI4/fVgQ7HYUY
4HfNjvqvo/ve+H80MPRff/p/6hj/m7+G24qg32SELKNwPmyD7i+A2j/KntMYKh3XmFSHhIYTXBaq
e21DjhF/s7Ar10V5aIXDopHyMM/dKebVIxu0pdRFWyOU0UzMru8HzPaBPwpU0F//ymMruDFkyCiV
07TufYnRC8pk2lQdUC3heU5uWxKcF9a2fj0ZjP6Vz6GteRxV4Wun3FO0j8eWZv33f5yFYOhqTz7u
r5B8hGMBZPupStGxldnYs6ROEwVrNog5vHgRYJpo46B8+HrZ1+X97GxtrDlaspC1FNYcedEVxsUP
iKkPRT7d1EacKKMdW5mNVUsImDjSjMhmjY+wk74EI//29dcfe/TGqhHrW2gR4sp1RzftI5YGc3Zi
YY6s+pY51/dAuWM9M+2sdzXnbuzJGz3/Ouuzt7y51sdAgqPX/J5Ptypo3pdInIhzjqzIliuXBJju
b1xc5pbtp/57Nf0975M35rlE1Jm9Cc91o4OufllzCkR77IPX9f/HboLSaod7eDAZ9kNxr09JtB05
2FseXH+mZQt5Stij7zrx4CNQnRV744NbX2AuqX76el2OHZONcc5hC8ZEi88f6Q9RQVkSBDzyvPhj
S4frBm0QkRGGA1VPTGsHOxO5t+JkKejYp2/ssmBgIaNKN7/9qQT7k9/8LirIUwbyFKzi2As21hnp
rNbemuxH8pZBkHSJdnQ8YZ5rXvOJ39oyaIYSU6YVw00EApW9q1sDGkYBsgKlMQ487SddvE4laGm+
3uUjh2nLuRtMoerojAoyYOUY5J+DUs6xNB25BLHWvI+EPjca35LvgujF9YyrzC4PVBzQ6KD8MRmj
+sQvOWJuW/pdO2Dq3A0QjYO/YI9GI0ZEMuc8t+av5+AfU0ZPMV/5fZBI8NtWvdDq+evVX///Z3u9
/pZ/niuzMgeRCLw8186VnYEU4FOWTHn7cd7ztzbcLEpRCzubOHT4wOLP+JCEHTtRpT+25JsrFkKz
0dj9H2fX0iQnzmx/EREghIBtvbqr2j1uv92zUXjaHh5CvIQQ4tffU76btqYpvmBXUQsEKWVKyjx5
DoNZTN0ccVdBs1Jwuv3mS492XLhnqDKCg9UchY53eQxxbVDpbXu047wD7sjRqHCiDRK763pzQOPy
ftOjXXZdwLirTIY4izV9B3aF0RLUX3KyciZY8FW35RMthgaUuQzmzsw7w8Rdkts7NgaHEVjflS94
u6IUu52f3jAGaJ7FiqyTx5BkJxW+9Pmlj78GYbdrzYO/tgUsYEzi/7R9FsncUzFlv/Ic1KZouNqr
LAOTWZvXu5rE830pQFnQNmQ/crR6oeCxraoau/2gPZeU1D6+setPrP5YbUyThI43cza0VczwXMrK
PQ3a+6kmh9sLayFQuC2gFuDxhnIsrLC/N+m73rwEydotbMHVQseLkdAHUX+qEYRi9M+PRdvtRKA+
3X7x31XfN0Kc2/hZVt3cmQzbWa+9F9KE+zLXO6WHHwObDhHXKJk3YPtg+wH3etoP5V5rtnJ3XXIY
x9OtQNGwRmfOMQJxUxKHT2hq3g1c3Mt5TdlnwXhuQ2iquxJsqpiYTpq7ivi7SNttccrtAwWLzjyB
+gdZt/DCkAC68vzdnpSll47/3HaGMSGQusMp3VMfuPrO17AvC/Ym1/9fbWeipGOoZqwkcG188bj/
VFeHeNqVidp2bnRbQBWtFDibcFq50iNHTyA47rOVu9yCh5GrrV69e9wmMa2TQr6A1hAkaGixPnam
Lw5yZBvjDgn/HMJ0QqM7Ccsx9vK7pCz3WZ1ufHvHh1kUijAv4EEjwKaz/gtaSrs0WjmRLk2rsxfn
IPMGkQmmNShBs3Ix5nNuazCO/Nq2Gh0vrVNSSp/j4MabB+X9HdOV116YUbffs0tBtZgizh8LcCGp
DITzoGeq1nKRC0ZxOz19EBt13fWmm7J/Uu8Lmrl29ViBLPXHJqsEjo9mvlagy4H3m+CRIude++22
uOI2d0YQlbaC4skIhm0nZ3C99Juk8iB+dJ2LV16U9wpn2gFWEZXaje19XXyz+bYEgAuGGrMawhrX
naTtz1S+Y8HxtqWX1onjlhGyykXswd/T8OiV7233IV8LKguB1oVCSSABQeHFhyP3QL4CDZjvFF26
K/O4tAIdtwQNdw68EtwyD7MSHK/ol+IBA6V2FoF7ifZrWkhL9nH8syTKhxRLoY+pau/joD2PClTE
1l9J6i/YyIVHoYWN+VMRD8cm0ue5BOUumLxuz+zSo53SIYrBpbUjLES8GEBffkThc1NzQuwioERO
wTvJM33kBrz/AGKOxRpscemtnV10UiKERbDOuRZXwlhQu3h9q1ZssnQgc+FOQwO1DDLjxAJu2gFK
vUX0LofqyxP4zh8trYM9yc2XoQ2iQ2NYBMphyEiU1gfLKUjSNs05c4EeaQZiKnCEoiQanBv+GI4b
n+tMuD/RNuiLZDjmPVhRCxDQxclhy1piLr4DTHRo5QOH6jFK+LcA9+odkvrftzw7dlXVQXgnBYlx
2bU2bB/aYQq+tx4NtpW13DbXntfRZFiDN4faZ5xO+0rTlRC0EBpcrJgxvdd3w/UqbaLnStn7skBa
B4oG2+ziRLikjyJA6fH4mL+nKdtnk9g0m7GLYhLjCOBuAx9L23k+1vDkQ6rktLIM3zYLc7E66COB
6ySePs42AzvuX3UALYxNRZOYute1FLzjTMhGvIyVwp7STzM4scmM81iYrVjnzZ0FQzh2z4Ysbq1l
0bOPFpnHqgff1aMGwz490FGP+b6SwdhtObliLGd3SQqorIoAn8N4CZ8y7KctqNgzIj9uWEQxdW9o
fpTE+cTC8qVTxnR7DQXK6RAWDXodbw/w5mxjACfotK2HJFJO2HOIj0GZVH8yadZBSavf5GYYwTkL
UlTqcUIJxUuT8Z+yafXp2nmFsixb2RTe3HIwgLPlEC6quWaieMkgM9DcNVVE8/sYNGmbGCcwwNV2
r86FYdKJmYG04cXn1r944Dj9kEAaeCUPubBe3btb1rUxmCxt9dJgYX6wJTp6oG5cf29B+3zXqXIN
V7lkJvekCNVe60UVfZZtnvUHlemgOU9XJruV++3SAORPM6EJKsvnKC9fSNdnx5o2LXCsFmDIbSvV
8euoqUHEDTDrMw9V8hG6NqTe5VNi/tYjZFpWBnkzg4ipdhyaBR344oDFPZu8+mwsO4P5aO+L5qkz
8ZMecDdVj1Cz+3D7kxYs5l7yvLqPsXfa/CXqI7/egQkdKMAiMWu9lQtLy73mSS8dIL9Aqxdwr6q/
ENY/JlNp99fE+j+lN66R+ix9huPhpQkpJECD8Fn4yMH1Np0uGjo+K/vR0tMd90bgm0IQvogXZPjm
ea+gtTSB8LPalH1A1dHx7syPCwGS0fA5HMVL2Iz6VOVSgy8drJK3p/lqh/9kETHC9ctexQ+JzlzI
leThuZnnH9kUfcwIKF2T+U5fBUrSZMVQS7PtOLju5ahRHchfIB8gP0XJDFL2jH31JnQIQ85gy4EM
H+N4OZ17UMjnKnoGxa8HWnoD9m2oG4FH6HDbWkvz7fh5V3m6A/Vy9dzHKjtDCoW8pDwHj9ztxy9s
eG6jDLqyI1vB8yAFhNlo2lo9XUXA54QXK4DD69b5xnS7d8IEGrVQ/fTKFzaO0M9TbMg/eAH2vxw0
RRDqC86grI2gEFCsadcvLDC3k8YH5AjaNQE7ExF/zoq8PFt7FbcwjD+D8qJ8meOw3XJ3jCHD9udi
DhpWNR7FZtjZ3FdQHgSPxG6odbKyHS5Mv9s8A+r3ioFrV74EZda952JEXZHppnu+Pf1Lj3e8nfkA
a+VVV70ELcjg0YVYCO9Ue6JbydovPf/6/ytfHz2bC11ilxV5iWnImfi3JV23YvyFxevehpA/TiDM
VIiXqLrCogcIFqIkmilKP0Jcam0KFgKJezFi8QRVPs3AW2sgpxLsUzs3RoBSOO/AbCfyOaDg155b
P0tXXGbJao7Pgz9n7qBTWryUnF/VpdKh6+4YVC2Hw7Zpd/b1Rg0NGs4HnKNNN7dQOxvMSWceX6s8
vj0xoZsT6OO0jmfITjyDhNo7Rx2UgfY0q9uvSTKZlXPu22cT7At/Li1dgF/GrybxTIc+vVyjFyXQ
/UER+9iEIJeCStGPYqwfPONtcpbQTRvQdpxUwMbwbPvmK5jeMwpxK8jprXzQktGcnR1E2dFs/Rm7
7hB97q8nXZ6Wp//hZvD2Qg7dvpA4CKKhnBpAaYCT2vd19C1O+/ZbBSaifQ2RoNPtxbX0HY7PYyef
amOpfEbD6zcEefIA+REGjb3Z3t0e4e0AH6bO1g5wJ4jTe2y6KUQG6uMQWXXPBvA2N3XDzE4R8DOP
dQn+4dvjve2PocsOJPMAElgQDn2BGFXhgR5oOI8hyIdXJn7p8Y67E2xOUBRR7JlOQfk+a4b8s9eg
fXrbyzu+TplRIE7k4blIoC6oFOpUA6+g07vp8W7XSFJ1UPFrCTvLrP1KVJghAOdr5eyFpeQyA9Gw
xmmxBXk77oCQFeNJDA22IzTBBjQB1Diorg20MAVu00g2a+0rzaKzAcfUhUFIp91XlWVrGcelD3F8
O+2swPFNZS++8pv7KoEmWpMl5b/VgKzS7YlYGuL6/+uttgc3uQ3m/KX0O9V90KyK9T3PrvQiO07K
cM35lsa5mvDVOGqw0PjoivpF+f6Pgnfp15Swz2Fu8m+3P2QhTLl9pb3v5Rry2cVLDvKmO+AvUJ/0
QXCsWaPuVC021c7i0G0yNbiDmD4fkmfWBuzCIOmGqIHU5Bp/7NJ3OG7dNxCCImCPeCax7h+shOoU
yFigcqJ7aGKYfli56CxNiOPgyqsqWjVp9DxLkt+pUXwefVIC2xZsguMBR3Tdgl9NOYfUSNJ5fQAd
2LFpcKbmrW0PQ95G3Vph6u32AYzhbOe84V47eE31bDvknBtUEqzN4hOfmwdQBQ3A8Mvx956e9fXT
lRxU0/JjPaZIU3tfKapYtxffQiBw+4D8KIt5AQXPMwts8w7IAWgj9HyYs5VY/zbzH77TiQRFO9Zh
IpFKgULm/EjbAZTpTW7QoWJKT4T7vDBBBx1CqADsIIYNiROLFO4pjweIF5SJJGsdTwvLM3bihYBK
VoLvCx4hxiD2oLec7yBsVO9nmf70Ws033QBCt39IhZDbCUrBnidZg0EnYNr7p+/9TcRiMKdzFPBA
jtCldKhfjCZXQdt0Kpj+W81IvayljRb8KyZ/rn7tCQh6Mlq/1G38UAODeajrBGaLIU6+EruXVp0T
KtTgt7HfcvHcBSDhzobyM7C7a++/9HAnPnQQBUySwkZn7tcQlRpEtUOVXJ5uO8zCMnJ7iohVMtcN
rMNo8B6n1+6uM6qDrmhcX0ikIZp+e5yFWXDbi8ZceMiwhKBksV4LRVxIN0LmuTlktoD+y+0xFizl
Ng5lIUWvBo2iZ2gRjuYA1Tko3VMcaD9ue77j+ypsyxwCrMmz4a1/gDZZ4e29xgbhSnBZuBK57UMM
FFUNHWckPkqqvkhTT/0PYL6h8BPZSYJPNEbtdw/BP0ikzDPKTe/bso71FkwHMKBXq77aJfwm9DxL
cQrXYSy+AEdXTHflGMh0ZaUtnPr/QzCEyFiY2o/OGYVSqKbZ8Lmr5EeFA8KhTCHb7HEPVP+3p2pp
WZM/PwYMgoE/z97VlMrsUH5+V2SiP1rZvPOqbhO3HEzm+n0BdZk6vR47Y/tD4n6/DzLoCW37BMfv
K+iwQAx7TJ7DMvKPADTRY44YDNIkqMGpLtArW+bCvLg9SAkfK4iLVs2LmuYfXEJKySdUXYZRxgfr
cfkIFftiU4UxdHuSEuQUlMcodhPV5ncVKNvvqgGKqBXUAFZmfiEIuL1JLe4CcjR19AzpIyR2qrwv
Lrge1GtAloVAFrlBwKMCLeoxe0YP6aeMBn/XI4Hej7/xQhZdx33lhl0PYk0wzbNntO2PB+03uBBH
yUrGbck4jo8rA6FIOc30+bf+Ljpb7E4P4yaMALDczmY+QfkuoSVqWiYdZXhKFeXyiXdciPNtl3g7
Fx26vUo5tAt1YyP2HJTyJ0tG6MWNJRTOmovS4xFag2RHAXnbuJIc74a0IuQVvaB5qdMAAnampaH3
JAN/FD9vf87SbDgeDgF7AY3q9v8T3U1TowDR4jKwqfU7Dt3upcSLVAHpefYctRUbkPDMvObQm6su
+ab3dxuWdB1lfZmEzYuPpQqBQFP9lCSKt6Xr3B4lcI7PNYQ/2blJknZvedofUiHFyrsvbBBui9I4
+BJExRpRTwKwMaYDVAfRiPmBN9dbquLy+zYbOe4MrpVSsxr3BTEW6Q4cTuQe8gvB4fbTl77C8edu
5BngPnF0Jn57EXXfgXNcQ/w4eUw7SHxuG8RxawpyyElBseXc0Zbv/BJVXa7ynxzw6X3QRn/fHmUh
rlLyZ9zzWQ9N4imIz6q0X3z0Ue/41D2m+RCtzPiCt1HHnXnQSSHbMT4jTfevBd3kLmf119svv/Rs
x5Mb6DxOtVT8m55RrCy6fAh3PRDJX24/fsE2bi8T6nQ6h1gU/wYitvwDtCf9E+ThIQKP1MT84fYY
C5/gdjRJqOk1kPiEnGvbQEGX52zKjoGiYsVES99wPX682tfA/5hDaBr66UVJv/2eXymzn6Uu1hTT
FnzBbWIqWmGyOEHZUGbX1Jkcsyp9CCUshM4iUkd/BYWfipVr8dLXXP9/9TUdM9de5YY8sq7odmQC
ATMDbzEUVta8bmk+rv+/GoGqkBRFliRnAYTjnlxZ1YN43FSWhE7Unw/XIRBlSNZk33MSVQcwtYZ0
X5EoWXv5JfM4zkxpX7Z+A2I5BeHZE+uIuCQdyw6oJK+dw5bs47gzyWnRNWipfNRsxAwMKrgD1e8a
SfHSBzgOrZIIRP8gV3vEBwyosPF6ftKmNyV0tqC7etvlFgZx4XBNVgaZTef43LTXmApdpLs5MAXE
POP5cHuIBSu5gDgoYEdlWhjvG/RL+fu2yP13bdKvCecsPd3xaaUTwdOCe99w4IZ8dxM/IEcRrZxV
l6xz9fNXDpAJwNPszOJzct3/iwak/AWnn3sIzG/bEVwkXNN70OhVOH8VffCek6zboSy08W7oAuEY
ISSXAluzQvMkgyx7bc1+M3IhdDuYalHKuiq1960fC3mnCzBO+dFqq+CS8R0HLjTqNbKg4TvsbNgw
08cGHR93nMVPppTNiRP5TKY62TPOTlPs3w0mb3Z5iYPNnKH5YQrG+tjKfuXcv/Q2jq/7SnCtxlz+
TIVHdtgzprvYoFHGK1Zhl0tD/MfhQ9pObSp+2rIM6K4bIKQd067aV8E2lZI4dAFy4M6Pk6LP5E+A
m0qwH4f8K3am5MDpHH4Mcvb5ts8vbIT/wckNkQFteM7OVrBHqC8f/QQ6TVnLn2cPldVtgziuDzX0
PurBRvaiYh7sBGPNVyu0b3aeN3EwRw/zpkZuWM2JA11aldMwj/SBQBgFQA1ciGeJE9Dt7/jNs/xf
fBNoCf4MM5xgG1StH54pj+PysUjB6Z3tIWU9FAg4qcnZV+JnXdE89Jnt+gdw43Ob7xoRAz9yqBKI
Pv3DulRWduf3ZvDTIxfRyD7dfr2FCOuC7fK4grhKKPnPshQQrja60s/xXGYrjrX0ePccECvaNkLT
BwmVgf6g86mHNLxH1LZ8jwuv6xogiPygog9J7CV1vRO9npvPSldGxLtZWKgzbrOTEyGUH0cyJDV9
6GQ03ZsKnHtFvkl2CSvQiQ2AKRVc0JI+sLn6WPRkPKPIuYavW5gCF18HLgU2SJW2wPJ4cbCnWFD1
XS6ToPh42zQLSRMXTkfnhAbTPFoU4ZFZerqW5lTh8/d2FB8bEDLl0Esvql3cbhNzi0MXVKcZ6ebe
iuBXFHBy6kHzf1/V+RqN5pLBnHgQBnMdQoeZ/LJKZ+YvNDDJDH22bS/ubxtsaQAnIjRlDfkLSciL
zmnHdiQB4cuuDpptLQSh22KkW4WOvbYNXqJ8nnd+5XmH3gvCQ2RMteLXC7uZi6xDmh21lSEJXgbp
N8ibtDGJ9q3XqwvxinrFuX+fU98InS6yLm6iMcTpG6K2kxj77DPSKS0/Yva7pt0J8PM3z2qUZRV8
syHocqMjICyNX96RGpoZuBA0fetDDR4rck/r3vySE4UQfSaGeP5CgtELH7KgHAIcLMEd9JFQ2wOi
13Ha4PEowSL9tAfMqpJmn/Uq5zOKIn2fPeiMlgxo+sYEaKCICO/teFIJrdjJqNZ4p8ADVeTKYrmu
uv/agLigrAK74DyGnDxAkpVdLMgWwdiQ5BdQIR69bhXnuzTMda2+OgwPSO+xuvWGX1Hb1elx7j2T
7uwswrHcQ8EjSZ8oke3XLQ5AXHyWyBMUTGI/fCA8CuydSIUq9q2EdPvK0f7txseYuIgsn1mNeDOj
aaqJDQiPj74pOwQhK7swCQ9hCAWi77rHxaW4F2mlJ3LyxybP6JlFQ8/0Q4LcNSsOIVgZSrEHhLtI
Tts+3tlJyKRzzqsG5/aZfeQDAFGRbNeAlW+HFuKKvMUFSJE6KcV3quw/OkJcqXyMsOnNXSiXIpo2
rPHlpav6cq9QMNqheL8yZQtv7kK5UIYQHm379GxmdEXwgCYH5DLXwKBLT3dOk7by+yphjD00Cu1/
OEXN0IyhKxvg28GQuOJuArLVLKWsuyRl+8Qnn5yqebzvO5ZuNLyzYXgyuAowBOSXysaRvLN1EZFz
yuJxXitqve3+ocsibzgWeiIMe/DhmahxePui1Z8KEXyrg3wlkr1tptDtw2QJ4giQZ+zBNtTsk9mc
FOTp74LrxXvTAnVhxUU322KKECtllWr6A/LuihxlDlmulZleWEYupphFBWaWDcMLUotxcyxkXdt7
8AlOKznqpec7y1TIcYSZGHkAswpam4yxh//herj09Ovkv4rxZay14Yltvs/F+GUcAraD1vQaQ8Hb
s0tc3mg6N+kYIWFzJt3wTyaRdU04/RhJsUkHA1q9zlWChBKSJ7RnqBKgSNMU5ruQOIVHkfrn9upZ
+gLyp3kaWadTXZHqwnKVHf1AfNayiYApo5sAEMTVCbyK6Q5Qv6su1njBwe/R7C9BKnj77RcmN3Hu
EISXRNqpkBcIebF9B1aB+8HEazX8Bdu4CL9iUFQ3oiS/GtsDZldGT0mUel97E6wBtZZGuN4uXi1O
prOxmbs4v0BjN/+MSz/uE70/phqsl2brII5/ES1S2VUjR85snHYJTlRIW0zwA1wkt8UgF7/HWmhw
tjEVF5Oq7qAs9/czFu2mSXYxeVwiORxAA+HS4Ix/pBLZKfT7/bj98KUZuK6sVzNgfTN7StrsognK
cEkGHBgFBmg31dO2gi5x0XhNMtQdQ/fjhbWgdm4C+2/bRtsw1MTF4ZEQ/F+F1+BofM3nEg0VOC1j
sHWU/r/bLOQc3fyw98DAXOIANDZfScA+EwYGsCAs1rTWl6bAcWLbdV5ZD7q72LIWYBOwaI4XudqV
DVbq7W9YiBMuHk8qGpdFVbaXTgJXIioMobm3BtNderrjxQXrgPy1cXHxSfv02/oTRWFp26s73iu7
hE6jH1UX35oTozOqw3mXrJyxFkzvavnpfIbanq3lRdMCJHUC9yxeCmg9e+O2RCNx4XeJ6cBECe3z
y29tdZnM79sROvTbjON4r5yl1GjHbS8kjQHoD0H0PzP5cvvhS8Zx9l7FQVNbZTCO0SDZbQrs7pmM
3oXXALRtBPJn8FFpaeKsGyTC//g9M5Serlvj5K/mxpc+wfFdZeUchdWUX5Ic1y50JPgUEuEDj9fY
dZeWvuO7WUPaNjNNe9FBpg5FDHxxX01fNpnnPxg63IniUE8wj0VYTpLM7mcF1PvYrSbcF97fhc6x
outl4wl5EQnA81kdHaps6/nBBc1laMQ0XoLpJaX+h6FLYG/i8Ut/3R1vG2jp7Z2zLZLmeh7yrruw
utGI+37ypZcs+X776QuL5z+YuULloh+8/KKn5ESuQQfYqrtyffkvvf71/1d7b5JAXCvm1/mtUerY
d/AwxB8l2fH2Byw933FgU+q5xyUVzzfNi506sm/tal5gyTqO7xYy7WvPG+pLZsfvVPj/inAaDnUo
stO2t3d8l1SBiryywr4rOnAloMTf+3l82PZwx281MUEP4qvyAvqdOdxltO7Gb2FZe2QNCrZgfBcn
x0dRK60RmkPTevuYxdmHacD1+vb7L1jfBcllAqCUpIzlRUZzdWDQbv7tX7gQfNw2gLPt+mmTERRS
2gsLcC5ssJAuUPd9hALt2uq8OukbOU7qOC8I4aepCwACBhdGtrMGGJcEuOrTtXGs0r262/YhVwu+
cjIwC/ieP+GKgT5tczBi+E6H8RSuM3tcLfLWdzheXIDqYUDokReroLNgAErxrzuZ9QEtLMWclrug
keO2dUsdl27KZEAKKMG0ZOOnLoDi0dyvVi2XFpXj0k2hh7D0CL7kelXVQ//IrnVRzuptd2EXLKd0
OJDOsPpiPBCH/N4MUmKOtyd6yeEcl+6mroqSNBUXiiTwDlVjZO5xnd/0cBcrp+OoxC2sqy5QMg0v
flyn78akLne3n75geBclx1GCiKAbW1+6cCx+Gz6jIdtfJZ9vD7BgG5f0W/OUmtyK5qItzomNHrr7
oeL9tkXpYuQkiKVQOkvEhftoA7Qx+tWaaV7Z45dsc/3/lf92M4/QtJ/VF83tvG8gCsR9wPqzfM02
SwNcbfZ6AEN5KvIUN0gBvJRs0feOnqIGiuFyG6KJuMA43+ZzKnBGgfm9Yf87Usf4kG1z63itHYtC
WF1mKBPZZv87JmAf+7rt4c4mnLXtPNa8qi+2Go+/pxbyTGuH5yXLOx7rh3Ftypx0FwJOR6i4T/Zg
w+HTIIpwxbEW9hgXCydHidQnqLAvPIvyjwQMQyciMg8UT9G7oRuKbQ7g4uE4WAyFGa/HlBLNdLyf
xZe4Xq3lB9HvVPMbe4zLD5eYfMRRC9cMf0qav4FB6NpPGvvmVz1DIuZIwDfxE43kZX2CQrO6VwN6
iPhuZnNS1Ttper+CQEQwTOxIphbq0UADtMdCwza7sqiRrSUmFeSgirwIjkhWEvk+mJupvTSma8V9
kmmRSBRPiKUZ2JYrm8hv0vb1JPYqtpPeiRqveDJoiiWHJpzyfE98WuQnGmflX03hD+UB2OK5PTWd
JI8dofKR9E13UeggNg8G5+wzOpCKCcKMXnlM46h9xvVz/O43eT4fMz4HP/xO5x9i4ofvu4kHB5uS
8KPNm/mDH/LiUzbW/r0OpcRoRKd7M2r2pOvS83deW5TfKa2ie5J4UhwlH/TJSDH7SPMC+xdYE98n
9WhOYxPJX0wKdvZx2BnvQHJWojVOpcm/oq+AtGORGDDB6aT+0oJcLZZzNM9JXtOfqqEAyM9IKYAA
pO/qcxPN098sy/Q3XITYBx2k7GQjqiGleZ0DxiR61azJwl1S9wM5Zux6AUaV+QNw5NkDvZbz9yqQ
aGAFCnjYV2nNwp0qufmc5XV2IiScB5Rrg+oh56h58ER5UIyFgheOOQUZd1mIeacQpT7OHSseSI9q
NVRl65iiA6jXJ/Bbq3hHPdN8yKC7B6jRnLYndC7Yv3t02TAAg0SBAyCgsEgwDIiOqlWBQpawm975
6YwmZc2n4X3T2uQMkUq9k0MakoOIRafv1JTQLyCaqPQhY0I/+LSKKRBOYP6579KGfodwPBqZs3EK
6Il7Un9LYYXgHpdzQOVG36of/lC10S7x8iB5kIqpL0Kn3jPuldkh6XnbPNRs6g8mNPmzVEPwKwuC
Kbt0hZjrQ9V0NDqEDRhm3gEngpq5r9CzWUZe6p+yqo7uJ+aJnwIEy896ltl7ro1E41I71ceqqbwT
uB+ycw7o/ZcG/VLlzg8CnCuMiap7iGhgqepyTpLdnAgbXFQWJo/K+jT84M8oST0VYmT9GajFwN53
Gee/Gi+41qXSAXRXpEtUA+4eBItiSoGQSbrSPMYp8kT7voFKeecPeBcPNCkNqHmBIzvYPu7sngiU
XPZ2TvMnJWkAEbuBDGjC8cf4pZ5/94V3uaIHEC90/o4PVrRnvwAKBMDygT+yaqYCYLdsJjuSi2E4
di1K5gdqDfBNKhBVfCwjntSPHjVteYJcB3w7UXlgLzpn/pcK3ZbqSATCwX4QFr+LakLJMEg0wWt0
cN6PkEXP5YfSZpKjo0rX4b7rfU73SBI26l4yBUUOOmEFRabRn6QHDNouHTkStwWOhnTnizKp/zEe
3Haf4NYKot+hsHS+D+KW54+yNYHG0Xfo1UHxKMw++hEDyRYaMbN8p/sgEgeJe66EyPEwYNq4AiEI
ON9MfAQ3blwfU6AD+jtGBtgiiXoQwnAe+9ldMudBdWcEAhNQZLS6C8tOkR06wsj9DGbI9uR1UdwD
UVO3/h1edujUbs4yScc9p4yTvwopi3jvD8D07eIwFPUXW7VykFC8KKN5x6ohokcdzkG9F+i1TPXB
94uh/stEssA1l3B2oanW7aciRGJsZ6SZhvvKN23wbrJTG+U7D0J6wHLHg43650RnBIqQknjkJQMt
+4T6qtW63zEB4YHvLG1q3EF8D7RO3wWC3vgus7PSALiWLDlPOTBJ9hjFY8TG3UyCyfsbyVbsxXBz
iJy8a4JgIKesmCf6UKSi8aejGUG7MO4IzD+evJn3/g+B+sH4U2RV3l2Q3y8bsjNeacAOb4Hf1tg1
dMY++eFQDEdp/T6/L2ZbpUhx92I+02C28khkqfQ+j9M2OI1BoJK9VFZBEq+PDHsuRqb+EmZO5w9i
7ACWxIVLqJ1o41nv5eh1EyiboZqzV6SougPgVdn4xPJY1ntVWM7OwRjT+dEfOds3GYXmDaRb5rs8
xjL4YdtZj2eT2k6fcOPhYLX08xLo1gG9Tg+ynkJ1GKohjNsdWjJ7/ymYeWq/ln0l9V1KU2iCH1PJ
W/UUZ0kHPjndhyP2Vq/l/gOgSH36bx55MnziPEvZvz5YgwMwUOW5PBmeYluM57QY78DAxMzZy2VQ
z/AjMfe/bJbG2Rdkm4Q5ARCUWXTQlgXEwmxW6s+KkvwzSlvWh2KDHMtgl2oQude4QwNPWOxZodNo
V0SCiQfcJboY3d5ZNZi9FIE0n3lgZH1fKLSbTAdTAa4KGOjUgUdnkCzNf2SpxAYSG174e+BQSfxF
TIZXRzvOcHpuM6+988eo93cFwmJ7sM1QfQZiKYnQuyJydl/2us4POi2n8C5DYLGPpiub/h0UBcAv
jBVbnUUTdG2LvGaiy3sQreCa6VNEvj1AO119IIlV2R6rpCPntqC0O1odjOaRaV+WJ/CoePYjEI1l
e1bJFPwgTEXgxg+Hquq/zGVp1AMBrcF88MYRbxKJcO7lrkGb3LtKJJk5sj7BiWnvFyOv4WuVor6/
m7LyGsLCVtFklykziAkRpPOmU6Uh8fkQJbb8Jx98Ht1JoCbUMZjG6v84+7LmSG227V+kKgFCiFPo
zd0e22N7FvuEGsceCRCLEPuv/y7yfgcJmXY/1SepyVRCg9Z7uRbcoaPqzZan42xfeOsE4Ze56XX4
xsI6dIZNkQU9P3VZF3i7xrOJPvSsLOhOcGgc/jLcgb1c1842YPEkynpqtjmviuGoBy8cfle09W77
oOzgoIdFLW84cPQvGMIx9fZp4rXeuIMX76C9CHmMP4p9XjVz8DWFEpr54Qalzr/mlMnpe5IR5CEb
JiTp7sWgy3IDkqVbI69qiQnv83zIqlsIkTT5owGaDaZ3pfC7BJu1zMY9LZyk6mJetvUMOmCRN3jf
em70B3NdA6hypeopfWEo7ZiHSWnWRB3h7fAqJo7ogvth4Ui8Iwv6/ZRyL3+SSKfNHeelZCc7utx1
Iuyr2ryBGtP+5UugTB8KWSgAtRwoIsN2y2mh7WWU9jMvgrYAnQ4Jr7twY+flIDVpx9ybsW+gZWA8
OYYHzdBl2JmxrcK7LgWMJ4nysaTTDc+Bv74pWBUgo9TjMP1MnKAZIGYL3DYU/+exD95aPbe4JFRd
yRZqU6Hf2phmRSd2lUr8ExMlI7Bk1CMs1zUcWbfFDPGUjZs4CvcAhwoyKG9Q/IlTF/QYjRsG/MC+
z+VWLD7HT3SRCb0zHoxAw41squoNuMZQ3XgF04826VV1W6Afzm9E4Q3+qRtGPR0noCJEhYpZiq48
6oBJ864B3TNx4VrS3DvE85LX2lKsTstVs9ig5RARcMNaP49+73+RRFV9FVU1Yp9TC6sXFo0kc8M7
YqV/GryaFYcOEBR354aoTKsNLBCysIgmNMhw0OS5zvMuGuExIlpoq3ijt0vh3MH6qBpEOamNrLOC
vTAzlM63uVcEqBbQVbIHJqElejIYNP+75X2TVZE3l4mK89pFnDQsrmB7nMQTjYIqB1+QZjbE27kB
kfwAPVuH/BqIseIYgMZ2HCeD5l2kG4Nbl3Vpjqupc0fYiMamTHh6AxYRZdFMm9H/hkzTS3ZtNrt0
G0AD+7UQTS1/CeiUQOZ0QhiwmcRUlk0k0nJ87lSZmoeiaFT/UaReI34PNS/Sr47u/SIi0yiy29Aq
ruPKb+UI43Si1A6xrS1eeMp8tQVxU9MPlwGAs8EdOMsvrvYsas028dSdzDBDkRjLprmZrAvMnlvC
tOrJdTzRvAnlZc3WSzrNbhirp3YndDWNMaum1nxxfcWHj9xgsDdBYzqz1eXY93uI0hfpNwsfLLkz
HnXthprR2h+ixuVzII5CIMT9vkHyAfEi1uyMSBGJ7hlrx9emwR38JnvtSR71SvB0hzC/lc9DF7L6
0QuKdj6FurHg4egWEQk+KWFPPgJ+isNrJAhL6JR0yX5wgvQpmRE23qcux5aCsUJa/exkK4wAPbby
0m05peJDDg7wpq4BGyieej01XeQy5E87iJP73XNqcNnEcJupxW2IcZ9llJVIKFDbG9Tem1Rtb718
NuVW9R6NHeLjfoxMODXzluHIhg83DNW8/RCGsojztkRuSv1m6OJmtCrFnTv3xYbbDKFWh2DF2Vjf
NfLkVxmE8CoFP8sbH7C198IRmB8ICpF8S4ZmcqJhKhHiNYjo5+3sh/WPYu7dbN8hMT7RekCQCNj9
jD2HQ4je5GB/OLcJ7cS3KatxKkICQLex0EVdnDiS8J0sWV/ESIrsG6RgGDvAny1s8gg3IPveQ1qw
vxtbrn+ENKjVD6V87zHoRVMhB6m6W3hMusnJceCpuGsD1uf7QkqcEEMRhDFTC6imSALZ7FhfL6Wz
PqzQbcJTYzMtmnYTekRAxzQU2QbIKCHd0G4IHoXgMt8m2sCwCUEDdjRlChczG20AqJTO8GcoEgKg
FQvGxfx1qpw0xwHe+JtQJkG7CUcVls9QB/O/V16LRKUqGS4CCCb3ZCcDt78Ts8enDd4xfcoDY39N
Dqseup7W/B5Vv1zfVYA7/8D92dmfg+jAyQzg+faUl4ZVe8THsvlaEB4g65/rAITNPoXKkCohDrGA
YBucyGXiIU9Ce3b+Muc2Gw7UkQEcFScYUG6MxQY2TA+o+SWpEydYhtUmH+ey3OYprr6fbc2r8h62
8ShpdEitxF0ZDHRLST41UQGavIo8NQHJzALBf7gN0Bxv2HShjQdWe7d57WVfSOiOYtvliLa22GXY
nXMJnNDft7nYNmQcPpJiuSWS1kBujuN+ho0BGVUKh5YQr9kxC6EeQBC79ySdsRZRJ5aAMsnGEREs
1usG71LpqtjK3p+TrXCQQXWV10E+e3Arp4ikAy+BR4vsTcSzN2tvN0Kl9CesAVHe8diEXeUSq29o
uQwDnaSdTm1IzU1H+6yPkjJHaJt4Xm93dIDy7BaAcfWSQ1ziA9dsbjYg5qIpjeQEiZcucfy+wi+n
zbdB0A/Y6H6YRx6Cq5sKyQg8IIucNVsKi2Cxs6TFcrL1iJuK6cT6uxyo9+WcdNTz7MNtGuWLnGiE
GnSGqlMlIK8N75dRid2E7YjdOFrsSSDYkw+ogI6DhXCpxZJTDT7LDxZho4EUyOoarFX8OagRRpd1
490mCIJOYQp8apQPk4aJhzRYRQ4p7sFDm4M4n9rsnms/SI4JcVuzYYWP7YS42Mlj6TX8rfJp1qFU
X8w6auAOme7CYnb6wwA5SmdvcLFsbTk7yFH6whDEuRqLko2dxYt44N9HU4iKHQzphyJuHQoTVA2c
VLFPaqf/OSgP68Rt6rF4rkZIgG2kYLA8kJwmqCAZMQZfhgllmmfDG34L2YYmO6ZKg9TVpT2C32nI
cF2lLcpLhTuh3Adj6Tx2g4kfc5tkm2KoUH/qBdiXAjnXDUkW7xjSWxSGgG1wymhZy98nhJIbt6BI
LCC0Y49dn/F9CJTSy7JLThCqc+9CcFJ0BLQLZHa1GBq9qYg7k5gBgf1Ggecbt6JQaXmqoKEkY7Bh
7B2jDSS1IFAJCn2eSKwJhIWuvWGq9kwsOXZaV3X9UsPEaIy2mL8gqHeTTZkP6od0e/k9z4x+QHS4
3CShzb/lwppDx4f+YeYowRrCeh9RgSL0lCPvrbccydKRw5CqOZW4ZnFtJV6vofFCSgTNVYOb+RY0
Be8LlKu6Z9inlXWkplS/62BqPrBVguxWTT2E9+ykzDILCOrkOFKFlHSS37u6zd5M0ndPuYTP8o63
ZPhlSpyZUatEcW+JmXvQZpiMhQP6CdoxrguFalHMD244BEBhw2VtD+mE4olbVGIL1YTfKWofxz5U
mJESsedBokqHuknuTNuSQgJ1w5g3vmpLMgQ/lQ7mOJUJBHbhJLNccl1G73kfKBKVKbWPHD0bGMwm
Y43b0UvvGDxU0s2cL6uSg9y9DaHDUR49pGAoo4jhlxprqFWKBBXh3mmrDRYM/2jrZO43kgm7zdgI
aHTZe3BkUhZnBbBsKK9w0CwPNcVRIayHZ4+K1y8u8Mc2DpPJzDF1c9S85ikcctwCRMVDSFEUzIFR
/mtIRX9H0efeVT32tFN2bozT0+fxWMhqLxzfP2F/Dt90LfMUBBk+F5GPUuh3Cgz4o6e4PaZhjwC+
1LTdTG2Rv4p2LD6mKZ1/N+OQ/aIo2SFQw0EV54mLLZUAnHX7938+T+P4KsJ8fCuGFJX9iQ37eh7k
DQY+OPQBfNki3mTkDUr81WPlhtlmGHAqbSaeombAJoRqmyotRLntxry4s8JTEsQUWx4Fa1FFtWU4
fNS1Iq/QHOhOEil1CfQfyGdspOzboBy8D/Z2b6NBdc1PrkZDY3BXMjCTChM8+qbvj0hM+A+UCvJj
RwL6HR/h79MsGP9y66a4o2CxqYhCEft5Qp3SPeQ2TH4xpMU6SnWjn3NWVl9ZQpufyVDh1ECMs1yD
nptXm3QSXh4ZOQbhrdQ6m8cY1TJsxlnVsOqtHKSMkcEJ3UYJNCnhLU5BLD3M/Yx6pZ26+R3nU7Jv
vMBlMToU3SkNQLmpsV7UPS1EK74UfV4hiKFa9Oi8ocZdhpV+1G7Nm5PpePPRUS7jqvahLMoTnWWR
i07LT5RasPidIEEavygAPsDGyOTfIKzEv+KY7h+gOFks17OLkBIi/6iZktCAdh4ycQoD2r2j7N5+
r+vUU6hO+sFezwNFEaxyMJg9qn5x0iOwqmHvV+whdSDFXoAbfwPGrk02BYeweyRqRU+kSVO+oQLM
R1SToSpUBQrDESw8iiSfkYUOjZftpzYUZKcLAAUiF9WYaeehyvQUkNQjUT/iktm0zYju3RziPsNf
00dS0lDEIMNgwAeWh3cZoFR2A/mR8QlrOt/hNmhvJsgBQNVaJKizlRMWzGgrZE/CJ1MfMyprJDJJ
9hqgS+Bh7Qj5jcPI46bMIcEGse/cQAMhwCQhJyu+4AauW6DjnPDBiEXnpOhbP1Y4ehEBEEjQue4w
PPa06g8plLb3uKfZzklDUKwMF9BEhetc96S5ap8h0wEs6+jV5JECP3tAcREFXpyo3m/U1tsX2ncI
B0fhoO5qeznva0hU1MCHDTgKm9pMOANGXnjQOc3FgNpAMXxBBdbsnCkU4GuPS70YAvzmMPYEUb/U
LH0qKz8dYsA9snuL2mfcCmS8UHtv4iVCuOEZ730Uxoj/C5vrtzAWu8CthSi22seFvhcTUdsGETHZ
l12IIS1IIL4lSYbZltD4lFGoQp3g/6nlPZUBoB0gDNBDndnsLdUh6n6ZoijvBaF4Bn1OIjxm3V45
Tv6NMsrCTUWNfsQ3z78hcUHg+elIVKudDhsJXTPvvmsMAgCGiwZrgbvT78of7CNQH+WNX+A+SJQr
fndc6nde6uFxiUgOmAXgrgISHrhW5JHA1am+laxAwCpJWDePgcurBriycYK7/WwfUWdGHF0CJRH7
Y0V2zCQ4eTilNQzAXQ6oakMkBg3GWv7T5KI10hh03bqpKnZ6KPmvUvvuV6xllB80SdHewqs/hqZA
8TSFTvqpyAii08n2IO63o/aHDR36ZFPrEVex5xtMcSVD+Z0rjp6SQAvmXqReelJdwd6TICWvbtHK
e+Fa1E8CCjeQbyPN4CHo2zZMkdWhBpxA2fUBvWj1gS0EUiQcMm+anjvJjaxQFfpaOCjdQCLaTeDY
bIvWfWCk6k4FCrPthjjLQrFmzpp94ZeItqpBhe+mCjKcnq6bZ2gc+ThiJmPpfQg96H5XOY3dlY1v
j4Euc4vSiG2DG+S6qGhQ4tQ/qpT0agv0UoA4sDdPbT8GB+3mSCic0dLbsOGOONQFhIwngoVJa5rx
iHZFFy7Utzx/bXombkKRIqHKDaUwdsk4e+66qX4Zs4aDAxuCv+00SG7jvKjNUymABg0N1NbhwZyB
i7NJOKfHkoCbNEFg6y0HUuVN+qydN6N11eOMMnK9z6HksGUhOnxPMxL2e3Q/kj1uXxwJgozGniAW
GLRH3MzDvbJDuU1Qz6/ACxAk2cgBomkRAx6GR7CXanSctszJ4sUQr95S7kzv/RA2X0FIdrfC8uq1
spXqtwUiqy1FhvsIbLi44wh3vrAqrSCaTzt/UyLHqZCPuUjt0z4s7uc+Vd4mM2Q+BXOOW6xuEnTK
jN/iapCodYZOa8a4cT33q1unzdaFQPiTHWtYmtliScyx8yvQwXwkai5R+Ws/LteeTi3KhSh68V95
xdK7Gd1xb4NbLJcb7tDqL5khXiXwqGi2ofLz7+i+ILuQfYbYdwxg75AiFxy2QOzkO64q8qarzrbb
kHpsjmrpA8VQDb13OwsUTyNfeiPfOVLxfeXp+b2hWO8HArWHLDIOZDFrzLETkQAOODuBy/3OQP8u
37pTiyAJdwpKEUVZZAeRZ9lPl/DqL+IhmYnhAQM72MYzdDMlVdCdunGuX/IO/46YKb37u0uKQEs9
VyA+4hIFVpYg8u/vgpTXP1yJeoUKhT3AqiudkK1yfcBSQ7K31OlBUspL960Je7Rvx6AP7E6PaZ5u
VQAOcpQirQE9momfRCQeO/S9V8F03YeHZkSglYvyQpBASawulZs+koS56Mug3wRmbg1JiMhMjsKx
VtBHVsDpMAJUVT/2M17OI6g8Rq3P0X7onXx+h6WZHu7dOaGPNHOKHxS56pMfBPZ7TWrRRSoQigB3
mpE5Spf7B61vvbU4T/SG2rHbo2ljvw20NPvGr9FdgAMb/kgQbet6nF5Y7zrqSyXR8ops2k43BcAc
ry4m+dHTEzq+THrVqR9x22/SEUY4iCjR3EcFHdNo/P6uRgBsAPL7uxGQj9XsvcoMJzakfLPuN4In
I39VYyp3Lacu2ecZxMtHkk5/DbNp2bbKnT6BfTUX7ND2JpgRr4WkfLOBek2crgz3sscL11VBHpHq
z0hJpwIFCDPofLmJki1ysfqHnIsUF2zYoTFtgr54mlLfHhybqReUp80TjhP5WnMHHVH02dQHhHiQ
F9gg016col14X7Ul3XRItNkLWvbTEa32ikSB4/Vij7olvJiIBkxHQ0CP59+EpOZQJBbFOj6QYTjY
zIHqgELWEtkehPtDNbm4+iBDYDZytKY+2BqKMZuxg6ggitphClluywFeCSUd73uIKudfCvhkZc9E
+c6wRyNUPzIljXhSE0HDsOgc/SPPNBYkgmIoBA0taenJhUSbv0GbyP2iU8Wym2Duk+4nHuG0B28K
5Iy+DAVUg/qJFt+DthzfyyAvY1LzTMKSfECXKVQ0Ce9QiXHLOGw790c5z1S/VCgdVYewzuZ0Q6YZ
vWNs6WrYI29CPQYV8lTehUzjPEHWidZ/qCZot0f1jNX4AKBF9+LDcQEwQRRpWXcBln4Gy/cfK0da
8qnuOvl/jKfFBugwk9m7Esq0gtuJvKm44yXVMUehfGfm5RRSAY7aC88/g/laC1i5ia6TRV7h/1C/
qWf82LjtkzPBhPgqyNpawqor/KE3KOYcKw8gu9ME0ANFGQNwovLKGVgh7ircpAIJWHWcCBhhyydA
42e6gHc8N70rxF3KzEgKhgFiWXqPi81G/wNSc2Fk/QlHtkLcIfpLQ+Q7wJH5UNBzjSpb3GGjs3eV
VxUgzY0K0VyAHKT0UsavQyiuFapoOiLkH0UB3Cw4ekPF6zjQl/whzyyotS5V4sBm2skqecTFwGMg
0F5w5jy0MCS9MCHnfmCFhOdI8VwXjLkj6KL8KxTMpi0Uib3fJAkvmYmd+4kVFB79gd5DKxE0XojB
Rwj0X7jb+P8LUfvMqlrrUcETZ2m3BdgUDInuN076jH11yFxd4KieAVquFaVcUygoAAbOicJ41DtQ
dF0LB2CvCTlSCcuOCR430www4ud7/NyArWDwqJMjgQ0AtUfsdD8tfLFuzh7/B2LduR9YbXE6kM5n
nJAbNoGTPzBVIoY0b5AK7q78hNU+hxSY1NzXQPKj0VHBySQt41524e2YVfr582E6N+ur7c4Qk8u8
kvrohiM/CqsRRo+8C7oLW+PMrK9VpmSOfh9vGSpaPokYpjemgwRQxqAgjlvkOgbHWmqqQkBsphHg
dePUQLN4cJtvHqYBtbhgM1tkJpdw7H+edGct6SFZG4akNdMto1BVdjMItEwdxACCDKHR5zPy5xFz
xPLT/wCbUwvlAlNCCc2E0BkSQYEqZwFAFevuguJKuq+zlmXgGdGw7QvwK1X2LtA+3jgMacnnn/Dn
UXLXOlyyK+AVMRbVkeIyQQRavkAZBofVRdrjmVW7dresWs8flSMRgiQzLqmFcVQU3sd1b7+aAHTj
lWNIidMcXAXk/pCeHsdfWXORUfm3ftsf7ti1EJdhuWdYUva4Y+Wr9NN75j/Lgv4G2OIJaNgXadQB
Vni/ZhjcXvdNq9OQ99KBCjvIKWlY9ZuFJ10AvXnocSZfOKzOTcnqOMw7BzDatujBVEwQqLlBjuK+
ktQ9fP4F556/OgxpojnatM6ixthtO2LfKre8EHycW66rMxB9qMQxTeadJivcBzhCNv2JohWGUnrr
o+72+Qec2ddrERrhqlKNmeeecuXQHaBh0kd/0B2a8Wtr6gqOCAGt6kvsxT9/k7NWpIHpoF+6EFQ8
TR6IE7ms1NcEQXTTJv1VwiLO2tXSJCkOqrbBInYTL56wGyOl27fPByv8YxQK2Pu/D0GO5J/Uftoe
u7CBKMe4sa54l8R7HEJ5YPBSRCHseLV5h7NWUwOqZ7ITq9rjEGqNbjGrY6IvyUP8eek64fL3/zjR
gTVN5tBO7dEKkLQNSpAbnV8UKDhzmjhr1bROddnAg7Q7ojWHbgLOczTEn5bB6lTeo3ZcfAd+9BCI
cl8216WYTrja7qzpPOD5XJQAhW6jQkBWBmCMS+ZQfyZMOuFqs6PyFpYkGfFJ83CXdBCCkiXiKxOY
L8jd4aR5kSX753THWQujFWPdaenjOxaNrg5McUg8dNuiNzeLdeCI7DCYyMvni/rMOljrpHH0/Cmp
nfbI0umbAQNn005XyrY7a500tNDTwEvL7ihGaNa4XfOmPbAvPn/zM6eJWCU4kvKEAOreHfMApnlA
XcWJdWQ8JleyVp3/qDgBjFYB3mmPBePP3MmaGD3r60QAnLVjYw7cHNfMs8dBpSB5iPC7d/k2Pzc2
q7VaDUnWe0TgXNcwLQPtOgG2oEojnY/XqeU6aw0nA1HozpjJHqXOg02VoNW9hAifz+2ZVfkfCSdL
SjSBdHuUCj57qLy/kMsk+jODs3ZnFDD85CyENWqHCoLxdLJdTOpgTG4uBDbn3n61Mgcl/v/odyJ9
r7ALYuVdTMDOPXx1C8kFj5OUCodDOOpbyCC92DxkF8b93NAsf/+PW2HxiOv0jF5Y4uHEVgPaeRKb
9lotVmftoGiCsqyTCQtTzvrZ0nq6Seriu+ME9roIYK3aRIHItYPQ9kjnxViNA9NYL1N83bpc3TDQ
HiKg1OS4NTv5ypEHx2gvXKeK4wSrTdvwMMgI1+kHrGsA71D03laJufLNV/Ek4PR8XkrEp6rC4oeq
JATYI0D92PPnI3Nm5aylmqiAginjk3cqVNXExaITP02Qahon9X7dLyy35T/WJkMzJmhK453obFkW
QzR+MHHuQ6UAACUYrV4oDpzZX2vfxElPEgJWg3vqckCdADZ6+R+Ivecevtq8ApAaWqJ9K9ENpvoG
yCYQVdDtBJXh80E6Y8nqrHWbGi5M3/YuGtS5Uo9jbfIogzLm4lwwW6VRUE4PutAiBp/NoP+EEoHp
hwvHx7nPW/7+H1Pk56MIcrhoSsClbTucZpFlKehnKGt/fP59Z4KwtW+i6ElDrAowgL4T6Bvtk/fG
q7/76cxjcOt+Fp57QXvgTGrEV1u91/CqqoBABHqiEzRWbamjFm2dG1r4txSAigtjdm7jrHa9pE3O
O8fpgKpY0ISm1EctnG+wgZ12n4/ZuVlZbX3WJ70zuhq/gJuijjvoTm8AEL9O6Qzs739POvTB22kE
wUVGjQSTKQXKZEsb57q+iPMfqSfdArHfMry9bMZvRnXTps26S2NzZvTXWk+AQ0IVcvTx9LDovigF
igutprsRlYntVaO/tkjM4B01yBBSEBE8jLxma8ALbh/BPAKZ/bpIeK34VBC0JtIMAKYoZ/zGd9Af
hLeK3o6uS667Vv3Vzm5tKwLHtPiJBMJ2h2ym5slo8O4+H6Rz07AqBZUMBGiK7oSCSFjPYPpDoMvv
Ev9jdgBf+vw3zmyDtV+iFmQWIAQFKmqd9ueYW/JFSaCErnv6aht3Vd+0hDV4OooQ711G/L0nS3Hl
+Ky2cAXAL1BjAk8Hjj6I4B9At7bIAUGQSCKc60boP9pPA7psYNuAG+CPerwlHfcfvBlmtFcN0Vr8
ycoC2J6gFvgIB3AyAYRfVCgfuIzrnr8Ku0UnGjFUnotFZHu+VZMw0UKNvXAhnFk/a+GnqfTAIgGT
GNAvBW0COuTPKMhdZ0vvsGVn/OPqDK0B6ZUGeHmvdH8BnlJs4IN1Sej1zP5iq+2b+2BOF02Nd2cG
Do+SQr8qlc3NcqFdiDzODc9qC49oBNbAL2Px1M0M6LoDQ6RkBhrxusl1/z0+qLvQ1HjLARTMCCvT
RECVGJI0F97+3ACtty9tKtJKJ3lXeQHCBQh6kYZZegTzQnvlT6z3cGdh+Of5ybueoDgXOEm2C6Yq
2zMA6a/bYWu5J88ABt11FDvMtfqh9jwfTI4xuxCpnJnhtdyTSSco7roNFpFHxW2hO3CqZnJJN/5M
ZLfWevIgGQlGTYenL/Fq4dsv0rJTR1C1GOZyX3Bnf9VKWss+yXbuwlb+fVJDnB64qFHtuQUs/vPH
n1lJ3mojw7hB05xOuMpcaIbd0kyDoxKoaufbS/YD535itZuF2xInL7sBgme4DLqEvVIQcaLZtteZ
wTlr5aeAZb0QC+Ez4hUWKmCEOViZSV0/fj5I55bSajfLIYBRPKPJO4QnnocMhBeQfYur/Bwdb7WX
y7yf/RQgSdwDBDEWlYDTRS749ZdC0jOpgbfayRD2bfuqrBmUrdNDpaao6MrvFC4Z2rg/Ph+gMz+x
VoASMhggY6jwDUDPm00nwweofbW/gFx1t4Mh/lXSds5aAorZXkD9ZcLvUE/lG1RP6BaogUvO82fm
eS0ABQkCZ2BmOTJsA4jIRHi3rReln89H6dzjl9H7x6Vpln6uj+7R0QU8e4phxKdewIockgtH9rnn
r/ayOwGkbmuN19cZNlhZD3qbd4AKfP76Z/bxGlQGNKEFYGZiqFU1/AFAwfxbkdettwUQdkqvO+7W
uLI0QYwL7sRwHCZmf+XQVbJxY8vpwkI99w2rnZwraDQJC0ZPCpmu28F2P90hJTviXydh6Lir3Zxn
LTAHc+GCwQVaMFCwU0ygyXMBAHTu9VdbGWaKXGmUKv4WphQV+jmJ3915IxTCrprjNYhMhPXYl8jA
jyiLAKk7wzEGaGuI1GdcTU+f/8aZZbrGkmEykxAMjv5YABQKmaMA7H4oxV338ODfe6zKW4835dQf
ZcIfIQVAUdu55CV3ZvTXboaiU+h9ZGOys7UH5a1ai31Ks0c/g6D5529/5hxdA8gmcEFV57j4hXTY
wb7w1qDc7PqoVSj/8fOfWOqP/wVOoNu/GiDez8SzoFgBJJ4eGje/57K+LYt+u8hCmCbYNfOVfZG/
fRv/ceD5EH8zxE3xW06VbZtWPINAs/v8O86totVODgpIS8F2D3aOEjSlTagh82Xy8cKlfG6qV9sY
7GmUUqEwBiI0T8sIjOkDR9QS+d4lX9RlQf5pHtZbuWvt3MKmQYEvDSIN6w+E6p3J80cIwd1k1t9+
Pk5nvmSNHrN+nbltNeBLyIh+o59BYC83jMcQwrjO+MBZY8fKouxrNlTkfRILvbyGy0JLzCUg8Lkv
WG1pU9RuxZp5Me4sZrpNysHuVW/J4wC5n88H6cxiWoOhgEH0ihGUd0xG7dOtH/ZoD6rCvbCazuw5
unzZP/ZBoW2pqDvi8cZBZ9yF7m+afpVUHUBU9SGdCHI3dCKu+5bVBu9Mo3PZuvgx6XL2DX34aQfO
7iVB6TPrdm1PiOsyhcRVT97ZOJII0o3dDsgfsx/k8I2qxn1wkMt9/iXnfmq1xX2Ym/p0DjHx4MfQ
b3/r87dSjRtQW924700F8ZShvrBRzv3aast7HL44k178YecpO7BJviqeQ3EmexxdKJXR+rra5Nqr
S8m+HYbK5DKiFf2ANVIPRPiVZUO6hkjRqRgV/oGnt5DBjcM5qWOHXUrl/nw/gRr774XMdcKC1icK
do8comRtAYAaUzAVQiPAwJMhB3fp87n/846ka2gUpA8Ygyin/JAd/H1VjtMKalEEXcDrnr+KxdPR
CpNb5hxzld0bFwLc8M+5ZJb25xOLrqFQUFbxbJNJ9YEqXLKvuyJDe0vwXWiG4KpdTteAqJSC/gP1
0P44DMIeE6Hmu3pAB/Dz0Tn3Ad6/5zkhjIDWMaoPSDb1MdRe/M1Uw7Gl8S/Znvz5SKT/AT8Z2nne
hJMKLT7/R5l5cVL1d7PX/wpN8Nz65XenYB+ff825tbTa2XPgLoUaLj8gIWNucOKmT5VXqgsB1bmn
ry5yKLDVCein2MGmTqmR0IiRcx1Gc0JCflW5Huiaf88H1Go5pGV6egQ7+zS0kFkdQbm8biusYU8I
z3pby2mC9+Q8x0y3qAVxFC2vGvw17sn0RkDjGGVtdAW6/RCE6RORoHN//vQzC3UNJhc6IFCZciF4
h2a1voUmGPB7VeCBwOzwRXDmup9Zfv4fF3iXQVNTsTL7sLAljNMh3yV+CArw6FxXUKdrMDnNwkFW
ZVt+/J9HElS0tmDSlpvP3//MGl1DwyikRhFqdtmHaeBMBc44mvkWzPnrnu7+e3SEQyGA6dHyA2oU
GjxWb/oKcHx5IdA/N8X/j7NzW64T57bwE1EFkhBwuw44NnE6cQ6d5IZKJ26OQpwEiKffg+wbt2It
/uKqu1wVsZA0JTE15jeM6B1yQLZIKb0H4WbksuWuUrgSL7PaS8tYNjVTGkYqOvdjFlbP45qGpx5J
mqTnLOGpN72PACney1JaXsRUiXEAkVrWVd5DNmASoVgVPo4rEPj9vKeOtD3B2J6Z183IjjnugyK6
uaLEfX2TUfrgR0Bt3B5q2xOMs7gjJ/Awgrp+lmX6OEZgvQLU9i+sRcT19gMsM9X0+NMc6BngM+Uz
PlrkDzFq2t0FGgX2O+3bXmD7+4tIBkIp9DO4lj6LFCYQhUScoX4xBXikE4cOeG6wvdqLR4CLDZDl
MoDXKeXduvTp9X+41fid0/7zu9E1FWOVV/dk5Wx5kJDyyphKXNCXp5oylE+dsgrK+AfwdOf1CXJ8
4GRO87TRLCmA5T2AuV4BmvHVy8ah8gElCluBf1QUGXx/JsDsux+Tqtr1nY/7c9yWoxQcgk8u3K8Z
uAcoK6+FT9sLpMzC+VasYFoRVTtPpds11Vew30YP9So4DuZ3pALDFroakNb8EChkyMXdk4AfUPtp
Q9yo6CT6EcjQsY8C71ByzA2MjVgV5QCUimyei1r55yLyyHsAv/VplIO/M7SW2WPKxkDxhsuu03hw
gVD8qqm/oZ481j6ifw/eHbrciGJ/BEY80+70vIZ+Cu56+gUcx2IngC3x9YderGkmLn2wuZSagWqF
JLBZUFF2O3ht3WMcqjcivdtMwvt909BRlP1wwO3KoNw7tf/OQ74y+029GAVmzhXAuwBSGenqQ1dE
7918ceOyHh+7rICEEvPtQjugMCa/BSqvW7N78AVWENXyvxqB93UnB3RZsDm8ml/o5D8N9aQfPB+u
2Md6wYz/ZllDTMTpeYHbzKldgAom+ZQBtp8XO5f7to42z+ec9pN0lHhmEJMDH8FPpQtz6YAiI3zs
JYw9ffH00rcwqXuuqciAXEf4OmvOH6Yh2HuEZSqapqJa6aWO1t57KET9xBfUDQzN/Pn2z7e1bRwa
QChfIqmH6nlwME8AVWFABpZlzvOdPLPl0MCNB4QCngNOLeWzmuol8bMm8R0SJgHoWTCqgBzi0Htw
Y00LobULZIbTM1IG79PtMxWs62OZIteUwoHp0sI/ZZqeAahAZYgvyvNIDhquAmP0322Q9SObpshV
zyDatGc2okSvLBvgBsNji7EphgN+o3PcMFXPLZ0pFArLuxo2oGfdqIPf8aYYLhUMcPKO4GCLQuLP
ThOQvyORYz45rIaY6fYQv553ck05XFihZBumMfK5SnF1ylMYQ+Za8AfcaQMbxseP0QKU2u1nWcLC
1MUxJ1Ru5nXieWF9mLTQ3rlnHLFg2nCsfXNdmjLfJzAZee41XDpBS8yXn2vZ0m+3m7cse6Ymzu0j
WsJ/pXlePJrkeVrHTRP9ygk2+WMPMKKaEdlAAlw3z1WR/mIRzM34BAj34VSEb8RzMbkMDtaDeC5D
v7nzwYe4zyb4Ydz++ZbhNRVxHlxJKhh4iWfAiAKAOqfmusAVZWct2pINr+y9fwjiUjg5gPSoH0J3
xs7bQjsPfaXogXwrn0APvJ/WT+BF73zZ297F+NLQOQprVTP2zwXA2qe2KL43A/10rJ+Mc8rgBhVI
DRhmv2meAlr9Cnnw63bTlilqCuOKkMIqHiC95wCGHb+FoVwM3l097Rb22Z6wddiLzwtkNXBF2Bf9
s4B9AdjjuMKe+gKIcv3j9itYtjbT/TCTXa9xmu2f3an4K1fsyZ/HdyCI/u34e25wtsE1ThdhKOHK
U5DumQZwESeAE+Fbwz+4r5kGiLhAha3Dsqpn4hHyN68i/WHNdPfxdvfY+t8I4QWVjizK/O65mObi
ArrelyhgMK1Ksz0ZiiXQTF0ctFJe02I3eHZy5w32uK91PbzBwetRDerN6stfCx3/B33Wq4MBewhj
0avpDDxdVIJDxIc3ZHDF2QnpXhG1rXGjt0JYP2QerSSUQcxFsXYBll4JA7SdLw5L82ZitHNJ7jFS
AGAgZXcCq6pBOmWtLreH2ta6eYQZ4bLSgAQWq3A6Lf14B1z9kY9VDvDvf6M4BcwBrEjUlINKAVWc
JO6/qprqS5ChvPLYrzdWOcercwqR7ho3WXdZmXsO0nnn19s6ZouNF2uQEgAjtnRcY0GreFmGe92N
19u/+tXVBx2zPfJF04KOadj364rMxnLnrG+Hob4qXME308HfbpxRZAHrKXiQ6djnQ1x4wR1ocAd7
3FjWWMGrUtJujctUxYJ8i7jcuaB+vVAK3WIE6URG5EE7DOZSxtGVnfiJnoMHSB0vjn/eK4h6dWnD
Q4xg9dPGQXm3WmN4JmHVd5586sfU6b8dGlozARqFaTM4Tr/G7iLvFne+6yr1kA8CIGqx00+WNzCL
ZdsRHg35INeYc8oujpBw415QcdBUbA9C8ep5nYOB+N8J2tUiYl0e4RES9gesKIsrWVCyOVAQunPl
f/dIfahMA88yQpiMPSysfMzVqdBAqnf3MxizxwbDCGF8lMkUpfQr6HM4/q9LWt+1G7mc9E4Kg6ZU
7sSzZakws6FIfcIaT69YQ9fPFZ3gC1ftnBAjdPgf51F0jhHITIKaiHKSBrqQNSsTCWvEbwVQQoDe
y+yvLAXXVwHKw1GZmte0OpJ6wVONGJcFjKHd3MFTXZFml6L3/uJp31xXb491YZtgRqiPkLhGdTDp
OKoy4Bsz79L0wD25wXUW7ClXewp/28gY0Z4iJwVjzsyLwTxtT0MGPvRUAnl9e35ZWjdTpSOs/bJB
1Nh9lukb+PF/82HnAGbZIcz8qKd6UeaOjxHwpfzaOUEMKujXKKefRL4nyrY9wwxyNaJ2s2Q6RvHr
uXHK2G0hdmH67yY6pHTlPjdiO4zK2RNdvsYyze5QTPZhzA9pvtC0EduuGCtFMo4ZlH3eoPyl+xAU
OyusbVy3v7/Yn0mry3UscxxcZCO7Oy5mffVwIXp71mwnq1di2iyYJY0PJwVdk7sQ4sSsDJ5SYFdI
P34skT+icOou2/ly+1G2ITYCOcAZngQeOokWVXrqxHw/r941n6NrTfx/bz/D1llGKHOoDHq0qONq
lMXPsux6OJHg6HTsKGNmB+HzVfpz3ruxZOuPzC/Xu3WEfdvt325ZhszsYNTXPnz4Ah0Dg+9dhMPK
J10OKC+HMLhwNn/Ktq+PTao/coVCpLA5yN04HXt4CQvphMXDCifFfmdebTP/lXll5gq5k+VwP6i8
uAgzXE+Qsj6FfVZcPZ+KnWXJMtZmsrDyBUDiC4Cf4agd8M7a8G6S894B0Na6EdIFrIJkuJHa0gkw
YrIWyw/KG//L7bG2tb79/UVQV82kB+SiNr/kOXQew3SpcajBp/nt5m29b+zUxdrA1C9F1wgXVgdd
mzZ3sN30TlO6O1ttjzCiWefO0uqAuXHFls+a8k+AA31suj3+qa2DzEBmqco7Omw0V/DNOI5i+txM
I/x7bveQrX1jL1Zc4DKRQyZ64sM8w7E7hX/AvVqR/X9/6AlmbpDrJYBrBWjDKYypLr8lICuoyTsj
bFlMzdzgvCoiwItG61BvDdj64/+PsS5rTh7Q2ccWPGZsy/DNbEVbzhjlyoXbT/4rWndFe5YhMAtm
ZwJCTT9iklYOEhWoIwtPIIItOwNsmZ9mXnAIZ/ioCbiRVjVQb/Bq/ZTlOHD17TEVDvfNotm1g68t
7wsvXlv43kx1DRs0QvPr7elj+/1GCHeV6BVsD/DtBu3qHQlxTcTI9sGjwe+8/QjbABghXAyiLHqZ
uXFBIveelcvwA044Mj/YvBHCEuWl/ew7YUIiHX2RoO93J2+g0cH4MiI49eYROEjYucD4AD65IEAs
/0vzlv43c4Kus4kw8zJImDdz9TC6o2riEpj3JR49VFjuXGtaxsAsmlW8KqrIn4NEAU2kYhIAw30e
Gk52UgC21zACGCkuwggtQ1hK8ad0QumPkEUXw2yj3dHa256wrVAvtjJ3nOB5BR0CMoI4qIRNVpy7
seAwe+2PPmJ79ItHoKQFbAM/DxMUpudvoDgIUBcSwkCPiUMEW+7TbXxePEKM/drMLW3faA8A1bJ9
KKr+HyCLkqXcO2rbhtqIaLiTwMFuqeZEVCX5yGC41p3g1XAINoo3MKKZVyRwG1GESdE304XV/pNf
Z/zu9lJhG2Qjlgm0TRDRuTROa/lFA514T5R6tzRFcERwi19vRPMMV6RONGxOUh/FGmGNpCzBXLre
/vmW3dIsl62cYl483GHGioFM7WAthUnJhbXh41jtgm4sfWTWyrpynboG1s9xxXG776bC/9JPPXnX
wDNuZ1OzTCGzXnaAOwasghSNmdu+/70dw4pvZ7m2ZHdMAwbY3UhIK+Yp0SUcZ0Inc+G9Esbu9pUD
I8LifoaC9XEupw/9EP46Ni5GYM9wIpE4YpA4lFDTFEIRFDNBXTT3TX7nB5uF7e0H2Tpu+/uL8OYj
sp9OHdJ4ruTPinWonRjzvQSlrXEjsEMJxPbo50vi5mvVPw1BwDLgfCrakp3wsz3BiO0iYDRP82pJ
2KTArNVpy9cznIX5zi5km7pGeA9+rWA1Mq93g5Ay3jI8QP/KuMX/3O5/2wOM8HYjmFjPfhokcJLJ
Yg3SBRD0srtETquOPcKspIVxVT9CrkZjN4eHDYwL4dmrAxzOhN7JRFpGwayjVVHNqrRyZxikOxha
ZD4jN6mhD23+PdRLnrFZQ4K4lFE4YZnCNe0JRtvNGbZKMskBHDk20mZJbcZ8zxNLR7Fbw6YcYgsB
t1nv7xy70fXYSxgxTfKAchcmaTE8XZENJivDwczJ/JSfvDyFD+jtx9gGY/v7i4gGdRqQqQoHG8Zh
SAOoa3cPW6Dlx+3WLfPVLKTVabeg8BhD3YXt2xlOGR90Dxr8WnvZl2NPMEJaBsjoiD4MkrTk3wdI
UuDZg4KflQYH822/b7Ze9NDAFGd9j9XUZfOHAmVvFxiWxZtFCYy1/779FrZRMOK6mDcXybIOkzAF
Q3ZeBwe2ZuG8cyjY5v0rSSSzlNZzRqBLCXZUl7eowGnJcCYuJxcIU3ANFzYRsHtwRT/0KmZNLeMu
wTWTWJKiqJYSlg9jN118HJuXYzPWdBhIp6rpQ7eeYdgLr5pziMvzpERpxSGUAPf/qKmt1nnyq+z/
j/oSe/ejt/rfoxXM/GM9ZEQ2bAS9wBXbBy8jP7Jw9f5K4T71/nbjlogz/QVw8YmP/wDpklCLt6ly
9LWK6HJ1YHZ58AnGNp1FI4xCg8CNKWzScI+4zBdkDj+mmTxUIo8RMGIaSktYwvGMxUr734UPA+US
JqY789PWQcYezXk96nplQZIRCgtVuKDK+pStpZpPvVpHf2cbtUS0WS3brUvoT+G6ZSaxBMJXFOR3
ePId048ws1xWw/4Wib1ghuuyjPzTDKZAcYH33G7Rz+u/n5kVs7j4EgVccn34r0bFeBWNI8XPqHUp
2JO3Zyp/dVViZqUsm7o81IXGyl2PsGiD5bRe+fuhcMKTU0aHYo2ZZgIpjXg09Qu6BVff9Rn+xiHA
GukhTxgAfY1QrhYHybBqyz+DlQLnTrionsCBwYInd8scX5+wMN787w6dsQX1ME46J78FN2mnaxjz
wY3e6bK9k7dtKIyQlqOGrXFaazgRe38Vff00SHWWYACHQX+oigxdZQS1ymBFXQXplAwVQObZ6AxX
SYoR8Khh7xG2OWuE9txKp2LB4CYZmO/fWMe86eT4Dssvt2esrX1jl5YTBP84pwZJR5bCP+lmXIq/
VuV2e3eUr2/UzFSFuZka4Xnf4otxqIeT1Fj0FM3lm45TdYV/SA239HD6evttXr+yZGb5LGyD4Qbf
z24CshB9CtsRRSjwZQJ/jMC/VMHAVTrQvVNovHci3jKTTe3YBq9fte7x9VKNcOVWfYjnAB8+5E0v
d55hGSOzsFbhWtcrGcBdKg/rcyZVehmrKdhZTmwDZMa7JwI5lhFP3I7Jz104feQlGs+273odgaGX
T/DdvD0+tt7a3vDFuZO1/tJFOKcl7uL01WfekIi/gffCZkSPkRv2SpFtPWYEf4FyisptgSTJho0d
NjfDnY8Cmuvtt7C1boS9nqp5HkOHJ7ri32HuyR96gRvG243busgIeHeh+TKHkiczhVcqvrX7U0VG
N54o7klvP8L2+42Yn8FZrn141ick2G54FYy2y1OAKoSdV7C0b2rL2LJ6K3ZBnhT4/joVkXDue5od
O0kxU1ZGnFXkq+fNiWyKxX9aUCtTvwvHUXY7F+CWETBFZaRsypH2yo/T1K8TVFtOb+aoII8+rK0P
pQuYqSXjyGmmLtzwEuIQFMZ3oD4WlxIuKIcS7yzYXu1FnA25AkNAVG7Cq6l8I5YFaUZWqPJxAvri
EL2bM1NNBleQAMtswROpYYtWtVgvgqndQ8DYJpERwrp0RicfBp4MM5lRgTzDJydKUeh/KAZM6Vjq
T5SLzJmSIhog2pQz1HZ6N6lsm0JGEK/TrOeozWjcyNY9DYGTn4mGS/I4LjtncdsTjBgOfS/nZdvw
hM2AL3IAr+/SbUelgoaHLniZqRrrGiLcQKgqPyk+PA4tMIa+LOjOImR5AVM5pojfZk06+EmxhOEl
nfrhs0Y913VGymDnEZYp9Ed9ra8mvqaVn6SVdycHOAb7Ve+fD00gUzIGNOUoareYk4GPVXeSKizV
ueymeicbZ/vxRgjjTFSrQqzo/UH6D50zr2dc7MwHf/321BcLhBstsF9tmZ901BlOAvmNK0XF8LEN
wFSOQRTope0U+glBUu9RR2PxNvTZ07GOJ//96QVgrHQJM3TMpklz9VC/nYJ5+nC7ddu0NCI3W7t5
QeXZNumVhocNTMSTCPfsZ29BCfXtZ9iG1ozdbMg7iUxoApeIX6QahruV6/JIJSZnplSs66O0RSqJ
xKxyvFOmwRBOe6AXl7Y/ll9lfyjEiN9M0Rggrrqg+kzgD16e1wlUlp3+sZxITYHYUACnVIOymMi2
dS8w1n2Uuaq/aQrDv83LCbc/e85slqEwhWIy7YNsKlzYMBKf1adiXgm9D8AGOcTOwnAYYSx6MalU
kDURgEKUJ0LmwHmAv5azZ4VpewMjkruQ0XFJe5akThAM2Gs8n5/roVx3AsLWvrEPV2zQdQmHBeQ+
i+gTbHrULxwi1B672xJvZhmpVxfwXeyJm6zD4J1AnH2S3ZieSLPsxIPt9xsBDdvkPtTt6CVKRNPX
Occ3oL8Exd4Xja15I5bhucJC4nsrTlqN6i5ZC7Hspc0n/xC9njNTK9ZpWo2lAJWQQaWhA6AJx2G3
6tzS+6ZUrKDwoZJDismDkDoNpSxP4HZMH7wIKJFDi50pE5N5FvUjyvSQYBjW9gQNkafvJp5T73rs
AVsC6MVWNqcjhY3f5CXhgNy8RAIaVu5HP8dMrRhD1Yef6xo4+WnyT+ni1G892tWn/+Fz0jYIZgRn
KD8OaljBqjwFWGBd0zvXwRVrExzDRWMSGUEsQ8KrVlQk1oXDHVC5YCRALlUli+JrXpCmODoYxubM
84azzp+WJKzZmL0TyISD+tvJJtrJ8FjSemY9aVjADrGF9VWSpdn3wm/5lYXz8n1se+S6m6r69/ak
siSSmBHWISplOspwQRbS9MwEAMC61OeKTR9+X5QRVKOvzR4G2DIBTD0Zrz0RVX7AksHb6AwSF4nV
5NPzWrvZ59vvY1mmTC0Zz0cGahCMesm46FjkRXpFcf3OXZzt92/7+IsIzFzweWnr6CRzsvFatZBQ
RKXWF+/ozTEznRfEAimxXiKWQNaFytUIkG0egJGxzJCtHeui7e1evIVimZ85KliTjM7yA4go8qc/
HpQgMFNERphT19BorsncBOF9GPpFIqf0Wx8ew4VzZhovkDArvK5YvDjT+CLUI+xZfmtz6gXfhse6
yIjuNKc4ac/lmnRCsuCtDMFE+TBKJzt4HDP9F9x1bIXbKy9mmJzgXrIYOrth55PfsnSYOrLC1yhB
r8P5TrMNN6Zdfem06M9FKfqEivSQFxJnpqIMNJpoHEPXi9NA40yJA4E+e5Hun28PgiXaTC0Zka7Q
qKPHOIOq7m4yxwlDf3Z2lVeWtcJUknEH/pGrh1Fm1JkvlQ7mvzahxpdjP38bnRdh1o0Di9oa0xQC
8iGGlWEXT9n6A0JRfyf5Zfv9RiAXTb1yJ2JejBGGgXSgw2TqqnUnBiw7g+m8oCHo7qdsThM2eP9q
7j/P9fpDlepdmrWg9BP6MBZi73RpG2tj3xY+iLssX3XSemvnXSKgwxt9YoHqAugbVIDy0NujYokN
YkR2xqWIRONtkyr7nlbCiXkt+bXOpo8L2dWS2frOOIsPMOKkUEmniWTTV7f6mTW4DUK+FaQdHnsD
YnER856uz/IVSYwtvBuztBdwTrirurI/Eaf5spWhzKDVRMAqbBbit7vOMkamuEyngqq2BnLi5DoN
SVjpk2u00vk+AgtkZ9JZprQpL9MNywlJGxLj+HafUp7e57NPdvLdtsa3DnwRkWJqUrYiWZm4moSP
oqun5gQ/hfz97f55XTzK/pCV1atKCaxWwOTl7YNCqhsej7AnEw0wvRWfLnDFPDtZNCUwaj5WUc1M
8waOVXIoppTEokPqMoTOr/DhJ7rZQTUecgm3X8029FuPvug5pCfKQE2MxLib0c1lDFYgY1cUnAWk
PQSX5syUm83wWnPnddFQP3vDZxlU+t7L/fHgXZBnBD7IkMNSpI1OZOaDKjkEwqvAiMQly87KYptd
RswX6bah10wnyldeCAvRAt67oQjKn7fHwNa+Eeb43BBTMDU00fUMnK70CSRhjdzJfljWRVNmBsNm
v5G5pEnGmyyG63d9CTOkEAqGW+Ug8/69/RKWiWQKzEg/qNr1kLTLlg1HmzU/cVHeXcDxPSYPZ6bC
LOtUBbuAliapUv8QoDivk9scsmfkzJSXqUbMXZ87XiJSsb6bWVH9WxPdHbuHMB0btPKh9l9L/PSt
wADa+csapdmx1dvUlulmZajxz2myQXQFBx6q4x05l7SjO4l829gaezgSstITSMvF2xOy7Ze3k/99
CXc5wJYI+ENaFgQOC2AQiwv8ib7VAsf9rsZZ5PbUtLVuxG+VwSqDNiVWUlT7nUkBBNv/4E5qa92I
3g4irSqK4BqPesv+WhVB8dUjrdrp+tdbp6aijKCAdilgYByrKkL2hgQicGEBVS17IqPX9zZo6/67
AWTYklVYtxEm/vROUPq3bnQGjQkqkcb+kQGfc4LhiH/y0mBnN319NlFTYSY6pCaavIwSzTgpL2Kg
071c8QF+mspg70vJ9hDjjK7Kgs/OUGLLxlGWwltiDt4UwoP3MziP8e15ZXvG9vcXe6d2KY1oH/K7
TmYQZoU4CXYZPN7o2uy5ur5+AqSmykytrNGL8EjMcYxlhUfxSQn3FTDpoQDzJF5qogAc7OQPbE8z
4nwmjdukyD7GHK3zCbCzjmbnrAKzLV/WM4Xt6E5I2madsWeHNV9Rx6Ui5MB8P3EjELy6AfNbh/VT
heIuNY7DP1yBv1VObOeQ+PpGSE0wWReNrdfXTYQEjILhHOySqkuaAiUDrWyXxrk7HitDoJGxJJQd
1wpzAniAklAYznpew0+8Wbu3y5rJL7dnn+V1TFWarnHKFa4gcTc1y48A28C7Ngxon8yZiorHmQl/
5wRhWYNMSRqXfVgsCwUWmeXh26xPp7cABX+9/Rq2xo2je1f0qMVZkGqo5iF6AHfNOacZ2XMescxo
U3dWqdDRg4t5VhS6r+GRWBfvQyCd3BNQb+4T2M8oCFYOiejl9utY1oTQWBPITBCVHUZFzfKbRhnK
GQSEMYGJgfx8+wm2Dtv+/mLVQcFr35c5kieVj3sVFLxS7+MyRsG48wa29o1FAECISU6yi5LQz9sv
IWC+/6IwmN7d/vW2/jECnywV0SnWTRjag4FwlzniJw/G7n7pF33wBYztXokwgH9rgC9NNx8u88Da
84ivj52Vy9Y9Rmyn0pkqMM0AumoD9Tihoqk7dTQ9GGum8EzNuKyECzlqBgPquhdZaOL8vcLXYTh2
oDC1Z5LwMo3qMEzSoXJAs2TIVvRhrXYW2d/fxH9WtaCS67/Tk8PzEbj/OS/gC+v9RdLxnzBDLWIa
sO9MiPmShuSjHsePmo3XQMDRIGjuotCLTjWgmoCCT3Ge10/bf29POMt4mTo1HXB3ydoVv0fCwAw+
Aa7cFPl7Dha25o14RyHppGrs/KjTF/WJ5PlwyhH6OxuyZZs09WlhNHmw+SBBwlkjYhh+v5GzxoZS
wgJK+ONVjfItMLkQIe0JFyy7yh8UtDSLqgkH+3jIWfmDs/wXCMmoZOD18tYZxR7g4/e3/2vTxFgH
eBrNubug6J3j2JmqYriQIXBBDe8fuYZCi0fsu679TzyCyyAvpvJuQpIyL+AtWeBO6/bcsL2ssVKI
EIRjyEhpDIGASrqyQCiLVf5cl669oh6o3DP8sc0SY9EYWncALaVb7zShfyt/kmeABPYSRZbGTZEb
ErfuQOoU5JLfR/cUZT8Xp9oFgVhYkdSUuUF1Ng1lqxFBqfKzM6x4ppPbV1c2Qj7jq48yWv/FHT+8
uBfxxe39tyXuGA8NkCl/6xa2ekWp8Ogw61GnHX7TMCo4lxHk3Hm3hw+27EmmDs7BgQB697UvUAHp
FnDnHE7V0vykIe0ux97DWCV42NcMlUd4DxZW8iJ6ii5s0sfZn9IPgVd9v/0Y24tsM+TF0SAMWta0
/dZdSldIELPizdK7b8sgdXcWJNtcMw4HogU0nffbXNhW9iKFpA/fH3s1frbWjUUBEwmXNmrchnuE
CSt0oN5lq/K73Tu21o1oJ+GyFE2QovWi4OKxWiBJJ1vB+bHmjRhXbbBUSkMMhI/npXuDU3gKBsPB
SDA1caQeUAACW9QYcmgfkYYkTwD7hqpt3uOG93r7FSynZVMV1+kmdZtasHirCtBiKE4ZFAIuVR+q
2vk27QIFLeuuqY6TlDiggW3PaYfHrpqujM+fu6V7HOf84HCYsjhe59LN5pnFJE3La9qp9dyPzpfb
HWV7ASOe1QDbg7bW7Dcpb86bn9s38tSAKXiQJ0hNbwUhwkkX44o+msI4hYD8jBuBt2sbtOelGv65
/R6WkPCNcOZlR9QkGYsxu7LLsN3kQ0u100m2xo1o3ghVaykUi7N+bK8yCn+FQ71HtLE1bgSzQJWr
o6aexcUKp5ciF9/Kw1kX01Zh5qNQjuOweKuP79PxDK7De9whfuqm/p/DjDBqCuPmdVS1CDGNlNtU
p6zWP1rc5B9bj0xhHAuxlLq5jwmESriTq9iTt18FZel+UxJHXAhoe99FaVXqVig3XpEw8puDK7XJ
TmPzBMT7WjlIQhVoXcHr+Iz0+Z7tk2WZMwVxKmeOKAaO6PXnDyDZabB3AVADfIm04hyMu/uZZT82
GWqwjnFS1WHRVhL+tsx13LNSMFcotTqWPTFVcRmPHAXdMrAgUf2pkqhvgIvQdHAGGQGsUPFUz5Di
4UMaOvKUodSeus6xawtqyuBwYZelZO2w9jgeveiQf0J5KIete7Qjm7X1vrEhz1UHfOa00rhrWg8z
yf+uVyHf5vPi7CQzLBPJVL3pWdGiaDhFiIXvZyz/QBiBTbX8qCBvrT13R5xmCbY/lG/gBUyrDLD3
N/LLoHGYq3vIGw5tAXR7txdnRln6Wi4dwSrdQGOg8CmOIxeW1NutW8bAFL3NPh/9wccuPKRCDNjC
yhDQlGqt9X0/Ofke5d/WQ8Z+DAE2Y+7AwH1p/fnclUCNrnn069g7bA990UPwrlXDwhYWh7mO3hKn
WD/MXQZiR3mwEoeawrei6gavVQuNObAZZw349Glw94ytbJ1jhHGVL3WJlBXoZj5Yr6oTKp5wZLnd
ObbGzX3YpzkgDRs6zamG02+MTOPtWcfYGjciGPX0uhiGCT3P5Z0oYBC5sIMlLNTUuHFRpJFasP7o
aCbXSkGApp2iv97uF8vSYErcNK+HDkwdGleDk12U1tm9nPFN7kKt/gGlYv9M0y6s1tJNf6jd+oqp
CaW2cQoN1Ds3XIenru32qsQsIWyS06K6ayt/o8s1ChFccRB8BMFpevZz73K7s2wvYISvi7vxegyx
jsKgNcPFEy6deiDMj32zmnK3Ymr6rl4GGodePeKLCQPtNnseubafbpygB5fVhPRutSVf5o9zDkDt
OByEyFJT06Z5D9dLUsI1IwDfGExQcspRA3tscSZG7GalA/HPDGxcGiD3kWVSP7jbGZSV6yEdI4Rx
/106CYxL/HBNsa5N8lsI0MDZH3ZTr5YQM1VrhNV89kC1jCvJnwqvfkpz4A9d/j4by09Ru4fKtsx/
U7hWBNEwpQWmj6rRS7/xnGEjfpa1Ux6b/iYYbShd0uCoReNsdn8MK+gOQQlfo0Ox9Yd2DeBYAgML
Gsti/joXKz/9Dwdcy+w3NWpZxPIsXTj0SmPLYBfc/Aw7saf3sXX89tAX+2445ZT2jSbY1PER4HKU
knQDboSdeTnmWUFNZZoLa7U+A74PhZgQ+J1DF2BGwMufj3W9sfECrOHPtG3gLjvQBZI6CWAc1rY9
2JAlCWES0BRE2XVTT9tV4/SRNO3btK2eUmRRmnBvdfutoXslTe8ZAexK5a5inNb8NC+SZJ8ypwj4
T6Wmqv2XZSktz4Gflj91U0bre93QfFpOXNZhUP5VSQ/OXOcx6irdncEo0pHakcFbpp0paXMDFH4M
To83HwFxEn43n+A6tqdNsLVuKmICVOei1teLO7d/rGqYgS5IqR87bpsitiJwS5dHkMlBT/UJwoD6
mlN83R6acKaILSWLy5kmkI3ja4p4PvR9alV3txu3hKOpYQMKPNKC4Rg5ynk+dTNISmIANbACF/Ry
+xG2nt/+/iLiGQ/xwRn1XhzCgILC/BM2eMHBi1vX2KmlyBsJBhvuzRtcvXDWkmubojT62E83Yh1l
+vmsfAn1eTnlIE5V/dXL62Jn1mxT75UwdI2dWqLAFwOJohIF8w8gVYLpgyr7xwAXSeNwCiLAGW6/
hm2QjXgPowgc3AlqjE1EL1GVC8Nw0KD6ju9Vy74+xsQUtG2f/a3sQD2EKXkGrg2Rl3LdNQ6wtW7E
7kCbzks35c2soIX0ov6yRDDTut05tsaNT2UBagsBhBozaJDvMzq519JJix2J6OurOaBB/537alxK
x0+BH8wqlLDqrnoaALI6UZSO161LdiaS7RW2cX8RYSmvHdxzdXgK4ewzK3mRhP1yTDpCTLWaVt70
f6RdTXOcsLL9RVQhkARsYcZ2bCexx0nsZEPlE8SnQAIBv/4dct/CVzHDq3kbl2sWkpC6W1Lr9Dmj
ajFBbj2aq7/TL2v947LZt/y31rgkTBUmyOREJW7f0uMyc75j+FsTY/lv1nlLoZQmkGHr7ksOVSxS
7/LRbTVuua+acmceawQHNwA2OjRgp18ClNmcn5i3z8EQM/jvNW0XQlE8P0VXHijiSsrf8dDFQ7P3
O3TpaSUJPt/NxkfYeLMaRzHp0TU0oIBjKFC0KCctDucb37B+G2KWoZrKy6MxQiacfJxJnXjl8KFV
4c1+kcvW+C3vDfHmBIpSiWlazBLghVGDga6KpDld9gmWA3NRZ/0E+NdVq3DEq6vxgxcs12tGuaou
5O3ybHhZSeY0ddIZG4Hjqg8KtABrzQaeKHYW+e3479lymcIPtNsMqxuE4GXscPuMRer9nlLqxuen
aasHy40FzzKUtfgoLXSaHqBPpH0JoPzTTHeeebdMyfLkFkW2yHM16IAOLM4ift+S8coTyAmG/h5n
3pYxWR7tyh4wlBJZUzeK/KQbxa8u4Ht8GG/v9mAA/m+HNhXEn0KNYxBt2K3L8psMmqhJ2wIoNbR3
umDfmjnfyS1vLIeNN/PA5zR0fsevRBBKgmomryt9UGExTzRXeJ6S3U4q4M2O2D+ywAPI1NTccXNc
DqDB/7nHdPbmQqBZa64mkjtqksVyhOxkmFS6/ihaKS6xVciTrbCsV7tlu4A9qo3m+aioV8e1xCXO
cFMloiwu7cI6sJBwEVEb5sOxd3nC/WcISyfD+Oe8r73pChi/FfKceV4axcRw1ADXd+SlaZ+L7kHU
j5c1v3b7anpk1qU57dG8Nzjx5NzO9KHleEy7CFuH4a+m9Kp94ymTawftNyA/nEqedHO0s7IbZmPH
OS2myqGA/RzB63HkUXtox52LwIadh1Z8Y57jBJNBy6xsY+IlYaaSxfl9fsa3hm3FttFJVQF5zeFY
0TRuAdR3px1T2WrZCmhFHnS61pjr1pP31eB9E3pPm/pNECOW0XLREXCPskfa8tjVqO+ZYxY0uH59
AazB769gLBN9uGh27FjmstCZIIE5HMdwjhHMrsbwIgAXYzZqtidz5Bmi1DGq52MlWBaPgzzQJrjy
al9eZpT/QGfxzt026+o6OjikQZd0F9UAYviWpzJn1LX0Vk+Cfw70rqhn2OZtpneMfiPQ2GSNvCva
yaheHT2vjWUTxeH8oLNHqZqdqXlzS8QHrGb7KhRERIK7Cdf3ozM/+KjV0ChX+oVY5vOHXfPZ8Fwb
+ooSz6WHFixiwvKsgKnKgl9lyg/nbXOrcctzgZpzqyXo1BEviSAqvfUgBCujnbCw1bjlvLyKkGmX
//EwDH5ysQjk5bKBW95bG7cvwHg0HBUbbyNTIeS0h2YxV+eb34g7Nng1M83UibWg2mPjt1T6N6nx
d4xyY1Zs3Gq1sKAT1NFHMywxbZcYR5CENc6OSW6N3Npcm7nPgzFH82wkBx9sYmoPuvbmhY79I+Xb
Rg60v6GffMxLPzg2c6Du1pS3znp1axaeXYl2bx/c6mqdu1d+BYSWP0cVLMdlKulnJB/uVuvh2LuY
/3zZElu+O/AAMvYZnY8dnt9mXt8ETbYT8beGb222WYehj2CY+BvXRP08RL9D8VmSa8SFywZvuRZp
tU96AvMnPXsn1UMXFBdavuVYJqPhCMkYfSRTcbPgygWCsfNj3jB8Gyua1lVURDkCWVeneC8EY1mY
xngcu8zwbZSoExSiaH2xHEUD8s2IPLFQXZ8f+cY+YgNDayO4clpESdxzqrSJaX4Xhqh2rC+cmbXf
V+ZukMAjeg1mxJtipn+H/u+x3lNO2AgINk9iOqJsDVCL4Sh0kKhRJdhALpsWy4Ma5gwgmYGZYyIC
/3dRP47IjWfBTgJpy14sL2qWtJ3KCJGs7B7Wwxn2VczSjrVsNW5tfJGoXB+8ysPa+HqGx7Gj4XvH
sq0pt7wzXSYVeRo+tF5wooCjsmdv3FumaLlnng51DjYP7HvhM04cuNuk88VXp3+QnxSjFhkGvpDf
pHmR9R3m5dKgZUM/QXPs0bFfwyIuTgGXh11L3Ai4Nu6TCMMzQv8zK7jxrcHlP2PP+WW7hY39bEsN
QUwFY2wKliwDP1y8Y9u4T+X7Q+uvm53pfhvZ4WkgOJx30A07tIGe7ljOE5VYTro81ria9buQ/A33
sQGeoPmsRQSCyOMIC3ed38qd4t1j+1bjlm9WrPHnZcJqwjfdylkPjZeepm14J/VyPC7U/nwsst58
TvsMmMLKaZbHFso1FzE7MEYtJx26eeIlgZpSkM0vzQAegUDubEUbS2pjOxd/5OMIHOdxVZ8mDXsS
0uzsQltNWzmfnIF3e+ZwTw9Niyq/2o9aW02vfvtqg2sy3cq+8zDrqn1BNcXjsuwFxA1jsaGcomky
dyzgPbhh+Po3NgmKveIi//HXPl8NO8dbrwE3L67W9fIu8LPPTdPvvKttDXudqVdNl2FIQbjsy2M9
d1MWhxUqHu4D0jp1IofZ2bvfbWwXNoJzBmcxmRuELT3ewZt60LY17e/dTN7WulqemlXpSoyIMDB5
3d+ouH9s2Rq5tYdOopidxWBdsdFV03PoP4+4L+3uRVvNWy6qROTOtEHz2C6qMY1n0cbIh0VIb1xk
OzaOs6nLAYytcNT12JVHSyxZc7isactRnc6kpk4x69gwmqw/CrLHhraRz/gHshlxHsxdqI+huFG3
bfvbRXWDUyiU1V3tZgs3NmsbuZlryITyATMz40rXkIdePwTNAyueQZJ32QRZfluoISWTgBCZ9IFe
TkhHzQ1EF/y90tYN47Ghm5m/tATF5OpYt9Udr7qjL/804fDE954PttbBOvp6oitRBALrRG7StHdL
80Jx8oXn/j+2QhvFqUGgPvM1L9kw/S6N+o+jFMmQyofzi7CRX7VhnH1lhjFcExFd9Wcp2jCGCzfp
Q1/TRHbOB6hUHHdPZxvR1AZ0IsAF1TRj6yqaNl6DHE6WwV6iYGO1bUBnB20IJ/XR+OA3MbYYSn8h
DFH9+/w8bcRQG8g5dTpq6np1h3Hl5OdDH6cs33vX3Grd3nmjAAWTaw5ufciZQ3aYsz0Sk615WX9/
tYXltB7FpDEv0fAcFllscGUdIMK938PW4C0/JiVefUe1Dh4vLGuEvrzptctXg2/mqgzF39RzKeO/
z0PNXtXHRnyz0ZvEaRj0MzBq3InH8c+6uyC44XlLRPJw3ma2urD23WHO/jeVgpt3TXA1rh+d6jfu
am7zcr6Hram3tl8Slh73JLIGrvSnz1yVy49+6dgeJHAjwNkATuGUVeZCN2lNHQAAF+dzeIO7LOYp
EsFNlP85/xUbccFGZBrUBowoD0COj3z1xjGuQhmX9KJSRsZsbkFdp53HIz78lA1oEcvGmZ7bxr9I
pgatW5475JkfuH6jjhLidNOxCxw1olYA1dCXnW5tWGYF/qGQMnTQr4+NYo6XbE/5biM02KDMEoPM
mmqYj0srngff/Zin4zUX+U2f7+HfNwzUphcscq/XAKgjJzcFoADrrmv42WVWY+2+U1aHyzR287Fp
/QSE6Acm+0Np6GUnQ5tVUDbMQOm1nY9+NKG4uUkGsVdTsmXvltdKd6miNMektHgVKaU8TNn06C2X
Tox1aO4aUAk02GiPvazpS6eLfnyqR82jOxLgRWMnuL29sv9ImOohFZEu+Pj3fLg+kLjIil6ysjSy
VtaroNIAubDliCLS7qqfaJhwlPkcIcs+76zu25HtH+XSsHUERFgb/RMJhZs07+7xlP8BSS8TgzLi
d02WLCY13Tk7vL3e1OaOGztPTH1FFM7r9KYHMLBmy9VQhDvfstW8td5l6BaT1L4+RimAGuIBvGQQ
B7gs/vyjX6rrNqeVP6lj5pLbpa7/cL30OyPfsCEbuDeOGSpsDU7ouZPfiwl8Z2VT712qN6bFxq8s
PZiUhgGNF5Aizjw3bnj1uerlp/NGujF2G4o8uOWEkqS5PWYdTlNhANbGzNnT+Ho7Mv+j1NzVBe1r
VkHom7DszlNdlGjKbmst5WeP7+Em3z6f/KPWDCo1sE4DmXkMNIE8Yh/P83VfLYmXlrG8SP+G/aPW
PPWaVkIB+GA6dje7y2GQ4U6c+HsO+QfZjrbXpX91PHQQ6pZhEvP6ijreaDRONbkOJ3OlJ/KurLOk
5VR9NOyLx/zj+XXfmDSbFJDzpWrdAf4gSqRqIZRBH8APi6r8S6Eo1IYuiQVF1REZ1bEpnSNCB0Ls
vDNlG1ZrQ5ecvG5nv4JTrFgOgLsenNLfyZVtNW1F7bwPZn/UFNeAfnpS1H0fpafzU77hDaH338vs
jQHBDRhTjjRElvcHvL2l03hU3fP59rdGbu3HREOaqegxKUHDngOlYpnvlklujd0Kzhmqp3vXQdvI
jsFaMtPGEc6GOObu2ONGBzZuCUoP7VSvgwe4RY53nD900a1Ue0CFrebXDfSViy2owZRaofkUo45E
lgB+YpzbCVxe5yd/w59s3FKfLXnN1iyNYFeOxMsNDoi4Ijl4ixPmouIL9o/ebF+XASDiAwA0uvhQ
dgAc9tVOAmXDeGz0Uu8sqhU9mp7bNC4wYpft5fk2djAbt5STgbN5kupYAnHVBRBTfc7rHZvfWlfL
WxEWxzwywKTJ6Ba31ANyewhhntI7y7o1dstnWYFa3bkBqCv19alu+Ttqyo95ZS4hosSCWi7LDZJJ
iGXqaPCWHdIonvydK/XWxFgOGwQjG024ogiMOEpQouDkwBYGXda9nPOGxduopWUZh8YhGLuTO2ti
G6h/vADGPfAWu6/yG19hw5fGTnkeb3HFEO4jG67XsINb+8SezjvtVvPrp72KCqaDri/ghn+DTpXm
iSFXvksP4APf2ac2zMdm1fNND2IXt4Z5EnUV1k8yM9eZvmyn4munr0YvAwHG+DJHNADUE1f6G79n
V+cnZuNewdco8appt42MW6NI4aiqPwyYeywvUFHG+1X25h3bwxVtzY7lvIBcMOXMy99e6rmNUZ0Y
72ZjNgIatzzXRJpCVDPsj1TSg/F44gh6OD87W01bXktFjVpfN+iPYAm4ccx8paM9LNrWlFhu6zLH
TxEU1JFN+rZ2s48AvCVdGn69aOQ2KqoD559bphGu7JhuyE/dsXC+zJdsRBRE+8ZWdRh5EHj1IYuy
b7OKjlPutjdyqXYqNTZm3sZGjbD2Cho06i+qy3jZe1ldluKhNlcem6mY6oLjgcutUNrrl9/avNjZ
pbaGbXnqLFIFmUG/P6I0UEKaE4WkpYwuS/FQmyVP8TlbRl/Rr2Eri1i4uH+yZe/SvzV0y0dRjqlJ
Lkf6tYoqIGr92sSs518uM0fLR1U48GrMB/q1gJRyopl5cfP652VtW05a9k4mRdXRr0EahSv5AI+9
pRqTy1q3/LSUfc7xluJ8c8ABFwcgB4ul7Iad8LsRBWxkVNtKPQMf4XwLG8LjQaA4fmo7VDugem9n
Z9pYVxsexZcub1OPzz8BL+puOA/lJ1Vn+nTR9NgQqSgPiFCNoV8dly9x2A8vnlvtUbZsDX3dzV9t
TjUoNhTgI/OPFYkVN0yZuFHZXgTeat3yVVGOIgAoKv9mhp4H8RyRCKCgdtmTwVlH+cZl34ZJpQAA
lzSL6p/NCtcZocMSzcG9zlSZTKj5PD//WwZkea0/VWM0sVJ+Y8DYvAP7THSD5Ht3oCHtD5d1Yflu
2HUSDGyu/NZm1acOipI/mQf6ekCpxdP5HjYOmDZ6SqkuKyUejn+OFe/vTRHRq2mB+oYziiIJ+7LO
47Dgx/OdbS2L5dBz0VNBXXQ2tfy511BvCti9yth90F0IGqb/wKmcbixARVN89+U8vhsgjnlFyuHz
+Q/YsFubIK8xVVRXpcq+64zrZAZUGwwMfraz2lut2yfl0FPc7xHvwPX0aRZgYs3Nbmn4xmnTRlW5
fKgiyvL+BWb0NPV14ofyiIwbEoXFqYCyS+3spb02ltkGWSHCTQ4Pgu6FRqqMx5ncFw7SbG5XJDjR
7cTWt8EI/4jEznwhyHf63Utn/Oe+/txBD4cJB9xADixWv/ioTzdFcXN+4TfcxEZdNfkAmTecQl+8
kR9IoFEuLr4x7R+VSW+iUe5cKLcswPJ3qRcpXL/2XrjODlXplKDxLvbg9FvfYG3WecTSDFgg78V3
qgSb0YPJ2dEryXMHT3RAPnt+qrYMzXJyZE6IpyFf+BLl4W+BIj+h27uh7d933PtdFvmNavfe5Tci
sI3I4r074F6vmu86AgXSNdR1ws9qGkx54F49iB1L2+pl/dBXW2EALpqZYYv6yvwWZBM+Kx87Fxdw
E7jNDjB+Y91tlFbveHWEEN987zUxCehdTOzm2Z4s4sbC2/AsMEH5eBDOmu+oIX+Pgmk3HkKwkUdy
+FGWxQ0tmstgstRbp/DVVEV152CDGvS3COQoh6yXY5LJvU19K4Vvg7SQRph1VBXV91LzU+jOn8Ek
d71a1mpV2Vx8Cpi4EqlAWSa7LHfkWXs83oxZVRiv/p4xT6P4qh6h6uM7O8u+ZVmWu6OwX7puKuU3
QkFmxuoqTMD4IuKyHPbO0G+LKjBqg7ZAI+MC6kEjqOhVV5zeyt7/k/LgIff4TY5gtvJGdII9i1Q/
9izciZdbBm0FgS4QKojWXvuqlnFVgD2imZs9Tu6NDcbGb2UlAVoGnL5fBZMZ6EeCKX+mQd52idCi
u6W8dZ0dNoGtrizn70qFtZna9CtyknUAQiQytXPcelUp7/XYhq2bCDwc7ly9NzzVJuijfdA5IFlO
fwDFXg2JUvkpL1rwOLtt/hnkkiZPFNnNzG31tn7zK2/NTJQ1Tj/0P3PH3KzHscwZHzvVvS/cTxIm
cn4/2DAFm7oP+siBUxMd/QCugCXUyQUq1nHov6z1tddX32Am1tWqpSidMeVLyBzobRV45Dvf+NYE
Wd5vAJfvSBSFPzLK741jHkGA90G0w43qxkdHX/huYuvKjtDUKtNwCZ9dOj+rFLfRLuoffQE+165K
d5aBbK2Dtf3XYZoNkqbOj4m0pCqSvgt64iZdWBYDdLKh/gcqE8XCsXqiaefM0DIE4tOBZlNvIv8z
OHKb7ooMeixBgod6CAi9Ct8tI4SrkAny6fyUv+1vvl0bjULuPDN+Xh0kH79QJ/g0cvXYqxwyXnN5
ON/H2zPhB1bYLfXc4lm2rg61o4scFCQOQCOiW/wdm3z7G1wbozaEpA+L3AF9mpeG6Y07Dv39TCrn
tHie/5FjW6Q7YXarJys6DQUHN/QS0WNLxEcuSzCURiQeFpzo13/OT9dWJ6t3vHKxWYKDkdYzPXaD
epe6w1NqggdEpY+5v0vW8/aSuDZyLfO8yTfco8d6YuODoF1776PGce8Ttpq3ziWta4DuDtA85IvU
jzJ1+xcGq/5y2QStvb6aoJo4eHYuXXrkAxRAUbZmjl4vnQI0K6FO8rDE38t6sgKSjpZxAftT/TQV
4Xul2W3KTAZ18PbepeT7+T7eDnquDWZTYZrOQzDVT2GZf0treQt0wdOo+Im4KGdlEES6rB8rHoUZ
z1QFFo2ngY03nnjEMUXHWPJrotVD2eudDXxr6a2TiAtxh2jgrYdstl/edr3vxk7WRpec4CjUd/97
6XWms8obmT4tdJk+LZUYQdVX1e9FVu4Jp7/5AejC8vG6nfqO0VCfyt6vbmYHkpUVZ3v755urjdYt
5zb9GIhCN94xnEUE23W/G1YcwbtaHUDxeZwm9/r8cr951kVHa3R55SRau5q0guhTBE1DpJfAxAgV
8uydP0AD7nwXWzNleTn19UwlygZOeYQz2jiGJBkjAJ4va93y8tTtjCqMwQcwpLkDJ5BxFHrP5xt/
M8ZidizHbgHrytwl947uMH923fzGFONjZPp3OAZeOH5r1/PqnvUUyM4TaKtu5giEa1WGOqDz49+a
esuZQZk4pZKk40k6bpbUQ9knc5bvUUtv2Y7lw6kJ0xk4aXXKvSE9ts0I4mraL1f+zPYEEDc+wGbg
AtkwmVwzqBN17of0d1BeEn6wipb36oYWYd7I4JRF5I/LeXMspqC5bElt2OJUBOWUlynmhfBj1Oj3
BQ133HVrPix3BWnnPICTGU3nDrjIvRtoa14WM23IGiQQeZeWU39qF3Hnj+aLWJBN8cJhZ5PcGvr6
+6tIg3AZ5mwI+xMuoKR6TyJoT538xkj+6byxbzirzbzVdY1fT7rpT1zyk9OoFyOHBHj/F+k0n893
sWHxNowt0wNx09LtToKZD0YDMOpU/J3OL1Mtg11aDqt65FHqiXSnSdcd8Nj9FCtSXvICjsYtf3WB
WanN3PYnJSOUaCjzbaD+ntLLxuzbIDaZFlELBB4aV9187bhRezN7argF81GbzLTYE9bYWAKbiSt0
oEsO6pTuFEoIYCcLa7IpMY3n/qQCIMDD+YVe99l/XqoAq11/f2Wsue96UUvb4dQ65QeIX9yJwHuu
O+gUZ96d77HTZd1Y7pwpVggifWjH9ezAu/ZrZfpb2fIjqUl2YP4ed+vWpK2/v/qcylO5UqaYTsjQ
HDI9Qua0PeRs791wq3nLtRWrvEkjI37C0bGKcU71EkqgEpo7uwzYW+Zl7cSsaPWgUtmdZNDdubz+
uZ6uAw5iT7X3irT1FdZOzKvK92iRT6fBeeCujIsG+mP6IglYWJTl2SZkqqy5mk5lEcmkY8j0kmC8
bDsLLM9mKJgkTYOwQYiTZrGn6PhZ+YXaCRwbM2PD3VIuNR/ypjt1UK/P2upnqJvrnIB9/LwbrHby
hrfZULe6nr1Bq9Q7lSStDmlF8yRtdltf9/S3Wrd8uankKMo+9E/ZUH2qRn4cIWPsM3EsZXizposG
v97x5zdfvwCUt/yZzfMM0k3POxUu7n81eKgY1Gp7+k2BHLaNhsdUNF9a+Pf5edvqbl2vV24NWpBW
diP1T7gXnOZqRCFkdx9o9cEVafL3y8hwpcRFlBj4OsvNwcsS6WVMJU4IEt+XB6J9XBSDuNr5z9ky
M8vHted4EjzQ8qTL4Jdpo19eDbkPEZZ7e9RWB5aHU4VipKYniFNLiTgVLtc6bxJsJnvwjI1tg1tO
rgnLpXSL7qSJfnEJvS2W+hrXqyxupLoNsj1pu61+LH93gl76qElaV2K+9rPgWI/qR1CxW1An/h+6
2fBLGzKHNHQaeF4nT1WPaK4HVybFDAWZi5bbRs2JdMQ1sDEt/BKqIZMC8hQYH3G1kD6/Pt/F1gdY
rk9Hx6eTMfIECP+PsdH6kI/AeJ9vfGNLslFzM2f+2JbNcBIcmRLE8siYJ6TkXqqm35Ew3Bq/5eBp
NePhkbXtyYmW8jYjdX/n1oLtfMBW6+vvr8JHWgHgtoAU6eQN7DfA3qJ8HJZ2Lh/Oz8+Gkdrisqkv
2hAF8c1pLdBbD8xDV14B9PYhgqoq9ae9WsOtdbC8mldNPRfdok94R12muBIL+VYuSMLGZV6En1QV
5Z/Of9HWhFnurQgujTRvl9M4A2JCZjwMQgv7wlOUrTo7s5XZvWraE3d8kwi+uJ/d9QGyB/Ppj/Mf
sBEAbXBdUfeKRU3RnIhfDEk34b0nRe41DutsL+WwsRo2uI4t9dj7rG9OvVk+cqR1RcAOQYTKENyU
LvsKy6vzGaczbLT1yeA8WLTdrVuz+yFgF+5DNgVZESyGNkVan/ylFknQoKSUjblEmaDaK8vfmiXL
sbPRkRBzwyzJzHnQncqucLS6F7RUB1VXX87P01Ynln+LgbvKC2Vzcr1U3E1RJj9h306PJdiWDt7g
ib2c8VZH1sbNGeDyeIaFApvbfvHD4WZ9jljPIb2Glsn5j9nwPWp5eedlkjfcq0681Cjx9cP6QAen
2ml96wssz6YVmFA1LcUJAfcjGMve5Wx5XjOtsthjM9/yPWvP5nKJlALS7gQuY/8ZGXyRRNHs/IxC
vz2cn6ONLmyQXR6CQYgHXn5igX9nCNS8caqOnVXW+3wHG4tgA+1MmY2mbZf8NLn+bRON34ty+ny+
6ZD+feh746BuS9ECBccXsP+NR1mC5qo4NHgz9p6GhYyFOjT1SLPwgMMgkFgJEOVR78VZa3IKyoa6
loEH4UgPZMVx17U0y+MohcRHh8dz7uTQl+ggCwSEAPjT02unpiYgh3bgXnbiDBXFEOxQMyc/5hl7
yS/XZ4WTfWwyI1FsL6Sa+AuXqu6+zVDRa6HvBFh/+tMDPZy67bSZMhPnPhJat64/hWC3C0cgIGQi
UAMzofaIzeSoW6+8NR1nNQbauUp89pyh6frYd3yG4o9yoBPqlKZhTjMaBySIUhyKQhIiyVTUOR0f
tMicxgdt6diE92nIZ/3FH0DdkpQEKmjGccWvol5aMyVlEFZ+gAuIdMh1yzVdmncl95fmFEB8ZlmO
BUQGq59LDmnw7uB5wTT1H3CcHDyIzxrh9BVq+Phasup0NZMPs+PXugfvDEKhlwBq4WVlXEUzy39N
0YRUOPRlablcc2cRwYtZIODNHse8QtY/CSeUJ/fHusfNqD/4Wov+g5yqxsEl2C1Q1ZDkfT/q51lX
AA/i3lcX7hOU/7jzVU4RBJ0gvpDSYEryqm/xmJcWTqnrm0HlA/ujCtSJOHE7Qsa4jakMs+CaFDni
Xuz2czDza6dSZAQMe/FTaDa2rDF1XE5k5s6hN+ANy5+iXGfkLvACIAbDKSpib+gmMMl4wgQnlS8t
vyGiKoo/IwmL6HvkpmjqCgdKPOxCGKscaz8xVZNHHxbUnY1AiboNnCNv20jdUakF8u1gwIH0UjxX
yLt0t2VVLExfzU6VqRwlEUuFC0JEAoFca25KNn+IctB5l1fOMnSkj1XqzMOXiWcRFLOiQPP6a46E
ftcnICil7GcAgheTHTMWlfyDQ0qvqu5cVjL23XEyTYorx+iRfTNtJUsa+7mW5ER7RfUn8Cc7y52s
Jy7eQRC9VfnVbFK/+wUCS1+WSQ71woXExqmxhDx0xvEjYyasyyNo1yYOafaeZ50+hAVplqfIp2Dy
i2lV0emH9KIqz+4lS8f8fS0NgGEHkrpCFQlqCv25iknTp6LG41bK/OmIfYqH5N7pWOm6V03Yhsu9
kH3lmXiKUnC/37hF04UvEOSLIB3AXNJIrH8q2A3kMxrtHqZ2yIdPofH98KszjPlI71IvpWVwGJEV
drCwNA3kxzGkjf+uMQUEdLiSznitsrbVdyPoHtP+qgkcFtx3js+jT1WeMvLs5u4S9XGkYGKsgmAZ
JC5aqCrfVpXwygIb9jKSL5USrnkJeuakJqk91aRPEZv9/keT60ED26dA4/mhTSMPt0NU3nEdU9YT
Q2PVyLx7KEGgUGUJWKpkNicNmDl7cPSTPKyPTTR3+a/Qw6mqiZtOKg+FEUNthu9ZIcr83pvGNDWH
TqhluZU8kpBua2g3n1CKUOlDLyZHFRBbWPrwYzBB3uezwf03vA04gDnZYcqXXn1OvZzfE3C90A9D
VdB6+JgG4YhnbFCELJOIq56L8imI2jR/YtwHFWTCh4L0OAHLpViVmWcC5dLFoJ1rArNJzc+5y6Tv
gpivE66LuiJHmTs24B0APIw0lc0vrIvbfRaFR/wvoSnH8NDkKDE7+ESZ7DBPIxSHB0O68r7AG/7t
kCFg0XjWg2B10oKUQDzmUVYqaDo1pMKrBWDsZawLPdc/W0oo60AnY/KmeBcAKhp9ZA72mDxuBEiR
ZAI9wFylB/CGSPPTcYGB+jIyMBL8Ee6QdY8thwxhFjtLZNpbv4TK5O9GtFw9AzErij9dWM3ht1EB
e+MdcXhwCd56wHN6NVaZR+Yk6urGfZbVDPG2GkKpiMukTaf6NPiRA0I+J2M87WLCZt0+UJd25Qdk
8fLl0Q2VX+eJAz7J6U8G6Jw8gQEaBdwHSfu1FJe3UGk6hr7yw6TVaSVoDOXHZlJxBWkxsFQNJSRT
D6TJibztVZRGoAFfRsl/NZAVAn69NiOwcSJaZHld4kkAG2M9+qL4UI+4RyX1DMTTmLhSN+ET5yiI
vKt81TsvY5kV7UvXFXP+DhwEpSFxnw6jC+VpiAhND4ak87S861B1BFA5RdicPnpuIFL/ILwqxEt2
HcreBb0DrlE1atGbpcNEFKg9K2PhE9bI2GgdteY6hca0H17lHYpowi+zG1Ah3ysPV7DiXlE1Td6d
yIew1Qkf3YXMWWJot0bEqCbFdN0JGYB+yhnMMP8mKvPDD8AYkHA+uIYPwbtGd2w41NQLujIG+0fb
XWdF3zskwaGjd3+JOauQ6Cg8Z/RiBcGw71NYj+SdctP/oehatuPEoeAXcY6EAMEW6KffsWN7suE4
TiKQQAgJgeDrp3ozm0niNo1069atW5XglvZSirw9qbYhzRsWde1NqsVUwYYyM34eT25AyGS9QNi1
nDhOE69MGo1depWF7tMYgkiKqlMOGe2hGWiy1IcP02zDqYfBDz+IHClGyLfDvZdUXby1ZU+RcpSW
lgCYIslA6j2csOUyp0csMbXbrwImL6zSio/JcjXFGuGcZDB/Bc8Pb65NX8JCiP9hjWGRKZdh62l3
xOATo7hyZCqxWYmQex8mrItF0PlcPRpFbL0hndTM96ENsCQrjcjXFTnaod38c9uC8/iNVTCR5igq
S59c5yhHxDlXqbPi0HDph1PKG21+4+uaEnOwGmmyJYEpGSVH0ZEdmdDx8hVTCIFaWJNRCHvrgfEs
jo+4MnaZVZqjxP1gA6HjcIIgUmYnhCROA8Jue9E+iQUxOwRTyrBtEpciHtu97BoR8CawXph6zxmK
a755sWCcFkUSzwNBvONnYlhAqm3hLTkjYyu70pswtih1LpMFINIbrJWUCzDgAFQSGpSpKshl4eKy
yDWwFjKiydNHjSKQnaTc0qIGegx411FHfPNMkYmSPKkCiFPVRUDp/YY61nYvNzPXdivbBJYJ+2Ei
/GMNcZe94p1s9//YHrOVIy9X8pDUs2hk21V57re9rSCw1uMDNiwS/YVFjmnlCAGKptyXXCwbWvhl
NXR+CIK4680y0CXQxZN0iao+jnCPQFrgZh4OjUhlrCFq4ET8XWyRTm9Dq2RyXvs9ntwllhxH5ahn
FPL2OEsuo99iQfSNOIpEbc1aFsUkm4doMZP+65ALaFw5qY6NSx2nBKGeVdFFcKJ0NMPbRpxndAFW
wNnLQDj4IX3Q8x7Nf/iiAW1LviyekDPw09D+G3b4aulHvVPiQknlzSPsvudBsIPJmXFJDWkM4mZO
aSJSIsuhcfkSlXOWrSS9hLWL9SMEPy76Eeu26z82Gahypd47mmV12OCslV8y3K5huicQd7Qv0dTv
dy1xuTFla/F9/oADbj7cI0dcTEtNGmmYusT5OrPhhAWApTPXVhTG/LZJjL6ulmtB4e9Q5Jp7e7X4
j1oqq/HNjOdexizZz2OTzfFyQL1tTXbqO+29OQCvOPgTyMGnVp1SH9F++ZEj9T0uDgXziYIgZEtm
fcWs1rR7pQUtWn+EEuwr2iWpgEC1hLVZodPlJdezTOYSxvLw3K823OeRrynr0JGAvpiTrav2G9yB
bHlvCCxS5rxIW3XcVb4KcVS+Q7tTznrdmx44Z4GnbkkAYNo/e2qNw0uIe6T4wGU0De/xiveenAel
2Loc2qVbcI/Oa5/svrItb3Z7yS2y5aaLAgo3yCtMHePmOMKnFCJdSRjbE5CBvUZqCn6fBTVMM+BA
WaZR6vI7+ObQpcW3IpMNrrWrSz92agy+TsJRiFsp4DGGPqww6XEDLZfxOlE4qt9uXnn31WZetHmZ
yc4yHGa6mnyqkGbd5d8GMZnsJW93ALUaIeNR+k7FKvtn6bFh/WRaItinN8gc/6HgbxuTY6HWHB1W
t0OIryokbiM3tewZHNNxL+cr5EalpxhB8xqm/qpP6wUIF/hFN0uOEWK6jPNQYvlqcY99FmjPILEa
s+FlA3BHcq8JS7KMdRzkJPQhgVEseqMNoCiK675XPj81qePYPekbwvei8tpv2eeCm2H/rwdc9B8L
0c0magetMPkpW1Wo5cACzjpEwGQV4/y6LZtXd4L3e/KPEZ/cTJhx+iHNDwOdsvawcEK0KqM5bkzy
zBjeohVhgEO7qXLMYkfwMMNYKANJrhjDnyTr0Hycdx5i1NmxSAlWyPC76wZzzVamkqJIxV58T1hZ
py90bkS0lQp3cp30I/7KIGPRpOWuVZhsXXheBF0OSbKl4qDg7bZ/r3u34h7P7IRNJTqnXWO/4wJJ
YhRdotYbqXTogpuuW6e6RJeIuOJT8dhiSuWuJsGblkLylEEDTSi8WQl+VZ71aItb1Q1/omEScEZo
7LL1aWUVKWReNmy0+ZtE6ZCmMi1ekhudsLr8pHMsT3zJFjX8P7LaMX7eKXqTKwOU9Eh0KpZ+ftSJ
tvGjt7ta5xKG0Vw+tO22kXpLM44eX6d9au6KwP1oSrHfIq2ONmJMfk8cZi4RotOV3p7k5HuYv3mR
0OjXypIxv+ObQD7VaV6bZP8AThbCIo8QwGUq11XO7iNOJuN9mawCeb5lP2U9WquRUIlF6iHK/K+m
mKIxfoTUT0WPUQK0Z9GWBjLprhwCgwN7uZD1p+885a8DN3JdSuQqmv0Fb+eK+112EKoZLPHlMLW5
M7EugPt0NgwRUhHtmv1tIoV0252BM9kqSwxZ0ioGpcM8GtDI6aK6pQ2EW4IU3dRaFWIwOUBY2+fz
Xc/nHo4t2k8+wo1g0X2n1Ta2Yy7vh2HJ0dEvUzOL8TDCDHTNapbuc7dUK7gUlmLOSnCYSopDRv9k
iOCTc2U2rG2cMrmM209F4DKWYU8dZpnwSBPd65CnAwOSMo0HPF5XiOn/CLHl7LPDy9L9bcZ+hKVL
3k7OPkmH6+ZngSCp/U1Q1ixojd1O+d0QJ7PLawDHMftBpl2Trmxdi06ulNQLtE+CjdP2kaOvax6y
WRMcq4A3y/5I0YgKXQUzZTN2oCMjTjxqBkBIJ+HMeE4FJpVP/T5FWC1uCaiNvmJjOrWAjbMY1OOc
YJ/PVc3G1Hav6RzHP+OBOgwE7dhYWXdSxtlr0rZ78wQNpinaGvnJFsKDnsT4d8qdZrOZPkbRAohU
dMPzZKfcgthA6SSB7xUa42X8saKRaOx1ntGP4fQ23PalT8M+XvfMrRtCVukqWldmVDUApxyyjAyY
a3c5GjO6AYuX3pBtIjj/MSefY8rQqqIX0KxBM4beqEmqoTHYGwWND3T36vig+7kiDQDsb0pMMaW1
BGKOLHImkzhJq9sdY30phcLbjw8Fjm2sEmTH7wkyX90Uv+MMWtAdWTODtoD30oj00coCu2IsEbpR
PI3AC11apVAYclEy3UXQ5k+Amup7wz2+X0c9KfnUAiNv/21Lv6RwFct9AmzY2GI65j5O6XMOjz/k
15Lc6/azy1Qz5k+kaLYMpuiRQet9snQouu0aEYyj4sNs0zkdjnHXdlk4JZ75DTQKJ24YS4+KkenL
QPMhrfDH25+A0ihO1WTGdsoPK/wVGT3xOKEpMqPokEHKM+TeI8E7BKRvT1UrqJlVBQzp5zeNU070
OzEhL1CqUnCh00WaOFBxjrzgwb7OQmTPc9A8e8pwbtqxYlELIFFnjizt12jnJmQ/EjiU6aXqQFEd
kOCb+wZjESRMXdwCpeNhZZvqsbkyQikLLYq8GdMJfC8DnNQngwFZIl30X56x+Jhn7nWNSWgqyVTP
/kSdWr3DTksL/Fhys6RMX5bWoh3GLT+P/XPei6z7mvTSm2uGl6iZqoaIBAdNuWUCLYmiI3d1HClV
9L/VAtPgx2OpfVvKPBY0el0XgZU6zK9n1xuQcItkR9Q+3Zizh7Hb0rw1qQzjW3DwJ/jGuDCaOjDn
0zz/U7OK8UH6dcCif58Sd8dTVL7igAEUxIbwpVdxeIxReXG6igKZ0r4kqGnwfWwYCUwcx4yNcq+K
0VPxhcUdpMzewuiyzl7wgXGLVmsqtvgqkxH+9im2PuPXdSsg7aiCS0FoMTAzOHxTvvDfBLvihYeX
f6STn4C1azehe3PI0cxTMLYYhE37eDIq2mG9yvp2SreqRwOE1imegV0GdBXT0wzGIMVliFYT+SOw
0E5phS8n6T/TjITiBwF52H3HAy7OH1OErJK55OgI2ocE60fZu9FNIf5MCusIELn0WL4acCqRzfpS
CJy1D7ysegNtn7P8AczTPt4HL8OXWlDI4W4ql704bN7jXQQwkwV5wL7oTM6C8W35QvYx6k/cZ7Sp
C6lg5G3g7SqnutmQNYuWNp4WsGTgTHqItFyXhw+RosNhFb7bAIItbHE4ZOi4Cdq2XPeiqT1sx+0/
b7ssO03YEM++yA5S7GeMS8SDqCG4r9ZrEyPYDOO+Rc75FZWfvg56Frx2NHXwbrPAwOXeUuSeMbCO
0RF7F4RXkUYzed8MNmDBcVL+yHba4bGIPBNVm2zZLa7H2u5OoOVwFwwUqIM5HoUNLn7hYakkjNfl
oSii/bNptPrVygVflPJTEiFIhBUZCn0cOVL2huU31t0iCtplS3/ZsJf4tKJ3vGNJpx7S2aCXSBqv
r2JIODih1M6/sjXkP5t9iD/Qm2ffKdm3rS7IspxtD4U/SJYIpWqk+pT1phmqgKt+Pvl05wRPtAUj
huryOgzptFXNZONfNt2WlyH1/t6QJncYIocEPHgTmK0wHPJHCiBybNmAjPvGKAbXtXT9C8I7KV57
gO3sB2uAAi8LmCp5iNfRLQctDCY8oIoNVsZjeynYxoB9GwUyahV7kZYo4vo3XBjT+RvS+9sM04Li
PYJPhveywmEBBVGs03jSe1TY0761dL/mc9SyWmwjS87xDAPKsvBNS644dh5wNmUyrpt50p99uhFx
GneVgXDIxqSUtuC2jkGMfdtAtitcC4AF9qVnU61XPz0VdLT8trGSvo+dy37Dyw5bUWR3iawEagg/
eJV0n2lPcphNcbG25UynfHicYAYe1cwJ9aw25xZYjqaKPRTWpK9kEhtMmHvV6zMwCnsAmxj/ljTH
ldcuQ3FlDge4RFI37GTRJyHg8jxg9KDPNlg/HXAQM1oX254+eoyrssd0UTuvsMCchirGHObV6A3J
1WyO4XfLoDG9RnKWRRn3gH6AHWH86cOArzP0aigqRJzL9MKFamTVG6LnEqtgYqqo9yI68Fj4f8k+
evsELn0ymOO4+AN9yJbUNt9cX+f9vn1Qw+e93sHKpfWMZkZVntupvc9oEdhpZgDepyJVLoCX4XtU
w6veB2xdW5Q/XPR7GCm8Ktr0rgvUDyXNCX0FvEU9M3heQJhtt8dnGFjNQI9o4R9dCla7nqC0Y9Vu
NPNlAFm9n0M06rRq4hXfPQb80NaKlDssrW/gVES3xNjDjtrUXRYfb//YghDF6yKJdWeLEUdXai5l
eMAuLh4VWAur6pjr5JwE26iK84U/sSSVPxRczf0xHiTeWi4IOsVJZiZcFiDTBAQtgtmqTW9RqHEJ
4M8Uo+rHv1jjbN/yJHMTfI5Xy45TNnaqKlgHT025pmGrpqgQyTWfgr1PHF6UcwuEM724xKaPfd7m
2XHdefEyeNti/JENgPdF5/+jEjr1Kp3W7s4kMOo8IS4EHoV78NmtiKfOHGZU7KJKSOx11ewEk4le
zZw+5nrblyqe0R2gQmON5H0txpagexjXFJxbP03gLsD+vySDwutvRxk/tukiLlvA+KKeCtVibpJE
9BfTiIC+WS05ekjUFDo8PFQ5jHYS9kaXhr0J047LPQK/k3DJMdGcTtS68Abdsn7KszbNngVbcbQN
hBPyMKMLxA+fklydTO/7Wos925+avsfvDczk3uI19G1pTd7QDz8U9G/LTfY7dFnboNr5NpZPc97Z
5gDGo8O2OHA+rRJsoyWVnmK73lGl5+4KJnNt/vMWE4dyNwD+bw5E77/eL9zUmu+pvzJiE5SmOUuN
BGPoWiidZIyl8HLdSfKWJm3WVyNdyPy+RnxF0TSQuKmrNHzDdD5pDa0gsJvbep6xX17GXKm+xm9J
tr8GI4L9DlAknp4dpnAbriYXpdXKpJ3PzovhCyOFFA8LmIleCP5MUhqFZJb7LDAOLh81GwMwfDSC
hmtqmtcNaG87FwysWWlZ61CsliR9RIw1adCA3y5+VMd0OPdDEvxFELWZGvFTGEQ5l8tfZs/Vfx1Q
nv2jDKXujFEledoDPCaqeAzNXu5Tzp4oNpJ9GUOQcJ8kwJixw7LiERBUfgYkcD6NSVg+sf6p0UMX
0QhovgSWnLKctH8HpzhIdoyFZbn3DNNUAcVxhQnUcqXdFhWlc+guqpwwd03S0OnjDJuBPzONE9Ni
dJvt+jRZmiLkc2sWep0H0f/poUR6oUBFSUkQW4qt6lxP/i6GnOiCtN1Of48Ts3gcJo3vsFPmfsDF
D4U+G/ciOyvk8JHfiV9i+5mIjvZHqOdygJSpZw8qzHN71ChAGCsjwbA/JCNFGSSzQuUGaIPUJp6y
8J1JjXZlxJWPPmm20fBHacxT/wxDx24msXqraFOkL8oNAyujbhj1j5Vi1nzCHCuTD81U+OUUCWba
c/C2yc5Ths61iney8arHNt8TwQhsOscthAPHcceTe9hkzMfzwPyeXGzj8E9ajsToeoa8gtyzaJEc
b4uI1MF53g+1F7Ha7xsF2NKV6Oo7eVApyP4T8EjWVQKJQhqfTbvnXK3qG3mQTX7dQuNY1Y23ECtg
ojY8DAHZrXBj0BmuygYL+08OMLx/W4a8w5oAR0TtsJ66bfeFrWBawveTh/xt+h1TXpgTeGS6/xqD
xMvjtsLAZc7m7r5DHRL1bm3zq0sK80TANNi7fPcoF8to6XSgDI0W+skJvidgLSKKPV8qWoymgNYm
rXAv540e/81dPM7Fya+9t5953ipnPjefxLJ/Cil2Adb7uScE0SxHV6AZYn9tmzeANpgMtMm1j4jb
1sPKx4EHePYnE/OYaW9RF54wadf0sUspVh39BM3Pn95jvv+ARlsB0Oc5iO0MqWtjlSs0MQYOpkPU
PkEHEhXYaAF7Vkml0ajnQNW8BqLp43qGsVl2QNcr3k3c2FDD9Qr8XVY0CUq6oC2IYMxR9V3G2kXA
qEZFSR1PubPnYrfFcxfHOz81y+4eY7zzLWw2zQbmUpAoqTxmIyAYkSrky31sYdUwNmhTK4c9f3+m
PVfjs4ZwHVIGVozvaPfDE9/p9Ae1IPkkxdwj+NJk6M/7eTaQ2eqNYdTOewzLFByhEG7W8W0tR4k5
98EOMweiX8L8roBkxzMpQGleNghbogr2TX2Co4003VqsXF7HG6K+a/eZYcWWp+YViKtpDkNs+fDp
53xGKc2bDDHES/zsxqhnh36EE+dSImermNojZSZD/XVS38tpoQG3WevIk9exGl7d3o2XLR/74Wlw
3HbXYmrAfKzp0Kxn6DGprhwWBxZWQZHglwPNbYyYtogmsgS2iffayNupGAZQ4jUgag9oxTMmDzLL
RP8wdzkHd7UQlEIjunGtMY2Mx/LGKKkLfFLiqOzxlclDMrNiqW3SU3UQGoqKc8YWAJ9dSvsK/jL/
t8m+uFcLkuTLMWCk/iwVzz6ySRn1nmNA9VcmRj4spsUMeMIpJg8R5biCS4wWUQz7JnZvO6YNiAiD
ncl+r4ebvQhvgnGnob3lIq+hW/PP3thk/6V5k4q2wmsuNK/W2CGRHPoA8TTA3bAbDxAKDfoJM08p
6oKbiF9iMvv+LzrJpXjaCJsBKtYZdxztosS/juAH+veZ8yI6IoiL8uO8dWlcBtEV75oMhXkQRRF+
tTZa9qOLMhF+mo2u6reCvRsBOY1oHui71Mpz6ioyxPn7bZ/fQmQUU/qVrVI/Af2t8wmMVZs/x1nA
PnA97M20mEoUSbc/hSUj2b1KvMdwM6ztys5rkP14QUsz68MOv5ru6BSbYngqsJWdwuLwuCNMY9rT
1OcAf/HqMgZbxLyTIBg0JYdkJRbGYKCyf3pBBb90QwL7uayIl89sgj0gbqQYANfmSGlzFh+uIjBK
v0BYMDy2awqNE/rVBiEBwhSXKOiGnlqzMjdWi0fiF2ajoC6mR2e43+s+5tbf51MDAhk2IP3U3Wvo
FeTBwPfTHtKViPl5BW0tvgY0jtFT1HQ31nAEDfU6hSncRfFqHrtChy9sbRGICNYVwukFiqAZtPS+
sCvMbvb50vd+5w+oVvi/mJrjRdqBCB+SsA1PyvC9OfihsS/QfhXXGAPyvGaSUFYlupHbc2Kb8eeO
p9JVqxFtbZgDfxwB5/1mAM1nukNE9dXhrRzPAR11fzCc268hX5O3FV4Q99DHFv8KKua3GTqjF1Pk
xevQDzoq98SSz0wC+4K5VfsfdHeYLqCra5/X3iAzDq34v6aXWoADH8z7hnDR/K9E181Ok045rTBW
RCMOuln8WfUGGtKbvbs32vL1RqLrxx3z5z+QywK0NdDB1KMi6DCWdtouOSDFUUzQLpxNsDsGFsHB
24gd1xhWpU9c5m5hoIGxVnhGXsx6oBjShgqDnWnExbJjcEWAvNBxIRzt2Gjq3uccHjOiwHm7CXNF
PfcLRgRGzu7Ubq1UJ7FM61oXSVAv+TY1L7hSoztkAsvvHrtGl2QOYFnnVZAGQl9M9TYWloshQGV1
T5xk13l0drkKz708h13NXwiighGjGdefIKyTw0zZmIBn9p58+A4XZouN6O95SSw9Nlj/sJXaGcA1
YGK6n0nCNKkoSMSiTogR8l5AF485yCKAAjBnSd7Rbt3I4MTN9tAUTGQV3rgcUpc2mAMbgWmge4jo
Y9p1djkIgD9XQTA4pkfLtJfXYZm7+9bpfj2KqCc1CMAFDH9r963eTSyQrAJFksDwPtvTMzir8d0A
oIDdXv1AygbylP1Evbb3Zr1hQHCOEJ31OdolOINgKTXvM6IAzG2WHuaGt8+uQJpNhQ+GUEBCIGVO
zCpg+420gROQdT/dj5mO13pLQs/qKNu7V8yy5VNsct0+Yog8uZPtJqSFQwUlh4fAjR/PXgEIip02
IPYnYJm8mNs3y/HixU2xPQ5rEbfwlgv8HBsC/beQLXvpoSS8NqOkb5C8xOuhdRFmCcRAISoHd7OJ
hNZOlcz5/r4YduhmvBNCnsF+CnJBesI6VL2D7x5uRo45/C6BQ0FKaZDHMOHE1ww2m5M1+0WCB9Aw
I8dLpyMY+iLgRauaTWtYK4wJCloNnU4fZhLzEovt4YyvFOzXCgwvV1AISyQ4OgkQAUk57J2NboNS
vqLJRQuJLWQG3I7h9clDF4K6NUWa1gKZQeotDn3/R3PbvmClGiYwGsR3NYUCv++opLyEIbL1bOX6
E82CtlXT7RiJRkqqf0DHLr/MUBja2thYnkIx8L8dyfP+7LYcoQJCN2g/2si5uhmaJD0UiG8yZYyK
CfwfN/KBDpi81aQfxMU1CS5WkuMWuqpmZfkVZGEKvdGgvqOsmBwmUgQ3DNjOaC4b1e0PQ8sXB5vR
rF1q0Ij4diCwK+7zlLHTUCC6K21hr1a2q4DgDI6b5lEJjvka7zyC2iwaB4i6foSGk7dtzdS1a3Xx
nlDwTADYCQJ9msau1bpZ9qNTClDRaIo5xrhl+aMfVPx7aHoe/1Ky2SJxHCRVxVkItkQvXsA0rhrU
tCJ/A+LX4pi6FTLHbOg6X22oucsJ5AtaLseM6XCz4xqscYVRfy+iAXKatMvtF3UKrCC6WlZN44RZ
XufzrL9bdMExodV8/AWlKLukGA+2qI8Dvv54xAlwEJWweoXO4m6QqYGiZki7e5Dv5hsOivTURJr/
B/1xF4F5Ne1w3GiKMVaW901eI0SQyhP0xurTCgiLKkWM+mnBKcDwNsEgunRm0MkriOj0zqSIAYB1
Gc5JiZk8fgkNUeQOr0GoYC5EoGlE58fZ/g+Xm5E/tlSTrE6aXK73GDAN9rTQm4Y30749QTHtu0uz
Wbc8uKgV7Fw4ivVJqAjXv0wLjJmnMP/Klds+2ilgfQbvOtJ6k2JR/5BvDDvmyHb+1W3xyI8tkrKR
pOki8dIrPi1nNHUurmFR4Bm0y4jvAVPb+7E2IMM8ZONr/1ykWSiOOVjJwzBTR0vucVM0IIt/F3hG
qu63fYWZwQCtFJzChsd8ccOrhzj6k8FctysFIHZfNaC57NGbFY/Whb3QFYgm9i9fwIWDZ4DtNWTE
/qMjQX4jgDyeIJvSaAqMaJbr0MhFH80MO7sr2IybZqhL9f4IgQXifXk68bPAnvRLskYZ5IZZDHLZ
eLLiSVJ/t+SF/rAMHoNjyTYyL98tDsZ25COMZ883acQdXDaWamzwwSOOH4KJpBhczUNmqlWu6upZ
U7yicsYvzcjjOzPS6D/mouiQJJjCr7rDXDy5fWgMm8lcJQtajq4L8TEiPdAzZEntCS6EKJtR154w
7eCA5qGVyeEWWwDl/ZSuz02x69/zrEDfRYVPFoxdkvkXYsxAQJgQZvRD/ZAdloinh3zf/+3pSjHl
1FjrvtyYrb7GEnR0QXsMPb63K4ojxnfxI+T3GTw2I8OPFgOB1yUK8S+8A8lTSqb23cUQQ0NW4MBJ
AtFCMYRbeP5wlNjPeCabrnsM+2tE7IKJYa5InzdMVA9LQaG+QawspP6Za/sIhKCiN4t+6x9Ng64R
tA3fsU4S7yt01PjRIHcz9lvtZnvdOa5WXKf4JreULp/RlvQncOcBk8t4u093Ye5kmt7agyEZv8Yw
t38VPBt+2Rl8Y0kzDLpvkbDWV/0U0ahsMYE9thDg/AyL8fYYk9hs59lFyX8JL1SZQfJVzYCINTDc
vh1BdXe6HiZJu9Ipn1I8N2wOVB6GxL/jkCwKJWdrbOXjYX9Bg2TvHIjguxTZM5BnGOjpMDOFzCuH
dWk/gwtfpsn9UBvt7qDksXkVuakfD1i7BhzMCmxKLDHmnDo1c9lBNoZsEwS9l5Nx4oCn3EH4a2eL
N3Qck3+EmRRum/BQBztNU3Omt/jqQ+yxB1muSUg/09Bmf1e4cry5OPj/rN27x5uEYy0HBuu9FZRZ
wCgypl89nXd0U1vxPPbcVA3dcXVNKj1D/p5WobcNcIUH5Ovlxq6pLNw7Lmb4200jb04CpMQFA/wV
c16opTYorjv6vjIIVeomguK0JnyDK0SOu/avg2RsLt08QauFNGNw6Dq5jQmg2jJDmSDp9XeywFz6
gUMf/IiVlAb3fJTZv7D/6PRvyFCcLfesCbJq8NMetsY1h6iX0dGrnNZTng0PHuk8xWltM7AM3eiS
t+J/js6sOVIcjaK/iAhWIV5zTy/p3S77hbC7XOwIIUDAr5+T8zTR0dUeVyZIn+4996poEDVTUgJk
EoBi9r3XKLwZxoZ0m1b89BlQfdh0S8XU0AXdeAcLrVsu38n7aes1WbFsK3Y7bPa4GF4ReMtv4QHD
Y2uhzQ8Jzb1jp5ESWP8uFW19b067svQP2YIgWOIZ7bu6Ht7g7tVtXnDLdQIS8eoAvfHguV1zGGEX
H5y2xqKhRfBkO98AIgvxo5OrXJ2KGQqpnea7IvBZ7pa8Gk5SVmOyzdo5hqapmujEK2uD22zsvV+3
5ayx6Vl32n0e+AiSQwRdBZyBTuqJajnrxcozw6tp9oLXzmwqJ5r+hs4KAyF07G4kZZ6fVmeev124
9OHW43jN/jPVe1fJ8IDWPp8iNTKpq4gO1S29Cv5+Ygb/L4oH5zdhwwq2Y1ZWctsi89kt2SOcOldX
TGtTpSFaYm80b2UdFtHesX5dbEbhZL9YKdm/sKjd55xYTXPhVMIrJfXEqpALDqRN7dkf9lPvOAU6
/MP+HpZnzd/sDRSw/KPTpXpS9dA5R1PP4qeWnGM3BlQT/rOR/3Fp2dod5mgsfwa71PsRo+veU26R
HwpnRueeVwqLdlk0B+fCsu5sEpal7bpYdepH333QKhj7bdzM+mRA02qiripzd7Vkhj6bNptu1FzL
WxeG5S2PyLWNuil6opJznuN11+6fyYB4dIH198Y2423gLuoNbqb+zKtoeqxNh9xIYOoErxG9kuYo
nwE2R0XaqqIrph+H5C71ApkeFc613oRz44JNSZfPNAcObTjuVGm7BRM2Pu/7gG0TthyXd7YIvV1e
5cmOYmt0g3RSPHuWZXSQY3mPtef8FL01/lbmg3/Pwi53Ogr02TTO6m3tPFT/lJ9nf4dG1ntfMI5z
HkMxtuwUSAyxOSXQiweEWucGWQrWBX/c8alDaPVnv2bogk3mhsl+TRIDjLykKN/KT4Q8+z7o6Mai
dL4yZg8GKCQBrljTUkruMmJawj4bxx1l+evfOQPwwFcHNO/qQXxMnuA0zAdn72s3jx/ctAWCwwxB
ZgmYHqpNNMaqPDoazvB2iLFIgeRxC31nxiMpo2GgWiGIxJNuGh3s6rxL790hsOGpDrVpmBqKvp0P
A8mFinhlZKMbPan1aQ0C/ylABzkYIIB8v7QaAnVhTJu3iNYl6mkQuHccMDLa8vUQiNd10oX3YRgo
uXCuinFfnLRMy0OS+MMrM+t8JylEZfWyqFYBx6v6UMSBg1LS8vmG62TfIhRpwJtAcW1anTreT0hO
BISV+JlW0xDwqRc8mNwVWlZ4L16dvbFPJe9FseRc8O4PyonzbVSVV/CIdTcY7uGp0B5h2Ecqrzsj
5T42WSFfwZZz87habPOZRqQZEqbQtmP6iyuSTlvdaL62eLLTo5+nzUuO7PgUN67acWu9eq6162+5
qy5TJ879073nyujHrbrJu43icMjf5lC4b8jjsdg3q+ZMPTpJ5J9nLqKc0UliqWZmgCzNvZuwGAZx
ZlmeiCfazk6LS6rG8+Z1Uy0qfiaiUAcP0crm0+x7W807D7Kq3uhcj08iA7alo6V8mPu5u/dw9h9V
ChTN5pZLtUcCC/on+IWY2s0GIiq581brpPuZSmCvfGDMZYIqV8tBOUkRNrctcluyUXz+9dbAZnm7
dKz98dhU4Vrsio7q+KMzcRA8jTgTPr5qCV2hFcGOrcNEV27XbG2GA5CZ2rkkeJK98Evt8sZ77rkI
RfvEr4/CPKzg25u8dfkFUr9M+WZC+SdayZIRDa2x/6c+ziVrspt+JcrhiNnM68VwK9WNMyT2p+wL
CJ8+Shf6gWAxCgox+COAxn5cPMkuYDd35258CHS8jAghFKodu6TmnfDigNg1eIH4zXIXhyJSeX8r
Jvl/lmSYkm3UjvxwGIkp2fUBZQCb3uVJ3ifl4miQENqIseb8FviQw3a3CbhlGUYPtOJtqfIaJZr5
UmH+8undCq+N/6NEpT4xpOoHz5kc3KPrW9wy7Lqn0HFndgsRjHvTkdE4VFlAcjVmK0xv8ty1B4AF
3DVH+k/GUpBbYCoeiqXiUfG8br2Ak/W3rLDZua1wTXbcqTog//fAsUSHnPowzeN6RDLyDwty+YVr
dswxGFly6hhq80HngeUmBX/Cdn7hCvNquTGUob+S6qbwZV3LKD/lfD2vkYrlxegIV60B5bmbo0S9
xrY0l7EbS+C5NOTbCFo+BqfGM95geQ67FIyL+Y99rWQ1m+uTcKWYtgHT9V2BM/ihkIMeJUwsjCYD
4dk4M5Zb5qHnKqvzj1h7vGQUzH8GpZe9JwO0DfMvX3ZeR/nnzBN/h6Qwf008Ad7On6YBXBT7izgK
T3qGXFH4PzLKlxu/T9D8wOugdvWo8AaQ67x3k0py+FWoaNYd5a2t0+KlqPmUklXj6Yw+GdA9fjpG
bTeaJd/i30f/cqMauNWpTO66LHOO17bhD+gMRrPJl5+Ly4lrk6sOV4fnwftxKKSdWZGn4csMXBVp
80A8xGPRnFQ2pw/IzMkdjFj02IxJw8gSWvy+xe2dA3ePFy9DL5uH3unSY1X01b+huSIlLZrdPi4R
3bni2LbwAoTcfMK6SEBRNP8n/Z5nqWpzQBg7UOuKR0L/JC7NIUPzrD7D0B/Ms3EHpCPSQvXJE1RI
FgIMd2NyGYxcA9xEUAdVnUkuWWcE5wZHJAaheoIppA54z6v1sQG/vdTX3myOrLzaKvAjujOSqP7N
CzxS0ff1OZZue5SigB3inqcv7YLFnToaWz/9ob5aN8F1+LL4+BwKctpc4SOzWzcz5tsppCLTBd3+
ENXzeHQqwg07b1qq8jsU5XCushR9xLLmb9iMgAG33HUWsYIgc71PzUzmW1bC3wSFl0+HnoRucoNa
sHrPnqRcmZWmY75ETOLM6Ks10McmrMtpk9VNzv247uglWF86qD/LMrA42ULE4CZiSRSt0oVDpGKh
1X9LjWj1DYOaxty1WNdmJ0jFfjgYovHlKsiwOCdaxjtO81yPEg/TLF85si7/vGk2uH3sgsk/bZ1+
PolcIKNzi0e+KZ2eYPFaFUV8SqiIJzqYyLy+mCZi8A9JBLebtb8ioFk8yunshap0TwPu9A315TkR
Sh1NuOD9yuLsSfm3FBzNNgWeQLSpdJmlp5GjMdp4KsC3o9IFG2rl0t2Dr4d/nSpLissaN2my98Yo
YJNK4G03sN6ag5A2uMxF5EYNqRdhf2KLYbFrTM29gQIqoj9M16EA9tLyGdO6gIg1MeIFG1IL3i5e
G0k2eprsLzvjNN3hAHjv8RJxgiohQRyOkGm5mz2TvM6ydTmRckAhZrCE76JNapwrW1XdsW1pu9Am
tITwl4qTRTh16Z7+9hkvtZrDBpEjcYFRA+mkL01OiY9dNXG0gqPn9kppT9slzs0r42E+H6Feg2O2
dCTVFiSKB1afoiZNEKfVoVCkz0HiZmS1DEg+x5wpSzqBTdn3t2Wp8mYbZyOhJcmNHLcYxzg6LQR0
vHGtFKdp1Vex07seWzREw1a5NtDbYNXi1+FaKfmQL8la7/QcDw8L8PFFdNpfjtogaE4aUp+1cU6b
vd+RoiOa28OmZzTMQjnxo++RBjkbrn7OmZe6PpL5YeEzzk694HnXpDQLpiJvj+wWuluAj/bXdijP
HXP81wQRerJJOPyTcupYXoB3vzWRKPHkq675bdJx+SQC0HTHcAnUsmt13Y2XPmtJL+V1vEv82Nzb
wRKKzFPO3s5ShnG2zcraZYEJeBUOLHQzShOi5pkRVYU/xKmTv6RO8PjYpBM+6KrvLqNsyi1FxVz6
MbPdsNwiS4RbQxl29AdKJwrETtFNr2rkjiHvSE0umqbINqhn/Tmo3AzkRgIvPGbEkIp3IgvY7MWN
Yk1pvXugsrrP7qAtkAL5DsY5uk2RtJut7FbABNiT9KSoz3yOEy30lWLpG5dvUhH7PsbpGPyb/Kl6
09pHrSP1rW7TVbtMRmk2xex9+eCcvdyPJZG5ofqi7A7Xakyq8sAlYtHYMlZXOPNLKdKPuW2MjHZ+
Lf1D0oTLvein2n0H+BXh37QNfSLSAKR2fnXKyka/dLxMbECcCKeRlSt2gpjRs+AQT24YLSoJK6EP
I0cC9waOsCgOaIoZHuDsXhmetVP/ONHG9qEdEk/vVJ6aGzfy2VdT6QfPNZdR2g2BD81jQq/hsaxR
VSVB+z88/SjgvvWXTyKv11fak+yThqsO/16J6OeG6sx8U2BUwxQ3IaC4N2NHelmf0HOatCPXQ0pj
lXfquVgh3nkONO6WuBnMGUnZDDJoIH63Z5ObWn+r3bCM9h4GZP3UXmnuauuUUL+3C6W133DgtdpV
sNLyQhJT1jtF/jEnTVON+TMXMruaNTdFBs5lCFnX1kBse3I2bUjkngT0JoFduWPL6O6TafGbgypI
J25ow+AL4oqu7N1StUIaqeCb7tDK76xlFMKDJT50akrHK56LKZHlKxF9T18qdF8QF/7hEgf9fBcK
B1ElyPJKIZ0wLG9BXKZLKkcj/rPcO3ZjpxYCRBeySfC2S4G0AAxww///ykGE1mQOyrOnbmJymcsu
birzG81KykMX9UYfc/ZZzEQ4E3OrSl42DCnO1bQkWI+Doy6Hiq5F0p6vg9P58hQMEfzTZm3o3bhu
otabs70TDKb7Yd5ETN004Gscf4UKkBuVR7L/pSRQZO7Qi9B8l1iK8k7D1UykTAIzvUDPrmI3xZzt
djXIRr9lf5qnx2ztEs4JOIHd+wh28ex5qhb70ZTFfByjjh6L0E/Vvk6HzufaLUyh/tZzYwgbrLeC
s74HJ7rXhD0xfTsTPOohXs4Q29yo2+uiuPFVDUdB+YE+unL13liI++bT1Q7IZC2Qus5xCOd0pu+h
KZl64iW+XTird7y/VdZ/JYA4p4ENNj21Y5wT3h0GR11YGQwInXF9XT4tTshBSgfTORZqUHd5S5jq
F4EuFF8q6lWObFGrnxY7XexWY8byqSWfidWjxJod60i56pI37oTYR9WbmD95q8c43FLWS1RjkPRe
/Oa0N9mfuhigZDd+q4v2T96isD+iYS7uIfep84ZVjjqHSS3s5REvK8Y2CWNrSF653iTrZ48g++rt
IkEk+twkGBlPZVV45me2IY5HyHbe3viYUfE3p6E5HNBgFbASm0c1ZtExJzoWcoMi0SkX1yulRGzZ
Fhr148IFIFzM0SgbZF9UI3j9vxCpJ0pxslhWr6eXMg5OLvmU7kfylpjbUjVNiC+EKfNJL5WPOu9L
Qx9PW1Vx02zq0FqKV7J2rB87Qdr2jLIYNZdhmSPpcVMALG4BMPOpchBoGtOjtTrTaYBVjkuW/KuJ
4nHxDGRVDKOnBxt8dXhz1zPktIYhVehaJ4c50yK9mUJvWG4djJL8zhkGk/+u8AH+wrfNCP+ZEZ7m
LscReK55GygeK9/jPvDlR2mMCdJNkbI8vvtZKyjMryp/HbA6jehie7YZC6E5lUEx9iXaHte9OHtt
Re2lz0VeWm4sS7y67e4Ha8l5XJ+dgRu4KdHN43IDBmPzvUySMjstmvIruZs78sobyekKartXOjxU
XrOuW+57DTv2uyaSrkuGf16S937y889lzeLyNhkY4zdTxMzcHetJ84RPiD7mXLZmdijTbef07cpm
0Y9RcI3Mc1h6+Au7tA9b1AfXDYf4xo9H4tybHgxgeOtBlIYTjjyqeWqVE364dgTByBYPPr4f/KTZ
z1iUwwvEddw+dbofgluIsYijados1SF3fFk88Zmsj0TYwmJPTQznhhIv7zlauI9sWzQVEUstZPBc
Ob1hJPZqbDq8/yQ7dUi69pBGcYXSHM3JqZmdASilt1DOVdANzUds+cUZBlvXS864Gll+NJKGF1h4
hLGLqFGlLn1Ai9O9b6qlPrnwR+uDLegF6ndeFKtsX9TBbE+FKFL+6tPMfYWPUG9lx2PuXd3raVnX
dBOiqPIPUMomZLF2+mipjm0ckp+nvqDBIEJbwY5kvY684iiGyBjJJig4EO+5iNbt+Z9BCYqEgCH8
bjjZsUsqbpzrrAByavo+3k5GFOvd1Kbz6qApu3ipqbhqU1jTwKfxEqCztf28HrNKZr/dSm6UBPGU
xvd91+ATtQUcHk+VhnjiUj7GZgL8LyRG+njjOwpQH1dufrRtCNeijLPexxoefWPi2CrqQ2b3wcXu
XPcJgRPmpT54aPsqWM5uE5Mpn0e/wNsKJpxFz0ncb5+qFWiCImgll3n7frkvGk1qUwhkZhUN2VvJ
S0fVpOifHVrLvj1mLVad0gWijcdK79t+YntcajbabW8WLLZSD/kxUH7o7ekSQL2j7KCoLulIEfjB
UyHHOG/Is0MY1+ULFg9cdJRwPw5Rtqn+KJd2BH2xyCabfOw5GRl9bediL/T/41Q+3pk0pgZhmT3E
3LjukveshRbdJvkMObquM9f2jHnWPWsuA2y3yXxV3ERjEcW06BuPzTXN91TW+B+0jkJckaQn/ldO
+O+Bt0Trtq5651s7dO/sbaicbzmvY3Hj4aisFJkXRDeIndHLPjnuGayNNoflemi2CVfAQQRigoRJ
cYUMcEzSTUlB6Bv1UeR7KUXxplPmdO6pRnt6ua6Lt4vp2AEzF1yTnqxenUWdcUJkYiCilkRR6G1S
nP03vPDmoqAUqn012q5HQe/q8xr3Pv81hZc72KzoEhcuAhVwLUtfm0ebehqzczGo9TJXEI0bC9BD
a/3UpBnJytk16lvQBOZ2vBnuMN+baIhHfDt6lvaYbLk52pJdsD5aMsFJR3rdQ7mqqDPpk3MUrbLo
mC/bIn1yF18Xw3ZcQNoPK0eResZnHZbhiKxRuQfZR8Z+plpkwY3BgJ0OeTLbhMFnnIqbIWnIv1Xo
0ViSTfsb5UMARkCo7C7N5/gzWZXzw1DGZzKxh9S7hduDc7z068RcWJ+hKU1nDh7LSrccD5hx+mMo
QMFv6sCRxVs36wQfTbYEtbQz5vZMGJhnIleLPOeWoRakDR5iE7ql+YOeyFAdrky5pyL2KI/r2GO8
HWcRdhVLW4W6rEplfvMMlEIubXK1m3HN7Op6sjlVeTv7NxHEHy1XFRRR/oc7xcb8PhVXF3ZfGZVg
MkkPmZmwCJR0XnGmC0k7cTBGirCnICDJGzyhIo3r+xpzyQ/0TJS2Ykf4pVlO4Fl9dYhiLT3U5lGR
oY1t4fXPU0Umo158JjSLjXHpQIWq3aSyuDiw/sOV6cUFi4CE5bQW2Qw/D3SPaYm8gJ0/gJwikssh
8Ngm7ui+2xTZKsbbAmrzHWg8Nxc1znY+JLVs7Ivl6HvXltlqtjGNRuy1wmA4VP6k6W2bfcJ0TerK
4RiLwTEfWaj5CGBowwDAOAgic5MHIwGJaWhWxmfeYhCgyunmLzsDidymmuKefc7z2L7KmhltX8Dl
EGgInfAPKQ4+uHhta5g54UHwNcngqs9hLsWdoV9qOraONcVxGNHjH1h6jDtvVzryCM6CLzQQxTR0
HzyK5aDh6av6uwwpLW78aRvunJEujjseHNVhu+bKP4YU7g2fBjTjnyNRZnH7FzLyKeP359pPlGRQ
1Nh6p0Iv1frmlmpZt9PgiIg4TO6kCftTqL5mm3XTDTGcxb1ZIS3fw6EvuPwwQYQ41YSF5VGuTv8Z
ZOP4B7WTM0ffcE088dSyqw+rr6b5SAteR1JnSl761sPOG9HQyoP2cGh3pGD0BwZr+G+VQKRbI6aV
IKKerilOH+tjScXy2VhL4wtKH3xbfpXe4ips5c5fs7Ali1rI4hsdz38Scx4Pd1cNij7AWfWw5HQF
r2fCmcGRTK/zS8zOO2sqS+095RGEvY0CDjX+itQIJ4SeWVYg1WXAjbaHEFf+xpQZdHVUZ7a9pINS
LXNTTbIriduYTXWcmZigpJlPx96glKDhCrquOE1fa3pYBO/RWclNojzy5STkye2Zd9uPPlMFL7GJ
0wBADXWJLY1+vOSP4UREMgN1MdusQ8tkq+eGf8l+W17vcVXdhSSyevecaHlpHeF9lU7k/xdHaG2/
jiiS6Vxyfif3R1y8sj+prRlH1FCV6/FavFLsyBNyzzsthBzdlh5K51RRTobVCIp7nHN0PTQ2mttW
p3konJgA6ezKKjj6NIzBs3DHEKhp5IYpivHAvhfSsnQemzBzKYb0xQfp69jbYSyKL4/Gv+SQYxX4
12I5FsKSmf8VbXI6ReVa/C40Xz3F1A7d0zW6/HNK5qINzYf0pEzXANwmz0JaCPyhSukKo/LlXq7R
+uxp7fwGuTOv21lFyVMG1fjG3dos+fjj2b7PhP9fjru8bvitr+4o7Q93K7Y1JxB2Qcbeojx1fm6o
PtDZ3q0CNsZuzcxT4qfBQ08WhcIxSmyIQte4vEU3+M1OjCJ5vGq0gCt+6CJpDfjkyQwbGWTIN04L
MUgtVFa/C97v4Yz8hQU80P0DV1HKixKC021lInmuKIy8q8rWfR6JVS17na3XUYbUbrFtm5QOB291
7ilAsX+s4cYEqJGld8EsczHzNNX5WxBQfUbwpUCDq3OXQHubRW9hR9sD3ZiZ+yfQavRpOFTLuKEE
GJq3hXDZaT3qYjN42Idd36UPBf/FPp1b6Gl+rs/DFyUJ0jPb7FfYm+o9BxrFrF+jmaGkly71NnNP
H+RJFWUc7pgKVX+bjhm/nqDVRx5EM1ruAHcDhMIWLvtFJZjyKLHVM58m4ZYucYI3SoSmXRY2YBgm
F5X/V6mrKb/WjXegIrEE5ImvucaA0oFn+ho4g2xwcQLn1np1cnBR5WmXWfl03rnh0XD1QtY1EnY2
qi9gPwT56c/yhwcOVkV1HBZuWUZh5xRyIRQyRyzHqnt2ByqhtoZO1ztbLgnVfjG3m9BhGLguazIc
ADr9dd2v/b7pDqHVfftYDjSf3rTlkI2oImwpgDyS2d0NlqLeTQX01Q2wC6qoWGNn60kOl2kSR+uB
hLl8hcFyA6AbZbOTWQGDNlVDxwRzLHjcVgeuuTRQlrSpoaMEW37X1P5FfI3nY6u5LSjmZO6k3nS0
U4gjvslE0/2fB8R9k5sQG9f7dkZGCq54je1wWrB/ybNMfiMOAMvRC+x2lB9skQpzQM7JNCdJA3X5
3pMfmqdjI3XPUU34wb+ROxmeIiG4SBqwTeY3k5XZ8OyUWXkWNsJiw6i2Pz6vbLLREL5Pq/TL+56u
47/863bZ9d6VZ9OABzwME4nADcHhqn6EJizSV/wxYr78SKd+srSAxEf4VBvvOeOUkIllIFrCLzUE
QVobc0wHGot2tN84PzbmZLD1Wmm/ohQdYcXLWtrswc0bUtkTEYevNuSwwRdWEBq3wxyT9pcwFawu
4HMw+sy+ooIOR38cgDPpAlHZbpLcLQ6S2UInhSaP2vNIgQLgG8xEtBuH1IvfZBthDkG2vAkqgg8Z
Qc9sT1ibaLdKiSwc6XEkGVCn7LnMXcljTH4i5bzb4OO2nvVP9WTa8ZhUlDddpxK+pQp19+JXGjZi
EVxTypyZxjcNWGRwFjLjPN0qU6ibZozJZmZpypayqQpf0AM01lS7bvnSlk9q9ZITPS4LZXG8sqTW
B5fiKkWugLSHqvP7HnUGIdZI4d0Vq0ZYdQfoEbwpQm7AmxH2gY47NCaHRoBlEy8NsnoKSvY6Izcc
JZeYu2C8ZP/2qciG15hSoa3pU929Q+3zFSZNEr3nvil/mhXDzipZy2NVkqfZRCJsXvRY1K8qNHb8
L2uWQH9DeXEK6wnfmQ3b0zWrk5p5OK6Eu9WDRPpUd01Zj3c9ft2e9FQTH62Or/zC4Hf+M0084gmR
u8Yyakqi8JAKU7Qf+SNqW01j+mG52fes1yuKoKksOuBZBfJUZTbC6fTpSn3pgjSTBxLcujyGqgGd
4l7Jtdhw77x5NLBy7AJ8OAwOPGHHaLYE5NsOSx7T28eyGXO3/9arJQQCPQUMQEdPsIW6RO8Y+3L5
b14Jtp81eDRm2DqJI3pv9yhNYdu7q8Y+b2VBQntLvDiSD6Ucue4oRgMZDunUee/CW8pj6QfKu4MX
ksj+TcN4PLuFqQ7AK1w94kUoyP+BPjASk1wRj5yH62v6gi7dG9lJi1zdOkSTH3N3GY8icBEVVNBU
xR6Jq3VuZ5DxWw+9+XExbdT+Nba1yU64UdZ+OrklhyLHKjpXdHi2x3Ya2vYYEYks7uhtw6GhV0h9
aVoyz5BK4CsYllWw7Rzl6cNiPPAgCa9YUcRJ7Gy/+mN3n5kr+5gXRvePXO6NO0/CLyH/p2T+mkVI
+OQWoMf2C3xgeGaFD/9J7QsYWOIgGwy42QWH5+QEw899hyAZc3VELaayYpPRT/wOGFpOx4Q4zzVH
Grfm1ERZp+n+C0Qv/voMXDR/Nr33SoYgfAWRYPLiGJcFl8ihgWuLI0JYN+mI6t1OZjTToSxWcDcV
G7c8d0XoYN0FJcGAjKd9Ik6zhA65rIwj02x8r74Im4r1UHdlKaihvs5mvafKUxHl9V9EXxSnkap4
gCOuEYbLDBL/o10TSMeJyf7BVtHViR1D9813B3Ic6ZQW8Bdlmt2HCRLLz0h5VXLEIWdUHStYgxtF
H8EtJTI4VrFo+/GkglXSbRi5JbGuZWaEP+iVeyDoyvQpRAi7BOO7L5l5KGjtuUIJpsDk7QHsTtdb
mhwoxJjdfPjuCNPLB+rLxPAAN0cxbUjI4SDoNUdP1nO7tyRNySDqOr5NRFWwkdCQSfCp4mRzvUDF
f1qqOPVuM1shmNOUeI3KcBgUhNEGceWjGzp4xJIXYMRDTCLaKPtLv3X4ShUvyYsqC8lt5yzRf4oo
ZPmuu25td9WYsuURowOVBVXMpt1SElhRSPfrxk66Hs5lQQPgtio7tJfUjwrskc6V/cHBoeGLbub6
nAUrQFwjAN3MUMXxfklbSj7TQeOrpAE7CoVTDSOWr7LqKyZqWW4yIPlHF8kTGpR415YiALIg2jCA
U1vsjUdqqf1HWljdZsuuwUJMwOUKyqYQCXw8Bmq9TebpqSNdAQUxUu2wEfL6dy04YOEuL3RjbTjO
O5TcIqA+o88wQlgd1Xt2egAan5slPjziIc6m6lL597pFupswnMQj7Tnijggw8a+4pbYGSvGKhcKJ
QmCXRzpkgZuZn8Jgb4TLoUC4LUgCG1GtDu48TPneddOsgcCq8/7QZDp7sOgGT1mX2tciXhlOw2ns
Ltbv5X3hsTpAB2YUJgT+tRADFZVbFWC+i4s/Uah3oNzS/5bZJChZ1E720nRAJgzXPj9ogUgS99GK
tbvgvO5he9P6xPpZdRfhr/Itq5rgM+whySgTXK4aGge9ky4xgLZuPcckRPqMD8RaUjM0tU/DJfWc
EqFKtaRERljofephGAES2YSUc0hKgfkvIHbGKnTPl1Z/FsaHpyG/JyWv+eTfs2QQL+v8EqomUnwL
tL6TuSKUdQ1a5W26J+Z7NXK6azGMpe5yRq2c849liiMCq4YFYlvMHYQxkzOTEvaswZBti3JbkZo6
q6BmHYyyEbqhISL2K6geSvZjGbBEj9GavBRqyJ8bCvU+kqbIgk3Rx1csYI2LP+N6LXPwh54/K3vZ
/rgTLQr8t8m7rGLSBm4v7iQu0Ve6hkmwuwpC/VbFVOpuIo0Lq2GBXpjyRbcvWo8vg6Ns/pSOeQII
1hnlvyxd6hQn+m4A10ZxJX8y4YSnwi1oFsClr//SALFSGYM19OWaBOzDNLJ4UcTevxpuUtEnCYyN
KI2IZHZVVIIqKIFWtRHxCHiZNfj6hefzdyqM7DNMughG2WkA3ch18ZabZawJDhUBEEaWXh96GbE9
VOvCKtfQXs4GraOoOYrF5M+qv7ZRU+DAkkhRE9o0cPA4CzwIyYhUEuuifA0K8ZoKTHtl5n2I7h3s
RYZhurte7PbJcMHajplBDFixLD9ZH1oU4JHfRmdAQw17jtoi0vOcaFChLydZOE4UjgVDI29SAPwt
6r+s79uMEqzQP1E0jBCY4ihzB0Q0VN1+6dTynzYJiGBBdybQusvl0lwOgNc9JLq/LXrJ+VDWzvBJ
8SwPeBU5FMZF+RVPB+kmR8bhh7QEyOJffxVcq0C5b/cxGjQvfk/EyR2+yv84Oq8mOXU1iv4iqoQQ
Qrx27p7pyY4vlMeeS86I9Ovv4jydKtexJzRIX9h7bRYi7dCJb1Gusk+J27reTW6auUQPTfoWY5ld
z4anDUOs03i/vDlHkSRoRFrGqKlTncmGR9GIlhi+CaFnY3Kb6rkPdjYbVHJKevRvx96twnzHrncs
7qjfEUl2K/qui4RhPN2qtgfeHvflhHV41WK5Kimw9aCmYUTCD6c6xKEgm/pBs/OM0pGfRQw1x+MQ
jgzQMU+1V9ibSAjrQa8PbUyVc6LpmqJvzbAArTLrNgl0fdEx3exHf7rOE+cDDSffI0W0uZoMmcCh
relgGHw4DfCOeMutCYjkuYrEUPINgCth8iDNRF1oSEt4rAPrLaexoVJaqBmzB0Qc3cLrmaX1paY1
8JGOIL/JH+Wc5tX3lE8hfVZs4rrXRueMLiGsGrmPY8o1OhW/0e2D9sNgtIwzoXRelYL9euOcqZIX
XoO543SnNtzDRerCZ5UVKBuQevbiQmpvk3Z7sH4ayE808WnSFE7AJVh3fxHgpokNwyWXMj9uLF8A
uEmSTBczuJUVByvKYR0uCsRowFmTbCSSKApGWsGOKImnmvyUhdljOOUH47HVt8cSIVHXPhIdlUdv
08LD+mzdHvZxmoSMgVGBcvlfh4y1ylMM5V0/TIylnSNQJdobapG8O1sXdl4NvHiaqviWK15BxVQE
LfRJuLbFFIsZkdX7jWIJDdReavy/WJEytrHdJZ5Ql/8s0efFWE06IS/getquPIjQXet/YhXMDyTH
ZP6zlRU76COiOMPP7sVFJ5/8csBlqleUWfvSLy2c/3QGoXOifZIOmkXb4he0/OYwfYZIrdDzwFDi
WVUIlikexpGPH+pRSPuB1mOk2bfUD7hQYrcUj7KXKfuDbq6SgDyCbI4+c7P99yC93FS4N2YsqOh9
8qb0fwsH5gw5EKT1HEadsgZI85HnGO6U9O5tMwL/jXPruDuZMX1GBalhVT5Ec+6bxwBVOvT5elBA
SSatAvecDUXm/4bNFW6CTLRuGIi9BRkbZsamunYVH8Am8KhlxIeELek6pn4DX7/cOnPTWHrcJRcV
4D83SPT4HdDsWL5MbLfz/8XMWRiqLHO+PqsW9PBlaSTiaxZ30twx1HOOiAqI1ms8wIp7AWRVInMV
XaXuPYRz5zoiPoBWXKlSvWvVustLLBXjNgEJJ0dQ3Q7NTqFPay8RPChGyljJ51M8Zl7yUZexrn4b
0SwqOeatS5EKjxC1CLqn8FEmNUyCUQCfCmgKuj0P69Jc56BgObk4wZgcJpfIQTgPqvlneU33qF+m
8Sd3J7CkMDFDCbxhplPdQTfEtJTCgY6utmIixwzdeMs/5OQisQdGQK2AYrWJuoe11uW5w4Mbs9au
pjfroejfp57IvzHEp8Ag2AsDSaQlSmWQCwVD6UGbA7shp/6HT9gfP5hkeIxMkD+xZ8ojfyGe1+dD
F5+DLrX9049eDQ6Z0M+hPMvVXQcwW9Izz6zTXMpKSX7G9zKrmvwH4xEH731GRoxz1Cg68C5YE+v6
Jmd/WHFEM1FhGG4xg98aps75aQow6SQQ1qaDygD0/SxmM0SXEcQkbWhp6GWBiHVte2qDGDA9xt2Y
PhzJOFs+xscJNcVCkYiHioKlymv7YOjql4gXvAfFQ1UWVgTqGkA+PQTDCQHCeGgX68lzNI9Mn5ZU
xtOPBfMuWMA4beO/eL6y+IZjFKvVlheCDLpOqEWgxmNZAdgQ31kXbQpEmuXhUENAKblJCY8ad7i7
vPkK09F3vssqReWe0sd7w97EEasN9nhsLBIruKsQZnYUI8guwH5K04VgzgJ3ee1xhbMxdGouJ0kU
XP0lMsf6Nw619pkgERIy0o3a0eVbAQ82FjNd6VZCsZEWeR6/wQpoqq+0KlAsLmwyxSvdLnJLRd5S
dkJ0MKrbwgq/whe2bbOZAdBGcCiaMxCxIY/pyxbjc2rX+lry/mKeVp77mZZCiKd4tM4uSMNy+LlA
UCDpCs9D5vFIwkb/QnfXRzdqqqV+kvWE1Oe0dChPeHBrfqNvMMKk/0yfkpxqsI3jhaEBn/geHTCy
AevGtXnt+W2bYOdRlA6sbj3UDWpe4xku4ZgyJWlDetodwR9B8NDk4WwPTSH0Uh2ZQw/LocQZ6l2Z
uMzNS2rLtewfSVbQ9jWdyjEs9my5IWvs5iZmfSJ8O8OLXXFNJO+WSVDzr+wjVHHgJUTUvRDpsDH8
0FxCPHUMqy8sQFy7MNwYU8Qp+EmoPyl7fWncvnta1cpZIkFqLhebNbi3hfaHFwW0UDz0NP8dzm7T
tfcax/2nHeDCXGNale6zXzvP/Kgl2ZsHAyK3f1hGNJyvrnVMBVJDrR9Y0z33OJl2cW9lAkzgp3Sb
aH5OLEiSU4fxQPQInCSH6VIvQ3exQINcsBsDPo4osn1+Nwu1wwOJpJhgWts36e/JaZz8hzaL4/xv
SleqYRaXHAUSQpG/012mzIBukwXwcfWRxW8ZJpuXJevzL9BMQBSyVRxlS17oeyvXcX0Cdp2WaCcq
E3pojPCGFRdQUvxr0Jb63y34bxY+Rca8tQ9oN+k/RKH6I1Nyokh2CePvu4qX1p6mwfffqaohvwnJ
d7g3vBpyr1cmMXsZI1U/TKBw0lddMVL7SaFYbGAtr2lPggGPB6gzoX8CnNIsZ8BOaORosBVa/JH+
ed6FmYd6Ks+7kJ5H9K3DAGSusVVD7/N8Xv5seS9FVjrPyhlr86hcBmMc/6QZZDvKucp+Q9uVM5ze
ILFIGJB6YDVagtc0i4LpAeuCvOPgAgYCeUXiVmGOxDkVk0CGFk2L2KoPpDTBcF5cAy5XLSvWGjGm
bfhMDBBuIyYqwfSRsS/T2yvk6R3k/2hbAITLpwrjkZ63Djiacxix3XEaJVQSxQIqpClguHvq8B6v
eNG3m2HT6TsnMHmRjyAg7YrlXfPXMFhxcqw3R1qsCD2J3s6f2JE5K+GJXfFlRcbJTAX7vj1E9ZKa
XzpmU3dyQb74pzli23YwOuy2PVLYpA894JPgs1akRLHxYuq33HD/KcR7E1xz54h92D04jT+0p6bH
9gydB1j5tWwjpmcKWpPdTQjufrRhW/8Nui5Mjxpxc8Xd7aXNn2gi5mVBdYj+nscI4+SsGE6mU4EQ
Z4AUdaDFKiUYRCDCZ8Ywc3MmBoATjeQzx3vkeeUQjqtWq7seG7ZqEc52casDlnV2dqLh1I6umXHM
xqnzJE2JLAlKUzicsTBBnFZ90PavJkXC9GDt4CYUDKH7SVeQu1/GzWv3x4QfNpdAVUF9lgsSoGNZ
5gySBHlR7WM6TYDQIo9q5q7LjJkZl/ss8PF48PNgYLtoN+slCw6t9trhhgK5/kveFzI0yRG5IFKT
HDbNmie4hqTwfbBkkMx387im6skHWLde8QeY9M7iJW8PBr0Dml+9YkLAWC7SiwtWrDjTcODUpEOe
XecHa4uh+C2AU+rrxKqIdZRgnvqtcVwk4vHcd/Mz/AH/vW+qSR8ZrM3lRwQlmJ1B2XCF9ONI3ahV
HCKlKOoep03FMPC7WRPpY/EJ4qq+Mkgqlpum6J2unLNZ+0LfQcMeD6j8ItxcwbsoWlpwZFkQKSJm
owcS+1jFmDxevD/WH8rqYqo5o4kNNozvIqh3DM20YLFoJhrTPsSadWCDXsgLROc8ueOJj/pXi7Oy
rY4M37hFl6JhV2FX1pR8lg4KgRIRq76wrS3sL+2wSvsnF8NzzjKxJoWnQgwIRT+dbHXiZsfmgx2h
DvlqGIXOtuRPvjT8luCyWMOLGukQnDArbDo5blfsUaokw+cijQeJoW2DVf0drIsxIG46wF/1Eg7E
srUrj0xAwPodldQiXgeQ5r/ROvb9se8WKhAZlQiEdotnJ/dQoJ8ySGbWGU1svWbPtTvSoS3ehLXX
spwreRuM+4mweBPu1XAsKahL7Tb73vGiZ1aFgk0rNODubJbJm59YImhxsehl7CGf8UbeVdWK4oyc
XTyzN4r9hyRrKHVTGsp/07yJXjmtPfszX/vMPMOEZczONAfrvEBjVVHZ91w6pbVZ+plGrX2cdI0F
pcv6NXjI3U2JB36FElCbEsBe7tZbIkw9MA9HzZJGoNQ2q53xJsYlaRDTKNb/tdcqYWG+nxylPqzW
/C+QSvtvMSlZznvrS249bOSaoTAqteZxdoe5uaVjl+cMxQAtOex7i+3+SWdm4kBfCg80GBO7vhdH
gdyF0zwzodlT+0YDIs2p/+MhjwloxDIu2cIr5M+Qyx+nNtlUPyjuwfnYaISSaOIGl1MgphBQ0oDV
yGaka+w4ywg/9pDBDy9UPHilqKc8fZSjggrtVZpmt6NEsnfSHtiLxTU6KaA/0TT+ll5E/lpUzP3w
QZ5PId4zjQ3kR94MwUAAIztwQn0ih1UBg8Qwf8a3sIGo57i4r2DYz1uInn4IZUj1PnrsYd6rRvse
1TvJdjteWx4cxnJMXmFYuvlfNLcyeuipeNdbrTP9hbkGQqfu/Mw8IDpNviLsfsmJrENXkNpT8ZS0
WSfUFY+s678uJbSxHznf9vhUjLOsb3Mk1/aHwNNmyDeCJrtPQen6ZEZo9oT9QFgbm3SPkOXzZtZI
D73AewnLiuEagy0kXO8sZwwvnU/U35Ok0PfPvZUIiyQSc4RiDO7Q82toDGVZhOa7aFenHY91H+nq
mfiszv03elO13sch8T0oS40lt4mmb/hy1xnynUUS7D0xLa3oqvNJlci42XgDerCtpeiv/XZenvt0
2QwZMP+J65lFWz6B2GeCtAQ19HrOTX/5rWbF2N7AIC1ObYghe6erMRAXOlxviwDwUwRag4IhHqSx
+h+bPq2IMgYYCQQVchkNkAun9ieaGIEpQ8z+fIkDPX2UFUZDyI9S9hSGZXryqEXyMw7YbeTEePUP
ay9/eM7pXElWHSg9DnBKpTy3C6uYbdDDbNuQzPEfWhs3hFGy+xk7KBnIRcU6LR7SvhrHa4UG0b6U
o+MXD6RdMcoRbtwyY0q19MP7Vq3Gdw4THLdxB1jqkmaEAFzqcsyBzjaR+64AKQ72MDXoXQ9Qkub6
CcXkWqBCXkP1nspxKq5YS1GrMu/3esKjhHA1Ls4xyYK/uULJf+MqZHGDQ0p/CdNMXym0/eKpIUNA
HQmPyN412s3kgyl4nZ/iQkXJsyFxo6YOpmZS33tNQtF7zv7m07qu1+esGUvXOUZ07EARKhGnz67u
OC/SXmwxAZnQ4V2w6efT4osNrxMCq/lT9wyyeDuiIhne6oiKbW/IpXFPhiiR5o1GCE8u8qB0MMiZ
PRcohMdg4n+jx8aKybJLjksDOGpmQxdm5m1hpA+63OO8zXtkSnFHaHK6Q0vIAojFOHAnGboJBI+A
7ukNg2FSXzDSYIUdZn9sfi1MOw0KK5xh66GfskE8CN3DZEfnwpAB1Od2lLtbQZwGyWgPfAoLWwR0
tMFb6bjbrWo9b7xhKuWomLxcJRcvg2r7LpZGg3CtATdCc4a29k9MlBJsDFbIegqnenGc4nJy38NF
MwBUaKv8Z69UnF0TYuPglBUzM1jhtQyWisgagWkyX5hn9jLyb2xL8E8o9AgKr0Nn4+dOa45kAF5L
cGbmXrpckn5fJsdJx9TvrQoYygweNugDvCIhDqXut+vcANJsD+5CrsuOPTgAvl3SjNhmuKSz9RmW
rpqdvXUJMngqNRqc5sy/vfiPKJmX9W0bR/JclQEZAXZsIIUzcDJkH2JP4O7ReTxPl4XlZ//YOX7p
vkp/0RmIgThgtaRrAfae+L3hxcKDKR7laHJ2bhj2NSoZDhasaX0WzDe+VhDeTJhH7W3A1vLmQeJ3
zl6aRycms4AFFb+98EssblMdBNO1CU3LqB+JKsG/0outIptLhwkl6b7zQzF7Y3uzSc1hwv48uzNH
2ChqsrXM9MFN5/qokaBswvsWuTpSTOYUdbPhfAkSRcpHVCILjzpNIZtPg9tnLxSR+GHTcpwyblos
YuqUNsqWB5AICQok3TTDb2tC1bjHNrXVcRkjals0nJDFYcrHdX7Ik3KOf9SdHJzXDFKed8EdxyRX
TJj+DymqX5yZOXRZlnUe17e0WTFep7mx6BJT6Aa/LZ75lq/P0p6h57p6oXfKYXChRObow/W4hGNZ
HyeylbCbOWEu3u0UhPY3+bj6xRrAAO/UkSp5CpAXz+6lKtkHP1PX2P5n1zI3veQGbSJqOkqj/Qxa
SLaHoss2sIKYluy+0mgs4DDoBS7JaOg2J2+ERN0TY0WeZFbgDFZ4MxmBaODocQnV/hN4aV+freCJ
PxOuzD3ArYIeB3Fb59/TosQJRmqz/9Au9bQQDEPWZ8CSFS8ZGs9wNQ+RwlB2nvix0yubR1y1k5mY
DrAQT7xfvLV+9MoiSmGCx3/Xv7d1CJE4dRX7cyefPZ8+tTHLk1gjL32Pt8P7CIvB5PdIgZq8bZRo
VBMmAAYO4Tnzz3KAsEZUwGrUCyGW8neYRnXzUQ+AOE7WyiB8iWacrDu6/GTgM2eheIpLyAOvncVO
TfZszqDW5KP7hyUy8lOcT8jpJrgUxdXMvZfeUcNieM6VmvTHOEeTei4kslm3G531HLYzV7hoe/tQ
uTOqNaa2jJ1nlVGi4+ksByDd3kjURSAhI3vE4qJcJ7/RIL2QNZgVoq7+y3SZOyZI45iRcwcmg71q
3vbMUhpKIY2HYMYF6kmE3wfK37FGiVii09m3/Oa7fcwnBZdnwLUC7xcRkoTO5EOdw70fyb+j69Tq
heMC1KyAV5oe26D32yOKiV4eQfE13YPJNF5S6jIuXuL1SJ7a9TBayAtOWvID+nkDO+e1X5DRMWV8
DCwnrSGQqWyLk2z9KP1bdkzZpgBGyk1zUD8D2+HxsVtW0YfvE2YKcJvN4XQVZCtQTbgMc35qxnnT
F/kybIq6DhXVsROWJ4GiwYktQZY9KzDlJ2n6hjhDp9+Z7dU8WJOFU5WhqUp+igYoByRGCrqgR1a8
2VAW9okW2NB7xa3rM9ORQIkxbvrNK8HDHFRcBDVXaIfrlXhwJixwx48aqWqdnicGY4gf1jno6rtr
XRs+tWRnRHfogHDRUgy2iGKCsRPHAHJ+CU08z/QLVJnFP7PJhqlfQtpg9+/XAsBT1gYwzBip/9f3
OBKbtqklBR2QXU8w4HYmW5bfFQnSvvejzR0Y1o3HVlK6JVO0Y5SjkIcOFRguwgWpnCSdw23te4n4
Pv3oc+D3UHSYtj4DWmC9sts88wiAWSrLw6j0DBwNGcoPz/ICU/zkwTNZDZl7ZokBr2ByG3oYH+cP
vkCHwuoDFA/yWNmNpbqLyZ8IWvKbonF3TB14s0h/o4mxxMeCRmipyi6Me8NHQe05/UCpw9HNfAcL
P9AU79lgMVpbxIE+AXCo3UbAWRxZ8LCG0huXT86TQLxXkmFZLIYI02VdCPAYq3Co30dc5cGPPtlW
4QlBKN+1wk5+WKfEYa0VkEZ3YEaOTsCXqhtuTe3NhFRLZ+W5jFsEJAcUOJ58Dlxf+uMOqDOhlLR0
XXfJFRSDxzUseghoECiPs+oYhKGtC4j3gz6ALH5dROUfQQowlJ1ZK8cIDbb3/xKPvXCuVrjpIyMa
hk1pt7rto8nK4S+3V+G+eCxmSOQtUq/4z7XtA7uWOelx9HkuJmjWiKHFxQ+Nj7VjBuHDP0qGPssn
qB+dPfRU7RRZZhuF9oF0o39sBhiugRtn7NGRb5kmyYCXem71a5Q64D8vQis+bN6dgscmGlVxC5AO
uHs6JLx5NK5xdwmCTDPLxiwSx+1FJb3XDS8bKM2/R2bz7QF3rasvjWREPDjO1F5qGHHJ/+KllBYG
NyaOZrONuOPvgYx1ArqRONsr46QBDr6Z/Ri4yOgW+i3O4H+nO2Ocgdo0mbepsl4Y7ZP5o/to1wPJ
3vTKpeLXXnYz39hdr10dNyecq0wW2sbnzEoTY75ha1GmOoazZipYScrETzQuUn7zVED3sI42d5iq
qg5lGpTdoCREIEpI+SG6Ktbfi4hd9rgnWooBdxuVanoekZuW15mgXue7awvkNrVdMRz1AXfOK2Yi
FiJCj+WXbrabrlqY9h71yNDpPNTgzNi8VV7+in6ZJ50VPnb4kViC9ZMQUGJbljkj2R5yVP5Y1BOv
k5qSKPgIQz/1PvqiAu4BrsL9QKXhhD/buhk+clyvLHWdklVeWHpsyoY1qy+xaBiZmlnl1Y2wWHRV
9Euoq5lKsV9jujS7h5To7oETp/Dpjut2xeZAneHE/Qdita6qyRBQrOHYouL6ONfj2NkXgEoBXyNv
lfzlZ2SW7QYiQZlaoP2vn0gdKjC0S4N9BWoaZFAioQUGWJQhkdHNw1DSBrB7lltCL7ss9q+W6gSQ
rIM0JWKt3uzrcI3RSrFXrm/5UI8eKpwFCt6x1E0YvvD0UOf3wdjKc8DMZjppbgjooGFr0QAQjCvI
uZ9k/dkjC0BSpfHOf9RZSYAykeJoZojNZcS7OFY8o+VdR5c5G9ueo/a53neVFNy3reugV9U0lex9
wxy1TskCdU1OAox0yOoj09W3Okuyn0nPhA1DpgP1kmp8gOD9icXezX8vDVu7H6GZgNAeqoJMYQmv
kpgg/PJk0E0nxt3e/GDSPmyunI4I7W/z5PbfYOgtJQlhylkJSGhr3yvqfcxwCEEIau9VkPwdT2CD
Epu7wPHA2DdQxkNVx1hA54TeDl4Sl2DEymd5jfEorb9KP8cpJ1h3r1QFTHYwUSX+f0hIC670F2dk
QeUB0GIVTxUDJmT5VCcFnRgINeRDhDPx6jDYybyfPMZj/BWz9mz2+YQd6AeDSne5goFdnb2Oqj5B
Vb15IDgou+kPdQuIFFJwZDYTIFhRy32F/AiEArHuoppnQQ4cVKOWffGh2owoG3pcwBQ+2DKqHeFC
6fQ/FwJOdRz8ieDlHSqdDZ1LRVwdEcexY4Dzu8b7TKvyy8YVorSM+WhwqVBN/0P5CeCMTJz+xad+
ly+OxNz6vK0qxx2ZokgHBeLwJy+tCeSJJ5mm33lVywycjy+RtiIyXjANkI5QI1Eaq54wLYbRzF8j
TPAko83OQ4D4mpd+VvI15fblteyoSo9jBwr0gV/1bP/FWPLqm1K8ElAAJZ0EWYhMYpZoGytxIyYe
+Bd2ukL1fMIJI7FpP0ZWDnfWrW1zSSDfEWEsW8bAGCsifYs4KFiB9yC58fuS4Y1deDHrmfQXVv2p
TUnG63C79o92S6tnn+4r88gWB+dVWhGdsRv9Meve0FAijAvTWP4WHiIj/riymmy3baC5EsIK0Rln
9YMzxMjo4iTjK7nhaNk2FYoFhm8qWFzcd9soAxNvAKEy96dnVj6UU2UHLGlPO52bQxxj1IGLPAzN
P+ngnLimThpCVC4NYBlkfyy+rjm+MoiCtq7lp/Y6pipnScBLfHfaDilTX0peU+brHKQoVVJ5q4fZ
+J9tqQeRQxjPQ1w19F7sj3f9XEfZhZQu/FPk8HEeMDZhrszVTGs2DSPKwbjBznipG4JO1xMtDTKM
qAfl/OKMge6JD0M6NYY3lTuTwJveF0FKP43PeFE7ryyDEFcNFYLeBZthkHkHAQ4JsiNonOY2GX8L
t0CCJIcKxs2K6AuhGxCtd910jHYPYUQXeyOrzVtQfTELmKGQseFP/kfAcKXjy8QECzISShTtHjEa
rlQ93lRH6bcZVJWha+fXKdnNN/FKOmMq2qL6sDH3KFtF0DZx++znUBe+NAUvW6qMceDWf4aNCenU
qwiQL12b/ZmMuH3vxbA0RXhMx2g7NYK0Izq3nQGlET7W2Pkiqt4fCSdS3jxcGqKNtHOI8TOV4Juz
tl1fKME854/2u4rYmRheU8HoA008ipwmcGfQlXVPeNSa1x4P9ESbkPxhqQLkdLckchI/ogEuD6TQ
2iJUysduec8gEdePqd9ijNMm2HrXsmeB79PTRFtpWuXC+fR5WcjswYCLDAss97vuiKpnuWS94Ugf
2p/5FMyvYHDL9o82M/8i+84vXmbHnElhT/+uXr71LK1grCHmMj+5CvlrNwyodYlfDJo712gANgMQ
9ptfbJJdfPessdItmE/4rTkzMfIe+6zNfoLRQkTXRiMKNeb5a/9MEFVQ7xO0JDf4tytQFHIuCdJD
TmHY4RQMsmnU7TYHCip4vXvWvoRljEnj85cpmPpXN9dw3Q6WyPHG7lGKTQIk5xxItsmh14X4/4N1
YJnkbnYwBRMFXkLrYnGgUZlcOg7KsvcAY/V6YOEE8jwLAje6TmxYkqNkLkgMXidYR9RJQroZO+3Y
/YhYCLJqXOs1eIo7VOLQu6dgRNznZPJvznSTbB3K89dI5GF9cRTJpUcfb7F7Wpi/yQ8xRct3zOUs
j5Klw9NTL8LdloCzm1kgYGPLIik0H3Gf9umDRQliXsveW6rHtlj87rEds0Tvc9StxaFUSZjetFn9
lH3aGvzlgnYYsjmRqq6i6DZiVLGBDyKvLT7i1ekpb/jfZ8xQG8MjPcAqDRsaAhaqEQ4wn5E6uQYM
c1d6vn9AohgVqQwRbTz4SL7hDDHSFHkLpdXGDEkfcUAADojCSv+Jg7Y9QxuZms9udv0HnnGnYz42
eP2hXzEhnLhyR3AReNnW8o7zgWepaWbQih1+CmihWUb4VyRm5666Zk6uCKQa84gOmo8CzfDwF0No
/0lKN+dWuTps2+QaBunVJIDkn1TFVGgP4cOcWfDyUxseque60lLt68Gg6GG4L/sLmEvbf2mqGAt7
O0AX/HNE9PodUix1YTkO3EhEnwPZoHQNnv0mTYk4AybCt7hMI4slSfEIX9mZdfNVe+5Qfs+VlL/A
wNUXnAR587pYt/M+YxRNA4aHUkRMsVBh50w3ybXPumNbyCU96Ckdfsc5V89ZeE3wNnFPvtpIYxbZ
sMQTNexa/Kojv88Y1pa+95oDO+cwb+bA/JIpoI1fUDdbNhMOY2lJplTjIcKOM07G0o0wNbeBRb09
9SEE7ViBJqMzR+X7XyvKxAjBbav6qvzXRD5TFdCz05urRPKGvJdqoTUgyI+bfrC9FT6qSjSk26a+
zre0AMzd6CmKNkiwv/8H61y7jtnjgZ0yqoouxAf3KUgvRfZQs4sXnxt3bCKaICT+SChOkbDb6EtZ
HlNF8Y63z1AY4vElY6ZJFiahrra/QkFokwfkPDMezLVU1JUwZ0jSyFHFDMM+iTPXe0n55Y2oqCVq
jcPSwcT4i/t9nN/jfm1Sl6OhMNmffolmRg9sK0uFS8rP5+D3pmvgzgVHYMpr5cwxMYuhDpwHiBy8
nPj7MUZ8SglT6yc7+dq5SmbMHrtt0RtLtF+cOLzvg7y4aKHvFZtM/8XHUt+dhzKD3hkbxqi+8WJx
BaNfJQd8WegCDexhbAO50cx/QlbRXceM6tIPGY0MiE2w6pJkjcNSEB/AcDnOp1PglrI9oVizv7iT
Ny7ikvDW2d7+MrLjSZ83IOsjU5YYh/DK/rE8r0Giwqsb8SY+Zpxl9a+m8fFOGkRa/lOMYuMWJKl4
I8VLyaP2CvdrIT3DvA6Z5pMVEGi3OiFlG7dEHlPHAKfcNn8hX5B7n1dHYhVKT0nBZtN0QVrdqT3k
fQ5ACm43GYt+1PzcL1WIAQbpOoewUiWrHXTEtk27c9BU4b85wAR3qF2N83pd14FGZNT9n6Bh5I0s
nGXzIUNQck+bCFztFG42ggBdxwmsErUv4jb2GHpxW4KOi6bOeUrZ3+wk1UIF1WTbP01J3gbcRDVl
Xl1vZ0LsofVGnTU98//230yUJReQhX3zHiT41ED5E3PDb6XOpxap+ER279rSoO/qEey+H82sFITb
KowmjhO8INtE2+qPvLKPsfJpNEKdxLSAXTC01EfQsT8sgsXuxoJhDJHhOz4jfxZsEePCCBFnS2Zb
QjjbERU1SlQDtETRJ9uVtg09WEbM/TiQ8btPWFRVt3KI5WcHXqE7IWuz6siNRU+JeBTyKeddUFGb
JKEczD7MR6PesjIEHtlHeEzuJMeHwVElLlYRa9FqCagawAhgceVXH2/tgD4ndYaT32wOY8varb4A
bxtC/2XopVIuabA+SMYD62ILSVlhENxzOMTdlcqKLMa+ldEnaxuq1h3a4rJ/8JCalBu3ubPRk1tt
o6Mlmcm/Qq87QbAHFeOH2LYUYKuHfk3oZ2AjQJtEjzZuYMBwpbSSaHbbEx1R/s1F9hTcRC/S6aLa
cnnP+Z2GbN7mTups1/X94F5ZQiI0u2CYbMiHKSf+sk/9hI+Rim45ktwXdXfwM0XxzalibtjGBIl7
mNd0Ij6alU3xiMMW/Ra3yjS7b8KOmIMIH6v7mE+sYTT0jF/RC79Ciugk3Gt/KcKnVPkVSE7Cpvt0
5yJ48+JLpNjYHKOe6u3OMFB1b6uw0FJZyzecOXgEOa1a2AjmQYdORtSyN2yVekltT6ci4pzRwsFi
nItA5tWJbL9KquBiOBuY+WST43JbD+3gGboNYrbxgcLkmcs7jz1lpk5dRFWm7Lnr4X2UffXIXGYc
X0k1JkOSO45vmmwLmpVkhziCYHrwxq37v7hIs/4vNSQLXpa2uccu0aTiMyjriIToEeXpQzwEeObT
fqTJigMJLpMhsaOK3yWgCXVcDBqB4BB7Ih7fZIqP/94i/1x+c+k2TwbuBEtdU+n3ybHm3jOouzCr
QTCQE+0kHhG9+OnD7MOkeYEXpLNL0kyb9djzh/RYBvyB0Fk8MqhhB3crkX7C98tg+CFTKOfgsx1Y
LddkRm2qDO0h1mCaj31il3cQKYhJJByEbPaaYomdFwm1FaTLPZwV/TX7Aq4z4Rnpr0qNfr9HFiqH
hzUIsC37AetLLtyGSrN2cT9x27FHLXO8LTAb8f7Vdkg9SA+kf6ZKoj9sx4khkhUeKitCm3M8j1je
iVowa7vJK4nj3kR/FF2E6WxspnUhPUJ7GEL2ynib/bdl/lKmA7PyclTLr9BsqrasyLdIxzYmOHIk
7kFcFu6yHk+1xPlpAv//nJ1Jc+Q216X/yhteN6M5Dx399iLnTKXmqaQNQ6WSOA8ASILkr++H/ja2
wlWOqG05TEmZBHBx7znPYTrimMtln/6K/lY3Oa7/ukMQBR+OrsPKDAdrvDMRWNY3GWAx/QO/FnKY
Ar6tfMGVuCSlMKBBnjot4gtE1vZllreFIhNohlSM+wJ4pVIVwLu+Z1o6qVhf0Lpm6EDtSbZFlc7S
YtLXEOWbkLJw5eG3qPbtn01K04sSo99xN0/ILp9quswmPvF+A7I96t7cgvEPZvaMey1AW90vtoPa
8g2a/JBjpaNvSDM1DwGT33iXeoUf7IfYmPx9NofYXiZW6ttiEEwuTLGUZZFVda+4I5mAAMtyfziV
EdTFinAiaZ85fs36EoPlNKL2mVPrAwmvfszQrBRrPiju8KHvcw6ZRh/lZ+Yq6oNyj8879HGnNhUb
+jpxykoRaG80d5NtMTmUhSW/+VnORN+dTAC8XtU+YG3SCm1SyijLZ/ICgs/iogK1KvLuc08zjqMp
Fn5DIVWG11Vm2DdYqkWP+MYEuZhBUOyG3ZQGAWe1F9XfoO00t5ouNRU70JiHRGvUtbRa9M6tGuSR
lYocd4dVpz6ISub9vTDJBjM7Cx7AHKaaGcaf4aGFhQaFKDNbPNFiIQES73NcZefBm9VdyEuKnY1j
INzVJo0gqC7OPGwI3uaq0GQkEk6oL/p4zVUfaNeFzx2JhA3a7yGjK6+zr0k0rfNzYS1u9gDlFgPr
DnEt3zsY3QmbFD33fT1igQPzp9GYu5XhUi6SczmsLC8LrvupQssEJDe/J4SH3qi2UthpWiKW22c1
NJ53yKRI6zE+4tLNUOIzFIfAi7TSjNRTRvsAdg9p9jHOUyI2XE7ihplpXDvHxh9x4DpoqdZJ2QXG
1eLpzff8HQlMMdgK+ACAS7PSaaQGnwyipHEwlW8aWzMwOcnXtmBa8EhKUSpfTEnH/9E3TPiEK9ZL
U4KEL8MmiW/pXCFghQdUe5yb5Wj1ULUKlXxOvA5BuEnJp3CSM40RV1/hqaOrg8S/hqSJA8+/MPMM
jg8aNAID7hjT5ml9ZEpctlcxQobhnq5KJ0ksbpeiDszs6Fy4IZNYBHSCyesR0z31BIpiy7girsLo
F5u7Vbo8Eg7btAnTwRxutACY+OHZPRRvvnYL4aOyJk5LDOy+MfV37LCmFCu/k3aGEDJk97vxCJVQ
FGVoxt4t0cZielDhhEt/NbS28KmUKPofjSRNs7sEGze1NZ1rVB7wQbz0jBG0Gk8djDqIu8gQMo1w
3i3jaV2Pnj3TPxxq80xlzDgVsFkgDzMD5umOgTv5rMKBLbbWRIWAXYbbWGhEkPZkrgHLoSoxYw/f
JWKz0d8tD4WO50fau7PMDOFqD8nDO0+j4dqvjt1Oz1nZWcWB4i8neoCLoNdczL6U6UXXwo4ghKFq
6wsMTDDhLLsf9WdBEnq9gXBDW8SdachUiBYX2dviy+jnEpkx3CIqbDMK0fUljkZ81Qvpn0QUcTcK
vGoSl/hZcskBQoGChlCCwWPE3C5ZgXEkb1NE3biQiirZNZh00cURYr0YoTqnjL7ZpO44NVvUTF0g
rTQ+hFNtfstCt6yJW4ax+OTOpT6PQKjspUHgyQ8PuhF/Hz5u5jueibccmKed7LDfAbBYBSPrGtt+
/s4hHZTBYpAIBrw0dOMZq7g2Oe7ILZ0wD5DBsnfFt3U6Bd3WMgq3KIiwkUsenTCt4Jn91trVY9v2
V3XUcFNxHAPZK+QkHOBExDOLpOu0MK7MEgsHBGyqGEXDkK4R4bJiS6uaLm8KqOO1SheLbVljowZn
OqZEt9WErYMsiirvrOWC+0m4ozJXjmks7YFDWNE9Hyc0k3YKCfxVlRvKjZMx7tv2c4h+vAKRbawq
/B4KehGtkp1RcekAW2zew4xF/V/I0Zx2CSZZOuJB4fUXUTHhdB5iLW5xp839JS4u+5tjckytXFR2
F1aSN5imQgtvcDiY7jPnoGVTpxDIbFEjYwriZwozFgypxlHIGx8T5sfMSMCBk84I7DLxaCheZQP8
x03sMUhb5Yh+I1BXriUOZTvkC9qIpMeVbTvqgzfWy+5A0M7iWzFwgT1AVUDqhM2KxU0TmaY/7hjh
7rWXtxQZjeO18GhRtgNzgSSROTAAwjq6UUpa5R65g11da7I4vSeTVA/BQV8wgwb+YYSMlxkWJOJJ
qEyibOzcgOBtZikYrgsb+V2fBXZ5mjvU0rvSooq5syON8CiFOyrOavCBFNoGRI+TgwBYXMypadnb
1OVg+KDd3JkeeM129n5MDBLSW9p+LlubV2VAVIo2G3ZASgKJwXGQS6BpM5GbixckPRHKQgEzeQo+
P70/9o3ejGqO3FTm9Hd9/qpdMVf0ENj7RHyFFoejmLnTpM4omrBbAgMbM0wBktoM5c4UrGPIXCbp
DMCj6RmUaB4zL+rB0Uaq55yZ0wSFkHDM4K2nGm8XrhyQkoAp+4osdmLWuL6CPMKfw+GNKm6ROoOy
E6csI73tbHo5ZJIeV3dGNKjmv7KnMBcQEffpTSHLwFkn0unsnakckjKBeM9oUiub1geez0WcAAXG
pFfznexllhZceO/JNmzvappLPjGiMmhJwX8xuydqYK7fIgnB/GBBG7r9wlh4iV0r/eD9orYMEde/
2U6u70LZ8IqIfmFL0SgmvF3TAOFkRqlprHrwtsW6ECNXWmRoiE3gqv95x1wAOlVmIjNqEPbzx9oe
L4ZJeBA714IXX6XQ+94BPzJwKUC7fSvpDxiIPPOCToRHg2vtto18DZXIT0zgUmMD3s0nGdZRTJrZ
FCfB1BAeEP3ZCafNBugbPTTfnBE/0sFPwuck9NWpx9s6XSQAg9+RzuOpzmKn4MATpJUtWj/cFcom
Qm2DyJ6Gq4ZYeRtbADG2qNXadpMUNjeuigY5ESpVHjxkiG/DDborvHuxrYxX/sDw0Y5gFyAE5hxD
15SJ+gJzH8I+tKlwL5BB8RsWnUHH1fLUU6U9dHqoZaAiA6/1v5tmpVxMVbTI3WNUOnw1CLyq6iRJ
kQXnYLXwfbCQEq1B7MlyUQZEvVIaZiqtIRTxJy7NlPZNTBTqDtI1omAznpLgqnDASayBlhLcBcW3
vLChEKgjYH/aACTeDAM4XoSS2D6jE5Uoh21sGNgHzdClshUaeeOKIYEi300WJsMInk5ifS7o0bHR
3bbmSN2k7DY6Q1e0n42+xSoYUEK5N6bNwH1j2m3q3foDuBIIcQvQZMqwJ2D0XIKSQEyPZ6gWJUaV
Dm2P70yYASnUiptYZ0BHkD24SLLxlW5ByvBnqIne+oa7yjSekw78wDJrnRhuLRI/YZfcnOj+uFsC
/zR4diKyumOIBJq8+X6A/YSFh6pbYJO27928oGSOR0H0XIxY7HtS28YF6wRrPhpm/9a3Ri6IjcjQ
c2dQ0+je1bp2bziHqCJ9pL8BrMsWn4eqLa9b8f6r9ChTz0gupkgRv1NoBhnnFMkRNAx0Z8manr71
OuGh2Cjah7SKZY51LhwXww/7PJa8iemD+9hnRqsfiyyCrpZHyH8rEhGP2ECXMoR8C+pKFFDso2Sd
NgAWYSS9F0gHq/U8NO6jSvLIfglqzBMXIcO5e9oFxa6Ocs7hMIRBuCqcvHKPIjJhFdioevl2kwgZ
czw3+i53bVr8pkqt7TSNcuTTjyGaAfHANYNechyfO7HAD+OWYRUCpln5e5eEHKo9LPY4PkatvDVN
5pJvWZWLkwjY1W2dIKzbCS0B17gkTDgsrDImdgPODV7hXU5bIXymSUTKARgFIMrKwKiyYZzoHdBR
tMiaU1fcY5DiZLf5oIr7nni3JeVpXMA7WsyfMWYEgtj6viCSGsLdvm9mJPJ5hIb7RKCkOhTln947
l1gCVNotAjvcQn7HDkLc5ZHQPhyJBlMOco19MmqvEpBzghtl3p008gOuBIUV3pQMIzrAGr7zIiwn
uYqDPn2wVKAQwjnQKhavYz8yr2/y78IVZO16o1GFKyweki18tKKmZsBc+NdhN1vtSgqGA8dYGdEN
Ug+SZ0pKmnudgLpZ90NghES3cHpQQcXRHmcqznIid5ieFXjLkHvUEwLcwI8sfTfTfoSN0vWw7wPZ
WSNAIDdErnrw4xKZVVAIeY5QnPXX9jTy4UCIyLaBjUJp19Pjda/wEw7GzlZWNjLKygdESC5MbrK2
OvsVU42O6VOXQb5um3FZPwAOCAwmQUyj7aYxv/McCs02n5jcAqfhVRF+O755ZIYQqVNm6CeiEl88
sdZDaazIy2Xy8T/Z5gCz8OPEJOHlKxBR1pOSjbgeqgqRCpZEx9zSg6gViKOhJTePkIsfSdgb/bEZ
fLZdPG3MR8bGo7xuAODAzmoG3o0cJw6bchZVbDkG/IaJU+/CqWsul4h+jG4T0ZyfjyHD+w859gh/
247Z+G7MM8tfO/ibnoNpgJoC795qfkRtXtN2JZo2eA7wlvBEviQ6enD94hQeIEzTY5W7JiGAvdFE
O3vyRI/KK0N9uI7xtKuTkXYtxxIAqA7dKJZfXBpV7LmINh0VEBZjZxJUcMEVlOYkUzqrfZxiEHzI
WFD83RgF/orvozVF5VtGnh8NWDq2pHb6qUrFsULubp/K0BiYniqiNopr1TqLOX1MQVycxiTo7GKD
6tunBePMTrnPwEuTSaow5ivUgbw4tPiZ8RVcb4sTXksAAVWrMz5KsscJRkqIYp0PSuayhXtEEpG+
gdCAVMMzF8fcxAap95AeyweodohCQmUgaXKnwWUtI6VITxmDgJH0IkljwaRcHc9NT3W6bdCG2Xdu
0SHrop/JGN5lc3qq8LFigco9n7G77/XlfU0XvnowSCwYX33sp88NbtGZF05qUA0kaCC3zHvxLmpz
dDgzM5lYtKkIPGYzm6EYfFZCdxpw8VQiGTv6rTsQJMpXI+VzH8+mH66WdOTWXAcY6M01BLiQalv2
AyNllA8QbsEQJI9xNyiLRo4j5uLEu+BcV0mtO3mJ+ZT3y/fYXqhthA4RpTPKTkjJoyYBpl436FU3
FbjUnYkA8gnNHWFMUtnimLs0m0qspUnpPBQgn+vXJooI7gWXmZ+b1DeYwArcRrYj/FMf2qNVHVxH
EQtA+A/do21SB3NydNrRAHXZ5E71JlxTBDvuwFH2HVUVzWjS4J32rvY6N3ks2a30SykDGiVMzzsf
ommHLM97TEvoPhABl2I17E1+fiy4337SJYtcRU3RtXQ8xMyU9LMfuEoAV1DIFUFpOO4MgTEbCuHf
9xITHCf1AGaZfnKUTkC+Q7sj4iHoqm99Dg3lgrdoVBmaqYZIrnVYUrqemIwv7cfEswjvEGVkkWQT
JUwAMosw5et+7EOAPH0v9CNSidKYsADw/hhrVCn5YsOB5RT2h4K+y8TAw2t8orlmGbI9DeaE2Uvj
rlRPTBsa4zGowqC668EIONh47C4pGPeg8KC3msBvsbFKxcikc3zSN73v+hExSNwMmvHIgE1nJiI4
lbUvgOVo/qNEagrzzmgrS3qrJqyk8TIn0vLt9exPCRYNMnewBLBgmtrZkUrm1XJjKzusbw3CLhrI
BBbZXlhwSiNmsZYg4xnWxQGt0u2MV0NMOzJz0MOcZzvk/5pCkPPupoxrr0KFhSp69FYdHgoz26Sp
l7/klTnD+uESf5/kaTahh+qaF8EUw3bORLCG1qlqLQKCat7Vc5Git12Z3M0sdKsBVlJwKQBtV0pE
hdhzvxuaaJtmMyPMtSVszAHb1kFBd9tJxP1XtNw7cpTwKunhHTylM73XPqGqZyqXOfq0Qziw645Y
BnnRcu00ceCw754yXEbgYAPKCl4bfI/nCj1re6WIaZE7LTzN3E+14i5yB5K3FYSxACNPDZlwDfJx
wlKUIWN/tGIpP3GAp+7taOczgk5lTuV1XM3kxbuJb+TYdsiHPKS0c4lEn3V1Nmqj+kE0kyr35Oaa
Dj46LyC7VtOpuhmQ2CeHUXCK1OvchtV65Snaf4JWcpXa7aZzfeONYGmLKB3JR3hPKDrF2hqtI3r6
EKswRGDE2OEOKVOQf2fQ5pWX9IlMjHw0yakIqiQnmZwmNwhQYrqYqkgVjx9E5pU470tKptle5Q4h
KcgmB5tUZzehc7hmyCQfzWzUvIMDRwQtK0aTV0UoYa8E+C2cIwbQia9cEwdFIaUi+TlU+XhbOIyJ
A+bOVthvmfBGEZEWBDLF1/iIZPCKlU6AuovD8o2goVjR006MSN/nvFceL5NpTHrVjXLwoV3zda2i
AUX82Q3mWFzpiSneeegrB8YkGPvgI2MO5zy0I3UKutQYRkeUY4aJ1pERCBSLiedfR3JoAlBmo0GM
RtS1INUsz9x3KmqI6RpT2jkyI2F6GS+2NkU5eT3LeKdICgNViE3ozyqAzonkKE/dU6vr8HuMyzRf
W9Ic0KwpC/FynhnuxrSK6Fs924ijED3F3iqkBar3iPnIczU9w30AYhTeYyroaLVzWLemq99aMMDp
ZiZ6AhJI7xfuaUAuJmjJsVdz3jcIQ7HN2g/sCtOlE2pYhDmgXSKOK3g4mH3y/pIBUPVCd9pIQDoI
zAwAPKtP5APTRSPCYZdx73nuk6y5Ienb2w3UApcWwt0rwy+jp9jT40vPZckhFACWAs2lIjuPNInf
QrY30P2xmYQHw3YbvNtkK9I0MxIzoPqFpLGetey+B3UbLmzNkM4SV552x5oj/K1kUvwBeUy+2qVw
/HWQpcXdomK4J7jXvkcHNmITyxLzBMyJAw05AZeqpkuuylqRNewopO3cJ4H/ZBrVgiZn4dNuA+cC
AkuJH04msMjVJD8xkY4XlPfkvMyKsAaqn3r8MKw+8bduRccTpgSenweyvqMJOxHCEZ7MGsHfU+cV
r72T0llZVL/cxGvCCvgs+bMfBwQu4GMcT7xaqSceqwSiB3WNl1x2MUbxw1iTH7ilSCxIe+sT+KtG
xEh6KGx9jW+aeWQo/GZdGaVnXs0yA5uxqtGwzI8ThZmdrQcxS4DhCnTUWqR+9MNrMSdsUna4i7IU
9B8bicJsXbagTavQQ1LZ+B4XU2Z2On/RQ+u+pDpsLyqHoI21jIK2PTCBqXDRBVW6F8Ey7KQr2vqH
KDe1vyO1pwieU7uvDmg4Od7BngWfCRFp3EYLGO4bpjLJwDhqmPWNbxslnvtkcI/gg5IRIqZXm6ua
djunKSy6AEubNWIKrGxN7mfsK5+EDjvNtoAqKixgcdic28qcnDXdg8rdRGXtiSNTASwrOMNoHteT
AB2IrbO0GIvG4byJaM+V6yEvrEsy68dNAI2SPc8vQ3Wc0em9DpBevA1Z7+wyjQxihVFLpw8ae1S5
6ZnENo+BPyBx6hU/8x24eYHJSxVBeIM40h02pNEH7sEv89DYGoXqGKDnGJwXnRF5IkTjuEC1ybB2
cBhWiWpiZy/CYKguKB0sF6WSUYZcO4Kp4Fl/jjFcqyq/MaOH3aDrCsS1qTAKOIarHrVX+tEq7Hzz
hwNx6M3ILQOiSOJ4b2BjezA1MzpE5qRl9RKEFnpkTISYHgckqHDVISFgDYXBQ3R234pbz+voWTV1
z7g4ssPTKKfOPcUFis9t5LkUNbmNBmsLh6Fj8muhX2MeJgz3umi1/V1pv6vPmG9U9tiIznixDKtt
Tr43VlfcqRjU4xcm7wh2h4uMi0sZIXTNRCKN7BwSsQkjMB7R18j3yaYWJ7rWMJOzLUO2vdEQY0ZN
hXIVbY9RvZmiiArqV65zMC+ZpoptVnEp3zKYrR5DKxWsQcKRzsHYjgk3iZTNudOZHxDuXIJl9nGK
3qq+T09Nwa1tY3RR/oigQT56XNdOJlcgfYgIaMJqhBIihpPYmulDVGOSfsf0UY+XdcLwjH6uV8Sb
0Z5L5EVpYvPOJF2L7CdFcm6d88jJ28eutarxEidsox6KvHGwKbdpG5YrBruiQakIXn1PfU7+Laex
5134gYElM6G7W78hoSqMhzBzYGPolkQjbN+4NNfgAUgnDKO6Y4OEKl7RxRtrM8rBuufmvGFH5vMH
ldfoc2amVbm10rIxmP94JsIBYzTiS7IJDHefIQEFw5lNMLTI1qRrVzPCCY7LpVO+5NhUIhd3qhtX
xwK2MvAxE1PnWkOR4N3hexouiQHK7BeNA1KNa+A+mUdOLSqNZ9OikbZpK9jFD8bMReUpwq7OMLbQ
cfDCByNcOkREgxycaEymR0Zfkd4pxmhgtBCO23sMyzkW3YRa+hKDSx0cZk2JsdbN4LHvUpJg3Qia
II93yu1yd9+PkRE+4uRGLbyiw65z8mNj75mUKIuIHM6jYJNrepQYmYmxBPaUREW6KpFkEZYZYOqn
bIxskBAklW8mc0yyc0S/qd7aGCiaA4mhqrwJAj/kCboRgXNLl3pCsGYXcAdeWjsQgsv/1IxrapKm
fixVX/YndruqekvjxnB3eZXb0tsg2Mmxn8VmI69LbH72zRhYU385NGlTXeNCCGYmPfnE4JAbQISW
whTRqSuZMD1PZHzaW6YH5F2z2pNpR2iwXT8gVrQnoJ8c0482stl0WleuS9A9FVbJENfPkJJxWNUu
XlFMrI8lViTvw+rSOrhZuGXTdppbPqZNDU3bRXY0oUDdeEMqgi1jkKpE65Yw7dyOILoWZooUtymr
19lVbEOUhsjNP31Ce7qtodOWw9/0gtdxDKp7j5lOviuDsB82fVYg1fP9lA6ip6HG0gKc0HWMTSS+
zZUf0IFyA4W/qtA9aRw0XcFPY18pNpEOZHwl0si9Ejl3i20ljOk7KR4OFUTedziY/BGT/IbU0gLX
DBO+lWafRmJqR/aTxHCKKb2iBsRnQceedhP2rbVJpsV1Sz24CGBS9WyScEO3l5HMRctBNNCdt9QP
R2tLHxMn7yDCZ5EaDqbNmBvaQEJGdtASDQjXjhkCdMyGrYblw+TUHCMfbdYU0WnVLGMyiBJZMD8j
rYRGM7Ow5tBGJE7CEaGXiIEEAtK2q7JIbqeSYNwjdGDq7tRVZryWBl2eLTEbAk2kw5Dtgsg5gQaS
dj0R5tUykKR+DtZMuYdwpZwyS3bA7jD2e2itiARbrrcrvlM33CkvkGQntxwRK3ir9nMQ04zZOmhz
XgHe688k7pEmgk4hG0GFgkPYzt3SOfGeNc9DVk572th+v21xp+bbWZWme2DvMlFMcX26tpoYZPM8
5fYMcS+WT4Er1fQkkD0OJLUbenrPdE6VPzc+bBo+WT0eCDJJr6DFWO0ddyjg4uEkJufIsZE4jHBC
8CQMZ1XT2yt03kJfId60m4Pvwc0Bl0fCyy7WEfWhkJWNy0YqI7vMDFwUa+btdXRIDTk1uNVaQiZX
YTaE6QWs+RyZQ983KfoFN/kOCMC1Aczq9CLXUC2vZtI558tI951/DStx7kFqwvXZeIbhvwUga5OV
JzOqHKsRZXEoJoZY5C+qfPmXTF7lSKZPLK7+NYkw+/HGD8W3NinC9BocQFQcycCT864SXnAH0keP
W/KWcAaxS+rmcaZDipAIv3GB25wdhGugPyJ0I2SVL8LLjWcfMl97gXk4ri/8KstHPhEUA6ixu46O
X1THPiQt0W9nHkPMBlBfY9MbQGsefRuHOFQnlPo7vjE5P3KTj+wNURV1y4skpjdEVMRb+k1qAZ8H
wV/dDL302nOufZ2fZVgQsThjymy20Vz3oDQpZ9+hSiG9r6tevs1eq4dtTBT0wB+WVSy22akxqA/z
tPO71A22cgoh2pQkjDoPjgc85YfVmohhmanm+mYmtmTaGIPrtHsh6Vztw5JTa8V+2RO/MjlhuGns
Sgd0ooeaIPSGHWVHXkd7X0x294kFHFIg9j//OhaoklDB9YjrtQ+q/5gj7NEHIzSydDPQUe1/VHTY
4c2nDMIBl2gZ7x363NYGZT2M9nIKooekN9Bv2mA5ytNQGV19ZO4uzQ1jZGPYocuiN+h5adOeK4wZ
B49UwpBCHogMKkxsQ9pmFAsQ/MNquf4KsGJXDnPv/RRWTf/mVX2J7GQIX8OWHFNZ22Lvqdp4HBwR
IlsBu35XZlN77ZGJwZqHhrdlSRCeEwXNR0cE78JEs5DllXFsUO4H9m1Ln+BNsQ/uZgTnJ88c2uaG
GsK6cmMjcPdOUHBhcwBoflQyjRDhzeqEYdsHkGiPG8kY9p4tzd5nqWFVW5z6/hZwbrWHuzDdtoPp
YCWrwfU5yv9Ox264b1OC3o/Ys7z3iR35IrJG4yi6eH6FuArxtQkDscbYRI9SEYN5yCVspJ3Zj67H
CWIGzqatU3XfpKN/UgrL9bpoB+SoGaPmWwNYiwPjNPf3qKOybW0ROQqO298RGIHIpoqGE8rW3uSa
3vrZFTDoPjvWthvwNhDauO4NyH5tnsXHVM0TaZoI/1a4a7NvMs/Bu+rW4dpsZCi+V8DNUc57yknR
YbB4BtJaGfbSbe30MwTjVJBMm2JJN3zL1odGePIuThzGCjANIWXQFSD4T+CEuhxJwBDtCgts/4Mk
sgCotILaD4HBVJcG3QS18ZhK4CDOi4nwUFHPFHhq8rAUwTbpd1hWJ8DjjnVNkz86pwUuaAyE80ug
J+eRFFfEDlwxXSCT+FYu+IzT7EiyXo4Zj5Ei26rBs0xhmy8jfk7zAEZxqY/o/XXM2oYGQEBXADji
RUzUAQLPrM9T7eTNGjgN3g2oroyYjuaY0yChYKzKfedXzg3sEtimQyn2llbyAiqds8eI5FyH8Lme
CkFcB/EgckfVr+6SspZqH2YRrAvJ5Y1dOHQ7eWEXCHPppKC0WDlZaDAeacACbOqhmOg+JNKzN6Tt
QdNqLdfX6JxxNjwlJcxsIXR130zKvqS3J/GKQ7V50rNoiC8TIcPBEEGzxazEH+rmEOLSirYl8cPw
NoGdEOo+KEFpWOuWwzuOYNMTEMxXiBCGmTAJIPE2aef8sl86PpwCdJUEnxqMLbgSt9CAx4NsLf2N
UStswDk23zLiJI6xO3kH3E31EQNRPm2DBHfaRpezURxdCufq1RDQGndOXWjUl4SGumuzjST0Vm5+
3Azqwcq3Sc747IBMnmynPKxA49NYrKzQh3BZSzy4Q+YYJK8K3fBtd9zsyLKcx30mi0Ehx87m+AKn
wRw9RiFxSw+C/ZbSwFNka055GJdnyPU92S1M4+noGeTFmEHobaywzb7nvJsXQdK59AV8ONfS8W7Q
cY0UZ/xb2wwlYk9hYWpuRU5fsu9/aIuFGtVSTAfHX0bLEj4Ecan4HLn1j/FMaDXC5/0gZyy0Lala
8XXTguSCkpMnn9BY1U3t0vUipTmTp6Eb78HP5O6VWebYQkb2d/IZnDkD+gS5aJO7pE3tOvi8cBHo
gmiId8agTojtLFWucElgOs7aemapOsxzMrC6zHr7x8lgFMWBYIEPzPY5TBOLYMCIIOB0FwL6teNr
1OGzMW4MZJb9fnaMgtuh4bVR9YD+08q6TaVML1Q74ISkrmLeQ5yiu+YmUJhUdG0IeJKkLUIK21Yd
9+Buk1mz4bkgxJTbqo3BVb1vzsQcz+Uj4chG+zxpNfBbtZ3tjifPUkxEj1IEjHs2IXQQ+YbsccCn
15B8zFRBJzjJWOR4wJONRwd7eeX8oGNgBedxWhuRG92FhGpQF8CPMKaTz5ldfPQdHzmkaGVKl/mo
Smd/m2E8sW9syzPM4x//+d//7/++j/8n+aDfB5Ctqf9T99UNYt5O/feP8I//tP/zr8cf//3DIACB
5qsX+Sb//v52l3FT/u8f1v/ijJ4B0tjG96ntCHXorbUxVHeRR2vLoH20xnq1Vi72rV//OPeff5wX
/f3HJejY6KEk5ntcCObk+s0LMrX6vWcvf+Jf/xTi2yhzWufd7/SVxla47qbO/s1fPPj7w1G7hDa9
/+nddFpzQ7KE4j5C4NPv/er+358OC4ZMD5D272laodkLc1wmpX/zew/3/v5whlrTxMV3ep/NhUgB
Zht4Q4VRPTv/3g9Yvuy/fPAwOI3ArmfzHRircwTxFR+KuU4Pv/d05+9Pd7GdJl5kVJ9hyuJ1qSzW
gdV/+72H239/eJUvDQ6EfO/0obu3Ej7qlUq5VPz66ZbFY/5hdXnLv//lkxm5y81jGhefUdhd0kW5
xIsybNRInmxpVBni5/jSG+UlOQZiNabeqyDf5tc/+2cr7cvCBoxOs2vCWUjzDwxxjngz67kF/dbT
3S/r2JWQPJJhcL8bXJkoWOqBIy25/r2Hf1nIdjbP4cSB8z0kc3xR7SwWxOz19x7+ZSGTmoHtGM3Y
51QsgrNqKu1np0RF9HuP/7KSu8icpniW0YcBr3g1jDiPStz0v/fwLyvZYWpQFxR931G79avY6pg3
4O7/l+90+e7+4WV1vyzjGRpcBGuFtjEgSJDKwQfiNkRITvXCCCE/zJQ98Ux2CbI5+/cWt/tlcbfE
XyH1tcf31vVQUELGEUcpKQt//YEtb8w//UlflncbUD+7puF/DK5xmSEDF1Iea60vCQbYll0LT7/6
l112eX/+6Ud9WeoiJMckV7p7b4r0FaLTGp3h1mzdu6hY+vPD9td/0fJV/9OP+bKsA+kks9awsiLa
7ScJ/m9P7PgACBC09r+8CD/5Gc6XxQ3RNkMnT6OjmmtqQxvQ4SvT/V//AT/Zl5wvi9vvSayF+Thu
LaDMKHXtxvi9Hc/5srINP9DeFI08ubi25K7Ln37vN/6ypEEiWlZCubnFBk0QV9m96dL3/uWXXh7y
D9+n82VJT9qmnB2mcWv40Ea3Iy5AKZ8a/Xs7hvNlTffU56NtiRG7LcE0c/s9EcHlrz8W+yeLy/my
dpHZkOftmuMW3M9Zb6NVt1FbuUHqucLgvmm3V/4m3Ty8uytguxu9GbfoBFZ69dT8y+bxs8/uy+qW
E1cmG+jstkD5QqO0D55S/wFoyG+ugy9LWhLGZUfYg7eyaa4J/UJoPj3DgXj+9Qf4s1//y1IuaagN
OTSnbdQv2Lw4PXIOXXFp38x05v7l/frJcrO/rOVUVRz6Jl/SaDJjzxumQzJzP379F/zs4V/Wshjh
T4Yw6LdJYq2gke/Ix/yXc/Qne5D9dTEbwKXoAC57UNsTrxSWt9yn7AMTTef069/+J5+/vfz7X4qz
VMZFl3Z8NLn3XqdXDa79CHNO/S9v588+nC8rm+ixJMiYPGwDfH8rOxk/iNKIN7/+3X/28Sw/9C+/
e933If5a3h0LX7ifkUDEz/BEtP3143/2u39Z2tjW/j9pV7LrNs8sn0iASJGiuLUt2T7z6DNshCRf
onkeKOnpbymrE/5HFuCbRRAYASmS3U2yWV1VdHaA5o3qpejfGH093y6ZXfObcEc1l2XIUUWjgEup
U/5iuuQa5WbpGwNzyS69BUz55/l+lr5f81yjhzRnA7yLK+Jy20O4AfJ9K1OzNPOa1/agLrMn6KC7
Q/ZaAzILko7aOV302URzVlbg5UPwHlKQZdX/cZqW5VuOitdqJRgsfDvR/NXqKEgvVTGg+g66f/IP
BwWWj5fqy75ec1nObd6meKp38UwdgC8dUMbzDS9do4jmqWBFaafSQcsxTtM/+e3DsG33z+DQ23Vi
ZWoWLIbMU/bFoSClTFIxYGpyBy+asgA56oW+SjRfnaCSYaIAAc40oKzhGEHlYqzCC79b81SbS2Q8
xdx47I3Gp33hweGvA3+Zj1pxxw8A8XZDwB3HJ2msREUy+8k3EeDvGn9puPF7CV01+A8YtbYQ6npC
vehL3/CjQ+kvknTe1FnPpIFomsFWDHMh0P/9lC9d5kCrRmY8K6zGbz2QqUHixhFqm43Loo2pue2E
e6QVqBTRJsTr8HUdr6QPZsf5ZqpMzV3xLAM0ugGbBPfrb5XxJwW1MwCW71gCkUCHXp93rwXTNzW/
HUubc2Qa8arR3kTDVRpdtr+amteOEngHLrLBBc8TSu7EthN41kUq+BkqamplbZc+XvNbiRz4qGpc
JyAf9hoYEAsHmWq+4lxLxmpqrpvT1kceBYFnZt1tQSYbmdmGQH/ZYuXRYM5VK1IX/LsA9JGVAS0t
uubQBghQbdpjQCIAv5uNIkQww4YOZIXulXg8v+IL+4BJ/w12BCx6bT/AIQYFjQbSHAE8AyYtW7kZ
LK2JtvtKgBYg62OgTA0QhaworgfTWgkfS1+u7b4oN7QgOo4vd9obph7t+lj6K5vv91HCkZoX23VD
oPyBpi0ICQOyukU56LaNkl1I85Uuvp8YSAj9O++AfeBpgsCcnBx77x+VvJxfz6V2NQ8GtU3Oe4VN
AGQUHmjjngWADpc1rTnxgBcNwsHt64oU+kJGjxekbMW7lr5ac92RAXjUCZhJmX6S+mngK2Fzqd35
9y/hPsgbOrSz+YGE0q04HodAsnbZbGjO2WV+XgPjjmN3F+1ln+ygf+2eb3rJ/DSfhJZdoyaFic4L
SCuVSDQ0P1DYvh1BL3C+h+99x5GaW1ZgnaKWjNGD9bvkn0n6WYqLkjqO1Nyy7mNw3lXzlBvAATfV
Dvi8lXi4cPhzHM0vc5VkAEEgIHaAk5T5aULVZJnb25wjrtymRnrVgDEUcCsly935mVqwIEfz0yEg
wOGOWGZugFEUANe+7VaGs9S05qo+saA0CRk7t0mPUf0IxNhln6z5qWJT2DkT2gV8FI/eILnILkqY
g+/iX3cC9hUiSBRxsWwOKMW2Ljt2OI7mppBmA2A9xRcn0IyFQoz9dNlMaD4KHSED7+JCuZV5iHoY
u3e+3YW7q+NoHqpgXxTFx9jWrrK7bh/d/iaPfHtlPEDhasU6FoKAo7kohVrShBpcnDeGT9QuuYlV
bSB3Owi+Pz+IJfPTHNWKw5Iyy1YusSiY+eVWhGtPQn/v8P97XAV5nWYoEC4Hv/NM97S19+D23UHM
8haq9xv/Zby/sfbWdhtung8WuHifroO3iwYkNFdFAS9qDQRmLG2OAgw2zmURTWh+2g00Q80aIhpH
6T5CwRX0t1YWeWENhOaqcyoZ+m++cq1U7AahdsJeu10t2I/QfLWGqzYsMZXrVM3trP+BCiV3LqvB
m9paQF7YRoTmtxao+BmIKbDMYHQC4u1WlnJLy7Wk7tLsaO6ragDV7ATb6shBApWaUG0DwXOxu8xc
NB+2Ux8vKBYmqJB3IH3dTPz5soY1zwWfZN1AAwCLimIAR4D5by2tMlvcd26luWw3RU5XotbQHdr6
qgE8G5kKUIkB+d4Nv/gErtPzI/ibTfmmI1vzX5mWAPhDQca1H0sPddyf4q7f7I1XkBl68ZXzVFwf
+Mv5vhYW2da8FkSCVol6R8TozC2je7oW3hZs09a8Ng9l7hh1gPQi9HpiQGfj8B24o5UdYKl1zXEj
bkExxUHrE3+Kkl9V9GRm7+cnZKnp+fcvZ1aoujgmdIcHF1Llm6r6waCXBELdyxqfV+FL4zMGbWbP
US5qDd0epMTx2G2d8LLrnmNrHtui2jqrauyLZefcCStzLRAinP/yJTvR3BX8nUMZ+4g1dACNUskg
4GKtROG/Sc/vzF3zWI5ab44yBOXW72rrfyaH9mBsAeDfTncP2U12w7eP4vhf9vP8SP7mcL/rTnPj
oUcNDxgkcES+Vb/9B6o29oMJ4hMv36iff/y7/La8NY7xrdj5P5KVMc6G+U2fOtqqAyAdh3LEUonY
sYkTqLWmvLy3QaTtAis2HM6Pbfba77rRvLmUvmqHlCo3dV6D6iZz5K6owJL0Gqk9wK4rg1mKT1xz
bpRbglYTCscuSDG3nE/HTvp7OkE6CZLFqBq8L+HwlewfrXC4yR3/mvrOdgKbQp6DvjmZ7ofRcM+P
eGli59+/eFRBwNdr+PgU2r3GAF2GD4H5UEUX4V8crgUDf8hiHA0q5WZm5kpbebgqryzV0odroaCN
06jrwAMKMptU7ioD3A1J9qjKqwEajysbyUIs41o86Boxg9wR3IFUBWMaKPgKPwM5ZXBRvtLh9N/J
B+xXGKlCrHQc1E/veXBRvtLRwVoctSqVAcFstw93NEIVzI/Ycbtqf95klmZF838rmkVz0la5PvNB
1lbeg5LJG8BAeL75BR/UAVlFBO5QH1V8bt9vIYdUyBs+5hu7uTbGja1WDsWzp33j6ExzdNB3Qcs2
nmc+bh9o2b6AlndfF9YtELQA1pPd+bEsTBXTHL1MG5TD4cHUDcfrTNxEkxfFK6611LTmuMkYNN0A
+my3hiTJBuz/iSfGuUTcTlLv/Ncv7Fls7vpLbMAhEGJzPb5eDZ/Cuh2GC2dFc11U/KBOfj7bDOxp
lCdV3VbGikctzYrmseASbdN83gqb5sawjqn/kF6YGWKas3YFbxKf4KvHYSeNm+ay13WHabt3BOKP
FGweeLSw2Mb2fwn7suwh0/wURLyon0Zlq8tRhcVrlJ2YF55mdFxVBlk91Q9omo1uat2b6UX5dkeH
VKkAvDsjxympDDIPDO5XE4qVzhvzgsfrmCpEWR+aKqh4SegjeK+g6WFANUi9km4tC7xge5bmkS2K
e1ND4fCQm8U7i6Y7VOD/6ZLhsuXU8VUMVMjwRgyA+v42tP25QnrlQLI0N5pDZgk4sPO0xMUMwqo+
ZBY3bQWWvb67UzEKN5i99gy1sGnrQKsOJb0QQE7QEQqT59JO234lYPjs1t6cFkKWpTkpZMpQk2zD
MEEJdgKMMM+Hl/P2s7S6mpv6JsmEUWNPJYX4r82SYGtGSXYHZuv09XwPS5Oj+asNcQEfggQKTza2
6UImuTsYAObvbDAGuuGQ2ZeFdR1IRce4yasEB2fIssvkCgxo579/YeP+i677ul0QIOVBiIyjZLZP
kaSJgm0LPpmCosZqCB76+Of5fhasVQdUgZARgp4h5klk4x0Hz0Awq5eMYGANkwOkv1e6WTAlHVTF
LAl6I9IhD1LJTyDPwQbvgMns/BiWGp+t7MtcFRV1RMPhzD2B+glE0tppJc4t2Cmde/zSsj9E4LmD
+gDoqFAPTUBL8lGDHu6yz9a21zIUjk8HfDaqJSHsl2yQzLmsZc1xe7AFKcrm6JZfg3y3HlYmek75
fHPQo5rbFhkt+7SM5nabTTrdhEjFxQAZgzUNWrzPKXlMwbJ9fgwLDkw1ByagGlHgrMWGK9QWL16b
LHlBOSJbg9/8hfB8MxgdVZXWmZRhO0//6SdUOx6exoe9uL0xd+PmGdRua7n7BRPSwVUDm5kDscKu
aK5ocwIlOfh+38/P0YLhk9mpv5hnmXLQ0kRoOzGPwXAVrt3cl9qd1+RLu2SwLJ5OaLepf0kTNDS1
v7KqSy1rriob20C6LMMdNoth8wOIKYuLIjHA19pHg24UvIY1P0Fh0d72Y+RsoRH/fMlMWzpWyOwh
xcvsoD6ZyfgKKk08ePuoJDvf+PcmYulAIdooZ8ygtHFSPbiTzTIojni2/5VDpm13WQ/aDU0FqPHy
UR1yEjVPcUAIAcNTBlQ0ZTGuDOL7lQVn+b/T70BHEmz5vD5ZQxd4vSqaR27SZOUSvtS6ZpG1ygMK
xqf6FCYtbmiQRwCP91gE6vf5Cfo+slmmZpcNmO5Aeg+IPQo3N2QYfjgc0nUF9JCsfC9icYPUjtuB
/vay7uZhfnGwhuP0Cb6h9tRH0VvpB/ekQTd9cMiA18uK+MnoUHmdrD3xf7/JW6b1b3dglRdQ2oKB
gXPds5xyP6bgduDOccqsF5QLrdwXlxZJ23ZU4wRpDzaIU8RHkJVO5rQJqZNeaGCafxcBFPZ4KKxT
0kBcHgwOTUW23Cqhmnp+UZbcUNtxKugoAClGypPNm9uOoKi+L8EJYrH+8XwH388P1aFEuBSAdaRA
B0bVF0eIv5XgFfSnw/nWv19kKC/9u8iN8FFGC/M9zfYEtnuwPM7s6zAohiqPjWXz4/mOvt+ZqdQ8
HbKOSLlHvDxJp/Oo6J8hwf4EHmJrA7K8lZTSUh+av7NgzKwOOkon26mP6ejnm9yO7sF7dHFMp1Lz
+RHykyCJaMgJtIrxfSPBSZY7rFmJWEsj0Fy8Y04nbeabp8iPQJLdQXQlq267Kb9uhbmStloyKM2v
iTVNGWQjySn1e45HA2dKUQnRGD/OL/T3QRE0I/9aVBQkICKtqXlqEI2ijNxDYQtiAar3WprvCMBC
YFa6i1ker5wOvvdAqkORIidxTNpx89T13HqSYEKZDoUgpIeEZFRcdkGnOipJQCUWTwEDdM1i5eHN
0Ssq9UhA3gzmAJAgZ0/nZ2/2u/89X4Lm6N/ZcxQQzEGH2euq9AmEqSDXsoRnieY2NoZ77MZ7Ya8V
Qy9MnI5MAuGJARBaQz+oWV5RZb+ApvbIzOzl/FAWbNnRPL4cE4N2VgXWuNE+hix66oj9kFZg4+nb
lYTMQvRyNIeXZQt6VD/JT02GV7ZC3SVFej0xeRsho1mU9kVbFNVRSxU076a2NKZTA6WJa3PMnH3c
RtI7P09Lg9B8vix9Bdbu1DwFde7hRdh042p4nJc59EHFFvF2ZSdZWm/N8UFI3DdZwaaTZDhHgxud
7H3ICW0NlV9GD4DD1b/mCzo0ZYOzbDoxUD49+G1jHEvD6v47P1NLA9A2c8mNpBQin041B/XyZDag
+Y77yutGEOKd72Ke9O/8T9/OpYIQGGoBT00P9VgICUYgvUMK5XzrCy6ho5paMMk3KjWnE0nYU1XD
uztm7iul/rOmNYjdwiTpIKYSpEaQOummky/BOg8+MIWjO8ojcK1Zex9amCQdz+QMXd6i1LY4Qa62
vY2j6t0s1WUgYaojmlSm+tEoyXCCqhKAq6x7jIJ65RCy4Go6pCmpJQGRQeR8tG3+lNjjnlD6qWTn
mcX0BzxsK2FpaQnmeftyUDflKEBolDgfkU3uiRzvBVePUwNW1cvMSHNkyIb5TmAZ4kP0tjvfOUoW
Q9Mj30ORYcVSl2ZKc2TWhj2DijOEAaz2mUaPZZNfpX3kTh3U/rq1TNmSP2gO3fk5g2REH5yYGYHp
FiNpeP+IYqH7vJeXnXCF5tFBVoCiYUAfYPz7M3eBuHGEmsNxvpytb6YLG7cOeOqaym4Cya0PJaJ7
Nb1QXANnyyqwLP30UjrFyhFxwfl0uBMk0HgMHVLrw1f2jsn8Yd1uF5ZDRzw5nDkok8UYwKy2y5U4
zLyadOA74NAeLjJde+76i2uQdLKFmUEqaEqKK9jVyOsNyeSWWO/nO1jwPXv+/UsHgyjSyPJT/9Ue
5LHEEQD6Wle4Nl8WQWzNtROjBWOVY9O/U4Tvn29LHGI1YJrbpfbaYXNpjTUH71IVJzmEeGbJ7fux
MEBPx1cZGRYO6Lbm2hSkQxkQhcNHTO0HKaEvwLI9w0VvPv6F8qEC30RWr1X2Lw1Fc3FVxiCuqRho
P0oQ2FzR3Grz51jGkHU5v+BLRqv5d26gtA052frDyEvI10AaIR6mfVYx8FqCcZRAn2CTdKYf/z7f
38L06TiowPcDqN6O9YeS/jZFAK6hE5BnIIiPwOmNmNJ3+H3VFBbiCp9//2LPdlzW3Kzt8kMikMwr
lcDSoFmzUXnv5TgkxtI5nB/ZUlfzXvClq4B0dsQGp/woMJp5dLBvPDLvJPI/0HjZksDene9pYXfh
WhTwLdCE+o4oP8Ar+jhS4UEOw7MkatTYzzBaK7BZ6kULBY1pBKh9NsuPtmmPM4sK1NpRDePcitbc
gtFyZTdemjYtJMg2tOKKjeXHjP2YuxoxV0kPqR+JLEQEcQLj0nnT4kJRD7VKkNH6kFOxC4NXmtbH
IAIyNf8Vj2vXwiUD1+JDkhkmWBHT4sMHL5mixd6HegC07MCViAI/jMdBzIgxvvO2sDR9eoCAWjDh
dVaAhxSKGSCsyOYrInzITDKQ3/8/DjVcCxVIDVFBcLQ5QR3lAEIFTww95PP63QDduca4rOKH6vAp
1P1BJxnVUe9VytsfYVTOMpMFy9cq7xcino6cakgNEuEiiT8SbNONyaCSlT+0pL/Dc+nKNrewi+qo
qU4JI4rwMPrh0xrKS2GxB6HsKZJkZdH/1qt/c89iWgQw0WxEjMZ4p1AxBv1qTwMGec02tiNI+YIH
F2nJLTJVhf2EUAER5IzmsQS1AyWdITc2mFer9ADi0i5FZgSS8O8McqqgVy2g/bgyCQvxQ4fCUCfw
paRJ+R5ZxfXscTPpk+UzKCMhNq5mkBf8TYfFZKHTZ1BQKt4rkNTPDjCraERNf5eBARigh22J+Fv7
F0Z5HSOT5ERAI6/LTtRvf87JpXlDaSqwTBPyFgSvjI6XJRp1uIxsYtP3lRW9y7SRL43KwhfQXRRP
5+PGghfobERlAKqqXHbhu4F524HXfPLAr36ADtS0g+bFWoHNgifoeJmqd2Q0Zkn4nnd2M0F8itXG
TATdJFvoZ4R8JXW9cEzSgX4YiNUYIqfvtixZeagLwrFXTQM4EM9P14Ix64Rs0ASqYojRmO9dFAFq
tGHGgFr3DYNuuLXveA2djcyibSW3Azibq8/zvS4NS9uwkIYIyho8Wu9JCtmSGxbbJHvpzWlqLoKr
UR0SWPFgCvKwL99pWBY/wAdGP4N+YK+Xfb62N0HuOQVhLW/eizJPgx04ZUmz79qYO/vzHSytirYj
KWTIhJRN+2742WYiZEts5voI4zyj17nde+e7WTLiOfR8OdlNqACZRN3X75afR90PqgbhPwL7Zyaf
7SDs4PmybrSTA0pdJ2aS2nlLhLyFnqAXCvGhoAt5vvkFY7K01YCEH1JCYeW8gRh4aD58mUGHrPWh
RnLZ5dTSVqMrIKPR0Ui8jWUDSJOBIz4U1yZIodtqxaIWTjs68ktMRaxyVBy/ETssPAg1QUO2AlCC
4TxFO+rs2g5ZwarMrN1Fk6ZDwpwgmuzOgDpK34PJNvSz7i2Fdka+cvhdsCwdCVY4MWN9HUJTImhQ
DATxCkHA/943kxvaQ6JWDHhh6XUkWEANBmUAEbsqGR5pU6mNdPDX+Sla2EnoPLYv3hHUzcSL2AH3
dguhUCxEUXfvPRNXtS9XMoJLXczj+tIFGPvBzGwm7ZufzTLTtIC8oDcUEH6ZgJPJClM9JNI01qZr
qTst7BYN5TbrzdhN6h5iYj7Nt74fkauqTTIvAIfNn8tmTnP4woaoUwWlMEh3pS9NhXe+iBZXULi+
nYZVoMvS2mtuT6FaH9BQha4/4CwKnjhnOwNdzo9gqXHN5e2R1iZEpmIXsjivUYcbT0pXeZ4XlkEH
i0Emt6pA6AK9ElCzQ9HsYLLgfs6ggrr/46Lv14FiFpSCIRQcpW84Bdk/YhWFby0LIQp7WfPzvvXF
bhFsDdDndsmbgCie4+WpA4WvHNKwa8erpSmaf//SQQcNMRk1cfIGAb+3agj/s2Nzb03sylq9zy6E
KJ2Nq4oL0AqDm/4NAo3qlk0lk7sk5wz6oxGBkNf5mVoaiObhPR6j2nGwUy8qwkcamg+CWS4ec6+c
HiKFl/WhuXVjW2Mg6y7zZFYVhwwMj3/6EuQhTVwHFcSEner5fEcLXqETdmXTAAoOFLV4ZWJBYbFy
1GayAOk73/rSgmgOPUSsY3Hup94AlYefHKeTzkVhIXthLE5j73wnS0PQHLsJhhhaFTL1pgLMxhDn
GfaTGi4E5ejgOxKL3B7LHCth1REEZ+ImfAcFTduuHGsXzoU6W1cZtGOBosDU86FwscmVjPZhztKj
DS6UncibEfkrtUYbuzBVOghPVEGeIN+TemMdP3PsDm5BGrZywl1qXHNwk1lpxSER7k0xuw/BD7Yd
crkGUVtqXNu5W1CdR8WAaqtBgVkBysmFZ3dyzU7n0/E3OQqdsMuHhEwK/qbgLU+QgS87+jcTJoPU
7aAYvJlwWrDyX+Fq9cpCCNEBdxmKDuwA6qVeQeRBQQl2AxZo10eioYfa7orzLQ2K/htwR5yaSVur
4M0sokPF8p3Nrqoy34WQtoLO6UtsvoycXLj4mqdniQwDu42NFzswkUDMVaGyXQoJoQsToqbm5Q6j
dSVTaZzm3MmcN5mf3caphZIfNNCosxJMvo9YRMfgVdPo0KRxQpe1YDNXOH0UQw291tVjyPerQnQY
Hknzzuxy2zjFaX4dKrJFGZOXRN22SzqXZNnez2+rbC26fO825H+weAWUnEtJUw9pVrhMUAQ5avlB
cSpX9o+l+dKcPuddNfARF8BKTMOW9CzzwL1h7UceOO75+P69sxAdh8cb2y6tUaReENbiSBxp7Zu0
NQ8cOEOI9IIh8LJ+5jn8ckCR4GhgseEkyHqDTPKKiMlwDox39jZgfvjRlGHAfl7Wlba9Ax9uqbFC
NGs6R332wwQCZ8mVAS36iT5O0L02d+d7+n57ITpGT0Tp1IGGKfZqaMzc1jR7iuzU9SsW7o0SrAhC
rME+F1gPiY7Ow5NSXcg+EyeKzGaMBDLBFh+Y4YFPxh6njH1HIHXVqwNkoVZMY2l0WlCosxR6mKSO
PTHFBzMIPJzDUT/hN/e4RO6nWKxlsRc60sF6pR30dKzKeIaPPKddO2xHAa4Nq6oOdlNDaKq117D4
S13N+YQvZsg7w24NK4AZJt1vnPoTwGbja1/4B0PmZCPC9uUi09BRe/agwCrWopSZ+8Gzo/zfEB1+
b3q6t0aSb6w6/nO+n+8TIdCv+ndAhumIQiKn70GqPdnk1oQ6hvRY8v7gFP0rwNqPbcS9830txDsd
v+dDFVrUNegMWwtysDtBoP7kpinN14QUljqYf/+yOgXlnGJx7FPW021bJx9dEl24HlpQSIUkeQBh
FA9vjLciNaJNJ7O7NrNcg0LkgkfJw2WTpB0Mor6NzQHaiJ5QCYOUIHTZbyFbrtbI45csWDsLCLNq
SwVqZM8q/P2ESm6cbXu3GKbjBJFkkGPaF6XSiaO5f4+jYBcNCh3VVvRhW/300ThcBisHqIW11jF8
oa+Mtjdo7LV2g6JZhxbxsBmjbggvs1YdwAfSVtyN4GieoeJxZ/tj5eFge+nnz8vzxVSNwO79ESq7
XhuE5ocF3XIoEUy5sTI7Czu/jt7r4giSoGGPt4vWuONp20DATnkO9dfgHkvTP3f89ftHSD+GeMvw
Wqf+yZPW+hRmCB32806wEJV0PjLDSkyjqTD3HFvHkNA75IQfqJn/zozg0DbchfbVtHKyWHAIoXk2
5YayRyuMPcf0b4YQuew+nE5WVHoMpWQbdeEVjAjNs2nUEkxZFHthKDpwtFgTtFhbchE4mgjNryXo
fieTIJBPXZb7hykMjLus7YE9Pb8k84bwv7cwouP3xjyI2JQhLo1JKLwgtQ/czA/QogVPZ5us5GcX
1kJH77VEBVzwOPbsbEKWVLYeAuu+h5boJiiHd1OItVrGheH8D3wvUgkdeYJVN8j1MIlPzvpDlg8e
3txXAuBSF5qLK6DVE5bAsMKqvsGpfuOPRrAdmHSHUTyfX5UFP9dxfBWh0AvGI74X5WntOhkhOPIU
9U0rq+7CYWie3g6sLswWZivrHMxFGIZM3u2xu+JTdDw/ioVgoqP52txJsi7A5toApAGxZKd1mT+9
Xda45t8NtHKc3oS65BR14r6Q8QRZz4lehhEkOowvrLMsD0ZMT5kAzd+oHnQIqzj+peXVnBr1wVJY
CiaU5OE2KJvXGMC2IS9XkAFLFqpv0UYah5FyQq8xrJ+RZZ+o2dF0UxJSbMAGWbUr4XyhHx2rZ7eT
1QmGYTDR34b5dJ+ZLYZB3ttmXAlPC5FDxxTZI0TTnTiKvK6dbvuwlZskI7eA57i+ncHB11BZ7G9u
8ZtAqCMB+ZAFbQb50lfc2ZlzFJGcon1b5PS35IQ/F5lh0Ve7jqZ6V/QQFwXjaxNH/RORUa2u69GE
RLwRx8mnnePPtkPNl/MM8anIvOpwnfY/RTeG/q7NDPwz4EkWbFhRRPZOQuHYswWAc0EnxnJXg1q6
3/Wj3TnbLGGD2FCwTPBtCNX6YF9TBydTILfsqtpnEK57z+3cKD3H70W0FXXLk13fJYR4nASF2pW9
CKxdm+fTf3jKdz5AjkGyTe/XzfvE8A66rUxrOKSOsh+TgI7p1ikmaHMbPUl3g+yUI7fmlJr1jueA
KfHeAasltApH4whOzil8pglnyNkEjQG9j6ozLegFy+ZxSipW/KR+nxgeiWnBPMgYt7/ypMVW1owO
sXeFM+dCqUBabGuXYoR2mVVn5K4K/bB5H/vMMZ7Cnk78uiYk6bcM8ro2NL2gM36NiJvfT9yoRi9S
zGbDnS3qkXVbnhrluIXQkeV7Uzn0yd7og8o5+G1dM9zqzCgNHkRZs1nip07IYzNBsrLaYs2tbWym
3Q0LbAaOutrsvBSi4p6KiknusARSPPKyCvNdibs2u7VQVMsOMXTVgS2wQ6eNPzJowZI7AC/9dDON
wBxs7bpw1DWgTmCTIFkykk1d9IG5S5HtguwvXkZnzUEnBm4+FVEk9hMEQq5MiP72bMPbIC3++DRV
KHuWEUJ0RuKC39mRwcXByYM+2zsAdrX5JrYqrDK3EoIToRKhhH80ZQk1xtgs7XKCplFpmZln1GNo
3xu97ZxkQG2cVEQM0vLRouAeg3Dv+EuRanxWUPM9xkPQPEwBh6SNmcdWsaF1CwFnQxjJU46DLh7T
Q1aHh0D6kMpWwM1l/VxkYEU/wtjq7bexVX71J+/TQP5GbbhZbIfUBLRWjJHV7JnVYjkFbo/9ZhzV
1OyDkjU9NFeM5mQgxZU/5WAOJFso7SiW7nppNN1NBciOvXEKBgNqLciQ2JbdQ4Y7Fh2mR4V5sMll
VPw0ZBXdMGcchxvQDLJ4k0ApO3eLxGn8HQwdx/IqHz9LKx5/5TaYFa4re6jUFjmiGJrcgEzGoHgR
uflkDjRsN3gRgvMlmLRgI/sgKrd1GTrdq9UlubOZbGN6SrNhCHcgPqQuU5PznENbeThg/7N/gMyd
34m+7c0DtNuFubUdBf5FyB2fphFUiC8grAaFSSLK9r4dRR1d4b2fdG5Oc9IfLGi9k2uVhA65aXEM
TN4HgTw2uPKHKrnNhB92LgvrYnzBg1tb3xlhSYIdgAPme12arHHLLCyjDUXlj/mYQwO92xi0d6w9
N4e820DPFjM4OozVm4bZErw2bSrCaxb65W1sVs1D4xfyP1/E4CxBvK9HLyRZjffiuHzyp7Eytgme
s16D1oQscQctGO6KvPDrBzBdORDTFn0quqcumhQ0jEY+yBrCZjXLrb0t29rB6sfQVw2nqDG2bdng
MwbaI5AYDeG3TT8Uj1BUlmRvkNYONk6QTP81mEyw66Ls0dyFRSshrFWhKHpfMX98IIRaFYge/QyK
3WNjzFLayCBsjKyQL0PdtT96OaoKqsDM5wMCXhCF22RoA4+y1vqDeWgbtw9yS3o8APMopLOradpC
URq2EzZ2ILtNLdM0+Q/Bq063dmM6DdTQGZ4UOCuTaVYlCq3q0Euz6O8V47Y1F34rcwIbDrfTxOW0
aOx7M+iq/tlJQ/GBjQB2B/xsNNwMXdZAfk8Wyn8Aoz4Acd0UZvm2rbJRujJFFbYbCbPAR4uGQtK1
54l/3dKBBntUdpn5FeBt9puByjEgjLGpNJ5hd2DX2tSsa6hXCAhY78JUlS/1JJHKzUATYexjZEgd
RMgiaTbMyvx9EwZhA1K1MkpNumlKp+/cjBQcqQU/RKyFQlgE8Z+6p7zJsFmE7R84bNPszNS3Pwxh
m6NLjTZ96bCbvOFcXqR3kjWT+ajwlsSPahiKcpcRP6YQC0BV83HMWIWThFHTbo9S/I67SPF1hidp
W45Pojeq9lpWoDXcTeCAuOEpHX1k1lPLOQRJJcpH1voVeWM+9M+hBwOaL3DEjSbq1OVA8bAQDIBl
BgkoTrKwENQDaCdqn1iAt8WNEVkD3aOsoaiORl1PgCGqNGlC7GcWdp4NipGd6JiiYi7AKQp0dh0a
jOJ8M4aNyHemAwzb02RyVWJLzXu+QboH1gVpHfEr7+MU0M/ML0GxGpc4M7n9NOF/+gj+xQHi6FHj
5g2nyRZ8r2F1BQqC8k8oJwCJkrKuklceZ+UTaYPsd01aBPnCsmznoxtk+zYgMlTHEdj1/phCAqDp
tyj7sYvbQSFB4GxlHlbPLJap/4YH4Cl3Z1DGqIClT5LgCZVovn3VN53IXD/osDvXaTQ6Lqqxa3WF
9c/ATh5K48oKLSdwuSLNr7CIkJfdNHUdyW2hSIwyJjknIyDVxMO9FVSdKLGvMSP6RUARAWZUMhUv
ilWyxENrHAdXzEyCyjt/E1g4Tetks0AcAFhp47grgrC7DnxTAo6T2I+qqdYEBRZuMnpFBQ9aqOwR
XDZ4WoxIpxbJq5WW2eNlA9CuYmNcmYQCBes1U/h/zH3ZcuQ4suWvtNXzsC64geS122024BKMPUK7
9EKTlEqC+75+/ZzIrjujZIniTDyNWVlZKqQASAAOONz9nFNxs0NSr7PrmAsRjoQ2WQrcz73E5fNP
sR0vhOYb1Ow5UNANtDH90tI5uY6oAzozvzceSLSNQoRMHSEjsWvI0s+kkgQ7TAb/ymmexFkSkSZp
WsncIUUTugWYrM0OMcg1FMOWol9zF5rJvYzryEdHvcCdWlPIOqqxxXKlk1b0Am/hfTqsvp/wmZmY
QhhkVcKepaKfQO2QGxZotyZxoi1cy2aibFMAg+ErtAACl6PgAIbmUWM9pOU+lYlV6rx05AiuErh1
FmopZsZsimWIhGBMxrbAu8RUswYSHwgq1CyV50C8leZ1A3bp/NPS5b0W570BtR3ahJxpbZQ6dGyq
hZU1Nx0T+ysQ7Sr5OAROlnm1K8dJgvp2PU3b/Mqb8rQ8vG8KL891L7hX9f4g6vVag5LXpZAPU7Rw
6Z97iYkBKmEk+nJeBajIEbxVKCuxy0N1CRM91/rE+HRiqB4IYLABiln0yiHIqjMcFOp1pSbilCMW
V9G6kKWLcXcKiLCSglONgRcrvq5QFzj031dQ1FdUBG0udzxZ5gcf6+ggBHxJP29meKZ0sSNvO7kB
F7IjUmMUmCYWec6EEcUgCzY918EkQRkbA+6K8sidzIDWYhUDK9hrxnXqyeIUIwOSIr/PVFx2e6HK
TEOu89dcozVTkHdbIrifieRMgTFwu+S2CjDDfc6PI1egrClkbuA3m1DTjwVYcq7aKqawmEQuQbtT
EO6k8H9Nj9SgVav0JdDjzG43hcW0AR94jmPaAffckffBDURhMta13AnVxSzP3GRPTHkYjIhqscSd
jlPOlBC1lALNFoKyc/MwseQOpdiaNhLf8aqu2iaetwK+ax9mQ31RTYwsT8kXttWZc2gKKABYtynA
YIoZV6K1Ehc7ZbQzPXoJg3xd5w1u0EtlxnM9TYw7J1zI9YtxJ5WxNkBm6mnbEjemSoNEIIpLgrC5
zlWbAgwk2im+31/eCUUcJr2Q9slllNhhpi+J9sy8zBRS0HpFlDc+8p19ptxc0JpyUph9LrrjGDjx
sAet6sKpOlMWNUUXaNwreFA12BPTES6zbPZBdKw93akr5RC1ktsKxk2s8turLPNvKINQ5l6ZwVMg
0PKWTCGvOo9lgkDVBdOfWdpTpIEU4MAIg1CwBYG/hqlhozTqEm4qQzPMq02oZAu5kxkDnVLQ9gU8
BKgLCjb4tjQbOkj12vOF4eb7cZq5z0gT85cECahqCau5z6ssXosCbmImUuydZMdSj5ju993MvcRk
Iwj90lcCIPdtlFhpjOhSbqkQDFhofWaj/BstLWLPYtrDCc3Csl61OSFHaIGE9wOtOZJlWnSdKz2l
pEW1g1RXYufZOar8bgsJYqB+GJTXZV+nEIOGa1DbhbNjB61mKj2kBWWvTRbO9JkhmoILAkJGMPcq
vqMUPNvANRf6lkHsNQ5AxIwLf83kIImuggqKU1raqAG1MQXHmpN4cLYeCr0IkgOXUX+38DYzq3bK
xiqqqAqpewyVXnbCukMgz0TAQLEUZJ0W9quZAZuWhWtFrIvyhZaq7xK3rZWCjT0CizXKtYRBfr3K
LH5J2ny6aoxUUZJIwtU19rP4rFae6JRVpF65oCZXjTCridB7GCXfE6TdOAxguW+69P77Z58rB5zq
l0dem8YIoJIHRMyBqPS0JhYq1KLUQl7YXBQrMXGqFvcnzqQUBIX+iuZJgI2FIkKqqKaY6JQvvOrM
bixOtrFa8/Q6iTPPLi70cWBYUQ6oXtBtXyk9M5UolO7aJL5uu5lCKmgtlz7PiWAPEbawUY29VRkW
3b5RysBCCN6zvx/hmU1zSmjMjdJP2rDw7JRHmdNKIspK6mHpAJtpfYpLqNrAkMB/59njRTmV6OJ4
BJImWjh/58znMlGfVrYIIp1x6DFGTaBTpvLCO486LU0JwdBVObThgoc59xaX/j/14wmC10qotraL
GkLEQianiIen/pWtTywIHKey0SMlZkceVUFnrOlrxdOXAg2XVr7IAk9BCWJeRX4op5jf0hCsXqH1
fqRedIBWo7GwUc4Nz8QugCYjVKkwycCCxCfP0MR1kHlLvNVzrU9OdT0MjVq9bF9Qow/tXhZEs/D8
pUr9udYnATLDKDW1M2DTMXaxx0YN6jXkKPKFs3xu8CduPJgqytFDPtWWIjl1M6XlrtSGnRvW8XX7
L5lCDZRSHz2JRmA2DHRcFXgbbag/Ii/1/fbwtYmRKdCAg+M/rKPAs8W6ly2lit2kytZ1QD5qsV+S
VvjabSdTfAENkTwO+x7KbW1j5rRxBC5vojJyowykrBfaNdizEbQLXvXXc06MiTknSQfy8BTvVLS5
ZPWiEloorqILZ/rXpwTCSL9vFumgET1J0LpPjHWhN3d6mIR2QkH4hLS/SaS+X5ibufe4fP5pW/LH
MS196kNkVfJT0+8gbivm4ZIW6tx7TKwa9gByTp97tiJHr6CojhiIrJ5bWV5pSvCWB8pSCejcEpsY
eAe8XdhJ2KGwDIxHP9ajXV7p1ZrgomuLXPSvCwqRKbQgC73S6FLBsL2gDEy9KkN3UFPZ5AkhC0tr
btAmBh8LUD4XVUj9gWTsJKEsBJe16BmJRJdSD1k2v1AXJn+mpymWQFTURBVU0YNALVJ+L0Y6cH+T
hMhCr+PWQ/q7KwRcg/UOtTVXbQV0slX6mggWT0J0i9b+moIIxoNFZqp/VJulIv+ZFT1lGE6pP9RV
0guQsRD790QT87On98LN9y8w1/plKD/ZS07AxSLXhmELYWeYeJ/cksKwXLhCfx3lIFOAgkxTPhI5
Q+tSdItCicDOuwRVMICq1AJqMrQY5PvpsOA0zBjNFKKAo1BGKVNhwBflnjN4cuyIpKvcDuTyZuFD
fu/7MZvrZ7LHIJqvljGVwByZeNgA1p4wghnWqeSFIP/XJyTRJ7uMFHlG6yVo35f2QrcL4bepp+8f
fa5p6ffpjpG0B4MNmuY+3AYk7jlT03hhXOYanxhDDdHBoKxRs6OF96Rf9cW7HFz53NM9pE8qVLqh
aarckf7QFC65zh8hUyyCpJVQBzBUw9ZCWoMNUDLMEFwTqDPqrotWw1n9fdShiiJRCSgUu0k6zaKp
BqmwsdBW38/pjAlPmYRxvep7aoiG3RkFfJy6HgyUR43lw/fNz6z2KRoBVUmxnhYDKrHU2qZ9vMo6
bpZj6gRltGC4MwtnSimcJ0ZrpFKPVSmndiNCakCRnERqF5qfG6CJvQpdo2SCDKbXMlHN2n9qEeH5
fmxmDpwp/CDViyRHLplank5Q6AnHibSIImWOF4usJfpCN3PjM7FagExyASLy1JL5CtVjplGGjIpL
t6Ff19q/X4dALvP78lTgnaGW59J8i3q2beX7thfrt4r/U1McTU1sPxGs1PcsJVvKdM0tqok9RxLO
yrZsURdbtig8HDelHJtpJW3DcWk3mpn1KRxBapQkIQG60BIdWbpzrxUL0zHz8H+DHzSGkpMK45VV
D2rLTQ31McIRzrP1/aqaa39yJhcGuGupiCfXEaxpVA11gjoI7FAKNy4JxsysqCn0IBoh7Nj26KIY
ho0vexYsbhVy+SooCJkSCHOipn4SYoR8Wdyk8WCqo2ZqYrkvh9QpxCsNewo9yCKiltVlintvtGj/
mI3SwhTPjc/kCJY5hT6J12B8xH0Rvw+Kz+Ts9fvpnVuYE2vOiiJBzSTaLqF4lCNuwpcQOHNPPbEq
XU/bwcvQchXdJs1Lmx309Pz9Q880PUUBZLRug6ZC01ylQE8+aMZt2z9/3/bMgEyL8itFbEYRmDSr
6u8B22Z9fB1ekkyLxroAF3NUe8BSix/tCA7FeJ1ljqYMQKLzhbvtjLVOq8ZGPWyliGARjmW24Yqr
Sx8aBQGlePP96MyN/OXzTx561ghaRDS8gwgUEhXOfXbgWWV/3/jc0F8+/9R4a+iy0ZYVGqfcHMqn
Yvh5XcMTA9LFaFQ9HU5JIEd8w4cY4Gde+h/ftz43JhMTCgs17tQUY94mz3GQsF7NTUVfIIefa3xy
HIa09LU0xYDrQ6Yy2aDrUhs2cba03Ofan1ipT3DgokKdWrl2n+ublNQWUWrrqpGZFp1JpEzhd8CW
PIKas/h5zGzQ8dnXNT7xY8ec9yBXIfA04+YNUYgfgVpdCi+WcNozIzOtMtOC6CIJU8KUBKcSZVtD
GWYZLyWWZtb6lC43yUVdMlqMu1RsBc2R+o/vR2Wu3cvbfLIhQEmkRAvQbjFU5zoXT4q2hNuca/ry
+aem5RrJtihG0wkx9hy8opVcXLfKlYmB1m3atAA1welTHkok79TKaYylApq5iZzYp9G0g6KHl4mU
H5pYY0ns6MWS+vJc4xP7lBujQR1TQeGSbv0UqBdgb9KlSOXciE+MM1D1Tq0GGL8hJg9BSgJW8W7h
4J958Gn9WCOrIZx4PLjW3xpG4PbB3pOuK5xFHPD3pVJqgiZmIRqXabSKh4c42oyeZn+/xOeefOKR
VmFdAs2WwWW5XNBa1wNYqqMLK3FmyKc1Y7yt1VDW0TjEu90esHdJXTL5mbN5WiZW1wa4cxo0HcoP
YaoCrwWUp3ajF6L1/cDMBLimlWJdGvMG7AWYUoHsYxURNNxn8h6S5ogU10zNozeNLPGezs3CxGR9
yMIFmRgZNiWJZ3ppFzI90NqVEQ1LiSUDq+WLq+BUeLwd07zjeYK5KB1NRxFu2liq8Rzx1yEnjIOd
JbguyDWtG+tDXYmSMcJ67Yp1p2rMD4Fa6DRRWgiLzNzNp0S0lVx6cqWG1FK1Y6L3a7U7dSAhTl87
sXG/n/2ZCZnWiVEl0UIDfMxWFa5VkK/INxl4ZL5ve2ZlTQvEaI/qdENA29kgbHThIRcKgHTeYghk
kNqMoqsKu8m0OiwGojHuEnTT8lct09nFuEPcl5Olo2DGBKf1YEjywb3kVLWSFqhXYhzGoV3zkd4U
WXH//VDNbCDTirACFQi1KHDDTvy4P/ZeXJ+aflwocJib40unn45gWo4FjTgSSsBY5Y1VCKUa2cUg
6r0lGqH+4/tXmBuliWkjCZoL0sB1oHOGahX0NHTVwZcYSYTRwRNkp+/7mVtVk4NZg3CapqWybgcF
fYlGo1+FUtuaLXBBYgN8nkK8blvJ4kLkbcYGp/Vh4dhmmqL2ut1niQu9qHe9G5/8tFqNSncwInEp
IjM3SZNTO4LiAXBbmWaDTT4zAx1IZi1tMza0cFa/H7mZRfa3IjGorfQAf2k2OAjKjaIZyjrJ49C8
rvXLfH1aZQGo9zygH6hNtIEcVC/uG7eIDWOp5mRmgKaFYSDx6WKAh6kllLUZChSVzdIKwLfrjvBp
ORUlZQWGvFixJVpCCA4QzE0+CvzjusG5vNTnwYnLyJBCXbX1WJS7Dcn7EfFIOej5wjKdm9uJjWcE
nLMAi6p2Jo215eNfW60k9PH7x5+xuWmJlFRx3itJq9pDLK4G7ynIsm2gqRYZ5a0MxqYWBJXf9zT3
HhPrBlo7E6CwoNp+IwAb7BsVMLrkuhv9tChKVPO+goCJAnaPoDccPW3Sfo+bcbykEDqzB05rCxsk
HztIvih2FWprQpN3SRtXIsRvZWH89zv8x3v/n/5Hdvq3J1P967/w83uWD2Xg83ry47/usgT//dfl
O//7b37/xr9WH9nhNfmopn/023fQ7l/9Wq/1628/2CnSzMO5+SiHm4+qietf7eMJL3/5f/vLf3z8
auVuyD/++cd7BlnIS2vgZE3/+OtX6x///ENUcQ36j8/t//XLywv884+b/3n7j/3r+2v2t+98vFY1
vi7Kf1Iiyyj8kEVZQZHoH//oPv77N6osa1SDUjkoIi+OWpqVNf/nH5L0pwSMjaYbRAbd5i/hiCpr
/vqVSKgOpQJAVCmFxMsf//1sv83O/5mtf6RNcsqCtK7wNJfjb+qO6niIyVXPj6CkVRhFu9VaSDoY
kKaV73t53/kB+ClOngqKUhQotU63rdNdtEgI/svd/arfyXlCuFLVUpW123YAJdMmFm9Jlx1S/17k
ICBHtf5RrctXL84t6sP703pXy0ABZjdQJK3diz4viXWTjh8EhM9NDOqdIQfFwbGLoRWt6K5mZCv9
wnBnRrjENsrIhv7t0/z+NYafx0z6xdH2xcNPEx8abt9J6PN2GwXrnnyEKpzGF0RTFPB+hOmz2jtF
/p6KP7X+0L6L1OUAWncnMLgzoz8Yw6kzSlOLD8Jz8IafEqTNs9EdpZ0o7fa1sCmSWy26j0CmWyYO
KBZaD/Bz5G6QUN5kL8XPSBmsEEj/deZWbrpPX4CuDpniEKtwytXgoiTOyq3KBheONVoCU3cjC5hv
+7ZuBaZghhZYhI4Ce0PYgFW2FzG+C3fSYNaKnXmPqqGYAHVL8Z3UHXpItxVrT3ymYDOJ79N+kxBb
k++jYmQdQZjq0egDBKguQL8YrAQWIstVeyRgUvGdVraGePNSgW5kExVgATzmnBU3gmxqlYvSJGCK
6sxRKwIk/AFJVejjgF2MFfI5Go5FbGWeqVE3Lu/QISDcdSlaYkXN3HNCOAjFrksOSv1QpJtocGXV
FXMXSnOigivuqWiOur8RixVp13L7g2aDJQkX3zvJHFScRkPO1OGGAzlhhGYWsQSs93b+xq3mvgKj
Q3TDx72K+6ajMACHY8NSb6rOBGQ9t/vcrB8EZU8rlJkPllIejRLsT464ybglFr/I/1kA0TiKwAlr
X5V38t7IrA7NVEsZ1XtWhaiZQuoG7lNsisA+ATVSs7ww6XvmHfU3BWHFdIViDlbRtdC73W3w1Eu1
UxjiYwfuBuIfKm81VHcVIC0ocWVRVwBwBCIDTLuwDxpLzLZJ5JlD8EolJoIFYRWrFsaJ271mCSqk
QpisIXrpyto2TS35YcT/DBt8gYk1qOtgeGiGgMnRgdJNbTxUrVM4wPnb1Vq24018b7jSRnVA7OAQ
2wD7n0mUVfSWBgvZrV9uzVcWNvHWegjw8Fo3mq1wi9rOTbERXX6UD+pe3qSH/pBu0r14ShYuIL+Q
Al/1dnGuP7k/YV/KANKjt3TXPBSH8tTfZi/81l+pdngoD8nzcJva5V4/LCUHZ3u8nNCfepRACTx2
ID7Zikey8Tb0YVwXK36M9nSnH9UNwL876kqP+kG++37TEsmvGq2v3nLi5LVx14g98AVb+VhcmCwB
i2BVxcRH4xBs+jXdxHd9xnjLkodhI67BDmuPTuTCBDal02zwmVNa8rrapDvjXXbaXXmqj7kTbNNT
EIAxyIkraIHvwS3Vi6CBsMac+cjuMaVzQMjgS7YfmUJqBoRFgwmp5yKxuWRxYJdiJu2NnCHinZrd
GaQascRADlIMVgPIkS3alCG72RJzd8ics1atIDXWDGugZtWnfCetfALBjV3dnklpksLJ65VKXbHa
+Aej23rVDkgQTQatEht+DqkFctLqIRrwQ5+YY8PCjNGfNDM5Z8kqOZM9iVCyw/TX4qY4GNu7aiUn
jKdMFU0pM6N97SIk38aseSp9NpwGgXkOSq6CC2nLxl+jg+OYMZEZUEg3dStXVyj1RP2wgq0ktrQa
XDagmlwVyaYpPgzsvln+03iKqvcYGpDyg5T+9AkSIq4Obsd3ad9thedIMNXQEhUrXCV0k/tuQ1j5
Qd7CvbwOflYqA7FP+e6/jdD1ZW1ogbAoeetP5PwA7KafbfvoBTWufoLooilQF/9oYgY9Hy92Cb38
I69tLIjqp9aw8T04DHbg+m7xIBdnuKM4R2QTk2S41XbYRinrHukNGH3O8ZrfyU+NDfl3h8Mk433m
Ao8II6qtHyiIt6gTWf7ROGH0xQ7bowNOfb8wW6wVcJVg7w1YvZat2IlWqavuS3tkijk60rmDtKcJ
9gxW2NEhA3OSme9ap3eMI/nJT1vfCllpBhYminXoPjS1dfxU2MaxeaAxFh8TEZBkit3tceitNdtz
oA+4wSvma4MhD1dh8Vs4uTnLH4ejePBfqmhVG2cf/EzDQwU78O9SDq75OGOEmkP6Rj6MbXGTP5fP
WAQF/otsJVyVo1VWLsi9FBvLU7XLhKmm/5M4IEkK7uMtFQRHb9d6uqrv1NI3+RG8UCy7RzQOX0UD
9EJxxsQbMoDAxpHP5AQVCz29UXVHviFr4Vy+hgf1XDyJ5+Go78AE4SS2vJPswozMwULFgjWyO9B8
u9mN8KQ56u4ymILJTW/zUq8N/HXoFGZqpQ53or1m5uxZNHE7vaNOveL24BbOc2++97buDLvoBzhI
guf6NTjFB+8W+kKl2eOVfEZP0abw2aU1hYmbcYMzywLHBjhuXiN5VQdWCGqHwpJ6s+ps8U2sGchc
bGhKKnTbGhHLB8XGwU8KUxnhXjA63GDd9TiDoUsL8h0sL2Y4qdNuYW3Kj7Bk2RMxEB7d6tCGh6do
ikBX5jGjTnWb76kHarcV8DeJJayyHSwRarq7hNvIoLFop9rCwT8HwkP2ojn1rg1Y35hJYnU/QcOV
g8kBCx+lf+2qkh2CkCtkjgxH0m21MqMXxfZdSLs4IbwluhYfxUfZVex6rahMX8XVWnSaw7huDsWB
bpIHYTueunP7LqkotXbBO1KCNEll1QAqJkcqTKFl4XsIgp6zRJnvMyFjKV8VuuXH64CYZcMQcAyM
nR5tm4J1DXL0Z1V2y2o71idJhhC4WUgVq1WmxZY0nrzh0A/2uOpFu+s3+WN6G239bb2rok2WP0ji
c669GaDPEx61J5TkP0PrygVVoRcQbpKMVXf+8FMIWRra4X18jvv6DiRYb2CasmvfRHxSIpedEmiB
fR8yOKic9VS3hwE1payLGf8hPLV37cl4BOguMVFr8ZJJ1U4zHIqydiGSErwMJj5ixUfyoT9rN9KJ
nIYj1FpYA38vZt57/eo/1zft2X8qulPc1StCW1uClGafW1yETyjZDdjJ49r0ghc/XqmI+SIU3+QM
oMcsuFfKNY/WcWoFcKHKC4uaWd/qH/UPhYJVjAUlhG13zaE+Ks/0Fk5OMzwpAl1rNViIemktQqBp
wB4BSsDhNQiObbvy27UhuTEwhDfZj9DbtqlLQ5bf6g+kfYuqH4O4Fp6Sh/pJOROsuFaFVGoF721D
QQz0JjWWrDHoSnUw8Swxc27m7cMITV3U8OVMBK97D+8z9yyt7Xc5XGEU0O+N6gco+8AzqORW3tlJ
ZRbymt/ncWtn4DeqHxVL26udNUJnE9s2NlnVLAKQfd0kopN6W7k+FaKTy8dGWOFmVG7hPVcRozvF
jY7Fred4nPEHlZtNacWFmUASaTDzARl9Vudw9WyQF+Whido6lKMp7ZZETprYnWL37f2YYIUFJnnG
6YZX83aKZZy9d/8Hr5haotk8PQ3JMyU+4yD4G0xhWLeKow7wcS14mZ2/IjKovsDNBxIslnwkuGRU
K1W8GY2zWm+1ysQ+hzkNf7YDi07Srj6jbF3KXV6+yvI29nYQWTYU5uECqK4rfYO7nVjeB2Vq5kB0
Gp0b1WaMGtLcCnvTyyxV3Mrhto+RNUfpHmg6G5owJC159JD04CjrfwTeHY5NDQ5M7QjH4QF741mr
WQWrF7Zyc1CbQ3RW7OAmelWP+ZOcvcRPbc6yx+A2O8r33ugzsX4IE5atK6u/EV9O2JPs2szvA1S/
2HmBmxaPwW8DM3PTyAZ2QfVNKFYOlaUYrg6tj0xmSCpZg/jYhOnWF0VGEBsm6wGn3mq0o1MJZa/B
Hd787CzdomI2aSOT43rSpXfNLUdrNdMfxT25K04SDrPRHAcbt46em7hc9ufuXR6wTTAsuiKwwVQ/
BmZpNg4WZPSe2eouBN3Yo3anO9UpVs1wlXmWh2tCzaLb+gXsXAFxBGll5FtNuSvzbaCgEpIhdN1Y
UeWGbmIVb0rC4nsNp/O2uU3P8YcAPsI9Vrivswx+GGfZW/Az3PXPHIT5CqP3fBc9eocM6vAyykig
z+1C+2b8UTwa8Ml8E1SdcGwkyS00FoNHE8c3Z6VDbjDNOjElYv4PEGlBH8uL2m3ghR1AqgMjjexS
PTwLT9RU7jlYVHwWfUDIwGhMkRzCai+A88HblLguVdWD1FsqvBynE1qTt6ktFBYh3SovBUiMPovF
axPHdtck+1gZbFynDfGpK0sE1a8Ii+2D9zKrsp/1NOj1W5zs8NoG6c9s+jf/PwbGLjwn84Gx7ev4
GoHg7PX3aNrlS/+OjOnan7KoSkRXZJWoAOAj2PrvyJhC/1QMSZVRhYkwGH6Pa+BfkTFV/VNRJJWC
4FdC+Itcbo5/RcYU8uflc9UAdZtuUHzv/yUy9lWkF4GxqaJuSaW260AJ6SBfWlamUiDzz7w2Txcu
ZHPtTyLJRerxmpN2dBQPeCcTxKdeYnmShIjVp9H+Ikw118EksgcST5C15kHnZKPYbYtCDrayoSQL
gfCvQu6X4ZnE74axlRsg7DunhIqNSfSgN+MEysO0pzYQKR+dFiD20qSEff82l0vqF5fXaSK4rSO5
DoYBkaKiFM/ovcaOVPM1VfL+/H0Xl7v3V11MYg6JBIrLQc2Ik/Q4Hw1Pcf0WInx92R8LupSsnZmV
aTZ4EGslDD1vdNIh/hGA6xU8qFqDTfb7d7hELL56h0lcIZcTrUDpNAhpdb16Swrw6BaqJ2yJ3IQr
CajrjaH77cIKm5uTSUABudlBlqt6dMouAdfU0Iu7SsmeOiMXryhhwCqbEoRUFR08KqEHrTLgbCJM
k4u2rilZuZJUPc0WRm1uUi7B8U/RmG4sFOrHJHWAnWvetYzCrfRTo1piqJhrf2LrXuQBzZq2qZML
nn72dWiXF4KuXANeuIzSxNIFsFWGiJYhVhylmZvlNXfbqKQobM+WiBvnpnpi7l6ncTGSxsTp1aZG
WaWSObEAkbGhitKb75fuzI4yTf+qfdEK4hj2jthER1z801o3tUg+6rqsQQanOtD2dF1PE0MvA6Gn
AID1zqg19Zb3ggqVFFLcdYIfmlE8EtxJawTYc0EN7O+7nNlb/pYdDtqiCGuhXkVUBm0xFLVDEwLH
QoE7XCGrpuaBMfG61TxNFYeekIIeivdO3XpIjpRe1W/CviIv37/KVwVMWG1ToVLk40KDhFK9MuIc
RNwGBN+yHZLrYENsBMHnbkqrwbvvIFogrSpoktU7QVD1RUWBmaU45ebAGodyVhpCroUix9PXoYL6
I2lkIJG/0l6n+WRIfxqlIfud041Z77POy5WjdKFg/34Ev6QXuQzhZD8wdE9IfD9OVl1HmrECg1fd
0VcUvwyII4YlqKTuxZKoiquC+Sszh6jg5FUawyopWRN6urK0g88ty8nOoRqFpwmp1jiA8yOFA/2Q
DhEzuex9O4uD7JKlGutiIcw+N3GTPQQacViOfgN6VhTIMA01dQKjqZHA2891voCHndlqp9w2dVf5
UOXKE0dX4vRFUCVdwr259ZWFM2/mgJ1Si+ixTtuuFyPHAGtj+QxWo0FhshT6ybpNvfYDRN8QQpL7
Ql04Ame2xansKdgKDbkrQWobjJewA0mUUrtpQ48XpzxsOt9NkiJuN2Ns6O2tHJZC9/D9Kp2ZLnJZ
M58ORbEV67EcyxgSRn2ru3kNf9vJ0gJJOzEqEci6rptL95+6iRrqa2BriRwwpie3OhHaHyDAj342
fQfu8u/7ALbia79oykfiY1jGIpGVVcNl8MZ3acNFVwkioXEgWhdS2xOBRt1D+lPR9oKYNI0lAJJE
IXveo5hKJEZYW4Y8eq05FvCwzhWonjPbK5UanIh9J4k1Eh86j9eaR7rQKsDzCVGeuOPjWlKbdtzz
3FCV5zQQlNISPK/IHrU8EsCr1ldJVLykvZAUr2meRUNpd4k3GCj9l2gGNkEfehAmp7qBOHiqSckP
z/AQBy0rv8vOvd+V1K2NLNBuaSRQ3Ou9ODBWI81U8SwpVTBu1Gb8X9x9yZKkOpfmE1EGQoDYgruH
TzGPGRssMyMShASSGCSkp+8vusqsrcusFr3t3b12/z8jwx2kc76xtbuca7LPSot3vOJOpT+4Vmj5
Hj0ZG0UUhRc/k++ss++F8qZ5CigJZORxbTaF8EphreuW3aKTedhvHZJ3//TCJOw51VtbXppuUOQL
tqJ2vi1GbfwtlNIuQdNCiWR7MMXKbrexHeflGZbOjVUN/pbkd29n5nadk37sKkl5UkyVM8xPoOtz
wQGZzXC0TR33VTv1FnbzgNhvHe9lp4FDbHqlgAZHYZT4M9CmjV+tGGL2uy+7jIFLzZLtaxmzmP2R
C5gvWU+OToCOEAuWg1FnuK/A0qCwXf30I1ibfBRIVJQSsRZqACSnZ/6dyEbvg4ym0VcGJfUfUb5x
fVYUvnugbRi5cQtCtUCT5xwtGAvwHNaE6TeSwWYA9+hAWF4nllF0BgyJ1bepSxH9jiKKyb4ENUsA
wHPZIvV0h+aakcbVbFtmdwuKKaABtwhFBwQEn4Y427SM2yPrSCFuN9kUAxi3fsYftlFeAHvR+cIN
qKlB2uJPofmqvkqyTskBRlDWv45xqdOvZsS5e86dkGqtvMOjeDtEpdoukUXeCfSQCSoUDtPGOgHs
uZgceaDr1KnbzSYjeUV2fJ4/RyPRIN0YR1aH36GEas5QmtJOQ3NfDm2BlOREL0dazILVATyKOyBK
lIfnJWJJPFSI6kftddVMqI079Lxt1FZlzdQ3NxpW0onWg5pLsC6UtkiUd02WxrQKNDLrd8lbXYh6
XKIgQCIM8xwvFeFmwQeHsoeOB/zpmwm40ZQGUUklikIOHvHTzqILFRzo54g+3uKtiY1dzgW3mBp0
HlCA0JZmch/xnOmxjuhsyne8kj1/EBA6izN0cWJDhTMvuuE0oXwXFPqwUMqeZz16f5e2Fo5eRpWd
v/N0Kpt/lMB1DRVNzjD+4+l2nIBPWAnTKIkSrON/EBIW909QrnRjXnHjhdqvkxBMVeXsEkR8jUpw
KBYiynkV68Ks6D/o0PBw2gpi8j8chdjNa4ESERTlxZAB11JStHxUmch0+eEQmr/toJpYze3amijc
4BUp+r7almWxd5kpuL6IySX6JnSxIzvVySI+Udwly55xykZQuamPurNJMo7qgXEV/d2iu5C85NGC
baDPGytXCDPGssMhSUddR/Hiur0q8ixchyWe6AOiXqEUx37Yr4j5nIUy43FRZXLuoMet4oYrWo9o
ask+ig1dxXuGuqhpN5iWjffeomcDOcAp7Ftxx8rhweVdW+4mLYnY20HhnuWu8fnRlLGcjg5pXN0B
3Smbe2XW92wAgCgTALUixcuCfNG1mW85wnfMCfXlBr+hp0iBQfXM2kOhWFHsnOnzEvzYPy3WwhBQ
xZBGAdaE+ZBqXusY2GyJ1pXkpPOSvuV2Y3+KaWVglBK+ZraajezsDapFAv92KRlA/S58oHKAjRka
UaCdM2DzBt228U3WUsaOXT78AOK5TAewk1Qk7C52CCx6zUCn+IvKI8OuVnCGxgLJpg1VGktYmusi
5xRv7OyD3sWNn4EXD2iyUWBBfG7SuY4QrDqUFzfMeF4ufvMyhUIE+toA2iIhzr2ULUJe2V2v4o7I
Y3C417qbES6OCHWRTbIWL1ObchBvSRLPX1G5DumbIyUH9WhUt+AJQNHM58jRVFNblS0MXD5PQjgS
P2/l99hOsCVVFHW6QFEK15rxRW5dQ865j7vfnfREuX1f8tQeEP05AP9G0ILrTs6WqOFI+UjCaUjn
KfrwZVy4y9b7VO/XVmfFb643tl2KNo6W27VkKDpvts0vdWhVh2fd6Qw3tC6a5o2hsDoB0UchOFgj
TqdrEjbJdpGbQlfnSIVu0L2A1LjmBuK9nuxLNjbs12gYbsIqn+mc7GUOBOoIpY2G4IaYyIBV6HAY
9/fKoZt47zVJUEuKWDKENTbZom7VENuPkpRGXKY5hQK2GouGqrodO+iQgQhstlZZNLt5hy2w1U/S
GxPeUSnj012jaCM+pMJ5eWVLacWDp6UsDtgig73rA0WETIeQiBYc6pZDr/DTLrLuxsSr7Yy8mWWG
RCDJRlNFfTv2p9TDg3AhNjdQ7BRFFO1kMwVoekKcx29TuRAf1806oOkUF1RornJcQv4qFy0gjehz
JONwG1v22SaEqociGUhXDxJtvzfWrUWym9asBecvMuO+BWrGhp0VsZePqIV25X2WTojjUG3wqnYo
nBr/8Vyo6WlOjC3vUWbSQ7ekeNccB+xebVetgszmdUUfD/leR1bkb0sS1ulim/En9DqjnusXtsZG
X12JXANZE41TKK38MI/rmTEUPv7NcD0nuAqG7YfLFxO16Lkapf0Iy8qzAZVcDllFFafteooUUmzO
iPi3tqIbI/HBCh+e5nQd/KGdPLgpGXSb6Yqvgq2Yx9u53MlkyrNqytPGfeWrYfg5Bi2+7oIinSbg
Tl660L5Ea68Umr9TNn79nCOx/8J52+U3s+hsuG+LpUnvSi2HpKsjlI7MtUcMaA8R/yIAE7U4ROgd
RFEQcZFtySicvnzoHwuBhIddUGoo9ipCb8CfKFZEPooBj++3sxx48j6jfVHcNPHKyqMfyvbWzdCV
vq427XPoFpJJTxe4e+HyQ+nO9BIIzdSuXVNwgasj6MrZxavN+7O1OvI7dE6F7SkL7eDegg2mvaSb
bRq3Y2wBhdzJ1Ntz03NSfGiHDOwdgnaNroswYBqcSzWAzUVBUXLqUAYtD5YnuJERua+n92LzLj60
eozAbXap5/ue2SVAhx6h095scT49NxrP9W3hFQcHXQw9WtQGRyS461FjIzILkehGkspB2WEZPAvX
TmQDvWBFGtq9xCa/G5uSmCcacEWiowB5MS9x28/Tk/JaAtoaS6k+LU4f/b6gIKx7neHuXV51ZIn7
0MYxciEzivnwp/18xSeETUbufmyNcO8Coc//IAuEgbzP4i4cOT7lBvDo1my3YRoX/2lmErZDZoPK
LlwnBYQ9jQnbT520kKcpIjkUUx4TN6RXczwsl2zGj74J66KWfRSmDJdujL65U0KbQt/nfUT1pY8j
dKjB4WJKuhsaBb5eTh75XDoL0ifgG93P86DWbn1pUTY0HVedQMaSBkApHYRVdCV3tsSoD7YWFQLr
zYA7ai0PcJUPRc3MJOLnok2iGbSuGwrIUDVj2WeB0JpwNXhi0y8tqUH9WlxuDv1aXYKhbdvb1MhN
IthhExyBSICLn11bpvIxbI4On4NgiKCJDU/wLrIBdUuXbprG6KhZOS/VFAWenhE4tjbvBW7kpd+j
yYBuf5wVjJ/zsoed0aWzc8cWFyH406Aze8SKMPi/mA82eZeOEhtJ2mWTuNcJrDIHaZdt2E+8EVPd
p1sMrRFGg+ZfxIuVXlaAStkNQqPD9Ne5QIcjZwtq4HC6UkRUK+3i/IvNBjVAFQwxcsK4LpptuNEg
DeJqQ8tJdlHxWoyvJA0MfYuIS8ONFNC38bHGdpJ4j/DuHsjPzPlvUiPauI5xN25zVKmWReY4Ou5w
aHdwQLm9UtmQ39GCZVxVayrBqZaJhNkBKxWn/pbQSYw7H8kMAumsxAuNDHI9f4q8E/qIeqEsmSo5
4K2xoF8t9984UDROblpgT9IVNVzI2kbZlry5DLYV4N7NWOzHIcviCgJ02T42PeqE3W7b+tJfc7S8
odLKjLE8+Skat2uSx+DphyIO250ieZ9e+ZJF5Q6F4CbD5D3K/LHXadvU21yWIJJR2kkrZeDA2ekO
dbk30eJJwNpYBFI3G/zBZ45qpxXLHhy3rOrn2E+PGdgGqAx10P6mWScyScgIVxk/D2Vo83NE1GI/
Nzl28L/R1ZfPvovD8rskOO1OrGBpcl37otx2oom520VshOzGuhAshbxrhFq5WTLIPNBs2Pf/ugWr
9C1ReUJvANGN7aOWcbP+YiXXsJ820/jFcaya88ZR8XWYKSLA8x1OHRjK6zCMtgxVA98f5D9NIhz0
g+1qpwO1hKIZlk6Ww2GIuEH3N3CbIa+a9F0ez5ADMFDrlOcqwcsXJgzCcakihVJJ1+tTqgUoNzjY
fnojPbHrgNoshcqtuksMZIuJsqz7SHqeoLcBttgR1YnIfmLdvbLpMO2wmq3QAOWE2+ZCx3mODrJD
g+q5nSa7vHOHxKmuhtGIR2jmc8Qv5Ii+GK2TXSykaP/GNho1FAHUbYzfxhHwO4pnIm3Gj7IzaYEi
XxUwM2fWRgytaRjiGaQZPGfXLUqHZYJuxrASau5SIy19czyaJGw7hS3vhjaOFT9gqEWHJMN+2yy/
0BkZjWfYrufuZeKk4/c+L1pynKJEO/gEMKL8TmzX2JOmKTrSqgxnbXfTTCCNAAnb1OqHaDGUv5aa
+/XCEkYjyIhktkA7hpMIqZl1Zvv5c8gNw81pMhQ7ldjiohrPzIRw0KnXKC7sEsv17cRjZNAxdLgl
13Ke2HQpUM2XoZUBm96t8qNmv5JhE2UN9592MMoFmovdSGQkI+zyIksPbZEZvkuBuBrIipIULyb+
AgBcKYf2YfRB+V8hXvEQjhkpmme+JsvoatT+ZslN03CPB5kA7LtBFHnDfpdlK+YLMUZCahNyq2yo
dNt7f+w7mE02dK96S5+RAhVj/ewkQlofV8yKTbWQqWnvLfpR9T41BuoasPNsQ9K/7BIIR9iwpN0+
A6zeHlHEAl2YarZFXlIEs9rbIHTSP6CrJV6OGKNpcqNnn2SVLuNmueV4I8gjvOwkvk8nzsUhnSVP
b5t2jNEjZ/oGotQing2kKyIrLzP1hPWVQy2LuPWZxn9oSiW3y+ZMRvlOLqgD3W6iorAYcqMu6VCX
qBIRN1CGTX284ctsAiHfwBmYhuSjZ7jLWhAV4q3n6GJ9WKOV1AzgE9T7axJesVNsEPmmaAm4a6Ei
0H8gN5eAiLC5JvFX6zAd1xlpyuQl62Vj/iK9Nc+e2tWV9tA2dMXEXWyKtfWajw7St6xrZkRZi2ws
pn2u4rwBSLNiqAb+tKEys5j1j8RwnOKpapK0kNk5k3TMf/EOl+0vNHws/bjH27aiMT7A/fHSY3SB
zQJR3C7I3arnkiDStyB0PtBuWNOyoo1soieaJWP+G2AY3rwdoOEheinLHAgZ6m0TDgRlDAjQnM/Z
MOT6F7KooDhALFI7Eo4eS7NJecFf3k8QNiNFNCtepNyKdXzFsexaWEfwpZODztrMomivF+O+Bzlh
bjjvB+Xqwm/DWrCjQGYmvv8RHSIttL7rUG5pWjdLgrMFvnZ83vfobpraNwzD/QDvOxMK0F+fwhPi
syREL8Kb0f74ddLmc0B8bYCLmWX6VwOsJDog5AriHWRoQm0Gu58ML7nsS3GO8B1sH4hUCxhqfauW
PwhtH6HXRijpgFrMTk5l+MatyoWpe5JsCvqtdCxwI2ZsyDPQVoS2EgANVua/Py2v9m1lgQHyibvO
n/DcOvGOZVYOTwCfsvZRBHRvTjUaZZn8azK7mmtM29C8csIUDApkChqJ6dhZHmVJCypq5DaGAqd7
0Yn4FTFmC2srgI45POBpVyCQIelRnNUDFjJkuuSjgiSmBjkpywHhunncfyDqoxvf4BOThJ+GTqA5
N/eI7odgGhjqsk+3rMVPyL1Zsqc8VQQxiLIgK3ldYus0WoJUYM1UDTPgMRTdWpNPCDsat2ZpbhqZ
9+xgGoZ35Bm51C0d4W30gwPd1C5ihV920Dolp1RuYto+kUafRhC247tuDoVU47ZfcbgPYufW1TUt
+ulHB+/G3IiurANZJX63tAemAJ3avMDdeGNM3kPerPEpxTsRbQk0sTmnYUjOS9GbEZ4SYYtrgEyG
mVNG6aofmnGimcHxBF0GYM7ClMMtju1texpZ6aHLox59PN2WoS4Kzcarvee4EtwTFLC6Uecwoyf0
/X8zCv9lN3z4T0nFf/M1/rd//f/N5vgjsvqf1VzX32r+vxyOP//z/3I4xsV/oKs5h4wrozkrwOT8
l8Exjv8D6i70IcVoJPtPrdb/MThmMaJUSkSIJwQ0Cni8/5JxwS+J1GIUi6cFi7MEF+n/i4wLzaz/
A8kZ/ze2FdECo5vWSJ5MGMca49T2koOG1Kg/Tsxni5Xxzi6k/ys6+N2AZq23qHGGoaIfg7GngHVh
qxPUFPkax8v2yWFmhjaAjOq7R10R/AFMCegWR9KdthCyXYQ+3ROH5RDL1DJkLxqu5Necc0QtCVRe
WtiqDAGhMWBarSe0Y9xtZCreYz25cwyjPYxY0t796M2OMw3uLUcfdVeXulynCsWgUDpPrH0BIpRf
J56ve4iT4B6Lp0b8bczYHuIVm+yxTRz5FxVpnoI08vHtOrUR+sgH9hQ2yOdqhVCYtzz0i9u12sxv
1Hew3mWrps84ktLkRokCpIzmoBW1hDYTlP/PESbG+dozkz6mTSn0nvU0PubDVl7Rf87ePXMbIEyW
Y5NwUCI85H2yPmM04W9ma8wndcJdZGlm+D5NcVnTArQzrNrueUxR3Fqv3MBZ0wwuKqvAwE7ZSOXo
6rXEIO8ldMCIVvUnFfiV9w51kkD54hKmy2HOD5mBxUAJ6+8tS4anAhE6N2UGJyIpR3UXrWUC3NAg
ziigNMNBiKuTD75N5EmBcnhLxwminzJKcRttVr8GFm3fcprVpaMxemY1gTakS/R5cAMkqEIgIH5u
4rlOsh94q5FtWxvgkk8SJM6V4q49TkM31QCf6e2oNHwT/bI8ltKoHZMDIBxdBLjT2/HKhzWBa2ig
wFD5OpZP00zU3UI7Xw854nrqfIgNulkcHrFqYeikxya53cxuZSPyl9PhrGX5U8cthytSLszBSCr3
JkrJQ7vNs4akADtGJXIYH1Yn6E3ebBTOIN8+qJXwz3Slyx0GSHtnMwMgNJr77iRM1OzLsccNw7Yl
eSM43r/w5RBYGH1P9x7R+ShVM3lzbBIl98DoNJB6Iub+kALsfKCKu0s2lEU950P3F5QPFPNO8eZa
FGt77Ap49X9egU+c+tgZcznsiqjEijeT9u4HS935EhEgrVzRvkjyDp6FYVpRR2+yDlUAW/QvzpPk
2wSPOaEo+7XKSkQvlIOkqHaXYR8SpA2XlKsOHAzvLzLn5lx6NpwoAAJWU+QttUgY9VvtIE6omjTT
Ox+4+/TA9j6QZmb3IS3KL1jsomeseeZltV1/NRilXzHq2DcXRfwsnAzfHV9ZfOyDc/s0/bn6FPAL
T6L00rOEPkXI9vnNFIowayw5806ii/gg8a2dnSj6o8hkch965MlBhiHvlqXjF4cI7+Im713rqoCm
gle05Q1HgJ72iGIKtCbbDMW8NT7BzldJiWSTSiXQlvPFFbcA392tj0lap2Tu7wuf9aeiXIDD2cmD
aoJE7zeQBZRuZ4ItD/1GyGFZ8w4sccvmo0ed2YPrBITwghlo1X1zUyDZ/hUz6rSfiiUG8mvgW2o2
LvfxxJC6APIDBLnI70k6wknbsv5DqKH7RQR8bHPvBjDWg5RXq1FH3fsEmPfQJxcIIkE7C4bBFdUp
xzwr5nvWMH+XkFXX6IFoLwTgONxBjcmvgfTu228YcZ+bkRSndEjDy6zE8ACkCKYaG9rbEE8FbCRu
i2qLQ7QaR71+orYyvSt0bmDhiYvtoWQRwHDsZnUSw7GwpOg7X8mEA69JJw/JDyIlAkb6ZL5ZEJDA
MXSQ8YAMrS5U6crLUxzY9AThwrgrYg/bdaHlVdMkfR/JbM+zBuSqLOffnTP2Yda+fxUoSZBVj+mn
4gB9oyc7JMlngF0fxvVsGhu/l2seH+Ws8r4uM7TAdr6Ek1A7k3yWWzcIVJePkLzioLtfhoAnXo9G
fw9zxA9io+sdZX5ZbgAf5Rfw28sV7CQMRJvsp0cE0UwwFW7Jsw4tGPBkQXFn5t29Ji19bzYGJXy6
0fFFIesB6HszbEc/oT0nE6Os1RbgjkRZtwb21obrOMry0UYUDvUCb8ms2g+CpoHnQq5gFzfa30fF
NBwJQo4/tx7bbQX+pb0FXZH9XRSDe42gd56A0b3FepChvEniWNJ26v9q3bnTGC2wFjWAKrbGIzI8
kqwarHdHAJLla5I0yykBfhzvE8jKX8BNsidkuYjjusLJFRlfXtHbFB+mRcR3OhftTaJWZHuikxwM
tyhUeVHowr3hhet27Wz7L9NuPx5uxt8TSsq9NZN5ZoEW38grAUwGkix6HZoenj/QrL9ll0OmqMW8
y0CKX4Mk9la1PDvMjtCz7QCBVgJKodvWgq2qekCHNw5X+S8Uhcl9E3xHKsgf4j+mY7avcMpy+FVE
5u/HgZA7rJ4w3YEoFXdeUXpAR3pyTFuU8+Rw1IuiQPKIzui+x753dOgBfUiWSH6DU0UAc8vRb1gV
BtshhF2w3o8ZOtd+kGlacQBHL0C27bmMV33bzbk95bPpHpE0GZ8ZaKzTQNvuYSKGPOdU4XfBD6o1
AlYMDGhU3eDqRlIAtHHPwAaw8gPk5jD0ReGdZIl9n/ESP6WuwFMLtlcB7YGm87GlXQZggLMOEXGG
gEpX02+Od+Rm6sG0osYOYWsJ95NGphDoy7qfprSHZwk0YdRF5q4bbXPqo269CtGYS8Ki8d7YvBS7
Mt7SO1a2aa2zxZqqFJj9DVPDlZKtOSMOMPxW4C9PcoWHTuQq/UzTlhzAmLsPkPvZw9AN02loG3/e
tONgiTapYYfJLVpTyBSt55WcBAxjMnzJrd+1l1AtWvW18QW8Qhb3bh8VpA7d2tZJR6O3duiLv51J
hIKdJWWIGurHaxH5ZB9tRTilo1iz3Yq1G0EVxs3vHWXR1aBf+thBZKJ/+k5GlO9RkNbtBH+OYnl8
aRD9f4OI1+jYRkBYQfFmfxHki7kvw7X6YLZpuDA2xBfcbP0vvhD/gjwFDCqzNfBOtb69lbJojkgQ
8rtom5Hwkdj2PAHtTXFtBdCE5VYWlyDGbp/TpAEiqTy7C2MvrvGST6DaRPuCdnV7WuIOxtDG+5PD
uPCOu2xENlu2gvlyAt6dtImarTbFYipmIi2A+24LcAIGRX2KR/0VE1P/NpRSHMAqlzgb2tw9oBp8
2k2RJrUjLOL7HJn4acWR/r6D/HIBbe4BEIEeAJ0g5s8OrWs72bfxNYMzwFVqWJtd223NfZ6r7n0e
lH8HHrm9oBwwfckY5SeIzJoS4RI876BdTX83zIrjRud3w9w+aLjlOL6wne7DnNYLUckLiwWOWw3Z
EaJVfvNuHkBlM8wXS5t1h2mk+hoiiOBhy0ztcZY/hjtIWs6OpIrVCAAd/4J+sY/FxuQryu6R7E8o
u40R20ArEURzVW3M7tN4JbvJNtsfuUX8jUPJiq1CzXatEPURPcZR1t8uS4aeYszI25X2GWYaEwqw
vjbiEHQQsxY3tBCY9UY78QNvk3jfogNtD5YVUMgCVPNW5d4+qDRprtpanKfZGu8kJD/7JmVLAcG1
gyZn6ux2Rg0E+CDgrAdPN7guKUUmBHTYaeWQalEPbp2L2kUp/tHL7BGwH0a0zmEQAznbQ1gh2r3T
rXloihYe6LGzD30fJ3cKH56ClAA/EwaeMamHNPVvNhPFhW80uoLHCF8jwPtd3ssW3WG9gqmvlXvp
B/IIZZD4TSAie0bdDUoLU5RDoU1iWVoMxVAI7DuRJI9UbbhwkS9aj2ogx7VPmzfEsAODCijxe80X
4U7FmiS3W+nDhx+L4XeYI1zzKmR9rQOaywGDKFPx3uJhKtfsdygXdwSDFD0iBG/7ygrW3+NSW7+Y
Y3Y/tb26MjnHNyxa2jPi7JCf0gwNMnybzH461egT9pXlxSalqRIipwesXsVdhOAOmNIbtPkOmLVv
YA9f0HZUbKjsslmGLa/Y/rq5yf6VqMd7hI5LvSxL777WxLd1WkbtVUdsq6HNSn7nGu9xNvjy3YMK
u51/tqkKUFdT9xRJvA0dwn2MNlyAzYts3T7P2uEBTOR8GNuie7Wtah9ZUkA3yFZ1l/St+E2ziJ7B
A9J7u+hxJzcidkwV4RGqP/N3bSl9ixPffUKDGn1legKelq+YDFXCsNaW+VS1hsBHIzxEUAKHOaYs
42CExejtEj5OQISQN5J7xA2Bz4jhkfWGXlxXLA8m03iA8dmg6zCJkt9pnPQ1qIT2r+7a2NV2JpCH
DSy6xfxo77oogwouoRC+rDnBf4+BPu6yWFAM1IT8NetSAGhOKC7GgsTnfGxh3IQG4gY6GfuC0ynF
8tDNNW+NvFL0GZk6UyP7R5XuvgIqr/JdjKd8qrJcMTgHJ/lW5Frd+aUc7xtFit2c9IsHa4GJactD
/g1ScKlZiLdm5xv83xEPV2zVAibgHkp5cNtxMTeXpkj8hnwWFV9JyPAhl7iQNBQ3teScFdi8hgWh
l5jnrMFf8hYr1yzxU3R8dBCNHUCo9vccS+yD6rJmBdO3oj95iiO9x6c17WWx8Ee1DdECYQa2ZRVH
xT9PV0wmUJ+cIfkgZ086dSJtynY/DCzesoj8WaZ0+dDQvuyNyPKnhq39rgACmu6yMCuwv9TeQ9Nk
jiU0J+cAwfwtBKgw03IfUlpRn9DpsIgNur41UpjBthgyDBXSP07YuKjWMS/hi50idLUsw3DOAKL+
62i7FHfWNNFUkWI44odUkSHsqEhSyf40xCt+xSKfxacXoK6xFoX2MBGc71GXSSCh/RruC6GNOMXb
zG5R6eHAl47RADuJTMlTQGLhBUeWvKaMEVbj2ItO2+IHD6/HDB0K3eL1UPISKRyQ/747H4XnONMd
Frgif42FcWeHOskJIx3FwCxW034aaFf+xVga/nC6LrhJsLFhQY9+LgTdnbiJ4g/osAAez95PNWt0
+gbtxfzExGYEdvsuh6c6RAlUlRBM1vniO1f1UgdY6JfUIuVqy8S/PvP44JSa9btNk/m7j0b61Yl+
gJySZOJrbZUHwB7gbYaO8Tmon1ipfhTAMxCNpy9j3hV/vc+j26wYIRG0U47jyBdB/m1wml5QJd0d
9LS49y4ofHkmlzd9v663Ftfo9/8i78yS48bSLL2VtH5HGC4ugAuYdfUD4LM7SeeggXyBURKFeZ6x
iN5Hr6M21p8rI6MYbEns6re2MguLzLQUJZdjuP9wzndyNw56X446Cj7XtAh+i3O0bcyokf/Slyds
IoMCO7gfwZJ7tLMop0JMQ0zAZXeY6m5YWSzF71Cmut+ULehwjKiKTrYRDYzCq4sYcoGx67ZRdzIK
w/mkCVF9S2Ybja1m5/09ku2RfpAxmj/kdd17AWLceINsdAAFrOrlS8pczd5UczF86GvE0wxpcFSs
A2WJj12vshHEgKy/9VHO26APR7aysxMyn1CDJQ88H8W0LRUliBcFurvL6XQ+o6yY7nJbx72clUzF
PKOt9FvNatt1OnRUTUkbovoyYRR/rms9OLpoWWeQSXLE1aHnLrt1mdtemxml5Y+xqZ9kMdk5z0wu
vlcs3z+ZSxeyTAlTDcVDHKAeVVPo8BNVfTUiUjvLvo0Fry9avm8MteYzyrCx3mgitTm1g9xKPF2k
1VPQMlJh8RjrR+KQnK1doo7yTKxHBotf1hMoisunZGJ92kL2/xAGeNlRoKijJVJmSDWpxkQsInaI
anu5nrUxPdmyNZ+QOTA4Xfph+tQYJug1aTr6OSum6KZoNPpW2iqSPmvk1mBeZILCryAuZCQQWzsY
oWD1aTpTcTIFEiTy0CdWZmP7LTBGbVujpcZkvoQG4//GWgu09B9KtkG+KinRg6VKnwd2ADvTtcXJ
zgUggbkb+gd0H/bWGJroummr+kyJnrV+WMnJZxWw3FbCHG4zrTQ2cVTWvIqNniRY8hCjVd522p2V
lcthSnK0mQrzvj2pi5x4TIONyd5hlYPdh2iTKteL26V6aDWrhJmhYfTwMlVZDfLHQa6dbqn8rDPy
ByaiDmCx2vmeFZr23VKxfqNNbgqsKyhDcDd69y1PmZXS8Mer2J6CJy015dZli3OsQs3eOpM1n5pg
lHsOTI47x1nUszNF1Tnv7MAz8l77NlYx3bbeR3BzEN7vL961e9FL+XmJtfolLYPoUTJ12YVhAgjT
iL/abj7vTVMtn+umQEZfucCZGtZVtt+m6XzVLWNwh+PRfhobTSZrhcDzMDTW8KWAiL8aCjGsEPdX
Ps1HxvDE7TLNMxgErDsQBt9Tt7J27cgSm9rbeEolO0A/GZz6AZWH+82KKhWy0w70OyZpOSLVEXFA
XPUMS1Ggp6cctaQfWipbVwXYiIse3ivy6guS5x0aImgITn5AGUHbM+40FFUGm0leGIbtbkNJUrl9
+dtKREUxMKGqM1Fx8nNeosacc6jjRGDLT+voTUPpfBZTp72Yy6I9l0DR94HBydzxciq52+xgm8vc
pEtGh3hqkTahhGgm+7EZ+DM8Z0D/00bpCEcpqZwroYL2iyZKpm+F08pVwngNfUYznXrhRHsEtEa6
daMwGf2oSK113i8RLXlmkUpsdqOOUJqBr5fIuN4hSlAHOS5tjEq6c44axpHWC/Sw21SmkX1OlN2c
Q72HAZJHQXaFxBMnEOEfp7m2tX05JdM+LIAM9YlRTBcNVvcN6XDsZ00IJoLJBO47WyOSiGEQEgtp
us4BFYl2x2eodgF95MGx2fjOC5LFwuo6dLPIb0VXDWvb0LpzGlQaVVlY7IqmYFZohRozvmi85cU6
rhn2ZPsxNOUmb8Ag9rpRH1pHl1eZMJJPRosgkzq0c3cCRbuPZdh9qGKj+KAWustwZibDUT08I5gQ
m4BCYpfkuFW8vqf0Y++f7UzpBpthKvTPs7Uka7Y17ZpNBCYky87ikxvO/VoixPLMPqmZrpLBnIoL
NEuZ7X2OT+raporzKVK571BiXyHhaHduhmK6VAohi0I8w1fN2RoHMPISyYKxw0uyDZCAH+rRsG8y
Msd3i9ZpV4zw2AXlchZ+qwjskvbUPNRmIbk1LCek3M6t6JAlCmxmDIkPl528L0U/CH/R2MauULcV
z5zz+YCSxsmtVQBI9lsemsDa7aSPj61rWaupLjDIzaky98nMAgtjgwXOi7aRDX0XpjdlqcQuRE17
tO0ITRNSfq26Hbkz78w+DpSP26XMtimdZrINZk1+SQjRuKmXKvmct5acvGUKbDQcOvrJKVD2zkob
uYDPWvqP8azBwnNm+2GmymHdWrTmXSDNetpwEKbByomn7rOSTit8ZbWNvjajMvkgx8Q5MMrp3JVK
Vbyf2zKDeZTqGpQSRtBfqe6WBdlpF6BALguS9JCDBs/WZHMJ0PPoE/yZkVPemK0BWsygbiPXhKWi
0DFfl7IBkKDNceCs0AAYmEyiitDLMMpCtE7sxbNVF8wDjDmUEeIUMjueVuga0VvpRpkxI9Cr+esU
ERHjG3UlmdKjSBo8fseBqhthG7hF1gzbMkvd8DgPTWB9diE1fNerxXHvR2Ny7BVXLvmAzxBbRhJp
S0nNbWQjfScD6fhraY3dsiOBatHWyHbyl3hcZHMtkAjAvGQKPn4tirBQW2HN1Akj2vgXfSobNB7I
tqt1xoW8bN6pD1eoWpi8LhBrKUtKob5OujbmF3u/lqzrqecVQtovSDdLlBfZiQaejQENIJQkR99B
Ea3MwisqFLmbEuvJoew02otwMdShNkftLJcuxkcU2TGvffQiX4Kyy+/0VBEazWF8L0K3uhqybnDX
1dByxPJr54McpPWECSNBztwzFkyW5oyiiSowXHYod2rW9KEDZGUeOALNQHZ7jrv+KrZ0g4IVswXg
HQ4kEC+5Fn2GvOC+tFS0L6M5OMm67zTeqxmjMAAyaBVewjEckq2Wu3hnkO82nsOEDqcTo+pZt7Ln
ZBku7FUWBdd94DrHEuy+j8o8+64cs7shtgxFRjgt20hv7H3R8AwB3jCU1+Ij+sxfzFzLpZGrEfnz
TdiE4Kn1pP+0dHOzSYwFjxFTOu2Q93nKonbih6eyf+5YnLaecoxkC6vZfmbqSrnNxiP73ut5/lg6
wXzTOwLCmZDt17mLQfFUNgSwNBmjK5RAMNTs0b7tsQhuGo0wBa9rEeR4NOzGccCld5cbsr/vJltu
W9PpDzgHGphqpRN/to20ZOegmCqJub3Jo9E5EsrNoz6mbLvYbK7MWkE3crSKd6KYPswdO+NZzc2h
Hzt730ahts2KuNkgjTN9SNPAS8e+nK+NpOvxJFDKer2TzCvMi2pe8b3Iu5Sn+n5QAi2ug+heIo+j
+ZW+W9fTOVRVvYvTYvxId+gw4e9auUtTLVwnSFGeKP7dc5VHxlZoBRigoB1tn8Wj6PwWBwj7cU2/
nGwtWmkv7aQNdMmay1Wqd/k1x7K6sdMlQj5FXMq509gsnFgjOz1oKVYrsQiMVV5SG1F7kEEUjuaV
UQmEKixIUk9ak/mI/py5oZp666uLJOomD7jiNOAApqB0hTR2OZpSL8/x4nHlJhMAsigEb58wG7T1
f3nxiIV+49fikauSDiOLX/4mILn8yL8Q2e4fWH2VsKQ0dGzxfylIQAQpG3kID+tfMpF/gYCMPy5o
IN3+gccWP2Qn/wIBCUBAypYkrClD2MpV/xkFiWn+wlOu3ghImqIHvx0H+dWMc3Mqd66bmcIE8Yi8
f7phdRg74V1DJrVcheSmAfxL507if9HiWJv91or6SufIY124bPGb8FQlXRkOL0jxZ5NdH20JFb5V
IqdFMLyUmSpXBIYOvVo50oTXYoQotFN/WERtAAusUeSbXsILl9FYEGNOXZkE1tTPadro9V0yTAbE
Q6cYLXsfmC6Dbr9wGT5864ZLGernphg1CHO9oIf2DAwumoWQuHfZT6dzUjKTWuqOwd12zBAue/Ey
6Qum2Fw5qVxJEggqxm8NHhHw13OQ3TAAKMx+J4kW0+XKXoIwNXzW1BKrFEpqRICehQVYbpYws4DP
xkk09oM/FbMGsq+SyEZqr9V1vb5yBiXDDykBf/XTohlVlUJFkln60QzN2XwK1RCIMyepVdw4mMfc
bFUbKFs7TwWWJW5FBbHhwcXFEZ3j2bLma85BdIXrNMAe4edOG2lfUw6db/QiM4qdImGAKHTG+Le9
Sqd527OmKU+mNLJ4U7MFSBG8jg5YQtsZFmZIlbNEt06/NEEC82w0k6tlcnRYhahMimCVD27U1IiC
Gg0a+zLH2Zc4Zn+4rpomjdfugC7S52C7kAvbohAPSIaQCfmkF9dM36jSwjXYJihwpIf1w1kLu6Ta
JelQNachyy38GEx1Gk3fEGyZEKXc9qhFEz8gbqzuVgEeS8GgRDOXMFotehQUUHR7bQZLJ/D5Di0y
uSydvqD3WTJQnm0aBgtnMV541rKiQqFc8RIWTzqLpQio48zfwa9GPGk7y2b6x6TPDJZrfhN34YAf
yyK+QhRWtcb1LDITYF1L8zWyNB55btZ2Xo/qPtHoLEqW7Wamn/q407WvbDXboF7NtdRyFrtGUiOL
drs55BjDSJjan3BfO3W040MP8QPVdE81ErNUj1ZdO2gDGkVpVD2MXTXjMPGcpExd3Q8nR9QhjNmu
CdgfN5kmvrBpn4uPbQ+E1IIUTu31PZoYjuaeXrgBh30m5nTf5rbQ7htaNyiwTpRPhs+KsHnS7dqB
0jG3vQlYtxXtFH5MnNTqTovkMK9Xox608YOZ63N7LXCJjuCLLZeTmh5iKqs9v1csNpTdkbgzHSa1
e0d3xmCfUsqhFXOdDGNby3g0fnYZeDQf+xGjAxBJdhQzc6wGD9LlcZVa+gUBj62hTDASVXkXTUFe
k6eB8YDu1QYuyJDCTtR9xsWuN6l0rfQ6xG9anZg99cVjZPQMaCjUjPQl01P06j0DzgqLH8Kp+QmF
ZdxKD7/PrB9xJo3tpqmGabzmV7W27U3ckmhPHGTIpccUv588TeMNwzorzWLls99iq1RG7OkeVFdI
AwZyUalbTV/M6As1kXKOLE6lezUpa6nXidngzioTpysBMSPUpdLStChjn47yVB2nIY+0L1M7lC1j
ICuZj7XKo2gX0YvS5QdWnG81keBs2SYj49lxb7TF1G9bxYbgA8Mqq2GIiAP9GglWND7JcYjHKyFn
wkdYwbeNPLZa17W+bfYOOhDMKs11FIehwS079nPmlQlaIRx+c9tQebAE0vrrcExJlB3YoM3XTpWq
Eeao0dMD0WQLfULUIsziGdvz2Jxq5nYlpaleDH3sJxhzrCveWIm+0zorg4iKBT1BWC0cOVZUUbYZ
n7pwGC1/mozYvjfzMeV9HGjD3G+molxsIJ5jK2g9JH6J6DpSE/bf1sQM63ppaXbz2RybqLoOBltf
bsdWc0cUDNZojx8NnkZ31VcQJ1aymM2CIq5xx00GScQBoK0W188WNyiIE2gDDFxuwkLwtpZ1Pwwr
8sQuTJw8x83shxGZMd91yUvqFIPkYSqTpSw6IU+a3BxADTSgbUwpFuJ2ahZ/zNSd2XFe5GVjOcGf
nQTBBQvc5aVRevzQRJYdnmtmF+G1iOYRf3iAPvEkdZtyVrZMlS6yhUk/tKle1Z94LVpUjHkz1utY
K0MEN1UhzO+0CnTWnLCzNd22bo9LqkY09z1sijT4zpCy6K4qe5zbI3KfRL+fw4Zq2IuqOcr9yFUV
ap9M9aXYFpno9fUyZHF4thcOR1o+14w+J/ZU48RWFcm3q8UxHuNc/05nkn1BQ469aq2NQhTnpDOM
el0PrHD9FN6PHqyq2rrAabVKJYeoVN2AE9CM3VUlFx3+k9mGdvUlj9uivSFjC4Wnt2hjEx9B+dnL
wxK7CMPazIrys8v8ITrpra3PHCQmgS6fylnO2XHUEqvf0QP32so2kkEe+8BItc9JYvaEKY1VHbmf
Lx1CutMpAJJ1jIPjQtNzx7r7NCSZatf4kwpkYlEIy+Ei8RSF2g2NoeUrVrmyvJPcXuVBxzYV3HBo
X/L+XHcKQbHaUY5T0F4MWu/eHZOttZTKYLesy/kqWFpmbR6VHx4VuWTVSAzCHKUxuWsOa3UY5mMz
LE+qsmzzsaWBsJ6yMV7E0WRmF22mNFQkaBU9KNCHsgq68Yh0xtEfIiM16j27kErDAGfFWfaIMqAH
k1AGCqs5XuXhK2uPyr2iY9O4svkwwvvU+a0u4g5R3MhSGCFSnLC2xWPLFLZ5zIYwwM0KxpldzIap
PXNKD0tUVLTQf1q06xuZTP1yJgGZtdwKn5rIThn/YVs+EplqiNepwtp2jGFc1h+Lzgy626lDuMVW
tB/wHLhmnbNE4GAIsAkh0dLdjrUoU1YLHaRuBFgKgR4UXxZa7yLYlLVhUImAU8Fa8oViLJKIl1PX
HDDr4mgMsi1RZkyi0AJmGk6xuEjmdJO3zDLEehZ2UQz71sghCayJBtTcDpKAMvGAdjRguuVnScdA
EqIH3ztvqB4HkTjqcEms7wklRNmttDJZxD+Ji/+VVfTOb1X0//4/s5f2H+fn5vnrS/a3bujyc//q
how/XNoaw9UFQlZ5ySf8U08vxB+CLdtFUM/yyrWgHP3ZDQn1h6CDQlDvSGGZBi3PX3p66w+8qzq9
ED2UiX3zP6en/1kzdOm66NFe85q0gNykNBhwEzXJdZLmPrXfVztxjmOCCCTWhjMl6t5oGIQUBWk0
CZSHGaHxiLFMq+TuVf/4p/3idQaPfSGUvQVdXj7G5eO9wkZNFgKdUc3tIalQrml1uIpKfF8dD8vR
gdqK+AzIUJPDnJ+7E7wfh3MJJEK+9N/qxPgIbOg6YArlw7l6NhVoe6FRAFA2WKw2QeuIInsYKfj8
JCLqtQNbMDGt9u0yuTNUWN4Js8Kvk+uHrI8f23r5KKd4v+QJGvtoHyHw9owJ1FCRtSC6Gs1aLw4O
7qTmQ2INeLGcYB/m5QoN35lU4420Mc/r2UOd99cqTxUjjYhD0qHgHC39sdbEV9ar7DKq0xSk3Rq7
677A/QqwFM3awL/mESHM77/dC5P3p9/uBaP16ttl7g/fpZ7QCSase4ba8TkpyBuIDbQAlDkuZv7K
pdPLCMyJhRcH1WmukseyUPsyTNm8TOGKV9Z2UOMzekPA5Va/rwT+z74B5MgqlOnSzkkhrtOm5iwP
6PNSM6IZbE9uYiCrmUGjjsuAYdicMqhb1GIcrw+KcQzeH4qSWr0TTvcjxvJnN9ObBp8kUB26nzsc
5gAefRYdE2uZvJrSGQ2X7g3mANbbCtSnQNpAk9T4aOISXqM2Rn/X1bvRTjZxFd4nI3QD1/jaA/Pd
LujYL2MjQOLGcCmKrEMY/fNhwIawvHOpjMtn/Nlnf4PwS0sXzI2m1wfMnDs3FgeZjDdAk7e6GdzF
qvKZYn1UbvZINfjRBpoOcO+yKVhVCilJRgcBn56spZF718tdfK1wY1xV3k1Fj+Z2eSe/UPzMhXN5
YN/Q/yL4DOi8IkaPPSB66E7CaTd0q3cm1lq/m8KvjcXN45QPmUzuF+REfoDWZ2cOtt+U1amkrUUJ
UL7DCby8rn7ytf0IyXl1h8MxG6fOzpvDkLNoYjxo9V8jVHG/f4B+dVUub/XXDxAudJsKpGkO5lyd
6qw+tR20fdbqHZJhmvZBFZ0fUdlSu1GO9NzrURQHXmbk92EOeDbRo5sg7I592yKkytKttODaqyx+
1LP0XhjtrkwUg7a/hnHnf/6tX79MLx/qZ9/F5S3w6ruYaeG7BdrjwRIvEwsUM3xx84YZNZk3EOxT
dH+//4N+Cr7kJnDeMAUt3oZxHvfEOZV0ajZOdFJwzBmEjAHBvbeOo070gwnfH7fV7//MX16KNwdW
UKCnxWZSH0Z3uTdn55ikzkDlFWUe4+fvaczQppkn7UMa9n48J7vEtja0h3d9asNhaBCqM7BA1j5Y
ULxC/XNSI3Jvm+GLW44sbKHV+UgC8/c+76/uzDcnm23NDMxmNjXdODxiWjcuYKJLV8Uqm8sBNr7Z
lV35kKOEj3hP+Y6Zo8ugLHRCCzUCMXFGmIPqE+MqR548mhbGJfs4TvHXmhf4OMN6oezQV8zG122u
v5NzbPzi0PjBXnx1Gy1gMcbIlPWBJcAGb811io20hWxmSJvuLrxZgJos+qE2+m1g02SVhh/DYEMX
5PWWdgMpatejIJqS+hGJMjvhfF0TjKGV8c7Up+e+BALXxCfMLPcyrN8ji1+Miz+9/S9v1lefu8Bd
MCPXrA8sPwFfSN3DBuuclq7CeZPGAyFSi70O5ynAd9zP3oDk3rPD8qUL6sTLaB63lgihwWUOu9Pa
9pyLqS0NTc/NDUhFAbEjEMYkG+psm6UZ2D4j+KChgZaB+ADr5ckVzAHQQ2xR+jzrrYjWoUusCdDX
eNLLlVDz0ckVGxmkTRX8zd8/GeJymv/suX9zdAR12jmliaUN+AQ5FTFr5OCQ2+7LYIldWRCH0Xzm
eh6tRW7MpqMPsHFhF9rq93/+r2q4H/GKr794p2t6g3v2kJaZztxhzpF2UR/Zoo3OFUWHa6acU5Lx
RlPqd6k0v1YaWp64Z/ikXNlsbZNtkTOHq4xlMZFh3/BqYhS0BEy6Ngl9MxfI8quG6xRNdb5CHner
ZjySsdEdFSHsCDaO4BKPJvsozyyikQ6XGFzXqcki6o2TU42oOLRwlwXG82JoDmUcapGacD0KxqVd
hblpEHJy2aU3aFeCWr8rG2PcDFHzhPKf7awVnC34g54steuh6D6kmfqED+Qxi4uT45Q7CIWnPJQ7
lK3rCU/jpo7Mx99/w8blcP3JFVYXhvOrbxjAwujYAxJNnTR4rw3rh3Yw61WFrcPrpV55U0SsoGyY
d2p9RxwHFsM1U8QQl0mUbhwKFR9gzLMbVeEKoVa+iYIwWgddd2g4P70GbNk7d6P5iwJBvTkyhxIZ
HKECw0GX44kV9DRcS1JmTJkdEfffpHO6RlR8MvJaX5latEb0uO3VcnZYMy8wdlxjX8vkekLsiUvr
ezNbX9XS3SVRdSyLdlfXwNbIE2mVuWsWuc3MkL9pcEhw7Dh5uk3Lp9m293XAfG1WzR3iuqPRtOcg
Jy3EuM3sU0/1ym9oVU+ToXCQ8PaKsvX/45V6cwYzJcviaBw4gzUXb2hd2fd1wh3REVa0F2jB/cCJ
Lwkr0wKp1PG5H/WVhsO1F9byDEWFyKpkQbWeFxkKsVqtZO0QOW6At5RmZO6wOS7vfdhfNF/qzTGu
zVA8Q86YQ5KnluGX7hzuYzuZr/AsqY/wakewKTxzuuyVb5Z0WaHLSsUW4V1bxDncPCuKz06cIOtE
bwweyWyu3KG4ADpKUnJGmW/0Ks98u335/fdrX17mP3sSLqftqydhnsISmpdbHlpL71YL+hgWzKm9
S9FWbga3WtYyIgQP3xHxPCa4oyEvHATtFpKrsD4lS3yn6uDGWpbnaqJaqyxKafQPiIV62wShFVhg
5EzXl3nSgatX2cZGau4ZBpzQCtiSVzMd9ZnbPvZueO7KPGSrZ5i7AivxTmK48moQYz7CWXzEDKyI
4iHmpurYUbCRuLMC6sBLIYlBFGwGaTwIHh6dhi3XiA/romkiAJTbN7zGHYWecSk1L5R64UvbbPfB
nKbrZrjU+Toy13awP3UpqNpAleEaxQX68AyBrBqd9xIDfvnueVPHiDq1ezra6hAwYPerivaibceK
gy7HHsRsOPRDqGnQEMtl3WlkGYkJ8YuLznddSiK26xLk6Nx8jE3r44jJWy640IYwtfcm7szVXEjx
zkkkflG6qDf9bjni2VZJlR2Ar35CGfjUTXzvkAs+mo31XBrRWbn2J8NQn6Ae3kxZ222zsuGVaGuF
txQCN44Rn9tcPM9JfPf7W/ZXHdPbtTMMcTSVqmDEUYv4RsyJfqmXjO4+kMUu0hjnW7AlV0Y1W2u8
DWIVJ8VINLJ2aMwyAvm3ANIB4WuJK1Z88RZVU/jO4/TLL+xN6WAMs+raTq9oaZeR57x2PUtCh5OZ
TfReb0x7UAdItuybDuKPh4OG3YhtER2c0+1NEMxuop6oFXYsBrMFVoMVN+E7R8mPwPSfPexvek2x
FLFT9WI4FGa6r9OGXDHlj5i925bQzqFcY6te9QXzW+asMBdv37liv7iN3uZC50au4++Zx0MQi22X
BlsdISB6UocBvkNAr76FgLYCMUXQ8QAfLGChEGwNMG2eLCyH7dp0XCRHWtS9w9z/adAsHZf95lTl
4ltjLcR0UMPwQSaZ7csOoU2ZTucA8LWXtsxV8Pi+5OjAC94UMirvwbCQu2ou1lp2yMxmEX5l6dvT
DCXPtqO9E/L7I8XlJ5fJ/j/PPL1i247FMiKri5lO+EQOcvRdzMI9cJnanRFCQ6wpP+OYsG1GZR2D
tpTWuImZDwxC6rvBGarNzG7tUDgdetTQBq4lsjsLefZiJ49kDQSrAicc5Pp3kPy/erX9II28OkyC
TLOQMqLGEvXwwYL7vm7ZaKEtdryqyR9F2j2hc+58BAsH0+yeMSlcAMPmha8RXed4MNpLcqHZK3Bg
IDg8vgTDZ8OA1MKx33tGfxbUcbn0b448u9KWSBut/mAIrA6unlyJGhFJrBff2OeFFKThTeuOBA4u
H+FWn0TJYaegmWAY4dPV0nqAYPjY4/FUDcVYDzWvMrrtj4flPzX7/79LRHsoc/75/yIQjbPur8HL
6rl7/scLqv5uvn7OX/7tv/ll8+//6+Uf3/p/3Pff/jb8l/zcn8N/qf+QQjH415EvORct0p/Df8P8
wyb7A8mTDraQDcFfw3/p/GED35WwaYWr/234L+Ufhq5LmNGWvAiNeDX9j/9O3lz4Up7/+Sj+k2r0
H//79aDoTasM+I4dg6sr21TStQ3Owb9XU1Yq7HABnn+eTBt0e5OgRQ3UQl4eDtRQuruwhJ4I/G1N
uQ0sh4ZZB7hPjdF5Yuhif8SGQp/WXaeMJTboUmcv7m7m0cG+5s43CLziQ4MIFAES/z/Twe9a1fVX
EdoP2eDICSp7V7pxuo5URYytpw2VXDnVkB704Ry4KuL1K6ad5i75VSTfeWG9eZn++Os7uoFrQrd0
G6jRpch89fxjV0Js1jXhmaVtse9FM3sy1Dvg7oG9ma9KhLRrLCymx25THFr8YiCy2tUMPeNR9g4j
WuM4QcYLRwUxtbLzraHF03un398bqcunBNRocIX4h9vlx9vr1af8wedGHZqd0zImIDlH2WO6bBYa
MSaHoo4/WGUFhwAbwCoQC66BPNkgAvmOaAgv7bg84x1pyOMsDDYAAIBf3fN/3lOv7yHz8vr5j7f+
5eNx4xiu4Du8/JcfartXHy+Kp7YOjbY8T9BLrjOLY1lN4xcB1WXVss8/OeyamFRjkubLubG7AXOV
MA/VgrUVPTTeszq8snKsyujA4i1yrQHJ0mmpqvChmrpVPRYvZjsT+JhP3+0sn6AFKBiDCbhWFzFB
k7j1EcgNDcEXs8MvqAe6dQS5X901FvOnOMYd5IALAfGjptsG/bBvz4pYOxM6JMZ1JGuLxcwyDYs1
DqZqF0rn+++/pR+pV2++JfZ/jqF023Qt0hD/fqvlgSSSrCqyM1xqca2C6FkhhtkYuB12g5xJgTaK
0I+bLN9ZVSJXiGTLjy65IRtQE3hRXZzYfQezR6XB9YgZ0U+oznYAmu7CKUl273zcv8/QuKiXzaOB
XwW1puDt9KaQHizIemNjpZCYS74sA81gazw2OVSGvqqbj2IJ1tEk2MPhXd6hAdgtkWJCY4KY1web
6FxHfok6ZEWs84QPNXevhkTfvPMxzb93rpfP6eqX3aq02avCH3tTFs0D+V/wvrNzZGsnt87Lk3b5
lxLzmfX9CcxPsa4tXG0RPs8jlI5VPZPlbJgMfxp3Vlcpe7FgEvMa5R+zhz7m11d6uZ9mfO7KHuOt
FkDBsAZMU3oJBWJuyeGAQgHJGF2ynLrg1hquQxRrqxIY8Dq0Z4nbAy2EW8TQEXKHkNzmm1vIF9HW
gjjdhkjZsz3cS6MDsEMc7VVmGw8TUJrVWEFKMrW2emCRlXuqjfA2GtjpcRRqIYHIprOXKnZ9gXFk
X8DTjPtqj137Y0cuB+1jcNWwQ91oDqu5sk4+CLzzPmteUraLprpqrHLLW2bcu2FDUkqSQeqpOmvX
VVVAPrf+Ios6guYxlRsTH/2xiezmKqrHa62k4bOmrrwrjRQHhpusCll1e/KR8rXlYP0eW4XDk8fv
3GOe2WagkjaLbRJGQcjKlHW7ojozjZ8wKOXjCjXZiUIeZxNiv/0CjcTr4Q5cmzmM/a7rgWAPkLb4
I7xkUuJTfnlqOBbMq8o6E7iqbWLVtnuMF0+sIvotIsCMe7FllJWn1TaPrYI2NJIHZFG3s14cwJik
6zmrb5vLoz6N8hHH87XG4vJhXj4tpFd44F6PXTDUfkn7PwWDsbd0a1sj9EXEFkSr2h3W4yXmILSA
nbC1pxVywuqazLSDE4f2NyO+CzsWjr+/yX/E/v3t1cE9Ds/WUI7N29X+MfZ99YIlwsbMTKaL5zBi
ImDK1DzqxhywzvzflJ3XctzIlkW/CBEwCfdaBZRlORqR0gtCEil47/H1swDOQ4vSiDE3bnS0UatB
mMw85+y99h1alujQIKJbWaM4guhULzkd9XWR2zi2CUPchDkd+ryK1S2GsixIpQd78oBXmcRCs95B
d05WZm/an0w9lD92Bc2GEGjpumrM36f+Yb0zmqREzhyV16EiaNAvmZ4Zho2ibmycUGEn1UHpA9sL
O3B+1Yqsy+OcnUO6NbuDXj2peqM9jWHw9O+bqf1+iGbBEAJVuoG8nDXY/qOOCmJVTVJs8DdZtRwE
6cRFeHa1MWrpYKKlPFd2e5VAvizfUxdX54FuMZaEWgXNzB/MpNghkn1OWEc2aKbQaaKOxonp18fl
V0HsTHeIJIPNRCYacmXTc9tYMGBI3aL2xezNDrfjpFZ3aVjdGwyl14WRqCsvKTdNahL5nYwVxvlK
weyml07l4TZSBln/7L2aH8Fv75UKXhhOgiE4myIm+bDG13IVQUWrs2ueavme05HTS8Zd0wbdZhrH
cJt6EntqUrjpWGtESK9a23ukYf5LSZR811pPPWv/80wSnkxOkDPfw5gXTORdNK46+1loyNL+/fzE
7yX5vODLJkWQbpoYCYgLmt+7/3wME+jvgkyO8Gpq2bOUwh5Bdmndak28VUbpP6aS5CbAXI4xXp17
uTWix6aoHrUqyc6dZn/VpbQB98O/YvG3XN3Pi13pKYWT2xiiRVZ9CaZ0+t6DotFG/HlFEW77UdxJ
Y+8o0GKOy0qkQQ32yWs4RaQRIIcz7xqTU0UFw87RI+pUrfdWVRGljzUbitTWd3JpjDcSJbbtQJKd
UYVrUna1vTVE07oz4uqT+7QcXX97uJoiDCLlZBULmWmQnfzbfdJRD4ZD21iX991MGRQ0EJFbo8x1
+xFvowIIewveNd+nyDTOfmE85/KoH9WS+/Dvh/ah87WcJiC7ArdXdPifFDS/X0wzsKKGQatfpvlk
xvx1H84WSQ514QY+LEafyfhZ5bDM9SIFfsD+K/vilOpwnCytxZQkj9GZmLe96U/xJ7fqgzhmuToT
rwp51Sp+We1jFGDbFjn6VBFe8/nLhFamIQZtNFdCL0oRA1FrwFa6NvCXO1XYP8Bu2y2fumeOX5D2
9qcWy/1DYSjPKhbcQ2XcSCzrHVu00l1d6OTIY6vGpsD2yAGY/xSeaT6Rmg+mBhZ2k0wJ8JG+JWTN
vMV4K+16oh0Z473g7rh9COFMaa09Ucy688mj+WMR0ObiU7AIWJzy3r0y//meEr0X0lA00ZUJk36U
AZJmRoL/1laFE2joEAO5fYL2HBytiZQM00L+AOPNvvrRJ10YZak2f39nuQbDUHlhuR51mS/+51qC
qAGuVtOkFYSebX0kVPsiPYVErqxb2pAbrR126NGQuE/mpc4UTINpEaCHDE9DYdWOGo2HzlA4Msui
povarPLmq5fZ8p1obxgMwi3UJact5S8JwmHXsDKwNfMfJq0rMEmngRvUauQOTXifCSt06LVNd4oE
umMMCStbTpPQtNpVm4f1Ni60R80YlfNsWivRcx+Kop7QUQGyEB4nX9ls7iJKSqApWNWK9iTF1IuN
7Kj69CUNtG/L55cZ8XdmiMAEKuUENFA5o9dl6tNKOFEgWC3bYtweTSX/3kIUOGMfZzY6jHwkIlkF
UfkCfMAngmXwkWArAEKD1LgNvfklY8AUAjnyYd++ZiK5SH7smvDNr22e3cU0Gm7YzTfLWTdqlOJr
xFBRL2zviBtUWeX95N+h9L/3O8Q7gHpBTKkT5yzR8mRgPzptV4SHqRS/dLmibPIa37GD1xDD0ify
nr+sZ7RI6HeYumXw+D4GP6bzGikG3lO76PWjkhIzgGCRMYv6asmDhVkTfWylADOzabOflzXEQsq/
74z/tfv91kX5b8X7oVm+LBj4tinJDVU1NF2fC/b/vKc+wXqa6PvwOviczxUk1u5CpS96+cBO2+2W
S/AIXNy/Qa+Tty1u9nUVK3s7nR6HBB5DVTcbDw8aRXw8vXfi/u/rmzfu378jln11Fo7a3CzcA79f
H+1rqR4ZNF2QLiPw72cycDXtW7mW92Hvhjrj0uUGjZGq7ElL/sL8Ayuu0rUbMCI/P1li/nI58yZE
jwl5NLvAx9WfiCmIXXp/GaFshiQDnDwpqOgNYNCswAUSbYFDZ1lRO489mayxcC2lUIypUsJtwxji
kw3pQ6d6foIabQuwmexHc5PtY8e6HCxfota6qP14X7RyfkbJd0AVnnTEmIig3FqwxFYWTg+tAl9u
5w0fx3xqiObUibikdTXZiN51/2j2JLfALiXwadN0lGSFKSAS0Ugm4UveQQz67OT2l4+B5p8xb1h8
ojzrD1VvygZe0BaSL0uBiqPZxc2yMiHY7vTaS90oKcO14g3JqYgH1k3LBVtSu17YPf772X5QWi43
UsCttmj8WJaifjxmKNACkZ404kJOeXSni25YM1AXPd3B6BxjqdmFtTw5QCimYyqyrQi6dIPkX9oW
BhVqKvpL3OIDi/qzP07dTooIEbQGK94Hae6GRTDspWg6YyUqHDXUNayJkbiSdfLJYfgv3zSvJl0E
RTMMee55/P7NlHJtB32JadxscF6DjkrcqYlfJ2nguGgP6caPu9045tWDpj0Cva/OvpfuTR3WJYlG
6VOmgefrffiYeuEpe9VCgvLJvf6jD6hp823WTEVwobSNf79EMnxidptQXLgKqgI/XaXEw+26Uj9n
cSoQjv4wFSPfL8eYKShWKUaakz8ml6qYvlaVGG8DiAUygDS3qvvU7fTM3pbka94FPv3atLSY3/Kx
iRBGM9kLWEpjFQ0TuXb//lHEnwvUbz/Jh6lja5UkA6MxuxBk8eIH4UGxo08abtpf7xYfOs1dhSLn
45vJYhaBV7fUi0pYI1g133BFr9AnjUTqxIpXbTpBXCSz6B995r9AN35b/q4tlcVKzSJssgFcpa5v
qWikvt7JfnUmbapd131nb5S02EY+WOtUa1bQQ3WISXq+L8zi+/zh7rpwdktF6ZF8v2pDH3I3+PZL
o2lXhqRwQk0P5HeaQV6UtM8+yr+c6RgRCIXV3+LT1OZ//p/9yUv0zOjNUlwGFSuaF+Ly7KPpADq4
+IojixP43Bbz6LsfJ12BEG7VLtCdYUMxsxStyHrn0Dggp3kQHYn4IXZTGKC7gjdDf10qChnJ2f7f
b8VyXb/vWxZXjW+cM6lq2uLjC97ZKvkwqnapWPTcMuQAlrMKZOr4gC9UXnkNFlhdgxgEJ3MTpcBj
evzU+ySMkPUZX5aybraQ7gGP5Y4uiAYSCoEB/lbYZfNU6VG/rQnJIKsNbo9ds04tK2itQI4zQ/Uk
2VA1ewx9x6VNq0MRc0NF/fRT/tsTmncf2YZYatsft8RcgGcN0kC/YB9GdRp6HGKL6RXvLNtwx5x0
qc6i3nMtuzrIkug3vjIkTq3n6Uo16NHJA6as0CSz0GjNcq3NJ+bl2JxKnXBsxBVyEjyLlliuT57S
ny1XnhIBQlRy1OHyx04204rCyKRKXNgO7gh6yk8BzK41gNTCIXK5Rr7Xp3cxsTQus7Tc9SMTAWC9
XzZ4389bJ5JBm1qSrN9FMwUxLZK1J9keneWEE12i3U+p+FoU5S+TicOqr3KTJouhQGWeAYBzdVgK
0lPy/qeoe/uwHBr+/UP+2a7XLFlX52GrzAGPZfP3T2g+sIDDDNVLHDWUGVPZflXIzXIzw4BHMglS
tzrIFAfqBevqz+tHgGnW7uRtjvGXLlZcMfcC/kO82xMpTmRHkWuN5Y3+7ieX+rfnYeiKyixPKISe
f/hqABEpVSX36iVM+IQJOdRXviF1bhRY9AijojjgIQfhUY6z31dW0GSjDffxnn1yqvpLz89CC04h
zYLLsMr6sKz3aqmSbZ+ol1qJ/X0whL8aG4gpRvRakx3Y+NYKoR/ShNBwq7ncJCw+LNM9FNB+ZdSW
tOK25Z+MMtQ/j5+YsLkkdhzCSYTx4f4Qj9BNCU26S2dCZYbKCa0MItgQTjtCNo3V8qnhjHRS1yRN
8q4vOaGI2fLYtOsxqF7zVihrfLqxk0stOwn5p8x6h5Na+bQLZOuXCh1rNZia/pnYY25mfVgQqZJ1
nipxLLrxseip8iDX5R7UU5UqXwqN5HCZCDO7IDh5+ZosYjVhLdFAYZV5y43GUYpQ7JdNPKnbhxyD
812CPOf//8qxTJuqzSrNav1xgxn9SBKko+nvzSWVVB6Ai8qvYZp1czCWHDGf0tD4Zu9H+KXYULLm
03P8X9ZRRVF0mZBK8mX4Zn//TKWKJBqjsPRLMkXjFlu9g1R3H+mEHisSu7s5yeOmGGsCXeJ8v9QZ
udZzUWBn6UWZrpWq3soMqM1h6HRbjOiqK4/FCRyxuiYBl00kN0+iZrb173v4l5OzxZUzxweSCfjX
mM9I/9mkNQQDhVYYxsWAxHg0y/45yXIbr5tcmXu/Fs+09zRHCtKf2SAHR89Sc6fu1fPSM5Cwnd2y
PoC8PHfwplEIZuRJv1V5WXdx+5KqudiAyepdZk4PtECkjRS18kHyw9UnP8hfnsG8WAreT5W1cqm1
/vODkNeXQqIyrUsg2xL9Mql7bGtcF4jX9gwcnmFuXIKek7UY1a050XqMZY4f8CdwVx8bH/fAe9mX
d7s5sL21IJPEw7k/mjnpFUPs3f/7ipW/HT/ZnGQ6pHSRWbJ+v/V1pIEjI+DyIlSteYpk+0EJGWV2
VUgax0TyvCwTZlGZGipjv/rhF555bow+chHIYgcEwYlWkA3w35el/fm1azoaEXYy/m+pH1vb5IsO
amZ14pKZ1l3ZF9pTkwPdMiKiSAvrNhaGeiS9hLw6y2AwG1ewV2WTBNFM2wosmauihdPpt0K+1/jX
5lY88bM/EiBdV1SnoRMXVuVYTHxcq8P3N3c7+5CZhkzI67GrgDovc3CYi5UjKi3dWXO3TzOyYpWb
vv0lsuiVN+n1k5/7L48DeQx7FxOjv7SqJ53QFl2tlYsK6wqEVWFtchnp+DzRBAiBbSdVtkaNPpGx
irUx/UBeiRGOGUKnM8QAQAh8YXDLATsSk3KxPTSockg0U98FbsvqfFQEQAQ19LJd6wEsU5Ppvd9A
NhMhiyySSlb8XO5YVKnH1JSys1FGN0OXCpiwxPD++0f+y8evIbexBIobkEP87L+/gZM1AfeL+ZHT
4gtYtHFtQ0TYjWYgnZk2M2+S9GzTeTkhGDlJVa31c5Lk9g4NDXTDQKMnav4MJZMsmDw4Apl8SpgM
42Mscx4mff2OuRSRRwprWfk9VPxNWxTWJ7uTNi+uv+9OSI51QX8JWxRP8MMZKSnsieAPhe1+Hqny
tAQMPikl2r33Xd8fEQfMi5NSmdna8yJiS+T7pSmm30siHq9NRRoI6DRlZ4aGuc/qNHUk1IIbRVPu
u7bVV2lbA4mMw+iOkhHQYr+m0S5RwsELZBOC9tchfSCRiAMiQqJ/P6S/LRPUT7pha4aJ4vuj7s5G
0uTDJlMuvvHCDhFuwBMhUSRPt5kq67aMA6k/8dW3/fOUxV+gJ9u3dj7MYHS4BeXnjZ8/ppeMLhfR
mCZUkzv/YeXSBxmFOTiLi8381o8m4smhwBM5pf5UOgsQNmEzYTGm7x8PBm5HbpJvkH/gtXd4vXNr
IPyzewZOCkmVQCbInswcpPzzs8uf2wK3TeNiZTH32j6WCR35i0Fk91zq0rBtRHJVQcsQrVwnoCxi
Elk9uJhJSsKvhFcrlv3wnAT4O0Ljkzf1T50Xtw3k2DySZ8j8x5DDbpU2IeNYpV8m0SQeWnBXekJR
q++91D6ZgyBucJ7u+iKedrFaRU4QGmRj1RNkoam2d1U8KKuBFMNtRDVipmLYKq2cfHahf24BiPpg
BIhZGGiTfff7umC2FVLSQZ0uGhhz2OFavC29wt5WyEFWaOrKjRIYJKotk+VQMNOTU+W8TJOoc3Eu
MEuHCRmqRF9r3SfHvsXV+fsHz9UJet4MbhkVfZRFm71SNGYm5AvwvdZN+1Jy7Ewuvnadb+KfgyrP
plpudLs11l6Z/2wQ8K2bnq5Ciu3tkADKB1rtbZq2KTa5ltku4+5Nj2TaxYsHk76T6k3kcdq24mdN
Yh6xTCbC+i7Mq+Eka8MFyJS0RstPOkk9x4XrnbHJRwxQeW0VX5c/8weFto1GgahRTrt+XGHyiX8G
qL02QZrlR0adO+TrBoTo6gRKA7HSXFOOgXqV+lxyJP63iqihKD1RRYq4PZV0QoHlHsbJewxrsEtK
t5OnFt07HWJfYaq0LHWl0sfXMIhudtejEirS4qs1JcFdl2mP2J61dVc0iVtlMh4JAdZWAcIJTKGP
dlJZE3VJvo3f6ZIzkgRBwWE6paqRyCUZm+URW4HAUCypwlU824lmU3hN2sQnj1l9H2B8eNA8ZNY9
hQ+GnerDsTrJuhITLSXlsrJPxRCcSxzcc49BL7/VOoTX1iyKvUk5vCoaglOApDHHjosXkg5Q5SfF
/VAarhf55tnX9BfhsakvM5JFMpFYubwiv4eT3jDUrpKamkvmckaOtAAkCbHZHQ9wrgISQlTMhEVw
gZnzpmpm6dKfa1HZl2QhWXPiW6sQA1uU3yXR5EeV7nyungrOMtdW0i/LITT10nQ/qkN39BvyFOPy
3IAZvUmhj0+GGGH6aAmKSvj1SdQRzQzGDPb+3ByKKbQCL2pPJNoWexEl0Xv7ITEleYXNW3LSITdd
qTIaXoc4uhuqwqWE9Ry5K0YObeWPEM3fuq8HrI9m8hrMMiXTJ8txyhJ1S4gCbH8T+AaMs7flZpP1
Qlsj8H1+vS6jly9HJ7N/6HZ2TSRjHSbq4CBUIlOFPPmMGUmly+GJLUdp16mflmdN5UPy8dRJNVno
4EyvWHhrN7fIgF56J0kKv3jmUVT6+At0z7QjVOdnk3X9icz2N8mSNqOXZU9JIx8ag9+5joBmLBqR
BPBQBtRnNc/p1uqA3dQf+pNhSnyqavKKkVa/itJ/NmUs+BpT9+tSc6l2SxSZbHdXldHhqg/kx7Q7
N9Ywvqhe+6Vv5xD4rn2DlxNuMwFyXhp/Eozm741evLamDb4L/ao7cm/3TYlr1BDeuPVJN3cjmLMu
WXHDxpKnfTHU+0BMaGviCYgW51orjpQzRtTKYY+KiGlA1sZPz+gSGDj0vwLOiZOVQ/PUy3G4XZbW
bmLMCoVLJTv3J86qDWncDqFqcBTnwf3yrctJOGEDkdaqXsTbHpL+mrLFdhOFYmHuoiOZq/mNk8qd
iy6DBvO5TFQVUuGA+aLLjplfDBxDWT+bIdwydb+N1TBsu6TScWiAg8rjOsdxp2Kh6jZJ1Zs7szW5
r75vbQXA7YnDfFHfWkQwMhGkQH/l06IhGMrOXjeJ0a0togpc6FiYEhT9qF2Qu0gbBtPMjVPvoMqQ
yAtwYXetDMqpUtIvJc64dSC8fK9NnUvvsnLbpK8IYQzHM9mB7cqAG5foRIgq8OTXDEkEg3dJ3jZ2
SVYCx1Bt8ry1nnSgBxpleNaukI8C9EVQxAhr/4GxTr8fmjrYS3mSuACsN2krdKQf8om5DNUgVHtq
1zjeBPE8x1cK3wVLr5lrwovDLQaICVJ1s6vYR8i4pFlLDPqet1QBuxZNG0rI2KVp8JxFomLeTrbP
8hYWYoSkJAc/iVmNiXCNEV7ZwB+ZmIG1b6J7LRjOGgO07WQoNrR8jpU+0skdOOVyhzphPBd9coeI
WTmTMcJ/qntUFfFKRElMMuX0WNpQtuw97abalWze8fnHCkgpWDU+AjAI1qgGyRGz2+eYAdGasHZ1
bYeRf4ibHbbFkIQ448WsonHdT4W24ZOCHSGdluMZrlCCeSaNFvhkHzOG9zt/Ut57PZEi6MDU8pFW
f7ON0OKgfkAwpimwVfz0W96+2MyafctPdkuVo8qVvImbYJ/PL76exChMF9kW3Z6BWNPul1WWeFaN
8K7Mo0MdlWhiZu3OcphbxgdpWnnbulAGznHql4ClibilLzN6QxIyIzMbcahOzyJh3WOUQuBnJOKt
3LDqkg6/XRa7pcRLZX9byGF6kOr0XKXZqa/Mp7gsixMu6hJxrolf3w87tNK3WMZzlqi8K+P7M31v
f0zFGV43IRSmZt5KWYhb3WbPyz+jzdix/nYpSgwaU0YavpVqPJ2i1j8Ohfxj0IubXOThQ2dzDzLA
qw9ZGiTrrtfERYsQayxXmrUSTAGLQm3qUgds0nR6H4PUIRbIJD0sv8qLs7tFLwrDdILA2upHAYte
1iL9Fsf2a9l7zDuj/A1l2IYZ7gRaKZTXnVqF91Ogu8sjSGT/R2rkBWCetDjb6AdWMPxoTs4FPUV7
5VqY9dYmUl9LHnl1lJ3Km0T4pvEGly470dUkDxR8nTxrCJcVKwjwDuZxfM1aUhgtkbrL9drBVGwb
dBXrucG4vK49PZcClbeSN+WLTtj5KayJ4VQnFaHYOD7BDihcguJPqs5FWCFjoVb3jEOH5pKwRPk5
CeQvaTQWx6lT1ZUspGbrDSo1uirpe6baqJjla27W9jogGuYIGLThy0iUgVaWOh4EKxKI0XEXNcPP
nLRHMGrptAnC9AezYb7+uZoQZYOlNhFkCcyTrCn+rpRWdZcFAtB7c49IbMQ76a3CLg4Ppl9X6xFF
1worR7atW81Y8aWODE6yChKjjAMhBhdqp77jixoZUdqfJlFbN0kajhwrqh23iM1zwJVCTiT6YCV4
JpyO9yXgVl5J7jtlpv6rTnXlsBySvJ7oEWlMh60KGv8ySF8EVMBlaebjzteZXlc3k9+CZcNUnYYo
eqIoj3NI5MnzOFOlfZQc1LDivnaj65OWvjHyCaeNJOW7Gs26i2+5ddvazp35t47yOceul0ji6/DX
N+PwTCCgfx9X6V6prXXMPHkPoe6edGNtF5a8lmAZUnYPVAPVD6+q7JPIzLtQRzfd6RMndhDnnTVv
iHId7dVfvFMkgPiwM2Y9d1fFDsp3DMixBQOKcneXFzpgqCl3ND0r3p+LGeXtxs8fNDutyXpgUIrW
uyT1DJVtQaIZYilDk7xVUYb9NYyq/mczkiWpyXTotf5G9FGwRlYwHpKcz6lVPEeSCZBpT4o9wFJM
wbP6cVitmKNeq7xbl4mXrN4XJ7W9ZXOnf8gNYBwcYiCstdF6Ard4E2n4fdnm5bI4j/Ygzlbzk7VA
ZVSas37MxQDVz943ID0ukobl0zNQbl6l6Qy+mAgLey28hF7T+zLEpjf/VcvfLkBHnHSdtGsaMJzU
5bC/SBkUfEALb0uhsXx6kxnMuPOicsM6CXcqFnun77+R/1DfWcsfdKATSuEGmZI6UyiHu2W1DMLO
hMom3yCMrj0Sxc7kl+5juUtOlk+sdx9YKMZysgs5crNX48YSpeLSSjB3kxUr57FUXhM7VxypF8Em
42GGrTHyKlWs5FrluQbQwg1HFqcrvo/zKNQKSCTg7P8ET+LOam3yc+eNq+yEvx2I8WmZTKzTxo+c
MuFUSAWIoWvVdShqlimqDGWCZFfAa/Kg4C/ro+NIYk4bzgqb+XOGWopLDBX4wHXtpc5v0LPQ5Syg
HcytJUVAIfa7oiRxXJS7RqRPDV6jlcwSujX8IXBBxqXHtCZVtQMMN0Py47uM3pEPHeoU+l91TUJ0
O9o9QYmyWMl6+5Xz5E8xsNt5s8iIIfluJO5j10gXrw4eYwtfKva44RoXyVUJ03zlFYV08pNDkVbt
To39t0kfin0t0tQliF11YoOPosDyu47T2nc8kL+IitvssLxQU8AqlExQlf0IvPM47pq+V85+UxwR
DJN1YtD/S4LuvkebvyN/mq8ib+5ta9egxqyK+DmMiPCxysKzVqJHpCGKe1Rx6SkTxGdlHnQpb4p/
lNLzpJBHAu6CtV/iowgliwLU2gUtHnf4kcHB78VN1owQPToWYpkk0ve3GH2EtKkNczPNcmHOIqoL
bIGqftZnyX4L6UqimGfw96pnkrbz21KsCnWYNup0MGQtu3XNQ9nJkgM3+s3jHdoGIMmQtrK726n9
SgAcEd8qs+m+rd9LN1RURoxCqEGE7QpMbE6nqw+cqOK1ndvGjpN5u1369P0cjFErk72pE23VMe5z
i4yAD44c8o6IrpwTd2+t+kYfjrodb5Omz90ooikcxnJzP4GCXU8CtEZK1tnsHgu28Yx6KTTVvoDq
fFp0M4qWNI4Vpf1h6T0YU+hC7hJXOenXkZbyb49Q4OoSZxMrxsOUTN/SJuQATpTnOq+Nu/60VBxw
JsIWuUFMchBXp259n5loF41vILzfABXZ+3gASQLYhidgIYyTvHzbSZMzMvV+1/BYkV2tOorSuYlR
OnnaHfz4WNfoCrnLX/0IuLEvnnEidGcIh2+mMB9DtFWHhmPMps7ss7ATYos1meDZ1Hguh9Ta0gzD
B6iJghuda26pjdfCCkc3IozqDBKyWXnemyyKFhVtITuZnn9R9JfK3kwkCO7gk0jrUFPvTc/vNjGx
Xk9S+BR04PDTEBxOnTm9lyUPDfKjydbL++XUWCMtWvXCvlPm44Afp6SQzRTa5Y7rs4QWXoNTlnn8
XrEHWnTVm0yc5eAW2l10BH2suAXoPcbE07gZQ6J3myT4YVtWtIWiPq6r3kbt5itzgm9ZbOBNBS50
/36/vDvmLPpgNgaNtVLFJhCCXoxX+ttS1kiySTo4V+m0Anl4m5Jc24c5X0KTqS+cW/Fyz8K/wTJf
4f+QZztM9xNaIFMo+TXk/ahEN1GTz6YHPYb01PdrCxjIfmk+mD32F/Lh+ORz3gTA2eEaXnN2pwVW
cuamQY+zzlIxxDdGUAGqiCsLuo87Vtpw3tIo6Mg0QYjBqSGIEwfLHn2uoCnXfck9a8iRP6gEbal6
ZV9y3XuNBY6spfLtQfjmJAXRsxH+mdKclCqrpTENkmwg+oQo73qXehaEiSh8KCT/uz5z9lvqKoIP
6owbQJd4eYBwzL8pHFxvPtgxy9tIoED2IT2D8/II/VpfN2M23pndFTWkh/Td1DdKG3/tLL126Yg1
xDUJRhVtqLoqeUpBWpg8H8TElJn5rpnAyrQZaikSkC9hfC4l6zWBzf5A3NtXZr8eHvymJp9GnMox
VM5yaH/HQEyqiZJ/IzRyNxn+d2YO8aPV291KKV3dCBtqAXklcwPPUmMc3/fPKVpFrRI4QTUqD1E1
IOdM7EOT1SqNEuVLLuofOYSCm0orA6+qBx48HV2h96xFROas/VgJv8fCO9SpSuR13BW3GlW10cnG
j170nJFUdg6v6Z7of/O8un66WSizx0auHBtezolERnNfJgmdZr8c9/zYD77alNCmvebBTpmWbPo5
ALlMTIgOnX6E1v8aWi5MU4PQ2uS7wX4hRJx8k+WXeuq2Ra4Zr81kfK8827rlCJ4t0yt3ckSefMpH
RShy0NH4Sl5ofdqwGTHLzn+FyTvesdZDWZ2Dc+ZkITHExz4FbdbMyTEpiZturIhkgyCsP2qjeP+c
apjgm6H2j7PXYxOM4eRgbUkPqJrsVT7cilgPXnNl0Ehg3IBBi/cNYtxLhIF5lcok48l6SVVDffMo
QzGYIn0HNMy+g/o6I52LGzmM5nosCdiAXFDR6WjexpCoMnJ4ZLpTzfdytiw1Vo11sIOlE+LOKfsG
5Svgb/hv9Ji6ITlPqvbLG4dih1uStKKEkAnypS5mHylu2LbJHVZKjFmjUa/qdhxe5YKgrsGEdNdV
9q7vVWLDTMJcQ5vxSarylvyCIX0dI/1ptmIIAuFICG48wEff+3JJuAxh3anSD24MuwQtjVWRcVoe
f5hIlyROCZKf70aSTlwj9A6S53XUzVmEO1ODYijuG/SfF9LuNkHSv7R5om0ZFverrmy+Zg0cRw8C
0YntaSJWa6PnIWkWqVKt65icriCaXDZhH4J0TWR3RPGcDhHJutU9QPLB7UqbyidPDpWufomItCT/
wXC8tL+Q2ohPswqfSjV9qlIitfo2Hh3Nw/5LM6rVqFZAJDFUPXfEtZGqTiZpW5kk0FUWCXGidfGg
oyrtnZ5+MsEWTOkmDWZpQE40aQ41zUDxPOpJ6qQKrNmKubaORH0t0Qp2xoS6SUjBOkoIc02Gb/XE
p90TWseNDU9SoP2yCYJaEd47c8qEZ2+6ziNsjo9vm43TYzbYVzOX3qq6DNaqUgO98NMNGXbeumMD
c6SJwVOFEWafykz9edPsTn8Y6BavpUFV1nTeeXdxo6Z0W0N/VA6wPZ8T1d5aEN1W6EJlLICUrmNd
biwSsKkyLBn5t3y2R8pXzXgTfde5o0e+pxZ4ePkYIVn2sCHJTOeIpKBl5lAWWQqZxQVY+pllY1YU
NjGJ9wFCvQaBacXcRGLpsduqWNM7yRzZ7PceuKs9rvdfJQDzddGReyQ15roYR2LeS/EQF4TjFibJ
nonJ+E+WIEjldKTwmKXbDnlkMKQX39pXAfQjzVzZTUzqJVbmPvQnN+ttQU4enHPINlbeP6aW/Ysu
IS2r+sXAJA5aNjdWlHn7Gjnpuuw1b52k0TEvSUm3Sehw8Dw983jyDdldj3oYf5+IGAZByzNupe7i
c7CnWt1kvDprW/JIh7PBl4Cbd9gvH+pa/IrN6nvgKw9+V6+DxiidQA5fIkIGVpF9VfmVq9zyVTfU
lMcOE/2qNjLdSatgY/f6i9HolTuiTYHAUFk7K4gJPpVCLlxwB++JxTbZcrJr6c0pb3qK+UpOto0q
kej8wkmiI73eTLb1kM1uqwd/kkMydMaXVnASLDJOZdpkSq7aKKvgHHIwxe/s9U6oiydEqdkctEPa
VlW/JVG9b4YOXFrd/DK6LtsNZoek1NPAZOSHwcifCC6dnCnlhzIRl/WqFW+aUbnBrQP1Gxb7Ycj/
h7rz2JIbSdb0u8z6og+0WMwsIgKhUgtmktzgkMkqaK0cePr5EDnTnUQREXNzN5s6fbKqEYALc3Oz
X6wxk1k5Mfm8UNGjsFE+8kIpZA2XgxuMuILpvKBCgfiIz9CbEkTIHQ/WD70tbzC2Tgol2lk0inZt
nyFi3GHk3aHx36jbmCr4ym/rDftf3aBU0e7WCEnIWF6Kg8oFFqd5IGQNfrPr0TSqtYMH4lXEVxXF
bROr+sHjdNzTXl5RY9uakox8mlxQZhH6ZEMffBNsLeSRzCsJr+Z16rXZPnKeJNFz9akTe11WGCHB
jmhAZElqeIfaWoJzeo93ax9C1jfuTB/sSZINVyZE4ME5jFb0swzUNwcflI0ElaauzTdfCf5C5jEB
5bhBw815LpMcBpCROGsHcf9VFIXJQ1Lax0HpvsUarN4+N9DALSLlmKM2vsLxgQZc61y1Rn6MqFA4
rVrtQrPx7nEg6u8lei45lb06D9V9U7fidpS8m0gCTJskOQGrYBUzFshDps0kFqn4bq5r6B/4icLh
rf0KROcdSicgQyiia+5Z9bFWpSejb+TnXCV65hCRb8YOn3n0/faSHoKzHxL7GueXn0LKU6yMvqFh
+NZIZXxTD1uFzs/RUroEU8oCO0HqWXskPNOrgpt/bHkYRcvJYUCbCJKbEex7HXVZhG1XIBXDndXl
OcCZPsRN0LDuAxuVWby8KXRX3xRtHCPEAuD6IdKCv1Vm2w+nfxQCqa020OWtY2XO+98UvP3MUTaO
pz9VXgaduxvxlFML4/r0D4s7+3VTeOHatnHn6zGUOya68z3Cifeaciy2JxRFNqags5fpek/BqJG4
xeFZF2I4tMa+JqLkjS1MUak05nDR660cZY6pVBCOHgVu7sl0Nrqfgd52z3TbnD5+9JNcujoByWJl
6F0hOZDxhyfYJ4dJngTBOdNeZWDSein92zdrCkg+Mc0Z7o2xUb/YufhRVWD2C+wvNMGFDEvH/kZS
nxQlyHbg1ZP1qfJ/4v/WMiaoOK2XgAzduB0T7lHha0VSrWVrtdTsfRai4VvGwJLsuvmphKWroH69
s6sig+1iiRud05was0L5tI5WdDxTJ+te7AGWsT66eT9UDzDk33+BUuOTU0CBsQ0JVoZpoCBcs4zr
eNjmUQ3d34aFjLZxpPb1nVrVP1uj6pDExncXHCOSB9ptm/UHRFkbUtn8+YT9KjxnD/GcLvP0FaKX
/rJsqXJljK9WsUf0QOzs+YQzBR+m3chyONlmoKruqMjyVOYPoOYSVf3h6MnqPYzH4arpsxEBXK5C
Gf5VNzacmHccGq2UJjCKpwFS9Ionhe/1Pj8EqDTE4ntGx2rjUPo5ZkkT0NTLy5XvIGfqJXZ3jck8
3TzKutgL5ujLD6PYG5KKUrJUP0XxmB/4H8muVDRpy4WLtjwNsnbEELulWUXRD1neqsG9B2ILNG4d
bePe6enk5+NBpmenTZ1tsyjcMqteURGhHqDE963VjmuzBEdmYmt0eG/9NUZx8FvFvDZs57Z3QAyG
WVVxN83J08023oCsyVZahwdHyZqAvQSdWMr1B7LqZHtqDBZ2/LUG/oeToWY8SVgkP8X1lW575J2N
Lh+zjAx+QrXu2oE+eR8g85MO294z8zuKRkez8e2rBGO4MZwymcx5r3nil4XFM7rEKz+1ETIokTiG
next+7ZYa7jW4uGq0Y8x+6fU7si48N4CRzcVKieJC58rvFpfeVHRXVnajT3mW02xJoVv6A9cg/EU
71Ow/lb5jOgFhds2eFJEhvKfpV9b2nDHiDrsYCddK8GoroUW/6UHDQ70E8LzNHi+pTarsU2NnQh0
/+F99ILYvsvS+l4euYoVYaR9wSFv3091fTgut8FWovcw6XSW2BNZxTd678GVVOoHFNGKKxFTzWj0
vt+leq3vPfQnV7o2bq0sFW7omdyfk/eKblECgpK9L2XSv/RS69DL4z48rZ2syu+0Qvw1dLK4Vkt4
e5H3/RRtxjGzryZVPxknvHXpRTmFBesqhxyL/oHXUamt060j6mt68+mNDL7cafzmwSh86EJNcGeL
BOsl+Kix2EwWuU6Qjt/tfPgSxUxbJvniWAyAn06lApV8/KFRPJfcdwp4/ogqRE4p63bQudCy9SiC
h3kfrdtEFy4YHFCasvXgTTJPnUlhpcaKV74eKOdsT62wwcq1KyVKXsUkrHRSPqkZolWV1MXallP6
kRNpKTRC0JNytzntVSUqDXhBFRLBgFXKWt32KNYeAu7gngVUUYDTewoQXMyzPr4BDeuvtcBiYg0T
BEHqcTCD4nPrxrLZzKO2O1XkKSWkeypeq1NTqizlV1oW9faE3evJDVZjnimb0zKh2IPIIoWXnURk
pv8mYLrI4i2S8hcz1b6aSOm6JV7qR8lC85oyr1Bs8d4JtfKc5oOHahFi74rrJ3w8l+wVq9Ulhxh/
aAlsk3hiqZiluVPxUN2dvjpKa9CwU+RKMtQ3LR9fdwm017RAWkUvVzHGUddcHFOXlkHxzcKWeONP
ur2kLLh3gMwc2kc8JMUeT9hsLYLKclHR+NkwileFOjJtQq5NCtRd96xwNzsh76xQqTatXN1hORi4
px4I69R041Dj/h/Ro9FRsJKKfEp1zXurq36dClooOw5r38Mtz0eoZ6UWsreWbblFwR4sRgk59CBr
qcZt6x77NjobPr5LauPTF5i+cYi0qYz6nNWVsVErxBlWdkl7cSyr7YniH2hDujXS1N8ylDS1WR7g
ZPwa5LAQVzlOXisEciCXUVjb6ArNXoVaNNVC3EAkPJkQSg+ujFrZ0zRGg7dIqRYZ8oaQapPwKQ6F
3A3f46ETfOX4vfospcW1ZyAGM726H1Iezrtg2CHKkbvYA4MTqFAAUo0QKn35hfNLeTJ8OuaB4R8M
CqWkUEPmdlLvFlP/xh+RHOtUZR+pEIsk5R3ZDBzhzawEYZTC6qmpA7nru0R5YZOZpTVtuwSeEuyB
cshI80L79vSzjh29jqVKgkzZGJxW1h3RPrlWQSqsoaai7gAwbEtRGw952uKHjEIjLOZVmxVPsW8n
dGrRiDlx0Lw6vqupGl05tR3tLSm/R1xX3CPwc49gYxzZ+WtbjH8rWk19IzX7ty4Tbw3yxde0iFan
LTxWKZiduHwTmJTtHNoQ9xFA3WujoEWrnPxz0Z6BQuuY4Y+gBPchFZhTUV6gzxGjB/Xe4Spw3bX9
G7BeK9TTcSjTI29dWu2ATbpt3oV1SOI1LZZO1eWHmu2BjFz5XLVIRdC5SLJJyLO+A80WbiuEARoi
MTLE8nXCsek5XglrKm13ldGa2zZuUCEq6EKYEt7Trdox/ZyKuxaw8BtzxM0MF9Q9tgxoMpXfzbhG
QwHfGUTT9rnQwiu7rmgtjtat6lkoSwdttwsHfWt5JrbJSW9vQUyOW2Dm9crr6XyWqvKGoE+94bn+
IaHvtw7j2tqnAeU4e/g78p30Xq6ovxqqSRsrHO77Qv3Z29jQqzXAkqz05GszRnLiHcqC4/AjQLUc
WA6uMhx72rgfnV6+VaZ/aE2Dz9qjL1OKt+MAEyUODN9HMQpvWA5Dryy+DSPtA7UabeQ47ZWCCNEr
TQzNbQXgEIV17wJHKp+CSlRr2+HaV7N7o+Cr2iftpjZT7ssneZ2yStaDFyYbS2KAmrQG3FMOO0QX
i31eGjutaPFEJMU9QDJwgRFDENGGvWj4rRTczgkXEdVvad/m+7KlS5LQsjhYybEEM7Y3/AjPertW
XEsDJ+PnDaS8vEhxp0QSA4OFbGUHurFTRzouRs49tUA+yhPkoiABr2y1ezqRTDU10tZyYVP6HBFS
kfTqVurql9NRpHo48eAhax6UaNhnGK/exIVrOYJ+iYxQdEGbw6sPfYGghD/ltEpj3OSRMlkkddE6
yDt073P1x4mmg75GfmyrAakmDADyRH+PcQDDaHJq4S8p7OwHM8N2Iwmk+tb07B9Gn911yJTRxA1f
8XcU96BQrwZNv4py754PjUFEeeuirZVbiov6yiLlo9MOXYTLrhtxDS8sesUN378eY4VUycCOXALn
EKcNmt8TmLhmDd46ZYGMWlnHa9unIIKHyT2WhBRbjRzhgyw+0O4DNiVZX1is8Y6GpL/q8mLK5CYb
t5IEM0hrsZEDJLbNUntqNEk+qK22yc0IMpAk7cyGAkkXK+UOwM3biHT4ts2PZWoV9DGwq5sCZ4B2
/Lqw9GjrpGgXRVktHUTIUVgC2jyapLtrqqbcK0/wClhLVyWAhVIET3pgOGgd7bI6d7jDjkdbcV41
uZOvTgcYvkrk1nl1MAf7/adOybSTR9eAhsodLuH+qppQytPM0rMHWSM1e2VsaZKoh8wz9SsEMUD4
BBhmfT9d4PJiI2G8taNtF02XFwJYJkVT2r/2pdFD46Xi2jx16Tv1pcvRQoQlwmXMC9GGsYZ0n+SJ
WFlZPl1OHspJV8j0pe+K43VAovDeMFQfOeJW9/Zlj0kH1mPmuk3ZLKFhIrM/3QbSPBLXXIDescEe
2ng7YaEcmIDe2ku5pe16Q7fQCEDELJcQiU+TaqNRh2VHciNNjLpdm0ru3DF7CNGbgO+mpnlkS+EB
0TYMRnQ4Wb7cvdbT7euUJJfQ1faacaNBVAGs1agAObQO2S09QtKBihxJl2NZoYv3cr2O/OKQa6VG
etI9VqWaHTD/BM/S0W/MqZj1Lw1uJvvaDgbXIvz1edNc9/Cnb5IS2mAReOm2LxP/hiWkYzkGasy4
9oR3oEPWX48CqFJnE5wI0LWPkajaGM6mtoJ1IjnRsXBU9DzIKnUFCezCAyjdyxnGLqEePYSytiYA
Njumd4fK6tEIS/8qiKJfcVSLVa034g6ICgZjAblE8OYXdrLJuTYfAxGASNFktNJrirxFdeML9Vrq
sG9EfeybpyhURsQAvanLfpiB+DWqGCPoTn9MBost5lGjN+pbz5KrFe4J9W4o/W+mBa2zxpjRd6x0
j18iLWATww622rualw/MmvsZ9eoS6GAp9WCnfBukB0BSGTVByFW3FDZBRej3WZrbj6d7nFPDLjLp
4erGBLEJChwTAqxuJ2Ue0+5psimPHrphaw0XWJBvgUKWgVYHeo7ZHuOSdgM6ZXImMa48gUfO6bBV
AJPtnd6rJgvygbeKTLJiEJ5artCQ06jlxOg/mm37xJkDRBndNgoTib5PokMUTmpD3vdMa5ETUrmu
qAUK0Fo9rsfK7eGaH81RNFtTTaJtpRZ33F0dqh0K0jl5sIMQcoVIzHevDLwLLOU/MJ6gq1jwNG1F
M9AankHKy4bMZsgb5e6EOIwjH8dRJUJm4tglgE2bjoubLVOQKNHbylTfR5gS1IFSxdbOTig8916q
gIleGVmNzzNzqFt+8Yo06WvbBdJjI+P/EJIClhodM7TOnVi7wM740zdA2pch8k4qjHDrf2dntKKi
0lPE452sjhbgdiuDv5wXN37J7QeKNfVmn5YHaFmv6PKbOsIgtKuCnMuK0Pea56tb/OTFtxoK6mFv
D7SeLMn7u7WiOw/p3x+SZGIzJIngdehyea1G0QVov3Jy9PiI7IevZVmICEMYR2MBnuHvn2CRPRW4
Hbd3p1PhdO3EdmAPrnotjL5z7XJwtlKTf20bMvE1K8a+9guixwmCmKXks7UVPrR4WCgPDUKrTmi+
BEHyrpcwRnl2DBz/7oSCk/Wvud40+1O6GXicfkqJ9KcX1ToOSCjF+5Yhjg2Urg2dzfQm/9F70tUJ
JdcZASHPqqhg4wm5ElkggDdRWje40h4bL72BmLlrCURPCIBN5s7ongxNQvLbZNZdAu5Uz5o9NULz
tutNf5ON/luvDuJpUK2XE5Z9kL/3XXNNhcVZYwBN5pDk31SsiTQDBAWE0Hwjx6Or5n67PbXTI6uB
r64J2mAdCl9pa2ToU+Qbx+IkCjT7ufIpBGkUZdaDPZAB2tquzvq1UxwVCVX4Ppe/nGBnqVNmWxjS
XyKSp7hzlEMY6iVVBcDvJ+liU5cOKsv85pSpDaLiXtNW1xZiCnGBC2YfWA+E3mTPB+Bt34ZsgfJG
tqjH19WguXkS/iVZz76mHWvSc9grmvVwOoPzOiVi627WIBBkZla8Mco42OK7fmM2eNF1ACNdVRPg
5YJi3fu9dlfjBuFHJqWHuMNJaELNn55SqkXD4VyVd6ePGjy0xvysl+jz5CDkSWm7Ri2fQghX0wGs
cNtfUynF69wWP+gYF67fcEdRq9RZofi4ppkRHk7Jqm770300seXbvC6RlyUpofLJFUEMybWOZuVe
DoMnYQXKAQlL6APqvaq0+s6qmse2rfanJCIwzGcViejnLvyLPFje2qmpHwDe0KPMkPD022tJz2Ei
iuwuQ8sR2HhynYEguMrUC4FjZpMH8wyqp4W/K7o9sLucubCJ4fTZECmVfOe1fbCvLcR2xpgaUW0E
MfsOpJYW1LeVAvNTVtt+bye1fkG2Q/mnTARK7+jPnyj7iHBNMgkfaNoh9uBd60n2O6cn07x841Ue
ZSkF3d4ocxyKYwC8oSuNwIMQA/WqBjd4vbhI2v+nIIPl2IqJH64GrVW1ZlJLXV2jSpH60t2pMCRl
evWS0RMetAx15izDp8wZsrUsmmIlxVwAUkVQTKVSdWVbgoalAGuuTNmzD0ujqr4nIYXx2BRfGuoQ
65OYBOqX+MTiEIWCb/10nheq/fH9DV2eOK+T7MaMuU+ZjhJvM0p38PfdgdTpzitKDW0NYexPdw3K
upsA5gAFSPImJ5Ak9xRpFbjfK3pgR8kwfvmF7IoMnr9ccXtRN4GTFa8ZSnHbzHp1qq7aDj3Cr6j1
hS56kCgbFCQoGREWILGSuT2g/YOfY47WAajZVFFDwSKz3yXy/1uuDs9/9GtAju4tL4Yq9IPmf/2/
GT/s/son54T6/wfrh8nXdNn64f5HHNbNj+w314fp//Lu+mBZ/0KmC20B0Fgymioam/Hd9cGU/wXM
AGFkC4Dl5AXNv/k/ls+a9S8SJEUnSbIVeMeTFTL+CE3wP/+Hqv2L/16FKk4gcUyZf/XfcH34nWRK
W0QHCIiA4Sx9UaIxiM0xM90OQBtS5xQoStj1yIZcEHL6ndD/nx+YbQzTTFrUGvgBRUpf2jg/5qN+
QQdy6dGz6NXkmh5HTmq4SQg0FikuaunRaF4IkksjM3GZP8TG2FPCPm/phNimuCt05yrUyltbvSTM
OLF3/5N8/WdcZknXMNimHdB/dI1qLxx6zEa78crhOiytCwne0gfMsms6RHXsQXh0K7mE1lK4iYh/
1H174fELo6/PFBx9aP76KFLTtQCir+PeQ9cILM/qwxa6fx+Ij7qaCy+vz0jtWlcDRVdZNh7s2LVv
gW5VOxqy1MjP/8B0sPxh/E+a0h+mVysMi4TaM1yuo1dxXL7GIac8/FSr0a5z8Hzr878zvfCffmea
/w+/Y6pC6e3JIlzAYpUTaRJn+QqXcGeTmfkSjcSsSy5siKVvmm1mS6VaYzee7nLogWrIuBKLACPF
pNvIagrTJm3hyJz/rlkO8e8FPLf4qP3A7Gxuh25dkdYl5T4RWzlWt01+0+XI3960kb2NBeKh6oUd
ubTiZvsd5dmqTgt+0e8p9ZWwv1O9vBCmZmnZfz5ntt0ThL+TUZ2c6VSAQCTbwil2eiZvWz3eA8p+
Kr1mbxgIVlTNX+eHcOl7ZiEADrEg28r5HiX7hTzndZiW95979GzvQwZyNGUKjVwtN0aquz08+/OP
XtiZJzH9Dwt61AuzVuXIIMuBDmF17bDDAqs/jIrvX/iJhYE5ORR9+IkAPY9IGULDVRX5EDTWPu/N
C8t26dHT1vnw6FGvnLGXodU5VnNTJN0r6IfPLc+T+OSHR3cdlgt+4vNo4Kyo+kaUd0c/vhBHll58
trfNIQKMI3vCxe9zFzkw57VPnqOTUdVvY9L3hpxPYSMaQDKyXWO5v6CbsnDKndLmD2OieG0oY6xr
uG2v4OFkI8/i06H4uyhwR6eHoV3wp14andnu1Q3abkXE78D4/ZZmzrVp6O759b70CbNdShGiHTwZ
MkTJpT8w7FudaLCSIyJb0nzuLD2p6nwYpiAeaJK2Pr8RORO+uE02BS5An1vzc6X9zC7MEhSlcHNP
PCqR7lZp9fX84MzUh/8dNueqwxJ3HtgitD+snuNNepXyyPW0B00q7zPjpartjSi3cVZvLFmC1xl+
bq+dbMo/DFiiIyXZhi1wDnAJemLcdnF3wcNqIb6pswM7Hc0Wkf9+oKxCGb+YmtpNdJv0zq/zQ7aw
VE8FxQ+vPmgp7kRyT72FWxTCnt3O0Nofn3v2bCershmUZiiEK+v2uDYiKqJocFwYmIVM5qSp+OHF
66rH76eBetqP5X6AKqoixurk7b50qm+sXigPweb8dyzsOXW2ncE3QOmKmAPUB27bHLNyPXF1YT6W
ZXvhhFya5tm2ViLYTk5cCXdUkWoPTWRDNNtOXhOR2J/b1fPytlkNkhoXhXB7zX5LDP0pTZwLJ+R0
XP0hqzxJlX6Yiyo3yiEGWuCq5iCtOqFsI1Yr3ZoHS0TbvpKfz0/EwmI9iSh9+J0OhQdN6XLhUqTa
0b/E4llcmOPf5av+HTnm4tqxJ9AGcCbOPoU+2ngrARtbg1ykAMudPNfTqNtalyLsyRjpTyM229YJ
5Puy8kvhqqr03FaYYdY71XkwO4Rj4uBaU8ZbfOcm3uGKlpeoTPoyl/Qdl0ZxdnZHfuWZRlENLpyv
r1hpYFUQXjidlh49/f3DBPm24yf2tMbiTEqgWCEnYQa+fOHkWNiHp8H88HTPLrzaYx27eCa1K6qV
KDdpdDOSETx19/38Gltay7PNrmUq0MSSNTbGCCtnaDsbX6U03Um+irpWfmEzLkSv0zXmw6f4Utzp
ksKOqZVhn7fWMQrVa7Qsvk+d1jQAAKcl8YXYsjQps+w7io2slLQGOF7RoLqpq5B1wws+lQvPlmfX
bhy0gkq3prg1wGCXPeDwYRxtzk/FwnzPpeSCTpUyGRqr23XWXeWDXvUmmxXTNeUL6/WUdPxhH8rT
KvgwD6yhzoNmzU9gmy7qYENBbG9kDTomQ/Gjix4dLfnWyVsWAQX91UBQyKBP6351zLmRITC21jH/
SeVuBTmWBkl0+m/K3rhtCRpSYBxtaOBIfSFG8Ag1FcW06kLUXRr7WQwpNWzW7AbmX+BlzwbH0Ygo
yPmRX7p/yrMYISLkLyx/Aqiq0hdL/tswrm2o67Hxoubfkb1JiO8EpvO/thB75ekDP0yCjhtxU9cJ
wdD21x7OjHn+s5s84SQi/QC/E/jp5dC7tKpm9/YAFRC5VWPhDtKrI0uHpuqmJhGYOcQamV8JgfM+
uqE7jjCha6rlRgSjmyQHWmIqjbzz37w0ebMw48dGIcHZF24aBcCKaF5B20gvRJelh8+yCdJrhN2d
GMmEyvo7EtCCkqbLPvnwWTjp0WKKfS0UCJmiR2b62Y8yGx4+MypIN/2+EgK1xOFCZm6E3j3Tltn1
pvR4/tEzCfD/e8Jjo/X7s51W1pLAjt7nvbQ2DV4UNdw8ULHM/DTHrLF81NYNjZlheEGXYpU2D5Ly
dP4F/rzKdWcWatDJBpmCn5gL0+RL0Ba4YmsYLDj9g4EoSm9bG7VBBkoZLuyqP69zavK/f2+nDEVD
825w7Wx4pHH2DIYWyEt1cEb5gi7wn9cZprG//0SVpGpBn0u4gQn7Pvar4NiDIt6cH7Clp09//xAW
LLmpIttjiyDX7VBl4xoKLCX81Kn4D2tBK44krYjK0UV6vvjWhyVkJicN9+fffWmyZ9s7MoWS2rUh
XKMZ1ukAl0iW1331VdIM1zbKNSvvYkRbmujZbm8gTmBxbRiuLjUwu2oQjQJbQa4rmnSpvro0F7NN
X1dJKVcjo6UJJDy17KZNw+fzQ7Xw6LnRhKRGxHoZ5qAS1o9y0/9Mlf5TdRjs435fQbgn1Y3S5KPb
B8FOMfwtnlabz731bDebk0SaL/HWEMoy0O/tF5hSF3bu0ojMdi5wMt8qxnzCxBWSi96rQEtE+uv8
i/858+Qc+H1MYrkazDivRi6w3iZqMFMzX6arxnRjg5LlFtGF1HBhWc7dbTwL47MOoIar9ckv3N9u
Hbs8VHEPgr/85EDNj3LZxg9ejBQY0vzbGI17BTen88O0NAezDTyMkZCxoeUIjZr7OspeA0gk5x89
0/z990k0NVg/BrYEb5EyGwlspqQcfe1n7ulQoa1bSIV1Tt6Y3mj9DXwhE5vA6Kk3Udcxri2sp5r8
FxnYUF2qh05z/s/sF9zY7y+ijVoyRD27egyHJ1+ObkylRo75kpb4whhas9PcCkq7swppcLMi3euZ
+VTrxfZzY2jNtraeFqZNSIJxHXuw1HASgComRAn1vnfHGgWBZhpCOXkhddfzaJ2STA78PXKCG+RL
piHV0ZE8/zpLXzqLBl0DEcdAJN0FQIvOnPfoO+bmc4+eBYMAnU8HAdXBNcbulesK3Dr9wlsv7FBr
FgryREaJRC5Gt/C1H9h8vkiR9DNAxgblDmd1/vUXlpg1jdiHQ9wMKceinc5BKKkPIyp8GXDmVRjo
X84/f2nkZyHAx6o0juVCdY1CXAlbfoBK+bnTw5qHgLAqQsQBCcM+aT+ph+QOlll8cl5nQSDCBFsH
Pjpgdhbe4Fu3l/zm8fyYLI35bFubjR3mMtIvroI8UKiLpzronrvU+VxonGtsh4Gjx2j5qK5QARKa
lKMtu3391KvPfS86uUbQfxhoDoTDW4InXJ5YX62u/nX+8Qsr3pztUwe6EcwmOhuV1z5osZGgpYJg
uRJ8s83GPf8bCyvSnG3YBE+PTPVyRIRKdBPN+phG0vb8o6fX/EO8nqN7TTvOxsIcB1dGd/1n2Hnr
rMKaAPy0RVBAr/3SrlpYQXPnF1QdEqmG4O1KXfqiw58b1HE75pdq90vfMdu0XqOip0al25WpWBSN
/dSPj32ablT5YA/O7vxgLc3DbPtaci0G3JLI0ILmMUY6AxuOr5979Gzv+mbbITtCsVgLkuvEUe6T
rLzw6IWLw9wKCo/nAR4bb02WAJQ4+YGBOHlZvZuoXkqz18txX6SXfO0W9oMxO6GrxqrrIEaUJ4wK
sYmSQRwwtQi3gwJpw+ghOJ8fsIWvMmandVL7nZ1YFaE00+Ajtumw03T4c5Go6psC+YG1afTOGvWW
70py0UF66etmu10MNt6qPjfuzFTe7M6+RqlpDcVsp3fmj/MftvQT098/HG96akAAm64BRq4jB+ls
PbN2U698a1Xv7fxPLOzFOSZOUEkQpkOrHXR5sDKoF6H8H68zKhXnf2CahD9EFWPaQB++oW4QAMiJ
t67dwKzVtrCuV7BmvBpUi45rHh6G539o6Utm215LVM8MMgarT7zroYNJ4GCJ3bC4zz9/6UNmO75P
zLFvETRBDvypHb6KRqBGi/mpQbNAKF/K4sLvLEQWY7b9STlqz9ImZaIY+XgfMfcvcmInnyuqGLPT
G2ZTJmsF04GrX51v/CARd0Y5KVOfH6Vp9f9huudIuaHIMwtZMuHC2bpP+vSYNtF1g+LlgM5QO4QX
AtnCZM8hc40M3azs6Trg67uLFHs7pcRpaFxYtEuPn77uw6LNAkNGyZeTXDQSWlroraA5NtTb2lO0
z90u9dnebvPKTMIhor6ex0+V3jx21FRX5ydhYQnNjbQsC7MWtNk4YL3Uu3J6/DPSrLjQwlp6+GxD
QwvV/SKhMZAE9V954CckaYPyyTefbWJ0bmEDOlym5KBA+nzMvkwXx/OjstB2gAnw+6zWEFKGZGBt
6lZ+Ww243DYvKfpHJxemuxHjlrH9cbFwtrSGZvtYSH6WDybxSIvFX5XSb2Ur/9ajv35hjS7ttPlO
jhCkRlxSuDVeCisvRn771achbifVL5oJ58ds4QSaA+AahGMUH7KKW6bxi+z4xyh21lUhr8s61T83
5/9AwElO0wUxC0pFBpv2pDPuNCSHPvn02VaOemuoO4NwatjllWy3D7F2KdFcGpzZFg4KrSKRpbSP
Ws/RU7MXqZJuA99AVLXbnB//hUV0ssz7EIjqmgIjyibAKlCEt6NqY8KL09EF+NzjZ3u5l6NySNE0
IYwi1uS0RwvtUBktm/OPXxqg2W42kw7YTEcCOEoN4sDycGOEFcIWmLs0uth/7kdmu7qJNayTQFi4
VQsotyhwdk1fFAkTD9rr539iIeRNbIaPxwGsVgNRFGahNKOfUy/HicsLQKOlCZ7tYuClduiUvH0G
hVbFAVIw0YktHT715nM4nBJnQ55bPT2UVv4WatIenM7n3nyOhjPNTlhRppD/6uPWyaJtgZxlGznb
z735bN/mXo3r35DRN5M0RLRC7apDoOFzz55tXKnKQQyHBsd72a3rLnhCtOfL+UcvROU54s1Layyl
0H9y8yZN11ap3ATcgVa6aKMNipXB3peUC6tyYenMaVj5IFlN4Tg0eQ1pp2IyrdjdvpT8Tz5+tnnL
IhdOFRD6e10Ut6URdoc61PdhF/YXQvNCeJgj34JRixQdYLgbxeaRYftSUKrWi+iB2uvr+elY2Lnq
bOdyt5HKAEEfd5oJucquPDTUP/fo2c4VAX3+stK42GgCT+KqPTjNJUvUhdeeQ97sSDNpnrBA4cbf
NmF9hTnjhUE/Yc7+kKH/DnNT/6tA2Vqvmqlmat2FXoHbkOH+1xiPZZCptBS9tnn0x1roq8bxPG1l
lOjroD2gStEq0NX+qmx91HVb20ek16+kFtk5mmAothgxvhYsj/RCi2dhfZ9a7R/OPmSMaiHpDDD0
9ntd9ZDJ2Ettd+HpS9ngyf3yw+NRYDErYJ5oyyd/o+Wnw+EOFWOHr+pqoElBZ56MsLDHz0XiObxs
CIqsSLS0c0fnZ1GaD80YP39qIZ7gyh8+pFdowXNNKdy+hBrdoQmUXcoxl9bhbPtgR4sOsiKAkGTx
NRxP6uDmy/m3Xprd2faRujAzUX2YqnTSiy1pv8j+QjQO+6fzz1949Tl2DEE2WcprWNaeVQOj8uxk
BcntEmFu6elTkeDDmIdB7zdxw8CUcppuEcfbyHb8Oe4PlpO/PzxVswJ9ChrLIszR8bYRU7kE+F54
77llLfiXomxkAouD5NVb73eoUeY6PoIXosufZ1WbYzZ8SxedZcPF6VKE9FUSPmxjrdD+1KQiCfH7
yJQIV2KUMMIikvBOKVIkREsQcxdefuE8msP11MTDCDplIwn4J49O3r3a4Cti1dqibeN87t4vz3KP
GmH6HKB04Y59E8ougibqUxKlsbQ7v+7/PAP4qP4+RN7ghEj5l4WryNnfSZ8PW39Am8YxBn9z/hcW
1tAcUJc76FfExmT0WKK12Q7SGr2F5889e5Z0YNRrKGrM22PQsc0q+qtReaFusTS76u8DM3a9Eoqy
ZuBxU0wKeRdHv0TxV1HVlyL8FLr+cLLKs2iJC3yo/G/OzmtJUpzr2jf0EyEknE6BdFWV5dpUd58Q
7UaAMEJCuKv/Vs5/0sPbVEZkzNFURJMgactsrb2eTsLyLMJtOp1pOjm/IG2U0YfLHTw4d0it+oeo
hV1T+Yr1dp/l8H0TDAbUDNZSMKee2uZV43QkQnvy63Mg9Knvz0XufuL4V1z2SeXq/eCzj9x6qQJa
omnvcLUKdgzYk/BOKZxvBNZ+SGxEcNEuq+UeWrBdzp9v657VpJ1peNahCVFV04TwMMHdB26+Kdu/
//SNJRnmCP/toq4QwcXyD7iPrIPND25EgVIC9GLal1EA88x9h5oq+Nwl7//e30OFrTV72PMAaIEk
+4WeCeOn6Dsq0E+D1/7z/uP/PuDYWpIHNpMfwYXQ3wU1kMWsE48+2MFJDaP4avKvjOq/ByNb6/A8
Iru51wAIw+6jiPtiOWsYmr7/AVvtswpGEBsqXcDMGjJd8D3gleIAgYCrlCvdvfX4VUC2YDWGpZ1R
Q5gPzwPgSqEe7qm9loneaplVNLomDCdgPAOMfmviXPDfYEdcO3ttPXwVCCVKWd1I492JBaOVq2PA
/Csb041hs1asAQdvJJOoBjcM1u/Lp8nNDVLQNZzd6ih9v2c3CppR7PPfSPPggGbBGQl2YpAGnmWf
CqzTdAwxvwyfbDY9utr7EeJ/wZ6cbHZT1p5Fq42NXOgExU4JmwHffYIB8NEv8o9jw68c67da7vL3
PzZlQ0dLNSpIFWlFz7XMY1KY1MP5xLkmDNr6hdXiWhSg3LACY0r1wYeqKP5hbZEyNBtyW+rKLuTS
Bf+7irC1ss1bwoDWBuWdSLf6KHrwTzBFhYtm8xhhX88adbY+bAHfHwgb4zhahThAh1IEWYgfg/Go
Ac+wLG4M72gV3oBrBD4Ojxhi8Ky97yWQu2LJ2j2BH/6v999+qztWIY7+JmDw4e2nbPjsLOQUZM5x
oRVg3dcCfesnVoGeD/5MAbfzd2GYfbULheOVTkIFmuHCX97/io15cC1kQyGemmbIIHbAE6YKVGwy
A/TXhbv3H7/RxWstG3BVIFiUsFS2ISgNAFe+9BWc4297+CqihZwqO7RoniA3Z1frIabsmqZ+q11W
4ZzDuaiaLF6c+mCstBOAsiFseb2rvhtbLbOK5rAQtbcUE6r7J3hVhs2jX7c3bZTA9vnvVAS/4qAG
stcH06p9yBZnJ8Pi9f0m32qWVcjmjsyCBeJ7+O85fmzguQHj7fxBwMv3yojZmIHW0rReVOB8eWgX
c1eRFPf2Wek/08UAwPcKu7Ibh/0qeANlZ1AwRx+ZUkBQ6Ll3kmlQ7ZWBudVKq7gNLaFyHNBK0ay8
F2gbqj2di/luAHjtttVsrVTLRjiLViH6WE9wW3VI9RFs2cPQ9R9v6ui1Wi1yYbM9SViAOF10BqL6
Ti4huCfOlV7eaKG1Wo2gULetAdDc1bY9TNQDIzc6kkVeWYy3thhrpZpToAoeJQKILqlOXDs4lcyZ
PqBm+3c9u9+WcHysEBTw70x9N+AX+8H8ym9fZp+/LKFrJZuAlW5fXkIE5mR7fyIVCgvKr7YJfrAg
e2wkfE/f76LLweRvP7QK88lxQ9PO+EbPganiEw4qbpvBxeNtWr4y57PbN/mVX9r6pFXUuygmKfpK
I/PhwYxyMdgK6KJX8M2FLbL2vD6BncK1tN/GohfQ/85eftSTkV9GnnXG5SO8WJunuSvUDhC174QA
fvF+611a6W+tt54BkG4mvgMbmrp2Xqsw3EngfG579Cr83QlSHQRosJs4e0JhbZL16njTo9eqNtOR
FjtzG+w87DIHKnYQRt7WIGshG8GFaREt6GRbLy3AhL6XqMq5NoQ2etVfrdXtROFwueRwJ1vy5HLe
AhfttS2ig5yrK22z9ROrJduH72c26CLY/SsZCAfg10C/7KHF6nRbX9mzbkxca8maeymgBmIVhbpC
fAJ5y08iVFBoUDFv/IFVVA9tODlUoRuaYKqSuswcXHeU88+5cPjP9wfR1jeswhlAaSweHpyyWkD+
0mV26jMIeFliYCJ842BaBbFq3QnF8egLOMz7+wzJzSdY0vk/3v+Ajdhdq9QyO3gjKKLBrhzA6yT1
Q33xc3//2VuNswpeIETyyVg8G7azP71weZqK/K4ebyunYGuJmqJN0xZwdIW17Xgx7ZYNDF384UoI
bDTMWpk2eU5IdI65E47zYHWUk1oUqE2e2N/UOGsvt055HV4fZeowQj8oMMcn+Du4MIt///Fbr7+K
4KCEfX+l0fZYa9yk1mJIxmBedu8/faNn18I0SlsosxXGZAdHNXh5ejbtdAdQ25xd847a+onLh/2R
BFANfqF3A8yhIHHk0fwEjMVdjUvm979gq31WgStrAWKOfxn3LO+euKnIp16O+Yfbnr6K2RIFiryS
GJoLG3+28DeNqmsm3lsvvlpsS6fCjqiBB2OvwQGvCjqBB9iW8W0vvgrZEAgM4TE0iw9zJyy2EgDa
YPn6/sM3dllrEZpuq6GHU7y/YwApxzCAvsNt3sc5iE4LDj7AZ78WI3ktmya70skbY2itSHN0Q8MC
HrWAukyntqzvohAsJmbT979noyvYaiGuxgLwlArfA3sOQALLnuxDO9grL7/19FUEj5PQhitktYMA
onFvoZAngyV426tfWuyP6PKqJQMn9pKzFZ5IOyl++9y5bfCvrdnKKcgXQBHR6vNw78IFM5ubKweC
rQ5dRW3u+Pb/jyDL672Tha+RpYeaZbcdZdkqbKuJCyejeHM99GfXUR7cwbrfgQai97ZmXwVvJ5ga
/ArV3X6/nACrmmL36jXFvz5if9mGrw3ZfGeua0jncc5k01nP44fWc+LMksOguhccOmLeRS/Z/AJu
3e4SdIU7LLHbBjiA+EC5oxJyIL+l6pDjICdF62cEIvCImLxamKCrDGQwbDsBLqh6BfSj91yMQIve
1DBrfdtEOxFE0K3sjNf4MZVhf8d1r29by9cSN/CLg6JpoI+RNoMtV3ea8Pnvv/jGiFybugFmg0QZ
MKJ4cXbIYL0JkMKhrIcrWueNSWBt7OaG0F0WIdrFN+Q8BNVbmKlrK+zWs1dzAAGcqLEhroXYXAIT
FIGa5cvmmsnTZZr6y2hcq9pymAnlcIDGpRzM8U0EngVKCzH0f5dFeM0Pd6vxV9NBI/zaR6EbWqcN
bZr7nkwnjnsQKLbFlf7daqTVlDARWG+wER2gMvFLSCAxijGXN47L1XQwennUFj0enkegz/ZgTsn2
yiS81TSrhVwVVgCCDCQ2rQoGHmcAHlhckQomtDTLcd970/BfC9xm8MAyai7k7VwKKEiBLwYNZUxc
g6qF939iI2PyX52b+//attRdSTFM+1r/CpzxyevCNi49MDJIMP4W1H9+/4c2mmwt1xHcK7rKYHIm
2dC8zvnPEMgaAOW8G5+/WtCrUOGWI8OHuBYAvi44Bao7YXxd2V1tjNS1zM7zMqcWAPTsxkGOMZvH
x651v9/WNJff/GO7oIWbzYAwYZYL5HnJadoBWwdUyG3r7lpTVzK/VlOAVwclce+bxQPzMs/hsRRd
EbBvjaFVFHct5LVzg0y44zRVooPgyQe5OxyKtB8AjnQrftt8vXZsK90OLKMWfbw07L7NnOeg4teM
7bY+YhXShHoDSIOOh1VsfBh5ePJcsh+I+Hetr/k1s7aNMFgL7pbKLKQn+ARVdPcyqO8sFCwRECtX
9kBbz4/+O5aoKyLjeUi3O8N0nsrwQ8HDl2m2Nx5h1uqvydEavhxopmGcP8AMO0UK8Z/3w2CjB9aa
L99zAN918Oq4jA6A+S4r98ENH1ve3RXjr/d/YyOM17ovgB/h0jNiRg0betFsg9AIc9cr0/XWw1dx
zLysEUMYeDufl00y02gXInl4pWO3Hr5ajd28m6KswcDRWf7iF9k5HKa39xtlq+FX8YtcALDU+nLD
J7wk4MHJ+GBEC158ckl+bGR+RbOxNTZXC7KUNTQmEPUgYU7feJOWbr+v9XJlud/6ilUAo6IgH7SG
yTNpXeQj87w+wbh/uctKOEcyJLHg6Gmu7Rz//mN0rcHqu25QWY+u7qvJS40IwqQh1gBtyYHsDZYg
9q3fpu/3z9+7nq4VWE5AGkku7VbL7tVIoPiA8Hz/0Vvfcfn7H0uP05ixkxlijiHbvQiSzqi1iUEU
3tWUHu1139Ctb1gtz1xgJ1+MSBbYXF0YXY9Lfk2yuPUNl+H25zeAEk4lqEq7oJNvF/+tWqkPXTU8
LI2HSzPnSlNtfcHl73/8TOMNlXb1Za86OinE/PczFqH3e2Hr0avYDpwWR1fw5HYZgZFV3esgdmbw
N99/+lb7rMK7KoE55AwvfgEPLaABdV88Qe6z/nd40zae8nVgB2RYysv5krT1icHONh7KYrny+n8/
6gAH9d92JxFzQhdZmh0K4dPBdGndfNZO/7RkV7TGf5+W6FpKhhmbBGHIvJ3iwQ9/Xg4uLl1teM3k
buvxqxV5cCtvBH/M26GCk8cUpRmYvSUAVMWVrenWD6xiuIqYZaIFrm0U4Suu9ECZrXdLJb69P3w2
2j9aRa4dhiBvDainhDsyrVW2s8RfYlT6HSMb3BYBa0e0nA/DFIBfABkUKjeb/qmxwW1xu1aK9bTQ
gs5g6RICIfZiZ4C1+ysZs43AXQvDSJ5rFjE0fd2UB1448LFkV2/wNuJ2LQ3zIiubvrjMa7LTL6wf
hg+BdaNHipLmQwST/STTprtpbf4XOPXn7OYADAxpNFqprBkou/Wxgaax5teuNC6D/X/zFXTtcqYH
YWsXShbsiMr2laBO+m4KmuxU5SpL52HKkszX2RO15upOdUNaQdeKMcMd2FV6xAMX7aDJHFesSZoG
LIjPnvg1lzAYld+xuYkVHa5sADdCZS0igxp0kRHTOCT25APN68doLB66RT5hbr8SKPzvDbmm4i0+
11PH0E+13x21MHfM5N/nhu4iW/xsapwjCIg/qewxFt+P/40x/i8r9I91bwBplZMJH2WD8BF2xGBf
T1fWjY0RvjY/86uMEm2hZB96OZDYNKhL7gEUjW2e+YextG6K5ux+3PYhqwUcNyDCDzIoBuXg/4bD
+JSGwB/d2EqrJXwJIJOvc2hepywCXFY8ZuNtVpR0LTTTkwD8sMNNvuoGehfYjCSuV1+7Rt7q3tXa
3TuB7EelvZ2BhwFwaZ4Pbzje5/nutlZfLd85jPUlEcaDg8d4gS2O8eCE7ZWA23j5tbiM5POCozME
LKTqvDMA20uMkrPbiquRxPvvzqONZlgLAcm4awbYOAy4V0OSH1ZQ7zfMxmSxVpYZNyiLwuCKuvL0
DwZf15jI6NS08lg2+W03UXQtLyO4pK55hW33bACIhuwqzt1CXxnzG3PRWkDmF0JHOUGdS2v4gS/w
dIwWA2N7VA4huvZOrYs75eTqh+eJa9VnWz2+CuIaVNC6o5238yDF96Gi9aZrcbaxjwpWIawG10Hy
GdfKASzQde5+FkXdxtm8XJm6t16d/nc4yboSbk1x+8sKGBFHunUTS5rbkg//g2wOJjINYwhkUxCK
JAAgBWDqKxvkrZG6CmG3QyZdShcq0a5Pey4efFOnjiriDjSrK2Np4zfWerG6G6UUI6Q+dYkTtFdw
YLjqz1LSszOQa/WoGz28Vo7NIuj4FIUYPKR/Gmp7sI1/EHV27aS10cNr7VhTyXAWLgl2CODm0WuE
3WlUp12ZMLaefmm6PxZilxrL/MnF02mvUbUxPLadfn1/Mtp69qXF/nj20kylgj89oJ/1PN1VGVNx
Rr1ru/uNdX7tbtb5OSsZqBe7QP+E68ueZA8wA09xgstvvBen/ip6uwlwlq6DDj6qhu+h9ZGVmXKz
f795tgbOKnRxfq67pa28nYsXPs7Ai7+FxawfnGDin277idU6zJVTS40Lt92YAX7AWHsOR3qXF+q2
o8ra0kwF4KI2WXcJsPAIfmxqr1Zi/1sX/Zfd/VorlqmoqXAjiXuqoXkYYGdGSb2v0V6xw4e3WrF9
VvN9KIO4arzvJWk+eRMwYLlzCIfyEOhop2tyW3E1XUvLeuxnpGuxQ87YMMVZUZE9w+k4jQYx3haJ
/6MuG4zoMy29nbW82JVBV0LMc6OuGFH231iU3SQ1j/D0pjYpJ95Bw9l8attd5vUvNw22/1GY9Xk7
4z8UoC9u/+++oxLZa8GvpVQ2ppM1CbRtreQBYhAVYOQ+n9kbV9fKLbcevYpzoFMn7l8yr26WPV8e
HUbXPJK2Hr2Kci54Q3rgwHf9xNNIlWfhqdtOOt4qunH0DBx/jJAEapejqVAkMqovcM6Y9RehOntl
XG7Ms2uAfGtq2y1djyzKPN832dlOJ44K5NwWu3H+/P7Q2WiktcxMCMMD2LzjAJqHwTfft+IrqYL5
WkXK1uNXe+65zYjjTCVUxYTd15ZUcdFUV159Y7+6VpQ5ZKyVrPNL2NonPks3MRlKpZVi8WKi0zRW
v8EBbQ+Q0jXp+6210SNrAmhTdz6DbsWDu/vofa1cQepkUm03x7yi4QMv6z6PO1mb5/d/b2OhWjuh
9XU2lN0gkMaJxFPFtRebvP04QE70/vM38jhr9ZkOGKCmBVZyFLiTj1OfjyTVKoQHNdfwVNh14+Q7
caMX0yayaZzb8H8Qif13TiTYrPmmcNguKKGxmJj9CXfnxK/dFzTm7v1v2xp6q5mlnWtuCnis7Pyg
0bHFyAaZNLrNQ56u1W+kQAk9AFeYEmnw1upeJq6bXau43Xr11fTCrAbQRmRs1+mhjJsAbz26zTWf
z61OX+3/oatwCphyIeQJe4Bh95PLm5NT4ZQ0BiheYN0OGpVrkqCNEbzWqsELf8p4f/mUWZ9yT4Hr
NSdF5h5v6uS1WG2aGq9xLsTTvoJnqWy96RXXweKKQGFjhlnr1QLuR1yVJoLblcDq1F86oimWzoes
rwKRPgxKp4sL7rh9Cmuc4HmydaSvpHA3BsFazUZMO2VVhPwWXC984KY8hz9kbmNuK5Wga83Zwk1P
wqwKd0zV9KP1ffU0RXK6rciarmGiOBQL6RTo+DDIEyOiJTbKja4cL7faZrW0U9XTUQjENnqhTOec
3SmRDzc+fBV9QeDwKprxcJeX3Z449fd+ma9lcDZIJXTNDMWZz9GDg6drrFVZvyRiWZ5w8HghNXkJ
Da61C/Hbybq7rqpeehTxswJ3b8qBmYruSewjHaCByJO589M26uv7YbQxJayVaSjf7FQOucCutXr/
b+Wx7k9l1pH9WM8GS9xwclGzeCWsNnpvLVIzI9xMClH5O1Syz5DMR98uFWXvf8nWsy8r9x8n36l1
50oSjhqjNgP+ToBnU6Sup9wrLXXZtf/lbLT2kjJS5ZI4aCki9Lchy855QFOjoie3cV9v+4T14mhQ
EjcPmJ+nKSsSZ+oKeG0113KsWx9wabg/GiggNW8ngxnTOmUale6zuwwfJiX7VNO6vLEXVmsv7CKE
Rx2cecrhA2P0QDN5JXnFMNVudMEq+AWPFiIG5OYdL5pkUkSeqmKHBS6EdoTcSw3Dln4kOnVy0Zxm
yEbhfOTNp3Lq1J7abj6CWxXdVc68fCq8UB7FQgwcasLlGYXeeVqIkO5EMASfWmW+zmTRB2P64mmZ
p/5ejAz158Uw3PcsCp4qytsXWcLsshSRG3vA2j/5JofciXtkvgtlVJ39QdVfPF2XBzfKxVNrB6wf
fUGTPqqnA+7p2rOTVcsd1MoqDabSvOhJIi/dlEA54PL0fhkW+HMhqV+ODxZvDacjVLNEVT0lbSCb
N9cszaMAnSGWhuOUPoQoq4sFNsB5EgkK8Kkk+ZemvVRVsqCWoHKiCDn2QtiwggSZfc8K295LH+TX
MDTOU+UVDlxC++E4Zj2g7gHXd35pZFxQ/Y9LoCW1s/yZNbhaHMvJSSfjkB3UTPKgStdPlNP9DJxl
+bLAiWunlNEJzxd9Yr5eYu4uDk/zTlWJ241Pvavqk8Mb96F03Xmve6ByOkcWzy7lZschlEnpiDpf
zcISp1v/BNDF00TB7kG1WZm0w1jGk2jvuN+4hzkKlj3B1dM3b1T2wLqgjYdKlUnfQNWrL+RfsgTk
aYKaARl0cl+iVDulcxumyNw+09L54E8e3DgH8SMP1Q8ty/Zh8uWQ0GZYDiGfm10wReLo+9GcdnNG
q3ise4BsLU6YGfEb4DbD7Nh17oBrXWlSaoZyF02tiP1hVk3aLbraV+X8jzsv/JnWOJzCJ2lBRoNT
ELeZeoAJlHyqYWiI+Kz9kw47mhCf4PWRoYp7M0PFyFEQxNzKSfM80gcaWJV6bbvE0keNN1MGV+42
z9NpKT8vHoiY37piaJ+aZlJpPrIX15976NnKCAg9ULgTVk0HtSx2ijXtu/vFNtmMREsbxHk7CFhl
SpsSU1R7Nbca9Gbs3vdqiNiuCQuJqqqh7aM4dwqcgiC7kJ+xE1rEw+IHfXQvnSYXz3KWekxZS9Bs
0VwENA5H2S93ZdjwIY2iYu4/yaXqJ1QmsoKbdKkJIQ/Kdwv0PwTYB5JjJU1l11cZ2hi2+olUIWVp
Ncqm3ldujwsKIYruZ2REF0+WwcSTjl39hhRAOe0rBPZH4fbluB+8qtQ7OY9NfTfKZfmGNozOzWKj
Gk5kMxUxYI70bPLKK+8H7RI3HmjUPc+syt4UnGKeEF5Wx14OqkhsZthD+GIsP4F8tfDUIzYErxb5
fHfXm1p/dUdevgG62BybUrssGVyro3hRdoS9x0jpSVY58OQDQOXznnuuJUeRKYpJibclrndgdeUD
Cep6Q7QbRDbmzyjR0mEstI5YMk/OWKPMNWeX2xqqD4rRxksyGhi+m5HDegIcZHzGfa9r4toGUw7g
dmjUY4HtpTzYdqx0IvxscGMHMooatupA0qScdUx+mEpeylSWYyv31rNCnStPcbYvMiNxWFtU5abg
c+hPtOxpvQ8W3x1TjUgyJxyMRBTXUxuZz6Wu5mUvxsbnj17Ls/bNX0xY7CAQqAxUHDAmLmOpAf+7
myJ3bk6otaff2syPxo9ewCjaGgpblX2s6kDLc55Lg89n0oxtDJt28ytDimT8KMqlCx8Ec6AGrfgQ
fUKhaxaeO54VIvHaDnhSVflj88SkKihOtmwQjwZJeLCbF9xq3dt+DB7KaJCZBZmKtcM5aFSk3sCG
M30M/5F5qeISZePcifvANtPbHJKoOfEZ5EJEYDcuk4Lay237h74Y+/p5iKzf7K2RS5YfJere1LHH
MuA8c3dsgzGmBbpPpkvYKtz4913D2m/dOOAaLg41qOyYieQ86xQWcZX7scpyRlNR4CS7c5balRdG
G/FhscdChuFYiTAtstZ760LaPQY5lfDCw+3FTzobxo54B1+/lMLryc5kQi+J1zklFpjJomRu7Ct1
7sPI5ensFpVIDdzFq9hA+4ikpUvIE+xeMCnlYafGWJvG6jQqApanVQ9PsAMzE3x2oI1oplhatzY7
1x36Jia0VTBXHyo8bKqzNoR/pcGYgwhyDO9atejirNXIvow6mH10tE9NPGPOyI61ULl7uHgZl2lp
80n/LAuj7FGVy9LEQ4HXeQjyoSXfp5YonTQZzR3cFyP1/IxYlcVJoz6hf2nA1DKJ7mfppyiBicLY
8QP7JZeBJo99AybzIfIo/2xKQiIE8MScWE6T/yHv5oEdy5GGQIbYmdzPISCS6cTCUeM2tJmxmyA8
DxPPoeGc+CHtxWmpKstel76vp1jUtlBxazM7ngKx9PTIsJFD07RsNudMTQ2KmBfRtgcQ3W0ei0BV
YSwdOGXedxWf3Z1Qbe2+EtVPUGeJ0vh74BhbkVTOFFXPs9couVOBLMOTP4VYw7tuHiEnKDuhTgpG
f9nHjHNid0Qyz76GCrU5MaZyDuef1nbVR74EFUkm5PsiOMZNQ1tjDbjcNiK3ZkfM1V5UI4RyXE75
WQ7YZG5d5ccWqI3qaRR+dNnaDb16Ya4//Wh9LC8p3NetnxKrl1fP90IHyylX8qvlPW7dCRI+LC2a
fDxneZ97CY/6qUI6k7I5YWRUYEoNKIrcTw3ncxfnMoPdB+fOP14G+w8YzvgYdLGeERfPcHgiLcZY
WDvmkcHVuH6BwaQ1x44Y/qUIiEvfysiBJ0oiO6bHb5GF/SKwEVCWZvfRstR1sQNqRttzWSq/3g+l
wU0Zx5RNj1oCwQYvxtwdX5oLd/OJ+WXLEimEmOBINnflXqI0NJxTLCauGtNLugCeh91YQNIxd5nu
UnBkwzKpRjP6v7DKddk+LLUj7rAJ53WcwXDBhaiorcuvvtfq85g1YHNnQV1HPyo+anUIUMLQvkL2
lC/7bOo7elyiINNx0EREv8yuRokhG1ERvEPWDlWJ0cSITXxHmQh18qiAeB1FF7o4rRh4nKncy+pU
i6iBdDSyXnfZJGIzUaho/l3j8n+5Z3UIXQcjGs4kfl4W3h0rBlfZRE967hH6BLPJ04Ty7+CBy0q8
BDWt/FShbNDGCzz8a2Rhg1GlNtKsODslD23iUPyDMwlBEDgufo+ySq9XbvEhaEf3ky6wQTpIwPXc
A1esqx/rBlauca09IRJQdVwDysHgj7C0M3UIqrg7W+fA9NQDVclKOsdROWZB0kMqBb0tifgCZenF
7O+MrY4ZvtaVMuYBhQ5ddippx/IvYRsFDEqxrK9T64FKCIcZZ6oOmP2VI+Jm0ZFCsYIFLhRnir75
rbx+jhJuZ2TI2kU6KrZu75K7OcsJlqFh7tpvnsBSs68s0Iz4eVONqcnGqEq7TlCwQxZn7MqY8Mkz
R5rRku7BfSlInGHshJ9mnuOGInCaNvvCCqyDJyS25hJ06XFevo8LSnwSAbpNkAyIyv4hCkKPxeEi
CrMfrOcMd9gpYFtnpQqaUwa+X7enGXOqo5urWScjrkL4R+wyFvHDY6bE3Oy7PcZ/U6u8gxHYGOVJ
VY8yxKaGDeV8CK1xitMwDjQ/+6ObXVyesL19KYpezIcMm+3xSLUK1BNc4SR7iC5FjEccQ0Rz5KEm
MGb1ayt/qbBqyRvtI118KlEEy89LY3HJlqB8uB6+eVpV5XEpcGEKG3yHzYdWgj37sy9ZVe+LvrXt
61DDAG1fYDPMEmcOtLnvJtWUmA6EYdi8hiYAZT4HQn3ccxE6PuSOwHCeDcHSmLhsluVhiOC6f6rD
oO7uEc1y+jDn0pIkI7hiwbBocNcc+l3tJy432qY6gvPsvmBZCYkyx4Fvz90ZTqajMiO5OPuV+am1
bshjMRSa7EQI6d5TtujFE3HlS2xU1ThM5ov1I5XF2CXUxetiBs5f23CxfKcm4bk4SurJS3TrmU+B
pJH9tXRR4UJE1GXYhzWttUfmF5FNYSNhzJ0TiHl59pt5MIlozWQ/1ALeaPctHCZt4g7N9EBM3ut9
EPLuWSxt48TRQPj41tIiD4794it4vKuc9b8BcbEusANYMs5cItOZUBNGL3nh981xyqGvTbMp9395
M89on7iVpsh2QjvlybPDbeucHNeqPMGc2uZp7fmigaiwL4Mzg2iLY3dfmHHHMTkOz9bHN598FI17
ex9msNWPbBkxO6Ysarw5Zs0inIRlDilSGIs1DAcO2UcqNl07TZ8V0OL2lBU19feolSzrA3IAs3+P
Jc66b7C4gjHpL9WHrGC4vh0Ftr1uVEK33i5OXX9bHMP5vgZjqU2MvFi3eAy5e76jC4HX/ZvNqe9B
QI9Ssemeci3pcYQo2pTfpR10ZVH7NlBUb8ORnASpHpp5xHF3sTIhAVziEoiMRLsLi4HShyoyxOMx
NkKNmhODJ0c7oYdhqWMQzhQj6I5q9r5gpyY6bNs6WeS/apTSOOnIlZn2Axhf4tg01JyGUuZBHM1Y
Ob76fNL8K881Na82L5rwtWlDHKJr0uN8xZU7pCEpySHEpqNKTOP7bYKzeXREL4RP2nbZALUbXZ55
XbfjCecv4t57YD9lZ+703WuELXyeqLAGwNc1M0Ox/cCG7skxzIWn87DYHaXQ8yYeLFIAs2u78UPg
NpbuAtPwKm1NP8QhbVj4fxxdyZKjOBT8IiLEJsEVMMa7y7XXhajq6gYkJFaB4OsnmdNM9FJtCyG9
l5kv81LmZZ0nHpOjwi93DrvYqrJoVNSOeMeLVotorEt1X3zc3jvf9DXMmjs1nJeSQbvTUqv8gdM2
3kQPcBv8fSk4hBieiNPn4ljDB+553Ho1DuAb0z1UfNDPzCSaGxh1jQvvm5S6phAJZZ1VxuEsIRTG
rbP0V1u707CfkE/VRVLNzJGRJjOV8KBmRe8+dxPMoiJL9GURj8bdfOLVmk8IgfC8nkxxXeDCjy2V
2088yFuodnznX+UMtIi0MwOLcvzOufdey8xOGzCdUTshNRZWhZ3w8f2V30MuWaPlKPsBdwISa9FP
OR38dHfUq9wK5SfgpicJz0ckURQs7h3PSlD8lufSIs7NF3SKkJLhvVvV2HNErXodusll9nAv6Irv
KrzeRUQQIwFcxK/9m+txKmN/UHAlsGQ7ojholwBdu6/JEQfD+qq91o9XdBR1ssyWyNBM10XaoQs5
48If9mGZm7/jMH4DNasyb2r4rmOk3QVkfA07/zYOdZ5yWMIdVYU0Ll5zG0UvclSivKh6rCNdWERK
WL4nqIfZzVXjCngMqg51QHPaw5e8dOlwWycHFJ0VCJjcl8LlcTvnQB9M94F+4G4UCQ7bDnwpVrM8
22v9XNJlRKvtlXdaAgoTziCLT4NtdwQOpIN46OsqCbxqeLiVL1/BFUtnB+QTxsg69K0f0k8y1qW4
5gS9t6wZ2dtDu8ayw+yxFXVjYcdLuDgHGL0UdcSAHDzMYjdNRGAFkDTcZt8wrpkTTEP5Dzya/mo1
ucFMbuM+azWVv+Ab26hXSD+jkCJGC8CoZ1urykVyWfCJuEYSCTlJaNecEnmzuJPtcupwQkgOQ9RS
BwkS4dBohWVzrd0cbY3Rb4WRbRIKL49FD8/1YzMu43vVYN4yqRCCkcdbjxnPq2CJGT3A+R1wrxBJ
MFTPu7yony1cGNkkBcJOkOEAq68Gw+hm+ucGeQc0dTqWgf9kGvBbqiTolprhRarmRGp5InT9KNwO
CbMOUuj5UB0p0KbVcv6aQncxNua+Z8XzGJoHYeWtz83R89Et8Rwu7vbUPPOuvqDIe/Xy5Vao8jMf
IZ5wUQxU/5edGg1IPY/P2vjf21+2eBPEiwofKGfqJxx4R+ajC1id+aP24V+KC69J6NLD2q3u9zP8
fOMGeSDdgFbPGnniSrnNJZb0CFxoOVUBYQfDvRD+M77/6QYSYG7vjyax8nYvGvsEE8U3tyyeK+Q8
R4Gy3jgJD83g/zZBa0NJMDXJEK5LjHjsIVKTjSgDEORmLM6VWxeguFBQBs2ciRFvWqvZuVrWC/rD
J5Q6gFLyMvZK9xDOeUJrC+ULcl7cvNqNtv3LluoN7eGfylQINBl05LTlBXjoRx5Yx9XG48Vc4r+x
AZVaupnlkphW9RdwxBNA2DdiuydrAWukhpeyAJeLiw+W/NUToCPciTTLBfnXlm0M1/087nvrToal
jAGhXwsSZmZYn9EzXIBLfOQ0/NHV+OUS+cp98gr4A27fwftYAb+1RjcT/iZe4vdmal/CwUyxS2uw
+DnrEepgY/bDkzsVAHgwZRVXdbOfR+sLlstuFPLWTqnnFJmxpshzq5MnwX7xHlUUsizhsbH5rdIt
zdxK896T0crJa+Ms8F/pMMTVHhr4QmPgnd7XYNw1wktxAbw0dXjSstzJBkRpyK0D4FpcLDyTZb5v
NVJQABxoHLpWHjVBH0Pr5UbGa+zUwClIzeuA06P/lCVWpKbdkc9llg/ds7/KzAfAixsmpJFZmiEe
2HBc/SJddLOb7PG7hW0xYTOOD8RNIA6JmNmPJsTceLX3bKO+xilyKRB/1QLfynX7Drz/i7lNuXNH
8l152xXk2lmhujc0STTqFp02+FkEDI0dMNigrnvZ6mRbd9hGnhTYGmv2oqKdXxBidzLQTXOwA3xF
eFGALKY5YPshr3jml/VzP4gXJN32MWT7KnLq+ttG0KCmUKfTlu6N1V2ZU2FCdMmPVWE/DYP+DAL3
HdqaowqqVzcEtbLFnFmG7T0U/OWcn4uuElEZyJMoZFIwuW/mIp3L6g9MqnbUtXcAQk9hOOLWhCNL
TN029nOVydw8kBQRxIDLkrIJEqdFl+ejf54r+6siXRcpSdEEQFkVNai+Ijj0cAA9c5OQdni1FRc4
rusy6Vf/A5fAw3enFKiqjApo0w5mWW9F4f8Cv9nDZf9QmuAaLvpfyO3PvqqOphqunjE31qxrxEq0
MFKlPfInAjI9T77Cr5WZNZsrL8hZs+bXDGUCI4ekwCUFjHB6F14BS3KZgnq+IR7v2aJqX9XqrV3p
kfM1qUMEUfYMoaazFfESF7Hf0zfSjJlFwzN8IV62cF6O1GTMVJ5s5N4RF65CRNF/nc2zyrIypy4y
AKLnxipfpKOP4cIT6jTPq0vTGrQvSLudGdgTwmz/sHDEmwfauwHFHhni3m3cjdFSlmlRT0GMEOV/
TbgeunZ9qsvJiXGvPYSWV6vormTpM7Z5uutVQN5vHZweTS0Oswf1TApQ5lLRgEezRz6FPd/RVn7k
U/HsrfkOrVpWcfnRdGvCrArFLm4G03ovwFUuqKPGiPPpb4/9HsxWXHnm2ZTtu1qKY100qWbiUHO2
K4L26KDYFM54mANy6EL3oh2cHqUT5sBZZeo4VeI7zX4VCBqy5jtE2G9cDADlydmxW8jiFXr1BvHK
uIQQyKptJMK149Ns5RVAEcCkkN16sYvTd3tqUC0fYJm+Q4t26STwSO7rj5GYp75wv+dWtNFiZgBc
5EiQhGWqem8Do5e+gHSlfsAK4KPBAWnC8TBZfeL1Od5/dWcjNipTy4OV08kXmDAga8lx+gZZbfIT
JqISQOGZKtjzUrA9G/KvTs83y5FTNPTd2eqmS9HXR+LZt9CEVww0Xdel/9527KCc2OmncqfWem+N
QFk65xiM7qviI2AWyz7UDX+GROiyzGUd+cpBbK9NkGYGzq+znYMK1Ztr3M8xsOZIEP9eNiWu3+ot
ZMUbav9riFvJGDfhznTNneKlg+pVAVbx22EXTFMmUIhtc1xBUqEQQeyQuvnF+FsF4xeeyDMKHRid
jimCm37nBgjFLKdbS3SWu/XTLMP9qr1shesYfD/jpVFn5LP8MV0QG+bB+wYvRth4J2cphnjWEMEj
k/vFn3OSFAG5TSP7lm5x6Mtc7KC0yzAklZV58NlQPPrA8iIG0GnXgGBEn4enpfqfxSk/t7+7SEzV
T8vJYd4/uEkj7xBLiYiB++LYmeTy3jCVwc3kMQAaKcf1rWusi243mwciD4gzjOCN6UZLX7WJT6D/
0cuLw/hfxJnBA5GeWQHUzPHaNxbSExzJaRRaSIMrEBphJuvih9OrRZfXgal/cFe6doH16YXgd3BB
yJr/+EplfWCuom9PxdodqdOnvioeU938Xdz5MZTyp2zMC5PwvfGr9/83uqza/ZrT42TT6zixm5ix
2WyvuM/UoXuYFpexI9c38NPAH5pi3wH6SgCG4/LDU8Vk62lAhC326z4cxLVzioPv53nUEecLYw7p
THIarSq80H7qowZgnB8CqBdlkZSieccBcLF852dW7DRa9o8a6sN2gmnDv8I89COgMjeigzep4DyQ
g4umWLcQ4ZvDGJzd1Y9U3cS+Lh9liRI73M54LQT+oXFX0jBpcVNTZu8r5Jcy24nIIpoI2/otLM0S
QUyUjcv0CoMY7EKB6HlRO0ApQfkDGoi6BmkUogMNwq3+qTLom2YE5qA7e8D29LR0HY0lbXdYDIJj
MfyyBo6To7avNi6WUROWgN6+W4odebHoCKKvAiUIei14NZ9KlMQjpX/E6J8t7o8HibYSY9pHsI67
oW9ItHpOAB2PHV6Cfn0BT/xPe+q0LZca/D2pxLc1OyFy3rrTMM5Bauz8e0YYbGzP5FsD9BCR0p58
L7tC/uhmfS0AjeBhdCgMGYpY6xvIqfuNchwR4zB5x2qjpQYtKKoqnRp7ODZBLveihUoTqOtRTnhq
dshehFUumTvbNIiraVA/VtUi8H6asR5j6IN6bZtUjV4ZqUF+Fb7PYstqzxQxSwvWJA+cEP54Mtgv
7vq5HUBULn87ZuHGaPnnKJejy4Gnjy19ViV97RGRHTsGxQU4gBD3afgxQlMwtQChOJ566arLws3F
UzixcF9ULTh+Vtr1zgjv4M6V2JpRGXHSxRg5sNLFZ/OfFcq3IJ6skPyFhx5NXaoU4Ee473qTyiO2
4O2DNaaFWW2LZajusR0gOY5AcDo7oOHWjZeT/pqDOY/BPoBNrGoALy2FtNLj6F4jR+vlo2CMJ5Ni
QTo6ANdsP5QX0gBuXpfGtiPIAJfECiHiKKDPQTpjGzy3Wuwwv4vhqU5XzXkyiodRjxcxmWDW/GrM
wtxkkRVNfFibrlEdVmi1rUAGYTSvvLiKuWnQ0RC+99RivQ9VM6cjauSDWzMICgBloQXyWJEKmPrD
ISboduGKGS2+rAjGql3+FYCpfUG9jRikzvMbMGUliB0odj05w3inI3NcwWvGj31DekgrPK9rXi2+
6BVkhwlUVBVj8IB2A17+SIVQCdJ41yM+Vwu9iFzcuOsNPS9554KLbtwZqg1BiR93XuF8wcGZt1Ft
aP5VY8ed0VMNp1wG/mGAhzT4Dbq+FdSejvUARijkHNSDM14W0pOnchKFc+GzKmC3iHyXImr9of8s
uVeoM5fdYO3kOBbHCiT2zi9QMEzdhAPEU/nVLqteR3IK2nSLEQ4+1GBcmjCoXKqkxnxtcPXEJHec
u94ddZFbx3W+0IPAc755odfv5oE4HSyzGv0Qi+sete7oC2xY+MWAEr7kvkKdMIfW0e9EmWLni6QL
SbB3EX8TMY43gjsYP3GFT0GWS7Zz5tI5AiAu4ypcprigAX7AKETadVCTRBv/ngI+XlLE8lifzeTQ
z3Eg6smvbX4EUNMvae70DdodM90408G+K/xRR+0KWHep3eJ91RZjkZ3rcD+ObZvJwdNAM6ATmqUJ
AGXy8TC6ks9JB4AJth0MgKVEUwU3qhddD0ssgReW53VafIROmToNF7Suq2to5OGNj6jmQWwJvKcY
8hTHygnamEKvkgUNTYAqcsALXUZ6vfO7+TB7KjaGAMhBwCxKqa5JhPBBi0jnDc1CF+NDFZEI7FOl
rcxj4c417MkLVxvbInhHxMwrI+JdNhoFGpDqHqQWfEHuKC6v8FsSUT0gU87VAHaCAC5JbYdf6tkf
u2W/izdMMeBeGc/1+LDE/DbI0I5VYPHYQC9jBeQCWmrfyvCsacXjsjI3PU/wwOPmn8vWi/T7KiId
2eP5Xi2btJc+r84cZ6gR+WVoUE0sloiRE+QkOtQsddrlQJX7WXMHbp7FfmxJulD37MDHGQTOlXrq
p7Kag5FemjfqpnqonIqaPVmlOdOx9yP4kvMs9+o4EAAd2GrvZ7dwo7Ku+xQRAJDEOGDQdCMYuoUW
jd6m5LJ9jWJiUDsoXkQC8h7VZZcoVzURE7gaVOG+Nfn6d/vW00z2bT//ELh4tRq3MvZpEgYz9hBi
tUa1XwedWYO9m51lX9reEX7aOCtHCU4Dsrm1A5sl1381IS8cJ3RSE3gDrJ0EH0JwPZk/sxV00TLo
N4Etg7nI5j5CoNbIbowH2JQYCurI3sJMdIELekYA+oiDdFFFEzmFdZkm/0oXkzLL2dcCwU52gCOS
3dpxQfHjv0Db/EVK+rW4yAdsGAGiApCxc9Pts4eW2auO4rFX7qF23KvF0CUsJcAg0/A2hhPt2cUm
G6BnCnx+abHaeytgKoV5xRFTogBb5fCYwvW2FuV5gLY25+iYG8+m0eyI4ILH/FLBjqOHu16kETaP
qJA2W6ccUXxjeJ/xN/06fF4L/6Vw3SsLyCNX/NyVY+JV4BWhVYMEweyB+d0trLpbqMiyMMo+BCcL
upuRlN+OtO5llSPRzxy3bzQxeHLJ8EN4+jZ09qfrWKkm4St0doCOS8hu6imhpY1OmMS1FjxhQFu8
vN/D2T5SxrwD5SrANUNL2Hp7FLm3bUWdsb0HVGRt3l29SvzCyx8CpzWx++FppCuJNGQDMB//hcVu
0ofVO/iNfcOrjHgQmk26SBXhR1GaGP1zpvMn4xXvzaZ9IBb5w+zg4c1eQvo+UlX7tj0qsGE6gSYn
8YI2seUft7KuTqFOtuPcPZYTdEj2Hw8cxfYbCriqCQG2BiACrDaDyhKcUIuCi60RLocz5NfJmJsM
FBguZ9YtcQ7FjiS4I9whbvMvfMQnCdsm23qzWHnQBNoJAwAZaW7uD5Q3iavcuMAJQCxsczU9bZ9D
0f4C2cyuDeobOqV7R7DvYC8lQmRIDj4YBJD9Pwv8HsaAJw5oXXh0xVzrUwE9ggituBiGZ4sFOcqm
Yd0bBTdgh5gjtju4kSm1R33DZR73E5r7EMAqoDcU6NY+bH6QE42fDxQzktyN+1Bd20r+c43zsGsd
e6FJSq6+t6hBa1E4doFxltOhc/I/zQha2HRH5XyNFr97vc4EIZlYvz02H5Bzj3XENCSUwr3/YSEm
hY12Suwgyyk6tqBrn8NAZjAzQz4YBQnh1/G2Ctv+qGaTrKUroQ+1v3q17tt5MzrLcV818nfS9avV
yZvOtxROu8nQsv79/yvAiy11kYhIiUa3Vxz7WeyrJfjE4XXCyNJPUGg0DpbGRqu5jkZeR0EgfiGy
aU++bfh+5TQznv6AWEufq8Fafi2nLKYjUBnZRe1YQeKSe26Nt26Qqab2ciQm1x9SYUXrCkeMHUJQ
AbYcVMcETrCXFio0sL/eyNcTip/wRqZOvgWmoIegXaq/OSSRiT9M9t2ZcIwQZo14zadyBrGkU+g3
QpzQS3j3XKKAYUPuaVNaIiTTNu+kQJ8kCnHT9bigHgTnKWYwNLyDTdCCdj8qQ5GvsEogWBQHpahH
e3pZwZ5eoPZbUzUE7mHoSxW3xg0iexhAyIO62s+OwvxFWfqQGXHv2KHp+1xs2sf2uk6HRed8FwbV
cAiqspvRDulvH2R3RkhfrVkj8+JR5tOLAhmZ6EIwHfmuBcRuixoCaTztygFC4KX2jqPb0ANfxXtj
OznGaNfmrQSqitg43Mc8fw/69pU0mFxUk0gdxEhGi2ffS65FFNS8i7pwFjHYfA9ygsaO4P1NInDu
RcSqjqKTkyqr8S+ekfV5G+eS7MbR7fahWd3YcaHRLXznb4d098idAHzgIPcPanUtbD8j7qFaCYBV
2FwV2sjLqIIX7tpn7UP9GcCEHohAOju9Hbn4hJHhzWlwrb+jv87AEqWVmcZqcMkK9Tx1Q5nqCYU3
pLID/YGNAvTL9fhE3X787DUPY0gGNz0oyOF6GP4BSf7KibrqUW5Q0hTGZPHeGSNfYTuBZqEaCHbb
9nsYeaDrcrqPGTk4EBQHL9if7GTkWB29yr+bZc5sJbEKM5QY8z5g08G3yFvACh0pCCpPgwfkmg1a
xdCVnAbuPxdU1tmiUbo2IW1xaE11AjoSBvYd/iiR3W9NBoaLax33nfLzR8H8D7B3OpmHeqPzLPcg
RbPuSxxBEaXrt2tPwHmhd5ixvyBKRJtcneSMO045GNc2tDiaHpmErbZxe64Adzpg0/FqiIqd2uBL
o3krFm+NJuM2mPtYyKtH6xuaZ+TQkuIbdrl1rMHI7Hpku0aQfoFFF8PTYAxPx8JA3DY0IcZUA/RZ
y/homV/jAl9kxJh3XhfnGdRZF8G356twMDO+OZmi1/HTynePVll9QuH75Ej6U46qhbrdjn3YVQA7
Qs+5LiswfMSmLqr7qUrnT8/0s6pHCxQbWhK8MjTxwhZeZnPwUbrdVVRLHY9eiAegoM9a1Gyf4elg
xQTx08jiALjMQLfRTuo4AOSyRU0uPa4biLbEmeWox0sxfdhoyNi268GOX6d8uqNwfeGge6FuHD4k
BtGhVljvcDa/hn3xCVthAflk8GFvI0krageHL0e7WS+Q2E5RJfoXiDcFwK4toJWAii5UUWLq1rAP
qFDUkS+AIWRAgUfWx3qpTkRN6VJ2BwxuPES3PvmWwtjp3HuQYyl6HkL7Lyzj+igf3BDeS5A+1wAI
E7bVS6ObA/U0WV8uzs54INHKPMRz04BmYQeKx9oSIyEpYdUaRHMtWyea+9U8gESXH3awlJe2ENcZ
h2TjiiIKQj2ieW1inJ8n4ZTXBtQw5pioD6F4cfHX8Z3V62GoQQK3sv7ju3yvQqwkFzhG6Ew+vGWZ
IBcPwK+x9T0vjE4aj/kpQX8ZbWbwc8DdCNDtwbExw+FZR+q5AdC/NnNGSJvMch56nrVecHZKsV8J
9L3rUJxrv3gom/7YU7evAw1vPmZ6bC6GQ9x6w4l+UUGwD1HdDKE8DIOFSVfvqRxmkyLSbMKuAWgw
9VAXdnmdjQwEX6GhHB3KMHEKdsfczyuW9MupcOC37ZpI2T7lnd61PhQ/oQ2txOxisTZGUk9HY1EG
4ZDOd5vbcJEvb6sCzWWg8MIR5uioqfxHETCCHtbFnEalACFN5i/0PD/I+LyuIB9lWVQ4f1F/DwA3
Awc4hOKALQpqfhkdjgsGBriyT3DxfYaUO4X7Zyxosd/Mgsc1zHTt/tCcQP45o5ydaxSl82djmvew
aa6BJqgPSP0m2vUrHEFZgNMYIgafmdaMd9/U2F6YOGsUQRnMYsR1ApV79B3LOvCWavmecLHjxMEF
4p05wgI8+MiEy5PsCDTlZzlA944nrarUyL+j8K4jQ2oVfnwDkGVe8WxMWrUoUzUqkCU8o4QrkN8N
16cYit1k+9ObsYVPOUK387iC3TWshD2IfPGfmk/AXroiRjRpUk/AXieIzHHY9GGfFpSfCzmnloY4
Z5mTEon2k+aZjRQ3goEa17GfiAckMngplmsuOA55fEzHMqftw+NVSXKr3w3LB+K3a8eA6sV2nvxH
jcCH1VGAf2CMjbVZXZWuMAau/TfhzQcE1kFaUPwO/Tu+coDq3xYqnbesKHhBzePwU5g66WVw1SLA
Xu9jfAqi8jjYPEKq/pjDTsDzPXTVy5PRaPfLL/yf46F2twcwHOBaXIbi5UoRlRw2Ysd4dXGBpdu1
+AE5DRTINs8CRZiOIbkMbgr6ipd2oNRBWwQOHhTj56j9h8Y8BMfK9CPwd1BCNs2jyS4zDKjgnEOo
H6iWCqSx81PV/4AufWxZzGIG9hRiUHsEjzwAVTGjC/FoD5ZSKvCpa9qr1Fbi6q8LVLkofleZY/K6
/jJE/vraORPckviB0LrueuzVbeh78D8keVv7HPdcH+dtmc6zPAFejra3AAMaD9zkezqA6yrJGPU6
bHF6yGj0xzhY56epIKkwFkQkA9D4NsPeIJ7MoLZMGh9qYrCPteK3QfDL5NEHwT8EWMbU9h687xnD
YknIyN1RVlbwac9Fna4MDC4i3CxX3D2HP5iZgUliZBk3Pu6pNWkCDTAP+r00t+o24ZaVKE/fqVe/
Qyt+8Pv+jIWAYHoLlUZF1WE6gC3IZsLtMSSC7AONIc7lw4YtSCQhxiBo2IAnQTFOlxMe+ELVo6jn
3TyHyWq3d7/e63D42jaRZVc7Aby4cIHR9h/VlgFUOpHR09/N74MoGLKtBNTe+ILHyKFwycmZCDth
8C40rH9CjtzmedvK/wcAC8AtIShhgGs42oenangjbnCfhv5KJ4WxB+9MqHOaIQ6GLrr5/9WzveAn
tMeXbQfUBrZL1EyY6Wi/WhxBDvzuN8uq2rEeasArtzxGke8ZrDc8HMyYzc7GFnb1U7d8e3y6CV9n
9fJehyhAZpizY6NVqBZBVKjlIvG6yQn3pB2OMKEpM5g9UgtS/2a9eagwnH5MBL49mpi4BrxommHn
dWW0wrLMdrw0qEZI/htI7ZeDaWXWwB6y8zGL18YlukmZX9R8XSGEKbdRNrSB20bCVN5DuNUBP/Q4
W/ImBHsthiVD1RGRMY8GjDVCtHNsKDlNxrsxapnYC4aXDf2DwTkePXf8uyjzxJp0JJYhkxolAuKH
YZQEOOp7nNazxMcFwI+SNj8MbI68ct2pYRNOLS/51lqPxH75/4XbHDx7X3wwvPLSeyIGkfSFTAMc
Ukhb+/9qCgDDWiBNJkjFJeREIYTjmCTG4aUr8w+iIIBOEMiJEDV7EaNczjpAeUuXbn+JjwLi2PDU
LO5OGOeCr9Ci7sKD0/2yn/GcNmoJUo67PeKVC3/zcEJ3MEDWPh+2YqPiQEJtQCDI5FhgFOEvUwr/
nBiTaB/53KadI4+jJfbbgU7Kr67wMDTwuz0nnIyX7ZkguzRmgMapqdALuwl27nZ8bI/Yb0xWrd82
kPXt32UUHcn2VzykEBg/3w2lSUPcKaZLtxMFK6wgNBMYmW4Qf6akOFfduGsXxLqptxLH7Ay/vO3Y
rmR15WP5iq/LBgJGGE6svRObqroV2k5xRkg5RAQjlD4uCKjxQIT6H0GYQ98l0bc0kMLM8RCEhyJk
cdixdEVOjmOClPcsgegJHZmbQAZ0wLfR0IXF23XJV/7qzwxDBhJHAIyiI9q4lxrwOLqpzDD6vJ2v
LQwnNe9+u9U+9QxyKlCR+YNAp40zhGNj4QwFWLHvF8xkDm9C5TfBkSSsTbItfAMeKJTNbvsAwmsT
bHlH2zFORh//WfsPqtaH21YHDkYVv7o9bly+UHMm25vTQ5m4nWMrPIqWcgYU40aYmznhT0LBDrim
ieGcfWmY8/DQJI58AqClzitWbsUmL+s/UACCXqgj1Ah1c8QsfYqPoOs+AYSIlhFq6QXzFy5KxfCO
PDaoPTo8MnoLIeSMW5Uf5zY0qL3hKCtBG0aYOXEB+PYAgFT9XdXzN2ILXoMh/IezD8Njlidivo43
Dl/TGBNfyLCkeJm9HEZOmoJ8svMAaKC/byZewkJlAGa37R/BvrWTfziEvnQjJj+2BQRzk9T5RDIF
Iq3efmBZosVFm/XSb36sUBE/ee56dWrAKyu6ON+rx3jtFrxkm/puO4G330ec5iuZ1N8+n9UfUpM7
awwYHu8LIwzoE/rnyd5Gv6ZHMy83WJTcG8/5Qyf7SK0Bu8JFbIul9KnWM+ZqzO+2TcDf/hP++g13
VaxtGfxMijxNygN25wPbZs0zDCKb1F4VcmtcdEw8tJ623Qgi9wla//Mk1afg62fl9agM2htsyncA
FVIs4qGw5p0vQyiD7U/aOVeMaZz7kD8TX1wYHV8sUN8eeBEIyKwX0UyYH26rJzsPl1OLGLwU85/H
sf2PuzNZjhtZs/SrlOW6kQXH4ADa6t5FzAxGcBJJkdzASIrCPDvGp+8PebOrpSiRrNKyzXKREkUE
AoA73P//nO9UD0Fs3veJ8RRY5o2dshCIbG+rG6A8M0uEK8PqmXK86trvqqusty4m2RwclgbsJ4Ai
VwYf0v3F8Y0dtU4y/ENu1rDCT0e2rUb2LW/9J8R0B7Yr8QIHgwNwzJ4Vo3Rrk5SN0TzuVSGHhZmW
l4PstpPTXJYUBkj0Ma4R5yFA896ofJDPQkEbJkm2rLGmLPAnPQs9ahZ1MVLXKdUFYixzEVjFE1P7
rQG3f83teGicsaLHYDw0hnnHAv5K2vZN7xYvQTECmknzTTY5a77yWqcoa0jnNg7NS1m4m8aN1p3L
8rY3nirdZoZhNuMNSi23TL/ViJQR/zTmShjEY/WKMhBU/WlIv3c6Qo2q8b1zMCrzCaZ4oCRm3DxS
E75QWjV24/ZrwaZhUPFac6rmkA75c8nFSBp1U2D/Uj3KP3SaV/MIdiRtm76rlmllfu1ZMZQJ25p5
IponYJp2Cz9j5PR2XyxNS3s1y9l2RdsxqdLnEkFB3aunyB6KZZQ1T4MdvVDZyXlz2zQg2lXT2K95
jihFubiMaktsG+nfYQu5p/O/KSw62zqzqj3kD0VfwcJotIUYi31Re9dM8biWGuZbzbtRU3xkcXYv
S/85CFwsL9q0d90OIbL9hdrK+ZCmDw2qoDzNd6ZyzmFKcOqcik/dXB+jvas/tvStwvsk9Da+ntwV
KXoupKLxEnAI5r30LNInbFETC4zSCG+EySQFDesLUV8oxxX6AytmYpu6ZI0X6EEpg15h/GVMpzc3
6jYynsadFnb9Br8UYh3UhdVicsuKaDbe8HHIVldrXP9MQctmfLUO3v3gUuqFvp3wRG9Ug2HJF2T6
2l0QLZExZzT42xvIcckVhQxU0ViwIAzk/c6jwrPDGxvdOGmEFKx6w9rM1wHk9JVfPla2DL6ZtZPt
G+QPtLGnaTNUSNFkqV9KAMmHxB8Rjo8murHA7hZGn7eL1GWT68UiwfeMrVEUSbTVY/k2mGrT2dVL
Vbo3IhrOqti+8cPW3sYUddeI2LNoYcTMvoGUYD6HVAL+hhHnVq6+yVSgLW27i77jo/QQB/v58X9J
2eL+9S1aep5RLINy+1pOPbUiWS+CSjtMWXiNMXg7pMlZWdELzC4Mq377PbLGCdnFribVlHYEvCPK
3D3dGbYphtd/Ar14j6xxwlVKdZVJ7jhHh9g9Q1R0Xp5mx2K915OXj7/BOwCy07yhICJnqIvRhk4I
BoWk3W7Ii5LxPHNhZibMxx/zDkVFnzkxP0BC8HSaNM8GSN6DWNIfOepZ+gnA471DnwBaHGxE+F/n
b0DlBvNyYEA3aZzV7534fG9+OHFlNYVTpGBzUxQXCxempxj938PWnIYNFZMOoifGXq6p5rYx3MsC
9ePvMYf0EypLNtGdqtrMWrsE4G6TIVQLqcRnLCYxo1F+Qa3RT3gsEyK9OOoYdElW0w3yaqNkhdk5
sBLC0a7yNa6T/KtmZUaHitVgv9urqccbKXtg06COM9yKJQqF37xNJwiXqrOiohmhXyAhQJhXljg5
ETh8QmaeQTm/+rYnw1yYxRj6TkIYbFVniuqXP36JemM4GAgW483HT9o7o10/Ge2qrWKqaIArM/dL
zu6DYirWAP3W1O4//oBfY27EaSbROMaU7cIJwpw193Ae2b9QBwjKFz38No/2lLLDx580P2T/9XpR
deDvfxg0Vc6mh8hPOJOB/1L22aOo3c+Iib8mS6E5+/nYbe5AHw45Npu4vriZqBxLRNBwJrCalKuG
juPHX+LXN114JyM/AlBix8gv1qGWP1nYQe2qPKuD7pPYlPeu0fyxP1wj09NHk5wr0iexCUJ7BLfS
tb+HMxPe/KE/HBwSSzMkePbWfy3s5msU9vZnSXjvnfnJ2B8nIXAezy4QR3tB2qpWIkit3cdX/b2D
nwxk5HpDZtoEgTTkf6ygztZfmzKXvwU5FqdBRN3YOqId5jdqKcILAYUYWGn5ySzx3qmfDOCwNNue
7hkPjN+fz0EG7E2vP74q7zz0pxFE7TDpfiQh6QsCx0OrpnsnVxQaeoyClY1jH4vPx5/06/WAcE+G
rquKqtQguq95QWfHuI4KGvgdwlL2jAs6ENgp6dZdffxhv57ycJ/8/Ji2tpDEAoRw2+AEkr0iHvtK
O7N0ES3nndzHH/LObTnNJ0KHoXtSL+11ajrV0kGC35JH9XuThHsyirsAk9JEEi7MQ+9eAxGWB9Mx
9Oyz3zv3+Tv9MI6zIcIk6JCmWET9Uou6SwunxceHfmd6O40m6iTwAsflzF0RbXRUcfj3brS4+a0F
H6ign8+8LotY2nMcNuTRYQlUKDgL08JYfXzy793TkxeyOwqCLH2StGPK2Ou5ECSqSW4+Pvh7Q+Bk
HNu2JzH4QUJP+7YoKYz7tr+vdSQsC7PM0edjVUvQS0oxBP/6Pv/+Ovzv4K24+te7sfnnf/Dn16JE
7R+E6uSP/7wtMv77j/l3/vPf/Pwb/9y+FRfP2Vtz+o9++h2O+/fnrp7V809/WJMLpYgaf6vHm7cG
kclfx+cM53/53/3hv739dZTbsXz7xx+vRZur+WhBVOR//P2js2//+MOYCar//uPx//7h/AX+8cft
87c4SiLMvv/1t96eG/WPPxz7T2GbXHLhColcbEb79m/zT6Tzp2kJU0jDMIVl2SZPQQ4ZN/zHH5b4
U7cMw3IcxzCEdOZVQlO0849M+ad0DGE7oCVsj+aj/OP/nt1P9+f/3a9/y1v8G1GuGs6Gx/gXK5zT
0CMtiELiOka5RRj2rCo8XVm2DwTq6sJ/TWrrEzjkX2zWX33OyfwS48xEBD14W1sXxVVg6dq5o9zx
Tgp29gcNOPxDqhSK8bKbwuTQaZO4w7rz6BkKu0LR6hsx9JQwA0wCoa9jOR99W9yFMg22wrSGWzMz
q01v18NzDGf8oqyt9ohKx9jCERgvuS+07/2095Y/3OW/r+OP141jzTPAr77SyZxWhxmbeW73Vojg
zSpdvTkPVAO/dKyN/KxK+5BI4IKS2aYbJ3NfOVn5lVQXuZKm7SCyUxQzorRqv9YoIgnvsqI4fs2g
YJXb0o2TnjpNrVL8v0PeXdD0sZAeaVOQj3RStW5Csu8aB4/mz8XUhfT+NJSfDZIf1HbrWfNDEc1h
t+RSn7oEAQTyLzMi/So2VLjUYai+lToDwbIU3CI7wpQjqRmuq6aWBvU4m95p03vppWaPNoodpwkw
EmTu+NRmVQazNhjo3E0gfuNdKJvqaBRYJdZRCL6v1oR1ToorigJVTsMXitfR/WgiS65dgYJPD4V9
jzykmf2jbmzg/0jb+xFY2ZdYtUCEwtgjZ9zXxjpdel3qPEErF9eWbLxHhG74odCiO7eijq2jl3bZ
gUqgdFAWVdZ2yhAq003otBVMCCteN25OJXyCTXRF1RZZrNnVfo7uvbL0hVYP8dGXNhZi0DZgHI3g
gpCf7DgZWpFgRscAq2e9cW4XdfRMB7fZpJRtL0cshweOrznbCMnXC5bVvFl0utKmS1DnY7w3C9N+
TLO62Smzo2AMsIoGpx6cucJIz/NSK45BEAf3yqJlIQMVVqvC6Gz4SXb02tt8deRG0ziXJI1gmSdI
LBc5DDRgFlr8VEFbfNF4Aq8ps8qN1GRxCfmouAwtawRzhxOBHjw6GORUdCRKFkMjWnRQUohF0ST0
/J9WSnVMA916Yo8jaOSEcfVqlNFwLbmw4yLQGnsvCy88WlFmPnZKJbdmUwuqErE/58Hal4WNj37R
anlHf0QbHiiqoaoaNXmwZW2+2nFIAZp6drApvNjdmzV1VtXG44uLkDtfhDzltB/Hce/W0LaDwvAe
CmJsz91aNza6i2TNhSa7KaSEHBeUGYqeUB51n8cDRhz1skU6xRTgYiHPHYBUq3o0soPWZfaVOdB+
WOgos69KrRevdTCWN1kQ4rUTTTyWqx5V3oCKNRwR1IWudS0mPK3FsgXJjHWQxhR2MF+JpVS59kpm
mMK3VNoHAH5IBnoHrRk+xgO/Ll/SoNaWKqbyZzQ6CBT+kuq8YYfDYkAk9WRmor6Mwjp71HWYDSs/
rMrXGjtWuUmzlI4HrhFEPUCgNJxxcDtGP7iELGgtMfly8QBV4T+CDIJwn2MK3ZRLRMJUI/Qg1kdk
M86wwgyUf/Nwclzhh/B2jjUmqwKI2l2BYnFn5G79oOwoWmfCT7ZM8dml7bXTdqxz8+h4wyzJMDUU
kGGHBC5O2e6uvKqsziVh86scaMAmM5N6XcWJuR1gMB5LqDdPRlbLa0XAdIZsrosOopfJesbifxv1
argY2xnMoBndN9+3+o0fi/Z+hmk/BSKKn0B/lmeMDOSOHu1eXbrii5Ml6exA6XDuyAEQTlXp7Wpw
G7pC6CTRqpZ1tHGqvAMlAhLmoYiUuQ25eRQv/foBzzcuKNV5D51pJsQVB22Ml7PAZECU8QB+j17X
YuigTSwmA7Gv64zNPUqjYjlavl8u89KbukWdRe3O6e1iRwuEOE0gcgVNBU9bh6GiX4gW9y7yI1Uu
W2BptxTuEayWhaD1L5xyOmg9lV+6BONAv3dEqLvIAIFR9s+q+Kg5Lb0VRNzy21BHaos3RMe349gU
rNGcRTeBb+nf+9yq8V2bHrbFGQQB1e6gU37EmJ9l2SGusEJlfg1mz9OKFNt808Otc9Vz2GbmZanR
gW1BEzCl6MUtyMdqA3sE0QtTNi6JKIc267uvWJWsN4QgEHLmuPYc6tJ+7Gp3m2dp8zi5eoJGoS22
I9WQ10I3cUpjyRq4dgFvc8soHqQkQzYg5G3vB0107tUmEy6JaTCRbCrs57S31G7KbQzbemYyqrQA
bfxgbutu1M/8LK6fsOuhddKHmFZF4kLo4dMUncauTgDvBSNOjEb3XqJBms+Ob9ZfGqtvHrq8N3fZ
WGEFzxvP7zesv6zDzAD6jsupOjdTaZ85jizP/LyMNiMTzLSYtDh4RFOCuJwfg2moeFN2TLOLVqaz
FqkOYV/hZtwQoOWcVwVmtpkBGl+HjtNsw1J3L3EyZ+e97qg9/K8+oo1j+Tdo7wQeiykf18oZpu+8
NnAbRyA0AaMK1C9kABVbI7LzbZpG3V4QHYPq0XJ6f0EYCGSUeMJ0yBZv2foToVdFAXmmyEKkQJqs
ViFqpzcWkeVZKnnWnEoHZVNCwP8KiAF/Y1xmX3vILQ8GsU1MDBri9xzJmDtZykCsFg+Pcc18t7C8
UEthEzizLMMMpVqA6OjvMY8M57WRNjTdKHEjWEEsG45FuA8KB6eFLYeDGVfVHut8sssNP3gZGtnd
T6Ger8zBH898QG/IL/VyB3fZfTPg1Bx75F9biqVweia7ec7iBuqdFzQvcTNpu74shwMyoaLDIGPS
2Kmj+CaNLX/lFGCOIr2DMWw2ER6/CYqy35KTEkZl/jrZaazziurUed7pnJgJOBUMJKCORE9GLN98
RVPZ3irSy3RdAIHkWhkV9DR/fDBt33oZzShZx6qLLhpksgsk/s2NDNwQ1Zxh4PJ2MNxq1GzgezX+
QVF+LhZlYUWbaESs1Wqtc2MWat21pTrUouvXLM28beANYif7Nr+Ap9Ne2XMGpN+01ZksJu/Gkkly
jIqufgCRMm4ap+7wkzn6GfA7Zx+lEusQnLp7abuTvwhc8Kg+6vhhaQfGbPqio77wHCFek2D0njrX
nra5D+41MIb2gGPQ3JV9gHQlq2t10FKaVWXaoW82zDo0F71IvQup/PaptaDTdO1orrSo9oalLKsB
PBUCcOHb3iYRnmGhqpuycVFXLqXIUkr/AoKuf91lpb5I6ahFizItu51RTM651QkN5HNZWbsGf7Kz
MITlP1guw1GriMIaARysyzg1twb+gLNKRdPesFCWe6ggd4QKVNClakN9FTgRkL14WXJvOaJ+jHmB
3dQSwQleWmc7hp114dcjnc62x4cb4vBeJsrwDtZg0HIrE1JiXcQtCd05N8CdbGPcDk2f+qQe2DNp
yRbWpaWyofxOxV++YFBuvk7MXuuB5R1Ncg/+DZLJ/DmpQtdhz5AX20BpzXOJKObBMQEchdqYzOzN
lkV9OxwQYVgbfZxpWuiYR3SZfXiLi6MGmNXEZyIP1Aboa/PIOyghHTtAJRQVyVKOUc2sHTQbdwZL
y6jFjO1itrUBb18LZeoMXt3D++MaZXeAVFo8pZqp4QKN7YVmVfAkSpr/lYz9y5Zb7jC5JeXFICvr
oYuV2FUdOqtci6dbbKf+0pkQQThaDAvOm9SurAqxro0KX4QLfVwd42LynzMEdMlyMqzo1UgK44J3
ZrN0oZ/d4JHOHbhTUtmwSBp14RQ97WTiL+OLRsf2dpaCSDE2dTENdzIrcTQ2BjE6G9/U+7vBzkCP
gTdML8q2AhsF/S64IGejfE0BM+HQ0DR8aIB7bwofMiGWJrygmUZfmh7MsK4AiD+XWs5bRTb1tM+o
+jzoEdaRilctRiozykG+0vJnJeuiLjLs3trkNipmLEoM41jqqULpHWbPTh0O1YoGZJNstCRtkbQH
xRltpeK2TtMUEgncnDoCrLawkX/smyoGvDp41RdHA6KB3jMKdtAUX9xk7K7ZFGHC8jyx6UzANgtz
SsNoXWI2fdARekIccgYf9E6CFjsYI2PnVjSt+8J2z6DH4QETNc0/gF2ujf8L5Qv6Aw8QH9XQpFqp
rud1WoiivPQ7D4SBr1yWfD3YYqhYqebeKmlmycpAz4seDnA45r1ycMdFEg8w17mJUQJYtsMJUNad
6pZa1QQRWk3a9otW+ZCp8krhYgi86Car4GwjqTXvjChVtyPidIzWgXFr04vaT2mi8Cx2FQwo0Eao
aabSAunf5qzABNwfXaRLSJng3mszPS+tPMSo33YzQpCwwrh3D3hBi22UZfIiscPqnOUhgjF0R+1x
sk1nD1bX2NrmMD6EumntOviBy8gmYTpvXXWISgtNRlXIa0fLOhOrPngeFNpBttTZdq3M0Cp2MsPq
vQR8ozaFZpjn6GIisTEJKfiS59LB2ka5ANJreCiGsD1YlD3Xmek4j45uVWdVG2Nl0pzYuJ4kMJp+
dkLFtmU+YzQp7NWkRH/MU8M/VviyV5KFdI4GsNG++Eah6wu0uAbXThXaButT/qRoAmQXAK7i9Fiz
CUXgljvomaM23jpDUGP8w9UB/bSzAXXS7jARk4ugvVZscqojYqZqBEfUm3IhdTx3eKRi7yVowlJb
sycNbtsgLrDNBk18SVuMtZuF+ayiZLScYBI5i0qzyu/A3NI7vQ41ZxGJIdkI3k13HeTLnVbG8CTc
JFLXYWqn7OhDcezC2i6XXRUaD375wqb2zsy97K2uO8x/4M4GyGuBA9+M9e51XCnrexNQq1pI28hG
Nm4O65om6C7MWlxmbozqz67NbzwTqOySyBzPHFEWj0yw2hU8Ogto0uQXVzhUuus2wBprZR2w+EgZ
zndzSpqLRpqzG1onL6dyCIrIUAsLO0ovWGPL56qo42M7QqfEi9Y0d1U42JtBhyu6zfrU/JoF4HQx
6ZRs0dmWomrNoiC4iVNdXIs4ia5Rbw/MumnD0jpufExBA3rWx8qs0UaFLnbmWYgZ9YtgsigCg0nT
ahzIY/NUZ37ZL3kLJAO/GQSYlWvlPtTsgq5ETKzEurIk6K3GHyhZQbQUgN2SBu3XVDcwabTYgK4z
GagHDQoLa0mw+mVmBefoTGC8tg1RDmPflSxMgnIPu9/d8PJjoQ2Ay2c1YvZPidZPQLbi8LybFOaz
oGxBP7tUcR6zSovuwg4BHtEa5B9mJeJaIBBWVy6BX053TFrmFypGzbkWeC1OZw2FoDeAk4psjCdo
57VLN6vFLtUm946VVX8NBxP2VGEFJIMgHIxvECj5swCKAPPlCHScTael6bjbQod+KVP1LgN5cExS
Ddmxmdpf2XikFDcyvFyLrDCbr9B0OeMpcAQTWh1Et3ZKQLelkTzJynqIL7Qot11QNqF/U4CTwmXX
l7A8k7RM+23sprjLQX/sTJIJdnGJrWwqh/wyGFN7z6Y4eNVxS1zyBoQbziUcNgUTawp4XEd/V2Jt
FeCAeDQoxDbrki3mgJS5kmoJGnO8SvI+OWJY79atZei7AcP/jTQcKkbFCE7Jc4ekhJtmcLJtaquL
MbOMBRRcXgQaYw1GolncSDeaViwneN6yObUgYiZk0oDF1eV0r3FNrKYpwpCDBPOY1XkjVl3Zz66G
VKVHeDWSfWzSbRKdCgu32FeXZa8FN1PcNWeJ5Tl7O2hYQ4WTY3H2KcaksoiiXVsG3ltvKqxJKhfF
JvMNZiCmTf1JUb5Y4zSsODLQJMxO4ya0NfMgm059c3V26bzryQ3EeuB4T6mQ487Bi8h71NC2Gm/M
W0cjJu+JFsY89AtsOoZteM9pnPgOdGg7KOd3AeEefuUgt9emoow3qBUBfHvG5FariGxrsa9hTvl8
UTns3UAHLaxrzuQsHMtIW1ZZsOYBvgi+QQxg1l2yVrf9RT1gX2Jr5sE21CO5hPoO8GHOALgXHkSY
BMbJFwVon2ppgdF+CXCnOAqtgJehMJx+JSFnWKfow11aaX5wjL2mvITXBslvyJrOo8A5We0SZaTp
4ceKdFp5FdYJIxq72wlILRNKY1xMw2CtOvZQu8oFJNtpjmKcWPZmBH2D5ZiPvqwrWz2NboYMF2SP
CWbFix6U2dobS6TDM+/+cVt11AzCiI1VAd73QZqeuLOs3AmpjT4Cai92Vo4EMZJGe9aOUbrWWBDs
W3tiZ6cjE7OyVB0dlMcJk0oalqs0zYrvYEv7ABFsjEfWqEgu5NHQTAfhqJqwLzTzPIlZ+DLLen+f
WJZ3MYB1Rg/a9OI46bYNk67CTC+jonV37Hum2woK6rJ02+yusVFzeaVGIg6gU4SJdrYDzp+SxKBU
tLBTS24mF/Kb7rXRbYOra+vKrr/C/qFvilpr9zpdQRwC+YDTOtKrzliwI9G2g6hx+fcZohqipVHr
lpok42YAtbBIYAzjjwuDmtIaj8b8EhVgxV3f4XITPqoedESOOL5Sz1vVQCaQ19Yz4QKkJy8aLh2N
WXP0zzxqpnscd+Z2quuIwp2Iv2uDPhDE5+Tl17hF+hnpCuLVkEfVmV/bLCmr2NiruC53IwvZ8wYT
9LLly36zFa/tKDWqbeHpwzfLaf0z1mDpN1XVyW0qHPMLPPz4ix0a2R2BFOm50Y3jDRpEayNYpu0b
CMjfAkh4DyrA9kxBIDCxnAVtt7W1ToOUa8fjIcV1sySfBVHzWETdEmoTc+9Ypfati59vxZ4/fw1t
vVx1QU5kvDma514PgEj2lDMbK2x27eRSF+1Gwzo2jk5O3AAHf1EYlVjErkvIC1SF+jVisgU4mFfZ
Cn6LiZvNmtm0I6ujzWD0ib+2/Tq95vS8N0B37T51iuJW+l16KL2qOHp5H/PcRzOUIWDNhfAMBF1i
dMsoHnqiAvLpzpC9c1v01kCdr/J5GyLgZX1TO6q5iODavBS4lo6B4wCxcHmtw902QN/56twKerA4
UJKh0A1YByMR5ueZZjcXfVSJq1yZ+WoyR2PvwO9/FVGAqXTW013JAemwUWIcYRyH9bLwfcC3Qste
9aErt0UDZdOKK/TWA6yaPknBSId1xYKMpV5LxAsUrklPUNx3M30DKCny6sA9J5tKrifHSfBFwIKZ
1zPsdURUmevKI8epjTofKFZV36dj73xr4NntnVT0F14fya0d+Pqt7hnJ5ZB1YmNj5MItN7T1gz1V
7YOrbISuOEHJg7IT/HomE6tjimGV26m88WPUzi3xIgdVu5g68E/fNJ7ZI6FP8rMWAh2ZzeF0nymj
2CnYngtXKBAdRTSwWlGu0pf5NPRHbbBp/3XC9V0MLP7w1dXznDxdVRvMd5W803Otf2WTTvrKqAFQ
X7j461gH1Rm5V0XtuBfKKzDxw5gFn1RrHernNmA1X6C+WOGk1nlqaGnBSwoii2VPl7lrlqA9KQtZ
h8NG+c+saCnEBewZHkClN/StUMStcvK8HzFVARitK1wZqir4l6Z5aPLQua0AtN+VthueYylOruJe
R2FKQTO7KUlh2mlDqcPO7aT9taqlBXc5GEP73AD0QwmkpIezofiq3+SsD2D9kPz1t6bi76b0T83W
/2x0///dDKcT/UObdG62/9QMPz7jNWmitx/753/9yr864UJ4fxoOnVQ2VITXuXNq9r864Z7359wa
d3SKsiZQu1m183cnnB65I2zBGKeG4AkhUGv93QnX/3Rt20AHKLGKUSxzbON/0gr/lZDEFc6pYiiD
Rp15pt1sWT9cT9iYLZHde59KYH7VaZ8PP//9DxKYpnTVlBehIrgHoxZL3drU98K7pYq78fzsN4Rh
86eciP0KPQytIOrUduJ1Kx1nE6beJyKnX2m35kOftPATVecWbne1bYxbvxXrJnlL8XaWw/nkXABq
/w0l0vwxJ2112lZsbmWltpD88CtU6xAq7ZjX6x+eyF807n8l1ZoPfyL688LKxHTC4X22Hy4xT6l+
9HqF3fD54w947zE6EQx5MrUsKyvU1gNIpRGEZ9CsS2lhfXz4987/RDFEOjF1L1XylIKp2zQlPmNh
uQFe+QhRmJNou48/56+021N5w3yhTtRDHTsJo/RqcE/L8Ay4F2jX/BsuqTWV0oW1IrVq2R7815ai
K+UL1mSbbIVxceGs5Ce36p0r6cz63x9GTFb6lhHVeJyr0Poaa80jWN4Fncrtx9/wnSvpzM/5D4cP
PcKWBPYnmlgoCro4uKyoeK+I1Xlok/aTQfPeh5yM+rBv07GABLGlwIOng+odlKnAuHfpwf7e15g/
+Yev0QRh0FPmJb0BuMzsfSR0Ydfn+jrTPouOted7/otnwZnv0A+fAbPXBOrEpSqVZjiETAVEPdJ5
LyhROv55VwnjOy4p61JQKd011RwzhGEMt1Q/7ZuxQxiciwCnozu4j4Fo25nCry9ZGun7GFcPGQVR
6TyP/eh98VShb7RBxnd6U6ilh+2M0JhqNQivO5tMpa0C27Q3dZWk2yjQon3UuGBySY8wztoGJzXp
VdPatQcF1lBFq4EAh+Wk5/Y1K74OZ59HQ6sfhm/Iolmn9G4DaSUuDedWs6HlmH4THxv432yk0LXc
K1hbV1Vm5fe/d7tOxi+LI4Pl1tBsDZtYbhcYdX8X0zCpmt9Q7zJunZNx25qjkzh08bYt4iMSS1iT
JlQgPz77X0nvObg8GZJT2fpNlufN1jTlNy8K38J8OrJoe0s057ljke6LZgtq5u7jj3tv9Jy8C+j+
jbXXMQepALfp8DaoN9O6pm37ybvmveOfvAyK1M7DsGGGqf0Xzc7opV2EtF/BOnwiE5tP9FcD5+Rl
0GQiq02fwVl67o2M8mMbf5Yk/M7sKE+mr0ayt2bT0oCSNpcSVpFHma7Uf+81M6/3fhzxIf3bvA0Z
8S7phQ4tKN5qC6fC5K9l649v7jvXRp5MXAP98qklWG6rV351XpARttHIEv1kGIh5QP3i0suTOcvA
ltsSGMSjCv5oXeTS3rDq9Fetw24KQWyx7LAu7HEXReeiq80teSjOjeVV8pM36Hs36OThTTDuDbFf
IBnI7GPoUCGa4vVUeL+3zpAnz27U9olNRFmzzWx/00zFV3Dgr3qo/4anax7pJ09uTOPbctKx2VI8
p8dNsrGbfjIo5mfoV3fmZAp0HYBUyiZAx4Lq5+P5nBY2ySNGQ7wtboPfe7pOpsGsGWphJ8yzAyCr
RB5oEXx84HfmDPtkCvQzUn/T+cAyN0g7e8wG0JbxDFn+5Ll55/LYJwMbEB48dzNrtmhgDzlU7aIL
boZJe8JAfbBC55MB8s7ws09GuKQ1SQOOx7PKQJzQiboNC5QEH1+kd559tMk/TR8CdprXUQ7ZJg16
vSn/MtSKXQ9+uo+P/95NOBncaQACxxq5RlVQHRyjPUclES+7bLzs6+TLx5/x3nc4Gb8kCKRt6PEi
9YuXKkE4hH4GEcXHB3/vC5yOXrMs+wLN6BbT2TqmSkIj+2qcDVRJ84kD5r0bfDKCSzoLCE8YZixo
MIosczF+cvXfuzInA3hEsouamZeDESVLS8D07BbtFH9yad4775ORa1l6SoA8l6YeYfm5MG5lI799
fNmN+cv/Yu6xTkZvkLS1ZwlOXfUJ6Wa6PY6rrhiQbBECvNQGI7w2YeC+kMCc7JI603cqhpAHY93b
EWTdfXGF0J9H0HbnKiZGQHWB3E+BDFYYp7Nt4IvufKJffqBzN+0jL24+mTTfeWCsk1lhjMIEMQvT
fZOLNauKdaznz91Isd5Q6vemNutkSmjrvjb8EaZiPn7V5HMopnWve4sMmv/Hl/+9LzH//Q/7iMQY
jMlxe7XVSBlJICnR/05GguDj8ZPL9M6jac1//8Mn5ENPmqXJV/D7CPy5KgQaIGKyhioPvn/8Jd55
Pufq1Y8fMbSGLvyZPKlCvAq8uirv2SRMb/Xx4d+7RiczQ+65qQUFUW175xyN2KIiWrCkQEHIz+bj
T3jvC5xMDI3sa/pOsdpC8vuSlfYKMsQnh37v5E9mhjoeQRBNFLkkMh0CayVK+0kwOBClf3zy793g
09mhJXvGCAIeITozuJlXvFmgwUWfXP13Xr7myfzg5kXe/x/OzmTJUWTruk+EGTj9VCChJvo+coJl
ZETi9H379P9S/ZO8+lIhs5xdq1slAnB3jh/fe+0BdkhQNx8a3LG5e9cn2sfhG4cV/3QH+slMbjOD
88Wqoo82qb7Vt2ty5u4Wo378/uePP/OXFU4/mcQL7jq97fIuSNNxfg3zVENCmLovKkzebdUlAOLU
ULuK3HK48KE589L14z//Y84RkRMPThlSaUfyA6ECEVqhmaPFUNFua5e+mOfezMnM1noJCtG22qBo
NE4L0YtZP63K9RNzQnZ34VbOTA39+M//uJXQjRxQrC51heCwtOmKH24zFhc+bOee08nMroo4AwnP
c4rLl8F4GdpwO/U/lqi5MDXO/f7JvJ5KXTfMjN9X5NIBUCwCQfRMmMW7Whu334+uc2/hZILX7JuM
sDi+he6No6XVnNgkhd61y+8Cm8r31zj3Ek6mOJaukBQBrkETnhy0uP+QJFB+/9tnlg9xMr/1ZVSs
8fj3J3hlLNeL5tlz1bfvf/zMwzk6Bv8cPZKk5NxwWZs4Wd1VLUe12osTj35sWl6kP//bRY4X/2OI
gvfUrNGlgY0iD9deFaDN/GimBlHpUPwcF/0fa/j/rHx/XEjq6ZSWmWiDmVBGR6JyDzNfELXx/X2c
ectHO+Sf92F3xbS0KsctyNeuDBdiuwgvDNJzL/lkFtMORbbe0YnqiDXU5hzOW7OucsP//i8/11oQ
JxNZGdyh1lWVvXHaJW8Diep+QgSHnym1eDSizDcb1IYrOSXunZYl7R6LA2pOlRTR7/+C42j9yxr/
X3X7x6tRKkCGMUHIAdoU4ydBgWm0XvLAKH2l9bPxwlXOvaGTuT4jtFeahErEIBV+Lzjr9/twvGR9
PveSTma5OVo9+jje/zRyeJ9Yv9NCeURJ9/D9Izrzx2snE90VU2h180J3PxI3I5t2HwucdWEEnJno
2slEj3N8Pa5Fc8RJtM2sv/HdWJWSzRv0Ygco7ve3cGY9105mujb2wp0rpw66BsGFxVZ6neW2sYVI
3JFQgcPx++scj1D/Npy0kw/4MmZiTjjjD6RZ71AHroQyb9GIHeZI2SSTuXbj7NVGGUVM8WqATrag
TXDrCwvafx/Xv4xm7WQlwCCSLSJd6kDtgHhvS5Em+ko9xvu55VEsj6jXMMnPiUyIvpUL200s+bo2
q+HgGKrzlgHwfU+x+v0O5zlHQt+Ju17m6m1ez/l6VtVuz1BmK5mTvj2lUbfqjeHHYOj1DtOS8ptk
bIKs4+SY6YXS/MVwHX1FFoK6GVCWv0QIyTH8uctLVQsZIPQP6wtv+Dhe/nbnx8H7xzwuGjMGGzHV
AQfD/AVl8zwXM6zjaVvM6d0yTsS1lP+2ufvv5f9xrYo8AIxSURPEcWethaX81oR5n9na766NLrBg
zs0L8b/3E4pumetONgHYu3EFgAM5DeLtVZ4JJKSEkYwaoMgLo/bcxU6WJ5dxYzgxoRRK9JEI3N2O
ubd1scLRupfs7QWI8JlXl7fjMaadKArbO0aRG1HiKxnZGEicXaO9MInOLGfayXKG8vzoMRuLIHKg
cUZ6l+KZnNvVKLKL350zd3zKOOsTglj7TCuCPO+UdQyqeTu7CIiRAeh37TTCE+8j6NwN1i/MqPbK
dNRlO1SZvQb7kG70sTADRE1Q+A1HvArB/3JHbDUX3siZdeQUjgbPpSJnC4VOTI5J0KaD/RlC43/B
OwR/tZAgUo/6uphYWxRlfBR32QQF3yLTlng1l1wgPdGTCy/kzOqpHh/iH+N9MRqgIFYzBgrU8LCs
1zqCdYMNdSp+Xrjf47D+y/RVT9bNGLYgiPgGrraZjZZXGfEEm7SOwl8JNeatgtORHAlN1T4Vngz7
SQ1nrYsor9iqKiFleIKaCxuXc0PjZA2VaqO0xeBoHDaUt/OobYuk2I2VvLJy7QmB74VJd+4yJwtW
2IyhZVWLoPNn6/QuFdA6SleRrdzZHneKAQIAtlh//4DPXe04zv54hbnAzgXsSwRJpU/Xva7ImwHp
91WuwTW2i6NRRhnt6cLZ5vEe/vY2TxYv051LdBuOCFCqkSSDet1BPnhh9dXO/frJatVkXVgpaqIH
Q+naW4kkYNtHRzp8UusQiBVyPHuaD48kcsbBpItiLxVct9M4KussLMK1qIinoJWO+v77p3vm4/N/
OG3wOwtCy/Sg4A9woytVKL9DcpisefTwLrxxKPcvF7JOeW06cX7R6OL905fkxiofsXQQVyh9ayAh
mM4qifTphZL17yOG7PX/HTGmNhe6i4I2GOFfxLZ5DD7H0pjhV+lupvKfJpt1im5rMV1n+GZFEErk
8YUxEZyywNcAMPuuy/5jJMr8whT4+7CxTuFtuljMJmsNERhVRfi7C5y9c8Tm+xdz7sdPFo0uprUt
OykCHbb8QxYtycFFn/CPT+l41T9mr3S0tlNyjjbs2J02C1KlO9m6zQ6xr3s/TLX9rE9t8fr9rZx7
8SdLBQ2nOh9IteG8WlQj/TpkyCSg6sTImRZM3MJsRr/vTc3//npn5FGWe7Ja4CXRFJfwnMCIuvdI
VA89PgVLf6LHs7OGLGjq4lYfcTqR4VbAUqsGw1vifiPs6DeTwSPRbl2q+B7QCMeqyrSzqUbJcc+x
do4ABur0wtKjH0uQ/7uwWaewuMzB8pio5hAYDs8BG0VVQyYokcLi/ou2EE3LA1ICGAy9X9hLMLo6
m9eiRkZUK4R7G91nF+sQ2vIqJmrKMlLI53kCGKWhzKKcqjfUHu02pPTxMZ6lfk7LYB0qGLC6UBAF
6Fb1S6dM4SPYRvNWJ5AsAgHMK7rwNv6rsv52iyfV19gS0CjDli8xgIRNmIqZEtcFc4KZI2piGNCu
c232AGZUpyTCVLLl+WU2xnKpLX1m/J2C7XTgwpmlEY85aKbqJ2NbHibVxU+mZOHnUvTzs+ournZh
6f57bWOdSlUhaaCxggsUyG7ax4rYUBY+K9LeGV1x+/0AP/dIT/WqiRHHk26qHT2mIRiH9lnLSJVN
GgcMc+urIhQesnbsgOl8lyv95/eX/ftHyTrVr9ZHEhT5MX2Amzr03TIud8pCLqs6qApWD6ne9GqU
Pag1BIrvr3hcjv4ydE5lrdlgqkUKujlII/Onbs/2WxuPl5p1x5X0bz9+vOgfayCOZr3qMKUEVWwC
IKht0PhkD6s3EZ6Sh+9v4NxgOFn6srEsplQJ/zuPaq479s3XsVniBLRr17024SE1Fx7VuSuJ/72b
qK5KeEBKwSAnIWmo6ntrktuG7FryZuWFlfzcIzsplAoFFpVVDDSvkZ8F2C1cfzasZdUn9P3/7Ymd
rBZlonI6KNmr9WyDAn1u540hzeTdpLPyYEZEYnx/nTONQuTW//vAWth+Udujxm6GlvQKaFQEPo/r
roinQ5VLxXPmPNlQ923ZNO+d6lUutXlpTQRy8vfRdyqgxatO3hEy6gBtZv0VkXB6m2sRDeIyBj4h
IWDtKjGXz/0yZ9uIncPe1Uhki9HoExqZRR4Ju+R8aWM3vpKJ3K+Ehe9Me5yiYjOF2SYcf6VLtqmK
yBdCEpnMVv/onM81+LVpH7TlNVr+rTaI9UL0vJMJ38W1lHbZ2kZOTFDEPZ+lbdO017hOXiz+HdIn
fCRn+xnH/sopImLnTXyIdIE0986OR/iU5irr5Jels62rqhCsekWWG05RgFIaAAuIIl48LftKiwNb
Ftd8lVZK/0Z8NCx2LHpAWlZJKXZReMyBMN8laESbtGkcy8+WW/kLOcp5r14VKYqVKlSg0mBGQxGo
GGCDQmVjzOpXYj0TUbIudWVvzxoxEgMQC7Scx3Zmlq/N7oGAh26lApVdJVjmcawcxLI8OeNIBoK4
Rf+/CY19Fn7kunYH+f/daKtfU3k78GVUCzCQRHwSBxV+xhhtEgt7cc72uQd87WoNkvLRN4jKjNhH
C6Inm6i5iuz+q1DAqCqVtyju3gy3llavhRl0IvVm96ktoFnguszT+zR+U4bQ04iz6hIyK4ygXaCd
iSedsM4IJyvOSm/W3vEIMxBaxKkWed3FTo/5wscgW6VtkvoM24uix1lSAp2/xqL25/Qevtg9Z1z4
P3P8yfmq70O/sRzPafL1ZN85htiPEOyPm3Klnz50TQ1Ktd1hy90lTnOFgG3VRHvRvpXzsLayNBAF
NmE8YqP70Refodr5NSEt0CC8ilARSfO1/dJqnabgoRPxvhpvQ/KYaBc2/pz0pAsfpu7FEvnBDMVK
LD8ykd7p8isff+QJ+WLZrYyxvxqx4udRAIPO3VImXHegH2Zzh8sKOo7Rg1vIM8/uWOj6+yYr/Dr8
otnldSFxbmY5BJ0+7iyGrIVPVImsrRMSnVaGT0b/QGTwfci6T2OAS1TQ74wt8a7b3J7uLNHdky5/
27jlFQZSjz7BMTSUbtWRt2WqpT+09U5xP0r+z8kYroxR3rnO745EaXMUgRSKD4OQQZ2hjDc8o9IQ
6tPViWNfSXB8Y2Gt2a1H8QYue4BfVhKvOO8XM3xH90y3Aqex0hKQ5Hw1VH1kcLAoqf2ThpynTSI/
agpqQjPCjv25VM6G6m+9dDTyqgcYA6T7qNuyMQ2aKrSbKjM5aLAplvqYxy4D6bYLzsE72bsbc8Ge
K586GzKabhbkoXImVpZfNLFWClBBG6pSdV+md51DTkw231Y20a3jAu6igiVIuilKsmO4cy93Jek+
YWevxojckfYdU9sVwVebVCcxq4vXC7GqWjUhbAOt2NxOy/KujVca8UYDYrT5zqpvCKD3JtBCTfeG
G/1nqBSHjpgXxOF7WyT7pMlXyuBsCoBY/x+SgrdStF6uR3vTMj+0ihIS7kXY3NjmR+aSKwLoLhs+
iOkFOqFv4lQLdILhXC1/suV4L3oMFApnEKn0RxgKymCscdj/gooVr3JcdCo9lIxwC8Aanf5chZGn
Vkwe88OKPyfxLkW3MizyEyv+4zo0vZA3uqR4uc0pvAcyRHgVqVWhpXt2XW4G930YyPJ1EqIvrpsF
VfvE/Tr4PsOVMbiMU9faSjzzhLGAJay3ZvkGP/cwRU5g5u+ZgHqkNV8AgLYWSSEjWBe8OJrXOeG+
I4qs7oNMBl1XEgENDWt4akBVNMpKqa6VkRhqlfNnuB6lKfaF7XpVWVyrx/AkErsMg1VuxpTIRqcY
pZ8BSEmtGbxVs9HZtMXY/pRZXS/VjeuwXzLepxx/YcZiY3xVEcEU1KFK+Tlld201AY8uXqL0zSA6
2yqBI5FlNKazH5IDIxkPc1wdrK7fQxPZDDhJMc+uJjAXs/xyyHmxnJ9lUrxUmbgmAm5VRePVXPNK
atBeFWiZrO/X8GGYkgBPGtVnaQhqlopCz27DujkSIeFkMbr7buQjMV0rWEYhth6sMd3h4YVmZi9E
vgmPOPuVPVnbqEo86YY/5uQpby0CVy1PRssG/pInTbZ9dvdlZMYOx4GHqyNAf+hZDaVv7AIHADKh
v6ojCGK99HuiugeVo9kIWFV2wOuwdkKsDtpV3vNyaoyftU6ifP1T9D8BRGzknHp12nqlw8il7qjU
mAXuOoKZLNP4VyrZG6pPojLxS+JKwx+lOm7zir037lnYivGgYfnEMmEm9PkaYksONhoxZ5WVZXhT
kZFwQ1ZO5UtQM0A+B9Nk3y3zL3Uc1EfRAncNRVE9pGoZbbKGO0CvmSxev0ykdUxjfzVBnNTh+4Xj
AwGfMD3gKO5SJT1yIVxCIFM2byURv0LuY83KIQ7aUYbDeI6jw9KY5P/EOPeRdGvaeuod4p2KNN5y
EGxPHkfAxu8kTtxd1omcmUl7zVypRGM7Xm1p1s5VzZeos52rRi7tLdQjzEYmtuYnSVpQHyvbpFav
rCnfNZGSHRp9bhYPzFl9N5d5B7ERgN5AjbSOkOWvDfxUK7QeH3k1Pc9AK/l8lsO6ihrAsPoHGcLJ
wdJ5D6VgZSpjPEELMus2+Q3j+8YgihFi3JZ8pkPZaojv43YzAM55TiL1ajDzdcMBN7pF64oTnXG9
FPFbFGbs0Nt07K5V8ia7eMxvmmm8FXNdrWFhqjckrD2C4yNBNmyvRNpvUtEnh9ImItSsBUmZi+iw
kaEmT3T1HXHjuoRO6wNNuk9JSl8ZZDqscCo+m7Nj+WkyjofUsa4zlxwX+AyCfIwBZq98hSim7goS
l8D19j55veAkcQ+usOM+LNXwCi5iB1zoEfLLFYzqnU5cyAaF7VvslOtpKW2+nlYKT5PTRugDFn6p
mkOeUa60pOmJ2aJtklTJwyjIjOy6bakZd3ZZ3NSpu42Jzq569RVEEZHFFNUa2hFYmaRHLvNroXEs
E0vnrbMHdyel+mg79Q4bWI69SFvXDnWLZpL6nmxi2R2c1jwUcNicrCkOdQt7TqvnH3E3TT4Owr3s
jByGabhvi1TdKsBfaPA8hwsJ95lpfuIxCv3uGHPcovYioHYAIuoDqzMpbJtkYy+l8auMZyBfcRdv
ZTHYMR2+SEKl08OUzyNsXNBtbkVdoYTLVGNSgw2wNvseOAyH56J46NsMrK7iGGyOWpieK6XUq41q
jQLIt2znJxe48Gu2uE110MIB0HM/T3nIf20kX7Zewv7K3LLYZK6i3asOvADDqfrZ16umqam7l9FY
9ZRXH1AXU7T0ZVJ7VrRkBO4tg6X7OgCqTZLm6pVTZezJ3SSxry2II9eQfilMQeo8dB1Cm0FAJNL4
ASKr81Tf2KEzVlsClcefBK/Tdh6SGfASrAbLF06tbCDlLc+oKqwM6vroNuTYLW7QNm1F8q/aqvHG
lWq61wzslaMed2QuhxZHb7GW2iyzUdMcMN9l1bpOlYZmM09t+GWkYyIDhzyXwJh1J91kzqKtOx0c
hllnKl9RE0JAnct6zQOJOGAwh4nczZpWB/+ulXgx1FVyXwiwT/os3jqy7x9GMIGs7qNVWXuYHTkV
jYuEGQieldYsl5mjrVyDGrVyrXalu+TYkXtbh+XOyN2q3Pe6SLsdgAvDhhUq65ClWlblJo6mpQjs
pC06shjULztTy8eK5cckTZjcmk0l2MOhLFGyCH6OmeRY5VEvbuchnKRfJKZ9y/4ZD2rcCAZXnuv1
VT7KyRtNC9RoOUdgWwdO+zUIUOxMV7aslZeoqMQNgKn6fugM7SeBLkiYwISS+EzSxINp6ku9z3M3
I6rbMHjkmTS6OyuE8mkwngOXPdrBjOyYmsU11P1gGwsaTa13D5Lz4a1uNsmzU4XkBFVDu47yeXqo
eBEThEZjukcz2iuelYflLTEy7q3ZSy3oLFVdV27fbp1Oo/wxZ51UZbu+xh+a+cU0DY9xo0kPEK16
P0ZsXMirrwmSK+MmmKO52XN6CpvYEkh2oV8rGwdE0teYaMlDUeg2xAlyziclz6HKGGzCMmEdk9/5
qOqD0cjAraQTWIaJhbOASb6xOY8J8jAyWfVjopJNozksklQwy2mqTaPaLuI409AmPgPy4FL722ZN
Noprp9XVmEAayIp1kyY7J3GihBx2zVkvdTrsS1kXj30KM5pUs2iT5EDI2jganyLZhpvmWKaaagoW
VRnV4jf1Teb3efsxZ321IhrvbnJKSVmP5MxU+v4AvGrfFDELRXcfsQWB7zEJL9PD2ddmmxOlKv6t
zdU18YnyR2KOPxc7ZG+qciwjm/BBiL5mG1u/IzmLvB6uxWa0umc1BbHmpFl7UzOCN9B2Q15RN6yq
xSBVm3+PFbp5heyZeBqEIwVv/bYNSZ02gEOzvdZ2JVCvoG/6cSvkEvtOLQgWxU0Y6uZ0CMM+9IhK
iwjTjKWX1IuOgzb+qkNWpcSSr6KxcIePSXltxu6AmjWG8AX45TaNtfjK6SAzNWFFAqArXLJ0ytnP
lXnyh6hXfK2hEu+q+XF0zebTtXPnGVYuDtPZcG6YhLMfk0rnpUUSeV1h949T5cQ7t2BrWC6d40Gq
cjZlq1trW01CABxZczBaSaDdyFPRsyKjFLVey75R0YgTYg1MuX4PI6GQ/i2WDfGvRGoXGPQLtoIp
IiuvnMnzdqi0e4ONpzAVB5CIuazsEA+nDfXwaZAyvO6SWQSYawqKeMAvbm6CDx1yctTC/9DC5BxP
cMT2omrHh7hUUM1ETkRvJDfZzkXmMVZo+Zori7j1RXntMp14vSJpH0uOVHe5yBdy97LRN/UWDM+A
cdYy4/xa6cAP56M64Ckest3oNE95RTJtksiHJIds1aU5wMMunlAXxP0PQw7dWzapNv6o+jY5rh99
OVZgya3Bt6Q9eHlWvS1KZkOMwiVfyzq6DpfGCrK0cFH28JDZhuk3+lgl12qjatCrdHMdsUW6VRtX
XnXppF/pEenB6AucFSEJiJJMwyJZrorKVaPlip9MbeyN1viaQRr1jrxozy1cvuqo64nQHhffrNnp
F1H+O8vVp17v7yeN7GyOC+/ivv+lDrG+pq6/x/psIciRiye1Il8j9YCqprp0chFXr6xEf86AxT4a
OJ6AydiDX/bZfdfwFc2FngfmYCtB67ZPKUuip+f0VLgRBGOzU6/nKt83XQ93WIJHUabh5xgvmg9P
mKnLGfQqlc2HWvfL7aIZWzcMOdrMRfmipWG9bttFQ0mgattxiL5iqy88vZTNLRxz9QHYcAFtBx1+
ojm7GF3OOsciuFYbO0KQKJO1WpovnZWRk2BM5bboNJyvEwRX4HwV9f740uRgOsWUUGpa5PUkw3LQ
ZHIzxa7DV8zqt0Pv8vENFfcGAnrksb7tDKtSDrE7Zn4lMKSG5Vfk8B6cHEy/CTqJ06W63mItJLO+
1KBMF4lzaJTjh9sBaVMuMenoUXdLHbZj2lxNCWsJka1goIXzGbdKc8cff1fa3XWhtXm6HeqSoiuB
3by22yK/pekj0nWVTkvkOeF0P2D38dh5Vfe6uYyfbCYEA6RsbTIg4Rf9jJA0g9MEvQiqzenX9VyF
y3qyHJTyuZ3fq6U9g9Cela+2FrYHKtl4WOI8hGhDIgIWsWrNPnQ8qm/HnduUrq/nkooYm9GKzG96
brUm7yb0joeIefFYq8v8zBaRcElz6NEmgSvSPi2iYjeUBC1Q3Zhsy/IrNfV6mw9sG1NoucE0q/QA
c83w5lm8TSLNfE2q7J1diqcDYcAOecy16r4QjZk/KRRxz0ZbNJtEGw0PnzyUJCIp7mcxEUWeyAjQ
X1y3v7t0Lsg+COXkz1OZmqsxGUFbNy27K7cQ/L4KM/DdiIBzOS0hoB5rA18TqauA/aXyozHSnM5d
qdEHCrUHWeX5cwel8aFrbRJ3J2HtmlZhcS0UcZDSMn3d7VmNxngGpNTTB36h+iI70GmcEJ6ANs0/
BpiFJVnlk41QYLZo32gDiQNyYgtQpAmnl3HLfg4snNFcG/MwIiwayN7MUnDt2hLqnjoZ6jU0Gete
g8qsrN0jmhmYRbfVOpJHJXBd7bgb6wOxzNG+siextouEUUjmSnIgOcp+XoySY1nAb/QN1bCr33S1
ND6txbR6T+bYyKhuaH8paZSuw9pVQb7H8jk3sNsNcRn+TERrFRuitPIyUPOYnh5kQb5aRIXkL1oc
1xUctYoammksUw9LHfxfu8AitcalhhF2Ieu5voeHEJMpnZXKYZDLCLytyyKYSZJWItpW5CDVoCRB
mufYnEdnsfPr2aysbacQLSqS2F6VLEzwGFUetqcUdngz1Ha21+oh/rQSth0rJyqTQz4Y0a94GDrf
ggj6nhZ4H/0KlDj0cyUcrtURZjmfHeiYZqlAf4auD5Qeb4k/CJwSNAvA3K9TTo+LVWsrJbO8jXX7
FiNx9DIvRbLr5rj71clMe4atZ35Og277ilrKmzCKyk0ka+BwVl8/Zongs5e5OruMNE/8YZpn+G2x
efQULWEQKbYOTTHDTp1Z1k03QaSxFCN7aUzVWneDVVwJRQP82RUhdHpT/xrsXBY+yQVZ5emLswDb
b2PrylKIt1gTGuv8ElptB61qp3fFooN+hAGwjtPwykyK5WN0VfWgw7G7WkI7hmY6Nushjlnba1Be
W0hV2a8i7rN303Uc/oJoXPoNiPmFSrtXooYocEPNvcTulJlSL00C8sIpRIcp+oghRfq1UsQbzo/E
1eTW41od2pikgOF3TNeCDwjcndUwHl15uUmXjXX5wZlZZAZz2cHXln5n5rXnTlND6y95LcOZIRS+
jhiMwO5Z26Hkv5CW3a8LgiJytuRrpRfDKsoyMlDoFSdVNCBkRq/gqDYXGJwrq+7vij49EBNSrYZy
bFdL2mzGmbAQf4Bv7pVsTvy85IPdhc5wSBaVLn9aP8PbDZxe2QIbp4s32Pd2XT9wkKwhGssMKJoL
n73JpVlKGSbjGhJlkt4fDc8lSZRsJQipHogqHqtPY5jfhaE9ljN/FKBq0NKGb0I5C0fjSlWGoMlA
f9iztVcT9sVp/GWT/uoMDZ0hOseoE4aFndUYVcALirw/DHlyRyN8K+wku5rdtFrJMKWkBcFLG5xZ
OIc1Jx/FYFxnyo96OAyl8pJL6dOw4fguheU8iTgg+PWHTQhK1BpXcU/bEQahe+jUfK/XECmR4veY
Qa1hDlihnEBMzjPdw41OMHENYzxO9Fsla8mlLyjaOcCxmNQkccwSnWaSX7d9dyAzwzUDWqvDm2mS
cXZB8nPmdPUUelOVUamU1dwHk9EoW5sPPMcd/xXp9K++P/U8c6BuH0+P/zjzhh9P9rnd5IEaT+rO
XDoy+JJp+ccbONEsOeSb0DMwsgDubO9Vio7Csp1Yg9xFv3Bs+58F5S+n9vbJqT2NGJktaajvFNbe
LZJsuyaMSMkf7LkfD9BTaW8WhlBemeHGFr0xge5Vne6WyNHuKazLvW53zRWgdWdHUBAM31zPp3CV
6knMmbNavotZpPfhktiWr1v9vNZqUAgKrzldGSPdoN1o80X+/n3ox5Pzv93OiUDAzVvXNAiT2Tlu
Ho5eL3TiHPQxdajD8yX6VEY6cxwthF3uzyM5KbpbTes8p+GHhpsswKUZYhfIdV99AZV1XpacxWHV
11PirBLawGyJaTJc09EX76PiODdpGGePNpEJKzhwWSBjvbA8nUTMnw6Y29YvlV7eFlOffnAWnN/3
A51AvoH2BQjaGZ2CfaJTQJnFLRVGt9NDsL2d5Sg+sOZ8I219uq30LPo3hZt9IlXQo7wcJgVJWyHU
LKjpID2oelYeuZvj2hisaG2Uonn8/jWeURidcn3gI41Obc79ruTrgyf7iLWYe/gZhMBg9V/NEB0u
6CPOLBKnlJ+INJrSFUm7k00JXFJGQ39vw0N9cQirev7+ds6sEqf4GmwBZm1O1bDLoNU+DaYwvXmw
mu33v/6fzecvY/6UX1PPbp4YpdPvarentsyIBBl65X0mT2GjzQbtxTqj4E5TvuuTodFFCOW6LFXL
N/AM7AiJyO5JIKrXgz51nO+rFnB2jQz70EqAv6KYvfCHnpmcpxSccexaYncSc5dSb9krw1m6X8Io
ctVrlMJ5zsNk9l2ndJ4nq616BAutcweI3iX/gBHxjy/8ZFFNlqKpBlOy4BWdoD9Gpfho4BehTCEN
5sKdnpF2WSeraj+6oNQbSc5C1Vr7FD7kUT9R7AX5EVd5WqRvLvvrhe1O5b5yBhbeZgO+TwVW7Lqm
Tn7CskzHIErMpT1MqBLXS2iOGbD4uN4mVqH+G0PAOiXrJBUc2MFipllo7PZYRq9JUWIdmTlG+v5Z
nFmgTuE6Us1KtPoDo3MU2lWSCPua1I3uR2Uchd4ivaQBOjeRTxYo9ttl209Zv6ON1LHBK5bXUF/i
bGU2c3Lhc3/uXk7EVBTbZSQTntbgkonBFgj9js6p3kCsiRgusQDPDB7zxM43ilS4Zd+y+mmKIPCs
5UCrq5r0Xs4U2VmpH0+OXOLtJAdeF0bsGfnU/wHxjJ1eR0Xf7xJtUp7sxqB9S4xlA00uRyuQaOKH
qQ0GR+XpqN04Sj//mzTfMk90Y26ec+4VyX6HhKuk+2AkzcGxO1JfmjllFUKxazzRQefYJCXRSV9/
Pyw18fdK4RTb41LH6xFn37sRVfLs6umhP6b5cdQcVUeFlZFtrSZuDuGQND4Ep4JOYVkFWVHwqR/q
7pLz9Jz41DxZkLK0Gs2WrcAOGq9+sNrE7ldULaQUWrGdkUpV5H6ahb1HtiMdeX1kX8QZWaxeYlSd
8WtY5slq1bUd0rgiHna0VsWrE7aiAypMMs9KUxrUCnjISTozjE8nQvzrdVo+vVhDr2Vk65SaHybj
sFU1lN6cXrYUqBfG5JkqwDyp5Qxsx+6AF3GX8SF6Ddsx9RfamB6ZUqpvhAQKuRQkF6b2uQlwHCZ/
VPJqGcsqzrRll6SKcahcoXsam+29GUdHTqO97LpQppuihu4htSi5sDr+h6r4y8fbPFm2kp6st55g
513HWdW6atvumho2f4TZrXuRXZv/j7wzS5IcR/P7Vcb0jhb3ZUzSg5O+R3jsS8YLLTMyggB3gjsP
oUvNxebn3S2TVJqaOoAeyywz3YsOAh/+6xjVHgrzshn9g60GhDrNGnwQjl3ddA26TmoGUZ2lRnUy
Fuk90rZWbg0Qkh/pVJkEz8zFqeyR9q3Amv5W1V3xOis5vy5JaL02sws+3vtufVeJer2fV7/ewq0l
exw8+e3SpwjfVp0khAd4E9pDqHgPIcDJngb3NiuS8C+uOn+3E/9Hz+EPW2stIP2ccVyP7ZhUn0na
9sfSsKxruPZKv6eDgvSDsqls25ilsZ/UYH05dq7gX9f+yep9kiV62w32YTVaEV4Mlyj7a71c2BjG
j8Hs+7+4YfzJEeD8YXNOSgucl/P3aNDSmnHZRVW0a2wn7ru8+IuF/2cT3R8DkKqMgqcM0+4xqEUx
7jtELlWkLTWfmmywS7oFJ/EgDNd+zcsrPOXy+79A6xgvHLTBL3p8RoqXclw0ASK/LNKNhURRGN2y
dRyjfxtFCpGCuHx5/s930z97Kn/YxBNxXUjwLVwL7fnTt5fql9ICycHiQggSv/5Xe9WfnPLO9Qv8
H6/p7FZ9OwVg77a9insYV/NHS3XpOx6bVvzF4/+zz/jDvpOuvvSaoKNHNF+uzYhGuwONBM0f+vEv
VtGffcQfdhsOMnS9tUZQmA8zLZFq3OKVDHc6Lf8qM9O0/36H/w/eKecPJ0sw91Y7+J48hGmbZ7Fv
O8NbSrTM1p908uIGZX5B3A6JSWn48EgFnEc3Rar0Z0072pNuO3EIfZixa6yzTSti0tn7nGpM6h8a
abHs4BRv6H4WVjzki693JjzXbWGHBvU3DPsVqlQx6w3Kh+5MQmUvNiBxw3eS1YtHF4ZN/j2xCNm9
21XGV+Nr8zhSyUEHQk19HE1ZzrUQYx3nj3qurSdal/NXcsu9gMCROYRT6NbpSFfIvGVzwuhMovlj
UjrGAwAy8KVogyhDpfWtgr6mm4tSbRoXUnE3cHaxXXRJ28dDZ7cfs9WXORyRIQy88SZIvGsYz23T
k5JfrQMhuWYwvjSNTqgzzexnKqPXm2VQ+q7JjRFUhp4J2qtpmKGPuNXjufG9Fo5Ry1u+xHCfNqjL
CAgyrGObX/9ojeXpvfUaavTquZy/FxdR/IYKtMan/3QZD1lBVit8XZLcmqqzv9ZlZIczJN1hHtql
u9ms7bfOd9JD2iJfgJsJNQV3jAWfoszMc4UX6T3UafPmL1X9YPe2vQ+9pvOjQc/ujessYjPrzvyw
RguS3bGdfVKmwcXJW1uDANrdTWL7iHkxTn4TJI6KrghOTlqnXzlHA5pdzqN7ufT9S+/ay6uxOK8Q
dulR5K5G4eXn+WdjkQ2n7HB5tPrJvvHLGjy9Tf3paFJ3vJ25BnzQ14uZUOomeZ4Wz00jq9LOU1iU
wX3YKspxwTQ1DxiP40l3E2LBNKR21mIHZtqY8+62WJb6yGZn3yWuDa2eL5yj0jUzl2xbU1CXOsL1
bnrRFLQ5p84psRZ/mzhEXR2CyYAZ9ZIeO4TM3vrQDsGiLbyxG4cLxVW0EHavDEX0zC5dkp1K1dgB
osIBwbsverpJ0EH41W6hd0GiXSc9ZurDQB6y1HEp6tTklQyDkVxLSZpxl5gquaViBOm4nXGj9dxF
Ui219N0QW86M5iypFlui0LaA5GsqtU+9SeULPd4BlTf0mRAuaZXGhtlsCWLWU/AadAFtJT2zgEsr
y9IcUtU1HVfHOTmrLlE//Nxzj2s7JRp+s9D0N0EibfQchje01yRPI+q/q406PVPVN55l6+ZHK6vs
Pp6cvnciOg+D4TDIhApmkuWKi++Br2XJ0Px0xxV1JLdzsVOVosgmne3ltwUt+kpmSEOYrnd1yc06
ln1t/UbQQY1rNtu5HeVtab9gNaAmFXteGpsibR5wQ2SfrmknZ5adokP3OnflvePfjgsJa3ptCmRW
cJTszMEn+SzOz4Y2XZeGrXXda/isg4vuSkRj3gV3JdfB595U66ujkOT5oHHvc4jpiUOqe7XWqpdo
BEif2FQzAD5Cpow+6kIjYYCgtdx4RGZ+EKsyre2A+idEmVvJX6UxtLvFdNtdX6bmFBe5aTBtaGt9
syY5fA3hajWxO+ZtsekGPX2LLJBHeNMVRkLV71whuy6qFhD0cnVGql/a5c3lFXlTRkI/kWyGWyGd
8I1Q/fkrQMW40+NgeBHsnXmhy4GipGlZGYKGJv2idaQnQxyN5Ec31wGW2T53tpQwhi+VX3QHrYzy
Phz64iyKOnijtrqkacRzn1QxZm3sN0P4FNC1aG3C2uo/Kgcd8pV9BLmoDCSSCo17QOf2daWnQvOn
koLn7YbqTP+ZWRzRBZDEbFnpGGx8Y5nPYcndFNXz2m0WQpqRry9rvq/zoHlxy27BOp+yjea6eMlm
5WONWXr1mgQr4tQmSarDJJb1bEy2bCPLCleaHGl5ugqvNPJIQwyd2PhN0c076QTYPKa2NOwNCoxO
b3rToe96bMv6rUvSMT0Ug72Qz1603gvVr9ZhlX79Fbhhv3V5VuhE+gmBib/U3b2Xl/mbBRj+GSZU
GkVBxV7QFHL60dVh+ClXc8HGYSbziyRt/rZbqP1eEX0/Us5e3YYF0jdUiYMGRgsyfUmaUt1Ykwf9
i6SQ/lYzmMop1m44IlCeucglNhWjhIqtQxUTEMWv2vNT1htIZu/W8sZ1p2qZnIjeqX5RukcLulEZ
3I2vnS4oxzmR4wRV276y+JYbWtexKSSD3gb0lz+VnqZnjseEhMUL5zUK19q+p/Zq3XFGOHcV0j00
Bx05JXRmMkIW9JOT5umWDxjwjZ8En1Nvmxc1XW15gEFBr5cgaEkbSUtah7hGUNRslMe8XCpkYFLd
eGZmHNca6YVX5cUuwPF6nh1h3WXVmF9oUzQPsm+4WnMulxEaGfFetHiKzWkJFKSAP+5NixCaCE8z
xT1lNuU3KK96ON/AQh841GUMvF1tldexGB0riCbh6DjxXO9UhBanCj2sLyG9R5QNYzZh+PWx9w9c
6Ou7RDoscU8nabJpjdF7aWB/kxi3ETuipxEBmyYn5Qad5PphqSs9T6M9DpIVHUeLbhSZ8hwm2V2j
wAiKFQVzkzZIBhqzsd+roKkudULr24ZphVZc/CJOVKMbQcFlCPlYwoTc8WOpn3TgYkXxCoqf7NFQ
AX23VXiEEgneSzdkD6+LoLsE9UioDH2pBvq1RHuPqg/TrbGa60OHzoJWr0YxIFluq6PRcJKXNFiq
54nYBEzKbqAwwGXVi27MamsuQvO6Nd3j2E7qPhPBdFq8AoW6mXbL3QCB8KqXMsTK04nzXBrLlu54
/2cXsv1vqHIx9y1v4M4AgsBDwPOzikChSiQlVicO/wOLme7mlpBxToCW6rvGiBr4Tkw6fn+9lE27
YWkV1RNF+Dbkk/Ok66B7Cq0q2fiWYb1XjZvvKJhr9t7c5dsgx2sQDO7HtFhowyTKmJiQOQdtGY6p
R89Z5CVdnDbqhtQ8UIeb25sutBhR2oLydgptF3fD54d3q2uKe8oh23SPCMadN8qZqSp0PX4ZxDu9
dcfaKcs4q+1hvan9fHxRXtYPz3TCY110EmP1ERKV2Y/aT+2PpLW8Z9HQa7aRRp86NF0qp0bWZcAN
uWjPp5gqBpM6P0bSo7IqTHVjOJdEvk29/ln7jmie/NlXezno8rNE243QpE5UHXGakh9UVnK+RkCZ
bOPjMoqnIaWULcLfWjsvolnn4DA6RmhvlgWwGFXFsO3cftgGZuI81VLquJTjgDAxnIzbPAir3Rhg
aNggiKaAYaVwcd7OC772sFzk28i4vEusUWCaETDXmGcjikWzbRe0M7Xuln0wirS0N8qz3e/BTzE6
8a0OqgSKQy7sHrO5n6MRq/fPTOFRk1VVPtaLml40O/De7zrr1rZbP9gOhpO/F5QW0w6v2tdEN+sb
zT3yOKdmfnJ9rY5FnaMnzCrzamY0QZ44W07O3I4/29YuHuhIe21xdL2xRZZHpF4CIJRDqXbr6mOY
6/VStdOy49hOnluqQU9Gr+rz1Hn5wVgxpfkqWLEbdUF4SIbROjraSl/waYQvJgcd+8VC3xnrdyfn
AZx9cRFSpa6VHukiF9tlaJFUeATfKtSI5fKQOipDrFTW66MbsNViYZOrjQdj9r+WgR0hm9P6axoy
PEjzMrj1ljpYpG6eO53pdc+3eWuhcfdLjfmQCmh2CxnoHrajSbhsaOpR6z5sHhbdB8FVI9metFHJ
gzAMtJcJB2LMbUip0yosixpcOVzadq0POD8xqHGjqOyNDohBWMdifh7DILtDS56cS5iJlLRSM3is
54mXwB0bqtX69WWVbv5OhaDxXDRmuEcZ31eRS2vVY08z4CkxBvumFro9DcKkwKykMnRqOucUCORk
7NYJBj2OhmM46f4BJSVdRsWa/U47zRknJxH1CrHPiFCH5gnyIuZ5QZqIgr68NR1X7FGi0VE5JpyX
7A79TVP2dLXLJWwu7lwUO5U4K/HVgyYsuCcsRvZBc6dRxRob2CLvTJPWhGG0bsRtJ0z56PW2c7Yn
xO4FwuWzW0jrDn1PEdP+/VDrYDwGpD8/KVdVyNkl8vMNYZnTfbqOxj6rBgwmDjedY+nL5ktOjolZ
dsl+i7LJ3zixm5Qg1pBMbNOxD9bEFWSy0uAUZOn82g/+dJhCS56zcsoeZ2yhIULqPCMhAdNKHhnI
4Hx0XcLHOYB/GLlr9WNSIjgIYFdmZYwSm7Xz5gZ9UtUYCNVGYaJ6t8IPexYeRYFrE/fj3B2qZL4y
ZfREGxuvM5a9HhP1PGu73Q2utl+1J4o91/9lC6i7HhDQtD8XQveZZWVDqCILFGl9X2qKR0HD7zhc
xxtcBOGvNhX2IcSvJU6YD2aNYCiTv6UvR2xLuZNS6jfnNxnNScdgHtRn6CvxK0yzZYvSt44cmL7x
xHxVUcyCOuZ2anILp4wOD77dWNCRXD0CS9ZUGOuZkwUvH3a7hvQQgR3H7tYs5vxSB4fV8sFOb/6e
Bb2RWcYdmzZvJ0Isk/rUQNXJziEM7xm/Q3WX1BJmItGI0SOCFs2o6oW/BVXIj3yqvrW0b5xYDAGu
woBm3gDKIbAQhbCm+uNM5CfCVEyEQRq0mKjRxRGqVoTzS2uK/L5FbhOr3Gtv8Q6Q2dqX4Y5sL/M0
cLM8+6nHu9g54YdvzT21pF6pwo3XSoyqQwbSsuk6syrimoM+5QJtYgJU9nTRkyVTCKSmvhnzFTq9
TEveIW3SsVrNciuZth9lvva7xivT+6Sr1nPB3Hirh2C6aQ2ud5MTqne1FktU5zZBKzbdmS5NFnst
pRkVwk22oYS9wW+xIOdu1r2F+mFvI6pD3DYtLM3KA3LVOVpzAP40x+ZqWB3+ET8skIyKKdsbuSeO
Y5tiKPYm7qDEE57SLGvizFTzYxlil5Mzzq80QYBoV1Nw8HI13y7+hMeeYiS1r9oxPA+dpPSTdnL+
4qzlmch1brxekuyXOnHvxaBoPbVsvEhc8opLBW/9kPaJeWqFjfwgn9VVN2/duW6mf7vIwstbZwys
u3DxegIjbe295kPZ/3BM0/o16azbTSqszuze+LAdc2roHh+Rju8ofVlVpNlSP8ulM6BW3DY758vs
7ltNDSrVtuQc2Z31o/CuGdYpUQ24ugvBD+fCmHyNSzdezEFVR8SLvEFF6Ibehh604NHImVm7ag6r
AwnFa6yycnzk9oE7xs3TeZsTJLHjTjnhXV/9E3yb2CblEp6ovpx+NKtIH5h2+t2ahSKmvti5XXst
38FTHRlpM9Rblbg5Z6yELXcT0hy7Sn3pvLeWyLFd5+KEZTHATGrnTCRV/ebYY3WwexTQqVlaGP1I
a9jUmWuhjV2be0q8q2WrtLYulTlxaPqWuBml3+49zxiOPVPXBEwT9nekQa135FWYMWVc84siKCeM
aPwNb1DtDhs2X2eb+3UAtd4InxygOr+rxZoOW0V0H2QDNYmoQWcgUDS+NYkEs9GPUF6I+aPJXyt8
hHb9xh5o3E0gaMduqIJ7lwniR2bqPtIYrR+CcDS3Tpb4T71WNBWbbYDqsze8l7DOkJilpZef6zaf
oO4Uooi+ditQRm3j4WiMbb6u7gMnDO2h2d9NMkW6vCFyMod45ToXYdvMMizbqbkbcsR8k13ah1zM
1bnQRvmgBmVjZMM9l+FuOxdzZUYum+RVQsomshbmI+aa4hGJrvqdVqVzblu1fuZ43bGyz6v7hAow
wVA+LtukmsyNbJf1k2nyqpIMpy0KTGfrXIvflSGS2PfqAN1LRwQya/hEgTYhOA7OlgnLwbZqMRMb
uqMNeent9ZKTJPEq2AdltAx1tlf2PO6E1sMdcU3zPanW61Zncz1tgrZh7srBgz05BlthoBfmqwxq
n/sTQpC8LC5aeCmbfJA/zvQ7ZZvUc7LXPphRC8oesSKegT4WibcwkwXqWdGufEFA0oFNjZhqK4f7
M8QTUFCVrls552VwyGrAOTIeivw5TMXwaZHacpOsaSNjY2LF3iJWTJg6y8mP+sYGKpxyZ7hr6VLu
o5Jzg/fXV7veRMM4zR0pCuiByrOfhUNwFrblO3FTOyYGAYfNbNRBcW8PyNl71/Re6LDFJgt7Sfsu
JiOSm/ppZyeVOJRGPx26SeDsG8DzbjJgTxFNdTi/0gaPQLioETCY2ncvYLzJEyOR+VhYBHwQQs8M
BI1nblOVpnRr5R1G0cZT+QdAo2S96gyx8eRltLBbnNMxDojCBPqZ2qhBoLAH/BvFmQKt0N9Whef/
mq9aYexz6dEatP3gTc0S3vVCGLE5EkD1bI+eCHfSVAY+Pduy+xvkpysYn2lbXvo0EhPyU6l13nOD
5tJtzQ4BOcNsBD3gXle8mcKjPR0LQp2+EPHsUaOcCxc0N0/GW9zlIISOuBap8GomQOeRVBYDdEhq
7gwPcG7G4npLd10iSiysJUK7MiKqwXO3Rmok441nJEt5SDWHJ1eY0KJE/egkeGoEeQZojwxXgA1N
8NjbPG+DjPAEM71tXSxZj6at6pekBdeIfS1D1MwLJq5I0q5b8Jxl+7vMusGIK6kXzQMCVji1M3rW
jb2IZdhiPLH543qSaMWkt4golyV6QztcJ7Wx4DdfwP3UFLU+E/neM+ZqOsGRYKdJp6kUH3XZEPZj
kXDAUTz+Ji7A8X9UGep9olUbQVpBqdxsb3takv1qUmh+HMfJfFJMYsaOTPd82nACFCuYhuY81nJw
YrVq625NO09ugFxVBRI2Wo+zm3s/LZfJAInzou4cz+SHX5eQur6qIrFDZTvdsWg79MeveFny2Abk
jP1pWE5WknC3Qaa7C6hesyPsN2Dms9O54ABZRpqLU1CFXDoi2frMYsQkeAUXRDz+eB7WPN91ek0f
ke9n7Uaz0E6YCNP9jPL/STdLsRtMd01j5Iz9pfVl5x0AU1Lc+9iNt6UzUlXsL/0XQGu3s7rEoaUQ
aHFMYXwgYXMFSGTluFWtbNl4KfbfRrhrrIe0wOjtAZldCjXP361zVZYP6WTwklbqstZMQcpYUVp0
Vir37G40l9K9sB+z1fmQU0Y+DPLsj0rmqN1sqOzbLGmGD6QM+Z3N6/kog6wD+AvarzXHNFIPat1h
71E7VC3iB5tgIyMqGqcthv38JHUwcR2DlvlwMvJT16lvvqw1hTcwFfYBvCDEBjIqeZl147Ri+bJB
eNzI1nPzgjtV7sZ2JiQCG/ejdgBw/bQKTqA34yenwQQ+amv2FX6k/DQKr/05hrk8516P6Wgqvdra
ONKc3lHFOZKTkPj2q5oJA4pegPEGAuq+Gu6Aq+XSwYL1X28k+fvgTGZzBlYITxiGhnJXldp46quB
zSoJmjF2E9WlgBUSt8SaNFscTT7YsLc+dmh1bxZkb59u4qd8yRKV6zSKnk5rZXWnqp9p/bZ0AxST
QJ5VYjhLbqDfFmPXFoj3ehQuQOJ9GgRD5ARF/SlGbf30slqeGlFXPyk9zj/JpOwO7TgjEEkST8RD
cc1m+c9J5z8jUf8gW+nGpJu5y+DGmQv/sPadeQHVLI/+dQn//SP+f661dq1rTPB//R//7XP+1/Sr
/n+Krf/tfxZf/3Ls60HXQ/N/tVv/42/+s9/aCf4WsHmDUGDwpRseQv4f/dam49FVHTp4TlwLavna
/fLPfmvH/Rvngk+tssHP44dX0e0/+60d52+O5Tl+aNsMy6FH7vP/+ob3/6C0/9E2zjf+53//SzWU
97Wq+u6//xcm+qvy4H9z3/w7rs0e7vpYAwMCl/5YgtEsZaURUYD/u+bvYcVDm7nPHvNSRJiAE6Mi
6iIUYD1LWIK6Z99YkpOjIZZdalD3gXdorkn/kuUN2DxY2Jye0vyEiGLd1WP4ANAs4sWstwPyGYC0
i5805j6drRiVEqNtbz14nZ9RXBUERyHDjLxIJg+3JuYPs/d+WcW+dMB4Rl22u7paD5SOGqB/XP4C
wzhae4Aieeikf4Eu389Atjf8/940ef7srOVNN+Zyw028i7tsuPORvm+C5D4Nw+VcEPQzufa2MOwH
v8kkenfnwWiIGzEJcqnzX25in7Ol2tsJsQ8qvF9MRSiASAKSZZqnckmPXRb8MEf7wRycx/wKYDG7
NFtpDgdd5gAki7wfpubeLe2HtMh+DXXxsfr2aURJBKifkTglj0TiRromwwmperVJs+TT7XBvF3QD
V0reTnl2SPortm3FmSg25OEBSqxbQNsXAbJhZxBm4QzlExytUlDUBfo9FN9Z986Nbjsk1VNmOBeF
Wdu63g/FBDppHm2re1s0ApjMsGXcOB60b31b4xCKGQR+KTN47hbnUBKymMnlybD4tnPnXRJHnGjv
pXu5d3/QOGIDRN5YHRi4cH/SsPkhIB5iaavvcJbfbIgfpVru/PpOmcQXSGuyY3L1t9wsDbyo/ryZ
Z+NVQTFSBPlRlMnz4BUe8SMhWKD/DQbxA8PAe1sV34kFjaaC4lmPUZfJD9InPGTiUIVgbZ+leUtD
L+lgjTHF4WBuJgdwTTnpRucvhcGTNVrV3BF1l87MiXn5K0FDD91U0VczMyH3JHow9l+kw4DS18El
Gw1QmoGJx4bD7dN2X6f2tT6SpuMM+QtsNkkCnXdllS5EQiTHRYo1hl3qyMGschbJksUrBe940WnL
aDF94Jv7rHCa47soHgxJuBVhSg/h7DywRYOOr+qjG4NLSzz5oRF0HvSrPobA20SHVjHIpoK93OIv
cqMM2yPfupaxM9lvNfazLlv2REmJTrub3jCxJ3V+vh3JQSNI46D8dMV03ZPm1+N7s+VTu+oOpZT6
LQrnIfTFKV1wK5AHBdpHjEgtvyshv3WrvoaDaiaLQTyPBw+93TIHGFt52l1qPXK7O6Y+h25A6gzt
W9Cc/dxGhazutcqX7dLjmXNNQrsg1oBOTB6Pam8CVXz7ofVAE2uOYwGibY1SI7yDZz8uK5KGQWfh
pn2tzbA4zeBTG8DXQ2m6O7YsSLlxvO0LtZBNWzmxmXV3hnvOMmObWsvrGEiHbG3IEb9Z3uWz3TW4
qSphHNKAl64y8p2X4sX35WNYd9jG+ePFYnWbVBYf5eg/11wu4hXXcyKAjPrYWFMZgw0+MGU6Cdfa
uXruxnpfu+p3oXy2Qu8yuoF9lF1wWMn6ko307v3gp5eyGiqBzbThirNJG+dh8gJK3BrraPjmQ15n
v0fn2PfJQ9amxgFA/tHwVx8gm/aKACys9V8h/KwthPZN5lBj04cCMDBvmI4J0a6ePY9IRb205wqT
+9b3+JhG1UhPzsnQkf6JaorFcx9cvdNXwot8XpY6AM7F75dts5ivoTMWG6Q0z0mb/conFfsjnU4D
7wz3CZupDyCwHqrT3xcMmtNtpp1XjroHYWIYbQPuQlkrz1Pe3BPvdMuJExF1FV1pirif3R9JT1pb
lswbc6qOjKJ6k1fsPF3PHuACJoVV9mgTtOkPwwnZKlZWk9247oevzsPRp8uGgSo4Evh0j9uU/Ju6
ukeUMREOEED1VJtZkpjnjO80DVwsFu5GL807YM5UEK52VYfU7qHu6ydCHerN2FdBRLLQR9utr74X
7vLZuCyG9cqlRG6WCS+23wNLjjqMVF/duC6fEHgSfLlG/sBBpSIiO8zM5CVJvTh0COZputwjuy3S
qm5j6ZQvopzSuKm4cUxkAM9UkETpW+dyJemrLgoEvmFPoASe0VU4gbstBF0Nxq21Xu/dBiBUUNys
TeBG/jWt0QKAIj0EMu6lTIffRuhf2pWnZ0yofNyeLInMIJGzJdTL4hK+oaG9iQc39q2eiM3RjXJd
3wvG7rZgvdtWSgbCbI0Qhghfey0UStr6IhdiPuuxmDZMODVxPohCtF9ncd2VBNiUZGpNQ0ACq3kH
U+uBDPKGmRtH16/CW6xIqSbmNinjUa8vqjMfr9BulNNV6KbzpS3mENSbrYuJwp+aH7oMbsyJ5Ba5
7eb+o4Tg2dSj/9ROEc2ZxNeUFWqxXTIgCyAAg4A2V98j+UfmhVJz49v62wisYynIHgR1eG4nQewg
3Zh4VpbpgNR6l2CCP87ZU2/p+UhoOl68hh2Fv90VwOJGQlBgf6oAgzZluMJztPodCP7dnPpP0mFi
f+C7KsIgrugfRFX15BOYvZFroTapM975ksUQjlwjq+KtAiTdqMWPS9cjrhEXuaAHNO4wP4Dg7fzR
uQpJ4iD3npORUQnylGO70u9tPxCh5V1kk/x0PPlNoA0kj0O8ZmY+yLH+5TcjoT++GyLycM+z5x0x
U8z8A+5xHPznJF/T7eJWd8TfVJt8zX8Byt6a2VV65PBwrPBnl9ZEiYT+nqZwxEYTCxnJGZkjy2ui
sm/u3x9jvby4/nszX3mmanlFWn47tyvx/2IkXZE9dwKc4v6/q2Vxw1K7gcQcIbHtC8PsOSfKMeGv
rppAc5FYr64fY3h9H0JYlLAPzqgBDkQtvhpifW06MlSbkcduFB3JFKBypvG8uC0teA4qsLS784bg
hhPYPxK9hLjFs4Z9AuoYBzTOAp7VBD9lPVzs2u2Yk2dWSO1vSsMLDlh/D002mccOP/AQds2xdTHt
zkFxcJpxXyRrciaGjVTKFLmvzY9gYiAJ5Y74W3RHHoyCJV2u1wvEEsdnNHMk2w1DYuYe8lScjLR5
CsvqgwC8h4HGXlQlm7pryQDIJbqtkHifAVo6dZIvxwJ7BcOJ3DV3cCl4F/oW3VjQAM4hSqAARAvn
jI1hkI3EW7YWaFRkCbE1LGarynKfWjjWEBZCevZ3XuTfqJqOBFrtG7NA9zf0VoTK1MG5vUSTZ9mn
Jik+mm97SgjsRDO3VY04kMSkY6/NIKZWdA0+BjsPZldeReGr85C7vzunlntlJfYBU8um6B4H9ghI
bB6I4CMI8Yop0XrO7S3U/53DuT4XDUvKZCps84jh8dA79XEdqyc4ISIu8o8GVxcj7GFJmyDOXPUr
XfjndFZHhtfHWbu8kiXDmDXeZnO7xNlhHmc88rZPymoACGM7Vh4b/i/tvScFIv21YEPOON76QHwZ
rZ4iRKKbIvWPxHZ+YIR8H7OHqe5++Y7/zA38MxHyN5ee36lNTG5eTF284M2frP5cK/gZ0r/C2MPf
tQkVL3UyV/dYA18Xa94PQbbrC2LnDIMBdxzWbbfASNrwMxu3s8HYPPHl1gQ2Tcgq76g0+i0M0e/a
El65KMsPXl5ytVZCF8csqp8nibMWppwcu+Y5Ef6H25CISWub2ADQvtNjkkGWv5PQ/IHcZIsHsImM
9Jp25i+EeBT3KR8R1/Vwqs2Siw/aVRd5VZAZ87HqHomd8IjdS8+CTFH0LfpzZJXsPXf8d8rObEdu
J7/Sr2LMPRvcIwjYN0nmnln7ItUNIZVKZHDfgtsb+Tn8YvOl2jPu7hmPx4BRsKS/StWZyYjfcs53
Hmw1eAh6AlgixNN6+a9iTn4vc7IbhuTX2qFesGDzxtajjXRv0w7Z7zIFI2F2Ggw1r0rrm154fHfn
+OH2XMV0GrEvORBUGnA5NMaGbVu7OdQi/jmuoE8YUHIStHx4i+WE/+KnmUxuNH7FAW6wwsh+/3mx
Ue0fe5kwjZ0oSxsVVlq8Al8BNeN+t2kNgjBXaOfgooZBabxo71aem/0b49wzJhfeBp+yQ2ccSxaO
5TApJ44mLolqoVk0fTRJSTOjma1eG47QqGuZKo6+BzPWMbOduQzlpnpjMrseGt2pvY1zIjMPY7Um
JzcdaTqt7KO9TGs+4VCm5MrQaWwIkmew5LzPC9KVleNLiSbfK273Q54ZCHCMaiUIBGlSEwTP+KuD
/jwOl5bggWgwigcKAjcyTSvsHNZhQUax7RjzW640Ql5bnbWw7poKvE4XiJekqM4y/RjUDSfbjFeb
KoYX5VcxuJ9ui9rV2a6tcPaUTOAk4HQC15FRAuKSGVj+OJCSum3Ab5Hn7n72qD+2t9s/1P385jEz
HRaaIVDCXVRDIetGX27Wov9WVu03kVIYy+wtgRoMdYKSsW1/g7ZmafXb1HEdUhTwSlt7nfxobO44
ymUfnVzwMt2wJao2OY53WTbxsqnxG4QRPshmsrWLApTE+uZh3VswNmZj/YEM92UJ4Mkx7yCm1gEy
Sa09Vskvlfffqpl6T/oBMBgjhZk/P7V2CzwloQmvFKCn2vPYLSHL2dr9I8NVFJC1cHaeajDwoIfU
PtWbGilsDEcSsDPyhY3wuqE3cLm3M5dALDE25d4InpsZSeOErJ1Js/loZgKIrvgGrmfaK5F/YL/7
5g204BWz9ltfP04x83MTdWHRARCTPxSyBDWqsOy5VVR6u6Md9XMVxTc4XZcC41I4D54BaGJm8cep
LQejhtwNCbAQ6TPw39+lEnvLxZ3ccRAMjFIROvxCPQp+y0l+1U3+oXsL45Hz1QWWHZl+DomrS2Q0
FWiUEj4vjmrCumQNmrkOb+k1RagZxjNVVBrLl1UM/SZogje2tWgplXNEsgz1EynMT4rGTiETnSCY
8oBlkHmCBr0iV82ml0O0iqUHK122GwMM/K3ojYrYpbK63eQsURN4julrEtunMvV++9Z8IqAUsLK2
243bz/tsWN5wNcBgrykop5nKoNB55MoE0PSKbqHEyO4m3feaCzKkk/PCYUneA9LadklFsbk01qUx
zK3QXPFp8Uhe7jP90AnR8otVWPfDmh9ci0Iuj6MWdH2k7Lnm3LTCVHAQiGQ+O/39jPLdAu4UUA8p
k12pZObsyr9aV/5bI9Gr+kQ4V/8e/vn21z6BaXSwA4c/E7v/+NVLXfJ//8//5D/9Rn/3fRn9/fuP
d5tW/t0vbhaVYXnUX93y9NVjJflfU8Pbf/n/+4f/9PXnu7wszde//I9PWr7h9t0SVVd/O/+0b5PM
/3xu+qK7vPy3f61UP/z4P//eX6emvv8Xn2FkAD+br74UjLT/OjX17L+4rsVvWo6EMMz89D+mpvZf
ROB5rqBfYsPj3ZzU/z41dby/WExfA9MJHNMnssD/b01N/94DKZAHWNJH2+7xrSzp/mPINQaraTJv
ooKl8/2oX1rwUzaHsMhS4z7OKlKm5qtdWcZhkZxfNzUze9FxCos11tG0GLveaZYdnS1HJ97GTWkj
5gYf9qu1bePwN6/u/2XG+ydp+G8mvH9+2sDm9fQFGX+B8w9eqkYSOQOhN9hy+8m9gYI9Cnp7j34G
RWVrg+Ipk++jN+UbDX1xM6usuiClPpOjlNOrld3Olv4ceiayh25Rr+1S0Nq0ZXZB2tHs6JhfsqDx
XzOE2SGS2HXGycNqc6yDhyzIAWaNZfJf5Bf9cfj93f8oXzpMs6m/IAQH4h9jSnNpLlJj6dhOBDlR
RQzjsKmn4iOZPXAwi9NdsqVhxelAZ2hshSrAnOMSSJZ6ny0bpK8zxgUnGLJowBMbsuz6sxvnPzJn
nVF6ga9OCy70pmJ9NuW6OkiARTesVfDgK+PdV50+ZaC8AfvOZ/SBoREMzS5I2XPTat30mZNrH0xv
3oFSG89NX3FlVIrie2WVZ5b+KcjyrUAj8dLhXYrGuJ2juRENoOEQpbW+Y1T/XbBD/q8cdcK+veF/
+9r5AucjD4pHqKdvWs4/+Pea0hyRmdEer3PhbtjN9xuyuYx9IkzmcLk4jGmd3JVTb23pl9PnuEOQ
soDG/GZXzncyZpavjAlwMhbdPjU8fZH+maGjuFhIalB18YpZyFbchMRVU067xCIIAb3McwKjMIy3
o5sHEWQwtV9vDFfm5Np9692hYPCUZXsaKNjtBh4XO1c7byE9OdfJycQUha12fMURyAI7gFlqM/8h
RZLcobH5ruTt3z7UciLLqqBYS1LovAlkjGN5+z1PN5yDw3Qig5lY8c2sUTMaom52SHXhpqaIYgPC
DXwMBNsq17gl2ultadctM7R5i7qi2tVOv0WXs57Hgr5Qtr5gYfdbGEwneQfsyPNmRPRj0h8MeF9o
4zVVpfflp8TukKHFpZpi6DCXqzcFm6RV57h9Mm/oDkw4jJad+qtx+MaJFinWktXc+jZiA9+jHUun
j9ZhZbkAKQ6X3hGnrGQ+Y6h6N8gR54Vsi91o4pe7gapT/dtNe8IA4qgmOHdTSXdvm+oeCPqhk6t/
TCrxhGIKxBBHMBhL5j211fYYh9xm63prC97UbSMNzWZHqB1Chni6TGjlHKvVp7jrET2mu3W0ZybF
9AamXYdkTjIFptlAZipwoKt6D7v1GeV3ezSAs28GBC0Z1P5iCPsGXUYyQPJfQENya4bQdzde13pw
yytnO6j2e5JRsqfEHTs+m47J7N2I5TNKYAT1TLTEjGrZ8I6NF5wka6e4FerRzhGCNhbzH0qr8S5P
Vw5pJmXlrHHwGKbajqb37Ek2KUmBC4sFKfVX0oSeWN/7pZoOnMoPanHP2RTPB5Z47Q7n/1NXo19s
WNhzgkBzqo4oN/sNYlWCXbxx2qdigoWHZuPUp9nJ8eB8dd1Fyfk257Gf+l6kWyllhSdKHdfZUhE+
vX3pMJ/TLFo2a2Dg0khv7D9xc9CXI0Lv2ZDbQOsPvAR8NpPePIGCysi1aJm4D+Jamcn3cm3mQzuo
DFFAGZ+7AkSe6JJ9PM8M2pecfAuVNEjal4xzmQjvcI4hcsgE9CPdKZ/IjcpzsbFB3e1cZtpCZZAQ
S1lA4DWTvQa566wuqbFe7EdNEB8xBtUod+f8lCOcMZSrL23DuKUzu8OQJXSRXVEfAEcnDn+au3f1
LMieacWLcOL3pnPk3eRxPqDHKXf5SkGOlIvWWDlqG0g+HpbRqiM6is81Xee7vvHHo57ks3Z6zSrM
eQ8mZz3b1VsrcDMUgwN5s/X9sLYRydgTmUCSWyNyMHEfFgdZA8ruB3ssParifuf6ZUqbh1SrSJOb
2OhaWv1DVzsfevBfDZzYWzShxUG1/IiZ5wKtH4lvwdb4rdDmcIHLiVvkovoq22v6in2y5CLqreUs
4lhFcYppALKfEZYGtrPGA59e6yAsg2ArB9Q5yoLsYzZLEq6IbXjUg25X+QGdTAwQVeSQABPjXGmJ
OkFY3xew0xsf8liTWO7OdOfXeh5wcoDnQs7k7fDAfcoAl1JjuPwrCHVdIZbvIAR/kHgoN7NMl4NE
h7+p+XlMNxseNG6Ik9kBE+V0n86iWC7UW5iTG7okx+h/22Yw7NOmPyxxRXhszKQlEHx3C1HOnVuh
hKlXOIUOmB0EBRUMAYUGQ5TNj5n5Zku+1MZm/PtmjBa8SU2F1FnLFYkM8ytYhkZazVwV6IqavGbO
0U4MLYehOPFmxHQWZbNfXLj3ClfoGE9Hx715LPGsGDOBxuVNLdoTlhpmI4iH9PalT52LqXIH3uc0
XWbTNU8+FsNBJp8+MbtXB8a6PzreJl4ngCXM2A+ZwKakhP2ao2Z+rIvZenCK9KdYfTp1PLKonVKx
M1Ti7LLKQDvsERos3avpON4D9t/63saDg6+GjlF2a/04doyUFuZr9zOH9l0ytIh2k3y5mHgWIoI7
4sB4cHu9sTzIhv2SyKsO3G+DTuaDN/EtazT///vLgvMtq1ofHSPvdGxZRQi76vcSGC5xPJ63BUNO
iEe3ujR0HbS5DqKxkU/+cZhvYu0lGe+mzMNo0DUvhXWLw7K9+NwmLEMmLglvYgu/VGdVJrR1GNW2
hRXEVxS9oBMNPpe9FPMeNSIxV0Vb3Kxty4k0vmNCeXiF5H+pGuszcW5IkyV58+yquraWe6iz4RZr
4DOsSX7wOavOGVoBnqScdXAoTP+zr40yAiX1odu9Avt9lYv3aRaGv8t10Z4Sx25Pf/6/P19GVaU7
jsFXz5PNCTuIbzKctTjEzeyQu6SauKk6wJ4LDs1w82jitKO2a/MtTmXnXSbDI3ZJ9V5aNsrX+tSt
aLKLppl2aaFYfMXfvamEBUGB4snBP/35gvLSB73O2kStWKE1zpEoMPv4kMEkeB/b/ksaQ3JfZWP/
ahES1BYp604Qz81YOmcj2c4NRdEYU5JShJI+wvi5JhKLzCP8Zmtbyl1q71aQ+WbVZtfBxX7d68Xd
tR5yRxRT6WUct1mtvVe8m1cxT/l5ih07aksfF78xhDGJbJfAh6i5yPN8+1IGcxUyH0H+iCfp2vfL
kSIiPo8ru/D09lz2/PawVv2DYxjvVK3LZSjXS9bXP8gIgaY5NQGPoX9e/d7GLYmVdZ2wps2JYgWf
sPNS6bLrREYuG/USO95lZTfDu5p22RIBtH+YUfWFlpV7W28sImMMLnbMELV2HHkgiQES/SiojOi+
XbCw5BU4rJ91Rzzcus8Uh5klkZCV6N62dVbaYdbz6gn8eKGtbnK/TkY10Rw46Dz07+YMGrV5cS19
RC9HNpEly3PZOglyj+9IKBaq++ln3idOlNcxJrBq9UOVksCZL7+TSWSH3hmJjRmXX7Mymy20bPjM
uZ+wpEpOms7ySopRDdmYinx00fNpUZ/jRfV3AjDxflEO+6qikGcxpZysCMkqi8kfsP8pnNDG2P7o
boaFwEcBz7lcypZcBKPeFSjy7yrkwnsyq6oLc/TyaPRqOHGEGXuW+wQd1ibg0Qx4wVBDjp71trOr
B15CwqHagZpjNZ/pdKYTc4zQkZN39Br/VBZxft9nX11mAKt3+ylc6HtmD+1fLtU1s/kEznB0Gcy9
ssOhr7PmLpRyJl2J+LNRih+zmbiEkHVE0O2KAnrLB/keyaE16jeWBu4dQqcG1YFLDFeVfLKyMzBj
tPg/RduGNOsxEFdwrRRSx6UIyCOSMVeTrPtfg3xcGZynSJuvjZjpwOK3TrM57db+ISVf1jLzn7pE
cTkJj2cV46YQt6ObRWPceddAmOkhZw10rmbQwuM8jRvDQVNr1UBIJtyGUELkVTbu7zxh1F8F+h72
NFBX3Mz7ClOfV0GAlrJ47N07aEHYwEaydW1/euVkJJfCgdbEULIt8U8zAUNHLNWeGAsL76U3H1mB
dAczqR+TZdy7sJmvdhogBeiG6zJp81RileehNTWGVIyTuNW2bTYi5g3sX+Y64JvheSJaY5y3clwl
IR66ADxDNRKTQLtZ3KW86Bw7VgOjugy6u2kWNiJZLjKMXcmajCE/vcv5MF3rpsYSSy5OitrI69nC
NtspQBrZVLhXp5T2Jkvdlyboin2VpA+4dcjn6IlemTXM4NG1z9kw6Z3Vac4o3FD3UzLs18y7raiL
1yV2HtRgU5VqHk9f7SfToGVgpok4MeOYYzEbZHRkQXlMwbVHni4/EnbuAe+E1/5cann16jaOmKpz
KvUPiYVn0ObljWx2iBfPp+XpBrIlJtdxr8vtC5aliKbJuMmCSWxqAhFBv1ZbUTKKMDGsJwb5xFMO
NFmgzXz48yU2iHbgJiK6cOOXM/g8B5M2nfgjaNv22q/6XIYmqpeXimgxWNjLF43qE4qf4Z74Cuu1
brPXySzVfSGBmqf1wCLTdO8H1yA8o9T126rItVH3S+rKFz0pC86XQ4vngqguDQsVOjvtZVy/Q6eS
W9z87zUcafJEEBA5NJLRRMzAR9vprWgs8Ssbyt+g29JXy1joi9kpEXJ5a2LH1nqAFuBtfJ1mny72
RpugajSz+4F7IsROVl67LjsLOY7cdCCLKra5m35c3X3GbhbMtEPHNRNLxZNzbkW5nEY5/ohtf30U
QeNtU7wQm7Vc3/BtqaNHWjXH8Bjfjy6Rd4x9fSOMh05fMv1A5A2IGTUHR/gB6owYA2Mei+NoxPC5
H/pgeXHMnn0s+WkF1Uw0kkR/QMEwRz0LwO2A3H6H1oJ1IZssUB/F1yCtbwkjo/cS/O9WTZz44EvR
RNtTcjAqvUd1KN+ncQx208Q9sxAdk9bx8OxaudrATh+3OFHAOxFSvun7eLnHJoysQrRHNqDzgfSi
YKcDWgGXHPao9pf4GyvQe94VBvFg9hnCCV4vaF5YGOpvy/qQ1vXwEpBfgNyKBrLU5Kt486to2Lci
GD+gD977Nx7IotwqInboeWLBdS5TUhTTvH8jSXxSdbBPiT5BmDiJA7uGmt3dh59Z/nsxkq0qLWDN
VTWvuA6m4FrGwZfZ33J5rfVpcoXx0Fj6bcmIIGyN91oy7nDZTINiVhZPvDSPfkKjDbvkeSEOZhcr
MvJ47S5Gzhn5RzENIoEUUvJYNkvtmu+p33aYT+vzOGKi8MWlZZyxi1dyH4k0Rsbme/UxGf071Tr2
g2skjAZM40eeps7TMjVs3Sfs3gWBYIrCgJ0mGzpoNX2v3gReLLiGhFyssf3h3Yhpdt58lvjzgYg1
K7MFzcYUSHw4l82wyxj7vbijYK5RsCEOsMxFmDTykJTTLBqytgpzy5hCPBn2W0a+09oP4l5n2Vs8
ifwu7c2fXChGlLiwvSQqgFeAJFAVuNmPmFRgEhqeRYWOqr8aRglnw19fzfm0zCRlrIk/3VnxUj+V
iXnU2b7C2fzqu9J4NrijSz3yq8nwngBVbt2lwa+QVq8DSowrCmm0mOuavWtirg6xkhmrgiR/VwVH
cSuW9vjnT1EF/kpXadz9+cNFXPzUyN4qHnzt4jZxDQ8qOW7XkQiT67SYrPrEiqKM5/nUoHZkyscv
59Zv92Zh9tvhnRZveY9jawkX25bUouNK4WoesFYWzwQOpE+WNV3//FdO3KhTy+URTQj33/NCLkQH
TMXxz1/qnfqlQBbDkVJOL7I0//pfBbqVZ9RAWTj67kHHq/M2yfln1a6HdGyaN3fq3yYCRKVJTCOW
WqxvC+vRCt9wNgzOtjLHyPaa5VQom/yqpn2dxRDvAxeH7TJS1Taah9llSKLse6pMhn4pDrd8zMaN
Nk00Gn58i1ZAuuvElArCZm7GiAzlJESgtGZKmwl0fFE8K/thNVmuDSAuUSOhxzIKfE0x9io8+3jk
HLSZ2Lx3svAeugrFnaLrwi1j7waP3BaJQ4pUspo8Ne2e6h5wdS8Q2iqfbHvtsxDyrImkRT7TNsF1
8HzHvYk1f9MrYZ3JoMCSkud3jWyvpfDfMrdO9uMYI3RoOgPYzWUY0DH0CBjZ64qFyY9yHpbORg3l
Sep8V0WDU4mD31LQ2F1+1djkwb/4zUOx9B9rQPTilNSvKeqKfc5busFHhf/99hbWq7Ne+wTSR1xf
zKz/nrpJi3vE/NCCjzYCUycaOhbcZMo1m4Enb1mcfsMkdtyRTYKhSxu7BDxqka0ADk/WZNxUdHZ8
9tMvJBe/zBbrboclF4mK8wN64WOuMUvItYZaRBhIoDuwxgk05DQvT6B2tvUI6bhZyzbK9ADHgDKd
+K34kfidJdoFslM7hj6P9nzsJ6vcN4OPNlVdAaZNUaINd5PoHHUC+9psUei3iPOIME9QPFg/ykaw
VNTFeaCgieygd0KPxXAoUwhmmcNtG6cFgkmPeo/U5D+IU90lb8xBHj2g1IeliL9EPyMmZyIneR64
Ow0D76RB5m1dGjttKrhtRX6XuxYTCbKFUKRzLi3eXZ0nH0OTfsfuETa86wYVJsNS/75iQxNSMa9E
NMj+sublXS2rfT1M1hNOl7Dy4uyi22QAraaGF2UbD3L4brXKOefzsh1GLCtjmjnndaVnq8o6wi1Y
7obY/2bPnCNVTKDU6o/BPrc7PN3ePGwr2aL69X4w6Jx2RsK+vbGbfV0iFZm7nKCaIW+2iQ+8pGiI
NKLwTBn/bJcFHeiMrXXlnqoBRDjIhMLZYU7MiTNc8dft2Lziw+ztOGp6wnngmZD1YPcD9kYKgbpj
x0+YMiIJclR862LI7BYJSnfPFuxEfHUZEb0cKc+wd8lgP4OAl2QKO1cMtbxdHm6udSKzqGbSBI83
h7cpV3ZEKcotnKab3CIHTzXWSy3FeJtz3w/pRIgQsDgSvJqVkbhzdgdoTulyZ1R2u7MCuSf19135
3VPtmF3YLEAMxkaeF6q6jSmKn4EQr9jem30SrB8DhRkTLQ/Qws6yXjPbSg9zNQ1hHlRGRNXIRTKp
gmLQZf3MDbapxSWRCHNNnDwM34zgMFUg+ug8yGjdomUjwZp7a8iAYOeKnLa6Id3UoX3tHYaHboEe
mx+0JZCluMXC4NVXJxSIduYc4RKfMneIpMFTjw5hhtyUfAsAr2xnp2LhIWYKF2s+kD+yW1FpHfx1
2FKaF8fUMe4a5FS0u/NJstTduE7UcaqeMZzP04Wkkyrk+hijwhrRXHXloVl8tgHCcbjJ0MVVvRgu
ukIeHky8dswjbAQOp6mbxh3W5cfJyocTS9p7dHOIV9whOcfZupyYUEISqc7CWKujx4mJNM/fLXp8
RVZk7j3feCsYJF5WmwBQRcYp3Y58c6oCsdqSHgzn3mPiAJSZxiFl6PLSMdr1+vg+QMJ5BxvkaSil
9yAavCT8tB+E6GG7EnN9HLvn+ZaE1CT6wSgRQ9RW0u1IENjZOje36e23vEwzX+Mq4jIPEhEjeqIG
InOX3O14eta8UHw6xscsz9hWsF1AKpVFE5F4T/PgL2HVB2cTQw2tG22Q11g/LDEW+DeHcs9bdbIs
ojsSMvvSmH0Y2j22fb7z02JUG3apZZLIUMfHFkO83600zDYsyCpHf+rk3QOpYBefpIgdsInm6Lc+
g2Bn6jZq6MewoDzeBIH8KqlcpjGftqC21s30KuOpDudsta/oVZGVxMyB2iVT28YVHwZ5BXeolxni
V6j/Gky2qAvu/ZIwPpCbJO/mnkHAMpwa7V7cCdaGYxHzO2cN8hgkk7paukPnll+zYd0lTv19yBXA
soq5ci28UxujYe0654esIqwQ7X3sxOFywzI4U/uZdvDeXWTOiGFuSkvHCYEjXce+vkFcuuvqrw+O
S4yND+JhW2ZORLJf+yp0gONEf3oeTlEhdB+aPWsIPWjntHjO1TP9koTUCdBBMUPfKnBdtgxPjPlJ
gT/aZCSfJPn6zA6Jy7Bu/PNScqfO/vQMcF+eGVNP0JfWg6fdo+qWJOq4eM+uO1IEyOkqPTY59Gor
GFfWQOykrLQVFztAaY27+3l2a7Edy2+jbWGer4pzUVkRxoxqD4Cq3LJ82PdNpSNMChb5ZyYiMquR
+6ws2mgF4rqzHC77pKrRUuk13xr5OKJ3ZGqn3AkZ+nBpBIKWKWMGu8o7uyzq0LA9i8klN8nas/7F
AEu7TARKXJvPgfRPHfHLB524YRJrEYl5ve/LkTLNzKlDZh9xD5uruvZOzKAY0PVbaIr04+TJVfLY
Kwa0De7B3PLvkgCm12wRhEcAcIVX3HwoShudzgDtAqXc1lM1pZGXYvft4FQRWPJVttUvpF8vxsjQ
17bqz2EM7hp7ooLwCUYGWhoF0yDCEZtl7gwLZizjpXPStySZml0/M+cykBpBOWAgXxBg5Vn47KE1
RHWip73v3vkdiV/SRwcQeEyK/Je269G2B7m1a0bmMwZsFmzJ43Im6pWqKd0Xqly+B+2NSyGjYnH0
c2IDjENiC/+g+nLFmp18i5aHisFi5t8fDYNhLU9wtyff7gUp6LINTk7g+s8tnK3Fb9jPIbvK1hnt
Wt4T20uyst+N+5ldWWja6BbH1Xji538zpXoz8ux7yrgI5dmINSxp9p429QmO45asOusQePnBQCMH
756A2Fkk7AC98uTjZUB4aBwm51O7pMCO63KYqOBDMK+bYUQf2y0If5eGjHVXV+fKrx/QFTIYXZpH
thV78sJC0QTlFpMBa7FgQty8jj/y2hG7aawalKo25hH6+YO7ZGGhVhEVEzZtx5X7BHccrHFvW9b5
rhuLalfhPGVWO8G2QeZne706EML5DKyQdPmiyQ9a2vxlnb0ucBVeWiJAoY02+27SyWYSlhNqdoMk
HJF1FMCkbDNKuW7w1KVwXq3awqQz1j/QiiSP1LDfJtKOn1IHLWrHoyKnKrgaM8MsT+4s74o5Sm1d
0Qdbu7ROhoFe2vEQ9XlZf/UcP6V9X2D7SPkwjLj4SVFsIdaaO8/Oh1Anq09IIkPdXD8uXqkjbfua
cNGSmRSbEST5aReCmELiZ3TFOVb+a2/4IQZnTXKrFox/a/gyTpwhOmBumqqQsTzbO2P9uHEa3xwa
DQ7II2ZPf0uxWB2g7mBWmwHgjCjHIJIMBKO1Llt2wc3jTfPH7M4zweQgXeqvVpXb4LYg9hsJNliW
YJ0Mp9ibvUWA7dpDw1nT5ZjVAi+HS/lP5A12HbrIYyrse9Vm3W/RDuGKCAezylSf+Zy2LTVjJ9hh
6inG5jST+FZbLz3LSbSX1YsU6gmh1SOl2IZo9i7Sve6jWGtm+5/+HNuUgU1NDVT+vAnculn0O9YN
+aa23beexecGixzaeDYqtcRfBHjzUBXrXTCDAZhrBotUKj9alr3HZZLf6lvegMygyzvdsKk8fZ/O
DQiopH7ouLEPY/CQJMV8mcbBRt++3gPTzg6eYwJBhuAqR5ohQLtXAJI+WS8AvhoGDgfPnp6TWrEt
7kAZTH5sXovqMOYCrrAzwkvwOxuFZbIc80AcvXFIdxIQ4wblmH4I4naP1mW9zxJuQKbGpVbT41qg
1HBGlltLFf9WFgN4G4gT+4Y3qjYKQjAl/HP6l9JTsIc7ATQmto/cqWXIdHPdJgWJrjWpYgpWODX+
Ci5AVE/iyMajvbr9eu6l458mPibgS7QvUAG5DxwaV1moYR/kRr3tLTLFSDc1CHsMdjMIPUm46MkA
R1inRlRACjpR10MWLIR9tsjjClm78wZMy4ft7eUw2+d6LQSDWbJCsQO2yCsPDmagBnDXNiuBMfUd
AqVyxSeqfZdn1ph2JcS/jar9+rr2CKQ6ovqahSNcNjN1SBmLq+651Mt8ZtrEhQDbtTngANP+J3Pa
n07iePze7ROFbDNIO+suU9z/jjZvYPUdeXbepRW3kpxcPMqCDPmQhfGjsdFxVAOMPfFUK/wUhZ8W
7ALU8yT9N4BhuFFRqDFqcfWua7qD9HwOe4cMdJW130gK4z2c/C1WU4/VMNU+phh4Juyt9SJ2prVY
B/g9YAWrhhJR9PmeMMzuznTq7g5GwG+MwOM+9XmxWicDPUZhpeq1vRR9DBbRsg8QsD65DPlsZfEP
GVsB4l0mJWlBGmzDTt8n1LplO3/7l/wxvwYGgIU5mfd9YRhHTWAsDgKJm/E2Z+xtvet7mtKJUHeD
pUJAkJrRX4D8MQHrMhnqhS5ufQep/ZFM8xcuO6IGnXRnzS3rNPuWDkpjcs6M5WVdQX3jV7vO3TJu
QNvxL3Ga4XfwL9pxNDA1U4Tx6r7O2ViG4F9Sgt/vh7aHKO+NB64xPxIK5TGi5p2fxcMRruejpyN3
ye29O+hxg3OTBXG3xfjjYWDIH1KciPvUsp9WT6X7Rg6aQ8T/VXYAKokU/mashXEmRzlMOswllXUb
/2TmpoXPwKVBti3ynec8SBSSKl6t1li3pCpeepWeF+aqUQGyDiXAEOzwE8GDntUXHDL7NrDOsGMG
h7lnOisEQcnc0q6r3LDgMN8sDm4P6Km0eTXBD01Wsuxo66jNgSpVtRC7ccWObDftEgZ286IAT7L7
pJdMbjzX0XKYY9juHvnIIe9hD0sehj2+P/2SuvcJ14Iasvk0MeM70W7sWgaAZ+GjvcvMhKLE4qHO
4MwIu/1IeWnI3fWe/J75k1tkd0Iofz+a8bQ3Y/VAJXdfdf6wj2228GWSPGBOOENeHK/CSzosWbh4
l8zfTy0KCrqK8a3XIWeujts7N613/5Oo89ptnOmW6BMRILsZmrfKWbIsyeGGcBgz58ynP0sfDvDf
aGY8hm3JYrO7dtUqs8BmiHD/IZi8zOiANfbjfx+KDrHb+3cohly6wn41Mqmtc8YfvmnPVV7Ii8OK
6HPAmdnNWC9741dlAIpU3RLKYPPK3b0CZxlt+0ZsnR5dxZOGs6gmBjZxZ7xRAR2/siF+ge896wCm
b2sBd0gL6uCydkaN2zLOdjvqJAdSta67zNtpI44Jlfcrq/zpxicqsVbHAd17TvNSzJ62vo2C+uy4
Uw2Oey8/2TicGPfAliHvuByy6Bz3TCYNgXfHDGlVloqgdtHBOgV2yA1snecliD0sWvhR53lzNJNJ
zZtES+bThLuJszjqRiKp2mXY3bq/NujxXSPsRzH55qG3grWLkg2OE9cBS1WECju3a1UAV3RLOsd5
r6RZCsOlvksHXm476VfNpTQjZXRFZOoRg1lGjMk40wOHXuJSs44NR65NRCPjE5ONFWRSP8ivSH3x
OQ6y5EEI1CCutY/DNL5FTfkqvJCO6lxuxumoh76xDafuXQO8t7eYzQBNIAQSUoMqm9vIMHENvQbM
NgQaRTxlNId6JWW38S24uJYSzo5h/bdjeKukUFhialqx2z57a7KC+ggPliU/bUjGDCQfld9+Eq7D
NI9YoMK1tDgTTWOyTL20IzEvR+Z+yT0OXecIGKEmwYu6n6EZGRn2VSeFjw2FJ1nEMKap+gZZXQ4l
TH64MQvXMnAePB8Kl0rxRjeiJVxwMMMwhuZ00Qd7IC3+Xk/cwwDdbp1no7/vgcptBr9dNyXEqUl5
JLlKcSjrlNmix7TLbItPflT1vPRF16qNVyYkJXtzrzncX/1cvBGOclaRLfV9n2h/TiG7lW0gaeAz
+ytwzux7CFn79vmg8nQ1Ph0iBKGdbVes/3eFTwKXDXKJhnSReaG3iorS2As6QWFTx9vexNfrTenv
WOpMIavwOBq/kZ4zHR/cS4cBZP+/h3GIXoC7+GteZXvrkigq2aLyW8wf0Bsn9n9WuGfIEO47OxCL
0fZGDAMmLgUil4UcdbiLZAxHKZ1lYtZLDbobJrHnjdMsd7qPq7OLEmcBGJe4iEFaJYFGCuCIyE7F
uuIwfGxcYS1b1+uWHt3uLeairVH7O+Ld0bIrA+pbM6c/sIjR3zqUG+HgpiirgYJ5gx2ULzP0ytH7
aKz8tzcQPgBmRSuPiNKsArhEsAywdPOqRy2Cg4nknEYNB2aVzCMcOXNZYyIunHiv9Az/J5vG3K7/
6s7/KVtJjs0RV4NDziLTi10ZEOfQoQMv2vKTnz+d5yUFcACL7uR3nuZQHyUyMq6VSTcEsSIsdGFd
LLQxCI9OI4oTNdFr9Ihg1tLwDAMiy8/DhKS8ymRXfEP4JC+rfTmpY/2LFEZ2P9QXXp042xxD81YJ
wtpRB7epaocr/Eazlq+Gwa5shJ40zwKCLzYAyZ+WQVWmzaH1Df9Ekp+68MPNuzNaK/KylP3GZJax
qoBdw7ZM3xgLVMeyAmmnJYSSvNx+M+F2lAlQi6LTtcNYGc8Xru2gXmjVwnDqcl0lWbFKk2g3ldNV
0/3qJGV2nhhJXygoL51ip4+I9HClAVgEaY8eGid4mhrJqCGxFsj/E1UkVo+v0wiPPYchno+HYymX
6yrjCJEwIREeAH+gbkfqfZicZb6cjxim9qHLLqftc1Zv/OUQFr6sxr64dWBvsQwchIqDDSPstW/I
eKGebaXEmLLZZGAEto26X2WBSpb+UCJH+368iFSVHn1IW1VvpittSvMdFIpwRVRsmEd9FSz8vHcX
uiGSTVKPKQYEjfqGjgMVwvDXIHqx18LyUrjSezUD3py4O5G2oRE2WrBVRoR5vlsaJkLfhNy+SSHM
ogyEJyAq0RXEwXgNLDwNWOnPZey+l26Jr0FUPsul0ROTH+LVwNBwaYTnKEz6k04+VQW5fYe8G5y6
TP8BJUdsPpUPD4zdghceXGITr2NgUQfPltgnjCFlbz1BA4QMvTIt2SyRKEEBB6ZDFQT/S2KFrhjF
0LKIoOa25HjZVfMplW9pi240rQ2YciYtBgDYroYHDwUrOFQmfRMogCm0mycxBCCaSzfvixO/K/sV
H+vA2f5e6eO5Vka/6RBzq74O98oB2mEu0DGeBLIKGlbtH0pvEkw8EN7JTdOojUwg/Rpb0oCBzCUg
6fWptzP7xGBINo5zUpJyh4o/zdlrcQFqiMOc4xl0lfIIpgKgm1/SmdrEb9IzwF0Wtn2o6Gc9mN1r
ZSLKZ2QfMWTXXcsBzK8UJoy6XCTAw+a2HQ+HdGBfLaZ6lzhGASuRh3F01kFFm0k1SWPmSNRV3iEH
Vwz3iYtnm9NIuxhgzy68Lil1oIv2Wln83KlmHuqYHCwRTY7exqPL4mybmtUbfS5iRXihmXepNlzK
iuW4xTO+y9iGYrbpuR0j7XLCMp9h02ylRezC87FqVlZTjuRipoa4G4eeLjgFjVrERRJep0LvTwIb
RiioGVfsoqgZN5YAlLWT62rTLojFNR7o2+6ok/3vwXn+rXe2g+1my5r1mWuSjSr+QHdV5/iB/QGU
v9M4j7QK+7M1mtVx7JqnE3suSoL4BYTBeUBJAwMt9sUDa+VMaK3/ORnuFpeph8VPeauws+UBtuWS
SCMXfzHJb7f1FtKj3wyfw47Z/nOJAc405A6JV88/Q7irHkO07UJ7ljDi+ZA41rHm9d1yMji1wLez
9/iVLk9e4yYze3amocp3NSOyZejeE6UHt7hQcII63iCF/eH0SYZkSvt5RMZ5MTDS3puBNw8NjPkk
8oCOCk5gNcXhqIIQZDt8rW07vmX8nLNOJPLkpdV4Kch2M8XfQzHA7cLwYMHsMr6wzSFlnIKUYP2Y
lgTF7l5WBace+ReTRfeKnhMuRJXbWBHNdQ6x4q4HOAKCvo4ByULmIcqzxu5dHDGSrBqmfu30RoVJ
ewqVSu9opBXzxTo8RFOR3X14PxyhUjZUprUVlGggz3p3odVIAySJGP6z2AZVukrcOl/4hW3ua3qg
Zyyd3dKSlbkyS78H4CimW8NHItvdDYyKFw6HrYWpY7T0xIQ8XQUPCi8eLeiB18pJf6Yez1bZZsk5
MNz3lDMbSJ3+WldY7NG5rRN6OenW5oOFtVzIqWlw0UTF2myDB3kfpNjC1Wmza+XV0Mx2boyWtnR7
9RJnvpindPqs6k6LTj6NOcRA16XPFG0aGCspbkVrbkVPBqbXH+0EFA18601gcG+tYmCvOXJs4+OT
aEfg7FyUkjajfa03RKssv/9wEHjrycn2RleLQ9IU1dLDYLQ06rJb9Jg+D2bjFYsw9MVmHnPPueZa
ZF19/I4r6nzYhZCDD9JJP4Z47ObGZFZb1jbMMIB8tiQ38Cn4/jp3KKWyOqANeUVEGpli4mDJuMTM
sQjq2Iqr0LJWXa1SsDeHluE3Je3hFxOKiSurN8560AFDkum0okbWKnI8JyJm6jS1P5mPWSqZhhtI
Wmdd4Bd1+0Au8skubtxP99T7KCKnhipAdJXIxVyGRcgz5XDSXP57MMwy3QQTJgJtoIFDi1p76VWl
3PsSRHkMl5xBCjtwvTHD97yNjXmPHYSsz1YV/b2NkvoIZXLdGV678w124rVBcNcZC/8cejUcrUYD
cNi4R7cUO3bvyRV8dnLFgbXQ6Yn9LNiETtwrudq6b6Qxb9c7CcYjTk+1Gu1T1hgPMp3snw1otB3D
/NGPjSW4bp6nKLk6hkKc82LKFh2g1yEsTjkC8zx3C3M7uSERkFGxcxmCe29iE+jC4ZHEQ7qtB5XC
l9KDl2eNxlzQEiCAvexd0xePMj77bq1vAO1jRQi902T3ydkjtvfSp2PPCcaANz3gGGxKPSTMHhG+
soc3q69f+WJYpcLXQNffwlHmC4WT7qIRzJzlvsXylWVbA2GAY5p2Cjyve2nbqXsp6BDiYLKxJdky
HBEwd2z/j31oCGZHN9ZJSu6pCqieIgUHHXbw1CFNQm0fMWk7BGl4JODNyVdT/ktnDP6Lr57gr6np
z70bEu2bFMabcnJAUMkXK5dspHEv6yzzmC2CcYf4Uy9jzbkVObwW7C4e55ZdK9ti1Quov4IB3OW/
h9jkGNNyXp3ZI7UjiZXfsjaKX7S8XY4FpYyqLIHPlWW+hEeuXryES8rzioNpoWm5+hDMPLbeJ73T
zUfr9cuo6KOd41C+YDR6in22W/t0YV4wmKEzEoLc0xtFNL3Sl0xw7Y1tAjqtn7NAuLIvhZABAzy2
I4i2Yl8qEGmGxZOpsAOuGp9AfeIV+b5AJmOiCskkMx1xzPJVXKmT/dx5g3ZaN5wivqww2YPqmthf
GigfEyNGrJ3zlGTXI4WqI+ixtp/7InapGdlIMSy5csUWoIeNmdP90GPfPHeysbG4Mo3VYq3bMKfQ
Z6TF5Fq3CXM7wARk0mrHaHyG6Vsgy814mno5nkahvurRkDuBUL6NR0xk/cSFm1IWPQvBM52ZRnfn
bDIhsEyasdbDPj1SsvkpSS+S/YttVhfZH6Nq5ZSFtZfQ1i+kAtb51OX0hFa8m7Bm4PzXxTbmJLvv
DCZ1NVDhjV2H7foJc2BZzT5L3TkKfWrPdV8624hQ5qwdS2tV2ma6SJXvnn2btCDtP/uq4Cjd2e2A
cjn8ennjLQehgaUtyaYiAb6Fi1ggu/hYREHNjdqe4OdqgF26LmXG0SonzDq1sFzMxH8jvMoz1Iyj
zCzmgXSAXWo4+XOYy/pnOHob9LVn25Jl4cAqlwUeQy50m6vBawE3LUrIFyeiSpgWMHpHY80HW+vN
zqONS9HpUPe3rnPHkzCa+jK26t6OGZp4mQ7LrMisnR2bPfZht6ROBFCHVw02faQa3wk+PsA6y1wx
mg02YaLrBLo4GFijXl+HnB8WKfgHE8KrZBs4G6Yg56iRq2WOEmbKlp1b39QHEVflNgxZSr2xXZm5
YO6VpZeiOEUtpBxfc3ZDYh9N0YIDiOS9T7pwWbVftY+8LLLyRMZVnWg/gF4TefXafHp7DdJWDvcf
BopdAYLB9pcoecZMF+yTlEtkNuF48amAJ5GTCOqz1Fr9LBRoSU7Xby468bdPoHZW2lrxKlUdb4O2
f/o4sodkPEyzxDScldCXwM8wjCYTlhjR2Oen9YRWgPi16eO/thPBoWjaIVr891egN8FhCHPGWexL
sBfA53eaZhcSZDnCrQuZlbQvloXtozUB+/mqO+Zq0qF6yXE7jU+7Qjfn8Dhd6RSPjhiiSVfCXMBV
oF4qicJrtnE3H4CMQbgYKb/Lmzu1z+A7e6JLsXsoc6SJIP+IdLg9TleBLKb6YUe7HUHhUn9NK0PM
aZRxoX7y4Hck5iiPSul0szpw/31qeuBqDO3FCACp9HmkfTeJmBn2yIGbYXRfiC3HEfWSuh51HcSt
7MwWH0YK1pBnbm5g09y6LCgONIJcSzXdYmF6r8DKUricw4AzR1pLp26bl27AVa24z1pedenIsPuk
ELYkbfBiYOipmdPBIjv4PY01NnTBOzq2sbSpTADXyMtXTLp5pNoKwHHjXeKMlAlSGZwu14Jj4fmr
2K7qs15V5ovZ3IcgouMm1bxPG/z1vvLD6N6G3NgElLiFo2h+oEIrPmBENEAhiffEbS+jqUXXpKvi
q68ln1lsQYd2nbNM82VkvzGTrEnUQPtU2FhvXJv6glfRWJXCh4RtduLesjhuWEism81x5LmMrnxZ
MWMoRXbP65cu1NmKBt4xt/R2AT7E2I6GHryzodtiJW5fA6zzKydJ6pNsra/K8bRjmnXD2R6YFBlu
Z4M5fkpgDjTEVq+8T809E/54tbNiQ6kTs1tBwcMUldoDRymOP7Ro5KCCnSQoEauGstJyt6CJgcg7
XRKPiDNQEmhIkfCUt6Iu0lM4oP6lBUgRXR58D207z0S61+v8MJGcv5iuRPCJrkqtakIwH+CDDqU0
/rmTow48iQOqR3IsqEdErkAtkcLTTwDyrJNdWvhDzRIHOocwA/Dya4FC05S9vhFQvXeEIooDtGm5
xQ4BoM3S3Mt/D3qXAltNtkSWTTKJB+CUJi9AEJAjwRg3orIdsYZOCwMHCkfb9FTU7qYbZXq0yPeu
+iq2N3o4Pka8OevaSvxlyamUjSrreREKhjNleSFjvmkLxzwGT4F5MhmWhYLzmJGa7tqo0XZiflPL
rm3C3ehMB/Ye7triWtxBrmVym6tV5Bn3ljPVVutEeiuUs3aKbkS4ZVBc9PmzN0NiBZVPYTOrT248
zah76NYu2YA1+HYAVV7tgCL4mzrD2koDB0pf6KQqbCGMheP6alb3drnMJcdGvXSYO7FbXnt+Zs2n
Em7BONjDdwlov2RaRSmN2ClH2pvU7HGv+PYO500DnS8lAJUzTbTU2a/6s4iDessUKL+aTrxmDQVv
FsriPLpinGWILzNPYG8sfBHcOj/dt/g154yOghUpe3GQidk8S0YLTrIEGi2zeR1zq2W4mUNPDMG1
VbFRXnPbfrUoMblE+vhoBt0+w+/iExSDlOwpXXoUjM1hDafUXKQ/I05g7iFmtKnaDhUazwlekeqk
leU7uTe5KWQRn1ANziqwJlQL0i663Te3pjEpoQn1YBEIrdynVl7tqwgFgEHOWosTbafCVtvZz4fS
LdjJPSPiWMIPk50YBw9xsgmFvdM9fD6d8yRnxdrJajrvxP+lM92kTGOYINcpeZqcuNy4eE1rMTT7
/x4MzoX7Kcahohdc3PQVrsgpgbaX2IwKJhNHCFD2se8sMPgK5bNUjc12mz4seJrAi7K2uTZRTUC6
p5esnjw9YXgJrsSOp5PFQJKIaXMTdcg7XoOyTGaquaV4ovEfjQzxDXfpd2Co5tKiTZLRIKTmSUnE
cUtuBzFekgHhZKCMYGbkzrivbFztdAC+TpCnD5HRP3zPqNZJwFsrM6w75L384ITV/z+I5z8rrd1M
ZQvLLnW4efwXetQC9MVnCUDN+B9cwjytR/XpqnadA2dSFIFHPJdZXhRvumVsvAJPbsXQD9WHShat
YbKpAfh1ff83sUCDtsxVnZS+Yi9FG0IxQUSGQds4twy5PTZDniv0y3k94iJ50prDqrNYIii7Apzz
1gix4VwzH2Lvb+Ir06CcxQsO58v/PgWVCnNmmf6LH+XkvWfPAs+2L1puINdYqvaolUwACdrQJRFY
xUw+A61DcYv69DEy3OQ0peYkIooZsP7ZQNJ8RgenWo/C3gBKXpWa9/P0o5lxfMhS70Pl/tl+xnS0
IV2GsAkR5903OMxLwpPkl8axAoswfbQtpHss4dsQxQi5NlkmAZfbwNB/1vGmgR3dUlTytLShujfB
OyHAsxTlBztpNjo+O8ly2TTWRoT2Z1e697ayIX3LXd3TYIR+y15wPVaoWBBv/wLVvBKs+siYsqBo
PHEP2s1ziuugi43XAZSj3rZdJwam7N6wlh3TJOykd4clgrWVwLx8mJ5xDMb+hl6LhOj8qtIbtrTR
FbMi7TnrF/D/deyHSzOz+VuX4dQ3P9vuxentL9mhhVSlD7yQyT/uNkJs4WgvBvNgxC1yjnVNqW1t
4ufgDQXEHQ6aHwC344qaMhKGVZZvekSAmVUKXCrvdVV/J3HSLXuL+LXhbblCaS+1wx8BIsgcirex
cIe1ZZpsrAIH7CI7r0H5Z0nVdt9P9Nd5BUYH8RU5/UeAds2RiFWAu8huVOZb2DF4x4vBN3iqbRWa
0Sr3xp9sUHJL7yLFeya46Wyo2esP3aVHpF6xdJ/tpMV6Hhf6rotHE5xA9N5EpNR12NELluF80UaM
kCxmrqT9jGscF/9cGxJhnbkXw3YCBtrsamKOKhF4zdeJeslZvRzJ2L5wYGRAxdz1wwBKsJADjbDZ
pD+YifobJrg0+NGLESYtbPjW5C0VQg3jK7UwEdQhGYird1UN7w/YSpgZn0Wz+w/O7vtwCgfUb+Y+
BjJ8pmYWNUssgO2b5gOH4+4Ar5Dj7QSypHXMS5r5K9dIftF6CBXb458M6EzW0USfH+V8zRgre9IW
unMUsPl7fkA3FdZOE2uUx4WV/HeM7nC7wCP4l4bpuwUTgdTJnnchXUcuRlnBVq3CAQUkFR7j64g0
UDKMaZ9YQY5VIvTfxIg4VCVEhgF3as02LvNXgBqvwBXmPubUXsfwhCsSWPeS+QWCxAhNTx7gR9xN
KGpYtdYW9tL/vkRQcNameu8aYZ8f+bPUmMAQuv4LrIp+UnuhpH/D6X0bZfeXCGfNtJQTeM6EpiWe
mcZQ3sCD0zRK3L/WnWUcepzrcpO2RG6C069Xl1dmLMncsmvobe9GOX5Cifd5hZwPYWj7xNRWIMq3
Q+l9FKUAdJIBQ3DTiyBbPIPu8Q8YwptoonWqDIL747fNPpOtKe2RXbqOqfTmfEQN09TIBV647ygR
X1rb/xaheWU3zIm1vCkO84hpHSuopjbSaj8TNexlFZ9qy6ODwNI++trZutJXFIla5Gv88EYiiWNW
AUknS1a1b3zx9Vr3H+e9f8BtrhK5Hb1+6ZbPJTryaf8O3DtkgAt35aXq9RMl6yybakX9Cc93OCDc
v0J/gvxhLhwvphrAutuG9usV2Wcr8hPIKGQ/A9pRvBuwZtmF9Z3l2U0GnwQK9hhI715h/npB92YG
2ipJGzKf9Ynytw9E0C0H1m0lE86xQocV4gwfsWf/BcAKOPBWm6mPNsjblB4FcPcmo9lbg/swm2fC
mYNmDtwQcZD0ZqtoqGNLFibumcv6N/QZyY5mv+56dVanSRJwyEj2zQKuYIh6nPSRx6injrGFcDw1
neRC2fimnYqDYsc4++/LBhEsclni1bYbLA8Ztc3FS5eC0w3j8i8fxp883LqJUc1al8Cz59THFsAL
TDF4f77D8Tnbmeq1qWiV1RsAfm7/R9T4zFbn6kWjhg9b/2iAGcf5akizEyihd6gbeBLaZaRGBJ+A
uX61bg1nNYQOx036HSb239k2Kpp9mmtk7Zt1VPv7ydJxhsiLZu2yMjtw4ILTgSAWvFfVh+ZNC5y8
S50zWWTb54rwmqcSOvvUwUy6RcTcsBDM+se7aFhBXJm/1w+tb0+2zpwlssnyOMmeAVcwVxU92dzP
wDqJba64K9HT0swslXw0XvgypUwHyumXRB2CgRUFS6g/P2oSd1TK7yr3KqDBnK2TxniaGtEJatIA
gEQwN7mXAK/6LE4D+m7s4JYZNNrQ5ETGbq0xm1VjApvK25UO7JWCgKZ6AmdtgKp9m+4MM/2KUpZ1
arUmod9A/1KGfsiBGc/cEqQEPvxriI2JVynTtQ0Aogd5o3EWgaecuo1RRc1cmrBeK4biMwx0X9GS
m1f85Jq+/sZ6v3MGMCfR+OHr8gRrppkp5s9Dz5TQ1Ml+DSTmwNU2mBQLg6X8P4jDPLcI2Sf6JrGa
T5lV97CKvu0Ry4LEqVWL8FWj1Xlw6z/Pcb/0Ced95Sz0pLkzN7i4aXGGC/zmhCfIbYsoj/kzeZd4
kh8Yv86VQ/w3d06N3rwWJEeaymMZjD6DooP2EOyTEJSbEV9j3jJty+nFbOpXRWZmYRV3K+gvNm5O
MoW3QTpkybuzMAm2+o28su35FsBV0qbkwh5fC0o1ZYDpbfgkQOkTHV6XSfY5pWk1D/HgzeF1byOQ
AWXSKa4w95U90x2djPsL3X2F7XDm9egYMkfyZMatxmhD7fWPFcSXOJ3WsGk+3ci4CwMiGAoQ3ScM
e2ElzaTevYyUdKTW8FEJi/dG4r33L5Fr3krX+pWYuWZhJ1lf4/VQyh/bOssg2ko/+9F97Jl9XcGm
9ccd5n1CMjka+ZixT9bdJxu68ec0chH5Ev+oYAZ+hr42o433Sw/mhd59IJNgEFTmb14+gGq+sE7d
LDo1GtqoIie7tYPzmLzugVTzaYz6rjZGGNuqnpk2miUw864O/ywJm5iG+JdOpWxYnldQJT+oUQxD
VEZ2JDM5DV+Ucm/cDrBMLvyXwAdtovMTxtrZaJvPUQMfoWvlp0e7osSN5gnwfg7NHSnjA7vR3slP
089F6H+WUCE3OTb4/+c72RHm3tCTdZGGPwQE2BNqP4zCX5q1UPXnELikk9xrwbtF4wYz6T6RiArP
Me6c1qHuDUGy17jjWA7mUr/zz9SyXShTePJYto6uPkTqoFm53S2Q9kKI8WDDgGJsJR61zUtfwRYo
bGpjWUNZ8x3wpoRGIotL0tfhR9OH9oz5g0+OI2IkgmF3fUcA+dKs5qsqCe9L/XvCRDaVxV+rsdWG
PVzPGX2sMVSyWlUxkAjKEcIhfctc8yfKrF9Ds486i8kw9idquFnqE+1SRvRuhXR5unFxJAA5r7pi
TzZkZ7blvS+Hb9+i/DYiX6cmbA1Nzi+oYcNvMZtNTdQWnALXJOuOCMbXMCG8bPsA7idIHkg75tT4
fBpOUz/9q0pFRFBiquRwUXMn99PsXcdbijmczKUet4eko2S1Mdj69gNLszbMkVGBBxrzMkP3TyvF
hlQW35aVrctJl3T1JvzG42rbu9DhSszYjDKKOXGTnxhmUw9YaTai+4Ih4UjTON2P4azbWrJJ09y/
BHvNzIPMLXXgrnX7zy3o8i0i7QwRfhFkiksYxAIVAb+BjkmkC/Mvpn2QXNxyUxPsyloiTobwcW7b
DskvEuqawW/ebn+Npw8dHUcDJRJfx4ynQZB7JAev30bV/QWCz+tIB0GoUOuhb4ZZFgXFrJ94ZfrE
3gfJt1/ioZmey8TzOw9uS6xWe+0D4qLeZP023p/qWJsmDB7kxYl5Ve2zA4KIom/2OwwStyEmbZkO
ZK6LVP5qdYIKOSw1fGgzWeXvbj7muMwYX0UTHG2zNvnCwYvXllcM9ZT+VnyrHm8Sanvc6LQaSPHt
yeI0eerLdR7MFD6aHF64D98LCbyHvEzNoBnqZNEjOJfhyZqeLnT9nJApWgjfYXqz0TuGVabCNWhp
LTo+/8D54aUJpYSMo5XC8INnSAljHzb6t5H5V2+scMxxUiiDdIuFgDbMQO+ePKmXnCUhsPurVtQP
obhBDoODpeNNai5mo6Ud+a9eOeAdTt2Dxp2J5M9O5OMDRN2qZ1efRWAeAFKaVnsvJ761MXaPBueH
btEmGhuNTe9R+jFgUm86MA9d9k4lWzTnLEN5vNFsSHBzpYpij3/jO7BIcaatBw+N3VTXJJ9J4Bxt
518RDYfWTf/KQV6Jib+3bXejq/HiQ37H47ietA2F3jQBWZhTO5M+nPQ29nhxsoJo38ibYrQeGZqc
1zyiIjgJdvi+vSaUWvr2xcZXS8THRDRJzX+Ayeewnm/YSv7pNsRAFaqTaj2uNPKHxFkKl0Ejk00S
rZrA5ZtFM0OL9tEUvggHb2DxLgPemrkVkd5swCRRgSAwbs1Ilj87DgaDqocZtleORzSjxF7yIK88
+jeNn74RLr1YCf1KkukotGmKZAJ81Yt2ZDkYVcNsvWVY9xsCb3GibqULLsh0xDqc5+fMCiA8UO4y
bmEB4gQHnkdGkz2086iV+hhE/ErmCPeg1W4dYVNWw9AHHxnQp979BrIOkLvBcw9PAGxf9uWYzSd9
krxhkkPjDMepd0+tM24MvQeAJl94Mfcx7BmUtOY9DsqbnTQXP97W8obce2aL8CNcmNUkcrmPeOYh
Tv7sidNIUH9a9PmBbw9Wbgncm0FtAjEG7MPZavOvPMEYiW1x5slqbZhcJlZGdWNgkDVPpHWsLcmS
ZKPBi3oL0JDyp2bwMAuSxO0kQEHfCTdVfidw8lYBUX8mmPam4LdAMSPVW5G2Gi3gOFZTUTgqwzWG
mqvI7KNbEEAo+3VCIckYk4TBItPq7RsEygeNEueo6mckyPYMKg4DuPaF8uJ/WEf10Fi6uULKcLY2
mNMQb9EYFBcisZ/YBw8WUca6iw56q7+WalybzzhStNEHeZjgpXkGJUes0PGTm8K3DBWHejrjdRhI
UCAuQqxUnN8H4prsUDYOXVADqXGItpSCFR9xyQ2vblmr1DUs+GuX7hW7GUdmJs64GAhqrc0Z9lBM
KicNdqC9s4eQqBCGW48ofp9ar0M1fGNu2VuCEEJjRTMwU+NMFeHJZYUa7UqibkksIvQLxFhQm+db
2G9g2PVkMXXs7nMqmYIFzGBWPeeWOGEzHyVr4WDnu7xXfzomrGdJ3FzoES7uUYcZU1vWvNSqHFDE
ypZAkyqJ2I+ay9CsC0A8fDA51wD589G85y5re3u/IlcDWOFdji6ZtYZpYkHqVHtGazEJkni143eh
11sXT85oJ1+Vy420LtO/aTQeyENgAL77WJ1oat9ZTvUCG2HdJ7cgGTeClvdShxpieDvZRHdeQkpr
RvPWOiziSSC34f8xdx5LkiPpdn4V2qyJNjgcDrG4XEQgEDK1zg0sRSW01nij+xx8MX6o7iFnLm1o
do2bu+iyEp1ZUSHcf3HOdxztuptfSXd6kblzj7DvQmLsM9gnPwnL66ToPvKQxY429O8iwH0Y1MHW
sZgeHKNqvogAal8vk19Ro92Z2fge64FfDutCrJG1F8QohAekJjHjkFhSEUSx89WXB6vo0Eu09wLf
GGlKq3R5IQzTLbsXueqtRk28pv1yKI1g1+Txm16aj06ufSrD/JUU+q1V1nddtVKr2J8SJBdas7Nj
T+drhu1T4u4XZ+o2kPA3USTygxO3WM3bU/x7NFRto9T8kryqzjJ+msK5jwpxG1jqerKi2yb9Ltvw
BvQT0VcuH9HFNF+REo4h8gVETCNUAxIrhjD0JyBu2yrbz7nrMaryK2fiOqgZhGNPYZnePGaBxVkB
WwpcMc4fPbnpx/6pwXNEY9feFkO/Kyjd5+6GYJFnxLGnPMx20NpiUP9iwScEKKDqXiyU0zjHgaRM
CMdgS0rGEBcxpQDvcm3PdipiFqLddnr7jSBkO9MLtEV2cgvHt+zwITHnxx2V7mPal5c41P1chh/w
QjcDCYqB89b07XMaseOsQvAFmh08J3Caqkz/qVYOhszZjKq+fnDFGfPKW2Fx3+fFp7kQslCSTToC
n0CiBP/ZQkkT0mhPt+Ut9JWraBF3IEdemla/djvztk/fAi0/h213nsqSuSHb5lhMdwk3kmVxZXYs
u+cFHTkd8ZPLAD8rpq+UNcom4LsiO5FMY/L7PFkw4erpDzkoB8uuD2lAaasHL26XXA1tcM5Zr2uk
ESwM0AxpfrmRdjtjWSJP4oqPLmW0fIpxIyRKuyxJ8mOPI/PUT5YWv/QO0m++Ph1MsDki1W2hcYT0
af0cE6qWcaWBzsKi3kw/5YF7/QXuzEsMIXXuxX5oB0bF825QzCKsewQzp8z41UbRUeXN2RXJnWTD
OkF1NIPptpjwhdE1KeaqxCQAQipLjr62nH7WjYp08q8aXgnIK4qqLGp81bQdqBD8ufAkLzL56jX7
KUnKj96UV9E4rK/BR40ptAR2NaJwEJYWcL5xkqBeZQaaled2GDw7AQkY6s2PsrWXBfNKVk3+BHYI
0MUDg4Z7sMlvgKr1mpTOVLyQk4HnWJOvbnQNd/hlbKwbo+ufADWVRC3pcCKDk2301r63Vg6bwzvf
nZrstoi/qxbfMHCo+RILUoY1LfKLNAtgZtR42nX5U6gaU9g87d3Gbp6Qw/3qA7TrGoauSzV0flmX
pH7YCzv2X9wHbPlqE4G5ZaHBX4bxrLEd8inWW1gFVczgME2p21XyuAwYwLMRDpqI7tkeVL6Wf0Z9
qB2SYWCrbdv0QSCEyjR/nJygPkwy3FYluku9Ec21YFJOTMxVS9s/NFGzb2IwR1neGztSjxKTt40r
kAXwhj39/iEnc+fPn4nOzXYlQVmYIsbmxG1Qn8aQmrPjoWx1lzDnMefTTsU4EaOeISWfas/UIu1s
rD+gbQjOLXfhVs6ptUWS1p+bKR3Ov3/GfBNMnbHgapoyrpiys0/muwms5txW64QvNJLZx5jyIQyO
Id3VfHci78/R7focDlV9Jh4JI/3/+XUNnchzIuhArZhurVndRjEg8Gy4OH1KwmLwQmwISmGxGVi3
ITxuITuXi72R6Z48JIYZCdEtxsJBZSHL0hMEVoJEP/hD36NG3n08vUkz7wH/2ul27mf020t3o6CY
45NBJeSi1WJk1UU3BAZ5SqbpmQEj5mYL0WI2yW2ZpcSvufWF8L2XMIw+8MoyiW30595wn+0OWJRL
9FVqZUiHsOoaevGSg3Rk6YxR0nBXrXckrpL2k4zj1nNJmqSvs35V5gmtpH5AiUukqAEyFZ4ZiWuf
SrOnbYkscZPUP/hp9N2Yy7vCWR50KKmxgPPUw0EpxNbszGNKoKQ3J+YOxPq4tTXlz0tXY/fgQ2su
2jeSuk/eOC2lS+mjGfkdlgS8YxCMjIa1bK9gt9nsHgtpXS9cJVR2n2jgH6DMv44S6iJ0q3eLPLVs
7h/xXSPQHnWoU+Ssj5mLQArxrTnRqiUC+TyrR8ZH8ZEVIEk+/a3TsUKS49Rvd53lnHWkCBHYVUgh
d7VZsn/Bzptg+YVs/la1fG5Xdk3cAqrjIbmFwSip0O+RNec4iY6GDD8hcGeepTECXdD/4C8PzsFE
PBYmbf/36yp0Qs5sUglFVTyUxIhtmxPMDOKwKxglXfQdufqKBtUONTr9RTZ+oNGJwhBF8WowXuUu
MOf5QhZYy26mmeoXpujXBBlpgbJxyItLzeWJr4jaBrsn+sp1QWg7OxWEj1M7DRthByddTc+AF+tN
0jIkjN3norUeq3F8E1nwBLAl2xEAuY86nr6lpwaUE5BvprkMqlhPR0xEtKB/b8JfzgLVULjJS90W
tmdNSG1J0KG06S3YVKCPWDkd8a0ymYuMt0wSFMVpzitRbMkVIw20aV4znX9chWm4fyM5DAxoco7K
illB2/2U2ph4YiBL1qgpIvOlwkoXXlUl9hFjY8Oz242uS2hVp3nMNjvPrn4lcADptDGcVDnPJVP7
OBA7k8E5zRrXYl3Hh57RyFbHXYERMcR81FFH69pVEC23VvGURODnlskPBgRnaVZhZOdZ8Ljgc0+H
j4N+byD6a0RTSu49i7TmqwrT3ViHZ2BI1imtdzSuL8k40P6C9UUElB6R8T3+jrscY5+EeLLUsGzD
/jkkGUYvE59HabFM0YPcN40k8exFzhvw2YxUUQUfyyi6OGZyxvX80OYw0iEprGFe9G92xmYutlm+
ohlyAFoWbvmGfHP17gceBdpX5XZfTtUzYKwLiE/TmZWgBrOJ0Y9jm4fEKI8jviwwnezhmYt3bLTX
LQAHN14YpAx4qOQXVvuJVR/Qq4hQXG+c3MUfOt1nYEKMg3JxYLRFwyzgSpsLGDCIKt+QXxC5JOIn
2b9h6W4Py1rBI4PaJxOcxyiDtsUMaAdcOD0Z7vJFKJbukwy7bM2cVslElTFsyI0Lfae9BZzDdjrJ
zC2B4hMZyFALAz5+qkc24RKdskXotAZFDjRbRW34qBPCa2Z7SLLskNgEl3A9J4RsKPtlb8RLcrS1
6KldSvMqS3S8n7o8I1Dj/MytPanyBPTVBD+YKwNkYsi2m/vfwwsHKKOeeiKcP7UoHd7m8tC0BWQ2
1rKytLgDyF84aOk8rb6VZwH5bJsUJnHZvS7OZVG8z6x4z1avvpKkRhGr0dMNNqrr8LDYa76YYeAk
dYJw70pizfKMS5VbT3qVbrKcifuMqlsUaz5OcVUlRs5ENEcIuv7SGhPhWZ1197c1YOivrKO/MnD+
zD3/36lK/+GX/+P/J2Tpn7Kb9r/K64/8V/sf85r+CyYxCdu0CHf511lMvzPsz4j+P76iuPnHEKe/
vvTvIfbWH8rVHZcizDJxtom/xzEJU/0hXVeXhnINm0nvP8QxmX8oYeNdtflzrlqL5Hug2V30b38z
5R8W30Q4QiLOMl3D+M/EMSmXfKl/DLRxDXYrFslGpo4sF3QTD6/6+riPi3DNvP/vdelYhiaS5kkN
yb1sjoTMvoJ5cPZRaAuSejO2JcmnxkTfcx0wv1jMgLvZEdGbrEiq0Sz3mBcyxzAhk7kPbRRYG1Ob
97Ek9bgIgIPNA3W7Ip3ShGuXEaG0Wcb5oauLxQ+T4UNl7jt/je4NIAQXmNy/I5/ThbG+O+jgP2rG
IfnRNNdNHpp1lFlUnQ1LUK6yY+/qWK+6/qBlTN9xZ3xRTAIYb7sn0aQDaU14jURn+wDZKlgADbVb
v5EMSi+F1d9pZMMtGrSmrEhdHvN7GjSZF7bmHVGp1Rbc28f6X2URd1+k+GUxBWxwPbOUpF7LLbhv
UXhNygU3lFVBg+kxjCeo2RwybYVs97lNYLbe5iDtSecYGyTm46ItfCOSl5L6Pk5wLbjfkShodcvo
vFDqenr1IlwLR577USxfrLjIWy7hgDrNWYuYuwx8FwB/GVLr7FPMiMUWVkUJRCYmbxFOvyVm8Nes
Gqf8woTo2Yxq9uEtLstyeaM4+IxnZidp/dC72UXT2UWpJtbx2EIpmRh9D1r5bi+GS2uXXQ0lZzEI
ne+mTIHH9w6Giypl6uaYd/J3knnNnsHKu13gpD+GE5zgvCxYdRpmcibHOFtxLcdqElP5gasmQQFo
QhuVDyEukKliO89UqQYCGN9AyDoXxMIR7JJ8BiQ/QoX/4C/7jBmgb/pKHDLOSrux7+0BJkdP4FLR
3omSbFXDrMy93sEFHxXUWRsDnhjjAfEAzMBQ+GBKBeZXyI6FwrFpZ8kP9oPnKtkRnkyhPxhbnfRV
1MHP5VICM0jQrS7ziyG4/3OXd1+9RvUh8TZ9oov3A3GetMK816zptqrf9Y7fIET4fTKc99SIrnKm
u0rPv7QmR8X5ygwJiBJ/3oLlcdrwOM7Nw2rwD5au2hkFXx11xnc43M/PvQa+QQ7a1+8ccGQH90Mm
eEN1V3qH5sltSUqvou8epQkIm0SNzzmo340TWY8EZX1rFomfrE/fNaOCNdSi21Zw1fzZaK9HjQzA
Vg+9uVMNe/PxW1kZpi7NfI5NVADuLC3ufVhOUDWHRsPlWjjXdisPdKokcMQtDhOGQ1An7zBtkdxN
ZmMNRhI37C0MchhAIUA/bX42pvuqGdxtkyY/gamd0pl3pNLUg4Zc300jjxOTZc38muslEnmB4oVi
0Sh638oiojCz6DAa5uc0B4qo2bE9DPjYGl4ZcUIwi/YzM6AUPIuJiNJFSXafk30zasYdWlEWm8Q4
I7mAtGyHrVdXA+aqCjVBY/BKgvRjxWeG7V61PAijgCJgz/pRA6THv3PbhRRgpHJNZ3R47wlRHnur
GOeDjiNtEi7iuLZha0ejg77vlSg1qgrSvdljQ52Ij2U6+5WwHHbKrg9shykAA9YwrUyvmngDBLzw
JVk7tv4kk+Kh5QlKagI7ddKTTDw4ihAtqiPHIncyCLILnhQ2rkb+KZf8PtWYheYMeIzh2zRZLzHA
paqzcf+0TJtrY6Jz4sGBJvYhuGx0/OYQy+JPuwghcGunqKkecmt80/DorTBFMXdPYTzcdUX6bZTq
UdjiLihJuNXvypJYG7Uy0VKnvk2bZFdVtkOra2zmNu/9uRnxBRgPpZ63+OAU0lfZH1rC5Dw8wbOf
LZt+jcQrMqQsdhMgFmjw1SVGXJ50PwD0tKUbOmiCAPYGg/ek4cYOi4dm5kDVgAoir7HbNchM3JFr
8xbKheq2vxED34/mdgfq7UdVzMsWriT+laQLGCzSS1qerdKSTxnrF7wjR2nzOQlysMptMqWem4/g
1fIbB3M3LkXd09g8Hmyru6mX4T6uM2ublYT7TcAjMAa/9jmPNCixEWhLQrxPwoHYeGHM77rgxjyn
LoDPNS6qoNl8sBbV+ZabzbvUym+nOoHYx6E6qfX97zQOA6iBpKIczV2GwwCKKPD9HEEe/t0wazh+
eCLrYcz3b5wIa9ZxcQeTGZAvJvUd5TQmtCS7NCVIDADR3FJk3QctwdD5RYTpZxuE3wmWjLXz5xyQ
7Q2UeLgD9eua05xy6DFFe15QXErzLuQ8rnT8O0GbvNPJsT/LnCO6XVanDXpBpZfXGGMD/desKLfX
nRpNXPwTkIrmBupo4ygRdu8V1fKyCt13lQyTm4V5oU3dINNmOIJLNM0aQFJT3GccRmB7uVqi+97B
jGOEPPj1BsLlpZFOvzxniHsye3Y909XZo5P8xmSIxiFFjezwEhTB9IwceA+1YGHdFn0P8XjFRus2
qowttFzT6ywuyIFXYJslyG0I09sFLaevWRN9a+Q5cF/0HtqudaMcWHdX7AU+LjAsTHS7Z24GBgRG
85o64aeelu/po6PT4TOSuOOZCslhIDxd5CyjKp7wFD0h4D5PSL4MOB2GJMxUlAMNL2+ne01uv5XE
M9ETk8MUpO5zybZhw5ZO96pZ1SezCl46rSAKYMrzvcPAbTOZ3VnGndrV/RN6ynqb4p3yVMHDTznM
LYP4SUjAk2eibNhmzZB7ma1Ab2ryqMdYJ9miDauYLTt0MDwlfhuPNKxqPYuZXhp83sLFJ64lwRIM
GuukagFtera/dMG7K0VQsHO1EZYxjBXLxCMmRutHmf2fUZT/qebiX8az/lPn8C//r/+CrYNh2v+v
xuGmXz7/57+n8f+V4bp+2Z9Ngy3/QMZi2LojDNdxWNP/vWlQ6g9Au5YETSP4Y9f5h6ZB/WEhxXd1
momVxqsTvfpX0yDtP9asVQNSrqX+7Cf+nmH7Tx1g+Kv869f/rejz2zImFeDf/ob0dO0K/ikG07Kl
bSkBS9/lr3LImP3HrsHKSuxg0BIgURDAmGnjKQU+WZqTzfmc8uYbANbEoV1ua6eWGBOY1sAwyPwI
qgYS1+JQplO4DYe+J5+bj6ZTt8DjQhfD0Zo6nbEsvcbephWo1MoY9y67e8JXphgAQVQAj51OmU7d
TuJfRUhm/RIpc9rDgEEhEswdvQoTNXoNOHcFJHvD+KiHVUqbJAMIi2wXjIbccbNp3DHRbQY/gWXb
DIMmlncyRI/dL6u5jl27tIGQZh2BMW6Qw3ANU0LrWQw7qbo0E0ZoWv6uezPweOFRjxmLy9be08RE
WyrCwCsk+M2sDH5x6SD6ZLx/7soQNXP3FTdTds+mKd2PkjtMqKi66tX47nQi3MdR158lYnMWMmeY
VhPLj+EUJ7p5ZpNBXRE5aJmSAV4nUHhdPwWBM52Ck6HySyHd8LouK+BcFDiYtYhcH8LPQuryqapB
FQkLbaIOWxqQFtTYNk2dDWkU9bto5B2uvXNi2vLSNAQN2QMDK8QPliqiX4uwb9RkJl+CbanNm5cZ
nMiuq5gkHO5KhJtcV7keHCxoyDvM3sk+KasIikS7JWisfHUGpDidTlIcEaLlq9FQOILmwhZdSuei
5wT8yWaNXtMeFrcC3ktFdpaosxqWQD1IsiA3kisEuO1OuJTx1mxUFx0XiKtlwSYDM3tMpIU6p4nO
4zvj4H6XNXnndcNiISTTHEZmKAWrigcUz9FtUNf546iV2bnvNHaa+kCIV13djhMcamTV7yUgStoG
ZnpqNupde1/VDk8Pk/TGdbRD2igUeEgh7iuzaXxMNhnYoBCKTT0/ODL7kdX0aejZMQnb6LpM4vBQ
aVtZOfoh5DDeD9Ny22A+RsqhNrUJdTsNk4eevmubgO2ZRn28UwtzqDEtbxdmV74aZMaUbBT3XY1U
cGbHjmNp2EQVkre2Z1PblijE8PvAKirVpg9jHJyoqLRquU+yXNzTS57I5FQ+HADHSyLre1SgeVo0
jHcB+39bRzwW5K3ODi9p2EIGFnbt4BCMzVuja+IEF5Symnu5mtTJMBrDz0ebeTO3qpwVb5WRiEbD
iW76HOsnxF0i/aJVO4EYpWwq9aw6Z9eHUFmKovya5/kqTr+KcZK7bsItMrnDvgsDtnkkoQyE+awx
F6JH9Jqm+jeZAX4jOEHYA6/wgHov50K8GBYu646AhDAogaHZWepbpWQah5ivlvLoYqc/jzUIgirM
sr3K9eeymx8NDc5pMqvHGPPXdW+BEQ8KlIWhym4W2FdnbG+tD70z6EHCjDJGvwhYS0aBubdtEO+V
NE7uYPoM2IdLlj7lykW8EibnGTKSv5osSI8ta2cnBOCMLs2fQHS5mL8Qo/ggOeOLgdl8tDQPh+GC
j00d6bO3qe3073TeNSzgFAmN8aUblAiM47Ot5VymOlSvS9AuXvyEYK181hnlB+iYx55mZCxRaLaq
Q2phRR+ybxdfdGRJllaGy2IQNYi4+QP74HJwzBgfzHLDCdLuVOk44JhD4BBReRWU9VUzzhzxvxk5
ZGg57P33QcanXS90xKGymX0i0Lyp7v28tdYIwc7eiGo5ZzobPWw/sLjMpD0KwAWbPCH8d5GJsWuy
Yd4uDXtHvFubXgUPSfmN2YdvW8ebgB5zoxvaleUC4GZuNMj3WeR36H9+NZYCLoU8QlPuvO9RS7Lf
3cLrQCCorMab4sz0aia2qjBXT4CNuLcIUEAu2HYMzXyQrX5jjsgphkU7giN6djMXAKNr4R7HbGhG
JPIYJc0XIAk8mAM7jSZ4yt+7VTYmW0njHSE2cRFj7rVYew/R3uFoUvdViUQurTQgVDFDXD7G9mHK
ETwhIgomZfMmrCAVrnCtucr6YzQDXcFNtGp51wYtnK0HVzubVht8ZsjIEBxy7CSkLii8yzApxjl7
VJ1+thNAqQNPT+UU5m6U05HUUI5qLbgJu3VRs9jBrrVr9vKAD7YIQb91Mm7QULDYh3r9DpHotouc
d2iLrJh0buFaVIAB8/w6MDBv5dZt0EnxGEoOKzdCDgnX/ctI0+GV+6xn0h9X+8Kulgeg1ZchNPaz
i/IOmbNLyAy8Cvg50y7KtYeoOUzUs1syLkgABPU8uvTBSYUudM5yGrLaeq0V0ROIfwkh025ZO52t
KXxMjLVCXgC+BHLgE0fjNCsSaDrL3OG65SPQs0/bFE3X0Iqvk5Ok3ZumOaHyNJ81A8dko2H2GyrD
ZZLBlA5lMjeTNEkPkRYG5SryGxWDRo6zE1t57tR8JwKHPboomLShcNuYRMudJtEliECNYm+K7paU
qlOaZvYpbtGQxJnN15AQtMBqXRqZPERPDgQc8tDM+zQq0fvwvDchcrRlCB7HQcOkAad9TFhMJ1Py
gxRXnPVOp99GVGrXfPYZvKVanJy7wPieInq4CV/FNh6dR3d29GOi5V/cHTXNBArpDMGaSszi1OOo
sywoT4POfrjnb80TA9KqJllxRTgjbA7zoFPOrtYtBp9ITEcaMU8F0LlGW6z/9Ho7B9mPG9ncUPZ8
R3cVH/KUN9SYR8xRVRxeSsJn5yoYAA+C5W94GEneaJR4ISYbSTRTjrACcdEJrMQXxvl1PYLubLXp
t729NcDxnJVuLJeB2KOL9d5YnbjqAUWPaVziJpd3pQ3/AgKQ5oGpqI3+peKF9odyWlfUxZWuaf1u
tNpqtyTlRSFOLgBgiQn1WosVsXEyKOEBgwmj5y5K7QKknI5VtMQHwmLdNIGgVa9EL8KFnpR2AvfU
nkGJ2R5U6ANhzwVuPOOjlbBEp8A84lMiVDruzR1RG175kxFZyczBGPxoXo6DgcQs6CHjquYzS5pr
7OG2z/P6LZnPNGMVHIr+QdaT8EAU/+gjFLlsIIQRdPs260N3N4TxcWY2v1eue5plMHl2h/WFxQDA
+HICl5OLHBsakUg1DOgjAtkvZg2XtgrynQJPtI20nljl9ioVhDbYiON7hR/KRJKXRAfXMivwGHW7
6xV74rAnctDWrF0HCdfIqIVc8GMIeSRndu4+xvYt26ycuEgOsECtKpAyQagQYX/6/f3HOZg9F8OI
VuBoslwYvqC1vSyTR0PvjFcnWortUNhvVDb2zhrT9QICk9SYYt4tOtE92sR1IUf4lQGCyYnPI2Pf
LN/mZcCdmMnH/AM+Mcd3x7HhBMDICqX7S1oXnsM22gCfe4dlGgmiQ/DN4KQ3rZ0rIJY94D4LlT2U
ep3gJ6hhpo0xLhL1UzIHwWamMwAmQXOrpYhlzVmcGRlstd7BHynrAGDZglXtc6mcZssFwckwcmLY
UO1MxDqMXBlTR0khOLS01whcaDhqz/2UeziWvZFM7HNDk+8N2ItQLsr0pq4bFz9+dahriZKvMb9Y
7RI/G0/A5FsU252KpkNdjmLfp+p1aJHDFJBwtwUCj808x71fKms86VRDelgbJI1M8S7OM/Q29ryt
dchdIwFAV0nUH8zFGa711PCgQ97bEA02KD9nRsjdPcnGXFi4eKrDwo4ASgAlh21rWK3nCBwe8wC9
S0D6wfCj9MqvG7NfzvGEUTZJBLgRkigI6bBaB32bdGbIy1iXVAXUVsfsZuENnXFeukMzHOIxYupq
cfcUuBmgXOXBtjQjfGkV5wRKvJzoNBIla2GfnQ4QqaF1iJUN5F6Altpdriu574tvY07U9e8fuhHH
RzGdnTCwoRt/xUMzXbFgwaRVjI9l4t4VUtQ3LPabm98/a4SI9lHcgdSAxR4i2b8Jy+8yaoGRdoJp
/UT8FTIdukyLENSh21RUIptldpUPVxr7j1LZwekA3ZdMhfYTth9MLsklD2kIof+c+fjLM+7edY5J
xoho86c6whZSmhXkWY3DgRPozR2y/KZuihu9LkhrxutHUIWx79A28I7qo12/tRMD1CTb3qNj3bVk
Tp0IryItGcOVVbk3U2wdwKVBupH1WUjt6EyRg1HM7dGXuRtMQdU+dbB3BGDnZgiUvs4C3eOj/CLw
ChwLPbgrK/cbuZC5a8mipVnudZDpTJdrJyKUJ/QJINL2Uc3gDI3qXeSUygPZ8BaQ0NT1mETLfom2
RITDjzbC2FOL/Qr/ABrcDP7dkESa2c3OTtl+9ZiRQTetl/XwmgJBgvxJaFw9kASHQo/SnX1K4RDT
bgaku9YfIH1BYxb5d4Jyb1uECg5yzw59wCUh3JShOcq3pu4GLxoJ2StywThbrGlQwssJMPLwNeBp
1pgal+m5GYOjUtpwDCisqCGQDaW6uMeGgCkC/Us70QK71SMekvY6zzZM0clAIe8FcRgrIZ3434tM
zR90a+He0o1TliC8gWrNDqyYD8UiWmwP4ep8a0n+TixPxSNqiYIPPJh4DUwp5WdgL6hQYe/OX5kV
Dvs0JlTD4kO96+xAHRoo4INZMNXTRxId4gfd1MU2E7XfiXXAmMdswCpShvs2f02qUJ1JPka6g4rV
HHVamCk64870CYCBHG2ioKynx0Tvx+sAPTr6URoA1oEFnu6XJEuILMbT4M810qXr36jFPpXGdUtt
6YeMDGvy6Lk4TXuL3U9xfr1CaXgKuiB66Zvc07BdEQEo7wuTNChn6e+bGGl2bApriyyxJp3XeXRQ
WaDTB9Iz445cR7YfYbZ4lqD+r0TV+KAmzyokuSROxn0Hq+ta4P1n+krF58aOYHMh5quF6AE+/ZC5
O5eMqyYwbhOJkcUpnju2chsYfPBotIY3g169E8j24jgvMDlABbTRW269lq1JDgeU+rzCklgCoxin
GRgFS7+dO9whq3EeCyxmynKvm7AtbjRn3/cjD6vO1Wp8e0IYLQ9dnzUXkVBlT/lzH3LWouZjwsMx
gLenzR5KWwJzDNvGgwnNBdrZIXjxGlaBRpRy6nb3eu1Md8URAQgDoHo6OKlwDpp+C62c/Z+VwTuF
KjCJIWVZoqM9Da1vhbvTK2ZHeE2wvqtsqLGOuVRPr+NQ4d0rxcEps1ugzJfc6uOzq7Pgy7T5NiG9
sV9XZ0LUX4gFZuZS0UfD5GTH+p5/jsNcq8uk7+BgzCt99uLrMOqVly4arl7HeJglbJTROZo93tlo
RIQXNvYPssKtxBO+Z0jj2wareUulBN3XkAhM441l4sQIrWY4YFDYKSDe/mINozeFn03M1mcCPbiu
3b0qqtyLqVcXo85vQlmRJppSjnCHeIFDt9m5ADJsWUmkoASTMWjnLcCiL5mq+Qg06+hagX2VQazY
tIRJgPkgMWsGymWgWuozKozcFc2Dwy6zRa0PRWWq76gKbVSHo0tVr33GDKRObT3fOYlYF5nDbQK3
Tjk0eavp22Y6cLNEw0NcXGl2Fx+Y4dS7Xgu6vTmZx95GItDI/KafijParbRBFmHQ1vAEX6xFPmjp
0t4AoGIZM5CVy7G4JyXt4AzFdTo5JFjO7DUmhgbbRbbnPjZJNctCjtFrO3Rf+9Ai4kR3WIYFDvpb
4Zx+/ywgHErMyKTseuAD3xSfGQb99WVZkJ1uuyL4THEIEAyNjYlA+mc76BafPCVP78DWLkwbOPOs
L8uiCgJRTL7DDIAIJdWOVnHvmODGwhCHGLqsEQq3hxBPxwPChweG8uSTZIB8fH4cFsY2Ima4g38h
D5YbQfbziXh1C9duRjAuwSnjaHjTiLrYPkX90L9myNy0KnCZlIjpSAiZCTmfd/uihDfH03ka2fCI
FTeqa9HexsGWZfQZ0UKNyqaKCKQVZZyvSe3tjAOePPVRwZo1o4gdn4mOozbGl3SRpm+3tM6dApWK
FHEnqfM5O/UOz9qNRuirN8u02utzs7HnQhEMNjzlZjvtOE2N7aCmeO30ICHh9zXiF4TSK/ih39mu
ce0CPN12lKuk+2y4lxG9hdO0O2Dudd3os4WhDONH1WedGAOzeSA/INimMbcYQW+PpuLsjqruUrPI
L5LxG65I41dsr1wTh0ylQXg3l3y+GPKmnIzRE42wMPkNy51I5QjcqHoth+JEhTH4s6s56O6WH0Ou
ubDoFA/kBHCFvRmtGe6hb5Pz6ljs2UyoDwZ69zKK8aNqIc6yUe7JwVxI04mo56CZlGJTmcUn6bIP
2EryHRm4hU84BJk+Ul3pbbL4KAMqdtags1MCkrv8PHU4njTBPDKKch9v+YjdoewuAagfl7OzmE0w
Vngbd2gEkLWqsT8VGrR3xzxF5Wxha2urjW0N0x2BoumeKGNOn5hRYRjW5BsmC8PPIfwhZFhsEysk
yN5FM8sBROFZm7xV6245jS0L+1rJC8MV5iFJ/2voVOtZcKhJYsaSp1rGz2nkvAXpsJzTNXWiL9RV
DE7GJcmc+sJ4rlInviyBfeT/ra7ij0KteTiD/F9EnddS5EyYbZ9IEXIpc1veQuHNjaJpGqV8SkrZ
p58l/jlnbgiggYYqVeoze6/9JonqOsP63Yxp/FfNNAkU8HKHOP1R27I/Ss9SWH8VgawqgXVtxOYm
axfPkyS13GgZHAnHTdcKiEsyU1ETKvUt7flfLYjg9Qx1JKaW0SkW3NIMCDx3aD/atr9vZPSj7GqA
LMooKlaLYdYaECnVh8bQEIMnGC7mQktzmUMu9+BNOhDlRPKXQUjojB7AU6Sl9PmwEw1jZOmKH1s4
fxW1Jr1kd6VmGFAoYBlLKskLJu1fHXelSBW7+tYRc/vEIhF/iMSk+hAt3tV6QqolErGnlN0PE7v1
suUFVnrgtADxH0YyayrbMe8K9JB+5H+F4cuQeQDi7J1b6hpu+uwSviDfYy9vj6QMvSV6XEsHPXpP
woXH9DjOB+somi3Avy/O/T+YaHilgSJTcUDMRuuEsDkWfucqjVKg8TrE9xb43UWKB5Lm3ktGv66b
UEQ6zcfZI3dra5JQ7HFBXjIshFMDTsikwM8B6Cwz2BzhmgRBx+QJPhAyWxgKK6R28FOE3z47E9ks
qe++RDW5PXkuLoEdeWsxWFgS5pG9hJFs5mB4ngf54qrdlDO/b4RX7+LRO4CLXDcW0u7YYy3tp5/T
qP7MilYOBtW4sSuXmoDoq8wfH+RUjUddDxAeomTfArRe57FONrH5MqoM0EQqz3YNe8X3HgXC9LuY
hj4h1eDg2YXNzHb47Njo28bYktI2LYA+zMMcRNxtQi6fkCAgXtb/UmUxJBm+21xVO3M+9H3y5rFr
X1uGJOKi1NUhSJmoNEa/rVMTE3lEqRCB8IY6x5LcIJI1nwIws6H+IqOta+bpao07AUSUE56b6IiY
wpYu7E02fGubeNZaE2FbMrrnXKaytG31g15+3vth+TyrxD8W1iT3VtRQSbbkX3pNt6aY/CkT7iIt
kxk09tm0kaRVrks6nKgp9bkbmk+/b051b7OMYsa7zqAQbgwIVSkK4jGQL0Kgy8KLcJkGwJ65+RaZ
1VPL83ZISTLozKcikzuJcwKw3CViMcWImcwc37OeHFsGFPcNt9WR27jLbaEl5YjZijOABiqOwWJn
DRU6ZhNZfEhdeLSUIMmGqMg1w4mGvE2Ml4Sg9v0BUUOy1k2gN3H8UYVus5mxKKDZjpBCx/shMd55
iW2cEHWN5e4hq9SyGXcBzQvBRuaaOOcUTOgmwhK1s5ceqs+A3WjoflMA3leHn2FeDlvfpKIb2W22
Kn1jI2OiNog42ouBhp4w01QLDBk82TTh30XPr1Pm3sZIIl55fXrMXCSAY2U8+XJ4CyYHJk39OQPU
TuzuTDOcXcamPqVh/qebffZwAXmrHkOe9RiDvE6nEfr+Bs76k2QJYRszvluWgT3iQJZhE25VwgmQ
H1JOJqHHbjUmPVK6Ke+1I44XnsLOgYtK6gPGJNWtok7itYCF4EyDszN98v6SMH6doPSh1sDrYYq9
H4XlQeFtd3GXrgwSTu7yGLNK2NOguGbDbb4ptyPhbru46V6sAFXhGAn7PAN/usialV37LzegCOby
0TS5rzhwmdaO7VT7EbuamhIbW2Cx6c3q3sqR1jSNRdHZpt6K29YJ4wFsrQ4eaBhY13rZ+LoptF8Z
jgf+d7ifGc/sbELLn/vyaHv5e1eD8rCkJkHBza81acAHltjeuZ29l57EZk6izmaImH652ckvgk8/
DH7KXIBe064BA6FAyWXf97ohz8k8ugR7sEz1nj1nuvfMQe7izt2kEZAXM3KmdeDaAqUYc6apQJtX
SuffgI9glXJT3Rue93dM+INLp77TzDUkVi46U3Fn2DF3QRSpHiPFVCTGbub32KGlWaRGzSe+lv45
Z1ykioIpVQKwLY6X66cx1GU07ZtpqO7cv/d2U8K8V9aqa3tu+NAJDiErQdZSL7rzq60IuGpA2DzD
nXxHHMnzY5tYfgpc/3nBBrf0i2cOjgdO3WOmx3khayzZ9fYfxr7Qsszp08z7ijBw45W9FbBNInvd
smFpTWK8An8x1SHyXEmGQZYRwQYB9l546sNX9VtAyKibTt2KFa5x6tvWWXkJKrJSkkVeePap7O7t
0D2AuOHuH84wSybFrGJKueK7dBtbjKHr6hvNF+7fBhrB4Mmj0Sjw4OTHcM3jX9gELel2lgjfCEN0
ECmT7cpcmaVA9xj4DN8TsqKm9j73lqTxRG1LEgxheO9KMXKaDOQjt7/yIRMoa5veSVvxsCRdu+uH
FEN4UOEk+DAICYexC6NSVNb1aCLG2CI4RwxqZW+oR6rTzMTsWBTBV/nr0A7g+Hpk2wiAKuD9xCV3
o6+RNM1t44QpNgpQblSrQYhhEJqDo+WTLuFimLUZsO7GwYE/e3SgywqHkAuad6OxDvHcXAO/H7eE
qLKpJMgod99LEWJMtF8aN9rpxpn3bhXuhnhjRgbaIsB37iwXeO+Lt6z5CdFyItSg+QK8dmNygvMW
33QwN4gljXdGJRUj1CMNbH7owuZm4Bqm5JAPaQunx6BiR7hcBOtyqhh2S5+en0eoAtU0RBmXd1qb
W1D1qMKy8N7x67eO8jJQ4jrJwOXPq/1NyGlkYSC6EEtCb82Z6U9W+cheA1crq1u7YlwbmiEM5UI/
ZD4Txnia1SYvWqoZioVMFRC/0Uoy89bHyEeQyQ8/QMx+Tufhr8OEe04uNQv2a102TyBJ6Dxknq8R
2JQouVCWvpoetPqOx2wVZH0Jcxu2m+2695HaISwk4rWnrXKxebH24pVge8i7HBWe7ACez1giMMMx
OAzpFuQxNiViarXJuL4zvY+0EeoUp80VLH/ASs1OtkOsSafQ6SMKeDC3I1gKqdHQSgfGPihlh2jw
OTkgYgsBbfbhwe/qkz909Tmt/U/wMe4eW9fKKJbdcGBELEMLgloG64cLcuHhfI8oK6jNWQBhITdv
pMg/DlDsVo4bX2baSfLFk/MibkG08Az6kaqkydYzillg8uIOqHFVEjKpOJbSHrwZ/TeErmGE/c4M
XBuMiRTyKSYFYJsrwy8A7aIssREHkiJdEVY0ertsEi8euQbsSeEk1IBP9l1AKW0K/1zBaWO2DEvZ
jO6QDtBo1e1HoX0ShKtkU7QBSQfhcIuVReoqu4hi5ll2o4U8hy9txRF89blhpNyaT70ok1XeGjkb
7mqdIq4G608IC4Y+Dj30gIZi1TIwEjtHOFP5MUhqpElKeNrW9/yBN0mBe/bFs1T/7L750hLAUNth
Q+/UpWgt8mljaBlJrwh6hANS5l0Nub1A6TyjhWWdByYnvpekvw6mIMmH3mSdef3rlIl9ZjFfcioX
popfvicBSwoIKgZOZroeLm30iRcwUngvupaekTw/P+v3aJ+JzCTDnXFqiCgw+pxtvtoAqA9U/9Fz
xuhcOyO5wv8oBDHcMY9Z2d62r8ArG12E2iQ4WVnwgXCnOimjv9ZujUuWT2/rAkxd73MW2AX9jtGa
W14FE/Qjch4xBJTTByPRa5mM+Upgwlkru785+eAe69DbpGF2ZhAI1k3hUksnH2sHa1APZblozFvo
t2j+29ze4YrdxgjYTsqCk5xla0mK4ptF3lRSiz1CKNoekpfqyL2OpFZ2jTjKcEg2eRKWu7oqH6DM
3xJyq1dxZ65T1Fw86KKi1po9vG6DpCMwE7zI7VnGDnvo3ma8MZ37qXU2XC7/MnRS0HFQhjWvYWr8
CRKkOoldAwMNkK9MXvdTt3WwJuH2uSS3fAXDIEcSsCRzMHXLFXxcw+8/SXvYgkf/KjTN5uwx3RED
WyjTXDygzlvPiOCSt4I9AdYLigYkZMlqcCykZbF/gja7bOSzJd+gAWQ+f+RhcBCJh/iqSCkPmi7B
wcrgfbxazK+JQlzEWsoHh4wOEIFrXHKLa+uzBmWbAV54xwN0s5L4jxH1p1iAJE07EHfzwGS0ZWfA
ZobqBejPCir/S1kzLvJClF+9RksHV4ngr2pD2g1HBJLYDemKB2F4lPyoR9Yzr2PX22YptwWfWZGN
QOwA2+Kd8olo2ro7kk6B2g+IaByMS3FqlBusuZ86tA7NgOi5vHeNaLgUZpctuRevcpyKc9qZb23i
f5iqheP7IYnI2zql9Y/L69l2O4wwIMKaesmupG4pzfajLxNqeWe8Iatah6Jiq6jDbuPH4481ZH+w
fLwIstFWBAwuQiqK0rhCij3iPyjwfV0JxCHJ0L5l6WRt24HUQIH5ksqzuJuC4rvpf+KgmNiK5nKX
EZdn1+AUfGsNci0/iO41qRj/xHK2aXV48iSr3E2M3j7uo+S1AWm5GhIiV9Q8c6NrQ83YcsUPS3e0
/kQ+LcOjqoYum9vJtbIauReL/dQse1I3dHbTSXeTESZaIq0/8YFxWbeXuZwZYgzCXqMABviEJ3jd
NkGxa5HMjVHUngJQ3asxD/feYho1O7lKhgrIpGftnZjUh0YUx66frU0ftU8lqPa9u7XaxntyXJuv
qFgamHcimNkQjOQfM2w6c2M4kEof7HBZsCwdrYFa7D2kXVr0gjLxlgisTPJaViydgi686eAzjRhf
FSrKNsR1TrAoXPOu1YTl5R6JJmkx1AspAPBIo7c2io+b77RHHRDBV/jXiBjbO2EfYlX+mLlh7/J4
eqF76rYBoWBrZSQ7KuMTeGRaNEpQ4E3sddEK3CMPOneFUjuoDqySIjRKvGNafX2sbRwm/ewNK4aW
7JFpB84Bm4SC/dKqrjprxYvWObH2vg0Og9lEEwY1AaCIINarDL1jjY6rshckUGhhqcndB33AEC7X
Ukz6AJhae+khQbMTYOUVy5ZFmt3fABn4Rg/5a9GYDV0ZPQlLqXE7mZRBbvQTwvdcY0Q4q1hnW1z+
eBvShbRElggDauvbIXUAWRZ91pAsRpmFXkTZHscW9qTpZ8R4hm3sbCBvMs25OA/mvEPEz4RqtMDO
JenV6RpobXakgYpHf2fih7CX2LwKkABd7d48gh5uxmLvk468HkCXrOhqrVUSD/Yd+1xEoOwFZA+H
a6E5VlWLod9Ch6eGOwpZlA1olQ85tI09Hc+3G04v3TRzrCOPCor0I5KJtTeClyLADcRqrfnqAMBp
7vDc2ZP7eKFfTc2OtgTEMBaek4wn9UT+i6FlyOZNgmFoGXRoNSOrYQZjePRiBmIM6PWsBitCoEcP
coCta9Q1Hm6rJh7/JmSzas5RSKWaaIAkvjba//ZMBEtVGJDf/jT7unueMG3HTniIE08+Lt1X32NQ
cf2S2UtC2rM2s/vUItlHj/lfu2PTIrgTdQYuh2zwCVn3oQiZ3VJplmjXpsXXE2d0AEWr91mbL3An
0HtzxzXVdxP+iT7+hmr3QrFD2sYiVoWighs/VgRbrcwly2FUdbRDr8HIXx6MKton5OcsFrt9kjfT
OXLCv00dZNsWLITXDJc4ZWaiqxBuWT91G5HG93MAOmMsoqepdsedzybfTQkeYP8wLQ5501xEzUV3
jlTIs88nkpAlbq9xXPkEP2kEVvCLgad55dgdEv9BTUqtMRi+hiXeeWIwOpaZKQ58toRFuWnS5mSZ
8cdMPi+jRoxVuk/bUxi5mBmLZeE0fHe0qesoxfzWz85GtiZcosRo6LKYLUxwTA69EAAQ4yj+GvF9
8xO2gcjEHTbVPWZyjGcOuS1t+Vp3BS731H9rw8lHCbki1vyFhBHFkkmuwaYUBxKOKc0RAwQG/ydr
5sTIn2OZzKhHKBMtTOsrauttNlQfQYjWvZ0JV23DVxFjY5yAXbgT+ZzImwbk0QHIlCDttqp3HZa9
XcW5Ye7DSXaXosRsHyFw22dsD+kdGAvlmmJEdN/GL6KYl+vRbdEUARIxVmH6RGZXRzaC84HQ8Do3
XnbCgw8u4V5FKG9FH733i5NtlMalqHsHwtlMx+Ne4pCADNfljt5kQ81zNt/SuROPbcypz1gcbSGK
c6bv9gEs6RpkCVK9uEc5F04nN4/OQ2C0b1b5T81i2A4mA2nlqXORBd12XgL+hujHH8TNfiZmFY1W
8y8lI3SlOirsqm5eVCRIlAx5LWjLPE+8BrYd6i3iOrIzKVoPEC9Mwj6hPZdBgADcsv7WBjFbakgi
tpTls2vmhPJ1SbLRydWMYd8NGj9z14pXbGM2P7L6ZOZaPkkCC3MZtC/22Uy4EqqZFIoyfFDEgOU1
i1oyZcFN6PnDKwuk0flM5Y9zK48mzIjK+EJZg0F3fgD9XZ778V+aAFsAdwszbNmsz4U8hFUhUJ69
G17+MrmM94h1brPYuevj7ElWCRvfzjZPIRE7LwEurDroCXOAoUILCjq+Vo99y3UDOnfaNoBNazU9
xeW0NUy33ltTRoo2g4S1mdHGdtGfILeuLj3tdqjGYNfo+gd6/S5AnfWczaPEdszZ0g03mxA5tpjJ
orbVVxLNnwaBJGTsQjrGLNqbwYCzc3SATeekT7jq2RsRvBhB9ZI6MwkfYFtUn9YH4nKwWqUzbVUp
d14wzQsEoaUX8aeXfGGVFv8E6XpwzfSXa6A/JhP7D1vHdlvNrbcPTetTg62fa52fpBXeU//lF8Au
K1as6KczqJa9G9yiUIuHYHkTkRaZVDPbihmldZBE2wDnt0nQztYW0twNs3iO07nd6QxOcIlPj32+
xTyMASomkbfOMQ7xBIZQGMZa+j4oKENH+0gYziq79JQz+2jwi7We/TtikKFRpnjybEbDew8wIylx
MdK0DOirOxoYYuuq3s9G9S8jOhGFASJa+CPUluEKhPrN8dwWE7PYMHf7YrnZbvsWNX/IknVl1HZB
3xJRh7nFoWr9YG2kC0Bb9K8hZ/QGr890MbEr89sT3WzaxR9bdqjAqTNI5rA4Pbn/lIvTG+hginsu
Ij40Z2g3mqixKNrKQxvVXymLynNOgzp6LZZ30iQ8kYyHYWziq0W62dghvAgUhhkyuZ46z7q4PQ6G
CiVKgCHkKhCvZbyycEKbTLmIa2skgPqxU7fUKGHz6tI89iUiLZYAKM3lFufLK7Iyk2ZxQmtIcTEH
ifvhWNOz13NF6TYvjpmBRDemnmmS4qwzzNW6RPCMteiRlAvi4MgqwNtDkN/MR7PUdw3Cl4213MGa
JcWCfTHNPzZzBiJnhUsNVn+ztXNIS1pu06h6IdRm3tfdWsXys3NasTfIFs/nEGNoQB4GzuNVEDSQ
0C3x07bWqxn+C2y2NZZXbQvUHKAM2DpNZvGnmwwS7gzzGNvezdbknLlKPFc1O/hsmWNOMgS35xu8
fmR+3yXm2nOlubWDIdpTM3DvxTgpWrSeqedHuwJyy77oUS176qnC5+s7tjoZSHg2sZFeTcUfKWzO
t3xW7ropk+ckaMrd2HPHbViYDTZ831o9WS3reL662hKMk91xBDbwi1dhlwDwHvyfosg+LUCWlFza
WyNBY18gAfcrIrYAnCxQAaZB8+w7p8AjnqW3EsSz7+gmUSJZlPh+tan75KX39HeS0qu4TvWT6rA9
CYzTpJtijlAfg8LAmTVDti2ixlmShW6ddud12e4M15YvmVsQaCwRYxeRfsoL9xDBN18brFWDgNjh
PLZZanZzyfejY4lLpGjAbRn31Q8edlgKtI22Q+8NpeRLPttr5q4IrWqKMpxgFk5s1L+BjWKePRpS
E/252B1yUG43nlU2Os0j2r+/hBvIAwsqeY8ElWFngiMqGE5d7R8Kf/ogdNBbAU1+UmVY3hotPsCR
ryPNPjmIvc0t9mcLlIvPed6Ox7KL8AGYGbPSUGCzzaZno3eydYsTZD2SRxR1+m1uEg4qP9gP84zl
IdNQ/wjUEiMj8txAc5517SPkvMX8BcIHkdZpHgPqhBhLv7Ttc+MRLjhp5x1nNofNnAGyAvbozUAe
6eFvZLyNbAhI2+IedfEZlDois+9Nkb01UccrIiW9fPDUF0DkZD96ghF6hm4CRhBOu6DbOEnBV6eP
Fpws+HWIRNzOwdrDllYnRn0Quuo2ndp4WutdMaOJTVMmTxaMEsaPuJQSkJkwMvcFy+ZOopywWXMj
435Ex9JciYr6y9oao3+abR11advwXzl5CLjtFKsRi5wPkQVktDBebJdA37Furm2HlQkCE+vDBH3o
KGYH+wSxPq3yvmvq9LWXD6RKlBhFhm+NDv9WiUuGdoCJ+b9skMfAjI4ZI1FDYi30Maw0kiitDm2J
W1XimpX5E4qMjTIoSBks5junwLOvEwJ8RGH7K7dwEBRpambYFofURGVp1fjKDMJ6yl00OTeyBlZZ
gaoh0xBNovDU+dgR2yBGKjmrczb6bzjC2FibbrioT7jIQ/lsVCGSnhF3QZ5YTyJ3zM0U8TsKP0Pr
3MnsINQo14h/61M4D7dmCIJrEMpN6JBTlvcPQx+7z+Ni2SKuCwK/dxIahAACjOJoOfSpA1qlJxf2
Fn2fPVM8e39Ia40+J5aGmEGYjbAPbGiiNjnO4mtsZuUmGgP1R8FKNJop/557+M3k/9k0ntFXp8OG
yPf+5huue2yM4W7CZHdgN9fz2MRUGsQIb+ibWXGAf4BxLqhdzEzg4S5/Rou7ru0bL4g8g/vUZRHv
yP7iNaO7nse8AJngb/q+Co8MMoj29EX74i0h3Kx0tiERdRtPluiYyXpDTpiTceumDKCsejhYDi6P
wqFqrOdhU4yMwxl9WI9HsHpRIv4lJLng1awZnt6GsHtOGnzonZu968o274bkO2mpxT/ZJFBFU+iK
UFb3iJbbQt+lEpNbIeG8Si9EpDy9wVFFtVLZ+6boKSWLfW112NsoiRp5bDN9Fw7TBWrCi+7Dc37O
DCdhD8czXxFCRu91r9omRvISrvsE6ADzgw0K+/fSxsuaE09msLzIe8af5sC8Qf5YY/LY4AzahmbB
KpJprSIemRWLOV/8aHxEWBZYsc+41fvK7OmnCvpX1jpbjCZ/qkZjDKzI4iKb2wAfhcAOyX1eVGqj
p9o48zB9sTvP9r3LxMpsiIcJfEr9sfxOuqg557X88VX+Rddb7M20OClHYPaxL7xA/gQDsj5nCTAh
G+/RnkKGTsOxR9oQEF20Vh0AhYpopJAgzsBvxlWdthjnFXlsA8YkoLlX46UUfX2NiuStbT3/AUUi
VGiBgWYekcekdm0dQj2fcRIT5Gf4lL5DEhzAZuNqiwlw1pN9klGCapDbo32a5XyYqKD3c1tYp6To
LcpN5/+9t3zu98OAR2FXlgGAhRC7rCAErNbIgjgoil3lZOiycmVfKha8o9DTHosTKsvRUezGXRRP
gL/BM4/uG1xka1eMnnfucu2flZ/6Z9GU3iEr24PDIH5Ig1Oj8Ru3Nfo6EUlOMSsy03MQNemZkZG7
i8voJVBhdLaswkB723ZH0rO3xF6l5983TlRk/733+2EwW8+JQU8QV3WJBr1gBUsptaLJ4MNEc6T8
vttHAcqFHI+E6cIM9wy0tpWhdnrgYYTL426p5BhUd3ZzzpqLsIbz4MzOIRwCisGCJaebJpgOAOT2
2q0uyq8TvWoMcukSh0F2KE33FE50B3BoodTzpozZqGEPgO7rVkch/YIhPVgI3FkKJVtyQyOcH1rD
qy915J/KeGJYOBcbhX8R+7dOJw4R6A6WjAgOblDWnTm1ejJ4tk6X7a3CE8ehQ5FAdKKHyMQ5lKTr
cKygAybBEK9GG4XGBq2bcXaWR/P3cf19b4mnRdY0YJRbnqnfN3J0rnONvUIgJ2YRRIg91fA2jkyL
z8GlHn07PuB/Wo9DF56duP1UOXaIqTumJcBLYro0xcawaQ3DONbl3wAfBPZBSj5E9ky2U/NkYlM4
hTuY1UBYbOvBjhaGePcXRJbcMRX466L/3Qf1cLW1ZWF+MAFRzOND2DKQo2UAgzKSiVLOw70bLZjv
Ln0IlwzErlvsaKge8Ya566Ea1m5Z1Nus59JMmSGaUIf9gU3mUMs9jv5o3emyWHh5qEQ1NDnbOg0R
pT54knonVTMALRzcB/CABLTakbEdyUBk2ti0BwTmdRQlWCU7ZzeN0BQzrQ9mmQ0nu43djTcMPOVV
y1AmakwaiMU9EQxsvO2YliTvcBG0FnQJXn0/vuG3WwTc4D1oFCvLBgNbmdUxZlUj4i5k7VuT5hkx
7Q368fTfe8uHdnGTpjUfhYIc6yxviuWbG1sOa2ErOqgZypgq5/ZENSDN7IxkFpaRGa9gjuZb37Ky
LSahPlm7uKXXvdFthpm9/tRqxBVZFqKA8yweeiopO+E4983OetAtziivDe+qsHn2kUSc/VjQM4TU
PD2700BdoBu5zw2Ba4v60D/l/jWOujPZM+guW6tmzS1Aac0hRkWDcV4VpsETCSZ7Mp4ZBappx6R4
F3rgrrE5yVcFkJyiWR+MPnOefDC8JD7W36bLyFuhFOfYYwglO8+5EVAAG1O+zfE8XkNCIjb5mHW7
0MHIQQ3noz2EoLv2MyLasdOmGxQNXClO0BxSwzfep/D112AcuDWWRG8M9hAdIqYDVXpHGjz9+gdA
/P4wo65hBBaPO0aC6aHEMWIm5fCa5Za9gwNwx0R/3CDcrR9FNj+WEaDSqHCLp35Rn4OWgQNn2/HL
NM7vOrLGbUME6MlIW+bpDUNufvOSdVGEMERw8CujTO/biJBx6XD6u/6VRWyzL5b4UxO1FN5NMjWy
PsNVwOo9omHuSyTgs5Vyjop7kWnjA82w2EMXtXfZg2YecjSzPtiwwjsWsGrWKiVCjuMJ0SfTmWA0
7pdScvbBnAJv7x9hDHN9BScvJWpbq78WKcncopEamE3pnloC60qf1D+rqr6kLue9ZyX1Lhp7OJKx
YOQs0/joEID0IBrE1DG/wVpzzThhdJc43z4eNx70/AI5lRjZZKrWvAg3xgApG4YXQWJ+CiZCyFlS
wDKJU26VPUDUh5CftgiNu2iTcEmsQUsRw1al2bqo5XRwSmb3oUj9w2yOxoqAC8bcOAVRXe6iaiJN
x99gMp22tvfF3Mx+8G2nuEyx+VjNJGd6QZ+eBAjqaxDbO8/v//JTtzhHCajo7D9QbDe+pdTZp/bg
hS07hipXI8yqU8Ly9L839QT6TcnxJ8BxvsYrd3HYFG1qp5vI46Q4b1TFftiVO5xsqz4a7vLE6Xd9
Mbin/94EUpwSm8VlgsJ3R+TixG796KBFWsVDaVMEf4LnA+EKFIiFMLnjrkWgr0fgRT7o/MClfiot
7N6sIAyW3yjZNLZJCkwJuC6uiCtKbHlm5CnPbeD/5ebPVRIpk9Uf57ItuJ+icedmTTvgbu1e/Px3
77YlA1rVk8fXUDWcPdk459/33P//noyjB0n+6D4ssg8WhC65bA5uq+WNNv8YZNicGskcozInwho8
w2dJDEpUOpecVoTLGgRArvALCSiB69DRu8C/dwi5PTddN14cS06X3/fGFkxbwtW4Ngc2+ajX2Lta
VNXFREzeNJnIubFYMz0vrGhbWLBiW3tBD8Xjn2qmIFMyw7qgPO+/N7092kcjtw5JOQlUIGCTXHiM
l74fgo0lF5HACPdEW+01XaIREXGWOz0N//vt7vKDir6OufPn14qe5ywQA0TMZOhc6uDADpadmQwu
//emifqK3NRjOZXyqpE7JYWf7iOne9Bwq3cK3PuiIIsu//dG5yK6uCNQGIt9pWe/T6Y+pwlZ66NH
95mL6StUM3rYEm5JF86cuRpNdRaWHeFrOYyMGVXWPP3FX0R8XWvwiNpXxpzRIR+j4CKXHxVj1a3J
Bj31fb+QrWMa8SSDIPaoojm+ZhyPqPfkUY5svILlL2Rzmlx/P4wOUMfDvZTju5cT24MbtNonDOeR
8bDgI1BzCxAaYJQDcxdqgnylr1Mb0gOtGyZWkg+JaF1QJt0phPN+ABfo3FmFrrZ9lntPUVEt2Zvt
xvAB7M56fg1dYtyYVZ8JygQZjOEMu6p7rIjf+2JaORIFaicv5gjjo24MZ+vVwPxsspb3WZRYZ5cx
5hD1El5KFO7TglJDuq4NNL5pLgoZGWHPrIkWGSAy9D8kZCE5DdcViM7vtNZb5JH+39LgJV0byrwf
6/Y9bCx0XHWSPlgtY2eu/ZcEyDf38mKbzhNP6cA9TSxys164h8Yes/tAB4zMhDqguCrOTkDMmP+Z
dDZhRnDSWuMD7PpdbRjiZ1YcIWlv/jWWw7oV4/RcjOiR4xHm4Bzy1AAzZZaYmcesjZF1Nu20QRoA
y4H68Nmo82aFLKr7dqhU9bRYH2TVXkmz/QTU4rNxUWhJTFrytgqKe2V1qDrxafSiQAY8O/7at5Eu
G6HzWqFKeuW/y7hJ0Vn5ie++Zg6T+57HceuTB/5KCmDH1r4MDr//ihyDkXYk4uvv95oRFM+pko/Z
pK2XIr39fhGQleTmOPMzoHbxakU5fiGTlJPfH2gtXFPbc/T2v6817HkjGt88/P5Aj2wKoiks5/L7
vbNrnysUCA9JyoVmj/vfz04s5MHZz4+/P8EDTYGjKYXMt/z+fu27+woO3n+/P1Bkl8OApfPvvyKE
ZYbDdPzy+9/5s7q6Q9RgD270Kxup3y9KB9e5icC6/e/vQCtMceP/949xL+NDowmU+u9roSwBWsUR
/PvXzUROY0SKmWEtv8zgy3svrCQGVh6J30/5YZ08QM6++/2o0nNxQRZPC7d8BVD64pAOFqvc5dsF
FPRt/T+cnVeS3NiWZafyLL8bzyDuxQXa+tVHuNYemowfWJCMhNYag+hJ9cRqwVlVyWSl6G4zWhg9
3MMFHLjinL3X7kdtc7vJOkSBuXadw+21pJLXUpnm94MOmiNx+volcPzmXkUpmi6eAdRBdxw7dDq3
mySi0KCcD8ntJs3xfOVOtfh+XE1BMz50oNV+v7eiW1bk9ffn1zLcOqX/UqSRdW/wvdweYxK3cBwt
zMC395+mEWhTSJ3LNm8RQKjaOhpmIpcFghs2afG3sEKkSD+6fCB+MD1OQ/tyu0VWG1x4jV240/KA
oLvIelDrvKEM4ySZ+WyX/jW0pHvRXd96hvCy84NvcROqy+1uyw7u06oS32/Zvn4fUvUkH1E3n+lE
P1jJNH6/r+Zjkbjcfr+luvoRKkv9/ZHppB5N5pzv95X98IRRAr7i/AaiMXk2CC38/gY0EFRSH/zv
99lF/RL2o3u2U3RRqZUX68APNmTKDhfMCP6y9IoSAyc3BdV4EC/NRs+HDy1u6msUu/do8feJVaA1
mdzt1Jja2dBCuvRBp28r6TcXuq4N+47ZWqZDW2fhKFeDX5WXFsf/wfa1nS5mjgrD0KIiePZCNrID
B0bbmcYLpQDjEnozdnteeNkzuyOyzyqjU97YXrgNSkzRoNKOeeo+az5teYKSXGSgJZLxQkbF3nOn
B5F3+cphc8ww7ewwGw0X+vFiZ5HhJcdWnKEPy+2URl9ut24/ot6O1rJELZzo1nAQOaEgqcteSdCq
94tc32u+3OO60M9+rfSzFXXhKc0uaY/Iw8LkytZ35QK1YkPg4tzp+fChiQylKBRVTFvOTZrQWRg3
q30oxdlA/tkbo3l08wSPum9nm47m64SDl1YEs27gNpQCKeDcVa0IN34Ui/MUjPbGwhdKxi83q0la
Z+Fc6Br1pyAGPBTnPpHOGJRY4GCnAMBmn81Y2OcqNjYu2sxD75XuFq7xmzW/FTts5fn2v9sPySFK
qYbuGlax1M9ySEwdDi7A8cvbcarsztsHLBz1+TPcfuU39HxrvWrWinDyTVwhx6pTmoTJMPmIu0Oy
7BxSSTSBhf0uF5gK8hFHi2vawTocwSZ1bdhgWNb7RVfV/SVWqbeu9Qgdu/9QU+05OfO7vJ0Lt//F
DqU1SVF+ebtp+v1X+lbmdjBCdaYffsx7vd1OLGpd4SPTxWR+MT0dX2s77SMZA+JvcvqgEa40F/KH
KzCzI8Jl4WZ652EIyB5U06ZJSLEnAE+ymgFwMBSVcxxZ6Rv3Wpw3QE7VZ62DSBxM6KoCwrsu33/M
5gsWFoCo8U2xmmk39F8hoXVFiiTV+bBdSBRty2Y3IsCMoCb03n0VHNMmNpZhoG2J2H0YGy1YmUau
Ie4d5Im9LVvpY8YKdtO4aD+UDnuGVR/7GceFBJdAKoJj41fAafEZJ0353qXiHIxRsnbTF+gTd2lr
Q3tp3Y3n6/so9fdURQiCycuDmu6xbIR0lsXZp95CR244TynNFCRPDoOwl+51I8320G1HppD/ug2z
K9v/dtMX5DTRac5cQvyiYfjxoeb8999/eXuqGtYgesj5qdCGYYDrGhMJ8PdH/PS8tz+4PQFzLsuq
n+7+8WW//19kCc/128N+fAWTM6Q6/Phqvz397X8G8pzq8OOnuL307b7bj+/v8ef38+Mr67fj9Ntf
3D7m95e8/fKHD//9df7bcfj+bD8/+Psz6uBExs5ADKSBvIICsQNf5m+gMNy3VLMPP/wY3Guo53Ob
+qOvwtNQ6hj0p/Qbpeh2XxltjLUKs1tRGgdWQx6bV+cFOqLaj+bFtlVxKMRYHNpiw74Gs1KKyErl
hC1OfnHo5h/5YOWHtPB/pbTZre1i3mIm2q/hvBEjQkOttcx89VQqDiruxcHFFmh0c/7eaCV7BFf0
Gt76gFmiIHcWNoZ5ZF/rLuoSW2Tvt3gS5577DO6GWoQINXGPTqLI147j4OAWBd0HN0IEqxvRKndJ
1nKkkRxvPzLLKzE1lCBbUUEcot6i1cMaaGnP2009C7CzZLhCCid8iYca4gRK/JNeIR1Bc7I26wqI
Xi2SVQQS1oFEPI5thA2Qd00hYF8WtIqzsUKnSNQVxsSDp4pXXMbIi4d42GmORrHH+EIwvNr3jOuX
KRq2+GvrdSzj9STmtHsmqTDqkMlbzVMdRjtzyNFnpSNW5BCtYtJ8qoWl78aCkK3c2mJgXMVN+YjF
Mka4eJCoQKEaZ8lLEF8qSqULMTlfnSmkRlnpINzJZd0GbOZOboh6KprfrTPG2iowxUsm0Spkrb4x
TfNBKCebK3DPJQEsG6nR9NXccqFqp1jFuoarHbKt44MU9Fh3DDIgAtcXx9a0XzCP1Xuzdb+B34Vu
VMw9HeLcxjJaFhXEBKFZziK3TiDfK+kQsp6X3ZFevBNRJelJ653ZY99kGEKVN1s4XrDTMIgklwjA
1Gqco3+pguFno6tBx69dICZAn9+1T2KCle1SKJ+JIqeqRXPmyq963/VrhbMU3rS3b5jAy3meTEhW
s4aiOR2iwAqudYeUQhmElYTIX/rSve9tI36sFfLuHvuMx85o2SHKwdVnkfye7Dy3Xum+1Ld1DQ+7
rnuyG5OPsRI1wTfUiK1u2rEqta7+pCgvT5TVPG0DavLR9zO1iOG2PePixsiqLUDvGAd0ORSw/eaz
mH/VExOGpfwsiIFCpBZO3QtATRdtLDmAOvVRq4e6g5WjOxlef8iSyr+a2CWJA2w3Jisnx4mvCGyG
TZbzF0JjI1cNHNxAPiQzeAgH6ltWEUrrIrffzsnrv13hXmpTH50iKsHRsNcw4vriQi27fVI5G2t6
Sli96PtYxUxijOVOZFA2kxZ9+o3lX1C29eyWodlMI0K5QoepXSMhJUUgmpC1OUHMAZmu4TMfuPLj
2gWKjGVrQcfAitKcK80ZCC9wt7FPW0QbR3PjDOFHmmHB8bxpru7j3xvj3F3GRnjQbHG0A2MV1nij
I9cP93VSPxYtThebI4aoXkeFCapglnwvcN4vlNbS+aniT1lVYC5w6W07TYsNH2BqI8RDaDtgue34
GpRK3tWNX4Nvo6KIzlCOsbmx22XXUsmLvGaXiSFZO6jVe1XZWIElenrR7IxAhhfyEimNpAvPsZ/1
kpVwgymcAp19pB+EG7DBUd5XI5kSeXbCD4+OMzGeqiqfDlnRYgjTgbERr7G2uoQTM9c/uip6ixrj
FfRWkuTOIoIZsjCg0ek47zeNdu/17rWq0fLOXrgOo/odC44vTcYrVSCHdj0sD2euHUgO1mSMyPYN
Nopg/50iPsYBeaKDnj8hHkQGbPpfXN9jkWaPX8tQQCUrjQdQAeVxqMUp9AuOqR1hq8MZtkns/Fcs
ONWZgI7qnKk63hB4zlDamAJFMa/UUB/n9J7FZZENKsY+UCGXIJp6CAyGdwmi8lNsoZNX0mZQKapt
kwqwh0qCK6GcuOoc+8Wtw8fYxkwvTJPKoSseMhU0cK5MqpADYsSoxryBUHJMQZP4mSuPgMzMFgc/
w4q1cILKwNpX3jV1Zt1VAty6X0xfzOLbRGAVheetHPNmkcXDuqtx3mHKVgTZUlgrx0Yt6rDb6xgK
VhEXA7IzjCOD0vr10Npi7rcfY4CS6BMUhELDbFaE+F0r6g1b2gJk0pF4PCVq4zaDebAkfaJ+fMuc
ZGsSWokqSpmHmtOayrIfUNHVlr70nt0EjMrYTscgcNdZUmiHBjQuQHONrXASNptQEkIkrp09xyYw
vQ5wkR0LgQKt4W4IypOzoz6dPUw28Sdd0K0c8o821K3o/omJvpNEP+GZu4GAX9wkvcvmffimtyiF
XU9pHLfXdqqqZeiHLNNDStPKTJplFzEKIg/s76uoXmgurMIp0i8AfjdmkHZXWAspWoQpIErK3cWV
P+4mm1mnssjhIEAkQg2y7WxW416FOEODAM2X2j/CUO/JggCL4HjKJv7YOqkOh33c1y0qKP0I1DXa
2gxzojTMbT9RpFU5SKa82iZ+fvWHotilsr1AZqGrr+vL3raDle15n+yqHcBS6u9u3KMdGQjezcHP
xUFdbwtHP0JcWeU+qo96EISJB+wSRUGdbVA1AzJOEzf9gmgxX4RZZC1aIkbalvmrrbkHOZwfs6sJ
a3p64QOR6k9OPOQbp7OeBuLucT/KZakACRdlkq6j+i1r+vxAlT9gKdAsgjKqfvUViy1L13fpgGJR
h2pPoJUqriPbvZ2c6ppOu0GjVLMSpKIpUrXCic9cupxYcAKyjyaYaZ9iGKgSDW+tUsi2SqqwkWgi
Fm/Kh4maA7EbWjTaCV9A1hb2Kgr1nRlD1NBj4wXLwhuIPH+TENA9tv2+srxoo7K8Ajje4tVK0FFW
mk2Qov2Mwjs5+BPVc38KqkXltlzsLSWxxrTROMuUWOTpHlXMbBOZMNFH2AejmARmvylBnbDPAT8E
91TIZRMFIbGyzSmyZn2sVoo7MIx7SwGx8rUpXOnyhNvVG0ZtpfrMxdUNgtzy7bnX5z+gD/2k65l/
33T5u55jj4it5xKTAEVVDaIVQh/ypf1FGyIYFHOgY9nP+fN2XmwKOh0DEL6noo2eG3rMC5nMkaEK
Nyfm2UdD1qQOmOB6Upn0q5QjUHZJtk7mVUckV1oGAK7Ai7uJWbHE4YRSY4wWOQhmwn9NquMdZtEo
txRRjN27T1rceoDUh4vaTVcWjkEZhRtvLO7DEuaHEiVh11Z2GLMBqS+1wLqjwz9QMuxSqOiTNm0b
UTAIpt/GatS2c37aBIkBzKbjg+zGAxPFEb3BdEu5jwqXV6xEq7d7u/CLDTyYe1pm9t00JZ+nec1r
Wy9oiB4mc0Am3inIsRUjROPaZzuu3zplkLcxc+BtuoIj5oEJXvjjcGzGYVyFhvOkE2a/8bSORImp
3mHbN7YSWxEMdxYSWB8/3JwcVM2ozvFotY9d6BDdweoX7+rnGg66AZ3VHDvcDz0Gz3wWW45ubKyL
qk6O8smRJdZEOzaJS9LKJfWGzG/7zSBybSkomIcJUW2hFmeo4pDxzkJV0WEU0hrt2exdBO+oSnrq
+F7PGC5rE8BemC5cUWhr0Hpn00+/et2Ejs52npIy+9ZM5DzPuiUlA432NTNCmAarvKGvG6cm4SU9
zlpUXcveaIk/dVAJU64598WA/Be2MHE6zm7odW3Jpd7UTBc0Pk2LFjoMtgFP1sppq/igj+RN6MMl
rwvahMm8JtDCrSzlniDDx3kPvdajvlwS+sICqoSRbUqDFXaRL7LsggJsxjATGA5+9BgglRlFj08S
3BLrnyleaSlJ6boFJXL0uFZgWJZLTUevA36Yzq5Rz73BbPbVjRtUA+mqGDxSQjKqehlgdtPQkVp9
ImpMrQIywQ2XporOouiYm/nCAnw6BEwgClPFgmTr/mSJ7lrOkv6gwusrWrFri2lrgBRZBUbgHHq7
fxzgUt1Rb7QPhU4nGvzlI+HsSLxRVetO96Cl/rpMEm+FInuYUflQAe10z7r91DUtatmgxbvWlfXC
ln5OOxMXVuuuzCwrnxmVAbkCNxECXYduT1cvq07wRK0lQqaTG7EAqIrZTy8wAIcVAnKVfS0bikgY
8PF79uWFqaiurHfbj0hlb0bJ7g7TTaOmNYqyz02szw6CDw+55LbwfcDfETGQBtwPq2cKbFtx9Prg
tYuldiIugq5i6hKxVowVvKmXKTMZ2TrCR4lXV+dcqLdijELiQuGf09qb6UqTeVIe0I/uuZxTgoCE
davW7ndM2B9DyVZj9DISuFqodvZMe3PjtNiVsUEE2ZCSZ4M2XE7mrpiYv+15p1RiMKhq30M52+sL
XcdYPNnWl95QyZ07eQA9zGbNFdzchaLhDG3QnqmOZmRhvGNCdQGOuWima/fQNzhnoFAnDxngD/Ji
o30YR8RxFU533yBXqj2vf0SowjnIzMMm0XtoiEfriZbGBEr0Dp+cUoMO48hcU8IicHX+Ve63VwR2
WMuqx04N+Y6upb3CAmS92cwXderIK2XtB8dr07OovUuJA9PXxvApQyZwJ1Tg7TxgcqiMTcia2BSc
F+pd+qqzqYugs5iOrJReI73SN6E1PMd1Zq8Fjj0rcrKdjRjiUMTr1FEj1Q4TAS7hzxszSy8o+pp9
MKT3XUVNw1Bdsc8sOJ7SeTC7Dq6JF7fHnnrKXagsawVxS+2xuKRbupFbzRMdUIqMzX2m+uOyhPZ4
sNCmSfBHPqad3MOs5Vvauam0BHdwu+qIhdmak7NujGFrqaHc9RZsH1BskjiF6NPgDQPbl46uh2jY
Hpt7I7LgHrAiC8J9HHqUIEIi25VDAi5L3pqVftAhrejmMN0oRAccsfkdYgSDpuchPGIxWNK7VdWa
1v1cyR+Qc6oM+7CC1sPzTSx8uN4A9kWgBFjoZBpb9Z4B0TSCrW48izTy1gPwu7v6oDnTm6YbBTkA
6jnu8i/DrDSrPKSZDjzKHkzbwnaah1xNr6TqbCLJG8VNdM5T/SOGFKdBYltqoY9hfAT9pE/lhUIm
/q7eekLnBEJtrihOCcHLWgivmJL5kpA9LG697q1gJQLhgdvKpk6cuDjcZT4KsA+gFrwoXhaGBV4T
7a7LiH+HYA8oVYbroiyZC5tlBkpmHcdFv/DMutmVI/JpVFZUPGoT9Qeqt4MZTGsuieZkwFZemDFF
oyxjjTJBDDQnyL907MlkK1dh1Zw0sPRLTYYfZRMXK9BXOUYPDDBZYcJX8qFTw7db55p8T51ym0uC
3yKzEhRfOneTeig9jQF2c+3Zn6KUNSN6nOU42RFOh8giRB1RA/XSlV4y4qrmM+7gK+kZzVNTzlgV
6UWsfEKmlN54yJxsM8bpOc2c+ogNfiJI0YIe69iXifBTSs8kHNUdvhy0sbH/NkigzEhTMwxsS9Qe
xh2rxXOjY51P8rlnnpJ3YXQaPcwea1rfY22pB+qQifeBNiPfclHcp6H3DHHXWnnT9ETuWoeIEaa6
ZSEc1GdVvSJlOM1zC7X8nO3dJge05/XC14z3yqx200QQN4mJFd8H+IMm9g/M6AI0FqFJ7Pqh/nAJ
9ka6AXcYVtE9lpJwvUBkNC6dtvbuEapzZbZk0U9pucw6LC9egL4kiNM9tDn9wCS8DT3fW6kp30Wt
nS7HyrvXLOu9bAEcTAi98SHACQ0+2Lp4Bx2K0iLax9FkIEBud23VaqTAktWnyW4N+LRGKj9d+sFD
M19VM09Bs5aNUtBka/3NR7e9nqL6s5sfKx+5UTZZE1L9PtkhxTaWLGEBHiCg2HR+/swKCDX+WL8x
ARbXxuSqh9RxkuTWrGtaWFvNh09uSaqMFXOqYOK91oh27yo4isu6ifJFYx9dCNCrtiORIBQ5i3pl
vyRxcbIiOzoXfOu6PRiEcXfMdrLZQI2w6cz0dAQgLzYAUBeBDdytUhgfM3o7S9WKfTOBv1JEoyEL
npEXnrkObJQDXaAljNbWFbe1tg6GKUeXeEdIgVh7MyRLmBD56pGdxkiU+J07hOYVkwktUTRCYsaJ
bes5c8Q2IwRLnvCWnaToEpuC5FFkQHDKUL93JP4ulKMA1VcXT7D3yVsfMl4KCUdAtOoVtrK8KJ/j
kDaTIYtxn+o4HdAFr9yItXY6gmSLOhNdhUIXTuEUSfuLz4rxhTXWtnOGL0BYWBLbhDV3cz+3LZ0D
vanpVaWkDsRp/4Q6Wl4rC+Kk002vNKtImklQVNweVRRpsDS9ItyTCDO+6gZyU6iYD4WhJY+JoW9v
fzSYyN1cWtqL26Pq1ykhC6Qv7ZL5d+pfcoUT3WWs25vzzQ6B0V0L1PA0af7wYmny2AirOaa05lml
Ri8DDWnXj1/9ydHOpq5/0ynjvRYKvU+QMI7c7qT1GK0az4q3t3vtFD1fXTbtiXT27NkiOrx1md96
jVJh27nPXtjT+nS0R7As7jOTeeLrO/g2+cPo2z0tMk7tiUyo2J6e06Zzdh5eTDaopOP42C1XVQ1P
FhcGaB8oXsB+cUMIRJJIEPQvbq8YVKII2lijLmE8PY9eZb5EBqLJOiozil+sM1g8xQvHj+FtJcxb
Vse4FOod8UFp0axrCcTcyVoeUnDpEYibIbaNi6/Cw6jPDPZGuc8AX9rvNTokL7qOLUAjhq7O38ME
8aZse2DylLKjILAeUl17Z4YnJq8Et6S19rm2JWMD1V4WS6W5KZi/1lId267Wl5QrD75dVqshF/qr
5bLlyTPFkFABh7ytgbqYtQd4drJa4m7tNHXxCJV5T+SVvrNTbKjW6AbbzAFdRi6s9jpE59xoX9Bg
atcaruHDVDOfe+6HzvqSPjMrQk6LEjc3Jl7JnuN1lG8sy3KSK3u19Z04WXdh7m4oRKI3q5H9tuw+
p4GtFYvvkHlKDkj5VNFt/JBOemYFO0QH6JXmMnChMTA27tmdnau2d9Xdkr5D6NE6gEkYlIB2u4Dy
rNl7lwzT0ifLC2BRuBQabQvaVNOY+BtbxcIFHGpVAwHLiz64qyJz2Ff2jP41Yqi2OXa0IRw3XR8g
x+06dy1YC7x6WbsxzN7fihHuVtDHODT0aFhpiDhea8f4FFJnj3C6bPtR2E81Grx1BfJtFWsElONj
QwwmUca6WXpnIu3fYHsan1oJW9yzJ4fclwBjcaZCwrsGd8dlWixgcdBfb49laKP3XiKefk9E513g
3dJqYGDckWD0Ar+BqA/28zCt7Om+dbr3QtGdycrqgOBTP6J80imRsUusuklsUoCQOBeQXCHx7LYl
9oNI+Omp5nrmFIaHZHRbK5QryWT+dYoNeZd1KNKshGqnNiB60rWxX9sURZ7DJv3VLgz1rahYIrqZ
+2Y6kN2Vw5Wf2XBp4gLASh84oHy66XOPWkxLNOMLkoW1UzHbNv2sOAqE82SGlzG0lj0+z5daaM01
0gWDbwOjl2wvoABpeMnK6Nkn0e25mobmUqE+GeT4wQLEP5FI1TyR9Du1By3TytPoNpQsrOIg08E4
wtMos8K4uFDcMIqV19uPLib1AoMsUetp/mqnOpHOJtWcvsCCFJk5MT2zfwlS8XIQljhhwofW1XjZ
WtiKkLs4dSCDu7ClbB1q9HA1LZbUhtOxJAu9U940XzK4yUPxCTPPG5IimPcyyXZDvTeArC9qpvul
n8CXDHK1k+FmbKnVBXNZevCsayVb2nyRfO18SqlDZV30qmUr1PTtukU11Lc00mXNNiimwsBaNrzS
E0yIiRNPXZDMF7zT7ztX4BMuVr6sHTi1q4IFzSIr8l059CcqoSiERoKcRqQUJkNxh9WBNRflkIJi
VsMYMYiRyOiAHWDJWblF0M5n7SYHyD+UN2/qJdUaEFmua34jBpW35EBXiT3zgumnBU3VA2DsW30/
LzyNwJXUXrKBsNWOcL78vgOCTgyFHHaWsa63OlKOjd0D3S1S9hIupUkSs6yVQM5t98991yebBBwC
BXKEJ05yLzKb5RyLE+k2XFTUZ1IXQVI652HG6ldJl+EkDI6oEqg/sHQx3E8Ii2h7spFHD+woHdl3
JU8mXeoFTlwk5mW16NgmNikLGl2Pv/ilv82rqb6W+AUDjwlwiPAhRyDjyA6unfvcyetvyiFuBAqO
t3TrMduRoHvHhOLR303nZg+WYA/RzMod3S9h1dGy1pnUtLQTZ2RTL31EJ+4M0sx5pnttTflnDIHW
/VTI94HKuzNmBTSghtYB8pi1ZTfsbyawum6xYB4KT6rtzJPd7YMCC0gXKh9p5AflCljUBULjPpc7
ZBMLIXtOivxRL22IrBINHe2l5GoM7UqrIUFDw/KJmcrZj9vuZgoJMvBgn+77pEh31I6zYzqkxiaW
XXqWHpd4MqZcT8pf03FkmWbz3QgS361W6xZVyg5Jdwv2RDW5CrZSB1tMWHQaNCleJqozGlYk5KoE
x4PUXSGbuUsbrzmJWNulsekvFLW+Ozdti9XQjd8o0UOl7kjCQrn+6zTnNcGu81ZlNivKI/yM0FTX
NulSdyWiPXZ/0SvrePjLODPv0hgSDJtcJqqYbn4xLiuDijB7hxMXurnRPPAPtVlv3TnCpARrOkfD
rCMHTJM7mSC3mXQm2a3o3r0YuZsCbqDQFRWSzGWSHrchK510SkAr59o36LFFgaGx1mmhIry9lI2R
s/YYWoqYPQG0YG0okpX5pRKzIhuJNnAEqDQOIQ7k1LrOKiBWOKcuvk+pcSec4mzDOmA5tW5eBPVM
WtsSHVRNOB5wpLghIX4ETg3Q+oINjk4SswfQ7xWRIg2NkBamiCp+ZcuMj1amuAB1Ng1ohq5NWu3i
bLJR1BB4ZEELIdMnhEq7gpuyqpr4wXGLnoyCtaWDUIyhz9F3IFqpTAElWjGklXi4BHPfAre5ucVS
8hlcacd3DoRZpNg70M5rmx9SUv8gdtSwfvl96KijXMswDASkhtSFYZnc//X9Icx8QkqN/1EH80Hz
Mnb7Jclbg6J02ogjzJZkycbKWcNrGRdt52xFj7eXPfaacXQuzeH5r5zu+DdvR8whpz+GoPJ+EO0J
0zClkIZpO79/P4Vtxm5qZEwooEmBlMxfMBruJfQPose7B8815bXQ45hp50JDkW1pVDAizHDkFsa9
3WovYPKjvTdoL3q4F2XONJEZlwY27x3aMQocmtx61fAl8agR0ENb1lF9r7zoBNUyYZjE9Np5RLi5
Wv1WUQYum185Od6bHMprItNn1faXdGB3YbTZJXO44tMITpynP3hVP6wjjbxUr/2MmL8FGadl+0wX
T4nM9EPiV69WY42gNuuDsKggG+WFknbJ2ULhWUE5WMjUB+CKsPcUy0fNYE8aUnlbVr78rKcvnV8b
WB9YdVnZeHWziNJiJa2VYVIRMgvxYNOv6xPUBW6fQn5Ls0+l1u4RuhGwgKtjhU3lYcyzlWK1U0aj
zuqFokWSXNNpEpj2JsoQMzG9BraiCMEBSiPPcZZR8h1gCMZYRmnP6Ftgr4u8D18sb8pXIe43FCe5
zfqrXjlRy6VZsIqRdrqVs5vD14I3DwkhGY/1V4hYl0SpAb5Qpa87q195MoE8UzK92qN1j6Z+J/ya
TUiKiqeQ7tJK3as52q8dAsx1Yvm7wIolbRwjXrOneMxisRN6AyrYi98UzSO4qrDrZrMuZhwKaBKi
tm2Xv1JR6nDsZMsmk2eZD7SERH+shoRAWPIp4lTGu2GeGSHK39HW8Rd/fXoL/eez20HKaQjblYZu
6uytfn92o1H0jMwJGHsdbJ+0/3gX1fgADmwzeHWxa2OpdiWDcIL5cFORugn0pV1XKlgUafUZ/+5D
p7sHTcNtrRfdWen+sUUZRU/RaBaq9+bM9xZ2Oe1ZQU93YVBxxQkJIVD4iLJpTmPPo6Q2Tkl4jp8G
3zCWRSftZTs7v21NYDx1FKsGSKksychB17wvJYaZ9e1I/D+FVD/lKf/+1+/Cpm8Jyl9zSuahHzT/
9qcJ1V+H//nbozYf+fk9/ah/fqrfPXP9b7e7SWNevjfvv7uxyqhfj/ftB4f6o8Ze/J85zvMj/2/v
/MfH7VmexuLjX798BW/YzM/mh3lGAPXtrt23f/1iGbCTfjhp5lf4j7vnj/CvX/7P/04+6n88FtV7
k4x/8Jffs6wNw/6nUJYD7Uu6hqI/98s/+o+6Ycg2jH+6QAlI13SFQ/GEAZ32bRPMd/1TwBvkj3TD
sYC4MfbWeTvfZf/TMpXN81hCd4VpOdYv/3kM/mMS4fBxzP84y3r+RD8M4hrhIwolmbJ4Vz9OJrAp
IseicLdz2VDm1hMDOehxd1kIdwmEdomBhNFoTV37mVjq5Q/H6Q+msvnJf5s5fnvRn64popqaGq8L
cl/b2QQWQVZGc21H47nkVY1JkD0Rf6GMf/3rlzN+fy3/9noEjP/4IdlwJkkVC23n2+OhpzmbE9A1
TNYm4DZs1DtPIHaojaWU3t/M1n/2Ee3fv2QatHJAqMd6buzoyEtUjmLT2nKJZGrjZOqgu/3GSJy/
ebk//R5/SiKvpe9LzancnQRbhet3aUrieftP3kw0NkE/4Glzik+l2qAZfPn/PK6EsP94XEsr1aq8
K6BWmGRXxPYytQkn6O8yPjM0qpUJ8CnPX0P0yn/9in92VOel0Q9Ln6S0EJy3LaWCxHz3Oh9AhjyE
IPFjj9yhVD9U2ngwPPl3R3U+If/oRP1pqeWGhhCS6283tEDSKM/Aw3NGl5hv3aSzoUgo2TIPdlwZ
UUsekCPuB/9T7zVQlqKrzxbeqsSSQJq/uXD+9GueL+MfD0DSGVUvRmdXuyBX1CensPGGvNSmWgfZ
dDCwKtp0hIYivrKK+rvDMH+ff3QY5uvqh1c1O1p5U8PJVY4Xo5/Jo+mzHtBFStgstIS+/Xpj9xpR
xFVkLTOuLnRpsBGtv/ne/+xzmz8NUxlDN2q9ydnFkUExh9rjaC2MuFnbGi5SqZZNA8szcRY9hYqY
t/XX55sxX65/8MnNn0aqHMoVq/Eo2IelvXRcOotFPVebEEN1h7G5DBq/5iompG5Z1u5z6sHixUCf
MKCVIzZIqtl//Vb+5FQ01e+/g64kWsRKTLmz+Y7nMWxqzyPjSdR7y5pr3iz/9uv+k+HS/GnsSjID
XEblqx0JEoiXvYNVMm618RWKxDXPg9U8hnW9vE559HdDye83N/81RJs/jV/xVBqQvTq1s3q1GQ38
0plzyAv3Hc3hAfX5bUyxRnZ1HFk3Sg4VR1rDjv7XR/enzdVvr//TUKaHeuPYOnihyC6f7V6QCZys
C/nN5DSXzlMaFsuc04xm2lWT40EF00Fy6v31q//JsGb+NKxVsQb/b4BcyfZ6menW0nGu87WlIOEm
fL/gHO4Sef7rF/t35s4ky20kW9NbeafmyELfDN6ETjpJeN/IJfkEJ6SQ0DeGHlhSbaM2Vh+UUfko
hIOo5KDOG2WKChkAa65ds/s3i586C2pWoRsWIrnmEbnvG28Ivmj+foojNT4p+raNzJus9t9UREHz
/sbUpO1Yw8VbefhCvqHOApiJTVMwKl191BNl38qP6LHsjZKrCjhjKHaxvB7zQL8RNmLbq2tnqX9n
8ct2eimnhlMjJSBvCpSRAfnspVbfO6TReo/q4ahS015dQAuTWZlFK9lXugDr9+EYN1AF9S1WUNuO
RwFQ2bX9t0k6vw3VGzwhoGOWKHyiAIYAz/kuXghZyixkcbfUJioiHseRiSQoXYO2Bbw5hm/hUHw7
/4ylOaTMolE4cKstur7/lcFhGjvRPvGvABHmcyFraMTHcQ8d/qbJXg2t2qIGujv/6IU4+CtSn+xF
A+KRMfpn4Nhs5wZPtK0ctjcVujdTLlfw54Y1dP5Ri185C0q6hjKhZpSRmx0Lx3HB8X1CJ/nQU6OI
cuRspbu2TB4NhTlr4q7ju85x5ckLIViZhaMR++209yVqr3r+iHQ4IAUbAy9QooW9hZd2owMmNp6y
/HnlgUtTdhaC9NLuQ1NOPYR89kQdg8vMwiB9YUjxuHsOWryMwudADCjY+QcuLy/t41k0inTNSXRR
gBgKsfn94jj+N1uSt1MfT+EvGCFpFs8D8m8w5yEO4Ichrzx7ISz8SjZOplIT+HJrxJl3VDzxbTqG
ZDa4RYwxO8+idoQ1Blke8gMradTSzJ1FIUkJ1Loac4BfLUo200mHIwBANB9YxTRpA0qqK6O5MH3k
WQBCllRrBx0XK610KyP77qnk5qr3KVNQBy9zsGS563QPzeqJTpmG64NESZ5FncTEzyyc7q8BSO5z
DEKS6bapHAFapOxjj7KeQNUC1YBOjQQwLksPK9+6sKPIs1DUGvJgixo+d/GleAl/SGAAJ0vKDdbz
SKsxXTcXPmiWFuEvCT1HSBUEMn1v5/u6DLEfpAjjD1Q1mDXCurE4BIGJxftg7bGqvdS18yhUDaaW
hMTavr2JO+fgJcW1jaNExC3rRukdD/ym/KYjRIGzR32bBfFNmjgPKQBxUd5n1Jq5nD8mwvtaaPmt
pqJ8Gu81DjECrVypPqgmlIDrWHOBAOdA4MeDT6mjvCa9CRRAux6KjC3OoIeB/UqNUQKGrt9j3xlU
B4RtGsR2Bdf7GZK9DtX+AE3i7hnhoq74piePBft7sG8R+XGOqED48qFHnKc8WP21jKkoiqNAx/Ym
e7GEMLl3M8RfNPW+S288/YuhPzfqq9N/LvSftf6WZi8KZtI4f1k/WwQZKuT2jjIsYI4EACgm3NH0
0lVwXf6q50rtIfCPvoEiywG8baSmuCFsMM5GrhCBu9YeGMc2AsKXSQfAqA9x2bwC+ULmHlCXN94r
fgyVURwbRzuYg9iR2V9pGOTEnEBbfxu04r4f4uMYaS8TI78ZjrgCwPv+rJmf2jzbh8MABwJYDkG7
LnTsHYzrwIFNafd/Kn60sezhxcFaaVNp9k8pU57hWn3S63vg20ctMV8dDSKSln6vnQC5hP5ZAVMs
V8FxqEwQwDAcUn0TBPGV4khYvVbfO8m+dgpMN3AfKaLsj1FGLMAOA7QMhj1a4ewc+qc0QaAXMEeI
aTIVKpQwI7gWchC/Yml0RE/cSH4EnNh1CFCVeK+8nyGCFQ0yq9ukxYf7F6W9sXeRUaJBYGCQmXWb
vDMPAv2ZuofzPAJqiG2309Sjj8tcqo6PA4wtGyJUWyC4DbzZMF0RJijU2ZN0BiIvPW7g2hZti12B
kJVPmA/UQ1vlL3DU8AXCJpVypqXIkP1yrt33IH6nrnlgSb7WWH3FSEOOCjmW1djbtI2eQQV9LzDi
8jP52hmLo6U3x6So7sxE3sG+D4Gp9vewxn8g3fXSFHjydFe5zKLJEfDFDsa8a8F+Uo7ofP057vW7
ZjBfMJH5ZgOERMF2G8vqAe+q68EA+QOrf3gU8DcjYTy1cnc7UaYpLR0hvO8Noq6WKiBQkQXEbQ/B
roMZPKaDjN6XcWPXuEk1MdTPr9gFs35xxgSaRiVq40UQwYFU/aE71WSAshkrDFHlL+Q7nP4tLOge
FTNc2Z8WY/gs6ejBtmQahhtHSkU3Eur9XkcFbNimQbxDnu8mJCH3BuvBI/5BcN3EA+i2leC6tGPN
8o9c7qCaJKF6zAcZMxbZtY1XnWc0fvXJNjPyTI7eFLBUpOzOP1Jf2P7lKd6ebP+USkYdgRG0lzVI
gb5359fElRSvmAgdicZgGYG6rihSQW/FozdPXzwOYz7GOLL5IgZmNMprlg+XOTGvZLiLcg14P6t3
LaXvHGFhFMV8KkuphpkGcpSxha1T9lplX2WZ5ObPsFN3jmdcdwpqlIAZLJuyc46KD75nPYSjBtHY
znny28cie46tBhEiiL+vaTdene+CxRGfncaUwSn1XG0aLnaOY9UfbFygElwiwoDbG+5mx5+gibFA
k7i6HF1YvCvPnbauj7KFeSqkdULEvaxSPeHIR5YF33dbkm+CD0PQFMoJQbN8DxUm3HTXUBePaaju
B9K/evVUuHCpZDqzLEnpEBLBPV496g76NrWz7fTwAFoRZFGLFFGO7JenEUygZvP/MZ5d+fxfFyl/
/3xcMn+feWPQjpBC/BikV7ZRsxsP8Rb1NZO/stIAyWGTBTDBNqAX+RBAh8fKwTwhbLayiYgEVZH+
CEUdGP8kKMKqgHSgarfkx/epMHdPQexflkeaziy3inXhCzDh+XHod85Dc5881J8DnC/fuAdamwzO
xwdW89fvJ+sQnApyrEZMRWzQjgEhwJIA0/vdPiu/1PqzjIjLiOFkWOB2+wS09hY/Ver2CJx7SHF3
1lUZgsQsHkP1rg1uOmaxepPIAqYISwgWHAgveCDQsL5oNfP5WyPgxyTevkIac/KL6KG/VlDqfSSg
Ta4PMX68qtpgi7QHhTdQwdKuMoBQGdFm2oRE/pr6u9AZr1LwxbL2PUl/+qDgEYLHyCjYVX18FSNJ
jCvFptaxIEMT1GPrK+o/pO5d8burTr0tDONKlYanqbKsovmqlk9xfUyCoxo96CpChHDrgSiTavXY
ZKLz8hmC/DVCyNe242/DSMCWc66GqLrOaL5UDcBTyQ5Cx5VTf80wHEitV52EUO+/WezjEEZXQoYx
Df1Hc3eWjUJG8DWQENUxurW5i82zUd4neAEMdY5POujV+GjUL0305mONIPqvIngy0hb8jr4d4CCO
jY1jS/WqN/61ndxE2HmDGC7RbO111e2s4cUQPejM4MovyzscMeGmgmqHqD04EBTi8sGJs1sEcLbs
phvMSuGWArNAOh1lj602NGiPBzidAPeK/Z1oxwNee1eRCV4rSd3YsQ6xigpkSqpm4MYgctiW/g70
AjfWyEiT4Z4Pcda0cX3UT7PNVPdKBTcArzwayVcPab9YmHfkgzdyO07SAofE7u9F6Dyp2DjhsvWK
3ENgyXcqA4et+71WimNriielPOpM82iQHkYTUkcZf6oC/bOaVkcTWkFT44mmY0nsxFcwOAiPrc8R
/qtZlbed39/YUn7QgNbJ+Bc7AIVIz0YfZB+SYDaEnIDZOGTSg5SIh6Izj9hMbQNwYKJpDsrwjqjt
NgW51Pb5zqz7u8JqjkOI6jmI7jSVdjL/K2ScDrGjkhHDjN4ExpsmuJ4+f/FgYrXAgfiTaaGfJMfg
p+xtj0An6MN/Rqj/b8Xp/4Z1Z/Yj61c99n/+3zruh5Xn/3gJQlSN/vitZv2vf/tX7Vk3/wFEWLEV
1dKJpzKh96/aM39j2AY1LMtSdBvp23/VnnXtH7bt6DIwI8VABs7kH/1Ve+avLMAQDkBJU9f419a/
U3vW5ggiRzMm/JDswJvSCJPabJsxVS9BcS8Eb16IB0f9oaNrXgbZU1Qq3yNJ/txZ4/fI0G4UGzlU
R7tho7K4YRw+V0nOfzy8qBEqz0BXG81AvFtCc77ifCfdhWMAUgPvQIwLYEntjQR2bT4iryBPu3ug
Xpke7mScAXHrbFC3yX0Oe8PLUMZPTpe9yQicOXjKIWAvhnc7N24y23sdwogzlgmO1pm8tezqc8N1
tZPnP9rYzzCGgAps1M6rFikvKSAVkMyH1rch1olSYYV+lWz1M6U6dDy02161jrZiveaW9Ioc14OX
ctlnhwfR4PNrSwfM4r4ii/cty1m/RfI9qyb1YxVJBYB9PwaoHRzYrof6Xjglh1uzfI177xrfAA5y
oSWgbBJW26S+Eph/WMpLnnGuCPr4a8pSRTDpaRLyxHxB29RYprep+UjK+qKDTtyUitFCzwWf3LKV
mJ30id2skxEobuyHqdBXGUoAHaR+xoviECnVdZdabwikfIsj/VDpBbJ0wJ5wwN1zmrvWde+Aezyn
3RLH6U7vXkRV7tUIBb9RRUvd+6l2OYoodGHRey9p13JYw4hjLKItMEg8DlUcN+xcvo716F2XxRXa
ZtOdB1xm24MR1+QCK6AofVKt2sAVIiV3Em9twi2QYlv4jFk8JdeuO6lwa7Vmn+JvbN26j7T2oKpV
Q4WXAIk6TbzppHGP/cGDwLLTgX05HbOBtB6b8ZuZgOFuA0wP4MI/2n5+2/uw+MBIVZzPxFvkj587
DXs6WXrgtHmT4MCzCSTl0BjORurk70ZeTCmejoqXOgHNq/JZacxXxObvJeM1qYs7PKG2OGxxb/AI
JOhrpkymPlX2wxd8IVKkkWMMEObSH2OKnUKij3+AppzCbE3k5TY8T67UBLVlo6v3HTC66z4aPsO3
vUXCw40ldWs0PnDwSYoUCoklORu0SX42QbVP8vHF1zntVEOFs3OFTqWw/8iAJutShmqeQHYMBOxO
JN2WK45roUgHpZU/t4l4AzV/NKz8LZHrJ29s7gY1e1Zw0ECfPX1LgDIp/ZPqoGYoSeNL0KZ7dKkf
/cmwL6zRghoiCN64ALVFi0kOR/5Aj9w0Qd3FLhP4R95B5oBtBGAd4f1tvCorIHHCGlXa+1hhBpXq
jRTET62DF9aAY6EWHCjsuI0of7R2fMAYZRdeB4N6q0C93lie/QThQyqmwWjLnVUhcG232CxzlQOp
Zf+pzrrboO4mdi/ARfQ1MCSJvkoRwHSMDHtj+Kkq1b5VpYMcJQcZ0fGwwoKxkN87kLs2aV7TJU/K
ZPHTdQliFE0KZK68FZ3+vWg1twr969oxjkWd/npRP4crg5qXbtg/40B3LdRYywQwK1IKeocblRN8
G2TjVdGUm6zVv7Xh8MnjPKwDx07kGIv54rmKe1DO0sGIUhBrTDFJD75Jne0KAxNztX/PO/tny5bf
Cc2VcdbRtbumHl8RUDnGxvCOQ9S+HODjFSp1T2k7KMHeqtOV7PFX/eK/siJi9BTxDUO1dSwOHWte
PwLTFBp+14+fGhuRRcPUHjxRfImUZBKtjrZ88feuJ8+zzOvRyyYON7LcU97Wbrlquj6fo/162vxt
DMcxwPhZXMZYs5uAlFKWEGUJ6yZCiLwnXTWR9UOqAU0sFClFK3H1h1Y5Gr6wnaMifU8V/6YYPDcv
tafUm+jSyJtn6T+vJv6trOb/DU+3+F/9N0xs0EQ4GZ+/JTVv4f/+X/V/AK07hdL9+jd/JTOyAyjO
UQwyD8tR5KkC+FcyI6v/AJBj6oaJCz0YO/KIv4B0qvYPzSH5kVVQdppm2Zz1/0pm7H/osNIdMHSW
5Rg6KM9/J5mZ0vr/mkr/xA+YtmnPjvQ8c8jHJIdVBcq4QJhBGrSVCsdHlyVT07PsiLqcUhLMO1cx
xR0wwa0Wx98l4b+f9PLjP9/xP7ImfcxD+H3/+T+Wmqc7T6/BSAE4SUlZj9qjNW5CNKWwO30I0ddb
WfRLD5h+Pznfo1bgJJgxd648aMA3Jj5inj4ksaetrOPpTT/q+9lRyymkmGAbdK5hNbcIjMcoe+FM
6YsXqiYrz1j6iOmYd/IRtkmqWTZ8RGP4yrWOwu5OKzXQz8TSlX5amkKzKNRntSYLtWrdfGCzjGIT
60SYKCsH0qUPmF31savKg+Ak7oa5zuZUmTZFR0uGqQUe4vxMWvqA2a3e4A2h6Y1m45L5uImd7nAN
3J9veprrHwyxNbuqQ2Ky7b14aLknoyh7wJAc8aVGkS3t0Uq7sKSwYzaowwZqFl/2Ndbsa+wGdbfU
CRpXE3KNRhj+lgpK6ZcNx4QGPp1P6lCXal3i2CIM9Q5W+kOrai2WEsPK23+IXSBqzFkZZkKZa8BD
hPQHOK8VZEB7mtiVFGNXDuW+KOtHrSz+qBIqd5b0CQWdI+q9BymKV1bMwmywZhGxR5izz4YeJsPY
wYTUH4Wj/jw/G6YmPpoNs4ioqmmRwGtv0H0O/D8l8OG4k5bOPjPTKnDRkZ2uyCqQWo0Tjit8l4Ug
86uKcBIAdLA7wWgNpZsWf2JXdj0mZPucWLmtOv9RSw+Y9VfNkZX6eV+6DbRzyfN3mcREb5F3z7Lj
+UcsDAnH9t8mXV7AktNCvsFyxgejC28MlCfON70QXvTpq066xwiKmNt5pYZib7gFZNPUdFw51dzz
zS+8uTVrHkawZ0V10bgoMt1BBNs0kfXlfNMLb25Nv5+8udLACSJBbVxhWfh51Z0sntSgRlPQHFbZ
JAsTdvqsk2cMRcgBthIo+xay9RQpg3ewE4Qwz3/Bwsz5dQV50rqf6HUgS3njWhUGGQX2YoR5xM7q
K/ToV7KEpSWn/v4FcPl9c/T5AgsvJAiFBXajUl97by1Hb6p00KCKDrdFqGvxH+c/a2nMZztWYHWO
WciESKUdjQxJq65E1cVQopvz7S98kjlbDUXc2FAp8UVJLeeuYxM5mJF2LRk2Rt/dz9LgLhRlr+1l
D5tN4BDtjsyLca/S5Qo+stpVW13GogW3Uq8rua1okNlAav7806Zd5IMAac7mdC+PXE0YVe2q3Kht
Sr9xe1n5jjfvjYPFZScpQAjUF73AKOf8AxfGypxN8NCuRyRBNcy5LLvA3NJw0sc+tEACXNb+LP3q
0J6G/0n3hWZm7DgCoraFQMTK2y+EAHM2uRPJsWIkSWsCliNujFrBDBEm+Nemq+3r8x+w9IjZZK6d
FpOemMk8FhZuHvWfAq7mlVCMl/PtLw3ALFtREzEUoBMqFxWJod1nmd5hMNXimHFR+7+ucE9izGjV
sdQkYelCIr6CCIZmxBoEcKFr9PnccWRvVMysdI08fki5KkJ7YI8xzkrkWugZfTZ1inIA/esXpYvi
goUhfCz2GHfFu/P9shB7jVkeh6UwHEidjckqss+F333O8L3o7Tjd4Aax8oyFLzBmmUHZx3ErFaRy
BUo3dla40YAb1fn3X+j8X2W+k3Htmi4qi8KuXacNbrFh2AoVDfvUXwlES83Pwp7smHiEFMQfHbmr
Den5166J7ksTl5PL3n968Mn7Bxac0UIm8DhxWN11iiJdCzmDvqrW4/b8I5a6f/r95BENBkQw6lGJ
cVDb9PyNmscrJ76l3plNTUONerYEFc5UdZvEz3HVbb1wbVktzcxZUMsUS1MDHBddQ3CtOwxHVS+2
Yxm8+lK6kk8uvf8sqPXc0UhRMZZujm8ZV5D617rAH9jTPp/v+aVPmAU1OVC5iixrlm4jPYRRfgvx
CN949a3BC+D8IxYGV5/1UkHdKxA9cU3DmS+XMR6K1MP5phfeXp/1TmurdplmcYkvr4aatnJdRoqN
A4uDe6w1/jz/kKX3n3WRYVpJrZlMIUXT3oMhxxqqvD7f9MLozqmheeflZmz7nBZgVcctpqbmM/6f
lzU+i2mFZhvoytPv0ngfotuJd+6Gu4/d+dYXemVeULQry8/8gonDq/8pspBq4WB8v6ztabhPwsHQ
9WXUoKzuRjVZiN2b36oi2J5ve6nLp99P2rZ13wpFElWuhco+1brd0Gc349iuxJsps/0gLdSm7jpp
3qwKiO56QrdY2rPnG7edJR3yon8JAMyaSnF32VfMwho2XEpfWJwFeypy8ibuZMw/i7x1ImSl7HKF
x7Q0xrOVK6lFWCWlUbpeo/xs5eFzl3w9//4LC1ebLVxE24aiR2HChWdCjRcx+E1jRghwtA8hKsHn
H7L0+rOF61e5XPe1wgLIghvZSF6Gtros45mTJbvR0ZFGJ/Ljw/Cz7CmeVUjJrMyhhVPT3xiRUT+m
PWrgbiiByTuIuttG7ac+eRP9e6zVK9v6Qu/M2Y4plRp/DMkJe39EmbBF7QvI9ttFXT/nN5IyNJXZ
ENgwCt2p9sEo127dll57tn4rZ5Rip6Rlc/IdpVabGE/n33lWOftXgUGdHnmydgvEfpp88IRrY7nS
Gwh2DTaGJqi3oc6L0w0QVvyOE0BpiE1r16IbdxTxN2qar2xnC7FpTlKUW0320bWpMHjW+51atn7z
jq2Hk795jWF9Ov+ZC0tvkkI4/UqnFLVlYqPhjiXSh5rCwlM2si9thO1tzz9i6Ttmqzut8L+DzYV1
doh2eYkcH2lX26ydhJean63ruCLkYZglXFn8qHPX6D61/o/zb77QOX+jFaKvI+cjb65X6a3Q44MG
YFiPUVcFm3/+EQsTeE4e1BsENrPcKt1aAIdrEJTbUBjdXdb4tC2dTGGOpF1ehZzEZKSxj34Tqlet
CNvLjhpTWfC0da56HU8HIe3KMlAI70ekvMfjhcUAZRrtk1eX1Lbvgpyul5Gj0pP8upb6lXW11OXT
7ydNx5FVA85iYaNwsw+U/N6Ih5Vb04W5+Ks2cNp0pZldX5jC5ZJzk49fDYwIsvTxstGcLVUFEzAr
EPR31anbViv3maqu7DFLE322RIEMoN4Y0iUhqusCVmd5lffORraalQcsdcxskcoNEavQDOGCRLxy
hHLVibsB/fWLembOvhOY3MX1wGTB9vmq9GP8eZqVE9fCZJnT7ELcB7LI1HhxkWnPsFRkmKHgwc+/
+EK3zKl0Sgz6BMgGoVFX7gcMqQZNfq2cbmU6LqSfEwrxdKZbfRWMfsM1m9a3MCcaBNO/Db2iFcCU
LQd93BKp+lgUpb4yEB9/j2HN5lGG5psmlaNwTbR6cdaMsp8JyJ/znfXxUBjz+mBV+EmErD7zP8OU
IZ+8xry3S5o25el7TtZtOXpB3GQpIcFUtrZefRMqgKPzbTu08cEZQJ6HG08MIh860mZfe8uQwMNJ
qcCVpn3VOu9dCat3bcT0DAbY7vwDP+4n0J2/f4zAGNIs7VCAlSlcvw3dZHV8F+LEnMEzRFMBWKdp
xQc9LYHBGuUbHYUyvHBWyn4fTyFTnk2htAwdHBIUQpF6V1v6wUywLUFx/XzfLLU+i0NcEzYWWsZs
tzjK9QD46vRBpaqyUSJV0i8KduCcfh+ALi87r68r4bahJKMT1j5ZqPDjtrom6vDxCBtzOktY6rIh
OTHDMEY6RJW42lqpZmwv6SPsXn9//RJZek9LCxaxElsoldvItXYI4KfNyiB8PIuMv/FPmhHZ7IDV
JpzWVSG7WLlyjzgh+p2YYp7/iKUumq1orpliVHRIfUSfyuq283wR7rOx6NSVZf3xTDKc6cEnIaNJ
B1WPUgaZg+VVjf6/SLBUqV4ue/3ZGpa8yjLxDhTuiPCvGSLNKNqVPWep99XfX9xrisgfnIgdrddw
YXCt/N7m0kBVvN35d1/qmdkKpljsdBFy0S4eh1sunXYdyOUyyi9sfraEe0kpVR/eqNsZ0AUzS4+x
3S4wjBZDFf44/wkLs2cCr50OLi5KEXI0Q+EOQ+K/FpO8VjXaxoWtz67ibNVzUsz+hFvE5nfJqJ4k
E8bIZW8+W7zDWKM2rCSET9P5VoT2LYIZazS6pV6ZZtTJlA8DBKY7g0nZ9eaPGJp6oTbFhe89TaaT
tuW2MXPdZFQLkZopUs5os+9UTanGp/MdszDt5/gfp8mSUVI6dkUNEWi7RpY2Ndy6FC/j0Fw2Ne1Z
TEAUoctU+OuuigdhYxefB5Sq8kr6fP4Tlvp/FhRCFJQHJWflUre4Hw3DxUl05XJsoXd+SSGcdH+u
icQPFJ/LjjS9MQZ1C0kVPVXbbZAlP//2HyejiOn+PsLIkZqSV5Sli/RSLO5HFULBoVOyAsKBmoWQ
2nzfVrc+Lm/9yldNk+fvqZcxB7G0Y4UjiWg4RMbYq3Iyw0Qt31utdlmUniNZUCP1BLxI4Q5V8CiJ
8g+rvDjbnc0lAO5BgIA6I2KbBzX2X61AW0mxFubRHL5iAnwUNVUY10YRu871o1ppz+cHeanp2eZS
Y1NYxGMmXAMx8w1/vHe6tcP1Qtv2LPA3fqEldkKPhJ342eGot42QRrg6/+JLU2UW8aUIEkJbTZVB
HFGJQfFVQsdoGGRtzz9gYYXN0Xm2I3WOWjJXUjG8ARO6KUpnY5vdt7ytL7qgN6xZ7I80FSQ9ouGu
N5QoA6awPI6BaYvH81+w0P9zgCOCyT2QMIsIqvqP+FA/ZFm8UsD4kBlu2hTRfg8OiV5VeRuyUrEt
2krqcGyqgKmZbEUYfJLC/qVTCrctlJfO8LiX0NZQVr9u0T8IERPn7nTfIZHQM+S0pv2yP7aFvsvw
9wA96WHZF0GMMLl8P2Rq2lyZvX0PSB6/Sw+zp9G50iqEXoxol4YOGtjVVqvHeymklJRV22TM/lTy
6lbWxq/2YB3UBLELXAFwBMY8fbwxFef6/Kh8XB4w5sgjHRU7zEC5FYpChD4Uiw+5VbqvqoUPsC7t
umhl/1x6zjQrTnaIUKhKqUwZqWNBc4KmX2XSPsnsu7jECgtHY/Qz0Ga87KNmO52ueKbeamyk3HTb
QOTx0MZKbGzZ9ur6WOE1g6LzSj68NK1nIUtIPraKpSxcSQQ3ZSAeWkf6ev4zFoKKOdvymrGG52zR
9IALb5bCfFfkx7ryLwu25iwgJsg3mlzTF64dN29Oojyp7VocX4hWc5SN1A1aV3vctThQIMqwfE0R
spFQepGctZvvpUfMsuC+Qr9ba6aEzIPh2AXOMerkbeOoj3WydpmwMLZzsE2lxjHum4Ssug/3gE3x
aRf782O71PQscOBzbFt9zVUvygE7Oc7vW0OspBUL02bSoD5dasjC4AmFx7U7tAYi9k6I02m/DSJ/
ZSkvvfr0+8lSrm2qWc7Iq+ucvzVsF22sWc73ytKrzxauVNdBYWNU6JYC4+8KQ6Giu8/7eOVCc+nN
Z2vVLgZNHTW2Ca2RPwW6fDua8crmuTQdZ2s1d1pidZsWbuLZ722SY2Fp3Nt99Jrn+ttlnTNbr5ie
d1E8HUHayttr2K9u9AJxw9FamTcLnzBHzBtGLlIEG7gWYju6Rru/fveqDkGqLJWf7FgON+e/Y2EU
5gr9yD2jbV6y5QQVOkFtc2/qxWUZ+xwwn2piRFBBFG4uEFjx0QhRjU+apz9c9uazRTu56WnOyCZm
GoW/RcXD26AcYlyfb33hhDOHbOpFb9ZtoBLRiua1zcWuRZ2kDcW+lxA3ijEyOf+chUU2x2+SJyla
GBmFazbZy2D7D3Gh7ZNUXkEzLDU/W8NB0+UBSA8BJib+E3+8Wx9D0cqQ17Sll6bpbBFbjRrZfsc0
tcLmxm/6567tcMDDoj6td+d7aGmGzhazhY0qtlSMM+K3uypWt6n9lzvDooD/dCD4IGH8ZV9xEjwj
uHUDRnpEOAwwN0bb30aG+iYF0lMJDlvJlYNfhNvavwySZ8xBYUibo61iDBz6uUPOyuYJ+9FDZas7
IdC4Od9dC7ndpElxuiFkeANUnk9YjQzjkCCeELXhu+U1WH6MXxxpNMm4w+35Zy3MrjlSzAzVYpQb
Rl/KKswEw2dHTl6FGaxsywtrUJuv8DjOWickcakUfyvH/peahHEU9R0+w0+K3162RrTp605mgY8r
j2k0FLqizsGjze8bxNnS752VXnghNoeOhYkUeG1eFa5XepvON94NjF5XxntheWizFY5VcJSMAVjA
sczh30uyibwensBYwJwf5IUHzFElqAJJmjCZUH5O2JCcyr6qqHRenW99YQrNJa0TJxvbmHqZK4J+
1+N7HPXe8+Skdr75pZefbdOV1mmaaiJZMXTDJ8Xz90Am3i5qeg4oKVVVzUBIli43O+h4aKA87d1l
Tc/WcISkiRh1bt1j7k/vrVpDFFTT1rAeCzF7boHl9KruBYVe4O6NECJgKNwBnm09OkRjubL1LwWh
Wczu0qCe3Fi5Fe/CfTUORyW1buqg8bd2h0+vrsa3IlAuuwLTZmMcJIY1emQbrpxod3rTu5aprczO
ha6agwEBVGlSkth0VZCEGy0YXTWJd06J53CnBSujvbQEZqPt9Xpl1lZfuBbGaZYxXil+dT34a5cK
S81P0fUkvGV6JPQaSRsXNti11aR/cni1qZGOLxdN1jkgcLTaWkLir3CbyfM8Te9D1DPON7306tPv
J69OXUUyMuFwBx8qCO07P9WgvUXQd63utxQdpt9P2sfQpoG/wX6MgRXCqZmNSHYRmCuTZ6l17ffW
S3k0kkGOSrdVepcq3aOKH+/5jlloeq4A4kiFAy64o89VaQ8L4geOtp/PN73Q53MkWF+mJlkJszGq
lU2VhWjhSLtYW3nxhQU1h4IltRizpPYZUWV4Qz730Q7lG0qAD1SHVuLy0gfMBlWR87ivETtyqS7+
GSNj09XBbYxO8/n+Wer6+ahSQ/cGiZtrR0up5vrPvm2snIg/VBTl5vTX7yfzURWRUAFUToexOP5m
53W0c9oO3++xBGkiq9VVG7comRblPeK2yhbVH3iJor82Gr1ZSbqWrm/nwu4Kx0wHZqdwszbbl530
h9kozxQLbyIRoW5jHZJcfhd6fjdBp8Zc/3K+X5dmxiyKI9+g6ilCSK6vPgXea+7jhJ2iBrx2m7GQ
TM5xZSgYO0rUEkv8rP1jzLT62vHiZ1Ovrkct+m4JTGzPf8jC/JujzBwf7cqyYP45ZrNvQ2db9eZV
r6zdVS01Pwvnlg+vxzGZf4Z3bVJd9Qr7uVPEyupfGIU5yixATgu0JogdjK6uzFx+jLR47zXixlQv
vI6c47NsO/AEmtsFl9tys1UbTdtTjSiuks5PNsOgpysLdamjZnHAN9QC1TcqY9zU3FZVhxZmeCyk
ZqXMsRAH5sis0AmSRhMAX8KwvsI5/now9ZVtb6np2aHak9vIwpCSAkqvXg1VdGVBEL9scs4SM/L4
TB17Zk9ijQcrS7eZblzFxspJaunFZ2s4VQ0/K6RpaJ0w38ip1F0loX6ZDgCiQ7/vp45CQCwyIgSE
16sSzxCATSuR9+NpD9D596a5Q00g+1HPHoVj6u8pbtXvKmpHLc4AnEUGWdfWNGA/7iN9LpelBiZC
YlWOnj9Sqtyq8kh95Ss+nvH6HLHZaZkhmpymFchCWjVuJyv7YVUA4+MIqs8xm0ER6kB/W+dY9uoX
vVCeBgiMG9+y9pUvvxkSMrSXTFJ9DlrztN5DF4Fp5BTR5HF0dMYSiwVvZXn9Sjb+fu2DptXvox04
Jjhdz+HOTdV2uDCju2fdprp3O+Tqrg2GJxXzn9jr7oSHO3CA3J4R4hnj33u4HCaR/XT+MxdmgjMN
48lu7+lJrY4KJR9Lbnex0dwicrDS9NJ8nh550jR7eOPluNy5qVntHOwkAiT+ekV5s+Jye9nbz/Ig
qw6bxCgZJNtycA3R/g9nV7IkJ65Fv4gIBknAFsiBGjyUp3JvCLvdBiQQCCEQ+vp36q3cdGVlRO4q
aiFIoXsl3XuG7dOM/u6NK2CXAeumSde1IcPd6Dd5J9n0tEScfau29fT2219Yy+kuD4I71oepjcc7
L5JRFm66SJP6ofLliQIqgG7W4e3nvCSQ15baLiOisgTZYkiPQSYjlBmE7mZYNgxbDY87M2r4drOJ
55o0/fM0kepKkr/w9feIt7aagNBbXhBvqzrEcN/FZQFg/RiG7/NNxXeyV2ybjRzrFC6kUEfFj5kj
fHmm2muGchciYy/aNrRTW2mNVp9cWfS78X0D3PNqbut5kGQX/0EEWl+M5sodX+DFCBfM7tMAEO5t
gZHswtp6o+3cgkbxErrmHlneK0Tf6iuRcWHh7mFpQdSs4URx87MoHXtjU0Jgd2VVNs0b6Gripq4E
gT3uv/IHyrh8ZQEqryae1Rc9RqJQhEHynabiGksx+H8F8ZXg2APVJI1qLtt0uJvc4k6dGbuvDriE
QgrF87pqySHuLJaXBZ/0AQjX8eA1hP70vLhCxTyF4pdmUCqtUg3fk8HlkDzsIXPf9dksLS5MfRoe
VguJVOtHqiDL8k9P4N7Twei6nAB7yFrmzFdUXupD39nKh23KbAv0y21mm6op4kS25yn1untnQlcw
yJgVMNiuIXIJ2/h0a4fS04AYeYGxWQgj6iOfOpXbbkkhmD5t2UxFnasZRrYQwJvPGxn6DLIuaTbh
ggeZ/AoU6Lb+u06cPEDwZT7Fk9fksTeFRbL0ENA3TVs4Z2Reb+PzBH3CMyX99A4+HvzQGDvnYH03
uR3hJ4BOElRt0zE89FHVfZTTut2HNNaF9qDTbllqjiJtvnLdjPkUErjbkRA+EXz8JHtQHn1NpqNP
8CgSmq4glYZFUboOvyBjHeUwNa9hRrvJXEsKi0m+/PSXxD1VYbUUaLRC9yWGK3ukyK86SYAymNL2
nR0D/dRr0j6PMh1Pth7CR0V9fZawBc9j33qwsWnFPajB6Ykn5HO4Lb8rxWMo0Y3mPiU1DOwVvIcG
D+yi0YOQcDB40IDWqvrsQen+QBgk57lHqqzl/pzpEDYPm1lcAb30a8niQsDtsaYUQOQ6DFVato0F
LKj7R3T8R8WG9x41z0bFT29vFBdS3h6QxSvjJIvxGOJNMHA/slReyRgXToV7OFbgkxZoUJwKPXPq
ojSHJUVG+ZVO+6XBd6mUOvRdu0Cm5cDGLGgLCGdk6fr9tjnZZVLO7ZrAxYjBfoh2uZtxEwqgA3Vl
Xi7N+Mv//zgjERizdHHPoRisfF0kBoJIrrHdjRl0d8CQSo+kD5y8W0Hwk7AH93z/QbbDldvn/1mI
r+XO3cFCr07G6OuKu0F4+hOWO0x/Ig9uLIvsEGpTet8PACYGJg6/T10YwSwi3r4Hyiw/tiYeiwmx
emUiX+5fr7zKXl6ytetCVuS8clvg/dH0d24IihASZ43lEH3uYZWW5uilXzndXKiSwXj93x+uSwc5
pQLPg0OQ9828S7pMfgo/+XDM+O7dRfBruG1x7zGY0Mmcl3bCg0YPGyx9r6MmR1f1yrRdWH//ATRX
QctQlkhLnzfJx57K8AnlP3oldi6cAfdwZjmAflwzjL6aH9Py7Pc/Zphej+2vm0Iz3gUPvN2mbqlh
Xj63P6Ctng31NT2+CxllD2iu+DqmrHq5H+vDCpvXGVubvE3HFdvDv5dOa5aq9tKJlV5LzaFuqvoJ
ctvBuRkHcaUbdWHi93JolsYe6+KRlb3Hm5J6kCeXHjRDuWodDBPIbfJBZI9HTJUXElQWacmrKoPd
0cHAM1Itt1Uxcbb790zBq5GPjVtoOUl2CIe/WAWb42tqCBeW/h6R2MIbY9XBzGCbNWY1+8nW328v
ywuLZy/2RSrjR1CcYuWM1V4IJj6QkXZFTPWVlHDh6+5BiLGH2pmEczYWEFxcYLQFv4p7vepPhl9J
b5fm5uXJf2xLsInkKqgpLU2ocd4mICGsA3Qcbpug3ZZaS9YS6lZaVut6HKvxnoJ+Mmn69Pbwl6Zn
nxYSEKt8geHNuB75ck9eINIGHJeb+sowPPn35KwLHxOggWjZbJDkFRvO3QmJYQFkccetjumiYPvX
NdfovpeWU/jvx01hzANpYDIAnWdTgJ42HP1VQ0Fk9q4R7C7N2O6coDceadjm0dIPP87kSwdfs0A9
OTnddg6huzheV6B/qTS0lNEvpZqs8tK8JV/e/twX1uoepFgTxQPXwnp9CyBYnXDjH9KAXLsgXhp9
t8+PcNaohMHowsXrYXZhAs+S7hpO6tLoL+f9P+LMQ5FdhyuWqm3ow2D4t8GRK3N+aehdCM+kIY3u
kSSGQaof3lYvS75q7unjTdO+B3C4yhNkquBpy6CDma1b+pnZay33S+++SxBiXpW2C7xIWmBoj7D8
kcdVwnrx7Te/dGzdwx1dk7DWbzzsWuKvoXGI2CBrcYl78RSJxDeupqwX8u8kDTM2weGQiRzGoFe2
5ku/bZc9km4BniPEw8OgJZldGKy/EpFe+W2XRt8li1SxgQdBQsu15nBR68lCoPILONnvt+fu0vi7
TAGidQym9URgBIzGM/BG9VXltAtJaI+D7IYArOGh88thrQ84EGW2h3y+i4upa29csy+Xhz/CbQNz
YgWfzMe6wqzjYmDD9HDTxOwRj2MgbCfRgihVxb845X9S/bUVc2ED2AMce9l0YoThZNmaEXkZfkyh
S4s+lddy3KUHvHyRP6aFRcs4xy7ZymZJ8jWF0sbWm790m1w5r1wa/+X/f4wv+mlxqm9cOb/gCFrZ
wh9qU0lyBCKeX7lqXFiYe3SjFNyGEY+Rjgx7ZPBx0al/ZegLC3MPbtyakaId7Sxs/HQ+E5KrBoZI
MskSNZ5uWT3RHu4w+HVrHZQ7znaBWBohbgQDvb7m2fP63ETBbvs1ixr0DJ+l88pCiwwnaWZgDHZT
yon2mAbDqwW6I3j3ijbP/rzCsd67bVr2KIYlhPvbAh/GswnrgtjoDKrYTdtjtBfKSYFTDYJZwGTE
+9jC5jeHt5C9cnp+vd8S7fEL/jp2tEW/6AxwzY/OfJJUl2PTHWuxHJM2yn1Yg769bl6PrGgPY1jw
QVHq7MyZp0Tep5CP+AfkwGTNZKCvMRovrJ693Ewwq8qffarPiQRkb5X672qBPd7bP+D1wma0BzBE
LVT8ujFEOZb3OWVf+Qp4XVeg0NwMP95+xKU52m2JLlGedHBlOVdp/LUJ2S9w9b/GBNJ+t42/2xJh
TBiM0mH8wFoIYJsTUI13obkG9br0+rvgZVYMA0UB+FwHTZ2NxgORuBY/JbhFNy3XcA9p6BkJJ3+F
3067QuGZUP43zNlKEqqT4DqPZTrgas9u+hrhHuQwR6ub2pFoEFh1CXjJoV68IphvU9cK/9O1V2h1
xoDxnZO6bc8+baApYdS1vtfroRD+p2c/RQPKipgpaTwoDTi4nE3nt1fRpaF3eyQbPI5aDV48bbtT
xSRwZ+wmREa4F5bxB/hPbbPTZ7L+JXCcnZesaeubVn+Y7o6z1OqkQ4lZnzvUWnv4vS0/Y3vlxS/N
yS5yud+IkcUYW/mMvpO4X2QzOmtXdoDXU0+4777z1CR+FBp9npgnxqzrhgXl/VE/xHzjZdA21SNO
u425MlGXfswujkPA6ZNRz/qsI35K6vAxiq4VPF5PEeG+1Z7SUW2tsvoMg+QhJ/Pwrkq2Dz0K7re9
+77RrqYYwjKz1mdB5tMMX8dahjdt8eG+y+4FHY6eHYYGheSua2HWbvsr7YkLM77vsFcoP7slWjDj
Xto8Vj5rj1HnsSsvnuLw+t+GQ7jvsPNKCGBwfXkWvveurtUz5Jq+1WYh2ZIEd+HAvmkpnvtkTm6L
hn3T3fUknQKl5Bmt4hf7nMQImvWUiWsr9NIy2oeyt0lOu1HCSJXfSR0+x9N6bPj2+e0MdyHe9o32
Hir5qhJKn+EDS5SXeW68D7Ye7tUv7p3XSln/Z7689l1223HDdapV0Ktz7QGU0P2yzfRUj1ClgpnO
sKWPdXAP357CJ1/q5LMI5AG41aKCR2k8/tx68ZB4pOAw8dqucgcvzesu8rfFE/MEcbgzxLtPuDsc
xzr4yPh82zLfd75c5NFJjM6e2ypJijAIxqMd/GsIq9cvP+G+z9Uy9OoZDDjOYczKFj6txvLCeP5X
Sa+J6lyI032HqxLgUgah2s6NjuTRVzMIUl5yjR54afTd5RYog2mTUWXPfbzNsBH2ZAivsYawX28v
60vj7zbuRg7t0ll8XU9EObw4DkxdsxN8/R4B78t/35sHERi4TuHLrp0e4UcZzdwruHAUTCwy9S4f
dBPMn6cNLjHZDCbYP2//pAsLdt/9ctYftzj17bm2Pyjsm73pq7XXrouXBt9t6k72NRnW0J6HCptu
+31SHBCVa0KGl0bfRb+3ERBeEkzZvPj3wTqcQZT+SKCt8vbMXPrYu1CON+f1cxvYMyhMLe4rDDbT
U3pl2i8Mvgd51KQawlBP9gx/Kf4lmUWzZKMEj+TKLg6Xitf3rP/gO3qFiq1Ix7NEwYd8hjBjc5fY
js4PnEH249MaByH/rGvRthGshqet45lcddgFGaUMSy7DoUVPc1aBLSNL0nQ+cneUDPFT31Rr+qIT
YNo7vdleZIPuFv4XiqcmOXVJECUHQG6oKUnQz8nDoJWcj8IHJekABQNf/Z6AH2gyn8x8gNoNckLh
FIhX+dKhFZuLVafLqbFjF72v9ejpUxpaJ8t5dII9rmNCckc3aw9TsN0tfUi+joMzP+MmIY/NEzad
2d8y6/vbcNwG6f/dNt5gc2pMxM4RWMlAYEy9gWDkZFSfDXaK6sKNwBhBumcgwyfIeS6/nUXbP2tX
7gCh8rXZ7lai1fAr8oN6xjCNo8PBRO3Y3ocSlL37HrS37ZNZ1nr4BKbUZs4o9SbywWyqg0Xx0uHq
3ihQWj+MYqzqD5XjWhzE4AcmF3UqGcTg08o/9tbb6N2LqGxTWC0Sl+HmPDqY2azjBxJ32/wPcBdx
BPO2ytY5EUJ9031QVc8QkFu+t+Cz+mU4J6oq2ga1j1M78g5OeQNbzG+1tNH2gfskGT6sUHtKyr6C
110hZim7PDZD4ud2pQ5WqTOT8gj5YgYiDqwvXdFVilBU/2FAm418jdTRbS2ReRtar8VZbub4dC4C
s8Jf5yBAXWKNEzjnMX869b2sX/SyU82KFFMLU3vc3LYD7ypewd+cuSH3h6F5NyxLIg9GhxwpY4Fo
b32n2bgmR7PNVZIZWJHIAkIs05Irtc0PlK40zNTcjnFWT0H70wfdIM0I3HEf+NCIpajCPgw+AWMG
xdlqbQeTkVR20KuHwBjJW2hLB99iC3NVTOu4tLnHZYofq2NOjpucINeP0ySgoNQ6V+UD9NbJiYpY
hwdKWxZCojuJEAHQ7q7yZZncllvXwHJrjukUZpNMscY0TIBZkfgiXT5vLm7irLVEKZjw0XQCoh02
6YeRwdn7PML3Ncz7Pmz4B2k4IBRgQ6nlFMsV+00qJiM/e0x1UBgO69Dvzi7wu+F9sKWNBf4vHvjw
T9ymU1rMA4CFhxYfMMoDC74W0O1NE2RiqM2nIJGC5YkabFz0G2P8iNaj87N5qjf6njYrRExyAeKj
OwAkvkJvv5vk2pWyjpL46KH3mdzJ3kOBtEp9hnaKbPH31hG7lnpjwj/6Qo7fIOj8iang4KooRT3D
J+o+7pa++QIv+fpzsMLt3PnzKJ7nMem78cBn2w0Cmp8L6T7CnraTv4MG7IsD+nJhYrIEbkXszs4R
8EaZXGrayFyANzgCUj37a4oWBTfBw8h8spzEyih9SPpZdNC2EswdAI427ovuvH55XwOzXJ/aXvTV
77CGwKPCdER9/UuDIa4Kh3qezUWjl/Ael95mOXcgQC531UyhvoXGwkKPPRZ7892JSagH7NQJzwls
CJNPwySwKw2krbdnL2V1+8SErORha+waPcJ8KRWn3kyhONJ5ESsMkOeo65pso5qgzkAFkJiAoa1R
0eIgo2AH1fU9mHEB6tL9CKfFLIon2T1w6C4CgpHEdXQIQUlmhXIQzH3knrf+YDKRqhyEKyJIubXZ
ih7/lrf2KQSOdUOASxRMSNZUW+ai6b2rgWlt9UfhTak7cChnfYd5X09zJhmbP9hooL9W5usXmwHX
wL1+lTM/1+EGCkNBCc+jmOivgiz+lLOAhZlUEGaK0xb8hQon7SFOBNS/2j46rb6fdiU1MM+Bpwf/
aWz7mK6s1WXjSArjK0UR3LaPdJYmvfxuadp1x5aIAEHCve4ZUnjCZdvit+8p17/wDuJnsEXN3+Ho
j/LjIBIGaJZj0AwANsCPD54DuPtubhPjclyeg62YYaQtPnaR8Md3W906k8NGMJiyquoUmGFDwurH
3tLoCKUjmZnUfwQtCqew2DK3PBDIFE3Iq5uWTSZmb16PEEWo1SP8zQPM3orNMnd8ESJTQ6CiLEWP
0WSN0FWaQ0e49aGvFzObSTboKlf1FplsMqbu70ayTdt9JOZlzHwXGyjFGU7T4xoNQp7SvvO2PKQt
TfPGS0JAhlFssHf+EAWPWySsKwi6RyyH3P9CISQShPNBoRWMKnHrM3OvbQ18e0jWAaM04Km6KTWw
B4zc1mc8rqKw7GuB7JhWXDWF0rpOckaGOnlse09hrbgNE0IYdyRj9cCm76Mzqn2Ot2agGZId5ccx
mHpSpGYNh0K7LhC5jNJueupq56sHWJP2OGdCiSnMXuAt2wP3XfUig1Ul/KC8YeRw44vrtjBOmKiE
iQ+DZp6S43vPb6ogpyQMt5MXtkmVN6P0+EkBAR9kw+hB2w3o++U7RSYfAR0elc2HVQak2CgSyIel
6Yfh0Do5BHcD7St6cmE3Phu6kjVH/SkIigZ1iyBL5nDrctvAqeXcVdvGVQZIrukf/W01S96bBQ3L
ZYJcHjDf6/wM4cq6ffDmuqWPwZikBiQYfOC81sB5/lhg7+k1BeimS/SxZiiDZGCeptHJWkfPGiL7
yfe5i3SVAfnb++A/9qwtoMwnT3aqiH0H4QegWhKYB0SFTIIJJyXAONYPWwWebFbPKWaUVoAGfYQ1
vOTvIwfaF5ZaD4vqvAnWtcuXcbLzaQCmtbmbYmAECoY9H3svHzdbIJ+12zOsNZFQ/CBALRirqQcJ
ChLwrpAKBtVnMFiQgplNu6jgDZJv2U/9tMLshSDe4nZeq0e64LyQwc0ymcoJsYTrF3Qr5h9ihMP0
hx6NflYgSpvpHNN+3oClN+N4jzu7Fx6mcPJEhijvvjYxR9eW4iAoSpLOlXnoSLT1Hxx2Ze+3P+vI
5bSn/IUv3PXIgQpKjFkwk6Q9OM9bApiuBDo9blZHQ463cb+NjKYkD9oqbPGN48Qd2ai79hA4aCG8
j3sgDI9iwIpB8T0Y67z1wDUC7MdbedFWsqPZUtHlr1Fq7hc88Nv42LUL254YJxEp3CbFkgeLTSzE
+gbX5m0KxYmjiae2yxq3au/QwbeU3tumBcuSwv2EFgImJWm2NeEAUwtjQlusKsUXxUGrZ0BlO9jD
GY+Sj1AMj+yjGmpdnzrCpTmN4+yw5uVWzYcA23gPIdzWp9lYowV4Er3tSFHB2KJ+RkkihBT7MINx
HLve/0aXDufxNqbrcABBs0HxPBZKQn9onYf7uAbHgfSc3qP1o6NTOm2qLjcue/Il3GoL9xD33s6Y
kCGE5J6Ba/m7tU1r3Iahd/krgkwJRFVkO0J3Y7HhoO9nUNnIsUKKeBcxaLBmLuhC/+wRCIMc0bwS
BtYhaKoXvPNnWmAnE5+cDpb0PmTh2mdpOKdBMW/c8YMNFxiA4EjQgJyB81R/iFpcFN6B8NLFp2Sm
aZ3xkQztqd2qbvurg+ASYKhu9uh7SF9tC2gMqa0hwDSvYanWWE4QyOmH+ZhAr5W890K2QqhQr9s/
SsInJetbx864qGhkXBvE2PN46g1TFsqofYho7eMF/IAcewjGN1gYqBQW6TL27CC0aascO81cHeYR
u3AG/msSHlfdJEiwjsT/hE0cNJDJmiv/0IzIEpmuOetzP25m/0A3DmhEr1Pyvesn7yfMIBw+JI8H
L7cpoJf3lYCiabFSMz3gKOqfQDTCGndGzAcxx+APxJUYPsfJ3IK37Ss/yNKgiW1GpgYUiNFYG97J
ysSfGw2JgcfENtCuDZJOpe9qHLm64NRgO/GeqhH3PAg6qeUDI/CRyQcSRN9aIzo/q0Uv39POI/Pf
xsW2zhJBGCt6ZGn/jHYiAbLDYGoo6YL2MFYL1GWV75AaoJs5Y1dGyDQZgDihyj30qnEv7GWHVLjQ
qi+d4VGXixQnpSzB8eiJQ8U3BF1GiB8UB+nnpBFrepa0n7q868aVnKotXB+1WaYPwyoG74TsrqEF
F7+ss6Vb1vhUx8zH5SrhTX1KhgHW0ejAK/pO1P6i36UUDNFjsJpt+5hOkyA/ZN3oXxYx8hsFPnBy
VqxC8M82W6+52qJkLHRl4+A0TgNfH5SJmThFeP30PfU3+o7YMUJSbE305A/V+mN2rZWnRcOZK6MN
qphFAtBHUEjU3eVRjEbWx45Z3EWocwAO+a0XB/mWpG4tlZsSmcdtOwZf5NS64DEyFsxb3JuiBgSa
kY55DbXq+g77JpxtcHmJ7FAMHVCKmb+aWh6J6IkupqlPu2McSd2+G+qhEgWQD2w8sIAH1dmHxkf/
qOfgZdsCBii676cw2j5Ho5duZWSiLfgc1krpX82mN/Wl7YSOD6CxsvWEe0TI3uMYI9PfU0vxlnCM
CaIt45t17D0k5lFxWLvGjZ+4L8afATSHwr+sYnN07zUqTr8P2zysOCfiQpvTjvvpIa2HhtzFq4+d
tRsgo5IPnr+CVyJdAJCMJ+uAfPBSz/+BCyWu9lIpkR64lr66B3rf+CcepkocLSfMvcBzjTr7Jmgn
yD+B6ImLvwym3INiA88C4xh5DFSlm7ML7aDfjRY3fNwpaT8eNydWg/IG3D8gK8SMKKDqIryyn2sH
Is3cNN+cU8oWY5TK4GBmM6o8ZDoY3yXIkmFRRSSmT1b63phj75hXyOP10nyIDVcH/DGZbIlYL45V
0gbpb9zU6HqQcUfV2fOTxmZqXYLuyeKGuuLKYKumXLogpgIFm82bjxEgjOlzhITaigzVJRzUEkiL
h1nTbdE/I+TgplINXujKHoloLpkn03bLYtLrBZKYchRLBtvlbf2HrwHIopHl49MMotcPGbgIxZDG
Ni7TlDS/lgYWr2fCav+L4CQNc2/xK3i/BxvuxYNBHkGbMHYAo+BRXTFYf4kPGqy05OsIe1VZdiMF
FNifoyY5xQImkTmk5CT5mkAfL8xG3P55wTe/idsXrhVJNdKKtOQvb24E/Zk4heLBtiiDm/EMM7/c
iNC2BxRigiGzXU+3K+zTS8W0lz7HH6gmvJ/gbTWMZw2tmnMc9wra0sGS6zikxSTD8YMcHDslaXRN
COpSgXBfyg7GYPD7aTxb3LoKwLNdVsEW5kp58PXSKdl7ZkqwHpMaJMLS0rE5NEpOx4bgW4vVS4pb
yqdkL5IFN4O08Ry3pfFxZ5y7g2yq49tDv96nIHuRLJauKB0FyVqCWHkIV/KDp/XJ+fG7apPPbz/i
9ekn//HNhM5O7bcpHhFMD0lnT4O5zUWIhLu1VIUjGP7aMyVY00WsmzKhrqiNu9KrvPBp9+pY4LQa
3S7NUgb2m+zeExJmHv3w9qxcGvvl/3+EwQAbYGxzlSkdbOV9JKrArEd3lSxzadJf/v/H8JxsYNWi
UIUls65PCoL9Jz0l8031fLJ3xOyGqLdR45tyneK4CBMhDtF6zTn90qvvOh2dAc635YspNRVHT/X3
9RpcwS5cmvRdmwNbhG2ToV5KqNicIG9bNujONct8JZguDb9rcyyRqglVw1KqXmOP6/8Gv/6uD9TX
t5fMhYnZixaq1apuM8yUIDOc5pngVntNwfxCGti7XybpgnJgi9VoyQCdyIZtoCR9FdNnaMEkVyb/
0uvvgpVaHswTKvRlT+l4WIeuznmKK95tk/Pyy/5Y8L1CFb31rSlb6T05vh5bwX7eNvQuVGPYJ1nq
c1MuztypMb5LXHflk15YMf/3vP3jrTcCZfSWAsYlm/gD7OeK1vKnpZK3JbD/I/n/GJ6OckHPGaE0
g79gaX3ENeoUd9dQY5fefhepKH9sdvXw9mRCYT721Bl2TT8sSPZvT/yl8XfhGryUO0UwmjKlLYxN
kzxacEKoD2+PfmnN76JVzt1ME1DrS4+hgvJFpsGpFZD14dfgPxdef4/wRSuLOGZWpPg2XCY0KEb0
mDiaRjjWEVwQPr39Oy7E1R7ta2cUgYfUmJI7WKZP0bGT19xCLw29C1luSNq4vprLVIw5VAWOPo6S
t731Ll4rF41bOJC5nGImv0axZvdoeFyb+ksv/vJJ/lj4jKkYW5Q3l+iwQX44IbCaQnn0SlhdGv3l
/3+MHjcLRyG5xebKg7xLIpT22o+3TUv076EjdBPXaMW0rDM7Ral+gGH38e2hLy3HXbQOpBeenTxd
+sLlClAdEs2H0dArwXppUnbB6sRSBdHa4BL0V4Lu73DjsLsoReEXjbsOBjrB4uU05qU11Ze3J+T1
m0i0B/CmMY+B08GEiPjZ9dD60/N7rhyI1q6oNHspvV75Ea9PfbRH70bELn7TYW7qmY5FZdux9Bcv
OI/Ljbk42iN4e4vO7tbFupw4/ULU9Dg3618wIbqGgngdtxftMbzd2CkfkqhzieLgWS3LkomEFmkA
MRFPfPKhi5ZvqzgpP7pN+yLaS2yFeo1SGJ3q0vZhKYx4F0fTMR7ElXC4oJUZ7fG9DQrj7VL3c6kS
mks1QSj1MxvQ5wI9K0g/jb6fdXYq6Evhx5fXnvqybv+Ls4v2wF/PRjUuKnwuiakKXbOjVQqUrems
3XxoaFSaFtfTRD3ISl155qXVtwt8NidTwrtZl3UCZEzUgkhxz7btpkQe7fHAFACCsJrxmSqo+KC/
dIAZ3uHtAL304rvYX7cNfpJA0kG+JSRn3+uqQk39XMRCuuLtR7zsZK98jv9ggD0ZGHRbNaxPeXS3
omj1QwKa3eCavajwEIGlw7JIgbF823TtYYcRYD9w6himMtmSous0CEu3gbiiPeYQDDTEOySGymh9
DoDHqNiLKso1K6jX83u0hxv6NjH15CeqXIK0qJgtdKOufIQLiXiPkwa4aIV07ogl5JJvvYVKTJ/O
uWL8o2rUKfGmB0v8K+WnCz9jD5zuZ0W8ZAGJQgJIezTKsNzn/Dafo2iPnRbebHs2IdR0N/kZZcl6
SICTuMKBvTRPL3Hyx7mjgaFPA6Qb1o71MgpRukNEdA5Iw2dHCWBDQYLq9zWXOXYhMl4m8I+HQdJE
JzZUU5lWdxSc2HWo4afyGa5rT2+H3qUH7I46tVUzYUAfldFLlXTevg3kQ4U2vE/iKxDfS0/YJb4Z
3cFJohtS9hspVBBLAHZ0MY7jr3a9lv4u7It7N01IX20zj9Gi7ZQ+eUNcKiKOgP7KjEfrLw5y3OaC
OF/H6hre/NIK3mfFLhhaNxKsAjbdeyN/2Jbb6iPoqv/7mzNcVBoPPp0l+h1Aatis0p+J/fvt733h
vfeqNls/AEDS/Y+6M0uSG8e27VTK8p95CZIgSLNb9cHee/foQz+0aNkT7LtB3Km8QdyJvU1JlaVg
ysMr9fPqmaWqFPJwtsABcLDP2lO5yngQPEBvFcJgLBWfPz/6mbFiKfrVeaj5ulqUKyq/B7OMsixA
k7hENT137Yu2qtZq7Ucxjt6xiluNj13nRhMvcR7OHX3RTnkLeRk0GeWqJDEIdykExJd4qecOvZiV
x1UYBHqQZqsgkxoL4pPBJrCMtD5/6OfmUEusbAEUNAilQPJBb2gMUBIQdtWB4lT4rq+vU2Gdls8D
iRxlrH8piyQv1b5Rn9HIF4cYXDEC+TbUBP1dVk8QLly4pfmV/mRGsBT7onP52K2aT1A+xI2wgjRw
kxbYrpAAxMqy677UvLqXHuD5t4MO1mihXpG1wfj89Gea8RL4poSaHOWVQD0lvUaCctOM8Ef2Jfvz
o59pDUuTzTDKpqpTIuZ1vA3MhPutJ/tCdvVrR18MTyNc21qhUFSPyqoxRLoRR++/duT5fn4Yi8Qm
gsIzijqvHlPdgeUkgS6gzy88lTMhfAmWAimsYgENOm9QGuSx4cNDfMiytr6aGkSt11F6aC6Rx8+9
32VX12pCG6T9vTSHIRwtYweo1JNE45vPn9S54y/6e9pDdg72WedF1XiTSbJT9OwKG82/Vrco/wkt
JWS1WNR4VtRvIQ0ekj30CKkJay/vl25giZeS46pQ+kFHw5zazuJCfSWlemNUZXohw3JmUrDETGV+
2AnpwFqvaeg+kg4AnW8UUpp+f2GWduYVLDFTVQZdE0pnOk9IC5PEoTUzD0DmvxCgzl3/YowmYTkK
4Mi2ng7UqZiudAIpd7ot2IXLPxMjlqaXbUWyTlHHDlXA8WNaxysu9hcIUOcOvejGFOq/KuQ9OppW
bgh29KH1tz5vNl+hDD8J20u6VIFNUikMy86Ts/xY0vq2TGq7zubeHPBZZCM9DSQLrWJG6ZXpLxIo
6KI/6wqYt3XLOy+cBkcjxaEk04Vweq4dLbpylyXITYH5iIZKdlIQpGaogFpKq4fPH9mZsLekS2Fe
DO1a23Weqo7OAI1nO37pKBIegrDu1cYGdhQNK/ylMkx5iZtiuRjxEjUEXl9PZoD1L/gIv8RJkZc2
mDUqYCgy952XB60dcuh/aTnZZQWp6+dP6sybWJphCh0KKEoo1j0l6gV7jLP1mEyqDSHO66+dYNGn
Banr4AKTdd4UCtYgPHT5ixxKF7rG3Lt+0jOWbpii1nDsRODgrRCbTZ8AgUPsz6/7TPZkSYTyUTRU
sgSHFovXBFydCeDhGeZb6i96fWl2fCbgKYu5NwqLxEkEd8SLkTYzMiHf+ZBAVCJ9qoh4YdQ594wW
3bgEEJ1WQ44mFIsmVEaWFI4X4vWZRbuy6MYxFYOO4I+nQ1SmydU1VzqzE7aSJnmBktsTSp8/fxvn
muliYQhND3aAGnQxeVIcLnIwtmlwX6Au9PPjn3kRSwfMPBtr2NmjfGMKpH0NbXJdnlomY350Cat6
7gzzM/xhnlfmXJdqPr+GkVkxlhMJrVH4AGFkeUm6cOYhLalQYivHEBbidWTIJo+D7JGm3rTDpTrq
c4df9GQUqtQpgQTAG6C/hugYxScvKrm0GXLu6PO///B8KqKjKDqLMSRM+xyobEWsjAGY8M/f77mj
z53jh6OnUselThBaT1BVc5JlQ6WD0fWXcEpngsWSByWWED+LOaJoUdLBLAV2jTJBZyTTKcyKVU60
l89v49x5Fn0Z6mk1IQFuQ9erZ6YJV3o/7aBY3GYtQ+VicWGedK6tLvo1S0VB4ilOE8pbop2Y1Bkl
2w3a2+d3ce7wi86colZLFWF46SkyNzp6SOlD1K3z+MJU7My7Xuq+miBUaTOgJWkod6ijanZBQoXF
pV52Jp4uNV9ioYZVnWut50M8YWnpWJtZolxaxp67+PnN/9BQQy1RYVeMNUKgqhykWMiyJ/1QK3p0
IWafu/xFL55TC6yvcPlwlnCHSXB7TCE/f6/nrn3+9x+unTBJGpiqYvkhlY+VElpNCx0qvA0uBOlz
x190YsiJG9jvyK1XCEx0Aq2QdlFRlfAvINOFtnPGg0deyr+gD9UATIQZQFm381vwp7I4hIXe+iYl
XepfpzGJNa9Iqj50VU0q4ZfAhVJ0QiYGoePDv2ewMrVImnUiJCwEAlMffEBqQuUXp2xLr0KaYhzs
UP+PsTB9aQdyFdZYAzeS9vxLr3Ep3OkSAYr6DGy4qcgeJ0Xe0hxeB9Mv7nwthTsdl5WQScCsoS4R
abTiGb6Iux4VOb929YsQOU1ZmWjgnHqoX2+MPgxeEiW2lV68NFCd60CLE/gdVbs8B1pHnVFVSTKi
YcSX1nrnDr6IvFonalWsg31D9F4yeiqsElDjrM8fzbmDL+JulAW0i4QezB6xtXsN+35TgGKnzw9+
Zsm1VPCpgdyGmV+h4+ShO+Uo/u7UfFsBlWvGgb/V5jp4v1D2qSj+mn21vFT2wTlIzKC8+zopjFoj
4rx5KuPk1zD78tLMNI6zMCFiDswa3vcqQqHjNhjRr7nf9Rcyvmci2tLUtNV7uHpzgBLL7jYCy00P
Cjdpvw+E//XBR77+x3/j5xdejFUUhM3ix3/c8Az//ff8nT9+5+M3/uG+8f1T9lYvf+nDd3Dc7+e1
npqnDz/YeRM146l9q8art7pNm6/HD974/Jv/7od/e/t6lJuxePv7by+8zZv5aEHE89++f7R6/ftv
RESv+68fj//9w/kG/v6b8ZS/vv0N/7lP09Ofvvf2VDd//01Wfqcq0yVNJookavoMT+rfvn8iEU3T
mAwCmEioinOhIrcJ8SXyO9UplfBHBXxFmWNjzdvvH0mSwmRdZLCgY+C5//bP6zt+W6p+eyV4Ht9/
/ht8cY48ypsaNyR9bBIoCBCpzjRUE4sS8F3KUmGnihTu6UOAiuMWS/860F2NtU/pFPs2GC98B7oj
qtnjuDOEGGaexdg8wMFP3qmAd1y3PWrtS46siooKzao2CM9no5wuD82cqq+s42tZy+5SUQVWYDJo
IZvVKJtTku/SSDOz6m0oTw3kGtgxuFJH5RrePahaKYwKw1unJPBC8gNbTXw7SXs3i1OUpwbAJI/b
QBMfaNEZWK9d0Sg2wyi6G+rUHuXmTimC1OpGfkCBM4r9sWaHusLOAh8I0kIHBDzST5qcRRbQrTaG
38aDJiIyyqhHMVWqBmY/oc4PQ+xksDQR76QWLIJg1DEdDua6oYZ7fZLuZsqI0cookNZU0E25jpof
3jmo6PuSYUKCAlEplkwFizGLtRLKBOMidyE1RISqAGZoUAeYsH1dFNRsa0yq24A5HZ9shUsOC50c
5fUxXgI0bMAFB53ViAQEjHpdSqoZh5KRZvss0HfxoIJEoD0W8uiOjbQi1L9NmhQFXKPqj44MIMQ6
whThsUzbGIDadGiNGuWG1igCLY1K+t5EpsFMmuqWViI2obSC9pOpB3qYGCopTmOG0s4GlZ3jt7Hz
LwWMXfRS8Zq/N8tw8CGC/Dys/CdGDEykPwsYYfX2v//nY4zBN76FCir+rklUQbfG/xGdznUw30IF
PoFaREMNLtM0ylCr+EeokNTfZVB7maaqFL2YzGvC76FCor9TBSQgRBH8ryIiwPyFUPE1D/uv5BeT
mTwHIllTNBSSMXE5oRJrENFB1Ckt0qP6EUVix1R/GlWO2sxKxvpKhb0HOuRc8wRGTOcMD30cv8QV
dcsgv0/zjRb2kKWA3hOn2ZMozoV48OtQSbere23NxuuhK1dSDYsrZWD7mTeXBtmXdORupShW1kcr
JXdIkh7jgJ7yvHaarN6hvPeYwZNAEGS3ZaiGgrFJrnQPsoLC/UkYN3mTGymL35V0tJOAmpOfAehS
36skKwxEx7+0aPj+lKjIUFzIFJktU8JgaPa+n6nwW6uTE6rft/JUJ7AduJSh+lqxtHwdX8cGqsgS
3GDRjH5cBXUDTUEBjCpLiB+rAE5v6TGcQruEF01vgvBulergsOq9gTsesk4gTfR7XumwIxobR5XT
x8B/huHjSsCM2wehvxLuwzqdC+23ivLM9drhjY1STJTA+wYj3QkIiB/a/s8Gn3mWubwFVPygZRM8
aHG5gq6A/8lqDm86LvFdopkj0a9a+IwqifKWqQIM28DJ01SrVeNtyS+t27+mDf90esYIZF7zMLyE
U/cxUzWWjyie4wFWVPE7058jib+gnhMygjA3Cg6uEYwpQ7Tn0C70LDfwlcYIJrKpE6AoqlhaG/BT
DFACHj+CDGRzDbWBNYUZGPGv/BZsijq6L9BHJGUyYT/WGZVb8Bacnu6gVjvNr7xQia0hHBODlGOK
csreCNtYxJDUHmRBWcHgPDMqUmcXFi7qV2He4v51RJQ5bFBgdJfKg7bhbYnK+NLKJrxlGYCTpMsH
0Fb6Ak464ZUW6y5RVWJK2SqGys9EOa+hpACpSCSwYF94ADisg/Ne/YRy0F0pJnfTSK6rIHdVIFUy
Xuz0+IANq9T0xfiE3X7NSBNQmQZyO4EEniegBxTFAewFZCuRC40S0x/0A5aYd7GUelKhOxoAx/A4
gVMgaVZwQz+IU47aUTUTjEGJjzDE2LYQ2Btq1xXWSFYNqe5oQHdcwH4ePMfMFuXhWYTCfGyA75RO
P0VX+qjV4L9JoZ0w7ooCz82+54aAuX2n+3YukHtBv4LcyAuF5gFF6Qdgayvbn5QTirGvxMhs6YS5
T2MM+XjsuwBuOJJdosHQRj9II+gTYJwYqLG1hDz0MMXb+I1sSbJgZ+W2S06x7u8QOJ16QlkJzlpl
oZ3T7nWUXTGDfWNP9EPr4+GwydI0U7tRAJiZlOoAmKPFlHwvqqhcCnpYt2VrhQhGVQmPIVhqY1Be
60rpYAQ5VZq2j1q+V8J2PYLERQYF9xruorH0GMlvsAmKYtXhvUOZv+Krj5JW3OQlAIjy3EJLJ24F
G2W2dtkRO2CBHeZsPdSCEwo6KvmyPe0bU+nSTZiLACMwpxIbS58rqrrCrZPxMEbweEzj9ItCMY9S
AmldQSReTVsQuRR9HRKGavrU1jiQ5FNdrjRA/+NAPo1h/KjX8kaJQdKPOgstxG383q78oxTAtmLI
tllEt0NAvUjpdpje5caU5eYgDKmRjf190neyrYrJQSm7eZ6UWKmMjxK/8FjqHycebvSUulqMShgB
VXfQRwpw2ZIkYQ0Alpvj79BKuBm97nLZYo3q9MLVID2X1RXWRJtOFu9KGQ5Cagssl28zCk0cXIyr
9oH46NCBEaH0V5J1uy3z0uq7kNqytEYlNurAff0IkZsTCOGm66VTW6VfBvbGQu0wZfG7IIupEfc6
IHf8OUn5tSCVK0QWq4/gzJv4ukHxcqmCavNu3ZZ3rJ6LHnHxZlZkPRijylGuVG9EvQNAHscBaDkK
e3kge6CR1R1J0I9kQqCp8notpYEjBtq2UOodZu5HUDBPMISB9299y9DcAhVz3qiY9sUkX9VYXoCU
qsGQSaq8Mo63gFY9piO76Yc4dQXUmYO8JeH5Y8COxag1Rb1Cpbv40OgAfwBLoRp6w3RTKHEp8ygs
MMEueb/SBS01eJ+isDsXY9QLgHFRCXyEOyh4d7gwJ2M55stiCjBZpEPOwPy1mEiGRDkxAo3utLHd
EdZacY73B2VzHhcu0A6WL4jVGmdfCTBTKWT8Kao5kGPnSOOxUYjaKu2pl9TqSmwbh0lFhPLwBFiC
hK0iNbVjI4NFOQjo27CXzVxVrmD2cwcO1i0wRHY59PBL1jKEjewR2pcE0Lp021HUexfqgdp9Q0+J
PtqA9AGRAr/UZITCSQHDvlEYlKfynQj+YATycwVeSBw1a1B9oEQYN8g0mD5Vt8nYm9BqoWVW3OtC
5ev0RoN0tRm4m+twWNPbnc8AG5PlEgYX3AMjByA5HyiYTFtJ7CGIETYHGHaEOdb8dLJRaLZGHTQ2
zOIbdWqcFIUyRmCLQbzmeM5YASmnMJ82Qi8auXItAdFCRm3dR+0urlAwORYW4NVPQhrddBpdR1Jv
oFM7SRieGOZ5RdHe56Xi5WJiNxmxJeWKAUVSY4tFkFEJn7OidVJev7CJF64cKK4mxhY0lKsAMbjT
1BWX0ElogeEGvUUtOquOn1n8IMd036rUirUa8U5yOxV7yIhPsF00hQhxrSdGW1NPR59UtQGlM3UE
+NqIgNTD2Vw46lFdwVEHNudCatJRXTUhvy7ulSC+A7PGhg57xSj3SLCCkslQ5bs8Q++/R1rGK0Lw
Y7DfmMnjoYhtEJ1zQ1WZIXHYAiWRcjux7CGVcq/0uaf7gq0N0+OowA0Et+djxquGMNCamrWqx5bW
gDzZ8Y1fiWhZqB1SH3QQ2lBFVFNidOJzA4QXFxRTJq2Rlo0z9oWb5f5aKHxjQqRpRbqqpfu8bixS
PuuUP8qytq9A0ATp8DESuCf2wrUS5a4ro7uHPgQ0UoX3RFOO8MecFq9gfsJi2GJByd2eqA7mHVu5
5ciUCqCFYeHf3YQsvac5YkWEmaJaAUbSxjfA2VlMltHu91EUgeySGAroVGNFLQHeWvMbCuTscf6Z
Tvl2GFUn0TioPFL0ltbSSQ3yo0SheZK7AwD6DiS+jwoWnDl6aAR6RqusiDzYEgWVSUZnpdMurrXc
6FoQI0FJB1GwbWuj8cPXUOWrmMu3QIhs5jAmBd16krWjEKlXsj/DgOgWVAYL1gVPvSA8cxRpYZ5h
lnNoCFPF06TBDvGQ9RDWEmLcXwlT6Ob3mHGbU51fj0pqp8OKp+Q1HagDkNp1MHUYjYdDHDRXgHQ4
xYAuWKZbznZ4D08a+niZK7d8xNMIqRXhYUozTqOs1nnzUk3Ew+CA0N/CgMyk/B2epYck4Ks6xmvW
BsTG2ha9IdABchjueJyvslY6jWLt0Lr0UhVF3IpdN9m9EF5JqDOmPHQkYEejQvPoFD2Pum77/QBH
QQiQDcp9p/Ybo+0RzVAJ0KeYvAajaChNZpGkCoxSECW7KBg4LSwOHS0PAFnVRa8hmGFJSfVUa9F7
or6KIkmdWGF3mCghV5xiZ18Dng1JKmRfrlqOkU5ttZ3f6ejD7fRSZ4KdQOYJDErj+gEwmb0SifCf
FuYNrB0wmIALdRqsFzITtDh0gkp5CEbhKS/l5yaLKmMciLBC9eFpaEWPi7eaBOCwyr5EDH+Jm4Ba
IyxVSRWEa6lIaiuEZ3AZTjnmJhhjAgVNKIZ0KawQcduxew104qAEAinPqYF45tIO3cf9RSz5FF3B
DrqqURmgU2TMPq7E9DSKQYCsK6uNkrcMLCsJcFGlCVCNeanwcF7UfZiy41QaAbAfS35NpHSRt/fH
AFMWP6+sunrGEACaNACmvFhFYmoGIb+wQJP/dGcUrChVlhXkFuZV/0JMUGdMDvV5FiOCR2jkreJo
2StWBA66iJW3/AuJ6B0conc9zba84qsqKl19gHSCjR7W3QJjXhgM16KUWUKaOeDFeEA9rXoJ3Klg
9NRUtFnTX9Nu9MaK3KZEuqM8grYjTMyo65Gpy09Z6t+zka9mFCcZygvr9Z/eooZiPElWCXIvi5dX
RFXDCoJGzQcgBKnF65U8TuBpXWolH3dD0ErmZ/nDiRYbopocCH2v4kRsyGBZXxsROuLnC+qPeyLf
ToGssYoWIs9/FhsvQOfyJErBfwoxffGHag9qrzEGINADR5eS6SGTb8c0uLCH+VGV8/WsoqTIWEhq
oiojX/2x+QPgpU0FSr2s+cVrdQKJPPi+omjVeWzGkqsE/l9/Zx/OuGiWKvAuUgT8l5WCkjUCGhbX
2XYE5VWKswtdQPpTjoKi8BIpuTnFJhJ9Wd0W8pBrw4BzcUIOI5sGS1NFW6qOMvcRz9Q7Lo4g3qGA
uapna65dGzGjK12iDbfdbRGorhCJNpiglpS1biDFdtXLzufv/SdNS5QwZSQ6rpOJyzJMptcEBjro
pnp7D/CZ4QN4+vkZ/hR35qegigyJRPxR5q2KH5NNrQjwGGgoeOLRdJQgDwTw5iqWb/rpJbr+hVNh
z2NOTWC/ZCmREgJYjkoooLGG1OG52/vUTMhdWiX2AJT+5+eaO/eHcDrf1r/OtTT+Q56VNH3flJYW
V26opMYkjh5Ylhee3s9Og4plouPB6SLC98enNyo+q5pYLK0oaExcIBgSDXCSl2ygftIMkJ/VYbOD
ZoDCuEUoS8QwTDWKfE7XpTYvsTScEvvzB7YwrvwexSjcsjSge3XkjT7eCunGXELgL8HPY0+V39kC
jawCqzBBNwQgrRMY1IVy4kgF9IWsP0L2+SXsyQUF7JnLANxPQSNh9Ouu1g8SEHDXUACl4jJGEu7K
LHUmUGY7/wQc3EmUm6cMY1E7ius4feVSs9HHWaB2qVP8JPB9GB0XgU8SAF2TGsC39JDcTKO87+HD
m0Cprr+3Xpdc0ub+7PWCFI02qeCu5eWj5yrqK0CHx/SreVWGewLL0M9f7qUTzMPLDw+VkkqUB/rt
BDAjatVL/UC6cIZl6YOGm0LuFGcgirjpODbpwDI0NKGokFjgWzWYbgI52IWJEIAvRmyVbRUfOW3h
ufQBLsyV2KjE8aYex4dhrpS26qF+aKh4ICHxEgA3+Xj6/JmQr+YwixgBRRER8dCpSjR10XklMOFU
QUGhLoH4lFR1aPJi2vZJ0xqodzbGtG7sfFKQjSJYponyrcA5GM99DsAm5sAk9VAL4DCibVXow3KJ
7v2icmGr7MjhFSQ2V1XNt0oUv0wqB6KljzZZyHYVYKY0Ga5HLDlHvXDnWVOh90dCpUMty/tABt4O
EMeyQropnIuUOWZVo1ek4lVT4feVfNXqHKmN/Mug0L1eC9tpRBqqQqKwNFNM2EFBdv2er3J/srH6
cyt0Iwq+lcpzaz4cCPO2FLDWEIY7n7A9FXR31MUjlfm2k8Sbua9NuLQmofsw13cZik6JEu+qkt5R
QblDsaLdcLzfMhm9wCAK26qDeKiTcCcL+YqggKDUYyfAYVpFcuCc4ygCOTQcDaEWrZIVW7THKz9U
9rESmhEB2ZthJcOrL2km3mg5tqpHzSU03jVNbIv4vBJfQR00aJe4fF7rNqcBxV9tAi+5gIAUm9gl
q57gX2K3aurouPkZ8a0kMO3IxmMjZI5ON3mUf4Gvyin25b3Q+w+jEt37AX+HvuoBbPMMsGTkj+ER
kBlh3j9pmeYOYCXDXMQcixw+vnZfCUcpQz6JAtMKW4MIr6cJDGivTeip3uQK21glwj+6AoAcNd8n
sbZFkux10or7psm9POG7FPvTkuAfWiW6RS3BF7GeE/E4aMNxbYWbF9kGeC+rwX5ZHmFhlwjAIDRj
+KK3gVvTL2PfWH2rWkycyc+o7jDUOlmHc6UF7CZke+zvVLl805LxxFNN+BZM/tLe7s93bT9s7P57
27//H0lGdKYiUCB0nt8FvuIv4VtV/20bPeWQnlTNj9KRP77/bU+YQAoChQjR57mDhkUmZl7f9oS/
fqIi2wWejYzZxVw58E/5CPsdE3JGMT5TrEixZ/vHnrCMj5BQUzCXxZQRy3n1r+wJE5z9xwmUJitU
0SQFM38myVTUFisOSdQnLiC1dAqy91i5HZDpq7AgZ4yZMCW2OXbGeFiYDNnb2YQixz7OD0/u+C0O
fxCwYHv70ytYhOfQbxJZr3AFJTJk6TQY9axA0ZAz340r2FNZWnmK2i+Z2piNCuCw8Pr1Av7ftPP7
KImKt9foaSmGmC/nDz3Vf4o2iogQNqHVnW/pm6c2qqLkx/YNpdP3r31r4Ez7nWkMi2NpVhegfWPW
+q2B4xOoF4AqEKlGRCw60Kn+2cAlNHBVZrpGJUx39VkP8S99lMYgedA0fBENE6CgvyB6IF9Xr/8a
/gVMtrA+ENXliscH2ajn9ei7QdrvaiTLDVGoOzPs0uekS7GQU90OMMuyQzovQoqNIDerZmuSCqtQ
C8HP7ppwHYCkjqwrGO85AI+xQUnuwnLQAEZc2sBbRDLxF1uu8wdVbq9h7rJlBGmqUrgZpCrbESCh
TZYcegE56hAoJZASTFm7glfC66D62G9kLf6tBu42fykzeYVE17yXHPMtHtxeJfW2iSvsY2iYcsVZ
HBhVWDqBzDbY3BuMScckIw7U2BLRbwi2Rc0wTcGuhS9WHdRvQlVc6ZBd+Rg6tCJBBSDchbBcuu+C
Cdu6qleGr7DUMIUciURRZNeTPxlN/OCH722dQZypPfQhlUw2RPcROWDTrLCVtnuiUGPBXue2UqRX
Cji0ibzaiYiTPSJlpPM6voEvm7SraCKuB0Bz56QXlGmwgNHzAvjgsUHeqYOVesOJDbr2XVbQ/cTk
fg2NTAHvh3EwB5R4uE1WVV+6GPkkaRixP1NVzGYRr+FiQ+Fz6gcqJpSDJtmxX4WuxADqxZqp1o4T
nPmw4QD+AZ7hTQbw/1qB/w4kFOWmnTh/G/2ouM1g+nCr8in2AMfdpn3KrAbeNN+SHX8pwPx7o+TP
h9v/wNChM8owLn0WOf73f9K3+m/Xb3nylLQ/xo8/vvt9fJRmfSWm50i9Ir32daj7Pj5KMuIHtiNg
IgzZ1Ffl4/fwAWEUVskicrYUn6gLzRTDYKtBwqhrSKSpyl8JH8hafBievoUPANq/ZlZ/XEtNvcIi
ZBJ28SralOt6LxwETzYKC6okbSet5x+VvbZXbQZjKQcTVG9cQzshG+Tgn6J950CIsBvvR8+3Byez
40PvRmvJROZ3HW+TJ3gfcWTrDWk0ihW2BjexHViDo5rEgcDCkizVVtfdKrFR/WK2+PtgSW5hJVf+
GlIFd9iE5miWXrmpbcUU7G4jW+FK8EZzsogXedVqtBtHdJU1rJjd2BptweGeui6ug7VsESvZ126E
5PqOWMWqcAoH9kP7YN9xgziy1XiKJewgqcDMV9smO+aVe2nNDqpb7sddaKkrOFSs0320QiWTk3m1
mzqKLXjwFFnzk38U9uk17Hn2fJd55brxKhubTbjP0AxsYUddZvorOI0z+JbswkOqGX5vqLGR3PrH
VumN4TlbAw5mJ3aMw8pObbyt7NrynZvIwLaBq1qRLdn+OyzO8BuFp369DMXGEvIWeCxXtiZPMbAx
49ji0d8O68iFhYUtmDXurHVzK3R6BxvztuxWm9YibuWpj9UGNHBHNlVLXidbZvcOc5MVcftj7qFu
1O2vslPoTK5+gnlXvdKc8NRbzIT10rpVjMTtTBDU3NHqzMj0jXgdruO15sjvZJ0ck1fpRf/SeBzX
AVS+0d6Y0KhajcHMzqbrets76oGvYGphdHbiFh5s26zQa7fs5B/G7Wghge+IFjaxjdJSD/GVuM1e
p7tSMlDgGHSmNI9jZrUXrcqme3mv7wD0uy5uc7tcDe+ig2TVCsZcOEh0hHDBlbzYpavYhtWHnTjx
TtlRC9bR8gp7igjQ0TU7slWFs+lm5Mpm4kzJMV9HFjZw3cgS7xWvWEub/h6Yemu0JFysZjcvEf4+
WqKnXGUbMNw8PUaW0dT22Hc/oiW6vh05qY0ynLWIf3ttN+ktOUbP6D/4zfjEVqMbwZlnrbiCEx2S
63gXb6V1ulV3fINk5Q6UZbfaxqtwna+VTX0hC/6N3rWcKcxdfZF266Hm4khFwfHI7O0ORg5OY4FQ
aNZeazCjwDVU1vt740YOQ69MV8UKVYc2csJmYwk38ko2ajt7Co+9mZqiIViN09tA6JmJcRdZkdMa
kPOZkg3/ksgjVrVCD3MSD/OKxohfIhtDmpmYMEcyiSU72Iy3NbxvGa282ShgJ7uJieHQbIzI1KzM
hRPYiW6IJ9iqFbiwHHOjt6yEQnJNa7N+m56zW9RGbhI3udUwOHqRi21vT0frT7jZba4Ek5nCnWJV
+LfG8x9DR12lG2UF6ZbFb7XHYAcF8h7uQxra0k49oEGugpV0M13RK9D2nW7N4DnmBatuHWzTzbTH
NqWjHKgr86OG34bThgnTg93gUpOgeQ9zf3A6UzMI/v0du+Lm02NqvOSICj36Alb7FvZN140lG6/v
Mb7fW+iT+F3f1EzwZozMwpHsekXX/Tb2OjdGYNX2pdc4g0WdDtR/g1i93eKXIwfFKqOnoz0Km+Ae
Lc4qzCfVwFzDnEzVmC/uFTF8q7h4KTthk/9f8s5rR3KkydJPxAa1uNkLytAiVYkbIrsEtdZ8+vkY
Od3V3ejB7H+5WBQqkBHUTndzc7Nj55xWf3SpcnFQXzwC7nE0vmWX1UfBxTOfgHrkAah5up4coCXj
gjl3ySx7KEnYYC+vy2G7bn5efo+uemRHpR1xSWDffuwxBPbNrvLUINqJ3uxmNrl8t730DjJmju61
7uSojnRErMpR7MTP/MkGkOEvAdQfdCrBLuzB/gm20RldrL6NFtAewkmXlZi1T9kL1YmnZpc6xovx
JXJbul/yGaQoA1XZC8xAAt045dFMx3DDJ2M/2NQCBMKu5iTxoX6N3P+NJheXnxXEX1Z0v6bM7fe/
TJmTkWQyYAbx3Hj6GT0kp3KgA7N7t9kBvBR4J627+q1rOjwBTTk4xinmTZTMVSgV8avgPoOi9AeP
DDwjZ7LfyIP7i1fY30undAjY2eCUgpGWNFxQQodlNxypfGDIjf42ZAeuNrtfzQDn3mdqtgWbAJXX
MSt2Xgtcxt66zTZJssGNPO6QyXXkaD2QfOjEDiGGqvVNTHnoIRRji1+HQ77fTkghF31MdIrL7Df8
FWM0Gw+CDW/w2vloBoOn2Kaz/UQPet/6c7cjH8l30Wn32ZPKiRoPjAldgqxakO4nZ+Zht5M3nrRP
6Sy9+/EgKY7CSO/OvNiFI9Fd6ZXpnqPOpjM5ht28DTwdxQkOZco8Mhw0nsYkrvhYL56cseFX7+kL
56dd0Y10Qk/3xKD3V9pTcgsv4Z/u4FUcOB/NTZ8Sbvlr6Jlewy0tP3ktDnAhZ/kdFtDoGVxc/Nod
G/qOGqyuTsvlruAAoeA9gwTHds5+yeu06KaWHzNmXRXDZwZEsfBV6Oiu6I0uZXD2QuhT4O4/2gwM
By8TZAVzR+5tEyNqAAwEBHIZjQy6PaqM/taVK48kBYO94iIlzwBGQTtJdu6GbrjfHmdzlXp/OC47
LAFvb6G30EDsIdhb16Pug8Yr9+tn8zwdFpqj466JQfr4E0EY1Kd4T33G1lFdEn/X7U0b7rJDKo8O
a3qR3wbkRZxn4BM8w0KHK52f6CvbFrcLCJRrUnhCW2g28hd+zl9bI/fcfMZ/kXkAhSe/lrmderud
nXzsA32n73pmZUBvnrUTjtigo3CbdmjP0o+3a6l4edsYidzUix8dU2KqAFTJC6qDVneEPdpoXE32
gOU8ukR5wjbt8q0nY11EuliM8Qi9NiCK6eJ3OCgTOp23fl4/x/vK0xc3DjBXu45lJlNdGhj0b0Bj
iZ3T80RmZQBLe23f+jJjVg7iYNoJjOKtpyYXM5APoy/sWn8XOtPR2ne7ONiGQ88upQNyDws8egtu
SIyri4l2hF2877+pmGHrtNmqPCAvSZfZWmyiaVl106KI+3AJg14l05aLR4sGDKm7+Trd1Qs2jXcN
IuZcuFt719yM6mQ73F+Xs9mZO/FGFCYTfCS/5T7KIN/aw0nYB5giAxJTH0y8l+lCjBlbYjKQC9zV
gZEQYotIEjho2dAXmFZwqs2z9k1n+Ir3JTCZYlpncet3Iagwa0igMfyrN3oAXr/Mk3RMLinvRmQQ
ble2bMMnboAjgf/q4LbtQrd0a9/iOSOuLe1Nz3IrF2fOyWlk4CiH0RUPysO2AYh+DG4Ji7XNPNto
XRxpM0Mir5qR6ij4nzWPDur81Gl0EgGrqTuI/NmhK9myJ/l9TDPi7myzHrcynghNuKNNEMHOnuLv
1WVr6uagcaM5zYD1ZHvtWbjkZpC+hLjY9bUIQN67satgn5pgPa76ubwW9+UHGtc4Cj2eTYK70pI7
4PSMLondrAsVDOORVYmHgk+QnaMDwKbUl3Z8PZR+ccgOkGwiUnoihxRf52Nz7s7dD4rE7cW3At3O
HJwgFC9fc58l1Y578QW7ctC18ulgduxOQePMdnJmVWTn9oCXVAW1n+woUmMvvBEXxjEbsKjT4hVt
bpfA+qRx4u2fT5zou+CgdxUQ+vc2v6X2eEH+ch4u84nCLd90e2/1rKDHUZt3tWl3nJ4oEKuScK+E
jnWpd0oA+w4ue+aI+/pIyuhFo/SaP8Rn47XRX5fW0084Yl6MQLNdBCZLCS1AWpdVgJ3QLKYLKutl
xJjs+2O4r15pXzqK6srXgVVIeZRvk0BUx05e1b2MB6d8Vb8DNL8lAc3DvulzxO3oX5If1qU96rci
iLzchxUyyUCMRpET3QVP8NpdETBF4mZufqhEiZ8XBUB7ec4CTzHi55D1UuHk9ugMbmh/63cZnpQW
8IPdOJ19wzd9L9+7ityFl52SEyUnhjP4KLP6tYebt+vyd7XZoYyX7K2vmmaD6O8+y88hGTL6CX9U
L+yMz7e9XhCMvoobBvKVnmzShtV+W4dZj/dmccLOT9/V+Sh8xT2lAwrdKdyheWZHL0pkywh87tcg
9iundNMvEv3h28xLDL9N7uTP3ju6uBiF1iYkxkjkHg3H8EAO2WCuWZyBMfd6vi3u5oaOuN3qw2uM
GOMmwotOYWY2ay6Wl6JrBbIvIWq3Oihl2f3PDrPaNw4FBFPC7cjfin2yb734smr+/HPxqUHgcpt3
Gyb2zPKLVD8NG9oyw9bkStyFbQWRuRPusg+u099uo8dPBnUdfc+fctRlA9BZTG6bW4cThFkL6dP1
joXo2fDo7Zj1yE+9wtUZDwNrPtJOOJ5lwJzDi6PvOu+9ozDRcvPONmhAHPJ/ewEpXujmbG+dez2s
zuvPNNj82a25tiVIb7OE5iILUzS63J8EbJRuj4ec+0b4kDnvYVBs4Nk8E6WWGCS8cxYCMr8hSkmT
9cyLBvZ/sRFrx76TnzxS/olPLVEc7MsuwvFMo+b2HDQ6y9Cg9HpudnBJGfMkIUZ+cwctnOiE+dD0
mxcoMHxrnwdz0HL7AKWDbU+mX2e+ajyAurMO9KMX6tOYChqsX/e2+hnudeuYzL2pNwawNbDaYCIN
tvhLH8SbGfa2VmYJgFHGLTiNiV397PAYBR9iOy/1EE/G4xdtDuCGcaT8eC8ekku633xsE2VuX7ZZ
gaguLLg4YpQh/WCpzQyzLRcFvIq/RNn+JZ/yITz0b8vYLdHyF/fbFOakWKpaOuOk4mmiLlwSWGJe
977jp3g6ASPmkFJxWADwAgw8q4l1BYtOxreJpWpwn1APxT/b3FxEpHb5bfO35j1RVSIcMQaO+BSx
JDxTmwjya3gOz+3JurZ72Rv3UyAR4bDwWDuHGBNO9XTQiBl1b/nL4kW7fh/iI0+OjsUWsf4EanbF
oTvn/nhsdyX/yXVuk8a5P+r7zSIOvvmM1j3TVuyPn+ZPs30zmISKoHtd7fLandPn7sc2DUgv2/xW
ELzJPG0n2RVTQHc3jrP9bWRwF8wHm6mi/oJ/4mbnme1UunPsahCO2SubR4bRZtUKJ3VjdDbxM7d5
xXRhGMYaSq550H9KOL7Ej6DQw2infknjEVgiSLdNKSsLywkXles7RE6cxc+5ROp2m9Pqb5PSzHib
XMwE+2xue3if/c270Qg04DXb8tvqbr7BFr4D2+t3GLKtIZhLAyHQ/cqlupg7jHE+ZdjB7YU30jGN
qMzOJMMPpXLvdIa7XRHKGrHoUFvgSWPJZwd524EAUefrzzw6ZgBEuje+CXfI6LAHoO4PCUt9jVl7
3DExBwv2UvEYHKyzEj/FVyJTjv/T+psfabklHuLmY7Na4BkUVvZaf7Vu9Vn8lN6LegdoOPbS88Tw
3owIymGR4xQ4YbVDOQqKxG7rbn1y4u+WpdZxOUb+K3LNzrAn34iZXuz8PusOEsObAdltS1sW14xZ
8PAsATEw3nTdXMQB/2dz8RQPihXq/epD7qFd4GyO4UzDDXumVmxJjdXYXDokNrdIDk5drZy2RYnB
eEw5LSe3KQz5ll+i2+TCFOxtIYcCM1Pijf1vJBjSg5Px30brlpj9y2gtshr8WGwa5/CHdFUPFjQY
+Mn4e6/i0/qsZ7Z8Hv3V3RxZE9O4uZYUj9+E60SUuf+i7ZNn7VYdiard12/5id9/og7hKzvmeM88
mLgk8TUkfrx5D+EtOpTP47E+SoFyWH9WxDcjfB7wIUQ5Fz/Z6ziG/YkFNG4MS+P9iEvMIs5vd8s1
x9fQb+3ReF0PxPfcbs+k6WWHii6SnIpTxxLz/IXJEV/SFS9gx+hXXknQRb7JX/pDcWIWwqGVmctC
fyDI2RCa0Hfdnir+yJ2QCLPhffbVY3O0rvke+44VJ3xO5E25QrN2NPYsvb1tgZ8G1geE8P/n9Iwk
g03+n5O6h6r9/l4mP/6alXkc8pGRUazfiOlohiWRywXNoHGyj4wMVBiWDj4VmPCWnX1s+SOhS64G
KgpqzE1VVBSKp/9M6MrWb5KpmSSJ4TzeMj3Wf5KRIaG7Aa1/DRkST6IKmtcEHEHuWEae6u9DJzP7
uFQUEJhAWnW3aov52ENp6nZW1vyO6Fy8iOE75CuFVxVDcsw1bbpXIqVUjx2Qn/3co8D+UlX5BmIK
Zz+PLf1zOyNwn8n176rSa45qmuvZAiF1AbbXOo8jta7Yod22fEL0twig84bPcC3r1yqT7h+n1ihj
kgRjuKlpaB07qN7hvyDLC6nyBTnt7kotsGrnU1K8dzpcTIlZG/dWkViqKxQRd8JUvC8isyFp59do
bkcgYKHhPQ6Y9Sc0No0vmj6k1D4W0S5Ty+wzJdgfx5Fqh75Iq+eDZOnJS2WFT8N2Ph29Yied1uEM
e2fhLKGMgRNmfaF8V5bP5UiRsCol38IiUs7LY8PHn3Enn3thlZ2Fin7Xygrjj0Mex20fohFeGq0a
qHFm54/zbb8/TtD1EZY/72gCfvo4/td+kx6l/jCa8n/fxp/nfBz7OKRHyZIC/7jytapGAdmYxF2b
dE/m0BivM73guhGf153CtyLrL6aRvT+2SfAwnNe0+vnYBsFkQVknXISPjWIWrsi/R7i023k6bYxP
UzLNH1+1VRuPlUwpQa6M1KoA0TmsjWQG+YQ2rCmV1VtlxaUvznnvl4pYvY36zOQb5dnusZUs/+KU
qRUf9G3neJBptVksT4+tYRG+h+osXh6HmhQLRmpV3x/bhJg00oBgcDEx5c0k7i9zhb53EWrzZVZX
yResRLzECAj6sRTLl7hIVz+MZOUypwY5xkjSLnO+TmwNES8VZigc9Mq6FE2D0VUX4TIXJvWYzRJf
q85ofXahvBtcsw/WJ78WUV+jaFyW13nqKl/Iy/paFWDqwnRpr+Go5v6slv11bpF3KCZruEJZlrI1
nK5xpxKFgc/gCsBiozcTxOs8CBRM65FyrUwh9EKKqriabnkzohfXYhJNL1Qz6xrFyPgKvRFeK7nW
vZACo1s4Zpo3R0JCEWyuQv0iZ7dZihS2qsWNeVOC82Cqb1gCkbOYzW2Wl5XybKG7zQh7bVcbb3FO
kdgsadOtiLqJ/cr1NsfJ6BVmI92qIhs436Bwtaj35qrQbkVI2mNWa+M290LjCV1v3Spui6uZwi1M
18qDSSq+z6FU8mx9ep+TFTF0apfvcTtRtZH21T3WYlJhwLfAH7b91ZDQT0VR5+vjmwyg+fr4azSa
eD8l6/d//L4y7HaZBL/GPzZMQlHulLErKV784ySPXXql0QNdCEGm/H1DPMYDiT1t+dig/rm1Qvs5
GKVU++cRWjrLfo1St82DSVBHb0+wjGnrQ15YOI+vvz4o3o58KsP6f25QolDyDATY/7LhcW8V/Pue
Ug/UEm9nfnw8NlgQE3glbFruPzaIQkS6edWGf26Qsmx0m1jGZdlO9evRUaknaUR9HTDev21oIFlw
pDEm8PP3DYVpSk685NI/N5Qq7o0qU6v6OP2vBlRCncg3DIb+r+s+Tmp0FoEZAA3/3DCWrWZH0J8F
/zgiiysUsMsldtuBMIpUJAfKx4xXjApM1MbyqZDWcDcAE/anspO+6jA2CWJEfmFNhEtdMAsmqhmf
p3YSTxCuEgMtKjsU5e5Lawl+sRr6N72B3amA9oEBTvIvqTTYBzN9J/bVioB9N70UqvVNN0L1m1gM
V0uVLGo5O9XpWiMP2kYcqauIm1cjGu8Kktu/U5sn85hxe5tSGCjDWPlURKV8qjSLIt2Isq/tozVh
MBgqzXt805WEMaUJrK+NJr9m6doHY0NWJi2j/DonmaSC36nMA0Qw58dvj4/Hzn0XR06jDdRVJ2tz
7/Kb2ojtra2iFlhBElGVblrXx7bHh1E1NorXJJLDJvv4WFC8v+TtzpCkxlshDTn3a72cJIFYYTNn
dwi2sruYhsm1Wenpf/40CHl2j4BXxMlwe/wct+zeSHnQ4118HPzYSZnj17bu+uNjr8dPMK7WSI9T
z/A4/eO3KR1ZtNRqG/z6rdHCzpWGWPF+XaGXJx3+BrDrv84nr9EURFJK8GC7wY/zNUi4odiAXdge
4fGbHlfLkSn0ORuTJXIkYRTOujX6bUk13tAqrmLKC7Wn0fLaDdpWQww8Ksw91LPWV2PSlqBWw4Uq
fH8Zu/wNPgLJVzvLBMem5W9aL7Ren3Yk4aDjfZuon3Y7qMjcsdK/dktUvmXGQj2ttCiHYfvK/Nna
VZuYp3lei7fObD+1zMJYUxwfa5sqxXDdgfCKnh7fCooO0zp+ndb+6yoX4SmKRUctJ8JD6tjtSNqv
12QQ33I9Xt5UtVOPOjIP9hQOy1tct9MuRy7czaP1EzxF07UoK5AkQpEC9ZbXN6kAiGeFcXUY5lR8
K0KQ+/LUJCfYOZ2mUKU3YaoCQbAUuMkGQs3ju9bm8lsDWP0WzTpIubY4qtlE4n4I5WM9LCSAYL14
G+tSCKhBT7xWEl7DidqGOkp7Lx07+npKEb0Y60RA+gahGEB5h6iIwHGvkGBIY9edH19loTg3spjd
u3p+n/BtL1N6Sk1ezEgN5FOtaf7jufNiXS5rX31fiqZ9GUbuoaDcH+ekch7POaH7HpSrRA66rNe3
sOO+DLEFeE+x55G6JoIU24cM9/1xw1u9SVnxOWoULEDUSm9KnzjUdLYv/UxNd9mOk98OZAIUQX5T
2nCGoGT+8Xhucx6bg5WO5Ay3jU3ZXXXEp9wup8pZGkX1DcGBFFKleNg/vpqhVkDVoMhno46jO0WV
V/RNAjGrw6dJF8YXjWtbSmq8tau6abFL38JJ1t+mCby+Vde+nrXkxfrWfOPNtX4pzAuEUqHxFveM
obEp7DkehBNUIPrz2FKJXmh3tdGEJ1S3zobYAe3I6/hcws1xHNQ485dQP1plouzF4tqjaX/prag4
KOL0HCEDhT6Jeo4Mvbhq95QS8rOpT3u9exTBq8+6IO/lMVMONTNPog5tsOrJDtkFd5gTfY/91o55
OevHx1+Pj0qdtb2Zdl4kClqQDK3mpEbki4N6mOG1C9pY/BYK0+LOxYYzXZrwuExRdDRNim2Klmic
CsXBpJ3CsBcPRpkFurmOXpxG5m3qqboT035DmxrDpRdtg2qnr1ZnnEGjk1lKtMqX8nJ8SkX9mtXW
Z7hOkpdyrvJ9GwMdsrLUaeK4tnMhvqn1uuJe9qzzl+TYruuLKieLPU+l3+pQXo4pGrCtHHdOKVq5
q/St4kTmcm8zCAbGhlytvJpBLMhfIxTUnMag4rIo5S9TVCtBtYx6YKz9JbYmX6j04guGcN/UT4no
LCXMeENvHTeCgSg3QboB1HGatd0PIZgoM7osQrX6kAz8rMMKg9TPQdMSWIwFYr65TlY3rPzlFVZd
NdBmHe3Hovl9hV+lzPqzZZTPVE+892Wv+W1o/pwUZUedumxbsof/QjJatb5OofRdW869od5N6Fu8
sDHeJ+qh52xeKZGHyafRzPe2yQ7yYhV+1MwBlFgiFBEIfHSqm8s1UFUFYEpVwJDSy95QROQ3nuKm
ze26g65i6d6UYqVCCVdXiuJTSeE4VCopvEZ6SgdoCIuk3WSPLQHOiOKVvK0BDi9HHXZsvxlApM1w
lASySGplSAD7aXTDSsysvSUre7ldKFNBQ9Y51QuwEtFojhpvppinoLL0Dk4QOT3n4/o91e20KZ/r
RtG9ymCWjKseUin5VsvFNengipARoonzWTnW7XqoswmYDovnorUIYjYkFtMESLBAAH9qXhuKbZON
8p/iAxooBd9PM6EFsxqO2kAgIpBgfFEqE2TUMpFibNrLWjUzOaBGgHqiS3fTpqdaZfCqiMBGBvkJ
S7vLl7Gxo0Gf7UhrPckgdjgN67s1ItQ34GFUXYdsh5pcLmFDd8o1Egv0c0fppCBPBqy4+Mkc0tWh
bvhpsvpnDYbJQm1uo5V9An0NVkuFd2noBTtMIyfXavkoVpW99tohy0PRHuUKSqUSWJpJJijS5o3C
nbQUj+fKdFA9yRvQ5HkS1JeqLS27QvzAXjG19OKSoCvU496c72pRjWzVysT9c2RGw3l5AcJcB0Ih
FwC6JBKDLYXfUVl6gtJ/kqP0q2SVJC1QY1LHIXY07tEp51wPojoSnClbQEmW0FRhyQ1YIVq/KERH
CqPlabVKdzFNMaD6hexd/SMeRbAvnQixVqrmxyoGvdTN5QHRjSQQFvUuhyDZLQGc5LgqKPit0lsz
za6WtNEJCoE8oF4u9+ZG+trIKskhQ598Zao7vxYZ5KpGJVVcSQplZ5jadEUBrcs1HE5xhvtzVi79
GvTRMl3WZa32TTa+RqUw+Cw0SMvJaQBnaPZVkwRwsTyDUuNDGktT5o5csjhbKjwC3XplZUNXxLLe
S8uZYaO5w5JTdBIYTrGkEq/7ghzlutWqNfuurWDV6NrDZC6EibQRc6TIx8p4Qme2Pi+W/iyjPXaa
9eanIsv5RY0qk0L4sqEUVXvRFqICVKuQ+hCsbzl0SYERS7mbdWu+U4xyZ2rNMR/V7mQ1F7ilgbcI
yugY3SjZu14r459pvKvrKKKdTeUVXtwOMo68PIjoulIidI7b0yQJqtdWIHMLsxyPa6mcB3VZdnKj
3BtD+7Lmh1i8iuokvRdo/TirQDJLE9Uz5xJLNTvF5CKlpidAgfS6I4y8EzWkA8bLkDObdvNZiQDk
575QVMIbWqParjOEswSjmS+MSusm69q/hS0Kf3PSzq6ukrAvZX1vjU99vlanSvk+m5OKGFVGEm+i
N2pRYx7GqT/141iehWI9ZrlZHrLESD3NlF/H3LppohW9dFsoTIqN45gKilOLpX7WajWxp36GNiXv
d/rUq7ZaZ2BEpJA8svYzycTp8wDwHw7VFjRhZ3d18U0oNHGXdENLYKEdNVsvxWCIZgYG9ZTBWIzv
6zStT1AXXJa6131NmSqnNiu/6uAh05RF2YVplu7mMCGdlEVfEWJAfWHGuclzqtUTM+aNV9dmpsRR
qzPAvWXzUpZ5uw87EJyQ5O0rKvYZozUMTpHyNVZa8Wo2q3Wwuvmqm5F4NQh/kbmahd/TMI2fDDPR
3Hjuu7PVauZxFlRY2axVfoN1+HVCzfcMayG5NlnW4FxZfjQDQ3lNmltDkOwcDpmjiCEMT7kcCYeI
yc6Ja7UIJBhTPGzbxhxbl7dVjW/GOANI6IgFRHMkMqbl2B9otVQcHL2OxmBqVeFqDgkfouUOm9/N
m11dZUCvtTLzyKsLGN8SM8QHyOfZT2DXicrl0kd9fLPKH5Dam96cFYmXo97t9yIuvzS/h0qtn6rF
AHMBH52NxM7nsEuPXVcCJGpn3RV0zHIiho6E2KOrSflNNClcIdjHatUkr6414vtk7eENBKttJHa4
hemI/bwTeKjCWnAkvQ5d6Ml21OjzePGrhfCRG1XaqzlKL8MtL43KnkPUc+H/kexW08FT2hb0XnYE
iS1xXM6lGN9TiB1rGsWm4uVdLSx/7PRXRerfRih395oA+/GqLMcl7uuzEMoYh+0vPJj//itUIMOB
8jt3PzYQmIEveNvn8ZFRUXe02tCJf234y5/yolJm18iD/3GIGTUfxz2+Pq43y7MQqKP++dc1/+0+
0so6td3aEYD92/392lcrs9aLmpVU+naZGuLQP+70z8vKIoFOuNf/cTes1nTvkWj4j5It/17l8tf6
uP/zf1cu8/9QUam01Y/8zxmZYzXBKtz/LSGzHfGRkFGpo4NVnoo4Ei8kPRSAtR8JGVX/jQIYzWJ6
UHXJkjaG1D8SMuJvoqVRWicZMHEpcAD9SsiYv2lU34kUzsgibEdoef0HFXaavuHj/5KPQX+UellV
pCJNpMZV2W7ib6nMGtbJppdrHMAB2tO6JAWxdP4aJcyLczgdpooch9Pp0nSIO9FggZAz4NeEGrrO
jAIRJ2tXlg2A8nABXi4aiLz8+bUZVoa8AjFMWkzYllhXQeRumz++w9Ub5DHhTwFv6FCujZbbbV8O
B9Tu98LwORvheluoo1Fw143Fkp7K2dgL5RDZpp4mniWrL1YTT062aoJXZZGn6iV+q2nF7pIUoj0z
SXkrpE3O0qQVopL17EhD/kMrpexQRIPpjC9iAVF51ihNEMVEnAXzZaFE3lWS6rseTpFf1Cv+cdSB
IdLK4q4V/VkkitFGVn5/3FhpmW9zZIhfhgaauFY8jKVmQKDXjm7YNaAvSpw8PNnM6Vu5DDpo96ZI
7G8z9FkORFNEy7CKctQhJNRU+wi+GkdbYNuSxBCkbM2iNxNeBAncO6XpUtFFb8VajpesUd1YBFop
ReNJ61dwFsKskYKQjVsPkIsldBgU1bwfSnzSbvMU45aFe5S1eZAPoXrqG8UtYLY46OV067oREHpn
UpKSLmSErbW7VvE+LerxSe6lo6ws6WbWWDUM03KR8xQgSpbPkKEq2X2FQKIzkTerqJpIm+eqDyA2
pxhnPSPwDViEhJZtdct6IASe24ihnqFFbKx1h2/We1ZBUb0wPC3FtyFqaBapUWyh0VZfziJKISZC
pOba2vnYfylFM9vlrE1hjiX0YmSW07REk3vCpC5JMD+1pnPbo0TXi29GVvlIGliOqQ9B12m5K884
2VGYv8Zp6zRwEzNRKpRXJM2pTmGzbRrWIkZK8bKu56fFkD+vi2b6IR7oMKqCZ+L8uVm8mK6+dl+i
irKgqU/tau1XX0lUUDZD8ZbVGVSyWk00+fEkuEesHMyNnK0bPDE8ZBZM8FUBgWTfcLSU4/SPUb5T
U6LV6kgOYSbw1yhAwPAYbRaVVyECUFq0+a7RtE8LUSdXXYEsVk17VBJNdle9LbypajQ/mS3LGauO
+XkO8QaRrcTF1GPfqs1T2aqEOZC/YQ9t9tAOzQ65pp4h2CwCIR1vpSmRBdr45pRFmgN6l0BEhMTF
XBMziyCEe4us+pSsxgvMmPpN64k3x1llsjBsrmVvUUbW4iKleT8GjUj8ZU1b4WAuK/ATI/ox6pDi
doV0UDN5dCG5X22o6bS8t06Pj7qxPNXo1osprUaQ1AOAkULfjaIlPU9h7ZPfpgTKKNE1Nso3gtFW
MLC2j9qkvs6yG9d7LdW/sWTtXR1S270+CiPdiFCuYAmzA6cUtCeVvO7suCMLt4oZfdLMvWmAEQ0n
Fwhn/i2RFupzdRVvfkItIO/bl9AgfMbIG2DLLDLn0Q/6NAL8TozGykBQ9qMCQHAgoK3J7+NYw7Mn
TXmwUikMwQBaZ0WjnsaNwE/tw8YxdG5HbmILHVSK3UjrnGvTeKrlqjoaBXrNcejLRAXUBkMVCjII
9o61KI6V7pA3KwkMpsEqaJmnTh49EorGvrmTcRnJYioDgpgm6B3RSJxuVQw/rOG3hMPR6UYV0HQF
zlHJW8k2Ko3iMs36sVTNM7G6+R7BjirDQ0QpUdMfcEh+Ksk63ckAzPc2L5M9k9oInSu/sab9XhWQ
DNFNQD+SkYV32BzvU5oP+1ovvxhi0x3gPu4OOfR5rpHrIkNs7Q5DmQnNTh/0g1xGTWAIRnco274/
TFL2t49teZGE7ZNB9hwQrBw5lkQeqq+l+saj+E2M3RHz+pKHY31ZV1lztDyZ6EOw2LS6krqyKO9y
SP9Po0GIMEtjg1DOoMK2LdELtdiZZgFQoGpqX9SQ+aMfsaoErRHKzlVqsyYS6ea3Ru3z+zBlBQkM
E8FdcS5YYRjSUWrS527b2BhW4xJ/e0WLkZi6PGhf22w/IpX4TlSJmqxeGg+mML6acZqdQ4tsTop+
IgtxGdAotKtPmdn8F3tn1t0qsiTqX8RZDGLQazIJzZJla3jRsjwwCCSEBAJ+fX+pffqe6rr3nl79
3rWrXN62gCSHyIjIiC8I8T0O4bnqzoQCp+Y2q++zvq+z79rQP027zN7PbUuWXawR3H/rU9euLHXV
JxVh72o9jC7WIywfRj4vFLUBWNJnk8YET8lkZ+o8QBSDLBtfKdBRP5M5b2GJBG8RxS8eO5zv8wR3
UVHgoDxfG7hOnCkulLs+iK539REqWmdNS/3xfu0hgnYD9UymOvXDO0zLBhvbUq63tRG3hLzF+iV6
2hUhug+eTsGFGj+sHUJRMtlrbD2y44ECDlW/LNTYnjweQyJoleq84cLSN27mqmJJDfGOTzPsK8jv
g76aWmcH9Jtt6e7rr52K9MjjrPY7q7hPmVJPYs3lt68v2lCtI7WFtaMOCENVrdLr0/SpB+hfhB4/
0eUvg8Lxi+TxmGa9/pjGRvNzNY6Qc+WPijyup+fSsAAcmZO4NwC84VGtpw3te4gr2skxzacDlZjg
NL2R/+M49VRvboDq1dfXwaXNiPZoV8O873ztYbfi2BjpFPh/bHfHQ5Uf50OTKXq5nvdKaVtu3qaP
SXKrCQ9/XLPIYIYR/teTUdnAHQLoL9pMsT6OF8RYknZHzy6A252bRw7MSW9mnEQsS0a+qMo4uin9
eX4ekC9W6ZL4O1XpwOnDvBPakeZkQTb1caLen5X3yPrauwAJ8u382fp9eV2qxwEb6kXTJkVLnJ31
mB+fT3vVwik1kqPC8l6mWqP5SW7axB3EvZ9eWmWJtkJs7FGz/hvw2EACTf6rsmqhrZpD+GdEFg30
vymr6pnF3Oc0s7xbKT46qhQpxerRG0/2reu0YgEFaWGOkYSQHnUqiZaxrXtqrnQBIMtPhMLXValb
gLWPUZEnse88jFQ0djvmqc/RoCl3SXI/KN2FDNCuOE+fTxJc80cxplwBq8dSZuWjj8MHTNhjmtT+
8Kk03rCDr6IOoSpUS3QeouI4fHd7e9cXj8xThpiXfzEwln/e+L9wV8z/W223HLLuVYhztj00pIHw
V7WdeCczTqHXe7p1fUwbND1SOC3VazkyHpRHdlMzJQHrrDhCcY6X0dPCpzzQgTIfb6znIlckUxjM
X2uki0fcs8c8SUstVFD2VuXrID9dpcqOoZLfnsv03EHAr+swS43D85oNRrEkHZ616+dLgzENNKKL
UZHo1TpAMzLrEsHAGvq6k/2iiNnz5uh8qCplvinm82taxiWkVoM+ptZOTO2DsGk0cxwb+UK/na/7
lOpll2S4qe81+fppfZlrt2RrN+A7YStDIU+6ZtGpdWg1WjopHTxmN2NQ4+IdpMv78PMRt/4xeVin
AYfYDu6h0fF8Z6qfj3f32lD4CB5xoD2vjl/SR5eCcGStIVAd0sbQhPjrONk0Nc5kSMBpHhldSZT8
He951xP3AEIMAnmAk/bhW3ha1E4Fj2VXoWOgSwzPuOouyXFkZRbcbcU4UUCEvOimIHW8AM+pdbVo
ofwjOojdug7yBZYLQbLD2tUfajZOa84+sEjGmf5+qawysq4tebX97e3WZWZIUBzRl9eGyOCKIiHd
NQHT2tyW+BKItj+ft0fZtzgziUngLMF7cGbgwm/nhF3Xq7eL3W5vVOMrz6SyFjC8cIrsKhOZFA8s
mmkONrmSvQ+OtPmZKycF+tewJerCTtaJjFyIbbyiWZwR99s684sJTqyABgoqdm939mBzMTK3NmJ9
Eud7IuiII9A9u9fIm27Qes+2+nbufgoFDxNVJc4flKKe/fulIQMc/yYjHHBuA+IfIfUBq5Yr5y+x
uTlVGY3mSS5899CuAkgigthOlppBxPEg2egFtfyK2KGw7ZHpgJbQ4MtOnR5r4Vo5E7PpPxRVVoK2
B2uTuroBkUXrMicDSB8OiUuJTOmKPrfRsSazri99NnAyW414k3c67HZ2FLvHs5rr924sD8/1a7Ef
tuZn/kALHDYQ97WncCpqVlm6NX10uiGp0BM1b2/iWaIQaybhkLcheaI39Rs0niEyXclEToak8SBU
zLlUbDPPWNSOERhnY+AfdR0wdvX4I2b+1+Hz3xSe+/cAMSKJyurnr+4e+fl/ht8O/gGnlShZ1RpC
5tJlgcR/ht8CTQLZqQ11RlVWlyJm/D+9PeY/wMbiCOLXjvXHRfSfPCXJV8F9BLfUorqU7vzP6s1p
uoxM/8sOSpQv0b+YGpo1BFFm/73UfJMmKtRHTs84HbSqjYo+6vZPQHnS7XHWCceznu+XY7ZIe6yP
EnzRNUUID48FdmqS7dq7vruw/l1iKzm1qJW5fj2fjs/sBBAKesbDmCoZoQLmyUaHs9Ju7vQZYStU
1VBvb3oWr1pTHznZgwS4ymBTQSe1S5ski/K+AF3u3DCDdcSxa+uV45nIofRxI7qLQq3u8KpOrM4l
CGr5tChh0ScFCYFl5SotwpgaLndvkHCpmj9JiSkQaPqFh1gFOBPrvqnUjpSwuCCxUNVV8aiGm6KF
tsSAcWZZocY6flY9uYkUf8n5Epq3Zp81x411o9wCFqbDe+oPbnlUO4SixiFJdiTpPOFHjOJd4KFf
pU7VCRDJ9NGggjQw7NevpnXPAT12xBOT1reRvBVaF8e3GlnxCQLDocAOBn+KO2LQBR315NLL8zez
K5xs7AnyxbKCXmhihb1QHwLmr/Cb2M+JlTscGNuDN/Wuw2wiJCRH/h3VqnRNh168K9dSDKhlgZKy
wMUGxlHnyaYW/5gt9aVe7XeqJ8VhMPJTJT29+kW1asp2gNF8QrmCu/hYPfWUcxeG7NY2D18dlONW
5+RR25nPlOCH5P4c1fYOHZ5yhSQ9A5RymhviSz23YPQbtwyamwzbrsl7buhzh3qDrXnxy16Pajw7
fltiMlsxSJ0jRQRfPhZ65Mn+DM2hjv2mKnu/MvM+aLu5fdPh7ciRUG800HbAPJ+taqcmD0yomD1W
15/B2ThXQnWMTTewyW5v7MldOuEazoMqBT89VZdtYXbXdS51AP1xxm92WfeFgUpJ20sbjw/MokOM
qd7gAAyV24UyXk+CsHCTtCIZcNAt57I6tOcqiVso22T4cMqCS5XqjVaB1tB01U9Vc4VizR01ygfU
o6IsMwm6GQVYtNz4swgeR3USc7ScDXALtbrJKrBYgkZFKOdAmVQabTkPzZU96FcXwGCU57nrooa9
r2Iker0ceit/Av00D2i3AYGAIFu1j+d1GBa3B8fb59MNandhGUulJCyGv4P1l/pJP9XQ7zhpHMpK
iY53LJTN9ZGeOE+TdTwmeGqjS3bc3AtrE5/7N8ohjFuqG/R3GqgSLZYPHODDGuqBZvVEx2s25A52
xuaJCyU98kJ5ghA5Rrmdf8a4W4lOOZ/U3tpcOq4kKZg6odSayevGrx/kUCXdEw+chtOJ5sSqNa/7
zZ2TOFYm2LOLXLkPwCWWpbq5XOvs6NRqE5xYbjgak2t/3TICSAMSTVt+EF9Y1pRWM3Axt3PrnsvS
i7XcfQm9G6KomjpJnbf8l+NXlkvRLjSrvWOYsfLuxuO9aOoNvlvQAFf1p3gka80wda5EUhYp9tR9
wJy9kPBJ3kzMMkbTPmkJAR+2ocbChl6W1KR+Xq15iiNDqLH6o5j2jqAvUkC1QepmXTYiHuQHA37o
UuJse4kvBFghV2r45q/JAxiHY9SKpSLH7hofS7egvFJOzCylwIbrJrWQcamyfWrmzjRywAT3mzHu
KtR5B9F2IcpPswcaNrkCqkcrPtprGt6HDz0cpo8LASz3rVEbiad0CpaPGe+tuMZdzYZGFOhNEKDa
zs/VcWrcd9ebUwvnppA3bQ7HmCTGhONcOd2dB4eFFpEdVIRQxK0oOds7D8NU6Yi8sfD36Ai4nm59
STVWFR3cifRCMHBnbFKOPoRFBoWbqLdJZSenOKbWJ8fFd6+tNm1jbalmkBDn7t0tQ6WaUVjnOl7r
W/yuZwPpXyfzUefXWWrNOxwnJVFBtU19pho3uxzOMu7LsCHSoSrPg/G9IFMZ3U9P+pIoxuEGeN5d
3MrWYYljI+d2EsV5dvoj1OWiJt9NpZLPa/scyn59SUVkyly/f7SDwVwKA6LqpKSkZa+mk0tgZFQb
NShshLsXb0gVM/KqglNTab76Lsdb6JQ3uMLifibr0cDfnBjk7po12eqD89vNtgKtArZgMN1Vh3bc
aawzZM2mjbjr9qdRp/4zYyp1UhRwFvBgOxA3Y7gxLs7GOF4pmpNd58+KzbvWkpN27cibvF7ZJ7KT
/AgFs06vpTU4PrdWUlP2KVmo6lJ+OLvz2IHc5i6NFd1jc2M8rdTVUvyLBrPRyM8Gp8D8yJJztkc1
JcTqB2uAmdTYBKixZGtKlhDomL9hvqlXda1J0U2CE02WjcopLtWcb5hemRmVqnkXFGOaW0/t69aV
fqvzYdlMnKPC6rPlmQG+tMWkMKz9y8YqEFFD/JbVvdsQXUZdK2cjX78vnTmnbRuN8lKSzHhPAF/I
be3VqEvMm93YkVDq3KNWv8nXbR/Q4hrpPJVHS3aDJW2RRplBHWx4vdxhQ3s1iDBpX2a8wwwWuo2h
93rH55UXdagBc8zbkTOsLl6csyckve5pSrfVzvJV5JfHmTCPq/Vm5QauPKP7uhJpXgxytmvnMzn2
l/AWE//6AGktX5d61cOQnW9aVF5c65+Pthy6F1uSljV1U2acinRyamiNDE1IPnODXrfPdLBBvUTD
Ll2jLfzXMMkOUZzHQ+hJM1c79nVVUdF85GrDA3u0KIh2Z/mhh0C6eFpedT1+kzRFovkQG4gQdOaq
sSra625QcDWVPNCDsnyWWE88UAweocrEjR1JICWC7E9f52bDQQK+eDk0HRWZgVdW/rWPyfds2Ipu
DhpJaj0mr7b0vVSt1MFpqCJIGKHjgLbIPezVjjItiGhTTR/FmqUk37tRy3E/rKKm0kbmhSDlhyE7
qCQxxjL+fI7IEAx5eSLTpQxS4VxlChdxbA/urdT6h3q9zZz0OKnjJ+nzA6z8GFpbSevOCR95vdrr
jYuOfY2so3F6UcnBlEMxSONvu29mr8VtyIl9UylP3D6/y4LlfrdQQrNfS45vK4mktlwwf77rqqGr
1+qoUKrCNQk3ITVphuRdvO51ls+6K5c7FfXozNv9/jFIhqPXe+BO3gyPj8VrM0/t40ar6sY1UE9u
T7jnsqvvynPokmHmEafDYZfJKFZSNpUoQT5VRjfK+fpG5Nn0WCu/rwcSMA7J1F72ryVq1Xgb8YMn
t+upa8EzpTHMsfvirA5/zlW9M85YEU5jcGh1JuD0TmNJ0UEJqr6oy0ZSuZQOr1kf6/qoyZ3gSfSo
2xS9IigW/7oAhZkOzOpI6cyTMeBY8NWQ1wdfnW7LLioT0/Dzen4dQE6TOz/zE82tK3exbob1uYT/
lRCI2KGaK8T/WHYTh5ZUpIbIkkGCZKSQ06cRbx2VH0oZKsVeWSoTdZCuiaFk9+3yU1azSw+Si2cb
xLhQFo9jxu4x04FPWCbxLUODUzzKMxE7ziwaDrNEWOkDkGKeT3s47JO0OJKKXgwgIffEjAIvJy2t
8O4k0YyTAbUuVFJHHKcMX6v2OCTdbpBWYwKW/TOhrsRVPqC+6Bxv6sTvEGNI7VM5Q+XMfZllnD9y
uFf8WVjZkFkRP58olJzniDy7EpKqDv+MglY2m7guArmc79IOimOyuDP1OYrLOkrNm+PpDceQcbF+
/fq1Xvvj5Q1vw5IIpSoqgZtQ6BBDzd6k6DBSRCaKM9agMPJtL3eBlzPwai2ze3M63pB2nbTvisaM
pOQi7WE7vD5GTUFKdGe6r7nsnE0310nDv91GZnr81hIm5qCNUTy54uFspOYnd5dO2h3tlacMaTbz
xSuWVHhr3NcafkmDh0MAHTkl74OLSoiCDiDFJnr/3FIKJzeftpuYKVULSB3JqyFMm4LNVeWoXzyz
5+J4xVi43SBpXQdZ4h2NCqREQ3KO5DPqBa7iHqnfxsfPMnsgk54Z7CpNH98oqeedVfO3HzpjwhVx
KTHrU50vVb1MlQbSxT8VXflKdtW/Hy+5TslXrsuOUiTUGk9iMJQ/enHSMadfownNG25Ld5nkbeyb
CRZ6PZzXCUc52GhVznhLEW5jVJiP69CV32QmUEb+/3LUPSkkeMPVlV+ZyceOgpSatak1wKcU4XtN
7yRBJ1ZMt62GGtrUzB4c319L5VizNBrn/KEM46jLktNRKh3yzkMsVzkwA6kIJVKxP5NGJpcWqvWd
MGfOw8h0UzIOMDiKXP6fRZbfP64trBlH1geIZ1IleDkXyWSaGDRVSWqoEfLQ9KkjS3Qd3A3l/MRj
EGPlo/O/rFL9SP1AliwmCxCbpPDl+i117ZsK1Q9WrTqhvjeQPp3o4HO3fG3g8iNKTOO0p3keZ0ds
DunVeJYtX4Yr+65scmq41ZgOUhLcSmx3I6YexAW8ad9u0+T+eubrBf9cirvkkd7Av+hgOQZvF0uf
y1bpZH1S8XEQaPYldhNpW+Gflg6UHHpFNm84MJUmsfwsezL8Qod4FgMNrpIxBCS6dMKhVUlWYqBL
PUMqnu3e7OvD6/5HBCCFkHCfuiRtpILDVbS/lz2R6KMupVaseuwIxk/aBWHzhFhur3K+Jk+kWnVz
0JK10aMjCF9/AhMyBjph4mhYOe3GYzS9Jsr0eh0/ZKBDZWRkd2GsctSJ8LMt9d28LQgPwvKip/uz
kXqG/lz3ct+Vpi0aq6Ojwd6HAKrYFV8G8J2wEVw3q5eebN0R6rnV4ztH40wV46tJp2Upve9DhlH+
p3kZIReXCrfzy/q9EUKrxNADgFN7isa6MhSr5Oie4OpYjd1UrqHu3OEByrqJeYEZY19Ur3nG0EpV
ujIZnMdy4hYY3ZdyfXugTWf0rOPc5nabEHnKGFRGtXbaRyhfQxpuhSV1T47R3JdxL50it2Hq83rf
PRVag9fEfzlOXqbbv3di/622jfRaoxmQJy+Dw3AZ/h3GmCbaoE2GJsJMmzWDwa8Oiw2/RDH4OlP4
iqgy//XA//X0/jeeXo2YPLyrnCP+/+P7/sCwN/Xl9Fef77+u/OP5Nc1/MGR4fYmK0HXd+hd4gd9o
pOPxGIZUVn34V5yfbv2Do39i8KBgy3JKFr/6p+dX/orKf6oKr5/LyVv5n8T5URrq7+ciNpMKD7KE
QxgG7um/nRjeB3mD/6YeeBMWGLSaYLMLxMxbHA53saZajmi9DszgN64oL4Zrs7I9bYkBF5gwlzpY
SzZ/rkIFi3cnHYwS3sI6wFaUxjDePe+Xgx9IkbDznv7GCnc7CEXA/iTX+jqS8FXJ36bGd/BB8qrI
NqUH0hO0DHBQiV0kVEfyNAFucwACUufGbePgY3cTmx6oSSpOBU8n0A9g0+pjZdP+YIH7wUeGiVXm
vr1Pam5zgNv72/rjOQSrj/m8EzsbZJAOKok7AQGEkjRb6C6QM3GQtFENdIpk99X+DJQohGDoSmII
eJG7fZhiVdOMydDbdSMVHpZ3F4fVjm/P3mQ3wwPLhw8zTgbdzWLxo4mvPa0FxBeuoyi6iZMzNnfG
zgLykl1FuSsmWgRER1JqoCuL0VncxW62iQ62WL15q93M64Q7F/Apdx+k19HSxN3thsJbgM4WO0lW
XExICeFXUI41cVgso8NQLBg+aN/8OZwCMiDlZ2fnUc8PVJhQKiyWWCxVSIIn7qG7sxRgUu0HO8nx
3FBxVXD57oRzhyuCWKyHgrty0CQWp9kuWCwmi82Nvi3EaBFEmwNDcriK2UICmS7RNVygF4iO58Yc
K1BXB/It52eKMFCKN1qkTJKpuqK9X+SvHKodSQuglhcqpWthGyfUcc/cwfKIh3oPmEnijyHmhalf
QM2EaRVcBa8fHfoId4g72U1utDpxN7H4Wfdic1JhP+Ls6yUJMSA1auPPfUdscwBdqku7YIDBGFYs
OIgcsUIDQQuvfQV8Eyw8Q3x+1+4HTIic4QdktB9E6jc4kpLZjgtjdIXBRD2fQP12IswdN1kAen31
zVBsQvhUsAIFRVSh+t2gcHEm7vo/eMRBkFJ6gX5efl1BrLaCHrwzUkvSicV8SaFxOGnj+XZzcyPc
CG45xwkQVQCfsVciZylBXJJw24Bwtzx1T/DBBSqe5OECVgwa8H3yrukMNrTPyYi/kT/YhABdi/A6
a0bHSFL0fjixhWG1GfLwtWRZMSnCIsIQBECduvqCNJJAX6Yza3/khPEi7u9g2svoLjaWG8UCMhwu
ADcqQcjBurtAxFqjh7nr9UP8UOyC+/1AKvT4aC8YIFvMdqlYR4uwEQgOFvrHFa6cdzhtFnJhcM4s
ZBNpK+l3ALx+7t62EdHA5ZEMc0YXp+4XDjCm4kxOudmCCcmiChV3O03FQXYJSpG/ttwviqKKr3BJ
f2/WpC96N/r/Fi4mM6b1ek2OgZgh3MB38d3AW5MJIvZEYbrLHyJl5MPXP/xlSXvoJcf7+iK40V/C
gRZreI9ieRFbPGNAmPDlMhqZ13PRUvb+n1dvxboR4SdZCgDtKne6/VrL+XJ5XbnmElG429h9J79S
LCVYW5L4HDHHJySmmPHgGuGDU2s1hKndup8cZkUSKngRx1H68FBCGr8FYE+IJ1izm0s3LHZQ+gR9
0ooF/z49v+JmlZgT6CWGLuw1tPZJ8tZudZ/+PElOHcJSIm4PuwW9Fws0Gs8Sy/P7dUbuyCId4bVC
KsjVjESQbE058RhYrFGhMNQFHF5EFEdALtM3Fz92uJX4NYgnrja2/Qpc1LsBfO2H/7aVCFN3s4RV
SEfoYjuniyl+BZ/tIfYKLPZpB91sv92SSSWlpexCOQZMDkiDNZzGGMyYZKDBwwYYJgHHY4xId+9P
f5BOEv0m3n4n3y6r/Ci2ZNWIE9W7xbZ3p7iyYFVL9DNH9OLhvhG5IYBHSqShA5rsaz8Nf3i1pS9b
Cgs4cz/cyZsr3KeYb0PxGbuj5XY7xjcDqu2T24s9Aca8YA9kLfGB/Obu993/nlSBd5h8lzypFt86
+NJE/E6uiEE8rIhd1WUnokYEk19iYxOIu4Pwo/vo/MH4CDM3gUfOZuf+fuTvHOw/R2+l2M/fO/E9
/6JsNPTKz/Hv70RKZYmgt8X391O8jVZPb6vCYCNF17v5nuQGYyTRU98JEmX/tlIhr+WhJBrmNPed
KgLwF7XYbQ8GNLiU2e6IdxhC3oXRoWjOi9b8zaGVy8s+3NZnayuFKtypmM8nY38qfnx/5G7Bnn+y
Ixqvd3ojV3A8NsYxvMrM/f2EVfdNpXVaMMJFAez5GWyf3hxcM/7SkcNAvdcT4BDwezPxsYL/TQ+B
5aeWgkeNexbGL5LCFpPZ78Vd/U4+VpPZJNgdDqvxWPjuCrTj9+IsZt/0/QoWs9jtPo5soL+6+B3D
iktpR8e0qS0fm/1d2VRf6iGHtkrq4s/ZIYuZCgWXMXjPSbmoJsMwn10XVZh9kqg0Mwk1EsD2e/CT
t2HQMWmnt6BY9HsKA/zqs+zQ/jwX53236/ZXRZiHwa6dpQs9xsPif3/UNOe7ZpAk2DIORpQMYRM7
i/4mykO1sn/IBQdi54xwn0HOEPNSvFus3p/BawDkPO+hOXe8AimtvBQ4P0vOvE+UMObPNyNbeigG
8zODV/pnxPD76AMaID8egdLcPsXktxazGOglwFEx3k6nfg86UUzHKzdc++O3aSImI2/v+n7ICpm6
y/F85E1oN+L5e1UwYaEJCxXgPZMMnYphK8FLSoJ06R0a8M1ktLpohuAkkD5Xn1Uj2zZhtEbff9Gt
/x+hbYaq/T3KT2qqNhgPwyLAnroyf4vyOzo5x9dmjP6ozjSdqilaPIF/lFsfV6LASlSTbH0JhkG/
qYFpS0VJg8FsTPUDdj9HP0DqV/3Eia6cG8M+RLzePCl5pQg4I9iCY0jsDSuaUF3m/NPby4078Uit
GFWs9knz3QboqmOCnPzruPxqF8AchfLB96MjWFyCr4LGRdan/v0dZ5Y9sXvyRv2E/VlnH1IhLTdR
Oio3MMjlrpGuMethGKMT1P5JKjVSxD6EManX2dLY6dDMmykV1KFfX6IWwOETprVJMQt4lJ76CxX/
6puTQ8UyIWtit2nZDYgWQtVmM0CMspf9pAKNbCa3+MXP4hQsDiCqCUoVm41UoTjFRyihzC0OQTCZ
BbPZbBEtZlcRyC8zdlskjU8Am5gE7J8MeTGWrM2Lt1icFgeLS1Fh0BPRMO8iFGIxC26C38UiiBZS
ubnx6c0p2BXst1dx6vzFYbHY7Dbsx8EmXPAcHhqs+cLGGEXr04lt7Co89qX7LFoc+tHmsAkQ5crk
TmbIqFtbPmjxzwtzElI2ZecxT2r+HCQ5/xKgIYbHYCDMVc7YpKbbqJB0URXZwPjzs10ueOSah0Sz
GfZChC4bBZtIfAkf/WMqFsGUtw92XrCIIrkZrfm/H6HKo/jID6JjvhSVBUBUAIsfu9lux/RHNdFn
DUoFNFIczG690g7HUR8VYhgwSTxYq2gzEED3z7XmMSiSXfrRLt88kPc6ithpdjoQz/8JO8dCayEg
BN4tB5xAMN/efgF6LZ+rgN27YzJIfLkE+d9GylT5Prr46jhfWaVkz1KnxtkWQRMm4rMT73t2kDHe
0Q+YAAWi+KMWK4yyX0nf9N/n/thfz8c4qvk3X98iYuTh9l7C3yMLnXM7LLBLNAR/3x1KXFrsmHvn
o9qfJ/0G5Pk7WS3TdIRQplrSc069VXRwws+9aBGghT9DejzIgygdg/K/sciyYLFuRyiTqA+yPAo6
VRYAB3DZkDkOQaECVF2dGhQR9x4cA7kEf6T6PPCIB9WpaHIP0LuVT+XzIb6IIfdN/yshsAZntfxo
9LPewAh0F0ze3WIRnCLUQEwTqK+0DB3ZPRzAtDL77yI40Jlr7LONNHzRhFgEGJGTgN11oTGczMno
FMwWaNCamLEGPjDeDqd1uLm53Ha2OU2oYoGpFmBqRawpFhpWFI/e0Bv+B5OW90OrDNfiBxMJ428M
t4LSFRsa0Xg08sDqmd1ZtMzCVEjlYbQ7zNjUWCrS5lrLd1oveHYQBGyFEzkp0amxOBdr7ioVn3Xi
nljlJ8zcXbDbBSz2aLMW45G/jIJgczosPjxpmG0Wm8MHi37GCuTnmAn8QUwEKPUnw8NyJkuf+8r5
vUbrCee8VUDn3VxGJlxsSOHwZFemLGWpPh8GMIG5Pop+ZkHgYUZjUNKkG68tF3474jEJSyaQtvBd
nNYYG+soZIyi04HLkDsssf2aSUJoiDC8DX/X2abQqN1NRN9g/sthY1uc8qaITHG4YPfLT0ebZA/m
GLz70tkP4cLb7jbls/J3mLcuFvLpScAli1TekHqvNArDnsmXBD8N+6w0K2+zBzD8iaxewZhjB1G7
5SqFeItt8BVCKYZTnO2qM8nmom7d/oHLAfvvOlPS4Iaorb07VvAhPRgkuMF5P9yBUmhujv5O3ZMt
uX/akWS6ecxHMhL4MldHjhItAvP3HbX8+G19P5fKJ6KCDYkzvzXFr97qoMYsJV6BWK1VvbsH7bqa
mGsOO8UuOm1ODJscPfm24RQ/OKrbPoyYERspepd4Gr7i8XIbXsT+M5R25pfP/l+KsS/WIT0f8Zlw
GU5LMWUlrNfr7Xb7tQ+n05DvUeilRbaOfpaUGZOfjZZrUPPr5fSLb7BTAvQF1AYF01Jwj68lE0Qa
V2uaI1cr6zd88+c9ikYouNl6wwAj3G03omt/GEzbZYJtw7n7hr0L2Tna/ETSEOTK6XzKP1hlGipP
CMV8uhdRGEZhJM0kP0yZnvxgvZ76Ybifo/+H07H7Od2PpxsasJyG4c/Up1/87fvbmz/d7v3xdC32
U76d78fLvUHJALqDnyhuSKcINn5UXH/NMzDYEh+NFD+M+4m+u2aeTP35aOLN+ebXnc7nKEzT6foi
xr/+HPNj/07lIz7lo5J63mrPB9zt1h/t9/7n2J1+OiIUfDt/9905n0EeL/3QFzwfqNRyPtgpq+12
isE2n2LzhHMx9/ef7jb0p0tg9T7g8/107M/3QszdkUZ3aO5772+n4ZJKB40Q0zlh+nnqnpc4OOgf
h1t/zuetj4nCv3zZZ7Sdn7hLbGp5zRbLRcWksr4urPIlZltPl4T1VKo/mJncU14m55Uj34yrj1/p
sppvW9/iRf29dACgLK2xm5Y3TFYf62EML9gK+NV+/Ay4aot8ZvyxTSzavOTnU563D/krwwp6amS7
2NbAVgTGVyi13+lFCC73p6HUVNkDvpi6hcuSZc374fzrh1fATSK+ZPksosWxDolURVmrPSbMD84H
/ASsIx4/fR9TxwUFdbIarebyjT4xP2hGySvN0ZeXe+ZziU8IS/OTwV1+/fC0SOpgG1w6rPyv9YCh
m8uiV4D9GUkiF8XnWAL3LVEH5Em42+UzkK+2JnoBzVGNKP8msFu/FARTxibYsllkVNOgakGwXS6X
po+U8t/Gq3efF6HH99zfcPkby25Me9Ejh6ghU0zR/bsUUlsfS/7tbTT2l1shsJT3zP3lUkpbMiRd
6meH2ykzNA3G/tvRXZEcIejMqXRM0adJ8OUD/ffnIUtQqp2+/CWWriaieYaC4I+XUbTYRGumjc8I
+F9rtoBYLOiKdcDi8pdrpsleY7LT4n1FFzAEdCKz7Z2+Dcf79/nZGzM337b7YKoL5M5WflDW5qqA
dMcuVzP49D+m/zafrFns0fZzTz+GW39buD8/Emg+/ZL180jDnfkoPp7rs4b379MxOsx+r0OZ9t+P
YvzOETamERMd3T14UoPd7a1AL9wUG5UiVZS72CMR6VumW41KQ8tL8bl/CJ//zz9LDMw+VD7WDB+D
z4w9Cnq6oTNpOH4a9tQwDNnzwveYl/ocDzHR5OAxQa5A6ZkeeCjYhunRlHpscgqfXUQk9wjD7Xje
TUZvaRC7n6Y7VileJmvlZGJsSCQ70SLEbsLr+ahTz2EvLcbPx4j0ZItZ/qvNEiBncxPPSClM16ae
4+axdrAGAXszdSvBK7SfBgXXpvSRbG4R8WI1MXCCSKPlkZeRfQPex3u/Ly8IlnrhBIRYbTCHp8pv
Mnp8njeXjwvo8MuEOBQKkFwmrEPWEVG04l3xFKzABE/kU1rTLCJOEKVfMqMP+aOwpDuPZpS8U8cH
O3FdxN5/MPdlzZHqXLa/iBsgBsFrziSZTs+V9gvhssvMIASI4df3wl/fPi6dJLntpxsVcQZXFULD
3khba9iNr0e3NqYKBUNE4AHrHP2+6xf7YLl/exmfEeBoGi5wAlvi1P6MewG6WH3gQ3rSnsQrNN57
vqfRvjnld4fFu43evm05Fut2i1QzVmua1cPdylvhkQJZcv95ZxxRXgHoaCz234VI2p/JKlycUxxW
PVBu8C9IVy6w0zpvNr+xl8HRCG3CAW6J/e0dbiD0xXlUaX9ul9gZf1KUTqBUvli+IA+OZY3c9e/U
PS44YISESlgBc4h68zpsUMBsx7MvX+FSxF5+PDvtMnjIGCzOalTBnuK96uGScR2iCvgJ14pXSECt
1vjf55vbGySmegV/rn7nFTmGTzzxbXUa/SU/UaUBD9bZ8CdujW/yJ8MJdauiSLIv+daKNhwufc0q
BV95jxW2+QxR5xgrCJi4Fn9yV5wAd34A0GPN7qCvjxY/0zUsHvFn4dG00W6xEo87dYcmoxM/wmQD
/nfVA38F0hYH37Fq+DDOO3T1FwdsATcoPulusTuXqOK0qLuNo8IwAziN4pgJsfolVIcx0jvqfuw+
I/zOg4LK2sfz5+4JCeEOGhKYdIwF0hLaxnXQGfYgB/yCh4CNowZMlLCQHlAWv0EL+KW7EIPEhc7n
A6xAPEDyYaNVH/sdQBgQP1uVyBG4OnfHVYTt0Wo0mDKQY7F52CXHcKPc27codp6w/0qSRXk3upS1
b9BIg5tqeTRP4lwDK7WsYS7ygELAODBorMUF165e7uEkM5qY7Op7iAXejKUX2LKpz+wxBnIJ5yE4
3K3u+mWII9jz6GSIIoq6PGFr/nH2KP7uHgGPDTyg6Ch8j0c0pHS6wOkH5SlszJXFK/bpJwULEUv/
08PSOqr7lXpPH1cPuPGAHcG5Xdx9wG9qPdaPxkuwFiHzIVbPz2gd/nOfKDYC1rdnMOFD/XVvPYHN
DdcXHy4qygGXVTbCDKOHNx8dHArcWWE4x4c9fHgfH594GCi6i09cby0+PNy/YfUen0033N59OivE
5fiHAzSCGR5re6ORxWhaOL4MJnwdeMZxeGnhfBYvtRd7TVf0lLv1AVd/oat9dM3CfAQAKfsd/HIO
McQTkPCW+dl8CH6VIfiTywyGHGAObqo3IGrMx+zZODq4b4PvofMozqLAmdM/EigiPhg4f2ITXIPd
sP5Cxq4yXMLghiCGDJgH0z0Y6oD1BPOTBq6B0QplsQMIXV66haUdh7fAaDoYw5IFg4WFqd9CD36D
AYGNWb0BJBg3kWQb3DTIkRQ+rL2rBO8wC/+qXf2vbtH/39RvLsvojA29F6znURDW/3/4zBP16t34
bRilEWNR/qf6fjn+9bf+cy8O6C4oUUTXVA0COBbM3P8vI0rTrNEIGqQmB3w9k6q4kf5vRhRR/4+D
C3F4QBvQu6eU4rf++14cBCsN9gYOQLwwDwCT6X9lSPA30OI/bpeWCcbW3yTBtlZ81pjZALm41jXa
7t0GUGwZN4BiajHwesBib/xBBSLgf3ADF2qb9C/y1T+tjQXPb5REUH2AtvOd/uBHwAjWNUp91CeL
XAnuzC79xULrcL0hbQSI/EPz+p+WLMldQe2jENKXJUT6ACQaAH21jQeljcgxgVjXk+MA51v4se31
UaydC4BQPjXN6A9NG+Prkxa5eg85mgSXYZqpqIvrL/U3Zfmfdxrn4Fvvwbro24iHPfTxeLTgFRgS
hENx36JxtbrexN8Yh3+aGAf+WxMqJOk5NGNtN8F5myVHB9KxgucbIzZnOjHVwvjzby2EEaDz1C7F
gZhl/J7aBd0pAsVpChXaEVLa/geQgwAP/hQXlgr5uwj+T1fGUfzWEA0ybtOItQeShN1ZlI65GpIC
Vo9ZbgKpVWFz0hnJOrKzYsPKXn0biiBeQZnfgGcptDVv2pQNj77jWMOiAFB2CQ3v9JmYRd2BKwZk
06JD4G2NynYerw++VLf/55XHxfjtlQsj0zM9xKompHZeIPuWrk0WqI8NXicE5Fc1saBsBR7aHKwu
QN9aOOd2nfZ5vX1C0M6lRS8hW3yNQ6BXKcQhTdjStsPbUq/eC7Xf1Rk2SikwH3F0NDq2BDpzQR18
/ymEocC2AN8IGEB4G8MiooXRhqaBkFUZd0OQrSFUuYKuwMzymYqB8dW/DVGtOXUEDV5xMJr7stv3
6g1X/mOFM7liph4tpTIihN8qAAofiLZ3goMwvZreXh/ZqWwi5S2Q5hMVTC1xKLKHMD0H5tv1504E
00if/T4aTt4kWaJU4lCBkxjDmR7aOyoYzg1qbj9rQc45IFTaEWTGDnp0PwwfVYRyW/UO9cKZMJ0Y
GVNKONC79m3kWSTy/qFg6qos9NXP3lxKNJ3TBlbThbanQGRyOYQwKkkTF6sVEJAwnxmeiTVjjj//
thwzh0DEFh+7A/Ubf1U6AsqdGWQfjLqfWTpTUyzlBMjvVKzUGfV0q79NBWwiI1A+GtN4UmwhZrox
8V01pcAXegPV88bHWA3W0hTnBvcrJkTSNf7H5Nny+oRMbBVMKXSHWIOCRAotniS3oQ/tLIMYkJrm
zfAbUEGHZa0/XG9oak1JgQxlkyZXzNr2KLPg9JyUuLNk2LD+7OlSLNdOU1kWw9Nb6ofbCLTEFRhM
79cfPrGeDCmgYwgTgahDqWc2fN8b5bPOYD6c5DPbmqnHS9Es2lSDzYNPPYOWp5T0bmc4dworvJ+9
vRTMkCLywTkxLc8oWmh7KFuhgFJZOmxz/fnaOIMXPlCGFNMK4NC2wwLLU/ul2WiLDGEhFgzK2+Vj
p23Fc+tGp+ttTaxWQ4ps2AERKHTnlhfmlgYARHa2o/oU+v59FZKHvgLjIbT5z4LckIJc8fs6bxnE
8U3fAfiBN+9UsHuSo5s1C2bEfyaC3JCCvBqEU+oJGimKzMsh1bosWu2gtRqYOyYuZlkUz4TIRM4y
pEivqrhNm3bsjo59Y1oIcHxsAzZ+ZX4cKvXz+gxNhLmMbtCiPGntAq3UBq59+lEQPjGT1c8eLkU5
Tk11yEusNAvZd9/FBGUTBXK9158+EYe6FOa1kdpRGOPVob24CGLc4wHwz6rmZ+OvS2HupD7XVRZR
L6jfcwsKbR2qK+G5ou1MIE69vxTojqO3JO+RR0CzCHdEVOAvdmD49Wpg3Vwfook1pI8///ZlzeGU
02aBg9VKekgFBBqULk0KFWOixltuz1lQTiwiXQpz1Wl1gVennuMPcI4I7lOVhTPTMDVKY5vfuhDz
pHAg+wf/1aRaFXle7IICtuM6dbbXx2iqASmiSQapuqKC4hsOVXdtpD+VCgdqrcpmMsZEDtSlOA4V
I27BKrS8GBV20gjQUfm2g06aMMUN84EF7f9c78nUNEifbEq0uCcFnEc0kqHQx1m0sIN4RtFoailJ
sSxinWlW61ger9pFxtjz0NXpgnKNLQQUNq73YGIuiBTSSs1GHVFqeYNqQjm+PHeN+TZUiIyfPV+K
6b6I26BBnceL6sNg4qsKQblR3PT60yeGiEgBHVZZwEzTsqAD+gE54FPbqOusCxY45y6vtzA1PlI8
J4kNVTWB96cafyPE11+0ooweLRUyXT9rYWz5W7gNTavng8AMFKEP3qme4zZPQMUUJnVznZj4hBIp
og1HrYYhRifS+L63AemAwQUnwMFDfpKAJvqzjkhhzTu4URkWgy6s0mtbbvn6Vg9sfetYSeVeb0Ib
Q/jCTuqrBPBtsAK9rpXGMNODH+JcT7sW6Mkc+hJrlEfCl2Lw25dercpj6meiXIOSi1qWo/YNDNLt
yD45TqfPvMpU1YFIsV/5KojqeQXVwVzHnR1U6mFkUlQJYIWMAFJqOqwAMYJ2CYytBk6KbZvnCrxx
DOfYCcW4Lf0WqkgoKm18SMZANCx0ghX8R8tbVW8zqI4zdaFaPmznSwrkiRZQ5cBEWbUzC28iTX5V
oL6NZe4IkD7hR3SoQx1cRWaFJVh8vFHOkKiiIPXkuYMftDUNFwbPrGIm/X9F578m0cBX9+8VD524
PAicDAZnYEkk63RE8gEvWd2IU7oadu8p0NRatqrfgIpb1n9GqGuD6z0fYE/9J2kJrzCur299r/1G
5Emfj3TB/iYz1XWc1bu8UOa6OObof3XRVDUprSZIQk4JE5UD5+UmNvWT3pULvSQ7lJRWtIJHke0c
BeY7CeO9oh+hwLjoCdk4fNjy9r12+i1sCCCDoNx3eQMwghlGP+k6Xk3KyFHsRLaooVkaCGjR1kZp
up1uGIc4U9hMWtbGmbzUfSkv48yfqInC0oPqxKy+af0Y5uFRSlXXgmRgvModE+rYRqvXN0oMicV2
CKDxLDBAz4kIhiMdidUQRWk+Z/LGxTSO+ZaCNaOxKIgyzvcCrkVrbRUB4zSCaCrXB9o93cYzQXW5
Ao+WpK923yR+mkRoCXdfzjl9SfZQwLdv6bp61z9x8V9DHyFeBb9nOnYxiHFhIi00jcdlWMDew7OP
9BTcdCtoegoCwAhoD/FNvyLAJtBu5C7sutfrbV7c9KBJaQE1Va9Qq4A/YSrYgxmIx66vnq4/WpuY
J1taOFpUJB3BHt0r1wkYPiB3A9iSjDf0QM5oa3if4SL5elvjI/+1Rserpr9TQA5jPNtskYVg1nFT
M3rbx8nGr+uzZbN1W1vVT+IN7Yxd/ZZqEl7AlcRJek8vgxOMs56E4A8C5sM/eT7iWepH6KNAW8Ni
+WDm8GuNcLG4HXySrpsCQlrXh+pro/CvsUIbUh+ymsFeSHfyQ8iD5DUPGtDjHKcp/ozmnq/4LVAv
G83H/QQczYQPj2NopkDaxOD6s2+i4G3oQ/XHKlINIAhIgQNymTZVChsw3fxVNwwiaCFLoK8Meu1d
oXL/nFvc2IdMaBWkUev+J6czzIW0EYK3FQySqN15mXVmxWtZN+vS1PdRzGdGahyQfw0UGpA+bUmo
VlRgl+Hx3msNUEDscwf3guvTcPmiBU8nfy+lNreUCuLQvdeIpn7BnpHxRRkZ9KiTWtwgxXUb+G8k
LvercFuG8HgqGQ9/MnZYA9LYBVASVFMd6yzlJ72Gz6/4DItbp507OV9MK3i+NHSNrVZqZEBy2eaF
ARU7Yh250rOZutjU06WhC+BIDwX1IsG1YG0sCwrQjN5YMxMzJtt/zTpeXfq6mAlvWQ0X1AOyzEaH
60iUInNR8Mv0k2mfIUqPaPnhie1rcXzLJ0bQ4SSO2z84qBkLkpbrHBrPRUNm+nIxLZqqKn1QUKqk
PeQVsK3lu1A91NGhM3a1gOLh8DGzjCd2B6r0AYFnZ1fXGK8DBBnMt3YwYftlMW1f+oOyMxVSnlPq
+Aet1+CKZxspypa27tVajz/H/WKblzyb+ZaNSfLCzKnS9ybvO6gam0Z+UGugnoz0NiviNzN3bu0W
Cj/X+/t1IrjUiJShIelWmmHDi0MLAne6KQG1xtX0mm404DZtQEsBYXTFVoAohpIRAD3X29UnNqGq
lLVxL+obpMMJpV71a3Nk1jTAX4+oV4DiwRK7Abbw6aEFdm0EZhGAhsCFvt72xTyIVTSG4bdFysui
1p0Ckuyk1Q+Q7MZOvknuNCI2158/Ec4jdOT78/2O+bradfEhyBl7I5GWb+qiMWaSxdSqkJKFxaDS
iiWfHJj15JM9r8E9KEH0tH50/MDwSAkjRZ1TgxpTcoAnTr5MjYZCnFJD8YgUczlpqg/SPjQcSlro
fFSwN/uViIIv1bcaft/N7fUpuNgANrpSooBoo2XBNCU5VMGx4VBTqYAnJ9qyzsnMAp5qQcoTqgpF
spqgC6Ya40CoLTRsGQhqen5ezsTmxXWETkjxD4s5tbLiJj/YdnE3UG2npNnM219MpHj02KtvIdCG
jihCKL14it3DR7bl8TaI433brFlorxvFV2Y+zBe/PmhICvMKR7hYs6L4IOrSZQbdZqlw+54vtQ63
6yoYLIysWx1efdcnfmob4oyD+a1nQRZCNEdL4wO2dwejgu+QA15jAvXKJt4m2DjXIdwrjWAbmvHM
YE7ME2Sw/2oShlh6FXfYV5W0KR6qUlQup9CHvd6jqadLsZLYGdHthnZeAlObmvzWgQX70ZOpFCQ+
RKHpYFsdvNxxXRW9Zsbb9QdfTLBQKJZiw4BlqeEQrfOC8o9f5pC1fVfIw/VnT6xcKgeFradKXqcO
rFkBadeh1AjzajiVCch6UH/3s0ak8LDNinex33eeBcPvfoR8ihsTDsyju2INNO/PWpFiA442OnaV
OHzZOHM4zntms2WTiRWHZCRpi5n76akBG9fVt4AQlWr28YD1ozHF7QYzQwmwOvCEfeQ9X8NAY+4s
OZERR1jk3w3BjTMQovOMPgM4gO3bqoBFLChBc1l9IhSgOvRXC00J83KzMjuIZCerPMxWPp9ZVV8b
+X9tg7BkpRgWochZwAy8/Nb/dMSiPRbHCrwn57N6tL3iYe46/6vIdqkhOZybOLRZhYZCtyaAXw8H
+LyDyJwDOK5t6dE/mfvsw96Um3ybzWAILlemDUdGXiLIG9JEWAPMtNZl4O9qZdj5feayuFll6RYK
sxtCAP3K4CCRxw+6/3x9iU+NqyWlgjS04NoSoLsAjMCAbhVvLFd1AxcrcIEiDTgL1xuaSDmWlBY0
0jZx0mNpOAG4w9DaiYBCN2Y+YpdLDBg/KR+IvtDtrmo7r9G5MsJECURXKojDpXrsuwPgGTDR7Yzo
FzeVbiNEQ90uqJqN2hvOyjDLdhOVvjjCf4+5tPAT/BfcgHGMbLcZXBQPJNQB3cnA23B6kiKA9GxF
uFCyBTcZ+NfXx4hMDZKUcAxU0vNhwCCN0kj2XXf277Iba29vR1YyGPKAX5zghgP2nbpKXmoor2+U
ffWIrDTzBl84ggur35KS0aCGQGGWeAPon6wEaLMKSDLgpkMD4HF9DxbT73QDLVywJl/eetCrsErU
xdvtWGYbTyIjlSWChAesEGbWzURKsaSkldACsJ2q6jzVP3DxTtjcx/XywQprRkpWkJdV7MpCV5Vd
te7AFjbB1w3AMQeRnCK3QOcPx5qRJjRGgTqzVCdHWEpkat70AOch4NrlsGkgQKYcYCu+0fGrX0NJ
Aypo/TJ2a3CxR551BemC5otiBFYyWMoRDmCQGd83785rfGO9+1De6cEAC0H/n1mFY6a7tAakDBjC
ILAjBd4QItcr7RB4o3YUXfJ1izGBN/cW1hw48tVoM1iF8fp6sxNfJxnWWTIa24raYKKTfad4UQVk
beq1xdzGc2IhmVKiqxXL6PHh7ryYv/igCrW319+bTL24lNmgikfgkoYHi/fgGZVNSOFBvWzV3EQ7
fwsq2aiIBMUtiBN1n/p+nKx9O5LUjtXMZoiMXbgwYaN44PcPu81pnvg23sBE2/6WrJNdiOo3xKt3
/sE/wBJkxdfOUd3Eu3wdg+Dkr+217tabZpn9mgtUfVzAl95CSl4tLXNIJWO32t7163bLTv5eHOAX
gCSSYgEJDy5+98QlLtuBY8tABQv3NaR02L46EVAfTbBuZqZkTA6XXkXKYrBg7eJKwYBQcG+Rv4J7
ik/bWL2od2wHjw7nVXn1m0V4A4LoAn5JnvIIAeGZ5r+gIpeal3IWFznOGfm4IqDIAhZbCykqf2lv
w4/4NtiZYtHf6F7nRU/+xj5VB/EGu8AVOEpeiNnR1mI9ylDNzcvUnZIMQe3iYQRejRsaEEdP9SOD
HNUv65Y+BdhFHaoT2Dm/tZlgmNpOmFJ2U5zBwXcXjQ0n+pDfKr+zI12ydb8x9+SAWZ5Bt0zt0kwp
RxFhtKkFgw2v3bNDflvetNtiS+8xoA90O+C+ylxCcnGdbk23315fVRMJRIapdrFVaRbHrCZRuawi
ddkV3UzKnUghsq9SX2oRQxkMU6QTMCzWunnuGF/kUCy5/u5TOwtDSlIq5blqcXxG+Qa0hT5ckjvT
LXfBTbbTvfKpXJH31NwYp2rjrOvfyXHUlwJt+Bj+0V9mXmH8rl6IChnHauWJKarxwyegA5W7zLW3
wa7ZwqhnP4rxQLJl1a46rP/GtZGn2Lad211PzZyUmdTBGQhzCPa40Po5s9v2mDwRtz8lLt0nL+k+
ehBzVI2pAJBRrY0vfJMXOk6m22gnHtVj/GBhO22fbVBuUXkKf7gapRxDCPzAHB998mE1LcJ83Qaz
GWNqOUo7o7aPld4O8ezw0G3gPX5Odvou2NsHOPduSnekyicnZyZbjpNwaVlIGcNs8pAFIQYsiI6K
9sbB1Aw/ri+5r1vMS8+WskRnVzYLuwF7irvsfkAS/kxfjCfyAjVk+FaBhwoRGLjp1QvF/W825ySh
ZmKtySjXKrTgjB6hSXgZburuhGw4kySmnixtYBx9iAoCt3OvsyG3a9yZ6e/rwzT1YCk3tLoaxnWI
ahCMxtZK+DvK0p9gKQ2QMjHn30obZde2wXiL4AWwtkmgiF3eFBlcG8hbF0OpnM8F+EQRUwa09lUf
spCo457a2JM1fJQgnKbcMw/WIIfMjcHejo/UhQXb+kccHnRtHMxvXdNFXRuwQsdlMP1V4joVPOfr
szGO+oU1q0uBHYZDpegBZiN1qoWe5cuqchZxchtze9ENc7TKL8DOpWakGFetQKmtMX/w1XCO3oIb
so92+UbzlBu6Vo6FG9yGoLbne3/m4DP1yf7aN34bMaBOW5tyBDpciyG9BEWLR/NXdlc8+S9BA/Xb
bl1uemvre+QQvMM41b0+nlP7868Lrm/tUiMTwgrQ05Ejb/oQ1ashScBdfTVukZNlu2lX4Q37TFyU
W96cfX4Pd9PluHf4Ya6WYbIZFO5zq8CUAq10zrLgxk/CmVPT13q7MI9fZ4JvvdPDAILyDL0r1+Ua
knI4sFfbFtpecC9dvUJWq8Du2/xdbJOjDf2OCmf2UWOB/4Hag5ev8c+1c5sef3Q3hRqylEuw17Sy
njT4yCOpLywHSEBSQuXMt2a+exOfi69Z/tbfQBmyIqmRX8v+re32qv0Okv/MShlD7NJYSvuEtDCt
nMZYoc0SMhAnCIl7DPoMziY+dTtrxXCG0vYwyl3mUJnITtaOI6lcb3uqW1I6iXpmc5h9IYNZcIpS
nzLlrehnCsxTz5Yyij7UdWO14+5S01cBOOQ+E8sMgNPrrz51wJBhtfBDD+JiwLsDr3Dmj8azekwf
uAf1r+fogz73YPHO7CEncuNXKefb5BM/g/lDjJa4H62iAL6WKaBxwStVILoROjNfLWPcHlxaB9K2
AfZgfktUrIMzWUKBDwrYo9YezvbH39F+8xuqlxAEhGhmDXWrbulsLRSD1QUEM3DkgI7v8x00a66P
7cSnWUaCRnpnw6ANH7aoiJG8rHLdGsrb9WdPFcD+heVU4IQZ9Xh4sS4+9RTnmQW8mPsn9kDvndf8
pnKBPgVqzrzrIKODcqgX/yyINSlL9Kod5mWJeTQZKps1X3T6XU+MmS/o1JdGBrX54LOb2oB86z/1
S3XdHKN9fPJd/6A4qFJij7NVD2QFg1Y3Bbjh/vpwTkSZjHIz+9629ALbs4xsSfAY+f5CaDOZaQrZ
KMOnGIyAFBhEj2cn5SQOMIe6y57sQ7cvbzFH++gEsNZMNWlqyUnZogtYOsTmOHgO5LMJqp/Jx/UR
mtilfV1+fIveUmmaLknHTkT3efFmKLcRiVd1a64TA8Ix+R/4vl1vaeo+RcZUpTETvKRoqjvpp37P
IE0KHyMU4dQTEPHvM61M5AkZTOVAGqOqekw5LGhwf35DSnMRaf5S03VXG3BtFIW7OM92TspW15uc
WGQyvsoExdcpErRYhUemv5nacWgfrz/6Ms8UrA7pfDHYbSYGbTy5IC5helBZ595/ZwRCjb6xLMnv
NKyWvvNeDTMRMwUFkPFTeourT+F3nUdqnM1yZSEEOCwxX5rwXo8VZWck0PsJ32qqzXyrpsZPOpAo
WUjSIkPK0wy4zuu/MuVU6E/XB3AicGTAVG4rGnEo5iYqQig0JfVDpaQzC3riRC4jonzSJ61qQ6KE
1lBt0iALH51SdhM1yUxGnnp5KeoDXvpxRHLbNVm6z7PurOjxzHdmqiSikr+PSskAPs2gZNQNC02k
ILrZ1qo2RXdSrch3rZYTjzU5ro+iHtdbomuhC1e2OVDBle0/R3wwDHiJ2cnMdsieCFsZP+XbuGOH
+gp1a13RDr1iQKtLixWIAxbQ6Srt8E+j9OrGNjp7m8BU+VcGzsWmSZlyUjoteAzyGLZPtCsNl4RV
sK4MvzoNCtRc4Yob4n+1ZKMC8rwJei1ZZjTR76u8i85ACvn3ta9Rr8w7xYXRM7tJaMTX8BvWVqkV
cNeuVHWl5AGQDFULocI4j9YQWUh+1bWt7hM4Se+qslRvMV/BY5eIZl2nEd0J3YkgXjtA8qxQg33V
MXVfRbblZlGi/jJZOWBv0rTlqxlnYbE0RODcp3DWGm2M461IMnrshzK+pVwlj0qqDCC14pgSJ9mQ
rGBCDL1PaAHBUKWKlRXPW2j0D3Dcw/ihjO8LLjYRZ8C3ZVkT3fa0QZ1LtwGwAaaI1wszC9tXiJj4
OIBlhrEpOgdSKVqaDoeeFjUsz0UHU1mRwJVX5efr0TixVVTHyf/2sYEXOVEwQ9R1wMHOYii9Ny8W
Sj6x+Tgkxo/SsS2j2KzEzwORObbLRYvNr5XyW71hUJuMC+dHn2PbkbIyjNxT1hU1+sGAN9dgLXwD
o6bsR3nFlhFsljpwswAjw9WQ4v0YTGNNLFRoDjNlZgd7OePaMpBNUAL7Tq2D/41psS12F2OB29K3
QrXnrs0vJ0dbhrDVla6IjGZgx3VNDa+/0ryHFoO2z4OyOdNqKGdy5OUlZcvINbh3JThJaY7rWzXd
lFZY7dQyjredXTRL3de7TZjxbqaxywnZlmlujlNC8SdxqAvS4jkS9arO+jkg0NScSAnZ0s3AzrEJ
d7OYLGr6x4I/XtEHP/rGQp7t78hLqZ9VkQVTPADN1xx2vKRrdlo3J9syLvx/H85smSKVDlZQlont
IFe2pQOpecU4aHELbU+nUFYGoB8+uHKJ2BdtHv7odI4jl9QlJ41zM+S2CztRN+VAXovuWOra5nqu
mphrmRNlQX+MKqnjuHqR32aBuSU+nzkLTcSGTImqiwCAA6Xw3SZ3oru2SYrntLFAjiAMWpKDSmcS
yUQXZGyZGnRRyZqy9oxEEQuTsAB+ys399fGZ6sT482+5XBuNahlEjGCjrkOC2zChpsPvBGuWLQtn
Dv0Ty0omWuU2aKy5WdguodWdRRxtqfjWrijrX0M5HHuFREveDefrHZoIQJlJFKpFXg66iYp03wNb
jQtagLcF4CaFNfdpmjgy2jKZSCiwr9ZSw3GZAOwysXNcxLepDrAnc0z41TbaNqF0ZeuQiHc6VA1L
s9zlalzDIphSG8ZAMBwPUYHWumM+dNbueten5lLKPYS2phrQ1HerIhbLUTRwAV23M2gduzLJfkSL
N2wZ8Qsf2hDe9CGs4GBVq1pQ1w+E/ofZ5s+y89fW8tuKrOoibhzwTNxeJGtSd26ixzORNLE2ZNAv
rQMaDWmguHoWLzs4kMYFrNsd+rPsLEN/YdxdFE7t+y6I2dXC1GKvDimI2gadIcVMvf/49fw2NNQJ
M0iKYIIZT4tl3nXqMuFQe1Ga4GfRQ6V0kGZ5PQxA6blxq9ypoXhNuXlXB2SmyDjVgfHn3zoQwqpe
gwG4hoFpFh3ktUcyD4Mz+fUAmHr8mEG/PT7mQQUHXl57iWrB8KE2F6QOT3o1Gohekwuder4UYKIP
ObMJKb2Anqs8Wwjm9e3z9Wdfli0wbBmFG1lOWwdlrnmirTI34L3oln3iQ67XpPna9I1qY9lK/1ll
sFyKhwY2AeCwQ0O+rcNb3RLGbU8AcVwmccj2devAadhQIAieZuJUWE7fLGFfjjVfG63mLDnMno0F
TlFkbm9yuQRlU+lUoGixUw82AwfSTi0oWIjNoPUbP893mglllNBWP/zAf+kFnUl3E1UViM7+Pd2q
4uQphgUjVjQUrHk/f4TcJXMWdq+W9zDghnJk34AiCxVOBZaaQ4LzA8zc7TUk9uhMuvqK7gubJhnl
W6c8MGwjHzyftj1MO6qIwp0gqaJ+5VeBaSxiwj97W09+WzC6BmKJamyTO9w/mG0vdmTg3YK0KgwF
U9rsbdb9sR1Ojy3lHURHFGNRWKGxjDKtPradFb11XEneGqh63ijU7F4DK4flyUDzfpGaDYOSWQwd
9LLSChi4jdwSFZO+t3y/BPpWa9a56lvYrNTZM8jI2aEkjgqprjr5ZahZshNhBQ/VpmxXRhpHaxEr
QPtGTpptMy37VZMc+kldFW4IY2QL2oe5500K51nVYMuMtc62Rcc3VUTgTDvEfJVXNdDBpDKWam1m
K6Oo83t8nmN9QbIU0CzoqxzzxnE2raIS10zqbMuTXgcPtGi9uKiKO3AEsNUthjZYovaDSj0LzRTO
SyzLmVuWvYIyXRXdgVQb5TBtIqa2yDvBZ+qQExEvQ6tr5ihl0wkYTZqCrKyCwU6BmTBy1dSfgTNh
rPb3KjbqBIIkXHCPq/1rbZd7VCLyRVT1n7FDV9eTy8TOwJLyriOIzYKu4V6pvUDkdQFiqq19Blg5
159v410vxYCUeAH/rgZmWaUHW3ZlJZB7rK6mSzWi+zzZ1bn9OJTFr+ttjR+7S21J5bSkCUIlaKBR
yvr2t59292mWwbY96F9a1Xfh7p7ODNrU3EvZXuMWeJpOjtOQFTnnziqqe8s2mmBBrIz9+VlnpAMd
andOnTQFPoj4Ui2NKN/4vdhmId9mRYPCuhX/7NNlSdnZAfGh7GxU7XnOn6wk2WFXuDHTOUbgxFjJ
CGPUFdsYpabOQ6KLVzSLB7dXC2PTlGxOFWdcSxfm/V8g40KNclB5atD2bPoRF3l4n6blXOVy6unS
1opligWuRj1WmO2XjlsrzY9njj9TYyMFuCM0LEx70DwziG81ld5XDpCbfG7XP/X48effNj215g89
FZx7WvQGPaWlBm3dfJgJ7InEYUqBbachH0jOdY+Vd6F4YCmKnfS9gQDjj9b/v4RiMzpU+VDVSEwl
LAcMAPcB4Pgvzq6suVFcC/8iqgQCBK+A7djOnnRneaF6C4skJECI5dffL3Nfepg4rsrTVE13g9Fy
dHTOtyRq9C505d463bnM89T8rjaz5zPbdGRwjx2lWRhWh3CIzqBvTgSkNS6XhrxUuMWZo7QFzUbq
gRPrxFWqp1Jv2rJ+jUQzbz8frxOBdo3NxcS2Vrmxe6yn9m4q4MygXJQVxQIksBPKjHrhry52v3/+
thNftobldp7LXZ/77pGoitzFQxFDmrZ89eMRfpz9BFxw15Ps83edmKA1Ttfoynp+adxjRLyrnAg0
evunzx99YoesAbqKtpHTMWzAmg7qYiyjZc+c1rmKofN15uZx4tevoTMWPOtlKjr3mPfetymvL+Mh
ONOgPjUJq/ChOp4X7jK7x2mcrvJ+him0K/Y8hH3tWN7HBHqcnw/TiW9YK9QircMqljE55h1k0HnO
YEeuyJecAJAQv7/1rzA1lbkJRIwNGDf6weoeRaywuiOyfIiDL6k+4h2r1CAG29MOdTMgWoX5ofd5
v6koCrBfG59VCDEORXV9GoajWuJ9oeLLOHA2nz/61Byv0oCamka4XdsdBwGDzIjvhII1Zx/sYnTw
w+Xn5285ETz+weT8NQW1QTvFdqI70tl/U2ZWG+ZOtxDF2RsF2Gs/oWJdKefMcjqx69Zo3YFXeQPy
DLwcdfjqluD9cQ00oOdXZ+bjxKCtVWkJ0xWqLZF7HCHkpcyNAPKPIPvAnSuNCf9adKfvb/9r0BY+
RRg4ShCXbljeZaUL2F15vQQvfazPbPETE7PG8pY5kXhYQI4DB2w6qB24UBqoHbfuD1qjStKWDphp
wr/7fB2c2OhrSG9tHCWgX9odlVtfqiG6KLth/7VHr3Z50Td6KMXoHrlaNmMJvAaQT58/+kQqsgbv
QkqkrReKKN7A+NOH3bsLg2n5Zz4nRXdqva62dxONE62awD36ZD4W0fAgpfc7LuevZYH/gejOsxxK
CAMcfeOl3tw+GF7uhqo4o4xyak5X+b0qaY2EezBHk7cvnHn3ou2WMxvtxPJcY2xpo6E/G0ftsYOa
v7MUKY+epQ/vr15ucvrW9V8rb67xtujVlHJskQyia/rY8NBN8np6KqLoHDL7xCCtEbSB35OBt/18
rAZ5Q2O50/qcc8aJ1fMPOeivMEHqmTpdgFO6blFA8SGJMv5s0Hb40tpf68RqW+aa9bM5VhW6r4mV
NaQZZWiPQipyUbJKntm/p6Z6dYKCrVD3jM/kWHH/ogthsjhBPaZqKpvUNb4KknFAFFbnwIqnJmS1
53qHkZKMeQv+XJNJKHHOy7lG7KkvWR2p8PJqsN9QTlWOPgAEBY8Lx3yPJoBPaNimo4KNkmH6zNI9
AcSJ1pqtvVNHfQ+S7XEKcW+vvcFXiWu98AesHYYNdBsgI5UDgCLQlvotqpJsCpObDZEWDqUqCDZ9
GC9n0vYTo7pGtlrjRrP2UQYf5/za7/tHBib+5wvx1KPfR/uvZW6pJkOEewGw1NRChH+abydvOEvg
xlM+uOKvsaui8GVnrTZH294E9jtK4Gf2z4nduUatmphWA2nxYEKqY2jJVuvxuu3OKVaeWGtrfCpj
xUyWhbrHvt7PYI0vPVxQOTA3csrcGCqZ4kwycuIMXGNVO+v6NuwmcpRBcUdmz00om4pEuNEvYDfO
ZCOnXrKKAS73YlFSaYAgDqOUSThbOVVXZIEYQWruu+KL71ltfjrOld9N6GuPk/O6FC9zHSWV1+4j
7+fni/XUh6xCAFgxOAwHnIl97pPUL/34eZgGfix7LTZu/9WrzRqrqkIRAFOC/UaqFuVBS0KbQjKc
ZQ6f8oMJz/LhT2S8/4GoCoZrP4r1x6I3iYwC2O7Cz3FJarhI93L7+aid2OJrrCq3IfUdhVPYNh5s
ZWP3BY0T+bWNuIallr4Ajmjq6XFg5Jnq7gef5mdJ1MPnv/3EPn+3NPxXeCLAn2HkvSOqnW+uxyHO
PQ83kBf+IiEDnnv/foMUwTQtvaBH3xPy0mkruumKoc0UaUBr8ux00dUumPBFCfPRnoy3ZSxZ1lVa
vgaD0z5HnTsfoNlGvzhb77P4V0AWvcLlxJnpMWLFo2nQ9AmDc6jbE/tnreXXLUUX1KOlx3mq//R5
v4Ec+nNrx1/M+Gey4lOvWMWA2IbW8GqkRyh7vbl1AbUyRFGfvMDN5MyRdWrTrKLAUDnL5BIdHEvx
qiRLBwv9s+aXG4O/Rc9EmlPrbpV9x9zt20Va78iaGy+kqdPDnPecAs/HHwCHzX9PMQwESVGGxjsK
kt9Zf7kTjfOzicP93Oq0H4NzDdyPNz4QZP9+j6OAg1VBTo9FCPjPYjU75M5gv7Q12RoOaRSU3WHj
6cNEy6ZFCZPi9/9W7ZlZ/ngG2BoLCURhOfi560MDCR2ojsv4chB5sQmcavrSecXWWEjGvSAmMveP
DSTXFLtmustIfFF+TayMrTGQMWDAkaikPC5R5WyLQtuNT3h5xUZjLigKaFvFIvO1SMzWIMiut22O
6ol/BK46GYo/hXgtlnOCyKeW0mpbo6VtULEse7RNeZNCcjo+5oF3DjL4cdBgaxRkFE1eEUHa8NiO
EI9ryuKPqctn3Qe/iV2+ONmrHQ2pbHeMKQq6RpTgSqg7F3DbNBxoqnNHnQneJz5kjX3sobg9o9kP
ReogvI8LwLVz9BgXuK8P7RlE/ongscY/evDTndGvREFG35IZV9N658bQQbZ/vqQo67M1DDLyw6Gv
Vese3cBU+2EAGxJ9y9h77ulQf/vKuc7WkvAVG0KXUNJC+HBWycQishsrkMOl6M8cRCfixxqjiCXl
KDiQukd0B7JyYnsb5tvWPYdVeY/V/73ZsDUqsRkDgJM4XSCq2JHE5kokTdFdIo2/4i55CTCCsEOp
7wYVn5uXjy8lbA1SdO17/jsAl7L0YXcH9DgaBv3klvshYuY1Nnq51VOPK4SOdPTn83k69c7Vvg8g
gu4Z+BsfZ4jOX1Umji4LQBqeK2itq3SkrdyEJRQ10nzq4ej8+UtPTd3qgF+i3kV09OwRNSpALXFR
gcuaP5zZo6c20CoQONCl5w7NUXoxNYxQm2U35QtU8EyBuxekaQt15m534jPW4MSQQTEZUTk/dGF0
mdvqD7gjO3zYufrpiQ9ZoxMLWHtMjDLn0HjqoXDK305j73P2vapQS4JE4uZLs7HWKGVWNhALHOMD
cF46v+PTwxI8ff7oE+FyDU4sO1Lh8rM4Bxlfz/GlRXovqrvmnFbHqce/T8xfqbScHM+Z+ZwfBH45
uZQOh+/wjWfOCT+fOBTZ+///6/lh6wPSsVSYgMp9gUy2917pP6cBSf85uD8IMWuYuK7DJld9Xh9d
BMu9bmZ4xEU5TWsxFndTHdxHM+J/OTXfcr+F9jBBd7oXXrPzPJ3v4MwyXpK+g4KRAyDrBZryT+Vc
0LSkzvcJ1YA9PGNDEFbJpd/MUMtbIPeMvy5A9ZuDDFIkb23dDkngd3eqoGpfh6I85uUcZSjpeuB+
Be/YOPqjrAUIXo396Y8F2Ih1HDxTQzS8HI1Ix5qGCasDkaGNp9qkMR3+vUdICX8yL9zgL6HRDXWQ
pLbRnyXUOMq6CqLGCjaesCR0IemxdFBcmuMpncp43vht2CfNPNewjeyqg6jUtKud7k2SQSSDjcot
fM/zbUB7mRYM90SI/0CSFPcSmb5nlOgxgDV3L+M+uJ8cx5Fpbn3wtcMxv5oGkqeoWMADKjfaZKHh
JilncOziBewt+BneTSKsX5eRlLdL3I47u0T8KNp+SnIsr6xz+/gxHCrvls8o042BpxKU7R0INYsW
TaAWSPObLneoSQa3Zc9eFfcHPmjkhCVbEupM84EyFJwKHsuUOvKtoQqsNlgQpiDQdoeSdzRp23cU
XUQzKK1cx1590MuybYL2DfJ6j7aDdHcdiaeJw3UBNps9vIAr9qyYcdOwaqCTOOoqdSO32JrAB8CK
8weziDj1pKY7GZlfgQFJDcJs3wmg24lbeQ+BhYktRUVzGw8VqGpDBfZ+ZCFt5HCSxH6BhTQVbaI8
CiZvBB1CX9dvPTU3USGrNGAteF5To9Owrf7EIbhTeWtuWjn8HmN5MYwjT1qY8iZc6OfAGd9KdNDS
tlB8E7m6LJNFLnW9MTTvbklUUZYNfTG+8KFHAZuEdMNNM8CuNjB3uVPNoP1B42m2lG28mkEFvNLT
u4YvmhuxfRnnrgM0s+AbRFCS5qJeDiNHcc+t5tdad+PRd6y/nUwns0YBhRl5OTlAQ14ACsIrHHoa
rsSBsrtAO9dUKNgMLTV8A50GlXS78MTCBS5bGpwuAVRKk7hGLqA8YPNqMxY40HLssdleQfr5u4jz
BxtObRqXeZGWjg4SHUw/BtO8G9RN9SZUbH5iBGQ8VCWGK0I6Z4Pbu/rRuOVyID6DJCvTPPV6F1Kx
vdtnc0TaLfdm89DU3mU8FgbgUe/OGNkkMic6mY357dWNdweEjpPJYoZHVgl1Y+OwF9fEwFj39CmK
zCslPMZnRTQJdXM/v5fC0N6Hw4ZTPkf1+FgG1VNIarjD4RPx2OZnRNs9GfLuMhdxmw0B91Jnkv24
gVsNiuYudcguqCygUiBcjmXaSX+GZr4q6n4Tuy6rt42uY0yF52D9gwIK+7mZLvsFJbg2m10VPjEw
lXYlXDnucdeJjsQM8UZrHqZlXaKcKaqQ/uxD1lzEZSjuggUI/o1eqN6DWOnZpMX63fRln2fj1BQH
0PjoA1zAzd1gp+h6WMCqGDxBLzobS4jKeRZMa2GoS7+7s/TvYmo8kTE3KI+wmoAJTA23NBdrGCLb
ESRcovg+yJn+5aJMabNwZnkqTfArbJb6khkt9ogcA2Da3mBv8rzrdjmE/Tcl8+IN92S50aLi311m
4W1HGgDWmIUy1oi063HS3P3eoe70wuy8+EmPut6mbBQ1m552ek9zn+5KJxoAPs7F8j2SaKv6LcKW
FKL0M4eAYeDPHk+DKVdAHg93gLD5hw4Eya0XBFE6ohxcJAP6ssVmBATze+c04mJZyupQuiHCXzlO
m5rzVxjpXgQ6up5G0iVjO5uNU6EnE/mO2VVmrOF4CBC6msp+7wHSnAYti1I3VEFm8lBjUPUjHHMq
zIDDknrmV/no5zuQYuskyptvcRnRQwkzo7RU8r4FtHnnEifMmK0G+CuIJwzK+I07Kji4CKXZxObn
slBg1A5gtlVT9ARYSpNMQ01+Dqol32MPAKRQvXN1VJWZCdGA1OGYTDgYt2PD5SEgMdTNZOumkVeF
qa3b9m5cbPcW8Rl/ynhxyZY6xHk38OfPc59T2dsqszatDCBf5TmHdvhpQpMUrrORlQSCv0hc/dXk
bZVKC8K1MeMIKJsJyy0fgviROD20uoVzDlH9caeM/ucuh8pAPijW8oM2o0KQG5mcLnophhk+cyZK
8mFpGyxnV6iE5NxgE0Zo/afTLNo/XqXLjdF23Lkhy4Ov3CDwk1aZny/ANmZ0Zvtu8H7oWXzDVvsZ
h8UZRc0PM3s8fpX4oU+jJeDQbF+1RaLDQ6zeGvvy+bo49Wz676RyDCH7YdjC9ojirf0JdbxEF2dK
dh8mxPjdqzVX4NQTNAzEwcyuVQn6tMX13Nhg70w5TWxLyRfHf7Xs5rA0UpigRmI/hzeTGumbDVxU
jwiLztRBTnzLml1jw9KLZ2ggH1gfJPUSIk+5qacQKdiQfT4TH+5Qytb8l5D54F5Ppj4or9BoBQjx
6DUUuvJluNwbwhoAaKfuHDH7xNvWLDlQtKqwbHx9iGFCelGXKt9yXdtbAhdTeLG4xbui3WTPjN6H
Vxd826oEDSW0cFgIEsrCp/TGQDAnjRahf31t5FaFZzn5xdhGujsYbO4aqLfaNru48jdivnc7cU6o
9cRWWd9M69gKt3dJdwgbZ46R6wJEJLuxyCin/Ny8nHrJ+/r765LX9axmEv4+B9Ht2+XbIuOE6i9J
1GAa3l/618ODIh5s7BTdwZ3GPbQktk77Rpxo+/k0fFi8wdNXYWooIpxonLXY7jW4NBxQwNt51s5b
5dGlzAKXk9tJgfC8bdqme/v8paf25Sp+VbV2S8sGewjD2t/w2bBd6wZLMiBHTkuRO98+f8+peVnF
stkoXKDi2h6GLhqSvM9fi5I/6yI6Uz88sR//w0WzWhTetNSHyNDL3i1fy2puEtuX91O1AKVdROeW
8YkRW/PNRB2yqZMU0t526mXiuHT81bA++h24IQTK86jafT5kJzb9mvs0Alop+9oEe9aCoV3BpXWj
R0+dORRPPf398/5ayzpuo8WfrTxEyLM30Mus4Ph41mTrxHSvCU/U73lA56o5RIRv+qrYg3O2712e
fT40px6/2irAeocoSM/6UC/9TgWLSBeGaxqS1q9ti7U1w6TaoRxozfaiiQAfuclJANKWTnCUfP4F
p4Z/tR/GZvI9XwTqMNd9uPEYc1PfHdszu+HU09cHuj+4llpXHELttzvHy4NLyNd8iZhF2ZrLRC1o
LtWw9EcuusT6NCndVzOeS0ZO/PY1lYmOcam6AdjepiQ3pQcmlse/0lSibE1hGtrSTCBR6OMEp87g
pvIwqWB5dvJcU+/DNgNe8B6d/tpUVvVLVMxTfyzGeU6aNj8uvLv0iH4AO/cAkx90GdDXKIpzevz/
b7r9p+yIV672Me18CBkBWX4oReUi6SAmflC8HeHXpbz2djBBc1w8eJTjbxI3WabZwd3fG/KkBff4
KCvjvaAEQYcrv7ahSnyieX8hYw3cYVFYFFRmr5a/CQQapwS7bsQ/8YJr5RLYcBO4hEONaQQ8ERSM
BvYDNdA+QclSxiuGMiNvMwmrqQfXQeEvGcd5OYTR6Ox0rCuIJy3QQ28BX8Nt2N+PMsc11G96SOV2
8Alx6Q4g2uBOcvg4ycGbnigJ4u080ua6i2vzyIsKHqJtUYhUBzoWF0wWY8rDQGXdFE1PrOZj1hMX
dcyS3oR+eW8h3w9K8nyPeRKpragDN9Ky3OAzne2kYygCqjFK2lzN2QL24QVGweJqDKlicP/7LVh8
sCO3SInaki67iHtkiwTA3y5OgKMgcMqNbGScQWwjunAYeMazOJSDEPdVNPwJqNJpUMzXoDKMCZkh
nz2FLkuXpnka/fq7M049oCod0JGd0+88Ub7C2gUemPHwDO29aM9lPqXuiMpvo0OR0G6AAm4bPrjC
uywnHwWsUk2XnceugpbDEJrjqGVDVGx17u4t6jGZpZ3clIZ8ixry6tT4Gc08yB1jfDeC/pMShQ+s
SMQ20g+dBDWZeuv17WM9Fb8Hzd9imHXCuu+R1G6zi2CDCjTHNznOO+lXDspsMzzR/ImmXmQua8gi
oXDYEdzhcw/id/l2Mbo51EKgJjzk4/JIKgerIsgvG9rAxroEjieWm9iiQEvi4dGrw03EuywuIWJe
xb8DD9qQjW9RNRB9UlSFg8oiovKCcgjIJya1AYp9rV9ux1xfyALlnLKh7/nUCN75eGvmSO5G0Ty0
iz9ce3aADpuDSjWIaS9xreqLiKldQJeDQ+po2/BiTjgT83Yw4YUo4teRvbMoFLpcvXiOTXOE9c5r
tVQvhdB8CyUynihaTAkzfZMNOhcZ/Kav5eQ+cai9EVkfTIDiGnRJNnWc70K/H5N+QA08EBAOoHIo
MkgEonTiASdjqnZbuU6eOb2GG5IHDn841l4WWArUVvwmZPASjJS+N+B/QjroRsdwUbd1d2WMuszb
6gqV+RucwWEixYSGBMQpLeTaqvi4CPpn6sRPLyoK9BVQ7RWhuY9acin8+gbn0u9JdC9AW1xiDA8q
BrmclX6Q6RrFvSEfHmJuaTIV7+X6Bjx6rX6g8HlNoV+UqUr9qsfIvWA+DjboDTUXknaosor8SYVY
kJDThbGSh0YCZ+h26Nh/qRrvUPPFJlTQKNG8kKmv2YVXESjEBahXFd5PIsOHjk+7Mi6v+iG89mJ6
mdd580vakWxCLYuMIBPrqkZv61a2MHiEQUHhSKwe2kGoieJdLsHFc4keZeOAG1/VL1pgIakq8JIl
7yhYH+glQHUuiy19Ld3xMR40an7TNq+jY0UYrl1REG8o3En3wkepPx54jZVtVAZxtCkrZLCpojE1
fZ1WLHrqgeSDEGNDk7gLciiRxN8CODZg5+b1jwFiiqlYPLKztkZsVVjdnKOIDoBAlNAaKhHEKzY+
2IYqGN8vlbWHFdHzXZwX34d3JvTShH9s592iFlhmaJZAsE8YBNYivJnZhCoil09a9lfDJFGV98oi
1SP7FpT+L+kOQHwDqpfSgsFw15deOgMTk41W/M7puIcmlN2gVATgZhhcuIt+BG2lS7slj29dR8MG
pyA39Tz+gGxBk8UdGh2G6zKBfokD8i47GF/eIAQ+oObqwvWjV0kwQgsV4R5HUyE2HC5ViYPmEhQz
5itU+VBq7B2e0CVWibDm2XG67yhX3/NwuNXe4iQNePppLVHDRZG6QJ+qRfOmDXaE0V96mr8XzNRY
lYIlXhVlTmBea3QBlK/9LAi0m3Rd9GBoh44TmPhV2V9Sf7ia5uKew6Ea+F3IZo7hDJUB/8Ufpqdm
phgOTQ9tEA1pbNwXXMHRrGnxFxW09oA0fm3a8TVnZu/nJE6M46F9UHkvVe5AD24egap19SYfUS6f
TG/3lBfZ3IcHt4Ffz2I3NOwPHekFSOdEYuTwUSoIIdupbopQtWlYQmDaaeMbI/F4EvC9Xjr4dUVc
ZuA7SBzNYqMsYxA3bsZNNL1rV2i98ZCIJAuZliyIisOszSuDD1wyTNUbDhw4zQ/j0cYaxb/Ywuvl
XY8Nun46uJr1kGfwTS2yLvKWHUTn4G8ZpZC5Ozo4bNNIlTeOw8Mtanj8vSy+BV34LYBRVjfM6L+g
FKKQaKZY5Gne9MeAkkdU1fFjJu+Ag+ESkil+Iql6nlGo3gIlwFObQ14F5jPqgsyoawSe72wMEodd
KZs6hZ8YeAITznDVNSZdHOenERDr6PtBpqhcBAk6jDrRYH+meWn0lgbkrikoyaTq4FjVhHc5GitJ
R7oMCVGxk8BrYl33JsNBXb36y4hzqxunjJrgQRj5ruH3zoSAFC0Whlg46uZmuAXwHlAttEOBPJv4
TR0SxIi+vwBf4xpwK/jJttX0ONn5ytFOmcgghPnA4L2ZPr/3i+Hol5W+IqO6AU5RJYMy+yCK4NIR
QvS0z8OfDQ2nPcQz9BX+3MVaoCxVBTq+yp8h2J5X791KF2ezB2u/ePS9O91H9Q2u7xBpAr891aFS
T0Mn/znACrQuD6PSifRhGOFU8rJ0YpuZufSwH7615k1KsWHtDBiMWZIJp6UN39EvUNln6NIVaHqi
y1bs2n7EYU7VKx9sn8YtptTA1pb3d4Lmj30gUl5MKZgUvwf0nSo+XTcaav1k2nmdcVHiR6d7ZABt
Dea64qjmL+UG7e1HYG9GpKiCjDviNCFY5/5RR3TXuCpttftz8ZsLsbi73tS3tOcH3ngbPUUo5jWg
xzobeC5eCtPtat8khObp0kbPvtGX6Ba+csBcMIBzGrEZ2r4MgBSCmIvjCh2s0NnFMJ5FEldceY7e
FlGRorj+BP2Era+KCyQoWVvnt4rILKimjVLhSzWGdzL61SOEMbe6FbOTMsiQJsXCr2wxXC5e4CRw
VkyDIbxTNU/ZjGOZorVj/fDbMKBbhLZnFtaL3QtRZbgHXHEdZ7NDX90av8qpeoos809Z1PAKg1zs
7IEBBMqMQ+HZgCZhS3F61Ya8dsh1JY6m3ttU2jMZIM0PaIFsi0pe+G3evncXwWBs7XHU88Hh0AuI
8+Wx7Kds7PvUH5qjQXIVUHpX0zJPgkjhRPJhX+Kgf8Z9HL+2Uhe+fQq6J88CbGDLDOQ2OCcJeN5K
b0ZVReSiPSgIGe9IG2wBOxBb3QJuH7Xefhp0sAtbEu2Gvnd3ce9cDg0v3/IiElcypOKgLExs41pe
DTUrtoE7LFub24vQ8xAmbHvRibzPysVCxbiwI0e/znE3OUDrm0aLbx2zW1t72Beq+cFj2MP3LfR3
6uhqycvN6Jckoe9kI2Pd91LTgy4IFMAm8TLCcTjLpfcDLeDUnasuUy5GBAXVFuEGA+b5rbud6UbF
Nu0APdwHrICsIJkpEgsp0tIEkOIBoHLfUr/beL1SGSkN9ES1Qlql/eIlUmP/2KKRkYaQoUxkp82P
xmn4DSFe9BPrUu11hE9aWqfYl4Ncbihv6svaoeSyqkv4YMdRj5C6tDThpaFVCrnb4i4ukdFOEj6p
AbSliqQLdUGh6sSCTVnwDve0McapT5tAQwxx6vUPrqfYR2O4qa97d24gA+KJIMERVl1yQRZzyw1T
doOG4HJOzPVESWbN0y14s5jIqPbYTtW2yqt95YRHNqr95/WSjwW1KVtzdBnSlNjmkT4yoI/y92Y6
u3Y4nOHr6bYZfxfx/FZE9ntTf//8hScKimuS7rBMS7kQivfBxo8uqVNs2QF8Mh+Igc/fcGrEVkWs
wq+kB5srfXRwHar7B0xw0lS/P3/4xxqJGK9VYTcOhkF6IbTqZtf1L1hThjzxhaT3xC3FNVYgDuTc
OmnbNsveUS2kurzQbpVoJ/StAVzYQOTSPlVkWL7lOL6zz3/Xx8Ma/oOe+qtCQjw6IbWoke+zZRcu
dLvM8a5vzF5Bln0O6Znq5sdjC7TrvwsxnBSV8Xu0nBsc5f4cJQ2LkkCwMw2zf4hr/626hGsINFyZ
5qqKlmhfYQeLtArnYOsIuHZI6Jyk0NHSR1c2E/hOYKYlrsyH3xWF1p4zo7KhilJdNSyMMoAEgGns
CgWGonMOj/nxELPgfUz+GmI4wk8qVHl3FAyXH35T8iVbWpH27k+fnWN1vJeX/jsAbC1MM/cTQnLT
5IcSssCuWl5nOQG3xYdfuejOQWhPvWS1hqE/HRqDCHd8v2tPwYDTvEhiyTPCzrkCn3rFaqEURHrR
5Iv2CLnOW9vi0JATYP/6GaSVu8+X/KlXrIqxLkQfot66oG+3TYALBU6WCPWl2SIlL4GOOrMmP17y
bC1NkwOQj8th0x5DBnX1PNgFDu5uUXdm475HpQ8mfK1Fo5RHjG/j9jgHzoGF5ZUf6+3nA/Txgg3X
fW4z+5Mvi9w7uJHZLD5yUv/VTjrrhl/zbM78/o+HJ1zLpvI4GlCmdL1DIyy2YZXI8CcF7uTzT3Ch
F3VigFZd1A6ifSCizfmeO473DECUuwEsytnXEwhPBVTzsrEzalNDnnhLDIuBcYsDxL2mlVsyghTf
ufF87cS+bdMK95A7/s6/He20HG0Q17cSvdOt43KT9UCxbuD7xV4CzobrALf7tJQOuSpVVN9PHl+S
0FIk0twbD9Ao97edQXIFeNANp8bNfM/CqVfPy66e8/Kin2OR1tCT34QsiuqEj4J5SWt994+M+fxr
WFi17eK+QlINkbS5Mu2NlpHOGgiB0VTwZYBld7PYR6A2vVvH7fhjTqLWTZiv5lc/n0JcYKOBZUUl
mn0+MnaoJnhcGenzVEOY8meDUk/iecpuITXO/hBvQZFjDsX/ODuTJrd1LQn/IkYQIAmAWw6SSiqp
5JrtDaPq2ibBeQbAX9+pXrnZVinCm/viVYQpTgCBczK/tEMKGeLOBzl257OebGhJqzu7LmmIvcyl
SjQsNAD5eTkpmM1jFPr6JzH6U4T08y5cBt7g29YP24lZ+oQFOP+Egq0Pu2WcNh2237FYrCmqmdUh
OXbGbhVvhvxpMexoC6aKo5+3y3eXo5ksoBeEGrCW9v1IeUJwpmMOWExPm20z9d056zC59rSepogD
tHnKjPRxg0n+aEpsR4fBlSyQI88feNPyH0NXsSP3yv5HBx9mCJuy2vk+PsjcU8PnIjIEgl+4j7To
gaJZdPlsfB+x5AsgUOPCuiPI+d65gCgpxP2vICBWzktW9kvc2+M8RF6FE/PUkuJtsgeHREhSm5CU
wJNYWxAvVrlYwkGg6iIIRjKUZ7gtQtovjoEGWCHD/oQEgDTsicVij1+KUXZVv+cMZC3aW/w1w0sV
aTPJkxZO30RoQsxb5Y491t2ororZ0du5ddxAK25vDSC2h7EmJvLAZ0YuJe13g/ZRNXeYiyJnhart
x2Tb/uUbIt6RuJCBwTiIrecjOwJyvTruZP4KCSh91TX+mainZ01ldXaTvMbh+RgID72NPrWcY1FX
S4xx8TD3uYmEhLTZ6i8FRstLu/uW9FhU9zCHLyOKuq44+8X0ibsw7lUFozXeHWdXUcfaqK6yXj1A
kB+g6xRB79dJwDGWX/AGZveQMcx5MBdWhQxxqew6otVQhHLA18lllffUQod/krPjHoa0SA8umyGe
6iX0pNT1gwHxCpGgPbbk9pTFE0WXIcdPvEKShQxlIGOBdqaW+lGLCRt4n05vSQeSukkbgWKfzDci
Uc7b2A7+aXawCc4r4EwGVXcxUyhts3Ty9/7E6i0qatm9zagb+YsG1L+AiUcuRAUGudbg9jg5wmN1
W72SLLWeuOWW4IVi34h0PUewBzVzNwA6Fckp9tiHHEmHJ92TeY+ufhl1eL0Og49SrsbufeNOaCNM
DeojYsCKwNLIvphzOcTlPKVtAFpeFRYql9tGeePWdMLEk1H0Ic2q6rdTg7fr+Im3B8Y1x7SFNZLS
ot7QQkOaIhTCSLKCouaDUqax6nbLWmJiFKP6EKwJtYWAt4wrv5Mb28OEhuhwOwZrDFEeFkNcMvfG
zaJtEaU6tbZONywRV2hH6aXLdsto959YmhbRQivzfQAJ+7sS+fRop24R8SGv732I0c8E8uO9VCjU
ZiV5m5FMcub+oLeJhSpgAHU+Gh5OKg8ttnSBS+YkTCiqPEuP9lxSit8ArIoPIpsx4BBfbDIXOzju
lP6W6nynfBcAHG889E6/POjKYVvuQWuYTWi/oeSMpO1u6LeW5j22tYWB97x+yy4V5gzNuqiyZgzo
KoF2GDPez9RdIJRENGMwccrvAbqcgCxohXlB77/8sHhmo5Boo6zddagWg3GyqVkr73qI+O/wKRp2
LvprEGeitNDBdMPEI6JOxK/GAdpXoJr0YTeFta1LhVIjWLmb1FnqO16DTSH7HhT2rlyQfSPs56KH
RQ0hK0O+c622iTIfvR2PQ8pvT14CmIpFMaOW7vs4gsgxtaP3fUJHKm7ncX4psiR5rWfS3CWgV6Nc
VzgbbyLQ6bdTgzkHhcHZG1i0oJC+IxIMKqrwLe0oqkkLFnJbrUgVZWVdBDkd0kghxRafQ6OCoqjv
Ext/h3fhAXTbepfOKPN0c+Zsm4FgosrRyM3q9D/qJFME6g4Cv4eeYpL15QE6V/zLaVIBwULhjHED
w76HophTttVTOhl2Kcq/gTX/Ti0hd+6QV9t6zMCKxKMMemT0RJos5c/eVGo72in2gSX/CVsl6rEl
IrhbUBKCZGbdfdbjJLMcmWXGLrwA9UBM4Y2e0P2R5JE27n9omp3TtttNKNoH3tLmEXq2+Dcz4il6
YSi4Dr7cWrY3R32DTQpDnyU2ELrHtEcmlUDPcTvY8wjbRYMm51T2jzmAQxs3tcVlb6iitNALvgf+
gIGEWNO2ZkAQU/vIeswK0hm2zLQXskDx5FvFcuoH34rzCjJhWhQoSuErETbW+K4qlG5HPZ4v3K2g
aHgZwHv7nCYVUiiF8+HP1Wve9Fu3cz9rnSJPdWL48jqpwhJh+YWNE7Z0lnjLDcr9c7agLzbOLEC4
7BhXBfc3Gp9q1NqR9T1mP71ZV4GCIgiGAUrjFMCkwlHfYJB+ogD87hCzeJcqehSE4itUwGjWVzgj
rGdem94WO9S6yA4UBnTufVqH6OWaqKMXAV6RlgF2nvKlpNZbZ5VjYMAPD/vENGhCD0uIIlYTLJ2P
rtwy/FCjeU/61glHfCRjNvo8zJl8SC0GXwn7rmfxpmn7Thipdok3m1hWBlOgQTRyQDr7F4w0WcQc
9pw0mMV8TL2n1tX+R8Eo6qGg7Gz4zM5SlRhcbvfIWPJeZE4buSn6LK414ecwS23QaR/CXnmfvmcj
OZWLn2aaZLA0bYWC0fDgAxCH5JEZnUnu/zSQHsI7BJ1TgrkfCzqFq6y1Qq+HmEBr1DiTouOBGKQX
eLV3lhWMczksOBaHjECDNR/1S3tqaT5FjoVYBK8X8Awb2gUyk80dRgR2qFZLtqSQ6LKQ7Hdpkt8i
h0el9hE4hzOZsUVeLnVe/pKpeidaVgXukry5c/mE3CMbogdgS7xL7RjEzC7GK/fRwn0eMT4vl/7Z
Y0YG2EHQlQr9YRovDfVf3SJgrrq4KbrGYqFs0e52tD8BKq/cSPegoGbN/Nq6tooJHLYhMsT6nZUV
3Q7zBdbCOf3tSX/ZQwj6vdKpvSl0u2DDpRtUW5LXCplm8O70Oras9MXY+O1pGu2AWaMMZ1EhYNO2
4c1hSR4RtKIRGtX/YBO1L7KRBc0tfkwB60CClUChzp84TqdDw0A6H9pBfRrOn6Bf9JPr8E+rF+iD
cK+JJxuLZGGgC1A9Piu6JGeCNs2+RZsJZgt/DJjMWah8WgSmQTSG5S+fyJ1F/JIiI8wsLRwhtfxd
Or0KOpZ+NNTy8PNQIdB5yUOGmSRosfuPEYXTRPAZI8Qh8b6j61KFFgxu2NZqoNQH7CCkjaJIQrrm
Vyb9NLaoZ99jDlY7ig/HpiU52qw5fRq8Gbi9CRHmEx3VL6BnsUzgA9oVUGF4mxQe42cl+/umbaeg
ryAnaDy4akk/vQm5nPIyHQPZyeLYTY71VPGseVJWYT0NAi+6LN3kgud54i6ggRz9Heg6jNxkg3W3
pB69Ty6V8KKRm1YJuCnQh984CSs3qKji2idrJxfU8od8+OwgSwI+anyC04/FLsm/LZQKdO3HY1ph
udOpgd6lHG2SZJ5fu5KQQOfzDwm1FAIiLiloXeIfULnIQw9dCuG2J9WgEtsUDwvAeth2jZj+wRWq
62GKJl9Xd4VKPkXGGb4DaCd1KRSaLXZKYTFYL4LWT7TI8MGZMP6mum9iPdVewJAhjP8Mn1jmlMBx
ax6Uqvxs2+GkKwsrysQGptHq640cE3fnWGMaWaJ5GprioGftR2jI12EGNj7aRdAnmN66l5lIYiu3
fzjobG7aXj+YoZiQIkNKDHp0wfwO9rQBS71gJgrTba3zEHIjqF3G6tjPM/xuAAdOjpOBMV/bYeql
U+wO1U9/abNwxHo+bIqcYlYk9WZOExZhO1MjTq9JAriF5rBWaC/ONYw03MVn36L2fevXVawFyjWI
j2/veJIUW3yjJdzjDBMJ6PrBIJ13a8GbnM4eLoDCNcLrGq32DsuXSnRwy6kC+2E3+dBJfV7GBt1a
5EdtqGMeclfBDjWMJnQh9Q2YsuSZzmDP19wRu3RE7gfooD+GSk6HnA0mHCG627YzTqiaM77PHGfZ
eEPVhWU1ia3h+RgQ1ykjC8atNOscmC+r9xGJcWgHUkwH2KtOUFlstdf1EEZDL0VabMCGqoEdxyXp
ltdkDHUnjlAOILaOgVXqFz6IMxkmzaJ2NpNsy3ASasR/4BAcfJhB3WaABakfHupmkt/Bt8i3XlK7
YVY01Rk1izlMnKZ8amZ3wvzXIdm1gTaCdtqJ28oswDwyuTUtd+9myKm2JVVwhuWJjidh/JgZqMZt
1K6LHnOrV38HDPtcjmIJxmnGKgJrjjtuz+9qaZ6ERhtJzb19rlrk4g5Oi5ekt/ogK0sd18jf23l1
Oz86GQRO7WDhIynQCysBTkdnCnUPQO6trWnaLmDtoL4ndLE3jYIJh2I1j8FW5eiRcxsKk3bcOsTT
gUnMZjTKHGie/qxhXIzHy+Otk7E45mhSvyI3Yrxrsf8KCECfsco11EYllBVQQh98l0lQt8ZX+GQQ
5tCk3TdLtfmTrWCQaif7ySwqj5IWi2+nsFoseYUVSMto+AHgmZTAgsPHiA9jLZcqYqT4zHX+nTnO
FAwj4S9zr859j1y3Vjskxmh7rSaCtg1FMQKOPDcoc9BgUchO7pTx3hbRopCbqQsCXFab3hL0Hmhz
jsZPl0VZk9YpXKdJ2uxK4SG3ws4vWpBWJjMMmQP6nGkrEO9lu+RJ6tE5K8cs90jgow+5rcYjyxp8
ZLGDRcJhQjleOvhJ3WyvHW3P0aQt/SJnLt9tZipEv8410iOIPNl9n0GOFo/5Vlo2vI+wa7Ginu61
KB1k5LByKxxsW0xhqbDUY/Hgp7S9r/WQbCz4/Q6EjuUWMZrNJtcF20rhNVs/UxAs2tSLbRjuojnn
/cmH5A/7thLm49KUebS4TAD0DeT3xBRmOiwiNqK/fNgUogbRxsz4tu0a+k2NNpDj+VCjBtCmaDov
ND9YVe08DGMybHqYXPYJJog78H1sUJHp5VtsjdFcjcWOQ+4f+mzBNmYw1SE3bfFmlUWCsY+wAJah
95pwtwdVFNyK1muyHax47dYzl7bmUs5b189QWMtT6IyEcOeQwtMT4QM1RYW020eRQcoYAP1Tv2pe
S9Rh5HIvSClOC5ZGMSA0RdjlQ7ZHm8Z/FKNx9lbZIJPbS5s3fH9U6CmqMRv0WfahaUkeGhe6gOTi
dtaGyv1cX1ofrRoQijJUdNc5crxjXgdlScHn7rjUZf3Nrf0mqqlgjwQLu3vp6SKAjd1TWNh5xYla
1MH/z8f9PGF7bLyU/Mpn03zLkd0cMnEptmioID0My1jaPsfEJC25YWMuvicyMVtM5BXUSChWua3I
sApb6r1xZAkRZu62XljNY4J0Ev8W8/+Kl2KNHJddxyUk1mI/Z/JFpeZON/Q8dBfPuaC7BmpTt7rF
n79WGb/U/f/ot9Ru1uR0uUA0szNh77X1+HVN+e8Va2yF/+9xESLqsGW0OgT6Isn1sbJPQv38t0Nf
LuXPUxYFKvgKQugesgeFheKS4TOyPH199Gs3ZNW2EUuaSvTvu8PiQKLWJFEmsujrQ1+7J6t2TYb0
AG/IZnSZsZkNMhCOID69t1PvRh3/WhF/1aupsEIHx7fC8ZOnMc2xff/V5I+uJaGiufFYr7SD3BXQ
ZC4M85Ehhgah5Jsa1VyA3iN831CMe/v6Jl25/2vy9+yX2udd2h1QZ3uSzDp69J/S/dBVXjU5mhm1
owTRuAe3WPJ4cQTwNbQvHnqGqtzXZ3/lETurR5yS2R+5xHDS9F5Zr20St9OPrw997casnu6yDC7i
AItknwz5/ZKMb8K23r8+9LWzXj1VAfG8yZDWAWsBIHolTnsIOYQuXx/9yomvCdAGpUiFVWp3GPpX
Tz4r/fvr41553dfE50yjqap8htwgEo1YV0l2tuSbXT17YA1//RNXbsya+cy1hqrJY6hEz/Itgbgp
bij2izATx1//ALm8GH/pTK6zHyaLFVY/Tx3Q20EVKwRYhVlUvbDv0FAHjgdb/w0X5pWRu2ZMe17l
GYUC0z7H4t3MMkK5LXK4Db32jZnz2vO4PP8/5mWXVNJqXEw//RwaBJkiJTta9I7PN+7VtfdoNTMX
OQgqhUIr2iMlMNbpolCaMv+kueB0NXDnCQYDi+M5MDWieNCZKSJl3gZuVWbbr5/1tSewHsD9eJHf
pz0y+upYGYjtNFrdQ+DKGxj3a2/rahgvw5zWCctwg5z8xPxhWwz5MxP6/PX5Xzn8mgzNL/IxuyH+
HtvZeMBGtu5/Ve0N09e1g6/mZtPMjRky6u9xCWWQQjDHtXMsneW/r0/+ypqKXF7aP15OxaRM08bz
9w5UsOjXhQaJruUIgAX9PROyq9Sw+fqXrgyDNS46t1PiQTHh3xW9qt/AvrciY0vxNMyitYIKFXCU
KEde33hx//5WsbWXG+1ty1S+R/c2ScZNkaEA61d0fiAz0j8qmWBf+fV1XWEvsLWPG04lLgAZMXtt
8lMqHwbsYYNhKeI68TZu78YuOs2ELkeKW0wn4Dr8D/ixwq9//toLcvn7Hw+wc6p+6HJl75d0+VEW
8BzA8rG1kpvYyWtvyGr6SuqlTkmSkD3qlVBGsdOUWs8oxN9jZwXnATtmBjmQX1/M3x8a/99b/OfF
gJrlGyrIHu/keNd7CoVTm5F4lmA+C4MYwn/7ndWs5lYEpJPGofth+K+nJ8qxk0UBK73Bj7h2GasZ
TcMKxg2hODx0+W3+fZAnpKtNzsfXZ39lwl+jsfMhGVV7cd2hafjEOhQM2n/UG/0/GDYxYPWYie5H
qoNeMXh6NKr+t+77lZd1jcEGULDTbT5Q4FzyoK6/Tc4vYPtvPNRrB19NZVJ5ddXSju6BdkUuwaub
fuimvHHwK/d8DcFWY+sO1gSlUV8Ak2ln/8nSuTWDXDv2agiXORfpJLWLohs8B0lX7PLR3HgVr8y6
9mr0On6K5Ilkcvc+gR+Kld0PIJWfG80OKoHSxdhos/7TW7kGW6eiTYwryLKvk49KMVQrb80K1+7P
arTCDl7DSMbwvrPqAZqQR2EV8b+d9Gqk8gmGO/T66Z4TAt09ahxIh/35b8deLTt8zelCoCnZG1TP
UQIKxuzp6yP//U1na3g1pxZU7h0mgBJrMg+NJUvBRMKdG+/6tcOv1hx88SE1sTOyr7rRu5gtnEtD
5FvSuDfW3Nd+YDVSk9qiJfqW+KRAHRZbA/vw0OfmiHHffn2D/j4BM//y9z++I/bkIPbCxoji1Y/B
Rbmd/DL+ECj3lnDy2hVc/v7HDygwNEri+hTsQwMUwhOU2IFpbyXTXDv6atAi5WuW/eX7IYBiltDF
LZjREE9wY6T+9fAuX0N1gFObLrFJqG2ljyxBQ0RwQPga9vL1zb9y+DW1A9mZbi2KcTxkvvsK+X4e
ZCOEkajB3Fjakb8uSVxoqv/v3aduuqBTiwrv8gD6WXZWr+YDvefuKF/0N+sHfRfv6nn8Nh6R1PL4
9UX99Y3CT65e2ayDgTCTQuxJBhHGUM4wvbJisXK0aEtoo7KC3Hg6135p9e4SmB7B6k/EvqrGc0uq
Y5brH844PdKa3FhAXHtCl7//8faOLXEy4lCxl/ld3rzX5a/Fqm+c/rVjr97dWadEMAfMeJGhKcyy
2M3mLZSx0b89B+f/nrqGswG909kcKtPLANg/wL/QCoC7P38fZn7LmHLtKlafHHT5kBXHkbveWp0B
BLG/W0oBj5QTtdSLuF2/QmZ8WKbkG5qVT45j+sDpvDFYUgf2VUhN+vlWNPO192H1ifIzPXTAPJTI
XKq8TTmQJS6HsvxmjVWx8cu0u4FKvjyg/1dxwRu++lxNXHaIdwLK2PVmeiS+XOBpgFv66+d25ehr
AAg4zIuqgC8BBA/qqup3x29skK8deDUXTEtaoZ9bJnsX5IvzDE9xpH2pNl+f9pX34P+xP/wk72Dv
mA5Vcql/oB2twmGykuPiVubp69+4dgWrAY+EWQcYzVQjosCbt3nv1XcZpAE//+3oq7FuJdDoATNg
Dgyme+iZW7aFP7X8/W9Hv1zTHzPJAnz00tYUd59Cdi+r+QRcRh59ffBrN3811gWaxFL4HBKGiiWR
r5v0ziZjHtfa3ILHXPuJ1TgvpYKR22px/pD5XFAVhECF3t6YZ698p7zV0PXgYq7tieECFgrmL7T6
AcRd97xHawPBp5+yT5IA0q0bs9a1i1mN4AKC99lcdspJ66L5puKywfaw/Zc1lcvXXpHa9eemrMri
4GQ6ZPVjy+HtSiAEL2/8wJXTX4cVo4bZQlqQT4gCaUPHzoO0Amu0+vz6ZboyytbNw6XVRM+9rw5S
g1/j+QxASgu59sHXh78yS7urQVxYsihGOC/23H5tzW8fMNxxfM0SfeP4127O5e9/DDQv540jYOTf
Q2z4bgb7m2TsLEbrH3Nq1knCLe5NOlh+AoxB0aJNrZYY2sB/Wo/j3VmNZGv2BHdd5NTUJbwzbHqB
hAuyfCuyx+XGRvfaA1iNZDjV58a1wbG3l4fBfne7bjvnv7zc23z9gC8Lvb98Ht3VWHZdD/l/furv
F6eEiEnnpwVqwvEiS+5knFXt89e/c+09XQ3iqdZcYseFta1h4KI3Hv1mj1Tuvj76lddo3UXspTMm
SLvEGOM6KgY7zNtfTn6ro3XlHq0biQMEzJTnA5gK4PDb489iPtbTR529F+zW3tT/+2NYO5LH1GO5
D1TqvoGOB2QjPoQTWBQPtjf4fcTzRh8tGDoQqdeBBgGM1q2khyvPZW1VFkCQ4JhIkmiYgQ5JnxNT
3Xjk1x7Kamy3k1jylg0JfB2Q5Zk6C9IMqnHkBd6YWa+d++Xvf0we+F7OLfbcYo9sl+PE6Gde6H/p
rbj/z5EMol7twndcHMRMvdAA9hIx1/tdLGBN/NsruxrYczH4REsFOU/yBp17mC8tROvqxrx67ZVd
DWsM6Q6C8lHsadv8B/w3uqVPlZ2FEGxDVMSHG0/g2iNejeqM8swbJ/xMSsft4udPTdPCo6du7Iiv
XMW6ldzMggBuhVHhLefSh5PzItd8cf0fJVgqXz+GK/PruqsMjZw3usRL9lMJmxwfsk1iDxs2DG8w
j3jxv/3I5fr+eFEbiIWh58azBsMyEPIoxbAV2E3J7NZlXHkQ674yKDPahZsMGqLk05AWmPQF+Rv/
toVa95IrAu0Z3JJizym0kCgXvwO+/evrW/N3VoLL13HFSeLm0FnPYs+aEgg79K/88VJUnBHdYrot
JsbQ9vJDWsKWUXe3ai1Xpg66+nLngLsVtV+7B0rrSFwei5dCAHTjmq4skNfdZaRgQHEyzfpAp0Fu
B9LDCMdc81xCDwQMBhwoKFQNm6IT9b0oPbJBXru1IRzC+Q7svq0PteKGwYSigr4DEd9xqiquUzoD
dV6ntz5r1+7Bao6AlxyiaDwQeL1BwVNj1bwlORE/v74J146+mhpM0nlJ2zZoH2PrkRYCYSe3ormv
jNl1ZzofFtLaNtcHCPw+epYf6hHib941MdB8r1+f/pUB9b81uj+GrJ1nXIwj1itwBY/m1amQs+Le
2BlfeT3WzWnfspckhWdx706fUKRG+B8X6PrUGTaT96rmG5dw5QmsO9NFM029BzfaXoLJaDp9gHz2
xoxw7Qlc7tofdwdt0r5KtevvmdUjOgh021DnJZSVlZOCQdWWt9ZFV74A5HJtf/xQmtsSBYrWPSQg
sRWk/DYIc2x8f6OMujMwfX79tK9dz2o6IAq5MvgtfC4ntB0GCdpQ6VdeQNL5VyJvAVCvPZDVJx8O
ey9TPS6GMHdT6mpLFnbjgVw79GosNzAwFqoDdCpvIbBtXKUi24dn4Ovbc20wrMZy0ckBOlpnOjSS
aGgAwfWpaPkTnuIbX4ErP7Duz6ZmmfVE8YFMc/oAe+mDAyiPzW+1w64d/jIQ/3iLLCdFRCND1Bxw
bA+mmuGZkHeFcR6/vj1XFu/roOIGoJi+dgw5gKeNWG8bWV1dEtpdFhdNhmqCDbf1aJILws6Jvv5J
B6GJOPm/7NzWrVswDDynXdrloAjK0aUh6WvHFveu9mhxoTSauMiL8sAKlX4fJZqireHV99nq/TgB
Q6oPWD+rjQVF83O9SAD/qgWUPm+Z9A8/RTg5zD79w+Sxsg0J2jYP3sL0/aJAwUutxDpwXpljaXp/
x7VXbWa7SJ6dbJ7gDO7ltrJ4F81pg23MUoln5jfpJhd9e594trUX4MLGMDlh0r6ox8Hc0rBp2kBM
2mpqX4muEhLm6VAckRsD+KUGGlEWxpxbMw498HH+iAQX1yV7GJLVfgZfYQduCQK4qo4uJzB05lPi
1DMIgyl5NZNo7mYQhx8nUKtFCPZFCRF6BbaGgYlyB/sTP1fZOO3aosxjAH3JO/Kg2i3Ipki/dHMV
Lc2A9B0NyVuYMAajh2ULK43l0DYxotJkkDtVEbpJRg4ZUyi3DchebfysvRsFhy3cp+Ylqfn8kuFW
b2HclI8S+LsiAAiXRq3rIDMUhO2wUjwq6+apI/JXiX7Qtrb7V6A05an0ygPt+xKaf/DXtEG0TwnY
6kktookS+AVkkt0B1gNbjhVCyz/f1XDYvLi0MXHWwsflII0hBMw2iUpQMDa8sz7hPLNif2m6ePKa
Z8eSkML3zuPiwwSA7VQA7/O4yQr1C0iD333ZLE+23xY7/OSyT23bDibQHbcip0dLTx8e/OLh1M5P
dBGHRrsvtl8gANEwQH7xeS4vMMc5b48wOm1yp9xyMXzTEtwAYuCKK/0LzaMqf7S6d8Okx143tTWi
hZ2Wbwt/OM0cWRX47g87cO2yiOhC3IMd0UzAGbT0DUZPbz8jcSRETl3YG3veIGq9hslSy4DLgj+T
xljbBnOLzm3vh8NbEI+XcoySwi8PXQsbRp7Y1uU+TUihLSsEu/lsW5Y9sgW4M9aRajM0/VI9TkOk
rZIBwWp1ZQyu9AwbY5PtlU7IthaAI3YXIKl7YT/2YH7t7HShUZL1DPjErryzFYyZKRgGe7tu4P7l
jh1rFwlweTezVzISIE9GQ2FxHuAH6yHo2SVwJgR93zY1UNnd8IgMUhFVVeUfvLoUsdPT8lgIOZ9F
7b/PXTOGVnEhdZA+MtJ5IXnhRMAGPpOuiMFl2TcZedEadDnwAX43VWk/Ox0s/8wWCbjL7Ldp6r2F
4AMBx0DQZ4yD0gIoXir1vnDSDTbyv+CFth/oUj8Tn0+hyMvt1Jh65zo2zhHkjryrdnZbfwcy4DjM
TmSyZFtm3QkBe4esYnsGc5ibp48A9n1oJp9G2wcixJRRr8yuzdxq0xq9xLNjdk4/ZCcrnY4maTat
3YLjqmNdD0+EcxAN03c1zVu58MjJwLPM6nqP9aEfoJ54PyZkp3Vz78rygN3F3eR4d31bg7wH1mLv
FW9pClMboSxM0hzkjcx6LFMLpFV40JPlkSBnjo/sFV3FzZR7UVmRb3ZmNjXPf6vZ+iYdvbOk8+By
66kBNDQkdnKcB362lgR+0vQ8EdAwFc+QXEWyY4X4qaKsd03abBKd7poK4VSLGQIgMdoAa7VxxxmQ
723yM6+RhkWKFzmKU7GUZ7zf8aLwTxqKzDL5jOC5GQlXDPO4B3Em4oG3ONqmmrvTVNKfHh8OsoKz
VatsAxEig/G4z8DDGJIgR6cEVBOTRmPhgyCiPltb31uuPjZ1v3fkAEa5QSaioc+gLh+x3JYogfAz
Qq1ASK/eLBdgxbro35ixXirPeidtewTEHO+cs8m49wM2s1PugYMKp9EvcBifck2eW2SfoSuA95aP
Im6b/pz6/C31zAbrontQg+14SMl3S+R+6Fzoqp3lbTLhR9I3O2ENhzoFcXyuH0XFtzkQZIFlsR2I
5ne0tk6jDcfj0r55/gImk63+Yz56v6ARnCyJlr1t3uBChsOs1edSDWcg7r8V+gNeUWhYOnFWNdlk
FGTRvLxfau9UVOk9A207zXAVprKLQKTspXK7o1eKlyx1jkJp9EUxTQ1oAQamcN98Os+QG4ifKCcd
FKcn5Oi5USO8J7ubfmvNnlPMHLJiBSIok+8gVd+DEpIEzFUXI9RjSS+Z8PWTquFU/99oG9UdJJkA
QqpeMouc/U5sFh/vsEjegaG7X2BHxwIcpne7fk8WG/GHy5mp+ngBW3T4Al8SPOPOBcMJZ5Y1oOSb
sX9I6LyDB/yQOfLoe+YNtRsa+lIAdA8fatXJ/6a5eyB1faqSubynSIILVYMaPTEeP3kOH/fMy7qN
m6HvOThLt2Ew6oZTX0L02r2OElUsrZcTQc4uZq//oei8luNEogD6RVSRw+sAk0fBCpb0Qsmyl9jQ
dJO/fs+8bW3t2tIM3dx4jrywBnwp3Ob3FGFh7VnsTuxaP3scH1Zz27T9IyffeQ5Li6efzdrjnIf2
XrdedFyC4AHUIBAafwJH3FTv1jaNV9yZ63GtZ3GoBsqKwl8r3gKBjCcn2O4gU7aYs/Umt/LFW92V
pUPznw88LTFzMOCjgGrjBfaj6bAgrfOjRYOJPnf7qppq3elZnT2bBzqqEjxT8SyG35Mvz5lbu7tN
eiYoFFXG6A0OsCTa2FJ80EZTHYpqezYmsBOlObxvZnuO5uaRPOnVcJzfWEVfYcdc1mBIXTrcQ1vy
bhOfXosHU8/iYxX90xYYV8D75aGc5K3bApl0Q5EnVVSSfVrVDSBQWtHRhkM0HhaXGHarwT+Y63HW
WAm98F/Qewn3ur13bLZ0KlnD4zKLS8nfbMntxKYZaFsrrQd/PthQx+OIkmmB/3UXTgVkaNB1GCfh
Ojm/3DZIlWH8I9ijYL/2b7IuP6J8e80d23gc2V7l8VqHHe37JzcQx9zprxFY9qFHqjqFFVZCmDVp
S9f6TNzFi716q+f1SW3BWTTiNC/lmy5D9G259eDzMOSLtS/n6X5I+69uU2/BOh02qzlOvfEpZ5kQ
sxAHOm0OaF+OZyvoj2BxDoWcL5Sxod77N8ibmAUixQjWfLGt6BUW8PNkCkIOs4A/jYLwUk/oHsbC
2QNLv3QmnNaqP1ftsJ6KQmZfzWzMf1Wo20+p8v0IK5ptJyBVdmQ81FV0aD3WKEV+yfr59wJJF/5U
DdQ34HCqNtrAaQRHkCMlIFtTnEJZBNA45mxvsXubrl7IjRFV3gPyCyjjLVrBxpR2Ausl2BmYtwlA
wnOtrRdj8axT3/ruDiq1/ZTnWj1ZsmK503a3i6h45qfFn5JSmyweFzm+0bk3dvNm/1jgMI9LI9k+
dXoTuJQuAG/N75nZg7+Q+tP2XKoC8KNHXzUJ1t8yWUpjiO2Os95Aqk8sNRDBAOXdudXGK1Q2D6ab
HU1n2YA7+NGu0T5s+FLJXS2jU951n5szq5Qd0W/W0v+Zk73wkbE6ELYGG9aDHWJgnLn8YVNLNr7i
PlieVcFV5xbjb8+p30eHR2biMEU5++qjUzwNpj3vhfALDvYUXKW58WRJ/xNg3WuL2iImO4hYyfaf
HEg6lyy3nA/SHdgLlqwP1kS9GIHGGWPBG3uPVERdqn1Wn3+OUqe1nE5Vo4GKdqkVbOcNrpW0wqMf
btdIRCmG0kNbZcWOWC/dZJNQFMZQQdkOrkfkA8gUlIxxHydO7sQTS8ytL/6bra1Nh248exPAp3V9
B2t2iOz5t+djSw2N9Q1zyTUaWYDvfAh61m1EyMnVzx6xdQvC8i0QmZcQ711g0IDN8Pht1qY72KA2
knnkkgtZ7dn1KFSA65q/h6zQO+8ewNRDc7TuLDKnMUx8yxB3i+1x3nS9q/l+kN6yhG/NcFKz4E/k
NN/23HOzzkCtZml9dhtGFbAdVTLPlb9fNhUklj/5p6ye3H+LLgw2L938JHtjOK4ZROVAL8NpNfIg
UTrUlwj1FxdrX7dPZrYO/xbTxba88h3tQ2EC5wnN/K30tQffGcgEucKojkY49Fe2ClmTgU0G9rwd
yMCi7TCaqA0I4W3KwPzSkjswnkOXZZ15rQ7Ezd4LzePuwXai8aA9+25UMdajYeZcslPVJf2aiyND
sOvBuq+NxXcQQYJFVb1uY5OfBEzzl3pZYR8NNVhwJiaSxhgNUGBQaUIQknfYdPGSubNO/aztsLds
AftCjQctp5ntr8CacXYM9rrfvCHArWJNODqmwT5VQ6ZeAxOviFPBHEKYZEIgUpLzNXT4X8bpVtoL
W9tDP9+c0aczZtXOa094/0CkA+FuVdsn2ZX/yFuHYtTUT+bNmsrtHGK8jLV9F2Bq045Jp/VxwPFw
JZ5tE0/N425rQH34lou6whgjLx2IA08Tu2AvI5+Xu+TLeURafcqNWr2sLujdOJg69v/IWodrT9/j
sWw6i735qrvCSW7JkcLB2ls8RE+EFXmxG61wjS27AJHhghTD0+kw3FPO0X2ss3w1Cs59SbZ0ITcj
wZM6uK1mgUMmn0YTODbSh0MzZU5a+qU4Vyy0J4tb1wcG3blAbTmfm9lv2KD3MhhFERUIHTQH37D9
PVs1Ifgza9q7MxQC6M0qraN+egUF8u118K3CuYSoIiDUGYuKnlAOrFci6i3pO9+HZFc5qAYW99ca
lMUbZS14ckE9HLi3s53DZlLKzHf+ENj+nPZBD96GTZ5daIvwF/qK8YUVDpv4CZ+MAz/3MudL+acB
5xKvjZQHSLp1l3RWWPBizjv/KTIdejFVPhOUgOPjjys6Ox6XomT+DjY4mFsnXbyJumPRFS1rVsNs
xKLxADUUi/UyI7v8IHQTLmdgJCwoZPdxV5Df8Ngmelttjm/2GHnZ4xLkf3rXeGf1qU6BC3xhJZj3
ficQ+MzyoanEmzMHB3uy4q0E2KWD49z6drwMeuKlKdpHQ8997GIwoILhzolX8bA5XnBsEUcj7gl3
xhDcAmPoD347WqdOqpvZOKnRBwh4lQovuQG7e0Az9+2rko9pDel1QPh9aI3AhiewbYmtK96IpoTg
A3xXdeZrV0bfm1AqpsWapwwWDdRFsF/WM21waiow4NvqAyWjglo1n8dw/QZ59JLB9ID6AkIqoOSy
qO0pgvYEuEz/0HYpkDAs/h6hMbvXTfNQmMtXaZPNkRrCRxCckxG6UTUhzumBXsRraHyKCc5aNeHz
LYPpwTbzISkz9Yx65mgKRulLC2SDK7LH3C2SoQxPA7esboJXwrtLpp0kJ3qIidneWqhau3Zx7tXk
7Es75b7tBO6cBnn4/FuNxqs51p8rbIEHZBYU3spOT0fdmh9+3iW69y/9ZkLQAInTutmjz3Y94D2C
m23YrqPvfDjN+l0H67HfysvS189+MD83K9m6NO7BeA9ySmG98pfwycvUtgvNcXodmfd7VOQliARa
NVxYqmxTJ+xdCj/tzcjDW9TpcI+Ivn2gNfSXLASHRabnpK2a+tood4sjB0g7yDrzmfdffza8eTp1
kx88yqYbj2VXcLT5XWHW2RE2jmx69jFnJ1z7P5O1HO46msIlPJnW47YUse7MfWWIf3NrPvumf8A+
UO/aEXrO5lc3ZXh9IsvoVeritzk1D9QizuumjosDaWWdRpF6pvVvNpuDC8sd4sVTKcMtNSt7hSGV
P1huIRBM6FsLXjiGbHxi/EckjisoNk7Uahs1RLuwxniTjZRonbYD75UDESMduWoiEYRbvKE31pNA
mzX+vmdVJi77cE6oB9l47wlhML5Y2z5yZPe2ZsK9BegwMGj37zrAHrqEwU0F4Vdect4Rzfe7yWi7
53kG0u/WMFcgHXo7zEkmA1zzl+pYGexQr1F7SoVZncxKvmpffsss/xZ+9MdcqBx2Chx3LuW7Ifof
zAfZbWDtIHY99+hNQsehDPdd5z4brfESWQBzENqA8M/jDfxlov07+sjr+RrGo624IYpGl6nsKbuv
7sfYBMdmzmeM5dPq/K1Cui22C0rKH0s8H7J3MQZkNXe71zsBY0MuPKhpcrurQSp3nhb8Vpy+9h2b
Bf3FXGQYiVYKlUBVfrelAy+LwIb6y2DculHUD7z+2iOkWjMNxxJck2VOBgTYOYTCtvmGtnbzaAJg
zGoCmSosiLEqybEY7WkvlO2+W/OcbymbkBOlqrDowHBv3uvollm427SdPXj0ZN04yt31p0Ig/Sk6
Efw3Gl71baL0hhQa1YjXGy1fszprj/4ks6R1Gv9R902PxWhyX71y6JggDprb5FRGEgR+dnSmnud1
UgARAe56UbAbenN73bDT9Ik92WVqQRdZ46Lw+3y/mLWRELS7b4vtUcQsvfU/Nc9NAhlt+ajHvnlx
plZkMaGk/bjlusBvUhr1tTPG/o14g5qDtDOej8IU36bTWS61K1H/bOWIRZ3K+wlmfU81xOkf/aBS
R1PPxj/IhGasPAF/qQvM/GTPhjpYwO2+io4bypRoZlqmYF6aytAnQznhsOtt5GXJlOV4kIQHquiI
XmysktIzvPVBG1mVZkxwKbhtlXoxfGCOBGHvlF36khGsXhxWr6xeAbWAhexC8jtbh5NIOtX4CW9D
F3qnMCENwexycYTMMdY00Kgm8Rc/EqPP7wGthL3VKv8BXk4/gHQubGChkASfYd6thwlZ5D+NhfYb
e0VBiZs4KPEsjH5uY68HItOckiZ6mBgwc3VBskPZSgvSEZhCK28Vty/zvdOMDVjJSKw7YeJTG0sP
GkVneUcgfFkc6N66haOqr5JX1J8OU/LFLjr3US/Vgoa0bW/rUGxHw9ATX+0QHlQzgGmWo3UZarUm
Na+6lA779LS2qx+7ZWdBViv7uC788ADGMLq5s7F+z5YivamrViCKWA21N0TZPfdhZKfuDC4xHrOw
fp4jxRt2rWGn97q1n/pewCzhuts1fWt3Oz/zh1M9BgoxVitP66iMFwK97VC0BJyzaLc3YvyQCY7S
+LXCiTsEUZUvyQj1OukLIz9kbWGeh21sD33jLa88vNGH1mbxi2ku1ns1P8G+hmIV7HIT+E9sVcy2
Uk82PnJPBR/T5ixJ6cqZhpO2W+7RO4XLoBP9JLNq+Wv3c8kHWMhfc+hEJH9LEBe6JLor9Xaqg2p5
aCwFHmqco/AjkAHahXJdz1be979L3aofKc3y2G3TdoDrh5NHGj5+pEbs587fTg157B8zWMGGNaoL
T5mliqM359O1KJBLoG9bY7NEGVGTOB8KZ1muS5AZiFfC0n6zzHH+Htah/c4IYPgn5eWgL/X0Aoxa
ADhc4aAMinJu03jhb7dQxUGHWG9ss42OhYy232x+1mcwvttrvZiAxUelBwY76sBaspMmJPvVOfS3
EkZdMCdTs7Qo81RW9dasUk7J7NgkOtoGvkbbAah6EUlxbGxp4ruMoLUz2D2H+9lzjQuCqiWtPQEw
Mpt1/nc2qvLTzDCGImceXtce8OaumIc/tsj7fdhVVerputnrgbUi06/CBPXMPUKMgq9mnekRamxp
ZapbC+Vo6JfTgLGH/PuzUEbJ6MrQUsddxPQCtVhSRbqXQJqa+twSYZ/aLQrCErXNtKqKMF2kMSLk
gXV8ymxr4Anl96YolWXNxW3ukSCNqB09KOMtCq0lRrYWnHXfKxE7gKF58hoIf23lPGaSCwKEH96a
1JyX7Q69CkYHVF65/OHWW28haeR+isY/oQV9UChHpXxg884o2HNIQM9rZFi5UzoJ/2ZXGGH9hCRK
fGCVdB/MZjDuez3O/VzZj0bWEJKgHnoqhJjBtm6e8IlYK3qO8DF/6TpnEGcArMtxel149x69zP6L
s4lVB/HR9z0164n6XgTSK1YNaOGhe1o0LaDJOXrBdIU8TOG6LIkN589pMQ61IKTKxJGLWCfAPl+3
pZuoJ9QPiHxHBEzFdqipmsQUMJ6RrAHhmYIP+mqpLo2LyW+x29w7TnAesX823Ze76H8uC/q7KUP0
2NTRlqxj9t/IfDgFoGAftjJI7bwlp3ch08KEJLZm5IHE3ve4YtHktWabU0pojvzpGm4CVG7VX4Da
56QEm0orf37KliLkGpiWpLBsK3VLFuKCbvuZmOaeaDLH9Tq/rJLbKTeM58rvK745+yvUwcWifkta
Z1CKW8y/jQ9VVBXUtMQWfaH0ikg1Mi7P0shReU28Mjoji9fc+i3FnVw8geMHvkcY3L9PoXveCsOJ
c/pACacR/qWCKhHR3BDhcbKrdteHvAty2UKP3UbN5B3gYWHe+XSd+ll4hcJRziCyc61Q9gLqN6jR
3nl1Nh1XY3yLgq44mOBpKca5J5HXv8J2uLm5fXP6/I8a6nZnWQSHZPkxe8kX153MAkqVVvsmN60j
X3D+tHGWnxwIMydLj+vRVzBSjZVQqXfaZ50X0XUkykntwqgPQUFN1rXcpxL0qLawC+QK3p8t7Ksr
qGtlbs48HCzRnetHP+aCmhV6TZmg/duP0aZ27mZic+WlyPs0RZvQIbkLfLqVWkPephfrifYvmTnJ
/LSZNM1m7LmCQvhKEWw3gDTVpsduWOD/7Qr7MRvC8eIvVQT7WGcpFl6s7+7wHvQLLRGmCaqm/Fkj
w99XrBKeOl1aWC3Rtdqi609oyKpYGvRTWwiRj8PWjCc/ms5bjygJ4XnPHit4ajR/jP+Rje/4hUA3
LnyGvTtWe6tWZWJwEBFeWsFeW56BjGH1YmeYq5RX+rlZtH9cN/NlhBeWVl4V3XToUIn16sd89N/a
tRqOZrc4J6CasOkNblpZjAnNDy8pbU/yyqcCW9oW2Lse2C3bLENccvem1iJfbQB41AUavJhla6UF
arukLbo21QAQk8ZpQnJkdQvsKdrXZLFo6rT7zCsrwZwUxXXnG6fOLqaUziVdDglXmL7xtdo6WtRA
bHf2aGcoCzN9EspoLoPTjbvCYhKhcrfgiOPhSxaK+VHXP0ina996GRRHX+Q2DVIMzVKx71qZrc03
t0TxXKACdbM5Xrr2s88x3U7Otu62SNKhXGeAmGqkMAQDkHik+THLHlOXpZ9DkL0pJ6l9iTZagb5W
f/iKjJ0OQotajfm5uIyfTwOr04gff/zMcjHQ4cVFMvvLrsc3KPsYzuiTxWsRdIkvF7r3xWhDxhyp
ni/MwORezV5pwTHzHD6PLaCVSzTyRiZUX9ArdD+kpldvaz+22b3nnCAovTYKn2RFP3qoU+mEBtRp
wNRVJO/UPzr8dNM3lmroBkDfj0Ctbp+hNMV1wwF6yu18+APth3dPEFZIQED3mRl8w9Js/JiHur3L
JX4TfXfxZA+ILQNv5p2sHy1QgLwNMSFWW0FhiXOVbQXdekt6B9tlE9e0ysQBk8NxIsQV0go4uuY3
8U93WyEnPpWkEyxqM+tCqeldGBxw19cDs0LzXxls6qFrq/XQmBS+ujG6TqrY+C+D/9g4dR8nLCQH
x64c4oSSvHylP9UrDB3LwlcttSQ9GKYh8QZ0p4tJ0cMjs+Teud8Qfk561pnTYWXMJd2C9o+A/4yy
MPiysZRch4i9toZSaClwdFbG+F9gS54UnwerhefS2/ok1XQrOGi8PfohbbhQaFbZ7Xvb0VYWrlWg
pcjfism9jTYocaygFKNd99/ss0bq8uPNS/vKlu8+bMSlbaMxNjNe+pRP3kRRt/G61cau9rwfPoo/
fsOJDkOy7bIUP7LdDllex5Zb/6tan0JgD2FtU+y7C+C942L/jfAplIOcU2daikMNpdibYEXN5rg3
Ru/ZzLNLMwsRN40E8LggBgOXZFy6TtBmsTjkrrX+tzrDf8WyXfuNMIoVb7jXjnTqZdcPpfWPlvtA
bm5G+BHsTtmvYZ4hGTBmz0r5E+zHztP+fm0HknqRkcBvBOGAqvOD6ecoJqyi4tXqaGacuD/Usu6i
iigtCerNuhJTdpdyHPO9T5f6tejEdi3zLjhq5RaHwDRx5EZudbLqQn8DsZqu5saQXAnn9WWtxXju
OwIxQqiM2WU86sFZlWMoY92HzdfijO4/Y1TDgCX2ziG2Zl7oaw8e3POpfGnJ886LcGjJs4e/bVSL
OZ4CN//ibCjU5Y3IXipq+FS2qrI5Dou3fQ1tRoMBgcF4iiy7bxJRqfEQSXvd0TwF9d6In6rwgsts
eyKRo2nfgkaYV19o+29Y9e0zdS5MNj6AYU62+ENPdz6O4L1TVYfIQIbVOlrUdU52lWG0JjBMqI5F
+8HtMr5h7bTMVWXBR270y5GuJILCqcsPbjcM+2AdtsNcSefvoqbtXKqqeNwMDZec//nM0JXzufEu
+CmxQfw3KofuyoAjYZkN+zguYXcsjdZ9geaikXYJKnctEy27qGfuOvPHhQjP0pgMdFDIJPQ3g3Zc
1h9bNTu0OZgCqHdSIMIugoB/zLyy3Df30hq/k7EPohKLJDgwLBhLV4JRlWH+oIyoYJ6y1HvIF/Zn
38psSnIdOXGkgKKScW2/6BI3rONzWVJT6z374BiAeJ9NOk+sKU4uS+K6E6lr4nqIhRqddWdaElNr
X7aEPM2an+liGV8B9iZWizxjvTHNYsViiIqXqKTfVmv3P8bOh/94Slf0vKSDTU41JOtdEziqTR23
mbu4va/9uZV/D0Umc++EYvzwBRKUxtHzfqDI9hrVebsPKoeZvaKsbtEU1i8LgfYtjGr3g6zbPVZK
l7HwgvbQzKFxZRqzOjCAgLKnQEzNC9MBSVMk0lvRjjHl9UjtCemJ6/nucZo7+93vfXqQWtFeujFQ
EN0r5gvj2R6lDHEv4/TrjhNWUuHU2WmKYN4hOGhSD7nVIcesGVsUKZLZZqwVNUCBUiGbIxirWv4Y
ytXpWo1cFI3Zv9vBJJ8Hu7BPnRuN7+4yL091QAk9mCxmtTNFKbOmlBavo3QPXoHQth7w5viy7ym4
IV6mY+dPJ5MXe5z1TvV3XGt9mRzTutaWpV9FiAt74RlNK+wWx25pVaLHydpF23DUUyeT2a8Ejj5G
I40GHiGjResLUSKDiDJQw1FVJZXkNcfiSTngQda8YHZ94CAxFQJNDMNNyy4PGFNEb8xvhcbxyVeL
Td0hz/eRVRlXIJkelURjAB7n+eOdQqvAIM/6tEzDHJc5I0al088P/tb5B2fN7EM5Dt6LLbI8ndZa
pb43tKnKpfqqVG7xWojEgwc3PyVBafYjheBd6EwVbx5kGi1DQrv+7oq3Irrlc9g3R5bykfEwR/GN
maO9IW4N9hz1/NJSyNi7/J1PDHZpruFw3kHRJmbtbCUTa4j8JAzKibXgDZq4KpavwcYiFS2zt5NU
ccG5IoR3FLqXNvcmldS5O3k7Tijh8+aaXGvkGd/g1e/WIso4ci1Ezqo0vomWKkxsoWjK6f6oMV2i
ImRTY0HQIyoShDoqTxun7tpCu//lDK5LINNtl7Jim4XmQnPWdbmidF/cR9IbTd9fib1bhvVnxEzF
pQ4zP54kuOZoHkoa255LEkKHaBun4g8VIm7aYlXFM8kzZmchqghLBL75oh6WtGq8+bRUowKVTcbc
znN7oJbGJE9dj4eA+womeOeex2IB8Ryo7ksIuo2WWuer5TIRuQuGonwsAzJ18y53s+toeVt1joYD
ara4+QyF/fMXZjPpHZaxFcyPVh1NjANSGWZodanp6bl7BhEJt51xD8Oi3wF1juuFGRRMtKHLboPM
omeDQAQCdVxlknvcorh9D3MXJfeRWT9A+x4QzRgHWBfPSL4PPCYJtzaZQD8xJUob0NZq1ywqHZfl
HDDqt+V14tTTOa9pVjdDqsbw7MBmclebVjCai7W+9oXZH8zKuE9GQ+x35CmfwNj3oUiWynlAQtvv
AxOhWlMS2gWifmZhjmgQrCjf0GMvxkc7szl6sP3r3BE7y3Aeatk8FbMZW8b0UhfyGZFh7MnhqXfI
VDwlHyJDDYwile7JE3mTAKQJ92UVPYjVVpeASyyd1TCeGnrFcWYU79Q5D3VZ3uoeyn/GHBzagZsN
yG3XmdnvaR72phOqZJkpYtE4TO3KuzG/m58yt5kuG61ArAS/6ds6R5+4lznPWLrdW+gxiDOj7Dmz
/pzvzXqyuE6imvyxDt/k0gW/fKjup67bqudlEc7b4GGFT8Jp7f9KSlWXnrGhcu+MGmJl0cploWjC
8C+fTx0+BW3vpQwqWpC3aJjJIR/jgZlllNVhsJc1fb3cIF1BRdLEC4cnWZyWFNsbaonWqwkOThA0
+0Hm7lm4g3Oy7SCIhciMQ6Uj5D0eXUmzqXk34uI7FhYNyaa/77WF8C2PU+YvMaUOd1/1i7yqiilX
h2TmuvZi5p1bO5Rkq/rVHtYv6RXUre7Tc8yr+2+ZM8qX0LOXh35jDkF1rGaVhO/nafLXsxYFU5QU
vlPLIvCehOd+0qEeT3kYjAfbCJo/dNX1JfDuVRVdscjF/o4DBRGxSxi6615TPnt0Q80vQ07Iwmvo
vrmVDNOe/BpVurWOh61swJQxxEPn1Qeys5b2dKC+R8jpL/Z2tPqpY6ySHGlHd0FNzw3bC38xrFnP
VWkpOsq+uJajzfCJP9XfTbkEvwT+j0sUiYZFuWDoErvLBY7zagD9RWOzCRA8azfxVc5ZDNrNuPVm
3p2xrrnp2iKcypr8FtJpoHzjrWe/oB1dWuI/O4vAg9RCf48UsfYI0d5tnLyIF6anKKyhJWgaH2E0
bTcHH8hAzUoqMPX0YuiVQ5l3p+5slLSSdsu2Lr+oetWHtdygFPRry8RSRxWNwf9kzrhsm5aGnI6W
8JGX3X1b1XaRz5ZkBRot0yXsI+oaOErishCUG8m2bFwCg/HQOlr9C3lnMwM0ZgdXNvLkYLDydyMj
NjFnqXxQDTYFho273RwO2dcAj5t1Xv9AHR8899xW8xtzmtVfG6Fj0pUDKwIb/d/aGfNz0Qb/qUL/
4merjqXbfpVRJ6j5NtF15Ul57B2N9il0GHNJDD7/n3IM1ncKT0+lG8xnEY2kB3rsjpsy+nO41Ygh
/ZB8qQhzQj93TFn9bdKlnpc9msv8iH59TZsZil3lR81pC9E8MB3sMN61YVYqGeC17bx45YLpmQtY
+xPKB+scDfywpM99Ws6tfB9bbaaztS7nLPexS67LezBF3l6QLxzwRDQxk5avFOsZtg8JbSPTFA+i
vo99bF72zBD49NjXS/vfajPNVVcDNp5+mxMVeOGhbTsujIJlk5awNPYB9p9FkXsM98v54JSrG28m
jnt69v6LMZZsfkfsOQNl/cZ+xfTDWJFudxL1Sb3WD11toZvSuo+9afQodLoOdYetp9++lO7jkquA
vLwt05ldkntyG/30ZY82z6v/Ec4SVCjbU6fFX6erqyVDCdRhXmgIMi4qVZswmySOhjv6O2Oa2Un3
RPEUNFsYo9EI4okC2rsqwvFXoFzzaFphdZM/1In9vS05FaGiCuIXtnNVdBh/eWO+7AYpL56ic9vq
teE2oLdvOAUtDROD/RB4/Kg9lJe5Y3qrBnhluevwMlQzgwFytn7l90jdq5i3MgVH3VutN4YD953d
/zI2/VkW67PfBs9S+GxW4zjgzz/XTE5bm3zrDWa5qRs9aIBHl2BzuuPim2baWgixwnszlvTDSn0N
AFdbT4CzLUpb2X9zH+0FH9NuzHmgAvNe4hycAw/fr8YoXr2mom1Ew2+qy45rl6B/1I53y1lITQeX
YUBflNPNWQh1HHc7tqHBmKP0joSCKG8Wrzg6/vCSTwv7cya3OTjaMK6D5TWQzr9ctC8TK/X5et9i
oWey0eu7X3k08rfh2bc8PxmbpThajMkntCLb+wYRDc9y8dORw87Ylf2cM6ltCXx8TY9MBVcXYqfm
04Qahc6EKkhAh2+3lrQPctBZ2rY5N+OLQb9yl1VDsR8du0n7taJL0IZBQmELXYSTf/fjgOqEmuBu
rtosZT6XTjjHth8juBhOuKSOY3CBSLoK8zRQ3PUmiqVMkH2M7TCkS4nvjpL1Jyu664XpYBFP6t5y
U0V7wBMq41p72X7CEUqpMWBSqmW95X/OzqM3bmbbon/oEShmcto5qpUle0LYks2cWQz169/iHfn2
lSzAsy8A6m6y4jl7r607BEgxk5Hns4udh0gbdm6LQKHGh7XjijAHdJm37NWIkdEY8DC9c4CUHa1p
qJ1kFMSbPCS9q6ZFuYjj9MXouprKhPmstYT4UWg+BJ7xksSoXmp9em+N7octcAZyzMV2gMBnzQHG
2btVwUZu5P1d4ubEtjmvpFpai5L0vUVmuHvLCG+UNnV4xwin6kYyTtOxtmnr8xrsCHemQxzkepqP
ZGE7FgsnQTLZcAo6VFGnLdAk/A4yi5GHXnGFypPcX4Smi46kksWQxjfBnPyYd+i3RG+SA6uRHRUh
FEMXEXsLfWzuCit8AGx0o2n290jGdyolXqVPgpNRBXPaFcXuWkcKOjuJbBwPJw/W2YXzPdlz2rJ0
0leV1t9Yk2qKTI21KYOxPcWOl3GeH+5lhv7TSINxZ5gCtKJvjhdG5LdEJutoch7bSKEhcR7Nxr7x
FesGExQ9aDodm6nYd6GzR7fxYBTuCTEJX6elDCtTernG2CarlDAdxGk79I0mgY92sSqj/iZpa/oD
HBk2vi8oosbDXpmEBDNwELul5A4JaquGRuhIx1ukv1Jy+faadWOOb/UY0E0Brfqdedpuwc/8Rgm+
GQbveSIrjoZVdNEse9ggeCHWkGvdIjetJwbCk+cwzDIxPuj0rAI3ooPcOvdaqR7RHAdrWhorR5Ii
SBiZXPGuV4NvPzeiOAcdQuiq5CsSpxWRGEWeDmzrX3N/jwjnUPFDQ/bF4GLJNFkMQ5csfSN6GEJx
CHUQXbpcEQH4ZHRI951y4yBGsCiKLV2V/6i0aD0oa829mYWN6C2sTqTozeCQzGPDDhDqIN3n32rv
kuNUQ1gzcq7IqltHd28DfAlTJzZCimcey7BMdPvVH8Nt5BPuR8O1i6w9CkjWATG9ljohL11fkcap
Qo9DfHBupM+NRhGRTHPvQGuZY0eLENhFD3JEKvtEk5L67HjXNvF35aQTeTBFysTPfguJ8qAXJrXJ
OnsuiUmjAY0F1KQaGdYtLpwsOjDN30mi3Y76OG/oiJTZ5LAAOeGqsBE6ZohR14nh0ASvuVRXVcim
auhLD6nzIik55GaT2SwRFXjI5kaq3jLXzklSsXemvCzLuyDK7yiaOS9Nj8DN5SR5Flo5XoLBpicT
STDrFmlykWdQYsh9gVpEdpsiJ2quzj3/JxoZfRcHHZorSHa5O+WHfuAZt75brZVvvGjk++yrQJYH
n/DpBRHdcp9X1GP0iQSxNibhSVb1L0fPB2uR+1lw0VTMfA+pabRmhjKaY1vHlJe2dmkbymt6MnZn
/BX3Q57Qr/XpAyL8ek6IhP7e0OTa0wkvDk2gf48JVFl2ZKWtPO4mCyOvxzUCFP1dlhp6pIoeBJdQ
UW+oqL8kZrppOfB1lTqriltHjfzIcKc7cwQN5FsrS2OACbJjFxT8HieNKEIETttpmPmtTiJOhZrs
g9I5kRY9hSQD0Nya6iE5UcFEBCGKX6Nqt8iwHmrS0Op8ussK+oZtwLnOHPGxxZq8yXUykLgorREV
/mo0DJt+GD7KxvppaJQC0w5nkXTHidBgVhOhdd8iPQlWBj3yZdTU4IZI5iW1CJNnZLc/YCdR6I2p
u7aBb251UdBlHx8pyafLyWWtoDXEMW6kVV2hfNtQdljJSBEgl2bpqnFoOWGsCJHuhtXBL8w9vaYJ
f0U4Lj1lONuOphRJV84mDvRLa8c/deXR8nQVxzXRaNRNENn5VaT/jqphLntjfQ39IVxWSdiswxG/
LCZ0ymqSqjJJg6SeCx3dJ3ysuyHmHyQpBYW8nbLRuR1w9izyyBKEy5Fk3SPI3/oYDR5LS5oHIQjd
LXFWL2xDO4E22U+caDRnMFbTiHXNqVHBu3Ww5cx9U/axRQi6OpfmeCeo+x6ctH31sn6vudE+mvxZ
QLUn//RxDLK1EybHqrQIz6aJxSKmoVLwnEfWynuSzO4jUdoH3gmMc9P8JQ37darqZEV5/TLq5jP0
/W5DO+Z3ESoOsTnzGvF9XJYP3LBuU08/eT4l/5IlcVFOchM2KacciuULI+l6Xk7zDW8c76BCPOXB
VxU6l0kl1C3ZjlROqvjEleLcNWJatZaxR7Lz2x0G6jHlL7qqiPJ7trM6bh4iv6sWeck5WR9iokZR
bbW5fRSyf6e0PhuDQovCS3jvanTu3Wp8Cnt+alJuoZGcHZsRmzoUGLSzcrxvbktLWiec08habRFK
NKmhJk6JGO8KYA8g08vTJMeDlpLd3OoU4nXXP8RE2S8KjYYM4O05HIzER+G+67H8Vsxv0AjoTmFN
NibrDra4WgxGt9OZJMtGaQ9GKSBf648IUh5Hf6Ibr0+oT8numttYekkskzJOk5qWTRgfzColi60g
Fdpxd5IaECb3s+7MKv8MgK15mFh8m9BFJyCHo6gJ9VNFjjaNWpJFgvACpNlD0ql3DJKPrVXi5CrG
Gxk4b63jP4GK45zvlzehI8hID8SZuE4qKu7sn7lp3DlMbN63ctcNl6lJB90oaEZ50j4AzEVO2Q0F
6nuy+ez7GqnEBiTPsNMSV18UptM+O6lbXaowweaFrgrhG2FtYnIjbkQ24ZAZgmerRaXeoQd8ps/R
nhwn0S8Okc+/taaUsJU4TmNXnj96rPTslCk3vTXY/d+0XNX3pFmGB3vMtfe2l/0mrAZ6fDkDzCoL
Z631AQ3TrqBS3KbRWZr4moVWYKV2cLTv+9qW+xYd98aNTSLrxehqG0UY+sExm7xYU6MuIny/C6I5
y9lqzHmFKnR8r2i5zfrscNPXBAZjChxvWuHSsyWUsuKM3xDsl6STzUdMv8kz5SxDdsyxTCr98H9V
4fWeE9nyGNLL+tUUCKEWCBBYbpNfGIJuksD/0Tmu+wXJ4hOeiJgJEX+QIFKXlG/Xy/XjlPukAPjR
+yCschmj9qONTRLfEDz9ndDwCZHjmlAfq4QfI0kSnfAdhoV8Jcyi+OJXfIIruWbSN62u+wM72jGu
OOUhBY4zNnYaPYyYaWtzFf2Ci/IZOMP478eVmLrnhYPRH2XwUEynOrgMyReEtY/zRSxXXCFLxkGl
ujd6M+apPWptSwRhgibbJEgoq1ZJXB+o0y5QVGxNaMh6xAE7ukWf9vPv7+ezn3bFNAFxoZoqIyEm
yp8a96ERlEze/+VP/w/HfjS1jEBfvJcRK3xDRKXfvGHo+KeX7/hXMJNg1DzXTGG7hhmcdqZ3nWDh
6+9q/f7vX//j0eX4V7SyCrtqPoRxeHT1X6bz7takcRuXon/8+5//eAr+D8Re6qkjurHOjqqmPS+l
vsyE3LlGuLEd6OPAUuzlv33S1WSHhwZsJ47C41T8JouC3gOqiBYNUcbluN39/UM+HkeOP8//P1YU
h9xf3ZwBrDU+rS47U+le+OU/ZUSg5LoCE5FLhV9r6Hz0TeMGZsXasr5CV3/MjyH8/b+/OBJLu0wj
G/BtKm/MJH93ucAje0N4pBzJ/oxUHwnlV1F5n42qq+mO0sxDua66o6N/0+uLha+jaJ/V0H7xsj9e
bx3/aj5TsNRRnzVAOi2lzpHTUCNH//3j72/5k7/uzeifP95y2CFS5JQKvT4gSNjq7/xk3P/bn76a
z2OP+MlPlA/k0IPNUK21wv2nFCWL5st/f+2ytmgiA/U4eAHXCKvXj7YRyDWn1i8m8yej35vf9h/P
pSHp1YNvJ4+mFATde2xxtZ0TiZx4t39/PB/DlRzvehL7eM8waufHYJoijpJB9IBbNnpzKNxtBUWM
ez9xmltylL2zKqmY/9sy613Pa7QevXIAwJFQzzXM0G5KsHNoTut+lQ9fDlt9Hp//i3FyvKsZ3oZN
1yIuCA6joXGEmnPBi5MmRsBz6jVEdaub2bNfxusGS8QXc0WfJ90HH+pezf2MTF2VTj6xD/bw2Lf6
DxGZswTmTRNNuTAovq2qvtp7hf5bGh2+Nzf+Yrn8z3v74KO9q49GgFEYGlf6o0/i203cDtVT19sN
lQEkPMRhD9khoJ+xC6g4PsaQ2TaEkqANxvW+zGRpYm4wwIw747AuUJ5f7FSDS6P7uJU5qVQrARlQ
UBkahm84P4xNWiX0lukr0DVwu1FHUT1pjwj3FansenPjoa9Hk9WERw7jlDA63ObW2I0bC6PXDVm5
00M+lGlLSrubbiNEWWtLDi/dlBoPvRwQy9uC0+sw1K/KqzXs6INHAXKsCk4tpW5HJwQJVGDsIV3L
Djf+OGr+oaWk/5NehYVK3LT1U6VCVKImxYZQs755FmJWP4+aF1sK5+ArY+57Z+66jFprgYpIrPNW
THt/GuL9YJbVYshQmJQu4kxQJ+FO6SH2DX2o9pgqtJ1mlglp7K6s1p5ZOCfLMTuU3hYeNSbvycpC
/HoxAz5fcC3geeQovLcWVbdNaKXGmYgyt139fT5/sg94V/uAaQpOlD2PAOgtV/tsaWa/BGekVH/6
+wd8tlRfbQS9CHuvhlF1oAnu7akUTQ8R9P4vVutPvv51Kp4s48aHFsBq3b9MFXQEkCl99dNIX//+
7T9ZUP9De/tjQdW0qgKEpitSL+WtUiNp46JbTIZz929//2pH8BvoMt7I98+9HMqPWs+aXJw1//bX
r7aDtgSgBvgA5GT+0kLZaPLnyPrib+v/CZP+YOlwr7YChKPExBtI+VRFw1HPTXkZ+mnjo3cHnJP3
iHV842awmxEP/KRe0r7vjprMgk0zTOZTqax8q8yu/ukPDP10xlXk3OtXEiE7gCgn2CZ935yCcO7u
F+Hk3PlmGSxwwrWH0jNpKTtwVwZ3zFdUXqx9z22Su20T+7syHfrHClA4xWNN3CFOMSgRCueXxQpy
I6ok3+j9LJ5XerD0y9Lc1qlerpSa+mNh4MRtZnqd2VFMCUVULS2PxhlOnuTsUvCkHdGNGVgoHNiu
IbVZOhds0b5jKwrb5BDwV7f0YEaAFs5jl+gg9gqyacK0wvtmGP6KHA7rB14nRfkwsaotwK3g1aA2
dEStbD/pQZZdxsxDnEhawY1uimanwyU4KUqGGZL82twSrpY9DIolE4klsmsc7ihp9PGFIpX1qqV+
c+OEUVYvcGoUOy+aiLZF/HapC5/S11Tb0C5kee9mxFbjIO3Uo2dZqsAJKihRKKPYopBT99YUNwej
1g1qp4FxcKfsJ2aqAFWvo1fQHrR8l6DVfGZbKs9OUWU5TRgkwKgMwVtJHUhcXmMDM1CYtYGWrDTD
lxhyNR8hixj8TYtCYtaM5AiVGtyYcFboIyJBsK04XaNTpnKtjbAjzESv4BsleB4najWBEWQrzWb4
mHomKa7FEXbUyd93EsXYJEko7zo6735e6ktbxpCnikCcwtIDUqBRUtE9KzrhW2pnqWO9wG4AENqV
SIJURck0a81/A+Q67tXZpfTDKQ+hXhwclCiBq0HRiZBgYiV3v4g6+2wZvDq12P442ROKoYPVPyXp
sJAcLzPqsDL44vj18Too9Ku5rgykW9FE7F7Sxdsm5FAi9YWnaV+cgObl7n+XEnHNlc1itxkTxzJZ
xqkP/oK1zGL4ne7Hooy/YrB/fMES16mfja9lXdlVDuQoJjSqxKkEfQHbTzFyoKwtXMdY/33d/ezn
XB2q9NSiQmii84gj4F/BpdCRMTUU1/uFVF8FGruflGzEf46Tf2xOUVp2dt1awcHRcdqvMY1pt33r
B7vOKYrboU3ngq0bpZvRM+vfoBCk2JO+Mb7TgaGP7JJoTrvFkHRghml8hXbR0ZpTJa4fOXXx6yS9
4ftA3sVxJGotJVHagcpYoy3QKgkg2bZxxfWNsG4ZHe4Gyayxc+u6WlOjNE6h6sZbmCXObefp8RFB
g/E0C/k3LcjCW9eiAjDQQFmhatZeXVuUP9Iem5gDeFAu5kFzWwRVsu77kYSTLKe2PhbAyWnLpu2N
n9rxyoKgukWCNa19JGUbC9IqgLY4+QamxlmP0BU2QdWP9OI0p9jGhmqO1pROFy9Lx62vTdmvIfC0
S93r061ou+SQSeglZp35CzUzVYvJsu50TZoMw6TPDyUM1I3CZXmTiMyYe/aN2uACzzfO1KUXLZeo
pzBon5xJlt/GTqu2Atnvb2NqjZOZNc9JZ/fbNpoQd7ZntLrhSqMMideDsIEWxvUGWxydCB8BmCq9
m9Cl6Ay8jw6pejVG9BhZ3T2UFeIFmJLxbhAjjkLP7g9wMMrNNHUZs16ojR2WpyynrYfVf6dHaj+B
FsioKOc2nUap1Hs52OdorJ/aJkNW6CBBod+fr3IaXYuyGGktNcZDbnIF0JBHL5oUA0SOXS736Rha
rv/qWPkby0SxKdrKIgzYoFY4xXdI29BvFPkEL7Z4blgtFpFVHwVG4qVV+BPcWCQxNtsIZdLRxDyQ
+su8mt70vNoqo/lF9MY3nDK3blhNC946WUw+94swRpRooZj2hVwavfajm2VHMJbVKiiHYVlxN1wq
Hau6ZqUYnqP6YufKWoVaJS7QXOQCMaq5LmN7M43lZRrwNAkve1NBel/L4rZgT5vVLvzvxPhh9tVJ
K81Hi67EPXjSH83cL9IhDyx7uxDMNBrbU2G6v0WTXUwnBAFnDAg+RKMfCo2gaaliwrRdq1z0AGCD
qSDHD/rhCgj4Q62Qq8Dm3JsEyeyGDERCl/u/x4kdwQrZkgvte+kYEGGq7uTY4Q/fzu5HEx+J1T2h
UHtOpf3e+dh8J9Ge9MJ9H0U4aywafxnFHX9NWJIdUGypG6lF4SFMsK3sFJTA61A95esm5rBfOvpb
ikmoszRO/oAtIG7UN8DngAil99qQ7MYUSGBeIWuAGRXW/jnP1C1w8W9Frs6tRX+zDPtDYfKSPaxh
ZoTGwEuFsfYt2SAqCZENYcMDA2rd1GH007Pt+9ExHtGZ7lvbvQ2VxMYgzLPTIwdKUqTI/ejvSVrB
CVJejKK+Nzp1RphyqIJZRYJLM1beGTjDY12bx66Andw1Zy+ZnoyEAE7IbbQwrfBgOcUdspedFoHW
DaB7q/S9EwTR2G1Jn7hGytmKx7wTv9tEf21GNEoIUggg9ZAx6H0KH6QE1gDhboH3LKB3Sv+ubqBf
SANQIZdDCjjqhC9Wbhx/wqAizRVpdw85GqYiL0jfZjyxpunrrEN8mYj8PY/ykxGIG4Yq4Mchd5fK
sl5gcUAX8zdYNTiD6PgEAUgqw7j1pua1lGO9wggPrqUyV3iBoJ+h756s8r2sYe1H4zZtbGPZxuGK
JtamhjqJppGQ0M45OmLCZOH7wN4GVDxZvjaUY91aNoHaSV7dFWGEUZ862tJNph3ew7fazH6SAdov
h0pGy9QCHWfqT4mZYdBtdIhK+vgj0YOaeRm6iJX6cOO6qoBlE1RgA6eLr0f7ipUCkxKJrjXihSzA
NhSUwZnWCHAOpfbjAKgarmaGjqm7Darpopn+tBiE84yyD+9z4Q+39QRUwZhuNeGfhY9yx5jIOUeu
Zxrf01ozH1pktj/ygl6rG4eIVA0QdRZ8zrqP3sZ0vA8cA0VLh8lVhnvZBK+SAbKIp/qMME+xk4y/
NZGdndB4GnS9WVKH204+GpvB1dY05o9V4Nxb+TjfE0J9oTvlUzwhA09rzLldDd3AGyicNtpZxvqx
TEfciwRHOAiYT6AeFZgR1u0O7EylTGsLdA0GgGpWCLD2GIpW2MraY14zEKG2sPhKdj9ugZ7SvslG
P/WW907R4HYEIM6C8zOtK8ZYnf1EVvbsS/cb8JV6bQVyG1nJk58ah6JQxtbyRhQPQlKFGWn84mw2
Kz3d2s2069idFwXy5a2bFSlgLVhz6FdujDY6Kn/G9NbqB3C1hxpv3aqe0CI07a1Pqt8iiFvuJnXH
W/Axm+fOa5qrPUcKdPq9OAmfRc9B5gPuLMV4lGS/zJbrkkPDcxnl/Dop/V96A9iL7Liz40Lchunn
aUB1NaQ0vWiLlUy8h96O7lIV3TU23y0MpkNTNeWqMnMQM/Sqj01W+Us1YqBTCFnCWQeahKG5dKfo
p91bNWAZdnjk1bhkqgKxXK7uhoTubC+LVwNw+KM2WXgPouFS5darraqNZgBLYlyNRpzOUE14ZDoM
EpdSFPqhNFnGBqatXAUvHfW+ZeOlqONE/mRwuwqxlAIoXcVNeR9V2Vrv/V3WY2GvYrWbTXe7NMe8
inzjhxvbj243bPGMIKK1cAV0E421Jg4xMKNG0fPgngboYWACI9HAqx125U1HjvaqbRTl20YMOCTb
ci0qCXeiMiTchh7ynF+pDYNnXPRT+DJq1hGx6brqCdoN3PJu4nBR1da704/3WaRRGhmgSqYVIYpR
DXgviY5ew+SrotJcZL11KkM2kkghUOu8fFvbOuEFynxGYfKTJKxj1ZYPBfylRRGZeF5BFaXOzsv8
7Tia0bLBJAfKxcb4r2vAGOj3B6E6CkGCWRZYv6J2TtWQ5jksUbs6DYIqPYUY1VfEaU2ak93EmAoW
6J08qni2uTZkfFME9Zsx+fFashovXD+vflm2PtjoP8ImYYxX8UOQNBt3cLYA83CfDfGN7bqbKJcv
ZuS80mBOVzE9iL4bXippPNQOP19owb1u5d6yt4Ynz/O/JWaM40Nkq9IZADt6aC7aJNfY1xuaYDUi
6RFoFVT5ODBPieMcqBJw2IiJrg4cy9kgsSr6RVDZhcP5p6jvikBPj05aMDi8vN1ikKwuhqs7oJ1a
lssuhQEU1AmGxC5xtLfC9CBjAelughVEMAerEYYkJAFWeRGq7+amfpO8+FBLqGOCtTwmlUCr08pY
KPCChZvDthi0F0+6EjmDPWNAggGgzJSo/C5D8ImRxYzv064I8beY5UNUU4BJNTu+xwSko4AdHJTn
RAUgo7BS4d8ix65ferRJJ2EmbQcVW6htrpnyNrH84d1JQ79C8G+geY84ie3wxzf7rIYMjnAELT8d
y5HSRCUC92IqFpowqzLU8/o02A8mveNiWbJ5ch+P/GUNZ2NcZEpDmtY1jIlV1KHEWSHyxN3lBUH/
prdK3oB9RM465eAuFN/0xa47/+3v17aPS5XiWiOAzm2IY8woBxXop9jMDmVmfNE2+eRGeC0REFCY
uJMpcO35S16fGvnLVRpmznffi/7tii6uLp0VT9wd5VgczUYv3/00i15MDojxYqIE/kW59ZP2iLhW
CVSOlJloTeuAKJX6P1/e9VIJX9rdNIJqFkiVQ6X31aou5Kl37S8+9+P6Bj2D/+5rdW7t4IqMgkOX
0VjwDGw0Ze2Paw8T+jo2uQb+fQR8WCMw/evI+z5IozqVnXXoETo8eJGD6sjSp4vZmJAVzLAhB7wQ
8UKYzhedzA8LK2ih5z7bH3d4A1wOpHcIwh6cLziQ2MPyIpOrQGBO/PuP+mRY/+dd/vERhAszDdt2
OPrTsa3Ya/v+izrHZ6/l6st3YTggm+MkQ1qCtk7K+BV0izEzj9c61q2/f/3Pps78rv74+jVuFF5E
jWlmMK2jgCx149p9uyMPwVipMSHmyJqaf4q4ozf13x9WNYZjVIk5HoqmBOqkrefzbdndlTlcE+2L
psJnv2h+nH/8oiJD284riY/CuPPsB2BqVK3B5HMDAB/xxbv55K1fS6sqMNikWxTxsYRdrA0u5d3q
i9k4v97/qdYxS67eSNdlTBJULwcgknAyaAl71CKiYpU2Vgl9oAUk2xO92gAmeatyrf9iJHy8+vDB
V2+ndRtVTNANANUEj52PfcGi41fIFi5XMGGVCp65tu+lDyZEq9vnfxiAfOrV60pqXNAd4RVke/Qz
twkHKl474lYmNqbSytJ1kyOw+/uHffja+LB5nfhjbAhb6mbP0z1YXXfKiTzEx/VFkVj/cNzxt+fP
/ONvszdYGTQFcQS475JRhPLgKVwTeLYihTJ8RyiMdv0W4Ns6vKgvNr7PVtSryrQag1zNCLTjUMXZ
psmyiHw/x8Ek13BlikttKcgS4NanxV8M/PlJfTQ6r/ZBIwZY0HCdJeMg6fc4pDx69viItHrwvyhX
f7ju8SCvmqYxjYRBE6Z+yBLnWyPscBd70dEEvLChlviVOPKzH3K16UWZcqCX87r07Luu7ov2rZVf
vBVj/qYfPCTvagrbTis5sDo13a4M5lQf5dNPl+bSc5L1NnFBLkh5zZ/gyyrvPexE/RapfFXEVXuy
zEpuksQTFaIE76HyjPq7HaOLh8KSc9u3UfCu5AiR0zNFfsT72W7+aW5cy2d06GOMpVpg2FIvpl0+
T5hu//6nP3nW18IZNxwyz49c/WA7qOBbHbe+6d1xfo6/mNeffcD83/+Ye72uCVzpSh39WXEL0nzq
QkL6jC9G5Gd//mpqk17ITogQ4Tjo/YHclm1RdTDUnPAfn8/VNDYH5cpkpLE72vdD/SMrf43p2789
+qv5CrsyCuu+EEcZ1sbJsYKGnm4GqCE09C929U82rGuRQwKYogXJRHuMtjIIRJMCLEEA6D5cCvDL
MntKmcOcdsE5Wan/xXr72Tu5mr+yCJsoFRmmfw0l2dQyQxJfUIXBA/9FzuAnC9G1/GF22eeGYatj
3ahlX6hVDTvErn84YED+6e1cCyAUHliSnGKPpQ4RO+v3T0cF7QYrkPVvM+NaRoC/N0IC7rCYDhQK
GivfwzW9iUbt27/9gqupQdHcmlq/dQ+Y45O9Bld4Y9RImExvqHZ//4iPBVym715Nj7IJgtLs8F80
hSDfagJEgisZrFWGD8f3W3qN1oLO+lm3x5RkUfnFtP9kYF8Lx2y2UqvuW3GAjWFTbclvYr84h4nc
KKvb5a12V7fsrjbl07//0s8G3NXON82WtwEv4NGz2wOYxb0bYqeJ0xrdk/3+98+YX8wHe5N7NW/K
zkOHMVbiMFlVAoIluc8s/4vv/8nfduYH+ccyXE1eW/ZTIg7lYD7XjYsIwSj01d+/+CcT3rnaVGs/
jvpQ1f7BGLku+roHVqUjc4PCSvvF9//sI65OwHXvhQbFHnEAsIPKYcQMiD/3lY3lHz9gfvF/PKC6
nxAN0cU4TNItNinmhZ3uFMlT6dI2+/tj0sV/yh4fveKrn1FYJS50ek5HiVp7jbmguxOT6QcX1Ufu
t9L14OyzSudqU+jVuIk0iQHPjZyRRhv96AxpDqrCpCgMzqxFwf90aIuCgS92CcEVa8drHlRN9CpO
PPq4yRwAk3XU4yLCPTqihLGQNwZRZoBTZRrdDn5AG8TDghS76S+ZNc66At9xolxVLSkh4znu2kcz
Vvcd4Ud478glr6tb25PvPg2YVS1B+ncJlTg5YJuEMK+vamG/GsDEkNDbGfUQ+OXGBMMRwiauoGzV
zWobUFnnqI4ek0h/Fumk0S01eyqE+j5l71iatvMegtZaiDQ+o+vR90qqDiGBRwGETj6l9fI4xKAJ
/Cxex1p/NIrU21m9W24dPbtPLOjFfaf2QdXiCKaGRhEKJ2g/3es1NlFcz7CAprGHxEGRyALWBVy7
b3GwTcHKUaO5Gqw6JCIxqnGIWVvVoO2V7rusCK9JrfBNJv7vQVHPNWX+ndTbZhu7FGozmh2AA0pn
0QxlDzqfAmZrpfnSqCRtKWLrlprCJWZ1R+n1DvSm0NrVhXksqvA2E4oFbFJUutsEV/yU2gsS5hjq
afmG0/FVpg0RMXE5rOOMfyoGeoIpAZBuMf3Kdd8653Fy5F5xDsCrUVOMRqg/kbYq+zwm8FsE/GYY
9qXMtFXdWf7CzMlHzVrgaf5YPqRBskHo76z9ArdYrfEiCgOhCHNgBHRU2RTFPeRh1pjSHoK158js
tbWrd10NLzTNeZjq0FXJTYBFV4eFuECnseceeU+GH7Vw0f8OGxjGHrRKpNnOg+i7n34/nSSw6kXi
ed8nq7vDD3Axxrg4JsBggFEKmNhzVkdXx0C8NKgqJmT3eLgHOEpmpDyQi7d30uh+6OlTDhb++Kl8
8If+FdhVuQzzEJ0EKptlFefPDohzwpiq1RRKeDnOzyZO7oDk7gBSQ9ZAJrCuKwx48CBfgQoBf+pD
gXoVeUJQ6AlUuMnYuFm0F8p/ysjCWvkxKZeR2V4kv3yR+3gLbYXnMrLDi6H5J9HCgU/AHAulb6sM
IqbekValk3yJ6uJYa3Dgx57n7XraQ95O4iBi2hxWgfpCM5S/NrGHw3k2QiaatomLORM3i/ttRswD
QAsK9tCRgSUbotqF5Qjj2Cx8ulAlOeS1na7CEE0uoOV2FSWBu3GsMAH9SRM78bufVq7ehoYbsFFm
xRpdzRF48repBFLr0VEPpmhaeZb9PmZ2CSm1RxKXvkTudEck1SFEtbuI8/xi8FXWaHP9JXq7fZzG
u6RU9yDLTpY30C3s9EXuBae2dRpEDMmlNNozCKR9P3nGykqlRMPhiQ0Wf28hO8LBtF6OeKaJVE/H
WxhwlPQ9R2zRHT8H8TAc01Eau0wO5CzxqHMAZ+idB3INarHAUInywaTcDu68wuG+0Lh9L7wohP/m
gjiZK6pLexZsoL66NCBdFmwogCBGWP4GWMDM9M4e0Iul0+u0xWvR74rceWYotltVuQdRFv6q9XWx
CYKhQpgzi6oSLYToYxmH0bMIK8zomtWqvNGUnbymU0Oo7xg8FhavlmgozpG0inoyddao8bZpSc+I
VJNj73naKrfb/+fsvHbjVrIo+kUEmMNr52YrZ/uFsGyZOYci+fWz6CddjtgNCIPBYASD1ZVOpX3W
Fk9mrBxhBt41Zv1oS/ABZPhPlt4Ac2r9V69XM7Qf9vOg2A+OOtYoEnKwmf54m6gKeCzDuE4186eS
qo9Kkv3ppeCKdI6j5CPcbhqiTyib7wXp2FtiHUNO2O3RiLw32ZKxqOKJ7aAWHbpsn+e6pghsnMZa
UufLcNzpAnJdXdU3asClqh7k7zUZTnCy48cYE1TsYUZrBTftbwnDBWFH9BghmN9VMRsybklftBRL
vUTnZGBbP8YOlw+OPlwEVrdWLbhdqvq/gGDjNTikD3LirV2KPB2ZwtDdRpM9USRAxZFWXvI86Nyq
XECEjQQBuR/jbRaG0ka3M2MzSrzxcHbbeWZ9pVUDSukaTxLMCzBMsfqjFwZXkZK/jA7vTL6MkNIc
PuK6/5D07p03r0cD+gJkv8ht7Oi9D9E0KYEHEt+z0RP4A5ac2p0kkl9dnP4sTMAtWNCjQBH7rAZ7
FKl/urG58WT/tUnbJyXA86GAhafJrUO6v9aslVyRGI/qxsCjddXCdd+A9HnpIwOX0yF0jVBSgJ31
IIPCEeUszl+BTawwasLM0Kg3DsvXtqqzcJ8ELKtd1LuaAiANPhnA8w6F0GD3D4Fk5CsfEybUXjpD
NXv1R48dVF49a3kpbeD6TM6G1a06WM/YIb0EHhR3zRL7IYNmVwCXKWXz2I15tGNL8oY71c63zWdh
qs9xz3tIk934Sf1DUwmqTZ6if4izAGdNmVSFBt5W05HKgXUi71pKD59J2G7RS8oa4ky2hu91q/XI
XUKMkhk9zl4K4ZFpdvIHs4gJ2sb/K/3MWlkYNx9xloIk4Wj9Wm5ZvQCWsU8mRGzxfJJOgWDlDHP8
aH0jZx9iZ3dlD4g+hvK4Ek52AqLA8pkGx5DPVCK9tzwDIW4JIpIcdpS2Hc/yfWb+Zol+1ZT0zgol
XLN71uIgdMizRmTsjc9Bi4sxsAJvY3Xq/ShVAIDG+I40h9+DDP4wV/IMVn4zrHmStE5GoHEvXAQI
D0Nh36U4/Rw69hO8qmvyXVxFvD3aeeGqAtp8hayHaCavRB3eqL544IjxrBeTlYPRFyvMNHQSCkAz
+KRDb3izgxHHHdbaLswXzybbhKxCRT7JQeXfVfA2jxg6D3ehAH1vgZ/iobEl3d7x6odUDg3Uw0F2
HDO9/R1n0iGrIdEEUa6ybyk6clDG5CNDLcmruBTpu0oN23U+ghVTA7kB7t1V1yQwDq9B1nKh5sfK
bSEk5E2d77yaivTSSWK8Mz1s1dadqYJBhGN71IKBtdSECmblBxK0MTHuY2cXoQ8HIJKL3WSKslaF
jP2ho1ZbD0DGLq9hdwe9IR65vuvYVJqYUjmEBbvv79MBe1RI6C99nuaYA3IMVSOgYIMUKoegMXi2
t+wWMwhdWenoB7G9rR77otGvlcxQDqKzPyIbkmDVjr+qEGJn42DM3pSQyLRGaQHJNs8m2nkGUuHt
cDYJt3opY2tUt9g1S8I8BiN6M6+Vs3XGXnqHTZ2xy0rFxkumajC5BncljVWzkYB/otubaNLMws1g
GcY+EgNrYGcylwsTKwaJpCf8dqpDJuXKz4LL2ytT7eS1LuHXZml+cpWZAkZXjW+zHgz2OjEU44Zk
ABAYlhxsStVOfqWJM1nJVW3xqpQGLDCd1PUSfcTfrGGLU+kmyiNN+ZtopLzgG1qcHA8kWQOMiUu6
IoSvSI6/YuneDsc5QNgCYwzPSj5471bXPggkN7LNdz0WIFfQumyhOCh/8LfVbnUr/k1acLjq80Hj
bM6wQ6KJqIag2JnbMkzYh0tKwRa2B8AFKvIQASffOHn/M5L0bC2qoT/WCT5tjdapIDwTCSMdQ9vk
QAuuybKL17aqp4eepFQypkaxitXAwmECBKSnS+W2SytlrZYDMVomo0vNzWg31vWb4YRgzEDYYsrK
znbSHzpsy3eYIYbrQBe/rFYqN/7Y31WcfFZp09zpJTOAAHVEo6+QtIsSq/UBApJbuE3wGduEUfmI
ZICQk0PPtYHCXmlokyHVVA9maOXXPgr1zagav/VIc7ZSY/WbzPaDbZOwMRGFQL7lSW9yWuFawC/G
k+lJAdy6sqKU899YtuSV8OaS+HaPrs7h7NZ5H3lga2y+Lf59Aqmihh2+a//JZDzKhgX8A7ueHGyQ
/zeFYrejKtxSGwlsqFraNg1iF9RkwQazLeUeKALUFjzeN6kKJ87qQI+v8bHONgOIaDS4KlvWiLOR
rfbRveMJf1XEg8lwxdF6GCMMhCW7vK1M3Fttwuh17xUIDiciOAkmzbYZS+Og2xrGjqpe3RGuobLV
As4Rgcox8UWO/PKlrhH2QFOP4m2ZyzLupqq8S3PtSvbbeGvkkrYLu/5vpukGB8sA2Kr5z6CtemX/
Uu1Nx093+VA4N1ZGpLUNvV2FTfqnyPLkgNgVkxYTlIfXoXkqhV1Ax4MiGDj6T8nS+9vOUDjqjixh
BhV8bbvkscQLizTYHr9fZVL+pDitmiTDAQQVIAw9WLdGD5i8QIKoAQWWI1xHRYFdoS4aCM9OxgNq
BqNd6Wr1LvBZlmrbujNUYrLFoVXtAUq1WszGP2xeSse7F6P3qEU4ngOBfLIs45eZcvaD8Sw4Dcj5
A0q3CbAL6wZzUzBzRfeOx0q+5soIq3LW3hWSJGvNIGa9dvCtjTRJdosY09E4jjjvttLfsuXRIhiH
fWNxVBeBfF03PLhXWfW3l9trnAjeMw3VcAnHcRPBC/ljORZmJrT4qoIjdlOoOEvzKky/olWd7BWG
tSTLoGgMv8MET9fXpLsjbtJJJskqJDEW1om7Dqvb2wxOzsof1J9tVZQbTMHzrVloOlJYfxpE0Ytc
22WBHmdCDsuB8av1k/AQqkm0q0m8BFPEMVYae/IoTQ3HUny2DlUy9oxH5UUlSfYVIV70qI+mfDBN
1FSObQ/sBJt4L/lsShNTD67Tvi/Z5rOAKaxYu0KT6+cMRr4F6xyVW6ZUCer5FNCMbHnXOVcrP3nO
iSo2Mg60tSr3ruQi9T9GGSNDJdX7NZf2LOaGH6Ci7PP+rQJ/vFNpxkelzngc7rt6B0Y0BGUXhVex
XJkPpRTap7qqhr3sjcZD5FWk5ACLO4x5XPytshYjyAaTi7UxOqmLv2e4ziJbxw6zoVsyeNE2Erh9
qbb2doybah+k3GV0flq4bRx22A3AEE6G3NIOQQsBTsGZ1o2COnPgf6K8XHWNDfGPjcSorAfy0O7P
X3EtvLSa0/Xdp1u0lEmp4WUnu0yX5yjJb/HOuIrH4qeimfCvxo/zxSw8rprTLeenYrqsROirdpbr
8MAggmNc/fTkg89CR7oV6vDswuvPwq2vObve9mOzC8u8U2Ar5ate+V2n5EMr3A4M0YWr06USZo9A
pi/zqzGvd3FnQwWn71Lpw1bSQxwFFy42l0qY3VynOJmPeVoqiNBe1fZnbwV7AxJ6V2n773XG7Nq6
xJl0TFNfcy2M9rbeWEDbHuO/AIOe8KJzpY7zCufL4cKzycIQM2Y32UMKj9loeNPyBTy8EgJsq6cQ
hQm3RS/fakOlX2i5pZJm19qOXPMI5AxkNvQ6yPOUB8xENVk6uGHEwr2NbkoT79fzrbhwQW9N3fdp
SIMiSvScg/JJr6SfoaL+bgz7wr3zwggwpvp9+nTSIArGKJzLFIFXetuFxapRyyc7Bntn9eLC0/pS
a80qIIe26iiZ77kcyrPCxqGh2ffBZI6Kgru+pO5ZKsX4b108vAAkwFTFSY//lsGbMO/s5ok1FqeL
8/0wfeiLG3pjFlq8gkcGfNjSU1Dl7mBy38yNaQInsLnwdLlUwCymyANq4UE2FLfHEourZO+lsXTX
NxB3nq/BUhPNQoqRYazoqLwxRL1PohE34pg5chdCTlwcnQAtXhhWSxWZBZZMGlvRJ6PilmQGI82t
H6AUHpEOZBce+RamhDELLCoLNWpXlQdSRcqPrR1NL3wc07/VTPosjvgdN6ccsWS318E64UClwOmN
CpKFf9pqeCG8L7SRPgshwBckw8kAnzRed9vZ9Rv7OyTg47fS6MFFzqa2o5WRYdgiB2LUutPjgDXd
1aTFN3/+bE7XSqwqsMN4ZhXW2u50rvD9TauNFzp44RX3X4L9p8CkyqOX4LRuu4aT6zuEUsINx7pd
k1TH+awbbkmG24Xsz1c4kiTH7/X7bIKzweo8D0Nw1+kec0TJvrkxCOpDDG4CW6TzhSz1+2ySqxCb
IcGgZhs50pMvtCqKD2DPF77+dQIs3T6b4pXftRb0GcRyhnaE3LrPWrzaTfNHZjRXckkOSuRsI+gB
Uhb9EmLcG2mzE/2f85WbWuqLEKnPJr7T+mZfDLriRjjUqq0Pr9u6JOZeWKv02ZzHPb1LuE213SCu
nnt0+lxxHW3QrY3+nTGtm9bs1wOTLwcpC2y3JBcQpT34p/CQBP6Fvvmy5/n8rAI4wTWY9oKeaBOe
xDi+lTcq/X++5b/WW+jm/Bl/4Cwjgli33dxOb0M/vFUqkLtYE/xoBDe1XIpvMPnZlk0OJz062qV3
IVp+2ecUPAtkRgy5uwZ8ecJtoj+S6ukfegBtF3RK//Ld/29I8flZHLPw66qUWnFcTy0QFKpd/Iph
a/CUBxO2MQggHrWECi5KMXDEPU7f5F7EdYaCi64P4/4H7P9um2uhdzrf0gvdaM4iHy/Xo+BxFLBo
rJIFN+ldwQxziXb+819GPuo7Ffsp8sFHDGKvzRyXV/NmC12734qEByd5wASAzbq+l41BuLVUmS4i
xLq8UO6X04typ+79VK4K/9AWtW27ZKPm5k3DhTCDKVPFN78/i3v5UPekx+I7pMjVq11hdhMEJ7WM
nlNdfLNn1P9WwfCV1hZk6LhBRY5oWSBy1V6kyaf2fNcsNdE8PqjkikujableMSXqFHnZ3ZMwVv4q
oPRiXAZH/8Ly9+VGjc6YhYrSMWvFSirbFWBt/fAttSoSzPivf+vALvtWdebHJW4IwlHk8MO87peR
CjAG6aZusnUI8ul8CVMI+GLuGvPQYCR9nGaK7apK/q7byXXtpOUuLerJmVXbhLZJUnzWfWf7rJvz
w4ypt2gjEl87jV0XrioJwbuHnVeK3/qFFluY+sZs6kNKsAON16eTAGPfDf1OjjTsHp7Ot9bC8DJm
Mx8zC6jSCp3exNyD57+E/cs3ruxI+eavn83wWMNVVMD9dJuBF3LetVd4bu/H5NIxb+n3z2b4KAUx
Nga0vymN2pZW7654jxpXnR+UMLDx5D3fTku9oP53mpNiANpeYYsDFnLjISZT8OkiYf3CoF36/GyW
i7IWuL1HdHLQTYiC/p0LsbcIyvL5n78wt+dnFy4a27GKVAdKgASy7RRBJrD9X/n4YaUXZLba1ORf
TLz5CQZZmDGinYpOZpLLD7aGasEXGL9EeCJcGa1kHYMIkYM02GLlBIXZQTgtEabo3rgNOsXY8LiO
XaAkyYcowqmoDaz0ZnBq/VRlZbZuyNqET9w+25UxbCI0HptOKsmgDX1p1WW+cjAMhF8JOSEbo9XN
De4p8U2Jx+UhDz3nZ8w+EYlkzUPj98b2/DQVhGOWqzYPyKElR6vQhCLu8G6XRfHufK8tjIr5cUqr
c98ZO68/+bpWsmmOFLyQSPBkqF8iqS4VMYsudoVYQjPs/hTVKrYB9MSIjA6F2fkaLIy7+ZEqHkJU
qmCEXNtysq3BbvpgRp3kZvg8bvpwLI4Jy/I3m2sWa/SEq+WSO3vwjVMePTmCwVuKk8D5qiysK/os
0oRpggjOaqKTUx5y7WQUnNBib+/zsOX1zqmK+u/Fgvlpym5rUQEqAKoaNPEaFd+DM2o/lBGT4/M1
WerzWbAJepwkm2oMAQ6g0ekhnDDQHkYsbC50xFKvz3YSOHGnaiV3I1Db5GHAnq/G6UN/jiXzt6ky
Cc9XY2HTqk1//7R5lCQ/BlOQjScpfkZ8uq7iH776qKJhkG+U9nYIrQuDeBo/XwQ2bbajUEQEPL81
1dPQDB6cBB4gQbj8OF8LdSFsalMjfqpGXhpV1Ro5SRFAKXhlH9BRjBa7lUo3YCSZsnkVkzL24CWB
ucUButgZUtlcF/gOI/CSlYNtYUAIo0jbk2Ds/W71cFgj18V8Pk7zfo+PQ3SFCZV8wOoWekglDRIm
bSRnXVrjp1jxVfvM5l2CtITDPwMWg9VV0aH4uzbEr3a8dL+w1P6zmeeY2N7lmJy6eHSd0JU+ZVb/
er71F0aqpv638cOmzZIxNyxXQGlqcZ8Mg5eaEWobHGe1zflCvs6XhCI6m3C11KdxRkbaqU7ie2lQ
jmV7b9lvjZZcqZGPddFOqNCwnAsTY2F+a7PpJ2QhnLThVNX3PSi94IS/5IfVBX/OV2ehu9XZvAMP
5MRFQZu12AuTkLkia2vtjVem9XS+gIVOUWfzzQxtbcwLkBUR+BqRkND3OJpI0idjwI/zRSwEc3U2
6cLaJNPRKBmyGbchEf6+ehfC0A1JI0xueoF5KDlz58taaq/p758meDXgz5ZLOZdvNloTEyxW7pU7
BbIUj5/yhTG20Ofq9PdPhZCmo1t+LeF94Nx4ydHXH8bk7vzvX/q0/t9Pq2pSRbXGAcRXJ8aRMx4L
NTy1CFTOf3+hfbRZ+zho0eI6r4GV6r+H+plUKvZ6x9Bwz39+6ZJKmzXNaDiWInCdOOmp8N5zVU5/
mDj9PKN9htZW5LZaoCUw8kdZpL8C27a3DeiVlR/J5vP5nzC11BcB8l/o/9Q5auCjy/HJcwsIlU9x
ZUkHGY/0CxVc6p9ZDMvH3E9KmfFFdsbJxsiuU9M3PMguXIYtdM+/1NVPPz4TwViB9RsAWRXNEcF6
ummlBPb3pP1rcSn5ZjVmUSvvLAhbuDKdcqVdBVgrj8iYInhf5/tgoRrKLGqZRd3bTU/USjGQS3oi
lw1RiMdzTijfK2EWtkIZAXGi9RwHUKrXQJAbA92R8RQ5L+cLWOjof/nkn3oC3Y9n42xpuYlp/fRt
8ZKH1u3oce9w/vsLw1SZT0QLDaI3hsNJAtyIuiVPVql16XFl6cdPf//04xV0d4AiTMMtR+iVwDau
swzVWlREly4xl37+LE6lWa+oMqJFt8nrJwCKPOME3wuBc2apNE77p1rPTnXqrSQ2/rnTb6BZnW/3
paaZTeA6tXzZqrv2hJOsvOF8Cl/XSJz14EXq/ntFzHYgIXad/qgr2cl2bhzj2fN/1caF8L3U7LN5
OyCKHWPHLk5+h5wK+1ve9NVvvU7rpjybtZGVdEHlyNkpVu/l7D0BdTxcmE3TJ74IyvJsupKpY2JX
FpkMk0n0Hd3IffqUljHpTba+baFpKl1JYkY8fC/AzZkmnpX6YREn5cnygJk5hYf7tKOF20gLLjyB
/1vtv6rTbAYr3B7xdGwOJ9E30Q7AWbAqrSQm9aONXzCS8/8OofHhVKbi+j3OYKWd4Ajcdd5mSgRE
td3oh6EweffQJPBdfmEfTSMI4Xap5p/UL+pVp2CaPdjpcGcMmMuRRhOv2fv7m7pLnKfzg3X6tV/V
YhYq4C3kjTbYA495Ca8r7RpgMIlUvwz19XwBCxNuDphSrNwXqZxEJ69o3qVC8dxaNaSN1gLzO1/C
0pZ/DpqqA7QzRqgPp6yymk1BV+wMXiN2ZU2dwpC30KS3k60j0tCNayXYKbiGXRhoCzNyTqAa1cQL
HbMrTwI3zl2BbcVW9ppLgXxp3sxCSV3nhTWAPTzV5lsoYfCeB9eGdhvgd6aMwyYj9aqK388341JH
zWKLcOwu4Lob30EzOGb47dZG99KEw4Wo+HVDGXPMlAkpDwioZbihOfA47ZM8hf3wt14GjDmdJ/Bz
pyqGdjghk16FJfRAx14FyaVnjq8nCXvY/66nVaE08VA0dIOsapuyQGBpGR7iX6h3G24Edud7YKmY
6e+flu3WxKjPbyV6gFQ2D1KyHF8F5ivQuM35Ar7uYmMO2im5881ysxlOfvaRdz/jpOP9+O/3vj31
+6cfj2+5Eytx7LkDe72By/pevMuoic9//eszpOHMriVsYfSYs8T5qS1xbI7JtOV1zghDcpfL+tCQ
N71uI0m7T8EgXdiLLw3Y2U5BgcWPpYszATTG+GEko2YXybg8n6/Q1zPbmON0qjwzRIPu3S2iDtNr
jbd7wvqPAqShzuU9DHXorueLWqrIbGKTPVpUo2/objQOdyT0BZsx4g79/McXxuyc5dZz/QEln48H
ZH7Bm74KMuwvhNt64eF8CdMk+/8VyphjexwlIvG6CnN4H9zcqDFu4ThJrPMcIF4Ng2c1ZbGdL+rL
ltL+z8DLxkkKZPlYnLCF4DhUbIEqXVikvpx6mjlvp3i6MDCjqDxJ/kNX9yth+Kuuv7AILX18tr3y
SXQwOzVkEZJeI0iYOpCucPh9vlGWPj4LflaJKjWc9pxKGq2jPAami2BO+jj/9S/HD+0yi3lxY5lc
jqoOSdWjvNfNPHzqp03uCrit+jyQ3fJ2viB9Gu7/N44oaarfpwCFnWnbVXptHYHo9hgBQG0MfK+/
UmonuYuzVL0PUmw9SN9BFJTlpFWaajhcdXUpyGEYhH4rW4LL9UBSoH7m0ArANp9AZcPrxAv7Cgpq
/5j5qbhpgtz/EEVix5xdRHqT+eSTrr3CLK61QhU7FSXLZG7VVWuB2ys54AUAA8OL2q1Pgi5prqoR
7fusK8D4Fv4t+hPQxJjedzsl6eKjk+goY2pH8i60zVIXT/PhU9OAHXBAFCQjENAE7GixFt1jJS6F
uqWvz2I3+Wa9leuW6pKVvE9x6DVGcw884kIkXZi0c1qP7WcTzd1RXYeUFdK6jVslI+3h/KhZ+O3W
bPC37dA5ilmpbhAme79NNngnkAZ//N7XZ4M/a8wYFwdddtG3tsjKh4RkVMkF/n7hOvTL2Ikl8WzM
c/EqMqsYcUzOgqsuQHQ8gr4dMYVfKb38URfNhcVyijRfTK653Qt5zhAAgIG4umAXHECMFowifMl1
cxvLj552ocW0pd6eDSY5L3I5AhntgkWM1308WLuwKVEjWBbGxQAvTHmlNm3/MJQl7Ic4bTdO20lP
o1TDNR9N72BJmv006pG8CUaSKNcW2VNr1vhq72ee+QIRRbnOm0A/5pVh/jXJMT6EwEmuJWAS12kl
BZBYUqm5BfptvpPpYD0rYT38KnpYvrCZbedZ2FaH+Uno/PZHDc+M84NF0RfqPlfK+UWgisho/NPp
p7R6M1aAH1Z/QMOuxdpYXV9vfoarXbm6fjudNtc7/nN7PO6Ou+vN5vr66fYhXfur48Pq937/sX/4
OH50q49me3W3Px5X++PTcXX8uLJX6+0+WW1vXHe73T4fDvzPD/dxfXD3N+6a72w2p8Oaf7Ndu+vD
6Xqz271t7qd/tl5v3jabw+btQGLbhQovVXc2OwbfSwDzU90GSqwYA3IaqwufXhiucw2eyPB3lvyi
QwuXg/NNLHg5403SSvDEtedo7EjpLdpvvftj0DVV8FN4HdoIfjip/q4WdPKm921jh+dFfYicOt+f
HxxLFZpNCzLS25b8sMoNJRIZc57ASEDU78osdzU9fHfMMN7ETndhFi6Vpv63QqItY4a83LpNah8r
NkprPOmaVeElD54hv/eG8wB748LmZqmw2RlYGVIAArJVurlWx+s0BG6PQcj1WA8vuI9DkRivSNG7
cKuzEDDnury0Gsie9nguCMwi2JdM30cl7qIDbJVxPah9jC9h3/0432kLe585ycxHZdNZVQCAEeaB
2sQYAQXpn0GyGBnR9nwZCxWaS57rtEhI8WaJEWOzV/sGIlsOeXQC6kfrrrhwL7lUk9kRQ9RtK2yS
pV3Nfu/GeKP6JMqBOUhz58JK9vUlD5PI+e+Y63BbqWo2Rm6OG0/n+fVPuTX8KwkIPqYwlZ89OIZU
Y5MQVcYU92ECmam4ML0WtgFzCTQJI4Wt5SSMRLZ20jzxGDgYrqiXLGwXmm8u1BySpq4aQy9dErTW
XtoActDXGkDab71mYG00za1PESirOt78dAoI9MreSJ38p9IUbT1wXfmtYTaXZtZF4UgjhkGurOAZ
ZcR3Xho+6111jJt+r3j5pXefhTVhLtBsO141QEOUbt2Wt3kYP1Vm/nC+CgtxZq7OHJLA0pREq9yy
tk+kHdx4vOyv887ZhXJwLOP+sdGDC6N5YVbOM826oAihHkuVG2A7MeALE5LaruF92o1Pindp7i81
1mxRUERf5qpmVLi3toeotXFxYQd0YQldqsJsDYgGzY/IKq7cxsq5xs/sO8lR7hTFvGo6GEd1dSnx
YWHuGbP4j12KpVdOV02p0PcqN+wrEWUPRmj+Pd/vS9+fxS4c09qo0YvKHdgq7yOIQ1unC5WdFib+
BbnmUvCayzV1u8EZqouso1b1f6oeu0d0IzdxGr63SfZL7sddHHdP3ehgD6NfEuQvVGwumST5V2VS
itSFOsjrrvDJOHdklHpONHxv2s9Fk4osWRYmyambiiR+wy/JWoN56g+xsLsT9Av/ZAB/+c4lr4bB
yH+DWFcoAzByOXEDYVWbOKoGLsFVGzc6snPPj4WFQDyXUPbxdEftCesYD8PBbDABCbR7o/C2priU
V77UK7PNYJ7Ujmx3ecnyUaT7IJfTbR1F9gYHsOj+fC0W5v1cPSkZtcVynBvHDELa1vdMsa8FHq3n
v75UgdnEV9SulyM1to5wfALp3uG+qS+93fmPL/302WTnhs/znZL3ZEAlN7EpnoDXXOjbBRS8+e9i
6NMiiPegPIKIto5pgqESPBAzfC+dXD0IszLvIf/V96TWpaS2FYCF0klnDGJIPfmpPhz7HE+qdeNZ
8S4SVbLv4sq8yposWqe6IS6M8IXaz1WWeuqPSdINEbenKkw6X5YPxQRg+1bbzqWVuG6b8D78zB3R
0x6BfBiuZnjl5vzXF4bFXLri2BxA8A7r3NxpYdPoXY1WtIk3plJWF3pwqYhZpFYnhlectHgw4KFn
acjZIUAX8F3O12Cp9aeV7vP46GRHqoc4dTUv9jZSUjnXvWQFF9aAf6f0L65I5tIrSQYVqFY6zsKm
lh0ySDSHkvAVrrUeuspu0AVmjf0QYgOLzuS30oX21g88cdXAc/wp4+vuxn6eSKssgjBnG7Z8X2Kl
jrlyJg6i17V7HRTDyY6l/LdRDD2341aB/r5sNPgpY923sLT8EKPjHFAGCCdMlbAXq7AW1Ie1NirZ
gaQLfBErJaoPopbDD9DhySnEG/UtD0IYrwg4VTwB+1TZWNBJDoNs1nsYEFxZmtHgPCmxGH5bTq8p
QNrM8RTYink02Q7udUeRElzCavGc+vq4yczG2nZ2kT+KQunvfBmHRkcU0sb002odWyJea0U9YixZ
Nj/8IBIbQ/HsVR8mBsygqi6ezULlwaEmca6xgAnpiqlf2JwtbATnGra6swrDj2zJrZtQ/LQBC+1x
KQ9/l0KPr3McWW5MSDE+p6cmeDs/9JaKnIbkp6FXesCFxj6vXUB98rawxZvXDg+N0zwMQjqgQUYs
OxrNhXn0tUpPM/9llXwqLjCrSgNiyxqU6MBlvbUo5Z3osp3WqtiDFnAqx6KfmDtoGlK12UaAIy7E
iem89tU0mC0fNinYUNe00p3c+EycZkTYuLVe/+Hq7M5wGsJr97f09ZfzLbsQM+ZyYDnWlCFRuBix
NOfFEOox8XxeXvCVPf/9paAxi0lpleArAQPL1QBhrvFtFOvaV+/Of3xhOzJX/6a9pZRYr1SuXLW3
JU8WU9Q+ZfCjd1HgxxeqsNBEcwmwrNZNq+RssBunevEt7ZefRve44n7zbDjX/+ItB4VR46SAATUW
rC1wQCvd6aOAsQUsua8vwU6WKjI146dhPaR62ikRJzg5Ln/xTnOdy+Uur+xL2YFL3TGV++n7TohW
Juqq1JUz7UlpI+0K0z9AgZ3+q+Yd6EKnL9ViGmmfSumbGoIHib/4fnX+xhLYSlZar62MwLlwWb9U
gvbfEhoYW5ZQk8aVCNrYTtaZ2Do+yFHIoOqFiLZUxmyaF4VstnqhVG4y1pAYnSFZOVhJb6wqDLff
mh1zlSmX9VqEaacKhOTVFg8WqM5afgzjC7vohRooU6z+1A9mDvOzLgdUWV14cOpX29FB7jkXJt3C
WJrrS9tIl+WiNCT26Om72mT2oc+b6jb0zPinN+bWhWKWKjGbErLALE4uMu8o6Q+KeS0XT41xYbO6
VIOpyE/tE6dKpmZqJB1TLq1E6OFd+F6G+UqKfp/v36VT8z9iwKcSyjpk59K20jHveNDmjI4DaFBf
O052DARvfbWtXw99BiHRAWimjqV+YYFcqtpsgng+WrXAUb2jwJZ1gxXlzZgxPRLFuZeC9tKDzlLf
zKYIdIFcGxQaEFzEaN+r3nXZf1xouumXfrHK/lv5PzUdmfgjOa65dwTzrNmrrHGk+yp1cErpISDe
1bmnHwMQFq95BkKGLV9snsxR3rSx7bymlmo+6jAyLtyeLjXnbI3s0RcGvkFFPdQaPKyveF4uIO/B
RT5f3YUC5spV1F+xGrWjdzR1XnES7bZO5JfM5hEuqA7ni1jorLmC1ev6suvM3D56fYpbrLcqkOWP
MKvPf/5rCoZmzgWrZmZI8jBVAYkRIhGhaVdqGPhr1SqIa2k4yBtf6NHvNhUYRCRpsMXWIz6WgVTe
j50wyFYb070l6cWFRWJabv5vBOnG3HgKbpSC6QtamErXTkEhuYp50Tpm6vivvj3146fR2do99nVx
kZ8q9a8HpDNouHWF7Rtiycvue1WFU2K21YDZfD3fvl+OEGozC1ZtCfK0zAIMcXIlasDhFtm1I0oH
4EJRvMYDlhHfK2i2etcOySehjQxOUYK1FmNmPPR40gJ5iJ++V8IsOGGvm+VNISmnwJTWY6RhCqG6
tgnRPno/X4IyRaCv+mf6+6f+iQdl1DJUG645xs+5Lj3ZtUqmoVIfEp2h73jmISgMZH6Qp4ag+qUp
0lNTl9/ZOtBXszsgCb4j2zgvPQFHxyRXSkij13BBw+d4LJTvrO4UMotJ5L/EDknv2ckDwNHkP4NA
4E3993wDLsyduUWVkwhuRu2kgmZj/I+zK+mNlNeivwjJ4AHYQg2pkDmdpLs3qEdmM5nB/Pp3qlf5
/EIhZdVSpIbC9rWv7z0DnFP0d+DfNzaKtUcbWQkFWqR2/c69pu6vmTzm1uvnfrJR/Fg0TauuBeui
mCh00OHg0m+E3vkJHywmU91wtFgVt2UprqEM/b3qkjKoCaTKORy/1ZT9gcHd4XOfYMR4XdkDzVF8
imBMeDcRCNOVUO3+5LgbcW2D8icK8CMileg/HWv/+nIL9vvhjZjx/zPS4pC8HyBSG8Ef8grVEOgb
WsdKkhs50Dtg2HeT7vZWoT9zkuF1RnAnRUMz1p/lL1z4QRRf6gGNQPvl8hx8eEzi4UbsQk58KQsK
KL7Kv7sgfuVwyiKNvbG5rj3dCNreQT1ON14VTbBb9WHEAWXpLBgSbLGf+vlmk7kRpcysHhh4cGLD
2X6BiDDEo7dg5Cs/3+wiQ+CMTzmgg6jRvU1o+DXe135TGG5lYzDBQTHk4G277OtI6CSDWcD01hTJ
/vKwrISwqYiVwAKgQmzVkeU4X2NhwyY4gQuVN2TeQVYRtIaPl1+0dvKYwBzwMmZIHPtNlC2t9cBL
XVYBWwCTEemQHOfBkgeYSoBuxlR9JJUcdigfxId69Kxftd8Pn0t+TMROk7epP0NU+hqu9odJpFHs
Wb8vf+LaPBnHd5mOTlcISFuM5fhLx36Y5d3nJL7QWvvvuc2GcfazCcplOjt7ZRXAyA/f2hSItbH9
lHUh48KI8DJTs+LAR6NmB83JTucQkfb6M+NCbUXhSrJmgnBAeufDQBx2ndlfMlLBWmwORf+l9z51
X2DcxFvA76qMKfyY8AIZ6ORt6bKdrR8z9XB5js+H8QdHngm3EBJ+Ty1WaFTlTn1ItN0f6mEergkb
599YxOCQaDc7lXA62FhVK1uLib+wuZXB2QdfJKQA6Pgv8X9BrWNjV1yZDxN0USQeCvUJlGqhONTB
gK84wLFmP1oQTuTnmv3lQVv7hPPf3yWdgqEkTewzaXVK4ekxJXe5m91IArejz73gHJHvXtCkdg5M
pgCRum4OvShvOuFfCT18Lv3gRmAXhbMoQZH5T+0Cdehmr4Z2Y1tcGxojrv3Wz6vRly1SfoE0PAmB
fIJ/i96Y37XHGyHdZU2lYAvIrmOb7ZyxhsnguEvI0+eG3Ti0E7Iw6pdgiEDmruv/onZdo1pz+dkr
B5OJq9Be3LqglLLrlj7CwDBspNjH9fdO/0Bf/cvld6yMjgmj4LEsM2d256h0k6thSr7o2oa2lUs2
6mjn5ffBZmFiKOC5k0xyJHakqP2zW7w2SKFu/7nffo7od0u+rvM41qRxIzct76uFxoFb5dcezFg3
JuBjOVrGTcSEtrwe/IlUQi2sGEPfTudbi/n1rl5wOgyAugbpXKjdSK0EnnZ5Mz6UoGbcgO2a3wvV
5/vOLoutX7OyUf0DTr/7XBp7Y5VUEBOZ2e+aPdPBh4rJ38VyNr52bbkZIQ53LeKSJGaRl3TBkD02
EAeFAEToVXBFc8rP7VOmJtWc8TZtEp9F8CUM7erU4ukZ38hs1obIiPUeRaQsa/AJaJOgglXad23x
s5t+Xl5va083Yl1PrS6UDcUu0T9lzpVovWBpn2b5cvnxK6Fo4iOkLccstWIRxVn5UOGWNy5jG8Rp
e/rc843LdVdBWKykGJxsLEMrp7vB+1FYzueC0RSfWmDMNZQ0Z5EvYdLGKGzg7ni3BTJfWZsmvAAm
OaxXcKiMpty6o3Cwr2D+Cjsr2z8QNErCmm8p9q696Tw776KMdJOwOqfjkW/P0CCwkPqhbIcwGGD8
2rIfn5sL47TOWA77UkeIKAMUK5XgeSgLBali2cIDrey7/9cEh9vegAs9PiP5sbjXBVxyP/fLnf+O
T6PLJHWhvRZlvJKnvqbloaNTumfnqu3lV6zEmdnV1rYQc8ImBgtRkJ1hKAnvxLZ9pNlZxGz+e/kl
a9FmBHOF3Tpx4B4DbgSDN04OY0ecTf6WktnKMjKb2wXs9GLF6y5KYcDzaM1T9zBTmZ1mW8Xw9czQ
UeKoPW6M2MrHmE3uZhgXdNNnN4phvdTX4ir24VHUbwEHP+5VMW42uc9NdLXATypCeSJQJVoq5NiA
oTrAwBWupEGZvwrXCSx/K5v9uGOAN57XxrswhEETi1mq3ChRMljcn57946wHp+NnmE/S/hfxHmT2
Rtr7GX0zar2hD7+xwD9G0uHV50F+9+oSrn1ODPW8CAjvHQGatFPVa7GMYU3q360qDkvWR0CynWrZ
/4KP47SDZt2XZkxPtasORV8ci4W+ejCkv7xS15aSsVcwNVhoaMHnxksBDJ3SrxnPTomUR8fJjlYl
NiBcKzuGKS01kjmbh0LyCGsHnofy5Nnsy+UvWFuexp5R5ii4Q7VVADKF1tL4O4a6n5JPn3u4ceZb
hYxrq1J2FFswOxhQtz97RaI8cPnx/4BRH2SwjrFRqKyiDa/bKvI5re9dBlfbOnfUqcgFDBZghBzC
Uj07xRZtv/i10jsNbb4iaJSKj1XhuTvc98GsHEmJHmve6yuqEi+oAVL6PekSnA7Xz/YlS8mz9Gzy
uqSV+gmPyQasMIgQvYzST55Y6dpfs7yIo9LP2RscssjRK2P73pp8fSh0D6CGn5bkS5yDj4oKt+du
VRNWloXZyof6vqN5pVUEzfDv9ZjeFAKmxZfHdm1fMXWiFHMHkGuqJiohRv67q2GWoRq1XDXD9Gex
WgKHY8uRMCr3CbmfehtWc/YyQBn38vtXIss2Il3x3gf7VYP8LS16O4FJqYOu8sqvS5LRh5J15b4i
6KNsLKWVc81sW1uzklB+LZoI3tMQdke1b7bE32VEQYDimNgY1LUJM9ZrMy2V583Mibolf2ji5qcU
ltp49sqAma1ov6MyHadyiiyKezr6P6+d1RxqKFKGtXa+5u2wMTMrO4aJfiH5ZE99XJOooTlsZSj5
k9TJb5p9Ugudm/gXQFUnl3cej3rYslQDCX1YOpP27XML6zw3744QCRdVF5A8FYED1yC1q04wPS/D
wYohFIQgtuTj5RetRhD975sSrfzJ7xsninnh3yWqF3sxo7NiAyRwGpMWbui05zDPYJ0K3XqcRUj4
mG7tjmvz5Pz39UvhLtibyBTVQESF5ZAp6CUDJ1uepTy3TuSVFW2iE5y+GbPSS8eo8+a7Kqa7LtkS
Y1/pTpnABG6TXuU2ZK5qb9qfec59gqNdhAV9HeD51k3wTIcmx+XJWhksYuQ0Yw1WYkdzGlkyjgDA
uZd5/Uu4dGurXvuY83vfrbq0KYlUSUMjB1zv0E4lHH9nkBT3jS+XI3MpMAhjmoY+vBOCWAm9tS2s
bGymChb8ecqeV9AjW5Y7Bf9UtnypG+fKxlR9buSMVe4z5uqxggSI3z4K9wGCDnB4/AwgmnFT40oT
YChrVjuR4s3RH/kb0H3wcYWotSqGXxQWj8Iqfl7+jrWVbOQqYyWsrJlTXMHt5iad1DmD3vqOf0yh
DxIVYmz8Ol8aJ08zFhU+YtERWXpKR+bc8tZarpJ0jkOa23LX9mjA1hBZC6DJ8Qr0ardT3Vg8xnxO
4ejEujATvgzwtylozxBWAd/i1zFv5SnhHTl1MdyB/aFSe4+69V4z5R0aPrGAQwU1pG6RB1KXZQgA
x+vSNeSEzsbd1Ct6ylryDcST73mjyQEOzDeLnSGYi4JcVQCHLUmzhJXfvk5oqQc2bRK4O8fykDvN
tJvhs/2pQ4z5xjjJdmlIUfIJNMjFSfbupNSXvs+7VwhC9zfznHZHX8nqeHnKV2qIzJQGm4AHSKcm
4REpi+7ApKc0uldeD9QHPF6GFHbyudv6T6kgyYOyGuuQqMzaEdGoF28erbAv7C0W6Mc7EDN1ery6
yoYkQRw5lB7LSe0cZOK93rhBrD3dKDDppF08t5BORAf7jrfxdZb4t14mXy+P5Me7DDMxWyDg0Dae
oFPWjc/thHsoyFM9WgW+2thlPo5OZqr1VP5YTYlIdNTOZ1N2Hf+GXdtWBWvt1xubc9zlol54DC6H
LlsEx3TlkVEFkDX5Mvfdxl628gWmUpxTNaAf9DgpZcxFAAdxCbvqzVxj7ennrPDd+ZJlEKyAyAON
/Ka+gaROE9gAYQY0hmQMeDR/rLa8i5n8g6vNYfT4z2bupyBx1BLQMk8D22+fL6+Ej9NQWHz+94e0
ZeZpOaQ0IhWM5Hl7o1zo0KtJhG3d/mw5/LMvv2hl0kxJOWjuwLyrU11keRyqSkJei4F/sbTDUQpU
GzncStj45+F+N6y8kFTmym8jkZdVuEzOl2Lwd9LaqiuvTZtxeCZwHk9K2HFHAtlBoCm7VSCabYzQ
x5I1jPnOf3+93wiSJrQlEQ+soISq9y1KUOWheuRv7XfBoPS39+H23If2TxWJE9tVN+3JOdC9dwXz
8QXm38MO4qLZs3zBP91LNh1I8CmSMH6ccd5mZcaK0lM0KplbPkNuPr+tmQ/EZ4dDILy8RlamzzOm
LwbwpeBFZ0e591J4LHDlawJK2uWHf5zSwUv+v6NLbHcCw6eyofd/ZQ/yCMp7yM4mx8OdNb5U1fBc
bOFW177DmMiEL5mtGvtsfCj+gi/6y07VWYdoS2zqY9gAM4GPspTA4IGBHInJ7Y9TXr8p5QPuPu6t
JoUOsu7/iKn5eXncVrwwmImArABIGKammSN4lnensR8hmJpDhGIHD6zkmPt++tK47qifFsdZnmBK
7Q8hys4zQ4XNp4B2Md+DKXmVhESWTcgn2aMQODGvhiSmPZwEIPRHr6fd98oj0N/X8F36lrveMgQL
rG/r/eXvsFcueMyEVTlY1K5rIX1olZ3sEm2Jh1iR5Fp4rnfKPKZ/T9VMvsX5OaZrH6k/OGc8foBB
hwyQPtA7J4UimR5hBAuZFyyfzl+SUDE9HxvIy+yYnU85yh7OcpVnAEOAvM/kIUtT74hTil1ry09v
3bzKdyVlMhiWKvlRQjl1b/sS/MhigRDcVHviifuOPKCRLwIkMe3zDKXrA5xH5sOimXvMxiXeTWSB
f6Mn1SEemuE0zpk+gZSqgg7do13nwaConicXt9dOnpy8msMq96CG1c7ltUAj4KrTCC1WNMOurJS+
J11u/Slz9crrcfo2Nyo5Wk0MxB+vnUMMiZRrpqFCBm84pFqW7uZdysfx0CuN/Sexxz1x5+HOBZZh
DJu8cO+U3fTPrKNFYA8MP7+q5B5lfCTs8HlLyHd/IafEQvGeTJwf4QdX7Ja2XJqAchHfeHbydwBE
+g70L57tBn/qd/MANzEl2h7KlxQ0knRgz7IY6kdck0FXHRs1IGt2JvGjT7xkb4GM+KUtSujY0E5k
Ooh5N+9plTZkN56xhpVg825SQEePipGAQQzmwUvLXOxiQMmSneX6xRZ0YnXxGXuCGoe+bHrcKFMx
epEuMvcm4ZP+WuUZ7nYWt5vp6MqSPYKH4yWBhC3wS277rrOx/Ff2JBNq7FCUuNOsYlGav7TNT8Zw
G8m+XQ6tlf3IVNabfFVIeI6yKEnHnQtNRptnAZhQ08yvIGlux38vv2ftG4ysqYLgUgIhURaV+Y0L
j2Qy0SuLbHkqrBwQJv5YjEo2SYoROrexxDgGs3XmEdmwjL+q/YfiTAKoq43TaCXvMgX3mmSO3RYu
X9FIijBP6lOfuJFlwQvWqjF07FOtZGbK7ZXcG2Fk1LeRx+WOny+kxDnqaktScSWpMxHJEg5M3gRV
1ygbqn2dtMHcDge+AORXbyX7a3NuxA28TkugjiA2b3mQWUCbj4CUXsML9fKSWlu6RlpDXD73lUAn
/yzCOfQ55K7ckOXfbdjaFaB0uVvZ3UrqaHr+Lr2CjAQOxcjV9B5IlptprD93WTTByLHv94BfTiIa
NM4p2cIFBHRstXFDWJkAEy8Mo2I1ktwbIhcspit0kD1c6grnoOvWfbg8CWuvMC4hVp9LljduHc0U
5e8OdUQY9sJrIR/0VnV1Jd5MvLBvNbPwUG+JbG/cw1H1dRYVD53WykJnjk9uAQmnz32MkcQ2rgdi
T0aHyPEVOS115z/0OqXAL3nL2+VXrISdMFJZnw3uhP7YELWOpXcFK/0INWn11DvMu1GTVhup38qa
NSG8OF/ThvaiidpBpwBpNQev8LyNcVr7CKN25AnLxyloN9GSdw+5qn73gzdC7ng+5rL9lFQHYyaA
V+ilPnuQNtGQ5NFiJycv3RLNWvn9Jna3T5HtxaTEo4vxWeTxDIcNOQZlbIG/Pm5x7lemwMTrujMV
2aBZE9V1CsosrEjgbfn38jJae/b5y97dlrPJVjblGYxN0srZe5nqDmgiOhtwxX/OZv9fRAV6+r+P
75x57PxqcSLIAHVQOIaPxVttL/afmXrLVYtk7m6GUNM9lzwJ47b9tTjU3SWsJ49WtrBdL5Xzp5+b
NrT6mj93KRSBKXXHLw2xxI5N2XzbkQm5pCzIH98ZXDABsYH3JCenoZtoaGkY5dQx56C+OQuO7l7z
8bAkSbERhysDaHZTYgFzqrKAp0M1AMbQkbck0xtzs7K6zG5KAkQcGRvHjop8CpPiVzbYQQ2hlHSL
VLz2AmPyyxqYcnvEwTdn7L7THkDUxZ/KxrVEarGRF66Mj6lelzWlrOwUY4NL46/R6W95vKVR9I8o
9NHqMvZAOfijVZEF4kFze8e5U04h6B9oajadR0+VcqxHlYjhr+jcogpQtOlvbfS+v3dx496AKQgO
bCHzvTcUcIeHbcMRfBv+jas8vQUfpjo0HaxYpK/jgw177yLs0UeNlMOqb2rJq10CjlFIcZu6J6kc
wnZQCi6I2XRcEt3srHpAFlxMDgszx8N9ooZGvFAjkCAcBAuYOIG81RY5LAPS5sEjaf5aFB2N5KST
+yxFgd/LhL2z0SO+Vt64vFDWQYUzdshOxbwNPChwXHm6K04iTeQtFFHiKyCnh5CQojjVlI+B42f8
tWizHlExJfsyr1p59Lve2sOyep6CuoeKdCjgYfHGho54YQHznfw0K89VSEAHIDIhT+6jLkle7Rm3
uMt7zso5TIxNwXHxCyildsTpk0i+JgXc0vM+9HDDbuRGPrS2tM/L8d2+1i8959mCVEvObN9mS5gQ
e5eD9G9nW9GzgmxippVMqpKRd6A6RLY1sJPdtdkhhePOd5nV6U85xsOj1dniWneTgvh05+2L0kWx
CcUSiHhnKfZzHtOAkX55iVvgslpRVCcyzfMGfHdlnLmRNsfKm0Djd6eokn/d7ts4oS6YkUBnAwoE
nwN9MFNxEaoOSbIoPUU24gbKIHq651B2AHRm/gXwO4iVjQVw1+WVs7aZGPmCimPWLXE7RUmSN/AC
HeyX0dXVxla+cg8wCQJCT5o2hQuUxOQ+kta/Aqz0Wsbd0+RmR1V6fzXRGx+yMjUmT0B2cBlM6tmO
KHnQ8BEYa9wAZxmU3hsQbxsXv5UYMMkCXbpAki7H+pxj8m1W1YOGMWAy8Trghbeljr2St5tCi3QE
07tIHKAJaBd0zgssB+Jpq1679nBjp2h55iU6b+LrElKUDVNBTZMAZbSNjWhlOZkUgLgBOZ3Bxuwa
WRtMQhJv71hNtb+8Vv+lZx+cTqay4kyBa6u6bI7saaFZMIpZh21pu7uynOlXXtreTi3ZfCyzztnb
fFrKEM1MVDOWONm3dCJ1EL/yIGaBwxCxI2Vh+TfXzAntuND7RrdSBhwbyd6RnReOY+UeyqScj44v
yFPXU4WMtxv2c7yHVfl4NyWLPKaqVD+LeEBrWI9yRzqrPHUFMGLTYA1DKCF28DXJmP1tyIr8EZQM
fiMKi0G4eyre5jxOblK+nI0aZSeOjlfD4wL6DNk+bTtyI/rZd6EeJ4bHiljyNNoJvGHR0oi/otfl
HxSE0u6XOm7I1hhjN///IaZmeumolA8xLMmi2f2VoVoDazKN4vflCVwp19H/S13SZlDxgqf7STns
WshqHLUi806B330aeGeHPsP8jXAGuYqV0zxWo7Q2MuePC1HUJIgpnitVlaCQx32cP2vXFXvfKvih
5n6QLPl8EGmrrud8do9109gbp+bH8UbNEyMpwQidNVjx9VlMDk7dWGBbEkBrzzaqLNSLJ1mpSlw7
mXs1UPnTXsq7otYbbb+Pd1TKjaMhL+HeYDmjjqr5BYqjqNX/LtHVLrNn4m3J0a18gnlAKMlszVtw
sttM3EOZ8Ydftzc9478uL7i1x5/PpXc5C4yqgNKu6hYyE+4NqzTaU40KZj7/vvz8j7c7ap4H1INK
JDgxcPRKm7uC8RfoCX25/Oi1n27cJGq7K0cUGquos7vAdr8rcGVbsjEua7/7/NJ34zKODFivytER
GdRVHYswj7uNMFv73edXvnt01yWjDWY69A1KEfQgwaapgh7pVoV37ZcbF5QkG7joRuZex7qqbuEk
uJwKmm5pWHycr1CT+5XbTcdKmIBFurFFwLV1RZP0TeNKYfv13gcCBmCjrSLp2kgZ4WvFA+mnxK8i
NGRCJLLhgsa0XW2BeVfC19TbnXp3Asu2XKKKOCFwNRA6jYN4sMO2RzdIbGlQr3yFSQprmd+LYpjH
KANS5ISeUf3gc67D0nfbH5dDYWVWTOXcuO5tzjmibBTtQWZNvsul+DFPGSBKfvEI0PIR1PvPbdgm
TawCgIcA0CTRkX+l40Otn/Pu5fJ3rMyIyRGzZ+GA9Y7aXDuRH31Jf2pAu4M2GUOa9TcDg+zL5Ret
zcn57+9i0FbUGpbZZ9cy7R7Tmb5A6x4tOnq8/PgVxgH9B7V49/xlqLmOq2qKOBSCoobkKoBIbnzl
yakpgC+AqmHb2vZuRoH4bknZpAIyzO6zq23yBv1tZQUe5JCfJouxA5ra3ZFpe7D3NSpn6ugibf+R
ZlpYJ3dGxyOLZX4be26yr4o8389+737zOzXc9HZcHuH24/9tmNP9Uaqz9gMfIR9u0fGXSvIKSR/1
b9K4JEHWE/f58vevzaOxBxU8a726LKB0U/LIiaendsl/AKwaohT+3NbexnL5+LJBqXHZXHRR+PHZ
eU/K7HWe4ysUZ3Z1nD9Z9RZvamU3NYls7SSTeGmdObLq9hQT66qgy5ZxwEq+9a+A+W6ReAmAVUM8
N5HwdXrVZumd6Ok1gFD3dBBX1QIuCERPM1VvvXBlvExGG3rm3GFJWUdj95VCXkCj1aGguBf/uTzt
K1FlctimmGmZISuNqD32u1zb7Yvvd/o0ttzZ2HzWPuG84t6Nme/xFF5FMwDSxNn11euQ/ra9PIw3
fS/XvsHIKuQI2HCSSTtiaRoHsAl46Gb9lOBSE14eJGdlSZnktKTQBQUgqItkGc6H7M65ZmEfoudn
BVbIgk6H/c66BbDhEAfXz8kuvqvexH7r9WtvP//93QDCUGx2yhIIT8+f9IsGxviqFNTZUnhZiXyT
giZQAOqbvmhRn6KB+kq8rwu9n+NyN/2+PHxrv9+IecVbRxCKIhspl70u51Ne+xsFkrVHG+lG4nS0
nofciaAc84zWxFNLpqvLv3pt2Zo3hTazSzj/OFGdk+fRQ0SP8qxjwfMuQG2p3VhbK6Nvcm6aVgPP
4c066hPgBBsHWpktyazvE5U0BDrM/8vt4nOoOWryb3LWAGBVAUuaxzooIJQ2cOR+fz81YP/HWRur
1AHQuYscKw8ZkoA8n4NSvFXVxmT/2/Q+uMebxLXG6WwJxh8WUshC73W65SD1vqjgAWClPVzSr5xv
CtpOz+RQ7ayT9W14q9+qn+RpzgN3557K8HNyCtSksMFro0BvCCiWClcNN1fnrGC8tQqUzC+P5cq6
NmVqlWD+4oBjH7WJX995g5jDyR/YxtJee7px1mfaFW41Jvj51D8ltfpujf7T5364EesajirWYkGQ
wMNKO7mSjV+EreNPJoEmmc/mI3cGdOmiasqvfdf7gybJb+JuOYKtnCT/SjzvdtpGWMCVxpjXntRH
3sjrmLYhGbfkfFYebxL5WpZWsEkegCqM+cG1f1oQiGz0J/Mes8XYSruynJjSSOf8d0fEacj64+VZ
Xfvh5hFeyppip+XRMoCeMpGg0VCsbbc0VtYebxzgHZOt1EUPMpBF75Vw916l/H1X0uaTv//84nfz
6nEUkfLcBYRqcq6ASkyDqs3vqM6/XR6flU3cpGLlve1wAtgwCoxc72QG/GZGHmoH3B6rniUaZtZG
MrUSumYzaRAJjqQYChOsoLAY7TQQiW3ycPkz1h5uBC/3crK4cwGbJZhjTOiCw5Jud/nRK9ddYhzU
au6mVqBAHcF98+Sga0mbKRIp++rM7VM7xW9zvHWirhzcJiMr8d3Ot+uJR6hke6/aRyNjFmO688CP
2nV0kPvLn7TCMXJMjlHZVSROU+FGHHF9Klq14DJXoQIraX5FSC5OiRLDVZFXzm1dNjA4oXBBcTx4
hGproC+JjSLV5d/ycQQ5JuReM46CYNE5UUpbWBm6ABr0/UT3EkDOjTbRx4vDMQlcVpxDNZoiH4Lc
INRTFuUempnwx8sf8HEEOSaHRszFUkkPJIGRQ5Yldccabg5jcWy1XX3XMynQRci2yiEfrxDHN7az
uksl+moFi84tCc8DuKuRcCZB52HZEt9e+x5jS1tKV3e+m48oRopd6oLjp6ej51ph7v11t9Ts115i
bGvwnsoWcEshEIL+aV5/tfqfC8vCbh4CTfzj5ZlZm/fz39/tna3FYviXAbhZikGEVJRZIOIt/7XV
GDJSkTltgc5V2BcILVQ48UU91lVaPRVqdG5z4UMbgOc6ufVK6h5hoOUdMvjOXrtt3962VrmgkgJj
2o1tfO1Tjf2v9zoyTBNn0CApb+d5+RJDT/PyKK4E6P9xAD1RQFcH66EGvsmKv3XVX5VuqQOtrGfv
vOm+myKpilzFIhujcSj3XX07Qtm963779O3yj197/nn9vXv+CKGbuqyxztL2S0pu8qk6EgbLajDc
P/cCI1ocb5aWVVrIGt3hNLhpARef4fksoelw1QeXX+Lj1/7/7cEx9dobwQAE6KCBVsbxFBSVu3fj
8cQtiuO5vGlGqw9QdeeBU7HD5TeuTboROnUd27zz8UZv7hE1BFpTlvsbBIuny89fmxcjeFxb1Lnb
YNiwEdDQ07QLm9h7djyYZVL15XMvMYIiLsq8BjyKRXUy/rHqekdmcQ0X7Suq9QYCZW2cjORA+g71
PYrvOKs0pUAl1wUswzjfmPiVsDZZSeWUwVOsUjKCcvSbDVffliGFvTw6axuYSZZQ0OUYeIM9Q6v2
3rWsH205fZ0ZYFXVgG1rgMNYIeyvru2flAV6jF89+zNYKme5zcs/YeXzTEqFXWYu5XCSiTxk/1+9
Zm6/LSCKbKzhlTXmGrEvkRDODHi3CPzxZ7vscoArsiuuwKLJ/GFjd1z7hPPL320wcijrmi44Y3zP
vmEKfQOebeS059/5QdSb7Ims65PeHxY7cppXOd1x5aA58ZSRN9Dfdpcn4OPc1jGZE9LVPJcTyGKQ
fnuUAw9bKo7wQrsjmX2fVvre0uLL5VetRIprRDzMJh0dDxCzKWz4XjVLlu5KAO4PDdlyqlubCiPc
B6GmpC9Ggan4WbkvE99wQV9bR0aMQzxETjUvCFqopQvFKHd55GmR7xavy4EVr9qN2sbaCBllu7Ov
L3S+8fstXFW78cDBg03yjeFfWUwmfaL37aGfJegTYshC264DvYwQdIBuQv0M5PL+8iT/q2Z8sGZN
9mGa92WcJejYgtRFDw5N7FvVu/4TpLd55CKnr/bllMK1eBihoZOTvndCHcPLL5mH7pPbiknmqPgY
LzCNVBEgrt+Fn/503S0J2ZW1YGq/e7zKJ3pmocAg+zjQ20IDUvzcqi2+wMoaNhkcqpqKrJzx/AI2
UiWHj5P+fXlqVlaXKeI+ONQjWVE60K7KKoy84oel7JuwVlVzuPyKtTVmhHgNoVYXhEsVZVUXtJkT
wMHm2RH6VE03c7yFx1ubAiPM2RjD2cKFElNtoZFhQ/rZbgOFfoadbtwX/7WQPlrFRsTPbTOXKcOm
3uzwAdcirK77F/cnequnfs8fdMj2xb58zh69b+TZv7Wvh5v8qnwsv8vvwtlvSYCvrQVjP6hkMlRZ
x5uIE/mlo+JKD2N4eaZWFoPJGOnrBvd7RZyobf37hfjP1hTvcB3bXX782gCatJEBAllStR6w5ElX
78BQkDvow6RPQ9kvIXNqwSCS6LW7zGrrhzwdqpteTNmd55fzLS/giGoVRbOznQGe8GmCflTmVd/x
P6aTleVlSJqlDay2r9MAnhR2SNmgvhesng7Wkss99/WYBuhh8/B/nF1Jc6S8EvxFRAACCa70Tnu8
jWfsmQsxqxAgFiHWX/+yv5NHr2kifHKED1IjVZVKqqzMDuRzO1s3w+fbX7aQiZuotamYGh8wju7s
eOgRAsFDdnJch+xYVrtbUXuHRHNnR8LJwQePX29PumAIJmitIXh/GgK0x0Ad9jtazH87Ym2nlgzB
sHQMW0lvhiHM3PV2BWvsXShl/ogajjrc/vVLUxhmTCmkpUORumcACT6l1H3wa3Dn6fH77eEXgo4J
WSvRa6NsqH2cGbHjNqfP1El/oZ/rbRj4A/7/sWTMxDNzpyFcYqrz6DhiS2mYR2k7OBBva7fFWL06
oVy5yl+NbwQPvP9mlG7o102fj+gnEeH93JSb/kKRxKcwniGfcHvRru4J5jD2JM8rDsGYzIlVpvel
z9KNrYMvbfshWQ+Cgsm/3xBmoKYM5tqLe49+RtZ9yL01zPdVZ8DQxotBGI6ldFsLOKp0bL6jb8S9
7yo9r7WwXzUnDH/5/7t8PofkOWGW7M4l+wWOp83kZtvEz/YJpGmg8fCR+ItZLnv/bhbXslnX80Gi
Mdr7SxsHpT/Kfg+se769v1fDFMa/7Pu78YMm8yqZpHibcuJG/aXUjzoJZr9GRYOT7nnxqQYxyO25
rlPvYrLLTr2bLIM0OCt8ps8t6ZqddgL7bcTRdQ8wPt1alp/t9AT28Ib4bFekzQTQTGJtyw57Rsdh
/jI6mTg4bZWvQB7/E1n/v+MbaY1p3U2XWHmokpNm0I+mtPGfyVi7dZTMm2kSzU6oWZ+90apAeuwX
fxO0NSqfHrtpfvT65wbJ8pGCVPoLIYn9wjwyR0Nho1w7hepegDNpV9bZvPKCsGTP5N/VE4qwEqPr
M9H1MfPpm5/INamSBTc38ZNTMKFEWo5hHLhPmnzR7M0iKwfh0tBGlMprW6W89fqz76qIquDgggRv
9Nby4KXhjS2keIagUs792dN8N7Vyz0EXXZO1d5WFGGuiJEGKkmpvzpK4FOUBx8fGdeyHNGPHHNy6
t91iYV9NlGSZCoXGNA5KHNnoTVEFNlgc5up0e/SrF3cC4rx/rcZPxNTRCR+Asizw+WALsFUbj31z
N5cA+ZZ4+YiGMV85khaCoomULKZwlLM3VOes+N5NEuhYGVUp7m+1BUKRcSWQLOz5f/DGd3FEWSQQ
nDj63NByi5gW5WkX9XItTi1tiBGm0Ek+lW7dh3FYfxuzz9p/vb0VC7HWZM4vlHbmoc31WeVdCxrn
/jkEvTOl7pHkdrXBKzCLuGoeUYleuwIt7YdxBYKO60QScFifSZWPnxg0QzYhGm02muVqkyPu7rK5
LX7c/r7r74SwNcPVWU6scCZYuEFF6e8clGDAR/9pv+GCh/6Gb6TaJDISP2/PtvRphuN7LLiItKDa
EMj0kI/2YQZ8CUl/RK2X2V3ZsgXvMaGJVqMaZo2gvaPBtom6YTfPu3knHlaZW5cmMJIUApoVbduq
h9LMcyM1hEVyiAmD144/BIFCmX3NqBeWy0TApZmkDDXcDCRcdyOZN1Dp3nBpHdEgcsgmuZIuXm8U
IoFrGFzPU12REDd7kMVU0Ei/tP3urHFX7WkQ4ZViTbhrcSLD1mYNgkkgjd04y4GM3M60R6JdJjqJ
ZnR2Hueymn94hORvaedaW5K2ikVuIz947Jjc7WUx1WPfWRrsOHgZAQ8Lt6yNXbzdtu0FqzABcyrQ
0rUuo/fbvNwV9ZZ9ygoQ22+rbC2EXtbpSupjwuRSi42iUtioQbfiZZiEuKsT6ZzA620dg7ABnJg4
tD93gePGoivd59lpw7c2c8bthPZrUFM02QbE8fqhV5nagqeXbDlPUDZD4+Axn21rMzUF3Tsgid3U
cqpewCBrHWYwH590ylFZF0F7ACeC3oC+EsT6tGp3XQhpRDCIVZ94V+qoHHL35PZJdsj7ovwkPKGf
2gHeUifQeE4ar9qV7cjvCWv8OHP6AORd/XDP/NbaT25DI6BJ7d0A7sajawf2kyjJuLMhw7B1Qr2G
LV04Lky4SqYH9JvXiYo7W4AZaX6ci+rPbTtYOOhMuGHe4ilkntF4UNX3FqSKPVDVev3K4P9t9TUT
MO4WuYVnagv8ZhC2avNPBZSohohOPd1P6dD97UlTbbVb6ucS0qdvyUynV+BC6W70+jzuUKY+dsCq
7VM79HYCTMYblgZTxJmVgxFHkt8fWgKTRLkuiqAoc6xu6zw19DV0vsni5fbQSxtnhBDHbgRI+LmK
6ZSW96Sm6TP152DlZrW0d5f/v0tSQsdtgybnQxwE7RHcaluqvU91uNbvuRDPTfSkX7tpb3PVx31G
nibKvtRjVR87VYyRyKfvXj+mKzF9YZn+O+3ffUiWZlY5z2ETqy79xrL8BAKFNf6D62yKBLHk31Vy
+jCtCJz5nCR+D+qJuWnT3QA4xN+gmeWwSagu/+op4EiNMif/BtpI9jjwqn7puJcfaeoEB+0zu9t2
U9A0ESk99Udo0R2DgBRPgwiHT66Xtd/cSbbAwTTer46y+VfV0M463rajhXstM8lcWyhZeFOOLqpK
BvtRWFEPssuhkDv0aBynNJ7T8VGJYINdakX+PCTzXnSfu2ItAl2/pDCT55WUs9eD5giGTAv/YWTW
9AaIqsRH5vooBts53P7Q6zbHQuMGyiHZQUo8asYZsOLQ58zyXxOuxZA4cKt8R7NgBKmQHlZmW3Ig
wz0nF/yH1FddnLBw1yS82SWSHZq5WGNDWjpljQwSIg1zXgxDH49JDjbhN+FYG/zR/BujNtqVwu3t
ZVtwIBMSC84iCQ0DaL4Xs0/3qmTlg+PIdIWZeSkT+j9M7Fx6QdcBcKdzPD11ic82mo+/PWgaWwFK
a33rH8fZilFA/6XJGmf2wu6YjDyj3UtfFFTFpc66wwTkLLiKLBT9WcVW/GppCuN8qsZJOCBj0XjO
zB5Zqj+1U7ivnfb37W25bs2Byb2SBLJIAGltYzF4bWS51kMhQVNjOc2dZP491D1XnpkW7n0mctZp
RB8QW+g40PNwr8ssfdQV9Niq2Z3ukMQ2h5LW6i/RnnpJmBeuLN91s2MmdBMCmW4OqTB+pr0f+5R8
9fRYRbfXbiniXFzq3ZkgSTrnusplPOLU/BY4ZfPYElndhUPevWRAUq+4zsKVkpkwRh+w4yzoa/80
hs19lpXbDAwRudAbIhugXasTD8qNVamtrMgjVySI3NzZTjJZWcTrRsJMQnAGsREyDo6Ksyovflbl
pB+Seui2vpXpbRo29GtQ+aAgv72sS7MZp+FkOwO6u+tLRmKXB28Ap62Nl88vIuuyO64SSAlb07By
rl83S2biaYcwwwlbsDwGa0meggSjos89mjKjWlp61zkFB3uuaMsNIN66j5CGhk+3P3PJeozAS/vW
Tgc1sBNYjxrnQaC+F/KnGeRHt8e/HjiYCUQkE09SSEKwk85s4F2dvZ/og7TWnp8WHMuEIoL9orJb
6eC4hxJooh6y9PX2714a+GIW77wKIu6pm9YZjC1V4jF3g3zXle2ajub1NMXzzEfeNqHV1BGKk6Av
d7LOt6jogyLb2nsCduV/YQkY28a4h4o8+5KRJlKZ2Ab+Sq38Ehr+77aB2Y3jfKwSyMbgxgkCm/EP
cu9t1ok9r/1D2XQvnhIbKxw/4kaYyrSvpA+TjoCIZ56yXWOlu1K2eIb8mTsTEGt/bm/WVSPzoMX8
72aBIQEKfgW0KDyIiYG+ezNZeUTEmg1fDQUY3oiwbkBGzgrbikcPRK8FqCTAhGs55VEE8dzYK55y
1RMxi2FxDqFhzWp8RG3FczdvffFC8n5roTXlY6t0mfidSXepL30wYXlnN+t+2FIN0az9R3SfrzWO
Lm3D5f/vJihcHK5jDo2DroaKKmsit2w3Jf98++cvGK3ZMI8rm5U6cg5wdCf9pghm9EB06XnMm+82
GV5Kq390W7Xi/kufYqTXdm37Rd7S+TzR8K6q8kdwzcb2UH3wW4zDxXNad0j5NJ+rdNzlWROJsdiU
+bxJA3tTtSDKH9dgyFcDGczK8HWrbiqQT5IZfE/WFo39m6L5UG+QZzanV2Cnkr4NwrwABOF+Xn1G
uruCD1j40eZbL+hWq7lMuuacyfbVLdhrDjr7lYi04GdmC3pre64ltAcpyQDXJbept2lV0+OoEn9H
9Ph421oXDMgUU3XrtPRDi4GAE5f2s8azyRN0AduNNfb+Sj60tEiGP/uBRdoK9EVnEOR/6xvnVITT
ytBLv97w5DywXAXMpBVX9W/LBfNEcLLBXnR7aZZ+9+X/78LEha3IDkgZxuVsbb02ZvNaoF762YbX
ar9DP2WbhzE4RPmXpNP+J5+U+W9ey/SDK2N4Lpp76lZ5NIwvxHKuLrZ8/jo7H4N4ef8Vx98tjT12
zsBImsQ5Q5ZHiiiF1EQdhCsrv2T6xmHcZHlWuLYdxr4F7T4UgKrwmYBuIyWbD22t+ViOqrjTpuh+
PPOh0+hotaZ9ozxx+tjol5Ph3epQEqZ1xSsYzjhvOaVgovPdNRruBdsx33ebHm3XTuAHsZ23ke2+
9a4drVMGLqQQZis5hH+KOq/SIK7y4YDWls0MabXaH0+FeKLi5fb6LH2C4bUaJO4JZDNYPOtZxZ5I
nItuRbXNHOl9BPiAxNHwXWFDirhxB5BeOQ/l/EnOvz720w3PnVsB7EtdNucUpPpRgl5uGY73OVkj
Xr2YyJWM13zbDFBZTWa3TOLErkaQ9ctdCQK7QepDN2V75RIk2XINqPWfzVybzThzHYpbahUQNEi9
gdJQfQtfwRxgyYjeEWh9RPW9/TJ+/1w/QU1j/nx7Af87WK7Nafj20DbzPBHQIdBWD7uqqzzQNyKd
gFAEc5O4YqP6ysgY/i2qBG/SY4XEw+rZczpmLohX226f4Wl5B2wp+sTYkEOFxBJN87cZy4sES07+
JK4Hwg5UcPQGbwv6QSbCs6NWido+h9Lx79Mp7ECEjdjVb5qgT9aaXhYODPPRjlbC6VmncvAHBHGR
OveyoGviBwuOadY0isrpy5JDe6nR/LWbeuckFQ8B/WA1gK68e8qt1cxjwT/NpmQxBpCLbiEipfUA
JkDoCYHAsch+37aApdENA0jdJEwVx+j9XG6cEo1T3tce/OUfGZ2YL1hTAtgsdWywfvesAJdn3+0a
2xsOyu31/vYU130ULVj/hvcyqIsMb8ze2aLTo6e1s8sUiq6AiEaJYL8aRxx6y9/enuz6ahHzMauW
vdXPaTCca6stvg6g9Nl3qhtlZKN750MJMjEfrCxr4gW6iucznU/ILKMKJ+7Hfr0R6QGmBKmnAJCr
Z79V8NKW39Ph5fbQ1x2CmAWMKbMVEV49oeVHH0IQ7EXAtFtRJpOfNJgFPgK5w+2plvbACPqoWNrT
TLAHShT9jnYV37bVDNRIOq5ExeuRg5i6dZ1gA8Cs4JoWvPsjhHXO2kR/0COMIK+KSvWNsKy45BMA
FpUuAGxHZ9Yz89CkvzLJ0gcYTs1J0FWCedmZ8nEHndZH0qdPt1f/PxzI/58YxHyaE0XZ0zQRGdie
m+RTkIFpLOpraYPNP50PBFC1rYVt/zLrFtr2pLPtDXgyxIOy/P6kyn7e6ZLKN/B5ybiqKF6R0FR5
qHyJnLWza3kC/Ch7HtG3cMiKLt3okLpvt3/7guUExtXHS1RqaWsEQSboZyPwSY87WdVsC5E5f8V0
rj7J4s3HcDFBbBpmczidE9a9opKT4RxtANIb5B0PgXAYiIzQSPzogcRlxR+up+cA5f4bACcPZC1d
bwexlX33Rxo53ltSP+R8LYZfL0/hm8i/Ewy8TzVNfRYHHt8Uqb/hVrtTthu5yVcyNTtWFE+8ektW
MW9LX+T+O2GpS0BlfUzouc3Osb5VtrfPkrsuX0lHl8Y3fNBBa2KS2cN8tsGRWJSn+UJLnZ5ZT1fq
RUsTGP5HRNrmqFmXwAneyQJM3+5rHTiR16xY2cL4ZjsvFEGzTvIyiJkArxvYLP1w63o/vUZub3vK
Qjj/v27dRmdJVeblucy/8/aLlUC8k6mIgzA6ANDx9iQL7mg27U7cy7y0h6/U9BdyKJCD/w5wcNwe
fCEtMMXPZJPIwiZswrNlTPUv3bZ7lY5Rq19UVwJl+Ov2NIvOYaQfwFCh+aTHc8rMCm8rhPjLAJ61
FfvFK/5WlPZnzktQ/E/fOo5ez5VZL5Z6LQhf9u3dnbYnBPdxOgQxPHPXVdBw7LzNqMtd2/PIASQe
DB5CbgW0//Z43kBuzlW3kp8s2YYR4rRqqyDh6MKBftKpv5xfM4H4COPfoXOVQyGh/JgXMSOwBUw5
4ECwyjMbPgeo0EFicJNNLMLV44MWSP5dRr/wy9xjfgOeTwbmPB/Nqdoa7qppVe5oycaNUNZMIx9Y
M9F4hvjexrOsEcqgNb0fwlas+KpzHYKDEoARz1DHoBAJSlksp5QCRVe2Wxq205ZIDUkie/IuLbh8
NzeOSjcWhWhYMIXkkKG9/2gDe3LIWUreMrDc46lXdnHv5G4kqRRI1st043e9c0SfTI7SbePBd/xk
x/WI1/qWiflBgMsy8oYSXYVkpBDuqsVmBMDwVI6QMEqZKNHxR0EYrMLkZU6C/kFOTXOEGpB+6TqW
PE9ui9fULPB3OmTpSdZVeBAzij42a8SG9u6wSVur3SpL/EyYq7dhg168OdPobFZhAJyHM+w0VJPO
BRf9flJt9yWsrHmXu20Zc4/l+zQfrY0Y++lrW5bpriiacV/VDj8w2SUnJ0MDCU1YfrK4xKgAeOT3
kH11X7si5D/1HGSoqc5++EfnTn7ywoEfeomfr9GcCpaupEr3ELnu9y6DLOmQzsVXO5v7vew6e9+F
tLzrlJPuiMrtF6EyvmWp9J/S1m2fOS3ZLu/r8FgMqnztaPjXchy9ca3G31iqAOEyp2EE6qbySIkD
YAjwkGfPu9Au2lyepqCmr6DKUz+axE6/sqD3t33Gsyic0OVQAMCbjUW+L/zOPUIN8E8DadNjkQ7y
WALNf0JZDdy5JChRqxTTUZR62kJswdnZozt91mCL8CKIDDtApGXtzpN4ILodwRaCiNk1ymmVTqxC
wyuYmSEx6wX40t52hz34A/mJBdN079i16lcC5oIb/idr8S5eDqFU3Tz7XkxnHneTfQSiIkp7b2X4
pa+5nNPvhndUDbYzYXkIxwJtrC7QtAAVQCHDgmREyXpv52Zt9vn20i0d/kZy0TMbyI3Lscm4O0WN
UzdR44+fa/SB7XQDKd/b0ywsmcki0AxKMTpkCjC4+jHNk0feq685b/a3h1/4CpM9oOBN3zZMT6j6
3bfssWzRaxB8T4Ovt4e/nBFXDkiTFyDsukwNaU3R9chQhctfSJ/8/NjQly96t9l116aF6zM/nrHW
RRkrvsYbufSjjZMV7L0JTtakPidF+LnzGnD/tSuH9tJuGmcpaIHdDPkH5BLqKWJNs2mdctO4K0uy
NLp5jnZ5N0GHcoKeGBDb0G5nI9+OyVoBYml4998V13PudHM1V+fZw9GWpn6wAbp+jBKWrTXgL5mj
cYTKybcsSBTTuE9kEqHI+tdzhpes6F10o3yM9YNQ03OtXOWKkfLskZcgecYtbWQr+7tgOmaXf90E
opHSAQN3ncqHIE/AJtsmzryywVcDHARcjF/eVbVswS3PY9B86y23h1eIqJ/tRB2rIN3XRbeqU3PZ
0/9zXIi2GKCMrrHTKQjcIuY+OdSthC5D2m9Ulu3l8FqW5MAzC20g9rmf1AYv8r8dOr5+wLExtZHK
d6SekiFndYwoOm1bF6/FBXG/3B58AQfnm6VdDZIM0PmpOh5KPD7MCUgKN31b2iwKZ0YPRUK6FHJQ
ReNtR07qEYrypciOiRUytNNn0w+XBtlwzki2dou4+laB7zUCWcdAdZ6yrorddv40hexvzqyXQeR/
/Dncgwjzy9j67mawoJx+ew2uOhkmvPj3u8hp1eXQFSrhcWs1tozyaVav1BP+wUM0usOTejrsbs90
9faHmYxwF4KVokIpvYxlwtje10COFyg7nJDj6gcb+k77uVMB36QZtA5vT3nVAzGlEQMHy62DutZV
3GQ0mshjpVY4iZYGNqKfQqdfn0EuIB7z7749RbhsRrd/8tJ+GEFPkwS7oWoe2/6ZqzvgjNEzzaNq
+Hp7/KtxG0tiRI0acjEBNoLHDpTO8hQ61MlJ2GuAgIXRzaqx5mBXtAeviO2s5BGU816yaf4dFiiP
3f75C8tjNliJYAD9Hhl4XCXjF0gquPdqgvQmmUW96VSZbW9PsxBbzRJyl3Lf4yIt4tKrrNPskGKb
WInYjo437AqX2NupluX+9mRLYcgsKXdOa+sLj+EJgrJdPKaqifvULR5UVY77pnX0vpBBsUtAagm+
KJVuswy/ioDv5zgV4GOnvvwYvNk3+cnJIGSG2gmPc5tvwVCxoWLtGFlaU8P/64zysg0bHtPqN52D
rRUWRzs4kEzcl/nj7aVcMg/D4aWcipD08B6/OTUoQavXrC+ALVgBMy2Zt+H2vQPOPsgJ8zh0/hTJ
U1h9dbyVy9fS0IbfE4C0udVg4VvIHg1tGXnVt7T8eXtZlgY3nB6y8ChsIJ2PwyT94ebJNmAOuFN0
sdr4eD1DMOu6dVtXFOJ7PJ6ZzSM51k9jB5kJvxUrAXfBeMx2jLbObeE1TRrTfH7FPrC7MMvzAxTX
7wvQFDQNWyNtWAjtZgsGYy4TU1CIGAjI+XM3wzcjT8z2CvJl6UMulvvuvIXkrlX47ixiV7EXiAM/
FEmuom5GF5tPPkOWd+U9fekzLqbwbp4h6WXD2AQM8vhDq9fBXkMhXn9dhQ6e4cfK98Ao51OBO/Xv
AGLBoSIbqB9tHOLsUy4/QTn+JZUd5C6/3bbepSUznLpgVTZpAji1gnwTBAHK5MkJ4CAk3NZ43Lw9
ydJ6Ga5tFzprpEdEnAfJ3m9SHC7k7+2hF3I6EyzAbbfvkFmKeEq7r76dbhpZHj2HblrJuiigeDEo
Rn1EUrmmMrE0o+HvFoSmqtRRMLIcrKFOzjIUiEAMqHfh3IUPIeQD+givS9031oPKR7S5tLe3P/Z6
qPHMYtvAUgVhYtidw1D+9axj0TyC9+F4e/Tr8d0z62p1QVDqH/BhddFHWb73lA1sC4Xuu7WSMi79
fsPY0NvVQqQc/lm7j6LLNj5Y0Ud7DU903cq8wLCyqgHDjEAfRQzar5+80HwThuXK2bf0y40TRNRD
Bpq2GSEyG+GU3cHpnzNVr1xmF/qaPZMLF/zDqQP1YhIHwHI9QMMzP7mV7+0bBIMH6MxapzbhatOP
k9zOY0Hw3jyxb3bjFEnkaKsH1D4nRzxh6jOvXPs0UBac87HO8RwKKcGVsLewCOYbZumVFWMK6W3W
vhXSiWTe3hXQWvuQ+ZlPlrIFbZQ7jSJuqYIq+p+xpHsCznSi16Q4rsc6zwTnpKXKwxJP7HEefhb+
Z1lVJ9L9EO5PVZEVH7p+D4OYyr8nQzAmrQDJR4pKLr0rBS59nm6+O7z6VST8cXTS+06uiaYubIeJ
zRHU7n1d2Gkces1GVs+z+l2wNRahpcGNo7TuPKf3MnQCezVI7HmwCdqXLv+QkiPxzPbjLC0nMQhl
nYok1mBO8BzwK62hg68jNjC6cYhWgZf18zySeCgmG4yKiRdEpdMBfgJ65+YY9PO0qYDouEumpASC
UslPgnH/iA7X9ktuDyhEoPk1ruyiexz7cty6JcB/I4V6YovmbjReip+1TvK9JFl6ngad7267wNKi
G/Fx5NOkaRbyGM8yKA8EEK0bgRA5MMcjH0qFPbOFDgrBo2sp7CukJCLp0PtAv2WD83z7AxaOEFON
gheiqMF9LuIuqe9SIA3CoflBUpgn+k9WkomFRTLxOAOt5FAkYxrX8jv05Y5N4e0te6U1+frhDp7L
f/03nLIp6DnyL+2lG3AcfZNjfxj9ZOugcc6z7J+UygOar1cOxIV8zwsuoepdJpnZJC3biovYClAJ
hE0BcOKJ7tfEXPk1RLPjQwValV9lxZ0+4mUTHH1Lth+6cXkmPKjWeBAJAGOLy946OtW8l7a/Tac1
3ZqFjTJBG1XRBZDZsZMT0iB7w6ug/9xklfcAfc5kf9velqYwtqtNR6qYi1eW0vO3hZZbDzLtYb2m
Pro0vLE7Ie80YLsuhi/AelVA052maLVv1lrNFtzFxGwMjfILkLgnp1Ed54RFXf2dQKKwH1bMa2n8
y3e9sy5wbTiDD6K/06R+KvonSdzIdR6r4WPNv54JWBDBzIFaoslJelAf8AdSPVn90Bx55XFo0tM6
KtAwcPrQXlMjBWtDCnZkisUq8gAVbJlv5rSM23CNC2xhs81iBTitqgr8tzDXtvwUiIFvwP3x1Bfe
2i1oITcwSxaZEL5f1jBWrbL7lKhfeaEfHEk+Eas8QNv1NYdSxO21Wsh0TEL6GgdTBhmjBCLJ3eeU
cxld+OG2gxh/2oLEdtL0Kx648FHMSLoT4qihG+bkBKyzH4WcfbGJ/6Mb0p9z5T46DCd7HtYrWfiS
PRsmQOeah1OL57kKPvJMvYbE4NdkIgohcrgt7HJNZXJp/Yw7Xp6PUKQaEZZp17cHXIZBIDtm47ku
HPIycTaCdqgs107NhYuLWXku/Zz2VYAkv8t9dYJIRIIaepGtnPgL32IWnusJhaVhaCz4TJiBfLqr
nywop8aBFaizN8nuM5+ofbxteEtOZETMsbF85XVWckr0zyIE3rd5sNeaX5aW6WIV76IZQV43zy6M
ug7nLTgT0HQqP5a3mNT0LtggRC+D5MR48ImX3d7L53xnVSAPl/0aJmPp9xtpqe/KSafuYJ28NP/j
8PFN2MVaZWNp3Y3M0RM5elh8hg8g2feMJr8Gkt2P4bCyPgtpETW8fNYdAUE0t065Q04OByF9auuf
SEtjLyTfBl0dFYS0wASwu21GVx3dA7jg360eRrvp+yRxziD/DN3d5DXbevyWjmtXhKvLhfENU6r1
qGc6QF/ZSZGPZNOeFikU4ZwVIN/Vncbwl2nfWWrlQ2PIzxz3HOpU7kHe1Byyyg73txdn6ccbdiQL
19VzRdVZCvtPjbe1TSCne1vbvz40vkkTrfFzA4daw9mru2erHbctl/tBiqfbwy/srckP7TTUcgZ3
Hs+hDXhqMERB+y1As4Qt1yhYFhbIZIiuddnlZYgmHCjw6G0l/D920INeLyvWABpL32BsAbOEN4U1
ZtC6ABHmpIAVzAPf3zngW4nDqgVI9PZqLX2L4dit3VS2FUjvDMxf/zqDe3yfeG0S96XPX29PsSRs
YrJsIDDVupgq59yGbX2QdjlvFVX2qztWdBsmCFL2qNxTBuXP7UATDkWKKYCeXUpWwsvSchrneiIq
gWQxnM+eP72i/vAU4Jkm6nLrUVRrPnk1UfFck2Ejc4Q7uUrAKGZF95oE/b5VOt2ChszZaVd2LwHv
7d1M7HmlrPJfXe//oB0e1LL+DQPcDnnVhA0EDRkNTq3w5ZtjoyoROKKN/WyevjiKfgPxtkCNZepl
hKw2vC/TVH0q8pA9ZePkHie0IEYqIe5KDrVgUCZLR1Dk3MrmoDn7Vr9V4C7HxXNjfawtyjXZOXKt
pWqc3jkX5K8FAHAPeioXvJUd/UGSbLdisJc07NrCXuzoXXwtMm3nHUlGSK+Lzy3hzbZg4lir7sl1
/QPQETupikOlnN+pa7kfuX9gNy8L+m7SIQhxE2w650xSWu3aOniEKpMVJWPRrWRqS1tjRJW2qytv
oGiEI9XDUP2w3Dj86L4YYWSG/hWba2s8JwM5oFfqoMdm6+rqR0vLXeP3dCVcLXgyMRKFqbS7jGhh
nzX9EXiPUzse7KncJvnb7a1fWiIjUlDbnWC+3D5Tf3ph0HaayvalLejm9vDX0QLYZCPx5znoU0CZ
Up+7Xvhbh/jyFAL2eCjdlN+BXGi8S1tN/uaqHaAj1tgHmsnhzEGDHoGrnx8zIj9GLuGawLAqoWOh
qJOfqROqSM2XghxF90uQfbn9sQt7ZcK/xqzB42Zog/t0cA6V1+5Jxt4ICr5O6K4VNBcyIRMEFlC8
m3mQ4jq7uRuXHaAe9jyuAUmuZqWea+K5pEx1PaaosdW0jQbBImE94+q7J9PLaLGoUuP2f5xdx5Kk
uhL9IiJAEm4LlOmi7XSP6dkQY+4gYQXCf/07NasevaKIqOXtOwGFTCqVeUyx1TtYWXg6lMuaOz/x
pAkKlRjD3uORJN/J+Pv6TKw9XNv4DWGG64mzC1vf74CeDmvIEk4u3932eG3zOxWTtksho2MTHo50
j/ZSmI8b58nalvlbhf8QFwWsjRVrVBvzVDifXbSnYMRRiZSHYBHAsLVUbEdLY94VoJkcvIn5UZ4v
XaDmhO9UZg5gcqnbwoMuDGKVZPANqPfHtH0hPENb7N5G3+y2YdRjAwjwjoJackzA3MzVd+igw3nk
tl+ug7umvFjSzqvMOO04TJbS0X/oJ989cWeyouu/f2Uv6vCukqQ5bATtJc6rIUpEHrRNfdsK0yFd
MKWqvQpWI5Av4xGutXetN8eQTdhf/+V/C4oXDnwdxNWluZztzhljH+YQv61O+W1IlkpBfrdTZAdH
CO99YcrPQ1s6E6YFRk8sBHaXw7hl6qFy1rdnNfeO2/skcZfT7GTjrvHH5AF1adMMUG4nu8p1G5gN
UPE5672pBES18x7RB1MAAKdm2PTVfITAuLfLMsIeCvCAfiQsSd5Z0yafPD6pXVUR524omjJIjdE/
0gEu89KkfdS5yk+DFsp+RTiV0DtthjopUGHsxi8F4wZkkDmKp5DPPspsSCBnVhewI6/lJ3/owKvo
5Jss/XQnlTufOrdOvgx0aO+QXopQ+ZCskujz3jfSNCMCJNvRlnn+281Iv3fKwj91ju/8WTyZJaFv
1urg1VIe4es1PzjSzZ6Spa5jmU/0xwRSnwpomSyn4uxnE7DSVRJOUKJ63ZjLi7mbpRe7ZMIsLtPG
OzlyuGOk+q/4WttGWE3NAUZaW9emlbNNh9r5JTN8dMOXmBe9EUCmLA9FTgFDzrMsRH9n4+KytqW0
wN3OVmvZ0KeJTdqkodOqKYCc+0Z7Zu0b9LC91MjLejwc9qLwaHrDnf8g5jEcp1/Xp2Lt12vJWmFB
cLWxkNGOmUvRGwVjUnJ32iiCrJzOf2+bH86FLLFq06IjJEOWs9Z1nw67ZRZknza+E6esrSIq8vbN
QwWyCwS8FX/f9lVamOawYrLGs2ttl+M+VzREhtLIt6qpK2Omg/EorQxCx6mJi4KkoeGqF8DjNo7S
v2jtC2FOB+I5Jk1lodompuMw7NrCtZ4FeFzPhFv8iyMZ+57nHtuNPi+fi9lwQ5PL4dH0surYMrik
BE0LAEAmuYFfZsD4zkfCaM+T+dhaso0cK2HHZGzsRw8A67uWz33EsgnCZSKpjI1pv5zLWHq52VwM
c1qYS2NeuukhT5Y8aodi3g/ZsiWftXKV11GEMyTvnRa+93Gh0ibI+8IMRlkbgQsqA+QaVEAorMSR
3UbXV9TlTyLmeYN+WMklZW1bOaRHhjOOANR0jxnQA2Eumo2u89oLzn//8ALeI4I3gPTEojEg1Nt7
JGzbxHnPrM66TUWE6MjCDvgi0zv7wkBswp6X0PGPLvDv10dobUa0UAXMUQ2ZjzEBbLELJ3hop/Yj
6XdomQZD90uo1+uvWYmIugoRkYC/w2kEvFfYNiwlC0whgjIroqbYotGvTYV2wXQXcyyGGURzaAsE
dntvFI/muBFv136+FpkIQNpiOFc+sYTijB88ax4ih0EoilU3IWuYpWOcSkE9iJoTNEc6MDFrB4ZT
XZjM7k1FEEvHNzUEtANfzNA3Sr4yZwwMpMKCfb4+vZfHHi7K/26DrLTtWlIoZbbSf4QiBguawf7i
2OImggMGR9vI3dyAa1VYLHZdDwrwfv9Gs6GHdnrXR8QHl/u279C2s5pTlC5tnHyL/am0x8Buviz5
Vhf58iKydHBTQ2nv2g4ym1Lw77hRPXocBD6nKu95Xe6uf8DaO7Tt7PguFODlgssusDBhbrI2NNHg
eU1m6e8qG3Y5G+WiyzkC6gr/zvgyWrUjwQmLs1qcUgXMFWjXAfUNBBFqAWiljl5jfDf6aasme97H
/3/EWjr+SRE0jB0PZhemYbnfF1iQ+AGuF+6jM5cQkpymuvq8cFdBT2KkYTraO1b4+Q6aEjcekDpG
yvX83EQRa4phtBjWZhqS9GdOlvCmqdPRUZQbo1jOe6gpmx+4O1oP9jjLvT1N3q904lunycoK0XFS
UDhrACZAXadoi3wHKcjWwOwNsrFjRJ+tQu9KQNBJzVkJUQCYZkGW72zhbGUBz5edQbeEflYer4Ov
ysYyDC+1rZh7eHTT7RxPBT7dSlPWHq9Fm0p0VWrCX+WkICeRE2JBS7TyI3SBtxT/1mbh/OYPeQOM
rgrbUZ4LPfwRPIpXKoERhgFxclsg0xHh2TS0A9pa/glDtYdtwSPMgA5dX2wcJiu7X9dZ6oVifCpx
1kLpswldmIHcdUDSAz1vUOM4mk1+SAuYPUJR4ndbUWMj6KzNixZ0IElidfXY+ae8Wr4icL6ypX6y
/P6mJMXytAxiTqyqZxPEXR1/JzkLKCkhJiLfx2yTT7H2BVoiUbUKhosO+stwm5mjpi3mo5rLNDR7
vmzkvCtL6//Ae1XpVEuWQWTrrJQCn6LQ8mUfWY17tKT8cz1YXYY/MkuXXXJAhsX6alHmGgLlh+Z8
qMcAzrXw4TScEDOODXn9VZfvbZauvSRLawSPvkGtPuufajE8eIv7cv3Ra0N1/vuHXTjyOVtSpZC9
Q2qg5nTvZd9pCo+4bEuFce0N2j6XDCq+3oiSWlG/WxaP2rMi7vwgoIh+2yecR+3jJ8xDzSD+PMee
ywow5AQNqravgw5GqE42b6FU1iZByyusfCrsdEgcyHjhIiVBAwXsO/10/RtWNoWORKuH0iVeL5PT
4j+ZrAoK0z9UkPG/7enark6QBNXpOHmwLPosLH5cJg/Atq2QtDbB2oYmppisHIpAJ5OZySfHS5dT
4yb0vgPj9wgWfLKxq8+Z9P9lP5TquJfKWzj3LVXFRWdHppS/cV2H2Xsx/CYWurWt57xdH66LH4QX
aSs2yXIxktmcToloI6j1BGBFhz7UeRZHHa6/4uJ84xXamoXxgD/QJYX2WNFFNPvUsGXfTP9df/ja
QGkrNRV2xqwecj2N/5rikilKI0DUDYR5PxTu7vpLLosR4xO0k0guPnxr2PkTXuTdUy3DJ5Cf75w6
fLKOkDAr4vLOQWDsA7DbgtD679X5+pq/vmaHZOMXXNyQ+AHaqnZmiVs0s6bTaJkvQ8cOZbbNZVwb
Q21Rd9A3ll0+1TF0qM6VgbYMQWn0AhRn+KPrcujV+o4Rwf/Pi2agmBRs+/Z93qQ7H7YvRyMxiwgi
KGU4ebV/n5cFe2ScqY2tsPLp7JyUfAh5EjdZLijcRNVMDyNEMQcxfb4+r/blXcbOVZIPj56zVoEq
Vk2nfiKfYBz/zWuTuCidP9cff7HYQqmOz2IlX8bBUmXs4R7m1Wakyh+MGSH17+3uJLBor79n7TPO
e/vDZxjFUDrwOc3iPvnaqsOiPll8I/NbG/zzKz88Wg3QdTC9RsauKO5lan6doOeycZat/ezzOz88
e8r8yjMXYZ/Gjr91YvhkCv6bDcnG4y/nLBh+LTR4tquAt3O809yR4d52IM/Sovmzy+2KRLzpBfJJ
9JqAODN2bt3NO7OutgR1Lo8b0XPLalS1wNUR8ASeHhnaAnD13V+f7ZWIrYPA6hHq98lk0BMQbUHm
dJGSLzPuRVWzZUK1NjFasFmGoUU5uGWnJgeYQaFF8+Dkbrfv6m5LGnDtI7SQI6wOJBCV0JPqcZYq
AQLwHVmgRtZukfFXgpqO6UpSACNBk6EQkejrLpjyfIzcqsg/AYxch0MBufKU9MMGMXRlyHSwFvwJ
arvzoHLUyvrUAxzgD86DMarjTXOuo7WWDJdSbhL/RIykCSHCld4vELrcYabmQy5JsXFUrw2aFkm4
BUK2nVFyonUTlWVt7mmfvPkjA+OpfnF4cRtuHwfav3u/nWgK+JGip96lKujcJByybFflxR+zJAej
8G5zqUcU+PdF6QwjOm4O9IS+w0vT5idIC4Vlnv2ADcAXE3TJ6xO0Nv9arHHSxLWZqM1Ypj88Pgd+
mwcF0pHrT78cTagO1hoHCXtHa4Jqr4DmaG7tDTlsrKy1H67tdTlY6LsSTIT0+Jc07e0QhtxfoC3T
R9d/+9oLtJ3uDbxJVK6A9Bh8CCvdTYpCefqWHhbGRcsNHJ/WTmbTKU7VEtgTO9hjv+udrSh1se6B
x+v5AR84lHvQcscKsh+BYmpio4EBLq/kuSdgozHqF3upSqhuTjXf+KiV2KhDsbKem/lE4NxCC+M4
OeMd66F1arjlNyLsm+qC+DRtp1OCok4DD404EdU+EbhCCrd/Hvzpl925G3nJyrLVoVjK65pODfCK
zXry6tTTQz6J55tWlS6jZXPP9Uyv908JrbGqzADaDchXt6LGWu6ga2bNxAJJyRrM2ODi80QLca+a
4r/ObnZDOhxlczY3LO78uT8KQTaC78pO0fFZbpopUSh3iScPyJXOgbZccSyBhbg+ZH+9YS7cKXXM
FSm6vGAzgrsBL7JTOuByPNC+eJldyp68bGhf6dTYD9IlIgsgvOu+TZAo+ALx3eK5n8xqQ5xgJSvW
tbdGf27VUtIm7vgU2qzdwfwkrGUaZpBHqDhI3BPbiMp/n3nhk3WwVm/20jeq0TpRH8w6AxbvLaoZ
UwDeBxBhKmhyZ1eOYm+qPIC0coDNVjI/KP0ngnPc682YSz/ETPPpU1F2GzOxssF1fFeapDafoCx3
mlp3gVCq45AvjptDO7IcvABnCbuJnoP4pQXfdDFrktkKcKz0+9QaIZufm5GHtbOlU315ixO9+ujb
SZ7NVlLE8Ai/50n35tXD7+vrdWU76FA1anYzK2d48QDZBJtK1exgB/Q+uv1tJ58OVVPKVVBrtKyT
XFo3Ms0s++R1KOA0jSc3mliXRweGW/8mH13SwRW1r5Dl5gYPZnu865ZkA4N+mbSARtH5pR+uT6oy
+s6QZXIaZ/u/BlarmfFE5beFoBLo0XCesru28XapMiNrZkczrx66nB1k3h1yELCvT9LaUtbyHmks
cMIwgFjtLCsi/RR63pOiEkj1rc2ykpLqTld2VRhAPsEDz7Sg3Oq4gcrrkDh/xOgHqPzsb/sOLQ0a
Xbs2K9T2TmiW7ewl/930xdMw+U/TzLdQ0H8D+aVopO1Gu/HqJuV2G6fAWPGoAe9hV1od7SANk4uz
9r+T/KmdyftP8aYOAJkuT9U48k92VU1FUOXjuE+UQaHz3eOX1sx8K8dlbIJpyavvrtvnTylYQFk4
OwY7oCMkYzIN7p/rQ3R5MRO9k5igHVaRqeljYo6Ps0NPxextBMTLc0z0/t6ipkVkC1wpiF8CC9Ht
qFm/tFS+maT7NLPk1/UvWDnVia6jQDpWDbnZ9nFN1a92ETFUsT8jl+CB53kPTTe/oB3w1lbWntX5
Vuv88nlHdC2oHEqCfABzPC442UOMPqjPJUrOw6m27urlfhm2Uu2VE57obcCa90LC70jGvvejFy9S
PKMbcQ995QB94D1ly6OQxanGrhmcnyYVGyf65emjOtQOUvngrJOpg7ezhAxNWwZGSk9+iTO34EOD
Ar+5kSJdXoNUx93BfLkcVefhAwHQeWxFvRwAwi030oWVE0eHq4GtRA1noTLmfXlMveQNajKnATH1
+vJbiZU6Os3kKNRBxb+FFnW7AxE+TqzXpjJ3jiE3hmftA7Tzxkp7C/W6zjyRdIBKJyLZIPaAju6u
f8Da6J///uHEGR08HlpG5GQRO39yUurvUAreWkVrT9eOEvg1WaM/CQjvc5/dCY83j+5kZi/Xf/vf
Y/1C8NUhae2UCYMMk3ly/aE62qjywoViavYQj2c7B07Yj7U9zQE3JueOK1bcEfi0HOrBakCqNGTE
CiM7FUNVPlTgTX1RBXzKrv+0te2jnT2GJckA1KJ5mnDfyKQf+BmEXdW+T4vAKTa+f21paGcPhK0a
x7UWSC0tvvHOO3OIc9sZYsLz4b9bvoPoiLa2IjAenEYV5/IZLnch6oY707pPpdwltrWxBi8PFtFx
bSmuSIIUDkr21bivu99yhvmHIyNPDSH6GBsbae0t579/WOmgc/J6pCk5mYSKgLPxgWbzi9GIPagY
sfDY+/UhuzwrRMe52YICxphMKq7a+t73zEfPyY6T3d5USSC6epel7AWehsl0Ui2qCVXz0hI7JEN9
snHuXP+ClTSU6DC32SspxLogHd8NoNA3wstPDR873KFcD/V2av2xK/jhRX0mCA0Sz7CmYJxNn4K6
nLZfO1i83lEKTrPtNuwbYay9qVeO2pAWUMTkdCiPoofKpPun4oKAVNA/g6PdB/Bg2lj0azNI/l0p
bAYpBUxdFH7NZ1Y8i06Gapk2Fvvaw7XIMFbgWpe5hEtTR3fQRz665+Ak6I3LQ4sJPq8KsAhIFXvk
bZb3Zp4fB16E9rJVFV1JfXTUiFhKS07W3Md+1cEFV8FiOu35r9IfokoCPpQw9pBXN9kFU6IjR5Ro
6sKYuz7uu09ySgNSv5fsx/VlvvYl5zP9Q0DwQCkbGE7vWNq/VVXAFBa64f1Px7s3/mLG0pvuIcQ9
r4QP7+lF6XcNF30MpQL3UI7gezfClzsr7/lR1P2WycnKytIFoeCa7ZAJ1jMxr51TYaE1ybPdCB7m
9eG6TJDAXGh7D0AF3+56bAvnpb0XRxU44V4Fd1mUvENsqonoy3JyT8ah2r3y0xFmhPnXLeTo2lRp
O9IjZKw5t2RsJfVxdExoHT2PFn0GJnZXLADNzOXGKXE5oSO6uxWvZ8gKSglUQN7Ufzy39h67VHRP
AIoPQdkbW1DRtcnS9mliq2Kx+VLFNkAmBnOLnQULnGAgaDJcn6+V807negnXowVeUMd9PlovBPfJ
3WAb9BdcmOAmk6UGDHibLQ7CyrDpxJNeyhKZQoUJanL7B8iH5tEWaLr7qDtGBO2ajd71xYWAxpW2
Z0EzHEi+zCCwsXkPrWw3Y6FDHtPuoRhq2CreUuQ598f+3bIZVDis2sdrpjQ51AvcnOut9ODitODR
WsLtpXlS114Dz84BibBYOnGs21x8YgMwePY4uQcX5PMv19fAxWYHXqZt2RzSK21Tjf6Jy+wTt3Ff
Hb37RC7fXAjFQfgDxPkhzwI0gTdS0rWv0zbqXAijmCn6HEi19oTkQBO2S5iTJgSK+PPUJGQjGp2H
6/9Sf3yZdowuiS94K7MltpRRh8JVf+rR/np91Naere3NufCSbpghBTHSs1EUtX76lrtR4ru475ml
69C1eWNzyvgSD7nxbvPh58zHr+UsNo7/v5XCC+OiywQv7jy2XaXQPasyC7gfu3ssaDX8rDqze7S9
Or33+tyPWJrZ934Of7KKY90RWCrdp33iRWnW8J2TSna8PpYrK1AHOQ0uX8phGQQuQfY9+Nt5ZCTR
0o0hFS+kBNkX9s0BUIlbKMeLgQjjq81dVjhVSmeML2T1ozrlQSVfbfAoLH+L0L/yRTp2CQaLiwWP
4SyuBXS+UOCTEBNbWhXK2ThnRF7uPkDFEBRsu2p+EnvuNuZ2JfbpulwGMTmfRl6CqNaMkURD/cWe
avlL9ThrlUnqJzqAZx75Zb0l5rQ2mlq4TZoECuEm80728pXXIHi3DlobkD8X5Uadae0NWqTtHRfv
IDKL50reFR17E7YBMq/jPNemuAkCgUWhxdyh9aHjk6eg1JCz3+ID7at9Kx7QNgl877/rC31tY2uh
VlTScHyWUYijLI9zW8CvqvhpUbJxJ1ubfC2wqsIeW68V8OEz3OIZNoY+CXI7oSAfLV2U4b7ypU0q
+6soRrpVwr1cW2UAivx7DBKvq6v6rCZQ2MZL24sYHdnkW80cFlZVNQa+I5OD06D01Zc5gXnkZG+E
jZUQrKP4Uhe9mzZJ5hhimicwaU7ppN5umigdwZctkNrPfQWKwOQfh6m7owkIaBbdSB1WFrSusJY0
LGFjB1qIqnDwycMMWwTL+5aqjQb8yjrT9dXSpZWmkTnuibjec8PpjjZehKnbGPjL9WbMubZX6slq
s4EAk1LS6SnN+aNIe2BT5BPPqz30kN/SnrTB5JV3CYWUd280723fbQzeSvqgw/sgXNISBZOCOGkH
/pyzTt4pUtn7zhY8mAgmTFWgrV9fCCviKZaOumO9u1jZjCwvg7LowUvH7q7LQLIxirIKfKvyHrpC
qcickcu0vkEjU7TlfkogEbyIClgzqGptoRNW9jfTzi2IoSeosBhzjP6UNwFOM31BUT4AVfw0qJ9p
tSV6vbI8dQhdauAe01fFEreDWwSzsOyQFrhYO34TN6LcSAPX3nL+yg9XXuAZPZ92AOzT5mUwf1cw
XaXoWJT++/WpW3v+ef18eL4DGh+FODTyc0cEMK0LhtQO6DRHlfHn+htWAhA9v/nDG7id9FnKAWQU
6fzku6BC9t3u+qNXplrHyXUKLtNu745xXpDlHeqz4gUKR2YESVjv22Ko6gepjOHkkAUSINdfuTZe
2qZWRgaOeEa8U2s2cLX+4qs/UsGcZdlqiK1sXKqdflaC+inaN+ASjUyFDNa6rbLaMKHoVRhuHiZ+
Mu2vf8va8Gknod00HWGQCYtL/2u+TE9OO0cLm0IXkhBNOoWl2tLsWbG6hs3Pv4vARHwgZYNlDNLt
FA39NIUim6eQJ2O593jLD8x0ikNGjPQFfoJV7CxM3ENfJYdoS9YfiWEV36aUFOGsRujxmUu/mwuA
UUwHNs3tKPxdMRjDYTANAO3Rld7xive33WJ0NNiQz6iIGjVkhmkxgGLJxHzf8DJ/vT4NKxtEB4Ix
SDTbLh+dk5Wnj3Dr/Aot/a3SxcqzdSE4VbOpgrWQd4ISx2uj5FtSoIZ5/XevnJ86vHAU8MByJ1zu
StCKgxKaRIOw7uDq527ttfNCvHAF0xGGSvau6+bljAppb78XJkHwU4bzkgOVFLoyhcu2UzlPNsvg
Mp7JJEoX92kZQEZ2p2VCGLAHkDCEBcv0yQ6d3jCCYSINGn92Hlm9SJ9o28kfQ5ngf6ADsLNB1w8T
j4jvteOxu8XJ2z3seIAQqusqVMQworKF0Eg2wOEgWcACAUSfnJwKAm1GXcNAssnPoJJWvYx+ChE0
IeXJMbiLkiitQiisklD1Cz/gX/ifqcHP/K7OObaCAwIDH/tqd+aGwDfc7JsASpA8IIROC5Lr+plB
Dawo51+JY43fq8ScfktYtI0BTwwrsKjZ78Yqd0KTqXbamIG1KdZOh6psOZldNHWAkgoqpwskrSJv
0+5vZXXqOEXXg7HuwFMSG17T7RWFxoM5z1t+cGsJmA5TNOFGZNLRq2OvLh7K3Lzrs+6Ujc0dXKbj
xfHnYIbGdzDP5h4n4FE1Pvy/DboRXdc+TouuILBYnjOPqONWNhzvneXOaG7qVzJLBytK5YseEpgw
brZ5IKyzocufvripNYSnaxlUl7AM4jvcPckBKAhICYxhZi5Qjyxt/1NiV3V0UwDR8Yc86QenSkCb
dafXDlf95Gtq3JbW6CBCo/IGKNEpnKJLGyTjT57SyO+LsLe30M8rW0MH4DHThC/IZCJqN96D2xVf
ssQ4ACW5Ud1aWT06/q7rnFa6NmofaAvtmwSSZoX4fduwn7/oQ0IGCoHjS+XM8Zg898Wjz76J6tv1
R69UdHTUXQHaJySa0NIC+ioaDXMnyyKy6ZHixpMBEDFjuc7Wp+svW5sBLVPKh8FmVYmbrWNWwdnQ
aBBt4G1RJ6Hjefn00bF1OPNn2/JaoAB83uIrxHKYFrOaIygEGv+1yjFezUYoJyoJSavQNM5atIvV
3hXAln332cJjKu6WaSGH0i6+L6VPHpRr0INvo0ePY0b1sagg5REYhelOgTHawtoJCll3IBsUIFZp
Q+tHpzam+zox08MIq+J33+xJZFt5/pbDJm7v+CrdC6iD7bMxT3eeP3hPjtNYSdAwAV863HHxW2yg
gOoind4Sw5DnWsr7UnTdFzoxnEqtl7AyGIZx+dNUvrifWmE+JqClhswD/3vuzeK+Z0zuVWp4gSJT
fkR5oj7kNLXe4TkmQ2FCSTTpjewIh08o8s3tL6tU3h5aCORAyaKOk0l+5wurg8JSdTAsdX7XV8b3
3mXTy1C70x7odOt1IcbXZGjYLjXy6k9dJchDW6PeUZSdnmgt8N/lvJRxMtfQiukxiCpFnjrz2fhB
iyILejefd6Kt26iEaR5Yuom5Iy6foxL+U7u+M72wgDnga1+Q71De8u9m4qoHxkdyNA2njIyqr+4A
ffPDYu6QYghzDufFmUNLlr+5XQBjaUHmLR2AubVS9IEU7aDGZy5zFgBxWEJVhlSnonGBoCaVQn3P
H9Rsh+Uy+098ruG+ZKveDKXK/H2ZURpYI6uirhxZyKbiB4O0ZURtxYagGAtGQvssJFNI1h553cxf
s5S5OzpQ+86hEARkkjR7oxuhMFBXwBcsJgI0YyXyAQ9pxFNudCIAZCB5GorJ2o8tqFeLLMrHPu2/
de4IvomQ1Rcjqa19PebqU9ON40E27igDJNzTz3xkkwps6dHAY6zfIRnJd5CKXr5nxviHFk79bLfp
CHH6BJqBUJKkO8dF0iU8KKuDJDfthjlZ9ozBQa7xbMXD2Zjc57Tps0dTDhIIL1iF7m108jES3P4p
mZoQsPMEvWTDHt5LASHcOnOR5dTKOtZZ+w1WfVCClHXyzEaLVIeF8vFpNuQcpfI84BMcE8uhUPcj
xNL3RgqqgGcmKkS13vs8iKUIhwRX6sDO5jZ/HJese+ZeWbyPqTfe5fZIIHDZExW6zVQeZS28Hc3U
D8du3uXYV2FW1vA16aBGmYwQbhY5sw6Fx0cvNBJIxNYE6NQAvnN+GfmZb711WD9VwKfJ/SQESsAh
GUkxRtYC58XGbvdOWrZRjw0aSfdV9pZx8NskQ8JQl8WLl9bu3ixqidNFvJXS7Magy1KZ7yofhxuW
bBYyJy3ClLfuc16PX+EssjiRx1X6tJTSjgYIC2MyF8fssJcSat8zv+GRUuDfRixP+y144MplUoc5
lhAs5Av4ZLGox5NZz/WxA6Ni18j0kTh0CJfFeDANlx1uCv461rFD6YzVKNhBYKAnQZ0qNGcIJA3s
m5wDmaXDHUfmkqZvlIXksf+RV/xQoXd+9h+68QO0ssjcFKRnwrBPNK3noLJHsCpINzxlNnjs18do
JYcwtYO+nGanSZcxi3ku3V9dki5l4Hdzd1v6pkvxCdPymkmA1dmwnOwSMPD3HVyMULOgt75CO+J7
QHyoA/j5qV/coIH+Qjv8BCD0xg/QMnTfrr2pKG12KlD74sm74H0g2UbRYCV70B19F9kUI/Hy5MRc
5TzjrtxAdsHgoHL63P5zfYIvv8PUedRO385GAx3/k+wcG+wg6e8LEEfDxpqcjTFa2da6/Cn4//1Q
ZS2qnIZjRdnkfcuMGdwCeAuS3I2JSo+52W/05c7Xygv3/b/dkw+Z6dAuvUnswTul+RjWw3cnT6PK
fx0ahYh6YwvL1G43tEpRFDRRtiD2MsZOBvCfmvMpmDOHBKBzz8gsanOj2bQyQzrq0/c7k/XCMSBt
1R4ra5pQDVe/QLJ6u74CLo+YqQM+ke90iaFQIYGsi7t3TK8AXTHNXuuiXE6lHPOjh7Lr8frLVhxW
TF3ZUDmUF8C8CKARveTg9YQgz/LMwPAqbE1hCT/IilF89peW309UDQcseD8a2nbcyPkvL0dTh4TO
k7+w1u/P6jg//O6VKO+FOARFHuQPRfpSKRZc/9a1F2mxk6QFK9sJpzxJvBpwJdinDsr8MY8y6pYU
fgn257JTW2oMa8uE/Xslq7HLkolSnGaGOUajjfPf8NM0MLl1EzydAUH67ytQJ3MrH1L2J8O1ol4V
d960JR99PrL+f9uauvwhgOIZT2qMVZqBkGKQB2bM94lbfc0svtGrW1vnWv0Yw12nHozBTswm8kRq
+ZqgvxZiayW71Bzfau+2Q8HUdQ2zqcxGmO4mJ9LRe5JaR6q8yLaXjS79eUYvjJUubIiLjRBOCxyA
v/BdStoXp72tlWPqFKT/cXYdy5XqWvSLqFIgTuFEcGyHDhPKfrebLCQyfP1bp0e+uuZQ5anLBQdp
a0vaewUUvFHBGqgXuguabrA7yogd2OQuyTd6imu//TI5H9Kz6SUSAifEDaU0996c/eO0gm6st8+R
0ibR2Ucua6lV4iIZUjQIA8cw2J2VFHzH56rYLbnzpnqzubEaWGHBwCAO2iKO/UqZbBcbcXasYxaf
ClPVu8WetozqVwJbJydlg6BKXSYr4xCpnuJwlvNbks534HptbbArS19nJVXtpTciuRMOCpfIUgIM
Trrqe0vkxqb6eU2GuNrCR+WrpUOTuaGbLs9qLOSuHuVdn2aHJBnukgFGILOYnwpW/O966lypuxLd
wb5nlqLtgjdOnMaHzBsOVYkZSqwfxeU6a3sDvG76W0iT3gOLASPU6SGN4y3u/kqqcLX93etsBCrc
iCNKxQ2f3G/V4v4yGmPfeu4vQK63LggrwaGTe1tOa7SD4Py9tHCGGqfu2Sks9LdUhHsd31gWKx+j
Y8Rdw5nJXHugdHVl7Bvm3PyD2q+zk5Rnr5A7H26hK5z+uD5xa1+kre+BxRBSYVkXJcOwoChVP9M4
eZZtcQDNstr4opUkopsFQynThQOxCx6MBVKK3duLn9Ji44Sysph0gHhdDvEo7bSDFIg8Za0FYaHx
uAhrf32A1h6vbdOJV12I0HMc5u2w7CiAUCCTJr+dipm762/4Wz7+ZH/QoeFxNXVzDRBzVOEEciqc
kr+LejAB2XD4AYatzgvoZc7eSRR06OcB9cQTtPa90S+NxnkuifTekqxmoBXi2C598Jw9HrC5GEUw
gI2xBbJYmUXdSXMCKo/bJujnKVu6m87L8lto9hobo7CSsnRIqmWYnZm7MHdLMysYnB9x/g5zTt/s
TWgpoyM30ouM7sbLViZVN0xeqqTzZukCKdNxX7I7iYU2ACRzfUL/dnE/mVAdplotXdVNKNxE5jE+
ZqfpqQ67+/GWnmBiGzgBCiMBO8w39qE8NSFsZk/i2J/svf21kNVRrFZWWo5DTBV56dvA3zoFMamt
BttKctJhlMNUChyBexUJT8HiMAs4zeuATvE3BcsK2/G2GsEr0abrPVqwAagtVZLIysl+SuwHq/bO
1+dnZfZ1uc2Bx8ZsOeCYpZAJQIzNKWxEnq8/eyWMdQbEmPPBqo2+jaT5O2mrYwMlVfQrfKieBSIp
AhvqJTN9uf6yteStbXstMLIzaa0+LJaUPoNEJHeLZMbdrLrkZEPGciOgV96jkyFyV2T23KkWdb6W
gZlnlXWgRA7LLFvUfxxnKo7XP2hlZnQiBKzPEsPJUhmJyRJ+TY2nDLJutSoPX3u+ttsVTdrBVEhh
r5imYz3DXoB8L5wvbnM6vaJjNjGrAeJIjWHZvukMP9u++FpRQedUOM3iANyCNZ3O3ZMTJzBMSg9j
UmxcUdZm+LIKPxzzm9nzDFAQKXQ55j5wFzUEVu49tLR+GtgmMmXtLdqxNHPbCueAsY5wwInGLD63
s/sPs6Y3Wlnfrs/wWn66RNaHDxGFgs1WAt3v1Kp2VvLemWjpiG6Hfds3jS2XgZU41SHRaANXhnRR
tHKM5d60l9xfZPcgbfnr+lesPV8bqDhu0Yn0IHwk3X8Mt/dnGFl5aEl97ens32NU8FaSCo3maJqA
beGp63dieqmdeCOYVuooOmvBUHLmbs3RFojvpOkdBjQ3HefZ8+Yd3E9Pot94z9pca+lPVeCe2zjl
REv5K074WRS3s8IWOz9OzZbQ++eCSSbRCQvzZA+DSws3jG35PEB21UcWsW6pSvhvzyDF94V4zT2N
Yw9dU0/t+xwtcOBBvWAs2RSSpSMHZdb9A3EKh/r2lC4n9H7tR9NcpsHvDPHd4OSLFxQd+e24TlOJ
FvJOVtM+e6DdGmw+pNK56dByvh49K4tYR4DPOc9iRZBDoUa/F7ApLMz+KbeMX8xQb197xeXVHxZx
kZs2rN5gV6j6JnCzBoLbLbtXjnNCJ3cLy7uCzyc6Fjyeigwyzx1EOsb+e+LYMMZ02re5zt4LXP1V
3j3TQtzTLjmmhJgbeXxlbegAcdcqTRpDeCCExPpbjiq6qNljJWW+63h1w5zuvZJbZi4rRygdD66I
C0C4bDvs2OKFOAnszLqtG/dKhtLR3wUlrIWTVH/h6RPfnJMfMCiECzfbQjGuDZRW/esTj6Dz0LBQ
kVtVPaQ2PRfOvsthUyfN3SC3pF3XBklLIvki4w7NLEic5NatKcxwjo1/rofxSn7S0eJFLivFJboO
S67YeZgNcSZ1En+326w+tI5Y9kDGsqfrL1s5eOp6qy4rlzxOoLfpwRXyqY2hhnVBMNhDkFkUjmnE
nZ+EC6G5QE0jrK1bmW65i34u42QSXYy1c6w4tfqWQa+jelwyJ/9R9bmzz0B6CAxayR1z1AwICJUZ
rBubORTDXB76HMyrCUJHew6jt2OHE43rw2eXR+ZS1vDSSYDESBfVnYvJcyOSq/qtTwzzhlHYdF0f
tZVkpitLmqQ3bKsADlcyGpjlPy0cK4lx384bIbASXTqMmMcpG4a0XUKriocQQhPwnfLYVqt0ZY3o
KGIGuGlFJw98dWYeWs/zY/a9ML9xXPhA8ESNZctuZmWYdDx/vcSNMAVS5Zh9B1XZh6YTIKE9RJu2
lvvaG7RzG407gQqIfTH6VefiIqnNC/MJKRrbufvF3VGXvrWmuDQc1ZIwM2MK57Vc+I0Vd4fF6rsA
wFG60blY+xjt+JZIXtVdMpKwgEIbEDBnL89Qmhr8xeIP1wN3reCqK+BCKLyBlChUz0Q1fAPT7Jl1
0362KfxYJyf/xrNBBW0tu0M5DP3Byzh74Ivj7mog5jb2spU9QAf4G0VXW2af0BCKKv84qLxaUsGx
FAee69+4lj+11DzCiKw2kgQeQR0NRPNs4+kcELXMLIDGbr/2FTqkvVRS4oidkgg8St+zTgwAbWJv
tE9WhkhHsy+LU8geHaUwK6p652VVt7dkU+wdw91KAmuvuKSeD4elss1bymE7BFDq2Ly0tVUGxJvt
c58ChHl9ItZeocVzncxApKbWFJbyZ7zIwDVmHwovGzn4cyEqk/zdVj58QczGUvSKgvObJZXtO0Yl
vmfMXd4qbnkQ4hCueq+hhAVh0H4yy8DkOdBui7PIxr94pt7XhcN+F4yae6uY6Xe3b0HZyBaypSy5
9v3aWaRpuDVBo8EMk8ZOfUrL7xarj9M07782vlqgCzh/FqMSc1iY/DvrxgzukODZOvT1+vNX8pEO
usYW2xuEDDl82+6h4HacsTHgaL1342TjC1Z2Ih17LRoTXl6ZnUWCwZ9OzQeUcmJ/GuStWBSEZk1I
mXt82Xjb38d+UmDVgdhL18exROMiHMf8PI7OXijraFlvWAhAcd4IXt2XLraOwQmKpd2ljrOf2Gs6
nc0GEDzoQyr+yyBb7OK14b38/UP85qblMrTzpjCH4fYhJVl3UlCT2Ce57AO43qYb2K6/Z7n/fDY3
9ZqobUwdV1ApDMfgRxK13+LQORQOXPiCWPnmHp4jx/RQQqoxoN+LcDl5KDXTQH5rH8iz97t9Mr+D
dwlT21CEA6heT+DXRuT7uLGOP03X+HWX1fNhGBrq4FbYjEnYNSi2DCWfwMpKbmDrd8uV0e54A6Hd
6wH96bEKr9JynpcvhQchAeO8iIagut0N+T2fAf382uO1fBdbdsHpQNKQVv1tX/TnGVab1x+9Nkjs
34PERJ4CozqnYZufGABu/TIC2f0S91iRXnq8/pLLiH8WJ1q+ciW6PjkX8bmq76zyuaSPzvjza4/W
UlUvaVxli22cvcG7swyjDMqiilqj2ZraTxcTN/V6ywB1D7cx5/hcD4BZdyKu/WVZ7mC8874s6f++
9BV6maRzXaKYbRrnqm+eyip9tWDX6jfzl+zJ8RGX2f+wFOam88RS1ElYM8iaWvCs/l9ij/br9V+/
NkSXv394uucu8K7u6/jcsN+O8w0iGX6e3LNpI0RXFpdeF1EtX1iXxlXIUs5vE2AzThIC/Bu5e+3H
a0sXHBqRgQFhn4txPmW8f59U9+pxWBk2w8YrPseVYPi19YtM5NVk6GoAubrqvaJWfmdVU/W7cpX7
vcpdfk4tmwdTm7v3ferGkJOZ1S7LUSvLAdr7No+iPLQuX86OgWbEl2ZNvyQbyyBNx1Akmmqyz+Q7
GZ6WGeDcYusavpJa9Esag05yC84juJlzta8KI+i8xa+aMlQ1gKJbd5uV6ND51xmYiKyoKvgAtP2j
dMmjtXhbTocreUu/n9leOrmmB//JbARLgswgpffBZG5d/9Yer4WFZIRyONNDmLFuA6v8ETsYI7HV
/fm8noio01J776RFmpStCKuMkkNtiTE0ceE/jVbTPdo9PFX9fpyVv0xiOrRla4Zo9dPDl6JLFxvp
LT4PVt4mISQlfCEOttX4o3nT2htnj5Xg0hUWuqYnZl7icY7ZEDgQz/2uQHHjp5FX0ylv+unsyJFs
LOCVl+mFMzqMI8RZqR2OtneWpXP07B0ds73D4Ttgb1xq1gL5cpT9kEWhwKLiGA6REecOv62mi+dC
Y4mv9JjhtKUFg4SlQ+X2hhP2LL2LgXpy53Q/Tcnx+nSvhbK2w0NkbywYOGhhmc77dpxhAgsxjSF1
guvP//Q8j5+vbfNCFV4xtQYLQYWbpDm/maIcfsRASUaqbsWOlimaF/Nl77/+wpUp12/hRT2ThC02
HCBmG24U3PuZejXALvFxQGm2nLZQt2vv0WbdamDJ0Hc1SkBdCbmfIexdO/JG99BOCY55y8v1z1kJ
Lr2umGaNYy3Q0gr7EhYsCS2OCLVvX3u2vv0XzTiMtlTRMii2JzKB0Q9I4RsLfSWy9JoirNnduC44
Bqhcbkk97Boy38eG87VVp9O/bYO6NURns4gayWHp3KhhxsP1cVn75Vp6J8SoIbkEJg0k3F5kMwa4
t9/GkEa//vi1/K6XKSAOXcEDxhqhpgTZVp4PR0/wP4sDuRtGxR1am5WfwGbah63BwUiNjfeuRay2
1HuvVErEyxRS483GXpjKJ2r+qCEjpMplI538tSX/5Mag079hKuKYczuTUCVOY+/jWi7QlfOKQMbL
eN/Gc/nHSltxdIQ1QVmBDKd5rqybcuyn59mowJ3EgReiK6hBOxA0gpLMYJ2KaUjeRsLpfhEGPeeE
sMcWjIGD6qRxcsup7fyLIpEPUjh/TBwrDTpWuMdiwbZIleHtbNM29h2n9o6V1HkYm5jtIf+Yn6ST
7TtL/G9OvelglW7yMENTCDdBz25ikEO9/DhOU/UjYROBwkg3BKorKa4SaoojcxiT78RtvVOpPADj
+3I5oEER74CamsHSq+2jhx7dN9Fx5zt0YbMg49BgVuPIg6zL1ZESN4fOA3WxObnDbgbbVaLoRo09
78bu1iASgUdic3898lYiQC/f1AZBjT9GYMeCReDzAdw3oWPcVWAp2BVEYuDD5fnX37WyiPRCzrwQ
MPeWBPI6Tj8+l6kyeh9w06HyUaXqv7Y56uWbEozWpVETYFfEfBudZDeCxOKTrt1C4K2kX51JT2RD
0WirMggfpw/AsYpADOZWM2RtiC5//3BwsOBX3kG2EG4FAxqR3DzStgyMPtldn4G1PKMT6sE95EmZ
OH0k0xGXkqq7QQHWDLzCOzgtPaOHe2dn/R8QLRT24YxtRNnamGnpE0ocIO6wMosy6t03Dnkg3daF
bC2AtcNQBnQaVxPro3g03yuY1lYyrX2YQ2Z+XQoLWPR4I7LWPkJLlt1UxEDZdWNUJoPPycuQZBvD
szbr2omIkUSOCKIxjJeFhC7uikcsyWFfgte8kelXfrxOp2UGaQnMF1LYQtvtoW3Q5/YMZX+FE8DB
tvh32GagnlYGUWkE5nJQdnHo8uJh7ICDU8VjVqFAmzRHFdtv18N45Z6vc2nBpk5mT05TqKbkpXXS
CH2Wp0nVd5MpHq+/YmVKdPuQjqQQ53FYGuW2egTH5lR0/D6W8cZ5Yu0LLq/9sM5tQRKnqK00Yj20
BfpfpbjLwVGUm9CDtd9/iYMPL+AQWIDlYI0DS2m9ZkUDRTmR/cRF5Eu8Jky5tqSzvrdRf0IarOs/
VV0cZu8IIuf+a6OvLWq4qrC2zc00mgbxXS3GqTbYSaVs46D4F7//yZFEJ9OCN1tC/7pLgdVMyqfM
ErIKnJylR2iL81OVLP2hRQo8LHlm/XbB1DnIyUmOHmxtg4ZaxjMUFZpTUkl6Ik2r7plSw4tHXfch
7yGuF/DY7R+8Ie2p78VJOvgqNWEOQ2vm7ue5cHzbBT5htot+B1BvvgPYsniAfOOydxrTPFmEcxAm
+MCOsH0qbrJsKA4e5GtDc0L1AmNfHYAMhOEUl+S2shuw7j1VjHsXlnpLb+5cx9i1Cavu0MxKosVy
spO7TMWuzxYoQdB8PM0smQ591eV7aAzCPbVop9Cj0F/Ih9Q8QDtCHVg2/MzLJTuZPK6BmS/r48jT
OsgFN8/N1IhdNYpql5i8Dj0c23YEB3AgK+Cq1019co+CRbM3lduiL8wT35hieei9bEtL6pJbPptD
LWmatcPmzqpklFMazMoG6V1kfu+NAeHLYeFuZI8bq/VzEArnOu12NmyjGjII7LNf3Y/pYIeH6dwf
KfYcv3u3n80n+z55IDdxxE5P5W36kr1fXwefZ22u03ETZInSqOo5dGqofsSdc5A15AmuP/zzHMR1
9q0ajMwdRTaihge1XeuFx+ZFJSRg5rLxhs+TEP8PuxZqz7T14PjOavjGJDfSGAJR1htJ4vOdn+t+
K8IiIy2ySkU1hYg1M8+zM36b+ureK9Gea8wtT7y1cdJSKURzsqxOC1AeAOq4A8iyi1i1GDdtPD2y
0is3ktLnbGgEmZZRkQKyrrURZH3PjWKXGAS6JI0QIKRCcQbIK7DCDMFvVDukgczz9L6XQvxTdVa5
AXpdCzct7cIbyWN9baOI2YztDvrwyc4oTfdwPd4+X7Dc085Ps0G7UoyoLRgojkMfwZcqWMphXwHo
gythko8bB7W1sNMyQ2ImkLrsF+AHO5EHDuUvc7XUEMHbujavvOA/pNuxTHpoaMmILPIbLur33ZKH
sWt+uz5QK9OgE2/dnsOxFcSICPtNH7TZUO5myMx87eGX1fThYAA/qqZtVAlNWTE9Llzd2PO8cWZa
WSg65ZZ2OIbXk5JR593m0wFSRMEMaXlrqwq+NuyXv3/46dC+o21L3C7iVq1ux2kunmF2jQ6LtL9E
+ANBXlvrk7SqGTJ/VcSArmqW+NTE6a00toxg1mZWW+LmaNgsNg0ZzfV84GUDUSexMa9rg6OtXaFs
0tTQv4sulk8OtPbEXQUs0/WgWVm6ujAIKerCSutmCms5gJ3F3sZkLvxqMh9tOe7awi12rKNk423e
pzs71xm3MbKgSRIcbyaz26vYCtyC340QdvWseS+G7nHuR2hxbbQkV75N591K3kPjqM/BC+pnqAr9
Nt0bRatdGT8VYxdM8Vbz+XNgCQr/lx/wIXy9yQP7socTC85wO5o3D/WU4WIEJINjBlm83KkKGqOs
AQe0D0fIPgU2brKTawVAYPlFDhVSPkIWowgIuJvXJ3YlIHUXJza5sls4vO5Jqe5Vuzwlncw2pnEl
InVmLksbVzoOzhej+bxAqssh98AqboT7Sq7RmbkJtmEXviIpar0GRE8N2e8JDqv+khMrtDt7fL8+
QGvRoSWExFG0MHB2Ds3LCXcWUIEbMwHJc0p/SQJENxzqa2vY2LnWvkrLD9ky23lMITHNqtEJklix
gFVDCKP4FzeB2Mv1b1qbGPbvQBwcq0FRtp/DxjYOY1pGHlRYpV1vxNTa47V9vsCp0pMCMSWL7M9E
jB9yEk/MbnZf+/Xa7i4y4L/n3JxCh9OdLLAi3H7fo4h1/fErU6DzEV1le3E3WRB0xdlBFumewqUa
NqV+teXcuAIh4DoTMaeVwVWVkaj5wX+ou+W5CMd8X8Ak/cf01t6H3k/oJ5INutdKMv1blf+QdRqP
56yhpI0AULYGnwDx1PkE5fJTJpz8MMu0OHLDQ6Oh5FCS26t26r90HmD6MSlvSOrmRjWGZW+N94Oz
JN/gejdD89BwX2AT9CXHIc51bqRbZ1M2EuWEMEc8ZzY/QXfg7Xo0rNwxdGokTTgzUw8YfogiFFHV
/hJ14ssyaruNq+XKYtFNp2am+Kj6xQ6ZmJ+rRfxmAy0g1Bl/BSSMsdEyStyVVpV3qBzYw6+hB9+o
y2r7tDCr3ygsrsWXlkwW0rkZ1BrhQLIYzhGg8eYbN5R4lHDdjkp5kUxkNUMJYO5RNPCKjSywNjFa
kumMlNnC8IaojpPHaVA3dT5D1ausXkSV1UcbLNCNbLmyA+h8/nIaMyoghRg51DynQw51QIZArtob
QYoXMZCbsjG26JMrn6Wz++HfXMksKefQa6QPcSUHIsxSJvup/1/WxKfrQb3yRTqHn/eNLdGTElFc
qm/jUNybhfGKj9xXDZCdSpxAwft2/VUr4a1T+i80JYYmMsqoIh3eFMj9T5n8m2WWdGO7+TxhM12P
pre9khq9IyOpnsv8Z5XfpdCFJTX90obAdPUZNwUWuKzLOprEz8Ez7njX+n3xC2ib79fHiF7W4n8r
WUAKafvxbM92RiDpAJRLYYFK3Lr7EZZ90HQanSOtONk1/ZAeErcXdw4d8geGZIo+Yg3vn9xyb+2y
7l+v/5jPJ4z+xxyeoOrXOxcWuz1lj0k9OFGyMBbB69zdCL/Pz5wQLf/3546co+MpsXRHwJlv4sk2
YMI7buG8VsJBl+PrjQRXLG8conaB72DOBiAvVMSW6S3pt45pK4P0n3Lg2AxxUii8o7vp4dIH9hI6
uFsNxrWnX5bthx1btoQORgMm+5jx12Yx3sCG+nFhd1yf4c8TNtXLfouTe3C4JKhlku415V4EqNId
OJdgNaj6R7oUL9zM/2EDbqfXX7j2Pdp8oxorR69uh8gz4HnbNzDaBi+/P8eq+X39DX+RT/9dQVQv
Bbpojct8HroIHZrchCZyi3r+DNxzy0YrSJ3G3Q2ic3YjNCVgJSuy9pikKtkXCTjdKUMZ30vqFsLc
1gJgvxfvgbK1whFq/s8KZxc4DeI2VhCm8M9VcnbT0vkNHrgLYRdZHWKbe+cltpxbQmJ5bEueoTRX
UD9NZuZPQiVBankb37q2ei5//xAdDiThcShBDZJ37FQ1zS2xpi2LvpWZ0lNp7RZjUffdEBlFj8uB
OtRx9ZC308btZqX7TPVU2skE6ofMaKMBG8FZQPXjOLv2EuRgXB3p0hsHOi8pLL9Mcrf0i7drs/5L
hnmc6s7ZaiwbZaYuDnHlEg5WtUSdmto/lgvlMKtKt9pin6cfqhdxwVNoXNE1TYR2Ui19R8yz9LNY
mqYPK0wbGpp1c7ge9Wuv0k5evLQSYZjDEDXFL1a9ZqCXZjiBVRtb90qg6eVanjK3IRaCYe7+N9FH
d8v5dO1n6/c3r7O4m4M5brmC+6XXPrWyfe4Wuh8muRFpK+/Qbx4lV17cQrk2gpLwa0ydnTeRM6Lq
yApv49y7Mjx6kVbNwEvZpOgiZy7boG+a6pywLH26PrcrT9eLUk1H0NFqgTUg6ZNNfnsp2zjNrD1Y
21zirkEPmOLBlfpm9s+Q9dl48Eru0CtJsYRCpJ26Xthc9AZcwx9j4Ptou7s+IGuPv8z0h7QnoHKc
eG07RmYyAYt6Q2XhW8U/1x++NiiXl358uEMziEsJjLa6q5I/3N3Ss1h78OXvHx4cDyk8feypjjpg
IGZlneB4shEhawPC//1ou4YptS3GPnI7585N55NVN7+KJtk4pK2cEnQdK7fOjbxnvIygZnY/Wt3P
kid/mrQlfmmauyQpzq0ybusy3qgVrH2OdgZuSwccq1mUUeYtySk1MnCojZS8jz2j+cZBZG02tMxD
xVhJE2rGUdnGywlWPiwsZLfFlV3JOXrhiM55BnujaYCVKQ6eo5hu0sx7TXF73MXtsAV3WnuLtn5p
A28zEzpHkbjYuMOBZszukinducVGwWDtBZeb6YeQFXMPIKRahmho2RMj0+jnhnebpu0d9P7erq+3
lcnWCzaSeipnFFsL6WFT6uQF0JVpqSzLX7xebE3353dpamn7o516bUoSnDvrTDaBoYw3KxUsoPEN
Te3dVG8xYNeONbomERxMPGLhxBiZisV7mS0/+747N6k8pNQ5037Zx8W4MyoaVobYmKaVWNYLU14W
xzFoH0PU03sJjt9muWNl1PSClDDBqcSNeoCJXxu2gHsMtPTT8Q0+t7shdjeW4l+S+icndr0uxedC
tTiwd1G7Xw7NeTgDSBTCone8hdBw9eLu1M72h317Hu7mp+lleDHfCezCfif3xjnev75eD8SVLKfL
To4xlCyZUWITz29Y/pugUGXIp2QY/ViJgJIfc7/VDVkbVy3BjcyCIDHFsadNbfQr3itY3EA/B92E
dxyyNobVWlu9WoqDxiXaizZupsY0TkFjFuZ+AWMowKW7pn6RQlExGAqaBj1EMQ7dAjuQjPHsPUO/
81ylI2wpJtmDOWqVT4mE1roBpvipgqtWAGYAKm2LNb7QfOn2oz10tzU0QgIGd+HdYCt+7pwW8qEz
l3cp6Zt74Kr5K+BP6bRLJyr+WG0X37fMzk9dPQ631eIVuAq6RobjkyN3cWPbgEhl3LfSbseq7znx
Rm+XdEN9dmBUf+ALb2/YPI3nIa7TzC8FtxtfkKV6zXOe3pdjKo5FB+141y69fZXAyIQOdfuQZKS/
d+NMuV877OhlOor9T5SGDf6KkpjM3HdkDcOdLWTOyuLWC3TtQpfCSZBQpsRs9h2pqgfBFd9oeK5E
ol6T60vLGxKKw7E7LH5TPwqj39XF4mfls1t1GyO09gmXAP2wjbiJO89wrMc2AouuWOAONP6+vmZX
Ng+dCo6pRCssSbBmm+c0XvwWbdumFrvrT18bnMv3fPjd+TA0HcDdqH814g6mU3UwNnCpWhoBPDxN
wsr+klsdp5Z2gCtKWgkxgANFYbUDUWY4GtkKN9Puq/uflguqXHQwGkVZcRY27LsWM7312sa4V5ao
LjZBk8/Sakt2fGW+dWp1ayrlygFlCdWP+SlVJN4Ba/o1Zg/VOdU2MbxsoaMHMaIH13mNvX4jYa79
7EsYfJjuuql6yqCoGzHzZ2/B9nKJNxbASiDpbuMpVwKWgQKyRt64S/I/3fBnlI+cQcSGb7EFVrK9
zqausgK+RTW2r7rwgrZ5nRbvONF762uWrPw/luOocJG5deMWd/X2EBfDLQxIXw02bGSitdHXlgBV
zSiHFktZVgSY0cKn+T/Xl/HlOPzJ8ULnyyLiKxRpkX4grxdVw3zMMnWqJOtgqehYuxw+i2rcIrWv
ZCSdH5vZtgUYYIoCp/ypxjOgPa270b1de7S2hu3ZsibPBF9j6lPga6cTPGzhkfLz+ih9LvTEqU6G
dazEFWbsYX57NIBTZwnrCnhf7GZ+p/J/psw71J4XGFV1SEvzODhgfbut0W6skZX41XXlbBPVsZjH
l68DoxgkUzP7n7JoYE/DbuMLV0JMZ8Y3pILYYo1uZxJfHKiNfoSDjddBxqVtzyKFhJ2jgKxpssT1
G+bIe8J7DpgyUbu5BziRuLX1rDxzy9ZsZUJ1Iv2YLhBaMZAWBKt3an4ErjwwtqL+L8npk7DXCfTM
lnPLHLePuNlDG8K8wG4daIRxpVKfWIM80HYi+87rkufO6eMjwOLiwckmBp080znFFKdG+ExVwULN
ZT/06XjIjES8X5+NtY+/TNKHbMsYm82MX7Kt+2Qbd6P17m1hD9fmWUslPXFgqOlKL6yaB9kAld67
+6/9aPbvH52MDAIOOBhFqYcDmXDCpbOAhq827sIrmUoXOms7kk3ichdGu6IPxjw3d3BkgOCQ+ZBx
rAXTHt+kY/z52sdo+aTvjCm12yWJeNr8BPULPEqIFMDC7/n681d2PZ1qDUOnvAEpAbqnstkp3ICH
tvTpVAeJ+TsdvwRTprrwWcsIgRWkgft2GTbjzt5SbV1JRzqxWvUD+OdeDtjCYPU3gqV7Q5jlXrJ8
CHD32KisrZAJqK7baHYzCPUdfj6wvXt5Lr4l0fBMd2JXHtLD4Nu78VCfvbB9Nm9AYT6KYKs3sbL8
dPo1wGuezFXaRzCV9XNJdwVsxsFi2zhLrc29trpVnWdTB0phRJrl3fHc5x72n4FJs7dhbh4zUIyv
x9jaZ2hL3Uqm2kV7lIcqh6JbuRTvIP7CDO//nF3JcqQ4u30iIgQISWwZcvRsl8uuDVHlKgvEKBDj
09+TdTfV/E5nhDcd3b1IjJA+fcMZOn5hevDX0PuDMPr3y/0Tp0qnLZJpwnFPr9xbsTV7b9Ns0JlI
A+smu26O3QbN/rvxCqJnsXNMD0nsP9Vfmyusrbg5kLV+2iUob0QXON2LNo+fL9v/b7CPXmt1+HOM
2pClAO+H2SeBRE2SwTlXGydQ+dCD0mjb4illorpzJp10wXCibgR16Vk3io36xR8Wj4VLrqAIATrE
VVln3I1rZuG6yM00wrK3sebDgP8+jEVTgjE9+gMKeSv5DZnYMehb48QeLxuMTZnYwJvW28IwcYgg
1QMyEfebsFSaxItt+yhORXeotE9uSjsRYUqt6m7iHX93q3Q+tkPjvswiVRvqFvQOpN/06Lly3Cg5
YKiEJbwnDtVxJ1s6BqVIxK6lk/Wtaky/h/xHutF55UWWKIpbZlfpO/SyjYSh4lxuIdYLIsycZ0+d
W/cUdrwm/+23VRqVaL/uBSy9WNB23niXe671M4FRypWjBzuQXikjXHLmeemqMh4FU7+ziloBTHyH
b5DPGW7UlMpAdZRhpDz6Ycl1/ii6PMVMGtNrWM6ZQz7MEuatrFURH4t6Z0O2ZrdAbfPKokvSxCh+
k22hs+FB11YSO7pmtz2W7RpkBBUSljoPFLIwR7efwRixp6x4mZPCD9BvyzetA0NY1RXWMS2J3PDC
OEcyOSRMJ8vfZ5Zlh7r0BglIQ4/WkVV3brCUbfI97WFPHGgDuksyp1MT9B6BUm4j5glWnfV4bcHK
96nxhVABrJOLo9vp74lqml3TGP8X8eVcQmuDukE9LEMEG1Fr3FzY2Geu0DX7FBFNeq1fqiMy3A7D
euDS8wibC39KxmT12CHzWYLRQM8xHsjiQfvxxKzRbbAYaM72aufCHOJXRnK7C3zg8Dqajzt4Oneh
LaAv//mfeeZ2WZNWqaIJb+Rkjv58Qzm4PMsC+CoP+y9Cd9aUVczKC5B8wUpZsgcNQQMJEGl/9/kf
fya9Wlu/NuPE0rFz1XEs3DnOi8WNaTZ8yQcJYebUnv0n3kKFl3mCIeZR/0b3EZNx9cW+xFpzoGid
qhYKPw3ly+dSklAM8mst+LXSAAYVMDCHzsRxaq8h8+bMb19a67XAwNh4Rg8VfnfpdTBb9+V04aCc
uTj/4pH/WeYidxD9Va6OHG1VWLGDztnGiU4vXJtn9shaW8AIiGhL66R5b3c3Wav3KbnEB/4r4fLB
1fUXOvfPn+7kMJt30bM+WrthM4fJlsRpWMbubmqi8Xo5smgJr8ar5sbcFLvqHlLVt3JziTJ1bt1W
FQBvgMtNl9ocFdKY7BGeeoFVP3z+sc/99mosoGrg/qaT12Uq+G9itfd0IN9m3/v1+c+f+yarK1/N
adm4Nr4JpJT3tlmeBGisXwxoq1Pb2DBe8zDGO1b6XqCFyX7pZJ+7F3bTuXC5yiYn289qq630IfOp
jMsOMs3+0DpP1GfOt4Xb+oImkU3+Tmg/2FxrKjvuTg4xzvHkYTAhx+v9upq3DWOuF4KYnfaQiywH
3BN96cM3qEWewCEF8eLOo7lTNRuuJQq4I5yT1UOdOt62Ls28hxsweV5wS75nMArEzdgUz7XUeQ6b
DgKZc89O/WcLmsLIL3uS31fC70KwSvKbmtPSADtWv8KkzfRx0tR0W3R5dd0nTxb9CX3gq2ao4qH2
o2z6UZY0lM1yoIva290YA10ZAGUFou03w62gQMO6Gv5MUsMx8dD6duhCQbWdZdBBwkg0eJwTWrDj
g0xyABH/QPpvvutGef/CW/CRpmzLC6QCwo5qZDaNVvNWQj5dNvVbjlmtKn8NgNzN6jZR+2R4dRaY
XnMskcrRNXzPvXJHMDpkLgs7bcfpKJEOvRGnjtnSx7MROsgUBw6s3fuThFmyky1Bz9yNMuLWGV+J
ax0Hxw4Xnu5b6cc8hRC1O285fIGZ4+7L1jpwBSyzhTwvmZ/ykjwK/r3KScAJ5k4vqmiuLZ5uslJs
TIpLERzURwqSO6gIQe7W5WbIX7lKYEr0Kvzi4M28CCDb87bU7j1fxhCp7a5ovAPPijtfOw+G9mqT
YQRWLaDQD8++XUdWL4I8m6CbhNyJEbWl1U9SOBhRIQVLcviP3sCLQ3cVhJWcwDTgtKklrqfrnP6U
Ey5qpwzcZjc5Ryd3MKc7YLwUL+5NO1cwCr3rSxW07JX4OshnFmT4y4dpU4830EhLxXbSfiA03y8F
ASaAhsVpifINB5ZuzB/riUdJ6uMqWa4017t2cGKFTJXaQ1gzSBsQGQ6iDwFV2GZsCSborbY9Jmk8
s2IYKrTue+YSTHGedfOzUVfNJEOD4WV+rOpbJ7+B0OD1/KtHnf99Gn1wS4IMIOmAHhy40jXu8wxn
bPzJwYJRXwgN1tD+bY/q3W6h2bI81WQLy+kwwzb1QHMrDn52RfJtmsWWjon7vVqAFg2T5za78VTc
JDt9iymf3VxNPkqNsHli1a58yNSxbSL0vfHzeD3bCfie6psJOTS40tajSQ9Mb9UQtCZcHi3I5VX3
M8WUUQYJD2t9A2CAHu/rFm4wEQAWca9VkJBiv4Dw1T3z79y3djgoWXXqqIkN3WLo+cz7QNL0hoPb
ZL/0+Gfq3aZwrtsJ/9mZdvPBo5HqIf7qhQX9Pr9bcnoh3fTDeNgZhcqCUk97N4OcDLgFm7w8VNY9
tDrCeTKYmWEOanAiN1yywK6eyfiYLtfJrc0g81jZsclVDHfsLYMi1mvHMK2eQ/st1QH0m3ZuySOX
wUmt5jEOEUwich2UHKK9DxwGDhjHWWkEuQ6EE9pjmQIibipyB6lFLR9JdbXQjc+bsHCeEvfGaW+z
8ZGXu76+BdsjLht0hIOuuDE6gtolI9uifJkKUDA06In3yxKXGIVixynrFvspnUJIdxUymrMtsTbL
jvrhSRLD2bqAsMyxeejroKivMCcpDpW9UWSjdL+1pl/DsLXxkr9VE7mPHoVH7478hMdRa8fVz6nG
WCVsYYb2s31PEBLbyMoAuAzxKj7/jb8tnzazCUrrzvQHwl6kddMTSGTcT32AOefwnAqwSa/a/spM
YSo3SoSi21vsO0s3dqaCgT4wEib0eoGiBVuu235XL/sxbWHofifRHW0OBD5gKQ84Dj7zAk/gf2gk
xuHIg+oJnDEbupxqSBCLtzXca3h2MxWhghiGMFcCGtYDQ41V4WREuRXzcsS3it0+zKwmSOfvjfqh
2X0ythEqhwNG4KHV1QEEpG8b4uwFcXdpCUZX04VVguNdHufyj9U+1c3PjtPAJA/FhOrN+UPK67T/
TSY7mNIs1LYb+ijOoSJwa7nqUPDvzVhsc5RIkzra6Z8RpjujaKPBeZ3cXYX5bel8dxOM/HM3IK0H
QWBMXEsTifHOW+ZApN9MDVzN8lpkOhKQZaddWNjfuHg2gL0Olb7q6cNoyiihz231nOm9IVuJXoLS
U+jVN22dh3pI0JZq8JdBtna+pS0PoH2O7o4MignLX0GjRM2Bb/0q5N4qfqPeR4YQks6EmDJWeRPU
Jg1lSyIve+pJCfMrsau9Jkjwh1PrKvGw9wj4vbBsS8e4bU3E+gc+XJVQH857aJSMWZSQEE0JgLVN
WE+3FQHvHqfQhzZei8wmSTdJtQXUPCrKjbbrkEkVeOoBrYKoLnaZL6LGlzHMbwBgqOIqiweIkvRD
F9CJXNswg2xt98FVKhTmboL+1phRFN6qCdlcQAxvW0mgMTx5WBg+8zK3AXw2t53/SJP5ODsAGPBH
DTZwqwkQbM7WyOHeMAbPHSiojfkVH8brGteeU5LI97rQeP6WwiUoaJWzc/EZh3l4ZGk3QupGPhTJ
HFndO5/ruEcLpqIvGcQGGIKIC8s545LQ6cSWoQuAvAdLkgYteVmI3s/YwgVk4GvyQ1iQ0xTvmXhJ
C7klAMrr4cEd7j3/l2qsoJ9R3Xpj3FvfzCiCdJCxAf6kJjmCLo87fk9wNUnoppDyyq2ro1t6u4mh
7IYQ3Tuxy1gmwKJ0z0W1R7chasXwvEzWfUKTIpya26K68tElkYhvmM63gKojT0L2gDFOOFVXtZ1A
rCdKxPPJOZQOoIjmdkzFvIWofmB8l0Au19lTheRKhM7wKhUdAtW2D8rMj+QksI/UMw0Md2iI7XRV
8CReun6b5E4E9/B77uArt/S6rMY6yMvm3i9eSZpFUCRDr+vds5yjK3EZVU0IM8UseUa6HNXJjZXd
eUkeOPmdi+c3bXfrpkWQMBHCN3YzcA1Y4nDjJMUrLCHusdbROHz3FwYUAs6XHmPjmFguGOwP5nfe
NS+9aaPMBnOohZmt42/kiHSBTDEnf+pKfsthjDdxAUBMGqDN9G7KlyzFaMGfrBvQb8JhYMfGs2PH
TfCeUJtsqusqkb/cYd7nGJQhs+HxUE7XFiC9luoewK/YlDOJROoe0YjaVgjUqqtv82LcWabYMLfZ
G7vMg6y19mNnhRBG3hEPcazPdoNG/E3d8q5jYxZiBPeWla4bF2J59SlFE7Fi79LjiFz94GxEim9n
Y5C+aRh/I6VJt6AUextWWzDvlRMJxDL3NwtFA10iH84f+aR/JT7iBU1n6AF1SLe8KSZm+aUIUoAi
CfmCDmRjB5blfc+QZoYK5KYQHao0YExtpdPtekm3o2wfG2aFiY8kAXVB2s33arGQyg43dKmHeBBI
y3I7mWDbMdwVLv/N/BanPWlklFVZVBVY5BOKKoSewR6g03BBaK2LqY9VAq0imJFYca5xi+VtDfZv
y8YNpoPvkHa6zj2IN8B1fJdRYPDysrt2ofW0r4n1ZxqlE5J8LgKZeUlI5F+DMSMiAsscVEqdC0UG
65nYFbzRe3HvJG4fU+bj1BVkY1r/3qfNt3xcrnjNXiAsfVhaDg2qCj2vXL2RdNmWpffIRP0E84Oj
N0OppYSd+myUiEZHYGUV7u+qqKBq7A4PfmPzWPjJsHUZd69xXJ5rWsu4gZ7BobbdP6kcG9g5pd23
tpXQdq6LPrIgMRxIViQv5eA6wcBTEgBgwAMIe765tryZpk4Gcw65K69liLMT6UIATLrIL/CWQgF4
tqgeIHAFanMJBVCKDGfmUxpoiI7oUt56RbYDIxbXFzSC0nmgmxlrHUk+/fRnEqKM+p2IJVYIwlov
EVqbGO91NyVEubhiWw8MfPhXop1Z0iLQcH8Pe91tslGHZQVI2kmkWHF9PyPmwep803vF1aim3dQX
FqTBYH+JxsGWysHHMLVwHjVrH3ydXNcs/TMDTgHNunipcRuw9kTyNA3uLMjIuJD6DhxKaOyPp8wo
wYRIZ/BbWpomylrsw0WrJpgSdlX2w6a08x5FqfB3qEG3c4v34vNb2qfbIjV33dI+u1QE04Kk3B0W
cJiqB7dNNk6fvGsLuysXyKi7ud/5FlD1nt0AV5fOHsyjvVxE/SK7PV1K/t3Ded61YCZetVPbbLUj
xd60pTyqqUHRCOtbNLZpw9t7X7gdCPlLlh6tQtBDI+A9UXh1+gqymXzKIdr6TQvoaQX1mEs7UP3E
NgaochhmybzA1Dq1N65VsWualOBa1rpEEK9S6xdGMs2bZc31tWTU3HiGwGJ0VD2ygGKIUlg6/ZxN
V8WJlzmQ/VHer0Z32XWmHbLTRTe9pnAXvsVFv9wJv5y3be10N04v6xvtC/5YAIryMOVTUv4EaLBR
qNgmyO7UDXO+f6UbQ9Y0tbHUc54ytICHLAk7Chs6+0K35OMWOFmzm8bFGQdD8csupB0ihVZ/nHrO
7yV13Cs5SO+3C2VtiMuV7oW2yZlhH1n1xNzOZDNGb+YorbHdCOP3UQ/O8qEuZBVRhZ66AiI6+nzd
zjTJ1gRZZXWTP1s93g4XdWU9mdrHoONCG/fcj69aZJIsknAHMDlkBDzw+95CduINEW2yLw0syZou
6mixpDgk6PyzJermrdvCRKd4/nxtPu6TkbVEnGOxxYb3BDBUMwr+TTtHYxqX6kLL+Ay2nazZot2i
LI1mG5iVI+DK0VIF5hFKId2V6TZ1eiW/xrIma6m4JMu1j9lCdjQLeyw6953WYpe2mLXm9oUB6Mcf
mqypeQOiyVQz9EKddmMq1BQNvI38+88/w6np+b89ROKvzoPj1QgZo64PU9nIQyEtZECZRyDj3dlR
qtCUobJyQwIL7wNEkOsLwqsf93chA/3fyYmbq7IeBFJBmQF0bVmHjMsL4LyPTzjx1+fChvyVsfDl
pS9uG1nsc/SMhqm8Rb1xV3T8wlf5K/v/wcqtuXopI24r20oehUxoii5YM/8RJUufEhQhdVABkXZM
u27Y2CpJb6Bj62WBwbAr9srOOiyi4ttco6TgUpdvkOqcTdQx3//J4fO747VBA2nxBHox7pJ9N0hV
f2I23bwWFcJ9oK0yu4YjABDQVo081eXDt04ZFOoYoWpYetnZy+cb5MxyitOu/GeC0dg2U9LKnAOI
ckEnnyZw2SyofCqFgtO55CZ3Jhqs9cswoYd8H6/UgQgPrlUoK0ziI7WsGx5M7rRcCMjnwoJwV28j
4Cs9NEl2gHyMf1Bz3aGZJbXceD4fDgkhXtykswKg1vLQdQN8oG0Dvih24b47c5bX7EsKEesx08Ca
jAqd7BKj1EV3R5Ze2Pvnfv70Ef/5WN5QFENRARdpLfo46wdpa9CFLyA8/o41P9rxp4/3z69XJNFj
B6bGXrUd6tceTp67yaVoPvb+hNwOoAx+50HoTgQj5L6u6wUqBjlwxA8zZQKZKiTqguUkZwiyzoKO
Vl/9pjZ65y3nEyb3jKBWGS+5WpzbUqvIVi8DEGNZi6CmrkT1i9l3k2MCPl8CgZ4JYWttOTkWZkww
gN9janILEEZcO5c4uuf+9FUIq20HsA2L8H3uTQ/pbF5skW1Sc+oloQX6+bk+s1XWTN25HDxtBsH3
g4E/cqFgHypRd3ZUvn/+gDPyIGStG8d6QjKnRb6tlrlCc1+YFhjNWaFINRJicQytnwrmArolsDbo
M7YhqXE3OrOhIQyBxIgK5v7+/I85o7RA1jTfynOyObUNZg1DGfnJL1Q8gVwkrHNYIEek3sCZ2u9e
Y4djaoWO/xNiwyF6N4RX2wV98Nk6Zu218B8dvS3R+tL9M7wM+mo/O2lAvVsFaJqunpriO0/soOcc
LcALEfiMwCpZC9Kl4tQ0aEa+b2fIqqCozNF3cHKzVc1dW7wZeV8PEGTu6zet8wt58tmHruK+NpYS
2rLc/dg6ABPOqktV6DGjb6U7QrnB7it565eddxoqotq0eF1vXOZBMi1Lyvjzz3YmO+Gns/dPxMnq
kbKsaqy9KNuX1OG/aAmB/5GUsHepTGQlMF0dR8zS/Sa/JPtx5sLjqyvCZC3aQ06G1YZR/MtSzGaP
SWYfFX4r3+oF1WpZF1+Tt0e+/t8XlEhRq0pkYj8q/64C94zo4fnztTv3HqsUC7JSgngixfGrxZ5k
jzPUGk0z47p79oavwcIJX0Uq1VcmGXuYxym4eGvCMKu5Rp/o0nV9pjxcc5MzV3TQCcrpnjkNGGtp
W9TWRiih8pD2kzPHBatsEAtSU+y9SWZ3tUhtewMP8NwEg4MqmDh+0kQNuGKB3UHyRqJ2D6RVFWgi
t96mnzt5Yb3PBO21Ol4Ce3mrLTmWQqN9P9rdm6lnaKmMk49ETl3I18981bUs3oTeQioF5sfUOJh+
ui/U4C0r5d1ZFeSwWzu9RMM6c7+tyc6J6PqkT6kLp/nmOSWiCWavf/h8b55bq1VwSZfKS2RfiP2S
L/ceg8EMZ7dZ0m8SwDG/dsGtCcETc61eTUzsJQj0h0QW/hB4YO4GVGp2iQ98JkCt6cCO6OoByoNs
P3lM7KyRwpctYTQyaWpjlkTzPaKlfkmKlqKuavq3r63fOmyQ1IaBcQIUweTdtz7bnmwaE823IG9d
CL2nT/FBssdW4SNvobjhdb67l4IEUznEWYJ/FRdO9rltvIobDJSmCm1mdw9rgQ2ZstBPXuHfudXW
GHrNt89X6cwrrNmu4+BWQiqL7uuJmMdcltamN6qKIJTkXOA5ndnIa8YrtTxNLcHpXgwctPkkARty
NhQAWXeJUP1dyOvP3cZr7qvK2JwRz2Z7Z8I8NXA0xg/uQABXAFt1QhHIvJA0o71pFzhNuW6mHxuH
u2kAKxAk2F9bz9Mi/HMbo1ZiXWGn3t4F/SWZ6iU0aIIGlpruPn/AudU8fch/HtAbb6BGzhzDanPf
gl/tTj9m374qup9fe8Aqn7BFXkxl7/F9I+yrUye/Z5ig5ikqMPHVT7XKHyRkFeDVC4+Opul3pQJi
okPoBGEVnl2xq/iNKn3YY+wL+S4ds/v8xc5ukFVEmOEvnbbTnB4rXMIwDdwTsH/BCsWFXBwgxB+K
ptsKDG87fiuod+GD/cWMfhAl1hISpNcYAeVYwIlXvhXaZWonOwQjm0R1aunvWe8hX4M1ahbl2dKq
2BSMvkrfHn/LDu3ecPSBx91lxBoPtbGtV3eWA8SzBzbeiGy65D38cbjx13xBHzTQRgwFOWYOiSYK
Ty3PQZVqeZhMtRRQJzXoC4fk4z3sr7mBGSstM5tkORLabogNKS3RhYK/J+VXn3B6yX9PyZiDWamp
OgqeY2yaY0Q1BZj+BI18/Hw3fRw4/TXZr8pp1hDbJ4c86Q2c45BYlA6wIYtjfy1x9NeMv35Ef2XK
phlcKK+IHSe7h1OIE3jzsP3aO6yOeklq2ZUY8R1QxRyaYnoRim8cs1w4cOeWaHXK6XJSRO8zcZg8
elU4IHb784Qpv/f++Z9/bseuznOdDZA6nJwWWqew1ODGj5vGe6xa/zGFtDvE+QAq+fxJZ86w765u
epXLbnYMpAOgB0gjMi39Db5FEw9OXh2cZWyvOoyHtyVfypDMDNg82OEB7VQBH+U6fYBZ5fg9Fwtc
nEfX3RrPOLeTLOcLK/1xHgp0w3+3e93C76VnIFtr8TLLCq2BS0t8esH/DV7+mvRHWoIpop95oK6I
HlqeaRkNQ003NZLsx2F0s+vOHZot+vvFLofnZAivX/sgR1f/AFzCfXBabsLEMuTApsTewY2xuvX6
ie+mclK3ZgKax+2L6cYD1iE0/TyBMZsst7ism32bM37ChjY7MZXywS9bsksAarkdi1Jc0Qk4oiUH
3MPqWHLtlzbGqnrKr4ZpaDdL048bFI3+N8amMuw7H5ZrTTVuMwmUU1XOXtxllQm7sWBgCNdOFcoh
o6FweBpzAX5SUtkUmJwF10GGGarFBI+oRrvDc8dsQw3kuSCAncDpCf2mAbDevS8pYCUpRPyTUVff
YL/Tfk9Gm+/qiqTIqFiz8exlihwfYa+aMINdwAuFIZOZ4wv79MznWtNlmmTIJpXO7DBNOjLWlvI6
6ACZGVpMtwEc87smclJ+d2JmmS6/MKk4wzX31/yXheWZN+vcOSTo82l3hGjRwIYI5CMVFnPGnqTr
cTDevOaXzFLM8V3eBqeNoglAQ5+/+5los2aOOuCBwXmtIXAQ0Udb+ge/7NEtuzQtO/fzqxulnH0C
PndHjpr8sLujIj+m4QLn9a9b6keH7HRP/nNbjTq34cWDP7s/0G1zlQPI1wXeFd+VIegyO+c23ye3
NAvam3ozXZe3l/S9zwTQNWnUr6gvASCrjnZe5VOUgTIX9aRZ4lRU0509OqcWmhgvdY3ORKm/BJB/
XlPkTAC3llbHsdM/oefz07LSS/Km515ldddgMAIQjMedwzyo5gEUOgc3MTVhP8jxWreyjlJp+q/d
/WsOqQuUuJ8KSY72lC8/ZjIO0LVq8yqchZbfP9/O515odeOA38cqIVznYNmV2JZ+6kW4lvSRAvG0
ZyzNnqyE+Rdy1HMPW90f7tx7+STIAq2sbzY3YBa+ucuPRYFMcLFXcibpWxPB2lbg9MBf7sAWtwww
dzgB+sAQENpHAQO49+frdu4xpzbZP5uMlnM+mKW3D00NmL47AH8tBoyyyO+aORemPB93NPy/WcI/
z+i13dvQEjpJ1rCgrtFGm8ed7/6o+bdJZ0G+gGgCxcnPX+hM4FlTxjDw65MM+P4jA5ILRlf02Vua
J4A2L+XK5x5w+v//vI23MAyWW5jkpG21HZd0CFnlvGnTXaj/z/3+KstMadEqWTD/QIUFLlTbqwfe
iCqyqv6Sid+ZyLKmkEk0mwEisclh6BOJMq79BZHYL2FI/L933j/LMyQYVnjCdwAzJ/l+bgCgTFqD
i76quwuPOO3ND+L/34L1n0doWZxMxzpyaHr/1VTOtq57IMc1lqwEZrmgEOiBssCFZPbMYf879/3n
aUOpW68ZCDmYjj4oMfyeM/5LjWSzdP49nDMv3GpnHrN2pR1bJFE5bbsjJe5NklvbrmbP2vS7vCGh
kfWlyH/m26+psRXXSes6roaopY68oQ80vdCmOLNx18RY0aIP4owUJoTZ+M7YcOtnKeD/F9bnTKAi
q2Mxe7klNdBsB9Rg2WYZh6d06EQAH/X3erHevhQ81vS33EyUam+ujzNtHno2vkImdWel4/3nP3/u
HVYVGMZpFJZAWXKAmExIMHvtIFSNWiAoL5GTz32D1TVIhfD7ubdBmM2HKWRWVkGDiQ9RAu32C6fv
3CNWlx9+2GrdJTn5wKj+RhaJApyiLMMEWK4LR+7jR4j/RYkhfg/w7T1U5sVlEGdkJOod/8KVd+7X
V1ceRIi5ahN480H4LTLOuKOzBvvpa9RisYaJjayftVV47OBORSyl+1aI4odnqUttjo+jn1jDw/Qw
LnTMcg8gBH7fJNXe5taEmhFCNpS+VTS7Qh1x4Vt/HJTEGqW5yHlw/XYix7zMWpgVDWDC2HdG8W9z
s7xLYS4cjI+DklhjNiEML4ANZ/WRju4T5eX9UjgX4sa5r+3+97purBqVTuvCSnQBepsn5V4ATBWI
FpINn5/qc3/86lQTePsKiAIsR63arbKBT3EuSU+f++NXx7lr52xCXwiIG68LZtDoQDbLzaUC49xO
Wp1k2U9NVXYEv971QDAU5tlV9T1QaFFfIF2qsM2CsVu+lJghEP33Q5BiqrN2aslRFuWeCBnV6HL4
EGT9/CucWao1DCqfynGUBQrOFkuFVjmGvEDRf+0crK1g6q6WRc5rchzrLLDlDzHobSoe06IODb1k
FnfmsK3NYDhvHGeEI8BBpPQOJjM3YwdR2J6zPmoIQklhX3KVPNOAEGsEXjsWwl4KnRx8522B2xFz
zVMy5yDRvZQJ31vS3/pFcl262R3VII2p6UvJrfgfUJ5C2QeUY31khIejB64RSKlDLaPPN8HHFyzq
vf/uMaj2Vj2Fat0hzRL4ZkhfRzaYIDs6WNNmoG2y/fw55zbb6sjnbjK0ILj4B/hjPzGSfKMKPG9J
L+m4nAkpayCYGZ1q7DDnOMKQMmDqx0Vs7rkFWh15tJjbjCurPaaOfi1HEKZF4V/DWBHiRBDwvZAJ
nttfaySY9jMGbSPkUTbPI146VjyMrRXOPq12oPyLIqimlN52pYJqT5lgvES6Mm4XiiLXuNr7WmRe
Q2EMuCWQMUhaODwM12OXHVSabD7fAWdiJ19FZhtNbKufEDszON2jMnvNGAG1W6qX2fIjdPCLALHi
QsPwzHZbQ2IWuKpVpCzcA9pqOxhf16FlkmvkwU+fv8yZyLPGxExp5yYsgyi7GSUBS3jqQpV7j7Cs
uCrLvIkzXfz62pNWuddcFNpiU+H8H2dn1tyorkXhX0SVQELAK3h25qST7n6hOj0gCSFGAeLX3+X7
1MfnOK7KayplbDRt7b3X+g5jfp9MC7Rh9xHa5kYI5Kz++qlnnDcJVpqhhMb6+qhVV6+0nIuXOIeB
AK7ocm8aH05zaIK8shNcWFDnTYDwDw9kQZx/4AUU0L4Lx5/WkPiAR/cbrpi58pxL8+30/L9uocIi
uxQspj5KEqy6ocr6Alq7EZbbLTzyFIEG/VoDyqXZdvr7X48qACIYFbwjjvX4w+fJ1sNFpQ7plTV5
6YWdtry/Pj0Z0K6sW3y6I2Q1QSOYwDpgzJ+ldFcOgUvf/+wQQGysKSMC3cp14o42MtXt2Irl2bWD
v/t4il14xHnLlLSyJEOFnMCk/e+AGd2JcTr6tQ2vBDMXXtJ5oxQZ0JuhpxqGE1W96QxEx+Pr1EOg
W10JuC/9gLMx9tGH001lDlRlN9z0hr7JSRvoPvW4+fgNXTjBzlulIJjmMAbtlkOAdCJT5S6cp/XH
H33p5ZyNL0bRIv8aAyFRhkdgutKof8B633jetdrIpf3w7HgX8UDqLhygpmTdbhqmR1YHt0HR7YtJ
fLNVdy0Xc+k5Z4eISIICNeWlP0JlhdauN+CO08CD4YV4h5jjyly6NBJnR35YLlWlW8zVvBl++l1+
34zRlXPpgvYhPm+HiuhwCrkC5Magb62ieY8gfKtV2K8IpIRYEJlo/OMsoyll5XytjfBCZ0p83iKV
awdXYujJD6JXD6XKd54FI4M9Sw+uJxWIM/DacxpdYO2Y6rC5sugvvMjzhik4igctjPOw6Ftxtwzu
qYCn58dT+v+Wlv9Oacbhaa7/tSvmRV828ZK0x5j47RZUG3Woez2rdWAqdWuLWWmYDyZQRLA+1l0W
LmxE9Xrw1zl0PVVWd8orV4sqo9eGDWD8OcWXLu1G6NBh7Reox2HomnEVJ+TkqGiXMjODdleudhdW
5Ll/vyR1Xncx3oxmAW7WdwGEwTN79NyVE/2CTCQ+59eMc52X8xTNB8+ablU0GssyNsFD14tih4KF
XRGT29cEaSmVskGazFTBvPGjXO9zJLsfq4ENa6qbfDVF8OnoPFJtAGRXsEIMgr3JWX/lq16YJOfG
uR60vhrd18OxdPmPxZf3LPzkBfrcLDeAbXcUeshyc7hbpqzu13UZvS89vzK/L4zieXkzcg69ODOM
5ThUMwxWLX5HV4GJNi2xm4/n+YVj57ykWVNp8glmWweWgG+lDIN8BrpKR9OI0epKqHThIedUDK+C
gkbUETlA0/yI3wNrV11siK2+ffwjLryn8DT0f61VQ0KYwU6IlkltZvAhiwk9x5bDYoX3DxAeiofP
PIefZ+pnxWvNBgsjIFIYndZiGDcF579cPPs3KgzUFV3Gf/8eXFP++Xsc0XE8OFUeBjrFG/iwiSzX
XnAvekH3WFL0yrkd4/P+vcfx8wx+zv0xVCqSB3S1Dxs0FeqsqGwaVWjqGHy4M9F4ztSC7t2P39+F
LiSkFf75w3zLOl74iziECKGQEwrFqp/K5a6bEnU3jQ2QOBz2jyBjqdTV7Ddny3vv2RfR9QNcr+bk
flReAe8k+qw5svRlAxj9x9/tv99FeH5BLn25yJJF8T5HK1RTpNSAp9p3aUJmnGDeqoMFwsdP+u/V
EJ7fhmYADLgzfr4Paqdf5tCLVwXtqrd8Kb39Zx7BzwXw0RjLJamXfO+75zYv0kXvhff08Wf/d+2Y
n+vdq5p6XR7r4kCD7gm+dRqeZvSRuO6BBOpHWS0P6Ib/wfz5Wnn3v0eGn0OTIwiLm3liMDkqVQ2B
R/VSAfYxL/CDGsWTgc8vNBhXVsSFsTmvc8CWVi2h7/J9ND8nwJYl7S/pv3/84v57VYfnYvgF/Xak
pxj3oR72cd9C67SwzEjoqlg+XsMzXfoFp8j2r72QVmiMpS6OUYTYU7iG9Yi+RjZeCYv+Oz4Oz0sd
usaOQcs8h33qgEY3WMxNKquWGe4aUEMr+cnHnH7c3z8i6IyKiyIB9asYdlWsVlzxO670M7oUbWq4
/+VzY3J2ckCiMoRFRPP9pKcMfvppmTm/zerpWhx5aTjOdjxGltP8xQOqBb44J7k37NNi7Cuf+/7B
P18UsaDVSoM8Ws+GX3R5F2MFTzJ58Ml05Qn/HT6F5yJ+EqKRUalWHkq0CtaqoVk4zfMnx/nsJmRg
KNQ6Ch8mfzqW5W8JDSanyOdDw0WGcfXxO7owZ8/LHJMcvIq3jTyYmK5auKohPF/Sppy2dadhSm79
rx8/6MJYnxc8ksSjjZuIOFTtrwWWsL59h9HL517VecFDTqYLa/SJ7jUFII/adJ5+huZ3UYKQEVxZ
DZd+wGnn+mvZldDAI+LAKeRFyBLXPsDTw9KT1EeDxfpz7+j06L8eoeC7lBREevtOhvtyQQmzgOWT
TK4cfBf22H9VM3zcacsEXrIxakH113mwG8Ofaa6vfP0Lq+G8nJHg2g4xA97QkgdbosJN4V/jHV2a
pmdLGUk+WXpDgTcT/CnQBcL0exdic036NIqCK9//0vs5y280c54M42CKQ5+P2TLssBPdnTwrbMM+
OQJnSxrQpoQ7eNjtm5kfAs9tJ3Q+j3PyGPZk86k5dJ7h1WxcKkYaLAXAML4IeNW/FaFGlgahbPLj
c884WwpROfMaN2hvXxf8exsC4xe5Fo6eNS56Hz/hwlSKzlYCa6cI2yriKGAgkBixCl6eRHdXrhCX
Pv3097/WmWRME8EDHGw0eKqG7hASvf34i1+YQ//STuuqzBdGTkpB+DB2P5JyWJXBXaBePvf5ZwtB
TgNUj0EQ7+NoDDKFz1W9bQD7LDAY7eem6b+qRbaibbTAOZNZb4vUa2rZQ61hB0muuV5dGoGzhQAr
e9vaBSe/scE+tNBWKva5wT2vDjk0PNIm6PN9Q8ydq8QxVubKeznNvn9fCaFn/ee8UTmNm9bHR+dy
Tks0cusoTlEJuHKKXXgp52n6AbUf6oHcgSMyQIIw6rud14vly8czJ7nw5c8WrfN6MMKk0gdKe9hi
LksRrYTlMSgqANpCJwqF2thPHnwOkaR70cyNTx8/+f8cgf94b+cJNzskUyAWeM4scbzmos20jX77
RY9OeMOgx4cuKepDcpLPw9oNDoU6rn7MjP4yHRx3q7y7EoNceMHneTlUkk1fhr48dMb9BsNw5TH5
/vFvvLDuz6nOsiON6zjO1iSa12x5GWex9d2X4tr96NLonX7SX1tW4Ee4d9tRHcraGbhddj458sgV
uyLh/TPUMvwmNy5/nIoEPu2ij6tP9ZKE5/ruGN38k004+Km23U2NVWlgywfnL5vQ5rflAAfmj9/g
pcV1trON3lgvfRfjFzZNczKTl3BhJkKv2jzgVybAhTDiXNKdTCULp8BTh8JGpE/RA+j2fm60S4Gg
g8FTHMit303R28c/6cJ842e7nFeA+Vh2Y3GYwuKJwDJ0Lq/1Zl746PNSRutyEvOgLw412qzrxB5G
AeTTx1/7wkicS1pheCUS2WG52iRaK/kNReNDBz7Bx59+YQzCs5cy+9JJMeDONIVjWgxV2kxQPQLN
wBZgnVSy+/gx7MKK+f/f/1oxi+pObBq4H339er/31ve38olt2fYIQnhWpS7D8ZzV6THPfoVpnXop
TMq3IuMZXckUJf60X/Ur/xAelldArLftjavTJm2yZ28FZ+P018ff8sKrPsfjqiSBaOIUkquBwfN0
HLOJD9VG0aC58rovPeE0DH+/hgTelTo43XrRgW7n6ZHI/jcfr6lAL8xDdn6qtEXoQiAADnYRReZP
LX8CEcFeq9hd2FbPObkLZwU8eUVxAHqX/46Tidx0SRzwleqQFFryLt7z0MlVC6dtZCOjJJMhROZo
JF42pmKhzGQpNZxgYTX8BDrbuB8RHFzp1fTphc6h8Ly0F/nQfvfhQg9wS0u+Jf3snsg0yScdTHyB
e1JZ/Yx8XnTwK2Cwi0MtLN4HST12GcxrG7tBo4wPbGs3tF/gd9ctmQCifUVnsTxqqOpgwU9VeNMX
AWw0bNncxHMM0lXFZAgn/CLqn2XXcw8S96j6WQXlsJ51pGE3XfBgN9djDiRasLxXsKi9r0yMzbv3
pdmwpBFwGU+WekXbHJL4ZDo10SBV+TrQRq0rExRfJlrAmpWN7SYIYezf9hxkEiOGbT/UYK/GAdly
uO6lMD6DILML4l9Re3Lp96hZudCbgKWLcnnT93o5JpGb4BQ7FTAIdx3NIN8M9gELx5elqaptaZDS
XlAry9D8Gh5kTM3PTjTVTdEt5PtY1Pxg6dQ9tsrqHznjxTGZoxmkEshCt4CmBj9i2fjrJRnjrFPK
rk1TTT74sHW7piIHycBP+hzEC5OrDL1DBWgV0GbednHbPHAeoYQA4GHym41+cBcL70/depAu9XhE
B1nLKlCc3veOd9nSQHLk2gVePzGP+Bt8n+hPG/vzmOWBnh9iGL79rpEpP1iduH0H9vvGihnGK0Mh
ui1seMWesVDclU0xrRyBbVVWhiH8LCfnqsc8isssgOL1Sc718FhS03xnYW02uV9EX+fJDnoVEYUm
tdZUOwWLsPckFpB0qYIhTAeBAvwXv/QN2m5Dsia8CTIkLSC896amegy4GbNmCM2KT6WBK3MnevzR
NTj1yAh7aJcv9ovXTfZLbTAtOur0HtO0t6n0awoOxeAv675r3eNgVPUA02/xS5ac7EmNpZkFeT2h
10vAOBNVTUiNgF4yX6WDkVgBQ+gy84zP730gGmEyXveH2Cv1XTjVA08FJFUQcwmJQa8kAIp0qMGe
r5AxQpg91PYHjCTrrUgUSCo+730Eia5X9zXcBF8c6DyrGP7OJZAGeKcpDkXgQuIp6rMk0Aw50W66
zaGyE/DCNkzA2D6v6DqHl79bz35FsxiwvgGe42W0QwnCvizwyXhvZhAxwmLofncTmUxq0IRi0qQO
UcVVNYU9OWq0yIkWUAgaMuYbCTnRurD1dBQwPHqpYE58A2fk7kFxhGlIN5tObnAnaX4MTXQKbYEB
/xN2liCtF0dkE5acHZgXhGuk9fPnAA63oBcU5rsspnGnjP9N9cbcD6Aa7Up07T86+KI9dEUu7jvn
kR3tZrqeh57um17XG4F1tTID7FFYScPdWAf1ljV9cC8rQfalJ8csOPmya390q5EbfjeP4XacPLiN
55UJ7yQZu19xaSY004f5c8OIO/ZTgC7IeFm2+J7xN4T19SZEc99tFbQOfJMYuAMgr5FKWcW0OySW
1Qe/HtArAl3lsM3pCOQPj4zIRD+PyYqOU3JLEgu5PfGfW/iVphBplJB3R9B4V9W0gjEoi4BZCByc
HobGWxM12XUs+7tZSvsbHtrhrgiaP23C6bpwfTXtchhvr72TS1Q7s2k3RSYEo3w08aOwcQAwpcf+
tPlcbr1FgJzSBa3NXB8NN5Mtmt9JFE6vsaMWNo2qOsqoWbZR2MK7I5ladJ678qBrtJ8aMvm3pqGo
DDpNssZHh0w6MB7cm7xsNh5KoruQ8/iJMkdeWEjJjqkKYIyhgZO/l9e4uOfW24DisaxJIVi0yfME
yCUSw8sbJvVpTE+xAQ3YUcIzdW2bsAgAC4hgEzxPHdItDtv/N19q8iWZ5/JWyAA2+/GYv/mYqrdC
2OAwFaDkNM7Fh6VF0Gvz1lvF1hWboSDNuqpEedd4poUqOWJrjLD82sSKHByncKPitr1ZwgLkmhJW
UtkQdxJ4bRzAMDXXNwV6FG8tJdh7SO7TxzFI3I6Xot16XACJ0UTL3gPuZmV9BUVAQesfeCYQik2f
lLdG6PB7IrzyMWRFhGnjZrfu/Fa9MPgMALclwKgBINM7xKa1z7XyQaaLumJT5aTchLwA/4f1yWsB
ff5Ti23j8WQ3vfXw4ZuIz96tC2BzLnGnBT5FKJPqKBreRrHAun2WVmU+i/qfLgq8gx+q+A3lgWoD
RFTxNk2IGeYQVu4zelluwTvIoaKO6t1ERoWW4GX8kuipuisGwYH+qdvfOW3kXcBq+Q3FnvLgjVOA
Y7Twtw4Xzr2eBE1hFjCuoWCVO2DFwNpqvdneiklV29gj4XcK3Pmw8RqH2mDYkPx2iK39Llqv2caT
8urVUuTRbyWjbifpAgKp9tXdXJpOpE3D60d/HhIAWYAA8Zu6eCXwgfN2nR7ip3lu5qNeovC7RXbw
dargt+/LGW74ggN3JNHzsZJETNNKthHuRoFWX6NhQbNOCIp4QMEdT6C8WJejDNYE7IW99ajY5sID
lsKbGdkkvFxWUxz8UiMM77vqlKiNkxatH733M+9w1E2RW6Z07mGfoLhFNwtsj1fcgPUjIHnJetFg
y29q4FCgpXlGEoRuDJCbuO4WzaZojHhjmsaHChyJvTCTWrmetRtIwrsto9SHs0PVblQNNFeDUOZ+
mfEu48l2mQGg4XaCcYLdiD4sH2QYNEAo2voAhyJ6tKJr1zj8FvDW6IjwoB2dXYC5Ra9qInL/xuGg
Wk+yBwuL1ajj5Rb+ALU8nbGIJADU7T3sjjAAyU4hydMMlRFgGQkYFXOXdAgieP0AnRsyLMCnr0tR
qj+Avy7HxhfdMUA1OMXdvbnVzqPIOft+nsZxJe8AFEgCLD+0Uf6sZL9sY9XMW943fOdEy+8Z6S1e
XdzvYFMW7QvHNDaYYtzVSOfoVReN/i9blP19RTRWJ4SOQEb1zuA4l/ZrC4cS7Athqdc9zIAJEFS6
uBGERxuEHFDwjqLS63nu4AXSllG/coGs1wFx0K3mOHuqmYY1umzFDPNygHLhw9eArjOEU/N1ZKUB
EQLbF9i4YU0feoc4M4Qps82WacCxKdt6+ZXbtrirBNzOoqFBM/CErksAu8DoXWst5R3UmGjljnO/
2iLI6qoUvD6orwfPTcmxASzMs0gf6TyA01yLdsS+jMF6M0WdBbivViuUwem8ySWu3pumQVyVLrUV
xWrhVZDlZVRu6TzKOzjhJT9kQPJfldP1Kio9kAkCah+RxCW7+JTnqBfSDGlDXXBfI3l0S1lRrpdI
jW/BMPgYP38B0cPjJbmTmDYsI9j3vxo1xc8+gejCBLp7KRTq8HgLSmxLF8kVIL0tvLjL6GhRNDEr
hMrRKwm8pV43ZpRfT1lesuKhV62Tshn2LuqW+1gvzW9mCdpDSr/xfw925HcuH+vT77fejU8VgvRO
Mb9F410f4iQV8OVR0VJvQ4faWzt6dE2Zgbs5gVNDlDixAlkUxsQVYCKIhnEdTwp/AOFG1vfwVgH/
XfkTIqOeTYDdabHQ3001lDdali8JLdiqLnwfNKoevjTIjoaY8JZ9KcQUlEfij7jQLtrCU4cG1f0c
Uw9lRVwmBPMDANtcpNYwG2Vfhg70YmMPwsUAPgxe8tWriqZMwSxcHou5ib7qls8Z8SO67eDvnEH+
L5+idqiPJBHztxC3phqtOeAntUzOMNJbAKWAudLyC7ERcB8E94HvYAObb7OnFE8pzuF7T1N6Qwbf
PVX9ZLYA6wRPE5PkIKpQAULGc4dvJBA9MwlaUx+X3m2Yt+qOjjGGqZtPbKZtRPv6zvM9sMuSst96
lqGnBGuOAkYUFSvUGYantvfq20iPyxsmA1sXWCcAZchhB1CsO+CixVeIqs1J295v0M8xr3vc2W7s
3OcrNrvodRqte9BxSR5QvBj3Gkm+VWclEiamrAF7m+AkEckC4ItKryqSFFmHC0WW1EGTNaV2m2oh
FE5cCWc7eKFNX6CpKsAgXKqnsmAJ1DTMHYHLsWtsv0BsG2Q7FlQyXmVTBUdM9vxYcpt87boSKc6Q
JyvEF+0hYQCrUj2iWjzy/KCSmq08HGuZBpdlL/ql+BYJr3+GxWugUsApqx0oAUvWN/68TcLOf4f/
D9C+cOUfIjDc6u5llPBWoEEw3iMe4klKBbd+yhxwYXDiaDea0zYDlh7mbgTsZ7WaRcnLrGzsCPRg
V90bpf0br4lJi+6syr+Pp1PEiPXzGkLEs/Hg4P1zMLR4t8OJkGatq1+bWBYH4ilwsKiYIwvalRM3
M+nqezjumB0VHrBPnY9kyhomPPHJGPl0w/XRqb+FA7DYymScHayjiiEzrQQQxaf2XQG1+cpt0CBm
iy3COePLTiECMwJ8RlzMflWazE+sMlpt+6haWoQ2NX3F/Fte5yiskbhIuhncI2zELe7cNs/aE6cX
jlAijY3o9nMSWuy+UwPqHv4xsMME/t24gFXQRG7fmmLCBlAl3k3vGrdyMXhvCXIqb1VjAvC22g6B
CSPdwZkWXkk4nuofo/b9FBT3BmzHvDkGEQ/XCscMhIrcLg+aLf6DBqUhA9wy2tjAeKj/yfF+VlBM
Zh019Rqn6vIjr626jQbFdkTG7J6AUv+jx+6JlkBr7zS4J01m86neJKITALO7BfFFXHm4w1Y+HZFp
LpSPsA89xllpI++dynKuN5MnxR55C5zLII6iAhMZjFEGB/blO9fxDMKm343ws+/RNjwi40JSwseu
TQNe3824VmTTEuv9CH0+3A+b8jBRQbZjrapdUzL3A52LcYoLWxUA9Q5rWRapZgPvPFAUTe9+0plC
PDfDl/9YdL5eh3NZrOYlbjed9ZMtxSawEVHvvuYzwiDsk7oHmbUNbvSAiQXCcmNhT4gGTFIsQByV
qu/vEbbWmeB+sIqQUMisiMoHAwKUwKVEeEFG+5z+EJilGeJaiDhPDV8KFnh77cHDKlWkFDc61+PO
R7Zrp0lgn6hr5wP6FfKXdtEl8guMmzUBNiqeRb2Nql5t6BT5qygJ6DaA+Qx4VF7V74XoRhxPJUCx
gWp9zOZRbsAU6x7A45ZbIrV8VWHFjg06znZ1UaCPmdkCfp/YpWuHFBRq6ICOTZM7NGTW6H4KmVzh
gihviiaIYXALA+tKDUD00qH5k0RQJKWjyOWmtDkFdwBmstlc5CVyBCNUQ6BK0FvWS/I4NyO9kxa7
Yia0a7+F4Fk8gvQDTp4eRAWjr1HfNtqOq0oGyRom6yDT4nA8SBT10VMBQ3UZjwzoq4BtbJLU79bG
AMBVwNi+tHlIAQCd2JdIRQZJgRB7KIS0mahUCMieXX6z3MDIhjRVd1PFHkovZR9sEuuVO6zuedXM
/XiUJbVvopT82YCUhhhJ0Qh9NQuQa0MEOdQwizvVRzxDL0D0HLau3iM/Fb9xF7Z3vCyKgw/N4yP3
o/q7V0z+2xJGHHZqIx4/tuAUdnBchelNsGysOUXAgog1tSHcG8EFLF4BCrKHBvL9LwLuni/dxJr3
JQrmfTTO5Q7t3nLdKhZCXh75T6FGyl2DGLk3rQPtV4FuO9rav6FhyO46A6c7Olhx7xftcgwAxlp3
Savv4gk2mwAnFvo7lnR+h0bsblVxApQfUFm4kCdReazoEmH9aJibFKJZl4md0fq+2M3YIGoEVeo3
b3Seesgc3hVmpltWRmylA9l+A89Nbzwo0sAgPlESO6/dlJOSuLbH9qCU0/dUAZfTWmnfvUTYR91F
8ZHw2O0EyRGMLY4hexImZACzuSZPibHxPdUeKn++i/oUkbnYAPUSvaIVtNq5yPGn1powq6aKwWWb
DKixVTOgb6A82vy5xuXqjxSmevKQTX/ApRtWISVrXqOZyB2SlEGGDutxXSIDt8nHAV6Brcr9FLin
8MBkV54Ank0Oq8d63DvcVMsM9obtLfp91TZqudwFYYkXN8Ne34BDs6oKrHW0A+Hup00O/6li4Guu
QvJlgS7Yx86INFcWVTR+oLD3uic1hCsV8emBEDrBVi/09gLDsqF+k+wagIEPoQ5xYfUdxnjhndlz
CYszl0ccMc9cQMkD3sKqqwnOoKaN175AtNO1cbUfJwLhAafkW+0awJZlC46mLqpfQNSSBuizkn2J
YSi9NkjlwHduMA/GLcUD0lDAAWsCqk7QDx66OHienlKufkpnCwscFUBSSULlA3ykorccrJNbf1be
Fl0OA5Auc8GgXgcKOQgS4W46jopXijwIvPjjmGzJCWDYjBMO39aLXdbMsgEkEre3YIz775Qr8zbN
CItnMM++wzXcvsgpKZCL85pba/3T9l7kYAFy/7ZRo33G6SZw14/0fkIy5ibCFblLy7o1A9KKMziG
swl2Q1g3e2j3500XIPGNhtJ8E8Y+7oBz2b2TUSP4gccyKMCg33hwKn0CAlY8c/Ax4jQOSvtsHCwq
7mjXtNshQVu8zfnYZoz7wIazyLzMHtZ1PbTVTeyjGckgD/EAU0Xx4kEYc994LNmHkSc3c0jHdSWB
f1xMaTAkxjwuZTNt2z4Wd1o3/rZJJv+pQxr31ZSWZHEV2LfKWzDkHmWABUZj+TvwEErj5hvvkK3p
T+o6RBpW0C8KiNhH5KnRUhoghbPkJUS8OKO30MgtG/h5221X5sE7LCSXrbUd0q4ubvZz3+Ur3LjU
EyxlixuQc4o72kJljMPbe1VTMD9I6ZnNjPEWWwpgkN7AzhUbpG1qhKwNLnq3IcGMVWD48DUC3Og9
rnMLwNxg+bcKaAvywCq84MwEJn/1J9MeI3jVfEUOBkwZpCCbcKtxAPINxTnzNXSUN1jIY8Iyv4zH
r+B68xdJQzD3hlmrd+Qcwx8YvuJLTAxoeLHQ0T0cTe0O84J9UT5sdtK4EfSVsHk8Nm0Hj3ZDyWsO
lgb67Dnok4j0YJUZ17tejQI6P7LcitJ4G9qUwd7lQfXHasKPcJbVcgVARL/vF4qqJ9Yx3SVgg7/U
cTg/1zMqlphK3ttoSfWl79sI1EbO6WPMy2nH3Vz+KshYTWmzxAti1j7A7QYFYDguNJ18SJrJfoP+
r9yVcvL/hGgHyELYM24+rlf+33Prv1o5zsqJDUxZsa3EUEV0AAfr70oHNzHwswpc4pyW36vh5SQJ
NDP8Pp1de8weuS6vtAhcKDaey85M0JaNGJk8ICex72FMNFLvc2XS8FQ+/atMymUfW+TaUJWuHbKT
3wKNDszic8p+HJ7//PRx6HIUEPDFey6RQK82aLb5XLsTO/to6XyobkStD3GZIKyrHjj7nDdayOg/
v3XR9p0wITqG0DdqQILy/jBRfqeJvvLVL5Wmzzo+ptAfZ/AyxQEaKLWjgcLJjN2uWJNc5Z8zZwrZ
WVPnsvTOjwpWIsULo+iAAhoRmwmsZTl2q48XxYWOBnbW0cC8Eeys/qRdSPy7yP1iHk9NMa4JDGk4
//PxQy7M/XMDb5PjaPbzURyapW5vc5Q1s5IWxZV1fWEozj27UVVjJgx9c4iKPn5EPeR0qHjhekFJ
90q1/NIPONs5gBibbeVGvkfkfY+s4bFu24eP382FLoFzt25Y9nLYfKFSonNs+bipCzLva+9+steE
IxeaSc7NumUNWK30AnMYIxjNp8iQV7feQvxtV7XzqopHAcFbqL8P1qCzJGymKy/t0i87W92NEDDV
jpSB8am/LZX/vT1RT9Tic/BV7DXhyqXRP1vokOhWRR7O6oAPHx/7MfpGFnCPypqyT86vs6WOhITW
3UT1AUm0KpW8nH9YtgS3ZZIs648nwf+7U//jaDp38XZj2KEVo6gOaiTxs9e1CDkIF5vRqRAXUjmE
VZp7fHxTsm0fPesGiI/n7hauYcFLT4V/B/FOtFUIBDZ1k9QbVy50HfFKZaPpQ5SaB++IYBANHMi8
4aLEHBKNhH4rNdc3FegUM0zmfL0DrLi7dSSvA1BJkNJPYylDs66RCTr0aAoDgAVOL2K1AGTxHVk7
HzEE7qkPhepjPPSFD9PADkC9T+W21SHS1QJdkiUaFlNb1XOqMBl3rhAe4AKy3i6urHY+0AHrmLL/
MXdey5EjaZZ+lbG6R43DHcrHpvsCIhCKMqhvYEwmCQ044BAOvNI+xr7YnmDX7GQiMxg7dbVmbdWV
xWQgoFz8/znfkUE1p3yrpqzaK5XYW0tGxSPGv/au13WE1RsoTpn5gJ5tRgl2AsW47yudX8UmAumQ
GB2vcksjQQelwxr2k+zG0gbUZKva8jRtTPwCux0vtudzRNfPV+jX22bwxaOhavTQe8WgZGtLuuVO
+kE1U6DkIMQWmdXopiBSBgqUGE0IcEWHnr2i690EbQXBWz6KK8TEeTrjt1Myj17bI5jYxHYule1e
pAUy6dhWtmKTIJPCNWzWukZp3uZO9mTOwxbiCeU1qbFvsvS9tJQ/6VUIihwa8DOZXQfPzN9au9Cl
uFcVnRiQki0QShhhf4oY3EaEXz/5v3996RK/geJ7b5TpJMDFniFtqCCDQFP1Fu0a+8yXPwqcf71H
dKluhc6DozVBeuTgdoFuIW0MVewE+0lokiBdcx6h3fl70n+6RHFMlVa04Ej3O9bMzsHQe4rUTaRp
nxlRT12sxVhXQ0NEM5RmdpbBwr5rgmyg9459Lobk9wM2tRZPMzzvjqiyttkpxgC/SfcUpdcmT1Zo
iJ/BF/x+IqVLESsxjEgZjex3USweIkav1VyeGaZ/P83RpWA1T3VlJQUpd306WiuUSf1IINVMDWj1
z9pNM9hamEcJ6rsAsbhfP70nYmRRlfl5mamlaDB3FR7fWc+QMZ9hu8ATXD2rSlFN7jV9DynQuLbt
iW3txmbrfDSbNRLQ4g0h0gka3nYhtD9zUI6x9i3pCUXB1UwvjLE/bsbL7kAqbHwHdH7WTEcwYWtH
ZNPlMD7BbFysmgwdbjNBfNEcU+W2KrVuTZtUN1+f4In7xRZzuG0z0P6wGdphIlqV/RRWLDmjZz7x
tLHFwzyicq+bddHtVLt2UoSfYYpr1GNB/p7lF3qen+8NIPvlUM4wIM7aHYowyC4FLvIcW+nEhVkS
SvoCZZq24BDYFApagDFQ2bl05d8vyelyp5ghYhblJwh4sIHxlI5OYh9h8tewMuw9qs6xWU+dwXGQ
+WHXSCKD5g74HTsxoCWR6kEi68evn5oT49Ryy5hKpcXzpEogj7JDR+z9kI0HeN7OPJSnPn7x5GhZ
knEJStuutyffQkhMlYsNgZ7h7337xTCItNZGIY2v303iW2GFRoxa07nH5tRXX+zokjpqOC/jESLQ
Fh0vVk0BRA5kNeYk/ptff7GjM8FLzMfUEbsog9OnlRW6/CX633oOl8rfukJLeXqCOOs2n2c8/GL2
qIAYlL0XcR18/eknHsylrlxkaBF1bQUBW6aee60NCXPOzBEn1gLGYh8na9NGv6nG9IO+spvE6Bab
0ouM8dmW1s7MdRuNd/316/Ngn7PAb5YeS4G51soGq1W93bVZXx5aZlmXY5Q1wm2iabqdywFtWIpe
aijB7UePth7lqkLB+LlRET10iGQR+8xqh20HCNNVbbD0duRNZEAmO7HXGFHjwsdWBAXwJCG58QkV
W49NQ+9rMydoyetOcznODaLeqlYdhESymc/RPAT9gooOIloJLyFaoUMP/UmDjh4vzeGWmWV8I7hd
eZkNlK9Lmomg/ltCBgrBis4xTkuSQplSYmlgVMJjqUFe0I9xXlLelw9DZcrHAmf+PeIoLaKroz20
M4Oyp1Pwvw5wviIF58ikI1ALJLFWbpmpNRCIY4lJsOO5tGdh7NHQKh2XUuRA+qUabCeYIP+FkJXy
DmoUzgyvGTGLQi/cT28N8AVbiQnFq6ZB7ofSJr1bW0WSoy1eCJRoNLVxooTcpn0y3RU21X2KYuCa
O/wJAewwdqX58F7BG31RdwYPWxPV3jKfDxClP45sGrbACXAonvjkVlD37UjMIK+O+w1kHGAqwjjs
R5j3vQgXAn8sNLf5bA1DOrDKeVp4fK6GVYl5oiDmU43tnmuM2s1MqzawELNNEgRsq5K0EJhl7ALv
a+XrHAaOphKIWW51dOkcG3w63fGJTkroxqIXyyqo32R6GgAkw1wHQzp0lWUdzIneutokcIFn9qhV
iNuJte4isWZtrw2QWXUGu5wNB1N6liJormwb0Er45KGoPLmybW0Pv4P6LJrwvqbH46pvGoBDNec7
1jumq3rz8wS197mrIAHWEFA78nQLirL91KrEdDNpdm5tQ0pdYXtbu1OLuPYxN6E1TBC0aqXOddEg
Li6Cpiy0HM0JklT/Hml2+ZLZsE3wIi1CUap4RBtNOVepps8HKnFrVG1pe9TAy8u5Mup1lRpDSEj8
nsE9HMYdpIWRcVUKlLBqrt0kXY7XGsIn5F8BEkljs4XaK85DFAnhRrNLO5SSDNAk4LlxsMYDrIaP
ULFmpoV8jh5AYIOXCl+9vGXSusDtkF7tTPXF3AqrOH70Y61rBytnwEaXmry2c1JAgRcbW63uResp
Er3lTRmvENWD/bKjTa8DUU9SS8RmKhx6n84l5LAQ7CL/SfFAZw3gx3j5DC/rdYElZdPeaCb4AOSY
79BZkB5LpMWji8jndWJgbVBwA8HVugG5GzJlN1Ip06WJ9VjlReZH6cDcGfJJKHJNdI6m+HYqbS1g
vJm3zJpKn8VlHra81ndmM+t+YxaPchi1kFZF4iZpXRwyDEFeOVj4h5N0aHUAH1CM6XvdRLcar+Wa
Hlv8PYh0rg0YLEIoIGfTTfEwRc2zlTfWOmp1wA0sDc1uKmGbMoV9MU2gqmONGePeNCpoW9SZYWpo
SNjNZeMdg3M8E5A79MF04wG7qmZl1X3hV0orb+oYiWdmC91kFdl8a5cTwqtQsqjMCR08S2YQ/QsM
IXltDMenn9XbHIqACwc6LnCYHePbmOR4LpsBgcQwjrn4G22AlUsFXXA6vlZCwIlT5MU2sQc2u0Cu
zRf6VGY30lA99dD9sRTMEXqPdx5KhAqsPL9nc7PW7PEjURnAIBTnjNV+6WEYtz1qIOQTRGtn0w6t
9jY5vLiC8C8PpjbKtmObdZlnKLOF0HRKzYMxtkW1NiNnuEyRZB27NZTLyBjrsoPSKTRmJc/rMO2c
yGdiTh46pdkB6ulI/RuQ/YLRqAs7KF58BkXxuxw0vfb6eUyk2whK7kAuSV2NULYe0JR7RWNYIZZo
ouyuRA6HBbqMglaxkk63ZpZeCIQvScDx9Fqr9iBWkJWBzS5Qloah4x/xcM06C2YYZlt27NU0g8R7
iEbE0o+Swx+DohC7SpKSvxBbnfOW0k/v3W8m2c/M+B/WsUbGmpihILZrSmMNcTH29/uelisTdacG
w3FZoR+8r5pndhwj3wRExmmqAqfR4Kxq1nW0NlIb790dUsIjPqGrd4d9XFiqR+gIA+UIf2ge0Rfb
woK1ZkYoW3M/DocI75sFMwvsHm3xmjRbgSx6UK8FET52MnrSrYwhvo4aBUCecGXXuBF0txPDVvFy
MNZp4/YDwWMIAQnmY4QcuaJ9rAnxIvxr9GBJ14FCsfnIyCXiHPHRNx3Qs2W5mo3VXG0VnddjHtjm
OkJqmjPcjfGHWc83tj5DnxF7ebyGk8qdJQpNfB91YjWMH8JZ6WpcZdDCEuN7bXxAm7GJxiwgGEz4
5PgmIq+bexgXHqoEemYbneFnTpD+eZHCIAGxnRgjLxYBgp/GApW6I7r+gcxo2N2h2eyN8XPzkGig
I7qx8GGCrZl0tbb1LUvDxCLdAYmqlurXWoRUVYw71hCWztroGxeaVdSGYdM/wPHnTRF8QejSM19M
8FZHK708xK3jTeaelBcVPVD9zjyCITQ4qY5N93bVobNQi90x1Y+oV5rpqzyGd0jcCOdY9YZhJbNx
11aJtQZLPoZajoYtGGANZPbWpkZpEUcD3jCtfbg3/KILLMyZuriwR4ykg1fH1yhkw/ZCYKxCCY8R
cJRLr0ExKRndbMbo+02aF61lrbQYr+ac+yNEjn1ZwSxCVjHarnp2L8SdaAevNEdfwB+szxVKeMB0
2JChPRvlKq20wJCD14Lw2Owx68NGtI/UC0TlblLdNjSAQgV205WacH+K+zHZ2SbUTgBiY6Ffksum
d+H2iZJVC6uCpl6c8dokJsYu6MwRAkoh2ray0ZVqxmhy0WHJAN3Rd6MIC1TenoCfqfiH0N719B0J
eaO5i5rBR83pzNr+1AL8uC/64WUluhHD2SiwtzLhn32tdyY0vvD7uFSszc7/euF9orKwbCvqnFfI
IubdbqjaGzp0fkUyaF7i6rbg8ZlS3KlNymIPSnMgQ6Fxg1nKADYez68kt19/+1OfvNh+aikkQyqK
it1IajBWkLILb9G56IZTl2a5/xxz5KlDmrNDGMsby42HUbRbiHuf5mQ6s8c6Ub5YdhQhtqz1Webj
boSe1FalD1UexKMvsEC5wjhTYThxkZYdxVwVFYeGtNxlsVybFX82JdQMf+sGLPuJkrXGPKV5uRsb
sGdTl7Bzu/8TJUq22H7G3Ii6eUzHXSm/RegV9OyuNTgGxunqkxhLKreT53pKpy7R8RH44VWztNEh
6OwWO21u2Lpl2oSRxjzHJzv16YsXWe+jYpoaPP/ZOLoxULCU3X99+fUTzyhbPKM51jhWWtXdjrMI
VGOqA94Gpdwau5ENvIyhrdUP49R9t3uYZVvtJYM+hznxVWpEN4CzHAw+HYDzOfM6Hk/od8uLRTmF
gUhUDClGrIynUOjXsA0VBbskUWp5X5/wifNdBtm2HYRsXY0jmNl0AOX8SlK6Sprio3K0568PceIk
lgmkMOoVmYztYTdb33Wtx/RQ+GaU+F9/+qkTWDzWmppSJ6LtsMs5eaqVuMXaHeDfigN/PPZnysWn
TmHxOKNOzhUDVm6HYN7UUwjPhIdpJoh+ALD16/M48XouqbwFh+Q4iemw08EpdadhCg0dLFLK0ivM
+NsaqmFXciz5IaIqztz8E+/REtOL5NFJtJPAXEWvm6KBQbkPvz6bz4/4zZNLF1NUrkFZMM6IuRMl
7y7MRpsudAMx6t6Q8vpRpTbx+v4GIlCR+9A2wLGccae9ipsOflOC+o8Oz3NsYcOaF10YV5DtK/RW
qA/dYv6aYgi+GsixMT0Qq068jM3Yh1oQhCIbUJY2Ckbmubye3z9h8MT+PJYhUdJJa0AIdrJ3UvgQ
u+hgxom+GicYSAkQsl9fst8fhi7TU1MGg0UbZ8MuUQDFaj27hsRnXUoEBuux+TcPshjeYMUHRy23
hh0Iza0bS+NpHqPXYZCB1p7rhZ16qhaDllQ6Gwd87Z0ZX9rVNsm+f32BTnzuMil1Tq1CZ/aENz1L
3ar7QOrdmaty6pMXzRpngGa90fHJY/Ou6LO0z+i0Tn3uYmwy7Jhj6uvxjdWrGL7LSZ4ZLI6P3m/e
rs/Z64fplUadI6bGBBq+25t4SSK1s9iZyvGpL3085g+fnWF5I1gHRX6FDRaPHjvt4ev7d2L5/Qm5
+uGD016XKUXld6d0eeiOZAxnuJXxHM4oBmq6vXVMWNi/Ptapk1gMP6lWQ3HXjBhNZ+wvmdoBuHdG
M3Xq2tOfr49Kjl4+qM53PfgUqJsbEbTmZl9ejNI4lw17fEB+vb/6MhfKoPpk1WIudiSCR7Qj5iGO
s11E8wMsPJeVRCH76+v0+5PRncW7mqSiMfiM2ZP3PLrneWmj8SS1NQzL5urrQ5xQvlJ9MebUCMfh
bMYDBdHz5NoN/Ekd44+MFAdLoOE61DaM+Owh5vY6hrQJjAXUNRO4FutzcWQnxtZltisMOMA5Ql67
U5WD2dUpFFRFwuy3cdYmhxJ0gJuvT/bEc7dMd+1Eotl9ilm8AO+g059J9O3rDz6xPFgm2Lc5MwpT
jnCwxXUGPqit8PEDe45ZWl92HWrfDWIqEjeFz/ugWdE5LvepE1oMYdBHz4RE0G5zOt6lfNrX+nD3
9SmdSHug5Hi3fhwQGK9gL8PwqJe9vQa1oQ/TsoFFmMBIC6YASlHQm4wBPOMwkxVtsxITLFamUYqN
rs/oAFBRwd2vwSpVHS3WkSg1L1Ga4xHbMi6Rujptvv6upy7DYlBEUvqUKYavKrSLrM69JKn/3hps
Scvnbas0ZnXDDujOAxxkAaHt32vGLrn4NM3jzHYwCIq4vdFNHoIGcAezYvD1NdE/pcC/DlN0CYQH
bTHWcyNFR1O0yU4TcbRnEV6oTsUmFhbxvKsMBHGi31E+oEtnPFRtK785hZ1GaKoZYnABcSg6l5tx
D2UusiLH2Ir2TdONQZMo0FfwOIT2JJ1dz3O07BADEhJ7BsMGXQ1nD3n4hKo+aHHXFgrRQdY1zVuG
iVx4GhnGjYqwYCN2C5M80dQ+6yZtDxMJW8WgI1zrqu1upr60r+feJC+VQuSt36Q2fAMKrmTfhPH8
Oal5e92J1AxkU48P2BDaGppJtfMIe6XjiVmRcJ5HmCRBKGrX8RgjHR5upBKFNKoumwQRNYmq1WsS
kf4gs4TvKtIk1xMGHn88Ms6VYWa7AqyaK+BaHPQP0gGfNUUXNUWXPm4GuPZIBV6U6NFKqqosh0cK
fK5kal+rWMgb1N70wK4d8QqjWxNEGfAjEpEkQUG7KKzqnF8DMqDtlNN0CK+QxqYHyws5vmiUFETP
V6qbjcekSeJXFK/QHYhb22+PHiK0eKOVHFIAP8aoXU0tikJoBNW+7ljjKk6BobYAPYIjJBeIpgFb
g2YG7udIeRaMdJ6CaESeLLUFfLCRKA6wAJYoo5LEi9H6woG1bANELbrgddt6Q0nTe6Aj6mDgUGfx
1KYrGwVpv4JfNCg0IQJGhqcMks+Q1az2FYBAqypBHAdRZbbNVJJdjXrJAwfZo34U5Y3vZP3L6Izd
Vaci6epNzb47bV08QcTUfBdkbAKBlCGGZgZsMp/vxb+/qf+I3+vrf70A8p//iT+/1YBUpnHSLf74
z7sapfvyP4+/83//zs+/8c/wvb58Ld/l8i/99Dv43L+O6792rz/9Iai6tJtu+vd2un2XfdF9fj6+
4fFv/r/+8N/ePz/lbhLv//jjDTHqeHNu3+O0rv7460eb7//4Q0etz7KPEQP//uNB/vobx7P4xx/7
V9Elr8Xvf+39VXb/+MMhf1KTQgzJGcADiKrAimB8P/7E5n+icw4AGLKeHPzfcaqo6rZL/vEHI386
jm1A5moZJrXYUQcq6/6vH5m2bencxA90yoj5x399vZ/u0n/ftX+r+vIaVfVO4qQ+NU7L4cwgsAb9
PB9JzlmONwiNRx3GaSbR41JODoHPMU4QlSahkmfEdbqwu8NXrz8jNK93He22R5W8UWLTSeGSNHuL
cnQPe1Y/63q8k6V6Rt86RcP8JTUObOjTMOtv6LFCPujlR1TOdxqdnqDBvet02LEHPvszkRXyjYTl
gfUK/BVLLuso3igN8TBtlqw4iDX9KGOE6sEoKCpoMOwqR7tCrlQytNscVNNZHCufvQBH4oPjG8d1
uo+G6aVAOh4wIMgM0O+otLgHB3PuQY+9tmAt7rLhtmqH21hvnxJpvanOeJ5I+t7zZDdRlJqxhEdD
al73LfH7zvmGoEflsimDSkzZIentqwz9fdmgZwH3nmrwLZAR50r4bLEvzwPDbm/rQr+L4dEF7q59
l2y8xWZmK+0CjvI4hepCVZAzNvOxZY3CKqCXSISobAwribVCw/SSQCeBHb4+o5kWf0/TBE5hkTJX
02YX0iANMegarAZwU4HTAP8m1kWD1d04c83d3LrkWq5v0DAPIYBO7nM+e0DFP7eROQYR1QE7ai+r
lEAfWeW5Tx1oUKdpwtBpdet4yhU66t2dPXfjinEU+D0R1yyEU1mGUJWrfWJ26bqReQizWe9PvB+u
5rg1v2P4jV1A7xLVOGvKDfDmwGGKUVda8ygCPHMYvUKQay6RoCpol4IaEgPsNzVVkB2vTR3RZm3k
DpriXW59oHscDNnE/0WM/B+NWhfpG0zC9Ue3HJN+GsZ+P7b9/zhsHZOCTo9YG9m+/u//9fOIdfyN
fw1WzPzTsjinHNAqBtfxsSL8r8GKGX9iDHMIMWykGGNP9sNgxf6knJjUZgY7Itj/Gqgo/9PgxKJc
55b++an/k4Hqs4b23+OUjS40EGi6SWzmMMfiS9xsHRkAD9UlBFb+FBie8kkwXUxB/yItL/WewfE7
ZLNX3hXr5IKu2V1x71za/g+X6q/R88fR8rj+/+o7LHbD0DZgMyWq2RO+7TYXqVf705m96c9r7l9P
czEsDxbvmrzEIXJyZVSvHTqWX5/DYgNiUwtJ9BS3Cuo23BW2zNBJzAwQBqitvNYfvWE1btkVdhjr
ZBWH8YUZtAHzyGoOsgB6gzPXb3lyy0Mf93s/7oHSalJRU8zehC4hq78jh+jMyf28tf/r5KAg4QbX
4YVedjRMVdtxTvAgTNtsA3VNGF0bG+DVVq1HXRGiHh+cSxNZbPV/PebxrH84K2aXmIEkjjl6mEP9
ONC8zn0z3Gfh2X50Zuf06VL78Rn8vIagc+kEiwmLLcXcQ+aUqtDQYvIb4Ilf+qBxL/C/YkM9GmT+
t8GzXO6J9RyMqzzE3sGDnd593QKk5H30O5DVg949U+T67VW3TGpYNgMNjxzfmx+ugKFlNpzhULTN
OZgomKDQKfCz8vbrm/tzPeOv6/zDURaFSwPYhGpMoskDrAULlrAhOx2q2Olc7MZn8fnXS+xYDrWJ
yQg/nu4Pp9Py5EiiwYFKtw4enPAJhnAXC5j17GpB6Q3ude+Pm84rtoebc0/T7y/lfx1bXyZ1xVB1
jRzELY9alwbg7YDYlq9fX0f9OEydPj+sc38+P2DtKjIDW4UHloTHgZSt4yDyh6C5i71pfeZox6ra
V0c7fpsfrqbsRAXkLx5YJ0zd99LTQ8uFvGYtzgwuv71tyEDG9KADsQxI1c8HytDQKUCfmrw+eBo2
ib+pwyasQx4YeAEojpn6WCx5mVd5rTu6Z17M341tzDCoDSgZGjZL8xORZj8yHUeH/1+Xr/O5mtRx
Uv75OiLjitlHaha6MoCSLF6yaMrGzEkmhbum/GHTfSdQQQ2e9qQ9aFtq7LXQcZkHlGFYn7mFi74W
3jyOiRdHpaDLmtiWLG4hBL+2Vipr8BgY6LP/gvVvjIzrN6hCVzb+E/WU614PEH2B8+RaT6M/B965
mfHst1hOjTZvmoLhWwz+GHDX+NDe0DPUV/LhiXjc1d3bW7a1nsRr9GY9sS0PTS8Jvn6Y6S8P8+JK
LMb61AZJqWrxHfpAbJzJraugvBwD8K0xQGxi962HTs0bwGDd0xU9x3//9RE/Hp5hagMNCfASc3F4
MCsk0WtzwEQThe2m20ehE3ZJ8MLdqzTg3pFEn90mt9mt/gGt1upc7/TsF1gMjbRFMHGsIQuv96rN
sAE5/DoK9VX/kNxZW7EqPe6BiA9VoOuA9gAUmJeenQJ/XcEsrsLiRQenFFCuDFeh9Z1QbOwnfYX7
8DIFlncXu5bfBoNcSVRh8Mafm39/GZ85NQ0oVh2ODS/WtYu3kNod8MCAnXqoZI5IKZHfQXsjgIhX
xZm3zv4sWf44ctoEO3wbJ4tRhSHzaXEsEbO8aWAk90yeDwYUcwJ0Fx0bK0j/kU0gSH3Q5VS/ZA2z
7y0YsrNgsnSSBr2ts2Sl8iTttoXlJIiEawazD0zHKp+zLJ+t0OYSr3ArAUQE0OW519UDkHwo50FN
h8ZUFVczBLo9hZEYkOlW99Q41ja+g6OtarDenmF5abTVPOtKrONkzptNhmRqA5yTutgZcQsp98zg
MWUzqy7SforuxynnK2pLurNS28BcOs6p4bF4HF+iPsFDCwzOthQRdCVzZUO1qFpsekniiNk1Eh0e
WyRlQuRL6dyarjTjFrK5eEhvu3Swvk0iLm2/1DilF7SX7MOeUXGHfDIu9G8EOx7N48NRrt9KWd86
w9APm7LN4nlNbAFhQ4/EAB0q2ikHsI8mtbbidlkU3tjmDnPjhhB9bfeyzDYTPAwAXRAmfXiX8r3g
rDgIoM9f0P8U1yAb8U01ANg/l7UBSkXRIFS3RvevBB8DpRN9XWkZ4Jlgo0cunB6vyqa936FWwl0k
ZgENwDiXaArwTuHTdPjQOlnZiRs5Mv/ORQQLnwUn42NktdG73RNVu1CVaz7AtUhxn4EPRVU2zwwc
Yy6r3kMMbXEY6j4PGMBlOQMQ6SgO3hidHu1RFhzdLtPKxyHqzVWSR06AUhmgYIPDKLyC9QcAQGDZ
1Qja2gObCORlqmwwwR0rW/UgxLZJBogirV8AIcArJwDXASPpBm0bx23tBCQ11QlElldXFjhSF2kU
mS6rEXpJwEfCV5yh3xVAtyYcFJqiH58l4nm9yMoviqR8RoFsCrkO1SwghcxL26NOrC+D0lGpG8O/
7RtQT4O7T8KyqFZ9xjSoW/FJba6RGtldvNPcjmr90Q4ziQZFJjBNG2B+EgiW69ZyzWEab+ETaq55
zK0HJCCVYcra9h5KHgsgNK5RP7O7DjxNJw7AEW/vhwhmpklVgw8mKYzHE/hw0WiaK+DVe19OebrS
AGTa1NUA3r5RQfXaU9MnyDHYluNUe9bEDHTmRoYnrsYLm0oHieZDHaB5VwQia1CdcSJoX2eT+nVH
ccWMpt6gL4Y3rKfTjQ25tKdKTQt7qdhFE7UyaFpeel1Z6l6NbaRnF8Ci5oUer/OKzr4gEEaPSDbC
6IhGQz+k+jbqnQZFKujdywG6XS0FJY8qGUegZurJfdQPuC9Sq4YDlHPgRhGAHjuEWa5ACRAQ7pbT
JXjbQ8iFlDfmjHviO01SXMFqHg+eHAiikJsCIFrEEhXuIAWBmdqsbE9VlbmSqU52gHS39x0DnJYA
X/bu4NUTSKaIUI8EQ8zaDzKFJCZujRAgdr5WTTRsRKacx0Ta2hMS5umtiZ/g0dZQN2zGogTBsZ/h
gLLkyspAxM4BdoABSMDa5Y1NxiGV1NTlHBcDsGlxfon9FDDzwO0a36vYKABiEFjGDUTmbxjQDLQZ
2xkZF3pnrvBCTytqNfZKoPXDgVywGCwlECKjq1UgnsoYgV6NsQzRrEukNEJGF3fRI2mdy6rWCi8h
zviuyBGejccO7HJnBhYEcGPznfDXek5d20A3tXM7zlzWAUZ/5HZDjDzsJlmvgMMHIc55wDZa7btp
XQ5Xkd16bYT6KIBxk9+BapKNdzHeloJt7OxNVxIeKqNGQJuhr4m6T8pLy9mQ6CMVz0N9BXNbL7Mb
FtMrJKIdmQhO5pngticfQCAHTQoBs07hQHP2I1NwOYFoATQ5LKD7KNsPhg2zC1TaGA+n5gIPWaWh
gGt9FP0K7sgjY/xhSNsPAn9XUuxnfkBaXGZsy86HE1OvATkOZQSnSggLF+l8g1zMvQ+3mRatdUwr
FJEhwMh18LOOZhvqeNLgZwBkfjAyD9sYFeSoFQZy0rob3q1oEybxHeRX5Q7Dn45HHPzbqsk2cFt1
/ljJIGqg++6re8Q7rMqxRQXbMW6SsYdnJUUEnGqeh8xA1xA3YqrTdTyoS3RZb1QFxg3IoZBtPQ3d
K/Iq3MLaFcamqsDzH/ONU9ewyK7bMWyLG7uBRiV+H533xHjVHMebMSU5MEWljb42xHuj7Ku8lzhP
BGbIlriKdRivR0hEzNilBI9tRwqv5h8YUL0IAj/CMzD+b5HMACbuhdFvy+kDxahrVqVXhbqKNUi6
dex12FsFqJzHrRljG6jmBhT28GAGIt71hfKGHIESmILmwUPXHr6EQ5PnEKTAwbaR3a0hw3G+knpg
0nB21j0GNuytHf7NEamb2zcleeyKlxweFki2MIGgPfequrcMZsbJuUxGfpsnFqq0MrSzCRMB26Zl
N8BrUe5Mp0NiiePsZijgbP21FQDTQgdjv+WA65LkicSla8ffuuGhsb6XlrYuiluTYYWSpCETVQ8q
cIlhP2TV7eyAuT53blLqSEi4Q7PKh0s2oMYbyTdUDuGEbJqoBmDxUo+fLXKrYS3hOO/DcQaNZxfV
e8yn7WHEe0SCIjHWTX+BQAw9HQHGlxdJXz9j4QdL4UuC8ESjoJdwbD5CM4IEKIciRAU5MOO1TaU/
doCTW90mGna1dQMDoCyE4Xi8K8U2T3oDRoXswsoloO83NBFe5VhwUd867Z0zPjnyQNL7GPU3kKC7
AsEXHM3WNPaKY1b92F+m2b6on2Kg+MHyzwDUfivb0qNJ6tLpmjfXVdR4aeV4Fuw3SR0DiXo1TFdF
Zq2okV21xXiYnQ7xDfWFVO19PvSrtkkueNfWgTStbTG2F4U0AEs3jQOspisblBs1Fbdilve54Jc8
0u8NhaYtCBv3iUWu0Rf6P9ydyXbyyral3yX72kN10UxJgClMZTDGHQbY/lEtoVp6+vwC733GPXfk
bZxmprFlVYSiVsSKueb8MPQWPQdj3XUNnqW2w6KqrgjKaHJMSiI8dR45jMC19QGLbLDNqwINnCLa
Wd1lYgXpojftUw0Te6fYk3BUp5ES4fSQQbNZeDqc4+74qJWJHccv0cPewKVzQtHYVxqc87V6/Ek0
5f3e2PlKcoTOTpX1OwlHzNlYRobtZXJtC3LTqOgWEHql+IZCl20+hkEC3CVLu9RR6IVTI9Ho1psg
R9ELXZYph0hAJQXLG0AVeRUUiWsOKusRlXqBtBmBjkjRirnDwDU84mhoqNOyvJwuSvPAhqJUuRsp
JhogloGbyxB299ulQORH4GYZQCO80dvbtkIYxoNKWGfyMFjNXIrb9IpaBWQSdxXJG39s8+7wGBBM
wV6Bax1KcLlgXI9VOcPDLrpDrz9TpFhDRLWz773fx9gLvMgInX360ND6yVXEa6jWkEFJbpPzAkLD
QQYf4sn1YKtUvgdOSwEj85LRUIuvnGm30SSCv+1v9r3/aGnl/75o8m/rKv8PLQirgu7vf15Z8cIq
ysvvaxb+/Nf14Oe3/rW6Yliag33UwVIKowfT93+trjCdh0mF84bK+gtTvX+WgtW/WOlVdTTebF3H
FsNs95+lYOUvTUfF1SZIuC/Fpf9gKfiXqe+/zjfxTsLCYzsOxgVVVf67jFr7ACmWBTYGlvJRfDl5
0Z0qQLTTUFHL+b0MLw/USO6HxJbhjH6gnOIk1jC1x/Abtt7gCSxZMBosbyPpnz0UvM2NTEmmea6q
LzbaTZovBawf4qVF7zgxnxO05GIJf3WzGg36jjuvQ2AwfoCEdg/JsZzkvGaAUPRj9wWi7sdoZVBQ
A+tAaVmGyGsZx9RgNVQBuoK+bYKUbngd2ubHHLKzlNyXEkqb9AVL52G/xgzU0I7cVxnvTr1/Q5z1
Rx1t10zuL30DKvuRreKCV99FwtuiOfZFdJATOGiDAE/EgUlaJiYmjf8YcV1HPkVBpLmt5dd2gFS/
Qr8rL6TPtKDnCe7Kp6LkK7NsMq8u7Vebs14EVbNt65POduaaVbW+qdezoak36CaxQhEV10Lvjg25
B6XVFNdomJutCRYJ7D2RtU+zYqWM7V6K1JdBCjcI9q0sefgAP7jP7Hppqvm0r5BiA+J86bJbglxS
gggQLGarMYxeonuLh0eozdVUzd3GZlom4yzkWa08D039Jx7rWZPEO32oZ3r2FWpX2/wI8DJsYxvR
dMk3u+bFdAABdShOdbKvwsgIe/5bo8c+/f0b1d/VOuPQtzXS3vEOrWw8KJuVEZZzJLrWaVGpLDlD
mFAUxm2wzZVV1qj6Xpaw9D48gwXmcDB84FMzGIwnSP5OL3o4gx77CE3ZKsMtwTW1eArr1ktddn4M
eT1AoZcwTD/sKNkHtnMIo2ZepeMNfMC8kqOFExYz3e7nXTwskDLxYTC+hrH88QhAzYTqroelDfGJ
uaA9CK1oXunNe9jg5zsiOZcPGyuVpnhWz5AImTd3/PSlCuiD2kA41IaLJh1xU4Ggzr3jEYMXhtTM
5CRaBLV8lAuG+SrcdW6dh3f3UofnoJBfGlubMXPfJWoVuVaNzc6Gr7G7XMBcGF+SYu/ltl0E0ui4
nXTfWU4Yu7wTXkZDOluafCj7bolY06skXSJX7iusBu1Qw82QIWyW3D8MOZm2hbwcbOPW5AOu7GY+
fSTSPmOsAzIOHZam/xkvxjptrX01mq+dkZ5Rz3qpw/IQPTAwNQl4jgzW/keysaGL7hXrk8md7gat
c27Mfn5PLjtbNhmFqfmK2dmiaqrZvYSmPI//9HH6DYM2OaUzlMFF+bO0Gjj1sdoMEPjAaMcgCdmC
XZMm26DMJpaVA4I1Ahtmbe1bu2C076urmg9L5RIydHgYbuf0hxiHcQBwtenBdgFllrZtdLxeqxz4
Nlz9LoY5Jo3G4zhmj3U8ZvPSSl7GIqNdJFuEWZgwX5JmApEccIT0cX9zkHebS21ZzukZ7htcgs+J
bS8uNeaSO47DUNQzU4VAvxTWgSq3MZeU0s68V/J7nY0OYtrMORUtmQ5ReApwMwX60Vcr/NTlZQ9P
+8tjVC9rjQE6hnFhgigZdOxSDFZbeIRz/95lW1OGDliq08e6uYwvRil9hIKDFDE7eIAt3OmDR3zM
WBYSUwHJU1GfKjF2dGrdb3I7hVP90tAR1olQXxA9IgrNCBQY3oC2xwyKv7ODKaVyDPpdqT4nyO94
epqLOQrqR7RkqGuSKvKqh5mfYcLYZMJco8S16VtB/GPBvgBi8+4WJjOvi2Eum4eVeCydLehqXzvl
DhN6oh3a0TFfG51pQTtqXzBMA3GT+pfcaspJDYzFUsKdo1nbFgqNZQpNzqy0wnPU9iVcB2ProvYz
rxrlGGRJMneonStngP8Eu9I6S+9HS9G3lh281hUS8lpu4yNel34jTFZwQ30ptbzunHYmKcM1CyAZ
QLXIR1W9c5sYuKI6qn/g+tLcQk4/8mH08zD6SExJcYs2+YhG7bu6629Wph7tvtzVoFS66PGlZOln
p5jTYHRucF1EYGTapVUHcAwE6E5umhgPJTyT1dcOtYnVGMSaq+u6oByPYYtnRdg0MGYqEZih7hGi
MlGtBx4Kqd94LptynGB0cDzca1TeCF23CjMnOtEWXu9aW06aR28vWpsvWjhXrBBy2VRPO6CDc69n
VXb2R5dqawo9heSOdjd6F+POhS7vXyEY+JAr3i2MtfGik/8gdYlqbFR9YMzBrcjwcymIJw4efeiK
xiTPeAPIIc+GYHDo5oEa67Fxle5hgm865kkY7U9kIOhrlXF8sY8vgD7TWPU1p10YITYbnAZnZYT1
MjU7w8uFiTPQGxMzrnRVL3cMaaG+1x9gpS5pOmso4Da6LFQrA8pcjau4S9+dIn21WkhBVGMx9MZB
a+j6siDEivpoURdKaGA0wgnwAZSyql73L7UGbnqE2k1X+2YNbhECki4vCVICT9moGz0Mvx6KQg41
OXIfD/VPbQ9YIJQB0Qqt2Ax9gJBFLu2rcnysMBR3KuOfSF8Flp2v9SIwvs0qsU+9cUn8zom7eVf0
+rEppfuyNi4fgSo/ZsU4sPCiE1+81kPwWD1+8lS7R9ZTWR1pE4dAzpxWeVFQqHio5soc6B+jVP5A
ntL49cD5j4be/7+hmmRTYSmEhcf/eQD+v295I73mTVWxIP4L8fzFcf7z1d9RuGH8JSMI4Vg2i2iG
7dj/GoWLK7KjqDa0fQa3COj336Nw1fiLcbFlMDRnlK4awg36H5wTl+DqNm2wT//B8FsDHPXvK7yA
p1jxkTWDYT64HFBW/76AnSLHUIKi1PzaT933z8OmYlXPPfTu4fZ5+wxZYdzcNmw4X7mfDMbdmz6p
3JviHkJ3dG+huM551RPXuPPhfn6yNuV+oHrlpu7rgJR16taAlzg3eLuPws/dz1zsVxMMMM+7UvfD
cd/fiYH4Tux+fL+/46XICuvtttncDjzm7mb+AePDhNGU9ykWH3lSzj0Yegnn4+/vGu7ScD8MEQZI
Cj7c88mTU8IVq/Sx+92535b7Kq7lBH+AZ0qEJY6Ic+ouZc/gH98YwH1Bw/A8FHF773axu9Tc75j9
73cOGq9xl99i27mOv3v/btxhJp4rVqhFXoDJ/DtTPoiE5SIAQ9giLBHhdwYnM81FtVvAIj7Lr8hb
dt67SLtGCt5JypIncidjDDcexH8WGabPO8RdvKv4JtgaiftYKJ/06PhADGWsHt1KlRexPq0Kz2Sh
DoOye/mxexfblwmaspixAMeTRYCiFJA3eBadkrvmbJyO04+PxoPhD0wpzkQuHKph/FpCZwFCXgLq
uigNT/tW1x3w0VtjufGpPuuv/UZ9HTcYhDXkxTRPw9j4Hs3lBewmgd+qbrp+rLPzBVUCKEywb2uT
oXezaWViGl9Z1gJLblRjGNqhb5Y9Fuod+pJX4LpobmDTkHMPjznoxF66WeV93jbOb438PLAE+8Pf
AdT6vCmmnY7jsFeJKkpd/tfv6B5+z1CjuHjb3KlVobsXletAXY94yaqzy+y+gynIm+OcR5bcWNdy
Z3vsJe7P6O7Z0jYi/1kX3dvDFY/e//zcxSU2QeDed+PyMYMdK94ZS+i3nRPICT5C1F1Ub4sqQ/1S
PerD9/ef3fvueylqH2EdqIpY+twp6g7wz1AU8cT0VTyq7pJ7y8XDSMTdnSLc5B7YvW04eiZCISWc
ECnmEhvMjG7ae4bs5tSel2QqEi9aENdFxRTVlMbRu/sfLtxo1hBqATo63ALvZno3rj1bxPOuG+18
c6OdcyS+vCEytB7xbPH0T24mI09bcuZQeTfixRcIa/PwxGPF1/nl3zT32IpvzUc2h/tEO1FW6Wfl
HW63B+35FVDZM5Ii4z95muiMnk3092mE+kzzgdJnh9DpgXjg5sbP85jncXDYTCFZTpCZtl1laY2+
NPrGaSSeZBzt4bddEshAudDRiCdtRN93y6ZUulO6YLlJ/dFiOGRckNyA3oYJyRcP3NxeWQ0vzpt2
jk7MBLvC7LKTNsZHueKO0d08844mLsIlYPErHkI5iw5PdDNiz2ErPuLM73mic6MzEnXgmfkWiTvM
Lv5BZGxPpEU9FJWA3BOfv+sDsf7Nk5ycI4Iiz+l46CUJpZt88Pzb5rf2UllTT3xRVBeRXJTcfVGD
f372c/tsbu25xXIWerDtC4aRS/vSc4PItj13UVv27c2UXJh5IlapPgtapgHZjWssMeXP0peUt8P0
dhOvC6osaREV6VlvRCo/b+QekWN7mwb046Iy0X5/tufTfv+MTeVRiM+avLk996aR/1vyz+8FAm/B
16lKlPNNJFbUJyrbx6e4jZb6WysOzzognk9sfwtbvKgez9wWJfAp3iKvQDh+C8HhlPh8v+1E83RE
9B1384w1nQOVrHJ/mzmR45kUrEgexs6pSKBI6eZnXbjX82r7Q/9C7/LM4GdsSeTnjTuecd3/nDL3
fD6tvn62F1+EqRD8P9WC7+2p70RVpIPeZb2+rs/7gygef/bzRQJblzL8aSmRHwkYlPgQyo8odx55
I5upRw+Rht4nCQQGSoWrhPwT84XDs32G7nZyXn3NtltRsgS73W9n2Gq8/f63fojsFxcpdZEIusGf
/ZdoleLm/f5Z9yqPCiqq692dnc7bn9mWaz8QHLnxq7Rvl+3LZZ5OuHf7g6eB+V0sRWVq+US3r9ql
0vGALU/4+dqeTjPi8FsXn4ncUtm4k4u9ADoBF+TRgU8yntVfROqfz4FugQIKPCqCOCdK6PlflNxt
qhC/w0/uUW3IVwoPNTfxn7s37N/It5u4XTSxZ0ZRo/gv2og4watmehM74pG0o+12tqXBiNLZ/nyl
otGN7s+MzP3Zbk/rtRe5i2PgvhXuYhG4fzp3x++ft7frdR1whUuGd1xcr4WLqK47+Ip3Ltz1WfHW
tsvWG731pPMn59HbJqJcaXwk/UcUeetSRpbHJnG5uDrzsz4er6XLg8Qz346r05mnLNbnzD0dz+tV
5k7YW21XJ2IHOFd3Z1+nr9M29fanK8+kMp7Oa6pZNllE7lV1j9frcX1eX4+7wD0uqH6lG7Eju+vT
aXUmvNP5lBCiyc72RAUSp0+nrxWAArBYvYg1sSJNmUvoLIXxWZ+v5+tCddfXswhCRJyIEs6WiIHa
mJxN4rU6b7fUgO3Xz4lgRX38WbVk+2W64s7TdiXObuEJFWlq/NPsdCIWxOSMZ587TNc0K0Im/NVp
ddqSrtVZZNVq1XtEigeTWq7+xqnziR4p5YTprtbn84R/W2JAAxVZdj4PjOzIhfX5a4Zsq7c9n49r
bj+NhHYiZwq3nZxIhkjR8UyKya6S28nRMxfpDthfXyl4/qmi1XPvihiIonve8IzthOhzUqTB5gKB
2eLxz7gSJZG9nPvNeXYI5BlBEQw5FNNl0okDBfxJ3Jpsmn3tJc6JrkU0R9FexT7NiDa+JWyy4iQK
hNpJJf3Zn45vV9rveb0o3Bk3768LHk5Or6gyomxFbu63orMgY08negGP2Jy5YzabXBcX90pmceKZ
GrEv8kL8ksbn/qRp3fPFPXe+qCQYe8CIi2oh8kh5Houzg1+4nY9VUuQcHk8u8pCcgt2MEyLaoEa4
rZp3vsVDCxcvSDfZh7CQrlWQDH9YQM4P2h8eKoL//fstaxGG+Iy0roxeJQVU3btfYkd0oHSozz71
hzPEg2IvxMX9fZ64R9u9RmDZj9fBp80SNdFwf+NNux2eEWaUgROD4tGixFXRqMWDFW8CtoRU9O96
4yFjmeMmXGw7e64HV/0D3YqumSnqQv3oSlyUXJYB88Yr/vQ7a2JNyqU9F/Ebn9EFTuY5ky9xGPm5
hxlmfln089eR2ZU9c3jlivlG/kzPiewDg1+yKfhj4DO6D2+azqhppy9RzcQFkaX/7F9cmiGN7AvU
jPtF2uly+LXW9tyeg0Og3xYDp9/BGRLtPOaLe0VFNAnod0voWJGmohomvC9qV/Jibr34+2223GJW
4vA+29q+xCBkJN8vJIS6G9IriRAqn+VYr520E1EVUCqaMm8RmSigrX+SWUc3d3Ez8jTED2agX6I0
Ik7a7peIXeUak1Pp0hEK9DV50Pmy6LxEqSF998yLgXnPkRpbeMzkWMcmJ+gjRD8lQqRsaVIJxU1a
RC7RJWIp5iNy5OsUuJlH/UpcXl83cXL9lXtfEzAzszegH1QSkRfkY0z5i0deqRHPnEV7ySXDTC6K
PBf/C2LGbWL3fD2W3sXD92yGQwMRSbzndA/IvIiVyIbfevkbY4LKRLKeVROKH5IR8DUR3TMwL/d6
PP4W8N+1lVSIAEQei3iIqNGhX+keFUCrIsJXpi7E5aqxER/CEBvx+Y3w343qN+ak6Pc2seWdJW7V
FqJpiRR+ffX4hIgG3FGgUIjTGkSb4N0ik7NvGYlKQBTjK+g37N19UI/u3RcZ+EdsBg46N/alcwWr
cuAmC3TySB2Z6+qax0ytTf2E+rSwc/Cfbn6u99r1weLSwfkpd8Gyni1qj9dNzdciN5oUnniwKGDJ
F0UIXR1/IQ8BNzEV54KJuAqQ4FmxiIeIUAZyHzSTlx2zn+xYvMqn0A85K3D9v9EVUbdIBKpXzKax
BGD8EPNppla+aI43KsnDyz1Re2LP9kW/IxpE6nWT4IIhMXJ1vEDdcJdtqtfHLFyks2gKBQXNQ+Gb
czGgEcOVzCckhRAh5/GBPD1P/s4UtEdGu7QXQfdeHnRwR5PCB+voMfQVhhnRe9C57ZGmd4X1BisF
/du37N0kghNjNyLGn5g0CFMOTfxFnowYWhyg94hgPz8te91EJmGt3/r4A9DriDPlqmWU2U2G+MU5
RMfstZylvj3VJqAIfQHGFvknilcUuajLoG/cP9Hk7jsvmDCgwP3uyqU5+AEm8NwHdZxW3ohkqTF7
XHAy9y6Rx6IcPLqB4ZfqEpLmNl4mMQgN/1KBO5xByho9psArDGL/Yi6jhf1S71ocdz3YCeHEqraG
p/qGBxEx235y1VnidYO1PLVmvElm+NZMa1ebhd4Tye3Fc81DqgOfDRO3tJaxWOVjS580vu6Gc903
OQJRMVFm4byZ8t1JPYnnwzSfizcAaCYPmlJXPVFHpvcpzv6+4uvg1wuw4ZZv+bJfeMmMFBCfmDsu
k2R2wfXtMhH3O+JbopbNUI2dAOtkL+R89zK8cH4KNG4WTJIJfULCwDKj17hMbIq8nbbTirnoRzuV
XrDCsFgx0RfligUfDxnO6WPGnxdP5rkHJpUx8uEw54+9+ZzthvnvVJT6K1O2z4+P1qeExcyUon6a
xtgMwmrxkcz12cew0HewhgkrFEaxj+WS+e6rMJ0t35cfH3z/Y/mBWeqDQ46ZWC0L/+P98/XDj923
5cfnK7M/zzglG+VF1ObfGSMzl57qm83Hj2Yi0qPOuoX6OmBbE41Lmhp+MLNLD5OIupZTV9tWS+mA
2+UcamA+lZFirJr1/SypN7qwjyXetxW5LEAFdIupK2WsVpDVf8g58dmJpvCHts4vpsHdn+/v7933
7gXDjDj598/b259B9Jei8i6OYswoxvUY5lJhbCRxH8KgwvGOaL7KnggCEyGXl/67sCKKCb/IUXJW
5ClTMthVMACICeTr3/ZJ7saU903ERFIdehlY8Ggz1TJ7ZeFwbs1FvG1m3kcUfUHlJsfhJPqrYnZh
6usPL8Vrd8t+JOklwKnqpN7UW9+9soRaSR7M8epL//PYRBOVRMTUu3Raz/KNHHvlZzolOW9i9sCf
6DBJJnt4vLtMDNjj6F0Yq0RL1rj1W9gUMNWIlJFxZAXpe8dUKSbTYir9nXh/fhv9n2eQx3x6vK63
19NMTIECMvrP7vt/CdP7f7QGcQrjsPj5Dq//f3hWP1nq/uflhzcWl/4d+aOyXPG75qCrf2k2PtWy
CmZe1li/+hfyx/jLEj4etuYYjmOC4/nXmoNm/YXDmCKWBZAaVxUbh8d/kD+Ep8hCNg5nXlkXeKH/
YOlBVS3hwfVfoT/4srDgISKhgCSy/js1VmpGVSSnF/Cl/aaAxXQO5g/MaB5PS62Ul7U0BK9ZB6tx
XlSv+iO5v2mZtUOxGnFqzXxzTE1aRWONkU3ANsC7vCOHO0zTsEclT9Ht98EAS2k0j+kdOrfZRYus
dzXXv9o4Ajoqdda7E0de/qi6Qxwrl73ZR7OsyTfSWN13FSLpr3LIanAAvu1dH4sGRoMm8p+Hctcg
LoJyPNLBzSZxKu29UEZWNFKYJOPI1N6HVP6JjHxYPy9KteNbktJNjVAy/T6KqoPFs4tUV97zMGw3
OBF/2JCwvKeyjhCbBSPMc2M/5HwJRN6ZqVEfTrpKHd/LxsonudQps7qP5Hc0HXPPDi17oaJazkJS
ecji8tsYnQGlhGZ4dyRzGumBsZfwezje61UOYGxtW+MVcodkp2r5K0D17r1o1Oo1ZF1V4NbF4RAv
LKlhRt8E1qw01XDSyqB16kteTxrKYaNdgndTxGvUG+S3RLod9Dtwfci0ZV7Qs2gSQj5o5b09lDje
1v2gvhvOVTHM9Fg6hb6PjAJcSqK+JwoDRGeEQcMqIcxWO/kdzop8AbZ1QAqZdJZSHc1UUP6TijX2
TVEpp76Gswi2uO7lHtnD+yORIc8OVH35TPegq+9wdI+brNEqgN2K6t9hxWzb7rLK4+7T1nE3aJy3
QpPzd+Ou3fc2YOnnUR05kS+Zzn0ClPlUD/fsPUcCcVUYKUqHSGK8m62FojnsWV4lDi3UUeQ7FmYc
ljK/b6vkvU/HYpYAc5goXZq+50rkTIwwVqdhZyTv+Hs4OEX5mQE/nzVSMI8oTiehMUXX2gLbUQ/H
8WIPqDh0mi/XwNUvxnBEOArSDlVBAlLcYScONJ6muYUrwZgANOiPiFlEM6fUcRI0je6o4/QBQj3V
/OdhmoCfMR9QnoC4gMDVMJpj9AiaeWgxTEIroj0WtYYHVwng83loOvlRlzVp2sq57Nawnx1ZBLdW
QyPxlqrH+ojsQbFW4/r8PBrzbCbplbKSC2uthHV1TLRe3T1Sexo+7tURJUzQ9ZEazErjyy6z7FgV
75ZcOW8pigKgAIY3AIHp0Sn7hZMG4/b3KKquSnqpXw0FL4sGcIpUKUBd02z5PATbYXlOZJsvQ2TF
x8IKygnOGfpk6LA2KiBocVOgqmU2A/Ayj45mf1fmzsUBMSKuAk6rVrXVv1nAFEzoT473ItE2Fmoj
o5RTTeK+f3O0799LTl/vykGfNonjxX1Y7bVSlQ5R6Ry1WKsRUOeo6O6s7CWytEijJNzlgTNTwvzh
400mzSwjuhzMTBqmgU1jCpvucnBw7JqnoCs8tW6C3Z1VujyGrEvTca0C0WUfAPbCd89zpaK3Dw81
tg+6cs47WhZUUNPIvpgH0wrfCtTo14E4GiJaRFD2/eJ5sb7TD9UOtapGUPISGsahSEpzlo4NVhWu
9ZCfHNAUidYQ5b6BwEsOz1P1UEzAvoU7ZXygAjomsPdcLKDvkhofhjCxJiHpi2SwQkDY2kNCJMG7
SQuLvtMeTQ3liXiBTJL8dklQu+9qB5MeXigrE1R8CjXuutUyA/CPqBclzFVKWBg4OrWhl2Ttrsyi
Q1hfPspMbTwgUq4K6eFxkD8Lo3sA3Gp7vwkc/MyQN0Lz/SDFOJ1l96XVjvahKfTHrguGucUMTwqp
zqZqHFXP7Mv+pe16ewLwxmahNJIWQdCnr3WSVfjiyItgVLSjXiAgXjyc9E+4B6ta76G/Y9U0L2cX
E9Bd58jF6rlBnjD0IcyOvN4w0kVeheg4iD0wRAgmGAg9B8NjOcTWAw5i9hT66d+9prirc1kpvOd5
+2F2c3UMfUtN4lUCek2VkgAZ7TZexXn42ljdOM8a3XlV28trU4Tyomu6YKXrZxkjkpRb6Q5Pv2qp
99ax6ZRue0/mUYgzVZpcFA/cEFMsuQASJTbNw5DRkA+9QjaxoFj3xw64Qzcv9XsE34EdH6PL8Hm3
kmwOiL2cGXW1iQYrP8Wyepk0Mdmc1EO/aMMLsJhHpgHLqWCCNMSmy9V6CTCMk8/jh0ia1I4zw+iK
yR01NhyK8vpU5Ljx9XnXr/N7Hm8atf7pGB7jnnm6RLKzbpPm7iZK15zCUM7ozOt0EoeX5sRqL9C/
1lOgLZq1SAp1ahRt2jRZtWUoe/W9ZdKLckTn5r2OHFsSGHjNDSHqPnb4WsZN8ZKl+eF5Kop02zXU
ZPDzS6tDB/TPxm7hYsoKJcC/NCxfVBUv1AjOmk1vpkwjJewIYSJfQ7O4+HBchUuASMMelbkfJDzH
K2Sv2Bcv5TC79w5OHsiNuFJesRIlwWqqmQ/hKVQo1UruN7GtpxB0TsIL0q/SRXHCWdc348TJTcMF
Hpm8PrrLFH2vatkUeajCXx3nc/OhHrW66OhwK22qgmD2W8e6v1xyY4krnOYDuQN92lmerUfy1cZl
ELhz26MFapkrJw6WRlkkXhs8nGPc7GPK0oWCrjl2Y9R6utJ7OF7eD0F2Yf4eB91nJdfvLJe7hqRL
3+PUNkdtWjxqfRkF1akrLw49mRlMskFuXYvMOOc5LpplVg8rO3eYs3TNw8OBr9zknT6+4Fv1EkJ8
OeV9JG/NihdpnQyPQ193WCZKozsp9aIJxq9HVdpXQzFJRzWRIa+6jnQUaLAYwwbRA3Mextpjpgxh
/pYNOALJsFZ90dSa+H5t75rijQE+G4NmWChq3BIVw1mH2WLsJ2Gmw67RNa/m2Ezs8X4o8Vb2gjFj
DTSCHbMMsEwb8PfDaQWUuCvCSWlGta9G5gxNT1bZHxd8mPBAb5FqkoxoJZV4pdBnL+9meEu0IZuq
HShGs4V4SnEq5rsXA8+0Op2lFVayVrYmUgLcQnksEqlmOJQkH2rS7xEmSnbAdiNLQ4+oGfOZiUvZ
UEh/zEd9AcCc7CHf+Uyq+5972B8HiKHrxjyZpZzNqiTtXN1KN0Opk0t4SerlVApBR5s7yLegUVD7
tyGwvoKIGyX8aD2nTV5t2GQXdpbqrpVRWtJon7rWkDcmMzqkmqay0RlTK78zUhvL0A/sMZtFYJuD
AS02vY6XoGtTvysDlgGN2N6qbTIpjQHYKEOBFg9suCdB8Xc68NgmKfCYxcGoUq8dWkJvDEDKOd7m
LS6Z0Es2Ac4rhq1GjDGCeC2LzXOvdyINtRN1QHeGoUME69haq8p4bcO5uK7Q/fNlu9W8MSor5KN4
4YGhBTFXMhIZLlurHLolXci07S9TCfHrmWUmOMgpmFvwc0d2LVJ2etedeBPA6tPIoatHtC7E4Wq3
qPVo9bvJilMRa+kUV5l8MVT135vn4T2LVZde+O5HRpwv+jS9J66e2NnifnkZFNzgtEdUuj2kWK40
wqQcDcFat8eXFP1F17rL8jSHxa1FRgxCzq/RGi9e0WYfo4qgYF7a5b6s131fAmVVG6A/rTku8E1r
IMzDXxL/gViT4IYP7utHajaurtzViV2nuBAXHYBSSUlWpbkrG1CL+vDaByNLi2auv9yLBx6Wg4NE
uSUT7sgrt+pKfRlfwoPWNRcwArVvF7j91qGeIAbXKYJJf+EAQ0YsVXrFZQyMJV1kPqpCn6h+6QZE
1vXLQldN3DZxTOcd2mJLrg15gtj5S5/Xlyne+V842alo2+DJcRnWUWDgn6BZAH+7dYV78t6Kq6WB
cg0qiZP7ozddVTL1TRzFvGzqbH6PhJ5q67h2H5S7mHf9vB9ANUlUVBystnlyb6eDViAp1KrkcaUo
K93mtanrQ+SrF7OdRiUTu7QDhpqPEvZsXOvmnc5LS27quT52kp/YHgOQctlenATYZ3nfJnTF4eDo
c/p1fLDk+vJu1KFXq2a8tat+Qbi8fsdsHwIVflXakYWMMqh4/fNGCORhepcv3Vo1Mkj2AsuaVnir
AyGO7Ak05HdfQ4kQkHMOVFXJNg+EHaeGIqFq+H+oO5PluJU1ST9RlAEBIABsEzlPJDNJkdQGpoEK
zPP89PWlzrW+dmtV3bve0A5FHlLKBBAR/rt/nsmjXtw8cBdsse7Qn2Pt/uqtwTwt+ULsOhYMxXPJ
QStv3jpcvEcVdijxBZW5TR/aR9am5NSE0zc6VsyttVRR4JC73kBDKDfmYzNtsat2zNc0oifAWIg3
Ouk9Fo2Dr1SiLdMIDwIWInNVSXqfmjmDff+4+2dBn7GoOS8u4SUeJufUe/Z5DtkWyMSvMHWFeZC2
VM9XJQJp11MWGPZmUKRteC2j+cNsdLyfq9I/RzH5fa2MfGPOXUeh8HBN6UQPvMIYN0nVrJ0FdW/K
limIPRLQbLiM/CnNF//09wN85RGzsDFsAVz4V8zPTlCl/Cu7JeQMNo40dYoIw0+mLmHuLzuqFX96
S/rh9UN6EISJVna/kLLotPNEIeRnLML4QPiBtyyykCtNsw1kSpEbwMJ92pbR+e8HGgf2OLTDnWjs
9aK67qhLxO3aNFB7RUS3LTHpLa7na9dLiymLFXaER/auzeknzWgHaj3AJ772YMP20SEquivHgeIA
Fda52AuSN4t9EaRVBzO2blZdnha3XISvOQvzxp/0dKBykWtb11dnBltXENfb85ivt6OcXgVVGEFS
Ve4zi+vVqu3zNPb9obdsjESN93Oo82vlhRxdIhGvxi7HRj6lNyWmbaxSuoUK98IWcXmu6oQ4jSjP
pm9ter+LkFTmI3yR9sK6iHRtuNm6HDYRSAG0/Z7AatpdFzYwO7u25hNXaZfV0VUYxjWhsW9fz+VW
0TF0ciZJP0OuCg7a3BF0N64Kbpxd7w4bT07OoWZTFLSF/QcCeU7u8yU1K//s+AQtVVyCecjrSxQv
7IYlIqrvJfelboLRYlmK2qnnwPJo/+BEiY4BFfINVoJcuZzcgNxk14k4d+4lj79Ccqg5m4Mu1sl2
iEowIQOKRExNWlBCTNnYo6O27ksSK/PJqey79KQ6pYb3fRJLGpgx9aAyiurTYpTUf7bqmTJs/9ym
8lCHxM44+BI9ZSM4pUdaQ84V4ZF9lDXlti+UXs1wM4clPRABY3xFz93GuwMOUYFK2RmKkTxrlJDG
oRPROGNYvy9pVG3EzFGNFz85JCZDo5T0jjNX0cm0elTepHp2eVWeEzb8l7ymObC1IDIsHkPpqBmv
1QQ9JKyS9eQMBtzNraGMZRO3trEyOwrQPCc9y8i3tnE7UToWDfqSxC0ldG59FCMHJG+Z911aEKt3
smPf+c1VGxY5E9vrtz5/W+CtTz6dyUe3D81daecvTSbs57afLpnCumeY/SMzovYdGsKlttTnHMkf
BJcluyPFvF+Pf7zSHDfWUH15gpnUYtmANpj2OHNOysG5Vba74gDgBm2Wblsja47DPLxDpQGtYjq/
KHYn4B3xZCviz3wicJy3DrcRSQKtS5N+DX3Jk7G5LjMXt3Rf2PK/dpS5D1FHTMGc9Es/ljfksH0N
NHU9kd3fTLb40cRsNBvuKLBBMZd+5N2bzqr26YzlNcuFOuVN6gfO4rpBnoRiLdr4Ckfg9xSTbC/h
6P/z4aa6dNmrRqXB7OXezdaVSUPl80QEGOWUrrrUTfJrZ1TcIa1ODjRfPhcDw7LOxmSlFTpOG70J
Ca0vT89mMx1URRDc+8FjxwyobV2XifvclHb3Y24Au3bZt/pRhRuLp6SgKLcwmcT36q0owy9TnjjG
ZNvJHMB3u+1b3i0VoT5CgyC82WhiD0hDdbS0R5DLW3YNyHApPrpiIyYV7zw/eW3jaZtbsXE3ezzJ
ULWZNxrtn6SU3+BTZwdYNSii/ko3PlmmAf+D3Zf7NHR3sWbgY7hmGNRW2m4psYw2jZmcuY5GUaBr
+U7BhtUtd3N7L/2JsWXfErdveLKOih2T5/dvlSS3Noz6ux9a415Q+iOEsbecsqBPWH4nBJSQrSNN
OUsAK12yErTLs6kvGJMuFMJ1bDfrPtu0OYHHrO4TOD0lgkZn8uy0zpVVqwAOy1Yn0VuXghuWIUuT
4GG+geLdBSxEQJWYRpMCCvom+3JVcW/DeOZ3UIbI33Mlc7jc42A7K05/re8S0c/Hz1y3Ls1IPFD9
gyntF0qFLyKZT0iiPeEl8Mfx2wKqBN9wOa84xYTrESwIQVMXn4FLbsXMi2M929BnFtRiEAVB2pvs
BQSv9tj752op1HsubvUSfrOWAdhw1n1of4bwZivsHwPWGWnq3SQRVudyHVrDpxUlvxaOX0ErjafF
AE2eOsTkVkkYmluRG4rMbNnSxth/aY/uRHJzjnDknljCvfbqYqv9aetZ1fe2cm6JKMyjMP17Xdhf
o+BRD8yBYFXir2W/iI3ncUgFGbcnHfyVKJRxazxHkUsrc+bFW7OZj6rxHMA3YKGtGoMJEJLRKPqt
4LqnGcn8MMKu3MRKMisGtGRampOky0PCw4qv2bDlI2aDNM4k/ZJLt4kq/X2c698QZAjSNYzSmq5b
uTVm917lZOgze93F3HSELdfRIw1Zpw3j9aa+zEbF3nSSJQs/k9/FCu+GKl4iKDbH1ERCah/1q+a+
MQeGzkUIPMcs34vIH9YI/gSPp6vRI36nFOcE8EK2Xd4Ue5U4wDYaGmSjODABDFDAlz13eeaeK5Uf
F7c6toX0DzyMDE7TXsV9hHVGNawyvggaxhim5S0HZe/9bFqVg2brOEOGkemycQfoL2GznFtjDrTV
5O+7ZIJ9q9KTn40iEG5hXZohOhhx7a1aynO3jV/34I3c98lGQmJfp3fIl3cjl8NBNaW6oiJQvizJ
ltFZl60nQpxpRDI7unCVx6uo5QGc5wU9qabZsxXCq64tYm+DcyMcTnWqSSmtx1aTNtB0H1ldeVeP
miqzySWUKescZoO5XsQATlJmTzQx/BgT39o/TlJ9XZziDBJEL7wvUmlYxgb3VxN3Q9Bl4bTRXj0H
jIwmR1rr2ZmXbeaA0569ylp1Q7SsZ6Jdbst3thXXe1cUHr/plhUqWudpym1dlczLl2xbaCpYJRLl
ymj7XeWlj3Lgikpgv/0BkPvbJPl6J6gVLq1IBpEe1k7pJGtjntsNd2O08+m3JST0owhzCYarck6j
1bxHoXrrSiYHLuJ5YKfDy5KN3npoy8OgNONjR6AVPbUFI/F2maiumd1rOfM+wibbuYXx20s7n51U
sesj6HWCgzloF4glbppC/XiAyRdwOKnNM7LmTdtMxNS2vPLPIolLlChirJG4wcn6KmGpnStZ8iCc
57Oo2/Zb/DsBhLMbC0HZq+pFwEmKV3TpqkAuqtjbc1rfY5nta7ens3YuP+eyt4Ki6ZyLx9q4RAiA
NXIV6oFTn9BjkJkNqJl1n+8MGhWhw1CvS3I0ALnhI2I+7rWu3ohK6pO3H4Q3HXVmYOAz2mib5q8c
3svZ2k/N6G+T0Kp2us38VVOyJnSzf/LHgirXJrSAoqnynIl+YxJ6petahdv+Xo3NHb3ZYG4FA8P3
1KFN1LTJQ+PSpwgNyTg9e/LZtDhk17r2t57XRkHX52obLoKC7KbP92pCxJkLOrFRFr501FRbFp3t
tJTLVQGImsvRW2nXzHaG7yG62AUAX2c/G5IKZpc+XLLNuyUy2M10HLC6dCpPakl/UWQM0BRhyNKK
zIweVtmS9Tf2i80hphmpKYxntxDiLRMtwRzpf9ZdKrhtXLnRtuUca8pYhTHe4X2p3Sz0tot7oHbC
s+5ZZk8v6NnBUszvQPCiYBFWvq4b44u07WNXQ1iIS8SFX0uB+caZ0YwLlISrT41yP0MCaqiP0WVl
rxJvNLnwrW1rY0uwOzmtoFjcmb28xz/ApM0riNtqj4SLemk3H2VParVo/XNpddFJVzlDMXqM/Dqs
GJi5dTBr7AzdMtCU2+w6g0R5yLiHVPba6rNP/ZiX1XH4AvF1vhSGz/G/hbiSessPMUTrJB6tjUAY
4mg47N20t7buqCnL87d27HmrfpA3NIF5bYUe/cipw+xhPrLPnDbAgKKtlc+/hyxH5IjGc8emzrPG
S+3M7lqmNI2HbXzTdmoFc1/fnNYtNlY6YSNLuveIwvU6bxf2/j4/uWRUHdX8e1q3OnfWzHWtOAgl
M16gtNs5g+wuaZq32zTMsEFSZ55INFMpjOdyxKwmfheV/Vk285nZPfqEKk4Vz6YVe9CGG7vED9I4
3003+VP4Pba3Ut7maVm2TkqHGb8qmJKlvhVu2O7Hh7TXmw0ALP1J2xub1yFDRIcvFI8g+cGAEfYd
EZyGNzNLcejFHk2pdrlN4FfA2eQIovdG7HQs763BlcAdNdL18biP9oVTngsqBxkqqOMQxfsGgCWb
01IfjCrD7la4ybqeLSsQfluuncoEbhcmp5iEmCiXcxZHeN58gZexKNYFS97mETcX3bzsBkfwtCLZ
lCHA0kEYZOqzsRC2dYRRuNX+OZn5C/FMY287KcBq4boCsXeyewoOujDa+2yJV1bk4rpcOmvTKtyD
XW/8yQRb2TCVemdpg4ekXjl2fBAeNRIO7zxVi7iPK9piXe5RZscMIKh3brFLrElwNoxumz7wjGLZ
5NogYzc062iod4ndosW3xTMQq4lgXgfEaUXy+wLiMT/60Cq7pl4CFid3X0s6aX0k1L5izdRleKSs
yO1YeGhrpg/ixrBu3FtZQuFFSh6+YKvBKSJC/oAoYoGp47Ztu13BtD3obZsDC/l5e3B/TgbNBiNo
yHmJatTXxeBK9yWjdBbcfApfU/Nk+7V6oQ31Otblbaztcads3izwDmuTZyx7sfA5GwvoXtnCg6R8
MRgSXutW4zP1+4OX+myI58RZS32lww1fZKVV4C9yOGd8usrm7LUBdvTahindm+WaupHquw8X2ada
w+dMiG5uUlaE8EQ9WkDSXT9Jj8oJyZF6BVDvOpYWnsGeKyPlathR7XAYeu3u3VoYQayW17yt+w16
9tNkqDVAwIaTfO6tm0y/9YuMgxIMfdC4FojM8VB2iT7HUSG36PXRegKwQo3PR1SxwoLYCAp6sVa9
3eZBKXvw/3p5y/MatIkn3kydl+uodn70bASDsPNfndTmdl/o+jQKWjREcxwX+6nIaDuSebUuzChc
KxR/3XDnWwM7mM6vz76ApYY+2EbuchsepOVZp08IFyvtDe1DML+iYr0uHjvscMze55l9nVlrg0i4
eak7/k1qdnYz4AXWlJS4inCmTWU1Wx+Y2GAiani5H4IqbC9JVsJXlfk3IxxKdOxw5TR0zRsLh93a
cNM1nIPX1Kgh6oqoe5oo/ZjZu3uiutRL/ty/F4V/iTvLeYBrvkeZ9jeRnm6+X7THGdaWTsiZNg5g
mGiOHktcro42Y2slj1NGB3o2a84E6t3qZu5mOcyBY8UWG5ACOITcQtrQG1pF1dpJBLwbN0ZKirxD
JBfWYo1UI2phro1pO/UopLGXfCS29QosFWu/nKaVO84YKisfJ7kTPUtRhc896y1qklUu4U9ori5q
TyF2dDq0PEQ4rUajw1y18gIa1I2tyKqTp4qDZ5QzxcMoVvpnns7ASmrjyU3GaFsoIrQWtIGzr3u2
CUaCgW+K8CBJy9x3DO82Jr2+JMHbrc8DDua5vZbKgnyD+JY1rnNmpk87CbGFnp3camhHciytOMyx
M2+7mgbL3jd+uV77TTsc6UVUTgH7zl1cSEQkZr1siZZPBg4aQkr2J016C825uk8ubNLQwPcxV+17
X8OyRJh7tUWjkfLaD92n98rVR3cez7ODqOnOdFMvS7gC+8MdopwvTGF/LA6SYyiP5hReTITtc5f0
b4uRlHs9dRvPTC3wOb11bhotjsrOdxomml+a5VtjPoSk/A7883Wxi37TVTZDiDq9G/74HtkG4x+7
WA7NACZxlgRRmdLuksegaEj86DFI4wkeCx9chKblXoBEso0//QwrcKn7tZE9oIF9vUbH/Fa2zcpv
elDc1g3mJafPTZEbCci+AlgprXWBA8KNB8VppEb4xKXFUBDeXF2nx8rxfoQF78uYTgsSf7EOff+H
6yClIMa/+N7FNu3fwvK/CxiwiIybQrnsyS1rX4fen5b6+a2bzj88t7jnaXdBVt2Wef3Thla+MszR
3k1vPjBAK1NyIyOBwb+BEtkY064MOXy23p+JZW67ePrahfW6WppDqEpURHTXoEFr9pLUPwEloqUY
aNHNDlsYNyr/1P64ZdFikz+o3cBitMsK+VmBY9qIodSBFvJ7Dlxq19f+qmA3vSp946VJYNiCQskh
YSE+90liBrUqisM4FltLxjOwveXVydJT2HGTUeS5bFMRPcPXwlf/8MjVUXrPpzI7dHURvyaV/xEb
6gnhebhROl5uF9sz1l7rXhSzGGbDXFLAd3iszMHQhdiuE+09Ox6eblWkOz/sjGNfjM45su923kTg
y5mBjVqfhrkOT2MOc9IXI1vsyPg1psnEWNU+xq7eRj2xc7EIB9xjuyls5F8Dxeb090NaTOqf/+qm
WB1CWDezivcAQZpdyVVmDql1dIQ8OE1h39mqbd2HGSGqu4tPo6PKIWIl9oUjBaL6eG99nXOWXpr/
h/6f/wWk7n8H0/j/CGXHXuOvnRcU37+60/6j1uzQ/Ej/A6Hx+PZ/OVm9/6J7DDgFVQT/sOj/j5PV
+y/fpKIAkJ0yOaTb/+lkxVOKNQ03qzRcA3T/v5ystATx7f9YT//lf/2/cLJarvU/WkIsRW0RfWrS
cl3ToADmf8DhM55roxUCiSu7PujsMHwe2mkrFte5LF7vCGBHY7qCTDofQltMl6Z1X0aIRxvV2Olr
VUbuqjW9kwuo6YmdsNgaVmIdtCOdZxSVXZYhPgmZhJvRYKfrpmFxcDvb3c22Ud/8wkSVAnTzmzHw
XKXZl522MzrO8NZ00M4YP3e7xAntwzL301OrH5pc39v3bi6fMmjKS6j7j04S2xpMAlimiq56eYot
02RKbag9I5PVEqfhpiq95CQfsrJvwvR1YXpTKwtVLkWlL/zMfHFaKw7qkGm+0duCQYBM3nI2ScL1
k9+0dV0W08Dx34SnkprMnQGilTWr0zcTSN+N2bu96bvOXrOVBB9Vzm9mGg5MmVSzaerG+jG0hzT2
ne9YdMkzZMWbol+WsYaTvTh9djenVJ56yarkDZyJpDfkL/Xji6r5bTL0C9Dm7KNUpbGfLc7XaJvr
zK3VZ0kZ6s4e48AqQvMYcVltkEbQfvLGOlRtoc45p04W/2Q9Csvc+FnJ0I/VPKhKVV3zcKiuNVQg
z3S2U6Pr52hxmk2YgrkYCjPZKt3fdMnkkiq+7vjvD0kku+Ngpt0RbY/oTwQIbOavvlfCbY8F2DsE
MvhxnlHzab20R7Cw8IKz/oCJeXihFQHUmh78XZGPJo6N9LeMl/GFBzKWgKyIDzKup5e/fxaG8s/j
YXc0LQMMrpds/NmcXqayvpeRYJPRi2Tt8GNudV4qCFdJthcq9XdTBu94dJmRaq9/THDiu6lbJsRd
s6zGuIvOmW+fJRfcXkxtvfEZCjBBmfOzNS5eMOKc5VXOw+vfDzJNG850HQG+pCk4xMfda+2p8GZM
vzyKq18nskyLcue7mYGGHy354vhO8+aF4uqz1D5FdsXwiDHYenQH/zJaFmCGIgm3enK9C/ZP9zin
tFbm1XjyKMH750PYau6XGdthnI07c8jjC3Be8F+yllcsbYzU3hu0irOkJm/dV/TFJQjrpznO7zjY
xc6KY3Od9xNBznCaD1nDS7ZUcgo0lPmtp8kcTRpyVG/Fl8gNYZC7qt7UY9Ryt8XNTpuzwRCxYVQ1
5U9anujJCnFK99le14vYNa1gOE0AT9obUwxE0dqq3tUw1jiGAT9pYnrqlXh3fLhofmTzgxYQ4LIt
g2TyT6VdtoDoq/NUuvbJcEVyGhohNujJ68RfonOYd9apGZthi6clvet6hrZi/BpUEt6YVbdbr0/A
QjfonCLyS7jBsL2nzH/RtMBwAJSQpxPJ3A8hZLZbXCwhlYu8POgi5j0qVrlnx+zDkupEsx6HeeX9
UtmvwUim86g65pkYjCDqDbuxbmvKK2aawEC9X7L4KQob/9nMmG/P0tt7JbOWcTK20rR+Gw2ePEoM
1hNy9H22B17JkuJqRcVOHNfroh/YBWbL2Byrv//ZTF5pBD3O8FUx2DDJ//2luHSa49/PtV+N+7Sp
1v/+o79/nj6+4++f/fPD5t4JA69XyUHFVXn8+8H0SsTbpWaoAebx2MipPGo4dv/8FzIhenUr7W8M
C/2NmRnV0Xl83+BWWQZE+mXgAg7GloYGR/dMnk1ZH6M5Jvf778//flmqhT90H9/09yt/PwjGkxuD
TTI2288w1Pbm31/7+6398mkNJZ6BmT3voGxxr2XUH7NYGCsY7Zj4QjzvMkioQuTwLDUzpUm/elBX
V44FGZKXVr9aZV7tZkP367+fLs6fBYTrhYPnJb95/eTe0eCj16EimWTa0dPfzxaBa36Wj80W71Ll
oI/jg0HfiQ4OFQYrqxrNn62ujlmXWKcZ7GDANJRTjSduWmQwBosMsF8CRCSqaJoZwyeBJ3Vn9Yt3
NZqKI1j8aveJQAWqjU1NC3FcWjLQHAiManb3Ku6/2jHmbS1SpFKmuo6Z1fcEU4WDWwxSpbVq6ZOn
vRoIvjmV5RuUbHpKw2CG8J/2dES5aP8iidYNrm94oK95It5GFOe+9bM1xtbnplme2AgggvWbAnhc
HzLRdkcgSTg/RPoRNmil6IA4KDguF5KBoYvI5RnXuZr4Jp19oWDfTNPcjcLZtzF+IUn/SZAN3ygh
Z7Re1j+5wd9SRb2EqV6d2b52Dx+zH21wY9NCpNwTKveL59hHJaEoZnENx3O4xdNEhOwmyuYKK3Tj
GxawpxpMqWN8TImJKQt+U/zUG+0VoyJr8ocy2gFfoPGUdc2LObgvjxFrFdFh1zJImro9Ix8Y8e4p
g8rK2QyyUzh8qceGpZzXaiit9WSK3xYFL+g2+bNhMH7n7uteHck8yW52fYImOcRY2Ikydfzjp9XY
tZil2vyurH5dcayjGXqd5v22XxwEKLHXxfSMfnjLomQdlj/bWLw+fgy9gn86mb1VCW8UiuMGqwWC
g4nKXCfVk29XNDeQGB0SCgRUf7PKo50Pe7Ns9l1Ss+03XzOR7zKvPlLWwZNg2kwn+pT3i837IjuN
ITd7t2vvZRhEYDD7Tet4PxnjrZzKF01RbTL9COVDOyuH59x+XRaexdSM4Yi3fum6ejXwjj7gk/4o
zpYevmWF/S20H5Qs+gnUyJbm1nr01hsjxxmFDDRODkpjTzixVL/BHKL6b4axvDu6ktDgM0Zx2OPA
pj+R1TkaBIdWZef97M3xc7Hmm8t30dOyXar5tRvjp2GKLmObPml3EzrpyXOW58Uyn+PZ2Fd4Fsa4
fVYAKeNxtVTT93B0j67R5Nuwjr90q2+udh6qJ9+kYN1m+UfCwpf0lDjAFqWdVfCuMdu1ZmbU/vxn
qjiODiwD2SQR6cT0wYGP5wqiq0mlRWtJZvKxQdm0/Cx4BY1CvsfG9C5oaWixOUAshBxmyeziWP7T
7GzMod73OY7NcQp6a3xrZ26tsMkOpV18qa6EEJr/GUzxIWvbDnyLdwyAQDqC7hoYCOgw/4xL9x0G
qm1dQwG3SYesTBYiPO5ZqutDqr6Lon7DZ7pPy/B76Bd4fPWUB1mknosl+4as/o0wtmchcy9qYTzs
uShL9pOk0jcofebEhcIrL6qXpqb3QFnRPgzjY2dFRTC5IUrQsgAufTSND4STH3aCttDmaupMLJUt
MOFV5I532VZPfYZFyoh+ERn6Ukn8OetjKEgmCMoion4CHBrfUsPnSkJDtDm4xkQw4LBFkB6y+BOg
KnOWOTsT+LFHDtfwq5nwPuTgEh5tKj9kIj8HF/eW9v+Uw5QEgunokNQ/R4cr3qA+3A4ZAPtRVqwM
kQajm34nOYf7cPHPtB/czG4m0UnmOUkzXKqYsArkj1WSdRtbFdeRDysNCtUjtBc35SkxuNHZVcPj
BA8fmdPKdjKb0Uh6mZz6Jmv94diNjWGX35jOi6LTjdcmSl8pHQlav+0ZJXhgMuKUbuHCDBwdvc2l
dVcdj04qKBkFx7ARMipuymI5Gy0Tc8X/Wsc90W9NAjtvf9XGCL2pwjgA/J9OX1zKHMwe24GzdMRm
cOS45lR0b97Jw/DOyCwoMlWD+JbOxlMT64g9r0JA02zcfyd+eJkmDyezjeOw8ga4BnZ0itl2xqn9
FUckihdZvy8i3eCo2jQdjqXi02j8DyPmFZhLv1/riotNJhAL+mdn4AIZDE5rfmt+SS/c2S34NH5W
nYdvVfow4WY4dnwWiJTXPYbHmxXmj24YvCCS8skS8b54yIHdWOH1nL+Watk9DENLTG5pptsZz9Bt
7vQu54zQNOaXP/e3abYZqDxWIqvc5D3B+LSHFaA+rWV6WxbMLqNvbzrP3C+l/pPjMMPzWF/hfH9V
DF9p6wlfy7oKCIf+0BnpBSOO35P4EA/JR+9FRAXk15DIG1PutYfLFStL/j6bzptiFJDjxJoo5ApM
KO9jxC6OSM8JBWwXdvXVT51fTZN8KUM91x8RGGRvwpPzcFh5TfYUKvs8grIzs34HbvijjVjG7ebT
hWj9eNAT0UzsVelECZeAhwrKnQ3V2My+LXG/1y4bdffLMM3v2IebVR1/4OMdVxM3i2+Pr1Fk8jK4
V3c2z25kvMVmcvcScHFNtlYY39Mk+T3W0Y1kFkmHbrRvvlkfKrqc8NHgjfMfyYmowTssB7Il1K92
FYSarj1YTXF2nGXFc2XvMh3MHmprP0+/6S0JKmsq1xY4dkD7P9L4F/cHQIs8+/KyhmxU0v5auQYr
W++ql75vbzIpfgojwklSYAWMaQTgRmQq0+IfWs2zulKFdCmd8Ts5wQpFD+9x7fypq+7ZmK3D0vhr
yxF3s+q+msmHIeFUP3X6UnBG5jTB3cbJ962y5HaJEpRN40c2y1/TUr/o7ge/8IobGuKwuuR4S6pK
/wrdipjp2cjNlx4VfyVr8h1Lx8oiHCgVCsdiEol34pp3joL9SuUo5UOSfnCeGiz7T+jLb9YQoY/K
E45qvJq81DIyzmnSvXRZtJ89aCF99EqN2aWK07Md2huspgdZOxf3cTnXaBXxtdfW1R/bbZO2e9bG
KT9MZVEwVD87dJPgtTg3w/CsCFNOOWkHfiAgZ5KDjfNmm99tG1Cjmzwn1oyldtpLTqmMPH61wz7v
WQGiyeAgNhm7YcQzirV/sJksh0PN9LmgwK3Ww8X1Xzsxbr28fQat65vTn1x6P0ujucxTfC5ZalZJ
7109wWFF5TuL54de4i+Un0/WONAbhHGCOq/OhQIvoqp9S0x2ZaW0s+C6QHxlnjAzeXVScZZMlHCA
fxVwtFdKySKIcpeROKCDRdenJE/27hK9d1P+nFWCeM48v5T4nETmVxuE8JeuIR1sNk+FP+JDcymV
LCzj5izTR8PkbNXn3W1OwRB5L1n6WmewBhAJvhodFoz1DW9Vq/m+dB4kmQ4LVTNDFUhC5+fUZW8l
gUzSAi+DlTtPWZN8sr487OCbsRu6NZnzHW6mdF+VekP2qz50glKCeGCFX25F178Njf0aln/PgcAz
jkzbujMTI2sVy/8m7zyyHFfONr0VHY0bOvBADDRJeptMps8JTlVWFTwQAQ/s4F9Xb6wfMLtVV1f9
q4/GPShWggThCER85jVx+FqPlbUpovBEPRjJkakyF5PKf2h3AF7spRwhn4QqXRNV0/Fn3ttkoc0N
11FNV1pSrKIxP5llINej074akflmRw36hZsh0LujiQ6pn4PiSQEAmm62AoHEz22X+db285NuJ2/U
Jqu3qgcn5A0fiZlZa6eiFQJk7C4Y6+/ROG1DUS+TcTxbcRQdRl1gXaVN91QBFk5jnG0ngCNju/ed
R+ytPOKSDobyEg7q+ITq96Xp/eSU94XOg9q+KGXKF9EVRzdzn9s0Nz5i2S5qzVXHuYCStsPCc2Pq
/i7Qm7GoXebozl5MFcUFw2KepAB6zq3AXOoS76XSS3Wq5xnKOUUOyCubW9RMj9cuaw6ZUtG3Mv2k
3phjiDM4Wzcja8Xd7EUCCfGVE911UVWtssEQC1/7AINWUMDEko3PyKoKd9HZxiaHGbkFTDAtdrXy
aviRFTr4dvnEVJwGJm1Lms1zXynOgKyNSFMl1MzQ+wb2GGf5Clx4vIi6YR1W6bjOCutBqUWTlsYG
XM6zhufoaGqbQT24Y4AyTo1aljWfqkO832NGd9fZOaA4TA1EmqVbvVL3GS2NVeOVHwbouLsYf6qp
KLN1PECwdzJVYh2nhUsA59+0wKYJ+IOeFz1UBwZSjeeSTMAO1m65MjXgm7UNyL4LsOAcuZhxbpPg
TBowgw5NY/Km3iEMMmvrqWoN81hqtr7NQ69hVHL2jvNiagZWdMIBKRBeq6yoIFD4QLVVchmT0qBI
TFDUAwfZ28pbjeSVyzAHZe60mEq8ZRnF2anVfnZxt6R0RqwYGOemkEjh+MMx0NJrY3jpwcgwRTXn
xyEz1LpuqBC0pOKLpAwH4vj0UteIiyn6j57rwzbP67NZpHKpG+KTIhKFpqT+keJKgpVqeM3KHIZ9
lXyoyICw45NohrZP7NZnJ81x9WWfVBNt3OAXyeI4l2Cuwi6cResG4cY14p/SyH/ZggvXAnaoen05
4rHgZ2stAWadtfEr5EP/zq6DVQ1hfhUblblXFVWqDtws+Ff00bK42/eA0Y6+ge8c8EOgVw4FjB7u
T1aItdNGHTklKreRfbHpBmAFGzJwSVFsggg0XlrU98LooJ403Gmif+uhdiDF1mLmBMm0yH+EtqwX
6SR/uare2TpghWm0SkqXwxXCHbdefsYRbMTkM/gZZwo1pioFeOPsZFnXWAx0PwpDvGOqgIwZCgjc
m+UDPEm59qS65AE9SdFeYq4qLdOkXbWe8e5L8uLXyfTrO92s0yXdMhSC8F21oa2mqrk4cQdCa4SH
b+Rg2Esz+GabxCxNPAGGsECtDM3UAyaqDsDgn0GJbfKxSF9Lczy4PiZM1TQ4xFs06RWWOWHIDxiq
TxXG6MFEU7hHm4GZ2p8dC6OFiLNpObTwoKz2MSRkoOW/acLimmTjT8DWUje85TRYOHua9dWHG3sN
Y8/edCWYg0ijUO1gGj4TVMkTdEBHs1FnCgyFUku/E6GDHoEB1cnJiodiFNS7j1YN3skhlBY6TJI+
encptK4SE6aJa5QYaHq6optu/QIu/YLnK5wRmMR30QgWCMxsviZmf9ENbV8E62wc8jP/+4MAtVan
sCgL81tVt49FO9A77gmqRU6O0AOvWU9Gh/DVZN4nrfmKbyiT8DTNeSr2CntM6zhX/Cp6XM+m0KRI
pbXXyqseZAcTDl84A84tiO7hpwXCsxX9tgQRFuZvahze0B9CBqxT45IUAtT/RUj/6nfjS23tFdYr
SaDms3tt8iBZpkPrLDXVvIE6pq8DUIfflPIVZsB3nlmVG0/CP/P9fA2Y3SR7S/2Vj0VQUxUboybM
K+PmwW0NYyl1uK91rB+nxGQ0WXqEygzJhFe6z9g7pAvR1iSUc/v6Sl55KqCzuWO7K4R9YpbYZo69
zm1A4hnRNAJVojtYjrGD+fI4JN49fhIbIK47026eLXcEGE+TuWIgaALxawRweGc52Xutn6psbXj+
h1YEv2iUfPbaAIsO6hcMwpOd9pe0P1WldZ2ge4g8PMf4Y85/50Ab087aOsI6BbWPcld1L4Ie170m
vxIfYQV6l+TuaVBqixP6QWnOS+9Fh5b4CzYiibGAafpdy5xwMWXeuaEnDz98Cx34FAnyOHoJJn0I
N9LnUuOdUjguWdY9gf1xPjTPsZYx5+ek1sXO5NnAc0dJ54Ha5l0y88iTniEEx5g2ZnAIMoDgmHB8
aDUFKuuBOgaNjHrrRvarHrsUUjHm9QK4/m19URC46mKE0Vc/E1gTUawQnzkB73+k+vY5+Wi7DA+K
uh7otV3v0zyZr8KkqSd/xDPKh1VcAxua7oQn3wsnp0wDtN0r6EcBlMh70h7DBpw2c1YsQFRuUSZ3
Mwg2HaDDDzozrHvp3fRjdJi1/e6S2IyxnfdKaWgdmM5JtcHZJbyaxh9T2F1ti/l0VroxzPt5d4Ap
MQUcLzigrhmdzm55xQbw2rU8qDEnFOgRCWoKC7BhOzHQHkIkDbqq7MBXTLkPY6LtvrcS1TU4NhCn
xm6E+qaktWv7OZMXqbuzukktTPvdq2P0dKH3x/CUFo2rrT1v507VR17rO+B5Sy8HPTbg31sESM0N
FCgCOYCi1PxlbHSgHCcwmhnPTemIXR5wLYwatp3BRObY59AiezLD6QQiL+uStT65uwHHxHhcdmTk
OZctCyGl5fJXZ+90G+u/utkylTz1L7QKd7oFGJIbqlRob7bGRaM1pfR2B38GwZXlEA6n0jbmluXK
NaHOO+EZQZuPSbRXt+83A0T30gXXOByqPLr3q+lzKLSL7ntnHaa48i96bp2duH8ng1t1JqNmJJG7
406P8o8qHs+RNywNJ8IrBQSjEwE9stWU3tEluBdOcEHw6YDpZGcNB5xAPmCpPqUmKQdwvse2NXZh
U0CbSrqzhENJiXOP9syyLrhInX2SUXEJ4TTmEj61Ca+A0XoTFrhDpKF2BDf5mOPvDqE38YoH07Xn
RK+7jyx4d8yzGPxdK8BiyDEKahO2AaQHoJed+GvXdg65fcO9X+w0+exG7x7jmIcJKmnvW6shtB/y
3n/SXUTvvdJ9GqzoXi+1RZZjQFypU6DLa1QYJ6fsPyNLnQ1SbIb/TzFW21R4eAipNySEjhnHFHHD
ybA9FW1yqSVpuOi+4zHLSA1JH4q3SIb9SNutVtmVgNiyUQjiYCtmY3ijaO4w7LanzEy2xhBteSCf
fD84p/DmvfAQDvTpVbt3zOYjiKd9HOWHqGqXib4WUfReZTRlKUrzaC1H3XtJev0wH4fL0OoSQ+rq
oIFADJGCQn1rb2TFL8/lEbPEsdHeBdzezFLHfsJZDCtRET5XnvFQGuNjMlCmLtTPIImYQITx1BXT
SweGv8GDx2jig9njweuFj67Lra9i42kIurcAEr1jvrdo/WBGiYd3AWPRF9onJ9pgNU7XQDvUAubr
KHeRzCEdwjKbNnYnH20PJFOUlZ+tP2wzEwrVUH+f12vd/jAYJTQO/Drtfa40cxZgQN1ylNs8oVXc
wkPhXimTF7/3XnXAP7VfPo0dznFU+qiK+iHUGsPepW69na9i2ncHUzqEtPUCaOvdVAFpzKEvZ09G
qq3nI9Rba0+BE8Os6pVQaYlF2dGXMJNTTCOaOnOWYUPGkzf3ydBv63zY9JG5My1CEf8M+vDJxkbK
a+I1TpTfIi+LmTzlY6ell6EkrBz1nXCik1l5D6bhPorIBBVs5PdTF6D9WI0g0PFa+94Z/cVWJhZ7
GlqrPQUqAKtxOdARrDSx8jWgsbkUq9mdbYEB+9qLzF9hQOxS6vYvvU2iU+g7zTZTr0MnyjtZAbfN
YKEYxaXWvQadiXiPnWqyR5rtTrY1dGjL2AQ5WG3Muz4bD9pPa1Ajh5YXLLRCW2v2pu5itQM9Ei5h
h3wUfe3dqRvsIE4uTTfjAksQVg4EIlQh6wfNlOmzVub+oslz/67q+GsikdgVGdEgncJTkFwys0UZ
P8vVQbby3Rf9S60I4weSgY1RkJcJSr9jbO5RqfIW6L6cgsZYDR6ufIpZYmGaZbYpegpWjYQPEZUo
oNGEX9SleOsnRm7MpFZNHr3WQ3htKFCjEqQvXZ8JV4YDRfvytSYgxG6PuoLuZ6tcWRoYc14co2eC
c+N97GYD3gPlp4SeHrvOyqrhH7iyffRxdgyCQMeQLGtps5SfUMs3VgKJRpu4ILkqk0WHWzG9CNJz
N6J2lSLwPeQDtsMhQPDSgDqR+tGicwl7kgDu3YgtckizYNmFx3qk0Djolb4OvB5bFMumEjhWNANa
uYuLbDymoLrxbKcDjQEjlKTpGOdkw0T9XJAjpH2EQq0tCgPa1qIyXTnDsfWmcpXp+VMi+myTfSZK
MKxq8VsZygmEu02ZV9aEplKKDSJAWw89uIOZ/vBs5zMZG6wTiMQ36RQ1a5qqGRUrmg4uMVGeQAmM
EExVkmmvLNZlpbqVERBP00YBDp/PBb+PbKIbZOdDshrH8htAh0sEeQco5HteaR0e9/WrcEjKBbAf
kmxEhLvCXZY+fSTNP9oojxhNf60C4hPZW/TP5PRIskZFPIfo05sh90WdvMCdLJZNq0XL0SbcwfoS
rHhzDjX9AH8P7lI8IkqMKIA5Vt2xneQqH10G1JJpT1oA/4IOV54shPccwCElP3CZ8USOkFO9CmOo
RiIhli+gqggckgElEqDA6KGPkxorzYzf5ihEs2N17fXgZ1FN0RoBBTpInr6qa3GyBvKFllt1D+I0
pQsBy6cvMONUNFLd9gXOcgmiW5xBv2wIDn5ZskXiQVr7DMVG8KToR1kCPkzm3pdlZaKwBXWKuEIf
rE8YxFwZG/hzgBAX6JplFsLLlhLW/pBdEcxAoWZojlo8/IhzA9aCT5ltKgIsbXQSi1QdqfGKoyqH
F4SrUPqkhH0atd7apVnz2jkCbBIZSeVS8Pdr6uelHhw7FGmKpFDbPBDNInFJNeKgvAvYAPSxhfQM
UJJ2+hiFaX50qmMaVdounqZLBUtuH6CdRer6OjnTvm01a4lOI25DxpW0DLi4PtB9shzsAm0PvArj
wl0WpDp1irzcNshCkNh3jyhzPWpGC/AIsYeVJYxxH8vqlw/RLvQrmtxDsK1p2ci+0z9VuUiTzHko
fDtgCs8F93G6tmLtVZrQibmrfla5/RKOBJ8hlp+J9KL7TjcPoRWNaynUN43eOO1vJNbtYaXGZG0D
jb9LDNkt7UzrONvz6Gu7KR30px4zdRUY76FfX+GjUKbqE2OJx7lekwGJpPoWxD9bP72WgfdLtgkt
JVvv0bigDqH04Yxgzrmv66OVV/Eat1YIOTWtsMQQHmAEECqNYoyJiZB8C5Z8nnRbxdS+cRLvZOXe
NSAn3Hid3AcSzK9r0XNE8HKppTnV76C9j31YtapGbAr3+XXr0l4VdgJKjwbT4ETuvu3CHx7IphHW
DuoW8cX3ko8B7Z6WX2glrNBeZoOGCOYqJUZdabWc5RHi3UCmtmjBjwOvnOh3J+Bk0wmz5xYefuUA
cAOGcRha45ddQ8q3fKD+BIWpXuGuCVU2hMu1S32cpKVOvC7j8r2oE7nIdYGc+UC8aCotPzljtvPN
/Nyl015jwka+bx9DWnvRZHKEobuoWzW+5TLeeUkmVrVNOawYxL62428yD0vQ3e43h+xcpOmuAnEQ
UI0jFgY1YVnhJlOhxo6Cc4SRJ2Z8cI/HFyQRr+EA1CBHJ3IWaysWVtQ+5FZDvGJ54UpFZnVXlGjG
VDplTr//lVtcsYCeSZq9MgGkG8W3NiWUCAJs70wejws4wsodqBL+B0yWhAc3Dvolik13inLznUHv
biHo2u/g3K2CGFNjOiIwcdxvuQmE3I2yZ1RU0mUxRSZGgyYWphAA/cItLxUz0+0P7iD6rrr0N7Vn
dHexC3KyMArGNg3SBMHuYoh9VAUq9+wNDfdJ1fZ3VeNJZkMiOHeIIJ7xyJTdWC8xrn+IrGra6lQU
86IPt/Cjv1cY2618JHsI435M/CJGt8302n5wACTRKCHOJvrqDGrgXQTdMRzpwKF6seCKsBnteQzK
aOMX6EnREYQ4GPX71kQQKO+4LQpN0jonj1haZfNs+/d9lb8AhSVoKil/Sy+DgNGmBMQTQgi1eG5m
tVAtVMcmx46eetyjr+U/QdD2oAvG+CBK/1mbxMJIY+O5TJkHoU566Zs7Tc66FHQEvc70DkKg7WlG
IYTc4IEqSqkiQHhB/OwM7U/bbqIFmFAgIlp1P/nIZgdN8RSYn2krI9JlGKjobGTQ3GOH8d+Rb8zd
u8ZLvLU5tu0C4U16Ue2wRXyB9n4AWH5qzZUr8nJF/+xNtyx9Z0oEOgw/Q8HMyjevgY5wZFkA8SJJ
U0F5dMb+0TA8cFcOWwo6btAywODSnSX4kGRcdAyah0g0D5QGMK7SaDQXMkCqGUzotqvrt9Jxmy1d
W5tiWchdVUyEOYjtOBD6Bfl3oPR0W7sF+QBNytE+dgLEhTTbFVmgviLm/Ci6+EQBqYIePVwds0YE
ZxYhG25of/Gim+zKlDRB+KEaZsL2ze7bYtmmZbOMsWvjAqJjPwZU3sR4H/h0QCTJqtKr81B7aoVa
YEUJG4SjkIrCl9YdnVZSSUbvte6QPjSGDNVZ587SIu3QGPEPTbiwFAMgOKG26x3SyLIej4jdfOoB
5S7dbctZMoRODpiRoGjPuSfS1Yj2pTNDXO3SDpgdCF8H0l9nlryKAIvSlXsGM+VCJLWuRv9Z1g6D
V5leqB7/qup0U8b1tOvq7nsOOf8uUzxVXmkOSxe5Cb8/wEt6DB2QlaL2thrBdVqgSJdIDEvbsLhM
gnB8LOCTeZQVqzZ517QRsa8ggPw3LOpGo8yeeGg9IRgDkPBOt6e1KaJ8YQ0rX2eETwZVM2tWCPkQ
PEYy8VaJTjGgK5BZoCgYGpfQ0uo1POwBGlry0df+1ujQZdGHVjtMSmxcIA6rZky+O2DLlv1EZJIK
dH/e4LsSsGoUj3tMFBLHDRZ2EA9bIvaLpiNcAMltmVcCoQAxBncZNqx3lc/oq3P2jRNjRoyeWIBT
LOlRu0yLqFurvCfhsa+RXZ4zYHjLMD6jbKeBiFvIdqxgD3Fn9xj2Dd10V1lcKNM8Yo4pt03JBRgw
cm5dq9+o0fis/PjRdiCrNx14vjH41ZcpyDCYkUt3iF8dqz5B6msW/ozUQqcvRa8vKr4Ps3zfGFHm
ofuLTt4oPsbooKeT+ZmkirZpbxaEnSiDDsCzd1PdjvddlcKgo4jyrbbAZ7nOIrZ871tQMc5l+5r/
XzNZY45lZepphALDsJnol1jHeYCskdiVcLsxIoBYOQFwrQHi7KZkPIYNGLAi0YZ3Lxm6uyBCJTLE
1nbXGfK1iVI00+LGWqPX3kuAcoQCtapeRm/sPjLLRTWHjOax9PtFCRmdhlPbUspHfgVa8ZQI/9nI
6d/KUdtn4egeM5UPBz+j8eJnxvRNGS71i3F6G1D6WLa6dZgaPdy2A9yXSNGkpAePKFWsP8MKKnZB
N885cgrrg5I0TioeQtmZDvNEOa2qrvXjjVs41lGFpLJoU/ogle2qPnpZ4zdLK8nwyg0lBYi8juhI
OO5dbqbjphL0jQq/mL5NffBjQrvrigJzzByUBjSTkcAUagTrzF1rhb1+zzygrfvAVdtkAgNQ40lL
I6mwafP8nxdRAT/uclrOrYnkKVqTT1qXyy20oPh0ewtAJjaP3TiuEmWUPGKaiqiho4SSDMnRRsia
3muy0UeEQftZIhQFhmSWDIVjmq+iWUY0nQVF21laVMwio/4sN0rjpEF9tJhlSPubIOksTUrO1Lxq
OkmM7SBcyoXcSAV7yJ5FTq1x1jel1YzU6bzszi/hTQm1nUVRB0MO+zwPtL2OeOdKy9vyNRvUfW7M
Fu/Etrui6T/ioCMrt51406Zpv/MbQz5k1NZgMAMCyeHbm2ClkHvhpeyFtQx69Hs6RF0eQrENKkVl
onSe89StANbAfKgntbTVux0V0dHsCdzBJZy8shWnYMD4WocE788Cs2Ynwr0kKtbgd9ALh481n5o+
S9ROaNI2N3HaeUmfBWtv7w+ziO3tL6100r2uw8jujXzfz3q3t78Azydg45HE7QQKubcXMQvmluEs
CeeAF228+hpfDGTFfpU1IbUwS+vZoxzkOAhUi7Sg9V65AZpplBAr5A5XaCkxZRLvS+dZlSamLD59
FsRyvVqRKeT+U4UHzawNjLrj9FQnV9CB9vNQKIqmxoynzz/a2rSeY9puHTHBwg28ty6KnmROkMTM
SJYPg9ny9XxdJF0ETCl2CBcgeahSPiKz3EOoAdwSmHpDDc6dHgNv5xvokhBTmi8xefIeZAB4FLd9
sizGwdjyNsoL3JU5aydXtB53MVHJwimC5GkI0YaWA1m/TbSVzC/l0MCYpM5+e8uAmxnUMyXXThBq
7mskm30mas8cV7IpBD/a6D41UzmAW0crX8yLWdObZ9cKH28f0gJHRdJJLnbxDrLNe6pm5WjBQZq5
KB+onvtPSUDHtKxQRu97stUkiR4CRTkqguK/c2e1aiHiZuUOqKVYmSWeohweLcB2tSw5v9Z2ooe2
4NwNx0epxZLaU+LUzRktw+fbkm+Z1TVX/kJjvyU4k4dx1tUeyh9mkA6PHWko8R3il41r3t8+snp7
OaBCnRvkVSjlxs9U9itmW1vftQaa3YgA+VwIQeI0f6oo+5YuU7EREICoBpHwgUl929qRx28Tpc+V
EPmhUuBTb4sNl7HQkRQfJOOWnj0PkTleIHHub0vI8g6PLfXkogrFY+0/w0HLnwv16aTcF11M+oe8
QvU8Iq8vMWR/iGZ587R1zh4MS0CbGI7PaulQ8N/NNpfn25JqqG/Q0veOg+fUz95MrKd9qK1dI39W
DnLsQ0H61Vhts78tqjLSF0XCzyC0un2uOpiMSkMBCFxxc5eHTf/cDAz+ZUG59raItGqxKgMt3mSz
Ajzqwc6q8uyLPtjGIpbh+OyiubxOmjJcD3A0n/3E2agimKkla13rtFNYDSm/Py+17zw6UTnixpCl
D1xw3jcAA3Uqb0Dw8N5tNU1HIteYwn7z+z2JmvCyNnt39Xtzeovlr3SCevl7ewBrq01HIWnx+70S
2bsdRVtqsP/Yh5J1czAHVLX+8RZVX+ckEVL5vYcgAmGphV/H9nW883nICdPTJIjvf7+la4TAAKeP
2AyEp87pFMKlW7dHRdmXcPBvL+kUxvdwc2kCgoX7egl9cQ9dDZHR4H+/ZRH3XqrscvtcOq17HOos
XLS9kd2PiAjQLES6UyI1DgbCYdHyVHY/0czA09htNrcVPReiF1A6RDS0sHhoSmel/JYoa166vRQU
fbKwMI+kO6+2ppe43ZgKxbqWR86V5Xcy64ep0uWzNYJgqxHW2VAdRblANWLny/pemZ39mcfeZ1mF
uF5gnbDJgTRvC9jnS5+Sxxw7TSdJLXFptzZw03nx9kIrcwLRFupfi6UEcF1rhrP6/d6f1tNl+h7m
db79w0bm79+2dHsvo8TMDR0f/rQNjZDhlHiVe2zi85++/XvRlpm5kxo/4D+O6veHt/cQhY020Bwp
P/8+j3nlZBQtAUlveQwBDej7f3xsqmkkG88tJJ9jT4Ibm9e8ff71JUg/34ASGW5ZnFTu1K9ION3Z
VVM9I9XZX4RbPN/eRgN03IWzbNRt0WFKWZJCadvbogymD/rz1n3clPJF2ffWmDevskHPXWsL8Jvz
lkdDNzYu8qmr26dahoEg2Irw4MwrN7W9l7AFr0jal4/S4Rmev1SW+nRIDY7/9iVb2eGatlq+uX0J
miFpM3ifk9Km5tWke1E5efucaaq9JI3xdexVU/S7QFJOuH3Jm+BntK0V7m5fqlztnXqge++lTf7S
FNfbftOy9E94GKCWMh+driDuZInEC2tejAukYkp0H76OnfLmvqMad42GInssZvHE+XCUoYYD0K0A
iZgt4H9USJv402XNh6zQsscmtbkWddGtmsrKH5uyiq9WcC0l1LDbCq5p4TQfdRDy5/ckMlH3nibA
ks3fnr+TxAmzmlZX29sa9If7U1wED/m8/u0tzZd476VRvL+9F6upO2Rg5cAasZHbS23KH1CSA7TV
eQvbEn2Hdh76O/Pi15Zy/+z52qOtBv/YDHS+aHm1S2RRxLcM3pKs6vzdjSwLnmLkoG44tajzRveI
dwskzVW6AIrqnSHdE7K5A5WX+ZtCaEjAasYLSl0R7X+3RiQr8F6bDv+meYXagOSQx5OGhk5D9pvF
s4bA6H/rAZSnQ6WebL/rIbPZ6To12/bDkM+3z6eeqogZFeUhT4XPQEeR6/YBADpqNnWSXPmB4BT6
ISi8eYtOcx/2E5hqdJbXdqvru4oeCLN+8XL7HKFb6y5yPe3emkLE6SRILkrw4lts4Kg2pMlb5ZYS
hDqdWPRdupfAM/e3FQgqOsAgVXS2QIOdXR+p6tt1oYx3DtPIePbLytiKVLjrvA61t1Zg5oCOwZsD
eLJOwb5p1pic6rQbzp3H4w1GyvouApChwzS+E/3SGEjKeu/HQDzo/eJyP6+Bbv1D7TR45JS6t/Gs
CAF9WdTzD/Oo5hWQh0A1SLnaw1gbxV5GE5RsMwOJ3vbLCNTOd/IPenhpZZ1TrQqO2mAxSN/23qFI
l3vf8l6JpSFMEDEe1wasd/C1c5fC5hhH5iskeGutK1nssnhsHk1d/bxtOiri72Pf+o+D3wlkkdF3
0yYze9VTsb+tUIF+QbDSaC616toDumLpamh9+S1On24rhNqIQUVZ006PKnro7YC3z3xwIwQkOLje
O0MGikgiQFQtrnAgJZEBVMd56cyqYCL8Zx3vpY2V2+l2NBHNJWz+2nbuWQVA8r64ekYf7W0/TdaA
qqJ3LSTZmjdRstNFkpTBOXcN64jBR710At/87qLTkHvpd+kaznIMPY2EKnLuUS+BmzN/c6rTLRQ8
0OSqn9Z4CtTzQJQ9OpTIvw5PCPkR+ILw2oSnDTU+3SRwO174d7htoktR8KhLpLTChJucOlIJQ6rT
Pozox20FOcJGVCiVnKxkSs7o/eFLNV8bPcAzMR2zDz134cuUob3X7Uw9WBooma8TG4v7jtsA1gZK
Vcy61iF3Cg3vx/lP6PlAvqJJ4Ih0excMcbRPKkrkv1f6w5+3L/lebh9uf1FjQ38N6Tww68rF4e73
5pJ5m7eVblv/+uS2/LU5KmvpnEaux9o1Q8R9OJr/6+pfn8cGcCsVNePXKdzW/Nr7bUd/OMSvPQm/
ldtE6F/bvK3z5+P4+vptSwZPDXXMJPlVZwHqdfPB3Fa//VU6ttz/52Zw/z/KbJgmGhj/vWPc//yv
PK6+NfVfvlXfvv+s/9IWcf1H2Y3b179kNxz3b4w1SLV4dKlM13ExcOt/1s3f/+oYf3Msy3A8y/Zd
y/QNPilQLYj+/lfT/RuITt8WfBPVF9sVv2U3zL+5lmWZgs6e7QlbmP+JgZyBfd0f7eOwqENxw3U9
Xfdtx/fmo5Of39DPD+u//9X4H67pCuklGhDuJAEOYatTomhla8J5sKC1bVGT8mfBmLuhy19TsO53
Rk93L2xChC+7pltHpnrIJO2QP1xP7AHGsCz+UrT5pYyLZt4VOiX/cmDogbicInZ5CIz884HBkEHE
KqBB7Fi0gtzYgYLqpgEE9+ledcZVc/xX3bYOlNejo+WkV4iK9uHfHwRX+V+PgWsiHNMWwtT/dAzU
RuANoK1MWR8F9CY/QFC/I+OhFFbF3yek53cImjvkZ0W6+8937VBAhUJo2abuz7/bH36Xtqpdu88N
dq3yCOpfiDq3042bsXJwMBgPXQu2t5TtgydU/P84bQNRlz+dN05ntu2RRHHhPVv/551XSpO1l5gS
6T36KKN6n/HAtDHDtVvlCJL4HdAOhaVGzSHeScD8RxF37UqEAAth4f37SzE/B/9yOMScmBv68wPx
55/Bmywr7UfoAT0No20b2WeH3GonVG0QdZZQkRvwdYhh3yElj7kaWmC0Dhe9xALk3x/Kv94QwkYL
x3Lgufm2rjNI/PFX6QJqio7joMRRG97C7fEFkzlBwBTZiJoRe0zMmkvQjc+mC4n13+/8z/o4noN6
n+UieO9jKYmAzj/vvPQEgD/fbJeVPWrrcQ61XNCcItRxBsjL9kth6Us46PKvT6D3r1cdPJ3nOTyF
hsmt+M+7C0LTlwVUOeTbbERLesQtEgempKm/IDp3DEKhviab/3aPxnz5vg5k9+Pvf/UYjLjbfHaK
gYBn6eZ8+f9w00ddjwj70LVLwxrHLQgOZ1FFsOX/F3PnsR25kmXZf+lxIxswmEEMqgbuDtekU0cw
JlgMBa01vr43PDIr1Mt4VasnPeGidMIhTNx7zj6xmV/QM0erwEweessEpBJgDTGBfZHEsMs0jf4F
9hihuf3lzydd/MVZdxzlYsviinNQvzwLaRGaJQbFeuPain5OpzWnoRJ8yHBLVnmMV6ccdwkW2zWU
tnvIdghI4M7BW4oesqmAsMaIeVcOtPORlQYYfRDoYCMl908DZtjEUt+mpVPve1wCasZAaueGZ9Et
3Ch+/c9vx/zt0bZ0Q9eJNFUOIz/wvJ9PcS1UZVVVW2+ATYJJtGkHhVZyNDt8fTmmVgScI83Q0XwX
hvMHt3zV8oxaugNWhL3QflEE66AIX1KF8ygysjengkTf2g6EzM6+VJYQN3CF3KWEaa/6QdUHoasX
F4PKXtAZXwUFlYAau9IaN2Dg0Qt3kM4PFNeSwvvzm5W/TW4W9xAjxxLOShaB+8ub7abJkHJKERzN
DelzAS3eIMwgreWIrmm85B+QDWNPqFoPw8F8+lirqD5iw3/JwBE+jjlUXlZ9oHByRjwndZ5MYWan
JD/WwXsxVqjv5/ChSnoorrZBYzokHqAQTxqNvltS98ptuhBjIzcAWrnoQA0r2BoBeeXAcd112DTx
NswHWuIYPbyQzd1W2UlGnIEbPxs1QvKoOdrUBN6Tm3SbpbP8m9uBHNqfHzhLN3XXMpEACkXK7S/P
OGjEaM6SoMW0TW+zHO3Ju74b24chbUiwNBiCsrXjwhD987Uxfxte+NcmkUNKIv9ePv58I8oUTxXW
4xYZdkwZdQq/qFm/mJgwT6Wv3Qw5La3WCSx0eC2m5Ql/OJhA9PSN5ayR6HabVqXuDjwlhOfSkh5V
6/mkQurSGZWW2yBkHBEiqzdINPeZVRE1G7VfWgeT72QMz5byhxUGLZI6NK338gLvkqgSecBDdxg6
YO2lw2wSOyM9DAeMHhRp+Tc36O8zm8XazgAcsswpTGzL9flhwINMZUH4oUxYG2Z/E3ePhl1inKPc
tCW+R1/PruWubIXuwHK6ZptHXbRpgPZumQSTzZ+viPH7FTFZBrqShiNJwjyVPx9M49hDXCXWxP7e
aHYySh/8NK/uMHQ278BABfs5pPvrdKihy0L74qN/Pagw+NALdm0RAMt0SNEPkc6Kg7V3/mbq/W0c
tqQQBgsSVqrcr2o5+h9OFf5UChopGX+JmR5INWF+MLhJEdiF9MYwK//5bDi/D5ScCGVYyxrIlCw9
fv5/xMYVY+IzCJPccAGoeXDHGbBLp3X3uZ7gsCwFytQoIpDTiWgh5LA6e7OxN5SrCVSH4qsQPe57
x36JdLLLszlaTaZR3djw7dLiJkQ/fEO/4BAWXX1DMpO5Y133Pm8LHyp5DJFosGB4+Eo7TrQyLEW/
iikI627HSF2G3a3CmRRyC90PEToFXyYvZoECVsI2zxABXgZhPbR1OtJDr63DMOOVZXqZnzOIIyvV
uEs53pJMZNG5tfCU5NCr2CWsNCMLDiMaLixaqtrJidwzOyVoPULM38x6+YpIaO2GwXRnjMM5Al/0
KPXaG9uw2Jlo2rzWyIFNi2dqbsPGsUX3yLRPyFWs94+WhLmc1353JsyIbBcZZIfQVDQzXdg5uu61
QVhS1jERXTjR+DeXVQgu209LDNY0VITZN0E01MWvI15mCW0eQppWZY0k3iLAbdPD1/MSDRVckgvK
vA54V7dsdqmhkIv7wlp3PT2YWRMEFhm47YQNbzwKoQlCf936SZHftTjwPpkExOYV+VNt2N8NKNN3
f74nxe/DtZQMExJ9M0ZSSy1v7odnQDouEQ5GRMssxMJeQh8vs/ihbaV+NgA4A4py6oOjms8056OV
6m3juck+miX9Y6zwhE6SSQIasFqgt5UXlKVxSDPo0lCm6EBMFaLASc/2cfg5R9N5bhzSKqyxA6Y0
p7UnnFGg+umavxkFxV88atJSNiAllppMCb+8rXRE1skWcsB7Hl+MyqnPDlabhODFUdifRwf1NVZx
ijBR/RyEkM3t5EtBmsCltrODnWFHVVQp15q05rU2EBoRkT1ZuRVxae4Ht6O6R3rYRwBe+frPF8Sw
zd8vCaO3Rfw6cxj7AbFsY3+4JFnlUwsG/bhJ+yY+1FFLWqSD5MURVbqB8apexhG/Nor8eT/C+18r
UsPWeSgjT6Ow2wy3BjvAFa6W29lQcPCk+UqEer03nPjWaXULCbiLBLEUGevLgfjJzn/MYzqXudQ+
xgXKAOkDrS2n4JIXTI3DOG3cdroLlkfbRbAe6UnJVUT+Ek1fAos0YQ0nl3A9WSVfnTE2V7gz3vVm
9SKHCuiQ8r/I1P04gyZeA9hGPO3EW38we29yq68OYKR1HwYs9/z2SyyKvW3o8ab2W9y5/mq0s2It
ewwCGBfuzbm5hBWq5iJPSGeBccld6ZB8qUnH2as+fwcvYFolloPP3J+eMhfVuA0lKdH8ddyNk9fF
k8NpzMkegc0+LWrhUFebQRrdijXd10CrEuJoldoUA2cRP7XfhE/p3KMf7uJzQzLPxiqxVGQTogQL
PWkBPHeVvhLckIO9eKqqar4lfzxpW+3SuxgepJD4/muGnhZEKClE1exNpat5M/6iVeYUr/M3qRjw
hCU9y0oyngp33MUTdnmieeD50eJvQE0WNsLdCXmSNKetMCtjowyfQ60V8JLlYoOstA2ZbVojUStV
kdM8BMweCA48HsR2rRkGDnK92eUzGWAppuekN6HgiW4/q5h1M21wBTt6j311V8uOYVTS6O6V5UUL
SqTBAnEejAwy0xMziNziMknxQiSHRkejmyNfRjmFJTgrHngdBNglmimUazCiXu19pPLPWYwUwdHj
ZpVKhMO91XkiH27Y/kvCOrWv9Ek2ChzdStCpSChc4ZJwNshZSLnzy8CDHQYLDYIjpJsx2baU5UtR
LY39lpzOqd2TxENx1iIyIduOPjkPS/qBN6r8PAas3ghm2+EvI0cq8uy+ztdD/eCao+VhyPuqTePj
UPUnCZQdRiEe4RDlWkEdmXX7/JbVsQ+FIXnJVXSPc27yYCR25HAgVgzn+1rXJKkSkbsZBEnTi92A
9RhWO5QJnd8TWeRCtnbK2MMhjMa2KPbgzc2AVmsBOmA9TGry3Nja0ychWkUziYFpip0MYwfYMynG
iUV9ekT0V+c29IgRf4zJ8ASaJDmXqJwRFXlFBS5CK8iyQmeQrdJYPCZBHa8TzINyeZF8qsJ9HRN6
Dm5xpmGj8cgb2g4FXoLOF+ZOvXwwA/E49fp7O/ANzx5Ed4Emm5MWi0QQvFlkfEwxKOi99RWJOYZr
NJL4NBlzJX7ubkz2RCCgfi5mVjAjVmFhY6FS6BGI//Fi8FcIAFmHZyZ5aaJw172NnULP6YiP7o0T
sjDtbbLJza9FlLzTKo1p0oV1G5BNm2bZipVSvc4QZClxn5NMXhOwEOZNt89GK12Zhqg3de3gVO7L
dx1dwC130Lyy/OoTbc2UPQBPHmo5WkeHCKtubvGYVJgAGEo5fy6ezLnGKoBWF+4v3P+2n8lnBb2+
tloiaxcGdwRYtJlh1NX+UTTM9LLBYcE27W1U7jO6QqJgStS/A+KAdZAZwV703dO2CGPC2fyuw4Gd
mVuna8+V1b5oufhsZ80T3Vh9RQSKVxUVkr4OBRBLBgLPyGZAwmmOa/QKk1Ytd/KtyGCTJqqEHESE
lCO1YN9X7bqlu0pxgIJC3lBUkzPurWqmcuDPqD8XhDhxSn3Aw1SdareMt2ndv2id2SFyYCmaupwC
E18q7U6UYQnQFaMTm4kk7tXASN0HxksrrdWgJw1ta1wyhERGmxT76FAWr2TBeJmWbCfaaWyPSN1B
SrUusJt1PQa/WeXvVFFqa1G69/GgbuNRktVg5puKw0M4KWPMovG2aspTGgevjdOzLlnQ8iKhaaXG
D5EOFiKBEmxFo7ua9OSWQS/foZd+zGb/Q904ycZq8F777afaJkOGiHbSMIgMSglzqRIwE1qr86hm
T3Oc+qs84a2m/gxMr/yq0PWuQdsEM3wVbMmL78nCFzUbN/CEGcTDsV2NqQ1MeXaOGI3qSKN0p1Lb
S5IWUOIMgcyPvwCl+FxaTbvt63v0thNg2BCvPzBofXQ2YR6v7cHuV+OIF0253ZmEvGSD+zj37PnO
au2Xxk/R9LJ48+oaaxJiEQSRddIT+6hxTtP2eQgoBiQjbKkQAFv+IcioC8BKJVAjaMlSagqAnxl4
stp2wJPO9o1WGyeFyW41zABTxra4jdsUNHwCV3ceH7rB6leNQuKVEBbUN9a4M2uea5W8FNm92Zof
S7+4cQAIkV0JzXGa8rXtr5MoHzaaSveALr92XWRuTcNFVd0Q3FwSXQmBY/Zo1e6TPKdxrL9MFXp4
+c6qObtJ+ziOEX6cLI/58L6hVsD9D1sPr87Z7axsYxrQ6qTvbKVw13ZgfAEElq1Gs3uy52EjSnFX
Lr6/DrP7NBCbVZN2sdKc9BK3vDBhwMmaEp/Uk2PS4hLgxjHQ5DWxCeYSg742E1KbC/RcJv/HdL/Q
pf+CXp09FgkRvUCoojkMOapG7DkQYjCOrlqjFuN5qhg7JRc1L7ULY/E5w8dtGAseKYvJv1N+uq5h
zLj++8lWl7HSX5bfSMQIfopq7zp09VdlRCyrjz1vwR7zmqRPhfhcFbtimAB7tBCG02IeVwGynmCZ
j+rhkWDATyqQ7Up08SXomf+MR7sZBbOmQe5qEb+ScOSC6VHDpp7yQyLRdM/ty4hiwk7HZkPi1icS
IwaoOt07/+h22gHqx8cxQtTYZ4RqNQkql244j8rJ134iIbdm/k0pv3KTfAALX4OEReqWBMN2klJb
4UDlHBdAlFSznxofiXGHAaAlFoqHL5CDvZ51sMdMiZ8AepIcljVMH8w7LoK7vGHPmon6ZtBHdz+4
1i2cP+d0/YDR7hnrUba7ftWEGJpMGVC5KdHBW2GsHxHfYrfGIboZ4IFS/8EBHiQKDV9QBduKHsBq
wpx1bufmie6Mds4joruDiVJwuywFicANhKFgGBNxofK96JQ6jJbwUS7HDHy29USqUrfuHPIKY3dv
TdZ4qVb6oAZE2Q3LHAiKjvxqGE10sLIqg5LXaeSvCmTvPCr0zydnhel4EfGOqeezBMeYa79GDhaZ
in2sF5u2j9TTnG8VJjj2kv4m61n8hLAeyH0Q20hjpCKLIjuGNm4EyEq4D1Ao4q8LtOjNdRL7VGtm
xVhsQ3StnRPxKkuUUan2cCKBxbMAxGa2xlwO3De2xCYXkTzOTmrD/bEf/S7tz87LSMLNjZVFj42a
rMdqxnUaGIS+Mpt+UBloQLvdy9gw70BrylvfAINeldHazspwW2fkiw48UrOVnQGD5Ddak+U3LoYD
GGWDte2d9jZGFo7Lb/Ci2CGUeiIGrUeKnAzdQSb8t4RWKSwI4pSLlgi5Ls2cXbkkerNlwCSFLKyw
LAIiWEYl2kBB1Y6BhJrVRYbc3HWv1dsAF+5O64xgqwXIsMcvzTjAH3Ln8Uk0HZ5xyDs5caG7Ak3J
eWjg48mA7+t6QZhMQaxTyJR8EkF8zzaiXddZ2tzDhjnT1HsqWxhiedcOT3UzbNNgGN6sFKMDAeR5
IZ2PqM6grJIIE/iJ825qFRASxThJwPA+m0IfXvo+D2foSZ3jeHNcG2s7DNcRoqeTUc05sd2ptRZR
2J7FdnJ7cewmMBbIREPsRSxAGoak3cgArwJcgn1efzCEphMPlj2Lgo1O0g+vgYHGwVoAxGX8GhtE
quM8qoCxMPDCJoGsnJI1FBN2kHSp2IQqkp6F58axcpTxGOJxZ5cnLYBm3aQnJ2YqahNmP51UIJS3
GEn16muiUG+URKhqPMxeTDuRJexwCDuDhqY+BS86+wTU/Bv8V1DIjL1hdtMz6rtb4c/Dftb09OAu
N3NbUDZFlOjc91Qo1wiri5WZJeqeHmzHHOK/NZbvXJraArdSWt0hEIiMY6FsoEC3WtH1eyqsI+vP
sgWH5rYE4STRYajY8fthcASTldJwZQYxKm3a2GQYrrNpNo/c8vdysIxDY8qELMKkIXy7h8Lgu91n
VTlbgfyCmwGJE/o1RkbGqYeYFfHWCkeDwn2gTkMwlyvbgj8cwJi7s0oz8ki7tx7s1qRpmJDVNJoD
yDUd352GTQpgFtJan8CCIY+X8Bu2gXVB5oJbAoioinxX2llOHbspvSJLhoc8w+nHuv9YVkW2ZeHm
fjDZehAl/5a6wX0tiJxvrLTbR2XSvjZRvviFejSHl6bI2mPW1TbrJaN9Yu/pZbOjHTMVXBRd8jUa
RO1cEYTGQ8hyCCbwzdQXl6zryzO1LXkX2idUxWT21kV8PxeT7aUtHAMm8Gecx8twmZw1uAtbMerF
up7h1lRQe5qS+E3gV/AQ+V+LUcvcT8lWaz5TtKgR60dHvemtA0QgSPkVNACLRdp56hf6IPro+wKp
mNPlqVf1hOWNSStg7zDRKqK7zrTCTAL/wGcIAoXu5rl57CZ2ShEOtP0cxSdaHBifksUr3XI10Vzt
YYM9cP7C+zhEVGeLudumYpY33ah/jsEzPkyzq6+xr0XPRB9Gz2BN30rLDSiH6NOR1eC+bSf/MevH
TyyZSxL7DHc72EYBX0IPDobKbCjrMkHFCpSzz5rCI9oGIjZ+rKM0686bCgsFfAaiHmfelgASdhVR
kn3CcnBTATDYkTNv73L0YNsgZAhoCuZiocesLIg+9dwO2MkStXkZfGIT27I52Epz7yYrPE8hESdG
nZvPWhj3QGIAWC1UYow4zpsF1BsDa3bXtFayVB3i7fJaXkAHdCNGQ15SknxY0FgZAv0ovh3M4laQ
T4k1xSdaFULaIanqY+VKIGllSm8UAMkmVcBPeFmLmqtt7hxmU1jHWMiHaHiAMxPsG1PTzlMAiFiX
D7GK+8uEPUYkuNhle2ST+7EoKPN0Q+M+lpY9HBSnnEFmkERBTSID/QxhM8mSdD+hV0i6LgRN75h7
NyqrbS4IUReSKVBqKYwLqpleUwo4wbnxUEBHf04is9yZvc9eYiovaaUwZFcuaCnzrQjmYltMKV2y
Ht4eGklMrDrrq7o3yMsQYl/iob1jtaWjjqOA4wQ1XIpcRyTBMuWcBGRMCMF+neGCpUib06uUfctI
Su4l7pt78o/L1ZDN9QYzVrsPe+TqDtZLUHKlOuC+n08gWgavCyu10ZlhdpZtfGRfjg+uC62tA4Ng
W3a0kiSUmDrx11nW1Jso7Z4aYZNLFfTq/UQNceu68zPZye3JNtr2RPzvdChVP5JpCOWLTO/omer1
vlpScBrkwpcAgesqYp2+hXhP27Qw09e2mj9DHAlWBnwwT5jucDcRBnUXzYQ2D3H85Eawrib9AcoO
nBRVk3uuup5CRDd4ru24d65oH4CCM32hq/VcjSmtLAbG67GSO3BSrMfiu3n8MLbiWSSgWUKj/Bjb
MKhtoA8EMa98ba7OtAa38ZjHt0SlZVsVadS/sxh2/6gTXTxl1cUOSGMzuyUOyx/GrTFou5zi+7ky
9eR8/ayQ031rITYKfOi7Vo5geTLJjyILw2f76c7boaZOH9tBdOptf2Muz0CrhuYmf1c5QNmiKN2E
jsoxKVbmPhjjJfuWiqfSIVebbn6Xk1myxajLe+QmZyaPDl1EUKFbDNtifEc1/Fx303CZm7ChfCDq
LcTkZTfvakdtYDQHkslybZ4hTWYmiXXKoOZmTB6CdJdNIqx02wiIzZOZfhITBlwncQoPmPLHMhiS
MzRPPLpgaMlWT157TRwDK7c+J+m0E6xO5jgPD70DtkevHYGonJ0jwKSCZfcYdzAjKjLlxeRg+EjJ
FHWSCN+3rxl3ZmTdT44TnWcjbriFN1ic3SOuAjjdKtwFo+VeKkVKTFyWxUFNMeUQIUdK6R3h4gTG
7eXA2FTaVf2gBzEsVUxcsn8KePrvrMaNkeiSNDvUcfy8oMAh9H92pNN4tIdInGxkdu/MIVtN+hWb
yCWaPG+j6mUaj0UcDMdeD51dUcoHyZz3FKLp6LpeeG7EFkVPDOOidHedliBDDOBsj91g7ocMlpyN
N3Ol5ZN510c0QHttICoUs2M5wBE0GFu2tuQtisllzzazunIn13zI++cRvOk57tpni73ys1ZhskyM
eThgC9pofG8LbxclU1aRH2J8ZlOdrrRaElMBt4+c3Xe5SUZRIkeqb0Owda4tvl4PTjnukw2Fnl0b
saooorHbVbOr7dzmjPfJfCp0RRWhyf0jKT8U8Qygej0cZySsRsTNAxglaeS7ml1g72svcAX9AxZg
kFkV3CwZ9Fu/Bu/X2BMqg7G/813Zbq2OuG459OmpH2V6GsPqokdufiw6Od7OjdPutaZ9SBITvpRt
eFCwFkrGiEfZrMjFXJq1U+8be7TnePVncm5KnahTpFPtoY/CFzdXyQa9u87dEYVrbeq0CxRW8EDE
79yzsn2RojmLhBpQBlJqi6TprgvY2PLyAY9NmOKlFNqhnhEgaU0f3uTapm0fp3B8g3iv7XSnVQe0
+wvT1YLqVjXYBbNBAkuAyaAM7Y1YwWSj9Wq40/qBfC30zqcibe5EJ7krR6FfaMIf2aUGl1ksHuMu
PbF6nO6Z6PN7QZ2pr+6iyHq/0COo3Ehq+DnZjsr1D3mov/YDa4RUloKNIe1aU7pqj5l52oQaiKsK
lv1KFvgcOhYNVHoz1DgB3AFBLlBOGRjOKH8FAyLckeMtN+zL7rnBcfXMpCLoRJIum94wLmiAgAH1
MPG5XCMavYagIjF3R3HV+h+od0GTdEyDLOEAQBLlEfI+78zi89DmzFOx6HBfGReNEJXTXIdvDbs7
zOPOkq1J6HvfDSiFUCbQfsckRSDZW6HGYu+4ECoVi0YPZ/bLsEwU2kxhmRUoFA+Fq/IGqLx77BV9
7NCab64flvoPpBdVHcHC3AfotQ+gbOOD25qHkdofYEfplMfrh36J2HGDwQCkIfsdLYq7ppv6r5h4
N7ROok9tjSa8s/Ph0TKCalsHFmLxKndPyEgrlmx2/+jT66a7AZ5dcRrqKhq+5mNwV7tJAeCf/irm
gfZuGPyU2kM8H8JxGG4xFUKJtqT9UuTax3mK+J/0chxbUe+hvtrRCXlWc5JjjWn0mxmF/7HwAWya
bdve+zNOmZJSzIdoik/XI26scMemTb6JAR6VHIfuoScGbctkFZ/GKJBngEnSE6RmP8k8JDlByuZz
TfPu+uem6T+zpwjfOyZuJBbd/SVDN7AnqNPZAxTpLtcfXH8lCMOXbjlLDfh/rTXbz1S5m1Vb1fPT
RNHKc2Qp2XDzj01sCFvQvu3D9bCuBwiCf3c9S1MTnCi2Dx/szGjXgyPb++tbzKKmOl7fdlgMuUfq
gHgOSJegLN7IL3XiXY94OW/ucgIn2ZkbZP7jLYooQrfijHh1vWrvric/sQmUX65rnrywlbeorwcj
gb7LB8pYgLJJpiNpoRzP4/LBnsbPWcliGvcD+4DrL15/8P1Prp+RTO97xSiRiS2vdX2Bb691/e3v
L/jtx8wW8+Scvr/S9bMf/sf110w52kDuG4Qf18O6fvN6mNfPvv06NDBKELX9+P3Fvv/Kr28nth1o
Y3Zz+MujWt7wt7+gjknwBNI8mkT/OhWlG3Nqvr/29SWSpk+PhgasaTl718P6fhw/vp/rj1PxwcxB
LP96WD+8HXPUDa8EOvLtRP7lW/7+HxbNUgrcCmYrx/b9+78cjR26EDwb1Xjf384PB/f97xqrZZFC
D/37t66f/Xo9geDNm/8Nmj2VuRawRJ768Jig57ytaMMx+HuZXRA8NTxkPUlODf1xssOoioD9J3xp
+TIEA15P47AfGqzsNgtkCuarWs/VWbHzXmWGXl3Spp+PQUiRtejhslwb+v/nJwlqc42p/FRgRomC
sP3ly//8d2GgvMZ//c1//r94Ipaj+a9X4r//8+g2b+3bT194y1Qy3Xdf6unhS9Ol7b/iNZff/O/+
8J/poE9T+eU//tenoiNOkFcLoiL/0a+Awlwhtv33hoddkb791V988ziY6h8OIwn6BwRTCEwV4q1v
Hgd+gvASXYqjmwgB3EU/8U+Pg2n+A9Gbg0tLShNprcUfNUW32B9MPA4Ij4WOAt1VNP/U/8jjcJXR
/SD6wcOADtRFxKtshwHvqnf/QaRBbgtF8IilAJzCdE8zeGdNJhz4GvRGWY43oZ57EXfeum67I1a6
dF104oaOms+uObzUAJ3WSmmbwhbPTja/+CMMllAu/Got+BwZIeUPq0WpIc5mb1OaIdCZGtna6ubb
sPMRp7Oiz01gJ3lcEopp2Y8tN+Y5mjL6Kj6QLdc+Qk7cGbK4ANsiV1I/kvp2mvr0pnCjbaKzkm1q
SGwG656yiG90WhRoTMTWHSD9kop5jz/ynLbN1q501hduGSqarPAqtNrKT4lZRq8FFcNtmtrFWWIm
jNewm9pTSZFIW/W03NsIfhzxMCOTlq3QxLIqzpN1gO4fT21SPSaFAc+TNkF6H4+Ws20D4lkyOdSo
iXPls3CUXba18uyLLYmfHGMrpPQA/i9J0Sm0EXQHrSdSJSrqp1osjuqCgNZ6GuqlATZ6edXKI7YD
LAWybE8jbf5LPMTUWLDwAboyPsP0hBNV3se5be8nHSxOkdpi3ScL/3BGUyL1WO66Jmp3kcyfbBzZ
lCKQhq/Y5WII1uehYfnACFNWj4NRvPfH1mXJbTw1PeCD0Q0MGGRau54K7TGLcShX6RxsCqNEXGO+
1jhT63XXlDqU5wnGd0CYYUg+dG25QGtadNsTVC0cpW+s6YlrMOqP9YCagmb0SXMB9jdCAEQZah2O
Bd2+odMcwHsQrMKGMdOPibngPjhqwOS9IB/LHRn1Ge1cjCBhF8fbCU3FyZXQShrL7rDmDs2TEdNj
9IGWRQk7xWEzhxZgwSRfg4Pwtx05ZWBTIT0WlIlkO8EiRDK9kpkLKb/SPv7PR9D/XujyXw+h/x8O
jsaSRPzvh0Yil38aGa+//m1ctBjiDFsq19AtlHsMZP8aF6X8h47GFn06dgcBffyHcdH9h23bwliG
KvpywsQl8c9xUSgil10YZthzkGxb0vmfjItXO8UPw+Ki9pWMia6O8o4j+FVOSLBBkSgrgFo2R/dF
C8EIqqHYwPGkFW+1XzrTHTdt3d2g8kX+PsaEe5mCuEjHrr2yH24amCLgRkjuolK7oiq7CltG1KUY
UNUaJNMmWudzQKqUoX3U+/pJL41zr9lLgIEDyXZAcZLXabT94fzffXsHP3rHfhfl4YqT+DVs3qGJ
ee4X3X9KalhC2Iu+cTGsgSsUzaWdNPTkKUSxTA3dnjwKitFEYqIYB6MbFCMJRboZvEg6D3Cf6qNm
28ka1isU0TA0TrparO94erQC1aodpT3rcdvYST/NNiqkRoW+i6aFYVB7D1CGDb5/cPo6O9TWJjXB
3ebaWN81p7CdrWE9E6cQdQ5pbH29QKxnWtA+6Ii/ORPGb/JEJckEQpZoUtfBqfCLarq1rKLoOOsb
8MjVNrKK7sYs6Lx04TQcWzShW2aGcu3EY31BBH3I4Qh2XJnZmW+w6prUj1E19dQkSHsJE08vIwtO
NMSHP1+yq07yp3uRCoBjSwMhKA4rYf2io0QTU0ADwTxFOYYmaR35tzA9HtKBO4TAnCfTds6l7Jwj
FGs66g4Ahiqb3sXC7Q85CEBAUuQPBV2kvJRYsCYukFikzRFY0lNUmv06HEHK/fmg5e8eRTwTPIgm
Z9nlPvtFuNpXE8tosq43tIebpPgE02XxIUANsfR2Z3TWViluGWB8WGhEybdOKqluB2SbGyEmzmlG
+thUj5sOSWbXDOCHRusYWi3RR262F2wNDi21/l5jBop69dqk+rODcPLJ7pctsofCx9LK+rPbQ8u2
3flE8OdAumiK8NJmmRO63UHDOr3JY5DPo4Om03LSv3GK/cXFW5TyugtwcbF0yF98W1HN4o47X2xE
O9yGfWA/SeBhtladeogYiK1eSGBWq662ShJUZs4D8DRK76mEihzedmO4aSnuHyp6mWUA3WmYblwA
o16eP+ix/eXPl+0vPK/YLrBAWdhObOs3a6lqjYyINQYpC3TpJm/9YqMvmXaz3lDUSFpU7D4osqLQ
LiGkhp3ojWCtQH2CTSKxPXbVe7TE2skJTPNvFMXidzG0YiGNY8lEwCAd8es9VaZx2zq01DajrdFF
LrOXvixaL08qjShaqrL9AIE4zPZUvuGuUsQ92KN8Tji0G/KDW8TcabBHfO54jVYWKA/I7RBZcduI
iSXC3L1zZhoxg3KqE2FB18T5Fa0DNKYlGkM5k3WfSAhpcTqsRN7ccCZdby4NZyfdfkBzkSSnfpMh
Bj5Dzwm4jG5xIJj0fdKSBNCNxa0BLlVnfD6ZMaV8NXfRfdVVX0mbEc+Wbh0cx9pD2pOnogUJi2II
6TbwCbqz3ZEI06xLxvuAO/4wlADOygZZXFzcFUPymmZtcW8mSJwSFDlhTSpMS3uHUpzxNrSRRnFJ
WSySiNtN0+hr4UQuJjVYT2Q/EN5KsQRUaLQJ8iY9aiOQV7d1o/dWmZis/Rh2zGhELtWJXVja99kY
Qq7Rh2oradF7vJi5LhJy54Kyf2x6kxzIQ0cjmLztrN1ZrGc7uiH3Bgu4dRbU3UE5EAhHoDYIFaTY
hmxyvdmUN40Rq70P4O90/ayTDf67zr7rsoYUKoDi1HcOGNDExvFjnuhpN1eqQ1UyH2Dkywfd9myG
vLt+pCFsN+k50vz2XWWg6U+xDd122+n/EnYey40DyRb9IkQUCqaALei9RHltELLw3uPr36Fmnpl5
i9kw1Gx1iyKBqqzMe8+dKMQzMcq1E8BZbJ3UYqcCAMo1TVOgkOaxGGuPIGqMjGikPQrRaD/0jDsI
pqBZxDX0EeB3VI1JbAupwqswhWjs4RQVW6OimVU2on2xIrnNcuW81iMDSTegI2dpQDm0+l3Go1gG
/Mxl32nZ3kmTSxY61WZGr7tAPVuuH0JfA+QKAXglXAm+1Bi2EWpNWcXiWHX99ySbB0nv6o2MpCXG
V9JO0ojXwGxmT7SRWFY2Lz2zBeOSOXce7EhbZQMaE29onZAGWWee2wSdpwwQWybazgfG++pHBDgP
uU4vGp7Fsvfz/gH4OChCCWeuCvJ62Tu1vWqSWMA+tOyTTbaWb3X3A1fRMcdPf1/0uXWaEZOhqUJx
Nojn1GjzU3pT6oXyQbMK5Jahfi8qaV3avCnOVfIp/W+7rKLTcLuxpdV2m7AF+JVidt1gpo4W7oCc
3heNvSfR0FiM6BxPvi//0xJzq37+71br/JmoaDnrHNpvx+9/tSzk0yz8SLf9ZS0J8xLqamaIGZCM
7RxYJvvCWRWYsTmSGQTqlMnJUT0IxeBWtDC9VBUUda24M9UUo+fjBkZXySDXnY4NulW3nx+Eas1T
nE/Nf9pnbg60f3/l0nYkPmGBG/zf67qyRhxy24uXekDiUVcHu8yK5coP5ZWyYLx0hO6QJOr6q4ae
6O02Z6QeYgGoWlRv0aQ8k14xHtCG9CqHHJJ4kk+jMXWrOYEy3EbTczT21UYLRbjVMHgC6aHpnWfV
f7C8YFr7f5+CIRXuMofSDGsxF/i/fgqYPupbRFqxGkIiOnwXYWRRmy8hffJHF8JzBdTz0fL7gZxL
7TnkkLG1quYxt0b5MKKm00MSHUJSSveDL3dz1fwAwfWwlqXYj63gOORWQVYECYUSqdcSg0C/ztPs
lpZtQDiuWHNEFyyNfDrGet2dRVBubinq+0InD7RU/qVOcFYyDfbauc/2WjA80E8/xcYULktzgisa
cgvp/nNh+ODOnfyKjLHYj0O+gfjAlYDg80p51tw5OBn1CdNZjTaBZgsQCUzF1dGPYPrW1VvgZIKk
yZxhxfxBEObIIP5msW4Tx983RHn7AgXtn/qNS4MAE6by/dAEe9MfQiJN//vBdTJ3FzgSCQhP6V3W
LU0J6N3U430j2AXGpiSUujSM1S1aw2jibRQbjWdpwYp8iHRjdFIt0moc9hhvPwd6RKs2U/Y+6bRN
ik1vYSFp2Il53OkNiauqN59KtkNw++0RABv6HVAxPEsCi7CRT47twnbZrDTUW6tMyoUV6sNRhvdG
MTqHiAn1n+iuK4d/Ku/K+UDjJjwB0xsPbU+NZNffOSfCTRpG5qlyo3BG6dmYp7HAQUT50PB6m4XW
IQIkOV5cGtzqG+anujcn6jOeGHKXon+aTC2+Jla/z0eQengjepDi+niaFEIZdMHvgKKsq2Z+QTrx
oL/CZrqxHIPBOUBB9kFF2+Wm6GW/cpn5LeAdyn1bz/jgyIZZcJXf+6NyvHwgTzYOCh1hegWte9RK
QGJcrX7zpdfGRzsMb4mxJfWx3/Gmhlet7Qtgku4VSGy3xR9GFq72Dc2m3lZjaW1qP/3BVmjxW9JR
t0I4Rw0R50D7zzCUsndQZyQlDemmwnMIzmn2qjFglq6MA/99s4rdU5UCZS1gC6xI8TuPuui3N+bd
akbUpUl94cbwrsu4f2p7hH1dvrGYVkOMNh/yaEBOpN8TlmjRqgl2pTl2nmlmFc264jjKquEgGRrr
LuheYhSPI4obTxj5FlFZfJnQUS5jM35nGSK7I88eo063N25hPyQt0RtlWqtV1xfdPbdGMUlwi311
7ovYPhRTYx+CHmCkbtTbLsZ8MOfiyXeyHMer2R4GyzcWVl+hdid9sq3G7RCGL/4c3/qXE+cn3IC5
bkdrrjG46OYyR4BBLdJpnlvNjMe2CqW9ByKW9OGeuBdfzv0GMOU2TYNgG4zVYzjGyTpoAWs5YX4w
QV0knU8XfnSjce+KwlhEZogEvlAxDtMlK+t9r2No0mHxEitZvtNMPeTkH+ddYOHCGao7hTGLnQ8B
Bfmg04klDFxH595srGbHsYcHnHG/SWt99RysFratv0vDJ3+jtQSHuugjcTRcLHrN3cGxl58l11k1
dUcKtNdy7MxNSioXOaYhGQAd6W1I4ePFpGHfwUGAXtupvos0n8+o5+ezHqDBSxNkw0Hqr3xsUC4S
myKEDE4HpPYZMPqKvHdCEoiycHOI6U3BQHi6zUQFBgm+qcGA11XDLyr4aGE1PuIWDa2jVrmoiEt9
M5Vmto2AjYLm5Ahtg3I3rC0m1PpOaytjPRMovyRjb02MqnseMt5yQqrupWRlDILsmUVI3ivZ7GYt
fTGLLLt01C5k1RY4pkiWPPpdmx3tCeol2cMx2DqLLbkn13FWlXbB6FrRTH38Q9jGcXfRBr3cUxXs
E4F3l17tCMFeYmlB2NVAEiZHqtrVLZ0JN8JV0jV5uG46Oe9bjH3MNIddVaOStDV5DR9ETxfVHsu9
jPRkaSHAsPCPXMuy+RBtYDzzel/rKXrKdHPYlxj7cJ9Qzae+n67T2MWCYjaE3s5mBmFh8vdm5Ece
hGDBZFYX1zTvj/GQf2Q6dZExltN97O7peQeHstQCktn4SpZ1z4TeumXTJcbRQSN//PtK9TRPi9LZ
UZ59mHWhrX2tQ4AA2SA+TtNIFk85oRQoCDGXdYRqdJFG8OSNgNDEIE47DNg9BL20Eyc3M8Wp6hRB
LylaqU53ltQKTuuxmODt5BfbSxlo27Ca1cLa1kFT7nDCPVhdZUGJkwEym+5zapV+YqArjPkWulCn
JzZmpIeTnzLy5qZHPHaY52I4kFDp7upeIbf074EVgx0LmgsN40Ulbtzn1PKPXdP/84GUHf/491zS
Is1JRWh6faIRAprg92lEz+KT+Gv6T9UdWCma7dPG0bT4GdRuRgy3oBDtUzJOslmdp/QzDbr7aKjp
ZCA23EcpvXc/AQTAUcdYNbgJPd03400MWvEYFEQ0jP5NqFQTuqAYjCySGku3CGtk6bJ87QVJFTip
/ZUL9MRDTKVtaId156aZTiq2plNn+YeoGZpjPOFX6fVdYcy9J9I4ZinWAkJ50webtQjnUnYK8nhc
Ca652xh29ky7xwsQmeOxCZ8cgnYuul73dxU7DqLhu9DybeKTYPXVc7sPphS4LyGgS0M1LafLGWfj
sDfs2Tw3lvmus/aeUEPjJbMKuShCuJvpaIiNbfakMljkMocNkUaDGyG4dDRk4Vr9lZD154nOusYJ
cH0zc75wzhqbcTKuNN+GLeBNbQGIxfaU0KNTa1Y/LoznD9X3j+QuBd8IDU0aHmZEyk7bEX8Y+RVQ
G5NyNbJG3NmwtjZWgDACmbfNBP9ajAMRHBLj3lAm2FeNivyaxixxGAc2iQ+N/IboDy2Lmc/Q0fas
CHT3iZHMQuOF3ErMA1Z6Qfm1k2YTvShiFxZqStE9TOaPHpJ8mgzyd+5684DEELQJl4kZblXJugux
WWEc+pbgNhZRLvqFXmFQ7UzaXIazdQUSYnyvW3fCIDETkX3KL2Xd/GpqX8fTUjqkzpGii8LPgHmK
L2TLxBfhTVlz1pnwAbUuoYJlouA3PWHL6Fd+Y6GZHKcHHVgA9p2UzNW+cFilAmLX2PIuuezOfowm
vSplutNR2ZvRWG/CIboGXOkeyzuWA7+BwEKpV8W1vwaVbJ7oa76KmwFiGuPpy7SKNefYkNwV5JpU
DSEanurF5RZNnfC1V7ZYcGv79zpqyCStq+Wo9919g359iY0nx74cV4vZHKdFOxb6vqUKR1FySCc7
+O4s8gGKUP+Fx3tvWlXwFlNkL4gH7PemPr/m0tY2w1i6uwlT5WlKtGQFSFQ8cSbHH+k0yU9tALZv
OJ3EvbEXI0TNzm5fZ9ZipFJ9cQdIJaZWyNQu05R7mvnFVjKh+rRbazUYgziyGdU7xCLmjjij9Bgk
nI96gxJhVk19mYCnrNCdOFdsLvpitiLrmVjA1nPxCn2Ytn+tSwxInaymB3MirLuhX+ah5HQV+kUv
s5COBP3wBd7pS7NCtetL1yQqBw6QBV7lCU5VujTt2CJmRJkceYr5DK7Z2CRlYh5su7ymWpisTcAi
uyCosOpQvG+aJKovZJvV3IBWf+VcR/t9lkSYOfRvrJb8XsA+uJaFm76asEg9EbT6O1Srt9jsii9I
m6cZ2+VvyrnFxYbt0nL0dOMZkmYX00zY2QnWUSyCOBccU/8lzedQSJUvC7A9cIStR1Wk1kd4S6iw
onHkuEJnbMLA+dK7bPpmEtCBSRC5BgU9IL3zx4cqrwgC0IS6b11FD84AESGCCIEwCMozRjmgl7Tg
OYtExcnWuhhyb6wdYsEBghGLuTdCO98nUSB2g6Lc0xEmpWHWrMIwJUm8mZr1qNpVqVoNmRItnXhI
e9Br5P/mcyuWWVSMSyLBS+xoXYXWq5QIaVu8P3J6pjakIDYeiXjPtz2KvqOg1lkUwLc8v8v9YyTw
q8yQ3YRsCb6dna6/wex/WF3yJbLxaZHmIEew2f4MQDIWaK2JPowqH10sQ8UGCz5VTHbpHb3dkOeB
/5nUDWLMIKlOoQFEyxiXjeu2ZysImpuds12Wfoyiusu/XH6ddeBXxqKsS7Hwc+WiIlJYj/tzRzvl
PksOcibmadBZI4Kbqbe28LzIWeUrzRDHfILW4SZVtYPS+F6X4MgdqT30Y2cd//eB0yZhwiMj/P99
rlEwBCzV9KuqHc0jJ7d/PhA+Q/yPCcVeZkKuS4ayR3E3BL5xLG7f+ffV34OSOf9GNcNRwLhVQbWS
uGC8wUHRviR9wjj+PVQOTTlt9vd2XD1EvNblUMqXAi16R/1jyGPzPw+2rzFDMq39PLU872TJSga3
nGZhbTqhGbseJz9dXKfadSRjnf8ewtQlNHVei9LO8dOVzvHvAWFCtO7x3pLrfcug0IuDnUi1RVY+
H6Vfz8eaACsv4sNbZVGG5pSAWTR1hwgofUsj4vY4QIxCNeFma9kSO5a3ZFU0JmfQwi72khtwz+GV
2TjQ+7WrcU5CIbuDH+bcS9wcotL6u/kPLIWn5e9PYU/ohp1T4dNDrdZ/z/kK514X89lrk+aeWdrK
cxHuSp+gMrTVZJS5t+f5+JGm0VrsBpXh2jPtU0XCw0kMGNmJcDbVLmbk2Mb10cIrdgGckT65athP
7TTd0TzJnvCMfoSTrk5/fxcrdkldt5rD31/6LqnZFgfrHSh9bV+lBQ51JxCXFABHZlrzyY7kfPl7
SKuBs3bNLCFl8sNRg2+z0fjeUkwfk0a91bXoLkOsdZe/rzqZrTE9Y6NOaP5QCSKD0np6M4FuSzgO
uXMvEkfd+7YOiX50Dy73udRaYrU10hTtUI93I/bWvSoI96lHm4Iu980taGpeQ4djs8rFQwOlDENu
Js8ph1uMBmW9ncssxYGnM3KiXHnVW+1eocH9FeoWQijFl8Y0xhO1Ezw2aRSuCeioj6RcdAdaoqRj
DvVDUSnrTXMvFipj7j8OXkaFaHaQJOkxe7NwcDQIJ4tvn8K65fYL+tZa5HYfr+i1MmSkpPENKZaa
VNU6maZvjXbSWgFduqRR+sOmgdBiCMTKn4hh+8dDpQZ74Y52eCDyyq8za98MabeuuM0VunJ0gXmD
aEWiLZ/i89h/N5OoT8xA5VaO7soprWxlwOx/SZRvejWf/LEj8ucF+Mx+UkVxDRHiPso0Wvx91ziH
7qa1uyclCrFQat6nbqht9Im5GtB/wIusHu50gO83ILM10nNSSK/qanEpIMDxq1Ev2xWNmkU0RGQM
x7Oz6Xnf7zP65veJIzHRwRXY/z33j7+o0kPQug0vOn/FpdV6yhx2szBqfmSEU/ASdwSENWb9gF7s
GCe3iCMX3sLISCWPmF1bBL+tw3bcZ0jr4EUYnxk2YhtHApowdgi5FrnYhQ29qmB2PVkZFBQ53kLA
Q3RummLZ62Jv4tjUaV/sIFoP/jUzSZLJA/da5uRksC4zQijsDTpdClB5yIkHpjoiVarIkcmr+Kce
4lfyC8EYxPiQdCoYJzvT0T2bZuHfHEr4yIv4s9TjHDWB3a4qLgWzJoHBKqNna4yitVYLybyNKYtp
EfroG8G4sS2Jrbq2N2YaJ4fZz86+oI4KvxuyVTxaij8uaRJLl4OcR/PVS3IdhkP8phLHc7iLSQyv
d42lv44dwJE8mAzc3j1kQLqc6xS9JN275qTl3a9etpxwenPdkUrjxaEzrsqsecvtcDvGMKp99+zn
xpueBCermvpzbF2Y+MMIG0mnapxzVeVLG1znpx2A69ZDjMTwcna2lX+GodJ29H2DSDCSKue1oQD6
F25eLCgg20VCAbSc0XhdzIYLADvsC+H02ePQRz/NUD1A6Q4/4rkjKVGBo03Mjk+dDWE2CdlwUz1b
MSfv4Q1a1Rm+CrIG9plRYLY2HLuB7G5ayxS/16bWivigTRb5mZkOW3Mu9AO4y3hDi29ctQBSMt3W
V3NVn4HQNntBC0ibFEO2wtEWTvHcWh2yBs6c3ox/t8inTz2oJYdi6S6zeePWMIKlD+TRhknUEVci
AIu1vbNLRs1YuPlo0H4m5pClC2NqCMSHQOxLpQ4QEoMHP680L+uOgFCTs1t3MHBoF83+Zc7M7CLL
uwqfmXIbHNSm+uCsC1vcQPulXmgPvZB9Rz/D+Dbz9D4xOtzh2puN1oNIYvfm8GWnK8wlJK/XMFNf
rUZssRpD5LrNSfX6ERn7W90T4qKFBrsbWMS8sHAbkAaT9F9I4Fgf0RNaekLimHEkg+4DP5JPv3la
z3GUeji4AW8obDY1RzEH10jS2s8tsEXPYph2A9XmefQb6vW3hp6WV8JOk5rBFw23TjGW7nV9WWTW
JZhirDqSV5LMO3/K1q1OBiauQjsCZOQafrdDVAkgZjRWouAta3OytIx2j4uD2LxhfLUzdLJ0dE5p
qMivnglPgzIXLeh/PBhu95xEQA+m/s3UXSqBYFPJlOwj8zkym3ODONdzg/rTKSxtxTDqvlf6miuo
IL5pEWlsv6kicnEQwVUO8lpw+ETCQchl4LdPIduq1mMsdf1NUcmHNEx/hRFtHFb5kBAqL2RzClQM
nc4oTprk4pkDxnpd8cHNQOdvHWu0JpW7DXpnbyq6sNq4bSca0nEnMHNNcq2azr95hc6GKTDcy1nz
kqx+R7RBogbabPOMheSAOzSgc/vWCXnlVCXxa9vP5TwOK7/ovIE+sMfRr6NwDiOPqezRGsIDiI95
I1zWvsQYmm1eqq/YVfdWxcQytYMtIwN8jAHImCh66az+vTPKtzghfR6BfUNQEDFYzWPpo8YcTSax
7oYA14az4vzdz6BQu95vF2MS6PeE8aRHsyjPfkpip9F7WiXQHpZCX3RC/4WYaozqvrDJanZxQnl0
VOeVKra9wJwQIislajjQiY8LfC4dP7XDG9Dy4aaxjBsdR54dSFAwibagF/1cj7xThvkhGl1fCRHH
3jh1EaG4/TnhEsGO0bsIwF5xrdkb+mObibIviUZxzLL6lw4yLh4S2knunMHEEApmNsMmiW0iVZzs
atUlxjNsgGHZ0hK1wh+0646XZhYwpcp9UKSKRAdf3NSgsbHv2U5RGnlTDEZghJcV021QifnI6CjZ
3ehSxs1z5PruS1qtQoJd92MVHKogIZG0/nK0qfAw9/s3bee6KdFrdVmeoZak9UnGybzy1Q0eZE3r
KHTOVv6UhfodzTrtNEcQ/PzohWvD8TICRxYOeYlbP6xgUiXo2QApVTL35FCWXmDfcijKatlbP8mA
y52uzGoALuM5mh5AppIeLUOZR7AYZphHflcsZC/WKDRpBGfDb0QsCutkTDTIdILP81YtMuH0bEDt
q4b7kpZLAXqoQqgUiK0ZyrcwuEFn7S29pXRhm9q4DOjosEzheqsbzF7SjV8A0LJ2Bj+B1r3Tji9P
lh0tdKfuPXMMNoJ3YRG1CHoNrdiQNEdHIPWfKsYwRWM/zpH7nDRgieSEvLjvn6UCLWKLHvxX/Dj4
7sqWoAgMvLBL7KBPlYm+ZOIQU5skud96oqk6V2P1gq2U2IoVndtjriVwIxPigvnl/FRCBsA9zcvf
23awQ4QNTCn8rkskBD3Vp5cczAr+WtiVDwFOq2NY8NNzSL2IVCtc6v5y0kcfN5ELRCfsVx0UgqVf
xZ/DvJMoL3AhyaufIwLRMLI1Sbou6Poibcjv8MG+5bQLigqtbm1C78rlfZRYDILmJdTyw2n2dfqV
FYVKW3V3gzS/xBzvUjO6S3Q6b1isKOhs3r6gJHHQHBk4CI5ezC3Wljk82g4/yM/fmXSC/gnEK8A7
4HxoHZkaFIZ9roYIHG0pdnFvT/D7TJI2RMPJJK67re8Xa9boZhFayac1a99mFtbrecY21QPmkBTy
pG1x8MfbubRac6dhPmGYcqja5iSkdqiRGgRYlx1zFCvN+h0yzNi2xlnZTWyExzcSj0FZxfQi9hux
hXqBoOzHrylG5SwbLJGfwpYnqaMjRwGEbyx3O7Qr1UvRGxmtHTvd+dZDb1oo1MLghRHmczLQZwuD
8CMdxYuOCKgkaYiwbt1YaMyAzapp6Xa2ySFzsM26RnixZtodM5Fgi7/PNRDtZe4mjvZAgxYmRk6A
ROPbeOv0Tv53cjvW67F2UpJm/EzbTMSDhtwk12i10NKfMQCFjQ0RRwfW5+sesQDLIgpfkzq7DAog
aQQvYLLuWn28c0Ofc3iLQa9ogurgjOQvZgAgUHf9z5/DvqwOWMhv/tLyEWL1x0DRtRZWC50loNt/
KF5Vk6i9LoIAAz7CbpMU+0Mcl92hb9Q/v1K2Zi14x3ARFFxb/mz6h0DwQNtlTClHEBSoxZhlQepR
WzM1LUd8aLVW7WNDVvv+pjodNHjUozDgKFiVvu8aR9//ffX3kKuRQ4AZ/2rGNiOvbNVEyl0MdVhv
2ta4htlJBsZtPKbXBC3aznIyyLV3/GpLWG/2OE3mPlXM8XpsbFHHwCLIP7U5K9dNrYfXbDiJvqlo
6lrxI4zAZBnnZcS6pDfroLH1dTH3w+FmAFlUeLu8ts+gc/0kam6W6H+L96pvGRhq4ggnP12JKeJS
U/UT2cbjprCqB00YvxnRYOsiSZm5BdE61mlZxk0xHaGHJdsi+vbHOr2bHJskUJTQN9WPvekoYEkJ
OtVTwWrSdk9jbV9Ik3zxw3MQmK8M8TlpmNML185R6j+Bnr4liXZfE/OTUtCN8bDWbBYzpb2Eov51
4gQ8St8vZVowa2Gr6hyi4unAArCcunWpIoRkRFEO9kc09OfeNE5JXHz0mnoyY4rFNjh2zJNtIHYr
M+WmRa/DvK4utqaTfbFALdpi/C2JZ+A8MykyFBZ2pt+KJkPzLH+800ZiyDF0+Xp8b2f1oQ3D3Zj9
aKG1z7vrjGo4L8ZVnHO4TcUmaoy9ljsvWaheym1fj78k9lJ0p1CCkL/0SfVcaEhGOuuuMJF/EodO
h5OaAqkAGayfzsC5mW3+1wh9esDEG5XGk1vKJ5zBp0pp6zBy7xhTfZE37sHK438qoWM5h1KGp7Bw
XlLf+laq2k5DuW1U+JvHc41aKbu2vrHSiAUFnIdgMsvHL4Zs26bwn+xuyikzuwTUChWZVd/F+nif
zuLMhwgwjhRCTcsOffIGOfSuz+lPVM1LK4x7KwvOBa3m+Y5EwT2fAYo68zyaw7osEHXNLvt9ln8W
FPT9OL/5+sHuqgdKTsfD+XJzbIhfQk+9wPGfq4AMsPT2djRd86w5b4PjUC4jVDCCjyjT105cHS0y
vk+aLx5tLWJk564doE00iLwKNG4nmu9C0+6wcQCzwNQsRwiOGRwADW4avU1G95zMGWRZLPTtSzDW
J0E4l1e3PJ0H6Socq/0Yh8/N1F6K8a0gJyPJm7tmRMfcDwSWifiCrmSdufj0M58r30rrRweWsiR6
kEQp9pI4q9Zz5i6rdDMpZj81MMC1gQbaFCAcx6BSC07FwjRfG5czI2vMzIoZoEf5xnl8h6zl3GbG
HaqBK/nCn7HtojGyv1LoX1nt4P/u9g2HiCjUM5I+KwhwYwt9Mt4EhlrDHl0XkeWscik3puCatkea
TtV9kos7W5o/bqZ96oX52GTRWyn9VdrButX0V7NVFeet9kVo3QFL0F65a5nO58JvripvT32xjSLn
KzZYEZPkRt4kUqRrUpCzE4moaCi9qHXXgd6+p7AHpRb8lLRZ4NgNR2uThO2vwi/LETM/BEP3ngdj
zpG//UiC4qwaxNd68Bzi1Yxj+zqK9KWbXmNHOzMEQyAiJi+fzEfHYHRhtvGT1P19LfCIV/k7M8/t
mD5S8G9sVd+nQ74fEw711vgJolNM+jPC1d+GeNnFbKcfRGUsjFuclp28RiYrCfM/f1Gl2UPfGlj4
J9LMmm5+DWuozMo/lEORLRoDPbolSZoLw7eB7hciBG7Y27PKqDWP9bbWamA7DXPVAgihZ4gYPC/7
i24xSC0H53ei4zob8QgGJ2oZ4jymDqZ0EWfhUp8hT7VDR1OGErBzAKSDJmJvCchvM43n2a6NlW/n
GMWis48HDekYS4gtp0XligOa9M8xsx6Il5bU3gx2I7r4oQ0ZZ9aWyJsI42q0RW8n2KcMQvuw332z
IRwIw/Dca9ux9OE44EU35ZuYcKaBd9RicM2h2rq+WKqkeNLlOonk3Tz1KCFnyGzMuUGuMcXeQm65
+ak2GreiY9PBHQgP5x2ex43g2JrA0NGzERlXf4Rm/h7F+Z0NArpyIRq09s4vnEvJbbhylq6f/Ewj
HfZYa45Wqe17jlcIBS8ii55l0bwk/EhbH3bjVC9kyEux3V3XmSdnHq4Dh1W7rcvlbCFVo7Jbt21i
8bHVDMG77IDiDf5jHL40xVMSMPUsaeDSkRuuNQT2dWzAws8Rb3QKI2trGV5mWKdI5xa1c9DM0nQb
T6O511Rh4UHqgThSfNRqumS1dZ2Vdefjo6vccN2CkKHCbt5RXD42+k+ZG0er4HxAFju8gir4ml39
4lSPNzN6Xt85rGlWUr8mDbiBXmr7cNDvQ1RXXT9umUudrWg4qRqRPiogDJvvMEw+IPJwsLZLLj76
3IFjfyqJgJrIACpDw7wzK8ARmGo9mKcPUP7eCvWcl9an0+QxPTTFbKDaaVOzV7325FKN+VI/IyBm
yOi36ymFmld8O0lzsbX60k8tsl1yPXVuwCJwlgT4nPKQLa2T7jWw7eduCh7Rcfvps97Mz8XtEsYA
OfWjvjCQ3SwMh08h/J1G9L+DDDIWrJw36UkqF9f9FNxbTXRoZl6brgHPq5OKt5LxxhQC3GRDcmkc
gCI56za302S7PyrpHwvi8mRm/mSROXHUomqnFXTHiJ6O4YZwvqQMz1BjnoEeFK56rms98PKIcisZ
yS4vHqveZK5gPw/QgD2hca27m9ACapxUd33XP+bKRixtXHs3++U+Pk71L1bK0wDWc/YxUYH3BrsM
hIM4xk9NlocwNAHE6O0WLjzsQXp2C9Xnr13fbyYujERkb1RLNhJ4MHZWeDNVts81csaVZbG5WOpY
gHkZxpzukrUGa/xsQZCONX2PWvKoVePoqTh4SJyVqbkweF+mUd0Zt65nUDXPkT1cWc1gL/p3ahp6
khFpF0ykb9vw/LSJT0DmwTVuBeGGcLuDlevwo2m7dAvkGiB4xiOSbkac8DgdAKN637bLfmsECpH8
baHCmnyx53AbxOdcj6mKI0EqbxouQbl5ocEK1UFmRh93i0t9Fr7zoRnlGVXUZ9qyht/AohM3Wc1J
De3XiBSyuuJJu9e0Am9MT4ck4COCslXQO0xfFUZLjwbhKmjTS5UZ35gsO28i1wll0EgK47B3ptGg
XrAYzgvSbuqhQdWs1TCAf0F9fo/h7VA4aw9k2m6HqPgQKCHoZPExRennmNqHcYZEXMRh6dE4oUGQ
OhuYwoUXSfpvdtT+Gv302JYk3s55b7MUJNeBDCMKUBpgqvsObt/XhNrAwERBrcJ8V3SFAdO2PP8X
W+ex3DiwZNEvQgQKHlt6I5oWZblByMKbKnh8/RzovZjZzIYhUmpJTQFVWZn3nlv5cieDFvgOPznW
EWOL9ttrqdnEhK6uQ9zSZMxlam5cZ1I/rqR+dqM9vx9LTer+5kTJLDCwRnnzNTUpSOoUTurQSKJZ
NWcV9dUXc72lKiz0gn5WM21TexSWjHmYQyzoYG+FWX0WytMXqsD7h1TA7PlvCKUNS/qN6xp/zSLv
sq1I24fSpiQjyyBdRHnxhoSPvwX0W9O61NKjERnmvwXbqD2xGnj8PyfYuLQWMyAGzUnk02NeoGx1
rEd60RS1YEBlzpvCsAkguU+foW18yI1qA0rmE73Vc+SDKovVkbEptFbi7PBBAfhlSp2hu1WQCptm
POu+t4hs79QF7ncy0dcb8tcJ7UCg0gynMvI/uvMMwVOY4BoCJpJEf3WHG8zUP1GnrkKn+Wiq/CMw
6meDea1GUCcsmmHRIMDjjD+tUztDNDhkcmXUkpiwZu4kMK2xx5/GUVQ2ufHiggxa5I3+wPK+Gvzu
yQATSlIDla0m98zLl8FQXzFUXRwXZvSgQYjCbLDt3OzViY+pYs6hw21acl49SphDpOk9jpF/oeVy
b+dg03++1L7o3n/LPP4y9GzrGRaucnYb3XX42exPUmGMFjUdI7fR3sCRzYGuF8OXNjcM7dfcQF1Z
3p2B8WMUyHtS+My3cC6CNyqN4BoNrAhNZe1U1H20mhNy1+F/LsF36e+OQc8efCztg+Qf5Gqse5P2
040YbvrhmEFYgUiJ+zmaDjb7eKc3L0Zuv3CEeorcOchgOrWN/cTN/K/0n8fM+O4lO1aWNe80YgbR
fvhoCIikor2rguknYN3i78ipl12L20uxKFv2QhoMV+NwPAw1bz28X3NphcUXFe4ezC8dra+erNPO
RN3beoR+UMxownjqr1AN3rqMqVNQde/ThJdE7/4FIe8YYguaqPraFNiwgkQ8j7p1zxh7OFF61bTp
i+iVZzmJpxYULxXPTc7LBISEGR5J0edXz/7k31QG7zl1+meP0VRSQ17XabIuAbPdE7lFyBMutHy4
12Z0RNQ2GuOtaOQBwvJSye4z4tRvWqxNIgfWZ7rHMTaewJGunYiROj9BIybIbupbh7+Hd63YS5E+
5swnvOjoNyyFZE3fo8H9zSSamU7dvNo+QwtaA2u8XJV0n0aZvNE9OE+mWnnxmeHua5BXFyxWVyJk
nm3srXqYHoPS/UD+9Jtw7KvH8IakZun0jBocM/zEL/I8UGSg9kMJWVNUN2wMK1RZD4PW3Y0MXrYQ
3YEA56UIxKGOuk0WazUdewoIvXvH4XrK9P7wE/fmLcsQXaZrAG4fQKeg6EPrWRiK0RnSbnKXP0aD
7GnsBy8lG7BjXhP4VJCjHwPJLVmJIGRWhqQGwgPr8MyS0WhzEAD2AQH2gGV7oXPwInIj5E/lit3Y
BmT80EIEP6eRnlCCynNZOH0negJy3y/8NmFZGq+d7TKhjxu1cG17XAwWwSmWY9EXs9UScuRnqvRn
vQ6/4jQg+czOwT9P/Xdhmggbwn9Zm7z3DQ6F0CdtJyOrIsc0qRMSxhgDzxJogWNn1etxgqagjPqc
PqH1fcuVS4M/6p8DXT922Y6ANSQF3gO4gb0cJyxVzmVSFqq1fj1h9u78t1Z/LUk2yrTgkEskxPah
ss0rcMKHGOLQAD0hK7VtDIMh5pJpp9XQ62w47qoRLiZitU3DaBN7436Y2rVuyWUgvbemzs6dlm+q
fOXn43uLvn/hOBg4PfcSpu2vr+DjRzC7+v7mNjnCUq60FCJdl5U7jbmrkTiM9TNypEv8gW73Ncri
FzAsSvaA43L2racSwaaCQ+2TFQ45gaZ1Pfu4/YIgBLr2bnadFfj+wDRPE1RTPoB61lgfZJtkqTSZ
dCGy7r3LZPXbJOSkm1X6twQGCYWZG80i72P+tpZM1sqR9x6s2cLP3Re8BEcRkcOFkJfJfhbvmkLu
fGRuCy9BsV53zII7d6UNZA+UVYPcstwzFHt3eonnQN5tXM2gal+NUXynbfecShOt7zujwieXEhr2
Pn7h5ICkZCuY1eTMy7WquLtC+841+9kL0mMdWUQ9p2t06TdzeMg9GGST4YHccrd+r3Nrums/iq+V
5Tw7SBVmk32BYNRZJ0SfYxx67Avvx2r9H/uxCcWHKDJCUioC0vrk1Q7jJxOX7zxo95ZDjYjQ1t4b
mx3HUuk594ajZbf3Eg1srxO74M9pC8qUTwmDcj8Qj4nVfHfj9CGV+MRHsyrEMOejYMazwaH0lrEf
a9wTYdJ/tlI/5KQK0nV8FYX+g3ocQmSQXjHVUO8zsxaO+95YLbLoYGOENFML+320/F+bIZv7DF8D
QcAkkbjU8lH/Jhi1peeRWQtPeg8p2SA+FumlLSsk6wPRCRZAlNGgQk9le65qZ+v49a+nq6cUQuwE
mi62if0zu1+aYXMDKXnUSnTdafIoWoAGWsDhSxQjPcNyizBxTxjZMzA3psSQzET62zMK0hWEJBxY
kdefbLj3dlfe0PTfSq3Zk6c7fwsOdcSkmP4LYs22oWfJPGVBe/bahMnN0jpqF/uNyM1HHefGgiVh
mSW4oDD85oJFuM9/2oK0AqYNrHf4GsI+Kxktgx7MJwqJjqAVM0RdNAA9nV8YtPi7RV23mLrqo5l/
15Ahyt+rCcNc17gClytXPkdzXQN3yRJKupp6zRAKLFmNUNfqczmJFtKiVCc4g9QdkR5iY7w7jbZC
NsxfN0Sp5Y7Og27MrdOZYR0I5kzS5PICtomuME3XjaGDyCzHFxw0AYDmiYHCuwi7+lD9YkIN/9Wr
IgqYKQ5GcWtlAuKV2tu2p2ifJp4H2DVZpHX+M/ZSYPlVWwP6Ey5O5Fa176nV0NU663D05uq1xSkm
1A8yr5KVFmnnsKeBlbg5ujP4UQRvgu3xh2I1Zbq5t8qehm1rbaw2yLdcJN0ac1K3mjzrdVAEYwau
yf/ZYgDm9u+F8WHkoH5DvfNgnmsXEWrnIZt12Zb1bDHMYDZh0O3Oi9fc9dY04r64jQniEcE+lPbe
TrWWfIj6s03fLGnsLIuWa2ppxQ6DzgkALNqSJviQ/vDgKw7VxXjJRAYjx36MhvpI7oQzIpOgwt5D
K0+RdEAiMjpUBw7N6qb7p1zrriMlsQYAnZPrtmtRMVgFiTHxGuRrOi7DXlPfE8i7JXCPJzMQpz4R
L+QIx0sNmeyzWzGnSmVnk4qpvQ1cb1uDaL9FVopdaxeP0O6fNPqdrtNj39ag0ZrqpkfTbxwBz1ZR
jsA/3NcTWqIIKPFonVTkPreDeScCYccgCEJS8N6n6tMtyvc2mC56qL0Wcqlg7y8duiMqZHPI1GQu
ANzRP+/S9WiAT4qTuNt3rXwo6PzCE6XyKlrSI8W0rhz/NbHYljVtyNeoAjBahRdluO92mj7Usrkp
LfjKHWfjQNhPSWXcjkGERorJdzVw9Jg7yEvJbdXl6UtGZWYKtCy2qGjsM4lLKsVtglf0FMaPbRQ0
/6aGCCWCCd68mxqTn5YMPfoQ2OvMqVxz0klX3UjgBzvLbw++D63DLiGo5O9LHOwSdH9Zn8lP3ZJl
IpZ1z6WQ1CHXn/3EaKueyatEqNDo6BSdI6Qk0SS44aT/RfuiXEjki0gg1DwBmpKDVv39ujvLz1/N
wOF0Bn53VQY0wpqtoSXeHR435WV5IS3xghpsAA8Kca/KXdZIXbbarqZ5b456+eDF6r8PYn5aCpux
+YRPJBDcer65In2HuLIKai6iWHJx6k3HMeehsBH2hC2BYGjf0tPfA0VfuKSZRoIQ48ILvZizkSl8
IrW3QP5MN7+L+h3GGpQadBvJ+/SiRapQ8qZCCkyiZQb83SXjZH4NOmxSNfYDJ8oX5clyWTlRdzCU
0o42N/txspxuh2X+P8/+Xvp70Oev+L8v+3vNp0e3sBUgCC8JwDnMD3YZT2uiMTj3/u9r9H/D2YgU
Pvx/r2ExSZYqFzVuWxuGa9gidhoJf2hnJ5/oaMcx8+Ezf5+WorePkQ6EQDM1bxkHdX1mOwMi7cZE
2I1xff57YD4+iEVd9CgEzE6ue2zCW9jkzMU4SNCtTQ3qV6Owj5bZL8cBgTDyfUKQLDTy84NOrBgd
AeRS8zOt1oJ92sV4t+enJjtx2/HrJW0cEQzDL7DKsQjTs5nCk0sn9tSn8r8ftfNHf08DiMwrH7r5
khytPNy2TFZwT1lmsRYqomf19zzsOmvLBoqoItLWRMR5h9Yer5LEDHQzWmOta5cN+T/PK7WhUkuW
WYi3VEx6qm9tgx8QEmuxFtoUzrG6DTWo482jJ1IkM479x2R+yJkB7k1g+XTGWrXBuafhVMoZiFix
CFexJbp94uVrr4CAAmelOrup3hJYCUPBmBiUSVe4+/88Vao6+2Z1nN1tWSGMs3IC9+qQ+Unfa9UL
JjaknQ1Y/Mx0Exl9fYGJ02yDgKgMGED15e9hCMLpYOnFqax89dAj99hWhXvvvAwTVmRN6uE/HxLJ
u7HcMDyOlR+fm6m/UbBkOJJ49vdSEk///QgQ9EOpvEujDLVNEmle8Oybl7+PainRJxlYiokEoDmS
ucdYSHcTtVm/iXTXeAX+DOynp7pO5qdjt87JG3ptYl2dKYaKxd/LxaCnWz/Pik3TFdrZ6YevMmpK
2nadDpnSzZ8sEGt7tntkbPNTLSOHy7AQRqTesLNap3iOW826GfEXbR4Oe9AQnl3vnRm2e/v7NMLo
XW8VOT5hVWx6sxYbama90sYPZTAM1XU5HYKiZ/f3K96wZvpAOWhRPArj4nFKhEOS4BvtvOmjiPCc
NE29HOIpPXeVq5NQHFl7J5kYs6meFTjww+OUFQxE6Xd0CQulV0Xp3tUa+0bTTN+buKNIKIns2zg/
ANo3tKG4TUb0Stcn2aRWme5wqITLQYuch6TOkcR7HN7/nhqGmo+ufALOFUxt2LYzXnwWgYa/Iirz
/d8zMyG0N7QxfbYlguEMcyKju6hcD9n06FleuY9cLz+aEWlXHSF9QzD5O9gGT2FtNGeTYu4s6iLe
tEpojJHUmngWc+8WaNTc0IzRigQsJiPnqryosrVjZsKn7Vu6B1wuziEQg3swO/NU56LdC1cBgcE+
e77+fRiPEaiW+UX8zu1pMC/ofMKZo48Cnu8n17koN22qyZPeDOrqYhlYjSkeWZpaCzNv+ndUu/mu
y1SK7JinnHxPHv/+NtL7OnSRtbEz24N5OJQfKcgj1MfONx031DZ1JZ6oRsxNXHjTgtuQxc1CZZ1O
/XhPdYYgdEAeJ6+3H/5eLzhSLsjWKQGnh/W/GOBKVZDD4CJ1+EfGAEMns2cwUxEV6FUi+tQzYnRz
49QDuDjEzDOvwK/wVTXhKskpVOPUoC9ZjhjONRdjiJ1Va8+xiYQObf2QEQexYwEgiTdtjrpF6fX3
0KCgPZJWyS0Lj8Ghsjo5wym0pvHh74k/5yK5UjIjJQNsM87f+u/72+FkHH3zs7DJQ6Ta5vWezgOV
ZcCRNhUHWIf9pWqgRekWpmaDCcnojvTwKu+3Y++MNNI/SIJ5yHSI9zH3ThZAjrdoU8746HAZhBIa
mcUsRM1pcOwFOfmJBBsZhDklA5e+/4HD+kNaKA8RZtL01n9wWEArH4ZwkZTV15ePNWJhjDQUM8tj
GBgZS2csH/sBPMMYn4hy+g1zA3XiYL0zliRMCluy/HH64G4M/9KBP2VOf2eB15BPstGDpnhtc+Ze
4Aj3U5pREiXWy0A5hcLncyQpgq67dTG0uQZiV1O6xnJVp1d8jNfCpbE1FQ58j/Jf3qCWH01WMz0s
vjMjf/RNqtye4fXYPXmxKDidyWcRON+VPOQq+MmpmcllubNB3EdErKX9VTj+h4a0bTH67jXo9qZP
Q10fHoop2Ns1SvN8eEZL8tq37nusB6fMkRu7w04Qn0TiPxI4+q/L5IYNmqGP1L/8EHGbuLKqOilr
qYJ1t/AMdXX04Cb9U8fMrGLghoI9X7nFTHr00xsGkBXa8R35PMCRIrrabnLT567GkHY2MuzkLRuD
jWzCTyens0WqNuc6GAWeTxOzxBm0agws87pxr2D8F351tFJIaMVAdyIJHsOmefQTbdWWapOV6gMc
zKF3yk2j9zuopK+anN6NNqUpXg9PAPi3JSg+loULsSDkMbmAvC3r0tn5k5+LMzJNfFzTujTzDUOb
izcdzEbt/LzgbFwj1Q1OMZMAu9DWriquk+yulgC1MCUE1+VnnO0r4aBVxfivwufSfBuzbSbNVTiq
o6iCf6FRITtIXnojOo78ZXvm200Ery33WJOQmJRCvEQR/PdM3AJ0Nsj8sufSiS5xW9Ct0NFf9Ayu
Y0StIED9nzmRLR21qz4WP5LmH8vEQ9jk2BnpbhXFKmkn0hen8aOwGW6AMF3ZPaaLKiX0AAQ62CF3
8mk26GuF1AAW6BXKIaB1fC0ukwTfpGWemlG6dPX+VCaJgoAanmO/zLkAjXvJ7r8oO9tbdOi0S13e
sgu9VGYv+Cwm4673XCh6iiSPC/G7wdRAtuVG4j+lPVBMi9TNmGYy8QuJstPpPjVtgIa/9rcWiQRD
Ud1LGRO5YnqvYVBfUfpeKmd4tcbpiZNKVnkXgIrfhi8eQUZ9ujm2LnwPTkLhWNnjbxgQrDuUFy1U
5+xaxu3LqLp93FbnuB+f2y4k73F8zXNxb+xxIiCcmRZnI52EHyvvOUf23YZLYc8+9xM61bT0tbvh
grUTnA8THBRkR0EAabpn025NZtvo3RMbvBt8v1WYcN6p0EYL2up0iWmVidBGVnt2bFR9oSw4Ew36
U9L6T72PSgiWB66eCO9K19HrMypUvq3xXOj0Al0yDlyfTnpQ1Ce217MbKHEwcE9sK2Anyz6oHoTO
FOWxDDmA95K5mpWdalM8phTZnU9bcWDy5WhcU4nOmsDytugLlreMuoYcz39YeX/dyvn2EkyGDEhj
hVQs0apvurvGKcTZ4Skx4l9exF0hHzSvvyn8dVgvY7shQawgWInhDZi0wN25Qr5qY0Fvi/2HEVPT
Ij+jcasVS8tmFW6bUiw6gqpXoXomjemWZib9FM4LmG2iflUaFKw6wwl83u2t8zaMd+Ot9OqReXW9
lpg3ptHa1mW4JyPkS+YEPQ6DRYvWvkW4Uw8DB7wg0PpVXMu7mSWvjr0pCu8t1gkLs5JDNkQ/mUmc
mG/QbJ47IIqShWQVFWhfE+d/Nk769L3FvCUXpC6TGafT0clTKLPNG1is97qWP0bvWOsW4Zg7JcB0
GNgukongQWGpnYrzz34Q18pQ7+7A/h5G6ckKm3dXNWod2N0iSUgvVe6wIVEE9X4/FdtIDRsZNPG5
zMCQxa0voTNzaizM24hvOkQxEDIVhmWMjr0Z+2Xa+w8FsnTMcrsoLYDs+AyK/3oDel8vE09/yHoA
F1EAPZFp+RonFHLJcRZfrhofA4Hvs6SVk+0h3KR7mlN4MTZF95vb7GQcT4NqxPihYWYLCKvMTVAF
EHG4E1gXelHWaydZta7Hn7jQzHXaoE0rQCRyYxD6E59NP/tABhehMDQfiSsyl9HknvSMWIO0bp5G
oGlNyf5KBNIrPq+F6UrYQ6QwYGASH57mM2tM33OXda/BBB1N4/7viYojhPrsKmijEPLR98l1dpDc
S++EKxzqJDtaMcsBLTlo1VOXwd5AkgRDecmobBfL+h2pZFQy/mwdTQLQyt5qbyRyKPtxdO6TOvsc
faRhkEcepVuQZTt//6mNDgyd6ViKbTB7lgbYWssIS8pCtNN7q/3GnfUzgJrJS9zednscNMaNk9Ic
ukX9NvOnB5BEqMxylJKahegw0IbHoOrJIuidPT8etg76TmUNzx5GM5SA1yjpybVICAgFcApJPk0P
Lf2gKpbatWcPNVRmnT0n3WbERGl2rD4zetkB8aQyM4JXzIAsl24PUkPDFdUyurl55piTBw3+b36/
mTuVay65bIM/a3wgpf5LtmTk9J1urUWMsDsWOclSGXcLnV/UAlbyptmE2tSVtxl0Zj4T5gaQHVO3
I0FsuATiR4Cc5WJiLKH52ksKjeNYB90ljfXiwWrIxiq0EXN5GjByRmIb+Z4gLzhPGSIHzkWzN01w
TnQ14shtdyOJHiuEAydzCIBDOZhw/YTsYnv0HRQRTrYr3ey7SAm3svPpOciybFXVwVsduXix3Krf
VlrmrQxVM29Ru7QdkEDb5TzCxACW/GJm4ttq5Ep4dWBtnQm/R+Q7UPosn9kOSVjLMdHpnk8EOjcj
rqDR7N7jCqM8TYrsBTLQophvs/JgZ+ZLVZFpEveYnQZYrDS0wB6RFz8XqhHGDjfdIdbWV2Oru2Rp
EphlMqyvogKxCtUjOo0Pck71R+FWBCa9akbJWwQXsk70ezZNkqWBozshmis11AfUlAv2E2Y0HP2x
hBdHF/qVGNtpL2VOg5xoKlKKSx9VBVtG66Z7JhCvcZ+2HOfq8EpUmI5xaGTasYPvFW59fHIp1RJm
/ougSGbolZGurY9vSuIhMuvPWG/tf84soqqGMOOQSy2TuXq1HLE+MCseaXX09oEM9noFVpT69rmv
TZYGWMpIZmArdJxp0HCYDx0Ew0fcfmjuTqlttHdwQ5c803ZMgLV3X/X+WrcpCacMh30hzYNpsDvj
JXqthP9l+f20hPqxcRTg4bghHpfFJjTCUyRsRE8qGpZTrkAMWpmzqnrKcumBmzW6f7FBU8gO7+EE
/B648oB9NyBaML+GkWYeHY4gqwy80ioYx59+Su+Z0bbHwBcnw7LFqhlhI5SBo26hslANwa6NLK4x
AapyCrvvWA9vAwAvv3f6tYcYH9tavXb7uN+IEV3BIDd+ApwzVvZuKCWoSUQZ9cD7jqmH3u5zYJbR
Wsow2ZIt8VbU+ltXE3r3l7KVJ/ZjaAKbojn21NjUeR3pN0u6ju0y8rqfJnOGDbYU3lU7xmfj7l1f
9oe8Cz9bAkCX/T7JEG7k7qdt1kfZEdCoR7+Y+Qks8khqHnV63hn4Z5WotROwvdm+m/2z9D6BbUn2
X6u/y3bSH6Glbn3kI53/ZSq2/L5IEaE7/xrLiW6orGDl4vhr6me7JizHqu9x7SIt6y51T0QwV1zJ
kouPps6scRYRZqtR4ptJsBs96Az/+GIjTqyrAuTq5K6+R45KinCR+qsgLV/VOFmIicyPig5fk3Ge
x6fzSk5XtAOe/GQ3icvtWh11RaQXiz4Y4fQWUVefJQKqLNO+DS26Wba2bZPqldXqMYobY9WF+TVu
urNnzqbVyv4qyeSDn9ecs+I7l/Jk3/klQxoAC9Mw+pXtx+ZR483hunSztYbBfZUotmICD00MPm6B
xgH9A1niYbSeaopkpLzPKOOOxAb9oHPv1oVl8YUqoIMSRgQlldZrgOWbCdVLrkOLSYee72eAjCkr
bFiljLql/+qxy7H/4oMftILSDx7FpBMOLuNDT8rBMWoRQKXUb4GhaTumltpjlrLp4fjaJrZj7NRE
mF9PsRBq07CZsKZyHnHKS4TxZOmYkbs2sT0tiCUYWGUYOTeFATImxpTVIEfYm5a8U+FNS0+vhn1U
ZJh88p5a3ixwWnvB40BG3Cm2EsoMqEhvXknTSjBYbwF0bM1cUnH4xwnOTJsAh0yrp7Qgnr6UZ9vA
wnTHZ3Svo/HY11VyLYfkNxHyU1reth2GnPYkkra+Y9DWa2KE4WVZ4DkuDQOFJ/Ag3qGqBLK46a0S
LYSrAB77NNQcvD/kBO6FJsQJSeRbQJK5rRhlp/nJ5NCw8Ht6ZgUokyaKPxqdISdDfqBPOqyRsGQz
QcPltKoGOkI1EJErvzS1Y+6oaAvE6tHEvbpWwfBbVz4MTgZS+kSWYuqpc9NogFS06pESkwGIFh2H
VP9Cm4BIK2xmogtMHdy4dclR9N5l4bvR55zXIcYtsKS5rbgENJns2PuuwMxwZmBKGMps1Y2G3BD6
1q1HUbU7o+9tZkP13aGttVP2nlPKuLWyQLx1ibsdw10RSvnOMctdalUWXGJXC3YS70CuJZCVSlde
tdEotqwb3Ho2BvrQ+Y0rL1m7NDAWnUf/os+p40at9LfEqILJEQkdmpbTTOY8sRbtupJzTpi4WP3q
GGCUvYe1zBCHon89UcvRO2LmZfqpfda9dlu2CJ/Zlli3NX0zGRWLoBP/43Tao7RStPnKi9MRWI/P
7CJU9kqGU0b04mRtgDzjMmVGA24sMfbko1cbJjSvIdmS6ybszCd7YH7YRg0np9LEjRTYT7U9jAc4
x1/DWPb7vm5OZb0NivA9bpN/YVU/2ThxE1jryZAcyD98j0jTxjOMQdZO+HG9evLsrp89joveQRfh
SSxzNTrELqTuUVlrwW+EqhwLlIM49lbI/jGtj0D6cN5yeBp1Ek/N6AS6ZRuZQlsZYfyZ+dq5gSFS
AG8yAqIOYRzDtvOaDd5wqJ61t21Mp7rWRf3A/AZjvN1xcFCID+YRfTCBRqPBJxfNXFra/VI3ghhM
/zRuKmGepYl90I2e7NF78YbJZ4ZQs/Po3jbIu5PSt5Xft+CfuWDDaSSWNaBCUSIDGOMTUB97CIaE
8xWWwUvhpKdUZ3pblrAM7IaM7WmsFtrKSdxrQtsRazimNDsoVow5FbcVYIcG5WoctA82BpUm4ORQ
Z+4WvDbbdj6UaytChz9Z6XmocVulvthNsxuQVRxM6xe0KBucAbrIUctfGv6ugQFswMKtFZrrUocM
iTJnZRp1jhsUviHdF/iA2sFIBrSzsWy2YyZfUKsxNRQ+CYcjXFnhtThVHW8fs6pySCowG0xtQc3/
mOdkoOlOTq5ToXvrZN6+bDeqdlnAeVZvGoojIvT0fia0jciXimNgNcU184yDPtscUsX2b/tocvYh
Aj8cxkdb9+gTSDXSayRmJqzaB3DPS0za+sqrKw6bTvTPy+EQm2LKlgjxVkRoFA+Fb2QLBtUF51/3
vZWkOfozpzTyl/Uo4mOX31hEWApCeDhot3AlzfYc36Pll4WbeRfxQFRpCRDaxuRkWZntsYw4ONAP
x5caXhFH7cz8C1N1FWZqY6T6Ro3NtaiFxJKY7pvCw11c2CvhOjHDQ3a8NlavSUW2XIfyy+d4pfnA
fpgsL72eFnUqScSjz0lTYwLOOZgkjnbMuBaRyyzAtKud8LVyM9K4pZoKULd06XRs+3Qf5RYtD8+P
HwxQCRGxgGYUz9pGhsd9K05KJrfOjfjFnal5x/3kgy3chnUcrab2wjbjH0LN2lmkQCycVy8tnvWk
fu3xCUDJeolCwmTl9JxlTr10A9BGRece8rSsdhqtVs/iTqMyDBnl4n7Ii42Tw5z1+MfVZHLaC2BD
2eHgb+IxFbSHTQGUaATR44ztFYdRsh/LHDStbUNYxbOels574eu/lSyYW8cdR6N5D/EefTsGIeAS
V+lW8Vcy/aup2KAy3cvM4rBp9S+2mcRE2SNSIY0JCHcVfQ2W8ZpnFefVJt8EM7emWEV4whaWGd7T
csRfLSp7Mxqx5OKFXarXMxynkXsrfo2n/cgwU7XuDXK2s9YTOFqEaJP/3TuUW/T0u8IPt4lXoQMI
aBAkGOrZfQqxoZ/HRQT/JvYUrULWSzPT9EdD77+1xDeAvoQmoAyGsVaQQvuM99bYP42lp29RdhhM
r/JnrhC4yl3tIMMuiI6VPdOWaKF3Qjv52AXP5VC5KIvto1OoR4x8mOt1Dh+j+aBE8pk4bKpFTbJ4
B62TNaUvVipuH12fA3okYjDkbv2cVsj56vQ+2hSvmMQeCuteBVcRl++0VouDyJ0f181BbDAKpPjl
epTdmqkzqSyuXDm8XfrkektPcOLIPHJSgx79HnIRM6exlqHAmQXujL+kdkZhay0wEOw9PUBnAeBi
lbU1nMmgtNb5WJxpr6MTapxvPbTPmCLEQ1yJE7GvEMtCGawi8yT7iWEIwoGNzoWh+rkfbt5qHYtL
DcrPH6f6MPmHpjL7vWj7z77PjUONAyIJq1URdCPyZDFu8ekJVIViwLEEI8ipE4Eg0yZPN+xeSyd/
MZwiJCpB/OuN4cFWeD+Cfv4TByPsqZEyED1YbXIeczr3ntlzoBSDwsJN157I/mnjeOpcH17Kqww7
hK+BTPHeu8gu5mXnZrSCYifB9GIa8S6r5bHRIm/PoBBNIAo9z9uyDLwAOlxrCkFe1yru+0hshaTh
ZwF/Onhc/1XcBevQGa6Rlt6xkeL76uVnUBNhZbA27Ko0eUnDpOV3Z5WLCe+ZoJasCRTDtTjgBANu
fhrCbq9c21m9q0RP93ZpFzhp0GETczsI/9//MHVeTY1r4bb9RatKYSm9OkewjYkvKqBBWVrK4dff
Ifape84LG9PdbLDlpS/MOSZavHtetmBeE7TfaqVTEa2Qg2YbaneUPRy4g10xfeQ972vTIjAhYuJW
BX+nj91uCsqTgZ1iYdXc2evQttalU57R5CyFg3MytVga4SFn2+EhQGIW+pWJ1Duh9fmezOg0lNYn
iVUeEj4vWxktCJk2GhpsQumz8udhD+JIZrYAXZKjjkkZAtf0ztHRgqgUFOel2naM2/QGyU0TJ7OF
cXpB+EXymeXu+3I4BUFrbgsPdhcssh0lxEMlbhgq7x2+i2dTNTCcPa4+y9df0lCMS8XFxKiJZT/K
nMIxzw1bDU8Ps72sHYYj8E/czglouay7RNWFrg/9HqcnDt7ZZe+lzZE3L3PKKPyB58hKpBWQLAl2
p7581MJwM7Ks5r0CJ6VvUcM4PC2mY2zggLu7qnKvUzW848N8mtjb0NOimofuI1w1PBRSp/Hs+pXX
M7wntfu3cZObF/24cfU51THxq2rXI/BaSaWzdXDqG3O6d7xKxzFh2D64Yp/LBw6sbitYf1CNsetA
CLeBxjus//oAbFeFV34KeAsbCCrHSDnho2ATTIYGOqRMvqiAWFYcWsg93NdRjzdTALamgsuxr3tL
Xll1FQzOvhGHQXT30ftW8kGDB0qQ6i9DjPEQmjkYfr+IqQsAKPbN02BLtS7JZ9hZg5hWdgSpyTfx
MMhch56tV906rGTGoX5r0qJYN60wVyOJd5aEi+EwJgjc8hBO0yUOK7Fv9JPXwkru3eypcNAxVZgf
Szd47CMfb47twCXGqJnFCHtbKz55heafSNd4ZLDGINWE8WV5/RpfyusgepJyiYU6R3wDctOHl8S3
vBNm4loxFBpzv0De5LK4KQcHUVf7b3QqvDAozPw2vnmhe1dwbxZDT2HiU5hm1bjUHYwU02B+F4Gx
TSeG2EVlbPtcPlYZR2JGEzlMWUQ1DJNoIjTEi9NfO+VmbDkPFNnFqrfbF8VEBDrBSgY1kvEQUlxT
E8FnQAleVLV3Fra2tifDYd00cYvU/B9fRuUthZcHwvrNlom+Bj6K10ZAl4ItCAoqdwCpx96jCFu8
7PWaYLBsbcRIY+OCNkz3YwYj7BeXnmzYkmT5yhdCXxlauW5TvTt1UG+4SvR1BGgJLSxGMdU8NL6g
yia5r24FRVvW5Su9jl86qv2ll7mYKQOrwZs8PRW9Sfvkl2R/lO0tyNujWTgkcbDZh023chOWWzxh
i7DPuP/l5SvN+jxW8N4DI931GO7pZT7NbIjXsD4zeHPM6sPs0zUZg6csXZE4dxR3EbBEHw5qhzae
hRxn3LIuqIk1F8Ax4pJmI3zmOrT9NUAW65sNnl0b09Hup52plLdN7ZywPQkNKw9YjgEef4tKr90m
35EHpB6z3r1xUAfiJD4ZHdXVxPxBM3dgtQiPbxQOVWl9hBns92k6hckEVh7cSd3jyp2c4eQHxR5k
e7gbzQmNnQYLvdequRx1OReCkxBAP/qRBVOGs3HZotKJ2FcsDehNi9jBSBYOGe9uImrgwCMRL9h8
0a4jUsRXGI/USiTa4oDM+62TVt8DfD3sv+Q3kBMAy6B9chJA4VoRoLEOnxuj/A4hXqxyOzqw9iVA
vodwwH5XLCY3XSd9j2O58TyyLV6LAHu25VIpjbaprerA+62G4FZn4Wvp1O66m/JzVXhvtl8HBFp6
q1rV+Mh6rjndKNKtsvCJQUNNVi3xiemYnkcmqUsU99zxPZaqCEh7SLXbqpSQ7rz+pWjVO5EX5TEx
2nHtxZckEucsBUcz5irZl13mLtH1UEEWfOYbKnn2kvoq0Rcj/eHOO8zMeMxglwhh6maiLWfWNKIo
yIJV1UXlnqm4n4tNpo/+3PEwUIU9t+z08pvd+Xxo6LTvtT5P5KF6RMkhcOMDqR8tX7lIfqplUUUP
fQfTIGE96FjNbmrj8Ny3zm8gDZd7pvxlLwBGKPRBEntrvFT0VJXw1iFZQCtoyxyV9D+VgPFTGqdJ
w4dipl/dOOc8rLtOrKDYPKp53YEi+Qm73HUY4nMXGnvYGEvHyy4yq6h5Ua/qpfEphnjTt+5cC9yb
HB+YtpGcdjUpRBHRvCQwPYraht6dWisJHnjJhnSXTwkrN1rjoH3toxDWrXXQGn7VRGza9I6TfC1C
uc3BQWQIHeCUHsivPzKtOsR2vSNsYZ+7QbOGLmkn96GLTpVb3KfAvTi980qszgtUQfqa9pDG63hU
0E9YFpIJQe0sD67rP6RGeQVPf9RGte+G+iuhKWzQplFjfkMllNtCq57slLmsgcUoP81/b/4Jmyw8
1Q4kfzw1iRb9c1DChU6KwF5D3OwlH63N/6ge30pl3gGjouGAEtGa433A9VQzZ28TSpR8erE8/e7F
YbkY8/KHbI9dro9PKAyvmhc8k0rw0E1viVmeXD1/rMV7ZXon285uWpr/moZO+FLH2zhdahi9fMbL
7I7jPrwIZzzaCkec1FYx6mp0eNdh8t9ArTQ4aaM2+XsW0xl5ZtWE99jHCpO7lmySED6qUd2NAWZh
Fe14Vs4+/vkc84TIX9FDrDhSHqFVg2K8QYXb5VV/kDjo/QLjEglAhtd9JU65n38OlE1nDwvEQD4I
MjVA+8Vb3ViMyspdmBbfg8ky3y0QRjVgJXDtjax3p+KcZcWerCZw3+GjWzAAs7GC5r17B9Z6HVxz
3ekRNHLcxRqsuz74TkM6a2ksHWkdA88GGMFt3+KHrRMrAbOAGkFo6uZlhMjxClle82jaiJATJ79m
k3FCLhfa8VMaiFMvbYNovpQxdnzJSpbXEFkevCi9DIYBQQlfuj7iHwgPZcRYm5cobPj1ulYHuNs/
pQauVhXL+4yE6M3hKH44FY6h7V563lIYQRJ6NQ8ePDghZbr4ntx+1eX9AzeaD2cQh0zl54nZVjSF
KGKa9ykzH5R74Xk5JqH9oOfepTb6745mKSchtge10OAscmdrd3uzKwa9VsDIt1vayKByyVUSDKiS
ViUdlNJakt/Us9FNF+mQQmZFmxqzR9iofXFPzfTeB/VukvpLK/dmpn6TuawYzV3M0JSVp+exWkqs
fYhmoXYf/Xw4h+YIgkA++HqmzRvHJaU5C08FsXGeo7MQx+1LpR2NArCCGpYlc+yFmfs5K8iGYQAq
0sSAT63tyxgV57RXk48zIQ2XZc0GIPPTpVG+Tymzs9xL7H3Td5ySvLX2Qzfqh7kIMYvovVGfbduh
D3MROgN5oZbWvoni+LAi9CmsQJNEEoZH7Rk62q6dvY2ZX96s4gaj+aGIhw3d/qUS6SmzsluAgrSJ
V6YZs1kNuhuwWasyt6oFImxY59HUWac7r5E0Dp3bXQYrv8K1+PCRoKFGWRDHsaUn3cEwjxcG41IS
+haaxDTDHiymGUFdYhP5ElCezP8711HvGOVzj2jjSd86Y3EZRXmXnnmeZa14G7y9cr0FOJzRBQmo
1d+ttJ4C0Z9Nd+3wC1Vm/VzlzCVltxza+tJVijVOhnbIIKVU119Tvdw1KIrb+srqbIU76MNouC/7
uf+r5vnakAHFLyYqU9rL3Lwy6F/0Vf7QpPolEvle8MYYu+YsRXTyeeNBV6NHQHCRGrcsRBKVwm6W
0Saq9HOio7yGppJznjiZx86/+A5ZQDLq96F50viGRyWsF9WboHCrHZSkMz0z0qyl2/B0+D2mEzI1
PCa085MQd+YuBVQ+smyh9V0ieuROrkP2QgvBc5D0COr40Vzz2HsYSKtowqjuMCOyPwTJXli6q/gd
ETwyRvzsyAvZEvA8szWbh8/PAb+fFg9bgqMfOXafDEvfu5C6dMNegc9DjbiyRpOzFjtGYp5Jidtn
HfhSLTpX+a3Q3F+3ren8h2SphxpFFHWrnbZbclrG2Li41XhqSF/ZM3wjVjWsroQJYaCuiO9OoueY
leA69DpjWct0Yyazw8Ooiq1lm5RdrKU6r3IWLSuk5eSVb26gsPOQYray9OLVjllWqxiRE1PS/kVl
9q0YxCNEvCShrUjAEi6IKQdZ+sbA49x5PVFGfKO6/TEMeBNlxvufgU3tAK0R7Y0gWrGEZMmdXXf6
JVRO39lP42PSN9paiQqXT2u8NpPxqOkgJyhe1MbP2nKh93QLRQu5va7bp1CfPkdFapfWYSrIfOrn
IXuY/xsD5uoL9HlatsFixK1BtBZyldpdGkyiNdf8rR26AH45Af6A96lleta6i8RbmMA9s2R4NNgw
pNWJQElEJOm1tS2b63eCcjxp/R7BEq+DEZEX0064eGXK+jr51EsMLsheAS9EjsTq43c3w6hv2mC2
S8I9HSjcG7Pufhhb30jEEtNono32qecKWSlTMLFvkHabjMHDMVpg3AsOY8GYKnC+epCri6iED2+U
8Med2sJNDma2iIZjW9jxK1O0bSeb58qpjgC++6U06UDqaNJZfBL2UcTuZ4iXaWG10yylLQIAa9Ul
zbA3E7YLfBVIvpGzdYdcv9BeHWV9NI7+Tt8KGjaJy4PbXlKyZBe2Ki9DEqqNqour6c18VBdya6Z7
767Z/Ztpq1fN2mtEtVEHMlklfeDHwDV29pvsAebQM2q0W15OtN+2/zsCiY8nBT5O0UsO8T9SvfAO
khmKvp/atX+b/AbwDi1bCaNq7ve2vvLyLQhWpIONc4rkZWhmb2QLvUoF7sbU6QLLCqIqBAECFvRq
OcRRccqi7uBHiAV6ljWLCgsVLq2K0DBe2jU5SSw1QxAMcfDqlJB1DRt2NfQouKcr30OYSwlf6Nmv
pUc/je0HW1fmYJDa7lZbyXggVeG35zst44aU51rG52DiGJAaU3Cb/BLuC8FHVnAXY7B9Y9+SL+u4
/hcUKfphYX8bsSiQs9UPhBJbm77kzlvVisST5BLRp+wamo1l1QRyLTAhbXBfZ1xQ9qHWnQQOe3LD
9nCqaSLYbpoP7NqCA15QaMbRryWkvXA/XGHU+7lWx+8I5rh01h1166HEg78YYqR+ObPrixZB5k+R
XrGhuLV/wrlW2+o1PDfz4E+0pwGYxZ2JQv9kkFLf4ypjLoNHtSk5StxWkICQybU1ahut8/t1WPPE
ZdSPtZWvEWm2RAAE9I5dtSdRgv65+Mdcbwk55rNu7GDVRGlBEckmDCtzuhnZaISZCVanyj544Yc1
6IdHNXkx4ak+pnMsggFSFPSCCMVNCHP43IgR4/ymFLqUtb914KKCyX8mD1nfRtnSSvVrr8NTbFS/
gV0AewfV0Zq7OPf6bHIXluDMi+zk0mjnoQxnVqUBIXBpyeLu2VVOPJxTbyGFJVB0BvzHHMg0p7m9
NHQOG6knGzPt8mvdfiY0Lcs2rKq1U+LMLmzWRGYvXhD3H0xzsHbSQBufJ98kLoSfKOuOHEBzCR5o
mL+JNQhaljNMddmzIo9DTQSK29JtVND8qjCxskdAMiB2csb0vs1KzbajcR23wxLd4go9W3kKFQcQ
4eMfVmo/u11+IphavRhW+4KNjGu1d+OzlmeEIrKNb0dprBim5YvWgTISSfvRZC+4lQ3K67YkZ3x8
HGPyuuNEBnDWe2Z+aIdw9XtjDVsc8R6j/ZPZ1uYmDz659ZqrjjHCm5Zmb1IryCPos50MSY4aDTtd
Z4nxUZYNvm9vjfmtO4VbM2zYMoTGm93Ur5lkQxyM2VkJwFZtVxgscXDJR0ZsbDVdD1dCJZti5O3w
Z8kjgFiL/5H/aCz7xOvWjvJPWk6ky9jo4mVwWMzorWpOyV6xil5myrm0lbxnMBzHW9hxy6qFyzq4
V+Ue+9a6be1kNwi5DXQNTJBkY4uq2bJS2BuD9cj3uwYYGuh4n0G6fJVzBhfB9YwUGhfVlT0+IUaH
xRD43HZHMFmpyz0uuYede2UA3mTNrazZ5MhpeIu1EUU/tbXTEAFGu/7IIX2HLHD1U0+t85SLZxyv
icISXg/ZBUjRa5QRVwRHtMZdtwgyh9u6AcfIR6Ngd6j7JvlIT3waZLFRrngPPC9eGkkK9aQZoP3Y
NK62OqtMkXUF77uZ9eylTN5xFPzM3QY6q62D8DJq3Ycc/cliGCLyM6pzarhfrj78ptqbk9XsPvqN
7TFD7M59nnNL7MAXtGCTmFcd2h714oBnIxgQ26Sz1L/qUFMRwZj5DxYE7cgcwfuHF2QqzBc/nMh8
rmgUmIOIp3yOTo+yZxRoFyb+p9QqH6vu1CSMjPo43YPWkuXO7esNCW8P8/SiZJM4tje9tM5Zzdnt
kxyG1nMqivP8DUt/WIWOIFy0ujLmPJW5jdcXM0TbaMepC9Yopl4qT/+N7Bv2q7dIcIgriIhUjcZT
p7mvCM/Y/agIRoAPu61DX4joCU53Ol0d+4h97K5r3lebwXY05Rl4wzk2J8wnH96Ic4QIQs/RPrUw
/ixNYyNz/9kPEcAWEHYpIa+xpb4IcUJ9pJofVE9PonJXNXqJsawuiiCskgkauhsWrEX7IafsPIz2
QzXzcxINfA++pOgH+v3sRpiHVXH+1bT1LfPcK0aQYLFC0fbNNI0rMUt/wPJnqzj6dvmRjHoO4hlQ
xvceu/zhX4Kji3trecumdAcLYmFU+Qmpyh71G6w3Y9V6+Ia9dsaVcH02WhKviJcC9ZCrPTkbN8LQ
SIPvC3FlKQvYwn4NgG558bQCtfoEA+IZv9WJ9T7Lt/GuxpaRhVjWAimmrb1qOuYJLZk+RPWDxm85
Ru1O6unLyDjM/9ADhoy5Rc8TGDFDQJB2tl1xV5DVexXCJmsizp1228115mCfnCp9NEKGUw63ML0m
A/Jj1NxLHmc/bmJ9twVW1xgJex4fu7CrtlqpvvuWSVoaWjcrDEgDsJ6DTL06EWs/5bHvz+StqK2f
LEmeUVy85eXebZLXAucP61ftMy/VMu38O9o5l2DM6adQ9UOqkPOPRfALS3fXeRJ+ClCKyp2ezcYm
PeKecsdY0G4UaDAZnjLsd7mcy0pno9FdB6SfVpPccAe2qzEKn/vcxaM5oRUYf2poWVlugFMW0S4w
jMe6m3E+iLRDupGOqn2BNHJrp+FzkVBSq8x/DhP5Y8Ja1l1/64LyazW00LLDOpRE7cUzgBbwZA+F
1xKUoeMEqbw3L8jfQX1FsVqPBIMhanoNQ5QW8/cKoRR71NGFywESS3tY9gOry8jzz1bwzzPYMll/
MDt72I1wRtYADMgbMmZ6hqcvylfQ8k+thWBPB/GfMZVukAfhAih5w7Gu8REJKo1+L884QQLa0ogO
YVZ10XgUr6C6T0NKG+9EqNcF90ksp8SpF+aTDMLnDJVKGvFuyxq3XVZezXKNfxkkd9oPHfMWooc2
piiSEsGoXgZvvEFuQ5ucTSuVXAo8A6nt3QQy9EjDdxVWxdEpko2AtNtJ3oMg4h6itFln9ay0tADG
hTHPO9Wz1jCdAOZ6q+Zlii6dTeckH5CNl27I/9H04ZhM07juLMh6bcwqNag+cwI5l2QH/raOt9Vj
431MjDdZlM9lEq46fsGl2WNmSuMtlIsTEmUdSVP0HjJu42frec6EsTcC9oKx5p3oKm9D2CKNEDk0
Jut5CA5WHL3nTv7jaOF3k44HvVaPgdM/rcp6Vo9R0eIk47nJffT9bY0Yp0F6AXxq0Tv4A2sT6Jrn
R2ivwh03czxhQl0zsO+EQFkLXcmQ5QT3SkCko42B1TG5A/QN4wr7hXPlhdHTJQhYyHoeCv6Yi63r
612Wl8/eUC8jBySpUc6OJY+6xBNQZkzzIQ52YeG8Ci97j7rMYTLKr9rz7LKW10sEhq0u3rSEir0B
YijzH6+asRXc4bnJPefliEERLbBT7Wyx1nUBAjw/91HrkLsQMSwArRNqw+uUG6/OUF5jRosl6Qpa
bDNsKZW+ENacd20uuWu8qYQwW3tE95Ki8TJM/RehDc0SfDXJrnDhRsaxQ8bZxYw+x+ItIgcG5f3F
Diz8Y1Vwg3WBoYFNkNc7h1EhK4l6WtNFF9WXIhBf4aixYtEvjjVdPCs5Cnsti+wxVvF5qJPHrtfA
ZuQbBStqNMdbo4MGadyvKUYAF0bBIemrx8qix67S6SQDyAxtXzwFGnA8Yx0U9r8paHtQbtgkQ4ce
rIZtBc0AvckNFti5y+xfTxoPSS5fjKB7cXtxQli5Rn61FkrdLZblhuzvnYTgxYg3Vc2FZgsBW99+
9s5e9tl11PqbJoId22lumVy1JbcjMmRbg1ds5IKPJKuxYzKx4/VQOLMqTUTG/G6613G514oKzVO3
M4oDB/3N6yj4q5plQludVKweyxmjFUVQ/GsY0AVxHPiz0mfDc3+b2PqoInH3iq8kRPIr01tQdJcw
8nf+YF6Z82+yYVqh5FlbZrsK65mTW1PVkWOQ/uhV9AMeIYA0aX2wed1KY1oz6r4rArXl0VXZxcAl
tOghI1kdZsiqGFekDaId7n5C4c1OLftNuc7Rd/KNiywREeYhtYptT98UotAfanWN1fhYZgXEhT7k
NrL0WaeXImDdwdU8nRMG/rYXv4VEtC+yWltPOOS4fhowlqxdbrzjy4VlgOK05CErxqtpO8c+YarX
EINQT+5djvIh1e17bGtbN5TPRLN8xabERNS9sGiiUJMQATth7Sirt0ZT3lp++UFxdEpXe7Dp4oxm
tjx75wpKCryljJQ/kby1AFQaE5Eub61MZWenJXbCcejBJxYz3gWVL1q3puSEEs9jJ+9lET77MQtW
R5lgI3ihhm7POAp1sHPVCHJ6RtGDaaKSYH7RM0KOYfzhNyz00vLJCZttmCPr4mhTKytqfyaI5jsx
1C9hYRpL1SHosUo4eG0stnYc3acKemA7uWQz2dO27v1HwwmqPZlyuzJPmd77abZho3qLR0xUA5sr
onFi81ghsjBUr3/JQncXUoV7X2v8FStEyY8tym3ZbU0h41WUluFdhm34iEr7/PfIBX3wlF2YNp9M
a7LOpvrtuyG427XTgCki++LvYePjtK7BEHF8pcHdaXBx5A4hi8Dstcgjy1iKJwSbGh2E1RzivuZh
WY/bKgQu3EzvdtCWB/n/P3icaesxgwwovDc/Q77zv3/291exvqIW6+a8aJgS//NPgzHii//7+O+P
2xC8zQCzPsZhwGy4UgfLcvnA4o/Ib+fFr3LuakKBfEYpp8C9zPDn+e81fkOjkCLdKI2hOPx9cAkc
2w8k684zE4aoIcSYA7ls1QGH/f98+O9rwI3RkfS7v6//fem/f/H3mGogXYE85gkZXOz5//eP/r6v
GaGlmwrg+lQjg6SK69mOPqUxeKWK1BddN/8xRN84RU6Wwmi4Ow0QArxOj2XsY9tVSM1LPHsdbdmy
84YOdBI2GLupTlBkkGKlLJjd75rG61gZsTqmaPuXMI1BlT85I+9o9pYxd755GkztEUPUYrok90ya
41WTi2vmBuPKDz3Ef+QHrJwWzX1cF/WmZdp6IxbjW6jxYPZ9guiEKZVHcNoxIlbllIUeq2Yh1ihl
42NPZumxiRWSOf5xRB4f80YyXiZ7w/u7whHGuVqOr+QYdqtxHjSNrBW3EYa0bdjWWD4nzsmAYUwN
CU5NNEQGOzc0sMQX6UejY7igzU5Djei4FP3oVvXsZ5Vjl+vAmSWgrRlBiEJz6ATQfhIr34zKQII3
c1fROIz7tB36FSMalBce5o0hyp6iGndOoxhB6bWTrkoOnRMVteSKqYzSeAANiyFKL98SR1cnhxSG
kzsSSSjoKQKShS6I9fSHgT2rY43OW10yLbNeB/C+F2oosfXQ1NERF+45z20a/hqG6Rz4TIaarDfJ
wGLbNfXgYWjCf/AL2ULKYcd1Sa5fxLInbRrtAu7LWytczJipNKAyDDNWthHnd/FW53oUYnpE3QS3
i1ckIiaJp2Bdy9BdWjPNoxrJRu0t56g1nb0VxMselNT9oxc47qbsrfTAMmQH0iM6xqaRrdyKrG+v
dwOSD9hgjTFCMCT9lLep7X7GiDXG5sQLdlKerl7IG6JDCYt4XxMsIfSMS2WmvdgZqw+UFL6y0hPM
QfRI/ahjbMMaYyVTvnMpI95s4zNj39wRF3arRGXfa1+txroIb20trLvjoAFsiKDKNO2Rqqx5Dnyx
0NRaS5ibDBFb6EKGAaYbbAAVUxzqwrpCOwOa1dftYhfqVnYRqng2/8HUF2e9ML1p0SQmn0byzaar
HBnpWyZLOUJxVLcwlW2fBg/hteElzlbrUxByUrnoTQexjIwkR5bApsMv6mSTVSydrSmgYNPc+Gab
f0km8W/mSFKdXbAH9OtEmuiD9eQXE/cjM9MRDvBwwrC9DcM5N4hk8qdWpsZlcrr13x/GTfTKtRWc
4Ni+R/lkfTps5rms7ZjNLCPRVCdgzmelemVy/cV4hXcWEcznPoiDZ1IO8qVdK2f/95AFtcBQJe31
yD2Z1qMgd81NxmPp9g/uVBBKy9m1wGc0foQU6pwZ460z4ldk+rw07jC+9Qrso00wlhEQcOtaiF/w
c1SpuvpdoR17UzszL+iOiYi7499nbME5yZBHqyg2n2tycZ5j+zWjRkomw6TGImKU0vVf2rFkjtBt
PCSOVRCJU1oE65nOvupp4yp/XEojzZ/+vksMR+/vkVDEggnaobXogfAIfFdPf5/ldZH+95kQQq4c
BxH9aBX2ZrRRiJouWzPwrim34rx/cejTvbC/iiCL/82ixZEcjFc82ZguTG3X6YVx7uZ18FhMGceJ
IITdmgrEDwhmcGXcJUxjwFK6/i4Guj8AmhYpGYbHIMd7sSu9urYyfK0KuzwKCyZLOINZpjj570vK
qKxVTwkPzgG18Uo6o378+2CZY36U3dYNeuqAAI29l7flI9q4ficC4oR7YaglkVjmc26MfBZo0YUJ
dMtyCYgKk2xMQPpzGDqMwlMn3egxKyJriLV1H+IcCplLrzuBysFKGwjnU1jOngN24/mp95r47rtd
eGwrLErV/Oo5Ds1z09K+mchulkMq4b5hI/3GPOAv6djLo9el8w346odpctasnrdG48SY6Sq5M+sZ
PVzb6zZDOtGLHMGd3Z0zp9au6RxFPtuPO82+FyScLUTHzCoh7dQSEURb2oXAm+pHA6fOrrB4LSIG
SFkQXTVp2NuKoI692dkPUorhYsf7KBouTjUZb21GhRg0dbdsSwCpqfQC8CwkXEs0HRvNZz8fWF26
i5SlvWgmvi22KNOxHKS2rcnQIFjH0jYklGqsITUh+N2FTsGATckFfHuNyypdW25CShOVIgzK1j/W
WQuX3DMYZAVeWG5wH2Ko9ny1DanxX72+2SSO2T7pLpGhasDO+/dlpNXEFpsMCWWZvlb9GG+nPAs2
ZTzxtouJC2L/cBV9OnzntfvfJ8H//UpuGw9Z53fXtpmjHXwcIHjovrpusNH0IlhZZHPxM5O/1lWe
DzuUl9Ou7AZxCRru+1Wmxi+Es8tiQpmDDv23qUX1IDPzYEW5PA8uu8GONKZliT1i1RclLDhCybbY
sIdVpQEgj9ifB/2sXJbgYuqKdZ9m2iY0mNQ9+Kko15IB9WdB+dB76ksAO6adnOdONpNalxnt3W4G
SYoRY+B4JmgVqmLcmX9iUdlkhGMdHFNOiDcgzC1ZKhOi2GUa/q+m2QUtgarzoy6MCU+tCkYC/DBM
Xap+4zsdch5VVic9wnNquacWzy1sXhN+OFvvqYvIdc16czXpBOl2YoOdxMCy4U5LaB8Ifua8uKlj
CYAWceUWWfvPi8Z/Yyuyt8JlZpOLwLxRpZsciYk4zzNnRrr+JnelWOe+YEJCA2VXQffVWv12nFVY
fYerqzT7IxsU7ZzpGh+sQj//PRwdE+eRHiCmnOJT47Pm6IrqyapxtI5M6f8eaRN6rSwRFMWWz4gO
sYjGJoFo2yw5qCaMl8q0775dIvbEQoDfDYbz30M4FuGazRhwNrZINUk/OOaFAthbzYmDnAYycfaD
4ftbuPXpHEzTk0Wm3aGpzuiCpAKHKeqN8nBUGKoM134M5G0A3XTCe5ptqKOUOeyBRRFFzYuw9Dvd
ZWVLCUFtvfAsH10eyV2rvrPyvTGpfGXZpfuBWByiTW3fHaNsMNVoeIU8K951fFfUD7toiNsf3zBB
/LnSOOG6eh36sjsauYVAczLFK5r/OdsdSRbDx+BtAMpraFxHZmCrKzL/J0AJwZv0s3KnDy416Rxd
V3NrBxIYajwN4Y64yPIWsoe75cS5bGrph6u/r/19wODCukWT6SGe/0qAkGAvdZeZP8O5cnYv07GH
TwYiCPRBuKmpuctjULMNoX2lBWYLigolaJ5tSPvnWGK36kvvWAaA3P0840g0GBfkUzatUlmblza3
RqaW2Fp4l7jc7PRA0pwOryZI+7XDbPRi/D/Gzmy5cSTbsr+SFs+NugAcY9vNehDnmdQceoEpFArM
swNw4Ot7QVldnZnXrKxfaEGRIXEA4MfP2XttYBHX1KWVh2X0zhos7ydVmXzp9dJk8x87J6dTS90G
IqCSSrxwKaURyZs4B4PWPaNtHMN5NzqE75H0GLOaFKVN3Go7W+D0UiGYjBFJySrRZHYc6XkvB5fc
nMqneTEwq1lLco3XUDnda4gdklfLuI7ioraLHASBZxzcYSI6N+8aEsyBQDMLQIXbo4Bu0CGvExOP
cjBOOoQHPje/cOO1RFH8Izaj8CTH8ZdRuNnJatjNogZa2x7qnaRMxoegRU2sjflNdARaj7m7w8HH
Nbhxe50rDo3faEDZlwgaZgOMFScW2roPVXlm8DDt6AY9ACaSV2AIAoAMs4Wps159SsHvgTZeoiAF
vSOxN7VDJ3e+dCEr9OO4ZH9GcHLnFltjEtWG/fMjIZwdUOMiZ4ZsQJ+BXFSev/4UTDQY2W4k1l+F
p+l3P5IO/wQlbnaQNbse2dbxq2nlh0701c0NaCy3+G63NXImvR7F1W9ZTdxcHJjV0GBxAGPKaPjQ
3THYonN4F0WuTrgBSBzOzXWYETBaCf1Zk0O4TYPglCrmm2SsnqufOeSlgFn2vaA4Iiddu0b2CtJv
+tmBPuoSTCXtAAtzdJv2IvxoJ6Nl4BEGeBfryUaTHilyhNWEJVYnq6NQsmXjPYcdGaKMPduNPcEi
HwfnyEgpX2mkgG4Gw16xO3xyLbd8qNRQrvC4FjuVzZ0RRvEjxYMpMlzlCbCWIcztrVerHvaFZq2w
krAfHQJxYmdL1hWcu0XmE6MNZn6rxRWsxM4YT0PjbKamHq+dsQeii86aJo7ZESea1Wi5ymzExTNv
TKDE0KFq1KOKBkROkRWtm0auJ6sn+k2nQnb0dHY5l+N5nrIUungyZ2ln1TMqjIDkQwq5VlZMsxFl
DY51rT00DTLXNiu85TQOxpbyhAa+F1+aqOESpc9W3hSfi9v4MQhgxJAuvdqjaojiKQSJaXHbrgzf
iJcg0mlFgHpZ1mPqrlQRqZMoU7ARZMywltjuzU/9U15SJptVRWj2hEK0UGrDEDw5imBoET3MUn3w
Jy8CLppZmdnJlW2Gbox5VO1m7r61PQwCk9j7sXUvgXOcvm5c108PoMKtg2Jr2nVsICzUjAvHhz+v
I7tZ6iV+Gpl7nIqEF+VudaycuHloOOb6WfdTNhoyB/hNS1bVZJVhB3lnZevzcj0UPds2iVFGFsmA
piNb4zsyVsPjT8LmxTnontuUFtGqtNroO8zI7wYAhwWopXg11FHxKCaQKmZiTpvRIdGu8urDaMgf
fYD/rWxZMPP5xuLSofUpX45GAkeoR1hqU6fdMJIFUeDn+nPsSvfEyNc7OW6WL2Te+0v4hM2RTUhz
1ETurSKHsDGyjop75TM60VlF7PmqWva4Pr5+59eNVZlvzIArQke49AK5JggjO2TJpCFYZ2s6qNg5
kIOznpAWrEKtHZZN13LS9bo6YF6FSlJttMFJT4W5JrbouRH5M1VP/KiXrnfnlhiyB5RxnS/ork9d
fPOHyNzYsTkcxrzcY+aGbl4bLj7AbEJbJ6isDW/aJYkKTlBEv4e9UBCWZLujBeK+ROZ4IkBjFoFO
SESN4ljjgaBymm5fN5XVOfSuo7McrPhW4sdmunSNxy6/CnuZh47YiS5860eRn75uEDlhSSBTDA84
6nhid9S6SNhFY7HMt44MnvkU0yNVEkhYSpS7EhnuMNXFOc1KtYkgHS0mo4qusaVPO6fhqOudm8HR
/ZwgC15AumGGhk9nnRZYGmoFWNnKJch3L+fP4V7aoEexzlgW0RaT9RiO1iEO0aOapWK8iMz4Uv8o
aQSempZ4dUcAQEptEW4q15C7TpFmwUdKJz2VK1/qDx1OtrUI1LARJF6uq6J5zd08wgnaoJGMkrMt
a+rK9C6w0vAcDtazTgrRylAa7Stl1Ge0Qek+GjepIcydVdCRRTvRbIq4N1elk35wjOV7iz4xPeSn
QCMYtlO4evV+4upopXtrQh3dRsJZkAOHRMOtkw0OV3tv6mayAvGRLwG4mQwv/fFVNMkTxMd+p5Q2
cyMGbJ44FzrALyc7m16VlVbUNGO7DNycGEwPgAHa9xq7bHegb2fcJtf290NT3Yc9Ea/mqJyNH3on
XDTDUVNauyOoB9OcCDSI2Vw8K68Pt+hJ0kWNZ1srteGWt/WTGUPoyrDWr13BEjCaiKHxlmCzNEBS
FInYj31aQXjT1bPs/bue5XopKWpWijX1qllVvagin8Gu23ziyBruA2dEyRDH1XRpVbfuJiqmIrPY
GeKqkMRrrUzP/e4gj71gKCPtqFt1CTQT+j978KLundv0zTrGCh1WUbtHWDH58W6ATHqnaycI74d8
oBozhxKiofWqBZhGEXnNkUwJvGKkLAu0APqt9vM5DzFoL3GT0d5NS0g5A+Enfendk45C6BCzb9ga
JiI0x/WPhLIzyWMWgTBORMcJNW4znosiMW6CkScEhuxokPIjas042nX5Clw03oRduUECRpBqb5xq
veUjAkd6w8t3sdtLFwLGbyUM+7HtL6FzyR0EsCqxcGkEUE9QRcqVNsfpgqXRDgbdpDI/fl3UfNkd
hnoC5ztXCHUxZy+wX9uCPXmQ+ZgfXf8nmMfk8HVHdRUJVLq11hVUV/aAh5jjeRfbrbvLcvHRB7jF
as9YdQ566ITxw2LwtGhDzVqf0Pz6d1mOan+Owo0aQyLhAoBg0GDZFTmSjCFPprtYifhVsyiTtIQj
HH9Gcd8X4ZJSWvuw9EUxFf4+A6v8R69O8wt/50z9yQTRhbAZsi4qJL6nionWjL2ZTOn8aKCWmZ04
qhn+JFJxq/vhzanpLJSRFa5oBaN2ETQdkl3ZkTpQzZUbGeoLhobT0uvrYpkjgMaasAwSDZZSpKK1
NnAE5wTWd0OxYHg4YEP3EW22OzcZ41WB8zZJjjmduxt7jwjAiVuukCiwsjGNIfJ+9I9DWZGmKGeh
Xir3Sp/yg+6jvPtan4nK3gyuEHQsGhbXOFUb2VeQGcdh2LkeA4E2cCtUZk7xyspxFMyzmf5lB31e
1AXT7IXjkqkcm704oCpiRJSiAtAyG9VMY9o7GnNXI2m6s5AazqysCtmqkUGJ/bld+Y4kxzSHqh2Z
PXYibZnSftuXeQn27Mmdwg34rvoqOxnTks3vFdsqCH+EF9cpXfSgSNdjXmGHjeSIfquGkZoEZbjo
+vRFqpRuYAM8LgZQmZWMbjLcZPRocbcNOeo8Oka7sKG+i9mDYpRnKgkw6OJr/Y35c7mLvegxDFFj
t0FA26+2dn0Qg8Ua6VdoWV5iU4oksKn6gHrYgIZuXD2z8vYdSsd1n3liWSdFspIkuO8Rk2Cr6KUF
FJMshc5GT6Ki6UyTMLkOTE+VyV5KhcD2gOlcykJ1u35eP6Tq917V0GAPACjXnk5SyPwVesnkbIlX
Wk9ZKA9G/v5Vwgzu4zQAkzZVviHTZ9s5o7t2h0JsGMIj/w7yn0kFrHfU/QcAHZDs3HJXUdwZ7og1
YcKhzwil5XpM/mJQzED8rYo94qRw46/Bikcrq/bRYiPYWTpG6V9CKt+jFYfrpjej4wC5BMPkaLNB
8AHSzg1v12c3NBhZcNL6naOz3e7w+C5RKoyH8aiiyr/q4yfnx4gHozp5buQcaC/iQLMJNZVAJVaM
/DBd0YAOAbB0u6Rh9P/VRwwrBjVt0X0XaIWdQBWnyCSO448bw1VLJdELTfZ4zhu/2zm+Z5xCX3/P
B9wZFqNxSFTS5Zspg53RgAgzGU5cKnbirLc0bQ0s7wBsCLn+KreowOQucRC0eCGRzHHIGIfBiNxp
THXutJjQOrjb6M1cNsjzMi3cl66uxqPpqJupkeaKNr5ZuHVlnRm8WudOwAUn4ZXOB3yWTTsR7uNk
Q30tZorRlN+je1PHr2sbpjpbuPHdt9/+65///V8f6n+HnyXEB+Y6RfvP/+b+R0nORBxG8m93//lY
0srKv/7Pv5/z1//xz1P8Qcuq/CX/47M2n+X5Pf9s//6k+dX8+zfz1//16pbv8v0vd1YFSNXx1n02
4/1ni7T361XwPuZn/v8++Nvn1295HKvP3799lF3Bfv3+k6iM4tu/Htr9/P2b4VhfH9Qfn9P8+//1
4PwGfv92yd//59M/kVv//s32/+EJhDm+4em+7pm6+Pbb8Pn1iPkPXdc5hnQP8IHv6P6337B/y+j3
b6bzD+HZpuMbjq0LX3fMb7+1ZTc/ZDj/cFzhm75pWJbr4q349n/f9l++vv/3df5WUO2WMTXz798s
nd9U/fE1z+/LFa7tOpbLSzN5MZ5lz49/vN/HRcjTjf/VtJPPfMaxlyYrAuiKDBFo4K3CCHRI15Dd
0ii9WFbogbZtrUw2/vGTF9vqks987g5x/0XXrJ+NVot3ZhSbIc22+HHS+wlW6Jqz8yzhIx20OMN+
xlYxxY53w9Pb3ZL2pFvfC8zrP0qrzpH6Am1JjHgHGQzvYkJvXicthiG+tTZ7O6EvbbMWIqXVazUd
dLN7ITlzHZdtd5pwddjVbLU1UB62Xn80UvMzBLJ7Cgv6MzZXF+JjkawVXvwe5ckC+PhewyMBbAG5
Z9bQQMrnxmbXMgLURRUuK8TMi37oMlIn5tjvaABFTLRXg9eulqmG98YDyOJPGkAjQXg9l7ea0lpZ
5rYNkw8mqsRGN2ACwzx9GtlNQFbKrogqfhCJ/LPKGi6OwQcoEKSfc1YnO9PqTngzXK66St3vFiEI
KenFyCpaLC73DVkKdFjtWxcTKe05ExdddrPbQgcXEqJY1ytoxo0U1rKvupfMStdOPSAhgS9kh1BE
p2JEVtDS0MNJRl7z9zEy8yPOCGyOMqJg+1nhRdsQWA70ubJ+dRXaDNVoTDwGb+8bPa6XpO6W3UTO
nXoN6DUskuY4xsXBcaI9JWO/JsmO1+AVwbJwK30hYB0xDaqXXoCsIPT8jAHUMRYMJMOpjjHDliCC
fIeZRYoIGx3GIUyw8ps5vB8Ogo30nY01GuFx9Jz6TnME2wnpH2xPgQOo3UcAMguH7DNkAPuR8NJ1
X/snhM19DpA7sYEjUxWtCwKrSBG7hTrSd/w20QKWCYj+qOFT7gfc4CW4trT7Cf8rAe0EY4lYAT/s
xLJqAxiMM9RzUtF941T9hnQ63PAGMdicwxfOoa2M/f5IWPrB14V10wN18fScBPckZbcirLuu7YO9
r2p/GwDbMJVhXchhe/RQl234Doh+/Mpi9G4FlvOrO1OZ0x79M4MbiijjI9YUAF+a6yzxks6a8Osj
Eyhytywi5DISOLYMA7d+iB0pw7RlM0aMSMDQMAxEZbUWDWZIYSFvG6Cn6Nqi6IZ+nhNOiLGiDwQX
7p2QHsK5IlmkufCWlBrnIjWerayM9/3sN50By5bUkleb/hwWKPCxWME7kidFVpJ3XlVLUdrmunXM
YGHbHG+dQZa4kjhJJs/WKXydaJ0EYbIuGoWzhPmNT7DWMLoAPUPxhBmJybdFDdmLJ7wFfep5WIdQ
K9qpPDWA2jZh1MD6j6Q+LnWPjv+tbES297hQEg9dB5u0wu0weW6zVvy1Var7O7fUrMNEQ8fWeamS
/uGxwDQJd8QxzmV7pBW85nU+wVi7yLheiQHis0S9zo6mMpcCDy4y9B7bjgPl67FDNbWQPdv8LlOf
ysWnzlXrlNnGIVaef5xS4BMqizA6DPpjWOouT3zOI8dCugAPQ4ube0pzjo2++aVV4S+TXn7TaERo
tgztImFffeSoa7xxm8H3oUl2/rMyLX0/DeeUbBrQU9hnk0p6i0FIxE5Y35OiAuw0pjZaynajJKBw
RKAMC3xaZlM2Munyk43boRAmWItEToahW/xVS2cEaxSmTwwxIcB7CVWvZc4ZJvYFLRj8e5jc92ka
UBU334uuWdp4gAVbap+NPR1w6W2AYKGFZcy+S3L67iIFyZEMHUWOXhGxZKzqeMoOhQUP16BQ7zx5
rkg2w9I94Z8A3XLqq6E45anKjzksEQESmcolWlP3cIAY2TIZPXG2vEpci3xrlAZ1fuO9ATdFqzbx
1xoGDg92jukcUeLJfaYR0h1b23ywI81Z5+z158k9LVWFThgcqj22EjMI4mavJjjMnKflbdh4h7R2
P2uNHjztH/egBfE7LP4/FQb/WoH/vOKarPd/WXCZwpq2Z5iG6zpCmB6FxZ8XXNTcmcX8jUl6S5+C
wWS/tFNr2lPM1xcHJT3K0cI+eiG9zwqt20G1v+oRTEPIVSlNk2zbaYRGZFzmscHMdxuTuXF2z14u
fhzqVZWzNUvcJD9PpALv//PLF8ZfXz4jaku3HN3xTF66Kdz57f2pXgjtKJ8scomXleIciplEOsVs
4HRR25amf/NK+Tna0c51s1fqh2qRi/nwSFWF3uMHUtTv1XBhE+Qs7DrpFxjN4QmE3h2HfjHCmh0I
HGGpqhal2TO3EtF3yKQHlv0FXK+VlwzkFt7IhJOb//zGLPt/vjHDYGoJ50yQ2GvOj//pjVGpdTT0
S/b8OsriIPshQHNEbaExPca4EGQJZBHyKUto2luR6XdRZporACb52kAvTPvQWGZuTEiiZzAc9PRt
kZEjU8tqSZuXuMiophQiFb1AiLktsVF6uERwcxsLhh7NApQ56LlSQuHGx3OXivSYabZzIvvohctB
hpmNY1f/hX/bXXXKQhYe8Wu7MYeFwOzWNg2yL9mWQUTmJHJX//nzMfS/f/MCNb1lmbpNNUs5a+l/
/YB8yeYXAomCCB7H19Hr7GeVHA0sal0D1S6AUuFKsppLHWnmKoHHSQgDFyjplONPM2rxtSXuhycb
eQzb0rzmOh3R0Mj5yl0ud5Ult1TKXOsHVb+4rfkzKclzj8LGXWLe4MpGo+HOS2Ftd/6b3XnBSjM9
gdqqjB7zfHxmyuu9y6Qkhpri+qLFjrYMBADfhZPlK31I3Usc5PkS25a1V8MvZoHaUtcY8FtmAzsO
6+d6iNlgTUSSrctmTHe6wQvrXdAYbgx0O+lt1E4dKT5yPAaC6YAzhMs8iey1NaE9mTT0tr0eQuVH
F5ISy3UWiaXfpiJgEhnad0UXmBtI5MTttBJNFEU4jdSh2dlV6+06UvtQFzRkFRkZ6suyMO8KECs5
xt9dZkLXbkiFYfIPWTti+7n0tMY+WSpumWOBN3dsJFYxkU4Qyk1zW2f+uBCdpr34MvjZJgWM5cIE
vAn67OCiTY12dmBqezfcF4A0iBUdPv/zMWNi6f37WQVn03HpMvmeZZA19PfthZWnkz0pa+HZTACr
IEfxUCDnSxuf7k2BlR7fXrT9435jfTjNbBLL7HGjBTX21FoxyUF0Nt51OXoZ0j3GK8iZcdUMegV+
K9AeJ5DjFRv3K0uF8zjRPKJX1atDaBZL3RjjF5zrbt1Eb6zX+HbSJN2UjCnfShpwk97vq8qMObPn
2aEy4EHvsKW9JDRESd7TdfLh9UieicsudlXYPJFsKiHT5M1yypFuJL0vrqKE6a21E7yvIBzvisIl
1JBl99ilUEwIwrwvO1R0EvnitZWNeeCbubmlQyzF18/4muamss4yuMfk98j5n3U7EFjrqvZh38yh
g3kbtsuMYf5CBZqkRkYIUk/V0SFzc0sSYEhcstsvJm8cF5jDWwKymEUscvK3l56gpVXWujjaor82
etltwyIkd7RZfLWBwsjwl3oFT7QqqvACWXxpWJO5zTBeQPgl3K2JAvo36GapB6ZlUdfj2gA+eTDr
xNnmY7I3ey295ZrzpNngEB1GS0cKNdBtJQOL+R5Gd4i+/pTuvr6m3r8wQpQbCz8lsYF6cE+HHQNB
U/S4XoeU5dlMtugAgwXx39NxNitQX7g/TNkjXB9j+7lk/bhzZPkx9jV+pXBSWyOe6qUWDfc1zT4k
h+WydkIHQaiDcoTPpLJdexsQHrpQbDtQiAjIJsRd0R7tg6VtdQU+M8wmgd/5N7+kopmVXFZWAeq3
cHF5iKlX+RzQmBj2ptS0x5zRK+I14IpGFtoLRsAD4KjHvtAeuMznRJKn+GrrTF9Ho9bt4qpkp5OS
AZQgnzoaNkHztPSf8wSvE6lz6VD2277xD0UIeR/+ubqkXvleyX74SWaR9qCCiitk68YneA687No/
tglo40oZ6a0fikOkaeSJChiNrtfmOyL83jrKyPs6MVPO+gA0RUCqskNS3B5qJbSqpNhXnY1k2CQI
nUzKg9lVHIshXjeveWCAh6DNEc1jOkVvFegGrsHovUcfu+focTBLVfOrQKMvHKMon1k5mq0hbRIz
J1k8+8yR2XVAuWQmcVJQf/bM4DCKT0kut00d4DMcNfQe88/Q2ZAtEQ07xmNAU0Ksfful3lfjge7/
eIhK/btWSX3tWfSNK/feFUUEF1m8iMJk4D3W5ipAPbJIDexky7px9C2olOPXUJq6UZ2+/uV1JFJa
WYrBq5TxOme5tNQ8c577bKorYInFuk8Z1k6nqClukYWrRQJUzMjFoXFZuGvRy9dMts6HYciHksyJ
51RUUAAMpvVfz8TDiNc09AkAe/Ngwr876UxSbCp9n8QjIu5ieCviNHmLdG0pwBT7MYCPXOXtbbCl
f9L9cROGGcE/Ff6UqtPLczPf1NjhjwWMDOCtR549MNz2mwcDWdW60BUDQzcD7GtAKZgyTz/mfkUL
GJUdfEqHSnqyomXqBMa6Q1yRbkuDtSQtMAz1YZKek0QSG4JccpezcByD2izXOBHCeznkeP5M138J
WEtcvaneXIlLIOzRjI/yvvQoCdxK/hLOaL4aeQ7aiGia7TCF4jVNq13tuuFjhwb/DMOUZPD5aQWJ
jivD4ii1cy7aAUbGXVz41ilTFXylcbgawh+ulGvDtekVyAkrJj5mfiA1Lblra/0VFDDQfqgG0L24
nrA4YqaVwhvPTjWOZzsEoMbh60HoNiC3ff2wnx9uRpRHaOr0FcWXdUB3DnZ53m61+aQfEhgAm2ky
r13ORo4cD046zl3EhdyMXcxG8suT8cc/v376db8xKnPFMvhRjrRGsAzYW9lZw8Xs2RRqcXkH3b44
pEJfVAq1h0WyDaGxFgYyvz90WdjxiZEs28TLOsjIFzYZEaPpD1nMMAnYjYu2CNkVhDusEwGgoxKo
Z5OReI9nTBo7bBvyKemLvS6wtsbo9je1PhFlIY323GaHrzudSpAHdPHegMZ/jVrbZ5TpAnWN2Yu5
6bDqGuWeHD3zTmHk/WKyzj6Zb2FjDjledgGctbDeVUXIjRHKtxTd2ulLfV+MXrFFm3af+JB+CLoR
B7ue5M7zcow3lvNsFGSHGQ6ZI4CR61nqo1ryFdAjYAeZGQlOjnvdIFLJ6OUi7qqjbyfgwsZgP5a1
RThtFWKSJxkAp8ObD9xy0eGffJBVCjUizigSB4c99JjikSzDyUBDOCJSqBd1iVkviK3iYTT1TzoP
eMnme/ngQxkuEawppi/HuHBca+tLDoquOzfzjaBrs9aNjNndfPfrAbuJLk7deRvsRO7268ZvuU6a
qa+dOgJxS//JG1zjsfUfPIWVM65x4Lf0b+4q5YabAuQ9NAGJ575nsYnLHzKC5DBB8Ex9aFSxy1JY
Z9euK/onDspoRf+0OTsR7ugmmaf7KfnkLQkAD4brRXvc0go3rkb7lVbFtvb7fBZI3btoZ+kjyfHw
ddN3SbxuGFtus5q5hmM9NW2IqhgMDFx1NhOCgCSGryRVw0fLFjH+rasTeMOOeGmCMxgebIK6Q6Hq
9G/EsmE4SRiLCxpdiNNuaSYdIovGaO3VGHhqQMEHm1E//fFnD228GdrNG+46jWDkVWdVAZrSJjvS
jYRxRnk9tOXJtvGQTiBBab+a0D/wANETrW0i33WF1sKaXjpYksI1wFZ7TNZnkkIduSwtvW+C19MZ
Y04aAj9VmZcRLzbtif51UP52GqzmaDZ0IcepOngs9KyTKB+R6Xgz4Ia2HsXnzQA9IVo/uU2xS4U8
K74MGzRmeiTY2uVr1yD2iSl8N3sUxMi5SIoaBsKU0+7celZ3dpVBX4JY3TZSINFdzTzauZ/DmgT2
7Se6eatYBnYF56wqAeHpKsKOP9nm3k2afBGNtIsQQ0c7zSftvogMEhtMjATYfvy9YUOoLKuz1ZoB
tvsmoPOvEdLtq5PVkSDZBuEHMstd77XyRwnZcY6RdZ9MxSdajgFIeh+4cCDTZu3QTz3rzdBupD14
6z5iWwIuCry1FQ3v2OVT9noCof4gW2vdMOAd/WDtR30CbFb3abr2wVnPyNjwUb0tADJS2jhWdJUc
B1ucmsY2KprqanuDAFWSFm+63+4z38LfFPr2xdHKZ6vKhldgmC59nsa+TqKJVyk069gGkkDRKbZt
pbeHOCXRUCbGuLdaVeyxcCAddvLwAKo+3hWOYAQYQMbztG5YZW7R45EhLZoyuHi3XTbSaaGeLOSD
qEMad8VaW7wn+rWtcCJPddPvbVvl971DDFmtgmGp5xSJC2IUK+AInF+eHzl7fUxmlTYASpGOD/Ms
g41Z8W6OzQi61J83+Nqqqkt5z3iPUrTCgG0Ie0G0r/GdChQZcZU9RH4WHU1yXnes89mmUejjTR9L
ANpAIEIYhHsDwXXdP7S1li3Ro9WbUvD1Gxxcv+SkjbcBvHLVN69lYdz4iN4CLv1vGifC3eA01gsb
QrjiQG6KaDr2rSmeygDpgzQR41TxdwMiKFvcon9WMTVwqg1scSZpb+1M+Lh+82ALfutDuL6OY2Nq
9rRnntvSji6ZaOMV5DMNrZxNeWFXr4FOEx2N3VMeVj/0QC9eUXKB2zED0KXNGB6LAOWJmKDvtjlX
Wq1ogQ1INqb0iAn6w1XrJP6GIdWmSobspa2NK1v73ZjHjHfnm3AaiN8eFIb/yQMpzs2I1TKrWLBC
RbhvaAU0dF0McnbDfJnEQNzI1cbzCla0aT8Gjn8YlXzMUaHdHCMpt1qABL1lFrKMBnfaJC3Q+LT2
7H3RQPPC/t4e6ABsW2+UB4S+aIgqugbZtO3w3u+CbnTPHSydZaIsdyJ6Yjrge7GvTUSyg05zFHey
3hwd6ON8H0xGZnRzO3uVVN0gAh7kZgiHYmW6ql+HTmEe0s5AlYHfLW6AE+kp7oqhMpJ9WCTmtso9
yDUdKQ164tUXQ8S4ZrrA+d4ALlygocZdA+B8wywG2pAIsCqIaTXNdP0IGXkxak+tWsTqe+O66gVi
d7jPO19fVoP7adVJvM+zIL2YhJDspLVTcvavt4UP6UHpK8RWCSFjRrJsjd5/msA8ZO0UA9+JkPvb
AxgKVgzNx0FBfCGU/Bn+KAvEDmhfvGenitlqTXhT8qEYNwjX2PjMbioIsdnS8oipD/RwEWMpWqe9
l97KHBu07nt3w6Aw1scVQH4g2MFIGo8G3xzFMyIdWVQNTB1ScpvERuHLr1zkTUZsdphcOzw+VxhU
WJI7Ou9ltUnQDKzxt6GJ7pWxn9AEQTqZpq1uKroHMDxk7RA7OVv3cY9kzwT5YL8c+43tcHxEQTxb
CeXoLAvkb3d0Ch9F1hkfvX6vFb3Y95UeLUukvvt8vklksdYFPmidhMkD/qMcQjv5QpEd9cusFSHd
wQFFS9ODszAs9KNwo9p1HY/uMc81dndVe8O7cisFjNO69rY2HI5zmbaXhIAGVI3oeoVnJucQtjYi
ITnsVRxxyc/gRxo6o87BTEbg1raFVYFhBn4f9ViPOaakwIAfhbR/TBlcJX3krWrOAZzcAwgOszQX
aPaEgU+jJbsNJq7G+41Ineoytip+4e2z1HRJ7yP6OyytxJr3G2rjESGjB260t+seyY1jTRvoWii8
kHQvszoXz9EEZx1RtoSCfh+mkbgv4xKFio8IGmFNTezaiOiwD3cxPq9dU/bBQeVMGaF+BliA0uEc
WmFOG23QF45j9wjP6NMTMiLQWjX1Cb33U8FY8SGfVfbIpV7wymKgIvJp5QmrXtGqwG9F+FFlXLv5
5utfkxLk12YCpd2/H8i1OlrXvcNAcP6ZPeoGBAnVHlWAwCWbRTdemMIg95sbFCoklr5Y4xXFPScY
QVsWw9neJg/Ids3hXhuRsFQ5Cs6OQ+0ZsuStdVX90VSAK/TOGx/Q9IOngwwVBinjuDQhvl1L1GpS
afFQBpACEPlor2qYvhtZPHyagBenyS5eKPx7vCAEJEzuR1GXZDc2bQZqV4R75AYO21Q/ehrz4oNB
efNT6fUerq0DAgGiAfMSdaQeLfyR7RReIaeMxHelQUDrhyw5kIZUPjcJaR5VZd/TQ6DbTyqyCu34
pRCQniXRMIssFvpZWniWfaQ1voDB1lYmaoJElpvUtS7jIGIqQ0AcViXlh20EK6jZ7feMDORVIOt+
wWZh9umZ+ROYRFydglOqSPzsyVJM4dPRmGjZVPmTisLFaKTxsrCktYmzqniO/w97Z5YbOZJu6a3c
DTDBwYzDK32WyzUPoXghQhES53kwko1eUK+jN3Y/ujJTkVG3sm4B/dANNAoVSB9Ip9xJo9n/n/Od
lnJKKOvpAHGofGKpakOIaedjKPXmMFcGjMSqw+0tisWkG6oII9Y9RKZuPTrMU6MmC+48zRN3SAhE
arHsAHjQec2qQH81B9Z3K6IFGWoNTbypJr/D2scdACEkXutKtnsLcWVKk5emv4DGHoLDGwDci7qH
gatZX7vynULvqQdJQ6sTk+sk+suUQWXWpwm6RpSvsLu9wrg49IcaWpsVzNzSJvVdiLxdK7Rnomqe
UiIWhzQnIGNWaxCeHuXU8AXJX7ayTJgTwriPhhpmXHJth0vcoLC/F+l9OINQQWC8GS3WB2NqDGvw
LKRqjAUJk0ZLc576k0O72PVwmoePRje9aObgAH6El2ouELZafzJCE1u/SzIjAX3w9+JUi1aE15vn
dxQxpT7uvEg4FnwkYQaGJIh+9CRUHVy4nYSFYoW5DxYiBzgEVHqifZTHgLm8t9KCCOTZNmDZXOFH
ApQAOAJ8KpnFLIJSOe2ljsiYbOKY5CNWO/Y69DK4bkgSZ9UGVKnEBmgckt/KvHH5frJAPbQFphM7
NN4kiXYycLeALwQ5DYguAexdyngRtjrcB5L8S5IXFCrRCq6z7t5pCNSQzygT6KG7+pN06iubQpUb
EPLaZGR+zty5TINVWtfH1hZi5Xsgs31CQWeNJ7ZqGApnB9ewQz4YMP2T6KzXKr+10ycBCMLHLDbu
MkXOl1TINBRGG3gtd2C/EDZ02dduBsOqp+PGBt/vh61xNMgRbh1XbqIcEFXTlmAEQpp/lWxIvMxD
ckvi4qvkCk7GrzjWe5TO9aNhUPOoEoLpkUhTy6MlQcTvZJPQGS/UKflklTfoKvKNDRyRSJiOBGVy
CYpYYP0h8CaOsbt5jT9XAeeIsmAihrdGkUN6sZwfdR69SaJq/BadTtewQGpjDact9rPIucgK6t6j
0XW+qUFN4LQ94Swo1ibXL316froofBYWpHlope+UqI+mm9KCCTtuN/kDwFKxqtI5XTEwnUobZGUO
z6tQNdiH4DVumABajZVSuwVh1s73tiGK3ainVxKIA2ZM0tsiuPOhHL8aKTfYsoWBps9k5unel1gW
RyLft7qcEvKN6YYjmF9j1bRBkWPrKJxbo0XeU/TZczdksY9U34fissR/4FiLY3EM7ISaZrihl/sy
wlqWDTlnWkH6R1lTBpAx/jdzWsIKfBuXpd8acN6Wxowyo4s5ngkA9qBWksmBgqe3+k1jjE8UD+Jt
kR9Hcms2nfDwvF9FLfWgsp7xh4k58peAdC3DK4TyGCpmTUyigAcEn/KA8q/1sRmHJEUDd6ibNYod
BeKcDB2GQc8kwFCSgI4HAZWugn4U4dX0h7B+wOr2o1bNk8v6uAsRcHQBTRjB+swH79g+lOCF9mEb
k0IMpn0lbAd9sHIeLYLiRc8KFs1FuFVNcNFyRRUxlSrUAdz+unXbNjQshMA9qZfwwNJwt4gOfbc3
DjlTRII3qdR01oLxwdzuEm5BlgNSqMX6phFfrXffRVMCzWt7sR2dhrx1UIIOPnmaNx7rgGDu95re
Mx0stq0jbjN1oDzHN53lJE1YFjiPyd3MaXQVW8AeewsI2IUToe12Ru+EcvvQOxAn6aF7Kz232tXU
IqSKHY+wp7pAh53xozkoYEadItLMINGkpH5SO9WsvvazSa27ius66zCa94b1nhLg0cbGa+yOJgc6
T+tnSzT9tQY0YwPI9svszPcQ8p2rcflHdENymYYRyy87ZlJOcxnZcA1OENAVNuEAFC7js4tkjQr5
PZR7KJUVyGGIEZBYo4I4ndLvOCBiZKEfCMjQ3I9pbpQsutyIpOKOnZRlQJEGnnXjcFmJKclXAa0b
cnunTZXwI4mwjHGebg0Yj/sq7jaVWyWbUluAhV1HRlsZ7RLTAhCWcmHl2YUcuDMOFJFWTTjeGvZ4
SKYeaRjOyE0iw1sIi09563h7txi/hQ2leXe5HY2DfafCsFwLk9VVP9wn5vBe12SyC+3WKgu6tVod
b4gwkKnNQolGm5IAE5UdbFTQkrnVZFvEYTY6gFU8Td3eDPNuU5rk9DANm+MRmGlNWBakq9yfaZds
Cplym03cdYIeY2UsS4wcuV9AVBHz6XdzrMQ2H/qTVHq/SbG0OIuJnw1MP5LFD3uvpy9Nq9u+M1fQ
oMggH9P8ruW8QrWFtreWEA3G5BA4BBnVoSm20Z0a4OSmalZAvmBbIm2n4hXpK3AUJCNm+i6jAL2f
AZFRN4ABU3f71OmrizHqNondTHuraXZzPyLjL2Mu83zcMGlDj0O4yGp06SVb88zNjPV5p+nk6unm
jyyTct3DZ4AmO25pbpEt7+rxlsVTe4EzywHzP4RBgjrRHHcxHqgRAKf0IL0WVNE3fZe/aD2ZO2Rw
aLw7heoMOQPFfqB8VBGgeFIluXZj7ZqMJg8pN7cqCqpmfiWfQpuEsE6NOrn1ZAMACdy0Nl01U0aX
tBXpsyw9MZmcSoeJg472iCj6lIgY7S1bxptQR43UE3oF9cwF1pDdYg3kDGspr+g46GkZHAMr9k6u
pR4AEadQtiI8TGn2PNu6iyJ6EFvnXdOpltHl6ijrbHDRXvdlcquGnCzeOSZC0WEKUgu/MAeoU2a5
t4LuzYHK5Ostsv44Ld9zKvObWi6BV2L+YQ1oqazMe3Vk8Ba68Lh7q36ahuDZGROL0mT6bnibIQVK
ogokftXwVtuYjSidAj/CmaNJCGfddDOM0zovbRf2X3htLbaDGJLgOhfaq8MAsfLm8EHWikJaZZLW
Sc9uyV+yuZnEVxOuqr0qwXakwDdqSsFVpHMad7G64tZQ4+1g0UFWDmuVlRn1cjsW413upmRAdyOG
5BBHvkg77cXmrgwQvRyuEZE1N2KANBs7lEIL0wuvubcheXWpmCFYLx9wi12CXAle5pYJSSbG/GAI
zfhCKH0gd2ZXhV8V+GEcSMi5zg9Dy0O4Y8fP45QmFylNvbVoZ/MUGvBWwU3dmbGR3dehTpKHORP+
vByTZcKSVN6srtWEv9iqsJQHhK+iSfU2zF6sPXc5Hdo3UtMiia8zKghXMZipOMdRFZMGtvGwfB/M
rExf3GHb6eU3nerzLUZ+d9c1pQnCoU2+9oiOPNFnp74o392l39brwU5R6zudH0l9+HhqjnVJE4pe
3Pmp9o93nR+dn6cv/7Hh51NUBnd0Qu2f9rW8S6dohIGJPZtDkB88hQKXlIFdqifeaWJBzMlp0Hg1
CRDKkC1KrcmZcabQ/r2UJZCmHz2v3RBUPtN/lAMlrFRRQY5paH0dvRmghKGVtyOqG0KA4nVaZu5P
T7VRtlMjxDQ5zaS8//k39dLc9aHjfBza+fnlKcdRDigIHTfpcpBqecdP3w3vgKHsfmx0ft6mdXl+
6nPXf24YBVyRhasbq/4QLF93Ap2AsSS+On8fpDs0EA6KHXNsGsDnP1mh49Wdjtkv+03rwT15UdAT
YvzHw49jM+iOnl89H8N537qOknT5Tj/eQa13Vy8PP7ZfXj0//PxjlneMS6v1Y4MwGT4efu4yoCUQ
BJYHj84lGLjPmx2aou4WRv5G0/ru6vwIrmh4yA00KMQ1R6rHicX14TWxfpNXDzmG6lvEJ/mWyWOy
Pj9Ml+eoxFRbZUr0Q8vDTLbNLeVCZteSWCgSyIh6k3M1wrhh8Xl+D/Sq+ra2S4P+SgtHddnkY4d6
TARqQ2H/c18gEVj16Bmz22X/58/kmgh3bY4t7Pzc+R8WRhk1GY2UvOV9539gRlW7tGsREi2fcf7c
IEhRa7iE4J3fcn6hVPm4C/Qp/+m5FLDnbqLRtzpvdn7zlLpyxwqGvtWfn+HOUbCrR+RuzVR3/MJg
H/bBkHtQgfkzz/tPNCvfF64LRPvP7ZQGxZK8aYIs/3yOFIVhHwRw4j4/0+oKfT8nre5/fk/S1MWe
YY8otWXb8wtu5dAwcwb107Z1QufHod/y02d0jZ4f1LIs/vxcZQT1Abcc08A/fwt8VsOhMA3sBH9+
BiwWHTg3C7KP3zVFb3FgQk0H4fNvaIheMfOW9Jk/n6O6lVygdabzff6OuhHRRhsG75+71s2su6Bb
8va5FRfYdFEo7/vnU4I2/JLq8fp5nJgTsJ7NFsmnf5xG1lhFxznqXj53X6kmPxIz8fy5r4JGy7Gn
LPD5FBlX2MPt8vG8r/NvQFnIPOoiuP/cPc5A52iDe/7c/UymAwgA/eO0O29oplFxaXntzefuw7pt
L/OmvP7cV5EO42Vil1cWo8iKSTGrdFwcXMoPaOe0B0MZF5q33OCqScOcDlw0hceMJIgXy3SA/Fhk
7eH8asBUa4PqztieX60wDuwgSQ3r86vCsY0L7ldk+C7bzp2XXkWa+Xx+cahhqBksAXqj8wYapJRr
8qG9P7/VrPubuPOK6/Nb6c/0voGX/Xh+MTMXqSCg8P351SimSkX3L/w4hsICeeR1sbY6v4ppdD5S
s6AzvBxDjHnp2iv0m/Mjz66beyrF/scxpKy69J44C3P5y2U+PWOzzq7O+1EVXJCSLIZFYKg9NFE5
rCsvkbvzq0MW8hWQZbM5v2qg8jjYEXlF54fUy6bLuUKjen5osT69Ubn9sSfXFPMDgOqPQ6D9vp/d
XPs4viJI3juSUU7nD0k6C5iza9iH825qc4o2Hiu+3fkh7M0GUwFt3fNDvcqKBaJE0+H3320+qUD7
dn4E9UfdtnG9Pf+h56egO3SIDpjpzaDLbS1e97RsvyKGurbNkiZvzvJ19FgNDIXJarYxL5XKowNR
3fbllIHLBppeXtChNyiQt+ERD6H9IEKCVhOZExdU9tBfl//SuhIy4PLw/L7zFueH3Vi21wZxVkxO
7Yda19VDTY7h8uC8M8fLLkvHdq/P78a7RNKGLmE6nXc94/jvjEnuzhuMdBypRppo85btDbIQLhrs
XB+7AyTuXGlGeHfek6bpSA0Qiy/7kUP3oVr//76/f+X7w163GCT/ie/vMn79xfi3vP/D+Gdh1ANT
bXiWFKZwdeH8Yfyz5G+GbtlI6A3TXcx9SM1/N/5Z4jfkKxS8+Z/NVSDQ0/5u/LOs33SJAhurHr+x
4Rj/lvHP+NBr/+T8M23Xw4FgSstFxSp01/6rnruh0NXHTkZIKcDQlXKqZtOXEkkb5IW3jsv92JA4
epIiQxpptfml6sS+sOc75aQlrbAK9ypuVgpY84SwySlcqFEhEI4lMS+uAxqfKY4geDqs1/V5zZgc
+l7ZoDygib4ScqI2o7ToysjbdCOzEFfzREx6XcbeI/21HyWhrH5UJSicdI1sviA9YcvujlrdQZln
BL0oo0W55unL6qkB9dF2At9LQ1PPYpU8OMhaFkeJF5UeQVTBAlHnarQVEk/ELEyKdeMF+AsQY0Ht
Ls8GVHNO8V663nXXNc3K1bzvGrajVdhCe7VBaqz6vLtExk2xaoSEk6+MWIev5U3UWGujei2K6os2
Bh1evXBB2Zl8pgFNoO+kQ/lT3NPDdZ+Mqo4PeL8cdB85+ica9J0fSCxENHEujUzGlI/rJ52k06sh
bidS2rNrowaBQbSHIAqq0Oi9yMVgmJTTdJ2zDtiTv4uXq6sQ4CvKP1U/EwJufAEwrTaiHp9QBj9N
0fgYSyAsKDgcH10LUIuQOgFBV3cirsC1Ksq/RayumyK7zEBwdKX+UEUY12epKOU4S483dv0qX2SJ
Nn91HpqPsyADAHs9qTNaHPiQbukrhoG3onGhHVJSO1pvImJa/LBZr28ol97R6XVZAXvd5dT13mGa
int3UPEj6eYvbhZkQM7BqGqqBxed4yqAJfmGY2T2U0W0iy01zlvJojvi9kV/Br4X67rEwfa2pBCR
F7QPrfyiLsKvhe7ecbI11M/ouAJjuoiF9hhNhJapOgT7C2GlQNIBuc38LtK0pLRWfusrGnigsSJE
OiYT9QKEG4pe3x7pnjZpQDiW1XwdqtAjBhKOe5WaB6eJWM0EOvpGkH5YYVvrromku27oTq+GaKpX
2GR/IBB9700yKfSEeZNSXXdpjXF/XU3YXiggNITagOIEZsGp64APrkjhFUInsNm5NmJrrbza8vMR
KKBjJW+259zWqSRoMjFvlIcuIgqwPTHwcPWxNgmbKt0VQf085uE35ACc4yqIL+lLj5s4V18sc2hX
GWVNIvdQl5SjrfwY92/blotxR1mbUNgPrfC+16H9pcy4oEJJ3EYE99EPx+Qt9ewrzvl7r4yx6w5W
45uFQ/zOWdYzeKgpjJ5CTcfFqcoQ4IRlGpvMwwKX9W641pmdXuRx+h3XJEhzkiHw9UGzZbJr4FZj
TqWmWGwoXKVra9Jg36SVtmkdp9uZIUWhMR6x51jqNiBRtFKqvqh1ZEBpBu94zsfnMSmyje26TK10
HCmBdtLJJzUNVOBOLbiOHRNF1Gh8xV6rrXtZvaURi3QsA4lvz9bWsur26OAfWQGgmTDbtg+mRykt
WeQwoVEWxMcS+Zy4eXByhwzomiiJFYCEWeD+9SNHFBtUGuMdkNHAB3+a8ieLkupgN6BY0tfsv97N
Vk7sQy+n7Bv+k/BQt8XWcueXfsy9bWyoK0UBH1yLScmcKQ4JQ19gk7xHkYIrrA/kB5bvikRQUUSv
NIeveyMnUqKcX+LU2mMnXc/OYkKhGQJhUlnBRUjKZDDXV2hJEf7p6NX6hqannQ6Nr5Utw7V8IQZm
VWjRNw8uBQglZxtkgYCnOEL2NftHFu67IbDFGs8s1dEq0hBN2w+NG/+oS+Nramr70tUBdEPu2+jF
HKAlqkkkU2W6t03jdXDsaufhmd9P4IDQ4SwKJlUd5qlIDoIfwDccx9qowsyu2tm4GWw0u8o18UMj
Qx/oUBMxaBMfJyvOGzPa55m840L8AtwmXVP+qlfhIqO1J/c7ec4XbhbBhDPNizDS77F+fDWMDFSc
6gkRjU1qnGTYQstItil0T/zEzYuq8ED203DVtM1FMhGxTnr2HXX2w1DRXx3zL0XcPqQ57EPo7D1h
9l3qrZu6vzT6iHoLDqYdq5MBTR0cXqNo7zu76EjOzcarOUN4Di0F8puX3zmjec9KSCFeVb3flMFl
b6d3YSaObYXewxlRO5g1Jcq2Lh7cpKcJ1dNHrtGfOzWbVYlwt4nWvlSl+6LFM4VdwOIr/EcPi9Vn
ZXaEe5j1POJ2mr7h7ieNoRZXRjbcNwKtslFXj9hEkPVpBAZ541jQ3aUts6z0FnOoD3hI25gtDoxW
klHiFKgA7Xzl6kQQOLl957qwdXQYwgA0JT2KWsO8KUjQo9/4UMwYyfMm3Rsa7uope/JyUusKlLDQ
s9sZbFosTLqUnX3detD4DHs/9P120LsnVx9Ie9TfrN5pkKEgxbGwmqKY2gmwaQRG4a5OzeZ2Co2J
zD3nWogK/kaobomi3nUW+B/Vv5YjOrlufGA2dt9p02sAIZYkLmubQG72JFxeG1gpMgRHfy6A4R2A
v3k3sUWLkMYNxbbO3va1tq0VY0kybZNYbdq+3cVJsk8acd851JPbAHQ2RlLyiahPWJlWbMp5fLBh
/wo9f2wbvDJUB6yeSAMtu6HNT2UTTGEQkgQFUOZOppQ+6RWFllOhXU9+oP7D8V3Y3s6N+fpLOyId
u6WzLBBzrDNzfuptUvPQC3MvkOnJHXXANqJ/tCvr0jR0PAEddXZ52bsU83EKMTTs2x4mgZXS4rCK
13gaL3THXQ0iXFVNh9wZ6yVnv6vbrCPTK9foLgo0RGYrLkQn75zWWmlIAHUEmlaWn6A1r2m4kR3n
5utmtmt0tnm5L9u5WtdWsAMaDbNfLKomEPj6Noi8q4BswkB2x8HRiZVoNrlM911H3EIIPZtRFeLZ
sJx/kY2sgdyuNKY0lj+hclvlXEtJO++a1juBgd4t1P+mgJGSK/4P0hrdOFGgm1CNa8Ospx3V/L2O
PbgHC6gWKI1T7YIp22oGcWtIBzoj20cE/VVDsVd4tJGakpJt1Cf6jOXasrBozSYXZNDeekJe9Hhc
1uQ27KZqmWkBx0VEuRuVft8yMvijFTxIs94z94Zs4Nk+xrhNWKdEBNTz+5xHNyK3j2UAXA9RVY1O
mSXAVdrzfQtCYa2JP6Z6kFFKaylzXzLEA34bSclqljmd1XPLY0GehDNOBOZClY5Cl7wqRyigvlNS
71Fh7WmYv81Ze5N29QF2soGNuM/REAFV65JTENubzgZDlw6HihGoMOtrF54G4w6+52EmYhIVjZMw
5xrikixB+IgBBDjpPk15cxGNEsYxo2vYnai3kOyBTrSY7PepnuXKVQptHKKSHJ7EikzoBltHNnDT
0XBQlOEjQ+xGH81dN6MbLYyTNbXZ1jbjZ0dmN0ulwq9B+7dR/V0hGqGuql131rLkPZPJ1Ma0gXsx
sSnikrlcxBQxdp1rFahTYycXJdOGxL6FgYq+5DKsQQCWHIuoHxWAynEyboOifcZesUuAw/ltQTkz
jQfYlXm0UQi1CM/9Yo/UUpDvLSOiXUgMTfWuSJ1LRO13of4MMXtrkVQbSANt+rIct+zonvOVsTbd
tiPhGnOL5Q5h9/BjqsDE5ui/YvE+dul+MgKMf9wOSHCda8T0LcrIdzuHSUjLNoIs0Ace3d5ypbcg
M5zIh4UycLPrEW1k+lcbzzVe141d3pYLuyyQbzZjsxrr9ZDU8D3uSy88esFjz7MpSMbRJPmXJjHn
7yr3vHUSvNoRqNcci0/7MJHwUZEzS/VrO/TWah6yy9g2HszJWY/wctF1+dzH/EwLj3ErNrAQjlnv
bIouuCSFlt4hJEez3AiOrhQLS9baprguHKv7nrTVM3aytVehu2RZpzGxDmdxKD0X8yYd05oKPer5
lqa1G6FjswN0npHvNhIBSOiLAAi4oxF+V63s4Afiauxhw6lojQ09QZZ32QwUSkOT1fsmxgRGWL+p
rnKVHmZa8VFIaGSJWbGnoiNksQub7tYb3ku7eSVDD3WkZa31LL6BhlhvPGvWfallX/hFNhMz8Ixb
Qz48ew0r2wHa4eJjNjN/RtrXcJroZggxGchjpu29wLtV/ZfRfKTpu06J3B74kwzX/FoK2LCZPOQd
aV1krdCEKdZlHh7AGr42rbkOR/1FOgS1pHI3i5iBimCr0jp4uHr0CqI/I6mX0JKLO0pTA0ZCcUG8
KSdGTd8AEgkSd2zpYW44iGhta4tgc1t63EiGCbMM/eZoKO51JiEx9kzbBLU2QzzwaZsHvop1RNUU
7aAJtKLYdla064uaW1tIHk95UVrRekwhktCeKjz9hmXfVTLYKPKAhXUxWJP8YgJCaEZCEmdj7e3W
2RIuoJNyhn7Wpce+ESm/RNWtm3H8wlx/TxpBCRllkDtFbrzghjql/bEwQjQTmvHawaid8IFnrrkW
+oDkgRkXkjJ9NVRAWPJMV3sZZ0j+9TS6lomj+51Rc8fLY+5KY3rraLq+Rvr0it6Srw5l1qYctOth
MK4HEiEzxk5gLTqgfW4zxxFyXRirO9Q07arX5nhHE+8rPmZweDgxDB0uaNpre1NnolErQpWRwa4B
wZ1EiBrFxlfU2ljdRDttekDsrUYCOrRFjwDKBNUbnWMvApBRz5u6c9aO9Ti6xteeZnNIHJcN/a6I
nLVtksgYtkzvZAuyjYEDDl97aLVFpz/EzTpeJC9lKbdo3laNg9671k94RaihqOShkeRtRdHDGAfY
I/r61LuD61Nn3Sbos42Zonz8g0oQN6vvGYgW0cTvla4fxrYGQKsfa3J8PeEdoMQX1HujFyD863Em
ZU+QmVHnuyrK9p4mXj36XjuZ19+KOgQfGF4kUXw1aOZpdIgcjNs3vYiIHCLaqafPxOIWHU8cu9oP
vBRkNQFTSidU3E1NFF/xZlJvZXwJmHXkJonVAg5y3RFZ74qrDsiQPwvbQqVIXWaiIIpBej8H7q5m
BUCfd98aLYv64iHR6QBnUAPG2ZAw3DNvXXple6y6sP02ztz3JuyNK4KCEayKRemQ9xHBb1a3R+dP
AHAswdBG2i52MZNNKkB3SDN5ZaiuOJUoBq7hnAfPNMQI2NLsKwPu4bUdWPq2j6vUn0syyQuHCoqW
uC28vSTZllZFpd8oGQfmKAPxKgeHOCCFfakjULRu4fQx24Qm2RTMk7HKbt22rFYoDnRiOMdk66Iz
X5G6Xm8mWqArhCja6Vym/D9dz/1/iNDmmCwiLYAkoNRMaqTnquo/r9z+j7vN/ebuabP+n//x/NZ2
b03xH/coz779DH37L3f5e3FX/uYhg19MMDAmTH3BpHxQ3SjuOtK0mOCZDnVVTwJI+aO4a/0mOLQF
hqCbluBQP4u75m+OEBaEBEM6jiGgwvxRdP5vUN1oW/4Vu7B8F3i8OUBDB/mmC6rSP8NMmq63miyn
XBmiboARKfehYUegPqV+C8YJcBpTcA/Jtcy020QMT0Fvr/vQOLRSJJhHo9RHyIpISV71jH3ETRJT
216ldZt9dd2R1hWpbT6LbwoaZmjuhtF+DtF2INdHLU4QWjByH5nfJ9CpjA1Dcz9jLfQ1tLl+gbaL
LOs7VTlc92kU3HJdUIsZSnFIjeZqHFmF2Nl+ysqnSRVUu+jh+4DIe2akZVPfNSwMoFcb0Hb7GI64
Il4scxDGGAVX3+hgF+ixyLpi6w3FM07J6kawkltJl2xtrR82bUMkX9TEV3AMVrRVdnqEpBHJ+IpE
xWjFFvhdnau5jJ86L75N4N5aQMGj2Nw16CiI3G77S/RvzWqQFhgOij0rkgP7dYNsMAgQGUdtScRm
lb/rAdKlhg7SCov5Zd7Pl9O8TNoFn4yct0dXhR01yr61wDzAo5HXYZHSs3LHRm7zPIip+VDHyirZ
b4BuYqiq5LgxYCBEbXoES+mt4kbdkxz32pvhvMu7cnxr2vp96g2mUkGzgvJorBB9Hkc13bmV8z3N
BZZK4SGnc66LOHvvFyt0FNh77EfUmHDvUAlU+C9qSA5zuQ37TBd+koCFIHJCYWwM4XPnQMqZbAP3
wQPU74qGtlo5RhhwRnfela3h3CvjlQpx8DBDHJh8d8k7hijcbfRsXEIs4pBvsEfXV9FC4U7eKHWD
0cxc215u7EJgAqeclFDXyb53ZuhwU85n1m8OsPV6LMDB4wxD+IssT0bbQcpIrBAtMI+5LRlJAc7u
PSe/dmVz17ohozS1YRi5MzMEBLo0A/GbaBEenMi7y5P0qLcuJ/O7RgRIYrEga0JWKYhuTPuQDO2p
Qp1rW8mpiWh/A0IUBIgo+s6Vm1+PLlOkPqPjUe/S3gXBU/mTDgOmtiQEWuyCPXAmP4OHvFSH4b8e
//3x/J9CN/8v5GmeQTH/fHR++d//K3/7C1HzvMHvRE3xG2Obpbum60pHoLX/Y+wV5m8QAXTdkbZr
YbpZBtjfx17DA7ZpgttyHRpfur3wPP8garKVSVPNA2okbeHRc/s3xl5jwSD91FazGAm8hfDFrYiu
GlzPvw69rmdNVmErB8QGlXLUKj0nKLob4OXxiWASOhYRCMRKscKZ5KqScNZ/6kH+F4gxY/mIXw/B
NrkrcbMxJKL1vx4CESO/H4Lbks5H8N/aCKMeobCT3lkGKiYL2hZ5LShHMqhAc1xdjQ7GDbSQ5c4s
CmqxgXvw9KGj8uzs//7o3H9xcL/wz+qC7JoBqBLQBtxLM/mwFzQ5EO3iYlhXCfUbzZH9LX6xf0Fe
M34lr1nQGA1L0l0wBX1Z/ZebYmgGYyi8ZCkS5aC22iC+tuMh3dkxYZiYkG+Qp3t+OcKOwEFxit0f
k7aYnXJWoqqdg9XffxFLm/eXn8mk/ypw97q6Cc71l+Nhqeli6SCHLUzr+lhUyd0Uhs0SyIIcSjO7
jVoy7+YwhEs343LPTVI+Hezrtf4OcqJ+zigOtkgMVvrIqBnxIwPJ6tESimhD0YjMacrnyHE1Gicl
hjK1kLtFJi7//g8xfoE8ccov15S0mHGATqOx/dfzzXCA7GcTACw+80G5NAsqqiqHZq7zrTktsECj
VVhQbGwKbueCQWVeYgv/XxzGryjb82HYzHkMx2QMkL9ceRpfwOBG6Ga9gMm+Xlo3ZgCflFy3fWbJ
qw4vNprd7BCkbrxtwYuit6FHY6Trf/9AGGUkwxCEP8Gv+9fvI7Mbldu5gVa8su9br0pPMxDzdQLX
f0uacXAaEuOyzyai+3p8cW2CNTYJMVxByL7/+2Mx/3E4EvSNHcY1WwpJyfGvx9Jrnd4qFAfUyLnm
67lelS4Z5OBH6uvCQfjvqeG5iBtrW7Rav1VzQtG4Md5SS2mYpGmNqNGY/KkJ852i+Lmp4TH5DhzW
1yUFK0j+xVUh//GqELYNzhItPkMpjb5fDriCgag618UHhrs6ZJgj6Upeqxn6m6jVeFnXw5fK6qqj
kGZ1HG68jhr7XJP95FUagtJwYG02khwcUzaXmBfWRI/AgxXDnYzM9nqKmN2qknV11k27JEESDqUS
PwjAnBvwXldDMiJ/BLW2qTy3OuFfxuLS9GJTerVzHGnXTsTQX5JDPZMXkRsb8ExYfmf11muNAwWW
oBwNCVGC1ngXmfgOlDlc1NK8OYsca2kf3Vq9zWNQXPBlJtdZitKrDLOWRZ+yV9EIZvDvT4Nf6YYg
YpebgcPJ6ArBne7X04D4zdi1ewrSCT+5kVqXAu4ZWFx6VgY9/yVRj9XwQOMzNAftcsrVpd6YzuWQ
hO5lYUaPhWde6CJnscqM1HdbuEVRboCnCYbxFtRO3XusopPZOQBp8UWvH5lIkstnPQTGgFuY9cPC
wGJG3bz0gyYZKJKjbubPuRaN2yoMt8HQzRemzNvDbIAD+YFMoHyUYzNvQy2EYhZl4YVQNXkv7dPf
fz3GL+ul5etBi2ML02Xq4EDn/OtJp0UdbJuotn2hAJ8OHbCcjq+iLww68qSQPDBF/u7BUljb8KV8
b8G1GJbojqAwb8tKEFWekjXz90dl/cOtksgVYXMHN2zWjbb9yw2iMml5DWiEOXcBzjjE/tQhcfH/
Sdh5NTnKbFn0FxEBmYl7lffl7QvRphrvPb9+FvTMdM93b8x9URSCoqQSSjLP2Xvttsi8C+FLYjvQ
Nt9NxUcMXftb1TXZlqyKnQ8t+WpV+Ydjj9mpM7ig8YRpDn6VWE/xD/AjLaOesqYm9JWmV87FVsDU
hK6f+3o4O8Vo34m++/DNEc2hB32V9SIEkswWFP4H5M8AlN2umh7wjb3giTD90IKyXf2e1v5WU/2b
mcy/4AMZ0qmg65TCDAsFlfrHSBrV4BJKV3JTlKK9IHbdy1jRcWN+Xfd6iStf/9lprXtOtGRf4yM7
9H3/BrjlHBC/MI3WWUa9RkWtZTkURdI/kMsw3OejCK4Eh5sb05bXprT9ubWmDlBn0SnJRuxMoyAZ
x7vzqHxepoDgsPn3RpV9GqlyTuiKP60svG+i0DiL3vhKxYRcvhXBEe0w0xq9fjVnyoIhMvcClTne
1C7976rRWQfJ+tx1KCnp46zjlhVMX4K9niL/sUxVByLFslYFXPD7MkGDXJeg/tIxWwEo0g+FjySl
MxOH8rT2/v9fcP96I+eCs1xuFza0Rsdy//E10OuM1vUgTUYJkh/ImTt5ZVquZehU+yhkhZgCY7/D
ySn2/VgAjunpaQBFmw7/4YX86/eRWwBjFZMipka2+MckEQAJDVYz4coPzjqhQLQ0RoybbnsZO8ck
ftdJQIVhf27LgrQOHT1BIH8R3GA+m7LSjzZ90v//Jf1ztqa4FF3hCBM81Vyo+eelGLJYx/uSN+sB
NT/SXXKguYHAEARlDVgJh1lLECvmf3ulNIfGeBMmQMaZ7lQGFqDQdW8V5q29QfXo2DGBQYcGa7sp
BMZIuwjJ1aJNWmGZQxbvPUTp5G/G+IFCAma2//BeQO8woP2fJQJzJIdFCl8uwX94uV/8RbulMN7p
VZlaq9G1sgeHWHd4NeNRhgISsSQpCdQJQakJnWFwK/6+tKtiH6Jiw0Yv0/3QQAxK7e7dDCqJoyuG
NUAyqH2xK3zWhdbajywfSDXR8rtGm+wHBTj8EvYFFq/iKtykvSVTcUijDsZloD1YAQZ1IjcebBxi
2zGPi8eQ1L8Ryuy5buk0TVoevEyRdhhLN7tkEpozthOodopcDa/4SZYMyWJ2gJEJEePGcaLuEvld
fXNAiUZoslZW0FvvU68eseBHvyIBYOrbWCvnBynRIeNLBQnVhN41J7eNot4CovJOOHSvimHkxGVm
Ygn0g22q59UVLT/dLtuE0aQBe5rfb0squpJHynElDWXlrcIUFGfSQSgoK1lfK/tdVAD0/bKiv+0l
tz4CagTfk2SU0SXBQWHONR01N0KCuxIN06ZohLVBeklSvbwri+SrDdJyo6aU25ChvzI04qMeHhvH
Rf/Trs1EhTcfEf+a3K7kWBfjK3JmyKl+Hh/L2HgCM7IFkqVEWl0DhQLERYW2qaCyUrdTxQliyGoE
FPtsWXm07Y1nw1PRvW3juMgsA1hva1gXuyYrE3N4uSKYPEJlOVLpqs2fTu2QF8i4sqo653vhDShU
aLN0QEmbkcZ3ZGj1NkkTUlbzZtPw2j2r539nJDFg7kPeZT9yZ6gRYmRblaB4a6My38HRC3FCjeGD
E+lzTme3l6mnDo4s8lfdhYmce4N50l15BKWT3nO3jFfGoPfHvCNxF4SfsQv7NtiFek+sn+V/NVFF
z64ZuPSF3z2mYdE+RjVJr0aQNPs8IKks0Lob6Q3VLWLmo0LC7nigyoQaxnF/5m5EPACpPuQWkxEd
NjSuDeV/laCsKfJa6ySvszs4qIfeFvVHquzX1qPylYTea5wZ4QWCNkoZA2WBQS0LsPMLgv7oOdUa
l8vn6MpeQUSy2lOvQzG1Q1o5VMjABqbOh5PSidT5ve8tgKu+uWg0Rf0Vncd13KkfAtHcGRpXdXHG
ejsVRXiB4ThuNJ+WeFMdZQTjJwIvsNJ7gS3acpHODnw/HUYhz3NgsVo1qYOTrk7epD2PUdCfKbHM
gLdK30xVpk62mB6wnJrnoBpOFE2x/Dem8ezr4N6QezqXskq3fkc6W4jhd9fD76biZbSnjkXDMcr6
5yVo1K96lt6KqGNGiXoLiK9aEQKEXXUwUMOUgcb7n8VmvX8hmxcCmymJP59fmaTtupriOSq9KcWp
suYWXglTAhH8RvgQWWBYUs10xpMrCBfCR2DRz4bwVLg/RcO3NJHjBAzAiG/hNP8hWuJu57ugT6Hb
oWOEQjE5n5APtQNLA/uW25i3bZI9qOXwAtQwSprOCWEf0paEY5hqsySVuVWxzso+fBjDVjwGJRA5
6y1CcHThCgmf7PmqMSqwpw4IVrMqnkkJxQYdZldvaF70oJh+2Gb5YeEpe4kRZRtefk+K0KpuNAhY
aQHfJ8ZzhXpLku9Z8sASVg8mMuIcH2Vd5mgUKOGpJhSyT2Wc3CsdRH/bkqYAwWraVWgb10zIxW15
0MGO0boibcIIUIF2JNNBYYVBsQJZYh9cqYbLULS3wmCdUIWMkaHSIajYOG8qwF3U59akmjqXtMPu
qVqsffKrMPEbxxQ2YNpO6UcIzTcGyfldaABQ9DomFcCuDs3oiQPqH5Lpy1w/xlE9c+4ecLkElxl+
uesw6D+OMZK9vJXUM7Luu9G3BwefQ1V2vyLnoBINRAk8p33pcFNqDP6uVQX3SdS4T1bQWmcTXBhs
6e9Vm8sH39gXE1+NIYPsTlmiYbArrombMMMTXzjAvWMO7RGBhY/ooqy+iyCLLr3OTa/19W9haqjX
2tOwNEtPQvcrO6hgTnIhhSndFpk5naMZzZI5431Bx/9mqypGfYumZaF+hoJQDtmH9cqrk/zqqbHG
u279TFBvn+HPzjr1zt2NI6KKFvrmo3BDOJQYYWGXaFcSfqPrSPIGQdzD1dDinVnyNci45GBdac2O
PGc84rZ5dqZOrCC1mMfIwN+lB/mTXlOL7EASbE0xOGvlWc5qyoIW7qm1y9zI2c2ko6LOCeGav34Z
Wa4AMOofo+N/TkkngV+ea/s5BzIJ6uqpmEPAAG4MjDzYEf0czGUMjLHUDk5LZ38iOYHYh6PItGEd
Zc6DI6NxO2aTDn3nrqV7dRiKPIJBGOM7J5do12QlYZuAh54DWR2cgIaTbtpHkysdC7WV7oYgrnep
QL/fLiExPUEOWUdvl5sLY+NA/6eQU7uryaZ9dCJ1KJJdZcnsZ2JGn2nUrwUXwWMNI2dDT+8tqkP3
bCjjB0PWl1+qcD94RGE4JYDJJvB2dhY6O08rIZBXEevyxHvGaP+cek8VuoOn1gpdzEY57ukhZPFQ
F3uJkGhvlfG4c8wWUpnSN30xiSM3NR+NY8rMscewXmS1h/x+IAnEN9NfbVu7+87IL7bT5QezgevB
FTfQMC7Ec0X2Gv7xS+unz2HF6r0LYo+8WWbd3GOGrQ6+BAVkU97FrtHMHFV7TVQCWXqogd7swP2s
RINBfJrlhDqoz9RDuaR1PqqKHF5xOPagjQMIZXIi42OCQr7uocf6DR+Qkl2I8IWORjrA08xp7KfF
F5e4ua/DMThgmah2gjbUJom1bRnI8b2qWBwPUEqvqM12iSWqx5QEFr9v0geV9jYho3x9XGvY5EHk
P0cxpizgbfU+jonhnZo0OviWLe59exN2tv/sgyJqxiR8DGN8cn5xl3cdLfwYV0Vq0aUvqAZ+RCWS
qb4pIe2WwWEZn7Se6Unt9XOpkR57XHv64/Jgd9m2xwqzbpiyrg3NnAljClmFrVW01ebMbjtPETRr
6rVPuDBETbLd1DJsV/KnRVouxhN3eCJGdHhygmAfTJV/H+FBiKfQYVJVO1e76ldlXK6AqEtbAAZN
SQT07X0110UMEyyLJtJrMCl50oeKaZAonE2Z1MjSo/rBid2HvEU0Se+5Wgu7nR7JPvUYaQqElHNY
qimxXkx5Mu1SqlgnBzjexmiys9aJ9M6KkdzpQ1h+JITSRTrpyoLJw05pbfhSjahv88IQKzn4pNg1
wnkYT7QiJOwK372owWah73z6ftE9tcFobxF3BftuMj80l0+h8bpHck3luxFMD6Elxq05wdqkeKI9
lcnMAyfs+zhiBNVIQgB0vYpNxqFVYRBI2CgboyH++EibBuIMTP1qDB0ZQq36aWjSvsr5oacpsC90
+z2ODp709bNm+mflJuI0EKyjgAfX5rY2C28FtHqVdJVjc3svtTu9DoKdFsLrr6NmExLedRf/70Pa
eOPGICSdeuXJCJBw/PUAfWIf5aBJSh0n79Do3m5sq/qawUy+BqBLJR+LBdo+MVrnbDT0XUev/ES4
KO7nH5wRXR3hEe3KnXHkGpLmo6vNa8SJ/OcWzjs3GxDmzhAwQtrkvoZcrZuyitWFhnQNyeHBGgsd
QFDsbIfSdB+oKr0q7qDbKYozuqpoyjKQnYDgAkppnm2RZ0EzUXLv41Ydh9YnQcZrJjV4elpCnZtR
XAC+m9jujX3qhIRyACDe5AiBIi949TZjs7NT1I7l2F66hIBC/pHhi4+KnzlXTc4g/uVOT5rHclxR
OAsf+ec7KyLunD0XEf30Rqy5UcdgtNkCgeRvsFD7fGSWcQhzFhSNFeBaEqsa9I8sMTr4pHvIb1Ex
FGQc+VAbvbIkxnJYyRYCOOgr8wlSBKONA/0G6PB4Tm0mJ7rPv8c0/CcLB/qlGbJfjmkOJ0xR44Pe
plu7NdWtbYrpIdFa5FwKy7yvudvMnax8zXydNHAsTpvM6e6axE9JQwPpU7dAjQPL3mfhaN4RcYcN
XerWvdZrFHCz9NTYGHc9ruDWMturZkYdDeBRnLuqPZEEHe4iv8lwuZI0V5XGFXwDJu2uMq4DVgTZ
77QBiZBPrvHabkhrct0WMBN3krObxd7ebMzX1MpXvR01W98f4cp6kb5m5EReFlOL7whCoyAQfisW
8jsAej1rynsmeSezwt3BRDl/6JVH1wxbjhPoLyyoNpFlekcILNHZIcoJmyhFhgGy8IbsSJYUlelu
FKkih4FmzTolj3bD9NG/GB3moaokg4ik1gnRJTO3ZupSMhUSZ0vmWLaquDntpKjKp2wyLUQUZv5d
Y3IvjFkNm+fynIfkseiD/CG4LFbK9/y3Mf/KsXRtUtjvF6/V8numapIg6Cg4UTKtMEVkyc7Qx2QL
jnJ6SgRqX8wK+xHdROd096XsrQciccZjE4LVirD0QAYhyVhTOj33RhyckrpBqfL4QU85bHIgZU3I
vnZdUznz2+6f4sRb2R1nLgdzawzKui0LnoDS8wl68wEZ36dh+81RBhD3UAt2N1XKne025kNimfIM
ifUdm05+SHPqPVOL0VBVFZO6Jpuu5AXzFbHqdOuWyNNtQq82ZZimj2TUe/fa8EXYBibh+cEltcM3
3KdlA577oz47eI3Z2lvPMmIx+3uXTbvB8zvO7t9lE87OfH/BG7yczNLxC0ezc3g5UzG7iR1sxTSB
MAnPp6v4wGbn8bIhMCO3syt5OXqcvc0EUPjn3y+jxcfMIN3ul83lJ3wHc8ArJ/t93PwbfomKdpod
0mTlWBcGpOBozfbp2Uc9zo5qtyMxd6Rxs64UxWNd2J+jSQII9SG5amdXtlNc0tnGLWdjOkFruzjA
wb08RaTJtyLupuuyRR0lQJaD93vZtGc/OFGN1X7Z9Ga3eDX7xpfNcPaSs7zI1uZ83nZ2mvNl+rXs
1GcXeogdfdm3PAXhn6rH9LxsDBjYaZeU97+Pnt3t4+xzXzaJyOm4AeOCXzbT2Rnfzx755WTl7Juv
Zwf9sreYXfXcSeH1zC+jnj33Fub75c0asx8/wZjfGTMmQGHW96yyelp+08PIH82O/mXLml3+0CXx
+8/n8Zq5MzTTAJa9qFIxLM6sgGVvP/MD0pkksOwVM13Az+EMLHtZBGV3smx/vzlz5hIE6KuXfb+P
B1zQzwSD5akQqIE+0w2WfcRS8FZm9sGys555COVMRlj22hW0BG3mJix725mlwOfX/X4dyUxaMGbm
wrLX96bqnhr5708znRkNNksvgXYGgoPc5rEQ1z8PWsraFrL/PGttLv94ftkcZFQcpsR7D+Zl8HL8
Pw6rNYjADgr9zVBaNgym+Zx/jvG07FK2nXVcnl/O8mcnEB2DxGyx//OUM6+0/2zWo59tHZbm6245
+58TLOerYHzRL8R7svzKX8ckMqquSLeW5/+8priHAgvT2QkQgQMJ+fOX/hxjuZg59In6pF7nGFWG
GzLI9KJlvcl6EnLXxVkeMOLV3G3YFSCXuhCChSOaNjQu7f85ZvlpeVgOWQ7+s7n8VDUBYQMmhcz5
JMtT//xz1vKXJP6yY9Wa2+WYv17Cn1P/9RIjq5SbMJ1jmZfX/e/+9J/XvpxSjcE3EYba7t+eeznk
z58mlL0+T+798sy/fQV/vYt+Zs55KQuFv079137DGdqtH2NNM2q8arHqrx7M+ReA9HPuHfW4gICf
l3QAuwMOGVnBvDdntrQJvLiCi8MmkQzVzidNHE8uB8cTKxTcejVgzSx7sWLpHbM8yNfLwbI3o0uZ
+tjv5r2iMUinbfTX5VejfoweiIw+LPtIFvGeuu5l+b3lYZiYxMV597RskcJ7CvrOuP99pqn7UF0T
3ZYzNViMIZFE6vz7VLOtSroQapbfzGuSewQs1j0qqvRFSiwYVdJGCNfY5Bas79PWMn6/gdIYu6Pm
MaYte7sQl/c0l+vTrrziI66fvRwxSz1T6wNIywcx1c4hqy39Xg5VDb+PecTA2lyjbvlljqDgCrvG
JGQwlxfVeM5kUl31EowcRQ3rzSvkw3Komu2YvZw+LGoPG9jixo0vZXMipNzdwdkynzp/wIkYDflX
2J7y1kx/wrPEvhk38aPLRJ60zTY/pnhy710F/6Boy/GbAeN7Ob/Red8K4ndebb9T20SQwurXkXOx
JF4a1VbpW6i52DA5PcXIQza5+acL32AT0Iq9gyMAgDluoC1qpJMQUYo+fH6H3o9onqtNRfNAXJA8
EBGHoVNPscbUY33HLEVd62Lyn5C0OwfPgVhASSPKMfaY93msqPsUmv/UhaQkx9SCVsvBdBSCJ8fL
HjNjLK9p5/WPFQYBDCO41ZPsPQMOQokCvhLqnfS91NqHUTGVqtAP40ZyH5anLZyIB8PtxXbZ7H1a
v2XVBzcf+flLh8tyeV7gwzwVI6lauUWQW5zgJX5W9efkFupoj7WHyQbEXIww80ejETRnJf3b4EXt
zgEffmwrTz1oAZOXTC+yH8hgT67vireBMIpdZqX+iYTB6cEne+L3OURoHYWRuW96YWY7bjIxWVNm
8xDqSEqT+RxQ3461r5f7wS2cbVybTrHBNe3tYq/+ZRsJVp1ap9wrisSge2PmdK40G4uind2bETyJ
Pw/cWJqz6HIqYMuTGsuZ//6RymF+zJlBiwn4ZTEBeUYzcPE6dMmrAZ4Dj1bdXwI6Mpcpb4ZD21TQ
PTlmeWCx/d8/LYeJlM7wxtblazpFMObn31p2/D7Vn+3ll6NM5eSlDiSu/vX3/pyyqYmEl2n3M9An
mvr2+KRnfvFUZOhlWZq8dWAgr4DEIfvaUfBm6i3XbAIEvCkL/y0K62HjSukcamGfY2O0J42CwbTO
9al48AJqerLpr2QHFQ9DHxGLCOWC9bxu2SsaBP5ZE+596rXeHRqRX6ZRxuHezW2AqzQJ/FLEq3Cu
ECwPGfhnS+uKx6bpqPIniGorVZQnIhXn6OoAdXFMKA46ZuWuOptq40ixeNUHmAsDi4ZZVBIFmQS1
e65I4OBW3F+0XqHwmsDKGomlf0SVRFY9ZAiuEmbCyVg+F6Nln3B4exuDLxXUERdOE74eKI5JXOJR
I/7tFQHOBdui9R2n/SFPs1sQevV3yhwHCCPdifz5fl10JaJFXFEENEXjm251u9Fv9WOhc1dP8n7d
1C0xMsNzASgsGzoCQfTI3hneWXU++uFRzSANKLmiwy2aQZBed5iog6amoaE/EVKr0UxTMXPyINrE
wStJxfk5CSbYvhb16Y6U2LWda+99x3rRxeV0ZARDeMf6fC5krQaiJVasUcwjPBZ/LVoqQq1+In7V
QUiNQxuHl74aZ3eK09G711T53GM7PmQxsZ1EHdedkV6hi8zi+sA/VGPxg/TNd1I2qgfU32LLwPfV
MJHEtRuk9/aEmr+pLG0vIlTgJREUvsZ4pefz0v8j8QSQVagjBGwk9lEUODECFuNFSy5QfursJMah
S8DzVNIbNrOZTCLR4YdVU22RcO7oPboIGpuffdDtgq6K3n2XjLjO+GzDtn8CWfY15t19LZSPOTPZ
TilGIm8KX1xT+5LuTKse3RuxCupQ0SBcSyTbmxdCwzQceiwzqP29SDPdJegoV8SEvbReupcDyZM1
9WycbStSQE6uDifYJgocYOq7NMVWKMCCmrcNMKeus17fAfMeV9jz76KYsYkEAsXHHlOT1VT+TIVA
X+M5yDHu8Sk4sC0sfR+p8glUerEa0v6km8iviGmIMShhpPYS/UCl5ta3ETmvgnzFwEh2KmyvhGM5
20KwsvApEuqeVe0N50aN21yrqV8H1Ds3oo4GhvISdUnOZRZUPtdbitId5L5p4ojtQW6RRoOlLtNM
xDWWB2gf7kFh2b+UQbMSboVTIFGe+ModlPaZKPUwzu40A1hKDDg3bbr6UtjNhyB4POYuMUrmLTbv
U6os3Ts5nim//IDen2/hJoRrzSg/pqLOVk1nfXWKFLvmfx/oH74EhZVAGNd26L5t1JnRe92m36Ym
ibBam5T6RFJB8sXQFdF3ohNvbdHfjRtisldeyIgTFyjs69p7UtINVn7AlJpKr7dioXWgoC9WGknm
WN7jPfo6bBXK0lgyQgwhdOJU9ZSrfLR4MMNxzvr9q3E3aOroJSa2UwbK0TH2imUspyNcR8PNjGrF
ACdr4KweYP9nhknklR4Ne7uGbCKJNQGoszXSmwxH95DAjCQC6cUKqxvwMeiAuv7TLKF3Oc73LFYS
TAT/qsKxLlXm7MqwfzY17MqAZ9bHKISPT2HumQn0UxPQuIIM6exi3TzmItzXrtJvOaqsCYb2oUa+
uGpblgFtOSUUZ+yDbpAh0tnUfmffJwbpkrvtiqlvsQWauI376mb2tgfIE/eLZebuEcTAe6mrLzd9
78xqr6cWKeckFpCNjQws8D64Luszy76TmU7nRjI/4ruxCyFCrErPRxdK/Ql93D7IS/9SV/1Hb2dn
UWF1LGz17mVFd0r15lfSJdgHaUYFhr4JkjTaC836UUkuSvQ26dYRP8Muqw9t7v+0Qg6Dew6RKr8N
aelsSf4Rq1Jw2Qs5FszL9tWAXzAu2vwwVeCpa7vXdkWmf+E5euGbSACRTcY0dlP72PTU6WOS2Hew
qtTG9CZzz5ej3AGayQDE9b86ErnaRN4whaDX8a91Mh0jH0B3O9nvHQn0Uod3X4z1bejib4jWf8BC
wo0I9NeT2VeKIf9qt3GwbZ3hSziHsAy/gYp5DKfslNCRZvYYb2sDKgWcrXUIlHrf0hM3Z5Y0A/pz
XYFdSuDcbTKT+Dk7neSlleKnJc3+LBwCT6qKaZkVWd8nH7ezVhbnOLO5NLNeMHK22dn7LuUZpZy4
RuOInzqtBe3ikvACGUTPGp0OL07DmzekNyPH6OJqc5+wNUduCr/seicT4AQhYHD8iRqeT+afEKCz
2e1upeLmxAGNSbP2uGMI7wp0K5pA9QxlMV2LFHS0OUWQeJjaTr28+EwjbnZMBr0prGvRlDk9aW/Y
Oi32dVLpOky0kpij2HmvFE3G3FW/HK/Yl0kssfmb4uwEijG5ye9Gl9sr4utr6ef1UfqJyxpMmmcz
fSqZkL5tASKqo17mGwsiyUPsDp9BjjyeuG550CId2ao9IlcgUbUwPND9RAeWipLhJOw3IgHp+DYN
kTtJ89RBC14Ja7zrlGjutWlkLZIwTTegMkyNTiA4xZFLPsv1epokNxqUKsiT1yxs3a3lgg5XKPED
YZjrqMvDfQnTgEQgkxEzkheoEV+TEckdo3GxbmB21fywscPQ3iNY+mz9JmGJqOtboTdA07tovDcr
CAWENaqTE+U57foWkIBz1F1WWY1Phk/bhOqoJORGPQgx7kOAiFnGKS/INspO4ftwAznVbkeX3+jv
LQcJW9YHX9FEIrnul8xtM/2uDREqVyB7NTP2X2QgfgnsxqYQWOVU760GVdzZpNPeTQ1wtCEcqqdc
B79MZ2K75PfomDC2ZWmUQOAi/agl7bh1moZcAxt4i66Ve41oGv1NMgW65fgxMEI0BmoIuP4+9e5j
ENKrFgQjXSsyVFFpF4TvOrgNfcIuFr0FEuXkWqlN4o87W7jj3QBchcZ57e2dJP1ld84dtd3iLU5Z
Xky1mxKQnKFQGkFc2zX2b3z/5lENE21rxhK3Re872SlhVk21GQZB6jyygHMY6h9F/DVUCbi5+Eet
D9Mc0HJ2RbfTusz4cJr4NMbGpXdK4xk8V3+NOyTT8qxKN3iqKg3rY+yfc9VJ0uB97vJm4h7kJB61
LowfUe8EZIDG3s43B4ChLpOJiU/kXKK7IcjTbuilS+c5JwVs0NLpNCn750Tc74UcaPKkIEKthjr6
kbSdcyNC4F4ZahvBH1wxHpSbvhtokcBsqGyaDnU39mujlf5brJhXFsg9OGxicjKBNgs9qe9bc2gP
wJ/OfT64FCZ/VFUaE47TQ1gnynRO7Ur3RjmOGxuv63EiA2Zjan5JfznJMWT2tFpG/Yhx/dIrrb75
9lXVdfGYW8kqroqUu6zp7ygj4AfJrfugGJmT0sE4xj6uzjQx6n1tAE3p3dDl78TNzrBNeRqVfyhG
h1D1IX2O5+WHSsO7HuH0NmlC4HVRXMGtt+11lTf9jmJ8dKarj3BNA27RonrZVX3U3XewjE5Qt5jC
1k8VM5dPGpTWxjE7tamd7nnqguAIN/zBbfvxhimKQQkN3yEwonVKbMJdNzR3jtHWTyOZNICoi6s0
tFctzeVpGgguG/CHrcJJwCvvm7s8AIngu+4pF8S5On4WXjyj72fK2bC1lSNPivs2YcDNJooFbSDM
n1utofueFnxlkNP9KMlMOvhdOxfmK2eNPC7capZ36p2JNEQLpo80f0ylIEfK1etHZIT4bboUQAB9
pNo6TlWsPTWgqrema14RORnbaUSRMAEUuTT69IOEZ53OKM0X6P2AfMK6fUoLrl2/WceZap+WB8sq
7HW8Kww32kZpSZpjw8BrkXBp1MUNAy9xdXLvId4i7LSXmB+Ce8z8+Sq24juUR4KSMjryVqnyfnmw
wAStmh7IlmQPGUvzwlq2wjqlWI7T1qh2yQjIfyyMbA36udgi5Ob/JSWEBZpCK4DxxnpY56ltHlh3
NLThQfgMGJK16tzMD2OcSrj+jr+tUtODn30HHCzcNCrWEDEb7YtnkvMhmTttTTSLUSn9F6WrYcV6
Tn+p7PyxidLtGE7Ga8edECpcvQ2tGT2UCvGybPpIApmHxAPwLOV/MBMCdF2+sOgwr43ULII6k7Wu
sTLzEjovwIvzZ01LUkyrrket4jXrK/8n7JAo7XfE/njnvK7f8WKsu8atD52enwc3YBlZGffNnMQY
wbEzaaWHlEdv/QhowbD7nCA8+dppzY966sN9Q9MopMYJKeh703v8+wakOH2CdGKkTEp60YuNaobF
pWVfh8FqN1TFcB+LTm6zfBwO9dAWGJlp+WCu2esaN35yx8V+QtSy8n0XrcAchTjUdx4ezfn2me+4
QL5HCSyQAXL9XstYRzGW+Wh1PeNIlvpOm5R3dk1mSBRUnqzIsddd14qj5RbpJatm6r8fikOdxPlK
sti+d0Mt35VGpq1tMgVwVFVolQbtOBDhi4MnhjYh2wJgc+Ke/Sn/T6rvGbj6t1Aa2bdls+IQto5x
RkFk/b/OkMwvZdagh1gvIsc4a15TE6Vdolz/KlIwXzH3/+3ytpwxOY9yys/IdYybUO/lXM1Ph4bU
1KktzsJt0WCW+XV5CNNtaU/h1aDbeBnDAU6Q8O4ap+LfPOspK690D+hwrT1UHlopKrevRkpVYAwo
Kxit2zx2OIZquHJQhobvHUpc7ttA1MJR7rMe7E6emfoDaqVdX5jfes0f3lnFDA7UuTqI7rCCZIgU
IqxP1G37e5/UaVeXn+4kvKPbMjcMQwhiiS/adcHFPWd6TSs+4e64qJ+S+fusInhgmZnGsKWwSWGY
dumwg4xSnrzWZVXfpb+IO/J79Z77EAxd2YZ7U8ZvlBvs31r4vkmyNcNafmvL4bkaVXTsOhUS+0zB
z06a4d4vmHP4sf6Z5536ltNzN5xCyPUQ1eK98GbV8bTSm4q4KUcVH3WhrYZKhY8UEKpdT4LErP2y
T+TKbPI6Bf5kIlRH4EX0D//ZFg7VqjWj5hMEAo5LFhv1T2rLznoiZhvwVnlsmp7othHZtauTz+Ja
RCw2rkDD2HwvzDQ6ZXW+b6mIXRJlEO9tkN8hogNxOQKuGxOulrTUXexjZAmwf6A8+OxSxvLZCpAQ
kVjy9ThluSDAmJb0ysb5tMIfIalrTsT5ud95g5BbRnIJBd36belUgvkXUa2JlP/F3nntRq5lW/ZX
GvedBW66TT7cBjq8kxQhmxkvhFIp0XvPr+/BONUXmaFTKdRFvzTQhaqDOmkUDHJzm7XmHPOZTd47
RaVyl2vpsCpItV3mhfrWBkzkRhWpq4xkr72CTJTNXfyNl7i/hzK0bonaGqTZfavKcssURdxYAZSf
t5aYGq5J4ULzpZbGw96hmFjWHDWz9lYmUfHgtY5PZophVse4oZJfRuX6csUJuv0DGJR5yViaShLu
STWJOAoU88GBAXWr6yYxLC1gGcvvf172zUVcp4taQZvRPvX8tNXFKOGzbdadRp2b5gjqZhTfM7Vv
cLLiBsgUYujI+3U8so8zvD6GSrmy9IlEJGe1DRkvbj9sy94ydo2qBd+0QplkXAfFL5sjWePixifj
hibII3Iq/0GS+bLIDMSKnYJhsCNjiENCfiIaQcdv4oN4eWI+fiMZfuz4gI71HUYfVYeyyr8PdNn2
6eAEtz0y/CDV721FT3FcmdAl41hZBsKJ9z0HTKLO3L0WK6+uo7R/uTr+bzNd/iUmAFfWWwYNIvD8
+n/+P0R+EQ5k7X/NEji91q/lr1iXy5//J0pAwOjGkoAf0p5gAX8hXEwVhIuwgT9rtpAkqeLL+ydG
QLP+gcjJNCEFgH0xwbv8F0ZAM/5h2NhVbZQRhoSYpP1bGIHJ2/erQQerJp/CfwwJORMr6+/rjpYX
YWM5aD5cJA0zrPFAIJEYOa+RWjLz1d5O4P8yjjQBYNU2I+igiOJyN6hLNJbxPPe0KQJsGffpM3Nx
he2sOf5yH//GnXdxRf52jaaKXZJKmYqrXhoXw/0vJqJoNEAWRVhIbKQKw7ChqPABO8XpTRNBk70N
R+M2QFg4S0Bgz1um61my+PM1XFskJZcgp4eEo39apic38S+XQH5Q2wepWi4K4izRLDyGwn6s2iaG
Huk+loihMPQH0ZcGquung3VqIvwgFbEwecurpwNsNbQJRswWQ1wuEnRYGOZWTWoBOsN8RNEpUqhU
6MYS2yRFXzGz8n6bh89aZiD/8NHMK8s+MOdWGb0MXrFM7YAtk3K2nfAmkAkHAcv/6mkZF+7D78/L
NgVu/clIaeOunm7mLzdrTEHrGLWbLky7KB/tvD5Eo+Oda71Q59garKMxxlMPkPrXkFbRHAcOmFq3
FYvBGtIXXojvrRaa76xAGdTM1BTz0hpJLHdmo6ft6Oxv0Yovx7jb61Vyg9H8gI3vVhnqdQj5rjFH
7DbZURmydW4GtxZaey0wz7mabzPLWZHtvoV4vuL4AzaANL58JTx94zpsD62nuh1WI/UAHb74mC19
SbmaFtEUC5grmxoTjF01W83McLX0OIjQ9GbZQXTV3ILKbRXoSZXxpupxPhsNByL0qbQ9/AFH2wf4
c5qP3h1lkVvR7zIy7ceBAKI8Wg4cldzUX4umWBWIj5UHr/Lve0xoBM7sdc9dWWAm4yBeOXF3CkYX
D9dd4bQbH+t8ZXfpDFsxLMnscRTj1snV6ahB4y+FikNtUmc7UVKf7wNvnAkdnmH1oJY9zbJkYebW
VtbuuRHVtmKP1LApInZoqRpibSf2Qmr9PlHlltPcQ06qX024pIyL26Gwb70EzVSQP+Z4M6Ec/UDx
v8m0hHNDBU1yQEW3qBDcK94OY509Vzws7m05x6tz45JB5isU4+kA1m00H8N+W4A5YxFbSba+qfk9
rpx5W7q3Ffq9LmiWlaOtLanfm6zCaHVnGbskJLcbPJyLFgGAIwgYB55UYa5ZS9AQIVtUEQxYh1vK
tsFLUVAA99snv8hvABXny1AeyUirFxxgqRYwFC45aG1fPVGHzqne1W+eFq7tsqSw10SrwSEas2/l
wunGU0eOI5tXID91FpQ7S7FpA7r1g0fgjmmv2R/e2pq7ooQHwNGbyTQhYQAMaVySzWWJJ2RQIHyH
J8I3T0QEv6G5WcrKuzOATUdxfyptlNzTXe7U5EWOFSdkfUGGpUFvD6OYxb0yLESjZ3KZlkhDFjiH
btAoPBEk2CXOQmdXF7sc4jx7dMCFUtUpyve4MhddRopl9WyHw95EGmDV3caqybSjaTHB9wjj6aYa
hGyWeHI3ualTYsRYxGug2OxhjRhHdHZwLfnYOvLVA0U7U0abJF6VDHnSxlZT4K8NhcrjnG45za6p
3JUt+m1jdielojxAQqeHb7mjJ9eIgxkHG83ytwF7eywnx2ry1xYrO6JgVoERJQu3LvpdocqNRXuA
8/6y0YduZg7BbJyy4BLsfmGzNEMSVtEUT1Pj2PX0F3j14gZag3nf9MPOxUSnYjUrSHZWw3HDJczt
oCOA4YiptKqxzgYHDTJTrmgbw6HlaMYLvzaYmLqtU7XEFjmrwiFnfiSlvWhO0DUoOPak5qib6fkm
pOOlXrYNghfhw5Us8p1EV5GP8jZEm13W7c4Ci5UP2YsXYzTsLXnnsisNJUFW1nNt/zQya1EFXHqS
UClqllOm1/SMQLquIshncYZZZMRtoefJbbVum3FVWxFwsP7k9v2W7tOhVtaDlEuRIYTvmmUuRyIC
dSaPo5v11H6MFUXzRT08g0fVs3qrNcamc9x7Jt37Io0/Yorg80Y3fnZ2dhI0YWnFtQtPKsNKTxh9
nmm/uEb5oIPAUlEPzUVGgmLnRe+j2vAcwSR6KDkxozTE2+J+dx3SGgL6JXM146NSjFB2v0OFvA2T
YCNzE6y8v4hsmpyNY1XAipRXEiQfoOgeOQ+0CzoR7YJw8otf+JbaJYKLKFoWCbq8/M4ujTdcAqse
y74I/LsB5uoMkEgxq9X0QVjA2ox15MUPAsG2SMQuhE4Q6NUqNTyihuO1lOHOgG0wI8XjJVC1Jxyx
W1VWy1Zt5l6YPlcKFiiljm/Jo6Dnh6JaVCc96vf0tJCvpNUi1Ztvvhox8XsbO+zOBVWDhvmg0KaT
TsjeBVbNln7CrhvteolAiVDoQKpzNTAQb/v6uXToaWFW0RcZWca2+KYmyU5tKVn2oQCjyt2r4wpo
9JThaXFioo9Ijwwb5eXVU3T1RYlLHiI910oBIjslXAHhqRPx2Mrgw03iM5VBGpvZtq8L3MLZM7Xp
sz4C/u/ShzSJvhWSPk+L1G8KseNtn+JbLX6UF+V0K33tO4mqxSyzBEkkcHiQ58Bo4WeYYQdYTcnO
5IycgfScy+h18PxdnKjskBK+A0TXCuUA3EvgvneKU51kypTrx9TT1OQIV+bRzsIPtyAMdsDGMeBV
LN3a4nK640AubuF/yKKAsRhv44k47CrBR6PV9CBzwkVGE3evBcEuMb6XWbQPRJwttC5wiNxo1JnM
0zNnq35Wc4+T7JYw+zjOPiJcOlmVz6c7lerkIhB9S9REzb2VDOs4wYyMq2wWOkglEjP+0JG+zy+3
pSW6awaGe9mScapkgFkzIHotdascGfrSCr0lZaLp7M23BCHwxBbjjk4yJLpAeQaQDyI2cV94e34U
PV0mFLgmSKZiFrBVwzBEj7kZ7q02fJO1gfnMCecAPqMV3BKkK+lb2sZEhgzBh+Xzo2qFh25KJmf4
K2yBTe5gyah0M6TjISEFXcDztERPjbqFkUQ7YwRJX7D/MpiAvZVfpVPYcnqUOIdhds0twV7eE8z0
BK6daTEqMwTM80Czf4pAOXgRv91gzZyFTfAx3b8s54CAX+AptdPvVVKbvCOUbOgvQendVIQMxJr8
6QRGRG07OaduQrfFIYdAJkdfgu0lx8DsNbRj/bfUc7VFZVg/jbzFLRhuU3p4o+E/qgYPkH3JSlqU
HntqY4r7UfR6TOE8OSeJg6Ktn3kAf2aEJZydgTti96AReuVUWsZH3kzpsrLgKRRPuuZuePGIBACb
QdzvASkxmyAHKnd6W7Y23gXCaYzWBdPMZGdRvWhjuTYSItglw2vAJg/Nm3ZE3FqrsIeBoljjTA9Z
6/2Eyvg4dD9MSEiovYx50pMATv4FgzHSljg6bmMPm36ut2TLm8HOYHUx9eCVghrYILdcUdXjeKXB
OTbye9l1r8J4irLo4/J+IiR6HLVhpnbZnvZKi7IRFTnV9U3S8m+QjtnOTLchaPjHZTS3HdGoXnrv
jynqMW6M5nLfCqFv875+UA0cwCL6yEri2mm9yKzb96SEoKkHipkSNeP3tEzIJFhPR5+6+yktJ8Vd
VLCrK9FBylMflj4OMeHuJp6PCsOpC/eJ7TCupdjwVjKjCPgtOS63gkgyLFnFXi88lGRIuguF7b2V
9o/CPCNqkUsL1d1MK8GNty3ONY8mNvUaJBd1DDPZ1u+dysiYlAjmUzTvo3ZZgmoDuRGKrjJLjnSK
2ZDkIQxu8DQUBzP8brQ3SzSZ7bCACjKdi+KPCmUEYabM4IyNcXp9UGW3zLev4MTGucUGvXAG7D3T
i6Z3BJikFZqAzDuKNn4acj6FqEfEtJIgh5FY6JQXcdbEAk2i84ByNVi7bQrzWR35+dxmZ5qIoSCj
v4d5ktqPsuV3arxhOKfUpTW9xt3UhhpAiHdwmHVhtgzjEEM1dH5Beohr4Psizuqspm4FAtmKCchI
j66dfHicUBGkck6plxS25wDEYjbLE0lymAZ/4LLZV29jiS7OaSVcc/RtejVV4PLwmJHURbgSFyuP
yDlBu7Hwhr7yRgbUTdsS9a7sDKRqwnXf1Tz4yGz/wxOdN7M4APXEGy1sq2WIC9zIQwGyCLUOSXOP
45B3QDQ09hXOXRPzq7D8H7XQOvbssiIrOaqCJSTy+MsBHDzu+FlRAqKhknPdYwgGtJUmUG2m04Oq
9a9tbmycaWkqsYAyJRjEXjS3nXM30NWbDTYLTU32hZKwruj5UQ1/aDqVAl6bOOeXHYPViFRNFW99
LK1H1WehMob0bEB3wPxOBCciHDQJH7imUUzJlhiRnkmIaYasIDb4g7/C7cL/4USwTOLgoyqdxxZ4
mFoPcyRtN1pmblSWK84CxQFvCRM0Q8UlIJgXn7jQmLtL7Rmrb72siuD5Mj7iip89MK1TR9rkmn+G
8AUywgo/ppeT7du5KNy76WXFAkdBpnzKveo2D+1HLYgPCJhocPK3dSd4aGjBWuF5ekq1Ex8kq7LR
clQpK56quAmcH0gHVsL/6wZ7NddV2Y/T7BAN+mPksaVn5ievVltmtoKcPK9m/Y8go5uNy53bB/l0
lgXFMvS5Xb4SIq5LzpO+2En80+UOo79gRWoTOOrFJpn6R0n0iv8oWmhqcA5cbwXtnETV+Oky3V7+
jswdiOvEvU1j3ZXpAcv6MeL+6im3Znp/DJ4hcTCzssGH47IgizY7xmp2pACCXGOawCrGU5Sd0cKx
F+K5QM3G6qxQFiDA07d++JLFirPuuWjSM+0s/lpxTqkT6KG7a9BMz+omv+OLUelK42c3VfYplYYg
BSrjNq8J8o8S5SGFOlRhZXjgpnKsLkykpu2ro3vWIq5tcBTuwg+dlzwaX3wy7y/f4PJVYsSGXbFJ
zXAnYbTMp5GXW1yG4xg/w9ukYFi0DOFi/GZq5o9gZKGYpo/LTKF46bkxqXbpxg5RL3fqpxoPZ+Sw
W0PU37JRP5besHVAAyc6+55g6npPLwTV5MfLm5mlyY+KJAoT7UaG3dGsuQZ4lhs7bQ8xR/a0PKCl
35SjjlZu5QOhqWxC7oyM72WQzZE086wVJMMly1BVt7FizAgwnXey3o9W2mCEUWjNjvlNF+gfokge
WkVbOlbzng7jo+6TDNJYoDfFUlC0qKvDGPC2lRkbybw4ho73wfpwFGyLxKABAcuXqHJW0xLtudEZ
6dxh2itqNloTs9IhXCRLSgSXHS5dKRpB7c5M9tP7f9kYBdOqGfhcX/Gctd4jijAi85yXoRb0c/KK
QGs22JXXL3Or92e+A1WnK8dNqrfMAextfObKZGJqTUtfl+HzV8IP00LRGBUn2kpnM/E+KKPMOys+
qGH04SntXbCdBmuoGQtvJGOd168iPXQWltPjkLwDA3XhWXzbNBgHNO3VZWu38FqOJmX15mLhWCD6
Q5tCv7bqvyVkmSFxeQUBQqBOA1qBNRqt+/hqj9UproyVr3XLFl9lGC21tjpPcyqOrjPW3g9QVUfX
ZKRMc4ZauI+Kqrzn3OLp3Zje2igp0YUgPJv11HUYAS7tVhn393b5gszuXCbJoQmcx+l1SR0wYUlw
miaXdNQ3RL2TUjL95CBMj9Osh2vx3AYscpG5oXhjKN80mZ4jAtEifJAKOTa28nwZ345Lg8Ur6V5m
JeSFZhMGeb5EYbQ0UdleZvCxSQ+XzWiWDm/xQLeRF3y6/z7DhEYdEmrz3CMVYFke7kyENnA8EFLm
5Q9zynkRCnPQbRha74rOFtH3Vpf3Hc2IxrSe0e7lpJoW/nl6WlEagz3VfFwoOZ7WqtoKuB1zoCUL
i0yxKZ4Jx9mwnybg6X70VfRhlvKWpWkBRQeilP/U+T7BB/G5mWolsKMf3KbBfsiGjJYOS0lnYZ5r
n6YbdBkg02rSey9ujDqNnNphbvXFz7abUOg296CveZ0mUV2QsuY7Jq7XcXRZULJuUbciZcogR8dX
GVUq7TNfiJPhMbp6jOyr6ffINfRfOW9HW2YUqDHWuIlhOmB4nwK5JUfUDM45AWqIq2KCTKwENhHa
kD3BHMO69a1tShkRL671XIISX6A0TCZp6tKvuEaTtupaRM46iQ6twqEJl7XDZpfwGIW1ADXM+Bzp
rIK1n0Z3kr7zTHEEh0a7Wg+lAvON1T5OjZo5tPMX06xdR9mwHigFIh12go2u1PTjQZfnkcJZF/rm
3Cpqaog9K5PWkErlOsUubNRTYdYECiGmMsrCX7o1xTmoDVaxq2u8xSj6JzRGV860JkJggQZzDsGJ
ES/bp6EonkysPG9+SNADFTE37b+ppeozO2niEUWXAvjoqBEFdiqyOF7Z7A9uEsrAGx3r0V4NJmV9
l743janfJDKx1n5a/dT70Ljppl/qrYNWxt7N5VcKG01gZ4pFK3OFWhqkvtWf+xXiGm8qTXYINtLE
SVMgVeuKaOgqtgxAj2SLqTKL/HWVgyszLHel+liuYvAgLaIuqlFquCodOCTG98ZHKddpN6at/sXZ
+/8tw8chf//P/3hD4lqXw/27h3/21xagpvJY/nXL8H+Vrz+C9/9RvWbNz6B+//Q3/9k8NP9B78dy
bAC7tlDJ5v0/DURSfOneCQlTHJ6ikBOh/J8NRB3YOERuS3UE/Rd+nx5MhWzP/8//ENY/VEeqgD5N
wIe6IeW/00DUrwaaBssZTDrNTjQrhqpeQ5nHuIkio1OSueaYZ8s1zX2LmGQ/iHrcCsJVNrJC196Z
VEBbP/AnVTW5NJVW3yIuQOg8Kj+9bsq1rDV4zohvh1FZSz+ojoNnBMeS4DXEHsarqo3TNOdV6z6o
/YPq0ALoZAIPC2RlQ4/lJiT37Ybjx48IgdUKzVG/pFSdLQnkvbMLs/ui0aVdSXYu3xyQuwXJXVV1
aK6/t7mycoyzIs1T1G8oQQai70BxgKnA+56vyok0C3pcbNMgOhCMmcEEIY9NClLkEJzSeiIltcLP
SS04hO8Ckbvq2vKgVzSfCs8ZjgEnNyrcX8FOr1qZ02VLEPSMTUFTUTOulEboQ4sxCrwMJdVwA98Y
RUiQbHvSlRd6hHzKMthTwigOvmhmMkx/7TTzuQYdVPqZ4KppXl8I0r90BetQychnCDhDDbqx6txo
IbBgobjUm5uw29ShufzlZfqbvvEVe/LygbqpIqjSQbuq1x8YCVzz0sf1WuSUPFtloRUnX0A6zQ03
/YIgKz5/OxMfiRA0PC3HQsX1+2AwexunQminrEa9v1OTISNCbDi58DFnRoT4FEBrOzln1SfDUMBs
mDO9bq0DzotvTSjUO7Zgm0rRcXzk06kjyYMvxuvn5y6loTN9CA2qnzapDX7tyqIvca3aRWBU53m4
tZTC2lsJmWXkMM0TfSLje8Ut7fTwKx7+lcSA54CwQGP/P3WFLd2++uA2VxsHakU6Rz2sGf2LQ+rp
Yw1d6FEaCJL1xjgK+7uXK8aDI5wXF5kVxpOGFd7IYsgw0CA4Qkery7824GLuiUR49KovNHh/8whx
pqE/tQhTYOG8luA5yDd8di/kjoyA+h3qxAfejHenlLBlHBL2xOCoJyJ/FStZB4RanhoFH2SJhHgv
0s5ZJZkr7uv33MwegQPZXyzp2qf7aGi6ITSNbwdSlUH9+wOMDIHeV1Cb9fQGGDD7aC3OCdSSaLoJ
VgNrxtu19uhxLfkC71nAUQcB9VOqDBDQOlHdGtM/Mqpr1GYIHoM9AsQybfpt0k2GiDyK13VJ5clU
/GXbJeghh+GNqjsNgCSSKyNijwgxptgDBftCYHERcfwiGtBI2DCwvUsGialKVpPfv11mqbmDb5Hi
9dT86x/QEVY/I7dbeHmFZF3depGo3huNkqAfnQMzeU4LV3kMh+qLmAFd55OursSEAs1ARfomtet5
Q8uDPAmETZm9Z91AT439wsEGrj4ybeKUbnTStzPlYClmfQgdakZVfHfhlQCOJXgUcbMb6RHnWLke
UPJ86+puMdgxwBe8b4Y1dluYSv6CDeK4yyehOIT2YlV5pCYb7OITvdhIG3GBgwOO+l2C/AGV+jY2
tC9u+uWrXH9Vli8hdEdzIPVerQVDpYaaDp2MCi3YkIEBtqXKv3Etb9wbMAgflKp7r53C2KDoWmUB
5/yOzsjWN0bQnyhO56ruy20JEcywt4MmXKA27nZg23uPqumr67UmvcvV9SICkpQipg0H+5ffBwmm
gWRk0aAEi3k7c3IoW1F7D2QAa0GQu7dtG6EoTGRI0nP9SCKCu6clIwgbGce1On7rB9f6njXgDyEW
9xw+xGupB/6DQJyNn98GeuLLTTXoOUcjjHsJNR3iAI38psoiC7Wp5d5Jr7zLZSj3TVzLPRbIfApe
9F8yXQ3g8PIEe6kCpopsQI1dWi3t1CNTr/TLlV9AJfUMMmc9A0wNPF53TomKzEccddjvhhHUoJus
0N+WiNqt5zYjKbOp2rdElmLm+rl5qh37Z64qwYNvd+oyjZxtyld/sAlJz9TuwUtta6vqwRcj5fo8
wZJBzAvIK2eaxFk+rs4TVWpmporSc068Epmeo7sw1HPApgWiWfujxQE0hzmX7D2OpHN2RWyKBv1O
xSkvkuA9ThTzPlP0r9D117MGUiATupRqCc2yuLDrvIGBrA+1NwRhWiMRVX3Ghze6yolH1yEBhR1q
UUEDLxtMIomHGzruZdKN7yTO0mlr2h9/3nFcLbHT1bCfYsuBEJ0bdX01uRPWvtZkwZw8KXs1pDDj
Ap+qUbkKR3U7RMobNJh89+cPFdOt/+WlYOvPCY9VwdQwwejsQH5/KUw7iP0cEhyHVuGd3LHtlxbi
oaXmePqTrrSvF5Gwz+F9W6Sktk5/4ItLuNoK/3UJ0wVoxBvZaB1/vwR4CoxUN8dd+CoofUdg5h47
WeizCUQE2TVdEguHRgfWotTQLLUDnNc/X8PVOYRL0A0bwZkwTIM9+fX6UZnwEMMhJ4pc6X66YEBJ
pW9+kqrVf7FPuFqGpw8yUeQZJv9lQ2VcvQn+EIDMLIm38HC6DlH03KjunG4Gdq+6mReqw7ameqOt
d/tvf0HLIp7A5EhPGRjd52/7t05Fc8lchubczcPF5RvGCuQrZ/quX3zU33xH27Ensao2baMvisxf
9uoxVXUE95YP6tSDOFAk/dGEGrMNvBc1ab8ZfaHdFKiaN14cpDN2ljbGOrCJCpTIc6MpmGv8+Iev
5cmWLnB/8maF7RysPCgxaPX+wgBUuSkyxCmgZFBLG8naKQMHSnegn6K4jtYV+YCgTVeeTbmtYws4
eEmA9HoDwNVeemWn74LCIyk2iZa5rmxkbUJxVmn4d5XeL1xfjyj/q/M883S4XdD77ahvYFs3x4h9
xrwvouZU6EzFmkbkUpYp49L1CmTrloH6wjeBztnRm81O6taMUR8qIIu/eKJXZwZGkmHwP5N31lA5
4l+NpLRubTJGiLgIRkebqVV/kiUxz639nNhNuMRV8JWg9PNLYjBi2eBiMWHHdT2GgjH2+9RnEyOK
9kk23VObNE9wb57+PH4+Dx+DssK0mxPCIuDh6ouFQWjkKTiAOahkzjnCePQs8HWQIsZZ7S4Nj5Zt
ld0iucm+mAU+zcDcUls6pkQqLLmzVy8J3W74tpiwKFAS/+woUAnQSkLnN1D8EOi566DbDrX91QR4
tWecHqWlIYNjfXQ0jqxXnwu6nzRyTfCNBw1Zo0S4Z9Fo3ERKnuytGgp8KsEXJRF2jdQvMmQeTruq
+zxes90Uy96vjn9+BuJvbgVrIouQbTPAUHf/Pl+0aaS4dLY82gmAJos8ollvlztVGZDRWvb9EAZ0
btQivvFRYtGSMNvF6AGbzskAXgcAgVceLoKgk6cBUNcuSoDbkF7bbv58oZeQjd/XL4TChgbnySbx
4VOpMtF67KyK7iFbsaJ9k7QlgsWuf8e+jGlSvRVBZ5BRgE/Tj9RqlplJDwB0iiEP3bel77sOJhAE
I6nb7En3zOaD1LJDgL92HSj0qkk2m7Ghb/ijlnMTq423/fM3+Pwec5uRqMMxchy+ytUuOknivHEk
weFFOTyJsd0GFa3R2qqf+GvorYwv5o3PbzE8SKwDpsHpgTLe1WATYWd7LfT1WTT2l7fY5k3+77zF
OAyQB0y1Apvotau3uM5RtEMl9ea0fxFkec3LMLBt6vIyvam8ZSOVdOGpdrRXsep8tQIxOH8fExZF
A2OKS2Rf92mj39W17emCshqrDHSE7ilRg93XX/Hzk2PMGVTIBZUwyQno93ckNs2gqguwGhLc8K4u
NwqEBB+iJr3VdB/69c8/j5TPT46iPOetqTLLbtq+uqWmrwQlvESH3miJsionU8+YpI1ff7Or4hcT
EhOwbVtoKgyULNefVMtkCLIQLgl1CrR9eFsv20GYTXe+j7/6z9/rbz6NDJ2pSo2FhJrb1VwDILoY
3KonpdfE4QdQI6sosQFAsVexXbVfDA7t82xLDUgIjRBOnZntOlWGI2IQGP7EGCEWNu4RCiR0T+dW
DvGS6IjyVFqZWLlpE8JmgZDZB/EPkE23VuWWh0rLqBrI9E6GgsVW5m802w5qnWwyx/NvaP4vANeS
KAg/7j6r6Wv++V59Xhy5Ymr5xKSxTaV9//uYc4eK3PrB5F7VcbFE+wSkJRjbRdz14xaPXYJ7rm9m
ka7fx5b8cqv+d/fOQnTFZl0I89PkoRfjIHyXyaoNG3ctB/XtsmnDltDNQ6dbA36jSVRqD2qkjlvD
hxzeGdGPvKl1dBXEhP/5bnwaOdSECVIkiVpXtc9FtygJ8YRaAKz1rLnlZgSQjCjcO3Iv/Tb84hT7
aUnkcGJYuLA0jTFqGlfDVCHLozX4tFldjkeKCTVLznMO61SPHqBxmeiyiS748xe8bhPoFFZQJ5DO
6ExbIvYGvz/vhqxRBf+NSwqEaXzPurxa8K3Dg5MNHZw4mp7hSAXGbhL/TQNcVIUeK53tfKPJmR+K
lpT5IH0cLHoh2uidsPo6jRus8t63bpKeaM5xzL/qEXxK6Joumr4SU/BlqF4fcvpGr2zLK/DA+Dnk
SqM79UCuNrqegQOryUCx+lyu8hBIGqk7CGEfIoEO5s+37tNsyUWQhYUzjkWV48jVbKmGoc0ZQWdL
7yb+Tej2J0RuoNPhJ32xB7nuYk0PiQ/TIRjhV9I/bYxdzvQZ+SDubGz8Ztt89DXVVA9PtEYPZkxM
ZdEz6dzXUffe+hXedgo4u1ASG+ZU9U0FvYMyD9EG2lj30CKQaPuqnx5zoe09HtSRqQWpXYIUGZnf
DCfTcBZKTopENWQLMHfg0zT11s9ddVdSojL8VJ01dZQ+IDp0VpzTBFIf5It/vsGf8ginYUnHggg2
h/aFeR1VO9RjmRsBkJWhqo0Ve/mKzkO76Dn73lnEtPd5IsjDToeFKyhIcsD1jykxfSnG+ZM2BMe8
dm7+fE2EJV+v/VzUdGxwJAdtdoRXL0zldR2B2UyQTYk5Ic3tuWtbZ2LRxnVp1+hW0/GW8reHJQhp
ByVZcchX7GGbo9aYJ7BcdyasvE3QoNcjaS+7Z779FmA0Q/SorNrQfWmtMkEgkQF2U2GnmeRw31FJ
I+HNcn5Ew6CBjoSUwr6RmLB2Q7wM6TVqBxQEGnDQedoPRm23SVCtsTF9AL7S3PeK8lqjAFhAVTZo
dfjzLmezn3tKtyjNAu0s+6Xbokcnabd0OFicc9InnPxuQBedFkIlXNCF/Dc4O2V0yctwJyocrI91
0HL8rfL0SRK4I+tkWzoobYGXZpN66burt/GtGoEzCKV7k/v1TQK/6tjjmaTwCVA5zaksa7xCmktc
BJ69g56To1Pb6p2l5OVPXDgdPFtr3Dmo2vdJ7q+NKkT/Z6rPbad8a4QITm1RBKex9z5kTFhnNu7i
yGlWEcIdeHZgN7IKFeiIzm5FAJA2J0QJVJCZv3RJY+ySnmTUDjbhzm5hVJRuNSwsvSwPAjCGj238
UWGVh6wBgrsaouHJr2ROS1U71Wn9TjSK+YBnrttpucLrpUt/1kDi2/mmYu5CJ5LojwRp0lQrjpoO
n21Ms5+JV0PSLCr0ohSgbqs8O+hFtddkacykZRo3sZlFBybhfKnH2g0xb8pjkn6zyjFBvi/1GztP
jnYqMW+1sA1c3XUPTm7djkJXbig54LPXMGCIQoWB4dk3oR09hmU2bJrIfm/q0NpCUeLIQhGjp8NH
yGfYkRVn4f2YcmYb2DuebIqzNyyith72rVoeFR/UAl5GfZ3HprWpIBHO1Lb1t5o+GcepfFEbdvV1
4utvYAYQxPsZI7UPsn1eoCYexry903EPuV7QzGVN4k876qh+Glvc6TL8rjtDv5JIFvdlPCxaRfX2
dhMVz2mJJ451JywC68YuEbcKryk3RQzxAAQ1EW5jDFolrs5mkmZ3TmR9WKafneqqC+ZpfVdN7TwI
aB+S6MYbfFsvhrWXTese/oq3EP2DzADqAcOVWzRawEagh472lNXWuLBdwHoRMBKtYr88K74T75Kc
VAevAPa1p9nQIrb22mNSxogiY400JtvxN7opoqPqdOGi6vDU/3ki+rQzcWy6DFSWaZlyQrheAis2
rn3YSGfmIpH3BPv1wi/EEnsQzHByD75Ygj6Xsvm86Vww+bpVmvPT9fxSc3O7Mf/fjJ3XkuNIsm2/
CGbQ4pVaM5myMl9gVV3d0Dogv/6sAGs6a7Kv9dwXGKECgiQQ4e57bdXW6dQ2BjE+gAREuXAp7xAe
7LxEddYUBSAu4+V/GcSAtCzh92hFrx2OVYtcyb//++X/Y2jE6dBHpUAEGolUrv/36biOz93lYbpI
LImrRy4DxiwFJkS1XgWOa+8k6rd/P6Tsfv0+6ONhS8BRw5SZEI6nf01wFnWf1o4PCbEss4ziWQr5
ISwYB7oe5tbXMaTVh/UUDS//ftivXzSHpVdI2p6sI2URXytYYleJJktw2ClD2JW5PPBlf9ztkcPl
3eO/H+wf0XqO5qm6R4KZ3gbpTnkTfv+a00hvm1BF9IGD5NGjkP4UaRNl42024h6C2ew0CG1boJZc
6wahSUUDwvTvJ/H1u5XnYNhE62UxBgGzLwEL/MJafzSyX6/9BAjs2miTpRlqCkX69AS6BNXtvx/z
H13K+aD8uG2b3gohui8/qCguRKEPdCk7heCqH1NRWkDtc/HuWPPKXYZWslEDwyD4GmTUppeSdpI+
/Y+z+NqnlGdBapefLgGnf46Lh7EISgvvsMVoTziAOjWKWkYmVNzUpM1rMLGeUsM2w5YkRcm0icc+
Ood+G2K72T/1ed9uphZJY+H69v8YGH7NsXEcnjckL2Q8QiMg/KW/i5IYO5qC4uN5zF6XbvtgY2pX
1e1z4bpn1Uuqo6llP5tMK14ipBZNvZ/IJ4VUY74pMcXMiqL0t3+/Y1+Hq/NJUREhoRP4t/5jzKTU
WqxUtU+xu4uZcUudwWSp40tSGfEucRB3R8Owoot57b3W+B/PYPlD/PJEIFZNb5DwKtG1r3GFJC7b
CNkOcpqe1HORMToDgmX+jxtv2nOt1n8fSFcpmOP+M9ygOOrLP6KpAf+FxcSBciBhZlweCsd7tB3k
CgnAehX8OiWlqURt4r70ZyjhmxCL3omP/UFl63evaZGMmfbGGacVSIhvhtVNO2C/+7r3JcEpWOR+
Z1xwNqzD6S9Q/bCIqq7aYPVOsJWxJ/JcGKFlWPQ4PsINDaTEIbBgiZKafcH+9U+G0HRf/dBb4cJW
7HJo55iob9vJLNeIwvulJTmlLn/6dTpVF43h25mvddEBNU0RPOya7M9YVzM03T6WX5r3h5YIvF8m
bSWkMBOm79kX/V+KpKaiBP3mR367M9vyqNrjO/S24FTji+pTNBK4VN4ZdoDeXa82BfHIkw2gtQDU
2lEHdQSEiwyTwqKQimaeq/alBe/qZt9KYK+wnr9BQPX2dQwZ2VAiZUui9sLTcp02sGKB01YLK320
ewJKqhEnaGT93QRctpOk2U4yZ4WkzxpUzu1KgLRCkmlNL0bTDXC1wzOYWizg8GBsB9V8RqGvLncg
5ynVA3YbleNz3nobgWmjNjgFziBwcUdkYDag3EYasE2YjFVec9Gb8mWIvbUp2bp6drGQIpggd40J
x7haUngLyeNtJJl3UgekY52jLQUKhgXotiXW3JSAA8PyKYHMAHIuUjzQrHPYv4aS/xsykqXqDyZw
JenANphgx6TswIOsiXYj2U5TVCxCMzQWDnjhQXKGQ0kcDjTE+AIIcSppxH6I33MXUXhgmCM4h8xe
58LfouBAJCZ5xhPCIHRJMI4FsGPs777JSPwmz4NtGgWIJ3QHREJvdIt4ULxTFQZ/MbCgZDov3rtu
xPPV6Iq1EVTvHsBlcyYvg2AeA1T+Y22Hl3baiap/132zOTXwn2rJb54AOVNKcHPc78g+uh0dCVAV
IMYk+VlT/b+oH98I/nerqeIHWQ0gtjpJjAYNXFNnRMgyr8xF6oDcUAvcZrpuWmZpPewiSZ+24PGW
fWEty/yawJbfOhRJrESkvakxCZ7C6c464O9NmKcHKs6shWKgrBm1HUaioEkkA3uSNGzPGA665GMn
gLJHW93KQMHCcxYwPAroFVwof8PnlIEiLjabqFCflKS7oWe82j2d+EKifSWfG4K9vzbMM5CdNRcT
cZNXviR6e6C9IwZzAtT3hAGiFBdt7aREu0W1SA1x2wIPTnUOeTlJDP9hSno4Bm/5Uo9yNBRCuSQx
ohUX2LjuJC9KHcPe5J/s1kn4OObDg1M2f/q53T+lgfnR8xzDvACGed5vOqSaij7ioRrrnPxUr6MY
7LHXCRIlFTR0dAdIgCUhHVplVkJMx2NxpYFQj2eW+kxVl3z1NnzvKmTrwOIowR+XQHmAPkomOzaT
WFBLTnsjie0h6HY9hOGuGNDcHbDuFXj3UHLeMVfrFnUH+x3ISCZZ8J2kwiMgqpBBJrtBEuNJ8SIh
lBR5imvchSXJ8lp7tSVpfpTM+V7S52PuKMrdbmFKMr0rGfVdB63eBltf48S7HEpsTxLJtM8k3T4O
X2NJu9cl976zSZ90xZMmQKG0oPFxHzOWCDrbBaFZ+JGjhBwxmNmoUBIlW792GGEWLZIksPsN+P1A
j+GbUl4wSDL/BKK/6tS3LqX2BqShdZrsxDoJSfOvVa87jBmCRacRP/qgvKAg2MHutH/wOj+Fjeu/
Wjy2VlnsvlkYBvh0zVTpIICmx18V0lUgwV4gkj4DMJG7VSS9B1RC2u+AKIMFKBWqltKqPxlBtigb
zTt20slAQxy7DwjYLwFyQ4eTPgcIuOhWS++DKqSQymrG6mDISSX9ERzplDCooE8q0ykf65JRuBEF
z/MkqDG9HgOsX4cEl/nGB4eeYcWAs6EPnNEj5IBLwzyXURNwnaR/A0+CZG+HSnnjKdtjGxIQVGbO
tEBvNKGCB0SNHYQrfSGiCIcIXgHBWyZdI0zpH+FKJwlPekq00l0CG8/grcBwYpLOE5P0oAgowtQx
pWhmdwrpf6HJiSEnvY1XhjebWQTS1yKSDhefawLphzFvMy+7b5hKpwxyDK+/LfvcZm4brTJGHELU
l1FacHxpZt74y7IC4Ci1m+khx9ujQPizp5MhjvPEy0cB9bbAA2Sap5+r5k85DiLthBkV2paQsV6P
nz2/6VpD9YYAUe10r1yNhW6e5sl9vWt0f2UtTMh5Wf/3Wi3tyYwH+JggJt8n0tkklB4niXQ7KaTv
CW+LfKNJLxTU2nj74rCixNInRTqmZNI7pecNjRsvfioGxiqZbMOXXitCuq7gaOjue+nEYktPlgZz
lrkNV/q12NK5ZZQeLkbz4UIC9p97rbcOKQTRpT8ZzsGRVjJOw38bhsJrNfJ2MYXWLublYWToiKzU
YDfPGpVyM/LAvNkQ+G5VQAGF3JvqkGg3RRmD9WzKv0Hao/LaP2dVNTzGk1udm7B67CsjfFLJdjwl
Q0QCMPaifSgdbihpGc957jzUs2GO70fRcsSNdTdvHFulBXS5pbSNXedGqBFNlgABDfon3U3yJl70
vxzp2ROAKaASps6f7EzNt6HigFOT1aJlawer2q7Lj6nLdq4WYC+RBS8EeLI3Gy9ZCl6FexrQfZ4A
OOIMpAzBqxWFP+ZmcUxdeYE1freqbFq2lpM8RIMO1SPW3W3hmMlj5DR4EBlF/tPWD3PzcaXim5BN
1pPVNTBs9E6gOnS1C+9/ItBDqr6bXgOshtPmEXtrqJJ5U33V513e1Wcoi+ORXl+4CaNCvFCsc79C
z+2XdlWUPyYPX+8a8fWDTzdlpyVKvkuSmh9MVYVL6pSb5zZvwDXUwyIu6Sv60nsKeERPXYZNRWms
5i++o2irXDTqdl6rYDG5iaMoQG3Fxhm6ga1pYLE6r3VyU91TxSOW876D1pjHoear9lQ7e+kN3vZ+
NL7PKwXymYdAyw7zngRauideCUh3aXae1O7LOA7+07z11La7zvHi29ySaeiYaGLXOK+rupieDU4Q
p3k/QLdYiUyKf7+AyNGaVRPjWnw/iarFkWsw6s28cRo19TZgKPfrAsDQ7tvU05bzxjbufEfVN6jz
lKdlJNFwLuP6Z2HnJvW5Rrt2Zi+0UARAwaT12jwhg5Jhi46lbDHg4/zbNlYSOgn0Ija/L1WKW1yX
zXHe5bOFeQu6nHi7xTp96/tqpVA2fYLfwOdB7x/nHX9rtcooulPI04D54VTMweOo/2hOruoGG6fZ
xoT6ysE+r2Oe/W3nyAjqXZ7z/cm9Ptd+nui8Yp58XkueogV0iJrL7vOv5u8n87n155pemy5tgdtm
gwddFOvVfja7d8rKOPez3V7nUoCCcjDaKqUTgnEzKE8T9bnxmqHeCro8qOWAazVO1Y+rz71VPyqX
TZPl69/WzKtb3dh6Va0d7k1UjmHvda08YWclgRTy0PN22AVoqwZNBRxladn32fa8jTIF715d8zrA
EaXeYhbdnnQqeO6zio+L/VRZ3bJTqwvFfcMps5r6Vsq8OB3qKwXcdNLHSoAHJMLgTxWYIKqTb/Nm
cWDcciSep45EWLisKvvRhY5xvM9iMP1cKZ5+nHeYm4zj+gVw93C8N+mr+qsTEmefW5snQR5+E4Oa
/WrD6Lt3lLDhfYv7aSX2R6DZ7uF+FC+ufwRtaRzuTdZZ8NMv6vHXbDW0f9L/Er82Jk0Z0EWs6Lv+
fZleaWAE7ZDj+HVSaUealBjz/vOs0K1CuiD6CyRM3oshZDSLkA6TJXmn5g2JChRQEKJ+fz8xTRkr
gvZZ/Wsf4llQHVo3+61dBaY9AdI4ui+bb5RdTYx8iH/vPttOIcgu0sk1d/e2O0NyM/JO3ZHmJcPY
wqFkbMC46X5+VkbSCNQGKqH5fGODjGI+Ktm9zfs3KCqSpW4X/WqTETSgPwrjt5/XbTAWXdo9vOf7
cWyrTpbu1Gvbz3NrHR2muyHgm8+/gj6lx58ljdhW87ER/OGdZNVQ3OU9nydDkLTLXm/S7f38Ep2I
xKgE4ZZx369tSIzyvhoTvPPmdiHmaUtXlNav+SYcTOTPnUaXUN4DrCMcynj7YXNvs1UzSjWhIWO2
8p/vKFAxFUKXXG5+nZtrwK62JItNHhfxrjUI9aEVbgPPx2i3wlznGuCZUMCbK+v2NtWWuGiM8ue5
bhT1duyobEcl7J/1ut/aNtLkpecb3tn871nG/FsvcnD+GLLmNlpkQ1Vv3JLG7cLlPCu3uO/f/2ft
fTbpLPeMbfl23hXBdHObFwV8E59NzosiFqnuBJ7AS7WVrXb1zSNUe2ZYulXk0eft88yJLkbubOa2
fLyG4GYKQzfhMqfuWVj6vd1BGZpbXHXuWbY7H33ef17kR+ZvR/97x3mfeasucJyz3OpzUSab/3vH
+/LeDElXBe0KcNhW03jzuFFd3hqrcy+aiFefi7zaVy9D/N1zIrIMfX8jp9PfikCZLoMi1oVVaMcw
xdFIXjbmMdmlDAQafhgIfe+m26pWBe1y5+UVWjzcFtmU5fv5bN3Rtc84rf92TVo72uei8v7zrVTw
7eUWv74kOav6ym+3qst8i8yp8utb7eUWcna+c35Q/+WbbXruAFn4PXAXktb6Blyri6FEaN/w1f5O
paeBe+C7PwTRPg6naR1nroOBXHbOJt24FHF0FTxHT66pQEjFKRpPRuGtMx+htlmqtwH7AdD8U4/M
CHGglQjlfdBhidGPV06oWNInoIuPoYavktVM+jltQ38FNCA+lLodvYUgEg1RBh960tubgSrU7Tyr
YEXULHWCYt8yc8j2apOQ5Hd7/50SsRMlC8Vz72JhEkemsYQdF1xjhwSs1eWQX4apBtxVdFdnoGM/
n1MbkIOMxBCcczdJnghMPBpha22iGOcTMYAu6EB1vroahAkVd+SHLsjy7SCSeN9m2bQa1XI44cKD
x30vP87zjCl/fTL09E3YAgLV34vmT1FdyXG73GPezWgsVDchmIF7W2Srh9Nv+8wHSHDkO1Eg9rn8
3sw8/7nHPFtV0LzMQWVAMR/qc5/5ePejmLmXb+NU//jc+evWn23rSkmws0sPn5c471Z5MRf/eSkZ
PLalG2jx6rfb8uXw89ZK6zR7uHi7z31/Xby8V5+nNK+uageSq+JufzvBz03u+8EbTdamOTj3OzQf
87753MRv5zCN7rHvD78t+fu7+3rS5WACyqpMH2jQP0/rt2PkJRRYdxx+/uNy/v4u563zqLb3RfJa
dxEEz7F412qdXqBaiYcszrJdN47j3q5S+MJmSw/VNp3XMld+iHbs/uICC7sx/wwjPKQhqekvUdHn
a8ao6jmPmupQ+kR4B9cUVF1pqLT0ov+YcNYA19QD3ou3IPzM70Yv/3aeKR5Nl2IdJAbx0TNL8zQZ
qbluq3p6zgf61UFriJ+CVF8nDx6G4asbduE3jzA2PP6xxQAnwLWWetUdYYDuOq+YN2HQ8/LrjKXK
02x+WjmeXYblQ9aKRnM9RoF5mg/cJ5G3sYa+fZxPaz5BYYcEfjlmPMagT+3uQyHhuTSFELf5EtFO
V4f5su0JJmKXdMZLRlJi4VB59CfGVeoYdX/J+wal23kdcxV/ZVAaF/Qn037o/XRXmJp4mG9+4yXF
ezEED/e7ZMYrGzTRH0pIciLTne6pNkSFGVruHZvA9o4OiYpN5+T9U1sjlq6rKfoDiuFqPmP5vZIz
IOvAexFpR1odaqRz98lYDkUKOdHYE8iM9+pYr1U7zy8gDIP95FFLMhktbldJP7y6aoNdawfLH0LK
Nauxkk9qnrF5grGF4vuoW51aLBXfQuvKGEloRXJIwDBa3tOgefX3tIindVNbELLoHCXSl0Pro4oK
Ut6ieWeCJR/7ZoMtkHKweWAfeGF9UDhP+Y7ihpdOg2YW53C0sHKhD9Tl75NTvUcxQ38Bad3p1XRL
0WK6T1IjI+mrN4A4kv4xMsuDalM/NMUAvGMHDpulF6C4as/d+I1qIJ73MSibCvMcDdWad2KExWCs
7rI20V6zxjwMmvESdrTD/yB5or5J8murLZLs6TGvJAUZudz5UCT+sy79nRsj6gnCMhxt0/pVtWqY
2Q4IQG+0d26Ext3tRMQLJXnpgjh4qaG7BNlYPpWD+EPpQMv68D3Peag2vGgNvHQC7OvrsXgS7lhd
EQqNm8BQ2q3pbWv00wE5IaKv73aX5m/5UGkrFET9pYqLZGnpkCU4MWXbNcJ+GJJMXTZtF3y4CFC1
1q+eCwlP0XqnOxhyQjBJW9XwVUyJXjEkcmW0T8RjjfO8hDqwn7kDngX3OeOsQmzRJLrFlBCXXOJc
PO7ruabnszEk7CXtHoSEv7QSA6NJIIwj0TAkpaLYebclMmaCHTNKiIwOTUYpq5I/eB6f23KIz9UI
SVaLkB+l7oQMwYmSN1WnG4BTTrfSy1PW1srJspT+XNjlQH/g2c2Jxpmzmxh68HWZNGBZ6A49QiWL
0GaAUEclX2WqskJyZ+2KuPDe6iS6lb2i3sIcDbpJ+azlF+Oyxp9uP1TTmTQxFQ16hH+Q6JVxYRMI
PacUvItcwfVTHfs/CB278MG1GFYZZUNF4vxotIBoRKUD6Z5wjK0c3dzZDczlwMq0K08JZdVWvrZy
OjV8oHzK9nCkXqoIp249fEMHwKZwbP9HFTvLKqlQhFkJ5W+2MB7cYTABS4+C4Kme37oIGxMz/FmN
eXLJvdheTVqSUWxjJtsgB5kx36KyDMgm6kGxyeTNEgodj7rz02PakZcvSp6+xPM3aS6mR7SQywpI
7TsqcWVhVyTL4CZhhoPf2ZLKJONQJtktyLzyferMahEmUU0EzcxPRl1BSDWLQ1ytAIjXJ+Le64Ga
jk1MVf8e0p11CJIJVjQOY6FfiwdEe+5eLxx7YQl7Y2Rl+kZ/alr1o3lgWOs8OmP4ljDo/fBjbLWI
gZcn47+WEwn9lorC36slNIVV3nUPwVjnh1wtkMxVRbNSMS7Z9C49QkxonZWKY80hia38AF6VavGg
frBb+6QExnDS1WA8we40ju34ovP3vXoVAdUy95xDlRfRFR37utaNFVZRa83KsvdqcCDSFWW+waQ2
exfldOsmQpRTPhY7zWiaXdJ26W5yA/+mEKYuJmDDw1g/z5N0fLYnuoTumDnHMoqNF+oleOwmRNmq
jHsybIYOj0Tw3d1OkEtdIVgtztM0rFp6hgenL40TySa3xXHFBYECLNro/Td+OsF2DIxXBC+8cHIg
ZBQ4EG8rnXZZZ6W5SdvAfDBaSnA1O19HeLZI88/+WA5Kf2zC5D0o7G8lGaDWNqmtJGf3qKtu/BgT
t+Tn/JChI91PZRkeKjuzcQJX7EfyNvQGbJSy3VQ7j7lePun+NF37jtDPqLwnJAaQVBhuUJKDU8Rj
gSfuZMflxkS2vqHTPm0bL8ASu1TVS2cwvMHl54dBgeHSNCfn6jW1sqrzilR1nn+zGgB0PPfJb75V
8t4BcyxXqlZyq6Tz1zyr6BrsWRDMUneflx7PPqt+qEOXmkaSLg9Gol4pISxzePhjGD6TlS5vmTHB
zNb8R94cTzMhuQc4/aj4z6oTi2uY6sMFpjZx4urKuZp7hcfWUcN/Z2OloLTgVpHT8iwAr2lwIDR7
STGoeY9KfvBlXZ1KnL6pYD3HpGqpfLS65yGOnru2ksLN+n203sbYMj/QAGprhDbiYPllQwm1wUOo
dLMDpZ3GWpBdAkraDpuYp/y6shUHLyQmQ5wjBoteo1BfZnZfX6cK+gZwNv3Bb6506bJt4xbS45ka
LUoXn61M9O+GJjqYvAp+1XKWzoeZje0KrInyMBnaprVE/m0sGKIZgZXsqy3XOOEm4btrQtNYjtoF
EYYg18+oa7SzXYTYU1gkXcxMK4+aMEZcOa3we0rGu606Z+24frDGJ5A4UVVahyHVo5XlNREAO98+
EaYgEKURZsz9GhtlzbdXghqkg+UJYxGl6l5MxbhpgDycG1i1j9YAmtoxdP3qRjystbZfBtFYfuBk
bdBhIVdJqPeZm4kWNsyyPar8ZJsLxTz5pNeQnAOHb2ND21tNA/MLH469EUTfKej2nx273MJzUI4E
2MOLS/6UjK8LR9PLlVtcxj55+DFajQmgpaEfyAFJs6zCuGDxZh7n8tWgbY+113Dtrny8OWH+QrD9
EmBoefRLvDB6PaFUPk8ycnD9RjWScdu6evaBHyQeIPkSJ85gM4WAgXHJpRJUiE0PANsMQ+AK9UV1
yvD7wJ+aXl2wa7BjP+G6smucAahBAuhJbyz1UqZHRTRilzv08p0MxGCpWsvawWkxAJW+zE0931BE
UB2SsEh2sSUelQbpeVFp3cVPteIZ52wqvSxnuGa2WSyzQlFx46BGuSiSZBe5ITAMfehwnIdZOsIx
PClk7KvSvACN3ahiopg/8ICCxJBBmtjythgZaAtegyUPLFeQIVNw3IM7DzKwsZER8+zcVPUHBZvw
8Npy2hDB1L+bmfMjjZIrlpzjU4x5mj7kj45PT8EN62atmUHxGIO022DKo+H4IaiBMfHE7ZX00IAh
6fERO1p4NawH3+6PMaHgTeFF392yK85ZnHiYxoCPNaZ81SudcigVqLATcLt8YQemRTJqtJct1Sag
k53m2tRlvWra0FmF7QCkfuhjwgFGhxMqtS2260MV7zz1p9sR4bZzG8YyURtTr+2TCvBqnQrFexi9
fdxMwxNmFeD4J2qH+3I0lgF83lWNEOMadtH3ojHMfSfgZJhe1+Mg57jLrq6NbUGxUjGG1smn8G4R
1GZ7rgqYv1k0TMfa9w0ezSMeAjj4PvgJQMAkDIqF04x0ruTTKY0VYykqw7eXdEK91RiSs5o0u36C
f39R+jwgrJLK6lVSZ5rK8ABL4etIJ/AJE+51r2busz0YG2IN7UrvSWCP9FT2MMSStRZP3vvo5bdc
R6vuKPZ4pmajWpi1FUo0aPCAYvNadpp+NSfVXca8VJEcTH/aOTEcxxmhYvt8Hc2UrsUmKOrhPPjo
vYzCn7ZZ+YB29ZDr6a6TTmJCJ8M8UcW5qRUzOfJF67gAFftRHX7EXiEehFr0ZyhFF755euPA1T5I
AN2oZh2/h2ZLlXd5TtQgPiOuNW+t3jrLKXKp9apT/ajU7waP3nd9WXg2MFcQisuqB2NfOnryQSyO
k6+rC4Jtf617r37vlT+sKEKp6LTjJrWxdqXoX6c6mfd00uEfhagaDn3aYW3SakCscEA+6ArlKRZB
vTMljx9d61Wv9EbQR0de8KCIkFGGNuEVP1C1gM8uLngHSq6NFy/SamIWJDg0dBpOYj5SBifcVcLY
DeyvsR+6MDXWAElsChBM6ufM9oAstj0MfcgYQH7KwV3RJVFl03CvVkVedYdJrlageR8+ZxMSPVve
/BuvTvqDTx/lt8nnMpxBsHW3Wwf7TNEfejKu0pZI68lD2BSuiHpjD37PACRTd4bt2wd4H8oqzgfl
YeyDaR2llnONtQ6Oq/1ghr6CG4S6U3r01ZMtLjkF/kGhaUeNIqqVWoIzRhFIgGJQ1208YZvZ9DUj
WGyCiygdl2EwshnUuZOnnqpaN7epGR5qNG6XnP8iVjowzJvmgcrB7px2jNHcLGu3MU4sEG2koDdW
7FdQcaiRDB1LgSk+myXVa7EoAD1UFERlkPaOQQXY18hl+NKizj71L6Ez+h9avlc6IzrpwsFSMp3G
dWoONysf4l3luu0JOZyL3Yz8OE/iqOo2FrkxmTyFVC3T02V7QudGT6NMg/Y0z6cUl6SlYe8qFJ2s
MHzAtkb3Zx3VzBZmxnu6J4aEY1qDNi4WJ3zoxWmenSdU2JcrRTXFUhu8re6peDDZGYRhOQmank9h
04tFFmAXM6nlRHmd7FMBrFviMu3DIh9bcV/oZxVyUTGuMySJALOTcW8kVD8aJQi3RdwP1tnBSdVq
J/8BK6JlaTHGFpVqHAE6GMf5E87j+aaI47/mOc/JzF/L5WZft/17mU4XCPcSOZ946tF323Ln5xry
nS+78FL9l2bqkJOPtb5c3Hf+/z38fPpz055A/xUpyf7LcefZL8vmHXJLdkHmNWZle9IxW8Oi+D9n
Oa/47er+X+18NouH83LQDdgDfzfwpal529+O6aZgBPse+X055lfskYwfphL3C81Mq5tVBIzHMnvE
fmhMPzRfIUlYGz9ESfk51MP4QqVWz5gdLu28qx7+pFZd+UjyHCcwqiGPDC/Vhz4hTjVvEArvmATC
e21NB2aJHpo7xfWSZ98rP+YN6KcGC/6U6VMxqg13sZ82g6iUN0Ltu3kLjbgA/O/Quk447ND3pbh8
ypzkh4OpvO8iNYtQjOYgkE9JXPiXkmrP+9kF2E+k0xS+EyeKN67Whwc/7PPH3DGIFMhLrzKBS0SR
vJiZmew0OzC2Vla6L1rUPswbuA2oljCqh5vw/OFgjpnBC9923ic6nvO90dthWuJmWV0woK3OoUIP
cd41Tp55+JSYP+XJWlRde2xjQoA45Vj3gwMFPgQqIXvGVwzjCI3uJtLZT1Ee/ZhbMNTqzywaxZNG
JGqP16GxmejtvzkJPzf5vWR1QB2c4yhXCR465n1F6TNjzO8+YyO5QTBSoZkqtX+yktq4wHMT91sD
EGEFN75+r0JeYFOj5QeHv9SNUhP6u3LX1guflDJvXlDqBbsQv4OtsMT0MtT+bW6bgCah6qi0bnpc
NAdlKJx1Mkzju++Hq3kLaOfcpKQbLoFJXTgMsGzFmx6/tGj81nk6QOpA+eZTSLPxilrbhby+XkaR
XKgV9L47EmPGMfRL2tUhpSoV/h1p6H1XHP1gRHb3mruUvzV2UW77IYm/Ud+/njeoSjTDJr+WU2Rz
b8IiM6gbG93viYVTkWHGz1ZLnMJzB6p1+kn7sMV1Xk+ZdrgOVBEfmyaOHzEeICs+7yghzAgg3ZsR
8iNX+4yxgFyhly+p3rYfDrYtG8vt+n061NXzkIYv83qPMlPU68K+5tGknIRGpAwalfe97aCYBb7z
hilPs60zPaRoV9Fe8SPdzxu4NjbROCq4Z3QozkWNcDif7wtfzDX1p/aFiJy1w5/FoN/cZO8Zfc55
Ty8Q7aoduuhkVQMesK7yVGbuJS/r7CnLlfSpmnJIRB7ErXkWtal/FHr5c567T2yGZXE1dcf7XkkY
HQIPwqOqd7jGxrl/y316V6VsM1KaepdEsVi2tfHrEK5CCZVS0tmTWxCjp/BfN8Rqbn1eZvqPbVFH
j/M+Ju466xaflvW8gYMC5tZGf3yespXv0pTC4FqrhiOPC/FW1Dwfhjx96ikoeEQSRHw+E2+lGKNj
nBO9n2ezGHaMBtJ7O8/6Bb3RtOCm1iS/39r80U1E9qo4oX1tbOV9brlrqZQlmwzpW7ZIcUu5akTe
7+d9EqG9ZErVPjQWaCCG0/LpJd4QN5fnvM57KvjYCcFGtrUqM9jwyBBvqWZgVYOBxXFuo7KsbRAX
xVPlj91jSwR63slGQXAMMhN4vdwJy8FpPWmqxs+Dkw06+tqVoE5vXlubVzoi5WuPHei18qePeaOh
JYIOYlRdzbMh7NyVKEIceGUTvp2/CLTqD1Yt6hfYlYt5sW4XOS9qRhrR96jXJ/Le/5mgZ1XPU9tM
ZytyyrWXcR3z2nnF53bzpzHn/47dPM5efzeQagNlHPN8O1K6nMZJuP1t4f1jpRCPK1N9/7mj5DAQ
/oouCcynUyAbTEaMzlF/cUpNV0THrB3XSaahrvncLcyabKeVyfvnmd9bIhZqrdHN0Z37sovVmgCF
41Hcm0EtqS1cvNZWmAStqoBUQiaHqDlOhb5WNO+EhiF6SR9oPVNPtjeGZ0I4Np1v07/UvJH4CeRL
Rr/qB7SlgJ1qf6cN7fhmFvGKuKnzMujBwShKDEhKAdO9TaZFbQXiOk/8vhbX3sTrsm6pyv+yIkl0
baM0lvJ1BXbc1SbmnJbzHgTexXVuymwwOZ2qgpCgPMa8bP6kgWfFU9Okm/7fK0IyL2uIQ3CD/nuF
F8foNOL/o+zMmttGsrT9VybqHj3Yl4npvuC+iOIiWbJ8g5BlF/YtsSSAX/89oHuqbNphfR3lYlAE
yMSSyMxzzrtgInizoRqAt4Wu3y7+/vnrLrlQW8inDqXF6bSun11fxhDrSwuYy/JmQ9yV+BWWjbjd
oIhKm0M90JZ//8r1HVk7xh509VY3G9Qegkflu9XtBq0B96OJitjxx8sO4RYFT03j2k8b/r6IfgpP
pynt5tuG69brgQ+qQ0QnJrjQjz8FAI10SQ3+6O+dr+/qiYBtjMZ4u0GKyTQqCrc3X0hATVCNab99
HuXQpAIrBBDHAHAGy5suPaVPzzKCmJ3aTXyW/tVbSgvPXoxFq0cAd8LVvFz6deOdZKNQBSOUwfvS
FRi8ZdbJ64Jm6RFaYiKUtMvUrbSTDKNu6Zk5HpnEBUupWfIUkBOltbA7yYqnL62U+iT1YWQ/tzoF
uaHSmixPIGE1fs/MThJftyVMsOQkR6q9MlAiWkssthZoJeiYpPuN4x+VgGQhNnLeEba7u5SNaR8p
c3hTa9YxJ13EuQUGvHCcFTxwIMcAhzfUc/zhGNSQJbzYl1Ds+niVQrQ7SsGMzFPUHL3OxBQ2HsQx
zygR+ClqElLWxUrGeX5Mg6ZcyTRPaU2Fbqb08TGvHbFKqyE8wnatV545KPdpVbUraRfePbt0K9LG
zr1MR7lKA826l7HTr7wArEqQxSNbQ/0+aIS6wtmR9LY5aqvUt3p4k66+kl4qeUcd3pBeRG6GnA35
9CdkEoABhT0V37zAAi9X7/3Reb1ucwBJ36UuQ/Yw7YosDeaBitvPr1u11os3pPfMxfWrCJvVK9k6
2eq6tXc9b6GQG1vDZ9d2YSrGOSrI5pQ97fZq79kfiJUhQNUZuvHTnxSKqlki1fHbn4SqE6XNSw9e
Wzkf8ir9E4dZ63DdN6miV6LS+v66LXaap6aMw+N1m6GUlzEs1Y1WRMm6SZ18VZYg8sFA2YzkYY1K
ou1Zw8xH/2xWtHa0SjWKXt/vYORikRRGtweV83+7R0rIWxS3tq7i3l9/5/oSDDiNERVQ4uwrTIKv
+31r7NsrpIM3qgLu+ro7Zse0xbQLm0qpMm5H2R4ihCzmmYyyV2m5lxIhzsciCvtdmarxMpk+rzAO
dhM7/lhPQChOCl6dlzkvWnsJscl61TXTWUpkbbYKQugf7ABZxel7tjHGsJbqHBqCb59VVIRhq/GF
ocxMWL+GOKYwEu5HBGOSrksX0lS9veXI9oS/tgY1TC8/B/F4Ll27+FA4SbexGuBjah4Oz17IWvi6
Q6eJeTmMw30B1/IAm8aa9yIvP+cDKnF5R71HGj1a1R7ZcXT3H6VafLx+sxDYjpVlK89BnqIqkFSM
J27qv9aYLU4/XaKWsZCpJ6n8MOGVIgKvHDblgbpXdbi+S0jr3xmAtH78+Nuff30WVsR0dp7AvJs+
CxSd35jeRX+9q+sRvE7hkY7g81QTGb6Ff2297mdxLmShlfXfn39r56+jqSu9XRkD+ZBIKvzAt83X
w7i+TDv6woeaBf/pu41//cD1Mw01l4VidMq3s7o9lmI0hr2NIMq3nS91rh4HPK/P6vSSaiPldTu7
y/PkK0XaaFVZJoWtqiFPlGIobYAXCNwU0SOikgWikEvyWiQE1Sa4GK3SINU7EOUpYXC5flYikbaI
kXekPqd+QCqll4RhPhQxLTj0nvHFIoY4UVzUN+2YWLhejv6DblVb3MPMdQaeAoBR1CkzP5GLEhLl
Ah2pDxg8Jas+yt+8zHN36hj293mkG9sC62UBIkBNtTtwJaSDSht8nxUVEoYsVnAFNr2LhmjlU8eS
KBHoco5GITdtVO2lgm5/mHTDOcBrJhj1/gTfC+Fmy74EkaZT9cLzGj8LgG0V1cW0zTAGrpplllQa
wymSBjFGHWtfaeO14VfFEkO7ZNlGJf4yqtI/yE4Z7pHSPCgtCfVmGORFM85Rmr30rRkeFc8rn9oG
d80hjy7Xv6JwrfwZDsI81drQn0d3SE9a9TVGnfAg0vBRDpaCXRcm03mDLWgSeNpL0PW7rJ9gZ3Yg
troCxtSsgnrhBGDMVU5vSRJgFqpuf7q+NGQ47mG13oe9Vbw4hfUEiGBWskbX49o61qwmQdo67g7/
QLmkAjZsRr80P2r2uEJA86nqQTiSBY98VpF+gg8u+iXbpJL2krl2F1JF3EMpKQpIO527LKGjzKRS
+rNCQxSWnKS5SVymhpC1AEG7GJGKgE+WVnDmGuMlRDVoYVokUMtqKmEDl4DvRpWndBGPsqCEvoGR
PxhaFH9w2kfPtJP7OHSaXZ+THSqy5J65de0mSnhfelZ8UZXyQ4Gp510VHav+IXS66CMsYoRW611v
QQxoismvzEbee8okanJE7lma1Z3qrvIgLrHuilWcB4+UC4NDGnJeDfW7p4Roau+OBYqvnge3FAOm
BdGisrb6rFrkSV2fM/KfG9H6Jfx/eGttOzhzswVBWzMn+zJS7+rakDg6t/0z7l0rlCLmnhkEX80s
/ap5o4YouWLPvXiBQGB6lw0OhnQUybddhRVhBUxs2ZL5WF7FpzLyDRB1LmIqQmdk7zM8Ls9V0ywj
v+gu0ydpy6OnWu1LTFL+oJC6mkVDq6ysxPokS029S8vShMs1U0LgJWVWIrcZsGJ3SotfCRWXURB3
bg1W49GguKxGQ/HZDaQ961AZ2JVu/eQpSXFfN4CI6sKHgYzz2ELqpG4MhRi674KL5jjZzgmdem3a
QXhHXcvd+nnTrlH3nNVT9VtIl9HDFvFOwWx57wNemmOy7cxYZbQbEerZJoiqHtkf0h4DZNxXNa2e
RrfvYLF7BgIzubzXcfrWGOB0ZdwkMnVenEi5r6O4i2bq6G/iTts51Dkf6f/FPEfMiEJtkG4io5V3
uZqnm2B6B3kppfYr060SZDsloD4yB7ss7xRZHi01abZ+0coZCC5n0wuC+bSuK/juscS8TWA427b5
vDOj+Eh1BmkMIBGAoGjRHFknqokcd4UfeHOCfiRcKU/50ATWDQA4Vgh6Qv4nGeY1ygMfQkJDs63L
vTGx/SLU/XFWJJHkuKm7M9EsmVVdVm/i3n0ruhzX6IRnRBXVvJl0i/LmRYbVVisqBPOaT3kCTnKw
vO74bZ3cHlsm41NQNdoiw7pk4QmsA5PGq7eBWuK2V+PEFdXy0pV3ZWHHLwABtY1uscK1wEV8guk1
8QltYkXHJc2m6xdsaOw5gIhmzQr7WaM6cKlC52NWQ6lnrdIQ92fqckicAbn5wnr0UxDnWq0+a+qg
7KUJg17PsFswpPJkCzppl5hiDtbyWRlK68mJ9BfLAfypehOWRDEWFriedWeE1kM1gfd9Lz44DgQt
Sqn3rWLe9zLT7zxbWUZDV1MDHvTDAO7bDvVPiGAlq6z1260vZTPnMmQbVSao/JZ5uHE0NYKh0Bl3
IrV4yeILcmvhQSCw+JDV+96pu0dNFFs07o05lR+IyaN5vL54WXXnNrq37+0oXkHhRtV+jKqTQgCx
cODHbR2H+NMt/lSK+Evb4V6b+/pnpOL8s43lfLo3lcZ6uL5ETfaM38WdjpcHPEhQYA22lZ8qLXts
1DZa9pHubJEIbpZGGAVr7Sofn7nnnHdbY6jynat28cXUgICHhmu8RJ36RijgfhYyue9dwwe2b/wZ
hGa2QpLUXExGOZdeyb6oNlj1ekKzpDL/UotwWGdSPJKzVUFbhQcVSvaWhXG666ecJBOztkWeERad
V38wRWitrJJnI0zAAxmqpT/5tnFA90L5rDgo9TVBG4EkAt05C8pEAwKjRSckKRqc/kCK1eOicmsd
PicWDvogsrcaJAgCZ97HMu6t5cRydQUVx17RqQNIC5fT/ototWbrtHG1hRO9MUIveTb1EroGQhdL
gJ+rZkJidKEXL8EKoQbR6js9EelhZ9l1vdQpkQLEYipVk+Be5El8x7Cx1RLNBYLrO7ProyQD80M9
SKh8E42DLCJabkQHZa0cszZ0d3YSt4tg8KuHxIo3qfD1sxv39SK0WNiyVD5FsCB3Q23XlPjABwFk
TQ6d2s9b4g0oL/cKGukfC2Py+Uzz5NJFEaJzTbB0SLdtWlhYC8+S8z5xH9LRKu493VtedUhdcsCP
Wi6BtiX+KQT62rYiWrZpuovIT+MQG7xY2iqitvQxEZWzCwxUuMaCLKnfqThZZ5mFrZ9lXKqiT9dB
1dc7twnkBsnvZpaTc5zpUZQ9aV3j7zQVT1kZl9ChcvmGJhBBv/dnq3UkFtNqXXOYS6uVwRZdB4p2
bu0+l+LeiJLiEOrGktqdBIdX5dgoeuNKOvoD6kPBHn5+vHYDRAOSSCPLaA7i1OMJshg6AMhu1JKv
7Up7k8Z4a5LgSReGongbTHFQ6wYeB1DLWYCHzk915u6aqCXLXXfhRtEVhETqOMX1lggvVNVHF6jj
cpJZfOjaneV4O9M1gnNjt+WToWNO4ZLIYDAaFMV+yUzngot1noSfHNCFc4EuxaofygnSq8MBxhMr
LgWQMjcH0FNLuYDKnBy8/FWEefUhNjqBPTO6bNeX0Ky1L5aySfDy5vJYBitWJV+N08PLRNcvYhMI
zPVZvv7ZFcJcIjO3B62cvtS2WFBesh7C0tmNHvpCjVJGs0KJUlKDcEiUts+eO7K1nRTW19qJFilM
pIXS1SULaBUxyMGBHS6/fwPWB6hRv8aXoIZXxUsqcQfOSepDWHPHaVa2ttd3OfqhVkD6IXbCB2PC
vFK5VRYgKEHQVNqjLeWe4MU7JmZ0oZu1y8b3xDlHBXLUW3i0sY/VuAtAo1WyeEEOt954bVFtcfD5
AhA6ujgmBThT1y1uSxNdiH7dexwqwRdlC8ebtEWiJl01mqLCFyN54WTca6MBFldSd48AovluXW1C
Jbt77eIljorNSam5ro1ItEUQwgsuhbqLI9G+DXsxmHLrt+gfjp2h7ROEMdaB8B/MCeArUUjeg96f
d3pb3A3+OMsL23rAibQ/mtawLQc80YIaQAQmtfoBMSiBBZHibCmqNJHnv8aBHiwNZl3E/oR2sijq
zpyglZ9rPz6mmAeuS3rwPEXC6thUjzYE/1UZlPWqVU0A8dLKF0OkPoZX9w2iFXeBlOqk0mj7e5g8
ykIGjvpCPYyEllc8GW2VrmWiHBp9TJY5vKSXOC2WRK7DW1BJfTYGWHzrfogCTW/FawyH+1kfOskT
jqf9zhEsUzImXl1HNbNhkM2kY33UJQm9lvH8juKafuj7DpQPCOwReMhT1wxIAJaQlDKceBZaZrTb
xAb6hti4wz1Gbyjsmg9tLV9ZVMsjwm7OgjyAu6agtdQbJbkgFeM9JH5INiPIszdygMb99QX92PYO
UXOAakwGiCOV6xp6DWChVNmMagM0LDBheYNSWSJcKMFZ85llyE/YXSsk9XwUwVLnSelMZRW3TbKh
wFn5NZja6cVXHKRxO9Vahl7fPrSYZwiQBPckPKdFlnZwZPzcmII0xqA1S6c0MfcLfbyJCtPYsxyx
ZhipVXsvjYOt4rhEM701+QV3FvVrr2qij3EhWKVVPU7Mhj6sYt1rkO6I8P5xg8P1RSr5xxqHnqUe
CYH+Yzk8B8o0VJjlwfT65GglvrHSm8A5uA2TGYuf8c4sm2LZog4EEtDtFzL3ww9ElR+LRs+XfpZb
cymq8qnG7HDhMenOykZ/GWs/OvrmGB3tNug3chCv0YSVzuOwviuN0psFEtRNUMRT9wPGk9WK3Az5
CDetL+7xdow3SgzIJOjQs6xCzV5Ukqd3qM+G9dAO0Ft0r7LOzPTpom8jcwOZBq8TkqBml58oAQ1n
u8YHxbWBlSW2c0KWZpG2jXLJNW2p1GlxiBnCNTXcsroEKsekszTdXt9bCtou8E/mV6iyWqbK1oy4
qK7FmjG29f48OfUMVoBClQAOGmp+uG9UAzUjI2O2d8bkrhX5tml5oEYAnKtkkrTyg36F3SRkN2MA
8S5fDTyEH0TW4W5sSDjBTGEvUBpCcFQvYLLeggQmombC9sjhjh1yVFUXisXzVmgAAayyF8vCMz5w
QftZVhVYLXWvoFh8VN4i5zhRq3C9rT9UvTFyoBg6Zo5FyRpzontvgPwGWcC7HzGpZ/6e5FebErep
JM8g5ObDCQDCtpisv1o9AwU+oaIpkM3rENpMaQbaZ+IqZrCifYEc8iVoQEtXiWBJaxJDZLG4VKrq
b0nt3fe5lKjBIFSrwImYmSwb9hmEv0irQQ0E/QEfE/+Cyvdq8Hrli9y34XDC6Fs8IW6NLhqG1UYX
VI9KKP2TUYwPlC/iZUdu+D4e1n0RtsiPRvKcqZn1ooxDiXMlmN9EzcUq70R7h8SxvehjCuXeI1YW
3lHF23iW4v58ZvbBH10LUErLZ0PLqCP1rsJ+3nF2Nasrxp50uBgdNVZVyZB69nWgjc5oPVYlixKc
uxnklcGY9bHVL0CTGetWbYuT4+tvfSqHj7Eebd0k7UCaxcPHCAtFVCpDZCRtIo4rOnM0QYYjp4ly
D0XNroq+RmGTfEyU2F/BClURPfSKeWGJGq24DgIfCSNYULl1YdIITvCG1mZOwNFr7Uvod9CzuheA
5kRIhfLZRKRg4fl+sbJ0+C6R9QmTSmeruao1azVTfRAkaxCe6SeROSEQMawwvC9gP2E70qxRUv0i
TBE9G5Icdds+F+2kehYD5o/rsH12td5d57hso72nJHMQzvamUVw8QmBtrFvavOThmWGAsrNXr1Wt
GI91ZT7WLFRw4R4+kYbZy8JZOH5R7RWLPJIWkRWUvfp8FfUWIVoKo4HheW8XeyUq7EWqKcG+H3V1
ZipBvKqp/h9l0iAn21XTsOq+TRL9Tll6X2vXmY3pW1r14STCHD5kHUOzJwaIHIG619sHxykQtR06
lLmnYZbAmoRS1b7IUm1OgRH9Oer2IuufQof8YOaEzTm1oPi3I+zbpkGaSEvbdYVn6tKlErYs/YT8
n5u5l2zIyoXoQDgVbZKvEJagVqNUMCbG7mh5sbaxh6Qn9PY+2G1FLaG11ona67tyHJ/hzkLTRkBm
HxjVk8KsMM9ckBSFOyjHuHbNXe1q4xz96EWS2OR2lM6aF7X5lEQZ4I0Y52pTPrnI6HxWGv3QCfcU
lNV1PRrtelPbtE4f7K8vhiOAL3nlXW4J897Qo6+9rASS4/iBA92jRlOaewzAy9P1RSNba+hKee/4
QJacwF2hmucfhKJWaz+EpGCXpnLyQfqsKfy0SPwt9CZsX5omnXsCSSTlyVEH+8GLxuQxj3ZGMr42
QWgwdxvkoqvolFVhsYRWUp8SR34MWiNaNUrbzgE3jUfWWvtKCGeRwXwaAQedhtDoT9L/3FttC42F
aUgzwBURCSNJXHCVZVWurvmWKBdU+6a6nxIzdMKcieZagLiBsOPsELZ+jXZVPO4j2z5mSGpAO8mo
KKft9ro6pnscksZo9rnRoMMIX4ogqiCVXUdvdm/bm2IS5RsgFhlt+Tkjg7wQTaUxKinlPEHdRozR
WoELwRLOWlc4M0PUkdZdbpCOtJ0sXzmxLe9MuSotVhlC1RHJGeJlKlJ/Tq7WuXhhAm6CchJQdvJX
6oCBcorFIYZXGSFRru6VON9IG26VZRyQENIQpnPiPZppxHO9+6IqnHHS26sRUP6K4Dq500mES52H
EMKCvww443NLCXQerUZDuDzzjfUohf3c6x7yAikzSTZC0w/w+ESh4SWwOZKUIGBrN0husaJewab0
N50l7uGJ5w/pgFSf3sEdyYvhM4tzmBledUiiig6LqSQ1nvqhLkLzlRIEMjEAFFB/ib7CvvChyqgh
OmATZqj1vUfUwGCJsQypVD37HDXiiEZr+WcIzFgXfnAGgx0vsqRc6kJpXnPSyXNCsfhU+w52XpV7
0quH0eshidSOeakcCjrw/CrF8jeFlr66GRwxBUjdJXhoJ1nv2g/buwptyS0AXnMFJR/Im1KweGxN
5FcAumFF8SRz+FtD104YPDWfeQkS4LVIvqSh8TkyIuMujJCid2rmbUf41ca1w3HhenWy8jSKHaz+
kQYyyPaY+YduAhA5bq1tWXKhb+/ru1wO1RvOu18MNJhecqdyZtBPi3nq+2Idizo6+GMCNw9KRGeG
zjJDDQXNq3Y2FZTnpmp7lE2ld2eFNdAR4Pe1p8zVUOiQEEW/QnRLxz3U6IEvImaH9Yh1CjtFrCOy
OjMigMa04BO4bgeouxIYFDeRIKGC0LXeKtwv4gC3DeqdIGs0ays0imb+vi4ib1fUTbC/vljohayp
2YWHssupezaDtx+i0ttr07u6HcHECS1fMZzrs7J/HpEJ2HVg9Jg0jeAxLcAsqxnWmuDo+wvK1/A8
TMF6JmndjVskwx69YnOhaxnrZgU8jBmb6V3j9m9BDXvG90xYsxTkx4YOkoK8p/jjNfUSD7QRfpCN
vk9kHkHMhBA2kiUUjn3r9WD3M+1U9168tQcQ64DRwvvEUlKyO85er7yBMqNdLFyjd1Y4qxdLwUJg
rggGTV1vjZ3J6rVSeOrzGu2CwDENKpT1J73N9nFtBA9WDICtdVJlOTQhJX9fG1aAwC0UteGZsoJF
2hOjRjI6WrSM83ZuuawAGWWaS0IstQ07/wPwb3pmmTtwCdUvo3SwFKOsaqmIYYyqQDoqqyhWxEW/
5pS+GsK5K2XDVBtoX+sGkcA4zfuNWs+pQNFvIl1DdgfGleq8JEGu7NG82nYBhIq+4rGmcNQtuyyY
nsUpHA25eS2Cgq4wV3YdfjXVBhWzYgCNAEvoHeOHn2W48c40qLWbum05qF3+KIw9qAO6ElaOMvM0
Fsk6I3Edmohge0gvDM03ZeH/fuv/J/hanL5p+9b/+l/+fsObVmAD0dz8+a/HIuPf/07f+WufH7/x
r0P0Joq6+LP57V7rr8X9a/a1vt3ph1+m9X8f3eK1ef3hD+RYo2Y4t1/FcPlat2lzPQrOY9rz/3fj
f329/srjUH795x9vRZs3068FUZH/8e9N2y///EPTsdv47+9//98bpxP45x+71/IX+399rRu+ahn/
4O4YDprakt5z/bF/eIaB1ZTtTHrm0z3LC9GE//zDtP5h6YYFwB6zTOPbl2qmSDbp5j9U00Li3bCR
dubb+h//dzw/3Le/7+N/5W12KiKU3/j2jfcoIlkmJR/NNvBs0G1HnbZ/J6ieklwDVFKajyPpumiI
Nob2FmTtwrCijR05M8sCKLovzRdeo/ixwZWt2nfNpyLbl25HwuJJdyAl5wgcJqvvrt2/j/X7Y7vp
0tOhGWAsiO4nTWnHmXTYvzu0RNXrDosP93FoPsXZ4FOpWJnjJoP3tPh9Szey5v9uycN60MUvTTMn
Fe/vWiLkD7QgoKWQuzLHNIsSaQPAPLXeUeTWb7Tjp5Y4KcT5VfwBbM0xfmxJDF6g1BC6HsdGb8VM
wJdZUAlUNkzw0ThvdA32WonH+50ehuLgQUs8oXnnrI1B6ku1x6y8bJNmbzRxvsgCIocMtNOfyGKq
9ioASoQUeyHXqN0kS5mEYDjzaWXcwtlATNpeQPdKdlTlmwFemS/1d2wYbjwIOD3yZA5dHQ94xILs
m97EKVEW7XTlEd5BOaOnDGG8sTG8q++s/tDUxjvt3XQRl6fGVLE58hwc6ECx33QR6ZTgvVWpnbve
PAgdty2cuE42CU61yN+Rcv/FrcNOj4cStwOEl2/bCkQFBCBQjUdRIjrZu/u8Sy9lziIaOqBZvqOq
fuvjM/UU3IDxRJwupI435o89pTLUDKS6MCixCxaXoxXt8yKIlkTL3s5qqpg1bB1vXRykxczQqaEA
ABcswpMRCQVNt+8GmcPLrDrl2UVW4xhQCf/MUxbNS5CyK33EqoliQLNVhdfsC02aa1BlqHUX9rhA
Kqsn4S6VRdL3pCij0pKXKk+9xwSu5Jb8kL/XNabx/+hBnO4nmigMbiYyB4ih3DwepZOgPafoI9Wm
9AEt762mi09OWOx/38w0GX6nV39thhoaHUa1+c+9ed6lRBi1Yn15RiAOpH0D0tWITbn8fSu3ng3X
Zq6e0jhi4ZCl3zTTEytWPmHgWcUbYl1UzZfazeBDhYV3AuglYPgWyCJ2/hsazS2aq0k3dxWrfM+3
9tY149uBIJWAyYBuaebV7PS78Q0ogw9ITQ/PpGHIMpcojKBCAIst94jU+xh9CAN4Dsar9x7ldnLL
5IXeuRhMlD9dc/QA/jqGm4sReJbfaLlJAb5Iow8p8op7O7W/aFOuOAE5DuoBlEgB9hYT8rFuTsYY
ZHeSav9ODL37zuP1i4GDSeWvo7lOi99dkSA1zaYSUXlG2OXAHKeGn1MFBX2/f6ehq9nzbV9D95DO
xkhEpuqmS2sOioawOeOL44kS1Xlo8fku9DK01zqkNU65UxOAln71bFNORR9RgwxQht47xzFd3p8P
4/pY4eChmzcj8+APvRZjF3jK6nBtCwSec6QClF7DxK98ClGWmiuNf++hkvP7G/+rZ43H2QNMCg4C
l5gfxzF0kAjU+s49iQSqsWcUh05773m+mXa+9W8mVsO2cTs1bqedsrci8BWDejZ6McuwyHJLczYl
/gMfE26H1Fv+ztrk12f1d4tTb/+u/4wD+nHSC7wTirDPXp9dOhtjo99fuZtVyU9ndTMD6B33y5ER
BVSA6t1wRBAndcQ7jfzyQbA0dDss5jbVvemerj60So3TxtlHXRkx5B2Q08lnQP0cheM7bf3ihKYh
V8OSkOcAbsqPF61pKQ5J5BPOfZjNQSUt0T158vsxfaedn/q6qaqI9DB1OlO3c2/aicCdAxEb2pMw
pQrcZbD3aV4R9CfuB2lSU7M7/Ux3CRZdViXvrCV/HvVp3SJpbuiOjcXq7WJSGooGbT30AMaHxqyR
2d5F4kRJtLkVN9tR8c6aV756Rf6IWd3ZyKr3+s1PT4NFwOA4lsrSmbXKT6cfZl1jllV+Vtz2VEXj
S06WO5rQWkFkqctYRfasZbX/+97680BHs0wvpOaYYIhZbnpSyvIIwRJBsyliGwHpEHCdpwnqFNnF
XMcMJcise82ODp4dr4Fcvaap/85B/NTDpmNgbWYY6Lu6zq217SCKNo3iqiBNBxhVMZCNh5G/CVhB
/f5sf9GQqZksIVQwl6p6a0Nb1kEJbKhVzm6FMA1hij/L9Q5KolDem6p+0RS9iLaI9YgebpuSBAqN
IUr/NNrm2lLsfZ7659pBEu8/PiXa4bKx4lR14ssfn86iNHWV7G1wLtI+n0sVR8SGRO3cZ7X2ztX7
afS08Ka2XaJbkwBYVW+aSmunMAvPy065V3yMtOpet5p3VpI3q3XXsFjoEGl5k7Gyy/rlx7Ox0yzs
yrjUTx6av5WdbtWohAOrbpMsOJCEWf/+4v28xJraM23L8wyXGcie7uJ3EwLGSLCOlS47WVF80Goc
L0bKgS2VD6EdyzYDUKTZZwMOro6DwO8b/7mH/Nj2NMZ/1zZ4uVwbXAtqNZXfhdGG1comDluAKrLf
aerWZWu6rjpxHaMK0F56xM3Y2mEAoClWrp6a2KfaYOioCwem94ZgWPUsyxR/uwYUIIooo7J2DEnq
DZU+pEOScInoqr2LkU+6IxGhPrZBYz7+x1cCG2RDdVVojHiu39yFKkh65CUQnisJcdd5koDqb3TK
MBqg4N839YsORnpGVUmd6JrB/z9edC+mUDEEgX8SkVrddb4CTsjxQe8Ytmj2Y1zVKC72tfn5983+
/OjwzJh4IpP44SxvZ5fM8TPEZibx2Cjx93ZoU41QG+v59638tCqwLEsljremjMjkJfvjyVVJ7shW
U9VT5eBfVFn1hpLPHJkdWGZ69c7A84sraZkOJrq27bkeGjY/NqZISx3CwjFOtZW/mbn5BY28cm+P
qD2FklS6hnzTO8u3n1YInN93TRo3XnFegpyMiUTjWTFjdYHK9EGLq6+1nq4LGT2Lptu4cb3snPCd
LO2v2uUBslyXkN4wbzuN7RnAipPeOAkbi7EUgcww7Q9xIRH+tSkb553yUiUhaiPO+E5//WXTQGAN
nlmXksTNVa7GunZDRU2AxRdfPNX9yEqaYmy4Lox+UQj3o9GVL6DJhnfu7i8GJ9c2GBkZE02PDvXj
3cVOxXfDyCzOtmzuCpkuKNWCc+mfft9jf7H8mOJ5Q8OFzrSojd204wsA965XqKexq/ZIG6xj9Y30
0BxM7LGqH0Av4HV/gWuxtiG5mEr3znn+4pFh6Hdw/OQwdO126FFVgfJpXKJ5WQThLAPaWKvxJSia
VZ39x2kSyyKkwueTeF61SLn9eE0tlLJDV8Y6pkC2iSpYf0cBD5XNofzy+6v681KShmCkMdYTHTDq
/NgQGRiIkgDnzvhxL024ETOQx5+MQUXjL23xrhXqJwRcPv6+Vf1X19LUp2nUBorB1fyxWTup3Nyy
+/oMNLDLnnwwRAvWWOrMDvuXsopeMjniaIRAC/r3FopoDiVljyDJ9094ZyKJFzqfimT8E5x/sZC6
CBbk25ZJoq6NDGG49v9xdl49biNrGv5FBJjDLaWWOjfVtrtt3xC2x8OcM3/9PtUL7FoUIcKDA8xg
4AOXKrDqC2+IC2Td+9eqMp7DaHy2aDH9h+NAAY8ngoo/vOPFcRz4zmWbYusJWfFHOsNveTq6Q4iK
riz9vL5cl1+2iLk1k4wKbTs8Z89Xiy423unog7+Oszf6yY0Rfcun2yp875yXpngKGmvjFru8sE0M
NnF6xPTRMojjzgckJIaZnasahkcYLydQshIt1F18OXS3DJvpps+LDf/Ty1uEk0Cxl6o5kQfCyedD
KgVu8XEnmR5+O7/GTNqXzTy4ISCz62v54RN8ViehKq/rBoePy0Q3lvuGQqhVzoPanOhWSgjf1ffd
YL6N2nADwulmAtZKP77+hHzYDoHbx2qeNdcI5BvbTG8s34pptvePEG43ymcre8zVxkFSNVvBWXix
x3WYNvC0M8mjtzmObpE40g2Yw2IHjwP2l572hzpLjXe+pvm2l5P5uLEu4kVcrAuBFfVSm9ucd2qx
AWnuDAq0MN9Dp+ZGQRIiLtJfOWpPrk/JCOi5DOTHOiaadSTN/9t6LbUJJHoI6Sxd161lMG9kRRdp
UFe8vPJH8Blqsmucut4ICi5vnfNRROj1Rxg9NpORdqk2nJymeAmdGrhfcStDKzBHZ+MxXhvKMWXh
DY3csLP8ZOt+DHH2nqKTJkevWel/w9fgOTDNRzPeasmsPIyUISzZwhiavoW8fIBTKwmaXumSUzMB
i6X79a8sT5TEpOB+ggYmleWdolcpmE71oI7lbTBGX+J2q/O1MmNdEScXSTJ6X8vnsdcnKx07cChj
3J9krX/WMuMfSekxWNn0AhcbtTirBHeiHkjV3ZaXAaViYhJVkYt4k5Xf6nGGrkCJNsTnLPxa90Ab
kdjK+ue0+zFXh9CYCKChWpdb5f+VT5Z6u863QphO/XNxSypamRj2ME4ePCH1h0+C8KTPA/cx2Gyv
KYDsyqWO1qUvwXINp61i2+XTbeq2aDjTQuV1WNZdqYOowYzqkTfrYbSPwxYP2AlZI/O306v3Td3/
koZ+d/2WWBvTgezG9SmrNKkXUy7jwbLoznZe2MoR8BTltWgQhkPzpdL1F6tKX2c/3qpsrw5qQr2S
RWOO6Z5/tnkn08Tm6YBsA/ZenTNjp84OsrSR4uxNpTaPaoMRO3674c316a48SuQRtKYVgP46LZ7z
kVUJ4UcYX+kpkrFVSzAj33ea5B/zQWk2hlr5fERQq3H9i9VddhGA8qTInraqVyKf2xkVmlVh897o
UITnoe02gpeVidncTRTQ+IdIb88npmUQ+nUNNRC5m82jjUi5K0HKfLCLqri7voZr1xPlGV0E7vTf
KQedj1U7UoN1sqZ5o6LjpmI0WHK1+M8U9zM4YoRhf8lz87OuRg8qy4OtDp8a5O43Jix2anFj2FQL
bNAWqqPpy6yaZyfpssqYPSdFCQO5etk+WlMfPmKibjxrlOD2qYYM+8bcRRx7PizxO6gLUiONnHCZ
s5iwq7sR4iyfSdZ8kkxYpZU6D3ddYmkvjVOB4kzL7HOXwc1DYTjc9UmBEe7UDhvP+8XxIoIkzOYM
AwbhYVLPNyEYoqyf0lH3jN7R78JJbm/NIOq/lTyz92YFTu/6zC/WezHe4qkd2hoG2CQbiAHOv4Ki
f2h1CMZhqWi7aWx+10O9EbJenGgGNGVCVpXCBt5v4s//eNtNQJhxkFFjKCDiURMCDAwp3p36cmMl
1wcScThQEZuP9Xyg0Ox5AhvJ9pJp/lnGwQtg7bdEgc16fQU/nu2zs/Mxo/8fSGzpHzMaMnwsnDS1
vThU0/SoTFV1crDcuLUrVfmZ9pn5s5Sc4Xepyc0DLYHmAXVAC8ncRHYD5OKPZe3PzxHy8vux1/Bw
yFId/dh22ojcLx5jfifpv8jKQU/RIDj/nW0o+bpalJKXmpF9sMCc3uJsax+uL8fagYK7RQYOHoSq
r/jzP1ZDyoomTweL2K0AuT51iGgiS+dKFoIAdHoxtYq86yOuzov9BTZFVGwsn3comrhPZXF2qpXg
n4pUPyXBuz6EeLmWWwwTGC0wFXCfvXzCpUxJZWdUTRDcU+KigviPXMuPCAbqMJogFxn27WjBlNKl
4ub6yKvLSa9WI2ZzaOYsN61T8PW2jeKUz7iWmwbUDjt+trG2BVsq/ZrN8fbvB9R5wAUeg87VsqKR
kLcowJWm05w2nwcd+RhVGLy31G2wLJAl9eX6eGtLy8apKoQO8aAugobMGhBbCjvb0+T0H2pHr2Yw
wwfKvAyop4u6+JNhmbar45l8feC1leV9AdWHaDP1osVzV+iDkpDjOJ7aB/6hK7L4WSkQO7O7On1M
tPqHP1Rb50js1vIc/Tnm4rYVoLIOYSgipLJ4g6t6FxXyZ2n2N1oul51PPnWEUUkxTJXJLU8NwJO+
pz8YnIxkCCAKZlDxEOY4VmXlwzUuu5uqa2x34k9dpx3zoyr17UNqy1sTvuzGLH7J4nIcQ1OPTLkA
1D6VsWsUzb+xMj3WFfoGo/qKa8mv2p9wRapucmy4Nz7btcdUJ7h1LJ1gmAf1/C4aBpOgJpjA+CAp
AQHX1JA1MZ3fpW2E37upcTYe07XtpQFEfKhqAja1qJbJcp8kmixZXh/BpOyz6GsPk/uG26PcuGUv
Qm3x5hCo0FLX6K4tU8mkSzssBOLwRD75iGfeu2PiP4CiRSmciGrzDeXI79e/l7VrlqKqAM7SdLro
N1VG7RexqkcnyTJf5E57wLT5v2wYXyO4MwHLBIx7vmEw0Ya6LLToVHXBl9ps70M7uwtT5z2wza/X
p7N2NgT0gUycyVAAOB+qquoB7RI/PumD5Lz4mKUg9tNWYOWhwKeG75+uj7d23XDVkHQDJjaB0p6P
l2VJNNAPy70x+DGmzn6EnxDKP3wNNdxy49FYnZtOmUYxEJjiQJ6PZYMswjEIRlvcxnDpJNeQ0dYa
J/s+s9L36/NaO4mW6FEBNeU8LivESW8OVptOwcmX6692iJSO0Tf3iTV/ZrY7jHcOaM1vvFFrR5Gj
T5ZJtC66R+fz6wjsSkzKcq/Qm3vYJHeDUm1B9TbGsBaNKTSai4HCN/SEUmB5Ux4/X964L9b2iQNB
HUbDuNtahqglOByMsuXo1Pud7/qakz+MhYO7XIumWkxt7fpWrV1PdPtpeuGsJG6O82UDVz01XISg
IPtxOtRlNO1GHPRuTbZu4+ZdHUoVeSv1FrDsi5u3nRtgJogrITuEboHdiN5L+d1J4rfrU1r7qiiB
gjHB4lglbz2f0uAnJe3ZJHkt4H6PhnVCHy13ZZQoakQooBvPG8Hm2nFnv8hemBfNn8XEpKm1yiAe
w1Oa11/UeZL3KJC8D3L96qNQpEb2fZjR4PoPszTp/HzU0OBCnc+yoG0yF1k9eFZBhzuCc/yQWY36
TM2jPeLTgPabivTY9UHXDqfDbeUAsYbzs3w8u0rNW14hw7Ml9Ely/S3U8am38hulV7787VB0sBVT
FYAlKBXLRbWpBcIxqnMP9su9JUtenE6f+kxREYKxNmKjy5N5PpbY4D/ykxEpT1TkwwBbKbQR5Tkr
XtEr6nfwxbfKnx/37Hm4x1iwgGAX0Aw1ncXpzBV0cQZCdU9D+baJ3vuwc0MbSaskgHRZu1NpQ4oa
vBr4evmqWW+Nqrw2nX1QhdsHEl8gVyhZ7nTjcR6R+IoQNgtUwQQBhEjJNFVvKZ8qzW9uJhylXDn6
lkb3ioE/OqxNq9yF5PJICbkQYU0AmRBD+FtN+3Maf4FMd4PyyvH6Tl7emsxYJ0wgJNFJlxYzViUD
UW8BYjRT/UhseudIyrfrQ6yElIzhQP0G2afzDIgd/mMHS3VCPJxbGWORim+cziwi0FWsFTfxlGtv
He1JT+rn7kfhJOPPegprLK7q6v36z7i8eWgYAO7j4NoQH5a/gjcozTNm6SmISd33VR8dFQmZ5BnH
p709zFCo5cDcXx/08psUXQraYiK3pgu1uMHHqkmnspJ7r83kb7I9HfvePynI/OHt89fYTToigu2g
M0cHzNJimYtMj5F1UYdTnR8y558eYZm8u7Haw5xi35V/pQ+2cc3pF60thiReJ4mnoS7oc+c7a/Qj
oiTmrHuR0cF2lOLITRtFRsluUqY92l5KAqi4xv1FQuS+qOQZ3qC9M7UXgN2KjAwMOnOuCYh9V5Qo
GLtphI6JaiQ5huLDCH9KxmLQpi86NNZwk8y+DI2tMb81ftF8F5jMR5zc1REBJ2f4ZMNDPpZqghuY
UQ+7KGjVt35wMOLSeHXcevqE+kf0rxxHPdbxXfa9kmp5F9V94CFArv+4vvVr95YlEEfEkDRDl9uh
48jm1IHSnwpHuQfIdVeHxT9Jnf37H4YBaEQ/GfSWvgyLk0lPWK9E9mhA/R7L+Gck9zd1Pm0c5JXZ
gGkC4IjCvkCILu4JPB0ThMCR90zw9vaRHsEO5DYfw41AcWUYCl4mbWreLyrai4dTShrAS7U9e6Ic
RvunAg82gimq4c9szGjl0xR5H4Vz8YSBsD8/u+mUdVFkUIVCsrp7tdUCcimwP2T8VGkfjvkWrGF1
asyNSg0n4iLyMdEknXoE405FOCduM+KPVk7hKwz9jZbv2n1L6EEpiBiL8ZYVmlQNFJ79PDlBjUcM
r1Yf+kZKXHM2gKmbu2YIjqqW/lJw7nUNpTj89YE0AKaSOkFn0zmV5+vKMxkr1WwZIGzGL1IZ3qql
8qvqNuGUl4EdZDnSQHJCQAcXbfVw1NAFH+T8NKRQFtShorQ32vmTURR4q8GDfh6jqL6NzSp7TBpZ
PcxNhA+jhJhClY3DPgqmeN+nsrqTAt5o04+SOwPNWLdO6nkjhll5Zfmt5MgORUEFrvFiTWLJaLth
zk9czwkmCOVLZEcb6f7K+waGS5xlgl0SVvHnf7yyuY2kkiRZ1gkhB1cf6oPm4DYHurpwrJ1lbkEP
V6fEw0ZDGpSwrC+2eU7kNi0QaDtpTuyK8MeujtcP0to5BrlN9dvkECsXJDA9RFbTGP385Dio7iTd
MeLOzh3lqDnfJuoZrPa+0MHFatnGGRb7sYgDDaAs4m2zwMIuK+8oQyU9l0Fyimgc4cEJuah2kRiK
EXpUCfQ23tGV8p9ikBxT+iOgBqKzWMywL/LJiVL1VGadcovBW/Y5VusQlfDeuvN7a6IMj/XLHjOj
+ZjKOpqOAZooSRSpG7fi6qIjFCgborirXmQRgd4hxhypJeXc234IdvwLbSE7ghp6SJzXGRXU1o43
Rl25G3lcVAr1RN8ygej52cUTGo2XqM6QmJYRsUBwa5zDYIejwMbduBwI+K8u+MOiwEiZ1Vpc+lZk
VcmINZaH6bSbdSd1fkeU9/q5XR0DMiY9AG7hiwK5EstlkAjaKCquwa420+9NJd05mOtdH2f5wTMX
TRMVKgEsci4eMJSoS2iPGATnmGztGj3395HcIIPhtMNNo3HP6Xa7+VEuPw2xgopqiiSJ1xPUwPlW
wbhFzkLKQq+kZoVQdrrTrPg9q/1/xhZZbLBh5a6OK0co7euI60CpzVtddYMCjYwSxIUbxoOx1xoT
hx8ty3dRr1oPYJurAypzG72K5SUllgjWMZmcJRBgyx+rSc3o+5Fh4lUlu/2QoaKy0aNb2wSu3Y+e
P2X7ZaYfRDrxCaJeL2rjYhtI56V2rdzd6rIrazMBAizz4jnirlh8IaYTjbLW+oEHMWB+7q3ReCjK
JkMB2tEPpaz3lOMRdy3xy3pVpe+6MZh3hiNqU6Xl3zuz1u0tO8+//PURROlFxLemAGMt3xzq5Eok
Y6Lo4ZzgRfQrNK2Zd4UeeUk3C13ft78fD+EGggoyOL7fxSpMQWjLVRmGXlSFX0tZflDwYIxLfR/q
2lHFJOr6cCuLTlH2/4YzFiVFxAQHgoEJi/nIoAjQGwFOpp2y9c6JS+fP1+bjk9LBTkAeAu+0XMV6
RPgkaJkVtqOI6ah8Nkp5jILo1jKL1JULFGAU8iQ/nZ4qrBp2vjr8+PuZAvQBjyMixotgCvHtWauK
yH9Rc5I5X3sZtWgjBrp45JgmtxU1MeYINmbZbMmqYGhUI7BeZDlQbszKJgZLkuY0dxH2RohpHjut
HZ6QU7YOmJJ90SZTfQyggt9cn+vKJysyZFJkrk0Ih+LP/wiUBtSrWxgS0ovWOYdCVe7NHiRqUsuY
6EknBYuw3fUB1z5eh9AMMDiAFRJ08WL8MWJVS06GgYryMmb9jvLSo15PaGA5yXdZC98JQ/6JEizn
0GYzYhkh7uRuVtpHucMMj72//mNWzjSgAur/RBqAoi4QfkmX92Gehh5UxA6BPnNwu9TaONJiQucn
WrTvhEqHTWx+kYFEAyzxcq4lTLH0T3ERHPtQARbsb1y+K8MAAhIcIpl2O1oW5+saDH5gFJMZeVOi
yM90wce7oNF08lPT/r2xbOrllKAmUOsUp1dgnc7HGroEieu8Ml7GVsv2aaahp++0vqvr3fykSTBB
IpSzc7dSW/lZTkrnRy8juxtiw3pnmehX9gAXXZKD5Mi5U77zWtkoxcuoHyny0LoJN7wrK+3vWM/j
p7lGibIind/PVVXemP40PzfO3O3G3E6P6gQa3kaT7zaKEmsXorz52AF4uEOTgv5RHZPAorB+QIVm
ugkCc/43KdJ4hyxxjBJfGX1WSic61D0a49dXSRGrcLbxtgxBh1cKWrRMMLtYpRLvKa1KQIP1fng3
dPUhGQ9Z/IlqG8TofxtLcU31W4Kil1L/NLQDrfd9Un22sJdIzNtGQS3D1unobSAHLqh3xPFIFnCz
yhx5yKeLsA/kjj/0Qxt7hYNxSFcZqJWFyl2gpdUDNagaLWhzuOnNKX4s7ET5jXhpFu5k37IeK0Xr
DhEeinezj3tVg8L9RlNpeYrBwCDXAcqHdAPhl2W6jhylmif6MD5XfsYoaUtpW0qOJaIPG9tzefMJ
sgPkA41L3qIXd36G8w4DJQdszAui5c6hQxP/aZq6hxm1xcCOjh1WDxtJ6cVtA5oVngPoZUoCQpXp
fMRM4jmoqgHzsVLrbkcUMg7jWGy0eFYOHYkTVWzacgieL9tksVVgWyGX/ksehDHApaNhPjlzDj66
/D6DocgPfx/jMy8+UGJKulWs6eJAzVak6CG6QxQ+Her76MuCktVuOWZfr39RF1uGEh25GJUDmPHU
6BePVQs1IQ+wV0D6MtmXkr0vWsWLO/0YtvG3YQ7MjZBnWVURXwo8Qq5UsFkKMf75hgX42/N9y6ZX
9vqX2HqFnuJCfsMojk90PMAO2ngcL08I1wXwM9VAk0s8GucD1s1Uax2ymjgYpdK+KasS5V1/iwSz
OgoMPmrwnBKqReejOIM0562Uxp5m5DeSjJOuheDjzfW9WlYURS2EXf6/QcSP+OOZB+pqZPkgwWuF
lGij3TtjdlNQ57O2so7VkciV4ZVQM7js1pqYOucAWj1EQD8b0lOZWp9b4wEX8OszuvyyqAJQtyLR
o31B9HY+I+rBbe1b2uRVdbebM/9T0Xc7/OhPCuX9FlaJZoSfBr/bCPPXdoseHM1TkED0ixa71fp9
FwOnnD2aAvs6fLeyvw132ak/B1jsVNdFqp9KwjgG5OPeNtvmoTSqeqPYcPntihoK2C2WTjFolp6v
Xq4UQzJmHG0V0fQySfcUCHEjQFk+OeAHdH2r1o6EwY0EVpcU4kI7A0/E2jcseGxTnYqOylHGAdWS
sZWtlf31oda2RwCLSMIEl22JFehgTuJmx1BWRjHI736GE7C062Nc3kNQ8ohS4SU4qn5RZugno48x
Jh55qLVbvcahO+iOiRWSX2f7eRLsvOsDXgbpnAk4YkIzj8bvRU/bV7NMLVpp9JCq/jfN2+RGdwoM
WVNHfeiSVHogfWpf4iHIdoMjWS6qmlAr5VS+xTWhOLZlZGN1l8wb0cFyIQRvDFiQoHMKAtBysWfD
GqRQVavn0h7S3axWICckwPzqHZ4oWPeZKPtFzeH6Yix3+GNQgNh09wXsZPkBmqZEd87Kq+dp7HbI
kE4uVgTqX27x/w5CLM1p5TtfFlnlXJq1VNKQcJebY9qgRY6d4t0Y4abVBuUrZkwUlrVJ2Rh27U6j
D410GTEDagmLpzvUwWw3NQrPXaZ8lx3Usgxtr+gUiLLwgxjZpi4O4s2xluOf15d1uZfigRB4HpET
KZzqxVuXSfowEZVxxOSmu8XB/VDriCObsyfLqe7KYfxlCvPf1wcVf+l5SM6ghkUmxv+g8C7ucL3D
gAcK4uQp/fAehjH+RXnsxiWd1esDXZSOP6b3x0hi+n+8f+Zs13EaQdsy7NnaO/rgn0bMBW9baoIP
TqXKx3n01X08lm4X6jtQrf7x+k9YnSsfsKA/o2Wz7FI2vTzlQzlN3jhXmHDqT5M5ISvRlBt1xZWN
FJAGxMAo+V2WkR2rKvsgbGYvdqbc7TXjS1mm4Af8bxMi6u5sVY+Bko0bodLK7ESHX1wIRITk7+fr
m80ZSoOSjPlSrU6PwCSrU2A54T0QJ33j6Vr5SLgNRTrAeXVgyp8PNWG4hbxcOXnONJrUkS2vM/RP
KJv+0hMNvWDkH8z4FPZbZK3lxcMROhtXvHJ/HKFaDpUpqbvJm/P+n7pRbltxWK8fkpWXkq4SqDqi
ThG9L5axM82ugJGM8GtpzTeyyTVuzqqNmGgauiUS/BuX6ccV/ecXCB4L5i+iFUQDZEHLMkWWYH8X
hFHnGf30nOX+wUmlnY54ehcEQH3CdG9KVL91nVs2erSC+KOkWQ310ej752SS8Apyun3sx+/XV2K5
2h8/DKCI+kHv4e07X+3ZwLdmkAzFq7RywllULvaloW2pI10U/j6GQVGKKFJIRi7jIF2Jkiwe29nT
/Wo6NkkXfjXD0H6SZgllWhw/d1Oqt58dOZj2ut2XN3LdYE9kUt2+Pt/lZyt+CIxDQgrEaoFxLuJK
qiH0++SpOzllzvNZ/auQnLpSbhdu2USPjd0dA2N6vT7oyiIzlEEhmRT/Utwr9iPwSEmgeZqaag+h
EWpPSm2rW+GLOLWLQ8aDRmNA1BhF8+l8LzGacxrZklov4YMpwgaP5C816ixx9wNbgbqV7kvZ2sG4
3fW2/JdfFOtKrA47zALIC3VrcVsoclWk1ZyCQUm7n0ZUv5Z2/NM3x2Pftb+vr+by4/0YCoELGcAa
ypDLjo7lICM9hJ3uZbPxosXNbRa3BRzZ4jaOi/9wXqgSI74CQ1bIhizOy9yj6hVIdYyXXNp6XRcH
xyYo5K+z0UByBEf9CZPh7JjqZr3VergIRz8mytsiUmIyyuUthamu2Ql0FfF81T9jCh/9VItJcm0Y
/UcMmXDzCvLoae4UilmqghHdVM3HNovSGykCajhO5vgSI+a/v74B4hwtz5kDjVbAJOkBLis6+SRZ
vt4Mmqc7wU6uMSeaTBNTPd36EQ3oK6hzsPEWrY4IN0akAtDCl+UdKxzm1p5J1sxIvW9T/akkJQwK
5V24+4ST8bfvg1h5OoZUyZEZgqS2OM0Dnda57gvVizBPQvPsrpyTnzJ0x3D0v/yHxXTEdUTCQUi4
OGCiBJPgw9B5ToTQPE9Eh5iA0/9SUn0+aFn7JmuJtlEtEz//fAOBQFKK+6jNI9OxyEolP3Lswhzi
U+ePXxy5frEl1ZMzZ+PVW0YQ9Fup+8Nlt+GGCADc+X2EL43V5SZw/CkNd1F0l1LtxnF7b7YorXyK
87de2Tgnl7f7+YiL8DOOuyHMVEbEjN3N6hke4+COcFaH2Wu0dBdWGzf7ykqeTXGxkriGyXhnpOar
VjWv2Lfpn7B9wUvZb7dgC5dvCLkw6gAoUCE/xeN1vphoLpP0KUl50mtDv6mtXroZjFDe+LTNyy+N
Wi2ABaHgAhNteefkpQHnBY/2U6cnycMIzjIc52wfYif3UIdmdKuUKKtPuZTu48lMC7yXguk2HdTp
yxCFSDahpX2QmiF5aJURD2EzxSkFkOCugYBOytEVrwMf+A+zGLqvlSLHmMFF/SthrbMb9MxEfKhE
jNtu250TKPLOj/GKTVpcJPog1Q6Y8vIPqRTAkCjE+q3o7+ZOsw9mTqO77TIMRAYMTZqy24dym7w5
aZT/DkO0tvtK9l/kHsxvQpvgSyRhkSTLmX1TZAbeJpiGP9nTWBzUSNd2tapwoeWV/hwYtXFXhIr6
1R6SCMd4SaYcmrblCf+NdqfHgX6PszzoflmbPuVdqe1SmQqjOtDSnDtrS3zt8vVDEYk+IvA+KNIA
fc/PAdj3qEuTpjxFPYINdYfifaXFXjqUP8AZb0RLSx11sgyIXaLIbZmgc0h3zker+qEccispTuFU
tDemikF0O/nRPg/s307amUcLqvQ+yUZQdiDLjwbw3Be1rdqjDYvwwWyMEptvhIbmrko8cwqsu9Fq
1R+VH6tiC9VdU2Iol0eWfZdOuv4w2k34TOpDzUELy13edZZbB213mGop+Rzq9ryjhYyswpCrR2PI
rI1+4uXyAplEPB4klqiDy4vlzbqgShwnaFhevXFj7RUktdTFR8OZfl2/+C8/aN5QxKSBgaIUwb/P
lxZB73hWSnS0zLjyj8psDRBacXe+Pop2OQwRGVGh0M2jAb3sexlWX5u+ruUnxFFVatFTYO748Fs3
jtGxcQz8fnjq7INf+tk+ISo+hr5a7dDTG48+kOqnMbHaZ8Qz8i/a6DSwwsd6+FIkeZS6RdNFj8B0
Ja8qEgg1bYxnY1HyV/vG587Mk5/AGowbJ1GK26GKerfCM+f3JGrjStTOPwmkHBf1nfJWg7DyLkEl
3GInXk6fuBssPMQzTfSJFxd0ZDRhlJnjfGoV+RvYkafAbjfuzJUhuC1FNARwD5ziYggladTMnhQ0
urEKQTY3OQTWtNFE+4hwzp9srmSQPyICgiG4rAGiu5BMU2bFr+H4IJqnRottkDndFnL6ZNevqfxm
pck+VUvsC+Jb7tT72d/Sirn8NgQ1GQ6fKkKjC3gpvsLpYGqR8aoX6K0P7W04fy/D4UAM8H791F5G
DsR49JHp6RN8XYyE0+1kFcAxTlJd4TgkYUurtj+4hd8KpzvqQf04xfZdlunZRhpzsZfomMASg0VP
DcIE0XT+UaalibpDOJentOoM8qc5f60N6LnXp3cRNTAKbww+5OClbApI56MYqd7rYwZffqqp/any
DeZRL3ZXbiSEa5OB3ElCBuqGJGJxl+HrRjYuCMd+XMiHqK5iD7KzsxVMqvzas6MpZkPXFWwPVfoL
fbEgDjFG1DBGVbXCbdX00DShGw/OZ7qufRs+NkmFpcZdK7VP0KWMyX7KEGIXlWsNQKkavHVKg/7a
uxIUeyULMV05yIAbYEyZNo2T+V2wqnJBnCKnEcqitiG5vXTi/yBpL4LSkqjxDijkofOzH7r1Vphf
5KC4ceJo16E0JwSq8jC/5W9K1Fsz0e7hbvEfwFqtdONSX9tZi2KrSNpUIbh3vrNdmxE79bLj9VNl
3URj1e9tK/GPYdVtEYbXdpeKCo1MgEV08xdD9X4LiQlZC09tkuBO7qrwNlWBglw/qqoAuC13l1r5
h0GMkEhcRgANb7ifNNErbrrEG/i87dUYcy9JzcDDdW++oh/woz6KWDC02+JOw1YZZH2h7nJQ4y+R
NAZfm1GKHiWz9N16nnXQBrLlTq2i3/gBvmrXf/HFLcVxBA/LoadZAulqcR3HObaUWkS5MuzV1m1z
+RUs0G1YwRCQ8LTbuDAuJQ/FcCRvIHAZ9gJQIShlE6+f76W5UPgslE66lZTQfu2H8F+91UO3KDB8
q806vTfwiXnRwnT4hHitvvehg7gDL/C9qbXZQPMh8nG1S7Kv11dk7aSwGnQFeafg1izugdj0y2Ru
RvmUhvkzja/PgHDurg+xtugst4iZaBFfAJ6dJnDyOoltD3HDY+RUR1srgEwStsd8B9fHWpkOTBnk
s4lqgCksyw/goPQ0LTTdE/TaW11t2l0HB2AjlVz5kkH989DSSrBBpC8+r7kv4kIqctuzEiPZ6RXe
URgFmztLmceNoVYnBIybhAvg+wV/K1UrZ7ZShlIAiddIj/a19vf30kdTWCTiQn588RUXVehEmY5E
ldUMMsZZxm9/zm7zaNw4B2urJnRnweUqwnxs8fGh5p3OQYqNQRM16oM0RT3un073lCNTtb9+DFaG
QrLD4QzQI+ZcLzZIH9DyjBVJgyI2/g7qYqTEIB9sdUvFV/zkxQUocFLU70Wnh6b3+ZXeWmYpJ06t
e105gMgK2p3RAdbLsvYwEQrvwjLF6026S1TrPywm/CnSPBT4L+lNQW61eVoVvjfZZnZj99XXtrLt
h86y642RLvp2gLfpg4BPFSVcysfLK0LWCyzUY8sLLMDOe2mkDyKxhadGj3mrZzv4PuIc7NaalXwp
+VOsmMst7rUYZLHSyIdQ5yTCpFi4/BF9mmMUm8emZ/fDY5I3oGcczEuRuJTq/kHvs9NfnyCA66pD
Ygs07UL2qmvL2bSgGnq6gbWoNFZvoaK8dIX9z/Vx1uYFmZFKNR18ZidO8h8drQpjWAlGWnlCEBB9
9MQ2ftFcdoe82TGv1NC3XINWbmOidGDrTI28b9m7nww1k2zfcTzsqNtdLkfRvqxj6512+3jTV8ZW
CHhRduP0gLrjiPLdg4dbfPVKaEp5YMX5SVW/qV35wpdQ5e3LiD+viRqUi5bnzfUlXZ0hooO8NSij
EW2dL2kmzYTlmW8i5F9Ur2NWYLyBOstpbCiOGdm41d5YuWwIKajFU3ogxVtG7D36Of2sJNlJI8xR
hHLJ3Md3oVZ/uj6v1aMCi4IeqMCCLoOXUAv9JEwgcOtK++rEfeumpnYPa/QRRtHTbKRbCIy1AYW5
FrOjOkBp6Xwh4S6VTS3Fjtfp5SNWyM+d7cyu0+n5Tg/xX22sdgPNsrZ19JgEPonLBmmy8xGRDYMJ
7YS25+sTDSnlvUm7xnUk+S5Nu41jsnqvQWUQcmMGc1wGyRI1U0eKdNvrCo9Y86FH18+y9ml3nylv
2fC5RQxEyaYNbMDqFOE6iPIcicCyVmsVUoqxoNJ7czHjDoyXhqLv69E5NnJxe/3ArBxMqoG86AA1
wTwsVzOQfckHUtt6aRMjHYG6E7R2T9KsdOO5XZkTfVMkPkW9m+rj8ouLMV9L/YJnMBUkmBpBQro9
FWgdPxx38PC3WAofvnqL54CmG+A5wA7Mb6kwklptMfj2oHugiKKnygqMkxO32aFUmwaHHSt41Gc5
gs9cBo/lPOU73O8Mtxnq4mFMykOd5LtZ7+Vd5ifpceZth2qRBrh4D/mWdM7KV0QsAt8aohBE1SV5
U5nTpA9NFNM62zg4oXos0/LOwvzRhaN8VONa30o7VtIyCAjUZ8FnIaO7DE+tEfUIXdSDGmcsvwR9
iwhlFWrVK/ewL7laXcK6k5u8ObZ1QBKi0gx8K+va34hd184f6GTKQgJXf4EfyNKoMZqAKEyxrR9G
ovwokuiHVka/rx/ztdNHCARQjLYjqJRFEJYYw5AoTVOcsrbdJ1Z1lDJt3yux5loK3ir/YTARKYvY
kqajmPOf7zX7NnSxqXpZV8Gd7rrh2JRYcoPJb90xpY55fbyV+B/NJSThhL0IdfbFHTyaRWbrtal5
XZNTWo8b/2jKbff31aCzURa9sWSgYtA1ku7VBQyk+jUz3q5PYy1Q/nMaiygAnnlUqVbSYeLUQHz9
H9K+a8dxHOzyhVaAcrhVcCi7yq7U6UboSJEKpCRSFPX0e9QL7Ha5jDLmX2BmCjPT3VSgPn7hBM3S
Hg1h13MzR0A7G3QYNO13aDTceF3XSnB0nqBgDYIH2pKXhzOFcbfCN7mclewBGGmU3Rb1jFDLbT38
DOGiu+2qEtQYEGwwLJlMUfOk3zXAd6XlFJuCTeFcJG037AcoDeVhWQ3//dDDdUFQHMFhdWi92L9+
HZGBsG44e4I8j+D0tGQ+wXbiOfKmG/24a68BNsyYDaHcX5Wh3+7emRgcaJ3dnse4/E3dYRP4Cm2J
erfIIauV+jNLh6WQHrrRor4WAwO0NVe4MzrVl+HaqMGapia0z/Mwb8p+BsJmBA6urUi6LMnTVOtb
Kr5XV0S2iQEHmqnId9/eaUk8U8/OAt1pSA7SFG5a/IdvN16u7KjMoRkzFFMwsxuH+7XnC2vEaEWE
4E4v2/08AhBD9En9CMwtvB59mK9GQC0NGEIu3Hw1UbAv/fg49+2Nha+F2nVuj0EGmgTvwoSox5i3
BqE2Lj3xzZEz+yyqGcNSK+5vfFLXwi0OeswYV9XDd8I1rWjmmTgKaB4W/dHoHR17tsRZtDjObuyE
c+POrgVAdNwBFQBgExCiiwCISh646li755LjvA4g7L3XLdE3UqWrNwXEir+ieXBwXsQnXYLjid6+
czYw4Yg5eWUtEWkNs8eslg698Qiv3hMaguvABmXKZQ2mHWqWJTbtGRjY75IGz3V/i7H7f6g/lynS
SndaiRkInOF6y/+cVHU/OWUTV81Z+BbL2kkkadCTOAs8ZW+t2f8GeH6SD+CbFm3gtxkaXmXeLuYH
d8M5K724PbgTyES8mlLISZEDGrg6E5wlWc86N/UsVG99zb+iA6ByW3luPs6guZsII8LJ53XWGOsV
Yn4/yezCsa8W9Qb+nSKlBL6kfs/nwp7cV2SH3WYWCqpM/rjkNE6aO5B+2hTOZXgDsn1lFnq1EYtF
4YMkfHTBRk6TqhOZDPsqrUUY5gQ3monA8rMIis5ZMHhDAaxCl3ZtFcL5l4EUkFhdaqwmSO256TBi
8HpIuJEvOtRdllTTL2mpAxzTSoiljzPAuiKGn4Ursylsv8cNOmPAI3YpeIJ2WoXxHaDMIm97y87m
pbbStkueWKjPdO6+6J49CSpDGADTKPOn5S5Ipt8GqeY+EpGFMaD5FU78GzSGMGDV8lfTOV+hZgIr
OHiIz1OSZNSH+KaCvQQPBrwyGdSgd9ufTQU0JGZH9+g5H+IQxqNi1JipGtfNGO9PsYitdF6AybVi
PaR9OPTbKbCfBYzpU7OU1WZAFZmCv2i2VuLOeV0SCy2/7qUdlzClOuIZc6AWkJSdewfwCpRNQJlK
RYhXgH3xMAzRd6YrgIPYa9skwb0X2CY1DLpBpmQvMJp55V1iZ+DNOHvaDfcuXKE2NUz79t4wd/mg
ygXdqnnc93P3DU25V6LC5WWxe0A8DH32A3O0RvnA5oU+BUbaezKb+0RYL5brHjRv7zFSGtNx9Hjm
jSZ8FS396rTt+FjOpN06dt0W7UCaJ6eCsFer4/PEGCvm2AFyKqB3TdX+nKHlW2rrcR16FVSbCveN
m4gwCNuXldflSSKjTPPhFpP/ypmEFvgqiuM6ULG7PAWrlpYEMAf/TGYM/tNI1HxfCiGLCspsWTQM
Yz4Fzq2x5ZWjYQW8Az+WoBGDYf/bOFAGFXF4wgbA7ifAbHogz0lasyjYBuwm8+xvg/0i6mCw4iLX
g0AXhIUvAqkTQ4SiX9CvBs93eKhYL85L5cpPNR+rn0b6zkPI1bznIQuK1RZoSMd+8I7d7Ot7Fc0y
t2VU3YHqaorB5XAKshYQG2Vs3elQiF3DB4C35FDlkw7AZYb5S251brtdhhIDllCWGU6L8CiEmfKx
pSZtusDZfJzMXgvf/0bWi2y5ZSBUVMqdHuUUZ+ic/yDgVN/I+98DPDEExpMEp3M1FURn/u1rczFN
TyJBgvPqmSRJdAeezdMIpFzI6WcMxiGGKuJcR3aBoQfLu9o9ScQgx1SFBZT0jcu5tonQBsX0Btn0
qg3w9mrGYGrQR2uDMw2hqYxJsbtNggZQjbop//vhCPYsuoWwuUGu+m6/eqhGetgoQOwYY+Cx9jyA
rf4H0rnw+FwbafgMV+PGt/eDZGMWU5d458UdN9IbcOQkL0vnvny8U95j21dA+z/rrFvpn0M4Ksu4
VhZDXla338ISrWtreaxL9gem4L894YLe3h61ijEUj+qN5UT/favC5gBqFiCuAY97iSBdDEdr3nLr
x8mr/pAR+4Ka/8HnEGOEiG0Bvy2MVi+epa+DoJos0qHNZDIM40dl5f+Dx4gVgL1aVdKh2PP2MYbK
MZaBWuJjxN2iYewRsPUFRwbm/o78ZI89cM9zChFVYKlubMf1Y74IaH/nozGMGZBEXUKxJoys3TK2
rLNTdY/oLvSp0QDGenLHh/a36+lPI/zTbnxuVyLMCo5NwNhEcfqOYGfVfdLXNVkeAWOvodDm/HIo
LT5+qFfXwGQRowA3WDl2b58pOOX9Ynu8ehyqiW4YekaPk0/ml/+/Vdy3q/T2rBtkBpDMLQXEKjYG
+c/HK1wJTWgWrxMN5LnQPrrYG7BBSFwdEfKIjCvKBG10gYY8AAfWEtz4mq4utTJA16Eb2tMXjyyk
0PGE5I91DllHH9F4je8iMPD3uvPtG0tdeTv4bLHnVn8STODWS/kncJgO4OFkhiT6PEngVheUlN68
/fjJXdnab9YI366hewH9rYSWZy/0P42qe3Zx1nJtPvduMGWdNWfQBvzvnSYIamJWinkJnta7/pkd
LzacT8NzLwY3TwSYgE40WDee3rXePmR1Qb0DiCmAqqL39tYANx1Er/CSRFwfy7naMn/eeIM6UwuK
eTF5gOjOKQa4PgVD4M/HjxVTSfzpFzEDesZ+hNoOWVdwiYshvduHCQAVZ+7Y8j6UxPvEOuFmSM5Y
3pT1vbSzIT7Wsn+AqbmCSqEDp8d4+UK0/9uF8eU5Qn626QKUa6GcFCJbEEP5aTl2/A+gSX7ydRGT
TmNy4vrTAr30NOy6Q2chMybNTnfhrlbOYa5icKd8IGsa7YCqrPsmi+mYCwq5Qt8T3iYEG3JbBz2E
uSdD8xY2w9lkrCoL3AfjqPbVVQBYzVX93aX6gZgwOQBZJSY2ZKFb+7njCPi+Ry3ZwnVxvFeTS2FR
6qaS2+5L6Wj7CGHjZpvsAjvlBgMrH3obU/LLPbUm56IF1MpeUKF86UqvTysJrhuQ0mOGebnaCFjc
pX2f11uoIUXLY5SRxcpQkgRdPo3gXtQb9FeGTWwmlsJ8qS9iAR1RBuuMLAbYG9EMEtsHHbdljo7F
iKd4X8E33p7rfBm/+9Y98zIxJU6Tq05YmKap8LM1W5AnDj2RBoCH3tFknnPRRkFmljHZurjBrQtL
7UJ0bpkCi8E/U1cnhU37OgMoscmMm5g0sHmbYSbOcm7GamOFMZyTZbJK39llKpvBZMAVfDPowR+D
GvanNiqgfBGlmynMLV5gwencWZ4/bXtTzlnbJ85Dbxu952Be5q7sTDEnC/wVBxYWuIP2BWB1mfd2
F97bDYMbIHhkBcy/m03cszIHS3zZoGejcwCwEgwDZgMaEMeD5lKeHEWajUZ2kIKgNR4XV9ubUXcs
r1FdPUuD7lXkEyeNJZSihUeXjKAqw6aqg8xbKnqnWwb17pEFGyCI3E0YlzztdMwfmpC4WWxFfU7G
HlgcPvoNtBvb8vvseiKfWQJZvNgMd1XticI1M8mcHgJbfgU8Wd+B741hNRgGVVLmggOvJ0XENoia
1Z4oKEVPLYRrbdQJuTvb/Ya1QBSlQd0DFyi1yWffKgsNku9X2Fu1WYJ5WO528ZAlAwD4ATgoIIGA
ws48lxRkrrsd72P0eD0IVbuW9LKqxkHSIvPIWNhQkFPKKLd5VKYMImG5CtpqA6f6fq8w+k655R1j
ATyqPfDqWQVwGyIUam20schWl4G6g8LsjzJp/Vcn6MJjhFZhCi4W6Au0w+cJwd0UvZwypWryMguN
mS0FLSYPa3t8opr2OYeGXdYBlr+PDRNZgwo4FS5UyWPwWDI1zSbjjTUX7ux3vxRa2HnbVaxwLErT
iMtmS+IOgoxOPBXCW9D8ibl4tXntZAzujoWj5AwxU4jILyKG7aIa63sFINpuJnP1wBBm08Xq4W1O
sRkmaGWnou8SWJxPpKjAbc/7eVqwLQAg1yaqMmBU5E5G9qp9r3lRVcO8bWnl74gDs9m4j+ttzAco
nelyzBm8aPYoCMkTBMPHXdfR3xXUnvPQJF7aDLRBpoeXwQfYuyeTyOxFqixc6r5YbBMVvvT8vAfu
soBVhiz6fsLG8Bq38GJuF5zbJmd10uQDlGp2npRgkcYDz+Az5mbBCI+Jqq680/9Ce2Iqde3BuiBK
Q/mns2/kQ9fOXJxJgNwGMTbFZXUTjAwuOwKWQpI3e8wXUrs8Gvs30Kl5EuvUYvWNNO+duBWSh5Wh
/X9XvDjleSs9B2aA5nHw5LOFHQNYy7ls43Pgl1kdmxdCqkOQ6G0P/ZsoUIjwqM/L8dCXceEhhH18
Ov5Nki4PR0jZwk0A+G2IhF40dCtuqPBpEEGkEci81LfRt3LRfj37SzxjGJn4VoHGD6xkuW1Xh2iO
BlQVqslJ0C57Yg9qEzYzy5KxtxEyefNM+RzBf3WxUsfIFmLG87KHdASc3eCwLh8/vv41nby8/L/o
hDXlBNP0IjGjIVOhsDokTTIM0jk2e0nJBt6SReuSn6Sx/vSk3EKf7ca613JPjJGhJoWxAr7BizTX
jctFQeg4OMul/V1Z3cmy+EPQxDf257WKdUUnow++Sma906J2QwmmXAet3aFylk0M5f4kXWA4RlIv
0T16hRPPVNSWqdLTXMxALdx7s5abCqaHtzx7rt4zqMOJDf8A5IwXWZwledzZoirP1ZhYqVSDtyvF
KqBg37Q5DNdC5PK9enCgQAFrY8xw+V6NVWruoop9TNC9s9PEBmp3cvgD99EYzOdG9sG9S2vr10AD
+SXhVv9tqSb5skDpQKaUGg7eEYMTfTMj2MZlfErmRedQiukKH0arEH+Npy3XTKcdUwuw6WgOwG2w
Ina69C7yFTfsdxZMbmcnroEh7GW3MYbCRM3mDii+o70Mm4pOVpmOZennkJiw9qwVX5qacIwtKx9N
7qZ3dlbPO5LODPjAXAetWFIQbwnLEIgrHKU+3Yzobj9OFfMeSzFHMEleKp23jgp2vaqctOuIdQh9
DQsTy2dnisbQibYVuHsAW2yY4Tr3SpOAKW7CR8sh0x8cxljLEOtG8f1+A2C/gz4DvBNUi95tRtoY
3UBxs30Mqf2AyV02m1OkyOePP+k1Ar599SiyYAqDOgtV/juZWsuz2hKyLzBBB+TkCAykACDHq/FY
LPSe5Vzfqk6uLAj98LW+B2zsPfk1pJMUrjti2uTb1qOPQm9D0RJ7wEykhcan2zzFLAb4qAm7FxsE
uxakwcPg0B/ED/VurKQp6FK1n9qFu0dIWdzyQrl2fSilV3zD2oO4RJoxnKhu1zXqPITsW9gnYBAM
v4ZWbJJkfPr42V85nmC9BERnuFrQA9x5cRxoTqFZ28f2WWn9ANnMp2DUv3lsNmwMaDqG7g+tZdGM
zTmxra9wLT4Bob5LhDmhIfVDc5zzN67ofSRYrwhUP7Sxod93OY93ehBTez23Z/TudhFpviaCfprL
5Rgm+smbYYqwDs1h1KJwQHbjvK8XcgMS8HcCeLEloV4AGUbw0kC2vSyTZ8VgCNXYDk4ZUz4Svxv/
UAe5vt+PagP89AKopoGoczXUL5Be8bLE6fxNT0z8oIOE5u6yAq9cYX2JMPR/xW3qOxrVMmurOWRp
3Uj3YLrE+rxE87RxdeudBh50d4a7cyYnJ5xhhmzmzzbtgk0JjNkeMaaFArGQ+UTL/kvtS+gHaIKU
fHb6RwHlyk1kGrMV81jn0D5MNkIto04nbqnHWDvA8U0Lkvdxceh20Kbe0mDqTiDEmD0krJKDWDz+
OjcezS2XfTJLnRxNVerMYdYtRsJlfQ7dUNTmUPcFam3FZl30cSS4hXPYyvneVz/K9mmht8w8riwA
HBI4fxjzrDjGiwUmt/J4C+fn+4VOQ0F6Lyr6yb9lm3clOkIWAD1CeMkCWXvZZqC0XAY/XPi5KsMD
0A6Alzmao5Co2/8eh7ESbgbBDyP/S6UL2E8BKUkm75xY+vvCpl8K2kxBfavXeqVtA6wYuibJetjj
2L94bp6IYgIecYPDqXuY4fHJA36H4ACxTtv5YTnlJydp9m1Cj2zhN9Bq77o2q/MKqGpOuLKmVugI
jol/Wm7dwpOJxBVEridvD9NmTL2t1CiKHQ5zoqXeouHAwj4P4+8gwKZOu2PyVEO34OP4416WCOt1
4MBDmucCzvFOGmGScBvCwQtRVC9EX+OhVo8RcLcd89c1B4F5vdm5dVxEsz6qsdoNENhAaxWENzDl
8Ktxnar8iU58Z3a03iR///syda/4H4KrHXVuBPF3RLC/lwyoqYutDkuMy0SNYqRPlGUnJ8N/IiDi
Ms20ZD7qciw5Mv0Qt1HWNE6Gy1RDv8EP3cTb9YcCOfXn1IOub2Wef4Ox7a0b5t84+vfC8FKxlwDI
wfW9fafTHEPPhw/laWRl2tVQoGdkZQ9iQYY3N8cJHpKTGQ7dGwn1xS75JvErPfJpgYPjaNqsGWDN
1G2YLje0f4ExW5eMWYWeHEGFiH+tsQfA6h06TB9/CcsqJk5ulEzrxnt3Ez6gUwhbgOxfHki+gHWC
7Jzy5ITkQJfEyQbYLe0x2yG51VIvdcob589lkfP3sf2z4hrf/vkUwHjx+j7U5SksAdgwZNm41ZCj
kZGW3XhqIAheL/P3mnT7j/f+1XUh+YepGUykMEB+u25DYOFajVMJFe3qEFrLse4DCJBDqnLq+hfo
Y+1QwJ66kN0yR7vMeNYbhmEA8jtgjfDxXyzsTE1FuOjQEw4UxFmpQoOThMgDBfS0/aAyxcc3evWL
ieD/hTEnmsQYFVzcqYkj1AzaOrVwuAQjDo5cuPPfZSA+CR9ywaRZ5E+wScs7WXZqh4kuz0JkvkJ2
IayaiLcZfR4++7LRP8ZIwdOLqGlDKyd8aFqJHAVtrt3H13zl5azuAyiPIPkIV5/1OPpnU8wedypu
K+uEM/WxK6373olTCsQoYLD8m6PCV1QbOQtvgVOvrYuRAUbPCQZV6Ga8XVf0AREtWFQnOkTJ2Y/b
oAhKn23daPSOAkdW3gNxAAQu1Q1QMsAGfHzf1w4G5GGAa+EisD0uezadDxuLyYbKMQTKvrlq+THN
/XE25X79GCbEMTiI/mq4m08IbdUSFQrY1nacclZVNwLau8RiZeoBzIUx6PoWLumacxiPo60hVuJr
9hWeP0er8m5UJ9e2JrSsMBdEVg7iwGUlzPRsNBSgy1NdQfWcU9fJpYl1Dp22fjvGtchBMoPDm3aw
Ja3a2YCXRSHk4iQ/YyA6dyohQSogVprSCC6Dgzs1mVYu27lzicQZHffCJYt/44u68gX/PTRx6RjT
Qpfr7S4Z5dTxxYtLfMFWqgcn9eGVgMOw8psbqsdXwjGk+mwPekzrx3s5U1eUw4J8XPAOAm8L2MkG
naY/o9vsktiCHshNnsqVMwzrIUpAowMZ2CVvcm6Gsp0N3octhnxuozwk5ffITz53km+WEhyChBUQ
RHwOeHzXU/fGZ78+uIvTB3ksYhXAPKsgwUWksuuhg25egrQI9lYQov82W+hwjA27se+uPVbc4PoX
cnOg69++QNYq1yG1IucpkHuAeD6DB30/WPLFUuFvqe0b++Xqch6YTT5IJDAtvOgteTEkkRmBtyPv
kmdIQgFWAHJhG+8nK/ntubckQf+2NS8fIw4YzDzhfbASKd/enuoX14EuJ7wkw4ME5S/Y8E6Sdk81
7CsjPdi7CqrZaM42GBHOc7MbwZhYIcTkUE1deOckWt237eRvYL/UfCewS8lYZZWn3hfdTnRh96mW
Cz2PenH3aPuvczHtA6qomwL+qjov4wVNHyj3FnYTB1lA5hAqO3OcN14nIITlDQczhtYWmSXbSrSk
7ggHzMe0dXvgKoJAlibISRmq0MRf1E8gnWF2BqZJWdhAD6a208SnhbZ83yFYfyNOVR9FoKLMRrv7
jgiIPzQMQdJaC0QFPcKU+NJshzEs0xBZTbHo0gPuVAHVJBd3q4Xfv2CEYD7ziJmDslDCto6Fjv4I
dXGv663UrwOeBUkt9u3sY67GEXjoLKy8a1xVCH+Cg3PTdhs8OgZVTW/8deNkWDfJxUtFxxBVA5pU
kAy+DDqR1ygnNiY+qQkQ0F5CyyGR6aTsYgQgFR3agrbLs5bB3rf1aTVGQ/r+DGOu3x9fyJWS4c11
rMHxn6O5r/oSgydsZnTkyqMcGpoB5+ltqR2oFRzLM/AwHWhrRNbPj1e+Enax8to3w2mBvy++WtU4
9ZBUOj6JoOy3fErsQk9UZn1l4c3DcPAGg+HKZxsCruVinAEwzjvRqdqNl7AR7ngW7ZR6IJFKzMg7
d9f5Kp+QN318d1eOW7xXjGLRfwbD6LJR0FuVr+vIs6AnHjn3FBOrfaPmZv/xKuszereLoFqwSnij
sX8ZYQHOaSMh5vI0QdqtGGrqHD3q87wK7VvTl6tLgRLhAlMEwdXLAnsADKHqyFidx5DcDYM00FQL
t7BUukH4uJKzgX/2/9ZZe2z/bMhEkQpbD/GCI0agfPLoI2oqCKtgsrPW0V5yS9v56icADaK/tTNQ
9RfxHK6pKq7hpHSq/P68qA7+fe64A7TkSzv4T0ndH1cZ9v/Bi4vQw13hddgoF5vfbtpQu9EwnZug
7wuJ2uWOOa2+s1kz3jiF/w9y9nKXgNnhYkiB3AOl4NtHqv2wpTAPik8D8u995LTgqc4+B9ags4/Q
qZOvFasNfH+S6SEMe4ahvxMDbaGiQlelkwWmWzI2SAWBNgdSr4qEB5BSnHs3hjacTBji+CDk1ivn
KQMhafoDyRHg61Z8/tJ47HVyatWmmH6zV5c0bRrCBbNIekz4rWBIthivbqehAjujzXAqDCmm6BRa
Xv7GbUydR41NdrLxRAZGJzii1SJTY7s6g2YhlALZAh9NaI1B+mU0aAws8bE0sLlxY033XT21R0Fo
l/WwU9rzscQMCDZCdSqRImNVSPhR6TePrh7IkY4W9Fy0snDCaHvYhK32ir5NdFHZ9VJo9AU/AYxR
7oCxqTIFm9K7ycy0sHTZHYAzVIdW1u1ZVOFwVyrISA0jYQfM2elZUN7kndUtKdejBeKkHu/90h8K
P6yQ/y30pU+oTG3b8jZNG9U7OJQ6RQVJ9Y0PlG66eHWdeYouOY8IRMABZ4ADvA3T3QbTS9bYTc7L
pQTtwYjCm9m0cYjbbSi0/XNMpLwcNDV178TE2inHq7LZdqbtgle58UszbnsFL1dtWfG+lhid230d
51RJgDF4kKSKCetIQOXYmDbsN7WOo7Tl4C7QlpUZqcDM98pl2bZAN29DOPWFqWezKTOi8TLqCegv
knq+kUy/i7BIVDFugzgatqMLIN/bXe3wvoY2G+WnMmzJi11y/XlKkMpnH3+p75ZBO3Y1dYOtG4bh
YMW8XcY3rgqqdgnPJhJJVqrhye6q3x+v8a57CUmnN4tcBD1QQOYQQ1DxCMmrQ78OCGrxQgOd+1V7
FwryCyoE6yTjoNGQ+njtK/cHuBmkP9E1gdbQZXYp1CBGt3SWM6J71kwPkES78QTfnRyr3Pv/W+Hv
zf8T0TVAYizxYN0VQoarxFTSmTz08m40Ya/ehwOKIPJ/yLZcqkX4DKZjlYZmJfDRKmWuw1eY139+
VjiZ1rMJdwQK1sWWS+A7CYqJniFrUDv3vFT1GdJitwiI7xKj1UbWgQVOADbAWrG/3XFMwgGddqI+
uzCfg8kZzfHB9blg4kEP4ePHt+SsW+vN4RCD3gprKx+zaxwPl4eDSFCDekAGnToos7bBi5+0X8JR
biJPnXwfXPNJRHvNnfuwB5aJBC+k8/KPr+HKBkHVhvowAdV7pXm+vWGfgDFTxVN4Qgxu0mopv9ha
HQel/vs6qKGgnwClQYTqy1uFcKsBV9qLTjD2rvJRudCMd3BwwNdN/9fzfeU3QuwWaRdu6p1XuddT
r45jEZxQ78S/XKjhP8mBenlM8UT/89PDsY1pKzj7q/naRYByXGDwKjrrs6I+cH3jsC2J/S1W+pY7
z5UoBdUXaM2vfKBVPPxiJbg5USB7sDFRFdtpE0RHRuV9X901UT4tPrqd87Orrawe1S3J2PdfN5aG
ihW0RGArgB9vt4gRA4/EDO0Z0yS7gdHC4a8fP8Z3eSfmbUGMeSS8BYHTCC6+7XgquUlQqJwFHBfL
YEqXrt95BI6ZPeYg585Ds+oWSOH9l4418SSB5vrrU3NxVy0FgzOUQAQZDAGm7tvkfLdAPLKq6MYe
ubIQCKorAAjSIRiyrI/3nxBMVWiFOqzEObRnP4OVSfAa+8BqlkajAGIquPEwL79oNHnxlbk4mzFB
wbl58TDRgy9jBqXuhyYybTpb4yGYFZQZyS1c/TvQERhxOP9tIOKQTCOMrcn9P3e2BBSo8GCGUM/g
FGz09xMZdxN3PIAvHTQQzGML5lPdhOhElFsfMmI3Hu36jt7Gz/UCVjgXUnm0Zy5ulVvW2KNV1IDl
EVaPmnXmIAyaBlUTVcDMgulEJnQsPt6sqO/s95/EqgkCARqoZOB7vDwmoHAMUR00tk/jOBAkf62d
yb5DBmxLshW1X+YDI4AGL5Z3r1HRZJXPxFYYd/wEZaUwHy0PA1Efyv/CnvztrIZPotNeZnProa/o
qVfxxiPR5yhcsir2jzwcprQDsCSNxvi3joCcldDDZr78M0Ds/i5Yxq7QXi03XjVAyaucxv1gxHPn
TKywqrBPF41/jLANTfuFbtD/CEEudmTOl6lPgTOEaq+F0ShgKU+GiO849UAiZT0DdAw0LspG9KPE
8joP5Pt6cUoHT8CDomUj43unls9zADh76YxThrx553F65xP3K2fhvZyM2k8SZYxVqglpOQfY14W2
t6rQ+GkmWN6PTNbHFbHCLfmjGcYdelvQtKuSKnXCRuY4oXygs8izLP2nPpIucowkL6NwG07q8xxW
38c+2k3VtBHt8ERVNKF1PT0unTrprhkLmZikILI+UaPuiIWrgA3Va1CH30pYTo9jsAlGQJVtfw/z
9VyiFHLq6cEfxEnQZNvYgElNTvJqdBBljgxUAdTLAKCj/0O1yQnuwJlnlc/+gvxKYdw4U/ZF2Y5K
fck/iwZcIB9SVhsohRxQJrKUdG3h+nrJvVnGhd2z75TV0a/K6TNfSIhIsK+j532r7GVvkwqC3N2m
pvGymc2cdlCnzyZgXGi6AK//EPlj/dSGRhWsdu7MMOw72ymBuIYUtGlAeYrDQ+VINwtBtfJDsZ+V
+QJ1A57ij84Y5Z8gIfe9BjhAe+YevTxUcf4BFSG6q/wQDlA7ShqIbdQTaCU6ykDetlI1myGtdfIs
p3rXVW3WumUxOFBRt6Ijd5LcTP6+h4gPyruMJQOIxdUGxIHTIOqXYcIk2eb7yf0MzEKmOq+w+LAn
E8uBUNw4VpS3bvUZteWDXuoiccTBFvRQ2+2BlFUGc6NMWM2+l2MaEvhAaaRG/AfiUA5SmTOwYl3M
ojodZJfZk1d4nd73AMhRtefQhbcb9GZ9c+6HuKhVuIeIRxFo6yHCiMRQr/A7D/mW+MkC/pXUsgAs
fFdVrZ8B2e6k7RChHej+WShUsKEEJMGnWGanGAQ/Qugr1VH45AydDwok+OpLOByctiyiNvzGfeuV
ecDex2jEuyEUixqmdzpRT4GL+FxxDlFda3zqNf1CSYtKHW8mKwlLihimzjhH9km1zGlghl9VMt8p
X30FM/5LWA+p5Zef5oY/D9g2avYyzNjQpz1VAagYXpxPKNh7m+hUr+BFxrJljhAHpizWakOQQchK
VBlERn411RfdVRj4O0/xqD4NHnZNMMw/KBugEQDVWPx2uQ8r8M8xa/49NlHGw2DPohH90uVubev1
9ZzPqHI59mRSutAMCB6J1T+C4AuEkX1SrM8MIpgNmXnWAzhfD+OdjYRT9mA7SNg8lAOF8EaX1a3c
uckjgDQHztjRKfsHRqAWUNJhm0BXPfL6/WDXJ4OZQAZNV4KwsGRe3cBD5n+TdF7bjSJRFP0i1iKH
V0AoWbItZ7+wHLrJocjw9bOr58njaRlBUXXjuedIpHp/tyzpW84ejB39bdUqMFJF6evjq1owT28p
KYWRNiZJL62jBQzfol4I2fZliX8kRiqfz3NlB01Llah3j505nKfC3MkH9IbftqI6b45wo+Y7NR8C
xYVigcKF/LiO/asTigG9+27PC+utPWXMoPkMkUIuslp3+egeGE6AxsW6wbGXFA3UCQyaMuUyuD9d
Pp6cMtu1cLl3y7JRK7X9EvBm6mgDc/TUVdKY6el8Z43v4LU4yLVvK6/yMoDVfSDHwSyYJ3LZC6yS
M2fPpTYEC7VWdXsDqiIf08wepVUwkL62E+FDdrXw7sd02g1qfmiT+sUajZ0LiFsFjW+Mr1IRt9TK
aMrG01QztpBbd0aufqMptp+2TATK7PpMfLg+U9IPxJIQOatZpGn1xfOsk82d2cMvh+JQr5x2ewhN
vrtmPQdRyiLcx9KNJ1frzkM6fRs4Jb00n+LK+q3tJQS8W/qDXV1ikd2lTf7oOvU5yz2qZfDcp8y3
cFoZJQlcxCRaFdScql4YNIS6ovU9azqrBpC3ToW8YbtWFpx4RftaJ08tDSV/K+OzMgBfj6s5SuZb
pYOgiH+EKQ4xjnHLl4vWL27Uu7BnqgDf/RjiCt/KG8NHcewGfA8iqeEdmHwV0hK7i3sHgArTFlZt
BaPtvOqVdgZ9DTgJyUfTaq5Ih78XgwGBcrsHN3hkGOitMcDXqFBje/reMZXrJjr60sMBFPK9PBIg
ifdmb93rJRt4mav7qclutL/3ZkbEnBmPhq6UfkWvBq+7oGhe0+yvuohJEFX7Wjknclt2/RjGotyp
+Gydh7eyx6R5y5viZMfGV5GhwDHoe2Nq99m2nvN085lWeoebOkqobhGIrA+dthyUFTIos3jEqb2U
M7WpsUctIPuuFKrFneOn2hKKVTlbZbnv1Ha39p3fLp8SuGfkDNHE3b6xlYAJp9NUGPu6rih32kw3
ULhiP0tjMmPxJ2Gf0Mdg+K0fBj/Z+pNRCXjZ6mtF+6BXW8vXU8Eodr0fFeWWN2CGAF9t+a6mtuc3
Cxq62aO8+8Us7rx6PBstDj1391DfN/xNgq1dlp9ea++9Qbm49LyYIzozoQ/wOj2DzD7MvDN5z7k6
7cxmvfeq6WNcGURCCDjJ2khxtcPKFkp4P70Oz7w33jNt9N1B0bWT2lzQW+wRHyGM6YrAqafVZ6bm
KFh8aPBrNT67xGQRQPCgysRbbDfL2Rlh+QRCctpaccmhXlesdv53vDXupCK4d9L+0pdip4Bc9N1Y
C714hYM6C7ZeTjZlrgawE335vt5OqztBErIwl7zony1F4eMwuXuzxWdZc37PND3EKXU0GG1/SMvl
FCP8dFdORntnNIXn52RJM9+/Y9hsN8AaY/Mczfgof7je9OgoZdANyTWulEDF46nKnzWpSnhrCDWw
TBujYVla5P7SW4E5pR/CAphMQiT9E7IrkOkgf22P74tV3dbMfTVSO9rM+LIxGz6zysbYRIC47kU8
PTgqes+6hfFkcIm/s9VkF8OPmDrTnQyuZrWJzNom6GlVXQkLu703tPFZwytUevFCgnS/OGWr+R03
kcOywRI46Gco628/mn5Bp74kXi90JDAEgDEa+cWO5YK7Rs+fszQ5MdZrBrO7sjt1qhheOhb3xKGH
xZZQfGZZJsNvuo3SqHanD+mPNxv31NJXPxkNyO3bg6rgfePsi5GD30VV30CEsS5YY7g7s50RQ7if
Ltl+7tuQYlUWxNVoPjLkfM36jFEq+1zG60kvJQc76h/s5zEVuzU2rnVjUmBPsWTIdF61GnCPU1cN
1T+IU16cVLaEQX+Y7nJosnS/ZFvkNOr9NBt8o05QNa0S/uH0iF0Pez3TBtcfbebWdBTDpa1iEmKZ
UQCJn/F+vup1VcBA8ldWqa8isY9dM96p3vxkxsZuGJeoX6D3zx0lGkrLhvJf3FWMmxUNhC2dJXdG
BT4tc3J8819FFUGK4WiGLFxr8zx49TEzJzYUrePx3cNtpULzR62E4Pcx1jFMGomJyIuAeam7Tnuz
2yGIBzMciwalmUer18KmLg+Km168TjlWq3FyNvEqvbvQbKyROBbqD7RZnykte9K9t8zcntN4ihTF
LOAkJBzZOANx7IVKXBA96XLsTvjt5v2atn4C5XowIDHpU9NnzJTAbvxyEypojhIkUFt24MQczkc/
kmAkRZQt6WlT7RPuVy5fVVinoVkIjMawGpKjfItyo+mVMfkzbCtw9EeJGH6mfA2o4YXSzwAgeNTy
NLQmcd3yhJnvZj9XcbRAeaVuyx6kXZBYfaimRuAW9b7xtlBHlHJB7l2vMw5sqT85xM5UvkNbdSDW
xDDFbh+6fbNfcBJyReXV5bdZWv1Cu+jkWMIKGGyFje9RrqWhvaHqGbTer6GR4Wy13w7eUboYhuAZ
NZF8bRbkGI0/Yv+E9wu3Vbh6dqB4xJp2e14F/HFtOhSBJmd81WZnwI2ERA3KFgLA/pSPT3MzRIP3
CavCy4qbQELyMe3Kbo+5eWbpefbaPILwD0HmHoyiuUKfeoMEbMeoZhJOsVH7lKa/F8G0ZbYe4HR+
sTMmjJMSrHxeWLyBajs0bnzFAeoQrsr17AfYBt31WjAyGSxJfBIbifDoTudcNXGD423VTTSyt1Do
XWjmOtAK3lZlw0JovkkKex2GnNS1H6q6j6rJDoTITvKn05MkY7iGwogWKzk4OUyyBqpwZv6Wpdsv
xOFES8W/Xb1ySjNACltm3qTnhPPzSoc0mK3HMrGO0o+UHB0J+p+cbr8a7XedTdHYr6wY0ZdbhzCq
7+PZuXWdFbbzErrsuBXv6+bPHQNJnlv76jqEUBodZ215SJvqbWamXbE93t16bWMtapTs1ShR12Ag
qSr6+4X1SWmHuUl9P6a2j6T2Xmusv5zHxC5e8nS9pQMxDvWICWCMmzfkqUhK6Dti/sjlyMf1G8LM
j3Sq/LTTDoxBhtKfTOVNddcjZdY75r3CPraPfCS0FOMtV+pbvfTYmpw/cXy02L7M0fnyECOAGy3a
CGNq+hqJjg9qVzqX4xHduDumpGAm0x+74cIu1dzsivw0GhbiBLlRlEzmd1FBZRlTtHIHRtSHnWdv
H7GSwpQeq2Pg5OjvbOsJcDvpMoYGeayIIcKTBheSU2dUsJOjkRU3yYPFcYjj6W5b1X0u+od6q5LA
1FFpmaohPQ2VIIAn++yV9CqqifNZ/FtHuUiDN7d+a+nHpOfgrB4HM0sfZmc8UrL+W8Y5mAwAYqk3
PGmpMgaq6cZBGxvwpg6UARBpCJZlvUmDBvzibbHizLcJYrAZ4tC57V6jbxDkcRvhnQCllmFbaS9F
XthR1TgnmQMsLDnL5NXVNbHz3aTAgu/2xxUFoqbtDpwWMDBxv5MXKdleYa0SUkB+01nidTLXz9yD
L99BNb73Dh5i9dTryMS1+MWtoXszRkJ3UaYnt8s+02X57IQN2jAtHlA7eyyxylnfRnrdYKvMXy9T
d/I9c/DXFpVGqzrNTv6SoL1c8ZoxpwHGOXBEeWx0I0ymFGztet7mhc5turN4HrajUsJbktdRo4JP
KkcKydXe6pWjp9Fj1bqjObvk+/0l59SL4rvVarJML9AXOAw28dC4+WmKxc1Zm2+vHILOuDjNFrZr
f1mrZNeCGpjG9dsrmhDPiLPuE45mcpDvsDLmwLBfmYEBVz5Es/Ul3ZTWz1mgG8XBc6bd5tYYwcVn
QXJfvhLO80G1x+NmNoG7FYiqySIfE4LE8jCdBQPhoG90/d2QujSuk0drTI9t4f5m6fpiEaqnnbmT
4SmzcoFC3DsrFFUaa1+Y3dGdOVkO9MnpqjDTUsG+RXrjTSd10U7SVbEAol1vGYPD0gLO/JMGTEdN
OIHT9IFxFNW2j7OSGYXmOtvFrjCScE7T93hNfcdcXuSDqtkI2n1BX3O+znSx63bmFt5cMuSE3sio
CZ/+UJgZyyNyzYFaDKOvFWvORLr7YS4tOIgxeyiwbrD2wfNHhjJ64MpIIcucBxEPWqzDAzC6jxST
D30L/3MTOIMT9bYWTnZ6rIxlt0KBYhcOM8pMMVALg5HsvdBpmmTvCWxzBlxbRWIzWLVHXTUYFcDa
w3Ind89gDg/QMTFDkrl/LeB3QdzHp2wi/zKT560vXmmGPGWKynxp+bYa1SdN/C8TeWHfXsXfrR2P
dZlBXVhVf7Wh+kAhmfiSI6MJXSp/FhRZsaPloN2lrf00jRNzkfVZE/1tUMqLzkNW5nawFZASXW9e
JjP/HEcowozxJr2ndFDsk3e79q6WO38btfpaeUoa5lleBpRyHzgjV3Obv9baOUJ6/NqXxn7clo98
ZbhjNq4dV5oT9yzE4gVrnlo+e/UuMfQbhSvUv9pDtowXZV4/G6kRiaEXqzjVg/O65euvljKIXhaU
FvWsvRhqcWzW5YGYoPJrh5Ry2qgCtvcoGh5NS9wnRsFaGDmlCUsPqBcde205LWYZySM62cq1Jt0t
RHaDJE5n7HupfYsBun9XNScclakSiBiCENcdoWvahvxYTWKfd9OhUwz2oQehCHQagdeUd2vt7hX2
j+BfYKchfWi7x2XK+oeK8KHbKmIcjSiyh0GgmTex50MOaWN/skvndbDWXTMPn7rSPmRT/d5ncCn0
xW++GR/yHKIVeR49ZBkX7bLZ6uP/IZLy1baE2lNKlFf1aCICZl88IBqj0p5JsvZWtR6VjuwBYvUw
FfVLGev3EEteZ2148pLxo7big9d4N1HFl3Iof0Z2rDtBl5GLfZqWHgDF5HUwFVT51mOjpgwDWwj1
gckkzJ+SSyX6q2umn9Tpw8ZWD1U2X2x1vTe6avR1ak+9m2kooOu/ozctvlLoX+M6vLGR39GCt/00
5WpTPv8pJ87MaG2jH8f9t9U5MeUc5yaDxwo6GVc3nja0WP3NTCG4Kq+ZJkhlevPgxvFe2uhc6/4u
7vRcY3AFMaxQiHZqVY3sxHsbMj1aYpoexnATaFZsaC/LsM9uq4PRCSKFxqAir394Vn1VWhht6lG9
bOty6jfzlBhEiQglI+UOiN0H3/KVGhNRCLhR6vB2ha/QMjoG9R794L+VKUKnT56s3Hy3luZOw1NA
axCoLLBfONB9G266m7UcW1H+hQ0viHWcSDrbRjjE9l4tUChdjPvUI2MbFcof0HyWaRc0zvQoVebx
L/FzCcsMUy76Mc+rkym6U5l1T4kFP4uRqM9qEj+vpXiZqFL5zoD6glLYZ8fKfjLHjTxmD/QieWBm
NRpt2NzlxwWFplHMl271nnRYOfjq9CnPs30s9CI0tSmC9OHolhMsgusW5SShvpNVT006nluxBvD0
RB2oqaUpI4zNvu95UKXfyZPWN+aOtPmQWYkHfQmsP0Vxky+ml1WApXsqU9Pw4TYJE9fBV49giMEm
rR1hsdW/zHZ8NiuIU7ytpL40WHRmMvZk7hw2VBC2itAMWpFTJxTbH51Vg7W2fHOJt32n7lqkWPQj
p4wiY118yvhH0YbnxmhOeUPo7JTkH/rs/rH7xCRv3aISlXN/7M1kp4xM7TliXXcekm+QMZWqj0Tp
m8BrIYqyH0sL+Mym+mTj+5yMNgYm5zD4MAPeMLP1ZtXlyzw294vm7V173CXTdHBUXN7gPgDMeYfJ
+yM1tGvjdRHcnmdK3pdlJZ0xavulReYhs8cXr20fGnMgE6BB1KlzS5ri1OE8apGMM5osf1Ihuuk2
iwIMGkwj+8E3Jl5AnqEqXrkXWpVPU25ehrG+kHcQsvSmoJ2HDkJeXcbVOEKPWgUTC60rI3U5jQA/
w+DrLQ3xFq9FjVIlVPZOcWUQV+wcqzYk9UgwAW/bHPFRD9q+EYMV9lPrm2NyLGwotBRyh61fRVi7
JSXtJg7iYj5MapbAmet5fr1Z37Jj7G9t79JSpHiaEcHLlyS8Flpl70YF/i5HZbTv8K5xeRCOkQdK
xpBZU0wfkznNTC3Xf3JT+7SL8bS51TGl6umq1FCy4VHvKVVVXTgtCpbDu1t02CgNuXytiDRVj6rR
fV+S+jNHgIgDxLBecz/1/Sfie3uY2p7qfHjFFKJ1qsKCqsJ9kCu8rbR1HzuZJyzlPdJwp05dD1rV
/sodSTPuUHnJBwk25QP7a4utC3SHz6urnrUy+Ugm9RXxuF0v8is945d2pmPEib4bbPVua/NHWMiv
KtKiQW5uJ8aXrrYydDjykkyw75577FlWKZexqx+cnlCpgaNqk3y4eXPXjwuDN7bu90OcBa3eHIfV
+Lvq6MiJ7pxQtoi1+o+rdzsjIUvLe+pw1H4tOhBLGrmF+KuIGCmhmmJ/XVSHSelCUTJ7XVQhMiRw
vHCPin5QdXFrVO+rqfP04JrWSx+XzG4r5m6p9Sdc/DmRPlW02zco6UP8743l4zcBKOXmkVajuta+
OxLxCPCiBix/AJrpSyQvpXD+LHpxHTTvmJgzZHkz3qGqf4u+Ym51setA5+PDMj7GGfQOVvNHBo6D
Q54Gb9m5lWoBaNcyeG7AlUSE++MVW5i703FytMd6pEqucApE3kOwNELybDv3bT9QkIqjFE+SeeOD
ts2Xgt6ftc4PCnxbtqLcVUN5WbmxjYia5nwk96VGoaOqjYM24uGSCrWMTOEIVEkZgpa4yeQI2eZ9
ubS/7MGHNtcuYin/tpN6zoVQd8Q2bdBvmDq7k/Xm+i1f07NcCr0tTpWAip48JyJXg/KLYB7i9LVN
6UHVoa6Peaj0VcQwxHfRNY2f2N3T4NDra/PTssCSXSkhpKgPBb8nqnuutY7pBzNSnemiZnaox+Xe
zaHtLmX3on7ZpvSgGVogc+UOXYFENK9jP/xUU/oMjPqwiO6lz5Nz3oIbBNwPr2v+NSftGCyGelYV
728LFH1uF0h6p3YJ1yS+txQNAmu9eYIE7lh17d9K5ISe8/eg8jYHh/oZbn7V8YwK5XN9RT2rtgxZ
6rOf0sz623n2TzpUX20F5ZrWKpEwk3HHOIgVukN9rjbz2VVUw/eGJHIdmvcjDE3KEPNk/S8axO9D
3l8glX7cCjrnYnD2jEE/qZm6H3PtJXbt762v5sChMRs0uv7uVFn5r8RcqMVNntONBkMw5VYIH9uz
Sdl8QrWPtrv4XWLZvxqzH3kjYGfPib7Jon4ejJnSBzL4IvP8zRIdkIL2BPb7kMKFkq/6FFjzQBl2
tR5M+zUVYCz49G8Vq75RtU/wtUGc3j/FhXhPSEkHMT+OJhX0iRpJo3SnRjSnNZ1OlWJC9jB/tnHT
3kmna2aAsVOnjYhYQq3VGhDATPejoPg7T933tphXMIhQs8P2kK9lwBCr3824mnz88VTS/jJ2KYTC
x2bi28N0SE4JJllGzamlwiBop1UocosNMsImXo/xd6GUO6Na/5S98gPwWfXVmoBn3bKD23Un+LKO
lpXdavRWJlyNgjdpLO05G6rn3I2jWk/Lo+5Nz5nxo80KjdQ8eWNIzdrpXf460/wHJf9ot9ozfDbb
V1FPwJk7ut39r7z3QhAX0gR86PLhzsqKk5k3pyG37tOy3ckyOMEMFXxrInp0zJARxn3dItphJjLY
nypAbeLT8LrHUegHON/2tTod0Vzvgjq1Jz9JumPuzg+FVv3IO1Yb+6yYS2Cuxd2k6CdpdrupvajD
/Dez4ORZ2rJ8HWqu68VvhOTcvYi4H6gGjV/IiegaVnTvi8kfDGIKqXRJZ4f+ZtZfNULmOU+NI6Og
uzpD/zpx/alQA4qlmu+V6g1G9VOmTeemgP9sqPfVNKFUtCpXu58+dTHvk976LKCDcdyNGoFGMd0d
fAiSD4g4wWMP06I0lZA5hUm9upDg0fiCevNu3do7lfJDo2a7WrGHgCpoT8PH/RWW97BhcRyleEJH
YZcVGyK4064Hco0roQhrYLXpQU/NV9ICyqde8lSW6kNR0t/ZPML82IikNekMjpzp/ZaJXYVuQqCW
CfPDBb3tz5g34pHdBkeiOnV7Jgh3eqpEpQpqh+wCjP27S53aoKoS1DBbBPAu/NQTi9cn9l6Z9TvU
8H5oiiDO2z0olcssanuGK8ivxjz33aTKQ2QV7oUiYEHIomEAraBBTzUV/RfJwSGDKsrI1I9ybmQ0
S1QD1IdCSuG4+xmzCeIN5/urj++YuF1Zg/EYDxW3h5ATIgjldSxvcp3lnpQlWJU2FoUi6pYUEap9
huYA+sTGIp5l4UyaccrwLr2H0kkOhddbBErshPHF8T602KJ+te7Tvt8z4e7r7pdUP15g0V+Ne76o
mScfbq1om42wGWHJ7POrmnofYqJ+QFS2dsppgwQ86851bqGQO+7z4c3AfqQdUIxuuMgKiyy+wYes
AN00puag4QRov2RxdigrUCFFDHWxNUSarYS2JgXVsGggFdDeueva22roJ/lUiTm+JktPATENkng+
xe0VkYMz86cXudXasmYXjFMwQe1i2Re2elw9ubrrzzqFakVEOgT6sO1TUgkXOlN8o4u/jQcyZWgq
WCWWIzQXHb6p29g5R2byaUO8d3gOqWDHNWXwUKTuvUlvrjL1A8SIV32b7rSMGkNx8+rimX7kLWmg
A1wck9HXOzDisWw0DJHH6Mc42yyyRlN2DEB9bINDN5YOe+vQvAAUwr0wFxKWdE3JdQz9MtRd6AxR
Pdb4TeXRztPjZmxEmeQKeXzomNOgpVfBBAIQqNKp8j8woPVZGyJUCbBrY5DbR9arcN2OA27sS1Sn
Ij4MpFEjTgKLzfhJqxRBTYUjo+DVtkf+xYTPak7Frc5eJExAGb2gciIn1UJziBKbnJzf5mrfs1H6
+RkTdpML5WQmxI+rumsza1+59WFlS7ByulUd+AuVDSfvizutrT8SrcJXyY3lkKAjFP80l8MV/F2Q
UzEY+3nvwtE6d3p+rA0GdSaxk4Gl3PrDXD46LdMzm+OX6g9zdpVaXDhHjrOEJgWJgYZMX89hJ74T
3Qn6/1eh6f96WzSlLoMsGZUqeaxeV/oDsg4/UOs3bGS7xwO3zI4lZGep7GF4qNvl11HLHf9Ev/2F
H6l5rytaAeqgIn3Z2Hq4AcM98Wiyz1y0b3JX5mxcTgHfPlIrhMuL5tS9PP78H8+c//9L5ZP2ASLf
nWQS4xjoAJCearsMBH7WFswJeXE0yIoUSYZcAFhM5CtlYg6mTdbFyiMxAxakLpRsp1pRnqV/b2qg
vnV8LoCL1OiMeJSf+VrpF4fyNoFM4V4a7yeBvgVRyh1mg2WUZWR2Fk1Lzj/zcVmd+/n2JDs2EtTg
9H/aCr06qiqcYWnf5a92v56r6qggrGcYf9mEK1wHivts9Hk0gzeb3ASpbYfK2Vu6fcvQtuztR2rf
3I/LAybLO9/OqsqVlOleJqlM2Jysppn91MoX846Bnethyj94hBPDXPkeXSjZItqwMTHQT711dps2
RuxwXl6hiNCrtKvU7+ZR6vYo1vkxyX4Ek6Cu3f6d+nM2vAEJ3SEOfXFAW/L4nBEBVlL+339LvNw6
DiX9ryNHGMfyMEPQUmMvWCDhQOULoq1VktdmGncVVtF0WBwWuX7jA/xHI+0pM1YQ48gqd75RaBdR
LwCEsiN52lX5pO3LL1xfGk5jNQPpJ3hy1CF3jGrs2IPcqMNmremvWc4L4zChN2dnTlS/QkzLXuj4
+f+m5WTL+9MWe+/i1rFgdl6ciyb9Lrd9Nr7Usu1u3pvjuwJ3j5jHUP78Z5TJsc0JvZc5tOzlMvKO
3fqJW+NNT+4fXINsPavavtO1aO2Fr6UpTfYv+iBhp8w4G/OQLpov1wUgyb4k2dvWVymUidFY6RRw
CXnDldO8eW1ykGZ4oopr9ajqZIb5Kmv7BRSBik0fh/WoDo53hI1kzy8VIQmraViPNYVgPYMcF3U7
x3lVAINo6f9HuMcGyRaahTVdRycqnEjU404Y8jizXJPNILtzk9sDUYPhgYpnVLqgLL0PzoSWPRbj
i9yD8o+koeJUSt/L9Bfdd0ppM3pFGA4WTyK7pCGae+CfmE2R/8o/kOZAbnHlMyV8Yu2kTZfPiRXo
POlT6YH6Spkcau/HyC+clWR6wc1hMP5/f9wrnII7Dboxj6O6brOv80RxDxEQL6glWF+10BrNgIG8
fcZ6l+1b446SbIFWy3ig/8yrALTKlaDtfp5iTu/IttRp4YOK4vaQZ94ZE4XA9Jpu0CHJShDIaK41
2aeCmocCwhM3/b/pggF7L7M4BFcBBTJPX+QBK8DU/iERzxDjnuwFcEZ54wsVD+Q3L0EHw8jbZqGt
EfpnllOvRwTc4AEYNlAxKikWJoUFwupxKjgDc24/e9XZ0ppdRXluxaAKzTytiXpMsz28eL6pvOpw
Y8v9hEMu6WQVbAFOLdsjx04NKlUHNnNvGxeO05KIT5nzz3T6WNthvZf77/+TZj0WgIsQa9AIxU1l
n6ffmM9xUaKiEjvR9swG0zUGF56CutOrQwMGQHnleXJyOHT6TvlUA8e+ZkW/k71Rubr5SmGAT4yn
Yi5CViPG51dLEw66cekXEvj2Q1p9uWOh8cCK3ua4uvYrrJ4Epf3gHqvky0uiBCvXk5rJk8SdrxsK
WXKnJm4opm3fspyW8toQIxAcLNWyt7ovy6Cv1f75fzX+f8qhHa4eoR82QH5dMZ+H/MLZB+oAPUsZ
9pa3lzZHhnky8SrsQkZHXIJc0er/dDLknW7YLie+UrpMY9Brwy+r/e+Axtc8314wDvIaeusGKua+
sG+AJ3rxYVnQEN61tRn8+wqG4mXYlLGdoWkLU+QciYBqzE+SeKE8s4X9m+sI5GCfMH6cT08W7NbX
drkR68m8Alk+qNjNcyI3KpQiuqB+rbhPAxwNvEoXxIY8anJzsT8LXKNs/8sDzOZU1fwMudNesV+U
9tqysvbG/Kp2GYFzxIMLQh96VFqd3uRctvpR3vWoN7Qh0veGsy+/tF5u+qDvYhPSV5T6fHPaPqDs
n930bCT6HkNdYgrMxPjD9tPGgs6w+i9c0TYb6Hb8runv+djsLFCi8pqGUT8ZvXjPW/XB4P211QlK
0zM0cj7KSOeSIketJHeKsL9pZIG+XBYM5VS5OHbl1R76p0J5hqIDBSn7vpvtFzZqteCas1eVhq3u
wQJOJZE9Kf0kAya8JvjacA8DNXRTFgDIHNlhMtIQ6lUGRdKyEIZI28ZD2Kl1XHoBzR1s+6PCxMJ4
GNLRLxvtjfbUbdYvC2PBE3FbL+LIqO957zFFo77SftgaPXghptHl2RwOOR7d3GL6ziTb1XjFvPy7
F5WI4wzjyQcVB8roxRuzOPDV0Alx6h1qpgE+bdXfjCkJF6rFvXf/7wRxhsX6ltUG8EXz0DvVSZq+
Hnbz/y0PZ4MzPbss+RectUGamPtqXsGPAtdzXp1hQ5WDtZDHN7a8v5OT3UMpxF1LaGYL32TZtJHI
KYm0xd4gDE7RuJYxsEO5OjGsgzrI3TlY5lUUIF9FvpfOxGUzEVZqI5P9XGtYP63xXZoANbH2+fTZ
rE/SoVg4005J3rhZfSCjJ4zmr2TkIV1HOX55kkS9PmA4v/X5onb1FWjba00NhbSG+fb4OEpIg5Y+
rqrxxRqx/7gjfJaQoEGiw6GjTZUD+JMuPDH7fdw+AxqSUTffiivlDeferVeh0R+5Z/BCsgQ+HqTJ
nOblcWtOi/uOBt49fj5r3qyx8eXF+UhJ0T8T+plrqU6zj60E8Yion6BE1Jj3IfxZiKutRD2bWPR2
Se/maqJNZDrUjuXXU+m9VCQdMrFfG0QndGCaDIYS5WNhtGU9ShPN5fntnwlhc/wziLxWbwsEIywZ
PITSdAzjr72gfrd9jy5aZbOmYsR6Hwakolrv0jLGaSnULXQZ4RrZ8CNXJJdh+Up8EtP9XGgZ8T20
7KiUJvT1hlDuMQYEnmikywVT0JPiBw67JKuCbvGLTSvfHf2Z9Su22aUDcej/yyDN7dI3hzSp30Un
QtZdomGwqVjqqmki+SBsf+D3BNeJeS+zL6m5nas/MUWGXFraHM+v6ESIdCraMiqGxzj9wV3KPIW9
rZKNYuZIBgiLmuKbjZ6wHkTVI9SQLSSLunzt9fJJa+9hrtoDzwv38n88ncdy41qQRL8IEfBmSxL0
pERRptUbREvqhvceXz+n+GZm89RPhgSBe+tWZWVm0Yecy3eSoSL94okFFeBck/+K+QQteWO+V0z9
rWPuYgVFERnfOqisfYkqgw+b8EtyXawxSIQ/bTW/5W55sYrC16AYTz0L3LvKR9XsYBO3vxvb86EQ
FlPDXAiCEwFmAabv1fQ8U5dzN2oOTrAEjIJmOesAS74lInNzH8kck+tr8OzHhZqr2dSx+n08TXlP
XIH2k0pmT/0qyRID0Dh23Y3k1zFooYQ1eh4RbWKVGgm2bIzOSRKPx/1Xr4WKILi4m/2tt0F/dPtQ
6cNfGOIhyG7tp8vYwyCsS5jH/bOrJ18q5hZulh8XABZrhrTaIYaJqPKqWvvUsvTo6fhI0A1AkA7F
Sp3NVagzlKAXvgCEgjoGZlOBcUVkdU06R+ZtmOG+tRu6DWp/1xXnOkzopI1CoRa0nhMTgQRjD97Y
0Hszgl41V2LpSN6fob+yCOwRJEQrV7+Kon5rCprwaunSm7FAhEhkkJ+1xIUKYk5sRj7k4j2swtvs
VptuLs9Gx76LGES5j4uZ8ZJxXh3mujksafTX7EvFhzxmnlqVRnfniQME5sbRmD8v8QRrsEO/40Tu
La7oyWXwvaF4KhrqLZDTKFB/KwFLsgbz9jvYJ3dEKX8LtxQum+f4cWkNzzoA4VrmHO6XuP2LZXm7
Kvlgd4aRq1iI9O8ZU6xXyURjEHfEYBW6wXxy6Tqt02EBOIK4sGpMnfQmHxyUJNa+X4LbErs/jTk+
1QgfYMfkn1a7TEfmewA9BU9BwdAqZzH+FQiOt3kRfmKyONP2R/NlTWTDqj0nEM6Umx4gFwHmPkK6
0wCB9VM/F0dGEyGk6oPf1pxDGDb7aZ1gxbe2G9Xy8dP4XQYapXXWrPs6hNSvIotRZgaDRo7NZx+T
+Tzq8z12pneVmcNFkkTHyGK0C/A6krqy+SwDkPrJsI66C8hXhfXzMNf9KQ/CCvkL3b19rHTOcxoV
RzcOkx1+KzPMuAXphGbHRMAEdZQ6uVQEaPsB7ePVrFcMp1CCj9xF4xRW4T87I3gZI0NspB1Wm3T0
0tiir8rMhb5Jr3GsxJtqSa/uqL53fG6r8p51c4BrUZfu09yGtwJk5KqYxSsQ8qGfm8MIf3Nr9ePR
zI2rSVtk41rmQaunq4pQ7QqcquP6Vffr0Z63ZkcsAVZwNuCEz3VnSzY/hndkgctxmbX53FhAelrp
Rgzo7Cu0FAEPekEv0MbNap5Kg0K0g5M+h5h/RQ62s/pQnHRkkRsaHyEgS12f1NajU9aODdmQpm3z
cGCOaV//UeLqmz4Em1d33mJzAEJJCdyGV/5oC2f/Spv1cKMFQ/B3RgCyUcWoeqUZlv4nNbPyF5da
bQdjIC0dm7zF7qUIT3NOEwn9oxltC4j6DOVx6e46tnH1ykQ9xDyPQ2A7xpaNagrKneynbIzvSkcU
gY5J203b1AEMvd4+Z15uX5g0aRw6r93XnXkMHG+vguqWeXadCxIrqEBHVYe/SKtma/R9twZf+qoS
6GwQB21NQbnFYcNI6ZZFBwhM+yS96Ra8WheHG2BZdzsZc7+BkIJyyhnYxxZhIym8c2rQi05oO3Sp
SuoGRcOfgjF51aHUbmstf80w2iEQF3tXRTCWhb/LunVWcZreMWfLsTMh3qf6bOxadl1j5Z9D1WYr
AAkomm2xNgMK/wqtbe7Oz/3ggPRAwMaqDOqBRYps9c+zljzbimmtEjDNtAwAmin9g2g4Z5H9L0ZR
adIUMMnK58m5L7biu119sQeUfyEkEWiZFkBg2V+BUBIa9HVhoDFs0A3C+4LPB3i0oT//Usf2OzM5
GAM/bKyWcKWP4nVFqgFWie7bzRM/raxtUrps01S92LMGx3qeLvk0wTAIOFdpnh7kShoaIgyWv5rQ
61ks62aM30tThdCaTDdR2oY6fbPR2nOzfmHRAQ+I6KlOpbJ2vPpPjxRA16ENlPmTHi8KOh4VRnIY
Pnd2+5ymGcY6ZuqHJaCeEbvI14Iq9U1h3RfeoVkiBOr6Ccj1CSWE7y7Zc2Kb/ywc0JCJqXS2i+xZ
V8dgU6aJDdksYYyuo5BTj9ZGL3XI+v0VEd62p49VUSICpoToaq1P6PFXfSxRNOfRR5y494bJ1BsD
HGZP/ntJXcYpGY6zC6Zsa2azLxZLZtG8zG5+K7X42CbOXbU8hV/w6OHr5Zei4mbd6vkW84zBVwuD
QpeWjqYFWw6rreVUsCoBaaEUDNCtmD16y2PtE4MWB98mTNvryPK2nQHjA/XV5Ddemq9cI/+H385N
V+td3AwqMj8bUF6x16FSfcaMNB5U+ytz4VPiivO3pcFQje22zZfPulKeulT7MBpQTbfo9pBKoMf2
lFSlc83GDggKlqYHNJZ1IaJf3PwMOuOGwg6dta8h7TiSArgEuX1OGPeDf8eHnky+bWQfTGmmiaeE
92CYT049hFLQ0xSwJ+qRmia10RlXpmqdaa2+c3B81U4WbtQ5Rd1kDd/QtLfBGLGalLcRk8spIIsY
IoPxZGUdkbJCuY0X+1WbxrNmoMG2g+5Fi7Q/6lJfDDO9BE2QrAZ8ttcLGMPQui9O4X4M2B6uppBV
bWXtsMfbPGMSXOtrVrzLYuczmYyFphwyIMY9Naue+dxG2e4trPRgNOJmmqevaUUfvWsKdd9Owh9M
vMjvKRP6uPhjBwwOztB/GHn7PFikEWZm9pDYpz3zF+8Tg0RWetnaq1zJ+Zk+ItmjT9/CFVU8DYw6
fNHd4NnR53cO69c6dU5FR3FrWssT08yoW5vkjQ5WuOY+i+aIG5Cz5UlziikHZPH0S497iGYsfquB
QaPhzNTkxY26oyUJYhp6KHi7EqCite964R1dZ/kDtz1dMzKgXTkVZcgQqUdGlt9UAkzD8DL4sJcp
Wc61635PBpBlPExMj1IO8GLaczNGh66aUgZchW99N77PpZb7Ce44UMBGFqZqruohOdKDxSND2UM0
iGmUGhtnhlfuTBX0kJoUPvUpkNYZGqMVitHzZDm3Oi/gLSzjuGY0Sr6KCOMYie9Lvd+Stx8ayOPK
UH32Y+WPHYVKj6C7GRYaXFq7XWznpx7JQDUVjZHWxS95XZ1j1QC4LJRLaaBDr9VnV6Or0iXwbJw5
WdaWXm+YyPyeg1wOXX2osd/GciBGvUgmN/BOWOy+pLSKzF5jKkJUMXsYl3WU2DDtiHKN8aLzRj7C
Vp61E/izBa0vGpw39Ng7r5jmTa+iTECDhQI4f4Ghcq7s5p24sUc24sPsfDaBjx0N4EhLcJfTi3Wf
NpRu5THAjwF/CFoTarUp0RZFaXstLO+rcKYvr64g1IvlpjVcl9R9a6IEoEQ8me1dVTkQ/wp/5vtK
qa+Xrn5REkRvShOCTup+oUGwUox97NQv2YBK3GIsd1lFq9bUTopV7jpo2Ij1X6IZeEfieYEGp5WE
VPaow8qeM1I/e1Y/3HT+SWf3JarGYxNqz5Ze7WoK1LCx3rUiOqTu8FJm4zlYplcsOg8pUyZMb2B5
j0xOYJ7CJZ6afUe3fGMWDv3FeDq5dnJgYX7nVuoXyXhtHP2oZMO9hl+E182mHnXSL1JgRuM40SoM
Cjoy+TZS3SNTzL7AKxiYxNod1JDWNpGFzB1nMBS4ipCGIMlA80vh18NI3cAqO9D8/JYHokNfdPVY
X6FxRk48ZZDGx9+u0T5ZxrBlx589PWNePQSQRVHpJHS+pdXQNMIT3VhyeHoyseFAKnKfDFSTpNI0
LLSTEaVXqNu7KAmuA+i2qlXfTj9dChLwqVCZh54qn53mHBmNiG8AzAWGoh3bMTppowNE5B3khxgL
TgA80a4CtEBxtl2scMu4FNqlCVQhxA1lxaMzjrLotMR5rqN5y6ShS+7qvzXkFHPL7DFuFhO0gZnZ
gXVkw5kqpoMx5mfTnPwsBdYAeNC74AAfnSHJqfermeHsg6MkGKshP1u5KVZGDkjxoh110gynto6A
Am9A+UQkDcZmtFcr5r2l1utk6S8JhFlUOgjs6PwOgugDCWZZ82Zk+VYMkDo724rAvCCaDhAdwGKb
tN8yjY7WIHJZUbYDNlikIKZh+3r37lTmLtY5fessXC0ackMKyW7q4AHCtYPSvc+AmqlH9nKyuGq7
CQJ4ROoIOkPs4D2yNP3t1PpBJ1N3OPp1XOqa2L4jcBiotaef2PGOg2O3W0bs7Rk8uJmwWgzs9Jip
7UsG08obSlHjgyVo+RWDCVR2oKfNeCB9Ps2u7asu647xMSej0HZUuBt5X02TGjo6TVRnKCKHo9sh
yLBjTAqNXW3XTP0q0WF58V7vo3vHaDNUZ/RVjeBQMaObFmeP+SFbnfEUAyQdb4v9HvCTSgMBF4WB
8eytEF+jnHrT7Rj3hqhlKsKtxhOZeTIO+hK9yF6LvjwgT3+TCFKzwXqDZi53uZ7Ds8O4Gx390IQx
sQVwt2TxfQahZCDZDmfn39bCXVPH4jqg6g7UYddQJGputRa/vbaCcAMk68yjb1KdZ/jnyzKR3TIO
ZFt6v/OagL2r0iShh6u7KKA9nZM2HM9t5aKWKkivHSASnTds4cumpKqrOrBulT0f5q57x+zCMpH3
SpzrjOVqE0LlIpxGeqHZASOc81JG73GHO06Svbmkvy6kQAys1pMTA+E0n3XNkePOAdwOi4mHMQYS
gNWAUwbaSmTDE74JPLVcyUZc5Ix45VZMnQ/GmWOA52/hAYLAdPiZGmz5uV1XkykGchC+0Q7y5bZ4
/eJn0fJEXXGMTDylmRwEK4aTgq38blCHD1X2VglAP8NnpTqJevWjglMUA7KrDs3fXskxnJ4+soX7
Q1geSz6IZf1Vcm2l9s0pswKVGJYwuVIhYRpuTaiEEBC5DRCik7oBjIE1riCdjsw3xM4Dti3lNsrt
bY9LxIIGgaejMk+1X0tIkCkcDrrzZGgudYnrZYy9ZstjQmRRbDUcKfBxsNAA2TwiSzuHrMBWN061
ZVPAc8GG6YUQn7ANmMdzx51UW7Kq5S30otuARnLMyrNF/wlr2pZqMMBvxU1+F2qzDhGtdj/sbiQL
utswc4DGPI0PFrWxw8zqSIt6MKTUgXwAGt5NJNu2tW0j7eAa/e/JjU8JmlvxjXCXmw0DpTP/BvZ8
dMbsy+hoY86zfZzM7qPLliPcvhLmm/0mYbKcOsQnGtyU6ayn44aqGX8OmJy1dUpIgVSGgcoxMlWf
Za/9mgIstMcYARNUzQbDV4PFGkV3ddKPFtWRSzSBdPLcUcX0AgR2WzNsjp0V7HpI02YT30c7f05h
fts5RBuIDwRYPneZYR5hG89ThX6z7C82LzbaHx7RseppYZHAyqPLg+nSeThITPRc5mPDBJWWSSjO
UB0FRmyptOQrVc/d0eN9nOnPXWzTb7ga3U+JJ3hcMS7Ki/0IevaSpE9FzIUb5UHTPyWNQNEueSsq
7uptitUzVk5rEmraCn9ixCWGfWH0eweXlGfWcluccfDl0ZTJSAO43/R980sCKLJ8BtH+lvApP07x
Emvxyho5oOQgZ1pArIa/jLn5F3YftAbInNcpyJomulMSPBBt2km6jlvUaJ56rSIlmu5dFv9Z8I9c
WvduRMk9zvO93GkZDdQAt9YolVGFQOQZfD5EQmqFMO0yQRANS+B04kYzwMZlw8NA3U1JAldGwXsk
3S3KciO20NJOoY909kcUyBy4q5xtk5ofUERta6t+qxrj03ARV+CWo9azjwnFJm9hkIXhZh4xHXE1
n3nH3Khuyk5mzxzFqdqbdJgZ5At+kN+GpsU1uTkl88Dktew0c5g3VFdhXN49h/9n7gBtse2UmEd7
eRu1P6B7a754ZgdjPfezat7T6mh5LHoIGwEbeD149xg1647exOxdZIt67oki/2SHaBuyZU//9jir
AyUOCLNDbjjN0VFzg7Nb5sVKSlKt8Y6m1w80JD8Yd7WOWg3ChgDzKeEw/Ehr6PFls1uY+9kyKLYK
Ul+2fREbFwPpoTz9ysGuaH7KFkY/u2TcyIQVyIdpEWzJtA4pKafBgWBzEsnDNrUZoOOnpUGK0f6a
HZcBf8gsJoMqOsJMIgT7mhjWG0XfyZxctXgigA++Yd46E//dqtzksPlC8oV6yVZWdOO+cIZw0DLc
EeMK6QJ56XWgwQCXZy/HYcs1ziKspyHA2sPw9zQO7atG+ItZtKxFGUgVtNEt6PnE0B8G3KoMNtSY
XBhSvZNLZVqajz5Q1gm2MhSRCLss0/WzDn0vUvvOo5iqAc0Inzwmgz/Bl7teGqYjKTsJsx4v/hjT
FEWXDOc9uTc9gB4fb5V7P/Lc5NAtnPlF01w4c9ZWPrLHdKcR9zUevGRJHuBURDaGZQU0/XDF1fMT
eXx8SRmqNwY3TcgafGgVx4Pe/Dv0otXLXgeeob0Y8LwUnNXoKegIg83Yx0V3nTOuO9H38mDGrOGj
XFp2FvkQHi8OR/ZhYNK1wI9yjPcE89r7jePe34pp2xwux5oB5G5tgnO+zZ7zaNMggiLYVUu8Ztjd
2qUCS7onSfICiJmk6MyQR4PwnUG7C/91A8Vi/iHzoSpSf9niUFkm7Y/UY+0Q4zE5M5oLjMQIAePH
lV2ZT3C7IpNeRBTC7q1kLh8JFL/O/Y8AAqc+8z0vumJQDGcHop5wilgeLEDJ36LRpAL4MifIEryg
4tXbnjvEoJO1rBTTOkf08iTFaaH3FaDagZXiUhKvH9lXDbGnBIJA+rN8MLasBNkEqkTqbqIIfuej
u4sonUV88BmUVOw8cwW8CFhPm5+ZuYSG1zy6qbk3rWqTeT89cKNu3Xr3uy3LRy5lcngO7jcnXMGr
W0bgm4ChD7Okcr5pabLJ8R3TycZGMte5+QKD2soULjxkt6NBf6dKTwqTIaD+Tlt559DFwqO7yO02
gNZ5u7anMBq83TAfWceG6e6MjJ671e0UNgoWkTtJ8CWFZTT0oSWYJs5A9I9lf606+m1eRA3HCoXv
wJGzVMPfDJcIWaBFDbW63ssK75nzJnPCMKJaT4mAjD/ZoDwtsi8VG6gPZ0QQoZGsUu0UyPrdjr+M
OOO5mV7KWMNgTmjaYiFTzXdFSf5Iwtm4KHbL4hibYA4K7ZjQOKYkQfTBNw2eTypMWpXjg2UZItbA
mGJNqC6w+AuLATMG/SSRKe9vPO2CwptC06+WyJdzQ7LnZbEg5XXvHSNSSkppeaqFs6fn2WXzKXLe
qglXqFxF7zOuuxjEvkHKrezqJry5aDTDODlocyD+X8QpJoz8Mu1uZ7l/pFbJ5fTMVI5sZVM1tI3p
2kjNUNl5s+44AN2igWxgX0qKPgdBbYQrzVjlIhp4RA+Dbv+oI8pyqj0yz3tGRSJX3ZETuA6peL3s
a1IJS+m5M96eytLH3++DYXa63ZxbhTZ8bfhRUZ3kz+SJ2VhhqNEXvPgnl6wiSymQuS+2uezoncok
NgmyGSlTA1VQ/kIgniL0tlrhbCWUWmd3bNd6NPoWGbWcF5S9V7qtPUG1QPIwIxF+RGx3euK0k10Z
wPTzSIuT2v7b0LKVg8BK53MfbGVhEQYK+wet5TrBgdmV8tGab7GLhwGZg+HlT/LMe7NcV6TuBcaC
mnmLsQ6TcrIURShiv+fIa/q1Ql9TViSGO6t2TL/xK9qlhNGiyg9tOe0iHasJwifSrZitkqNZlRCp
Ypgta0zep5kOHE6pzSiq/EiMb7kRS6VtQtQQpf1mkM7GVUpCA42m+xFQgv07kctLqMbFsNSSgw2p
R6IIKy/kodLV1sJ3jrCVxXMY7K8IAIZLe7wfOUpF3iWRcyFzR2y77rU/pE0hBje0ElYsJ91C+oXx
UCFT8+SmMHJN3p37gPDRlxSzCGBQ9+azh+OWHBfy9mz4sv+WBDuXkeBu9Vg+OHdv5ANPNODsut94
gFxmf5WUISzfkaqS2F4rCng5+5QQ+YLcfSK6PFXSeilMu7TcEVw4k/gGC0oHkyKjhCg4cKb83/En
kVhBSJ1hBcAHx9V7HaOUsfVxi6ewREF9/NuwglPtJci8J0npeD2pYQfyyhKmEicVF1VCS57h0MpR
IOesXLbsFs5VznBZUuWi7jhqCiQZKaMKmSqG/9vHQFgkdsvBKsuTjWEsiI6IOjjVQEka1yoUF9mY
Lp6FEjVnvj89pvVC1GtxNqlwUoH4BvrrkWTl6ZccMcQbKfJbOAOys6KSnpX2gon920LnXs401rQc
tpIUSSYMEuOb0ae8k6wNnu5CNuGQanJ5mJisiTwOdZHkyOQwLDvJUVhRfDzNjjZwOvisAgfolCfy
JiHPeKSictgu3DPXnLe2al4Qtn8M+O4yZfHQ1sphwm5Cc35RPTorlhB1CRMsw0Xzp3S5FoPyGoxI
pqHXQOZbKQCVmDXC6PoK6wxqyeKXNO5bnWw8RaTKeuJwGeX09NR1w+1qdVitYfcD5uitvVp9c6z+
5HHfmL/ixxzeFvaBqMbQzCNkYJQDKiFcOouTZzCXkDqCmpou/Og73H+PtBufAQPqtOpPA1Rf48tw
eBPqHY3W50zW7trDFqIS8XJ4Etqu5qW7YlB92SwZS54B0B9GCM+D2zsJJyu9YZP63Ksl1NNcOUlW
KBMqh/gStiFH/rS3GueYGIi/ebCyAyWdcQIOBCgBXo3jFDkH9TTUNvugc5SbxRMZNW1a0pvuXlbM
j2WDsEWLun9UD1LcaAr0KQabEIyMPt11RCqHFIllYcTRXq7UIqMd6YUyj3w9AIEDGCGfpFtq/UBP
lAJIQkKc/xQ6LH3d2U08dQYJr5J83hITcJCUXd3Gyc4xyo27WHcWkexZlhQylB1OExcpNMxup1q3
poFIQ9dLjdDiMHMUqRi2a5Zan4ayWiOd3k5wchr2NXagdCzIhYtCf4pkHIjT7MvaOOMfBFuhhXvA
xEVY/3s5aHMrxqsv2c0KFsygwzEjaFetMa1VR7o4KMg4XxhQ/9JyEISB8wSmI9S0at0P3blMs+e6
jZ8kp7M999SrBiZI9rXCvnb0qs9Jb16aWQFajZ+oej4j9oPbaie7Vt5sKG5SAMtdcIzuTxCUuzYh
86vn9KpArjKqb69zProKnbw91n/Amp31oKX05+3G8qNKCzcFTjJNw5Fu2i0kx/7JSrMThMeVNo5g
ksa5GNszi/dYYIOqmeotAR1nXsDZSeMjh+ESYB/aA1PLGpBWpAfiLQtWx5ZH6jQT8C1LYmbL1hR/
yhmrLFzjlD1K56PKuFMp3yXxnSlUJdNnzzCt+sgMICAkjLsRwG0cZ75GMTPWTetXP3uvZYOane4W
RnHvKcRmqdvbeTn0pffdZpxp5oyvaZDoK3uwsFp1kYYHhYrSBuyxcItboC7fBrmjXsQblTJRjkQE
EQdtsI6SDyRgai1YnMKCsUhJEbE94RXDK03UgsBXSw3jAuUbIY6+jk+tc1TwlZEL7qL5n5bpr3yC
z2xWoYQ22b3TvCNOBuYj2ZRbgKkCS/amefGOmQQAJrVFfjNvnZmtwaYpaGJKAtPTsHZzbGSmlpYQ
pwtqMeyUeF8OF7hj8N14CpJFwH3GimozEvIhNT95erHjWMmhg/XEmclwYYTj64jYQBi30S9dUoMU
8v0gzYJXZb45/3tOtZp3L+knsKXh60l1iIWOKAPc+JkMoKRO5j3lPJIciusQ2E9OZQwQdtDeuEDa
elIdMcftwVWU4rXSjqQDvAqsHkALilu4hvIiXISj0MRTaUL2txEVDQAmyVwFcpe+tEAUvEWR/Cg4
JCpFASDcbsgoJPBLcsUrlkxWlsM5pQQhQJMCPwQncnHENMUJN30phxGaXdqSBbi6HJl8Bq8uzgBa
AlI80mmCI4qJi77gSw6XMeB+Cj9voG0doSGkp2J1MEeVdz6iNBtgNv6GCrWmIh+J2QEmHVUYYJ7W
rrs6+A5KF/cSSCE7nPZTfq+M38qOkcB4Xo9neVoCwXLEe8svyWE4X4K2+eC+8/rygeRRU5FUyQ8M
b7nLEAIzWRkck+U0roXgwA2Pg1O3pBzv06scG/Io5Jf5a3l4LBE1pL+JAYN4UVGgVho8h5/Mu2qU
J1U9b6jhN3Lj+YWYqnmk+dyLXISUVNNeuUPEbcEkuvLGyml4d8lreH3OavkvrPoBbFBK/rz/w6vw
TQ3ytdMfBZZiJfCUpFiRCnTkSJbT1uTaODfR58PshrzIbYWyg6+iJNkR5xn2KCsLnEkjDZcERIfF
w4/q+O3RCsn5pCyHRkD1dJsagLaQiZkpd4SkaJNp8N0B81w0DjMtDEAp0wh/6/YlptyigD5oQX9C
WPRJ3pSRN42zRQbADaFIMtUTWYOQNeTAFLChlH1CFWfigo2ryMaEFNIV1lVuZu8uaFECub8t1hua
pfujlb8qjkoDkZ5IurWpdJOm3knA4Z6hEoGaiHlF+Sat5DigPjWB5yqWe+xPuvsEs/Im0UXyxoTV
HhMWGAlzT/6bHi4JtJySKA5Y+1Z4KILy0Ew4sWP0pQlkwic3i2LFHEEKlNsjycT3cTzZ9nJo02At
ZUSWTZdQZQ4YFhwf3FZkasesf0NvuJGudm97v7LBO+SuhrZK4GyWEn0+LcdjBPIqh3VrPHNxqZuJ
IpF1Qh3Ef3N7uKCcaCJHZEH8KdfJGhCABrUQvyl8Er0wjyYHDRYjsOFt1I0t2kFXJr7ZlPjT6N6D
GuSDBnycZR9tQn1rcaKzuKURZE/uk9Q/3AVJCqqoOD9QOGg6xVLdSMh9x6QPBYvZoM0U5iLEsAHC
rLE+xyZubDSSwG/GeBc7cA4sJlpGLqOsXOiYL8xDQvBORoiYJoH0o/XSnn+Dkqs34YuNKlTt8QV2
n2zzWqUvvFBhmoBl2XYMvnuadjhu+jYBLrT1a0nzNxqU8wTTFts6msLexo4D2RaDTffI6T7LEYiY
YJbH1RGrn1/yvjb9dGF4Khc1DTewptFBo9+kdcgDFcjMawGV6DawJ9ilUjzYpn6fHAxu2qbC5WNm
QkK64Lf+XdfjAaRtVZlkasuHjpdEZpsbnrmiEU7YXDUVQ6MRXZ2XDjdW5NV3wm4zYxPReJelwVAX
YsWgeru4+uLKe+2gl2+CPTr98ojlJO08e0PHdkWJiWr4FJPJ84S15aOjoYUpkJSK2NasBWIhkyFW
xMiDIpIhUdhI3d9SbgteyrpBvr0XiF1ieQu5Q16RxylaFza3EtR40nYA8OT9pzZ5Salq8EmQYwHu
xG7QDvIHrXRWwOz5QwkWwwjIYd6odkCkzBWfQ1b1qEtdl6ED6xTnkYK4gXmNAwmXl9h5C9v5KMXS
RLpqe8q/IQhPkrh7xrCvCbSO/o3wKYm9o5obX7gHbcg7AOUVNGXxpkffwcsLabABRjQnBM/47kmb
WBKXGeQxjoKD8ERSLz5WiX1kyt1uACPEKR67L3trOtCC0nolBY80bKQRI4FJIM56QgyGp9KUeCDv
N4OpqZ3+B2XOBiBStrHnGQ9GdohFvyzvUXyT9WuC8fWivS7mbcDSWwKEnVj/cqjGU9fQYcROGuFw
CM7oWXcziTGuYVBHGpPDv4VsDZjHGEBBTqRtoL1CcIY6/gQxdiNbifiPRRmVjZSj4CYSqQyFEljW
E5GzD0R64vTmRs75UXtjMC0xeXyUqdKB4vd7goKAIW6M1vWS5O1GZgpK64of/hduCHXyaWbQXkE+
WLAC0nJKSfUvcJzs+f/SHa6IFdex0vkXMYbflcVbjGep+oamJhOF90FewqKQ80WKTLnHZB4RoHRa
flE8cjBWDZYFcCvZreQaiL4eiI+ADAQCLouLozoZtQM2KzuBLHg/yzoTV9vwn3QwGd930Cjk+a12
OtQD7uHJi4pUoFEDCZtR+S77KL5RUveIc+i80HSUK2ejJ6wSIC6KCASljZTZ/ExYN7xzACGggQ7K
ZGCVg53TCM2BANogFRw60YAdo+NJxJQa3gI2NibA76o5ueovUEfihHThG7QZk4s3Pwf7mG+qktRD
o3LFmSK4lyGOfdxuSdnDhXNF7qrU4lIfJ4OLajw58ZeyLbKwkrth4pbLD2W/CYzO7//vF44oDd3c
rGU7PWCqAIuKe89NBUvkjgmWIZtlyI5oHg0LcLb0qTwlPPAi1CytZvjL/PPfWlC1jxHojeNIup2y
00SVYt0e0YRlJBFTZSvxqux52c42a9wMujVBlivuFl32kc/tN0b5Rj1+VV6Jf8u7UVF082O+Ketc
mF82wN+A1hRwhmvhB+RFo2vv67K9yqbjO3zfi595lG357FGz6ZTlmG2vy/TxWJ003YCXc/HIP73y
S6P0ltRY2shUvaSUJGgRiCT3hLuIoQBlDRiEghHEvaZNwBhx0I/FJ6t+NBvp0sy33Pi30BYBAsAm
XPuYAnlEXEM+JXIWCvArmT5WnzpLkHGxOxiGW+FWCWOCVyZxgeoFBhrCDmWZ8OckZhNmxAJAxlbk
yxKT9LLu082ov3KhAhg1NG1lFy2a3I1+coDPOGvCdzaa5IVsVUkWeXW+kMaSCjfjV4CFEuFd0y4u
6e4CsmLFyJ7imwF1J+QZyZXFY7CVpJGe7yj1Dw8ytPQVY31eEiC1EHxKgim4hHxQBKPhOzEqU74G
yrRIi3dckBydsuUh47DMK9e5uMzAEMx1cpnSwZ9LghxWX/KtnM6glHkJnTkNeL2L2mNvP3pUvJRw
crgrCfRkSdjVcwTPRh4zpAc+GBKMDSPuViM3Q64HFHwmlMDfhHACSCPrL3znobaYFUL/I7zloOuy
1NiZLBpW8MTABAhUa4nCufY3H2ieksQR+pb2ZqMjEHQMDveWC0ZNs676cN0D/vPC3FdWFZcpXd+e
yfKSfpFIM180s3+y1Npo09NMGGBPgXPxZhLMZUdKJAdxGxrU00kjpwdbcaTRKPcO7XWaIPKgZ5Kx
yrwP2uUhTaiejqhDLiNdULYolsRwhvjXuSMgWmlziEPsD5BCPdLo+oGJmdYAmW1epyTEAq1LapfT
bg+h2cDIko+aTOk//iXwIedEnuGa2L8D3Erc7yw6+HnKvCpOY4pzwq6umTC1qQ6KdwaFgtMx0Fl0
VcnOxH5Dx/aF5M0ChwJkkKUrq0kgGB7B0gP0NLbPoJN9hh6LyembnPZuhLSVmC8kkrTTN8tEH5TO
b2P/kfOvvvLoCSNB/sdzDEEvCTb4FQNH2ftHf1JQcyAhWfqSePQcngLESxhXOyyFOEW4LTrJEH/8
OK6gijzWBfujBswunPglHLDHoH5hzfBFylJ6o/7EMyHwm33xKUkC+JF8POozaaJDNMjtBZc1UqQF
K1JQCfaZ5CFk+ysb0llQqjv5lNy3OXpXqhGPRcxF6ITJsWdlEf2P7DBF77KpWEjCq8zYEQVYE1so
AieXXUA3T9huaUeXEJCvZOpGUlHFtxvJdFSADe6SNDxrqg050jlIGXnCLLAHXqQm+ZXauIrZEouD
PKR5fnSzkJwJ30MKsXLsTwItsamkD8/uUKB9IqDFa2wVIh7Dzi1daOosiHHBj/lCDJAbxW2gyyWZ
lVTK7EKA+aV41A4NZ4a8kdToqj0LKCz/y7Nk7XPUyuchbMv+JHWUo+T/89v/et6yd8aJrDYX5IWE
tiF1lbLayb4dkH3Z++YCWT2m10Z4KmhhJphIOeVf0HPeR/YmHW43OBKvpf0s5Zj81cQwXw2WgWBg
/B5RkO42CYFLyUMuAKw5k/+RlWWMUOj7u5wz8g6sI+nqy/7F1AWQsSagi6dwt8Hw9H9oOo/lxpVm
CT8RIuAb2EqkSIqkaOS1QUijGXjv8fT3K/7nrhRjRMJ0V1dlZWVuo/pJCiU5Pf/Ljm6pJ5ldTYua
LIFVc+OjsCbYXq50CAjdRP1bYzutr1yx5EqEVglMGYGlaMNbk5+HTfyaqJwFgI8ze8MnSLuBl5XF
9YYg4oICyyoUepVrulvVfzQ4MtC8k5XPu7FmU85KKU043SUrImWRr9aUs+XAwDEDirMQn5aqgiqW
A0jCTQnRMRhcf6fZ2s6dkocYGb4gKCDCtIjqNc6Dio9C4eAbOHWZDmDOrv9mmwq5jh+65z9gzhTo
TCD1m2UszhBBTmZank1lUL9pRwV1NFU+bRcju4YNspes9yWr7goD3hSk6kpfXqNy+BMhNZkMJj0v
p/20Zwp5fwlxqdDOmd2cmimBix9sAvSvbylSCwkuAcSq+uqa95wNAQECMvsRSvazNOXl8Ue5tY+9
gKHU+CFtwz9A4+igQtRvm/oBBClfdWN8ciP1WDT1aR6aLQYIx7pyj03bPAhFKmsDKuspfKOF+RZG
7VUa5F0x7ceeyVi+f1TWm/QiugxVqqB9UZn/LRUIPlx7XK/2nj8fQlEEQDmlaYgCgSMc5d5iZLPv
dmWXPyWNeWCxPyMEjA/VELK3LeKYr30niH/dJb1+GYJIen0b1XTbqYPPFiORmHKUOXpE7hwBP3h9
SA/MTB+lLuwG/5vTn+o9XwvoYtPrL8DOpFfgZQvdvsxYQ17CAQc1KnxY0qbfCwciqOvXlLQhsmNI
0xTBsVZvfCOkamST+K7HVE5dXnAA2Fqmv+dcFBat5WrkJiBLXgOJKnQq595nlZr2si9g/fj9O05I
z8i04/HNPBvPWY7hKGbMcLAPzNOcb2TZmg7GYpv/JPZFlgdzB00EOGxt5+z0tNw5iKc3mY+/YLUb
x2Q/qf7gQvy4q5HJBQJ5zJb2tTecu7r9FQblQPF4a6tAfmhhAfSiIyWomZHYZ4um3eC+S47L7Low
mzcUr8w5fyEd+zPbeJ2EFg6KxYUG9xsKnKcqRLc04/xqW/MUjy48zuxRo5OYRxNuDJ7xGMEBlsym
I2BGcFtccIdkWaQVxyAM+gWc4wL3Sm/VEMFF5f4ymJhsoqVkErXc3Vi/IzmP7SAyhf0N4cflKRgM
ci5eQwUCYJcs3Xer6RRBevtSdHm0AqF8k4aonaIFTx5ZMZLZ1tMtRjvwHn1n+XHIm6SyTJfp4XZs
k8WpRK1BMqTGkF4mycm1owAVgv1g/62BsLOl6vAhmsT37d0P7DXTp7tpySAFDG9DjBo2WKw+afeC
NXIYGr63zqdrCp9hNl9Ue24IoqwSiY3CQYndcsM5IjGYICdJUZ91B+mBesw1CKQixPvI5tCsyBVp
cVKECS4raD2XFtPSsmg0cLKaFOl499zJzwygWfpeRPGOrJlYK2wqwQ8pyaxkuEpuRhDL0h85GKVs
c9y3IK42LUwiiZVGGZ7LOP0gffDyVArrrh3vbRowCRcTFt+dLEJrfCaj4gDns7h+4cXQfSb/k84w
l8dvc7SotD4IvEJgl+Rgpq/AXpz7+B+fI1ln1LQ7CdVwpqI2eiGEN2G5JbJykEAYQWhBDmlBjkug
Kd3sfiT18zHrYQQS8R2miJQtLSNqfOIR3binBtEUBSY2+xe5V7oWnCkAKlJAcMRSY1A88LdcK298
Lr4b/SCmT+AIPC1R03AHupra/NDQd/NEZJ9nKuedkGFQGex3Uqtw9zEbbiIrkPMwkPyaB0p2dHtJ
1TWLSTPzN/igTcEIpInWQhA86r3/JEiS46M7gEsp3Qq+oR5fmPPXkLwRiJ2dx+uTKCWso5sDT/lp
pOPOplGfp9Cs+8sgKpzGMaHfVdBv5i2knP0CinFW8qkmiREnHSka8oySkZAWZrvBn/4wZXin869d
XF5Zj0Cos6zevsDZMDs4HmIuNL8c+qcWs1kFoJr0q7UNb1Qh6yp1tVwgiP2IQpNM93A5Ul/SXke5
oCE6ChMrQ7SJsaLzlOePvf5j1N5diDyyQPQ1UAPjk28dLW9WhqBIkgYGUQSrhDHm4EkSRFuUvjKa
LsD36jUtPgRIksa09FYMoAZiCeyS0HuhaMp4m9w1KzF3f2VBQexj/VXVFfaR7sJvJ8+jFJEVI08H
HPGWvbSoHKGrbQQgKt+S0oLKNJDwyI7sKto305f0VCgGtkJPldOU35b+FVfFR8qp4rG+ZyZYyTYa
L93x+PlWAZ8EQpWtuMAMccCgebUkZdIl4zLBDnpFvkSAl71ucj+sPmqVKn7935byyHTk6Ibl3MSo
uwFL98D5I6ktlTF9Lzi98KLBuXvrHKse+dZ/fAS+SkmhY43zA2lh7abVWho4opLEP3aMwS3o1epQ
26C8FCcToMxHqZJCRGoJcKaWLK5ifljKe3BtiWoUblxVZt7CiVSwaFLJacHSESJBFgRryeopIvSy
XIfqFVTf49SjHOcdBYQzRsXAPqWLwntiL7ZddQSTkT6+YOGos+9Nk3mhGGYWvW7+qjN+Kbyl1IUw
K9dCiS5LH7jVmlEsBPLnf6OicZ84y4NADFgl3ClkwYBqJQZ1FLAJa1D6CjZNAd4W70zev1Bz5PIl
0LOouSLGA9ngj5b+UoNasAGgekgWJRuatS4v8ka8Qn2ovu1SaRrygQX4pWogZ1ZX2aXErNoer6T9
XDBPA/YrdZ3gHSieCL4mJBtle4/4ckeoywg/WhaRHjDdod+783KjRseXEuGyYjpEA3KdMBBaDvUG
0iEZszkZ25Fgp3sp/QroDTPaZUn+391JN2N0IPq771z2CDG4cv4urfHAG+Q2EzYyP7hM3kzLmmqy
EbSUbdutdBd1DW08SlvJgJbR58O9ZGpOlH/pWbVqLWMnOE/HXDcuOt6NvhRAH2FYI3xx0JRscKdA
tRdS2HTNfaRRcgXvhkmjUaW7np7t0jTP8tHyZEe/f+pqYME+6va1oX82yjuFJrMbHZJQPdpK0urw
gV/HjJ5Tr/TfxoEn2oKjSI+sRWRrmn/1tMYAtCnih3xx/sx2Oq/GsjzG8PS6ZryGnk6lYKMpqWra
vWaI9nvT4gcTF3xeGuKh2tJDNpGIbfC1Kk5+NX8UOc1xW8mJQrptFx6iTsNOQJyyHFAeatk71qVv
Q3TGUFTDMRXi+NFU/ZtAvlXgA3OEdbAJYUsbJgBrMFqfS2oDP8INRU90/kQ65dKr5dfWypdycdEG
1bWtROABGwVBfODzPFgBk4SFkYTAkxHScMjT+255MCuE4OvgNLjZr2GbhxRhkGxeVqPV/kH9A/WU
JYWARWBi79ubIcbQu0c6BWPqz8pOSTwThxkMM7/LcTiHNSYVpOAlukLZvrtYw7xBVAh/Ual0K/gS
kbqa9Y/j7HKiEWqaZfmHqD3QoeaHYNo3BpFggHp/8oo9AU5OQ3CLh5BmTkNeIbwjRqokEhKzpNkh
RD4JihJAAti5hGddeo0C/LZjtSu0jOYx3eX5gjAIpgGKY/gngFNAOT6zcOQDiFpyGVJDC5xIp5vl
LdtaciRBaiuGhxfN/38OsmBT2EmjtSntRwGeMdKkiCEKwceU5yGxmAvhIkcqvDI2H28ZUvolWZ3Q
gdnZPC9u/BZ71YO8NS6D+CgkmxnVPIHPq8K9QXBpiUqU1eAVX+5kB7Erp6j+lMhV7XwJaSF01wRm
8nBNGAvh6BtBI2wTZahlC69Ncgl8I8h8PieNHQiGAluuyd/gkzxzLTX8d8IaFzPze9LjkNJagzIW
Y/PhSxuG9EIeyaJhvwt0UQV0slDL+5XzvP+g2R+gmyav0a0e5dxtp/RRcDr5ML9l3GVaccAgoQYg
x51Kp4InRHibYWnaMTwdfN/gF/KXVmtDPvzgLgWmELZ7ZEYMTcJbGuI9JO6jFcCdsQRVCeoJ4+XK
eLVNhk+JTEwqApk1Z7wdnijgSSpkLIALnTi3s77bSBjma3EZWnceWSTwrlsxrVzTlDTRYRkUBqQc
CCajbLMqtiSnrJ4RHpZ8qwNWNRsVkzftA6pvjw2ZdtCmbx2Be0LgDIPMtdn8Zg5c1y7s/oU9XytL
gZNC0mLJfVxQCXSl0CYaElPkGrCVse/lkwiwSRRi080oMPI99MD2Mn/OJfB2QK7iKqnWPP7ER8cm
h1VHtRTC5bYxoyMNCGQuKoF75AA9eNQvWoiueKBiVITdDJ8Kf5tTpcPjQSch1XYdDG2GqIjR9Guk
q1N43VYoHFQqqxZwldImxp+yMq3fjvJDxjLlRmRSdAi7rfLcnfAKkpr+g6Y9S41gU6NK13OqqpWk
L6R00nYREJAqn+vZCDFDIhMiR/fyZXocfDp98VsuGTzzghHm/svpFLMm0drSGTovcQYC1yOxqKkZ
gszbCT+hdr85yTiF5EqkoaRIvXEfvAes4RFpHcpADK3gpgmZtx3Hd3tGoqTNtpFUpoQ7zNI2cccj
5EZ9CzDH01JEgcERIBXnM7PHjf20TG8jKjKS3dmU8ROUOPa8jtkgtsl3YMBraSEha34nlUTmzmvp
kkuJIggccYS+WAmRiE3GqBTCUwetqWWvkShyY9L2jbcp/FsekGQUUvOgxaZtBOSjk8kSlzaUkzl/
aObI97CopY+P7dd9QFHjk5q5UD96GDMg3A4pKT/4k8QY4mEJhJ8M/c6NmE6gXUPJIrigyH4IEapJ
ORtJeSJVPKd5Bb28TraKk2r0l70/QL2Du5cX7llX7Qc/5VN9p4PlBEykvJWTfpmBzejAD/XxXaJ+
W9aH7xMpkih5DBCwx9aYsixhogZM7SxdfYQuJ2rBjipjxjK3yekfx3telsQKCJKUq2cDnacULiRB
5paCCXOV3T0nFy7yPmWEW4s8GPSM+ECNhY5BOL2B6POJh1uW7/Y0fUinMQUrZtn22a21MzBQq1Af
Bwk+JoG2bh1mDAHiuKsRBGfEitQBJvUW4gSNBJlokp0tcQGZG8YjE8FhEzRhKEDC4tmcfqWPCZyj
bLqyE8Ri8j4TQx92feZIiQWq5yDbl+JLwrgZOc9+VuVxpP/uDujNUZ79t/kg4ot6bWyghu6MjyOz
aga6TN2vNNiz7sS/maRvRYsjZB1DoVKtHIO8UJZQ1ZwdD21CeQ7CSYtpkg7DgNgjpH50V6tHFwhE
i+qYxw8i9h9nTyZDHM9DitLdFizmhFqU6JxHlTTMKnakwKh8CzPtqFC9it5cgao+8T5mGL/GVEh4
RwKuhssPJz0IkBypqg83Hf6NkBBMyqbU586BEmAIyLNoLRF8fcC+/VsozdKjStk5aMnG8d+kQz0r
vJFcpDWVlNlGioUij05CnCLXpPNAHwFguQHyJLbWmO3hSP6llocxyt5I+AuxLYCtzrTI1aCbIcNE
EqQyOzxq2S6mXyGURLxC1jX0kt6hPptWguKwELjbBietCDUfKTMFPJPTUO6B44vkgmdalAyasFGJ
bvSAHKz4wmDP3/cyI+2+yRq6Rb28AN5D7PvN4EHLCRwwpZOo16ZDawjRdBgw0h8e2A6KJi520bxf
/YHfkWKtohAEA7L4FK2yNrxmJ00PbsMxPEGWYnIAzVE5SeWgI41P+t1UGG94nd3rAIuRwBHMY6qr
nAcDvWI5eQwd3qNYLJYnCEU0ur/leAJ7sbKdCOcIb9mBtJ73f+DSjJyArYFkd08S7ziPTJ4fIEad
pxYLjpQBDgxQE9vdB+ZPOn+JxKEQveWQMBFNa1Whr0fDItpdmtB5bd2SQgOQnzVmNnB+JYIJvDJ3
wC+diGIz4uDAMZqrWcBQdA0VgVB+hc3Mm2VVQmp+kkRjKqwTvbFuQnrQfS1AV4o5oiQAISDo80i6
aV7LJhF2nEhH1E4E1CaaK2x4UrugaB95/Q/oc1wT0jy+QQKA0Dl5P/JcNaQ0PWwrFHPHqqz3vG7h
GcqFjkwY5kt38photTmliGQ7s9XemmH4iWNvL5/iUnjU0IplGbmztc1JP2RZyE12o7nTOlyq0CuV
E6xoJ+TXUDglZssjLAr30nbL00IRI0oqoW4eYN08yed0U7uSv5fAIPFfgC45+ADFonE4BZNz5cgG
T9Bu4o0eqWRL2wrKk0x6SPZLn2K6OcnLc1iK7qkChqxRDIjHA2raYDkkIyYqoZw0ou/cMw0op36I
V7sIOaK7XHJaseLjhgzEoJoYIJIZSfDdx/p+wfCLdCXLtUdgZGajjBtXcPJpoMF1VCz90Mhf64VB
2EomJlOSZ4nv8l5DVFFsdpSGmFucRnspMZNk/Oe25Wqg5S+C1Qur1n2XJUGNQXEkk6wChJF2PSqe
uqmFp5jmiIMmUNRjzc64RoiDvOQYDQrMfeW8OHiKRMCng4OWTRuqW09Qpq1YmfdyJAsJwNSGk8l4
RG9Pku1K8khhROPHYxCihcNnIdLe44DVItJg31XGn9ysAZUANhnS3i1UjHTz+nsX1gJ4R4fbMTnI
D7ltJ6Ww5uyFKko/rYeE4GnzU83dylC+N9BGdDa1n+FCCuuc/oHNdhuY7agNbyd8JTAY6dFCkgcR
goBVZliesOwmXT+gk/g5aMvJIHYIbWEYknDnW+FfkgMB/QQSqjV7m1YRZoZd2G5p7f6R8S6hPfJe
NajazAnD/VGvdkndFGepdu/kNjMAcEvoP66k7wZaJK0yx/8MNaIEEUIoVgI/wh19t4roM8qLcz+L
IyPzMezCIrdWqEiDN3BEctM4INzlg30RyIBsxx6Dn5nzF7elcd+zHfueBrX3J6qIV0xSc7rLvpZU
wZnrozcsNzaDLE7pHObUWkQutCIf5OSStQ6hIGV6OjODZ6ZidoIsaoaJ8iIeXahJmWUOmsXoYq8h
hF3eGiUpkIVMfA7ESTn5JDeesJ+xUIk1KVQiJAsmO3iKm5ZJKNDj8SBhyoubhzKbd53qIKeVxxbf
a6/Uf/PRYPKXHoVwduUzK5Qf0gQqNcwR8gfpK9u0T+S/CGzvUu/ert456BEeX5BhqKVtgjgFwm1G
CRyEu93pahQOEJpub64C+uOjsxI1NohxUvVCjkPRhIyL1JHFK0/8Fooosivdf584AitOcM8cDiFV
pLR7pZJ1dWIvJwFClgJ41QzbcEQxtxP1u8Yz9opTRJap5ThnCX14qDxlTikDyBpydyb6zvJVIujJ
6eWhEO7GMGwzem7Sg65gGXB0SpAWtE4B8QGu4L/L4BDFRBpgWQfDP+noefEJFJ8sOJXo6yErGKg3
6R8xFtb2j+IyZAf+CkBdDug+9Y+CQcvdR+z1qagh+b32AcqRZbQds/nFzFoAlexgjNbxNuzAMHwT
6BdUuABuKmOdV9GTYxrn1m+e3dK7dKXxlPQzAUdLLPQCwjfTMxlxI1yZ6G6kS7vLVE7iT+ickmoD
upQguaeNG62JXwuspx5w90DbPnAuVpAfq9L8STLmXKitgaCbkITIzvx96hT5V0KSm5vWug9yKKPz
tNGj+mN2Eau/i70CinjkvbGntTuu7s/oTj/hTKaH7AKkTx351r6orN2cVv0ama1VbuKuGXJjWpS+
2J39qVLzxWFuF7PGnlVtq60b+Qn624u/mlAT2ViB7YFBa1ji6migG/nNIKlISQcwIEQGvqnJiZXW
mLRaeYlFg1hSTcM35bGjq9fO95am6Yx2sHiqkhQYV1QA45zkHs7skUZtAtvNPdjeQCESjiRWE5pt
SAifapOzu59MMGDAgzgtrx3qvGjP6dvE6PdaZUY/hY3JuNv1dHAASCkw2uelgBRUNQEOqm313vgZ
ckFZEuzAAXnoVj8eta74zEhnjSIuVsYyPFVWfmzG7qMvs10yzX+o5H/nIMH7Ef7AZgH385k/9nIX
LCurLxPqW3eO5tasxhSGBtpiyegYT15qTt86UmZYOTgXgyTR1fMX2nKiQUBuypJ6LNWcry2VQ+bQ
m/VYTD8uCVtqDca9G2Wo8VbB97SQ/XY6pYA9lkh3OQE+uqixEQM+ewvnZJkh1Ui7mKaMMtIP57V0
OjbpqO0QHxYPdHoetepfaYBE5GrGXz2A4RUiIsHI3iv2x6cu15OD4+YXXJezk2MzjNRGvJ7WikyU
cB3qYtUfdUlWHRTinEi3RC3sbRm7Q+3D3m7DVd44qIGi1k+8aznKqj+tPjEKAfM8zixKsrzZah0s
bLaY57lQYtL83eKt0lXL/tZ19bUUy8E0gh/47kxCtmho9eMF4dpPBH/XQ1fCKliuSR4CNCII2Ob5
Rputdwc33MJ2v7AJerEq1ns1WsHBqaunDnSkdtNDyeiMM9gNTD0nW+eehSq5iu9zo/8MMwpEQ3B7
0Zi1y/pnqCc6A/70bBQprGB8vUZvekfe2cY9wX5zSjxUkY7BiChi+kzfIzONgE+7QCzo4eZn2SVK
S3cXWIP9mg7+bimDQ0qDo+dgL0dMHawsNne+IEqhGqx12XY5rO4OnkOz0lu/3NUNmjO9Oe4a7CsR
Z0Kq0W+/PDhjWkImlJchFbLgtW6f7yaDObrQxm90lKJu6axVrTNvrbkx7iNa8ianUxxLzz/9Hh3/
mOrutfHV2WExwYB9MXDUaSBsawFkJ2NIt0k3/aSGMDXpPuIQe59gs10ECieM5uzy0sMJxo6ygDhJ
KSO46chZQbOx9eeQsgENu+BEbnCd4A1oAROL8t/mFtTKZnwz8SkNHDzQjULz7ibErtaTh7/fOEHS
MHJOhSwNIWQZ5FFWMMCCILOEasGuAQaigQvteXFruM94aDAYMGDbiJjuocDJfr90JXi4/CrMAXpr
tm3eF/DbW7wPBXVRHbwW/JLyPno3sLVranq5IEMbPL7uHa4uLz34Ipb7aQ+Z/6lGG927JULqZXZe
4zLcJJaFzsASzavZCtMvTAj3nPzgXYm+YCA3A8u7BevZTTGUrAKm8WgMlMg6zsRvpNGMc+PAe4zq
czATNVPz0UuWJyenimgsHGxj10ueumU+6pWDrncCL8ozJvO+9M0ZMl9+ctvlNMd6fW/araKkjF4N
WJJW1M/QbDRgY9izfhzByR/YjXnEJRUGdUpVFCMsLSSi2nHRoADY4VMydtdRmcwcZIfazdb9AuSA
JOsew/aj1ofUQMg3r/QAOir6ORTiq7rC5jYY3f6RlgfjBzmGZMpwy5UqE66jAlCvZxzdHQ3VRVch
VxzCztKZlTR4vR2AjKkF2JZENLONbKfnZFuN+mdwygMFY1pEl8NuIyYIyieQkaFOmeyIYExnzI4q
nNe1naH7W3mnMAbtnt4BCBS5MulCD0pZ0S3xiB6AISE2NAt94sxtL76f7hMaYYLEUYbdCd6jDxDJ
Ac44Z5nG7DfVuByLBArLpKOrhdvSOOHwHpFV1ECHsp7iynwIg+49ze2viexSYNZOGmBJZa8ozLaa
TlYcVecq65GaaZgRnEHcWVoB7IeF7zOCmwqJydIT+MVAv9WwUKMqTroRbstmOBlTKkYMN/FJ3YyY
DUxuRSJY2TYNY3Rk/tRiOq29ScsjRAxQQ6qHRyXlXZ87n0IY66iXJxJjamp5siqgpdKY277QEPDN
Hix2q/QnJbaZDK+AaNhmDOeTFRM69usECNhSwOYGBr68vwxZpkxL8YsYyQ49Gi49wv7RKaUBM+Dr
WHX+fZi6L474n5d5j3lBfRZeQEqiL51VCpi30pggg5dvtQOIBJwiJfwUMjkKUKtI0eRBp3xRjflO
rfJdH3Q3urbJfAjpG+btOPf2x9ian0k0BeacapSRHX41tOpHA0nQHMhWnrQLOAmmmJKcmEG0k7XY
CpWKk0bRjuAutLxZLXRi+sVfy3KLweq9hfnMKV6H8bR1i2qTRdM5I+o4YY/sarVDCF1USjx6SU6m
VoVRv6dzDaW1gw2/dOG6tSGOe5zijLDp9eE2F9CV65hidao4oYtoY4LK3Un4vME45M5hHu3oj/Qd
EgBadeizBGFdastIPeBT/OskJYcXJLIWkbOWsniEDNYywkjCdNOC4JoyxrQMvqchJYgoaMmxBdEt
h2Uv02SiCi3roZt2/mDtpUtQfBsjGrjC/agAnoWrmtsuTXmWzhiDghCEx5JlnAJDm2tzSu+Ro8ax
13+W2S0b3bAMXb3Y6Z7yMtmlQDqNFw3SwRbMwVRqBY8JiPgYkfD2eXJpMRPOUhqXhPJq0i9BDuUi
Xb4NS6bDxrV0WeW+nd5axwaS40g5JwipmlmGGnd4kN+PK9Jau3jiHeSk9+3QHSO2AG3OjeN+JAyR
BBAvtaZ/yOhv9FTBLt27sg4/kMZ/yNS0L+L+Vzr2PCF/9h08eQg4egSbBbYVZOpt3OP7Bic7RdXF
Xcq/dPboXlJtZC5wBaVub6Og6EPeoCkxkuTISGHJa1T4ngqsLfadAlzLGkMLLFyhCwNRwEwOoBCp
1e4aSawZYta+bBAbh1uBtpUp79zVYKJGpc80YkjXGlX+Jln3I+g3rNtnP8Mtm/gGhLKzyvSDvOzJ
MqMHkr1daWqMLEHr17QU0UoeYwTRxdOl5udasBWU/OBCav5Bn6Ozo1NJgT2kNqqr6tb7XBR+5lhH
oM7hlvtZ9/+2U4TbUNqgeRud27H8EhWkIFo+/sdwYJByiR9qFk9UGl+NDkWpLs7yk/VVAMpTLt+Z
tXOQ7gy6FpeQsiCeTKGKy23ABKPXQfX4GM/FRmJMUfqsN1s6gGUtKjBsJoHHhRWDiuyVNvl2QKNE
6BHCyeksnQDGf5LkIqgTWdjICe60KD4JUWbkzg2bgGaD6wyWsXIcwAU1bwIMhdwco2PtvaybbUjI
qkA8IjXRFsAPLwSE5k0aLGLdtV7p4MHqaO9nJ93mC4KcnWWCHY39bYYlsn9TI36NvOEREvqjE1+M
Jv71x1m7Ux4inEp9Qot3iVGCFUjQSpXzFoMgFZy9woKVfoES8B80CepUXen3FqfDjToy/LmFExuu
gT1tOhSj6T391F7B9G58NrX+zUfTB3nuu5oDhzXVdx1I30VaVwSheExwJ3L3bhK/Uh9LCOTxs/sl
SpTM38qsiIzhZYO3WnxYuEFNpPtJwSJr4Xd1J6F402/yoV8Y+bJ34WLp+qtsFYeqyuybR1/TV7ql
n7o6ewrifDer4MZ3DFqyUdx06Zlr2E7hY1R6s9yh0giD5meU2f/mVjtZLRZl2R9RmZCrHyLR0sw3
4PjSgkaF4Yg/FQZx6crqTcL3wzC0OOUy1ISJ62LR/Si0O/Hri+oXJAS/vXFIV9Joc5v8KCElDsPn
Ke2eGsBrCY0Bwa1ZrJ8uQIVbjw/ONH3SVrixyLg6BpMQdQcYL54lPOjO9GBl4TEmQfBmBvuM6kb6
YXAVWFwogxy9wujjeVPp3XeGogteau9uh21ERY6AYApQpOB1NY+8iPETT7qNp2uX0gXPBYGofBdi
aZujw4Apa4AOs3ADZ+vvCOlTBk4iPXjQdAw8Ud1zo3ql8nyGzp7d2zFyS9RRS3nrx/LCuIwlj9fw
uN9SyQsmPOAHbZ1E006U7HzPWQnhTkI+UgkMdqXsVQYsadzoLY4oKMUmvXFilHjmTTByNRrhAS8d
edrssFgbvt3oU4KBriUbo0X8V/mKxNqrn52430DDYdBJHa3Oug52mN2VA9LATn8d2uFX1nhfWndz
FDw4dBN9FzXgJjvVZYR6svHpAulSukCnnk6TUz0uKcP4TkI1FsTvfVdeK83bSkNVIKVyAgmzCrgq
tcOwXLPTY5/YzJOcwEfMaW81xsaawtUyPsoR0xCsBFwjdQQqhd6IqIO3fLJrTOivsublEas+uw+S
hOD+rpDn4gHfBAAD/RypT091T07LgDnmJS7KSVYVXljKeEcfW4ZH5TSS8Dg1WFwW0WOvHJqvqvib
5gOSx6xZmrby1VNw29hRMWzl8J7T6ETkEKDD0opNiInYwBBGKy6EsDa78QVS00fi52dzPLYhgjXa
DxSSbVrbHIZvRWr/W3QyeJ6i3jGSkjHhKnfrRBnyDBYqgigxk3UfJIedNO8ba9fn1nY/WvYiRAC6
/bx+8S6SdSf9T9dNaM1LzZ0ybaIz6crdho61Hy0cR7pxIk8X5bmcKYileo0Mc6O86NDE7TpOymvY
NesQy2OIzYc0825SGVYeUQiVxo6usOV5615nfsfamFgrtGEMNTfd6/7Fco39qMP3Scx7O09+7Fk0
RgOMgLIPfXLERg/cU4ziMUjSRtBOveQ5oHcLbU/IvbiB6mwi10ufiRUxjHYRSdYrA1o1JYGd7Y2p
v09Dhn9GSidH/7UJQCGoUetiLRAHGKROhndBXf2Tl7/k0BXc8UyPeXIYjXLT+jK3SMUR/TSD7EL3
nlgBYVA+yGuT0y7HFnFk0J1pveQXjwokYEuuZ9m0Og7UwEJxm2CGo+EP3bxIU5w35Y7hIZoT/Zpb
ao3FBlREC9G0Ue29BH2F1K26i0qgXHWTib5V1rO4kuVohf1LNkOAr/L8p9OYC6nQ67CT69Ckn3Ux
7hcFVpjqQaIQp8z+2cPwbszGNemsA3Smd5SxXoue1l2kuWiYD6xOJ0AuVvLTEMiV9g1TcTTlmxfC
PPg+a7d10ZhLKIsL13vuByRLFjwF0foOHty0bzc4ZB7MuF72nRt8Q5++tql5pISV3w4YY22ysz6y
7jNE4P0mPA9V/WF0Ps5aYfJXvnXuRJDGDzC5X17d3rtOncdwUvbuz6p+SCv/u13QD/D89yrqT0Xk
Q2qZTBgFVoqnZFP+WMBaCQnQhCaSfGDelW9OU1MCJ8672xZ/86jh9NZbVHCr+jLM4x83T+hxGSUg
hsaIfQonYazjj1xVqKAtgmrB95NMZWqc65gOb5bOkFWJmwCz3fNnq7otE3E4FhSuD8nEZZ36oQ3P
KXsObbVr9H4TaGTDQfqVoRssMWTBS7iIm43ejMexIgeYBsaZ079DYSJv4F9Ra99F9UTvJpv2Vec9
j2X8nWjYDY1tsIlb76KaYTuEFOlZG26bjlappPrM5XDXGeJimvelDO1sWC4HcvxcTHECHm9ymBbl
uUTMPyBwjr7zrfC7WcnvxpX73rfJD64+F+TOL3o2cpjxD5oH40iYPmW8wcAEQiVWBcMMBWSZkTNq
KqxNYIXFpbvX4AnfFB7mTu30pnpHVxDxtGo8RO2/OPmy6gTJ+k+OKtXITL15NqAqZ72zTW06QxCj
SY/lkevEIxEuKQWhkUmEFpAVE0g6b/K/mh4yS0gqwX8J1fQwcsBatb0TG0qFgIVk530i1b++iorv
23gcLI7KBIrXZ1qIi3WMzGQlnU85ztjsRksd0wz4ccIboLdGtd3q3X3rdLsJqQG5eU1Z94XQ/xmC
liwr5hOg3Uq2bHIbpg+NRI5WzqYIUZKImEBCZSeYSkRMn/GbVC+3kyhfOJQxC+dIHJm/9BgO1a2/
NG8snLMkp6U5WoJYtrAZ4iV8lCbLoqmVxVGmh7RdYfkmXJHNn2P/7FCT3Uq7/UyF0LYIhjEvMJBq
C4/UAZHxG5opbEOJTzK0a8Igk4o4qvw1E6y0ZtLDiMSXSZqVMYU5UlqSNcIcpce27LFwu2ZD+Cy1
le9EKznwkpocuZkOac14U0962lFOz4rJDmJuWXifg8+LTMbhjD771QG/cWvcXgwFh7EenssUGSB5
XPJsfHRCIMHLViAbC3p1ju0a8XWobzWgVW6Nr9LvoiSdvewppAWGA/rfG53Pmw/OEP2RZIzkViqN
lqR21IsHUTSB5frNMXayO+MrZ7wJARWEzQuK+FRrQJlR1EyMtRPhiILUARM6wmCfAmZDwG2S2L72
pDQxZ4rQbOdYWzkmqv8gjHBy3Owv5hz3HdVrQmyku7p1GI8Rgy+0viR7uF0geWGghn+odxzlikyC
medPpMqIkvJrab9sPApI+be5CeDJMZfNn+3pV85flSRXKFZrqcrl5WkEhaX75G3XjC3JzumGYdM6
am27x3YALOPuB3QfQ4YjQgbAyC3stD9AoBp8el4IvcQ/AZwt+TWhsVhafT/aTFkkx8B06Dbh7+F+
ly1ThPTbM4iHFC//R9p5NDeurP39q7x110a5ATSAhsuvFxIpilSkRhM3qInIOePT+9e6XowgFVnn
enHO1MQGGh2e8A+3LZU1L+ixJdw5nvjYLNNTw0BQFHYMYNhw9Fq0mL0OmzFMZQjeFwhD/LStzevS
JhIM6AfN3iM6Amn3OAQTfIEBngXAHRuFFc8FgutQbKDn64sn3Ogv6Xhp3IqeiyVNHwyTQucSPrkT
fYv4B04sm8wCOtOD7YlNiy46cNNmvKgo5KBV03NC2ZfkFqY5/568CbpXLLz7JdPrhEXS+dl2FKnY
j6WHWJ5IH3S6sPDwrt1eNbxu1/p3QZhgNWnfToVWpyDYMp4hEUI+JTLJXiS6JEZNtM+7WTy3QQZf
pbvhLsOqobN2kS6bkApHZH7EI10tt6PHCdXZBSlfA/muyYOrpbNuCbeJS0r7kLSo0OhZEW51n/D3
xiy+GthceIABYfrZ85L4C4DE3mq8jhySy7mrbtysOi6h/63oHgbNoYicTw7Ynws/xus94ZTR2Imk
wUCHfdnG3h8skG5zf0ajwvowmN23ynI+5eWiDYobuztIe7oNXQNOsnPHiSxidTQ6eatPYWkAX/aH
j5FfP4D/uo6x3NJYVJkMB2PGabpybjqv2TUSl7ShECb8oPSZfGwbRdG1KpebiEs2N/2HmnMdIyfr
JaX+BqKmYtfgzgfqx4K7Nylk0lkxHIU62NL034qYd6CMyflMDz+nNFSXn2N3oDZY3Vph/VlR61mm
+HPhcwtXS/dBJTY1dFKckZBcZ/uqmj9BvablQhvd+NSbLi0q3BDa6XfrTghJHbHkRF4BmtuSf+qn
aWfbJfz0Owo/FPpHZ7xOjbS8clFMG0d0HZ1gU3d4+bS4PVjuNklDjFOsrW1110shAZ/wKnnm0N+X
uPKU0VXVxr8bZ/itaza206KcZD6TwU+AIvjUg0JV0Ol2VqMrsAUlGYr5XL4YKAr2rOHtA8cqng0F
DT3HvJKqKggWSzxXIMuQsEJ4CAOXWOwrIfdu73xtMkXgSMGgGH446TDg8II0YK1u9fHvDMMHo0U9
p5H5ESD/JtH1ow4zmtB8aJ3wKDkdGpkc6iW8TC3nRpnjPrS6mxzQ3ES/YCr7z2EwXetTzMMRwURr
Zsnxt5D5M0Zod+jxs9SBrVSh+hYY3feSUAc4en4oKXBdYMn1oTAoQk+D3HecWkNvfihgBUaRuNfH
kRagUBrraw63tZbxqYbHOrEPcx1POysJo00dZs2uD4L2KoENgFDmTZbUCVi0bJslL3yFew4x0mS/
+yRDaAUdIvmwDmgTQgpK/gBYATnam9SSzVuRuTiCwVX0ALnO/lPois/RjAlU3GIK0qcLcg90Sok0
OkJjfcLkqX9N3nknS7+7iIgdiqzkT4rkOqLiUlPw0581aYQDDzi8yqlxe7MLbLUGEDTEAmhPe1cW
4ePYUUjF0uKm8dD6bAlwzKo8wBPfRLVxY5lApfmLQHqjn5h13GYZzZopu+7s+S5vh5sush5pEv+w
xmgXpvQJwwnhA2ZWHz4B12uOlqzlW1v8RuE8T/E1NpubxC6oDBRAzwdkWZPOunZTczdRirHs4A5u
sqaLqtvGinb6IDIBuNeLcROWCGO183UXKjQBzdsM48W+rO8Ga0A3OcYos233FqEMLBh0swID/WyV
krBnzzkioBc5spw2ht22CX9nWDw0QKIsu1yGvKU9QY8pLMCWhRm5ErwnNLIxOoSCQIF9GP7g+4GD
VGE8uXV8W6PC0RUNoN26ghM7qozGzfABGUty3BhrWiGrm9qG5R72+c+knL+gT0ygt6TDdVmivgdL
GPnsPGg2nc1y8Uybioxf47bhf2v8/GMcB/yXXZC+zDSQfaSwk5msAiGvCeqXgYTbRRNOT1i8uttQ
DXt60hEiVPbD2GQw9frnZanCbVGAcEomB2/KtvnDSague6clb6wt3LfgSNI214qxRY4qctYjjUum
urPi8Reu77gBR+g59TNClctABTSK7ytjuNaFq3C50Tk7EtWUMEryD9r21Gk2Pu1kfl9X8jCL+zbI
9th70feYrzUZ473+cQic70YLlzf6ElVZrq+oqLiZ2/7L4Cy3WmW8ryMYLJCkmM6cLKRjWRNaH8Kh
Ak3cPlY9wH2K3QykOS/Z2N7X3bjNQk72bjKuXEypQrwUoYvZXLKgdKgkDC41cS+/wmHykthBV6wJ
laAkakdxIm6DG3MxQPhfcTrs9LFPOQWwDuEyVX6XcEDzLDSAeqzDg65uUGGzwf7p5tSQu5faw5jC
DtUTqjysIUITavV47OjeH4aDuhCjrwSg7ZsCNPaEhKfxY9IVL7rLuN2hi7/XiTntvbxor2Mk6DDz
QZGlu6wV1grUnXmXvoeY96ShvfxkMfJ9mafXL7cUFXCHWWno8VaaLEHpQAFywtMGuUbyzuSOm5z/
cyddtsR1M7/Yg/TS/zBkR+aBJ4Rf6MaAr8XzQCNy4KrRRV0CUfLyhhmtWd2zDHfcoLaz96KvFdaS
ZlJT+vzOv5CNmMzgDUaNBs4Tgn3az85zjiWgC/2HkBgjDzXwA5oG8nIE8fgVATPjm4DqxK/TKzPJ
sPQ2B6qk9Yek0b2ETnw0miEVB4WuD+ijzkAe+YK/A/N2pxcdGFBOWk6JXTsA9ptSLR+Vu089gXXY
Ft9rPnNMEC2aZKvTL90NqGHRW60WyOLNX9BmRXirLUz4B3Ua14nxi2wApLHjPTrwTQfsO2VCH8q0
3keSfuQVACj9ZaBZw9swBQHJUm2mmLTxO5Q16DJoQaPVpbFg8BNbbA7haOh0Sy9AXqEnDqYOpVM0
JijP/hhBtEF7EqtyZPKDAszzR6o7WfNNH/lhh3x6dOCJ8VtwxE0H5pq4XKeuuhOUE7iIiBsCGunw
04mrq254ZpZ1OqbXHCUAgNqaVMy6rYEjaUapLhMStrEFTOMbEqIXHragIA90/Kb/fYbR/dr4qPMS
dFx1N8n6qtsLCVlbROXbKL8JuqHE+7AqdORNIM5T8d7R0gMry4gKvjCnuhyYoxVQMjKXtqGoYs8e
wZC8E4V1o7sSPhew3Zs/5zbYMh9jCuJH5ptWqwQhT80y0k+RxncpgjkmZn96p7M0VHz9krMjXIL9
QxW3l5lEEQxC2fjDEh9hOuS9jeav3OJaBa+J2SPr0K42NaKGoFO31Dj1y4FZIlQXlgSMQk+b1ptO
8Cm9a5FV3oFvnbDkWixBmRINtGQy9CmhtwsxWwmgHmhoiGJfhnlcsWiBJcjpF3n9aajQPfJgpDxm
LDmqYDnJISgr/df1e+Ruvw3r5WmM7ENFitL3imOFba03k1N+1OtlRJFLN3pLUjEdo+oUjGyWkV/i
SvbeaELfh75JL3JkG+vKYQYJ0g3Hff6y0jmE7l1/vORtXPGSrVFRYIexYQb5wQnzC/3LnRkiw6ue
YgTX+ZPEGNiVYPwTQyu9ssuPLB1gR1BW71Fj2OptySfNwTg3NEby4gtU+8OIqwXQKq0V/ETw6LWw
MJCaiqu92REO5Z9ZyOQ4NHz4N1kuLPQ2mQ6UF1i0Q6VuqEGhQ0z4lIdoGqge9Qf4F0HRTADUS0QR
yn1nBPgbWRhjkdvJB2A7F4DvuKE/h9YLI16nNnq1mo2DzGTZcnxc6TCKIQIz3iB3HVObT3+VHGZ6
+U1u/NvSC430x46tDUgrAHwoMfDBNIBVaKtJ6m98l9xQG73v7N4n+kOMFk6pWfh3XR5u9RObHN96
zWZ9cV1TWxE0mmwCIsiohhdBYIj27BOPxp0l6GsA0NI5gq4W0e+903uxS15grwX+7gBdqENyWFug
sWrf33Gi68HZtczh3CPlpeKDG2lrhWeTkqcLHK9rHGSmkNbKpv1IqVnqngwvCZtQr1+m3QCrEWIS
KE3c4VlY+n70j4lBIUyjLmr5nAwonMcCaHt8nJ32IfLNT2bsHAYFPsaThFMKR1TRiIfS9WBRFods
DCGfRe0PZ+yyS8+Q8WZOsfiYu0ec/5bvyIV/jlxvFyqPg9whB8aopMnhEZdozPlQGevlczJXFHqp
EpGdtjStmzCjgj+67vMchUhVV4scHsa0QQLbiYZmR4QT3A4Sb61oCNQ+sfxFg/RxfPvXf/3P//O/
f07/K/yt65AzKN//KvocKZCia//7X86//gtgqP7V/a///penpHKBPArAy+hXWK7v8fs/vz/FRcgf
Nv+HWHwvxJ4dHHtZPJVhsB8GPBezfLj+x+O4QrqeA8JLWqgsvR6nSvImddNiebCTGfLpNFJuySQp
dfJweiD19oUUQaZwfeGZjuusXoj6Wah6z5cPQxYaqJEI88GowD/Inv58Qnx42fWKbhPVfOfMXLpv
h/Zt15KuMi3Xs0z79TuKzAijIgith9RJWJEYzBOdp7YmjhJGZ7duqpZPp9/27efzhG16rqsUM+uY
q7cNaRpGfT+gKBZSMDXsGs2hdHKPS8XGPT2U/kKvV4pnOZYwLSWU5Ulhvn47AHgGFTNjfKDLZN20
qgjtSzngeCvnItsOyC+j4B5XD7IlfBlDi7j+9ANI8fYJqLDb0raktAXZ7+snUKVbtbMZWZj4pEDO
/bDZIYGIAMAwF4grDc7YEPIhQ7DIaN7TV+1uEi/HlWPpTJSfhUS5c4lqqBEIWi4/G3BIh2bMJOgn
04Dw1jlqO1rxR1mX+TFUHHswYhwo1C1y/Z3bP81jVJOSEqp2S27epCimY+rgtI2mNina3gGMj8vS
sWhMDI35MGHe/OwEeXcI/Xy5WkyDZdESOFBLFglK0hJs9+lJellkq88kAdyy+j22mrn+TADWRNzO
3vCQiyzcWeaQ3zRt3l81o6SD0TV2dHRqgQBFF5Kyf5vcuvpixWGwq4Y2BwSUSfdw+pH0Gvz7iThd
lGNRMjQdz1WIbL3+bGPrdlWUNO39TGnlo2qb7NmLjfw+AB4JYjZDyq5HJuT0oG/mwRE+il229DxH
euLNgaO6zo4bN+ruJkXPQmmJVSlBJo6PCszF3Hv4MQU1heYWapdxo0JElnxxYxjO5vSTrLeoYwr+
IoAXhbe9J1z9+3+dsFbQmJ4jeucxV5HQ2FD1bMUmcODaXe7/2VBSeVK6UmE260nbXR+yUqBhkCUY
0oVe3F7PQw04hI10ndeYlJ8e6u1Z54HO5oNymJsu1MnXb2VCeuncse0fYKJxKeJjdIHik/ect9qu
U/bm9vR4zjvHj2ubrvJ807OkkKsBU6trGxV6+OPNM2TFqoiyH5VnVR+iuoZnEBAU1qrF/yPf55rw
njewZGzbDv+gURttPQ9+ntNkzX1OW+3OiShOLV3k7qOQmkawRP2vOi2S7Viay4Z3TnsSoWbagaaS
u8WiXxo4mX0NZ8oWm9qLo4fQQWYwHKD5Bap0iC+mHqhnn38IXDu9h39vbcJw7IHVyPK7V5vjnZ9n
AfyPBoOnIqhLVsAI4abpRvUVsBuYnGkCJDQPcAIs1X1DtfmHCGVzOyMd191282xpX5T06+hkd9GM
y2lIVLfj2nFwOEaF+VdryvlHMaruzBK25JstLD0WimkCRhYet+rrr131KVLu/oD0VT77j4WTto+z
Uzg3QMAwyZIzPnt4443OI467P52ip23VZt0hrTqtIeeGznPthuWHzpucQzh52S3dIKR8REivwZDT
fGeQ78JMB40zh+0Cb0JEW7hK7pkXWR1FLHZhuwQ50pc+a9Zb3SBdatj57EXeh3rOb8uiPKgheG5b
ipiuRw9hHs5cWXpe/j762JBEBNLhB9fhx9X17KeLW3FheQ/ggDZj1pqY6i6g8kRxeXp7vLM7fPpG
7EnbdwgFVgOVZmOpRDgoaUX4u3t2ptKLNAecbqUW0gTOUt8EWWIebTWgkMpiO3PymG/DLlaH8oUv
BDIQHPavVwiWgk6d9Nx5SQm8TSVVu+8tbqGqHxrIoV6GN5vtek8LtbfrapA45uBvgLIeRJLJKpot
+DSU6Ye5SkASdWjuLUlBS8ZTN5EfmT9OT9fb9ezYUCWZL5vbgRNl9bRk4q0lp/aYTrI52DW9ahDY
2ffTo7ydE59QxSLEpi4slVjNSTTUTWpAkn9QpW+CSokrilhGLkewqcr+QoKTpheRUAs6IfRGTg++
WuoKLzLb5mz2PYdkzXRWwWjqOH6bcRsALbToplQprbQwq3+n6VJvymbJD05tlGeuelNvoL8XPLx1
Al/lKVNJLmB/NSpOgP0QBIt972Zpde1Pg/8oG188mzzhHqlF2IA531nKLIDKj9aeGwXzDoay+ecf
vT473TS5/W1uQcfkXVcPEjhp6LeU7j/UXgskZ74jNfXDFO28PS2BM5eTab1+bT0awbewOVNctrm1
OlfGvsrLoM6tD3zRTdyBdrf2ZKND9KzLC8NxsPap8cMZvqP9e/o9Vyv5/41sK8C4Uljc/K9XchG4
pHblZIErm4lCiTDh+Ygzof/qGPNt0/Igt4B18ZUNSXU1mfjzqJ5gIkMWLLNpJYUJXm5deu3llnF5
+n3WcYVeQDYryCVq4j97ddMkTmLT1lywYizGz2ONw85ie1e2t9wnQODOfLfVe6mXwWyHxNR3mECx
OgawD14Sb0zFvczR2XJl+rHBUjMIoaqffqv1Zvz3QL5gT5BDKW81gbQRmxnTVfGi1BP3X7Mg/DnE
WDPF6jn2wjOx78tpv96FLH7OOBJuBlwtRwFnsESMTtzboaMx/FUECk387LvpI3vwKVbtVZ9B6yyd
Z8kkAIECgzqMQQJbWd2beYWTsrwshEfpxsMqz1f5xeJOt4U0LixtbuZ4CPeZJsikKHxQ5vzNy5KD
uZS/hC1pBrgz+IDAG7dLOv+oFgcksll8aVAaQSRk0KpGBEDx7vQcrzeh/pp62bARyQ85/VZfc6Q7
ZsA1ih46CQl3LHGDG5rG3/UqUEir2ImefaSUhZOoW5efw2jIGkTsfP/eHsv+TKyxWlx60yhlkYa4
jiDpeXMjZngECpQDPszDDMDSNUKqfMMmSA3rzJ5ZrS49EgE/GYZtCkorL4fyXxkG99jSx3NQPYGL
PCw5cE5BOU84DnQreDtJdSbHXAUbjGdzq5HKsFE9j5l6feaM4OPM1HOLJ9FeKM1oR5adtPbCwrCO
Dkd05vXeTiTnuK+oqwjXdd6EFtQ/myCxzfypL0CpDK4Cy54dzWw8c5Sa3urFWEEg5hyuataQidzm
6sXcuozprHNnVmFYbIPBeWpmR3yCwGBeGIkcfgZpTwNPVxfAvXYbswnK707mml/QAZth9Eh5vQRx
cD8JvAsgvZRXY4uSgOu6CFWnTbWdl9p6yEN32IC2D6fLeh4xZ4Tfqzkm8nMQCAOKfx+DAZiTj9kc
DV/Dvsiou08+jDG8tBDimdJJMy+MAeZ8PX0IkAC/rByFPy3Y0McQL+O7IYWE4Y+Vc1cM9riJTHAT
uMOENy1s/CuzKZF6ngD/XSzKcK+iMXYhe/WL2lplAOy+S2M0/stlJB8aF8R5yVmoHwv5y05iuFLS
KG7LloIvMSGYPXspD5VjFpRb6m5PycFGeF0sG0vGCwQmqsCjPyaP0PJx1Elr/LmyqbkiikR9LQmq
I0CpBGWkdvzUoS19iUi8/6Gf5KLbT6hHhwEN9lqglwG28LcBczfqEFMQ04Np4SkdCAtLaq0RmiyP
i4/9QVdK+mhEeHt3mZkW2wd/6GM7WYd9elNTFDqWw1h/yPJRfaZ/s3yxK6WtomKc7mIbyQmTT5C5
vfeHQlby1GW9sXW6PKbdTDjRIDB4SIETRvBZpuJxHBok91rKma5TNTszoxMCWha/8axLruY2A9bX
dIjsOC1NpRIAHQ6hMAoozlxXoESBTHbTQ7h0+WUpbQ/n2IHa9ox0nd/Y5bWE4w2jRi7zEVkP8RSZ
5vRF1V18M2dleKcqT+27HCYE/HQahZS1tgFo24uCFvjBUTK6qVQybnoYzLu5Tg1cNsvuEppRd7HU
tdbHR2+lbLgkcIVECncerIMrm+SzG6UQ6pEdfCjGfNgk8KlvsNYWW99r8E+DN7UZoaRd+o2bb2RC
kamieL2rJciJtjTGfdorJKh7ngoqOaj3UhqoIGfNtgsWHBD9fAYV0SFobGhwqLuYgIKdx9PXgrc6
Hf+9qX1heb5lSYLC1WW4tNXcZyNNzNGcly9Z2BgowlH7JbFf7vwos8BcVhko0C7cqSlTv7jF+5ux
MbsbLMvphjSbOW9guphSYOix67L6UiCmBAWp2qbNCGA2v85tG+2Wzq6uxnqyf7qqAkVQ5zWKJRW2
vWFX3VZ16m3NhcR2TlFYcGl6XA7+kt/5o/EB2K99W6Wq26URjNYhLEK6wOF0SCc/oI4AgqZvZHCF
eIR9mVQ5tLYAWtRM1HmN/Oz8sW0S78qf0Rycq9Hdtw0y+W2DVk/VdSMyESjEB+HkbhYPLC6ZYY0+
ulFcJ0gxfB06SaPCC8WFwZmwMY2ZunWXmmAcNWgDeDzGfP40f5nJBbatKqtPIubUNwzLADFMu1H6
JvrWkVHtsx5569iuqo+tXIIzN8H6U1JZRjvBsviW0vQodr2+eBpXdnEgq/RoUrNRNtKLVctt1yhI
MGl4bxfZ7vTiWV096mVAZSl2HZ0Ssa5yRQE+i8AeBaLw5rLFJYEmXp6k9xI80vb0UOvAdz2U/v2/
LnEOA/CaThMfI8cBdlDl9wX4IEBHV6358fRQ704jSSnUIq5TYqXXQ4mqT8ZQ5NmTZ9a/ZuqvoKM/
hUZ4LZ35d9RD4f//Gs/Rdf2/Xs1OHIRg+xhdGTBXoPIPGnZhjeC9yEo3ImnOxCfvT6VP+4dU4m3e
nVCJEE3QV8dwzCAR7mLMNF500PPwzPpYZV//Xh/EQzReiIYIhl6/2Rhj2pDOdnucm1BsgljlMCzl
zenpe/d1iCLB8CrBBlh9LiwakwEb4pQuawPQsCfANSbU2bx2lwX2/vRg772RI4SwbNexqaDrHfHX
t6JXLvMenc5jnNY9zUAIe7MPp+70KG/qBHq1/z3MarUn6HRMg1uKxxaKGUAODWVdQM3VWXvbcmD1
YFfLHuiP/831yzNbbV2XeRmceeT1bMdWYvWOaM3FIm7S7JhatdqPLT6u1qSyQy7w0MKmAMQdidWP
xBzTM7P73qekGkPVySITNNc5AbjHcUASKD1G43QnwvCTUww36B/eRIsRndl1746lHG49XvRtMFu3
tj1Db8yPUVvc5JUNhKreeQPgYlWfOZffm9CXTJPqgE8vcnXFpiRYfRSO5eOM8U6ya4DB6kDvqpNa
tfH00nl3LEVzlW61Rx6y+ngIHtL3CnLrCNPpOqvt73bVf9LSBZ2XH6oFG+ewOrPL35tJ968hV4sV
QF9f2+aUHSuUr6A+oQFsxBiwJM3H0nLPHF76+f/O3fXi9EgaTdalolq9er94sulzxjVeeGK6G8zu
kBndUyvbf74SPdfkUGEH6E7O6pOFRmS1yE47x6LsDx2ePqpXt6mJmpaSZzb7O0eKRw6MJK3FfWOt
V0duG9VQ2mi2JCXt0zlPiZ2gq59eFu/caXTBTUsnbiyA9U3tg5zruGbqI02o5mBQ/UPIBp1CXwGt
sjtAxh4aF9enBzXfezX6i4LIktI36fDr07KpPd/IKaccld06n2orn2+MJUO0t9UusqnFRe7Zy0M9
2M5VLEKxtYHDXvqyBj3Tu9aDswhsOapqPFOwe282PMej8UA70HPX1U9U6+zMj6ISyGoNEnl+Ikd8
6l2EAVKRPKrZvDo9Ee/Ng09HXprUBpCzXV1RjZUjvQ0t6uiP42/NqWqb9svpId57pb+G8FdBRGdP
VupPPSavZAxQstzicqg7UIVeUWG1WCOYxO155rB5d1BuKtO2WFvEYK+/r5+NUKGjrDu6ogcdGCCl
AmfIug686mc4BWe2/ktxc7X3aRQJtj6XA+nEau8T2Qp/lkV3lF0KK+BeIIdaDMsTueovv8hvKSYr
N7/qpuqyKUmU+d++b/HrTXPkxLUxbPMjMLJr0B8AD6HNkbF9Rw/qAYrVh2Qo9l30nQj61naGg3bV
DZwI8STmMJOPolX3c6gFXxG1aFxUm7OuOnMSvPRV3r4gRxy9aTpw6/uvysmUU8rJR4sQ5MZO0OwF
F95tfIycdpGL6GPQjJ+LGYpMazjYy5ZTue3R/rvoW9qCZj97l2mFjqEvZ+oRfmfdZGjenXnMd45g
ZQriYlORa9AmfP3VO8N1BzfJbVzvG8zGoj6G36kaChHgAk+v6jcwBeZCWbRUQWrYnq3W+KvQCtw0
jYv8KBEzGpzifurrS2r5uBwiKWRmG7eBKpXI8c42cMZcssPidcj4JNvTD6J36OrLEF8Kz0VekTN0
3V5XsYii2O2KI0VG6gDI6ihkjMwKj1KLPhUBmTZTC6/n3v/ne0x5vP5L99K11o0qFU1hKtGdO6rh
o9s0d0H025mXy6m+UnP9+/RbvrOfGYtKP/As0Gjrvh9urh66eHlxhEmDJt9IHg7uD3pxnsEJdUo0
Aoe4PxOImfpoWs+txr3wpemdv6n+l8YSOl5TdUeqJeYV0EkozQstctHfWjAoBnsq7hH005WYj8Z0
5tx858OCBWJUih+sarGqaXrNbI0orybHbnQPS4nyQ1F8TZf5UFO+iqX4GvdopxZ2eGZBvTPVuuDi
mr5Fk4pF9XoTDZOqm5wr8IjfQve5y+fpqkGqWfv/4DkPCLCEmyS9M/vpnVDNt6nf0qSiDQAGajVq
mReimmDGBH2A4V9kwKUcC2sXNBOpmbLlmYvv3fHI/nSJn/7DettEM2FqPxvGY+Jed/OwRZKo9R8E
Cg6nF66erdUSQoGSfIXqPlntOrxppAWUeGmbIzR7HIjaxfnS4X/wFQ/m8Mzp915u5oNwkTT7gC29
SY9KSxpeCRcDoQlRa1/EqNiib+7flaVv3HbYBW3Lrurg6w/L8gxsOt8gGtFS9EYF59ze0Tfs+sUB
+wFPRWzB8tdXomUPXuInonjMajEizJLKC2fGJ62p8cA1ZYGIm4C7b9eVd+kG+JOaHZiaucYw4PQX
eCfv8Nm8JG0uLQ933V2SKkPWKrMiLoXSeVj8ApJBeW8KSvlWmFX3opVQJ4e6OBPKvffl6e0qyyfO
NOU6eq7bpQuGLikeYzwcVZ3vbVvsw9L/dPr13tuu0iXQIRnQacEqgkMvwfY4gorHCuXKoU2OTQnQ
E8U0tZnCc4GOY73zVUHv+KAUOJzeIGXRj+wtVTYZKgyBeoCGXCCDgB4e9GoV/iQgS9BuQfFytJ14
P3Iwf0LuoNqyIF20LI0FTavI/QI6094G4QBnLUfW4aqxPHyFkwxSsrDrboOGW7fJSqwS6B7E9VZ6
dXblTl73G9VN+2aqmhyyhFfdIFSJ3sGCn+XPth3jDqFvP98NoajRNaWKe6VGLZgyBw64+az/4Aao
AiCuBG5/nGCIzH5VXrpzXR/Swh2QQhUYnzTpRIQKvCXsIFOY/gg7wwldVN6NAGZZ6+0ownSHDs3K
3elv+d6h9PdS1Uv5rxqO8owhWmzIpxYQaAT5cYZNwaQ+Zar92RaiPDPcuzsDYBgflAaa769Oekj1
TtGMkfFIC/Izcq37DmW7sroiyJ0x+MDX1bT+g+OQ7eDRYVV0Bd9sihSCiV1O8VHYcLI1jPZikAaE
VjjB+9OT+d7+AyPkAiHV0PV1yBBM6CT6olqQr5Y/gHVjc5r6j/g5/voPxqFOA7RR0s9dny+RZVFd
KKhtJ5VVI7gYY45koU0G1nf8T054FyycBm+Ska9DLs/t4jwaa/NYdcWj1yINDnnnIl/cxyyfr0JZ
7MPMfPBzOKh0L8O8PPf93sDFCHtB4QFReGkl2+sEVY1jHPtV4z92k40XltPBQpO5gEFVzT+dwe6u
B8OZ7yMLRa0lyf0/1uhYO598ZtuIukbXs5DH2DDiTxU+SzurFVpfwIDlU9voSZ3+NPKd00pH6D7g
c2C866wlmOLOyhrbe1wMrDDCoGpxIknb69OjvD2BNVoLNIoNUFoAtnm9aws7s806GJojQM8aSiS9
4zK48SlfIFx7q+ozu/ZtXPh6OP3Sfx0SXp8biBGJ5oj4EMZeY7ePZ7kLEphz7jR/j5SnBQG/uvOs
zoHE3sbDemiXqiTbV71BRsA2UdGShNaxdLAGQ4N1TH/ZyHRCapyXXwmCzG6IBkfyjz8jDBdWHAgR
S6fzq3NqMovKMDMfalhf62I9zF6/YvTTn/Ht4fvCo+GOsm0fkMSqZOCEIKOrxgyPGR7aVevdmSO0
sNQ9GJF7ZsW8OxStMHAYriBYW70Qwa2q+2CIj1UP6Yrb6VLQ2r2QTvIFMYMzg709BwkJQa8TGhLR
vzkHQ6MsRrMcEi4V6yEQ3k1nUDQAzXlm/t5uNsYBJ8XxTi1JrBPi2GqsJInp5MsElSS1uDfCOgcV
em/tE+wIDj8CKgByr9e+ZS54EdgNaz8tvo9d/rvIRfsoxbSlktVflmaIkbId7QbjeHpxvBNb68aK
J9D9oHTNvfJ65JQQMytU6T0q03guENmckIhcogDZ/rH+UrdYldRxco088pWsuy9aROD0E7xzyoCA
1oUGKpYUN1ZxHpJmAaetpR6Lqb7su58ucmGx1n86Zvm54P2daf57rHXJjpZK6qVB7j6WQMVbMPYX
RjNs3BQGdzEdJhRMSlU/oUV2dfod39kXjEsVGPwbS3bdMPPBn/jobIzH2EzUBXLGmMyhujF032bv
XFnyneWqyQg6MwF8xsW9+qAFOldx6YfHHi32DzPapA9JBzHg9Bu9U0IgfWcEnQZZnrWGXJUS2Ncs
R6XzzLxZLvghm67K5gnFWSQ00OAz0svCSs/Aut/5glQNdEkSJLsFsPz124FVNoTViOrYu5+dJYE/
oz2Zf1OHzGWOj+BVjLXG6Vd9wzXQDDoiSV03AK3xhsSShcpsCyPxH6HxqX0Q45qbLgtubJUj7wO7
bTcxHtsbIfP8oxCz2A9ZDaeV7sDlHGXRbVo1CQ+ZDpscTcdrp4e0PnBdb0vphVvLAgQB+cDeTogL
pjaSJ+OIZTMiruaZG/adrUbUSNbusBYBxusk6K8b1jErZzRkaz6SJB44YVBsST6GmYBVVm3hQ3w6
PXHm+oSmYEkLmsoH+5tgdQ10wX6ihtBvyfsiLO46Xa+TLalJeJhTeNBaNAYer2gRdw8PLXUwVBpg
cLsmUsVmdi269Myileu9wQPBToSCZVoWl+H6KB/duDDEUDZ3OfY9RVodEKP70zrttig1gHjYykI+
S2A0lxmy+cjdWvAj0ty+rwUd0hRbUjtA7V6jBbwk+CIjO/qeVOpTb6QfqBH/mkN5ZyJ1mNcCqRpA
Z6H2Ve8srEI8Yy4xYbNrpFrqo9+I+Kpy0u+p40Hsd77FMS6TlYVHgzFtMQm5RHuT4COwtTxk9DFJ
vAHTPPN7gvfMmfttvaXotWkk9f+l7DyWG1eyNPxEiIA3WxKgpzwlVW0ypFIVvE/Yp58vdWfRc7tj
bvSiSo4Egcw8/pz/J61MqIQD/jeR8im9m2mdMRLStTR5TQ/emINSJSlltHR4tXr2xhDtj1RNmv//
B+Tfzof6ZAcHiLCJ8ND+m2cCpAzTY77l389Q+wCu8zZb03PNVMo/5OD+4+eQ1NZpqCZP8nelkcPs
0TtL7jNaDbEHAAGbpPuHR/lWq/+aFvpeRdJhKFwGef4tbd6tcppcGBLuoasbpNCubpw1Z7DmQTMm
SNi5w5RuU0ME0drZzVbanaPoTPTHws71Q1B6w6srhuATXp3lvbWDMZrghhoI3bv5LW6BefRzrz7R
t+LdQToJIx2tOApLD2qIpdK8u9Ea9WPdNDAgx7UddkBJ/oM8/92K/f0RVdj9L+rDFXXM3fjTQzto
wNlQdt6OQwcwhdZMIR0h/zDQ92+uifo8HBMIC2nWQlr/Fn90jrRlTLXiXsg0suzuFdqj/QCOG596
X8LdQMkNhkT57OjxMR+9439/OlEUASE93h+zI//3cb0pjgeZCe+/ODV/V8jfT8ioBs9JIpx69P/9
iDFOutlm7PI+NfWH2fRAyBynF98v30CEs0dD/4dT+p8EgcwwmXeCAWoq6n7+ZQdt9LA/48Y91GMC
1yxI0gfBcAV0z3H2DzJnGb66+7+LBNGpaagJaSqIf/s0DBh1FLGsD+NEMMecVgqLzQz6iKIwhgDW
09O7oaWf1tPcPoRfSH4FjWhOPbwWV70emi1YABBJemSwJgCmXvLFNc9tCsyFuWrmnd2mv8Y4e6uF
MV7hSAEP2l6Cq6VXY7XVAsYXpUubaj63+zyr+UAJIzV5YuCWelg76dnt5ncBaPJ5sI0u6hiThnMx
1p1NHdu//dbmLWUAlo3dpxGjSca73sgMBY5jdMuSNL8462odaoCi9qMOAEeRBEuUzKZ+GnnhxgLd
S02atSAwZWmktT46f9GKO89K5U3Pl4JBynncC9MATwzPH3anud/TlACwYpuKqPK0Ztsw0QCKU0v/
LJmEeG8hhiETfOZd3GTW09x/G9ZxgfXc9VMCPOeDbsn26BVWc6GeWe4LB0yDuAHooa4LEa4WHKj0
/GcR/aDZJokH+IZSx4j0lkoTKONyG2e6flosOd3DyAhlmxHRRGZdFgY8ACxd4OxcyvVoBWl3lDCx
VNPgRD7TGk8MY5ah1YNUVVYjTk9sAuISW/bJAzXynmyFw3w7CD3WAtPLuIpm7zbVCA5OWoRO57vg
lmfONdWn8pKJ1gD/0wJBPc5pPwek4onIMzt6ur1ww+186EvT3Xgi9qN4WoIwsKBhrNppPQh3LSG5
BYykmqv6xc2gph8YD42sJc7BYIdyLQhXW5QffaZBzgF+WTMx9xo6y6WB0q7LgV+B18t+ZnZ53mnF
8G6YCUA0tYRccAS2LEhaa9uvvb/LsnKct9k6JgAl4rLC/b68D5orOmy43u5FBYK+0J3is60dGM86
yQiERs8QUDvrcj8UzbITZgcm9WhPu8RY4Cde7Sl4YQLY/6kPmn1zKgvg/TTOwUHTYbA9DLlhs5EI
V2Q5M0B0yyCsp6KhCCudCfBICsNbIm7IZ4O4ZxvsdldlCaudlS7DjpxLmsNtZhfy3HgDGYQ0qd6b
wJFoHl5YlWXvZZDbh6FVfb52BfhgNq3pfs4YrxJ90O/F2Cx1aPdL/VKVuOsbo+3LsKQ/AKo66Mss
GH5ODF6CP0snSujpcXHusnZfuXA8sQpiSiFHGTbZyOS0Pm9mQBNkTeQAz1lJu5af9jsbghAH+gkf
2E0II+Uj5NjEGAb8mBVEg04KhzV/mI0jNhfuheMoHvP804pf+XlevmzQcWOaf4UiL6yMKIFmbhTQ
SC8fXMl0jkytb3ipgqEboeWBjGELZXGWw6dtq2aOA4GaNL5AZIq1XxB3OKLaEWIAO7Hx0ofavZWw
kWZlRF5zq6825Iv1bjBupXtz5uZgjD/sFuzcRo+apopcOA14vRxr6EAzRq9h5fR/zXG/BcV8w+dy
T4F1b+agNKU3036EFXa1zNAh87QmnwI6kZiBuly+yuBjAp05QGdDzw1vBWhEFtzSJaBs/H4ATGns
gdM9SDvYCdiWa6dXyPN0vpFiBcGYCl0BzrNgNE80eVRl2n4N9D3t3cDJPxriEqTejsdPMxge+gLE
sPmMh7hZFMwPOFeiXkJK9kAVGNHaFvzbOT6Y+wKaamFpF0gRzqZ7msx+C6PA3o313wNAvPRHV4pA
GBjIbM8hODgTidPOzp8NQ+oPMSSOTVwBlOosA2jqvgkBDMRnARmsjRgmTl98XwKcSZO3DTogtG1L
1V3GvLmjGe7aU7UoRPCle7AsMloctvADbmiHujPrBjaUojmk5nDFKh1qHtjQuttUA2E6GW/FXFxS
U0FHTcFTbtRR7pfHhjnq7YS2bn1nNxrOMym8irJecqeNFoCR3jYQKRjPw0W14LhNfpZ2fwbU/BeY
GjvDGULKwVQdqkgtoeVpLx4MUaYV/7IaG6ithZS2tnHdFpZoCayTjC/wnNzpkHI5RvpQcQvI7U+R
u8+5C2OQk0WLAce0bdJzvwu4W8f6zKvmLMb8RsfCxoGqaCB/qfDmhgMHSk/qi6RnwqH9icQRv2FP
aylDdYC7Vj+kNNQTR1MfLtsn3qYDa5hZDE1MieKRN9e3wfgCzgys/43T1qhQyOChyq4gWr1fnDlq
gQCmnn+AAGCj0ErnBSHQs6PrfzjzdFcj2B30u0kud3W9bDzQkZi67aDakuS6pqIE93dk4sfYVe7X
NLwqEDUriffACrOX5X7NZJjMCxxmN8O4IoqdDweGnLbVZJ0ASIRLoATUDf6e4fuw0qCuzmiWf3o5
Z4ajP0Pl6I3+fmgo0Q66864UjzW596wGjFrfn01e72Zoe9tqt/MAmTcVh0AfHzz465MGNG4a1bQY
gI506y/lT03Bdvb9FjVTWXPIdXKKhWgKy/wRjEuIGGeVPFAJph77qE+/c70DshMaqeGViapwAU1t
fUSvsUgshvQH+OeYQ7Rb+C/YVejrd1DEw0Ir/BaR80jEQUC51qFqnSumKupXSnjoDEXZ0GdnfbIi
IJTBebMYsLB+OK1+nuExVi8b4aFr1wSEJ+jVE44MDD7yq/HFgaOgA0rrVhmAMaZ4RbH6KBSp3w26
MW5ycHvY5yqDNK+Z1Gnq6c4Yq/agAMybxIStfApU9qXWwFyE9q3H3eBHqJq/tME49eyU3fxmzzCa
O7DFWuBsTOBJqcBxlbVoIg29vGQ1EOa+AdqcAC4QadG1Jbjw0Q3XtZb+Eb2rwVTb6/JR13uGsphe
o2eYaJImO3hwA2evjp46DdryqR46xbAtg/O0rt4F0DtGjHalD8Idjyhm/QC11yEArZPd0fiCxRhk
H3HeB93bQty37aHMMb2TU1qAMoFzPbwT122rhH6YevqWmMqsQkfAK865K8Dx481VpxGNDYcpLlmG
T0GZGlu2EdqxdOJUiY3PeVJfXO9ZkOPkbrIR9GJQpLX41tXu3hpX4KPfYC1SIPMKSZ7C7E40iTpT
5PS2s1HSmAb1tX3X6Die7q333xrgNAuhQTHxVQNsb0NVm38S33Ke9p3C9RMXT6u2K0DkbM/kLZuS
tBmdg/yknhblrVkKajGD8MDzXzokMsmcRy7Rpa+Mh9v62c1/wgWri0tSjmctw+nxtdPUZGFPUqeB
28uEokTZHnIr6oxhe3jxHBMg+r84aQEE87ppsDjKEH3W00uBzLTuDC/HcK+szco5V6vCfbBG3BNL
yvcLT8wbvpekqt4TqGPRfY5+UdYUCWQEamc5x2KmD1HuEP/Z05D5+zV+n9I9aEjXQTx67RctxxAR
vxH5N0amtkur3kfjg5sM7CIsYzv0zRMTRN92kU+v0LKF8QoV86ELTBgTL6smDguIZw180Ep/1pDR
+flv5Z/ATe0hOv7cQ3T/FgMGb92rGxs6NV3MoB/nsYyhm2ZlNWowAH8rtVGXUHO0d7nxiiI6Qjew
c8mFWc501Exvz8N7CDWCEGjZbkyBzAektnpVKpFfFvD2duPvJqFvN9Hux5zLWuLA2hXVK/8TL22D
/LeC5BSacQTNhK4ucVB6oqZ5MR8e0euxs2wXXAw5u+/reqar+Gpm7iM+QOLhyh/UYKOXO0/cS5zr
V4K5O543T1fYi5yXIa4PS9KQ1JT4YgfPgb5TXR8wD1STda3x0XhnnVFVg6oLCOQWx4O1X8mJYI8s
/yD0Z0p62zl9Uf6fBUeLUycnekgTxvKsXUAnqIW/7hmKriLh5ZfSC8elv1csShwy9SgWNOtKXaAD
OBv0c+0YZLvIutnXg/UxcCCREyV3+R3CxTdKRfStD+8HJ4FdTQCktK35zJFQclzDh1DqqLpcHcOR
PVPmMDXNrSgYy1isx4B+6qDWGVVtd+DYP2BCE1v+pQhciA/zL5H/dmEWXHFHd2jUEjfS/ZytPBKg
Z8LevVOGDjXDGnOIla/LpWb9t91a9351XoXzUoOTyp+Vn8CDfnu2zo7nNJxHdS9Dmb9whgxcCdyA
EWxlO1iUC+kBACrlsKud7EjzrcqoKrGAlaGy98b6qtZUSSuXonrAHG1+p8QRJQYlKOcXJPo5Wr2d
csRpMP9WiMqzrHT3kjLrmwmiMgay+HBKNPz/LfLWZ9Ni6ytmijWA7tkGM/R4F9miHRM0Ny1+/vap
8K5pAuZd8/A6FzCJApC4fK6uvVt7gAHUoUeS6LS02BB+0muCRb66oriqtWQ31E+NYh/Od462/lFu
3/+uE18k4cvSmhv1hCq8gHVaOcIxjix/9bVvtxZ4UmxF73w2dr2H54HOXqBYW29Hd8OzeicbZ9l5
CIPPi+sNrJO4HxmFZY9wELHj4vtGEQy1C4kcRkDD5MPk56Tn5rMx9m+Bd6Nr1ECW+XTl67S1ftHW
4Y4/jFD8seU/3ZnpSdntZ5gNMMocXv5Xu9hCGAHDQP2z8Np9MWcnpbQDnPURbxTVvAHqTp11k3kr
pZM5e3xRRxjpVDLNqsamHsGlpL4VLqxuuKprYYO1svMD/8Tw1quVXop4uMvc/AkOG4VaqzgeUNas
/tJ9cn6RFV7PulGoilAKOfYTTF9k56g7yscbcfCZ+j306Zs6gShMq9Q3VZZ+ek7HOSqZJHqaivXE
NWot+MUXLzU/TboHEunsWYvOqV7QPm/8JdXLaIyHZ74FXzKS8bg1qgR+02+LkhbLxzrDPMrzLOWt
ke0TiEnUVxp1hrhTVkDZDzQkMHKwfr9iNtQJNKDNDPpQyX39wItMDzrmn7wMW+CSCsqDL6NR6hfP
yzkrm2Z7rywuj4eF1kor4vpZql0y46kSxiHQfwHSAaBfj8fj85A7Uz/TBRhyohF1xFPUn67+joFF
oSD26iThAp5V67RaADnslWFw/RebBmtekKF/+IOAAkWJcqv8a369MJoyGjd+QFcqt4nfjWh1nkQs
9jtdEPAQ2/gExziYrm7vRKRRwyD5zbXy4aRMpiDMAeSmPMDCG3m58lBHlJ40Y1qLlXhxSdyGvyJr
ZcrF8olscgF1rJIlQkXhtabjsOWLQO15+U8ejyrfimroC/ByJ/XyevpRr3Q/lgfe4Xc/fTi4UWfK
4JHg/44b+SilZHgW5a97LmDSQnkUvJuPRLVuMVzsicVGgLFa9s/KAeLpGNky/WI/LhBy433h4/CM
coU1iFTCIp5tw1e7qz5LrRq+HmpAv3Nx0Ul7TYTkyokLXLlV2kOdU/aIZP3HwNACAXdqmGQfUNMI
i3Pm/UpvDGqZ0KI28wD8ltLPBjJwwisX8h7ojq2ZinGyU8dF2e8O7Ul87JVK2fAcqnjNU7IeLYPL
DjDI+CCcCKVAFyxdReCcTUY0TjBgqAiRh2ZR1TNw90jxYr6wPCo+qzMXFIVa6Uzl+jnNSRm81o/V
/qnjiVbCa6tYGjf7DpgAdFD6SZLPUQYKoQEkkwzUBU3Lepqwgg/1VU/KrUWS4a8joTafoXtlceKA
GSHMuHRSsLpepLxNKChthCTNubDQcCzuWsJydZAxMNxXzgq69XpMjZagxd6WgO1yAzy92nHewm3o
tX7i/QPY7QjSkKYXAPCJHYztsJDwXSPM/V8bl+FecNE+jx9YeXYms/Gtvq2Ncmd5N7nVPWIBi4cK
gWd7P9gJiPCwV2vXfO3USWeLeYUKkgvHgn3sc3bqMySI3jgeoS39lYNUkTXfFnxw8OZaw7iwP9Uq
b7QFQBH0BNjmlumicGoJ5R4XUeCTD6Cz0e6l0Lp9UDazn/g2CIByekZiWbUqPHe2AH9PLOmkcBTM
A7NAmgfpJakhnlpvCefnHawjkZu6dzweZ8Va34gBzE3nvuGz4bA7/stkFuCKX5STyAfODsm55HmF
gxmN85fh1VH/rAaLBBMPFHjBNXU1XG0JIzaBBK6CVkac5yQzlf/gNZD7oMCUR8pKaKCWqCiIt3Nh
Ddh/QrINV0YmwRWZZ/dOnTe8JvShcATdQt4em0bXm3LhlULSlNDOOyXhSl4Efacq1nXyn8D4q2Ui
L78xCueQWf4fm2hKGMNVBR/KSWCJi/FOaXeXV6lrJBwbhMCdq69xdAH7sI70HTxlKdy24pGjxhUh
+lu3bpO9qgOL4jXHIPSw8abZ4ZnDqUJ2DvFXd8NnlMMaSihMOvtZF9ABZJGS1LGzdnHXXmNie5XZ
YIn+94iRLKRYSwYTxa5SG753UzFq5+MVyAuKb7T6DevTkE8jw/ekkTxjAVTgVKVuZNs6+vb74Fn3
NvEoys5niZEAdnJM8qPKSKo3e0OyUbIx4Erw8bMmPpWTBl1zjnZRW4g14cx3ZG8y+ay+TLk5bvrc
vVndfYtX1c/Hxo2VHzWaDIMdwO+IVhgVlN4T9aqyC8vU7h1qjVxInQi2WT3ubJVPRCEkgp45bGzD
bM43ZQmbpQrTHGILsqwtvN+kIPTKY2uha8RnkOPADyiFgvTdRj0JcVbdfSQmNAejdVB5fHW2BpQY
n1is3R4r29vFF50/21rpQTCaMkGfMmGOAUwviDDbJS2V9nZJUTkCfpd8fEljcKgGCKEczfnFzrsY
VxW1ceq8ykEtw5uA3sXrbmYSL924cSr3IAKT3OsXKB9nIcCwzgnW3ZsGAwy74Il119IAXM2Qmzfd
BXiy7YhX1nfLS+XeTOlvzLJ+BbxFScBYX4ns9LqPqMBGfq391mxxnP2K/I48eVXyobzyqsx2ARIw
DvqVPm3orj/V1tL9/UCYe6iC/HH69vQeJGoLa6j0lajeG1RIHf9RC6AhMSqWRDfzcOikIPvOugFh
ckQLqJXMtHg3WehwrWYoCMMHyRI6mIhEyUWlY+R1/+jqIEmz9n+FFGkAh4t7AEs8bOkngQU02xoO
CN9SKP/IBxEYSjEwFqYoWZPHXnzK9I3CF+yXMylQmCPE7D3p8/fOBMl0Uf7hMrewT5c7YhMAnOYH
gNYAJB1hkxmUwiEtp9nRaIsoTn7FWUW+FTRzo9nE7TttFIBMrUdb2hsbl2xEhWhkBHwuHZTkT9f4
StZLKfMBh8SjX6RbI8OsriNOjlymnURNrDjmhSpfOU6kLDgKQK4i9Ao7FHTiqkCPrVzhAPCRn56M
XSsBnyFA9po82wrSdnrh3ZMPiInzq+WYF4i6krUKPpSSnOsGY+h1PxMj2E/kU9HNSeCpNQXR+Vij
EL05OVqcUsbpCbslkClkIRQ+jjqeSpVhwWrsPp7Stjf1bWNCgGyOe2M0P7/vz1mjYYnD2POUi73i
CXhLflKSE5DlGYNUOYy+3l9VLFjkYVv1d0o1Kl2hlGkvMlW6GBnW3FpSI9bu6RacNpNnMEwPoQBP
y2wKhJQ+y0AoXGpaODtxJJtyg7Qjl0ohtDUSkf5Sx1Up7ml6WHRsYPyHxClKObPMUz3CDglCo9Ya
J/VVPQpnx0BSUIBKoskaO2Z+KKjcsaYmOUpp3GyrUZ+T+fpvpdAI9H35wG7hcDC0flpt+sKS50Ql
Wr7TFLovj3pFv7X0GV9Ipi1wPee+J8SkIWXrNxJDw9hE9ySr9thk/dUboZgRxBrzTl2FyU2IXIoz
R4d1EUAh2cMLtPePHueKnauo4/nmEq0J5iDvjJtbF2d4MkMyertEs43NMg0PhmYrXQgqLGi9bG9p
XvhxBnYLWYurFBf6FwJVwgq3Bg+YoZITI4V97+F1JwhrUNcUNZqzcmHBGs3vMqc+5bhDqOcB6KpN
0XZHkUDX1DgQcgEVRXVQWww4WtBoVTyolJE+kCnhAFl/1KsK1znl6WlEwlQG3ABAWDjuRZJOn9wa
KoX8N8qE0ha5XXkQZbCbc/+PhXGysC9EQhYV/sWrHirLxIauu4lOjVyOyaYJFJ5tu/Iws6+yDsoo
evEHiEEbz6wO5Qj7IeZd2QTf8N4hAgtrw3lQ5aICh23EEXb8GRQ7uG7SVypVSqDtPFFhmGpdqjzF
zXqfQ86urGnuQUc9yYtyj2CnvRqwOOjtqp5AKR2/tM8zcY3adQG+7gRnGMSUimzllIzeH+5uZ1qf
ZsF0sYgj9GJlwUsTJCcJYqCBTjELNAQSYDbJxUG/KItFXyWV13fUaqW/usUKkYm8QxleqSMUaE1j
Nu/NeXyY3fjkTT/r9EHWw3UBTSng9nrSbXZ6Uap11pNN21snZfaRARIZNFYQd4CZCyYCdkrV5HjC
HHRh9l7Y5XOTWE914t9bEKWaIPuto0evYLN1aviseOLBhmagCBRvJmogpcgNXrVn0B0H9Qp1Lisb
7/Wge+hG+Qg82CkzkNOyCqXv/xmrn0gDwN4bjfOWtviaOqUmDxsZFxhuaiPKM2EiHgee+BitHbvU
AUY2P/9s9OUF6K2wonLQaNMeY5ct/c86eVcSDUJq6K/6XqXAbClfhK8FFFGGqIPqLydxyay7JbH7
MWTJYgj1aWIeut8r36dihMjXl5uRtjdPn6AhpX6V4Q1WtYAdsaQiXvwgFbDxybNQ0nxoE4ChW5c+
gVf1frUPNgtbkSK0qhLUZYhFUzPeK5cL+re7zLMPJry77oonkVvDHQiRuNtF320Kg1IlGWCRNIfJ
ovDn49Qoy7T4dxbMTVmfhqYWhHGSPg4tAD/K2xCpefDtlRppcZOLAT97MzysbvvWYLiTFmfLN5K3
LBihK5qzz8HwwjzWjzRmhTMNgRNuluuMpKriyDbTP1MG2D6KbCAwTfMvv80jvSlhWXXuWra+gAGN
sjaZJoW6TF0hDXb5lN8zvXMZOLoGlY3KYCws6OOjtMawRdJCnzykRezLNPwV8GGq03NiYxQoBTTO
ekpZXiaajmItoBlCT+RJBMXjJe7MY9F0O0Nqd8m8HqrBIXVctznz6T8q7JO/rM+A1EJLAIFMP8pb
43Zf+QLYvMlkqioKZDZhXDIctRxyrDJg2rL+aK3OC/ukg/Cs9V7WXtIckt+8jLLrUp5KmrXZM4Dk
Oj4c/VOU6xNzuEfl5IjVxQQxRw5q37wpmvYrzhy4LgF33bSTsZknF8EDA8Clj1YpL4ZbQwfLzgAU
Nwl9ta195Zn9oYxg4RjaNl6DS+Yvb2Y3PDhWTdelIsih+oavIx2T0mYBTbD7fXR9Xe57jzcxlkV/
Dt4RCBl3QDfeStErmIGI3XW2QABxcUp3sx/E53KWP2lr2s4lFKMgpaGXimrjQFk6NyXHnQqqKkfD
GQPXb/2UefWtHMZ7IH63ufcB+0O3UVnHWEM4sRITvX4wWK9fc9EfG5xbD7VnYC1XU4cAzMFk6ztz
RYvD2qQ2U8mGS20LYOSoccsF1zH+mq3hxXLFyWAUIG7pk2+gKUIP7x1fNQrJz758G2Gt92ZCHbSw
A+NbTUrXzzPUjF8djS6hN8PIPmUy7dWZlrr/5phpZBNI9SVE1L7+I3HT52RO70pKHHrh/IDP7b3x
5aVUKgCfNDdcegpc/UUdPE3aO/VCtFJh5CKsxvSKjlaeYVa9ekxGKjvhkeIuDTLrqLgBdzi3iUSM
ZtoNyWtWjCT7cViqsUZJqnUhkBrwm1yqdYEvz3q33qnvmUrdrxVDGEzZUjVH7Id2oAOb2BzLECwg
CvkrxejlhtIHdf5FaXqXWJ2n/Z1p8yutSBzvcRuwI8ol0uaEEBq/nEZsZivW/dTRghvLZc9I7zEF
eGIlL+HG2kiHMN1riZ7XP0t77E+pVjihnVfWdrViIKW1/toTtM5J/aHCOKNp/sRj8J57FVjP60EF
eoVPB8ISnyc6nMwVKkdcPy1uo0XX9qDhhUHFHU0E4SjqBYMohHPqy+q50+eXrOiuWVLvweM7Vuhy
OlfoSqohLHaAuIz3MzOUg+3smEz24QOPv7jbo7ooW6HjOHv9/MPVyivjSJHSrA6cfksTP49rYmDT
zPulriDDBp1mKCgPWGflNOU2ALuUzXWzOguZn+zYo4qtlVAsUuHF0ZRPNJkhvVkcegPtwjiNJ6T1
iX4FE4YoqyXz5H4EVfGalvYFu3nCL4ogQ4xayz76a7PvneGkVLVRi12cUUVQ0x8ihwEyNiLaJsmo
D6O/Wa2A9me9hqpgPs8QWETahCbNDYifxmYo9q0tOVjmYFxiQIDhN6fZdu3wC4Y5LmFj6jmG1VAf
l1loW8+eW3gLs+ZkwPj7i7kz62x4hGVrAHGZ4bbWz6WH6XebO27+PjSVG/aaWYaUKCDIC2iu9UDN
olQ2uPvBU+yFBgO+eQ5opZ6M9oZNpgDtFtO5taQPZecKJmhlwoM4egG1VeVSp9UngJzTdnCt9lrS
VUj3t30L4gpGr1n8zvTgY5364YfedcW1cObh7DMg+ShojTnYVdmdZhoZL9LEZ5SSTJTrQk2oZdkc
GoNOzbazIGPIR0HfhSX3rbSTy7R6cOnJdOIPYExmte1GI/CykT7FUCiPhOJbGrHruzztyyKcF6Rx
kB1EZl6Knw8wybH19TfwQekJnOai2ZtOA8eOHEEthv6L1EFtzdBMJgg0pLnDvRVn3gmqLYjTafM9
dnnfhdUsCmTO9s+2FHjOy1I6h0CO7ofLqQKVWOQMHCX2Wze3HTU3B7ZOv1rGJ50OzEdAKXL8KKhC
0zrx2BHLDc3SmS+GmLOjX8CoVKRLcuMUAG0roHQAX1k7LHhn5PVdsFNEk9GBTbw8mVIAbdi2F38e
RaRXCZDTQtPnpwH2DLHrNbqIaFPymydXh0mjq6zk5tD/WhMUpQn1iri864hO66Nrr+QlLJk9sBdN
OOay3/SGMHd653vY0qU6AfzQ3qUFgbGRpvSD+A18j1UfhIxdxRFoVQ45QfoiROnp0eQNA0O9oBfr
s2Nt86k2j/BCZ08ARoHXTFz7nnGgtvRBUVDT2vxhqQ3zAgt0EGnwcGzXJXUaWsen18bxoII3irii
Pwz0+40zz0wYxj10aQNUDAvpumB6yNsYhWoW7iYrzSyUtEOHwwDKbwcKyyP5tP5BeDT3mPaw7pq2
nC/x4Pu3ZYQbb2rKtD4Ga1MyJmkK4/fUpMVjUdXNg0Fq7FwkdhVpmfGe9kX7aDXCiZp1es0tST+i
l2iRwdxDFBurT48FOagBDt1jJ8eWo9NQ3vHgZi4rWTIXE9vLj8yAljrNcQwsRfIugpr8Tut2u8yD
HVMHpHeD4XderMVM7ooKnVYgIFAMm8ZJ8cWDAewWz9CLU9QoFZtuajdh5XgzzXRCP1lDTHEmI6Oc
DiktskvdXWKpL5c1gIWNSra8Bi6c3dI3gnd6lGdIMQky5Dqf3QYnvhmaPLTZQQiQZ30PFIA89Xo7
n/UVGwA3DdTuCV2ZlOHNFBLweiqv6RIoHtLG3ljNGF/nvi32DoDHG/QPbZEMz4frGlunPqG81tDE
TWuAX7z7IiZd3fXDLl4d6s4JXJeFpy/wMEp303mNs+/A7thh27Wn2dKC+1SH7mk02kT5+rCcxlob
ZUALQrI6EoG1xUdjW8MxdTQZJd64goqie8TD/bibCnD0ZL22TC3peugPy+/B1Kawji3zKuxieBry
mPNi0Z05zr3xS2DOf1O9iHdN0DUnPYdpHFi+PDTG9KYnwS1vkWK3rA5V1riRlxTDtVmaZgcKIwUY
u0XubLhZR5GM9L7CEdGjWPF+Y1At+opyjlOZV2AL01D0OoACYNpvx5g1WE08NAlPDU1zEAvLrvQv
hjMUUbs2/tkqhKTCC9Mnw6OqI93OSLIABx2uWhocYuanDq7NWR4XUqoOyM1bkYHyJDnhlHItyAEr
NIVT1DL0BVntuB+QdOmSfxg1LVpTwiJa8PWoXgPVwiSq0Gjb+o+rk4wpi77a1BrN3XpV+nTIJvQK
llDcFphAymsKbForc3B0e/9MXjjfrJWTEo6t7VmaM8Usn+5nl/AxKpnNDnMfsvApg8xlKOf4GPew
e0s/ACu6oAk+ngwZxlaTPDl6tUYgQ1TnimzeNnZMkHGXmf7v0q+pMjuDw8RKtbwIZphwRZDWeM52
U+a/1rHL3KfnZjeUEW1lekKbjpOY26lFaOqSg6kHY38oepNAZ87wTiqqFphlAHl92tsS0mgbUCVk
lNNbRmoQjKH7ASyOrXAJ9Ef65E+KjyBcG4gfE08CyA8yxH0pKxRHs66HxiXcpx/rI8vM8RG5p7e6
6IIXURQ6HnqsP0Ot1e2wu/N+WRqQoUGsho54Xd5SVO2PFR+MNlAbVkPV0DwFI10ubdI9xKmmPyaZ
TXEfs8UUv9XgYHT177HtKmgpx+d1ZRo0M8hXCOnQt5LDLwQbTBoZNV1jcDaOUTEwOeZ0s7ZdirKI
IYW2urfay+iQt8086ijjbzXXMnGuguFY1XEKXng+0aADCxn9K5Qky1SSE19oRhdOa+zXduxfsplc
Vd5a7mNTMp9XdjHA7E0BhblREcsU7F2FH3kaE7egXWg4WZqit9VIampmfed5WRPWrWcf63gcwlng
cQ+T1e0Gsx/2Ex1RF7Gu9IzM1fAkM1ePzBKLIwuzvujxND8njkne2gXsq9JMheCNmxGbQXLz/4ey
81qOW0m26BchArYAvLZvNptNJ5LSC0KiJHjv8fV3Zc9EzDmUQor7MIcjmkahKiv93pnU6U2tMxln
NTrd56hnPr3edrTiRIVOdb1SR60HH1nkhn3fwQW469K+vbGWhYLqEmmHOJIBBC5or3Vmx/OFBnIS
+f1crksXonG9NyjWMQ2ZGqmVPRQ+2I2wcgjwxnYm/NKXVcwUrDNY+eHsLEP69Gfgzy/YVluAR/8A
rnwAOllhDbdC4avLEitGCTjNSdziys/OKvOeS8/9akf5TWgZqNFu+AtI0fgtbAYQuJBGMc3sI9mb
kSVB74HdubS+G+GmacwLjqkngrj9bjZ2fOOPbv5S6swWZKhmtclIVsDlCCqkSjvzrNXK+vTnDTF/
h1MCwMO4FXxuC9aff+OGgL700P3m7gWwqo8pSKIdEAoICKdupI+8zchuBma2XyaXfCQI2UfNm7O7
kAkpW8ufm13LVSbxSMK7iq1gIz4kKa+J0nDBlMK5Z2ytlufa1owr8jhdXDEL2M9empaJx6RWvkLO
Qf/oApXWXxBRv8O0eUzlMxyfuXxAmv/9Zi5pFo+JSNE9F4uOFNPPeB2DTvDWm/dj0uqvf97K34Et
PRoUmfIE3h6ShH8/rzRqa05nvb8HTOp9qayyPMLXaVG/r9NLPsH/w7Z6q2koxs/5UkR/Ybr47UH+
7/FXyf8HAKwesnkYkt6/gKwLV9k4n4A00SREMdWOn630b3DtXwC33CSZQKpAAesA3T5AwIzJ4+XS
Mrrvuz69Ha2IwCVs/jbMxpBT+og0AyEIthdQm/ELeQtwMsYthH1wiXS6gskdZZjpKn0swL3DWDmS
BYUgSXoPKRD/+UB//4b/e7T8/B87WtgqncPM6u9zioyr1vW+GLXxN77y30mpD3IVimhw2/5HIHXY
lyZ0UjwEZ/1ZKzUAQOljamnvoNX+QsfwG4ggSDwyb0pBIQ67zL/fZ2lNRoNh0S4RPmDtVl/0ud8v
8fI3cOdHyhV0LM/xbNNkFiXE+bKOf+zbVKol8Czh2qIhAHo5Clg2eTW/FcoQunLNZ8x8spqW+q6h
0evPh/ab/WT0EQzmNn6Lb3zcT88JEujRnfC+LfbljNc8Zw9JPT2XVA/+/08yYMgTClVUzEd2C+Bj
RMPpEt5ns7Gm9e7U0BASJ2AiSDT++VG/09IMjlPgm0HbM/Hsg26Bo3OqxtYM7y1VRd3KLRccx4Uc
uln5zFGnzr8uwIRttQyAVQPIa+tXuCJ64GpbiyhtnZpGS2er175V+tgzc2Xsqdjk1qHP3eJE3NRe
sjipt365kFtkTCTwOi0FoAlOuSXLSS/DCKxNd9q/7OIvQilTmqGRE5o7OCs/st4OpMbihoT1/cTE
l/PCb30f7Tx4jgZ/+Avbwy+PQi7/sYkfKUJwomXcZ6v9P1C/v5M+izsmZNoufAziAPxD9Jd0LNxa
7yIwPpRyMvu20YOLrQ0Xy6z/IhO/0fdojP896oN2ysNA9Z3maxc6XFaZO22CAOpEXzr16I74s/wZ
v9s6iBFlIrIBHf2vlCBx5DZOy3up73FeMwGU3Hi3W2TmejzSwSMta9QIDRrYGJAOaFEai+i+i8q/
3G/bZAs/GATe+39L+fDeNnkyZq8u3sVjSOqDmuNM4KDaOh8SmogArQPlWZiu0pBuZJhPS5sCPbe+
Rtm/8fXinJBVZES2oW2bQQVnm85hGmdCsL9+aQDiNfHjC5sKf2COdKFTlRmc0F+7TgLjXsUcGw/k
5ClM+/DgFJGz0+zGfGjsyfsW1AXIF9MPd7SpMCw+GfHNY3/a+XVTb6qEFHo9l+62WZjVVLY2EwfS
ErBKBm7wz+f1G8vlW5yUjsVkGuNHDTznScvqLffSVE29KmgoUrX7F2vyG3eHOVk+EH4qNYD5RWT+
Iept4nRzCYfTpS72Y0Uqoar3S1XQe3LQKSLMzIJeQm/z5xf7nf/+r6d+8N+TliQWeSvnAlFofewG
ijVgPAs67ulVqvWAQXOunmwiQPlH5t4Sixg5tc0/r+J3Vw8qQMe2DbLqoPv//epVP5tBpUXJ/VAW
p0YbPlFH3zq5+dYNCRN3Zv3bn5/3OycItj4TBx22fh+F+e8H5lrPzB7PSO41O6TBPbedCJxHxfAp
o5nObWOmFNApxXQpM0+aka5kqCE3aoCn9C8r+Z1t92FYwbKKJviFOTDV8yprHecS0L1PQ3NVPSYj
iYd+w7y7FdVMypYMgiam+vODf6eAYASAdIZn66S2/r0DUKBOJtY2vA8LP6TY2QXbxHU62FOMv/LA
/irZMDZ4ABs5W+a2faRZogg7pkU/ESPS16LFC8wBDeUF5zxZ1h1RLswu8dldmr9NtvjVeMhzXaFb
gLrZ/EiqYAdJmOv9lNx75XwZx+JouoRXqj41tv/45+38VUEYOr4L4gT1EXRLHwTKNkqocVKy2qCw
upUzeuVKDcVfHEHn1400heRDkQfwGbH5UVj0wjeaxlDBxWJi/bamU2EdR11247k9uKUw6NbDiKJU
RdRTN/QW81DWxLpTQEtuVksDde6puyIf7X041t7aLD+347Oi5YukmX3qKnvYuT2lejVby7ZOU8iq
nManVlgW8XnwWmgjvITahmkXNEaAkmnm3l7PrV7tRzO2D5qe0B0EhU8+ws7tjW1yC1fRuXG84D3y
ivcyoBErBk97S+Tuk2Ss012fD2tbe9EY4r72evp3dM3B9un0ssXWkGwxT/66suhUzt2Fflzdpvvc
9ZvPUVgXGWCpQNG2WZWbtAKv+/89VhjVYQPkcuJX/0IeSR2etGWklovtTDbFPdI4hT+9//khomL/
ZYCFSxPFbvlMZMRx+6D4s5qBIi0Fn0tcGNVNXJTlazPT5wGfS3ru/KHZj1HDeNgq9f/iK/6q/eXR
8PnbrsH1/GWkTRnoaedZTXXJ44yAady0qbfpaXCTlmjnZmQMYEQVaSrLvxi7X+6LC9027jddC9Cy
2s6H+1I2fp+UbVFdGgsevb4Ky03MSOntn3f2Vz0vRHlitgmKYEL7mLIYswhpaZLswlyZYz4Hu0V3
V0DW0HiwCduldmFawHM1wlnidAeXkuNfFvCLCnLhQmNwisNoCNj5P6pZC6rkrtPq4tJWiaGvSl8B
xZ9Qx7STLvaWWX7hG8UrHwj94txAkep6+yH1My6uk9MYqkPzQaGUzvWqORr97ByDyYj+Yn5/PQzm
zMKow8hpR1Gu+mALWFOuzC5sHoYg3fex/dBW9cufNwIiG/WLqSNphA3wmR3FYCOGLv/b5Ixqyeig
ssqHLAo3DPOk08pbl9QwfTe8LfzomIImzxku47rdiRLpxjTKjVON35vFvjjl/C1u8tvCoL7qfy/5
0sN3opIGkpbwLsrbn+Tp91Uc0HGYvNhxdGzN4mKW9L1VQUGiubk18vi+pZy+8v2JNoTqh5/Wj2nn
r9qIgZnNeAwK2r+y8jZmRJ81F9vrgiCGNmJ7x5Sk1yXu1zPg5hXsVY8hDWJhq9bU7Lfs3oGRjzmD
95h9lfMnBT1cYVN9L+vq3nKmJzcqXtKFmdku3bxA/dKzPmTuXjVNScdf/TSH+X6y56dW95k87b3h
3H6yl3FT0Y6YRO0mb+1jMXdbz6TcSbohrYJDW+lrrS4fEfBvGR36ThRla41eYOZjfhnM5jUzGAWB
71hl1SWixbDNje2YabR56ncxaL2lqKtNlJUXN80/23F8n3gACHKbIYB2RQm2GNcGLgLU7idfn56q
IH+mR+3UmHRf8euYIfeRQurNsNh7m44iNTavlrBs2TFGZMictQaTGPzyO6fy7zKNriAaCraOgmLf
zpfPtDzedmP55Fqa/MS55SeTBNl3czM+hVFyy4itQ6gs+vfHT6NR3cZuSxOyTb983DFFdfiS0H2x
WgzP27eJsTbBIHnWfDctw7Yr2xcmk1irmBMOGZZCl/ZujJnf2VeIg/+agjnctMvw0PpqzZz6BzNw
3vTIuDEVU1LByLZeedboCxj1cO+U0+vSlac4A1cSVPbGoWtS78BQtPQbpPP3ttJ2Jl2B0dAfm6Q/
Q9J1svP2firCXQ4OqCmabUK7WFpRvg7mB9petnJomspuw8A9DVF/QrDtztwyEjziWOanXGXBuh/d
k8cwpAkKgrKEdqmKSCZ7YM3cjhY14+xSRnTdagtfaLPyCsBseWTtRi++jHP/PtvV99YJvyjaa+rA
fJvq/KcBYDca3e8LuatZCnuTXxyTju6RpouPg2mfK5qGHboG2iR49p2JFKzaGtb0qW86Seqvs2WU
mjKiUN8yx3TfjNWxhLzAbb23mu0sO3rchrHBkw+2U0wLLz0l6Pn0xlvwN2fNvAwlHVEjO9yoez9T
4QbCVdAU42eATy607Ha1U4mHa+Ixccb2gILnt2WtnnN7uRvi5GF2iAsra5+obNiMbkKfYl1DI6Bp
ofFUJrTGGrQeWKX/BUqMsFSrbqABLfPn5MmljfycEuownPVem/XhoMc+gMgxvyn7CZYMmknM8iwv
2eQY4gocDz8bk7Mgwix6m6Pl26hN0LOrCioFClmhSb2xvquB9royIscNAGg4W6f2N/S3bhLQFExL
3QoxIEyIKysYjzI2byLQc/q3KKRtWVkny3lo3ZFFwjvRbMzqx0ylvwPY0QDWhXriTNm5TUE3AFCE
Q8HMvTv+r+hSi2tuDgvNPuSnp3o7MQO8CtqTLDZ0h41LE4CjXgicIQUajh3SKhLRqfDk+J9bw94o
N3nnDcvAvsoPsHfLNPcsRUfraXDm67NJSXlH9oWG2Op91ubbzmPOjZNu3S551ouYQhWNpjoEbaUR
n2uVbnPlknwNNzmMFVlr76LgjX6otyYqDsS1c50c0nJ+oF1x1YfTrgWvyYOSEr+HbgGz+V44xnmZ
vy9ZfOPRLjJa9SEbBSl1BUDLrprOg5YdC9qKYVOB4QqcFVlKa4GjaACikTT3A+2hpfYTdnkYqr01
75gC/I3bequMfm1xX0gaC/JItS4oaOaiy9yE2ZFDlls6aMNeZnL3QItdK/zUFd05V8GJ/s5110db
w4BaPqKz36GFMtpNPKMBtAJjHVQ8xpvEceyifCHoZOwvOs+EWjGc+R8aSAGY1NzhsSySfYwRcqB4
EFoKlqu3Ncxrr0RP8PeN0JS9G3wngDxBwZtTmOGaSPUpAbOpQBHxN90r3B9bImyqg3xqQgHUDSBQ
dNdm94I3vg7dR1hhIXR6kFMdfMYFweGlwZUxqy07YyBK3dRuoGN/cLTgTnR4PaC9fLjNwGvhs4QQ
DoTO/DDMbgJRirGvOoOGQHo1NCUCDI3p2mp/yFQ/S7dWGU2bCkPWZkxidtYOnl6QvTPsnZcOb5VV
rUVmqIE9hsUTuRHGJWX08tAh64KlLIrmjG3fuHXzEhoM012+aXGFdkjt97FlLHFLj3LbjvdJVB/t
JAWC8MQ1AHG5M1Oc1+VbEgHwm61TNbmnkkoA2MEldwG9ZOsQ1IHZVe9cyg3z3ntafYRtx1hZo3mr
6poZyu5GbqfbNys99W4a7maa5Uev5Q9plltcTJ1zm2nDQ6ZpNwaEIoR+m3JyaLotoeOhezAZd9e7
KYpDe2FBVw3PK4tZ6vGA+rnbiFrRxSCYhwatADGWmTJ2gp20SQDyMmVLL2k/PNcUwK2K7p++X83J
Q8hl5dzlJreWDQDcpd0lOom0MreVtmTeG0BSjaOQ0cdOE8OzVnenvDf2BnBwg4jRkvcQEgHnmIDR
TIfsqiwBWmxGHx3KqtwlkZXpLvzkVIr86H2cQYQX4NbNg9xugxYe4FGk5OghBY/qQG9GnYymtD3b
IzqvC/s9mcGdwcHSxfXOSnbDfPFHaQn46nEFZC0aNWuD9ciWWKn13rXw7qI9c/97bkhHZ3bM1HdX
eUf5eDXVB5/pBgO/jW+/NowQMqLkxmQ1QQgAlxvnZtW7wW4QdW1EIlUwbo24+cqzjfBFcankt4pZ
3VrjjzaJ9krrE/ZLnYzMe2DxHWgUZuPRLfN1to192D/YIsEL9CYqob8urVY6IXBY0TwzuBdK+Lhr
C5D1Alt61hEQWgb3TT5ueP0neTl5KJSMF67KCC4qptjBxVu6+WgmzY7edeCljPCac+toxel/XFx5
1aZ14WH5VNNiaUY1XToPRg2Isgkv0xJ+M3kb1pMZjyKgljq3Y7VNutcYl0OeXrnZfW770BfTDDZU
N4kOOKhrT7I5XPR1bWqHnKOU7VBGcmZo0Zoc7EqjvQ7+u6tsy6VtS6HjMYVN7Znt0erwuIBOns2B
Ke9+fIlKktaO/5z4kKCXNNnrWgU5jrGKk/KHvryiWNjyHMxOvM7nfGV7X+V6xFgA2TcEyqAJmdwJ
HDQOCeZl4zq4NxC7dYC3dK2nm+Uxa7NDah6sfPwk7+OAtKKJ86f8ZuXNP+k8P/WlBYgJLEVfM3mv
PtQCJEmz/TTnpwS77gD4DXv/XAMSjI1L1DNCJo8ARwX3DjNnNpDt3Ju0VhbLYGyyNjjPfk9JoHTu
ws7/WQ0kyOshfKvK8VXsuNaNr/2ikIzSfpJ7FDPbe7FgibA49opNxVnd6bR6rpNkvJuRCVof7/LQ
OOmuuzeAYmjK3fZtebCaPtlg4HKM87xNvPAOuqRLr/nrMQYOMYDqbQvrsQ76r7EPYqRuU0g+4Vrz
/fHS+cnLmA33pW9th7y+kad7OW2cgJXoNbxz2mVbEqdYfoRDYsWAAGjmxbEHNxDY0o8Tfg+Udkdr
3GMdRdfj1BfcCqPBHI8H2TKxParvv0WT8zksZ8iN+MPeD58Lf750DD51XEKmRY/RQf2hd+pRelUe
9EZAXVr7XJfZAyL4WDTusdOXT+1YD9tBTfcwcR9E0XloBUdZO4bXb/okO4XVdG6G4HV0mWfiL9+B
k+1LY3RhmSEwWvJlNerz54jOVMzEgaHi/WqoZvgJiosedke7j/ZFK3wLNCUG7q4rsidvrL7RGnJD
a9Uur6K7IKj3Rms9QAK6UVb01qKv6N3YjbW/yBHC++QeU9N/Z6zHJSTYnOOInjt1pJi+b+0AzifQ
Ar6RnuqU26+DlxeRwg3KVnVN/mEcaBKafmSM9C0tY0+9t2TpzdqIsqchqcVPxR3ohhej8qDiM827
fExPoi4Bi34uE/tJhfVjU6R3192Z4xNILRh/SJw5w8lcmGCvB9YdjbUQMpVvaQloXrf2nQvpTUsf
c5+rW9+iWsyLLpbalctypzfODWDXla/XgBiideH5P5m9dXIw1zApbeyoe0xsrHxjQL5pNSHdfeFn
ESWGOm4Z/fd9CssblSenqXigtYFy5ryx42q3oG1b+IZqiAZ8bKVXelu5A3b6hbTGWlzcgQOp1PwU
Lg+oVrLeZmRsmBqS9+81iGpudz+h7OO1ojKrZgWCytmKwrHwZy0oShebv8+gPoskWcWUuiyD9Gcw
bkuCaKaINRrItc7GNd2NKbgodE0x0xfFckRR4ksBrFur4sSHih4W09udRZWILaFDAw6HbJvO3tfE
MnYuJ6sP6hzkMOD2453fu/tkhJMED0qP3C2zmld06G1aOLXE9ZLfmYkAY9CoHZYZL0KMI3h/H4EK
dLxcapFw3dG0iVT3iwGjYLT3NdhZSHeiY1ZyhLJLjvsiSlnrkjv5mkIiQ5+GLFA+nAYZ2ZYgvmeW
7CGI3o2JGF9SvUBHdIFRm99I9T7juM9L8ia6VrxKsdLZox6+iDxoZfLE6xMeiENTh9MZ+gt5I07B
JtcgLtFiasz3ZhYfV45vw0m7cuEcbWiPwcKzoRPBkVFtRB83oUl2uDk79rDuQ2hcp6ND0GB0L7mC
NWWIVyZWh92GaJcma9BhXNs8/sSiSOmexJ7mEwnPFKGA6AX3YTE/89Cry8Vmh0Dc+q9p9GYgfji2
mjVs9eZ7NT4nebuGdJzo3TtqsDtVnDhG0PY/i+WlenWNk3hX2eTAHq/mzgrjGw0ss/1TZLQKvrSt
gDLJc2QNNupgpV/0pliN89era9/J7hRuuh50rppxgjpzz+L8JV6xpaAAYErR1w6qX2LCPFTM4NR2
4nzoeHkEW+Lh0VMs9H+riZiQN2BFixGAQnvpguW2ngpE+FGuiQBuxpGKLPu3pAaQ5B6ckQ9eE/JF
l3AcCvOslymfK0Y7NNWj3Mwk1PeIfTMr5k83q9qeHrgiPWxoIRPZNNrwQrsTvO6czAfbK7Z+oO+y
6C3umHyGETa1fQK2RosyIAicA9smbrNcNbt/ExWZefauSzTYZrRdo9fnEUyRIXILVR6/yUHKPVXK
EZTPdfED+0JSm2I2xCy8DI/jFZGdZknXnsP9nscbnAEbh0p0EsUTrbrjnfhvSyxoIQWa6R09lVxK
/LEsBRjff0KI2DuFgyp3PjBkDsC4QB3HlDbnAaGvSgaL1dNa9I7Edin1EaoNNbRJM3hu8Tug9ONC
iXBIzNXS/GyF8K3xWRZiOjTf6iHay6UxeUOJIFv+ze5dQ8XEPcgeibKXf/tTvZFXT5an0AYka1mH
IeaJRAU42PIhcidF2SIy8riqEN5YxqAl57oO4CIgpPHCddy9ipeCrwmzNdoK5sNIP4yOc0JHykc4
o762SC4wooV+4RfTjHYN89Mz/GKJhYnzcrf6pByga5w7GyG3SuS74f0I4Xdw8xyDfrqxxuQ+KF6I
f8544+uaTIAjRmuIAVM7O5YZV9pBHnWVJWh/hJgzj84WcSqDCJjAQRjYPTRdtJmqZHf149WjA9gY
uMWqQpnn2rfeI9l6Z8H+0mKRxCldRGuy+yWwSY9yp6x6VNGN/KwlLIIz86soG5YepP469Y19ArUg
aWE5fouwavazh8H3YGoBpoljxh1u9Dtca2I1riQPB9+yQ37kTvAl4YxEr4BrPZn4H6Ih5bfklOWr
XNEabmuy8eZIuovaO28vdiyD7EGcGh0iO8svZU1KVTuED2cUYeftelc9NmGwRg+JViuJzwpA3KN6
RaglzKGheY22HErjjk+1dAbAYL74jmOiihCZAVzyGKEtROepF+Su0tJ90H9CS8vG8QY8jah7JVfM
JuGnXKEB+xqOj9wBxpNEbiaXRmHD0J02HhXRMNeATNl6CtGbWBXRgxrEFvqbrrV3vU1zBmkEVi13
UOntkS4USY+YPQyFfH5kOYcKJAIJurWqNBDTpDDNA49B/TQlyp01ofrbHymhB7soB1+NUELrOxF3
MVmiQPrKoj/3a8Vp1xW+Nnl5bCLrtvo3+TO2VPObS0xGJyIiEqOCFJp1CMoRQ8YnxV3EBrpvomcI
o/kDk2xBarjr3s9O12elzHp231iLlc97xYZHuKe1c7LcARInd2tizPLpkT/lwTxCnsTFsyFsCut0
P+M4ynpFbtHT5DTgRcl2kqipYyIXohW+BULlbBEVo74q3dxK0J9pgERRAt2rnphPFfpdjP1UOA8Z
RjxN1cHP3FPgDYe4/dmrjqgjeBq06C7BmDcjLLwTbTC0HE3VpwiSCIPAqTG6o5wJXELr2l3I21vr
omsPMWM/2ETRcCRkZrOBSv9NVM5oj/vY9tcWHouHK5Q90hazDYTMSmewhgGrbTFtY6LDWQGjwj7A
x2yhYOQii99YCZ941N16OTnMvr8rtaFalTmk0Gq+0enxtam/JLxMaVf3XdQDbo/yVaU715slG8ex
9H7yWe6b/BxAIbyzmHjF63TQCSwXyctpCtm0oIPUt5wEx8N8zy3vwpJam61ayI1wMGH7pSET5bQ/
uGGy+aojB9mi7uZLVWS3proqQjadCc2w90a34vLlAbT/0odfzBtXi/YpaQ+m3B7NqLvPiC2KIl8z
PZ2G+O5qCTl+dqo2ltUsfq15GL03k4S2H99DhLEGZHRqR0Q/53Wy9xILZln6TTE9suviI5NxXmMU
xecTTSGmDabck4gmUNyDAJUqWF/kpVy8JNFszEaHaFgwv6SH5PIb3WlEj5nBm5gPhpwc5faRoLtJ
8VoB0m5ogZPsnEiVHH4+PzGDcjUECrZStcnwMSbYOywP7mn8L7Pxb0Ka2OTBOIZcTxHSDu5jL77X
mU6m2mITwEnfsr+4jFXl7gBTYQh/enJp0vlGdj620wd0C7k8Zd4U7J0PUbTY0UZ9/Y8mx4nLHuUV
xKqK2y42q8Xjy4hcOVHxcIoelFFc7FExNfylBmtEeWjdPRdfdH6eZOSmBnJ0EDd5b0wjXac2VMPB
bcO8Hx6V9zxRy2gb8DbyDiVBhVzNiYkKfNI8jmfyCpPdP+h6L/4a5j1EfkStNwD3YxcGEE4KiAaz
0XeuZGYQFLVUz1Zb3lo60xzy6qh3Ly1+a4meS0NFcRGjgC/kJ754qhXpA38sDgFbQPM2MR08b7L1
2rdAKz7Rx3A/OdFO1LomZP/ai1/TZ1I9auSyERUrbSESGvfyOXijfMf0vso5BeSc/OxdIiSUfkUK
Sdy+uYp3hYJVC5fCoKaBzd2LO0Zb4tYjdhAVz7tI5p6ktGWoR7SR7hlbeckOiA4TNoq025YkPiVp
SWMRjwxB7eRRe5aMs2w9q+T8kuitwEkS57Qg8sGz5n1xdTaJPYmixW4XyB2304yWs3h8OtIkokjQ
hfTg+PNfovw9ZnBR2pbmU2ZgfOMPxuZbPv7UO+PQedxiRBy5Fn9EQqwsCJ6ubngIzTWAN2LANM/3
NpTJEiOJk1O1T+LR6zJmA9t1VTEYcfiJtj3BO4sTgaOXV3J/B/EW5J7NIeOtK23eteZXcR3Yb0lA
i1PgddGjy5VMDX8H/87aVi+OOi+U7URixGfHr4vgq6+ZLFHyijXdD3MPXat+R9pTLtdiP+Bv5YJO
Nb5xiGyC+IJcR/GuxKfFgzXZ19K758dEH20Zi/PH7tjmGTZCUK7QPNDZRezb9MTQ3+T1l4iySpav
ElhNB95KFiUelw4WSfKiWorTDFE65yNI4ibB4WSbeKBc/wYXubUCnBHv6stIzjUxXrh0qLQYP25I
yz2mTwIvXuQa7eOedDEgN+Rsydyt3cl4D8JUKjiVeyNXTHLEc+/sU/wfzCXao6vtQxKwjIDoinBe
nsftE3Fpw59N752MxL6VIEJsF/EM3Xx75AmGnU17dZdCqWvgi0qkjPxKIKmq+CGMOgaH1qs+frHh
DClgk5JF+vMivoB4oXwml3sA4SgqA5HDAUkYEyDHj4UA4LvWR/vMhKVDz46L0evtUcIDIwBAXCk0
05fB8lYxIiT5X9VvwuFZAfFFxflQW3DInFjbq1vwh5uSyRKI69UZ0L0t+67NDwnmJB3oDiij59Zy
7kcq3x4zeGVZBhFMLd41HmKI0nbgFC20nxINyltaXbZvU/dO3AlxX2Va78IYk2FytxYpaxFlCQed
bofPRq2AVWlMhwH3uNPq6salGCEeOXLEfJqNjiAZLrTi2WMapeey+pxbJbyR8KAF/r5iqppacJkr
iIewOfyWNALIXpWDcCoRZYHHbLTmLsoMyYGwxWJki9DZ9pZxxIHMqtcMKObsMwuHOSukf0QdcekY
Jri1rewEBvEmhfSFqH57jQrwK/S83sjF4dLJt92lPsppgyHdkomoCBI02K2llCj3gyQ0DNfbBrQL
mWbvVs+LS2ZTtcVNmGgmmBQsvexXpb2LVtEK0iNQIWd6C2vDp5kap2TB0DQSy/OFTmXpJcM8IxGY
cG6f0TgHCT7TkcCTAmg4UuZxzfXEydHxuVNL8TLwwoUW7nvSVrizeK4sN7J/inTLyonmdGJSS8mw
lh+6giC6JV+IKTNS/CfO+7+ia5FuRLTyjsQMYSmk0/xc3CBscNAxtlN8ZcjGNpLk5lMRzmJ+yuBA
4/9xTWLjpUsutBfz12K/+C4mjgXxf3qokeYWRjToxhQeVV0C1Ka0iMuCBDnk6iqcCrlHwWjtxLG7
ZpEMGJDw7LudOLvkUcyYCNUtD+KF6326TR0c4uQiEspH8XtzwtiJa1hdUzcQOyFmnIsh/5SPFYPE
zeY7rvj6RFESsPMn4qmzcAyT5LX4qLJ94omwOUIAMyLYJPalOtSvOiPZ99mj1pUEE3Q3deeO/hfX
xlYSydBdgV/735ev0uLkQAjhciU1mW5CBhQnJafSNTbSLpuRg+lG7IfSaMx45tRZAKoOu8Z/JWnC
Z3KdOFkxmahwEEHwctDhxiGI0LA/Bi6fuLZpj65m4wm75BDR9NrwaBdqp7MH4vTIlmPMrjkZ3qfn
3nMhcVzk4/lZ7lIN94/insHtTXws3g6auME5xCiI+x35zXopLyyduFtRium/Omg+vAt8YTZIggyp
SLMGTxH3wI2BH4Fkh/Sk1Ch6t35O2SPfhSC2epWUTP+1t/2LBaB7KN6oovdXiUH6RWvybylRXGMo
witcLzz7G3EcbK4ZAmkPn3P6AiSPsYR3LIJNqYp2H5avHXYsfcwVNbnyHaDxakRLyQa5vDxySTJI
vjCeSo5L3GhxPK3wNgzttWcMEAhfS4KIhUil6U4HtOz1ueYz01eFnvHAB8SWf+hxZ0XnT725lUAg
Kz3Qvcs6b/qtOHAhP2OvOzO4JT0idU2xZp4kKxLtwHtIHIkmE1Xvz9mZtYtPQZ5Fz7ZFRtIAdhd0
eO3DhuE/1YgkykxsFEE47Z2inMQ08xesKBDeoLi44aQ0bS/yKPLLKRfePY5FuHzxUOzinkhCM+of
JEo2x7NcGNEMku5An9S+DmGcvXJ0qVghdGLHaW3lH/oy7dm0UbnoPu0aPuBJ8CtiUOTOlUO9Lsaf
yiEzPsKyAd+OGAdsRUjeRcZsS0oDtkX+/gHt2pCgY5yQeNHcRL6wJ1wBbheSZ/CBskH8S84FGean
fP+/AifSLoVT/olUulw422jF/eP37WtwL0GpeEiZCz8NgsM5slZbVRsomv7zQbIcPlgKeTzXAV7N
+4kjh3MtixMRsANYgmA2tZb9FFFswaop92Wki6xPH5mIvU5oGEByJ8IxuTQ61fyKFAVSzF3hOX0U
gXt7UZa6/c8VZxU+rp/uP7QRDYP6QbeLvU/dMing7aOM+l8f3mqslUrxV7oXMGhbkWJJuYnQskwx
IukdLYPcp9lY1iOdJBWSwr7KhWSzxBOQrWNTJNGFMhe/TKwMLjOZEK6lBFULVonPw7VEwwmFmoH9
M4Hn801xrkg3ipRjJuQUr8qGvNtgPiOJfKboVN4yor9tmG+SKT6mLrVmTYMo6QcGjE9xKmJ6xKgG
gvdfHUYJ525QrxalOeJiUiSI4o90wHuARIwNYoksVHwuIFv7pkRdcn+WnMF5BaR1XAUOTELDgNRB
Es43Er93yQk/Z08mivtQUz2TG8jbD4q8ENaEuxabEBRRfsF+M9gS4ZENVKLFB9PbiO2Ue3m1K+L3
y6fSwb7SfIuSoWo/s+sSXGR4dJHxUhOwLigMSQhw6SS3qdh73gho1kYOOfKguyLAlNhcVJDfcabY
NtqxsLAMeUGryamIGcQRKCdmYNBY5M0RmYF+x+NC6lTZQsKJCG4p89sFau0I/1jfyTm5wbNenQXn
iHnDPK4kPMTWoMRttAeviuPJf9FDuvFNh3OCp0vqWPx5glWT3gzRbgUtIEQ/PI+tCH3OMvK2pt/d
26Z2pF+J76Ig5LOQPmmT0fInMdd8GjIgAaM4Fywoycf12C240v0hN2Oo1B9EArz8li8cAESXko4U
/Rj0BBlsMok4qXbjbuMvc33ZftoWZNv5Rf6KE/FNBgix2fJRcPeK8Zc/8algcfUkmySpTvwQpsUQ
qDHE+aq7xLG75sU1EcMpu5dLcnVCi/ggLhDNXCtxN3HsViJkyFxDIxtZBBed9n80ncdyHMkORb+o
IsqbLds7kk0vbjIoSizvfX39O2jN2wxHErs6Kw0SuLi4+Ld7eUV2480cMQmcJ2U9LDP63KCOEoTy
8q7L2WNS5crqJpq0gvWb9NPo3mXb4QRW9SGLdi0CdhL4iK2UfxfouencE4NlOcUCUWxZGSj66rRd
QbBHnFTsE3ZEMBex5wrlZoRjHuxaHST1jJ/Am4ktwKEUMNLjepGcjipxYvR77G9PQoAJx/gXYAUy
TG4ZQDdBudgm5X9eOK/pzSAOnPj6X7KIc0SoxLAwDQW8Qb5FL2zYCTfzxQ95FnLNW+EPTW535hGy
NfkxFmc2N8s9Gq8ShfRfvCCuqECNsln/u+L/vbhEj+Kf2Lg6iATuBXnmvbA7fEhmmD1EY8ud/N6/
7eBYXCmZub3F/1Q7yU3DLpEB484DxMkMyw0BW4JTVcHfiPVviekEXJAYTcLBCUyXdxIIjLtnQjSf
BSdIIzmMCJQQzVhAeQJ9gNhIvTsLSAlVpYgX1B6xILwNA2KahRuTXCJK0nkgbyVuQBHZa15cvFDO
jUQFgAwsJaP8b+4klyLYUeXqpyL5kIglWKAwc+LFzIr3KC4Hn2YIfIz/8nWC2fCKLPhKbBVOID9I
gfVusZYbJOKbxPsV5uPbnEW3g8OYuIOQw78hkxxZjDfPEvs+ey8Jalz8BbsfO8EHZV24bCtnZWjB
NUxgWLpvPhnkUpLhM/KjFx1WSICVkjNfoK6XGJmcVUHGQEFmDgLScbcDwcTwfaEp8uH0wyEjEVa7
PjDEMovbyF7gV4CJU0Ncwf9iBLm56SQhZk0WU86dLBQ7QqzXv9HLmZTvZ8SCH1gt7qrEhezqgaIb
DT/HHqo9PJkbUvfv43KPIXLelX8waDKd7oV35X/k9KCWdsQCKVet3OaL/HPjHGTbyIJxAjgI4O57
G2FXchI3kg/YFR+Xg4/UDC3b+JfhyUGnkaczdh6GC5YIUYlDNS4mtXvJ1guMU29aWN6d1dYPwrjS
4+Xxls7wuoeio9MKHL3QGt7lCutoT8fO+2cgZZhys8iBIpAj7ygkozkt99z8Ym4EjGISbEBlyYKx
IQVBmrmQ8Y9vVpXi7gScX4Hv8ZmuR3iKmJ00BA9LOmcLJwar+Fei59SrUKJ8F8eVMy3Rej9Zb7jY
QZYc+RYmBgPFf3ViafDYsEPQsHt3sSSYATk2skmAQ5EUxJ/Dq07v+/mB6Wb8cqA5POLzy4DxhIGN
sVji2HJQ+CXWmX/BHEtGq0b6FF+OLxtM/QExK1l4SQAEvB//G+rTQdx3y59wY4d7iZN4e4HUxNdl
PGLmxexh1vARxVtjN/B/FnLqFu4jUxAk0blXIpi2F64E3057153n25fSDBG40A5i9QRg4BtvuTXn
9O/OcuBHcIUiRAVPFXSPi06A/YbuEKCuy4C6IxeT4JBRjhfHpRBAK112iyofs7DdLUtw5yDEJ76F
HH/Bj8WdMvGRcGs2cp5YCjBaWWVBZJ0rnBOiLiYcK530B9kFJS0Q2JE2DRKlOlmGwD+SWCMgQuzl
LooGkt0Pgg04+MJLA2REdoj9VQyINiZ7zF9q0HYIcOX/AaTVj0fnPyaGnMDggcmU61/ieznyzJZ4
jv8dX7oJPNXkGdhvcmb5XR9jpXBJiMZry19LUk8ubGjHsrB9kZ0CP7l4Wb4Py/BuAbDovA6Zsxn8
HuFaNl8cHXlTNI5OYaGdsv57QYyKr+U7ZJdJBAPAwFmTwFfCtv/cWh/SRx+Ty8MZzsrhYanSc184
f2kn/VGbMFam7Ni61k4iBGZQtmTgzZ/UX+3SxtgKXOTAOHDhS0oyxQbuj7w/EhyIoWJ7oIqHXWjv
hU8kn/Zn7a9K9JOceUJXf0HeHT+P3ECpRzeno0V9BvBB7QUevXnQWwl05DV5IRZTrIm41TTSsVCP
lHdjeUzyApKi7agMo4sCkpEPnBWPvG7l/BWL44AMyp1mAD+Lir0yabDqvxB7yvKQIBFgI9V+8ydy
GS3WXXM78exYUoq27kuTYprmd6LTs0OHGQ2xjcGLU8Ax9KBcENmzlnxAjLNMKDaOG27m3hKIXSC4
28PIIHOs5eYOqZ5hKBvmieMiH7mBmcZBPB1+mQdzlRHBiFGvrf6PHAL5IFdXhKsu7o5cOvxqmfwp
4MVxkBkuBvQ5wJkVzhXDIRHB528BEj//2XXZj1zL/DJlrnDNJPj8ouX1gRm3iHUsk1awNvOHay1f
jiED90rwJuS+gbetKrDm2wSLcfkX6fIeMqR6fJEMOH42e1KsE6/dWKsenzmMv/k7gTPNejwKk0Mw
TCyEXM0wkHCQsQ/sEwZGmfFaeBESIEiiX0JxdrCApqy3gTd/szO6ve7bYEWbow2Zl8m137oZMpr1
bcHSkA2ppeaW62pUz1zf5L4w4zc2m8wFl4FEQmJr2no9knUTeE+2iKALtZftW5AsOSUuaVQDCnsV
EO9993MjoB4u9UTX4/5b57jxdC24RVShQaCLGiPrJ6ae+bGd5CxEIQZ+s+csNX/LE6gfoCrnhvth
+OVOmajkHamCYAYlDTlptAaApcvTBamTXSGxBFA+T0/1W16gSJ/KErVB7ZsXkNQHz+YX4w7Z4+ov
3yKOjHw1+WmJCiUnyZybnXfmjEzmu+mDsYwf4rEJ0C4Iytw9ynLqNT2ZxXD4xrjTHHyngYIzKt2q
o/joPEX3DnozM1aLnq145Hx3BVXJ6gahNEVsccFdxT6ir7KRdZbJkx35z39kaer8+F8CS/a/RBx8
UuApCtAlHr1NIrVSksmVHKpqxrWc9yVAgf4WjfK2DLq74WQCpjUI5U507OZq4VHp9FtIFuz80B+e
bZJqgr3JVLKX6WeNg8U1zaflNDduv1XBvXgFHVwfSVviYsqtWWhA3Zw+TjIl10FX7DgH7O+hgxgD
pqEv7lqsLUaXT/A4CVt7U30KR6u1gIPxwwthSTQeetI4BouxJ07W6Aoud68ankgs8c/42/KR1Ot2
CReAzIS8MqeeZDlTzq+UAGBTiczAInFUBdDCnpELSWA/+QDzIsGovJFcjbV+L0aWyRRuYfPlpYVc
+QziVt6AdebpQaatBss+s9ySeUumzzze+dGfSQt2gpj3KC5m4TNfz3Nyqv3Ex5NrEpeSh3kAq/xw
DeeumpCIdH+XWfHo4CkiQY9i9JkLDfNisn/lEezJ/4Ykj/n3CMnZIlyA/FJGu1icWvetZNZNgd6k
J6+iQOhgm7w484GcAiSUHHFU7Z4p45lAtZiXFiwgoAgGQ4sZke+Qc34zNLSlhswiLq9sK4JBCjpI
0yQrcRUohDAekKe9zlP3bFEmgA4KJ1+CNtNdPry8OzdNcK9sehalIblD+Ip+nz2S+X9cPPTRs1kD
06MIbujcz7Tl5FpV8mzG6t0D3pLIZLLHi1ycpRUc7Hn5gOy0FZOX0LlvGqnDLKnWc4KRdmbxocwS
nttsMzU+2+n8UNfzeFeBcQk7oJ70K/G6iSPpPHeEtH6OzBJTZtOfD8FjWuja7rrk+XnQ76rW/515
6XudZh8VfDdtQMXPmH4pQ72YGk358ozr0NLbB6tY9vqg3w+o4t9NtFOh81H6CSuAAoMG8ccGPc7N
WGIdUz/awDY64LMKUCU5M5ag7fIrh8lo/kz6cLbnLqPKyjm1dbwjKJhmzFo391taJKKaWFubCoba
MLypWCxX8pvNzKdVYj7IdXhTqJqeOteAiepjSAjaAJA4tZSQ7aac9iYoBUiQo6WFTvAQ7TMJ3mgU
yar7OnWoeugdRt1+HBDku13WhMCCJgr+kygCNqCf5R3joWPclxyOF62LSvOn1qqjhIf+SNVcDo4c
a/4TabDRGa9+Nf8KbFwPHdraRL/PovmIqdpozOGZvKmsW0dCmwBnpO7MzeMvgH1/dH6lpQmMSckE
6M3QQ12YqYTE+jBvjVN6O7mXsDKS2q1pRiovq3GhcmSXOkAmPHoJI2ooOdvD3BzlPSUrGI/GLzkh
7ajhO/5IAJ+DMYXpV0tNW94KE5v7HcvLch3xFJy2OdLBkjz9STBcCPkvVhzgdlEdSlQYUgZcWq/5
Mpw4f0ITgyDFXliuNeXN4rGLLyHYlFiuenL2pZR3ctb0cRCYI0qXreQ3hyZ+ysmLlrglo69nJ/ye
xfDOppn8uEV78IzqS4jJCxJCoITpJqGatsbz8nN4UJ77HQqzEP0J4deqPtNesEwpizxE0asWu/Da
6NWJlZM0UJd4RyjwEpqLoXQzCyVFrdrmsAaFp9FXMLIYXF7NF4aKsPYBEfs7EySOPwqpTTAzAemF
dcGL0zwOJQJw2moTaUlEISIl/PpAU2OaKoInyW2J3yNrlpI3kZI1IcpIOMrVzEgl5y4HUMpDZDeP
ZETGaT7ROOi+owNAkzkMy35O6+lRB1sVCE/cOolhF/KiYu40SkIwTNyQKFbvOzgBNY1YBZfB2MpB
8GC0kJXTRxoI4Hey5yQjK8aOdHwHHBosw5EXRO9RYk60gU5dBquDO9nFIx7b+l1X41oQJm/J/5gG
StlLVvz2XTUI/QZexzHkVv4vlVLawUbSgdxCOMMGh0nWi/SJ5zVv2UhJeE+GYIuWyV0yPFWQe7hq
tw3drzllpCIGSGiR0T25y7iWfK3q3LVykcYNFc77XLgx5+HWXZx7g0TQuoZIJLBVvCiBMe14pYZq
Lcwq2YSz1MZSo88UMaJuqL4FwpKJk5+yqAg0Psg9PNox2xREriu/4GTu2yY6EeixY/cNytZ4R0R2
wlPwO1QavCLu5Jj1bfjqev6xp9aRyaAv/cZuyxcmUqf9sd/1PxoNrmIWbqqHLZQvweB7xSnvgydm
fUGPGHJmkRFDqP2COV3zE6HfA/ljmQO+w4GpIWBWmx8FxZbvoCv8u1EWZ79Rf+06X3s5DRKgVh/E
YZFNqRqHcgO1H9likbsXsgFPEv4uP+RP8i36cuCH/ElmOs37p8WaJCfM3pTpkEsYD4RPyOrzQ28M
fV0Yzu72Nbm5mceX0GEnMVAizSxoKDqp+qOd2KveqA68oA7twIE9wyOlHhT5j0OraGJDrSrUtlOb
2NvSOSIVILh11RWPseoP9K14EjhT+fNJPqHp1KqP7kBp5h+sv925O9mqarmEXnurt5RPgQXtpBYh
yWHPxbO8osRDaaXDoCrfhHwkUzMgr3K0wlYWKVLu3gIJwcQiSbX+5zrJy9Fz5HYa9I5a1Rwgh6mw
daGuR5d0pByU6AJiDbXKbojtlJlmivoYryTqv9kJ/824S59SUAeZU4sLrrrHjxDXQ9gZsqYuDS0a
Gl4n0K7pHxQ7EVq1S/eMZd+KoWcJ4JSupVZeiCpJ1T61NW0+PGd8HKHqSPAIT4eBCxY/kqnJy+Ui
+1uOHqM2Bu/qtNWF0rOLZC9lB2VTtbHTdqvRCJ4LxiSYcvtN5bjvmg/IXw2HkEaG27JJT2pAZ5oE
S8xctu2hw6Y7sGPkPiKJhHVzPBTPcYIk+ST3mf/BcOTi0cm2i+vIfZujH6sVw7vjTjtIjBtr4tva
YBM6/YMEK6oCvgdu9icNVhsy9260lUVg+OygzqGjMrXAPB3yp+xJwkmWWSJJhoUpFdaLAH38aehT
2dN8DOvMrAgdEceXtCCtY8AmhJmNHzTU+Y2WZdOrqQWnQhvsWbz0kRD0ZiT0+6L9wXXHrvq19yku
2L9lJJqxNE3wROhcC0YOHA7aG6OXBK2ZxzQxHwWzYbh6mTwwGP6gUgS0ae56w64N3dYJ5A8B6+8t
WzuFczxQWN+PpA/CTdq66k5PLpJgYYulbrtpK5IqnDMmRP5W1hBHn9lo3fJW9zrWtSchMUORV0/d
W6wRJ8smIBke09+RSdNd9c21xYjiZn6SikmjDQ5xlU80t2hh9RXUC0IsBhJ1DPHXR2apHGmfwtZu
uClEsqtI/AOxwn82xXHCX5P+znsxGzZiO0QOrIKUQwCj19X3wEdVZTGxxrWtFSRwGuYF3wWtJpoe
/BDzxIdZQzmZksZmzQjD/nkugMGKAA7YL3HzL5sjI5lUmV8x7YVUCoPWpXTbzRP0a809RNkqjGnV
+QERn403ViXw3dIea0M6zoHMVZSnkKVo0+cJh0kOwVIRKZlwAJPMu8JVTr3orU+99hgU/YlrwwXh
4K2kZFPCSSHOCh08zqFjBDGzHlA2W1Uh7PKAviuj9VSF1SMXsG4MH1ZmUKxQERoOxQvNHKAWjbRP
DCFQxfGfCnEKOF4jEaEWbyihZLAODcQoYdAOXllxJ45hRayjZXiD3Hql7bB/ZzpQUuwJXoI0RmXZ
W4nebQyCVmvaPus0ulWj6yHnFE32U5jTNbL9gYN1jTLvwLq/uVg3ORKotZ86FlmgWmMMzpIxsHNA
l2YoD6HdHnsvIA9XWseQdhh+bHyHOe+2KMRVrMe2Q0Ap7hyAujAgFZP4xrEYnYsPvD5Hc/lCmxv4
b/H4Ww5z40xQx8JkuMiQRWrHIcSkqI6KajZmMVvISoZElbmiC09m1vG6s5cLIjmUIfnBRD289VqX
iGWH1gjUAtm90/srPUM29kz33DGM/iaIDn4BRzp7W0EFpr/LmjQS3AjlHhsyRU5rfLrcEhI4m2as
7dDZ7lbGBHSz1NMF2d8HAbXGjL6EScwNGrrBuAoaaUmwQBTFN5kW9Uyv4Z++97YxolIYYiRD5900
aX/6oPTuPEy1fMLjmqQzxZakBTmxXEe4qHDeHLN9mnWaGnQUMa2MgOYXdN4ccx+Cs569WJp/IBSD
6ANElUQpjfxKMqZ6SCXVGPwkZnW+4eScKn9Kt2lhwkofYL3X+5HyVQQA6Wyg+QGRU3TUFxoXxbTj
qwvaRM/RNaQDx6qKhucgwvQUjrklmN+h0w7X2wxT4PL5EqU6NA4jfS0w2rOTb20Yd8lgcxZxlC/U
lh66JrFWcexRSE/OFdgem0yFvAATbQ3q4gFSYf3QMb2r0yEAH4f4ThYYdQocV4jbNSo9+AM6RUwg
2zc0TRz7mcsaEFqcOXfoAa0D71x3JKRTW4oFYh5TueY79kv4U/KJhn4G8TBvvcG8l+weKcNehdsF
CopYCZ2ye6GPC+/MwzEXUB/VXxQ3twKM9TTgcIOD7/tr0RDp7fq9SZADghaj4a/zlUlr0O3bxZ4P
FLthe1KqfqkMEmuKhN5Jwh3Tmh5JKjSqPC/C2KhvYLqwjxd321PFARJm0BmhXQz6cg43x69wnJ0k
NvXJOyd5v16A5IT3347BzWsVfFzy6bSSYC0oDmQJIF/jHRfnnjgVH4gohom4QX2uJlMvwL38wDGx
q18NfM10moGHoNoTTAJ5ruwq3AM6TbDzJWnFOyiFK4FMOXx35pa+EryzWmj8NZj0xq2ca5ucSv5J
2LJB8Wa3xgaKXAWVsMURYAjY3MKB7oJSoEGAydPtYKL1D7CzJMHi3zFhjSCjeIcJPNq4Cj9pYizJ
DHZIxT3GnGHyJa4WUEqioIUCS+ufM4Yg0hacdRuC9ILd8m03NBsmTp9sytq6JCJ3ksAC+sc9EqYw
SUYlNJ/oineiCHUyltogWhIer+whwgdi3h+h8MidKruW0tT4G2woogkILmYABuHyrgKjeO7wJ4LQ
Ydg673XxvOEv7tNJgka57FHvW7lcAK6adnIpcWEIaF3gsy1pjnAL7y7RhQSpnBbiWy3MH1OtPEZz
Qx8irEjafyu66blUrzAWMZX8IqQl/sAMVwaSEJFGXE8xBnaerG9djs8D/N/2R7xLCYElxJVTJvge
I8iS8YYBELdJPndelsviQniY500V2Q/8VRoU+yjrUVtya1BdPJd+1k5BGEo17juNI46pY66DxvoU
Reyt3/enOTffGrun+w796lzkBvTwJdHD35jlN8EhurZf0zGWzjImLbNizQq3DlX8awv7Nuj1e2zO
nw5npoW5iAw/p1//4T6DNO/e9k4r4O1omM8dhppOMa+q6459GF/KnBpuGbfWZq9xOl4Nj0Jdoyju
w77pn7rWO8EAe+PsoEfU5r+8jG6QnoWyZfxH/Lwh7h49lVNppMzdmMVbTQHoowUeOu1PNJWItw0j
I8ZgtF6s07ijPjgWbX2QUHwUAlibUybtmuymChkIs3S40kFFTOrF8Vwvk68+kDDP7+J62otDopnI
tFSGuZ0s2ghGXtF1cFX0B+y5/5rKgSTamsuWPeC76W4AMHmiVdBboqFthniqfke7Im/TSQrBX54I
N9Hzgcbrp8Zfr0X0qwwdWK2Md9YS+47+CGev8PJ1kbINOj8FN9C4fiy0SHw4SYt5L3Z3ToZ15TtH
ug2srKZ+Rrni/QYJ0tDLWlyKMnKI6fP84rlxe+dpGu0TFxODLzpvCSbMOo91uYucZItwiX0XOfOE
KIw9HdWY68cRwwugCr2VDLhtJoeBkrWVRY+lsgoZaQnbW1ecbvpadkVI5YVfbnywidIis931IaJK
wc5ttaOZmmc/KC9lm32YhMe151L47NAz3nAOwFwrVMIfm9QHRM4nGK/tJertg/wsyg54kkjXV2e/
nE5WVwQrcywoVAIFHibIrqY6TgHc/dg6pBzjpkDbwiXSxWMdUFmp8HLdjFwjt8YC6tFn7glRy703
1+TI++F17mbgGn/vADhRt33x/fDdHXSEc5o631hJvVNe9Icc631jqENbdOfZW/aGZZL0CjZL1xyj
rmeeQhrgLPcasDMOygNN5PdtZA7wRTTYaA1G10Oh2JpPuYtOkWM8h7558hB/i/y63rQRojX2QB8t
n5Y9YpVlIaMAXrlOoynszgyKoP0uyVzZDbTO3p4OUbtsJzB6jWNlkKygBe9FoTfXEULklEeTL6NM
BRi67OnJhvi3R5l9a4fXZVCvVXaGx9nm4AYe4aLVPIEoX2q7Jw8wHOKsJBeF/AuNgPqjYzpPhNtG
SNtDm7Y5Vn2hr+G3obNXh7E+0cyQOsGo/2yjmm5EFPTiVtkVHI0mqhCIVAcjeRgkIKnVvgmn1RJ2
HzAOy7uB1TBm+JpDRt/kdj4GdMzRxuzecZMfLnayqpTESmLGyPRdTpmbXs5nZSz0ku+Kv80YLjvF
THl5ItCAeu1ts16bNlWtVkR/+pq+S8XQ/03z4VG2ZjWl16Byw09hQUuiaiLHukrj+tmoYowOrMvO
/EY/65ioZIeMH6WcLo4q4ZdsomyKjX3uUr/VhrrNBW/87XP9tebyt/rsZSHB2ZX+S4vhjBWKGh0V
qtJoqarAZcw8PdFx7yWkx40AiRKDGRZsHOim4pqh5E0vaFK8c7yZc/rd9x05czq1a0ZPD1Z66InH
k2lWu65C40OAf1oV0DUwcoeVaWV/Rt3KtvLd+WCEq8Jy5c1ok2vyaiqGXD9CKyi9zFy1fTi8Vw1V
s1aXIy+Rt/vBc86GW8JP9Oxm65aIaKfgxDUoVoDzBaSMPtti9bsordpN7zonMa/p4j5Krum2uORn
UPpaZWMD84SgylHZcaL1y6aJVbQNwByU3Rx7lOs2FqH+3WSi5DN3+8X2nNM0IDvizepbYgl/yoyN
as1+W5rDa0jXYmS+ob01GoDhyIKUo829A2QQzXStHcPDQGRqL0i+TON33PuPZQnntkkLcFsa6azk
Sil1/yLL3ugORffqPU6X34i/soWHeR/7KRyg3h1X8WBQDVabHQQTtfxRDZ3CJUfZm/mrnPrRKx6J
nVB+GPyHwDOCTWD1P8lc1giHmKNHUp8mhzGyiX/Fl3NNfzrkdNpChDI5OXG99bvhMAwCXXYsIF2o
YX5OLUeNzi3A4QAfpkeiL36t9BJvBRxwY2YdkFTbBJO+CjQ1O3vfGwwUJRu7lkQkTXjo/ViHD96C
hkrGhaQ37oEsOhgHs7tttHYbuD5EVN+g9d/cmes0yV+7xs/XBFiyFbaxxkMWv49/O6al/QKH1JsN
7V8TZBF8incwX7XhQ60Ah2tqhHhpTs2CDlRK8J1su12BcdJ55ZGUsDdH/p09c/EiLAV0VccvUxQI
q2C6i2LrPmuGqzHQQK6pHqn5edXUsp5CdKrr4a3uLWir1iZyCu1OQ4hrFQ7J3zABIpd0eE4h3kfZ
/sAdR3Z528FAIp89k6XFCNwZlCvHbfrleggI4b2mow8FlWoALY0lm8TuLKT2pPUSpAWgnpkc+qS1
foyKWxqXrMyRj+ijZygx8jJZ/JolgAJ9Ed2FE1jIKFGS3W97hzRUUSJMZB7ivL5oIb1OIutIduvB
VehmIctEaWJUwj4yEPwO3sexvKfZIIR0iDGOtV/88pg0cOU1d6U42qUCdsCzL9mg5GWvTqBx7pEu
ZBgW7nDV6Ef6jawilE2Kvo4eOs22XovWgpMdT9s6syjERdIzaEqdOvxt2/RbfiwjeRmZ65TEY1OU
q9yv4+1Q+rT5zIxwg37rS0MH6Oc2gE/fgna0PllSrZrRfRjtjZFY0cbVLqrJiF/wkhr70KL6mVnP
qZViRUka1oT+GRJh0/jMb6AKTv29BcureJyMD3fpvxlHSctYDtHKjvsHl6mkiid/MAyAKD1F5sSi
Y4zaVBW6+S708JqgPbS+PeuxjIzVXFWPeRvsCvjQrGdhpsSbmMbBzM6ORuRDbGK2j1k17/KAGLT4
GPgmZ3lv6ccFfwHlm55V9i4LqqJuQycANChz29gXI/1BaVXIDtiVvblbWpSsNAQHE2Qal3xVNU9L
nuw9iT/mSx3gSXtojG3H6ltenh+Tcx8k+kNHO2BFA+h0RHMFaKoj5sydt0Af94mTnXytoPYgp1eq
o0vDd/vvXOND0j05xCbSV/Vk0YCxL71VY7xOWKrWac5zMGPcom3oDhuNetZQM9C5QWjXXE6xtWxp
fENTmvnOqTq6WooMLOqC1j6ND9PQHNN2Biepvtsgtje6Vm5IZz4GrbvDON+mhhE20J1EJ7Q2sNQZ
HF7tteJSd+JHlY/PibvvyovT2JsOV9BIaWYXSrXUfNcDoEcj7hG4DbcgjCx3HVQGO4BOzD59r1Xl
veqDRnoj+dPD2Rv04loZ9bZHou8us55mNdFfsPf+ZCX5Tw9/TkfSDRffQ8vcoU+q4n11arC4be9q
Fa7mGjU6c2Nj0U3S0bJPumXesSiVSMxHpBboaF70HMCuf6cj+rYyE6Rl6XHZE7+7K1BAfP6FwpYU
sVfoyKiVozXbGN/mIIHNZ+7jtAQ5EE5k76qhecXp/iTqoSpv2aQ0tA3US5F46BoWX+EQArmKWGSz
Yk9qwbBdVMaZJ6mSILMM4q2V6EWgrTd52NpnHxCT9hxDTe0QiQ2mtU6jXdeB47jWQ1ZNBRuprfYq
IYPfGVcyEp/TPGYbul98dOKmeYVzijQK6xZFJXR4ndKIIm8PbJw7yywPdmRf8yT9VXreJkXQz7HG
I40+Nm1hPy5jsat6etnTdzJ1guOo0heThvFzE6/SuQJarjeNh4NR6s9Rp+/Cqj1khtAih53T95dU
D5/oZ9xS2G+SDh7icJv6FptcRClqIlEYihNXTAvK1qK2pOkGOaF5bSZJCmcOvobXHBbdP+W+gdQZ
RW6k9di2FIgTx6+mqDhk9Xy2lJ0T/S6UCo/vfuRvaYt4cFLYSaKqg0y7tm/Af33CWFr1AuPU7Smk
SqULfGdXGe57NSN0g+D+Jhj0S0fabhOO9Xdeu+XWKOi3YKX3Y2gSZ6e7Ng5hlfYliVLgSDOHfpcM
S3DngYP3rBIlX2vLbT4mADNUt7/mukHLQF+j0Pke1vm1DY1x5QxUwdqMr6v3iet8I+z8ZfNWpOY3
iVEfgz7e6OwLrTW+UMj+REx/M0bhVufs3M2+dslpET6xCAHZdjvVdnaa37eJhyIjOFSQc+zTkIxQ
vFqMctt35tX3OwRHC2qLWfp4Sl9zzfjbOO4xFln02jUegY45VGrXqOReazFvTjZ/hLWZ0IAUEdec
BvJlRuVoHv003ldk6JToeDMtIWDE2sV4Nv3wvCguxamLKJloGxoNI9JZP0IgKcG2AKM8eIyqwBcz
gwmDlg3ha69JNy3H13bmhMKCQa9mn2gLwkiyNif/xW5hnHR6e2ogIni2gCWsoG3mEFoHlyrOWs/e
jTQdiYXRB/7l94tDu6g2OXaOXkNdCK5dXdxbUePvMsu8N63lawlndJSjNZskTm3S+3vuoSXoAFYp
kG4fck37QPUc3uTbMmiUan+Th9vy2/ISUfrbJKHhG08GVkb+ZplcNI263ykLN2W4H+lvjqmhiR4f
27ox8HohM8Ogqr4T76nzwOu5KRLriV+TD4cENBq8OIxOJuVt3mbRgey2pDmgupKSQJ1mTr9kQ3Od
BlMql7SG1pDVGrsOvQzKsg8DgoE8j3tn7LNtZ6f7nNuEj+VTLVRJJEUvOnktVVEJWHKJMgS3J9OG
eI/1NNQmOO4h19/CBhoxzlsybTE/3Nc9epmBD57lvWo0o+lLkH53Lya3AuKmHoRZxMeLISCStkBO
h1ywc89A/41m4LZ1iSGZYmraV8YNYDoyFfzziK8ywlRWCYk+/6BPDI9vySc2P+xzda5J7LlkC4Nm
PdTqMZ4KbihSR4u1mZk4HpG13mqpE8CuMHn1lP2nICYINP0w0e+1o6tt3+vHWTVXW3pox8Zz4xQP
jWkdAI7f3Fzn+Wr+NEgRTi7HhZTJWb7FDfXrUi2XMm2vgZ2/ej30AK4pg4CatpfmQzMwjy0OiFYn
3yRs45VP6/WVq/fFIVqYo3BYKLLIurc5BkEO6mgfFRDCDA16BaqZHQ0K7zxjeiloGUsN2VStayuh
0lHDWfKLaT3TWZuySUqEmHs50bzAWan2s15y3lbFu6VBkoC212hsj1JqkP5oRu6fqsqiq3usfnKE
1aga42Skpf7iWIgnG1n8QBkBJqupn6aFBsjatEoi7Rio+JcxyV0fxi/emD3SM/6L7PSWUJT1oxtI
KBJCWgmtwLkmJbF6ULbIx1tkg9o+uhcT54TtV9wW5wHuqEuMZi3934z+urNKSDDDWgbsX7qJrNYC
ybDa9pE6WZW5lntfPh/HNipp6GqPi9q4HgTCkZRFDLkg6tQryijXZq42gWMfTb3ZgyrQPNpDhJ4i
STff5Q1smiCA2DrN67g2YHlqP2J9FbBDZ7v3HlkcZDN39TIdmcM1+pKfy5hb1EdDfanJQszg6XZ4
Vpq7KRLR0vVeaA63RrLzEOaAZbT+QvCy/+VX/bWsotNARpZgBdQyN5/qRj3KlkGr9GjFInXWHYAx
1nIMY+XvKs/BJWQj04s7DLWVjd+W5bCczOTt31wWxd6MW/huMy4sTOtQP4dLs6Op2R8xVx4kq0WP
VjNBhI4vAWz34vejgQppmmyTkVIMq70amePfRVr/oZb4y436X3Q4vNadS8J+PHe9umN/oMZQE1iY
2yQbEWkL4deGxrZlsIRRNNax6ivdxq9Vj9SINc37YolJBls51rgiMMF7Wmg+a1gdSsEunEtHWTs3
qX6lNIk3HVp0l8l09Grj1S/1jaVjkAOIarN50iqcEl27jjmNOZh2Wiq3V4/T7LaopKryB87TWlX5
xYvjI/3ewbv7s+IAlDgmstANjEVr0VZVywOsHnSVhYLr1JI+guIVK2SRho0qyme8LVgOhBqzfXKw
P2YKq9jSzkPaPi2jtokHdUgrKlUH80+oqyedihEqWfN7EvAXqEtQnOaPOW13WuMetdB6jEEcoqgS
zE8gAQqmnfxscElXFQfUVKgtQZsz5xAJJf+ScRk0tnZVnfZXM+trb2UvkWF9ylN6bjCMwr2FjMGM
6usdHH5RHBB9pzZCtm/YgwbvkzkgQvBfYdxDJyDffSe7Yy5Ily7eR5QhqPE/ks5rK1ZlC8NPxBiE
It3adNNZ26w3jKVuyTkU8PTnK8/NXnstFWmomjXDH5z21iwEG3XMac1wLJbxAGoVkDo8vmqusVJD
NMxgSpIOz9PYvfoZhFeLRpquXdQLahbPpgk2hF1S/8NRr7lbs+k2R/KCu/lnlAxUXOtxiuw7id10
6uP44SUbjU4UGdpem+Gkzit0TO8tIlHtK48V3O5HHDKyHMNAL5XJNi+WR52Ct3DHY4mNtt117sbI
2luu0wkn2C4RWqgmE8qhQysAPLrj7uNS+8+OJQmN+50yqN0Yps5qq9fj38MS1A9qUbu2oEtrvpgY
dhjSfhlw00Z7tzm3rVIRYgoK68H7nDCZ8EmR6mUOx05XjhdrqJ51qWsvVlFIzNzbDwdsJl6fYT6n
pLegujiQbe1CfpAxmRiB/OEaExNZFsqvTlApeJCzWFu68S6pyig1bBD5VHGBOrFs7qBb54BTrtBf
5+XeNx7XpT7GZHIkbfGWC3NB9HlV9aMXoFbSg0pW+LU545wEisCdC7nahuTD94Irv2C1AKIk2q4x
pfR9S+FNybqyAMkIfFZ+PT06XrlLo+zorzHSgCZDJfTP9F+1i7A05lYZB4Bg8UDRPHPI99S7WH4U
ZAlCS790ACnzzIbrkDvgAML/ZRqeOGjVHhrwopCDdeWDlkV0xzE/WUQI0iEnnQOKUNynjY3aD+rH
9Vf+m1L/5F+kUPwMnwsTos2ATmNFDTxQD7a5s+Oc5/oDgYcPybc1dXXPH/yFPtCGk1lTqCuUq0ga
1r66zMiBj+Mr996Sx/SUHyrRdamG6FNYj5T3+zr/ncR9b3/M6wPX8Uoc6OYy4AbGwcDSpDwwJ/vh
cdv0+NRTVD+KvB1dVZtw3oG3IPnxhREM2CIsBqaPxlFQf6hbSScnyBoEuqnwcuuUk4ov5LRcghtM
2mFrIRnhLV8JAIXBeMlGFBw98GiTsZ3M8UB3bkNyVyLr3Q1gWuZdZPwrjPuxoHuw/lDGq0XRfFc5
Rh1W+9Rim8f7m0twStw/BP30jc/OqlIfvcl/W6DJfAXGZZA25l3PQ1HdiRGbzjh54ht4mBNTVP5w
SCF5IxNF1Ei0bzTrgzJjk3jRJhnQJSxhQjyjFUAYQ15C+ywtALojG4KJfBdGM7+WF17SqpjGV14a
ixpbcACT/4npLa9emVZtRl6kQyMob91tNdzIfflGXsLMkeYoA5dnZOYCb0BOytkv0RORXqWQRNa/
119t+u6DjJQJEQYBPYgWSBXxd0/zmLRTj86Aew/4635qvqkSUS5etLNKfWNXPIFb2Kg1+PeR9csK
EVYDgEbSaQAMaUcFyx1CN0cAyXhhiHCM3RqJ4ku2OKeklY/aDLCe+2iE/UxjhBGg/NCm75w0Xz1C
iVpQ9/j/xck7sEc2qGMce+239EJy4cGEveqdeEMiSdDC8bFCSvd85yy++W9uQXVWe5azSlUPPVDN
xomCDtnrTG2y9K8l5nvza1cwyqbSTjltfSryprL3fR2dfYVHYaX288aDR4KbJS4z7yyXXNCr7Nc3
ViX3pxIlASnOlqBsqQVaczypWOSj54IaPOhHEZirGYytEhStUUZV0D/eJDupcX54b7hj4Fn2OrnW
KRp9IB+QTHKdZlm/WWV3aAddxTuV9auASmdG/TifYuR08f3DUl94V/3kXouZErz3g7JsbrzoRK9O
/CH0AlnICy/wb81ik6T57Xeb+zcvYvCkR/8mylxtXs6eJrdOlO/VBzRxLdfG8qZuU21dSi1ugrEi
qCcSSWstaZNQEQi/P1Wx/oL4sej/rRGSog8s4hmVMB9ZYgFy3Tdpf1C3qIjBEvKqUHWOgGuyP9T/
dQuQ3vGVr83kXCwkVkVNZOtgXqoAyb+o7I6r/j0zvqIi6V9DEwjkvIMIHPwFruQXXBRT5r96U6Ot
N1DRctdqL3J1VStBcrRh56hvV8vdh6rYl28r4uXsSqepD1xWbSn+xqNzceuj2aD6LpUdX9ohv4xV
Dr2hI7F3V3dkTChGS6f5KJm3MutxHfi0bUPDMj+tiLdrkQ9ZyiQljquPQibLfV6Xz0WOVIbrXn2S
a5DEv02cP6TIPoXIyJ9VUG/KitVTdoQHW140J+sYH6E8lbf+EM7a3B4Sh4fbCxMKE+ILZJgP0vJv
U4wIIU2Eu6pDX9sEUuAlaDcYGt8XF+l57WDXFA4XN/X021kkrsduDQVzUg1EBPV9C9O0MvvohuGe
UUqAEIxi3sHXR+U1m/Ubicg+n6oQVe5QE8suG5ZtbMInGeL1skDJLsFntTXOxBXA4zZiUi9PnUWG
OMe0NZMj5macYQ+sFKZTx2bWXqPCpAo9j8S7BRRanczglYDIRGdcW8O21/4NFq19YfihXaTByLLg
rZs1g0qHc8WIjhqkQslitHSc0FZ/p0rfjjaASDyafucZgqjFtB/Jkva6Dh6tke7c5HB4aPDl9CU4
+Wxa2FL/Twf2WrN546d5ZL5HcB8I8iAsgmZsmNTbiOx+VwYIf8E4UPwatR9oUXwx+ik03FcjUb8p
Wf95zHPF5B34W2Fl2wq40JA54cCWxboP7Ag0NdFtBeux8rOzBvmma6yr4QDbb6mU6QMtMS4CLEzA
b9uS3zjgtcPq7GltcA5WdFZB9geFr1OfkUxGZ26/mK7J4oRqn4j1bST1pCYi9ICF+XsMdppfsB5W
SQPZDFtjJcMvcCBFvwIi2Xikdc8M/uwuKfm0ZIWZt6EGdUQLICEvwBMUgCDM/FaVcYACooOdpZva
f5tJqviw/GxfP6jb7ZGstlzzPK7FbvVUBxl7ER9GSP1gUSBU+W/CEUpsPrIabDgfadFQNrjhoo1f
NNzQJjDBwPhUnCkwMbAPfrnHX30jSo8GLWbNLcc5o2gGCZV2tHk1dTmHOO5uSs6QgpScYxINBggH
DOFJGyRh01+++hRl7+Rb51HXBXNK/y3GREtZgRNVXIYO89/Rw/JTb4rfIni3/oAs+XLh46mHybP1
5DmtOdyLeJThOPg9EOJYoDISIeo6GssDrmPNJrFEHlb0aPepmYy7qcnDbL6KSg/ypnoEQLXtlstM
pln0TeDmn6QaxuJtphy0LU3QZU+bqLUs0J/Tl98uv4njb1mAfGaVLcUdYNExuZDJ3tii4AdommmM
8DQpDziZkYUnQC3rxQW0y3px4/6Hz6PWrCGe8by4c0SL3pYhrbukkWgWFxd1PXXU9J3FtNDfk+qq
E7+hV+5k81abraO12oFAL0wXTag2FeuOq7ouh0cco+FhPvq9+wT48qhwm12JzJS3dav8jKMtYIFh
Sx7SQ8dnL0t4Zi1LDrdvxqN5zgzFPde2eOfsX8Hl6UrhMP+IKQrEmB97toAZTUcIJiR63qbgPALT
4j6r2DFQLpWWHiz1C6+JC4wr8AZvDTH72qQ2swyGsknXnQuybRCsx3WBlzeD/+fjmhbdXV6LerOp
HpQEaAvGlrpmJ1HNs5AXxsFHrbt0yHnU37FwVdTqgOuU8F7SwTuXvnju49XblrJ5Z0HxNnl0OluM
WsDloMys9JnTXjlNa/5pZamqXHOo45PrgpCg+OQIgl0GwK62NKD60b+ZdIGxzX5sXqYGiTWei/HO
WT6Rx6u8weY+aQeaCzMYMg4L4R4Ql4fJGq7mghuObqngg567jVZ2xe+1EMeTv0mnEiAXHwP9d4y6
cFiafZIeGSuf1yE9F+ygAQKfwSOhuEUoXrzWQ4sO6KRyQ3WouIQoQKK7Do83AKcfJnzNrH0sKDkM
cewNlRF0jkqSEoqAZpre0kIezPJbWO98aYa5rOKoiiYqorvZcFBvkfei3gXmgfwvwisk1aQJfGyW
GGHay6Mjo68lZauW7mGCHljo5VYHW9108p7v5lF704gwKH4stftcDzRNbLxlDLySejyzrCWAQfin
ZcGX/i5s/7U0VDDQORxIQpDzm89EzqMqoMzCQ2TROYj6Td1ZMp/YlAPCbH9KnNp1WjjNeh+jT9oF
nuJd15esHq8p9sLRMn0WDvVQ20oIaHb0bpbu10iWXmBdlOvHhNDjdPKLEWVqDqexyZpN6aM7Q38E
6BuwtWpQWVXCuKDuo7MYhpBVJz0KUIaqQsAE5aklbEOfyeUMTdI3rKPZkaUk69WXC+1cUNC6HtLN
v8H0DPjxpHVC9VkG0AfCe86hkwgG6DqBwR3e8D4ToKU6YOltfVhacEaWRxMoL723ZWqf+9G7ZW0W
WPxyL1p33uqGxE1wUFERMHi5OKkFjezbMuEj92gC6U8a6ThN9VC2EOwasIwMBAUDPpXFxDgkxdl4
xofrToUVuAGbgdasDtk6mnOOFOchnnJay08G2NC0//ZWkJvMyaiERlIzZhYH28136kGQ5mVmcs2n
a+N484ZyFUiV8UCFrDNSdWIRbyH6BW7chV73qbY3u2jujI2KSyaLjxM2zhEQsK9Dgk1B7v7WzfTZ
UUDnVQYaap1PFVvTp/JhIMmiLJbuUdBDioenFvj8NP8H5AN0/ISxBqO57lOVIXyfRWJNSCOykphQ
daUr7oJNH6qop3vmMVMIxyR6IqkQZKiqYAF5Q93hzB/5eHQqB1BtBGIyx4sR10uQJk8iAjBB6aIO
qpUGbscP5bQLiuo1pcqRRKymAzuh6TovxrkJGDEqggvp/vads+va7ocdCZNQlXsJbuF64l/GFAx+
p585Uoq5DyWTR75qmHGQVLheJE+4i25UK0JG076qs5Vsudqq17tgbKCq/zKZLhQ2LvuwWg5Tj2Kw
nMvQUgA7XppKD/z6lUoIzXxzL9c0NBjApO7/88AGhimQI/CU1eh+awxUVTUw2eYLx+l+JUXkYFS7
lNTcWLJnR/tPGj9+Id5S69FlxEyEUvOlhfegMm21qWN9gMdFFMfkDboUKYcJbawoSvrVmGi0j7oW
2oxLiQedpR2dgXz8Ecf7e63wYWl0IHVq0Nj5oap/10bbuGYc0sVlts/6o4rn02qiP7k5bqxYhFBq
8AIaMD384TP3QQhQEuojhDuN8lsdMXYit5b1Tq5I0qYhmTxVaMfyoVX1q03DB59CJVVJ+c6YdFu7
cdA7Xyr4w5cc0RN2GtUqRK+LD83pwdtyZmNPggOnijF799gTmTWBXlg5btk8pUZJyELE2+pO52xT
GyL23g0/35RaBr/VfnbI5SKIEDZlPvuMTxOCxNvyVtklpg6mEIQ9lN37Xp/vl/UMi+HJpz+jwhDb
yejtqzp06cj4WryLe5Pu/xqOCNg58VukCUyM0zCmqTPTSc0Z8qsNyAogUVNLWPV1sGnR9GWnzmg8
Zi89XCKJGSD+CeSKpLkEem12QrWK29KNt6L5L9W0jwkpnKIwfybDerHW6jiY61NrlS8tRTyPgiuv
YN/KoQFMRIcY0DuTwBE1EC1+WpVmRkRnNs0VwQ12kokzJvPhcnocYme9MyVuFPT6Smv9SNdPYLXb
keuPxnQd02dLbfVp/QemtLmTBFuL7pVXolsTE93STkdxksmitRwyiCIq2Y5s8w5h02eZyTd9tv+L
wF0SwJ64S7f8N9TjUxynyA/U3ZtKeFc7vVcJyZKPz2r1y8IIAX4+AUbot5o/b1kUKoWdGuSBRlwH
EMpXyZVem88qDI/xPac8YpebooXjwPFJ18DWxFVKOkychz2neoUDgM9DVWmVaZsPbl3faEmOmI8y
G6PL3MmR0WIzEKSb/6YUn8T1oU6rQ4Sfp8fR447v61h/ghJCqR/7HReaVT8hhV0DB/d86+j5Ff0l
8D8xM7q12tSegDECHUSaM/GkdE76kl7JC8pwHXTgefOhLcejXiuVLPvLF1Bpk+ng0k0gHQHuRXld
I/AQrOC5B7ZnW9XnJAZ71MZs63S96b58I1PAtQyvY2txx61XldQBJTEOk9k7lVCp6Dwk2Ry4aHYf
a44vZvRNgVErA7etYbDJupTxG+QN8huA+TQaFyY+PAw7pY42SuNq6uu7pqf84gX8uaQZLTv52eWo
sUibQWs2tBtVnooc3NPQsxhSH8oVJTQi5dGOeQgq0/gw+N0URim9m0jq6HCXimYPx9XLW3I4Z9nq
dUG12cWg4IbyVy6YkJOzmDOUDDnvjHU0gqQpnyOyfyObv6TTvKhCqsFbaPKB71vRCKmUDj2pogwZ
Z6AshTCDDQyuzcTJbNaX2jXBgIPZLpAKiRv/ijVjHYAnSy5aus53KstX84dusvcqfZSDAOo63Vwb
HMUsOPxE/2lU8xfmiN+1WT/EXRSkNQ8xzxHTmGKw7dYxjybaoDbSjsVIZSigm6uasKfDz1QJ7Qar
Bou1LOlRtpkSaS4QtSCYDp2PyZ3NNppb7aPV5FPXdbQC/Io81O6vmEkjZKutUSg6j/0NSAVNdchO
3h+ZBwo181tEifJtDRxaWlV9t6QgwpKie3D9eTe4zeOYYxPSzet4srQ0aPsZyYbqaRV6BlIv8R+i
VmlyrBB/K6MXm6VEMkEb2peecS1NOnObWslFj7MTS+xidehurcl5SaffTl8+/XQ5qeUKHmc3ygjQ
V8IBIlMPCtLs3xtz9JtEUAjBl7p3hbACZ56A6GBpzywMfQ2cwnWw1EOGw8qYobANcG5np/V6hwIr
QyDHBESxVB/d5DDBW7wtegzgklb9s3XI8KW2/rP0AiCFAFJUSNsLHI8Rdlsl964X/WsKfNJ17dHm
IDHJaWofc4TG9S9LyXHr4j7vL/gVu+AS4QqGkoNhirjc4AlIr8yiK906YaITeGxFXZfnMYU9FNML
NsTqbw2NeXrs1c2+tgFaJGQ+TOLfVfhx1+6ppkkSaxPv1UT0EqDmXWED66oNHqlzHyNVDdQdTTbJ
TnPkgKMgUKvYeVDdBa/rDmafn41MOzuchmpP5bULaIkaNvayF1tf7u0SZRYrntNTXjv9CZi2+4CQ
NWppVLZrZsY337GhsIMgj+UCLbrtwRNkCrtZqEQMTCENOwalgGQn1AXscTHoRQJK6+Jp00x0kyYm
ZOOKLefqRY9UBmfILcG6jpiuG4+xQi8O3o6+zLvu4kHXpM/xkr5ZovitibR3RdM3P6tW+Wizuw9z
JIxt4/KR1VOpUkIdCZR1BDt6hskNBKgIfMHUi8QCzNGzUCdqkb37kj2DRzVaaMOzNvU5gOmewS8x
WBscZEz6H4ZxRyNbv3JNvs6oBeyXWEcqK0cyoK5Bo4AJK+L26CrDDIdh10D912ejQq4UgS5J0pXa
v84L4XxeRXMqWMYapoB1M7z5s/NaOBTcTsqYPSmKLdOsW1+B4fRyBOYH9zWz0B9XD7TMW3a1dqyi
CFOFwjjr4/iGf5dz1ZcKzLwB3V9r3mdt+rQz+y3y2sdI4n3j1/980hpBEtVNFRtPR39Odsa17aff
RJgeXJ+p+ou6WT69c+As5GyEXseO8K3o5mZn063cuP7yreV9Earmjwfo2MBw0vIaCAHdrndwgimt
fp/4zdnxVuzX29CiRKkreQ8BJURI6H7x9fNIZ2E2SBLV7KewD5hAfcy0CvwsPsIuOINSCTqGj3oB
JqOxTI6cgbZyqZ8cE2Enb7zUvnl0B7zlhubDdrEK8kx5VNGi8mzMxIB8tzTpXQ+s/9i+aMgj3I1c
wl+Hrz5b3U2JyQWaBuUdUxXs5iQJjRzRiIXbp7rqgFdKwI5rnG57z3t2MHzeVsg4gOub0WOr4TAJ
4mCKx3VrTFTkqBP1pa9mEqAg0V3XgQrbA72eFHegNe1QXFxy3KXVaMWfUP3VIYJ5HcdRnGZvRY73
wEqapFNF3q0tp2bXQ2XprK05ahsDTB5DoifHg+cFNZWex21GaquIo30cVw9VbrnXiE7zlzNnJymM
2yS9Dop3NR1AqCYbE5QRxtfvGalw3mbPy7Rke3iF5gnP6v5YuBCW+tm9V7nCokNDKibw9Iu1gBuf
muc+YyrhVQDoGqs+LZZ+0ob4OALPP43ZfOHc3A0Mk+J5ZQ4RnWA6M28stkVfbsVaEYmm3VIYA5wD
OpTUooWIzmA+SbKLjamzIYE602JGQzeW5tmYO0YDpvEhYQuj7Q8AgcQzPlv28lTBV7xzEjQdWz9J
w6G3VbHdRfK+nQS4FBNmQSUhpLaJGkHNuXcbVSNsneerWZK+zsnUv/VW34XJ6P3adfFRlRatAg/t
BOQPkxfP6EHOGDpQmJGNGdhwbAA3Qy7+XZoYs/BxmsPFcuqLM4n+BfgzbXwO3mWYO67gxztgJhmG
mPr6nwaGJUzcuLymS5Ted4bXkWWK2Ri2brGs1yiF0gBvjfDsQZaqzBXFs0ZbAqOVy36KPAThB4wZ
fDN7nt002yyDACufxEizRVa8HWUy7pvCc08lb/To0hADyZQ3N7+GLyUaYOOiTH9SKzO/ibb1zsng
589dj+57a2kPVlyZO22ovCDGyhy8alEc4+qatqK7S4GLB8nEnNqAzGObI02+GGZ2BdFpU88x2Hwf
kUMBqKFImKvWuYXHWmvfTa35NPqyJnYtL5g5vkiYeAAfjM8yZxe6XnuQfXZgvOHcOXX1PtbDG+nu
3kX4g+F7vwMc9V7ZGdoLYIBwGBfOSfNZPSVE2yMglsdM+GS2WdD42Ph0pNJR15ySybm5dL/npNkC
7HseUqAbBpRPZK72XdECrqDH79AN0/OnZnSDv7Iwgf6tAo/qXWpThh0PG7lY+ltZrShxNppqFw3P
s219sopPNkQaRLc803zuzG78knI+1DPGH11iBe2Y1RWz2Dn0wC/pvYa0YwO0vXfzZ99iQG+o3kCe
XWtnkogG44tSu1fU+dBFdLNq2Lul2PVzcTJKbfI3WgfnZUKWdOTQQT+9PzrumEBr9Cm/oS4bbR34
kXt2+WULAWJ09RG4KoLZJAFp3ANHhBWzAwWsPdj+SiB2BIg64Lih6495tZUlIDcjo2ByMwP0bJJH
O9nECdNWiQpQ2cf/sfAgOEzeeizN2r0YJZxpPaIrOCcig+3clIP7XSYuw4ImK3Q0sJomh3LjpvZF
enMC2grTL0fPEqBb3cJezRXEw5K2dsr7KeXhz37Eahz0/ZyixrpOxOnR24msBwsP/82jsjY8hGe6
bDu5Kcj44ksQpbyEFDBDKiy3IYp3M1RD1MN7xi4kDID5uYb6y9RAWp6lHVQ+U+URkatsSjhaumBh
NPZN60AylddKSeNjDodaWZlr53wuPjOw5RaaGEmd3lzdutmIEUSyO6Wt1t9bWpvuE2jR9aptZxt7
YB92pZVRZZllea0WQ79Tvg9xHh8nXz/JZvhwITYPdJ1Jamg7l3WEqH7rBMICq6279c3LXVKEgbrd
LdPXHBacz6Hbev6ljbL/VtE9RboA3kYuodvOnSxa+N9tluzXIfmaYuNZEobQXbMxAXP6Q0l3VSC/
p7mI70NhsyYb+GHZh6M+PKBecC8H/zVtose4xkhGruGErNEydW/LsLpk+a1Pq7m8wj96z2YYJM00
bNJiAeYL0SjKfgZpbfgQQYFuitZWrzriMgBhgdL6VomoIBAfmUb/pIwfDA3AZg33JpPddzvY96M9
Xz1RItBTXmxLvNFwIeCUxnTMzOLF8lC9HOd/NdpmTaa0gPMnh06dTicy0cJoKJF+4ZfyNMjBwyIy
turPcsLmqlr0F8cEIuXhSLZY/gVIKb6PliSpNPOIeSCV7aBP8K7RY1zFnd5CLhvi6k4k9VMZixB9
mG0yNqEvje/eyqrQwZ37BMV2r63EpjqFf+t4ey2P4GvnByEzC0nOBeRK4dMmKZksM9jE3JSZEu91
TmHH4MKZI1ON5ttdTfGI8lTGsGL21s1KSWjaY5Cw2tZ03Uxds+/MPgBSDs4MccxeJ7Of7qIeCQyO
KKPP/hUZBjn+EN15cGpjh6J2tG8d5XIq4y0g9tDEhyIV5kG4+aPRLttE/zXQJqgKUD/LDCmLUoS3
jRwzfj1LTyMdir2rP3Srw5PlZgx5ZpD5WFbFe1lQRi3wgtAnHGK4ROhgLVm7LVOMwHxmFF1x0cz5
q7DBKxfWBOOlWMlM5nVb1AARpaZv53aFK23v6KI/m3hF14DoGO3ThumuXsvhAvBZ+ULCmpp2USYY
oInxc9KMq5zTxy5eDjSDTsXU751yITWIJhjaETNcddHSpz2odmNWnzI9N6Cdpe9LxShqjqM7k6GT
F2cwEwqaFa3xZOsZmtotFammXxj9Pjdp8954CeAP7xizvu0eyeXEDqkeduoNiMp46HQbCL+4CN18
tDjZ8jX/SJJ1v87efYcKsObN+9F3tkWRHbB+xCETcQCTHl1tfK/4OILwXBh+5RaHd9pBOEc+oUhp
Si3zg9fjo+RO/Qas666YWCLTsO7klFxFlPxIKyIVZLAT6Nb8UXRZ4KYSMRT9lMROkMZyz4wEbZda
vtK2P836Wm7XFVHjDkHDDeGHZmDZbieajjcHO5BDYmtny4DgPdrXaC0e1no8Y3SGplJPYpVORShM
E2UUQVujxS29sZnlVcEA+Fxv5F4Qgpe0RmfESPEX6cHn9iMkaFic93aPno/hExecynrREo4OXQzF
dtQhnQ9j8U8s882w7LfYswNdj19a1/1ebD30kdM70vt4jBvrUatybxenh8VWqjwHi0oR+UANCHhF
MhS9VR5TG0R6lauATlFjvNqZFZiAhYFFhiLFwzVdtnZnBbm1/tcvybqxxT2O8sambpuNmYnDXI+H
PPEP5YiMmWn/i/1Hu0+QctGLWzcIxmGgk6sPdBR+6kE7cRfrhLV566D9w/Ll7yXQ8dlAX4Yx0jqP
gWZIRIax82z0vTmDVaaYyzP6N0mOm8jfHapN5sUQjj353NQPHql523YbuxRbDe1qy66wNf6JM8pp
FC/+lNuWkpPNfBi0Em7rVCISMG7JmkhUPRRbvB64Sdz8ri5G5Jran+3O1LRTOw8HkZtPOUp8i/e6
DBiuZ29DRmvcrH6a1TjVYHMQTmkL/HbMUNdA/E1LFfC50loyXXBAyHYnDzX0GN1XmqJGBk91nLot
n2W0M9wfsl45oYYxTr8IsO3KRYCIR1EVa0DfkBtz+G9kFTdNtW1LinubeXS+WKjA6QkENei26mGm
FmCmrEWqp3vjDz2jNoqGsMgzeO/l1ZD0/GQ0sOTjdhNndHTTdIGJr7irbD106Tp1Naa4a+cA26th
gqAXbifYw1vYmPxU2lcXMYiTEar9unVAc6gmnKb9IXXi0MuaIbCStr2IAXZfuv6XrsMpRuBTveVh
tZ7qwX1Mylackmy5ZIzV3DrKNiXLyEvrF7ujrzdU7UNeeHRs5oxBUp7RurYbgani9JTW1pcAh1j1
DobuJd6IjZzdm8BomaExIAazFQi7rQEKTMGE7qDZ9iGT2UCK+KfXQIJaIF/IE6eGPnGLyV20Qmh3
A5F559jIOCaNBUvnqfSDFFUAm2G+mHyaSIMORL84epXxqDUJE01GhO3Q35rZDjqZvBRp9xpn4qfV
JrJQw8SeBKy0PkcPva3fT5Ff8L7FeZpUR3f8t3oADehEQJCDuuByBFMgzKXN4GOaqXe9S0bnPonc
wxCBl+ptbT/E8JS1muaFeCpcF568RVog/Gm+myUkRVvU7CYUvVKL9oSjQfTzBWQ968Vrm2tbVgHH
dcmzrrdOyQ+VgA0pDMnJHA3KVAsfznZJgDIthWI/WNsuAb474SG2gpxsRsqJgoFXqomzmVc3Exfe
ttOBp+ORrQnUT7xiu/RI/JVVvrOREB3ws4b7bxpvtJWT5zjv6tfIb39HbXiujQLwpMNtZISM3rEv
Sdx7O1QLL10/GUyXJEfyUB0l6sEgWN7h6py8eP0A7IY+cCp/KDgO9brcij6WG33M3kS2/le7PGc/
8R66sVaq9Eb2nJepDtbWaPsPTXjRK7Igz/aMz25TPFla8eCZKcCwLswRpDln1F5mY29rnQFw4oVA
eu6dcaUGWXuE4hnm+QiFMOhx1/HWuf0IyLen/TQ7bIemXwESeuEIrIoxOBQmex1+UyAsLfIpqBEV
IoE03uM5UfvbPmt/o260QpscoogQ/tQ6LbBae5OTlfCyw0J3IXdID07KKk5lnh11O74NFOmrcL69
oQysCECnjtyujILYBTvnzTMzha7YgfiABs1oPWt5zktmbSGsvhhUbig6L5izmIEwutPkl7fcKnc2
CHSV9dlwNjMvD/1cvyhcjeXPm7/D0wKTNCVvhoaojwU7dl1RqpLZfbW2b6YJpG2xBvKzCAl5zKyW
guXB9I15MrDYt2rsj3YSPQgUenq/RlQ6H35bb9x7c/9Q2+CiPXoWG87XllVZ7BPP/FBmHxR/HHiS
nKfNDgA2WveJdi9ReaPUkpL2hul5a1JPznmgoB6Mpc0fQC9EPts+892l9uUZryu6XUQ606m3iam0
vNAnyWOiLGOwyd5yTt/zE+r6nqSiyTGZ+ikXqH3loSwBoCGFkTgW1RfC/8tBLl6gczjoznnmX4AW
LsSXZHW3qaEhxoJ42rXVr+rpDbbLQ/pqbAzDMTi1/q7a5jcVDEEByP6ivsSHiO0H/luOB7VtPEMp
L/+qm8hPolVIlb5mTDEpHz7uiUtJ41ZCbqsAfPyYjneK6i+jRDsTgWrrjX/OTTQebdRM7bMj42CG
uSZ5g5ifjDa02uY+5enmXoPPJx5FzKm5LDfAuIm6F82x9lA7L1b0g6kW1d0TWC/+iQercVDlAuO2
5eAwqOHAyZNfpPR5FWqISX9BOT7MW3t858ajON8O/6PpvJYaZ7o1fEWqUg6nONsYY4Jh5kQFAyhL
rRyu/n8W394nQ80MtmWpe/UKb9De3fAhcatjN2FcUm6rCQWebNuZIBw7GrnIh2OFTA8jFfyb7Dt+
6b9Pm3OQrNxtxT/KY+nsMyJv9XL+/ZTzMGIuOqqbDHK5fqAywJZ3FVmHNAK4JI4HJrxyy+TRcaW8
rZwJ/EDI6i7nv8t2eHUymo3Vf5A9vtiUI13v1d+Yxz3KgR0M82fnh1j+TljtvvJieSE/xP5Q1o8s
ySxZFeGlChYGXF8aHaEO+MeAOvkErp+nQPPoVJcBVG79KMuRjKMmsZZ97ToR08ptnECuBdEzy4Pg
3W14WywOvurYknyZR95YZJ1TOnmSIyU19R0JUBrRWkTSmpfE/LX2/vOUlPcp3+UOyIu0ATTM9D1w
aDsL+SUS4jEeRynvw6JTQX2UjcFnLVRnfL5EIfnhJFdQyAqtvoLKgxVv2NeRgSZrpI581jBE9mxr
89tpRQwgp5F7o820DECb8M89c5V4EeDm15DPgLX6lRE+yj3kkqOUzRX6ckP4F1Gble/Ig+ZvACRk
LYg1u2Y/ev7fokfcuUNexgpFtCsgG8y2ZX8Q7kLOOUdCxi3jWcNM5pQqft9v5DRo5mZFxvtgEXx4
ScHWyDD/CMmteHLcJ7t/z9PboFkA+mmcGpiLBA4ttmTtBfTMZfxEiJelkHH5aZPSBnGOyhlfeHHR
Oyd+wDi+VrEO3xSzEC69l3ACB1M2BNfSYnTYhR9VYT612vt/DzjGhk7FpNy8POIrCX5Klgcv7+13
3ZxPzTwwKrpNRoZNOvFcqQ66Ew+DBdXMMMQaDExUA0wJqEcUv3ilj5R3MyK/yDacJVAwk7LQUDPO
Yw+cn69vcVq7wUedPA7hNfOZ3szmP90m3TH06rEjOkTj0wQYSeXWWwp1Va8AsLvafJhVj6cIj3cA
lVWifolmYIFw58oy7pMAFUlzYKA7jH+60ACpRLAwv+Qp18MXDIxPH2HCwoxJckfvYpi9f5d1QL9z
twL7AnOf6Xatgx6iMxqPzR87CYN10FKN9s00Uui5wR0ai3ApmcqibfPPCfuXNFAPWgHptiAx8Zr0
x2hbhvKG/zfIF8S9FP3CoNE+JjtHpp+Tu5kqwALxd11Vz/TO6KwW86VWzGrL+nVsGbRPsVnt6ip/
U5P1tyO1bOP+4rnpacBji7EEgj6qOTizuSpUgYNidJj95iD3bjZmqD6B8V7XdLddcziZJDOuBjy0
KJvHzEU4I0GeSMbsmd+eUWtY++O4qwrvVTZ0b4Vn086QA1YozkbTfkr1QzLa//rQ+dvRSRUkwDod
6nvRHO+IRkmsj6tWjbeoiJ70Kf1bN/nBh0tHyprgmJbnEq2dlV5a9E0m8OyZNZ7iwHhIdPNIGv8c
mO5LtmgXWUgGLY7eb3Ay0cIjfe6D1EZlOFwkfVbhsKaBvJZYGaX6sat91JHaE2OO515Ln2yF3AS/
h4zSExpq5yis9+2oDl6cvkTCrCpMNAxNJ76KVsyij6+u0l/akYlZXo5nxCGOkm77IXG0LG7KTS5U
8R1D7nZfBNFbCXMA4I3brpI+fqIlaoJMo/Tzreazs+MvO6YLR6+A9jBbs8MCpPLPWTC/1hHa/sXw
EtLxMnKU7hi2foyTQabMxXTVcK+19mZkkFNGNW5C1sWxtTfDXD7TJAesAdXA4QhFPS0QdbsLnB90
hBqemvk0q+wxJvx2fnLOmbEhngTZv9Y/DGf5CZz6YXR9EI1je505WLPW3pvsvnnO3pGhWzkIvAVN
dO94auN7zXHxlpWP2F5VUuzO1rls7ZvE7XACSqXo7zQDVIssobnMXOrYp+NzrOxD0wxX2FOAtRP7
0zLGoxvN94Bsvo0+v+mhARkAA+i+xvHOvo9qCq0ppj0aL/rFpKukl+V976qji70HzHF7ryJiih4i
HkkCmXQHIF7vZaxfw1JHg6xBPGM6UsCQPVq7XGVv4aL+9aq/hK0GKXskPps1CCP0hgdQydylzkYz
0qGp6I8CiXgaMajAQ+BU5zhrpmoj90SvMW1f8rMzWm+jiaFcre2rKTwGAzkeWcIQLW+LFuysILzm
dn3R0u7UzjiUIZhVdCSbeYOqirHzw+E0cfI3s4bbHzdxsQJ4JkFEnRSHDDDi3cJH2ap/D5IaTnGy
YMwe0YvsN/IccMqirbEi4q4nb8Imu0USlp96bQFxEF+5Ze+6LcowWUTPix0lt8hwtA8mRj3mhkCG
nS75q5bxMKn+rdMDRFK98oPx2v2szwdJZlVhHF3wWQlbEzuOHQJ5G5u8G5cOqmBv2Yylc+gCGuot
6IloUG8I/L8YdrxNnOozmLWtZB1NnG8rly7lwG2xjbeZaBEFzD0kROtJBZEtOwsVcuznk4vkJ3qB
2prB9dHP2pfCnp59x3lqbPOmpuAIUwwlNcwwVY3FnFadW9vGWItbk7gDXYE+208aTEzds49T5K1U
ZeFktVggclnWQd0dCM6INmnlq4O6ypTGB1fPHr0xeQV8tSf4/zCdhU+Emp230Cwok208lCc6Dbsg
brU7K575XxoErjPt9Cy+AEBGuECyCUhBa8200Mkq3ENk8ZiIe4i+oKACQvUnytAeyBq86mnPW2O/
lQXlGclRjL+L1n/IXRsNCWZA3MGQz4MpxM5zkC4JYbgGIZEjBaxqq/uxby5Bb/8A2t7ZQ362/elk
Rd02CHj8Kt4oWsny9KqGTt0URFe3YvzhOCK1g7cON7qLA+rcaNplIsyea/qnzXQTET/t5E4WXvfK
fNCDZFfbCeE8BgNuArtsmvFIXfguCZEkuxmH+Mrp2z/tslwQu4QXoJqrr4Jt3pSXFqV3y+t3fq/v
m2nC1TpPJlk0D6lnw41kMzplt3EzADoh2oIjwQch3UNNjzp1imNat8+Vv2whkHl3vpPfEF/Yw834
9PUQFltjoK/W69DjuZLUi2nAl8V7qXmfU0ynX1kGYaX+izTWwTT8ozGmm9QE5U8iT6a3cS0PJaoE
STuBIM5UHfOUflSA0biOi6ejJGbQUebgDBtdpnnbLsArhIw0qZgcxhkKInJ6GNXEOF1xrk+oFBnG
IUDfDJo60NoUjXZeC8AdjKnefXZp8ldjW7RTuAuHYmv43RewvYOlaMyTksMsh1gQv9r+AAcGc7c4
fB9DVCA9SOs5gA/P679L8qraHlBEHLtP+OFUrngXyUHg2SZD2XQnv9lU+S3kKCgVSx84xWPYYzVs
gUqrG3onFHYQp+zwgwYOSCn9JUNjXlaMBJeFc1Xc9WIbVRC6mbTGdgB5Htum22Bz+aRMokeTZcc+
QnokBSFeRJdhjO9BHD3MI6VZpu4CTg3fBy9so7WV0XIzElx3ovBv2UxYmqeHLsv2EqM1uz+VWr+N
aDXE1AyqJ2EvuvTmO+lVmcWjp7UftW+JXilCSNa6MsYPL+p+jMFCjd75HGJM9+B/xn63Tgty6qAt
UK5ZvH2a5TucsjCQH77LLDwNPiFIxJ4IBYCssBcLN5qnf+bBsk16uKAJpqQVdMe0bDcLEbCttaNG
XzwuvD9DEL8DV8Q1t8SAe35qeIiRbT/OnuGS/SbPKLUdVKjemXK+8lQ30zhvplYdFwI+PMJlPWPB
RTvyGs+weaeBXFgFb97iJwxFyQgSktxxQto00c5kAFsGIAH84GHjs4Y0A32D0ju0KG0qSid3Tg8e
0WxaWG3JYvxTLpQA6gAors3n4iG56Da7OooPmGFux7Q7egJLq53qyZZAodFkY1Mg4PksK5Llsm0U
HUfdu3SaOrjZfF8JWy5DfQuh5YY3Cjj3+9E+hFWHx4tOBwWbmLsyGGleF3s5JH6fUKr+LBNYLzdZ
dlFaU+8PdO2UQcJe8JRTMhqVJwc/cT+0HkG9vPvGmIAW2oLglnFTfa/dhX0Bpo7eYLtsaPb/KzWj
QjRvwPIaaUerDak3He+pjKXShUuczohwGHF7Q+X4pPsFWEQDk5bSeDbq6bSkPh5oC6ZLSNX703hz
bfrdvoHJeONFNMtbsE9MuWKv/pdrzqOJKwY3581PEZdSY4ZWCWoYuW9vZ1Pf9tKtKtyK7cqUQ+6s
ZlEKZqX2DoDn6IblsyOGQRpcyHDMTtjL7gOiiKZTO7hzgTeiXtKggDcwOW/wVJ70Mf8xzeFLszSK
iO7TTkWco5AlivUAL68H42Rb9t9syjYt2mWNg3RyKpZF7EhFfYB1VB2h4+590we6VSo96Z62S6pu
1bek1GNbPMkuWUb/aWnznySYbuHYvlD/Ahmcr2VtHvUZ7UU6dy6tMSt0LnKRsqsM+KsWjeW2VFta
4bS9SJipCAD2rw0ChR9xfXr6T6+DjwEDUZIHDL7tdWQ7m5FSdSYjkYyZ44PF28DzGqEKs9UDvGln
PBtYibZfqru8KB+qEM/GxXiamxq7GJcGOVz8rNzPekY3L7yU9L1kB8xmfnS1Hn1fl9Mlfqo9e+MB
LnZK8NCaBbKugX6dnto2exv0iRlV+/IbufGZlKAw5T1HfnEJ7OzPWM8g7lEzDGnf64Kh97oGfiiV
aQ653IgeaCtQbOY7k01pxclTyoi4R3TcI7upqDX8unxWQBTRsNw5xnTQXHWejOGSsT4Rd/B2RT2u
pTTL8vKriNwVUYKGfXuS75+NSOlQ7ZhU/bXlnLvAYhtHe6/tcD1ZYvwn8XEt/PtpGf4UtvVnsNEG
gbodJsN58OovlcLYzvX2XW/QRLKCvtzbpnazyWLDtr4wbPkC8PhK/bprI0ZyaK4/MIpZ1nEQb1hE
L6j8fSHM9CJPJkaruPTS17qnO0OcIDjDnpx3tqduDUeC3tdvLTZl8Lah9ZLm0Je7ztr4hZD0maR6
G2TGqWZ5VIl1HlodPxP3rbL4OhrJdJXDYUes3R+PZduewik+u6zgzEz3em/v5nh8GFHrjTJ4eA0o
U24P4mkMngFYx6b2hYZ9RcreXSBl74Km3tnVuHXG5RRb5QGE8rXojfdm4sSrSTa9zkGVqJhOOQNA
oNxAjVir6D1sugjSX6jdG165y4xsEwTzPUXkoSybo3wwqi+bgbsh6tMKp9GUflUn69aw723g/XAD
Seki/SDrr0LuTUplqSrlG8mJOYX+Q2Ikzl2UK6zenJeuNbf54m85ms89MX6yjLM1oaTnQtbOtVgo
v86/DI+2FOkeWQMpksAg3r2LFeUNxpnhxzJ7P8sYH0pGyUnk/gzCDVEBbk24r5D2vEg1tGTWo4pR
jxpMBKuS8ExLtKcjJef5bM9rMU8dOtTN8zH5Gcak2khEVdq0CczmC7rmi3TX5RyO2bRoutzV2vMM
jLCQ1h3n5OCyUF0lNRengImcgOqmXRuKVlwE0zthxM90oYPJPx/ExmQgCzcB9bcW5xGeJ92Cw4NJ
A/nToVMVl+O1SrS31JsuEk6WNkbT3NvbXQijvL3vFrh/rAup6WXb+KOwKJutwenQOSC7im8LMXH6
5wsXiYPd3smqL0WW5puAhGtg/jTLpZE7E7DkgbpWdczyDN+N/k+GlKrqjPNsd1eA9bgYwm6lD80N
3GmF/jfXlwuESEqlBvIqfPmZDmwZ/9ZdqoaBY2qUw9mG+eiqaQOS9XTLDAjavYHIo4eg7stvlePB
5ONKdJWCEcMTGv+ZYsnuzOjWA52RsCpgK5rPMNMeE6GESMwZaLBp9/WAQrmQIsyDfJyi9Wd2N7nK
xaOIYrnIKZDFyUMxpTt3HNHnvWIX5mcdtjn12ka/q8qW1cTZVfOs+1F/lTawbOupAqXJbI6k54i2
FzGFPg0iUxgwIkVN3zWfmCjEKz3Rz/Qgp1HdWRn7iJht0WCp+u/C/3JhxqB/Dc44vVOTsYrCb01d
s+kFHN8aTUdgwQuD3R5KHgRiJ3zgrsiJIDfMoTE7WCbWOf/km9gILRANVsDHztIOMEmM6UqKe8Rv
GMxjRLXoFYEWHDPAn9y0uTH5KhhksTCiWNsWzfRikRPJ7zX1n76rTy4F8axwCYjmI7POOzlBzCjE
D5uWC6h8HgG/2ZpY3XCQkwqtWlgkHS61eY5aSnaQtupYAPG2yzXmmqt2aX4TMycKcDNDhgczrdz+
I7tG9+d1Rc++CctTjyi4rBJsx8OoPZVpc7ADhFFITeh7yt7Scl7LGGp5Rur0li0fw2BditRaeX13
QFQIJDCyhgGc6CE5dWO0QimPDvi3rBRV/FGqXcsCatJ5U9EZEwQBaLA7uXXsPpHBzgyD74pOHtcm
ostdO+/lrhosSRSn3QgmHDYyzDpYVHLPZFsTse7QN/mWo1eSHJmuBAjK2DMSUhWKE8ysSHC7FjOT
8Es+TZXqH99Jcja6rWY07Gtusnx4pD4lbCC7tTHZ30E5HpRtEpxDFA4Q91femRcWc7MxcNytyK2m
9ByaX2Vj4EEXr5mGjJGxH3oN3duRHHHqHiRTzYPi0FGomiHwcdogQffSsXKTvPtNZMPuRbZCz2HZ
5xNACfyny/DQL2SALEe+AeueWBCjCdLsTHrowMYtg1l+38D5a7Dzo3p1uvIl6p77poLSNeKN9SxP
reJ2AKDcygSHJiiSstAAgArKsiAe9ezwIh22udbyd1+TodJKHpM0DWWNcKYuFEMeLs9JR/sT0Vw2
t0RDiwke9aCsAGv4iO3u7DfGpQVw7WAaExYbFkxso1kMFKGW9Nxj7NgC+CuKpxhsePenCSfyEWuT
6YisdtoaIPGDhBy/81Y8GVlPmWEdZPdICGEYpniSCnIPJrsrCUy9NwDF+JBn2FAAj8BoITKfiShQ
LF7a4lue90hC5pWcVOEHw0z+9H3m/ahL+O+so4heo+xRUX7n60RYS9Xcm7n6EBuc2mV4kZ6DBiDm
grxEAr2JHEcWr04IkYNGp2vAVCgkP+UpyAZl9DInHdNxJuRsUKYVHhWInbRQob8gs92lzgS0krqS
8JNH2p0RvKRaBMzWBX7A7JTpi9yDLDn6NvKnYiVBFSuFkmx6DqQaS6nc+kD17SQfSI2wtlgW+NzI
kq+okyVoLaMlkVAOEdkVboSina57R+I23agXPL7gGdHf4Ws7NBhkm3XqMnL2KH3Zj3NwIELAf+AE
btltfMk4inYSJSyQGHo+PtSVfc8U6jd8V0zeKPxkNebpTNrTnlm5ScUK0BMQCUDuQjrMhKps8R+l
VGD9yeNO2w66FxRsDl859uUWGMY7oSMqgfnzJQpUT8cYtCQKsdZHws2vCzwZJH6xldh1FRWOHFJx
P7P7aTZ6CCMODIol8tOy34rZXFv78H+37NcJup3EDhkr8uS6F4k2ssfiAbI465R/lXiwSNmLA2D3
LNHG5L1iuA+8R00uy/IBuncMOLqK6XMQXXc8yB1YEMSGgTUrCyXnAM5Bx0QltDStYiCZYd74Dufp
kpFc28PVLvhtnmFn2QefGZ8gVP5v1Uj8Yx+49NLl+RkOEpHhgwSTEIR0E8cXZ4CnCabJp9UgLQXX
b+4gC9/rhGMgDke3tf5kzHSc5aPpZVsYeXsjZhWzd8/1hxYQ2wVGW3kJC//BH6uv3xPFULDr3jXX
XQUO6psOtDoo8n5snn9DgnMPenRv/xdcrS4WMYdpneFwh1jxii4PrSW2mz89ZNlFkjnOXiO6BYDB
ULA6yVaP5/GtC9OT0d0I/lwYUiobF83uPO53uF/+frDsbjnG+W+5Q7Ifhyrbs6oWS+08MLxIJfzG
AfJORGgN1OEREdcAMvI7shj5kUGYk9Qg0GPw9iCuaEd7afrIWJhAxlvHASRFzBjmNr80GNm73EvM
B4+yzVKaauoqW1QgAGZ8T7DhJWwg+ChIAuPKSESCy4epskU36HvAmcAFWC355nzltRJWJCSzS1iq
eVJe7RLYBCu5JHCiA7DRCoQVI7UPAlpIfL7DMwwH9yDVmlyAs1QrtgNdDajmPDo6TsNQ7fgnuSl8
Q9N4D/muipgo9s4S0Dz7JwAQQ4reLu6jnAETwYO4LCvMCd5tOHi81++q7m5iAzy33UmiejQ1Dz2H
d8Vx7RBSiHjUj8FGgnDDJtCCb2140vP2xcbtBXLng88SkU8IdW3F6ShxSM5T+ST5ihp7Xqfvlife
rtbmbRi8zQ5iP40BPOslBavkUJqyzMUxJ/ExDyMCO/P4a8GWYC41QyaI5uhhnpFXdJALnVDkFakx
diNBcxnIr/D09oLtrA9SQhQaU9lZix5S2cJsfALE7DRHsS2ST0fkjzXnm/E/lOuYVGUI3vNeqf6P
98lsbpREGElC5BV2Z9y3dnwBlImBS1CiT4PFLL0pSm/hrW7As24mlrQP9aeZRrCUBCoWnQGvQ3Xt
2prt15YkoOO05YHJOnSACfRt8SBhVCvRxay+5LD3HMqgeNlV1PKy7pPIuxQhCsGsf/Bh5J39BBqx
bMmLI8bv+sHKsnsvReKT/SChNOmdI6eG7Fo7jwBqkMn4QSeAjzuJkYGDjTVmaLyphDqwV3K6wUf8
TWbGxr7IAaMX1bYjnMfkwxJRUiMmfRHS2VmWisRBRTohZ6uEC2KSfKDEHJ7Pb/JqZwyrAcpKFktU
ZGi5l2lUTNcw7+nVlOm2RrrDcpu1bCSFPcpEj1NWg0TjdADN3qw7G9Z15hxkpWkM4/zEPC09dN2o
+E2MUFxeRezegAMj019qiCY+eQeYHvJNyV4lthZAmSr+Rx4Le14CmHwsCh2w2FE34Mol5LIipLEy
gbDnBunN8pI71TbQ7W1doxXMopPeKqF/UOybQD96qcJcLQBBVJOlIJlV2ivVMzmrmkuRaCCjK3QH
SG7S6W8bAk0KkfRkm2Th8kaFx9m3BOD1i285seX8WVSxVWTjhoeLCqem5BaEjN+1GH5P9BcEM1XS
T8Xy1cnePe9JrhaIy33l+Y8p2RmTvqOkKT7NuRhTDM/y1rV3lcVqk2DWCyaPhQblorvWGuo+rI7Y
KF55PwGGSuqtYfEiiU1EiJMFBQJtK7eJjd1SnUhUkJTR4nCXNcialrTUYwDSzdVVlkBNCPOsYid5
jpx6TCjXWFxJaKBYvP73zIbnRcHsIE3j+K59MMmQmb3uVWIxO1i+pB7dfi9mnJjRwkclukTxZ9db
h99PMfuzpC595BxIcfIq+1OQD7oDY3dW6v/HJsk5ndjeGZ23l2A0UbF3LLgedzB53KGG9/wUrmH9
4rFhidg+unnOK6ruVGxDd9I17qDcqhoxz9j5vW2VN28nXQFxDskAORzlHAjKZS2f0JCN8qGN0F+L
799ASOOZs0ASuqW2X8OoQn4S7z70YvBImMJXyVGCIDlmS7CPTGJ245CFRLfG0g4S0M0uxWF7PlGK
Amd4gsxykMxZFnY00U3hvEVFl12km5swHa9Z24nU5pXhi6AeH73s3bTajcTVQvdPkl3m9VvoaT++
ryMjrA37lo+aRaPVj06SfkkraGo6dgu6XICaIUIyFhQ1reekIY40Oh5AeYIsjl9pL4vmMFUs+ksf
RDf0si4QTIrVAghlhdQhZJAI+mjjRAqoRHcftt0/NMyIITPnex+Ozl2PBREsi4w3h+Wvl/d1ki8I
+s1IfIeZ9hYYPKdRzci9Bp370DcL4PxSkVd7IKJzF+3uqEQnbrGMgsLa/6T9pFOp+sSwGcpYGRUZ
iaR6G43mWsTRfe5YNPVDhHfFUqjArwGBsrjAUjT9UPj3oUm5NA9JU7T3sQPZKvXVKfEnD+daJL7m
nQPLj/FimfCZusbTwwMxCMy9qhbnkMuGKSe0NlsvoHzw2uU6C8JsaZ1mpacm6vsjUdpEpZ/6SqyA
xa9G/S0KLQeaX21t/4fTfM9IvLBOBfFnNCGdD9GxC/9BQ+tWpBk6yL36T6WVp4mAU4Hh0lBKWKl0
eVIaGt1jBSS+/mmwrQb6RQqv6AQivdChVetSAM1u9WnZUH48bQYmaseuu3PafAdcGxunWuO90mx+
yhueLYj3xyAEUtw7IAPz+lpHwHIkY+09jD9RBLxhDQ7o0nRvjQGOvh45JyrX/HFGyC2qwaWvLgJ3
5xrTuA0W7SNV6D9rY9shVYs6qw3ZBLjz/eKz5eL5c+xoK03JhBGHm4KaS6qd6wODYDIVof6A0ojP
ILzOAbIt+jLtNR0Bn1EjpLfdS6Ga1z4oXxd8OtbIOd6PIQ/ZaXQK8S54ioT0lNFRR3HOeYco9GJk
7kdRVX/KMSzWTlN66LnSK63mXdXFb4gd4W6bTQbdstTa+RDbIIq9Jn1xyKz072z5H4lIyuYB3RE3
SYdjggAdtSQi4jgdvkQ9ml2RoT32JvqqWVJ025lDDK4r3UMTLoCNJM3aUOpPvWQ3NHX+MrJ4wDuQ
joquPjS/uOlTZMIkmq5ZnT9WGcOLov0IZoQODZ2mphMkr2OO+kesJ1TRphlfY61gDF3yJLPB7u46
sPQRMFj0NadzVujXfODUSAzF0Tgi7I5OjT0FOetsQm+sQZur1Z+GhTRBVflzqIJ7LLYQrNGLJ73D
Iy9ulDqapnFt7DQiRwTLM/RVc+wcXBOLur3kg/FcJdCHMzOjIEK+e+mt1eLbGamefw4N87HQivi0
WKDh0g5pWXRvlw6RdJdGfRN3uCWC5n+b69K4hRMd2jGjt0fj6LP03ZMZtbiFTegbaMr+QdiDassc
ehg6HbPM0DGOSck8LKsdkCg+El6pv8bGjbnlYlkEU5QPYp6fF+vhXbmAghpQracp/tRodLI9bXqZ
LH8ky1uuVb+8zYVG6xhm4Z1TUgO0HWabdaS2QzB/FYF3SuYSsksAdjwGguH7y33QOwbULJ224IA2
XBB/Rll3NUf3WvcLOFNxT6usekDxBjj/YmA5PcUpmMAyj2gcFPqxVC6zsr4Pisto4/nmVdCDCptz
Gkcg2mgj4s6qDjA+ghP9PMWVTiT3vWM/FxcN6A46tDNlCXCtRyzPm9WEEgRIEcNZQ2fBmVslzi5e
oBqURZhvc6BgQMVZt1mgw4BzvC/V4NugmXikBPMMrhTM5rqvw2SrK28S9Qz3ZPUIE3FbkXVDNo1M
7jurmdk2KAh2kfNgaPo7TosZIloaSPvxyyyjV5jwx9iKUf5l8F7HOjW6jht8awUHhGsCVNHLY121
2Jx41rmNppJWOkU9Mg4I8/Tm38ZFYSSFRn4Hswa3mxxogxbTll3yhV46LnI6knzrpm6Ryw+MDHj/
kh5n5djSRlig5hg9s3BUnOCBBHeWMff7ItUevQk1OeCJuVGxmCcdX1Cdc5TTRKvu0G+B9h47JwGq
Fja+klMVctjDw3c9MvVCH+lNWovHUToUlgWnOejeGw+DJDMZ8FbvaK8FKWIqcW/P14Ip+5Zg0n1q
EJzXbZ9RGlaVZmwjbxhvzRL0ZFw62nbJ+GLWVrLzbAIeJQUC4CPiA7u5dcuSgNGTUWLCpd/PMDiY
9ELUGfxJWH1VfNC0KWOY5Fnzak6s7FK0FcYWduiGyLzA8gaTb3G0Ymo3vSz4CSEWO6DWZiDoYy91
D90DQAI0AZ8brqUAGNoGX+bESo5OmU5713EC4K8JQBn0/XAdWAV+xGjantuCjl2dpvcBYuCoHcAq
WSvb+Js1JnLP4E93DSq/NPX6haafph/tPpkYz5nxS6dX3SHRdWtnxNWCnk7qrPMSZ9eE1uhhUZKq
p1pwb/bmGK6ctmQvBAWZFB2t5t4bU6VAQozxKQ4zbNfrotoziGS4lpslqrFuFb7EnpFyruUmlAmc
Ho5NZtXAQWr9s/CU+6ScNnofbHf5DCzdXS85Qlml6VAVZkOyN+cBbJEqXf0zcbPoQyF2s3chVeJd
oJXmJxLeiBelMxLUbg7xaMIGB30nS8cDCdSw1Zodgo027k7hAtpqW8PbJleKguyxcGYEN8ZBaH9O
rkbcCGcLCGhZVFGIn6rPhD0qzJ/KRM6sSIv60XZGntoU4sNTs6TPcKjqp6GzoZHYQTpdB/CgIJQS
9zb1Wvs+0y2+VGZCx7/XrI9u4GitLSjv/gRmxIgQMx9dUFpkQsM2MNvi6s/98q/qIsS1wjZ0yUqd
6IApIJllP/ccATYjQW4YMD1UReK9ZaBY5E7lVz0ZjDhmCx2lHESwPVsouzdD+mS0qAVoaOuskhhE
+jAuD3jZtD94aWXIeDta1K+6UYO91rkwuZ3YH83NlJgenqbZTMbnGCx2nLQQ0x0rfV8WRr9hVgzW
xR2o+12Q1Sij1zPo7ronbmW1hgFbGEJh74Y+u8yT+W1ihbnCbjB5GpQL8WQqrW9sSSfmbj0t6anI
16ZvehtzTP7aqOOIAhkiMZmorICXIKvWMV/w886jnzT05AcKZCMD3HDAfRpnnTze9R5mltw0dedl
qbme7EpDozSYH8b2z9i4b0b3w0OBhfjUj0Bn2lEUKh24dxzLp7r9nnNkF8f4yeub6GJSd+GUS0GJ
FTk92GnCFl0wRbANcULE9QuawDlNnSsyXeupKbo7U2OQTY6njOzNcHvkVKeA7to7nwvx/K016KAF
9mPJwb4xbP3QMTNBfTtFUIsl+FU4zzXM/f0cu2sq9WkgyHOdLJc7nyM/NeeDlmtbG+iYgSgL70qX
AF3Y16gpUQGcjzaz6cZRB73DuG3w7tX8bQGjaOlWBEgwDmx2WpTvXrPcon7e+DYOEsjjFuVtIG9k
ejGIEAvmNzV3z3EwA25xR0F6IEJVgfbu3ZDAbKuw7lkywZbf4SfxqwCGiGtFcZjeTMS9/RB4kI3Q
sbfSbNqwFUMjD3rhnwS+JvKrU4LlDUV3j9JvZlnIY9I7duvNjIokOXy0LVIRja+81zS7GNF84yF5
qBgBovS3ujlsTFs/Th4+ySw1/MB2cmWGlTzHmDHY0avIy3ANvoZjmZ151wqlQUfDbKVCxMDqfsyS
8ZTyPoQ6RFF6K415g736/eImFNvhircAgcD8YdgMkfvuus0T5kcolVr3QONWooJp5B3g9QSVrPGL
q5toF/KjMXFwcohc+KugxXW3xPGmddON3EH5+y/8GpYDuqoNf7VoFunxp7xniEZFCUPLQVy6YYqt
DW9tv2z7kAYnQi09UDKKXY5ba1NE1nuJOmbKnRu618mCfmmhLxHMWw1qi52gmEGKPnJJMRpDRgEl
adGRAwquWlavcS9e2xGzjgIinn7L8+gUxGglOzZGyiA15yPysUxkkYmkULFebA7IfJwxvCEfVfV+
HpP/sXQey40rWRD9IkSgYArAVvSkKJLy0gbRMg1vC/7r51S/2UzP65YhgEKZezNPPluVeyhc/7kw
h2cPrWiZB+9zRDkUODimB78FOawa0NbRU2qBC3GCmrqkw+vbjs0xiiF7NdO3VS0vbALybdKmwQqW
zc4T4TaAa5GnR0g3BBSAdOsHhHZYM/qLAS1kGPx7/CxnwChUf6mUwtNz+teSoPmq440Gk8ja/4oL
eA+w88uJ+4dumYl+GBoyR6BR9GG4Lng8+quT7DIyJzJLn4j83TjE9mRow6c42qix+TH9FG7WhBZ6
ASZgoWbpuHMv7GJWMTvhQfrfnXwmxPjq9fktdftni2AfbrXVOxvhZs9NVfxw4F0psdzYakOhFhDU
IBfrR2JVuyDRDZDmq0pq1BwzokeIhlj6ivRYOvUjkaI7V2IlMn10TeVu8mkXycPU2t/6EaW8TBZl
yRBV+mh6+95GG7pwBupuVBRY/9U7YscVe46zQzaMlb23NWDJrCbzw6KJxA5xrIgmJWeX+6KZtJox
yUgdve7KyKgJlWF0LlTKBl0yTewXrq+CRycgj0fNV+HCUWAfxmnlzq2BpBgdbT+QmHzmdrD3LiMn
4Hbo/9bZsTWxSSMgBCJ5cavApOE1DXrInE3G4+hQAqBy7r5Mu/7AddfZ8wMg/3cjmyEA4SUMD5FQ
7ywRvGkZAQwTneZuC4j3xP3SM4CswIpjOfj3PlXlfRY/UkDfdsLeRF2248NL5Mz8wdikQnjkNKoe
nEGc9YXw13PXbvjDaz3iBhdGKrzHGm1xRzq58eQmLWV1FUHfGFFxtfYLuGWote0FIBIwF+hbICw3
Xg8KJnDyNzv80Bdt2xwDvD7RUTwEUEwjUZT8EoNN4Y0/x87Qv1OFLpRWKr9eSrGbv3CQfLyVofle
2g1YAIvmkygAo54QcNcXiQXgt4ja75S8ES//6yzTjpHZpirHyfaSgXvlW2aveM3NZ21dRfjxGKTL
ccyMferVf/hXHFEH/lXbtnIQsXaHaMgabrxrZwrJ4M7ZmZrFPV+iTbwOGYFlCwfOvea2u1Ysjfo1
SdR0lJjOTIY+bG++p3TJ1MuCVebOn3HMz6Tsuohkvh8mtVEzeAzij5Bk88fASXtVDXRp03K6B9fq
Z9PKA/ykc4j1z+rSD5djKgNo2XRFd7BYezGA04sNz7L+inEJO96ZsdKaBVpGdfUA3a7DarziCnpI
hp6EpWY7RsGL69SwhkmO7FprQiDW6lgGM9RTN+fSozWNL/GcHVvaENS+39DHBCFfmBmEemujsX6r
Z3QObfoxFL867A087crnb9sZxpN6GTPmzWJ8Mdv3hPvNDdFhaZMwgcpASwJvqam1jF3ZPCcNtkk0
CezXU9fctDZhEXwxT71lhJgFx8H+18c30rFG8CJmMz6+0NyD63ZaomUHluL8LxOifiiDWetnnVrW
ys//srDoj5lT+sM6vSGyiXVAbLKIuT496rkl7JHeUypbWDasoMZf+2vnXwGsuJDFwU3VSn8eNVPu
hP3KZ+qjdDsgHym7j1562g9rKW8dc5FOUxC3cV8JEEUUYo3iJtUvqDcWSJAxDnGDjv/gTeNnAKmO
+YXe6ZUbOPGBRj87ZLB2Q1ut9RPvRUfYLPYBrpgbBlrnLvDe44FbSFYPsoxmpCmoEBMzfTJK3RZQ
jPsro5exkYR4oJaisSH+8r8maiUdfBJlBijOo/7KwFqgmQHKZbswFWID0BunqrW8eeC8aabox/Xv
CfO49DvLrZrETS/zVv7FB/CCXyclj6j5HjOdrZ5t+Ao2v/wQ/arpx0tCE0f8f5EiLk9FmbyrN9aX
gQW8kC9+ZO598WhZtJnLrc8Vt+CFXLs7L5LgBe4X2z0MDLC+3/UVh/UVY/8xp+jiQVzLQP5aeqgl
ygBuhQZhXvbIzO8sE1ObI2hLEySG4ZoI0K2e7Pt0WOlxqD8a92mIyUbIoi0fISHpirvEBRSwUnKg
p/qK9a0dGNUSZOkS0/EG+pm4bBJCsRfJ778xxe1gjafjTFWYocvHtJeFLhOi/Z50wahbs8MTxK3z
anFnuAVLiOoz2PFHKV8611gz6vnFgd7pY3nS3yIDCtwDKp6gURvBKIrZySKN4CPyUP57UDmVflav
CZIsTrBNn9I2jrUYFrSiFz4U9hui9pgk0woHq935R156l/Tj0IwOS4OQ1Ed2yapvPhfMsH3+XAmX
dxLyhaVz3XGgO1a8i4V/72TDBsXbK5OTvmTbYObsbgW7c5Ulzy7iW3yrJ4T5UKOTqwndf7Rt1Kd0
bdk76OkptAoC7KjONvKcLAA8mFG4gSxrgj5j4FT/JoN6NDHH8dSZ9PQ0MHYLhWkF4EmXXQk6WbJr
1BBKOVc451lRe9z/6XJOmW7NNDS2M1sB7Ic9TUwcTAQukuESrxu7PSmjPdsDPDdi2jRKQzG8u4QW
VhpeNfidu8pQMzMX++4TJ6eLfhKch1xeBSRqEJU5V/idHuG80LGHKDTz7kMq+3pG9jv7NtQjS9W2
bgp8kyGKBJNv2o4Ijpc5vcZSj4kvelYnQBsrqnY7Xv2AmX3gxgYirFZBARTHdgAhj59MJ4Nc9kEo
bT1TqjB6a+eZ++USsVvPl7pPgrVZGqtBeMcyxq0Htu41HIixrMe4eu3qJnno56n6s8A0I4DcU/TU
YFFQTA/fRopHmLF30RKfAjt5DJ3hR08IA+YQzmwvlOKRj81bPFcfQeRRbmwtCvdFR+bV2JEgHB9l
FjONOLRS4uF+0EnAywTKTjn12crUrxPY7cY3KzIyaV5Rd7Mo77j+xq86NAkeoLpi4KEbxgy+pkE/
6bCN6KLsJJCL5zIFBKo8OgoeqRgIN+8sfzjQt34FzPmHcg+HJCRsVCdTShM6srV481A0G3MCthgO
x8ohFf2HPRzNcY/Dkk/BMwc+ZJT3lGLf9IYPVcWbbdiHkuax/v4pxYRfYesD/04Ra99SgD9MNjt5
EfVflgiOQtpnM7auVdCdKczvLNCvgr1R1sYXsubCVZ4GZC2bePlNW9xNqvCBiNgHotyJFmaCRcLp
0wBzL1b40wcY0KT3OM+6KkdDC90bKOF1qUsD2NhsH/6SgGNVSNJrQY0QKOKXz6JK1nkV3/gJJr86
CXoeUrrW90kQ1juA1OrG0+ibrz3pDzwXxFL51mcXiJ0BZAhUc2vCzReth3bGyZpoIwan74TS1mNT
AP7KDeMFYs93Uwh0B6o8UcvBXlok9PSnPTWsXd6TL5HXzXMv4zfZpPANghNt+8+8bEAS9Ye4HnpC
A4qXIOf/UGf4KD0KSGJoz6EHkEupK+lgL429XFPMKPUgLmUP8wGIvccRHjzOqmXSZTBfKPZcJeWs
oHLihQGVFevGsi/elK/b3iEQx7UBfC6Scxrh74cZFf+dnuAJKCLrySFSCfSHl1HA69ARVah6k8pd
1+iL8oGEpknS5mXUA2Hofyavq5nxi4+hD25mFyOMAd2olbYAj/vRfYSlGWNqTDMHkF5Uh38xWYX3
gPhfbNAoYyfpswSk/IU3jH/HzOzOY1dvXOxzvj2DROgPAW5333PDk2m5z7qLU4dM71W0r8MU0Xjt
PFbcrbQfKmw36hK0DCjU75Q8Y4ISK5tSq/en9MJ3XxZ/ZrO4UurbapBqUmNDQ3TGZGeGb1M/P3ZK
y2Cy/iGs2ApVTUDitLQ65OtE4lg4/hshb4NJLSZaOqQpjuLMry7GhK82E0bE+hizkwNv1ZUHUdY3
yUlRqAZ6TskrWuanPh6nU2gkj3nj/ZXZsCsCjTEIJyqtcP7NJHxZ3P6Q5N4uJb6KllhwtHLzJbIn
Esa9zzko3gDb33tdAUgEib8R70eFQ3ZwTM69ccFnM3ySedAStYaAE42bqy+ONLo2svUfAsKfWJ7y
8U4sztnHnb3Q6u8rIGZ0Eji1vIaI1Gggbd022et/F4N/iiqCawxPIKBH05QPZQrmej4Isz+p2PrC
xP/r225744x4KCwUpkHbvzmFc5aCW1yZOIQmpB0N9GQTljEPuffEDlvTJZHuMeEVTmrIczOchyKz
L0mnODCQkPMwUfF4cFuvZhfiD/iLkT3ZpnhxSBW4m+zRQLjGNtNU8ltlBJp4vvUd+MW1jzxScAZB
zb7tX2PUWBAs1c5znQfPBojtqsS8oVAZT2gEPKpL4gaq5o+a62tICqDhM0RdIltyjx5TFZwpcp1t
b371q2juqJhT+opt/2/hONm0oUhpfE525BEyHmb+WwwpybCWVSjlqYFslVA3Sdk0EfVCtYhXLBsY
W9TjZOIxe6LDmeLdyFgmduDiOTqphhfZrV7nLtg4w7Ie+8ZC/ElwkKYNls4ap/su4G4WJtjkMiaA
R6DBq/tD6i/IVdlsdxY8yMa1+HRd8ET59UU4NpElffBuS0155CFrIEPUVNfFss6U0LcVvibHITwu
t6AE+mw7TlC2iFZQWo08DaRsd43CPKSil5IGENyP/mFqwo5w2iDLgYXFP5ldcrSYkR/QbzL9ZDvN
nQWqPQQ1CUU+QcjZEkkYxQFS2JlNLSEnwkZDxImuNKlPOo2Pqp8zls39oDU03OESdH1kzwoDC+va
V2eb1FgmnQ5hlgIFNXKxVWDYhP/WdEcIToBXAYURaUI0dody9nAehvW886shlKtmiczV4BdZtstb
uvrPkWpm5LT1R2v0wLZdlH+9MU9sCtJhIba8MGoaRZ6He0NJX97CPDfPGKyW6UxYPYRlY0Hl2gwc
ClwUITFmVJOtopG4TbMJ6tQUnPVhXhQYq+tt7fRTsQ2ztENQ26r92Jf2zoOL84aCvP4jdMtmnTgL
u6ZuFhsKGJuAVRCpgQDuAM7/RQofC46yHRTVpCfwtuFORMPQ1/M3xTvvPrbCcauQvx6gsS13URfL
sxWrX5W7X71DQ03NOGMGAy4NDDrdimKTOVYIPKWYXu2ilec6QAhE/2BYj5D7oJH6FYM2zghP3OB4
atcm0MxD6EcjmoElsb6CPhAKcKgMtqhn/Ivn2whYTUEekz+EGPm8ZFgXLck+vNEEvg0tezR00dDe
mB1jP8OkmGEtCwM/BOcm4/uUg9vGGatiLUGJrk3Uobd5SAEEZBGNE9KdX+e55w2rUuta0iplwY9/
gfaTjjrODXTZqEB9E5ebFhg2PAT2Y5Rg4eKOiK4nuvRGFLrrpQnIQI7XosAT1rlWTM2GQCTPJ21m
TpJu7Ro2KtMxci6NB0E8CSkgCD+i4pcm/sc8STQDtpHeo5hBFx70IYvaoHN80WaHCRG4nE3Y1PuJ
wdhrImsNHra5G+r4l9Brui6Oj9VyBLvTjqX4sYaifqq0uGaiRnsyIgPHCbolG/siycS57JgrPaIB
ZcKr0QUyWNVubP86Sx4g7mENhLVOV94M2kPU+MjvgFusyhKaPmtWT2ZJLpxXPv7C+sKMXy1pca1D
gpHI+/CfSVfz12NjW0CxRhxmRpc8VI6XUsYp4waNiwX12bOCzyZrhidGNDbXJVX73s89BlPlERPn
LYrSpl382AF8qZZc5Tsqn4g86TJ58XZB6KCbTUODuN7pwD/GQ/tuode65k5r9QDcu+XJnsW0KYeH
xbzRv6OM4zkZiISOZKN59D8NMGoWgMp+NdpkwOdc3842C+zERWVd01rSB6mA8FAHkG9+GPHuuJMK
6TG0DW2DIWFFEggD7rLoBzkPZ78GCQixdFiXkNY2a4+7ejc7efrkLvP0acFm/w7ymPc1JqoPyk6H
j88gNtTKJoxFk0gOaqjyQ5ok075xnXIjkhFNuBGqP1lDgbK1kRxlI8f6pE2SS6ToCLYscfBj3O5+
meMMjWiVzs6TkFEHW3WCVj3qoovZpMmTaYjuVDGwoUAsy7lOcslmGY5T46tvC9SuNxU1aW1DXI1Y
2qT2DVFHZU9oPbYuPfXJ9YLhIUjieNjlqazLVVQrKNJTa9IM4Zr/GpVIwnXo+eQqTcAstyoeg0dD
tP5vpdLixZy7fWgtlM+XmAq91W3CIoc6HxtptTabwQR90aQ98BuTwgPH+rOakGyxZ9IoQ5JQcNP2
bfDS4/2wUDUqi3L02PdEZrBIfxvDOH/2XR8CxRYW0LyMOEQ6LJuqGGrEhFg43Ui4O6at6ULel/0g
lEc7hMwnThU9pRxngc4g2882Dsf9bC8Cz1pNSzJxo1MuhEkdSUykCWHwWuVqGu7juER7MAd6WRhm
J9yUDTJlUPnengY4XPDa59kWGd37OcWmLiPP5CyYIqMYPc7usUQL34K+cZdgOsV0nC7T2OP7actu
3QE72LkezTmnb2ocAhhg+35yLyXkh+1QTniPXEEirEuwVpX17TdpIbSbqxwlckGmUEJ6FkUXzdEf
gnI3dhY1G05m63GUDrtj+YNWtsOo3jrYPBoHA0vxbwvo33Ijo9eTUXIQpjPSKYlkg/+0rk//fgfB
8yi0a/jC0gjKU5UWCceE3KbyrWBeoLHbGjG/gwiM5GY7c/qT8lwgcpdD/d64xbA322Q4eoGeP0n5
fTDH5E/neBV9QomXfomri8FMQu3MSjhvevF8oEeQPNTd4p0ToebHtLWo/ywcbTcL1QuoArUSr0jn
aDAWJRyd3h1fgFenJyiv8xEQZAy2ejJoniJgl/awXKzAjam7FOyvApvmqSAFlc6dI87eAsbH6Gy5
y9LZvwaVkZ6tSomdRZt/bfF+rQhdwsy7oJKMEjY70ozQlPoEmAc9wtDIsRQZwij12CCF9E+L3Dhk
uY3Pu8F3OhhIi6YFjt0/chDB3BX1Ki3bNVH3ML6hyDisyFlTdyTE5PRn//GD9FbJszn/D04utyJx
iq0sapDUSewVEGVp0gcAPmho0E8T0kVNksEojEWUkPhGDl9gRv6+JSaR/t68nFRP+E2lEGBRLOjX
3UixAOEeBCIFmT7liLePXRfiscPKujgOQRkkNCAQciFmTHYM+120e2UKcnxC+Ye4dap9NUQEP4WX
61sw6dgBAZXOh4K8NlQNTZAN28amKt7y8E9j401nlUWCiqA/P7LxLbaeP0RbotnRt+t/CLVkapFm
9Y7a0d27Q4uTiBdpNbqL9c4rK9emFSQHo5nMh2pM1DYmJ3o9Wo5PNiaSM7uq6FR45NMhxRiQ8sxp
3n7FmcqeM2uIPkJF/psbYXf209hmyhDBKW6T5lW6yBuN1IIdR8kOcIxl7DOcv6uA1i8G4dkF6aNL
WgzP6ckcvOHUea2PzYjJai/EDM+LCiDt/z5LNr3nGHCr/ap8QmCFSqis2LHW+bBLevmhQcNIT3YR
TdKErGO79h+k173PbGPvFhgwldPipXfAL03VLSi9vdRaPtv4M7SSmlnCQlNNTvIQpH28iVPnwwyz
z6oBMyP68t0X4PkQrD0bC/SlrKPYn+ZQVMx76vmPuZu9dY33CSH9qJzy3InkQr76a8k5ueXPUbJ+
u1m3Ftb4xFPlmyryZcgo6pPi5NmIBMMhu5aW3HOpR87vNGVj2laJ2i2DSdhBUO8mJ7oWKSu37zRY
1/sXFaSc2GZwQ3EcvmQzYRgt7Pk0ml6dKv6Suf8slu5LA6rFEu+6wUaM6eEq6w9IaC5yLB9L2sAA
muBEZi+LGd3rQkkYQVpHbYaa4RYuwXuuxjO87/ulCRnM053smwdtFq+cUovc+y1iJFJ2h+gti9qj
ziBoYV9g1iVcAQqbbNunMm0eorC695V/P4chRliFu5+EmKCCXYXu+M7y2Fy4ZBB38WG2ELXzY9Bk
rTtBo4MUz3CI90mEqw4dxio1qQob81Pj1r+ZWz2zmcCgFEz3RmnfrLamrx+e9V2aouIqmC/wKveQ
J7qTJM9iVs2ZNuQ+7Nsf5UPtG7L6mIQWNGzcNxA6C3KRewreU+qi/az7M6/lBeHSn4mJKK5N1pT4
kUkrot0bf6VDdeprn3fKYQEJlr3G6uep9Zgr4yA65+BaC4o88gic9AnKz24aiWTt5YjIp38ywRB0
DjZ0jcwkVxYoJXTuGcyDQo1o9MGlqL0jESu3cKYYA7cJnzsvdkxhS1iYr8k5BxU03cw0+nYtbZNs
3rs6OgRptxcd8O/Kx55XAvtreX+TmtOpK+NrRxaj24UX5cqV0aSoYfxt28THqRImHGEYFon7Elc2
wO7hDbYOadnDGXghdGN5qWzrCdU0dEVq5Mw4GYX7/OaT9qLzT9yS3SfqUN0EtjFhgDI1Vx5xV/Se
r3acvnbl+Jnq6LEquk1F/Dl23cWW3gdWoWPbYjCsxEuX9VvDco9AMtks1s9pU5xrosxZ9Yij7Df6
YphUdj3BCggAv9DIb6I23fkRfmzTOHeo8sdovC2VvbGrduejRpzsfh924qFtXc4OA9XFApTfarbk
x9Tkjwy9t4yNEvw+Xk3SOiy5WzguRa17HpN858/zIR6CixnSOo7Gayjn61gBmeLrHasg9wb1BeR4
A6WIM3GVxODBNmYRV86vb6XPc0Bi8hjb1xxZNCspMoGSD5GSi+fMkJp0PpvZOPumNGjMozTXN4Hp
JV83Vfwk0JgCvbQ3OntXmMD24uLHxN/k4SKS1WczxOz3+4+2En+Rafx1mo67PF9IMkKsVlFTKkA3
w8i0n/yaY2Wp4xFTk5aUse8tYunIqC1bhm3TvNG4u3RJzdrjbKxy/MJbs2UpUXfczvEp5R0/NEX5
tXBDq8zcJa3371MNoiBynnw0yZDHz4X4K/Pw/VMP9irjszew3JFTOhDbQ7d+G8t533kchEVJho+w
XlpPYM0A/l0uXwlawzvct5vZN3EDex2LhHigs4r+L/tlBI7IpTUIwyb7xMufTB10qZqdlCPBiTwM
PpdTTgD35a6wWsJBsIFUPckVtuP5cBOgEHcmPhcUXPVhaKFvSYQyRGj4dGMYHOtFza9hmoibaEcf
PyP1Bw3UzuuLb3u7uZ6GlzCv3hJLvFqliasKO0KLXFHUvErAIOSc3DItYPAbVOp+7t93JQ26UFGY
HYv+3Ue3pzyrtPd2VVQ/jpy92+KjQOBAaBF1LJpbrEz1bBkUnDZOGMoJ0UUy/hbEe235lQX6GbQb
sR1gvZacdco2Gp8rui8QlVPIn21jyfui86rNWNnwJhpz2RBMWRNTNIu958/WwSPjiTIIHcWgReeZ
OH6zbxK72VVObe1kG0HtUa53oJYS7UmhjvYzCoRdFHoS3aBLv9fM0gOxW8U2lVKv9mOG1rCiCYQO
+zXy1bjrErb7U98UEGEmUtaVJTceLeCnuA3UKgiyTHeliq2VdOFuzhwkN2nT6szwb1/SJnAyFz8U
sJadrgg+OYExbNK+S5mLkx/2odjp4iF9Fi4pCXcN7gAgYDaa65Yd2qfZUswy3KZfe57N7lvSMU48
wuY42w6EhTh+Ya9pGERo1svIelMyhwzFOrGzPH3jZp5WM+Cay8RgwI0w5lWs1W4qJxcxqkfviBGd
bMXI4iAzFUZ76gq4AqusDUHih0Gcu/vE8J39nONp7ixfHacMN8MYLta29y3NcTa64+xk+TO8pBYV
fovCyRtb8WpDqSLKHKMdvTqPcmudvaRcnon9KA6nO7N/IwjZYj1VTqNzs3s7wze5r2tnVc77lL4n
70szn5OwpwwYwD+nTF1/o8RYSMiiW4pjoFx8TA/GPujCf6I3MFYq/ehHxBspfabmEMrsiOwQ4T+x
fBLkavvYxm+psTxgo2KIfM7+tHMJdmWjuarnM0L/O10qLDxKybTpoydZTmsD00/bk9GNUiQG3GZY
Kz4w/+XZ6GmnTVddpw7Pvdz7cHQK91WQ3z1RFe+KNychMPNEImIacqBzSCskEDkdwacR+lx8q/lp
cb5Hrl2SH0ckxAquw8bEpzlimDRIZeXXpHJfEBjR8BH4jIQl9dBLO4INuUu9/AriWyOIETpzXMdt
zrpPwDd5wUbzIxNEMv/+wl3eWm5Pw+21FqC98Rt3OTdfKVoT93QMmne7iSksfevrnhfkX9T+uV2z
gCT3L3+94dvL4knXh53kSmdb/zwurLXEbuqcO30RZZI/NFS+fSvYtlEGUsLdchP5sQgg9BXSWZXd
VajggA/6QIw78pzXwvzLTQvqGvz8I6q7uwrDZKXu+U4AdatklFuu0SfIkAvWY8GE+Y/qQRpnLqIw
UB8O0Vr0+pK45TybloNPUw16UCTJga+T9oW7wr3kHwOtTcRFAFN+Ro7BZWMZjSi0mkQpzU/6STO8
uHUuODBDUJztd1NDEUS8M+a0sIWRqbUKcfbFGWPNlxVs9PnDJN1Id0Ocul0xhBgQoPR4NrD7Vzw2
Nf3OMYYGtO/6R3Brk+wrZQvS5+yV2dVQsGFOIXErRY54MRY+Y8+rw9fJvf4wbNvE8rEQUWr65L4A
PBIvKCkcYihJfzaJRiXC0BrRK5nBnkesHxkT9E4/wQLLmETMGjBHLHBQ+YY04pULIcsvAME598Ts
NTgzt3WAuYYfQubUf3dUxvO7fszODGfYA6lg/uU+l/GMMtBlO/IQ+kzPxjIxMqEn4jhKeMUZInxu
rpLJShef1/8NXsv7Dpm8+CeeJiOMIaTvLs9G/1IultHFV/JuMTQyIXkMWEnlBEoFIAjfhYtj6F8X
CxnEll0mQkJEZv2rMRX3vG3//3FYGe5aK6CKfMN8cdTjnldFtH/TMLvZ4HBVdemygnoKezlqS3O6
0fNK3ztHfTtaUKxuzRrT7Gp/OOtZyWfzQ+Qif5NO2Qt06t3gcLybv/jk0UCph29Trb+XwxsNQI5n
j25o7/4bdfrW6veDi+byS+uTLzJDf6MvPBICwSG2IcIJSWEVQ7PR438xT5nhaSby1imtn6jdz2Xb
3AxqoXuHeXEeiGo1jHA9ixAtNodDcvn6r35ZcMu43V86modSBbvcqA565jBrnE86mxHBjqAhCDWk
Per+kP5CM+3+cFLeYord8I8bLwnQbywQZPv7PMEb3TTXPo95l+my9hU99PK+7vq3MGJnzYQWdAbp
QUhJfKIh00jtmtr49JLuNtfBa+CpUxt2G6cLXhanOZWh8WAQypsu49+JMbCUBd61Knj0FQPctLt9
y+1e+n6tSFJBqky9Sg0PqpsIgu7/9Ih7aPeT+NvWf8LSencNOrJD9Yq951sFAeGvdrfWw1wsIwXP
meidbE8046ZVnPW5YuF2WNCK+0ha18GuHwyMEISknW0Oa2O9XFsnuGaNtVGDA8nbvEyqvoWcT+9I
ljwRBrpBoYwXjGbyvxFA5oBjj0d9/yyiiysCiJq2f6kcmpVgBHZQODxdeMUUE1brJJHyLhqWglY/
XTzyc2iBg9owyLhrSNSjVvHHT+xLFHtfia8+Ma9tauYP/HLnKEJ/7IBWuVMFfj9qdI+xE1ORrY82
nTeRp+hhinsrzwkbUVsTxwdvJ32HJbQdNNM8qRFosavkjuzWnZvGOzO2NcoFqZzynr0uIheKwSKq
+p7+1mVI/aNq3Q2JynTScEbZlTr1TUUZJKDPzNMvxmCLVRLzM4jd2t/ZBfZWwFkZ2QUUsl8DZR8K
n/ZPF0SkOsOOCa3nMEBI1WQcRlBpsXjE1zqz6TjW7XPYAoF0coijnswrYmNdbuT8FCjjN8WstCa8
m/m60UXLmMxp9pBJOp3qqd3NKXrl0vH/hDl5sONYfBv4hvSXzWR4sAfbJEZDkbnYKs5/HeiRaLQe
IOvsOx/B35ybt5S9BqUFY93Oxj2QeoKk7LcSgkljOM+pQjc90lCjDWnic0ObdBADSh93fveIbf53
5XJYp7V5Rai96/T72UT3ETmmWHCHtf71oQBMDv6qydMXL0ESOqtnEaeQfhkdiaTZm6aXEHFw3xg/
xGSR7IC2tbff7SHcVr06gD3D8EYAqtlKbEK4PhoWOIC8CqKj7RbPs2+8hUWxiX39MYLjjG0LaFG8
c8NmNyk2BCGvm76gzDIuTpc+CC/aIXx78OhyugGMT6+8Lmm1xyh1tn3vYXGngwvh0e/9e85P19qv
NJDmU8XG0YTn65E1GnP0riN3Y9LOWeJ639flPpf2Hyc3XlAZ/DSmu6Yxp8+yR7p0e5n1Z0e+LvDu
IiwCpaTbBm3DHeR2ypNtPeUFdrR+Zdmgu6vlUHvtX7a7m5rNYtshTlWAs2sdVcFYDzv2aX551p2Z
1b8HHo9gHpJmX9EIBw/mfo1BebQGcpdqSs9ul3yMFnJjmIVUHM21wT4791nDB4U/mjL+lzSYLlAQ
ihS+X4B9EUqzYw50zkZr55rmA6gYinWheZoKSQcJwnc81Ccr4Djp6cw05IH6s/vsC8PRWPWlzzmE
cDeghvfgPqmTDAijxKVCMXBnqmXtOPPNDVCTRc2IMMRL4So09XNhUHkrHFKXiZGkaDgb/bV04n3d
Bg9WVjO5UDpr0LVDOhmwM2IoiANqje4UXChh7ScKkwEJJMQD1e+VBCCKC2+XOR1yBYioMcXcoYg2
nmFfKwPxDiPHTRDfKbWjdgq+b3pw5/SjLvPnRFCuVNnFzSviJeycXFff/uc7b1e9We3zZKELz33q
CU+a0RvXOfrZc152aPybzymlH7K46Ajd4ANbGFVIzGRD8Rj1tzYQVKRgkqczUP/COfiOOuQ4J8uh
WbX1o0qhavLr7f69MKx1ruqD7z+TL4yT604xe1bzdW4xgaK5k2bzUMcpmth6p0dJa7q0OdITCLmZ
nYQKPvXDCKGLNaa618PFIPSm4/UxwLT6OIHSSr4tBU/Cxh4v443p4yPz+nviurH1kSjA6zZ09B7G
AFHyX5Ual7wan9RMfJh88cJ6q29jRbhFv3BqcDq80BmWTtcltjPa5HjPqyWn007EEXrzQZqXlJW6
FtHRkeei6h9qgh0aSkJ2R61Ec34CGgL5/zg6r+VIlW2LfhERkPhXlbdSlXy/EFKrhU9MAgl8/R7s
txv3nKNWlSBzmTnHbElD4Fc0s/Yddd6mr0woBmBzLBTvUVKspcf0Z+guTMPPfq1PUX3FPXqKWH7a
rT4vOXLUsxPiGMbmAf2Ua6iNmbBf6y68cNcAtGbhpxtjBHnAYZXOMLvInHowBUssLos47K4BR1zd
wNOI0V3XTK6QL7TFvUwCgDHln1oi7l2omtH8vEAwU85YoaqzZZVHluGfYpifglnfY3Q0Y73Qeqzv
kiIpmtwjW60T99oqz3r0Mj28jJDsnRy93GVJ3Z7M4kJ47zlW4poIfLOsUNLa4JLiFloWGMSLOWSx
1c1z1o0fYDnfh878YAiEigFtiPE2xWSuT2hrIM65HKgGOC+NrsoOu6ehK6/R8jqwA9pURX6T493N
WQWq5sGuyVfKXLgPwQMxI0yxMbmUyQYvO4qRf1lPT4tlau6D2zRipWmWx3kog1c1MHjCaJmgekUB
yzgoxGLVsF/NSFFzo2gTI291pipFDg9NA9ni8sW31CcMqCH+CGYtPG15lLFx/+oSgNR2AuzVuYaD
3HhkcA8ajIxhPpPNu1P1Ers9U3njKY30sU2ctwq+6DQ40IHvvhAg56ptX9xtOIAhxBTBpL6EhUuu
4wu03acUZ1kojG0Vyi3KDybhZKCmPgSMpSvBLc+fJ8I7AcfzebAFU7eUNvqLp+4guzZ5WF6bBMTB
mE3XvIaRxaUZybdRvMMgo+04zB0JZdO8I6fqpe+MrTmiHywtchlRFPK5l0rDoO7quT1bggDG/9ey
/hcCpIdotHeKJa7DKVCGLOrKC3fqumu/A9I3IMUB0sJXz6+YzN91iWOG10hSGhQi3C+fxHSjBz29
xbm7a5D9IAukToH/51V7YTNqiew998j/5D5S2O/uOB+zoUTnbR0HQNTU5PqyiLGW71lTy1hdvhl4
7EIERQ9sr4mvKtHk4GFK/W3Bx8fixqyTn1gJhpTsKxqEFThIR6pTnkfJZ+bpBZ18+P/LHZJdDeqk
QmLv0m5gUjTX8fxdNuEfMBMBqjAW8ThUK+cl9a1tVlYfNUqAHqmP4LRDH0IgGskaNfzWGbls8DXl
DXViotCNde880Yp7mJn0cbmPBfkZIrHWy2FTcObmizV3oqgX0GQCxqtWhQfLM3OKTAjHKLMsDstk
jG82yg5KCP3K5nBx+D4sfx2bDFahL3HmPHhAxSs0WmkTPHkRRg7yuAtvXELzCDTIMcUi80f8XLL1
x/UCFcVEQV7M5l9feltsCwFQJ9Z/0vCIqdCL+bFYojHkjs6GPF2brbQRUckSIPQqWDIwmt0nhvEG
DfxHjfI3c2RK/oendsDPN9Nc8GoxbM9CXt0Qsl1w0OCzCrv413egLYOihN2tn2zH+0dSHy2lGaCh
aDaGBL1Kn5YGwzd/pXucQAoaSprb2MHZNhZMyCxLMYWyqwOywgt+5E2A1Q/OioEcDihTIhBg6VEx
VMTJEcY/sUQykfItgXU4FEb57XiwKgI32vuKrTf9+rQDKYRgPXoMCTdai7D6bmY86g5hFVAvTMbJ
3b0I9WMEKX7TLCunxr2TYb73C33KM/LLXSONCCNHRVTENDjK3+Nqfnfj7JzjDwJFyKDSneod0/dP
2H9v2mwdji2z4TKZfvJB3wztI/dRL+S+g8gBRc3iy9/jdlxXynxtIkSM7VCctJETfpFePMd8WY5T
Ngufso83VuNs0VryZQwnO4/fMXUdazKI/bi8dBogTMem2UpJpq7aT7tVn2zqd2mW75XVe6uC1WLt
dQRVUCBTa0SnhZPm0wY5LSVtJW91E61EIyBWsgGvFE3U0NlXHJFQhmYLclF4mlMOf/xYyJch+kX7
Om8OTLrZaVjUFenWs3Ji0oP9EMRXIb3PYXH5VEhhHxq40GvTtQYsGbBFCkEgwKLSC+3NEOQw7Ggw
RdQHSLnaGc6DC2A1llcP68UQDfC8Au2tWjqjpAFO1fP3cFyIiNSTRik+09REUu6FrMuV9zxDuc6t
jmPDIsM+dPtzkwQwdUIgifaqmPwXgbva0sGvJBq2C3tSH92/dT8fjElcXVRImRV/uKK450UowZDY
f4sEck5rNhc7SjYuPZ2jgzUw97ekUZQoo3SgsxU/sAzU2crn7yCizc7bEC1g1pDY68sTNfBKhOWb
GxhEuEK6K3ICJZEO02Qz+ErNX9PEFYk+hA8R/zPJQdJh36zAStxr9lcqhZkOJiD0eARJnXknQ/Zz
du1xn0jS71LtftvmuE1i5prMyYd1UwOgbyiM2QuotdXmwYNWzj1AMLKeR5+9XnziGQXBJm5sc4As
p/XJ7BpOEWbjZ2kCBRrq7m8qmmCX0ODOPmP4jk2cD/eLkXkzGlvQMJtwbIbT7BnrZYTAvn+lF+aL
6NxrKNVRl/Olb6dnh5PdDZvHoEb3MNAgIVFcJS0a3BCihTarZx0Hy7WoXExcOeHsbvqnD/s/8Gf3
DkATg8sVVhB82iG/9o44ubC5mDCSzJeqP26OxbEn/4EQqJ4w1kB1P6Ij3o0Wq+CuDy1/14XZPsbg
maYl4CZw0V1sB2vbAkcww1MKjNcOjwJKiKTadYuYfCT24UHJFnhCoM6S6rnHjBxW3tVkrorK9phH
6SnjvKsCwlTDSL9HZLcWfXdq2/K3cjHhZozZKZGtR12xvKSarrP6tWx5qzRu95qd2lRV+4hJ84Yk
yYykzhEICy/XlE7EOqXtkyxczOKYg73kK6+LW8oflYE3LZiFA8nVHXstc3x3fFC+MS8pFywlF2Hq
nhND/SGGbW6Ts2YHca4EKz07+TEoYLMiv4gRtz7NqFlwvyEnOrLKJLG47ilVHQW42FLkKXidjeZk
fPbG4hZhVnRyhexBwHF2ZrToRDUu3+4gi5/Oif8ltveWUjJRMTTcUkbJqV8biU8Hw1JOdo/W0L1g
TwYq12OIm15EXjymlXeJPZySFL6NdIlxcl4WBuqY+W/LJ3AZZVtgxOwGZzrEvQUDi5aLEbmzI7Hj
5EH+otFf4zGg3otOqdt+LSVM7BXHGnhmiXrALj10cPl+KS75p3E67/B2bMo+2iS1WC3N8fJeRMt0
B11gUnl74j42DkBlK+1XI+ZAfp/iRJ7ZaUiCi4PIetH9Yt4zQJsPQwmIBPmFGolHNkllzdlABV1i
rXLBGTrxmnsSbiwHQdLTL9EzzDgacEvdjUTAdmdfrJKPpUS2DQfbtMdVN6FEL5AuYHqCfrz8HkID
gOtctHqkc9YemCyWb0uNr7KrbbxVMXF7+Af3JUirxVERyPLSQE866cq7m00haY4b4JXjI9VLoDWz
I1Tswv7JqC2wGL0AhzpTN7pxtYm0vYXuvhKgp93S2UvGOYImds4b/RPShWtoWZPmfgmadN8nFP91
tzHbn6RvoH/17JXDfZSGB8vRW+AURYB8TtsYjT3ajVqZ9J/OqrHq4xSAJO/elwqX4h0211JVJfDz
8pul408vsrc2/38J/9KOutVMg6ZNelbWJJ4Bb0pmMScZvo+lH4yLYONkw0EKcyN18xkKjGZ0Kl04
PVY9bA9+eutKynY00vOAOsdeWWH946RQ7ZY+qg2oy5Y5REqxWuAy4HGPf8YgvXXhn6XGFJRnDQYD
5u7gKN4xGvHf4JPQW410qGxi7z7+mbhF11s153A0f/nPiAoQPGxDUwNNtoGgmJwchQexKQLHwgsM
coraS3Tppq7cdck/tPxEDpnjxIk+MBLITDZ9Fl1Lyakz1OVVmSHP1fCICKdcpQp1yULOiETEMnuU
Pm4P5y0k6ezBWBiqwQwstKK8CwycvzXxWsj1atvZytnad4Y6T7Fe5zEmebozepV0P481W+PFaBwk
h7FLL8w5X/AQwTtU/3flS8uGCfw60S7FNXd5nfG/nu2raw5nYkXWsCCujPv/eBm+AHrF1nqf4V74
PqhVK98uz3U53gWPdlsF6G/Mg5pG5jvuzcqjpx7KCHMt06rXXmLtMjHmD/CQrgr7hD8MV3cAjZCg
gk2YE2mU3csTxU7+wQR0CcSCwtjkIKc46YmbssAQlCF7APYIJQVML7/dzD7XgfvmjukOo9mhEP6N
uShFcerdsy6/gN57BQ60cZvyrQNMWCbqoACILefIEBV7OHg/ZaVuZi6feZe41CNiwLSxzczmL3yv
b0/wXvCx4LusuGjX/GcrxBYbicAcwC1Cx386tTdKuccMrQN9r99houn4QASqKIqLnvwe4qaPvBIM
9zsEQrHDQBpv+HKqDAh0t737fwJqf58D3qyWJysz7UesowzjeAGXicws6l3HyRB7xrlKnEfmKlQC
au+U+rPrhk+d9mcu1Y9lQmPwDSpHbQqKW8cLj7avT+gPfpOCJ98y8pN0YYKApN3OKvMI+sxX7Yxt
ns/eB/hTS9/9l441Ose2/JsIduBuQpZ6NPeASR2RbtgP445rblFg0NCDEW3S9KfvmaCFJkcUgS9o
nMgW4FSsqFgK/pIzh69ZkBkJhY+Y142SPDpAs7596iLMxfg/q43VO+vWqv5hUeOdBL47qPQc2OUZ
eVJGOcgKjm6HviwawX746l/mUM44i74S5Bw2prgf1r3rMXwCUSvfY7PGm8vqg7HxwF/JV2TY+EG4
kmox1QwkvqbUFIk/bC063oCLzs3SXVSGh5ZPZXEqeLI9+RagHycAzBwByOLp0QpqorTbS5FmfxMP
Y74/iB9MJLuYo1H0zB91/I1uYK9z+0JRvuJPwJKFKAmObqOpP5TqETti46DyLsaBAXe09Zxuy0D+
sHxtISrjBxlZW9Ny/g0ypCBwHaKX8EY6wxPLtcdlzLVceznNp+TkTVW0iQrUAR6LqRRHj8lvv3wP
psZM17nk3DgIWWtvYawU27CZ7mFSnYraxdTNrDTudm4ePlmLhzRIocfa/TmxFaDhyaNslBdt9vD0
jF1iD6hqnFVpVdEaISrNZzavask2SQ+EM0D5BdAYme674bRfy5Q+T316XWslyvESJATlajv72zYp
ljwIRByUVdR+e2X5QvC8/zB3oOeF3kxW8JEzELQjJG8+Ol1WDPC1+N0HY1h1TfZ3uWWN3v3kuV8j
s3iYJb5I3tNlfWAPzq7vfQQpA6ChDhlcSPivvVww43wyB+MjIxrMT/Iz9SNQT3C/VuIxfIYaqBvA
XQQc7pYcDlkjoqR6NBnbFbQ1oxUdnRFFANertfQBTNfx2vj4B+C7fUPQZrrM0FJ1Yu9PHiOCAVhd
JzSGcwruVLqAsFkVNEG+sfvm10cgwy15x9WzWX49J5qQSxlouwBDr5pKHvop/TEqdFtck6rJvwab
aZg18q2I1vwwlHeNg/lUtDWzP2SkeXBtePuZQrDwtYWzq7FALBMOl+lGQYDBg9LWp0nHnzEIQshz
IuONla+8jQmiFZwX62QEp1snAMUUcGpBdu62CnBjWVlDYNC4VZl+xjT2uQwT7VoYyx3QOebRNMyn
WPrbqm0oM9DtqGVap/O1LsJdaOu7hbc+66avoMv+htXwtezbIGrcvEkfA394Bqt2yPByV2Gxw/k1
Avio92ivF2k6IIwQo0WwqWaoaAnXadif7Cw/KV1scfqkMA/x3QaH1mzfEY/tCbjDqClI/rFb4yZl
95S17n05fEKuFd6I02CHm6ILIJWbxBwV9Im5M/7Skb74pYAaxyKRE3N5Jz0OFz82Hx1dY/uXoDUK
4aVrY56OTfc124D1xrsmFJcvl/raE6864HTKvrIYsEOi2UcaTYjpErkGJ6DlLbWGBldsQkOFVDzV
N8tfokx0gtzCHtEs4o3BB3ZqDHFbvgHRdQetxuflKWgW8V2NtYVy333Nw7vvx4eM4ySrftXgvZBw
uQENxxI8jDYz5YIXZQfVlk9OWLw3pvTXXRDep3k4dl39OJEASUulmaZOlzFtD+MgLLqQcG1H1K7k
IE0PZEBfW1V9WNbfQM2XRBefMzMNCVYqZyMuApDn1kc9Y4Pw4qOs6Iwi/xNXMShpSQnm2Q7qD4tU
1h425rKBplaJsAt7xbjHQMJuWF6A/78O+bCfenR7rAOiZrrpOjhH9XBDJTATXKBmfeiH0F2DF3to
e8onv0RrZFXXbMovSQwEtv0WXBZNe49iDzndYF4qIjaiIN0UjXXy+uh5at3d6EU0TGozRO5Om/qJ
TuLAl4lJpH+yxfjetPluqEkDF8W+xnzvuvozcOcNrtQnYY6/9mTeHEzU9Uz94tjxL1FwEjkESYxO
eB0127Y2ImczXMeZf+K30YRmo3aYeNiRRgQps3NEM6pzdgP2n5iTMJTjl2k1Ej179dmwVuxM/a5M
418+crgNRXLukO/UmBceJuZZyOmvUnDaMBV7NbPynHXq0QWLgDEEThzIisC2jiZfmqwRjA3ptfCb
SzRX27YI7lNivyC2Q0Yx/UxVcYtjCIlRc2izkKrO+YfHHs6CQ+vkSGtDrCPlrWtfwq46oiu9xe70
mtl4z6gXwx6qlV2/TQ5sOZp9tEiOykbiBdJkswiuWrRHRDcx/OWPYCPIyQ3jKMVwdsuQaYCK71Of
L1kdqnxUuSeORU9OgkKh1lJYulX7otBSlxGp477/f/THpYkIH0QF0jv5W5AZEMrmae0bSbmqgvHk
T+TAzSX63eUHcLKeKq9cSAPNmZHuxP+q2dcTwuDARTh3TE29b9qU5IYi2mRGD/UT2YAaH4OogxTT
IY8Dw9kIuIzYljVW+zFdV629eNTDV1eMX3ncv8xTf/Xb9K3v1VNpB0/AosOH2pnOUrfXcXFzJHDH
k2KnkwZGIvNimUNr1MkfvLaC+UrE6ZK+B+l4r7vgX13360Qt4+McV7WIHaai/FXXVY78fiRtoO4k
K72MG6bIgj9ynLZJgUIWiLUq05NTzEwh8bPV82MWEd21RL4H/h8HjpTt1FuqtV01gxgXprFEJcg9
MR27kZXtyiznKw8XcSOItxAHjTxuGe2SXAbGnoO+MN4bozxZxny0CiYIRq+2Q5zZm2IKK8Jp+x3N
x9Yf3Q0Pj36oTPustIjPnG4fviWxto/0aoZ+jIEaG3F7wvy8thrz2KIty4ylIY9yypEyvlozb9Ty
xWGJXy1vF26BBSj2pgL7XCb4Ofnh2kFdPajn1gtfAqmebOUc49R/pReLn5wymwET1ls38p4tHIW4
1E9DH/+d2u7vrF0PoUXwLC0sdsL+dkZyKzzjh93oKQMwy9eTXuYkOpXaBU8KhGU5UjsUDtcmghab
WnjDXVLZMJo3n908H+0p79dzpwg7C9QVMsxWmNYBfEO9m6W3t7iY+hnV+AA8qQC4U3PM9/Y5QDcz
V2m6bdrpvRizV+3kZG5O89GJjFUEOvylZOq3mjum/QA/LVjMzi62VcjiA9gRVOGfkQqZu466ChFg
Ys9/Jun/ywpIyolj/rQgL9zafwwN57HjZAtzqItR9omy+16VaFJqBGegCLAiDOT2sgtD2xK9qVld
QpEes8ImalPXT2VDiHJjdG9Z2h9btEnLi9q77inN3d+uhkEfuwkoy6zHTOAe1YTQH8M77mAI5CUP
mTMsXTtxXGFKwbWIruJ+ETM6cKaC1th7yHpk654mL9wJhTClNfuVVdl7CcTH0pw6AAz2WTdTbmPN
XuF5O/aMn2RcvPmSPEPHYj2E6KzzunM3+Et2V/9SZ9VbYVfQeqfnzB5uWVicIbh0qCzzEBOeZR4m
YM9Yd3FTG2j9iuKj8L1tr9RLlCFg8frnuJvK/SL4GEVxVjyWD73n/dPx/DfqyqcqsPau1b1oDgIv
gnOpzA3G0beg1ycvNF5U6ZOPps/KdQmbsb+CLEcrgem4BSAQ+zvldcQoeK8mLs+FPHYmLJqMIjYz
HQr4uH4bTf/NsHxgyeVPnMj9gI/TGcYNh8tK8epMEB6ZBHu/I49N0yVHKyeLEOjLuqyHCY2tB4XR
gUGOrMtdVU2KHgnNU5mw2hWglFDFxIsCXdKXaI7rMTF/ey9eS8MlCVrA86gM0CupATWhqb/tvneh
slpP7HfhnBTOytGWQyXhvEifdiOsiW7Dzlc6qQVV136VXrjJcyYvWGTQAAloPPKWVg4LIE6ohNw4
bwJ1n1jqaTIDZxUKe4ev8DBNizk3MmkkgeWQAXqWif/O7oF8lQzHkd29NZ23b2IGs1FSoUYNnlSr
BbpSdzupFnawrllReM/DFDJTVwOAyB4itzzjH503NqOYth+R41jb0TLRTo7v01C8zCIMHwbU4EoQ
P7I8DFZjHAyR3Sga/3VhcRzr7I9vAWA2Q6xs1mNRpudBMhkLpkcVsbmam1tp+Jug1edRuJ/gnQ9t
3dxsj+6ldwEb5F86Mnqm/vYzagYeBm/4FpX3GwfhFXEpmfN5dgqsYm3jlt4xW77Vobz2BI5yhcin
dpHRF4KhDZ4K3hMYDkV6SUdMolRP1OXT1tdomGsVo1euB3BkQbBNsA4zUPhb4okIbPuu9OCvoYtv
eTjubTPu/BzNAzF1cW79gapxAu6rQKLKgx+WtzzQ7xa6P2/IDnaOHA5jFoCa6WiFzbZ2G8jqTXJP
65GPlaKYEyxqakEZXx+1wH+0KDmq7sXIEcdO9CiDxxYzC+mxfaWuIBHOSVjc3LI6Zn1xSFN5XD7P
8tVX6HmQdf7gErtaefwctd0rkewM3MhF5LdDDbdPdPCDtsZCDlBd8Af8+pRaqSEfCQD+Xn4AU5uj
VZfHsVc/eACJM2DYBVSLatou5C0PxW4q5eMiV2XF/ooO9qUh04KlMFmzfOyma2jrCc1jN1/WAUQX
uXz/gmGOgpwwmR1fN//O8n02tU9+zcjWrPeKENoQV9E47R2kmE1enAciJoBOPOVZecR4dkot72Wm
TRKldwjC+skt8o94ZPRm2YG1RkkAymDsHYi37SKZOhozyzFG8LwD0RztCOzYl1hh0P+ODOFSH0cB
TD7JDK1Uf2b4QAxXv3kfNj22Z3JwKXvGfJdk87l27dPyf3Nt/pu8ntjVepMXaoU57AfF2mOIKHQI
22ue2b9xQYiLbfrpayMHteNYu0Ovm9ZdbL3XEAc/raB2CX1zh3WcDx9zmC6OjkeyTXDD+pEigRpR
I9C2IDKOJbKFnD9vrtVFU05hi3d+CmJ8luFHmtZ7PyeCGc+tbZS7saZajtpdnvALTOYlH+iXFSwt
Mz+JFEK3GC6OLJ+EXWCdr3b84G3YzVjCk10wNE+Gae3NBbaGv3Hd+ThZAfcDQR1Rp6f5aZCs4d1Y
fFDU/BL4AB0C0mvjPYJ3IKVgxGKANpVpxfRtK4p4TqMvIZmTkctiIwXIHw0r+ETx+OvUXLoxG5zS
GFeCJxWZ63nUwa5Mkj+zYewtxopRFh+DvLiMWXWKsWGyM9ou/2qGbN1y3U2vELkH8pDF0zUY/Uum
x+8OrgFs2Gyz/IDSz59qS7PtKP4KHn+7SSGJloQMS3FjK7sYQ9nemiW+IPk69rxrkWxRMyBNehhI
j3nAiv7gtuF27NPbpIJTwX2QOv1C9mWYFvS/uXbVp7T6J6MXh45JKlZoUHECQSSMDpYeRfDXyiUe
zeloFA2PXgLyzfGye67ncLv88UrsKD05aEOec+Un4tlmsFAmsKub8QgEJd1pT/6rM6AqwGF7q7h1
02zuvTH7HnnNGByveP+3c+5s+7RPL4anXALK6i9KWELJOoAGrc/ySVQABLM/YwyKx8+6A9qRg4l5
mdumyu4TKg7+guUaF/86811AVFwFiPLuYep+zTH9vuVbP1U772M0euxYGA7OtVPigQXCJVksBDgA
gUuAmkCkqCVEsY4ZwINEpGfG4V4UEBH62DjGrNkR1OtzZVcvdIDWrqgy8peXz7/8nBpf+oql4ROD
QP6NWL2EiX8eWYgT5Ry2G91A3VE1mebtfPUwIxN6/g+aV7QzEnZCzIizrQNNdVWUpMsIs/pbjDYc
57a9tClZfLm76mbGuDmgFeZ6yNfa1I+Q+wwN8RGwyCIDs/C8bIvLEH8XtTyqX6gdmCcRadblpI6V
JG6soHbiQm2TLQI7WFU5c+i0Hdhnm0PWkm0YA+FvS8qZpsvIz57Ed+ST9wARqH/uI4dE9sqjt6dA
VO9p3iz494wdZYv6ex2YYiSMiKsVWZ2qyxu63mJjhfYHVl4aSX+2P5VrMjMRJig6c2qfFFOsXWDn
Gj94Fm6IdOI6i7IRIkaTPpNW0p7kLLnF3DDcOjHsMb/rkaIPMWlkdCq7wcTO2JtmfKLd12c5GxHy
qYrZj4v9s9JMneGqZPtBS/uUgBCkOKrENkoc1laS+oyJdO4491L7ZUmorW5eOuF3q8iCPZ1b8Z+q
M8SmrZi8hE1+DTAj3L0yYZAtXS/HyY/MSrvjkz8a/c7ULbh4yy+2dHNAI6YY4YUGyDizWyLWaVKk
pJvuxssHYBB8ucgfgmzNA0HEN0vPxzYWvHQUdEh/kcmRVAEsQAb5xWu8aCWXUGlGf/Y6jeEyz3Pe
71OikdZFEoJ1N7EahInNZpVxwU1JSU6iZdEEZDq7e0Xiwx4cqyPYthQqQan3s9NhaLUi57nt2Frn
ZdrcSdqzIa2gkjBnHLNdxELfnvXw1OUyWDFWqFeTCeSBa4dltxD1Nhu76Mm3+3abWVP53FlDeHeN
8hf0y79I8DWUMuT7jVVNGjVCgxg20bavRIkfsQMeIdKI7SABVlBxsRB0pWaVMHTDXpSpcxJ1H+/n
MPdOahDZWZdmiMvJy1ZxL611Sajktht1ek4DTIXVJJO3DjvvvpU+dgGvR2ld4zdzJorcccj6v8x8
p3PmuOJACUsVaWuwcpbDdsgZsw3YBBi2Qar3PurGh2Ka2kuphg83Yu6BBlAeWEvRp9cSp6EkR8Tk
blnbZoNAGJPsgbCcbNfouAP2q/Df1uSTdHZjwuqICxxzyjy5fSSeQ3fO3+jasG6w5QNQYQ5sRCSy
fkthX6kqRNQhFmK4kC1Y4T5xEdbPYAY6Ns2jYRinKlbUgXLMHjs8pg9xRea4Caz6LYsa+7WozCZD
JRlmEPo4Tjk35BE6Fi1Jjzn21mjSeFY2AscPZSZqRRf0oNwZzT1iavqKhrCzUSq1H8bpiJPwMakq
NP4kPuUOQMau2ToIIosyQ68guElzB1Iy85h3YY1PRdngzc4YHVvzbiIU1qhZzQyme42hl0HH9P96
pb8zYsReJLPmFDyD0xKOKCmkiUF2iCfWabbnmrh1Tfgxd8VnM0B1mCvmCJ2P+galBdDAVv4Nu/o3
9WakjgQg58GIBQL9FuMrdhxcu0ZAIlVjftpFxEdxCfedGQCoergQabRzmBnTrd2zfvr0MaF6nKZh
3N4Dq9oItzgODbZ/ly+y96NthwYqSDCDEjUZ1P1vlya3rM3Pps5fAXR9dJH/AeAP54of7cD1Ylty
bpYiklg7JQmJ0wZE11nU0w121KvjMs0q8m0bNsfR9F6msdt7ZfyeoPj3RbOurP6tGcF+ayaBvjTv
CcsuvubE2FTWsvQByzm44iaVT+c+ciVKJokPmE/JyWvw4KVZ85lO1DomysawNzal2yCwgHDyD7Ye
Yv4CZ68VWIQq5TjH4j5BqAHHWShURy6Li6gx7l3jPYd19RYU4amR+CVNc/gzNXhpdPxnsFhNOuzb
R1zdhHUSJSrd0xxHrBULJIYt3KCHUbvU4F2zElULlHvR24fvaTPcg9h4VZn1OlUDiYjZxe7aJ68D
qNbXjDrhY2E+JGN0srBJYA8lXyJkkYMepNXQ/oiAIabT3ATzl53PB6+dudnEc5GILSAT9DtcN2XC
lCsvL6RrEfmJzNAN7Vc+6F8Kttd5WcYlBt64oH7y+MbYI1kvksXRBipTAVs3Os4GNoR2GeDgSyaN
qSAumF+IljUVG4bdDAy914JJr+eTkWEqGmH7m+5H7KvOeol6V3HuZC8yh/A9YkZeO+O4nqTM1sxb
QGvU9mPN5jatJuZ8DJfYyuHTHcRdYoGB3BW1xJ9AzR2Z0hgQj4ga+22nchtEtNdWKRDP8Y8XVWo+
qAYk8NKCizxglsB8S1FWNON4XigKC9Fj13tokkskq3WCizJ5rXLOnSWNkftq1fjEnwuJy6V6TdLq
Caxn/iB869NzuIsgW+Ccb2N7vdDO65p1Xz7ytMmmfuqC8nVIACsXHjacvIJdGfkudgnvyzIlAQwN
hgETW9iCW/GRGyAZ3aQW2mcmHAw3rqNv0FxiAo3EQfvhigfwYxmMJ5NzdbVDNTQmJ4HcokvR4Rbj
PGD2gulj2Em9y10DkXvMCSZNgsmA648BH8V2cMaW4mtWX3026ZOpHfWe01Hart4ttLNl9EpVddXm
iA61nO9FnKerCZ/eJuEoTD2Mxh3E01R4OE8NaGadKNb0ehZjsdTblKPqoeMKmrdcf3qBwlGWo+/T
XvdnVpBkcwdn8bBEg+XMylrVPzec5Cguafkcflp0D/qYWiFqMehxRgkEVMjT/1hG6KAhYzGHg+4q
komlUuCWmxKdyZyNMBTRHqDEBurHCxof/CHAV7Y87o6OPplNUNl3TygPjyWDi0Ocwz5evmHHmlY2
mwtptifYS4+N7Ag5zreqmzajZZ/9ov9EjcbhoXG8RK0HBuknAeWiUsKibP0fZ2fW27iSbOu/0ujn
Ji7JZDLJg3vugyxLsmVLnmt4Icqu2pznmb/+funqg1OlMmzsBja2y5KsZE6RkREr1npOo55sY75n
aj61Rgh9Om6RDdy886BNbHOdJ+i/BPH8F8JxEaepd8Ra3sjZ3CF2/FedQnDTUYOL5sz3Anhx0RtQ
NPfTQt4KnFjC9aU2/E+hET7PUbWOTPs+bWZ0UYwjeYt7NXaXiT33RP/jcV05EIgQc1w7uTjzCcGW
dfbgROMd8Uqwf+VToIs1yuwwt+Feeu4ztH5rG7AZ8L/6s5uZ+wT+Fy+fiSDB9bR493AMXLfkDFTq
byEJvutbBMGJSaz12TBQv2ZnDWENlTe7usNRDBrrSy+p98Z/v8AvA5xDtdm50sCjaDEPYdXkKCPz
6SbZVVHVrvUc4Zo/gbC+M8S8tqzlySDZP/XwkE1CHmONo5ZWexUGxUO41He+ij73g3iQU78vVH6V
E2bzlhTTTlkN9qJA7JTy0B2+8U0kvb3dGWdLulDywHFYU4vErj4PuoDO6sO782/0/sPoAcjgkJyj
z6R07ppQavZi/xZU0idHoLlMYBeOMnPTDaCluuGG4q0fdb9LXeO55tgJZUFila1RwInzDWp/3kN3
yYNVuQPtxDP+/NH5kDKVT9RI3pXLfDdXZE2XoOnPCjcBEsDlby9BGuj9xjeUORLU3JYLkMfCe6kh
zctMhGtJQM1AjBq2Um+RSuT0hg0mutcvxkm1H4zbKUNanZ6hwDs1z4hgKCrbEeOM5aGD3jD9oRVL
aMKDrZUfUGTo38TYXemVNgHT7kC78dQUkW5SyqOG5jnM+7WmsXGKcO8U/iqfQVffWf632EjP/fmW
nhcBJ5737d9fzjhIojpcTAgvglx+/vdgkJ0HO4DLmN7xHSgSGMUTlXmaOxuG6I3em1H3yda5w5QQ
wW2Dd8O3psT/+THBepgU33nLgUCsrZLzzBrv6d8CzQBlFg2xOj7mYdf5QUCZBbLBx69mMN79jk8x
LQLsBLs5YcJ4TX9zQaA5LyA3fOax8UUJ5fLcQeZf85hlNX8hVA/D42Hxb0SKJpG967wS1OJOD+4E
EXlgXvGb2fo/VACEqzIghrhRDmwvdIR5MMSRk4r04u04f6/L8n/WBS+4kADxrIUI10HzNfQ6LthQ
angUu32mIRc/7N9PyVcyKa1/ROI0tZ5UhTysh4sOxcTPCaVsIHe/82n9+8+pZ+AjNW/1D9Y5zU2U
JLFi8rlezcUd47mM0JcmD3peaL+hiNB66mXyWY8LH5ywxoK0BT0l53Euh0dmSREXZKQEndNHvi5g
KvSoTCVlqBwlw3zUf84Eh7Vecz9HSu8FZuDnL6xTozrw796t93rWLQpCGu++k/aWVw0C9KL/5vaD
hk3v0u4ol0fdrHSTS1oag9sRKhE+ydfTVR5DLze9CfVr3SNt0xYDy//pfe9+4iMzUAdm3gDlyadG
Ykm9mu75BNmvlDxkUxJZTzfuNN3ToSj0t1Yy6q7H8NCXsN/zarG4F7pzfIE+/WNiuvw1iWLdMTi8
trpZzIZupGltrrqbNLM3Q3dbwfjqI49AKZDet3rYeHMQ8dpFEJZJZeGrxIGymYkvKH8EAJa91Fhl
VlBej5+YfdpgrXXA3B3jmqep+u8tbCAetCXXIr6yfU1biRrxiN4PM82MxnwNkmlnLZZDyiuVHoqJ
PDEPsJRHyI7X6RJAci+3rw8SDjchpSJl/LVN4ksLCxqP92ENcTjuIaWfwcs8boR6UkjQMbgsAgaX
2DZtQ6lPjRR6PerJJl6ZtnpRxEtzPmiqQ/UYY2f0DDKc9IK/ZD3Tf4Kgl/r8AhfHYtEnKH/me+lO
sCCUxFnA7OjmtX3hD+kA/2e0RraJGDnyu00h04vM/z5M10b/yHfqaeBbrPzn3PSk1CDiYPSbr6X7
rZv93QBOVz1FpFb0stHzGXFfTqy7EHA2BUwIeMcwMvK67pLRDBc6QfrvJzCCM1GkoLHRBEQGSs5n
ZQDXSHEPOnwK4Um0nlwQKfobeR+Q09qf473+uLZIsClNuM4cd6xROGv16gX3khZg4e946m4UF73J
zl+I9lI814/iqMADiXpBvgvCrU3hkGAv8Rw9KufSA/eqMSlfDXb/RAhjxWHNXRaKD5agAFfseg9o
Zq+QGI95VorOAdWDgtDkMiQy2AFMSZ8hWV+ycpp9bJP+t/I14nnrNtlRewjrbEK8/LkzD0npIAJN
NJ7tzwTpH3axS4N8607NijXDo+q90eevs+WTGWqn9nXT/9w0+tRh5rFufCqcR9TpvI02e9pw5Ciq
e7gj7NU0JrEKPQrTqfcy7E11BZs0cZ6sR9wLjsWo1i73tE3HKz2STI5e9p44skO0IxRwceefLFC+
Q7aXrNwo888cc28m5IPn+5lrOA/BXtBLCqOBMIDeNWwTfudUy3DMBhQxKwGKTBzprM//ub1Ru6m7
biwkoetD7MCSyap22ptJA7TqA8/DC+MsPmXQSJrchWDS3npaa7FNz2TxTcofaUXBBYQA2D4+q8/v
CSQHxzMSp+vZdXS3bedWqcd2fG5g6KRBswayb77wdCwUtVBnWGw4m1pSV7xWMJ2KiysmbsjInAAc
ZesNgA11O/KnLYphOgQF3XaH2LrzVP/Ce0g5rwIB8DxuEWbemOOC8wR/MzCS0NpxJd11FNQIXnLM
Dgrfe91NnmMhhsUIUwHDX+UcREb5XNaAX1LAEgTGEKwGGX89WRegHomoN9Sb4MTmzXlmh5e+sc07
a+f3Dz+/I7ZqmNbNG3j/rnzNeIq/pde4z4rRJ4TdPenNaJVReq676BhIkvX3+qurPvnm1+5DTZMY
tGg8bxxyc2NhH1hr+nEM+IIwB3SW08MKwDmi6NRm3OuRF60H4jFEdgSchmPdPcW6aDuBaNCwEYlw
LxippOj0uDE9k4chiX5IuyRV5CDo4j1CgLAuRnShMXFjkB4S+BGXoT1UgyIejIZv1Mz71+lkx6CN
ifWhAyywfsQVoQqIbMs8njOFjnhmYeLQgPXaCDuDw+ZTn8Hi6h/n5Brc4Ll2I2VLhWJe7Hq/Q2Zo
46FIlLUoDeBppf0tvPF7vkfbBL57InPXtzhCLD5+pQ02l6VayG7JjzGtWU0BRfuD92aWCKXXPJqD
l8NDteau8i8D40vrfcKzwPr4pU3VzSMqKK92uSMAgYnTDpxewGnwFfGtFUcTndWKKHn6rC2a9Z2n
9GtyZBdhxhalRg5/3V1gU+aYYLsB99ZrtHP1QU0l0iqsnn2JbbC/6Xtim0XkxO+x2LxNmQFFJqAb
3Wcdh/j3sKIVshsaze0Lww8ujn/UJk9SqEK06OtS6mOBv2iybpvhh8D3BucNgb7XgpOF0sHkkn7Z
djxeKsIXMcpNI/w5StzGEwlAic0YCaGgHjSw35gDWtBNw7LlH6WL/iC7gGUxsGEYJ719mjmmyq6/
1YdUIUDHAxyTDA/jX8HRx8LTx5o2eQy1ntaBB6hM2Hm3oYHmAzIw0F75AxxhTQKJznStl8tcUDIK
zmRVAlqb2uWG0R1zAJP9jlpV7faZMHQ6jG1k5uex3WxSF878qum+DuaGh1x421ePFICfU84CvlPA
lE7KG6CKNheoLDwsTn9RWuVx6cG96gvIGF4iD6YvUz+9OQCTyCW0Z1EIN5h6ktwIaJge4WEynYKa
qrD7NE0AK0BIMFQCT8JzyVtk8VYvazDIyKRc6TFoQHfgZDIGluet5o5QB/3ocJ30MIuZQuoOl4x7
FAuK79fkAPpEjCkgaV4NIJSsFmz3Xl9fs4q1/xHfjpxRNeRu+BTcMGpSPZNnoS6QEkzu7mG01SaL
1cSw8RDOhPLAAOS1Stt9hzg7q0V3WjsAkPrCtkcAClQtfzPBTKFfxoENpnbFmuSzyij2CFZTsbxn
qbHk9RVHABNmiTSRfa4oMQLBF0O1wJlswkXGn/N3TAcriN3Vkuv0oHh4jaxh6/RMWPaXMHbO2dQ6
QKDLZuCQIXUFnbi4YJRxVSJ1p/eG9snkbQh3hDW1FF6jqvZqlXULxm3TTY8mhaGKWxHd5UW9CWN8
H/10uEmvc8ZCZZx5X4RPmpAUM4kKAEoZ6tyiEKOdLioSUmalCTk4wtKvLVJVS/9k219Ep29k2n/U
o85C0X40Nxj58+7C12pXAe/2dZY6UILLrgBLw5NgndlQlzSL6vhOTt3GiinBweWrp9fJsbmoAKTC
Ncjci8AqKW2t93BkP3dzt55Fu59GyMb0IRrbUL+IyHtpl4ryb09X4xHFq5MZhUz4oYgMJHV92Q0p
RE9ZR/q+8eERScZd55d7s3aexiR5qDrxl7eMn8KOqlQ9KxUaFTqIzo3vKoW46PXkjDyIpNmMPvFe
8MVo06v+r7AVV2SZWyaPk8yzTFKsFKHDa4oHZu+duTjvggj3anwgGk3Rn6IMPBXVnjtjtrKxQF0z
byvKXMHx11r0BDXaiIKlVOvDrg0zfbAGe5dVzj1R5WMxkPkPhi+kcS6a3ujOXm9QFJ6WUfM4ViXX
xmmDMNYNhMuEzeHShS/7EySuuC3NhciafW7wFCCALvT20KvDVOauT4K960zElQkT6yOzHB9mHPre
udeOIfdtQFjqphdki4w0pzxBIGXe5Y86FJMPwLi43zRAiknG7lzTIIeBeoCVcOEArHk3mIsu6T2H
k/1YyGo488f6MzyztxV6f76+MTdcufOQ4bHUjZ4AwN1EN1t77ZbRZcsqGf32yiDlRik9VTmIurpz
sFIiueLYXplZ8rVzYIctxou2gHgdbAim0EbKIsmxQSzpoR0VGer4TDs08M3dTcqFi8W9sXSShpqy
PAi/NFpaFjpjXc4ScxEYAKBDKznP2XdUjVCrqT7DQUrVp6qeRsN9aUoqN0ip3C6t9+BP7lavNf34
VkH9/uuRPIcvMf7nbIJs5/z5CxIJqu/cdcDJXDRQ4YDR8YHsyz78BP76UfuvZQ0ukCK+pG5aOHvd
fY9sA/jfK8egqlF6CcQ5MM9MxWO8WA+lP990OnXh+9RPaKDZQFlQOPQ3iG+Rc2gdMPUBBB6VR4Ft
S/oumgeO/YkiwezchMcG7SAkrQZxtRCTXtUZqhLmEF0jazfdkNPot7Ur7/WVdNGSyiIlaZwvtdaU
3UDNAIVKyrU6P0oR3vS6iA67KbGjXeZtK1gtuE2FD4iUcEcRbFK3XrZyiqqzimDGGMlPyo9fFHHd
c9yZM89rtgVBMivtngMjzAlO2queaqIY5XEhLGzpEq6nmR1H0BVUGDamxXcwkuCRkpaveQsLUjpb
m9d7G7yOxTBtlD1s9Ok1duM+x7H2Hah7zWq4KVHM2wWLCU1jEe08tewWkX91gojZt0dAamNHqRdJ
mG2R9966FuQ4VUtAIWsCuIvFlwH4McCo3bRAUJB0zuXcIPMSTt9Cy6e62DegyI5rdGNFdQsp/3c5
dF9K9vAwpHuAtjt8KSJAWKS6P8LQAoYFOWo3zA528g2SncuOc6R15Y0+FT2zJYYQPuhEuWUQda2G
ywIOv9Vk+ld+gHtJXWYbwsgA6jnWyp3wc61CFXII5+ctoagK2xd07V7bAoWdbiAq0dGDGuRjYhuP
Xp/+ZVFI5ULGgbTcMYKFbczJ6XjVRaTUOUoNm8gz/4oJV+aWD89RdhmEcFaY6msq5rvMaL8GyUxY
33wGlEJUDoGfakIiNNh3IIaAB/ylV0iatg/C7I5Z4dyKggLKaroij380W6j9bSIvACtTI9+7FAd6
dryL0pDLiLc1lf1kc6pkmuRVwqpLSTSECjecRYtZb0eyZgJJ7wjo6xnJ3oPTFD8mScWARWVVDa0U
ynXnxutdtL+cWu+iwn/Wy9WkVgXBzP3oq51ifU5l8XpeAoM9jkty27fk3FyI8HE+ioYa7pqVpcB9
LfgXXZFAhtzt9BcmVfjSDkhyReF1ooG0fqXBZ3CvGHoM4Yqvxjk4m0eT7Jv1yezxaDLKYgTLv2WH
eflwlcfLhqvghV7bdmJfxZm8Szz1UPA6Ka1rHYGqsWRuFWE2opcirj9PXrWNZLwhQbXVziJXKuNs
dojyEXzxrQXK5oZz3ribKKZQknRvBUu0n8PEPgElaLd6EasMiUVX3IRjeQXUZJ8Bvl8RGQd3JNQt
IEaQ3Fw/Y48i07A2j3pa2sRfG9LcyFBsB1ABI9x5i1l+siHhcgS0ux3h9ybYoAJAsREo06w+F8H0
mq2M8mUbNe2FnjO9uCdO9swdH4cxPFPsxdIBCT4Ue4XFS0Dyai/cY3bQEDzv2fxtb+jCr1XejBcT
illRYV++DoyTbrWDYdXeC7wmayOJvmrbYoOdzlPrnDKvteUuF2kkr3z0IBNWhZeKS6LzXyJMNzAU
l0CO3HRddhOnEaSP/bWt5L5wqQGT0fVI4dhs5HAiQwbMKsAb99zxAXkn4s7Fxgbe1VMfGsDYwxa4
UILku6zWiiNQv6c9334RB8GFzPRa7LEuBGsu0VBjj6bBD91Rcwz3sDxcj6q7d8P4qmzRt+SOyxmq
1lU8P+hIpo/o6BCWWzdyruYWEV7dFVkRzpEJwY7i0q2W5yLwD3EYXWRzeIOC5Wrw7Ysq4vRbuieR
+mjiBju945uZO4cJ9TDgEBKm5IDdyyHCXZlSCEB0eBmGgXCFA7FHKOlSULSRmg4UR/yShPnGFxMH
p73Wz2DGNXlShKCsFGapYdtABgEi5EsDYXxS1FsLSPDUi2+IIzzmLZqDS/gjG4xjOAN5a53oE4oD
Oxgk7jtYOW3Xy7kyDcdsCD+ngF2GJn2Af/4Se7FLPIcyG4TG0BqYluKBOuxrS8mLksSQtp5VkD3n
Iv4sc3lVVfNlQnHKyAGpY1WupvGKuZXWS0OGEJ6KihVS6ixkvyfZDgbVXwPIvekXhL8ae5uJokK9
Sp07FXQieo3q48kO+xtrApWBMfcTMryYrBioZpRX166mxa4QSWp5U7HISxG/jAhaQLy5hhYf9ul6
D6cWhR5k6tHYUjWl4vAtQigDVKn5oXMhEa77FE/bJdfwi+lq7Ed9oY+AwXsZbJrteJlxILeBcdRm
FO4BYqCNfOqa4EbPQk+0rRn8bYgsyutECnaiQ8UaYJ47JcmClMq+HEb/MofcoengioPlL8ZKF0je
a8tfqQA8DYGoTERXbWa+JExWGamtbZE7hu0h98RjGUWfEwKHoaMGnKbokmK/nZDji1uoO9MakN+e
9pnX7AWm1uH8ielXmIt9CxGQ7QDTwbZP0r6jIF2eR1lwkSIwQKosOOhYaNTZ1O0XlxHmK3Taoz4d
ZIGqvGPx/jcINh9dFW3/1c5jrnpOzPu48rHOywWl1rBrzGf/ipLMTimYWe7ruSKv+j0i///Pf/yf
//d/X6b/Cn+UNyWbpCz+UfSUPcRF1/73P91//gOvUL968f2//6k8R0mbe4bwLVMIUyif91++3cVF
yIetf0GykcQTlSs3TCRaOVllyEPj9jMPYWNypFWe/b0GpSltJH5931Om6UlbnjRYmuHs21FMOZR7
s1Rk4UPff6g7d+8a8vb9tizrpHe6McfzpSuV6brAFH9vDPG+fhxmgNOypkBnse7bGhHFxA2evbzi
ImSQyxwTPDG4QmIiVKKPqg8GWPfn1wHWjyCBYftK+CAPbP2IvwxwRNrfaHsrIn1v7Yxsvu9R3kRa
1f9gXHVX/mzHsYUQ9NT2xe/tLB748LKvIvCIeX81KZFeFwHqZ149Il4/IQwgKlNXiVtN99DOUb7+
YKzf6KgLVZCwYJ5UpuOcdDTxxNJYC5KpnumRKb9eugMlEWcwu0IzToBlcM64IRKR1KQycfyITDbQ
ifjvD7drOlL5nmsrhvxkGIZ48kOfIToE41GneJpj1HzQhDjdM0ypko4Slm/5YGnMkyVcNbA9pI4s
QXKxZLIag6fWIyHXLvu2VNVaquPEvQaEE6mI6nyMO8qRn/3GwKKDsuPEqBACguFGbHXpdh8d025X
eF+66aLFTQQwzWPnFfdf0ss+Fc9ZfwY2dyXte99NYIhzoAhzP+iV+mP9uMKSjmdDNueaSun3f1mn
rpdAdhh62W1lk/yHnnNFMd5DEcGwNFXzHVeYiw8WjPlGi66vFEpPrg3E6mTBBFHnOtUQNoe+x+Hv
I5zVoBnuCUFyd22hkla9ePRKuNNDzyBcSsX1+0/w54p10c+WYC1soXCITtaK9JWZe7ZD+rcEQB6K
7pM7zt+GRTofjK1lv9HVX1tyfh9cCwl0cCjRdDCiZNqBCJ1QxFLejZUF0WMzUlU/L6Xa2Ms2I6d0
WwMKPUMJbd6NcZ1fvd/rP1cvvXbtV5PvOtI7Wb3R1M/z4FX1YVDblIJC1T9OCbqpgKQ+6vZbawqu
EQuPx1eWFCcDnFppa8F8OR3GCWYaxwCLdx+F+c6pjDUdpkiyWVX+IUMsz4F/xaWCucyPKrp1FLc0
KnnKZvjATL015z7MjeABLM91Tx8JDaJ6KZCLOCwkzRAwxhQN0GX4ZGL+/jD7JlTUmH5bmqdGwuvd
KU3ioia5Y+2SIt7BBgcParp2JdfR/6Aty7GUpyzHtE7bco1mhv5/bg9WWau7KETA1avLeQ9UMTmY
KRUJ77dn6fX6+2HjOr6wbA40djCew+/rOZdJZcy+aA8p9Ic39SCacxQSxXr0qamoixrFCDdpKKiY
rW1dIzZcZdawBo6VUY4+IeBrxz5BZ684f//B3nguvAvBhnZdBSfuiREz46DqKl2+FlYzNR1gFS+C
QYab91vx/uy9S4m7Y0nLZyM5J15FmE9WBLEnakMyxr8GebuKS0jskE8GT03uKMsCYpZSfTDNb2yn
X9uV2qD+YqJNhYQgF8f5sDhcp4OXES0takvKpN1Y7ken3Bu+k/tbaydzXPlJFi5uMR8yl/pE6ZDC
9OJrFZjATC1ZLqiVxdZTVZfyCIFAs5tt5crVOFDH/veHW1rStkyfclP31GAFMARbmcyWA8Xr2ZZS
P+dJdVZxpNAY1mHoc6/N2hjWrFN5eL/lP30qgt6eBYzYcU3pOfbvAw5e1vLIW48H1PQ+kSIIoQXM
uPFlQ6PxCA1Fq4i5vN/mGwbK1R4McF3bs3Edf2+zd03XyuN0OXBbJ3A2e2deWB78CSjj32/Ip1MM
rWCrnDaEmqGgumeZDwVyxnDkznG5qmFNeb+VN3akMjleBeoXOBjOyWnjUoBOkUUxHcIE5oHZ/LII
Y/d+E2+MGKe38jliTN3UyaZvrAgt49zuD8ngR4SxY6nP1fa2zNXL+y291Rk0WC2lzZ7Dsvt9blja
arJ7YAmiRVIvMyiLKpEV/vJ+K28c0EpgWtl9ONSWe9JKXsGsY0R+fxiWKj/33ZdMUtQwGrUGCbzf
1FsdEvQINUBcPg7p3zvUyFnZQKnBWRjwVcJzd86FLP1gCbxhLik3IzLFkvaFaZ70J0mq2jAJmB0S
KO59x9OSJU1HCrkEO4soVSeafuNNxQd+zpt9k1w1uWQ62pL93reuipfOa+r2AC5kuLQTaElbAzHW
90fwrclyuAXAnMNpIE8nS0SFawDfHg9w5BH/7uBNteGe2DWNCRUbKJD3m7PeGkx9ofSUbbmOp07M
g1gG5cCaCKCnt8fvPaIsL20zlxuLQAHYi84mDRU43yRCIWdFKYHkpqYE6Ueec0OFYfGlQx3jc7Is
AIKtBXaEzMspNuBSXq3aScJE8v4Dn4yPnm/herg/HJc+y+zkeY0m62sLNbp7sLVdXr1k45OYNMlF
/sHetE6uE7ol12aZcffDGlAv//t8S/AIaTN07n0z+qsZ4mrQhn2xKQW0S4gwINExOEcrvn2/f2+t
MhaZi1UgeMJt5vdWbZ/w9jg1/YFq4B109806LuZ4/X4jb1k4idHBj7YdU5xu0ypxIrusw+7Qhc1t
H3bH1rhz8uHuP2jFY7psghUeh/XvXRGlDb9gh+yYzthwU82KpzT8wLa92RPWrnAgTZDOaU/sfoy6
Pgzbg9D7UXIVoY6QErWA/OYHh/fJyvOk6WI/TboCzbeHwf69O1DfogQxs//bzkK1aZRfszA8tnbJ
iRp79tn7g/fWOnBtS2IKPIJp3omRG2yblFqxoEfvx1AYdDIof1gDGIP3m3mjU55lYUYpibGld2pL
y8zsOnb/eDA4WFdZcAk2IjRhhfxPjgZa8oEAuL6JwTlZ2IFLWqoYxXDIi6dsJmL1HyyFV9eKaxjl
Su5pvKiPyfmBGegPkWg+6YuYMqsn21MfeAdvjhibh0JK0+a6e9IPJqyJSWR1B0IKAYdOrcVL2h9L
SabAIqD79+fnV4/xZBnU4WjKZvLGQyfL4DKCqcnwV33cQaoE0fDN+41Zb/WNHhG6tQRhqFPPmDTX
BHwAEJ8XFvDMK1AYgd+Xt0uXjBeWT1Fu5P+oLXLaHIVyHQEouE6rpXlG/TzeGFrRHPpwcV5Y3Fqi
uE8+v/+Abz2fErjQaASBljrdFBPioAPY//Yw1BKkIwzX5MPWfgNvbxRv329Lz+PvV1LygJyLxB9h
4ZDK/n27J4UKvK7luqJRVyZcnkGIvgh1nbjakNQMH3gXfxoymmP9gvcifi5fz+lf7mIit42iDojw
DeEAdacKq0vfRKQlssOP/NvTkw1L9ltb9oklm+a27ZzGmBDQjh+tqOxWqRTQRE43FsL0CTx1oAOQ
AFbWPp6ND06F10V0MrAuN31Ob4V7457G0Oc4nEig5/mtO0CINIzlveXGNll72cA/ZBUrQjz5qgcu
APMnJWtLZ60pf98T1buy3eLQ6HtMYydHgEJbAzUbKC3r70MXlxRkGrswlu0q8MvijPTYMeuq8jyC
7xzIXjqujFId4bL+0lsTKL8+vytauRVy+AEh5oxUh/clB4yiCvUULy03UOOsU8EV9GegYZYnN8uJ
ttdPpqGDS1EIX5C7RjgKfLthfB5qKtWL8kHNnYlKXAcDTdZdNCEuk0yNz8I19g5VvQCBHs2+OwQU
7mfUhZ8NaoI2LL82xvIa6fBH10TDN3O5IVOAHwXtg8vicyIycIW59zxA0dLNLvGM0BWvwvAsU+Qd
w+w2Q5WSxMtj1JmU4LQ/urS6npWxtyZn//7W+HOt+grPAdYK6dl42ifrJ5VZYHS21DpSK2LijOuH
MXH7z62O7yMlGR1T2O4fx0UuIQyCWb6/1tA8BcPGzC60Yas0qVIK5+haR/3zdDnjyGamywsOrmgE
8lZRve53G8ebLpMuuYi5XpfxtkoOw0wagTS0HcTrphU7s6wf0XrZvD82bzjUnD1cTPmPa7463Vyy
7+ICxokMwMBwM4fdrgpmAMtIx4boBXjdeTwOZyVkC3DUh3+lFTH6Xj4ElOlWTXTrNhQWLj0A0kLE
28yNPvBq/3Qr9NM5HsuD+PQfkb20BpnFAT3DfZiuVZzfkFi7f38E/py535vQ7/9iyarFidpWIJzR
ewchqU79iq8sx8v3W3mrI9I2FXE5m4D/qePSCiKsRAOngz8jaNCjBSc+mMk/VzlJC2GSSZD4E3/6
/1PUIK1hDweHFJ85POt4xkwW4f1+vGGMfQoRSXGRNFXYff0YvwzXUAKDE3g0N1J812AKJ9vWyQFg
DNDFmgTi89gZ5wP1du+3q/fo71b492ZPZski3x6UTmfdQEEMNJAzvbuO7ASCPHNKr5dg6IHd9eIz
cmn2jQiGD3e4I/58Ak5w+GZdXA4PyZbfO5511FS6hCWuHfAwlfUjTNKV1i9o3G+i/KoI5Zehf1aG
yM3n9Vo64abHv2Cb++Bh+EFJ8O1MkqxQBlcxNAqgj52gA2K3p+A0oBK9SSY0yWDcESlosJYKH3RK
SfvzwyyaXWzEG3zsF6/xzgcYcUf5zVyAJc63XVl+I3G/KsCJvz/s7smtEnNG4IJVK159C0/odf3L
dAeL1Y8qTKdrO4fgdw4EBnru4g1Ee8bN3GjVA20oZii+YD1Ap3RbZn14GD1PXFoJQEicv3kbwBsC
DozKsYsRwmBoZBsAI60L48xZPlTiDgEI6me87l4VBtIk4MBTirEC48FAq3yN4t70Qulz8FkUXfGc
JQBvgoKGVm6kjAe4yxaY6LP+UFsR3H5QSeHrwY8Sd4SHLeLsHD+kX2GOH54NpyLZ44zZ5cz1a62m
lPxabnhwrRRwwdtja93Zgz8cJxHVj7Jb2kue0zkKQw3rOYjBLfVFtwm6DrfO94bdYLEyYIJyRtgx
ENEA/Fw/vD8LlnpjGvA8PN+RmENhnd5NJw4f2Kxbee23fnjWTta2GvIflOacQex0Zzf+rdUDT51K
eyvi9hGunu9uA5mvDJrdECMo2MJNHnvGOnFd/8wdhs+J5Itqo+nXuRouTTU3KKBUSBQN8NUOGmAM
CeSKQOx1VpnH0pnuzDmHIXhq/VXmtF9zG8Z0NZDrxonYDtHCVJsMt59pQqcwRm1AVmjAgsyFqCCA
vKNeW2P6V5GR87br+as/LNamScUExQ7ImAhneesIIzmzGw7pqlPheT2Z4JLc6tz0qOdyqVYzhtsR
nhUgXwLKsBpSWC/sFHg8i+h4f92M1NZb8jJTSBkFmXXhzDboGN8B5gpUE/a28EEN6XcjA/E4OHfC
Wy7nYFoHsTyXqnkMqeS46NoBomBoOM7UiP4fj7iBh+zYpO3XIm4IE2XpQ2u20NiZyaKdJk0mnsBc
uPjbNi4vqsI9eMhUBzalYnJGroenbuxR4/lBwy3tsm0M/2JykCJwjW8gom7HrnhRNeJgtXNdGMO3
bIb6fRTetektAcWmJfqh3jHLqhuvVofBWD6bmvNrzNN7FUw3NcTy06woaBYgyxH1iOuHgLJF6WV3
pVygGyiuTJlte5oMvZASMZdKNzM5l4W3cRHtHKDLEmN8L8P5xQ/kxRJ7F46yMET+Y2Is1DxYfrz1
wnRZDQIx0LLaaTZfz5221LWc55B9V5nbUd6PmIuZgHgOqqvOSL+Mirw9C6xfB4kHMpn4FIVg3YKP
M4M2HA0kEEm+Vr4PMN0pr1HLORMx3Hrvb6A3Tg9OREALnmMCXDiNhbDUzThU/ngNfa5HYhkt9itV
umcz/HiDgSDd4n8ZRfaB8XzrrCSobJOSA45BFvjkNuwEfkjxYzpeZz2kU1Yo84u5D4szuFSoVLXg
XbKKIuD6mU37yW4gJKjb8gO34M+AKdc0pPH0gU0k49RyRElKrRWFANcNTHO37dxE15EU8VPZNcPV
sDTyyvDGEorwpXh6f9D1kXxyZJNdIUqjcHmIQZ+43Y3bwPMSd9M1LoIO00TwiKw/PJf/vPdyQP1v
K6dJQcU1YkISb7zuVXnLP26Lvr13AiTShbd1/fGDK/1JcyR9heMQt/OkS0RXnLo/udXEVGJG4x1k
ds+WoPR59I+BIT6HBKEyStHeH8MTp043R+bNoR3Chb796pT8cvw6C0QRMhqDOxCbzxF026w2SPiC
D7yrk6l6bYZYF2kdoZFip2FJp5o6w7AB6tnozSkRoYyw6TssjIaRvt+jUywIbYFI86CNIayGqK3U
I/xLl1BBciI4Sar7Ds6ssv//pJ3XkuNGsoafCBHw5pam2WxHsHuc5gYxI2ngvcfTn69ae842QQQR
ozMXO4pVhIpVqMrKyvyNYElJ6l8CJ54qb4J6FSJoLQQvfKXch0z59viz88DwlF2phsoAbngNzt87
SAcDisjC5E2TOzoxXJIY1RrOo1P4xAJLUvBtk6UdcjarcBD18kCIofmjGcQfKsxXFT/HHNsB1Yzs
TTOPpjxB4zt2hYk985dyFBkiN7rtHCEmHeBm7G5Pe/b+YGyTKCDTqlF4Sjnz7LUrnNqrLMl/A/Tn
Wj7ZTmWvlOOu96oYguhKqFt4SebNIOWT4flvEVSDqf6Cs2NoWd9vz2MeU/+ZiMARauAZWcz59smk
UM/1yHvljhTqVlbAlakjLtvrvQHKZijB/CG64DhPk9l8iuT89fYvuN5A1Llpsr9XU83rsIYnJqp0
BnIu6d9x9oVvaXT1rhqPYXwaTXulznYdb0wKT2R+tFgooM37K2NRUzOpx+QtK+A5oF+cmKg1yexP
3H5s9Xh7btr1FrVoiZPtMwMx3ixmGwXQ9LLw0ldVcrqvqo/2ZBGN2p+abAQH9FCF/ZcKK6UDDj0V
YfU2DBAP9cgPHkiubTAg0XTM6FXd9SXqznVlIVMfZcMekGv12iVWBhkoooBkFljsOll8NCR4EWjZ
auikq/qrk+rmXSXZ5tEeDG3b1lTScIZGxEPKKDX0vK9Ot+d8tW1VGUCYQvPXAQysm7MN1ZtWr0xo
lZ3tmEJdkxtPLZhaDGWMv/7FQCwqzTmFesYcpWQF2TRaddW+Jl48UDCkglflML9RNl3DNlwHWUoN
cD/oNDEpne7jZZAt/NTqEwxy0eBTnsraeZJxYZx0528fSc1GCC752V1f6XsufyhxA+9PO1xpQM2S
Lk6qRSgFJ4TomrguZ5UCjLDyxlaV/BXPm2+BM26yUPnc4+LOCe2MEDUj73VI13DAV1cZOqyAIHi4
qnTdr8ogFgp+iVf28hlAzVMt2V8LA/8VzYY/4Kfmz9uf9CoWMBjFfcsEPgKWfI7uMPparjCl0l7L
pPisCanAKnbVNvlWZvpnpNm+Fv20MuTC/AwgbvTZQDFeA/giKcgwdrX4sga8mDRMzQP0WmdfJb2J
x0PorSSxVwGIxgrNa/7IlE9pL1/upBF6SoFMsiLeXcoms1E0iu77KnwQ0j/2ykN34SzaNt+PTgbh
1ZkfkRznnjGUtfbV7NDGM8rROabcxPBr4Yrd/nTX81LZkjK4HPAR8lV7NNciyaOcQbMoqbDTmnDb
jDWhapB0OgKsTf1d1kNoobdHvf56YlSRi9tMEtumy9VUtFwOC1Otz4rZV9A2vnLty0jhCpWRfzES
XT+RfpNDzntPtok8glIN6HlikDS16acCo1pKRzs5aVcu/quDDlhHNBj/dyiRe3zI6CI9xHkKmyq3
wfQDhx2RuQkWu0nyKFTCqv6ngTz57fmps5KIIyBCllhMaITIjM+JFB7wrbIu7ebs1/43qyn/NlAI
C34Zn40w2wvusTMq0X7Asl78JCHZNiLXGIbJLqHcFpJgKpYHP7cdaEx4SfCXUgPUvP0j5yDCqx8p
9sOHpcF0AWugwUrPmOxYT1pCyUrXs+SYF4kMjzIvnmo9wbgK8N5+gJe5GSJ8ZCv0nXa3f8n1ybpc
rdmFIFk1tQ/S7nNvcYrj9uChuirhkXx7mHk74Z8J2zaAQVGpkucI1EjOhiFQ4Sk1LX0DLqdih1vE
uJXDiAtnILWXsFdFRwe06K98lEJ/E8Ng7rZsFmSvomL4ZCpadjB1yTwlfoeohkLhNEv16bkpsyxZ
2UbX68IrjscIR0TVSZhmT/QM1mfFA15FdA1vP7s3/uCe/q6o3dp+XTokvHpoDlHAE5fG5U7w+xr1
l9EAljeiSYvBIPgczogB2V1IR4BfQOnh9se4vp1UC4Qyzxww6PpVT0qlmhvnQVmcbR21MgyCpAkx
lRfVDx8wJkYB5vZw10up8iQWUCdawpY5P5CTLwem1vfNmfKdYqAjzOvq9fYQioiPH2oKYntxzwpy
i05SDAXlchUtaSyrUq5lN0aWRUKkz2s/w9uDNo4/vQz30RwfwAps/fBP0zkmZQcnMF451CKcXf4G
ut7MEMMk0fuep+TDqKqprNqpW6Ge7cTjeargJd+e6PWnYwxHfwePsZ5z2FiCeFPfAZ87t1PvfeqS
ydmCTEKcTlNLaVfIgbqBDa6+4j03rUTz64vxcuhZyPJD8D02JK0zlor2TsKGZ0MDznscsqR7UqGq
bPjM/sptfL2mOi1Iag9w8AByyLN7EYpyWg1RZp6jsvmlpN4PJNRur+j1+YOvBONOpMUa9U2x4h8i
cRmpKtTbuD53I/1q2XyXhrQpTqv3gSKJOypAYO/2mNezuhhTVS/HbH1PlapC8s92j5dyZvjfC6jw
t8e4PnWXY8xWziyNdJCgSZ4RnH+wjeSlTqJPst2uLN/yVOgSg4DgUXGVTkhYSSl1FqNcipxq0e99
hDz+zUz+O8RstSYkPyaznaqz2ZjfmxIdXzi4drnyTZZOlniD8dYD30U77/Kb5KqCFVVhV2dD7OlQ
v8u71tsWMuIlat2bOyWMx23ROT/+zeT+b9h5mVIeRvZlpwBflOl51SasObKkcTuGwW/SJIiR7AiK
MIbDrQYXROyYDzu905tOaosoPmth/uCZtLtMxXsDergfaH/QeqhXPtzC3lAVDEuoL1Fj5467HLDu
M6/H/yg/61JTHAry7Xu/Lscvt1dwIZfSQOGYVM941ulXhRdZRsOv03rHtbvusUU0CAI2ru9A9Gp0
X0snfgtSpdhCK9gHsvOjRIPs9i8QkW8W+Ll++AlgSGgnzF97eVl3bTY5ltvV2Wuc+V9iNeAW8kcK
hzqI7tujLRxscAIO8Yr3CaDX2arCGqLbGKn5GW09ZC8QQNpEY3jvm1Arf3skjRTHNKBCw+ecV38t
KzCG3JAst1XwIMYb56B4AR27LPvr9kALG0XjMSkrvO4EyHaWhMaSE1PPQexbQmj+vpWd/OjRSP49
uI/Y/5BkBLqWdocCzehyO0aWLFkYKFgufcTk3CuF/lL1oX9segsNvNszuv5IOjB06MYWKJXrYmBo
5GZbOop5jo1Uecx1P8G3vTL3rew1x9tDzUln/8yLMag+kstdlXAHPBToTCqm21Otx706bX4mYAu2
qW2X+0iuMaVzqiDY2XmOxmDZdk8KSt5n1arrY2U5WGsGdGW1ODJ2K79MZF2zgwHDkWsVgBwVF3m2
4oMcoZXk5aarlJr6PaaL+TDJovtpxfUdLIBdhTJJqHTFo+bovmvGKBHQZoxWzufCFU9dX1bRi4BC
dBWHyiZskRBX+3OMFL4/nZHFDb0nE204sK9bxTp2bO/bU7/+/oSjD0OKHf8h1qKqU9EB7DxXcpCw
MoveAasVf8V5bi0cXBe+2dZEdMfkbaVosJYuh5okvEU7mN2uk+cnS5pO1QTwUbjfyWhjE/EOCSak
aeG127bUP9+ep/iCsy9MXUZndPYeD/3Z4JZWdGow+RNWnUJhRC+HfZQintbS2o7Q2W7LrlrZVfr1
A1/jwcRTUrYoBV3VMBVTrapaCQzXqQwLQRB5QOxnGJ8ME1/nQcFN2NZq7IXRW98aaQ/KN+mHBCj9
CALBd3LQlqMWbytVKY55pyEqGXboeMqavi3xPD1GYCn2QFvCIx8Pa/FGQ7O07RBEN7TpT0cP+0e1
LOuDoVQ6qgIBUinyiCRTMFDFLrXGA5ciW08x9RfEwhCx2OuJpex73AQ3sZllnzMCO3BHX976edT9
dpQTfFdqnFR5gTTOW9pNVY4RlqH5WR0D+XMMjfmVDkjxKNlBuvKwu7734K7w2qHWoisGJ/1y53XO
VFWh1yZn8DyfsxynlwjhNaNxDvjwfLu90a6vCMYyqG8iyGHymJzdeoVpJVlaTMlZrscvjRI8p5N/
f3uI6zMrhuD6AU4oytOzN2RtDH2aDlXyKvlh4Kqeb92DLhse/NjKV2L29bFhKEp9glomLtfZUBVg
l7gv7fTsqfW+rp1jpP8KI/tvCqfSWvvtOrFlLOrelBYdk17G7IhmbaHFdZ3HZ3yjjv3Uf1eRr4ma
8qQP2ptK5Seuq9+kpnIlMaboovIcpovy/lz/EP4aLtRRZpavyXBX5y5KHxt9eM7Ge2ihHXKWtz/c
dXxnNIedyK7nBTLPM2lpeLLc8NTJe98INgiPIHs6IXgYjuZ4dEo1RWCxHb+Gnm58s6OiXmloXJ8D
AhKPcTIy8SPmUArVdrCI723DlRV0aHAK/cOsnXupkL8lwlv29mSvdykpnwPV5b2/YM8rxTBR8f3Q
Pe2M5OjbkJfptsFrZysr0evtga73DZeuKv4IGQpa1Jenu7c0r/cmRz97KereZe46wZ8o4rSoVZWl
2zY+viVZLq/c1QuVHIZlLYnwJoDV+XblfFL3RrDNLajITnkHnRpFdLnFi/J7g1kmDu+S8WmQMxQs
w+fW+VGMK2HtOtTAJCN3I7emXMM/XU68cDx8ftXJdiuYAxsn7n+N8Vr3ZKERJwhrvJpNWqpE0Vns
7NFPssKyNNxmyo6NX/5RZvkPfyrPXZY++SUC3rp0P8bqoSuFp0NNMxlRx9/6wvRzVQRpYF9oquCC
zfHvgLq1Lky86aQY9R38F2QvfBxaw705Vc9J1J4itVpp08+Oyn+GRF0Ezh6c5Hm+UOplikNWIJ9G
1UQat/jDpByojOFdF4V/3Z7d2lDi33+IQbqDSXRUZWAUp7h+Cie/eEzQndhKUxTtgCXqK/Wx2bYR
ilEiCgEg4Q1I0Wp2Q9W+EXaTWYYnHRRqlb94pNy3ZzQ7+u+aVKDaaRPTJaZXPNszyDEiaKY04Sn3
7GLTJw3aWZimAmwJVnbG7H76ZySBDgOHo2qE1cu1K+Mo4s1s4RgLaWuP2WdOaUJK7wPdPxamUe58
rV+r4V59L25C0ZPm4qU6TcS5HLOz8sCMsQxzYaUJE9C225A9Ig+a4r2AOfbttVz4WnTraZfyEgTs
M38MdogNe3kRkiah7C0UDL3KWBliFkDfF1GICAgCGi3Z+RB52NR9m+sJAq44fiCkE/6tKBgxIPOs
2veShDzG7TktfbWPA4of9GHHJ5ndVYZkJC7QqZBOglAJxLlRKE2hAHB3e7Clz/VxsNlmzIlPg2In
qUuzzK374ujp4bE3oEvjyvab3Zj5Ur6j0T/MrMZtsrIar3CrqktQvxnLvSy14zP0k7VkYh6Z/zMW
cZ8nqxCome1DewBlbTV14sZmhD2iEiKJ3j9pWvKVbHBj4okttAsLEn5F0ty8rg99LK0s7vKPIJ8Q
2FTqZ/OURkJH2CNYybyJx+a19qDXJHEq7RzzU99BpZayLXBDFKKaX1GIRF88qeXJcby1x9bClhL8
cSBVcEfoUc0WA51wXckcP3X9un/Sk/JV6nSaUrn/p+x0P/HCXAHdXFE3iaIUt0g8kO2R0RGbRR7U
tqY4KyPQEk1ZPnpjZYNK95I7ZPpz7GLU4IfsoU6nTEHzI8iQwAztCd5Y1Y3HHOVd9AqL5oftIPpI
j7D5Q5Hb/vfjPNVugbXXINazNJenLNDlttBVP3Jts6JHr35Ct+7v22fr/c3+4Vkt9iAqQqJsqhqk
Q/M96AM3xJ7Sz89otZu4wnT0h6EiHBpdecQzR5g36UW4RVbxDpsGGa1fjnxf/RSmMCs/Zfbafv8p
1I0pnvGkJD7PpkshCzJe7yWur8fOHnzmN92MzQczArhTTW2GDcQw3EW+wz0rHwJlFT743hqeLwZi
HDwjOHikvbMtgRGpBas0TV1ttOE5lK6PkmUiWfdJZX8CCfPd1FpIGz5cOQlsCPYFlY/JMzZoSOBY
GB62KUKx4XBcWRmx9+e/C/CtSN+QirgSUdRTaipJ5OHnjuPGEFZ7O8HNM8hQkdYPaoW5+dRNf7RD
eAZtgtf0sJoQLFxi9Kd1hqap7vDOuNyKXVZUHRh/y43wAZGQU944jVlsb89zIdBTSyC1QavGQEli
tvwFKQ1U5jRxvahGtxvV8W3lxcUJXGe3jxTDOt8eb17Qet9x4OBIXUhNOV+zATN8o3UKzYkLzfQ+
xXQxBhSWgnwd0HvVfZztvd452nBQ1z/qQoqFSKNsKTDZkOOcl7xDMkRL90NU8YP83m6mb7VZfx8x
oLk9x4XUgONEhVgWnDnaTrMPZw39GKWBTGowfpvwDkdOCVO75p4G8pvWmw8OHlG3h1yK5CSOhBOC
K+oFs3Nc9HqblUHnn1Oz3ytC2lgOXgTmQB1AWaip9Xp7PLH35qcDsChvcuB2xhVi1JbayLQDkhEI
BW82hZswxhrEN+tPcdh/kXwV9EHxJnSkb487bwe9bx8E5qhJiiY82dfl2iK3LhVWZcVup6ZfAFwd
6xTzkBRSixedPOFQgDuKZg+PEDMO4/rVLbbnbOJggC1aiFT+6TfMvm0U1Q6QOCdwpwqfhpHs2s3t
tHoeJ119ywutPHCp4kmhm+WLNvnSQyunJiL+tvwz1uvsILAFa0dqYVujYMl354eBF56/Ni0rjk0J
/xYXz5xtnBk/fVzrHHx0sAM9FUjANw4S7FL3ebDJr5JKoW/QPMStd6Ar+Glq1vSVFva/bgvsMnU2
MMzzXF+ZYjvl2ptcGYe/QN8kxpd2fCiiCjyWhQPeyp5YiJOwJlk4EjrTZPdfbom6TONc1srYFabX
itp+ru1mLfleGoP7mj4ZajSUwmefvUjifPKs3HBTtXwLPOeHl9bhyhle+oxg2oC3AREUcMjLeZjw
eO0slAIajcUhz+LnoZu2yZB/un2EFkIFs+CmRaCIMDzPcIw4yXIlGye365NsU1jZL9/HAsSy2gg6
t/q5QsHxcHvIpQ0hCMoURURvzhSX0IcEv3Icqa16dXJRRcI6UHrWsIeSUKnXsDmppvxnOKyk2Avx
iZbmf0ecPZZQp7ADq8wMt0JZOx66F2UyH3zk+7I4TjEsDB7rMdrLfb9SXVq4TnWyGR4W9E0Qi5zt
E1zhm9yD3+pWhrltHXU3RfFpsNtjAgPr9qIuhULqEKjioJdG/21ehrUb27OCpgxdr8dOQyiLZm1z
yLlKhWa+SJmyEHYg9WAdOxUU6f/FGn8cX5yZD19VRkMgloY6dPNheo4ze5+ihk5CsysaIiPI2gS1
ro2wn7g98aVvS8dLoydPbCGXuBx3tOLKhvYZuqMdPtJj3HMXb4EpPdR5g0luRpG2NB5NxPJvj7u0
i6HxGNDfRStuHmbrNvW9BK9qV1hYWOhY1C1oldC7E4m62Vgnc7JWeCCLU/3vkJpI3z8sMQpYVdfm
eehmAZ4slp1g+J1DAra+CC34VDYfswxZZEv69v+a6hxwp5p5EiseUw0ibrWwPuM/+KhA1hLODY6f
3IfYk94ecmmqoLIpS5mwbCAUXU7VLCRrIk8NXFz87sc2PbZ19CJ2kSXYquT9GfdWHaU/bg+7dGBp
X8NdonpJH2U2rJZg4qHaOM0rBe+soCT/jfpSPvSZmaIqR+dxrfq2FOYBXThkawJZP09CFVRUkhSp
Q7c0zZdpVL9DqXjgClsDVi1l2uBxHbFlKQFflfmA4lZFnATs16H9IRxggsGGrVgpbxoC/ZQ4vkAu
P7WW4pbemi768iT/O/YsNjhViwJy7hObOv9oaOkvDB9/CkeH219vcRjufBWOL2+0+Uu6LNBtGHrW
EierZ33KX4WlRYTQ2u1hlk4+pXzQVcgmEXrE3v1wDJMAPzJFD0M3qauHSpvc0NGdjVdkX8fR4NIc
dvlUr9RKFjcmcnTgK2S6sPNo01MW8QcEo1A7wiGvyeDqqocYNQKSnbWbROX3z5Na0o7/HWt+3OtK
Hv1Y42vJVeMasYJxu32n8YoQnhfCRadt8QuK6x8Iaj54WbCtqnIl4izeZh9/g/iNH9a4zwY9bDTW
eDCjZzVXHtO02U2WhdUkcg8bNBf2wnyuqMe9XStfi1ZdK0MuleWIAf9dhtmmRfphQrk1Dt10srEo
Fl7xoLP5Xx++lqnlR/H/VeZT4cXbf1eL4UlB9KNjw/Uyb9gowMxMVoHNPAHBnZIg2iNVi5U2TFVs
nOtix6DZbtTb8tiVIyCn8Ld1eClNCUAfNW3BdjTnuXTmpIpXowDsRnh8Jg44fdgxu7hfdSxY2t4W
Cj9IQQka97xHrqb+0BQKb5ZEyh7QKjykoEsbC6RppK0VucQDYL69P44121pJFo+BE2ckKhBhQJU8
Z473KBK0LK9fKr/+1bfdnTwk9202PHLDrUSPhSBlkIxSY0UFCGT+LCc0Q8qIlj9xmeIZTf94J8f5
UUujlbRo6QTRiRDmDNSVBZ/78gSZdhkqaWJnZ7/7jEs2/pLCSRLEA7RuntQH4altT2dBsr4dHsW5
mK0vMiW0U3kXkfbOy8gTrWQpLbScN7lNxqsX1baSPG9lfgvvFvF2IKcXQkPUVi6nV2lp34O3i90G
Hwo8VtPHlNyHi+Hg6MUnmpwrCcnCDuUpjbAlLXIhojD7bImkoqaeDNg5BuZXMDnHhh0jhemzI3Xl
ygouzI27khIfCD+Nl/MsC1ErvbfGOvBddDEehLlbmcHcSEdzjz7aJ+oGK5fLvA8vyijveBtBSZGB
Es3ezAkqJVZfy9IZ7FzwPXbG3k0HJy83HkJFb7YU9R5u3hJvFx2NrNrXHNR7nDL7OrWD8bkLhfhN
HLbtyk20sJMcIg/veMABnJjZOtAkBME8NVgqEx5/SmFf3WWBbhxv79eFA3kxymwnDXGXmU3RSCfP
xDTQahXzRfMa+xAlir+C11rIai+GEpvsw63WwYLG7Ff2XT0N7+0Ojn8bfvGQRtm2mf0jRCBpE0/D
Xaimr7fnuJT9XYwscpoPI+dKWqWlrQau4MHhiHpqChkJkn5nS5gj55/7NDpTzbori/Tr7aGXPiKA
VeqCCJSDkpwtrwJnAKcN2T7pZS7f53Jsbb3RiVY+4lK4o38NGQdUJCWT+YMhrKH/49xin6w4cnuv
irZM9y6V6jvVs1+6rIQPMTwMg/EcK+VuyPTfj0dkhBTN6SVqAiV5ucCeDNh28LLBHREDaK3kKUmk
N8syT0E/hLuyWIuySzECtK1BwRUl4SscVDxFsg3EyT41XaHuPb36pFNn3UoYw0141QXVmoDi2oDi
O3/YQZj5ZAg7RiEglng7yYYLEPgly7vHuKnvkMhSV4LgwpYVlQxQjTDlKE/NSRrAC/1axlfO9bRi
i0DSAVdlDNkzW/0+2OY9yeGpNfG1C6u72zv2eqYXA89pGk4oI14gTimuz8LXkO7bwSweIj0SCtq3
x7o+HSbCO7xLTJI9KhizbRMYWib1Seq7cqFqWD7bzZNnmtn290cBSImBA3kcnYhZfPeCIdWz2JZO
eljVqHBhsCijyrX2xa4zK6EwDAuXZ6bMu2gWZOoMVxBT7xGpQjxFjdBey8K73mvv4qb81HrlI15R
O9bj1VD7O9OYPt2e5XUg/zg8seZyh/pAe2svrAIXRP4LGeCT6uATalbGGpbqOowLLjXvP5BUaCrN
K9p939cJMvH2SU3DTV5Q7mGH/OPkXaVf7VBYlt+emrgYLnMqUirEtjgHBpCZebbjYfY8KXkx0GDx
H3INX2XMe9Uqv+sR8bo91NK5A6MGQ5X9yPNn3mhsfTSb9FLtXfx5s3gzOsjT2LE87Cc/bv4eel07
xFKr3Heg3t9wHaBTHZIqrPyKhY8pkHICmoGfz1UOVKL4Bsyxrl0vfaOZselkFPqGbW9/U+tom9tu
F8vbNh6ffB2VPtAhzqmVcVFXVo7O9WNf5NDkmDbICNxPxF74EPb8JlCmJoxq18pt9UVNdf0lGguk
QZo426hoOe6SSQs3RZIXax9iAR9hoi0hkBgCAgbW7HLsNk4TvZt64+SAdD/TDPXwo66HrV6Xm17X
pU2CB82noI2tjZR2yZdQ6iCh5mWjumMEtW3TIBG57bvEONq+3NxFeKLvYn9StrLckrJ5svOX3BjJ
FuvQeJeUY77zZdjWAa+xR/wMgh3l8de8tced2tUQ1i2gKFWQ8sWpGx2Ii86mivkPhW1RfzPHrN2Z
nl+5yjDaP9rcSM62E6TnIh3jbYPMHnlsQ/gJY+ugdGXxjJxhcpePlbrTg7LZZWFs7yxi1VYaVeW1
SNIO0b2i1TcEtmJnBo1+PxpdtjXqUHvOHVD6vZxqL5GPr2th1kiZJaX3vUFef6eaSYjwnvO9blDb
rpH7i5OyZpdIEgp1aSg/opdvPvlKHb2Fk9WfWcrsKYswGeEtgWi2Go3HNu77IxE1ulen8ovS4tOR
+k30xCJ5950UN9saGZ3zYBnFZ5493kOO5v9WbkdM4Se130C1C45Oq+c/pcgqNpOEa0rxLic4JNWB
zKjfRFTrzpXqM5UQ4+nYsLW9rxQpHr64jo9hGcK5VfjephfEb0oQmneoBiRUJVvpfkjbYBs6mb9F
INM72EY7vvno+rQoG+C5PvEf+9w1nryS6iwEIxGEEJaBX2jjIXa5LdUksbxpaK2zF1jJXUI3Z6sZ
kv2nFNjGSwwnay23U6+j37s+DxBcHgJAhi4HRCtItSRPC1wzBRCWdi9BNO30OtgDj+GOztpvhv0j
VULMteBarII/FvIBob0ATlhFAOXqQZu2xjRMoWefCtmJNqaP3mmoJAk0+lHeUbnwDp6e1Pe3A+BC
YkA7GUAY6Hp2zTsR7EPcYTghghpFbmNK9qZF63vrlfnb7UEWgiyD0Dm3edMqNO8vF5YKGm7AkHpc
8OsPais/lXG9yxLty28Po6PWBdIaMiqP/tn309QmGbqgkE41gp5PhRqOx8Yx9X1pKGsU5YVvBW4J
dTOa8giDzAlSKKrwdjOryPVbgZP/NA71c5wbNGcQWV/7RgvLJypk7AqBXKHBd7l8vTL4SZ3gG5sY
BidWC4KN5ATPmTruf38BQa++Uw4o/877zb0VYGU6VuapGqv9MHQnKTWdTd0Yf94eZ6EQQJ7Nlcvn
Att8VUHPgtHySGoiF7Ovu9ITyvTDfTXUuyl2DkrytQKH4xH/HofukxPVD47hrdx675thlurwEyBm
gwJbkOlUGrUiteInjDW6+pnaYRNZoDkaE5I3FdWzbYRzLl5JKvLkETJSnqVn8B2r+kuve+UOMum0
L6OsQwHaKB6qlK9ih76O6YOHNUTJy9srR3/XZIW91QPD3PBizA+DqvQvWR9gzVoLo3ZsFA5SCCUs
U6xypd6ysG/eCXR0KWQxzdm+aWEDlZk5Bm7U5sU2DsYDfvFPcuqPK1nUwmn4ONC7ovCHICIlQaH5
XBpuF6kvSZI8B5P05Dv+c2AH00YxozWC4lLUEtTA/8zMml0NYVMqcidAC1VTPgZ5d9ZzbRWlKJZn
tkMMsANkqMhv0OYRy/thVqYRZw4JaeCyOd2qva+x2xZ/0e8df8iJ/KSZQArurSHc9+0+FCUA6XtC
85u/lOZLMXzXjd/uzIq8HAkZICc0LecPLD30407zbN+teX7k2pjtdAcH12FMjomDw7zRHLqIdluR
JSvnZeEyRgpF4aVMqZBqgNgCHxZD7f2uDSc6lgP6yLuc9d7aXURVmVt56KRqJR1e+MAMh8iZDi1J
oHYvhwM65MWBLNERiFLvKBdJ9hRW6RqGZ+GAMAqEOZmuA9D92TbykrpxtFgNXTUfXyfkmNN4fAuV
tcRibRiRd3xYOwm8dZsOReSavdOam7INijdH6SK3LrPi++3QurBwNHFAQKFfwFtifgdKdBKD0igD
d+ymZiM78bMOen93e5Clk8ENS8YAJo7iz+xkOJVp46xB585K8+gcF4rQnpdDivAOYh1A2neWOg4k
EkMPE9EvVoY3lyb5MTOcLSgPJbPXCc+uUVr5UzpGKLsPMfL2PRrpEGr1fTei3tSWqv/Mm284lhNe
cXpaQsuuu+nOkjSCNZ6Fm1q1k+3Q8hpBsUjFFVitUnUbJ327y1PfPMDxzl5iM2kPSdKHz5Jkt5AR
arnYFEpR3HWFMz7VSgnisUz1TeTHCOqHUrE3W3l4MbuhOpi+Mr6pWSiDlcHuxOns8bEi5Qo3nKRo
m9U5BRLOnPatNvLyT7TeezSbkqnaGjIevepQp4eqmhAatbON3U4bE1HbZ5U0/h7pg+YgtbH63Jqt
9rlSxxfst84xyOrDO1CwN4qnqR/3RpX34SbQm3RvdT0S1Eg2vt7eEguFUUITjifvhvOinXi5yaM4
z/3UaYmWlr7z+3Lf1t7fkKYfVYXXPIHJF97caVxurUD+q9Kz3+53URUlUthA2cgA58WStJty2aoD
k1e6+iMYOnMvB6xfp2vJ3e2pLt12wHFg8tHNEGWoy5nmVq85ft5RyNfLX5aF6Xg73INTDz3ttBrx
F+IuxV54WfgekSxdIaUzpQwRZjZOESivDSU7uJld9s1J8p+tAzTm9tSWDhb1c9gZQgZano/me5FS
WF2KGprdVvsoUtSdVcn2ygIupX8Xj47Ze8CvwEyWgxO6ZtK/TXKBxmuJqXH5h5LEzqYzrJdAyRCo
N++Q393YanQAkn6yR/W3+ySi7gQNlRmDVpnrpDnGmPS15YVu2XqiFesmzS7tu4e+9HdKYv2ydByy
Y+zZb6/yQvgk7cXpgj4f2IX5tROmVuFFU5u48Iuf6JMBYU6DYiPp4V2bSucgUJ91LXqZ4nx/e+Dr
i4jnJbxMQcED7DTnXeiQmqO8gj0W9uOuU37gAnVHRnN7kOvZMQh0YvBv/2iVXB4PVHMruUvLwdVQ
j3mEizk8jGqb/kziJtw5gYwgop+Y3qNlRf6+D7poJRAsjC8M15GQoKpF5iv+/YfbVqUKBJ2m7926
G/+oRH0kKIf7HP0jJeoOvG6c+zGUniZCyUrSsrC8PAdBwwv+BBbKs8BQ+XrXtl01uHqM8xMUw2K8
j7S1M3odEQCgQ7FFkYFXIX9dzo9udZY4Xdi7mq/9bSr+XW0nzbb1KwNnbGNNgG5xNJZCSBbT8Zo/
CUdqp3D5/d4NkbxvORtJIUH9q4yHoFnLXRbWj6ILeDjnnag1HyvNrbQfY7Nz60BGDwNkCvm2qW2m
fMhXUojrGI6BEe07EJVg4q6ItUVH01XzJ9/Ft/xbAarRAe/n0W4f8mHfBN7KnlwA+aDEjAAY9R1R
a53fGVMzGbo3Kp4o5U9vRoWNSPdHaerRKS/K/lCZUbKrEwU1Q2DLL2jRJjh5yBT+MFJcmfoC90n8
Flj+NE+QUZ33ghIUzYMkqJ2TBtFRnXAGzg3vwbP8rTPZ95ViPTsObtjhtt0mxkZVIMc0TnAqHSve
hFtlOhjZv9jTNsRgIjBdeILTfE8PAZ3FPvROlNlgtlb9rujpLa7E3evbTbCoGYAKG/DEedw146jL
IkO1TulkfVaAR8uRvgIlWDgugKLJvamm07KZr23kQHdvOtqxiTHdKZX2C52DvT1Ed8a4pg2/kHEx
nQ9jiel+CHSpVPi6lISNWzrRT0WOjzGmZRu1kJ+CWCNLnaznUrIf+rj6S6lM2Gva2kW2uKAiCiFp
IHpxs1BrRS1Cp5lau2hR3Q+6tU1WKRAL0Zx9QWKJnZkt2hOXk9SqKS0ancal53cSGOuhwDc7rSFt
gTLYNGoUHmuApHeqb+EXA5lhpQi90BzhK/IGJVPgQUVt7PIHOH7k+GZHsz8vCn+bmuP9pIavUlrt
yqC6p2X+7NAZHn374HfmQ0k5p/GsbjPq0gsejq9SNOD+3MYrh3ghfgH3p2HNAwx817yiakpa69iJ
Z57QsM4PFbjsrScZwVa2gnJvO20CpGaKV+pJ/0PZlzVHinNN/yJFSIBYboHay1Xe7fYN0ZsRu5AA
Ab/+Tfr5voh2ucMVEzE3M9NtWWg7J0+ezH/sOJQjAeFiNfDCf3LEtVPNEyH5ArC2474PYFXbz2yI
pE+cVxRnyNbz62HdVWV39Gcni2Hb167kYF1zu/n8UoCtDVUWnGTEGUARPy4KwkVmJdImZxTN7O3E
snQj5OKPhcztPz/qSyUbOASubRREL/MahqSpGjsQsrKengJF9hBM3o52dmWf/WNG6A/EUqKHb3kE
L/a5x5BTlhWGSYpTleZPKO1Oqn35OjT7R80Vk/lrFOvjdyNTwkDsDZLzqOEFbFXfSEZeAEXE1lSs
5t7ewcnswI3/4rrm8euxP98VGBp0MzRoQdjmk7CTcZPJ1Von55ajD7HlPq4rcw0X/Hz9LoNA2RVt
vSjWXb4jNs5BD0m6BMwAl4WUQbAgG/WmYOXzAM2iK1vjX6OhWg44DC1ai03Ix6/ptOUEJxuD0Vpx
tFp99F247ym5Vta1brt/bQ+IH0FuDkwA/O4XGZPX+6CSCis5V5Mpw6nsV71Ff1Dp7a6skvWvdUKH
C+ixqEGBWXnxFE+QCGcQ4EKkgn4W0LF7s0FpfjHeDATsZwsofI7IkCZ6SNPpVyZkude0y2Hz2v2u
cv1d5h0UDfr6NZfJowvOZKD5sBmMeSlSfgNjszgzOkFJWW58T92VfbDWjrPtoL/qWkEkZu8ERZIn
+NgvsUmktMzCdu7cED/3wAoK/EDn93pwz3kvtmVpP4h80GEt+G6w87UeRRzk9OfA4B2n8C9jYs4w
wH22U/clTWgb+i6NPANXTDrx3547HKumPQ+MvyqiD11gvcxDA04u2Za+vgc1dDPiaxODwmrvyzpE
RIYqhTzSZp7C0a982LdN68EyO67LJ/RZrrwswJtU3A9shoItOSKk3BKWnvJ5uK+gmxGk2Q9VocND
T9XZT+rnGVz7CUqV9pijClLUTlzKACXuIEan59MyvD+la+nYD7pLVjMnUyjS8tgCFIVyws3gVzYq
o1KitF4OMA+3DAwf3YPx+KbkxSoPvLdm6m9Fbe2nzI0deGhOs3qrZ29XKbZFr/DZhpdalYGHlJYH
fE4VurliYUvGlcnEisJsMKSEv/u82neN+t4TvirRfOCDV9wM/MFjsOSzRX9TuhAG7pyNmhabyRzK
OAka5y1L7jprtkOr5hH0Mu+XuVlptwvybhUEzboDu5823ao2g0Czke2GyvFUWI89VhZl/lVp5VsK
C/Nw6IudS9KXPjN3Vdf/ACmUhZM1sFC3cspD6UxkhQ7iOp5ZBzs+BbkXe2jzlVG1vxn93FnXCo83
DPsmtCu7S+6NyxxpghWWmrxCIUqvIEcDU8yEJN8qs6BuIKqEvJmsWycZ6G84tJMm9CobfpRVm8V5
QqDEOM6zDn0YDu7qSU8hKBLOEEKBtB/DWWf0CN02gWKQkSFQyjpsIZIUCd+bYQeh3uYs8E/ZlIgq
tHnqrAu+EBhAsIpJUFnHNBvSKZ7aUt80iDvvqZ6rFSkJLIbxmDzaPLfXoAe/1qgKWs58gDzns1t4
O3Tvx8NENzCf2KRifuau3CZ1ee5YfWMsse0rsbEkiSbFDmPmrXO8Opky5yRDK2g+7mWBzlkYy71a
I4nKmcXLZhDavVWtdfRs/Rt+aDei88+Z3T2NlXfO8LSkk7lJ4YBQTO2+0fnPZW27nsUpYsTB0s91
PXwXTXHbltamhb5kqL35V4GbevJhTF9VQRNBmBt3SOo0YdtmMEFsSI6gZtgwvzjnk3vwzViEnWPd
ZdCK6R0Urj04HK4chWTbdbuoCsT3FP6mhga/Uc9koU2hMcQH4B4d3Kh82DVJtvcZgdYAe6vp/Dwl
PQ6VG6x51m+yzDpw1uzzlMFw0rk1gsadRx+FDcMuEPX4ZJ8np3jqGnYK+gLb2kFXp/bqsNPTN9bO
ZahSedNbArbY/smkEBazaXWEI/INZH3e/WBGqabYovg5hGNn7R0vf03EfHSS7ieE+wsowogVdAVv
k8UozM2b1Wi5+5J0t9bAD4lbb5iXLSIm4gjBCMiz4hdMWwYgm72hG3xrSroNUvVm4Fk7N83Krpxx
Tbwc9JiJuo9AacFuYrBNGn4IMHbWunIj9FQf+tZ9420PckzVokvWPIkpj4vJ3y0bwu7V2kj1s8Am
6TP9KBi7o0X/Imq2yzu0NhTuu/bMqUyC59RKTz2+RZWMN2ld3ctqzCKrTpqoowYG5ijnOqV/M4JQ
kwjXRG4y77xkOFSZ9efv9NLshO0+wsRia1N2j7oJIH7tnRPb21lYxUgNIOno1ESDIEXk9Im3wsZb
2U65ngdyKJ357BCxSSXoRFUPwjlsIdxkWw9liosqffER9CyfTRmvxUU879CqVoY2DgiEIF8HUtf4
7jjmQ40G5UCLu147bZh1nEYE6XWUoI4LC0pgIXa99JqBbvz1S/yPFx+WQhRpB3ADtJ1ehLhd12S+
kyv/DNb4wS7qN4/0KzBGr0Cg/xwGNXh4RQNmhlvexxiGCUAhtfa9M6CH1gbvKwTL6+uZ/CNMsgGW
//8hggu+pEdzVB6AL50h7RA1RB6FS3dO7W9pfo3O96dn7GPNFl8LiTe+3B+CwUX00hQqyYemx0bB
lv/VlhUK6yTnh1k6bjSMNcq3js7g3QKjH4vWA7qFi3HHC158Kxo0YLKuhgZTr/AgqwYeDyghzL8s
O2keykQXvyqgYIcJCsRb6gIwEui7vumykmz6STQHSH8F8dgO2RayrMVtmkAxVrECHC648W1kLdsr
ScM/NH0+5EGXhffGqTA7mqe3WZ515ynNuj38lao1VY58Q01BoRIM8ZYAVtIb07h641mkiayJjD98
F3pGrt/08MVl+iA82l1JF4Mlm/hrMVCsgIgLbORQNIbIC0zlPu6trgmkMtKZ7wuZsaNqmLPyvNSP
0BLkwLE+bc5cp3TTstJ5T4XC05kZigLHLNzmG0Hn7BrviHOaey/7aWZPzqEz0jlYF6Vn1qRevG1d
qORugtHNeIi6k1pDLgFyzz0bNpmYS3CMEjvi/lQhWunniNmVBqMxr3FhZOYEQXuI4ldt82K7RBeH
pmsLb9V1+UTD0VbuRkILZz3ijJ55CY2NobEq0OlQxdMp4LJQeU7xvWmJ86sNYIgM5vH0innYc5w2
wbq0nrypWSlPwU4D3tlzXqLK2Ai7OKFbvIoyPKQPbaL6ZyMQcHEhugcL1Z6YVxPbGdrr1WRNMItR
nv4F7ojYE5bJlxIR+RouTqBnpkw9wB7QDgeGm4qkPWK/Gr4daJOG3qIGn7BqLfdIauOBT2b1Vjxo
WzzJqWseqoDinUltQtaTF3Q7iGqzSILSCIQvt4NHlaT8bgZSuJsJOByK58Ma3AD4bouquFKzvriD
oDuBvAY1J9SS0dEANfWP+2QR8RdMJOU9yLduD/knGYBzCqnFK1fqst8+7MdFzhx6GmCH4fEEYHUx
ToXeZzHN7n3rvWSBSUPe1nnYVdOqUXOIRoe9RzWAVz1cQx4vMddlihDJWdRSQDEG7f8iVSw8VD+q
3KvvMr/jka1daEDTDmDnYiAXVmb0Tswb2b6ZZbl2jGE7K+/TmPjDFPK8SaN81tOaN0RBVkENUec6
PwYnda5c1f9YCVQ1FxYyxJdBI7hYCU+agc+mt++VI47IRG4l47/xKK++fhEucsylV5AjTgXjYpFO
Bw7/cSFMUfkWtECh/2UsaGyndrFGub+Nvx7lcjLLKMCqgKmg1AXlnIvJDATHQNdWedu7L+DlgcSZ
TD++HuIS1/8zEzzQwD/RWQ+q0OW6lg1HNQ+iatB+QMPjYrLUvxYMQGV9M3Mrol265SjTWrkJM2gV
fT38BWn8jwo+YDDoB4AMtHQQf/yOTikmqsFIu8f1FfHmzhteE/WDFU44SfVE6ivw0fJ4fjg/EN3/
e7hlWf8CnOfGE9qRJLmfyuDOGZkMFT3BkxyXQofgEbJ6X0/v03lF4GNRiD7Dcg1coODi43qK8lrX
Tnk/OyOawqvvzR/yfWeSU5erMK92/925ZxkStUs8WriQIJX4cYouYIlRLlN07TpOs51fORESt53o
TdgG3yFtdBQku/JQXuKqyzrifVy6r1GZBRvyYqJdQXKbWILcg4rWr4dmmOJ8JrBvS4obArQMgthx
n2cvKDDNcDPL8nVTN85/PC7/+yXcBZ9DZPAp4ERCQxED4JeAxUAf5T26hiF/7WUDv7JrL1HI/00X
wNnSgv2PYlgyzybA85TcE1uttPOYTBzp3XxMx2yNbng7RAoFvX2BxoEr/LlL5tD/O68LzIoiI/bW
xZdGjWlwkkVBrC3TPp6rqogK2yrPtkafIsT2h4MGJzRMC5Wtg6B0z3IYvJDV/B1xDlxwDeT+pbLH
h6Rl42Yobb7C/QYOUtcG97UYoYJT9HPsV1b5kgFGQ9ST8TWbBucw15MFX/ZeQ2cRKeJzYHqxJlq5
8YQ3CfoRpAqTgUmYwlXQMQZAdDbe2EVB55mwcvxfFF0aAHE8WPoM47QTFE6cNOuHVUE6xJ2zaOD3
N8mtbUkYvQ64gcYGzUWh1SdT2C7JTmWCZIX2Fuj1YPeHld/JGFyWp3lC1mslrhM7ZFhwucaNvdxp
oyRo0i2SvjSejU02TdAM//FOwSWNs40bbAkWYQxzcUn3fSJVXZXZHVqpvW07wR6rANKydRCXxWnS
p7CGEe7664vlH+8PKH/IdzjGtWCx/PGUN4vIpz8Jelt18rvjSfS1sPHKxD5ZqGBm8BVYsh5I1WGv
XcxsAcJRpKnlHVBiCyiKElFbZNAMAmYXk6mrdrqfHQgPIqcIfUrolvO0xsHzgbVkst9megSuZ2nv
ykH/1+z//sWWfO2va9wPghqi9jCPnRM8G0U1F3FlzeLKUfv0+i5mp4vYKuThQP2/TCyrgUhdTjW5
Q8MMNE2LkR0tP8tuoPmRX1nOPy/53w+TAzYWiJzgtMD+BpZxF+8gVT20xwyEg5xBjrC5gn4PupOg
8uWXGkwMoAcHanfybLvTu4TfhnBoHSV9XZ8tmtjrShTOseOQYMh0265Fk8pdCkwxhPgKeUK6b5Cq
2gGcG2YCE0DHxjvfv9lQdYyVZ+D52VfBIxkGoLkoaTzmM/iQvlQQNmNApWC6WcSyZWaNTtYyyrR7
jU91kWDDfgGKmGi4hIARdLlR4P64oPADrntB0/a2tk1ktxpFx+rEKvt5qK4RGT4NBdYnOuXxGC+M
WTxXH4dCDtFyXgfu2UGl6ESkP7+56Zw/6rICpNiD7vffTioHwI71XJ7jpUnvsiw2lTUzFa28E5l6
+61dGm8qMuXPX49yGdgsoyyqbRbE8x1U+y7uA659X6TBqO9yYFGlaNcFfIScDDRWKhHo9NcQkcuz
8b/xPNSUQazBol3s1yCRVEGRSd/VyDp9sxC3hxuWNVdYJ/blav0ZZ2kWh4Ek2hsva9c8l15Giyw5
Id2VVWRarw7CWcCuXoly6cCZAHNVWvSxIk73amXCva9HS0eQpxpibOEMLFmBR8fr0aaRiWClCU22
Rd8Eu8Aq3TtYDoqjgcUraKl+HeyNFNV5Bpb+4KmhvknSQh9kVb5bsAG/pXNrbW1WpS8Q/cHFrtxE
PiNrd146PrtTJKTBa9y3/AbG8OPD10v8ySwWVwSirMVSBvsXRKYllv7r1hu9UVmlXcg7KgRs3gun
WRdTUa8auzO7wgLXZkwtMCaKynmoXJ7EPSBSKI6l3U0CVcm9rDvwWgef7bU7WTekVUPYDhTlDnyS
aw0Vl1c0Fs4D2wBGx9DhddDp//GXNSjBMGOwQbQHyHtCR2yEOrt/han358f8fW/+GQbADKxVcIEw
5zLazbMSVt6owinFN7XtoCbG2X1n1MOYp5E32jtbFvFA8zjP5xXnOTw7SHY/z96VY/6v1bHQ6Yz2
OySdOOwXJ5DZBhKyIFqcJqgPAzCZ/IRBginQkBcsK66B3wBvtZyx3npYsGkFIYAUR6fNjjlDg+To
piZuHS2fIf8FF2gOz8O+o/XbDKbst6BNRnkliv28RJCxRAK7kDjxwF3mXu7Iq1wWgbwDCv+aev0t
E/bq6z17mf9gyyIgWoiEuHOXTOjjLshZ3jN4vqIl186dH4nh7SrIiiqWOanXbe3NP9MWWkmM927c
Wd015sOn5PbP+B58fXE9OrgVL3Yh9xQKAqaTd7BgD7m9IWbbFXuVq1VVjuEY+BsruAP1I/QQMtve
f1TTBN0Q+xLJGBSb8bzjKHycvhtUjqpqBFCd34lIzhymZ/24obN1YsXwJpSAtTNH71Z2zef0nzMH
ZICJg18DPsHF0CR1fZlTI+80VfpGO0W+alrItEyInbbEL4oQAX6D6pvVg1fFcJ8Sb1r1qrbjlvrz
+ut9cPFcIK4BURHdMIuyCQK3y/ddqqAmQ0mmG6SEAwq8YLReA6gudvOfIbDC4E4sGejnCKqsIT8/
i+whRw/lxlZdfx7AUd58PZELvGIZBWwxyKcDBAMD8RKRARozZ6WVmBump7cKHc4QXyNRa3tl5I7q
txb4sFnpX4EX/zG3D6Ne3HKFn8Ny0vWHG2nMr36yHvlEx+jrmV1EEP+b2aJpBJwJ1YfLo9q4ted1
PjE3hDqrshcHx4Pn13wD/8JTRevvX492cTH8GQ2NtItuG/AY0DQ+ngyPDLCr7cVw46MCrCEJGPIu
tOdlW+CWvKoT9Y/9B5ktYAILqxFWaRdBn0S0kjG7XZSVhyY208jWMkGfv1HFvPt6Zv9Yq4UZj8Qc
CC3Uyy6Gajns2Bwihxulmf+QE1ASdJFbV1brIi5avt8ir4+LGzseT+3Fjmgswpq0Y8ONpvZwVgLQ
YAtI/lfJQJEIZJD//npWl4gHejfQKwIG9R84kmGDfFywmqmSOkXl3gxSnIc0uS2zGQ2mEnQIq/GC
OBjbx3qCbzO0zMYws9vxygP76bti2Rb3SGhcANmF78bHX6Af8zzjfmPdjCqYbmdSg09SkvznlXla
+DF/BRTLPMEPhBg28mrolF82hmVBM+VNl/GbgcAhtErTdzOjJZEPe2grrg0UXkOXjUOcVoi5AniP
dASMHLmU87/+TT7NFwY8IBKjP2dR9QAf9+N8m6Br+rFMxDmYsmdwRO4UVDW+HgK5weVs8TgjDwKS
BRQbtYuLzaq6KaUgf3QnlrAHkEd2WR5Y4YzSEpQlEKMg9D8FlkRlwQ0Jb8OaLIyGPAFVUh+4Four
JgEnpl9PLjuzfrhLU3YLgoCd661k1nelqzwspXVsao3HzxIbVtuR6F4QwsaCFxvdeN9mze7HXN04
FUwq3eGUzQBop2ctZFQ209kycK0X6qeDB8odsCg+1FwKa03mIuxteT/x6qH2m6OmycqWfEuTo3YN
WoYziD7WcwQMjqdPCsorbstgZJ3Dl6O4Yyo9DMmPLslXQ9JtGbQhMsy9cHVUQ/PVLfhdbvG4ggZ2
xsZoIL+CMduwRkwA9nq0gQmITiQ/wR+OHZmuOFicnl/FucBL3y3FyoqGc85CSJMvf9md74YEEWkn
dipx4oqarQ8n7Vw/oxFuBzvcY+CwF2M5rzTPjsQH2O6zsEz43TD2hwS9clX9nDCyJUodYGe0mpNj
yaefwO6qFZSdwgThDYpDUdZ/8xTsE4WOzPTMjBOjwCoQ6FcrN8leaj/duNm0xkcNR+jVtPjIi4MP
ocVvmsj7YO72fcUA4War3OHblsg4n144ZD2kVW6TxooEijYdPhkdIKyBGTJHQmI0eECjVwwilrFt
MBAgyeHNb44DYluXs5eu+y1JDWIRhSJKveb2Lwlz6hCTIGOLZozppU7eTKuholMRUOH0o/LaA2RF
Yz830bIoGbYhxWoSVqxS3YW6VHEAbnMIY7pD5lQ70IO8CD+lF64f5+ClLMreiaXW0MPYUgV56xZa
KZDRuqt6uU+r5CZFwXDm46quzvjwUZ/o2GregtZbzx19sppSh2njvRfT7Idl/a2Vej23HB4zDd4q
bp3Q2HjL5nyGf4PzS4zumtb5g9+P6HKTPJwatgcavp4mJ7T8IXK12hDYwHM9njt/eJz9fAcPpZ1J
OJxs+JMo3RPQodvAn+9JZ0fAbVe+Ny1w7BOHp6ppk9fCU68OmvgpzGTFUGG3gnQ01vAHAMeokxEn
KBEH3d7P2geWeNFoiRWWBNBKyI2KBy5PNKvWeWeFbiMPTT/FRNWnJtfvsJ1Y/kbu63Waw5K8bda8
JLugsOIeIFRIR3C+lOW99SrNUBwKtkPXQ1IAxT9C7JDa4lR4Lvzdyjr25uIbEtmIinxbGDRw+puS
FUBERx567bQGWf4XzEzOynLO3oQXhNOjO3YsLhOHrGZarX1wJqt5XtUMKvDpdrDb8+zXjwnzjjkR
J8mmbY0GVI+KCdpC2BUpA9HSjxiuo6nEz9A0MhpG06YCo0Y/AuYJZ3wMnaFfBX8RBZsw0fauV/AL
AsGu99vIRf9IAi7e8rXwUeNU/nCJt/Old+yLFMYQPBTYVkU74BCKfebpFcSXtijvPGeC3pVqPFm9
QG1UWK/Lqac22OQg6aQ9+H39G7emiLs3Js82vLHdjTOgfavT4wMIH9uauOvKd5+7YTjZbfvUo/IQ
WvgQzgA1oFJJGlNlfXPBk8wlqr0iiWTGIxEsdxvx476HxefYymYXSGScKc/R1F70XZy67qYQfRsC
zf3R1LDkIf0WFPl9nw9gW8FR0SpiD22mM3QyLOId01J5oVvaSTyO+ckNFCRcRqg8ZH1clNRfdbmk
4ZCw2wS2k7yewT2y+Hcwlu5oCf+9qmtActAIBJxA/kL6CwycN3JPp/YVDA2AxbinKp1veZOvyrQ9
4D0OSalQmqc7POh1lFWgWkq1052W4H3VCA0reazUsJvtvgiNncHuMmi/lzXKBUlBfqdF8D2DsDL8
0H5kc3OrevrUSvfcWdMW8L8M64VvmhNnY1LjdCEUHaZH9CsiFeGQLceS03gyvDgEdCZRQEBnGz1j
5lCDinAYAE5tLClw4kYX5AtwHN2wc3F4O+7Yj4BVeUybOsdtia2PS6eT69YDIEWCHnmX/5A2Yo4F
8efXnKEoHU2B7Rehr2eQcwb4+L03TVseMqvLHuGLCgdwmGCFVKNVw5QLYySnvFsEqga1moMhf8K7
1q86NEZvcjgeHgqq3SOGAAPe5urIFdxyvZomAHVHOqbgA9H22SnbHKZPZIZ3aCH2BiXPJ7fQ5lcD
KXAGEaSi2CNKTdCpCumwZK7BxhsY+IRTo1L4kMz9d5QjQAJ27HFtD/10EEnXbxg3wa4dRxK6nSge
wQLutsME3mJYT1DKVAJXt0YThcrIOx3BHVQlI3CwSKmbojvMne5HdFMepswOogHiFNscLNHVPHAU
FeBOLg9ixKVpZNO+5Lkl75sVZEzoJh8gbeWjr+Yncs1sNXpsE2AzGtSp8rE45Mw5gTCjwqydHhDl
mbBv0FZUBmY9aXkareDWQCQIR2wvW+swQMcghL9kPFnOpuP6VAT6N/FgVOVT0HEZs96l3z/roIEH
i2X5K8rEXoG9MGfQJ9CseVGj/17nJl7e3KLONzQvdy5Td/2oJWji6BVowU703Tipne/o+9xkQfBA
0nQ9JigCE8sasekHO2xlvUI9YmepbiU62ATLxl/BEPFHZysQufL+mwOOK/6sO4aTmc9o1fShxRDc
Z5mArVah3mDQtqK0OTcA28PGNmkMXNoK0edSh1AnO3ci28zzTELa589FAEYm3sppMNGInlpcfGxX
ifFgLCwZzLg9AWXdepC3mO3WgNpK0CiVzskT82b3oElgw1AYVLG0IbBxTB5Vj460rCvLFauga8ik
jzitjRy3Xk21XJNe5riUKTkGREYdyiltZt2JCc55uFzwJqzG1AGGigB0eeehxBjVs1p1LdAaJGyV
HOGj0EARrXI2ece2uWxXqExttGnWsz2VsUxt7FgT5yXmAupHndhh17QbiMc82XMFN7RxlaY4ruCy
TSZ4CVIYlXugaxv8shruaY7EeuEnzpV6VdQ9FkOyQSvkqpkqRDp84wXJevnvSDCX0KWaht2QdlGR
fpNtH0HgbcVgceOgbFM4/hKhzVkTVj0aBrwmQy18eMvceb0sb+MnYdrq7eA36Lr6nVr0MPFsJ7PH
JRjTeI1IX290hwothVZpl94MCuLNeLmaOcOPMvWtovNK5nY0En8DKn8DY0v1Mns8LKzflRRbXcEd
2LWgZB2Y17JX7/AHgzJR/tur2VNlDyieHZe43lgk5iggpt0LwZ+oAvBcU5Ao8cyB7xZCXzwO7Luh
TbZLNFL3v2mQRkVQR7XLokDiTRUB3GqRuVPa/kCCsJdecDcMydomzwgJ4rptVujVeLYmvHeseXea
8VYH6e0SFGVkPqC9wfa7nWXeQIQuopHCFQ6lJ477EbKmG6AVa3jcwdFnDKWtI3jgdLHHMnAXC/RC
VMmhRZ0XzRHvdc1X3gwJJvwEiZJzDm57KPRzPjprNqTr3s32QRPcLItQ6O4RyPHB9/WPdlLfdFpv
QbW5Mc1j2QVpWOtgo7rhUHL/ECgbmdBxCfMlyX8U1M0AFk5e2KayCBXSBLzQzqbFo6wDNPvqfqU9
exUYvh1l/8AHHuNbJ0G148xsRj4/WFydSVDvbYjjLx99DHhssyFMkxpyI3dSILQwLmwbwdqnTawQ
61ZTAC7v7D+MaPKYJ7xgffobDqATiFWWHQaQ/jB9cXZbubFwfWeeE41GIJgQoem6XdlDgpDLBj4I
UME1frXxzBxnhIcl7DTSGY26hkU8IdESEgFQhAnYd5a4G49ga+Y3vkxi4YOkn3j3VLUwak1XosIl
4w7vkF5cNyRZoaUv9vwRcV9X35XpN7/JN0AVY2CDB8rG05L6pYii4OQBbrZswhy7CND+FlE71BtP
DZ6iJcvs0u5MJ7Wv6bQuCxGWbbdfslCoNm7GFkJW6XgOmmK1XK2LDImDe7hB8lFbxRoGoaeuLrfl
YD02bLwTEFwMzTyeJ5f8+jp9ti5AGFTYUasF/wDACEqW6C3/mKJ7BBSxWdb2wwSNaITDTfYjYOiU
RNZBWhpiQdvXkSLKhP4d6LituS1mXm0T7oxnIm0X39nS4wFRjT4qbopNNScVulhgQb1TrZ0d0ale
3Axups552sLNJevE1gbGiqyvz+xIOQ27KypNNl9P7PO80C4IuP4PVwpS7hfQg3CcileppI+eNu0O
hIbvPkea6Lr9IKLBthp9BetYYIYPoAuoQ5bt4iSjsAWM5wKGMJmxbF3bAu9WjZff7364dpvfd2gs
8ULRKBVDzQyswhZXaQ+yXPz1fJd1+jD8AnjCBg1QJPrJISH4cR2tNhuhHU+GG28S370pf0xp9xtN
QkMYmPLUlZO+gt5dzBdncSHvgO8GAQuIx7kXG2fRyINmvCkes6nZFLiZhm66Hei+1/2dQ8dNZb0P
/uvXk/w8JooBeP+XfwLAoBeTJGnNJlJ2/gP1koiqn36DJg2Y56DCi6t1LVugKYZc44VdAK+Y6cdR
F7jtr5plId2adohyH9oCMSwa9Xt5rpqtrJ/tAN5pyalFkiveBxTuHMnXHP1qmfXYmvHKEl/il59+
kQv8svKUEUWi/IfCAFECJYjubVVHlnPPB72HTQwJ4Hjdf/v6o3+aPqiNKEcsHDEwaD4VBecsbXOe
uJBP4iMSOvCWkv3gF+nvwmHX2lM/n1ow1X3UuXCQcJ4uiQ0Oat+U6oA+WKmN5hlYCaPAlaN7wPUL
kDnQ3vb13Oz/dQ7/dXBwAWInA6S0oOUBDsAlWEr50DkGxdkHpdrd7KGXCB2OaGBGHoz6ElFF3CKg
DimTL25fvtg03yZFuw/A4cZFn68X78vlPyzGMH6KokrR703jIYhOfoEpHIHosyu6dANmyBDK2ezg
YbnpGDsS6R6CqtkzKMaTBlZCntmXwipCtJpA9lF8S+3gvPwPNkJmNqCwhOCrBL2JyJFOAc/eAW7+
yfOFK9ZSs0gkpH6d/OxokmrXwW8pnZExeAs2uChc/R9J57EdKZKF4SfiHLzZ4tLKp+yGU1KVIPCB
h6efj57FjLqrpVImCRE3frsGtfJtj+1NLCIPyLSOkPmL2O62O7N1Q9kYt2qggHlY8ycY+rDSPtXq
Zy3YXefpqubtSQhV9SGOw4xKUyX7dbf22ihGLLhaji1Di5/Ols7fFu/ZHu2D1xbHpBVxUnAR3SrK
TCPsEeLrxldfbneZMUT5pp7L6k8KXIGpKGqXzz19wy4YxDACee10Fk0WgCqcVO3XSgeQKO+oDdup
LsR5Vs2XhiVACO1opN2bXuk02v+pEuU2aphZJ3wFrhO3RX8rjfoyYEDGZ1g9NORiDbwOZ3tNCwW3
aHqntRbQQBX3meEb6dtWMj1RJxsU+VnoDcazcQKHVO/b4WUr+gDMORxSKz0ozMA8eF3W3XV6E269
Lq9qzefFq9cIKes7xV8YWHj1njqnMQEnycXqzsamcMqxs8UHO8CYd0tr17dQLFdglqgwt8AoTS/Y
LzZGr8ljlvRWDm/7H9SreVmyNmLl6Z021kmjCnNPCXRGi0RMD7mYwkTtAleaAVvCEDDLnudpvXiy
u9sIe/Y4H/W0tRSL/UWK0NnQfujzC/aS7UlzoqyrYlGNsdpwVulz39T7aJbKfbuWOMdyjIxed7EL
/Wz3w+uwdK97NJavV4A8eW0TVu3qtH1y7JA8ErOlhrXnBUkzHgDE8Jhyh2s6XaRePz3q6/N+lZwq
pRPDe1/GhInjp2ymuG7TH1OUGBj76WPQ2qh2TTJKiYVzk9PacSBsVfGrAFiE86SI4ypb59EZZf9U
peYIGOa43R3u0Pd562Xc7JcWWDCaC+/YbPVZn4tX15jNx6ns5LXPPQ9RKPGcsPvfg1WTQKPWxXkc
m+Rs9db0ng3mcu0EZYPTnKhvU+pViV8kuDdeDFV2l2bbhbSK6Yazja8NBRyS1HzMD0O/GtFoJ108
ejlwO/AvgjZV+ShK2gPTUp+iRhhGlM3d+lipHQlUZqmoz+UyLuGU1c1BsVOO/zIdnDt1JYjoAItK
r2/OzZOFFmLZ224yCavc4Lebau581JMDuNzVC4Zxs65e7XkD7hEq1wDdnXdSrUWGAp/mFY0pH3pT
JsQGjhjsXxLCZ147WwfEFi2yqLUgLs5uzaPkjO5Pa/JC/IS/tRMaJLiljpbXseqgEiyCwYfEHAI5
avSkefmL7qXnNEvvpZRl1Dr5j6O3zTG31b/WWr2bSnWo2+Kst+S3FnqkjBzrU30A6rbM5j8cc+mc
51ErPhuyeDajsgIx6O8uJY9XHnpuQNomDXyVodPodCmUPpxJsUyxnaDhTO7r1AATVv15JvF8vNkM
fN2EeQNPJfGM/v4DGj5tT3vOF/uPo5UBP1+nWciX0sIZxUChDj2RirHFfyzH6lFO/dXszun8XCse
3ufpo93yB3BvYPd/xWgc+I+qWT8MxQD2QMR5qvgmF52mrhoESWp89Olbh5Rb8eYQnDzE5xrL5dPo
zpriPChoOvh1aWue1UUL+cdsHX/GZvmnN4bAim5bqHEUVNMTEV5UVcBtZJxpUqpAVhSTmfuK+6Gx
lr8Tl82yB+7uW1lKHo44dbtHKq5+przVGdkdsHAtRIy5v0UoS3IBnyuFA5zT/vRrFzDINcvwqMif
QjqPvC+uxqie56HiyPyqJs9eVRP2keDv7g56umC9tpGn8E4pY4kwDASNebdJ87mrxdmaE0Zg6psC
c82MIKkk56P6zKtighFr+5q6/dGBJqp7newAM3XRPpyrVp/ObeqwzJ817Wfte7RygwzdTWXOcvxx
KkPNyGKj3I4W9xw/4hr55PPtVgFlw9cdBd//Jia17rxVNbpw7dOpyhP/SradeOZ7EkctgrRacQJt
UHMex3ELMLJ0+EO6HlzOZR3LZ+kc+aG6KK+1gWbbGYiz+NTN7oWTf6Hg1uXqkMd14AsaoHim61Zb
n/fvLbkL+D121b7xH1PZ4ipjSq6+dIPjIA5za7lwgcc6u+WY0/ffDKkY1PlXI2WDe/rcbub+SjOh
PvAlnVM95LWoS/4p5++C8ZsvRp8cyhqkCemWP5KMmeqwAov2hu8ycps0QuN+VlL3w91j/FvPx08T
S0OJHEvuvyPrmytflKn7rqFMTBpnHttOyyQRVG3yOHXUpyVOfbLc9lAN4iKszQ31Rb+0yfSWVtof
azRdX7eqK52ln70AvkqK6aYxRGnkmfvLRoJz3m7BOKd/SukNoVJvRogqHrhKKc5qjrCI6PeeGalR
fYEHG2AoDzK1p3hLDexi+5zYif3UYwXVLHAVlwgvz0vubGmtO86w9Yelkg+IsTi3Tv0YyF3ggFOD
3lbmoEUnW8XRfTTAwIJpdh7NQve9cuU6SIuBTSmLw6R3RJ31eEEusA712VRWvF/GIGoZlK656Hxa
QxNKcghE6CYwA2I1F6aKLsHYmtznnto9L0Ixb/aGrABHmuEL/gxBeY/rrOA9muW9afXflRB/agis
QNcJaFiG4k+lr59oPBx/brE+zlWiEmWqv5a1OobzMj9A9NdfwiveXZyjh6GFFWj2Vk8jnZ2gLfTm
gC0BW+NElONmgEKNij2eVkdoBypugHknVnWKD5K4EGsVZlXJ/VeuVhIV2ULbgGUVcdUVeZAW83aT
3fLpCvOGfywHyNaUCxaILn0pFhZ5Ghy+IOP/Kmb9PWvim3Ej+XK9lhCCxTCw8mmb65Jk1il67Tsu
2/faWXVo6KKHJ1TeC4fyh9relLBsOhWabOo+mt777AlY/xiTpPJtNWWitOHADus63O2ZLiqo4amx
oERIQeiNx2TRh4sm1PxsdtkbXD/IjNK+VqLSQ4U95Tr3ngcTt6PaKuCFmW/OZzenzmWqUwCHtsiM
h9xtZ/rimQxrTc1J9FCN02oo45umtleg7fnDMzPvj7TGnHNmbtknFyD+WJJdG9H4d5fpYMC9nrBM
GBYC3AWhE/kYVs6BO0/TfoMBI45Wy9iXzVHrcW52WLVMB5jAN60xS4HoOdwsjgUMl9I0EGeyxgsw
TCKup4qkF+pX0JsNqfCIgtMdIqeXIWWB1ZPlC5v/0p1SdukDjVhqbPYLXn+SHZcQb3x3xcB0c6xy
g2YrpuzNy3MiXBQBXTJsNbLfrn1v3W66m+RmhZ1U5b+xyrcFaaFBMoaLOr9gM1WI0spKJr7CLUV9
J4x8fCffp7cD3evED07i8kjyBV0iW/ZnnrNfTbp/Gx3CD5xfvicbHhfyerkDdOC7v4R7MDASTJmw
9VjJnViVLi6yrf1S52Q5lEQMfPN6qqieLMfXC/ZNXS/VQC4GG2o1IEqoC1Ucyo3ALaXKXM5Og/qE
lbeGqcwHasZ7BxtP5rAP5RaiXcHeRG7Jz5QK+BJOlqYOxdYOkZWksAnSGeA4vNX3JlapxBsMPxnk
MxGz4uLuOL+2xi4K41CX5upPVYrXzu1Uvy+Uw7J2caWjgoA4gdbG0zORBEbWhFSVf9VgBkg+DvPQ
RKSJBFKv/NVaGQdoMEU6GRnNdESDFRhGHyfLeE/x1qXN8svUdEHVbXFWSOZ3WQRTRVTUYGT/PAmC
i7nJAK0d3YJdn6xSa2K6sIcjEbUQhESyqRXpgC3oMufQ6jIbRPwkmsc3aV92k38nBoz/aBPwt3Im
TGfkEtP9LL3j0JTn3GoOJIi91u0IiuPc64IEFGbSQ60095ubfUu6af1B5i+LN09+N3jfPdH5eV19
jY1+4O/HVm6bW2DKqWWxUVp98SfDvGau9mEZQHI1gytMHKRqlFvaSdm2W9tY77mXnFL+nbx5OlZb
YLrtrXbKyEAugoM+pGTtaZ6bI6EVJ+rN9+jzOJXWazHCFHZNq/b+ihvEw8vj19hz9XIGXHUAdqf+
G7+Y62vDGg5y/cxNmIj9fTLNH0Rf/OAKvY5tehrTvAyMZRUHglWmKx8HzI7lzsEwezjVs8RXluG0
vzgva/6M2UKHn2za5OiM7frRuNOv7ZFzqiBs/1OxZ/rYJ9eL3Rox6Wx7Lo7SMZFyE6xslqRLq+QF
dQ6DDXFmk0DA24P5F2r5UKXFebWNQNGrCQLAMVYn0DNoLGJHA2O2zBdlFe+WPT1vcOd+agzk73fQ
ld+86TmqEvfQbNVt0rSTWy5Xt3MjD6tmVctjRoVooPbKa1pxWpzkhP0gIYqT8BFr843CCqb83zp4
70jq+8lXh3ayImWqVn9QtwNUMzpRUx+gtIHLu+lezjw+uWzj0l20n3ytM588lmAo+r87pWmw+znF
elRlgcFhOdNtfK+M08EmkYb4wFd1mw8Nyg1j656IVL8J6gKHTN6mvo+yhL22d36Tqb2zEF6Q3hm1
Xrv6W/efigYv0fZoWpKBLj0WefoAa30tsoZBcbxrS+iRtr2v1epVGN3fzRrA4dsNPdR6LRKyTbbq
ZDbOuWtQRmQjh3IVzgoGIJKDCw02HfvJeyicJkwyckl18YUkcCEBSKMMFNdZsOvFY5UaN7L/20Pr
Gn8MKqRC0Wzqw7ZVSVzKLsNDTnpOvUGPEMUUF1uqow9dStqX0EYkdZsF2wyHrw3ifUyr33GY50Oy
rc5x1Ws90sa0iD3ZsgrV6RAZmauc8qqIi5yIkHWZj9DZD2Zlrnd94uUsDWpsSIwTBKWviNU4u2ed
HVW8omKXsVmCgEayeeO+Gz8glW515Y5BPSz9OW0zaoZrM27paOrd+TmpXC9Ael6eZ6UPzaV9F6Wp
PYtm1F8zSTFzviVaNBNtQ7QUbNswdVd0d6AOXd0ebbVsY4NUxsrtOWIy7Jply1pbhIVpRROTO1hm
7MzubdDZdjY0WlUeQ+wRGd/B2I+SQxj+MQjf4n6u0DJgz4VvaVctwusN3asdM1t/AvxN/X4pyGeC
QU41eVJLJ0SZeMkdSDQ55iEi9nsjsw/sXi2szTqEU+00serUa2CrzRAv2yCjjmiiXpvOeb0fl+H3
d86FiBm8F6v8EZ366TnNE9kM7J6ueRXO8jI25akTSe9XWX91KmH6LCCBiwcBy/ShFPbZbO17ka1/
7bL5IDsmLIz5QnDZfdtnHw25usFAO57cn5m5M1CwjNaLOVjx0pdvStLiZtddPxndH70TzAuCq0c5
0L03GRFdTw+0V70Pefo6Z+3vSEfDa1ITQFTPLIDryCLNKkh+mFSigmegdeFpCAf0NVuNnGGJ55Yd
yUiOhlN8rbB5BdEgdU5kWDLMZ1l0DCu5cfC0jBOj7d5hpDozdF49W0gSZJ6qOWGHZq4sCkjY8V50
yXfXZ+TvaR9rB+e1lFAtqUUSiPtD5MjFA0wah9Rvhv7CCHAnsx0/72e/1RImG/GkbE0sjPa2X3NX
LH7u2HGCRMlygNsn662ZPNSGCtKd+mSMdVTxMK+Zwu6JSEPkL1slD5BV31tdwYgLkrLcir9kC2d1
9enP/Dfz2/cfSNWtRw/0IoXxthFItDkT6OQSV6MejGsX1vzFI69ct5Bqrlx5RrkLp+Ulnb/0eeH0
OlwL9W2x7WOXvRetBmndBBmHfNUoIowa4K0CeVMmrrK5S1E2Ux6U+srq0XGm32nTcMm0Fmt5hlhm
NZwzKfK30aifl1U5AVPft2gThaP6rtnRzabdRLnRxMvwsd+Ccp+A2F9RVd4vtnlSDOtEHJqv4xgf
tj7eP9uqWY8uq5a7Qu9aW44+r6rftW6MdNbQBM1dVW7EszQPaWM8SnU6jooaNNWA/Ex9IgcwWg3g
vv2T2D8VXt/RW91LTmreKJaXuu8fVli8w8T9nrTZx2J+9wMm+YV6hWjeKPNZZ3G0V0QXFLGYo3Le
mo7uOOzVhi6DNdWeNmUO1ryK8lnynO+J+mDd2bszOofKLf5kug7Lytml3hirl00NYAKcSMmQTI2y
jLuleBR8ZmOtv+S6/CE9FJmP0v1RO6ZLTSkiu27vDbKngnFxH1GdIPNq7mT6/3trxbyPhG6OFJeO
2jaJEmc7Ie0pQrufb1aNWoXwriOpGHeTyazXFDk0dQnpTNBfHmoNh1JtLaONkgrCr8IRDLNh3EdE
Ah+l+e06Ho2J7xn1szNpd6NQnxQFCHeyEhdRQHvpKudHDLVyIAjAd72nbkGR7i3rwbbyK0XXR30q
onUo4h6DXJ6rAcP7rUHAmSdw0oX7PdJJ386eTogf99JaI11DeUFpPI9TRXJCpk1xzmNVC3mQpAg0
3BOaBxi9/A4pMmdPUlChA8dpP4YyoZnQarvzkfI9YaR4G9KELG55sFm1Z0TiimNeE66V45asKcMS
9fwaS+pRqqyvg2bdW5v2SbyQ3yukM9H0IfbXsqlwvJvAEFtGibt8tsqTxe0p6rEK3MHJAriEeRSX
smIHnUS6HeBKq1OB+j4EWbXOUpuUwCFaI+p0JLRoOeknUD/Qv2wBj2BnynDjJhKa8kRqYFAMHjBU
0vM+bPXmtbyh2W1vJjc+ldphz/Y4g7Ts8oKktu4TRMqSbGCpAFTqzoGopGPH/FzVq/DXyQ6VQcTm
lvxaihFIew3n4Uvu83XiIuyxo7zi4xDdPScy8g+rq5YXF+G6Z9ps77VyOI9K9aCV3jWblgOQ2bfw
NPB0Tpal+qeAiCHPkRD8Zbn2pYgt6QYtT+Dc0maYmYd+5F4ioB91GHF6DjhzbBd/Mw/BsdrY7AbF
2aoY/lS1qLkx2gzUuwyXqj4VCFd3GEqXzmdF2UBQWeX3lo1H25qOaVcxgChRsuASBa7zZdkws0Au
Ff+UdHpJxuKL9ALW+YbIOZaX1D1VZXGmavDFs+cL6bVzZNG1FrJtBs2SxonJE7e/4tysQiv3QlNY
j40oL/CSsULMeoV8pzbGexfV3cA53UaZ1iF5mq3sCIAU9HVCxIALIOGJ2Y0Jz0ojZ2k7wNG2DtSp
ZsAkcAMqLI2E7u0r7tEYGITS9AGg/zB3o77zLNjOVfKXK/VNY79pTBPSC4JjRPfVqyRAzOrbfiOa
LJRrnkCUzXdFkp/aObkbuyrScvGL8ulWJtRBLmY4gqz7dkfSVGs/W1IePFuLiYo/Yoa+tukUiz5D
ru34ZqEdRn07aeYWeqVzzg2W474y7kQB17Stu2JyeynqtwY6JhsAI1W0farVvpkMXUhZFASu1blB
aTvJ6jn11GDJrM82QXJVyCqaSsG8YaM9hPXtizuqNKksN5W/hp2H7qQf3dm4M7antR9e8sI+e4NH
GPbwOxbbB9WgF5ZvHRW/GtfDdmHIvC7ABPttVhfKn2bWfvY3IiwTecb8UzGGbX1HoS6awuxduAuk
MuuAA1WX96clr4+LIs+ccUKKSp6YPcA+mjbKJDBBrmUxSO2xUhASFQVqnBEpzfS5Wd2BPbKhRqAJ
MxYzSypkBA5vqNqReGMTSFm+7bb50nqupSzGU9HVv223/HYSXEj5dARMfymN+2Vq48z22GbTR4wu
AUq+ODPYaNLipo6cGMyWTNReeVnmmhgOeVTXGr0PUWFFp86RaQ9fC7v0OhAQQC8IzhAv+Tehp3VE
zzFtP9I65ey7vJZlNl418gZgR6H9k+EysFTta0gCqzu2MwgdoZgyTw8YB9AmFdtd5VVvfUuslYK7
Ipn5ALl4L6MkBgxaa+5lA1I9A7SKRzhZFHSe+ZYoHVuyfh6tgSfNus1sqpoqfjpXIwVl82YuYfK+
qdCCdpu6rDTaf7qjbnIJguXwQtV8sK/29lL8STtyyza5+W4KmDSYxXECQAipvXuRqSEYBTXCpueI
3YOML1WCyEk9MMb2TAc3kvxNfSPXKtgc8ZTutbs4QsrAGzt/5L1Xq/kkm908wckm8GrzqmbFU0/u
475O7aupM2dgrIX7VGfs5+aQP7blbhHtli5YjARHx5bh48ybgmiNMiUiECZN783TMtWGX3bA08oE
vJvzCVslmnVHjJw1h0GJufAMN2YJPT7NuQ8rOgWNPZzJfnrN1EYE6z5RFExJOmbScCg8EVJSJ0Or
7z/2VS/NkPn2UxpNE2Nwm1mcarhfZlxRJpZLXwHDYNTAiFAlaKnRJwMfWwOzoe2uh7TuLCLreJ+K
MzbMTuXV6YpL1Rjx7E2f9O2mUdfg0RilcdylIa0EklXaS2Vm/6xJVKiCXS3Su5IJDo8lW9VXX9eM
s6W89Dpr/Wpg9m4E273VGk+K07yqg6dG0ulOWZ08KOkCl6WLi2OzSBJSB2yTxI3r8r/BftONuj1L
aw6XmRGHzM6S0yuoXGC19WVaMhdEyejYupEDKIpShkNVf84eAEQrn7wKyf08gjWo7mwzfZeR8MgM
tBpor+q3aqyXwu0uHJuhAYv+R+gwsRzhT2ZWPKAMv6Pxk+W+fivW5F5Jk3ug2Is9o2kwt5o9lmPl
hh/BqJrHfUOoW2rkNBqCIY7NreLMVGnjbW1TeZOOgcQUSenannW2nL6yzvYKVTCXoaeYJzoi3xd8
fLFg4kNpNWd4VOw+uZlN/Wm06zN78xwQTS8DZO8MA+Xm3ZHPWMMszgufkLh53WLhmBGPSSNPpujP
RT0i2lnLg1vA4tGRep8VzYkSpnDhUcxN0hLL6Zlyx6NpkiGZ5RgroGdr83PI5wiFyTHnSD3o/cYI
3S7onJML7pO7SR9/6C6M8Bt8aHn1gRjvLiEnBN2sO4VkzdGRlgndd9L8ZmIyPSyFanEStJvMb7wS
vdpGEpIPjvxtqIP1PE7I3c1dW68uw2dp12jDtzmEEPgjbTILCViTada8Iukbz1mxnWuyB32vG5sY
IfSbopP9qu0gPOzyk0pRAncLSgSWpS6CNrnHt3Xs0RNEJDZa4VgiaSqThCdPK/KjYkxOuJWZE0xE
WIASoOokO+e5sRv3vRVC+iRUiwfXNlG9tm7OWzIQgwGOJ6f9IHoHt1zet5NWnzNzRHqqg80DpxqQ
C1ezbtk8koVlVe8fF5rdUQLAGyVIPPto2vpq9hOkwA0KrE0cunJYwg1S6MNLLVzSelE9ceKyYyxV
5mEZXRgue9ncf4PYJtu3nSZ/rUXG3KyRFMsRxDVCYdl5rJhkPXHlm0uh2esZZBM+rMP8kfsLx+0L
eQBGZHhF+SxBEPGBpPJlc2AlyO9Qj4Pbd5+jKvpQSYB1kq5LXm1D6Q7kSHGqSKrluKgkazfZrB7K
olyePLU2vgB2gCpJ+OL/0joU2R6wPSbfU4pcpVOQP+XrcJoWxWQS7RocfC7wibfMGrkhk7jl3Aw1
lBbYNCuVowh/00sIYmlyMNTF9sCMNF96ikgu7mQ8ui0d16rubM+N3rfXWsv/GhZXoc5E+eR4m0o6
DiD6yuALzjm9dbMCAF3aRDmI37xRqMfKNkIzy9U5bSQkhGmv5jdSkRUeIG8/xlaiZLkbjSGoGzHH
KYk7iL/19W+TD/bRaMvW9Im1E24keAaf8Oqv51w10uUFp/Yw3APQGklcY9IIZkVjrM7Bo0Y22NBG
AMt+3PzCR1R3TaptLy7ULT6tZeQQtvTP/ZY5v2XZDXj8nP573sbMxGy1tbHpbN6DqNiR0TX084gL
R0UNqQe0CAxlhLWkuqwLwuPJzcTFVim8aZJl+buXrGhxuWUKneheapykvXhTbHrr+2gYOZy1uw2X
Tdcr4JyUQ5TRFVWccZOmDGM2PpDJ+ViN2vYTRR/vFmMGpdudBm4iJLyEk9bkyavJyTJn2fqwLMrT
MGwUEDIeAngM9nSy6hwLCvf1ekscRGAQFcNrJVMzMuF5nq0U7jL3tGQO6lrYkVv0LyWLqx3k3bac
BSqqp0ppxsAaWgvRskVeWS7JiK+rQf/e3LbG5ED2Ws87ezGS1CRddCqTrrzI2Vov0zh9Wg3aJZc5
egwUKyHyZ1kbWbwIMNyWhxYFj7MbqgAlFR+51bBGxaLo382m9d9FjliWHFSYDemo9WthTf80JzNj
6CKLeaSww3HwUIdnYkAZ2xnD9LEt3c9GoFFgEqYd482xsUcB06vKDJlabX6bp15QNYwkk8ZEUSkA
GPPsVMeCFIgHxdwTDaZ0edV0iA9/yYrlIvEMbH6pVvZxSBKrCbiUzmOjwgBPI8toOwwiBNykwmAA
o461xJqeyF83lVAkm5EBTxmLEI/caMqxX00tSM2ufSYl3FwvM6CEF7ZVJSB3CCf+VWZ6iDmrAWAw
ZGjMgynlWW5ttkEvJuMjRfxSMCrzOrTdCTCR8hMVTUt2R1sU+ckCoohyo1l+VKl6VAclb9aE5jMa
FtH1kEcKxws3dZFdUNvXv1ojhX2Iuaa4Gno8RHq3nUapVHEjMcNlqsTTanoDn8tA1HNbVN81ng37
oKvCiBytWwAf+yJqnKQ9QX4zmpFtFRLT4jz1xBF9rv1sfCc6zhsG/jy1/UIb4LnZIHrzsNqVmwSU
acFXN3WCnWOdEIc2N8Xt+7eUTI73atjKiz1W8smUex68aVdvCswvgoQsyV5UPelv0rSnaNWAEOdE
R4SRs10+c5q2WFVqiqBTt/jk6eQ4XxFJ6FlyD6ngwDEPpNNCM/6pMQKyCGooYgvzuU/paVjcDk9o
77WB1hrfhCUxodaLVAFDxp4hQ2GYpTuz+lkSvYU7cdn4lzYvD80evCvz9SpsfMFlS98F9QWg5jlh
8tQy5kAC81/kBp+F5/0SGQABWmB/stO6uSuKzbxORvejugOdFHa++KWZP4Hy/6uoDD5sy5gF3cLx
jorTDUPplhxZ3JMH9A673EMYodKqxUVVNu+CdQPJTLa0kYqwAb4ThNPRMSoLt6tC0WWIsJLe+zLh
B5+zwR6grw03ZCtI4jmvh7h2tc53lFq9wMoDq7NQoWRkwm7MbUIt5MLoEuscyxnac1bgK4mtzql+
sCy0BAo2pUap3VO+n0AN091FnZod6iYiRzPFvblsZk8ZCO80b+XvWCavC3eR22axNugvi0DqZiuR
oqPRQull5cWdDQTTmRrkaH9JzfmNvK+VqMSKAgnkKrbeHblDnUte48bVVCpDRBGCGL2DhIXSQ7Vv
b+J7GfMHLUEwS50s3bov6Kp2PsO9d9RFMtWoMLN2fi0qsCm906/EEzw7mFSsgYDn1LnlukE+Y8YB
vLYv6pB/2BygoWDU0K3rx7nNo/0PsDjeN6r+k83GNavdyCLv35kR8lW7HwlQLyu3y5CX90ZnvM0u
j5AcPsZhOfJUwpGbp2mC8jTrhhFX3pzOHvdWu+Fs1LRTOMwviPLb/17COCIG2MR8HhQKayC65Vxe
U619znuBKHW1MblnE6QjqlCt/L/8XPbGw1Ip18p+Za74Hhp2YM+xfpWxZ+QVVR4VPOqzhnLCtF7I
ovb4vHOdSULUEeoh6DnYsl2LQ3D6s71aPyg+/QW3nbF6xA6Io8UwUSF1Aq195Kb5yhNASLL9ds1N
kCuAcsP6YdTq20YyyKBsTzhLX0s5PwlZQ0prEbFqf0az+ztSbJT2y3YoPQrYNsLPOnlmwKl9fVT/
ssgcxVI9V1RWyXxDY0i33YzzeVe1Z5aIFQw5M1ScWJbL/mvUEWf3vvy1sEUL+TjR/oKKDVR4TD+Y
cv4Rv/nErmoex8X52r/L3QhtNUQZTkqNtMvInjCPQ8uCVxT1FJEcEUy18kS+QOT1QK+Vd19YdZxv
AFMyic1yuinmgv5a64OqhQQZ5Zntg3zMNHsd5PA/zs6r123kDMO/iADbsNyq63QdnWL7hrDXa/be
+evzjHMRixIkOEGwyC42Hs1wylfe8jC41ZM15mSatfdZdP5dBr/LUcgUHG4Pyvs5WuvUIz/TrHlE
w2qLpuh957jfhpbMz7F/1NQdF2gs3Y9OT2eiyO9QxUTobPiQ1bywJyUryK/Ksc52WaVuuBCWdZ2v
lZwMj46DKTxvwU49WFCUtKr5dAX0sICAMTYBORuBjYvqtJ/i5rmqxmbBs6ZvbfwxJ1n70A31WcP/
RR/Kr5WbfgIgNPOAVLgoPiKBT8pkxl/qUN3FVv4kWp/jrT37RnZXyt+E+Dv6BfcNIN/StTYuCo4S
c+fVyfp3mT63Nl2LMkeKHrqde5+qqh1BAHxxtVZB6c2gxBZw0xeelWyoG7iPjQleo0va1z72knWX
OZ8+VLYVJaYPe4QH75oKfHBTeYaFVC4mZfoRGOEPWx+qXQ/bqmmkl0C1QgsUVQTnua87rugk6vZA
eb8hHwypPdAfIt0C62kl4aLlpIvK/uUXBNRN6n3RjdEHmI0sXW6vSi8nP1VhcwaG9zMBDrXTgn5H
s3eXh96HD65uMXQj7U0u8kezC9LtYBbJLjabDP4ZvnCN9ZQL9wHgn9uH1bKs9FYiEp1Auc8Qmc+K
YqvSy7C8zyQ1VhMld58LShPOhn9zLcAV4gK5yrIKITwYZyZkbnk47HpY6YhTLETFbYmy6xqMownl
r+fS9SPjR97Kh1ynDRDuec/XgMS3Q4S2QHyEicZxmTajCmw2MO7k9lZo5oapeBiykuSY4mjfrMe4
xriHzrUtMGj5OnLrRrkGiVChgWvcT1zPMAKlFMBIfTNKe0igE5kihHfQmQ74VEuLl6PuHSnHuknA
g/Wag0EB+g5S8YPK4sgXUxyxlCuhl/5jXWuLTDXeXJoe4FPjfSOCe01xH7IOJiNwyl48D7H/WcF5
FG6yIqDc4tmzRX7jdTCoLQIWIWGjUD98isjbKEYDU/E5141nuxc/WiZjNjltFR0RHO+zx3xhoYYE
9pW+b6i7+xTpIV0tBH3apq/3mdtgZfDg2QlFWO4appbWJS/Uh0+A4TvZHg6QBBNj9r5SkewVzcfg
fKlwd/K0dtekzgb+3AJh5VUS5z+8xOtJssrNSHnLAIcs/0BmFYPdd9qKDh0AqTHIXlTduNPCwFzl
TnAXOOmebG3tIt/T2soRouKKOte9yh8SO9N+CLKj0KOHVH3mLVmCwA1BkdbmV35bkz/KH292Clov
1VqzvIVcuzGc9l3xrMNWzjHMKDttheQmYUzpLSvlqzIEtK6jTWm634xaf2/S4vtYiyeQmyS2fDk2
BsvKSHKHSbg0T4kxlRj8mIWycQCm75KQ7QHXIsdyx4PpEbxO9LklPZPyP9Zpef9Vzb1ftortDd3M
hOrhUi5JkrYJfc26WiHeDDl5OJbK9LVNjYMxptueVB4kA2Xgqn2OgLPkqjWtMA2sl3WnPI49YAPr
XUGIL4/Gbew4KMIVa3PizE6tugt4obCw2togBWCWe3sNFwJsM/hC9giio6dyDK6YY9Ir6U6hRezU
Yl26gFsNdQEGAysAGFZuXH8d2Z0lZJ42jNdN5z56NZEHK47CFEY/Y7aRNYFOpMtx4LXPqvy76pbx
gq73PuXwDIOzUakg8SQfyHVfW1SSaYuH1NQK416XpSt+SRd2u6FzD3giwPCaVmDEYc8iDsL/UwTU
44KVRh+qzD5S0hPNmO76PrvLaMigqLdWrHjjlelGMw+eC8tYFOVD4roAkm2qtVBPh05FWMhz0Fcv
eZrlKfahr/RBsIlaZUNyt2UDJSUQTn2w7yUfqkZotCArJhi8JzN56ohe2lqHA+BsGsPYIWT52PPn
xCUyJIwtf5f8Z4OPJRI0Z4rZNJgNEJvts5FFe4/1NYJ4mY8T1choxT8WnrumLU89WV3JZddZTDf0
abtAhh6KV1+1X6ysnNYq/A086ZCwMuPnhPsOAMRjpEd7FCcBrCobRU1efYfGVMxNHvEnsawpIG9c
pzZNj/yDMX2xlPTRJqDr+VRT8LNAYFOug1xpV0nuNPOVqjTixZO04yI6aWjggu7luhup1oevFoYk
CkVYi1+KYO/d2AZrMHMQaeN/WxSUMkAIcSw+bBaY7I0GNCF8gD6EG+4lBUFGXnJs+efadKvUEmY8
DCMaidXSBGlFuPaQwkpIU3BwOnUACh6Eu3H60xjy70k4AO6edoTyKNiA4Ap+IQoief1ekt3FiFHK
S0938qd42Ch98D3ugz00FYARX0rbWct/WbKTG/4tP8Seje9Z9v5zwpWEPYrUa0J7dd3zeUno1x4n
SyMpa4JmjaLti6tNtL8A8UHsggwEBsPk7kWlEiy3nxTUyam/PZUJoH6duz21pRt3lQI+55OYfYCc
R3BPqnhnx02KxhPXthneKR4Rv1fjeRIWb0UIMb7Ilftq0j+RilnbXOxqM+4AJVIqVB+SLMSII0cb
h8lwzJMHQBrmgmMNi70EmjO1PdQPNDHaKXiPjeSlC8HpKtRqeqG9KEwBu+tfCJJso8i/Sxp/JFuK
x30Eyz6ncLGOqJZgUGM85IM40gja+fAQ9THKnlqRv5fIsyyqof+Kl51XcA86hxIAWmop362iOpSd
B6iSLqLPEtvMDgEYtAE6cx+1Kk37wtwaCVqpTesfjAl2WRWuDbhhUdVtiRjRaqGh1mXpF88uzUWg
9K9xlx1E7z8h+40jjB2jpJTVn67dLtqCsMvV+7UHbWepClRJKSTj95bXH5M7fUmhgrQ14l+poT92
ff61RCCjIDEs9Okz9DNEIB2aN1adj19FVB8LG6Qi7FCqjk1139nFs+0p22bQ30me14Y33hO70Gup
fuJfhgBDCJ2NRslzKvp7nSgFdNRP1493lll+MUPziTj/pWpIqssASkfsv/uInkeK8exmzT6Kmi0B
59pER6mX0JEspsE0QJ52vPJJxi4+4rKIIUeoIVPBtu263lCpq54r+Br03n92Y/KBr95jo4fPaAhu
NMt/S5R234dAb1IPwSt8Qh+lDJLUATELXoieW9tp203RauXGdivKhSZHQHoRP6gcJlo6e1lEVPjj
Uswbo7Ed903TZ3DpkmLVWP1WqpP1Mbd1hGAV2jNIoVbUeRaxUpeLKME5ru+B4KAI9EVkPOUmZUic
iB57YEidBfI6898QKDvqmdRdjtGGa7G/2pIPlcsp1ZAHMp2HEP8mNCjUYwL3z+lbTrqVU25JWokr
8Za5G+8DYX/Crrz3mxShmvFQDCSbQubWLd1/ir2aA9QGrE3fVM/2NDw0YbG0FTz+Yhc0gd5Y3HNe
VS7ysMFBEh0DHABcDCHDdVhlj4Wq7mphk5Npj+Q/m0RVGrBR7YuBPRFdTPWhTfWXQuleCiQo1Mml
mmns0kisdBvPUrsrV2gdbMxA3SuDFKiioJU4a7rpWwU9S8KITrdRaZGF6Cg9NMCpNSt7HBG9Xrjc
nnKrhXayy5CA4TZt0RTiR8fFutCCX/akLkrrHaHiz7jWiL66u7SJP8y4epfOD7STNkMcPwbhcF+g
j4STIQosHvEi0lBqDZ4Lp08SnA+auA9jC3+iIgzUTH3f84Uyl36crH/apOY5qmipW29bqwDDnHJP
sQ1A2i9UNzv2kfUTk86VovbhkkL9PgAzbhXxFsPznWsp+SbQ0YIyoavomOY1tf4QRsDCr5Oaz1jy
xPs6lTrDVql9YbJxylfX/N4qu8Adj1EAjXDTlP/4AQjVqT7KWQUeKMCq+D/GtFQbKYn/ih/I3/QH
R76kyxLAc+mPA8C1MWXT+1Dgo69taN2nAXcD5J+pvcHePhMI1tEQle58poOEKCgpSV3/Y9Sh7yT2
emqPaXTnaq+l+MJ8KWkD3TJ/DVWw4W8Rmi8wBaOW/HF9mc+56nJwunImag8CzYXTwR10oxI/Ndrj
IPyjCdMkip/7TLy10bi+PpLJn3RKUUclVZXyz9hloUE8GykxaycQbtMeCUGaFzIEvEWb+obMwfmu
QUZTRe5VmJYqzlSB67gXvqB8eYSWp2VE1RAGJZ2v5uxOBVo0JSjh/sbMzrUFhGGoJpLjiHU4mph9
QA/Lh4SOU3XMsMBeGRhrLchYQTLW2LddX0RNrtJsFQXKiOwVAycMBFhPv1ejBG1q297vCQocZyk8
vI/ezhwedWvPTBsFoUbV5NbZF525qIrxxi+4MNmTHyA31B+7NQIV3tVByDGETQTxrDjGVnzsG/7m
+lQvfMqTgWbSHAZ4iAFCViWPBbDF7RQhO4nNagqqpWgf1chc58Sh1wc9V6dwBNtG1VRDx+ANIZTT
6aWVniVTo1THmLR00QrAnJAnlCBFSEh9wIY2g5bd8I9jiMPXx744YVMqlGum1EGZTdhW0VETDhMO
3C0oNcoX/UtTxHhKP4APeRr4WwHg/v8YVKicR3kBYfB3Ol+3DeGK5P8dNOqCvdcm3zKwinoH9MUA
YxZ+07L6htfk+aXDBatp6Pui3s3Zmc00o4RrF0k5vSFZH/wYDQ1Gptr3+y7PLAUnPUxsrs/ywoCG
NBoxUAzXLFzWT2dpuVMSBXon3kraC34zfCB4hXAHKbj3cX2k81sOzY8/Rpodj9zyhxqhe/EWdHm5
i8r0SYm09IYfzoUng1fRMFWLwqaJE8XsoaKqOKngOsY3iGzEkK9qJu5TNdyUwomAOqnLkLnF47Kw
sI8evPgT1v7y+kTP7wEbgXdd57XEMQ7I4OmS+oaT9mIIKB+rGz5evojj53IiULw+zPmXc1zUGx2+
meoI7tfTYZwB0qNVlsWbhlwcvFQX0OqrZ4z9sjbbG1OaScojooJzLEdA+iyhfzQXP/Iwq3exBSrf
IMg6sN+9ttzBbSSn/2ZECbWTeH19cucnXg6I4YMOvcMV9uwclDTn0awJqjfwJ45TAEz8Box50QMF
dPwnE9J5nt/w6Tjfnwzp8goT45i2O5d7T8289dCSqN704Kcf5Z9Axf0bn+x8CJfIDfEnKnw2klyz
w1YOqQV8BYmWwk5+elJgUh9fry/cpSFc7mhAQhibWPrslJnGlNWVWZRv2gCymTKIv23ApF4f5HyH
u2hD/W8QuV3+eOkajNbU0krLt2LIHiYLt/fOTCCL6fbx+kAXZ2OwAVzVUJEomm0DW6ikrTED9VGQ
8L6F+HQP/c/rg5zNxtUtJJDQs0KbCIGN2UGyWsy80YhM3tW0/gkdDwaDM6hQheO3vx0I5h1+G6op
Xcm0+Q4rmxowpJNV725Zb5VJxeRj+qSgfH2Us3vB5dFyUUJyNHzpzbmPhaVNida1vQbcVTkq5h2d
nw0OdYtJ3JBmP1+304Fmu6BAhWHQu1F7G7vfaBtceilLNFV0y29a/kEnkZ0rmAs2MKqhke7M/Zcz
0/aM1ixQa3U+R884dtUSJbqNDmYenCstj79ewJPh9NPdHRl4bXUFepw5HMoATvu6DyNjrU8JDR7V
iW5cCmdXnZwdeFUc1eRV99t9+o/D5GGqA5wwKN6LOkJtoH7yIcZ0jbFGnKOY3juPBwQRwetzPH8n
GVWazbBHLIsyymzTZzVKp3ZTZe+4Xy57+zP0fvnlwIIm7wi7LJQm+6Hg8hZ4vzr706cNeX18+8Lm
cTh3OJxBf8aLwjhd5BwF9lGr7Oy9TGqYvIg0QOemRN7QdDLWmiR8aUqw9JLwtVA9svufjRLmS9Pu
UHAxMX+RzKLCL3rieSSBETDd6C5SE0FNMw/pXc0afiqwoBCETxd1b037MO0RBmlMiLg+FdkMJohV
JDTJO/tnrP5U+o8K/ofkVw7q+NDr/VZHMAWwDxXTAPXbzvqi0YW3AYstNd+ng4MHdJ3dQ0uVlQZy
4kb3f9X6eOTw/QMTKTatnWQPSYkkCd6Wnb8ooQ5M6U9J6jvPMb52HmTXBJKdH9Zrjy41DSJ0IRpP
+xqXLVyV2ki2gDO/wcWiElz8UxbeYURdI4u9vzzOBhUFHgzH5o6S1VP5xf7Yh4OJ5BMuhfbRqhMw
7xUUTAA8qOZKgPT1r392rXOhcxHitUM4bxATng5V6V6k+Jghvgex3zy4doawcaKLG7HgpVEsXnMs
MtCwP4vDwhyUnGic6L3oIlzSRgWefpz9uj4V+QKd3k2WZpqEYPpvgU1n9kJNngCHhaX5e2gbnxUV
fqNCo7ymJmfeiSr/en00/fwqxMJWJw7THRV/NWu2cr1WVq6Kgsq73EyZcHYRsojRj2KgHCdRT669
KmJQUjk3JBQ9WngBdXn1uUNXRoBIQwiGVoLr2U8+gFtCSDomHwAuF+CrKeXzVIgeCZDN9Z99ftil
8S4NG9PmwHPLnX7v0hjwqNfr/H20Y3NfjUJ2VqN4m+D0dGOo89fPZiAuNx0MAPnT/F7TJ5jEleUe
1QLPrqD5pvY28HIaFgn4iuvTujSW4xoW4ZyOL6QzGwuolpKF7ugeW08sijR4rqPpwYCNNYjyxpt0
/t2R4SQYRhXT0mR5+nQFdVOrIHSb7rFHrwPaHSJpyEdVUs4KAT8FIb6/nhqVFAIVDGbICucnFDV+
n9ZZ4x3DtntqArEAAbeeRLuyzPjH9aHONwfjyHgILxkpDDmbWh5PgSD9FkdRATIu0+YZ7ZJnA03x
Gw/tpYFsjcKpI/ViXWv25LgoeNljqRtHsJkT2oPxs6urR+gdt+ozmvzJp5eCQ93ANk2TbIJdOJuS
pseVEhfCOPI971LQ8nyrolJWkOPvMWZFv79GtKT5CUYQEtWtSs2Fef63akkiQ0Hs7Aj4nZFlmeEc
LVjQWELQqVEqWHOgA28V3ea3n3wz2Cb0auVGOZso8rMZtSLP4gSMW+RE5J5saBsQJMWmeSNmmc/r
92CkHVT3CJZ4OU7PQFKPFkquDDZN8T+dvk/U+qHr/e3fbcffz6CQdpDCtgw476ej1JVtp0UWIJWn
ePS/lWcvd5aVZtzajWf1SoohuipMTSa5pNTzbMApBxvcWpMc+kbb5nV037YVcHT1OOpRvUDfCWUV
fV3Fxaab7Ce289qKvTtDUW4cdXn5/rlZZVFG5dzJHSv9MGfLWpucFlD45qEXSr/FcPQjT+N8nSCU
4mv1U8SAQwYeO0M0+/pSn5UUfw9NNwNzauHY1KdP1xqEtpiaWMchGgTu2nFCfxU6xbDVkcVZUd1B
ULXTql1gluN7oZpAk0Gora//iLNdxfRpoxAmcP247rz43tq+45n1ZByG7BCbJXAFb12hz/X3o+ia
MAnzZZV/vsjGGFfF1GTWQbgVjHzvMYb1hwvMLZPm+ZPEigqVh88kNbbwzJrt3iRA86KrlPKA8wgy
7W4TfEHEvES1sTY2lWXf6ipcWL2T8eTv+SNo9EzfrJPAtQ9AlgCmlWszhJI1tciiXV/AeTAnJ+Yi
fu2owjZYwlmc1QP8Ls1hVA8WhjHTZL705XDDwfDCXKj86EA5TESDzwrchQCKlZqZeNEL42kUaFIC
xtMer8/jwmljo5H1EDDyQMzzHkS7Rp7TPDsAv5OKlog+L8oR4KwfL3BSWWoDdXyc5f9+VMonJjER
wcNZAR0qDyJHGcT/Ok+f0xhCwlSZ/xR4fsVl9wDv8lFM07Md37IAPHsfdNOyqZ5LW03qHfNwtRZa
IeGvzoudi19DWGzZsSlqDO2vulT/QWt7unGZnT297BNKlEKngm7D15uvLyU8V6sacM126KAhouEw
5K+CCVh3am+xVrkLij5cuSm+U1O00Z1qfX2lLxxA4iWdR8rgN7CbTg/E5EAbHT1dvMQeOoJxphs7
1EuarV03Id2ZuG+O1wc8y+R/z/iPEWcnA2xuqaZeIl4GgEytH25qcCENRZgi9xatMi2y6L4MPnPa
UJ35OYH2uv4DLh2bP2c8u8SbvEfV1uVkDr6ybyxtpYR05kEWXB/mwgUg2xNsI94jCnXyZ/xx01RC
ivJrnXqIk8l7bAIfkx+e6P31UeZx9n8X83+jzD6fBxuniHomA+l8J6zHRN8Z0Ft157vdkU9V/o1Z
Xdwurs7zw82DZaRxOitYuS1spWR4QX9sXBAFPKgqEBF28bve9TcOx6XBHMpnVDpV9JHc2ZfSe0NN
TUV1XlJjegKk8R11YgwHY/Qa6uT9+kJeOPk2cSFlCdXGbnp+X5dm1gGyjMQLvGGw4WHcLBDa+qeb
SlAzjhav8unW/X3haoXOj4I9+YQMvWc7hFqxSN0mDNiI9S5HkQ960kdEzfU3yQu9Y/95Svo36Fh/
/XAwSxejWISVdLLb2Qm0KeIAM6sqpKpgXjtQBdRfOZ3C6yt6Pj1b0DvgGXSEjTT+bJQqJkZjWfvX
GlWAeHAfTFvF4Mg7Asx8DjNzbyTavRnciofPP+TpsPLE/HHugqxsgxQXpwOiv6tCdd8lgWMqNzqg
NqfUN//PJIVM4Kn1nvV9UioXMEjTHlKPcdclI7ywxEcUPrzDv2xj6ygltOVrHrU3jsblWbpkMAQY
RP+zcz8UNco2xqgf4jL40vfWv6WuPzigroxAPOth+s/1aZ6fRBaVdgZPFZ0mHH9PF7WuQ7cbMPV6
9bvqW4TwxNqdin2KhG+Gs/qNO+385pRdB9p2Nn/FDXWWjWZDC4WkcTsY8Gh8m9jOLSzkYq/P6EIs
fzqK/BV/7JMu7mICOK97rZ3kS+dkm9w1/gEMuTNK+PCuVeHa1+/LULyLcTpeH/z81mZs8lChEbgB
OJmdfGpiXtyDjj+oYwIFD2h7nW704QuakZ/cM5vBhQlwfchLp5ExubppNKtcOKfTdT0zjelVJIdc
iE2ndJ+jaf7MLfXRU7pXQv0Nfmf3cel+vT6sdmnnCGbLFU6hi6ra6bi1AqsZAG16UMo3dSQl8jDV
QPur+kdvrWAtpk8hKhjP6mFyVIC66pJKdAg91oi/d235LR36WxnUhZ8kgy3KrFQDUEScrb4ovWjM
8ad9TSm8f1WoCLwioPFkSd9FIw+i5fUluHBUaVgQKKJibhmuPlv5oWrR/9J89aCgTxcq//Zkhiu/
pREQId44IMN4fTz580/zY/tkvNn01L7JhtHu1QNV3cheIPHr30IMXFpBS2I+ZJdLteYfVTPDgTr1
0L46ieyeaZ2+qlBSyV0fWo2p3EhBLk3I4pWCL0bDm0jgdAshBeqoSVS0rzGoW5RFfdDUaWgtuirR
b5ySi0MB3TN4HQXbdvZmEYt3pYvXxGsBdypYQIwR98L2TNCdUdbdaGBcuAUACVIg0rnnLAoKp/PK
4rhoTfhjaNKjF6srLpD8AkiqwJ9zjc4K4getEh9GlAZ//f0WIaySCR0fjxvhdGQcX1AV7bXmNarb
Jy2ydoXlIjVp34DwXVpN1pAQWLVBZMwRbihliFoL2CZoRafWAqBf8QCkJvsO+9fYXp/SpS1J1sYw
1MA0bV6amYwixe1haF5DVFPhFAItC7L0xQWxPk7FP9cHu3Skf59o8Ao2yJ3Z+ulDxHCVVr1WjvVD
zV26QcFSlObXfoC8FiXT/7EvZWDKcLIaQ5n79IOFntYn2MLXr6KtkcWxIKyiHfXB++j89QmQaTel
NQdouEYF6HSkIi4NMQVj8AoiCKn4UMGjQI3SlY03/Y2hzvf/6VDyk/7xAqPnmUJ1tPXDgLoPCvs7
s35M/e/TAINLh09xC4B0/tVAx4JWs+Q97CAefDoemOzSLrRef7FS5GgxZu2iR8XFA6P90oftjWbe
pcFoD0gsKe8tNYzTwVCG1PDA9fNXbIW/10O4Q0/mRze42aJvkSjwESG+vifPDxthtk6bgFqNRKDM
9mRZt0ozuVxdohELr4y+o++8q2HXXR/m/KPxjLnUCujpuTo1odN5ocjomw0NrZeqsI03Q8TWV+oa
1UY0SXxvqh2c8zoIVoE1Vi9/PTL1VSrQAmSFrH2ejhxZDdRbSyCXYQ3BMvH8f3JzeILO+7UQSP4J
jGighl8f83xRJZSH/UL2qZ3DG614tEzT0OtXw+vaVTXq+JS49bAeTMe/8WzLg3X6bNP5UDWGISsj
kZgtbNmqIoMvWr40avrvmOevCKUer89GuzQG1z1tZG5kij2zJUQDGPpWoaovkY6GTvFv48I6R0Zg
hHwU6ztcd5YgBNe+3r0GWr7F2eDdGVGu1ZobsNGLPwQOIadbFoDnIf6AB/LY5G18yMzYeOvivnpI
ELD/uD5fOZ35kmLcxnVJp4D21iyRsPS+Vwe8eQ5ljRalmY1fiip/QEcFMEWx9kO00rRpC9X9lvfi
hW0jYQk6UAHQuGc8gHZAYiox++pVFI23bjIPrmTrvqRe6944jmfPHjE1gTWNdf4H1bvZrkH+WkdO
Y1Je3GlTajWTQlMGIuOEPfz1xTybEwNQsiIM4+hx1czulylqur4oXe/FQrnrtU2MaGsYcXjQwl7/
+6FMyiL0NuhyaGcWeHWdammQG+aLjrnKwWgNZAeILr6Yvqqvr8/qwvpx3oBEyByFAGR2IpzCKWh5
WfFBCa3PxNN3VulukFzcUj/5vD7UeeGTvBmMKMkX8Qm1ptm3Ki0bentkacdYCxF60PA4QuLFnfYF
xLnB7h891Vxzuz7mkfhsa+vRz7sbEdnZieAnODLnpCLjaCCZTu9Qmh9K7FJ3OSKrgPzI0k3du9oU
Wzlir++xdis09cYS/y4OnBxDeW0TvlAi0W0mP9s5iExhASDK/ogCs7lqahW1bhPVJMtJu3WSxNnS
N+An5UWCW4Uy+i9VFJafYL2SnWt7/cq3IYj/bewh4aagg8lL5RabO3fanqfn0MfrY9TXzSbBBntj
JQiZ+q7jfQ3hwD1hkIJuYwlZ/sbQZ3efLBS5pE1kTzBk55ewFlcIyypmcWzt7mghvpC56u7GVpNL
OlvyP8cwZikT4oIu5i9WcUyDce83eGjjoZSYwRqyxA6CJM513SqRerYtyqdGves9c11V2Y/rv+P8
dJHY0KvlYaMEfpZph3qSwFj3YW76+gZW3w899wIA2dGhxGrt+ljn9xNj6cB1LIe79wwOFpuqN1K5
Ko7I8CxxMny29XDnTcWNC1ce0vnK8uXo/zLEeYeIO6THQJivV5ZKt1KUCZlF/Pl2diK5seEoZW2S
4MaFeOkIEbOyVygaufpZNBnWVpk6uV4crTi8j7rsXmnx3rJQ4ckgCK+JeZ/VKPss7AYJJxziPW+L
bU6PzHJ74029tHtl9GzIjtH5wZkCr9eG0imOkTpCFXfRUC7LG5/y8hr/bwz99JbqWksRceAWbJv6
1VeydQmRubWrly6evtORvHFBXdylf0xpdj8FHWSCwTOKI9oU944bvtU64ogcjqSrbqT8F1ePXUNI
CepLnT83Zh81IkXA5ZhaXfOIaAOKKUWXvV4/Cpe3y/+GmQOQWzQCSSI18zUY42WlIvGdvdXBZ6b/
ayL60nP2w2HjgDq1MQBTYgwp0JS+/hsuHsc/fsIs9nKaAe5RXRZHR+/uS2E8myWeT9F4Y6v8Lv7M
ziOZKj0bQU8PlP/sAU+hVqWDHZRH+LVw68MpeHC9xLhvBaUoqC31yvaHaOV1yP1aiqVt68Iu9hgE
FndjWjf3g41GgCJFBbwho6VNq2ehtgIrs2j08P5DY9NxEv/Gzz6PxLlCiPcdB2IaJfy5sTDWOlxk
dJuPXVoskTw2vZ8WHpFoP2rhIUj3WrJGhbVaW+lTxzkby78u4f3+AUD0JLvSomRyesYI7XMk+Wvu
MT/5RFvsfnK0jVM1PmpH+tv1vXBh16PjIWFDstFF3HE6VjKIkd6b0Rw9rEOXmKZsMx/M+PVBzk8x
LUIuePaA7LnOSyRV1kZ27uTNMZxsZ4FJLtSLHP9BR7lPcnVzfbCzLFgmwDr/AXFF034e0qhlqyMj
FjXsOgMctFJWqyh28IGw4mFN0lwhSWEFj6Ye3EKwnZ8roFcgkQ2JqyRfnAWRMWENaW5aH9FBoz/+
LlRjIZLxxvwu3CAS4WWR4Bv8lxLv6SfTPKrWXZg1RxU1YB7xBRuxjx7BVK00/8PgzEgnxbzdK/kP
R/voEA+4vsK/J3J6sPkFHA54xmQ38FxOf0GVxRAAB74n7j6v7eAf0HbbD3q2HlOxtcJ6iV3EOsyw
kinz79403SuoPTRNvET5eJfUyS5HP0Jo1Y33/8L6a9ycJCYSEHOWU6YaytbUjjg3UfJN5M2dQOnF
HwHt35i/DNFm89dM12b5oVqf51tebhVl2Nr50Yz8ZjUOwZPqvciwvezx5RyRVnDvKl1saG1eH/n8
tJLn0bAho3KJceYLD4nEwTyrggOdtfZL2KnizcW09fP6KOcniKQVgDBBITwm8srTz2tXgdmB36mO
epVLoU5rnBDJQAzJGsNoF3hjvu9UTcORGNmN60NfuHwZm6uPCIYKJI2p07FxcE6s3CA9L836qQvV
93wwdo7nr6iW/9sa+vdGi765hf6SeFzNkWM8TVij5YO3HXPveP3HnF9b8jdIiK8LK/IsbE17/Nnb
vk+Ourad6uDOw80gG3kT2vBGVDDfuYA1ZGlcgKvCP5L04HTWauQXYGLH4qA0+XMfm9g2Ot/rAMbE
9RnNc8zZOPOXZaQIa0ejmx9SDNUa/VkY0lQK27Jq7br/qsGPWr+R1Z71cuWQ1u9+MdANygazCM6L
C/Yq6ncHt232evORiS+meMiyf63uyN+a41OMCcj1aZ51NnllqO2gEsCbQ71uHst1LhRu11f957Dr
2pfS76Id1X8dHTYTIe6GKKMBFLwekTAFyBVgf9NO8YKkN1+GA/K4lNXjtepF5rJIVMKx0Whu/MTz
L07GIH8idyiqEPMkN0vtdlKHfnqya+xZF069NeIbH/vsmob/pcs6MHsYVJA2p0o4uObmPJP0lbOg
hRmEAFwvbayj9iXNi104Yb3hxispMFYO1rpwnPvRRFJosj5Uq/8RIGlvoyoYJcPH9e9zcfL/+2G/
98wf3YUidX0tqOLxCc8RNDjLpFrBohUUisvoRoNyfmPO1mAe33iAggWRU3rotHyVV+bBH/TD9dlc
HEJ26jQayfxldmV1CmK7iqckhyHy5Wkqynp9fYTzYyvTSymXAM/t/AzpsUgiUQTI1qefU/OUqt2C
gyo9v2uUtTvEz/QbV98Z9vH3usmHhnydtt0cBoEMdJsOTpYe8gFlGCknq/HGR2P0rLaABITwECv0
jEfbT3a+5W5c79ZbN799+QUywpAAGrrZbODTO5G9IHp0+9onI0mK97FXs209deXO6NNyPWJjFNw4
LxdW+c8BzVlhptfDBElwtorvEG/39HtRXszCBYZDv8xCPKLiii+m+h3R4P3173u+2hxDCu5kHNTc
KarOttDYOwje+qb2EiFp2mrF0ky2jYPnZbK1R2WnKrjc++ibh+gZVvGt5tv5RTEbfrbUdZiQiE5M
0Tb6dqGouEjaQglxlc+Kf+IiIkkTaeLs7AmzVG9hlHg9YmJDO3UQyqqmoP4yIoP3UiF4v+5Hs94X
Zlh8ub5IZ8eMH0mJhc4nd5okvZ/uh9zNclvFouJR75BkRB75vUZt7ca1TJbHH/NnbEdnAPgPLFZk
LCSqahbbqkPYJIESdY+pYX/FAACeZWTBuqnq775HpSwYVvyUZW/k67q194rT7LAdoLxT7m0vfkE4
/8HLzWCp+jhaduTwgWIogCLKVR8WyqJyip1ZFY/VpP4yrenYtRoPgLDQABl26EpPKKQb67zVvgxU
SBex3m0ckf/EZRwHcPu16qLXILL29n+4u5rdNpIj/CoDn5IDYZGiKDFYGxB/REkUZZmU7V1fjCan
l2xxOEPNTPMvCJDXyDmnHHLLG/hN8iT5eka9ZjVpUlJ3VlgDCy9ISTU11dXV1fXzVVpulGRwllSj
dgQc/NXiUJ6lmGWC4X/twvGBXwyGrcl9AHCu+8b0CKsqyvLTShx+ni8xJ+j+RMzQ3zpZ1MTh9FNV
Vi8r4qSBadSY+1JOupgVcA9sS4VRdlwaBIvoXIqT90ohJ6tRTy7CblQOgFY/Q8/gEeb8AgUylEkP
KavOCjABwBTEGKDjYYL5hyiWKiflLt4Qvz89OqtM0svlsjKtFYoYzBbffTqcJxgtNa90R3MYs6PJ
EBMhvtwugWGGM6hSHyaiByTtd6io/7SKMdtrVjj8iFnK5Rp6NQ8aQJpNzw4wbg4Q4Hf+KlrcAMXs
pjLEIDnMWw/KAdArgwvA4A+S+/HPs/Hxp0IYjJqrVdoS6EJbBuU2Bouco7D8cgpYPUxvL1zMgV3R
uJOyUju+A2q7mv90Uh7/gqI4zDJAWFysFvMaELXCc8y1Rj1qAfMg4oP2CrlD1DNg/nF5BjhWwN5H
qK9QY6IBK3kI+LTqFLNUQOwwPAoxFgXolmMxuYqOBAYGAqsvTeoHCAM3Ficg/+UEcLUpwHcWMgZe
exX4aZi58g4pynph9nPp3axYuG+mEzGsI9FVbYnDInCdS+kXAOul8l14dHffRdb5ZFS7P4rmNcxT
HzXFXen44jDGYKny8fKkVYgO4nNUcFcbhQoivrXyvFLiSPYv3gHnTWL+UaxA6SHBy/kivPxyj5FV
48Mpet3i0UFrhTFEnXE0Blbt3a+BmKE/Of6COdd3shsF5X1RedNdQApINd5iZj2iCPCSDReyUKoW
jpaQSmc1xACh6tF4+hmlkCskBBaLPZZYGZFvux/eHxx9PEdlRNAggvQnNTLVaDhapiGGyM+L4V0z
Hp5UWstYjj5gPEz15/ndeHU2vk+HPLNsrweLvwx5dJPTT97+hM+DaLqMBTDUjI9vWzy6ZhOe/KT+
6rffon/z9jaa4D/zV8hfgO7DcxssZeRDM0xFunwvebzs8kQG6e6f5hziBeoY7eJnfyx4svbne38h
434rAY9nvFz4b16p4sODV+RXMVaB58TzX1Of3w4i/EmIL7L3W/uBEuvax2jAWbjndwaRDFMlBaRc
w1zkaxS0ALP3fuDlQaaboiCMN9VbQUj6y3PBYxYPgNGave7DW6t1fvPq9FdMu2ev1iSBhkP9UT31
zavfXnntoNxJMkzxtNQgqxLDlnQTQRjFHdWSYlOiXBa7JJe6UoOial/UXzzv9a+jOB15pxNuChYn
uuqn/rbEzxCtTNIYELlUDmgRsBQEImTbeUb+pgqP2IZnCJkZK6dQpFCHhxshwgwKeE359fQZcm1n
rJsxovq/WQ7y7Zpt0Dvg6T9f04lcBoTUw3akW55s5z/C1o+HSuYhUSZ1J/juSjzSANQinLWGjm4o
0doCP5ZszABZpNnLjPaGpXo6VaUaxASoRglbCdSjIJr0qQgUmpkt3eZAMj+KNSElg4oDds9iHg5G
XksKRrXh2AVxhilxLPS9i0T9L1ln/njDbj19AVtyaXCN67p+iDbhTyfbkwAmxBGpKWWnw6b9fjrh
GxazoWRLSniXAXzk/rjhsaRE4VbaatyHWJrMwvm1p/uRh3wleUCMT5aS283xNg/o9zkGlF/0Ax4C
wRCOClkFRDx2rwGOPbjTu13AYUSX1sFGB1RWMje3ugu6PBShfme1zRVEka0EajKWoS80oey0ckC2
PmL+Os1NZ1V+c5weaTe6fCr7gRh40a9eOuJeHQN/I/IQ3HRt5ZER9f7U6Nb/rIkpmagmM2vSsNJx
FJElVLl9a7rRJMJkN01Isasu4tZkQQA+vJffvEJPi19Tzp7j4Diosyn3PvLYJ0eYiunavkHjTmAa
U0qUu+LAFWtiPnKq2VNiULXKtsw27yVLI5i4QPk3ISemTmXkrB8QY+AnJavwiazJpiMRTallVhXV
tnRvscNbzHROTxwc6S3Wp5tQtavZstsaGRZ/86orn2zxNhUBteT2vNa//iflnv/fv/8D4NUiJvsO
ldT2D2jzcEn0d0sE5OnSuBJ90wVAdZQ9t1c8idIROUkQQXVAV/QNKZQdnKwd5rMhSwaM3K6QwLdn
uMOWQPmk6qCix7Z7o8MCNidWGKUbTsgaRB3s4w6O0sGAKoOqL7GXAe5pKQupoUQDnwPS0UrZyXtJ
V67iQNmuBbxuzaE66YouTHtG1RCEQqm1lXFuLguAfk2Y1OQyrjdjg083P1349D6xaqjq00+xuL/n
Ic2N8HaG9G4rkR5ur0NGYlGoXHXANCL1MfOueBQSpSup6ktrpqPJRuhYlSxZ05U+I843Wkztqd5G
9BKCRhh7or2v/4w85K6+/stTEamb+Ou/w4GgKYCsV9tWJrcyFEbQGxlQ+xe4ZeHKNHbAzrUn/GG4
sQtV5YmtHHANHiOM5p2xhNh+tHTaE0cGSxhBVrSt2tNtIsyAuDg5BEsVB9L4vOF3ozrcnt/PYtJn
/Tm1GBUHgsjTQr2N/e0iLFwTsXcL94UYURR67hPHywUA89zgjxgC7JsmZe8qPCYEiERFTM51B47T
qUqAGi6OA0Wv8WAo5ETrnvJtVCmstfWLEjim2VFzzuMVRzeukW5TyELWT0EUPZaJJpQx7+BEqMlg
yAxZKwR9W3YbPJyweKwJKXZVdZst2YsYYgh9TSgj60DhmkkaGZcL1Stny219xQcjqscuPPUzEZpC
UD3kttyesTji2/J3LvJhZzELB+TsOnGwo1uijyArClH02yuFqDpYuRYKl8KELwldB65pi8cTFlKy
LuQQc06lW3WwKzBMFB4SMe7FAwd0z2UIm0OEkPUL2CrwxWDDOGAinV7C518yL1IWUG6LDqRwyWND
wQADYM/sJQs9hKI4uasB6MWe8hVLjXoP4Hk5ICvSkTRdE7TW2VPuBdGMjQ0FVuMQbRXtSsCupzxM
Uk5zioAPcUBdLvgEqZd4qGkpq1YsOzDxHQy2hkwI3SMHZq0ThcwM+znYIgh9ppRZFxepa478Z7xR
pQLUCC2X55sKlAXOjaIPF0czynoNrwfF1/bc3qCIURoRrmyKr+0G6SIIZfhTmB1oz7Da0cjjE51A
gagDwpnVRC0QjV+ojlFbWfSmjBoJ9Fw6oDpjQZ/FxBNGp4oDwnPu08MDU3NdkMXwm3zXaWLKqpVc
HHkfxjFETJxL1Jzqxzx/M38IRcp9ry3CoR/Ra6OLzNlHOFcD6F0dhfKa2UwmTrJGqGBX4euYKrSL
W02Px2Y8zkUqHIWDXBWndGiYGTB4ahaB7S7M67U7bMB986YHqEQX/lw7SqIZkTYgXcuYZbKP+ZeL
dQGFC+z9gLGubQX0+4+JF1yIrGngx1uIOso6aNbPRRajhdvuRgREzT+yNRIdvhCGG+ui8LqH0yn1
blTWj2dhwo5KNwe0jAZDV+xf4OHE6qUs5TRU6KQED/LNatq2dL3Akuxyw8DMa63eu0pK64hF9vto
qtKyyK4+gGevYoCS/m7LiZ7Tf7kNnPU96RfM+lAUk1v6yuS3MqY/QvPI1iYvTOjasRTZSr/cSqgz
zb6Ee53/h5Vc/6r50HuXNSGRZdc/0V/uUnbkI8TKcFv3CXZ/SqYeJSnzukZjnpOMaeD1WDAze1OO
d238R+77Fso3OQoXyM1us5Vwbfc8kjDQnXzVmqblmtuTvfq7X8zXEHDW4kEo7zSCj2T5BofmhAgC
IAT6KVts3wtvOBRV5tZZq/xzzd/6Bvu/7bnTWPapbPdJdr8qnMIaoH0mO9prLO4jk66JZvc5/eF7
a/eYJwylCOjuUPPWedbq+3y6iltsZ7o7HATuVPlxjY2gxoR0aa8a7xfFNZsxVKg95Km0CJSc1bRa
W4HU2RKRq21JMBfh17qhey7qOBvRBEUstLnbRZRU093euqBwAG1lDTfevB24CGrmbY4FnCg+fGxJ
y75clDKeM/Td69fPz5ND/fH5W/ESm8VYxqIaEWQr5QdxdFisip3MMlcXrS4I/qeJqmhMNbeZUI4c
qMgN0rBppJwZElgBIo9+1PMF3ksR2UvTJDPb13wmqKlSYIC2ss8vfldyYEasXZhYBKuFz/yM/duo
z4xCShcZv1vU9eXyqUM3o2SbXQSymgNBpd5HgfoAXJNVxabqT8utA8K6dFlcNAHUUEsukhEeGQ/F
VmOPYYj2L/Wht/MJDlS4hrSb0YFScuGN1+ExDxjdci5K13uM+l6lYwcGLt9kTYT8EE83CqRcVNvk
9OEpQSsDPiGh+iMX5QU9FR3qMDyA5l0wvMdFaxzsXG78tUbnvhKGm+ovvmdD1x3y5sON9/fpwt4G
HfKHuF4AWQk2hbj/CvTN9iDpSkzWJFQBO21PVtl3WuME9Jp9ZF9OKzIoIFs1wA3j22oA6El+C8i9
GDjTEO2PAvaLRD0drO8pMq59Ju4o4b0rvP8SdhpPzDS8A3epxsJhAK89GWkdVKbKRYa4A/AQlKMS
si4YHklz0RwcaDVgCnBywVDwk9+UVgFKrWntI6NKdXQlRD41Ii7Kt3qx8K5YOCbWyUV6HGEkClPj
orYK4cCh11b/9E67Wqj5Hc7Byl2ESC5zw1IXXYAtgTJduqKLXrFLNqWmAWNctVC+5xTsNw5tTJNf
rkxzhlmE9qTzLH47MjrxgbxtTztvg9lC24FitNmKjUebInGwr6+YEb5T2MW2xgJ1Eiza2CIusK0Q
LABojKHLLpITqBX0xYzeFjG+wIUsArY097QLx/yaT2lzKWat2rOrgKdQB73tqp7hD9uqxg0qajcU
2UXJ/Q0g2sR0unHjdwLzhRIuNoXZ0PLNHAsXEfTbERNmbWap5GBf37I7sSnpkgvUolsm0I1NROHC
w1C3CeUWmtqRoanbqt2HVZ9vEYeLqPxHwVNk3Ig8XJi6ixToUNMtiQpMSnARXWzLEGM50GCZQ+6t
848Zpy5yAL0pgrrBcpstOSxiuLZ+5PN9hY7wfZT9NVmSamJqa2JG4E7qiAk+qpykNxLjCC76FhGp
CabHLqqRcPCwJfPaQKgIAAqTjNWnrvAVMHOu9eqNUJWAEVF7Qy77vatbAbyqAlBXKNQIZitjPJOD
OyNAD8ZsLPWav24IFi1xzRHee0Cd0aBgFUPdMcBOv+fz1aARjf3Ie41W4TFuf4JmvzFpFrPOHUSZ
20yKWJCeRIBIHlSOqw5cvBtWCERhgHa/QpJILZL8apE9w8Ha93BB3kLZwWlzxabpyPBGctHsdUle
Lh6UWwnbgNA6/0qDUbS1/lXTTakPG6kadbJ4DpatvpwaPcEu9kkLtxWvhw7sKeHXRdLtAm2ghKgL
aJKLJGacIAwUXbRYgNd7wquLPojLKPYNEbgob2/LObLShNv9IAv7D5srDtAAWqcKqHD9mOfb+3co
stBUMhPpAsfiPWYQkBBfNh3J1vHsMekL7zRmZs/DTjTzx/onmM9AAmeYJKnl8nzpPlQBK5695kTA
h6PXYoz9sX/IJ3ggqPEJyXFacpH0/4XjFqEZVNqBcUX64/OF0lItdN45z+ZhaHKKehnjNxyoNLCA
+tppWiePsx/WyEVhy2lfeh2ZEH15oO5Aaf7abfaa3Y/Nxt88tbRof/d6pnYeIy9exnQszAysAmHr
IBvkvXuDbTtKdxywxqyQ+vengSjCg4Cz+O3/AAAA//8=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fHnpjqW6suarbO3f7XMwGDBH9/QPA2vOqXKo2vXHysqqxICxAWNj+436OfrFOmr31VWrpe6UFhLL
CctDRHxD/MeH/9eH/PW+/uEnqcy/Pvy//xTbNv/rn/80H+LX9G7+MfUfqzb6c/vHh57+qT8/+49f
//y5vu+96v6ZJpj880O8r9sv/+d//w94W/dLN+/be6u2fgtP9tcavvwyVm7m/zv6/xj849ffr3kJ
869///mhrdp+v67rtfrzP4fOP//9J8n+/OOf/+cb/nPs/n2Cx778z/8x2x+yX+yvP37aP2qtOv1/
P/3r3Wz//hPTfxSkollFEpySHOPyzz/2X3+P4H/gqsiqBOe4Kss8q/78Q+l1E//+M/tHmWRJWVUZ
hb8cnv/zD6Pt7yGU/yNJaZZUNE0TmsKj+X/t0aOWodPqv3blP+//UHZ61L3aDCyLVuTPP+b//Y+/
10kTmlQlrjDJcpIVSZbmMP7x/gVOAv4f/zcsNjP0Yj6gtN/rDifoibuiYng3xYcfXhXZ1l9FNium
52x9sTHzhz7Y4ZDs/FuG8uRhzqSuKx3KM9cUtYvLDmq8DUs135c9G2Fz7v3o0P0+7PQ+accwovuq
6tOa0yk7Vd3R2Md5cJdAs5l1IiyPFYn5mYoyqZPEf4oxujr25JP7QlwlNStbySgbKrdTlejGpaKA
mZBXY/vToMjYsR7tjRnUQSxkPVRjMh/XsUK164p4NRUdX5esO0+rp38tRbI3ZZYeZ7pMbSxjQ+Y+
+1Zm+8i6ifgDXUtdZ1aSS1WO593rn7Pv7Nki9Zdxrj9NNDns+TreaInXh2IbAxM+izXm/jlVj5tf
5dmU3UtvE3kvdnI3YuNqnOxXVy0pCzFJWquqWC+pjizVCz+uc6UPk0Kywdp83RTf2WjX+RjTEBmx
UrSrSY6ZH/xF9Ls74sJ2bEld3/Rm+OFd8jVDW2CLpa7JPT9VQeYNH4um6En6HOl3EezY5kKJWncv
Q4r0ecrVyKSPqOZljw+YjgwbkdQ6q+Qhx4eim8y1ShPTConeNjFsn2n1gvzyjOalO/fFGg+6H36Q
IPIGL7ms131BF1tUrcb701LIgaHZqmv1+1KSXLA+Kfb73qobkmX2Y5pSwbrdwwKHklytqashyRoe
9viEupNODWerMvGldMnY8DXhLFd8bGjHbELpXRgL/6p70XTkbJUQDS/EdOlUUh43HeMRTd03UyzH
qpM/VxWekXpatqxoe71+X1T33W/x0BV2q9fUK1au+czQNp+6eTpThy2rRnsp1ryr8aA5KzN5Q8Jq
hlwys0In5hFb2bHE9yxHsK8Cm62Om69qNFxJV46MbFGyAvdJM8tdNEkS2D6ars76n2kGP8md2mpi
YAOyKJ71/rF06GPbT2vplyeeZpYl7r4qVLjqkBVM7vprkFWTZcUvgsJjpvZv3YRvpbWK4UQ+lEu4
6E2cl3x/rpYwMiTHp84oyfZ5MmyXqkWTeRqD+xbc9IncX8LIh06SN573X9Q6vO55vOWmeOtz2Yzb
e5IMP0LmH7GjsZGJlkxoejem/jEU/KNch/dKmKdKzxMbLlEWbzrnmM1VppuJwM+msXiCsrH2Nfbb
X25KblNOjjpP6x0RdipswSxf62EQrCgzJiJEZbkeo9zmhhbjQ+nyh6K6213/lovsVRbq57IVT8WS
+Sbp/6LGPEMNtMchS2+0UOsh0WL7IvN7yY1lebdeLPzmkCjT7Jv+NfsddtF4czE5asNevBGpUpbm
jJd5YFonw5F3KctsLM6LSdlY9v6YxORxjcmb9P5ABIe0q4r7AqWOmW6PzOE1HCBlMMNpelJijm0x
iq6dofCwgHLdILQHJoU/x24wjPTpXE/r9toPQddTmq91kuWtElq2wh33LpZtyitf835S597o9byT
iTaDMl+Nhp3Kk32od+wfqy6HIoz8125dBKOiGpguewvxQd/3IRH1LAZmR3wyUB6tap3tP+ckzqyy
eqwV2c84xCe/uXgb5vFs7CiZxJtiHd4+fDjYPc/ubL5/K7geWNcvosYzDK/lp1zyTy2HtF1xeTLb
+DIUgbDKzRfrcGR51Y31Hi+RjA3K3I9p8Y/FAJsV7LIyPKc/u3SAIqbFj/W208JflNRz7aX5SsyH
t314xYW/23az16NNUhaVbHKls9qly48xpyubO3sqXcfbItWuJWR5hjTID3Mqn2MM9kj9/MjNfiR2
/0719ujI9Fp2iB9FN1q2dea0J6NhJjkPudMHS2fCUJn2J1VYyrpBp3UmSNMvM69h4+arQV0b19wf
dRcUq/IV1b0YRqbp8iUvg2sK0n+XmthDqWfTjBV+RHB2IVu7ugoeN2hMtlpb7Nt+1uvRTsqyPbpP
w5P+sCya1Hy7qTHHnzLX3xShhHkvq2OcuX3G4/oX3W296dy3RPQVwPb8HkS1MJOOr9lkGlPk8ZDy
CR1ND9XL+cu80q7BgvzaMrexkkzvcfD+omMuvjh+EQU6yGV6dW6u+bAvjS3JU1/l35XBqN3z7afa
KKoNz8hNV2vGPJqeynKd6tGQ52gRfyRhNQw7e9GliPWgUH+hjjcpQVNNY2SIbs/5bqEKbnRna1Ec
POof99JBvbWAogjbJ7/ipZ263LE8rEvNs2GAhaMTHAtpfAlFZ6L4Uk7bfgcR2AnPuq73dbKs8Np+
iUzNeRuykbl5voR+b73vuxYh8mOYsoUlsYiN6W1XT6J8LKbiK04rz9Qk7lHubI0Xfp+aoH8otJQM
qxWoRI5iXXTV52qkv5em++Yp2pnnm7yzPyaE9y8TFkceSOu3tZ7KPat349hOf9nlWzL9RWdqWCLz
WLtgrrmAyDfJci5tHk6zmB/DhpkvkWsiLttd0tOcLpIBdfxu/GKOo4M7xUML0XRNuqQtXcFr/lBh
qKlGRM96St+7wpMmhC1pM5ods+DEcSsGdNrCdI6EH4KRuNGRYsYTM7E46bdq07IhaedOce5/ST6P
9dC76kwqw6Ib01Mlwg+TqkOnqo++UvSyNi7YbykXe0OzbG/iVh2RwnmbFKRkBk70kejycZCxYrMi
pvVHlRlxjdm8njuDGw9JGZyda1vGS9qrL8MwPAM/7JnGU1+LxMGBldW3bOnLU7mnl4JuxaVwgNXO
u9PEt4vv8XJcAj6TpbsmqBTNZPly6050dZqleKwOheffSjsV7VhGyjZJvmeBzHVeuYel72WzI0nr
lOPj5t1xs3G+LmUCad5L2sy4M0zAadxpUVw8Bqhb9mo6LZN+hjXf7XM61oJE0iyibJQbC7YgNV79
ztCaV60P8gb40LHCP0Qht6ZYuW8GOskWCImBMBFds8gLjSt6FOhSkhQfUFJtLC/iytAkltqYpTz3
VXyWw/dBJmk9LjFhaTcsbMRVz3hYs5qOkIPLBFu3QYVuaVpkMGotw1lYL2mwL0NP34XYBlZxAuQr
EQD6NDuX6w4zEJluLVQZF5Krj8qehEKtGAmbxyhPYch4q9MF3UE2z2S4c0NRAtuT7TDZte0C+r7m
RXaoUPdA0bI1yujAsp2j46zy804HqPgtGTfxlwpqYrkZQDiE9bBg0phsBJY5JNUpX/udWW9wKxLA
TcUfDFACiNCFs64KsOZyoKxIyHZdijVrorenzU79FxnwWu9bIa/ZOKp6xvmpM1D9tBmGeplU31Qq
V3f5AAAlh/w1EYO+WLsxom3KCKZfo/u9HdtUsJFqDxuZlAzeypZunVjPw3g0fmOewAR5avaTyu3Q
on5wZ7nnLzG7gcrgDXW0YNM6f1nTAp2mgryTyn0DTFnq2AHq6YB+9T0UoE2oeKWrrpEd7l0WZih/
Nml2iesS4uYOzRkC0FZp6zl3bSJW0fSSy2uQw49qLMfWQnVrhMieYl8Ux3Q2CVM+Pbps2e72nCT1
fA5jCRrBaH4gBk1XiUm7/j71petUvdCStGWJoG6kPzHUgEYqfHPzJI5rgJjPK3ymNk2uqe1eV7yJ
Sw/kZfDm2DmZPs9YxTP8DqMrCo2vxiOSPNzrNO4MJts3uxpo3dF4Pwqc3XVi37/YNbtNJslPW+6+
jCjwk/Di3VX8lEIWtH1QpJbDRpjqS3dM3X4zJnTnYevUrVyq/JBUSDA8rBZ0ZHpAzqYXUsipDhRU
x7a2mtr9sOq0B3XYfQSTwI4O1DJB1gjERH0m/aIh0+eXPMsVsMpxaLwEIeu5vfoVPfvo8UMcqvlE
YYbprNk6K/8McflGBjFcC+2fpB9SkL6qv6CkW896GceakHAayji8pGgs78WK72L0xzjJ8vnvy0A/
snw556SgX9CK5rbPElMvLn4NnRRnXzkoNxOPt6DSmQ2cs9AvrgPh6C9gCDzPwHkfoCiZK+/xXG97
xUqVHhL46rGr4CCp2sZG/FYvIjmLalIMHAh9z3OcsiWxbHI2vO6D/SLLcmzyQvOLcyCFXTHvBzmr
O5fl+4Pi23OgaXcXp3rBW7g4Xj64Lu8fIP43jDc2zPQVfJz9aafdfT6NZ6LzBAREzE7joGs6++3C
/TAz4dByFJvyNdlQ2sgctpkWZDvqGfuHsKIXTYM7AlwBZPDlbpZpessHIZjYbHcihMgH0S+oHqGa
sgkVby7Duu5idZcBx4IoIBLKaB/aEQNsZSQUDdpXdzRheF5gtZe/L5k0J64duZi+v99nASrNASjv
eDhvvcKtW/UhU6E4Y7m3Ro8DE93Wg9xN49Vv9eSq/IrE3m5lN9+pbPuMBm1PRbEetKXisIWU11kB
52n1fO5o3zUbkQaiGOwI1w2u2Qyxj39fdj89y4S+7lr/kpXRdQSF28zDQptCFvH+78s+TfFY2VWz
TMFiOmwHFuO+31Dc9iYfuopJitxl+H3JCoDvIfdpE8jQ37CdbDNbVDHBE3qxfVwPchwky4FvlNy6
B9DkcxTDV1vMA1MZne/pnPRff3MxMgxZLWWYntNLB37MGqz5khC0NatLK5ZY4Bgb5f1br/NLklcn
nMzb+277vk5KtNSAA/pMci6bNR3WZ8S3qUnWRYN0SeJBuokzgQr+XeVFi5Vj2cjHz1nnx21A03u1
jmstem+PWQa4r6E4nLM1pIdQpOMVfAFV907eL8iQpy0HAFG9KetU6uVi1zcuy+5bYg4r6YtvMjH9
Oaxv/b6DE1Ry/oo2UxxpCSrp71uSE3SYkujbv2/XbVYHPu61w8BNiaDmNZ1Mf4RlT62YnXk1IZ9O
8xrW5u/bIevt2ccpwpQmUNMuPGA169syZnczIYdxgdkQDowX1N5Wd3ya6qpfq1deAIzHcff1jLaq
kRbN5xKYKNB26g4CmYUpsBbuONDWRkmkThb2AYwBDLo0w9sLpUE0aZkwsVT22dMzBTysQbeEJxNF
f0LZr8nM01GjYmtLk8ij48XjZEdyG4PUzSzAOEoU+FE5OFdWDPjCMw/6fxf6GEBWGQeiE+/gQmVW
Q9CrBRi3z8EI0nQ4p3YBqW40OtsiffMi1yxBypx1Pu01ktFee07ePYkPfe67y9I6ZefrLrObWmMB
QBEB3HJOapOXS6tICeIgrN3Z8P5ZOzt+zzb0EBSEUIx0aSqC7nAQ5Dga8MdCFwC4VnwcksS99kYm
bMtU+X2b4tNc4Xu6JbEJExxtwi0gApH0RSzzzvRgzlxyKArVvINOnn4sK1AN0oMj5xfmkupAc9B6
IovlQ5avXwjuLlssnzLNwFQcf5H5cd8X91nG7VvxibKA7xOf1m5Z+9uIzMZcZQ2bhgLfoawbGFXi
JSdUfXalY2BZmSMtlvGylftPXOTzS5D+sUchHIhfqlpLE46pTZKjFMNTlkvUqI5WJ9e5IxwjOJuq
d/c2jG98QOkNrWtSgyfOSEAKhC1USZ5kLe0Ev6QezXdjEe2Fm+3Epy5pnECi5rw6j5aLOwnfaLmT
1lA+MtGr4cpzWx4DrW5Cd4DZlQpNV9YUlykYNbk88y1BjU8HKCxjZ+4Wsnc1mbK8UUSftokup3T5
IjEWt4xwc/a5PzichqvkyWXicr6RXenTuMy2zueQAghv7gYgWYBHyfNGj6pjI4TlrQDa+NLJgT7n
OXoAn6y4SQoMzxDBdk7loct52opOccaJ97elo636mehEP7lcurbD0bbWRnEKGnxSvf702LovIlNt
WKb8VJpwnySmYxOYcB9zLmoSp7aYsrewjuKCK2IZQuI9AZ72Q6bAvzNl3h23+11C5tBUUpqDxwD9
czQzyzd6N4D1fi1IlzajyvOGYvJRJWlXgyGCjg6tPy13VyMduHgRjC8ymP6697y/2mJ8XDmGhB0f
DAe7AuyHT5+U4CoFXONtREzMHkyuXogWG3JLAQh/iIG8zfHWlx68sGzOnxzRdREc64e0fPQKlBwa
5rNBYHSBh3whYkgusWjTdY9nUK4W+E6TbvJ+XifBsjJZIctncNSX4gwkUV9Ak0x1N7nnGQSDLvQH
VVg9clGMTGGwgGK5Jm2+EMrKxJ+8B0uWJ7wmPAHbc1yufA2AfIUSpwzMRxaXPWU8ll+zFfc1qrh7
2kxqb6k153Us9yZkCyy0TPlBUaglGAVaa5wn9bCBJTaJmbZ687W1hDRdJEPjpu44jcXcdLgX9VIw
PyanpZj5XwNky6YTYOqdfNoGiDG8ing0w9S3ZScytrsob6Vyt87pepvFdXY0e4HdpOJbr+J+BIPB
z2G4AbCcsg5oSIYtYqUBqEpBMm3lup6GRTO9k+VgQ+hqGoB8JamTYCuVOcvMC944zDvt57aK1aEr
1/jEt+4w4tE/QBYfs20jNXRVvuZrrtr9nfc7OVTLnoFih/WHyrW5L5+UgG/k0t3BHFfQi6I8kNj1
TNn+2NNNPJKxlwfbpQ/9bwLLMW16LL6PdFDHyos6K8fpWg2hmdC2n2cdahejY3YAilhG9ShNKg4l
NWDYKWBSBQZtV3TJTx6hzmZ2WsACVE9iSkH2i2464LIcGilBonT91ESVJ/dZFpgyiWG65+tJ5MnH
ZrA+Dr26JiMG3m+UrdNlacm6kQP33UHo1F5HPJ0HnB6t6mwTpSQgBK1sCpfRuircdHA8n+uk38AD
DcY0fMNHnOX3HgFf9U7dlcJ+em8+83nhtUo5WG2icIdecDas6I5rYAZxT17QBpEHnQBw+9UxQ/wB
GiorG9PFNZXrfqZorsdqnBhK48IgA1GDp/IwJ9geojA3B7b20Xtx1aZXl78vix4ghSsMXSYnnxJA
8WMekTpXUG7DZLrGCpBGgqTH0ZcswVifhnRQtViBxtveP0rUyXqDPtkRJj+ybO4+hLJ3TvfLMe1X
YAsUzKw7v879CfegFfECZmzqi662e+pq8KtB9chbevERtHEpQeeGfBuZmeRXcJSWE0jPvh8ehBj3
Jwq9H51sa2PwWrKCl4c16ZPWTAtm/Z6hZlOUkclDzQcum24z+j7KrwkleZPZ/nUagbkt1fIt10C2
aJXm9VCMPRyc8q0a42PiVtN2tnwbFZjOGBoHTaFlybrI6XGkRWDIW85SWYlmENOh3/nKirAUtd5B
kvtgk3YisTjk/cjvSf7bxYiFgDqyfnQB1ixI9gtsjID3tLYzXw/rqm+qKnq2ZiCWyt84YmizJ8Dy
rCwrFmT3Bs23gtB2odVcr0JlTV5SWkNnrknGab7L0y8rUjNkZvyxqPmOUrXXHsCu3mn5GQBuz17a
71rxyBYA74IjzEKHHwPwFTrl6OA9nxs7bU/ZKibwXYbkcU9TAMPsOmXVRxymH2LE4Rql+MsB52tT
xXuWpHfGmfSwlwQzWWQ7gwwt6qUKwJHl1DNpwcnJp/W1FwkQPpwu0C1859n8boIAFz8ZdUvC4KDw
btkBZUbVZiRfV8D6O1R2P93sl4tT+vP3J/IZnTH9WKHJCBtQqjryJ5ry9A7RijIJZ9Wqla5HNXUL
3FZDY0oNxxFfp3LIm6qUFfN6uSKd4iOJ7n6D5uTLtgEp3Z7jgG09xKXp8x7/9lrvaYRinAqgRMB2
QfWTcwGWCTcuv9tlAL7aOTZB/MQMgHLmApodxZMchGTJTkQ72Wlk86qhjvW/2YK9UkPcWfOR18KX
dxUYNGLvloMuq6StXHz9e15ILufhtwYUEd24yaB5vA6y7ukSz6PnuvX9zMJcmYdhGeuINwMt1lEz
oBEvQN8et7g+L8i9SazYnIrkQjtX1KMTjRnzM85tCwuNh31w0MAb0ivawHg2CO7WPj2tqX3LUpow
HYRieQaG9qzbtQTLKfwGCYubIR/exrBASuqXQsiHyaO73CHPLPVfRV4NdX9HFHjGazU/5n0RwAIT
Doqa2lgsbS0NONjDCl59eRwTUjUqvbisqI6+6n9qGb+hqjjqbbYHS6rvVipInmoBHrtM3+XQfWoC
ZNnM/GXkNAewLMBG3GUD+CkeJ7LUvoDg9ij/lXb2ea/yheE1/ZLo/K1ABNa0AVvm5XmTPb7pcnmU
k3U12GmGBQKAn9jtK63We47y8uCN+2ITwlm1BXnYNbAYMvPvGXIF4Ggp2zRd75GZoWsa6IvZrbnC
gc+YzkeyAandYtqCtFPQ65vOpQMviEDvogZR0NC9DAevu53hDpAmQ295sv1uH/HiJIvwlqz9a/qo
g4RUWvx4sGY5YtIdSrKUFx12aIiC6hWDbAEBFBMjzZsSpZ9BQf8BASjkmcnqcTpkxTg3PunXRpYo
nkWYMcz9aF0soIKB1Vq6OAK/KNR1S+nMyn4/TNBM3Hv3zeJqbRME3rBI0lY+0LX/S2dxOkS9XTF8
ygHfurxTh0F29aiK9LYv46Oey9YnYP97ux4NHoEuuT3WfsA1DxFMG1B5Wx9Vk06TPGWm/N6ls4MW
vD77nRwJpT9Fvn/rLWZjhkownosfwHHVMcnQzGhibyMZlroUAxia4LOCB3MlfPONdyKHzO+Hq3TQ
zicLlayK4tgtxesSlsDsHkoWBjq0/VGLAd1NQPtBJJpqlYelEmMNIhxB2XyjeLRX0MFVKV4WjPkN
jFEg7MEfthFDxuwQWGmRiAP6XyycWXOcuhaFfxFVaEDAK0PP7vYc2y+qxHFASIwCBPz6u/rUfelK
fHLsdiNt7b3Wt7R5J2rVPw5+IjXaL0/DpsPLZxFvNyFmknGOKucIfHZNW7TToSgPc9R0Z/wSXzDD
X+uV3Uav/prrNt5xM8A9ntFFYspLB7spePDye2uxYdZlbZNVV/bEw4ru2ISVLjxorJyXaQSdI6j4
X2UalkCRfIRmn8jAf/VLtMWFr2Ruy+i4xv56FHP87g2NOBY9BruZy2tXRyLvVnfyDXp4Nd2WkcES
6gaVjQrisSxCeZg5HJfhjwrrg55tm8H+OJrunY3OgzLhYRXO1sAJIT5sQUwUlcbk5DfVxfN+YXp5
0jE2oTGJdvWuWgr1HHRcJCHGJ69fPuLZflSr/K6UkgmH9VyJ6ahlcZ5o/LN6EbZqv1ytHc7oJYuG
pZsVbRrMPqQ1v8cIjnMFziwsdsFZnUfkZYth4MRFBUMqyes5vPlLg1PTghtY5QMdSpYXi4DhwGTS
LbQ99nIpE2vEkCg4CaYMvGxb8T16KJucThOKoXQPDV2PTVPrtGcAIGbP96FdCZMXqvEzeN9ZVGN1
Vi0YCsfGfKqhIETT8Oy1bE76brE7PmiCGdb06bCql2ajQ0a/UeXg743QTRou+mvBBY6ujf0hHA/d
qN++7D8dIJ4jztIC3QL5qvvYO0ywwvgUsXNA1d1zqFxqJAuAFRQu076acl2jfTTbRo6sWo9LhGbR
LKARWl1ESaRJkSzjXVPqgzWtZM9yyiuRMorzRYesyk3ppShSKu1V5/Ji3o7AAGC0aLOCFdiG0yqq
HZbVdPIEdJYuDMJLXWHUaQh9hhqDZ0C2MglJCdQEDdaODvsq2PQzdmBehydTLds7F/UzIZQksalv
1f1hCAnhqDM6zuMeMsIEH+xE7HSL772X39QkCdsR4tjm1Pm/FzMu28mXOwGFF+QDgBi4SKlsoVUu
FXSv+i4ygRnwqupUh21GGphhwdJVOb5ZkAe1IikEBPlm1azSjqEsOEyXoajXNOLxG8gv8zjZ4Ejh
HsI7Kf5iekFZg/F17GJ1I8abk2tbR9WvsaiDK5Vvc9+9rZNYb+UYPLXgj7JgG5bU1h16aRo17+OE
5qzgJk7/+yud6LIffVfn//01IluQ8GL525iR5FMoMKYVy1VE7s/dBMDxr9lx5dx7W+hQpaIVLvMG
98HRxDEahscyjL8Xf/q10vs3Io08eiVKhe+/+8Rte0nw+3kROgDpRPhAvWZ+nyZ9xg5en5qKzO92
20nVoaUhxOV6cSMmeK0em7XOwxGMBTbfHBb7MgZQFMJO2Bfl8O5gg/Sde+0s/+5U+Vp6pNiJ1f0Z
WX3aoPH07at9gy+wW5ouhgm3/RBCHqMhSqzQ57mtsHP0XTaM9eMC1VXOJl8YukrXwF3uA3sbh2a3
lJwfPX9K7UDHXNbwQrSddVoUvUubNKbrb9mfWG/CtFkI3Ew83w1zj1fwPWlw8glotsWy0B1dZ1Bk
40dDtsvQjjjOA7Km/aQxpfOjrmG1wp5F15YYGemDHVDMMRs1Bxq7VHZRsXM4puBdo02pWtSLDRWy
1h9bpQ5mmZpURKCdJjvmY+dnmO7rvTdXddLq/hP65Jen61O8UZVsPox414YYxip9GL32tfJ+Gswz
MM7jEkTF8Fx0/Bi54iCq+LK2UZ22Y/Gp9C4mU59TZlgKtbC7agbPiUbA04qXRcR1CiolTOey//Bm
pvYoo3kTxtvJDNWLrQhmQHt3Zwocz9BP06YveTK2yksNyLmO8R+9rXXCpdG5UHUy0uqIJrlPXSHq
DI2OTEM6ZrRvz7SI/tCR/PHpWAJuIfnQsXzypl0RDa+oNlM+5rXXx7mkQA8tR59eLxscV9PtqkY8
VIvr02mYzjayP90aN8nShz9FFbN0oqrKaISPOZ62p6rr+swrC4CAFmRI8943wQ0yu58aZiao9CEk
WQ/kRB9hlos9ewwC/okPBnOKHVQSkxbNT7M9YHCLnWSnVtVtzgrY9lvDzIMl7uY2j8FGmz4gyP1G
swA2oUuIHs8qanIRoE4YPa3YVallCQn7QwHubZgxMQRr5O3ioudnCKwqqSB5oJ++smBxu65GyxaZ
O7Mi3M7nlGNzsrTRDKZtrdjOn7pxz2xQJKHhOT56UIJUw2oYRpLRYnXJDC2971dQnAEAji1SW1KI
7mvrmq+F9g18CG/KgvJGRXMdl7bNSo/VuzHo5ZOom8yxdjjoYH5cXXj3e8tfxdK+tqxwJ9ro6xQM
dk9pI9LFQw2lLGYAA/2fYaxp6rfTR8jR/XqTPPqzuNIZb2GBlwxLp/07o9OovPEZ3cRL7MmHzTNw
/mW8vg41203ldmzCgmVwlJsMDEl/Ghb5XLXowkrIfJ3jNqks27Udna+QG8pkZVj6o8TKVegUppKk
K/qM9zjsIPp7IlOszsBDwKh9Wmswk7ybvwaMg0nn29/FQXMIJmA0RUZNSn3jJboS140XuavYnxJE
E1DhAkuf2cx4wWsQ/Z2azsumUYq9DMKXYOQXE/bV3oDySkV1xQz/Rlnw7Pw4LwZQknDbFL77+NvD
vAPn1T2b6C+RwbXzi8ugapagOxp3tAtP5Qo6DPMtT/bb0BU4LRs/jzy0IVD2E3hlJhV18ew5vCUz
eymsWHF1pMT+9GFKs/GFxHfBGLJuBT83qbwIEyBaT+eLsyN4YqUwH6jJcRrP7guD6LAQECzOhWji
Y5PFrf8hpZkSOgUAFnTxB1MZNmrQnBquHmp3UEpkA2Hvc+v2c03NW6ExiXYvihIQHcVz26aVc0Em
poDnhTv0pm2SqoZoVehSndyMRioKgJiw0F7iUR1WXZcYgabveQVnDOYFWndDfmnjO1QvY7OueQ+g
X9QaHnnnO4Cm4fYYrs9hxV/DyemHdakBfHTdYYG6q8Kt2INlQ5HnziVR0YNyaP/ht0C3X7XdqW/x
fJl/cZJSqHUNzv2RfEyrv+RrAIx1WyAS2CVfXCDg4Oo3Mxb9YTRjohpMbUF9mwcvzu2iju1SAtuU
6ODbsoHSM5Nk08MHlIsYPn11Y1UAG5IVWW0UtABew3AFxRhYiOA9oJzCTi/AsAASgh2m/T4cF76f
o/VDCBAhjQISS96hyXyj/D/wdlX7qlsT1cq3DoM0n9MwtseyaJ/lv6HAb9Mw9c+PpvOGtZuNzPvw
6ri+jCZ8NUw8bPF8rjh0dBB22f13IRRUL9olVgCMxLANq49AewNBiaZrV0bc37WAqihKSjL0orgI
DIAm/oxCBbXBobtdJni5Fqystz3qeThDKeMJgT8COa19itlbDX4+id0WQgS5YA2btNdQDYV71uN2
F2bL0zhDMY8Wc/Op3XUdbH1s7l8s3NnWn/aLUzDmvfxCO7gTpqi742hVCsuGPcqoLeH9F2WiB5Da
BSu8506GHEOYfam8/oM19VFM9DsqjIOeBDKyxxHnQwqaCQ8OpSxfp9m7KxxPE630jrQM58nqF5md
wzMbAp5N/jCm/bbQQ1miX1nqE/cU25MybQjQoyCuP0BnVXm7xsk0xlcbs5uO8WgInUsA+h0q2P0F
LGCRwhXuUhdAbVkjeRomOx2jIU5EwYNTCRAiq6kEAjXz7vTfCz6ABcCbUgmAQ7QuVVBkzHXnklU3
x4jC7OupBPNre5IdXgTZlAHd08F3LBc08lOzG7GwdoLK82rH9uQPxm7pf3+sAg0aqPG3RIDEyazv
0dOoNVpPZEUyPwRpiE7+BU7Os1NTfzKT+f/Lev9rveFtdVGErqXyln1YmKsGWJO21JmUrT3UMHBp
zRFwQwZROg98cBPEY+QUkwWCdYR5rIrWv0u80lyWdyO7wXzupvWioGaODPNtM+2qrj2L7blYfwAb
9Pmo3EsRlyc2bklXQzFdlH3chH+rILNsvD0qz+yAyZwDUCODDqYUel1Nvr0meIjK/gFc9nWz22UU
0F7DtT12kr4XfEhcFZ46nH1pB4IimRtxCd1nKcRDscRJNA5/Jqn+eQLWd4sDwxMmC1V7oFvZ5t4n
5+MHsCWsZ4ZCqiODSbPYKQPLjCJikZolfpppi5qOsbeVxzo2477GRBtjkQrGPrCkwdzgHQt9aLrq
ssBNxcLjUJ3UW9/rDfxW8Q48a89pCzi/8/BjiwAlqWqPaEf6nRvLLGZgxaTAxLY9MH9GC4s5mbm7
a8SxLu4T4jDvYojDRKmsAg6+4MFD8HtoTNPklQu+IwzSi9lS7l9DZIXwk/xH24/n0UPyxaF1TIqI
H9gcg6lCwWG6TQFuwrd3L8b4j2w0Q1q05Ggk+iikKb5Y6w6sg7WBrusIlgXjDKC1hb02Cwj5Ce0q
pLRfHGcmsjDHseFF8hs803sh8Y4rgimZ8ujbn/39wPdQpM+LgBjnd+XNK3HA1QM2AKEO6gLTj9X2
OtbLo+3wwUM1B57qdUiPDGIvYozsISxhGpeg20tzhA/zHesGRZOA1/WVdz9fmyu40A9dIbBTQRCh
mJr4QRuDJxdeaLAvayQ2hjo89CvoEunuP7yE1s2d+YmjQqVSDy9FV/zB0rwtsjnIQT4BYIN/yTCQ
QvSCaPY6duJniMm7X4SnRrk2cfBNtrj7QEjmbsO9tTUaWT2cOJOvDkLl/R/XwXqrWZjEqjjVnUBu
5a6UWmsSxTJG3SUMLA7yCAzVUbP2zTTzC53CHz9Y3jcdZc0CLwITHZbkhDGAWP24rfGlClo4JXUD
vjHOtJxfLEqc6Sh8x+6yzgNPUKwpyv6jp8fdNkXfm8EJF0ISKGf4EtZ2IOfqowXS3bXAuDSbdl3Z
v8QWOFY1nnRb9Dhc+G82RN+NQzOwCYD8JTpSC0+gpssl9OUr5qBsWtRbDMQKR59NuV0OEHMvdbNh
G3h3ZXo8DlVRpqKD7NAHx/UO3k/A97qR/8St+aJR9NTga7UyfyZoNSwebFpL/Hl9nIDMMvT5Du7n
OvxVnidg/yk/KXhzqioDlv3cNRGqKeYrT7gh6S2gQWq3x3L03sWv2TR/F4QHehM/rV53ERAF2sFd
MDyDEU1RCK+2LYtL57OdblALIku23EmC+i7Gl8gMFyvnPyFVZ4Vy0lMDYAHBGD/EUAr/jyts94lN
LzFWYF13L30VwbWi6g1a335d+Du0I6XQ3KHFHWoQ8wug/XVYX4pJF2m41uC7vKdqrk6GoRiOeI6L
2GKMeLBtV1U915a99UPwx1sNHDq6wIAA0y79ASawuqeJIp9kqwjlzvpSJJv8CjuYleVMsBvRCsWt
w1oDph7AZ6lGc4w4tphZNfr9TKET7EAMlQqtdChiiMZRyuBXJJEbqhwZhBO4TNCHa/dGLGZlbT50
GeJYxhkRzvgtStACwRLsIw8RmL7bVoDa45UU7ZOJQB734sFxqiFEDTjqOeSrwviXngznUYZoiqp1
V9nmiKAj4nvRvOEYG3aYxX619XINDAHbVLenIMJD7ciPHci/eYO+wR2wSY89QVV/gZZxpMhmWbom
oZvfldG3Ztkum/XfvXW+wORNJpTF/YSmLQGkqxJBTYLx9rXaEBShfgq9F1BCIREaobs6jk4wf7/W
9beg42M/QHdveLWbFnPAkoO0WGchZOZFVwcaNof6n8ZDs9xBpBRekPPAzTjUUIzAlAFW4/Zx7gGV
zsMVrj+Gc7S1gFJG7qVRaIschRs/BIdo0Ec/cuh+hTM7RQu2qvLJnLt++i1188HjXmdT/6xL2GdD
+HsV+DHeyk6w4HDorgTeNUYGyjEP0PsPXsroyRtmnLP90U34AkAuhDzk9jNix3oA90fhxiPhl8GC
RmBufIklA5hb/g48vPsp2PIGjywZ9sW0IatmsZA6+TR3v4uqgX0qgVndAwEe07cibOHQlBUEGZmi
KoM67VFWcELgE6iLr4YgAgcJHPxqpOGEb/zBR0WyXvWmYv/I3W81DYiN4L9FIQ759r+SE6p/oUbN
WSoskbb/veoF5jf8ZsUdWLHwoRGoTKP108JbUmgwWPbBgZDhWfQwrTazAKgmh54EOxl4574BajzF
63tlwGfzNj5Vrdn3QHDpBEg9EOI8FWDPppB+ukI+TQFKRBjLd08v09Wrq4c+BvLYtNNV16vYbU7C
vR8erJyeuYdPygt6lY/9ky78S8EgCiJu9DJG4ltP9RdZgyq10edYY1wpHP+U/p9WQDTgEXT1LjaA
eXFIVsUKDhX8PnJIKGf+DGq7LrJiak5LHX/ArwwT7vsusesfWfjeMYj4G6yIG43B03tS++hxlh9X
elcVVRjs5z5vXfQvXImf1sRH4srwQyPrp5UURYa2+sNKwGWrH3+uk4G8UYAupcuYx9NDVDuCYcx+
mHFEYuCn6r4MxZy7xdHvQeEfSkjm0cpZDrM9TjVFVFAjzznOnge/u6NIuYzbPowwNXBAr/BuQL6j
qQX/TNo51VCCZRne1LI+hX79MhO7JrMZkkgatAC2e2xnPG7Dod9pRT867SEESc4hIZ8mxqlSsbk6
lj3bB+hcECH4JGM8nnjFd5C+vXxo5AQlSowpG8EWOF/mcdUcHGPFP7fyvdFZL6j9WltyL2lvaut/
fGc/orF5Q9bNT2rm/xJYstk6rY/hQM7LKvxnPtsdFkeBqfNJyJmgmdb/WFlsqVt4fBiWo9cbRHla
sOmcBC9N6uIe8RqGpsOVKkgWoVQedBisBI40VFw0+os3oPqFoEGqYABSZP6GYGj340CzAdk+T9Nb
2ZJd4ND01YUTgECLzPX2JibQid7SyrxT85nXHo5PDhDKUyE+tWpnFr2mk5gRf41zATMIQjrO8GnG
Uc+1B7h3zSe/954ATmXxMrwAugAvHsjLNs/nheNULWoQHBtXwyOstDdoQ08x0EcXxN5prECPCmDF
kXmzwXMVTL8BUZBbNY9B2sTjThKuznLD0y7jcDsq/1m04b4pCPk16lNbef6BEvY1Ibp80Kp5QICi
TDF7gOyDk7Q2i3gwo/xbbvmG+pENPcgfKOx+3nXL4yS2t1BjKEA26+LMhDG5AZDsIY026H9Std5l
CFlu7RQ8xSJ61KuI0moYI6Ssf2SgGyxcpAT7IO2i9uqvfTpi7tsJyx/MPXiIQ/9BgfhxalWnwTdp
ec85WPC3MA7NlmyqFcdKpXxCsznpf/0y/vPuuPM0xSfNSbWzJXJpA+mzxtkDxPhri1LfC+Te7Li8
+OiNO4dPEPna0fxSmz+dcdpg498DzoNt590m9K8e5VgHe6/0YZhSobPG17uqHKFbxyJAZQ9u2xLI
e2oyOi73JGav58usyJzRpmjQPEJjmSnIrcZ7YcxDMgsNQA1oHTJ6NgTjHxaq77bswFviXfUa7XYJ
276UFrZKuWWtBEE3yBrDarqU5BbC0XG0we4l0ZqyWux9Xl+Jf8Pn62XgRMpdBeKGDQjbxF2ZBkQ8
lL6CE0fB6xNzxr6+cYUCEUy8PtC2wjnRo2eET1afGWoF9dET2jn+BFn2LZHhAeX/HFFiXlxxiZEB
AhFGlsx2oN5EIKFP6XJXWnGMS6/Zr9L9lJKfa0/brBlInQZbBbiLvsWgyBMcIuh3ogWNhDxgAH0u
TKNT0Zs50/Zp9tAgknkGrSD9w2TifFuVOfYUc1O1mi4rZdudJUQ0fxfJHnNTw95BLoqnIGZAt4D3
Ypu+xZEDj+R35uI3fYd4u/pdm/Un0Hi8aCBOrd+tMDzRUrdbm+lFtEiteUPmd9j/U2H/1WKIn8li
74Tw75lKlhkLHxOACabjGf3DDIRLeJFCDS1E6kOwQCgIp061xTlHEvCZPVYTLXAvAY5/RCKGHTTl
N00wH5DZhnu/9WoAA2I81FW5XKqFj2ha2JwOiCGg429moA6RukWAPyAR3CHrEiPxLprxXpcY+h2f
K5KN7VPr6id/lo9RTMbTfy9bFb4GA/EP5EcFqGoWGABQnRJcUj2AEZ/5noFHynW0EEi5VucM9lCq
WfTPwP7eAm5PYqsRbYn03WEfsJSvERzMUzt1r3Ug6wwRehz60VOl4f7pBQmo2USAgnHnArpDOWTQ
Dq49OP9DBRPm6N0bd7suX4w06xsG3+PmEHuHwHZZTB8/SRUUhy3EXoPZ9cr69ZdhNb2Y8oUEC0Ph
GoFGsQZiKAi3Cb4ksA9oAuQpHmqxs7xQuYJkVsJpOxfgrXCkTvO+m9mStD7pHhCa9DHDL9nMgRSK
yqdA3zQ9z6L643pYtj7GIQSz5zgNgIrsjSzv8hh2bkeVl6z1JncgHLfYPqxuTP1GD+f1/iI6U+CK
BPCtzpLo6uY+Rikrj9Fix/N/X4rHaGMQFhQYJ8QEsnlcoc8hBAMxcbkO7CzvyCuX3eeo1W6timmP
A8tPlBnDXN+99JUgTTbHGzqKAEhXF6PednU7/SdxjDbcduF0iUPRA04K89WDarfiPoGCahj46/qg
cI/BUYrFPvDKJQEfW1gd1ZQikXWOzfw7BAyF8Sa2p6i1N0sgG0YCd3oMpMSgbNRu0OxXiTjqFaSg
DxmlfZ/nsYYyrl/Bpc2ZnZrfSEkGiXoUECQyB733EGwOMncYpeFklyPCsds1ZuzXsgY3beP1ymvI
Gl00g9ujULE9UDNONl3GWoBeRV2+B7HQkJ92wFE+XWR9GMxzvJtdIgYQVT1RZh81/i/Z+BCqhmpP
WxGkmDM73IiSDC0IxG1GpgJr7CQlPA3fjU1umOthgFFx6Ofy1rmxPw89dLaF67zxVVazCaZS172P
RFLkvgEiAjvNegBLaYHoZdwVb0E3IzbXQifTDb8fH9WGWHyoPxEv/uyE1z2VIXSbZWg/gTgGaOL2
olthG6G/xUU20V4t3g18L/sWrHkeoKfFXdMdS1rkrcTYtwm1U30VplvFVqByg1kQYsCXtvXgraAf
oxLMcb0UCFO3SD3FXVsh/9f9EoOrMVFU0ObqTz6Ef1SBy1WmtTkSuq0PTG05b7XGgmKIVsl+Nzcw
B1qhroX12308SkziELN91IUPnBgrDlaz7X3rrR/hAoJ8TC0ZWT70+N+G3n+hPXkQXfjd9d743vSA
GMA/3EDZYNjmad+IIddlOx46M/AHJKcx/nl9/w6u15zLBUFsHWxdHoQmAMLTG0iqIbIQBXY7G6dU
uMg/sqgJMxZgv/g1zdoekyI+gjeMTDA7S3+/FpIdzFjf+LZBFX+0SN5ngwyim8egLvWkyhrFOZLs
6hwN7k/M3fRYLvDo/fAweNsG00x9W7QfOMoRq6/KENqX0+fwbipW5QrEEmNw57kXTYBwYHxBSipe
Hpwc33DCIRBUUb5TS5EbjUuMEND/ZeULmbBnGwS3d00MUyWkrcV4h8xEXHsFrrTA/QmD/w2UaXjC
IIQo1hqfbUqBHp84/M2HMWp2/db2b1s8vce17F8C3AKB2KraMkrPBIPq2wxw4q6dbgew2P5c94+e
rSDSTA5saOOOhedJdKKgoCYpD7ZqE8u4TdtOL7twAHaglXtTuCIhEgysLZnV1fKfoYBs30b0YJlI
vahtQFysl96AunfwCZEjLeXOZXcGdLcOw6nfSmyr0EdPOv7HoQfzZz0gJrDJBUFf2HGF3SBjDAty
SkhYeYCPdzADi3wuJ/owzVF0IHoGaGEo7kaw41egIIjFgdqTCRKGrcoMF6EApRlRFKOtOOshSGff
TtAzHMZVxJm2gDx15dxi/CJfNtobOsZP2lbXaab3xwDxAfeqXK1aIuQyoPVEa+DQ3W2vraxwqwQO
PURPjl5DEdssEU00z2Qd6WW7v9gR4FxE52YfVq+EtukCeSPzwqHe4WwP4RbuG17WSH0VwIQdOK95
UncVEJIAH7KqXgiuKYJeTSokpOdlT7cQA/sExUj37K8LwiVhNTz6GLzY0EciiwM65MaGz3SBugXO
+axWXB3QSLLmtAay1y/tUfruPRTjxVboF7ywu7eiA0laqh+8dowTSoFk4OIOktYjAj3NZOmxGLsT
NXOYhq7yAEImjPdY8usqd76PWwq2eEuQkutwL0SAYaBf9hX4xhuJ/KvzcHa0YpKPuMdCH1g04o4b
N+wF5JIs9gRPcGq7HD5xkEaerVPVt2o/ro2AxnrPKfoIsuA+DcD01WfskBpvwAEktCY9ji8MD1h2
bN9GLF1C3p5qY1SiZnLuA9wm45Dd9+atwngHhmTuJJI12/TpZkNecAHBE36qe5HIsmegNyCK4czO
7rFFJqGTIbJ9v1UAkWKky6iU8DnRQOo5J6yCWT070Mu8PyNr+alcaREm0/+aAddacNzqlCzNOOcw
+3eCDT7wmA2VF9jx2E8X6/Gjdes/ZHfilK8rzGciTiNHhVZ9sOce1F5SWUhH0IFAPYuj1StHvEQ0
h3jczlzD/nTgifYh7mPIJC2PDlniLIr9dz4M7LAWy/Q02U4DbvLlMXToUEfdQudrPbS5pfdXFEOZ
T3pYEOqZo5PX3sOApcy3Qv/DAIOzIRDBxVlcRTEW6mWVdfBZjy8yoCAgmIbQILsfAUP0MIiG3Yzb
vkOkeYAaAtfdHO4imiLvbwhvKZMSjaeWNbzXUZ36Cdg+R1Nzhv4/n7Yx+F2ysMKyBqfuLfNdibKg
7WFFifbI6ibYjYukmR3VK/QC1KWoOKGTk2nk8OnFFB/apHAnUBC3fye9fRVruZuLGLcZAXvx1648
zv34hB0KAB/3iPWf1hNkv4LPzqqJQOXv7XDy7i+82KDx//f3odejQYapebFbFOXInaCFCmoEU/FS
hCM80MAHXUzX/goRqbw5fziQeZtPEdqL0zjWF/QCKHYS38Uzx2W9bC2KbtvEEnYQxvl1LDzEQzqx
iwFAQ67VDGoN8Ak/X0O0wbWqYO8G1RewBYD4yOloUJzw++u06fL/MXdmu5EjW5b9ImaTZsYJKPSD
0+dBg0sKKeKFCEkRnGcapz+q76gf6+WZ9/bNzLqVfQvohwISQio0uTudZsf22XsdjaPp5NARz6V6
lNPN11ole6egP25OmTpSB57akspILPnn4hEfWabmdWhx/CGZRFxdg9Oq96PCzT6UFubYBZesVNNa
hnG8jYzjhIs+SA27vYzRLYzjT+Wa0HJOErz8Xhlh+qjM5oIWfCbccXunFpojJTtNrBHZhm4G+WBS
UCRWh8Thqy+ZIbY5BCQrxbBuWwGdI3SGuuUBDPmX2o/N9QIYSHhFcWpiCF5Cx3s0g3GHj3eNAElv
YvZ+gCQ6ZjQrRKXkKfIQ8L0k23QaqTLBxh4sbUoDOXe/Dq4mXGYWP9s6/EH4tQ/Ckj4ctdxLX7Yu
d2Jt0oeaiXOIcKfMPrq0NtiPDmhEldKwy6Lh2OI0WVGL0i6PM4qwePEvwzyuadYZLBn9xcUovhkz
czn2wpiDzISqAjFgO5s9LXCxfDEMCy7XhCOxKYgaDgPMtUX4+aql/CA+oDFDPfYSy+dMDhCXl6bd
JvHMsGMOc2weTItNdBlxrLT1i+N1xtHrsEArfUxwodDDTD7n+TPPIrI4PtipMkvWbV7YWzw0hzLt
V2U5lrvyVgIbCltB3+l5azsRLodXPWr/NF8JpJgPYWt5D01qfuRFGxPsVRsJjOSUtuqI0zx5BuXm
kMiEWTNWTvw8xZwDurm7I4UmVuZ0zobS30dtVD1nbosNyx6wm8c2LX3WtadGJvFTojBbz4IoSBo5
q6h243unGjZJN3k7+IMJ8f4NC8i3xiweslzeV7hTA7pB2ykXJ3OU89NE8RaT6XwShO6fsUCunbFL
zo0oN76qWmwl1rpeUmKCMVEmX0LkU6zBuG7ZuVWypz3K3uXPM04tHe/o1R5NXN/V2FrHTrQ/IpbK
dabiPpgwei4T5Cl0dmsrPYTYHgMHIbFkN3mTSaq/8ol+RfW+x6m2Goqk2Ph2Xbz0Q/pFRDFwMdP1
tnPTuV8AzgV9pr6jDbREXvFGDOaG86ULJQNFoK/rV/tnopOMhhIled+0BE7jxjySihwbf3lXwps+
wpZMeBiTS/TQC7eWJBIC34By2edNjEq8BQs1b60Ca6dmv1ub3j6L5xDHgBP0pbGcqzR9xQlHRx3H
KccLihBZh3dOZpundI4/1Bx9b3SaXzwEu3U21uSuEdlb1oOuePbjSF2J2Rin2MF6P5lR9jx3Y4Vt
k9RSxs7V5dJ9Ed5I8rlKtkLPb50TcePVdbte1Lh1ezFenV7uS9OZttqSnJvaUj6HdUTPTAFduTn/
NbQciFSoFrgoIcFkOxbc9K5F8qBLEa6X2GbBcdjwB0EREvEiKftVRuqLY032fpqThyaunx3tZ6+R
KOb9dCu/Q0k42czKPQstTX7VPcV2cZ3gkrS45XazcvxASk3t5heHPB7uizF1DrkTt8FiesYdcEj4
ACAbVPVTcjrgHMMRSinoS8k00s3JOfSqXyO70iUUkc0vqtTTfZiAGYhFcS+txlizt+HlgDi4Lvxp
m2Jpxb03XmrDOLL6lkG7wATC/T5dSo4jcibGYHMC2diR/hzradmnU+wSCnbFGtvthHG3sbfQRWI8
rIN8g1V5TAf/cVS5exlMGnRFmr2Z/nvY9sZ+krR3fF0Pm1pyVm6VDWGiltbJmr/ikhdoVnDQ8iXh
EdiHcEyrp6zgXQhbwXKwsiuFq86tkfGyisLEmhPOl3l6TyJNg9Lj3I6ZAuNOdsr38FKGuyGyAg4k
7C5mfTEH4lGuC+VG1KP1LlPzkWJ+eemm8IboiDei0d0m8f35LXa6a6Vp6Fu6t7G/AuAwRjM60Qmu
tq1rji9eaIN+NJqNFuWy8Whl0+cZPiWbKM6t6b6LJElnP2+v6bwDrkEwm8bhdZaSywVz7Rhag7MJ
21Zwy/XyoQgVKoTXL5coBTRl1C9Zmow/vAb7nyxy68vYdmCVxFTfE7ub95ACkKM7m0Bz2Lv3aURA
DBmg+p5ClCrwef4Ix+lbhTD6Ja/MdeSjHU/WVN5XvRp28xA5J1UtxXEQkbvXVTWcpXfOKY6OYyH8
dbqM8zeSK0crS9qXHkvxyqtH+9RJ19nZbkV8Qo/N1m4cudOxUJyHu+kZr0ASTLTWT2VIDg6pDdFF
4TMxUpde8iicQ+08jU7RrLG9Jbu67am0DQ3waXQvXQYcDdueZPvQw3NXeGAn2Y++uln3tVnyL64p
o5dG1V87qu0nKyZXeLvfxEJkRbSR/p7FK25b9b2dKroT7BrH0FHTU+gbb0Qc4udfAbj/6zf87h/Q
sh8VkfCEttNvpNn/++n/fq4K/vu328/84x9vAN9/fHb5O/n3L79r96O6gXa7P3/TH34zf/1vj+4G
B/7DJ5s/k4J/T/L9V7/4r4GCCbSZzq8v1W+v1O2x/IEV/PQd7KRxAWec/IEw/Lcf/A0TbDjiF981
Xekq2yU/Ln3r75xgw5G/WLaUju/DfnSUskET/w0UDF3YggEsfSEdZZs3GPDfQcF8ybSFlL5tg3yT
pun9dzjBNwjwPyDBto2+5XqYrfk/y/Ed88+QYJOkOqSTm7lyWkH3WU8AC6W+/90L87e30O9pxBLk
8X/+M55jCqlcx5Pe7eu/YxEnteza0YL7alF9j6BLsuWRO3oLcSIwqZ9rJ98Ot351Ve487uGasicr
9kt/aPo8UNLY4aULpH5CGVrdOt4DId2zI7NtBk8nIlSPS9e1I0gQFTY6PFzNY4ztrVuw7FrtXkhj
6064hrHXi8YECwULRznBXz/Nf/Ji0ngjqoKx3nQdYf7xWRqti9I+C7n2OsRSeXEl0LPpx1//ESEh
S//5xfTgJ9AwUY4Q7p/BzpEVxsJMbF5MQZCfXuItPoaa3prDPlt5aYL4l9sNoFHrSzPZ74127pOG
WCb4aRpVVz1fvTB68QqqJdyhzg9d/UwBGt28mAMGDm8KYmRfJV8bbNU1x/OYKqOi1G2djc9GXLfh
SffvS/M8AMANaaUm6n0ZH3tHbbUvDxOv7qg5C2P0L1ov8IADRA7nflgFZsYhE4ktoV2tE8whoQDo
gWObxE5RfwwDuQBEW2fWgV9fxO24E7rBjGZWm0/4IlbWzb7o0LSa2RVjgK6+AzbYgihxyBY76EXg
gOA0AXio5GeWYHyJ8pVb++wvet8JGzruYzP3mOprQKPdYaTY6AjclLG/MmoYteYPoBNB2btBJBF7
s2LtwCHw1CZEQihrgS/gcaSbf4srICtlHDw6JCIYP9hhm/WgXxZoMiB1iFliy8n2LSt/LuQ2jaJt
gwo/Vhfq5lXTGCjgF7X8cCZjnVQV/YL+Ucb1ye6LjfXYxN1GdnTlh/Aw8mBLcoY1WfCeazPga85S
sYNfHVC5rka32Eyp+1hD5vKQRkbioKVfnyrxI6OT4OFoCY33ZfBOA514F4TjgKEIA7khPY6K7aoq
yHfMX7z3Cis1ttQ5bfcyTVgO8r2NzFuoPnCm5hInb5DQ4Ch/c7nAFqHaspMbCjtCQquYU1NzO14D
qSWXOzjk7bzoRAjpLOernOjQZw0FwnBQxngN4/k0EIbMsSCkEhfcSFRWfyS8USpOkI75rYjpGBIE
TbzXTD/aFkZz/jyEsJGnCC02sECf2fwVvUisYR0V5IuNC6xZxJ1sy7eyUue0ov/UzBTY1j3WhvUk
SdmRK3WpZ3yiGz2JC8Q2AIjdIQn1qtzxchzwlPcJZ9DOQp1cgAFxBA7y5Nsg6ImjvusNnt+TJjW9
+uu7+58uIaTrbClM01HmDer+u4VyATpYW+MskezygJhtzeJYuf3/Y6G6wen/8xLieqbHLiN8x2VT
+v2fSSNhJX7FSgVKZyOSJ8zKabH10PQ8tPgOL9KUviURprse9plxarHcdpUPOeM5HTcxjdS/ftr/
ZH+Az/CPxyP++HgG+J2TKNkfsvkyjSjZ1c/CP/UkeTH872ofRIH+bR39/13X/FcVy79W/PwPrGsE
Mwf+6wEIq//49/KP5czt+3+rZeQvHl4EnwkFvsVwA+e28fw28sD8xaW+uX3JEzbFjlBcwL+XMuIX
wJtSIRFSXgihKKro8N1mHji/UMdYvslW5jgWpYj475QyRI7+OPLAFSASKahoIru+S10j/lRmEMqJ
24r4g7Sj+WSnQwg+QmUwgeFXwrX6mkpwnp2Zybs0d8TdjeyeFh5B7xQ8riuem0wT17IqvM3kCiAX
oMdh4VQvDqzNiw3uhm6kvXINXVwmE6JTSBNziXwwkXzoRmMlHSc/o/P4F6yqHLdM/zibY3RHFuIH
ji4c80vvHm2ien632GdAAPYZhfUtwjmy+/WzX/89K5Eqe/IqG1u32alFFvaFZW1zqriTGo1szWvw
Nnrj3bjkQdot6dEvrRAOWtjRpSmcjkTt9BJj4lx7KREz7FH45X1KIDvDtmO30dob2mU90MU+pSGx
6YoOH1AMrwL9k9fs7/4B1TvaU3ElJ3eIvoatD+e2EClulbo6xkTQvNtnI0Y3VAon3fHQ1cauKlAb
JA/Yf2NjXVjEUNtpeVxczrdeqnMMVeB3+uz7XNvJUZKIrgcBoxKpcJsUt7BzMmK4EObRmNW1L4Wx
6gvI5rF9bjHeb9WQPbD5Fzf+k39kCMZr1cbxAVx0wZUJw+emi7a1s6TrmVgfLxkNqnAGw4p7Ni/C
J5DmP+ywxyxRwmJN3R3w8g+7jG84NYKJXEHyTGOLhdl/7ynQA9eIoMPJeEfT92c9M7TAw/NaOLGz
xm8eJVwNY0IrxD1wP9jW+HWZyRha0WfWOD8rIJtzaVPxlh+JbaabtBFtkJcEJ2DKlBsNsGTtTRnn
/AZLnEkR7GGUO/i9e3AW7FsOfi98M8XOEhLJVlfj8VebeoF6GYcNbf651kdyzl9NMZM51DTAqi4/
JE0BSzn8DOscla/t1niNOkr8dl9N2SWu42Rne4+JLMUJ7ziUS+vJneGztIlznONa7uY8vnROd7HR
IArR76YmxBxNiOp+yNytNvfOElkbe+x7mC69OFFE0Q2C6S0GEK/jQIfq9sHw/a9inhxs2z28gBLo
SH9SLliYIirudQQstiDjevD9D9Vl1laAXcQ7m57M24dqma40SjSaG2GfOuwoSewOQ/AAZWlpyi8A
2UPIp9Gn3dL66IviHR6E1cHfGDMuotnMztGNTIo5TTiwrpA+YeAOmfwpzNw7EmOIAqin0sjSoILm
vSoQJgLE+zkIqejMcV4vZHhlY7+UaRrBIVdbq2xeGDvDKJIG4DeCF64Qk4COojFjjwRioXdFhh1f
phI/WwPErYyi9CzMRtF/oIJsSg8nV88LKxfGFsROC7nMdj5h/rgb00ZHw0BK7byLl5KbSdxE4Bpt
f8rfeNQh2HIo8e2knjnPm4CcbECa7rIbLOaBmL0IzxA8aAdgRjEHHzPQAogD8P/jMpXOpvMFpd+N
j28lc9A2YbpWA2XkOBRBAaFklUycnNK5jM/Ls64TopYpso+h9b3SrQV2ZcTYanf4ArotFM/nUjCC
oRFi22CzEfZXk9C5jhbaw8xncVBxTOLHxAIivEpg2xrClcHgAgdYahrPMc4e4i8zf7eeHoxkQAUL
y3wXCmwlyrpKm2+CEP+tT3GfoKKszDSE811wxmqNvtkCmyHBnLMU0GLGOUjkyaPAQ4QFCTnhI+0s
t9qZTPVYK448TWiW+wW4aNXV5gYrISSjPiIHWAsdNDMnnlLkGzPPw31mOT8n1frgPfiLQ+W+NWCw
d+A7E96zA+E9noSkMq60NgIDhzsxXmtb2ng4so77M9WOCQ+Zs1QMuCXPxJlLlO0nC0y8Ch/jsbxY
N+wLIBoaLMawMVWzwlf8MNzQBmW4C7N42mW0oQNo6BnmwejdYRbCSivhHLflDKpgomuxySQG4Yo2
rr5wgID8mAxPi+XzcMy7POrCIEN33fh9BJUNSyaemXSVYVkKxph2uPCrIGuNlS4sGrc6e8uwPK5J
wjcBIsQqKab7Nssx0SdTvHZnMkKTRWnWgHXZYnQIhiz7FrWyD2LQoEPJ4Sq2INcsffGegYHVIXNR
qtKrA0EcqE8VRBZWRWrNZPip8+VU8x5NipGeJGr62Jt41TGeHCopn7z5hrjkLDbZNda4vj/a4XSO
y5AOrGCpdJanCpoxccECKk8VW0+d5WCqVnQiph6OwAIgmtfa2Hr6HX9JiRE9uVaq7laOE13njF/i
+DZ6AZkEs74fY/IPlpVcoWMwHcUFdueSdm9dxhBgRS1LL2RSTnSXmtU+kg6OFiJ3CZDawNJ0es36
BdG6DNhMQdoQJrEqNtU0VGtZtECU9DQe4cuwhBvpdlQZbWs6AA6tRSpfQODu/FCPC1QnqznpySoP
sRquMo2mTXzLS2qlzbNqYgNtu9tBxoW6WhjbeWzaTZFNmOmy5j51m8/KJbxMsHLTq4+wJ9ZZu92w
KxObOTIm75nF5qrN08UGNT6KHAqBzM7NVBOhwJWQ5lO5L4fmFpmauw1ZiGflWUMQCbffOCmEORtQ
Y96l4AiKT7Of9GYeymLt37jGtuL075ES3Dg3QQHiP1Ei0u6pcPo1gDeUy2kLeCHE0iEPPd2ZnQU/
BFtR8WW48cDT4r4WU3SKtHkXYdpfL5Bi6Hgv2X0KHQDuhfcYfxRVX24Lk2SNm3vlbhlp2nRdeo7g
bu6XJhRcsw+Sj/W6IIeB038+Ffj3V4UXhPTANhZ4Z9DP87UA5xb4H8VEWj8x1UcS1Q4nwfq5raqz
a7jfXQFdgfwkkND6ro6973YdXdJa4PB3l1uPD46df6PkmSrO0UfUjcPHm67DYgVy9dFI6QT2bvOi
s57oVcH8jtRzt5kpXjjOgy/OplezY2sQC3oR6+UNnQjcIkt/SJE8tIXCz2uP9a5gr1u3WfsDkxts
a7AUJsDxOzjewZAs+V6FS7phrSMzacG+9/Poo4bGEiyKvF8+JIgYscnQqvme6sc+ozs+yM5PH5fU
JJWzAGCcPQ9ZnyRCDJxpQ1gvWdFQxDCSFG/u4gSj7gBXgB5hTyqf+0xzt6bjDgAf6J35pECzBU7C
Uj63y7u/tC9TYUFxyOyvcQ6zQ2HlXCujwk0p4a6WhhvAnPxSYQ4pQhMoaKjeq8KKdvaI/biH1+0W
t5Efs71KRSUgl2bHdsKupzTyS15nkFw9uUmiglkH9p5ED4kcr0E5sR7bJnmF+2sS+/gGVN8NqhiO
hmtvnEZZ+ymrv2VTux7n0dhQYXvkH+ygqORdK6hnlgzuap88MdeiATMT7cJQ+wS1RlhZkLJLgQ+4
KgdQL713R/g/JXbigKer0+XgVyU+qHY5w5OYqEOjIiAaj1TTlGQK9bu1tNTGMBGRK1fA7qJHWvX8
xJiPCIZOwOkfHqtdr8c6wqu+jFue27lamIGWMRcBBFCU8qCrJXc3cATBiA2XceLc4kTzS8Li+4jF
4yE06gfWHnEf6v4O7Fq+qcMel0+jfsSz7R9qCSrbSNVj2Hq0mhVhTh+1rk77ZxqhtzxSUa2popxH
2QzIRB57CED3Swx2PvGc5lZdrO3Mu3Y6vhQNVmHmahzsbWcZ4hEX9hGs7LytYRZTd38BL2I9msUa
02b/6OnwMxUuhpWpDeZZv8eyTUmwHnDAySN9s+pUMAAGJkvzkkMiFVkBNn3pNxLCySr2kqvKMr3x
oKoyCYSwiMJDFjsy3LcxwiK+Yb2JPYPtYEo8cBDFXTnD/jEbaoqy/Fj06B1kSMccW3uzkMvEVoz3
j7ApN/qPblQPY41vDnNy4GNAIMzOHpyr9h0Oa34kxdaBQDn6iGcVRyPyUf68Vn3jEbnFrUgIibBX
MYNDmtKNuzDxw6kW+r+Quns0jWn68DSQvxGXFoEtTc5GvGKbuxiCPrWBdSQojf6tcxMIPhVP2Kyv
U5XBNHQdvGxY0wFB2/WmwHDjjvGKzqrNwpdjXlgYOZNV27C8Jp1pXWKgbeuC1VAPdfvkl8tLbxvz
Z+Q8aLbaTBjpRwpbg/wzxQJogjWUB8QgoyH/golyU6akZVyPLrHH8CYsQDWoZN2+hDEmsVmU3beG
+RNOXVqXJM6L1WAay67l0Ho3c7w6M2VmHU35z7orhj0lgHMXD65zl/76oV9QO0N6y4Wcv0Lzyu9+
/TDHaHzCENWGw+58x3ANsSUiByUGac+A12iQwjPyOn3MIOnhTb5yoRMIhC58MXCgVDDleJzT5lw6
4ysm5V1d95uqw4aIIbq+n+xv8EsYcZjdTJnGjf6QhA/tjAkpJKYERpFTmTO+MwUg2kZyRzjlNm7l
nGfNSekwqKqsJx+Nq6dt+juiftY6Rl8LXChIFJDum2NO9d78NeOtTnm9OCcv7Lifdb9lckbQ5Nh1
O0YqrHkbgKR8o8C4MPev2Drk5RKGKa4E9I3NrOydcDdWDx46EZQxrXebRpWJA88/C8kqss2NQU3e
iXgjwdKxmiiJp62T4adtK/dgMbcFEyo4BAS1mcSTIwyAngOIILy6e3Gz75VF2B1yADceNEJe5WEF
zvTsqXlac8PUWVsG2BOZiFP4pFAsG29sU+07rd5wm967TrqvFXw2zJAvY0/ZNJn9WsbqC4qPuJpA
4+HG4lnPbghhoJJ61smm7qc56Jt+Y7BWl6xfrwa8x9V2nhu9BYxfc/AdNl7ffdRs1yeSqMvGICRu
R1+9ktvHZEAYJVz3JgH7JBenY8gPUIXCa8kHewmYi5F5azPMIWwHPNdQEkAjzjl2vMVTczVhsztp
28ftK7tvbXafYTPSwJJ3SUSpgWWw3HoyXeP3nU5Wlm48P8+2sQXwiYT8LvJxo1gayrTlAraZSuOc
0s9FpbxJyz6dhjpiy0hla+xMB0V6sMz30q6scxOSB7fIoaPXY8vMIlCTOIHTw+CYnzOAMeiYbXTC
O40bkjuRQYCfnWW7pMm8taHGnXKGeu826iBBomGvpYA1oM8CRjtlKBBEYF+o42nvW4O57gD9HfrB
vSOdXxxC7A6bLgdpppCi8HgxfULXdPhls16G65CP4+Pk4mIAYsnAwgbb2Dh306oAwnO60w1mYcpQ
cI0EiOIzwLeXsmGTG6OMuDsJOTjYcKn77H6uzK95XfUHn8JjgwXYWsUlFhro/Ay+iqjk4UTQlHNP
LhRMQvXznvADwwnmJ192x9H/bid8K9DAXe4BOgB8RL8uhQKRC6tYe4ppMUwPKezsWwrQbZtVzFXB
HbmSrfiZAs9ePPbs6r1LbqWF1TIo4J0JpHxduCy5efhihc6ZCSfPOV4MG8yl9tsrOY9jbEAt8GuY
Uyk4iGX+8Hp9woR6iDJ+vaXQARM9mGRvkngjYfgHZQSdGOw72J3mlBWq2Vc9Vz6Kmb4z+NM600SY
XBuYT66dg+FbBA1MAwsGr+wZZvLXcmoZXGRGHBoXsJeJPbiP2UJEo7homS7bjogbzF8koGSmVHD8
liqtw9QNDw/jUfOllreWVUP1nQLNx3o/wI7C2dAqdxXMIr2OnTxRmBabJJxwlzEsJBpGwmDmC+8Q
Q3yvQMBC+OhfSlqHgXCsuyHb54kCWbmkj+VMjINeI9BJs8SaGiKvMMegUE++ghRVwNSh6Vqm2A+1
YgyoJT16W8hqizrrNn2EPXy+vTuheX/hbvphTwl9KzxT1GGOrWVgau4cmQ6n20MgsfKBXaetvZrJ
ABYubGPsSfBjIF+Wn66qMX94D4k3X2em7+VD9NoQAV012r4byvwSZfQw4+T2CrTvLeNLczyaN0yC
T4smlpJWGCmiyLU1FpecEVHTdEo4xzWeRasobRh8BtFtYFRI80PWklxNyGAquzcxmDBQRbuYq0sk
VDhkTFXsyr2cU7nl0EBX0+wufUMii2QCg86YVPsxt/YXtoSd6sCIjrK9jpPzVEyT+UqgkdK27e4j
1bX3odEwgUZlzh05A0TFcd/T8rKt6NGc3QdECszOBBYZh9Ec1OR26zaxHiJ8Otsi4mpXpSrWHLzf
wlj1dwATGJhRW/LFsYcuMOBoDgXDg+bEeFVmSCFjanPrMI9oW43kSKuBi5nmrwu/lCzVIAnWlsMl
zKCZj4IxJy2NXzpcgcR/v8/Rmk2G4O5zdhU/+qoF+LCiqU+z/zOL2RVTmm1z8pGbjby3DWbeJNP3
Ba/O3qXlfLPhQ7M7tnEOUIhJpnRUpbBObUpR4zMzKzDlcPWbcN3IttolYriShSPYS0MWnj924ZH0
ojKe23z8mYV6byrmWdTWN1GzrGL7eQYtv/KYnjlIfSB4yRHGQ4wICUTblLNhb12tXnxLmOKyEnN2
cX2bI+R0FOadk+iTZuDVRpY+YXPpPemFUrlFHLMr9JgpDs+j6zl7v+2/Ft6hUUzBLZf+WqQqCbI5
xdZDbiHzIWyRqKfFMG+ZzHWZb3SOOXr0O/BOXV5SNLT1JRc41Jni0qxijZUZ4b3L+6tbhYgZxnQS
3BIN7zTmB3PWTj37Sc+30RnG8m2ZHtyRsZUWhN31cComONnjjygb6KGTL1VftaZXHVv8XF+Ja1Ug
UMWBrntIFAx8gYF041DDXC+Y/Ns1YLWnpNxxPv807WvdNIJDxnJvwGpFuakaHPM8T9ea5QooYZDU
6UvWE4nyzP0yJXfLaP0kLHssRvGEILuJuCCpoEXNJv6tbMRLYU6MMoMDEs80J7obkX4Ww2YSFw7t
7X6AC9hXLk7ksfn0rBfOxZS6zve0nXcdMdTEdp5C02Ap1MzG0ZVNg51IpASniqOPfHNKTYAzv4le
DV+9lfmmIVO6S135pJbx3YM04uXviQoxYRXmybGni8u4pTeZfVGN169aJ74uIShyO68us2BtzVgh
VyFOvLWRzO+mdXOlNDttf0Z0YKyIw0qqoI5yOc5dKzZdjYZk5sOdy3SdqFeokaK5Ahp5WGqAhKz1
6yizXsZheh/bF22N4ymEaRhUKTZyBZM7NAhU+59e4r3NXrpP0vElbMyVGWf7gQFWXsNO1zN6RKft
KcJXGnC2446UxlMbwtAsWkigudzEejpmi8aA5944QNhkLGRYiXZtgRmhCZ9fy5HxmlHm73xysKBn
iNO4PRCQ8QhYqCEyJZzdYhYnJ61eQddSTLThfdtE+w65AnAjS8OcZHeDKNgYus/W9B8GCN/WJF+N
Ljqnhv84g0Nfu7Zgj1DiOU/30YAsgo+02vrT9LAUak1kAXzQAn4cFjJ95urG55Q0XMQ3reengXjW
ZvAq1kqDN1F2L7L8di4zgTI65bvnDYeFvgb5IKhEyAFY8KL+cbQx9mr/yQrpEqXOaVGorQunriIh
pWfY0wsUmo0J6oK8epqsRNZbx2YcDwNeBTlEh5FgxYaYWLYtNDesKjqOXeOuQDzKlGCUM4u+4VTX
NBdrhR1xhTHkKTegPy+O/dSqap22CQRqCfRS6+jUTuY+NeS6sG14KDfUoB+WVTC2OVgb87rEgG1j
rAvytvsPUKuGwXxqvOgTOg7AIQz9VabfSgBcK14wIBFTlsDEb/fMB7fWNs3UAyHhjVvKgamvGnS9
0+3StPzmAOniBG0woXK5h0nAiT+Kv1mRE+PSBmIR+vmx8qe9Jb73lmyZLoXLpHG8D7HwtkoMzhaM
wl0U9hpzJn0zdK+jvgntsXMuLL3ru5HTfQpmdQK5cLO09Am6e03DwJ6WTxLRe99d6xtJsjDWbpZb
98MgXtAh+xEPR2o6/cPi07vomMCletQBHxIee0jOjF2HmYbFRGrSTwuG69ymbkbWwS/N/hHCMcmj
j74s+gPG44peGLcmdmeHgwCpL1RpN2S6IXd8JpKfYkzMrdUvgddO1kVb5felJ7g2cNDc5Do9qJmd
UMSqvcZW+FaWYfM6xhsKbgSXlAfQRjd85FCA1JRqD0Ws3I05cz/9UizcozlsjbHf2nVGxJX2w4m5
GvXQTsfugRGeikGqJqyxHANHbuEu92gMrIQkcNF3fc8OjI6sJf0TyGNE3fA+rwbjcdQOPMymfIlr
Lz3rKNO7RNvUqqo7T/jcpEuhVS8FMysNenCwzTnUzvAzU86V/Lojl9tcdXBd7sK6AE1D9Y3gLsG+
0WK4Yt2GYWNyyo/64meqoytw4j1JC/XQA6hB+cE3rkO6OW5ZdRxUZb9bwhgGvz2920mNUJq1tMxt
g5vYuD3k3tsJjiyIGJAKUqZRpAqNk1Hv7ir1Syb4pphtUZ/tAVWsw4fENn8it8PgqIqpt5Zn8e5k
gN/eTGcF1d9dDZ2nX0dvxhA20fLq4vilNVE4izoPL9QGjGVORyy8Dr6UpcsuppdTCS66frQMFsRO
MZFnJiVmOYhxuaYpLhlCtVYM65rD9k4UUBuakd+sRTOduj485CDdz32JEmwLqkPP4FFa+VsnCsAU
vjsD0xo/SV1fMNj1zAfv0t3/4e7MdiRHsu36K4LeWSBpnOxBD/J5do/ZM16IjBw4k8Z5+Aj9h77j
/pgWIxtdVX27+6oFCbhQFeCIzMjMiKCTZnbO2XttklNvI8Q05qO8FJlOeQ0Q0wyASrVhB4lG0vs3
U88+uGmYbi2J3Nfy1IFMGNiFHKgXpjMN59oFtIRPSV9PHtg7keJnMhnDRZwNQPgiwXOxt6ciNjak
la871Wm8ZeTblbJpIdvi24Kd+4RSCAehnOqNn73kpNMvJgP/OI3+0EvGdTZGx7JHzpMPDGPY8d89
lZGaYBSE1/tMJ31Nm9Z2PnAanoae8gUVVJABjbUw4o/YLjG5IZEbZ29a+jyApwOJ3ZwtmV95W8aL
yDHDUFHY3BUttfNYZic0/B/ky/O8gLsmY2haqz7yAApVM0YHbnE34IdR5ceYcnsOZHsj1kCzpwoq
4MquLKaZIFmMXvQ7O/BonHPiUdNQn1QF9V+aIz1hHX9RVarXYCAiPlH9V0g7FsaAbTqvvFgtXfqu
9jlyrky32+c+HZ7GTmNQaz+gHqwoh+iHEuddL2ODWVNqapuycT7KksZs3wugQFHxaE1o08qo3HvU
IMys6CxWCbPqyq3XGdIC1ucqaQ7KQP2Quy5H7IZmYDE2RCGKkwAgfpCVoCviFPba1JOjhc2Wcgni
R4TUYlsU1jWFYoYbw30oHR2/6xSqjWOmTzZ6DDwpI4BrUuyA1o71rlR4qVPGpyFy+JXxMmphfGgR
qMD9WwWNz0gpyYcDE9o3ROk+reHxo5rq6lSkz3Ub4MkDB9vi61gwYj0arfjSpSlHJ5URgFRqG2UG
oFPSYa1nwYWgFnsxaRjeXQo7rYiYv0jBeNL9GdXmXFqjB8MatqmkMx6gWCNkwcvYAEwpyUvHJid1
bH2KAo4AsgPN1Q5LTZFDGMSMv8KDLXYd677jZNiSjQnFX1zyENBawLrRAFgp7OpASdivqZw+ArLU
D58vVZSaQKyQsXpFsBQuMzowveEx6zX6QuRfcn19qOoAeOlOXJqw9g6fLyY5Q1YJe3c06rvK6XY2
NtOWICesatDjozVU8dGNFL2Cz1+jFcUZFwMNGZh2Doa1bTiPLOLIso/GDOCK1azxdQdMGnqOQEaw
beC755+0Bs7OEXGgg5lugeXbO5gF/dJjpOVw7C/Ndda02gotCOm8+XBrpuEltbHZqrT4Evlg6c9J
gje+HM10MxoJYlK+XzCI+tCsMthNh1IfdkURgHWvQ3g680th4lT7fHFIoximfa13484XxnTw9dNQ
dDkwNKCIqW3RPdSxLOe030HTRZS3Ds2Ag8b0A287+KnU8FrqRF/Cky23uU13iUROEjQw847Oaern
rxfTZ3SATFhqmCUFM+2b3qga2vihVMbJaSVaYQNjVxX5qyHTb6oaOQJShCBoyU4h0yi9Gm9kfW4m
jzWqQXMwBaRZFGH1oGgWAdion0kWIr3Mc15dp88470Rc/DkcpyDPwBqLgykwQ2REfJPcYzjJY1Bx
GNcVlIJiYJ+X5S2zq4+pCYZFbw6PTGN25NM9GVDyGQwR8ETC3TLGbUa1Ez2qytti4CxZypyvesP2
xv5DemGXCuwlZKo02obF9ActFcHMPwBFBadxRq4zylIzxnjpk8LsFYxxetB1ehHfDJsCOkRcHzFx
GLPi2jLbYVEYYWho3+oo3KduU2ILl1985gnMqqNmE4z62fXEd09joGTrycvQem+Sub+nffQ1MOtY
2lu4raBJB0Ye2sHQkq942oAYcz3dKP4pOPVmiXzg1Piik7vDeNVvwOd+tmj8feGqVz8qeQqYTy2y
DDq8nG6aoa55y+nODdtHkoi2sccc0WZyQgtqWAfmmqjWXRsIZsIJJ98UbEHUG9dBTndOu3rtfhsS
1DMVw/xZaFAtLcGRcJxuQiTIZ9KXTO3CLHnAcEVAQO286trgL/KQOyTnaZji6uD1wOv1rDsOeb4D
hn1vDOe1l/qTHUVMvuSqCX8WudpVPDm04PY5yLVEynOTy6+BwczB1rxjeULJ81p7QH0LQnNsjqxr
U1K9hO49K0EIRaJwdpaWfFwmhVkyQauF53NlFmxKY3EVkpI8HgnJCEIPF9YOeUfaISUpsqjbAbLL
CeSluIVSMUIuUUMCatubj8QpMq0h3ceteHWjcMscmzR3fKdrMMDdIjxHHnga/0nvrJ9EwkD85Cnz
0G2g48EBGzKRKC16nrSA3n0v4KSq+Rbh8jeHCMul4QXPcTfHqBThox1l9rqS2tG1xF4w+eGyu/Gm
4c0xHNjuZswjJsghS0saL0Vfr0rFo/8pDv2/LaL9/84c5OowN2Yl6z9W0v7b/0h/1P9l95WJ9dcI
Ce2nc2n//b/917/+3V+qWkhtv1m6Z5vCtqWNueuvBiGI3b95jmWgz3ZdwaOC3vYvolpL/ObgADFp
UzFUn7W4fxXV8inh6PyLs/7VJgrO+ldEtX8WZjPzlZRenoROZDooTPW/sbSMMgH7kevVi8NWYJf6
EXzeStWAHPQWnb+zIZBvGxfjf2AY4kf9k0L91xeW0nBMBOdSeLMK+Y8KdUeSntc0NIZD7dCHrCk0
8L2x2kCl2UQyWWvITxZsaWutr0HD5N4yZ3cvgxIMDoZWLASw+Ui4XaK13/bQa2ugWdbgbMwwe48Z
WoSR2uVm9xijoEsJxh18YAo6SpkhXLvOxEjtw8js7YiczAnshyxNngv1EeJRdzjn4iokhdF5jsfu
3BnlSXONrU6JmUD+cGBq6ESQhIyDROx86WvcEqQ/IZ7XG91lCA+3ypf4lsiKCi0FwCe9kNs1s7G/
diFOYKZt38pWwOX3njmRk7qgvkRBc6TOYXrCOZ+vYDETyLM3p7tleviGIoqorGI9JhYj6OGxc5BI
5J2SEP3AXgHMV0x15Dhs5y9YN9W+6+EB1Vq/BzV/7TGZQA+HbA5TfY+4bMW6s8riEyqWJRSdTevY
K+rzAywdbD2OhbAaKgR+olz3v2Wqdxf53Gng4IENfpdr8Xc9x7ZgkK3qpzUAzpSDea/u0gd+MSXv
6XIYGyYiMImp1IZXfdA25tSt3cF40a3iBnTS5Wi9cJmk0SZzCKn3jqo6RVpzyCsm5wzrXMx2kDxI
b3jRcjKJFGYUKzsZnrZ2CsYT/oWW14xhSJ129YdH+e8Y2gxjdiT8bpz7vD9N3dUdjHNY2gCI/vn+
LOsyQ6ClMfrsbYREK32wj6FdkwM7rsvIfrD65KczrIXTX1mJnzsnODL8IkiVoWrqXqIOZht2uzzJ
t6pxgUcBvbPGtymq7wHXI224zoXahhrOT3bufBoXdfAjhFpoR9bOzcyHWEI7xWkcAQEfS9SGWZFi
n963dX+alM2HHxm4hjDkBouJYabdN0LqN8B+CgAfbTAwOs2XFPT02JtkPfEwFUW8KuzuCiF9n1OW
4XR5hNSGnFXYJw2tTYUxvIrKG85tYubtbYIIGtnTu+uRWZDap7LumSUT/hFyUvhUlLbEbhhuyzFA
fUF9fJi65IKnbddgGEpBxkgnu9E4OCE6uwZiuNKJhqnjk1SrHcmSvE3dNQRML6QJKzKgtZMuwaTc
kF6tsWZfErPauNZw7oJvFtRmJ8tugeJsGubLVIIwnYWwRrMRKckQeXvgaTiFk3/4P7kdDCFZozE/
CGe2cv5xueqSqkJ64NR0LeSzcrDJ6CmRxetmVOuxre6TkX4vOpYyY4Doaq9VE5+bXi1IzHz0u22B
O8+3h2s8ltuqjMkzlmu9QMYOFMpU5llxvOpzdSPK9NmiuROl7klN5b4VXH4dZIgVPWk4kjj+7mfk
tOV252zI96PdLRsX7E8JhBPtr8/qzbRgGQprm/OExy6AmDlz+ErawtZPqwOqlRUDsQ+EF4N+bGtg
hkN718MY0XL/WlGgqVbw/RHjAInBgfKUIJiSY7EVAYvrAJlbNzcdXd6S6kAb5rdD3bou38Vjf0bi
sByUc4LRyaNeIPnPkfHXZ8ZPsOBbmC2EjLqMQaqJgCTyycIbg95zJs1trtBfNtAqS6Tzfst9WshL
WJKk1l39Xu2K5Lv0iAZC76kNZD6QnArzXZgaHBP0ybXaGUR34nuIQyZfDWxSJdi6fO32z++F+RTw
71YGfL2GwX4pXQxWf74VYtfJnLlr9uIE6a5w7gzGV0Zgb4MRoY7F5BCoBMnaZDAhWYt5L+p6m7r+
TblACmI1O8XxE3Bd5zsI5oxpJ3tVsR52G705DBpWFsYP8/OFvmQzMRGpLGuHBRwes7UzqrcueJgJ
TEPRvtVevseD81L60bf5ATNZDLCybSqnY+gu962r9q54q6T8dTD8ZYX+Owvknw1mv5ZHoXNs8Yhz
Eg6HkD89D1Zqlq6TTIyWTetlXg+RJaM0bVdjRQrWQLPrn1/1v3G0/eULWsiReQSxWou/fQC1irBM
OpcvVoFGOCs27sJdCWIaXFQkiPd9tz+OHRaSCn8Ee8KQvMm+2jjMj40OF7/r5+t//i3Nx7M/3Qj4
k+af3DOY7evWvzM9C8KGXNF3/UtPq3qKS0QA5iJi8ZnIYAC+dyITaqkUZ6rU2qJt28Wmvarzp74B
uWvbTJdjYrohRmtvlQtgDdWqp0kK93WTEnEZfGcVYPzjngoyYCiXbnEeHIHqrOiK7wsQ1WZX3Lwa
r03hrSO7eiN+/Ej/YJlH5osVV+zMS0p4hixj+5a18SWz5WGWzdD6PlWlQ7kVfM+QxnSzcn9swZLb
Kyy2se19rTmZmA4AiJgvyXGQWDAkicY6GZmklcFY0TDHjwElYef546vBn12UMDSDTDxY/CFUXOw2
pvZc685pEAS5p1n/H9wT8z32xy0aU71p4WnGSmmglDHmB/UPXkpF/zwKQ66/o4ld1QNVTf1f7/G/
VP/87xU3//BP/Se0CFJR6A4Wuj/c73+HfpAHf6xqfv87v8oaV1LVzD54y3EE5Y3k3fllFnS931x8
hJCGdBM3oD5/5i9ljTB+s6AE8J8DDMA27N+9gnyKkma2GErdEDhW5b9S1hj2XD/8fnMgpuQ0YCHB
mm+aP9wUvR9YmdNE/paprrnrgqbcNpVvIMgKS6ZP0HW0ntZ90nuEOFeg3tsgqsAmWe1SBWl6ov6O
eYi11wbZ75oU5vdc5O/KdIvnqTHit6IjRSYC6wZgzQdJayNcHXQUOZVXO7vBagNwXyntUT1kzySs
sdqk+P4gIdLgCvzaPxgQdX8KnRPsOPjRRpVAJzFcI0sEbfs5ctDJx/YI0U7I+q1a7ODAguWhdPtn
BsndJUytctV4qXz0mDLRlynifEU5aSxUj6ildrPihKHGeS0jLC9oOqrd4A70IXB4bvBiZEsnn4a9
1GDo6OBFIALK5gndPodJsxxfIzkAdgI/+oMTeLuRlcumP2ew53rqMKunJwoHI9v1AI12GpmgC93l
pC59PVx18Vj8LNxu21kwzkb04q1tFJtk1FxGWm238xk5LxvHyIeFKlHdGW6EfrAKHlMwOutQ5Od+
apHvDaWR0YrqQeCYpAnA6wu+p436DM12Hz3CKbeYTAgCEpIISmnnpzxigpm4BVYQr6sPo4x2JDjf
8d6FaxqpqD2stl6qhggC6Vu0Xi04h6lWkYieadDu2sG9G/3wHBKN5w0sYVnB4T125ClDvLDEUomH
HXbPjvITbGZPRTJLNzjqnH0DtV1QnIFmTxsLmw1NeAYINQEeeNeBGrTCwHVop+NTFvXVqW3y5MGp
2Ae0GhOXbFL5XsPPWRYcvg7BQI/bmgpr1/m6wjTRq6eug/MbBq17LGHaQuISDT6qqUyXaQ8AEil0
9dq2NYIJqIFr0IfZTpJ19/a5BPw/WA7/PlHmP+FayPrwj3s8/z0N/u1/VtGPPy6E/IW/NHYMyC/0
Z6TF7f2rEfOXFVDzfnM4Gbk6XSSHJY1z4u9LoMs6x2CfJdA0KS5tPlX/sktDfoHQotNVASeJzdoz
/pUlEHf139Swc/fIsz2+lCVpwHjO31AASsX/kyJ7jLMENrsdvd/HzGWGoWUtT1haphciI5hYtMPJ
yCV4wr4CJhjzwLYOuiA5czgwu2KRHJGMWql/CpInx8yKCx334hIosWlDOz3CwPZXepsSMSKKizGk
/t7DYHjR3BIgdktGb+030cWrQSS51Kc6s+4lc5RZABUfuX7fw7F0tp5VyrPuzwHyVfEeI206g6mY
TH1aZ32SLiO8TRfD9NOLJlC/uRTbWyMJkwtgvS1wmw8Qtcx7DNXjBco2qZ6qSzCKfcrc9hDEZXJu
5VtKE9r1JwBf9ojCFCQo01a7vIRVpKFkNYkEbhmR6QjSFBBfDh/elnNmfwkzy+ABdVxYHtVwLtuX
AInWvhuMi0k1307kl1UZ458Jmtzl88Vr5XDBhzYn1nnGhvzGc+YxqSQxuDVXiJ6qZT+ZzBud7mcY
uAH7FZc1K90C5td8gc2y3kz0uzBcwbEIJy5S3NDGQ6zKpQjBpPLppkObz3IQqkJbJ1JLLpX74gdd
dBapBVN4vvQ+BdLaKFG/pEndguGmT2E3nXM2Fe6wz5fPXyrItShSkhPhd+5JhC+Zm2vnknMYnlJj
pDq0acN9/mYyf8ZCr2CVoDcbMFwX6Dhqm2QM2Yq6tg6dkewjt3HPAon3+fMj8vTcs4IBPwx02KSe
IsQLR+085h7F2/zR54vuwxfx7H5lKQAWjTva4EaU8s+yTb/HGmMeobfVHhMVWsrPHxDKkbnmpiPB
1pD+OZ5fPj8auDeSXIAtnr9fLFic1UuRbP3KnN1DGibI0ElqIGbzrwN+PmwIKONEmn9tK5neNdB6
GLCGgRSt1tpIBGV0KJBWz+eKQ9Ny1sDJ2Fw9o8Gdm4YG8PmiwjiB7FJpTYTkDd94RqrmAkeSFFnN
ppGER1Zzfa2jaj5wjBGLrm/kU9tEtN4IzD47UZCDplT+VnDExRlNmeUTGZ3RAiM8RPxwlNP90Kzv
cWBDZRNuss1jkuB7N/8IB2owSsJ+LQmjZZ8kwrNnRvuoD767dvLSIj2IiNaMoDcCZuJ+b7hZdw5m
y5HlSBKW/Ridg+MPX/LoUevaS2hYnx4grIPzzxFq/i3OZPLOyJFcz0wqwiASF1AToTZpayCKjpOQ
bOyWIAm0HVbXjrRFypbMiqB86DXzHBALi7pXFt8kFYocnlo7R+/b+s1jRHvxuXRp51p40pLSd68C
4f5WYOMqgsTfOTJzzrDWHTA2erSvZwyrCPwAJF1ZfCCCW7O+5T+BTd28PHgL7cF/QJhBtrmrq4fR
L8ptbc3BlvPveUbtnXTQlwgQk5/EpNPUHTr35E+omlAJursxU8AZVU6Ooy2fOnJXkMm9e3bu/cRG
/jSg+nuWNTzLgKAX4BnaTff0ZU3zbV2OcrpEFi5FUfffItMf92PohhfFIrZOCuDeAqEfcY2j/1Tb
hBiFswjCdaqfZho+I0Yu70GEexYV6gd6kX6fC2vA/gyt177nyKW2LUqVNHKCFX6KEddj9DOMOT+O
3Aue23yLMjUcOh8TjHTDfR5WIUEs0J20cbo3cODXikP5iUZSkvsnzpo6fTxzfB8HtapITHvt4vrZ
zhi842F1HogmIA+xoWkzBcUKhsXwQnTRax5DEw8hBZ9Gp3sSSD1uYnCvhNPau9Selxuj8lZhH4L4
Vs94Pr5QPFY0pppb18bhg2d359HVlyg/gCuUD3lPklMRJvRFhtS+x/HLBEufWJ6XGvPCCSir3hqE
x4divOuxPqyYbeZjVyHlyIxL1bIgrvopEHcyAvRNMxbvxWBwp/PQ4BJ6miZrM0EzWCk6iUeQruOr
TnKY6nhP6ABGe9b1cK9Pcbiu0qC99zELgxx65+xFefViIIgRNQSGUplAvKMCk01Khtznt0MdkS4C
PQeyiwVyoC28xVzp0VOPdyTRAvFNoV8VJgyvMVakhMXZCAwA0EIY6t7dSKvvWU8cBG6oEiWs5z9k
GR2D+YchdSnkmse3PPG9Tew2w51Km7hMWTxEWuztqrpjL9OKlwTl9F13lb3pSVnYdkoY9y7RH2Wa
33rmp6eCFMqrEyC+Tkwew6gQilzn4MzuRyg9s4Wl6Cqgl7WvvTkC4lqUGTzEKdvtWHcnLBRq2Zoe
jDHaGETWEVqaV/I4Oe74pstLAQZgW3bSgFNFpnYeo1lgSIKz0Y16CjPYvS4KkPNkOubVrMNHHSES
dJke70pZsR3LYZ9AsKDR5/2wlRrv8F5aNCRasrVywi9DRyueG21CSBs6d3rWC5Mw8g389WlNAHJz
tySbsZ8W0yXXKUZ6TxEgbI7bUuranSAziR626NdO90KazngnKPAbelx1KxtlLOrYA95fTeciCrqH
OhbPTtWa246P1mb9AQ0nvas2+yGqsIVwBb8/MK3HSLevAK61u+lSsQk9fx4EtnQxf/uDQMBF5+SB
J2YXthXouJyYRLdp76KvmRDYRb/BwQjoKzWCcxvZX/166m85LeRHg/FwKZOfSHTdXRKH77IKvjN9
b9ahQhukm+2PMWv7B2vambX2Tjs4o2bSyL9Ky+khIccqxYLz+V37pKJsq8AlUhXgWoDY5l754deZ
PX6TcbdJvEheJFFXTh3Q09Z6f8uMDNjxBEq9l6b7RtoBI7SyAhiRZndcafbVL7CI881yzHsPx5m5
TkrKOpA1RmzTZkLmFQz59XBdaKnY+GShq/npCSWaYVV45yRjZkaii7tzxyp9KPvmtXCOeiTLN9rE
1Xzdy01Llv3ORRG+nsj+RVlZcRIc2E8zlaR76R+IeAvvE/ro05R1MQDoKLqXGqjYYcxeYakW6MoK
jzqW+ySu5YuQCMJzklQ0n8iGsYCikZtPFm7xZd6C/hae5vPkjMb6818OKcWQlcbfQ0ZJ28JXRIFx
0/pY9+8p6dn7QeHQnRSAGae03jJSw7FWD8dmsO1Djo51XsVyvSPniinB5LQlwY+Vxw4Ypnc/jjGc
8X3qdMtwTDHkKsI6WbqjdxowYD5WHJpBPHD6IJb+59TbLdEu81PquYD2pwTNQphtI5nGz05bPXm0
2x+klmFK7tguGNecms5Af0ljZqWx8+KkAMnXFzWpz7StjxA78Lk4oTxmqJEKFEtvwts2Vmi/av0R
L0R8rgVxeLFeHuPEwI5t0TbQK89bZXp0TIlf2MDcK1+EmFY0RalCS+cJ/n5962MBlmny9vRsy5Xu
sAAkMie5WpXZvTJnkEfIHsmmKI/uwFHAIh5BCzuuitNOBwud4XJoiHLoVG0cCOEg7kfLyoPux86W
yZtFSzLe2onvPw2a0S7znj76pDfvsW7F9y4S9dZLi2zTB8YmJD/1WddUh1qSZzAUTvPmYrJITOso
8WwsJ5QyZzwd6L1Zet5KdrH1lLgo8yT41XB8DVmfrSGerkyV8xeZd8vOlq+Qj8St59B4FLZHJNj8
bhkRmUjJZA4LI2NeZUQiO5i4exeWF40n3NcHkhjFI/s063KnI39j0SkRLq1sK7cP3CBAEk3ZvfHE
czkpPWQ7Mm/4fG8084flYG4cNhnNo9faJJwY8xGrJLA3wE6oyEHDzFuIDHFkjYz44d4M1Ub3CXo3
9fEZCbG82aYNUcpKogtTKM0r38ZxHbRef6rLWmeEQmWThiiaC6gmF5myEEzFNI+zlb9OKhAjMi8h
MHOCZJQsnYVmoL3saosADQ41MooTEuhMsQjZMf0eyJ9QFid9/Qe47ww7K0Z+KCOk616aGq1UWCRX
uyw/jBZOH66p9jy2LVkZPOILQ7eTdefDvTKmrNq1o40o2XRqfA+tXGM8MfdjjTg+QBQcsLCUppm8
hLFBXHAXHlHJ/jBQzexsTfirCIv4dhQwnix4CZgsGvTlKaLT7H1oRbWulIyWak54S3T+ZH2Gn6oe
wzE/IZXqzw0MzbYU37y6yd/yrHwIbB8N2EQfqyTuM6ybepH03JTod4H7DUSFCa8UO31yXgvljvtB
4nUkloIchnbhUhCvZWEt8HfEVEX1OxE2DLedRBxzNdwjYqdwAVWZ9vT5ErrDu5P72iljwIsRFbvO
2ORirQvLYhI6ak+6X3gnNJdf0RZpT6CbXKjcwYfpatE2rEFfFoEBJSlC+gUH+ig1Yon0rlyluFpX
gvcLrXgVHmLlXvQWGZM2DKAxM//ATJwUNpMUUOq8RdiwE+JbFUV9ZOx0UpZIkflm0Ve2L+ybeISj
EfgUJsvr5JAkm9cq/Jojm0XtZb3oQtGF1fVtJAQqUNWW77aaOJzq1YXYs3cz13RK9MiEJNYYS9HU
96TTkeiTX2DPbtgnRFnAUCwcl5hctkXHkMVBiPkgkvIFyASyP9WfbSvjTo5xywUVs5NygyfSwbRK
9xUKEdo33oIGSye0xIHeoM0aB6Azd6NdnJydyQVL1hMZEujTHtvCY0MCwhKX/WNsyxuiQLy8Wfds
UorcPl860ikRd1neMgJou4jyWF4xjxGb5VsYcXQT9kWuOUs5pckjxugE1Qj2tSTOe95GiAGTJ7IN
SkzvBserISEWwiwa+pNXYRVWmrHLbf37YMt4o3GIAc3KWu5E5qJuJxaeMhkeLK9rFg3mon1JesK6
IpXNg4JQ9+KYlYP5gEec+sihVeAQ4tKYL7nveIumhzBho0Lss0bRSjWaFTE5oEIr0AMC9bdX+t6C
9CkfwY21roI83KP8Jq9cu4C6L24qKl8bh+wCml48kPP72RbArkZ3ePUKXEhMwsdlOCM2qjFtnsAQ
HPWsHPGcYsotjZTWZd4NN9mpL5umz7sHE40tHugAFd1AenznsCHFculHqFLCMAM/O5ba8fcXZXUE
Txk9xmy8ZtroX/kp5DrjodiZWuiuDJQKwdRVTM/78Vl0sPMre+tbodzohIIm3RifRa9/B4NrAT9a
t7mujsOuMoLmUepYbDps2+SPxFvqO2wxXUQecdla6tcLxnl1ID+CAPisNpYjkNN9o3bKPft59NQp
O1ulUXWByLawm2eXMvRgtg2pyhme5wM6JHXQe2HDYUNwS5MOwwaipZ5hsUaClTORL9dEc4GZimNl
D2vMGa/lwFCZXD3CLOKTX+XtkvlA1SK6MYvS+xIli9jCFEH8912At19Mmd+vY5cQ+xhezHYASMbs
gzVzjKMnT29+uOQts1wZ+sl0rWuUBXP3DMFznyQVHCQtgXRjJuxuaID7qYOanpCM0uQpHenReCrz
0SalE12/T8KNWwqsNoZ45lgA8yDQv2W1zWSkVv3D4BlwcRMX8dXwIrqI2pVB4qOdkrgD1NcvzXOY
j/XrFKM8IWJZPGtoKDeCaNqD8libUp6bpsEXk7vme57G4XOaOyBbi+IuBftES+f+yGmacDWD0Uuk
8o76V5drt2pgDjfEPWN2Nxsb9IMXv3kEBS3orFXnlFCH0+Riqw4ys7qnaQLZDQNoE0XNw1jkXzK6
rS9a2xGy6CHFIOn0VJlhsa6svF8E9pSseRMszSZt0tOuY/ijK5uz31btN+qjr1KCmHc63dtUfYD/
rEChlZfVKkE+RJoJemck4Rpa6Ty9EK9z6eeywGonxNcp+aGEfhJ5NurOigZESYvFcDeIgd1FJKt+
J0s6AXpkYgyZzSUyfOw5FrexDja/jA4e54ItK7wHcl4zIP30b0oR/6Pr4kQsVbDVLF1/tMvqkOnB
XpF+sfKaMDgwyP6GlxECHSdCb8q9p7gXLvNWI1q5tSQ+Acbc3NDpi9jfzQC2cOrEpUhqdOMVQqDJ
dr6NdWreChtrvRyiB5597OINR62w935gU+LoQaPhJQGfluZH/IfOmtSoeun4dfHY+AT8sIme40I/
9qMHKwAjNBldozrX6HibiprfyGlG2s5jA3IFKbg4unX20cWKUU+NcsRMRnEMw/SE+/l7ELrdY+rp
r0FkujsSnvVVGMoATyU9Tl9rn4asf3P9vfLdYUPxDtpKR1cxBfbOqqA9elkE4UTCXe4l+ipS+2jK
yiR290SY3kYCsW6Jn7wEwChXnS9MgErIIijKICRP195mtzF6JGIDGTcgQa4cW39wDI031AvaKi+b
45AhAsx8eBRJhI2WYsw+hcIF+klwkbBdQjzG/MpcbOWmTPOs1NkakQkMx7Sfi8pJ2VPzLymCSARi
1a2EV8hgH8UBQMo99rzs0hAYtDAH19ioEVaQLPN1jypgXbrJo4Wz5eg46X5SrrfG0qot9ER7ZTNF
2lb1T8TBnisPB1g7NiN8Uvq/RnM26xQNQjtxL4aPfmwGu8i37qzer4WY9A3pxGplNAZx90H7yh7s
76cI026tBAFtpDwBizy2dMrpyeFSzAgxseqBZOhUPtGmRTHP7cCO/c0dugGfboNl1u+ys6++5y5z
jKrAQVmGpGrhccGKAzBhq0MdmHCL0Cee/cu0dTRsHoktbvwOnXZcsal/IyutxhWMM6vFseorkAdQ
z/BXI4IPvg6lR5ufvlRmQcAszfIpih201wm7qhFpBzlxIBF5vLMFGrpo3NWVoQDwOHQErffWbbYd
6JINeSwWHWoQrRbexd1oAgbnmBH08cXCs0/my48oKYNNFmHPSDCt0eyMgzXiCbEQWLYObhuopZEN
1naQ/njRatNfACc7WLXZbVw/fJNO8YQ9ezztY8Pm/MlCshJ5az4QACp7Ee74HQ44dj7ewvRqY8c7
KdN70RNy7bAqUbqlmbwq8dG4fnOt1dSuqlYoUmSmi60Igy3RGl29oliLYco3bQIQI2JFvqa+3l8/
P7IU+EstSf4XV++1IznPRNk+kQB5SrfpvSnffSO0++QdZUjp6Wep/nOAwdwIlW2rMiWSEbH32vdQ
us0qi8R05TNEQt+BKa/jMDzNYRGddFyQ4+sH87a92XErsBgYELd0dxgDZqbYQEnz7ozhfxdE1AWI
brRl/JR4jMqs3ntD+8jd6CsNNoW0/3SUfLvWdI2z3cn4YquZvIC2TRFh2s1ZYi8fo3bG4qD+g4IU
oNmE45S2qtjRZ0nPhDF8xLyX+xxSALlvb/xVpNAd2SdefERy5rAtKk988JZ622AOVrNkJOFXBWqa
sXqm6RQhYQY+F9KLIb8wfS1B21cOVLNSxieLfimIBSrvDBvL1hCjPg2LnysJ/v+v6CRM+9LwruR8
BDc9EmRb1dVW4u29fP9SAWUm7ZvpVHdy2NFre2IVOMJeSQHXOUcMhtatISvxZreMvgk7hQC0vAwS
DkzzXDTw7FxeLpfv30hwQKycIiCN0liD8YF+h7JnTUPa28s8Mzn/2imnYzP7iDD5EW30QZ8Ah1OS
YLI3gMrPtYUSMwQh2Vn8dnvCYgu1SIxveDjt/SzMdFtGafmw/Oou3bmH3OeT1LPchVmcfsQ04bBp
1P0mWV7aPuScHurhah5tRKtGZr9FddZg9v6HWy1f57mwPxyeT9zNBCBIdrJH3/inotGv/eyB/kv+
dQUJCIPzu9Nu/OnYUOILLDQwfneoqvSOtGN/MwgX8KMOt5lh0fP3YoCqnE7btqKi6M9dZ3x4sG8m
ovjeZhcALDiR6TFWwNp6L22vMmrcA6HIZMqzNGQegDoH5a41uv5FaeS7biNWyu+bXTb9pzj5rDs9
vVOO+fzc1m/Gh+mx9xXSKTZIjm4/YhNGv2ElJFgE05Ls4/1TwgtXo6z+s+qaQ87cGwiEoWlofEWr
uHVL4tnM7Th4G+ZD0X6IyI6skgGkiviRtukt6ek+Ji6ePDQRv7sP242RqppzcayrhB53E1t7TIdA
K+s+uaF1x+HlmTu3xsUq5pkTb9afzMXEoiwgou6HzQ98J03kT4OoQxgT3imLeRaor7ufRfW9hyUG
iu4T1fteZyYpf4P/PmSuc/++IPSgIKwfbMNHoELTBryAfcclCQmHEmdFQB3+g0da4f/SRAkfMPSU
t5DIxdI0x3sROvWlJfSnyzq9lyFGni6e1K2uGyYvBoDbbxoCaNtjLNpXRyT2nT6Y9b9LQm98ZwNf
4xDVbhrDowi0lj8ylq1ah3618zP7R9bX/cpTgCiZalQ7ICr0dwzfPFeheMFoK2idpzxcZ7DMIbDK
kBlJYB9E4pxcYi56Dj6bTkpEqjQniLu7Z3aOam+5tEkU8UHB43HJgztT9FzMpk/2ne8L4CzSvNcF
MVvtYBy/X31fGm2b93khJNK2vqQYUScL0W6chHeW83xdmx2Z4h3wwZr/EaFPBVoJAXKmWn0PyI2/
1pVYQCklrluqo2gw5SNYLobZGDdFJj0UGSCwtevskpRhv9113lpo8+qpsts3bvUotL6BzJz29JW8
1aToVMgh8KicpgUsXe9MY/IeTss5xAsInhuryHtgmAI9q4W9rQj+ulkKp5NlIwDC+tuM4muqbcwO
CIv/r8v3r+VV2uL2s+yT3WecGqbimQdW8lLkESGEnMaB+z2Z8uJDrQdYFKBv0Tj3AQWpX30NUuBC
FlV/06JU7xho1q5Z1V/VTK50kZ9EkIFFx1T61QQxhvLMQo3FSfMrwHcRD5nxnppDC96h+R2HNrfh
4kaPHdfYkopp7jlw8FLoT9fP3Afn2gwn7/f07SxM6b/4EF6PAEqsTTiI5MsIKkJlWQ7O3y9n76fH
6ZgADawj7WAlN2D7HcqgKf4KUQrtcgTfezr68Zc0gdckjnfHprskbY/+iTuDgL8k+hx04UCXHT2C
tYfoswVhuAGbIY4o9NRjctJL7FX5KRjGk8BegqYDxckV+zlcFvrQmxi/z9oMfeZxUyeZG1fw8wA6
58x/GEwtXxZGW8HbnaHC58mrHC1yPmFNHAAOinfDru5NaRQ7JJ+wylqFidp2x4c3a/uMOVfglktG
EE1cWnoGaxhK6yA0nDP3Z/to0DGzvfv6d5klsMPj8QPz77RXKL8xhBfFVmOchTakhlPs43lFLQ5u
uHbjXVBJ+xZo+1MHpfnOtKw/z7171GnyPpb9/B7RYLgrkJffr0hFJQVeig6TKKeOpiIU3loi+4ox
YpruIVtQaP5IRxVb2YcGZ8EOPx8ovasYLXnIhrA/97ZoNibIkW3cmOHMMNN1Tzqr3FPEBolAjOIt
QHb9XQV3YvgSsuZbgznIAdlfj2GXnaCbVg+nE0CDk3Qrmqj9gFGI1bMxwS4L+odOWv5KankYZzd6
Y/RJWMxo4Q+Px7X0CoJxUKaxSot+V9lsiw4TwyD034ogAaPveq+NhN3c191/frOEnQSTXmOxMWny
+FcDoWIjx4982leGzC4cKWhcTM2fOsLNwaDdWI1z94qCnlYiIbNB8cZYEkP8jFUotx5UpbBIU+Js
tC7/wj9VfEAsjeiC9xPyPgT4GSgxnFAd/zxmJFMdKBICQDugxCPTf5cj4nNbyQLvUv83pBFOc7sK
zontPMHl3eY8zi9Csiv7HtjcUMIxXEQUvh+Q7KCd+RAFJuTaNbwl80mmZM8qKF/DCGCLZqC+HUdZ
XLStunWauu2uKhS+AuAViK+CA2Vwg8uAOT8Chvj6nfMAx0AezYEE2qxZ0FA1BuKx3eU+i5J23Q8G
7eNWMfE0TOu3CFjKbAyzwA77ExHSv9vatk7SNpwHVqjPmDwk0LrupQ9mHlh0TblwzUNjxPCntqIN
22vtky4dVNisLSSd1DyoMwDE3XqwX6vQbxD7N4uXcxHrDI0PexxN3yUX3tqL6BxIvYz8C/VzLES5
HqMScYsmQrv2QIWiR2LMth0KL/sVOdUGf7wDD6oniNCYT3YjPuJPYRrHgM1vU4dQmnpD0JXOlggm
bLZ+H5/QWbGwj5sO5/bKMTUJDLz/sd3/rex4foxfhBLlylD81fGPOym1q3k+t6VVbSCNYujoqpOQ
NORKJ+nWsZczzgP5a0JgMsOcLiMV/iphlqUS5023HgzwiPqujwiNjE0lNswn2JgRyW2EO+Un6gWi
e1jvPExPsuWcb5E3iVVL02yBhIfD+KvHWH5ojdnbFtEUb9Mip24DWohoVlLjhhnVU0J0qq38m1hA
p/nQpS+2MLe0L1mj4iBGlEo+SNWXj5RhyHocFKkgvrgJM3G2bVv8h4UF4/zKjPmpaK/THioI2sQZ
iKWFDJvaYlbHg5noa1wF0BQLgBNpT8HaAR/MAGCs45L5QsvxrxhpVHkJYhFdf3FuC151igzXeuIj
iV/q2C6wviSMheSfPo3bI7ohRkhZSZivm9B7xV0Gs0MNVrrLxxesacOOYRCNf7agMTaufkVCOA5j
WvREcNF7vgSJ9ezgIq8C5Q/Hrukf3hjQmcomf1XobqkXxJvIq3e0QqTCRjCx0wrmpvM2CWaXsgoY
BxMfum0dBjrM7YxbZJMf2VtYB0vWsQaJRh9c+jYhWDaO6KBP5jpjfV63zF9DU0T0wojsRtZ0MfKq
v/sOlDm2RLt17KflzPLmkRzKdGyLmcVsYs5IbXFKqbI2MwoH2A21c3Kq9kfBWH8XNNI7t3INw5W8
8MqZ6ZWt5lDH79Az1MFKo//ApZpHusnQL62gPPoJtItyrFZDBYa3lQhOjBZ1LoFllsw4VI1Ruk/R
0OyspPvdGNMXKY3zQcYYLNI8ZgI9mKRWOOe8cTCZVRTfcyjJuNfcqB6fOn1Twk7iV185NTkoNpJG
zGNEDtfThxrHFXMYvBlGFj3KtpCLQIZUdhJYziVW90mb6xBB3c60gdZLWOsDdk6YCyDd0izZCZg4
K99qzEPRGVvgQRyIy/TmsEmc7Dn9IYfQJAi6209q+pHWfXmHMbHpMgQVRPGem+yXBfj4wvhfrpMO
tWHkx+NmSgnotvx/ECfdC3ftxkYXtG8h2DEkQdPUecwNpensLJY9rPYIxoOUiJSoFO/x3HUnWXkf
qCUpUSh/y6zHu07uAF09NJKQulrjBzgVtKJj9afkGQJQNL94vfdKwtzkl80byzvGtQmGlH3v8f29
SFaCqXkA1BPrkrtgp50F06XzclWb3L71oG6tBBmS5gnRC2P+OsSfaWNbDAcLIi7c/5oWcXw5COSE
qAmtIibEVWWcjmeaNH5X7lG1OKCZTLmBSYO8kxnVHkVqW+lzQHA69pmrH6SUs1YK69/uPrrcZGVs
cdsn7bhzW7WnFoHTUg3D2hOGtSMYvd92dt+sDO9XQa+8nTbThFpUm10G05NxalRGZLGpmxeQsCHZ
CyuZ3AZWfJp7chXbSwNQeH+laV6SLvgsSCun8wMMFNJL6of02UmIIQpDTZcsCfj+h5mhaPtTjqTf
Og2C/7h79ulUbsvApac+uRz7LWclc5T5kaZsqjzrmC1MtKiY5RbOzxLadgsTkGXcVxkBHLRseGNN
8ie2zZBssgqvmWMPcJ2LfnoHKuwFChKJo4/ALsYIWa0f6nvbp7A9mVPtMw0QtOsP2LzR8gH3IKm1
OdWGCTvOLdoVVAj0ezb7gcMOy/coPnrBNKLjs24DkB52wpSbIyuE9OIsnOom0TKiY8jWbtgGwB2K
Q1RpUFLlX9ywFzlXp3AaDg1ayU0WZ6ghuxdjHtNd62c/prR86fL25CvXYBrBOSeuOEqW3DdXLzT/
LLbtPAjvjt9esG4zhSn2VasuKGmZ5dYFWOHiMgUfTjyCTPGyf/NuucZ4HekPEWRpxCLfEUVD1IFh
rmr4D1snPAEX1lu3JMkYENCdcKrBMC9xW96SSB2V4A3GvIlcr8h++hEGOTnIl3l2UMeQVehZVnWh
IanqiSa/gWvSNBkhz/Q3Y50iJ60Z7puwqi3s+F7mREfiTWA+EuJgtjIlAj1fmIbYfZEfHBumFmzg
3UAwDTd75wA9HFADUwkiIEY6TDtk5xWQyVSA+xZQJKdXgDSlonXs8bEb8PdCTPSbkoQgorOSDzMY
S0b0wc5ymPnqGkHaZNfYx1MX0F1YGc9uueiBRATkSOkpTK2fJYIvhNlukKDfbXclK+09BGZ3mK2c
+MduxLkaUYdcjBqOsuoWmiidnVXgYLJGaz1v+LbKvfBk8ybDQB/ncjGSVG7zZjXd/LAYaTmEXmDu
ofQEn/D4/soFV1B7zXT9fkUKKYHCHss4wF/gbjcEs/4lyTR3YlYg1PG1Z+0ymGEPVwneYfYpaGrp
o0w/tKyTkwp0treUTHeJmfwrnMTYWwmkuA53/cUe6h+57YFLnZCDFkno4gAcQAEJpXD72u4zduho
zqO577TG+j/R8AyyqGEkmB6MZaQWV1SwIwqEtyawT+NcTrzjVnOyI+kfvK68+IW3iw0ImmHsvJtK
96/M39YzZ4VS0K0YF0J1HeDcrXXOnFqDWusT276Dx9WrqCNfFWIsp7aMwbwYvWAbKcoh2WhjFQWu
3CKBreF7tsgL8QfnpfdgNOauVRsR6T6AJZCU3ChycdlbLI+mr86aIueMdo1EIU0OEqLYda+L4j71
1ofyMo31Rr7A5oeeKJ5lUIV7ynTGvpzO71Pb0NfuyWqcokQ9Z4vmQW7H4d6T8/RDZ+fUl5s6m7Iv
FVlffYtl3JfqImnjqXSLPLh+q6y22GRZyhGI9WNTT0iKGGHmJ9q9mxHO/Sd6Ruw12BJXxcJK1dVV
qIsb5dQ6PUk4Awo0Rct0YftF9265qG4y4DmhTyOWnNl7x3IlFotDS+T2zeqHfyZpqoTV+MbdsJNn
WoAxyEKrA41jclAcc/UBSwQaAyDUDdqgSu11M4T7AM3CGT1Fd7aWy+QswMU83w1xxFDAqF/9DLaW
LbJr1WB8pxX5LHLcRinTP8nwfYOkYT4MTeTsurp+n5DCr4uWGyebrPbgZHT1q+BCeBTW8rSLzjTR
suCETNXZe50b8+mN85mwWH2KA27bKlc/W2xnHwaRrGc0KrOHaTwKxx9R73/6ZRe+GaP7pezIuqbA
kmQVISsfYgZjVj2soij6RJMS3/NkGN7s0t4VvnRIBAoSfOV2fA+WC2VYsKlJRd8QoKJXsWIPsidX
vcXRfPC5eR7fr3iUs1Xj+ewtSb3znHi4kd053L6/+r6oJrvlflqcGnKFV71ZozgS0OsrZr9oxOzh
gmfByNZWPpPmMYR3q5vmo1MjSnJDs3wDkxNvI/Te+COoAkIr+qyBwtke25JuDJNps2NdnekQ6qj9
YU3x0YE28C4WHfDiTbNH8iO62dtnef8ckSk4his/6wW6HHTgL2F3QSa087dSIbVK/KI5OstLWRQP
dAA1Y4760VdCHaN6TG6JoVGrGd1X4YnplNAtO030yE54FIMtxjuMeI3iTQiL4daE1bS2UYghdRTd
MQ6CXyFBAG/8R8UmLAS8IOqeW9m3r01RwfjUHDw6X5rX0e2ju9lX6Ih3UzkjwvTihgpHRzcVZP0l
KebNSP4bsRWAUHiCmg2i7ZTQj8xfMzyBdTllZ0hLPgja5nnsbVv9aki+6+OhPVdDyAkENGS3iDV8
MokfftzfUQRHe7NF8uxaKrmHbZkcPMlillBxv5roKmoYupO6xKU0z9JHi2JMeUDnC8QdIhzgbAEx
KefCgJX3/ZVAYXDUsOa6HIbF9wU9lT5DxgOokcIOnWt7zeCeYPuSA4kKiY+wsu5ZeZ185kP2M5M8
IZVw42uIt49/vE0l1himpxSEBCuw7aecx4f5PALg2NaRDT17GPpHHMzAFWfj2JYlWR+e8gl3sYtF
AHSRZtddoYv96OmhneVy+f7q+0L9OS7zJ95C6up3NtL6WocsO2G9rWKFhICuZce5tplW42o7lAh+
/SCDh9aYsToHJDepQv3hANxelJfrV7uH0cpKt/EpqXa4lPqPPu6fMRkEa43a59hVrnyWGRRenYXZ
oaxGMB7fr2ODmzxfHI9N3hf4teRw6z0UWssrMpE+inZq6nXxWXXdjD0ogTjQ00Y0e3aLYvm1798Y
w3jaVNYcbEJNELcxpMWmI42MwBbjOfa1umhrvPnSkk93wU20FrgQFrBn1dZ/TLMYHqY1QIfQzolF
yDl5tTfsBpu0XRydzovli2jfxvTg+KgXc6ZFrTgiAWTK4FXmNQvpIRgsOYQsOUjHFRR4T+riarB7
YOeFB+LO+TWhMloZHRq2QOzT1IvvoXmHvqLP4C2LJypZEI3onsEcO8GFdEd7j3+WjSptraOFuHMl
lDZP3lAwYhRCvSz3HEkCzkNM9+8tBSG6c41KfbAt5+7kc/gxUm4fOOiAvk0Q0iOGvTWire9lC6C1
DPzT/16pLrw5HTRVZZ4EptqSo4MTbjTaLzLTQvk0M1FyMFq3uY/TIXRfmNHAG1wCibtkjK85GMZr
M89yx5mIPcsNg/v3xcrx+X5fBrrfaw8d7ZaDYXhVMieSD6YiT/1y+nLK/qA7zpaeOUmiCdLulkdd
dxPoxrKJhpj0O43ivf9uMqTH7+/VLD3zFARWuvWmDOquz+Fpzl0kgYnCx9wuw5qK+ndaLr2dWCuR
vYYmFkCbzmK3aipGkA07Hmk1E8V1sPO1LI/0yr1zORgdRCJ322KjYHfs75SbjF2DZpZIKcJ1VzUo
dmri2mo9vIZ6TMlnXNT77Gm0KlsiMltNay6g3zfLpvnrKclwoi5ORa+Qk4IDiMdpzajMvJqG72Id
au0d9ztBRUQwMHgMZjLWeiJamFV/eeRkHkSP1ccZ6iuwY/tULZfvr5rpYAxCP0O70i9thNOazu0j
Wu6SEQLkypmMcJdR/e7Qdv6pjcHa5JFst9y5ejWbuN+sgmCBtAhBbQP5JVzoC+N7+2ZhKXufo0+s
urkvklNpNIjCK2isBK5D5nflYYKuySgWg2WPO4OE9mBeQzaBTGpn4sqnLq627VNgG9Mf0RVIlI0s
+wk7rqk99Rqg2E5TM3vxcVFNbftsEX0doiZBOudH06afLQidfYt/oUL67RNwQ49BjduyzNULT1GO
4LslS2TKF+ZmFh+NWKkXU/XZlobDDYmQcY2C7BYUDORxyFXvuEiZcNV+sxe6+dW4wYQYy5yfCZVz
FpkOWHi9zyX+Li+BLooSkaSg6Qco3GuRtjpemdEvX9d3XEvWpy4FWS4JvbRK0BXpW/WazpWNCNno
9mMeJLu4kuKTXJGFc6HievrZ0GxbK0L6Zn+yb3aq0ocejJuXHwyjVD9MAdI7iSv1Y7QJ29HtR5dN
zauZYHzLGAFlui7fvo8OgvrIapoADywdQc3J6LIMrg5xIa+hP9xpJOI81DK+TZER3+aoV6SGynnf
ThQUY2c31G6jOIADMgmg8vtDb8BN12iYDmgXSS8kJXBbqL8tsu59zUlwl/RUlUiyfpHaDUlySeSN
grxeSzgCaFC9V0qFS1NuozRJHnRMQnSirlwyFYt7QGTvjogTCGh8uhm6OWWmIIOn4JbNAZMgJU9I
ypFFjdaeU0/zwslxwZv3L705lr+QyYQYknqo0qQdJ7Ty74GZkAbmqOosPxLXtz7noH7vB+zqnZdE
DBKUfm0zRU9J+0t4Zi2u2HfRQ4kwOwHhEMuckJZzNpMSJa0bDXGLgi9FIxzupfa9X46kRPGRP55T
Zjtb20mRXSvZb2ImcyeqYZv2XBes0Tj/fwdx1C5YAGz1Qj4gHRDUvgeKAQ4YufMM+8n8IWvaPaPl
m2Q+mfOGaWaGp0gupvwa8ZcugkeiwztC33pPeikklhFvZilm1Ka18RGUwHWQDG9im35yOzv9rZDD
v6F3adBk0YoN7H+fBFScM66qfyqk0TSQi3QKUiGfnjnK5//zazyu6uqOxhOSozLhPdKFaq949MaX
CevjSrr503RGcFA5qDCVEVyb041h6k+Xu8u8BMp+F1wN98uaEv9Ed/FIQ73l2MFxbBiBg3uupk+c
2/XOimYcYAmLaFZUn5r2cQ05/J4AdM/KlKCiqRHoviIQ/VHjEyuWvLhdIz5nqMmQIXh2UeSmqBCb
6mTjBl01oRveDK30r7yqbp3Ks0cNEhh3szUCJg6uhD5yHvd6fyVF0OxAbhKkshzi3EF/IlASZ9Bq
FMhxbrBDMd/oU06Mni6Xbe5H3ncuMP2wfIkM+6ufdLJfJmLskaR1H0x33jP1UucW9hz8HFxFItfB
/rsKy9oM2q0WvyxlV4cimCnjU7FhWELuQc6PMzMILwsZP8hezQ6u0jZTXxKdB6bhrkDoAWYbS17p
7BML8XlsWfqiQsKlEDWxZSkEvKbYEtu11SHJaJVvHmr4w/T+eY4lCi82cs8/DenM2HjXaDE/XZeI
pNhBo0K9TBAp5FIO2dmpLByf4/Nfgxi1DaNH+PgTdr2UPiRNLHpK6c+swiEZgRS0D/4gDuxn56gA
5Ssb4m4iungb/vTWGT1yfgopt142AV2HR2iEU/rIpPJf7aj5yMzkbNBGQx1zDdu6vKM2QDBADJtl
bbtFVh7TMR4gkFZhRjDuIK8Qv8eVQy8V6SQzZrdfPLYihG1LuzLSf3VCFEPb5tZLLeaEc11FmcKs
PZzszdyJbRrwCGCYDmiHN0dzdOh9FkG7HUST7Ri2t/zk/r88sfV+Cjz5RDWMUxA8y88wb84ACsf/
2Mx2djTsTaO62/KF1dOhWmuQ1aa7dAr8rcOU/styzD34geaPjIhOyeuMiOXZ9ncGQRMx+uV1YvyH
pb0/mJqcLuQMCIiluJooiC9tkETnvGBInD04Se4EpxfnEsShSzwjj2PaDekv30z91dSX8NansEPK
xE9h0t3g3JMbByr5NTvCOU2Zu02MACoyqJNyTn4i6oiofzBEG/8lS9pI1Cp/1VJ6HAvWNAxkRQWN
z57JOuHU3BLYwU07vxaWKU5+TiB42gfGigl1dwRfTw5W3TJhLny9N7k1N8MigULM357wreG7BqmX
NjtrmcVIiPvFErNqO1DlXeM97pnh5UnqciZLYxKc6YuC7iL6cfSjv2PtmQej8cMbBXWz9pFBbbXs
zYuXpRTroLzrUjd4z9sOYjXUp9rT/xjzfQV5QiHZJSWYJdD+/rRJtUnoYOewOXolmPQYogLokQuZ
FfiIh5xc9/Gil70Rp0t+Iv7omc31S8th+UwlkHHyRDpjVPO/sjTrl5zObhONi2av3dJ4/sW0lWBv
JiZiyt5lEe26Mg5JnFDmOi6A4xupVS8LWLbWhFeZo/hdxL6/acviEhRoGuZ2yndNI0OeNbbmRA7H
wmfPp2W51mW4V6OJ5pv00qiNXhNbKpqndrTmTUDyrG5GI42dF2Gxlom/a5uaBFXL/znMWN2BvNin
aPL9nW8YA0LmTRSHlyElqUZFKePlscOlxFh8Ir6jlGQ8Se9RjQxU5FSPu8ohdTO1mK93LWe3XLXV
mtiEryxnxkPn6s2AkAjirVNbO1SvYkQwlwS/mxwTHwqOlSFItCL7+4TZ547BNt30ehg/HC8GBjMq
dR75UwvIDwoDn9vKBAz5M+/Hv9Jtubd8Oldoun9X5DnlKBp3cQuxHwfqmvwebAgGURwiaQ4cjHA2
dsRbYjBeJ7m6WAmy1aZNenZetSu6NDgAuBTmyImjRrWphoKUIuSE5sBTPC0X+V/lp69ZB1XILpru
0qur0xhYzSZrSYvuxp8kvexn80u2cNHVMBibNkh7MPdj8z6KCH2ku0ORpT5QzTxs22VrAKlyS8zI
OhZDGe2LFBh5zNF1bU8vg93aJ9/+boAj0kaszaxjTo+pJEjCYrK0cnzf2tGz0uj0pmswk+GNG+zV
AnmCysAkXLP4cNwkPtOJm9ZzarifFK/0wnGCHUi4d6G0JYB4/BwjjuyxXZjBtvcASqW+95npRLHa
BwTRAmL8ZJjdExDd3EhekFsfiu59oNJzMG/sppH6LNXFH0X36qXsVY+rhHd2cqwXcyRyvGrm4jq7
zN9l/XeCAXEHBMDAFnOrmpN0E4VXdArpPm4WUaAKmcT0sAMGuo5rP6D5xvlgo3BFkz9DFks8uEek
h68jofMbTPivBJBkW3AlCF0JcPSHAFqEIBpKu3QFJ4V4tM9eiyBgWDEHSxuErEpkhTl9uMo7aiCi
CDZYPpEFcsqS22pEJ2pO4Y950m8d28tt7Aznkgq1T3OWLZxlxxYVHKGq9kc6iBYbRwqyQY/hKTZ3
ASLMgxItLiaEbmhbcLdmpf7U00/YUb9VrTDwxMFqKDvBN0MMqMn0n4iu5q8rEMkEbmEhFXezJxMc
72IO5mosFUpj3pSLv2gunaI+Q+QML+j8WRFITdlZU97e9Ey2Zi/TYQVL7F4Ro8jK/CsT7HMJoTmy
hpBVIpgAch8012S+xqmryX5IpkvgD85WoSRZwf3oz8mcgocgzjTvJ/uEkTVAv1jTDs7jdmWV45bD
T3VybQkNzyBxh93LQitnzJyz2gPznGnfe1S01Dbn7wu7JF+1tCfQXp0LeOykfi1zzL9WUYW3HPPo
1hpw85Vm61ysghpxsMtg6/SegRi1NM7m8MxMczildVudsZ9FpyJDnZFsdTGBULScbM9H9YetOICc
OAVnNEXS9tXRILU8dr1TX4zeyS5D4tWGakmS5HtzYlQ5PmH1m4TOOIl53r7Hw3T0rfGj5Pj5LEWo
HqxEcB/k03Yr49gFyX+Zb493MbNu563ejTW+7NLa+KqA+Dt17v8uFbUGLUvZrKTq0jOBZj8TtHi7
xMkymmXiT2K6jLvUIMiVlU1La4+yOVUTuocGhnFmJN4GCSACdHrgTAERfTjV316QtDpM8V/dlscC
2TDdx+xTMHhMgnA/gHpH8V/ALzLAvIxk1WB5WTMBspnfkisQdYCYGxIHmzryH2oUQFfJP4ndHOvy
nOE0Q7e0b0yLcGbUb4XfD6eWM/jK/kwaC+35YJyJ7pgvsSMQV1M9r0X+D/8IXoVpOrplB12tEYTH
eu4SgVdvORKUa2ippzhp0CqEdrAeA3gGXfu0xhFhS05BMw8IUnNWfgYgzhvp6WolvTRYt8ZzxjGw
1mN9DbHs0ikb7FNYZuV2IrUbKIBvI8jMTgLg6tmiVLxlwVq7Hm4qD0NXCjzyKkA7zkl7Zyiwgw1A
IeV6dDSWR6Zzs/TW/hkGPjrSMW9pPQ77SdfWvm6yay5mnInlOCN+IFEGdbxpiXyrYI+ENRJnHhV3
KzJEQ5SVCU1kjVJ3SRl2R7XqyXje044nNiPtpzsexWQLn79YZBB7JpLRjXphOvZW9/QbVu2kA0Xj
e52HP3r4NVmgm8a8+dP7HRk3CxbK6mR++/7KbLOfUzuPh1Qe/CJySYskhAQnwqUKJmeXz5i/MxPX
VcGaJnhb0fZZ6coTXbchQXbl0ic6kRBywI3hXnykwW57z2cDDkcWfC6sy/9D2XksR65sWfZXymru
ZdBwlL16g9CCDGoRnMCYTCa0dIf8+l7gbVHXususa5LGYFIEIwD34+fsvXYdpf6Ji+Z1MCK0HhDp
KO0c49RbBkStXQ6tdTEzECgV5sdMKcQiAZS9hTvTllFywPR2kwGXQlBBW5xMaVYeNb1bhDu6hBEc
o46k9aaHoDNpmgmDVex13vwJmKOuxkl/eVlLyg6HkJ6TwgrFBwJRV96VUf8UiSUCHM3mXpolkPfm
MXMZMC96uFR2R8Aj7nZEOeg2CXkH3PWY2ukEV7w7K3b3h84Ky0vYbBynMneymW5AnoUr5MqExzQ/
3aFtJ3+LkuSdKRbpLs3FvqywIydCGYd4mw7tETDUxLUQhhig2tUlQF551AkDhcb6AtGVrRnAIQl3
kLwPzNDBvIyHMEOh7sZqb9dLL7skndQx6H2I0brXU8TRRtmkwlXygUzTDVgIpO5Gga8vD9CBJPOz
W5rJ0a7VNSYTy3bj312qSE8JPcJG0biBY/Qw1K5VHN31yNNpO3OW9uoHBBPUCERsMVkUZSN+tXj5
CzUfTDi9DxHlWmQdAXDsgFW7gJ6qemuZ2UQSi6rpMj5GWep9moKWLBypjPnAajlqM6tt76vBAJQ6
0sKYkJev2nPXjf3dZHBwF8IlNpmZ/Sw66y6juz60a5yVEt9Sb7MrWOiGewsRDKLgaXI7bqQuugv9
1F0pcsFhR721VujsSv+qqfZmfbKGGMkn3ep7UOf5OUvkw1Q6ehW0FiFoQt3A1mBCi1kapR/zWhoD
RBPNT9bwZuaxvoO3ux24ck8yL75j17NPVbsUIo597g3usp4x7DZkiLdJHI+ae5p2eVKkTyLBU2ek
10SX4ZE1FRhxO2MRbOjT0bTdNf6ENJrJ0k0ZwvJvHYbmXljhGgR5mKVPKEyYivriGbsCLJzZHHaN
03ypoFkIjyPvOUh1qxtI9ZjzfWcFLawMg2FdHd+bQt1PLVJBnShaMz2yGWTJ0SYQuGMt06dP9dNG
LtNFsDQRndku+9ysPdKf7JhP1qNEflHe4QViGuvl0caszWUat4g7HTrqnaO3TquIP4kaur2ZHGnj
OWSLRnZwCZdVti8jWP1W/CvsR+wJxOR4EDAR3jF7r0y9RBuF6TZv/f7oB9FDKJBmpXbxXCFUWHjm
16YDIulYGhv08o8UjLtTSENINOH7SsQxLrHzqzFq0YVUlHuyLB8IabIeVWHQ9THeGe/lWx1ER7PI
zZsqCOtNaTUUDQz5N17gMfYCi/dQ5jgUh7xqN5MSx8qJ62f8ZDveYnnDa7duB+7xYTnsTPINNyP5
dnlg3ls+iX5ZW9AImNDGTmbYn0xHBWe7Dp4ywkg8dqxjItg7QjF1x9QFdkKT5KJxK5N1BwHIsmpi
1Jz2eSj6hyTLMfIDZeWMWnxI0+pwEmKAdpHIIdFlrIbJca2cjnmKaVBOAlDc0rD401WZd8bZrZ54
kjdlxpzETFAsek+ksrAUAX5LF1wf6Q9Ch8GJRJp3hK572GQY3kF6uArIWGoqQKch9x058dYdrqw/
Np0S5uBYJEO8iZbmb8KCOa2cxH4YHU/TSzWzTVhGa2AX2Z0I2n4d1agyLQ0kqxu5PJBZrhSREPcu
vXnA/AYnQNmT1Hxwqs5bO30P/Xtus6OiR79GLqvzND3ClPkaa0AgSNrI9+zZ5+MEZngn4SCqShFD
y366jjyWldp8K8M3O/RIRAvn6FYtcT/wEp1tbvQH7UTVvsJaUNWGi+2+7ja96NqbWAC7ICwr2DgY
zE+ZBwS+ZnI+ENG4GVsQF2WpjpZhPM+c1zezMZC7jJJnDaCW4Hqc46zSfH2Wo/hIJb3isDOBg9mk
Z7K0nMOh3Oq+W8dTn5DvkTyNNtgXSpAQjBZS7KJuwwM1j173nm3tBocKzlz24cRd94sDAfBwcXLM
8kK/NMdyNd6HfV7cLaqlHX83LSzFRI+BLSFcqjCJpA6YWBWxJhY+fh97O9p2c4b7m3VwlJJVy3B2
6OTWemjNbZVjqCoCzUTZsZ7xW60JG8Kxjgjz1nAjdJkeKgbO9Cs7SJ1zB0K/nwjb8vzbeYifKdYf
GR4+OzllfTdKFrjA2blCNADa45iTd2OsDeGSg4ZHlqvWQ+xQZiq8OAp7g4+qtHJ/uRzDJqM7zlD/
zIgQoyFFzhC6omA777ytS4bDLi6sl59aOC943nIktrgcqPnHPqRf0JBk1RCh5i0dcdR32euIfS+n
e772+q2HJfJgVBx8mxCRt0sfu6vsHGGp/faFLrm+5EVcnXCBnLqh5c8cvFPFRbwPcDguzwOa2rff
TKA8e+umHCpYbkVN/0nG7MVHFRGbNzBQ5IAEKqyXwyac5/mlz5CeoN7D6up13i4pJNZLM5pPkSMZ
MeB78p1hw+EpvpeDfiLPFglrY7xWRbCUwJl3qe3neaKcdRoYT1Hi59wW0RspjwhOY8hMrQN5NzLd
AzYkDqdYoGy6+E8io3SLetRYQ8ykiH4J2bO87M/24FIZjfIUOyyzUKo0QCEINmCZsy3SlukIdPDs
+55516ZCMT7ID9ymtxAKmo/Gsyqk4QtTR05fsDW9nUZuh1FGP0mzi486mPxbLD1bVXbtMXcEodDt
aO0TozK3Y+37xD3DTul4QUhZlOe48Hu4xg1dcwnnSDinAbLR3mw6tIMi+tXV11Z03/XsZM9O5e7d
3ppX2I/OHO7ig4J8QEgo3pwmT/Dx0Ja/N+gwT3QKztpJArjNM9kBhf3ht7QVp1XVxjEyVzRORJ0d
8pxMsK5iadbQqyguvWcDjxDjf/mKyjRAaouv0K1PLYSCjxK7WlIlp8Yaqu8k7m+CudoDaurvNRbO
OxbbX+5sX1KycC+igy2lMot8WnzyZsc6LFTzZxaOuvQ6f4YQSOC0+9jR1Fajh1EWduTm55Q4ILoQ
cyJv3eLbHSr/RYscH145QulxWGvazitus5oajHZA90YQ5DM9p/jk5dAMB+O+Gn1SFNGBkVJIHjHA
i4ozSAU+yEf3BPB+flFli5IIABKkggayCdpqDKTuTsgxf3YJ4uDo/iInQQVgZWTI1Y24Y+h19tP0
i55i/6DJI0S5RZXCdjMEjFdlHH8zE3v1EUa8MFg0D27K/LqcK3y/aaQOdTfqR7KXN1nPlkLflsw1
xFq7gTmlyf5RVo3BYYR2Qe8MehsaHedMGgGnucgIdI31RJOmlFjRy0Kdfv6JlEvH7efDCj3ZSbZO
vSt6mli6nMkSxkiB2rmgjYkOV6hFA9t4fX36eVwxNj1gh9nZNRkFRWVE277iRP7zO5U/wdVYfvsU
IoJXFXg4PKmINhCM/3yErwh16M/jwdWZgWuQ//rrs21NaqwTIeVPrWgJEeIfl5TKw4ipfHQs7xQr
WkvsvUdHao+Y+B6bYUSYSIvU+mRFPuoLAp247pbHPx/VreXsSajd0zEYTrS7iMFePvr5B2hnWqw6
x8Q15C9R8ZDo6IAem9YIXwOhy0uCBGHlTMp9c3Di75IIKQJhghL3JDJ8qMmKIDjEr04RFm/0RV2M
2aQsDdGt8Otl2078N6t38DDrZNOi1dr7RSvfvAqISdjYd2rQ0U0zQoVJ+5Bme2O8ZZLxQtN6n2Vc
p2uY4eab4VqMWpyELsnysHHkH5/O312T9MWzbyFlKj9HLDtvLo3JGwzwLJbLw4L22q6Nw5Z1xLfe
6OmkK6SrRzUOxdmOQ/Wapq8/Pcm8dyzgzdhsfjqW7RwF2Ikic1XV4/zXCxCm9h/Z0YEE7LuEDVNA
q/57itzkjf3MvMwlPpgc31Db2f29kzoUJJr2ZdwU6ZsL/mZLwEd1oBzz8JuR+s7Yh+Z1YOvlwAak
Bq/dazo8/7zaSYZNffYxxvw8tDEobdEVGXs8A4lR92+0pH8TMzje9blRvdQLNWtpmIoRXhJAsmAL
/kyvpccJJWPChn+E3JipLKwjDoP03WkjYHco1IamSu4pHX8FXR/eKsFZsp2g4PYSmam7mDwdF/6N
7xXJXdUQZ+EH6PaWz1s0AQZ3ZChFp2Dj2GHxPtsjprm4UOefhwmtTGO2X2Olm22Jw2YNwIEQ41r4
7xhyIITo1D0xn3Tec2Y8fJbYVEQ+fbRXPu6KYQkh6Yf8SBMqvmAqxDuMNOvK2f80N8SJozq56iUl
eTC8iXR5UBIjjvN1F+szXi7jqbPT6dI10Km8VMt3YtmNjSlsCZDEk+94/0vlGG9eXAznZCBGnCF8
8C7QKaybMrFvXNCGa2QEFqVPdciSGo0bedLB3FnH2CeYZswiMqaRG6w5j7PudPW8Ayd+bGbYTJHv
1feWk39aizl2kD4nnTb5kL0HODcoo48kKGm8WMl7kVgHTJL3VE3TFt0M73rcJ9eElvi6K2iGO+TZ
oNM+A4PL1xKbLHQY7w7FKQCFFn9FMJUHGg00VzS8hKr/ViJVRP/M84mkH5BLqCYuNK8xtQ3NKexL
+70pJG2ilIlJarvWu9nIL11NeJp5jo+ppx6jbhAvULE2XZ5S7Zm0Ri0rR0xgZwHwgsTgQI0omTH1
livmSTFQvRC0yMA2NEAiobHKJljP2fbntY5mRy0xLayiy0tfkI+l6/xRDeUdtXR7I7UR0MR1nefQ
0JuWaSJkpsA7Nh43ro/U2BdZcMUmodZTMi7Y14AWbBORYTAy8HSX+6nJhwuWlfIRy9ALVoTpGs/c
DqS3Exg6kGJvCy3e2c3WasZclCcgh1gJGP0vn28aARfEIkOZSKniNRydvz4fW7Gxb2fwnTaLQpap
5n1Okp9Zjw/z4xUJU3HjiopQhOUvM1tK9tSp4xvTsf1X2tqIi5BzF2P8VovHxFDhVrCOH+yq1dcB
jaHXNv5JBj+R0sGT9jMcstMQ0KENvatFGjSlLPdmYjT1Y2jI15/Pa0s4VBVmeYrttnwrcIRFaAGv
BsHqfcyIJnLqbhvNEyFObUECKkO8XV90x8Sto5eOvvWZvM9gnSzfxDCAcaKqvXOvstvU7stHKwxv
ffj666hxjbPVc/wZZETwBAvitcIJLuwtlvnwRRWucxC0Q/GfxfOVEHcCc2SJ0MgFWlLbj8nU/yYO
p7QouyenYqoRh9lKSg7s3fw4KeBMzAXIjZ4IvkOw3AGYRIHG+mOvRdfQjfDaF/XWQvx/z1F4oLWn
cdyULJ4ht5uL7wJqs9HtW7t7qnLGyD6teUZXU/VYwhg1LnE6P5keCn0PIuamNBp9kh7LlZleGhGB
ebPT7iHTLPQyth6ylkW7H9VviMPuNaNnZiveOwKXu9NYlsRkOKS4y5LzQYJLkhV8ZzQoCFQfPtJo
0cDyQO50y5vXL2Pjbg7UxUsi7wGX2FWBptoby15q11zjtrOocyBxsOvJayr+RLrK30lTno+dYZbb
n08bcXdfkk32BOpEwsYp4flXnzRZk2s45fXaHpktRmnvv+Q8Paue42sQu1toLME2kiOOqD6gYxQd
nLyDEc9Ah2XDn49pN5kbEyrXO4pvnBzLa29ZiDPMxQbVsG2ODgdzIpSB1ETifaS7dwj1JLbwU0L8
9d17nNLomztvvI/t+Pdc6Dsa2QyrEbXAWgMSgc0PdkudJYAMOmsXGNC6oAisMf9U1ybCIj5nDAAL
Z6yugszhwnSbRz0M8Sn0YMtwkjmgNKY4sbjqYtBRtmwPhjDL6+BiuRE3dINpxzcNmeNT9dQoOHET
qbWxGWM3V8F8nbrwLrSz5kl3bX/bMINfB00/X2lfQDfsS8SX2FeebCirP19fDfoikiHesJht8pgG
bINPmvXvfVjR6jbhIOAvy6fM2I5WSf9BGsY7NvBmHTLU6hPzbPm2PFQl1y85PQTNnQqbFlBicyd3
jZo39jhAxnTtzxLLGBDgZYzJnSNiLMNd9doMr70PzqBiPnpCODdyn7v6GnSoOSmxQNJ81pGLbMDI
ncXO86z6gvNR6k3bFr4BLULrKsqEKhvyx89Xkuj1FOUNFGr5XPTGr7QE3DKhTa+Stt+NIjtzGkAM
kEy/pzTezGSS3fQ9s26hKbLj/FxZIYL/oXqz3WLcxanS24TIiJVHO4xyDWJlbzdXOc20E1LHP4BI
+EoS1ApRbj4xR+dOVjo9ty5bg5OuO0b2mxHaJWNd0n4m0W8j9jJ3NvnLU6wZCbdz3uj2gJzM3tZQ
zugoUYb7OSPSOOC4HKgKWxbin3UCF3VNKVWu6hbjhZASqxjbuMZN2PW8uLIK5BkUq/3s2fPp547y
M/xYUoa/6j5AQ1tk+yIs06NQzkwPemuincb5cJndEaPjLAn7dsNn0uoA0JJ0zDaS0PW2/XOSNS91
qfQjMUIsbCandGM0zWsY1A9pVHKNBf4qcFHNLoisgcPxwVTeq9ehRWQIT8WSYzxo26NDdYuuIfIO
Oc9oWKYHjhX322TyH6fJWZftgI6RTgOnvkRth3YcV26YnSPHZwIMB2LUGKDpVUs9Zjcwf1+51/fo
2t6wdb6BrJjRXyHCCspZXUIwKyvdUfkU7QjVkGl/adjtOqkzWvATSzTTnpeQCKDcEH8o8SATyYZt
UtJ1H1xgorjfQFc06oW8uo0igflJOxX3psEAocvCdY45FbCM3e4nw8j2aWOoLcIcdmDd7DlBD0wH
DeNYTEBbFZUxR22s+M6QAsLJwg8OchesdORzeOOEKaO+OJlbHDMT8e7yGkuV5Nc2T37F2AXwvucn
RD+3jsbUwV19SmeMyH6GMsKVGxqQ+LsAVsMC9NDgL9/u3LQF/tCQMPUGafGaoDdTC0pv4Z6iEF15
JjvndqihEeLAzkD1cpi1O/fF5z0Pl1ZGoMa3egirbWin/B2gy99iHxY2b1VG7XuInTZbJUP/BkYc
XXMJAS7Cr8gNuwxZKpH16DYBSShWI3dxKIx38cxt4BBTQdOtJBEKe/vWYo774bgmHpzFtD2xeM6e
SJleQUFQ5gsDensXKWigdI+8qxTgNKT/kPYivUdMVt7GHhV5apTBhzbN1yjLSlIpOLkYLONbSAnE
odr5QdtNzxIgx03p1e+taSh2Mju/tXh/RIroMJ7pjbkdpRIGYLJBBIlNKqjwNLAYSVX8cbXgYGLl
7SFP+xa/sIHBwcmyTdlVAAoN6kK6wBfe6xsGR/BG3Rkz1CXgfIj4QZKeE2u5m0WJoxi47oVAnj8F
MOWT0N5zhF/5oeZFXuIHb8kqJehrUPZZNpVzhvmuoKP3pwbM8UdQyHTbGlNyMpNMHdmiyo0uue5r
csuSYmzui96T28m9pQnTH0BTtU+Lz5+l2xvi+mL1gjsCANWhdYqGWp6MXxjsZwwQamekz0WJ0NWL
z3Xgw2tyP+iBTDA4+C1RdwlDwLQhvfJ9OCdkAr3qfOi5NFtMslVl3VaLycznO27NgR1giMRXEMab
vLSmPdfftKIYM9Z1nCZbgx+ANv8J1h5ZX0VyM9kY74hHISKOzVPF4DjCmrh2yvVVJ7v+mDrdH0au
A5wP3wNQoJj6VoeAKn49gHlYxR2xH01osmYZX2wRa+EyRssVSuIuPswGtW3A+GBV90VMzzz/xDGq
79AbwjHujedFkJYstUSHWE/POcYxzpdz6JQfc0e+sc/8v/DYEqYeqNcYq1NtBCzOFt0n2Eiios/p
tBzEup4FCrSoR27IieYUr0Mgfqcc1XdM7cFZdIgpxzJYt00JTEPI7BNA1YHRNmRsIMCg38qMeqHL
D+wiJ5NYHrBnIcR+8Qhmu7+0UnUrwekArCYqhGl+9Bpl3jZ9ZKEs46PBCUFnbXpsyTiqod3MAhem
XSYu03W2ecbmTGK88tCbY7gxkSzR+RO48WOvuMoYJQyW0uogEv2mcivY+RZPKGGSXDnq6AhTPZNr
ozdkMD9Q9KvdQNMNTw2M2A4VrkqGT2seFlnESWSRDQts+q7CzcRU+WqGAHZp1sRMGYg44fdx2WKD
4GTcmAMrWFptRE6T2GRmetvgV8RMjEyzBn11W8ZDubfdvtyCoEW+RqEuGLjs8TciKR6yx5+/LkAr
uCyQdtkPZ5GNwC89ZjS2b2joxg36ldx8rIMM1iZJfsefpZb2HTDgdk0GVX+WfclFLWks/PwKnFAP
2rbXUgh9n82Tdz/VxlfrpdXVJniDxtJKBnZ6HPOBAArK0gr/NYc8QVG5HMwtwNmrn3P3/zkiZqjD
zkZKrh1lStHUR7gpyTZIKf67Sg0bHwbddWwylhxZu5e2XcjAEUq15bIyTASSQ0GFbZhDvh+tOrq6
kTjD/JqfBoanOGvCcl8mWKV/CiuI54dCIDHvXBf1B9m58FmDVSRP3NfhrZvfTyVe9nEMzU3abwxR
nOnU+dug926o8lFX62qDIc48OLqs9nXr32iWz/MoecDTOvbdV1Iy5WDV7FZR7HCN2gI3EsJJ2O8d
ApHK/3GWomnJDf4o3ZEIBWak6vi88IsEI2XbMao4ReXEBWHS7qliZK9h3Fy0n/6B0sc8vKYPISLz
ce4HB5/Fd0jz4UAu0W6atF5rC7Z1RyaGmzHUioIWyFZPg5h9KWnDNdb7ZN21KGGDsPqTdRwcaVKs
JgRK+zgW5Z6hGi7miIx5KIVykWWVtAR6zUvVBxKdps1DWly844iDoW0XW2fMZziF21nazi4rs6uX
JZiOGMutNNljVG3eQzOQiwgc64qjXJxCRDxt8TSniuuPoRadLF4yUaMPcj3WPD3yg1KKOj/21aEV
eYtyi3ZI6WH0zAQR1gkv8gGQQmpO3AS43ICBEI5OUJzHqIvt1sMbtQGUy3PIUfiwS9nIoGd50wJm
YRhSEfTjlxyz5opw72lfEYO5MVMJZC18HGtnM3agb7p8CM7sBi/wrrHXmBPFbElSjJtwJAW1tI3o
Ul1tMGRlw2Jt5RMKDjDTa1A+G+neiSEbt2kT1btajNhUvHdkHI9jVW6MDOqGaw3ZJj5GmYcQhAH4
nMWMlKzudl4mQUbRwneTdY1gWK/TD6lDcCilUy5HWaSxFqqodJmYIcmLqTPWOck3q48efSMOQIt5
a1y/4G4Z7J7WuTwNgftJ9nRI8eofGPrPg//kRDMKg2UKVtnVYjB1V0GtDmOR3vfZ/IAb75XCe2OA
DXZ19eE42JirKLztp+zYdrd0lrYNwSjShEPp5JxtxuwLKySEjySCmFHsZafFrrFSk8Yd/viCO9cA
Dxogx1xZeY5HtLkP21+kFZT7zhhpSbr2SVb6gHau2NqjO+1UzHAi4Dw9hAg1ScYJDNjEbtPuhhy7
XK+/ZIn2sBztT7Tgv0d239pO0Slhh2SKcl+mZ7D81TFO9ZuNFJ/w74WHyX6Nnpm0rqI5i3Qmi5v+
7CrTNOKUp8dTwzGbGwMKsFlM001ZjsfE5NVyw8E+xiNd6xS7HARPw94gUCPnzKJc528grFP7W1d2
5wrO7Wyb7W1aJmj5BaYEM893Tt4/FibjJvLH1nWSAHmmjbmqh2Db2/HytIxt3vRICWeIVXBa3CZY
+hf+++jkv5yZ/HrfoSUn3qkgu76y4FhMnyyUaqXROG0gKowrZqfvDtJGpFPRFuDczMVcJWyX9tof
aBYa2HGY91SEZ817Szl7yx8qRNBcTLD2KDDVuImGid64F5oMz3BJo64l72uuw11rFbc9WUYnG54n
yyViZtZXNOg8e6+ukYgub3KETrzlMNF5Hmpwbz6O5AESlPYQsc6LMf1TuMDyUUKeEB6/2okZ0pRj
FBOxq3dXfAPtupl+DYkAyJ0pLlEyBTLX2iod/dFJSac7nvw18CRKPBk/F2GEuBM1zM6rSr1CGT4h
zpof6iR7HoZy14OG3juK9nFvIwujMSjWhhYNxe8ecOxTHYzJzqHBuqk0VrCZMi69jXqTBhuezdHL
T8TdYpuT+oazGJhRadDWQ3i2STSUp7DxWUMtZPAhrsVgkgbDYKLq84p9y6VdbIr+3qdHsFdN8936
ol1nEUga4pR0bSAZbZlbpFSxsxcg2tW3AEQ2BHUxUPDKVek5XwR0tau0/WamCc7JBIUkx+Y1CN29
7dlrKtBnaZSfyifcxLF/gTTrjBuPgqCx0UM6o7tzDYOqFW7hxlBkl+n4aLXo45P6y0d7grgUV2o4
YXEIxTFojIcqAB4SMWB3qDj9wn5pwcgwBD/XcnrOcAi4XEVcwewpfQFEOFVFwODISOF4FaALnekV
kJvM0/fapTI0BxNMW4IQX+rPYlAVp9WSgNnR+XZFDPnUXdWmIXYWXYQ1GP5zY8/HaI63CT+cBioq
Ljb2eg2JUc6/88h9ysfpN+7JdpWXTKzQWmMzhV9Pa//LJl9qdah9SWkKgYBZpXfpAG/KkrzwtMVc
0kAbWqG4n1L6onS+KAZIzGPxiDG+z8wF51+T7V7zoPvMQN45YfQt+oKfZKI/Tmz+lP7FHfFKoOOw
N+CNsTjPH7bHsu8sw034E8x8qr3DsP0m8HxCgBDLaqFqAPtVtDWiX6hFGgADOGrhbjkrt4s/gLqx
maUmVzfT2o5QYibYxYZuiNrZg4Qv8Er7aZ04QY0mGMepGQdcho3aG1aX7mevONWWB0XNDx5JilgX
RAWuO+hLrtm6m2kO7yJ36bnK4NEoaD9LJu/skoPdrDUSmuLeyrCu995CZtqRXXiKe/nFhOmulqW6
pWU3HfPCPHPTIZmnCe/Wv/kKuHMw6GNrNytsULVMIZhTYbLS/Rorazwo8HW95XWrhLuSg60Ib+Js
KyME75OMio2TgWOSkpZBNYibNMfwVCAiZtpSktu64RXCgyZIkMNIUwg5HWyPZIIUirGOyq8ss/PN
QyyJXfzvZ/j+v9N5v8Z//6rqCdBnrP/5X+aZ/+2r9t/V5bP4Vv/4W7LvP//+UP31OPqulpTxvz3Y
lhop70P33U6P36rL9T//wc//n1/5//uf//L981Oep/r7P/71q+oQgvLToqQq/3Nur+kQNv5fR/3e
fCs4x9X/9R1/Zf1apJ17LsRly/dtx/bd/xV2bhHna7mGjRvLM4FeBeSQc5LV8X/8q7Dkv7mUjASa
+77vSj7431G/wjb+zfMk77Pn2QQIO/Z/J+rXNH3jb3Hn0pSMuo3ARBhlcCPa9hIF/J9iz5MWQay7
4J8o49IVk3jgmLNIVp7niZWECLii1qfU5dreUAncR256TXHnHWs3XiNbx8UPKqXxP2cTyZtXNLTQ
4vjJasDQQ8H3d9zwB4wS2ZF+5GUOGuy9FmiLMGTC1gSIlgbkC0I7N9Cc4Ah46Z2q4DHZddKuZ/y/
q16hNAaq2RvDm5GRHIZ/dkST7t1aFTeqmSRyl7Q+pqQ+dlgo8oH0zWgDfgs9p4V2vAogyoSaLFM0
4UDwMrSTfbm32pERzJWYDLmO0iRb2yUqPwvpXY4rguZ18BiU5hNK1PyQYHPc4aYkhrh5AUwQrevc
BAelh3BrrIF3GOtQDcQWeta4s9LDMOlHBob0IOQRv1S9RngqVhk8io3BFow7E3FemPQpuJUep5Dx
MdXau08kcKoWz8/KBwqzExbYLXBnp0Jm/U3CjCUga+OUCf1rZvq2nwD/KEn3LKVy9jj1k050TNM9
8VDZQ2uJK1QHArQMeS9r68XVXXHTVuLBKggYkt5GtGzc1hxfgsZ883nfihplbglhJVdmd5jm+g3G
Zs0Kt214lity5CHzYPTdcwytCr11jaGg4cRK4wY9vzlpX0QHZmSIOSoLFJ9OW1cHW7cxUCUyMvK+
K3ZW/VUzONp6DjIeBKXySaapBwHCCJcu4WGovI5jOXgbDlcmKZ3UvDDCOHpSJgEQazSSRs+ImPqQ
nxFSgZL/Y7dntERQTUlVGPr8MnagUuGdoVqEM98zQQ2dTysidhMpQ7gGNPkrAIJORZ29utgEKnAZ
CUJqKD2JXYtnZYP2qH1ovsW4mDph0BBUWKfujWtUBIG0+BwqsIgc2PXt4GfTgtlL15lfO/dxsI94
ZznM4UAg+UGua/iwnt1tDeWKHUTGiHETgZO9p74R66iNKvHGdC5UoxEDRJwoSvMLpiC9C/KACnwk
HDAT5anpvT/IXRHWoUkxlPGHowBcnpDubU2zvMwB9FgaWbS5eKfyiAtBlihhoy9hD5ywgMpus1IE
m9TrLsKYgPGIibucPtG+gmbaqRPgbNShcQQqEyqnWUoMrGaSbqMlOdbrxAn+SECPCrU5LYloU2fu
1ffc56IbdmlHXsaUYEyI6p9DHuUQcnNAp528VQGsTtMlOFsXxxAeXpWlV5U00zkrkoMnHW9DIPUd
yYJHm3gQxKS/XctRaznXL4H0UDRZDD06ZwCmsXAYHDleW34OzoupWIfZLFcAhD7KYX6cGUGmen5N
ie9bdxK6jbA4n5OtRFdylsd0dD5KTHHYTTv4LacmeptxxG7bhBxhyx68vWc7TzDEnyNgJHi5Ll7q
9qvBR+spXaQLjnnIBSzcGPOonMjixlX5opu8R2uPRFv7/ZcVLSzU5jhi00G+gJ0GhxTQNuKidJyP
m3oexYY7YNwqp35DTBXbmoNoG6BSlIeZ70BDXF2154C3b6wnz7iNs+J1cp+s5dDNjWvr0N6PBfMn
G8cZNT8cfkxOfYmpIKIFhIU6gS1Mn6bVbzTQbv0RynqQuC0CQrpE0L1vohYvX7pE3DhRfGyZgazb
OH0n9giwjZd8gKytj6Lqf3uEBRmV4nQA25omrl9nN15fnREMn+nPnHxBwhXb1neKHao/BK1zqRkM
ECsGzy/BlwLjmJWoxolgzNFHVzt6PykmW+gcbwyuo3FcAttCG4ynHB8KNbwN2oFVWRUHqMnIC5r/
wd6ZLDeubFn2V9JqjmeAox/khAR7SqSoXhOYWrQOR999fS7cemlWVYOy+oCaXIuwiKuQSAI4vs/e
a1PqO+LH9CLvi7ATZy9F+J44yIOesBlElRVbPIVj0DPXxios1hplt5MwfyzTTALKtzPIFP61zaGd
h/UQoESEkC8qPAXRtK8jjwuhTOvlWXPtGiw1BSSdTcrTCn6O2BpopNzT3B0RvWnFvfQlY3OwbURL
ciHZNWpMAhbkv6IjKtG0l7DwHiA0yDeL0AaXsA+ToRxIuGfU5kZdeXB518aGWKvl0FWkVETtiKZt
5J0+mD+1z2LIwDSxNYV50zzZ4Fx21HaYsrt6Rp+qW1fucjqVgW6WWV2961MegBujEQ+vNkrnpbWz
r5APBe3l8mskIegZO3T/L3qwOIrG/hLBbIdjRC0DfopNM7Hr4w16z0vfDJqKzgDR+J8aNSYkoUGx
03VYKgKtNV6dAvOIXFOPU95Ll2vILjH6QO8LqDhTvUJdcjgj+1K7657NJtNWWlXVu5Lc+n3izPGK
PRPch/zbrnO2OtI5CsMjRcrxE9QOou88dnsFRcHTTN76uVoEwPGxhaZBgn9gaVLOa7tx13Frl5tm
fLQm9eZKKjEayw8fuRLXhOycTddRk2sMj4qn095PnvTSxF0cFVfKaLktNdSfD4oMa0sbO5qMlb6S
UudoGmWQmKG/DaZFZvkrrElQ2aFLsn8Qu8g7UPEpzvaSo5FLZMrJIdBOiEN6fotni36aDHBEA9ry
0Hr2ryJjs8lSqUgv8AAlBgehloYJno4HFwTExjTTOhhK2mgtiaMqd9AZXYaEqI12RuQ0qyZVJ9XE
56rp9t4w8tOF5Ch7T/0CoGQrCsVxK+YK1QbrBib7k6FvHLq+WR4RpBvVS9F5J4tXfqXsrAsqMm1t
Oz0tlxIx6V/GsB8F2mHla+pgD0AEcwJNLl8f6EXH+bVrPsuMBEgn3M9Yfy99dfCBRGzMKX13RzXv
wEUFtlcfyBMEiMybYS7WY57+aLOT7BB+YEM687aiKGed+ms4PdmhzAfaBHILsRduxYCjzWzw1zCG
WED3NoVu/HkQLLgr6rxQxo8x72SHqUZzGeYcr+ZsTTutteTvOJjMFPhxN7FoDEisC2hDdI3E7DnF
5Z86TF7NjMTKrV1WJe0tbBtoHCm+KtlVj3bjv9tp9dDErAVFM7mreeBZZXvh2Waleensb9EBpnYz
JKHYlWcWqmg6Hj4YNxzXWj6QwJD+R4STHZPNQh++4StvIV6Ua9pA7iF9Jfupnf4U7pCVjXX2nAzG
M1sfagTRLrOyvKiwtU4upmCKEteVNNkpsrCuhqe4HhAsi/Qz7e1p46EIr3q2PUGp61dSLDc/Jx1v
5cXacib0pNp6oQ92HVNn0aekQnfUEVE2Ig0iRPWfOfYnTrH+Okv6+7zKnmkSXxgGtIt1rKsWWPOW
c66LPIEu8pCW+MHclotBJ9/V+dlBr+sjdXGSkQyK80TniJ+YT2UVniMfNdNftz5tglH7VJLVJ5ZZ
Hvum3AqtJFfPy1L0hEVl+ZB3MfVLR95FFLW8uhsT/8rT7o1IIn7HhAlGxTRwDGj11iw+oTJ8W1V7
19adsSoXVmbMct3wPZ0snH7XhuW+1anJ0u/Tobnzfcw70yh+RT6uTbqz1jwMznMTYkG1ToLUxkoY
1StYlofSlB+2HYqdJr2lerK+djHae63+nPG1DkMSLH5GO5Ra+FOAvxsgKhk8+PWg8zuXrRxPIe7M
bJSJYNhJbKzzwnvRs/Hb042GTV3212M9amXPfV6n847jIJ+dqv7xI+lhB3dO0huxoaSwKSPsZvln
3Dr+WtjlN0vTn1x9wdYR6yk3s3snovPUI4HSuaGO1Nl+uG5RkK72TrQ1V2B7GiS9Sv6GBDPcfhO2
7lfbT+Scx4+pgUZrZs376C2cl30r7U/R2D3NB3STd50JxtBJ71kfEXDBdQwqnwaxyb+RDkk2qkdI
VSyyclpSFbzMVa+mH4qXuDOZwFzZGbLt8Xhrtfc61e/d8oocSL1bksEViS3IiJUBFbNeNzoCTChS
j1BNhjENI85KdJQZWCVzkzLfI6xq2wr+DJOru7Ldoma1192RTLrWFYXyCY2gK1WUj3Yr3TXz7xN9
VyXOEZglVjtd+zFn3yaKk6uMPQyzMhqICOAhp+eRzAeBGgjO0Q7Pj7uS86PZ6I9RRy9S3Kl6TQ4J
KHLKgIERwIB+Q+3qJRyHp0SEmK/8I1od+nLovZLQkwhvzG2t1L/CGaYXQ3LehWSUBBAhi1ZOFkXc
Gk0ePuv8xSui71BB0PY8ntV97h+Um364dnw3m/3f4hipQ63evDc+j9MRqqbZUaNVW2rN7PkchZjO
e4AA0u97vBXivvNLHhWq/fYlICAYpkF+6QS2FY+xZV1r2EJV+WiFGjRm9+TpN6OP3rCL0UnWdelW
OPDgONKx01lpevGVprl11RxGBBtsSju7vF0ZdcxLjh2LKncPzf8tgJrTNkDxixW/G9WsgL5FF/I3
CrCEOOKHEXcJBWcMn5vESkhQZPl851GIuEED4z7QaWeHOzwa5Eh4OXEV+/MYERWAJeK2lj0V3Qwg
ouhOkVadZVN9TaGr7lDupydFiLdxbfqK04XponTYzn1xTWZnWw7NCXSh4nndTzs2Q25g+sZLAVsH
yMtvyYeOD+x8ZlRpzwmF14fJQrnrWQkFKbzqdcODjHPnXg4JZZxNmFyortM7umnqsFpn6BK7/s7W
8ksZTSdN86yD0yZV4PsxiIg6xRSXAjLjFtLK9hODgVyh6qzbdHzWMvB8mp0eCa9ME9XtVfHUjGLf
ENjR0qzC5eQfIqaTIqXh24i6m6nSn8GfKbbpSbHFI7KEcAmGWJQe8/0Hrk17c9bSAkUQfsUy3sDt
y+3did03/xco8LUwcTDjf9vJqsbp7L6SHtJXQeyfmfc+EzP6iUeGFFsnK2MWQGFLVpIYOjYODSJW
t5gujKbYYKl9zYvBXJdoV1uKvBPYIYVGz/cMMSTiQUTGsUYHIQhrdsbNM7FUND96xbFk0LG2pG59
39IwH0bOqY2Jk40ShRYz6DGPq8dOb4FRhYx0gmgmiNDfLKMVYTJd7USQ0FAnLyaYanrPhejvu7Sy
TjLC2Vt0JZ4j+7s1rJKPpvZd0U2yIkjPGTX2ztJuqQxJ/MM4Q5i1gKszuBFXIcGXlk+Do9aDuRju
B+wWcVJvixDrhOlZPhVEdfjIzMwqJZKU4qbaLIJcTa9jFH0wYX232NiPnFgDtjvVGrJywP6QgltD
G9c4fR9rh11NSJ5FYlVjCT9MKxdy/XmYlDrQ0YKK4whYWvM3kGa+/jQ86x2MYqBjm8bXwuBOj7hh
mpF9q2vUYUXxJJ2/CalvGo9F2ZylAnsCNaEsnMPclmYwmve92xg71BnGxZQLOu/aejvpzYHwAyeF
mgz8YML4iSY70DqsFM1UH/BlgBqyOSekI4k6uBdRWNa4DOVnWcr9YFj8o2b5I2R08mBqcW41WASZ
kbX+/5Ly/4ukbBn/N0X56Tv+/Plf9eTlr/9bTrb+xbkcLohnmb5v8QH+bz3ZMP9loTBjz3J137R1
G83433qy4I9Qmh1WBoagRdtDz27gCCE1u/+iZVgntK0LPC+mzh/9t5B+JS0QgVP6P37/H0Unryop
2uY//4ejW6jW5f/8i4cfvhwUStdyddvhq3q2yRPwf5eTqc7orMpwjrh1TnSsxCvg9kdsbSwdvZfe
mq6KE5FuLcnY5VZb3YW662H+ISfd1feaCnd+monLRMFRSFVW8EahC39OteegAd2o1KvTgaZJB0Yc
4tcYgkMEU2DtGvsa5oJDRuJ+b9Z5H8wO4e8aT7+CjEhzIZWjeMf4sv0byIlN6bjfUz1dpokmxNnD
i2vkzVbUkg1Lw6HQ4uZeZ+qcNK1D3jdk3O6TfY7I3cnBOlrlsG8yVluDxLxQhns3biRtcm238S1n
1cwLJmPeOt1y0MaGtIoMd+MkyDUTYvjaKdwbLI9un5IP0aWxa3vT3fHN99spno8GQGBkbn1TExGS
8YRQLbHOpBr9FR2tTnM2dauMFkUEIH4xp85OH7krJFr+VxwGGL6Yz4t9C7rCVcymDDY7LxtOQzn/
jE6XYB8vf8Lyq7fycVWDboUFYL/Iaf7ChqvL/IE95XdjwF/ITF7mWTMvQo3GapqzG71JG/oYKJi1
SaVw8w5zgO+hLA+enX+ISn+MFQaTsRDXgnsbiPzfWLgHj/rDzPVOSR3PiJ1AACl8ekopcIo9Xu6R
zCB+Gta4y2vkUhDTYhtBcRCYYbRPzpCBdMWJuac6EdEB3lTHN7jefyBT9/6kbU0j+bPDMFk7I4ze
pjIe6mlmVvR6d0s8YlPBmYjABmMER9HQ8i8U+XTD4Hj0igWyyh23Lyai+waycjdxBkqR6DjQHUPT
OMmporSXpcOWFfDAdg6tY2rIB4wv7TC9zEP0qjelvU7H7tUcFhqlLH6tKXm2E/rconY48Sjfclnh
xiF8GwypjcOX1SMeYQzGmUMltXlgtCFyxGV3L9jthVn2nDhhH9gDxuw231HNAIMiHw+uhcWWeFW7
QooATNP3F2uoXrwmdg695h8mP662VarACM+nVjnECRpeaJUsBzfAU075gns2yBSt5hHNT6vax0yu
hg/lK2paRXruYhxHxCrWjkkTm4k9YSlDHXXFKJVUH7wNX7lFZoXJh57maN9l41vVk0vIE+2lsRVp
Z2iT0Kg13khIYwHlID9jCe8aaWhrzPbNEB7of2iupSAl3nzY3cx5uXN/Y6xPmNQp7yuBZEH0xk+K
2y4O5XPsRF+4DYJepy52Uvdu7T93lrwwpkaIIgSeXeeLDjiKEdxHmbWKK66+WC5DcCN/o9we1mDa
RJxe0qm7avFIOEwL0f3UKSIl3BTJfWIKtvqInF2/M2T3UVr4R1q6vohyf2YepmFqS+s+uifEWh1N
t3gm03oZJz8QOdcjByuwIWOMtQrTtJ01l65KD/4o1C7vnXf6QniaQwOSct93mQ1e1jmksbYxfZ7S
WTynG593FS5xfXS471Lakd7c0jCWINrdP78pvDvEjHVigONf/mn6+/jxBrrSaRT5hvFDuyVebcgu
HE5lvPW66k3Dusv7H/k4cuMYpg4ZP00cGvyawNTBONvlV2u7W1KZ4k60VJJlOi7tVJDWpJEgjJ+R
k8J9zvYGrDaUGSw54tfT+dCTuCMOGe9dkTqbPpF7HejWKh76ahc3yz+sH1VLKa2hX1PmLI4x/SPk
sUuZ9s+daByGOa43M+Z+hp/3Xo8qgsTaLkP0pSY9fq5rook5UKjJc89qxoiDCf8rSvQzDAmTYq05
aIHqykF7kiL2N7ZFyxr1UGighzik8/RrNhG+spiTphlxHXkTTwXjmxj0WQs7VLjGo0Amy/84BQwr
ag6fibpjx0JBzywacekjAAKGCBAfwra6Kd287za9hMdK6/RucMEosf6cAre+tHP07RtsnpQ3n6sC
pqstnKtb6vkWZxVpg/7eru07xz9VIzITZnXiRR+p6j6qwo8D4Ikdu0xjOHQZxrbO51DfxfJW6fNb
lZTH1B7PcZv8+Xp2wA21SCmAGwuXdo/O2xnprm6Qq8BI8mW1O88xzyNxch6cJVMwZD4eZ8kzCjIE
9xlBCySGFM0DacnnNFWwIRrzcXCZXykjmM42q4o1kYKVHpUHgvHivvGjYx+po+52L/6SqU9ZVJg4
ywHjWH17LtK6CMbKqVaeHb9R3jhw0hcv82Re52F4VnpyKxeRzm/mcxpS5mIPWzmKl4JiKlYBpyR8
THkk7CxVWjvKP1cum5Da+zViKBgO2b+KOOLK0jilAG13XViI0vdYleb2SzTa2hoDyQquwTMp8DbI
o6IJChaRmLvK51Spc9Ol70QytzgP9/XgXuwBw2HVm8+jjefU7wq6R5OzR13AmqKiO1Kqr3EMihTi
M5A2vmXf3LTebwFrZiUijKcRwv4kyuqgzdpepKbDWLJOXH+BlOXiQypHAxpr4VPC+AfeU6KzRd1z
N9DY1UMAXBtD6ZPdZnVFuqN6Y50Y8WYCbTIuZgQAK7nplhQr2YGljsjncVTAANcZE2BILTbI+9v6
cYxSse2G9uZ2NakmnZ7J8Z9hvlZsRXzrODPAc/FMpxkb4UrKGJDa3Ntbb7ZeDY3OS4wG32ZB15BT
TwNhD7lW9WysQxqr1qElnmzNWBDa7aMsih7vfYuiARWeGB/eWzFxsJWXkj4QtnMT/Sg5SJBIP/cd
G7OQUUZV26TqfiMBQTDVPqQEZsJhmtvUmPUnuyyeuBEnuzlkJzxJiMmSM1avTdehRg5PckKcvvPd
lQAoajU+Ts/CdrHVRMghJaZD2kOiI1a9vaA80alibd9iV84ySmkj5om1ZI0M1CFfgwb5Q677bXy5
zoVd7/kpHcIL0XPe6jcP/Poqr+DzNjBuWCRzcorGJvAg3lkyvjklGP+wiefV3FcqKCER0XxshOuY
pvdtjSy5IkdmOHZgmPljONxiuxV7vXvuaWBYK0+VmAGbDFvYG3VHzTIp1mCEWY3M/K/sfGhdlTbl
Vzw/VME16uLJSJgiBxjcosWM0XXxrbOrjAuObbh+qzM+tqnlT7T4SMy7CCC0eqHzJgTGeCS3jry5
FLhZ3qNVtve42/JtpNi+s2xm5DsrGLiGTTEY75waPwfPe6151XmTWcsJGEzVxJ3Fr/eROxAwKR6g
7TzRUnBMqnZvSfO+crkQQuNSCmRbEcX0VI3WYzN4FVPAB0yrX53tmjFecczhU+Q2X9JAm3Y6sQ9U
JmsAU5wMa41grkjz1x4GReQXX9Nsn4bYuJK7/dYxvyofHneVPzjojpCdsU31zg0XwEc31fa5TW4T
haO+tPip4uG5Vjno6br7mtnYtu4TVLBlCFQn6esPbT7ne2Az7wU1NZQLuOc8dDY62BLM0cZKA3Ty
zxvQWrDSy+lzKuNdYrc74Oq/mo+Dg6IOTFhcRrlmY3Fm6R7Xlh9InJQEjHR4n/NyVLH1cOMV2rNN
MgOqFPhhn4ZRUCuIWsOf1sQGy8A+AEr4p9EUY7gS7rnhBprb/6Mr3wzjipn0Z/QxxBR/IWCaLTwt
8NzRTx93C/vtYrD3XsX9tmSkDEsrXGfEENnxp1dNJW8asSOdfADTdLGPI4L+VvplgnXaKC+lIdVB
Huq5ELRxKrYko0ISBqvMjiEqm3hotXl+6m0D/wx8udLuj5Zbswrrf3tgxkTayMh45HS8jIyZw+fF
tyk5dvT8krTZnV0nRC0dNv3pBin34IyNcSQQ9VrQNdAaMAXhUDxWlnOvOdQSY+CEFTx0/Wr2+6dk
5unbGaCTC2+TufZrNS8oLWheCNNg7muwr211nwCGy+6xZXOwSvo9YtUmSdXOzOH21SIiwtm/zKJ5
Mv3hZ4gEixnrOi7lUTx1+KaWK205A3bjimbd5zEyzkY4rbSpPdRD9Gt4L07PjtmvajYGwNTZru15
f5c1U4a0E4Rp+hMZ0RJQpFq3yPJjW/q3vjZ/qkY+jVFOVRM2zXEbldkLdVpfUzK3uH5olNKsrz4p
+RlDnIxelJ6QXldaHzJ7tAwqfio+NSR/PmRvogoxA3rHbOYJLhsLKEs/vRcxt4iI/ViVE6wmoEhe
mbCJ65AWKjnCGrV+nEpnOxmECOX8VGbFrzl7am/45LZrsarHgYCCC5C3f6KvLAmqLLn5fn9VZKXM
HmiF3dfnCbeQ6TosflknODCqoGMdI/SFNYn5OBBe+7QACYQFM7HzmWwiL9zErTVtrSbZoK2uaAF9
zzQypiO3iqWjpEIEdPPuT2fOnsZlXzXUF6c1MLiSN0v010GlSMdasuVGzMgLy8F14t9MV3eRRV3w
QOlOXDndEbvLtiOFf7Dc4fGnjQvwsG5d7vz8liFMEKLkCUjtpML+felxKAXkn/moxmxD/Olmtjqg
GswEmocEd4/LbO/61kdeJL80U9Jl1ThEQSQelzxq37KGmDzR/JM9uVTe4+tPoRBZDaYB338pFxE0
MuQqdJtj05qvdsaMg+xOyZSeEp6Z9exmduaniujVmRmrvZE9kTH6VLgsFtaE5tcx85bmRRa2sv5p
m+LpYTCMX+q58CSwBUkHBYtOnZoZPlkVkb7gWAjZ2+C2kMkcmbggZYnnH+UT/xhElZ5JC005OSsa
kzY8dzIkUv021G6+q8r0MR5x+MqFmthNCJoGiRaIvO/lXN1ns/tkKG25s9GJ7WSPnkqN1UiuGLbK
g+UV3zPO5lXPKMJmbbwUsZTb2LPvZI7nHnXqrNWsOOSJ8/W4yVS4Kr28DYSFTBLPKN49pzpftwYk
xvE2iu402sZKKZTQvBblticD4xXdeD/35ts0hecGvsWKlc6j7fB488fhKzfFfhAdqZAw/GirNNkx
MjGEYhsg3r6mzxakpleBzDeWxN0wHktzGFaGYjNTh1taea7WzEmuSljk0D7SzR7Xm/+HzvKj5UbK
4/xJm/MfFc8vA/wp5ZML6WiL0AePbQFds8W4GBM5rYUFmet0KvLlvnpghWdUv6JwsU6BeeI2io29
dOarM4uL65sI7m7M9EG6CZ4DjQVQKa7jMIe70BQCf2BJm8dAK2mL1qsnMGY5B6i+/dHJ7ASdgXfd
nyl6asJuZcezEVguPbMESh5nIPxB5zrQBw9RPcojDKWaOWNr9/bC2wBJXaCgyPzJaPDxFPxQtvqt
heEfqxEAVwLGFUx7v607DmxRvYvyefEjxTwXtOqI3JCqgRZop3+3BK2zbMMDFTYbuN6AtwHxXf1u
CndOWnA0rX1uMlrM6aVp8IJkkf+ULNvA8F2UYOp7mNBpAWlgMFQAk2rDcoDdVKqtUpN6U059n3NE
AbKo2Uu30B1p3cq5GfASK3rY7OZdxTqnHzr6BlpbWBxhhIv6vV7pb1bxwpmHA2VEXyxtBPdz3R1z
2XI3zJ/jsd3WCbs0A0EkopsvN1hV5YL9UDq7b2zMwyOclGdftovMId6KvPnINP9+8otnqanbUM2v
qn4psuI14faRcaTnYA7kkAXwr92xKoUZtXC3UhBSZgcmlMq7XTNVf6yJSNoRidwQV+pXoxWfyObC
X+LjNY/eZ5JB7Yxg/wOuuuHOIV9a0/OdkBfCg5oO4RMYUh5QpvpoXsqScl7oHTVrLUEVuuEyiE/I
FvAmTaAdXGe9HliF9ZVFxRsVm2TebOqEgPOxlnJNUm8GuOqe1LZPISMfOVa5aT7cvB7PoRowtZCj
eh2a8EDU7sH2uR06c/VnNeOzHsY810beuQj4CRmZO92UZ8E4NVrZj6/fXPSSMtTW4eBf6PoZYDXz
f8OpEfDSWZc6M4Gw4n7qvYDarmjFrEWlYfI+TNo9J6Y5qMR8zk37FTcMyyFnvNSm/4s+9a7naFeL
HRVVZJb4dZo72H0EGHQNe103cEIMy6NpFLepTH+99M1NCJiwByUJgZXC1rKL0sqjbBXpDBkeMljg
QRyLNxGVN8b456YjhsIlIinzrSoXxx0EvaR6LIX3MXv7aTI+OED8+SYkRXwV+wIiUd3FAECqi/4X
Qmk8JuTXQXiAxtOjPz9ObI6uzaJ7SvZ42Vfri4+mHK8Zn11ngA/kOPkOsM20S8fpjQUqglcDQwhr
8r6yEdvC5E8Z3gwI2zJZGVe3hsC57ydgJsfwW5TjRiOrDFRcbSC1PHgQU5POj88UdqxjEF0ADrGZ
efpL1+T3iqmaFCQ+IZ+CeGLCCa6PoG1wSUWjtYN6fRxrDCaTfNCn/iB87T5xmWxJJK0j8T6BOD2Q
TQOkjMuxS7kbRQkMTAi46waaD2hu79R6vkX5X13t7Ur8GBgFcLk1xSXN+cGtlIb2ivennr98DYev
b1AjSDtMV6fLQpzASSOg2STNXhvmh6n7SCO5b+q+3qKTf8gFbTR9dNRycdYMP5vZSSnncF9k3Y+r
3Olvpc1hxh2TV5HSExA3PdBI4mINnk68uxYuwwCEwRcfX5u4E4Muz4V+J1p8gyqqrr517cJlz/hc
mM0X8NGHFr0l6Y3NkIXjLhLRZwJ9ZEhhfUYzPZOusSmr8uIupYIuXJqaI5PT58+5xiVDWofiBsQp
3ZH0Q3tg3031U5hIm0NZXAy+37aqj9wekjVpV4qdm/IXO4cIjJpEIB9iFBv3pHvcZk1GAaL1V1M0
QM+56OxFKrSjd6sElJy5PBg6ZlflffYpHVhYQk+5f3Tc0ocDJsk5R9Nz+NuFbE/xr+7Gnide1NMu
0OVkkRkh8uQE0eMuxZuN+up+6yVES3ytOBwoWu+BWPOc9FDaQ7KrXX9rEvUgKtBphNMpxcElFFXh
XV72195bqOU1hhqOkrj3OKJ7Q3fpnd9O/+ADoWOtTY9E8IvNVBkfkYcPwOvHD3B4jFWDd59DNlOu
5M4+G4ImKyuIQ/ulF7z7IeH5toLXblrEgBwEp9jHY2Gb8kg6ceMp72XScHtIK7zDnUETrA6dCyWq
89m9dj5SLK+ZGckfH5yjoxrgKCAeOgo/lWYG+Ry/Ln/YYfGMS1+sB3f+dNJXMzGvWtUSMXXnU11M
j4zen4uKTt8dRi+DUK1yy6fKedOj8NvMjH4vZuNPTNjAZZagxcmzztHRlOJnGjJUAIjHSEXeuskp
OkxmTr6Fee80qH/V2K+HZtjnM8eiEX5rYKT2HYF4ouGDA7lC849GOZtHQQ4eu3V6aEJ3i6sx22QN
rLTM1SaIqmEQ2fZDz2xB9820E771PfE2V+47lKM0cGUr9wSvLli9YKM/UnMVwEH6LNUg9hJSv2oR
R9gPf4WGF1i91qNKLNYAh2wSIscUZ/qKOhJzk6j2p5pJh2ge41lpfZWz521DO3pFm9D28whyyghp
JSF8lvveT3hb3iV76pDxwjAPMt3/1kl8qgo7pi7D79LBKGSbJNOt6s+e8E2a1fRndcTqwxS/DPj0
FJcn/Vivmr80U+QH3SmIUdP2tRIUHqdDDpfEMXF+KfuaLK9HHXddoIsP3THfy9p8o8mTmBtYo5VI
ZgxyGq5xrMn5SCMY2TMOdP0GcXoxYlKBrrkvACc0PiYcT1qsBisNGIzfYa2D4sgwshdmfJ91bDUJ
ftZDLvfhUD6NOm+SzjreoYTcVMjqppcUAB2rjd0NFGqrKOgJnWpkDJIZrBC8o01uNTukRtZ8erF1
I/MgBGeZ0q6ZCgpvLcKGlHPrbGVKh5iomnuO/eNWmtON7DtP08T9tnHk7BtwiPFNMxOKAFO8nQId
jXPlQbhYsVTGKr+oqLiukwPhXxQSpH5Ka1gGhpXYUZO7VMsDnFZ/3ajHqwKyWFJon1FtQqcymltD
DqeTpBacN7o4UmyXEa5hw7tKdqdH+s5IfIN4d0r/Qc/JCc66D/0X3ZHKyEzfYQZV0WvPgwFORv4d
c1SnY5szQUf7+8EoxUarOSZ4KU8Mc9bfhYYgOSb1tW5DTM/6nZqjY1W2zDQhtzijsXXmRRlkDaOn
V7JTy2Kgd3GTXfGKMyxNHx6D3851RIozlNO3xtzamTYHrGY5ldOaoCsnXqsyv5oJK6YIMJgsiRuX
cbeZIoNtmP839FQWmwPblWx2sFjoLpMUFz+QUVyo0n8ch1hbN7V0AqxX8FD8YJgoHtXquyjVzzSI
bsEIYMMdydXrTkTBdvsUV2Tr9Sq+H6k8FoAlWYrZO1/XNhYR+kNSonoPDTAWExSwaWybiCh84bR8
9AjBL992Sg6b0z834AMf2maDV/RmEvvZRibwmYkIcsiovQCkCGyIJf9apPeYUSn9yKCxEY3Kd27u
v4W+FwjJwtGsSPNmZc0hOimT7WhF33Gdg5SktyUwmVeIU8nioIuUURZ4y9bV03tWPdi+FFjQ5kF0
g/9QSdt7iOdR7szQ4lUp+bal+qtBlN10VMbjgHFroCcCi8muHwl0lWUb3bUquiuU9opG+UZxLHjW
zP2s49E8lst/Cr+zdhNRlSa3fztjltspg0FfG9w/qWrM4moTRtRBzI12p1eK411hwJeiqPKkli6N
f3415K4XNFn7yfAQSXpOIL3nezgKnJsm1C574bCgFqQdrK1VDhNua5jDVSsPddi4xz7myePl40XP
JqZRU3xMmYqv3dDRA4eNiRsPKB0diTtV1LLK7Opm2jmzwhcnJLOd+SXymjCNgP3Ha91CJPPymgC5
xwLT48EHpXvGZjCnd2AGzT3XbrEpBuNxgpPjC1SXfmRT6aWvMtIwvVeTfOuz93GSwRBZrC6yBD9a
qtWnmBb2stWuGlEmLzbqXQH+7dBH7uPgDDzeOHBtXGOYL1bIHRQ4Dq3gvrTvi66AwCTpMv/nt17q
lBsPOsta8sC72GwaD7GOYWD5nWt27eWfX+VFgX2+ku+I9rATbLyKds9RSjEWcN03Nz+Fk6rqlHgz
0ailHriHPD1pHVoocOF16OFNBg/CygOPgheFzNkex/vY6joO+7ifKHQm3PfIfnuJ0+VwLzJERclD
LxBmwBb6G/B2f7D+i6gzW25U6brtExEBJJBwq76XbEtu6oawq6FL+p6nPwPtL85/o7BsV9mWIHPl
WnOOqaTcCBPDRdAjIO/6tF5HWXFuFEhGodsDEG/3tagZjwkgjqSJZd/u1BOBEfnR3nCAdIWufwZu
BezajOJVa45nKNvOQngVTUAOo00JGb7VCWKlJ01XBpNkQ7oYWbmKP7t1ezb5/jtTcXoY3CZaVH24
jHXUjz0BYwLPCTBxzFE2aP+R9NAycd+4msNV4jEl8A3OKEbdgvicLyfTrP90RV8eiwqcByXtm8t4
2opIMZlf1ooz/dJpwy1v54teFfKa2YKwUh/3G+bsW5YSpJK01JOQAhaEVhRLzfHJNQ6bfk8VLEm7
ZhQ3BReERcQ++dFLwe99dTx3Mc5dbeaFV9sVjIYlu2FblVtUmJReTbdvO/NDuE7GL7GWZmVcbL2E
xsYBkBNjsyOwMrx7pHZ2U/0o7TZnrD1cS1zqUeJ91vV4dple3PM6/04t1n8btTzDP5l8tAEUrsLw
WIeLhLzEuD2mYRlu6ib70EL1oRUeJWBroTNyC41RCXts6sh9VZIOF+i5xpSQJE/DboHcxcXp+YxU
xOBWmtC9I2Abmza0rcPzQbl1sFKdIua4D4clxAmFY0ZLKQmthCijIV63FvzDsUV6jlESqF8mASZz
2k+ZdwsXswEtY3FiJTzW+XRpCkwJ/A35cip6BC9piYMVZgKlrl2evF7Rdfe+i6b+V5JAD/QZZVLV
bxmrdecgFxgBkmmtl/3BUH68HYvyniX2vz7ChmE6+Z+ud88VvYz3Mm9/GFbDzs6ZGHaVdyppy0DK
qY8uLX+/SMI1jHJraWqEl4VpcozyHKlLYj9o8vfLTWIUszMvx/bXix1RfL8iAtOD3nxUtbuTVg4g
63msrNNTonNcVTjahrEhvzcM612iRLr0NM6g7pyYSnEx2SkIhIq6aYpAhccJzW4U/yfTal7dKDK3
Hmh+dmvrkbnOj+XrLyqmxe+rEUEA1mARVL/Ld63Qv4JG/jJrF5mXXd548WgvOBhrDGvRmZxA81Hy
6utRvMlQHKHHscEIMKUzvaaFVYUyfyiyi/JL4H6Z2AB07E80tOsl5IeVStXBmsLq0yMAL3DHA7Im
JBT4bq7JpXS0dNnnbOAxJBknW+teT9ISJ4y6JoK6beAT1cobtrXn0HRNEHJwE9OwbeAKFhrJIQO1
m/8xZuaqSNxTHUItcnv0p/QDW4MdmEAXTK4IKrjHuS1LWsNagng8G65W2LyS63Ad7MxZGCib6ScT
0cPQ2oJgo7PEu8NhrNRRkyUdcCbKkWb652DCi+upemmXHTGSSf4IzRzj8rgL0yy+0qt+m1LxOmR+
iFlIvDUO8J8J+1Q4PHKUdgaabww6YJ7t5KW2648oNL+CxDzTi1/qJZMSgNjpHglbsnRVW20SO/7I
O/dl4K9vamHsrWp4MZr6PvmuBkNa+0orwO9V734OjfENFu+tb/pPhr6PICCsJNHQauevYnC9hS8I
F4pJK2V01m5lk+AYCj51va5em7T+aEEPsAQwtxLigzFIH/XauhcFYXIM0g+1xntqiWFjVbYkTbRi
MjXE3amdhmqHNJfo8cHnVGXoA/Jac7i1uveT+GxKmm5Xp6BDGzIQFXVEct5hspkJXHLvCY0haE4T
OyWJaFHwBse2RvqqkfxDr/E7lxSGJoORzsI+R4jwvRtzlGdD+MoPylAHIrHN6vxznmVnbTccO5Ob
ydHgnZZG+KlV46c00aQs5O82n36qTlXHvALwTyIiWa04JUoMuJ+1LkAC56a71aT9hRObHrqRy52b
pW/6WLWnyqEgLZjC4oA3va0Dq3PdKmBUWpb8sacE4byhc1jAWjRYbUitT0s48wuD8SuFag8C3rcG
sqJJ9GG9r5tXfj71eBgy9oWF4+AoEFS9y1CNa6d2/IWgYHPsvNz2rZtiMA/PbQlapKuPONzGuaYL
4L6O2y5kKD3kiOFbJ7m1HK1zOt/VmzSQHWp59WpNE/pquz53MctxmBIWV5N7hs5cHPEEi4UuaRSX
3rAbjPadsQRoOZTb2USR6pIN1/ko5rWJOIG0PE0VbJGwjMFP2/OFTUiKYh/C21DftMgjHtv6Defw
mA2crNN2Dr608zMLPMWVm50o2TKwWIa+KqEK1Chk6McSqi47Y2NH9nuPXIo+SkJwlz+dnKli7GjU
Gyg3tGkc/ISYHFZWONjn54NGHUXWAzImn4VnN/q3MOmjF7Br0WuIzuBYJONnYov6UrTZh8n5T1bh
uyc8Bid9dknK2NqRsRQuLE8V57IJ7oC0WRC6MtglVabd0Hb8lWmSHXOdHp9u2dkGc8UvmxK7Fjbl
WtUeXVqovQpAlLOCLYVTW3sCGkx0TVMwIdHXKxLXnbNMwecS3V1xtiCnOOFUURCv1QThpnOC+pAZ
04E47ktj9/vQqTEIJ2AyeSXatqSXGtjZWuqY6qA8YykomMOmBZR4estLa6S2aUX5EntMmmrsFFzr
l75i8tXl2TFNCUxuKp99sXh3B/lvlhoRL+kcmthpNm3nnEc/AUswwDsItXYT4BYfm4mzD1QBwkcK
qjnUfVSRLuZFXRxB6MtrnXxo2FCdibQyTEmuz4LTjdc+ooEIBnNTI+w/9np9NLT4lVB3JAOp+5UB
I16lrXxP7A62VVG8eUq7QmohP83m3CRJD0BgRObcCHPKSPENpYwVsedW9BFsMpk5R257shGYw+t/
mlIciBjg2G9UyVaYmr+s2/aeDhzYXewGOFBLthzc7Sv2zYzxZHxO0KGQvMg8L0O9uqojrKETWAcy
UewPFQwFx89sIYjO5mq2f8c951Ld37Vm5p4S396bQve3UCXinpvDAeuth8NeIMV1iQABxu+iUxTp
OiOB5soNsmTS4aOUBiQE/OaXZ0+KyTCtmRhyBKy9KNwOUTes0DvPwYdC7iNWPlXA7+kp8plOZl9M
FijT4e2uPBipKMOt3dC4Yg2liaJjPBaApWuljytddkhsHJxRDH2sfQ8yYgxEsupM+YezS7UYxFxG
NNAesgzpbsW6GTYG89aig11roR9O++5IlJEv7WVu0zeURYv8jlStTWBOd0acq7bIyjVxP+DOaoJK
yTL7jKBFE59kPxIDpGw0QKFDHbju6j6gRJHlNerFwyqDhMzkvjvF6XevDYwHUDApWNVbX0tuqY3k
ONSkxtrLLQnv6ZgQekTUhlEvwnxIbxqVh4fQYs/VEKwkuPV3aRon0aOCUD0aoEB337I4sw9+bhvX
cYqNq8TeY3cKKAg6yoXojOhY9ySY+pRIu2zsNnUi5E554iXI6/YcmeO1UVq+wSB2r3PYwKSvTMve
tN2DZOsJfVJdmqZ7Rz7Ou5d7zXpikHxhK2kJaiS8kl4MbuchwDRf+aeOoZmiUXA29KxZBRzUdTjo
ixJy9aqUxaVN6QCMumaQEVY+no2oKEnvxtCwOFC3twfPG8ptx3VOLTkr440hP6jWifdVhAxmkuMh
T5rp8PzIrpL/fRTyD9zedlWGGsemXWvrFUS72Lqpyu7ula+z8BcgDNnAuBQbDbN9SYubuWoEdYnQ
kKLxOXfK8Sa1IX7n3DAx4/IDgMbSd7srCpsD3fJVHTNUqqN5eawN50z//3c2pf3D69PXpFbW1uun
o+VVXzkw8PecknsXxPTeaG5m7xgPnI0kkGIdeyLYeZkgp6gZuk2nRkpzAT20GcL0gBgn2bSWOW2E
nPp39PLxKk96EiHmPIX5U5h6abJzgkgHyu+RvG+kGB/SwmAYip+qtsZLAnz8nWxexFXRCfBvfK4r
o3j3LoNBTCcbzjLKernLJQRX02d6A6UP8xUkvIDkhigtXY72kL2MiptVG9U7ulnnZlXVGWKkegf1
QlqI6X67kU5bND6O7vCnnlALML/tt1Ob5ueyhT9GhMrObbTwBXK8vyPY5CCqD2Al6BTCJn33LCvd
W8M401cYYSuVu+cuJxWvHnvE9PMPnhJF47Kg7/n8yUo02JgSg5DgknG5byXvjhQ+BYXNeo2I5z3y
bFZ9uIoOgxF6kOPK9Mbo5vX9LnXKnnlFFZ3hj3RvZSbXphdtZa3cF4u+4GPEXwbrtdvmrQWHOqGB
ovOLsq0g+Y3YbdwxSPe2FmevNldIMzQcPMZriV77gl+ieJTBYcoJgC6Rw5Dccm8E94VHVEyb2/3n
5Liczs0Ds64WaLxHE4KcsKXfEV4D4uWf5vcu5xq8cIpO63umlcURnSabUaPEAdCpwNcY/8sBci8R
3gO4MWjyNaxFe4MWf5CyjHLa3tRCMrwQaf9eBmWAj3SQm4nc8nIyGafnkHEVpzaAPQZDEUnvhF7w
miDn4MttR2yi9pm4y21MxtC2LQv/4XMfLafMa/aQNspTZiK5iykCqRK4+EYuswnF7MJzyRubJvs3
F5R94Q213ruSFc5tvatg/O8mjbH3aiwhGAyTvspQgFn6JrfBKHiFe+9SgCNMDVbdEeyhf+kINUSK
Tu+qdMlaqxqY61VoP6QPKj02+Plzi3fSUshAFpY7dw7h8JjCHvvy11DCV8wyQtldTjnomdqF5yU1
ksCZLyTUt5/J4V2fpXlKxiHn9JnHWGTp0THSuf7FNpLrKIG6pP9rMLdbQIJSl3RUycG09HIpQt18
GB2XdIybDgUOqmiJPRRq19EmIPiA25hIEeTEsGfHv5UxWOtWM4p1q6tTUcGgJxO0fpikQWy1PsQ+
MT/1JxhIvYtMPFFAbSrgygkz88YbJ1AinrV05psiDGhrOHg0V8+nBsl4i2YiaCoKFfeNO7X3aqbW
ByGRMGZI/dTSZsDY+ZhdKltgsyBxECocjKqe6Zl1vh0aqdYcxpp9FDkhQVYCYGFTAVatwvWonJ2N
2u+FON1go4Ng2ugtKLsg02DmE5IxKJIvCjJdHxDH5JoOdb/B+6euVdHd87iGThTf2xYN3jhm6WOQ
ebCrDS77UrWKY2gcH1o5sLdr3xN/6yt31NqwY5LKaRiSIlN3j6701dG0eTmfT9s6QKXKS7aIdHAk
GlOoQ1NBXx6zwMAAKoJ35vXToR5qqD3z01BIE5+4u/c6jbZCPbX4aWfTxRwc04RadYiZRqOtHe09
5YO9HOetAWZ7snXDwlg78w0FycRHaMkCjoGkuepF/W4zZ1+Kpsj3zC2bh1FEQKLgl++0LGggWM2z
9BgQBYFFzUPOMZg6QVeb59uNuTbdUvowfJ2/misNuISRFv9dDGWR9SSakzrw/J9FStiTXRHz8/yf
A+LsToyPAKvOV47WhhD8S/Hn+cwepLpmfvz2fBaFGTQwHwDo81fS1fjamuSIzs+stKjvdXwJ0lgf
sHkddM/v788v4fsB9qCbr89nqW9i9Wz92/O/lEb5qgxZXJ/PXNf8XVWOOD+fBRKZp2cY+en5D5uB
8jI2Glj08w/MVNEDOCknSiJ+74kCbZVgO2BL5Ksd2KV1j8pi+/wqWX3eum7HnJEkL64qcm9TeT5g
0edf4toafFFunudXK5WrvbIZRj3/LX6L5iANl6ih+Zv7Eg55l7qMReafG3l6eo6Qu9IY5n9OoSRe
AC8+nv+xpQ3VrQnb0/Nb3a6KXmNfoBhCAVK1hrfyo6h7K3BVFVkwPKY2Ge9imF06V60TBEsVlnmS
cxJMgqwBH7j30hbs68zOOZeG48ukF+eCs/dRR027q8fBgNcT0LCUrPl56Op33vsjaEYE5BSWO2yK
1mOY/1LEGunOMKANkWY5r0qBhYprGGjqEUbjo9R9qGlMEQ8y3K5bI8L80rVrHQ8OwnmCV9IMtZej
XhLT1e5qaONXmZERWpJq5M0PtvslagIpomjYx2Wu37LMvcRdG21LV6olRjyPTmfYoRoM38Y8+qvY
5c/6fF/T2BSooWBU2JzyV8/P2XiY5lHAvnFmi5E5b3HN9CmHrt/rABOWXdpMj6mYtr6TN1th+cBW
5k9RBjMYa4Z+lTaFC/OH3y2OqBBcS/tKDM/ZhjboEjToxouHW6gJMe08HyLrEoSJ9vb8C91g3DQB
cvmhdq5OHWt3Oa+UBTXMKu0BGAWMj+zRvnukZ9DHLYcT0WXdVuqhvppCkMXSAorppal9x7KMPk6I
hvwD/kWDi2nfNTbqzpo6d17KaM9ZJ4OzO4J7Rz2kPbRoVdLb84tC1imorwIZA/ETEEnVA7X/oSlT
XGUOU9uMqIcoL/6ZPi2FQIqB4FuD+Je8vmgZimg/6G7OmA/LLBcaJKt6JWNjomVB9KBp2du29oyV
oxjZ1UF317FfMQXuXrBaMo6fdwU314I9QUhodrC+32sf4kJZWVwsV9lP48MSMK24tA/08+W5tvsv
3enbCxzjUy+xQijiAjnfXnrF29JCpl4FQbZjZUSTqEcc5svoZVLdn9bLzPPQ2mJH+9tZZvqkLXI/
5EDZ0goCPx6cI3w4hmg25kyh1xMrREHCgKLyDXXHe+5tYjoCK6uknR8N4/cQc+cwsoRPFF5jrT43
rqlfBruoX1wYHxxjR6ym0W+fouxt0CMFjbYAXp+hVa8H8GTWIYTYt9G6dyGRCE2SINkmyVfEBujL
OCGwIprnaDZeqo3wnGDd1N54N7PvNHc5/U3tP03Q4vSHQt31ioIv8N7xbuAcgs1v5hwvwjKvX1vt
D9Ic+Va1DjJDgp2RUSTUU5zYs9485t4IYcf23lROjhHT6WSvWhyTxvw7Cc2u6Q5y5HYKN1jN7+Yb
ggvpJ/1FL8s37Kj6/fmgQTYgtkH4Ubx7jv/0ImYVimn0zH9EYPNiuPOLqFVi45FstNKLO5OJO5lZ
zdJrxclhXq/kJPBlsJy0qTlvtQ86zg72DbkTsDoWQRA0e6xue1fv3EXQ1xTrGhSdMSMHNhtAMfuY
yNndoGuT/VbdswCLP1ddvyAs7cOA3H12S+ntVIJcXdCesa1H6XbiAsKPwa9R425h0B/Un12h6TCf
sDKFo5KHtKV9JPO0OFphWuJ5KLW3Rs/0XYLRdJmqTQQ740Gvfc4F6sXKHbsvt8ACk4ooPT6/3c5m
EZGuv5PjMbWVt/XyoH8btHSjUUBvA62l8gZkg2EEEF8sEjbowrsatoaneLLuk6dZ97lsQgt75zbW
rwyGD/oYf7aGsx4ICkHs4zt3UzfdVej2IFe6St65KbO1F9gvhoq/4GOdyNPJbxzrL7RtEKLbJOYp
WsLIfsHkNb+80ot3jivbt9Y80YSooZaI5DWD3EjkL1NLy0SPgIGnck3SXuyO/Et9Th/VbrX+kTPQ
Qnva0Hd1xu5C+FV3eX6UZWjo3bz6KEwarTRuUE6zarRMoRK8cniiQP4V8OKeDzG30Xrs2huJ2B+x
lOklGYf0Ev7/j0gOg7w+hAR/pmcrbxHYPL8jnb8NnBWeFi96TYiPrSihqZL5dCZsi1lpRF88NnWS
oS30oXZpHbJWHcfQI46npX800BG8lCqkiZR7xwTd1aZQAdW6hc7LZX4fYZWOJywl8PxYOAXRodHB
RSd2pk3FUJVWyzaMojmdpq85OYOWf37BQw/637f08/dptP38YSI6Zf5807BrwzEj9qf7hL7IoUy5
xoE1538fPT+H1DjdmmNwDqe8PzwfUkwRGzapX6EdfIbCKDeuZzQYWuAkI1efH8lvbIgj5LNeN6F8
eT7vkII5yTf1XrAhLHEbOqPaS796aVrj4ZRt+qsrcjJPgHbQV8nyRxfq+7Egt0fkWCe7dNxonjlu
PRvhU0PzZDXABVy3TW8uUMe1hMJP/toeiFAlrbH96Sv1tyUacOe3Xs4W5hv7rqSna8VT/sWbtXJB
rv5QGNoo87Hp5tRnm4ZGA6pC6jOTgxGWh6oG/VyQBtEg2ovcY+aANBwn1KKw9u0eN9dIO690RuOt
cOWRRgk218rwXqDSAJHpp/AGuDU4xTNeRJdu/5NcNQA4v0iaXAAYRSASa8aREUN3GyYIpFO2ZlC1
M1Rz0wPhvBsh8xmyjIdXj+Y6aR5w282c8+IgmiWX/LSsLtjRxL7oEW9yIEEHVYfJPg2CH7MiesJl
bsOY9l52jLEat4p3et0O5Cxb9OcKG3SRqr/L9JMIgXlwJ613o3LounxOTdn+rhTxECpx82uK5Hot
YwvLQFUku2QsrFNs0uJgBEiwl+7bUGCC1xC9/R4KZLSy0s78Ef67GBlpu5FclRVQnEjR/8Z0Umy0
cvjSi/ndG6sjK7RzRx71bdC64ww8aDdXCOfkNAwcutbHJ1KaVzGAmgp45UWoaC3xqlxN7E81gxbM
FEb7xXT8g+6r/1dDpDPaHWs4k+t1b1rdJxem1vsxPR9vXHta2X22XApoQzrnkmCTutsCiOb8ncrp
ESIVYIMxJOIQySb7KDR8gyIu8Ra5UX4eStN6d7TvUdnEXSVddKyY2S3dsF0QvZUeW7ChvG6Vx8Xf
DAhnLO1Nspojpsy/Aje2NzUd9y1YAEX404xXRsXlknvWu7yXJO8ifzbZ5FxGeLX/EXpZRwba2J4m
P0bm1GhrVYTq7CSVov8w/BC6jTJHpCW0CTQ5/eiiakPenbvWa10FFKtJJVzSKcYIxm91ilTeQ5zN
kH0jRVFtHm9JDb0Mpf/D6q7wY5oBAj/3HCs5Qlivs4Z2Mq3yiTMiPd/qhSjTeDMZYbCoGtQzFMUh
CxSCC8fKlioszIMdFyhLiXkxt87gooZiAgfcTCLU/Bclwj5xBnJOz4+GMPjXV8R6Y75Hzh8Cvu1s
e5ZoAeLpZY9V1bAh8jJ1tsLplLT6OnZtDHypITa1QU8PXVF8pv8GUCU7cm5bqkAWx7AjscMvQVv6
PfWiHOPT84HUQWtdWSOwOZdMXrvXyHTrS4ERzNUftigRrOjG0TCcB2zgdmsGvnMiHUUS19N56E5Q
u9WlX6J+/hnJDwZyhy6QF/qkBXcXvdqyQwi57K04PCJ9Do/Pj/RClZvC9f+gILW2jmy/xqxmyF4I
fMSYuI6RaYTHkAino90TdNBFuLBN5gvginhgZJceRyP1DhonOhFk/33m/75WRuO3PiAfGwXfJJCb
HCa9+99Hdv4GVhEzyqCRNzQ/jAYCvnisdxivhbXTiYBYdsqo//u/Ub/JnYzdtZx/ku/ZOyK/2pXV
mr/T3piDAIB6SeHtZd0DcjTRY8joXEV0t7OMgwQHOdZCzUsgT2lNfiwb/Kl1zOBUFQxonKHaywCE
ijc/6NLpjrqfpKu4BrEJ8rjIyUYHndrKpdlnZ7soOR8NoaLJxf4zZuL7+awbS3V8fvR/D8/PKUdd
ek8n2QXGrWz0Y5l32tG2WU3HHA1aWBF0NzYCBl444hVy7PSOCZy8sXbnIXE9Ph+If8LVaEFFAd0L
eUyj00exj2GjWWRVba7S2OxhfNbrGisrwBax8qamWqU20LIwjo/PF+/5DsVR0BwSGgFWofW3TguD
dUB/9VWLC0RK/UDNm89ZmDZGdjXmxYdlNEwQW11+ddL77Spt/OFtu9JeM25objEKiHHjASMBClS+
Zx5cGXc039o6F8eRpFlpTvbfLLN2sMnrf0JH9YK15BBl4saomwY4Ilta4Yb2ObWTWAR1Hm9KLOub
Nsq7Zam12T0u4lMoZ62YyMvXXsDko7PX3uIO9ElX4Vl2cKlsheijcyHAxHCZ/zJJmjym9Nr2pQ1d
fRya5Mh8yNgVRmmeJoFsVGfQe9CL/GQCfYSSMWU3pphqbfg+eIbJzKCko06M4bVQJzIUVM1v1Yu1
q5D1DKFrPQoyORPG67TigM1brPNhNB06geOsrF40ds8e29wLORM/phXNwaDaoo/haqgpiVcZDX74
DJX2FsCdX+FR4jXRcSOC++DskNvnWE/zHaiMhCWkGA6mreEINCjiyecWh7IxEY13frOrdOFu8Gth
LagUwzYNmqxvMKIsRAa/Ld5GDV29qur2neVvcsWAWObK2mfxQP8AIsm6A0B9o79orzMLOxa8/WRn
SA8IIril0PH8FyMc8FYz/UtT42yN5rjPHXFNChfKbeK4r/A66v8+qqeO0MwCsnAzOieFexxzIOHw
+qhfcnM42xIHReiXsD38K2ffmiEaE+TQ9T7mZgnY35iyHYGfsPsM+3ei38wC/94A/Seyh7PpWN6S
/HoP59wmr5GSq9w+Nibwjl0scYw5EL8LKou7bTHfVdgzlBlvk9zdc/cXHG0SD7kzmQax0VuXbvI/
u0C9ROmvRpT2JmwtAmwoZVkeSFaLo3Auh8tb4oY6GAGQ6yXt16ttyfvQwD+dOXxyBiV5eaQ2MnHi
b29cZG3/y3GdI+dlbTEYnrE0h+KtICJ25bJF2wH44z7FcFU3n0GMeWvUmm7bMHDgavLkN9UGa4Qe
9zRL5iCrYtXXxY5xpljD5f2rTONXZezjTNfXvtnJQ0HZNwbmyisks/uy2iqJ/sXz2wETksU6H076
B83aTRPWyHdM17gb4t6n4TGlnbBjcl1vIy5jHbc9GttUWuFtKPFExrFGOCjEKHhcheMN+yJJtF3S
WQD4KkeCwdd+sTshq3jVLBm+ou9Y1YC52M44Lglf7HU/e00jgnSbxDyagWHg80AKE07Nl18bXA6R
usrSyO8hfihm1/I3SP7ffV9vjfnFI0MKHZkOidQyyJ9GaxVIuJOwIJYiY7AZpKW5jE0cTXYz/kGq
RCDU7FxDt7NI4kggQgZYWbBMdrJstiD+/tlMkBt7O3rdulOKWo2DTlkCwOpoylWZ/6dvweaiUzWC
8nVC57plurOje4knfjA15myy2GWpWRyckdPuOBKxAJ0TC/qIyISsHMBehjpo/riRE7GOs5Qj8ppx
R5frb+3+cWLv1YVDvWlqIFsgCpuN5drBrs8yAV7l1E15ewbAVZFHiQ6Pf8jtCeCFu5l8y5xNMv1J
SQJd9kqAp7Cq9kqKeA86bBFFuJaNABRnVPNS+TUSlBGx4aIcoSv7aQhFkgjHfTLCnI1KjvGYyFEP
OfjVQa2exqkxTo4+bNoMMCP8hYw4XZSVeItMtGnRD/phbpycGifAuVB36UdeyM++08s18CSLJm+z
ZZeINg2+CASc5SMv0hZx9V5ZQYWfhKK8kKXL2bZ0zy1tpTJwL1JdPHQ7F0xi8gzza4zGZOdG6IX1
hqaeRQXi1Fy8TesLEMUZWHzXzlYdqWqbt1ImFjQnIrjCzmBiUbm3zHGQJAqxi7EAXp4P+qLpxDYc
gdtXQU9oH0kda7gw2CSKBHI+GXzYvRNz2znE29VWfExxjzHhM+Tl+ZBQihhD3Ryc9MUrOedgmGTZ
/WndX4pLjz07AURZYrNrOvsY1MkeH53nAHFIq9cicLM13Z4fk8r/vQiYxZerXGcSzvU0pDZvAclv
e3yFPzF2wzUhHyiLo/FDb8GjEiJMWK823ewIPnoxfvB7szbr/CJgmoBUVfIElo3Zh9PSvSZdtCCe
WdYR3W/vs8g1eZ64JUFgXwafYXOdYKug/xqj54U+5umDB1wB11CfxaswQuou9eFbQ3MLGLH4QLJJ
AAoAF6WicWO7YHMqa+3XqYtwwvwgpIxWv7aMNI6sbhZFZ8eLr/zRfgy1ZPaSsevlKPjxJ735g/7b
jozmJ9f4gSM4fxxiahGWEQooHdp2F9TWupDWVWhJttLIt6EltLQdbRcfmH/3C4bJ1bU3aAkrKBOr
KUDODY1pYqez/mqhD2MszLfREPror3k/e6v4cpSqOCDrP4amvXla+EdvQsGCh+teRMmHbPO9maZn
fKzaCYgpSg/EPyo+2sT5bJLAROGcuXAnkOOZqEs2U+RcprT9R2uhwt8U/w0K29uyOHG4Cf/wpxlr
1TBjTml8HibP/ANvEf2Qrb/myqdRxdu7wK+DHw3zQ6NDN9EdOM5gKriQCVuIyBnWc27qMW0fvQvd
OzSCa5agR+ZbdH2K3y26CqPbs2SP9bSdguYHxfiu9kq2Z08j4ccBApI6CglnFL4Phh4cw4mM1a6O
fkZd/9HobMC7oVIQAGu8ZOUxmlk1BcxViLdMcBO8UxD0GZBj1BTRqcvlMrB9AsG5b1guKgujTQUt
YIGrAi0jYpcwLgG1ShKO3VGbB4bYycNxC0th6VTiBkcAxZl5ZAlZaYFAKoB1c4yNdkPYloFekc0x
DzmtRTRLisZ69Fpwk0r8CCseF2bRSdqXWoLOKn9rteCRTCVT+ZQU38YGWVROGoNG8+E75UcIEbwa
zX9hwXENkz7Rkd63YPKCajn5ZYEkSIykurcw+kKSZCHw3AGyGYvesL7xZtpL06U1VZDky33oifJP
SBQ8KBofqkc2rDgkvLQe+JIx3fiyOiFnMPf4Y/m1x7Ne0zHsSTBa+3HuLBoiYmUAmqvnyBEo+GIu
AEvhQ0N3Uup6EuAkCh6zhsslnOZbI70HWS4s9iqzrypwqCo8RuCkbxtuiaGP+yZBg77xy+LMFCXc
J376JhFVzP9Xme1bM5abt+T/MXZmTY0sWbb+K231HtUeHvO17ja7mgcQElMCL2FAkjHP4TH9+vuF
8lRlnmN1y/oFA0kIEAr37Xuv9S3wVJSpknoSjr3C8JfWIl16jv3o2CPtL5d/MN37TzQ/OBbakTZU
fTQthHA2sTlQigERJgTfGskhnPnzsLlBFnv9TWO9JzI8kP4eo3gIvqVF/TLYlKWWV6Oy75szl84a
QZLJ3hZ9NBKbUqOJjryO702Ai74ZvR2h5PRh+a/XtwVRR7vEz++m0BDLlHbuNohxhKCFwfwD5LHB
eZ30YGsHWMmYQJCeJ/4OMu60yyKCF2g7ssvKHtvx8M6aQwRz52IAbzdNM1Fwph3hGACPVwWNosTS
byQkBmNgPURjm+cPiK5sOIHeMxNAaOSUgbvKLt50HefzbBezQ3UbEwgNGZ2gQhrwFWsJRYdbn0ed
N3djt68JFTFhf80dHb1HL/FPjcF8Cw3BSkZNgCuNINoh70xyMPRnIBqztbu/M1OELKV254b1D+pC
i0ElaT3ID+OqyXE4B9C62y35Nt91q+WXN8u3WjU3+QjHvNLyO+XA+nc0euyITxHstVm1y51iU942
hfapRQTAhvI2V/QYGovzAd6y8yBqokIYl9HIPJI4BTGm/BFUMMC6BPN3Mz31/muLwBpBCvuS5QqL
2UCHaUI7jxYRFpFdU0Zl3xo6QaVJLq4fO/QNkW/yDwWLRnKrNy1xoCCua5AmC81/cNP+SXTQJnFB
EltSezVvEIcUHctc2361V8IekMGCdpbeAGSsl1tMxpQo0ZoQrO8oDZ+S+fon++JSCrKNndC+1Rou
7LYjwUbJW/4jDstONq1rdEK9TN9BDbwY7j7EQSkY6TSN4EzhWjQYA7bL2CcuvERg0ND4MFNzLaIA
11eDSZjGT1OkaxDlJBqG8NKm0FxGop82Qgtr9LH2pgpgaLvpHYnML4OHCNOL3zizhJgA7qNy2nNu
+MHVw4tc4UTOWSlcm21S5eZbYMPMG114k/WxDjWS0v0ftl3dC8FSiTMuzr1zFrovvdfvJ4VmNFXG
CiEq+fHtj4EQWdLmaa+CKLHthnPIYZLRx0B9CHj7NOEdpgHenoP2RA40XdvRpImqvxGa8NYDW1pM
tZhXqnUZ4XCi6WxuKk4KwsixhBQEKNYNEsxQ6GCBBtrrGoKm6ZlX+mVM+LlyDFkfyFD0MuRiAE4Q
eVjfKqypFbKqxmJiV6VEvhCYeo+g89P7srScRT5EJB/jee8bC0NDskFZKvekzx8AV9wErvGG9dXb
Qsqq1l7mwDiUimgPQsOGykNXYN73nrpogCsISgUHZXJc8YcH3xagaDODrCw/+IjxhbsoBkJW3r5u
aTkHzYcXEuZeltQNUdCRCZr6D2ifQMDhEMY8tWyahH+QD6YwZ/Vm8pMsByK3OdPhYGiZYSec/2Dz
N9icsGGjxtOGx0B85QGHUO09xPnOaAkyRtn+SJz8PgiJkkiyfF1mNCtaDTiN2Ndaex9J68YKiicz
7O5ZlGQYbgx8NlRqCbCeRwpjDDv3pRqevXg8yKydM13GM6vsTd46WFZZQPtYLGXonI1sPIQZ24Ss
K3RhDde8sZ9q6xLUxKPS/gycnFHKRQkN828KG7nZTAFnDTFO9JSY4/tufApNyb14nEqSgEaZf3M9
FoBGJzwrN6gW7U9EOCcxNXctOoqeeZ8Msh8t6lli4s1H00P4j5Djw1T1p90blzbgkozLVWALwmkn
3nd2C2MUBiHe1Puc/R7nw4dlTy/C54IIDA0rKBkUPQnEoSTbapxu6FOykcOXIQ+NNBhEtyPBXjQK
AEizxrX4Y3NWpgStsu8eSp+Juk2sVVghomoRVUebXO+2YXdnWNEeIMvOM52H9K0MaY36Vk8GTdif
25gQAaJfF12pZ7tJz1+V9IsFXDR/PcHqXxCl6sJtpnqVWao2lkb5XSuc+Zy7Uwrwc+oUW0TMmGvc
fE+rqQLiAivDAxGVIsXaReoh8vOXuO44jVXFsROtwDPGa8M/RpglTLcs1zaK8VAVes+Bqq0tpQsX
E5ShprSLvfI2g6deqmZIdmy0KXr7o0J4tagdMCKW/tKpbucQKrAqMTyvE5kfbLSfxFW1nPhac1qx
wsGwr/vnMdKqn/2AKBG7wCcVF5fsRjVTv/aM5DwThsFq4AyJNcyHUdIeHXJBisjGGdKjOPGzfSr9
7paEm43Vvjp1t83wiOySnrxASEg2kUKy2o15gBjREZ8OiZhrlrpNmsCggjBasJ3ux8EFagdkiNjk
8pi7kEKnIf/uRnOhgR5w2bLAL8cke+4lmpNQGPXS6fbl7FJqCJYsGw+UCDO5bAgTpgGclHtklTUo
QHrBNJnsx35QUMGTHvM45A7kAtN60DjOjBTtay2KM7SK5qnytRffTQYKVPROGrMp6hAEAGGw0xvB
ISzc2TZ4EIuZ0hYf0U3iIHBDYHIxTyNcnxtHKw69R/ZYYviI+FsPi0hfo3rUWn1T27lYISXftGO1
rRoT1alB8uSQsY6VFnKYWKE0VOEOwTuxLQbsqZZ9JhTJ2UC/W5MJhdy1ZtI/Y1sJnNXsylrhNIwI
EXN4B+GxWiCNeZNDDUSQggg10zoia4CBVKAxG2HIX5C7QyMZCrdHiW5eRA/0KWtR5zpy+GaYsBtR
imiActps7TgeE5sovlUFlu6Z0m1NHp1+rW1ppbRrXaNODRoCOlIon7WrPRvU0YPo1ANa9NIsVya7
C0QL/waYWrRqOhN/jEj1ZZxDrAFuA0LWkow4pcg2qQHz1A/GUxSAM0mAgWTjOQZCTWQGQyAHMUiQ
FN8ylOVIkQkqK8raBkyIHlenVXWpmMPVWmetgB6QND502GWt8HUif3nlAbNQOU1EvF1cBdju2ate
0U5svam8Je3NWFnMWlaFNJyZf9FTm3ChuXGy6Szd3iD01PFA5/k6Gdxgh3OOukn77H272ZmiRfSo
r2tmyWNhim+e56/KBnyhi96Ncd6rO1UQ72bjpQA5rg2QByJ4rfEIwjbKEFDQe3hrmP/Ooxu6VDVA
sck8Z5NurYzEeeN69pKYXQV/k9ELueYYJY10G+P7YDvyIdA55jfR46fKJP9ll/c82PWK2GIuB0TT
aULeSBbSfnVV/+QH1KbAoxJXD5bBmPsbpt45o0AOTTYJXNuO7RRHV7dUQ6pW8I72Y8gQS+CT47Vb
E0I8gsjLMMRF9W1rBuPaCiZwhcTaIa3EBOuA2kB9cbQlOTLmGG7zMvk+xdqNE9WKXUW4i57mGbis
ajMV4ntf8RcX5DwK2K30ppDBWQoiI8QQAiJTzC25O7D2ABGE0gSerb+kUS7XJPiZC5tXkXDsaAm9
FB685T9buEdu1FifJJkEJ12zjhwgVjX9qBsnzHvOtNLYRIlDeUgEobSSh6gPnEUPyXEJwujxSgUY
W5IVtWjc2hNZgwOo9pZh0FogeF9mRZgTFR7oS2iFaC1sdbF5BS31BH3mVA+tASJJB0lGHDRSg+Rg
VRvP5NzYusTSNupLD7CcGpWeQPrtcIXUeFSZIKm5aMFPa9K+WmeaRq5XmRk0QvCVjQWDvNorv+Fb
hjpBfFBcYg50aSAtxDBdfKYTe7gCl9ojD4AeQ4MQlrrTiXsYtD6sgSgWx0yPT1hC6md/0NQ26Tuu
C4bHq2zMj6VG4VkEH1rkf8I0OxrEHD4n47cA9QxGRuYU3kgdnmYAToJkQurlhUwy0QUyj3GTfSDj
2zGLLwyLrYdWMUIwJs/ZmP5WWG13iMZpE/UZGfVB+r2FhtXUhXp0PCIBbJuMhLme7hLjIZICHXh3
JgwMgiU5a7wzQSaUuKcqS/tOUXCcPMyCOdUPzOc42CqtunclxDip1Z8tku8udkhNIHX44JrOogzl
uDSmcV1FlVoX1pxfgNc4Mwhv90HbtyM5RmZQvbLP3BpAY1dN35400mvdMNOAfrJXF4DG1nYrBywJ
g1haITMdTon+SmnOm2nY5irwhnadtywCkwPhtCI3nmrvzfMUbCjMsvCHrDvkX+2qKLyIajUzl7Xp
IHlGQ2bV+XfzSKgypw7L7LaIcAnKBFEUo+bIUjEdCWKj76fR/qHBvRJTZe4QUIAFpEEEVhMH5SQ7
4v/88D5NSRxXYXVRzQpiBRdmY9UwJx5T0ql424pmXxUJnsieFk9Rb6OqsLcJ17SyLXQN/S6Pgj0K
BHtLi9Vfuhz19fwlCm5k1TZ7U2U/UBN8MK15sPkmT4cIDtSR6exoP3fMS2eNwbgsq/YxJmuCCK7q
zrfICc3mOUmPXcPwqouTB9q6FvFTx9XOvzF76IebyR3K+QC3y4dZPlcjTI+M/jbSaGqMyFJc0yYy
zmePpMNXbRxlvrAdLOk1kdhVhE+wfY2NlUDbkSN0vSnKDk6IHKLUxDbgBYHYie8OTLQL8jzVtk2v
hcBCkU/iD8acp+F8gSKt7moSBxpcFzZO2cswNZLGQsMlBqsKb3gLgaWApK2ylfCq6KBzhWxNHAYQ
bB66yEfJS7xrKkjSMikGNBEgGulCRA4o3lVYfC9Fva5045vjRYpFrKMfTp1edNhTEm091Yhv5lbn
2qugYJn0zIkpxi7RsxXmw0uagF+i4CdmYNVpxc4kvCdjzwE2wyo+s4PLuwHi1b5I0z0z+7Xlp3dN
H518OtWLOKP9rgn2wiLVb/vJfogRJi6GCfJDVsCyCRqan6VixmWzCXPUEWvMwXNXwOH0AbK4a9Hs
55Pn0gJs7iKpEftdNtBDz1NZvUmzobGNCX2RV0cjTvp1xOKyIP9q0ec6OihjVyDXm50S0OrpfulN
fh5c+VEG0HR0nRndBPPD8XPkU0a5jzMuKeA8OVxLyA8dOHRN0vp3FIAGkSMBFBZ/S4eO3/O/Mjru
SCpsnAweHYnUdJytnvknT0O672ZTtk6q6IXeGI28eNo4NVqzKPhRKNC3Wtwde8fKNpY1vaR99JHk
FYj3ioAXgqmZ+I7smRmrUBXkK0HFXSK2YRF0ky1s9uI0ZFRDvZmececwNCbJUsJMCkv6n77OFKec
WQB9U79XMsNp06k9ot1wkzg0dqvpzkoq/2RLwYfQsA5RqS56xzpmNPYuKaJkJ3V9D1AXzK2ghV1k
BeWxKN77WGdK2Nc8N2Qr/m6DxmaWotqPYtQCddQ9jZN3HDU2VOJtllXlSE4ObXqcRtuhD2GCJQdM
ffDZii9WiTA8CFDQAz8rJgaQDEkws2kfTVOTFAgKe1lU8pxq+VcKd+R0jUk053ZmVL0JWbRU1/Tv
zSeVG/oltiJ5UVGb3UJYvkFIke+TSbMXeZA4T8EY7Hyy57zSWCLrmXaVS1yb3kP0cBG82qoluZy8
rXYcmD/PAWsuTW4Xj4ssDQVEhtTXBEXXnSgc56BaFH3GKlEhM3Mu+/XUi3OZd++0MZcJyXlLDsGE
YEb5Mp+lMlH50iZJC6uLvd303uwBxQl/8JfwNqEYk20noH5aia9vZIInXxIWiiFwV1vJebDr8Igz
Xibv5pCjXy5L2hhtsmGNO2Amh0/oMfKcgu+Nqja12RwQN39YXYRAoOuOCG+YAOHW2PY5TO+QAFar
QGZF+Pybphh25kH1PkbGiytxvEKACheeE3YPuuWclYs9EM4SORlGcYgaQByzOOAYEhJ8cKZLXONX
6JBCcabmWYdHvWIKXGXmKg3lOxMlwVyBmBVpT/GW08ldjR+6C/UBQY8DxpnG2pQKuFpWbe3TcHrw
FKYeX7yzorxFn56TQDUw2b59s93YcwpLKOQGtZG50JUT7Rq2OmLaqcQ8gCp/+4///J//+s/P4f8E
X8WfMqg+i3KE8xC2PyOp/vnl/zzSJi2y6/f8uvG/eIZfX91Gn5yGih/tv33U9qs4vWdfzV8fNP82
/3wufvofv93qvX3/0xds5lE7XtRXPd5/NSpt/5GdNT/yf3vnf3z9bxLESPfiZfr5Ks3P/sd3zb/+
f//t/+ZBkb7/niDGw38FiLksC67nugLljeCe/qtp//tvuv5323aE43nSsv64548AMc38O1YryxPC
tgSoYSzc/0wQ03T378KUf/q+f/xif/r3/fp3/h4hhtz8TwlirnBNwc9wXIEF0LEQMPw5QQxLmqlG
AkJxYqTLZiSwY/Rkxk6MAJD9FfO26bJXlIbGHelbapisBJyB89IYj1bWjEtLGWTAjGEGMLvKjqVq
rX1J1Oz1puuHQUzZ0Wkm6Ja+qcmVht6dZkAJ36FvkkMxK+CyoPoaekb1rmYiwrJnjXAQRXTWCeuj
qf9ozwboXx8yFYQrVIWMu5HokQ8GRHARWGWK2fH6edfX/7i56nH/MwHRV21ujIcKCveht0ZJ4yH9
jE3WetNV1iHE0lFE4mzRzVz0gM3mGOIKyCFnsDC2II84VK5xRw1jC/YvvZ62oYtn254MKuu1z2B/
ifFiXn2QWNzZ+Eo23lwJIRVwRgznRIOJOrsbBeIyHyfJOPSkfxg432lzf8goeW45Ya/rvLBWRTyc
Eba89yq7q3oYkLG6DVr5XMf085uw6kkrzPZaCZHX04u3xALxEPgQfvWZUOvYRFZaQ8/Qp3jzYqPf
GOqg4cHJqcSZOoPzTU/E2G6CPp9ldy9GR5h54HJmCW5ax7lvSgwXH6NDIErpkQsUBfdexvjatGjk
aDI/Ua8RVzQMnLm7fNqWo/2Ru93sMSkA2NiTwJHE6ZZ0j6FNe+QF7GS+xaCqVEgXoPZ8ZNkIcZgo
nCqxELOThYkUh8nCRHLGNB/wOr26EGdZIBxt4j2dKlzdWMGjrl0nEyaJMH+iBYPnnZa/jnJ1orfj
oFHoTMIdAgHLvQh4pV0fZ/jkZs9mI96jPnzEEvtUWQh8g0BfI2FnjDjc2prYMzc8Q8Y7SxvIVJDi
MegN3LNdk0Jcy+4gy0Gsz98RSdwyLb8ZbPOZrhoB6/yVtjfdjH4ezvgN7FMDworGAx9Xf2ku5+6h
0Y5aWkC+q5eu6eXrgmqDfqq1SdLmtrMYQqs2pUeZyE1dr2wi3g3aEMhVln5eQ7YToIppH2cO0SIQ
MvC1LbIgemt9IEi9WcWYiNw3G4DLZdbnFpLatf+o8LGNVIprABz6isMgiVCpdxS9t5z6FJdHsQYG
yYs1ES+roSGm7UvjAHV3xT935AF58IL2jjd6LpytLKwUkWIWrkJzX0ZQlBJ7eOqE697OuXu5n2Ca
hhXudiJBa9RMj9gr/EUQ7rQRwLAfC2PVgUyKHfMY9nD+keqEC/4m4yNW+U2Mmerkmoy22JnzY4BF
/ljbyPgKoS6+dJldhNohTOn0mpHLia8LPuw4pYosOTAFY/VgeLh44vZHlGrPPsfYtUO4KI7lTWl4
pELZ7rQc6F7JxBUbSyiGAyasfoNCBsrlgx5gdA5GReaL+0YPQz54hOK5iLjJU8Oeb2AvjAHtLBDV
fLPN4GM0aKoNWg3fLOohxA3xcGCYtbUUfg0j5v2T1Em5HQwy7EI6BxLZKQxSWTD+j2Z8OzRgXxCh
NfZIlnuvknSo+iPBGd3SkxLpdpWSEk1QKgS/PQlulkUN4gOhGLHtAaur0VvUUXKTgUNAzRXtZJ++
tpXZzpPr76WK97FwscbXaM8mpxo2uTG7fgYBbN0b8UpCIOyUvh37Dk5NHruvOIl2SU6s02QBayCw
VuOs3Zbb1hw4wnJloqRmAZ8lEm4c7vBwPjnuZL2EJuuIXe86xCEri3DvhT8O4bErdMTcE5Z2Mfzw
QnrovjlZWLXH6jy5XChV3B1adQ5tPJOa3A0l9airWf5JrIoxhU48JtpJtKNx0n6gry1Pjn2MSrkh
CUdbD07p7NE3MgNIO3HXRO4LOQnxJvN7skCcqn4cJ/gnE1CyL0/iXfOsz2yUHnPGUuMEDKUqtpJ7
He3J0gEZvy/L4BGX0nDva4iMsuad9CxiqARvdyIkwhs9lHRLLHSqeVO/NegsVglimEMtRfoctcQi
alLhCqW/pkA+bl0DEQ/lbXOiK1cxqajs9zbuIB1mHITrAdTZwIwMiPsrIqEQCBTnuDRjZFQY+aVO
2i36d3nnaAGpRODKd2gH4ge3DaNTKpOTB2Fllemmv+rYZG6H+cOo2BNpaSC3Uv0ApbTVjr2NCbrv
ZqIgh6JKJxw6AtjPxIXWbV/ozC/USZFusHPKdkujx19yoILg3KDwi9IWGQ8bJzqqiWSqTkkikGBM
BRatFNDHGzPT2TlF9JZOnVyb4/RqJXjRR2yJ0Uxi4JcvZNRufyuy/qhl/ly7/KV0ISPC1ensmB51
le458s+lC7mCVmwnBkrVkENzOQR70cpXAdYa8zbMZTBEkKY+w6a/4wC0NWufpqPXMOAqSluuY4i/
xGE9e4kbH+lzsowT2rRRcvp0dY04I+SbzObrt8HwMVvHz8jPPj1VIMYPoi8keeqWQJGA0wPkkzEY
eA8PNa+MojEWLbOK3GzOV/GZofOw7QwoRRnqxH0Xx0TUO9N4z5gNjLCJqbN3dJcxRjVsdfATa11n
wPLvXyxb6H/OisWlibHQ1C1b56UyTcRxf365SN8jk8LtPrzAYC+ZcjxA3qUp+mzBzsF1qTIqPl7r
hWxRuJaDdpmK4jHI0rOmZe8TFo/VYNbFiv4MiU+S0Q1K/KqN0fzr7SovGeF6TbUysSRtwgRuywg9
CnWxoyd3epSCoCl8piXdiBKNrA4nN4DE15+e1x4NK8ASndoIAGqm8h3wByOVD10b348FCttKvLPY
EB5U1U80lzCwTdGDsUcLG9x6Tk92pzF+FkYdbZ1BnfogPNPdw2+ihg8FsJrGv11xIrOcmh091DY1
i4UjQ8IXZHiL3vM02ZWxB7tvCFlvZGsQDaMN31VmiIOqEErOLf6uGvj9TQcPXY0jy6fucqsLVtxv
5Rzt5Mf910gUuOcDR6wDcQ67dAudhUSwuK94ecNbzpIQxea0W4J3XguSeQxVr3ilCWBLzgAu7908
hTeNp0kfPn3L+m6p2lnGpf409B5hGTK7j1V0A27pUxYvhbciXgljoNcfCbwGIm436TJWLqpxP5fg
02mwnpo+zzZBk1vMHwbYkI3fcuP8oVeyPziav3e6FLvj9bafjymndslTpDfXZ8BtoFM6K07CMKLa
rRIyHcDtxKBjEoOVc6yEzlyYpyREs9iNTfFxfbLrL/Xzl5jvTKXMb+P87rff4+en9KPPo9OMoNV5
2M8fV+J4QXqtd7wTzOj082e0OktXVSPjvT7y11NfH+NZHK3JDdkX1z/0+gv9/NTDY10BgP7591y/
F/kdumOPaKFYpOXJ8KvnVkfKWFROceqCoThdb//5ZdM+YLmc8+S583r79RHXLzNpnpnxCXZanud6
06+HtV52IixlnrPyndcPU4AnHTogYmVc0Yfeka9SpxWNog9dUTWQBFQhHcy8W1/Tgt2gFBrvLvpq
dOzK+FmbVWrdQkTbigdIfgQATjldADi7rZ9Tiif2nBmhsy0NO5zmoDTTbtFl1sFVdbTqAnMHJljV
VMxBqd/jvKm3Lr4iktTGeJm48oW0ZUWBFIgNvWqtSShywJIgamaAbkSPnVaTH6EfwZ0gKc5yzJb4
HCydrVxNVrws9SHdFl0HyDOo3xMt22GKY9Sg+eYq9gZnBfoU4BhgvDkvSk8b1HJ9szTpla2s+lsa
d0+WmaWrTMsvZBnQ8lY/strWl/W3VtPbTWreJdTSawCyYD+iWUDems+pXAoiec4MIsjtFbGz7BlK
IS0l80uT6zwN1bmZ4mXEGWZR6AyXo0F9tDUn0tjZUh+cw0BehEEqbFDRzZynHjjVtB+E+o1ehkAu
d6lKDSB3qa4zg4iyh8GGQ1L2/rR2+2FYJSHyBMQCYUi2rwH95MYt52UBal2kZYzm84TyYjJBobCE
4Fkfz1qH139GHmMSjEg3PE4Fzm6GHWyjL1ae3+IKJU2jQlSU909ovFFlA6A2hYkdk4Ld0dCKJYy7
wdV1ayZ3wVtRmbzEkmyMJNeRJGqw7PzO+NAn7yS7YGP2+EwmFLhry/gQoX7XhVxQMwfBdIZVbJcf
VQLhvZWolso4v7DRP9gwBx4i5CyyyV6beHg1TW2NtBsNMNHDFFsIQJwaeXPhDP2iDsgjaChrSO7T
7u2gzF/hVoyQmYKIAqgzV4j6EW+CVV1YmREgFanHVXbbTvMq6YPOGXw/gWiLwjXCzrZg4ypv3ZDL
xByfk9lNFnvZjwn4zqFW/r7Wp7U0mEi0bR0cDVZt4iOw/NrFI3HWeBFJFeudJ90kZEJz2x1s6vZ1
SEn/DkBdGCRm2ylK7awFMWLq41fZMF5KOgOvzUS+gz6Bq7EsbArIEpIxshj1zK17kwuNJsUTBNO4
QIMHjqRdJigjaSWTrlNQazRDcD9ausXQzXuZfHmH255iNFElYQAJxqaRcIFOodUuCNukCx6vDX3J
XiKAr4QbJYB3KDSe/sBWGhX9mRHYW6e7+Z0LSJQW6psjSQI1TSCeDJ1ljTU2xcRW3OW0VfbQNKg9
CQ5PbB+5b5dj5g32JnhtKs+e1OPGZIrQ55eBZi8BiUuSy9lZ0/aDYxIAjLDot8JHlzzVuJuT0FR0
ZfHiqemhSPPvofLB/NHJXNUZ4s9YYpULLBQnkEu+B71BSVag27OpwhdOFx3GiYu09LGUV3H5w6x5
bUjdUONwW/Yamd2a++6P8kYOZkdeM+3sKiWQJ/G6GxvX+do3EfeWjX9IUzc/WHUL+W7+7PqhsaSx
16yd3jvdIYw0B9+m8QLQ6ZVOfoGWgcgvzO+HyEmgeakZmyfnrhGkg+LgXVl6IdKeP+6/fnq96/rI
62fXh/985PXrX4/5eeP1/l8PT64/6Ndz/Pz2oP8AE6cQ81Q5Vno+KFdngFg00T8+TXB4/37X9VFG
7BKv+ts3/JtbgY+DXv3rA/533/vbz8kCI90rBC+6nuUHwhyyg+AtRI9fUr5cvy4hniU/7++vt14f
+uvxP+//60N/PdX//+HXe64/7q/P9i+//u2nX5/9X337r9uGxtkMpVttYtfID+H8IUrREa39+e/7
7VO9aZBfXm/FPp1OSxM+HbxzMjV7kpu0sDlcP1OVRarQ9YMVFbPxl6+vN17vJqDX1td/+R4KcR75
60HX7ymvN14//fXE18/+evdvz/nbz/iXP/h6ozN2FG/moFv6+teve/3srzf+fOphYuyOzg3RjYJ7
rOhtow9xXhwcyStLnyOPkvoeugxzOJPpBHErrLTyRrmIvnNUo7eIJAxA5Ues3s46KsDXOIjZC+ic
eCI5V0E1pRnjFMhq+sxB7io+WlChhU2XT584DsXOCGFZvSHCeXIkpSVCqU0A5HVRZCC6q8zYTg4s
JFQtK/IV0dEF56RIqwOtgNferYdNKw3J+Xl6ZCqMzS5c2gYm/bRlIK81DvxTv/2hN7I5KC08hVo/
JwRwNvAIHnQoLtIKkHzkki6ta4vRs9Bj+Ai1VcCy2c0NSd0v3nwkuUjNEAFgdmZ2I8ONPQKYR5u/
JhiQCl1jdi3mZksTgrsP8BeBDEX9G/T3hcJIHruf4PJYYB0i3Lt64Hzu/Og646UoQBJwKNxHPVgM
yYgxsMdtiRNqJVovokss66WZ7vCvo6gBDB3Ty8V4gm1Oz488bc4E3ma23wcXM7LgnvVvKds34gpj
hr/CTyTOlfDBYh2UeEUyUh5WbqvumPeOG8+jZ9B72kEV7FKto3/BPb5Jau0Y2uKzaDD/+J73ZXgK
wYd/NmjaSXjQRggHXguxqwpy7JYZZ7PWxO6ggbnaRoh3U2ylwM60EjFIDOYw7N5sj7mzZOp2cCe2
MJQKe10QMuK2AuSxDlaS2dyKNvnSE465R/CDTtSst1luZZwOmnoRxy7IE0aD17SRGrf9NuGgIV3P
OuaTACeTr3op7C0V5YnHGlu8K5xTmnhp9iESQC/1D4Gj/EMNwJKdhxRPGrvTckrIC65LxNmNEaRb
vSNufSCHz1JZuU15GWVdyB3kW8j4nb6DNoOU8CYiy5UwrmBBlik2GDeq1s3s0/AHxM60AGe2OxjH
WCbfBV67hYxKgHsOrRzKycU022ySbwrNH51xMW4SQzAGSevHJGqfhoJc2IY8Z7JnFWFwAxDR0F06
6XhJECyttHG0kYWFb8RhfEyhOmqxdnYyZ7jJYcy4pWiWFUFuGwbRl0ni5CYZlWRvWVqUzNw5tURd
FLzrYz/OLqZKGiBBt+n3RIuipaEB15sTEpakdpH29IUA0NiFTXAX2Nb9kGBMrNjNoWyacCSA5VDX
hwSM+cR0o920LJjUSJC3IiReK3ZqmqjMfwsPpoB3J/FQrB0SInuUpmuGvXgCOnagLF9FSluYInWW
xjhtB6cvznJs75Qfyx0SyLvUF/1dZY2UwLckMJfAPpDTaqIR8xvitZOE7SkbZRUdC67OejXEOW82
Su6FKEOi4pVhLmPEZejm0INYnZYtrFZx5iX4kgG0t+oqujSUIHJlpu4Hk3KaRd300A0WiQD+rNHt
9ZVnFCRdhcfIeFWcTgizwizlIxrLOo4Uk5NSigVIa82oJbblzod1tNKncdmT5rwkWLhbCOXig5XT
yIvMqkoKIz+1pZs/UsVziXYzC8nIItJQUEUbk78fMQd0s/hYlrW50QSVVELla3zgDQO7Mj9Lhh1x
oYe8c5shhr1izMO9mNezMenhees6FDazBvMbFFOmeeYl82P/ZOHLJ7LLq1ZC67slxVt3k/KPaisX
EQqIlNzCl2tDMlzXMZSPsmxv+j6AwEHOTppiD1agyTZj76cQvhAIUhqucNai7SpMkvtSOeLih6Lq
AI/DKkn/y47FPgn7y9QhMuoCLd/EpjJXiqkg8gCC8szJRBp8EKITO06ybKD9keyTeFtqmD5VHn3T
DDogUJLrhX6voiHeUmN3QP8415FCjOjLpvnmjwzqI/I+/RBCaBX4FsrOHdvYG6RddXbT6JV04GxV
YgYiegMHGM0gsiK09AHxIbJXs6128UjAXIDbbOsESPnzQvor8f+IOq/ltpVti34RqpAbeCUJBpBK
pJL1grIkq5FDI+Pr74DOqXsetkrWtmyZBNArzDlmSSdkIeBgUJV+djWJvbKISRaKqwcKwiF0svox
WoV7gyf9m246f1r9sU9Ikc6csTi4nRWu4vzFvhm6i9CMR/2o2zjUkQ+8i+o7hUCJ9z5/xlN/bYDf
bLCra3uwzdrGcOPkOHTZSj1BDoqdvsqMuwGlQWAjLMO6U015FEjk7na+qFOEtNnqnU9LkFiguk7b
5oDIkS2+LBLJYzS18lDUS30YMn6Khmsg0iSb4NVTU7TjDl15tpcsa3ajaLHkumTNJcZ89PDooZaX
O7fR2tOCbWOzkEi0gqcOdgFO0s7hNcoXNFl2mM/yEqGaOkzrA780vOeyhTTn2ri5ZK4BvvNZfjkg
g9f4k6NJmCurQ/M1wfu0nSotlD5nGKpDhdqQJaI07KuWFOcsrdQuLgkdFDNobN8Gu5R2I+WrTVUT
W9dFr51TyX7BcJBLQN5GJWXqDyB/b0tLUKxTgRLyiz8xKvbLgjALClpo6pCYi2Kc34c3AtNQIBct
Bqpe3bGGrQ8GtBfdNEE55PJMnu1GkzamGznxeM4KaPQ+P7SjZU/QIR8y5188CaLIMoxFreG8VQbh
w3oZEfVUr45cBvgl8XxZb+6t2imOfcNSs7IX6iuNKwxtsXUpXcPcFCemcM2DZg/hXA7Ttla5i0p3
KM52jnp3YqCaeLGzL5CzDE2MyNW5WEDDQ01fFWcGSNdcM4685NE+M9WFv80jzdK7od1H3+nSnPMs
RNhsMHVjFxvTm82+Ws5u438jGt1MhVk9Kgud26Dp9rbBA+bOjndyZu9FJpxvDAzp/ycv3ylnZfmN
KIiHKjsQP4vPPxr3LHoHnIVxsq0XLHmZQg7eu39G1tmXqm2el2yQO83Jvhhm/hlY5pChV+7A8Dzq
teGx0BawlUiqDTEhcKS3EYwU5YcsitvDnOd60E9PU0rgi+kBo/IpYDnPu72WNt9ZjgxRY21rJxil
VUcKQK+YEnSVeyKGWRiRts/94VUqKBpWgrVJVuZVLGQV9o1J6ChqWFAXrERwjG26On9IBjg4YsyR
yqHi1hfxKiLuHqcb3RNX80s/4qgxNByEo5Hf96YSYK7zc2aDNxM1edWxPSb8SPqzn5PmYCSYHlts
PstIfWWIb89YOFaGAcmSMfVnJ0NJbrkCCbzpvRs6n1h9j5Y0yycSjYS/IqKPCsOSzVyIGTjjqxgx
xpYBboX5gWkHsm6Ahgi/ZWYf0zi/KV1HgqF/eA7/ArIBIFCIfY9BNOCsJve3hNNlDYHrOjLg9Etl
KveWbrALjZI3XbsXMVGUsa19kftGPEhEr7MOSejKZ++gj1OyHQFRYCgd68M8Pdku4vG27gDJuKvi
Hmcl6UzlruyMm66J/iRgXAs0EPj1YzS++2ncF/nwUVnZeCEHc6I0VrssTAqqCdSuxAOhwNqMUmZo
xq07jDycksBzKOFjE+2Da58h9mgbsx9CxWgJ69L8yOO4OferjqC0FigVaoZ/k8z6tvjg8ut5t1Ke
JKubxJqmZY/QnGq2mb7HjDonmyX9hYGcr2X3FgD+D335ASnnZuUCd9fihQmqLpxMJBEjmUQj+OKV
E4oIcm5pOvfEqHFsEMvD+B6rECCblEkiu39D2ydG/cChUx3ihUKgJEnGp5kAlNSc7RFjZwWszOMe
nIyOoeD6AB27+sFJzacsYxFn6+KGUBRv6gqpwn4RT+OBfHWHWScxsxwRO3PAxgzYkKig5CfS8YlK
uC6Zm8yUqmiJXYh3hsbRuVotnMmhk3Orv0lf/c29Qmxmw9cDl3/b1jeKq7KTh9lU13aqcTD4VR42
Y1CYMtrg/8z3EN5QDhLATYH4g03jtRLsm8xX1xlseH04gZVyt6Ml3qK4+EQheUj6+qb8xQlgC/6F
QffYk9S5tUqc2dRF8/RHTj6eR5SD1TLcWy0QVJHMKckB/QF64kIgxL2c5u/GZN3tCO09c43XyGnf
KMdLk7oRGDQafg+jdsIGDcvQNsWvxCybGXcHGhtHGvY2YvzQve8HT3sCNejuWyRLynhjKSEY6A04
WFr9LumoDed+InC+I2zDuKSUQFw7yFymGeKalt+Rcy+fktHZAjUhRElU5k5Gw95lOB2Oc/eErfS9
X8h69ByMj17+DU/72pOECOVsZh1EmIHPigCMlvODqgnKCVaGmjao7OwPyx7fhNsFTUNNoB673PYD
OwHk1hjLnaGZUGeG4UGXhIMDNKtD7Au0noOzcZ+yPiIE1sEF0q8cLPIlM08UyAJ+v/s4Kk/sEzM9
9TacHGytw9GYkadkmmr3LlKCwB8OQwQjeIQJZwDRh1TtR/4YgpE4TeOQbA17zAO3Gp+Q6fcX7dMw
tfEOi89/sip8aeMo779oVr/GxNIOZobtIpL+I5lC7A0W+WAhA+5i9E2xzRqjyVFY9//aSSHxRI++
UUM/BeXC0RNDVpsESZ0wzQgiHpMN0DzKCbd96XqGpUUsThPJyWOkv7cxsANfg+42ohBhx4X6Kupa
2HZM303niXiqCdyFF3E8c62PErO9DvURuX/HI3NOjrHh9Dh7DEFZepYRubLC45RMLeTeJgF/tALl
hY0DbjHqYVgNal9rEZQXew46TSeLnhNsM7qgUQiEKHUWIjlM050TG8+djSFIDtWfMm6TnXCO2qDd
2TL5Rh706QhCEgatvNZrHsgwkHTj7gnZqfbGVC+oX6ieet038cf7+Zay2lmW+ZTg2yYi7dA2ZPol
ml5vIxaSWAVdKH41wj8D/M0GFFfg1ihS3aIKGi/1KcL7N8bXXNkefr07EnYYcgvcidgftQDZ77TH
3/hepYyYGR38FIt1rMUqNrY6e7tGuqA8obOGA8g5RMW+EPTF6iisanS5msyB++A0dZb4lM69toOb
es7M1QIHYppn9GkmUmY3jqyZYGOZmzhCPdStOj+rAn3i9kMwtT7rffAtQS9Ztq7zitJb/kg9tY54
JLasZFYT6fCyZOVjWS0fpktd07QzfcAPg2B1mVfUMulOrKgN4B49V6w5Z+mhrdkMJxShlT7i6Mis
EzjeeufohTjkDjutdhyjo5U/E+F37hcm6Bbi9qvU32V1VamGlIMhDnWb9S1QcNHaM0okHHqzFMNX
UtDE4HKFCwppFmfQPYUAmUMYvVVv5TssL2+ZrP9O2RV92n0yV1+L2a9ke5FRROuvhjtke60QN4Xb
nsXXgFgqGap7iTbJQz0SDFmx7PnboIKc7Nepzt7baPCApDLzXIZDloDlcO2k3S0NS2311zFGc2cp
AKJgBWHg1N1TwR6MipfryIr+su8hfro2b6I9DZN4Ksb6NBU51Bf9PqJ1RPgpr6g+9p6DKoKEMNQv
RfagShdFSdSQizMzkpybjBNEgHQc8MK7vGZLN+/s0uPtWIv3lDuQ7N1iM1jim2lGwIqCrtAEJqq0
41Qtj8XYfaV6fySd7zQbqHPI8gnjqtiycAEwxVPc6ckwKQq1t4zowXNhqna5+cUev97O1c/sust+
GKpLNHM3k1YPhD5v7topMKRrAO6oX8mAQNsh7mIaXm+I3pPGGJhmspjruo1AiRbontrTGzVp9SSi
5c2UNNmKmc44an241LtlGoKlNA/KcJ5HG8WFTdDtVpgEBtLDlSnBkDoipG0yLjdd1nuqa2RGzYoC
mn5syAEwQcpNsZBFJKf2q0/mN2sNJylWt5PI02VjQp7dYvnAk4BEdYaH5UnjpVpWouP6gZQH4z+f
Mb7Tw7j3b4ZnVXswnQ7Dh9kYj6lB4TFp3rZuY1SaXaaODAGOkojfMI7Z7EPJoMmtWBPx1OOLvDZM
W11C27dpYfpHgpbWeWVWHqt0PHncFCjicFcFye+QHWIkfpBlQnXRiFszLN52Tv17NoQSf25shD1p
3ZlsYIwg9QwtnwWN0h2uwHqc2ehpqGtTbJg5obD8L5fN3PojeWcVifhQOSuwGn5oFUbrKqfAiaHI
odxMxD/tIpeQNYB1vK/VdHTXLbsbRzUUEpJaeG2PZcMOOgXQ2VQmHl5+xoF1fJIIVkl1fETf6wy5
uY87O6XYxNjSjGRn1lHpbXKKXaoEd6sBOyEIsy9Qm5AlGZclDR1pgSe9n1+k28OAX5AXdpduhjcT
JXN8nG0Z6pO5DuEYisKE1Qiw4c3Uhq2amRLbk86yWbOJGCVgnRPbYE0HXH7vi3wIm9zvgeWOLkO1
udmYen+htGXpN3WMDhWzHy3lBDWS+o8ErBrGhtejEXDICAbj1yAQQ7ZQNfXWytibb9x2bsK8A6na
6SlK5RzZDgnBdKLPuTe8JynHjEzTnYdrbJekXYoXiIhH5rGB4RkvS2PuRCnYaBrvwFJ3mmnuOt6C
gzOZOOD5s38/eDyw//t3/f6aikKF2jgeJASKQ7/uVn4/yKhRjO3qcJLIJEAZrxsMPJ3brrK/6cju
f7/++1vb9ZtIKkrgwrOpNUlKibnyEO8SRV0eh3WnhjKgDKf//+z3a4XhnBpAzAfPrplsJBhLGXDy
0zStCiNN/+9nv19zgCgDXMNRlljJwdATmyuccKF0wjeG7nfnp/bfNtGvE3fFxvAXwtVFU2GBa3zS
Msd62/WfTRVXRHEIhs2dQSxF50QHbxxHZnTO/UCO+t3k+Twac6TBaavfhM/kVwKjHtKKP9RRZ84U
nvoTtiYzIVB3LD51Zf5ziNPcKfDBCYl7cmjqXZcRYy7jD17AlzaebzJW6xpCMgcR/xyJrMaunFcp
qtu2irWbvdwXynoc+4UZS/xqLtWD4Q+3TrkXSy+/UfDxzQmSTL9EZ0vvUZKMangmK8L6KGS1MGOb
yJMoccGM6F256vxq+gN01A8GvQUJmhoPTdNfciJ0uGFZOmstHBFfPdYyuR+ymM4V/dnSO+QDJs9x
l+8mQqYXBtNBxzThYLCLZyUROCXGc4aY11YfHlOHdW+LaSyCNNjxsmH/Ag4Y36vRbDZM2+wDIUM/
Rm/de20S6kZZ7/wivsuAz2+TYYGxCRF07B3OH6zli6HeE1ZNk5aGeq0dSVtj2++jLVlcKvdmTy32
p+0jJCuy1cPfD/GQGifLNq5k7j3Ex0Kt6tLI/ar0QV5mc/wHiNPcxpX5HGvx12g5N1yzjFFTgASx
eJQOvmzWa0ENEk8r6FNl+W4MayelCcj2KNC2zeLdxWkTc5zg+BvVrkWB12nNrbOLhwUP/c6BkJc5
bcn8uu/hHEjG1JOztbziwTGHmzaad+t/i5W9KNt8ne2fgr3zsS7jQ43mmkGztaBvo+1eKTKWsGlo
PIvHUj8+gRCrGNz6wDLRfuUeEVRRN+yytC0ZXjl3vFgUYegIeIjrQVwzCorpzsjsA8PbnX1tAik1
iz9MtyJVI0hWJWj+zDQOVMbg5UqF2GmZyQfIvAGJafIw6JjQiMvF4Lu6fFVmB5XN1VII82IZ88Uf
ymsnMD6by3GombNlbUN+as55MtUw4zcp1WCu+AtVjsAd2hEF4mDzoSzr8PeX//kaCjs9+P1iQhLF
zmjcf7Lx5NZsb3qU+zgVqCNFM/zYOuZm7IxhibToMBEPkTbFoYmInK5Emlx0SAnVatlNa5we0A47
jKRl/VgpcjnheiL0L9K/CwHS1H/Na1qjRclaEkG93AhtldyU0VwLpMKO20JujLHP5vFXvIargGZk
dDTtyHJB65Prj4mI72roXONMERWXw3eNjh+dKXTZWl9o6dM7KfwfiF9EPdrJTXCADqn2jS6fH86x
3zwdHKw7AAkYqJDdXsAkRkOyLDI5ekaGL3dO4Gcwf1k8chf9dKIMqij/UVPh2rMbBK6eSLivMR0k
FXcG8QE48oWOgwB2TznMf7RcDC8aGTwFg3QCvNlizTPDlv8dWx6hzoeuAeXMMgudrsXL1tODbcuE
Hdky7HonNp8Ggem68J0XBodkM4iOWOFh+kS/VO6juPTDNH5A7sm+BK3ovq6a5MBz6gC+594t5uE0
m/AeVCn3g874jgUsfNt7npo+ZgqqT8etgjQCae1E3WNsp9pptLQThlLjzhTLqURwyf2YYjRiIXvp
BWuzxXPDdE7ODhN+jVrnZGQhTY9+Mmuz2jJ7WnZ57QNIthp3HxnDE/N7/7AYxr/Zi6Aup14dIOzj
FHBYjZZ9ysgEJuAEVI0jm55M11EsAS6BXUAl0c3VvMkd719de2w++zwY16yQQhngKBbrjyuGfQU+
fROPhfcERvCgLOluyFJuTunofHZ+jWkTeve6IZGWs/XGE7XaJXYw0rR+vgOR+mIk1AtJrH9PTkm5
2my6m8pwmFacmDU94cJNj8URS8fcvw86vTL5oMxYKfW5M8pN3GcnV9TIrhkqLMsuFsu/0hlvCgxW
0ERQvIzxuxj+yCL6547aawzdEcEwBPOy+I4cefJxpAfRUnwUwbwQUC7916JhFeqzGbHLv7h42f+O
zGw83E5Z8s+1REiEzbbzFQOC6H5WlXYgiG3TxPDcV89R6xbHoZgujc2ApGRDBWzFuiRdBQoOt0DD
n4cowGT1UbQrTcFJP0uobTwpqnS5aam4Y1mymZO19RGkpjOIlNohjV1Q5/15cQk3APGBmUQydWjx
59sRvpn425bWZ0VeJGG73VYboOCqpN03PYyUPhEuq/F93cAN7eX81rrcMdF4S/3xnSBqpkzDnvkP
Lbz/xD6m2vXJeKuc7mFAKWFxb4F58cmEnB5dv91zogZ+FT3pbnalgVLMVxguEWBsiiqchNlxUWv+
di7kVbFXUYwqfPOivI+omZ54cOXwKVx8JRtmUzj3TGpY5RDsLZ9GtmiBgFG+Gzr6WiXJJinssIuq
wO6bg7U04cI2HEdBCdkrf3Eb/2KbwAgm0pWqO+rTh4UIl2HE3spSsxvcTeGSBCEFogu7WG4Qzahm
PJz5RFiXU79PHOtvkVG79H3XBYPn840stTVUA/xA1MoNLXdRo4JbXVjNxNKyY9fMciMBAlr5JxgI
e9IT8fT287gVBEp6uGs3tj2wIfhNA0UBTIJ6w4IBAi9+3/fRucHD/mgS/rQKLKRTxCzEUvUpMl1A
mZNBoWv/Bstg4ZdzRWE2eiy97LM6ABRbVlwRty7YyxkjtFO6q5BjZDdQPcz58rgyw3oG3WwFHN75
vvtIxpTzVPYH2+yxPbtf5VS6gdXMXtB03EuTgmnlK6ZauYjDebYOOYTqg9PWlFIZpoIxvkJx4lwz
UF7M3ledsSAGhXBAIviR1Cgv44heMmOMNVcuwtX6Ag+k22e2yTaVU61mehFYKaIbKX4yn8Za7/d+
NzwkTKEaEuXDmOXYTHQJtVsfHTR7+rCR0YYY/Y4V2XAlY9MNlqf0aEm0xtE0fWEjeIjGkxmJ2yzK
797MWWZ0xXs3sQzi7t4os8cBGeObbLGmUWY9+j30SJntACkR8KQJZq3GcjSoYuOl5rtTznJgftjI
qwUT1ItvMiSdB/combdtEtg9cJU46FT7J9HV+/omVQocuWeyfvDtoJgdnOeeeUEWFBl/HDJe0Ic4
J814FbbxNbKiHRNMfTRkE9BCbAFefrYKDWHDRLg9jHl2BjxWVMruv8uiN6aApMfozacsnX+L+ZVq
8oez+6/rXAjZZlg2pw9c1RdQJTFcreHq5Y8ukNLNnLUaa1I8OK4MXWn+6M4TBGC01kqSOPHoL+Ka
suNFE6M96ZXH9VRO+yhrjpqZPhbt/GCbJax4hSSC6Q5USVQHkrkXKpY0qAegWCYwK6149mrtkLfa
X+FN0aYGZyV69zqVFa+fB8mXJDGEU4c6m96rJfsg/uKbnTojAv9Cnka8+cSfS1rM67A2HPa2de9n
HyEOjQSFfkr1klN82j5c5NZiCavBDCA2ddJne6+P0X3qcLUUkFvxPLF5d5lF78lejJlHN9tSQfwe
O2u5eHKt6vQjUN5XzartcxbpB5x9vD0NDx5RRbcsLh66BC0Z2wd9LZXIPTbQkyxkAOy8QbKtqFNj
ZxrOnZsAgphyEGAWQIjuoYs5pWlv3AkrWv2s4YjbLtDt+Lvnw8SmxI1TELHkhu0TFT+nhHuqTN3D
xXnCmnFQvUvvYIQT94hUeHV8jwzLYSyeF5ICNmIofpgjvI5a+kPJ8w+iDZeJPf2dNRGM0IhwSemP
bk4SkZmxBJriGnkGT4Zi5sf0PSo6lU3naP6YU/cjcZv3sVAfw9guVNW8QFmEnSS2xDFV0VPDlC9O
xb88jtN9x8acedWHhbKEQIrqBc41eDz/oLFVB/mRHmOXPx0Rw3UaSaRq3oTK973GBitlfOp7XZhX
fIel99R438kwRcApFKED6bVTeWhPMhAVK6pBcrb2dX1tGMox4jNoFUgWHgdFjHD5aUMPp8QjOq8x
H5ue6gm33XNFP944wg6SKHsZtTWYaP7gFgXSEFHx6U+qTBrqOv/LT1iXiR6ny3IPG70lGLKLwK53
+1XNDVkq3wMmsuuH0lNBpdVb264QRNjYaPYYlY5GO6JgMJigOFH0ZfDwa3XvSy0RljVceC1jIbOS
uDnS6Sfp05c84/VqzfphLpJP9g6P4AJDWc7v2BoDpoyMjkTyMvCgY7NNfBwDm/W1krF1QRHyr/Rd
xP3nGMPpjrrN3pBy6gN13piSUmIinnvNK2/6+dAjCNwR5P5tspxGJ1AfLWzNNlhOQMIfniw+HcN4
GGvqrhiX88RQaEGX3rnxYX0pDTXfZtm2ASjp01T3uw5kG8W9fLF9Dk+K0MqPDooAMOgi7C8RcTFx
e2XbDkPYQo4NuHIZM3Y2qPF45/Ytk84KxV7DCteQlCu4z61BPNWuFXbkCFBtbOvG3OtoA6Kpu6TM
n7e219x+78Jh4Wo3U6b+uvnWIbjM+vY8Vn3QOcZ74+fag0I02WgjTzr3aYnjlzb17/Sc/Z8amBzB
5TnbrOTQzQLjWDDLNW2ZB87CkoFMyB/MH+cZYi9rWtI8yT5CloXRfCqJXNSbD9USkWL5o7bVnftl
QmbSTtofIEBIs9ZkOMhWmMbIObeqZg5RRc9hu8JLVWn8LKWqt/RNJjhHqz7/fkjKnqlIzxQLFVHM
iKBk222yiOgmDxU+8UfbfDZxgRIlC/bNvEcCWh66NRTeXePh6yFKzk1R4Wt1GxyEWhNSc3Hx/H76
O4HCfbWhkMYN5trOtmvT0GLICKytK2EzNvoxciA3OR25efBl5WVIqUQMWZ8oIrWDM08nq9R5ThF0
54cUnA53N1MT0rELqG8Sq5NAy/I7Jeu4vVl/8eH3l6b02PmMURK4feohXXRFiOGGM3pMSzhxSORT
J+PDEE2o7aCMjOvXTEK7yB5aP/39PXYKci91KOioQbb6RETYZPVFoK166N8PdYFdBYQOSvDfX4Nz
cckqP+epNZ29VekSk1W4bUnVngefzPU45fj4/bQr8ivHM25ABxU/2h8k+79TOBkdh7woHqFh7X2P
JCnqSTXZu9kUFra2ob76ZgWqL9YC0cm/hYAh9Puh7iair22nOUTzCK9/3KpJ56VCUIYh2r5ainVG
35/KLq/O3KQUt8orz7+/pJ68kLJhntpu1M5KkzuLsK17X4FhWJyZlOHUdy6TAVXRbNRFLONj3XWf
M6t5E3pyiHcpvcUEDDVmjDehJXYXNXOC1kJ9F73+qtuIBv2/qDgJA2MpjqSyPwAY9UOxvru5rj3P
CQ+JUccWZn/3Zb9e5fN+UWb5J7WKA9Ib8eHHNaFEnfcFdTJGHSkYStkFPv5q3wzNLqoxaNVs23YT
iZ30JOLVMBYdlSBdvJBEghDJ7gRJ2RKy2op7ryEWXWYAmRTgz77m/TWndWeW63U4wpNkoL5+6jre
CszICeCOiuP/foux/k+BvmczUpBzdy5fOjjHvZg+ZFTgI4O0h3BlPHZ9bdxVLRqGuFdW8Ps2Rwtc
nqTioWlVGWlnXPx20kiQo9kSpi7isDpCyWIhWQGk+1jIRTE5YXLMLMxFqBgQA8emBGvPfmwblPuJ
WuunLFRWEt/gNCy4pN+doR/hlmdfUjJrm9VACAXaD6wxa+sBERPgZMBqbbw35gcrhxIQKVDekUj9
UFJeJmNE45wmVzyeEJb8+eAmxECKco0qwz83MSQmFJ12Si/Tn8VLjlbSlMdMeHe85fqx5MaJ6xod
jpmT2Do5xBBT54a4QIVv86IoXgCBHBH/05lZ2Yh0h0Zv1JP2Ma8jSkc3uoxy4dYXvSKLB54zGFd7
N5jM1Aye4HW0yLuFddhZQJ1qmqUNWzlfyNGGASJNaPdsUZbFFThJ5ZsgzfJtnKt33WSRJbsZXKih
LUdW4yvREP+kTJV7GL2DzCvrlnVI2AoKAIBa7lHwaj85BWoBvWketWj6U6dvY9FAVm0c/wlL2rff
1lmoUclAdKxCBL31MFVPhmQW0OgKehTqpdBh2qC7DGaLqfYDYNOEpngLyejAYpFgtw+Mi+885AY8
x6ejGg1EzraOUAxPxsEyk7cpKZ+yyf1YTdrJxBLQSidk77l5pSTXtiAUnL0+dcMBfD+IcgTlvjwZ
RfbZ05vvJlfHttitrvvaqUHYkV8/MwU8LpItYaRo5Zol+bCK6bpEjn3Xd6N3Mmy+aS4KcbaFUez6
+VvEdvPWJ/pyahsV5BnaJaxr3Qu9ink2PaQmzOC6Fxh2MbiG59kzP9QKvkC82F0LOIOZbS/PxfoB
Xd7JJMWLYSEw+zbW01f0ZpeqwnQprebO8kYtZNWs7XLAxVjq/BWsxezcGqOr7z7a6Mdhv+JKz8c8
2TsQPJDEInKeO1c7sJrhUWPNn+C9pk1dRO6htXFXjvX07rkRTnOuGnT49RFIL8uB3mPkW+j1FyB+
UDEHVcTGj9227zKp+A7NBfjPEODCFCGYzLY7agt6TLdGcjNy4T4Xln0PhIS4eDWA2CSSTbfsry61
vmZWPfgMpse0WlrC+OZbk2f+uadjR03rnvLMfKUPkdu2NMH2+en8hD/krckGoCJz5fDsdRlhzcA+
nREjhqF76dWnRPolFHBWvvsF3tQMjO5OtNZztGhPVcOmWM5Zx+ORpU/U2Rc9Rgrgt77+zD7xGzj3
jusEL2Xi74dEktycxBfsce3dlITFnFkrkJCkSdTeqiBMg6Tw5dy6PCWWgSTraX5fWv9uJIXjzJMC
XB+xMb4Lf2HSm/bRcOkZHGXbAVB1dre60l8rQLFLrXs424GzmgZSMvoPpjQLSj/KxuQeMcAKkrUu
OQkeZRPHYa+GKyouoklTdak83HFaOQOBP2NuT3eDRwaIV3rwc+y2xA08a7ekXB4IutiSPBBf6a0N
+Dk2LlMd5zlnabXpJw8s+2qT8BrSaPSWW6LKaLKaiut8HNwvZ3azuwGHpTXNUM2wHEOeHmibOlzp
KvrQajN7JMekPWQmOxNLZ0QQ++hBGoaZ2rz65gtknmgN2K9Xw2VOrQc1gX4oTb05+LV/ZEufvZqu
+EgVjfKUuHck5zHrJTCIKZmdQbz8TiUckKH9otuQgYMccR/Lt3QF36ddwvImL7LnZknPuM2ZUAgx
3De8PUf6Q/3ApmPh9MfdkTkncpOiV3KGOGMlwl+7q903kiwWaDtttUUji+mhz6arnUgV0ACnOw0x
2MaOtLe5Z0KFnpntmCUYw+YJFmVk+jH/nF0N8n+06v4yIeYqiz7ag3bCNEtL9eBX7qUg7narmcLE
YzWZF0/h5e88rCtejF++c+SauoHyXvNY6DiC1T14z+yIyQAqTv6dOEI/m45twY/sv0GAJfdqjc50
GIjEI8DgRs73KBzdvaC13DMWCQtuc+TllmAaMLECAVCBFrwL0sXlTNHvMuLMQ+lIf1MbFVRwR4N4
Aehi0DrvQtQIn5UjSSd6cWnxxzC+tpJjV6d+INbJnUI/tM1SSmNrJDYkcfqgHUbjcSwPmlESGbV+
IMvlgVDWeK+juB4rcDo8fL2vHtjiG0xeGiUPrIjTf7XA8wmLXnZdC4R8Lu9wR1Snxejd78Gt7iKV
7rBHFJff99fU/XqHUX9DHQCmtRmZc4H459v6dMdFzq3kvCLqeVHyjyO8OCjwdGyLVHsrykg7RG1y
SAjqRbRKYoqIdGLpyzLbUYNYgcijz4bQBiA1R0TH/KPg+ewaw/7RmeOEltnkO0S41vxRT9Yeo99d
OzjxxWxALxd9zW2ol8d+AV+mepSfbZ5RN9b+rnFYvKIF1lDwlUc7M6Fq1SxQFMOA0TLFDfvLLS4N
qEDO6B9KkaY8ePFu9ObwRrqz+SIYluMPsUdoRLvfY8T2bc49W9O2zOZxGU9WfUUAhbpQZU6o92g3
Ic+ZwdjoEODj2jpUSQfd2mHCpOWjSx7SjBK3HJ+zCLO4skbn3U/zp0KQMZuOpRVUTdUcE8VmFEBo
ljruX3aYfaASb+dCoqgtU9tZNP8zNtydqBJ1JEOgL/3yZuaYUPo1mbfnzmWGj7K0MOaAaDFMCD0C
uslaDhoVAStc48GHnBZq2XiY17fPTFs4BP3MLpDOtnc3CcSSv2yLbiUsL7n8tdm0BI2fdkebfxAD
9PiaRd28sdk07HBzW6ENwm3LHdiGWdn7jw4Pg95z23OsDx9jljwN3f+xdybLkSvtkX2VNq0bv2FG
YKFNzjOZyanIDYzFAUNgngLA0/cBf6nr6kpqM+17Q0sWWSxWJjIQ8bn7cdHAc6iz09QSNdMYzpJo
0fCFwn5fOIisGyt4aROa+GKdE2Yy+vf6GOxRr+l2xkqwswN97rcx6p3AIEu4HC8roBNiLwSSaEZi
MCbnH6Xw4w/CO6AINtuGPra2EyV20+w2QUsm24PNI1A2ju+65qBMnDxpg/A2TCVmtSRYkkdl0MF0
YucT5o+52eC6qMLXIDCRA82F6Y8jfC0G717LSNtrfMBESbmPmKuxu9Z3BsPWlQnQg6tGYnACDLWy
A5q1HAom92jW2lXakHo0UBSN8bso9fLbNMtXGVQvGL61B1XZjxFGsS9LZZvMpuoqY5x/tpX88IPE
fZY6wX0nG7tLmsQgoXjSFuTHja3BTOcWiYnNOuVKn256DSvZffUTyX0135Obxr9pDfsVVdXiqCcl
MHdGVPS4Zd+8aeuTb0G/Jc1OvHwgKz4VSbSXeXJPWmxjdZ53b7Xi1WXIRLzSseCOhPLeQRdOUjrP
a3ZPR7YQzhmklFpluAHYHSv73nLvE25Kr6rKJUozE0p2rwgSvo3Tlt1jb/gliiym2oTi854nf9Mr
XgV2gfa9g+iLjtQYXC/ml4v4t2p7jBecnKm1KXHxmMZ0oEzsZepBhxV16++aNvvMmJDDl9CmVWVl
4TKuMn+Jl2JgE9XBpVCB80s3uN+Evs1I2SvGYy3Kbylp+S08cGoC9Q8tyryPRLvRyXZtQAGbVEhw
1y0HudaE8e0mLauPODCkeMXJI0mLx7hYWo1+tghiAG0hWYg3pyRaBgE409f5qO7rMfcOhhV5G8RJ
g33YcEuIJFEdxILsFvqdaJx4MyloFD0sxBU2SnZKOUtbWXxNaa2tCuhYMQtu3w49vcEkcsqquwsC
Fp8y5GYRTckzB6L+VPvErnJCo1BArNUwtY9mCfEPtxzTHIlJh7EBjlcH6685TBAaooRAa79hbEb4
NY9x3tnYsvTAM/aObp04UonnwH+THYcK9rbRHqc+YzKulaZpE1RRbhOxn8Zb8Dr5ObrBqNUw/Kl6
X/hPjZMFe6YICmR3YdyCyImP42ztNwyzOLfvmQKAESQ+FXCWvSAuATDIUY9N5swtFEVNSWJ0FPBt
scHiGdbEAEE2N/L7cEnrFqPxnruS7W9dqbz7oJjutBEJrcBNktRd+hCPvUD9jG6xX7dn0EVP+dAD
uzS7G9qVIhuBVSaU2rQlBfYipJbf88wsQ29GRY40/HoesPnQRJ5ATth3jeOuB7HHA16Q0wPHbLRY
iwLSefMzutRC17kYodGtuGsnJ2GgQ7Uu6GbZuPaDq5o50hVvE4M8Q+n4w7KLAvcgC9rEwsLV9iZz
ykU/wFdTTfg6amNA5Ho4jpE10NxoP0hCnxiNImMfFtp+ssdu7Zdm81rRKQSL6BrnyBvNUH96Kg+P
Tc7hjOFAVHFfLk1ItaGoy52Rq42Z6mwkO/lBz3JwDOKICU7CxjnPsB022P6oG9Gg13SZIhOqf1eJ
rt9kqxAlyNLZmqAnDBywS+4XhkRG+Le4TV31lbRcEWQ4sq+8DJlRlhS22aPFxc5wJJOUCEPOwrhO
1nGD/fegW2axNfUaqae4lJo93mz4TGszGXYJw0nImw9Fga4WenV8yiUmAscoZ9Y9HvM2I+yPUk88
GVWrkRd4y99dRWNZYPU9RQy8PDD1Yt66+Ln6aND3TqJ/ERfszoOvrgrnWUAd78bKRvpxQ5ifPrfh
0hu8nY4ZGN62UV9bgR+5MKp8OYUTndomB0gFmn6Jq8lGD2vYbibZtNLgc3HSPehJEN8ggD2Uui3W
tsSJOfXgYOSgbWBFbpvWhjw2t0nSV4CbArhpH5akxzG8rcbOTZec7Oj4mZjXZ16cs0TQmRsmd8gM
ZE4xp+N5jiFT80S75VVWpbHl7YG7oqh4p0zNV8pQbmVbRrsO5KkPY3sDPFuuK9M+F4kDqCjMSJSg
mVV4CfGlLiNg6CvFQlu0xc6SPFcWOReSWSBWOvPDH4YSp+T0bGkphnOfKWGn4Qgg1VAhgdrOCnkQ
r3dkQv7L39Ki4S0XaHu3yO71rHGYW3nb0ti3cJcsilpolcBLWEynLpvsa9/Um5GO473hjSvYfNGJ
KsWHdjCrPeDlyyChmKqJ4H/RimjPvIXEAwnzRTdWwd1Uhg5O3xjiV4fNi43ZshDRdxB0IR5fhJuL
69rGqtQoW8ulfmJyYK5bYbgLOx4OZd+VGydHARtdYW4MyxLLtKR0Cl/myEzeYC42ZJuofuM0Q/3W
sFNqPKmSHGpWM5qqMPZzAMjYJhyG+RzHbVs1QXqCsqavWxyQRtcYZAmtN6rBC4rQeS0tgL5728jf
bafoz2Szu7MsC2uJzEWmTbf7U4wF5zTI+GIN9bj7+cwvtjnGt2PgceCHGUfKiYFWg2Ld4QEe2mav
pkTwapFJp5Rh3LSyque/Gqw9NzAWIejA1VjaTFj9CF4p6NYTGPx7EwAVDbvwyn/g61YM+DwKx3oH
9u0uMsVL7Iv03Jn+hbhSeXLBqTFTMuy16dqcvqqUtq53xZvl2ir7Ab/O3TCMTwDXkksBvixok3li
8lxmk3zMpRbda/mwds1UnsqoeZjSdLj28910rhIbfyKFCUg0l/PtMPrrJvftm92ro6jxco/J3OEI
WiBAUt4BxuUgQnWr1XDLlKSwtLYml6Kqt0LzvaNbey0MWs9m9fPlSSYeefWKYmhZ9pvJiEAL6+lq
sgQFixYen67V1iPo+LVpuB81GHeEyzLZ0IZB2A/5kXYePJ6+O1pHdzTOUh/E0epOeWTAAcNKE8UE
zo1Ix4TmcihPI/KAfcMpVI7YzMr6C/0TZHDReGujj+n3SCxUz8DZ+KogPEo9pItSWbYlUy3O/30F
mqIsCXzHShjXSENg5tU8+325IdsPErS+panayqCxCLStMysvt+7IYSr3cAu1BhS/Lh1PmYZSVyq3
3AxOeWsreqpMSsvXHUsxPlB9H/uM3mLIn2ObTKtEpDevmNZRT/SP0pTf0aQ3F6vuoByk/TnpOY8l
cXiOreJXyLSCfzeu172VKJirJrlUcFaxY6qNnAyKoYhqYOb24nvdLvSz5iGLTDpcWaQeBwhfG6Ub
SFANLXNqPHJKrzjY2PibelTdFDlzncKpR3fWt5okLu3l1LFV+JSvqU7icwgUahJoMYiJiMmAysAr
v0eVsbUofjpaLhsw6bjayvbZCBXCAolFWm7doonSZ9KWR0buF7gA+tbQiOJGQUMxiiByn8azCZsD
yrEYwbFSTHSoFc49d4IOSo8gBiSX5Hzd7WugWKcq7sfTxO4PbWsW4E3cy2bmLsdaZBtubvav5BbX
Xb7WbA5aWevbAFDZVxYjh9mIaRF2KRSDnGf9MDIJkQVd6mPic47GS8reiixgYxDUbCBMUhRQw/fv
nadSaukSgpa/iZOnQbTNXWNQXOGEIIL7DuEcejfDUQYetXzKK1yEbkvuHO/0qh4sLOR52qwnx1Mk
hXN9O43pcxfYH+Dx0GJJ6AgDeSVzkK31LKNqj9Uuqg1r32FAxjkUp7To1c+T0b6mFoce1BGRZIch
cfeNoCjTV45AcKjji19SAFeGxp2JEwzTnWO/uRk5Y48C7AX4lAwZaLRmwPRdhBBxZ+PqF7FXX01B
03eQVfGaEqWWm43RTkdv/iDjKtk7piD03bxKbuI7MUn9AsNyungIVGYfBrQYw55cNBM3A0o4Wchj
LTq5WfbUk98DKVrEJ8u30mPvXFEVwfTOH9BD7H8+QhOl0wgtzz4o3etWLjtGXFAB3APR7YTHPS/q
8QdnLl7lqPK6XZxWV+of+Z+15bce9tGqYMQK0AIQbORoZCYbSCiBI4czweYVqm3xqJdIKEX6nfnT
CFm3FqRhMi4z9o+8gSqAW3BY8UNRuBtTb7Ed6mHvy8a4Nz2IePOPCqj/TvhvcN9/c+Pqo6bHfFPV
BlvSIBBrZ+mYmnbu6SaAHWpVW07rqz7QmkM2gWaRjQi3jjG9gEgJT9mUXzLGjbupIYxhzB88rM8r
lKeCQhgnOf588HT/U1WhjrYRqAMC/bSreYZC0Q8Hfo19TmtPSHUOXUS4BmT5UsYBuEct3gJ1sjfl
EHtgTdDBlM3Rk8JMf6pvcrwTg4/GEzBjChoQFmFHLg2T8zGloIjLstm6XfE70ZM3XCHMPhjm9bEz
rIYiUAuhxGpymXzGaFhRXlVLl9aMmj60tLXqjTYBeIEdncRkN6tQI7aL82Exb+Jc236PQG6qNH0u
le2vdIFb01YE0yucTrpLZndoHeZ3LD+Q9C0CkK1S1YaKVjV1H0lTE18qtlU4F2V22TPDd1wjBTaA
DF45pVU4qPQJo452ouYPDAb4wGUZbikCw2uk+TvT8JAcQ/fQRGzyS8mzU+gfacDpLFE0B3ot58mO
8i5MoCU5mAn5M9JxSAaD91bbEOwcTSNn+qpJPdt2OjWslqhZQzC1xZZPP9FkXsq4PzeBBSk4fbYt
isMmU71WtBup0ibfjU2FTWzSLFiRf48Cm7tMmSPwL6nQfq3wji/wvJWLyTceajwyUFy9Qzsar1xF
zppfb+tI8RU3NQKoW70FPeZd1gG40uURiw8NdvaHE8ZPaSKGtbcvXIbmGY1smDofbZWD9bWBMwWO
y+Yj2BWF9xb4NinlMnrUPP2RuRMR6QZ6RogTpau8mwafk7t4QLZnAGR9N2Ey4rgC9mT2f1LVwkwD
i9Iln8NFrVfDmqjCxVgrdpgscXEKMMjuBIeYHEFXiw5xTKAMYNSS1qGtCBz8SjAyAoHumIXq2Eb3
Erxq57+MPgGmkBjxoqPtWA3aLYGGfrM51y4nmxhLOEmwQd6zP2mAIeJn7OrTwh7te0Bm90RItsBu
fvlUjjUSa6yetk9V6b2BpF9WrSaWwkOotgTnsg7/rUEUsiG9m8QEnUGQINOROMZZ/W5oHcvApFZK
VhMmGPLzsXEN9RonD/CqQeg4Dn3aK81PAmO4AWNIQCgRJ9anuzQNuCR0RVO9pE/abre2bT7VGbvM
nC6t2CaeZ3GHnwHuYb2txvLqOBgriqzcax1OqrmweoIZDPJnbjVl8mw2OOzZ5zzmNPZkwftAkzGt
0UyqRfXaFQauIkzwVqeCdVHjV9PN9LHVghc3LV/MIH6t8+RGPSLlxoxTBFl4LGwoqomTrlJgFJxL
AB1ov1Rqfs9uFCP98NJW3yjlLcskPI8AJ3ctlnRrsAHONuG6aNyz6cpilxRk8FT4kUrrvckIB8kw
OWltcsmV+0AgFkdKpl4wzdA0aFPiNT5I+LSCzL+Q7Ke80uNIVcH1ENGTGICJqJqgnzlrp1TwhMnr
0Ipk1dAyOA4cO+s80BfDnKzjsP3StF4IgME4VFI8ZQVIKJ28iDE1S3Y73jLC8L4ZpuoV9fxWF8NW
Sp8wocCUF3oOZQFsZO3Znk4FzpJuKQcBG49p9V2Xxfvoq61bcSIYDf3FY8KCt0yf2h1UqYBGU7z8
Ed6RiKLDdoKNlEHmsf1vr6VlKjFA8XcDPqgBmSBOmpNVRRvHAVUT2uKemFu4NDKY2C3clCCaG2cb
+STrRizrCPVkSpvT6HDK8S1TX7jJXZ6Y5yhGuJexuRMJ+LOCQtMFFg177YfkSWKCRpgJy7fWHXZV
Yw6rIq3vMoBwfhGjuzAgWwe30G3HXVbGjzlsJ07+OAn9auSFgKVEHM9hok4Hj9x4taq3moPfgc5V
d02H5zvtrEzSlrQPlJ6HbpHAuZocDn/eVWSYStOO6HMGyIQTJaczJ1nnJc6/0GQV1cYvNVAT4nYb
SHj9KvObbCsqquRibHe9QLRmSMC+1F8PReJdieSuh9akBqKX6ckOZizdVDw2KXeJIfpqRm042A03
fj0iG0iulig9T0bot/xH07swqImt9KzN1BBsMMKuyyx7MC1RXRs9ZhZSt2sRIZpr+Xvr3OuFpl4M
Lp7UYd5I3PCrgz2XKCYVlGCzD/jqK94JFRhYKyxYgfGxUJTOzWJZseJuG6OqFnpFSxX+tqMVmo+p
4d+ghfGCMBoEneacAr0RG6Mc0xVPzABjWB+K/Y9eaRjGc9JEhOjQsBEMTAPkqEvPLwlq4wuoOyp0
Mc6S8ILR6yQ4jstHpeOdVrV4Kp17UdqvjOuCdTbxXIYmu/+JogJjlHeDRyR51MjHTwbM6YRBIsfW
ZuKKlzlGHp0l1rAvWJjpux3oUJMfsuJ1Yl52kTm9zHaXJ+CM173Lhot5xJPus8FPsuC5oNsDY2V9
FYF5IzmDuduFx+KoO+TIV1mnI5x40GBV+NmHDBzFyMXakkmouq+JftgKIpPW6NPaQQWlWKJc6hEO
67LPfmNF4k0xGNeEEpeiL/fhRMKJcZl9aOYPP48mHD8kOrXXxPactTcnGpM5bsmetz4UlcTI9vMQ
ECAP/3zp55H4SUH+fGAXNpSzryOBAxrMMNCfR7ky/u3Rz5/97dP/6lv+/NnPN+OxyA9//trf/oz2
Hxg6U24snSkg0zA71v58iEPzr5/+fOHnz+R//MKf75NxPSeG5x+T/Tz886X/94/92z//t7/2P/yx
P7/eX/7On1888Zzo336/P//iP//wb//kn7/z5z/7337LP3/Czzf+t9/zt///n5/68wURO806jZpP
4mlfgz8E69GhhRxL6K7O6IjuMvjvtIAsE6t+ESldkd041svWdM3VqK9/LrGfD04NnGCaB/5j9slM
bNi1WbNTVqEObfrO26sgnglqxZT+cAg6sseVUa2rwXpOOaEe8iayNqrTbhA5vkoxRZuGMlEwEkyN
BvTwZdxgQ/TrnMXPh+MXl8Xhz4c47dVyEhGBA11uSzxbu4bxDLvdAuMt5JPOT7eplW6EDr0F/GHA
Fsu71KZ80AZr3Diq5l6T5e62q2t7m/4abM/eOZG+inoz3eLdP/dxVx2UklefNDoIDlx29pxV1/Ms
38UZoIDB+MUtINvkCf3zfhMCsPxZ69x5mAoCpM4QNAhiHmyiR3vmQBxcSbNr8wcnCjpESjdjQhu0
tAVeQy2yALnhz9Pfft48k+P82xsUThMzF10jt1QDl2KrQPZxmqOQODsoyfp5aFGR2zikoEXX/o7L
gIiwp+MajHxuQ4nZ02VEzHGkrQg5/xk5mGGnxHYBjsUvOWKJEk+ZDqVeZcBchtfYarE4yWQT5E69
iJlelcY6qrTniWDIkmH9fdfB3mpL0hF9soVrw6vXZTOVia0scBZuif0pM9QhYtXlfED5ijYl7xXO
mvkUcoo5y9F6TT1xfVZd1237tM0I9uylHuwCqo0oQZzskzq6JS2Dwg85H2VHBXD1IOetnwdyZYUL
GNnE4HzGPTjPsKoCCkM+jYbHNivwDmqmWlJJcTZegz58d8ghY88XHx7txKldNtA/uYLLwBGr0owy
nJb9HRdjv7LB5cpaOSfb6J7DYQ55MqfeC2v4HkhT8eR8C0zKyIjJIXASDg9a9Dvt7SdjSN4Y+b6R
Y+HQjdIgVcswHproYtQrVly4MwgMFCi2OIYaw7i36C4x3HhX6v3NNcaXyR0+I714ScB6Jj0313lb
AiL0uYLSbdLsmNkCU2fev8gsOSUyvxRT9cjc3ToBMTiHXb/CdZWsMhN1X09yXEp4igHIABlhcJXs
m2Oah9HaJa26zOnoSRwfgTN3PkwFnKsXHI05wR1pP8XVNYIHGNCmHCUOSkrOWOFYrC3hXwJAmYuq
4OiVmC+uFqQriQK51KwBD3d/5WBBVMUs97o0n5Rm4FRp8nuHXGQVeV8Bw0dZpnRfk49ax0rtpgQ6
LHZL8C2Z81DT57AtTVYVpa1TN7vWir1r35F1QoLfkXYjzRm0a6223jXgekzcbm5S3xmqjx6SL4p0
XkxqUpdh3zwIG9RpIPHSEFqTbAF68eSMccuL738VFpSr6gkzz0Hqxkthsv8ldfIOjpUGhKp/TXTe
3i6GT3APmNJ9woDUwGDGh/zlgUhiynRJ2LbM+pC7dsFWLHURPo+tqa8bPdo2Ds5YkEQuu8doYzYN
IlrKLxwG9oFBzkm2xafFbiNiwuvYK5O9CJmZQ6s7TCk7FmeCr1un5BUnpjpBm1/GlMUVfQzALbx3
ZQtoZjyG5QeNqcQN7LE8Iq4dsgGXexgPFzdmJC/YU62ZY6zseogYkg8xAxOL5gUwYeN0Tkp21B6o
onLgNwmtYpmSAoGKIl+pC6V5DruFMPSLUfqnss42BV0no88JhTdFuDW1Bs+nvGvc0V1yxrn4Tq4B
UejtZYDpDoVGIbv0v3Vhp3uj917kGF2j6N114zsGMItmjmhBQVY0/BhRDlxn2BedvQ9i85oEkcXG
QdylOW0DUW0vh6a8Y7d18Mlvc9TOn6pxeBvg4OLrtg8SEz5kLSoLjfgl1IKl3TIA1pvm0tbJutDb
jzpCOWm5QNj1AZKee9P3o2hP1ji8NFXmHlofnAkabwowkckr+CIim5n5Pk1BvstwBy7MOf1tp8aX
nkPNZr89XYvMf53m7W7PUZ42+OTkRzg4UiCsujjV5mdg+y8lKLs7Uy/PEvPIQo+MrU9bHC95uiR+
soOFKvfTGD23McCsoXwVDqkrRS8Xd45sMznyDV+jBuhnPM9V1h0bVkJJx863XuNpmpagbpv+tQwp
IuQ2jgUp/OhMEHOcrl662MUQsu1bag1sKNoLkU+oOpdRYiEG08dN0b73ova9mefp9Zh9IKX8FoX1
rbsl8d15fhlJmmG7dhfl7kvVj89+45zc2VldNgQHCrP8mCYKcGpyA2QUdkaRd5t+rCBxpMYidefl
sqBwIWdykIQx5Raul5F/mNYYIDjkVfl1oFABn/kxc6wXN8CoZ9gVSn71YhQtHRN6BdImCI6OeO4S
+9Ea7QjoYHdzEGOBZ7ufvj3Dggnw+kpyejGSd/Ci2Q5FD81fP9NntBoqHNnGZFvkH9kclOEBO8hJ
NryZuG1e49o/7pq+zK+R4IzVDkyM+wn1Jk9pMpmSOxK4IWEG72D14aWlrzjs4lVbourXPlhUd7zL
9IgyiMqOsfF8yygi58UlN+QBBIW5qIgxWZUFAJCcPJ1tVrfQaU3gcRxLzDo6VPiEiVan27oJwLJ2
UB0J18OMVFRgh95XEVEIYRJVGeN63DbVRxNzOOJmeSmEl5IBjjZRNjwRwAe3moLoSILvbrCdHfLk
rqrjo92Lb6iyYtcZ/b4Oos2IHoRe9DONtrLFT13V/++ZfRxLGmM/ii5v6/H2hZc6/2txrOG4f+n1
+k9Ns+f39F3F/+kv/LNr1nL+QcxZmLpjuoZp6TYFX//smrXMf7ie5Ts6h2jLMJ1/+V//3jTr/8Ny
PcfiCneEac6P/tI06/1j/t7/Qbvs/LfLAmZvke8///VfKGezXMNyBVYakAmu7s6VZB/vtzgPGxpw
/3c4epAa8bQsopGwPHPg4lETab+z8sGi81Dkj1Xn9HeFco4/X4xlvZhFZ2q2Yu385wPHcO0cO26+
xsLK1Pb/flXOjyKRugfLqBBlG/0yJqG1oxdOO0xhccGOsW0LR/1CBXN3zKSy9c+nAKoJQIOTuxi4
iB8RRzedlg2/Iqnk3usmbVVj6PjLa/VfFNaZYn41/+MTInTH1XEyMnIybE/MT9hfnpBCMyvL0gBA
y0p7ipAyj0mfFmSZAaf9HHGS+ZyTzueceJRX6AU0svTYun7OSKpN4L04AZbjeK+S/gWHK5RIL/ki
GwxDErqlb7P2mUB2saTFe6nSN1tqTwlsI+o59YexbU4FSFhR59/MJxOYHsRJutG/Igz2GPNXZjlz
KaZpj0uU6TVWouVoONfEsn5pbZXiPpiJLJaLt4Y7EP3AFbfIGAEJ/NQEGYLbk96BEezZ/3XkPgIQ
Vwus/zCBwcYt07RDkJ9SWPDgarhDESjFyr6K224/mNF2mgQal8QJNlbdYx2qadXEZ9+s19TdQydH
6TuVHTuHiBGq3abrAFxqEoutoKIRMjCyhx2sjUL77bV6w17oWOPzOol0FAst5qKLBCzSzqaUySBO
nhTA+1C6KP5moeSXbKDVrSNWaKLp4WdX23x3EXvrsTyZuv3LnmuRauhqdQJi18YfhikxuHMDDYSf
tXSn4j2RdzoyJMjKkLMdzOEhvSsKrkRnvCTByLgjYx7e3I8tYW+GlUCVjFVHvTIFxs+WqwE6QK3A
t4owZfgr9qdwJ+mHYb3PQRKy6I6k24jDPZQIJYuhw5zKXfek92SpfhSb0jeWhpyIRxOPIjNAP2ri
fRjOnDxwk7VLrJuLheN6bThPqmQkWtUFe/jJCdZwfKB9036pm0HI+Q5NCigoVjFjLciSE/7pt9zx
zlBVcbhpPZAcbNyEtMI1IF0MWQYnNhWznyL2uMhtjH9BCy951O4cHb85RYDgqINyxNATXTA+reMS
DH3r3gxQCJR5GM8ezX0dJpZEWdbS5Erg/u7tcmCqUVnffAJue7/NwdGEDpQWHbhz4A9bG4YklYSo
hJwlfRYQiqiRicGkcfn1APvqqn6NcfDhttzj7d60jnWnCV1ePVWdG86VuHTA2gd+AfwOuzt2t/4V
1MRy0mI2yAKHlOzOCTYQFMHEoTJ3kUNpxw9GN1k+taeYHAZq9pJD8bgyGuvOnkAt90X6mVpIzNBl
SmTU4H6Kjb0K/ZvNEROhYTmhde3yGXck8+oTXwmQSBVPHBurRwpvucz8o5/7J6OkqAF3QIdbksto
4o1umfiSRKPgx/hQjqMrhy3ixU78lA7eUfhcTL2E9+/4dIYU5dWFCt+IVRS3v7yYeoAoPY664S6H
3qFozumXspVPIOvxWzNRx6XO5Y1kti5akLh0BALqLIO17aAcmFsbmOcBZfcCgOI3ZlbKdCNSvIko
TnbdNEs6dcRO62BTknue+KXOYlQP3ZDchVhENo6Lu3FA0w88MO72+Cg1E6HGphpclfO5sO3LxQjz
x0HcZOMzoCwuhsr8wIJ/NAP9W2VEKZ1OP9dx96B6seFnhQe4V9BuYt7uCo0sNoIIjSt8NyrLP9Sm
+ujLzEeYd665Cll4FVWdhTBmaa+0snWFdXZhOWVwbLowOOq+TaS9z89YVv1jMejW/IT8+1fd3DJX
k6bBb5+/2c9zmxeCqBikxgK5JmU2xeVXgm2pCip6w4KIEY9cO7HX4XzC063mtcD8sOckRFd2nID2
KBENPfs3Cue08eeskvZYQm/A1VnWd6M1cVydH4UJDHPWOdppTANWJX/054NnS7Qjzd0WBMkXhgwv
Am3xPAUK9rVpPuoNy30H1vbw86lJE+F6CiJ98/NpVYdPRWrBz4AxvwSqZD6Saqix6ZS/fz5D1tBu
sCkWpukbj20PxYBQrr4CHQdpKdZ/uzPcUZERWI9ziNjwKFn6efTnU2Me/caNyQBOA3HA/gHEjQuX
IGWWVgA3qxsuQd0KnMMclw+LxvkSUfgms95+9oSJQNBk7dnyBPRDWCGImH69S4dqQGHHXa2i6TIC
viiSghoaV5QvQesThJPFdwOwhVrsLs4+zRjARlT04mHQqbKDqefSFePmJx1Bex0pQ20t3imrymPs
QxmK/+l0ZMSN7LtV+kdDRdoz8IdoXSCtHJIh2KcNmIGAt8m2C0Z5yyN/ZZfWB24GjEQ4UYEE6fqO
9MK+H1lXlBeWNyMOv0IZaITECe511RPkKnBxASJckJTFg1YDDLJbezqHuRZupGdeXBlG8Ac1vC15
hQeX1PRDS9aNu1psvkX8q8Mchy6HJ1bD6m347QMuNKys+xy95AXj6w1xUO71lDhalGgfitwVbUXp
NadZctMqj+KmdrSBpYXu1oVwCXqBKPPgNeR3U6JZ3B2mdR6797LtgMckxXuPDrRMg8nYDJKLeQjN
4ODSW7Tm2OP80qpu68Vh88GLSQWxYTbXMsYXg4eJUz9BjU2Mt2poQ5sC8EvhlOnWyveJp0Zefp4o
Q2uZ8daOdrCtxiFHBCKgLArWdshZ54xY46bNQkTDjuJGVAq5bTUaJdyS/iMNUNwtMxKxCt+Em0/3
UzaiM5qReZnmvQo+pe9IamJF5qhaRS9pSJIXa0hCFI6SW/Qp2KnamC671Ev3UwJIIQtihBXwbkvZ
qZes0V7pAJqD1D0iDBbzHeB1iL6pcWrYEN5gElSV5Z6J3T0plZePYTnsRxbyXKsvZdleqgHaFeQK
R6ScwdgCFR2Rn86XzHpZyjzTVcfoI2xa7a5w42hrKVA5TJIYavUlnpG4PRX1kkUkPGi1XU/ItPIS
zWWyURazSZiHT4NfTPtiqJf86qZuJlu3BopqFNW0VpVNmGlSdxiLta2hr9Kgn85THMeX3C4eYseR
uy79JLfWbHu7+ZW6oWBT0cZLU5kTJNka1C7aReek+ob+mu4yZvJF9NWMmKru8sodN4GJp0V5lwmY
K7MY8U4sr94VUuMgQNIz9V1jkbQ1/O6QuYA2aKzGV6b6Gsf5snsM1WjvGl/eMEnd+6Dj79MsZW3I
wgcC6uFdNvjjBjwNPnm3Ehd1Fp2XHWn2fAg1Gw6468xLorpn1Jod4D7AgCfHEIgovrZ58GI6frf6
2TyHVq3f/XzoU/vs17iJUvv/sHcezXUjbZb+L7NHT8IlMieiN9cbeiNS3CBEGXjv8evnAatmusSP
LUb3bGdRiiJFEfdeJNK87znPecVNQQPWmayHViB9DSjercQSIciNeyozUjYjHxCNWan6oqPafeyG
mCod96tUqt+FjUF4kawoj4UN7c8ZKiNVHHR0g/oaTMh2ZqIR79/+iHC6KBXhzGz1pWFnzlU6WPd2
L59iy7AhRmZgmwH27J052sL0aW8yz6nuUXxSsxphYNZONtwh5nIno71dOrhZX8QXiK4XOUPfXCEn
enWI3NIp/9YXAqVK1mmIjgPbVoPWaGZXtJeXP+wqnwG0AJSUiwOJY1h8YEAPZNP2mFMU+rmmi8Fu
pv05CsKr1PHaR0VSFxbZ8DngEzrD2MPTMorgOTR7ykiRcI9vfwuv9xDhbLpXYzremPX4/PZTssyc
fWew5w4ElkQOm+6uL0FZ+0ZSXAE9TYLc4fp8gT1r6+UM595300sRDemlkWXpZbbtijC+tJZvvH23
9gtz8VrwU5VDICcZmgA6/u/PS/C1qJyWr//6mQLesB5Ma/v2vb/++u03/8e/iVA1m2Epzm/fgpFr
nRXm+iBm41W30juXyx9vXyKF6akh53iyVDMTK7D8zdvPhPFMveXvH4rVXz+ObWRkRw3z8e1NEh2B
Zgivv4ZogxxpeePZ7BZXaoHRL3/R3rumH9xUdp/fpH3in0MrvyBcLL95+8NoSwgIdhEeh3zax4t5
neS0+D6KivXbV31i2Q9q2leytUcyfS/tOeofKrfoHj3TWYeY2M3Q8+6iSKr7QASAXJRz+/YVgoAJ
A68/HN6+dJi/jzJ3QKAuP9v3/QTuFGIfxydSRlt2oml7yZMSbXLlq1crOKlq7olTEeEavnsAcgAu
D9JaRkNRGg75n1iZTJ291FMBH9G+p8ZLGZiZJw6chg0wzmqkX7sxEK89uDNO0WvTFVee2bwIWjgc
+AFDWM8jtJVN34ZX8QDSDhpZD2lHyZ8TiQTgZFNY403OjOv7pxaNa1HEZKTX6AoUkneyshBpSIch
xKbh1IUD2mJeJUhEn4jv+NiD7lsDZzRWYI6PlWHS1jLIYTPb7NiOlr1tcZut884AYGE60GbzK5/w
970Q4XUePfRFYMOhbNx1VVJnjGeBR7P51aXoCwdC6bDYXSRu3zLlwhvwmgANakSLctD3qYI9lWdM
CUE7HP2hUgfm6KGmPuq1rdzWgXkDeN+FEyPu2xxWQ3PHqnPs3OHJy8QPKhKvADm2cRfBCiTjg51c
cBwLtS0hyU628C8Ekcpo2yO6IPO0DafkhM+Z3IA2wuht9DvyDs6VmxWb2pPUYQfEmrHln2sb2VCC
1C4S8be3rY9JL2NtieYRZ8eLQn1AD3BYRZnR8asx+xAYjWG/JSK9dJ9ABwXY5evrrkPqU5VJh5tk
0db+SEfjufc570yUiPz5xR/FVrjhdkBtC0zzKxaVHzO6vuhmMst2BXDzpLFQmN7UADmwySyffxIk
9dOI+h+yrB/NBrl/VFy7ZvfT8oxdW7Nvb3Xx6Ef11wD311zY6Cetrl+5ixpHUjoO+hSFk1kgSLav
ZAjZLlM8sM6UHDOFyM/Pwath+1lm1S2uL45q3fjiJ9EPsEcGwxbSl3D2SWeecPa0qzZc4krq6ic7
/hUZPhf8dzcTCMzSq48kARMK1jwnoXlG9EoXK5zObUJA8uQSnBbgzD667OjFwCyQOzfaAAvYi+gu
tRaAom/lBBvl13NMez0Xr0FbvKCbw7ZTUSQwfTlsZ4nVnk7z2vXQ7UUdzK2HHtIrZ+JKQZrYM3bB
LHOsOaM9VrusaxV0dB/EVIFy3PTCXxD08lWR02nqeAxLiufZWP2k2iUAkRXsTNu82pax91XI6NLX
VAcax5vW5iRZGRNIhN2dZ8yYFyt8DCC2a9P/EaTJczR1NzW56ARvpUSKIEFzg4eQqlU5Dd3aGOuU
t1r5O7ee2aEZDUYOJddhEl5bndduQZbRhlI8SVkjXq2W7W1JRlYznbCeyBsxzYfKsbhPAp5+mFiX
jFIAV6C/yxzqjyyAfmAhXEVA8TcFGqvWtn6KYYsMAYUqPZeyTr6XwqgoWO1k7807crFnNiPblC55
P4vrNLkRwmqpr39ln/ur0m61cQt9l/qHUFnObQnUtYVQuAVoS0AQeGR8xOljWM33jvLUlpQdSm7V
CFI5wO9sGOlWJV2976b6oY6d9GzY7TW0YYsKgHGZtsRsG74FB47P257jR9wl/hIhuOzcQ3nlLJDf
kbqO/DHx+ElmQbIonBb5ZkiDuArO0HfXc4aZOsuvp4bTz+ShFTYgHLiFccbUmq1E3eK/AmZGhU3c
mK329vlY/lK0i1kv2G+ljcXGHbIXST1fBt4XgNRxm6WWwbO8oM8Hfc0cPVBawnriZO66jDKat573
JSnq8H5wQAs7L9q1zBMtvvA2iZxrr8XZlUXgL7SFLgtC3C3Z08VqNpq7JJ9zNiljtcJvkaGhFTU8
5bLN53U6IKqnbDxa6QUHNbomeZ2gwCBPdhy+Zm52l5p58aT75qIbWTbUIL+I1L3vNdVH4rm3up2x
HlCuJfUGyV84hvB96akGjm0diyCodpa+cSlk9wikNyZdH7aSGLnTusS4SLhDCq8BV72CtANd2nQf
3BKV7RAXZGCDrUw7CpnZkD+1MbjHKuExJRNpPc3wgqVVfrGgbSaR8k8luGo5PxPpeaZ9TQ6zC69I
Q+le4ym5ovTw0vAdSOW4wTnx08I1Gmff1t3Wxo/JqE9ZPD0qaw2PfD+0u6btvVUzsEbOiT7oArA4
ohTqullCnFWYEkXyJfb64DSYiAMMY7gWbvUAphGTSJBISm/zl6G5TxY+kudpMs1LCwkbaBnZsHzg
dyIM2L10JGcGTHbbLiDAbxITgcgJ2w/JDn+mvWZA8T52GZGoAyECmNndlTApbbHzp0SNU8Ave6pr
pbiDNvDYIDjMGMq7MV8StQQ1EgdYlOWQeDMKeTm6XnglyuZhjpwnKrge2CXONHUTsz9DjkymT8Hq
3rU2WtCWozHSbd08Fhq/vKkKhxmT/DGC2FRLroiuRnqXitqrJ45TFVsr3PUvRjK/2nM2rEnWQ40M
umvSitQd4ubFQM0ugMrAtEYkHFrZlqC3Gxrd960VL3HsdKixUq/H2BRndL245uxdhc2D40OmD4b0
HjKSM2PQlC3u9rET92JQwSGNjyAj+rURigT2S7MLJXepc0inhTFxRfA31SBsowKnGATUsbho5+BJ
Z8aXFhNqEctq3YrxyfMI/hzm6ik39AtFNgMaTPQwpgBlok46R1E/OTBZNhinSLx32BYk8pWK68ro
DQLHJB++HZNK3w93HsTUQ6jd1cFFE3WVLr+Y6iFpMQyDyWRXY2Bd8Ew0DHZLohm4hLXkJNRXkdiL
jvw5AjQezXjATD05X13BQYAHz69cvYnJlyfK09qlVX+IS6jQfmfj90J5OanylcghaokWZ/S+XTkJ
aZ46lc+ysn70/ltmbXsUGZ1euZzycaZednVzt9giqYEaSObPfR5oICnxj0Ewo5a1eSsnAW0WI4BB
IOK6Z06GNdl55CmhWakl3QNJ/rce5e2ouu0ULFUV/J4wmbOIgz7IZTQO002kX4yURc2HDTP0uED9
HlR1nJgsQfOu8mgJs4bf9AUFB0HNJI9iZEi5JmGAoUO+q35sw4Hq8oqSFIyYEd6WqjEqaWRJQTh+
TfJGXM6JhxYi/L7AJhPzXMj5xcjN24UXQJJF/OT1HCrL2dwXXXiN9T08Ri4Dfmrq67y1m1UXyu+c
DKI1AMbQibaGNhDRKAmmzP5RGgbGsIKon9FXLOoKJiJibxJwxddm0JRazJe6N8aNXZBIWifeMa5F
d8JdJlf+QIggrq9LmwRfghLsB0raC6eQ7kRobTOlvyey/Iae+damAaU9tU7K6ZaNNRGsRnJQJVuD
tMInz64KVBJiioLaIknKNKTjjDA8i83PmqXWOLl5kZyc/KXWGDRp5cMBxQt5PeG9KnvWCvTE5QaQ
CDE9Y7g4KuEsWklyrQwstijUIArAB6XoM/NWkBk+0WKkm4TMrR9wyGMRoRuzs5qWboM0fs0B4UEN
JcKEGhB0fOZo0xJgTRPb3gbwTHpEYSxrHVsjnewsFrCmRvNrNC2PKXpdx4gvTXPM4UpGB4c92Ta3
4F5UKGVAZ8h6uqz68OegivZWBOdywMDdEG5CZXi5Q1CLOReCNPfDbRUt7+x11F9q4HVId5uaiWM7
1ng76sQcF/Dya1gIUmxtwocdjgLIDRx2ODQIMIVdeQaVAlVYSJCqk0gq0s8TzKwLhadDyADObnzE
cveNcgWJfyklfEfcNbHDeE0H+xhRiVwJNkcJ5wF6Z7i6qonWw4Q3rk4TnJo1avlqBikTdeEuM/yL
IpjyNRiXZGNPzF0ipOsHsnU3oOxBtOlKpLk2/2c2iK3YRKI7g4MS5xeTH4d7NhUVxbboxTe7Y1bY
0alIw1PObG74bXfCgw1iUGUZmAcmDw9GR2R0DH4Y9qw5PWGwXobETHOl9CpV/eXb+PUssRilXHYl
4UQVgwWmNH8JVDSR+zgV7ACNCc6XYcOxSt32saXks9IiOFrae7UG/6H0KrUN4oGoJZ5VlWfNxh+d
O/hi5qWZZRUyt6NdBP22nmnElCms+SkUd8hyblOALId68RxlufcaTPoxjQ1K0+4SHL530FLusSxf
YNxKmYI3kZM8TIlnUtprvI0/x8/xsHDhR9IaMjCzq6hEnWZm6NjDyP2W+fXPLHKvjLJ9bdzCvkEj
RmpfXQncaiONWKqofd9JOHkbX0cPEfa1LT1l4s6lPgzuF1vY6VVEjk9oV790zroTY6EL+2wfiIil
manCioL5aA7VrScuqgqRYamqaOeK+aGqAHr0SbDr4uCH4crqCmP0Fr3n97JumzUnufJovg5x/A2W
+uvcS2etZ5TwdR9/5VDprK2+wi6KFaJPaz4g2yhYTdlh5dQy4NA9ccZ+tStzS2N72kgL7TzIantf
F/03xAIUNCUhW5WMrihbr5BT2UfLJJ+0dbh/PhwmKJQUdGtONOvRTi/zaPZRCtk0G0WvT29/9Kxh
vgScbgbTwYG9YwMI3kE5YcknZ33gOBhn5v2QU56GWnL0VAdSEaA1wzS4LkPxDI6RZnyd7D1nfu3I
/pDx5RQIgkrT9gW+9LkalDhlMPAo1e2aMvgaw/n2jNLH+8YboO36PZ/gKGWTcaxnIm3s2N4ZXXML
Kijdhe40rArmTY35Zx1BBSMy+hEfAI3ZEQebOW66hXRi+wyRONBUFnTwPIWjvRcNllEvOGgyVchC
DKO91fHH0Bf32vZ2yjeTfafED8oEB4eSzyq32sfAHFmNBW1hj3AZ0S63qTU2TLvXitMdKzvlA5yc
lwKv/tow5IVqarhAhPBIk8OjUgc9Zyj2gupIqPhTQjtKO7yHIXNeCGdL1yrOH6EAfnHoO+zDNkPO
V8uvdoFbYYCML+0m2qpyKX074XONXImyznVDQMdNFNLN02l66Dj+cULMJPSh4a536M4ioprX4pjJ
/m6eh185TbeOM/l2CIYftddfRVGcbINy5hdwPIG3DOHBc4Z9gReN40YxbLGWgz9hr+ExUwwZjAw8
mdNGccLA15JjMSxK2hGafiMjy4eBHGDMXXmwpleE8h2V5VPbJbJDwx4ZzfK7dGeBr1tj17OHTUAC
U9JaP2tdBRsaBRsOay6qQYIhA7cGa99UL90S6+GObbRRvOcZA89CY0aEj1pGe7RiPDIlW0TTXeUf
Ed/yOjtNYUUzpaCuDJuYDJnRyRHamYBE8fqb/Zxsc5MaqiSmcmb+Jtlnzr8NA23p62Eo6md70aGw
mEoKCmxkFUAWoztAzAOcOxMsnoJHMamVpsmxEi2qMXJf1ma1SCwVn2aPUdynULahI08li9QHVLTX
CflUK1x40KpIc0Jsl7Co3JtB8yXiZEo6STBtOnK/EbuG4gKwc89asXUL+ZxmcjOF/WPYs9NNUjiw
crxDLK+JYySSOCAxouxY/9z5GXEA0a2hGZ9amgtyRDahXOsszO67HNwaTNIrPK7hkFZuiIHQIeu8
A79aDM23qqmiQ9qYZyaTF9d3H+cSWxAqEfgZHN3TSuIqWsjWCZHwgC6dR6Uw5bYvw2xS+Bw4ZMhs
XFOe2sQIHOCjq4TkKP8iCTEsGwNurExSPdQc1MuwB5gxeuBsKL6MI6IkkZQ+iuF+XyyAiCghJkr2
5LQQ1rMrMVthqravtKXD4+xW4AeKOysP0oumaL/qMaxQnWp5EgHbWJT/kDutkPwdvJGYITqSXA69
2eAATHosqZq2hSyD8Lkg/C5KLhwCkhUo6z2s7WJV9eWBexOc8pjqiQtU1CX+ctuw34CM25042SJ2
RsUFEJJ0D4q8N2k9REQj9QeOFrBpxNCBc2HPH0+2t7ac/qHxkgBlqVHvk5aAPk9xpq6IPbMCAwV1
HN9PjdlutXK3kn7aYaqjL0kTZ3tZpq9R1pIYgyYEKSvd9S665Cx8G0SzsWXR4+iJC3AtuooO264w
SGTrXSIV5zK5TLR34aDM6N3mCYehXbKTLzzKNBZeiqmZD7KoHkmgKUiJROJCGdOmEYccCMhcXIyP
QuH7cns2f5OCDUxvbmf3imxjg63qpOFoEAsQGxpHcDLd22Wyy8JWg+3AgShp42cpelDf0DNzPAnN
TbJGamYveif2pFT81n3WVasw69vLoMxfMk5hKzxkNIVkhYHS6YO10EgurfasAn86BL247Kb+qcur
W78CD2+Iotk27c90MEtGSoP0nOanNu5kohi/NCYBe7I1R1GrEkLa3MFs14WVkPXgyy068wqiG6Ff
Xk9lOzXVdRHJ1z4NKVTFmSI/1/PZ2zTWbcq5kX5FACBTGWfLnkkW9yqc/+jtRZWt0eg92GPq7NSI
DdOQGgcpv2XQAMTQ2+4GQnGBoZ4loWku+Ls9RwGKrSZo9qGjGTCzOSB+dxcBMHltgu5iKqF8cTa+
QllzJmjRgNhIUtSIFGdK2BGRS4JGhEY9sllJ0z2Jz07s3dnSHrZCxPdxyZRIUDNoDLfZmVDkrnnS
XrwIzpVvW9zuIG/wTVLlEwjriLRM91+ULwl9BVm6LjmtnvnmfF4c6lanFubz3oKhRqUUuFuvlcT5
45ADU3wtQaQ1cU4XDn/wYIh1wTZ0Q/kkARTpVhwhyFdJlJNdUmKxD8lgXvcwMKAPQWkNuyrekc69
eNKbKzcLfoxYdHZzog6QefAejkWEVCJ4Ck3nJeGgsY3Zrm4ig0YyuOysbJKNF1GCMFrnVz6B2Jon
6NchI24tzIkc3T7b9ilUFGm7P7IU8klEFYmGItlm0SFLbmvV2BcIIbeO9FsQJiZquDkxV6Gtkyue
sh+dDbJ7xntjjgHHgNJlG5rguqphSQDFWTv0etmGyeTsB8n1EFMTHTMwW7art1BaqcsZ5k+biigV
xJh4P4IezBHZdUBXVlasV7CAVJQQMOeAqhyJYxXKnhb9hF4zMspzJ+6QP6H7w7eDiR1+EqtMXdLS
RnN1M4Ke3ZlhAPDIKPfVQAq8DDiEROj/W9ReK8BC+Clw7aMop7aQVVKewBbcAJWauhbSdwJWYfLl
TY8g3BtFssHlv8/xcmzY7oNgGKZxbdfJU0FwrwM/fBZc2nYRE1J/wMfW1LdDv24iIqeSnLMDMgaU
hczjMEcoB1O6tvv4SzGIy1zhYpr7bZTOCvCJE926BEeYBEbtGnIv1+4Ulvc+KQv0y/azTzNq8km0
F7317BMnPKIdsgmK2aaW99DNJEXDx2vmAGtSpKmggB6nglQ41bFN+nGfOsRyehJDcuAG3+JRMDdb
j4nskpUn5EIZaI7GGO00Da3T3JPtgVmKI5HF7t/pjMtYglue5h5+6tysCnzvq6JJ5l3bgU1F8c7R
SD/P4zEd419Apr9InQ/7FiVBCf6HdZmTkcwJ6PATvQ2juOBEBEbfr3CXdKNxzIz23GQIXZvePMw5
fFo6OXdGTDRP3vnNHt9UtAlD52tgKzaflrWD8W3jX9+wMbyxbfbFnZc6LEPEWZdDATDaPRt19TB0
ldrkzTc4oV+d7lkWMYO7RRBo07Pm/I5snTPaXTUJC8QefQIjZt/o99Wlnl/IdDA2WS80iJdyZ1L7
OgC7+IG96HayFBQc2AiFnd73dvktRzFnVOWR6QdirTCJI/cAZMI5BRw5JTddiNGQfj/t6j6n/EF8
V82+L+lT8MGth8awL4ajhanL9iDWBakJ6+zCK6MBXwsFEjwdv0y2nrqycGKNwLoRhUwEcsHMp/JQ
m9/9WfTgX3bh0oRWTbhl/MUHj0Pc2uzFt2xM7/NBJ2D9KVYLanHZkKotO5sRBoA+8igPlWlsZcgA
BnEFmaS5x7iHEmS0Kw6o3HJstf4pI2qZfWDFInhS1NEZHz1NFDQkXaR6Gpo3TZoha/ApqEAdXxtU
HoXqf9QOUhY+GBTc136BxbqY4QxAosabByIruSKvp9xYzNEFodwjjJ117dyTHoFlfrY2pMmhgkFE
DiEE1KHOBLUhxxUbuQ295gklC3spl+S/JmcpU5jzO5rCKRufVRZgGU/n+aUbqIZMvMONhV6V8D8C
grpc7YIsn1ZIVW5BtaxxvUSXKfRmIh22tU3mwxSjFVB55fIEmwR8ADPwaGECzmPX2d+ZLuwCWWFI
UgN01gu7R9ESVUl6Unb7THR0elV58j626h2oLkp/g4Z4FtKwALw+NDuPQzxIC7xsHEsvyCWl/3dp
kEdIEDd9mLhhbheeffBldiegungi2E/uYivX6IZ9z3qp8moXlvG0c8e4ZUcJhx6fD6U2q2JrU7L8
rJqT4do87GFtUacuj5PGNqJHNztrl/WRCu5FYwjjpEuzpmhYbIxWb6bc/AmpR4EikMrr9timbiOk
n3ujnN2jhV4q8xG4hml5F0YVpxkKXATNdCsZ5kcvGZCot7jIZhBxKGWnEyFri8DQPbQWdTMzuycw
jWUvHU/oKH7ZsbLX9OqgWyPTwaDDfnMmYe5O5sZF11NgN5XxVCkaPHD+WgjenEHwsqwgChMZN0Or
79p526RIyWRpsWFluWwMd9uikacBw38a8ZJf+yfy1oBzBsURZ02xyusCsbP1MsGc3UyOkayTEXHZ
oIf7sGxujLm6t0xYQabtfG/oNVhZEy3u17NZjHcZPBoQZPT2VcdSoLuXbuKQ6YNVjjLEYa37HcTs
g2c7Xybdp8T9ceYhb8bJOHJxhkcKSDo4R2+2gFa1Nmk1kDQGUJZVUAH4KGRLyM58EZhTgSQtbbcZ
/kxwjMUxtdWrT9kTnuUKlLVL3YnSg/SjS2dkxQtHHqFIeVgvQw9K8rDpJ/2QmLW5TYxq39oJkSnk
i9LVZOeD0pCiipND6h6RTRmlKQ5DSJS0WeO1G8FVrWZbWxuZW8vWvMSsjAoqjnDLRsT1US4dQXPa
SbyC2FzT/R0e4u7ZLqxgnZhuu8cd+HO0CeoxuugYAASfE8J2gM3ONZgJ2srZpgknsngoJXGrMoWC
034EjuOiwYsOMA6Ax8ScZ7vghmYGWUEmG3yP9ISMOeOcxekPA1Lg2g6Ws6UZJqyXyQI526Eqfm36
Y9DigIApy4KcDNa4z0aokVX9OlnDEwLO7rzUe4lWBd3odqe2b79PSOFWtd+1WycmXmJqo2FVTdaz
Lft9agXDNik440j4U7wYs94tc8341hU0EkzooZ2Q92Jd9L7HiX2INxZ87LVp5DP7RVoBVj3ujdD9
US+RGiHVwBhnIl7sfZXHO2XhHo/wfqBPNjb/31qVt1E7fWatkvie/uf/cTN9ZK0i/Oxn85u5avkn
f5mrPPvfPJ4k21TsVm2P7/9lrfKwVnHYpreJ7YrH2Mbi9Le5CvuUkK7WCmM6z4br8VdN0bXhv/8P
Q/ybRxFMaPrXruOaUgrrv2K0MsVvviLymKECcXleiqWkhvz2u6+oCecqNTICum21+J1ugXUSTczp
ByYM2nks7pQVDm7a7f7xGX1gaTJ/NzT9dWGb8a0E71J6by/sH4amPPHGivwTsemcZ8oPnLmyCxf2
ZKJpD9Dj7BpjU0qWTUVCDnhDA+6P6blQisTGbYN9ok+fvKKPPgrMbxK/GeQCsXzq/7RY5YLzDHoR
4smFhCDQroly44Ron3IfXeXAXh6xQTOGp+zmz1e2PryyY1FS9AigNa13NwHQQwPIjM/CKkySMkCw
eIcRrKc1Fd/SQT36xi9lupdm4JDQ3NP6cU5SUrEs23NpBc9QtUiQmdaC9PaRRrT+68H/Pv6v4Gfx
wb363Yz3161yNM4zvH4Ir9W7l2fY5GaHAVt2RbrbeE+KxyaLrEtRGZtkyi+QXOKxqv8ycv6nF/1w
ZLqC+yFdBrlw3zneysQbvNnnqkjB1mTMbNu+Bzx5kzpk3kINJ/O2cffaH89/vhufXVgud+sfI1Nq
Q0c97ugN0oH9bJXsS9L2OvWeJf2wFPfLUI5XIJIfRgBlf772vzwUOB/5kE1smEwK0sKI+c9LIy5L
yZuGAh+REWtNMWzpFmVcu1AUd/9vl3o32iUmXxVTStvUrbsqsOpYybTxa2MXo2j986WY4/7hXWT8
8K54ZizpKOR6zDi/v6uedPGRzBz6RxE5Cj3BJXTb4KVc/Pkypvnn66h3N071na3JrxCbGedgifg0
dtNDNJO6zAocEKeaYyHLg3rdzXijHH3/5+v/y2OyvE3LdhyQSK5E2/v723Qdpxy9OucxMfdKk3TH
MbSYYB9JALtI+5hEl/3J4c9XNa2P3vU/Lvvu0w17AudNKHEb65TSvjU8TrcgUQCupO6q5cRu0X/H
U4pOylt3nz0sy5v6D6Pu3/eWwyDmeWHbtvvuM5exbQyuzb31vecgRKRh2Yd2Gq8Gy9gGnAtLefLh
gKnsJf4JHu1A0XSv7Obo8fg6XnowzO5M5v0nn8mHtwKIjpak4bimfv+qGI70NBkJTfPa14DD0xCI
FTaAivoH+XEVNkNgnSvDjtbznBzQ758wowGGK/aFm930SI/ivRGZ58x+/O+8NlZwmwWcitn7eU2H
UxD0ISvucqfsr1nxhLFzI8uJTpoL7ANrWrn3KbkYql912CtmKmRQrVeajyyiEz/Bcpt/1Jb1yeRj
fTSSoFZoXhSuBf1+Se4MvH+cPeHHOGo1+vRsvGnfz18CUgUL1Z0LS1+4NtmtU3BXQIUIOFBRaSH3
U8eSpG/3MKEfZzp4tM4kEFzPM0Dx/+paxENmC1quOM5xQ78fb4qglCGf4WTW9LA85BEJJokWXA92
i9XyKXkoMW3nswHlfDDMHTZjpiPU2wbs92dbuvEUTBEfTVBr6igsB9hoi6HbEre1rov8gr4LQg5i
uLzmiKH8qh94Gdr/En82tj8a2njyUYe4UruOXl7pP1engcYSsoQZjFB9GPtmH6ngjrrrmR7Y9yj6
BgTf4LqfDNrlgXn/mEttszLhsCJOahk6/7hqJuyk1nO75G5r0k9Xduk/EMy7ylgZ/WDYGIgoKEJi
V2mvP7n0R6PSEx6bAFt42vTeveE+7Q0zNvWMHCd87rvx3EwPcxxu1cTs4uljj/RRNkdJhWh5Bc7k
f/JcfDjDeiZ+QCqEy2753cRe0QvxvdCHWpX3Z4oM8E6mvWFFd46cj8hNrBGveP/2/pPrSRvPn3wC
Hw0+z2I6E6bHRtl89wmkEZWSTHH9ecoO7XH6YtXpoUUZPcIO9LLxSqvxGuH4hjDcdV+UFwhYVgDn
P7sTHw0Cz9UcPrTJ3PV+6Dlh1ZsxVW0CgoK93YXUwJ2DNxukhYR3RuFfNGkKiCa7GOvgs8/A/mAA
MvmYPPO2hcr93YxeemJwu5JVzigUHVJEbcHadmBPOd05Kelk+zW1yG5ref4CgLRkufSyPxkJHz17
nrYdl3XFVvb7oaiyshZ5wY2IB1wDWbQtlXWKgnRjy2kPkfesLHJoxs2f7/+y6Xv/7HEUtAQNAU3u
ivv7sydyd0SguUQD5ZD12ZNawtjWWXpYziKDEX2yMTSX3/cv1+NR51hochpx3w33MDZhpBo2m9CA
QhDZRU528NpzkSOVN9QDoHwl3H1uHvAjEn6jL2jSP2AuuiE17c/v/MMdnXKV53DjmfTen05zO0SB
pKnXj2BxPaDXUXbToFdXTXBH4+paDOMVvE4Cfhat1/GTq3805hQDHiQK66El5O8fvJnOxpiij9xk
I9b3PtrbiFxVhhM1u62s8XvgJBf+opPJ5guhjG9T3L8imvjkVXzw1PHoK0762DcdqZZX+Y+pN1Zx
N86uM25gHcUy2+A33GnsJAnC2sZKNx5bTTGN+1z8zdL5z49gyxt8NxJ+u/S7iadO2qmZiPPatJhs
li1tXITbUHZ76d/gRL60ZqRgOaEKZnSqx9ey7R5a2txlZF9Sc7sHZvfZgPjgCeSjsARbbFAozMe/
fxiJQrIghuTvA9IYnzB2Huraucy5Tb6p7ptMXkodnLykRQvYHGcvOTQOATbkU1Kgw/oY30LHuHfQ
q83Dp5vxj26W8iimeDQpLCnfvb6Y3tOceby+php2k3JJ50gJgpw3iQ5/yWAr+5uIkAm/+3SR+PDK
ikuCzhG0h95NkMFkB0EOTmKT1SHde0xXrY8AeXG1yJMHPs732vWvsW6+/3l8frRrdFgRuC2OJ1zX
efeWrTCSkZM6E8HLnO4spHhhvxvKYRdQHCZT4WC48a3L+u1W8boJJJC862YatoETHyLiFRv3V1kN
V4bVIucz7uz9DCAl5ljw59f50SoOx4jFQ9gU1/i/34eOoXEIKLz1fEAru66RSWuULpX5okXyNZk9
0CweFzenhwHAjON1a2v8bPx+MHzRAnqWskxlLUvp769hbnBLpA7bKDz5G1dkB6Sz5MgsBEpyGSa6
sQTy5ERT/XfeO88Mb1s41r+s3GaKXqWErbCpsIBbGCDEt8bEh64tCkk0ue0J+A49rIpO4USqYP7p
Lu6DuZSS2rJ91Gze/2X9tpuGDLsQVYNPIHfVpYA/gZ1Wxv8m7bx2G0eidf1EBJjDrURZki2Htt3J
N0SHGeac+fT7Kw/O3hZFiOg+wEyjgb4oVbFq1aq1/nDCkfgw9ncqXlVsLtDyGpImzmkcwmfJb1dC
urr4M2hNUYnVLMfWZyFdzSclACTEhYK2m07zzVSMHXLiLS5bQEHtaUTHTqZFxvmJ/B+15gPdQwCh
6O5sJXprfX+v1O0uDEu3CCjTO79xz8IOQgVmigkPVK6VlGPpNhblXoSwLIql6jz5MyjOZrGGQpKh
+S+l059qPAtQ6kP4vzd/m/F4L02fkeXEKSQQFMBkH/joT+vpXaQ9JJK5XdlKC3cCwjQmLXHqVDxC
ZndCZMRhrzhsJSXr0JJHK8JMYarF6qZTaI42UvnDb9s7JdPuMQahATpkb8EI1Dbh9QovvsmQYwjr
v9nh7C6dA4481sVd3UclT0bfJzWDJAwOZEKKH4tcoKM3o0TGUnLqG37k5BeYrA4bXN4Pvpz+u7I6
C7kT5QaDGOxwCxjzGlCMb9CI38CEd1N6KLX0ZGvFk5U5r6YHnP8lEuLtk9Q9dHhIRrH9EtUT9Gzt
iNrLt8FYi3kiU5vd34ZKYZ+3g0mEnt9GSYt3CeTvCXxP9WRGHRrm9u+gAVEH6luEmxKvjusrsDSk
xhtZFLOpFs+HhGdn9bhOji7uatvakl1RtU1RVY2UvQ5cn1+09ukXyn6GppusO0JSxBjx7x8SpKpw
Cq31By4gxfoWBDLYIOPgN2ihFrzT/erRK6VPvoJ4as/q17a/dkTFlp8vs8YdaBg2Qnm0M85/QGnb
sMEqfkCd2cAZY//rgAsoZj+uAgzfQgJDN0PhVL6hS0xNsN3jXQAQWPk0fL+++kv3C20hWzZFwfXi
cOa5onY0wEc3S7Z4cLml3N1lVvJpsh+c8TDINn4W3VpOtrT+FDwVRedhJr76+fTVUB1B73KxhuRf
zlQ/Ko1+lLbZBh2If22AjgZ5kEzDPPGG/fX5XnaR6HuYsvX+HHNMEC3nY5cO/T28rVByQ3jN/xfj
ppe86e7qpr/rLIOeuHFApJ8bBTcevKO7pnwMGv2QSyPCBvZdIT2t/KClxTANwwIPaOG6d5GGOWYF
XEahlN5Ft3IXPE9q/air/n7AL8KMangIKJ+N6THDqkhBRfP6+JcbgGcinSTRNDQt1IzO1yOKenko
fNYjB7gIHDqbklvD9168Pvj+A6lrwLyH6yMu5FUMiVM0cRc/p4sZJ2Zg52OEcnOT1z/AQrWgJo9O
Zt5Vo8ZD7dbATlO1JZDx2h1V4VOorua+YlbnB5AXAaePSxLPe2feP7MpAaH7Bp8DhPNBRF5t+Nqn
CDhzTSU5BWfWfdBjzIfirW58ifpk7ZF2mVeIN4mpq8I8i0toditOyL4k8As4A8KTimTX6pvjf3Xd
+CBeaDqSytNtJrydYfOhU4zr8Ob6l7isE6jgeSiUqXx4Er3Zt89ka5pkJx9c4McHnCbp6sSfQiSs
62Lc1YTh68NdJgKqTFLILUeZnXRabMUPYbcFhVqTag88SKmMDYlb1gPgSUQYKE/8fw2lz9LmTs79
oCoYSkVjWwe2HRVP8Ja3stGvBbOlD+noVD0ski2eM7Ohcg1Gea0ylOK1bFsMOOD9dxU426zk9qAk
AlS8LvAEpxcawUJzc+MtqswHyffers966Sw7BitM8cOwqfycLzDVhJS80KJ5FOanzKkh8tivEP8x
Ki66N8v3d3K8WuNbOEokTzJVXh5z1Dxnm6jOa2uYkmJAoaC/aTo2koYaZS1BHux2U+vdoGF56DDl
ZfvKsP2y0ft8fdpiWrPDrJLFGai/ijgqz/ZVzitdaTBRdlvYF/k+ImcM4m+9+rXh+rLH1RkvfHGV
W5t8jdoqCAjjfJn1GpHirMQEE+K2m1nBrZV7L/iNFt0/AS0NSQfkizh97NivFUYEGNk+qzhIX5/0
wrcmgPIeYcK00uatF6vuwJ1jlONapbSTNf8Zy4k7PYlcBVRnjUcoCvLf6a3dXx92IWQQMBVbdKJI
nubJPApwzaBFJca8lEM0+oRlYWwBL+4yHHhMYGTXh1uaJXUR7ghWHNTwbHMhduONuPD2sCEgqPDg
tKCFtKbhxgo7Kb3LhWBQGa/dUJd3sioyYIV7GcFiMqPzL4zCBSWKKAXIRs+oHV6R10cvNN6TrKGE
hJQOjn7PkKk3av0XQVLl3SvbDmUHB4XE86EdK9WbOteh6odk28hI9CgEtG2w1YN4pf29tLgGYVhg
B3ifzfuKmVpDiUs9ROyyaAu+GPU6/V6Ww2M9DTcwoRElNA84p6xkHO91k/l5NVQA9ZriMMt5VwAZ
8kjJHdQIHB2fBYtFjG/KstwFQf6GOzeqwT+0sHMTQcxLnZdeAc+i2K/Xd9ZS0AAxIWIWjYmLJGQq
69DXcxVGHCSkIIeGbWj3IfRtr0KSxJF2IMFX3h2L660DaRAnVpzZ80+rAi0cspR596S+Pr3ZAtuz
uMVWyXdx/thZGoaH7cpNuFARVzG/AS9ma7bN1pptqN4MtJ5GfO8ibeXanRci4lMfPBWunoQxKC/d
uNj6CBSgHAYbT62Pf77QJhkmOR9bTBWotbNbv0PIMVZZ6NHrDvIWn9/jmAU3GSKL5t3QaytndylA
UVd0yKzAVlzExUkz6qayWwJUCXUdn9o4Uu8t+XOQUpSh4XJ9cpfQHyrKpsHamlx9NP1FzvMhpzER
RZJbA6Nyc8C2rbQO5T/KZP6ghtuOKDnFJDnOp95UV276i93riPNqUN13HBmDw/mihjltqxzEUQXp
tAzNbYa+zqg32BcKCFCPk8Rawipi3tmpfR/S1m2VtdV5MJ7P1Ogx1tbgL7jAIuDNpPjR5cOdkycP
KT2GwjZPXol3Qzl4KZC7NaiMcvFdGZ5oyLtdgIO4e86Hl5HxCMye8gCg5W2vRt/LB8dpqk3JZbwt
zPTfcah/Orb9ZNv7OJW+enL8Wy8VTIMT7ClG4y5Mhq9q522ub4D359l8WcCb8e0pJ0Bhmf2uWjLj
njgChkd1fgeJ9IIUABQfzJqwK9Clyt4OKEG5SljgNGxDGMHuUMU/0DLtzdcAL6fkS9IlJ7sPPqmO
/MuSoQuVSnMfAcQPaeF5Mjfd5Gjdpo71Wy2a9oFn3eIju+O+XOvfLC2yI+NzIuowiuLMIlTrR2jU
NYAW6qjftjGokXSC1dLj7oRRXtGvxabl8SxRfRPp1PwZ1ugVQihyJcNM0e/Lqr8Jpx958CK65aJJ
min1UeuGhyx5TUJUeG1HEKldJOyBavuvpml/SUxlJcO5rJ+y08idZbIb2pmyKsL4hyPth2NttQOL
EMuvMAAEDj9KT/z6uxCdJRW6kY9Vaa7dmhjMZv1uQBVXAWO5vb6zLq9J8Ts0Gvg8zoE0zgO31Blj
08DHcgskX5Re3RR1eu959U+CKUZnIw7AHaSK8Hvd2p+7GqQNJL0yXQnfwrLh4tyDYZBtygTvzgrn
y6E1bdcrhsBy4rtsY6BUovBpjBCEcVyBrvC57f1n7GhgPxe7tJA+FSb3NoV4WGS7ZqBPwwOkLeDP
WM5zx6t/kM3n3h/vf0ST97kyaKN09kpmo4rX8+xUCuwDdyzLd4k+wamzKKSQtaOOcOezh+BoGJ8R
n/la1TWlVrTifUuj4UeTdmvSGUcPu0C8oT4G5PSNBCxgsE9akb4Z/GOVtz+TFreXBK+eakKKzkuk
J6fj8qSqvvLZRcCY/XTqElQmOBRAO+eFAV8rCnyIaAjiogVx0P5uKTtJKe4N1Aq1Jv6OospRMM8c
RIzDUH6t9FXszuVPsGTguwI6QHmCB8b5Jx/LGA3nHLeDUJE+qw0XdjpsvLY6wh36Ce0FVfpTr51g
ut/R+oibYCVRurxViaQCrk44VahCzzNEs0N9NtXoEIaj/mKDtpuyk+H1D3H/1ZaTXZ2TqyKBGJm/
ry/+5bXKuBx+EjRFbPbZHddAt9LljokHqn5fN3QiAwywzJ+NARmQ6rc2rkJQL69VhgSURQkWpvBF
m6vBzriDi0uDL1B/Nepwskv5k+5lT8EIzRdi74RUMjrzo4k38vXZXkZfS2VMU1T8VcFHPv/M+mBk
yEWNg1vyfvNQ+G3aaa9EBmTXZhMCS7s+3GXdT3xVpsnu5o7BBeZ8PHTLvREo4oRGg/cbzuaLLtdb
rEHLLYpHCFq0WwQ4jxEMFQ3b403T/Obt/WPlRyyuN6kwgcFiZ833domzQm+nzugimblBjWKHAOJp
bJxn4x5PAQjzzTG/M4r4+fq4Yuecn2pyAxOsJCUSIGHzptyIXomheRZyExVBmy5mo1q7FF0tx7+5
PtLi4QH6At6RpxXjzXLDcfDKRBZt694Du2rVwE0sp/iZ6eh5Y4iI5mYnuWi5fufrf78+9sKOkk3E
b7B3Yl+hXHD+hX1M7IZm4tz62IZBBNv5DVkMKkdA4JTSPFwfTVzEF2vqkDwAcuKinkcJyVAdSXe4
UXTAVIL9UFIhT9G8xjb0JDqHZJL37RqmbSlGEB5pIbCFLx+OWhYN+PUSIyIPGzpL+ZVJ6g8kHECA
fSk8+KjFTdTX34IhOZiD5PpYmDY96LcB0qz0SVXqRzgs07aVnT8/zrR9TUrJrLyizIsWMfaFrR73
wBXoZ/R9g66KiujIg0G63rZrVbClxQfEwd1qUqsgKT//1EGnjeGQ0bazoBMDNOJVcF94xU3uSAew
UZtYDo4lMJvrn3wphtBD5gGiCsQ8HYTzYQd2syxL7DCcLW6nsDlKeYDh3BBtQkNwTeyvQ+Qd9LCh
MjWVTyjF0D4IVw7z0hEDMEN2Rk4kTtps8iktwdJrZDoY6IcioPBP5b8pmAamSOta2o2cBTt027oN
Ijm/VhZgYd0pOhpELxoHWE7MguiIv1JaRygCoaKy7Tv/RhuG/QDpqrYefEc7JObwM068rwJa76XJ
W142/wyycLBGqkyaTqjzHH18Q83hSbCBVn7dReFMYA6oJYGWUByNt+n558mBOU2Zwx4Eb3bAT6/v
MOvmQt2MAEQGq8ANWULpFhkrIxsB0zihe/0XLEQgwCIab3J6e0AgZze4XKn1aCKN6MLyf0gt+3cf
086fbrjWd/EkrWyEhahOokBdBZSpDEB/thvLzht0jQjr+rr52TCaYxIPD1KkvKmRslY1Ex92Fu3o
VlE7EuEVosJsLEieVV8rjNUoT4UWnASu01fD2yIV3F3A1FiRa2giBdVnUJ52vJaULW086HcOcR2u
IVi180+LjGie1j5P2brUDwFVdai/+ylhl40l9OfhAUkNjbbG9e+5MKoKgp5KIcUr8KyzkzbgTmBL
SAe4Q1ojm+32xouGMYnj93eD+t1r4+0wOSuvh6Xj/U6to4nCfxebSML8YqzLFhWryL9vFe+Eatar
1PX3VXrbKEdPeTZRcce5Ntv8xWxhC1DpJn5jRHO+xmbWd10V0EvSkCOc2m8DPsqZ4g6+fiiyANUi
8y9TUKrdsHHgcZDuzxMGT0dtBWFndnECxX06enXw2rXdTtGrY4wB41c86rZwGY7XJ7twkarUkQCZ
saG5RGZHtVcq+PJZTijvI3TetVuNYnox2S/K1G4cZKRQXVhZ3+UvC+DCFlwaChyz1o1ipmi0DN3o
xiq+yOgbMN5riPUQ1tgIl0Pci/QbLfwda8Gnv5jth5Fnsx00OZUKk8gY8QCNpq82HTo0KerE2A8j
JizeGshkIRJS7WUXwRGlwzuPF4OPb5vZ0+I2up4qSntr5PWNMVU3kclNoa3k1QuREAKiDYgAUAWQ
ydk5DcdKCWVLIFoMY5sPIPbAdA7Sk1e3++sL+b4dZ4GQMqANM9C2+ZDznlA4BEamwiZyGzncy8E4
beG6TVDncflGodSVq/HWU1RBnxtOBsLCpqTelmhmb4KqOyht8e9QTBujwHggHgsboZk/bpKRlIIY
BO3G24r31SxUIwYWZ8bIYkSqdktCvAd9vvcol8ANvoEr+hfPZVUgiWjLgSK25kGyi6YwSQScCLms
m9BIT5OcvUV99qZUJzQ36zC4qacv08Cj6vq3WDrCdJu5DHhKqQBlz+OVaqellQchKaeFoQRl6IGw
gdWva5nlLkRTCNfalZrh0oVgsL5AMXXKI85so3WTrfeeA/NUQ+ZXHYHEFHsrow87vg1DQcEE/3HI
mn8+TxPaOVRNbE/Z4efz9MugxIiEUKUh/ajYySHWi8dEk90MfRG7HR4wyljb5gsPVaIiSgC8pFCM
m5f/qrKpEKfm/DaxECGDjkidBUHOIz7QKBhuhgiqHYbhRmGvDL20xICzwP1SZ+ehM/uqU4aSqj45
6AVN8d5swKkaoj2Goi/KZF30bcL60jNWOhpLAYQeCnw5ZAUoNs6WeCjqzsLpCCxKEd6Kwi/pzibO
8dD48xYr24enA9TTd9LivO4xTG3UJhpD9TnYZhBVmTFtfGotau2tRP3FpWQgXvxQJEEcnm8cRAr7
CNVcwF2UFWV4o8iV3Imn4Sg3Wxafr4dMqraWly49k1Regf87rno+rl+kSPlKvBK06JTk3yWzQbwe
9UQEq7GWUVOgpdndCN03fRT8w784LRrVc5mE9ZJ91kSaHNkyBeqyS09O1O8QtT7FUX4K2md1orFA
p/X6iIv3ugDRCabZAiyhw4po6lpu126E1Vko4R7jdzQpqsek94+BhY9n2O1qL3vTsIj/m8EBg0Dg
5h1AVDpf7CmuVcnqKqqGCMFV0U0e4C6B+IowaMEnBPk/tHixM7k+7CWNQmxjujUAh+E5XRSKNSnp
2iADQVZo6sbueI2OkzXtPC1ztfJe8iQ66616b6TqL0SZb/2gPQ4J5qD8fWwztA5Hb9/hQ9UPgWv3
Ne4HMRpzhSW8jhTvRm/XmLhLtwW8JAqrbAs4L7N1Cko0bRKIR65lTfvCl/fGhMfNhPBYlT0Zlquq
a0TMxRHpGgpcNTb08zeLD5rdcVp1cOXWv1EmPGdh0zdkAkb3pjN4Fq7RFpayLirmDh+GZjsXxvle
qLWh9gKzJnbCvESH/UHBj9UardcgVA7e6iZYnCCCLDKoL1CE80vC1rWp7/WeWnho3LYYGztVduqS
8tHYGxlKw2a5kuctzo8Txli0xuDvnM+vaibHChPmVzn3leds1bTdCnGGbHpEbNO9vsWXoicJJfom
QvXmAqJPNTmCCsSGCQL4i0pzrIhjkfmjrlWgOI9yat0YytrFuzSo2Jyi0U0DaX47eF6TRH5b8QUN
aOmq/xwgiyyj1yjki3PMgHFX+SRBQ/rzudqU7/iKtD0IYucLa3i0HeuAYfHO2yHq9kkC8hL0416w
5PFrfoNYYqbeSqhevCiAshFK6LXQ5JtduxMW5gZKXYMbtiqmLSh9/kymFwVRKAeWOuRFuh5dYqFO
Xm2xDL0+56XdK3zkdZ3iCe/72ZyzMoujTOYiLn71k3GDSjKhwKFoDHYy7rfZsMbKX/q2DqAQWvW0
di/6zUWa6CryyMwW0C06sV0RHSju3JcyPpvS5yG2NoPxV+k5tSGZVxH7ypxnj8A34EH7wDKVsTlG
wkYOlHGaQwENEhdb0GOESZli/5Oivn99gRd6yGTKH4YWx/lDLztO60YaO1Z4gg8UY+PLUR3HfUCk
TayYr23udHRyyIM0/4jk6y6CerfyG0SOM3+v0YgA7UXbx7gQjLKNTsWOG4cSRZ4YRrs1vPTIc9t6
iwXDgsy2+ox7zBM+nCtvhcW0gIq4oB8Jqap5UjnqVQNNDGRobj3EOe4SzfClauWvZVUeAWTcZkCC
HQz1NoTPryvTFpH+Ytpg6ukmakvIIGw8Y3RSgX6M3gsquU+CXSRSP1/2PivFV/q5j1GAdQvqu5ib
ynhkhTV8hGplDywcMiK1wF6919Dm2clYB0bsNQNQaIO2QE2nJM1Ome8dEHXfhvToi3INg7WQyzMk
/XzR7II6KX7Sh10nO2pZgl0hwSbfGGLv5LTZpnmIsvqwssjiupktMtVIKCSiBSRfCC0kfus4aUWl
TkapucbKW4amqdfSZkLyxEebFxFS10TcIGmjlXVdOluMDU5ENIIo2s2u+tCRIGcVOB/0urctU+MW
6NlmaG77Qv5nGOxXZ/ydh/4xsYNn0FKfmq64wYfy+gIsrjRFEIGKEhons/PtIG6NEjwbvFaCbwjq
OMl93sUPuqT9e32gxV0kmqboaujcjbN7okltRRpMYliueziVUJDFvAJLPtxCarTS0a7uNpoJgPD6
sPOALWAQIr3hT4G1nt+KSaWoNn6nHXIh8l5UNzwT3EvS7XQLxWwl2o8IN8mkWNeHvbgW/xvXoitv
Iet0IVKUykZr65GMWkQT7nzBlw+DrV+GGH0AhDKR1ylfpX1dF/TJG9TmjLXNNY8e4gfYlFa4lRGR
ceZZSCX38CI7IeqeAufOH3IfoSYp3MaoRRnRq3nMMPhVShBaKDKPCv5syScTFMH1dZh/9fdfwS8A
vckGuyi1VaGM9mqIaEaJcaMESjjhiqjk+ljX/VEpjZuSysv1IS9i9vuYEGNsk6cULyqxMh+CR69F
tZNXdudGcXgrMKujscVW/o7GzhYRUzv6zHfZWMqfJmD/jYvLlzhGMlyO83GnsaJrqLLiA0IW2oSt
WcOLUVM2luc9CDE/GxEq3kr76/Odn+D3YWFesclNimiKOAEfp+uVfmaB2HTVyrgVcoZtVj829c+g
VdfeqWIGH4OlGIpCBMxORrossahoqGplgqHBoKaug3Fs1BZ7ZBdeBeU0V3+jFn6Xxqg26dWj1ten
GCP165Nd/LjvxH+FvU0kmS2yhJ9dpY1972a//bg/iIErlaxLkV/V9kUtTDS/9Xst+LIyrrY0dUqU
gFw0cnpjFr7YpnqYVaCC/Rgz2zjd9ElJ5yw5yc33KXL2tAu2GGduDRraZtXtKJVueR+snOqlaMbL
8H9/xSxax6rdBdhn9e+k+nc2Qznt87g/4gHs+mAkhGifgM6tzH5+S75/eMoTpILk2hfBO4bzXWhD
1bsiesYAUYVuWDXo4G7wkUvjO3pcm0Aa9nKSrWy6hSlrdCyp7NGFuKyNyIVU97EBaNOQESlvUMYM
txs50w6O+WpE+CNqa7UgsYizXc6IAscFhAsQ2yz5mCz8jHAB7N1kBFQ16fd9y5tK2k2Ws7PCtXC1
OBoKQyYuueBQ5g/wluRP8hBPfxdFHLCzCXQ0O7JTKX8pnDXy6uJiggZFz4zACAHnPFa0oVoEvk9o
bNX2KJ4wZePvBivcggpA/hO5U6/8Zid/qsbI9iGdI3HnfYqK2DyLVrCwt4xS4hYAoYvG8rHOFT5c
u3I6loIDgApReAYrg1jSrDkXSUqDO7fZubjP3rzTMlDQKa3wNo54mGI5XxpItUsSU5ZWbp3FlUWm
SaeJv8Az8sZoyosY6wER/L32TQhEJXl6grOWMtnYhkcQrglqLtyudDC45RH2oH4377tKji91gP96
V7De4SXfNuGrZbZHeE0CO+v8VVYhJNF456PWB7dpVo5OyWZzr4p7t9E6bI7yjcBnlWH+FA2nRt8X
gbIXop4hN70VtyRYiFDmh6y0VjpWizP/8Dtm18BgB2FMLfA/1kSWfdOGL4Hi30TNlyFz+2i17bsQ
/pEYEHeegdTDRR0wyioSdZNTakTDnagDdgAHBJQbexzFeMolTGGCdI/DsStkqbwqwbJCXdvfC/cv
cG76zkLm4BI51hW9b8AV6VxkxfeZ0e08NMeDzNypueRORrbxImkXkl0jXIwKutf+RTbND4B/BLBX
tnkOzuIH59gxO9I5C5aIsEHqFB7f+BcrX0MkYxNy+Ayh/Ou3z9LRElB64DiioDaPHnbh62U2tZ2r
oRIvHoQBLwZ7P2qMngIevo/7aS3NWNpfCGSDkTJQpySTPJ8o9nW1HHXcOrQnn8act1h1EHa6UogV
T/c6VC+U8/HZ2lmJdUQDcCObwx5NCBwe8Div7u1qwpNgDUFzQcUSgVSDoUo2DQwW/Nj5z8IyElxk
aHRuJjyY7GOpPraYCHXdpiigrvKikd8Eo1FoIl3/CIsL8n8jz/nQch4pCa6yfAS6poLkXvr/eOHP
QH3zKfBJ1er7ZSHl4APQ+nbo0RsXt3CQKSGyLwPvl1A/aP2d0B1re55PPRbXwbM3fkXrZdOma/TJ
pfuYWpMu5JLwYpzX3/XED/sqFSacLQhuJLUEyCMkpaq85lmJvZvr67o4nImnI7cjYXyez3ptNKj9
0GBNwFHWpHabI7vmqJ8MjDwwW1+5pRZHg/JrgO8klZ9jl2O/StVWOIymuJRKDXpkBtbnSEfY8BcH
xXm+Prmlkyv2Khha8cc8XFhjmatjyqbBJ2cniLeilzE23yEMYNAc4vCDuiB27ddHXTwlgP9FmCJI
EjfOT0nU1pVk9EoH1usGS18P4ZPgtxNgooA6MLcSCnt7Wd8PtfOn5UJxPg36d5BtoFVf9Btaz6lQ
oON89jJ1d0U/RB56cFQbpsg7aW9DjQdNo29Le01EYOF4kpZTLwPUiei1PMt8yG90LatRAvRV7NcN
aSchDFvLOHqOyqap9VvBALi+zAt7iW9KEZwngZDYFlfmh3enXTahrZbQbA18JFuYQ2oV7YLmFEuY
tOprd9/CVgKVzM0LvgzQ6jwgZ74+1E1mtG4m0YQLAIaL9CIyt0InS9vTLNu2SrIyxcVB0bXhwYWu
Ckn6+RStNk5HB7SXe29ZzQ4H2d2EspHPU77CVBTPsJvf19d0KYOlJfbey6AhRyXhfEQcPqeBzKYD
U3TszJ8CgxtwlWhBjhjXayS/thZ+M/LKDbs8LGAv2igA/y+CrefrnTb4nBgZi8ecLrgANXh9chqi
r1JyR7NqI1qPlvnHtX1ODHqPNJAUG67Qhb6pE9mN1NhEJEWdXKGbXXm443V7ygfHMTrZTr1xvjd4
ODXxGvp/KU7w7hCy99zy8kXsRTnanjKZzyuUa0Qy28UGz5KvjpTuYNjDTRt4ab5GoAhRJ/3zwK9T
SKEcaqmAveZITanRBhWjKUJxFe8ULbvlhr1DTLlTgcjEayI9i1+Y6qsNz0EwJefXmh3jajoEBe8T
GMWF77i2D4QaRpQyPUbxb5gWSjjup36V3zxv3ogPTMfeEjeOIfjG5zvaGHEnh+MLGz+Xdg4ed/Ek
nDTCW6ANG3r2Qs9bCAGKIGWh4vYXBwoMLjgowFfMf3YXULMYTKmq2NmasRU3XtiD+CKBN4KvYEyQ
3DNQjPR3kCXXICUiOszqCPrHoUXM/hAg1cxkwYGkukIoNKiarWN/71ts0GpklZsS4+ajCcoOG8SW
DEdr73Q4eyvT1xd/A71oXEYWRMRHpy1LHAjZZchRmUgE5FK278IbHRFtPQzB9bhBeisQJmZk3pql
/bnNvaOdrzVqlyKpENJG9YNSPJXK87VQ4GN1hZ7j3xR1n3K8Im3ejcN4sJ0J+6H0FJaYTkjF2vQX
kkhw7lQCoNdTtZs/kAdNi5PMaVqkANVbeRtiOpUM/+Z15uoOZiscezlojlO8FsYXHmpsdYr/hhAu
oPRxPl2gTTE4tbZ1oxYLMQ0mAwTS0nzxffMQhpuGPf8jNTEGq5NDKq9VhJcO+9nws52nNblSRia2
OmNs3MoF4Gh4HQ4QPLm6cfrHseUSa+tNCWrtz/cbI4tOkngra3OETlw4VtHXFMxCgAdFBtmTi3KC
vFHuhChaGKPTKkk3gNZ2YfHav6TSJ2laY4WLzTQ7eLApeLWRndD0eednfzh4SdiFUxV5rTtEP2z7
3yAxt5h4bteji1jHi4FUIZFOFYYm4myd7bCX8aweWlfiMwtxeM8Lb2sEmlQr2IhDhSPmGntsaWsp
sJdUsMucpjkqW8oqmYwk6rB1w2h6MDZCWgYG+KEb7df+27C1qmCT6Rv86g/kby8rH3jhRCG5ovEO
583iXBjz2DHavknCQY6lfofeuz86z3lew3DGzCxCH9qu+IukjdveXB18IYoAcCFbgODAs3z+nqgQ
VkvijsHLLvgW1N1NK0XfhzD7ZJXOs0APN1hrd5O3kaXsyXOauzR1TkplbfxJoVxt4GnRYMyLlZvW
PiPatxZuLlNianCQTIDdihfdxX4ofb3v8NBzTT6DreM83W3jOth7+CW0QbCZdOOla7I3z4PsYtov
WBnxb7+KZHpofOmLCL+0WFYeJZeblLRZiC3RIoLbN3/zyVC9MXBWa7fKv7cEgT7ob1Ak8tM3FQfV
CCe4lS2yOCDYUXAqoig5p0j0I3vUUYZayB+EynfrpauNjUA2GtmnTt0KiTqSD3fagLXf0ANGAUs0
hDss+g6tD5SC+3HlJ+kXB1U8Hf7vJ82vH9rZodf3tVvUOixdc6OrLW9f5AdKY2Pjb5XW5ZGn/7OP
0YT5LcLjUIAaEjM9rPySy/MDaFgUw7kDaNldAArjSSnMRqkQwzA2EfLVddFuo4xfUaO5EiLpkxfH
2gt3BNGblbEvUzExtgbGVTxm+P/8VmqyyZSaRq3cJHs05Ke2O6FIoNg3VaiQGyCuFpyy8B/JWaOJ
Xx5bFKip5ZB4QlO/KOD5oL/1ZGow+XaijYUcaZVTHauYf/dYCscgn6dc/2lltpfbkFFp13Ed0Xa4
8FYDA2YqtZ5Wrh3+563WpCBdgYX32k2sHQwPk2wdLx52wf8jHfQIOmhOvbU7wnkJEcEPdlqzdj0t
YAMoDwgaO8AtUJdzCKQuS/DVPL9yJZLPMqWYHPTvtklD59+Kh49JWBfjWnl8eO/SWN9XFufyQPCA
AU0FzZowddGXHxvJGNXQgXULrCts4FncRsiU5G/ip6TIXnRKjOSMsfGo5Is8SUC7pGxVJ+0yRzaA
uWI/R2AiOTdmiZITV01fl1rlRjJt1fq1Sn4geE2Dtdw0QhTc3zSErJco3unOd3bP9WW4jNeMTkQU
UhEEiDmySZXbxCtiu3IDE2AZhU3URIfqwdKyTQhU4vpg77iD82yB0ZAB5wID0gXc6Pz4JXLsF2MY
1mz96p2Pket0okCv2f64b3DNcpRb6b7yKWtUqGknB8VKMNlV14LhZXpkQE4UIAWKcvQ4Z7/DNkY9
z0f4h29BPD1J8GxzJBUqC2Azip3CaUigCBz4USKFsdBw7jwJO3aaWa3778qiiMLUbFH4FdSPBGIV
t5vZBrAzI4292C9djYo2UORN/aAAE02TL7b/j1XEm7zEjJ7XYnH0W0T02426iVZNPy6TKpbkw68Q
seRDxth3EvfvyPujbk9jgg9z9daNz+zMlwpJ3Qy7eaCekuFKeoTNdr2yDRfio6C+AeCgeIgihTis
H0YfM0+ZOsUqoFhXW1Hy0QOcuWijpaGxVdF0JuG78dTP15d+cVSdJp6J7BQVNbEmH0ZNRz/K8sYo
3CDcJwNKO3x8IQImHH0qCI4SkrWVudLNv8C8QXCgWQkay2ael5IhdtFJ4BOIfbb1rTz4P8PYDYNb
pxs3YVUgPPZ7LA7x9BxjOtYq1spCLx1B0GCUIriPYCLPnyfcP4YvaQW3rw0CjHfJ8Grob+IKEO/B
saZ7V2Bzkrz1NOJHE7lXoWTOo+360i+uAnsd0B9R+PIG6AGNh1qUVO9AGtHEa7ptxi0M72Qr1IMF
SExckKKRh468W6CRiQv0/vrPeK8mzg8f/BoaSTo30oVAVOQkmekMYeXmio6F120BgAUgc/ZURI8W
7HrTO1j9rzyWNuA0UaP9EuMWnI4PzZuJ6bRmbcrwtUgGgC9rX2rh8iaVFv4eoH4JUiKN+rA5Bz1N
JBsKtevQmKinN3U/2QptzjfS1goFtOsLcaENx64UCaIgBJKncBWdD0cLXeoLJS/dvisfY2eiPSED
LU4q66c66r+mycDM8b87WuQIKTdRrWY8N4adFFunNB9JqjyqJr2y9tMWEsZ3cjNryNOCV8X5T8vs
ppDTQS3dSpv2fY+bJGdUFL6lkIJp7m/0BhJOt+nNNS75hY6ZWBXyNrTDgMcKE7rzoZW2tKZBnUoq
+1hqv0Y5BL6Cm4AqLYbTPHKgFepCVi7aOlQ0xGaNavT1Av+YFc8rn2hhHUSZVuQJgB14/57/mMEZ
QVqWZuGO/rDrk5epHjaJot7a+vjQ+tT2QB+FZXYyjTXC6AVPinUQHQf0mYVqwgXtqMpHLKEa4rNq
JS58ZBQhbxOckAIMMIAaCNNUGWNaLEZcAd6h0L21cnA1w7NmxjuTJNNCq7r9KfmmmybdXVX2G6pH
a0Fl4V4nogheFCml0EU/XyHS21qFKFe4DmQXelwbrcaz3gcRYD81rbQbdZxvpNyVw4fOrI7jCGE+
pBCKR2hEx2jUtbUK6EKWefaLxBX04RSb4YAu+GhzxcDodaj9YFliJ7eZ82by+mmgUYmAJ9aKYz2a
bzXJp5L/zT6GBAReEDwXz+75PsYVPtW8kNu9qb5NxSepcePuTWjg1USSoWu2YieLryaguKWUYI1D
HhRQxlDWnmBL34iqFBIn7GOgSrMjJfdeGkdyULqNHnPrOp8rkt4oyR7y9hEPmqM8hF/FLxk7Y9uG
bwJHY3vZu5WB4Fz6q/VxcWxmVwCUWe5iAi3Z6dxIYjTCPpjymDOOQHATblMbFkuievRB9v/D2Xnt
yK0ETfqJCNCbWzbbjDeaGZkbQtJI9N7z6ferWWB/NZs73LM4wAEEAapmsZiVGRkZgTAcst/I6Zp/
e9OJ3BJnmo0qbSXOA5FTnRF6KUOWaFZH+q0MKV+1UBDudZ2WsOFWjHogdbvXE80LN+ek1i5fLhbk
6YCFdQYgRU3yz6lsdNOUZk0rPxyPHeunFTQ7wdoaMIoqa3NnlykaC7dDWBxspbpiN3d1vTGs/AEF
LfbdIZ4RUvhUL2Nrn801GqRO4ZUyQ+/xMexir3KnmVAK/a4xX2ombGgK7BKTtEzv9oJALDQe/BjT
yei9zLorxW+3bpuVL5afJSZOcDW51Npt6G0yeBrwxebtVWu9gjZeI7CPzwm3oQO6B0rRlpE3dq+9
rn6MPdHPcbeD7tpbErwbDqVgEFxMzNcoxYxSUpceJqg7rW13kpUdm+NUJ6dCb/dl91xCtclx9Uqw
lIrotW95kK/V6fwE2pMcFjzOtMVBUediJNlPS09Xe7fOs5PI1GZMascKcShmzMxIoi6VDlHd3Qu7
5ZJBhs+vvZV4AczJFCZ5uugniL//56w6BXBnmUelJxeCidJ9+NKPUrNTpy2O28qneLbUItHQit7y
rZSlnO5rHQR3gnAj5I+dIdjnAQFx/vpfnw0PBzqffAZQCsHEzp8tUTtrYnSz8AQMJsZAVUU6oCKO
ud7G13a5i2IlEf8ZHRZEm/OVol6Xs94yig+bCsiZov/HtPdOirc+oNWVPlTXKeYYOVkeGalMkqLt
Ci8niISqej3N8P5B5/VhC7xY6fLwVAJBor+FaNbSpDPVSz1t8qnwBrQ1yceaMTjaRnpdQkfzuTRE
Q5devltYkvv5m9tcenEszTFCcqYbCq9p6o8J3rkAfK/hx8k/jVF3Gy11C8XZBYSMjaXFMTwPnDw1
Ey3Clwz3LWOxw1VpxEpflQWO41VzaCfgKqtysxE6840VO3vFvh/aY1L39wZm6ILXZEfZKctAG3GS
3Li+VkIE/UxB2+YOg6K+dHKQJfhNAwatHmSNdkRXus1upejYoUouKkq9lLzUQFZF0KsqjKs320EC
rFluB2CyYKoxTsDndH60kyJtbb/z+YjGLw7gdTXxxXKDxMmLHqVQYWkOMZ5YEq2Gbku9Ze20438l
rlJxDJekHCPUizJDk9qrE75gnZSYOhU00ZX5wDbeu3ivyweFtU7iJMjytPMXD5qEzqDCxkTPmnKZ
Uy8112KeqcH4G1RGJJI+is+1QrSydwoV0RhvkAkuHhdyF1ApJArQKsrTRRiZuAIYqoKKk/TBPmST
BXBAC1+hAPj8aS9QMbESAgDYYzAlry0hOjO1ukKLzdxrDPmINcmjHuDto25RFC4gIMFWQy0FVgiw
zEW3Vh5p1o0Zy4wjvcowv4pMe5eiXNXLzq0gxVRoh2nxFufxsrAU64IDofKJq/jF3T40QRlWjZV7
maRfm/uibOgQd7vIlPYhqbcE7K7i6FOl8Q4Zpush7G7I4Peh2uHEvdUtv7j3xI9hah45TviX6POc
HywpZIzMlKTcy4NHhymxnGAd5KiIu1n29P+QYq2923/XW1x7fUahEjg+D988o4Dp2nyeMCa8yp+O
csJT86laTes62f6jrhWNsTDaO8leKzaO2WWSxbMDf8OOYH6AU7C48yutKBBcJY4bse4KM5Y8Z3Wt
jZ+UaS7wL0tP1pSe5pTRkLJXHqc+vEll9PKLeEt8dO3jMojpALGce07G+Wuo4zoHjuLmjKlYmzza
CxvbkG+9L/SNx95Yagn7w32ZdFR0C442Lh1NvOtoQAmsO97MBy7c4myxwzCgeCTw7Yt2fZUj7hQ3
dQF2gD5chhkMB6vN85/yhCCCnn+JkuqZwIKVrfaWWq29878l0/Qtg90/h9LOMsMN/P/iAhW/CFdW
kALBTrIXN0ao+I4x51xZsmTsBDWp6+LvU2e9zwXW6lg8fR7K1s8YXQ+BdAqdkcV6XdjkcdfHXBIq
n3kX7csWhWQc2tA02FdcHEMBys3Zc5wveRfsexN9oS366OVFzVMjwAV6A9OPdHNxfUQM4Ji+Sdog
ST/qlr5WfWjG2RVR3EZoyERNyc9yNzBujRF5BeXLxi5cwFfIuNF8ZTQJzd9LD9MmiQoDm8oCDnJ3
VaJEMjaW785FDAnPv9f9h44mWO1rXhDOb5+vfQnzwqtEwgatKhanHSq+h3+KCJU2ilT0fuY19W9c
Y4AuyexhS0zBcFCl/hCLWSG5O6QMKYkJKcAYqPd7McqY9x1sMLpBfIigX6e++pEFplsMfz7/jZdc
zI/fiOYd9GlxMBc9kASAeswxBPAExCmkxGWHSUP4JFIDEi/pO2HmKuZ2dSPB8mYrJKydD7TMEd0T
9FfxfZzvUToXld207NEYvWIN5QqQU1i/xXN3SJhuUBHfQ338GPjhUbafpDo7fL4D4jM4y2/YAJpA
ZJFUKkQM7fwHtGEyJaVh8QO0akdP8knHOlHDvunzZVYf9N91FhutTlEgt2IdMIZyHlBqYqhmoL0w
+ICGya5x8MiOXCclyAu4Qdm6b1dftYA+aIGa+FIvhxA1GA9hWOr0WWjvVfsi3XfaoUXnr7VJ5wCT
w+x9MGfXzLachFcCP50uRqQZJGWblyzEqjX03sBTj7pWOchDeEoTw2vJQ/I62cA+V7IK+uvoKwsF
TboKi28O9enJJCQR1yP5QUD2AcgJFRqfO9c9cEaUb6x42cTgBNmgSYL6hgaQunizsz9PVlhhpaNW
xQ5hYVDXZGf1CNOgrRhDfVWBVkWfWVfwLA58gJPoWlDKYT2LFn+kIzSub9RrKynm2Y9aRP9ZDwsK
II6bD4rUjN2umV5CPukRX5gP2iny9U61sehlfbrYisXua0mZGbPYikLOXcOGcEQ5Pn9Vsm+JP7nM
wLrxXLp2u6E1vL4umSQaPSBGF+yeJE8UbIGRHKjkH7linExKUDEuoA+YwtKY8PW33g6ZednilKzG
eOZdkFwE/IfRsdhns9Y7M5BYeaaHHrDBORbZGCL45NKOwlQxQbwd2p01odYjU0zUyq6Nr0xGqj7K
JuaA+1A/GVAfmqhHgBVUnMbF58HnwgudbIgv/39+5eK9qHobJ7omCdPDn3T1CvmkjiooAXpqETwI
mki+oXrtlToVbpbI9DzfdsEYIjPk731LEuTVUfpbZDfizIo55TneyI7WEjZ+oo5aBRgxPWLxYf9z
WZYTY4+dEeVeKWzc2MwZtqydqHcmJqCinI5gqnRp6gmikPB6EQymaeTL0vjyaBDlkbRRd/5ftk1I
W4Ix0C9ebFumZzjb2Unu2a8YbB91k7YF1MuBjBImlfiB4tOWtf6AmZfsV17K/N8sc12b4RFg0RUz
ekFl7mrjvjKS760NWDnI/l5tN7488UvObzEL8ydOP4Y/AhZYxCC51CorMbWIVOMWeNnT9eKga++6
szWacxlfWQiRa8adsGO+dGGW8nHEBTbyrFRGlrfzZBz3whhdzJqmwbwbfGvj8K6cDCFNT/sIqIWn
Ww5fGrFpd3RKMPExs7sI2l6kml4fVsegmiLXt/y3uNTv7aj7ktT5kwMc0ubDSa7CnfQy5Qq+P1vj
fCshXwB/WNwAiqAysxwiUfMmHMMk4ydZNPMmeZ+U4XGayze715/SUTqZcnJKQ+SaENpRVLdR6p9+
GHwJVPl3oLr+BERnb+XaK68GOAF1Dq49eEbLTm2F5E4xaEPEvG7khtgFdnK2U8bntmo9I9vr0taC
q29GcFwpYnk9cM/Pv9mut8Yu7uPII7gw8Te7mY3DJrgfll9mDJso9oE4wmMPz6m1jL0u4FHT6N9h
kAN8BNpBCe6sod/KtS5zOpQHDRTghSgBZeAiKHeUEpJqSCGyGeW13OhfY0X+3Vdf2yDfF3H7ElXV
Qc6Ka5xPg2n4Ax/3u4MyEqYHv5EK/jz2rm2SMG8UJo6CUbFkxcMEalD8pJyUZ05mWN9nUnPkQLdu
hsFxWO700uZeTJKdqXx9reLialZj2W1iug2hnR8pHLeIoSuBjdEnxLUBYJC6BAtavDg6LAP6wciH
Fv1VKqMxK9T7KvVrnSDk0iYB33ZWQxptVTecbvV+/qY72NEUSr6X4u5qqP2HRr9qNPvNpJyuZcjU
kkZdzfQDmGeiwnbeIuCvHG/43ZT0wqsZYsDipfa9PMp9YPObS+22w+O+r+bXSfGvBxVCeqT9ribr
Wsm0v44ePqVVetKekO68aeucZvz03jZ1uiumIWTSzThuvOOVA8dvg+DEIB/FzEeW8M/lFXVtmyWI
I3i9r9wWkXr3XMnqfRKMrwypfNUcRp9Qg8JrzVNHvBfi6HumXw1y9Qfp5C1o/AKZBt8TkkQI6tI6
g912/m5TZDAjqUE2bk6d16gJn1HofBMGaU3zYNXarRyniOgj5if7z4JqtbEV4p9f3EQf5wpOHRTX
iwRcNVJHzssYJwQ58xAlQhKJDrOK7QXNwyT6a6GcE4Xcmkp8mKqAuie5re32V2eEG1oVK1khOwGK
aBnUHRQgC8QPcJUJkjZAthbVBHScb3u7vWrM8Dme80dZBwJwwns7BHnLJ+ltYx/EP36xDw49IsFx
JYFY1JUBVCqZDgXqfchDWVjEC8Zpo+IOkXQHMrEQM46pfomMY65pGy9h5VOB9a3DLxSuLhfdfSw3
Y1PKrJ55YKq6IL2di8F1coxU4mk/MIjYbFrEr1SXVPDgCEzTg+nqSxwRlLuUC5TjvRHQQOiiJDle
kBhAq8HkVg5zrNZBoBmcylMmbTzwSnXN6hCURJJrYa8jduSfD7DTM/N/u7k6OKy4tl/WTDlYvdt3
iPl2E0ZlnYnULt4Uilz9lDMhFpHT/582IsFl2SVwDDzNwZoE22QRWPsmHiUjMwfP9otHqC5PQ9h6
sp/vA7u+VkHfoHlC+DfqjVvmkivFV0/jgnaCoLhQ4p5vAAiOVsuSPXwQnWabFDMp9mV2l4DqBlh0
wGj524TRF7UjKzWd53ZGzdSgeRO2f/JS3UlBussbNeJT6PGHjd+qtP9laOO9ENX6/NNYO50O9oRC
ZlLIBS0CuSJV3WxLDr7GNTUR0WGI4useQYkUo1V0PY042YiJl9Arm/PPios8BTqKVkO7QEZLh+AL
8taxamD+tiGFi3T8Pz8fdydEDuA0hoyXsJ/ZmtIYZQgtxrgdFqp+Xej4Z2YuM95HxXRudWLx5yuu
Hf8PZjkdbYqVC1fhNs7mQWnR7QyaXxpiSH2icLVHjHf219kPJSDtStUHqyxuer14pm/29/MfIDZw
EeygcdMaRrUFlwVZvIB/Pj9bYp5bzVHUnIvomtzsJjAg71jlKbWKw+dLrZweikSYU0x8wSledvqz
Km/mdEIZ3CrinVBcwDNq35mSl9TVI84DdbTFGl6p8RmgxS2N3A2UkFz3/OlkdZzDfmR3HSaWUlpC
VnWVJ3a+6wM0HVFlVwLjVBS/giRpSTGktxFpth3OLS4n3B1Be+cSB4/I1IBWO9fPdGNfF0HrBvaf
/745CPaQiAhI9aLBF+ZTV6LsMngW1hYclJPSa3cV0EPQJNcWWHvm/GczStG9I/2nMENRQL1oEAe9
k0mSSeQp9flIyXxbtfp1OSZu4qeHUN9Sgl5pYrIe1BxReLHkcrI8lFssfvOeBEN7y2PrkKvt1aC2
Bw1lqGLq76MrY3g1s12Ry7sUX2tFkt0povBmAn0j6q5deh+D1SDnQvRz6d/SlraM3nU6Is0co0Nd
3KfaWxOkT6N9hSUF7FR1X+nW0ZHaXxjL/Pean+yGbNP8ADuXgwQYThlBYZFhFEp8LWQ5Zgm/3vpK
b7YGJT60LJff94ceNbwssm9r0SQsxz4qGiFFbCX5o1ONN7Wp72u7fhVgh2T3B9WJn2MlOmljeKUW
/V3ZBg8GN6yeHIq0eLEa/75hAK2N30s53WAZrUR3Dh5i2f/7x9mLOxdqZ5jn/oCU7hDtQ7s7+FEE
q1aCMY+Cfx5vpJXielruhS0cBJEtJsFeznWWRQFOVaE1k0nxB1/Ut/QdQ+cb4NNaSAXugHOBiCwj
Q4uMJq7TsmpGJANB3SZLpxfT0i+FgkF79vOgsbXS4uUi3xBmcUu2KGZFxRSYY+KibCBtbWxs3Vrs
/ueZlg3gJKAmGEpW6gvm0VEUGxREebUeMgfIGjP5E8qtnz/cShsU5woBVInym7m7RfDWs5LOZIJ2
m+CvCASvUOOdoXSHWHWOFTME9t9x+tCXzCdINNzN1ZbMy+qJAR8RUrzAm0tdpCEiZ3Ni5JhEBA6g
pI9Kt992k1r7DhgW+D/LLE5M1xV5i/cyE+rgzl34p0ve4EOBoR6izWbSSp4rtEUYLUWdFEL14pur
syDsWwu9HNHjEGR8i6ZRWkkHSbtr24l+ro/oyH/XQ+WuIWlE2kRhnvZidsrp0BgYe1Rroqy/0TGP
FbvZTd2NFuU/pKj1nCDfSb1+rfb2y8ZBWtleqOPEP4gS/LfMAhiB92s/MnlkISrBLAFNSjHi2qfY
ZXav6CQ9x+XfOkmfGmf4mll6x5iOO0TjH0mabkCk3kI9+Raq9kbts/IqSDNBlwQVDrl+8Xn/k3uh
c21V+UjBndJgy53pyZZuU2QXqth4wXbbin23qfqNu+fySAvyNCm1gtwE9fUi4Uv8DhQmRoRKdfqD
br2pxPop/+99Q/pqTKtRFzJQjI7J+aMZsTz6kq530B2fu+HZaZEdlL8m+kYH7/LNsgxMWM6TqF+X
MP8kabB9VaXzYCS4jVS7ZfGbVmw53lXl1iOtgBICBiTmmKJMhdR2/kyFrZSDPVeoZE/xvZzW5Ifd
7ej4iBq+dxbAWeG4bfSmQtz4/ABfhnkWBrlHHACoFsWy84VzzapGv0cQqCt915SgWc2Oq6eHdBNe
XNlP4UrukJqwjLLs6fdyrga9ihhJoVzFow8h8FtTPNEYq7Ns4xxe3iiY9SCJCj1QtP2WXNy6yOGG
zw41duIw7fOuZRhlD5Jrd6coq7DN2lJaWVsQN3AEFkBWoJYsvjYAdrWZExYckx928DCa34PQY1BR
+NvEb5+/sbWzoiJOzGN9jF/JC4qc5sw6xk92i0bxtx+1/+R071l7nSSHCvdUJNm6758veBlKOJCg
FkR0hkKQ4Tw/IqGUknpDhvL06j0anzukqmS8AvyTnzMXHv5t/I0kZ+WkiEED8SFoorASP+if2BUb
fZtmZoBUU9zQmUfYfBRcJf+ozVdMo37+dCupANoL6PKD0lo6SfPi06smySnLGukvBV/j3EmOuRkh
pV6fzIyiLj74I4i7Yexnw77Jou5+vOv1x/+f38DANVmdYLMuY02byXamBsjIhNHz0N72o38MM/lo
Rf7RUDN3dpKDXFoHeUpuapcejrpFkFgJA4xc0icUKBVKBIsDrEvgkHUcd16d526V/mrLt7B6nulp
fv6ka69WHCbuCaojemXnrzbXa02p/BnlqdreBU12VWuvipkcsrw4FM2XzxdbKVCgLvJSYbaAP17Q
zPwxj0Yj01Coqa2dyqhgoDyN/ujOzZNZPWazhsL298IGlAi+M3mcz9l+yIe9av9WeQPDaXC+62q0
EXFXykN+FVEXySAxY77MkpLByLsEszdvNN6VYnhm7OKQBe92Yt34zojOaHMzMwUs2W8TSNznW7IS
qM7WXuz/EExNqUwE4TQX7cj2aPUN/elXpS0PI5MeQbrF/lhfEc1R4BkaxMv5Lt+ay6rzaQnjoOrW
dIuo392oQDe2vzUaPNULeWOD11eERYusB9pXy8Raq3W7dxgM9fRwOPKC5+4VV9ljj0ByhqyGP/75
fE9X4iN7+j/rLQLIFMd1Y9bIi80pkaLXdpjJQdGb0WGO98V7CLI/5j8/X3PtEgBOxmATWR+FFGUR
I1uS3plRWMK9ip+Y9isrtSvZT3ZG/VvStMNgopk4Qx5RTxsLixNyXugi4ipSbSFQKXi051+wnkL9
l1CJ9FRSSBkK0VjKjF79TQe67iVCU2lPw5cQlVq4ZG6hG2vvVvvAE0XVdMEZU5u0iYGJWb2MXTN9
y5XX0PkKjbVN72Nt6+yuoEo8LIAiQyUIFsGiOH/YvO5tK1fzzuvLBwctkIHivlF+hNo+La6y8ejn
PKwZ7tT+Ww2Kf9SS+0m72tjxtfPFu0ZXHkFOEsTFjg+JFstMdnSeNT7WqrKLmgjnYebd3hLVxwpL
9+Ty2TQRu+7d1JfFD2ICR0F2rHTNk93VbsCEXDZtHPu1KwPpMVoa/DY6r4u9SfEjDfySNCRSXkRl
kcQdvWoFvuqW5PhqxGT0HfFgUnEy/0VdqYRSkPe0MHF4/R39FTR9pLbjhMlM0HQadkXrZfLzOGwU
dysQL6+fnAC+Ljgm+sXnr9+J1CYaA27FsN91Bf6WBA8miE7qcJWb19337rcBf604SvIPIMYiOpCn
OC8OHXz5OjS9rZpOXd1y8nQh0kMytuwh1FFimLkeUfnE13mvuErwyIgdRkIvg//WqLeQHN1UwwHl
1Lev8/AjkA5d9c0v7jDo7OSnsnt664vMHceDmR3lsnW16F6fNnHB1Y8UwBm+CVKyJFbn2yYxNCSh
M9p5anYzBh7y0l0x4z4Q3qa5fIqsR5XRqMb5ZTrzoWfKObVvGqTZfCwCESUtD/Ym20KseBG0wCgV
RlipiJe1R0t9pSMuRHojesuDdmuO1e1IuMbVrXHzOLuS5ftAea3hycRG5sZSdp2mqWvOzsYFvJpu
coRF3YrkCfrJ55vThKqZUrKwOQGKk0HjycFAH+45CTM3LxoXq2bPkJKdzVXZKbWrXZfBxpd7kYSB
UqJnzF0sBG+pOs9/An7rNIayqfVsXYf3wLo5EUNPdjIdgo0q+vJ5xWKIOYFFECxwOzlfbAraJqjQ
G/Py0JMA0ZSvTvOn8q+dyVXSfQM3LXQtrKF1WmHyxmZ/XPVn732xuHa+uIq5fIAJCU+qXHfR04uV
uGLAu/aG8Mts3c3hDsh2V7Pb0gEFgki+G+x9mbpa+iTbu/k0qTFes9/beNhZgWupFFg+urXFLv+l
JuEusmMmHJUTwx0HNXws54eqfUmcp05O3U5Hu7lS3b54kbXMxaljh4nzLg/TnTaXO2V6UrJ9YO1T
+7veyW5Fqm2ggThoboDVHHYClWuGBwa+g/4dIyvXSCyUn1DjcbuY3uGpzR4a2EGf3zUXVw37RYwV
A+dMIl3AELgKZFKUty2WFq9iEkqoBOeTB5eAVjnaEMS5zNx/vuZlm5JhY1IJGvXkUEwcLE5IKkld
HEvIAQqEUrD9hegSDA23hL8JXlYkP2LETKbge2hsFF4rz0tviiemN46GprNYOs8SZ3IK+0McUdEC
MemvO38lTXetHT2LLtmiK4mbanEgzxZcHEg5ryncI6fxCjKJiAlys8UOjRHhnD8HEo4WfBZYegsR
vo1tvoiBYpvRCBV4D1mEvLhEnTTIuUd51tKIXCu4yQrTRZh2JwjZQltOVv+mbL5hpp4yoMInhKfG
YV9t5TOre/7P71iUILU8lk6h8Tv8GVovJp4aUm/l0O8nGXEhacTXdPbKjZD3wV1bbjwkEFGAOFye
y5g3NZpc5ZHZen31vW2+1M6pTV78dDfpXyT7aHd/etJXqq+4jTzj2PiuX+2V8ZBUR2jaYkDM2gKp
Lm9zXgigiiDmghlxUy6Ck1PODmobgEbjQalPlnVyphuzRubiW3mSZi55NwlcRiFBzLPW0+z7WvaK
yLW/FtqtcbQGxKl21bsx7Bz/WUuvPj8vH2XoxY79z8/7qED+QWGKGg+DPgL2iUOvmvdGdsBnrX6M
0139UE/ochzGah/bfJe32a0Mh6bR+WJv5uI051e3eeMmmouaeyvvQwUGwO4EAcAZnhRrI3580Gov
fiixCt1AaFXMT57vYxbHqT8r7KMy6XubXQsRi2Ji5g0vxfc4YObeHrMrR8YC0FI8+pP7cVCvUqcr
GLWpvyF352Jv4nb+3zpOjnP5FV2tfdWT6RvSQ2L+NWQGFaxTShvVvCujih6+F8n2yR6Kk5GiSo9i
HpUAlgeqc8j9/ASB6MoynsgBdpL6o+1neiHf0FJsytek0h8jWT5Ad0uwNo269NRKyk9MT4W2vSpc
Ct/ixKsm8ybsXuP8xTSv4pA0zrjTsyPa7W4i3YZSte/gvfvyYyD/7bTHiIMMvyPBSjsVD1JdFxQm
hTW/hkVySLX6Sksh8iC8zIX0+TEx18KK8pEkQ70A0ViEUMPxg3EsVK4M8SsPzc/gpnoyhkOJNhS3
403cnWa4vozSqSfFhNZGZ2Y/jDs9QOJlx0RGpV4rzc7pHq9wP5HjxA0V9K3ydw743jAOEUl3fcXX
pz0pd+2P7DC1xKa9w/X817z1byXpnhmeeNzVOjooHmCPahzL+KZsH3z7gDJa+qzcVwfnMSxhGXdv
zKr38XFjEy4yXvEpQ/gmsxX8xuW3olfSEGiV3npTV+zzb13+aKOV+Ct4kL43fCWdhaXqTx9kaeRQ
PWX2jVJfKfpeT08VXJDu3mqvDPMtLL6lzqGKWmbbdk3j6WPpljSvq6OU76dA3dU5MEYLhePKCR9U
RrVnxSOfmfUDE9MYJLyFxsFqNBfB3OAL3BLjwYrfh+Em7+4DZ5e9ZuV31Rl2iVIdquDe8LGrSgiB
tIJgrDxo/nFE9U8NAq/o3iEw3kbBVrthbaNgZ0BERYoY+GCBM06yWvi2OpANMowFIscnGeyFCYGb
Nz/gEG9cemvL0QYj16YfRdG0qESSTFNiycqBrsNxz+VedOZJWBwk1l8tpi+WbJHfjZX7HbYTY220
v2hKLrJ7p09CaZDT1isZ5pvKH0KuRSjdfn7etlZZRLwR/46KziMoSEj00Z3befwxKfVWsnJRbnKq
yYyYUwVouQQeMjT6gjIVVMXutWT632H2ZyaMjkDTSjLeZPOLEzz0YgCda1yZGFoah3tIHnu9ppBr
tzrma5kieC4ZIiIXTLUsFb0dRmRjI0c8myqc4DKo9rWECmpu/0rjb2GvehSVga94laPs/Pbp802/
hNzQfuCaoTEhpk6Idef3jE/SbIaxBuYwVK7I3QRLUQzmq/5fH5JEGiKrBp2gqL98vvJKxgT+A5Uc
400EepaHqhucrI9jgFo7Ig1GZFBFXybR8p3JcGrx7nhGt9XJXX1Ymkx8ObxlgMbFEUumLiOPihtG
h7BzDV/FVJjwCxG5qtA6FHAXnwD2a+3G4V57yyAHgPYEVNmg1Xu+z5FdzDIOATxu8rU03lPJnZpX
sc9W/CK3D3bIVJcEhxJnNSnZAo9XauMPki7EEBQCLhxwzMkwRwB6RIgd3036h1SgTCgEGv0Pw6q2
HnWlHGDsFoQJh8wP8efzRy1RfraTmAGAGOq9VWcntToYyowt9IMYsGsaVBQtplPRX/38SK29X2Hy
Q+qJawHd0kUWniaWM3SOVXsoTe3M/odQhbcEBzx8I5h8KOUoP4RQzsa6Ih1YJGtn6y7SBbyI1Y6J
SSpwpOaH+r3Vb5Xh6Bg/sF51/RnPXPY9ynZiji/AKuLz5VcCp5C2ov9EPKPfvqiB2kGphwJElB60
edVO+qkcvvtjtPWQ4oQuHxItJIppXcwZLQfB8iTKiSItkUJ/m7pnA0Q0oYIN49zr9e6A98/BRD5Z
bR+EtngeBId2tF1Tfv78aVewF4gYfEP0bqk6QU7Pj1cqMZiiTOj5mcAKMfI8OuqSRv21IFu3mycB
uvWGWzu6O9rUYYbkDVvSsZexi5+AS4SY+SAzWrbiDb8orNTWS09MUmmIJoohgCpjGDIi70Pzoiuj
6zndGP29/IrPV12kGTgG10kk5EnTMjthYIBcAbrq+gme8m1V5o8b+3z5GYspb8gowOBcDh/49T+l
kmInWRYmTHr62MpjSuzWtbLrGyb8UhsfhV3d4CKFO3JIerWxtHZx1Mg2BU+FMWdaFUsVJKMbG6IV
7cLZuTZR1YohXqGb0KnZbV6ilizMr+GV6RzBGEam0BE35y3X5Ms06+xHLD+rpIzKMDbC2pPlACtK
lHAj4yQzzqPiu+7P8L+2vAwvOzPMUSBNg30CoingmOJL/2fLq75qc02ZKq9Sin0SQBo0ZS/W2iur
kvZC/KoUwrwSNheG7haq5HVD/tim6SnEQFLbmlNeqeXF5Ccqr5x00eZchDXyniGpw7HyeiOkH1G4
bR97v1LYvTlaZ0EDyZDyOEBG2+gPwvlJ3KNCL9jEyg7nHy/LHgZoRR26wfaI9oOpQbR8KDps3koX
JqsHTvT50fkQcz+PUvxUuNJI7aPqCN53voXZYNuTMrWon47xnhk9FDYYWAd4EAL0js1wph64NZI0
qt3tg7lzU/lR+EVEV3n3U5/vO64Mu30ZeywUu+s4QAmE0QaB3tRheG0muAKq1ZVk11vhVYStix9O
M06wJagjrEWCUOEoqfYWKql58sMnmzfRuBsQgkaiVQhXmM1xRrlz4Hel3VZOvPKpg53bMtWekMpa
3puo4XempFWcO+KYSAKFfEsyG7uyPKoZyg4atoR5dzCbjZC2FszPVl4cMbwIO9q5deVFExY6aAoI
QRQhHCNWt/RrO+PpyUL5U4QZj8oIv/X++ZG5bMSJ7okgzELsX1Er6kytltq6Lz1tYHRMlAOQPHNn
OBRdcpIBE3Ww9DaZjgnqFcbLxuqXe8/q+IdBkxFU6+WQR58UeWHFKlFdMg/NfDIepVn4aca7OLnr
/BO2esem7A+fL3sZ3M5XXZy2tGEw05yUkh4Cb7m7a/7wiShGc5UWiddZG7T1lez3fLlFYIMWPGql
xkPOauhCl3GnEHEUPOHRw+2R5OWcCf3PIOE1+6+Ct/T5466/44+0hTl2E2bUeVio4nzGRFtG6pXa
tYlf1OAgJ5mXpvaOee7QSD/saXvFv5VBjTcWF5t5/mnz9P8svqix2miKmU6cOWB0WxTYFOgrZNqd
49PbziRQEqK5eM34BlynjX4KMzTHseTMq63wuJIh81Ogg1kMiTKouYRnrQDH476dhFx2soMd3s2v
xdwjjZefhkhYrb+EWUMo3KJIXVbd0DlUdN6ZmaLHuzSPpdcCqXFGEWwOqmM9/5lDx60gZTIntAHx
rpxsSjtRTqNpKPLV8zcdWgXiqHGLFhh2Q2pU76ZKx6acrld5BNi8TuZfG6/3MnJzQSIzRF+YZAUZ
svMVzdIKKiwKCoYKxoNBHsKA5nHs70f8cM2pdo0RHIxGengoevv188VXnlZwa8GcSIcvJeuz2lcy
SAu5h9nPqUy7u9B3UVgK8a0eiujvWP/5fL2Vo0xLiRdJu55JqGVvKdPVNNAyO/dksl95QtooqDeu
8I83tPhcoAsy5oKMLuzBC2oIV0Js5+jZSfp4mDTUoGPjLsyNO4b6DlP6FRWUE5LejLfar0Kc1czs
L9HYgE0Wvxy9f6+SYKb1ZOqen5he4OAOZt8HdvI9MRAi6ObDFDov/tD/6jCG2TVVfDKMvnZtJBk9
eDiHKJYChDfUpz78/fnuXQokaHQEBfZEoocQ5HJ4UMOomhEyJNokSEVzm51CP/hSV9G1OfQ3dfow
Db1rK6gGj9mtmIARQZExlWNjtjcl9YWlNhu7felXIn4S9Ha+S7RdgRTPT2+MFjfEPFTrpoDjCnSd
jmTaU+5qA7cw6mgMfaHnQBcrzqH4F64QTMwm9RjIm7ZuK3fh2W9ZlHa+HqqhwtQRGh7kuSMJWxF+
b1A1MMP01vTbm4CoGOEMbwebdJy1ky0mVviC+T/EvvN9IG1FaiCNCq9FHmzKgoOeD4cBI55SOomO
sXBS0r8XgUGWq32E6HwsD7McbL0QkfIsjz8NPaiUCliTaSzuymJkhneephxmFEOMxg0tTqDzBGUr
40NFrTR7dzZl8AQsRBAtGsfTxild+wXEMh01Q8GlWJKHgzlV5rEpEMqTHyxqeQXNJyGeP6FFi7zH
zsdmwRiDfWoFR/Vk4Pfw+Q9YuSyILEz6ifFymJPiVf1TBimZHhlaYvA1hjSPNWbq8b6MqRXauNxY
avX4U2ii2iiUQS9EAUMpzjtr+F+cndly29qZtm8ltc+Rxjx0dXJAEBwkkaJkWbJ1gpJsGfM8Llz9
/0B7d8ckVeKfVCWVuGRrAVjTN7xDlmMRZCLj1Xuqc1OWNNaIs+lkzBlNo7duK0d0wtLFaBzA3i4G
9eXffWVKOMBXdHSe32mWx6881FLZoqqUL31V3lp2uHYQY9eagFvswvo6r10giEvlZNasgFZ6WgOd
Sjm22hj+jK/Li1TYeyhlO8f6mfrXDeqUshYfhj779wEzjMr1byjY+KA9eHJHcl3TbmsVtOpsuMX6
uJ7C6pomUiZddVl05eS1mzv9Os4zz2+jnSYZ26gbLrz6B8cvqwkI/iwFA53rNL8uksDK+wmqpDQq
yy7/GTfGlnQI73NplRs1nUR2u7i3lXSrTYmH3JOkyOvOnhACmzZFlD19PusfhGPwl9lhcPVoIIEf
OJ72HM1vKZdRD3Ga7oogY4kmDpxE/b0i3dQ4JiGWZhkohAl5/fnY55uMoWeLxlk4hJvo5KyNRF1Y
5aQCk2B5DwpRinOwqhCptujw+UgfrTg2F/xO1HfwQJuPm9+2c1NqAU6XtMaisNmih/CUW+IXlsnL
rumlRWvZkTdMxaUe7sff9rdhteNh6dSFcjJrQIKHqahSlFeZmuwHu06AH9TL3mlufDm4Hmyd5Tau
Pn/nc9ksDi7aKUSgM0b/LJ2PDTVWjRq9trLdVm25zUTxCnB/Jfn5j7AXG4NFHu8SNfyu4MhGYe+6
LuqbyVQWYpGWz12R3X/+ROeR4kyVt+fQA6Ec7vvjzxGnTa2IiJM8HOsrRVw7HfJAKW4olKZ7ueCK
MS6crR/O+28jzj//bd6LoTHMqgSIo1Z71GEfJCt9lOofgw/EOo13QU3kY/1HO+pfg55W7ToB2quY
eM3GXEbQ4aNMrEVC81cEa8kq3T6KVm0c7mwnuPC6H085C507k2Yp19fx+/ZJYlh+H4L/Sce1WUC7
aNqbKgNlEtn4/JhXSZavUrV2m7LAlNReWJZYauUjmI2fuNfvyVq+aIVx4eh91+Q8jidmZWS2Oc1F
juDTjW4bY+JLPhy70ZBugqgPFwnoVN88BKVTumXe5OspAipSoG5P+BdVzrbyb2q4Xo4aLKc6eIoC
E3tzv2hJX4uvzdSZuDmlW9S+fk6x5Aq1uYVC9Ply/eBifhd0plU3kwFwYTj+mnaV6BjJ06t3gEiP
9teyW7T2OgB3a2U0d4bXcmz3loJm43WCuWVMgzYNndcLT3Ge2x0/xcm9FSZtARWV/Armlsd8Lb41
d74BVjmBVoW2rBVNXqynezmIL50gHx3Qc6UCHi4dDfScjz9AYo12WhVYAVSLpqjXaWD86mRBgzIo
boMu3Q6asxpk25ODhqLF+OTLzipUNlLzVdGgsOUXzo8Pz9P56sR4epb0Pq0Gj0reANJHybZOgdsx
WJoAc1azcF0FnF5O+ZDWzmHo7JCmS/jvsufm0hgqBEih2Fi5nuaEQo8cM+wICQNZrGtblhZ62VxN
Rrtykmav2UV4IVb46LhEi0ChjDzbZp7KxqnyYGm1rdHbGrVbjLpWhdl98Q1jh2fgRhLivgny7eeL
bc4wTjfq70Oe3MjgRTRLUOVHX5W9F4erTsncILc8lExWqB5d+KQfFOXmciN86tmg1yHlOV5gNL7H
snEUqvCBsUXUezEh4Cv3ynVIYA96rF4mTbHAHeZXjcVxIlJAaOFwKd3Xz5M+JNvpMECfZaWf9RVb
TQyZinPJ0kDzMtW6tSXFu74ARD2Y0SbVSAK7jLgsfezaaBOX4XehdU+UU/GPpPsXSsqPSqZYHtEO
82u9WiZVCvzdnh6ttFpZWmvjKxB9i41vowqSqOxWvRi+5doIHzmzwYLq4qa0AKJZTfiQprEGSimn
4zPWN3Gsr9NscLUy3RilcUDVeFx8PunnalYwcOaCPzczt8aZiJyPG+AwjOmcgITPu2iyHu04W5uN
gwS6bHcLywfeZovvcd9eK8GwSTrV69Vg24TpBO5bb9z4vmwzRGCIqnylcjfZEGzkcbgQL87HzdHq
BL2ACAjnEQiGGUJxvFp6FI2rqEIMV1Mf9SnATaxdSEXjff45zk+ZeRgq4Qg7zZZU7z//LWhojEEx
cIhKlsJqrpK2BfAHMgY6h5b29zkWXLEKc2VKdo2ifLkw9tmJy9g0jnhBNjyZykmIVIetXGUCpGKo
YZAbi+tYTa7G1PoW5cqtYWQ7G4YDQfO1KGxXmiHFWrKrxv6WZGYTWj6NsLC78NnP70EeSp6ZSOwP
NsdpVOFHU6lKiRIvhSbWjdwg5pXcT6F2m+Y1rG+5+Za/SkrlhVnyKxDVq6kFLwKHqym65KlydiTO
T4IgBbcxqQq5w/EKiNKu1e2SJ7EGZ1nV3bbV1FvkqBdyV7nVlFw1vn8heJl/5emim0m1RFMkj4QC
x0Oqvh/2fW7FSx/KDWmYX9SrrG9XiR1vTOfSEv/oBQEGzRxe1CThOByPFqv2lEe9HC8T5Tmj7zxW
Lc3eR6e97V+G9u0/WW30+yijYpJBdHY8mtpnQS01YbJM4/QqavYCMIXco0ba2V7sw8eaum3uVzdC
dxaONCxSh0qoGA+pPEEuESXINeuCaM15m2TeASD8+NYka9y3x89kNVkampKEA7XceLFZ30jquLY1
ugKheZhgnlq+7JLHo9s/XaNAdakCeH7IUFdG8QwaJgVtLsPj8fNSMUgVy3g50mAuptKT/IMxyBcO
mfN9DmdgZuETzMC31E5GGYVjlOpIL1suH7vyvrTJQqcdhjirC1N8drVR1gDHwCkMaAZozsmBIteS
HqJKGGF1WCxqusyZ9FgP/sLGigTKe+tZh9YPL4x6vooZdBZHNrjTZyer429YKH1sFLIVLXMTkHjT
zCqYC1nKNiiDXWe6tZD9C7HS+S5lRJg1IEMh2Z/V0ESuRXIRRBwM1bSdm7eSWt6p/rTKzGiX9f6F
K/ODOwKwE3EHCQ0H9RkDvkHLsDBSPwb2PqckKM2b8jUeaYdqsDzBFmqdynP0OgAjYTxemNN5Cxwf
STO/AUg4W2SW/zzJ8ibUJ7ukNmP0B/1lBmhd9+VbOaF7XU03oa0CYW5WujZdR2qymKoOJGWXXNin
Z5k162pWG4Dfw9o6oyvLUZ8HucwzhKJa1Jy8wu6+2Km5tyLbw+3nNXHGu6S+EDB+NCrkOTKRGT/L
4McLK635gVxzGEM9gm8zLapRfcIM7ksb2ssylA9ZNj32/q/PP/iHoxoESLjZ2ucmnUWnaiFnRrxs
8l+GX3tRPj4q6ngXZzZ+v+M9dsj78CL94oNJBhPL0UAgck4ZC8GgGrbPB+5qe6WkznLsp0ebRDST
mFi9+2rFr5+/5jkSgshjVrEFdGXC5Tm9DkInIeyuAPFQu71KOmeHrnM8BxQoO+hbre0fhNysByg+
QfKrl7kMlXC4y+v/4A5AT13h5U3atDzRSVqAlGUWtjEcwQxNJ10e7+rJ/GkWyU7Shruwl7Ey1vcs
9q+jEr+MziWTrg/uIMY3ZyQ9ZVpqoyens2o3XNADYcaUlK5hTK5RbJC+WfWLyvfXZYnjJPLCJu5g
IF0vHC3n5GhmAVAyilskJOf8b1UK03rElWLZRMOVVPq/0JkF5ZR96zOz9oxBPHfatFBH86q2s1Xr
j24bml6GtHnQdpv5v1qCX3laqeaM4KGVQIOmwGhGulRtmqfh5BwiHJ+dTWndnTcuMseJa4i+BCsE
ykMy3pXJjYNdZWSmOyXQbpXIXmVquGw7y+ME2cl+s0AxZCWFF7U/5hvl7FEoCvC9SNLPjI0MySit
sBCEqLLYoI6Yl+GGAtleRRa51ppt0skACG0vzKuboHAeJ2DPJXnt5zvow7mzgIWyX1EE58Y9Pp+a
EJ37IJyVyafa01JxwNBvWaLeOLsKJ5HYNNn0JfHN71plg3/uq1VtXpe2q1XBUi8wBJF/GKn8rKs5
ngKG5ib8im6aLpyi73CA069FPAtbejaV4J4+fkxRRRkqc364NCvntoqMuygbDo1q7vtg3IfgK5NB
DcDdh0sjV2QsRY1godOyWRRO/cNuZPAzxTX5C46kZXPbS+V+iMr7OMt3udOs8P/xxMhs3zqtfy8p
xZve+dZCiOxaMRGLscHoZqH+YBIdeFKX7HO1oqRGs8+OnEvmfx+EInSUUd6nuQHw/PRVFSrApdli
mjAjVosBAHRQsYngYNaIDkSLFnj054vgg1CEgAB2DLp1DhyZk4grwNsgz21qB13xJorkzuQMrer4
noT2MEzWhYrNeUOJ48KCAI4LEzRf9MaO5zLVhySB3ItFSKDd9WnzYjnjsp26TaH1WArAlYs7fd1C
Jgkw2ytE/jC2KjyLSoFLjYhrwsqscfX4/CN8cGVS3+dpZr4OMdLJR4gKv4htC+OSRJFYP89JVl5J
We11FTplfe350BzrS3Qxbb7+T9c1xVJKOJye5zoOQ942IYXDaNmLvWwNB5vetBP7tesLRb7W0mcq
mF/tqm12beXDoqydr8JCELM2YN90DjTVQEJHNimXlvMwTl3ohZ3kA2yJ+DsyzKPCgiceafCsJHTm
c3sWusSDIfG17MqZYuiR7fTTysRK5OqmqJ4+/6gfrWUHWsEsNwzQ/pRpXEVJraCNzMri3UIO3KWR
TE96lj0mXXEN05vLcjBXnw/6UahLb/Bfo56kpNi3V1pTjNESajvmWgeE569A6vlj6Q4Ouhw4O1rl
hRPqo5vl9zHnif6tBBNLU4z6FKIRQk53USJRSgguBLDzvjhbKwb5/BzGEvGcHNXoyTeVHfBaChor
gao8F23m2n5+77f1pWvhgyNh7rGiAYB2HgKzJ2PlTd0lkiCnnER9I8LxTvjSdT3kCSze1PamcjrY
amWvqlp+0QPnVkP1RTMWSZqsumLcOFp5r2FOgp+UqnkYb9yFVhW5VeH0nlyo67opHuurHi2FeIlb
lKaHF17geOHNLBYNuXFkxaiGzS37k91c5EKIqiWJjDi+v0TSF5yh4LgrLheya8fW8vMlZxzf5ufj
zafLb9Pf575RjrZP+TVroKBOX0FQ3wxBSbkUVJkqVYA4p2t5ivKF4wP2zov+3iwhlvuQyiPcqgI5
uO/l8E4jk0fqdh0HX4dOLEf0Zma1/hjPtC4EthWGgGrEErc2a+o9X+uv7RL/iBjc+KQCdbK/BOOT
sOoncwy/x/u2lZedNKyjIP0+6O0+M1tlWTSoX5hy/9APuo8dOTlfk9cvHVD9rsZ+MjOvMtLevuFp
++6SaqF+NjdIYRNrYDQIAI9L7uT8n5ABgbvtREsnd1ZlFa6saFgCyEfAyM2tWz6UN049zOf6ugyV
m1DT9w8tuIZuKG8HGVPx3Oq+GrLAiTe7GwNM1UnOq5hkMtSgvppfykDcxpiFRvVCX+HY7HYKpVD6
AmL8JbhLM+k6lPJd2NbXip/vNEzEhHCu8d5ZKpW8bEprXRXbHml6WH6bQSgroW5GTVyoABzvZ9bM
7PA88wfJx0FynNZt9DHWO0dizQQTYMsACTpxl8k/7e7n54vzpFr+50D0V9+7grNO08l5qGE61Scq
pYapgYRxpSuWG+JzY+XNqpSje0fcCNW+bfH8qG3niyklzw7k4+fR3kv9Ms1SDBi0q8q3tUWhIV4y
KEDsLlkwnJRs//chCUE4JpFnOK1aVkmrm9OYkJ6D25bj9slsqi9ZStluRC9Y9yEjmOlC7/YCAUhg
vnmy8uVy70vVBWD/SUj815PMfqwI44AsOj1n60LNANXnc/LsE3AMuyyvv0xS/VTFw24ophu1s67G
wLmS7PLQD9W9oai3mlq4QvsCSmGhDuoKS49tZpe7WFdv1DG8UhS4QJ9P68k199dzOu82EhQ0QIkc
nzmmkUoW/V6SGbGL9CvFfq3rq8radsZbByiJYDnsHz4f890Z61930PmYJ3G4VgbS2M1jyjkxYlTu
88JYOz/SoljJUr8Dn4yjVqnm1ylHepRWYIHKfTjdT8puBEygpnjc+MoqKeANR7sa9ZpG/2UkKjqH
4wG6xueP+15XOnlcqmsEV2gyUx44rTuBBQvywmcqq2o8SHq1auj1GuWXQS/fMtm4Lh19r+fB1oI9
IIS2mCkckLvW2mBvs07bde1zOj0WQ43WgLXXhPKEVUwnVFfpu6teb1HUUq+JqInNW8j3HdpACZ3I
Z7kwvqtad5CTwDWDzNVGB3JGsLYDsVFrc69H6WIi2K2kZWF/rwe3kSC1KpJndHgjJOWVIdLl/GdQ
7Z6SPUq2hOu04qkD9cJgpdUlcl7dUkHuDKDQWmuSO7mu76uuupvZZdNgfVen/hAM4fdApF+KGNEE
bXh2+kux/Nm9B/l5bjDjujVbM562mG098Wthsh6qYcIO/caR3AnY69B5WnUTQYUupkOcIVDxIBeI
6OR/HqH/9WP87+CtOPw5lc0//4c//yhKUUdB2J788Z+76EddNMWv9n/mf/Z/f+34H/1z/VbsX7K3
5tO/9FBk/Of0rxz9Wkb/6+mWL+3L0R+8vI1acde91eL+renS9v0ReI/5b/7//vBvb++/5UGUb//4
40fR5e3824KoyP/460fbn//4Q5kx5P/1++//64fzO/7jj8NL/pK9nP2Dt5em/ccfkmX9navAAf9O
bETRe65JDm/vP7K1v1OTRtURK5OZ7m1wZ+VF3Yb/+MP5O3VblHFpAsxOLqi6//G3pujmH/H7QJ7b
1JVn1SaK2fof//toR1P4ryn9W95lhwL9qIZ3mc+tf23aOfma5cotyHxECVyMJ2dMEWIQ14926wnB
GW/KqEFMvxpw7JiRlotMzl8x0OnotQO3lguvQvty4YT1Je6ucf4Yc5wy6z1Soj3r3NG79bu2gpRn
DyhrUPj7llX1fWNT6Phtbv76AEcvfBxsv78wJGCSfnDLYHdPmZt52Qe5MZmtFxcojkm5Hbh5W5D4
188hkLchRXhrMqZiTci9jwqdp1FAkTRquAXpHy8L31/S3Cs9Z4iFK9UXddZPLuc/n5CAjf4PoNNz
Boxvd01Qll3LIbRIRPM9LLTRzcqq9JKoRuQQS1i7mSXM5PrBqKdfIUiaRpkec028SdGFVOvk4vvr
aSiRAG/hu53NTCPRzfX7uvVMEZGfl8idFi9jZX6DHBAthOlv+hTTasct44Jd8n/76IO5Oo5d34em
SgZEEVDPjFY7ySvwL8OzrYtaL9Eg4kRtUbgs4cnVAhVir9NW3uQb28zULvR0Twq888D427K9lNlH
huRmXq2/JRjdiGtLbjk1ZrwNVaFq3XfVI5fbraWUKz8sbvHwMYervklvNbO5cO2flGz+Gp0mJ50q
cilEso9Ht0xIrVVj1J4SF7fd0D2UA/TphqqZYx9of/wMo+ned/JHBYuZQb3JTP8Qh+VjFSsQUOoV
Lu4XHuld1vb4lMDfia4r8Bf6/BR0jx+p0ae5S8kjjYp8bxMiNo3maXqDEm39jJHGsxZ0m7DNbpD+
uzWlbieJeNepd840IUNEvdB3u1h1+7580KJdIdStk7b8g+5VNMN9rqe3qTS+TvTOW754DpcSd97V
56vp/Ig5foeTrLFtsrD3A96BiueVmjsHR29fmenN58O8ZxJn34p7GkMazlMUzo+/lSll9hirFHid
oH60C8Da6XSluq3ebgYlfzQq50poyk+9z+JFby1l2ANJt9BbDJOU/jWFUI7j56UVfX7q8fLw2oAM
0OU9g1hGcdvGRTfWHn5UymLs1hPeIKJI3YTt1arjfZx0s0fuN5FYB7033SbsHkTPz8p6XfUkc/lB
6stvn3+r46TsfaXzVNCNcPMiCz3lPMpFDHZJpt43xTImeMW3TlN2TV/c1uNF2M6cd51OC1saEBOn
/+yzejwtQCAduTI62nNJWS2UunkojRzgVSrRBAU0AHMIsbEKNxG/Ij3USf6Xka2KS/fPccf9z3em
acepNku1ngEYnBqW3Bg31P8d/6CIVRBugvHBMWfY3r0Z1q+tbl31oXYpL/14XHB0FPbBuJ9G55Vk
Tqov6toLhPHTKvNnOsOja4XyLuuqb1KR3YqRlB81BVJXYL+6Hj9zKit41fkUMCoEb+UwnFCxxbsQ
BqrS1I/qaFxUwDkuDf/1fSi5GZpuz0oDJ9u0G3xJrtqKGnDgHBS9fw2U8ltZ4EAQ+IsMiLgbyurP
TgEdLAdAFAb5K16LwdKUYIC3zQ8xqstcS9aIFxyUpHuN+lq6NIfzFj5dS2AluA5lrkWsZo/XUuIE
SIyGee0Jv/gKUh9Q2j3O0juhtA+lUj5C/heLTiqeazSo/MhaAg29cMy8GzOePQNNC4JLALjsnuNn
4PTIOjJndrRc/ACyUS6GUiQsXlp5VXM39Eq1tDXqgEXeXLdGvvKn7DZQg6vUyVAkmfq7nHL3opR7
A5EMZVUp5iLVm9QdJeWXneuF28d3BEKUqPgKgFn9W6moIXSh1SdDunc7Cy1w2Wm1ZR1Ybo1A4ahO
hdcbvrb8/Jg4P7xwaIEORGzIeyrvdf3frmPZzq1wMmTFKwf9Kyqq47bAxjR27LVlw66ceukiD2ee
weOvy82LAjWrBOIs1Pvjr9sMqtm1cap4LYUQNyxVLzKml0ATKynXBmIRYM7qNNxlqoGpbNY4KxtX
XTT3pYVVV+vP3/+dUHf6NHMogBgYihHg246fJo59dL8SXQY/3t9YhQ+/LdonjVMsoqdcBHuRN4cY
EeqxH8wFU7vAF36f7DOdEp3aEDrJ0TcROHfZaN8a/VtYJohzxLPaaGo8mQHRfG11N4msrcY4WLdN
/ZpWiEwNOUhTM1TdgVZjFv7I+mlrR+03Ov6H3rGvczohitV4+tjftwFngzz5kUuR+2sY3JYNnyip
h2QxDjZw+Cp5DAcAJ2UrllJS76YgWXTIXPZJvY2z+DGtgsPnn+0EsEBzHI10StIsmxmycEYgmmL4
3kWIiGaYgs9Nc+R/R/kx6Ez0+vVglUl2uoD+geJvEvzMzArxFClFrjvBR2pwLhTJz4LKP5/GVmbt
FBI4WT+exDBr414u6wlr76lxyRdfyhIB6Agy+CLCdBXPUNWdSnqpAE2goQ/gKvBIfvv8o8yR2u9L
aX4KtFIguM8YOtKg46dI9UjJIhnKB+indDmV4esMLA7Gau1oxWOho1NUTRf27ztj72RQHGxmPJKC
lhrb6njQsRxC21AS4Slp/hVtHBZJjQr6aN80mf3ot8PaxK5QmNYPKRP3zBmb6IfS2g+UclJXSfEv
dUrpYW5hJop9yZzjpEY+XznApVgoM/FZJdo/idhycrFGd0aEIU10PEUAprk1ZLwUYGRVjoUhSWD+
0qVGRuDErJaNIZBmjSQ30BoNDRb7FtCMBOHDfOs7Lb7GvcBLYyNYOQ7ak42mX1EF+46OgOYqFslS
Ivnqin3VrWOB+5PwASmaQfFUTe2uC0sEYbpGd1HEpaCnLVA+Ubf6qz1WoxfNZLs8iwgcoZ4sJxs9
1RTwZdgPoVtAB6YOGeJtqlkhcsa6hH+w+SAV+XBpQt8X6+8zOqsAwpdjUi1QfHy04xlVUgm5d9/R
sDMuKBM45b2I6G/mrfG9a9KFXRsrR2v3UhR7NnbQK+5DP6wKN5j8Zo3asE8rdJg2ozogm5kO1KwC
XXaNfBvnYDdHwE1rZSoHt/KxtoQXB9EAObqyQaDbPlSUwCBDvwWy8lDY2bghnn5UCvVNpQlGXWWd
mIdC6ovrLkOcyC7vihpd3CzTChewTElSPVuQj3G8rsz2R2VaX5TYWNKPhru/KgI634PZPeuGhJR4
ULYrlZZxZUvfmmrcT/hbruPY2cQZQjdlb8t46phvjjK9NpEUryPbWcqs66R6Vste2hQjfni2Obht
pMlIs6pPfjLGyygIqBI68VPr+ImHTpnPYY7YMUIXSGxE0qvxmLudXMKxbpty1grbJY296mTpQa5M
tMskfTn01b3cZ9HGT0PDqyqKAXELvMIO3VG0b6bMnRDuC2sbNCm1TQPP7SB8SZTawXLxy+fHykmt
et5DIDnnUxbJBdydTxeEUQNt6dKEBVHMJjoR1nxDEN7ZYRDA4Kp0V6TJkxlOX6C4XTvO3ZgPtiuk
NMQSFjp7OWgATjGE1Fu7XI4FwKrCVhf+2IXLoY2kZQWX38iD1uvjg54oHczIS9Dek9bN/A4AJGZL
KmAvUCJP6w15mmfs/UbxbAk5KdHE5aI39U1tVy9IZ9/79oiPWYCiRDoJ1CiDu3IQqzGtfkUjsrqj
uDPKlqkUMM5SMwQOb1z1Y954Rf6GmMPTQAvo3/zqdPXmLw82hEc+z8sdUZDUDVWBgWXLrOf6LiiS
J3toihtHDduFrfbKIsLjU9XFHba7ydYPLBXnheorYKjY1Ogg++MmrvOA2HrEGqBpv1uJ9qOPMm8a
Rn1rplTVQ2lCr3YaPbkMiwv34tmFZHJ+gGjjYoDejs7n8UnS85My6igtcuL+MuUg3Fd6dT2Uqr9Q
zemLIVVfxzosLtTS3y3Yfz/AuAfn8hoQa24mHOtOhjViu41b2x69LBO3duJ7kRPcp+MXqwbBl7AQ
Ia6hJyDVsVsX2jJB+BjrhhUOiOuaDqjc9bexMBJwdK8Iu71IcvvUFnFPS1SNF7He3NQ4A30+26eZ
EY9M1ZJQHzsaEEvmSWdxZPVD+6mF1ySS5o6oRsI50Lf2JL4pjv1kR7dJMy5ztEMuLbPT3JGRbYPW
DpHULP1lnVyQiZC6NpWi0WsNnOnrKceSR82+lT9jLbsTGTH4aCc4t03KC8DmtV2Nq6yNXrN8+KZj
uIUhdb5oDHzP2SjUVO19qAQcomLz+Qc6K728PydwJ54R1WEYS8drqav00Bg4Xz2o/ndO09+qk7yK
h+gu6CiaFtq1FMlXE+YfWtWUFB24p0dt12BQgrTVllovDLMypOdNbnUhZzwhuc7B6Ix5p7ptkMzM
1czjZ6OWjz/iGA+eaBJMbmVl35m9jdib/DiKVL8auhgOuJ+sTMV/IQcaQMHX0bposmhNaBpvSotA
PAfJU2vrvgkIprJScYGDlncz3yFW4uDaMMtbv/SfsjJML33cdy7A8ZahcAALjPAT2cWzVdClldYH
ndR7jQcvXln5CLVThs3zlW6V0VrVkl9pyN7AmjVe20Ig1DbVO6WuFBT//VWvJqk34TbkNlFZb+Sg
XVB7Ga4LpIR1NRbLvO+HjeGEd1GeeE1dTm5fY78kK7c5mcy218qfeTjC/W3TJzMR1nrKMgktIUnx
wmAgOazogo7KetTT8UZPi5o9Ukp0C6OtjGYJNrVEW3JF5/H9M8ZpYS/lSj4IGamnAl1Wz4nyia6i
I68jTcWNkPKv6+uFswbk3C3EEN1UObBjPQlb1w6wKRz9DVfyVTqBeTBr4142JkB1osWvVE++y62y
S2XVLaTwFxokj9PMaDfS/KdhHArLrl1FzVaWGr8qihfLY7rCtP0h9Is7y+q/ZWXvarGm3LSKorlT
nBJB4VvRoQDXaKyJNnIO5Uj/sTEKicBSRZtZGTBDG2yALAMmJ6Wzd3wJQEE7e9v0sCiT3vGysZJc
bdBdSZOxg9EQIRS+/KrJ4/2og1gfU9IQQx+vO0eVtqYWIkpg78uetWomqozqclHfGohMlySPCzXg
bvZlZfR0JKFdMzF7IDNttVKbcBtUdGONWK0XVYaPAQVv0CFmEXmKKl66ic/vCx2k6Lx62k70btqj
tA+SJF91YRO5vUK7G77dygry7tuFs+K0Hgj4gW6XTXuBvhMg+pOzQhKViI0OxhJ0iQcj0LllrFcE
J54NeXQBWP9s6uneiuUl5aNASD8uDH9aQmL4GSoFJgW3VPSWTspcUxXTzk2RCZVmh5dsBGaI5XW1
sQJcnA9ZLJuLOjSK67SfkoVoS2VVKnoNOMS6gMB4r90fb2ueBGl42pAgQcgJjw+mLJpyO0Sp1TMc
Ea0zAV273Pp9r7rv1ZUmkO2lMdUkGXkMWpV+u/BywKZbRfD3kahrE2kL7yG5B9WMNhPLqxvq5rZo
o1VVNsU+qpNqUTlDAR0jUpGxAzNcOpK5tIxS8iJ0dFxflt4ac04g3n+xDXFe7b6H+qiu3/fqkLUc
zVo4ugqxwNoZPawcu5shRIAK8P9KG8JD3mvd3uzWQYBXRBf062iQ0XGGik0omZqeZHbbaZS1Owfx
LGWwr6uicjwUBqp1YLF/9aaLLhRuPriQZmQkeAgyQEhW5smhT+IqnHrAZAXaq+/pNQL8lrEvzILl
b2QefL5f0KiTjVa0bjyov+j+W57emfZNMlX2UosXiPiOW2kY20U+oEr6+SpEqOg8qCD6gUiCWRT/
h8LE8eyHit8Gvk8ToJIqbe03g7KW/FSdM+98M2mDW0vmXZkO4V6rN44VqFetYw7rXojhqxHhZt52
8q3qa+OtRTCl12O6GydYD7GSrNWuatxRnjJUsVJkzAtCBPJ+Zaych6GVMtfR6hl8h1TpSJ9hU0CW
N52uXMlEEwsAh9pGZMlLNE39moYT9ntdYbjz/yqZ2KqNVi9QOQhdRF+9slUcLw9bzhSnxL8+Dl7F
dEVlSzhht29KqvyD36arXCLxiqd6k3U5GdZ8BYO6g8Ued44XC+ha2cSh0x3CRF4j9FXt1JGwLgtT
saJh4K/8ZGLRJNLSksthb5rIxIZaeDAnfXBV6f/RdF5LciJRGn4iIvDmFqoo215tb4jWtETiMyGx
T79faXdvJkaKGanLkHnObzGBE9NmIzMkm6u+fYaWscTULwT7LcK1KDrmIzK4D95cZPckSBzzwDmo
LAqvtrMBBtQzj3y5b3pBWly5qLuuw9Ail4utTUn8RRMkowzfhM80Vq3dmGRDY5NOiffaK+yfjWIz
v7aubRP+rNnipBNpf5tqeb12CVD+n+qj5pdn1+1LNLExVNHOX0vrfoi8u0UW7oNHMPQ+b7pXebtz
GzDHoNdIwUW4EPvTe6fB6+ukzuuamNmS3PC2noEe8ua0ZtmUVsTD/fvryh6MsY3MH+H1xgHfsnVY
8+JzE5+68tYnw/b+a4dhJUKMZpBRrxg2+ZiTVuHC4HYZjqxU4Kz5EO3dGzDWqXK7z93y3SrUb8iZ
9rWe/NSsh0dhrvqrktXjdFwYBk6kDS58E8zhrly3Nukpe9k1HYJFMsuuYv2Rqxx+5jznW5Ttw5yH
Ktzs/4KpdFMh8ssWuvMjdv8hcY0Zq9wGvunTzhsGRXcqSOB70iBQiHMS2IH6zbp4TlNfIZH73dBH
KEOL7Xu9jZv03XnftR1M8RyUeu9UMsAJJ+yrpewceIc0qyGProHAyeOXhHGv+5zNOintm4++bvkG
CnHZvOhtZpXfPNc4CZPaktpQSAqLLHpr4mGd/SvFds9l59qHKuv2pNq3J/5AJ1ZQ1PtG6+XQBPjA
3ZEuM6/4Rf7weOlb87lUwVPnrfqz3RR/X3Qf+gV/TxfOzxCYzBcSa4Dv/DKq3H0iYvhO5DVfZaeh
/MVunUtmyzzJVLb86pEua4XefBCBf5eNzUJUEGdrmHuSr48/JbqpZ/oi+iWGQG4ulTKYlw7VWhmf
CG4fpwKxUu8PEuoXvaQ/rp/W5oRxPxrbUaCTefCVcXbHzT+bK0KU0hFX1dnPc1S4nzzj9kz+hMqq
5iQcsqlZ3wSOy+mzIcTw6Nlte1kG0okZSTIHbW+kMH62pHKT5vqkVmqgbpsbn5J4QmUYL4Ew7r0Z
dMioXgobDGmNJlT83fYB3GM/jzOeF9f9pZZuOs1Z8zBtQ7E3KDcSxKAcgTCvoi5nIq+tq4tNLB54
GTu/W6Pb/tSfPKP5319ZQ/M+lKt1dgbQ9o7UpyynjDEAUo9mNB86437kAUHNttaPs0UnG6fxM0DS
KWzASK1wvpRsEnEGuHMybU6oZjwJQYhQIDlUi9uEK4dIxJ1AkdcFj22juoO/1v1RO3wCcl3v69VP
lM4HUKoOTxSj2MriO9/Mi6Grwn0PWoxmfLKOdntY6WU+wIz2x9wRX71BeWKtz8GCrT4f0L1VGTlN
eqPpTyihHgKneXVbfdwmXoi51d1Ri1mlhZnlu3H8JhXdvmpzHbmKMaiwk1292z/cIrtO0dIehbK8
ixNE6bZ2uIamsDlabe7fsYD6d7f4qrsfBg18v9tdHujlPvP5Rw5aec4q827QRHblrWWdFAfGi19Z
znXFAEr1onh0I2C3yayfcxl2u7yex/TfL0eTBrxVNdRsBRTQtlUuP/tuSQpjOM1DNN4zTzaJvwxm
6nK/pTnRAMmgL3q+0zkDWslYSZkVI4aeia8zo4VrhXaaxOAPmTNA5lEquKPR8HZlpqKUT8epIdSq
dqEa+2YimQYfEkU+qSB/C728ONR96Z4MA4d9voHxMvnIZERXn4oNxNE1aTyY7N68t6XxzT12IGn0
7+Z33n4OdQIql90t5SXw2YVwUKnYmKcuZS//zEIMT245XpUNrCEXisZUmZtx6B1Mu59So8RD3zY1
Qx2qiV59eloG1NG35856bdC9J0DddQKuhNrbi164oVya0rbn0imXPXxtBZXRLqel0CLOR/WDRP30
b0Gxp+mpNm8rTR9ND41Vv6Js/bee1EBTZHtaO/AY9yQ1TFQzHbTPO6gLYVGZ5D/VasXyz7RWDKS7
LzJnDTYARFcxMKtbDv0KvuqPW+fuiqzqrtWQXRZtzDsXHu0wbAw043CFZMGPOBVXO1LPOhisdPYy
ldTWj2ryi9W3nAQebd2ktb8UHj2ZJIHrQz3bDhvVgkygDH2Q22LWzjMFRMd1YrvqJRkbnNCJlwXW
ISpGOrK8CsOfcMZ9WM1XU8x/7WGwd3njJq5CFZv5JJf2gTiUiJwcezjpbjvKwv+RjuZilk0V21Fv
pLMi8Mos2Ny2YctSFay3usY4s2t5J5v2Tefrd1A3W7wuaPvdwIFaw8LotTKKF9fKDiUR0GCooB0y
AxZcQzfbDahaOZO3a02P12w0EY+pWVyXSe3MvnDjaTLVtXf79zrLL4LmUHjAp5B2J7p2wXOsBs/m
FG3JaAxXo+zYB+qwTWVnp1Ev8cB2FoVrzEQ9NZql+07p4fDwb5ckxLbSDEVNDxfiblsauj9jY1Hg
7UenLFB/7G1cYR+prmD+QLQwfospFxc7YJQ0F4tDU0t232G9BF5G1ox291CQpKo15FW0YOTQE+Oh
KjCzjatTnspyu051kBA+XT7jgn/vaaiM1RS0iVJdeCT0NopnM//Ih8F6lMikKTH3l31vLZd5qPx9
VfXB/UxxfaXco81WfhidV7912stLm4/+L1WtSTFST6rl2vDN3foH16l2UaOJZbV/D+7tlCECeZVc
34NR0OfTTk8Z0py0rM27MTC6lzW0fgmDvMeucnk9VbMeu9X9M9hFc7KrfkqMjWg0/IkOGd0rh+9t
2woi+olumTU0rOJRs3zsaOFt2G5URRs6Hl+ByW3vtk+3DJ/IfJs9Q+5Xf+72knEw7mRmkObpWoiQ
jpVRqOu/J9FevTGG1yFi6bISCC7mGzvokLFrzGXJC7zJAcXw0rnvJcERABzi/A+LwAnaxl2DC66f
x+cl31464VZpa9UPKitaTn47xaNBnKbcriRTL/EY9sZpEf56CbHEVAgOz+1YH/S0SpBWhDgyJNDV
0dGHn9GbmxG/fB0N3znZtRvGZu+LK5KLH5KT5oelk+xLDdlEDokg9jpyc7dijed5XQ9gf9Hd5BfR
VfXywQsL52IFxh/Za15fA0vRF2jDJGUxw4rHJYzEcHRQCfV5RbATIrasesjNzDly/2LuL9f+2Hqf
FKYipKq8Pp2puUiKOfo0ZjrOjN5tHkP/S7ljQFRS7Ry2KD+P1XixVUSP+iJWDr3ubTHd/LoZ9At4
+QZ7FY74Xaf1vPJAUi9OHAczIVCAMrJjFPafbTGWMU8bW4eU+wGx+ENn0GnXtHveO/8KqxjeRUPx
uShRJsLO/EMZeM8CVcPJmGC3WSW5BgyA4h6QPOZEXFMyli1oV5+Lqxqf/30DlNses1W/+Yb+beXT
V1uIPnVuI0Lt+i9O8TxOHBGdrhaincotmfOQaMjcs6+O/8ju1wOp1iKNmt+5k/tPKzkRVF8ve0tm
G7xm9eYUZXdp5FFgDHkRbmnH3Tw++Oj00m2wT9aSvRI32t3Kktz4348U4YnYIb75qTbewbaw1Ilg
nuObLAYSuB2dJcUKajJrHg6jlDnkHHdn2NYWealNthvVYeuN/LT6rUpm1eeXYhs/jc7Z0qkFzjDb
5j03kEz4U1Ym1rDlaSDoRarLqU+7PjjIAsTtVtZhTR6y0PLFsHgvRe4sx85sz8E6zRcjC4pjvtPC
6c9ybMZLJIDjTHdKobg5Jw1h7xdtptk6y4862dasv86w8jtvmTsCBay3ugkuogyjJ5LHTqrEjOAV
LWUEShy4tIO7EqiGZIX2bjNYG2alOKmHgjGdvJWnoUXaVxPPPDsZa3cnjjxV5lNu5t45NLIPnIY0
KAjnDQqUKXIr+5PqgL6nlFARj0yB/L/MYD+yCQdl7ilz5DYLzZyRuqDT/c6aqjpob/52TRVikh2q
FK8Cr94DkDTK8ADy6+xC737ydHkdyLevfKv9ZWDJ+xWWYZ/KqBHJRlNm3+R3LvpWXUddurXya+p7
c45bUiTs8DYyR8ULwM9vgsUEZavhXTPYX77zYLpdfbIaC3/5SD/eOFf/+XDK50Xy1SPC9LXuaKv0
8zl4GmZx4ju4pEPmAIIuS/C8vIKq2udWMK8GvkXLi/8XZlOfkacMFKO3t2IbYlA5aKnjIHWHqO+d
oXU6Ot9DyadUOuvjNNpukhXmfRbp537rmTjLRtHO+kch9KBl82MkEesUFcNz2CsB0JAHqar14+bL
wyzL6Wx1JLVtIB2xr/uPXLrDXg9OtK+Gt9aW4pBn6ELc7Ymz4czVYFJKa8u4NDuxL+spKfHhJ8v2
4lADEpPKBzzdmTM+vknGGE0FCgbky2pYD449HnHeDQQu1jn1yvYpMEx2br/4kY3+dsUqDja0SWJZ
+oXN9ebe8/Su9nIuW/MrbEmO2UbvPgrJrSHAEi52mr5qiynK962zZVbQ84Qhyb4zjuHoPk2R55+L
6BY2Jrv7haC3U778plnuZZgqKy0/i5WCM4SozPx+oJKs1k8TgTkXWnH6uFPWISiNIx/S71qHvCtN
Q7Q26q9Rlp++UIBFQeMkES4vFiY7lopXwzUakhX9COw6p60LEEkiRYuyP3pbFe5Fuw7x9CtPxs4W
MI4MXQpnNseBNMZTONEeaOdLrILaT7d6/GjXcmEQd7pdadavFPG0sUY6Ofqfelw+Qpwkj2XqSLyl
UT6SBzj234Oy1n3FQp0g4I9O1ZS/Ngt9rAYJ/kyZJMIv1pls6+JCAETctE63Ryk17DYz+MoBPEkC
UuAsXm/tSt1/BpmB0F0TI+lnVX0p+uVUlcOn7lhw8qE4OnJR8YzrPJ4WO8D0yqO+GP3enmrOwJ6a
sz4knKrb1VbpX/suN5PJZR7vHT/p5n1ZAOBMFHn4a5v2AJKpL+0dF+KzM1n64OTAWKUXnDOx/qq3
PygMiidtV8Scktpk8u5hQOAsyrioQ8Sg+CxMvseQ3nM9+HFGACmqBAOwoox2FJvfVYUjKeslmN8I
1udt7A+FcJ9Zh79af7t6rH/4Yu7VYh7Nmz7MZ28xu4O0qgevD+/Y8x9qO7zWTvFqE0LBXAjAJpGE
OAMlOAsgHtFPnOfT/Na65XNuQ9tim+ApUpTQd0X+CHH6aWgP41chv/zaoRU3OljdDN9T1flu8jgV
Mjg3V/8Yrr6IjZNQMRPG7DlvfcWcgCs4wVIHK1PMwLfgG9laVWlfqMdZ6GjfzQjMBqNcYKr8P5m7
ykt/8dCsPHWN+1FTqVAO2XLOwi14zBjM/ahCI65EuO8WP0sXrZK20AyqMGYUkZt9woGdEQfcXzvh
mImtfWR3XZW0Q0MorzLe9eKrgz//WtVmHXvF1GAoIrsKrvhTs6D/xLy8PFZQO1xd29UwI7FvgNmP
yrLvDVnle6qwE3s1GLRHAg0HekfjfDkHVnYxmyBISshm6zD4Spwae8ySru4BULcz9XJmUrm9fZhw
Fs+BOR5cw9i5UwtdYhk/bp79ca122o2bGSW6Dn5ku1CFF1Qv64TPOn81w/yjrtnU6gFW0Oq7v66w
vobs8VapMKnomgeVuXcWTXhk538BzWxxPVavOnOPbqTBihu1Xwbl8C+490KnWw/2Wh3dnltB6Kmh
P8f5LxiiC5VB9pP22UGa2yDrV+bvU7nw+934UCkQWTGQ1AebjPJmPmwz001Qybfa4Qzldd6NI4mV
XoU+rbNw6jpVmWLi2md1N79tmSAiJFLvYFzRg5D1n8UfpyTSXEbacjlCMmqvuRmJBa7GAA9AmSe5
2VQP7tKkrIky9vpIvE7VOu97Nf/xYOiwOJprKnBKxpsPflxAgkDRvJeVnHauHIHhjeJv5heHUa53
QYteqAq6v8aEdG471BOblnbJFzVq/JWgn7TaZ94FsE7cl561d4NcvrOmPtUhCprWWKFT6DfulD/d
e6i42uJgrebv0amKmFTZfBfUnXuZ5h+Q+e6SdwkmcwYjbuDJboxk0gvf5NE4FiNpDwr2z5MVLbAB
OoE+CPdQlFvcdMYhdKU+h9b8+Y/RNiIwqEhsW5Jjy/w3kUtQ9wO4FSK2KruPWFTP9K+aqenPX45b
bNjO3jMb9F40K/HQwUCiEQ8g7X7eU7RuuOqNfd/ygVhz1xDPN1KmM/1eDJLNW06+SQ0svgARvmBH
7jBoxE4IByGeoyD1IaNlV9S8vzMp8JVpxxxVStAct+F9gc1V/PY8JDNI1B7hMx/tVyhz+v/oUwx6
mAjZyA59bv5KB2Lcumyp3co11fOFAQWqkq1e0n58KXtt7LBxCXhO61F07k8OZm1j4SGS2GGOpkNv
CZLA8eE/Fa8mr5RMwhV4JPO+8aU1LOYzfdJHnsEewc6KGKVdQibn+lBW+UOD8qoWWHMM0+1jrUMy
cX356qISPVPwAJUxVr+4LR77ksYIflhIB8fYc2Ive9TXbJI6h85b/MPUm9eB9VbXOfuk/tsOuGBl
3wClF92l8ibEMzNUD6KwdKyqbk/SXwPB7h8ZOQKwgTDGjjFwtboZui6F6taCy8zXG7ALlFwXNhuV
/jJ6chPobOED6UaDiyv4bTlDsM/zX1XWNqkXTXOMne/idoNKa4+BxxwxJzq9I/a1BFcp9JVCI7Xv
G8w0ZVcNaTt46CDpHRw21JyCRNqhtm80ToNAnR/Azl3G6Wk6TGL58Ith2ZdN/dwESxlvWVljXcYj
goT5NATi1UcwfTBst76M3a+hV90d0tlAf6+ebVy7orq48zSdbfex9tKpPOW9Hl77hZFhLARWfm83
Z1H/NPUt2vuJRaMOYbkDPh32W3nanJ5nTIP+tQyrIefaaBvpjR/eTY51WWrjyypM74i8/7vc8gam
AGrdES9BUZonx6MQ2cnXUz/25n7u+L/bOtbSuYYF0pt8Dn+auVjZLDNxCIPO+7ZpLjnOW05PXfeh
qtnligPYMYqaoanLsFvPVqwsWkr7LX/LGvlQtZmfLgy8Vi4vpjGHCB/KHlY6ck7+9mgE6JnzjkyJ
yO7yoycIXnNgNnCUWck46VMxj/aRWC3M84gwd9zgP/XcM5lyxM1spmDnlGC1+l50Tbe/gQYrPYDX
zfoYAdTTqvY5QqwxuNqZjodQd5fprzlzbaB7f2k6nqVIEq9c2Y595w3IaJSb/7j83CU5VL5pHG1u
sEM1KTvWReNgueHPcbst31ud80tGI9TJjO+FyKuDGl2REnhUp8XwVUXVJff8pClmLmlEuWNev1h6
VsmwLFYSBOPJ4VsRosnoV5TKlPTZqfTLV9tHFNPgH2W+TLbmZyyWkGEUXdQ1NyN53HR3XxPJuxrB
j9t0fxcT4aBm420oDx2Xbkg8UGpCr04h5/BuVXObOqJ77uqSTZ2m+HHMfuuex2mqspmgxxVMGgbp
FD015Y2lKbrpzrYLmxnChIqy8FOZLUuCQTfmfh6y5lAtjN4gEAMzcIsYCb4P5LCY46YY29Piswfg
C+OitfhgWwSZO9lFUeIiR0xkEMynEuH6Uci5JSOKXso5exI2ckJpRidtBIyrQjx0JlZ7u9AOWDLQ
VBR2Rjo1bQVwZ7lnTV4B4SwF42N3bxkmM1kuzZucZExEZeePeHHjYHDCi29keyKyjQtSlTsvs/aT
sb7Xih+gXxBjeyV+XoIGyRgOcbCo0SgO06J9zrqkzbrlcUHbLiNhkCSRE50WZOO+KSuML4Z/NDfb
/GXb0xsb/pCP3tPItz1rLL6AHXB8pmZ6VsSaYRXL9DHSo7s3m9JNUDT2aekxInJ+0TsLHhXDwkXx
UBAepUVrMiy4BAPnBVdRUbj7UiJlwYdHpBsg+7yI+3pibCd8O+2ssXtdZ8C4fmgTlNKcNUX9Ah9f
XsO1mBnpd8I1xYvy8s9/p0Vt++xPWVglxlgczQCVdN58DkPQv+SNdzWs6FT3cnksBDq4JaQb1a+E
Sqa1X2PheOkcCBvuMocchwoCyir2TY4UYiCJxbSa78ItSSwxULjykr8jGd4igMejV87uw9iLvdF2
yLEjRL6Hzecb+U+nUY9enmx8dVpFBNDgBDo11/JpMr8nN5Wr54Ai5hCuwXK0vTY6iE6863J7E1HX
nRjdvl1rFoz81kmuGb4bdOYJePRdO7XiFPSlFVtWr2/YY1pbRfBIaNwrn6h/l3sjG7fNHW1Wn7Is
bp+7Qr5Nl/rORnm/9zfiG4bVMJO2rMtL9r8Q2tbs20m4DwjSNDe+9mIupvpk+F+SK/DByXOWbE95
90ZetDfPRsyOs/7Ua/O3Wtl4HGU+6EWGd+Ri81gRY2uPUbb7tw8IkiYoyBIXs3W/QzdPjHIcEqtl
8BkGdApzPlm7dggg05mjfCD+5KGyZ3UkmuVjWLjzUeoay2Dd4wguDq0OnvTKl8MSLY0WFEqQWkY0
iBJdXPbutZId53cZvragcod+ZOzKBuA/J3Mk4w6TzOjrgCNqTvCOMYYuhIpY5TruUfimhTOiMlxN
EGyupbyjhfZg+q1OrT48wE60DwbNvmnQyvsxIy/XyPydY1R/WoVOK5yL96zonwMxvayawmmY8896
KB6rdrpxggYqPdJHkmws35Ws3rXrXdY2tHeLXaTFtCD899fEXyuRilxZe7+An53XeCuqX3hRFbn7
/t9F+gZRF+3Z6cvX3FVfyhsYqop3ExSQCxS3Q5NDuPq83CFfXqyOuKU1v/kZc/d7ku6Hq4K7RTm/
ST+6bBJPUjlSY1AO0B0leUWALidz8b2Uk9yJ29p5kcHmpaIZ/uOeRhZSCb4dyjzQwwR3WjMamsEl
i4LnpvH+9sRHkskYF5Unrhhe7scJYrZGLKLZSfaG7B+6gMkQLNuqiyP3brQTtJlW7egmDohZbNin
ubGeZV69tDM3qtkGPxrau52QWdpBEyXUWewdjchiyyj19tmeJIaiOHcgKl1bHEk83zuB6njL21+5
5e71EvxVvng3e/7byVkE/5kcz3W48ITy/Tb5rGaCYKhmXMgrah5E48+x69W/QzmgIMeTIIaLaevx
PMxcSgBQsF71HU7g52K0eNSxoBz8/sMZa/9Ot2yhWli7pUIY7Uf1mJoyMnfIog4Lo40DFxejC1Z7
zBT0YtfTg4EkJ46okUr8Ikdcth7yukgcsq9Z4sqHwY6eRdH5SGqsmKxMtWvKsUWVTRliux2dghZl
0lKWWMrywcXzuvvnuTCNTQILOXoH0QFnAd0P9PWweK9CEwpMEPYEkWFeCgO+qK7GWDk8pB7zDfW5
xbYWx6hdr5a1C1V5GusWFYi1cFHRdl0S9+D0qHkEFhZrUmc5YRAxOoCrHIjbgs5PGoNhxJybhVAZ
2NG7+eZdaeYydm+F4c4A/yOBpOo8AHGSldpnY/0+9sypkQ3GxN/HAkypzJjtx5En1cxQQ+Xr8DEz
eQ20WMce6X5xPgnBcZKZuzzkVW6hn44mxK/Fo84UQ31Yxk8N00A9uYMLryIy6RdYUgCUBf9TurPJ
aRxdCxZ2Q9Cz64DtuMQaJksODC22XoOG1qBME33xxqxPlt0+92j445LWR54Aw9wFRY6sD6T0fpr1
uq9bCznKm0d6HsMikgb/b9EbzwrjCJLOFfxY6bTt6z+0oPmx87zoNoDSqD8Mghhi9gukBrm+z31m
rVznTrpeK9au1Oi7z9ZaEkJPXww/qdvyUOXjfig20p8ighjkxYJVl7X5p7Ax1aHBLmO0DmR7NNNz
sfl/gmUEd2iPkxX0sR8O//m2SOb+JNnEQak4UhePk2NDVOTWNCoLv8RD5CeuhO+aGtQu8ytm3BdP
qPsWw3Gcm8jM9Equku8zhq3tmfJYe+9V/WMxdmh5yEydxhtSs22PAWt5HIKKW+7XqssECa0s9X0/
yvsS0+3Ob1iRMtYwa6tIBBC0N8q7NmNhIT11H65dsNs6KqE8EvcXwMhSWazWHlRO0HKYhR/diDKr
86qDW7N22UAeo0RXBI3RPZTCH+jPFYqTfj6Xa31Xbs4Sr9L5roYpP40ljgeCjUpJKIoPCWaVrcnh
ZleJ9FbIwOFo1C6PTMtXvW6nn0G+hg38Fv634hgU9LKE3npr/TbbhOr59SQqEkGQyEXGbGCd2O6J
+cx2BZPeOrEzc/0gg5fDHjfOPfrIikogWEApPVbjsXixmfL2Q0MQTK1w37pFm1Y2Qzqe8QCIdSVX
mlm15zX0JacnDGrCLPZVD1Mdc+BwUc/9R6Om73/zg4Su7eDtlIlqO6oxdnY4anh46+DgaN+mN4XN
p7KC7WRrOLgiWOcfMpWhcqon9GiMEo764xuW8xEMeKs8TdIXhu5tVwfr9iixgTsD40m/RGUyBAoj
bac+WxXImxKcHNNK33vCe/SK7a4dWFsyVFIJ2hRUCx5jvz1T4le7/4W+/kJ9/5u1vk9qb0rcVeBE
W9mGidUj60tcdVb+rqmJT32yaUpT7YMc3kbinmHoKo6cJc/mvBxDf/hFRyjDqsXbOvn0Uuh9PvDx
BrDQ8ywfdOV+tdTK6mWjZk0d7XA551ngxUbkPQZud5Towm8b/JBGo8n0KYHGiu/CDv8TDhdMhJTK
HMjGHQLpJUh7D1lu6svazwNfPkSNsjm0rgJayXy2hZVcn1G/23gmZWBRejucc55cxDgQxeXXVEVP
s2rfFJmhvvkxWP6v/sb+5+7w7FBbze3HAWbaDbcCenG8iVkydOvVh1oe6V4FzUe30fhP89Df9aPH
XZFDJcvst5tX+4Ciganh5BwZyOTKKcK9tnPn/rU02RU3Zd4bduUfFwhQpProcaB+z8ZQo96xx9fG
bR+VsX4ME+3yIi15H+PQkD+da7Lm+d8GYOG8Rqk3hcXN1AixKu27rMnGGGLKJGuDeV4uJ4h6obPv
pdHHYmp2q3yxlIkIX3+JwXot8uhNrsZdu8Hars51K4fqSAPcsaHlwmRxYaMf7pV2xyvvVlKGxLDX
tXmVpnVonQGd4GL/VfU87J3ZCbfEbawM43WEqwIUUGOEPE7ahmwKiqw5+239///KqN/+36+B/Try
l2oR22tTpgvKktjuLDyYFuKz5rz6koHLan6ZOck/ld/9cTbsDsQY6p0T2e+2mJyd22bBTji3yXT+
QZKtPqdFoJco6CEQ4hgh3XhmMyYIk2xJZTXTQwsgCD9mhOcQrsUr0K54CMansG/OxoQRb2KwT3rh
NxcnUrtAatLfclWi9BnJgjO73w75TJHmXIvW0UgG4O5QbU9Rxu3b94q5yUWpGLDJhJbXcJ0N08G7
uYAKURZw4Z4Nm1Y/NW4OAe+gg7EEohHLZWX693v8j45nc2xJPV3Lbd8SGBbj3FhBPxc+Li31AZWv
Juu2fchqX8UBIgpmT6PjgwI1L4IKAabm7p8afrkgxbQJ/+i66F4b3QZD71Hkg2jC0s0Byrgfnccl
/7suA2Cntq19u1byrj50rhNvesowlVb/BQ3KUY8XsIXTNSOzLRlCApXtUbyjZ66SURTLLi9ZYLAm
7VmLK7KIGxIDEJQnJYuPibHZaakls9CP4Exdfilr4UtXFAeCgA5mN8zJPEQrQeXWoyP/2KhMMZFs
/8PcmSzJraRH91W0lBZoQ2DGNhM51zyTGxhrIOYpAASAeHodFPX/3X1lJplMG1nfLiNZVWRWJjIQ
4Z/78ZBas2n0Ltmo830ZLnv8X93Z2eObeUrxtl0N1YixBg7/3sIIrYcQpURqrMjyPZXeYUWxX+o+
OZOS+1Ek7FZazGhE4M2oNQjD1AR/AKSc7MZhy+OSHLas+ct2RXwrQzvZ2C1UhrjonphZP48Txcd4
UgjizfEDggXHrLH5SAv5O5+Xd5+6wHoYi4PJu3NbhZQz98EIhABPteoBivRDOtwTBGSQZzlfKveQ
Yt1L0fDuc9x2n9TUz9b6zetjvQvC7C0tyA3MsxsVLvO5TEPh1VZHVib7zVlcrbyueCcK2+IdGJ5d
Z2J4C2BgwgpLaKt867KJizJo1ZFW1eC6abmrYWA4T5N116kwPPbptETERvJtyMwmkgUtu8oRn1yB
QfQnXIF0fnCYTKBsnS29YPEMU4yOFBFtjaThhqIA9viuMW9NMFIRSdsNc0IQHcSNMEAk54VpzyEl
aTYg06g59zhXleNOK0FTIgX0pji5wax2KXOJg20ypw6HuTrg3EWfSK6rxvNWwPVN5grrmGbB12LV
esMqlEUVArjDg8+F+GArMPHER9Dw3Vs3vM6aPr5RrYVGXV+sku20mzZceWytLr3NxMImRMwuqLxH
n3E5vInSOi2589QyoGsnVT/mBB7vZ0DM8cRelV25t8/7/LfV1sXJHYF+Omm8nLuU53V4wRG4RG2O
t79yy990g+zcxdR7k8C0uykbLlynaXetXD5iv323+sDb1iLFDiAC/Fm4fmsX13jQ44osw5FdcTfz
ChAubJX7q8cwkmXuEuFpDvB1EsDT5nLtZWOyUbh0N1WQ/bKT+mfZxg+WILVGja7BwUzmjzJkdYSy
/kv4bOiXzsEs5yzlNvfTLzzb1q7S6b0wiUaPbHvHvj8qHQ5MG4eBQT6DrCyR6d4x5N4l1IM/RV1x
/oh86Hn1nBwZfl93g11vK8HirSG8+0P3vtBbuDUKdy/wke1Wq73tPbST/GziqUROZjObobhJxh+z
uiTsQ7c53PKoYbg8ucFLoaphJ6UZ4NMer0Yb13WdITgObDyzmTts3naRbQ71wZx/MQpHlW7YWC4C
MSj3PiaeZWHzYk+uODACGZghgB4pxhGXm4YllqSrf/0J52yxa/xh3IYGzSnunjQkJx1NewsaU76k
8uBbvCJu2eRI78Rmpt7jPuNY22wY9QEnPYki/LGtw5cutAGeFy2WQ6qY/yOHkPibKOybfRNRCi+s
Xs9DmWvp/dy94oTAvWfvewIUpq5v3KT98M0OG4ZzGbwp341ChzAs5HWha940BEim2TdY5qbrEmk7
anRJ0DXgJwiTZ+Z8mzxPaUXgBZmT7tTUq2BW+V9Bz3W2ei0HbugoqsWA67S7UY1VbLIuRyZP5K94
TM+E6MqdU/LvIP6y3wTLszP78DCzaWqTndyb2sh25WDcLiPmgaRJdl1VYtpx+zt+ThKL7qUq2AOa
MA3Yjo9oRbODCsEAdFfMyacZ0o7SByry1vC1aE8uT6vP1plgjR42Uz8xlHHCX/Qv4qUksZ+jV3UT
KYRkZBJnesXXGHhtVFdhvS0njYWwu1sKl2l1lZQ7agNv+3j5aBvXOHVhI7iXY0TJXdMB76/6rUqD
jY95yWdGuk3i5dkoy+46mLpsj9xbXuTkc+9NpvPkznd5Q8DESeTVqD/TpFEbk+IJ7vk9+xu3uJqK
BRdBpTlxxMIEp8IRUNRUozCBJ/UOqqaeuPJRS09hxbq3cCxH6tUHt+PvrdKsZ/Mjf7vKvwyzEmec
yLtFJuajYdOpNxfMoMwgRuMJ5wfpZcVmqMzwfuxJ6ibaTs710lBuAUji26iWxfH02DW1OmOAqFg1
srZOridWUO0yeV4k+fEYnIGT9WqPvfhHDndlb8f4ppfyU2Er3xYotFg8UjKU43BvufhIJO6eQSJ4
WCbWfqEsKjmCe224BCscLMBx/ZmpR0Y14C7AqQ0Id5tU4/Ia51BsAjaT/VK+2/18KhmDGFe9M/+w
/Ed8aK+oeipKK/FqOKtq7vU4wRyXV4bYwuqR/PZtO4vCbzlfRAAgFGVRAjlgiIfZBbIH2YXFcoqT
0azpoa7fUCqB3aDdeLl9P9WrXbjsr9SI6ML5ZdsnlB839JsXivd9Xvzuje7o0jO9SWOcFOmcfIwM
N/2u+lGJ5KzZscbTJ+jt2+ksKOIsPEmctFP3c9hcdRkbnczI3rN8fiDydSEt+eIFxmtBHAecXmJ6
pADUpajcvZGIJ2nIr6jtCBZNnf5suFtu+wtgDrk3qg71b+7fZ45KDo2Fge43TJASOgwRx9wJiwtO
ud54GsMfWdq9+2L4WBL5Yc4mtO9069gz14ZoQHbCDFAN67WyDq5FTOubj1RhjdMa7UdlvJBeYzwX
UGfqQGzwlB1UaV5UuuR4aIoPBwhCPI5fsI12RU6ewmLolZTnZNJPljO8gY9lpMP8qHHafWA51dZc
47/sIzjSLekSue5d4H5miEF+1T6bVjtsiCXci8TniTHfQUixNrTybc7cBwfpYdCBjlLuhVEqyAD1
yIE3IaI6x53Mqw6pnU+bseryg89lj0400300qwddwiVdn31DcWNJeKVJpeTbusndQx0T/wXnBv1o
iCyJXEziLdvXHrcj9ixH9hKJZH+e4Eo8ZPXyAifopsszebSpRtl6uP45++Isn8r8Vpujc3Hl9FCA
272Z+/qsLPwPmW+clLQ+K6nSvTu1zNLsho36NFubzmWI5eJVqhId2TNXaxB4D9x4yCfVwWO31NUx
LRGr0qG/BSPdMWppcSvr/vAd3jDyFbXSuI99HXgnAlxof7KeN4XSfmRUYFiHeXh0Ent7zJ0gQ2Aa
WhTsBxEjYn4bcGYj/BKdoWiF6mNiWVgvyMrt5qlOuF8hsqyjjlzxIwYMIBsBNrsuQpLnNfH2zDTT
w7PI0uA4rE7+es744sUvIwub3z4MEgf4R/Zuoddt+zzOWUxolJk1EorT4P+eYwYfgZU9LG2qjjVN
T440w52hcmMXol3RBU4+rCMk/73UTG2gjx6v5WZ0OehnHJsu7BctdnaZtT+7FkOJXPb+3h8Nkiu0
inAtBPvO8LdZwXlo6T4KVe5piP0VG2CmhoSdhDlrY9cjq28DwS17dLLpJEr8bZOct44MF97lBbpM
kXCDTMN819WOtRsm+6lkaLcJxqzhOAoopzVmZlbE3Cx/tKnhrXfUGqBCzv1zbKPhZUxDd2J2LjrB
OvNfh2WdFdD1z0HpFRu5dij4tKsA/vvnqOxk2AR5TKvbTV6ukOetsz01jyW3583kJz8pVmcn4V/F
InisqjqN6Bb8miuHWKokxYhC+JyXxQ2yyX79f2ywmpT6tTWkdy1pCBgSxaktix+QnE4yRTfH8L5T
vbnqlNn7KFtiPk1hkD7hGDd4ibdD//DW2ZDjZIr3/x0eCncDLu9ZTHlz7plw0ypVp4eRxZu/yd3C
YCj+GzjIN5Dxr08L+H6qvjybqJX4y9Pi4NKOJ3v1sqnAOJZNLfHNt5x/mkOP7aFqzd/anZLIxQ0Q
6uoG0Zv9bzVUe+WXr63XcGU0SP0NcCevWBkhdJVV0ykts3vpWz8no4FwhekODROuI9aLxJUgFfF1
27XfIMd7v4vW+XBcE0dPXnI++wxW7kFNzJL+3/oSt2CVlPxvwt0rtOyvPzfUbJwItEPTdviXBL9t
1l2iiS/sRse7Ebph5hskv8YyIFyFg2nT9TyG//oSJJH/n/9RCHLAv9e8vhd4f6EW+K42rGAdoSTj
QyXbL2USmly6Z1b1aVuRPYC0sDF69SBjegGYzlzKkk3LXFfWfq4IGSAKGKCrNo4VsDRWWWS4GZPP
6qxMCrxMM2qk9WV0Xh/5dX4NtY9kgyNjTpDqit2iRmO3b7OSKvvYV/vBt+eHJtWHQbMEmx0ewqR4
T4r24IbMiNkd93t/eSMz9cOqmCYu7Ow2pm/VXAmcqM1hqBB0ZQcwiqx7LAUBolnMkTvEL3HZXs1B
WF0l3XNgd/6mC+xHGLKEqcI9BEO9cVU6MsJvH5g1hZuiuCpq+74L/Ms4EoGUr/hj+l0c4mlaZkQP
tiApF8RnzgyXNAqxa9JW7EiHJEpn4ydqQG61DCgbtBEvvu0q+xLmIEOQU9SO8NetPxk3q9UKPHdx
aqzZxU7i+Vc3sfbDF09eM1IYydX0yb5v8mOVCU4wTf3DcEll16MZXAzndS57zteIl2Ewe9u05Il3
Fpguy/ALA2n/LOXV9zXzP6L2w9nnv2+W/sf/I/v/Bdn/vwP7/x+k9q/L9/+Hja+lAP8E7Yd6mjT/
8q8P0fbf/pHcv37TH3C/Lf6GGy6E2SNAmrG0saz94fYL62+0qRGnQpcBW+yv9wEcnyub3/0bKDfe
BeiINCIBEuRT/R9sP+OBv63oYQrfoE2F9koZ/J9w+wXvin9aC1b8HgYqavT4H54t3/wLXCKdctwF
1momHyRoABIEOAdpuMFc2OPGx+1koWmfjEFLjMH2eWYAs+3JRuxDhhrzvIiIHNxHaKDCC0+a59yn
sJ2y+TrKDUKeYmlwBgeM4mI8NEdvTJqzOywuplG4nWFo3JY4Nke9mLsF6h6xvAJvCUCgPkpW4d0b
g4qDCvKpm8XPbhm457FC0yrKmpFrYQJXXD8sfdmdwwVi6ERassh6yJDmcl/ktkliIvmVVNLb4df8
spZF7lxypOdp/RbPdycGnVJFYOTQRLs2wpHU7vG4/R6pgeqy+gwfpNRucrZboztXwvqPD1kttzal
g0dVl0xGl7He9YPe+VkGgEjDZsbOCEFxHuz1DK3JuyIt9ak6qzyfoyatKZZHO+HEjREIJYaOkfXJ
IRpht2lw+v5NnrUNkXX+OJXFba9JPjSUHWIqN6m89Nnu+4NQJ4NyWqmqoy4G3BUm5uu5+gFLL94V
rOmIA/bWLrw7K/EgHOocP9cvJnjLdrRktxWD3vih328Rsp0NhAFMkS6TtrBMXjF56QN35G6byoeF
CQpZS0GI0TpltujuzOHQzbVxiufholraYgx3vA0GMpXCZv6T9Nq/sv35rh5/hwJfg+sbVnTA/HXX
FRkitkFxH1lNbnoyxBlERFPX8Fsad7R4RYe3pfLvNSbuO3wo0vRvwupgxngAqszYSGKWB1OW4SHH
lMnjK6KuEj/YzsH7EQWu0s4/COUwSLW+wJRSwOb1XDePR+kr56UluQgjYKaGry/lbipR8eb+0y6Y
6ulmQmitkrd6BUIMRASw3qWb2ICPDKsA219Sz9sFx7GzYLxxhwvZmhuqXrONEml6kLGJja9LdiNe
dXyfDE7DwdqNqXnqoVLvOsemtDB1ogFl/KmQrc1dd/lsw4KgL6bKDd3K82vp3wcLA4E5Fb9at5Xb
kebVkbM/6ocNFuQkchybYdLuTLN9kwoWBn4zPCdErNFLNhylT1OzHBVLwJY7DxJcXjX7Zem3lY1R
3+2g9nJH6z2iL+zObwxDnqSHFbRQuK+Xcp63gDbZc0kKpXJ5yRgTaD3TTta98C4IMaZ4eu9yxOsm
FyCXvbQ7eAO6ICepbc6wuReluOe3crzJ1weRSJL65PU3voTllqQuUIrePpJ9Psc9RqJlZU8YqA05
u/mj14MoxbeHS6NTQD0897F0h5uFlyNoEuNoqrrbF3OzcUr3ZyuzewrYEDyJa4PZ6lE6jvV66pag
xy+ta76nsfE55L5+c3oxkHx1rtjSoayHBpanMrUPXhv/bP2M4tC2MK4TByt6n9eak6t09qYDPhAp
odgl+UuYpc8W/pgLbkiC3J5zG4z0FmZdcNOLBaOZZrTsrEJdMBdXXUlumkkX5gUnvEvpwhR6Ogq7
k2jF9kJrqHwFP1IxdAr8Q7nqyQS8mfqwkEodbJ1mPLE2PlpBO+7tkp+ucz/8ppfMnnp6J5vuUObO
lTWp4Dj69XOwACUdDCCxVABGo83MnsU83QVpeI1Ml0ZCOijJFQDRvPmSCR1LelHR3LIhYUEm2DS4
j27Y7Hhmwk2A2TOq7JkW8pZ5vwpI1IrVSo3tx5rPJV6rY24MV7mAFwvCyLssGJ3c5kyRYHllS6jX
ttn/Nmd21pWy3MgWDmc5MgFkr8ZI9vZzz9xAtSHVBi5v7slOMJLPFxpHg+2+1Wa7E1nAswMR71L2
5m2oMY6Yee7tJw/viusdw6oCQB98kI2voq5GoBxV8qRtklqLcmLmygz36ZtBKhx/FoP9kbDZzCw8
ucJ6dRrcBIsNy8bGd4nPbjwYPp2DFjefpneo71DDdQBxruTlbVqVvhGOvg5N56CLyj9MYn7xzB5y
VDYA8sDzkBTLBabCQ5VUT3WpBTTTeq+7ibq8hFGKGQz9MWtxuTeE2bmndMfYxAQa1givNj5mu5yj
WKiF1DJrcaaQNq2M56KOrDILtgRrEDoa/V6KL6ZUWgUUZzAFDlQPxnwYMBtNj1kARd1pH0xaaW1O
xbEDNzfM4keZGUiuLbGWeVwgBZh45kwnO5d1/2DAShUMv2iUdbfz2v3kBOJnXHavfjixWKgvjs9t
BCcFiEgcqg0nwRS2nUcwecmc/XoHrGzjUIR08jF0i8DzqVMOGkPoisMcQTSKim/5l4Odk9fBPjeS
fReAHQ4nY1+VHsNm3MYixOHWZEBXJv8DptnHJIwXC/DGnuk7ranT60TsFxm7O4n+2gMeDJi2tZEZ
8pMKpUvyb01/CaSy0jYiGEDrePOHr/xPBZni2PY9aqO8MzNy4qML7tdrx+VsTQ9LZ/UXaRi4+hFq
opgbqMXR5zo+W7ZpHnJHfCDsMcz0ATujZTlHm6rUTd7+yAq7v+LV5zUOAZOJSqPI9PkO2yhBDrzY
GysfP8Kyes8HYD6dBpZ1UYnF1Ng2qZrkPSoSKsZMkqBMc8lolnWKj1K8qbht2QpBi2HJz2fswu0M
tbmr3hWkFwJjEAArZ2ePDPXHLt5a7G0weLlYl1wMcmHYcq5sEazs5nXEXUp8AUAcSbJ92aW3Ng7n
uyQONrpvBk4/U7gH48Eb2YEzxaSzQ3LjvZ83AjAI9U1pXT8tQxFg2wnKvcPMalsbTzRwyE1FlmQv
PKwco4dwYRsA2VriIh0GcxzV3Df6ZT0/qd8oIDtZKIOSRvd+6aFQxpw2KUblmu8yh3Ef+UULaNnu
+ypb13hQRhQhRqW2nNs2lpHZNvQL08DJTrM5NW39oeQQrFytx3j15zYzsjBp+dXXwzCtb00mFP7v
KqutDXNYLD6VGIBfYolJGkHumHEjb7aARcU39LhnDkso3bWfCvBP587iIMeA0ZVzA+MVxTVrDUb/
NCFEnlLVmvj/Kn1siEM2Hqe6uQZm8MT1LtfNyQFK+ttYJtM+rxYmWmJj4/X3SF0ujLfwSBXGph/5
edRCy6f28WlV/XDnZZAYbXfGS5rbzTXw2NdiBV3PKtm3XXBaesGEqnwIrYSxhGIIZFbwkrtGXAA5
/aT3/chSVB2r8BIH3G+1FeXwwM/oKmADErWj3/jkGRnYi3PKK0ZY1sovXvmOGSbty7WHfrQYkoZv
EzFFzJl61zPMImner7hqKq8cD1vKMPVvQ858AVYJEUihCZPmvbkLbR82n+tdCmyGclq8SHYE1AIy
QkdGmcQMGVIak29TLci0Kf2w6zRmoVBYJ4g/nyHgtsGTUTabuA4t9LiOGl3jnrEPY8tpSbZyYKLl
A1kgebMZDVtvO/ZR9fI2V6s9y5i+5EIlKG1bNq7oHoZHlIPS28beGJ+xk2LqMbEFxTjhKulkxLpg
GAh2G45hHap8l0h5sSf1rmcN14AT0sS2cxvUjP9KdoP4BQiF8+6ejDRHs0Q3qQcGh6WivjymAYZO
AEws63Ayn+9MpSmJnedxL8a1YsH7FQcASex02A99G0eE9RaM48OoxjfPZHJZuM51xxAFDkN/SD2n
Zg5fm2wy26eU2TwW4dqBKIHpzGfisA+GONv77k9vGi+DcV90qHfWeG60UcMCG/fWFNyroRAYV9xy
P8USs3aBeTWfryqqzI6yE4x2NMUoYdE/9LoiMTzM17M5fejArm5BRL+PA9bdPjTFM/kJhemEIW/h
3YQYTpgPWe3eCItiFxNkO7RxLI6d78qtL43s3BftKbByInA+kKdyAt/kdUpzUQ2ERBIqe8r8Cm9O
ZAezfwL08+ZOStwqIHQo6pMV2fiKT+iiBptoLFVdBWrLUXZ1WOTo77XX72GCFB/KR//J22dD5PP7
EOZvKS/iXoW9d2zasALJa7ymMBfuk6E6yeDINFmgiIecGGZknbmNs4cE2tmB9zgnsIBxfWjeOK5f
R5wx+oewSH9UYJ7zUbKrUQ6D0upCeBJ+hpFCzy2y6tY3AK4pI3zqM2CVlRw/EyuTt6MqrxlXfBnh
1N3Y4SHWnr5tMno0DPFBiDe8CiXWuTX6efA70tP8ln1pwllKKVad2vxyHNLVRDcMrIuSybysjw6z
tKga1XK/lDdT5eaPU/0+4sF4jht9w5quzk5bWhtYbA337YqUffbV+ej38RCC9SF8fyUsj9zSPIO8
IYzubr//8PuDvX6aPAkcnyLInCsT2w1/8g/f9Y2Oa9LCv1K6s7bLNNVRaCtGv99/+P3pv3/PIJKQ
KNWTVeXyP76iDVzwVWnnsD0oO+sfv/nPPywpdbjMmKD+fOX3XzYLwFLc7nH7dtjg/vwY35/5fsTf
v/rzKDqBNhD74Z8vIXHD931/+s8PTTUgiVCmAEw0YeB9f+bvD/zPw7QWUvPkT09/Hs/3p/98NwJ+
yypGm9v3N/79ufj+rWfQWY11xsbRVaaPg/EjJzJGWLp/RYd8i8dpuXH4/LYduH0L6gHOprtcp2I6
zgyZ1zB+cBMWdr5a90A45xIDZWk++RVH1cRRC+MSUthZUo94ktLbufbux1GWv3zi+qZ+1rNt3aZh
Wd8MnIKaHsJzNZo/YRx12yQhJTqZHY7J9UNMriRP5vDWb6zw3lZAMoQjTt+fM0Yj2bCRANsxEU8p
6Dvb+d5QPeZ4GR6m9sF1vkcwv9ZiyJNym/Ax6U3cmOX7FKTt0Va5+xzjG450kOAVW3+71PUxV9z1
sEAPB2As8kkVOWH/5VxxcmQCpaqXxC4MUuMD87FYYDmKOUQlRi4utcRVqjtbP0zlTcvqdI9/i81t
p61Dks72Pa7HU0+We9dN4LEKuEZWyHCAbcTFGfrgzs7ALCqA7ses6M0XtwM4MzQY4OyB3tnY85uD
0zi/yAcQoQe7t29gSr0Uha9h6AXVGUuxWcfxK33ch7r0QP344W1gIBMj6uV0sdiHZV69MQ7PiL/k
YDCsCf9H4DV3szXqa9NgOA5O6Q6ybfYywggZzVT/nmrzngJjDnyOY1z7tMjkMzjXkIQ1JijIdbYw
Ttrz3jhYbdK2Eb8AVSe7uayN85hP2Dv94LcZ4szo/bn7gDVxG7aeQxR+9vc81eFWtBThsgHB8zeO
xcew7pHC7EfV9LsJTN928dnpkLWSpyrOjYOGkHXvJdzevNaZTjAFQcjE5o3KcvVF2hlbl/Uz4GR3
bAWTWrPt1tpndoLdEtzXvdMeh97wNoNjM0HVjnrlWYkWz7B+ig4nVRPyl5ZZql7mrjikOGmwWGQf
4ASAsqXoLXltY0aqsUI3zW0FJxBvNQkd0VrNo11AA/eblfHgZO9TZTyR5yqOaZ5zWhzZrdYyvafe
HXoQw0a8ZTGFZLZNag7VsRrdcYMVy7oqDOetCOS4ry0Kmc0pgwlkkuvrU7hz9MpxFPneARrYtKPJ
tJHKxo5xp2EBTc2n4CZYP+jQl0QgMNPQ6oAhzeBZBkdzJXrYX+Qm2VS4bX2BhEdasm+RW5byLedt
d6hVoS+AXZfL96/C3EdKANY2dqz1Be7R27S2vioXNcP07fRGmBAuzHElv+Au1Tw5pvvYOWZ+LYh/
aRjksZtyOo4tbMGKA10PBjVyWTe6IZ3vsVFO97PHNLAf5pdZc1WlBmzZZWSnnopcXg12+lqU2mFe
Sz4GaNDNIFOf2/2wjfXSYsXsMagUASD0pbmeaBp6FB6QJjtxSEpmy8do5e0FpkT6gAuWZhu/IGYB
yOtKTt2dhCp4lytyDIbu3wr0ql0/w8ianLw5LlrZdxaqdwR3CECNAxZCZ/TgcM3bdxOdIUzd6USn
2geRdqpvtIvHf5MXVX2jdLCzK0Tasc6tnfSCYcP4BwpkR1gUTuyrpZ35nAHZqtaE14FYfXueDaGO
5EdflZEQ0FiG9NzGY/hYTmotf4Y3AD8yfuQoegp92lEKU1qRMXO2M/oB7JXVL9dkDxm3ZhcjrSnt
6WYPOz2HwzLJf44JDiSjW7qzXozHiVz9QdV8QSFJ8xd22UZ4yBlMI8Beaj+oDlSfPYSY185Ej4zz
96/SieyM6OD+Da1PjMv8VA6GfpMB4aFDYLseq2aKuDm0W1WB1skAvx0E51oTHZTrbzUG2OIOhMbW
sxHiwyW0znP8w5/W6DNT8uu4sD9cBz5oGazoGzI9MTJkPeTdQ1GwfgqT4AfYSNyqpLxNloNjP0Bj
z9d6MHMpOgDz1XPZL7+D5j3semj1fQMkSac7GuI/Od1NAO/cOopHRVsIPoYrckV8KMv0WAt9n7ae
Pufrh4raJ0SnmGYilFxLevi2MkWIld7Fy0JK9Mzrt5G1ti6WBrFRp9BZvXa+Xn9hEipaN8qHEmjY
lW2vZsXpmqtxm4H6If44qp0wUup2tOte56TC3eAMLkLtLVFjkKyPYed9BAPgtwS7ZxgSWMhIh0Aq
S+8gkmK1sUZmyCAtpzy7lTZPVfEsXMByfsWbOSVEZMQsyf1146+dl53CiEbviXQxu8NZ2ww+wo3p
dj8pqjyXnG/IZn5oUh27ScGKoMBkgz7lHnPos12nrltDMb9u8VCE95lJ1px2m6ya0KDhDQPZzD6r
oHiuGhRzKIWXliOYEj/LGBFo41lQ70Bh34ao9hwr0r3duqdpjcBZWjU4UjntQBj0KxCXY/NYW7s6
pNfdJ5SYvwSpAril5juih5jIp5M2sZ1ztPUzXHuyJcKak1Rn0k4MY3pb//UiLlYebYe5r4po5NnW
heSEnN0MS3hHHNimrw3Zxx9dFpKFE4HDReJ4qD1+cDZz8y7kRIPyxO3Zw34htYN5GZ6syN48u+f+
obD1jtyZTNI2F6Hik+XGjFdKdjuLySjFFvVOtMkJcCz1dP2jl3c/OSY8Jkpc9DjOyP847o3ZPeG0
9KGidycrWKiOgy3hGiQQ1j0lB3Lm3As6f6nqe9+rdxibspvYHy/NetclMorW5TovaIsS6siTN4or
1GCahDBB9ZntsC11vqbaL7ZJSVGDGXJcSRhYbDrqjrfCDZ8Q32jzqR6rGDNXIazfWT+dZ2mwONcn
U0O4yOb8hW65avuEOTm8VV2Ne647AJJcHha3vrZzqFwQkqFvoj51HiHz3D8ai31dloDp7R0+Q3fb
Y2ra+NWE/W9uXkMz83ZOrMeNn1T3RdpQSBbkCHatyaq8dn7pC9tqUO0YJCLeb0Ziz1eq6ZarsQss
dk4/PbDh0zglqHWzfCjpakkCrJd14eYHw6tvB3eAjY9P3EowTcK63bNnG3dkBaCZMs6j837bd1y/
9poLKsjhzKDEuUVbLD9XjYLjWOEMGwMe1cTGnFTOnoEkClMDPmE2wGdwU3ZtPT/V6jDycM4dTDlZ
uy8gLUrEXZSGMrTuA83rPL86eZUeBeo6Qo3z3g3O48JBzqB2ufK808TxLHIFdvWipcSw8RE1eV/V
Gz/3gdaM8cc6i9pVD609VUCq2qsWp/GqJALPZei74YwObu5KNKuNaogRyZT5QzvJoxmMYDFaAM+g
wOpTzN+3LRIGohl7B4SzswTK9wpGJ+rn9axpkOrXdlW/pm4ltphE1LkKQEjntuGcqJI5znxdVMzV
ytCtRASYIt2yICUnUXQfIObGOy4d69THzhdjvXAT1oAcLSStB23av42Mu1RGKicz1D5WrXVprTBj
YJYhO6xwkIEw9MZi+nT0OiKQ2SSohrQSnDVquk46Dv1lrnEXz3K6Yd0FZudRaJ41aYyDQmcHdwKU
6srrIC65jgSBmR7/BE2i1QCBsceqkwlCtTh6iDhtMKX5G+6Wl56ccrOUP5MVTf2jxJbpZA7uosw/
Szhb3oSiKkcLF7xD5cGgSa4lcHgsl1DiyGtCtzyY76S0LKZXXbdXApSt12bHsVTDq1Kk/LsT5djx
/VjZLw55wXPtdcSj04TVSwPu1i4B2ZD3MdlnVkOGp2Sy8BcuHVoIacvz4FjgiQGLRhnNf9uxHLLb
ZAILZrsV2Xqgjsd2lThZtRlFbsrAl9GQ87YLujvBMZxiVGEdAk0uvsj9nLJIw92xfSF5VkZpDHzP
63hT5dzENhLlPYr1vxN1Ht2NI+kS/UU4B0Am3JbeihQpUSxtcKpk4G3C//q56Ld4m56eHlMSCaSJ
L+JG/N2A6Eg11wQsRR5yqq1f3Y7/NnYDlEYZO7vjk6zK8k2649kIs7/K8p6mlp1m2AuPRYwIRgGQ
qNpzYHfxpk7zG3lCStESuiCLKLrzUDA0s0gDmXH0VYTmQ0svU129JCEHE4ZV7hp3I12A00DrpwDc
k9NbimPXO/tG/u1P4o+HCBHq4omgbYLNY7RbO32xwYrO/zOTqUPDqSS2BndvZn16Gnngl5XelStO
8clCthpcibbhRpsWFT9qUx10eJq9ZbVbGjbvRdfc5oz2NLj5IWvSv1kNHEmOwVo3u+Ogt1dSzPWm
9RqUXp1bggeILrUI42bk/nYQoajj7EJCW6UCqgRwf5sY3muREGjozHzT+DSBmDL/ngpmbA1GhLqP
wpXtlgQXlHalJ05fTqiNXi0fGsEHOBftwjYYTRoKgj7MZsZOc+yL78xt5FdoAccJVbXQi+QQ026U
WhysCfmpIkk48u8pPAarBxdr1VI5i7uivYsce6+bR9lJTJG2cdNVCYw5yMxinY2MFogrcg8Y6UB0
Y0K/XkRzrL5N2hnGGO5bB4ZpDGSBe2Xxxwj7epXgoljoo7+q+hGOX0H8DiWRs1T460cZcBzOhUio
DMXoFwSKosn6HXVx2GWVPieFaG1heJu89FTovdTz37GqAWRTOPEDvAwmLyH/0PVMnnZQztjK+S/+
95f//gMzVYqYSE99QTr5x37UrIXbkY4cYo+TY+zdscK0uzzHva/PZYIM33Vv/GslcbI20YabEAzo
4KfWShu7f0KjOElTBvlldeUblUcwMLk3iFVTo/gawv/wxmMHgoZFv9/Zc4jdijA0ZP0/MwOhOGS6
BYwIIb+VdKFS88AIH1iXHYIFplOPa20IqTaHvV9hpZU5ZAFgHfyhffXFDYSQP+G+hR/BMSysmryZ
bj2iuCUMnQfBlisiQXM8nCr71DhNEj4ba7i3WbIWE3AAUBrjC3Jld6AAAbKGrr+4Vb3Njeg9DjWx
S2uuD9qoXaDZyi20EbkjplPfSkPvONCxTZaciJQU4SVGlqZizv3p6+yZ1f10a1x5LqfIW+lK/OkD
Tuww55YYLoyD9MVdZry6XkxUS41veRHQLNxyhFY4c9pCXVibgFNRHjH63smOvX+EzuNNDwCghbFx
NezvpJrHOyWzambWR8u3AE3aJgc6QVVK3obHuMy+AGWtuZ5elakefQ0Lo/XzkVBq9M2EZdVF+btq
quegc2iv6jQ8NIJcrII0R5zSjQf3GgzZp1RqXdoGdkc4IS1WCoXIb0BrqAFOFk8qAGDiDVu/xA5a
ae4fM346vriYsfmbYZ2ltmBag/aI4ATIu3aPlO2TxFQxXw3GPIAT9z5iUJIDY2pc8ZnEWbZku+S4
JZr1VI2fjCBQZKwfKk5vynBOZSm+MyYuTAYGG0xpvO9l+JLZRrJxB0qv4aHCgYvewwIniN3RT+QV
r3Y/PkaqZqJ++lHtGC2kk+fr+DsU7UbG+snxKyyVVLE5EuuzRwwh8TgWoJ80hv6wHbBvpWUHwPJ6
6Nn+DazhT8w7t2ot+WUb9EWCt2CI4jN4pyAgrM0rqYgTBbE5ycfsJYlnfBL1oQ2LbAUoEcoIUMui
aTBADAk5TbOAmbAuGkiZ/XZIx5/aNZl8DvSX8AIugxHWjrC+uSmS+MQmvE+nfm/2wT7FAL+hZRha
CDIjQs+TKAKzf5M5kWXLdJtyv1oaolo17m/FbYEJC3qAzW8zAuBGJsEzb5scr/QWFrCtEm+XjB6q
XCZPkV9nN8Dgi9IiMsz5ryUvMK18CfvB8+0PotZQEkoEQ43QN2Nm45JmSPV97LzbWeVuMhYg8xDp
vbPM2lJ7RGP8h1ie8zMSZm1no1CYJeMlUhFJRuT8i9Hr7j4SM/yh1SNMNPjjccDBwyA9dtIJsCzR
ZCi6KKbvElyO3035hwuebG2yKWLbx6NbpYk6EcDz0Y2d9k06uObUxCiM6vYRbuVmpBZ8bzhpezXA
ycOn1MvvbuWMMvt2RFqQM8cMMZdd50Ys1hrhq2MnQYSbkfWXxAccXqmGM7PUowWY/lsN9R1bVfER
E35Z8/Y2p2YMrZOHy6buCefVQzccwZrz1THhhS4kvp2e06pupfGdrEfsJrPSggWnke6r6zCi7nvS
S2P9rTr/W0629RYqDamkDmxwZG57rXq+LGKypDYWkdSHDwYSr8rliEcCwXiMPtjFRM+4xxgyWAtL
BddiDOXGklSRWYVlLBXVJpvQFeEqKbaizaAO6MyVWEFfKFLId/XIFMXqsumpGdz553q8C9MXez24
M9CoGvqD0gm/GMdKq8uXXpQtIcYQkAcy/qfbupzXk/iZQZHd5QJ5c6ZDtzWJKy3CCxcH2S5wmPVR
J0UZW8gtZMz42SLgNSS/1aGuoh3g4VetGXc+CZnlUGl/JxXvo+mFE92x8az4YDbtqpCUS+MJAsHf
1ee8QgJADsJKXKvdUGcvNb7I3gfdw+0S1mLLXT8P2MNob25IHjZkz5dOWl1N9LazdCbcyE7dr80k
4nmNzLckyf+MjRMdjdI9eoGi6znBL0lid0va6q0x4m2c0QaaZtG6GHuBI7HYDjaxh6gqd7oQh9QO
MIv5b8NIBmlwOu/sKkAHumd+FQYRNcbeb+3URhwwaSiMBakt0tHz+XTChscp8oSVWq6V9D5hh6Wz
M2qbY4W7VHRjgJfad7p17ezpx6C7axrKv9O074zqs+3kgepkHnRMM6miDwK5CRQgSg/NUBvLCPmt
PXkHgqwWUPWofZy1nBYldc1uOXPicEcaDilxMYgnIqqHr6zpnfiIE7UkHRkYqyTnAKJNzmvY5O71
v7+4TWZvVMX0vC3Ko6xl9TqBqp1kCsex6/GUMkubJGnQCLHB7+G+Vhk6aOCt02ioXmzx1qdS39VW
/FJ0DJO1llhbmRO2Gif6lowQM/Xgr53MTrFvWB8qsM2TJ/HxeNHZjyJsg0QPVzCCjVfDL//EqNg9
3/xKT/DF9JRRnMZ25dd2uZEMIVeyJFqZNeH32PzxfJJMBuPJ5c1u4L4XPAZtYBjnIr0KSI17O7FA
K3ULIv1EkqL+ndYbDjlJbvBWRBZtOs54CckZngt7WDJtd474DlcGV86Va+d0euXCX8MBGpd9j1ej
sFyHUi2CdgK4GRivVZh7q3ay0d+wa+SB0nbz2AV8EAX3ERGtwVAHd1vqWXpFZ48o9wDLWnRQFUpj
WuFgd4RDNVg13kebIZjOlHfVzdTgCkw5PkLvDYrCifM0I3nDokBrZixjR4v2ZThFC4w1FqvlsLb6
HvZiBzGCXT/R2nFlkAckOG7vXCN7xwL24Rh0PYYxOJOcIVr7CHr6NwLbxiTsgIBoJD19shp3sWnQ
d58TB2S3eCu4BrQjw+9hYqk1WOkuES3KG7SlS5jKt7YnOaIw75HNZLRHvbQU7UHY6mLSkHvIym3V
zO4ROh4IsW/fOkwhy1pZfAJYPhL15ufiGZeuf2pJo82ZXfqwu4CwKqm7eVZQZFwxEN+5Z+CWY3rc
bM2WYxw99euEtAvBczHxdysvLL612rdOqaMds5GmiSrpLHCz9ETbLu4sQcYp80fkEpSjgzQxaJjC
WhmpSGHUbAMWFajG+jlv7WufiE1b18NuIsOOdYzee783D6pJfkLyBst8KPt1z2Euz5wW+6Cdk+7T
+vP//4XOMn+TSSSUWmNtGCx/2gSNH1xso13SEGMfbWP6ihutwpvYl2uZCDpt+ntDpfkyGaj2YZg0
ZM5vMdsA0xwrRlVWOEB0SBhFq89Za+cwgkdFclD8uxyHpez/UP5HYZTHkc1JbFb9zD/iWSzXZmDt
A2ZdXF/57OlxYKHgj80VbSvO0K3wMzOcL6JbHCXfmmvU6w6GMe6F+FWPM0aGOiFJI6gvDkEPRko8
Ym1k70BE2Ea6L1We3GikoAHHDVc1sTJass8ZGzozdt4DH7NqXXUQPUsgRGNTmWs7quMdHGAsCiir
dXP06YpYDlEMxyb37jGS3CbzRsCX4N5sJHe9aCCD+Y/e1Y2zPZl8pR2Hveo2iwEK4X6cdGtDFj1d
gjJ4Vpx26DvEbzLh5A3t9o/0A5u6sWzljl1OspfHbMpTENB5i5T0jKfJOmTM2RyPZ1Qx5D8Pvb+P
0DMWIweRVduMSFYYASOCgjtLYrDqIdMGE4QHwoKYrxrsIBMJfhk57klzkn+4xr71MPQAeY8+xvz6
yjGmWlutoy1a92HCwV1kuN5JFKKo5fmZk3vFU/gad+459DIOhYn/IPXQLuqxejh6nl+i8Cdh1Bnq
Gadq5Xhn9LR/pRWJewY9T5YxIwoypYsh0E/UNuGSCrVyEzY/VRaOy66nuGY+o7YDQH2vxjdbF9lH
5tEfW3p/rAlCDU33BYtMcrOoZlpyb1XYZEjJo8aYGu1Tk8lB08q55mZcSIMw8ri+UF5Fdps4QjTr
UHNRhoDV2z9BE8cbQGONZtWLmhKnQxmh0ljQE6x75jTvjJK+YSRHO4H0g2mkXCO/I3xCtV4b6rXs
kj2Hg4S5inFNA2jw4QSJyZMdQy33EBR2S7I/oCAV+wpqaIXlVgOAMRjPCMosUwguWjDrF6VZvlc1
RQi1Yw7LUniSt2O4DMAD11XATGagZ3k+8+2GjhsuyJklu8rc7dJwQsIaPqRRghcU1mzmuTstjjdO
XFt7L4Et3vGJyIrQVge3dhWbBDBqWW+tGOM6LXP1EN7YFQT5TuPTww3oVO7DyqGsdLH52nsh/XCR
XHEevkEIqFeaWe5LUU2LLxqKjop2p93AxRV7+7bzFfq5Zb9YVH8vMXoy9LI9HCVRs0V1/8tOhZPR
rn4HUwV84E68TDIe2iC6cZzbYuy6c819OJFYpy40axQhJuU5UATQAbqIweGE7rJzs2yrDE8s3qFt
/8Mh8cNBeD1Zr2QRcD+h9C8ZtNhcQzlGpdMhIpCJ6KJIWmF6kkyNcWqW/sZ0MVUxzH74tfVw+qi7
ia5lp0GDGoAcBFSCm8xEMeJIJtDUZOA2XHR283Ana1hTJ8kCENAtAszqJTCyf8aABjoMrJaZqI5F
jr01M/mJTBG9VrX8NRjAw7WCxEXNDAxk81L0nKfIhmOqr/Kn7F1WDWAjhL3hJRFtNRbWiPM27ax+
yUm1WNT2Jiuhl+GEs+smoN6xdDck5ByUM3HVJJJCXknO+d13x5KysB2YS+NE+qDXcnB5kcMq6Nwt
sDowijXBXGuimWBgf3eLemFVODacHI7BiGnfLfurZhOSTqP8Ect8Nq8kwGkn4oNA0CKDrIaKvTMH
FyzcOY6V4Aaokd4NAmocB6CcNmmm8J26H0qa1yIlz2docbSsi1XnUsmhFdkV7Spe+/NQxozXtRnD
kcLtRpEOhlYn9+wF6OGa3TengCGCpWiT85b4qZNZegPitwxCm+6OulmHNFkShp7hGFQnQivHYOA0
9sUfzBcIXuS4KesB+eewvzhyawa7uA/8lVuSyEuKQxY0XLQVE4wc3XghXKK6PiiLvK4OtQ8ZtgON
YLQubBu3TCkwe1EVayzpUWLsMthbmk7nl/eVss+tNMfY1KredfOLSbQQqb/KPpyONS2y9HXemtRd
dM/KIBw5xP2ufTPn6hXoTodqHJ///XbQHjrMsgkOeid9lrk6T+yzi6RBomqATqJp5hO/IzQVyutp
N9ZQ/9ZdITaGNn7lNtxZvT4UaE8nr99Lb5trd1FTqSQUq6EXUchotSQEXK/YuUwIl3UcnSvOauem
78xlPhE3hijK20MlDICPWGJKRHG6BXVyY7Xki25qpOjG2s25A63Cc2ZmjBEUuaRllTrMaLLpy5cA
pBkMf3LBoMrdGV5LJZINtDBvcQ2Id2+Ulp+aiX4r0e6jjjcGo/yO2xC8bh1OcFqbNwwAf3XcZxNT
PjXKc09XOdTB7uil19ykTrXwybHFdsSFx9SORTdsBwSBhU5i4yLnM785rZAGmKWXmwxpx0zjFXSb
5+B5Ga2fjDyVecHNTAZAM8D59OZu0OTRM1ATKzldR0Zpa0m1bl7ma+Ee5p4BmTGINcWTf0wj4gQO
OtLrPVfMr3CVo+xvXCyeay9j0KNwoSyFTXMAI5N1ZOME06JHJ2JvEwQlQgkxoUVpvI5+BnlMfEUE
CDDoQjzp+1NKg1kPY2mVsCXjxtCcwl+mkV/x5TBxmOi8KbP6Pmp7MbZypUG1lSaFJ8HAasxZQcbT
XRUEUnHi4EMX2i7IxLcEAETQBwN5Hp7iAj3UBAAColDSdSEvmdc8yP5dG2qwFkbREirX4F1G4UBL
c3JzHYv2ZOxiMi8v5tC+9O34rPLxJa5Uu0n98tBGEAj0xCcmRT6fawn2szc38X+sslzjyDQ3UEq2
kwA7IxuMH+mmkp5zNjz+QdUaRytDLhoYTC49vcbAnpB+5VK9q1PIHqOxQzAgZOG5X1xF6VswX+Ar
rzmjPaZ4fHQGy+joYXPXSNfZ4RE+J4tDYYqF8uMj6S9j06KTLkjToDmyyvusy0gn5inWO8qLWSlC
ysZxrdtbAOGsa19h6G7UgHm+bpZGo2ermNPTnE966a+MRZodHjBMRoa1lkyKaQ5/+LiaAdtjBuKF
2ssMwGWR3HQvwa9uzOQPYmSbcmd74XfAg871Zqas6XchRxv7LFJioGijzP0f32S3MXTBO03vYcDb
ip+YTs0GSPG6dPCeQY5+RjZt5pagh4QnCw6ZvlOIbMzAFdcTTHZgLsYcnMAYlucuMl+8VBt37k/a
mlQNzh+AlYlL6DsLxR1n6wmsDUE37J2A9yeMBaWqEJNYuxYp1ATYY1cM/EQxvXCPhku0BY4qyZhk
DbQ9g+piXvuOoI7b+gwtFWnRujg5zyzonnrVF4epKfloqxI+YwjeEySS15FuYxvcClnKXZepaYvJ
X0H/Xk4eGZCR/kecgtSncTzYlmVGT+twMHKOJEydI/4kD5ebzcrQU26Qm5nBp0iVh57IV0UZB0ym
5J6Bc+S1ldt8dkY4Fu3eXQ8NAiIo5oD8K/Hbp6K7loWW5FBPQUkLTnohmuwF9wNF5Ubyp0v6v70s
vH2Jtqqn3t8i7V/ZbKlumWUj2OPcX82PhDLoJR3Lf3Qh77GkbQnk+903nn3jsCbUw8XTwcNNTiP4
6L2DJKtB+Iwbhdng2h9jPr14hGbeGUTrk0ndEGv8TVJOz6wd810SsW267LNMPrWF1uhfGkm1hVLt
LweSLy516GDDIS767BIMW1TrdeKAcQsJ8K6bVEt2cIMJjjYj3bu9waihHASLihtcJE6jKsZIWXHn
48Z4CrTfXGs9vJy4LTUnk6AIObqVjthPWR6vJ7oXyf8MzDsojqbJYWsAyjyFlXuQvCboFcuiKayz
XevvE44REhtwgafJ21XxsBtzCxes431ZHqRqW4y/wDW/vBxaa0T/V21250KPWeFR3pbACdYxB2rT
I/yCeLuowBsDqPvbeHD0VaTNjawkpSyFY1oM9wh40iJpeYb9Y1awyzcTUo0T9/cBMOUS0ygjprnm
OL45ZfBujYSNAw7aQfWnMFgfrYpkpTvk+zHTr71RvA2t3AacchgwtvcWRqCZAsVRRvtk5+XyDZDW
yy6Utd9sGfxTKodXiylBarvKiE6YRP86bP6KqjNsV+l7DPqA2hMqjIYvp12alNSEPa86WZ+fjDMh
CuHF5V6+JBazLcP2CGr+wNjwFWfirqP3UPp8Eq7iw0W2lbJjeHs2YWRbfJteBxbM2SYZdQ9OG/8p
a/2DMOet4QrNrXgjveCb3ullEM27M+KMsa5Lfl9Z+m+OxeYZ+tDVat49+ytx2mdS+WfNLHY27+gC
geyorJiwjK69hoP35eLwx8yMUcaG0VJP0Xccj9dJY7sKmFzqw90wBeVRISO9JikxWyxrv3jINv2Z
wE/WcxdYVU9Xh+KE1knpVyAhauXDadSrLSe6mwNl1kiJySKVLILapi3LIGXQkGYeYZsuuFBS7JSv
goJMl9VdY+5r0o/1BX6njY/P1RXZjmz12tTUTF7N95Mzt+B59r7ttLPv6CeMFDvXocdHQ2GcF2E3
+adKymBy58Kska5nk3EjcXpQYAvy7CkMc946v3R/HL+EnwMkyMqnpYuxBtTyLfeaT6Y0J9mkS8Zg
93ZuDjRRmWOYdxI8Uw1aj2fSedFCK1iPuvvXTfJVbbCqM8gMV75Fftv21Fe5USq4TdnRdvQzDpel
le4QKp+t3xwzbWJswNvacCYmXRwwU1GU3/J6IEitCqFp9ES1DAwCCIcuWAwjCN8HukBFjVnTt8qD
/Bxd/bN/+GTwWBwkML32YFnBN5zvfcKk0Q5oMGhp96BuBUa3+sQuQ7iFI5/h6LA/rJKFusZIVNIs
7uunSqbXmNFSFVgPHLh3SAG7yNEpBjKrLZanTS7s90lml7RyuGYQIaHD3V+IMb44E24jM0Aiaczn
OMOdQn1aZ/VnNvJ6dGjtS6drvpvhUgbOTwcOYKP7HOK5JC9rcDlAmXuw892zNpP3wZbHRMufocXz
DnS6pO1zYbOW5x6bXd8We5qKDmnqfzk1qqjWHDXrSUvevrGyvSIk4sOKjnCQpNnslNG+9BlbpiAZ
O2mQriq7vDQhm/qYs2v5KcFh7zx12paSA+/A02WEzdENwCWSwqU3iDDNYFKEET8MPXsjPbOctwWn
g1uVZp9NBgvZRv7zU/eL/RBkGa8J+wyL1g9A3mdBQhDBQ2yHDuc1ymqPWhZ2/cmItb/02+Vrv4r+
eRbKjGt1nP2hrqJmQzj7yCjxXCjp0WIwMNhIvIeY8m1linXZ+iQdfO8V8P57YOYfVWTbGN1pxK3z
XxoIjkzLcJsymyeujVOGBWmnSvXHymoOcJyGqpK6zgGQJmUfiosyI9tjpY9XDXsrOYtHNfcW9vOm
n03jI2RZMMYI1cs/9a2qlrJt7xgXDmEyIFDo6blRj4E6Y9eFUlENzoWb8VnUQb4svOHut8YDgzD0
HD1/VMWGcD2+ZTrKRjg3deWdA/C3SQGGO46qXWprlF0hArKHfsBiXxN/f1Yl1CzaM1Hi+qtKikvf
EMpKX3JB1a0T+F+60V2r3P+sk5kvxjekVR5F68VOts3TDMO78HQQ8uwWdfzWjzgvJDUjuWn/xIDB
zeBloPJdWMm3TH1vmaU8Mh7UymBQc/Trwc2b/WRk90+RUYBfcQpMPP23lXoCOwJ4gheSO3TFo+0J
xwyGTVy28c8ODxLtHGyDyXAdfee17AuBYWUz1S579pC9u3ZPH4WrL+vKogndYaGztXajCe8Ve93N
UoiyQdMfMRdgjSnEYyJlRnI52fAQ/fc1aWXOfVznC6NScJ2zrIFbsh+Epn8snc1B4xzdet1rXhSb
vklfzDj9DWtUtDfgwr9J2mmLqh/uzS8uOuMAXfMu1HuejG9G2rCVRvXV9/7aIxs6mFXEbpfUerlz
dAYmbQeZqMM6ayIg05EwrW0IeOgA80sk8/BlHJyGR4gONdZhYH7gHGciwp7BJYs69WeoIU2WpPsC
kUWX11InQJi3m7ouUfuF+2EK7VDAN3INvvxuItIZC5ZaoCD32AwMIn/5RxKqrSLKh5+fivaSn1M5
3KOqfeMx1uYzzyUKNtXyRtx+09ZHXVys2jVPwTpCczMRqiWVVJR/BnQzd+wsmqReKMYaZUZ8/ylE
PFskNxVS9lUR0oDfvlAZ/hbPE+9ak24EhNikSrB2cOHMNLYansJw8v9lBkCgyOTT9Zh3Ts6dx2ub
6LBVCZu/wH6+pwFv3VSiiY3pm92E2D4EQL/2NEZqG7g9y3WXfZZZ/K+3/TfPcR/ghuulfIfMGy6K
dKCioPE3eBmZu5HzzkKOOiBNfSyU2luA/Sgcsp3Z8vq1VbbhZYXGOwBVoBIVxzOrJ6O7VH9vOV5t
KTy51VyDe+w9s22RGTpeQLPUN47JjxjH0WfWu4Ar0h66qXODsXqHNPceee95gR9SKvPZQtjYxrA2
oza7mk7x2bg6xayA8n3TZixCB55VKLbByQcKa74g7L9WUfSvkf6Lxs9edHxBDQegnFPbMszwOzYl
20KdR/yNOyNzj7SNzSfVgRPQPWeEfo4tvmkqHS4jWoCP9tsM1lcJDXs5xHhdUWsF6WzaGsgB4lqC
sFgm3n2ymViONvZYuyku5O6YXzT4pjWM96bYKxayIOCCQexgkfrjKVTDj6VppzbXvsoqviRK/Chi
7xC1jpiBY1yKHGArUuQato4AJkwYK0hupvfOTKZY5WK+YviqOfNLnuNW9zDUBmfaMJtXQf86pqwO
U3LN/prZNaau8SoaptcxOXj0Tb7CTG9epKvdPE5LInbArPHc6zpRaHOge1lNiM0cBFbcDd+LyaA/
rTccunMx8GRQOaVTVKsUHC3nIXwc3pgdYwdrFCI7Sk0bbXQj/KtsVUDMTu5+Ln9Hszc3nR6y0Ufc
Gvmf4OFJtFNfpt92+InSMosiww++hqgZn4ExEPTQ70zD7z0e6rFsqYyq6rPZvTH7YO7uJskqzvQU
LgM+uBj3C6BEmQ9nXcwNZXyNk6RfVKMxGD+pzsXEf3Zp2h8sBBxjIjidNXsHbsCqbbmmuKP4sSck
Ydtu9iPA44nvNY30k+COvUAdpd6WaZXeJy90Xvpk2pSzJXC5k8rXcQLWvzKidsUpP1Mt+EUrnIeZ
PapnqTaycbH4GvYTuuuAW2cjE6hwvfGL1wOk3ewPSpKSp14XPa6fkqufS8FkQ6DDw32aJu+OjcdD
740VAg29jKR6VgEOdSMSj9JxKM8lL8VRBSBoXXxOtxyvM+Yu3r0xhULgp+1TFBq/X0IdXM/B3Idy
wB+N7pewR6GqqZn5H/XzyP2HnMVB1LAKSBOeZISbKcx3JGvfyfcucMG6Gxto1OCUb1XCl456LxYJ
acdFMi9Y+qx7DthOF41CqJNvPYVnMreZUA/wCLZh6V0iSkG3xrx4MGTDxm5+GU1O8S6z1LHZEOh/
WE1abvO8cPkNqMEAiVPSTsWPVMz7kPtippx8WneFDJSvmQYYC7u2lnqFVBS3UIar/tqiEmWh4b2k
UtxkBSkfajDuAT/bi+Q1sP7pbuORDvLmkjV+MRyecojl2T85ta299iL6odRkXbncsqM52ZOU2oqW
kJboP9Ed4HV6ZprXpFH/ooRY1oj7kHgQvlTHZdAimFvlIFHQ4Rf8VgLdGZFPxQ1thbF/BGZCSIAw
hG0KmpCZ5ywH+xO1Cf0zrPJtRE7y3WnD99LR3ZXlJD9u1tyxTYKWFku8/lwKuX+EJWuqNxsmginG
3BT/m2HysaShveDUaKX2swi4hOXK+6vPJVUgd1aeIa6FJppjOW4aHTxwFZsslS1RM0CybIq0WXdz
SYdtQUXA+0aE3jRUvs+5zIQ+7uhElltMDGdItvjp6NGWBuNYhOMkzR7MZNASGtPJmVm3yOexvQYB
GuDpcOUOKuOx5ym6mp2/FYX3GpB3AkCk00tBVweFCNmrFrrXisamZeB2DMGFj+li2ISt8+hTq9o1
w61sJgYefFgQik64ObmHEEBcGiGVCjg60MaMP4oAY4Ta/04/3Aw9IEgfKe1SoikFYBwaqgJYWpnO
xBozl7q69cnYzWc++nQUrexzm+IUiVPGQYfaMza5vGcgAKnSsCAfuiaitbS8B3I1L4DhUFoQ0OEU
IPpG5dvkuwDW+aDWY+K9m5V0X2KHBOlcPyX8Gacs+nuBjEOCFyZ4gTaU6HxIUBynpU4kGHdDfJcU
q6RtScdhdG5bThW+3xwoV0VrHrDQNGxAegfVXO3KPubeduvRDm0h5kv0QFedg68S8cgVs7yQEkeh
pbCokEBNF4N877QnTWrHcuJQCWiVp+u//udTZLX3zgZvgFR8FKl1SDRaUDMOAw6tuoQ79WBPnJHK
MLKD7Ajxre8IDaVjz0VgLqd02XtonIWBXrX32gqNjdW9V2Q8ronRf9Cgvo2Yai7NHN/bhNoacGS6
JU6CIlyoZusoELlevh7ZrZcT9+oFvAdM1CTiqa+Ui95m/8jtnCxroMQqqaPflgKR0B6HtaBUddEM
iiBUDf3KJppgQ1cx6uyioLMt+jARB2siAOB1PYt0Y627kXlsnBDg9kcy4Vi7Cd2wAVXVyXEHF24p
R7xUY0qUkKGZuj+G5q31kPBT0gCQjPR5B2rtZWA51yEUK8UMh3RMA2iITowqd1aWS3f3gI9YlV5F
t4C8TYHMkJVDjakvE/ie0mzGOcWWu9I541RLcymhqxIosPSjn8hWcmP4yZ8k687Iu32ODO0kCJ4m
Bkr6u4ylIE6Hg9GqQFVnwMKZCg/fdGZau45aepqgiwVvzQr3h3uMLfSYKLa9delSQlQ1yXoobTwe
VDcmDv9KacIK81XbeRhN4YPunKkcMYIKnFccc0IMUuv6Y3JLa9tnbb2xac6Mou9O6/o9ZQse3iSB
Q84kPlw58UeXB7+4Ut6sQSbcSZlR0FVP3yTvr8RO1RbeklJNtW6ZQsra8m6N3oh1Up5GJyrgEu+z
WfQEAfytvO2cQ7CMol5mkDPOIwdjYU4vheK31mz93jbiL32xz3waqHcDTk8Kdvt/J3i7mLnHBXcV
UNytbtUrJf5H1Jksx41kS/SLYBZAYNxmIhM5k8lJFDcwDmJgnuevfwfVi7domlRmXSWRicANv+7H
P9sGv0c6Iw508fgM2Zp7Nh0T2+iTZPhIsSQus0Sff7qOYDvSR9iuACWO9g10h8SvWVKS1X/PtPwd
18hshPqxHTlKhzVJZkGDGU3fjVfzK3eAfOLz3KSvA7uKwzRSDVrO5lNiMF2bOk7SkquuqOPTUnXD
QdrM4QVZQC2X194BFp7yFzvAu873hM1uFg0A1B7AQoIVxjgeBrbjmDCvWP5TqsWUZfbRFtllH5PY
V1Bo/BY1HuWZi5E2XBuT6NrUK3xIyur9UeeBhkmME1U3/ChTPSPHOkP3tBGTDftt+uxtXg3DTU6P
T1VBgMfN9ddZ7lWFxWFMFm5tVQuppzv3s/NJZd+7y7tlo/96iqkUPMHXPPPdG9o5gIca4nPgaA5t
5fhx6P5TU/IS4UT0aUrauxFqfDSiBJL5LYXzTzVLGZTcJXgb82TpGHOx+oHRSM/OHOnkDlqKrtH+
ACCaRDa0YRj3uosZx3X7i+G2a+cyup3+S8kOvTp5CD4iqk9TdBcOM2GV43FbBooyGmzu28GhHtFS
37bTvNk5/qV4XU1p410jTba13ezQ0BAXD0Nx7FOJAiRCugUm1Aaa0HbewhNzr5a52FUjZWt95lwZ
WfdJPb8mC5lUjYTySFV8MTd8v0/ugMSZkg4gPOmiNi5Lioj76TL7VJXaG5Zx6BQaXN+E8LC9+W0a
xmyf9cuuXlgteyjLLDghFOrnKEbsTG1coG0DU4cVCujpiv8bseKb0TZkm2r3nI39chbVR+pqQLtq
ydOUu9olSz32qCNBkKH9skJJDRN8/d1gUeztNNOyUXMNz03D8eQ1fx0cpJS1j3sc7BTeKGJPcKhN
u8xfqVuPcbQoQujpPFUnQTyVli0eAyMh6t90EhBlhcPB/TuNcGzsnqsV+zE647lfzfFQnlLOxQFD
GJVz7XshDQ4KJKao4PqQNJI/9Wghw3EmrJpNao+vQGia0+i2/yo3DvdytN+rsNWuUefgA4y9jdG8
R63apRJCmjEYh4o1Y4U9hal6kf6AUEf1UzODitCw4ZUEb9oyiCzyJcri0t/SKjmLPjAEaERR1dTA
EiGVJsSAjg1/Z3JuijUQOwq2Z/hdx15ke1t3P1hRSz8pKCICy/Ea29O7xMQRmLNxGdVB2NNXNCJg
2EXxJxmTrwZHihDLSKUbiqcB1NOeYIF67Snp+NeGI31Ko5EcltD6F3L13jZwNCLNDDzI0BsaDALd
InFH9BHMjtNNNyLG6WHWBcYFpXcbRz4wyncHRWg+68BQtBk1zmnKs15Z0wNqF60VIvsSIiOi8uq1
Nz0UnxqP74WUXzAkLrBox11tL+LUteILJiariCRdwH/EXK6wDEJISGh5QyZPmWxQjYWtKXStpGaf
D0ITVsNj0ujPwMzWfWNxHFrAmdzmZIq6v+R0FmWvagDkBYtV3y9z9CFaMEy9cjXfAEPvrDsj7kUN
NS0kFtLZfsMqfGLl5IE8J4onuSEU2g9R/O/WpPaqJbudLk9V2ZJlMcuOn/WyLfQaUJLZn2NhcK3P
wOZArgGkMuBaKd0+sIT9QEZ5BcKUQL5y8y1t2LKvWnhz1pb6SbKdC4R17xmqbT4mwkY4IghSbd2s
PEZTEZ3KUF0Fcw2cMH5SrSbv8xD9NAUR87pft1RxoW88TICcHdwUKyP8AoKXgD7vuVTh12M1zge/
N97YeKP+xY9Y0Mn8l0RfIBJtXcU7MHMEVik507+XmofZYS4ZCNLg31Ff0uH7aWoZNcQ4DR2L0qkS
py/XL/6staiClvkCEEX0D7SE8kstPGe1hhRJG6XtstmY4nXhNizWBWm4O4V9l1/GuHuHJADL04h+
EUROHpTI3SAYqkBub3KTsHjTC8kwDL02DUn/xOUlUdxHSVewTJnxthNoOtC382kk9XMdJ6+RwmQ2
2ahVvPdMn+t1Ke6T4xYPIp68bXE2Y4GxxB3f5gwxJrYeBXVypCY4mhB/oH/jpYMleyiNsvcrhWvY
c8yjNRBq5hOIkZlGzyRtbrpHSKFw+OsYE+4Yhhh6UGpyQDbCqRQucj5kL4oSM9/hIzCNVPl4Hgpl
443DYcyyJXDxue16u/+NSiL0Ga/drelQl6OMnk8fHmE/XWl2iyw+HAUUnfI0EcSGCAgXcclOCMyn
5nCgIS3e8hHXh5odTRI/DXU1nXMuQiX7Am5xpxB1Un5RfGPe2qo5morCVMQ7RXYBZ76bJruI3mfu
McO3qU1fTOf6h1ba23rST3YyW7xpZgDwevnEi4xCdZusYVIV9U7O2jtNNg81F3o/G+KnOIHZi93S
19efl8CcFbIF6fWpPAzt8DLIFtqpHItA1fpZYbk8UTJJcICGS/Rph9tI02PzAXxsbhs0hc1C2oR7
MnfKQv3Eo7YcrLLx65n1gFp4J+Vlv4tCzwtsLTJ2kfXQJRRBFNJMgnwAuh6BpmMxkFY7J+RDgYVw
4jWZ/MrK74q5PVnRXGEzLqa9Clko8z0pouZlMvP0aaAhGmW8uY0gUwnkZEj1bvbce3IKLHg3Q3pw
WJ7gck6jYBr1hYWPyUXXgyGvS/dA71x9aJoYlHwavyP00mU+QmPs1qoiozcnv+LBo8Apcvxs5Oe3
uC6BDCIlJmnZvAUrUNsTqZ1iBpcS31aSwYYaINzx9ui3Kz4P27S1yyiZgc62fNUK0KUecNuOd9KE
feC20U9pkHYQ2Wdm6vc2EfA7Be1atvET91gWK+na2zWWrndPCzruPm/i4qJZWIeoQKr7Kb+G5MGB
bA3PuLIpy5rqF06ynSgdQiyxcWogP/pNVOGFEgWfLZcpV9RX5mEH54wTHc0Hu4nEas0jyoOTbOuR
BIt5N2+8qhRshElRz+ZF6bcsWY/AxLhJ2BUBNc+DP3QXR6MpGPNL0KrktSDttDFG/oL8U3LEDhgn
ULdtSmFl13a3HpfXnNFjnpVasgPViZf4NfLE0TQKvg0V46zeTZi4Uz1DjMWcP3xi3OtoOdBjjLQJ
hAlnovoqnZ97jNmsPzoK2zpL3wmT1tSpQ84yjRK/wPjmDRldIPbecPIuoNKFD1revGN0IWnZ4KUV
I76p/xoQub0CgLxNbHv3CVvjraOl+qmiK9BFweK4YDJDxuZceE/6ioYzNiWJlTm+ihDYElocyZG+
FQhiYTEmpLoyY1fdOgSMI3a1pmjSq+6q+zp38mMQ7oOhXZN2qQ8SR0HW8D0TBABPsNrfHUJFaInY
LxUWW0LCjNNFSrnPoNQhMkvIMUTgl/AHo5O8JPpH7ybDcaChFq3o3zhj2W9FWzyYqfEzLahJBeL3
zMa/jxWYzRqfiJxfBjrKq8GJkPnjMSDMc6dRTgXURl7cVkzgvE5mB+286c2fsK2PVT8BkXY1yooN
ghgL5uxQsA8qGSCdtXAymhfG1uoRQhZbP5xR9Bz2RzHM9q7vQ/MoPFqdAMWqls9vGYMFlkjF2dze
DceZULi8z27F37Hb0DsKb5dGa/xo5W2hfV2KsTT46CfsqMclMHqnDtZsDLfkuiVw3tGnnBX+pN2H
nqx8DUKRddSUgcShZKuc/ynSXEnjsqt5pSgJnsA4vWmWkfh9WVtbVAHepYs+71zrNUo7Tjpy/Fjs
NfZ38ewel+i9rYv+oJepi8Y+3aG/e0Hs1n9F3bzFUeEGcdaRyhnlntqJQ66TkluY9NgjJpcWePqm
lvwcM2Oihrl3gDP30UMTUnml4oq6TLkAX3UgWjS4jsvcmM/6XO0neiydgVdt1Tiwo6ETsdnZmQ2Y
BWgb0PBFC6SArRr5i5XQufygVoTHpo+LjTvXhY/+SLAozs09XoA+Q0t37GW4WLTZ72fdQ8qpet64
g8E6LaH/yUtf5iJ9kNTeHYEJrT4c3rR51YlDD2ppk9NI1WVn2DvWFbj4ZiioYWFFG7YQEYixqW2Z
q9ucakBC9YpWUaIniJrQ9bHRiPFFLsMNtx5HYFmfXQfiBV450+/zV0jGYldpGH1QL6hOznW87FFE
gYfruRvHCI3rHN5NB1+f1jPBTN33METaMemz3//+B1br5LDqx9rcX1OT+NFY8uC4OU1nGdjpyg5h
wtQU1YVZ8RmNqAIwb2ydWImr7PrVWuW5kkLV2ung4LQRF+dakJnMmbHppwQS1F5zKOPod2CZyWm9
M2FA/2KczyPn20mMsynR77GwPuJyRrfJmrvXWtwNqfbd4ybY1dHyWFew/20yYkwrmE1F8wGLvjuW
sfXL8+Zs6WEZt/VQXCHVf9VaQQzNeFrSHOZDzFs7wrZAklv69mzR+jDN7o5RwUV/ZCwm9IEH28WE
XKXDRbNJhZG4Zh7Q84shOfJw71AIW+w6TfwrJwpynKH8Dld9unRs+otHy7sZQDcZVRBSStxqW9vO
2EvmIC0lt9u+MPGaLhiN01rOKNDSDVhFYhUHooBKxwWD1q+3lCN+l2TTo5FHE0OYFxEOnqmKpieR
JQTY0Cotd4TxX9MWlse6DFdO+EG4Za9KUlkTPqLaAWEgppw4yeSSFA9B4bHwWn0dDZXWtChM5nCP
8+ghZaRhVXxInfhPjNkdwwP2Xs9L531+HDqGx7y6GRHSbzjyd8aYDeY8JKZAjXd82HU2moExAgdL
MjYtet9eE9376lDIeHyJG1c2Hrg+GR69gVdIMfAvF1FfHlqH9XWvB4YL6RXZBOA+7mtvYD2VeuXE
DTu5jy70cHvhgRgtK6fIkC/UCp8dFumBbGoCMzRLR8re92UOHbpnA4NNkeICjkvL8r7bLhuYhFgT
GVr4kMyiCDyAjGjyLGZH8QL9YRM33IE5Td3IpsoQyzk2L4DS49T+Ul3yq8vsilErPFWuvBmpCAiA
t76wymotamUt0VY5t9iZVAYyhk9Wh+ybZlPr3OhBW2THLun6c95Ttdt0iJQ1Od0GeCWlFi6oreLc
tnqJLU18F6TCDzmvn/Wegm/GEjdm35zOjzVq6CT+HKl8T8qOrpKeotccxkSflWjy1fRTt+Q2RcEu
w2Yu2tL7GO0HPXvMWdyQeQTKUnJBy2WGAAlo3bFxWLgTVhBoSBy/2l/8rr5N+bKPF/ShlE66jyE8
PTp5FIwMfavXgQV2RZoS/NwFR7PcZKN1t5jruTaUG7o/2OSgeu3VX6rRuUc16k8jS1Y8VhekrjU+
5LW2Kyl+ItEKs9p2y93k2Hhp1IvuSsSysqL8rB3FY4jqti21qWalCoohh7kU0hAOIo3lq1GTx0h5
5zhGffAcSjc71CdMwUE9aH+0U8Zn6MUytBN8m62cuouK6uxS1GCw3FbFuyqxZ+A9yXBha3CPYAuR
AqLRw3C8v505H2bu1oLD2NBE5TdauC8xRPpGOJvEE6ZtFrEcH5x2poVVF7jNepo9DaNkcz2E2LXJ
1Q82COueHBEH+4rICoc7gVl6thfnD6s3HBoS0mm6wqc5BCmrS8GMwlrjQFs/d4S4NDhVhBtZ7zkQ
I3OdioKQjdcGj1VBZiT/7lDmtGx4BouaQ20vcQ7X9tHoK0HBHZf+bMC3bizJrTZ8y8alhUJMdlns
VAVxTtiNOLV2vfe0pDqOXK+jxHAerXng3lkCBqqse+RglMTepBLzTY9r7Uu05sUBUMm/YiWYdMRi
qnbWAao6x97Mf5vQJeeZPhBiiA+dTYXICgiUbObPcgl12Oo1N5S6Pztl9QOmRiNoSwI1VcY36pfl
xw319qx+8nMnbJxOVYU1aJ3LBNhm/nMk36CuXRe9+rQqm/WFN2mfTa99VCOQhdlhwVS74k0t2Q5r
3Jb92fgtLHIE2jTeYqYovOj5LnPi4Um533FhZ34eNtFBGR3ZcMxA0CLK8r58YqzZ8VyREFkXZ6Og
To+KadwnpI25L6P92ot98aCfamniPtv9Ur+4nRhZ1uN3i2rL4oHzLLZ3vEf0hYlZuDhtlcdYQ11D
eZlayH9DN5+9ZdwbZtgeU12PLnr9VE2iJuVRHmSO2a2iAnu7FvtdkbN6ZF+h+aVnZUdHdwgK2Vv6
gmZcnYoz34WkbPVOoOIVyOhCDDO1ykTBXTjuRXTNBwYxDbyRYdsLclh7cJOmP+VCr64iMb1TPhvU
CffZA7GuYhez9kysfPXz6AYV6fFb4cj+tkw1qhJPC3cej9QBMB506HuPTBaUvDKCUnLpQOWE650P
hNa76mVK+5+2itNTMYxtAAifuagtfqEAsPlisRSqUb866LywJNikNh5TdCt1rAHQ99mZcOlAt+t/
zfBBCT2hTHUDHf5ukhhPZPWU2aXzIAYMcQunSoXPWVUzj0TrHeRC3HVd6hvpDA8CLpZnA3KIM8t5
wU9C7SadAijpVCQjCtyqjBhOY9kfsxmtobZieF0lCaacdW1fcD0qbBjfmkfmGOxHTDW2z4D5MFYq
/cDb+4w1RR2TDiqG6+orjsE2kfR6lhgN0r+JIyHJsuoM5hDRGmzt9FA3xmcT8UzAzBy3wlrtlSS/
N+Eg3iaQkMe+zWPyxyI58valbslD8QRoMHJJRrNKCxJKBBxey94uglDHBELBuDjpxpLC1GONhFbE
tKxKP5TQeJzQfCSpkQUmOufqiMyDpvznxjZIynGhN2ohFZiJY5ZN/XNeiI0bdpFf0Qj+ktqTvQlN
WrshLPM5luniJ4DKr56BubhCY95rpQNmspLVERQmzb2imfDsxw40x9B9VWYMEcTtV5sdu1RXduod
qtG+bvRrZJJ2sjWAJXWUHfUoRnkcMZp0Y9y+dhkF3S38UXQafiv1Md+xGI0DVQ3tKxUShMoJyQ6g
0PcJQPNX4lbTrnT50f73W0GtFDfVzA7++y3JObIn4Wu0pPGRU9eCx7o3Fv40fYg7S8O5WBXOdlqb
sm1E13usJ7d24dJd2116XpbG2CvHmI+LzmU5c6se+7mCTSPG/JMYf7A0ffqLwY7gmrXzyJV/RBMh
Pafulr07rpMbU4cvZ1k/86hlkPlynMQTgTBqp3CLJk77KVr3EBvyZIHeeXNnHcFsIh7g8k3xNZz7
TwCMb/kxgurzPPYh5heNza8q4j9JN1e3ntmA24mI/8h2P+TpABEZEMVKdArHttmvV+tTN3KTsnJc
TNg0o4tWt4bfZJgji0wOJ6oKqV8GyLcJF6zS80LmShM9FsSiGQKXdnX005yNQGYvt/++lEmN4SQ3
4J54bCXw4P9LEQqpCHhuW7N//O9Lr5LBB3yVsQTOQFBqnradK1Ud8f7sMFeFWzM2IuYp+Gje0t0X
r/6tQoNmCZobjExYZ2Qu4UI8UarDR1VBqrLga0DAs49OXuwj9H2aZ+JjAgERjV+mF1GqW97n5qmx
60MtM1ru1y8oVs/hyF/GIFmEY77MiP3F847TELJhySSF+eXaSzJJmWa/caSyc8oyDUcPp2Tn5erg
FYwh+tAaIByrqwIcFxSk1QOwli9FpU8PBFuZfSxiPLjxWdxxrSa6Z9ZB36jV0FB2pyThe1Ut8iBL
C9ppnh4HV93Y64x3gqyvrc5GYkpZ+ffxA2riQ80xexq4WsSdui5W87zAVH+opuya5Mm4dzz0nc7T
vNNkGyypVftkiGh+BdZJmJTZBlxaeSMTgr0pNJejR5NkwYhY0k+0EynDl8SNwNC+MayRkL5s2jPS
Z/XQSvtZ14aTTZOF2ki8sExyoEomsVwyPk+MYJ46klv5E3MN3yajVe14I7lPSwNbtv0mwG3jDl6/
1GOQzfgUe9u+sSBMXsx2OnD3TdkvYvMzzTA6TQ6vfo5g6HVmfO5i9YYPb3zmISuxGj1pvV4dCBvq
D17mPRMZ7nmZrmRQBljYrwVzTPEibJhDWpT9dhkxTEUwZcNrXvha533xCUDqKkraSToAUfX4bAra
PBIjo5oWZcySqr+1isFXjga9156RX9K2xtdh9Wx3liGImsokTBybW+oONVB63oHExQetceFhMrqn
ntLYgyH0S5mnlC6HtbyqaL4puvO2Ot4c38zHkdj5MtMlkaD/2eAzUvygjTYfzcLSn2XZBDZ4ugJm
8CkvwhdRdOIMquFYzyRJeszlAXSUi4DF5kOs+NE872E2+EHOFmyqog5xW81yByoqP2sD4MqahEiA
RSAXgP5M1V2dQue9QYZb02cIypq4Gzpb1qmlSo7/yFeShdlZj5qIIzMcdh7cs52qJfhmrbGuU4av
oqsEf3lwKIke3VzW/Rbuk3PcsYhCZfonXe6KhNXrbTl2731hfA7GrB0MsGMILBA0U/LGFGlFlXxZ
wBUfnahadfV0POiggDdtSAoJunuA+kBGgECaXY8ODhqsq+MSs1LP+GuWlf3HnIm79qB8W96Gp8o2
Xjs828g/6AF2wfajrLiSl4kNWroENEgXGHe2KTtHxdRsJxKRTyCpDnOTyzWciP1V09ARk0lA/WID
7naYGprloQu5GxNY0HcejScAIRg1UKnCbW1IP4w4X708eiFAkjOKaOovrefUCm09KY8NQdPAsVMO
azPrqEnRKKEXcj8q76OAnLdrgJYlJOFeqEW6OtmpHJV2je0Rrs3UZAev57YOf4u9fXdg130OO8Tz
nKIMyYnil51xdP77qVMFshrlSMwPoLXa9sWK6+ZEXSzEz9WoHsWwmuMSUcztitW3nkuobKgYIWMj
KTKSbsUaeI70v3i3n1Mtco6N5yJCTiMrxZL5u4hQ9Xla0lppj7Z7zA1Xo1oRQy13j2wXR9ZEVSCa
Z1w8aHJiaz1nFwW2cweXo9GKlE16am/ArPuxuZgUsRnp+k26Nnn5zNOUs5KlUb2K7LWjfLhmDdd4
c9Acot/cjPp+qc49kBoZ6sGkZS5tRESJPdU/NBV2QUaSDxEOJJRK2p5Bcb4blufu0xxjMp1dnqgv
bQSky6oV0CP9OMewhgvsY80wDYd6rO6zadgnCR/frGOHlaH33gkdjoysGclWxacosmcZF0+Ds5yW
gRjo3JMxaHUfXGNzhMwTnfMDCZp2JwGpYuj1Hlek0WNruA6bIAcoqgyJlEoKj8KIj8ncv0P7UJpD
QtH+JrREOmv+EkNqHMyx2wyj9KgoAGgjKtyXhhrwYPPaIlr+Rg8DHIdS0fNk1dyjgJpVigWr3WiH
ZjJoZ8ytYNYXHD6VJM3sup/pDM/O1TFJhXfJRRd3o76jB44CcLFLBoIOa8gxiAbv4385ldk7aKa7
o9hj9OuYNa5WPxY0GB9E3B51QQVSkoPENj0QabrG0Cz+5ub74P5jOcbgoZMjz7ntEgYu9IjkvT4+
DV9z2GVXzm282K16b9tsujnK+00sXPHMGhg1NeDTsp3LL6MO4TWw/cf8dbMKlpP14v4JlffIe5vt
uaYtvux5vBvhfFFyRW4snXZjVZ1Ym3NEWLSUsj91S6xCaoR0Tlpmg2NA8uK89rU4cbcidMaN1+/S
8ECsfE1EgdYslDVwpR7qXQLiREpd7BWhcAB60SPi897pXNTenlJTKCLP6ywWThzA6cgUbBjxaayY
eKewPdHoQLwxFeGjmxvPcHMZibX0XubQ9dyiNy8sBDVGoOYniQdtZzfyI7SMu5ZQVcMRi00jffXm
cL/op9HrOK+acjppefo5NayvjMj8V9NQ5Y/TKV39wwZdaYELKWffgIMWffxqQ33hSCs+LTAw2woT
2I5JfItf7K9MZ9JoSegGi0aIImrzd6Ya/bdPLzEz0f+M66bV/hoW1JGE0yqoWH3uVAbdCFCT7i9E
kbaKFWzm6Y+oOa2flyalYmb8YTs09lRu/ZREyRqso5qqgg29EY01BR1erLGPq3NSA7gwMTpESQkh
xqvZFzQDaGOI/FinqnKftsey5q4X6fWhWwiBaROP0DKmr2m9BuK7D6bdoF0KHP0NVF3ufeT7rL00
62fLKAcMqoo8hOoPiYVc0Rv1VzfjymfH5Ce9ICsJIhyEyHjNhD69mh6ZsepP4yYU9WDUOckT5MhP
TleGvHn5qbMCFAz3eaT44TGUfJxx8A0LnyQ32XbUgsFXbE6xPfPm6NKXWofZl1HVENFwMjS/VVYj
NypCYraWQaOxxnfcRfLqYYLX6m8Q0wUHBS7YGAVoJLd4oUzrvlTDEaUWxk6HGNvo2j8j2rXiNzeX
Q81APJE23ZrS/VxrPSFtsaqImpqdkzbxtKzYJn16tAWrNqKTEcHB6g9P1Dq8o1kBKc6PYWdBjrda
Z+cVwVLGGWWrJhdGvUHS7sptGDevVmxUVOqS10WmPhJOQHp06FTNOoNk5sBIlGjxsqvWoswqprKX
+x06Dt8rSzNYKXj2TeU4eqdm5Oo4v7Xk4lBnpgDqBJflxT7mkGDGskugoBo8UjoPbUKL2Gi/NZa2
S9uJB4rfbaAJ/JNdTP5koBt8qE55iEsht26wA7onzyZSkEogBkXXB17bPuvxX6cGSNJ09j23ix+9
tl6Vlb7F5W3oHBTx/EFkXeUXThPES3l0HAzM6GlDSLEXEJ3jpJlo9uBALAi2nn5Bbf1LLA1yEgjc
O5olu22MZb6Z4IEWmf2WnsISHgbDwd1tks/FDr/ZZj3qvX2dUIx5UHnTLXJ6bKPoS4RkTonHtPab
SojLNskrRfNP8Nve4jaDxP13GfJfkXbvqmjv9OBgTgUpEyE2U6qc3uHTAR6zxueqi44Ebk8GRiWX
GAdKqn5pdOIjmng0pI2U4vn5WIIblVzu2cTTMHBjPGBIoEqHgqFDo4jgjN/mEj1bLSYSbSi6rZQE
dcz4Z0pB5uiCYzgbqYPQ4SORykWeobt4o9Kz6PCkxDrJOluj1lFnCWpQCLhxStE+qhHXkIpZVroy
uxgJBta40dUWHfnE2hBLhJMeV3srb79qUxv8J8sOBXHkGs224GOW5UfVSXsXFndggc+uyn40kLuJ
u7zjPGGxWgbaTB1oRq7aB6Ynu7AM9NHb8rc+k+Q10Uqo8V6KxaM5JbtHsvvS8QDZCljgSA1CbH+U
ek7ATK2gLBV/CA5DgIqYtq2bNyqcfPOmJRvhwa83G4GhhFdF7lc0he7pqOBlwH7cbeurvVrSYLsx
zMpix5y6bfQc/TbRzksWXqyQPtp69nZLeWp6rMdEpfA+FfzsubW5q2uyzcRb68yXYbKvhcZ5L8Of
EdsPbd4PkyQShgWbULPDG4u9xiNduI/2uBwZoMEr5nidcUFCR3qXxCbqWnuGoPipzekb9ZcAdiMO
jcUlgzwSVCADGP8Os9iLNUSYwkII7fqUWemrK/UbnXbdbo5mwBZo/phrjrnHQ8+Dfy9yN/cLO92H
HhcKLkv83BtGZhyWvMlJ32Rt+NkVWHjDRoIVtBf0k1QB8+AcbwTGipzyACkYy6mlGthBya+4oLM2
HRC2tApIF5L+zbIwFmDfd0Edqae891541xqb1yhi9e9IPP7qojmtbwxsdZtEvPOZZetWYYGB7z3Y
Dkj2mEA0w8qpgnKxt7SM2khCcAN1fFaNibKMOZd4NdGWRPhY1VjMEknsVqIlDiNerzEWb2kPC8i2
/HKmohzQAmrvYyFjy7cylqW5Fb2Nk/7VpwvL56bNt0RNH219/U5jtXcwY7BLnBl6AOWuxcETLGhV
8m9KMBBfPaIY22hnLRIOods0/GnQWgSd7AzuzOt0qvAax4rHZs23sSVAuh9oUzU1sqSAyh4V2Jg5
hVwIyDuDhtoaO1qtOYOmkJZRTLdM8W5MjTyWc2yF6y//+9KODZia9cv//7P//Sq05KboVcRace12
t7kDnOzuRZMYrLUISJxFivtkV+D53PXLOGrjLi+Lf7QcRWc3TNJ1DCORvECSok2KxYSexMl+mkyu
mIbgvpKBZ6txaWw6F0OEnbfztqzkfC7ZxVrjbO1Atn3ULa25MiVrGvf0YETjKunaXP4pm2j3uRTG
LmPm386mI68c38j9mnwdcPX+hTVl+4MZF0HRD7fChUs7ug7Uk/VX+FLNYFbJriQ3cOtSwLaU4OXf
U8W6385eXZqx/8qOyYiM+APJMTDSRXqMZOl9sIe1zg3BgypZPvVm4t4Q5fE+lC7f9rQoHolCUTlv
d2L/329T1/zs5rKBXQdDDK/FS92Gl3pR0ztGm4ZUl6kbGxZ1GmVt7olPMPIOygL3n0IcwKgggknC
HAwJ74Ohh3+WIf4TygyhM2fj4fB/lpHLJ9ZY0FWd9qQ5dMUUqj9nsC2uE/ZNIA36Lmxac+33wmWT
W81tpZFtMi0Bk6v41siufdRp09lHEvt1EU/nwUrxmPMqLFRiXEuNYje5nAzMZz5JPkjmc8+vYogS
syEOieOyd6+Lw+zGB2pFfs0VV0yejUBBRNMqht6tRVaZNgtvDrAX7mj3eZJFZwVaN+1Ds2UtkSzU
uVhJ+EJRXwrHl2KuOduts3a8uDZWUuZJNTeDz65oS03hN8a08SCNP0h7y70mTvlcN+lp5OUCXqV2
9nbXqL0C8Qc3fm+7qbMRDOl+rjsNHs1HhzEYaYzvUE+YZxMj2554DaujndhkExRdSCVDEzVVJPfX
llzVN8TBW7xxFfSWq6VPB61xdX9cAIEV6rNabLxki/E9QL70i4iRwLLcCtAYX5A0+VLADRhrllOp
4mry3z9zMgMXPs1pqB9pb+7rsnZ3bWaiq3q3Oh+STV0stGYb6E+eAvY/wVDzQdC+jZGhgrKPdOpC
ML6gd/t1W+1nioZw3oSQNUh3cGP5dqP/4+q8diNXtmz7RQHQBcl4TcO08rb0QpSkEr13QX59D2rj
dgP34SQknSptVYpkLDPnmLWFEcX3PpDEH+bWKv+MPG4s25G3SUX6WljcghLYSC9ebcfh2W+UOleK
iSnyF8Y5IbCIr4wV0g4V3mvh9d/2TFuc0qsFtYWXKGKha1C/PJn+UJ014SR5PH2Keb63ov7aj1G5
j2ENX0vtgGZqJxAMkc/OUkTUZpOADZFbJ0gfV8IwIF21PmFy41Bdfj/thxOmNor9yn2cbbnqzLji
zRULOE+vA43Ooep1eJvjXvjvxe2jv2hgxB5b4CaZvfrRhWQJO9hydpKRCMA2OCZBW+jiPmKCTAm9
7Cu7HoOuyB/LlOSKDf0Li1pDzfuo5343SALZsM2Z4cM2xWUg1cS3S6q9sTybXScy6hE+/33JtVHs
s5Wjb3KHJJJpvJ3ipsOLVZ3H9eX3o/97+f0aWEHMzGOIsNOoyEDTUwo1SqDsaOAgnqHV+We85CCy
UzLsCzuGN9nFXnOOrRStk7fqSR10qwKV8ykl8GFWNt7Wev2F/r64+Rie4bWfZtcRhxRL1GngUo86
RnwbxdLgmlmNgfyZLQXlD7PnoWExkZ1Bl0pcYtg+Uq15bCC2wIMs23NvThgNoqo94yjEdIO6WBFQ
d1ngGZNpPcoS8YZ1C8UbjtJsjdsC5+M2xhSAopg9W9eXBpxkgTqhQak+s1K6QGds/nuBTW2hXqcb
HmPnB3t+v8+kt0ptFwbjOlvOJjyfA1HgV+noDDmh+DNrfH+LRJ4ziW1DOim2s4+JQ4AhKapT1mTs
ExDpu0bPl9ryMi/mT66IZ0WZloN5J4sypbKxVyBxPvOToOOF58zABFndzRzHQJvdB6MRU9D0PzUQ
sbtOmu8j+l2RDgCB4mCx3szUA3G18L62CIW2tt88JUuBsoYcxczuT3lmBjYKJkYF276yzumAcN6m
QJD2uWsQoJUaM0MbEBzJjF/9mydKniWqXiYbckXLHJSlJNjZEHZ7eWkafjVFpRgBHKdxQDTVhuw9
qe4VyUIZC+EkBf9NDf6ka+ce4cxhRvXl6ZLxuUUOuKNPxiTvVFR8WmH8YXck7swh6ojq6KW8b70i
i024NiBUfbBsZotUwC8gdNDPMRDJ2VqE+FaiOWYUfCkUxNI6Cv8RsXX1/f6cYW4evAE63opeXKIX
tnCYjadl7xgGQtPxLO35Xv/CMOq7jDjZTTykL0mqf8wK/FqL79StpcBjFh5bw/8yMok4NfwqTew2
RjfBponUMRqRpzr3qKAPEbIgz8VO6NR3ZBQubR5oq/7xvDaAQxwe4563MK1vbQQO8UghONQeiwsi
OPRsPDRhMLnxeIQX8DEZEJOs5IXrhBB6MkgyTz7DWeFUaqz70iMVlXPsoMLyE0cr+wUY6tI2X2oU
pqADakRpVHAwFaKNg1Ir9tJzXsePftHyhNNhYHw7Bm+dXN/m9b1K0p6Aa/YtLj9z5DVv03QrlHxU
9KQbDv9jWyQ57IIDyUJc0Ca/BsCGtA3WRwfsLXH7NBCe+lfr7DFpw4fI9o48DDjHGi7JaaIrj6zq
AyTBezPbH1b2QZ17QenDaF1iC08xie2muEZaDHxV5jZDkty4x4CC+4JcoLgY/5oJF0cz2rgk0h/2
F68ubeo8cbWDHX+WnYiwKtIL2An6ZsAVzeCyyI1oyfsH6ppbtP/nJhdPqTCjwE0FE9O6uaCTONil
ydUm+a3yC8IlCS+P+wh/SN3fpSiHplxcJZf+xjTlTVanJnt5iszZdBbaUnzXTJ7oIMjbo2eoeoJS
iju3Cp+EMjjCjIHBZWgcQrtG8FwQQkft4kXMNJLYACDEG1SQHjz0XIDSBlgQYulknslvAyPwOn0K
bycDtKUyce6YzFvtGGlyQ3w0ljmAZuFGDPz32V2stFostwYgr6f5OSuTfvuCzgEmq7qOAlqfBnjD
A/7DtoZ30TUH8rkZ3vRqY4K7GWf/EdXArnIlhm4Rf3q1OHSCnEXLDEBdHOcOW0xjVRbmVX5YAkcD
q633toUpsSAfwHPie5U1Rx9DAP4RmMA+GYv4islA9x7VfQNMckvGDsOa5cEtlp+oESfIcqgOkddJ
yweXBho/Gx9714lJgDGuBlwqu7MIbg6v7eL/TcA7zNaXKPBeGc0nT7UBMX/41qRom/SEE79eO310
GmdZsYAOWdwROrgREukxmbs8AEZW0Ony5VWAmOyTj/51E4XmH1KwfOtagh3nCAMhupL2Mtbyhef/
c4v6fQzf54g/y7o83hFxumZukCrZmfxbrRcgeUAFBfrLlANY2SjEjdYi/WY+LiOuibhlAiPSnT9g
fY7G+47CnBqam1Q4jIjdelUV6nhvo2YeLf629hgchd4TGFnaoTtSjL+sCPGgtpv0WGQu/wjtXCpo
ZPZkTOfQ0R9+xdWiqfYJtPMDdx7AADnIpvvxrliBPDywUHv+LMzPUVDEpEFyAjo8iZk39oEs6quu
3J8Cgx5viNjMkvG1U5YfPl6jQ8XDT83+V9aaCowMa8f+0SckD3MZSLkMaxwTS/zJXsx/lISSiXUJ
juew2C5JR9hsE7v7LnO/1iuPSIdDzKwN1ND4MWBjRtdlcvTwwHYz837KmrvEZ2NaIqi2ZkzJ7DN6
Z42uxEK9KQ8MPz7FEN2X+SqD8Ge0z/ySukogiiRNAUjnp1vwhjpoZ2cJhbhdxo9RPgG8fBc2JWfK
g28LQ4+Ke/2OtjPeo71mGt9GR3/ArZP2Zr/1TZcWK6TL0UF6tIUPE2yVF9MS3OXAG1QzrfwTdxcK
4jdtDSh78NWhH/qeUpvHYyztvwVkFw5ow8+z1W/fsA1YngS2VoCeJU8ZeGI2zJfUyQA+uCiW87vy
RmrFjsViKNaoa0JzmBJAP9tUdNbSnO2hOXRhRcCNc2Y5tht6HHhuIfF+Am7ed+Z9zbpm2y4WNmiz
ujDRWNFOU7dj1lKPD43/IbjUmx4tvv884zUSEmYskYsrVK46h+yDN+OMN8IdcYNlj14TPdqYJpJ0
gN7NbDdXr97SoPPyUdLI/s5SPWc8YEAqpYcRiEipRkgr7muiyDENp6fWNfZ9NL8h6Lf3YYz3BXlu
PRDQ10CRY65KmljF6K8siESN7M/Uj7+l6TAXI/k+BbEtVs0dFeRVkYqKl50lkjhEmfMERNcNecIp
D/xK6kH4W54GRrQCk0Uef9Yp2AA7Y7MnrUPD5qpwKxwp1akUzrUtCyBSgIs3Q6GvrVscVcQVNZP5
urIgZtgjh8G4/X2sLJB1pe2d0+Sf8hnYlJP52sYjuZHWXz/vgryB65NF6lUvxgNUrDT7QN7OzE2o
Y6rT7xQ9QK6RGslJkAwY/ssJ152+65BCr3HdjokO9vfF+hfN0J9K7PAtoQxefoIYU0IYpykDTCam
MwKDlkWetjCNztw6ygQSkFXlucms++5pRi41SZr+Rn8D7qe8bcqXpVMgayQAL0tB5zit9XAdscPt
J/vYqfolmeSnJZrm1NgRNpAF1uZU+A+lyxhMwsu2UvNP2YITmJwRZ9S4wvile6oj918c5zPmc5TO
niMNBm2GZifeHCYDT5dvcjxDAkthpjDfQXC5c1Mf9jpBq+fZNP8tjqkOyhwfXK3doHZitmZWSNbd
zO/JtUGD1f15GaCfoBT4FFl2IX7DOxeJTwQj8BHyoRGb27DHnQ5Zg/LNm9EWp8hJxYnss/skpIty
jaje8/c31mrgVXe5hCLSxV3HEJRSQJlwiwd3PHl0pNmYHvpSJ4faX9KAAn9Fdt4hTFDnKQ7LYBz1
J6ZfKOGyAV2n5MvgtfG2l7EFjXPamRTCvWD+mHos5UG/xvuajgQqeoGkTMc1PhIQdIEV6WIfxeGO
JcX4soTGnxb61W5o8dIXqdgmM+toNJH4lehrEIyCkZTJ5F37vGRGIA3GDVliXRA+lzuK+WTbtcWV
sL2EYFP69QY8j6ixr4zuWG0pGHe+dN4aI6yZ6QkEshxXfvZEQGgGeiCiTozzG68GmKAj6pgKAFBU
jt/TiCrCdMH0pqCuKMnY2ozAozW3KQdZ7CM2yWOEsHA1zaXfFiiVQbQ/OmP2VBjoULvFD5Ia8GlT
9K92/ev0T//y5iN9rREJlEV7nysiwheoUiS/bsu5IoL1mPhmllxdn6GDLg99Lq9p3HqHekG0sPbN
fjP+4MvNaM7IvbO7J6i3q31A/WPMF++ssmTwMTr12fTY2Py+LP/70e+n/98fafIIRmjLsZxUPv4M
/sXVaWDvn3ac6EPNQjqzFgCOaOj6/LEVQMI9CgZk+aB2nf0Y8yZKi/3DYGh9itFTpT7NZgvxKzsk
ZUthyvSlzyzzgGVa3APTTk8rBmr2/rA6U4yw+ovMnKCLGYondXUfCmMfs2wkyokHlaXcGz/XJcv8
ftzpgWQQbzhMdkz8dVIiOhymh8q3LWywDhBEEgU9znUuFaws5IaAcRoS3Fk1NvqKsiORr5glXiJt
3aSNc+NY4xN1PQxyk+wiVHZlaVIzRBAzegAUAuH5ThrV3SCap44rqoVO7rSKjhpXoNuFNxaj0W0o
UA5j7je2ccn6CHdUY9tHAx8y7tLsO/HuB47WoOo9oM62fALR+4XR9jmvgQEs1vSvNsYI5Jr6CivQ
Mf3JSizI4/oxGlPzpKKOJfr60g4hM6Aq/LPoAPsfjSkwri3S9jvfik5YC8+Qkm9FAhik7olJQAjS
VDyER4wK2PdSeCfxjWmWIDpVekZTfTvG/U8+Tc5BrCtsdRfNyC81D7J9tSBUUWK6RP58HmD1IFB6
REDFatHvedADq8bvgz3SAjbEWjLpSWmMkmdjkI/UGYhRdPqek+kJ8+d+XhG4HTslgjEyku2HK6qI
u8nohvtwwdAcVvqPytgMqEUf0Khfwsxg91QBbrCbo+Vbp6qDmbYwVG9lczLX0JAV++sY5ffQuled
zGzSurusT1/1sBytRt5X4a2Pcw8YQfUE6ODVjcyR++cnG1JWZDYC8q4wWF+37Dg+oGmgiVjGehel
lDDjurODh2tSzIZp/QmcOsDSwNijgNZsyRaaVNVsYpXsfMXGrdTWE/t7nGgRAzoieMsbS3oo3XBr
yfU8nXj4bowwFWeG39WuVp9+jM2lVAMQmnDkKz0YtrDCatMmxmOYOn/rOSwJeNX2CdgFiMwEW1uY
HtxMrchkFEqhodqzkCZjnd8PZZIDj20HqGCh8g65KU/DOkrtRVOef4eqvx/9fk0dp8hXsFrwaVSW
py+yljeWXycHF3ws9+s6bIodfSuF+z2xKCWGmRnU8L+DKC0a0JZzy4D5/309Iq3kEE7TgVTCfLrI
bm7OZuqchzYrD54Jtwjab9e477i54M1YO8s3Xyiske4iakKqDUKwlcBtwLbs0rR8lPX8bufms0Vw
BM9bVnLErGaYIDa/39vKBP1fSXwLRDtOzCRu91oC3a6qQpJenNR/fMLWSUSoJb+hnnC6yEcF3oAe
pakEuj25ZNEoNitrPjM1qA6qWGPAx820Zph30D4GvUdgzxnqkMK6tEyIS77f1uTh2CGnnytxIuI5
Puo4c3fslK7kIE1Gutzbqn8xW7c7rVn0G3dKyVQSDbB67rCjBrWnM2eFVePexBtK9xWRG4/qb5W0
YcynNfFCcYgTj83TSKOeol5gLgKILY6uC9K6RPhwcUGANtquA9lonk660kfmJjdhGPks+UkFX3Ho
SFjMPTHd9bns+55MEJUkh95nX0vxev594RvW/33krH9OYXTbQrsHord++vvyf3/u91Oj0y6//OpQ
o4w6U9lHm0aEGHgXgkwa7ykuHNzW/zumbUgXPnfry+/Xfj/9/Qj1J6jQWZ9+P7M5AP77Y/bvnHcA
q5UUFhKpdPXmrC8NRrJztb78flpi2ibaD5hR5U4ePDcNbKzH21R1MX6wFrrXuDCwmM3pv2/irMej
Wr+T4dtVEA3qaYpqNl1TV5hn9tbGfy9eZL4k8KDXMcVaJ2zM0oVMQXw5/BJ89piPDOhN85uYuq98
EVUQ+jS3y5wEs6bHt8jYamEWLhHBU9PytJjwmVi8MOPB7u4CNnegzhCYCMSQwedzrO0DsUBoDneJ
aw3nhprJ5KFL/NjyVqfVA/5lw26CWPvePl4KVk8/wKz5Yuy/K4L6Ite7abrknvfm1YholVu9T/Lm
ZsmIHxIzf8GTxTXJjCVwnX/OjNdOjstXVpn+zlyi+5wZqDOo5DBoMib92jr0U76i6c6//w6vr09j
1R/ZW3/1tb63Qyh9jiXPaTgHQmCujOR3anOJ2/ZCWhjO652Nm57548zhbY7bPn7XPTEOTDn+Inhk
qudRZjV4hiiTWPfmiMI8yaVN9mdQE4jyEPrcb82tmoUCd0D2wmA/2KDgOB3svgdzkPl/26LjLAK8
MVXtw2wxJ8W4sHD1tgRRNH/LtntgkN/tUn6Zm3gZD1AFzmGLrN7043f7FbfjieHBlIFJNhKv3Ufe
zwAK6Ba4sL8Xi2Vtllg+aTiuAbvlV/JTsrNocdYkKv/i9Eb3/QAq8q+vjbdmAME4WPqjigsfe9hw
2+q6w+5txQ9xkR7w73zB1gfg2jbY1lti8Hz7O3YhZBBRNBwa/0Es75bXQiNblnFrV/mllU+UdECm
JQ2vYxTewfE9hr6ZfSoNenGCpeMjUrSggCd2AC6T70m82bKPINUkc2ggl6S91tEPBqKd6VpcGPb0
Ua5xjEX7UilcDZhvCcVM7WPhL3/SVlz6CF98WVFoTh1Cp8QdMApQIP4usqMQcmPMWhPt5JrNkpGW
max4ewdlmaXW9Xl/QWxC3PcSn9S8XNlOD6wogXKq1MIeRaKyQkbb4ZqCcUOZ5CQjvVJN/JVHDZoj
3B8VMRBsson+cd77mHlTb6FPaj28cqYI7aC/qXsfl6GGMDF3b40QNG0Ffoea0eJMZiWqqLXahis0
YUXcwBpg0Gsiv88qp9gppzqU3fBtN+184nBm4wDNTEl2vDY0Nj2mqKwmVQYZ/OB6CvDFsXZS+aPj
KeoUYX32DMfNOr515XFZw9irqPgTj4ZxUO78rBuREypHiHleHEfirg/A1O1NDR6Fmmye94qBXWQ0
ATt7bjKIebvCK4GrViG52LDiMXLiborrZj9FwPV678jzmFFMkiZHe+RmxsBbH5vUZ/dfErbl+IyJ
/YwORT4IhxvQMpubckzlbozxHfg0ZxsUpQngEjIgnCSwtMTqEvGN3O7FZp7B5oFZqUkZG/R2EuSp
G12WlLjWoeIQBKKEFybHPJoP/xp1zLN1g8e/FwOEcTaqJbqziwyCs3dfN3RtOkGUHfXWV2K3XyMZ
fEAC2CIlWWBYhERCl+6xcUJ9ejCciSsWQvIW6fLJJ2ECCle8N+qTay0MEgmUI6K2yRVdT8/MIRYx
2aVTOBzDpLI5gpNTtYKCiRax8O6wKyRSgRVRYZuopuT6UHYtZmx38N3xw8qfiXbgvEQgTSCp3cUO
EU6zr28cHy+V9rXaj7dk5DGFkd3e64a31Dc/rLrjopgZRrRMfctJ/vgocRKl3kYWwtspYw41KfvR
y799TSgVHdFII4vLTrcPMlEIkxgO2R54naFcuaIT/Ua8RA9hfoMGo90wsiKjL8R3FV/6DpCzHlB3
8xQmhKwzYEQbNli+yYOX+dah/yDxxw2onR8Y2waTaT2VqsSnbUevlRmx0DbnjJ3cNnZMjJOkam1M
u+aJZMl5r5HVyu4tdYnw8MR7okS+F9P8LXOiv+dl7boPbjKngbWWFyWABBMurZhUhAtE/zHRRKNo
AHBmb4Xn3Yd1/tdOwbaSAP0Ed/QwmNXnaHtvTesSG1Qx7TIwTQ7PjuMhqeqcV1XUP5MNR0irbqed
DqgcU94NcaJwbvIzMnxqLat9HI3sDtjfo0T3gLxSGSx6C499VfW3JNrE0ZLpLDgbNhSCXJtpKwsS
bQCfIZrsvDRIx2ZXyOwnnuWLOZZ4XEb0JaJeyMAwJWiC6dCiqEVl4RPGNFxtw3sCxJlfnNR6GPv6
zu0c9ziZfbX3rOq+bMZ3ZC7kELFBwQ/OYrg2dyxIOcDB7xyo6O9UaYqg9HHntxPM0IIUbR8Rg7RY
02OayQJq3YPHxtG37Rc5EG/K7TaLmB1K7J2NAe5Vl/b0Ph8kNJwZn4d7abIcQiuB+lQSa1gvPLTq
nvtO69X7BkNyNEnsk8Lsd/nHlMwGekool+k01Zth5TIuFoBOUU738bxihIfxDJiTGB/JZqbSHhfJ
mQuujmlcO2XfzBGP/MU12W1GDSv8An1RetYkD4cMhfHOeuM1z8eP0g6KoKjLfl9L2mcXSmLnLMOp
6E2GzuXOApKzfh/y5usewBUMyS1C28yf6gN43GS7TLCvCtaah6RivkJ3azA7Ar0YOeKLu1wcM/N2
qMJXyzCTnY0/g5saXaRBAlSuRxRze6cnRazIVbVvUAEBXDtkLmjfufgoZ0514SdPk20dW9JeOSa8
41RomKcae1jkAXN0PLTWhD3B2q2Ne5GER7/DVNBnud5bwzDTPbIJY0HwnsaQJ50sRViHCPxSEWeB
tI1pZd19j5Tyl5ZELyOhXfVz8FBhaTxHzkQ/xY6DfUPV75Yxv/TWiovw0luddNGuqNl2SVG9KBI8
T+XUQXCt5OvC0chcXRB6A38Q7vZd2EHBZa6PsmSpcCI7BU5lq9w5mfEILFY/ORlEpHjpX0vUQIFk
md3zHUNBGZzWzc5G9w5pilBOrHaHMG2+W7sPfGnOG9OHZwPnli2gfmgqjPEd6dbMatTZ7thj2FmW
svalKvZmy2ZzAGABywB5FcBchrD5107ln1BmX3M2Roz1qucxVNF1yv8YPtiPCuUVAzMVb+kpxsMQ
rspAqIxDlR0Mln0BA0X839rPd71BnK1goLVxZp9sJOmfarPYDoLFHraYGItEW93LmHlTo761ahcE
ABySxPrsSNmmKof7vLCcBIzl7eYqfl6MRF2yrr9O8PwCMKfWsUBnvUwON1SEdC7MvavH1LOY5LuL
KCtAgr6lex1PAMYLFHLwu7DRsKRp9Hnw4vaOxPKJGqGZtX2FkcRQ0LPYYflwbD0/oiHDd4RZ4Bvz
6rJv12zuMmRibDJg602JUNwgHC9FFu5XP9Tad3lUPvgTB1qJjgAzLO/uwn2zb20LFMPACWxZtEbe
p9dV9cEbWow8XfgU8roZ3vKCwxytcESKjqnPEO4iAmeuWhV/YGlEh7nTVyYIT74z3/UFMfHgZzW3
i387G7VkuGw89r2jgo666MzUh+dYDjChBbTvV0ztU6u8TI77GDqRJISA3Oxqtnmnvegyd/zQqpY4
CIFlAKmDRASZdiFJCy+G4JHnuODu1wdowb5lMkBeKgvhezbTv0YVufTPcDOio02SOXuuEplEXvPo
BAvU6BKbchLxlnJiq8Scj7nrf8OHSC/CZs7pWmg1ctQnrIzk1kI2iOTKWEtIqu/OhU0/LlDZZGcH
tee81Iy+7HoWW8tjJ2IN8lMRfkgWdnsSnbEtdc7GjcHfZtpyX0CZUdZNjoYhoABoqyG9qds6wY8D
I8NheRu4UrP9xpueEhn8TKjZtnS+LWUX705FYI2b8WPUmX8S+DLH4o8rHOAQqMEGowXgLu67wv+T
Fr16skwLO3na3o9eO54Lv63uJp+1DgNzIrjyT4/ozs2yxkAV7AcYeUE2FSorDsnMM6JKi+Y4IEAk
GlvkT67Q22kGrwkkh49KsI9envyZ5mi4B6dNRsARoQjEmxhzWIxJphgt79zrdUDQG4A0BPRkY+5g
uyQrbPTRx3C1ogdz3uHsLRecCoos7IMlLx7CZhhwtnGsr1OmsDV0ExsAxKmbxCEZksjXMphH10Ha
NT3A0DSIR4ixs3r+fKzgGDa5BeVI432L5LqlgRCwW+1Kbp1hRHeqAtLUQD40GkIyrKn2BdRwlbKe
cjCWeu40049QoktfockiXcUR47Ub6DKNDh46KdXZpsDEjeT0kT9DVeC4b+TtEM2I069qNaugkKNz
bbBDMFSbOl9ZBA6cZriU2woj667r/9HG16Cs022xdJJc6wJjNdB4yWVyyAuMjB6o6z5WArw60oR+
6oMq7EhLqIat4o2FaEQsZRjf1G56Jj4Xs3PikA0x4akcs3PbKICeME758RBadDmJA+44Kp4q+Xhk
x4wWIsuPumWVKemBy5nUMxMHwCbOhDh6oDKVX9xGo3mk4DIOogA11BjFecQF5i/k1DvJlu5jOUk7
vggBRY0eAA5zGB5BEF5JxX6Ae/xZu01KPhK0u76pL2ySZsuVp47VZFGHD6jUk8A0UJoMit9a2CGM
1nl7LBkNB2EieByq/KXrjGFrJi6Dx2ziyKxWco6Nwwk7IE7PozH6TAsl/DgzIhMAFCH1X4sKWD1o
jDS7ZBg/TVVCx3UdG4NOtmQH1davVdOroPVGubFYTCmUlJ51VzgJ49KkVfDhoy/VTu8da9wR7izV
S/g6zJgHItd4Hg3QDoPWKwhTzwcTZodIGeJZ66ObbM7XOX0kHIpFKsMHBgJo71R/x0wfn0FvolFb
ygfNEOUymM/RElckjkwM5M0X0CntLllp3sI0GWESpA4Hzn+NHPyk/aLvKNyzbT3Cr5ugEZfGfOqE
c0zq5jUO9beLQSGPBcBvzO2zw3hz0oCLsuzvOJlkyhlkF9tGQypbCG05x1aRoGMgkAwze9p4J6+T
SHNzlisC7V/kPCwFu+yKvZSCPcJCh8cAoI4Pbf8LfdAZSfScJvW76nknysy4s5Y1u5PfIjVM/ST9
gs0mSv6NFtE/gr7upr05W/OJACAVoFV+aUszOzIejqFu+EGF8GEP+WMfFqjiDCC/QQWzHzPBCabD
EmCN/WjM7IEV8s5LPLn1NXeYWUjMFJV/347EXxGxca1ndqLam2Fk8iDg/9a7OhH4BFFr7Ul6QblK
PwQxkEeCtyJ50BRZNvv0/GduSXC0vbVvHxE0jlFQFYj9J0UIWlNSefOP4Lgo98ww7C2RY69iYoYn
0gIkFgskPbrD2WG1Re4UlHC5nkxJkeBUS+8xrZI6qMPHoklPuimoe5ERt9wvWT+B8DcLtaKSQwSp
zoFat45Z6y7RDrJge0DO+1mCP9xX4upVDnayaDYJ9EBQWahbOyVL25llsmtZd/BEsIlIlWITW0W0
R+VPqFPEQ2LOpmBmQDZJI8Upxs67aNvpuMTUfPQfy8CN6kIoR158Qb13M8g426mSHbSNULq1SOwk
XPVGVzdNIoZdVHJuuC4ogK5bl/3z7SDybxh1gAKQqzviobbGD5LQRTBynhKX1PwqcbqETICR6LQu
KppdXF9XkWHEM3TyIbC5mfuWudGn6hFOhY33F10inHCHFVwWm2rT0b/StbPdox9LsoVQZR4OC/W0
mPorWrVVbY3VPF0vVo/+qVYEHJjsj0eAKNW6V51lFwXlqG5Is+2PQmc4dpc/aO+g/4D0Yy4QYYAc
oqALdXGJ4uwGWSQhZ3Yz7MdavVOouEcdJmRYWu8hG+eUkjBoHMKYtObsJOBpRrmsDSjQg+QKnEti
3ASjuYRaR5ccuQ4dEO7vL2zc2FoFgjHFA4heNUQdzvnn6K+lzKMAcxnogxB+IB0J5MECttA6zc9K
695RLVoXxukHEDI77C0soli9bLqpjzZtHj3KQqd3KV1hLGc4/Hp5L9b5mDOSn1CiUV/pLtznJMEf
+9q9bebpBs6AuRUIGRLfY3dur/iCEJ05HDP232KPqZUWULJksvFZEnME3yuHbGAQm97idsdjlWFz
LOZDjFl1LvbLQGhMtwY5VdYcE1ZeExbDaBPokQ+p7UajuN8UwwClCsD5roMyW7srQ6V5LhZgK1af
/7SyfcPZfkpdpiVtGostbOl9rrWBEHJ+m2yeX75jnyAHfcZAO1WC+A17ay4naJ8EMqaM5W656l6G
wf3usEbtGETuJwkgPTcLxjq+ZW7riZOPRj8y0GanEn6gHWk66txPkDbAeaLffUH/B79SriseT+0c
UeSnwv4APnxfUewEUR3+fVeuBCZTxs1V40irVgB4nSbnHAkSCooHq/Ffkky/xyNiR1x3ctPWExoG
yVwxlfLRtCdGT2JdnTMLaCra2oyByFYUHoKnSUaHSSJxtNJGHsiIeebGo7QlaKEOEZikSXFn2xd3
jUuQYrAOOlp4hGY7Oyc2WLOGg4Xro3QYukO15A8MTbH/IG34Vaij56P4kCAqclNQjVtWdNGzltto
IorA6qarUcjhxEQq1M0YzDGFpmdtRwjXe0aLN3FGuzGxMPQSBkUtg9xjXPRIRYX9h8p3ueT1R5ev
5eZSjnsne4gqJlGpfiChzedyk2g1jL8Ykb8xIb8VCdMW+nUUS3PyNgAXPEbeeCRuIdqG/uKeGThu
ers9GtrMb8l1C0xf03459X0U0YZPmGF30GDdfWEV9S4ZZ29nSu/C/7pjaA36uDQ4LVVMRtZYPs4r
MN+JhQDFicYEwdEhwuiyiW0e8V00fuYl9WFPhFcRYXO0HVeuqoGz76Dcg9/KAtnYJa2og1Hqbwv6
VhMzgiMVbwbmQW2/dKhpiZBLTyOxQDgudq2DAzz3J8X9yhRQoZi2sS+P7Iy2008h6LoH8MI29wcd
l9p1U8FlKViddecOigjXMYEAvlG/5mwtOZBGd78yMHjkrMLGPIFR+CkRXz/7GQgL6bx0ZVccbUP+
ZAbueInHX5sYEcnBOxFHbkcRI584fCV1lB0SjnM0Zqd0aK1tKsBLmb45n5g/kqWkT65DnxtCLtl7
M4T3DvCy8JV7zA3Fsvp/mDuz3ciVLMv+SiKem7eMNBqHQt18kDt9lA+apXghFBo4zzO/vhcjs7Mr
E+hC1VsDF8INaHTSaXbsnL3XplEZC/REVoP2TUvR6BXMiTAt+RtMAU+hLd7czP4YhXOqK3nV5+Hd
ShOQ+tjiOBTqX7pBUQfDgAmvieWnOo820NKyhaCmlTg+Sp7QPgZTWOELBIJ8aNiqNhaYiRvBTpAn
Kf21JPK3QIpeQ2HeBw1MODEGm57RkOrAc+g+8CMaxo6nN1gs/QtxsoxATATxjahPQWT/lCC6YbCo
CxlQn/jabgm1vhPMgjflxHTPGYxjx7uEccpc3EwpPdKJs6lZYfE3a6ZWWK1JFN5DhotuCpcqB7GV
bTIELgwquLwZ6B9RTLpa7e/IXQJm7L/XDklE9jR+ISOqPDRrK9E3e8NICtLIuvImHBV/IGbdbReU
8SUI9V9TxkOqivk91JlW+mm71yfGuzqtdPztU4/Bhf/7/SGjrjkgBUJFn7OKoVEX6QgRBiGkPW41
kWKcZhi17m13M9GrOWXRhZ6Cs3VK2mR6yXSc2LBplVbVuPW16dKXrJoklNi7qBa/dLalrSggQjRN
fUHkHZOqbciNPdSMCgOagVaXOUtgmLkLSgvBb88KEhbw9tkL8GVN4QVt9FURp4z2ATZe5TibfMbf
pcax2KJKfU8sIbcFClcDz2TYcVWn1t4y8H7XXWRCsTOQRGABY1LV9Kl3GdCaXH7GY3rhCHrU0Ife
2HU8HomxqPaDzF60etYPwmR7QX30hHjSXdETht0Z1tE5wfpStSBD1DhN99pbYcpgrYnJ2I0RV+9o
wn1ctxmxxVFbniLu16aq5syr3AxiDmarMMvPcboNJZBLt+RoqBum5ilX7UUb3btaR+zGYooCAcFp
Yy6+w5i/Ni/GVW71iVfnF7zk92Ps+OvSeFHFBCEwKM+Bi8xCSRimfWF8Zmmtr0KHxHLJU6d1rlpX
LWtHbaT6TaJPW8INHYk5FcANvhY6tlUV/DRs85MJImydjFK61OJtFXLd3IUQoEuUd4ahXw1FBmdm
WKRstB/Qemdvwj81DIgIDFHdkzEycoRHsjmN2i8QHhHDnRhWaGXEt6VCLgTPxmPQSQhaKrQV15vi
gxA9xlc6I2wrCm/BtSHrBvQ+x5ix+w7gR2/Rh8YnCbJABLukjc51Zz80pb9gh8CSOMx+orrY5K3+
5owV9FyAVphWnBuGbNnWLUICCwLedN1U0SLM4l1ThcYFB3DUK+uyBB1AprN2UlIJJdl+cvxbkeeK
dx2PnxAx+BPHvCjkzNR5yCn29J9AX9oznHoEpiu0dPdNx/xuuWWw+GcStzkqIRUA/xiPZ8yUc0Fz
miKyoQVmukTDMVZs4zVWDMbUv7Na/Zes1nfJVL3GDD1mRDOoXFNP1XBBBpP5PvKHGzr7NJU1Thtj
7uxt2NFWgTBKDYPXt2K+0K5f/BVd+YQw+WcdyX0EHv/eNOWpqvNXtFLhyqcZjHiWIM6KM7GnELoZ
42s3t84OrxvQwRiBcjFSbgaEPRvaPVFW4jpRrLhKlRsMdL+kkUAOBLhxgLBortAW4XMI9QvslO/+
LGQTeUwueXSwL4ChFCjeALwAO4KjxkXDqoGYnwetUgRQ19ZWZQZSNibzbFkPjjRxvetry8Vy6usp
gs05ibeqru0NgEAUTHnB2H6o7JOx6P5lb0J96/2c91D0NYAi4ABgEhaXRxPRT6SD4kRHvy41+nYM
jNva3RUEM3By0/atFZLRebEWFTqXxWjH33JpMDkuaA+Vp4cmMNnAsvFYF/qi2ktWegjzQTTtDt7u
uIZDR8pGDGLXkGBQncq67wGoNciTdwS9oS0iAgUTPScykhXId2OFLaKaBUF2m9GSIQc+uUIb9Skt
rAyMUeqtJQkvG6yfRtRkmxkYydqo9DMdK9eLNkOL0YkAc3BeVglEGQUx5JrbrmWUGhDpt8bM8IYw
nV82dUTpLuxM1munyohvGUdJ82gLFg9cFvvbTst9CuJ22gXc3W3NiKkY520b5v6WwNpd2Pkokay5
WiN92GHjeKCfOnEAA1GOAwEnwMDpgeHGzdAynuWZvSN1M1vpLg2LwYovtZMYq4YoZJoO9MPIQVWb
wJQ4Bir2QZPmPE6ln9hQYdJnxc8QgSaV02Zguk4/4tuyIkh+g/UgRPc1Ko7IxYjaSrun1wnbrQyf
4bBQs+b26wSvcD0vY047qSiVqUU2ssSRPzMW3QqSKAiaPnL6yvfuYN0uEQRUNhZ8NMcTk2scfMza
N7IsztRABKrgAFuJLns3KrzttU0U52AMBz0fXowTeIx+Cz6aIV+CdNu0gce74ynFneYBmdBwM5Bp
WqYE2iHGkaCAVzPqTMp/eEvznN8LZfrbaSUyK1p3I8UzmBP7MMy41UiW3sTqcwS/AVwDf4zwEbgw
Z15lzXCwG9reSlk2/UmBtBi3Ba4ETQbxY54ajxN2eOLjk72W+DxChvhIJonQeTe20ykmKmGVx4u8
0KVRlQEokxY9khKbRFfCQUvF+EVaC+kmjA4CShfaDfMAC0IMXtrxWAa6cZNyYtVyTumznmprWxsQ
E7CY6AkeVLnpzfg0pzztyM/ZaMr5WScnNB8S4N1yONQJS4VtmM+sb8EqbIRn5z6wzPyhYrYKy7pG
FF2bwDBZxyc3fR3gX66T4OTq1ocrwAOaxbRWqr9w4K9IxeHtOff2OnOLZ0ORn+dogomAQbM9bGHo
1cQKmkazDlwUdSx893XtIpaHC1fQKEgiIqWwW3A4c9Sl63l1ZUvTqmprJrD5efDx33CkAc4DMKqL
SVm2Ck/Q2EHBJwis8MB7EEULhaZFtVEHMYJhBwFlHbG594vW1qLSl9qnqrQIRHr3ScG4nlq84RPN
+jW8/51xWF5nmhqQcNJnCTP0xl3w71mIXjmpX1BScrYuog8DxZLeFB/4GjawBQLSXMLbrvHVegbN
UuvzbdPXas/AeR7IMyNQ2JgIfsehsC8wz0rUIpuw4orQ8nwAXql70QB/xAmay6jJDwmSGLZL+qGn
ABciK39dpKquafI0Noq2P7JKwxzQC9QdQWc+bgoX3OQmUDQIIrKO4Z2z6ISJsNZtj+pH09Nfecz0
ZfBtjQWVsdzgckKCP8VZy3bx6Rfo33785d/++h//9jH+e/BVgMmegiJv/vof/PujKKc6CsL2X/75
11P0gfSl+G5/f9s/vuyfv+mvj0XGf//ll/w/f9Dy5/zj5/Lr//7nrd/b93/6h5e3rGh33Vc93X9B
km9//w28kOUr/7uf/MvX75/yOJVff/74KLq8XX5aEBX5j79/av/55w/d/X2h/nadlh//98+d3zO+
jaFMM7zn7//6HV/vTfvnD8P9Q1o6phDLtm1pSlv9+MvwtXxGd/9wuRUWA0Ya/JZQfAaAfhv++UPT
7T9s2zHg3inXthQilx9/aYru9+cM6w9X2EK6lmlIKV3H/PF/Xvo/3cP/e0//khN5XpAl1Pz5Qy4v
pvzbvV5em6MrZdsumgUD/ofQLaXz+Y/3e0gyfLn+vxrNHrq4y6AcNhmNb60bACrf4PKs34TsJXGW
2YThx2HZcWzn2rc9qQ2pIwEqhEZNIEHXYms4S+mM+l51OhaRIvZ15whAcrCO5uBD7a66QgeYkwvT
PJZowPqdXcW0QPMkxBOb9nX4oo8GA9bQbh9Fk0YthJnEKFYd+gK6ZWXTPxIvouwTsY00+Bx0Lc6K
EniOdrmfZ8CCHVpxR4PUPcaK6WJhNp3eLDZDPzgBigoyK29AxKHjD1VU3E1ccwR4XWHnHuTPGfKf
68OKIYyU4wCo2AyhfpGAY8KG338yzs8+usrRXmtBYwDb7xB1q6gQYfwqnakrKMbIHvPmmjx5RBXm
RI44ELVPbVCTdaJYxk4XSlQHjO2TUK0TggmRdwwRwFmtGqmi+hiHDeVOEj8YkdKW/Hah7C2UE5wc
eROTkMKVdp6HtBmHl0K4za0yFq9q3jpshhb6j36TlCXuQoBX+ZvbRwzknViL5/VQchmPbFJR+dOZ
Azt9j1rEl7eD4pDzTgZi2hwIs3XyL1WV1jDSeewYA6z4+dX0nLgMJzk/z/GUPnImSJBdkveJD5Gw
bn+f5YABJhooVdwzIw0M88rUfNCBHYa28TboS/8N41IVblBf6UTAzHm1pG/FuX3xNVnTuEzwkrTP
6cAaLBw/4lZ1Fgl7ac57DmVpFT5HeoiCdcT1cjOXYKlRdIRYlxWBqzDdSK/gbhZC6KekBdLEuApk
suqZ9A6uSQPKAafwEjDTBoo1Z19zUOnxjhsRZR4vuECo0SNbhodrRJToyrDPBpIR5GHwwLD/mtBe
iHCOF1RnU6EqL027fDRVkDUna9QRqVV2G2ReoVetcxapTsG0wI6djcOM6FEEZAa/coDqzQcDuRev
z8Vq+5KxBfTJatSsbFpVsz6YKyuXDo2pJf13Yxuh0299nwiPQyct5TxHde8zKK3yNDsmgQpfc463
ePKbXhEcGODDewJZPY/7DKtGfhyzYPrqBktnPtyADJs5PwbUL7s8A2n0jfY1AuZtglpeG2jJGqLO
S84pORKOp3mCSctpxaxo2xTNm04LmPTlbuIMSFAucvTPiSZ1up2gScS3GjtkvTUQO3S7Ke3G5pgN
TZNt45QZ7aqsu8KpIOG3Q7dN3IULDqvEpIdbBdh9827KhwccrV26q2bTio5N35TFzrFjG7mu3kyy
XePPLznLZMqZ953rh/1PM2Xh2gu5NEcYbBCakMZF8wnyLkw/MtVm4GtcU5Qk12CdjBGGBVV99Ke+
jw85P21+0+pM8yMKZTy4676jhw4WykyGvZFH0nlDNpmHOmeUkK4zCgItozGpZ2F8YBAU3Zl6Ro7T
nFnlz3JQQ0aidy6QRFTlYKwrGkoFio0k2/nT78zGqQ0cGniDQWDznvaO3aB1GaVB36bHxShj6AaU
zPngHxiFM2DqfI1j/6IGYzDoh6J4qIQgmiWkQfPg5g7AoT5ZQHpMTxGLNUmUgfDxRc5hxnLMFwuG
BX2bEAXCdmgM5lp1FzKyHBweWG8ktgb9hyhQwZntlIW7lNSl7GTawISRTxdWsus4JOAHdqnk2O6m
0h8Oyi56pio2cpUY9ixmerDmu3EuNWd6UAPWWN3TkQ63M43mBqj1ynS7qb7XEe92T3mUajX6m4F5
exTkPq9Ar+tXHzRivaoGQ2b0CYsIvoiW8DQowuoF9vgAeLAt0g55jZZgzsuA696ngz0+pBrqVOC7
kHZWAVCfcEW0IsE8g26V2Qn6MDDzarZHgIRVv3gvRNQS4FCrF9HoJkVvUN7RGLRB+RpB5R50HSIh
AJ+clJkp0shCyJyMrqBfJYq5TqohC6gSltYd99G0N7ZQjOpv6HvIdIsZdba9brBZuBt/ArGBtJ3J
9TCnheVZVTUkq/95UfbfKLe2X8VSrTT/WpP9/1ht2fK/KrfOUfBV/1OttXz934otXVFSKYuaSOjC
UNKllvlbsSX+0FFqm64LS8KShuLd/49qy5B/KAMRrtCp1HCOuM4/ii1d/8NyLao0ZRjcSGE7/5Na
S0mduu0/FVu2QYy70G3HclwpLVeaSzH2n4otqP560JWFF2nDutTA+IFenfaOcF4Q3AdrUHjp1TLe
qJPcFW1mUv+wNq7KMftCIH9fOLnajGT57EkaueD+bub72ddgsc5+fS4JfojHfU5y1YHKizFKEd2B
LHQRLIcRNmwRxXve6vNOXwIDKonaXpMZm57A693eGkPkdWziQK+HdRt6US3dD8tpyMH1D03J/GEu
wm/SaoK7AanLjcQftctrJc5J80SxwO5bLfnH8UoftfoaNw7UmNDu17mJF5PNGWyKVpSESVaL5Tuu
d8kwXuosfq1sf9wXwvBPLAgrI5AEu9r5UbH/wfVXYPMc9m66Wv7SQ06G9Ej4q9qRxxLvAl07+yS6
QHolvzuERdRoLcoLNLBFVzwXxYjtLwkHL7LR6RhC0BQN2ICVRcaqwkrfTgk5KTX05JHev9K0L5JJ
MLQVaXJFeXftiIRASu2/Fbq793FlHjh6rwJAvF7HqiH1MNn0wnooKyfehgwmWUw7AirtqTvV/ohc
KA0fibSUX2OqeYNCiujPzCSIRsLlU34mON/2GliU64TDuqmxfSfGW6oP+FdrA2JCJz2Buf3V7jsS
wRmYrFwFeJZKjVljBk84CIBSm/W9awyPEuHZbuQY7HEA9+CZNCB+e3TmQRe+zWl4CQkOYexNY6aF
VQBgv1pk7b9wp5AF3RifDjEoYPts81yUX2KWk8e3e3ZKRKEFoc+LQ8ZXdUzRxSbUPWp9/GiS6rZx
MnSeRdnHkONMc11URKnGFVrncLK3WIZeJk5A66lHm0hKDxB/+kOrrh7tU5g9JSYtg1gjXzCOhXuw
CxtJfmbtOtWcXHadTZo6UMRsXF9AT+4hKNISFmxTax5rfM468MuybvelC8kySmtAvLMJCdruR5iW
i3JG0fTKJQf7ZDBwYnJeNlFe2VuftslhSKZwPwHvt3Ls/2Wc00PIz1X6LsTQQ2gg6F5LOnolTv8p
yE+oeu2rybCJuolfrjsOVpcQJ7NX2c1hNJoU2eevSm+NE1c/sKdDS1VCOP1sPOcGOEJYe2imIvPX
MotlFw6//VQ+BpY7Yg8lOKZVBYRvn7lhQVIvnrbxKxD0543Spdpg3qpmpADUzTRM+vRcKkh4biZo
eRLSIZo6OScZza0sLXYBIZciW7oPddCs07rbJQkzdD+AIGnV0cYO+4poxPjRRvCDTYkZtt+Nq7h0
2xPIFRJkRvoYQG3KgwjUYUyr9CyteYehJrextI7hOVvasrll7A1Boyjgp5cuvzhKw7Nb9OF5pnig
IV8hKNKTbTN3Ie09e6EUd55RzztH2u2H311VDAEz7+jpYCdak6BcHwnIY8BjHvUafTDH2G4d8kzN
qfQ60Gmk1s03Cug6Y1qILMKujsbPAifhbY3nwjMDsn6MkCdcxjnVTp7TI9foqwahBUSQcT7MYqLy
ouEjDgla6gJzXgYGz6n8sNKWQffgX39D1GrbvNWiqcReN5W7rJJv+FfdG/psA7YwTn1m599mgDhs
jln3TJrLlebqpFh0yZstyng9MHKlD3sty/QAWBqdrmX4y3C6Z55JF2AjJeLA0QkP1KbFzSLmI6tP
tncj9G6vDWPAwz2T0OUlFN1goJgv8RRYOk1C16y8Ca+ratrh6uSBeCAnaVurCATNCHpHg8cWp4l5
mmuBRle0oKkXO31oOQ8TB5QHFN48t417zcljuwJB9Foe1ZXCD0Irqr7OFYwszsb+tY6eo+RO18zi
Cm29vLsr2zy7G4pDwG63H8JsmYQckq5L7kKBj3yIpNg6nLtnsya6ZvmQO1i5dDxeyLV4Dzjykg1t
sM5pNGzGJbo8DjBTWN0mSCrF2BApTZ/ZxQWBthe4c/WUd3gkYpryBQFnjFGAXjkOoxdrsCHzuLsx
Vo/LxHeAknco3XcWr/ocEEMgOlL+BsOgJdszEE7qBy1Z3JykX+01ssNqo/tZ4nVTVksDA/NxXI1y
R04G18pHlG7OjyTVP9Q8+7tyHnUcZwUrscygQWFmfG501mOzHEdk3vQwJAaK0Q7fEutn15T53h4Y
uYfGYkkbwFUkmFExBUO00hkjAmZALWFVrb5uZI1iMCkk8z3T2ftT1hw5iTa7PuvSUzvo+JD9wgX2
WR3GhKaoRQcDPa8doH3uk7tmAs3iVlpznZ2BCV5yTpPQuGI5AKo1qnuytEH0FlJuZMSYu06jB7cv
HI83/E9rEPWdqMfXHrpnpXX7OnbJWk3c70L00XaoYJSiFvw048TA3zy6N7nu+vCRFf6usrumsdQf
W2PyLK26r+KZrKjIktdKv8c8caIBdawq2TwqNwbXxl8N6QUbj7EZexU/thabhQp165fB6Cwg8OKb
je1QYKq/BSC8tEuR7fU2rKPEwXe30MDaqt/1hZZtfIR/axvQJ0YvUmKxAR6U0ZJwZfB/s+nzCI7Y
IqP8LBsT0MqEi4z2GnxnC7OL43CGRcbImmCzTjgsyiBBgZXIddBktxBB01Nd0naNaK+vXT39tMi3
xdLDcEzFr4nb1xQkRuH5uDG2TQ1NEMHXRcFhSUHx0zFIWBtIYOPej4dWuYdYQckjKEefgPvM4s2M
2YbH9I2THk4pZX0Ji5DMubtrND+4NSbIrOOAmy7rVLXhiUoRIzf1LjXBgYIQX1mFwJMS7c0i03fS
TR7gPjrXsj3Qych3FbxZL8lw+OV4zeqvwdfLQ2Ibz4HsT9x8AjpHUzEVPEch0doY/kNi6HleJuBU
jFCeBlGOZ65XfcldsbSXyFfxlUvmHAqEIrwnoSxfI6re0y4aV269iyNqodY1WFXLiHzp8eDi92tQ
Zt5M3z4WAI8hoHlD6FFajge80ovKAgNs4KyDyoJjDi7SFdrrgHeHMLKQN7cSe9WgXZzivj/KROOB
CLEg1+wRaYLIYojwOeVXV7mPjK+zW01nfuhLfEK8Ryg97htde5Ju0620tjoNKed0DvIMzEA56fmt
rGE7lUpe+7x5Gpm0bw0XThDaY2xUtf6rIM4oNbEvRXH51pRbKKqfraj1hV8MZbkvlpZ709F90tGg
Y0Vbm8xEtdm9sXUBFRPhD1X2uaz4Nbk/UODKhxzuj+hPo8qG3UJXREZwkGNM6ZbRDnALpBpBppmb
XKA/YoO+hD4gtjgrDl3pZUFRMXCm/9fO5nHQE1xYWRhtkwHvYaSdRrMOIY9bGDsmnp5FblVBtNSm
YBvYKE0inbW1JIjjMsaasytYT1jBGc4NxU3XOUh92EAhr7eCW4K/RAoJPycTpPlE15D5iyjxB+UU
TOt+wpuAuY3EFHcDRyZ+oo+zjdxyY/gQFIqyKwhDz08lBP9ooqPh15h/RNEuroL3EVkh/tb2GLuL
bLpqM/QfWt7+7GCE7Ee9f6aPQ11lVYzVbaNa28Z0R0IjxU9o3QlXoiGlcmHW5xNeK1x7zTHvLdfT
W9e0k0tA6sJNWrgtCsRQMM+Z0H5p+XZchq1WOx9nkdy3OjPuEBP2xp5oJLouwvA8xuIWqOX+6zUc
RHqsEfMwDhP2a6kHV7oeWHIN65U1DVqDBs+rxObl9yV1zXQfBFy0aS7vYq30AsntsezxWaJyvEkj
tSE8yTiHut7taaFGHAa2dT29M8Qkk0vWGnrVYgnS4A2F3yG0DPJPnfE103TwfGj6YYFjuh3zTUWK
OLPMmrGbHTMPjYiSMHsrOthda3iqK9G600dZGM0eMUzFTVaPELUiwhcCjEptTFLBVDErMlvjWYzg
f1On2A2w5ldNR3maR2dDlU9O1FSbDK7kAd4vU3etROq23D8NWw45j2RKziZ9P/u+TeZXurmU4aUp
d34+b1Ev75VV3TUgc9dGWG5ra7g0FsYasADFZKNc6J9C1JQHZ4A1otnFt2mVR5Fb1GtMt0sX2VdU
vpTktq8wUZN30AIBDOwMe0saXhtLeqhGwvWoqmGVwtdbNa6GnpIm5M0QgPGXWf49GM11mGS2q52t
cnD2tayTXleJcO0vly/AhNzJ3ySTtPXmxmpOSaTYJ8pgW/flzxE/wsaH2WHF7qZy1B0elg5uNNbd
OphuGewlXtjBpJ2yI2BlKCaNhcDGrVr6PoiFm0XBNtXliWe29TT2odVcqH1L9/QRDDUSqmgL4Id1
w2r6HaYS7mOc7ljL8kelo32nE9c8dBJ8NboHJq10EtYtWiQ43PVKC9QqLWRzEtp4n6doIaXDHokQ
vQr8kNUq37cDRa4ptH5dmQmKaWEUm6YW0Ami7p4g4y+CFIuHVLYPNgeO0jW31TARuQwnkvHLJQxM
e6t6O9pkcflEz/UlrpX+XKW4y/XKoHBqUiqt2DhqQz2FN2u78b9NXLQ3pjOuCLylyEFBTwOYqpw0
ZV+RKQoSGQ6Ze4IwfenAve8bBjmta4H1I5ok0aDrdKa+Ne1uj21ky0bSX00L8pnT0LJoVAPtyo4Z
mvvzBS/Oo5YrsNwJAvtSQkV3BVwZCeIIEatN8A3sLzGpNVsLg2gCMo/0lTGRDSbbc1rs9YjJjlXL
wOMcpc/VXen2eMPFfDYrYe4tXE2jijHjM7Rdt1OYHUPdrD1cqxkzMlgW9kJr7ql856YnCaVv7jl6
rKsMi2HlKvAW9N5vWI7FfojKK5QKGhKDBYqLeJX7APUwjBwBvK7e6Ib+K/79EmJEACk7FjU2aTZY
GxQdTAwLUltplnHFm/NC6rB2pCHunzNMPlHWZ94Y0YcgLIFw2SEx1iOkvNTysx0TO456qQ8YsqG+
UuhZXWZPWSzHY1UXW/zm885UEKUz30cA7c4CU2T2ks7hO97CcNMI/6TVwtnGat6SdaVRrOJxca1g
Z/fBtEuCuTiSrYx52u3UTWuckYe0B73q2k2j3ZnKeuqFcc2yINyKuf+OBzLXlNKuUtSPvw/jvz8k
s00zagB058/l7Rxpaqus/AogmCCbAbYIWoptmYKcAW47RdU3Pzuzm8n7/dt+fwiXZ0LGEi2Ejxxl
+SbRMXnLRFAwj4S91IeJPMipwxRvQx1IcCF4RGEuxg5Eho0Q2TqKZhNn4bgTTkPPgDkjmcGX0XiZ
OMIxK41fw8H5JFHIuF2w4YEx3IX1veD0sUHydqFEdE6hZM8PJ6c/NrqwvSQ1+028mnqWa5uM1Wxe
tqWEJlI3CtCb2OS1BTOf+TrQP3j+FBYaoF95p6ObSMU0b1NSmW5iywl35J4EROG6L02pvU+h/JYt
QupZ1641Tz+yFgwaZfwcJsSFw6+AZo7gMpt8r0JeiLwiY5nEK6aXQ3f+/YGDrbPKqq07Yq8cm3ei
HPdzHcxPFfvQsOyuwjDG9WzaR37Bt4qH8poV3baei/6DpAO6aDJBVVqTlo0o8ECqIBnAdvctezbQ
gPcgo0CoERAnNlnQdXseJ188RAln7cGvb3EqYFYNNzqy0C0WKfO2Es4z8Ss7NDUGjhP3yTa0Bzci
1aZ79J3wHqPqS0xeYGcTBGIjT66xPLElDozevIxDXYgx1pyqC2sjDuS44G9sI+UZFpkf4RjcG9px
EMG704DwMkpiZYlz6TcjmVh05g59Ov8E+wBPSaR3zXJ47/CMEj2RVs4vU5Mnqx6JzohQFCf4MkUC
SGs+jE4XcYQ+t7G2kxx1PcOXz7k9ffmIbFZgMxAq4vuJg+8uQCldMwdR+vRAJ/qM7tRriGULrf4d
N01AHgAegGNpTzhKWpxVAyBUc0TTXkOAjXQkMd1dX+tPxaIFqRqMJ6Y9IyWBKO7ouzJ3fvVB/Z24
0TnMflXzfAS9ehQ0qSShVgyysRpy5cI8ekt8dWSYucB2IKrio/UyIJUQQp76SMKKi/gp7JIBWjNM
LdFYW17gR7eOPb9YQ3MhWHKpH6F7hPMmteo3OFfnRCjkRtIpCFXTNpklfrJvhyvNAM1UadWuTBPl
MeD9sN365SRzuosdXc8AiHQytRcn6ugn/bLESPhRnnJIob2cVXvHVE96wIxe0InJkuYwBLQmxHBs
yOBhvQMhPIPmcTIf7uZ7EE4mjruBFl2pDj02zZTc0Rtym6gbCeEj8qL1bCN7Z377OM3Vr6FIVj3P
MiehZq48qUoIULknZhSJTqyODMtxRvWLW8ThEM2hCGUFS1O50Buy8Eh+urGpBrrkKfvWpDRSKVz9
3vB557fVwSzkr77HdenSKU4Ca5W15vsU5bcksOKd4iwNrpwwsQ4RQfg4AQhTuJZIZHOX9pXjsC6t
jC5aR838Ky6hLMe9e6yRLHTJeB0gp9MoOxQ20su4neQaBuhhku7gNT7CMXi7nbIep/qJA+89+UNr
HM43vSwnkmRbaANzeSpoZNwoyWoxw37zbHo1M+l4mzkTF6tDPtnLfVDKnwGH85kBpGEAio/Hi4yT
k0rob1jkbo3GpS0mUFs9BNmFgBC7R6K1jj7OCjnq6nYYm1M1YE1kwRyZ/s2/CHF5CRt7se3dFsyz
icti2qfH8z4pOtyD7XaZ/7J4/qK5soKFj5VOtISg4bDA4c7dMcLo3Ds2NtUlvov4XCjst4GBxqAs
Kn1rVPRdIFXdxAk5dAX7cVkLqnYAYQyOtkxGroUq8BQDGlKzOEK9u20MO8bCRclsiY3pYuFnPgAd
gfeGX00eCgRyupOXAbybq8HBcYqzwy6gnoUmjznamHiSF526p2nKpwHpAkraYG0wBnI07Qpk3wFx
BViGg3Mx0xeYBx5L82dOlUFPwTKOQT3t9LDZNVokGR/PnyBY7soaMajjxh8S8lgBqYSIRKK3Da8J
ibSjqUSvaIOv9pt4aWc10viLS5y/DWlRaK+diFYHwm8YietptH7OLNqlRjd00n+OEMAhlqSDJ0Gm
VRS2YkrPYUfyalV+m2FxF9TmNQ6LfRu4tyHudFMtLd522HYU/ulgvFWl88izsHMEt8/0xxFHsXVK
C7LGsZPsJg4f8BqN+27q3qlwjDWGMZzctGroKSHGQQAIAnmO3/SW1AzKAz99jKrpiiQVxzURlQF2
vsgqV3Gm3lzuPWz3U1gZ286j93UXdDaML10+FDSoDZPWIgiGqOhfkrS8TzT/MIj/zdSZLUeqa133
iYigR9xm39vp3r4hqlxVgGhFJ+Dpv4HPif/8Nxlpb2+XbUDSWmvOMcWpJoho0TNvPR1QUUOIcMbj
xHyRyL4QjzIpBhAqH3yYDmUebeSkmNuxjBhgZFSEQ5iZtJnbl9b0hpVlojTOaBbqsXiRoYFBG9VL
qqILpPqvYPDJPGgTgp7gV1GSk+p96uHAr1yrvscuk7uke+oR1pD4u2c1dNeEX62x9Dy2pvveODP1
evqdkCZjMFRcD6m9m6LgQgQiB76Qfc+NPypBpdlxv9Yp40Ll/NHU/IJbVpV7QUoo8/dHaAj/Yozl
PKKRFV5do7oZZLDutRVdoYUAsbr1XS0ODRCGTJcXOwuJuya6EGuoa3E+ZUnuyoDTBeNx2ldn5WJb
9NVf5EfDYdm6VMCwPKHbQ1IZzVuzYcFUwYsX+HSnrb1f4R1CU3xZ1uqAnIIsDV9RjXKizf8Z0vtH
GutrVWfxlmJsb4FOHUiLlvCUMwHWVE4c5nOHDACTBTg3iyt3/kvN6YHz711zMw+zu02de17atF4m
c1h51qOnAV24LclJEw+eY4cvlgMgpjO/RXzAHGxapNDH+QV6QrZJyYTYF++e6X8SNVJxXgeiO5tk
sgKJL+gLlQWJUkm/SNfj76kZ/gaQ6cZnbKlHSKjmhoy1JwsF6hRxWJh6ZmvV9Brk5KMSgIdzj0NI
LsB1g7I509mlTz/Zlx7lRkgCp68gkDlPfYsEd87Q4y0WW9Gq9zCtsHdhBVg1lMt1XxKnwNE4sLPn
OM5vZZIhFwFa6pr+RdbVV5+odAeDoDqlsQ0rciaLI0AgtMLo+lDk8ya8+Np+aOEYo0k3N1U4vzdG
82tGeLWajOZLtglwxJLpnvelc0gqskNVnB2tbuCUoIq77LNqjcoGY5L4Cn9PoyV2EeUxtr67Pbbd
KY+wK3lWcPt5IYOMPBtXnrUfhGsjoIdsGVgQ6jrLkQJDmk+idNi2Me2KdKKn1Q+sxyRjWeHt5yWC
zFsx5d/bjXhMwWRt+45luwkyd/Wih8jf+cIj2q4v/UWTiH7G8RH508SwupYShZEbELYpO9jpP/oZ
AYHrHit1zpgyFreheCHIRlxVoAS2HzfdFC7uAJ0c67roT5LZQ+9wikZLzfyMLJO6bdz1OJhqW9fB
B7LcdysucblUZAsVg7GLRfp7GoR9ljXHg8IgSqYAUrOa/GnnVw6BBJl5qXAKYMDjIZm8QWOEpQ04
IWcE5FykEJIn/GH5cmlHl2F6CzDTjJH4JmyL4LQtoPx4CbXdP7gQ6DfRItNDNflbmFl9KNP6YNuq
4CQ5HyTQo35M23UwMZe2Y+rJxll7wosPENM62MQMX1oVLZNP40k0f+Nk/itD3AupOWM6ZK4bMLzI
QH6cPKpPtDFwCAaCD3FUUE1jjyHLI6pPapQKCztQgSKmrdSOAW2hmp1Jtk8YVmip0U+I4r+DUEsY
17zFIEb5rcv3iXw80VjePj+yff7Tger2qrWX1j19Ypk6e80R2LMjVp4O84HfTX8yu83AXNEalOgO
6QRT7TFy26ENJ+E4fjBMYI70gXOedsr32AP+4QXfhYy+QxShnOST+qXTHfq/3LlyVvts6ow+D4pe
jtadfY4c9ztLyOntvaM1c74VYZFiu3Y3QV+mT4Z4CjnQh2X6K8BBjEQwCrahbI1DLguOztyMV5sm
RVcb265Pdr0v00ezvmVqgmHfr81Kt3s764YDsTLnOns1ytp+qSUgX5HBYdGx9e4Iw6VdaY/7UaTg
rqaW5Aq2P55me2Nll4Ji7FQqEguc8FiX7pc71H/TXMFmdNSB4+bGx5qGu04/yJFTjGhb8csL2UvS
whr2OExT2F0flSIPISRTFP69SwOGbMfCbp5DQOKYZfnjTaM4S2P6QtKAG4vMTbvKd4Mc6qOnrZVV
m+ZTHkcvKmDuIVyTVO4BdkRrYjT0kyY5w3IEZshtjUGt33PA9HaKagCMEmTITyNDcuDhbmPu2oYH
LwaNi1bn6IXZ3uuaP12C86EzsvylpRvGIzYegkOPGMsT/rkyFYMUGHw7GkG2FYZrf5xJDXbuPWe3
XVkOJucVTEYJ6jjCQmZ5HyES0wuO3nXbrLNFu1/Uj0wmjRceZRAkw3xN6EjfAu6OzWj7z1YmOApG
xjnL5yVAoAif6MvRH1retUMCXtzxHmIRTcfCsK+GyZl/tHDt9TU41OU5rHX8DVU+w7LWMjXEubUN
nKh8nOpm2s4je5Vjdu4xHrAQzgSWI6Ibjmkyn/FJ7BtsAYeIMzoZRjlPELI4ExwZbq1I7MaiQHWp
jHBx2jD3TKBmQnH3KJWm8UTARQZErodbKybvOs38DQ1DMY+ZncfKJmQitB1yhlqlCHZiXh2bSXqA
nYvLAVVIOTW/q85R94BET9+moZ0kf6zZPFWyYi8zl9s4gVG+oqqKKu9VhKxpCduwzaHzO/WGGgP5
kL2G3Unh8MVfqconOjH5lqtRPkZKlLSG6ktGMvzJEZzxQ2USTzzBxvFHOzurOmMybqb2EZ+7PjPk
+iIQU22Q9qVXNRnkavnauRl+D+xmEP2j21eYpTW+ybyaenKKs4tqg/IF596wTvU07Wj5QdbN4XqG
low/05+6zlMzc3rvEa1yCcAv2yuH8LJg9g5lJ/2/fjTwU4wOie4uTGBsOo7zllhqTNBYzbvOhWNT
RYX9qAaa0kk//57H+I8zpuIzzjj1kJFSv2cxwcgTcoiNiPApcY5INgzkzafZLJfUbzU+wtFbOU7V
nYQTl+fSq8tzaGW8gd7oeRP9X/Q13UI4oeje9k2kj6SGL0sBOqXILzgiVvNJ65Hkt7H6V3uwdsYU
MMDPi28dVFt0iKqLF0hzmC6HGhdWWGM6Qd+ll7MJXWMTLl4mHfNs2WuCmpJ9bWKwBbd3pqvz/7/8
73PK936Ztc53P1/RTZjd7Kq+hmgaGJTnIjoBB8roSK3JrgOxHGf6XBedPpfLSxX7zbGoMbhIkwm4
Y+mNIEv0HBhddbbQbdSrueBECXPY3tHoTrlvtw6BxisfNtaxT7l3Pa9Ay+N9Gw1SEVuRLb788Urk
sHFViEO9fDSPXot9wIMliIDaPRie1x7SqNunTjWe4+UljcFJh+bz7BSg9EY3JKiVdxwmw1PLerjz
TfOXhVT1/HOFft79fG/JTHvii/7336LlEhLdRQPPJA8oN8v0nFpRcu6R/p9Naiua54NHgd0z/CU+
O5yTv63fqB3NfNoItpUALORdU5Wkk0i4nA0ZswwiL9pAGMuuhz3wWwySMVwZmZzHzHCN7Cm4FC6n
bNF7/d62/NfItM4kP0cAIZxXMwidnn9YUtU7KPJKabe4simF4lrIy89LsTQW5Uj+lc26SSwp0wtQ
Y7RXqrPPKF148mo6Li5/I3B25VL4mxokTdvMl8rZtRZFaFXZ5iZosCMBGe8433L8BWExrDQDtL3l
p/8IFvYvfc2Z9eddCot8gG22LpKWSMjY+IhK9FpWKZamVDDaJ7T6kF5xoICDASxpBukNBxyegE5m
O39cFCYI5HJBCAW9jLLj4U+RK+noahGuvols4L65EX+LbL55HdkpVaDQOsNUkzm84WjoLoDraRy5
kdhniDIZwxj+EybKZqUVQ5XWH84J1Kt1mXUc77359xRbOU2PJr+6GuZN38YnGhD9BRbSsB9bwmiF
OhXUhEQLin/QOJxjGxvrqrP2HWSWTZTUOdMus9m7lvJ2AfvwZ+mrc4bvDwyWM17HhI5Vr1t0RVVV
8h9gYaTYTR3ppufJL9TH1P8OtfTe4IpU1yDooCs1JUEyWnhnX2XJtkBDTn1tkfbcFfqjiwfqO0O9
yMH3bzgUkT7a7vABCHDezmmRHYIK4xNf2cLxmbGJkK/Mgc0kJu6v7JP30Lf6zy5f8HwCFhYw0gdI
CvNhjvMc2Fe8RwNiP2QDQ2GIL+hkHP/i2KPxiAKTBuVc/WqkTxNqas70nW30aeNnynB8J/O4PTWo
cbZhGjDCH+x3N3rzIN79TsH/MM0E3SI0bVsz8k7Ch4GZ2Th/QXe6l4jT20Es7IFSNnJbZIIE6ZzA
deho/bcLn7vx3xIRuG+yYCzcFB+On7esWh4HBzc7WC2A3x4BOHqrATyDITmMdWJAHrAv4/h32yYZ
TY+SpwUH7qqyLEjej2kOWC4xWP5TgZXT7gqxQYh6bXpzfEoyllMTUe7byPYJuecwmWQGzOa/GFb5
o0O637mCkbhpyIogczP9yh+sQOjfWVfTI8nymHHtnDx2I55t+APhHdETYF4RnBt/sp7nYdz4etFc
jPzl4eVXvmyYL4lzEJOTl4r6YNRNe2cwgODNqTXEdShvtYU3BQqbfZVJCTqtKrrfOaEYnpyrT628
cscTYB0RJ+E/J3IOkl3+NxCy/+2PWHDiEbwtJK9+M3RcvWlqu21v29BTPaH3YManvS6mHX1ODXgU
XZJOzCNbSPUqzTg9w/buNoHqi6++t15F1NxTfyI6qjf2rl9ww7XlL528w9Dt0PzMMPvpnrIhLh87
QUbfyvt5/fkse4Wi0o0/XDf6ilo2oFyN+vTzUqj0SuhlsS+MzKaXL5AP/793P5/rm+FjSIg+6LsR
a38YXo2RlgC38XoEpHIdlpefz/+8IwbPpPDX7S5NU4YAror3P/8hlFZ5dVNSPB15ofhcZ/MUbdiW
2nWIA+0KdArvEhGcU0JYBcTNc5Mn24kslNvUi3Az0/5D3JefI0+5BHgwl7VNY8OgENGV47km57Cx
uKElK265JrAtTJ+GQXZA6Ph0vrx4Vc9QtRvR4XUjdSt128/nSaL471dky7uybsjH7h8zD769W7fp
7edlLlIUWKYgf7qCgWhK6mbVb5TNL1A17xURaTfPn4ab7qv/vhNxB6TJCvu1SD4yBbQlWKL96Icd
WmHfBrOljcOReZfA1N90trHPajzATZfH+zlVxnOJCe/MeXs7d3Cpm3+MT9yjsvrHCd80oglrAxbm
RjMUf0+Q7yzHHu6ctaLHzpzATYC9g+TknFMXMVE32KgeFuwariTyhgbO7Jjp5A0b2gpTz2NHU9Ad
mnAnQybS9uTql86CKiIcE9pMOD7XxmNdWV+YQ04haWPHnlkyquJndLdiS2wMLu18PPh6Hm8R8Tp0
M79iDIfbaqAs41xgveS6ce8wrzeOgV/IANJ+rJJIPJS2orSVRCj5T4XfEuehDbAFJiLWsWHiZOV+
QgSfM+4wVMoXzw+Ls+UTE5TQ7d0HBpFZsRjlyyqJh6FdI5hqVmVd1OdYRv8oF5pjPPP4hMkfX9fu
KYfKtM2NtVmz/YppYJbYg2RymSX2fbGOjZHKyXDfa/TyG7+V8y2NTP/oNljcayl3dJXR2aol9bXM
plvqoCnK7OmX11nW3UwwYBeWfZk9nt/OMn4RYXHje/f33gSuWRf2nbOH2GboyNAV0sS3GHcNnSGI
1VDNG7AoNGCx2nhIlXfOgH9hXJmerP8pEaHzo//4mrVZudVBMF6hhQyMMpgGuvqeG5l6xv//lRrE
24Ux7GNOxdbeiKC7T8PfQdFQyrwxOxeDOxEqkGa4INSa2bpzGlpV3oeaTN2Kc/2paaWzIekGnQTh
ASdQN+ojRJ2a1W73VniqO5j4GrLZ3Ftefa4TdCAIJxrogGp8hthU96Peho0Frl469h3oQX9MHQ5S
FlOgfZK0/wzVf04i4cw6OdU2BiFOrKsFvbYy91VL874d64tdFRmUdmaYU9gfdRe0D7nfEa/HfHFd
FGCresMnIsQI7q2nSQnFeb9Sc88U0pPPo3DkvujBr1p4HGgYVeSmqdpl6h65i1LbvTEGm275u5kF
W6Ht5Izioc6NdNuYhDZY9XOr++mq7ca8aWvwYXbNXz8fyax2kJ+Yvwpg/rd++YLBM7HSWaSN/HwO
9YR9WRpYsh5xxU8lKrl115Ng0Y1oYyYEx0P/hknS300ZazhDsZARrqidm3SgrXEc+PRynP8YzoZN
1EvAtAWmf8UP5KbOHyepmEFPITaV4lBZ0mUpJ6I6SW1QNzpHd1w217wYuxtnoO7mj0HHg7ngQ6FZ
RnV0TO0SkCrUlSUQIFvlDh5a4g4s7ug+Po6j/2FxLvXpfuNNqc+cDTl3p6a6BU6tbvi+7B0QE5KO
9NaPGAVAOXhp22GPCLnYkKPED9WWjwRcEe2uen9vOlVzC+a6o2qiF4rt5OwU+myrmuo8ND7TYfwr
ZmbGfea/h9rd4M1l8gq/6RJ5Bc08jf5qpqPYVx6k1nyWFMtZwGND7EYrwd8OOdrDEf3myi2a/OYt
7B6qHuuGmgfAqD/pC4ma0Tyo988Gbu8t722FqLoMH6NOv5gpzQJ7VM1uhBKG29Xjyeu12o2dpj9o
ZuHRijQHwMx8F/VLkQI9xejhNxmMQ/OvNvLxfRQqJ1x0ttAkGrup1sO7j/cSLknkniiuFcrYWR/r
aDpNZTA/GWXhPHHTYJvxYKmYeBsS3RenumRQ26YMe2psiuwAPhmEFSu9G2HwcYzJeZz74M3jTodk
V77G7oLC7qs/eLnGN55Bvjmx5kOD4a7PxHsNtByftEiuNJsq9ovWPYOA6VTXvYd0RK7miKYq7M3k
RYM9Mp0EAAwCn70RN/LDkHS8BeIbaxyB4aJUfTZVuu/xnGxbaCQ0nWludimiK6mldbJIc1nrNI1w
qBcz+W5J/kHrfW1IWry5dsW5YnBwGzR6fs8S+Uem8QmJmVlBmFD9swkL1J/mp3Sd5rFsIu9Zjza6
/Wmj/Fi9Jor9rk+Ss3BtASlQU9anbXF24vrcph1TAFfKKyapBC7JW2Ptf64NmaqrcOAfL1yIVDW+
3nPso0nKol5vOOxh9KQVthkxdb4XY3ORBn195vLWvh2b4a5U/QyJMH2ZPBpOQvSHoLSNjdFyaaKm
6C+oBf6JCHtMuVytMI2KJyfwL3FYZmuynwswGa1/SOrsrbANlIz+nH3EUwkuapnZw+84SZXm74P9
MmMV+gAk6SFUHM69aoH8N6Hz7gds5fz5j5wYkL+3k/4oZgWYSUSvLRj4vZPIP3j9ltq3TD4Yq1hb
yh1Sp+fAObldE4ABNZ+9CRhIO07+Vlh+SVm0ijz3dRbA/ujlCDTKEVbbKnvzSdjejJaJk5qKAUSh
S9DS8p0T+4RPF+Vig+IuDBmxcC3R7gZ+R74AvTgADjWIoBZwrM3jFiOgKpo3o4jzu9NCSskLlIfY
2K9Wx1MNpyY/2iwoeOHsXW30yVYSz/LRZ7O3qjIQgQb6Amt2Unr90WdG+A1MsO/YGr0H5coPi+ny
1WQksnLbOnhP4B+saoN1wNA1uBsHuFWd1Y+mcgVa225HmJf96LTGl64d64O0Ag3oxtthTur2MZGk
Hx7D0zbozgi6pjsVEWlrgS4ORSC+4vZQ4si4z3b/N6+AxLAutIRZhN8ZNrg0F/4hzdJ/o6EfAwYN
T321/LCD/cttmvhKX4TM0izVu6DPS3Dhcf9B7fSaNzyDHWrsAHDW3aIh2EzB+BF6XJO5z1+iAgIi
ek+cS7bz0ErlPgXecG0I6CB8QULt4KcGTNezb2+nhFuhFSQ1zGZ/r6bxmgUsOtNy24tK1Y/j3H37
wBA+UCMPZqq3ntuE+zQtSU3pxr07Z8NmRmy3L9xwYudrKY6k034kxKBhN9QG3UGgYGr2+OMxfW/n
6qUKKfzclKOpxf7L2I4fX3reX6hMxPLSGjyaAat42it9y7hpbWXch2CwH8oodK8atA1iBRYA+DGQ
vCmENy5n2CO7qLVzvara05Og0z69pwAdzjS/+nU7u6wCOn51wP6vk1gOF4QrkNeWqE2f4U/ha+O9
iUu91gkizNnkvjeYOjOVqS9tsGDXl58Oy4/xAJpLXJi0PWJ2fJJjbX3EqPf3nFDQI7uB+YE89pXF
HmULNfIB3APRZf7wZkCm+GhIMd3JJnmkoZ4gUl2wvEn+HFVjdP/ZQoqITSAZqj9WgVmRURy+KJRU
azYHdqsBPTP9bGY/pcO91KQHE/rOhoNCvJ+6DpUcmyhlEXnny1XzZsbwpjCa42RihJSKp2cc3Q0d
M/WKsd+/xlSU5OtNHeg1JvQYStjR7TnFWO/m2yzJ4Ven0xtJsfI8NCrflJ2z8+mtPI/lX7ehDLFI
j2y9AEnH8susAFQMq7YX5o3qszl6FQUSHoifHyczR/bjaWeWiXdRKU1up/3NKkZbw/2ojEAeEV/P
G0JSHY5sn1NirmkAX2XmxvdCNo9eFqozcMHPOXzOa/yecCfEpqZ5scVgSyq76T0EZVk8+lb33EFV
usydi+ygyd5o0OhXY6BvHg/Gw+ihU+WK+vdwHuaVDOsXA4zTGz2FjV1V05eTqEVNWEYX8r6zCTGA
h3uCIO/5Q87Mb0aZHAYBq22OxOPUx2Dli+Y77eNylWNrHVvjb5dh+vQydroRlULlW+O+ewO4QhVV
mCO6h2Ag6ylexG/FprFyhXs/eqYn1vxDmMgoCUWnkEX0POO+WWVjULzmIddk8jWRWy1w8sbh4Zzr
mozDeb61OkFZlZJjBvf1McfgsR7hHXepG740wfAsfCf4J7KvJliY33MXPvd5/pySTrvLXNYiu6DH
L31AqZaVMzfLGe8yuGZSlwpERCTKZYOu12mQqH3e1/Wd+pXMFDySdyHCt0Tlj70pin/QRbeTCsrf
gbGQ+0ILNR2xW0eH1Oitz6j0WiUiPASUkdhS3H3WzcGDjgd/rVRzUsEkX+ygebJdBxmIlz9zBkYo
11ff5ByiCymsq2A0eU/rHHYcKBGoWATARyWM3zmIT3T2s6v2KDXbzvA3E2zW3SilREgxZERAiEe8
FmSdMhrspgr1XGO1HO7vrAAkOzkGwkB/jJ/dxvC3SMT6a625UL2BxpceOvHAWexeBdwS3Ajd8JS6
LtcyZPNQkcBkqAnlq922ZGiBiI8q2hAV3pq5/kOnffjrNeZfW6jiXYmu2GBeeJ1VoU+kLAJ/1U5x
6twCjOnigiX7N3xmdgCTem6TUx6WcHFGnAOdzZyb/3uOCbsCQKke8tFIfimLmVxWEpDUBq55NHNo
JNpoOyTnQbj3RmuhGXKsTABZrFVRubtmykd2JxJ0bYdNAYjhL8ez8rW2x/xQsCzB2aSptG1g/yFk
Xj4uQS/sh9EiSYqD6tWsCGihD7xnueejKSDOjicWdH+c2dvMkSBJLaJyNnIommNJJslhdNM/POXh
9eeF+yi6aqy1W4HDnXJ1ZiJO/Cg84sm4lkGJA2dIK7oS6by1UtwSQRdcc1fjWZ1sct+DUh71SMhq
yyLMlzWc642quLmWa16wv4EOzcTMmolvt7MAWhbLz/2fT0rrJaNve4FxKnEeCIavuX9NQrarDZTn
kgKPlSUxknbdzwXskOX3Ycqf3voiT69D/wpAAWegkRhbadOpGEy6TFab+ThEE4RY6Ajym1VIShof
JejQNA6WSXYtNJIohOKxuv28yzV/mD7u/rkMbaHkm3AmkcDd/vPtl3dRi8spCk2YrexyUxXiUE5o
oAxm9d+XMuUvXjRswJ1pfyI9i7fzjHlb1cVry1Xb9WmiTjNKMnieXrAx5pwRVu8jtWhLBFS1xxG+
kSdZdUhOOuuhmq15p6mKTmWblv95wfM54X+cQOuBBy1rbHaW5AhFHUgZuUSX0sYCCqcNRMq0ZU4/
L5Z23lzY+tt0+ZQ7YWvgvsFvKzpMoA6xDTUEb1tGe8droDr2Qh3GfNjK3FHmVgzGY5xXTAYTX598
D8JtHRTH8eaoGLPKAuPxhPzjlktcujqQ7VOeFobiKYoQgv2I5aHykq53G92uQ69V9JscEhfP6fJ7
NU4ecoRV74yKpxOoI9AvoXxpfYL+GKgzZMb+0opOEyJAHKyvvdeiG/940KrWbopLUhaUCTEXWyuy
Ubh2p7Gu/+Q+zUXU6A3G2D1yo61d47DG+mYfJM1jliZ1Ctv4LYqTmPOAAtOrTHC7+ByzJFkSniVe
7dogUHDWzYm/VAA21Xqwy3EXG6rbJbT4Cv4YESBNmCvZwAJXAD5oUcmYAHVOP++qCXcOusflyjNk
dhPSYHtIxkYp5l2s5R3lpToJmGm7QYj7T7qlieIdL7t/4H5fscgXR5Tt3YJ+cAlno2EaA1a0BKxK
HhEGwBhFl8vfpka9AhIwbxoXuVSZ0tEyGC6yok+nMUkB1TZjtqbjcM5JON7Zwfz6c510G+zaIYr2
XZA9lq4EgsBUeB9w+HccSPCZnf4aK4zAw52cbXnqxm0d9FTcLuldAI7PcQdPB+wBCL8UM7GMi+jA
4rEYFQM0GJ1v0b7y2vRljAGZBuCdDyQoTEDnLRvsmeke4pZVnPtX4oL2fKrh2b2GaNxmU5607Y5b
6Fc29AYGmnIlJi7IhJuBBykXTxNdDGL5QmgPajpZgUPhFqHQq8v+5C2d9p93yrAY6A7RXgYd2Mcu
/kuXnvwyNVFTkYAcB1QWfGcsfPkS64AO8uf/A9ChgKcW1mb0eTaITNnN1kC6ZFDTDEyjYxOMCB5q
HBnob4fYxiruzMcy6P9zfccY/ZpMu9fcstXJ9saPyrXzXUOiXV2ExbYT/YuO6ucsY3Dt1trceHFH
/7oYM8CXJCV3r0bhU5SZzZs/tku8NTC4psYN5jBgt6MoWbMYmivqxg6MPo7F3jHuNGerS5+RJDfb
TMyYB4LqTpv6jjiNME/AoFkKvSLPU7Jh4ooSJQTk76OF4uHm8ELJp0JU+2aebWzo3Kuo9AF5KCKz
5PCMm9vcEmvyQBQohxgsOhPHrJytl/vEg+aYBdfYiB/sfmJjSQgZdhrgDeDIim2OqWhNEZGttHaI
1DDYDU2OrCx5wdk0czAtffzg5fW1xMNx4vYmnpuHFZwXZCVBWmVd0L6zYoyKeDlPMdYk6pj2GrsV
giSCG/OhzQ+LQsKhJqX+GtBxetB5G4qzJTE7/3L1uHdiLNuicJ/YvKxVAr5g3fdmiSQlcbn+mJR1
4Z0m3wpX2nRHxtKpC4jsDAO0O/iW+4oc+NanOttipcEC4/dbVCnDughy/WQkKIXnwqE3bAYHJwi/
IQ+zHA3qr571yxQOcNVclZ2yHOFEmyKKUuAyVl6DKks7aJoi0+4Oyz/hUedjV/djMmJrCIQSrQnX
6bPRv0YUB2x3aACCOH/KEEDhYbjaFHX71nsl+nkTZWofOcG3JHlw73cViozeJtAFWh3CGi5iR9pu
P8t9b5KOYlRDefrfyyzYpmY/ZaKRYI1JnfKet+7eGD19iJgtu37zyyZvb4uqASt3BVNm7dD0XHdL
yjamuCVpJPzZhaddFxTPiIt4vrw7Q2YIrQMp2NGSgt3l8FADwhXX0iPvj/J0XJM7ohHmrLyOCAMO
xcmhY0mtWz4qlxdliaOMG7UXzQPMSmyWgl8ukPDVhKwHbqSeQ2gr900bHos+JXMwLbh4E172zCU4
cUCPOqGXw6cd7JllxTS17e9xgpMNXQ2E6SxNhiWC36sPhjNSc9+b6jNHcJDevt2sf74f2mAycjQk
Dy0X010Jy4Tapzvnc56uWFgjjPjcN0UI7DHrWPzTCQzi3Lp/wqonw5h4A2uavrueBhbd48+ZY++O
2eW9V461FxKdVjCyrBW48X6+k42YETWigp+dBy8kDGAwTNL2kocFgviwi3c6o7WrQv8e+cg3A9m9
hhKSbokdg1Jt9Hd2qH+1hDsQIdLpraxn/9CCigsERmFvQHs8T5wDVhS80dnHJKWlnWKQMb412OC9
1UwvpLmiaMX5sarC5JU2F1OZ5SUuzWgns+DFdFq5jbyZVFnzRRRpe0qq7whd7w5hD47LxYmd2tN0
/nlRTBK4GBxCIZXb0k9BVnZfuojsXVt6n1U3vDLwKvdDnG1YWM1jKfH5FWRJnS2zCU8aPUsqkNcg
iz8HFeJtCQwgMMHjljQQjpOBaM3JgPjXI6LOqT3ZLVYkNwOjgWsNlJ1jXNoSv2kUxIcWUeiQYydO
SCQnaNsY3wRMHt+ElWaY0FlyMnF3egS+bCuO2o0VeIgCww1brw83e9CnkbojsfBq8Ju/o0pGG8S8
FJYbFLx6MB8gUKhjNaWouxJmOaUutty5yDh76uOiorkd+rhIzerBJi6Ua8vRkv7Yv8LOaM4Qccqj
SnFbW6242PQAznNAYI4fGtd51vlLaL9kAXKuTAoPPYjTPNTlXkbxHTKf9TEP1EOydpM3EZPFUjQs
U4M5ANxFg4c13kPKAfWCyCUFyllf6na29oSoHhK/0Ks+W2jOnfjy+yY7W4nPXyvDjMqQd52X+JJT
4M/Uht8mf1By6MdnCA1whyJx93P9xzbYRhrDWxVBkl3Kqv41aTs8xePw+Q33Q677uJ5BQdkW5gAy
g9EWQMwLz3PuGXuryP5QmrLtWrQ4sxh/iWk90pP5hOHeHOL4L5HIDIsNmeybIoPuWC3dCW4DaQ3p
/7F3JsutI1m2/ZeaI8wdcHSDqgEJdiJFilRzJU1gatH3Pb7+LWRWWWU+sxzU4A2eWZnFKOLGFUXA
3Y+fs/fa3uCQpKJZJCG5cqwuUDPz1Wi9KQskzRwJcz/YIt8GPY3m1NefusyODlELM2UIqsuc/hrQ
Q/boQ79nbOunSVKKl+h2N5P7q6mp2IEMrFdSMwljhN++GdCruZuWCorIMgiF5NSurCRloJI4FyQA
BaBLjQxcRYunjO45gOk3IGHZJATEHZNSR6DDcXasybkNiNRppx5hsVWg+BcdoHsDM3VaJ+6eIOZh
W1YPg3qZCdM4lzmKsdFS24wnP5h27Kk+Oyd1gLo4xeoQTx8MxT4JEkYjW6TOIQ0RUWbOt9+S44H7
A4GMlVbDBoQ0Pp0hxVmAwSjDULAJuK7SwVncbVZCHBFpjSutBLlh+IDExpKrWk9+UYTTepqAOlh9
dh9kHW4FEKDrbjIfDcMkqMTg2bZhgSHMcP0zAhSxgm/9ZNl9+zRkaBPKhNYUrNQdoh30F019aFML
AVydPZCh/JW28DnzZdsOInbrrv1xaaR4zOHrvUlqAtkEZmIjdjMIEIl94zsP3Y5ZsnzhgnAPbzc5
c3FZCwfneeDWz4AAmsWPX6wA8euP9kByTN1bHmhadzORWuiPFBOYCoNtY9bflUl4O90OTxvjJWOx
BehpiV1QtSnVsG6t+yz/CiJdkJ83ESUd96ByHRGSlF7cYyVI7oF40a7hw4XtbGycHJmOObvAPkKH
dI8k/YmI8iKZ0fhS/pxDa2lOWHfpwRjuptHmY7c3G/VDS54oQeIuaWsRH0WDPgkwizcRRzsATvzM
hE8MpBOvzcXFIZqncSh1WmwS88zU75oKXQyEJhNLCCwLNePajdSlD37GcSwvfLf8aJwArYzrXcuG
pnXyxmKiaaSyLaZaSJRT600Z0UwQogxvLJ3rEGlf6VSwgmPM4sp3/XUYN2etjsx128jnqSXhU6dx
j+ZCIOuneA214rHt+1/Vd3dInFaVH+Zrq4dQUQWSeBnMiaGLgANo61XL/Hs9lCBmS6hgcDPWtOX8
7Zwan1PsVBQwCmy7pbjHTrtkhIPrV8rw5hQ+B+lmiRcsbpKWmdlWDOHV0LAGq/yc6+2xZzq66o3O
JnGlvk4OQSdE5RI/FoTMw4OATBa/uFcxEb44MamofQGSDWQDFhLz2uBB37eW+Wsr0smyCI3j4Ibr
BoZ+27+RIWp7SGx2GKWdXcfQBfwQEHVCncMc84nDcGw3ZcMPsTT+veGaz0FlkGKV569tkZzLiczN
ysBW1WMWjHktvc4mmjGzyaMGUbHOiAxEdjJ7XA0RsNTlAfnVeqxltTaKvMACS9hMxLWtbq3fxFSn
uI9QfVu/PabCSyThaoQGpNS5PA+tJYihplacpzeKElB59RW9EWZuA7FArhlw0xgteuxLJH1T9jVq
QPnF3TrLyKVpMhSWE+h+r2C0tnFKGokjPdLVPFrSwxZR6CVnJBbMBCRVZ2rZ/RLVxB6cEopNPLa0
5oY1jCUiwdyMdfhPFDUfZdmavHyUTdkMFQEU7hOkDsiKAcLWYThkIp/RwiEqC118+3lAjRLHHm/b
6xRDBHTjG2NkYm1IBtt0GZaz0QYRbcUGcH+YhCWsGueY1M2LWQf7jOaTR8DnsE0EyZzM0MhOGXeO
PRx6WrUrJ2fytOSy0Xa/Zq7znoTzu62T22nPBXG5PrEaoKZ5U7whKLmGqw7wTGUBnqkeNUgMW1rE
xdongWOo2stcjQWeCCQBFasXth552XZPmaW5kVzrsB7umMEvG1KAFh/HUmH61j7XZHFXazaNQZxT
hFAXExIeM90RaWzu/rt5hKnrNYTQguODMtnnGo/NYBB3dW7+hHRg8OZjx1Cio1Ogz1fseJonwuCS
z0CHa6x1dGDAnNihi/x11ki2qKvHrJg9a3bLY1s7kDZ9ASZO7zhfuujH7hwkcHh/FYFceTrKOxI+
f6RR7gkZmInWnGYPEC45fCTQG3WDstNxflE1+WdUFGzgUR+9lwYxGdZdA77hxU2D185MP6zWPgy9
OZEKeGUzZaF9irGS97FaFVlp7pG94IVbNgRyGMEmhVG9ptdEMeRW5S3YtgDlhtJ9AyUfvJRsM3h+
CX/qBnXD9wAOmGwi/lt4LBsg3FAoeUExJV1gHX9Iq3gymgoOTt87uN9J0inmbiv6ChuEq8nLVKgn
Ro6fZe2+uhkMUPyK3Op8cu2PY0s6WNJpt3locd6EXJYnM9hMOJsJBR0bJNflIfmbx81lzito93pW
HCR7vk4EOVZJPQ2kxlbDRc4ocjFrE+5RB5CpmTjgNS5l9iaT+IFgMhoo4kBDoLknCAoxVmqEu0o3
s1cnQMxKmZ8YuGgiYhiG0H0IC+2XWffeTcgdKi2WM0D6B7dbbs8tQeV5wR8MJJauSCdcWnMOszOD
v8F9bA580Ta2GGgMSHxwVC2XIBfrQ90dcdy0OzgPHEz1bipngE68Ui3Z4GQEGs8tNQIxkMPKEUBQ
ZJT8QYQx3qAh0moZ4DwEob9P3UbnhKjpbzSkYopx4ezg+SjslMZpYCK6GVx5aFzwV4y7Mm5xKTG6
tDaa1OCUEX66z3sMJD21t+DasSax8xAVRr13S4jQHeXPjLG6SrI7ROnN7F9afSiZjohxWya9xMeL
rsxIxzfqZLXK0KKtEWxcx4DZPXFYuyaRsB4HTErLm5w0OH2iknO+JvhEAecwQKLQ1OJzsn+m5Flu
6PYRliyREFUzL++x0m5ZOiSHQHbXgJJ81cXOfkIcjjXOftf9r8riAtbbQLgMTPzhgvcfl81RYk4a
mS9tQD5eZDJ/j6IcoUTjDxLEj/hZ8dvAkpPpAstA0x5MCPbMiL4QIysfp0zO/Q4iYWEQ2xnaD7Iu
x9Xs9HcG4vCidX8Ni0GueY0mdTPpf3hOD95tzj9FizPePtXhTwug28uQsOzqLggPrVPcusDm184b
Cz1Cku//xpVwgRtIgbBKKw+gFrwu7Pu1FdvlAS3Adxlgg+NZntHcmSj9gvjJAcuNTVQLvapowrOB
vroJXP2PQKu9nSK01V3img8F+E48iSxvbWjyo9/hB5iLmzGZ6nMWDtJy3PeXtJySI5o1F1zIUG50
Q1IkEhVg1IO/9yOKtzlFC5bzI10jry45s0fZCbEvAhKvc1NBx36FcmPcBIyioi0ekY0zjazTK1bv
00hfz+AJ93DciUSnY4pQmZTWDLuBQwid9WhiEfSpI4RbP+o+Da9scpDfLvatRVYdEzEpEZNZamki
D8/YVNFzavqH2ESt/qwIUEzgrKxEjx+GsfkmCJHDq/S2LXKH2xitkkCh10nmjgJ5xDuOa5tWcPUy
W+QTCoLDVY9dgWsbvWk/IQlz+YA9tvitnd2nc/QQm73NLzPTpAOQui3GmvGCmt+CuRlPrtDIt/Ql
fb60sw6OmdwnDGXXpUV+FrgZeSpJGU0zVe2DqTkK6Z/skjuFbUF86fsCBnM0Q0Usw2lVlDFtrol2
A2RAOh+Ro/YOxudVoA3IABStjgCOUxvcj4l8a8oKahTjT8d+Ri/L3a7EOxl9BrLGV2OjgEmj+nNy
HgeZvdspUZVcvWgxTXcknAPvMJN3X2IxVPo20SXnubEobpbL7uDPqcf7vlMRGZRF8xmW3V2mPVaU
mHSsx2lvNfY72vwjOYQtTy5gwU3scajm0XUDcg1L1W1wu7aHSOlvepldVI2DHlfdhkbFsMoqrjGp
Ez87YXiC3HZw7PGW2eXde6dJgeSVKJwMwOq6kWjYSB8allbCgNTiZgQuc8K52iZI21eB4d/XVIcb
P8Fs5qs0P4S1e25a08IvhPSXjl+4MacMQwxnRqAfLV464gNLkNEBxMNKHVjR5d5Xw86B0oA51b4m
w3fhUq2grqMBUtSkt+ZTtu0s8c1pGNNdc+sNECgSGtOSTHQAXl4G9/vUSfE5kzBEf7XWdvR7YV2h
K2K7IeswSvAjDLl2ErZKPNHxhTCAdXfl5OwCyY3LdtGPiiSGTeWOR9uI6QaofBsGfuK1HcQesimY
p5OA3ryDmIR8RmmIbQjYaDM0jw1TmRq54IZwXcK5m35b91hpGiylEN8QrUQtXIz8GJkn3b/6ZvM6
mznhJ3nmHlXwRi+UaS5lc0Fq+9Fumy+n7Tdoi8vDOFXddu0LzvLMFu0fn6C0BupZ0Y7L3Rugr6zA
OtgJsjr2jjkHOypcod/0UL0MouWSTRNU6fUz8R/DIR+ifVUMl7pTr05WFXtZSJNsDH8fS6m83M3y
Nc4yW02jF8PGSQOId0mNLpROYJb5zQERANYOMy72Zk2EngkufZiYmrX5dB+24x0TMCJ/7YNIgCMu
gWgRLWzDVZPXGsTKaaKFMepjWoKrwJLVDxgU6XNzjRBtaV4l4Axl7qADA3xLSOICzfKkYw3exnZ3
T/n1Ooxfdc+hW6bpvAuGAcpLuxWgUNZIMCx02OpI8twaGWO5t/COWzHOo8DUccVHOSjBqj2PoatR
PxDtZSxYRcxXEWKGOZmfFIEgTLK2yPE+eb+I04uT34qOLChb/yHVLHxyOFT5Dv2YKeh712blBSJu
tJJ5s/l/Ej7wL7Oe/jHq6T/+P4ooMEgIIDnrXwVCdXWXf0f/mFGw/A9/jygwxF9IqQgCsHVXV45Q
9n9FFOgO4QU69A5LhzTDDIpsgP/Kg9L/MiQxrq6jCGOzkIkQbND8Zx6U+ktZqJSWICnddnXiCv4n
GQWSNJl/yihwaBnp/FWG4q9Cw2ib1j9nFPAB6phF+pI7H7CUPoUBYSk31L1Z19eiwY4d4LWZ2/RR
n0iSWcyLQXMzZDA9pxVL27duZYMBgvC0iUqaAqM4GXm27sokIUOOIwSe0adbDJ49B/dzwlWk5iwq
nIyxMM7TfszWNCGvUwYRVtcMVPyUdkXBQWiE/c6aLTzQE3aqsrgELTM62sCXOavvJJfVNQ1ukuYo
aVzXb7YY+suFlq/WtqPyTWNMT9KdL8IhAMAou+QY7EWD7V33ARTkmfKiGLHhoieqRLBNknnX9DRv
2lIixu2ZwWput9OMrmJKLF/00dhSzj2ZfrJLloGvn0buOs7nh9xqBjZxuelZ7204X3shH8XQHFWI
/H4cxj0wxPU40h2x2+qbyMgXCTerNZFOKUXudcMEjLQqb8iBgxJ1g9oQVNtgWeTKJpQuQh9OadhB
acUWOljEWncNpACp7u0iXVDIAQC7BO5/N+TmpYdSmIiS8o69udNisJm5e7NsUwcaSScptSbjrszM
wyTt3zgW5Y5X5I12+tGpg8X1kj5PdXCa44BfWCeXG9FmuAvdHmJMOH6X33Xpmzus2uvYcm4hv/S+
E27oJTlRgyEuvC1WIxoeDTa9uJ62IPgOltLLQ6kbdzMNQE9xORco2e44OfZ+K8ZNSnCQB+MlLKez
CRpvo/XaQQLgCAkUW0dQKQDbL6Z7pnhhnu/yrHmypf0tbf1hAJS0SY3pt5lyoFz5+MrJw5+IGd24
m3nwfyxIpu4+9pFoGXFziqz0WYvCTwSW5wFhGjd9A/JSiuNuDnKP+Ll33iQOr6AAFzKPQM7b02zZ
13CMmSMhnhFaHu9QufWoWNyV77fPdVZcDAz5egEKl+56SWfgN0vKZyDLbwyCvHyCIOX7Lm66ALCg
0xHiTaDaDhMArbfWuTOjCS3sTIpqf3O7yTokqGEAIz4gQB+3ZhM8zm58zCc1bU2tvY8isznY83nQ
Mi4L+DNXGjg51TtvjD5vodDuHd1GBWPpmzH+YjQyraUaXsa6yb18zjcGSj3srQaYgTH+dKmL4fk9
RNA0dwyboVdBGEd1OiI93RO4fo/G8lrH2OAHBh1rp3S/6jBuzwU4SF9ozbffgFBIxK1a1Nq2n/+m
bQ/dupyfSGOvcHZhyUBd/Z6g0VtlToM3zo+6VYGebZMxoI186Nj2CHIGSXtMI8yvKVzqZhMn2p8s
4zXsa4yudsqugrnFriLygoHNbgEB/ykxCy9DdYfMy3OD7Ink5/q9jLVr8uuMqvEYIHO4mihjwtrS
KZtIpOpUtGO2dxSB8Tb7IADM7tkNwmOIxB+wC00kdzpAbY/uYxq4KkYCzUXapwotxuBPE7kR7qBH
nzuAp6dWvg4StcutmOt6v2ZUQfokav+to9dHCgn/UQ7nKDPQ6UNY4+q0yvWMObXx2jYgAX1QKfjA
oN/hjKYnXW1UUxwdGpTPo3WPJOFYOeLBmiprjUiQTzEWG1AT7B/kw6/RTUkkR9xXMRoB+tBJ7iAb
7rn3i2EDp++ujKmYVGdLiEMdlDcMeEgU0UUG/QY0NAJGSfpDVxt3Terv/HARUpigYzFcr2xay1nc
i71Kk3vCa3FW0BKQyvll7EqudU6i/Zhf0jy5w5t5dmcQeMhxEPBwDQ5898VFDagZ4iFB/OviK6UA
+kEHScCBn/7pVPIeTc3JqpsHkB2sR92iewOJLB9Nsv0WVdzoQB3nt31TE6Yhwwy7fYAPJAKwdG9M
+WvjaJC8DCLYzGSl7Woru5hytp4A/G9bUf2GmVY+SlCvK+MuzGi5FRU7bxM711FIJErD/JarD/hO
Pvb3mI5cZ51VCzQZeB23UD2ncSjGdGcb1Qnr+wkJ31PXW+0+bMoNeXe/SVMEa406FqY4GBCqL87D
u1QTZ1wGS6ZB9Jr1lN1jyLjRMN7p717ZaQ6tHsSrFGPKwCNlWKKh2AuXqUh60VKUeHC6PozuzqrE
K8BUtKsBBEK0aYBhPyIGr6uyNIlRzoxknVgB+jZ1ivr+HRXTAMOLzm1VAIOuO33v6r96XfmAy9BG
jRbqQ/CSzgJwnG2TSF2HuJfsZofaZap0ZnUts9aoftERO7PLR86h6qDqjGnzx1L2k0541t403bVe
lneZn/AySU/E4jlIWLUTg53cV9meRANMC+6zcC/SIdrcIgN3b876sULX0dJ23c2D3JIzmwNHZmQt
MdT0HbfBOQd3vQjp4/c55Y6n6xqRvx0qX0OojYir/hFmqr63dQK71JxO29ln5CsBbikbAxOi9yzs
N3LILfzTzrZPAGgSQ9J6ucz/MLdnHmwClZ805F7JrB77wgc33jY5CuICTG/gb4TCxmOlGJOTTW43
1qGuiKDQ1XTWQPDg8U53DD2QNcw4EkQ+UedMGzcpd9JlKNPmPD4uDXvRi60xAepFkPvkEh7naeK5
HRl9mHN+SfBB85DWREJdCiZgpk24GOfZy+AQXFtA8Y+c+dWsotfcjL7NidNDadOvFi3pBgxqkoos
9xnHTxiBzwmcPfQmJhUGdHgHzV/Cst/pDuaJMXjV0gj/ZPIjqDZ0dtv7sTNfp8qk6Tjoe+5UAwee
s02H0drx7RzdTkuZhCJtpHsrGXsb6QkwEHzGCim1Le7dtDwUrk/LOPrTjjLfBXmwM0T3pEN8nbQO
iJ4uBi8FklbCZNslluVDH+RxymFhh+m08BiI5Y1fPLjky2DeQuZRMkJ1KtRj8ePIazrlzSmLxhca
+unDvO87iZgSWssjLGZCBemo26gNdhnNBwRg030HaXaew2art8Uh1OOI2U4qjuFnUOBPnalqD10w
cZ+vaXOEJAkuGvmVipdQ4ZAzF+ZWNIpnP9JsEKL0IstiOtZGcehrMwOnkX2gqHyIJX2OeARZNYQd
ZREqag+/6dqZoZNFudA2hlLz1jVCyGw1iBEpAfeTUCND9y2M1tnIfBrpGGuREPGhh10nOy9wI7HB
3FbvmBCv8kjQOi2GcKfPCGnIu+6isTq2TfSYRoQyDvkoPTMywruKAspUzHHsHlYAsJMfkUSHIq2v
Dsww6jZGHnwn9DwASfaCw5b4jc6Lbdl6KFm1e31RxjmMsqzCuJpxcwB25iJ3dSSlZ/uoFe5na5Qs
KDzdQtU3omY2Wu0cYQly+CCqRrQToD6ODQ4mTLWjLDnZZfPVM0sJGNCtUJBjffgJ9GnYy7h7wqZ0
pE//mJo1JKLimchKueV3iFbCthiZVOUWY+1BjpYXU3R7ZYy5nDPfWJfZru2sYm3pznJA9adI9+9M
f+3DonnTJQeEWTpqzVh6QalsNfYz4EKYqwUm5B3UoG+2IW3bV+1X2EdH/pZNODN3DRbDDuYVc43t
gyMySPeJixNXBG+uq9q11eknfQmDDYOs3kedURN4XT8gg0O/0QcM96yFl62yjeYSeF4Xf0gfhvaG
wP2QKHp/ynlkQoLcahiA98zkqhOWWBRtvikNwbyg+2SLwNsKEzmLccYIV33lCVFqw/iauaaza2zC
DHSzoqbvt4Zi63Msl0CeFF860mtpQLWxLLZZP4Rv9tmZ0VavXaya+sKAQ+O87lz30tNdoNJ40xjH
bFTU3nTUfcy9afDQNkcjQLQ75RSOCcYVDJov4KHQcWrhhI0K7meEFdOpPpxOlp5FqEHRPwU2W5FW
pWt28gejVqBTuwa5WEc4ZwsVDlCrtR31/qeLxw+twMI/CPtY9Lr+UJvcIXv4/CxXMk0ye2MRI7o2
U4TWmHD55eFggOvF8jE7T4noeI4WuM75V9Iq2QZzeywye0F6a3uiYQavcaTjcX7AjezQRRlAG7ob
8ac6w5yfQsuRIZDQtiYN65nxPnMLIu2R112SjkfT25h0J/gYLJhGl5s0m6JNGA97OPrBtkIkSxIT
TLbiFo0hUW8KEkAw52c5GuRO6cYmAYxhg2hY5zXTO2se8BlNFGlzfK6LGt4U1mnPwSI/AoKc54rB
BLrlqdautPnu0L7+6guArbBg8o3Nppzsp8pkjZGfF7HZs0pJJmPgkdvkC9vqp44YtrgkiTlR2J3s
Tp7i+HnoAP/Rjn/RjIqxlL3wNOzuOJd1dNbYxMwuvQ4TXL2xLfxVpaP0yU32vQ4oWqLo0MUVNIkU
UWOkDkO8ACI7UsLQNBxTVK1mXL2rvnkch/kCMZlEC5lvkolhB6+6Jwk444n6Bxy++rEFToJKOltb
YalDEI1eneZo9Gh9eLrDZiychxBIHMoP8SBs504pS1/XiQJNN91ZndmufR7MpraLxbzPDC4629XQ
MPwI1/hjvWgGnIlpActmd+yM9jWwQHq6EApLh5DkCAeK3kfYsQXT5eEQpvC2hv6BHDRCpfVniHdw
jHUEY4RqFY8WC5tkVOL5Gm5k+DSKnDektozDWAVbZ+JVzM32Yuqsw4nQAYv73PQOuvlvP72klutE
9FzG0bcWdMPCDSlXGIaAtxOMZ9jXAGtcofWHsuoBxpWenWTmPu1RjPdCZ2hlq81o61+JHq8odO9w
hVIpWsjYIa9RHmZP/kI8bKr+OXBLgiZUdS+A+0V+iHM9exUm8Vjxc2XY5aaPo4tMuy2ybKLLknRk
fSKlqUYM2FXdEyUTQyTQ8oNTWV/UPXvCKN4Kl0ZxYU4CY6GDi6cjVTGdGanPbpZ6sx8RqsfOEOIe
1TNrJ1EAg6XeotfhLblJW56k4vhmHLe1CFGBW7Lk1kW7ejDyjaOTQDOWdb6VSfXa2vE1zuwtH+Pe
mOtzpTeHKozPcUuoVUxhqJrvuof2Q9Lr3i3kpanjK0lUORPQ9L2CEGhSZ4sPS8DWw7F1Q1S4Kf3x
KcuNUzB9G7H7Tco581DiANGBfvqMXzQdh0s//6bDdAkGLJs9QkjlDBfbofqrk6cslacBhZOrmmfI
Ea8DXKa+TqA9iN+6bb4jOLKIWUgYSvXN3/4GPIWJ/oqU/deIrC2uSYzbKCPiOFnnyDhnQIp54Aae
qIIz7jJCxOcvgEHgVc3wnAtzu3wETbibIYnPCMne5cQ9WeUQh6tHAKDvhJVup1jSfhjXDTIA6pFo
01jxQ2BVmJ0QHRkyezUzfnA7YsLVzrY2PkUW6HD8Qo8Mda803EkNDN/7ZIKaHdPZ9kuaRrIBqV4e
+yG9xgsvwSD9xzM6i3Jkhzb2ASO2lybTk8bmC6BTufHZGdh7SsQgPZ2Usn+HzsnWNEPhdM0bvrGn
5bfQlviupbhrSrma6/6+abNrFilIlCM5zPRXLOelmr8U1+12bAAFOgRq4BdeGTwKPUkus14cgtzM
AG4X7yqoWNn+nvyDawc2VpfBh59Ym37ma9Ua87b8vnWDwMSPzlmSvHMFNpDzc8MOSYRLIwBuwSkw
R6TJvs4zEskiWiEfjZoCCWt8RzeLBYcKI9TEpWu1P5X5giXqSDTL0tvhOBtIVWEBfvgmjfcuD84x
kEHKteIysrLCMDwDAEEXprp13ciXQNfq1SRA6UwZ8/bRuKqhslZEsrykKQ/KrgOvaaxjIrJPPUTT
MUZn3yb43sL7h7rmJPTx1EA9b0ZmY87QyvXMZFewJXdpO3mFbTIF8kMwIUd8eOfKTa+923xnQG8B
dJVoTbEBziO7OzKhFUY+Rt3lQBzLuBmHCv59mYw7P4PJkiwYi/GX69kWaOGTyhvsPNHd/DFZnMx6
N1+KSJ56IX7HIv9KCma/sxMgiNAJIgoGcGxIdBBcxY8t8/8qXqLO+SaI5OZyyF5cMb0TPo1icO84
kgeJuDEEiK9tOdc+XCv/WR6f7eafg8G3DQn6jlhf5OhUAii631t6kH4UTEj325curkv0leIPFBRr
ojswl+OFVxGlT6/fBt3f45I9teUMSTJlpDkwkTLN+2lVv7I3jbh60pbcNxKwoftlx6pz7HfX84Pk
1LlSv7DUYlopfE6cAURf8a5l/MDK6M4pYMx0HH7LFDeNGEno0vJHx5xeMevfKplbK7OCOa4znEw1
rfQ0WjDrylUWnSEKoLK0Xiq0+shqxz8T7Jv/ncz85G3UTk9T+fPv//ZVdDnF8g3Tf5H/46DFZJjx
rycz6yItss/o5//+P/4+mtEs6y/HlNKk/tCFw7CFjOi/x0drjvzLNpjLEA8sXVu3lqHIfw5npPEX
IgXXcSX/KPI2mdv892wGTYSFAV13GevwN+v/k9kMH4Jo63/IjzZN7ERKLj9NN6ACELfyz7OZJmki
nNURE+IaeDdRPxFxmXFoRGl2DUswItzGhdRGTldRNfZjU/aD2uu+VptnmWh4H+2gv8iy+p1hyxo2
ATztGGjX0XTBwmel3yNIIz7sNzNm1v3I7R7TprSnG5OpAOIpXgRQ7Igr2c7zSMeRNUtRksDUBAmh
vkbb9k8YGjHT6Skj4RdQCimAXZ+Otf7RO0VBJUaICPrlWJCPBQ7MdNlIGZWCxEQLxl1ZBvWtDvug
OYyzDjJfz3vf+OwL0ZW/fZNH/c7kHq5W9GHscdtqPWeg7fYlI/5Os/NbT4qaIpkubm8i4Vtgjbtc
RYowG8ytQLbacLjYGdG8BfQK2jVxD2LSXbK7Qubz9rqougIpbOIiEcBywdVSJTEtS38I2MT4aFZ6
4JLHJSPsSx99WRoUcGDGKsRdHNhdzTfZw3O0uSQlUbZBwgUZr2kRZ9zF6QCSLG5hIbwUdMejAMF/
5r7beY2PDbM/uoW8yrSrWZncfQsKYqTuZAx+cCil/JsOEBsHY8gdCYFhuuA6uI8Al9P7wX9nEEOz
YTViC5y2Hf7Y+FVNFEgks8IBOLQKh6OX98VMZnhjRBmZhiGI7dBV5Pj5zlgAgbeMWGLWh/znWXmr
SS4LdDJptbmCvHEQv7A7Xb0V81MHYvctEm1v0OCfCjPc5CjmkXQDJwo3jYQtvK7CFrda4YBd2jsz
ubR4B0j3gOXVOFl/RN2EXFtZDjefbJo7gQtv1hKSMYKwv4Of0KjNHMDxOqhxxi3dW2E1XJWqgFHr
kyGpQlvbCO87NU8TL1Xu0jBwNOugmkwiq3HzVHlGadJEhLA7/Q6tk4yownOW2qGuozG967PMwnvX
kK+2qpx5mG/QoqzRy9CvIglHPS8fQMD73Yb+l2OdEnp108HIWBdeYyaAO6iGpgHMWkSv0j61U2sr
IpQVesF6Bn4ITS5eYAWONYWbAU7C9GHbwi8/ZVkTiyz7PqqOMzhWuZl7DVJb05S+/0HEhVs8EW0G
ka11QaNu7KaQfzrNH7rXEPELw7yIF6C/mlTn8Rdplws8oBnoDSG4cSM0UQK7F+OZwTya0AGxZGhu
ES22Q+p+0NwmXl/LwHN1TZwwDQ95m/vmA1AgLTr5TcSfqYCjxTthVbmrexr6ZCiiXUb/yHFym0FZ
SwgEZ5pfd+QxzpCCD3HXZQVRc03nWAtZ14dJ1XaUR7ckgBjmpakwLcIv/GrYKiwnClX9WMV/yOiZ
jk1S8t1liBFfgnLiwk1uZDysDdxL0aGRNtWWIO93AkHbj/3HnDmIkKHHMB5B6Y/V2NWd8Rf6AcFR
YZwtgUF60xFQ00583qPTkTzClM1NMnsxGk30jo3eoOgu+MxvejIRHZ5F6RTcCXt0xKGywzZ9G8eY
+rjPqiw6Bqb00zuF97PhNliWFcHySlSfHVVT8JQh6UXdPCqnqbwZQ8aQUibIrr5ljBWbLxuq0pOI
9XRROlo4gOXIVJnz3/zjp7Qy10GpMmLwGCBPnqxSgAJDWg/Iri2h2ZumUOjltLLU3pJQuTnO5JZe
gN4SsycyArn7xKxuLltNzqvnk9hAB61o8YgK7vSB1evHLNQIdmHfqiOaTk1ypHqlu1WWvXM0dD0/
+ZBGc9RsBpZTO5XfIdytT3OsGZD0VtmfVBuOtRdrzf+h7kyWHEeyLPsrKbVuZANQVQwiXbXgTBpp
8+S+gZi5m2GeFeMf9XfUj9WB59DukdkRWb3rkNh4eJiRBAHVp+/de+7w0MiQc3IfjLetDwaW0WxV
hoRKDknQbioZYFma8dKCLcgihLaGrPS0tVI7DbZOGur2LeulB1zYNscZ87Vsg2VS1QKfNWcfTHov
W9dZNbY5DfskRNSbIIeZeMKbIMDG5Rlu1UMEjjNGloFyvg65bYfnXCEbDg/cd039qevYmJ5aNOma
yEdFSd0kMwW21k+w+teh7d/SzrrXiXVF6iutg2I4uTxJqCHtx7H27muEwwjKWf5cC8FzIod4N8I8
XqctJSB2YfMAKzs+hKVTn6Y6WehQNF6rUr3qQt22lbcvWn2XsBYiFuemQRTeb1DREe7Ko0eOur4Y
dANT8JssomI4knV945bWc5NGD8qasOxO2ccQj3c1DuDNTN+bL4LO6Wi8hY5zk+DqDPJp4GAsCNpr
W1L3YIadTViUL8Kmv5UWVn9qshRB7wIUE7NJxIxgW8m8fBfWHE2Gto7WwkgfUHhfwc8FBqGZ4QCd
rrZq1CGdhBDIJ99JRVzcXmE/OGXYsPeWXYZ3mkcULFpRpQpKcZHfDJYTmTsr0HJvRtX3UKHZigwm
XRlPx7ZPnbfYSMNzNLbl1uXh5zfTYIu6nH3MnKW38ip9M3GKYqMurhmjYL5Iw/ie+Ag89pm6zrJA
v1HOvBoTI6IkEachTx+Z4GdbKMnEiSwt/EBFb/ARrJsIROCewSdstJizG70jf2eqxv7QycjZMh4+
3WmMdr45YaPL3JORR/f2nPsXZ+zvehufY1oWAg36OO2bsmImWFVvWZnKeyJN4mdEH9kJ2wCz1jFl
gEJIwVVBtuce/LQ8CLT2pFgV71PToPaouvNs1O6mhXSwmYUVrKG9hKuCQ+h725uXLMvOnpVf65ll
s8AZvOuDitRBgIBbf/LeopSJH0g33Etz46+xaV2RUZ8wHBabGifXWvtZCatk2tGIueXSDWfJPVUO
qOW7uvpY3BnM5qpDU3gH3WTPzWy/l1F9wO9NMGebXWI1n1zpq42ftmf6vwl85SY5apDASVbcpoB8
USp/k5qhALy8SDCz8BHLDyMRVjazCWCvbwm5sAeQZd9TF+FhMeaYKsY2R6Tov/aMf7mnrT1cYwc0
Z7kf+wR/CE2DzqQrOzDCYRm4p/5+UIgylwTINgyQwBINuZroF44J3qWONdROQnI1HCXWOurJFDVS
E2O84BHuK4guoVyaUoVZEyEX+o9yJuC0xFL1Ykq7fwCDY374RRQ8xMhEkvWI+PPY/8g0sIJJs2sX
VvrUVZoqyXX8XV4SLbtqBUh2Hyr8OQDNwhCo6946WiBPbuyl9/wv2a2nPeaKNFiQGzJipsdY4czs
vY8KNNJBUGQdCqiWjHbn8LXXwUTSHViDgFPjpyO99FYXnd4w2q/La2rRdMF0ui6ZCrZtb6p5iL6W
yAOjQ5nZQInGvpqSVZgRFc9yRrQEvbdpbnZZEwAULaij33ODqnQt/ZQsEM8xwmwroaUCycMATddG
u9ORx7DXGygITrxXOEgTtOzdqL6WWezqc6ItcNdDK8svBDg73YeXmbG7r8usQJNZT8z50FmVeLAR
5fqILlzPCu/irOWbBlWEAoEujkdTGjRQs3GY+N51dO7h5DTmsx699i2sJ7i1ZsDYtMon3u2QMB7D
qoWrkC0/wo3GNgFOfqa2bPdu26GpaJqOyyBDaDVUSLb2DyN1jY0bNCCx23BeEo9OtIa8A+qy7XDh
td3NYEzbJoFnnjfDTUcC3BUyj+IOHGJKg7KoDklLww9jAxvwUBFZiI1qUWLAngILccTLjSI7SQBJ
d+Nj5srofhyb+pa2PiDikFlBMHsJhPf5WHbma2GhbhprOya5uMUTL8WzbtRXmVXOje2WDLY862tk
V82pJJH3ivqh3ChVMxMzjA+/Hp2b2erfytl9H/oWXcyQTqckJjIP1VRxo3Sur8DN5vuWJ/YC361l
N2Wc2Cs5PmERhbA2l/GOAiP/nAk037GGz5Bf4mjHbUnPS0SdhX49UQctEUPHsg8f4BTMgEP6bAML
taVyhFUm/Yq4M3eipuPUYwISQNu4pEnHBTtEaxydUZgX6jh0VsR7EV8mL1md0Cxx3f5su6gA8saz
6GSaZfQIEqq8Ul0VbIhDyfaOikBfkfvJtjN8r0lfA7EzJoQfBuPRLzB7lkI/szBEC0t7ly27RTB2
kJ3Vd7f211L4B0UGeT+B/6utmCxd8WFN8gvs4IfOGlgsY9w5VH10Onv/iw5kgdeaWc1cdv42Q2ix
KnK06AJns4u0nPTM8uRAz4OqxywThMcEQto5MGa/HsHXNoZ+pvSbVnkbbZoxfEoqrAgtvbpOOxfD
Sd86u32VqKro9Fs3gbTPPv9RW/2xMD14swhDAmsqD4TLkae0CJyrbNGagIJpswXHlw7X45Q+Fn33
fTJpwc1DdaHwujSMVVD/UAOIIIXqk8pPv0Q67g3MkpvUvNg2M2vyHVZ5ij+2FzStIFxfkadDOGBb
r4aYc09gPqIO3zM1HVYEb3PkZCy3b4xAYsYov0UWEvpO4wsO2EWwI3BEDOkg7xB+CAJ/kWlaIW/a
GJFP4a/8KpjKNljpV+kQF2Cnm6c4dJ50C7a2nCA1Yzp+DHS+x3vyI+QGZefo9keNt5j00kofGdXe
aUKDwbtk65TNYWs1wa5KbAxiRnLt92jRLSZi66ZHwafLhGmP19NV786mbuxt7RvcSiRizAOzkhhi
SaPrO9NpIS2X4cI4KkhDN+tvvrCQxnsCtQ3hp6P5KBP/ts+Skx21NxIBS0TuO7LLOCRgkQiiZCj0
AWs3aW82mUuqrT0aLFl6W0sIPQBeUuw4NrMdiFvuOUtah9+0pFyZznQuYwdxpcJdSfKwuUYeeu5z
etsZNqN1hxhoVu4NAXpHMYLusDwCxWBlsD+b3pVfYj4xJ7nPpjg/Nga3OWHnRyJ7p81suc+Mccp1
IaCsMvO9L93h3IfZBTSgxbBdHMg9flaSPGRjEVTM6Ve6BpdWTS9AXp6mFJM62c2EMZrMAnnA4Aq1
1cFrkBu46HoIYRmHNdpSGPADRerE8kJe3VCskPKH7vKYFpeKlDhkdMFjX47ZtsqLJ4sUnzwU/p20
SriW6D0PdWZPu1Jm5KzSHT+bJkYmyrh6X1vwj/vOBRBtI1RhBrXMn4jAOzZtj1oU0wD9fp+8nZ2a
+7Sii5MzB04g1jH/GprgvZ6q/ojT3wqRl0495hxQZm+aCFSIMtAQ1MEUmDvWqsD4jkm3HsclMy3e
wa3t740kgGQxtxYVjDHdeWYyPUpO/8wIJ04NBVnYZj9ugwRQX+7g1mPGTj/a9Sd4ITEWll0oM01M
Rt8elKPzzwyCwUnTyDhqk4TeDAHmHiTn0jSOyfxe6RDVFD/EOW3VcTZdA7Twrgy2871ver2E9xyY
LDNmAD7HR9lJ0BDBthcJSfc1R6xW7pPUYsm2XVobR9/yLYSlsX9F72bwL5mVhccCOxxPlI/o6ljk
ARqFWbQ3ZmubjFACpqWRM8X3Fa7J8ZjhnydZm9QOLnAB/Av+6r4ORyRqFgXN3hhioJChCQmS6apZ
0SiYUAtynsNdn43bOPeHT5M0UKI9fevQTzXSHi1msjyVRtONCH5lGMmdMubpTF7dYy3s+aqyVfic
LYbcAInNTdiY7QMQ7rty7q+m2HuyG4gFpU21OjkNnOE4eIxwW/F9c5B2xNuUDATrGoB+5BiSqeRZ
T3kODSysCa4U8Pu69lZ25LOOyjuOiX0tx3xHJt+2dM1677Tqe5ZUJ4ujQd8YX/NRhUzJGkTIGaHV
TvlS10z+B000qxejj6VhtgFaUaztOgfu0I7YSGzmt6bj7MIFb89BdGNjetxRm1662KPEdxK83/E5
pYZc02YsV3wnB2cqL07qnwxXIZQZvVXv9dOOCAhWnBHOapGhV0IkmW4sqNDMYwBABSUTccPj2JBI
bkzdQDjGjRXf+BwMblSxhNrSVYAeOAFRR/zIu5POosIolngNAFNn8sU47OamScwn+UPQ1i69zzGt
Sjn6CbKQVkHr7WFynTtJWuvcP4jFYhRWd41NrHBnwK8YZXag6UYgcsx0KWifRKUpSYksRyLt+lvH
0CyCUsbHagkStoLgODhQ4UfHuPX1/NIOTJz7MXhMBPuvtPWr0Rg3SQrTDlkJiToSAmFh2vtkAZfE
mb7uMCdicc+XM8UNndn3sud+drE4R8ROEktt2WofTtM9oG2IKAX665zpJUoVJOKd/W4Y9hWdYuiV
jvFmYTG3Yns+JnFS4vfhKFymt1i5zyQx4p/H8Bt5L860JO/GT21mH+iXbhrGzzKa98VM9oFtFtvE
aw5zWybHICASy3WHyySjTxtDZT6PxBPWd61Sdyw7d64RPoVu/alUdippAYSCAiTNpxtGoOBkZg4m
k0vWReppKAz9M9/txm88tnZvawfkitI8fpm85K5eJBkSfqLMulVABkyvy+9V2W+NUWybuN2poT60
JAKtfL5bJcQmgf7bjzbsBEUWsdPc20bNAVJv51Ecbfr3MilvB6bAWQyoSKpWYxZybvGdkQARXNx8
UfTL/Ftq4Nsk6D6d6kMHCIrT7RNrfrtpy5Zc0lEDYRu8F4TLGPU0IkiCz+m1us6NxemOwwhmwyAw
IIAiBd3jcCfUjjg8yDHQ5iy3em413XYLOgmWT4rFunriCt54SX/qSA7Q3nhISvPKJ4QHpMW4gKwg
FEOR8pBBS1onM06ADWoZMqAZ3JEvF7/kpq8wGVbhzg/RI5RNdKS5uBpU+dYiQKaofAo9sUc68Z6h
CacjRshL9w0Mh+KmzB7TBGAoqXUN/I6kEbCGYlI5WwBmAgaJkZydoP6aOMldlgTrbKb5kus3d1DG
yiSjkF8RLQVcuxcDZtCcYxSsohsdRS8ovx/LtMGYXdThISqbjxKf43ZptlPOWJsqJ9CoIBYtHv13
8qLedUoyYhhhmfff+KDJlYMZMW65MZdKyQzOUdCdaZyTf012hoDPsbWBfW6VXT0SewvmtCjfZK78
U5fHzapdahYboyc52gXG2TbY4LTmp9UYbbtpuB3mJtrZNprLyt/xiHlI6hBKAA35RNBo0whQ4Q5p
VL2aAUZyQyAPqxpV7qQR3tP6+VYYSKUMy+DQ5i7l5nwVB9al8RCPDX11B5OOzLsafwsUcybR3V0X
jdwbZfioh/6VBzU6xJW/92r7kYTLYzcDtm7Ai+8id+5JN8S+dlKmn7yDiJngtOklxTLVsb0x28q5
TWY7vO6Cqt1xUewToxT6AcyLLqbWnBjywv7iRcS9U3NGrwS/wngcZ51unDqqT62B65HRjNw5JBZv
c/Dix9HyE/pE2PM3ZqYw5kbVeCa6HlAyrSy9HuoKk45vBv0uwO/+RWc5Maqc+q/8ebS+NI1s3uip
vPfYptmul45LHwWMRRR7+IJtGfocfeIU3zYZIfVRazx6vcDDwl7MKB82iAAcNnTdxRtIseMYeqOq
hSXRTTZKHAssLAElWwwPG8twaQsnbrwKbZ7RwGQRcPxFK8hDQqujB9Pg3MlUnizRPDD04ybFtsmH
TcVtLMiJpCm64HEhZE8pwh0MBeMqpaGODxcOEe3YewPd56oED+DP3guJkA0XP/3qJO57SXW87qJU
rUXV18wZg5cQuEMGOniBCI/vTuy+Tgi6XlVb7pkiNaio5wMxjveBZb03hFRH6IeAdkFCdmkTyD59
mUZIJhWzErDfcIWIt2e3YcRxVMsRdITZAJyUE9vYi2PWzY9o1B0ahfpVp8YZAtZN21vXKIehMOak
EYQtFB+YJu3GYUuHh4MXhCiFeOVwzrIKwGd+jFIQRDPZ8K80Lm5yt3nLTPMhJhByZXUlrt3JvLaa
/oB1E3sHQAajpW1PfvoxEs5RcNPhgqVBM1LB5IGJS54uxbaTPDyxquINyLcJyypvn0bJLcyrej2N
FX0zxkdfzWZpMBSu3NV2rj7KOi7OnkBg3Y1DfcTfGj0Q2xXDLZ/7E25W2l4AVW48HQCQ1JW0Saac
5YZJUHLDzEgFq7ZxSsUY04clm0fJQ1/zgFidUV61PrAdBj+2wfIp6+yDQR3gddKI8CYX3C3ANJaW
PmuZB8nqFoCgon/d2VuR5+FzSAD9WePLJgsXjNbBycfK2rH1OteKluzRcEt5i85PbpphyEOWRm+p
lrMRv7RMBvSgBW/PRlYKu3GJPIo8nF62R2umBJVNbHQ30qGfa12xRiBb45ml27HKzMk6jnFDj7Ne
tEGjn3w25MOdJ4G6qxZtcZ+NRXEWfemeRDlhb/CN/NMegKwSFF3fBRZEJ3gYKcCUzCpkdZl6z+Br
itCQeiGcgLkgvltEw8kKarVNtW8+0TUDiyjLwXoVaWeus6qB7tp2xbW2S8CIVg/PESzLHuV5c1Wy
aOyJqHA1OEHQcAEaj10OFfzWmCqWYYxFtgaQprunXJTimZCf6tCizTkzP+WoULAkUXBBc+jJcDrK
TnfbwXPiK0xA5m6wGEWtctGTijtT9KYm6xS5u4C9o9qG+1J67OixS5KEUwXZMTCIGDRQ8g5rMxzk
VT1F4hNEXYl2M9MiX0sNYNfSIZX4rDK/vMciN5GNywNEvBCFGL2eJ4thjQeclVQ6qzej51JpwHdM
HaqNrFmECQmev4eMWzddnYm7Yunq5vCeNh4I3pcoY7pZ+4l5SXK0q4bneVQoUt3Avx5uG2cGlpdV
ZeJsUaA3u6lDmZdCCWPp89T91NwYHl0SwtbtFtXN4Huo9HF6DSdbt+HBInMIv9CcglilW7dCtpBs
zKIbsnuJkDrfBTpNoq0Bl+7DQpKKH80HWB666YcUDiwN8jLbrwF9iOdeYO5aERQlZ6KNY+9SAX6x
Vlk9J1+tIh2/FpFZqi3FjIYfQZJPS4yH34zo0chIAHNbVFaxgnAJPLXgmaBLXTWoq3zRWOwT7iJ6
t+q6oE/LYShzbkMgfjnqs7AZ4DRHlHm1GVjucbKxw8Q0CxkDElABp0rE6BFxzHic1MvNJIESrkkf
z3IygoIWtB84AIekjR/D4GKgjhq0TvdZ1+FgrIQPGDJDxVStWkW0CQ6egll96g8UocRv0C7LJ8Au
8JWghxzQsWYna4SxQ5ptr9/pvrZwnC3kkutO+0uc4GTXr6Zns8OQuGdEiOyzsdlhWxLeCb5jdB1b
bH+b2O33tH9d6+BOhBzdo0JZ7iY0v6RKCzGTF4MH1fpeFgbjSWSnrLSOg6h4B/SOHqpCfE+arVEi
3BBOszShAuCrRNyLVG4t2TrNpi066WwTzLz5VcSWCxIOMXN9cXqi1y/lSBP4Tak0U5eh7MYRP6wq
vrRJN4y8axtAo7Q6gDdENynkr+g08hr9M1OWwP8gOEp9dlNvV2gyuiK78uMxv/OiHmlyS6tonTQI
IED6YEveukhF8JG22qv2ytRFv2mRkJVbe6CDdOx8U39Iw2a+Yc4muuMsmpegQZqHsT08pE42s2Lo
NP5WsW2y4Si0swyhxzrbV9rvfHoJhUAWkvv+dG9pSmsonznqZlt435h2IC5HBURUBQfTjpgKkXQC
UWOQkvGOtlWnI8d/B/5ODU2yZB82c8P1ttGYNejSzEVKrGMg65tyyKuzHCa0hv2iHdlTgyPv45AG
IstKvFZckS9G34z7SZGhPEkX7YPjB/N4lkZXug9uH7hkFo5xflPR2Qi3KEgTtSYTJ2xuuliEJLf4
AmUCmCvf2wOTldG50Yavrro0r27dkTt+ndvWlWbLHThrAewBtwPe+8JYtae4mQ0b/Y4TcEsygQMj
NqjCQ5g0mhXqVHoF2ELjCAXJIH1WZcuhaNhaPYTNXe8awIxK5DU+kbet8S0is1ycK1Q69ECsnsZS
CcHz+zi7UYAjphRrUm75oHXp3RFggpIEyY7To7VJYWNyN9OQTGOf+VJuLrS+ahrGBzRCLZpsNQEw
mUfbu5vCIXtP1NzOxwEwe42o2FTWTjOSoEZqQ5w9CQVc8JwBjc0vVtTGCMD5LSOTs6hjvx4D0VIS
9UX+xUVMK4lDwqm8c128DRw8Wmd6UY2CHWeixyWWKkrAmLiEcTzLvhfeqjaiOrxzCnv+PmDbmwl2
D5C6aiOeX9PEYYQ6BQXk11Y33btVzyBA4zyie6gHVwJBDbP+kzlogg0fb3K/rfwZkbUFMvx5tnMU
raNbs7FW9DVQOce9MX6YjJNqjMuBcvem34cRGeEeVhQQwQRgF36ShKeMEIxPmSN7OIomk962rLKe
EPEJVNKVa5Zwq7OhQlRF0p3Mdj0ualxueWI/93KQ076Wrpq2rq2Ct4h2b/dVodZoTxWprc0mROjO
mu42g7/WlD60jo3cINt4RoEEjN8j+rt32/uiJ9huIrcbm0BoFApXQVOCHeoyBDcs7Byu0a1khxFV
1I6V0VmDwekrmBw2AHlv4oRI3ZcLdXZqgtU2cWRCOckg0eD7Ug1LKWMO5hU6cy3m/gz3i02XSMby
ioz0cRf0dd29MMz03gImjnRYrcz+Zue+8QK2hiBLf8okR35uDmYDlQ8+suzHRt3R+8DlaQJmjI51
0LqACRmh3MiEJG/88S1c6i6T2Fy0MYzqyKqrxZX2OUxsBrRmpEoUIGjY78o52GSWA3+ah1dHpDcH
ZL00I7SiLOQvrvLGykGf1RM5y4XnjTwWVTvcRAzg4x2oAhRf5Cpli6t5pl9mVSWp3G0j0ujc0iiZ
4cQ7+ls+1WW+Q8eOL6zNJqHWEyOVmuwqYn33EfUKMb1qHr5p7h+fNpuJw8kmaKoEchOO2CiDNHj3
ZWjMe8RQubc3OjKddiDbmP/OALGRbzVjQU3WRWVMOFuOjTrD2HGp/VikwI0VDubMR89LDJU9rrM2
cxOC1AheObgVihTO0qUZnxqboIQt8hlWDgHJrT3OpQaQNfJyLUmAnTutc35WbSX9QcAGQ6kXJCii
Mc7eGaPBqKRNt5Z2XsUSewXCgae0nJYOkoFbf+2WrTWdssRWRkTSdAb8wMKqOF9bsM2TvfQH1S1L
ip2zyrB7O6ufVK+3JfKksvhT0eW3ZVzo9t//DUXqTypSTwrXVAsqhEgL3/V987eEDxpdNMxTsZFu
bt67XlXsRF2jE03LdkezONgVITiclDeFmr9B2v/7r6/+8fUdYStGkkLaDsrYX1Ws9NaieVK8Pn32
eWfFEaFg9oSIwYxGxLt/F/j+k4/6z15Kmgi1PRdxrusCYqm+vd3HRch1sf4HrAfmSxFJypZNXqK9
2NcNVGzQt1Lv/vdfarlqf7nWx+///m/LVbU96UnYRayYtvVDu/vTS1G+5tgS6MKFOrffUyo1goxS
I1tVdVbcodwH1fH7r7iofX99RaGE42NGQRNsOYv4+ecPx2kxAMLWqU1QOkSTJP1H3uULAa1/jRrz
rg6Ry/3+K/7j5SRqWCrhCod2mit/c+c0+RjJuh/IbAjQr1CjzSuRIZkx3V7vf/+l/uFywskhs8Lx
haMk2mvz1w8netRfQ6dR9VoJEM7RS05zR+KAF3K0LjPfOPz+6yHu/vVi8mLScW0p0X5jxv2NtBr0
W5WosKBG9nAvbI06Rg420mrz/uBb+ycv5FrcLIoSB8SKuWi8f7pP/LFjzR1LbHeN2T+gEI0IeOnd
7e9/nOXG/uXe4DRFt8tWvIJ0Hes3H6dIA35pr5LtVERoDlLm33OXwxqpDADfs9KXlGi02wwI9h98
cdY/fsBfX/o3z1w3IVIfAetti1yJXVEm9j61ZMqK3CZr/J3pOmyAOPDxn6cCYz2SimJFuEAEpSda
ivORSbEbhH9w7/7D2/Jt7LgOj8wCU7L937ytCiSgFCLN6DoIbP0B7sEpxin++9d9ua4/X3fwGqat
fBOnAN8AX/Sv3y769IjE08imeRU0VBq6tSj7RLOTncFhIqrTw1T/wWv+9pPhK/CEtFjVbYePIH77
VApE35xrExqy5CpuZidt0LKPlTv8wU3128efWxbbAWu3a6N4UvI3C05rogpp6y7aWeNkNxdV9sm9
dEZTrSO0GP3mx6X8n3/hZt3+5aq1Pzha38pqauKQ8uzXP/7Hv8YOu6k+igfdfHzoy1v1v5YX+Psv
/I9f/8jv/+vrb9702y9/2P4wmNx1H4uxpMU39TPh61/9yz99/Cs2FVtwW/x9G1veyV9/7votx97y
8Fb+6bHM//N/E7Zn3CKh+RZXHz+bVn78/F9cKy74L8E+7uBMWHhi4L/+alpx+Bs2BihebE2ulMtz
+jfPyp9dblDh4yNha3Qtxdv5m2fF/LNpYVrx+ccW/KQnoJf97VL88qWFH+Vf//xzsWGZvy5FruCF
lPQIqrUELlFzeYc/L3jCc2aHHiJWUcpI1WQnoRJIAeVtrccn4Am0buIefX+NALafbh0b+rlTRIR0
gFmZavQHqWXeCcl5Mo1AUTC1GhPwn1hHQQo7RbFlrvlNlvnFyIgSpH3o8D8oIhGkOHWFd4/y+joM
5LydkMxEln8oWTNX1ahIxPbvnJNqg+JoNIBrGPfdF/7R6L0DeRRfc+bWm9w56X6YYCQxpwwjzGVR
hxIpwd5ldsFeJTNdZbtmNh66L1mRVegdgIgMirdZEf4dGuwmijYRkGtMw1HzlIW5sa6KctpQ3/Md
PlRTQJ8Df8JG+Ne579yOEdVwWmFpqJP6W01zYwMI6bPr6p0gzWjVFNa2MibSDicyogGWcErJPmQI
0KRR/pE2ar8PORMhZLIevLp+whSDf6UijtNOdsFc3jh5vfJt5DFDCf8McZKqOZMQm0dF2vDxyIdk
fB0zwKjb8AYHJ6x2utEpcxSS8FDlCGuVDNOJ0DbrD1YZ60dV9n8WUe4YyQSXm5YbEBSd6S0L3k9b
5ESyW+W4X5w8fZ5A1QI/W8Rohudu84zehmsjnwqnz8W6usEPTDcGZo0XTFyltDLWKfJujmbGc2V4
xKNnDkZ0OOs/LmqT2nLt012DzdbaaxUROSm9s64F4Bm7jg55r5+yuV4uOMiMCcIi+THTtrM64q+I
Xkc8P333q/wlZWquFEmxYQDPgtjoA2W9WGPX/SzMglSPWjNzwgiE33Fax8WIis519baJrC/Y2i9T
1viMg9NgY3uEW+FRH8aNO0zNpu56G/4B0G1O5LB4slMeuUCQ0doVOWZOP3Gvgjw7WJwVV8GAdcbS
V4k8IwOQG9Bs58ns6CWHbkkvhm6kGACRCpuM9TH4yPvqprQAspYF2zFf37HGWbo3sDXgYeK39zxM
gRq/4ZZGx0zCtEmIS1N/pUW0Ql/EgK9FqI+chl+s3Zso8y5ekAJs8Gg5RyJ8q4YSdUssvop0+sQE
P+7dbufMNqyljme8q1t16GW1M3JmNH3U3fOVQCkhX9Vzan8rqu9MQf2rPOkSAu4w2UrYI9pDH89Y
ZOILD6dNHsefcsBriyjla9/25aZyja+NhUw9cLhzbYSfZcV4a0RJx3vlqN4vyAe7/2YirlgPfeZt
KwTjGxFbr3SJsB4smb0mQrMf90lXo8R0XSJQHCBCmnAzOirjvWwRxWHuOBrtdOWBPj6EBrIgsyCd
x3Jy1L0Z0OhGf9hSEzNCgxpJChZTRQ5MlwPfwWL4vV0cczJCG8wJ39tYbXffa+PKt9AAwgsFJGP0
DSKh8qtvJxVyFwR3ERRACGGjj7bJfnWG4vTTDvPPlunfYB9NtnROg0uxrRYr4w8s5E/PnECQkoXe
FyjolzBBm4G74kU4LkNUsRFTiRIhMx5YKLoV1rPPHw/Pf3+7Z9fj31+37P+niuD/I5qoLSmz/u/F
wIo8oLh4+2X7X37iL9u//WdpKrls5q7rKGXaf9/+DfVnCM+c8X3OMo7gPEpZ+Lf9X/2ZJj3VnCV9
mmTmUgv/df/3+YUgQP2lvBMSsKj472z+nJ1+3f2x0VEEL0pjnzdHR9pdCuaf7iu8Tr1Bs2zdKf/b
GBs8iIVa6BSkMerKg1vTAPeL3L7f4Mc8F4RPdpb15Gmf6YqIeMADJndF5ISwfZwDZsOLD+n2aI7y
arBQL8JQGFc2dAiZxu9K5PDBMYjBHrUB8BkhWeQ9oQO1P6ZXbvPjt5/A2r3bfu6y8oE56FrbItuk
e2FT0OvSqp11EKCm7f3QuB376EkUTD4aU4Z7TxTfYS8wnxDuIW/qHrh6ceht9VChbWNxt3C6ssQh
PiFw2oofU6HIos3oW4JzJ4SgKEh6F8kuxX+1mvIpuJqnK/ag6bp6JMQVedRorycSEuj5ksbeaxCR
zK+htyANGZiF8VbgjCLd2McoRpn57kCo+QdvOjGfe+EYaW8dr3xLguw5dviUTn9dxkhiI3SAeAbJ
FMLgBC2uuthFcJ943W7ElHkdl3SiMOZkRyd9ruClkvtkPfUoWVc2Mm5AEwTMsZv6TLaMqwB7xwYY
D4AXqnrajOKaqcrAeojowJycS2x2a7pkX1qr3od+Bx61mnZROfr7zFnAy8Tw1mUPYq5lswvFxcFT
+70JGH8G935cQGcULt3s8cJZPCNQEGY6OsmV5RTuBqn1zulAUhDXW55Tt/jIc2JCRk8AOws0kHS0
9Ych/HS8ySRjoTvg4Hms5geUG9MphABG8eJF13hdXgBpYjxrD7QcnQ0+tq2tyZimYfUOqP6ipXGE
GEjPGlYFwibGZMgOgiRzDqRbskmVZw2TatklHrvJxDghqvd4MKdD0ucIGBPQtrXR36YGiYL0YjAl
N0W2Rn1K5obUi7jY/2QURUaKWANwaYnt5A6anJzEl4Itu+gaf1M3pOI2zrZoo/YUBY8TbrmdNTNc
biLU53UaWKsWaQHCrS59ddgkmxZkVQiXQGXFs2vnJB4dCJQZmfz20V2p58uYGdup8Vz2H0psRzev
YrChQeTZlypH90fQNUrpCqFaOD51CbVHVHkviWmcrX5aaIw4Bv+Lo/PabRzp1ugTEWAopluRyrJs
S843RNvtZs6hSD79rJqbBs7BYP4eWyKr9v6+tYQcSS1Ufyq/L485Bmir0potAq/2MWmmHUX5f6Y9
LXzvZ3cvVdCxAe661dwb/6npLk4sdjG0R9hpVzuocVPgexgtY8jmjsQKyzkmFFZxk+q8bxvGi26g
hgDXtm+kHPAwUNZix1mMrX6KS5OEnF1/giL6lJTGGG4nrzgGCUjOFvQJTvghfYc7MpFlQx7t3YiM
C2ia33HKxNZd+z/QghF2TycUUYPVJidOPBBBRfs+aQwmepnDUa+tBq4S5RBk1Ydy5Rhcuj3kjrrY
VT6Oo9V61Fj97xu7e6JCmzINjkhEFqPgqxR3O/TFsIlgs8XMOGB6YekiGX/V6njfM8jZNZH2XqU1
Kp3ypXOjaev3+7oskLCrP3rb0baj6D+H3n9rChSJlYbzo0GrtHF1wvdQjM0t+J5wcGnZsBEuNrTP
1h0Xp+e1tPXTJBLJB60wA0gLB7etYEnpZkgKdbdIakxRPW7T0X/X0B0YeQJwg/y8zsR8a7B22czL
0zi02WW0lh7piX3tHUOexEOk5CuWiZ6Y4vK0+f//O0QufYWMCZqTPmfJchl5HXHxkx52So/QpHXM
klnSkbXWIBXo2gaIXtkg0f+6Xthmstzk0F1OwJpaUi8choVWfgwdpUDirvyNun4EJVC1QRM3A9e8
JGiUUQqwcgZnsXu3FockV0vLwatyfga5Mr86T5qRj080UfBzmbiTshVSQV/re1KTLD1A+oAxe2kK
2s6we6LAN+W3hIAUCJ2/IEsDhAx/kFG/QYB8tHscxK1oWuTT9oPucN52Ku89oQm26ZDtbBkA/vSa
jshK4+M656MIOssx9mRIvnitUeslNnUpcwwbJoAkosbZb1UjVuartT5TeyKUxfiarj5NlXLZL/Fw
aeJIB6eS/QOFT/9adOOpTjP+ENWw48D5mrhxdjHsckJ5MFwGXTvOVmxTCnlBtguhlpbvxnV092gu
9imvun9ZTNho6eVy9N2aDZavUmsSxSUYqF9HSUIlAg3Tt0eK4J+GIQm7GSMhYiwT2yyzqejSdhYj
NYKGbSI9Gwi+pjmEAEDpqs7Wj+wQY9lW8bisGAgLWBL0+CI/UIL5ciBlnuW/uWk/16Vtnti93zQv
P9GTPFUr+sqYBDKuDxL+k+VD1O2tvTaxJ2YH9G5ptsOp/kDsYOZDAI6teyQlN27gTQybOubLmhTD
1m7Jd3W4RQOvHTAUDxm7aVDc3lq966o3Nz2ykSpUVeZJUpanLZLbWGJGcz5G/fy19AQ50grhnG+/
AFn6grAhclru/yPdpHVx5jpH3TXQtq/dbZzmoL+64QIV82h5Ook6sZ7JbvMCL5rT6m2tguPJoHkH
zV8Qsdt7h99rQGdJ25jjgpm7GX6oAty5iUryn9TuV0IqBCxbHvkdofUuBaNrG/u2775SbbBDJ4fQ
6qz1viwZovaEfLYkL56mOVkPTL4fOCN+tRAFAscl+8Unp9VQnCTe58C2b55qtudAGADSpBU2OgWg
HEtKpEqXyTPTzjRW/W237pMp+Sl8UGeCZfZuLs1d0p1cA0yFVX/MtK63bAp3K4V75NIRLF3r2anJ
q4iKSXrDV2SpiMqjCKIuk1dwqLSLo1t7rqblJu7GT60y3sqJIMQsMyXQk7CNhbiWDi0nGGlBV6/a
Po9Lyv/DPlmxIvTuk3T5vo7dq9SBvgI/SyUVAJl6aCgUsWO8l7b9sZYGLTSgO3pLYoCSiRKHGdBb
ze1okvte+QgJrX8awJMFccJ4xiFASrC+/9vaKFP5FPa+e6/dCKMV1Xqrvsxyn/vL2W/pt9ayIT7H
7ji2CQU3yizYLzevLbsnP+dRt/ATNFuy5Yw+Wm6MebIX6Qt7L1I0uuHv7FGMB0xBWDcsEHt619/d
GTEJS1GoWXK5OOVA3SomtF+rQF2W1wOFWjh9vtFBkzfxO1T0dIZm/qE4XAeGV37TftvN0BvOqzSM
q17w4gciQ49FyGlnTLPc2JVz7eCbbLMeTBcHdBzS+qexQPBwuvIm2jo+aGjlZLfQfDRy5RhuxbY1
Oef2RZtcHX3KqQ7ZP/YQ1RfAHWFmzNlDhFMeN6/ZtMfIycDoJvr1/z9STkmuVU30+3lY5AtiFaqY
wQhOlrcjt00vg/XYLuuJynjNbt6Cp1gARx6FG2jipR7TNyudjafshiI2U738DGy1t13Sz/9hiOQE
nyLPfx0WYRxaj+uFTlZqa0QM+GDxzhhyyEC1FgWI7mYV1nDlVnFOqOdceWB/rDwc911jXmzmI7Uc
nVCNSbf+4OB9i0nHMqJpHzk07WpMwnWZ2yH18C3Z5uU0kohFgFt4mzha3W3uQoVdQEMEJg3EQGpj
f3ITfHbYDgagaRpHj2dTM9F18BwAS0K2JQK6VtVldHIqjCZ1gyiW8Sjv14Bh1MQTYF3A0XlEk0mc
WFYxPsEMgnLvKoLC66RNxqNW+qFs4i35bqtooOWZf6uu4SA9YNhitJRUHd2chBbH2GMW9ifIfQ6Z
nwiVd/9O6H/aVnCQNj5ezEQzCXsqfr3jEfQeyq1rR90+qTn4zcQsi1OezO1mhjkYAH74YjhSbFP+
Eh3H343t8X9k1Rc8C1AAI2fNCruYZIMnWKEcY6818IV2h2RGPFrYLv+RQgzcguQHU6mwy7wYv1v2
l6nFfSazJxitkI3hFO3REaxn84ae6h5FFWooH1MwUkmmxRpsyBko30j604K2RfieHyKK4MWx74mD
zqUe3LvddogOC6qNbn0TJd9uOJMwPNu/vpz3UgN+SQScFw/U/alzqID4yTHT4nOqzceS/DK4ByLL
gEyMIJX2Fg3j6ziSy1lW90gICxmFcM9I4oivaneoOSEl9efcJJvQrtCWpnYCreNNx6wqvvM0IsSU
4w/I7fLR4DeXOOWtcxsQxcK8m6X+JRMmf6J2gwWEicZZVf3AqoOOtiKZ16cUAzU9KYisdnuY+Z44
NledefRmJqf+c9QDXIjsdxISx1b3Cc1z1DHJU6f5lUeYtdF5f2xaGgpeFz3aZIBCFDrvCouWw+/m
C0Hzg0PCaeJlp+D7BJTIiHND2a8qCepVNxOehKJRByQICNR1CV9uFxXyOt5QppzM1NxGZTcG0yC/
UosfycLHKmYmEExZd26Wmeco0imQgZuexA0FSeD9y2tbAd6do49Exr++G2E8i0Iy0lsfjkjA+0FC
ZHydpvlby5gb6PFWGzhS9Hr8zDPqpnE34sVFa6WYrh2bAI6V1pYDwGVyabvYHe+EGATRLH7XlCgv
FeU4W741Bp3E+PjvXE3QKU5RPxDx0hkaZze79fiI5m9a8zldlmV9SF3jnIioDZep/tYZ7VXrd+5a
d3bb5b4uOO6LD81I30U87utm5nzqIxdcdnrmm1utgtgRObAnzDG58jS8D6BW8m7ZG43zB0YAj/dX
S7Z/Cdgh2LDmXZ+n/cGIr+sCqnj2QTUwnjytJOIKSHRwccUrEf+vWMLpj7F6+5PD+Fog5x1PPLr/
LdAFbU8/ZINFBC57nbm7VANVXvRvjCuznB9WXMMwWddHX1vNi17cHdv/i1e23FvrQCobYSA7Bqqw
YwVmW6HDxuneFAFLQPa64masybiFdlqGdvlFUfyqUe2ZfosZ6eJ41gWOK0eOHoj0p0lbv3hS8+rx
7HtqGMO2gbK6MXjdQwI8OzX30a4YbiQAhi0shrlglZKbq0bap3nIy0zbdJOE1bimz2lND0LUD64s
YW0TA+8p++ML8zYZP98iE2mQmdMtjRi2m/mJqdMnj1z3IJPoImrRblpKf8PKEMH3onsXxeCrQUJt
efCebTRK9XxibvZjLPlDmrQlQijzyx+Mm1iRX8bQcKXg+Gt4HFdLedTX8Z1ONZ+nguEOGjCvc75M
AQU9wsEMtX2O09c59o5Gxxxf3eZROtIY52/o2HixozYKdWe+JUSOoDhGLnsOBAQDBc+RuLFbXmct
Sk8Tkmha+0sFXELq6x+jnvdwz6zHBQ/VEFkX7pkb5SQoW5SjZh/a42fpTify5ssh9+S1g+tz8I3c
CUYLlnBni9fRn7jWzdNDPa4WKyxaxRNC63cBhWOh3rwYtG6dztB3dZOSlPayD1n6NXYDoJqFTgi9
SMUrtlbFcU7HK0eiD9n4ENYHvCIEb4udlVhPQvCyM/2qOyaRD7UKs8a6uE++kT4nOjUTST5amM+i
npwrEd6OQKFSc9fj40AFdRNRW3hf+U2B7rjVfaYdiLrtW9N9y6sflc53E3fPuuFUDONDVLSEJZfM
2tXQbWW7EkhoeOgnUYQuner1UFq/6zBjjRAeeSH7F4tsudU9Rk8cjhfLusLRvuIYPEOQoUSeaRho
FdTfBkg6G0wZuCCX5H6JS9/bbvwe1giniTX8I3n4gOjrmuoEMBonfV+pDwMTuU2x8zQY3WM9wHnm
3kpViZ9H7M97TZIWsEB+5fJHqQ0FanMaHHwn7NECdMD/PlJAn1RHauq/5lK/KX/dEHWXSCkWG1yL
VIbh0NnWzdM/6CGKXYOV0RyVnhFPY/S/sFGpG3Ucjho5IqAg6Akc5Xe0ED2CNAP+M3E1LRulgVRC
SF2pIcVii2+9vml8Wnh841qqlEiyUUrJSckl15RWpKGEk0OMepJ83blTMspGaSn9gv9Jz4uzl1ZJ
K7mRXtsYjSWd479u5jbHSSkuE971DVXx6n/5JRZMt5uvi9JiSiXInGJUmSPOzF7JMyul0RxThJp9
8suA8WIQqMa2mQ9dOGDVCYEE3bLRfRbOlUT1P/igZ22YT4lHdnNE5IrPb+cA69pW8swM5j7gTQEW
mF58zJ9I1hC+gUgtQaHH3T8K8SRqOzyVhJNDlut/qcY9+ihst4ZNysWcK5CtKY8cgwqQu4I3RLLH
6fNnxEo6Kz3pyMS2JqNMZwsOnlKYNtoNU1QVGd/uYHP216cDoXLUS0p+SlobY7wz3SrQy4GW9yHw
oAaZ3HC0LeSpgpu6kqkyo2FC4ACIXfXnisA3Qmlo4AIHa61krG2OltWjsLYbTVStfDwfeycgkVKe
KBWWYGuOzTTtMiV5dbC98rdoA3NSmWlMsJZSwg4FxzcTS6ytdLGDeg+AMoTkq2SyhdLKNkowW2Ka
JSLCtEvJZ1OloS2VkBbjUXRYlKRWTa7WBm0tCc/3HksgUj9m7vAVHrkxvo5KdutjvV2V/rZZu72B
D7dVYlwCfWdXqXK5d4DrLdlkejT1No5S6loRiVa7b/bUxZzENqA+NrwRgRjTi9UBMhoTP0qZPLVK
1xvlXJdSDL6Mv/+JxH1ydPK/CKjRcBBYzvTHFqb4h1XS0bdKwrqaN/QPDmgXlqX7ueRfgzs4Bm0f
gknSYFTtUVtRUEQz7An5qCnxcGahIM7B14ETyQ+G0hPHEaJiil31aUWgGOdzT36VyjtWwG3P72Oj
K9VxgfN4UfJjTWmQ/el/I7KSI7dYkrlxfK+1eMmUPtlQIuUGo7Itad/x/UGy3KNbphDwUuFfRp/k
PXpKydz2uvEQKU2zp4TNNuZmZuniZjEsUe54orqAI2Y8zyO+5wTUStvcXKWBtpUQmpq8FaAhiHZF
QxOUmijiaGbjc8u0/JvdqRZq+fM82csz0J0jnOk/wDE/hv9F1M4J6NhWKkG1p1TVUkmryRP/E0pj
XYCLAFpaHMsUxbWgCbE1LV5L2K9rCHonqndmaMNk9kZv32Wosj2TDoSSZ4+dkn6sCLWZdoZYbe50
RfgNKOn24KHfZgQHvUcpuQ0+UqOSdOPVerZ1tN2ZEnhzY+Ruj9ObBrp+0pTmm4IV/3gVRdtSdB+Z
1lanuk8p1AnIXqA496WpnOG10odDrFQAzKg+Efl1DxGDGvzAM/d4A85BURocziqEDrkOnkYJyhul
KmdM1W0BMTKFwGPu4zPP/xebCxTnXnvXGpTnjeCyOCkNOp0qqsv0xzIQFcDpNuQm8k3O9tscta/Y
05+zKg7cCrk6x/plQ/Aa4eyyH0X5mOmI2CFISn5tyNkFlvas699sH3jERjZGziaCskNhcHSfdbhH
MaL3coSFz5zl5jjib+LMH8DHQ1fJ4RuliW8ZPhZKHA+yTh5t1G0zTvkWt3zZiwKZmMK9cR27tfr4
Ry7ee6qU9BL9sukwTaD2qQe6EtePTGEnpbJ3ldR+wW7v6UNzAp+WGUjvRcwBuEl5CKQIfPG4kG8l
wBtEghEMs6IDxmMvBPjIXT2GHePMUVhrFnRaa5bbAnTqJo3r7rmfPsW4Lp8+63lu8odpba5RYuUH
eEHbrh2zR9kyrESSiZ9GXPrB+ZexWKR6wgC9rmr2JQZPQ9cLDLdrjgSvng2Gemz56kPXCCuoXHXH
RJEK35DrNx0ORr3jHjUnL5k6vyZV9ZHwDTgQi36NvCl6WEv56+OnhXM0oJ1xYBmwKA0nr9lVMAn2
0qz2hHLQLkT9J7UnngDcscvUCTxsQaNj/xtGvzhMec3kVM2+vQjx8SI6CjoQdhOrfeBdVAV5l4P5
yvjRrx7rUcfvnqU1uuQuO/Z1aX8GHyI0F3aCTJ7H1QfqZuf1KaVaQP9ZKJOH4EbNeUe9S/ZF6oh9
3IjNmnntSS+s71I9ESKLj1+T+QHVOcEFIr7acdY9W0MyQAxgLGUpMeHkfnQ8Z4Kx5exA23Kcpn/k
Ju7GwK95njFs2ZQL16GfwrE3XuM+tRU562qrfo2EkU9hrTYCLo0/S8OvoMmscC1h3GTLENJfoDIy
UJHIDfJPk3EbQWRAA+nA/5H8SltGADP9fm6SmVCXXN4Ipar+WYO9GxRRB4zr3qoJ73P6McPcfimK
GGdDAn7HbhEP+jQjh7THY5dhbSNEjqiRcotJNckGKAoiRPxOh4EtUl1HPgscsjRGf7GjtQpZef1k
grsm9/xfOwEm56y+EfoVmc10ULQm/X/UVfxEnDd/4HH6UHhUsrWV1xJKJo5FHPY2HFR+kgGlVtIO
xTllWNXMnN5ijrYMyBMEURpqJTn+5fTFJqGzbEoz62nQyNZkhNdh5Ge4plrrPqw2Kgpv7Zlkja8G
qd4LZRBu4yv2GL17KDUDSLE/bvPI+kvh1wsc0FInyayGriXz8o7+K5SoafjlZ0sCPZnjXclKC4eF
/pN05RM8OX9rw3k4Yo/DlT7s29zqvwmZ8MAkM04XynxpyCNsCDlGVyIv6nPLz1hYFNynxb7T0OW/
uxxjPjuluh1gg0qb/lGmpwWgVdBFMyJinh3XSlMIEMCLm5pS2yZemHNTIoa0AIRVRmN+6dSnIC2l
ZHoplkuv/hjbNIKKFv2d8THnJmcg0TLZtKzu2zH0P3mxnGkCERSbuG7ZbhbSxXusZ0fsCt07WGaj
X0XxPhhP5uJL5bnkaKeD8y8mw931fc/ofEFBzbNpCfrpK80ZNXKk5A+uxCi1OF0OECIYanGnzAtY
GhmPDhMRNh1452C7nh9QR/vTpB5Xq9EeWZktfMo9+3ltxnEjQfZudLcrKa80fqAPSb2j9/E94fE6
9ZnkSDf0IUuaX5mvHwOaUjxR2r9mjhymSQ6ai3EMx1LT2H3sGjCUFHIo1vs1GktIbtMFUPf7RBn4
lukWZ9Fqeu/gb++0QDjE2ibkPHt+DWafv4z1Em11+1ks4z8LIWqYFGAALJdd58z3WcDWHdw4fZDl
vNw6u6t3KEi45cj0gVw2bNeMx7w3e5BzcQEmef1Du9K+DHVZPjD1/kTCFjRjw8qTICMHaHZursKe
kYwqPshIP8i18bcRMHH8DCaymoK5MOeCa867JtYtLvRwcrTU0I9RU5tnaCnv5N/Y2/Cu2yYWiXP8
ldVqERGX6U/XVPNp4rmkLQgT24gMmzFXNIXiZp/McANo8TFs7J3htPw1PS072YrKSJGASgtogBYO
YlPDkEAGfOw6AybJsHBo5iy+4ew6cgUz88fKJy6YUBld9fEZOPV7nGcmQ0dwuuZiDgcSErqMSiJ0
irIwMt7zac8QJGd9Lj1dbi2X/bhJTGFUF/R+Yg6bpXTCZmnmIdCjNKB52L+zQeDTaX12adIfyOIx
NOw55HblcBhQHhHuAHosOfouzTA91k7GekrnvVGR9+YfbbjqmN4aWG61wqt6MVxjVczOA5DJHb1F
uqWsgqDJyJ2TmMwudOen7efkYQrSJvEuNC/8S+vZ75iFtU1OL4idflOEsyUF4h4wXdLQedOxqtwK
i7yMpsM1ipnCp5eknWygh0BSBvc0FuQwJmdqt0ZpVod4cO56oqkhKS+KHgrK3Ax8Nr2y2eoRm4vS
/QKZO4OaZn5Sqex6Uz9NhOXv///RtQs6HPbCdtyLEGLGhS66uOQoqRw4zfikir/TkjMz5ecM4Hge
ns3CdnY2eF3mtca+EjJnHdlf87w7DVlS74k2JgGLNmMH4oy9BmveoVr7c9pG+zFLdGg5tr8z3RbN
it5O17b3Q3tq84faTY4JdRAyv0LuS9vNAbazifO/YOZAw/NAS3sMW5///0PT2dMZJ2tN9LOH62ZB
4be1DYS3rqGdzUpOAUbdFkKJpqKjdRc4Eq6xXk5PdedbYNbsZpsmnbFP/IXCOLkgy/Yf/UnL7qlF
zDNTYcoqHhGHWGVzi0udK+dUPseOfMkFW8KFwiTiui6/i0m/yZm7o5Wj3sitN2M1yOCoaZql5/7V
SaHachJziNneXUDXrwRntnXWgROV3rmYged603hyc7AlhC6uirkFuY+w4cBnoaPRuc2aFXNJNaAC
aqg3+AwcdSvFxCVZ7YoBfXTDQAbvy3Q1MBs9axLljkcMY2/CLsCnCiAPTjOsNPBGaX+ydcNm+NKy
oxL8rkZqbrscBif7hpmRgBF5BDeGn9SrPB7AWgPUziXsjQk0WwHM5F4/7fngrDe2GW7QW9C3+SiV
hmjI8RKJWVk6BKPOv9qbd5AvF7LLGaQeEX83/IUu47iKh6QwbxP40EcXOMe8xMDEUkPsbGu4AXxC
RTAv3BZya7nNndSORZMefFc+zWjwHluDg1Wjg4SOgdrlpUcMCCsD0JJqK7OZAUGR9hwTeT9mfsl4
YAZqHztbm5/NOCZPM1N9vzJ2vWukYWU7izo9IGuCPMYzrr0nXt29du1TO3Wn1Jlh19XG52z0ZJ27
1KHi71hHAuIsDlirTxUbddo8e8ox2sHNHY/HeVwHlp+TmeWyv2Dt2/btaai9/IEnG1wXQd96dKbA
mfS3xmGLUmvFGhQLH/mYsy8CbXwryCOSquQM6uWEqOif76JYgsxmqRn23FY2JXf4qfDPTHMC2EJ7
TwUSlg7gaA2t3EjdhAEWl5VKWO2eYwXJIoAe7VqD6FmWUGSGF/hN7509H8FrxL0anWgXFhACrqwk
N9JnT94v2XvJTDcEqhm0uihCT6h0t6u9jDo6Sx5gRMOX7GNwRmMn2W2y/gp0q+NVU3CvdUbrnreo
Dxb7u3flW+PGNPANljmmOw8BLcmNnTM3qnuOAolw/0ED/0x5t+IUV4IkwWg919xjlNVuGFfzboX0
e6D6frYS9AC1u0B3ckkEdnOynyrtZrgNM2NMn+EStUyibeSH9XosW6hNRfIoSjmGRsXno+PWU9ue
9VC61c7NdWtbruxAvCLRdkZGUI8Eshpj6h4HT6M8eeuv5QFHSynMhnAkwEN3W8OSjD7AQjA8YpDA
6Y9aoIu/EQx3uQ6Uhw2SnubQPfWZSmHP9Yex2P4+Jjyvi+gsnBjGdaPjb9Ld9mxwyl1y+HJa47MN
72Lm1/Bet2g0zzNom11v8EUf4V81yJmb4mrU+VsU0WDHNaf8PNsW/s5h5TfG8RagFFnHh3S8ox5A
F9mR5pGQLjdi5EMi8CsHrqif86rmXJg8VZnNL2zN3o0539ll/Z06JqM7e1cYHJlcK/ou/KU/SMIV
QN95S01dax70LPvDEf7VAVb+uMTTA/Do0IMkF4wOIXJdN97YQ2whOu5MLhIvwn8rcRWGLkmnp7oq
OFBVtDjYErOwyMyDIPjCOswh6ghkCHIC4yyG703cwwHFUXy0+fFxdhy1Nv4kM9ZuvXKZdpXJ/lOq
f93ie8cOtcit4Evn8y/MKg9FFmCDuhtXVGk1WPtSzW3beDqkOXO6iLsQBQNZP7a8RfxkIrc3WqGU
st8ODiPAYRT7AS9SF/d1wLqzgkY9EuHpsh1wvas15AwrfHKrsQvGU4ffmXa3JBJvfSe41GGN3SU8
jzi3jGBRzPJWxgtNAJtSC2oHcpayZj2tLFmZs9PjiphalFxi1tJFO904B4LltzKK2z745ikDFetO
9h+YwDRTvNq88g9wFbON+eihkgny4QMGJlwLD+/d1H3HFX+1PKfgPbhvXtqs24xhaFDl/GHl9h/O
4Vxh+uKYmxjfpPib9n4NDTDiK1tiOI8hXzi5E0r17uyOS83+FltovCvKzNibSTj72itzhT9u2tLb
L53fWSwcv/jrJ4TGBMenIUMTHzv88oli7OGM4VrHGC3pL0Bmyg58qd69CTAQnN8irK0le/HdZc8R
6uxFmHUK/mbzPPypLe+lzqTDQZFvIC9U9vkkOXk0SuKrZHWRz1AFFFsSmuNmGmyYDYY4J3783I0T
Jj6TY3SJAz1U9I7QqCnW6tZbLpgt+CaLhaUrcIHx/Wm5zPOFflw0N7/PJot07dMDhhIw/gJnmRVf
a0P9pWkY5qeS3G/pDushalbEfD50px4LQsBnF96dmH7kpOo0Ig31LiLl9QmX4qPPVkzjtU1IKqsY
F2V4ojPeKyV8FDCew6coi/JMgE6R8mr2sVMT2oJvoFhBB/q0wlro58ouyxwLIiXcM8cOBWdBIFtO
hi6+BrnAah9tsXn3qZpZlVkfvLyM8GbmmbowAxr1pkM8elrA4UjyXmp3gFq7cF7FU9yJKiTMLduK
tbeR5kwSTOc1nTG+sCmYRjr+uDejbbSuO7uH9FfyemLiz6SuKKuz1qTb2YXwDj3HDdCQJ4P9MejN
CYa5CTI16omWVt+Fw3KRb+ZUnshXvfT5fNapcZM95eHYQfjdOQUP65GvCfP+Zg0cr3ibSfzBnMAO
aHic/opyb9ruV13G5xZAOHmVwuSlgt5UY1pYDr4IzJW6PVYJxqFqHbSGke/fI8lWGpsa4mMAgWAq
WAysAyVdqwCrQJX9nK7zfoWYwPsWglDDNOdRB3tYjvIH1jmnCnBKxC80XhBp+4Qn67VZQRwVWXXh
XMO4qq5BQ7z2DdnNLiFqYFVEJUYPdDKU0eK88k3dNFzkCtPnDB+3h8K60bi7NinAjso2CDjHJKxm
z/kVfuLCJu/4N82pAdhBZxZZJ2TVB30/xMTPseUyrtgZVttt7MlEJAu6lWdLGe9Xvs+LW/4/wA0J
6WJum20zmKhRbQmZ33wvRybTaBMrwIb0iYt+xkk4vk91shvmZnymyI9ABLY3b5IClgiAt4ZvK5OW
f84S/2Mkr3pf3p7kIfoGoMlG8z2ZmXMSHQyyGkkFqyPAdoa2XxTIO6Y1pvXD35yu4iahcBiPNgGb
3grqSj4KVvc4vYujKAFP5gMZapuWf+C69UMHw2df/QGoJoMOSErYOnTFZEr0D5bzpmUvuOFYU+9k
lnw6qfHTOJnc+rJdqPwhm5nYtredBEr+0JecIKBOhdwVy+51nqKws6w3s0uWne3Iq7+4y4GzXTga
nbtX0M+0qB8jx8m3vUBdpVvRaZlpN1SeQhSzp4/YRI2FIIfmc1eWhlrnc/VbqHAtqX1Z2uLvMOft
pspQoxjPc8w6MQe3vievHAjgd6c4qwTXEK74LGkZsCrqVDme1gxhtReJfSbte9dCp4fkFSyd8iQb
zRdTZWDhtXHEjht6LgdvDjCeSnoc62GYdnolbvpSsqNOE7JQiXMiY3iL9PLV5vRvLOmjxqE9zf/Q
lH8fE9ashpPeGb2s4dRmkHsn9XZcvDPVF+Af60SgEJFFMXnvY2HcVr+6Q1g6xDCbOPgtT0TIQsfi
m6vZJkkPAkRTExGOzl8Xmc87DGGbP5K8RiLkUzXyJE9rXlqyYxFROU5YXWPTfKrAQgXRQOJ0cosW
x8BMn3aAIAQI4RwzSvEslUC3q/3CgwAoz9+o7Q7zxLKcu7WWmAU66oJEr/GHzBhNgJJFdPHuNMsJ
yFbQ10RPZv2ZI/EefGa8sbXu6HvrFdafC+lyfYhSTkE9dgmPKD6eCP4HJSG6ka9XckIns7FEC7Wf
M9g4DIJD24i1amz/5av5u8CZaRgrsdaJKVAs/i9fNBiVGk+BNb1DVzkwGqHwOhVEKO3vZBE/QIAg
J01vSdxcuEltqjz+WFe+6B5Afvgu/wrbPnoO8yMeHSOhorZ2eM9EzzFI8W7m4/IwNP2rnhTPRrQp
cvPC3P5mOva3L7HY0tql4da+pB0DFxYLTpz/dV0A4WrKL5LyAdmI3DS685Y6+MVXloWmD4aSFciq
nQh4P9bsm2bNTw7O2DDSivxQpy9qOpe0wCqn2TPX818uxTmupOXAARw7GpLhtnPQzHLqDvK/yWRj
3uPo5vDMdTJmInESh4lZHkntYoIv6RLqYwnDFBfd1U6cD4KkLH58AW+P9J6dplSZtYtsYP8xIHwi
+mBs3WX5ZVn2ksoqvrRQpt3CAU+WpXd4wVOA74e3+vSLlBcmkjG/ITc4Rkb7ZPHC3XkkFXKMXuCL
pp0Akd5O6NK8/m2qGGVOLDR3Ef8SCdD2UjkLIA6+xUBMd0UijmCQ3utMPNhWfGN0o9Kk5glXWFPI
J8tHl5DZTMd99FJMQSre5luAefratVuJGS3L0zgU1VycPdJifsfonuVaw3CykZz7OLAAyBVhzwY3
cteSJ43rBqVB4alsvYMtl/q8zEZ09Hifepn57nTY5FKX4UAtNUoj6TZPNbhA5n/Undly49h2bf/F
76gANpoNPPiFPSlRLdW+IKSUEn3f44/8Hf6xOzbr2CdTVTfLdeM6wo44J6OyShRIENhYe605xzTk
yvZT3Ljow26MrKHRVoFLt6OtCXVIsW+uhM9YbpyIl/NkzHffZaSfkSJaWR19ZuZbsZOUBwe41ajd
zLrpkcTMIyUJ6g9fgDYu8/BGr2Lv4Cd1fV3q2cBGj21VG0L7ahsUVfQ/7MHGAxdZT1VZgAIbbDJa
oj69aAb0gLH72ozEwBREwW/00KhZOay7LrReo1peEF93T5HR7nriAtzkRAjbVQ8qc5cbzwMNzFVt
Y2rTLPLdkh6cF5mX+kNcIO0Q3UoCwdpQ/EEQ0/Ij6tFrLiSVBxJuy06/H7uZtmj7kvhOu+J3bYfc
Pep0SJ1qcpdw82dav9XR8kh3yMSgr16aingSRjO1Dqe5huW1aDvzMizwq/iE0s8C/CXS0+NkWNkq
qJsnPGIDnQLCi85/4HOCgBonhDS27GbimDJLD4LlmE5UME+22eyEQf1CIjqMltd2hFg4aunJndM1
oLuebUBzrIvpKUlAYjUJ0lUGbEyJKJIYN6NENi+NKQaOlbPt83s3oA0xg9AGBTtM4Cmr4bXOySvX
bKZiYbhLogEvvCgPowOnEQvKh2+OW6fekj5BBeTRYYDrmpIcCye16C7Y7CKoz+2Pggk+9oDFpEUf
Q6TU1QnTBdE2y0qIg9ZH9dYJgvu+t3N0T8OHaYHqLNnXsBh/FEK+lENGPsF8Rd2+oWHBpJhpuGGk
d4C7iK2x35iMr6hHdlqIBrY27lPcHsugydIlG+1DOniXUYDrYur8+7ISSxw6amo37+K5a7h/Ky5L
RNc+G78c5BaPD8ZbGWY7Dx3btmxwGg7QxsGUsvOvGbeXCSV3NBebvDXfrCm962PpY3niO9KCaR0Q
iOj66bEIyX+ug81kz2tCG8h6lilUeF9pOW0argK5o08aE20z3Aj+C/6rK/SJl8SQLF0yN7njg7i7
c9vy0i2YMQdl8AQd7Flzo0e2vaWmb10x3ppzc2rnal+E/WnQrV1NZwWKboryV2WqsH3CLVgnO73O
L3NLIxTNZ65S2RQ99SHJkAc6qf0gY/agxjt08V2PcgWvOqZw+doyMUBqqO3YPW7NlB6pngjAxFO5
DhtxVafxWxRN8UZLhp76A37VAKhjoSYIdjVZ136YwWMMm9U0P8EmpyGkz3egYIhpaRe+Lrp1ADgQ
DUp6mYApIDfaZAEMEAmhXENKgSchilEoNt4xEk1AVyWdDzE096JgDeqy+rnt82FVmuz4UiXUCy17
WddsQ5IWv0RP0hA3sVwzkX/n+tkJ0T10vffU9WD5TEfbdOCfD7r1XDMHFQ501R7yl5bhRrDdCW2B
nI66NFaNBxq9ZmPfJzla6JyIAqDPG8sobyOkzSSQ0J5xsx5iavfohBdWOV2GgXNh1RE4Na7zYjaY
Y+X4x1Ca9n7NeIgpPQ/+ad+EaAzie68ontuyOtotGlJV+BVl8RGb7bprnWt1qfsw8pY4UFL2M8YT
j0ff097cHvE6qvhF53k3URTdhK54o6Q5QiGFskAyQsSbbWNSV/K6fY69gZcMRCHmlxUPF6ShYI8F
S0Q4EJemxvikj9tEfrN8+axFhjswf0reqwvzOuitVQCqOiq+jc7wguY47FCmjxUh436pH5PacNm5
sJwmKB3woTH6rRlRVS/wlr4lGPdxJrN2FsUGvcSN24j7MB4fauR1dB2uMh9oQzgNJM0Pq2C8GLDJ
cFHQuQxKOnyr0mbFN7VY31jZ/GgP7LeD8X6OzAh9KD6NFE32KgBpMiDZLayGjdE0+ovabe8kWbgE
M6XegtHpJitJFMhpdi8jIrwyUr8XTXBl6fHa0Wqxc/BVUMl8BGLKKQ0oETMt3sN2vrVlcDXSEtOc
HnoIqjUSmR/asj7kzfim/J5Fgn2rHE3J5PHdTBvSDOrAR4dEJjvxtqQ88EiIZowXupeuHTaAq9Zx
lz5OQqIT2aSNKFXiTwfy8rJEIIGYZJvhdmoSCFGs5PbawTkXYyjB2glAfg7Ylzo7rpB9TVngluQa
NCrcaaZQoLJGX3VrYdfTBIl0DrRk20ZyGSnjF+xgjv1k2ASgp/H44uc1WDF37VCUUdMvZFPPu6Qg
Bz6v7vO83MsKI1aQ1/iUw/AtHeifaQYd1ORgj+0TuUnmogZZ25d3lugPZY1Yk830OPBjyTpGJ7yy
phk2R6+9+aZ8IXRqWAndfMEduhsJvtppen+ZzuabEfavToiHh5HdGwH2Ry/HyisEo0uXNBgranrs
3tEpM+vs0gW6zJNt2Mo6f/QJZ+3d744H/dx2862lyvZQN6/bbro0Ox3rA0rCqX6MR7X/CB5bZ96V
JKAHJkEtHTTxhe+FVzlnMRsYYNj9PayQSxryezPsv+t9NC94dCK7xYM/hDs5xgryTRFX+Be5ESMA
xx0eh8FVJSPSNsndbbKjSI176rFPTytOGbpY4IVkefjtDpMDyhPea0imNBOdzypI7rXWQmQlHm29
fxl6CXW0rLZSb4OdHh5Js1riY2JAXPfX4FlQvLKxiwX9cM227yWNYoZcxtIyjIuzczQKqu+hlvVo
PKI72hTfWaudjOwfBjTf8IpAig5AimiiTDYzVXUkEiDr6tKmvvoIuDNKjrnIczznc4w0SYJKyUGr
tObEpCjDEKOa9YVvvgNJzhVnNeTjEGES1gMkz/ode+ylJkEdtaZ4kpT7cPg1KnZt6SbhWvcGcdna
yDsajwjAAJslwcYQbJlrEbGw6HVIj3mOTsdLvVed4Vqjv/Yz179pJQcT6knUdO9Bkn63BHEeHTJn
HNtLv1hlI7zK4DMQkfOCXyVcNY52x018tFmqDklKkLVr+6qlOvBAYfjSCkq6qXmxalRLTd5jlkcc
zYxl2dbs7KNoXuK7YvONccKpy5BiZXriiiehrZueNVnvRJ18Cit+6wOBaqtBvR+wHvWbRgFqKkFI
Nwc62FG3YNi0s+z5RCTcxs0//CG6SOKnuL3uU75PdyjfWaIeULo+ufTyOp9kxmz4Dv01RexMfIWN
hDYIJDFxUaxddHV6M7vVi+d1W1n62d6wqpcwQmwxlAy889aZsCETpW3Ty5STfAvHJ39OPpk2RRct
7FnCMmOzmi9MSRpNXOX6ykKvuG41zPrmm2RXa6fDyQjjm0IjLaFa+9UljypP0YH2E5pWWaT9mqxD
xCZWi4AoIAqQ9J5lVDQEVyJyG2cbMYNTPdbqmnEEQt84QnXteztzGvbJsA5GwkiN6pAU4REo1l6H
y4/vYN7p3es8TpdV6B78cICVUwIyHpIPrZGbwgrWQtmYOy9DIMPEYUGk47SIYonRyhgbvPXZChg7
JUTvgER16BcVJRWHRzFGvOv8vSfBZlWMo1hiAs+X8YjJzzLactkgRDZmMWxmew4vhJ6hofYprrG5
djECIrcs5R7yQrw4yiJy93YSVssYMAJPPi/CkW0sdcelrh3s7Wp0TGupVQ3z3jD+wF0VXA6Dd93J
6LoiCMv3is8+xk0kG9QLmYvDkdnTsmumcUtQxSPjSPr8ARW1NzrfWuiAK6Isl20jaPRkI+ZlkySB
vELwBu6jX0MazFAUeExbEUMt6azjkPJJSQvaGo4CWliXstYiUG6VVahSyTD8jNOCSzkOs91ExIQT
p5Bi64ZM6KJHqNeFu4GgK+o36J3agDq1dutvmRPcCm5PDC5hcqDvtBHmsCkZj1Kb8ZQhnVzDNrSo
sIpj2zdv6nRnVayRfv+dzLwnzTeZ9Hy3Y1uss8cSM/AySw06PcR06oBIeIsl6JABBbQjW0IaU1K0
7HYZtJFG09x9dkyG+D7NTDR5r0GWvFWOQJ/m9tvJfiEDgs6hHhMCgAa66CY2Jel9aVePVZ0Ya1Hl
DwSuoJqQLnpu6eHNYg9mwmrHI8AKj8OmJul8lSmaWfHWUaelkIt2IdeyH4o7y9e8jZ9rB3gTd8R+
gCRm3RoKH7S8arAMobtzcu5U1uZt1uliPTA5AFdy7NQSmJERDKrA/OaINFnR+PoosnhHkZlsB1oF
C7ukI5piU9iY5SQXghEtn/ClBixPZZN42yKeHloamvvG1K7G2b0u2+Zb5bmnucABlkggS3mBjwB+
P+S3zn5i5ivYSs8PIa61OyQOXf7s+lnwnPoCJ8YcbqGbrGkywzyziKk0qoci4Z0gIFOhLVqFj8NI
ttDfqw37JbxuVFq1n7GDahN9P7RDua3D4OD6KPrcTNobntMLzarTTQMHGaE9ee7DzGQxUjhtk9mx
wTRt1Pp8rTvVkyVzOqtT+A3R39ptq6czJOi/AZ6IRZX//b8xl35CLf7PYCtC9jyfqd8pk39gK158
5tNPMKXzz/8OU7KM3xQukYwX3XFcz7LBIg6fTfuv/2Kav3moEAnis7G4sBmEcvQPlhIoJdO0BNYX
qJ8OREVgdU3RteG//otm/SaFJWEtcucIYRpwm/4GSVFR7/5JxTujcIVlQVI0IeJ5CCl+JikBt0F4
6sM00SqW96LN7+okef/hZPwJBkyIn3lN0rSYHLPj9oRhuCbgpi8A02Bkic0QQtH1FrDeWzcmCXfu
4+RZtv5grEIz7jdzkVtvGhAjxnRIeaPVaOtZ9xh6dIXYKMj5obaskaUhgn6uHmOBy4OLYsOiU6wn
VUCPrE/ZG6MCzqeJDYtmZEm0sSTuInzlJenxy9Gr0HZ4ODnlin1GOl0zpPGmfccvo9ef6Exgv082
PIhLRi6x1i+JLXBxF0kT9UtGF1+ZhwvHeUYQPxlHTu1kgvXwoqeJ7rWgbAkc9jHD/OYW2mYgPAft
lVXsvFFeW0afbiMjjr1V33vMM6qeFQehEXHGS/ZkfgywBnvA5+Q3s0+vBgjdhc8WrsLAKtvAQMro
ANUZVuHQ19pNn1k+G5U+DibnlcFB3z/3lhZ31ZseYQH1vjW940DyY/dfRWSBteAGmEZE9G/eAZyz
V1slTlwS9JbGbSxR8sc45YbAQZnXDVlnE41pMVsLSvRESxODn30RhqSEriM/UEutiipWiomWnmcJ
55IpXwOIY1310gwOVWE29lNWFpFlbU0P2c2hMwtXsbCCaoZKVBR2PaFpZ/rT7vVoovHee4UFjWLk
7Bwml6oE5YcKVqa3pgs4ScKRaLgIvvggDy66rcLcpJ5uOBShgrkwi3WXWfmHRTNqVQ00SHZdOjCr
bSxduzawc9+byPkBevqIJz18dj3qURzNZFNc0dfICyDpBKxVYt1D10I2LjzYgNvQCUhpGw3NmPzL
vB7s6bnNCQVZiLCfXrHLKh27ZGR221eggMnEy2kr9OTx6ouQMOp8F6duSmnjTJad3kZwhdJ7m+DG
dk9sl4rIhRc0qgBeyc5Vq8Ts+1szcFDy7wqK/ti70DWtScDD5PW4iAbPDzdDUtNyoOTPIOY4szXR
lCpNeURwrOO+5Xr3NqQSgOwZp7hjztVPuguSoSuH6xrgQosa0yFKnVmz7lzDL3Xp7fWEAW703mSL
k9T5gJJ4VNploFkdaW8Bu/l8q1kN8ZUp7Xx5i/pJwn+QqqHqwOPoN66OX39dTyberjrukwDFtt2j
Bm0lt6EQU1dvEidjhlZP3GI73W6c6AMmeWsrBgMF9yQM29ml3cTvKbC+Fhbbndmv7rzRtNztbNqh
XIcJ2OdvDpiVfs16Wc7H3i8S/zLC/WXQSp0QDBlRUURHURvtcJqok10ipXsj2iVGzPQOBAEBmQFs
mu9O1RTVlQCDBTRyCCkJrM5J4aY4kFPYuzg9jRmyabCiJuilxa2Z9o4kO3Busm992/KOFqlWAKoM
vGnCuYHnWryUHW2gbZbbNaZwgwxmqiBDs6JHi9yMGPFujIi+a74lWRApUSYqxsa9EkmpM9dovCBq
aZDFwXwdUW7VCFlTJO41wQPEgiU9o/g5aR3/rocwUUH8qqB6aJ8xfYuMdEaf1eHl1wv5F3y6YUjH
ERIbCpB9gH5fHxZBk2hQRJTXsoJ3EKsw0kGfPkm6wJVXYNX89eG+Qr/PxzMNHoSGMByMjl/Q0ISW
VjDgOF43xO/shK4GE5Q3Uxa0GRBYLEz2rA80wiWN/KrUH4m1uuTOO+hhdPr1e/mC4P79rZiWrmIO
PCITvvCGJzuMe1L/gN55Cs+la8OraEZFL51m80pK0X3TshZx4q8PKxSR/p/PZ+aenHLw+I4teDiT
y/CFdGgz+G9LyR5Jb5yj1OPNXPfYYdKcNGwXZO+g+Ak0ntXG63qubyr3ew5mQTIvECYTkp6c8i7L
F1MerzFVrUw3vv31W/y5guAdugrFiN7coOGn89j4uYKodaPBMsQi2lYl4I9QfKA/8/7iUvizg1iO
i3fAE1wHX09/EAuvt13UGEiocE0xpzaL7a8/h6p0fjrTfA7b0h0qFEm18pUpaRA6ms4TqOIZ3e3W
jycT2I/Exy9sc/3rQ/3Jp+FjGJbkJgKPanz5Uqn8QQ4P7OI6iCA7F/WZg77q738eDgLDXejQuv/w
veCJzoYp5nuJxzbY2oTqndjGw7Vr8GP8+vP8yanz0HZQ5OqWIbhdf74E8HY0XaW4jkwIF277msl3
rI5/cQn82UFM3SEpQp02oav//gPzM5ADisQUpKRlh91jNgMJW/im5oCimMTfv96EoaD3Uod+75pf
V7oKRzObX643NyLpoDQH/ThIBGq/Pm/qe/75kmOWY6kbx8P+zpXw80fKrYTGR8kl59fjNRNp1L0g
DonJKe+SgJhazffD/d8/pCWEpJtnS4c9xM+H9LVWBFaGnIbxMzYPY99hIm1EdKkjomE2rv3FuvnH
bw3bh8k5dARLGAvZz8czW0zZzCro9JfDC87yF2HXj3mT/8WT6c8OYztg7iR5KZ7hfDmTTZfErWNz
sSfUWfEhLQyX3MlxKvMVLQ90O78+i394EHIIyzakCYOW3d3Xs+jp+ajn+D0WdiUZjHZWTmnnmTTY
swjKBd589/7XRzTUJ/h6rThUYHw8C6WbovX+ePm3JWUQphR0UIwRNn2YYqQg9zBGwWgPoDOJ4PJt
NAgV3lYJR/NVq4e02OH+cr2TV40U+WFlTTQfO6M//vrN/dnZd1w4vHwD8N3NL+sZeNuqFyEXlTnV
Zo27ixpnadY8u9Zt2gzR6teH+3k3yRPHM2BzGpLFRi07Xx8GmJBso3LUqTAYxI0FZst8ZqQ/zhdO
0t+SwPfI6PTy1wf9w5qtvnLJxey53Kp/eDz0RV8ZlU0BUM30TNFGyLtB08Xd+Sh/q8PyX+id/C8i
UdtUNP93EPWyyMimbn4EUasX/KN1Yv3GA9kW7OB5JP9H28Qyf6PBoFjSii1ukRn0n20TzTB+Mx2b
7guPVperwONV/9E3McBa8yiEhU79yl4GPvXf6JvQcvlyQ5qO6do8jejRoINjifv5huwz0iYcDZKa
DVgE9RUyoCx+alMckkOxLrEIGoL0g7rDjUKuG2q1ObkwdP8FEfzNNED/GFsXBqeTvNtAD1OdJgye
kxODCMaPpGMHJfReY/rWeWG4wLWgcESoOtIkuQ70ZBfOw0UvO6bYjdkg8uKPdHpkb8AQyp9VI2G6
5Vq9sHT33bFgSVSdTR8FG/5SJrwxUSQ8pUnJjSx+uhz1p8ARl2HCcbSOmhum773v2ccW/SZ5CA0z
F/7tKGB88soed5AXot+xOO75PwObL7zwIsvdaFFk/MpR4CtoVbN6RJIoYqaqUmNsNcMI7hJcS2V2
IHWAoYUY+2UMWBD2x1Ujq+vRp+DFWI0sfUI25eydVF6pH2AM3C5C/qVrtO36/FlGp0F1NSdHOqsZ
hAU+EDcxYYnTy+zye0cXd05kM1YeXfmhfsn5t2dpz6hJrLAYxUhKEOhpfUs82cQbj63yWGTNzRik
746kuZQjgV2QF7LwM+0kCTADP6Rztl140nH47s3lh+fE95RA740z9cuG2E66V4Q7dEb4HvfatDES
uW/c4domBc4ag3fH4WSyl3Ixy8AQiSP2yqJuVvCO74B7wu0r9Z6ekM6bw+w+qE/ZkXQfdxZWfPWm
imF8LgdAKk3tnbq4x9FcogTvu2JFYhhfVwDIC1oIj8TZvqgMdzpqMa9LSwRcJS0DAsHRcG+6lomD
1eC1NMH1qGsZUNr7+RDVEFyjGT3F6qxabXeJcxxKWblSh9S6aMO2DXoZl/KAhwuOo/Ppemx4nRZ5
Rxq/g6F8rzAKlxDLPPOA1vikBcG8kRNKRIO5c66uk0Zn8s2VcVWVdIvU2M/nxGaufRVq0buvrjr1
Xz008iJoybYPeNHvr5y58AeNLVDJfFOdsM4rjwFtE+U0YbJTjx5u4uTUW1eAVZGQ0R5ba11J2mfS
vzutDzukG460Rw/n6AS6QXwMjN7ADp7BsHKNeRV9wolBgD6t867dnH/x+XQzHP+eDsewmi89ZVdI
Mm6S8/tKfK71ZsqvdYugS94taeeAuB2Gg56xOf+IX+DQqiNMMH5zsvux/Ytq+WuFwjJo2RYJZ0I6
rs7+8+fVSTpl5c9BZSPPYpFBJbUXNiX5oLmn8/F/WLRvfi9DfszjUVXjj8XJ+WiwbQ3XUR1t98ta
SLXOGmSk9sKYuHMH7pvgAnmsXLZsCfXCPWq9PKmL5teH/Vp3fD2s+u8/bAnGZGoaESd8SNzQnPP3
yOcB3XK3/8XZ/EP1dT4S5R5aXv7/h/AY8AhJFSHGY21hJer9U2JH3NiQ0wt0bgCB2nU6c/d73AaD
IssG/ZIB+ykPvL8oPY2v1Y96KxQ9NuZzTretfyl1h7KpAwyhABh8b9877d6KMWP1LNvq/RhYFtUE
+hKY2vc02fdJs48D60m9u8yPaMitoIY1dMBH/EJ19Vcn6mu/4uu7+3IljAkwy1HnusuSykIOeE0q
ATepepSRlbnHaX0K1FMsLqetJRDE/vqKMMw/ewPA1Mg+oUoT7td2hDfL0tTDifFy4+wbGqQozqCg
jc3Ek1LdprFaXfgyP6IatUrvXTae+9Fg4V2GMUvN5Ib4WHLzu5m7J3IouIS9l9hoWaLie5vhqNG6
p8hHkKBNpc/6D2PU5ImdGDxIRu2lwaqy7pL5Um+sC5MnZa4eE+opHzNEHzpAIeEMH7gzmVKwTDeD
YrRVwPscIO2Rc5XLFKCEhNqqw/IODb7oYLg5P1IMr3BXSCwoQnnUkJ4c8vKXouRnp4hFFMA/605A
Im5noUtt4JFDOFGr6KDOgfqHLnlrrfo1Uh81Vg87dKdXiMY2bmq8ldbV+dFRl59ktN5labftI+RX
Uj2skrE/kep+nVrOqRo/hU+3nkhwmnOev56yYpMMNPFVenamXcXcHnqAKUUYj5Ndc7LUo2eWyQzJ
lL8m51NmXzD9+oam98q3uCbOh1EX8bmi0gJqlqCo8F76wUrVHFJduASb05ix3ZPjbYAb61zJsFFY
Wn4vb+yeZ6h4GmqbHjCf9/wsOa/tkce3lDfq1dgmKB2RpahX8Qxxqvvzz/36WhSGWmS/LIvcpCzE
LomojuF8WZ9cv5pn+B4OFQ4FV9dD6mtwkc8ufwNWzR2r1LgBb6nUaU278bsc5G3oF8+VenKpUxHN
86dPJjvk7N9LtrzpbpAc30/YxHc9jellrZRj53v/mt7Oc2NDW/GQePiI9HzJHsyhQT9N0TtocNaG
ljPd6tmVxUs1ddrVS1XhOWQTQ4aSWIdoY0fGVZDwQC0ivuHc2kGRV8kO0XufpUAI0Q+JLLogaJhf
VnFt2fb4ikYX9lSwUj8C5IsLjN/cSQQIaAlvdCqgkcfPuWKsK56VEeDGRdZwEQa9e5vl6XPWcynX
A3VQkep3adFcsATCzVEX94T9rQzDZ1RR0ICodvh2XbXsaUH1qmHgrQ0U0XV9Ol/rdvk5MBNBKx1u
B929O9ckIxiBReXc4VTkRo+o1ArPO026fdLVV6KqjNrk6oRnZUNiFvbV+fBkOp+kHfNJcQlWsru0
AvWUM7t8e74ZhRm8q9UCW8zKc9rbgXeCVYyaY+Kr1YZvpcKAnG/5sua0dAM6/GrCNcxfSoipi6wf
T3kdIvrj37gTF35bb93KwNWjAcyS4l2tOrCh2OdTUSZe8MGwaxHp2ps5P0euh8CQG46f0aYh39oE
vTlTg/8AqYmlYrk8QD+5oy58irEFAzs2Jj2b9NkLrxG8oebWZhzrfJuITOXSHp9bmxXxfJsyGAL9
RfWFuewmaANrSaD5u6VqzEStbYml/sBph0qaxCu1vI4RcSRhe93WQKiIVOYm5aeZUipXIsWhWyOx
0Y1Px9T4Znhclw0ORnVnR+Z4CY39sw2Hy0wQdkk04nvLHAV1UfxY1+Z9LcP3tOCqdIqDS/wzJTF/
yYZHWRVvg8GG6HwelFsHpOq5oO1jllQGfkvNiVv8KXLjc10szivC+Z7//71//68lUP4v2uXT+P9h
cfyDQAJSZv7v//b54zb//Irf9/ma/M2xkEeoXhqKLkc3WSh/10hoBlII9vIIJ6RgCQVa8J+7fTb0
jnQYingWhSe9e3bo/9jsy9/AEdmW55gmDVxD/L28KcdTVcs/F3Jb2kRXUnFJ+uguVtRzefhDodkN
lSvw463BFcHCEtA+rMFamGw7ADdwbWFmICyhdotFot0UU1Lu+px2auM3bBN781bD9Jm3cXI5M8eD
GyUgn5Bj4A7Vm8flj/AMd55RuEs3/U7IDl6fUdwbYfFc9JO/8IvsTirqpgvSvjLrFXryB82rH1xN
OxX9W+ligxuqZo/+ViyM2hqXml6vTac+WKUekkO4iLriO5bVO5h+l0ZqXRgA5C8oE4EW+kRKdy4a
1TGMiw0o4YKHzXiR98DKReSv/Kl8QJ0vF63dXJeDGpBiWmkcTEcuTt2lDWJtQfbFveNW12ldavvB
bh/TuGZGqpk3UwvLlyoiQFCGMy+4jyaPQRX6D832H0We3oTViSjL74FZHqrIgPmQmPDywEIuQlPc
w7zCzQrpshzUZpwggHTMjqEzrxTWws375tWqjVe7PVgBH3oOQneFDZiPbG5cbQj3gYEar/Nh3YxM
bzUPjTJqh4sgE49ThRI4JtfqxhiKQ4DycQdjCO0mSSFitN4se2UkZbGKZf2QNXiCahKawhUdWuTi
hj9DKdduchdbZlYfa3M8mjK51hwKsBHztNnF7sFuuz5fVLQLD5MJ/dHtcccGKeqFEhZWNrITZbK4
yzTriJ3bvg1tfY3Egp5DaU8XZRKcDBF+0LLn6/Kj8tno91blxsdBr6zlkILO7Ik0XCQu7mcRY0V2
x9Q4JjI0ljzuX2cGKldlZ810XfqVBkuIyKIkXcUwTzUIUYCvH9FXvpL2Zm9dYphy6NurQpc7WUgN
xBcyPE03LolZ3iOME/daZCLuTdtxWzJGMsaiB99lPHtR1MM5ADXfwPRVzAA8KYHe3hRd+kDAqrXX
p1Kl3UPx8mJE7E0XHokUkXzA2sRTBLVoKcEBrKPGPYxiqA7QxEpCC1zc1zDyEmibAWqKvY3Xadsk
FlKYUISnNrEfMfuvzd6+0jFhLqvWlRg7dOBAbbgVrpHvG+mnK6P0WuYbI+Sh0M5x/zhEC0kD/yj6
hm2ejB+V3nKH3wRFGWwcbF47UVHcc3F4HRI+dHzeIYuGm2ja+siYIFExr5nib9GQZfx8i9MLi7XW
+OHB9yEJt/6HlfNbxthIsGqimNUD7v1aF3typLEl8z0eBr14CQ1yZ2Hl1Cj7jOGG/fWqNeZ5Pzq8
RaNLiLU1bThbaM1H6aMih1VIuNGq0UG1yR4mIqqoJWTXAvAM2mWwIkiGVMwQvJ3Mq9YFpEXQgCD7
x8cQZhcFBf7+HFIXt9opVs49q0HrOIB4EuIkqAMoM+qLOpqO0ivv+ykUnDq047SyyG9aFTNb/Q4/
5NIw/VaFo2w7PcOGZyETly5yET21EaBj3Y5k9q2k67chvsFmo8zMJCt0cMIx76Mb0menUMiDhsgY
0WmIe6sGDbD+IhvCp5oU+2sUHgW3QpSqu6dlKosE6H4ojQvZXZWl+YA+9Y78X58g6GWW2ZxY6a2K
0ruUHfrI1jNZwvThQWriqPfaih5qy1fhj/thBhtDqLizlvW3RqXipVUaHDTHPhg2/qs0d5Y4NUNY
qWjUceN9OGzEstLT9kH9mhjjrrSIaQJnWqydnt4O3nxV5jXFppPuvDIb+ZmlbrKtA02DkISOJBFv
kZsFpHNiLmedvhFNCgpAJgdgvuGaInQEjkHGU5ghv675/nNnpqsiKxRlWEwKVCsRyvqJUNVdlo10
JS9CWIBXarrb9s2naItHFhx/xbsMbssOnOkModurxo/JrRZpCoT1XeQVrCmTN5uUpDppiEUs7Xoc
cGcFRYNEJiIFENc9ZGpIrFhCHOvktdmmM2j+Yb5R4twNtHsjs+hy6PGRQvtKBVnMYKZyEaE0wLJp
FfjCJoISxt5bIY1YwEMNl90Am9sOXmuHR8yIl8kwxaJnqkRezXStEWTEqPQym6ubLK4eEE1edTAE
Oz26JleQglN4N2mHLWgYxDWRHMjaWOO0m9DEDqr7t5Usl1yd+TaZMOzYcHw2enUzTdm1GfuvraEM
UPxD3NKGr2S2lOKxAeCwaNgqNEH1ELTZip76gzbAMvVFua9FfFs6AgG/BY/XCNILranDTRcXM2vl
fFNinRvHJX98iFL7HEsCNVj4dlGI5jlxkp3VEmwrTfE51ykCX2zdeYsjwWpuAGZry873npIiMLeN
Di9AltsBMygBItOCHj8cA69st27SYqDFABLN6yDX94VRvBGutDV7vr0Y+KJvzI9lA3igJJEg6m8M
uLDLPC2W2Irj3Sj0EyPay6xrNrIHXTVM4taVCEKQg+fLKZmjNfvOt0gXD5YJBdFJ7Bt9RvBEWXKl
dcRndC3LSFXdxPrMRWQpEobFBtXzdy0eGq1VxKzp2pg7jK0emzqRNDUWaWet+dzG5ATSkoh6uJ9T
czCS6jnGRDZXpXgozPx1KER3Kcgs8ess3zRCc5ZByg4msruGtV+/AyYMArS01EK+THL/MvbetNn+
XsxAE0idIz/ASZ/1tOAEyPTdsJxvkJ9hD7fys3Gbb0Rj73KcqfhM4Pf3WAEXzRbmsthMqQjWg+Ve
Y8ueFgIH94LxY/d/ODqP5cZxKIp+EauYQW6Vg+WcN6x2Yk4gQIL8+jmaxXRNarsticAL9567WjZx
a8ptSyQThrf6NSd2q+/5rzJoyOSNgo003OO2oeAQ7l1ucHxgg3hKrNk7CC8CejPuSc+mwXJ0wPBf
O5upk8fWCI431T+osHoJ+8o+oA5+GZb4HyrE/RgHBAMEU/fgxHLvW6YAlSesfaRRjs6XoWS12xiy
AoFpJScTM9BOdbkrNWox3a4HI6N9l90Ezfiqmp8oQgOkK/uPxpuTx3CkjqjddPo4ILLvQ2KywBqX
A5kHeQRYMfnEAAr0EMbcKvLHfke0B8el9G/UVw97Xbn9jSuWhFStdO/TJDph854EDVEZFkiwQtQU
NqbcRAsGS9yaIEHzfdMLQQsa35OLWK8jsXh8x9kGeeafGr3U6OFVfhARKMbKWfd9eU0MS/WlnP1+
pxp7j1n/U2VRcd8ItE+qyHmrZh7CXH/6ziVuO/81Sv19lrjNOV3ANYZhvhcWcsyebwRrmoTUahyd
gxNB/gkN/x7oPNkxXAKFMyLL9HIQw6iJ5qH98Hrs6QOO2g2JOcB1W8uhBrYuC1ZA35d/XRj/xnPN
n1/dM3ocd0ZaSJAN/tZeeKeGWEhf+Ydptpq1iKOZt6PYoriYeFsBSkfDr+Xi9nHHh1GCnlM6jU9+
nN7KXAB/g0/UCsI6AA60q9o4D+lvydW7xShL3MzCxCrhfAx7IljisJ0RHEy/upR4tn3rRvoSu6pY
puNSTZ+ZBmSlOg9Mh1/GKxyye618Qeb6Ql1E0ab98tHW8ujnxQmSAEmqTgW+ASsN+lRmkANRoGJi
7eEKuc8Twg59Q8JonBB0FygynSwwHGXx49ZCMwAl5qAILsECnBH6IwYlghkT5uUHv/GxJ6Q3c/U6
oq8uQFAPuP1Xca8kAkyzH9t0RJ9qcxVM6gq++UXVemXrEKMRQ1NlQdrybqgXf1hulnj6IhXjQQwW
hq7VNOGNHu60/9GZBeAMuMJ8oUOLsKdwG/yCX2AjI2OGB7b/xHX/JxwWbgmGkGSh/AB8VcWKl8aU
n1EZmBtPWPaWsMT3oJURizXVXqO4qU8Cvps7DT8lGmhcbM1KoLak2XC5r6+5WkQGPcyW5mUY/ZvK
xOc8SoJTy+hjPTF9Y4V8V9T63hut5Y5aC55WjrnUdxkGpdYLAtj10JecteFPD3ZtuV7FDsrkLS3x
Pz/GfzMM3zKe9qSOX3Xc6mAEDCEe6insWmTR+gskA5g9PlarLCtudX7oGvq+HpDlPmzXxic2gbAD
q+Qntr91Jm6War6Zg+QdQTacehkf3IGPUjfyZeV8NymJXa9EOzxf01W4c3cdtOdtGtya8Z0iHOIE
j7r1PES8UkU32ptq8mAkBB/5goWxqqdH6TS38M/Ao69T/zoJywisS25bd7pPKCa74M8l76Yvlm5t
V+k/Ojwyhp+dGPqZWjLgrfx/jXvm43lC73EKZESwgRt+qqSGoYWLCYONtw6S5nnyizek5Y+qJOil
m7xNbOPnjyWvk8QDlcOZqxN32JrA307CvjPESq1mUR3zemRuNS9oaQDnxXr5c9qYCEOQmAo8B6HG
z0tigZwLX02jzhBUcO8GM7xDxlPd+GuC17n9MmD6mY8zSB+huGbLy1zYrxMSrBU2N7p5GVq0gOW7
wcO0ysb0DuAlYBvVHxpTAK2WFKuUmEsJCafuvmh5XWxc4L6Tjt0dlRdKLjLftqb3flXpXzADOOzY
62wVSgoXkpvS8Fuk9bG9nuyZ9Yq6G7tZC2LCeTbBdSFQdC9uGW3iK5eVAPkDoqGv0CYYz9H6HKgs
3yFfArED0dwFLm9b7REFFG90tWzwLeGbK59zBusQBdeI/TaZDdqqGdN/KL8MRIQH6bRPjZruzCBf
XMZzHBj1u/btBRDi+GqPkJTd9DjG44ed1dU3pc6/fsl34BGcTctHHDw9iXPCEx4vjHq1YFvdGpE+
TY3Oz5m5Grz9kYWNEX/u5I1btzyy4FQHgNHtmr/8tQiq+DhnybfX/z9a5+Rx3H6dGpc1iAXc2z3z
1Li3ZRU062SI6elMxffA2Y930t+1LXdFHg9bYihcJMV4yppOIMebUYyLot8x4OhQNWAonUGgrQU9
7zaZwQcRuraPOmmgVoA1TRicqsq1t16UkuvDCwhLolmHkntDF3GzzwTj4ChQ8EO70TtZYnS2Oe/o
4OXhzmlWdpd1u6DktjaW+cxFdwjFBBM1JgFVtFc4HJKqkQ6iydUDIun57ASK6L/64FRdgK6COa+N
M3Nq+uSIyLCgwxiIjOEDrYORDjbng2MDLqXSP/pVvompwlrmb9y2CMxRm6hBP0BGfuxtGXDrZscu
8V5sZFmw+wEBunZ8Gfv+O4y7hdPlqhsIiKYIZ64gK1DtNijGtyZsgIF3Fzk2xKKFECcJBu/jsFwL
Z4r3zuBAYOwD2lQesNb1m0OYi8e8xn3cexCGfLujB+mOXsmlnYTxXWo1BzwIzUMlSaSOg/KnlBBS
q4nGprxGE2q2CCmJtsNAUiAIo6adn7gPgEfP5d5DpLaWbtIeSy8/oPiMKTcokup808p+hgvwERs6
yWjZVZrHKBDjvBHezEmmkxv8COHJxsFcp0QRun4/QnWqPzTVMVFBD2iOxC0kFQZhU5nQbpVkb4Qj
vj8Z7LFZbuePiFXWHVnKCJoavEvJp/ApUe0o7TcNOSggCHm7G0e/l0Bo6QgyMFnfrj5WYrLXM8dZ
zQ2MPtR+hqUDnFtj6IhEUu9SzWW5lPT+BvS1PxHsmQPsaHor2GaFb6/BhqwEcgwSJfN/QEpJVMUi
ZW86Aofua2HT/StJbZRcR2EQxPle8KGsNYingq9qubs2ya1d30/lKu+nL3xBGzAocFqGBWRC8qdr
jLeG530tbesRvvvBaLOw4XI2rpXsuckR7VZrTteJ27gtXpK5ec753MANJLiwHOzPHuYV+RKbNO9A
S7nfSzb/1pq8OJLuoK20B8tr3hx5GVgkzetl6SVzMcaj5fyy9Mlfb0jcVmP22my8dCKWm/Hsnk3w
viI/YSf4edf0Djel5x2axYJt6/sPYvTea1ofSOww1RPxLkCfLiOgGh8q58aRvPy9ehlDUNdxW0Xb
PtpYrsVOYyx3DYUEYdtkExIz/yRJWuQgdUgoK+QmMPbZlhitg77ZV1GMGd8Fj+ao9nkedLz3a1xN
sQjGjRLOU967VFlz85u46gvOY77GGv9BxwNmB07jjFG4CUnAUCzXgBvJtUxp1Qx7bZugc9N5JBJP
mQ/SY7rFGXxA7gS30XYhsc48ryIC91GUSbsVyjxDB/6rx3qPcgIHblP8uh59QbpplGYihA4Ln02X
bNgjX4Pt7moTe3eEHAAQ8C8pud90R8StjSlupHBhuxiMNiFGy4HW4gsg/H1R1jvMVgYo5CHzX4mv
ydbYNAIh5R5g2CksySMxV7yIk+RAo3ojWOIG+24cVgFUTAbS3cp3m8fA1scSXjdJRwnATmaO2k+7
leTKwZ1uioncBBtKPwAU+Ns+Xh8SFcoPyyWIORh8CCcN4I7gKR666FDaqt9a0P+da8IEJqdFm3f4
rY8TPBiJjwbGW/69+Mu0Gy2mYJCgCgqMeVoPSf0xzm29qxt2ZIE697HiQfcZBS+Ncy9JEHdL+eM2
8eMYELaE+thdgeTGQE+tL2VBcGbZnWvwC5JnaBOP7bwrnAHsWHmf2lf+lccWbhwYaCUIpZIMQqI7
smTEYQ4+dpvkLNFN107nq1+OhSiaihr60lxRNyx+b5ikDqB4yf0YM53uwRP2Bzx9P6X68XJCfvEa
oiqH4L9S5rGAh3kDeP24wLpfC6zVm2wSf1U69PcTYQMbn8HDmqyMlIpHXN3J5TlVM6lRDtbNJHgP
JSmKmTORxNWB/oFNgJ+K07ssZl7DVJw8dFXHqGtho9D6NBTuONSiYopuOZjmXT64hKGWg08zyy9I
1AlYCVjVuX0JY4HrxN2pCAgKY9J7VcdnCmxI3GUFpjt1yb2C6rkiOMRdT9R2QONJ77EtoNSjdXQh
8PJqc2t7hb8bK8TYWufJTV8woljUvQF83OcAtqK6vCTl1Ro+3gdzfB+HzwGwktYP+QYp7aNc1Es1
5pdUO6cZ6jgQ48Tek2+wV1ZCimRZ7f1tFnsfVmQRzaPJI40q7xJE0aObWdHepEhBxnB41s58bhvm
m7FPraYdB8JzZe1N/tX4C6QXwYTbdqMHa/nhTjyBw63WJoCwql2Ll5miwcohWgT5zotTQG+Im2TU
P0IbIqqz+6x5WJiFETKkRqoDFO/Y8t7a9AXYZb2S/nwmdwdQkbezw46QXp7suF2+age1GSmabmOB
+6Es2gZwdq3JPaam+xusBL402sCNz1nUxmnMA+nlLHwAQdAdUOxhibspCOvs7K2PPWs9ltq/mdT8
kSRPgZvg12/HYkOM1l8Zt/9ifP1QMIhwNeRY6kK8Sapknau3Ps0ZnEP5DnLCdxku9gwmyb+ML3HC
RWLabt9X5bRyrlLBMm6GHTHC8G+d3r/DzLPyOdeIFs1ZfoWQGZciXZOExZHcQ4QMq0fflg9h/lot
Fq+1VtaumriW2GBzRvQL+yjDRK9L7rLcuomDh1G53YFwHDjHCemX3SW2QdJPRQvAo39OtCtPkXT3
IYrRVefb2WapwBEaKrPRLOtA/erpLHEEwkdstgZ35M6JyrfEnW8dWOIrxvOlnYuXCrSjHMdjBn4c
jO4AQrBsLrAS7qEyc4qKNw9uh/24lIRwhm5D9JnNDC0VYDNS5EiLw22pM3YctGLQROu+mLm0F3IS
yMJ0e4t41AVKaujcLs5ei+Dgmuop9ph4zPhwh07deuBvN41JYF0Nj6UsAPSH6rcWHauzbtLbgaRT
4JnM/cQzE6+9UOoO+8HWgzdMDBFB1LYPs4aAYopu9a9TmDW32FzbdUBmFsf1Ai5jEJiqGZSNmv1f
R53ny4PKrxmBOn53A3EhNxPJ5/TlQNIL3FPu22wcuLxMx6NAvinoBvVgNZRahVxe42LNsXuHRezJ
8qa/Khm+W+3lF+UEn21P22eC+eAnali11nRg8bq1RgClk0XSLmuHWzBn867Hexk6r40ig6Hol2Nk
hx9GcKYMNB/b0VSHhENgoCPepos4W5Vnrb2gJlo7TE91Gf3ag19s55AkrCDVdzPnPrKEaA3d7NH2
X5ul4BjyQeJ3VBxVZ19ByHlNlEaNKmmungn5vJh4eWNDyq7DZE+4ilnUTODzTMFniMjYpPfR2hY1
rWX16UIM9puYLPH5j6Bf8iGNeoyQhwgv+DVrX5D9wtiIsyVeyABpWIF0kQaob9vkC4Np2UCOZH+a
yxxcIzba4Ar7oq3CKdIUZHKi1bYGN91xO7UrYh376WcRgO0STfqVw0vvtkQSCLYKHo/9Zuwb1MVK
KKbgK8z1yaWKmhlMbnQz5i5HAxrXfZB9JJ3lbaMks/eFX/4GHnPaMQLKGk3zcZRNea6HYms0plVW
2E/EF+96BxDa5BWbfqavsWoq1Wa8NJiZu/kLl2y3vkI+eF5cnhfjfdZj+2yVuT7Ae6RUeWq6LD9w
KYUrwjdBJiYnJw+/l47RG2sMvL6JtzWj+9lYxbDvs/TeYZSc1XqVgVbbs4HZOvB7jBcyzICouC6a
+jaX9jlTOYETt01ToMWJ843D3mFQw31ls0Fjrmrb+SliJqNU9jJyhKmcBXl6jVvqmlCvu60KzKsU
DJkm6Oc4tWkjy+k4dTGA4Y0PVjDEpAwH0P7C/wV7PE+flUWkEG//K7Htb+6z5Tk2zMtxN1vzTRCg
6QmbRe1HPupLKS5B2D8OXfsy1ezdAhdddyEemYH7a0Mu1irxJ7k14KU41vvJ/CLZ+6psl7v+PPbL
FyFM98UVP14qe2PZfnrqmvc0Kckgn/t9lEyPFcvnlRYzZygg/Bq07CDHvZH6Z2nbS5GxDhJaH4nb
5g9mb/qR1ZXKRppJgnJFStq5n4T3kF6LbRAEREbyPHuMpADjEnZprNBl0zYyeboqsjnHC828K5io
Rbv4NrVxFPbFyAx9Sj+XUD5dp/BqmrrbfixuGxMBcYdIBH3xWtSTZeNn5EVQM4bVNck74f6XXbfV
WLtX2V8+uXxjhzcmMMwXw/goMylW9EtEMYQsxBLwPhUS/GIgY4km6EmSPMykiHW2ztgChWF/ZRWe
I7sd1/TTkU64vaBqj1N/AJVFkLacgdbD04N+SYhy1ALOspt9NPK16ojYsyi+Lwu/x7PbHhQJ3JBv
hzJ4Jm77nmLHXpsy/HRCUusiKUmGjBBXggbVYwqz3jnZbfu2lUVFi0V2UxeQs2gl5Yu3aL3TKdMp
ya47jMbXxY1pneWf3aT2uom6R4fkysoJwP7o+IuG4CCm4qMmGydZbHoM0Xy7LXQd37Txiirl2y7G
/iB72OEIU17jmEXg4to/DdCNHZv2Eyu326WhYLW15QHOTXGiRTmNNOUb3Gz3pmyaj7Bvz0r7hjPV
TvbFtX0oItA9xs5vuzD4khXkRE9kN4ykbN4TnlOLDseQtkG11ArcAF0I7N/G+nlavGZHu5OOzglY
iYWMbYFPz80NkAPM3lC8jFNG56bKn24R1i6ppDwLskoZhCMAYNzpQ58PpXq0LPs7Kfxs25V8LvIM
Mc/YaSQRDRzH9rcnr9dUIYhzHd9AZy9XlTseZ/YxAS/aRjjZA494s8lBl6iCxzDUkvvUo1FX8OdZ
La3cYYYO3jE8QedjqC8ynPlu7W7z5qNtWO+FFtWHtSynZIQg2vlqJ9JYr0MwmmFP7V3Ghimqvc5K
xiajrd988o6CqbqwQP4CYUH7DVkJ2CYFe6L6jS2C2wG+3gEUPyE2dOb9vLNcv9sKf7lFmnTm6LqG
nMsvRtcIhov6JbRBC/vjS4ScaVWEEJeHYP7rAvJHMu+iTEqnvvyh7VfAWbpT3luX2oRvvQ34omyj
4wRaA1juJVoCuXVzUF+9k+awWosT3sOb5tUpavR5tscF4yb5KhgbG0peQgo3UsYrEmU9uG2wNoND
jh9nDjzsYWOAm6MFnobXXA3s2sPy0yrMe+pby3cQnorJjh+EBreayezIEn1fC+PshOBThh0mO/l5
TW14BWvWxXka5FkFHkyJAoUiIeCsHsoBBieLxT0gZVTAKaP4tCPgOtM09UHPPDIfAjocEn8Dlx89
VVcNvdnFafUVF+A3uLVjBAEsmGWvduCPc7au3BkG4YP2uxvTu/46E2Rj1vWvopBajR5hH+xxUD43
PpNeUTwzPoYeEE2gVdtXWHY2b3n705TTS9Qz8pEh/Sd3nRC3g1vRWraUV0T3EowOc+YgB0U2M/i9
WL2UzXXT0UOGoKvvSfxajffxxC62y4MXpzT/oKsxnw5XXcVMK4rGJyfItiyZSdwkq9VPktXU9T+G
mGGnVc5KcYJlKr7B8Xn9gUJyADisi5AgC1J/z2lTb6Oc3L48zQncmgFEQyhGk1yRIGgx8BbBiUv4
XSWxuLWUHqlZ427f4HiBbc44Jlss1Pm2Of3/Sz6VNeG3I7HMYbFDPQHiwlL9uh8TvN0k4foMCM9l
8hkQajcP4bn0XMCxPgWiplkbbfAsSaQf5qn9nCp0ZQmwlk2g4eBCRrnMghB40kCgFzfDSnSM77q2
VTdyUj+MRpsDP8lDHS0PWWhzntcpOxwpAbnNykVC0v1opoHbMtPAmFMfrN7EyGrypsf2EmC6xzFG
kEc5FO8Ip46+1CjLlvs0CJ+EQpheawRHYZ0hoK3IwmsS7vskKAjhGDge0mHvMgHpONhQwDKZF668
S8YJA92LVRXLzsDm3hYZYq4lAUjpA+Uz0M08PtgtjDJOrhoMW5oRaN9/BLYnnxtQbs6QvbeFBpua
ITESyguu59K9BxtCkq8K9RUgK7Y8FtHFapzIDIiWl66w053j5j/GFOGhDuxnoq6JH7GuoXeFPT51
M8YvVYgIhjypGil7pxrh8xi0FoTf9MN0Ec+/198rL75UCJvWs4sWOUuL24E+qkdfE5UL60MZ3hjm
bAfBUBoNSX/fplFyZNr4IBdaXsY6OOGCOxhIe0dLeRSJuglG9LppbsWHKSU2FPgK5F+CLf0hfiV6
9CS4lGnBqvRQLmp44Ug9QL3RpOMUJf+vFS6nIU1Paa7LvetYTE3t4UaOWPpGc5OGg3N0R1VvG1Kp
uo6Y8qVkhsRwWnaV2iqydDls0mEXuOkVOYlAyLHbrSOrZ5d3fYqXbDeAW1yp2qFLI5vJDTJQN3Iw
bOwoexgNkcbykzBm6qLuhc7OWXVW8TqhSUOhlSPA6bln9a4QS7QpJ2PvbKY51GHAdofxvSk4Q+pp
hLrb9AR11qRYzwny8yV5sSv73givpQyT4QYIx7+29t9xTG4b0z6A6Qz2c0b2R9M0W3poxKoam2ho
0B6MCazBQd34LusVK7LfW8Ig75IlfFrmdtuP1z2Czx2bO4l9ilSyTsL5FggSFFPank1HiFleZEwK
bC8kGe7dYNhes2d/7qbibEZqA9ofSnoJkN8xG06IjykonyGhfWe2fCGOkX9H5C2s/5cZLd6+qsmm
aVyGNIOVntoqvxQxMMC5fwT4xXxOnKe+21QdmTJej7ArlsTgBAQ/rIbrDiG7i7xlR4XP9UpYEJZA
EJoGGOSS16xEm4MncpZBpPkwuUPPyjVj+6B25+5ZBz8WO7H1qAg6n69EyIzIa/4YPnHGhThEBN5g
tsnQPXk7a2ZGnybD44wAjSCm/r5pxHsKgSUSBV80Ba2tFMV3Fic3VcyQObOzfdcLd6c7TqG50Yeg
MVcZkTn0afCi+/aEYw/l6ciuNCdHhFhRw8SI/bGc7JRtFDmMRAeFM5Si6wXNEIopREa8QIEAzyMO
1e86eY5QN60Xbvu1cpQmyJc8c6rmd3+wEeRTuLAWh6mMoo3wd35pBn8g3X6s2jORuG1fDycjOLNW
///t/79AogjJKBizC5Aor6yJJHWsV2sxcg9PX6xE6VDMDqZfk297mazxR3pJiYBXsdIruqPxu79M
pdPOTdMPbvsc50Xnsi/IvuNY+ttk6L+m2rEeM3MMVegf6paTDbCHYNSZQj725Q4vQshctXbvJi7S
bQ22c2W71M+ZZN7uGFoL5z0PbaZmpJHhDzEbF0UijKjyLUPgYoMi2BR28r5ET4UdzacxwYZTEgdv
l5gzR4CyZfCT6P5Dz0qzlSG/AYIEi5HhzQT6LQnIwDI1THlXVt/S9qq1hTCbuOXiADDoyXB4E9y2
oDMuGGNJVFINWqDNjKQGE2/+wqqNcKHA2SQLAUcm8z+w6vyN152U5UYcNYiO6gJoqp4e0S++hwqw
u6/+JWSG5orngYkqAXraXm68hX08lg0zWc4qTqHZJukbay967cn+Gguklq6+FEAE0YRnP7yWRCXh
lvDnI4qwzu+ZkmIhXClpXkdj7roClet1R8OKJP2dhng3Lg7OM39GfstmYcWdLzZZ6ugNQYFgaxOH
bgct7TK1e6fOWPAG7VlrlM8o1tcjr7Jmz70xJn3XC/MF4NhnD7Laijci0lBZ8a1x1FoB88SYm4Rv
dM6K8rbqQmj1Q4esIQ1Xkw3zqHPJtCzv7InnrWhhPJvRUzeL8k4GakpDHh49JB49O/P+GiRJ7jI8
1fJaRmsEjKJd0l3mTwjBK7LGW6LCtUMY1zBGxyH4HK1gvG3Hn7zX9e0i4uSce+LGaTWyidgi6Wjn
RXVwCzPtEIVtuWa2B89+zotzOLIvs+kHt2yDF1BbCFqSZXiDp73saTqai5V2u2qJl2MqIjj9Otco
lCvcV/j6NlHYPXmKmtR4kL0rKzl5pJMcwlFck66u/a6gRx4KZz3TyEkwbrcVm8FV6kafreTWq4Dk
om5rv2rXP83D8gSmoEJ4g72mna1t7eenvAhvxFS/eVP9RcHxRmb9JQkytF6TPuopvWUxFpHYx8xA
ooOUTXAyVfThWgQsJuImjRHRWkLfcSIfMpk8yxoLVl8gYG6Xb7xNW3JUeZ2G5HOuxs9B69OAP2th
FiG9DERiFgfIc/TJ/z/TCmoenxd1xxr7h/D5p7T/AZzC9UDWbUf9U7y4S/2W4dBn7tE91lI+OAS/
4fGq78aQ35wa/ecGAdJELe+gu/w5tGdr/H9MOQLCA0XXHhN3QR2LuI/9yg96+PLgzc1TI0lwnbS/
ZdsiHxe7OWTVIrd66sDP2fcB+SYzW5XAspNTMhGvDb+d1J2W06cczmZx5vvenP04f6i0F+34CYEm
JumvzMwnicbB1mbFGZja2XsNg8fJW3pi+2R3FZOcbBllJ8qDR5IX5xvtb9QkqCKk4A7HVhA3eu2U
mb+hbyV9ZJn3KmaRWNIlTzI8ZJHza3X1I+K9eu+3It13U2yYr0XVzk9RlWd4MKqkd96ln12cWj+D
Y+xeGxsC9DJE6BI8GznwEtonp2Oay3NaPELrP9jpMh1Yg0DPzezkvgrDi9VEu365dXsXpoEKSMAV
9W5Y9ASan8BORTZybnGEeE5tncdFHeI5vwXgXe9t/J9nV11Y1YhTzf4IPgr7I+yQG7lEOyidCJRU
ak75dTxporkhMyci1SNVzQoVwylg0P8VIcgpRx18pEtb7Hiyg2M9i/ZJSfHSWbdhnE3PLCDdh7ol
HUFM5TotWDKaofUe3aKVG4dg0d3//5iTBDhX1o1BZ0LyrKheQQLqczbx6SraNDj5PvRCxSfokNsj
r0GHugd4jN66yjX7CTjjK1MsEpLw0G+zWtx4DEG8gFnskvC29U3toBBCsplGr16Qw9evSpRnI5dD
PG+tBVlPVXQ7kDjoAZru3kW9ebS7uTwhEGfWnAma0Fzf0fC7W9GzxHIKFEJp0KgHFsDEJURW8zQ3
nBxdTBSnngvmrbP3r+N8RQf515RWeK+W9B60IJJHGszHaT0tVUIAMFHPgXLcfe51SLIq9ynIu2KT
FkHwnCYt979fvkivSp4Nk5YhYX2TUqPtFhMTImlDhIBMFjxMkUJ3HKtXufj7VrZnb5TmLMYu3cuK
JBVL2799OrdPKCC4yxMG/sA84c61w32JzvG2t8x6JJfueXISBvDYKukLW1SWNmnZnka30BkGMTDd
NqMX7Js6JxGC2lza8TlOk0sdVuMlbVSLqQk7gm3Ge5voeNTc5scpG0mkJPLXcXTDI9vLh1hPMypK
cI75ZImdHAcsIV2fQrucfjL2vee0Snede1mWStx3U8VWuCA4iBnVreAZOGij682gF+o6LIhk9eXh
weL3sM0obODPMZ4FZL4+aPjYO9pqoPAJlh1Ec8qRJSY6MCCZdK5eYoheeG9DFrlzkJ617/40nZvi
FfB/m6BO9u7C/KtH2bNeyAR9IFOEGVR4GsPmqJahOPIRsTcNwXxsX6hAhQdgCpCDWgvNj+Co2T3I
Kyg2UxP5uxibkIsrtcNEEm+KMJMXGxxAIlvS5dZwQoBQqCg/ao8dYQ2sG7zldemTCRj1jY2OqCIj
QfFhOxb5TyGbZzDhOGizmyLrnvLrnsyGPcJQvF15o83gBH3ye6pdYvVwU6UQyijT/GTF1qa99Ilb
3bg5NZ5X4gK1RPPSkc28r0iCZa9L9KU7MD/vs/9zLTkNYuPfTjjWiSvhfknN8I9Lzt6lPTZug+ht
k3vWT8QXQp7mXafy16A2RK2hcFayI4I2cBDONTpwjsp4m+b64EwtdqMEIMumkZF1XygbDVM+hKRD
Yk+xs2l+cqPsQWHc+OybKbiu3Xedrbudey080BHU68wpF2Z85Es0/fDa5i18NsqJO6+J32fmNm0X
mjdb9uLE0JSPkevKbTp5FpPRBeFXybCSaxuFkatvC+E8l8SpYGYKIM46g3/r5IQrWLq86DZNtlSq
zzOrq32acvXy/RtSr3vo9Zy1p1R6pEOj9uFIzpkI+Fm8c5yIkKmwKJ8YGy2HnJnJGqzBT+AK9VwX
1jdLS/974mJEIRa/kvKzJRiKhL9qSoicdu+Jc4p/7DM6vfvCm5JHK21Zulo4GkheKXDZPKRBtqer
9LdwEZ29n/evmXApLyfrIU8HuETXljFKvfykonLkJqLkRWH6mHUsW2hHymPhXLUEbP3WfiZO1Wj6
bUaS6rrOnOViBf1d2N/pXoX7NKc9NUP/3CNoRuDn5XegQ356PfZHwPI+PWY1AEBAJ+xZ3j6dfXVa
hJHY+6iS3Y4Hs0nOfTYAi++iec0nmnnzJGBQhB1xGD21HAgczmK762l6U1QlDdlGNrR0arF2OdDk
0X6hAZA5Ob8kkp1x0pmTXP5j70ySHGfS7boVmeYoQ98MNCEJ9gwyIjLaCSwzMhKAo3E0DjiAkbah
fWgH2olWosN8ZVb1JjLTXIOi/dlFZTJAb75777k+M8ueiZZnTjflWxeVt+HaN4IGIpJb7pTNdVOF
0/xO3ej77KOAcSMVNzrvILZmr1mWPUBKpQMkF85LocliMqWtFy+ijxmmuxZ2+UNHt4XsxoklBl9w
NEBo0yqJaaNT22bQwSXQmiLLGsMpEcOYyhr+waXn0/fUfji4tTZ9HrpnZ2ICNAzqluoCMsKdsCP7
1DnZVcfFINtaeJHPdFL3F59cxmIxDYUOVG4Hl5LNOipsYLJEMtOetb8Tu9Foh43dONz04P3W5tmp
5EvaUNuOHwhD7OTlGwX84iSdg0Md+RXsQL5C31rW0qcuVXR/AGZjAqAmg1HfxUs5ptj3YDzJO279
VYkrBgubKdO3MWFLsavYcFJo+FRTUN3DNylL81eIu/IyWB+CZKEHWRdKk/1AccUzyUt3Y5qlvxoN
d90TSCLK6AFFFV/SQryMXOxlEeNdX/PRNIlaHOv2JVmk+zLXBXZWw/10aa1AqpLpJlQp0aYZFyod
EY9uCqdnGR3oFa11qBzr001wyTc0JXQLVGGcqp+4lua12eF9ThP1K1QLcKLcxx/lhhe4GhPxPpBT
SeG6G1ofBTo0q/WyhIfEyeNQeu5KD3w95ZaKphW9Hbzkp9FJGuyoajwnzI8wcPTGngVkNdMI/mi7
oMBdfc6GcuZeuww4SBlmj3P3EFAXcFrcZl+HE0pu8Fj76XPiFMGmsSJxyGY7DqsdkRT69Zj4cbec
17IIdkw213peIs49wVOqhb8p5YeZdJ8BcdKNmDukZudizQjSyRRBREbL8hIo6yqzz8uC295Hj6hp
ZEDsaBgcjx4HK7ekWINg62PbBKQWCHMpt12bEbyCoHLeS53/Mcz2lxDW77Gi2d27u9vqiFLqofsw
ch+4+T0kHdQFFjB6ChcfcaKPzGeqzYuNTbwCmgIKQiCo+RHEJCEpjE048YkZt37AebJod8XgvE7j
/O660btop+fB53dPTXtYMBISSOJkmBndHtZ6SjYgvBC9Hu62SjpJuEe8D7P/Qt2eumY9hwSReRQx
Ff57sTRbVw7eKphCbEmLeghbE9qajbe6PfsYUbDjeQxX51+qASPTEDxQ/Q/ph9faQZ9rmnPthZc8
yS6Rw33egWqyxhIcbB1jpJxpRJdcEsKRU7DHW2Rjiw8pIMe+kii1KQZ1x5l9RYDSNyovPrGl/GKI
TOwjDK/zVD2XrX3rJueR6u4tsvYtF8nZrkMGwbK/Oj1mVnpUN66Daz5s3LeUDujMDw6qIuwDbEa3
FWc+tvap4DqZmFRS2oG35l6zjzy69hRl8LIJeO51euqn/tPG4ltQRnr/8oYlzyTkR5spVspsSMxQ
uF3L2VuIuysadtZ2RP03QGMcbvLaC5ZGwtqxIZx1Oh+i1GS1mLkUj5Z4CFyDlNNMCZBdYWwuSUws
Vv3k2NZvXAzALfzl4gr8gk3xhPp405pm2dT4oAHzkmGDWrr0Ker23OInohkWD4v6XQ8JxbgDvprS
3nYKFjdm0hW+Y4K+xuicupSCuIoPWx5e0MR6l+orgcF44/jFM/j56uHvy2KZE6k00jeW3GjP+NF0
Tvjw96XPMNQJArncuwgVDTrONENfFvdVblU/3DpbNp016JMWPf6syOL9rWkwC8aKYJcIkS4MreOS
KzyGPtzNPdXfEbZIYtO7MfJvOhjzewXNH7DmfP1s3oepwpTrZ97GtlCs8cJZt96frlJI70Qgxbqx
dU37hKPMyqvsnx36BpthE09BDsejsHbRnLQ7aaByJ0a7XFJUGz7CdU4P4Xgy2lYcFjwHbI9IRlbH
4PXvD7Et1ceWDMaKUiPGCGjwPK/tccKWFRadi9VoijbOlGiud7xEncNb0/O8NLblHN05pVzeGthi
fFoSKp0+hr76EUg4H1XvvPVKmzSZ85LpMt0Y9bTlE/y1zMN4hOAzHt3+2+MgemhdErhOw5geLcQn
lxhEar00bbRHMZ6PTh4RGbkrtFQoHn2z7Y/zLq2tZ8yMOSUGvcsInbfbcle2wXfC8wwZk2ClZdKn
sDbAF3rwxbBP0cXWjk15WC2NE7pJAXXRMg5FXxzbuvhC0Wov/hK4T3NY7p9nrR6ISzc/fKy5jBaa
AjE2yO//bJcJD6GAKMfYHlQU9QTjyCWq+V23A5FqhAasvc3TQAXpig/+j3rugq2ghV6aZY9tnX6v
MB3a3eQS4rqXEU1mQW+gEW5assZrARfMq5n1eqaNHBHcp0mTfyIqfHGXr4wGU4aCUcTz2Frn6dJU
WRYrAyJvEG1bNSwXMy2WtY2fuHZt+xk/mdW+ciDI4ART8WVg1nPYyh8MicU2a6tLj8zkKfedv/qV
rFzv0fsUlNsKK8E29FrW/Dzd5wnxwlAf7Xl+lqztmeuEcRSK331E+te1wLyQkOLgYy7HrBN/QkSl
vZN+exoRN0z1z7ZhEXNJtpN/lL/9oDgEOGCoPdYbIy3+mG1Sr9SAOex+fghuAYSDqsHiOJW4U3uO
oBWFGJtcpX/0kF/IluM2kVsQshZbmFltjGWmPDs9clHvVsOkjp1mODJ0RD2Syn6fpsBa37eQXehU
zRrVJJnCiyKfv2IrpypTu0UcYofftXjPw6XdwnQIN1lPSdNiP7bT0LOl4/hsrFruLUbZUws4w0zD
vV37XBeSees3/Q9cxo9W7VoxwcghwC6NYQe5VHwk1GjBiPJIMCjzvSppAR9pbQ4RnA1RxIac9EPd
34KaNtSpVx9dYHCHaWZiJi5Jq4nZPp6+8qS74r3lBr42IpJFZcWLN1O90rZc0lv465cmTU5F1jcx
SepHu404386JASYTbdQMAuLkEZXJjCbRtzxfW08OuH2CqzuBE2Ez5cAuHDv5aaXXYDCHOPHFE0Hb
57KZV6o5LSnzj8BP7J2ilAPaJPqByQYm0uoppAd11yj5UsuggT7KrmFV8w/KTDlpUrJH8F3VEAui
Jq4UlqZMYFydZ8pZG53v6GZ/t7p0w0AcFF9vMvbA1DRaPWd/eiP9UB6oUcVGatvLijktuiBVAqRk
1l3VcNWunXRHicK092cMXObUTnHReHQVMyNOeLrcsD13itow1w4uWpX4SUbbpCT3zVDUyvDLbJtN
hFUQ89qGyseVQ43kIUvDZr1gtg79/qNrIDOYXAfMyinOCqf2ohGilzQmX7a2kxY7fvXLw3YjctxP
CUwWp+0Is80zqIbgVzd30a65l2mRS3oJNFS0Gn6Jz4nGHqqU7uEJLRVVi4Y8hSkPx6lBD1SGpwSL
CoZqy/iuY59hzDZ3xRPbDsZlZJVP7t0NFWqjphm5eVFZuZ8j+z3Pu19er15HwY5r3NEE06yzHdqX
v5KUBqcLKbVuuQFbeUGWu5rk/KXSL7YezpGldnZf76Za/GqC5jhWvhXDQue+JR5Ey5tCEpKkPKYW
Mhc47LI/bm1hUsyP9K/B02i9P8mYncSwMCQY3wnR5aNBkKnFa9U1xLJJoa9aY7x6me/swJzCXQTQ
uGEpjGml+93N4AcnGLJUqFXngFTfLWCrNEo7OIuFiaTk46jduyQhqyeeoIQn6kFzFluZfhetaIRM
1tXgPushe/IToiQjtSlILSaH1UI26w4z/jpd5rdhXbTI1YWF5xU80NEUBrP/3AvJO7oYc/NLkXrm
zpbTex4U4zpUtFrOQH8Jmc3EwQdCEzR10uQwJFb+OdKB6xbZZ6/uc+GlDrbp3a8WpPRku1k97nxv
fGbMe+qEFawpHxsx2vU4iUvgMVjiMosEm9lUJi3i+t5SGDGV1w5EBxo2fUJGUR9edE574zj542Y0
mAth6cJqPVhxl3qXooLHpU0IJW4UJDugdVSHEnQxptqDLDv/aTDOlhFvmFfNJPmTV9wQRP7LDLXW
0NcyoKJHJd3bPDC48+0lWM0FK5eJM9vAJrlxtP+lR6Z3stcPjsoJdVjN3sn8C7QIb2V69ZXH6GID
dcdGdSPVfUMaWQW6a/cWzZlUgd7Vr/qUDbQWp20yH7DbHfqBxzmAWciZWx8mhp5inuO2nivQXyzr
9O/8ntv8geYWvBf2cqVYM7tPwzhZGyjwvoLEIUP0rmH6LWF/lBxzmTA6nA08mCythjFKDNO05iWm
rv2aBNPZXRgzEH5jgjkwXqaG8FN24lE4bshYh1+Dz/KZhuWjZ3AQaClrWnS1HOxAvsqpoVtXMWE0
7Om78Z8sX/8OsBOg/3EU8KHQaiAqiAFHPdJNK7FAHMOsfAsscckQurFYY3kOOLCtkra/JORybbpj
NpYfHUc+FVs6hst14TtlPJOggU79Luji9WuByc0hbDlHVDtxCWVS9cd1jOoy9MlG8jV9J0KFw92b
4akZi2RYi5kzB+GzdS/tpzGFvETT0I2ZyU2T5/r2cutLjP1hwdhGMt8qmcHf4xq1PC7L8h7ibnP6
FJLBnPwOq+eKRDAJFGylpYlNoYdT820yZmo5b51CV+CuboA5L11DIbBdo0jlJ1el3tqdfWvVmly+
KsrbCUyiPKrQezIislBAIF5Sd7iKOVotbfAr82lFIZZm4zTm7BLScExZ3nLoe2xnhe0dvGCA2kQy
IjBtmMa9eTEYYq6jXkBqAISENoPvg5vWesK6uakGLAXpLC6zPfmrImwfkoDbaFkV31CkX5cAN3Ha
dtdM9wwni22yhMx5ggYqtfzKx7ln6ZSvOODfktKBheXId0blNYa4u51OndU8/VJgU7lwLajShOB9
xozbLjJutJ80O3wlzT7vuqu7SGcvMrM8Oe3wjNuN7aUBb+FGeyMgbWJazNFGeZ+1+bAn9b1RthTn
ZDSAV5jpJjDkI3Zdhu4Eaab0aBeFceg6+UpgFHpAoZhf55/OMu7SJfqwDBa6SjFouUc/1cS9Ihsf
E4LUnml9Wbl57rDSdUj6vXxsqukgJgMWUmAtG6Q5psa+GaziJi0IfkrmWilTC9naYm0SXSLyeB0b
zIq4905OgEjMrAmNR3I1n7ZVwZidQzsYHPfG8NlG9/ad2Puuc6IN/rw8jcuuZp7Im6nYGgMZCxSN
2BYJV0eGKoW395Jxm03ixc+Tj14VRGqI4xt86pLcbHZBxoFkak4qC354Ufbb4luf3CcLhmUS/5r8
zUDaNraxNtLu9ZZ7CQ+pgefKXV57GT6M6rog0TD5H25zjXLotQ7nCKn3poESOYrmcv9fP5JHBKQG
RqbV7NYCSsxYFizmbqZWY4+Dwur7jzronn2ANhmE7sW4HyvunXaSrXdd1dYvbpwnID81Y0G5UL5O
Jikhy6J8+yEqSMxGNvgvazCQu9lrbOs2eJelEK+z4B+kUsCP4TRxlOF7mVZNsqdufmfsXJdzu2+R
/FjOFi5ejC/61pgR/WnKPwXa33d65tvAoefQOJe5KVvM2PSv69r5nrLykRvqAECrPdb5yHfIX6DU
OHIPxyM5dt3NqnyxLiBnbQYZnfy8ugGwOPd0EkX0GcUMtdnILRJy0mmjF1p31wbAr63J0WHtSxKn
g/WmFA+z1yg+FkX5Buft1ySzneAqeZhlq2801K9NqwvWRWT9an1wZ1GV1DFeAQ4p9+jN/GozsNgM
bBbQlIblJvOZmhDVgMtSN9o0/tRJde36II9NOXGMMOf97LblZrBdPswBW60OeRDSjrN/CI92MSyx
l9FQb1G1WCAYjfhu+QIY+NKrJVi3kTr63kDFXyd3RcKx+E7xc4KQMZW1GUor3Rvzm69IL2aZe4Tg
8Co8JlmT6H8QiLktof3VO3qX2iXGLz4oZRd+dwJf6DC/1613mRfMPGrwnjyGuuu+T56w9sFDWu5T
CWxs3Ny3f09uQtiv7BE2+C+GnAGFIWjebxZkQRQsjecHS3gV1MYlB/7hzZ7aI/u+hsCHgAFEhfhp
41A6yI8goRzYSMYThoNgA6d9C+CjR7Ee3pnPDEdp5RwZ7AWT3QTWwrMZfC3gscIlYUariAoW6qso
ffqbymbnhdOpCW960fNuug+jYfJd26nezgnnbwbTKE2YYxAAb5XXnYs8eFbL2nRbvXPV3rTs3w6k
nP+gR/9/euePufn+b/+VQFStuvnpO81l/Z9YnBZA9/9LScf/+p/q+7/8/t///X8cME52/xnjef+j
/8R4UrARuWEUwfG0Apc7/L8wnuE/vCiygWg6ZugSsPhX1all/iNwfE4UUQDMnFwKf+ifFE/3HwRA
TdDJIWNGGJyh+//S2OF63r2H6t8xnuw0VLE6kHcCCjtY1Pj1f8N4BqVGGscoKjoPbRxm3xl/xszx
yt1AyBGPxI8/BxP3m0NHeRxkecRJjuszOvR+CZCWeFLXZSLbV9+BRBjA/uHfVu/GXh1w+hLNmuft
6DPZxe+FDz4QEohYPT2lsEeSQc3XBj9VXuX5OarGW03vRBy547ChjVRshanffLcFQ9Kb84k044Xb
qz7MicZH7jG8r0YkcYeIfmGlErc56kueBgl/kMFXRGTlmBpwlwjjUwKkPhInyrkYeuKnX7zZbfng
o9z9qls0GBhz1xFfGZ4f0b225mUw562edAbSBnMC8SgN5vugiA9gEBfcP5IZwWekcq6gz/5cBtk/
X6Ryxfnvz0GPIReYF6QoqmA9tOnWLUZ3y7Hfi7mdT5cJ+iLN5NXe8Jsd7STVs7n0vPPheMnpcD2W
QWWebWXtk8WiZpHUy8U1mUmuNC7nk3KnTZcN1Zaud7E2EhP3et4BSDSyAyt1GPtGCEQ9ZLGoNVgI
11zKw5TmL1k0tA+KKulziSzTp3kOcXR0HlziPn9/5Bh9fity3Htu4qqD8NRJiSg/i2DYzXlhvoXc
MGm3jk512H6RQ2oxULD2slZisMhMuBOpyawEm5lDk7fbdfY5HzIDDXysLip9Mpz5Jibf2Gcu9I6g
Ek683L/KwnmB3wL7rAjOQ1KPzxRa0yCbV+82Tot1U8rk9vcl80o/ftdYE2iEb8eH4v4SdYnLuQsU
j9FVI7anK7uJcW4t/4xYMR5aj0533Cqccs2wfA+1/RoMI3ITh5xLN5gEGcYq5OqYZmTAHfAFNLwA
wAihi7RyTE5eyJ1xnh0shqG7nI1sGfeJIapzmhZoVCWepYYAD7sZm+zGduYjUFRujMJNjgwWjWNu
Bkx8/+3HNWdKoxIPtmPCmry/eAJzP8Xm58RKu/3fnxrwnB3MLNz2hkWOuA8NELaYac7EEaJtpcT3
sNBkwCz1KzAc4hppXmYPgRyzh/sp3B93nl4+S4wSx3zp7gPPxlgV+LNxQkbNSGJBcRvwG4wmd5LB
v16GpjJgQeXXf/1UWjrhqavFJwYWc2dOOFz/vhhj1l/sArRTUiykiMNZ7fqohgvs3Ee4ndGc7bJz
1n1DAvvvILueQS96M/EY1XxEXOGWwUVczHpyJy0uYsfTL0ojuDsSQMhoBGgCgdF5l1L0cWgV3N9a
PUCsU2h8LTQxzpTRJancM34FhxEgMmbeOEy3+D+KLgCVGEUuCdqYq59GRozsm55xMvArnf/+V9j7
MItlZ+CkX8xzVEfmWVWcJUwQJ0wxPaSpln8M8atnBHLoVPcXGK/lg+3jhU8bsOB2Y5cXLbhIS6cR
5BeaJN/ZgrAuoBRIPgOUGtMs3Bjfug3D3fZuNN17BwfczMUxdj4mnYcKsyEyan6avXBXAE5Et5Qk
6Bce7f1YeNF1xicYDrtiMh7ImCE6CHc4VThuGg9heGjHYVtzLgpTgeYDlJlCIgICGh2Cv1oLdcyP
YtWRSc2VJ7d1KmGYyjfHM7lkJnycx4lDcw9krU3auJrHUyUwvSVR+4wqeGYiawD78+LO7dKdXZav
njcVSJp4Mvso+UIc+07Ty2Le2SG4BvdJCTtB1BEPx2Rw3nagXKGQ1FpQyi5/Ga2qMZ0nHTemVyu8
6lS8V5z/fLKU1N9qHPDhT0BGlxKvaG2V6Gsmbfa9eCL9B+OQ3GHSUYQTVN1pDKkD1SycENShks3k
4EsQ/lIdtec9umCUSak5l8AWTyqqD02ZPHdZz9netc/SUSfs98x7kUOFd7emhdFTvzMtoA1JU7xR
tPgYlJeMnErZxf2ojBgjysGGuZtE06a8nzMpTWnYMCKUjOo6zO4tFXK6u+UueG52gQeo1x02WTbs
sUA++wzjcQ0R+ksn9xYwL1l7hXPyS49JvvI3CIBn2fVx47nFthtavcqq+mJNDJkNq9j4vTwBc+Xj
7Bcv6MXJOvfELwDc9J0yVbnHbAKGaUy9Yokv+A5tTdazgIVSok3WyaelrTUKXL2LxgITCmShzpuA
/XsPSyj81cQiDNqypa8j+ePOeUQ4KyvITtjvJDbpUeEZCMCyZdmk1lmv2t3Q97FbmSUaZthts2Ac
LgPn/kta6TP9ZJDLopbZlJ2+j1l2NsKw2TB5/oW59efYev0+KCfOCFNIjEAestL4OUPa7LqBMmAY
yJ4MglVTAq2TY7DB/47eyqCNwz0tXxV4viqfPiaTrBThDHqN7lsQPJG5KKYjkxVj7QEA2pQk3lC2
MezUGZ1Qc/oWht5bZ5xNqoCOdBXiLSNlsTTpwRDpvrXMD5FEAwghK06ZjDMiB6bAN2KNdSDfQCQm
wv0cBvoeSSaHqdplE87cFgpmfeQdWRFSqyQDFKVEULltSgzncQ/qiGtBvsuHuUUMbjiHiX0TOq/d
zLxjCG2UAirCGQQxXbXxX1ZagYacplOJNkAsMMKS2V8q0IOnKPhDVVd9zCWWXciHn7IgEF6E6icL
DWurC1qWJf4PUsODOQZyR9gDftrsAzhXJnh00F2FDuQt6HvEYIYnWVIAE5M5UMmex3OGVhb7wP4S
jIGwcxaL5JVeLjJDFvbmYdhVTc75SabXhN6rV4M9CMNzHm0LRdUBPNHhpVT2o1vbmKBsfM2OP8eW
zfA31JrC9RqkL2LAmtIJM6bIAWcmlPCjZw6MhOcaW+QMl2EZi98KNSyWDmnmxjmmPmpWqglHSJxR
o/K7jb2QJBdqqa7l/cXkYOWEYX78+1O5K6trm3O5jbg5rrBZt7vyfg2tQ2ZiCSA/nCMiO8kMDkZo
AyzwkyJW0n+czIrTprzNjviVLOoMHW1Zpx0AF2q1jK3l04Exhiy4Kdav4rXSdUh/jc20pcrdXVFl
xCvf/MY5OyNTF0Jhr50LTnEGVsph6xXr7bBOHycg/pADlw0ePkQbHKVd65+MWe67CX1XMAQ+IGfw
HCZfFk2q5z6zxh9lYe7cJnfe3WEY9sB3eWtZ5t6pRKKElmHDSQrvNrb35aLlD7p/4DmCls3rreF2
2T4A8bSPepDblNEMby1HGziNVnbMmJRA9plguMTh6ExXq+miraH57ERmdxwbDenEKeLRBziPITo/
Bm19a4PKe7aa+/Da0ITXPWE/dTh4FDrRT63Nb6j5clX3Ani7xTTM1LbzMGXGJuAgF3uTQk0agl2h
l4ewLNs9kYn2rO2+PaOS5DvVQHgodPcONCU8UFNcxZFHkrNcAJgiTWAVMg3/6PCZALy0g8KiUuYc
NVoDMEBE6uaXhcDR0T4+GieSQMbp7385Xfizs4d9RO84vrjQ+TFF0t0OoAdiLPgO9RoGu6tGSJ3L
TG3AcDyaJlpUHY3VtjWw2hij99glmrEiay9BvHbnSMAK6CBXH7lGsx2ucLv0NeYw13Ng15nmsfGt
4rKAQ1+xzf+oRf8tHFZhRDFj3+QG2zXIEKZeMu6tqjm3msRJUANsU6mJMR4qLE1r7RZxb+Nntr8m
51CvLRaBqbT9GN9g3Fah3gun7k6mPXoritdg8Mz28DQriOyJE4LeG+piI0Vz0mQ4gAk48UiFKwbS
jSGANBgy21qJK25wrf/Y08I4t2NeX0rzRc6fI6HtbcYZY4gqMrrW1RSQ2b2pw/NQ4Re03F2Vs7pI
LO7an9ObAPQIHeq3g7OIQYiJT7kzvk1EIp3MX4opz5FtB2cNHwqz81lhcJOTSnQahUXcHq9cYjAs
CKiu6UM4Xxn+yddwSZ2N0y+Axd2G8Q9gvsEG2ZsOpzSxiZAsw+3eSX5yRPhERbrDEzM8+lTwraMw
xegpzOiYwYXI6Yo7uiyXIyF+VRoDnW3peE47mqwCIipBSf53pOBy0CDZ5olYjalHD/F/OtgGuu9C
pmplqyi69AuszkBd6ADf9w4ieJHX6KGdcQrTTMeyfQJU/SqbHnAFQ53/eJFlR5YDA447+igkPrVg
S950HDGruOm97BDSAuCmFdJzKgj6lSfukv5KWYRH4LTA0YFmMm6qVhqo9+Mao+V17KNfFOO0jInL
r4CZJivw5KEG2s85MkbTAvDIUATv0E0cEN9D5FQ7sBJoZRUpSw0yxAqztSynl0jf3V7p+CSg5a39
pbgtdrL3VUaDwzTsVG7cqfy1S+1wiV0QspRLYpbUD6XAFhPBe+mDOFE2/TkZzakQYJwtq393yekh
xDLrdAT+FYaPX8kQflhTjvBvfrrWNjfGx67lr552TMjAruA9oN2A8YqKjdH8zT+PhOJ4q8Zm4lw6
ZkeCcetJGSWnxQB1VntPZlJTHJLx1NXC2XoBXgt+027ysu+2VwCQ7ZSwc6HjUQLfcniYKpTglQ3T
hTsJ8/rWvtWU8XLys4u4qk93YwT8kAvE7D1RFblpdOjErmGcqrHWx3bWD3wD+SC4mk1KdtOa0wB4
bAzt1AVNwIQ467Vjhpz8blVcySHvupgbHInvpIGO1r72peeyQ4JhAVzJNx+7xmK8h0WxHXs3xB+L
VTUaByjNIjI3iCPbPrBeOlB6a4P74SoN7WbFeB8hX5rjEQjh2v5jq5Q3qS7SQxc199y1y5AYK/lS
07DUKlbfzKEjaTlZIznCvvISPiqvacghaKnqbzVF6XHEaC0T5McQ8XAdCOteR4KWw/pGq0ILSdSc
JX+TOtbTfC7ndsT0BDutsSzmwxWgS5Oy8q0ymahAwvqKVPtmIdH7c/blBQCKLL99mw34USVS1UZU
NBig1k2LK4k4CIu74+ISFME7bEwsVxXckihJylOPeWVSutkBvzAPYOuIpOLhKxPGuHqoYWlPFrlx
SK7Mtz28JEVj38fa7YsdJrz73VOe59TbLNkOUO5DlFQcWMF7z7t87vWT0stLWzX2aRy8N73kNDnI
3liX5ONBc2iNoSn80ar+a17Cq3K4pWXDfKBhDPxAFO4cIyRPWxUfjrbe3QY1oZK1h+WFj8qU8jfp
B1LtHFAxRBS/A0A/3E+cL6A7ejNGxCUkTLAJOEnNkxdnhuftghoNkKHOXtFQMgHKJTxAhQ2ssTj0
l6fBio4y96KtnSxPJUwqPpaU8mQzV66fNQ6K3oeegfn2qR5xhsuAORTpOCSkaG1z5lz1RdXG9ty8
dF3B2z7K1yUTz9LXp5nSxKrjQ+OHREbm7gM43LhrF/MH/dw/s9r6rAKDUE6Bu9fziEqQ0BhT7GOT
QWC5d+j9XOTVxXRJJhzpIB3VoS6tjATTlK6TZzJldqyd7xRfI92Wb8b4x7uX6Br93i2RwqNA7YIc
MLaRnsZK0KvQwp5wKHHt22pLgFYc2dqwxfjJDTjzF+aOLOaAgM7lo6jn9ZDtczk+VCw4O74whOdC
rjI2fcrCJWyK0P8G/B8cPKtLNl7Y9+sRxbTGZYdtzJ03NbcdiudM+Emes5ZWCnHNqZirtN791NqX
a6GZsODPA5iZR9A9PLlBsP5iyslaaOVUJhfu69jP085CeSAgS0Q77HWML/IeUqi+Z1yKg5Fe3Tm4
unjredPT30vVQHHwHXeNDKi9XWH5zw18U1Ni0y9SFtsywFhSM0s+xEZDxZvJLndImoWCUEJW093Q
WhnF2fHb7JQZI++YNTx6FstqMXVZnJRQe5ppgi4IzB/G6fInwcy2bgBp4QohWV17WGeLiIxcZzAj
cbmpChEA+GR8TDwT8Wxk5kZ2OOXaRk14qoLtxCOdSBHbHknrfPSPdaDPy/DZL8u+Tz3eXS89CCJ7
5Hawf5IR1THQAroCwr3BGjtDkaOBL4+4EcrXefHo1eNbIXBPbEyXB2tOrePoAj8kj9avxsYYuLVy
KpLNgW0u2kbtGU+u4LI8iexGs8KPEH24c37yxm680ZvjoqW/wA0qXOsOFCxUuWG8k+PT/GTg37eI
jxruTyc1fQC0OTBZa96kDaz/qBqCrdfID6xE1aHB9OMo+cESfMvZO06MowlJeEuEvY/kKNsjng9F
kFM9h5rqqTJ/i0rF/tr80qUJokTB9XutkvRkul9e6m49b/nRCbW3YCFbnZqPjT3uMGzBEge+36bp
BjI1IUX2RFf8TJbse4HDlGX6vW3JBdmTfoP4wAgEKYmAkbtqdQQngvU9DdwCJBraHnUq8v9wdF7L
jSNZEP0iRBRQsK/0npQoUeYFIddwBe/x9XMwD7uxsTPdraZB1c2beVIAGJ3G+iP0SEKSaCN57HcH
d/Q2tQnZ3EPlPVSdf2ps7TmBArAKMft/iOAvm3M8OUQCqMV+bLFBN/ZQWP+VZvUNhndlmMmhnRgv
k/QzUbwDwv6MszCZ480EkhIrwMC5yCIiFXmAtxMkxrRrLfBkXm+cvCRc8yzR50cg3CysidJ4402G
ptaUp9T78nTQaUrU7hKbLFv+0swwxOjfYddAgps/M4XZ36awJt2PQSvmm5tn4N7h44PDYh2th/pv
mzrA3gzs2h0Tdpz0CaGQKUYntXiKwNO2CwBkE6lMU/6bhug50tJuNabZP61K+kMfwu3jlFx2eXH0
Lese4Z1adSHvZyHJdVTdFTRosYA2tnTlKVNpsBujqNz2fJx01QAOeQSt6S6qILnX2l/UkvOmthKL
BfEr4B87O55ZAEF59LX8xUnLP6lw8NbpWRuZ9pyIsjX/jLETq98QAR1wj/pkM47IEOpouOuGAXoN
UFzoSAsz7P51iONICichmnuq21Rj1es0CS4N/Wmz8bAn3USlS4u5RgYP8NNQ61/jkMmX3/ZIoPyk
G/oV1nrAGQAdcf5Zq879h0/frbKH5vZbz0QSzfAZnjinXyCEMX8gl0oDKqmfETATHhmZJPzC8YLL
Kew+00l+BXoHkp+Dyk/lLlX6h9d5/SrNrQ+t076scQJ+mqGuWdzJ5QDlcEWIu+CL1R764rlmVdLi
HgYs2LwVeXLo4ddZsb6rwvlcqqD3liZtHToIs6y8xzCz7LqadpVD2XoPCFl311pWrdN4+DCs3MeD
9JbBj13FEadMo3uXEjelM/JBMyHHuXHwREXmgpx+g8dk4RV+s67xH/meuTc7stqsztIopcOEKp4Z
YKESSVw6Z4uflf1Rz7DL5snFmTLkIBLVI6ChpDHPqRHxR7sY3HFkk0Gb7Uuk6zifZ6X6veGeh6OL
WlpTUQRkqu9yILWWF0WAsVIdHKv9GsziEKvidapZkk9j8zrmPWpOcDHT4AkE4L7ScEKFxsjz3it+
nSDbo7Ubu1xPyApd2r6GbEKVQtVYGH8l02MEDSKrlAcoYmJ41LpnRU0HrMmumFF9UI4nhGPDJgqI
z0jMmEUZDHe7T5dWOj1MDQxzyYm6ABsaFGh5SYELY7SectQO4BDMz1jnfF6awrjUqibAP7zCFror
KubyptgkhDMU5ZzALOWPDMoP22k+eB+hKsB70oAzqgp8lVaI81hCnotmABYEFl5VHsjqJ692AcUI
zrk6ekPyzXDDROSnxyjxv1luWOzcy71H+m6VAuPLZRKvwFqzIstOIifWg9Xoy/HKd0szOO8ZDoQV
XFsj5NI1TeemEF8xm7XO824VWJiEsQGTsfZVDytfmW8IlGqbKij9vs6o0dhXpve1OapfPZAtkSTC
MgNEJUe9G/K54Z6mjYTNXYVoUfa4xYboomcOpaEWkFfDOMgq4p4f2Mc8ECcrPLJSfozchBYpJAwm
3/n6UjxFILdYGGZI5En2G1bUatRIWbVtrFJnPFOfl+POhSYft1QfypimFPhrbvnu65R6TJO/MUrO
ia7z3qTRvtpZthur6Rt93FnH0DxcjUoC1giU4FFJTWcDybMSU2LLJLRKLQDliqmZ6qFlobnjwQ6y
YJ3UHq6cLGLa8e2l7zj+rqaXzEhIaSVKW4y6OoUGNw5NGC3KI6Itm5NKTM9yHlWi8J2aJLqsjfxH
Tz3zSopuGeANW3g+E36gQIPEmFs2tYq/4C1fJgRml9wm4WAh92zntxlGsXDUkgVa1GcZ/fRuzwvU
JbtB/5bYfO0WSm06U+niAyj+tYdb+JybWo/IkrGojJOdKpIF7VH4mcwQcIiLE57r1a4Iu5dC0ZrV
lC+eMRAB0zApLUiYP2gmgyvpPZw80BdMsqc8qJ+lOrCwh9BJWBhTEFHri1e6H6KvdvzVoEcqiqnt
lEUBvXGNoxIs2wMzuzWtmXY3/ZyYRG4OlHVy/H7tzudM1en+Con1OW/kF8j+HAf77L7h0pb6TQ4t
nTVNya3W9xrWStS3px6/LNcCDZgCrzvRCNjY+a1jEbGYjSiODpCOKO9yav075XQBk4d3gmdxCGvO
/RTeD1FD/c4ecmna4S5PmxW9OV/zRz00s+eyHqdV3jMPUA3nR9Ol7NNNn1ofXhxDHaKC2TTZqojp
F1ElWzlBcAfLXG3RWkF7N3z6E38TjKJflEXwm9E1UgBcA9Pxa7Lg4GZaPgar4wyaVqPjo/ZYb0Vf
hWDsVLoZdXhlMn0nAEtpAgVmrEJL2BPw0SALbkUyM2Od/yWJ7ks3eiSSQugrm7Nfjmm4G8oUwZvG
YdCmM6WzSyk8crULKtJRuuJWDB6OSy7CpZ75GxOS0DKqsme/nnhPWL4630rYhJpqtipD+CJ6E2Yc
kiebs/g2BmKpktnNXeIVbnoNZGEsX9x6tqGZ/iUCecZeInxp6aXQ7JSvpGHMNoS3xnSTJd5TaxPY
5UdWooRp/fQFzZrnq36HEEBfmmFxLlT5wXO1VxOhXA/hV9Qf6XSP6MdbKijbk6q1VeWwUhrcm50l
xoaRAkOcGv9s4ybsZt9GAXnzyaBBigImzXtx2oCa62ybxbpBryItDlKGFRcrbB68SoQ4NqU77fpS
oHmOrLBq2/7JS3ZHuZWtBWjFRWds3bxx5ihI5Fnc14V0FyYPjIWoRh4asXEcNGC4ljnsK8OEOlDM
QVQAuEqjG1SU1sVIVLsz3OwrMPmCDxm7Tpha+cZrSJrXXEuKKU3oQDBnzYtQo6bzfR5zuQ6SudeG
BTK72ezg6nuFprCii4XMPEbScnhEbbdtdQWNDPMZla1f0+iuE99dFr2TsdGxcMXhOyy0oV83LSWF
oFbKiYow9FfaEvv7FFQPquxRKkRKE3bWnXsEM8sKdilZrIABNlKljoU2Z4DWgb+wFaURqt7I3n2t
Jn83uuOZf/03GOszRtD//asr5qd9VIj6iE6auFw7AuYN32B/KflG2xar3ILzHNNc200BK8fwUXTR
zZhPBUqjcZQM9a71Q8ALtf0Y1fTc4CbX7OxfFIBMkNoV4AL38ZjPmhGwpsiCtFkbs0TGzSq2nFNH
LdE6m1ho2VzhnRJXYKl0fVU1CZvg5jkM56hjmOPcnrJvSDDPPqULSeZFG2DjK9xRW8d1PwY9HhYO
/mip0P2m0IYoxZPD1DFEJ/aucLT3UDVHy1OfIsFsarnZh4nNqKw9nsWYdfSazsQxpACn4Xmis7br
24uLI7+y5TXiUzQJJ95Kz2o2Qc4atItZktlBtAh60P557Xy1+vSmiv4KWnxcxKo6KTtatxa+mQGp
a+r2MRWJKxcLTqYjonDxWPTVxmmrkzHRvqTa/LOFFQx8lUhqYz1mounkpkcv1E/hGF2xNl1obmAE
h4q1FAmNM2WrjoXVb2GCrV06NEOEhoUkbwQnRH/0tqCsMyYyjI8kObrjfBB6eFNSBHZsM0dZcFbL
4dHk1lvU7SMjG68juzK/z1+avD1RMtsuVEKWou8z4mujhubYfE2W81HSgKPN8S49bj6syGm4gHg/
YRHe6liLVgXx2a1Gg0ZHmEj45p+OdrzQLWUty7C7mGZIGrlDhqvq5qASjYg1zP6k3Q7QS3n5SkCy
25TFU5M30/+9wAcb7AdmE3UB/cdyTMKiaCeWgK17rov0VScRDbZs4hj2fFQ0QjhYMV8I9vkL40dz
UMtYGgARCGjA0SwcaIXqNyz91EpGBbkWKVYhYU2BtBbQgJ7iytt4VhSTtOObZJEfYB1y7kFp+x0Q
DS4+c86a7O88bHTxP7zML1zZsgM1cmdf5Mmp810+9VFZr7qOs11k3n6axTat7Yo1KUbydeNcnDrh
txkxEkxIM0ga8SYMQN8myMsolhAFhu+q1z891Hlbm2mUxUlw7ZyV6Ize6PijD1tMaR4/aUcjbWr3
+9Qv9jA6fxKj/oxK2AYRoV1oU4cxj+lXauu3WMd1Uyi1zqL+QEfBXOFesrlylqrDXoAt7snOmP5I
rnAbi4vvnB6hHJ7NjLrwDXNXqWpPZQzqN3DdmlRGNbGgy0AQ0O0yTt0dhmXAls/dqsDh282HL1f6
Z8vvk1Xi35SlBwA9c+9peWAHxxDkhfsc5KKVmgcv6k81K/RK0E4pM/a9w+ifvIC0eDagC44oNLSi
QWPfJ/Zz6ThfrFTKtYctgTY1zHjUaoUM60COO1pYfOZPzj53k9jMxJS2pgeG5U+Svwt9EtW9JZVz
DjXOTXodlG//85xiQCDBaEKkTm1Q4rozqL0f2n7Jw1CbsfXtR5c5HKRk6taRO8QXWW5giOkYTRoa
Ufh0rMWUBewSzHUb6s/4HYjx6ZKeShZOOVaLspv2soEJBFfqg5kyIW6dfBOeXgNPhmo48xlIOK7L
oiHENb7g3LK3XTksXR1c9JjZ2orL6h6Ovg9qGv6H5n9JCVKuMLEN6oZ2mJNRtnS2IB28D/6/KiWD
MjJ14lkBpEBnNlgRl4uwn2pkqAa+d1EAZlAb8Qw78jcMcckDj8Lf7pOrdcRzEFQUFdWoWtXkVmeG
fjuvgXwBpQns9FL4frPqB1aNDmSmDm11BemKZH2p/8PUpbbj1H8wx/HOhjUiQQoO2PugToV7cx8m
aww8347saWAJcSVqOkVzUtfevUzKo8jyJ1aCC4dlvYNP7pAY5ivnNMdsDRAmtL+yUpBGSrVNKbR9
VpZvHcQliD8Q4zoy1B4/kgie0iHa2aAn74IUZ55M5ZlFYrNqLEpszLF1Vqj90doo8YWzpfEwF+K2
5JpZhbwU6EdT5B8xp8zeemeTKACYc5Wb1aUzjdH6U43bX/7/LwjuXGghXFb5G+RbF6aPQLWLkhfb
JHUJ1QD+hmH9Eo3pN8NYN4vYA39kd6xW6in4dZX2Zk9xc5lQChf1htLD79KXM61Qvera+MHQK6EJ
VC+Dm/Oc7pGcAYD9pF5Mz27RvPVjeTcJKXVV+EbkRlul0fg+rtqGpXrvYYnqAO0FYJPYnqLaaTC8
2Chow7rK+VKXSElj5VwxZpiXsGc1Iqm/XeHZPZp5cAa4dUm5aoIzOdTTUO9p+DiF0jgJOf0JYpyp
SU2J/0d1+zuukjfT5J5vTl9Ubp5ZRmxJeoJLrtZWlVyikoORdo97hr7K8nA/hc3O8vIjPWb+ygam
iMKy7XgIWjksBEYPHDHvHiBMe+SVHHrzzv7qX9oM73Xi4x8ccNz4/Vbhs4MpiPEHDw7TeEhJHeYm
LJrlVWPEGskxZEr70yUXjgmMSxC/NmWDoz/QvZOL5mhTQjHkboYd1HkpMrakSOw+Q94+Z11XI8Xs
RBUaGK66CgH6C2gd1whL24YIPNcZHJwOZr9NpvwdYhaEVdf8EqHg899h8RpjFJdqpKmMd59jKg8R
CPVV4Rc89CJzVeV0TPAe/Eh2QXvDjU34vzRWGJ5Zc0/d+f1AaZ80/5FjnxZqJEyQA3g96pLkQmpZ
lxEnshx1ybaZk6RPZcWGn0OcVeGGi91XHcrkh0fVR15ou6nDPtg2j3QGztCi8J66WbxpEvY1fXst
6SIM/Cc5VxMSrvpSdY+uAyoU1NeSh9uby+d6/iYoGKjg1uU7aROuFA0yK9DWIDIXKnLCjUE3oiMo
SWxU+52CqHdDIM06PYqBwynuc4FpixdzqH7xD4RMv9oj6wntEuLLi18bMpPmYV+OcGgEeL1ZKpln
bxB/48qeCx3nTu3MJ4Od4nEqANXwVUq/tapaZlw5XFohcyZinnPFrujBJwU0R/ZpK7jHE+OGGIep
ZMI52duS1J3xMGmeFHTr4DW+9HMl5ZB/N/XD72sU0/4ElWbTEDhb9DRZAot8EOxGdfFfwiBkaopA
JmCRpd3pX0EXZjaXYo4s6xcDPZm9AZ+vc8RVNyQ1NEO97jGh0sKEYOVVfAHSYh86JT3ziQUAOn8G
Gvqmm+plVINknQK+zAKiZybmpznXeAr6PFm+HIxJHHujvQ1uQHlIEWwi/8WmBzQR3mcxF4PqpASb
4l+Ldp7L9haJC7uRlcZtEIQ4qIGC0JS6FHH7HEmESZ91HEQbjEnQ7xIuvwt8v3wZVjohLS9818xL
PteYJvSZ2v+3BMceYjxm22XS9tec9lN9rkGtKg8v+f9KufvOs+fUltYpoTk1wqiPy3/p0dYCTXWu
V6Uvgtk12gX0rqq5gDX+v4q1r74DPc3RpD96h7LWMax3PMBSokH0uNb1j6TnwqXfFX8aA2WPNlXg
BvLpgK3ogjU5c5pAe7XnkljXhlEv0f0NDEHXiCZZh0ZZeKFgVFtQ83PZbELrbEr77DDX0A7G+GSr
zj90A+tNErNiPXA0YmDoljo9trYTp0jdaEU1FOadUh2IN52AqKb0taBS5tTQiZt49JYYToMTk42R
xkne6Sz2lfUPVOu9ssN+STkVdA3/z2GlAGoCnF8qAAM10biHphsEDb3yP0zzWebde91+kkX7jWXl
5PbVK1BYpjRFPrfQkSXajMRjmP31gLR1PFFbhw3rHJiDIV5Uy4RkGZK6va14Kwf16GkVlnR8toNm
7sbMgZRG8TC55GEZl/JcAJQyTGp4YDv9gm1kyCtchnSbjyPrBubFuRhQkIIcQc5SnmpvEGkv7VyB
jHvxb0opRZZRfJhoSW7M5NlpckR8+pObuUi5olHZn6uVQz48AO7BvHfG+OnGbr/PaiBRbInO7ICp
G6Olmfs7SGqPehSPBmcWYtZS2fMnZaTeWfv1u+kJTiIWsbn+2eHl50vvrCj9urAZ9w5tRVm0TujS
oDzaoVkOo/QKTynpLfql7bloupsrp5GGqX+AQtWN8iBHwa/h2udZ7Mqol/LHlKcpDdYWTdYC5V7S
bB3mVFwLI0T11PpkBZWpWdme+sABk29ZmERLAOHdruW4tbF2PY8+qnIGeXgQmb4TBgQSe6SLOht5
r8DyRFtttJbYj7JjLQ26UfB3msQNxurT41Uggm6G11hGmyEc4ps+pZ8FJoMkHGFmoHWdAXcWK5bS
dCm6B0rWIxD60DBi+sLBeouV41AhLucycZ9W8TglghN08ZaFMz5zPjN2QBQhmrvI51Jyz6KeXNjZ
uwQO7NFbrs8F5rVRngrkivo7oN3c7qk5dwsDQ9nAbFLg/ljb9Vc0ej+1mw/o69qKDpJLxZNdI81h
44NehFQvU76zbOhXr+OIO5Xxa9K7noenaq5hpyAqbpEQtCbZAHlnxz5XtnOdw20617hLfTw77TUN
HA13BMUigsb30eqLp9ajBJ5ZnRY678ulHd6aa+Jrss1RUz5lg8PCuCAfMVfKYzK1NojG0TI2yZLS
O+/NBfQ0md/DuZJ+dIxrIVielLTVR+hXeKzVm80Tk01+ReA4eXAtYzTkOb6mjDQfoVBL/mmPuQfu
s3tF0aGE2swhJm1bj0SraLt+l6Jos3FPd5Vb/ySNQ005KpgVmT8evAddYVLPm/i9dHCcwuElFi2s
f1375XbuydUAKBTmnshnQFWKeC4FKUJT2lSLGZq9JMtCy4vb7YfcaE8FzbSiLIzXhP2LkZTvRTjW
hzDqHkXk89ZrOCMteHYyqVkwe3h/jKnFv2WO14CDsmUB6fs7ExgRxb1AJGTVQy3WrnC150etDicd
r8MFMNuiVPJm+jCVykq8ap75BR8cb1+qqCRIIuqqRuMpS8NonXF2mIF10rvxJddMYqBonnyDAFt3
t3JEC5YuWRp9ehSZGcPFVydd0n+h519aSmwsEeQiEK6T5p57RbMNBSYdVmM4CEAkpEm1bUSEaSWQ
28733jqj1+gTKG/5yPZgaIqzqNQ+06Y/q6n9Rd3Fu7IjzNkQWfXgdtBT7v6VcvjlP8MSAVRMN79P
UOGbiitNoI62qRFZKSeUSSN+0gwQSUPrrN22fg2bdNUE5WvDsxYNKUCgeRQJNfKZ53yYsf/Z6uyw
5v9RGnC5tasSkcJYS1KjZ5u0jWKObP+JsalaCKHdWER8BtSU9sY1bdnWKcO7dQO6OurR1UgZSrj5
ZXH5mk3lzWqtE8HkgybGa6UsBmkdPBAlzZQPDsey8D+6PrpUbYwDFX4/jtXVBDICYVjzDnA/Ys3l
3enkRnbB3tSGC97Ns0jNjrvHsm69DcA8DBK0dPncvCrbfJkkVjzllaT8q6Vth0uTJRjYav7etncN
fZI3EyRUyQSqZ6VcviaKFM/g8gsE5doTsYcc1EruacETBXPsY2lKK2TxR8/MS1Pm+qU6qJRA4dAO
xQ56B+2rnEJZP3wIpzw4AXJ7EzMGQ6uZK8LNdSJxxMVtFDIsJQe9Vv2yNIebqAnSRBaAG9swv8xg
JOJHkF0p4KpG7fw1jot1m/KUzQytnSc8fpcgxTc+A7Jifdhp5adC9N5bQX8D9/HbBhgkgOiFywTW
BTVb7FZsbhGlCkBsgQzQ7B8pU3sNjZ+ZwUvHvc6ghoEtgH7BPVb0r+CbGHm4G6yywiMvByVv4hho
G2oXtObQGuo5L+Sr3V66Qj/qtkMpysh+OudeZijeUgnEso72WQ9SFSbphxWWNWyKktfCtT7o2etY
Cqh3h6lzkQoewH0UshlgQl7mvOvkLdIffaiXE4ROdvElOCSJO6MRacpG1dgK6Tf7xo2NZca/wlC4
6ipUUoVSAyFznn6yuyx6SgSro6HjyDI6+pVJpdUY25KgmDapJ17KWdbm16yIk1EBJrqHjXaFnWSl
R3FFwrO8s87FY5iwjaCXvCjtfGWbA21kwODqeRVh0YEp4pwKV+XTJgwtUli9hSAVHRVPcZSHadqH
5DyCjjh77IpqDXdRseJO+aSE7gEBjaEoqI19WPN5pe5uviMlu7wNMTTrzi+0IIwMWNgrZW6jtOSM
6gHpDPFPUc9QC902frizqKi/wb/0Dm6L785TNyNnuiROwsLCi4JNdmFKtddV0/5S4l5u67HvgCrx
I/JQ427iYO8qEJZx9FhqRV4y24s0QHGv1Il+C2flhhhwaUi4cKavLct44MUMX1xsYgvlWdomqEqx
d7F4hHy0HV8ImsAtOj3INRKYh4OcYTOVDlNllBpLNwleomGp1W0IvJLKn9Fs/+ljgYQQ2ua+aNUr
O6TmpgU9BlkycHRizFIU1ewLR5fvxsClTa9juIZq2E4VzCFb7417Tsl15U+nzh58Wrh0jnjh7HI6
fKAtYb8mq7ztewu4ff6AG8XEobZFryWrqif8P2dwPWeCwZD06A2t/YleKni3HXH2lUaWDHsfzsam
O88M76bkFXHad1buMbHb/NZwsWt9V3sve5uH549memudf7mtUzaGZfclQSKNXCMJkxAlk4m9hWA0
Z+nx6LlZds3K4RVTaIhPkL4RKlQ3ntlaOMnCcmUM5kNwoG1p9uiXYJAx36XTxS5S/zxSzxgVXDQ7
Wfl71t8YM3x2FjYXRLKPMFqmhZG2n6Kd6UjNC91Q25iBGYOBz63OY7+Cw+cW6d+dGeW73GqB+7Qk
X+qQsnOrvbuBcXNxSSKK6ffGmOqVN9A3YpvLCXgUmyga6qLE3MTW8DI/mWqPONwPPjTZ1M/Gkcao
T6QTtcIAWC8YMIoFyvuvFlKoUrQ8/VjUUQuTvdpNWW3zQse3ZPhn9MiE7U//OaHMEd0RZ4NnNF2K
vABBzEuhNTlQARrrFnU83J1Acsx6H5NU10GEz57RvvcDui+NWHSV8bfpqx76TIhhBpdWYP5DqFvz
LhZgZwKxm+JpR6veme3HH5cpqnxc76fJvke7xVc3ibutIjxneP56fQacUu61joZ/vIUj+JPqDjvx
NYicHy296SayAHGEQ+nzmbZd/kxtCPY89P6xllhhdd26CW9x3LbWOUaOLbdIfkvP4Hw2vOkUQJ5h
MJsLW0ZXrvqMVjrDNnaGR2KlLgqIQSCqM7FOfflO9qBfuQZxbSg4EvGHdt13S6XPaT41a6/064Uw
xvc09c4MwzcB04KWgav4cEaH9O9wY/H68Ao+Iw2Ld80CfuvIAZyJQA6W7JlSESPViNfK6m/B7Ias
/eQ7sIpXs3rxBixZvKuvtdm+Z3YCkzJ7TehF4K8/QNqUgr6BwXrgDl/At2EOd+LvDEIoiefqlkNV
bfP3gtly5Yw73LxbveePnvT06lRFuoloQ3Ss4tCAHjX66qymH8+u9/MfpHkSz+D0poOIcyjHZGCx
Hjqg9TR4w3VFr3IMfsVvGEk8bGqZgRag1xsavBE+Lfu1DF9plXmuGX27lntNOJvLcU/Rk+CsRJvv
QYQ9RRSr0bUT+tNfNVG2Xuu7EYzgAOOQLkcWOPUsaXNzJeKuhVcLCGQ+L82q5E4zg5AOXoJgvpri
6Bk678MwMOZKWe7srPGQPha+6izKA9NZcOFsMnLrQFhyT6qWZX5zCx1aXBLObMfGYYyAs6HtAxkR
mQ3UKpsa39rklR2vw4krIn1banZ6dPrIr+Y0CgjF2bAJqEo+KUGwI/bOpgb4uwzSpUlcBWw+h6vv
nrlrOquUGs2wct4cfNDIh5SEs+ztO+pYy7H+hPv1bXQWFi+OwKQ25KlmI+U6NV79Fuxe7vOTNSo8
dvLEDZjqIsGPGSrqw3t0bi0J73LyYsrY0BA5dIaW1mkg4HM0gTR9glhG62pKz8qurqD2j0BjqxgE
V6Safcfa3KWk1giqVwsglfQXvp5tCTB9WJrcBkl9BcsQbEpffNgifHXmL7AzktppTarqyUhUmY1e
ZBxjymyPks89SWLjr/dZmspjPjLhmbzJccRBrgvr4nSU6Jo8GRPP2+px/dsr9Ua0xIGBxKN1pqUv
mgo38Xjo3AwEdYJtzAVlJvkON0W6I4e4i3BE+aYsl22V3dFuF70pF3FjjouiZ6+Jrv3OXZE5tUqf
W95Q7kfskAnyI5izCQ8L7zwz0LJRvvvm4Ky0VuwKDvFFZ6trE4nHiBmtRWbUyxqonvtGnRUjcp3h
l9J+BsE/ADy8dMlU+DZtmGCuQbUq8fDZNGhhbz6X3gixnXFYyJtVZm9RJl+47B0DzlM2yOlOR0ad
M9SDwTbCs9nBUGmQoJuX5Je/C7228Swnz40N0q9PCecwvJLbiXoox95R8rzgcC/f7ZBvo9MhqvDy
cKvlG0ncOG3oqPBswGzs/2Z8Jn30OjaWzsAvnWMQqBvOMjcjXNekOf5Me90JSY1WAB1c1UWy7UMy
AmVfXbPOfeKI0knh1SQoeUsE63J4gtnr1GI9TOEuZw5WZQtNmCGVST6396z/iEebxqN16rVNl6Ix
lBRA2cE3V3e8SVyAIDGiCPBD+a34bZxCW4phfJDtfVRxTN5bMKmyIpBUYLN5zWqqzpyyuc/v0IjF
cGeMDweOEFDHCSCpprHH5UXEPNfkgj8zmp55OohlEpnargr+FfgZsLwH48J1m52bjzdoitfSSlcd
9D+E7Orw/zMYAl7P8IrJKMcmMWKHnt0t98yG+xPNwcYJYggf1HCa/up8/IsmozyWSVav8T9cO41B
V7NWmd0tMzowzJyRNlh22yovXgaMWCvdEmBxi+BCn/ndgJ6gE2fsK+vucftdjvbcv22o81D3j64z
z241baUxfkUdKXETAiqPmEtYKtaTgXfXeoZRB2sivbM6VoHVOD8oO2hkHayyaIDABsk1X5ZRdknS
jTRqdoMCAUf6ZbLmVvyp5fqNikUmVjkRx+/dF3K1lGbq2Z8vsk/bsIxVPGS/MeADK2v3rnTCu3C6
r8oKuiVI7NVY8A3tw44MvNNS9Rh4dFfmBoA4Zx9qgEyhlrDA5Ptk8WTL8ye8ZQYX//6zarjqq1De
uCvHG43hNablClNutQ202RRNqEWmhzK1B5JU5nnS5U2YyMBU3eyoS0aeBPtLLuIUmcFnDwYGFOTs
XFcmt/0cDYMjef7MIb86DHlXHx9tqZ5M40Uv8dxTEb4s0Q/YQvOwzrpLkLOsboa83rS1hPrpox+2
Xg4oRHyJouLl1figgzreDJazyVtCjCVSsuXTr45shHuJEroknjsrU8JE8r3K5Y3L+KffI7Dgw62t
6adWurUrhvHL93l46jwNE2HcG+LUkoQDSPj/Fw5B7zFMcJJU/niHADAcWAjv8s584VpN+j2dUcWa
DXDtQhk75qBUPUnL+3BVw4O9XxMGPynT2sWN8af7ZI9ptLjl9kRMnGN0qIxTWrPUS9S91JCYJMPb
0ujqewnwM2nHTSUJJeb2e8uWYdF4zXPeDjhjwuSjMtL0xEZ7ZlvxgJgfiZbYjB3rTYA1Y8mxXBSm
udUmG4nOuQYjnzfbd1nt9t0nfBRgtLH7hk1VrC2lHZvkARSBuLaJ44eoJMzmFq/TtGZI75YFs8G6
Rjb1uGi6JhP76BcfvRgwH4QVOm25JVVNMeIUW+C8yi0fkp82S/MtT0/sH86J5BJ3Fl2icpkcznZy
zRquWHVHGXLa3Y2aW54dAawGbr/OYpyoQRRcAxKHo/IfZOSP7DGJrKQME2X0qk/Bc2d7HMiYChzd
/SHUd+vs9D7/Q0tyW/C05HU+N9qNUbvmCoXUQXZiC0uBIBpRi1XaYOWgursZxXwCCz9e5Vmxc+v8
4GrVKyVx+2LsEXCtu2qkWBeO8cD2hj1B3UqdIkOX1Nwh1dpHFZSgzuohWk4GfswGnR7pY1XSBoAR
robUoPDGOGrHx5z9RwOLMKW9AfGkjeuBJFH8KwLiqz0YDzRNmg8K034Jqw4DlAxfMR6uJ+zDqAos
8SKMh52GWxmhnfcY/k5bIDP+x955LMeOpFn6VcpqPUhzaEdbdy9CBxlBLS65gcWlgFYO5cAb9XP0
i82HzLKezJzuqqn9bMrqGpMMhYD/4pzvFEG3VfC6cdFkRwQzYyNhWMzpO6ObYJ3gXaAzQXafOD2o
9N54xWb6PLbVqU6s7xwdOSKt7DMoy2OAeoQGhJQvGtUvU7kv1ZjchkV4YXYv2J6Z14ijN4khz72P
7IMFc/9UD6yY7EAHKygv73p4npNhyRtJj2VdECYT5jt3ThGig7TlYLhdviwSQh+zNbpm6I0omiFS
wtjYGmRAIH27bvjbfcPatZrpJZhXLKVDdD/M0PljFgHBAolYNoMW0HzHdI4ELbhl9ZWTl7pj1WAm
EWx6PUKMTjA12RuiFYzjBD8aJfh94JPFUmXBu0DevFkqQceZADixIaBODjd1NoPITqq16YnT2HHg
x3ZOoNy4L+xgJOsjobDMclb8FTZuyv6161/LNrkqS/MHSq0LGMh4vZw3GN+UieJUC7oxGzJ/Zl3X
AVUT0k90Rki3G4U7L9X9gkXGqO4bw2NbEVwVEfG0/Clj1KDBQYqaqrfIsCO+EQFhbfIeLiJuQUjE
u4GisSlC7Krkeq2B/j8CqYXve1dODeN0wjOchRxJpOU6IhtV9O9GURzxZBwYrFwLzZbVxvCKRx0L
SDWN4LfzfepVZJfmHhEzxACaffrZTfOJMYS7RRkOV2F8qSrB68OCsgCYdY5bqeXigufLWMqkXjHa
ioPVCrfWPGyWOYydiEtnLCNuWb1nBvOsEtP0MIpHZ65dZMsug5BK7c3SfB7t/HkMWcCSTucDuSom
NkjmR1DV49HyYlxFab7xrYbVNE+lLCYGSUZydGMfWPjkncpwuBngVq66GZlI7N3gWGP1vBDI6UBu
SzckLq36WZnyi8PsntrzYHUxc2SY27PpvE8Ru4PBBwozBeihduZQL2GoTrni0KTyyzQcfwneMK2v
EVJsgUa8TmqiwQ1fkKUhr7QRvbG+RYX8LmfsZALP7VqK5E5FDHs4X5P1QFCwVu+TRY248e+MtNlW
qb8P60YQYjYyXhzyfRDO7NQnfZX6ziM2GYz2gXnBff6VV/XJSNFlWqkadh3bQXoaBSkUiHnCEI1g
aG/alzYXVpegjBzee3bVazQ9DFAts98ClsGU63rBehDygzCtcP0rd+//Awqf/gGgUPp/D1B495//
oar+D0TD5Rf+hiX05C8eqB3pmhAEXV/YYP/Gr7b7t78a0vzFtqQFLjKwA/gTpvXXv5SV6mJ+Jn4R
HG5g3QLfdqQvXee/wIQ4oUATCjwyKNKEBFFi/jNkQqq/P4AJPduTXL2+JaTFczAtB6bi78GEXe+y
IZvw0GYI4/x8K4AITGecZrb1SDsVoL63DMhr16HGOvXZBoWZfYxKx+j0WseUBdESbZ4RBUussLjp
ncyDH2fgNwAWWM+LlAOnnxEdm8TjW0w/6UdgcJnTeKTjgTFhFGA7LaW6mCNtY0ibhlcjrFA5RGU8
Ko4f/soNoWhVZlz7iZF38dpMWhtNcagWI1RapKg3eksxfVuPXpv7n9RDCfMiVVXNuTCTPAO6Rbqq
+zCqKg1eMAKA9qIMKpvsUlC6T98I4Av5Q07OgrS3a9oYrGYQb9qfCNpVXmNIQSIhcPO2aXYfYZTv
izv2aUFhM2ZGG05wn0mJTvp5acQfceIX1kj5EkvG4ejwQkQ7o8jSh4hUcvOsJUnwHpDdRLncmchl
7G8c/I/hY2jViKRW1UC42TGrWCXjDEqZ4WDUGqcuwgUlnOk5ykfbey1jlNvVeeL2Xn8TLtuVd4JX
0z92TOiXFMTGCZ7DtCLn7jaPrNmLNyJPSG9D+o21R60tL9DTrRCqZDFWe1g/T9JhNPbuLcHbweK+
0OmPqWMQuCOYsBTPrgd14C3RcVWg7g0rznhAZ0lwM2e1A2d6NgfsAI3vlMdJji0jcz9DlOOMCbEw
3jRZ/m0P+jKfOfKI82iZ/lraO6cyDcHEWNnMTpXoSvq7hyxhmbfL0CtSLhuG/VVS++Azjhm5h6+J
nlKGZn2nhujUBW2McMmspbls/rs6bXZuXyWcOVGoXfO6JEHBeCvjaAK849Quq7VML44NmPT9eXAD
cpXLol5ywWSZ4/TIyZ24Z1WviRvMSgP3eEdg+DYhOKkjD0JH8YuI4bCT6wMSjuVpqCoyHp0ClUWn
JCIUr4MIsQEIinGd4JMRh4U3RNNVNKNaW7dBbKcngiVc9wmlc2weXKfpg0tbDG3yyuZCj89pNJJY
5mU6lncjmTxkW9sVfE2f5czYgU+cDWArJ89H6HzGX4OmxFyBMc6J2I6IItjHNbXCOfcA250YzlXl
gYvPjQ+NVSt5ExjpUEKIEPho4VKRBrtzDUipG4SelB8UUWNPw56H8Xc0OMCIwlyNzK3d2R72dkJd
tdNm48h9OmAEP8124yR7RGKpf9X1bRPuO9t3ONFDz/cOfC1ydW3k5B58pG49t/syFF1/AheFq8lg
zERx28/VHLI+C1P7nmxsOyxgVTsKV/zgRQ5wk0yNxUlyY4RqXKhKl2cyjMFsh1aAkEzJyie5WBla
fTHRsooz4pyi3BeI55BmDL+Cf2pM+yN1vxoKbF9jDaKMYsLVQOsjjQvS7fHMoNBusrWFCfPei6ap
gR/IXFrf1RWALLXiherxgi1gRmzvuV2Vn1y+6N0hHkIXmpJogATNY1fm73HSxNXHmAyJe1KsF0lu
aLBR34mQY/vIwKtGskAcp4OtwwotX7/o0Rwv/oiB7qoaiyFbgFmiJs6677p0IpbTISiEDBvPQhZs
edwImCfZDUotJ2LYmdkWWVCjV6XZm6zAYn56Y1i6X9NoQ9s6A1bFX3HyIp1D+mpjbOHZneNppUCn
s2X0AZsafdXmNToC8jOOMYK5cddkQes++OQbJJu26Fx2oVMMqfvbUhnnA0vreWAM5nnkU1PM+4vB
UKElmQsGenMmdohXk+oMfKcWDyZjQNjtdeFlDJdGbqgG6pgOF7jZg3Lg5oTPhJipkBk6ozXpc7vB
1xkYVbHjLDFKFHCN5xenOZ9be3kgjAs3dY13+dktEMHchhq2yY1yPMejUXBtJ34qusmDiMlXugf4
SkwAE2UsibV6BCI5tLh9wKVHatuBA8Otk9a1bs4+zAow0HMxjaxFay3BgluY+or3UBaxAZN0YIbT
SIJlCBKaSAijrUpRq0M1ZJJtA44NAuzU+6i2JiZWSLQn8C0Ktx27YifPfHGfMbcgwgWvlc8axXKz
3FmPgI7iW+7nvDx63Hk23rhBxuBa3AC5wZwK6REkpICgEdxaF1+m6RjMbiOQD9AzMwRjpDA2Of3p
vCraJE8Za1DA0zt6aApxLPUFN0M07SMTKUQC7N3bPWbLQ8ym10Pua+uUXJ65qNhEM6nRzbURG+bi
LfbtJNxnfi6iZ9GLyt/wkWX0tC3iJvc6KcrIfwXAp2IDTkhds5Uv0NFHEuN73uSonRkNpWsn5HZ2
UE0zTttCT5NzlcVysg6G76TTMZxKaV9YfxIJxec1Dic7ZxZP60b02KbIJ4eChCKpIbuaRNr6JXHL
caKY5zniwUwQtjhfHMjJAmyDebOp+B2+uBYB1XrcV0aRIzdZvFTtXkz+LP29a/VTa26NtELJzuvr
PeIphO7P5khIUn6cunS0F8RVlMcfXUqFUm9gnWn2QxO3AAdBLsPFTuDk9Mv0EyJ14J/Mpp6FuXI9
L41wOgTDDJeZ561M67f6/EP/S/QFrSufoqr8S0lRUXEmtP/21wV+/TvCtCdl4NJWMUOUwvOYfAKz
/kMhF4+UVFUgSGj072CsP9gFG0/LigV9BwBzM/UB82Gp0imjR6Ne16HX7sxsGWOm2CWdHBd6XTn+
ZjSj4ZoZ7yHJ6zvN+vg31vn/+FS9/+uZBh5rbBlQxAYuHf4fn2ngdcpxDHSh6C7aa1PSuvtmmL+h
HyG+d3Qxyv+uJP9v3hsK8D+8NYEwpUTX7DJA4FHd5ecfl4ekjJY38n/FrVVSF6Z6O2hMHaYaY8gF
gYHtxOmLAJwicYrAsviq/f3HXd7y/wP95gV6HmeR6fhgv01bBpT4v3/c2oydtswjxtlk+FGN6fRh
6k0UgDiN93//oUz7v3ksabuOFLQEwnLAnP/+sawJjW6ZhWrL7DlbJ317NAWaxQnFpqefMNqQ7zjB
siNxbKTx9OLhJ/HIFIKklP+DS/FPn28gAtcKCCeQiC48epTlqf7u7QaFBkgxhnDYMUrZUY2YMKBc
eNw6JgIhImP477/2P328y+NJ6YjAJhfOFq79p+upyEk/pMNqtilm2HsQ5yX0H1AQtxUMwrsGMRK+
tcqv4n/wOv/8uLRLtmWbnuc5vgj4xx9f56wRNUm3A9vXxdYDmSCA6PyWiiqIpxwqbmfu6n4Sh7//
av/87v76qF7geJYp6dj8P71aq3eHuo+wDrtMv7dk46m7RprzndAWQJh5yH/78vxTjf85+VBVW313
/7r82kdVTyqJ4u7f//UP/7qtv8rHTn19dedL/ef/8g+/2P77rz/mzra5dJc//GNbdgkhz/2Xmh6+
2j7/7UH+9l/+v/7wL1+//pV/0NpbfF//5+gBzKhl8mUcWJr/539ELHrKr9+3+csv/9blm8EvHn3S
cg36wnFlwFfvtybfdAkYELYTuI7wTeEszfXfenzH/YVkgYCPz7Uty0Je9F8tvmP94npLe8/fI9vd
Dv6pDt8yHZ7Z725DvmX6rikZJTBqEJ7juH+6DfkWTgjLgw1hj4ZxL4rvMOkBVEQNLWlUHsKy+REB
X9o1Xh9iecuvpnEcHwal7LNgd5/gRV4XmBmue90AAqqs4hABW4nnwtvg1Pwgx3hJvLLVaREwBY4/
H5rATR8U81GUVzN6SSxQUGsSGElM8CZBI65RTyYIAa5ii9wiehk08tWL72G0CXBuewJzbsVCb2Jw
r9TPph5gTU6Zfczyu6TNluFqZO7CuLY2XqnQHsbDi9NxY3crRA8oee2NNXJ8NdVMoEGJAUHq8FRj
nKdBgJOeiuHRi8mLJJJkUdhWm0rKngRuz79CMh44DM7BvwbYebPyWpvmdIvR9ktnybSXHPonZUYY
N03uLS6Q4dtuUQqwnQ6PTkHRp+OLW9tfVRa9zvU4vMaFS84dHX+SfauhPuPyY3vgOGRqzhkKQ2zg
bdJcCok2Zsaetq5Scnz6dm/gV2IjpYrborpLJKNhHYnnRcxLpsoxr8r0AG1oLSg976AWLcH2/V4O
SbJOLCj5xZxNmKjhwSvS1EoLmH/aJs8OD70yZPBEHhYsUhnqjWfeo46kWhTBMcX8yRB37o6ORkk+
0D2RF/xZJZAuBBGXuNfok0e2u/Bbw90oD20MbSCL4E4ZFr0BOm+qsGi6zxaZJy4pkOacwdskwLaj
a6b3aSwBuYwBnTOctyu2EteW7X3NlUX6aPuBSrpbl+WEsjDsF5osm24ClPuNV0zZjo9R7TyWoVui
NIZD3bJb8Osme07NB5OVw8ms1da3pwSijJetm1E8GdqLr6OoDrZQf2pSnWLKgaGC1WMURJFlh1bX
1q1jg1wC2LyG6+PBZQeWCIKNzgwFFVzYLtzZdp4eSDxH+1sn0yFK3PYYB3prp0ixq1rHO1QqZNvi
lgRqxR4CCvx8GztNvoY/VmqCmUvDAcoBjgy7ljahU9flKe2i8lR1Xr5jF4FEus/knRnqLV9swjgx
XKGRAIuzyDr8qgSI5sSbkKUqsh8gYG1f37FkGm92xO04Ry8maSRo22ab971x1ZPPuojb+x3vETyu
oj37AcDBxj6IMNnJKuovnFgbQ2YWbJ/B3IIiCRaAfxlM9h5MCLAzdgL8I7stwH7MQiE1tdW80s34
lHejsetG6zWupTiqOcY7XEceIAL2O7Z2nyUeoA2bNYkSgjXHHATZkRPrNYimizOgvwVsxKZ+8JAJ
I1op2psJeN7UZF/QYwmNiHPvKir0Zmian26oomuNkLRDW47HT2nX3tYuu0y/RhGYKkYxiZHet6Sl
XcyxvJpBHO3soqmPrpAvfWIf67auX5wet3Vqt8nayEl87dvoDp2K2OJLw5lanpAZWZsOnOK9zMs3
ZQ/H0g/nT4BKD05QFj/NMv/yUlytQ9I8mKSsbhuvfHFjYueMqPTBH7VHsozBLgorYl5UvEs7+XDy
DdvYxxomKqvc+uzCTkfeEK4Y7qBXiQwYiEPZ7iRhAKu5p6HTQcmQjpnkNPunIEXAzy6chDGjY3EN
1m6XEBlbdsgsdIK8LIyibWO39yyAMqI9zS92Fy+9W0y7xM0qPPfd1eyO1TH/YSsD1WtokvZpTkyS
6AdX/Tc9FjpCgcyhAsiEp1Ti86MVxhsOIqa5KUGw8te2yCOZUc7ZS+b7C2xNY8iTYhGNgmzKzxWL
TEgawzmtMaVOBrNapjXPcZPcqwjFaRCmt7LsD+TSfE8s5X0SXkQ4l4cMHDTb0wOd7aejQa8Tcf/D
GvVBQlxMA/Oh7m/m0YRwqzBwoec5T7Sgq1hxdaiEtMyHph6dg4X9YdXAWWZ3h6fFjdWTsBkuD1qa
pzwyUCYIhn/mOB5iU28iJLNEBlRXnG1ri6CUXgU/RMkkDJdVCO9hExJovZoaFAs2Hg/px2/hhFds
ouzezgePInqVMvPYBKZ5kTFxZ2PDrT0UOzI5wn0pzHYtCzZXTMqJ9rQPQZc8QPPSa9HYS6h5tjvy
BSW8c07wINAxFio/MPlaTcpKCRrm8mWSqbkZm69Oj6KUeeZMMqp5aSd5SWzvukTMsjEaqtHRLj5a
1SQcdrh5RREzHA/YJTEZzlh5YtzAkw63qU9XY2YqdMXouYK4uQPlC4dIIabU40+szNBNtck21env
agqLa6dw7kYsDeATsPO0CYbxdP5CTI0jK/u0zQLQE0yb1WyzDyuQSBaufq0NGzro/Ji6BN7msvhu
uuCz0slPKwccJuH01yVMqawLL/7cnMlirjaJzpOtZ4Q3yOIGaA6QNYJavRqOf9QC+nn+JhPn0yNu
4jx75wSP8UZyrwZk1b6lVQDPBqYFsl9OvKSp7wfRWLS/XOADMc/byVFHrXpgAR4IjiImKLD2yA11
YUtAUwG4VrVXhtdRIQ1XYcvllZrzfgQGkssDMe/FlYVhefKmD8sFjI7TfS2xGx2bEKy2E98BMjul
TZM9ttKiCGGKZ+TF0eTbujFF155gbKoUaQMZqOgkjOeZqfOaPvklmdGKtEpu6qKHgZizabeIf8om
2PHDDMdvFiOQkohgDVGFpxThKrUCz6li/eyq5oV34rYPcoRao/NR9qO1Mu0cX7Ak41QGMfpqN0Vk
jpgjdwnQW4S68xLJTBNx0GK8mEIeBvRza9V133kD90GZ7qMS2EW8sd7il6bDYR1sTuUPZop3tqhv
0AGRQejFL1ISnFLFYn5synLjqP5Hsbi1YxM/dx9WAB+5prG/0HXPTRexyK/JUu2yZ7A42cao43Yv
/QkFhvruavRLNFLDnhoLbO46nFugJl6LH55hMAMo/A3dNBG+K1Yi7wKGF4K3VXJT6grXOwJW3ydD
s1Ou/dqlPYkkvX09sPth0cvk2LXsI2XVHovLsEYMo9airRDSW1tmmumuMdVXnMbjzgOfbzMkE9M0
Y56zratCuKta2yzUoQpccwLCeCu793z5r4O5/wim1ti1+MLn4i2kINNgXZF7NmtPpS3CPfbiJm6t
osw4x9WSeVAS9KlrXxyMbPhJ9MhPn83MTVM0pGDKA2KM8xCOn6yEolWZIdEySsZ1o35SCwGtBnXg
ug9szyCzlt4TDoh8h09qXscuTk5siRg8q8+0wJ1WmdwAVds8O02hrtjTUOohmgKu0P3IHMIxqjQF
eK1fXTt9DE+tKIdD67e3xmx9wzxCye6zyau4cO3wXuInnRFpbhwR3ngqVPuBkkaDMG5CoAeG3ATM
Jq+8IT8KtIFrx3LPWG2cc6+d68GFbY90qZxLwBvxeZx7jzVf8TNAf7cdZr0VZfrdd5sI5xTa+XU1
ew26w/JEHAlQEBOhRVC4d6oObm0K7njEhVpW0SUQst/Bzr2HCnMHAnDnZfNWcxdNQqQTtcJL06Tm
e4u2LRmRejKJbeLoPgryrUvapel0924LlccOPkjq3eagJscuu23gZIjEu0lAdK9HU88b10YV3dqf
KPjYus/BT0gM63hwMQKDVHMjPH9eFr9k7XxPitg5dpEyyMRIdo5FLEDnrhJ/ATPF3S0juqribGE2
2WNcxy9dbgtBgOiUzs/E7SyZyLz+EOd9ubcrbPfRGGWkU/KF8hEsyPAS8fQIfkUJ622deTDJveeH
7M4w0T6VARzgMQiPxEsvF1p4z2aVEAHapqa89KX8qZvkCVjI3i1QNlALJdzaYz7MglAD1d9PVSNX
LrlqtAvURhi1jqKT72hRkysRvkN2JySlA8w4gPOF/RP8dInt2HDjpn4H4jxR0+iGsJ3Bqc8Qk3BI
JsCAaGBXgxPDN7XTbzzMp3wsx/2EWBYr9ErV3AlozEDIAzRPQ/PK93NaSyGOBriojWulP0cWlWsl
IqzMVN7anC65qbGDgVhzhuzazAyw/HVLvIVlgU5MoVzjFqkVf3nMOyIIJg7QyPav44qk26Z/xi5K
5VW2h8IkYmkYfW8bPqmpu6mT1rxmlYAcN72NNKdo6ssHPbSoiCy9SuobRLtrTgpIewSgcG7KqQi3
QnEZcJ8AiDDzkir4pkh+6SU8d8l1B9geE8LQ29za7CHNMebPL3jS7uKp+2nrhRU2+ORYxs11ZAXP
ampRBEV9s2nCytjWBi+8oyVmA71vw8RbObrX5GKuqrQhL4sgYnNEVtVyO7yZfNzFcnydM29+rDAp
zZkKzpO+mVhAb5Se1DqPzdXYNj5CyMg7tLa7Z7eFPK1FQMhQNdkP7AsOo0Jc6Pskmw1B1K3Yan4B
73BeRjMorwq2EuvsrGZD75VCnYKQE2bZr8UrHFh0sBSos7pPTIwVHlDQOcJfX5vuXvh8zztJ0l4Z
wpnSI4P6yf0mUiHuO9i4WbobbXhlHDObmhiyHeNvnDL9BknaWZakM6VVdy40OPnS7Y+TgDdSC+zk
E90W+UZJrJ6dLqHIyyRRQZFPwaKNE9s2xA0pIq4S0FWX+lTfjXrAS+S7+GIVEq3Qjt5Cf7AJU/AP
eoaTQ8T1Z1wi6+0I5sb2WR/g3+EEBsJlavhAwtSfZhK/ktlaAdrnrC3xRdBVo0sb4vmnrTiAmDp3
JJQ479YUsNJibEMPXd4pF4FWoTDmy6D+YZDN3De0W3l/TGvU5sy4Ib5S+u8UWu2yKF7thPuHq6zd
cssPMnXIQW51HaQUxyy/w4iVGh/ejsQWSrViW2QJ/Il4AFVqTN9VDhDCY/WbV4S9ZiGMM/Zfa2ml
735KskCt64uJqsjX1WLvhZyBTJkbbztsKmJZzWZhPDe9g2KcVGLXis8x0Lq0g9fChRlX/nvp+MAJ
EZo+jR5wMIL0CMcqLNZNeZVsUdiHHFHtZwRwZjOH5OiOtEI8a5CXWd2SXb38PwfRlyyna7KXrjhi
kXzq62DGUI3AGVmgHzwO3LgsxId1LyRgOnX2OXtW6Oi+hbLvzYLuudE4eHr/4De4xTvCc2n7ItQc
+RO8eloFTYIZcWw/PM2koisYEHXuBF0CEKSecayCwJsHzAkdYOWVl7QofknraowTjmDOJ51wzvpP
+PmdnQ79GgfAR9jSW1X8TtmQA8+6/KMprJiNLeL3WU1XOi2u5GC85gWTjiTDlA+RftUG+VXt6pcB
y1yQp/BurXyGxGa/9up+yCxKJnNib1tqrnDJFTZh1uH2/YPnvARLIzpJSxZhHTteGfrVcSb1BUUJ
e8JM7ipjAmBcY3+f9U/dyxFWBfVp2QzXKlaHoYR9kAgXtXtWblofooYEctPE7KCbzopuh+GDNUu6
KQeut2gedtizyJRAIIPr7p00FPTFctSbmPBwS8Aw6fQ3sav1LqZ4Wtki3qfCeIpAhx7QfmfWfJwN
XOgjMWodNryt77pX5EyIbWvm9EANYj4hIHv7jLUkGTMRwgmYusRUhRmZJ65xNdvme8VDrgfeZI61
xZc1miRTwAys6zk6Rh7SPl117lKx15tTpDs8BCzbcMfDyzdni8yAKNsj53a3MgdJkPaKw8Gfd8gL
vuX8IQYG61neZg9RMGwd96MxAIN0KU2AJwrOxCwB75PO22wI4dsr8ibC5M2O44ciyFBy116C6BGw
p/bMdTITFtChUyZfhFyfkNqY9wHpe0oYvUJFdWKQhDRpYm87Mihd8Yw2WCVgV1oNAStBslVWfukB
KfNBqqMwaEPRnsHUjCEdVnlwAaBwJsjixZxcl+kizMiRZ8nm75UWjOK7OJINhQuaQPo1Wel7NoRq
I7K23mRGfsrAKvoh+2gxGC+mlaLTIVKobHNkUdNpJKiclM/hpuy/QFVTVHkpGtWwQHhr7Vh3Vdtk
xAadV3wcrMFJa4geU+8WOuISWiDYQO1G1y13wYh6Glr+JcKD0HT0EHYin/uWV4yJjY7eyX8gpcaw
XtSXVllb0x0e5dC6+ya4cgt7IMMdoAwyLSRlpfEJoj7c9vnDHEhnO9cQho0gvCnmONkZPmepNd/J
RnU7jEFvSeR/JiHHyQzzWJNxRjnGyJJolxWrX4+Oor1l8kv3NLYQ8qmypgkBUNgBcCk9DUGgl+DF
ibssSsBUYvz2OEOIlT14UXGwU7T6PkNFZ8B47MtlZMiDsU6pD4hR8GYoayNtIsG7AksOGfLc04Fa
U+E/sQX+Ibl6kFhM7+iMX7lueUMKf8ZXV6wzjN10fOZVGUIy7oP2R09Rh0ahwCBbbMhSuGiiazYo
a1epsEgJiLGzaO2ufKo5GwV+YW/UHL06dHZW/EAHCl0Uwx0S141fIum3qatXZZDfErLIyFxw4E5w
pOquwiVPASSJZEFb4ppQdeKUM7O/tMOe9gFKlwVCMp6bYYva/EcVla/gUzkhKChlGmOpjew3y6D4
oJx24FpPb6oxbgLZ3C6wMlH0p6KTN7Q49YoSnpyoLhUIc+bVICjD6vaqrYJvG2QQSiwEr37RH0cn
6Smf511q+NNmIh9vk475qYfsuUVI8TGmcY7MDDM4SEsiFxZJj3A/QMsJSySEG1AwaFJ9aosWJSwN
Al6oQ6JovPr1fxBOQ57i67/JyPqYk+QrXyYw4Cc+Q8RYG+W8GjV/OB0o4TTTn8hn7An331n3CRcM
gXS+Drb9YLVrgiOImfQBmeHQZyAFJVYDoMM4vqucjAMZO02QoF7quNdvClIf/cl+7Ajxijj4Vl7O
96/qA6A/8nVysYSP3kD0gl1SPfjXbmUDQyE5wA5hPPRhjYsKqzWcj6fEHx9DAiIBzRUp/OIr4Qz0
cMKGU4M0Ay/Jt0ibO6aRvAY8KeBT0OhX1BKl1B9s/xlBy2ATpcCJUln+bAQvL+xd3HrubZC5DRBH
lCJdG9zFQ/qYGKW/odvPYb3d2Vl0HyTVnr1SDXogAicdcDGu7QK/L74SrOwdMRoQusIyxYo6YFfM
LWK+CKdilwHzG19IhHZ11cGTkgv6JceXshokcDZG803izOtOATHd5pNfbLxBRBQx/qHzgnurQmPI
Bc73xzRegoBvOe7p1ezzYdUlyCJTJKcpUqd6Rvjuz5TwxTxsc799mVNys436M0kDnDZAHpbgDazW
5L+4dfLolfHjXJtXLakRqc/7hj1yWDsI8wfnq6/6fZDxzc6qjL+IsFZZ0w3WMHflqOET3e+2a6lJ
J0tdYvvV0AIHsNNdPByfswUCsQWWxbDnMmZoywyrOmLyZJ54IAyCqZOyvmo5rqwaXk1Kr0Pqa3KP
T2pbREGCYZtI4gzl55jMuwi13CoYy7e05tX6sfheRgewG4HU30coO1cOa4S1IelHQ3dfq+AiinRG
yp49hI3eoOp5a6mdypQthmsX6MKokFmj+FuihnG5dfJTow+6m0Y+3ihMP6CS5GBsOcYa/VVBkGOs
011QDbL/4F0Po4Vf7vQ7r+VNa3W2GDqcG7PpntzwQVDFrKaOK7VjMoJPGAdpArVELveCGIsmopIT
Fs1+VfschK4db1uPn0VT8jQCn8iq5L0pZvSYNceejZkKyCX36fBtCggF9huSfnBUlZvqNg+ALWB6
o2ae+82AppPAa/lTAlx3PMaUNecGfnTi2Qyi9PCGHoi+YYPVutkOxDdCzizDPDVfG4IPmlr5wcvD
O4pxIJJBfkI+a5uIuLSfXYPWI+IiwdjddRaQTK2uzRr6xmx/CjbKTAFDgzz18GqUZrfIL2s+O6dh
gnkvHE45q23NtZrdvTfomcKiwOw9V4+GSC8oiW/lwvftJs5J7L+ERvjROSFmFkNp1fMBt27xTbYh
d42an1oQRHG8nt2ID6MHn7iaICohZf5CPsuXYuRAFalx9rv00nl3fLQWd2Ez3xK24jHVBS9v5K+s
wu9++/7YeETpPRpYMivVlJ95QRhi0I6IW337WYPVpyLD9BKYuzTmqtYtZVGb3afBN8aJL2LW8TnG
1p3dJD9xPl4Zvf/YR/lbVfQSajuPqXFJUlv0y0BC+iySW4OMR6cmhySg7sGtQpJaySiDhJbIMi5V
Gt32XD5rMF7coIz8Jkgrxj9ORaQsgQSJ5922qU94G28tvmxQ8Mwebbgla80mdMVa+03Uxo/JdOzN
UMJEskg59XMo+z1e+W4Ucj0b6grO1HXcRAFK8eW6lg2XRGycR9mcxBy8JQF364ldA9K95IockZsx
d/dDngsOYsxRMMc38WBw+ASk7JQc/kE9XYNS/d/snVdyJMmZrbdyNxC00OI1VaQCMoGEfgkDClWh
pYeH2tGsYzY2n4Ntd8gxo92Zt3m4Zk0au5pdIjPC/RfnfIfZk3NbWq0mRIrlWsH3bkz6x1iLjJIY
NaGtngajBc1eoj6z7HcwHiy9MPfVqoEbG9D7qHPXiZbNa7AyjyVxjsxgKTa9pyghXh5226rue6jq
yog5YTIDHgzmsuBzRm26ZTJzS0QOaYITq2m5jCojOko9/uwxW3LwkORofdE008znoBPxOlFDkZ2o
/kfqOr/MCFV2BjSIMTEfThUFv4vxadDy9c/rytYapodXyY0nylvACtVNcKW7zkOfDMTheXmys4TY
s6DXdosORG1gcs4EauUsAZlJghXYOGrfdcH7MtlQh8ZOW0czL30gCiyL8P0dfGEbI3AMkijod5Ia
SAT0bQV0sJLXdlm2Nd2ZUmFO2ygoHhrph7O81hWnfBzFz2U0PdiJ+63n0Q302dU3Cd9DS6TGDOYq
FdqyRTy5TWv+/LZHi5xr8aeLb2hFiO8vUg+09RJrn5lodh5pOzgW+4MHiZliA2to7NsvLsLClePG
+TbQoRD0aEWZ6wy/5ISfh73Djozc12mgt04BVrJD45akm8qsMBvTh6gPTrYHSLfzVD6Xvu+07Mkb
WJ4azdascNUvPZzS7DLStPQpBD+02ecm2pQzwWwBNbYJdmWiut046cUcGMmXdnJaCG9PQX96Q3RZ
Gh/NPNdhPt2LpFlnqfne+HBhE43U98o8cYdtu9L+DVmHwDG9h5rxXhBhmswJOPzZeJeIickffvFb
qrqF2Y8uUuTkM29xQtPoVY9ErGihA3be6DDc0+TxHdMzQ+6mYSzSBd6Iz+x91WtJuQvKYVrPArgP
I8aOvdTGdrIbcifYg4KRhFy8D2PYan0DKLRb6BfYh2rIlRlaI/g1QUqHbuHvUD+/D/rLSH+/Irb6
snS8jPbiflrNsK+A2PGBFleoYe4xwZeHmmXi7aRSy0yJHVHDv2iYV6P8QotBIcdjyntAte8tRy0g
DU8mmgv/hwO9F/O+U3n2LiBn+AXgof3sxt76rYvBo0Pv59kX6SM6grOm1WdRlhyUYo5ZApVrYOXM
qzhzMQ1w+KbuU4N2oU56WmVnGjZxML51XdYyOqB3FO3XFFCsLMxBNl4QbUHG9tu+ZBdfpBUdhhWx
qHTndW0+K8XeNqh1GnJ/QIVs7EgJGUF87QuLE6/Fl0CpAlphWPSLE8uDNqj1ZjI9ZnFzbBaGZuDC
yFbSPwj0oxqrQLARg2HDu0OiX5O8s0hO1hFKOaMFIAoxmQPJdBCB/ZplTPAtraOhj/nhPH3nWXnG
mOiiVymqnU7/YCPcJecJotKMPnszSmp1E4P37MJspxePtcHY5ag2Nx5511Yt7+fA4nWsfN4ArQ1x
94DEjKEml8OfdFTlbsTmqrUr8GvImCrscbuSucsKg9J+9jgMLQGefUScjzPPA+II87PuUPCQSDGn
xibRU07svvy7gPB/JK17qkv++q9quX/S1f331Hfh7/r+s/wt/utP9b9QeGfYSND+tfLunH7hqks/
/1Fu9/Ov/OWq8/5m0WFiPaNZ01HQoar7y1RnGH9DbOfwo47jWrCdkOL9Jbjz/+Y4Bno6E8+J6XqO
xz/Cg6b8djaOOte2dd318FuaDgK+H2Xjfwqv0Sv+S3UzJNd/lmIjbda9ADUJDBZl0nNcJcj7BwFs
UZWGidtkLakOHgX9OUubEib2xF4mg4eO1soDFAw1YE1F8Sv6sW2O3COGsnJ2ytQ5KHtnjc0zde/4
AyVrvK9LCK+/3pZBwfKBhb5UNlFLGUYJVoHkgIfUwUuKoPDTMGv29LFHpOdyTBYWxQavF03j/K4p
SyoHGiPfdutfV4vJUKFP5UdmneMU2pVQptYAd6tuwT8LlOFV4nyNnfteGWEtZYmN5/g1BSiUeeUr
KTU7C3AHQkQOEQchm7LVDspgayqrLVFWurLeQoS9Y+S/QjCNe5WFgIVLNzDlPlqCh1pqLKTbL08n
uU1vCYTH3psroy+LN5BgCXOPMiEKBbRi65+NjLWg4HKslV04NecXSDEzUZ9YiS08xZEyF/fGL8u2
iHpoh0Pcd+EEPR0vsoknWVPmZJ96xlF25cUAy4Z/uVBGZtl3Hw5yTtpG83OA9mrheZ7wPsfYfDbI
gY0VpkhVqSRQDZBFNaLcE77HvG4ywtqYX2KCHhtlr5b4rJOi/LZELeAHtnytfQukAUeSMmcXyqbd
YAHZCGvecUWDyCn3cHgPIB4/NG/r/hi9gzZEQ83kTIqLiB9YZFwkzvBCWcQ7ZRaPPdZoH7Hhr0Bt
GoiBV75ylrO+MJXVnESFHdIRDNy40KvYJ/TLn09WPt8sjweLvpLkqo6dqqFs7PG0nA340+vMsRBa
+d2GAZKO/9i6ylDghK9yLPHqp8oM6y0PMrw058khcR1IAkPVvCnWAfOlsuLhqYaJ5LjqyfZLWDt4
8DO8+IQJUJLizs+UTZ+UCDSbzODA0MYb29A+pt7udq310KLT4uR2tQNpro0HgRRwI7VmMW/6dNss
NY0kpAC4QQ7cgLLp903COmSyjI2p0AIjjAET1oBmMtBoFH6gxH8BF2ACa3fOlhrui+3n26Gqfifs
Y0oFMQgUzkDHkw+X9OLV2pUGmmdQoQ9KGAiGBqyj1JtN7z+7rfbReYCfCz/Jd/08Pt1FimzK9pvR
vY0gyTiZPRiGaPE+az2+kBPxUkNj0DAVrROjBHoEqYGkg++JPEHU8vafOiUxtYhfRh4uBOUBACT4
EJkCP4yNH6xjwjwHBYXALdaiKtEmmxCDSG5NskB2LRwJWwEl0Ply0sCYkCPGHDZ6dHfwJ+iZn7Fb
ersWMsVibklv2ApCVljz78Yx/i6JDQHERGpwWmDJr8QJ+vOF1eve7YBfCCgYncJheAqMIW1aZEAZ
pUJmABBjogNFA3WJcex+wBrFlVeSu7dwXnKF3khhcPDYH1EkqcjDZz1ojmQv7Nsm4ytU+I4Zjkem
gB4EPDLY808wGPkJWhvVi584GzMk6PHkVNVzLxMo7FP+7EW0K7l19aGHSIURGeGJmHBF1D8cFGgk
8HOo1MNpHmOIBuItgUiCSZdpHIwSVuX92jQ1sCXwSxwFMumM7jm2kNsqxAlNF6I6pMqe458HZtiD
wqHohvVrhgIIMcDZjAqZUsJOKWGosFf0Q8Kg3okeIHANzkrfMw1R4BWpECwFLBZLQVkihWdhd4Y7
GyBo/uJCb+koyLczPJdFgV18CC8e47k1fl4N/WVw8QIvDBiehpB+US9AiMFat6sUMqZT8BhvnsCH
kuiMRzIby3e7oepu4vFRIm9klOS/aVF3B5Ri10GmsSDU2ApV0yloTaClt0j3zwyYzgoO1yi8jRnJ
66SRZpxCvpk6e0+m4bmLB1S/fcg9CiEne8gj5GrmOZWGuylLUDqTguo00HVMKDtxgsRbIPHrFYAn
gcRDUPbJD1iCLoCHRrkXjn0TWOAgcVi7FpaPztB730P3wTq5ipbx0vndD1tJgQQ9hQMaONocBQii
Ueu2bvSngxzEei9aAclhJ+Xu2gRm1tKAGRK0uZHTXjIFIBqQQ+6kghIlCk+E6v/eVsCi1G9CtyVJ
ZxLJtW4R16DbGE/ucGkV7igAmzLDPzIVCAnOI5JvxUYS9CZpHb33UJMahU9K4ShVs7fXpQskwrCu
FaQl0MnzthuOIwSm5AfFBJNp8FBMZKjAsnHIdk5iADgknARM1kegkE441x/M1OR+HW7DYt4xTqYP
ggJVKxzUpMBQGoSoSaGi0I8xeIceJRRGyoAnFSiwlMvsJIc0lUOc8ljPbjQYVCUsKkNBqRzoVLW1
IJtWH2gHW6lz2PuapFVoOs+bN7F91sUOS+O94Dlfuwa+TntQozKYWAtsLKVHVqisREGzMq09VKV2
K4rGQ1aYkl0FYCuDtGVD3Aogb3WmeUeZ8TJGGao9dEeRD6RrgtZlQu0yjfiiVjzLEN1NJUb+vtKX
jbpvxhA7pED4XsMAq9HMmTDBRthgNYwwN2FrmJpae/JjA34YHDExoyzB7Mtjm7mBtjJb/YYlijsL
AgDqK5vcZYTrP+A/D1KZxOu/UhpPQ88vASyzAKZZGdMv/FDORPyn+MGeKQCaBwlNKiRaab+6AeOv
WNfwvkJN8xU+zZpfFoVTG+GqVWV36xzOeKM62nDXXAVgayGxCYhsGmQ2UY0v7KmADsJs6+pN7uYQ
shTMzVVYN/XMgZ9nX8DdGDmcB73+4ikUXA4TzlRwuCArD4vDJpzNxVr/Acgx+MttRIKoCTB3CDTb
CjdXw53jhLiwo2hWiUiR0TVwUbt6IeRrcbYOB4YQ/Gv+xIR26FDsLWwckVoAg1LAu0ah7yIYeFHs
pzvPMVH7gcfzSEVoIHSnLtuOtqvfbIXSg2p9Mmystq7XOlSK7hfkBMCWEPhaA29pW38VkPlGheiL
FKxvhjOBhJJFnq//8DkTV+HeIfylsfHUa/lrqVtXj/e9gwQYpyABNdiAMPledAULNFNgTQF1AAFx
+nqGKMiT+MvNRvBfIt1abvSq7g2JLR7ExC2xJzLfigvrQArZAeWdwhZ2ufFW1SUxf8Ed6cVAviAc
oiOAQjZyjAfQD3FYQt+Ch8jQDZ+1QiROsBJ7OJFlVdxMuVA1QVMsoCriJN9PELXZGrR7kszBuvGV
AP46Nip4kHow9hX9Vr0uhMi/mtAbCyiODjRHWPWwLRTgcUh4ADSFgKyyc9Q4p7r/MhvnNzYAemcF
iTSZxChoZG7tkFPZLOhKIudnyDwehEm3t94HKWOg8fLSN06Y6tl7FHCDKTile7AVqjKokQxnKrKz
P4wKZgmcf9NDt6wU5pIoyWM2DacC/mWiQJgF1I010veVENbaW2ysP4n26KkIsmBGAafgqyQb0/KD
xJm1Y6OQm5aCbwYeA6cei3qhwJy0HWtLoToHmJ2om+BNAfFMFMQpzU6+wnumcD7peNZzQGxxTFml
KxSow0XiKDioAyVUX/rgronuKtM4pxTjmtDZsecrqfCiOf6iVZ4djYZqIc6YtkVL4e56qKQxqa6a
wpS28Eq1iqM/N4JfsUKZpv21ASy0UfWVYHl6XAy+V4U/LYXhbFEPeQqMmmUoxWzevhFmKhsWglhy
Jp+L5R0n1G7jrXYYMdkclAbUVTBPZ01ChuBL7xWWlQ3Kd2seK8fcDzraWtP87UFxdQXzDu26wHbN
ex+NHqqvlAp5VPjXHGtzYUAEks9eGjy3WLcZqvY7qcCxRUPhl+TDTlAcMKPNEfCkr053mAPvhbcL
0ZNpvQ2z8bpUToj4Ye9Dqc2XXwbMWsGdZLUdhgCHFfdAqNhUX3SFucXhHlqM6EqBxMBr30YiKsr+
Wis8bjKUX7oC5kqUOLnvvViFV+4ym0OkWChI6MKe1S/Uwd3VShD/GKlXtf2UwOXt4fP+nMGDPV/N
2XyGHMNaJEYRl5YHV8F9O5NoGKfiplDg366LXrJkuboQgZd3TF6XhSs5gxZclMGd4PWNFEYYq22/
Ler6EdXN2+KxSJq15aDHd5KUkY0CCZatsQ1AVDQgik2fawIeIvE4iJbHhDQpMBoQKRXcuKzms5Px
Dk8cX5IKLyd6ERhyoLDIKXxklJ8bp6n/dFpyaB1OzU6hlJe+oxhJudvnK2aHX6Jtnv24u/kKwpxN
f1wbKPOk8MwZnGZPAZsH27wtrgSVVn31c/zdBrCZDROgVUymNszncqz1PctnBlxtTLImVIS8csG8
oo3SSA7Sl4xWEoj0NLlQ1gB+m9kjJq1LlVOlIWHugU/H4FRYJ9fcAYpM7ShGdcnvbL2M+p1OXcNW
fvmoHPjCbKq1u6bhFOmpc2sgf0OWnPpuZMMOGQVVRgldOOFxj6Fle5OLewiAtnWygWkXwab79Jvy
ywGznYPbzsBu54q/rSsSd8PSMXHQ8JgwurXEuOWOQuXE5lVHescWADOKUmo6kntMsb4z40sD/Q0i
uVqPigZOR2ci4Y33sfukJ3xB5AB82IogDlKWLezOV2TxUjHGR0UbzxR3nNMy9BpkVSlIcrhaNQZa
PgDo90RZAi4fFcG8GRdC7PRkN1l8x7PinNcAzwtFPgdfsId+3h5toOiFoqMvipPuVc2696dPmo1x
a/bDXewE29781QFYJ9pSwyGABBT0uqkY7AIYe9u3yM7RycX8v0f0F2x6CgveSst+GbrunTkc8iht
3hK71DnhkdzAoq8bZz6lCRm8qQOETo7Og7RBgSXZsK9LVCnl3ASoLIrvYOi3iyX8VafMjG5PJPjK
lpl/nNtoncUB42QtvViR+q367V2n760kuFIbL6E9ju7B8Ncsv0sVsKrNzbOeN0CNnY0x2Z8xDGFm
6c4mLs18n8TVkaAeDJkEFqy0wnzJs/60jBjD6qmDzWMFu3hY6pWnjckhsXb84qggpedtbFRWZEgc
YZl8+FosPnxElAYqDq2uyjs3KjCzGP0XYpXD5OqsSfVbvqDmQPgkNm0u47Au62Ps1n+M4Cab7ErK
2YsVa6ytde/CBuORusfLof6nDuLpJVqs65Q2D+PQvSR+rB3auGEVGNMvT1xVpRzXOeGNIHp43Eeq
HT6Zi2lSE0UtpVTK7mRgPKxAnZFh1WEx+9Uuwu4AyLYa1khvyFFntX4yC/uUQDcZzfgR4sQfyYXV
6MnZdjsipNstW2f2GBV9Uu23pFJakBfiT2EHT57RPCvwZQdeMIAC75fqPqtL2Ekoa/SkfiuEfgN1
TQlIO4aEuRM1LkCXdykY28+4MSLUh+ajnhtk12tOdkaLi7zfeNDbRocciXgyBti395frjNJ7Vc3I
4jod9Z0Np3jtaxSMiKN+aUpiaGMUI+jM+R4JWyJvOaS6IGvgVoK6q/v6SnLkOnZZmS8RH1c3MVLP
+sts9OwDl3EOW0Kt/em0FE3IwszezkP7CxclZ7DSfTZLexwcUzwl6UThZy7HxkDMUwopjzLgugB9
ovKxdotYPDAG0wlpEnuJT8LnnQOZ7J8+sfOodPtFvkBV7/es9lclkp67sTVYGoJITKwORbqtvcBb
QqqLYFlGAWKezHxZRm78rs2Az0Zy1RHVvtEzH1uN/+h66Jw45h+XhTUEbJM7Kx7fBhrlZnZ+V6MA
QIWEtbfGUPfNXzjArkXQPGmAC0ko6F6KwTwCXUv3C7tyo4/3FUTGjjGN+ip1xaRtsyr0HMm9GPTH
vl/QokcNU14CJbjRrJxEgVrW1a7CorWXmhNvxmLY1X49bhmqeesyMdDIWIxo8hpnXMHuQjBlZr9T
XzwypSfCgBqPNJnFBf6cuAtHT8Ihuaj5zaK/xDoJ6511Rsleb10BaU1M9pcuR2/dCJ/6xxivVhJZ
h2BIQ7uSX91YvRYSUbxTYgJJ4ZC8pqgO9Q5ZRVpMu4LQodqwgmeQ6UBLaxxVE7/2NleMRchQXlpe
hzo4wfAcN2bpZuvBvE5OEx0Tq95PLgvZzmZUhKv3mLgaApqkeqhj9/eE4g+Nctfu+gQ2r1EcBPO5
lT+6+653TwZzsU1KBZA0yK/ZrZ4lfW6MpBNhZFmGSdmQ/d1jHJgoJ2SML2+uNDaRefYyEGpgGteg
mN4CQ2oQpOIwyod5J13zXo+QctiuHrZMWtdyELzrRn2CCvrVVBY+7xi7CJOYaK1xSpFv9eFp/Q2t
xvsoDEYzNsqCscjJMndz7t4BdnSZ9rxOrmWHi9feqf8YGl0O0oFx77YWlHg9wUQPGCogZG7sL33t
31v28tJGhbkFYrGHD/lqmeOuHHgQEE9s4JiOxMLzB6JXObhIM2XiPRkzCy7iSkqcuqEegbfviDfQ
Ebx6aQS4LXt2AWZBNt8v487KItQQaorS+w21iBGEdYIzaFxCb14eM+EaIV/D4FrbUVdnln01WiFR
eDE9raNpB556H9f6A2twhHn2dMoK2QA9uweUTAfZmtQKUJpWgyDGghZwfUeovLcyNI4fSDvLJp/g
TrXldMjkA7KgtYjYTjjGuY4y8xfZF3M6PSSldxoRKCA5gn6u1QT1oLLA68JIHz531vZb4IQH0dUv
vD3gYeNjjTVj7XUiHOLuQWPNCeymfu3d/OwIjnnU2gzQeJihBSrxijGAVDsEuCrACTrkd7Tylid6
cXIIhNhnnSL+Wg12rIHTLNCuXo3COcbFZldLvpYl4yA5T196dh46Zm0+xJnd0pZvUqA/AyDw6o7l
C5g0EebOl6ajvEdiG2y1AL1ZDbOt7S46l9BqEekLIp/fJSSbvW6K+3QykBQ2xV00M39hxQs7mI0+
gT+ku1S6xHbCdx+3I+oUod/5OgINYTXMazx55xOeSwvjrgmmoQamHOptacLRB06M6beCB2B/gc5C
bSsvjVs8x5FBqqHvPPaWw+NuYrTt2HOtnJnb1M6JJccag/eNu0/vmqPbGCXDfvbg5KWkJ8M3wvR3
LdrbUOhsLwQeF4mIyndZgnnfXkCki76IHRExb4NZ4rbljxAkm0TCTWWUNoiDjX7ie6izZ6cZr31r
XDk6kFcU+iNxsOtBVi1zJOz5hkZAfevftdJpUCxOe1NQiltaeRcE7p9xaNczaVlGY5BskrGbyF0i
vLO3ZbKsNelAxbYg32oNbc7aNbV/NIGRb2SO1Xhu77SBEXJLaMzeaAjaqaLkTjfT15qa+Dh2/B/1
vDjGaHkGikhlQCCQJIbCm8nvXj6CK/htSY6jeCFvKZrKl6qKgAG2eIBcDfqFXzww+PooOdhBQEf+
dmTaKGX3kbU0P1i6if/p+WeaN51jp7ggE1iYyXFij94BNChsN4CZGErQTDfkZ41y+s7wklC6IMIo
NEKZudw2bJooqJzp4jktKVVteu8UxNmAtlDzr3KVz/O27xEcafIwsOVn6UHLoiYgDHHmQ8/vd90H
KrGtZFuTipPmZe0eARUaX+dqCf6StJg94EGnuigM1grJzF1tNPuMBJztOMn7aYCDhvvlVzZSqOSo
oBcEo+uWjAW00yWV0dygZvUOKdPCkMH8n5y7hwmzNhJ1icQQ396Ao2Q0D6h9IKAxclwcPzm55XjB
ioFopLrBNBu3PRTcaVF26c44sLGhtkde5TOG2s8zivX0I3GKagsPce+6tRkaEN0NpprsUifG/vW7
bOYbHxsnfjzUO8cTqIPlJ2roZhtkDDukmb1WyHIk6EBSbRHjgtvaSHd4KWEGh0NpEm8UiYse77FE
6swi6j/JcgduzD/rpa/xiDX4h6d5B46TWj3iofS5DYWXtOch69wXf8TV2Dv2G1S8OTQhdgSaOWxb
oV30RnCjJst3NUU7aHZ5iIAR+bxdeQfXbREvlggvc7qUY0KaHaEOGumvjT3jhGYjEdoNM5m+o/yD
gL+sZ9m/NaxKVCgo+UxHNuY2+65KPxC3wjizJrpZsgBejVmBu0MnbaLpv0rXqY7+xGxA1PrKYY1j
JFtXl+kOhTQU1qV+R55/LErZPqOzXA9Vs+MBwN1BHJ5h02f3/fyidz7FjzaHSz+vhJxvs+P/TkUX
h2O7j20KXfYUFZYnLnZCq1ZpOaS7TL3yXYO3ynkZUFmN1cx7rfn2ap4Nb2M0UAqi+HPuO5cUTs/c
zDUJYdlEHmcL6YxPQj8MlXyaRPBLQyu1beaUSNiV6/nZtpP1XmT1sVRzU+gj6bqMLXqntPiju6TM
N97whs4G3F5bfGQVIEGbzqVhCJsxjjpTnTqDuofj+Z4zg/C3nmPJ4l3i5X4DW8nERt/ohvFVJFq3
i60AtUljhIWtsUeC+BcUltjO3aECMLnVZrjjtYdYPeEka7DpEvoUabG+o2wU/oHjvVi32sg0sNP2
WiEfrTIr4JoRt+eS4AQRlTFbkIRpMhKH2PXPuIvemHzvO5RQTklpCUWxYpKURoTu3Vm+zZvfNPs4
nm9kgX/iEEDC2ciwFyUTR56bLHdOgdPneHjpPMzM++7SAL2Y/5s3ZAFNQ14XyiXwifZtKiGHoO4V
CgXzjHSD4SUMguSxqltJR4AoIfbNMO/4njPOlBgwxDCN+8XLL3hAEE1aTzJtPwbro3L1m1ZrvyxJ
WUwdhPmBI6zR8IItWIOU2WAKxC+Be8uf0nLNd+yuhZUgN7Lj7RZmyG+r4lru1KTPiMUJJ12+Ri8E
S/LSWS6ll5juyworGDKNN0OryJRz5jOF93YuOnHPc4Y06A1BIkhwiVS3kC3j0EZ/QZW4qSnVcMSy
4R7/LPVwCxYx7hbHO2r5qfYszI7GXg6wChBtQlyEacMnHkqYU2CFP20Eu34RnXTsVWE6xd/4Ilko
YUMqk/lOszjVmhI91eAD+OiGR56aU4Wvdh8l/DDwL7bM1XfCfo7fCKj7wB5DWXbXoXM6PADwmtwx
JyBHqzAVmMw2q3aHuOts+Yt8spVaC04gubnLsYvdcwmw5swugFuPN/k5QAWweEy48Qh0v1kLBhou
inyQR83s9Euuuw+2MRJtYWrNNp4B+M+AB3cyH/11CwoZ9k1wpzf6RIOBnkw2evkslon9t5vcujip
noEGMYXV+cQTrlrDGfMnms38aY6Gz4U39mz2ef6U1VG9bQOt2ZkwWp9St/2cA/iFcT58e0Pd3X7+
Cz7lu/D7BdUiP9Rrotv3AXuwCj9S5+v2Mwcs4vxizO8Mq3MfjJwPTvLrN0TI7dsWYq7nWMN1tFr/
VBSLuYGSiSeO6AyAPYvNmD2rGAi3yTkKkL8ERCGgwNOI1E1a4yyr4VzOiL6zuX8fiTc/ArZEms+6
ek/WDUnXZu8d+DBwdsxje4sF6H49weupVVuM52PYBQ7kOsdokfSh8awwl4bIlpBbsM9DjxntO13w
d+qHevW/DNc51LHpnqVn/fXjTdPvWp1g0sVL6n0uteQRxVryaEX+funy8v7n76h55jW5kYKtKjxn
29G/WVAZd/ro3FKTjDHilMuDj2I3jEsVr+mOeCFiHTE20c47UR0oo4zXrB1ZTzjBdJFG/ImAhlTk
Vpcvg2uea55n9ZabRnvS++Q4mF75VHjAvzJ3+TBi/NhxWYqTueDVae3YCi0/uQV9Hn1AyLfXvQRI
ZPXmvPZ9yh6G5IB9ljZiP3hfoCzdD0jRD4Cdu1OR0DkVjP9ZX+nNSpR+h+InLg5WnOqhE1mfZYy5
0Jz9hgeRGGHDTrj89eWEsSogQVvvdqLvh61viEONmDsc4BqGw4gBJWsG89CkY7/z4nSL+cD5M5fu
SQjY1GpAdaGW8hDVRyMD1uZcSR/uFdG2l9ltDmVmMWdpLP2lXfg8TZAhGw9jKe+To9/84s6cnO5D
lNoZxM43LiD7Oougu2IVeyqx5ExZY70m/vg86xRrhSjSHfiVdisuQzdHjKzJBoZrkZm+9lREw4PU
xvJCVGmElGlVkulzVxFqdkRVtUbJ5dEAYK5DNM6qd9b4VoZf8Ip6/rWTXwRHzD0UikW+7QMFYu4X
/8KkxAtNF5SEsNjYxI0HPdqHahFYFtMHI+v3nkOgKBYDNDkLKd4RbMsNOBVvz+de7OqCDaOvYZEQ
M9FJP72el49hgfpy6+bs1Fq19+V4t28s9/mNEXIXEye/yfzU3BtYAqmos29asx4hGDV23Nxijm+S
soKQ4TD5Xuzw5xb7BZ80xogYZMLT6HQbA8oXagLjXPX4B7wefSqqrt1kauZ9HHXBVVhluc0dh4Qc
PQ6uWtpGRLUlCJGmPN/knqOxnBfD00AvuAcmxRLChQ2LwH5Ke0LWatQ1JpSdOEWDVRKV7lqfEwkw
f2SKn6LCqyUIr6LaipN7KQt/nXVRuZO+iWJGT5dTkgQH2/rENu/SrS3Jgys5XlMHXrqP9BwrYITN
2ZmujoQPXXY2Zix3vPElBVdGIvEdkg2ySPv7GaXNEwhv7eYiVebP2NRe/JkAJFsXbLriJjYvVVQZ
PJh+gaG0z8OcgLLj0OOIsLimhoR3B2u/tRHMny+yzn/suTQtsG/8wk7PQ7u8IVsgH07qJG54sQnA
ouNegr97JDSeQabRvv79N2IzWUuGuglZna9zklHPDF9wgARusJl8fGr4Uz9wzXVIuFx47kWW5zvJ
+OS+ly0Tl/mLPYZ24lVDG5OzhVefQVJZ4zZAy4WzOuceBVuYMcRKkXleJs8/xMjDkPR63WEwa44W
Lyj2tkFn7JCMOVTaY2PXNMZS5ZFjxY1AbOF+EpR9x9l/J+dIe3KjNeAL2n9YbQxvTQYp5fDVzNQw
1qJ2bvl7ntGn59ESnfylfaKsnq65yMTm57fYG/iuf9Su/18W/P/gcbroaP+1KjiUafXv//b7//z7
v7Xyk2c0/Sz+Ccip/u2/gJxEa1gOmRa6a5qO4zv/VyDs/M01fG4y31E0bXrl/9QHW38jZwPNUuCa
um8EeoBEWfxdH6yhKia7ww0CDmh+YhS9/xOBsOH/M8JVIUH5pVEwg/70YTv86If/QR+MYUoGXj2v
kR8CEjDyXeD52tqyqkcxOPaZzmltHxnUM0kaBlwnqBV7o3l3+uk46P1Nlrq3H+IkC7HaHL26bkBy
ZdW2uwow1wdd10fcR15wkEFCG4ggZNXKNg1FD0hr8Q917tI/GDk3p4iJfbTrQ1sVf0ioAcJN/i9n
3mxsJzmBk/DLneFnzqNphuSY+FdKwFVB3NPOH7HZ42f2Q5cKMAMDdUJvxlKxyznncVUNroc9LbIe
pzKijzMthoXEAW27UkNYUWPUxibh1odEA99ZAHivXdjVhiD0sbGqMF1mFLdJua0Mg4qcKKLQJDgS
55VzIuInDVGXPS8Wy0Atjo8xYD6El0x0ULiYGMoOOOtFUf7WRnBLgfQeh8m9VDDo8cjwSwyJfEXn
pK/5bY0rhoX1gUBR9q85t79VACAtZ7mEhVE/LIv30thDEjYkB5A8lUJFAYC11cDgr2zXqM6T3T97
o8QZh3qKGWp9MrNojRY52TuQz/e2hzWstXf9IKNToeOVWpann5+twXUgizmMHNzduPycU59CReMT
Yw6Zt/kRaCmgizh+6WXTvE7cnMionFMG0j1sHvkexaWDaGpZ+Z9htO7toO2fXSa1SJ9QSfx8Tpob
fTGqxi2EHd0t4wXkXYc+137scjN5s7uHJQ/sXSA1ubWL83+wdybLcSvZlv2VspojDY07HBjUJALR
N+wpihOYKIro+x5f/xaYmXUlVZauvfkbZCSbKwYiAnD4OWfvtVPfsa5l5d7aYwkzy0TkwbQF73kf
XPBFPuayeTJnUDN9+ADjDWGRu6nd0NnXnXxNHLiphJEw3I0TNnhmKfZs5AawLMLZRXT5PLcc5Cmn
Get1qTg7MS1GICmkBGPV3SLLBNiiKrToARykcPjRZu58yxRyT3vS97iEyaI3fKAkBO+yfSoOrvNs
1rV5+9PScvsfaOq/xuJwifLJWRIp//L/hqmTwPOzhH+2Oes62gCfh4sfJNy14COjPnbumoan1RLn
2FMMekyE2yergjAXxIxL/nwYUi0M6b8Q4stxKAN9v+Jg4PjayyL383E4Y5cWJKis/bIFzVC8OQBV
12Js75HRPYcBoaFtR1luVBaDdcAxaNDx6PZQI0OlrctxfOkTXLtaqn+f5ugthnWZSb+imnaIKFUR
mh7/mEJuawrGVml0UzQNAo9rhdbxqJV2cXSXh1ZnTzOguRCZ4yM7FD8CuytJKXTXZia4rxZoTEr6
gaaVHrt2NNmqldl6CIoaNfBQH+nr1cdUa2gI+skPtPMWGXS1j3YaRtgqYMt3TKusOX5+1STURU6T
nSDPfNON/iFU0l5jWS6O1tLk+mRZ/vXtMKv4ON58/jQnjHXZTv37P+3nXudSLV/Lz198/nMmA87S
B8NK165V2tlHXUVb8n8Auy5UzG456s+v/vrWtNotYAZ3h1dzTgHGyTvdSfgmTCIkdTjlK3Op+luN
SU5+dFu6urggUeGkvpDwYJIdEe/PFi1XmPvdDHcwQVLn0IRNc5RFyDGTauTTDOpyn5TD3o1DlAZA
s44oOsvjX9+m41UkutgrhVh7IL3oCIYCJfXy4MpFITGGhzSQ+jHKBx4Km7PYAbZLQm9zFHkAL3T5
6q+HBD+YiQpyPyTxj7yvhg0k5IbKgIfCde/iBOsI4KyTOQC1RaZCGnJhvyAcjQgFyhnYqowM+gAS
wWbo+2+5NgFPowhAc9Givk6mOUd7UDFTbtDO+vUMwcKODWQvy9BvABahI+BP2hlRjk9fCrk9W2nf
OpoJaen8mNRIWhVuRCq2MZ0FMQsrjUE1rWjME26RTLQ6ek6+cIDCWLKZz81IHCWAjChjsSDw6KOu
U7JmeEXl8uJl7WIq/fx+G+S49/0IihQxKfLUpM4JJr69MwPL2PlGxqdZ9LQ+55ykGNRe3UcK0gZD
J44SGTm7piY0yOppnEo7vLb4JAP/3C3nu3ICTu7PL8flnHJrGJ3MGtCUN1N1bEMFgnX5ihb6ijNK
hLjtelzGx0kzQZ2ZrzENZM6j5XT+fBia9l9fpVglvUzYWMWXS+KvXwRpS8kwaMiZUoVrRRPPPvd9
Mnblkb4NtouFrxLMXWkwO4jRsI3zDsYEUo7lc3LR2SGfW74XcqTRPKgtLBDPDoRkYi/SvW/7O5wj
zUmVoGVgQm/gjz19/gvIcX7CHCDJ9g1TyxirfGBCX5isH27ui43hcgejrwlUCVapgk5TfxkwyArm
3k74nA3k17sYdFoNptx90pnf5gSxsaMwqMb2o4N0yZfE2g70YbcG17an53gl+yndd5VuecT90EBh
NoteFU3y9E0iR/REZCO2bt9C4VcbExIN0x3sRzTFEPqO+IWbpNlA1UcuOrAbMCJ8qhJiD/RJ4HtD
y8+CySHBkLvdwiMGk4x6c7wGkUZcF3DkQlCK6KDmMvy4mSArSlKv466ghsjnJx97savm77lLTjrq
W1wcw60bCdNTGSjaEC2r6vKbLAYaN9jzYegxgJcPfc2C6tj0ePEEQJAKWNmJXFzE59rXbnSZAjjI
DUvHkyMKH/DF7IxsIqogVkHuXW6U7HQY6ao7GycFq9CUWfIYGpi7jUZcVUttr6YGvQWxG5/7EWzI
5Y4YDpC0fSdht2Ut/oLa8BLyZTZ0XOc64vf2GhZRTTcx3rUqlafFKOujkqbNVJ/Z+U2hcTHnSWzi
QDM9i57lbf3KhI6NjzIxxda6jd1XI3u2ntaoFZDgierOEGxquM98H0ykJWllLmZiJsrufDBlGu3G
WXsiNrzfznXx/nm4vDTj1FSKjLAQJGzsciS2B9IJwHEYPOVsEDbT3DWA6vJp1buKAUi12A+CNsYR
tmcq4WCaoYHddhpuUiNlARO0aAP0OF5GXd67iG419mBaVGPNclHPZrm6BFnyWmk+CJUwmr2+gF9m
QRp/yZk7NnsrylErdADrSOyxoeMAELdT6LhhgR+q0ccjQO7knGfugxkRNm+M5Jr6QZaC9bLcIxcL
I25j0xag2c0W1YtjaNEX+6Wc7F1W+8VJ+Gw027CG1ZHnak2fLtpBZRo9zDOnz/fq80d6iucH7/mH
CHGnm5xHNHb2UXyGxR3jD2P/OjrrICusUxyAYhyIRjrWaXgnQzprBJbt5JAzE8RXuXcRLIIv9NHL
IRLOxi9Gjs7H+iIV0pug+1KNjTo27DL8iXrF6dFxWfI0JGzjaPO7kXXndx2iVzc8jssPHZGZqCRD
FLnl4CWy5rxz6sfPfV+kkRtQ6aZ5qDA5kPPqfKFTNVzCmg7iPg9HuZcuwqMkqL5jHuHIwlt6jd3c
Grzt9S0Uk+rGId6glFDzothG14fCEGnkAxPhBXj4RYVDS5TPRFHUPYUSCZ3jVABRCuurIH2MoSEl
QNPbF12Mh3EWFzmW1X6ifkTLBr09K4r2PCObUA2Bxn6AR3LQlLZFhZT1a4Zn1qOKUWvH9iZISbkq
h9xzatl68wCsfxThWxfrGIC4qRyAMHtkRuW3kY5kpRrjnWbkLnpe+6OQtH80GFahrBIP/5W7dgpi
arR3l2U5GZLhyrhpw8VaH7EP/Eib5txU7bEix+rPO9HPMJO/NqIOEZGQswxdNyVru6PUbyESCRLJ
uazeG6k1F2l8yFEbtyK6hI0uT31/G5VOt6FntOTo2BvCVj70ghZKF34b6I0OwPiw8XfmWkb6Sxyh
JiQUcF+F7BGqOigX1d9Aoyo9fx71/3RS/qaTYkjqiP9/K+XybQLx8Uv35PNf/LN9IuQ/LF2XeKXV
Z2aJyUf9T381v9ENKEeO7TIYVDZ9kH/bqzXDpLdiYsq2aazQYlkqmf/bP7H+QdPBMkm8opiyhFL/
nf6JtdinfzoVTcu0FVWZS8DSYgA3lvbKT+0TQ2lFVYTLtpauvqy+yBxzwVipg0OMQ9tD0yrd6b4f
0udY4CJGMNwm1bwC94fX7ysg72y1MqE2aTbRCA0aKO6t025ih2/2046h8DHM6Fwa7BJW+ZNriBbE
Q/ZBDvYd7vGzaOIThrG7Qt1Fdvf9pw/iPxSeFh2o316cYxu8hy4PLuXy8vufXlzrwziO/QEZPHiI
Xr/VBRsPPTuHUXzn59Z2UbfNC2fdy6HSDPXrFMwPoVY9Zkl5FHX8pC3ukw69apjuBK6DhqLCvzVG
oHMOcuck3tF6d82Tom/fptsozLcW2YmWnt5YZXPbdMVxgqhdKXTdxQflw/rPr3CpWH/99HiBS+8N
MIghdPnbQlLV9Gtmd3bApdab2Izg3aJiQK00ce/LI7Er0+IWvV64+vPzmksw0u9PLC2Xan6J49Lt
peT/6Z31e2GUhHwwcMSGi7vEaPMTDekTez7P6p9nSCKRaNZFMW0djFGEnZ70LLhkWrgDeL8y2dAz
y8EfewWC7yXVw5+Pz/6Px+fQRNMFFx8BLL8e3+iqMJiT1l0VqqMzN75UTAIzHZBIeJHTdB4Vhmx7
vOpjhjIm3DpKXhRIdL1+N3tjN/XBpiAMIu5eEL7voyll3AwK3epekrZ6kUF0x6uafXjMIZHkJdPC
2DrosaCXYj1Wk3s1EXPNKKaMsv1qEibmTdiVwN58Mfr4hG2NBhx7GLJE6kYsk73TaBIAgwJi3OrX
orTuLYNJQxGEW1u3v5lR9qXOsptYOjvDV9s2Az6mDVcX65Ueff3zmyfU8u78/umi56FzS392WRZ+
ffdoVGoz6RSgM+fqKlt1p+DQUGExkO8uJj25Vrx1ukALGD2Zbv49Dv1XdxIvwdDfGFDjcBoCk3zC
SyslWFJdeXNonNvEfGuDcG+20br2pYeGblvb4jVpkLpBi07F3kcZnIbdKsbFQ47oYgRfBfZ0Ir5i
kzJebO3wUTe8zNLWXROvM1zupTs/hnb/LU7Cp97ITkIyglFoRIdmb2oLbA9a3ZDOj4R4Yudl6dLJ
f+wcjB9v7kC8kKEuRYh3oCo2uiZx/FBRZemxsaOHhFPVpwshSaVH7KSXZ1fkd3oaHrKAhD1EIHCw
Er+89XmOe6Ow32Vtr6U7e2OJgCKWzEmV1/rGVR+IQyr6g9vZazddd7q8cfQCxlxytOP+QGl/jG3j
rR1Svi/W6TTuFR5JU9d2ZXMZhu4maux9WEfb6kXV/akJYR2SQNobDQq35tLM+tqK7bVybCJ3kEP5
xbmIUK9q7q4NBCzzYruNXTJACKGw04rKpQHcXHnjguqL3H1VZCeCdm9iINyw245YWxZe2YGUqfJi
xfWVPEsiZ7CKtAnu2aq7aJHzzaz8b4C78vzSqugO4sN5NIFYWM4pNj29YQAbFsUR2eVaG5BFLKqA
UdtYPiPNfACzVx/9YcC60OxJqb6JhuCpqhNUPOcRhQRdHY/d534ghyUQ1vZHRnxorMvtjApADvNz
bAcfOSBiP70XcOBWBo0fsy9uUY4/xKPYsR1+IARrEyIUVj2Tvl7qdz4NwAQJGDncKB/sQ8j6o9xk
YxvuI365L7XxFJTiDiP4LsDNQl7wu93JHeKorWXR+FmSUitUVUqox6qS15ghnOoxLc/Ju4anax79
zWw6j0hCwxXSNzWrQ998wV5yFX7Hdi9/bczyFqbr2R2DqwnmuwgO8Qu2NWaUlQYmzYK3Sl/aRR4X
t2xaO654VfGBGtqmrooH9DbUKzum6NeYqFQxZ2dDeyodsrxb51HU0Vvr5w/V7GxVLXdJPj1jEmTz
PuBdJC/FL7KNhrmjmZdOhv7cwuQrqgzxqr4yXZKa0uohsdJN0IVvJrXkks1qJv4jvNy3GP9HDu4S
oCgCXZvWJl69BG6+7zxSL18sqW3kZNzVVYkCTzbXANwUDu59z5ZWJn6Dvi4kQ7hgVg3JLfCPsw1b
4NvQcT7myKzySm0ox2loE2U0VVc9RYjhfthV9YMYIeIwyEDWZn01BOTqZNxXnTHmun3E/XuPyTzR
3saID7cWd1A6zl06XJpQXWVdPTSZeK5/YEHX6OUzmRhOgUOTv/3iRO4dXhuCTmmo6pCPZywJKUFu
RRS+I3ZYuGukYcmazKes34OkPg3SeQys6GOsLBK/3AwrCE51UdymzbCpI+OEseSVbtPZLuQV0W2T
yEOdFw8WiGu6OPpzMqFPcM2djqOjIBhYEwCxCLfGqrVsJQT7rHimId2b+oeT1Mk2bPI3v4YUyrYF
7jEpOjZygJD+mgIAsILIqG2w3QVr3/IA4hDPosROj7uKKPiZcHFjozvpA4ko+9hFSdOY4s7U1ZW4
lw+p21u9tFH0mSt8rW9a01NHmQcNV4w55xbTE+2op8guR1YYNA7FOvKMJn6GLLTrnGFf5MBlwfFo
1j1YrFUM7jnU8V34/dqqy4dUfGlUfKbfcRlL7TRAftGVffQxKfVR+0zq+h6z/cE0Fl3wfNPj8VpB
6SErB3fICKI19z9EVHmtqhiQGJcG1kR8oVK9x6W5MXWMKdk3O0rZrmo3WFUflYUa3CYgmyiA1YTB
anCiaw0rcJ5dMFbmVpfxPkIi2lYT4r7oTo/69Zh+LZtwP7ZcY6Z+hF2ytnTsobLfQ5PxbJnemf1i
xuatNcClNsZZZuGljIh58ZNDZO781N3Zbnzoynmn+eMj+XC3fpcdW+4Df75DG7+mZRJ1YzqkGrKt
tfkC7M5vG9usjOnapT24FNzefoPe1fH8/oZAZHDos7dQiKZYX3XAxPTeIt9lM7R3Qn8btEfaxusy
oJ6h5Pmf2vBvakNIdz99ckv+5r/SMhd62P/53w/Rj7r+9r/OP4rf8i6Xf/YvAJeh/8N0hGm5ihKM
YbnFZuzfBC6L4lHoDvWei0FG/BR5abDh/VdFaP/DNU3doARwBCpjqsn/TkH4WfD9tfeTikKJ8lJS
dHJ+if+nZqp8Ar5MwznQH8ke+iLpVtiHUXZMXD6+7flxW24zHIBe42uHBOPV2L6plFC6vjH0nVD3
taOy4/6nt+32n0//SyAz789PO9LPozJ5G/hCmbYhPmM5f6o3pGE0CRadAwDh7GABRjCjMN04WnuT
jnSYP8f0kTMabLamaMUWVVtPQeWgk5/AnGTV+s/HY/460qQRx6HQvNFN5pqC//1eNmMUxv5eHjrU
o5MM6lta1rT/kNDbI3fZrGV8PmgHM4QpPjd4CTXz3C7rkgji8VL04l6AE1pPcknTqhoLOl/+kbis
foE+PiEg/LsD/rUgWg6YdULQcaJcNJaWwq9beggIIYJVsU90DTqTLS8REtyNzwpIlEtwqVSIYCwd
YdUWKWPIAtV6O26hTOrbtp7dLXOtI8QnDL/QnaKkKLdRmXyPcgmWXmm3f357fy1r/3mwaDoc4HOu
QNn8W1nbFlpRK9/cO0D01zHmgyRxgboHqyMFaYoSL4A+Nr78+UmN5a/+fOYvbxGKFcO20L6TZLC0
Sn46xwx8jAvndO90Sp6CtNhVJAeuC2jjFHmwXYOq/VbqtMHJY8338eDcgN5Et+56f3Mg1u9nu9SX
DwkkH0lltAc/l/+fjgRkkanVJPhVqVJbTMHDIXcDMlz75CC10KV2lOBwbO38+dBT8ugN3PA87kiz
CPR+B2X0yh/eJCMYtQh56Y4sLnNFpXxwRg1JLVWaA4aeIbm9043EBu2DQCYNCF0poGDvnNYmamcs
rlmDpYswN8T0KOotmuDdUJu7WdPusZpDOpmcZ1eznhvDeC56BWCGLv611m6zpdTJCgIY3cxBF5pR
8IfRWXfC99406nOE9LcpFzF3P9CJZRu4Gwbn1ZdWvS86XN6iZhjK+GrXOA6Bj4oAMzeG8OK0W72t
tgbPpYgGoUVV7Oo2OKREYq+TGXzLpJ9cc9Yh8E3UdB0ktcEsgxWUzt2k0PZIS8B4QfpA5SMdRi86
t0i7H+8KBLQIs9v3RH0nPGS4tzOdEbNp3/LUH3Fd3VhGea9F+L7KousPY7x2I4yHQzDc+0kBRUuA
0kBpQwabZb60LrnvFiyAG4SBFvTssNkUrL6XTitWGSkxN6nf8dAyjCrA7+7tcmabbpD5G5EFczsl
aHonE7l8BnT+1pDE0vjF/WCOYqvN+I2IPUFZDJ9p2wfJDLq83pQWiRul0dtHs9Yyz5QIUgnsNM6l
gTc+Hcab3vbbtWhdnW7x7B7/5tzlcH+/jGhscw3Rj6JvaQMS//UyEj54SNGmO4OEUzze+Qk1ency
FyE9fXHY+Wl7iwd/3AWwXgw/7r3WxEvFQurLUqyKRZofotGHxXjva1FJLnEFZ8gpH1D2XJZ4EbkI
/Ks8fm9SgUTa1k5B5gJ4/OY3zO7MuPJ3wMtxRViUEVF3HENrX+IjCNITyzpiXuwFOj6DuJw/yGVB
fAUefSw8e8Z0vxgToNM67NlJwYjK4WVg9v5pYsDN0A362VzsDT0+h3wxPLg4H3ClUZLhhQCCUy7W
iFJvKb0Xj/Vim3Bd58cFflKwcRYu5YD+wkE5i+4B0w2+C1PHJOQuVgwbT8Zn47/CSGzi1iCe6nuG
e6OzXlu8HFG9+G4oUWAOdHg9NExwltGe9JK/MKQC8Fbbr+Nu7HbpIwcCdXqAYJgnT3IxkpDKBY1I
tx8yjTA0jOKrkTytVTZqPywXH4oiTXKhsDiLRcUS9skkxw7DWgF8ZuiYJwq8EPM3/HoPjl7tCT4m
+8e+NEOO0GCxwrgVrtQepgW7c2rG4YVp5lNV6eVa2gm5V8BfhLkQkTBw4f5LN6oYwGoHhwjq9dlR
bbqOHPeACdfM9e3UAuqQjGOM+lLXGrESOHrmhHRCBrsydpuNk3DbGqNwT7G0G7TY3YRzSiupFG9y
NjxyOTxky1+jliToJPcv1mxlnq/ma6vpwzoPN1bdq3NoAmowZYO2JaamT197tbRpiukFSEy+sRTx
T+zHOTWjmIpIV6tEL4/YmfdyMT3h1mvN5EHFCL+NKHiPu+Gxzc1DlACPsQDXe+iiU6/qmUxGNnPH
rv+GkQsWfgK8gdgw3H46p+AC/G8CB13LOk/8joRuA7vWYtwqK8BAjsZM3eRzJkEqqqaAloT2g77P
g4UfXSt01uyYKSNSeWk1GMTAoF9T0e3qpgLhxqbft6sntnBHLay/Np0NsyjgCQjCCjctcg60vIFJ
sd5GxRGAv5xwBQ0KJr2pQJ3UOb60QifUNGDVPeBkFfR+9eMo2XNJYKVO/2INpOCMYuxQMnDeDFKh
edBNBwIiUPcU63d60wjkF269CIuqGbb8YrvzFwNeZdMVqoVGy8x4b0iTXiFyuZWa02+yTLBSN9OO
dFP50sS4LoEuPjt1XZ2dAOVGhBWr62rKxUlgCoQM4SRpcNKD2jmn7gVj/Ie1GAnnYE+W8A2xptkO
ZrG2M5PpubB9zIcGKwfgCqbn/bbFnxgWRJxKUHGbcBgJ82TTg/NrKzCg7bpOfzBU9dWPJghYPgrT
0jpH6YCs03D20WKOrHFJztP7ssOGS80OZsRHSXKBcWiAroMlwy3ZI8eeH0YbXrcdTzeWSCM4cKSK
lsnwNVmMmvFi2aRuXripxXhuFi9nqqKPeLF4YpA6ZMpWu0QbbizurZfR4vgTx39OZc+V57ibVo0H
zAKscpEkdxe1h0JbI13l7wLS3eCuLm2X3LrYtb7BFVzu6rHqydczIGkYve6BHrjEDIMXxt1JSxAw
djU2W2PuvuiBhqjTwnCXGuFVxNadMRTjShcwB/IK/sHQ5afIaB8GxU80AmnWQW52CHUDxq0+bj3M
nV/jGVCFzKNXW4+GtUm7aIkEW9sB++IpeSPbl35CQiOhGF8WIdZO06NLAFpouXWvQNeW21m3wmNq
pMgcankTcf8dvzQpxvaaUMc1qSHuutZI+JwUr29otDu/MB+6GFlp48IjFbkkOsa6pDlvmLsgQgqA
W75idUzArQBnUWcNJY6GCeTWaouzm5Ek03ODXinTfHcggrHLzIGe4UV1EWXhzRtvyqpkZQZMUwcj
oXlzvMQFr9J6elnYdyZUrih1PmxuA1s7OsrcINcz/LA4l9JxWRdNC6J25ZDNqqdXkIMecieTIAeE
T3b6ZtI7Hv1uZw3dWRjTU9P7HgrKm4xBfVcZt3KZbJXyG5ZSe5WOVrhTwh5X7HDbtWv2z7bRvk0k
C5XgdrF6PWWGGI6BgHrfza90khGMrCo7vVdFbW0F8uXoQ5MmXJgKEBXbualPSs/op2UjQZOXLL5b
P27AhtsW/4HkpTfEWUzuU4q+DH7I7O6y6vuoL+xlOeDTHLG9asbiRqn3WV2+WX71A+Puup9Zk7P+
LLV67+gBElo9H9gnyq1TV19zq1xHAW8K2iua+bQeS+6yHqyebE0WC0qiDoxE2Hwx6Ztx/lUp6Zbq
0pcSQJFT8TEu0rD+mpaoB4yxGjfAUFAYIdAkr80Kdg2dlbWmE1uSMAYVXHhJjKIFayVWzA7P1gRw
fibL1yUTY1WO5gNyhXZjModYgGB5iXjEnibcjmEMLLgllxWO2abq4APIOu3WbU9IpJlNjwU6K+KW
FKy/tnhyo2giYbS4NwLswCFqvLHq8k0PV32nQYoj1erEHHZ5fQ8Lslpr0SaV4GTL8G2KWLqSMp+8
wZUgRvojghXjHt5nPMYEM+jkx+pKrQta8t3kaxjMXBJ4VckgIys3be2cbHOCrals8qGnuN9mRH3S
0eTBBl5DtmL2kuROesrAaHM6Eu+YIH/OiRVaCJlfc721d7V1i3louAZJsmHntFq8Nn5LYlOuzJdC
x6luxvStGSQTGYZ8vVXdsW82Y+0bm6wY76oBMyXV+tbKbZzQ8C6BJQ5r8j/Tsi8YDGFQtxkpwho2
76IGFn3cQ6PGRLKtiQoPGtaiQRABUcievheOSxaqi0aSsJUh6bdjUilGIqG0zHzpQW9ttIxM054Z
nzRwhnUhund9uqhB51ZU0+U2tGybgxfi3L/ELYMGPdI8aMoLWFeDLZZkaJXQkQzq1hVMdLobo+L0
CsLkA2bO4NHw3k1ldiCS5J2UcbmqS4ddXjB8sweG4CL44fYIiKM6/qj1GbUpeiBpAHprXYvyYs7e
W5rqm4BFxbT0B1bd4Vi173kb7p2eU90MHbF1OMjMxKc88nz5jd2KF1x/nEFVhrdJ3woZVNdgDHYL
q31FWm14sIzqGcutME02DmJrUDgQUU34e6FcPET1c5WF4Wa6xAaOzJFUUgJ/kSCBkM2z8VKP9qlT
wEtsgBrAWIhktPB11hnmLBIoHG/Sk0sIpncSBeDzoKt2rADsYMiB2ydNsi2mWm3p4D/2NZBXMijK
e46cpNWKZQRS1qj6/kEoSJaNG5UHF+QfgWPiWE8qOoLGTDy2jISjECn1OA/t9XGGJMaMRdxHswZ/
K0++k3Zz1BqD7lSL0IdE4JMwEx1INHhiFXeg+sLooNiIeYWJgNCWKAQtrSg8ky3NPGlk5DZiZ/oS
t2JuPPjbSQsbBOqyPhYDBjtSRg76EE5HjdTOvUM/JA7pmkAWqZGp1QJQmy2H8iCbH21p9Ud96voj
Z+D31Bi26RwEmNdy/UgotH70Nf2LU0z9utHrx2zwb7GZaFvVlp3Hy2YRpgN5TBqbwB8xul4LzPNY
Lw/4AlzPTTCQ0eBeIZtF+KpL5OQVnnvXInOzifKjjsDziO6OuPLODDef3yINj2GDdKcih/gTTBLZ
uR/MF+ZG+goGLt4QRVwIdL814MJNH1FvpPr8DfwaXzjluK9kbCyMMHFq3P6mWb5Dc12xzXUE/YeK
eyWwDDrsOZdb9SGcKmLEJm5hqe1aE+wNi8iMEXl4z3i3wWsPmyJ2CGPqMZ5YUHD47ElKGuOGFoHR
DVCqySyKjewRTSyZMUPOXZc5i0WWBVYKdGoh74VsnOvnQzC5j0sKalmRStK2426EFnX9fGCkAk8l
rJFv4M8MwPfEQl06F80xwGUrs06ZpiEVSUsQbIBBrMYn9ya6V4IlK0nr9w5aFEUp5NFkn4ALuqN0
T4zswpziaz9gmtWs27JM7i2MqKzpF4KWWlKOpnfAPfyVAtZhhVA+n22vzyRELhVe/RFG6OiA+tHG
gx/De4YHuSFk+apJqLwUOov+xIMWt5Y4WNlWWCgSEgOlzQg3W5Yesvwl0dugQZH2ZDBxurRj82oM
wanEcApOp9+WSQoX33b33LHWvgLb4vp6CjW9XvB/6c7W+02TVdvAVgfBNkR3jS9BxN7F7xsstzP0
r6X/kbOIISI8KzDLbBO3xIfcJRUEqjF7mB3nRtTcwWyrwvUXvoZYrL22/a5r2Ji7ofFKhAUwbZ1r
AI9j7Y5q32oQ6Rxs9XhXGegXuKHmie28NOFqTUhGFAVmW5bnzOq2ue3cACd6dCEElSFtkXp4S8dc
bmhmen5XnCtDf1KVvmbHerVHYDtW0XF1dMXW5PZstTAmXZZWLyJI96adbCITXhyVHzrsyeAN16Oy
L7VrBygzKW8DbrwIzCm7yurQ+bChomp8sIT74obDix4bz4ZDIB+oT4f4VpjytAZJT5X6eHAWkpTC
aLXKaD6IiTsFHZcHOpADF5NBNHbSUSBy9sRSH1BPll9rK3wUduyuu6xoUVoa72Tdv4WW9kMT+otB
NNcqbwUZNS7NnBLT59jciYqrt57gUaEOoqom53qGKRZfpjkD91npZ2MxPQUjid1Z5BzC2UABWxiX
vi/vsVwMnuHXr6X9UjBx9qxW3Y+A8jc9BL8yUbvJKSfkDECL6RpfHA3XFVJa/sahyzSb8tq/b3x1
VziIVkSJ7NNHATTVXIYEekYJW3uj0cYN+R1nnx7QhL3uLoqZKIhE22NFpREQmqAxakKTuww5AfEb
5Ri0EA2Tet0MhuDeF260WB0gHPenQNFayIxJeOyq8PNRmsEv65xL1koYwjRqiqp+owlE1KSQBPTM
4rXXak4wHwAx2NcjUPVXotOMQ9iXFp44hpa+uAOsXm/dNgBqFxaBJwswhr4mXhHBsA7MhXgqqiej
SvWjGsx6wxx27SNvXQsBJgTN5Xe3UOKp6dytSgD72SG5p6EG/rRVD8FgXomkYppIXdwRIIjX/mKY
2hOE24xBNUxaAKKYkgDolxFJpDUkmWrO79M6kB6De7b+3LWHGnhOKZnx9pIk7breg9R6ptScvKbE
UpvhPGSFYupOy2m9rNDrAmO5N2MnWzEiBZ5gV/e10uLbso+foG3eCUvjrKAruwESMJyzU+ZibJQx
/Gy58ENmSy1JrIS4N538UeswC5hjn0KVRTtCO6JdHGTj3m3I+zQHQXa2PwV7q4SbU1vRlvaj4lhm
gJp5fdf4vrWy2u6mIhRrUwTJe9Ncm/ipIJJALjGnIL03Q9GNnqpsIBV+de8jn1/gxjubd2oHmRO0
V8GSnoVFR8GtZxtGVPWqdezkQD9pvJ1J1OM6SIhUZHvalkCLWdSWxpz8roLA2vQaBoYAN8aW6T4n
4chdNZq/u8m8iUFYYRXvCw+LdN1sYrxfu0RPxq3Vp+sc/U3cjvcgLbItMM5zUPUUA/HkmXUcXZDm
bLq2LU7OcNuxW71qlAsjCvBz5rVDp3aFi/m9xbboJamPI2hBOcUUl9vK98e9Mav/Yu+8khxHsiy6
Im+DFr/UWkZkZOYPLFVBS4dwYPVzwJrp6qpu69rAWJrBAiCDySABuPt7955LUKHj7pK2LMnbTSzI
DPC8SPxMzmTu/Up9fQ1DrF0ZA7eOxu1yKkLpw29ZKwxDv60bpwTryAVcmvdhApFvdd1H4cL7CwMC
A6VDnKrq7ZXdZjGqtf4t1D00HNL4nGc9DN6MwPda/qha/tYwoMFXsCCnNEM9vSC8Omo7n4UeYCMM
evbOG4KdqPTHKLXsSVzx97SX6VqNI9JwbUwPyCeeo/DUoZHqI+rxfVMKznYNUEA9Gfcp1LPRohsx
5SjJOsf7amTNJzhbgsHIIh26ccd1bOE9dQgF2KCt+WgHaL+al/QHg/XTotO8W6SVhDUG2ZcwjUsg
SHCVegbnDfY03n4NdlKUaOWoux8Go7yHBvxoyYUNj2bIwcSn34RpEjuepu7OhA21L134v5hU1qPn
dhcQAp+MIC3uUSCoGjYn4DIo5YeDD/7tEpLCrdkHu+XVGW7GTcfcGbeef3Rs4K2dF/lniiLyOBb+
BbvVl75SJ+DeWVxp28Gxy6s5Z9wwX6OQYOKANAwaaiajPHpFJtdmgrDdSuqD57RzDj2hfk1nfKot
iHVeH4+LYc4SVvzvIK/Ds/9bX19U7LHr1tMhSdd2N58tInHmly82vaiJj0TApUZ9l1dWfaPqLEyu
FICBqPupCkgicDe9BhiKcsgnwRwb9AyQMbMwjJ1jcWHWbUM6cYNWJFT+oVJN+6h7qoYNJIpNhO4D
NsrcTPQZpyiwJ5FRLwpv+hXKLtgWFTazYGAJCjl82iKPY7ofwrGitS3WUU4bUblw2fw4qjfKs5x7
pLPQFEF1JxGXzD2kSnWhrjBAKZaa08aNIL7WCfZDx41+psDXv07QlBdSARbTEhivQZNsXMlKJOkM
zFo/u74ujr+CGva224XOMe0FxagOQGyT6zerNveOFfgbrSvalUenxmwYnzwzmSBvkUUX46zd5umX
MRLmviDAV5k9/E6fuLqOkWWL2nXwHcGnBqs4AgOrBiT6Zd/UdMnLZzwigbUbiBfosi79GDOAz82f
uL0USUve+RBMG91jnQJkERZ+osw9drKtchrQXxFNWxnTN0hUxsIOs0wSYRkF5b2keHYA9sAmNi+a
r3DWtAQZzk5aS9xIHbCW1M9g2DRlvMkhnlKlE2tXmBLSctXsfEuc6xZGrfzWF6V56sivN8douEr5
iIfgAWD1q+cAtmha5vYlw3Ie3ZTZQXmwGORlSp/Uc/ZhXquV0evOToXDF7MrxxVAX3MLS6Rd+ALk
A1Ypp1CkH+o9DfvC0rHpkCDw4q1XUX7was17yCr7BQYpAc4Vw2sr0ZET66dWvoicXRfV7SrVNBYS
HUGv1W/JMLUPpvPhoplZ9U7l0wYUcg1CZjx4nrtDo4wnXpXHSnPVpQV9tOVmB6Pfyr5BZg9vkR1a
b6FUK60hArqVGXfiOSKzrqfwmBdahXyKLyBTJ5+c6b1rjj8GsoTmMETtVMMTGLnNQ1WuqDS1sTgK
A9UsI5S4RHPQXyv9b7kZa8/+nT8aXCHpYDkBYhPifqRTTIFzebOqWH5p+a88ug1UaQscZwPsc1Uj
Ou2E3z7TPDxCSdoqz5VXS6qTq1qqQ3YNASZG/d1SpeJifGdxVPbbb1pNwS+0xuGk9TWKQ5IpHXLk
u975GRgkWlV2V8O6Goa9nSraqla90Oh2UEVpzZM01gJV2Cp13OzKQH3KMn9XiNrbZj1NiWLKw0ve
/5IGDPoQSIwBMw1F5GRvug4nfCl+etYUn0s1HbQBYKty7PiC14pB6KRrJbjSrKnvnW/9VA3Uwk4f
6rWAWbb21UCmz8TA0MAmfBMuGtHkwbxHkKg+rQcjrBkMTDRswb6Valz2WcOcQsN71ucfoW8eOT/w
6jXoVKGRLBSEngWCX7EutOLQdjBZKZCJPcVKbp5d7+Icc9oVmaULp8SmGUIkOnoBq9euMI1jsism
l7/U8LaqGccVmQVUN3jVOj8kwZwMqbXrUNPKY1KC1SvpTqUjsUu5h7l8tDMkul52qxtAl2OioGEF
3tZiArIdJ30DNh2aUlh8IKEj4aEtUlrm2tqKyZ2l1uwugUB9lUFvvjfUDplG1b/FaU7T2kNvaFCG
m1TLgFdUdL96IDdRI3/E0uo3XWAxo5rE1go0fx95aYX6Uje2QhV0O6yBMJqZWhoC4llSRYPgEE85
hq8CI0TRGWcR0mtlilmf7HZA7an/hFAMHSgFwySRYvZNyyhSxSxQRnMvuuqaGoAXZGkHeBNp+tSp
Vp8GupcsnMQ+zsnCTnLnUZcanvYwvabBocsBSoAGMpvyASOsPRk9E7ARxbLTDPV1BIm6kroxrQCX
gxvWoB2kdmrfylSYFwPmV15RDtAlwZMeGsOHAqL1IDd7XfnkslQNmJuip/NvRwLIqOXOxaVUf9Tz
RqQKdW0eM3bMuzTJjCunzBrNtgZHNoSThe02X0fMds7RhOxZYqSVO4yP1OC8VH/qcy8IvBOs7vlY
Z7gj5EQL3NFsJvMdU72laVzctGHcW3Wj3ohWFftAN4AJrrLQ7D+wNveX3gViFU5V/6HbvoMfk3f9
ejSfJTVeUzJJih2x7AMgTqHvPwOhJ79J1nGy1j6sIUcFMhdH0W3fc7APY9U9GyINzDGz7mgnWDlY
CXe2cmeWxFElsuZOC6/r1e7/f93f3+j+aNv9iy7i33R/528/v8GZ//Gt+XPsJr/0u+rP1v5heb5P
85PQRBeFxP96wsx/GBRekQEaDhMfV0MY9L+Rm4I4TtRAlAwcmspgJ+d38H+eMMP+h01AJiUZC+2F
5WB0+kvI5n8L3dT/LL9CXYrxWUd9hLjN4D97mWv+RX409BAk2rBmLTDRxgNrAzSnwduSEaIxAbpa
0puYVen+r8mOl3v6yYuOuLt5tCMDSdWfcYrdmi5Byt6k3x31/V8+y/8kBpzFdX8Iteb3B0gEhZbH
5+Tb3CL/rDAxZ+rrlOrpciApZ1FANV3ovtwYlcmSfzR/0kAE1UPfzLGMnxMUNm5WH25Hq1d1h1Jn
eldN3PkSJq///Z3NMKR/e2c2ijX+kahqe38xztg1ZUWbjj/8EgIgaIAx1JNjEJk0k1Ws7TzFDCYj
umDZ6/2bHUZqY9RtuvJqC2dZgv4Yjlq8yHCQyG5A2g8VFaOvhiHN+BQzqey9+ldN5mZWdxRXdEoX
rXEXBYKjyYTZadnFMeS2t8ZWASPPyn4U+tn2KS16RDgvKUfXs02ERj5eeVx+BPQ433U9BL9Zu8lq
rjJAIgc0Bvt6bevme4AEGVRdQp27CnFHKwQklO023dC2K024p0SBAIgkmm5PmGcYae1qUNMnM/Zu
kwQ9+N8/YP/Pyrj5q7ehyWD5tQ3Soo2/avRI1htC2MnZsopsk5hPoe1af9qNsu/oDPEZ1qO4jh2h
GdIilt3wvutV3L81A6LobnR2ZGbFR1ZBX/ygpYDajdnSwoWwG4az4XdPs3IJ8Og9/lwKyH4eGueq
uKumBAsEPWBdK6FtTcqZmLus6aD7A7oS2VHPoxC3dlCNAtsTallnQCg8AjM6w2qIXC32ftniDcxw
soA6OTbeeO5Qp+ODokiuk6gBKrI4EuaZrEcXXj528xRi3vgRWYbauO50QjHUrEZhj5fC6o5D37/R
98McA9pqU5fjZez3vcnqSDcoWEawm5akpFMPNLOLLUeNoHGIUiQvIZDSiKqkypQBsY+oRoyOucrJ
nlqaUnRHJ5QnleuPMInKe4H0TaArWqTwORftmH0vBrKpReilW2Ru6JwSsWW19rmIPFBy7ngwjZ7W
aj+EJ8sqrlS91d9oQ43/dAq4SDTxzWqOCdX3z1d/5udZ7VHVnEv/2dq2gD9Xjn4x67emyND8CBch
D9WvXOj7csTNkwqiymoofBKYftNQb2tyPCYCA3lpQ8iqTUnBy/5quIZ1yQiLkjDF16C0/ubkNWZV
/p/vW2hauV3ZSPb+A3+okK0nEhOhAqqIE1mtDrLO0tmKOavbJvuOroi5BORf7vES076dQ1LoHx+n
BBmqAp7Z54p1PLjReH4o9v0I0ye3ub4gx6UeKC/NaHB7eoMkHS5iC1hl6w4m2S3+OSVFatlQLPk7
afZ8t/3zX+WRgTiLxqEIIDL+ixTaoo1fGMhgl1Z5MWOiCJop7VcDIpslGudV6PSnWKN3X14AbhJI
YdJkq1HAkNdhWRScTMP4mwHC/LMEcb5LMBoyrrqe6XET/utt2ATDWRsVzCRnHJqNKSxc8xOzSlBd
DL7TqQ+SDbfJn6LVnLXyogXslmHVVBZwU3r/oiqA82tdtNQSOm0TpRphlO0mTILjxCSaLqLlbSDY
Akq1i20SzU0Z9EtU1sdLGxHra5CINIQ9/hZf/t3n/W9nEQSrWaCMIcBEIKzNY9C/jM5Op1QzsWpZ
hrqLcTWu31Isj1mPCA5qx1IzWYE6CTbrhAmmDfwgn9cKdjP+iOD4LVNu5suweYYidtaW2fAylVr/
zW36374AzgeTYZr5CJxXogb//B5TvWPaTOWOcTC5okAw3lNP9ksyju6aPfkA6cneEMUwLFCvjBtN
k3RTI1VvOpnGey5+aOhkMmWVJc91VYTPEvvVfuxQswgz0+9u/tXThXHXbfoESOmadSz8HWkb2hN5
IEyRqH5Mnj/WRG12H40T2ycEyvknHIfxUgvBc40p0DPb5kSIXee76vziFM1c9bp2ptXUDfmaJSYf
UNGgC/C/9KN1KNB8IjOprE3Ykelsmi74egOfJNlgchNDw9y0nZbvffMQ4Ke6Akc/TITrnYALOUWp
XYrIfCvrGS/txPdExskmbQTyh9reCgCFz4OYzPAsXXHnPn2c7HHtDXSpbYFBTwzKWkRt8bRyittN
pg23xMEghdLhYrRGRG5Mlly8MRkwohvJti4sib00OrZEeK89s33qdoM3fCq2Bvklq8St/8aUZHgz
zOBPtwLPdbFD6B7nJ4w1z/3LrSDUBp8gYIJbncaFJdiG2Rkw9OyhBa7NXNA9uEXrHuLUcA/UQr6J
nuLf63gWxh2k+in61NIN30+iMPwF5aknYTwRigMIIUZa3aAFYSBrLA3EGozoPCZcupJuBT7IsCge
+ffXcQpLVORDR+3MIuy+eMWvtresj4iK/cFMoJVAb4atR+1mH445Wc7KYE1eh/Ld0+S0aeNqWofz
rlOxgAX7jxAOGd57ggiBlNDSXr4e1SqtPwSRQ3q6XlKoLOU20msb2p9AAOQ7jzzLnEfleXJdNzSs
X8eaRDkPB4SOKgggfz2DYK5pO0G4XL4efG3gcyGh7/tzYKZc6g1hB5ZnJBc9jdJLKUD8h0V2nOa9
16HXg6/dDMUKqjONFb02fXVZYRNcoKZ1iT4m2NhZ65/qwPBPBPbSA84ZPpMhMM9lR5sagBg/ao68
ocuxmE6i6bILzXzXe/T3WT+Ga6Tlxr/sYnfVdyUKlpVsCcCCVtnt7apCOusPyHPy/p1qzniUCLSH
MaAXCwLyCxMsFhUZSED6E9PZRfmZcN1+xhVJ/4ewBIer9dTFsX7yJpSuFGnJOpykc5sIdScBVG7C
zI82ZCrQJ7FVkxyRGiVU35ofUaAViHSdbOdFuD8zIHYbqMnTlVlyt8aYk3A1DNE6n+bbdl9RTe/D
st0l5LG2+qdgpif1VXiGjKF96lUmTrid2oU578ZFUSHKRNGbJdHT7QkYL+jX3B2LDmwF7m6bMdSF
S1sURJbHmNgxW8b3zIndvdbO8/lOBcuWajzI7Hh4qhIERtZ6n8Es9c+R0uszTfTPjpe7p9eeFyM3
JcsDoOn8DC23UFuyYFuTyyiwQj9fm4huy4KGFQWZ+Zhha2KnXCapmlvYT5Wk5ZPnq8RepoOlP5i+
Nu86MwnXTJtnZOnNO1nWpIXSnX095loJdgarur72VAtDyS3682tPG8213ZAdEhJ3SmU5EufXBjhV
cPbqRpzbhtlNRyIFSevutPB85CTMQHii7aPuLLB0b1/P/uOX/flR05ecfvKbE/mgh0o+nlgSAWTo
fDzAJrZBEU4bAfv0PZ/iJSZTVjkVzMTRtSNzYbeFdRl8ZV1a7SNqMuP8OgIb9WtV+mI3Rq576Zuq
nslU2gpt/zwRGZEiFMjuVDpBuJ/8S1/YfbQ2mJsdmGNdtMgGq/TPXak6eX1txHhseis9pVNu/b7p
K07xCFvyElyadapGW6CvnR8O4smqVpbNzckh0WWmWSOxTYS3lnqCVX8eyNwmnRESkcL+HzvxskH9
q0kTYe5r1yZoKKDf/3pu6I/VxR2KrfP6zUQz7qFrh0fLj491XmzqoTLfO+jbF72UHz0t1Hc575ns
vR6ztcx5PSbnZ74e67Tu98f+w+/NjwU0wZdGFFFJ1KvxHhlKkCmSUbqdd1+bOuXLaOlrbQBPTb8f
M/o4XFa5y9zkn8dcn9U56VBP6OnJBqMOt8h0RAYzBafX3mtjICddFdQQtrXyh73VSxpMeH7upvIv
dMSm02uvnQ/VVbO1tZ7hrw7JnM1RSiDBNa5JU8X0O2c0vLxT1h/uVRmLaz0rOuY9h3LsuRjKU9g7
6koCA/HD1RAuWYCl96H/zkLDvarEVCFeZgjAnZadc71J7zX/Q2Nr0znVOkzhsUDW2ib5NUuwLoK8
FcUez8rXMe7yK5Mk49QRTZ1nQK9Hj2x6s4OKQR7fNghKbROZdYtSwWtvJnLEWz7/FB6LXgIJ+OfR
iYXismhiIu3mJ70eEKD9DmXmP1+/8sdxLADvedxbh9fx11NttNybrsaCM8Ud4swmRrMS1d6zjJGN
l2lwee0B5gNWk04jInzffWb49E9aUP825/PQAZvMtcPAfKsaw3tKjJerCAX0lrXhNwq63pmkHHMj
I9rpE3Kud73k2/PdOl8HqF3RuJIVlBPkS+AZu6nkVo6NAULv/GTkGjsZx2KPCKs4xXFrLjNaG8uw
6rGTG7V7ykILGSBrzCvunKNlBpiKymG8KqOsQeAxd6886/I6hKXWXpsTgemAyPFoJYO9N/lf31qt
6DZtatZrFwnPmzUE9bFTEYqU+dES5MidVBDEajyYd5Ro6MsebZob19eh16upcrrleeMvaQwBNtOJ
6zoBkYtO0/wTHIMjN5fpnJXRLm6z6drkfvMEhp5vNJwu67qu5LNtbOuORofpJnuvZ3gG+eYBNYEd
fWz5tOehQRfl59czXodUpH7STIlPr0MhJsGdk6aIW+fnV638FeS8W6lsMPijecrLsHj08eBeUmgn
r73XJh3wp2cNE0VXNMXjdUx0Oad9BN3gj2OmUSwTshludZmxXiZGdx03rHuoUnkrkkfqt86Zx6k+
+fnaI8CmfiMyMIkZg15H1KxczsJsq3UetQ4UlNY97Vv9adEvWDQpLuPXlL2qJsRQrYP3if1nMm+K
5JvGytX0h+EQ0xc45V7E96R1wbCxewT4slXxxRgbwh7DS5YX8eV1xCsdRG9mu8dZ694b1Rz6xGYw
mPfsdjJusfz02kHPta0iXZwRLVXnzhIHu86QR+R5VtEvG/Gn+VG1JN1gPM70WGVbXzJ9RALWqMOk
D/EhDWnBIKk8EyRvn3X4tNR9VLfWBjQVxrx5/YQLQTu1/GZQoigsJq44Ger6R4kF06njz65f/+qT
UVek20fhKVW5vFsaLowsxNXo8LejBfjnvp2kBLSFfO1eXLiHRI9aaDJp+CG4y21CFLdgXlT40VQK
+jOisUPLNbMfDYLG08pGUAVk7wAcRzwtE6NcPM9IHHcKnpodjbdKyE1NuMcVERxxrdbQQ3Yo2zeH
QfYBkRcLn8aeTnZgHQiPyxuctZqUvh4qgTy4rsazGq13QnRMsE6IjmUr1IMGE/VPe9G55nDS9ZG4
1c5zv4aF/sjNatwXoZmQmkgEqZEP94R3gfvUb9bYL8FvEHN+anofFLhTWx9CbwCPHoi9L25jHo+3
Nm2jPSCPjS4jbZ3x9sGZMkmNBntV1gkh9/ooF2PZeTjuotl5U2l0V4uBEI4RARehdj5Tl+obCpXZ
vcAKVDbSIcOuyQ9QS8lGrZLkbBHOtIlUm+9Kxxdvv39lEn0PXBuEEkMbR1c3t65BNP93lKahLFsk
8nmyulOw8HbIittzQDu8ZFUyB2P1H44mklWBuWzvhlmETSujdjU45tUefoJ3GL9SxJAL0Zcxlslp
OGhTuE0mAmqwDnp7ErLtu8gyMuVI2vWNlo/bRHm7RiX4GvabvKre2XFyTPH95EMjmz8wKmLThZog
p5BuvyHYgJ8DTPe1N7Sm/mbu3EGtOtk692DeRw+dLtAB10SxEd+JHEi0+6IXS6oTybXL+3MBuxgi
CgVfyMJMg7sQua9KzbUlyAL3mbGfZR5+THFF5HnhD19H53PYudH3qchxxVmBcaRmwHqaCOaRuRLn
V9Dh7ZtczM+OVjPnTE0cKihxhFUzmPrx2dVD/RoOzr2KE/M9Gt9USf0yoBd3KhJAYypj6F1gBaku
uVHUay12xbEOyuQyY1zSVuqEkQRwRcifWrjKy98isK8oucgm0fL+8XpZZhCrmYr/TA5JwldMKp53
Cbph2jjCjB+GBgcv9uPwgnH+I0H4dfGzZJsPBNG6+mASw8ZbxlVUrpuszZdeP8WrNG3iA/o03Pid
R6N64o+pgio+s8whb012G9IbpapKEkGBQ2nk271pMvywSzzYPrl2O5Lnk82YBRHIzar6wCRALcqq
p1M0zuZLPE8wrxNuqiV9BdvRrbPH4P2a9IyCEcRpx4fzmiyl06QdikRhVevkyanauxZG+kMvYkxs
rTGtX7tBGnWbUCLxSGhNjMaQ3F6ztHxkEE97h8oi66YC66f97kB53gIa/GhMw78aduNfRZpTIIml
XL52Xw8EChlpiA6pKnDjbFFrMSChyVlFMpzdebidM9EJziwTmqpe6l+GxtlVNFl/Enr0hWAlddRK
kngclhUnhmg0n7zkBzOVZGuWtP1zN04/dHKnlq4EvlZm5btRYyHuWNCvUy0c1gp3EBd8Ia808y8a
rvnnQC5BOEXVAb0Mhe64S970PnMfvvzAS5W82VbpP8FNk6V1bEDDJWGdwMme5jOLTWlF0zoaNaIg
RMZEsedFLA35EH3ADqORsO6mX9t3vdKqDSGVkEznY5XuVgfM0VG3D22gSIyP0dV2k/iqy7heTgaD
ryn8dE898IcX4ZkcjCO8WqTWMgp/oXtqe0d+RFm3QxShnaqmgaUTD8fBtan8tIwFIFW5tWCIRbFH
ZWUCwlOS5jbggNBnAHHgZvL0+illoF2GFMlIB5NfytLqb65Fo6OuAm2NxIkU4T58cyqgo1wioKFL
Za7buB9PA/kLJ65IJDx0OwjtnU1whe4TbERYnN7BYNa0TCNvOLSSdaE7G+TGu9gcw1sF/eokHKCs
vo6jXjOtek8ulI3Y1ufWNH9IbUsWwrxAY60LViDtp+BQuVLNS99s5bQy2rQ5Nr8ScVyeD/WnZNS+
x7hoFpUVjOvI98xjToWwhAdyaoU7B6XmexBz7UnHI/T7PC012nM2US6siClilrTktEwyWxyShuEk
JUmSNiz6C00SepS1cmVmDrZdbUquLXq2K1KdYtM03a2m2bOwBh2+fYhGyjb1PVHC2kkOfv7mNXjw
p0TSWGkxS7FiCSE5EwJRjOpkO65i+c9H+ceuP5UnA/kgr5WK7RSLc1lOw0/1fz+Elf/7kfmh0I4Z
DDM9Xseap6BQoi/Ltb4gTjF8IzLYvI2a1JlG5cM2oJOyAqHpkFyYMdQht2cZThzY1iS9sfHt8q2P
dHcd2K12yAOrWImmdHY9wUCCusmbF3a/hWH6YCWtndARk69VGw0GUADVcVcmC9/Qs6cUdXS3ZgV7
Tfk0bYguc2PA2HUviYnXuMDTTB28AI1vJVvETqGl72NhcA031qZOf8gmw6tCfR0sGvTgRWLUnwAf
EApii+H82pROpc4C2MQypp68ykS+be3BOAX2zMB0h/LWVvk304gOg5cwW9TLaV3bOJYtt86uSRFm
V5/FBvCkkJ5MKcSatUtLxpQTnGk4datWy3HgCVJ9nbjAL+eN5nkSnkknj64pBYQe2MAG8drGDl2c
OK0G+i5ECkWg6CHVPHc5tlZLZhtkaCMB3jSo5r3UO1qFldv1v1JOoJM+aHKXcDIvLQkSo2mkdyCU
R6wKhxJep3tHWK7xBrY1EKzO+q1pEtTKJbV+D+k3d4ETpIPfWE2NmPEpMNq2/p74XryLIhXvx6F0
ucA0AWcNKmswo1zhSH+OquwLyMD6mBnq4g8BrL5u+FVTY/xMH+1MbflKilu8K30GGnQ72l2mfnqJ
S/UY3WZjS/lRqLY/KAttKW2JpQRm9Ig0ta5SfJtW1emIoFGFermun/OMm84QBasoq/3Po8YriEkp
/Fpjd6lbog1GlgC4kIsUxaJ/qcHq40ebzvrgyUf+c+qa7AG584b3miTCVgNRx4JWt8ufFkEOWxdA
0BYtOTk0RjYHnSUR60hfbFVKwCNg0Gg/NvV4s9z3Ks6v3QC1dmIlhdPMCQ9ou+TttellfQ5T3/0a
RMZnCi7fgxqqGNmM48JARrAVCNYXzRCMR+KWcoiRAwGlhjI/0oiG3Kjycc9kfh8mMt0Pox2/lYXa
taOrPouhwmUkOhRkDf3bqremnUs/kK+t+BCcpxj2onE3etjZrWJeRc1JMtZc48I1j+n+y+gH+T7R
M2CMRNEFCz0nU44k0ugc+l6+HFV4M1UTHumeKBZ/XQnCySnhj6f5B019vhgfTyida7vwvLuBM3iu
YjqkaBp7OHjLWbZtN23+W1Oab7VB1j1xDrRE4y4eP7deRhCpXjCpw296GtOctVUVrnLSlElzTsfP
fne1YuCDdtbnkPYdCEyv5gaBRQxFXUfwso8QVy+JwTbTurzUY3nC5owrLcZMIpLoDfly9CaN6MMR
McXHMNW5INNu3ZLashtMWQK5bKcdBGKmlAN2U4jr8seAQqqHHklSntB3BvC3AvAGbEI2fMJflerF
Ke6HYvf79NC3GrmxnIjFdt95Wy2tfaJaOxusiElIofWpzsLoXA9Mq1j65F+UJ7C3Ff5taPxkGxpU
vwxUa/vRdr8jeq2Or0099sBMfdCUaCGvr02dpVdJ/vOuLHsAn3CUNrg1xpWWNcM2dN2rpWZNl/Rx
Bpa9vXY7ole1CSeq5pjhL2r6FOviI8jzggBH3T8Lq32wlnvlpwS3XCc4w6BMt4qCsT+URd0fPM3t
D7iNaPmzgFwWsCSoY2vAMetqS5WKqBQ5lpgNBmfd+7VFO7/tEIFEX1JppJusyeTWGjFbUQVHyy3t
nFw8suvgYByaVrtaJcE9pYcdAT1Mv6mlgQ68rS6RoyUX9PmbyHJAeagIkY5P+y+pyfguxoq7oYMH
Y0xpGLvkX6a2BA4vc3AxE/56/PzZZ2AiJTbZivmaYdnxTvVJtWgi5Bl25R2LqklPo8mKVO8uCHHM
bWK7yG1HWECVMFGyRCiDGImKXREn8T4RgqZniA3OstpknfvpMx9D82DljlxZk9MfhtxeZDgxIN/j
1ShndckYhJCfchd1ncJAkU71N7R+TtcdojBnjThyFdEGBbkgfeuIpxgKRpCKBZbepRPUZ3PQxa4h
7vaEUaJcO23oHQh3RMHc+Dtb0owu7Vo/IG3WD30z7ibFEpCluHuA3BqssGk9XCZKh7EZTNoHCn1z
3Jx9j4uTlc6h76ZHUsR3QrLCU9+PZGM7ZFbCRTv7dvWk1+oc7Ai2rijArQ54jXsEg6EeceJlZbrX
QZGuzWqCTh2VnwBS4dIt9EXmNAYzRv6O0KaLnDqy2SShEg+ZlMM9D5zZgl98KWryW4vQ/xgmOjJ9
nD7IU6S7nvjnuu6Sq+aw0KX8GVJtpdxLBC+WZ09ndRNkp6C2cQ8P849QycWmHwBrl7F7mEJLHJO2
FVc1NIQClMlWT3WL0aixTtCoFeevCnd6yEzUa1HTWJOsHt0cU+g1knyYMgYc7MP+yUaN+escDgu8
mc9AEE2C/vHzaLnp9/mHgZg2jBbEDhUkAwBfqbQHCPFPftS9uV46OIvCGW65hgQXXTGp0BmW4L47
9hnmOAPjMFcbZBVVi/itkdZ4dMP2o2jVF+6uJaIkzjUyiABjTlN2zIiTolEVUjEZvfJzFrg0FRLz
TWsH+yI8cLKdrqILjBJusqOsaRLo2NZQI+DI73VMAWqynkOd6Luw1XVAXJF2tlPQC6hdqnXBymRJ
TjjFcsc1ljn2XwW0Hjm2Au8BpWSZgiEHm1U2R4s7btJrvLgqiXq0euNd12cqaU4+eWJg7xXJyEWe
T92mKwprE8ywPz8A+ibFD2kREUNZUrtZEiFQ2QXJnaJxuAzHKL0GLmHVUePOIZXjrTeci5zIbIb5
lZ41dRzGsf1kJsEP5FEMy02W7hGs6M/MDrLDGIv/Ye9MtuNWtu36K2+4ZTdwB6qIABruZMksWFei
OhiiRKGua/yBP8Xf8X7ME5DePRLPuYe+bruTI5miyGQmMmLH3mvNpa9yVN/oVlPe4XKtuBwvy3h8
M2MfJoXXZOuGARxM1ASQAZFHbtMVmyLpkWfUmrwawYis6g4Cl0yraEWUV7EinqfcFU1UbqYGiEkM
9DMqY9hExQEzTbEhAiTYtnF5Uo2RnunPiWowbtqETU0PsycM1sOV7vSvboA/Pu9euY5fhzK3Hype
331cOP7BclR3SPqQ6JqUvBWPU9qSJbfcNIr5vzAk3LxdqqXqxc8Gew/3YS5QivHzVO8UVJQn1N9r
jQ0bmgczMpwJ7gNxSM1NW4fUFbULLDa3dxkqUEgD6tZstfRLNbiEVtlRfYlSnZlBxycu8XX5QEp3
ss7HvL/GIBztomrqr4PwRfqJuM00mR0RnFerH+f8wcx2mdODudEwY8Seu9LHeRfGKLBOoukmH1v1
heBkyLjor59DHW5VlVfVQ6yRNSKUDG5bnatUl81pOULi5UT8LfIYaVKc3TQmyzpx5lQBDbbPXaCJ
r1VTqpvUnKLLGl9kFBjBJ1LHAZvb7Stb94+8mtMMCgbwiuk+dvAV4pejtdaNGxzO/lMzf56kp4av
sVFs+cfgOHIweAlmBiQGXF61ybvDHqKd9ah5CajcaJ4xJ8TCR27gfGOh8t8Q1kqvTGurc1JJ/1y3
+9rov1ma794Hidte8Akm/xgvDVKUdN/VTfSEF5K/yXr2VUOUL+sJBbE3rUxf8y572zbA0JTplemG
9aU9BeGmBUX9ajR3rpRYbHBuEc/Hu25xEdnuPuO5fuo6kZ55v1GydQnyMN8hRcrHZ6glMC4sj5if
PPzaz9ZC2TY9L4HVX3iAXMthQg1Sa8Y+pXLcZaFBa6IqLcS5XnUJWsDT+9t8SHBBiRTqE208vXFJ
2fa6b0ZI5LoSxSpWqTyPQ8ROAG1xo8htPZNIMvJkKvvFS3BuIWLGINsOIzGYikwaYzMNj60RCWKZ
JXBISVsvAD94VfektEVTwGl19KK97kDwcoEhnCSKTvRgsOnM1r+dvKK8q0FNq66+sSLzAlHTtIbu
Pr2QR0tocqwfGpOQK6kwQ3TC9U9En4yfiM/mLwI8YY0D3bIZ3V7RWbCpXk0Ze/t8BDNOLJSiGOSN
q1XOdRuW8sXoiO2Cx2K+kDyB0KRGmaIlAiP3erAm7esQMcF3O7e7oUmvH/yO69GD2PxQwyValRTi
K2lGwW3nmZdTIpwnJ+Dz2NWyPTRJVN9BY4bkEhv1sRkAk8ouoGowHCaEcVE+NTRxB7soPmE9Jl+Y
qMR13VjFJ6+bVRrx9Fp4lbVnWhScc1SNu9jqjAeTBHFgcMK9N/BYrGrv2qlKoj3tCc5UMbZfHY2i
cDLK8hwE+oRnIPxe9U7z5gm5Ss1GvqbKjteBBlQvCBzqnyaoj1EAMCnDUJjCCL3FxtBQd3Rq29hE
FMXaMNwOffxY4u5N2wgYiOQEssReqXjA0uXhrPOr2GUQH9tXgaPVhwwnxWYyquZH5Z9E33RN2adU
jGRLx4P/zXa6Rz+t0k9ZTFSnBAw/Ve65qI0MdwV6xKKNgyfYIGw8rP5tgiCE3e9WdjozPQ3aE5LU
21aIO97mIt46+V1rOtOtadpvppsnoOwhKgFRKJhVBCPm8djs1547S2kz1aBF+sTgtrmLCAY/Jm4m
5hzYz22fi0cny8+eh/cnLK30gSNFhF9+FoEFw/PYm9AOQJ7QZqjWJR2TC5ihLm3WyTlOs7Ci9rK7
0DEumwm+faKN7jZyrYS+OL44TB/2DZSsRwbX2kGYsbVZmhQR2Lkhd7ZT3LrXYRa510IDd/TjxUrN
qoIGmYj7sjpwPnNOwdw9BtFSr7XMajYax+fzqEiKkEWTHJK4R3QZvAUiTe9URsxVmdXqIu9844WC
KtKGaxGi5hZUlgyk/Qchm/w2D6rnNEcEOGYO70VrXA4d0SbCjcMbN/jEJ85DHKCgrbUDtJOm865K
u003UUdep8dJ7iWnSlvlcZZfg+sih2DUGC6TREfr3NaJShAThBMIvPyHFMUOKrURluBA6h2hcsFw
CVUK3EPCllBYDDHrXN3YzeRfjwN+2CafjPNE9juMMDvdpErLroK2AVsRoACYh0ljM5i3SXKJQqB7
iCrRPYzueB8W9VPYsQsltKQutQFTQNOV2pbmG+ZWNWuye3ipAA0iFtKAE9iQbNMx19DZ8ofh0M2O
kR3QUc/J8Co6JzjJxEJzGyQXnAGb5xTTHAKS9CJp9OhA9PkTJcn0Ot/JI21c7oj5EauJn5Y78z85
rrROykWXKwc0ywJ+z01rxfaxkaEGkAVZmhqJS5gS46tXE26mDDzPLo5JpybcTGzpRg3f6iGgf9o3
/QMdd3frROzfQV7hqIv79KRp5ncnGYZNwSFqP4aJcW+yHOVT2j5aaQZeCjeinUNtC6x1LumrXMSk
iB8Bc64Ck5l7EHfpabkhbJwuwUz2d8teXw9iZGc0h+pUld/NlImbh+oAFs7cU3Wvl+qR1xt7OiaM
TVC68ZkDTHzObftsqjq4Mgo8eVAULI7KqnvoU3lT1YF7Ues+KGIEvKvYb6yrwhxI/8zCt8D/ZOuN
8dwl7o2Zu7BLcCw4vtdeLZl4EQqoddhEPrpXVd0yYel3baexnMauezEV5JkHBVBFnV90S2+ux07X
xjh7Y5XQ2teuW445Lwjz5Zak6eGiEFn/olkPs+IPeRsxiy1StvNk4RkZCTF9pu4eMKNTgJhl4D63
VvMptvrmJu7C8MEQrI0xgW5layS7eJD0CCM9u8q6QRxdBg87cN/VgwzmUIEw6T5LAFReBSJibJIB
Jv/cvWnG6ByVDiM/XV5KRm5fC619SzW/eLDNzNw7qiGvMMRaqMTUvIgU8LblvVDsxxdDQ6bgRAPk
RZvCHWdFlHN+2EG3JDYDFKiPca6ks0emR8ksySehKG4+OwCbj7pm8WGT892gjdleB9msRSDCDSx5
/xLVRnAZ0Zi/XL7UA/AEyE+ux7C87DvX/pIAlfJTtBJ2JCc0OpWgjA9ONggRe+n5gDQxLoh7aS76
NngNoHScUSaPBNdIvBu7qSdZtbPiG4rY5lLHN/Ljhih7nu3yYHGcapHsNSBnTHSSVjA3r4hKcAw6
NkY4vXh0FyZrDF9HqAPIA9i24vGhZ3s6F762R185rEIKhAtpNfLOYtB+XTCc0zuHzd4rbH3Ttnm1
wwxcrbKqbmFFhhmt38zaGnkpnrwyqTaEXiPfFd6tPXealxv4kAktwDEMNoWsLgOXs7tp3v3Ro5vn
Fg2BYMw2ACYddBWY14BS7qwiHY7LV8sNbl6uz8GhI1YbQGbLPnhQuuWTHfI9bu3+Luk172hw4TEC
J2gmtNQ9UJCGMtWkbR032os3QAyDFBUDIeMI4WckRY8RIUKaptlXWav/vNfPj9GYaDaIINAcMeM7
U5+Lfa6cx+WrxFLwBX0sQdiabwt4a9/GnCjOwpbf65I5R1snIb36G7+UxsGghcZ42xJHy2nF0R/r
LFv9uDs/6Pby7KPMv7DmjnRLLOuKUCEMMPOXgDJfRnwLd4Y0niyG+89ZqpFaYTnxlbRsxeEMe71u
+DhrgVVtcJpW5xDN1Gpo02o/toV/ZYlovywB5NtWtygA4OvE01cUNsAYpjTBfFRpm5Iz4L2mIxeW
jACfHObTCAUT7aWXzWcXH5ROLM1DQVDDhQCts9HKun4qC7RSsTKCXZtr1VNVdnKTjLRYzawpIUQw
He1wCF8XJhrx2NDvAAeGnLJVs08txzoEAXlSiW1227isOXQHrNV+qIKXd/diaYY/HsPw1FCiFZAL
Wse4Xm5KiUM3oHzmcM9jU9Em22hggSodUi790QNaZJrDU4YuEMOu1Z3L1umfnMq4jOcTrVm8VtL+
lkkjvg9koQ4D0/adIVDf9rakNsiymRqJQ9psVyNS1psehcttZEh1JSDrLl/BjBK3yh7WVtqUiI3L
+sAQEGgZ9ZtoKuTEDidtctaHTdVy5QS5211k8N7uNPgMt2WwX77oVdrfVZqPVKwUAycAvqFgMHma
rAy3NQPBejdMCUG/PKMfN5myIlzNYZ9fkJJHAofT75p6qvYcZsSnqpOX0Ny0O5eE7etRvfIHpLsy
MWdJgoFMlAKaXNUkw8KhqD+2Nq3W9bLYiWHUjsu9ZRlc7i03I3l2KvLAEqNE6wu9/FTgD1wO6Sx6
xe6Px23GroFtjZ/7+XGbiS/FyRwcz6YFeFbHiqjpdBtY7Womny4Z1C3senrX0TOT/++eXTdvuv0W
tQXM9dJHvtQHsyJCf4lyCDViRJvbVAPgyvlmubckpS736DPuuJwEs9dYHUuPqNBBGj/v/fFYaeE+
yELwQ2N8aXF2v1zudXiYaQ+GNiJtoA3//Mfl8T++LZz/IchGWEcB5pE//iHT02hrBpxBG6Lbz24L
GJWPq/bgB3ZyY9rTKZ0q/9HvVP6Qyj1qcrmq6SHssiD1GCxGpn/SpAO/J64PhmmOe0v66T2lKIaV
yhbfvP6NtrX3KrP40EHZW/OeuvvaGtNrF8jdKsgYkdNmfGU2CzOE/sCVYxhvbqbbe/QQ+HaawHit
lItTP0o+Wxwntw0YkiNjA3Ol90C2C3Rd5+VmcPWf94Cb/LxH8HWzzSqfppIjrzjuFkcrKerr0J3q
a1dApheMzekx1tcNdI+dW/TiNDVJucdSsp3aRPlAw7wNZ+3gs+NOR6b0B6+xreeoSavjyCx/7bd8
ablZtzEpxgeo2Ws1tK8xLxQTE1x7MPG7jdME7MEYuFZdYqV71c5xUX3+SUeL9wCHoCK33gbP5ToP
MG1gXOXFuqU9enIFGrjlxicnJue/O5gauvF5CKBt6b2WnseIWDON+eDy0HIj2PjwP/EdPlL5bWFY
TNZb8IPtP2/cqIYBGCFMPqq+MK21ibwhaCAB0IR281VfWdnJw4X0865bgAAm7yc7Lfcoz9fEGiAg
AZ+5X6aLXSU+a7KobwqryO9t2R9TgG7nQjfC/ViiTmPaxERdIy0IwmSX9OOnYcC01KuWMUzuuxd9
SZ8oRDpxRdDvvOAE/3XPTq4TwsZvjMz/bOVedlnNo/c8r4DAuYLTu5GM90V8AOxYPduBOtWjArOb
d5uRn7RRGQ5tTtvfsizgc20mDPD1zrvJShvdH3D3b1P5qLR0etX0QTJQjYyTcK21mLv0f9wM+fhV
YkLeLw+FSL+BK2WP2hyI6dS0Fn38SnyoxXeu0BU+YKRalf5JVFy4VilwBFdju7V0eMmFW2pH33K+
I/fBsupLQkZc33rUWDYvEtcjFE+51h7REHlljnnyjSp5y3LjpEVO/McdLR+P8hTZghlrO/eUXI1J
DDwdAiT0jel0zpkju8PZIv15jya9c47peBwsrUW9gRSrbG3YYK5+FpYN5225u9yo+cHlno714ljz
fctDavk+xqb4VOEqzMDIe+XdDaruHpabSQT3berWV8wNuwdWC2M99AAuxj61IBR28RGGjn/TALJf
h3PyA2G9Q2bbX+dIM1V+CWXsPPWaKI6FNnfMA5IpwEU2uyRg8DzMX6ZTBOyUcdMxKzxgnz0vlNtz
1dDbpWuLzuFyMcL9fz7CB3wEjImShJl/nZp7H2bNf1x++VI1b9l//Pf7L3ypXfJVmP2PX5EJP3/O
z6gkaRGZS5SPO6flmv+kJmg8bthCMbDGFI6eZI7D+olNMJx/gFHAK2zbjiMYBOKWrPO2Cf7nf5v/
SSfnyLUt08JQbP9bQbr8l9/Mb0I4UjiMIoUErG7Z9ntruhd4IeP6ztpY6jW06ZJ7PntQvPoknEd6
c4QSUe1h3XXGbV3Jla0IOKAEBSi2AsaPoQ3qb3djekwmUxLg3zCfrybUR3lEL02syvB7jiQpyB6B
5ax0MqADBd6rt7cVQWoORi3mdZuqHvZG+ggjbhWhVilHQsZR3Cc5OH0SG0J++pcKQX2nv40DaZT9
CsL5yk1uYx8dxCazJhglE8kE87b+GHUV+l3Gx5lcBZCxQ5I7FROimmlqCXKRedKK0t4pARlyHogD
qKb6Wxjy3dABOqQJGl5FZaxS9DBO9dzrz0nwZoInddNu5YBvpcm7nYhVcz3/sRuhSTKDY3wQ4uGq
WiyUg3gNO+MJgXW5rV0vX301ppoZetN0+wivRWC4ZHF4Gh5Dg3T7wWgBBXEUCfQXXQdxlXeQgHjz
iRU3byEKnGDOr4rirUwfZXsjwo7+A1y3scUZzoirhF4njVXUoEownrqdnLytZHiUy9dmhDEu2HlQ
wtnywSVvR3Q6TbRV4T/X8q43WRB5UOlvUvGS8a1T2q91FnwHsj3E15VinDdGFeSJN/r82xJ3hOZd
VMa0K5u3EYKO24zMMhDGzX4ZQjDhiDbHaiChtubiQJyu9a9VDYK6RusTp+tOPmfJc+HcaDaCUk3b
eATADZqLivotowsci5T6ICaD+K1uAgqx4EA9umo7Y91hnE3FscboaiJPTGdWLnDjwINnaw7bkrDV
Mrk1HKKFKGVDg1FNeTHpSNHTZOfmj+P0Gi6awE1S3bRDuQqHG6QJa+B9KzvpLyr0kuHRhuwc4INy
M8AgUbuhYcy4Ndzz5HYjsTWNRw5wP+HBeJtguEeVvd4estanMYHFkigd6y5DVlu+haV9djCw9X39
HGLn/H8JsLsMv1Z5nX9vlty7r3kxViH9iYWk8sdXDzk1Qvq33/Ivf9C8b/zzJ4Fk+bmPzPyY377Y
ZmiMx9v2rRrv3uh4/3gO/ls+f+f/7T/+TKL7YKVWIEr+9TL9n/+rGpug+s///fbrqjz/n5/x5qy8
li2xAruC9Dp7TuD+gbKx5D/4SimdJdlgbj6HqP+yJhumJMCQXcKAWcOP+6812fyHJahModgAIlMc
l/8dkM28JfziR0bmRYA6B1bTYIlXSOzfWeVh5MHqCDo6/gGxT8wNzfMoOLzRCdqXylK3sS3SrQC/
bGTdtySDpzBiWl6PMix3PdRzbSA+JyFgkyUJzbYg9Nkmy6CVskeN4TL8GOtHEqKzrZkOxcZK8xvU
xB+46d8RL5Y/QxoWEYAW+yGOqndu+kr3UbPKApMTiLHrMKabJ3fmZOYHu4ZVVRZolskH7U84P/dk
2xpXs8CH8fq0huRjbfKQqI/exWPV54e29B3UEUod3PJbH/PUbam6lZsDnuZHhvtfrpebHxyI/8ja
9CZnC6/ZVX/Hdfx48ryUUBzgMVjm+4hyt3EG15Qs0MOoG1eqMG0MKtHn0KiZB8aUoSB2M0tjRgBV
Z2fPBlBJikKXyotId7MfwCo+V3w6/uLpWL9b1Jenw/kRZpjOSJot4J1FPbA0OQVBgEsPRMR6yIqL
vvPGY6YZX1XUHByjHA6QevdlTd5AqdRtEokLg8C8C6OstRW5fn6s6vtx1IeVUNpVj4p202itufaI
Z7zg1TUxOhPb0rFmr4sh9C8GIiw2mp/qRLnspza/CkeSyH0zO3dCc0+NFB9cMO8yHH/8kXzypAsn
ijHejIr6FRHRZH4dWTHEJpVO5an3us8YZZHEKe37pCNjbhPgkZU7ncIghymkmjsxTMh/hs6800FB
UkXkB633QVrG5Qdwjjmp8v2HEvSVzdUAwsnQF0rKL/wKVVWZ3w0loUc0Y2EICbSGvFTLBUGLE8mR
U+yRtR845V+3JMR+dEX+xSUANM5VM+aKetGYC7lfngAousAz7V6sdCHP8J6djVXQkUBWz1htgNlZ
EliAZpMjddclP97cLk3V1mqTD5Awxu9J68s7RaQg75VAujEvV78/F8IFC+C2gZgnZOKEriDbZiVh
RoXMzii2pNPkBwo5tS5dCgavKDZ6FAH8mT/yiGy8XT8GH70+f/7EKhZ1h8QvyZJjvAeMFBVXs1WG
9qpRU7LvlLPNAgNRn/Yl1alD/MISRIV7CGFt/AMQ9jdDw2E2JF2pyowPs26X3/cHYGZ+jZQBQ0ga
ggqepzQDUX55v5y88M181uehuOi3CuxiZZMWgY2jv6rAlDY7XBfGVYEGeE1BQf48iRinpLSKHR9n
bzXMi1xlQa3uHC40KlXgX0kM3cXs96FHuPZYJvZuJJm79C9pEDbrIM5xooIP6S0EKPUEpDuG13xI
cQsD651NJ6CeaOYvs8NhrJAaTwRnUjhuNA8xthGM4gRNngM9FRad0oLaDOV+M+rP+kiVSDoGtgn7
ZNQM6mZY63LplRMKrzqJw82ELie3HXnyjJqJSv7FCodt04cX+Of1UzG//71Ovhv54NXay3u1cpXW
YJTVQmIhyGmbF9ExqK508X1imHEqQunuhXOlQJhmRiVOLZaoGFryXjG+3OSxRMmAog69XXoYx/DZ
Ake+L2e0SpBkd1ShsFcAh679ATNfHDlfpcdLunxsOdp7F/BTJbDxjcDEsx4t4KZVA/gqKArn1uo9
kznLjk4r+1VTsg3VJh+yzD7FQVpeuGbxWeWutWsEXYwEy1iWyqd/eydSUO2EpBgQ8xltXhd+uY7C
iSNWqjP/X3aivqrJAzI7KJMy37cY7wIDKHbQq6MYyX730uqmjmEIjYO87azi+oNnM280769qwj1t
l+wd2k3i3SqkSqdrReeLlRx6b231zh1vwfcoFRWGsBjJJFHqe8XnLa95mccA01tNzF770ALezbND
gasDG7t0dh88sT+vzwiZYU5S1lm6MJ25qPrlZeKQZZFNNILqiJUD7YJkRasHParrPYor97PhjXeZ
K1P8dM1OjFl++PsnMG9O714Yc4Z6upzoKSGXguKX308yX/ejYIjmuopz2wmTBi19P7o3ipT0RwO2
vdNVNNznK/Tvf/lflCvsC+xMpm3SajDNd1tnkPrhCNuWi8QgIQRL9+yfI398dAnwytDIar6Hg4y0
E2RTCrOLegJlrUfdK/lK0QfViqH+vD9Qt3LKwrGueD/Uu2uW+cagjZiffpQroSXDfU4XBQ6399oE
CfjAAAZ+j16IkIcsvM7T10mmnNdY6Dq7KdaI/o906vODnsRXoLpIiRdsMktB7Pf1OTc5d+W521zV
vjhgLpouivkXWINurXpCEC6Wn9V2mXcyLIIAW7twz3HuiVOiPIZiOZsiAAR3i+563EyZCw97DEbo
c5NcUyEVL6g/w73q46eQRS+LvPTGbfQUDKw7IhngyEjZu3UC9K4dOqVdkFnkYxoKXg7V1DkU+Aqc
EQEk4q2OvrHSwZguC7Fso+90PdE6Rk6ysWVIdlztkOuCBv/YRlQ2ueUfQV/s59gtpscujdY8ZDQb
QtLWTg4g2dvlGcc1RPeq9C80Rggz47d48QPYz5n+bFJK3Xod2YJs37uutPYD8ZobjIjwZ+adhUhF
oN7AklBUTk/Ec7J9oFc02S4wNZGey3V2DuW4XjZzzTxWLtN5Hz1o1RlXKITVECFzkCXmNuOB2jPY
YhiAfIDKfsSitaGdgOrJs5L9suwToKBf/TAvIFdpHocwZ+jV8CMgi6yWH+o4VDDOPJhoPO3e0LN8
HZpEDtA2eSQXr8tTb2taQ0BXFN51ifYsOpgQ/+qQxnqE2ro2rrwmecKLAYsapspksVrHKSFRtgwA
d7mow9l0NgaawLWcAKG3CVg6KMPtJmIQuSnM6HNVxCdT99ujYPumf+Sa67rNqq2N64iN2i+3eJdI
oojayxzN5VyP57T9tpP2VpjZyPCIIEWg0/oxdqIz2RhQ51tCJayCSs1s2ieMQ/lVm1F2EJN09cFC
8OcqUZG6aSuDBrYl5XuWVTJ4kL1rIqHgWehr0RKVBtkxP4iUlDr05jngh00kA7xrCOs4GHAEiCNa
1ZknjI/W5Jkb+m5NZGzuWIapOMja6t1m4bZm64GtRpNuT7DEggwGxqijBScE2MgBQ//43M17al5I
PGxti5vdFB+tR3/1ogCfVZydOFf86TCnt73TRg0H6uXdqsyG/Z0wOccgn5RwSeQNcjMV/jgf326X
l2QCnSm1xvr3jzjz1kl9yoY+H+3fFYXl1AyoISeQAvMLX4DXxNVBXNtyGKcpcLDq2U6Ot3rdkRJ3
4Xvi0GuEdk1VAo9MMDZUnPKyUeyq7KMA7z+/TA5ND3rLZIGxlYp57/9lC7PhfPT4SFhJ5gUCBnm4
X94gPw4ihvowVHutoJKq+ASaxXGphfQgPowktH1w6cxXxu9XDl0ZZGRC0p5xnKVr/ctTgcndQJTn
qeTj4GwGN3T3fp+7+4qZ4gr1i7le3qYPPjx/3rboBs3kYAmHgD7OfMT45beqxmosN2isFTxWdJ2u
SC4p8YuXyIYQYwvnDunXtyitwz2s16/mLI/MZMOOXnpXEcjbPu/tmw+e0/yi//5KuLwQdJZ0TjYM
At69KSgPomKwgTaa/efBovcZ2u12TNilYjKoq9C1DnlohnsfQdO6rv190X/z2pHMV28qNn6Jur4n
mndZVv/+qf1FU2KeT1BzqLnH86cGz1DqbtWnNtbKoSbhcMjuav1gACykOaDEpsegukUBZm71wb2k
CeXPeAfYiRhqG30qN1Y4R72k0avCiLjNPdrZxmCfE4xj7NcImFXGOWgK+9lzbqKMSu6dxgU9gkDq
B9UA4OAqi5P0gtE1IbGJwF2HSOrv/86/KK74O8FeuzMdUAJw/f2yCLjUOC46FotU8Wwk6htRQsnc
pBAnHZ/iqvB8wj7b1FjXgjSuNBaz/AZJpjfo2DjVB5+Nv3zdqaroRM5tQhqVvz8fZBmtjZSe151x
JwPDhLgFVpO86zCEhgBiqtR4mjiEEcjGvlRMB3CX7ToP4UoYARGryayOiB0sWXMt5Q9TRjs/2PdT
bm0SURxyz9FPWMpPY6WuYQzRAMNNp+CzkazwKUna10ZjdL98EloPZ7srsvyDpfLP9TSdQ0mfY2m2
WO8PGtJo6tTVFICICQunVOoBqOVehXmxxXG8W86CDEa7w6iLh79/w+dF+N1HTkCDREpJv5dO8Lv3
G/1m5UUIxVdqPo2688W5HCOW36liUnx1ybCooXL9qI5//6sJwXO5wCDTzihSWmG/v7Vem3HqCiQW
JZNBlQ/kpvdSfeOk4RuZS/lhOW7rMQcbNR8lojTJD6BjbotIwMiZa5Ex6ACoKuLQar38glqIOOxi
Uh880XfMzKUJZRqSeSHlI4umfHcNGkXWIuhklNUAPtwj8av3zFCo6VFg7Ul0qy8BlejYJinZlqc1
Qk2twyQ4kWRdmOW+7lHJVslw7dF9uK5EfE/kX7MHRY542UACuqER9lF5ZKJWfPfmQpJxOcXrknWe
re59m6geNZzDVYxF0kQJhxc4xq1yqrwMy5ndaTurgjUxuxnGp7jVsrPFsH3og3Cny01ZsVWbk2Os
C+zNO0MfCX+yi3EzkPyRm+CBJ7dihl+Le9vAs9ZKQnv0HIIvNXocE7Bbp9a2msVP3rTvbMZKhTdd
C8y5CF++ecOMWQyCtxIOae9a+Lyi8bHtoIU6Qj10FGkJNfHoDAcspWJfD8OjodHrC6rgu9/Dexvr
O2EWpI71LzR3IJvB5Ebzj4cPt8dl6te7uu4OdVeKQ2XlSKTr5xF/0xmVnTxLB/e9rOihTBFr2Vh3
Yt32zYvPimEbx4qKcpPnBXlL5K/cj33xRR9DvEST3d93HZhu34s0XFb2XU2PFGmitfErcpoi+ACY
KgCjVlTGuayRyIQhov98G/uFf418fQCnQlQPn621KZV901Ie47RTd77CKLz0F2OSPyYrvzISsfF7
KCgjY9u6dKtTFGtfc5Tj65wMz42aezVFnFXrzCrdgx47mPuaYgZPthYqmMeOPLrTUtfkIufHKP/+
RzcoRvuHjLbFKdi0sCPHp+VTb0ZZttXo7K6DcLhc/iMD/YH2l/6Inx6N9KxeyWf1ymTKa7y+3/LS
co4pV9kqqtLvTdQ9hpJJZT+Pc+gfxBdN6Z1tQcjboJNdRwh6BwqZk06qnbVRiy+C+SCcxv0xsyC/
4aZmBWztcENPS78wnbPA+7oVVpF8mp9mr/JsCxANnatsKdLmL+2QWOooJlNkLuPqegZ3pKLbNwBS
1i4KkqPfk5tcWve2WzZzJI69JZ7A3PiCAGV/8Lnmwq49Nn1zyee4TuzuOSlchz0w3nWQnK98EO/H
bvpaeEF11vyqxKRL7KAX6Pec//FoujiC5pPkkBQm81zzwqqH7HZZwZYXXJo66bOGJ7dj1DFTzobT
0hopUNaLsSODOWLPjYeqgY1IAzPWmVHJjFNnoZz6ACb+ZM6M66A5VyRZbgLDQmRwyyqtXwz0Y7eo
EtdJz1jWG8kr57CFwWWetxsDo2vw1+d8vimNlnDJWNf2yVyiIKh2dgB6EO8ETQAfGckxSkpgLkXq
7+pei7epZl5FLNPbhp78efDpGVp0vynU1DbGxbstDcTXNeHocJdqqz0M5qtOSOFKcw3x5DOp8wsQ
98RvvQWICDB4g7q16lsnC9NzAjbETptrm97NVVplL4uXLBm9WxBKrLQ6KVa+tSHQmJQ44yKMOubS
FcxnY7Kul2o0HMtqTegFh4yGFPLlOyLLeSGIAcTY3A8bda6iWYJl6nTjGGPgQMa3BcSnk9BztOqK
wK+chO9DbZbksIrkmz/NtRrJVwQy5vTPzOzE6HtPimsxH7stKNPrWqttAA3g0JCUXLtxne4S4szO
ZJBt09kDzUtmT727I+n1U5aztzaY0xMvI6/cBg83jxEmRdSewSvNj/kqHL3B2U7enabkRtl+e9aT
7GsGhmYLyib/8ddILcByhHN5NTUWLhAU1XudVvB+uWrakTDxrDf2ZkY2gqHF9QWMwsvchzxeD/U6
0ZW9Z/t5ST2rQX+mz6nkrruTbQLtVt54TnAIQz26w4ryhHmYxSXHVBIgNVnWgoEUbdjKamuYJLVH
VrZ3KEqXf3J9BpuRi/oA74G/ibvoSXkEq1lVqG+U1mMRMWBT1FoewO+bSJlWSb6ji2JSeRx7CHiQ
sff+UGSQwYPLnsSLremZ1dHmeQMW8Q5DCEoiuJbgZq4BJ0Glz8lIZ054pZJox4aanuRw4LCgreM6
UGdntP8Pe+fVG7eSde1fxAGrmIq37KxWaGXJN4Rk2cw589d/D9sHeH1kj425/2YA40iW1Yms2rX3
Ws86YvHsT5p106UKx4uOgbGAHr0pppS0YZ8ycvkqzvXmFBK3vB6NYjVgUb6Py72eTCPcgW7YjdLn
XrLVzi5rrifmvIwE7gm7ilZmn3UcQtKBTF6cXrk1A0gEmLQRAQymYEw4WSOMwHNTu8uiYUXFQRHB
1NaAGmRUzVt/qGdCiMx0VxdxipqyIB2243RQJUlxMpm3ahGp9z3pTfRiME5n+tgg/uu+0LdZFXkZ
3Q8R+Vg4ss1VjVRHQezB3AukAdNkusomIg8j9bTEwCSwIi/ChIprjvGrlbFdHKLgou3GjQQLs6Xp
Ja7nKrwAdahOZQoJdBVmsDuCUI95C4bpyshfkAZGO21iaQ0GxjRzxeAZn93xvM4tk4cDVEtuHUBZ
OMCt9TgjjmxaYLRGn6ymUmgePoJtXEI7qAqLeGHq+UoklwCnBuIzZsUkaAmAnMr50vD1kxDc9hjQ
T6aLvaEnI2K5z3tPlBBFUpMF91ysVlFxpQPTvEDwTg8Yy0pdk4ucFyk+53y+1ecoWZvSoB3XJvf4
lQQqZX+AcVBABAqbe0MbACJxykAf8D4bjz2+IiMuu4fZNeWqC1z0/E4J38mYk3UUoHu068VpP3E+
wrPkjW0pthyg5LZzrG/ntR+WPeyuehb3gBVorL4yoSvbzryYl32iQMzk9SL5fr6DGj8kWY4uGZ8C
zyo+nn+DyTY06PN7CqZlg2VN3XOYP7qN/lVvtPJBi3N5GQorO3XD9lwO1JUQ3HB6eKFpPdufZh1B
6PNcFYHVy1gnonJN5qC5EWzAI9mI5w7IeeByfh6Dw2FqzGiC4ixCjIOSAThOoYtn4IgMqZbWc9+r
Cys18Q+mhcZdm6ntsloSfstpwaJZjTy+D1A6mU1ccVzMrW2o8xRYZUWv8SlXmeaVNjY6BCj7qMQe
5iwN0RQw2IbOzGouPuxad27RtJRkd9Xvs5DJJvTdDosF7fTMBnLoz9ElI8VkL2ICIs4XAWkKqOVK
YXnn5wkPoYRG0vq7Ou5ObYa5RkDB8yosBtfSqK+tGdcDAo3zey1Nuh0ElExe14zxpnJ64tyHYX/u
xJ+LiSkZ3VXaGP1qqUXYKxjsqZm8OoodYvEOtk8tlsQFRuPRmn/8VpBjT2OHru38GGHXL8B/87oO
e9j3HP+XEnVHi38E/9iK63MdRkuG8ZE5E0cDhr7U1iUxeNry9p/3tDIxB6yT82Eu+m0GemnLx5Mf
WkKKPdzAxxprBhmwICaW5lYTNwfdju21yYW/nhVIYos4xUoR4N7Y7bBDnk60emi+jWmHHW1qrrH6
PiAIqyB6RwGDBsNYcQAgVU/TrpFubgvQBQf28nkdWpPwZvOfPvryVvrJeIhNBi0QRdYN8qKViabs
yanHtVNUH6lFrGQ7jsmmJGcFscX8BEqqOgYTuzHaljBi0z537eGljCuttF5MMdb4vfPeq1xOfR05
yodEmV/ixrlrZqxAkT2+nf9JIq39lJDnHp2H0S5LNAZRxEVQVvaG1mcX56qLE+PstbgQt1TA70r6
TKXLQOyiBYfQJzNHSQ6c598oVJsdcyc48PxBg05AV/SQmFG87JyMwrjxssyod4gEot35Y1HkrBzi
wzxQ9uiw4g4iZMwxBU1+28b+etSeXAmC0gyN4xD23VVkxIvBjgtCAKdukqu4bDjI4LJRS9PlPE8Y
8b95Lt0YXJNhujpfitWcBitJdLdrxRjkFIBrEsuvmgHPoZtgyDWcllFDtetLCZUUjwEVg79G1vbF
HN3swomB2/YMxuIRELxT4Viex6KnzHRxG1mVu1JT8AzP5J72i3Uwo9H5p8zTumDYJ7DBZuVcngU4
YSdWNJmbG/3R5wDnF2m9xGqQRSuyDldNSqkIQYAoZWh6Zb3sdRUu7Ka/6xdxe282L3YFL4Yj0h0h
peF9W8YQQV1r5wOey9kSrs9H79kfIVBGjLFrodmANSCd5L1zCNQ4XFi+f3negzhUwL1Js91AUohX
CkakWhgBml2mtKWY6yNxaPsp71/KVhESU0k81L7e7KIhYQRUlFTei8ikB19MSGNbUYBKJjN+tW2m
Ze7d29a6GsEEuUm7ZUDSbjP5UIx0iYq4StfwXsAxthS71vj1TDQ6P3ltsMIDc6jzpZKM5gVnaOhJ
zBT354djhEpnc6obyhdrWIEJxeIsilXcyFPfMtpcas8S6BskbILER5tuB7KH99FCi7/ABcn83YRp
nJ/m0EpIk3Y3YxM4sH4S9ndAfUJJe3uuE4UyytU4RvbRspMLSD/iSAzOFlUNKRotCKqRxXjlU7Vv
zk9dhR0O5KHlYm9zHwctFhPLGLSnbOAlyLheAy5PtkmnnyjP04vB0ayLaXKv/MW2kCTGdb+YdKgB
elGVF7VV32Ab5Oei4ACaFob3kEEm1b9O+he3IWPmvKCet/aSmnTVzsAZFm2a6hG6zsQXi+b2PGTt
i+4WC9wmmJSzOy8MgYVf3JKQs85n7YZe8VWUuofzgTy2m5cBc16RiB4fMevIeU8KauqvbEjrjeEn
Af4yLl0msnfntiedlX8WpGbObgZt+srhCrL/comAhlXcOruSE7ON5XOlpR2IaZlent83ytZd32nk
ri4Pxd0FU5Eg7q3oY21bqAhkhBlf4G2EgGK72HD8cA9E+2vCyrfG9KCYDZek5jWGvTmfdIueJxoa
3WujW3c058T1+V0wIvmtAxNwUAzJvET30XlkHC507gTGmPK1aKsXWovRQYNbmZWNcxVBpfCUyxTG
mUmzdTPSFAq8590UqKscyIXMA3hRUl+5El5jQJ0527ZxqgHxUMZmB/phxioyOSIu6+FVUxF1Ms77
3G4shA8moP6lWTYtcsVI0jxMHs26eZwclElWEWqQ0LLgi6UKd+9TENcyJzCuqIIdR3S6noUAOZUE
2G4r2RyBzlrkv2ujB3r4FNPUQMvcRfsyAa8hzGE6Ri16APIFmIwO1gq9SPwQT/XNbIYRnH7xNtdT
ArcBZbmupjcDwjmnqMC+zutq1cb4VjONtWnoo3idVXXz4JdvqU2HxkUDe4kshaGCyIyLeYF7RI48
CkqpLYr3u8JBdK3KFJTU0AyEEWk72+dQwXHCeU0msrdro94QyqftKhmW+0zA/Aa+dtH6aCQIAnuR
EadmRV7bXtP5JHSD0hby1HDB+e21Ajt5G4zpzrTkc7RQEMLZiVhcCXnmuLmPsjEi1oSSjFKyzcwt
R9fqRw1RaMZwGWNf8sB4FBTES6lnj4zMK/ONAqw48GHMF93QXWsjyCCaiM0DJZnuttk6APF5G7lO
BonEgfymNyUx1GQcO/QpLnSXPnxtXJRZZ63bSeygzV5xjSfXSC3Fle0gTUK/+JCZJG3FhDYYaTXe
mVNpnHSBVD8I4ku5JgXmWDi9TgcsImwAqUZNhkzdJOEdkULvvcNAJCwjuvfVQ5g07fVQKLzYY3rZ
cBeXsbGh0pebMPQPQ62iqzRMOYbFDzZWSpBFkVgFUqJqcBjAqqhZ6WL6HovoRgMz4ZHVghdLPifO
5Yxu4aogqT2zaxRjQe4frJZQJ0Kt6NqCAzVEP+3cYAEGZ1+5rwrPQdjF9J+0Yi3kvolofUauzew8
URuzjheSN+X4JCNgoe+2wbPU2rHg7Dalu24avlm8Sj4W91qfs68yyhcOuTGSIGeyTecguvy8CEHo
aRisq8balfr8NEf9cjv4j5mEHVOHhzQFjskh0ivwX6xqNwy8lNveS2sWUrPcdyAR4pmYRUuYp9mu
FeWAoT+0eXhrC5i83SGk9melZmPywDZsIINOKzho5hYnaLeR0j/FNZNki7MOqJEU1YTtjhtgfbLu
jU0c10scgE0GQWswMwx7aAUmvU8aIR2kHmuRedSHqjHCo35QzdLdrHSHmWpGZkXUvhR8YgClK7VV
GqfMuKhelF/pS/AO5g3YDHIEwTrLFGjTqjKD+uBgX1DIERnf+Pe11iQbE9xLoIzNWJofsa49TIEG
ct/N1UW4/HH+cpCLR0dzyH2ZuB7nWh6NOdPv0MVsdNUbN+ev4o5mZdLugWD7V7XREwRyZSneVL3u
JQxhC0th0L8MYcfJ3smLtZ01mCW1kkUThM1c03lubWKIsiKDKNWanr+Y2eOI/W7wvS5pHrLY93mD
j8oYIG6NbLltxT+3kncZvBp1c1uzSwbLUTFsi25HGPquNu0OS4Ubeqlh4FcH/0irc77IqiZbWCcH
YRM7Ojofmv5lzNJ6a7b0DKwFrlZrrF8txWRkDyRbzPHWhBlJqZM8DlHXrVSawmpqx6OyCOrJaTKt
RELH3IrvnKGGpmQx7uxcfTkN3vV6QPHkmFBuzfIas+vkJXme3ADL0SM/35ldAFIx61ej38o7IaIC
4nJj7mNCwLaMinVPM0eyN7gKE4v8ST0wTvA3yk2WoC2ZWlDSNkO4brw2EkLa9Tp/iIhQ92I7Tbfx
9DH0cbQxkB5XiQ9Ho9Y/+jh4LheTLgsNyYkaGyY5WcZc4AtyWKa7MV4lwyE3pnylg8DgHIs/KOn1
i1TKdYU7dYuKuD6YGbk+2qir46ziR1fPyquIum90jbVTMaSgvoMQqAO6MuhmkhfzDvSaYvltEAaK
GxOZtFOy0Ds4MHH4hiOxmtGVwlmtD3jH0HytnLSi8J3vRz84zUDBtvQCd1l10cGkukL//YTHxUff
r5y1xRIIc1xsGpORjaZeIl7jqi0UpUfpMBhLsE1H00NbaQK5j7wfXPHVdVJ7Oxgpv0MV36RWFfiU
1DbCYXrIDBcyTPwUY8pcp03xJM3gw4+xGwSCIQc6w+kG+b+2C3ONYCaldvXMjSwq2v48o+M4ti2l
VMGPWsbNYCvGppDLvDzcBwv8HTrgVxW+IylNLqf5aIdJeGKc6uxLQRiI79IjCPTu4sLGVnW05wGi
wFzfqKB67czOOViFyZUE9bIcFLRSumazVfZ7C/i5Ev0Sl6m9u34H37nun7UHiIDBakjEsHIJqmCu
OzbrLOWjYnxX3Lh6cxXMjb5TU7WVTs4YyX0bJ2ThRfHNsgZt30V0vHUaYV5fX2NBD9dD1xrIrayV
zv7m9cTdeFMGzGk+TKnVfoH3iD8urB7SjCNkFeu1h9WePl3JtVDm8wHsbAECeVqBwN30dqgdJte6
LkrfOVLfV7e2CU2wDgk9mt282/SuNq3jXBinLrJg+bZw/5avoqAyTiYVyrG1KAk56w716yC7C4e6
d2XmfsNZne1dWs6afYrcqtjx13pWEWzr7sjjKh9J6gvWA1jQrRH37Qqih9j6XTWw5/aM9Cr/e6Ox
wWFsjCBoPtKiPrQaSmLMtjm8Omk+1Xribnyy8QguqCCMVPWO29q4YLO9dYYm3Q9ZaCDMrsKHvmma
NTqkq87+VoLU88q4t8Fppc5JyaG+GgK1O38r0RF5O9KuVyacJTi14ZJDTD4ItOUjMAL0+yeN0NTT
yBtJMGkptyIj0CE0W0Jj0TYbHWuwQVDEpVsG9n0ZbMnT0PaQ2YG3o1L0gOY0rJpZd5/1dgrXVbn7
ZKiLtYbAaIORolv5/OfOCUI0dmuNE+MVTC596QJ9iac02ZX+c+OLamN3PnoYDe/1pD/Zs3wzEIpd
xdBqwA1EzTHNCIhDIlIcjLKJrju91fdFaT6yT/cXjoD619qgibpmADo983HR+3wPKjtmr/YB3jdy
Pxawp5Wcj9VWma28OP+RapB20ByukfctqG6soSKqmivHGeydW/Qvuj0wqUoyzHHMvZb/jpH/wsYi
DDpE2gnloYKxN5MhZ1MmH+2qgLM5wSRvSzoH4KGOA+LNIB1c6kYANG3FdQRBlcvEPkBtYP23Ywdi
WNBcGctD97Doo4bmU+C3Nl3b6iCDTDuYlybErpViHseYK7UxikeXbq/UfXYTzVSYkaFjsjSTK0im
1cYYIwlg5y7XyHOb7R3GLGz5jxq+ljyObo2sk2vXrg7tUN+Jm1DaxzDK6RYwGecMl9+S5PHc12Oy
Bi32UhG3va7ijPDtxE7XCS+4o6ntUmfiIYWInzw4Lhm9vf9liv2A1pRayUHGm+6YuIEOyrwARtQl
Nyqx0A4EdP4lAclmBrikp6EM9M6Ao4Z6xLQJKRjmZDi2Wa4BgWc1mrKQCLHMijYlNXRuL1V6Ju/s
rHx1abfTg2J04zbxZpTGDXk1Edt/dQkJxgGHgyowkQiEdMKJUrqHdmi+mmEqti1EhFWuKWQlLc/O
8gGDL54ozx1GNDij9uFX86uLeM9GQQRoZhGRIlTNm3Dauqpkg+5D0DYZnb/eNL50RhiQUhHdu3p/
ig2j2xOid+lkeJHxr/k7ve/eYoz2AOfYx+y4ueH8uhkn6WwCG41kZal3Gm2Ppl7SOUoKCiREVwwn
wdAtQD19TE/hgpupmu1gxc4T0ReW29/RjPSRDvgPA3kHm76oOFaZ7ReHA4enG+0HJKRLEm+/Emun
ex1jQweg54rJ7/Oo3C96699hK8NQCqauhv6MKH/tdIC02A7ZfUCbqoQU7iItUbWKhDkhlEpMxpYG
bJbBGbP8NgHqH3f4xVr8gvyHG1EbKp1Cl4r+pAZSYDRJNiguClOD/1cLVW86TsVeZfSH1iYQmaZf
0zyb9fDW0EhZFe50V8Q1ZzyyR1MXKK/DuS0ETRsEr5iN0aok6pF8tgckfHcEY92Cw3/JSqtdc8z9
lhjph0NdbNu3hpbHnjG72mPhlMcZ+OZT49i0U+BbjdKLEpeYd2AMXqYgjHbxhcHTIermjk7li5mn
rwQN0GMxk5sIzfM8tPFRuGXCRVms2zbslyjtd13Ech3ZzmU8JF+IDkoRrTCG4X1z8+hVy5Ln0Erv
XIo4hBxT59mROwBchnDa5AV0ZrcKCVF2LjSfrmDD2N2rFaBYUnA+1LSOZkh0aXIiZu8+c/qPKrY/
KuL3VmbLOg5nbDuSnuRNiBwpaVj+CBisFowQ8mBzr1uLy4fwUxp2i9e7H6b2gJBhuOPcI05hqXsR
9i7sxKYe7MaWsmFckETnHwlj+RUtZ49bh2/5RZdcV0uQ4vLPz99CNN9vxKiKzXx+iEj3LzMypa/O
f+sWGRutEF9+PAI8uXRddK65/fF1RzyXkxHl9+O3u7DoKrJ7vf/79TmISwYpybA/f09w0rqDjB9H
oX0YpxEJksGNTZhHDK3sJGkjjWPzURlDSJds3KuehWikYGch/gr56j3zgSSp8iNYu3lNbwXyhzuX
cKswAap03uvCPZp5fphQrrTDC1nT74ggd1WM6AaRwescBbf5QMoP4FJG1Hzqvk9vrdbi5wqabmXQ
wU0F+G5iSTf1khXIUBhzf/E90arnLLS0tdYu3vQ5vXGIAh6kofbEtECYDsYvyrK1DQukM7jJWjp2
clTwexYpzhxdQ3g4OaM1XufSbbyKqlVIcSVGEiGC9s6PAcNN/bTFiwdgsntqriud3XucnQ8zO9ka
gePkboyr3vCfYmA429j0j+hqhE2vgtBWKrEe7YAVciXRT2A2bDBK7ARdd7Mv6EUFe1sbv8xx3e2i
e2NCkaJhDGzTAsVJ7WhbFNjVOhMMk5tjpYBjduVFNPfPlZOAtmrsk8Ugdz1B/OTKL71UOtuwQLVp
h0TEqBjKXDnr31M7WPlxjfLS0xrUEWFYYd4qjHTRcl6mUeus2/S9AD/sBQknpTZ0Gcj7JhnRMbeO
6g+MPLIdsSGBZy1CRB3ltUGRCKZBftMz1ACEmy78hOy+StKQeSxk9hl7FfKNgMQgPfFMI7qixt8P
pnsaooJIsxr6Kx8EA4f2NQRrywCtu5qL4NSYg+nVCx9ACXmRy2yd52oFwJftuClZa42Wlmg2WXQp
Umhw7nRrGQnxe4xiA8qapO3efA4EZYOChb4gEwYBeYEYPC+NC6r6QW4SM8IDps+4RjQ8FkWWLtsa
x6y+eEcMF6+t0Yk3pYPQalLE9lUBe63R8j4G2pe+D95jDdJn2MaLJ4jjuD5CZSja2jNdTjxJkN2x
CW00rVPoiKLWqw3LvwgSmj+xe6tjlGYR49NGcX4RFORBD3WVbNz8ho1d3aetESJNovjDHbNiZtZT
w8s7rU/YhQGmeyODPavTQTnDeADs+GDb87yqfIP89ypMGNRAkBiaegWgU/bW7agVL36Jz6K9pOyF
MZbaxLKr9lF3XX1NC6+vsq+61pNBHYldTTpV2RI5lMJ3aGqrWBO6tOp9Gg7YIIHw+ep2gH+9pcFK
LGOJWnF+0GgZxqVNmdKBloP1RjlBRz/sJmDxIgwI45JoeFIEghbUv0jbufl0YejzgoVvX2fe5Cph
V0m6ECPJwo9mz8C3jekxHqVO0ULLKx1NUGCjs0QmckfFwQ1Qx+q2D8dXvwdL2FXtFcQlsWUOiG5l
mB2qdJKIohbeacX4bl7UGyHYwdCYzAPWnGOpa6wcZWKBU3La97JzvORlhne5CTr3u+teNhW8EaBy
Jtssf1lroRfOLo29hTMMvam0DnSpEf9ZTsMBZpmeR/6ThrWfz0I7uKHTrmU9XMcacRkCNNxKT9FE
pAh+dcNii9T1Fro0ClDaTw24+FUcJ0uEwJsiX3GFu0jCZkFp4GgLcMuLzVVMXb83DaNeZ3qGLyRK
X6qKGTHmQWQE+S16b47OGXuutMbHvu722Gq+S4OQAjjv4aoe6E4gqxCgvuvsNamiJ2Fo33BqSSsI
eUbVtxYRQXJrBrF/p4NT5xrVb8ETvInYQffh1MPad1pKn8HyV72s9yV+fM6ezkppKbeE3maXOWxQ
gsIJE6wdi7SYmXZ3oL2PzXGyGNVaWTu82uRuwSWdqUKVpl0w590MyRyTId58w5qGHTp2WRLT+hiY
tri2Avd61M2cWD6+6nnMAwZd6lhqRj+SzaqbZeyRx8MSi6CTnskm0hKwd/216tr2MHQIevzZnjaZ
uXC5CtsLiKbfDZSKk5UdZDG4B5mqCLigTslGhoZTM4mh2xnsu2V9TCN5jKPoPlTyuk31QzFbAlCO
NBhuWXe20b/hSDXZbMfbdu7WTROdnADxmoRPta2TpwzpLUcyIbB80Y5q8NNy0GI3En66jzk4etxh
dJEAfRYwGI7gMW1iiRAUj7K5y1OsXjHbwJS2j5GB1j7zhxN+sXlTB7s842hIQwO6TsLvtTjrexl8
c1+hlCVscqBQyceSIZ0Q3NOa/6oh+xHL8FmbSOz5HjM5HFjlVrodPBuhRhsPgE803NeMEMbYpSGA
+Q3U4fRAkbzpIh1rVVk3a7uXYk9K5rho2MsNnERG1mDVjiZ+bo80PdWE/r0KbP++NZZtYx4nPFqt
fx9MzrxbjMxrZ/kS2V1yinW10+leek3FYGpcLqFcT/uj0amUcaMEHS/cZ2EEzf35D6AeH0SDBpdy
1kma6UZjH4JxXJ3/UjpNc1+nMA4r1z6dfyJstH5DOBkjxOV3BFrdn0zlr89fzcu3bJ8BJV4wbX/+
Xho1Btl3krSR5bedv9daA6eKPrn68a9G197ZFqrb85fnP6R4DMieu/vnB/BuhZ1aBqw2QF0zL44E
J7y1NEoeXOQRqDJqBQB+dh60oHohZjb7uvxAMTTVg2hEtg8QEPz9B4SZ/fQb3Mx9IxC7epCAvH/7
ECh4TH0uf/cD7Wz/eA7nJ/mb3/DvH/i/J9nl07Bpx7hasbyUN6E9PhejqjhchRBv0SUhHZX1k2p6
dcDrIBgU8Ld8NkgWbDPZ9HNZP/XlImtVsb89/61yA4DgnA4P+WBRrKohZdQHZNys89Drumuzj+DY
2YruiD013wuRbyWnZ81p5bci5FfNKMGB8x7s2mZCR6uJ1ICEpgtN0X0wZd0HcLZHK7art8SwmOcV
dvtCcKjyArz+j51lWcxHVXhfIs9ZZ6amn8DyxVukY+31aHFp2j2mM0N3YCKmff/YhvBk+442RKo5
/SNYsPAyx5gGfpS/dVFMX7ElYm9dvqQrW15Xhvnqkrj9SLpDf2PV+u35K92JjdMYRccia5kf1Hp7
SAtzvAZOMF4nDoMftBM4A007hZWwfPP8R4lrNsu6V8Hh4IklNczDV8sp3UNmo8Oukrp6tcdlqDEU
9Ykes3kirejj/H1erLbGdzcfiuXH5LOOEvJVpy48tFUNcCB1yx//WExzfRoLitAuc+L1GK6RULp3
vOph0+liuC7bMdsTeEx7wV2Ec7l8TPrpKFGaNOW4Jn4J4XEDl1J10QuB5en9XPn1OnZQay3HEF9S
WQVRugHxTDFuAR+PvzUSkJcaw/4hL5KttABClClcfgQymz7jVwdoel092efFNHGmQikbW2tpVyXv
HJInFHA5d2PxHEiS2Ql4Jj8Br6hwmFz5KgAdXpevc+D/cHj+fzbfX4hPUuCF+e/Ip/ui+3jLf8Y9
nf/BD96Tof6jTDYtClHTweBoYaL7wXuS4j9YnBVHNFdIC0Iff/MP70lKQHs650rdASuCYxOvzj+8
J/UfvjTg1ABBISNMOdb/wnv6xXVoAC6xpC6pN1zUq588oSYBOxhJOtejnNqT7ASd2L/96b04/fAu
/YwzWkyC/3I08RA42JzlTzw7+qeHAIKlGZKkUE8VtGvx3pI85NXsgrdtkwlkXWZMUfDnx/zFwklt
xQPqCgcXlmT7EwOgw/FBEpvi7BL122jEGUhelIaPPSetOJN/8Un+5hVKRyGSBZBjwVtZ/v4n66Y5
l5mJSxSZzlCscSR4c/ncONlVXFl/eV2/fyRTMVWgz2cby8f50yNVQzRPbuQrVL5Xc3tsomQbcGaT
ZveXB/rNG2jQWIC/ZJmMaqzFyfTTA83EyhQlJyGqufw+B88InXsll5wmDA4E5f2Afv5XxtRn6xkQ
SK4+CEe0UnUIFp/eQfjH4Gl06XiDvBXIJ5003PS5u9IzfUV01Jbu0p8vkIXI8a+L0rR1Q2B3s8TC
VNI/XSBTlM5tHsNo7EpSBx0AM9Y6+utl+OvLws7Lra8rU6dnc/aD/fQuloXgSZTpApp57AQdvqwg
OMUm3bpvT1TA7j9Mvv/6Pv7ysYE8UiwcrBrg45Cq/ftj0wHj+RFjcE9AYlPGLd4vqn00evQmF4Xe
n9/EXxYPWqW8Ph0bKLZyvvj3ozWybaph4mw0or4wmai1nA3+/BDLQvv5g7J1iAIwBRzc2J+veBUi
WErwi3tLUiiMISwz7hINoT2nM+LEoTvmaJTptev4xS26E/S3xUO4EN7n6iY1i9tu6tccgnDD0KBL
X/78/H65IZe3QCmuI8ZMIA8+3ZCIeNImDHgLgppozo7eddZtWNX20hB/MaX+5rO1aUyx4Aths5F8
WkcJPXajwvFJESXxuwwJBl+iQOriLsI5VKJn+vMr+92HK1hkBH/wIatPl5IRNj23K0aeAKNlk7Jw
g1L980P8+uZx7zHmQN6I1949+zx/vj3IGZHaTNSlL0mld+RlHHUPeTodkNP/5dWcb7V/3/DLY4FQ
o62gw1789HKIpfCnuSXlSmrTtNUsYLFOHjIkNhD9JUOx6Xs6DRwI8Wbm3+zc0rd/frHiFyAFD778
H/qCNPE1fHKtQo2JUlkK2zPC+mlu5NegyvsD5i0BICP+JmRAlmN9z6b4BXX54kAr0rs/P4df1yMH
ShGbvdKXu3ZBT/68qhemMBNycegQNT1ZcJU81iNZFo1+naR07Ih4W9uye/rzg/661Dp4EokAw2bH
Cv/5U64jSw65MFH+RvqjE2jfhfKve5oEf1kqfr0/HIddUXCH2Gz/n7cshE6W37XcimbxMUmUUHSQ
fVDoslgPGLf//KJ+92lSthFBDiALy/RnMhZaiiQt9cRGHkavG2kOjgh4vrRfY69vqPB9VKh6/NIL
88XNjStFssefn8LvXi/vqM6ioJA9ft7CbC0hbGpBjPWgDqywepcSgYfq9MrDO/acN22x/vMj/uZ+
5aKRcADJz6X4/FQUOAIQgi3YNH0B47Ok2+uU4g3Cyde4ZEDw5wf73Tus4EotdYEDxs79tLTmcxyg
vxgc9OrbyTiailZxVBv30ieAjoknLoRNi5EGjd9jGsqHPz/8b65aZfI/y8Fpzpb6ab3IK5lMLH9c
teE7iTUrI79nVfnLAvjbB7EEcD0h2D8+349GwBQsYRv3GhLSq+otoArJQfL97y+Fm55tA3MHd+Kn
j00TZDoOus/H5p7IzbKyb4X/t8Vt+R3/Xl6VbnOYsXnDzgb9f68sGALrXGdYSTMwuZQdbVGbjIHe
ftOIILKZnoiOwBOD7Aen/suF8uuixkOT98JMimtFuZ9eXhFSp7Z5pIiFkrtaw54zf3T0GcLqo5y7
VTd+//Pb+WtFwuPBEKEJzTKju58WUTVhj2hjcpQSCivk52uGZ7tevDdafqGiaVPZYls51d2fH/U3
twNLNgdBYTmcaNiT//0OFwKNol/1DgbaaiPi4UlO9lUX2KtZU1sH+V/tF+8yi3D3J8A3kr8seL9e
qjw866rhWkut9/l+8Ls0mDSOJd4YP7Ym+XDBexjFf/kof/fWsobbQiCfNjhQ/fs12ih8rbzkKrLq
C/yc5Gql0L8/5IgKnPl/WmDRh07053f2N9cPj7ccdnhnDftzXUU2sTMwqib7OldXKBqRjl44zCvq
eLj2o5mOsPOXR/xNMUJyKUsbBx0D3s/nMh27/YCnhKKWfGuvQnqcOO1jPbjHxKdPNLg3JkuNaRDQ
Su3651e7rJr/vlGBUCHJZVVRpEmd6ao/1VwV9Hgr6ZgbRJl1yghxhEDlNH95gb99EEyYwKoN+hef
t2LiafyuXk5XUYbMIJqzN/Tif6GN/XpBctqWxBQ4puS21z/dD8T9jmzObMCRSUDoiPx88sRgaRsE
NtH/XMIsj8UlAhsFYcNnAjIdC5FVy5vWD0wfcrtqbhmlVbdBG+Ha+vMH9Ou2zitaOCySbZ1L8tPr
cuMgN0SAKBB7yK01m3d6gJ2YKJ1d7nff7Y4p1J8f8HyBf74kfn7ET4VpO/olIfCwskcba27CuodF
tHR8DIVZi9QVZqWG/hOxkz//P+bOZLltJevW73LnqECix+BO2PekGkuyJwjLltEmEn0CePr7kadu
nIoTt5n8g78iCkHQtHUkkZk7917rWxsDM8FPo5q6HfY3EHUWHmLfHdEkTaI70/q8Cy8D+3UwCPnW
9SB+/X/+a+/f/z//a7H4uC6lHnvaP8tJvApuE9yNZGEa/w6g8ZC/g04qCX+lYXoQeQ5mUsqEVL/q
Rrry+//7y1uO9Y+vT/PNB3HHL4jcCjacf/60zAwNxGS+TsNAuhtDFj9gvC2pR/u9RCod/5kUegnk
vE0e9d9Nym1EdpN2naOHalhccdKrIFhSomMDYG8s2TADO+n/zLVtIUEv8BK5eiF63wi/TcLum2qV
pJ7KOtIQegeO4Mj/ghGpvae9dOmSJW7lL5nbDm25mEpGDPMyzgZ4DD9ISiSHbR2UiKO++0XvMKtE
/GyrN8Gwa74MWtIf3yMcdyUzm6St8fT4DLcctS26pkFqDLQxDjw8LSIcZ6y8xSxsxuNFXpVrjoZS
2ZvUQcD7xfQZ1bU94ous4QBUk00qEMw2Bz+uBek4hi05CjLeRRXnoCOHrp+mHTleBOMBGbo7btey
E4U4JWmtbbFq6PujCggUxehqzFXVf4cbUTm/upRsvicH/FvIqDBLBcKeurGm+Zpn/Wx/dpiXyo0x
KIVTDMeBo29VhnUhXNqJ9ATupiR3xOegzWGOl4bnWkW96Gpmnb8HOk7jpUPjah19M675gxo3AhJh
jk7UFtDxamtPNhlGk8Uw+LEqF8qOxv7FZwDi4heEllHh0ofRGC0Ba8C4NGYDE8AmQxBBHreiNUn0
UTVF08kCdiX2tgc94U3brkjpfNmpXRCnUePRJao+r1r33SroJPVLs6/n6qXuezgflxLRGgGIfgX5
8Ift5QwLVnNvZTPOPIHhCdEOB97aQlbnduOnKe1Rbhyo8h4hWW4FDqhSkd//8nCwNK89zoW+RboW
8obAzC3d4lL6aHBId58Qgxyb1GeEqArpqnMXpEQGDnkv4wvKAbs99yU/473SphT1chZBnpb8pECk
kgzIKOgWDD2pKuArDes6iPt4tHaysV13LQFfWzeLbHmqYzuTR9Osc+MWx6Aqin0VjEr/JJE4ac/e
HA8xjg66QbtJ4qIpTBurysI0IuV+2YTzoj8dXPjJfwp3qu5sNvQPm556GFxxF6ov+vBp9DFYfVt8
muUseYnpCBQfDLB8b/wyejknqxE+BqlZLpMxgg0Qfxz9Os66y9Qrx37uHWxEtiqTY6CEJ6CqdN2I
6DMQE5yIOYkdd2XbqklXnZ3O67qmA8gcRxhYCytYijiRKtNFsmDAl0ZaQsqeF8YOetGO3gdzdVkG
n5BMyjpGyA7dMg3kYqTzNMz1MqzDtp1eCClNOC0diRTTvrUaZBXXMDzYlAakCq1WLIeyR0D3jtM0
TZ/6UDbBj2Jomxy7VgAebz+TUeudkBWKcGU7ahLHtswlXk5mu0F9YNUmJWzygcRsvES78aYyOKO9
VU0wvhDZk7T73s279OZEhoXdXAytNkFTJHkzVJDwvIQgFUG8Oqdw9MNifm9M1wz+UNtOeGmawPKb
FrVUK8QfmAj1yJpIE89FyjSiJKb6G1OH8FXl09t2pW0mGFL59Bpk4eln/D7kUd5pE6H92wqNHpSq
nAJXPw2IG9Q7jULkx8jfvDB9FYXqPHUmhNuzyP/ydSC/vCzvLGgwOeijvQ7gaDzDRnCbS9ZOIn1K
Ag9hD992gbg7GlvRnzLPNOwtHz9juMrCl9Ghbcj6JVrPrkv6/ZkREq7z2Gn+q2dt2y91+Sm/2n+m
q/w3zE2hyP6Pzfaey/LvvJX7N/A//8cp/Zy+/nOI9nj9X0M0y/0XbUKXYwdIzkcAyv8eooX/IjLF
tDgo0wYBaupQi/57iGaTtAILU9znP7bL8kk/499DNBH+izccVEvwkQ7VMMlTj8yavxMxiJr5v3bd
bc/8Z8VLgxpmJ1MuvhoZCP9MsgqcPM8ir0sXrM0tZC8kM1NivuCe6ApLjQsv/8pBCR+gMHWH1A7P
VuWHVw1sonYHxst4o+LQlS/p/TIgWMTrDit4DCpMEGH+nhX3vAPhXsZRvUxePD65aX2Rtg5XZjPa
myIu3EMg0KgDtJvyqbiKuwAe7bM+ITf4NEE2gsbKT05LAKM2qy/6G8Wrl1PhBWb+NrpDiYNUzoeP
aGCdILvvkpg5SAJJnNzYmcs5qMWrOzTi3Hj9d4K0zVfo3d5SRhE4HORmqssFLn70nkImwc3IxMnx
yvJk5f3PkBjnQ8t0gKGSpdCfzcWxdcSOU72FuSOcNpXNAa8KcXe6Og3WPeSlpzmMur00EGxVjedC
Z1PWxgij4cnsav1EUBkpT/Nobs159He5M4mV0XB4RNOoPqhS2C1sb/5BF+lKMKG8ZKQXbr1BQPr0
8nHlRjHrWON1e5Y+b2WDl2aDit/KcMCbgAhvCXAkW7iYR1YYwIvN0HjeTTrwD6lAdwVOzAuiFOJt
ssb87MgqYRXD6UAhhZRjSSInJoXKL45ly9xs7MqfuY6IjzFL/Fj4I7rWWqfs1b/UyAAj9gQEpckQ
B/ay++Di7md16ifmbafO44hf+tGudEbGVHVeERuQGWt9t/tGdgbTTlbPQLXKQxewNcoi1hQDhV7V
wh93tJh+loWV7wLH+HIjNbzqKl4EhRE+c5K/Zirt16j/s0U4RPWThh23QWRgIONrvlRasRYWbrrB
lhEs0IPSWB0Se+1M8LYy12Ch1yUKdw/hWLyvVfwj0O58MicKI9lZcpchXNtPaf5uFk2FN11Ma2Rr
NrhWM7s0OriU1861pndoU305J1fwCS89AJ0X2UrGWH53DiGO0vGz2FSd2F9VjWEvMiQup9yPvRPb
V7rLCJkMdOMcMm33a19iIO8Rim5UVHlrawy2SYGzxemDcFU5VbBrp/gVjbQmasHcaaJ6F8KLxE5Y
st84BlqwfpjKd8Py1k0g/R/xMySMZGX0CpgD/0ebY25IHkURpXX9vbUkWbXAWm5Z4otbJKsvo1Q1
ZHdSgkY3MTc6Dl/U+NM3UNl7jq3OrXEZTIxouNksCl2sKlbw3KUOgDDhRHA/GfHgiO1rzNdoz34M
QZUcdK+Gi+9Nw4X2M54E2Kh97PymAkuf58rWiIoi/zIi8dojpKx3pi/rW16gVB30z4H8rGdO0uZN
5V+WTIzjoMJX1P7NNlV1e8hj82nwm+yQtTGylLKRKINosaYtiRuR9HeB3bU4ZbnQFmuPZVeVS0qm
Acnt2AHXfoNyMd2i2R3JVuNRkwM2qnNowPgu1+BisuPjgtA6O5pSEc4w9tmyGaL0CD5Ior50bdg0
Vnt94JDSpBkOs+IbMxcgzyhFKONOVaHJULZU3B1FIugy8pwbFTdlh+PJo25/KaOQKGxMf4fHLXg1
SnSJurTJfLEbDaeEQAZPWqX8KMzEeVU1VIUkwfIR2tLYBXXlQPZn+jyZ5TfMbgLtrhIo690yP9qt
fO0ft5Ez2GcnVKveDeUGH+NvhHuw6wbMwRs/JKNuB/3qaJOVfQ66tjg/Hon77eNRi8YwC7qTosHE
YutPUbrI2ijtjkoNO2soyhOmoboGGgRPjQyA9Kea7N+ql3Sjey/bEvIYHROfSzvNINIcEFIxTswU
tf+JubO3GqdCLUa7Eae6Q2o2OH0FRX6wv8UM1Rde9qbcMXzN0xxS32h6n60zbBq7Z0pjN7sHJq0S
abi3/fpCT7LDMta7z3FO9q4HKPFk+ogUtYM+3UM6eGn6YbjEsZb7eY7fHndY8/pd4JPv+3hzGF0w
7Ry37hYmayLq927cBINqXgoUAEvFaXQv7hLIUCfzsbFxvDDOQAHPv9vi97r194s9he+6c4oDqbfB
GdHlssuV+zSYKgUMYw8bcwycp8dFDwKHRjdO+zQsobOUZrSViW/cYBvyW+3DeteLMX56POfCfVgh
5Z7WCB67xTzAV9KmP700Y7YYQx0/P+5MmHH8ICCdYgieUaH2bFKzZcHcRLGx8PmENqJ58t3K24yS
f5KwvoDUPgSZQZRDZdSp/VEHwbotdPUc8kYlc11P6zHIvN1UOX86eBd/fQLycuz3GhtdUPjJycGq
qDdBBoWV1xbrALjVcrKKCHueDZ8V8LZ/MdCp7jmrPE8S9eJfX9CZcdO2A9gHWQ4DWKJCGGtlci5y
0BgOSe7fIOMBybcaKFMpv12nyGwyA2dwhKMDnoPOWoPx0Q/C2+OiChXdEnUzByO6Pp6xqvM0zBBr
mYOfYPFglq8Q7OJMoQghTetUe17S3vSc0QyhOXlJRWft5oQoWtn5l9Cye05RWnzaQ5CsSt6Sq6kT
xhsYP34fTqq3j9s+xMaQtmF6etwW1nTE7Lcm4DfEVMciS78DO6sc0OTebxXv5IOP/3ORSCUaABPE
SjjGM/3VeOkW3njg9Pia9t14LQYjBwUV7uK58J4ed6QIL9zaK18zIVE4upvHs4UkB8NIp2dTZ88d
7ahP3CB0zHxlPLWFlIe0TeMNcob8ezGk6z4bnU+nwIBndXZ8FRYUPZb3fvX4q/UJqfL0OQzmvMqG
EIojdoGmik8xaK8Nh8viVlZsEUlujK9EKYcL5Zv6e2G5HzO11pcHmGasUz4paUyGSZqNO4g2eg8C
EQdf2L52QRTuFWrwdVLPyN+LQ2zOww+lKxiJTeftaOrpU8qisIgNAItxM32IoOr2AlMn5oBw/GgF
K3AQxM45qUX3rSKDpJohPXRqPqT1KE/K0X67eDx8XFC5lCeIUFQO8YwBcLbSNc5hgrcFELa/7mdB
6xnsWLnNI1NfVS4zj2ye+Kt0QBhphVmVsKT4Y9bBU+f205N0hvF5Lr2T27rGezOMxV6S2rRKRjP+
oPnFz9cfLZgBZvHmJ38CyX5thsYt4j34YrXKJ8HawJDRduOLDTP5Mk/5zeaXfY9nKr78vspPVT5X
S5mGw1ZVmvfo3VIF4u72uDRpNdzqoaAJNoJzezxnS9fZZgYNN8N0fsEjAKgc9f03PtXYR3L7nVNn
eopBaC8ftz352evSbsMtFmD7HTz6L5Oz/f/pL/lumrI/fPjMVr97sXj1GbD9cqroWPdh8cecnHWS
Onfdv8/EGeIXwWIEiRQwEyecjDBJ8TGhUt5wQo2+/NGGk4vdBZuLf24Cdv8o794QxAbbzjfEFsSS
+6b68SAciAq0nUoSVF3vgrRbn72u8JaPPwiHfM2K37xX8dntfPuQTDXfqo7rb1kohlPmAJp43Ko2
by4R2euPu1Dbza3KwczcXwrYSz/ngLzADOfrZjY7OpxiJvj0cfUI7kDk34MytdL82FtRe/Jz8e/L
X6/5j3uAtwePCNzH6wxkVdnkTmsAfN9UN1W4l80qXhtT2q1AL7lXJ2q86+NRIfPfsobG1+AcvFb3
i8DaARkiFPdfH6i+Yph+hBZwHV3Hb+bUxwcX2cZa+PH0g/S7nR7xkA4QQQ/uPVeyGMLpB7C+nZ2C
NkxqWGIkPGJyhT69qXxGvOPO65vip9GVzaYjcmEHPlK95TD6Hn/MSRAntTXLk8Dk8FTefcvN/e81
EyO+aC6Tm+9081mE7q02MO2B6vlwi4lMiooENz7200f+zUKD/VLZ8SmwR7UbicHd5VUavIwVcumu
6MQveKhnR0j13oII3BhRvJ51E2/4HHM68MS0nVLVrdo+4WMogCk6OkhuKqD9legEdMD9NtMlLaD7
I3NQz2EUBYfH3ePSNKaxd/P0x99PJWay9RqdHBpR0yYa4BF7gMbgiSu1qivlvqUon9ZKZ9n28acm
GzSImsQ/cFgm5nlQZ1LPqj2kS0CjdpPny9Zu4S8kQqxncFnPZTK211qWxNHXJr3BLtl1JdvWojdN
Kg+DDlnmE+GxNpFmeuwGLaaPg+xSI1o0IfEetiZI+K97QxjVJhWEseu5IJ7OLllxpopTkMjPEyq7
K99QeXtcSIAr1/SHW5B8TXQsQBYZ5L5o5IVjdh5yPzvDsSTdLSyOj6f+fv7xyOCgqdFsX0C+LizT
qC605fA4Yqix95Pn/EidxL9693cuPWd427Vqv8M7KTcm+8kxHOL5+HjUhTA/sgi8STim9uoff/B4
yePiilrAqPXHNRknOS74vGl3VTK/NWWgz04px/PjkXd/9Lgt+qzdWY346xWP1zd1CuIotceXuLUB
YBmp2JX3W0u58shZqlxQrEviGyZ9kBhirm1Qjy9mqm5xjovGtOJqh0WxeDeVqWDINd7ZHTL5PgBV
8VJKU4NQwKfUiS+PV4GPKI71dC9sXBAcbfCe15inSBG3XsmO4v2KJ+GJJIB8k5Y6wtlCOhPYCBPg
S0lObd6XHyOcEjxwbXRqXNG962Sn70937uwdR9slvvB+C3iiXY1pBI3N8csPkPEbFsh8VVGybmc5
OK9t96PNBvmWmnMO9DLYPu6wi1lXr4pfH3dD4AG9ncpiAdIcQcKUWhuOQZyxCgBRxjhHG+9xTmgH
vbbiaH7vJr9aaQS+l6xvFlgq1bL0KLaY/ETZtWGNz9xyurmcf25e+Tz0vb2qLKf4bKA/VoX3mU62
WrmcR88W+95l8gzsjiWlfY1JEp6uvZrRLqzsqPbtdakCkAuaN/L94kRFe7XtdtrlEZ3tx21SMU8o
yQRbd3EUOjsf8/jBBHQ5u3N2A0XsPhseoalQgtt9lTfecwna/TI71uFxV6XNHTybkVJr5PlZW4Ao
Kjxm/uDOWz6J+fnv55O+mLFXwCKI84X7MMNUcUahOg1fvZG86CCofhI8VVGo1PMrvvRlZE1EGiQm
qEF7ij/kbL03kwJ6qHkT1sLcydk23vPS8vcQ0Wo8FkX80eoOp4TKokPfKziZSQq2Opz8s2obvYFM
RrfOUf6ZjxI75f3yePR4jkwS4CuVPAjf+6qTEXYi+r3ngQEY4QndtLMmMztJb356fF+P79DlTLHz
1Z1QzXf/9/OPRzIo+M3LpDhpU4y7MYVxJ8IY4wf7VbZkLvhiMfc95HJcagzLz1NXpRfp4UwbXBBu
90sFunutcV6t47q27uSncBFOscQsV/nemrw9Y9G3ZnJ5XAq0+Iso0cZG8nY/Py6GnbirJhn7ZSGy
5gxaoSdL3BnXKIpMH4DHehIxCyvw46svVHjtVW9s26LDZf14hR+2xdIiNAng3tif3XOeTNUZlnl3
7lTZn4O5dsfF46FFZl5pjzFB57yyQhc14lvf4vi5cwWr4Fh7Bqie++Vxa8qMkHXOOj/1nNibf7zk
8bq2B0wIr8JfOYwCr6kzpgeLM9DjbpS+dBaPhz2gkGZ2JnY+XkYLQW8zy6qWNLW8Zecn3cENhvk9
8Rj69EwaLEuLZ08JGi/p/B5FrGKzliSq32+tDPNsL6Zu5eThBxND+eqTobFJB8Nh+sMtVMXhHKTx
R5r78jW/XzrAY3PfZ88gJHcY3YyrYTKClPBV9mYp4lfDGLMdVH98qANAa4I0w9VAjQECuaHdMEyf
rH/zqdO/3JAvMSbgYqqGqB8rirK3obDqXdMkEx9wvJpTK42N2efmWrdGvEdZZmwsLJLAyAXQDzhA
jTxMbWReygD4VjmGH77/gS2JWDLwcmtZet/5edWQ89qCqsgCNem549KWFsL5IB8gyyUc4DvgxU3r
bVzGLwujnsgc8bJ78zlWN+nP9UKMsJizVkf73IKCjJBvmlkVu8mwV52ZQT8Jq+YpKDnC5IXWBzjz
C2xp3jnbdXnrnIHMANkwva2dWW/ScdOF9CsfjXVULmpiKtZhAUpoNMLTPBl8YTyty96ZPkwn+uM1
ZrR0q+IHbA9a0e0yhee2q4eSPlYCpLJU9rby6BNYQ9WvS4o6eK6wUHQCsrQt7OzI6BnQW+5vu4iT
PAOqb2lWYd7j8CGaLDqFnf29slz5IVyFXCgKZzzcn+VsJ9/c6qtOW/mB97s+cvrHrd9yvoat2x46
B86N2Tli6wvpLyspx6Ok75fl751N/dtYebNt4hz1agaHJ7jkZe9fKET/tM7MLtTXw5p8u/HQapu/
1L97wvnmu1O6L+iBukzJLon6nUJTviQhg/yhNYcNDdTixi9Y3uIuNjdzzdRUsHn4nl5VDLWuj7iB
DG3PEsjum0ZPuO6aZuVXxnBBz1QcOlqRcBoOTTlMdGWnZt0C6BnT7qLKAkRZTO0i+Ufruj5Vynlx
K2veypTzZVr4+drq0oLfWfUCPfsN80l6a1zb2IS1z/LkgKOIZLajk5tvuzw6l/lMF3b0TnPV0gXs
Bcbaevwp4sx9cp0sw9hQPKFkWhYyfK8Lml86H0jkqJ0bM7lPneo3M1cmzTECy/Mu4LBhjhE9g/xP
VY8F6AgiKFtLgXjx62UkbcySCgpk6MC80fnIm9676bBiZhN92dpK9yYs46iz777MfloGMyc71bKD
IhbYyJZ/OsRsNNhYtc2CFRbOj2MyOJ+HcVnVql+o+jvj3N/SrqqDKrJdRDb9Vo9gFjSdIBlZesP0
HsZ6/Yq7n4AMz5QXXdhPJL/J7YyVkmya7i3PYDtaGVQ1xAMrr/WLBUZUGu24EZMutK+G+qrHNtj5
JEfQRVxohALwVBkrjCXDV/i/32XXmTdSPt3VrKJx5cGAvnBWgSRFXKTYSjtjxrJEgyGurVPk18E8
pJ6Ui07MekVUzzGj/lgYELA3DLlKOma2pIIpyx3kojXHyHZlFV50jAM8+cFE/A9LwZBnV8LW74oP
xqthlapv2tGfkU4mpBzzkTFDzEQIAniambs2nLvTnBDaNqXe93jiVAqKAVBRqbeib8V6TBCX2tJH
kKghrth3KFFA3UPT90z3ZQeRgUoxrhe9lyY3YnA3XekeU9WuNIKTfVpGfFmcOWVR1HuaCsx8gGkP
CT+xsM6fmPUZm5IqrA7vU3DaEqB66oOIBuC0Wf3ZDhSF4CbmV6Xnb3TD80vuOPOrkUL3akpnhc8T
iKXQ48XMrJuDC45VBibH+ETzdGu3/dqJ2vRJzMRw2CUDNAfQPNXhwY66+hy4tXlzpetCBDypibEY
TtG9ZqxJv6Ez9n6mzugovhszaRJ+JcMN9NkwDfwbOo1VKSpj24c0zDzPOFBoPnfj3qyyneyhIzTN
TDUF0l6M3p/CNIeraVJSIT5t9kDQYFmiZLcAuQtkrlFeiy25VK0pKGY16NUE9clyJlXjICmK+bi3
AQwre8N8DBKpMxyT3hue3axjM5Q+QF1pVlvVQrgcLedlbPPxiol1IjY8DPYqlKvaA5lFCASeBDt+
cnw03bEHB6Z9JVMEnuAUbgwVwX2qJmBPsbH0LHoS1Is/k9GgSLXr6UVaqCS0yDedGv0tYRiDaw9P
doRaPaO8qLLiPQRnfzQ8UmzqQe+91B/OGUPQDQea6NrX381U2wsPKdbL6LzWjnIPbinMFWm44l05
2W7Od60tSSPPrXwVFFrs7Dr+puPE2FqzJ1ZawGz1yooE1jac1n0wb3rDir5T7CyiqP49ZeSPelP6
ZDWNcdSdz+B0anaEJz2pWTaQMuS8N6Z4NdcxCITBhOwciCM/1avpmOM26JMQXl9ZbNhSonPUhZus
bH4UoOYWTd+GB6eqBPxr8mL1ps9L76r9+Wq5zfRcFZSmaRotawxK297sZ6jpcKyEaz55Y1Ps+9Aj
FuvVLOWnYN9ddAMrc1ZTb3bu95mGhmw85pZxFW3ve05cmGtkYHKnY9Ij8lIQGjEDBOOdYS4yllgC
9sJFpK0vre/aElINlnETN4s2ir+HUdusxn7YlYg99mkmPqOIYWKg9LdhcuJlOv0ZvK7a2CH2ubiw
d+bgeCdLDCvSjeURu/o+MXHJ1BEGvpZhOCIkGL/DOE63ybHhppeifHWYbDSt8cZQJYin+joShLZU
LhHJBjEfJFesO98BR1eH5HkVybjxDJbxwgCUYJUfzejE711vfzZF9BwmX+0MOCqvxpe28g41hr9b
abg1sTgVUTu5b72hkM6X1vilc5CE2sgsVIKocdDkxAwYdUNQZpy+2QZHVWNWmgAlbqM+Fyz33hql
XMcbobzePXw33AfpemrBJJFUP7wOWc/PpD4krTgidiSObVZiZRsAktDdvDUV+PB0egsZnh9b4mHe
XHpnjN8y80wsu7sF5U3xkffVhTweCCHjJqZNxoi2B2KfxzYrLBkoaz+xzeXjSY3amo91mO7U/TUC
PPbFrey9OZjpsWe1NBz3qWybnogVZsQQwk80WIMLp6L6JEkBi/Ro2qAD3HMajxPbOW26OBjGw+NR
5PMoZRC/Hh1bEvoyljvlJwdpK2tfSHBxRfoSQDU41D6880ky57H67Cno7vnyDQNefw4WZt667DTu
WzZLsj0XJsv0vgBRQ77BsVAvDBKtHYEysC8H+43RO5SyoCo2FjyYBQW3f1VB96cJcrRaCsaLa1VH
r67TFZNWioI4jU+1GsDfxoRsjGL+NVlkcQUfTl/frDwot7YJevXuoF6iJSsoHqz++Li4rdEfMxuE
phqrdhcmBgQrw7si+rOtea1jRH5TWESHMg7Dg2r59RJRJldp5E/noHGqRZTnV6oEev8AJ66PLvnj
UUfjlDfZTN5KhTrEa+0rkXdgHer5Uvfs3g22h1XrR91V2Z9GLsNrPqXzas7vo3cr+EZHbjrFxTW9
txIUrSsGL3aya8a9VfbWE8+0q1S42Xbnk8p3CjwFTyR5d5xh2Eyhd2gQ86EVMCe6MoCoYR2qZZN4
GnpBZC1UA+UyGClhKNf6zeRmRLHZ/lfcGuRJ6OxS+yQ4zV+Kniez1tYnNEM466aw0k00tdtuED9a
ENs5QdqQldEvFP3JlXG2cyHaQByKmFA3rP5Wh5+2rl9kkR9hgD8xky/2+qPySYQYa3itlU2wU8Jg
LDUkvVj2/LF66psQAIOIL5lr32YjR1ptJfsACtrKGNNkaUafWe7228Dw5bKGoLcuCe8BfugRrOD9
ylIpz3XA8BrcybiEE/PL1oCa0Tae89h/Ufe+TVRRmIqRrmNMKHnEfnHsCnCGpAndptSn8jdCso6a
tyTSGsSIqlalPZubcTR4yvmQZh/vUt94suceIUOSvbdoqxGGnjC7TMs6ALAjcnXGa/piS9O/zLnx
NqXY6stEBGvXK/Z2YxfHys+fh4aVJQrpWatJL8Xoi83IMJolNZUXORi7lJDfVRUb7hISVnPLR2hi
VfldTWaxzgb71UWueLELj+AEf9wzFV0lxlSyo/i7uCTg2/bHbxNZGpg3/XxZRAQlEx5Bfk3dHbUL
hiOznGwjtf81Wjq6CmSoph5Wg6uwcOX1fNXoXB042DChLLx7cbZqrfTblJvyxmDzhobH27eK4oQM
wyRBtkrnkhBc/IthMCGutXc4dAmXtNigkLSOG9Pba6nfQ6N/MQtIaHHCsG+MLZOYid7fuSOphYRc
PLOI/OYAd+L9ax89TX3sixSZj5t9QmglFcERz2H/zH+AxuwGmQpHLOcqVZ05+tr0qW3JMj4dE6qJ
M/qzjScT9Vz4c7v0A8Ndd1NxROqqInf6NlvRuC6AUPpWYGE45djgMnhWdM0BDXniZmfOLzHhYCZz
tVmJrLAv8OJ2ms73Lo4hYpPIxvDmbvXRPEi1z0nI91/wW76NA0esWTq/2sgB2NW18FkRMuSVOsSu
aT7fR2RbsiVOoidGRsv2PReGWJceK2gwdeW28+KDpQY8J6XxrnjjpbjMN21vHsdOxKu0ALWYTfdO
kN37G7Mw6HslaKZyj9oQGrRcMqGF42VT347dfJnisriwNhuMz1BaZAkOhqysmxUEU72vNRS+wQwA
Jbfjq+tPP8O+6X/1dXceky/TGo0rSvlv6XABC5qzLRIkSFaDWtuOyE4wNrYReuVVEXLeHVX5vU3T
jkp9xA1d5CfwXc3H5DOMoY3ZnIQw/xdz55EkN7Zt2anUBPAMWnSq4Q64FiE8gozowCihtbi4mMHv
1KT+xGoh+NI+GcnHtOqVWZLMkA6HuPeIfdZuz07KjI3hph+03mqOgGNPOjncyl7cHWMVl5aaSVxF
FYWfaVFyoULqoXSxESiHVfWRIOrI+FF8Kxz9telLoFSAyABGOhddEfIQylZlLqIybjLF9yoqZfeM
L9K5T/Dbyod71Q3lg05BEyet6cmaMgiPrvZt7mpxn3cW/DgzUr9ANwvkqBk3fDF9HV60HunI4nBb
38Kr0h65TlRM4iz/Os7jVk1q7dQ5hBvghjHFzLJ2n0VTg/I8MvawcK5MkqknO0T84qj9tynFL8SD
+wOov94mI2XshMV7L+FvIZBiXGFS6o+JWSarmF5H1bgvzYCJChfBa0t2NyPGImA61JPjBQCZnkdH
BraRGzAoxjVTAw2lsR4TLL0dfA+QXAsCUbD04BdsbcnnKuzLWlL/XNGqQ7n81ce3Ji9XDHxdmB0s
YG8m9OvPTowLl9PvsWDXgLEVEUTksT6gFityIlzzr/+ltpkQxGYgZSdE+hq4S0GzR62PNdWaFlM9
Xahf01Gm59kQK4/54E1jbfXRnjaGI+RNkWO7XUCQmhI7fl5rEutTIspQhle22HlVG5gNVib2qLJR
0Nj89VfvRK1fQQFdd6BL1oO9ZeHGElWJor2WNC7xXjneLwW8F7scp7taw8YL9TWlv4UJGTaCJkbe
P0aNUNZQJInLKtrXs3SmZ6DDWCcMzSsDMLgog28Cfdc810Na3YnF7IukxqJdtzdJjlqNoAjjThqw
Q+aT1ucnbXagHTA/7ptUNk+kF5Qz9XkPnJy+1WjrT3JdZKMCPxvOGZI+/R76MqESMZMSBbawe5Y4
r9oDmGfexB6ne1cx5JpnQ4diQUs2nFngLS/d9ML46kl157QWvnCpNE8xlzyn6LUPW/wKpWsU7DWQ
J9K0FDtSTU5AM2UPLu20B1YaXOTpAG2H0GzWI9jhTVym3jVecFgMqrtr5gsYgxGFfff2V1WMN8Sg
KB0s785U5EMXQ6cfk+nBRtKwBxd46izacEl2LpxkN6oNLqU0cl1yzXUXo0ZVxbBSKRmWzNiDr0RK
0vQtnpdRe8SqgFkWoLdTLc65hpNX1jxZgyLuyzFHpkdCtYVfvKUm1FzdJntEiMnbTdFt7KjyI1Og
lZBQAPU12NqH1M1ew1JtL2aNCmy5nrFhiCBVoVTgnLsdgQU9FRpdsa6OPynpSLOn7K+xLHV8G1Ud
KaD1WlWL5Ms0cmoeNUWt/sjUCe5wzmd08JI0i5kwWeP1JGjKlBHleqYYvxuZdxnDNqZWE5t+Xbst
8LqW/no9g/tsjqOEcldGGlt31zI34BQpXdn0c+n0zlZTQuVRnfHnCSv3VGlSeZwpEgSoVw1Q4q5K
MBZNa6sMlVPkTK9jqLvtevwWz+m6qKePmZ0Zx5yYcy2m7jVBmuAD9UT9TJprmpz+lnKmpwFErbFD
mmf7WXcbY1dOBZWxmnmWVMh0G3U4W+F4+wpdbFgrZmjBy2zuna4vP/SN8aUbC99UG3GOZHmqHaN+
aM8pY+hbTJLICGuUfGLA5Sd/1XKV18z7kFqvmjOPQygSz3ynqeC9pmq2sRtN81tiYQIYpdqp1vXs
SclNNljXnzqcqyZ9JB+JBi9IdGQVvcRUApOYFt0M+4OqWlkAcjxbTQPsyNLMhrM6sJqaTfOZvjYd
z075Us/2dCFNW2nTfRiRv1DQf6EHPmA7K46enuHHorsbe6573Biq9qLULCplhx1sSYWDB7+hZsMS
2XbjVintm7U0gtNWBFT0n3Jmpza2UTeXMlGbi6YwflUdR0pXK7VlCoLqov0xNgYaAHOkXTKD/o9j
YdROS9FeaBfyylpAw9qy9p6iEZc48ODsor/QdOovStFiYpcTSiR6SwQ/jNh7piZZ5Y6KJVF+DAeY
2PSr1wzyzCCy7w2pCsaxHX0zZz/RJuUlMRxnnYBHvyS2gl0YRqxgFa3I3gAlntg+u2ke1h3zKGvI
yGhvPyc1XbOpNletNPQTXiTzxdaKdjOg618tEnsyjVD9lGQ1l1BvVSRk8+vICvfjo1ZwMCrTUmpt
gilXkmDpAgs9Ps4ZRskfsAKSF92eTfxVQ/PiLJrPaSBFULMY2wAe/JVwUVYXVvpIOkWFW7Q8o5ao
wXE7971iE84VAp5m3lATsPsuGHunuybSG/aqYX7QqiK7ON1Un0oWGz2v1K0xIjqkDbopaNKi94tT
9oLhJYq772pRj/iI6XgKtP2wR37HutxqQ4AiBxMrpisVGue1mbUBKUDEtlUf05nFJOuecL3qd6g/
+2c3AoSPVeBHRgKtQys5sqaj5UttDCvjus9pAzblvaLnxqGrIIUXSYZkBcOPlKjkOABJWTkt7VaC
UhM219aNsnkdL96+CTaFmZI1jwYrohNjsFha42F0nOlMbFUGpOXuU43bymq20vq7oJui1PwSWvEe
EE6/T+zvTtu0z0OvuL4KiDTrMc9NNSMOcrPEL7vQ73vI9FvCtIFW0HTpNOWTtIbiFXQ2NWDkYkzR
afcsfZ9igxAyKjN5aZqp9h0vHc5Vmm6MVjW3cUgCYIEUvVSoB/xeV8wPSjjtesJU1cQhLg8HzD+Z
41/NNTYI2BMLyGBcWvOguPFX/GP3rB7tXmAxBa1wrI8x+8QiABHd2sf6I70ZWKj5HmjeLUribsUj
WB4VZ0pvk+VNG0b3eFe1TrGX2avVjATbLwatPsyj+5A1+d3M4mSSKV3TpI32abhguyfDR4Fq3mMw
pt1MgSN7JWQZWFD7Q5KMJPSmiz3JXYSZG0YTKdHBYPSPA66EaqXtQ4uOkmW8as29OtTy0epT7T5W
NV9PwCsjhJHrCAOKTZ25qzK078AqrQzQ/pfeTJxHjYjaNywn3ZIJJoeEc7HC3MM4DgXh4MT7dDBk
u6vLRNxHEVIm3ZVItZ1LRWHYb6Ji26jijtXGpMu4GqUFTFqUQWokxVHpdOWR4IS7FvnbGkDvrp+h
JRVNHm0dqrnBNDKL5xKQS7XFwDilepin+UNUVf0NJYMdV+MjKpVsN9TiVZbd4qtFR8xMshPQftz7
hksGWfiOlsOpVvOXKXHuxXLyjMR0br1rZIwWuK7P6Itz8zC/PgDjCFQl/yi17rCE4FdLUdF1o80T
nXXDp8O8WUN8mnLVQ3CTb5zWlJvQEy2kT0ZS2y5utnlWbRiaFI+GK70tz4AIdeI3wcLKPfdYmG1x
7FBVwYmQL02qG36skR9RAJZPyPJUF1wMBVB19/btlG2hNC83W+GSauZsJwfPSpTNrGeab1of6Q8i
3lDtzidI9e3WNi5F4jw54lgLSiFunYY7IsPqbIcSfTQ56xwO0VESkd/6jjZeEQIRbZW6vdl1UR/N
lgCvmqkvs/aSOtGRF0XV71szjfDN3Dvor/t1pCrkWKNOqa7cWYVrYFDdna3cOs06ThB65dwynRyu
QisqzY2DhnWjmHJcYwo43+SQlpe5TtEG8hFSSHrbBvXvMPDCRL29/TVTwiFNERcmRPvO02gYuhH2
N0i1dcVii3UaZMgDXghqZsKfq8B4QVN8LD0pznop9OPiGMMidM6sWAbNQHzvEAg99spXZO7dg1a1
NAscI93LseEJf55b3O29qc5vVBxy/LCH73nl4qhbfuqo2d90z44Cs5lA0S+HnWSmvZvIptZdVvnS
wSJbX44pHJ8jcrTNrJqHlh5e6cDoLwnuhJrk+D1N/eOcfIF9xNlwmn4jrLq771xdvSRKdzbjq47C
gi4SxoXxhMi6SYobuRxw0oST2IRafnOjRf6emfFaazLUkR7FVnaNJLKjszbgOlOGsbUvVFzOQYhj
wMoExa73Sv0s8/FrZDcQBNRkbzHXdacoxa7XqsgfsSxAfDxfEDcWt9GBEZxjkmPjO8j+9sLe4ZyZ
jDwYhuHd2WKWT21/hWV7aNHjXkVfDresIQpA70y+484guyb8UByPgS3Tw/FimR+x8mW619N8SB9c
R2zKbBgxD6WOPVRlKDtLUv5hAmu8C8t5V4iqu8hEe2SkYbppKC3WcVV/j0uAHwZal64p2iu13YMJ
w/opkRmrNtMnwIyLXZ0PfCrHzcCaBtzoac+r7CFY57gm0yJ8se3M1dBb1G9ciW29Ja2bBucD3Q3j
Dm5RWDfbdOVOxqgubBVfbJY5dmOtmU4IHlN2NH4ijOaHXJSfKwXfZPpDNYNhqXKzps6+duy7CEI3
qe4qwI8z5TFmggSJze3tL4T9Ab4o2n1kdYOfoqnZ4tv2kiSVew6bOnrK2TxpUHFZomrCXqHo5yed
vuCafkxPiD9v3z41Gx1x1UTbSuvnj6Yu3FNnJzZrVr43e5rgKMKLJ9OOcc4RrKZWyTjg2+ey0qK2
UiXfYhsv3zimOIpfxKZ2HXb2cUjYzd0Lwn/1Lk6oAneR+mi6LwzCRE9vB2iXoPMY1nl4e4dgeu/z
cgCwA85/LjKVNz4OQTto2Cj0AgugmdEJQsnoaaoZynPnadpC+DVXasRcuqpFoe8y2LwTE7GWNZAK
tZ2Idurg4o9SimMZu+rNJCajFk8K2MpJW2arnR0pYHOUan2OFllgwZPT1xPVj6Ty7lOjoSMOPd2r
Tf2Ent2+Nrp+1aeTHDJ5q0pqL5WBkU+CNrYh0vRL7t1tEhqBM7bJQzrO3VMH39lQppa7MuqfmId7
yjPNuDhR3z/FNWLr2FPhei7fOmBTBHprMo/oVvonuDLItU2nP7x9NbMiLBJB+u7ffjZa3mnoWgoG
3nxz44VNQHnO27x9lYJ6tTEkCf/bz46iqhk2LmK4DXxziv/kjr5+yYAAr5vLZt4XeU1TdvlqovXu
oZtyF4tKPnSZQTwp9jKTvHxzwzZxdlz9y4+D0pz6amvNj/fq1UN4l4f6/schFWSdE/5rbx8xeSlu
NGiUPFUnSDhIOuru9valnkc4pK768PZRTGEnjkv77u0FijB9NCcnv759ZDTG13CI1R/ni9EIxtOH
Pj+9/aDZqotEPrUOb6eA4V0EEnUp9m8/GmoFNXHqjLu3UzAmeRoUhl1s376KdijaMFBQbN6+CgxC
wVjNrIK339xgQ79T62Tw336z3tdUM8xKX6MheUZe0l+FZ0S7tilCn5VRMC1Qa4tcIcMwqRufJ9pl
69LF7AX9Z0nlQGkPaAVymuBtg1xqHp7ckTwpd9091W990yP/fm4nwnw7mefD24cTGfYKPY17xJsv
PcTqRI+AK8LUZ1ScVKWDp80uuhqakCLx8qHReMSnVloe6kmCHli8joTyqXemY9yl6eHHUqZ5KBec
KtpNy7PeE9YwYHIrUxxum3q8VXWRX2sFHWMIx5uSf2k+iTwdNuXM3dVGpfLAXKg/G9Q9isqMNqYZ
VfdTbu88t40DrW8xPSYzhjcS+/GcITboERfGRVdt1RY1rch19eBS2grKXkm3GbCrJ4S+HY2leDtT
aadS630wll0hxrIpQPKBwa076lStZP5s2ZTaoqhVtm8f8v3mmi13qU+l9yWlsGua8zyD0Vp5M9Lw
HzeD4OHREItt4+Wehq7A3qJi6axQxGg0LDW0UX5TgIKvEOuS1rQTHTXTcKD3j9/UiQ0TzfNaHePi
oMeq/gQyuFnnhA2HORcUqnvmtodMfCtVfHmrRfJqabC6y7osjpEAcIB+G4+G3myOXkmRjpLMJ8Vt
mKEFOrEVDpbqSafuC4iNa9Hw/WPzihUuKkJnxmbKNL2jVKhe9iZzdhSkUTNiGE71xXqCx7SqXXPa
J0Kh1cMNvEpGGV6Go6bjXlRk2GnV7q20DDPIRpOlVrSIvh2qWjlbcNZre312doU7IMrECK5iU3v2
CtW6yNn64rqTvpXRBKE1l4fZDJNz0vH6hQ6YvK/N5iRLr997OXd839ThU2KTpy7eRlZrnRE4nTNp
RC9JXAa4yYBTbPnhLEGuH1ey3tezjm8bLo3ZQLAEhiLC2oYHishxwnMMX1Alp83aiV03Oag+Nexs
oPdgem/X+KfL9LtbDlgQ9uSjw9R5mD6z5mcK/CZ4kXRAQ7a4eEy/eyO3/TzaaBoUD0xGagwk0fpB
2kzWVZb46LYRsow2PEl1vtW8lkSrcV8T0vJSTzxQ3qXT5bWbqItq/cpU0vLBQSK7T1FRIB5bKF9x
fwSAPa/KwTTXRLojzg3jzqAx92SjW7nXvGRbl06gTPb4mCdtcsaDBKsXIXaaJ5M7pZqkP9tAhAsk
VdAovzNpkj2DJqj2DIGENErM7Nm1mzSIM+2YGVhENVgnPtu12mJWwoSIsTwjrRRY5FX2vM0IS88M
jGK3OKEIcalQ7uO4L57pRA8rvf0wc0f3DNDunF6J7wur39UDBmxyKKpzYakC69DEWE3u9JWRW2cB
myia+ylsJ5qIyyuT5Z6bVtp3by8MSMAvUkZJYvSo2w760zM2ZGE6o7cKUU+WjpWu4lI4O2GHXAr6
3e6lbbX6uSrclOGw5ARtiP1vbJ6bzpQX9LqfbVMLMOn5EDPeeu4LygxWuhSu55XqzOJZTOa6zIS6
iGdSX18+1Zv6vOkH9nVQpcVhxosFPwKJQ0g/Ea+VaDuSZQFH+GYHHmzeTURj/1kB34zkKcPyPMfO
zfDaF9zSjmlH+dYVxUMxF+LJmKYvc6fZ5zaZsVNLpXLJaEZiAXvApnLEvUgRN8kdQscAY6v02TYc
euR9eB2XraFAkwHVGyBB0ivDc8icIrsK6QWCTsxPW2u8zSI179BQbaXV/RuJ+f+EBPlPvA9gFV+q
WrYJ1rT/+1ahLi7eI0F++ZZz8gVzyup7//67/j8Eh+gWEK7/jN//7/+Tf+v+13PyrY349yt//vu/
+k99pzyVSfczUOTt9/wAiii2+S8LWKXhUPIhkeHZ+YsoAu/pX6prmfCADHsBLuqg5/6NFNHcf5ma
gWwJaohr6cxn/Q9SxPkX+GeQd7B3sE9doH7vECJ/Qor8yhOx4J1iOu+BGDPhh3M0CyXuJ0yfgnGA
iEo99L1s3FCr3Eo3DH46SXc/kGk/c/l/Bc39/SXewxZ1C7Kt4CWm2Dy7VbzB+yqpF7PIcpXE4h+A
679SFv96NSjPKqcG1PN7bBreX1GvqiFlAuhX5bUymRutpJ9hVFelN6Ua9n9+e++wdj9eEf4LO4Wm
OlgPLLDJn06hZ1Vtgz8aucY4Hq1VpebHCheADDUflLptU2brxBiPlYy2ZpwdkkJeemnuZGTslpMt
R/zgKOyriv345yP73algPkTVXEBuC0ju1wOjeA6VaJ5CnwGBB7gnu1hEQaYhHFqudes+Rfn0D7BE
7Vdq3b9Pxk+vudxvP50MU48kNqYi5HyjGrfwSc8/OQgMS2Z5y3lb9wm64GFdAmRQqP+ABTj9+U3/
7ob++U0vOMefDgDptW21ONUwg4MruBofYjPb/fkltOXE/Q8a8MebRPQBhVZ1aM+/v8dSB4yhG/Vc
cYqBs1q+lq65U3itLL14o9zbhXke7eEIvhUjdobQSCud8ge36T/CgLTlnbw/CkdllBkkMyYD7x/d
1rQGnXY8KO3xtRdL4kxY0Bc+MxTIkSFYNPEegaGMkkNqedwAgz/I56ZYQNz99c+nxFgeq78djGkv
1hSarjrOcl/8dNq9UOIGM5LpGKTVoYkBXbHzGBimjLZS7DEAY7WqwTMAV3oq69mvmOijkxbo0jx4
TgkVD3OzaLq4enJwcYoetDAoG6aDLK4iz6ya5ic6C8cM5gYAAMa81mMtVhbm8OMg/T+/G+13NxGP
MvYXtmvxZL9bRJq2Lm0zrkJAMLPP6k3BEDk8fWtTHxiiGbd1DJsByQOlz8AzrbPO0yU93Bn/yYjj
V1Ltj1vNVTXDtha0OR4Av57XIgSSGIqSwYnGVye5SYTcem1xVzMqYqSFD8lxE//D/f0OPfnXi7o6
SSXcScN7tykYDK6ElOx5iGEvYcLFtFIwi+TQQFptEL8y7RZk8UetSdcqiXU6mocmijZqppyWFS2t
4sCTykmX3mlIkBoOSNp5+OfZWikIBCcnurczgVrsWs3QPJK1NOxHQ8qtKhEeo+NTqnzn1c21jqBF
zBJz88LXG7zbvdy35oFJ65u04n94oPAd+c1N7GIN4sIyVHX1/XM9x66bKb1D1TvMdppZ+LVH5oYr
k/GqTyMu4D2213d2F/p5aINjkeu+Z4pQonKQA/Yvw36skC5qxanPPg1dFHgFmBvDXBxhXiaSktwM
g9rqaVpfG27sSTHJThiWofE8N5AltHETpgIrvWIH0meTtxi0CXs3z+kDw6Y7pPJUaZUAee06r6N1
OzDE6+Q7esfBZICio/dRMmq0XK/lhKu4US6CT9kjuqObQX93FS92cWp6cDoRTI21a3HMI0msXGUX
e+JixMrFpqnG/Mh1jMRFdRkkf4nQxtdHMHsb22GArO9X6EwDk7buJI2DtTjSpvrZNlA4j+kajuPJ
c8Yg5Gmo8MXJDbmdXJzGOTQbANkgoq3weJ5ltB6Az8A0SfHjZs3u7fylkf3RaJna1DsmEBSmOaZt
k2BFHqeHedJpi1ISd0E3yDvV0JlfHDa9FGjCoGBFYqObyWFqowA4o68DaWl6um38KhallacvyrCz
pelnVNrb0Y63LqOFvef6TAwgJ4xusq0+sYEFU8fAjsLAAUNvFx33j8x0n/GXfSAVvjpd9BBeogrh
ft1tChDdEB0PXT1u5jS+b8ucsWNEfsiaPBMiQBQHQ9RfXVfZ26xX9pTtGufORWbF9rytsOLKFymR
auxCxfM9/YkkfGfb7nO67JAWxy09IBVQdlb2kAbW1jLOGUYjI2vksl5W9veYq7tsQssVb/IrdDqf
aTWzeZVWeMtjbCfBuSbMqCy3SJzFhykykT9xcOiqKcv7xAm7dMVAKc1BnmD1hghruyzEK1hFxDLD
URGYLNInakvltLxcBfskmrurx29jajjAq9U3SUpz9zGLlADXi7vlxRgUoyY7BrnN7ANnYow4U2wG
WYgxmUvtciiB5iy38cm2+v2kzPt4PGvtsO8jNBmV6isYvoAH2VJJPqWlvaNhvx6dabusyUqiwvWw
ji02x3Dgdd5Rk1q7RcdICf8h76jqlsVOVaLtLCx/+F50YiOU7D5OA3ScQagRiDG8mLrjJhu3pfK4
fMYaud5ckqkb9oYXblyX02LZTyj3UaggaxkZGi1EvmEuYxUTyqYFMAqnougGW25A7Y6pW6F1+66x
EfqSeXJzTnOyVnpu0HHeddnatjhU5nujBdCWro0Kl9FO0rFGQM1FzEcLmb1EYuUF7Atri9ESy+D9
p2vqLEFoLi+U+8sZdbnHKpNRTJn7UYPkRRBrRWPg5myXxrwu+FNjEWvacltCAMsysW71MBBqutb0
YVOpAt4aB8efoWM75vfFvLHEhkbL1p0zQq2MVOhMEdAe2qkMwUKN2UwjAW00AfbBH6bzogBnkW2s
bifVQYP3nWzokMnZFx0vNcXb5Wbu7eRgsRgJ5gJbVd8MmApyJHnMLqtHj3bMOFdOYGBy/+s3FxZt
paUHS4NzyNVdYogsytZam7x0xAxmwUGi78BKOmRRgEa1E/Tr+0xudX6zgtS4tV7+HBr8bovw7AXR
rZKSe++DrhmVc+72OjhTt706Lo3LxUTV0v9hC37zSngfT3muAQCaRMbV7HdhbBqaed24HsymwjoU
aYzaoFy1MGSjvLpb1rZKZ/PFRjOR2FXqkglRBnzCDMYTJuc97N0UQTh3fTdvvSkMRjz+VCv8YIzZ
a6TdejBlYd1eQxYWt/8AU+4UMoOXEkL++Xy981X6EUswcIPBnOuSkhnvkpDeSOOyCOHhRUn6Eoqr
1cRBh0MksvUbccQ5M3MfZvWOvvVh4l8lizZR+aLZw+fZ0M+mxYOfmtBLUKVV6fofju53gR4wTf0t
iMaA413YqlvUZdGce74UrBZKjwC8R5w8f0ZdvO2Lwp+9ITB0iLFuh2Ko+ZTQq24cE0KiEvz5WH57
Z/10KO9O1DRikdc5HIplTOiEIkpgVf0p7Zzbn19H/0324qiaicECMEzusHfR3Zg3iQIiyvNnkb/U
qnm2HTBdLfZkWukLF3wjz13JLL7jSH9gbSqQTEGSPMr2ChV8s2wbXtiiYwbihu9zVF2rZtww7AdD
bPiHdP53WQ6xmKbTUOVR0N9ysZ8SC6BVbQ7ozGNShkdajkHczn6nsME8ceVW0gSwZ+G0zu0/5oXv
DNwrc3a/LIp0XFd/PnfLqXn3VDo4qVkOu65qGdq7U6ekjhE3k8r8rPY6dTHMiOG4ZDEgYQI6lf9Q
WfhN/o7zi6FpFipU/uf9qzFJW2V54/l6ui8GI7BT3U9DFxCH3BqLiKh//fPbM97cNf72BllWiIJZ
26gW/5pu5DZGPz1APuiVRCRsisNi5gqwBwGXg/FnmptnERKB4um+fMtS1AC5vhn04hTV1iEUiGe4
ZbosXxcHs7EOEjmqpP8NM4NmfE5cA4KC9l8KesWIYaKWBIdqCFZn2tQ0BYZiDBoxBoLx9ZmaPT9e
TGNAyMWMOlandnEabW87f44atrlCecT2OEgbkIQS63XwbEmGCVJsLfVqRvAtxiOTA3yCwGzTexAP
8IDQVVRqoIbZvnWG4zAUrJbxA+uPmjenNl9XHiDWJnC5vZZKsEzjoEf917M3ugxvGe6A93YcLPWL
ZUNfnoklAh/4XNkNx2WFq3NShTI6K0a3suu1NvRXU3KHkgPI2Txo6kytWG6XJ2/w2Ia79qoQUyl1
vLY9HFlzc7fEvOx7HQxEYmZ1zk8R6gZGU+mIpYcozr6PPKsGZRxzmB6Uz1QWrw1h0sgJtBKK+um4
of0BG7Lba9oYLPGzhil9qG76cQyQG+9CgvhYVR7cLNpaWrTtRXRQRMison4w9f5oo/SpmW9ju5Ho
MkL9NWnCh9yMA1pSGVJ12Irg0Snq4f6+NFxH92SkDMZN56nL/XweNz2DadoQbUOCi5ySEPPxWxUG
Z9LdEO3uKKetJbvYEimGc79eYuh4/KRkj3Y+biJylIZ0iT5k0MHflI65ylEcC8xTlisx9s1VLaIH
T07rKN/UNdkCvyCZ6UMWx6XOZHiP1kCJYDLOonvFrXhnkXgWTrT1ClKJLN5OXI54/JyKelO4t5ax
oyoB+oMCpsc6NyHuAWDs5w7zx/YXu3zlv5RAy5oRlNMC6VuGBXq5HcABaqAsFGffEVOZUEMbuU1Y
rwBHf2mHmADegMY6+ZAFn0Ky49AjkSjlZTlMj73XhIyIrClYHoDIG+lLEoC26dpC02sV186+GQx0
p4t9efdqa9a6EcXdUkdFDLnVLbHVagNl1bivZXygyU8XcKa/mt3PMsGWnrIMJZfKypBVLr7n48bq
DySW53KMgRVYO4XeXMSvgj7OrJoCJNSU2QtxPzaZHe5DS7FwuW/RBm4j1uBR4LDAM7cEIIXX7aWT
nWhab0212DW2oCwCgpYdpA95fFymJMjpEpcYQ+R+qwyomanPRg54edwF0IPpzDYaCReI9EijRzzR
IIkvs9rf/XmR+3v1Dmo2djGeAY8LidXfjE80NR0WEQRXAg06WUthTr7OdO5MIrDcaku8kWTRI11V
tPhy24UwXQ3v4c/HART8172Ew6Dmb1N0x+rMVZfQ5KeNrVIbtVWNyWMemLubXCdEuBJyhzKC+g9h
jqH/beNaKpVoz3SVPpXL6v7ri2mlp5SlErkI/NKDMnuo+iVS06SLH8C95ZTKB735tFTUOjO7V6w4
aNhkYkNeYuWrIPEECHBtmvhBVu4tG1m5DP2gerdpYIGJxaahJ65Mgi4cxRyUybGNHlVzxREbCyR6
clUMT/CmXzEzgdxiK6c0Sw5Cdnum/lYVJi+9q7KZLxeAwkGN8nhIrB3Qm/3EAJ6ri62wBxTjgFds
F1WRK7eOnLcC7BfM3WwXhsMR87xD5RjnKqMkQSmic5IHcpSHjsezaMXFo9Opl1TaKzH5MTNEeqe+
epnji+xRiZVdlUeln8SYpMGSWcPj/ZC6NO9sGxMMTV4Eigp8hsZjbZ8Y776oaAP1meIL8xQmHD2z
tc+ZyG+dtSmN5F7Jqru+LcqVS/RtQcKzDWtdQxJZxqg62qkdtzwu2lIPHya98JcMbqpfF6e/UigB
Gw8z6gpOjf5S3cjJTBPNfezH6hWmMis2jcR03tEYhh6cM/TSf1ba+BscH/qDLmUjiS7RO7g2NSkW
EIUSXRcpD1bffSoI5WpR7JQxfKzAnWtGg4lMo5yKjCl0YwwSAFykC2ncAZFtwq+4gQWsTge6qMA8
RZIeQre8662wgFpqHZZygl4yNkTty+A4lsIdTd2HpkdFwKcywoTePSm694iy4EDN+l4L+82yozUq
OWLbbKScEBpAV1G8YHkKO0MJjNLcTRoZMHeapOiF98jOZe5lil4Gi42ljg91KjZZGz0sOwicnicI
4SunH9YaSOPYY2o209ZmrfhvL+Wlu6hoIXGYh5ySo9NTW2ny3bKXeDEDedaEcCpa0YJnRJQEfQkC
pHK/1EBsx3sOBUl5xttn+MkRX5Hv7bMUY7KU/VKZHwqBnwYPb16On4dIeYbqITh7pn2rlPyE+fo6
cr9DqVyVHpM1ISiBmnvLDKmdOMKXyRPMVjx+kJa70l9S5Na65a75mKonrf+/zJ3JkttKtmX/peZI
A+BoBzVhT5DRSopGE1hIIQHu6Pvm62sBcTMjnyzzZT2rSV2zCwNBisFAgHD3c/ZeO7qTdYc3Nn1Y
a0d+hjt/t5SVFMPTsuCz6/qu1NsfFoWLeOjQ5lW7PpcvjmTeEzfFJvMzLAwIQsAJl1P60LbuUyUS
2HDy1EAEt+zodWjVXg7h62SagtPofnW87N5qU1QU8A7gp1NfWmoDYBNZWnrvo0vNYCkfMZyb45Jv
kzC84+1KCcMrALoMw94rub0W1EdLxkXHPZIuF/jdd0cCRGB1NRV3tdbiwVAPVhIGAu/XMpVeXkXH
MFhW9dQ9r00D3CB26pvo5zJNkVX95hn1Xd1pT0hamLoYQZzdI8akLAAf1jSPEMX77VIfj/L8bUYF
reCPbXSb2asVB8viTc3Df1jA/Yt7rKe7LKjIsmX6/GcfsKWAnU2N7u48f2BiDAqZ6dFSE22s/LqU
k/778cP4rwFVrKyJd3VodXFfswx6UX/0HXWkU4icc7hdiu+vmRBkHd3E/IF0Z5lYIVXje+sUJ2AR
/2E8WQIt/hi7LPoRnmewsqdN4vzRH5kIFCMDd3B3Jc7oeVpETpQQKZovVZwEvwhV0q00ku9Cf4tt
dWVVeZVxdpIgnJZKUcS1u56N/5Fk4f9FjfBfNAv/Tvvw/6FkYY2c//eShZu3rpbtWy5//bM+Yf1H
f+kTrL+RgsMkSEeFYC8NbEogw6+m/d//SzPcv+kA1ck+WHOTxRJH95c+wXT/xt9fp6xDYqmFS5Ir
4O+RJ9bfXIP1sY+iwCe3jKf+J/qEpQLzTytSVyBTdgxh68gkmKxZf8xcImvI8AHpL5RdxZblsP1Q
C+sxY73ZmG582yZdf5dXBuQ9LazfYiN6x18XnTKd28CmGlRzoQ4Y3mZ+7F+Tdt66GpN/bNtfMOhS
acdbHc9Oco9im7lHVCQHq14Cpp6kF5oB3c6NyrrwMkTDfKPs1MSaZZZB1QUFeODXconl9IbQ2gn6
xYGOL32J5nxzfArCoX2X9xnCTjIY/0NVzUIe8ud5cawliwbRhu/Qd/2zRVmYWjS5WXwLAuh+NN13
U0wg4yz7bGvdtzEGwjIKZ2SIo2bI0MkErFRHGkN3nRjkflQcDmEgUbBLNjPCuF0R1S9R2dwoN5Hc
6/tvDrAaPMvGz8JzzgATAapgA3e94d1yJI0n9QyaRqc6ANNLNeAQ7Ly4BaH84ISadQ/6rQALA+li
pDlyg7J72lSFWbIcJj2YK5EoCmUDV3DHaFOPZUtUmWR1rt3NhvrqNkK/icfhYuQko81YrbauYx0y
LT+1JEfdzLg2YjWnlyEscnRkPbxdA4p6hMHyMJfd9064z24N3LsYJdAvx2WZhECznqjiwXyP++Rt
jNOnsYrNTXgPO11us6i8mZz2CdaStc9jwvamUO3cXO11HEKbZkSF7o7vTECfMkkMyuw/9B6GosSq
vT3QChpJqtzydHp2YgNoykSXLgZ0nbu8S4PXJsMlpUoYlHgZN61Azyf9GILHZOIhH27tEa7dOBvj
Oe+Re4K8ohRDxqtIzX3n4I/q8GlsTZoJm6F2Y3o2cmb1bP5mPjOfvCn+rodeh8cuZMVGhMgWn1x2
TCYSrZZZZd3Vd2Drxzv6XUS0TSHs6aTekQ1345Xzs9GsII7BPHVmczOrusI2DaaiBH8l6VCiYksD
ya1/7+mLo2eYfyQqOuWzDCLfaxjaZ8AXOj293rFPXXfohiIBgwnofEwPAjfhnm8DSegWYzQXwWMj
smN0h14jvCk7FKsjjTa3a45eJa1NRFwA6xIgYqlz7fQRe6fu45WU84968B51zzk5aVNuKcfDNRAZ
evueBoHKDjO6cNa+ggR25M1WAi0SkZ0+FvU2IfHy1BjmN7Ov0SBB6Nv4WNm6dopPmsDii3O2cIoL
GtGZxiEeMWEPXpBFToo/P7z1+giClk8MmBMdlGE8ZbSzz9TvXSgtnE5ibcr97KKvtkY62emogY5R
gtVlj77WltApUtGHW6dItJ2BinlritKkBUxawIQHAg3PBi90to9Voh37MP4JZukqEtz4pv4yJaW7
x537mySJdt/QeVRJXKKysPNrN0Mb1hv5vcvS+BDFCD0znPi7SiggJlX7yy/RiRuZcu+4SR3JseqY
GuHu8RpgKJrMmKWo5lDU9H4FwSXAgt5qUfVviQ7gwB8061ZhM8XmFMx+DP576k6sqWgUySiIKkM7
d4NxhoNdB03rHGqzfmilfzJTLLf0LNMjlCKx69zOPUdmNoFCK7ONRr4BlYFs3/ZhgRxMeyQR6tL5
NEaLPg+wb/sXu2u/miblu7C7j2JmG0nWTWCAqRWkJe+4sHeqyn3CrMF6khVIIr18V4atxr0AROec
8HNQAmxVTU87hQCQ6LF5pDb+QJ3npfFy66tRM7JYHYTqJYtPLiilPgcNrPVMblrv3KPAoPnvIzbl
jtTn9rWKG7mZpgTgWRZ9K2P9LtSnCeilHTQ5FJEM/deUCUkvanisMjSbmp5cUILt9DZ19+Xi1mzn
hjqyNcO1U2eENXTlNWNDcEl0LbC4bQchD1k87jurgR+A0nu06p09xb+7gTtmasbtJvIFXTt8QTZi
aqO8wyMkzk17YE4wQpVg8TlBpCF0sNoC/jP2HfAKFvj1S4axlZY3OEz61EbquceIgLm9jCEUWsP3
Cun7UTfqHQpebxfhWqgsQQZOJNpdiqv3wO0SuqqP7/unyoa7yp3UOa4Qu8bc5GGOHMoWhFxUec+x
XmnUfI0HXKsEGNRvbjsaO5/D2z4b6Q4mL8jDY2QWS1ij21zkHDqbCDMDTJR3k74jkMgeeTUrv6TE
RAyaTIrv8Gz0nQGTEdVAL7mz9rDvS1IElBiudQRuCDHSzyTL7ybf+w0hQmdRbolNt5kjPFCFC0t6
AIn5pUI9dOxJK9qSqoLA1+1uYQmZwKO8nVBTcyubFH9ymN6gZuDOVzVBXs1NoBY+kqrqczfrXWCO
dzKe8dq6M3rzsSOMQleL9Rr0XgfRoMq0wJ5gKTh4C/dtq4DDCQPSV1jfa302nBPZHXVVAmY2h3pH
oCGQ0GSKd4NOWKlX1jj+SdghqXEit6l8Q82ZHwsarSeguluyzgiycPUNbiWcBxnaCaE7e3vOv87V
18ElOMFzh98mzNqNwiXR0hUfJMZf7MNGMCPgDgx7BGyW6oBCu6o4NpVwzkJ+Z10ebvoOj4JlRN8p
s8aXkBCxS6OPzkEbw684J5fJjjwUGajWqA+HY5YKlCbt9MNcSG7rJnQt49YiK2GmxbUhTmemkazM
20L6WMtEvlF8+ZrVr2ji124PhDFlm8ozqBX5ZnG0rSjdNr2ZXMy6/JVR837rmaDkYR6/xBGZL1p3
pqw//I4Io8JjAJpUuNmmEV1CrVh7j0cisAU8YfoBMDuIrWwilx4G55XFbnZrFnV+W1QJagTN17bz
aKEel3WxNX1IlX0S7sg/F2dPUWfg20L6mWumZN/aSRGQg/vUdG18MDXXTmHqu681mJ1toYmvWExs
CRypIVE0EMte1ibPC9t/vx4qgEWdZX2ZSEZjmI9vKlscfK2CftIAXgvm95RY38uovAlROj4QufzE
ddM3bRFUmtrpft+diH1oZrAgPDsuT3gSC7NlndcHepJ9Ta3o14D+d+OG2KjTaA6ET6pKUkTecleg
MDyIZwQF1UEsv9/67uue3hkveROGe0scZ/uBdV+CFn6Bc/riJdbsY9yB3EjdyttpSQvHNjL5hMvm
44OUEaMKVpbcs58Tcyx2jT48CKmlBVDCVp3q2b7pTsB0SWYAUYOnxs5PBHed9cF8orXTHlqt4oQv
m4EiYqowGtg6o7vlzFcHv/2RMaAP1k1TCjStTgoKwJjPVf6U51UfrJvQn/ogJLtrj/vyh5nnZeDC
HgmqfuKLINxY7lXaUTxAflC2ncSWbABrbcm6SaNib1EdP2i5fbOeFPBWOb4E2NJB6vtiD1Tx5fNP
83kG12Nm0sM8r+EAxq4d87MQBvEnimKnYB7nu0wHqsna9FbB46hBDwdqheYPqTVux1QRvd8o9dN6
OtusFBszs/EZp16jQ8ngRJu01TZDl7m79WHamAy3osCRnTDhWH97mdgvHpkhe9rcf50QwxTjHuTS
r7ip4kOder+AvT9NEdpKDXpb4HXNuIWflG9d8BMJkbH8BbKSwn9Bo4vKln7GdVuJJgnIHKg/NmmV
NR97ptVeWSR+8/36wdRBuBoucCWzB6sUie9h69g7IMjVxs3zTRO7ZMEuGwWaFA4Rs5v1kanqIBMx
FDnCodmmusGny+QVVAtoedBnDZjfjdtFqE6KGgw0iam1BQyU76wGAlsf0bmxCevS3/EFZzy3H/Sj
lk09HGMt5j4uymKXlRM2JWOog66y62DdG5dnQUOYsJInkHxj0l6k07wqGGa0BIcuILzYQnzSscao
2vS03g3Wv/jHF4f7ApIKuEmJcwMysQmM1vrmdnnFSSsu6w/Pf/YFqGKtnF7MYfpmaal7m9oqO9Ye
lXiHKgnNAc+lsuIJWGe0M8DP2u0tgCOE81Bzw5kQkeXJdSO6CQupER4rw6NYmenHnPQXopuLjZoK
83bdJPH8114pFw5Y/nE4XKIcRzHVVMB5QazRc3XoGm3Xh/7s3xLfnARWJobb2GmG2zRNvmt6Z59m
EnXh6S1P+Mq08OxfP1+1vtSY4/FWxY6BQZvp2OezXheOm5q8RibljXuk08Tc1ZDccdrknWTK8t6O
5uJx9tKH9XBlpaQ4t7jT1od66Tz5yBkekOpmyO705/UwOJzpUAxOcSyICH8RMdjBQ6UVREW1dUnz
WS+vbhtCOvrHw/XYtDyx7jFjeqdnIw7rK9bXrsc//8HnMRKY3kcjNw6uHZ5D5HjYlZ12y5wQ9Wh7
FkyCTg4Zv0entd58O7Sumr6p9JicZpW++7N2Njt1VfiMlItiizsCn4LxCvQ8+J9DIkoDudQTrc4B
ILfQrxBaopNIvDty2MicI5+xbo6jphCDZdGbbK37yi0ZVjO5z8zpcWpsa0+YaRW0RG0WSvsmlhKr
ySp1TrpwjxgkgA5yk4XEm2kpRJO2K6jjQuvUVaQOluyJNUzCR5GG4TFUKrvmOEr/aVPN2pNyKv1o
KLGFT++fcpNEhzB79IYGN+pEzEZWWhHoN8K9WPIUC1uXDLH23Xa0EjdncdfDz21ZpxwQhlWAwwOi
FnZiZMxu+/YGuPV1GoZ75Dqi3VRtIvcol48s8n5RRQYFbX/HuKX2ZQ3Rmxq+1yNN6ONrOg9JwKwF
7TDeyWlknjLFVI7acfbPYZHth5l1f6yiL0CtiCvwNiZpkzvDzsqt7PxTqKw3Kpu09XUt22RZPOxF
vyU1+p2CQ4Ky3gfVU6T7kkvnJPIK8LPorvWy4dRT2geV1ZAYtSO2Alwxwaqgs6szbSXzyC3p66hB
wrUT1sPWcnnOg5ZdAcnlV3DXuziMpqBidslKATVbY9ETLl1YvoV/tpR8yUwwmG2lq1PTz7dubIlr
0swb5jpg/1JiMvKajGlXG0+ztvDLmgRsJT2d67op20JeZckFwRGSxE8QbC2QdOOjIFZ14ylV7Y25
IVhz4sIg2C8K6nncDYP5NTdn75jEXU2okVNd52xWsM1C/sjulk8pLyYjx2ggjsWzD44RC2YBrqHR
XB/UDVc3SRHlRc9+5ob2U4+jco/cfg+/vDwTjnr2UgdKSM5nY01AI1tNrARGCkVOhG7aFoFcfrSa
RH2tlg/vIYSj8OVumb/d96P2Zfk/aabohHT+duj85mR3Q0r9aNEIlv7XfhgBzi1yuuW8znn9yxrJ
WYLEDle/PWhz417nApD07NTZth7bGxffaK6xTKMjnFydtkquihvm/uNdOmdrGsxC3ZjkJTNP9lrK
9MR1+ZMvbOid5n+fvAx5PF/0zWBnim6IZW5mmPVXY9noYYO6aSyQRnJXgjjR7NOFUZ3KnNl7v6Ws
VB98YyYpLaIbGmrqd09cOxU/uff8vt5kxvRuR9GxKWR9KFW0raxeQSJL9CveLoKPFWdHPsxoW/l9
x2jvJRTwmC1SdBFIZTG9NrUA8LCcZ32YftBKPswdhFknLJ6jWrAa7PrfCFPCJnQuDlSkoEKUaav+
m5e178vl6Kv8q20OzkaReQ88Cm+AQEY8C4ovHdQWP6FP5TMDZNWh72cd+pbwm+u4bPQmTo5gpJ/w
7jw4acrdI/JOyjKNY7LceXSZb0UkaJW38otf8WXDf8EcX3uOlwWFBibPjJw75jt7I4vfm2FKyO6Z
f4RPZqsDmDdP/ljgui8A4CoFkSyE6oEU/YQeZjwVnfeqhYLsASvchgAutlre4+UtnSPoBf/KWgof
AykRH3uRR09Wm6pwuz5hF6yuwZC+eeX002j9nn7d3zd6lA9gjee/js3LTDkX2vnzFZQ3LiYijTOI
3eYYSe8Zmg+CL1rj2+G7NbYtLo+aCm1pbDLRPmcFiSpMkhJMoMiJKkEdxAEUqmJ5nKfOQq+gnrIk
YWmpw7wM7ZoK1KQoQIofBBtS+E2r29ZrXsw+rk5mOV1mw522XVlBBMvCRw2qyBUGi733BWy81qsC
IFPiaHHmevJ+djXxRtvS4g5gO/I+NEnaY9Zpk42VY6ttu03vdCRR9zVF3siRoPsNRyDM50QY8zBc
MbaC0uWtATdzc+i1LyRM76zMGa7KUePV9iBxJ3m298biUsfYLCLuSUOtWRtBbsie24KtawyQNXlz
qfjeyI50GXAnsIN6Wo40kZNkYdQDZ8g3Rph0OAIIlOB/3gmdAzolKm5kSZxEGX2x3GdlauVlHdkz
r2mDjI9jwgPeOTrCnEYvLnFRyX1uzU9umoKQglbhRHl0qMFJbnxnaCkb5r+NpBYHp3HaqxgA71m2
DoCG5CGyYLmc17uzC+NiR4DJe2alx6zM22uY6s01axIB1ZUBf+LOrnfjHc18bd8IVmp6OFDYtpEo
lNEZqJw8W1nrLAxRRiD/ZED+MiLdYtpaLEkeg0ufnoSlfjZQW2VUDNrRA8ac1FcsiqT5WuCxGc6N
pP3SmIwsPbXYfQXydONH31uHcvk4O5s6HNJT1up4wMV4lbWVkb4Rsbs+TjJmKYbPtQBDAoiUsakw
6uNRaP3tOngZzOWCCYyynPTvqQuCjQ/GbSuEXZob8i3vkqMFjB9jdzzvl9x67IDpl8yguwJTuN9Y
dUFIKZK1rIegb7sSjK4NbzqyoJo28MNUpc5j3xyshhqVI9MJIg0nXfh82zH6yxsNVC/lRf4kFJkA
yCQjCQ+zDaGvcM6th3ukkUrbGsukypymoENPtWl7vslO3r31xK8eSvLkdoqq3rYjHZVMS37/0ZDx
riwILas9+X2iDcbqMIbnxzyldLUM9t/4yMrtRIAWnAB7gHjf/Y4FQDzdIdKj8ubp2gvuZn2q4baI
3K8SHebGcGOkLGUNEsBFUu/0J3A7N5rPF7sEdgOMoPoykmS2mUwCT1rX33I9aMFETZOWWKt2IaBI
9IrWhdXJfdIhfNcl1C+fxQZBalwGVU1aeUfskTGEz97M5KWnemr5yaNszfkUViOBI+3XMiaFpNQJ
aplIPbdG/xSlVK+s8L0XnGCYvsESrt7IpgLWPBMlMr93MWskv1rCj5YBBybjS+x22Qkk30PcSX2D
lB3DQaxu0hloPnWMLToMK+hHaG4QAH4uQ6Pt4LCS71RLYDbOLarw6ohIOaVkbQ77cxaG38xyHElh
wIYVm0DjBkaZg1Vp3HJaePALsKGBHowbUtbb2k9eYd2SR6UxIReVO+8o+exwUzY7RSltR6NuR5IB
ueruQF6GjPYmuIWgaCkq2FSkgtQr9zi27qZurI9a4+xbg5imkl7qzvEuwmbJ4yynsS51BiDxo6/i
N5wyXOYtHY/el4/6lJgnUs7UTTuzlODq+plX6kWPyBGu0nA3IGDaQRoPnN59rSjN8M2eryYZMDN/
oxlYJFUSLk/PyNvNGEIYGLB/xREpF3QYNnYBnpK0wguEPLCzlHR20Tz/tEQTsvgZpsPklL/Xq3Ya
kNf6XdRsyF2Zru0EZ5m8yCjwZ+4q8TLfHEKXHsKyWR+6BGSRIkqxYj3WGwzEyoy/SWCm15IZ1WHO
kGsZQvMukyz9S+qy5nT9y3qLp3Fq7OOSycXHbX8ZDj/m/+u497G7PgV24ZToJZypZWjIFfjTzcfY
uDzu/KV/4qcon+2Z28I6mjYkk+4i5cMkMbTxQtRBgOrCPakegxFKzNE/hr6fHz7LMZ+1rD+Ofa7V
15d8PvtHAeffvm594nPZ//kGfxz7fPv1ndfX/c+P/d/+tM+3//xp/+rYf/8J1n/xb0/E6EwOcJec
iGLY1rSFSIniVoebTH/qamqKuTOS8JLR08QSLWqtCoaoqAlkpcZCKMzriLwbOc5WTf27XYpHBfvs
Bup8/sUqkntk0PNrlDkmIiEsIS1Q+2+5Jvb4hrWiHF8xEwJM6eEyxZWtX0Dd2VsRhjcJ5NPHoUlu
EoJTLs4CxVGG47466ehve9sQF2XTZqOOiEBxIramJuI+nqd+E1tksrnlbBymTt/Gyz+icIZvv86f
VWHkQQdbjhiZ0HnVdIx5elU+TlMf3ggC5jfr8WwaCGJw4YIIy//iLyAnt67cgBkXBsu6fY1k05yU
jh2q0h7zMX4eNK9+9IGAUGpwnxKrZJyr+w7Ih+O9OFrRbG1ZZVdPT4ynsIFqRlBzmjTVSyciqJwk
XxApAdFEa7UXDb4J0L3syTTHhtFeK4m74PjELwsnBp59OxfTk0c921qOe0PPvdiBXyf5RpGYmE6v
GjD8USX5o1+lw+1gj/rGz8f6caqiR/LUCTZ1Sf3qLBBTnpb4r15P9pTjms+j9IlOaBBakxa1q0hb
+8pQ7C8XR31N9JSZuZE+YmJefzM9j8ognq3m4yHZGPs6mR6m2bvz5lA/Nr52bm013TaTi3p73Ccm
/ZI6lkzlgU5vYCl629IQ5aZPlbH3HbmLu0H7ljjNI9Qf+dgRdHRvVt7PRNjmy6QIBKkzLzxqfU7N
eoDNCP7vy9CGDiLOvCLpYaFpaarZlSSAtpywEvd3IP0pP+l1rQ5a69DAo8+WtfUJIW26heFjY1XE
c0bvVwGIYfDr5Wuemi51O508JtO9p2d1cm1TvihM6y0c8O8+U4wjH/H76LlMx4igfRFW+ha7Tnlf
z6DaPd9G0FfOBwdd46ZEH7Cd4FnspTvYp3DuzHMZgmBLZUmxA2mXkqzuRE4uCnm4ODAmBBpW4b+o
YYFExlCfi8bSn133YT31Jq3Qczo35Iyo1nvpKwa/njbXbZ/a+pee32pCH89vlzR0sBzmPpT691Us
X/WKunsRpoGXqf5VTHSFR0uLb6ceKOAyMm1b1/lFg/yomFmSXaq5Lxk6m8F60Vo84rpFGW49OnnS
RYfeE73UtBVk61k8Kf/VFiHBhgDALjrwnO36cEaMuRvJNT0KWZ88l2qeR+hLWdXeV8/J5J1tywQF
CccHr+wOXDDE+S3kJjCz4c2Y9T/GqpD3dew7X2zQTUys1cucZ+Z5bOmAL7qJM24/4ICAC7cOtSvc
3Hwd6jl3niuY4EOqF99EWox3hnLelV72z6yougyQEEsiemyU1551l99ILcFE68ME4boOxMe0WFen
rKMQmjOUMp0iKdptnGst7eLk1Ea05+utnlv+Yy4NcxTQbn9Pif+LDniOhXhs3M6RLZ/b/pfluuNm
SqS6+l1W3mlK/F5/WFmOZPctzf1m5qagSyDE1CC4O/eWeRXTaD0n6smKw+YJ7mN2kWo8dzaTT6Xz
xW3isD7m9KsOgyppAOUQvBynFtdpeRgVb56JgVaC7yStNr2rLe832XPGs7SkfSTESMetwENQ0dhS
LfEmIb0cfLvSnxNkDvVIYEI7tNE1Dytx5xb6T2hl3jNKGrzpLnxW0VPF06X7HIHsxp88AOHljv2s
Y2HJwux5LtLwxvFMYuZjKM4sbryLiijv2olJDOhy8pUJ+C0k5hxClM6CvwfJRUKHC/lyt8bazCnf
tNDQTpVfsLybRBPUSFgPc2U+FSgoA+FSVNKyQgR9jBNZ82WE/anWF6KYD2K/XBhjuO/RftIBmXOa
IZBq6UklBejYMD8oxHDMBFOXGtjH/vr8+vp17189nJZ3++MlmUbd9ePN//h366v/6eks4sw5Rn4M
q6UhrtMoWfdaKnLcytj0/9gLY7JHtuvBqBrwq1iJTW1c7yGJ8WuAQMyDKCJAhWCr8cbvae2yyic3
Y9mgJec3XfbWYz6eVNhvDEbO0s6sqecEqCvcnWbQn4mXRlCo6Qz0FBNOkAE3kW4wi+cOXgfrhuLP
X3tyTF5qMbt7uTzpEHtBUgc9IHdkIV8YVOwG2VWBhxdqFzFJJZmRh3BWKUkIE0DiPx7KJsmC4d5Z
TM6m5z4AT8OcIEdawF1l3Xlx5h7MIZ4CLyIYhB6xpLUxT4EoKo4R1I0gO7yidSRyMmrKvVp+hjXX
jDxN9GP9iZ8/9vPh+vFYjec0yc/r5ydNi8/lthWeoGWX3HIKshme7FDFVWAv3a/PzXqs6dPx0M7j
PUodyH0qO3u9Z53tZqQbuH6QwfT2qdbJ0+cv3E3NwSskSYBrU23ZuITpbUGndltiK2cd9TwdTr+v
5mOdME4sHUdn6Xeue+nSNtQpB3Hzp5Y+rY2wPr6BB4wkZNE4rJspc+gskhDUs8zVq50lI29rVvD+
x8HD5WO3hVjdfn42ZsFk28BYl73PjSbDLGDsfSI7xMVsz5UWKw65ETO8rVGWxi5itb8hw6nYYsUh
4qGRS/uZTfuPvQKU9hkjXcjIkWzWd4+7DjD4RGQVPNs53K1v7azfzc+f0hm0OEWUvK0X8brJZ1+j
drZc1OvGI0enXEDs5XIlr9e0b+sg/8s+hlPSjX9d1LjifoZzf1/aWUfncOI6p+b/10aLi+JcZxh2
o6UtWOZdYM9h+7HnahZdQicmUsvVz56dhsKige2wvJTau+P0ub5fY2qyvBoNbZe2uD0byry0p8mJ
XjYkKv21tx6j7o8CcD34x2u85UePJbVdg+F654u0D9bN1HV/7a0PvUa2W9LCq22haJAbDU3hAgfU
X3vrMU/pR5BmjLoJ8acft5lmrM6++o0RASw1LhknoOvsIB6hozM05mmOnaoeD1ZWUHDTzRaWqDzN
i6grdGpmjlP9nMuw39i+LAPmHT4xbwQQOuN8/dxUvlpgWDOtQL8zLhmZYme/KfaGnUSX0TSji5gb
wuMicHtVQzchM5C1FJqxy156s+0v66YszbCk1Vi8jEPhYQfUnAvxiO6FiAz3Y299iLJN33vLpxNF
Td1FUxdjeQUZwu4lWjbr3vok7jQi2XTziMgfMV0r91TKSFrosRoD8RjTh0L8MqaiOuazLh6YU9/L
Nnonrig7St3G5+6r4aTRNd3NWRzxodvkaks9PEnZ0IXr4WRNE2YpUbyPvTCudFa8M9xkkpn6SLu3
qJ3zTdlaDXPYsVSLp/XBx9b1IzJ0ZzdMNYE/haofZtukvG8MNCWRv55Ugwq36MmrGSovOojM8g7V
RBJZVZ9cdD+7UY71FyvL3nPdkFcKcViwfNME3u30d9LSCCt2RwiYy8N1Q1zC7dwmGmo3tCqggupT
mPf93boxCm2+RUKKipohdLYYa6yUTGwnK1DqgtPWY8LSRuIaGjR6FMMcA7iR3xXfuikeTl6Y3wlK
+ifH6OHVDCXeIGcay31c+aRulX/fVFZGDJHW/ESETQF1Oa6HCv1TCVH2Hy+lHDNsIUwSB8N9jdAu
Kq7rXoPl7lhTUs+XJpLVjF+QJA9HmyUeokM2npW7FzEyjyGqAp/WnDgwPQx6rjVwfGIEOnLlciIc
9anJrh8HCZu0L6YGX5KaJQiP6ErNV5D7YM9bzQZTCv11Iys6ipl7Rx5jdCb3Ep5F80pCYw1AwwjM
pajiNqZ3sWKdOpekDtphFdLnuAYsj2aKOqBMe75moZY29H6M+AqBMb7K1nhvWsMjAwMV1NK56HWK
dbGB1c0xEDepIvpOjsKrXXfi+rFJJU0Ouh0otkPEL8QeYTcjULBdakHLqHuNWvkwMjXXPZCbLL/G
j02XH2zDVYHTUVsTSO83rN2KoCe4nCIo8UdmIbZZ12mBYQ3msXS8oJSq+9jorQSJlo46eR7AoFBa
tq/o6Di/FNADusfM05Y9rzCvem8Bv1gmFlZtIfWlKrVbpxiazrHPGcd6bDBLD9hK637MOLSq+edp
x/pQmUW39xP7Z75KStYpx8euW+c1QScJChLGbr+zYI+uwzqdWNRE8X25HF/H7yhhOF/H73Vv3cRE
mdtJPZ8YiVGw4ql4rW1usX7ufV3fxlqmOKPR3rudTXZH0kljv/7LzGqBmfBNoVhrmDPrQuYJ69De
L0jUfs7OAontjoImcokyBoY+2rSiUzSvRlknWzSWtLeT+pIa9YhP2SA82ym+jzlKmshtfk0+iWpq
eW7dy9uB9g0WcWTQDKj6MnB/7DY4IE52bQFuHvEMrMN3MRgZCu9l6CWz1otCYrf+MZD7ywxyHdLX
Y0PenVCLDcfUUhmX/PLsOm+kOfM9TrsZqS9TSQRnLIhCu4sQzKnR3LipHu101eDPWAfidV5pIvLf
tl1M4WO2yM+MKgfZ1LJZxw9QESPGyvnNHGtO17IhhYkJ1jK4wIsmm5DEIKQW6XhMRHxuF2lPv2wk
SQmYTZdZDzMY5yyhUi+THn05UixSnXVvPbY+NNJ6V2rlcDJDiOenvG/JBKvbQ/5/qDuz3saZrTv/
Ih5wZvFWsyzL8mx33xAe2pznoYr16/NQ75ucnAOcBB+QAMkNIdktt2yRrF17r/WsbhgY8ttE/lwf
OgHhuBNAWcYcyN6TZQVc/klByPZfj65fIxZ5XAfUz5yqfON6IHKKBNrlcH1qLMQUZAVE2A9M+bau
KgYkfcEGRZLekTN+uZYv/yzMM+TueZrfkmHzWIWw1JMxae6txryDaKXpAtj1fc3uLo6z6c7XzrsM
lXWyJzKFJGqe3hCPhDina3fsA7zARkiFXwVE0NthhS1zfm6w3UaOE/2C8nNMMu48klHZsRfkyfjx
IBhKJcX5erDC8jZw225FP09t05hwzabpaPyx5UgW0Vy5aAyvj8yQ/87C4smcsHfvZIt2S/ToQHDO
ZAwe5EE77nsQOFyzTjqR41omZ5TVb3MI96wfNY54M6JN3TpvArXGqEPiUeRtlLX1TgLJAkHUmyvH
JXF9SlsMieF8MBBtU8d6wV2scmclIEStxeIdlekPXkeICXSf0VMn93aGnhflSniTs1iuJMAtUxjv
JZv3g8jacm+ZVr9C/pnC7R3yx9rNX8iGbH8hCLPhkcxPloii1TDmot0gRxW3nZH/fbCd8rdLDnbM
2G2lUkkT0tS3kzXODwTornqE1W8kfHEDqxhrhZX93JVe997NJF/XftitFVFRaxNr/rQaiXzdp0pO
BJ6HH5Aextvrs1yOERgbZm2CKHU/18G73YfpprAC98Zpi+B9yeiWD3Yo/Y1p1AtPkVtfY5kHW96L
PkAeXMxvRRwZr1UzKqbqUXB7fYoZYW9nYfDIiZY9Z2D0XUcary6pKaFhdIxKXHvf2oR+puOsHoaQ
QdA0NIdWBPG65t65jkHfnsuKqKU8MT6NxPsdm+XwVLQ1guA8mF48LynhhRnBuRj98Fibj5SbzeUv
a1dpMqiv/Uad+TkPGs8RW7kUbo0Om7UqPLQKs3XIigh+xVyCJqiGuyFJgfwQCZkXCL5D11Q7VZnq
EhQMamWTzr8zCDT40fVrnjPC8qRqXwtIdWVilQ9YxNrXGNe8TuzxWYn0OHXeeIZmGe/qhHtVbQz2
veWm9r09DtntPJvn2njuLJeOtQ+j3rOUdZMSR7wvGo8QzuKZJdF5mdBiUR355rogxW/X+GTztToU
p5AzZpePQPb86rVVc7HT0xi+8l49u7PuZymOXtsZ5+sh0ohyM8XcLBomYqzt/CIB81Ejiwgh64g7
QxRoz7kLP8Jge0SFHW206sQaz417B3pyJWgeHdsJBAZySfUew+GmtVQOm6iZQvYsU/fAMJFNkA3d
3WSxnh7zSfPbaK++w00jj6rAqUqQsDMe8OsFZ8GW5kwmRlE/x37XPunWyndK9OSqG23JdBRFetlA
HySH9jMk/CfT5RdbcGTWpVnd9VLgtY/MaTPYgyQgJ3kCoreuA5emdKjil9jynqeQgOjrM5ZQlEtu
j/R1+eZQVummH1FvO0P5RMO9Qcc2RGS7uzT2F2QH1m93mq39NHl4V5y7zLbrx79OL417aRt38DrM
VngnOeiB6v5h8ot43eDCOBP/ntMqPBduGP91CHX8x8/d8KbNPjBIEJWTWukRylby1BVFdiwCY18l
KB4rSySfVh+/Sb96jJzBfHFn/0mkWfck/N44kUNLeo6KMWIgpQfTXm0cc5zXDlIstSpCVhSSiyUb
j/m1gpryMM0C2b0EG5Uz1Ce1U7zLILU2GlYfunSqWp9P3RlNrPB5s4fTGT4FEaS0ZFAvds9IxMPY
QaX8Ui/pJdBhRDCWz2Z2aUpSCfn32W0lMa6N1ZxebH+u1oQ87dNCkOC7HDJAGSYNuXH27r3Zki9B
7m8GMqse/T5VL1ZVHRiPjA/X75U5ibKjhCxSzaepaNJLPEekFCmfyUhAXNz1aezpv79RGolL88Ik
hZF/RicYv8eI4WyanfJ8PXRBbCxCruVq6ZaGtoVbiWI+yhhah5VfPqruBT3H8OQuhwGw2DoJNBYr
GfRP9aA8pA3T+/UZbTx7C0ZhWCfuqD2icUaCwCPfJ/Qd4ddRMH0fXWcJB59x3eTqTCa4rDegnc1b
15X6VvmazzA8BHEuT4YDv3V9fViXgzxdH5mBP50saf84pKNukygoGjo/DaI4neGTr8n7XJ4xxyB9
b3mUeColBNmc11k2IoKYRT+fbcrSs+qcVyKDhwP7qflMrM/3MDj1cUa5ce+nQ7WpSZjdXp/qMp3v
k6mG7ROlb9cvFZZfAdBwx4OflUA5rk+vLyP95++X2WSzbizyHnagfjq2B2mCW2gYnkCUx3cFLtfI
5tn1S+7ihwwQS56uX7O4BI+cQfH6+t3r11CLUktF072eE4KrbCqEpBroMCw/ZKKNdZ/b7vb6zSX+
l6xwfCEuocA9W/TSE2fTDYOnPoOT2AcGsWWx4x5Jglw8Lr15cki8hR/IP6k7WzwNTNC1mOTD9UtN
6NkseFF9CJNWPNkFmtU+9mlPk0/tZ+GZyUOLxqBCLmnAVljl2bwBoi2P2AcnBvD4K0AJrUwyltdh
njc7VRjlvcLBtEtANGxihTGtsoPgyEDffjGNaIXLWu8cU7Y4+3xxF2RS3LHnZ0tNyNDWLrEdxkF1
qkmHvVHgxUjj3iTAPWtFV3Qa9Db0MHjgm3DYf5Ffam8bZ/4OopqEVSqNZnWT/kzZtGod1rH3wrLo
dWYtMKK+es0C54EU8vfBqgjjm5DAE8y1Gos/GUX62tP6MQRstNFe9ogL0C3mE7WggbuFwBLpvYYZ
lMnRQGAoO6SLM3/LOtHPvl0Q/IpyNSrREjkGgqnA7JB7QSs4xY9lpr+QKEImtFp7M96IPHiVbQsS
GiWgLkISV91vjyjRpkT7bo5j+pSTndnDFJ4rTk5dBV+eTvShE6pZxUJ9uSoOD6hS+s1c1HCzvOni
aKyycsAomjKJjdAQIhU7zdIaaQX69WZo1Leg6FxUltEOkFqxMqhtVoEsoGAH+U6kLljexYdnsF/n
rjuerMhfRLM1ObYCN17Z3E2oBtGNlmpvyhgUrPi2qkBD8XWadTjph5zoY+YuJfBdh/RxQnyEOb45
Fc2Rsm3XCLJ2ng+Eu4d1Chg3WsVanpmtfc0tq0BokGxv+HtPFE85PKJ92nmXJk1oYmsSSdMIUZ37
Ip0GFXlrb41afiWZ/TQZk71p4oKxUrjctisG57NgblMjLU89bCMtwt7ozZs8Iukb59Ro9C44dQit
JCO4qz6NIW2OKJvqha0M2UcDfcqNL3lKYpKn2GGQRqqOLimEO98xAIRksDOEtWgusF4M80/dxsdl
8kZccntBzfahApfZr2V96YBwDieiAhoyWrPh5Ny5g3epI+x6dOU79nOuWHUG4dGNXe+URrPX4MuO
5/4nnUgBceI6IbvKO+VliHFYk2GyjL4lfQXfxxWZmgFZPLZ98SQ5SNhwKrwyz2kRNns5th8qDRac
pC8BFloEs9fB3ViWd5UP1CWI3Ucl2CmrJLmU1fBKoE56xvPonlQwY+xvyMYuJhAB4EhQtKC3vEz8
qvu6aD6bWOwnQV4zgrL91Qwyxf16rpyQ/f68RvILlis/48ohB7jPKDxI05GMulcVyqPD6PUPjQ9N
ux7T3WADbc18VIi0sDPzTjrFXmXVkU8xWwe2+Rm1bB8z06o3WS0fM9me/c5PVt4sphujDzbRhFG4
qrlOAhendosmic/fViW4HsaaTDTvii5+L0EHHB1FSTC64ckoVEJraKJhScY0IDAM+ME2IZlqm2rQ
ylXFb6DsXUJK+Rpgxxuu334XRvFpNKuDo5JLZYLlCRu2CaNYR6oA9SHUS6b9xYVN+W1fzJ5Z7ej5
eHIGmkAK1tfK6Stzg9l8j6f4IL2R00ZhhmoNJMzcIO8a+2dqGuchJo5lZTdFtR88BiYWMbMB5DIf
9yNRnaMACU9XpTNi5gYzRCCGpi2RQZXEoTrQVMbT2q1wiiNwGARCKdpTayDl0iIeVj+LfCs8Tn2K
D7IIrD9NEfyOa/FlIGyj95K9dBLrYY9FIyjQI+jhJ1Vc8njS3qtyIMUrxZFjTvOpnny8zsS/Sd14
Kw3Ca+N1BTzY+rFwwhkcoXXq0S/ad5ZBsPxE5UqvcIliu6tLo6c6MQG4TukHVfokNKtnlJ5cPina
qJIp4sQtyWVCxX94gYelUG9SQAUqX31ToSXgC9XMYmVoXt3m647ldVuQXLcGyLFx+vCxTYZfJUb3
W1gAH3XvXWB9/mjDBghhVA+N6L4i6klp0ulAMdf4g9r6c5ki+ddvgc/7YvuVlIazsY2yuMuwbYep
ke7bUYSEF5nHTDv3peVtx9HJt3bt45waSFQq9DlgD+tN5hp2XPStiYxHOryZjK5811rtKpmdHfLn
4tbdt0tmDYKaVIh64/n5Y6OCF+EwjJn9Y2lRX3Y9acF8mkeJpIvJcM+C6J/tOv+IUzPZpHn2GcQk
ZCfemyghg4a2+7vrqmcTvGE1Fy5IrnrZBcV75BbIPW394VZkvVNgo0uxt73lvVUUVSQ53BLkdvHo
Y2tyCGmu24in++JS6F1hs7Y1PlkV7RgYq9y3Ejz+JQy/crBWBay/CFI6rORiNZmmscjUdnG65OnF
HYqQjK6vnRYPXXZbmhZnOdmfBBqF29Bg5pdtrGzkmrdPErU0lBBO6JCsWizr3YmOObrFLDiRWYRW
yT7QjnjzasWteXbfOodRAMLAnxBPAN4shKpALvOKzwLmYr1NYv/Vlrcy6PZFYbGYzEzWXNzlvY8+
ehg6pj8Fod8yMOtDMka/yjqz1nEXyLWTHFKVPjuBjXsGiXhkTM+h6nKszS5XtRXc2WaEB4feHBU3
+P9xX4WBswmSlizNMhxQ/erw9pW4tHuNNJdNS11sTLtsVtqcBR5uyCR9yy29R3S4oS0UrxCQ3tEH
2oVzfEqTmL1PLsp1HJbY3FX8lU94IZFlsIg5j/TZQFjKaNG5JCdaDk+ILtH8Fa2HGBsqaOg9x/GY
ors+pjKenuPuKbVFug6b9DavWYtCA5A2myddQ6jLkbYDPFw3ufzOvE+3nS6BhfefPpMLqRMLR9+x
qqM6GiUkVGSY9YqMcXttmO6pbpHWCun8MGisV3MFX04Rr0ufvfmhJbvTQubHtEbbD79Ax9+kd915
2saQ46KlyI1uQ2+3u1fElLYk0ELjQ34QdlRI4AB2DloaihF3R2sWFMk4AabzuFziYfqC3ZetzIKG
ORvOlYMHsnSo2aoQrFl6UEa7b0ZxYguutzA0Th30XHo+YMPaZUHKIOpL2/8mNO1QEGuz601uZZY/
/xlI38UX700Lp2Qt+u5zUq51q0pG01W9DENFfsrQu8O5xPZS5TH5j5hlzZAsjLzs8NRknAeVU71G
bvrbTLhtCTpqxM3BiEL02uEPI6ez+ZpRfWFMvJhI01ag2+9drV5K33l1G39dLEkBAD9/HDv5rXPe
cyz6DKslZ94A1QqkgUSC3oCHjapXEPfVpk/Kc4XvAYt0eicn6W6y0b2BDHyJmwAGHn6lbWEG3yz3
9z1MuzQOrXVX4+81+8EgBZamQOwvw3DUMStR2YLU2A87YWfX46FZw8Il+RCAgxPa1m7S2UPrWHsj
nB1EevlDm3ub2Ea83Fp+SWkvTdznqC663Hl1/Oyz8/tXPdN+ZBacxigCyywdHoaOe62a3MWEwYro
mQOYHkftbF5G4zffxuaYrGyN0BpJ4EbW7Z+urQg2k18omSzmhNkmycN2F6aUtbXRzizlA5kGqUQJ
NBzQF3brMTKo3gyoFi1S4X1ZggHNjGrbzclH6uL70ExORy4xOuv6HA/813FTXSR9wb1n1W+Iicjh
bHclmQIDlGgsYIysCjQGeUUU4BTctr5z0zZjvK4KC/ugNWDBAFs7KNjslZv8YryxGw1ExzY0uznN
l/ALYIdz9EvCoax7xtUStZCV/XTKp2mYodzJpt91T0wvea+tUZlsViz1YDwbFFtbb5I4iJYAjb7m
Oqhi1p0SQrQH6fBUDdFOZfaL8Cx+EdRq7IziU8elc+PmbESJMN37ht+D0K8uhps/lgCb3p2Y7uHk
7FGFRWsmlWpd+i6+tQlDbE2JvbIPmJRKqjriUaeJSeoo5MrR2DPYW7woO6lu0uBP22GCCLIa7avL
xVCklrthXiNWACBShqgiOxuol1e+W20tQzy0qQQyMFY/YpywosmPKJDPhY7fTNL4qB2cLyNUAxyc
St+jHPD3vmvgaPTR6YxtOWw5IyreJOlwY1I9p9HRmgJkegBLNwUwRx34t6E0JTyH4bcVs8XLsGvk
HbYC0V5in75Kp84q+YkwETyZy3nZhEW9s5bKR8Fl8LRZ3lle+4vx+cIB76IVm0Dlpv4rf1GycomF
BIBPquGSEkr4Ba6FlFBJZZ6nyt3gKYPq671m9H8STAErxaCrblJGkWHWbrh7Wmk6n5t+vpCyvRNy
7NcUeCTd9NGx5exxZnpSvlqk6dHeLAmTTKPgZWyy/MiuvqFF43kMfPxTaDq/EyQbzdJRzymfJr/O
TmnX/54isTbRQ7WGc8Kt2U+IA03n0QHTtGmWSAaz9HejSZPUKzK040BzamQURLaMSD1JMgZlvRoV
Nq0yonHdLIUk3rSq8PcMG7h1ecEqzaOIoQlODbvWwzYxm3UBa7VuPUFJVdy0rqjXMJyHRZmY5l/F
GIo1q1O6DxMCVV05uRtTIPOf0qrdqRrAcl88ZyxRKAy8ap31yYNdpuY2i2FXhf2j1Yd8+IgeGJoF
IeEr1OQyRAcxi6OTUVtxczrCZlyVkfpxa/R7VFC7AEalqdzgAEUl29f5JTZqsmQ983uQhYsLhVt3
18/vFkRg1aFXuH45VV+0QsgMTXJjJQv5EfeVsc48uwD95c7H0OaK6X0W7JnQ5by5YXWXuCyqTxRK
DVvGfFWlYt5VSrkHNsxfY7SBTTTsc3uwN2TuQIgseGXVzHi7hLenHCME1gz3mYh+BVa+EAiKJ6n9
8yyXpmonwHc5TFWYTMUpus2CQd8hds0ITRjLoVGQDxoqFkOgtyxSdXSnSV/eCW5wR6TNWBsmY6bI
ZrsQcmsFZIxDywTDqYqKZBj3d2KqYpOAQMr7PmTI72/d2aNtZRJW25xHYC33Ko1RM1hYxLwmu6nr
dsJXi+83YDuBtuMTy+3wOIPJanhHU+Q2T0WYJKvUYFDSt1W3szrx2SRqxrTLPSsk3UM6wa4n1XHD
TY7lWspNoHxrpzthXJqcfqJDLmmSZvbBHvun2Zu7BxhB6ylGK6rK+H4y3WpjOs45qEDYKZlxHYtz
HFkCQS8FYLTM2+1iJLMirKr17EM/zexha0ztrzFgBhZrB8xK+zZZ/jMELPmGyPvcV3pX5r56Q4c3
nmQ2NmzJMNKG9uf/FYLjf2Iz/gvA8f+n0EnLA9z5vyI4dvXXv8Abl3//N7zR/AeoflqXYeACYfRs
4fwLvdHiW6RE0pK2QKLwsr/pjY73D+Q7DtBpG4Qo8Y/ABf+mN9rmP4LA4if6jgMf2/yvpUtS+f4r
phBtLu/B9B3Ttf0AkOS/QUrl7Lkow+KPzLDRl5bdjKKrKyS2Pqucxw9d6779iPwc9HIpebcAGD2u
PF3fR37Zd+KoZisPPkcRofLE35k1+YEhRWV/92KggvdHTQ+VDeKAs5jYn2j0IYkri7BgZTKjY4A+
kw+eUtUamQt1BMOWauWJTY4IqP4S4Kmd+mU65QREpISLHE6vEep9DVeVic0SsFqiVndx600Tygin
H+GI4D4SPerstnHCD9McAkL/5hBiJO1SY7jJx1iR3B47sQInOOLaB/rT2+Uqsyer5bLNihq2TzzY
JA8B1LrxyDYfAfgEFaLMsBBjfccoR+b7OcxGZGluVuxasgAA+3UNuHJVsC/eCTMU6TbM/FRww0zB
UCLsFD1u0kLm5TbyZPjZ1kNtAunIZyrAIV8iRuC5KVzF27DORVjusCmkLlutprTMC6nvfcpqxCcq
0W9ksH5pEzivjUHg8k74OXFN0F/zdyBknn9AkswkULnQi1fK1vUTCdZewujDdh5kw/1k5Zc+3q2h
8iZ8jE7HVCGaAuM+Y8O9RBHhgp20Vz3bQZl95LIpPlv+Etjb0DV1DJghG6+bxizonY5NdJvQfSJ7
frAy/tOsP6dmjbx4VoUPMZx2EU/KYLJV+NQ0Ubu0rQBI3tVep/NtPhdpfBDcYRG0WTawt10WO2l6
YJ3m9XRoPdt6Koxqmd07UW7gLZnsFBD34PUWEHBKUM4fLYv0yAnisulVPQYfNwrr5DRgwwN0HYaZ
8U0sFO6TbBj81tukfqgYnwrG1NTNZpZi7C8VMuPOMcC7qZTh0h306siip1kHtN/7MajfJ3oyKKsc
Mt4osEcfVKGvBqSjqEpYntuwIzwt8dAHJEFXwF2LYoT8j4FkTLvVXToa90ST4zDt6D4F29bBpH/W
PajGFbyMjAXXdGEuP1Zyynzu9HJidcfMEW3mEQnsfVBlOy5IuaIKbTP804PFXk6wQh7Cwcnne7rI
RHqwJeIkdpwid285J2eRw0w0Tf8cSQYrcFap2QxL6jeEs9F0I8yK6xRwYPtmZEnMJBvw0tzn24xz
I3zTiDyYORMvNuxr8qjdSzDqFvt71zXO0ZsbLiGv6syKOIEsZlFyECdXiFp63W9EZdDc7GIj1t0q
aj2XNTWRhv7KqUsLOol+6XjPNXsq+2uCb2I9kHSADNIMb7womKmaEEfrZhtbsmk2iFvqERsOGuw1
GJkmP1GmmTNYbZHnB1l1VrtrjMowT3qe03RrW4pJA1vAhZLgw9pcT2OKW3QIUySbgaFLXMfsKzs0
XIopesh0SQuSoVeNxryFlWjqJDMJtiwlWo0RKSMaqVA5sBOKyRw6va61a4y8zAxaeKeOUUT1KRMK
g+pgl/mLB7PnDb8rUMgVeDIrOvlxGIwftLoMIWDXKS0vleeWHsM21HwI5m2r5J6asyNRtKmxOPT4
WHH19nVArVGbYKvkugpotiJCaMYmP+b53JobArNbZ+d1MvH3ieEncLyaNNUXxr5mDZh1dLXepFQe
xjcA7nbah2FCig+chHgSB2N24dCvHGW4P2MjB7Q9wM+GZ4c9Ew02mNY533VjvzoJMZvppXJHhxGV
3wC6Y97T0V+uKn7kWVN4LQEDcaxHawvVi/xZRvo9+w8Igwl3f8uYq5yJrVdRS+3FSO/juWga4e9M
IBf1NksSl8R7gIfzc+zGERxRoCx+uh5iWS3Af59Rp1obckqw089V11hH3IUCEJVnjmZdbSxL2sgy
G9plhwGWmrupVeLQH5gZ82MUBz6yw/XjMna1c4ccXC+MxvK3QPz70eVJ/YlEtDUAA9i1pF5ks9vd
Go5lZGqVsVsF5GJMEHvQxMhuxhXkKyM+pm09JZjsY5c/fZZr94B3VvuI7wK/PaEOgKjKpRBaNDlK
HDCfdipqKGNowTJmYaMW+fhtsegtTFs/ge4yTc48Pfpymn8VbWQw0pCF1/7B2hNOjwKgZfWQGiM+
BDJ7+SNE6MaGpv6TR01v/LTAbtEc2rGUxgZtxXBnasZHb32HZYwQWNvNXnryMBx2+mNJohDsruWj
rFpn1aM9Ulim3TS3n+QcQaQsEgMYjKiiwDz3k2/Gz7SKwB4WecA2lBGQDWa1iprwHMrBsrZD6ElQ
/yYZQ+azlKNSx4xkouRe26NTw2fIuMM0DIsMZj5zhEok93W6nypEx5gzEWtBUWeP4maAzRAzx5+0
ZYV4D4ew/jaQiI//O3a79y9lkbAsP/AcfoRwMYNSaf1btBP0Q1SWXfthNa2N+0HtSbV6HUzWdMza
35hT3A24iLtAJE893V9htBs/N48BHesOQSwTjfCvWJT/0wD1/1R+/z+IRrddWOH/ubC+jPFH9f3x
P5fW11f8VVpTIpuOj8FBYKQgQtuDff4XFt0O/+EF0L+gHPqCbF8H9PnfdbX7D7RDLmB0j4ROn1QI
Pta/62rD+ocr3KVUB77uB4Sv/Veo6LZjL4j9f3LRBbRjfpBHmwJFGmjSf48iCzRvociiRwrgYZUw
QjhqbSEEL/+QmUn/wE2bXVTkGb298Av9JOuf3bzZYvJefQ3BYGiejKw5eLr9ZcfeScz+JXDEJ8aF
gxrjiBsnrQSiDmiWMzItw+AZymKqm5e2mdFuz+WHHMjOtBuIsOWD3RbPxWBWazcY3W3M/Yc730fi
h8W2It/DNO2fXOPrCrvxRAJMYLRfRZm+NhUhu4k1MSwZrLOcM0Hru/mepmMh2k+nKD9h3gEJzAwk
7Kbtr3Qgv6qOLKkQADr0MxM0TPLgm0nIUJnJvGaRpf/2aDM9Ti1FfqSt8Fq7wc6pd+44fNZ9llMl
F+ewZxBdhvFDVrbuu1MRKIdKsjS9raGcZkefZ1WPRgfg2GiPUYBdSSljV3gvsuveW0F+SWH8aXkt
KArr1u4R2ZeCSzZ03ATjoXlTMC1cEexE18ZtmELFWGbSnv4oq21eC7TlGFVJ8Sj6TWolv+1Rf1mt
vucGnNCwEm+latQqksPDmA8dkpAFzRwuA6ih/+Z+ypCOmDZraXP4+fRsZJ/4she/HcDNbMaYqeBa
JqK6Dxg2JE2xTwPzj4cBunARg8RmDWOqQGyJ6pQYKxAxd1MVQT5ynpB4kZ+CEjch2pN2ThhApZv+
SIs0IJpc2zSU7aUKbhW/yBzT76iZ/VGaEnOGT+eQkWLTxuGvehzsvZinM4WnDT4i/D0ktV57cUuv
Z77zLUGVXZO64gIASYIUvF01tNgo7XQTCh3uceMe0XcNDbJAQ284KbdR5rU74bj3wiolvpH5mZYq
f26CNgxtPk+qT25Yg79qJDirqEbAHwTjuQ0GeVuMMXE9s4+x778fSG8HIuxmjF41Zh6TrRNSeh+h
hP1W9uERE2O/zowGVRHxRKc6dOZDRJo81RvdXidNaNnbZ0h/pJEtToNsMTL+83D9WrR8I1UNjjzH
Z36d6yMYIywxiP+rBVdJLQh5PkTyVJV/VAdXRePcw0W0C/yZve7VsPZPgOz1kT17O9ttjH2xuCTK
xVdxfXQ9VFiA4OEoInEWXu88zw4LKrIIb/EftIuH4crahDg3cCW0Fr46NFN0wsq11vIxESkBYNn1
2ATa3hFE8MDJbrEf1reuA9i3nfsTaqPF8GEuPsMrd5Q4oRZwFSEzMVuFTaAfvAJfdLTYNEQa4zLy
qEmM+pw2U3pANHum18gYm62mXhnlNGyyxkJRZfVv13d6PairmfL6pq/P3SBINzibnBX7z2UOCzHF
cj8m1CKIXB/d4EoHwWEols8IgjjW1sVwmLu0q9uqyNdZiS45rAOCZ8hHc4eEIT7Dtf8BkIUSG1+y
8aEgA/3YdxkMsCzYX+mrV2LG9dH1EFum2tYNU0qt/a8pwMhSY1OmB4ytNFgMpkDDfuoh6bdmGw9k
4jbDzfWRXvoQ0dzu6m5+7omG2TSo0TGfxvLGmO2dDgS7LBn/iRbLBOyI4eZ6yBZHgeVs0wlsZGLh
ZL4e4DMMfz26Ps1Np9/UNUMRf3E1XEmjJow5cz0u7gdvhIFOV3UVZqjbssUKmSyH66PrqQ2TLb1x
vnVeOxvTe0gQKCP2xzjs59FDRCA6zDG3PWR8sMMwf2R55O5nYf6OYB3sQLP3N0Zaz0fLfxEwD3ej
K98JgBqOuhfM2jN7m45Q6Qcd3McGzcmgdT7aDCoNm/4Kl0tB9rD2cDlFpoJ9KjJ0NjNBE+yiwTLT
80bB3h+u5/D1nHCMUh17t3yinercuBReN9dHMZvV7eChGhlHxvG2jda5Mm/hQGH88t3b3OkBIpXX
I5sEeVMVEV+wKrXrsDMf+OAU72kiASC2Q062lFWIv2PDiyqu6kSuhBNXp8prqlOuEqImrYM/Gg4Q
OU7DoLhNAKKyzSECPbdN+2hk7Xlq0bzhlNgMZuwR5WwVZ7kcgmoEnwIMEfdPdTcMGFRwAFWrynSt
DRzUoXLvAoZjXjw6x6X3e8tZZh6d2Ty5Q3NfRLk4NoOJXEFx/0wcshQbP8rofjNp8hRlQD0GMJv4
8ERfiV1qoyUJUf4dfR5eSs9/FbVBQPnyLAeifwjt4OzXU/agLecHwB0SoeGpyFgxDMEgl2bzPgiw
HeC675Bkx+POawjO8CzvQKpB+DE5slnP9SkVkr/RoE6J1scpidtVmzB+NGo+mN5t0l+RU+IeAbB2
rNAVCaNXZwQVgJnsDRqbRUhl3RnusK4VK+PQbxQ9uy0aEbXvreDV0TlJGK7PlMz3inWjqYTyWN1b
9WCcZui5IGAMpNuDgEJp/I470vUse843nn/RaaqOhZ9/d1Hx4ij0CB0yF1jnHWegBuyEGLhjsZ5x
XJkY9lz2pbkh7Nth8jZGm4IAIGzZAkHVBwhHYYHhzYHQtLY9eOPRxlbW9vzfqDtvJcmVbMv+y8iD
NjCHA8IoAQSPyEhOSoElqQJnDo6vn4Xqnn7WwhNGGGGUsMybddMiEoD78XP2XrvpGndn5yahJ8ym
b2MpD+NiQRqrxI+u5XtTIXzsRi7aIrXDylR6o0JSnDaHpZmfe9S9NAyi/lwH/2SvswUR3cKuaJmv
A9jdTdt7zSbzqmQXDY9jzL7aRCNjiOxgNw18Q4sFyEbkYBRZEeSm2uhFOx1SsiBkuwKkvHeSI5BT
Vl6yrVoF9Wyg7JvsbaKD5ZYRDZh+SprAhaLAfgmHbWgPOKevzIiY4Ajj2wy16dpxRi17yhw0pnpH
Q22KBgRK+K82nOSssyzwTvQw1DeTuiZdUzxjMzqkVodEuGzuoHhPgbBb96Dn/U89gI9KUDJPndjr
a2qJydiOyQ1ao1LINHDGNfwAebemc48ADA6QSVTHuBMXLw3BVzfyRYdyv0OSZiNyBKBoR+afhFhy
POFVctYadzO4ZLi20gUlE/aUXeG886yqJ8sPaV7mwvdqGicGQV5AsyxDQZaFdwuZd6O2gx9XgDX0
B31kl4MF60/KMY5zbQENXWzPj+NHr3V/GyE5a3UsBp9x/DeSxN9OvPzIEtT7BLfirHm4fQxIA3sC
zOxTUjCfy9ngUqs5Lk3nHBi/KvKWiQCo06CkxEEoMiO1G5DfzL3mc1PaCwpgCHPXVLNeaqZg2ymS
+kc+udiRovrRHA9eBA0JD0+EKxO5muks9oUEMbwyi10fcHj+sTVyJWRLSoJO3IGt5tuUlCAy1Hjk
7V8gcY7cAgQCmDyGNuB6TYVBVZJthvw8HKxXMMfxxnKy71TJcy0JmVko6xH6DGgnbbu578DJbJAp
4pVOAFOjHaBloBcfguxYzYt/y3Z1NUT0UWlDXURnnQctVltpI84oXYNIXoSBtCCeMo8MxbA+9aZF
eGAmfno9fm7Iu6sqcZu66qIYz7+qurMp6PI3Gz89diPbDsaSQ8iAe+369yVKhn999ffbEMHqcZSA
dP793y2JGFzHbhPkCeHBRqd9RUJKomzaP3OEq6IYk/G0iL3C5OWbeftA6ZYQcgKDZ1DPiTfN17DB
n2ikcusY7f00OV9jGoeHRohHGkLc/XmvX7P1xaxp8PceuMW4aF0Ji7JlQV+YjRgRnvu9onux9aII
uqypfbvughJQEBGbdd+9M1pvQ9b+Hua2vinTem/d6lnPJgtNKvWccMqba7vf2H7UAWHZsA3V0rIK
23cF6T4by4C9yQM4ZibgdDuSPFigQCtaN0HsoOdv2q1RxMesoqlWskijJZNfpK98GUa1N/L8kTSd
t8lJb5lDo7L2HmRNaF+FUZ7n2vzVSE4ZM1vhPRTR7K7XRk5bWWr+Cguk5VaarDdzzJ96safT3xcN
peOp1r0/7NLkUGcQQkX6nFdOsxMoknHElU5AMuDzZKN/sJrhh6b7Q5h2+onfw93+Eultefac7sFt
5C3O5o+xU9rBNZcBF61a3cZ272MG3Gf1ehJzF2qgNDzSX3utyDyaXbR40ruPZRZe0wilN9CJgCPr
NXbS4VqkzC4MnmSbTdApiu1cLJ+02tq7TObtEW/rYx2FCbKcsPP7Qn/3lswFdg3OrmlFxR+JubkA
spCPDwOh98gXXrxWZLtZeWMAZOr3aBkfmummeI415hoz/KAKg4uPph3AyLZI25tMHRUw/QMNjck8
GHQXsyOHIK1ZEE3jCThVrfWdkmBtQ6vZTtjM+RkDpJFayzdXz2WaainEjexJAg65mXi+VFJ53B45
+EQEg6cEaA9ExcRfYHDdYRLdUqyRT63qM7fut1lNEl9TTZmVZ/gopurFGFf+KGB9/mCD7wB8B73S
e1umeDvDlCposwjUwvJlE2SCqqq7NG2IUoUF1lwLCcfNdjTDAMCi2thUZukGohi3Y2KJA4kD8bnR
IQPTnjwajasuieUGSZKPKBFVAFyaNIQlvwA3hNqFUeagTZ5xbuzoHM8VkuCEDJNxa9KD9KdWD49Z
yCpI9dmXi+VDj5PMx+GozJp7RZLs+qkJkNrDH5lUSIjAsnRNDV4hBIsikMvpM4mjvWQCk4heu6Op
cq+AEk/iUOM4uDqtfjyqUZ949OxjHXntUfai2rbYdYlSmGkzzDbhmZMLCqtGhu4s5C7AJ28kkR26
doiU/dAjDVA1dxbxiiMW95w5ypF2P2qa0qKytRDpW+rOjFjBoxBlolYPkLdLuaMeYjKnmw+WKX8t
Inb3tg2TE0XRzoz5kBSAcy0njiq4YbP5MSrqY+QS9uOysvtZMUdHbRCHyRVRQPtMboZ0vuZKY83u
9MOc39Nyb0ko7/G3VCbMMQxp/siPohZdVxjn9d7Ku4+Qwy2fH1FxLeOLBxWkX3lLpYfjIksFnqHo
27MRoejLvNPsuSaubWE1MOjH8KznINwq2YgzersKksKs4yhKwEYm7xJW8if/A2Vb+Tj1Rf/axzmr
fvK7JKmLpCbOQfoS3uXyuz5mDXO0YmrERdiEnHZDRp0mIcto8rULRYRAqkeQbG7VCo1e6kUGkdID
TchfRlI6Jxrj4KUweYPw0MIi9t3JJfmFWPJGFd7O1toX3eGtNs6fpFywDwxASJyIFS5rsFYkmWWd
xlh7NYbsR+tH5zXPo5eK3shxotTCX427UVl9scJOKcCBR0OjujRsBgH6dBBIaB8bsxnPZoY5AMsR
2RH1/CeJygdRmdmnzvSPyYkzvjjzbqxqELcCpLbLV9upa71rzjD2UApnOi1tMZ6EhkbMjYM+r/UN
7D1/VEm4h5r8IJdSbFHsEyIACmBj9v2dm449w4vUn6QHmZ65/hFV5HRGhz4dmN71JI68L3PmHkpt
VOSxkR2Fy2Q69M78C1q0zcC5OxgjYWvUe7jDo8gI+pa6iwW88MuOqmowvZMhS23PRwJevkg8viPZ
WOY8fZYTEszEHvv9NF6WqBXnvy9RY/zrK8HML2gGXdAHZG6lCKLymRleyrz4Uy4x8kVO6LrCOZh3
393YJme4r12ml6dK5lt3XIzz3xe0MMW2RkRN+26NF+Fs4jtpdiWesj67KY6TqAZeaIFASnAyFKLP
X5bMg4NAcwTSEauFO2o3xprRpfAWOLtlNX9NKBFUvNPoCJ4toMixPT4hmzuAWE/PzH/bVUT6KppF
vIcJzosWu/q+mXLx7nj9heJWbLKhNvYtU6CtW2Vw5ocovfWkaQ14vxrsyze0dfNNlOG7ayTh1pzL
YzzZQa8PHzgWxVEOACFUxQXHDb36mKmfzUJi3wmXU9hXWJxY/rZGVw/HZKl23dhw5yIs2yqyNkkD
61BLZWw+IwZqaJAESQ8rcYfp1nqzTH8wTwyn+85J6PS6UxH0JgvAxqhd7BFl+7QsZgADN3qpy0S7
y3uB34GnFcGZ3e5yWin7GpJFwNnAPOK+/JQM7+5VIsanyCyPYTzk77rTUxaPBCTBCQpsHWfGTGVR
xiykYyxIY8yab9mutT3508ChfqRy6qsqvkn21i4JmxU1p/XgyNHZOMK9mM5j6XaXcTDvar1S14Vq
Z780+WfXO3Wg9dGfAgGZab4hluiDMrNLP9xZZaaTeZ2cXQX6mjYex7m0oqsg8duhSs7yGFkqVGJg
u+oY5w/EVNS7Pg0zrJj9cXTtdOuFyUfdQyBOOLv2mdL80Ss/OejXp3F4c0waeIs57sBmHxT5irsk
/3G1BHBOjdV8DvX0+hcujFzjZ5pC5+gWHHVboNWGdJ+9rLO2pcyKtyFtHhIkIO9j5hCejpgAYVlf
V/gWhjK/2U11n1ATl4kUn3NlP7jRbxMZz9WwDkWkkXDYoX8npGdR3rJdxvqxrIlUBReQ1hGSb+1p
qpIrWhge3vRGXNC37SGlFO0WoipgBk+bLwP+DEsVdHAScT97Qweiesx8SwaEUGZnQ7yDWIiDwVlF
DuvWaE8Zc3MdSmWInYcIoSNykW1F8l/gWt+wx19EpUe7JQs3M5L4hzjraFSBqHdWK0KGsHjOUiSP
ctgbHlWEosPGgNZhv0+P3ejF6C4xZGYethKCPoG9WQgyUbUuL0wV+sSKXidhWrsm0xU9CMkBcOne
lhggZJd6lU/EGHtSRLvAQdhZEHx+MG1sIfgMFSqFVrxpmka7xnUfEhLSHvWW9HUZP9XCFFeiV9uN
FI6DjhnOy39BZf5+67nmYzirg91m2aYl/Ag793Rrc/bRadT0wC3EkdCu/L4aBbs/v6oiFSWIGVft
F3xaabO8qgaJCSOKY6q3J2IjgnRgOjA4b7rkaIbQr6VvAdTPIGpp02DWebHSgzCr4lBka5VeOHer
gHsvU/maFB81YLYDdsfoJOLuQVpy2cKdvs6NETGRmAoa9QWXWzMx1qCamsLWzxttCAzX/nLoUjNj
N2+p7d67tFXQOXNGXLp6r8xrmBTjIx2up8Kqt8lcdPuC0VnQpeNVejX5RkOTnscxdR9HdNkbx6iS
bcs5x/WoMWv3MGVRe2wbVBluH2M8NQjqGsendiTZqgrF6lZN6J0kx8lqUcQTiIfAtG4s3537Swrz
5Nmp2MSl26JlL7QAwwcf3w6npyESP5FxZ/OxAb4PGOLgfOiFRJy1yOxe3xmypftayJx8VeYpzMuX
KNMOPOEYbBjER0yUnWaKAjUFGQt/gA5T7iJLk75AT+4TZhpuMxK8t7GHoAIyeqBEIs92NHHDF+pq
VeOM7NO1t9OYMNu2Yx5vp3sxikkjnIy1i3dk4j8+lvl9FxnGlTX1lfCeZvOA0Dj13bBRbPofeRf/
WDW+IiuOOCuwGu6mPhhae7mwaQ2bIaLkwXX6qof1h2Yo44HTTUu3M6kDcEHoYcudihzzUkziDTUX
TtoK13q91uFJ/ml0mUtiXsQd0NNc4MB+V1Hucjx4xlpI2ATgPwFiK8B8sHFrAxPzYOynGUtp1mTj
TcNFxnPA36dtHgqjPOMlAR+1aGLHb5b3f1/UTBGz6NQnjqMH3VTXIAjn9Oxo9P2tk0yN97ply88T
FGfxzH3Wjbq1Vamdn+02HbZpB7Cmt80nYzHre/RFO3Nu1rWU4UiYt2Rb5n1PYOuhG+xTWnS/8HYh
pP7kfZ7Sxfzd6+Ie6RyzG4SAnIlvXj0ATm3zi7K9X6CvSAwGXnupKDV9QqchJlqRdvGWsd8S30Nz
D34LqBNMZp7J/kSi4igHj5EnWW5IEp6RnDzgwjk1RnPwmnEiORgTzzxaJwwbzI7ijm5ytm+7/jkU
mrFfNNsXUreZH3nnqZPJGXDzR5yYz0bGfaA5CkCUXIo1dSO6Onlz3w40KFojpFclol1BhklXxZtw
InhiCFeLQkNtqoByuKo9IAlBlqAGXEjqSlqtRgBGN+5pdQaiT7KTwa06e/hqs+PYaJ8oWno/dZZD
DCdFI5Ko0lR7ahwmxnSj/JxcbwwFOTqalaYwp1Fx4NmHEULKUGgu5wIXuZ8TynjQuix9lzRhw1QN
vwCftTscmv2h1lR9Bx7rDAo6pro7GWklIa4UzhY7QH9LTZlizLbnd7IkTEzzVnlILLsDQI4tVsn0
K2PV94jU1D0c1oauG35nNolfCcfapTKO7k2NwiqbnfypIVHJB3WjvxI4M24Yzjw0TTm9fUi0QT9O
vRS+BHJ2rzRLHHE0ayTu9uLZteRPCn/vx4iHI65X6Hat+5BZBmOHUG7Btei2SJ5KvEhgqRLrJ+I9
AwacaF0W1NHGsjYNY66rZROEUpMlYjGBZnhWvblt/dStxqUGijn43enKqQM3wWB+KpexOeEp2nkZ
PXMbdhAEBZ4MbYgr36rr4gd/W8IbxwhVYJlwuvukmeUxcYW3g4rSPbu9b68LXJYO/bNoPY/Or6Mu
uY4XqC8M1ASesWyLvCjfDCUeFteef1Q+3esAAf1O4TUVMSQXArKxTrVtcpytiLDxpHWPma65t8T1
SCFpxXTrS3BIMzqBkSji33Maf4CzDl8TqeSamXLqL41K3d3o2C81q6MfGcsNSQK9W0MrDsY8aeSI
OG+abbR+V4CDj2oeW49R7IJwNg1V8QjekGh44s1p5buHjLAcfyaKm6ffmfGKNzkjXdSqZtscFYwV
v3f/0EUMpoa+reMQzWKZNAMaorDIWIjfbS+mtoa5E9uNSQmnsesMxyiPWxLEaJip5mekzUxnMPER
ZRHKI6YyyEE2s0CsiQ5rMocaqx0Vd8Y9UBNNo/U7fESEZdYN2CRt/EpT77Oy8amDztowxb1EyryX
jo1rE/Y9+6UvjEhgykO5WGhRQN/iN23rR93oDyCXkanFGbZPNb+21S9CgLG1SIprjfET4xFO4KXY
VN18iQAKDZ92nJTso/zB4nH5zan8MBfjq+MWDw4HFENSj8qEc+lMeeRyEUJSFlfa4NUhgEbrJ5C3
KYZHtM8/nUFWVpEjELN+Q6+4WmL4xca0nSo3fMg8Rsq1Mn7xXnaVYBw04emyB3DOGsToTQNPy5cP
DAGfOheJtpnN29IasbbWy5+BosFK35XmfvSRWA01UOXor5Qyf2+Ty4CpTWu8B73vzqMgYxSnhNWy
CUXZL/pvFBvMknR4gw7G+Ua60Smf8d6prnlfnIzBJGDxOvnpQgR5g6JLpcz2FVn5fW7xJvQUkgHJ
EgaHU8BGbUD+OTggXPR25uB0hIq+q9VPCIv6Phosf5FDuhOp98VqfFFGF571HpJTX7U3jBQEVOZ/
HWg7xr1uahbEj2BqtkLrSVOLcRpquGskb1KQ6h8dCt2AHLlrP2TL4xim72Qbu7+xvWwytvIbV4bG
HbxSOLiAv5ZIPWp5YR+UVdv71PBudYOlqswt67B00YueNHvXgaHCvXMJG7fHPRbNgIKo+ac2yraJ
1SnU7BWGSzf9hdoaK3qxGWqh7ZourW5Lbb2OThITU+VlJOmElIwYWTdSUuojvPVFmWE+aoiI9SJS
kBFgqh7VeBKXpBwJDvDurDamrldBvepb825kazFA2fTxl2cXDb8AOETmjYe0BtwooN0o961XCeO3
vkVkjb57aexzgZwv5CObGg2ncB6+xjAX+D7bbGfgrLSzNNsu3vwZIZwJlnxblNy+4HP7QxY6pIYJ
m0ke00ebCfHGFHV4ZrawBPirYN0jKb2z0/FfL27NLB8/oNj/8wekqzCLRNaM2afF0v7vf/33x1MZ
zYBcRj7zlE0HOdYvZK/gGaxt8CCToQg/S2ih9kX8Z2FWOFZFumt6JrzuTKSZi0xIj0l9jvriA4xp
yXRZMjs042NKNrVm6nvpJZ+uSx+sQ/hBLUDUnhladAZhVHkoIt0oWEwm7bJMiotZGiz7cftk0jgJ
iixBTqN7DY2OIw2JbIWMkY+8bBE/bo2KSM+YRl0kSFa3je8UhXggWUA2KN+2wvWOYBQQWA84b8Ou
+cLxxcTVe6j1TGdF9+7BQhZBM5KL1MouKM142Rh2+VOvwqjeLHclklfYLpK0dTui0U6iILpY1zca
DmBhz3hrshjrukRrlTpJ2R3BETiyXIUQsr93k/5sz1rQxzrhSF3+iaWjBBBKFFGrHmHHYgub+z06
koPJnPWERhdVdkqucxVZ3rHQQjbYkUV2SuGWoxnKL4mYMJU0QxCt0HSRkUNiKWCBRePZrPFc6Lww
3qeGs2tmfHhG+bNM3rVYqauxhdOq5NtNJpmBCRRk2zYBQT2r5i7Mb2Vsvhpp8m2JrL7OOktkmSRP
VgY3z2lWiEBOOklXpywD7TUU6a5dQtOfW8v28f1flGAQGxefloslsq6fxcCoNqla44DKhzDC9JNB
yh99YajFMMO8xVr+aHrRT2lzzWCuMPHVFQGanr80DMwysNk0YL383Mv8Tz2V5a6O0SLFoReQxR2U
kb5gZO6yc+5hVlRx+bl49OZpYMV0fyFcFI6XwaTcgIAjWWCQ5NIWLEMhNbbRWuQWi+kxkt1jaiYv
0sI3yBnT9wr4GU6JUjtMrfyOjBY7fKrG5ZqO5m+iAXejBcy6r8wz8x46RLFZvKTworEqfQxux/Xq
k0dFrOWmrb1qu3RMZZBpniY9+VjsPgBFFG6t5VkHbvqY4XaFV5Pcl0SXZYUISCaM/RR9CWmi3LL/
Txxq/6357D8sav8/CWktXF3/vZAWy0T1Hyra9Z//U0Vr/MPVHVSynqRYEa60/4+IVtP/YdioaHWU
n2hXbZNa898yWsP4h2G5nkQra+BuMzx+9C8ZrfMPw7B1w3OlLoVLLJjzfyOjNTz7P/1p0qQhJFzT
Y84kPNfW9VWo/f35mJRR+7/+h/E/CSkzGNj/mQl+S+JHXBnx4yqEGzVFCzOraMfjwkV7OPCEYJs8
4kzTtsywrKA3GvUYx5hshzgbDpJx6c7LkTEammPfkDLmd93K2BkH62Z1jtg0blYiWcmsW7VYb/Es
xT5pYoZhBPWRTTjoR0NHXj8Ycp/BszgVucpPYyboToGKBciAzx/bgUIzs1HAxorGTDicEm1GPxuo
EWkjPVKPkrfD6bbL0P6II2rSiwcFhol6+qgh/qMJR2sspENbhPc9SNE9vTiCfvL0l+MyUHIrj01L
6VQtgPmnOvQOQxgf2RL/FK+pO3Z+cp16mKOqs4DAVBwRgGDvLVu8mrQjjkWX7xcXzBp74bbRaT7Z
ePA5nPJkV9u6AOJaDG5Oo8AnA96JYiQ/KZFoSzQ+NsvNqqx+w4yuC1on+dHc5vxLaNkX9SbmBuRr
q5Tx3aJKdphko6DEJbGGVLYjrao7Qw/PsRHPQV/iykvda4XisIq841AgrJ2bQx//iVMaM0mymzz9
qTec18Gd32f86e7cnUlHojk116cZRgZivjDgqAbnxHJfhTYu8LGzh7I+0EN7WbTiJZn1e+6wAGyv
8lt6WWT1WCPRe+G3h1fEW96debnFpOj1mV0FWMlaoM0QV0wmqGScrvl22DLwA/X8ATNIT5kygdPU
t9Bb7k20vsLyGKuaGVnSsn5lUzoWPagvbI5d4JrsRqZZvvSJfJCNxTkx/cOMLdkVq2xmYjm/xMyy
8Xy4ys88AfOp6jdu/x1TABBW8ma4xYunpcvRda2fGFrpUNBnbivWXmxMHwXay02XxEdoQN9dgcNs
FcokaXNLZiaHKSRLdE5opvN7OzPuPVDKftGJnxlljMQYyOkC6U9Y/qkwG5LHqSyfQIw/qtNgSTgv
6SheeztGk7Eenjbd7LC7N6SjK+DUc/KYMd5E4NOOfrroZ45oKOK0+ckbtP24DI96h3ssbPuv2LwH
loPMxAYCFRmoG02AQhiYCv+NqcWKzapOuOVqxKnQLgjRPIMkKTDcO692QltoVv0znJl4E4Hk0CMN
l4zDeVGbxKoPwqg93ycJR6LFBfMucOkb5JCpcr5vkxClHf6WyETcgSnm0kx9+uBYYEg6RtGiJnaS
vXtdTlDu4IM61SRzh8p4siAopA7qsa5o96LhIcsMFwXdQsRpVDIala1mAqrmq//6tgqxehmzc9ZX
ceu8vtBR+tdXQqyuIXKskJ3zWBlH4M0mcwHiXtZ4B3N9qasI9lK0HEDeCOb6ZhfIDBn8UtWKyGNe
EG7nOyYJiR/Wd011R+zHR9244A3d5SUrjPt0Ddwtu14LlLmVuGcgrZ5t5Bx+SysJP0DOub/BoW9P
DV7yEToNSr4AN3lyriYTFj4jpo05Aj7JElucublX/6Zh73swxRtlkmceGgc1eem5nYrs/PercdLT
f32lYIlgfdg0JeLtxWiZa0RtYHVkDFoFKTGjk99hkCPwIK0B39LA6Mn93SRGGJ9Tz8kpuCs0uvB/
2yQ3D/EaY/P35a8wZ+jGbYJd9BR1HWmkaH85i3HdJmOhR4jRMsC1GEQ5LgktT9c4Og4Z4IVQ48ks
XVuj4MltWXfBZEA8bpRco2PbKYixPwNourSeMxM8Y8OWovMMgVn6OggkjRznbVOj+DcovHTNhGBQ
MZxuo+SOWw3iXZQF+epAUNpY7OVYviXEFiOHQyIFuyJFitz1kbar82e8kIrQuPlLC+Nwi0P0bczK
6RR34ciewsFi8I4zk72T+ZIkrQgckuFQ2Bp7zxHtodDxAuNia7bkm/SnTqufaLXVO+Xo445GDgMu
lZ7t3LmlDH73/JXXSpjOulkWZ2KwMRcqCkQbW9ypT62LVc3dHrINnTYp3xo0iBud5vnJBpRXBqUi
gDZL4D+SWYu5jfpPJc0xgvBHTFHzGHWcXJhnIKnrnC8umLbLDJ0rQT5ySkzt1iQJeJ1OPswa/Mx8
erJLs39OnVvjiKtbC7kraPesiLZ4X3L4qcdPVMIYqFVTv7oFbLzQ5M+r8FQ1y9ReUKwwsAdXwelp
PDBlhVaFVWvbVDOVrOio1wfcMUvONjXUzdc4VW8LOVG+qBTK1pFGql4Cdw4LMDRi4SPp7lc3E+NH
hg8hFJohgjoh76Ksc2hQXnnLp+4Kix51TJQ/j+aMZ8HmGE4kkEWbLyhzOlboOmAlTuMB8gvNE01b
thEOuqtrVFAuagpfp21+LTXrM8ZtTl5aRIxJCNmtHfa6Ma62whUk9JImcbeT0dwA78qsp0TDN+PR
1HXikS5/LbVHW0c82DfGTpNMoDK3DObZ1nzXxDez9AjlLa/eVvCzt52kdQyTYgLiPbvrTgan2XZX
Ar9kK6k4/se5QwUDF3OIB84oEQKPoUTuURc6JgQdEXqEJC7RIa+Mnej2ieldZTT+MDSY2c+6lKlw
+l67JDSbwoSIi/ioGNrq0nXhcTCb6azGkjcBVh+JQKju+vgntSuOvf2Ssw8I1ubFxhDZ2jZ5iBoT
6L5+MDC/MpPLrvCCCGRNR4nslhAXLkl4bfWEGKg4fumIT9hM7ky0VOv2bwmEfSOd7V0zdOoAfC3f
ttW6Jw0L4EBHnjuvPjuDk/lDNWLuxhPLfPFK1hxhFHZPZFmKMABsyA0PKGMAywNDxO2eCTh4Q6as
O9KH4M7SJf3Sw5h4srHba6Kn/x1K4p68WgVoy1GkxuTcy3k8ABl4jDt0m2T9PmURsvSRq/hYl9ya
FR3PQKsLAheYk9+VGd1oBNmACbpdjSqaMbkN+UMLmZSgM9jYknhir8ov9Zh0CKrkS1EocrHMPLsg
rnmp6tDZGOIB7lO6qVL4qHgzM7+xwpw2x0hzQIJnaHu6wEJHv2nDIWFvAYAXd5UdtI9eoU8nulZK
IXl1airOAu/mDnfvhxWHIOqgIWziui/3VqzZhORUv8rGGYEl8StjgSEbIXuKD/ytW5vGTto+ViW7
vpBkpzfpstU72v592XxmvTSuYN39niTjHflafwr8KShYMg2YMi0JGksx0JjVzy5BUaL7KrpjYjNY
DnfC1LoHRGfHKZlGDvzlGXmRtnE0aW/JVdLwqZWkw810z+hTjMlwwrcLOssiDEY2nseS18KupMOJ
vnYOQnCiB1082IO2rV2U526Mfg9IcHuyTDSpjk3zMJMe0VEhSWhLzJUxc1Wig0YGiRaTgnkli4U2
k8pmF7lRg6bIpDOtTyTTTZPcVmw5PP2wsGrzUs6LToSNePcqW965ojszbO7usGQ90nfc5dSwtWeN
V5HJYqsXGcGSLjOIuovMA7bz17kR94ha6aYnH/FAjOs8QwCOKQjL5xQd/r1tZa9L/kJuOFrXqDwu
lVXeRXNc3QFeXk5euq47nYVLHpRMqZjIzQCV9MExfDwmwyG1QKkCy7/7+wJU6uKZNYIOj9EQrpQp
vSI7ZUcKq4unxLfUh+zQ5U18p8yGLCCrsbdmNtGvm4n2QN8ZiKaKDpK2v4m4ZtuZ00eq9besZblr
s5QFsHTuzIFr6WLfZ6II/RGxqrbVR8O4A4FTMnYZd6ZbfKkqrVYY7XdlewRtlxDCDECJIOp5SCEH
7utJh0QQURaiZEckrcb5YtAWIsIGc9U4EoGWFbs0qX9iy51ArjnvE4wCX59YGIreQhKTPgCC3DZZ
+8fOsSE4FstJT7Mta/NH4qdG8iaXFBhh6g9NPyKazF5tvUl9zevmAEbFAW663LnttG0NouWUm5yW
kANB7PB5S32GtAgs36UDt9EQ2vg6FIeggb2IGds+yfWlThaeDGpEkRC5XEpfuejjp1m+Fm5xTx4o
lpwnfaliulP6axwNNGJSzJBZGRebZK7zneLR8KfYnfyUzAz6ZhQADIu3iCHOFl1IxFVDCL0/DMvH
tjAH8ns3ulfdypycpr9q9AF7RIs6iyUJIHdsP5cFKKI8KXcV5acGyzCIMNzg3fudNeObXVvviZN7
Pt2El3Iy3o10PAGRgY8MIwzT/ui7AnyrqhD+wv214SxMT0jAA84aOnt/+RQtO9gVft1VL8gAaA9O
iljcTNpMzwHGLBZFV0r40ayV7+GMXqVIzd8L+aABKdNf1DFIfzrG/GzGDOzpItcifM7j6WioVFsT
p2m+oRAeysJlyM9kMvrflJ1Zb+PYmmX/SqHfeUHycASq60HzbMnyEPYLYUc4eDjP46/vRWZ2jnWz
q4GEYFEKp0yRZ/i+vddmVCB/2Fz38FqpzvULuPXvTh8Wj2WKINhs84do4FcO0CaAiqhstZzOWnb9
STowTEVWPWNa+BR6G+zDs4kRbOE205Y6UkB/lcQuDB2nEZELRUP3RSmxw2X1eZLtWVDXaZGiw9ON
b4DVdvUQfre7gOSERpMrpXsSdY62Ejlcyo6XFNnic7S9ezyZRjznja76gznFnRs55tu4qrbxEF76
SuCZq8hKlOtS+dkmsl16NQOWlygfpaQXVNoCtZ7+7BD9M08PUn7gc9/Bwm6Wk+ags6eoH32ZQGpZ
Ba1xYoXJAt2IVhCBk5Nly9c+pGPmE6orFJUGWQJTQrJr8135WuYgt4qRZdY45jsj0d5xGKEnJCQ8
BBvmRGAD/WI3DuW3xLc3XQveIa7K9zExrmIsb4FfrvVS50MnCwNNHC0K5ZS82vegoz2Wd5TXo6yn
GuGwtjRZIg1B+SDR9SxATfAntxs7ScROa7hO847MQQJJzKzDUDGwibTzZ6xx1CfxQOgZala/0Rcx
aNI0jm8+8PYVHWz9QLNllBLxXM7Sa0iaVcha1EYuACBkSUoIkjGr4S4OO3qfTE6ewq08wtTGyYR8
2y+X3Vi9erG09uh9DaZaUt/tpZyyI5sHx9If6OpDrBn8ZG32gbMaqaislMHeeFWVbYir/tFaeNcC
BnmPjEm4riS7JZLKtF9sJRlUZLA9JqU4Sll8lgOsQnJDFqFp6ZsOogrujX7TWurdaYJXR5CRovX0
L3YuVBHhZcrCbrV4Wk56FJkjUhnwDWRwZjam5eeHTBYrooWSdRoHSNaH+KxowUadElyFRYQYiCJL
CBcqb8cVOWH0WHVEzFoEZtiDHpwaKjxtNqb7lHrBrrX9q5reyIeAU6x1tNViGxmwrqxLA0GK2T3D
1oE5MQbr3MQnUZTo0kerg7mJk1XGe4bcjT96d6AbdzW3rnU3/IiUmGW2j+m7Quzb4i4iZftVacZv
uoZZluXVjo0VY0H/xNJKW6sSBzcuzxe/4c5MneGeAZsTwQ+RqO+ZZCyxiNBaD075UHNZ9zA8kqz6
MkhAXojY+jZEbwjkKRimbzU55zTzQqzoxXdfN+9qwEhONNA1yO3vtpmxcCYRosvR75Pchc/+5MUs
tvtE/TRGA6KTZOTMub71AkdBGuF+UqW84i1c9qn+nDCybEUzHmgK4xgu38sA8DmZKE9Wku/QK744
Y3kVBar2yCUmqEGEiJ7c+4y99qY3pIYFrDNAD+w6Xbv6QbZqleadVkuHgElc3ah9J/3o3Raw31s0
wlbwPDIejEWB2jCS177XWXiVxr1jAUGVhQ1/4m+TEZifG1kZunEfZIeCMsM3PqWpfkOG9d2EV1rC
G96QfOGvKwUNWNdFB98x70U63Il72QUaZRyivD7xI1xj1zk3ZIJy+44/hEFFNazdTSi18DkrNYqL
RHAsGh+/lod+kJ3kU+QqzyOgqQ3JynKhNdwmenPoAnJABTAvldO2CUtnF1M2hfuvJpA5Ga9HSWfM
5sR1EFhokmvRGnLiSjZtteyGnZM4r7WZsUQBVhzaDDV1zjKBzHSLlevC3EO5yVERPxgwClYKMS2U
0sJjhg+4pCTWT5kueqks0jI6N412Hy2DqSnA3gXCkqTDgKa/98PriIMaiV2raFERgdEP6MvyU8ju
iojfeiW96FtQTGF7gE1dmYstq4ttNnXk+6F5oL4wngSUUoJdyAzra6yFiNQnH9+zxYSZCl1n55n/
hJSIqIH7k1iKmO2S2q2I/URL1H/YtuwYDsIriQIgV/1LAVprRQ7stGxfmL5NNt0EXLUbaSGRRORT
GurGoM6B1R33Biu7ZdP2zTZp3QuSKgS6zQFcXLJvVP9u+ausVI+4i0hMjcXLSEiZFwfGpdXpLJYg
E1ZRYzzmxUvessnSwBsq0Z6N4rj1qnOpG8MJ4duHjlYDMLigJe0in9UUGOIogDmh/SmF6AbOxpii
6/lmCLtyVl5afiCk8a9ETL1FnTwQNPNjWkyv07Eic/Tsy4Htd9luqamGqjOizY8hZgViSWrbi0I3
DuLAswd7O7hzf97ZP78HaQm/AZURSI21WfUAhHEDOVF8J/zcWmRTXo4SB1sa0XtFQQVSILtRGySs
vpy+JlZno2Pnq1BXT8CiX6vUfNEKfAG5egtG68qG8liMYb1q6M7aBaGMoTF8cn6jpTb2/SKpKdt3
9onJAfUrdI5lCMg/Zp/fKc46kNqTkAZUbBusLWkYJBS46gMyaxoIBzSBRwqFTrSkafHppsk3wBnf
YJoxihWuuhJl0y1zOrthzKUCiknfSxh0To+RIsgy0tWVelfopreuRoRo4II++sx+K2BK2YZScneM
2kubw8GyGrxgLJaSHh65wkC+yBUskl1OudyK5QfkJJgXY/Sj5ZL2OushzQBmmdFL6jc4UFPz5GAU
Wng3y3NvvpO/1UW/l52JKMYf7zoS/4XzWEas5DDZXiza3+ABjHaDIgYxDmvv3pNE+YYfimM3D5ND
p0khmiqZAp4eKIA/+R49lz1wbPs1equS6TZ8MbvQ39ZVe865zchIgyHLzsoYVKTJfb3uDZILEGl8
G+hDnWq3O/oT3N/0Xij04+gOnnJEWQsR4HDuWH/DSJF4aqL+2zRfj01/RXM/Jb1Rfx1rRKYJuSy9
YdygXBV7y0Gmg4J2O1qkIIhb3cKT5iJfK2VaLEEAA+mgzW/SkANfHNDphlOyiigTjWxcFmnvg9C3
kmiTt+2x9A1zKaeENt+pKeLiSjZvdhJMSiDubPjoYhFp6R6fibc18PjjrA5eS7V56lLcyEr7ipyV
mU7qtzDaOjVzWG2BNxwr7aqR+gtDGBdKrnc/kyDetsTkUWdhR9n5ILXxae1ytGLwSdsfpLE8G27B
Kj0pHmvdOXQal36YWCukYP420Bgt0Uiv+slCz80aol07d5XmXHwxLT6CgInIo1aYKEzBuBWhnZUf
tu7p58hXF7XSfFMSouFHQw3X2FgmcUa+rBRlaXWBuTZE8alMagNMG4ssaJ8cLyKBQYjvUdDCrBva
YyqIsRhxPI8Rg6PqMD6oKE1ibDAry8GE14fZc6/VT2M6fgib7wz21tmmuGwr7OCENbGtPfrVAWDn
qHfJput8c0u+DvME7t8D893GNdgN6R7oVdw+W2ug9dBhyukSw12VZcWsmOA08D4IXVw3KkVwHRv3
NgkJBbbHViLMS5jvUws0TudcRo+hPpbNM1i477k/AngrpqM2EK6Um8MKGZCBBcE5ttAmMZIxibyH
Pu64UW2wc3z50Q5ISY1VN7t1pX8MazTVSqC/UEj/yCXGuHaMHgtk4dRSVWXBwndY1ja23LZZGU0L
qm3gHkISkU4FkJEUCYas7DvMQyLzjjYr/XXcD+QhENlL3bleguAEMl264ZodcLjUo+ZnYtXZhgHj
o4sqfSdsumFKjo0dRuWwSiRa2kZMmkCSaVBcmocsNwxu9GLTmgM3aWUETHUBVApfdRE4ox1zqHzb
ZjvukXW7WKEmt3yK3zlXvEOR4RoVmdKTE7/xDCp4vbC7dSETDVRBi7a05WuneHYv68g7aV3/2Ebc
ynHafIpcuUTsSGKvgnYRplxqIbcm7Hqiv+sR5JwHcA5duYtkjICLCC+lP2bvogLOZmukjIkQ/JCN
v75maKosF6G8ZpHQ2fo7vWbeSpFDpgMwtabSWZRRSQXF6u2gJZ30SnyJQXunRsYO0mR65MOzQyYW
ewMoGakQ5DjCkfpvdsq+QM3fCTa/0laCs1DpFCxT95g56ilGptx6OyOPP+Egn/vCZsJO0Cjr0fOY
sW+RebeFUPjInu0R0dvdwzGqF9UjtrKVmn2LPNIyXbxxEQ2z3DS6lSqrb6KMHmOWw5vRsFqwQOqT
7JH8JBU1hdppqUtSp6KzshggCQj/qkCP23HJQ/FpJu0a0jydyc0XLHtCZFiJbr26OFDDlFZTwqBI
Cadb+CkhDkHp3RNuehvbcBp23qIUPNg2KQIBXs3Mv3UdvI+OQYDlVrbJRyZADDdbNKHmKknlTxwC
6AZRmf2Uz6rNmF7LgXY4jiULgcM6SBn11KRctVYdYbOk8Nux4xRonxHMsmZLkXLmRjsuapIB+dLx
OxmFS5+D6JBssDQA8Kwoc5WbyQ6PzMv7fMyOrNz2ZWEbVzjUqHeaZOsrhaTEH39kAUR7p40+ber7
y46vnHyl3l0qObnPyTiVmQuTclL9ZQdGz0eiRtCX7DNHylIRnaFVZwmaown2hXqwD3ndpFeH7sIC
wVSSflLZOkdV99WHnrqzjCY9Jj6jjTQtmFwVBV0POgueMWs4Cr22blTdVm1JZpkAM7ksezjmliiA
To/DvqlbnNqrnChkQlhEtIna6Duk9qdSrV5Yl6Ncimoup4JVXV6xInWnoL+2Anaa2uzB24old+Im
bN6gea+Enpypyg47WAhTiPYPuwuZ2hC9pqb7BShrgNld3eJUwEix8nviQfD8/5cD/c+0Pk9Zwn//
+SdG3n/955/kQP/2F/3pH1X/Nf8S/ytbfdQff3rCSBHUw635KofHr6qJ6/l/8Os7/6cv/sfX/Fue
hvzrf/+v71mDJpnfxkYu/aPAB+7dP+mBztn4kXwGRfP1t3/0iyrIUP/lCOQ7rm4JVwOu9xtbT6gQ
9GyBTsdx8ELx6m+iIEVT/2XYUO9cSwUojQ8KMdGvqiBFt/7lWPA6XdWwaHBNYqL/++dff4HmceY4
35yOX5//BxDhawYWepL5TPTFP7L1uCdtRElIgnQDxJ/9FzqjbwRMB2ne0RujgUwA3knPwvHBCPOv
JOnkFokJ6/hW6heMdVgiCVygBVTeIOswvzdFvnEBPK4mUSdLr+BA+//yhzP633zEv+H/+IgOKYYm
J8S2NM3kFP5Rt1TobsO+cQSLNzSgpSqk/PoIoEMVcryHMFxqyqZ2xMolZmrGY3iw4+x71lfVqQd+
eQcooq3jmNIbjZDw6Fs4yQo7GNYj1DEMYxZFgm58/3986on2/ZcTy7duI7MCfGf/7VNLT0a+0znd
wgYgy8xT4DTQHCTrhBGJwcg+SYBBik++qaka20o37FUoMDCruJ6Wfm1rN7zQLkERBd48ar+eKu+K
b3YXbSjjozaYd5uqSsImQ02JgGHBaW5sPfupo8elBymNnSFanXNWlr9oA//tNfPXv2xSkWmaO+Ef
Vf6wv34fMJC0PiDbiAArhFwkYG5om2qXpKuadWSXEskjmzofI+FSNbf/fFo18ZfTyv8cDqTpaDRB
VZNr4s8XA7LpOAxK4AF2JY6mQbXeN/Vnw1IM0F6N2CgslNcBGVj7hL2nrRJxqSqPIVULtUDf+c+f
Rv+zpM7R+DQsgUnrcriDdNP466fxbfh0LLIQL+Q9uypWaNIIz4wDlP9rIpVYY9UnpOGIR3yEw/TL
O5QSuB7Y1tO6H5xX03I/Ayr6oy5+BN5gYKPM6w1J1+HKHlR1YSo08ejgBst//uzaf/PZuedNwdBj
GBY+1z+fSV1Gce6ZLIKVQCKzYIlohdo2s1Jt4XcVOJRYpzfUTHqORF9IRLVTEdLY1xpX8D9/FvNv
n4WcPouPYTtCA+FvT6//QZrIAsejL2SDXEDyy9LSME5d5GIeoGHcqHnE+TAiuDmUYVhbr0oWHKCb
ohBIWUC3VuZWvx4xeZ3nB26sXSdiZYedUjsG6aFpkeTMT2qYi0ei3yCFBRG2CU+hIKfmz31Y6WBk
NBSNRbfSC1AbNG0bIMVaeVDiGGsOfmMyOADY+xoB3Hw8sTCU2rwTTXfPhq472HVLHkwZmmx5xRIV
QIkYA6euq8ju2SnDlsmbOCnXqGNKpP4EeI68cW0Bp/tluv63d6iF5fUv9wlCTw3NqKrSfnYs02IG
+eMZhXtQ96bJKg014hcxA82+pvcdYE9bRcCMWRJZuxLBOjNccsAr9kmrtT6KKtXyBa3F+uhrJj8W
Q0YcjGVRbJl++usr/tDRMpjSruaXKyM+q4rd7xhou1PlK78+FFoTAg6bnpPS4q45UxXuCN6Tza+g
5vnj2+dXzDEjDEdrlh5Yl8Pvv3A+Pv+q3982PyUgxF/VNpLxxrIvo0rz2UqqUzLNGouKbMvISsZD
YtZ30m+sc+Y0b25t5UdEiMON0JE7gSiavyc+VD8BwUoQBhI8irL7Cf/lsO3tyt6Sj7V3LTYmxLPo
hzEgynCoNeUFi1O0gLa8pXIvbqQMmDslaAsuglq7h9ND8aR1dOZibP5kSEq92vqyJCI9tJegB5Lv
xIstCaBce5lPnKHsX6pBDpsJjfTsifAVd1X0I5TI8+rIPGK2fXNa3z1qITV/JzPh11a2vmMpAZFP
1QP0C3g8g6GTOwqdAHW6Idv7vlFvi6iMnwihZ1InH/nHQNMZrf5O5kn84q9xYGRUvXFUjI6z0dwQ
TR5pgL4xlie1G3EqeMhumzjdeGYLukP68Rkz+KD2Bs4ztX1KiFRfiqSpngvsBhRUXP1amYzEg+af
2srKl3i5h81Yx3jZPFsnKfy7m7LaRSZBwp5ivXhZMGxUg0UyroVlrOjwWRWj2BudchFTDLRjc4fW
rUR4F4t0pVOk32Q5nRiVzfHG6Jzq0an859yAmqfFPX7/zFDeE4FqlgTEO+E51bFt2471eapvvYI/
yANHQ+/aqC61o7WXrgGeA9TE/AitKfjCon6AIHRHJXDcKMLR3mDg0o7kDehBJlWZUR9JY7JvYbsg
qOIzpUn3YlNOO5SNiozKaUzSy91+kyhhuZmfygobYGwGDrGIvKr3KgQpp8sv81MPRitulvFeSWEu
W1+vCf1h1s+J1QsMVgJM8gzHmV3Dz5Epn5ZXkXL98VXmPGI2pjfPD+zmjqpOiLAd2SgRfOVxQNm1
E6Q/o21RvUdTZN4jvbk7zJ7gPB/y3MLZh3TQUX3wjvlfBQmthioVx/mQAkTo6Cb0zuanfCH0YWgO
rfq0B1AEU2sdVppyxXesXLuebb+mc09n6EsIv/b9G1yK+NBQ3Z/fMR8PwE5ehqFYz8/m4/PvsEqx
KGs/efj9eCvTV8Rr5dRp0ZYeq7obnjMibQW9B1dXG9iZQ/jLMUIWnKXe68VmfguzWngz0qZbjwZw
UKnapEzo3oiIrKTy+8vzpEktGPhuQMlbjTYqfMcVEjHk5QhHN2mGqS9u2dfPx7KGHa6lGcNufjq/
ENRk2ZGE8KCXrEuyhvNRDbq2awKqE4juxb3E7nYf3UXBrHifj6ReRpakO6l9pmPwXN29nrSEPk7v
n48Nyc8MA/nj/KSHnkQrce/ltE9UVAxXvFoUQIjD/IB58T3xYutRQt4hUDeXDL7COiJcmfQe4Vsq
KgcLdUD4cFXWZ0fHat6QDbFRaXPekd8hXRRq9EUc+pR/8zVKFY+xV5tPVkE/E4bJh0u85TpvNPtW
TyE0SLTsD6kT8FoMrXvD6l8wmcC9xKNn05zwF55pyXeljasNdIRkX6aV+5Sl/e2Xf5mTPTYYInxI
QaecO0/6a8PxkseoxLBEc4BVQQCsii7QQBwsTbhT3Dp73Szdh1Lo7kM+PWR+n+CWjvGcZozDFmZW
BKGmvmkLR9m5pTc+4U2kPRrXNaK6OLevNIzUi1/4BuKDMbgz4O6tvKBVG4RcRz5IwGWgc0GppJ1b
EMpudUGV/7dn5G/s2ooWDQm9TBKYWfeeVburmOTyt3JQv2pSCyg2jeoFajnhhE5Kpxr9gDgxxDLl
6AiTnEq9YKoTAMJ4CBxDQxKUvJXT/8UnFlKgmbmTTKAvVYhkfVLdsHxXt2JMxQNoh4WLu/jmjq8R
zLNr2ss9AqvhLMBFrLgZUFcluXbRe4HNrIFlQLSYepkf+umngXlpm2lYtt89p5O3+WFMHXmra2UX
h1qO2Ixn8/FaeD8DdXij/EfNUmf4HeOqh4BHswd/JbpQqxol0F2U92mbXmUEAWF+BhEjWGRNq5zm
p01NmVzXTAKFBpNbCasFRht34YZOAR1VtZ5yv90OYFPeKjqPEKeM7uTDPGBJF9w1IKLH+UH89pNl
QiEfhXyej6tBzkT524uu7IFUD8EOk0R8VHqJXzVKaULoZcV0H1VU0ENt39i+d1DVur2wlWov80+e
n4dAdHSs2Bz6/fj8otBkuHXN/J7EiIBdTMAwZLvOru4FSx56NihuMv+lCJyfwi4jKnWq8M9hagZH
iSPQZG14T3ton6MZIictenlvQgpQTpF/KPAMctiEFLPZzrRyiTT2qJraicVH/mG4aKET502PMkwX
+PaXpWHJu+sgI3NbekpFgdJ6lTl9cArbLAAXR7g5UoMLGnG2z6wBFnbdKZTqeagyACWdT8gKPJvi
Gg2JyTZA2jsw2c2ytceRyOgRurGNvn/+SYWDduhTGxEmJdq64eJ1/DNpN/yR8492Eo0sv2OE9oiQ
QzvNDvPfh0lxUamIjXER4ugsWvEWgQb2hBq/sLyJjp6BeWE+ju0VrQlh09cIZPkDb8npCVQjXKzB
XDSDFlzdXL7Av2gObpyXKJstKz7kqXbSBn2hJjqioiSv7LOogf36yiylTlD0gAs5+AmfLTXNY1Wi
YgpS7bXxsTKgN8ivGdQefYieRdIVMBr1re/l3U+nIOTbYWGAc+QFzgyZh5qSH+YbtWhZ+WjcWFCE
JNRkzrBApW6735yxqm9uRq+vTCz/3LWFcZk4oRkmxq3MsRLN58XMY3l3vHxHzhbypOnKqCPth9IU
JIeZJopWlKXM2lkZU0ylFA5VDx5c7F3nh5QIRNd7idx8fEJ/V9+43NfzM6XWx6eJh6fWyUYBGXMs
Lc++Wj186szNfuaEcC98Shc7GRvuzs/N4RhOP/VBx0+1wEo6rY9sOKuZm9h7wImTHoinqZU1F6ur
1rE2eMZSTCjphLHjUEmabl1DEnYalt51fpiDx6k1c0vo+KctHaxiIgr71kTo4WwzbTZGWxfX0n2P
fKmdgt8ewh5hbTKo3nqgH7+0dTbV1ojJlM4EjskBXONyvrECqLVbmZk/NZPehiYk2UZ2YakbSPgF
dujsIQPYv/WNAqUmUmcN4/eC6NLolBCGBEi0c1cNCcMIjRsMza6bbYLeuimE9OCWUu1tB51z5eZc
8zbr8klg1V6aYKCvUVa0acER6EiR3zU9eXGVuvySCKZ8y9U2UQ5JQ3eBXwzwH85eTtGHEtpHqDkR
QmAlWNVjMh6RkqMcnITMg9rha2uy92YoonXjKt4+HVPjxesSnBMcF0GGR5+O7y5qK/km1WtXP/pj
p3xlVXwNW1t7h5tvoUEAgJGSxQlc1lAug2bFu17azUGOTnwqCFneSF3/aAvAxNOSf2tUEFfomccH
fGHWznK69gxVNkPuXxY3YYYJ/XmpP6tAxQoUUw6au6deY5MbdL1+oX9V7TLsWYdcSZrTEGWIlGnO
3tgbufQp3fg1NkhWgHfw4mPgeQL2cYyqxoHs6N9adaqKZ+gS0yG0vrpKfzQ9PMM0gytQ5dJ7AYXd
LHU6qoWwXqKRgrhv+cb3utLXmqpgBxt7uYrtbPhBDODPIFb716B0rWXFWTsDY6Zypse3UiW2flDw
VZMKGt/mh7rU2SIDTdk2FJSIqIobAGmDAIbroQElmK7fuKlRXhBVVBeqCx263vHRmZ7Nh35/SJxM
rKNOB43EjdCnkhTa6aH02vjYF+N+LGvyu2HqbsraaN96IVkYFsFniSOQ202vEKoX+VU1OxoptEqx
WjS0GILuMk9DCDW6C1t6euvQs10rr7bzKBRU9HkzPai2FWsJVg88xUXJvnPyqwMn7y+YlzYSfTFd
0/qbXmb2T6uXpKx06nvu+IIGPeOK4rV8fCNcRemA5aRrfv1pPgZfoLvPP/UBSSWNpcDTEbALtVBL
Lk6Wj7tEK3BW+315MkDIbPK+ta9uU6WrETPzS5Qlc8518Gk26jHoIC0t4HnqVjt/fc1FIQ9VCL9+
LcJ457Q6qhJLuea1xu3qUAYs6owV5YDacIAnnCThF1PIU8Fs89oXTbn2qFBAwBy7k+WUFU2zMXg1
hP1EHSpDodj3yJ3Ux9jUxHNBkuGWZSwZ3kzmT41mfFZhI7/ntvlm6HX3pI6QdowkNbesF/Jng3bg
/AYoA1jv9DG/t3nl701rCLZIw6NjMcm+FIcU2FBgBU8Kq3oOwMxmhT68+70KU5oKwS/HYxxI8/Eo
z//4/t+OS/dvv8dnvNqif2g2ETCRQ+fAMVXN1nuGSabuJVXZJdtV7zkXFX61ymORNr2KUlnZZrUu
VhQvveeRBsC2DvViPb/ae6jEsYNRWJ5erYHQrN0ByExsIfQlFXd8YiXr7kaWyUuhhiPlBJd1g9Bf
fnk2uMXT5FSZXprfnuntPcOrdGmmf1z1iE7hluT7+R1l0JAZEKJRU/p83ZbSfMzy2nwM/HPM9vPG
Csl87JUWvUc/KMvf35BkYFz5E8/z2+vAxB0YMDTMT5PpV+S6QSuyADVkoJtElSzqu52J8WAVBAnN
T+cHkalHhVLKRWvD5p5mdrtpqeuu5herSMpt4irOshHwU9hNXAIKutfere1riSVhUfZltNdYT/9y
zLVYIWJmYRBsnIbiSdTUu/mNXXpJtLA852Nd4oOqQ0Q4GPy2jLIf8wvzA9jPK0a34FRZvjgbQXgy
fLZ6muFnj6YdsJjpO7IHPKxp9vQQ0bg9amnS7bCoEjzaaaj0Av8d7YO/qX2p7jxvVN8onSqJqryx
U0x3ugAmjvtHefNj7E+t5z37TJAo7AainLk4NYx2La6lb0Wp67tetZPNfBz+4x+Oe7GGC0CNxr+8
v1bNtz7JKIvXY/3suL6x6VunXddqwlM8XFsTGy26Ob95HrTR2eFVcnGZ8GrIn3MoDCqU87/VW70l
K8L5BhUcgioD42emT4Tx4sN06DcwmGEg7XrvJqwKrvH0hqZR3j12THdTju3eFEW5QcbkLnCpUH+U
5ocD+ewSV6J6AdCyM0UcPOLCAxDpVQdPGq+WixPQlKqEoky8uGiU5MPDXySJI1jWuYuHCjvAk2HH
j1ZfnQd9gj+l0XjvPDffqH2E4KHuxnsaZKBONK41wcw/tXL0UxClxb6WvrUvMiwhlRaidEEQvK7T
7Oe8fetM4w5sOWc1Ed+cwbG+yyT4GBTmx+bFUpP0JjuM5CKUD73SVzcsVuXF7ftt9yIJuXsrs9I/
6BHAWWrZ8ZsW1YCbu7B9aAJKrzFumQVlBXc9kdBOpdL3h9at1C0xQ/q1VG1q4qVTfoNW+SoMSqqU
QRe9bqg/kbd8GGZ+iJ2oemqBmSJHyIqDK2r/G8PgxsJA90Tksn81q+RzPqx6SbuVSY78qEeQNKla
D6YmuY4FWu/ebcxPmet3TljxLF3mWaROHxTF4rujA02yQKV/V1LSdVpcTKFR+9su6Mt76PFtFk1O
wpQXlffcDdHosEDze61ZEStvvmBkIUxG08U6iVDhsR16n8IYWjBWn4Y35UPAr8Wa7bMfaYZY2TK2
pguEUHhM09BdFmaQbtt8Uusncc7wMbY701CCo1tj87SiV69wxSugdIp2XoeRqJYJYj8ZHErNeUmk
4q68w/xtilm3kYY4aaci6tToIJsmio66S/sP01t3jg3g3dGIhT1EjcRSocJACfbQLHIDltFApiIL
2ZUF32DHAujkRrHUFpQ3YmLBbE9ckPzowACUZF2aO2xX6lkLQdoQdNEvuGSHqwjyZgcJ/Iz/do/U
iuUyHsUe2C5s5HgfEfQOvXY5KhOD1W3eZSUI+6jj/qJaGA27wF6wDTUutUb0pBtTt3CjcNfSPnjj
fpFr2QXXIigxgKONXqQO3NjUMjfjlDGTBbiuNOjrO9WOzYdONMYlaOmH1NYxTXDcEq0K8jdhdGiU
6og4xNuWimRBqVdH9nBi79v90gjMLELqFMSnrhYvXdC4W8aW8EkfthA5BI6H8Ng3LSdmHAOAS3UT
o5mxKL6ltKymrk/Zh/aeEXIVyzw7zw+eWZ3KDkspOvP8EYeqtXHxj6VmVd7KulcP0/92IZjA90mA
V6EOre7ZbPLnBJW3lxTmOcKd9wC9hpOnKuVmfjq9WABKPY/hvvSo/QWRqIAXQ5JiafvJ4o9ROgf0
noc2pHF2utO0qkeg+fxpNYwSfKkS+YESsnswM5N/W6mniticI6whoAtNBU9nCM2HkaIO+DPF33V9
vy5tFCskYYYsWs2rGg8vgz1WwKS6aksIGxo2PG67zIFOHXkNAezMQHTRmPdEVeOhb59NEaVAJBU+
/kRNUjN3U0UqRB5zfGmQoB7jslXQ+rHljBqc5rWDzSP3O0pwavEkUcleJs6lWTYmqtNeW2idd8oU
WzwpBZNByx206CtgNsOXx6j56Guhd1I91TwS4WTwzXntZ+jUK4PkmL2K6yGQZQR01ljNJWxTzYmX
LeuMfU6y7uB4nLpRnn2yFlZYajnbGHZWRsgqWJGPDK32tcibJ9vPTFgBZK8iiOZmBv2xgVBwdIpE
nnVXn9wZj0lTeoeKflGZOt25H9ytbXTxCzMFn1kpXX+n+RdHhyfmtI8yyYoln9ZixyHzfj/Y1osJ
NuOMgro/KzUG+oRReT1GlKEV1fHXdHFh8Q+3yDC5RNu8zS55Uz6RCQ61o1Ptk28WzjYrwgwoRPQl
O9s+T3U+qkT6/yHqPLrbRtYt+otqLRQypiTATEqisiZYlmwh51AAfv3b6De4g6vbtrtlkQRQXzhn
H/brdQkactXNLq3DTOHXlta8t4TX7EXJ04ONsr7POvZSzKXlhe4h3+YLiuKE2CAwY4xN17Vej5MK
zbV58yr5tzAn7ThZAmf2PG8RcJuPiXSQi4f6uRG5e+7ksummoXvwcOrhzODj7BftvcOh0ymveInY
ixx0kI+bNLfsS+tI9JDlShw3xDETRDrd44nZS1Jn9TbKUB7WBmEpZWd8MGufz4RCWeDCTfzhiAyC
BOASd+vw5higAQyHu58ejgeCUz7WTKFOMhu8hyK16p1The5eSAijaPstxlFMbqoC25FeNAwa20dT
UpZVSafeowwBIG/CQ4GmM1hx6wdsoNN1WZAE2RR2VpQdU1E7NxTY/zILMZlCU7jpRK2foyXnDZn7
10TBUdaxJUPdCudbBHXAB0UITxVZ/N6qvfA8kTAbdGmIu2rIl7NTmF9rLjMrXo1efI7eURrVpBb0
yNZq45GrjA0kQXPEiwyvee9Eu7xAjpuH+vPCO72ALGS/uBRBjP4+MxPf0Jpyr8WsqOfcBE+dVw62
cUo8R7E6YoyMhV/JxqegDINWrnLQrlxh6vlpVCgfQvSs+9pqkEMiSjEK4vdSozN2KsUCUyRldoo5
YH2S7V4wEvuShdlBLLO5CVuSEW3m97it1NFpk0dQ/2j98QmarQWkrY1uSUaQGSq/eUt2GnC/xbjn
fflPCA1pbQGhwpXOi5kzsEjm8pOyQm4m2Hj4WEOyFDIisgoyDOPsGrsemIKGROYIUV8gzFjgi3aA
YlprNlns6bxHvBvx+iJsG+r8AD5MuFVzwC739d+R28KsCyIjPXF6VMfSkzraQ6i8BRLG3ejkzbUT
AHWm5Mv+Dt1peSpZC+eRewwHrONh5zT3RdNvT2Oh2pcRoRDaRkbDnjCrPfTs+AtKogjsietPFULj
TDeLi8B96o58/KHWpfemKEMYgfZPt+jNLVrZtY7ck/GGw2NATZxkvXnOEMBvmKBp57nV3hpgkxh2
OI7rAbxhkej6fkk977mKLYbCHSlnGlQULmb8KAZNNcgBT+71mI+vkxM1dNh9FSv7AEomoxsnfNWA
Fh5l6PxxRTPcs879RLg8HKwuj5lGMIqaLbzpAIJ6lsR7Pcz7C/ZQ/BCaI/Y0RVAJW6o/4lHaHQ3G
tlbgBIk2dV9FhwQUxQWZ8ay9Q6gY84eYkgcGy1zE1CMHKUtxSxfIleuEfUzZ8fYqSx9H97ueWUyG
6D33col/kPr/QQH2y4FovGidQKSAxgc9QQQlV9q3xONHYG2yN7OcuaLyHGCYhQlp2+UBV5TcBHn7
mADa3bvmHLQEhB0RGhNQlBXGrpqorzUszNRJ827gvw4aZ5FQ5SLAp6aJBqO16ifbtl7ZLO0dj8hL
qgykPOcJ2DjU8bT+gHg7bRZHh28UR5fGVZVf6V3np8N5aqH8MTWNT80wHLu+tl9LEiFrPUK2VYbI
ZTnPcPoRE7+xVna4zlr8lrSqx/gGRMJtM/TyAmKHrGtOk7J+bapwg2V3vP93rYGbqXdRMbtQVjD7
ydHV7wBW9HvfE/+9EFphY58N0Vs/xqYMOpT9z2b2TZfSEd9RZbc4S5Q/t0nyKbLs4vYZOHUohHFj
hscw69M3VM+wH1Pf8NL4kbMyuU9oY3ZsZWBOuTwdOdL9aPK8j2LpYCgMRn+bE9wOLPdHTOKa3DWF
4rHLIyfOuvvQGPFz2O0aVNy3uSNptRfXKWmrc9zr4rnpExHoYzEFFlk0MkSbQ3nBdUU4x5YA+TMX
hBvEdZYcIsvObj3ye2LSmAG07AvRT9wHtL1PnRbdbUITNsIgKmyodZilaRn+YSZRNJH1paobFcqy
4ZLtXmMzjK5NS0thTUN7dUL9u5/29pjKXYwpYcxJNVyU9RKiHjx0FkhOZQdar3knxqZFkK1IDVwO
iqsyH45hAbTTycVFG7WOtaQW3/XxGFoeqzUoNLO5ECSTZfJpJDZ4M5qy+qvKaJMmRsaDEoJoxIOQ
aDWSerQsPoZazi3Tbuqm6u8OaRi92SrfUjZjOmPy3tEg/KmRAFxnl/AqBuThoTNRBbj5hCuGAUCe
TXxj7AO6GRrQOICCxUKmgVOT5APQJeKAdfOXObFhjVvU74SBZvwWVKDwLmm5jkzRaz7wocKDLauL
nVuoOrXpwsPlFRoKAeix9zUQp4V5+awGJmcTuupdyNpiY4GNrQiudYWeBDgf9yTY/2NjDD/Czbxg
4fjfrWRGNHAehKwYpgtl395DFs1m9AHS1G7N5MB+N905XdMAYtrqY0wZi7Qg46EP++jow0DZ41up
2OGXI/tsq1D7ReDsrQen+wM+473wmubHZGzTjQ2BP92L0tp/mNjJqgH6CMB+hgfO6hUlHjq3vks/
R5N1vDdXOIek8YTaL90Co0CnFBEShOJj2yTjU9rq2XnhceWLlL6JMInUGstPLWeJafP88MqwICuS
ThCintjWjS6o6f+V5eR3fZo+GhT2RZMCm7VLdyt4x6hut16JaKGd6mgbxfdGugmQFrOlroV1rvFz
4WEFda+6+dRp6a5k8riLx5o8ylk74hB7YWKTXXMdL8VYZW/2zMLRkMTJJ6uKd5piDGAlfRcqDHls
hTduh24ZX4FfBABAxTUEpyLqwc/ow31o/j7hl8seG/e+d6Z7uejmXpax4JxiUNAv1CkdhpBgJV8n
ufGBAlP42lSOQBw84xBa1oQ7NI9vmvVjlP80vayJv+6XRy/Jf60sek3rWmEUGevNMCUVfAImeciS
7W/Ot9ioCMwtHKA8FMeBqO39uBBnnQ38m8DksDEYBBtF+Cp9FUMjTiP14XnGnpPTORilxp6MWO50
iaqvHLXAdpyamC6GPkCOubYf1ua5bJxbF4furuIu8iuE+XA5Q5bw4R6E6shqsFTHilTMMeLWNyz5
YQ4Bg6sRu0g/nLXkrRNO9DDrCyehK66ukvGe3Gm5Qft6FSo1L3E/4KnKq+SQKj+uKvOohSX3pBkf
8GHfKuS8NBgYzwdidPVKBX1BfEQ6sbGal0Lz24rRgPKwNhOi11+hPBQbWtL0ZNRqpyJsEgKHDcfd
XXbReyfle+XZiF6r5ZCr/k2MLIeyXr6PxCv5nBrzc90RBZiBxOhYUPKgNMma0Jn60pvjlrKHv6hs
yUPo4hTFY763Bzs5drCNyIsM70PvuTuR9gcAzd3HkkFZpZZXNrFbttbA/123M172XnKV7tlhtdvU
iL763FdYe3kdXrTtJljoOu/1EnvedkxZi45jgxOTecwmwZCcShVgbo78mdxUxxavBjnNgFnVYSYw
YTPYhLF4VvhttuBRJxJlZLm8IegYtu5iv0yoJ3d23n2GzLIZttZfsoVynNEITCM+e3uO0q0E80rs
bXLLYeBw6VNO2jTw4ZSiSlA0cTlFnTZN2yL5qoASXGobFp/To7dl20zjYpINNwvsQaMm/soGdyQq
7W4z6Ky4Rz06lg4S2hJlz8nE/ZVmzYbjBHxlJ5mYLROKOdZRI8NyiBnW82zjwIv76SRtB1uOBewp
wljTTOYOSmZ97+v47nrNmzI0xx/CX8TOL3k/XQyUxjua3Wdvkfrhspq2YEWol4LjJHFHMIWxfqLw
3Syg4S4w6TlfGOVVAwV/1ouHrgQvN1Tjs2rAVJdpPWw9hUrWi2eWStFFORM2Pc16sFx8fU4Svzha
c+jtXasXQa40QJKz/jS2f5rQ/BylpvudGk50sBF0IH0VS5b4UKsR9SWPpvlMcM9fNyp+min5jbzv
UJJekofuMySg5Fpq+r11MKl6Of4fwqkdvluU+JMbfcRshTcedw+wYAw/DUwCBI0xZB579FMi349d
Bc5ixImqjFon0Y7Bh8SAqmlFim1ddM81be/FOM1GQXmCYeHojhqftFN9Y7gklMKbIGua2R18Hok7
1sj2qw5XlFBQmO0LY8VXe8BENXrJbjC6bD8O/Uyd80kb1Ww0WzLSpyYCG4D83nZachSy0fd0b3yf
04vV9eptWrnBJaJt35ymP9QRy3Zx7XA7SO0ktFZnB8yJOf4CtyQRLDKeUkWAk8v/hC1uRb7oUD5z
gOSRoW8YTEyX8EgXxlxjHM4Nq+2gnCpQXHuR8vmblUPEhhmoSjy5nFa3Yhic01KjWhs09mU52XO7
OC7gMrYgm9yhQiHW67Pfdq65xTnR+JYN6dkrHvO5y4GUu7Sbt7b/lUlNxK27gO7Q9uHw2XWi8TNY
9xeuQpz+Y/xO66rxwJv8VduwFcuCSwmICYzz16pql9PQEFvOZD5smQBVkbBOnoWNUtL+gYRqNvDx
gDdWFFi0JXjxV4YFs4JtQTwN4Sr1sUrCk5Ph57S1Z8aYH7NJEzXVzktp84YgNmAtPYDYww+qcftT
S07MOrwmOo45agbwfm8wIQy/FQR82UN3F3NyM9bu01IhSs3xobPIq1uiiEwEUt5leihh1gLbKZmk
MSwdglomXKso+5HSZZsc8ZvfLKSxLGOW+t1cvoftNQxZq+uOF59IVEsCz8U03KXg5cUiMi7ohQTh
tL5AibuPSj6MUjlb26I3TMZoh4kjJLHenw0EFP18ZPTCQYiffJ3s5BeUAVS+g30rh2Tnls5TkZvq
oULgTvZAtZ2qHvIWWY6xJf6Ma/Qt9+YBlwhNHgMBK4Xq6yzJo1xMg1bCvrhLfEBwAlPwIRpURS9/
THkinGnciOzRecLzOLiliFO3emUwDYQJE5sPyzJ6YN/CF01ax7rKeG2yI4MTHFmgLD4vQIaG5cwn
xoM5rJUzXLXzGDOCHPT5F1MwxUM58vm23wBAg9hBHx96fQmAgOdb/No0cUWCdQ6NOGl+NTXzdE/I
JAFbrpXYf7uWcIikf2jI+d0gxN/HtjxaKLX3dscw0p1YKE7VA09XhNc5I4AwqR+q8tmZFDWEJrWj
461w33DbcatspOhJn1vOs4vIyC3hAMQJ14AHfrNvPB4fwKbMxgb8MMGuMwrpciu22CMrusFkfsQF
Q7Ipu3+iNPAmZ2JnNsUuTBLzEA3GwXEi2tV5Mt81qwQVh74tTfuQNhvHLwsATKc2+EEv7g8omB+z
OMOWX0yTb/J1Nxbk6rSjnW8Hbe1SPNyPGI2fK+TKG1IdXWokdqwlcSZxy1+beNe216Sfht1hJbTy
/9e+SQAqc8ezuAVER/MgTe9RMJA6LQKbvFWFR87Ieusm7kfZsBzihmbf4xYkL9TVG8EfhwIpSBxS
UADBGo9k1ECIkd9J+VDYTXJUg3P20ivyKdKm4o6Y2USAPAYSE2dMHZd8fhXNRec4uUx7kAWv8ZwD
mYyQCpAki7Wj1B6iCJOz0pAoJV5xZQgRb1QHlt3EzFpE1m+rrCevRPqJXZjMG+6PZTpGncRT1T1r
2nhvLSS9fUzrV5tTICgRN8vwK3Hkx4aOYK7Wftu0jPZjY53Wl8QiLYgi2+d4+FtF+YUR5xWy12Uk
1pCxO7KvpXgBR/IdczpSUbkXyjvYUEWIhXTgEG4LXynrNx4bLpK+xZ4VnbyqRRC7QESccZcp6ZwL
BUtoQgbhd2HygpL6REZVmpFq59XDN9aSXz7d/TT0PasDHsaKp2yTmUQq5Ym20derr0CbvTFJnAkT
iL0OhEd0vZ8r3mcv3Py2rwolietwvs2hIVwoPFHpuenBw/+yGdI37vmPLK8QTIQK5s4/Kw+POaED
e4XHZZMOyRfLRbaPukdaEL4ktDOQcg2IhpOYqVlDqq//fu+/L4Mk+oewS392408iiEmn1tpTDRrN
WZ5SxFfH2nBwVw9gVrOmsE5i8MyTyBRhHmE7BAQ7sPJTMRoMQJyQai+DC7POI/VWh2kDbNYQADpm
Uj/FfvbMARffGJ6orMMThEl3k0RgIUn9SXcDy/UN8+t1H6SObU++8VRb/+RUMJKLWUpw2gLz63iS
tN657+GD07dzwhhMtJmU9wXfzvFIpQGAY5ySejJOqamTMJpBhBgIampZUjPChwDXQbu7Do6RHma4
mUByJAEUGk4OE7PCk75+Qf4I6FWVq4+mIm58oJKYkqJ/ZFm+RfTznYJevkUV8xE9FgnuIHrQVOuf
xvpscKTfNSkAvlizg4O6a569iP+WWu+/hdjeLHA6iEFjZpya73GrPQO5NmgnUu+a0ejYgEaNbB4I
X+BL1CBFJKvos+1YAC9DMz676DbR+WFQgaeM5wA1xg6ilXgoiKfV1ZCzBZhb1FmAH/o0Z6ipwvfF
hfPLzsJDoOmuoHD9pWJRz2dpfrswC45DTtujt9rDf19cIs/xnBAtzbzn3XNjdPj2NJ5K1/zQ8Ffj
jVKPWOgyomTNdDfnIS4DpziP18kGyNAaMaSMycP4ARvzYS6i5wy19gnZd/3oViFCwOwuxpkdIlGL
kGNhMtdP4cTGs8CSxcSQSUHmYSu3TWa/ZsVEEjbaYZytP6VEGz06Nxy63D9r5m4DoM9B5EbTmb23
+jLceivXdgODSqgWYKeVvjzbKRjfDDzubjC7D2dxu32f/43ZHx4Ks3qek4R86HBcritlRGODPOrD
g/KY0vJd0T6PEdpSbUz3EJV5c7a8ruXoMbA6e6g2GPSRENaG2S1szXYhaTSKoF8zDjO7S1KUb5PQ
zcMiqYUBxEV7k6HZQ/SDiU6dcwC0vZdRxQ/AO0KDGGzTzV+T6beecPkjf7ktpWhvUOhENR1HVdYv
5Na8Yje3r5G+bbGN3aHaXtIMPFJkJQd9JJyxNVLAaqQPf2b2/I5Mq96GJhDFMkzMEyVjcQznnKK8
kLA7ZnpTSjjmJfXAcPB98Wq0ahkwoTGpf2eSijYmwsDbXMzxzrHL5VF85jKFNZTry91iuOd3Imv9
JCzW+prJWgcJ7zEXbHfYu6LpWVVdGRLGrYF26aRaS5w0wX5irtjHJY6aySQ9lihl2dPdgGmZt3gi
f6eH6m63XB5VMnC3op57mium+jY255+wGfbh5FgflkEJrSKdx0vGwUofKXfDDLay7tLqT7puChP7
UeI2AmJfVDtU3Pa2lNqwt3KuVOlE9j7rZ5Mq3RHnImEhzvGZP41j9xOl4mfJXYSjEbyfooIQ4aTv
Gp6ov64FJuE7Yjb85dTTq0K6yEbDj2Wif3UeuE531p1nt2x4WuYiIc8tio+poyOCE9HO6M3lGraW
EXhpjY8pJPiQxyU35tC8mv1EBFbITDKJ/mHTrO/waVdasHFMXU07OLaJX7drnYtRGz9sDvw+nLO7
V9U1i8N8QBKPqhSB+4kDAwJgXKm3Tmk/qpdQd4ebMWTe39qpIYA7CUJWJRm/VRZRy6VdXmTS2GdF
LOmOp5zLSp9H6zQkxV8TeeXAqCFD29J7Hzk7sPcyJXF+IkqG0vBGtcQUamqYr+dee7BYK/M3uOzt
u6K/2gwfg7QYzTdC675E2Vn/+DS3QNRID+x0bVOKBmn0mO9biuWzRXhkKijmY+zUvibhxWuOUZ6m
FR//35f//ZKeqCSVdEHWlWjf+HygTofYJCzmKZsin+RLlJckgI/iLrFavoRD8V0NOBL++5UsUvLT
1cQyPA1fKqRRL8zblp1OpFfw3y/DAZ8BNT2oq/VPSxCecIi7a9yGVzTU0Fd6Ye9tFCYa59rD/75w
zZJBLClQBZun/35/Aun4//9GFfXNbRAvbuLtmmbCjVZ/e/V67JL1sGvgw29LawaJaXSfglxV4qQ8
I8j1qLrohVFeyvWf6hYLrZFb4X/Z0b4cGWAAfAWmlKWGdzYScE+zNaFYXX8Jaj3E3BbzxywIvTNy
Kc6dqTz896ft+qfJaj0ZRxw3ppU6RAENabJNAQrAkDKewG2yrY2Gn6kfvJM7e1+UkPEZH+AWpQZi
9skyDwL+x9rI7gyvfYZYCVSbckGG2m9ol2dPW34gkHIkez3pHqq9sCpbO0Q2+7m/FCQxZbDa/WpS
9O/hSdIcyw4ZBiKSejdO6YM3q2dhjuR5dAb8ovnNdaHcRVGFFNGtLgKS3dYRpDmMRvZtkGhLjjUR
fTsTpypsKMbPkzmfeL4rYnGdmIggBhBhDJiXRCEqjeRVCjCbHsX/AgRii5zmvPolpNZ8uDozNkaZ
VfmEAAEwegYGxxO4MicHA0r0SpAPy6hYPPbLtUv5xqkhiSSC5g3+aj7B3x6ov5n+hqV3sbwzW1Nc
t0bz0qqERIuCJVxeNn+rNSVDA754SIGuGkS8k2Z5Nyb92HOEWmy5tzVrPOwIyV9rkVNQj/JBC8Ht
6rbGsLuiKyWIUTraNs1GbkEQXJpn+kxf6X/a7qqUQZYEjxWCCrat3Yyf3pgEZKqQFeyRJddlggvL
rK4MtrMnVtUPSDN2rmyO80Q8i1N96hF+TKNBpsKCas3nwn0beT6rNuA8JHpvdV2f9sg2tSAuDWag
WINqKdEA1e19ZeWqoUZ9tyJmlWFs+zC/2EXsc83DJOuRrtXmfX2OL9BjbVL8kjyZD7WMmHaxBECK
4T3ojXZvJ85aLYTpHiIoI/+bCV2MjzzEWBtghOA8bhGNTn0ZzKN79RQyNpcDvZeGDMyWgBt2Nhnu
al+RrZaqJPOHhSae23nZ8NoBF0nrVbXmgvMsz/3WRXwdszAQvfmz6PMOudnsM3e2mKUi0pUeNwOc
w40zuNlFDe2hyh2AUkX4PLFWDCWtnjDR8WVzfprzMiQ3TXoMtRlGDPFBh6RHVGv+poeUCsRsZ5DY
+OEnEtiHx5RdtzFqp96ab2VV3ej6dSujk07zKFiozZLsAVP1n5l+NZHJXzMJHwxybzdNOjCyaVd/
XMlxr5kfE7A39FxB35qKkjtEas9n0nLrBW2ydVjckvPIIjypnH0s4bJRddP0x7oKQmiBzlq64EVi
wzTgQGS/rFXimzCTYAjB/GizfkTNQofM6kSUeYAKiRTl5iCNHvN/a87bSTLlMS8jol4/QYZYQPfh
GUcJpPR4zwT+OMqSzrqLukCuRwUQBjwOU3e2bFK8aFoLZLykL3D5BUSskuG51ioIMUBzar7dtXD3
yK7MKSczXJhNZtg7er1F0CiWtfxINONJRThYaxwlwMbmo6yRvA15ppM2QdiH85S11Souhgva5c1v
6XjMF0F7JfOzYTIKAtZGHkz+xc4pOQ7Iqv+rnc0sKoI5KZmuxf+qmsnllI7vGUBkns4hH2b6MBlE
wY5jjMsFI8UGafkT7Chjl3U2EvL1S4d8xDfqpCKpxI7PbuS9dqpkHZW0dBw6BoMy3fUWrzVNnRWu
/1Q6AoOm81fHkDiVbEzqalz2VA3sbxaV+oqNSKGBXo0N9CEi67bzSlgsSLaQUrY728OS5kYxvaoe
EUxoj/t21j9mFzmIqTFopTrtA3sB3Gll6meQUOQx0v5WbMbNvBnOgEvfm7D/ZuFK3rk3EQeFwYDb
PCfAckSZo38L0exsEgR7CbxxKXue+uGK60zzv6VudWe3Xy5ShiWMNZKehvZRKNY2pQMa1nLSgypi
e2u+0okMvqstZEHNTz2GHa1i7MPEsA9YXWikEd2w2h0i3nGsiB2ZE/k/bSTPI61QIozRBzPmF6Bs
LTE4MLo4+2mhR5d8vHWNjxduheXVR4cfKdAMTydPGtENDRJLuNhk59tI7QBkqjgrtzoUWvteaBYx
igNTEpepW50e0bwiEcllkLbOC8p8yPKuDbaSrR5UvS13mbl1wuQqJlR/IPosf0YawXW0LQyX4iRC
7KKhNZ7yPoi5+n0NkmZt4ziDfo03mEAjoTVHfeI90RtkhGwJmdJUc64drCJ0Njao/0joREuORBT2
+ht+S7YP1k+doE0i7tkIxvluIhAFnkDI4xBWWzo0llnTHe3PecgR4nVg0afe+eEuW7H1DUPbDmG8
es4nqvmFW4CnM88IqetfFaIAdu4VhjZ++LZnyRsiwyu8jtuRz9Koxy2rfzDfCW8xFFUY3N2uGMBu
qUXbtqneB2bSUtkOEYMpjj3qwGaju+I97NfsmJKCOCMoYkEpvWGzofayq2x6dzgJelz/JvzIJxb7
jCCK50EPt2bhHCKWxLtKzifNAwE49QSru5lKjkDpjuZIsYWiQtsmSXNIcsSiIScp7lI/ahbrmBJr
tG9E+eS4QOO8aUTv4y+l/NcOCKh00g5CFr8keYpT4lkXnNDoayarOC/AH9hN1Ec3bvEYQg3bEJJm
U8JxXC4H8hYD4s+aOL4S5AGJrU5nbudmJxz9S6HnwzYKGJhUr72ckAHaxb2k2D2ARPB5WPK52uRo
ofVD7bEZlHapC6UOrgLm2i+q2+U/nOL3CB7frkf34pfkcNiR9wxEO791ufpI3C4/QStcK6QL+PaT
YTNP163ytc3GezbP5Hs53etAXmcqLfbbDTlnaZlvOmOoTpynQTHpFy3vkms3WlviqZ5islQ22lC6
u4XwDEOsTQA0bdjpWuEXy/IFmXqtxXnYjBJ9uZujSgHx2VhlssdCm2z5G9+ZdXb04GEBlSZitkET
RUVABK+7KYaFsSFdbWc+zw63UGXJrzDsd7pNCnuS3SbknT45mlu8gPuw7JJ9/iAlFLfOpL+W7vg3
yhJ8AyLcau7sa3O7CvYeizpVexceRkDb9aiFqAEj4wQbutmHYjyoZQpPDCMZ/+lYuHIDq0PJGPzZ
cADZUyWa6KsA6gVpRaK9bbJ7NFuXDcBkMkJvCR3I88Mgy+c6Mf4YvUU5A0H4kMGEYAxMqGi701t3
PJh43dBVBwsREpturaQde2+BLT3WkNq1Rf02GrYaQ0ErXGrcpsZbSkDWBgPIjh2xOma94207q+G4
BWud2x7ZK2P5o5iGUA85zGfn7BG9mcFNzcw74q3ZhSOGrdRqjikxQkvd/SH94lmzk2HHi92Cd36i
AP+rj6I5cFjvBqIP9/RmzGuSP8APryl+x43pjGQqlxY29qK4z64BvW+pmCDUM5N9XNaBcj9YOH5W
xNIPRGxh8Hypa4JnQJamBsfksNRkl0XA+aK2f3SUDbIZNiAEZ6ETERvF5qfTYaVsF9zYUUbYnxnl
9zLD61aUhjy4Nko/mKaLZwnM+nRtKO+ekyStjugCggYcyobE43yzWkJXpT3SsFLtgXO/FVP6q01H
SvkPWmxUAAORdV1G2ufCR14vMGtZDPmZ7Y3YgARcZsXSDM4awgSOMYtC7ZQyxcSNdDQWMsJzm7sm
1V/ZzwOrtaI/xoQCPJ46Njod5TA+56Pe7SzaQMLo1y4hQkTjfRWyRjjheS+OzfhXElnM6PIuR/1j
4aWt3GyqBF6+QNZvzzGh6mHTbnXmaDsb26o2m0zp8sXd69gbgsoNaqVdzTF9i3MRkx8RLDDUN6a5
Ov4kzVSftFwE2rbq+6e8LbqDaVHdMRFFwDCC9mQEZLbZ+6ww5oKv4GRJNRKEG4cLQKN0N7XDMIf2
YxETibPAv0CfZwvxSPiNfeqqsNgi+KVcjGYb/T5VVZlw4qVLRpUMHL+o2n1MYC1j0RHHWC0fR42/
Wq5aX6x9p9w0EZE27Nm1O3O4+mzVBkG4Lq6tmWuW1MYRPgKnIDP3ikdAs4nVoz6xFpkdlwIW76Bv
LtqDJeQ/XSEUqAzLC+bC2k2pQHkTZQ+LZ2dUklazFR2YHBnuRUYaTlVbjs/ajHybhefFyOeULuJv
YnirfC1DvMpgemvxBN47MVhXtzMuZfYk8SIeKmE8zok4E52wcwzrLwUtZTHjZ2D707kXGUtVQ2P9
6UX4QBb5K2aAnWFVZr5tSL9RiotILL67SqQSaX7lInpvpwotdVYzATPsA8Eg404q70fXmtvSC8Qb
Q5PulozUXkeLCMEjuhGtFvgJmKNXy5sQE+XEYRg66ntFNrcPhgFO9fKbuZETeKZxdOyPutMYZ3ku
UwyHIF6eqeM2w8jt6oN7AGGLiWvBASmcs6GYwAN+zYNHfpO9XYTzMQXwIrUE2sKwgHFeqBhDw/iy
PGU+eJCGXEb27M8oqqWWPpu2oQKGC5Bm4ZP0S70vtYblBwplYCFt9kJ0x7USOhWVJwQ5RDwrmrS8
LTXE6mi4pEgsv6MaXdvSd9tBDSSowRlxnZyt2NDVe1tbjiOg7LPJXwjYJMIL7ws7bvwQdrhDpb8l
8hOVhmW/oOABLJqHgSjrc2i04mCWzEhyXFxWSdazV3ZoJZjzonAhJEXlfJc6sb9ZIT64o6KxS0FA
12QNbhF0B6ojE85WnE9eppeofFZRERtvjWeQk7nWayju/ACtv0DNYuVT+33/L5LAHkTjhfuxbJ7G
eXyPR+3qReF8MPqzxAixK8yRY8Bm1yM9ApjYrfN4qcuvpBj7qyqGBgdW4m2BO1CelpNx5FPqiY0J
hPCWHWFsSeCsIyYH238ZAyI3kfJFUT4/Z8K7dyL9XZDFj4I22sTdt60HsVtcD2rzaLu+dHEfETLy
qorCOJlgfjaN4cBZZyu8MWGAVQ3O0+WAhpjFe05p1I4Mp2Pare7dslhUeM4F9NtVWRJZnaDAn9RO
MuvUDV3blh4QqjhZBE0HBrEhuc7zrPx1KpAWwBEc4L1d3xSAszOyntriEHPpJq3zf+ydyXbjXJad
X8Urx4U0motuUDVgA5IgRaoLhRQTLEmhQN93F3h6f1dZlWX/Xh6URx54rUxG6JfEANGee87e3x72
RVU8maz7GSw3dx45NawSSZmjid8hf8tjWhjTc47ZeytQIW0znWl6rRGZncMKKOm5AO9b7oVeKTwa
ZYajQXe2zD70yi7aGiPria4zUQ4ucWgMRUoPGRFyYlHpsn/zhaYdj0o07gyczFycMlpStrJ4dkI7
D8r0+f3V6mvEzaX2BRl3/eguVbdvrHXeZWiUWzrjQWGf0VR+Zt7TQBV4P6pAXyYh2YnHGQviZWGl
lMdQn2mJPpiNjqRA1C9dwcxeN6T1OJPvnrtGeRM9EiSHtJMDS7zogWiqr1yzqIKG+cNoyJGQ/SiC
yllJvhrmB9+2cfUk1dWMBlbwqf/QYSh8GkoULroTicOSwNzPJAEaleRu4/kpI57Bv0WmPjynxjA+
0/HGtQ/lyFj1MwXYdPWsFNEU8acoNjoPsAmm/GlxBWYPZHV57+4cBmu7Xgbr0uPXbylqIFkP1+8X
HXpDwAhuYu5zV7mTd1/OkIvmlrUWqkIQAXFenMjgHmLrmai2B9yfWkBP1+CQaM6P+bOIy/Jubaee
DezIPYKnRcMdXVyGIhEzdQuu55pkoJu6RP/yZ2O5r9aTUUUXV+TIpNKWoyn9+IVskgXecpldvr+s
JyxdU4n0juVpefAcQnC4ltKNDiJj0+I44iwTzlX3q+oq/B9jrR0rOyKxQ5vcDZNO/6rP4g6cxoLP
dUQOt+hP9rAmJyTP1Lms1IQ/xy/EurgsSLmf2jnqurHXbkVRay+zE3/QBS1vJD/Qj0kLcap1SHGk
uizEpHlzClYBXxMCBFai5mPkR+0JrDkCPWCqk51cTWbzh7yEtOlkk3WV3tWtU+/u+4tBzy2obBlg
rlhPg8wT5d3YoVyrpBdyfMXCVGzxK+82Zot7g9P4SO2Xb5ssKtDCTmEsKQdprlSqSOsf3LG8OfNC
E9LI+ofeLJCAUPIz7xqCzPH93crxkkC40vbOwwpE39MRexe3mAfrWbfleudQ594Ix4mPIsVp8f03
ZH/4XuyiwmxVFGXoWdArMKocUPKqk6tLbql6aRZ6nsgXgOLYqBsnaNxP3y+KFV+u7duMGyv0vTZ+
/H6ZGclrkX/XzezyCoBLsHTtco95N2jqMTui6efhj9G55QksO7faMQhy1kdLnQAJ+VVMAbjT8ZDv
7wsjwbZJ/MpYUOP7o7vtraF69qWYHsHbby1Jixaj/tz33b0hSvG8GtVRr12NdER6HUbvl0/DxLqG
Bz/zkO5kCGsfOf2XWZeK837M0xhAYUlrOQYEHmOGvbNaY7mUpMnJZkLFOXd0poVlhiOh2TvJxVhW
cgwyHyPlCOCA4UJMrzmCZZQZv/JUMmmX9jnGS8DluW9wAR4rMfzUqLcRZlo3QuiogJ6LVltg49Sn
gf9naPGjbmIkskyYylMuhbb4qCJrIsG72GEy2cOdmXe5jeIvMcxt/ZsZHHo7m6DTaT7qXX7I5GT8
kPnB7MEIln76VqWusV1H5nJdSUIGmUDbeISsXpUfQ5Q3d2WzvrgStGmO4YzGnI8pqotOapVoKiFN
UYp7K0G4Nk7oj8uJzueSesbRjk+YHtKzPoUzD9VjUdVof50pdCKdegItLVT1B6usf6AII5jZbd2d
l/g0xSe5m6Dn8g5NFi6p2W2HeAA3XE479eTf4Eg1M/unwFP76s4Plq8d8QLdRyyN7qPU/LK5TJmA
tmGKVjUQjfO7KykaFmIVBoLHSck0hjCyF1hRNFRdCuPQdGkxY4snGD3/0poGG0VN62dME8hFIzNe
rYfPh2Kev36/UOF2QVRUL26le/TbZLnD07MRCzq475dM/X7HGIaW73Ke8qbGegYCYTgnvfUbdDlx
UNhnm8zz0dWy6lGTRbfHgOAoQ3ScdhcGiabeDYek68l0crxlWzuA1YvY/JwjjzW7jhuljbgfQMgN
aYqBnjORT5oR5cA80d0CEzFsJ4Ssk4UTuHN7cR7X5bktxijw6xI13Bn4EGHG/bKQWV5+edm8Brk0
XjPYzBjOx106Or9rS/7qalwHA7T3OZLb2bwhU6QQxm2JJV6nqUTmbZOz6Imiswt+043mP5Wd0KPq
7KBdTqvRLMxbyisq8j9ypqnREQ2Hy9Vk2aqttOcUG7dGrXKYGHCmi+VwJTsZdTHmnpSEk4NcW+JJ
m5F4A1ei97DME53JFwzwGU4XRCZueaBW3NXD9NuDjbHVHI95nhGsPS15Ufcag2Wl2Yo/WNFyKo+o
vliUh9HM8jahNzs01W4o103kO24w9DGGAxfyva7odjVLpEHJ1Xq7YE4w5+0hMwzWiqU+3dWdveyN
uTfI7ehITGkIzBIV8IfE3valNW2LUj53OCp4BJufOgqUi++yok203t/XQ/UrboEkyMGGopD2JYut
CtW3gRcVvyyKrzaDYaaG9KImoynOngzH/ISSG4JBOhqV2CUtFO9O9y+1H3H3xbm00/0HZHKPrBU6
iyUoukgmpymnqMfVQTvG4uNMV8YM97G5ENmmF88lLZix91K61Iu+deLyD2fKfdPU9+bK40MnJWsU
dGml/1J0s2o12DRkA+xfhJH1DCUIkDxni/iysd8pDccnzsQnJyZePfMWcUqKjuUPYQMElSW3yHYJ
j6E/G0x9PkPSlCuERQR/yHZ8+nDzIwtkDkqEQIurbNtOER237isb/WKfKZ3U90s0z2ILw6TYOipa
dTl4ZWGGWjHoiEPrJ0xOTigwfuwjs78neZHdBIDWYeV6kAT1eS0tBDSwVxKDOdtpum+yueuP65sr
/eqQGzMeNCbTRvPZ2JkMMZuozBT9wqINIZBNNJwnoyu+OrkZlvEMGdIN8ISi1RtddHRPIhr6fSvt
z8y1/7gxK0miXPIzfd3s1jm6GZSmTBiW9RxU+bMyiktPiyCoYmsku6B5qZFAHUB2J/u1i4lXF8LG
k07Lk5r3TXdb45hkjKy57U42VppoYkJcDD8mD7ljGrsjhc54N5kC9VhMijsy2zYhCGyN5y3wDJVM
QSxsKXgfn5PKdCpxtgSjAjrxaDDUQCmud2hyxcnOKJEK88lh4r1ZrA4NZy2OyPG9LSoiTqoei2l9
zJIJqmjNDCsH/r1X8Ldcc6ZLYhvIuLqtSAxQuxEoG4mCF4ld/LD6TP9wNYdu3X9aIL0IaBontQ7n
OW9Vh1E5urRqsDdd03v70UQKbxrM2e3UjHd+xVJ3SKblhLzpOFjiiQi2aqd7DmsC98U3UdWbEVTN
rEUonfqPOkBKYpfXUzEa0zMUURmAdj3OtflRO8aHC1JsbiB0YWrYjR0rAtHS2O2y6DUr8R0tOlap
Yqz3iTRu2uTMm8aNH+ARv1vLionUbrFCOyyWdflSYgg/y3IKaaqjrWOCUHjjazyRBTAbzvBqu83R
z73+mM+uR461hTOT2oABeHnU8nY/eAgZJwr5sGn13TANPxEyDc81fv+HiMQRmswaKWCRan/xHHfq
Mj3y/Bs3he7iEtWNsK4SO/DwQ4N7d/WzZ8/LgaLsKWU+jzAYuf7sFgLYZ0IZnrqP/tiQ/QqkGAU1
WgHjxzjG7xni/Adpy2jX5NrBSbFIRqTBnur1J6LLdGdXzFr0yExxZhVXlwCpJ6StuzFerF2WDqFr
txqjNfRzbm3+wfawBRtGolTZTLuCIbUU2cecO/OO1foLLcH8NDB12U5a8YgHgyI68Y5zD81A4Jhi
KUhYe0lw8zYuyvcEAx8UMiQnRh1jH2LBY7TJ76hJR8gDqEEm8rQPokMbtDjFD0CHzF5mEtyjeLzS
DopRIENt9R1o31NzT3PHOsaZ/F2WCUuWTh8CvQdLYAEoc9082mKhJ1IOOSLMNO2pS/GgrP7VX50v
Z/V/LW3PSn+0NrVlzoznV3MzY7XKXlY0PsMy388sksrGBlTf4NbzbP2nCfXkYMHAsJjb0YPFPNwT
Ezh0PUPwuv9tltkvHITmxeYdh4z1lfCsx1YfiJInJXZT9/YhqmkW4sFEv1+W6LxRgNuUSEZ040l4
6vv8TWrAZJCIo5GwvbekW16KtLmza+O+MYvoWNbcYZvV2bNKv9Oxfm8Sc/gUqKH3a3tvyXrcW6Jk
YZjZ0bGSC8OLZWM2q9h7EG0Y+6dPps5wqsg9c4OJzSKTbcv0qwxMRWHsiaXxsP5yS8p8jg+Jaoa/
11wXcy917CJVVtIEWWNK0fynaJQhySqzkklH2XjLccxBk+0/BNlhPr6qjZ5E6QFkL06YcTs7nrPH
STVzD6RJZrUqccyk8LVINvUS1rdRthWc6vrC+3iTZzPyjDFXsY5WVgsnFnGQaSM8C+9SOOlAChOW
K062jwKl1jp4nxEQnR0BOre1Rn6xovbEUrUnOJCuqBP1GMUsgM3cExnEifaWJM7NxNa2x4P97EiL
2N2MxG7y4DmaeI1au9mPFumcLg07d2K6nY1Zfi5pLDSrcQ8WZjy6Dc90dGwtNl3zFX+5eTegctj6
zafvg/fKFIkK12MbGU8m2tfp97Q2v21oyVMusP017ntNpyVq9W5DVAeqB/spjS3rotXrdRETW8Ng
DOA2UM3r6P622rI6RJ3z207FQyIfJlu1ZPMGaMVocszaRydN3ovcaZG7kzpa4UOppk9wGcuvvGGy
WqL9rNKL5uTOySYFjPXhsz1o/qmdCDWaGqQFBBHkeJ1XH79fQYe7gIdiz9Y+SbVtGpOJksCl2uak
Em5d0gRMS7t06PQykzVSlph0ezYzPskkZehaJ4LVJm0Gv1Uzypwqz4A1uonwj4sl6DOZ70g4DqKO
RMMoX4v9xF0YwyJ9hapyJCWjP3Cu9me8MIwbwaMiu9oVTf3bgx1zb5KA1wMVVIgZPM/4DRhpJneY
UPPHGIotE8PSXYfjOrhvIvaLq4WwHV/xcovyydpX5vqe+SSnwTh8k+9eDyJWV/SfBPiPB5ES7xsW
4GIoXqGmt2gTfxtDfvQiRdNeDCeI0+bgz6HBmiZIivFqkgTqU4f5aO8w9zC/JzEjtL087CNWEcTp
YbLNjo7TvRrrDHRSa+6aIcfJD32id+snyjqYN1BQHVfJ+6X7NS0AipYoBtvx0UpkCX1t3k/l1O6X
br5Z0tCRl2Li1Fda3+6qbdtBDjtz9vKdkTPRr4wMSA+JbMcxZkW/wKrfWJGH+7LReFqRF2gNIzc5
0LduCbFCt3NrL+OWgk01fRLrFcruqXOKM0SYy9ijH3WWAmFlGxP0t96nUITePKhnuVv+qFH+AyXx
uLWSqNuAvRFjgmi4/uoEsXq18WQR+e3VtKs1HNuFvpZB4dc8GBwBkp+s+wyHJcwVrd4bK3dKA0rZ
BLiolMbWZvCXlJMRJuRulzpKkDWztA08IIqWsfzdjKa6VYmJ2SMmgSEh8i0h1gSVMcZF2Q83WhD+
tkjr42T27SUbmivTjT8j0Em0ByghYHS/MNrOAZCNgTsygeKmDVRc/Q3Lb3OgP/2kl5Ig1IY0LahR
O2/Giau1PMRNciRj+dILzWS/epcyT/BytcRR5yV8oIjzN47dJKjr+zbGPQdJ724cC0YOWfWezfNb
23HpkKZIiG5EtYADvtlTcpPuljwM6+T86Lj4hDQPDfyveEjfB/SyjIWBXtHu4561J3hSHPop74+L
FzFYbJgCN+KMsaHhmiGMtgCwemq0ytvH6VuqGxmOIANDDvVvNS+7Hvj8PRwZJPl5vas0C0SW/0O/
+EVU7mIbKpqWjvVtNH1VJDghYqD5mCQMf5syR5KDUKvMql0laY7ZNm3h1vGvmH3q4ziQqOThAsO7
hMm8LE8Tw66in/kw9gMK5OIQ0WGIIHfZbvTYYIfiSq4P+moeodOLTcPhZDiHlC/COMj8xXY2LOAf
0pQhfVkFbokYBRucvslNwqF1SbVdrrWAakDQLP3sP5i52QGLjlO2Yu022zqn7L2W5k9r1n3hIQjS
yfy04jlUUIm+xzCfz9mdHGQPSFZm93kXsWZscvLeWcdWA9lACN+f48UPIQMgjz4TOSitOT9wHi0b
Uv+CxiElLvExfIJgeXby7hE6Ysb4Z7cgGz7ULBZ9Yf50yUyiFS/RdA4axZsVNZt1waXhxGl7sByc
8IPvXBZoSBY3+YtwW8AO+fo5p8nNc2BWJJ77rGkN+hXdUA6dDx4vH9bUXJdu2WcNztLJYy4FND50
1uzq1K4FR7k5ZEVzhttrvfXiDy18lEONY21tjS4hxYhFF1lgCIrym9vo6U+/08pzznxowpm6ceOl
Cjsbemo7diGBXzFoLdj8yJnHoBXpy8KB8srhfbDqNlgyzWXa5d/jUx7pGzrnXOBHwP0zHSa9eVxK
fjVD9k0ig82sx18vSOMt7u2Yv/8MFcP+OF68beJ44Cysy1yXdIIjQCE2Aypy6psneMv2Jcnb0DQh
waZMI+0EGX7a6HROaD8UQ3v044p1IY+mIuLi4QxCWVaIjNJE5Jsmgs5RTtHPtuAgSyCvqR6m64r3
1s2f5WKwTMRgve0XdsoqeLhUuOcKrax3fmT8Yoj7QIhr8uxEkOXqUrsfk+7azJp7q1YCf6aGm/Wq
e7ha+4R4aM1x7yODUiWyg2JtCTHUCL7oK/M3nABOX9utXgpSeLZ6aX2RaW/Th8mx1an+cjRSWnE/
sFrWXeNUAo626/pC8iJ6IewFhINwshaLPDSyOHke87qRphMOUgZOmOJ/LQv23FbCqi265jrAIdqB
+g6rTheHFPtUMZOJC1lgP6IZ3RnKKa5Z3dkrHkx081tjooLoxUqQRYybT8ZpycRQM56cFEgj+EGj
oJ7T8SnMWv+z8FHRpb2vo2epXmdGmnmHgLplIaB5tr/RoVnlc/TW1qwBxxKtHtqevVdZ9QG7h0Rk
xwXleEbzEwn2x5ShGZg9B2PAQApInVrPeukgs4i0s9M74smm6bqzYpw2kXJWjxZa5m7Us9M0Yees
+1o/IcP5snpgaWTmcJ2hLTs43iwOXp/+sKluARCJ/hiNXnExZKQSSjzixP3sq0hcGbam/MozzsbI
LdM7Jxl0DDTrPhpBvBhm1AVlV4vABs/MAISkSV802SNYRq4qg+QJgtF1oW9RhYwnnQYDrJuJxU5p
KEV611NboEkV61L9ai3xZ44c61w6tgSTlf9g0jEeZ5Ihj4IFKKOEKZQZ2kIkkpWvM4G053QDH8DO
s1/e6r7n1lc1v+PB+VGlmXyjtULXjsMN+5t4mUqHGR8XGCaKMzBj7kbwjYmcMK5jVpHvi/wcXfoa
lOR8HAbNbE7mqP8YpvozYxn3lHbVz3LUHDpr3Pu6LgIqxC2GGupiFlZ9i13KN7mO2mVggsYzmHrN
cbz0R9b+Rtkz0V+o9X0qS2dvFkDb+S81eGr0GXl20oUgWqAyHvS2Ke76FD9g1y3po4eWu+1R0MXp
yfe5U7kw8oi5gUcDfOunNijZps2NAY3TU5wbNEH/5C0NWulk7XEVzc8IlulmGPuS7hAcDt1P2ltU
Q9/wWNHcIughe6WfZjbMFHSosmNvIjcobAS0sGPlrkXycPa8Qy45sSrDSa6wpcfT3FQx+khwJJzF
E72oIPowrfUlSaGy2za24ML3I3qPXbe10iY95GMfuFBmB7qBdHihLZnkuAO/jykTbr6LyJl1L0b/
HN8n3ZAYc1lBE1JIfHn5sOGp1JCj0ssH9Xh8mLLlM5GtCGE9aCFz3M+68hrGfGUS+FZ350DcOftw
pDANGFfE29ZDkjSP0Ba1XTWRIUCDUGMcNbXH0Td/tdRY5wXkHpfOr5nonoM1eeMDIh4jXNfqN+7B
I65ij/nD9Gj488hZ8GE53qebiTXAZhwj8rROnZsTexCpqqp3zlrHmNyySZCvF8u4Bye10NC6z2PM
l7oh9N0Ib6a3MUuqsxulT7I8d1VunO2CzFPpYAbv3ABzAbLTSo9oX595R7ow0ODptzHfD41xXMis
p95E8DruzXqZ9vBiKAG9ZAxWd3nzgJueNbvcNzruc7pvF3fIkmuOLLsZ6+WsC2Cac2aGy4jhNVIp
tsMsPTrUFuPTLn7tdITiEzTfqxu5/RHe0IqCuHklM30I+kHCdchQCpNpgIfItHerd6Fom7ZT6vzI
0rTEKUONr5jmg+aJsKs+k6ItycrgxXBzM/RXjKzAjbKUZQPhFpI5EkvlXrAI1ww8bkmNiqSb3NvQ
E2yel7AtuZOWT8lojafYua0Z9VRuN/51qhei51zjrQSRH4Dc9A5gKOK9p27NpnnS6Ry+8cWgkz4d
lbU4u2+wbZ2w8ZHJ16t/8oflME7R/RzBRQCWjYSsQP/aM0iDcoY8yLG5q8TxDyTIUTDjZnB70zuX
OoHhIqOJQDlUXbQ1zGuhBE6swmX83Ec2gWpA9S/kSGxHkCE3x2HJmILLa9xaf117upSLme/SRNzl
Hcbgkurz2jflTzoTBHHkDerf5g9r2XCA9ITyxTJALelMQQSRD24b1G4kLnaS2Ego1WTW7c5S7zys
LJ6zaSzq46yvf/hlrCpNxhyeb5+s+WZnQsA+CRLRtged0E+R0GhzTQN0leXBYKJnm0tiVQQLmbUn
B5pEFdpP5bMYLVylVcEhKbLhpLEHWsVnjRX0NRcZkVTLjcywOABcuqcdC2IA2u62tMUJGi7wjoXd
w2Rok+dTefRBV4EfjM5G0WZbmncVQIQMWpzmnJzICEoLWSNt1Q/DsZ5STXSHbsSnjb8TDw19liUy
To50KQHL5lGrWen6Otm+TjrHF5MEj3bg2V3je9zRD+pGGu5ash6GRlA2ldiBekgDCRp5aoR2P1nR
F0aRozZ2ayCRhjVswm5m9bSZqITQzNWN+4ql8YKoS8kfaChWcX2MI5etKGblYybq7KI1yPzBIDoI
c6qXNNXTw5zXqvvD2sHDtbeNa/9FbwEb6UoXIE8SDM3JiAPoymloJM62biP3SNBdYEPGBQfJwtBh
FWnmyaUq9NdlsfstyvM/s/SvGWEaoZNGz/B++Fixd8v0+i3zTZXkg0UhR9G+l95rQSgUYtqtkYBv
qvP5MAKYzgZkiwb0U5Su8d7JdBgKXgN5HpMgmGGIGbXFOCez+TSdSerzhCL4kiQ/eys2Wf3n49F2
lrt15Con+RFiyNgdYlk89VlpsDCM3Z3EC5TDB3nguaUGQTJYsDDg1HH2SBXHUOjRH9Mg3mi0L3jW
oiDO2N0AcwN3SH7FS/rSMEJM/KG95SOrrDrqzJNhJG4wi9nBHDqSr0oTG/08RER96FKGLfTSElKU
GKtvohGExtJwQdve8B4jkaBHRHYcAXl3HbR4FzSVj3f3QSkFd652WnIvPTiarhNLUuPyZ16yqd3n
HHHIpuqGL1khgkIwvDNXCs55zp9Ica/vcvXSt3AhYEZQ/TZGe1AQSmAr7am3k5CWonFB3w8Gt6Em
RBpx6WLXvWos2ziNULgnIS46yC7GzYjN/MSQocF341A80Pi8QRUgaqgotK05MXgYcOfTeOvdUDfa
5mimEaMi7jb5Z6Nzy2SBsc9LjucoGVdgSnvIjceUwQmde5790lmmy6BRLFflwB2eHYT1CK0iDDnU
a8k8nfQSJm1epRh/8xQ/RpSOYdHpY9g5mXugFjjxUxEJfXImdWmNDrqfneGxLLuVypeR1YCbfZpQ
QNM0TqzmS6sB20GnXkIQ+ZDL1Qv9+XyPfJ3JthTvsaaHkT6/ejM7xV4Y9sQ8xYasCa2a8HWIIs/S
XmjqRtTFQHJw8ihGzhx7NDfhDHng8b3myxyhBbKK4Om64nWobKk/xDrNlsWMX7xB7tteGKHt5ASb
45ThuZcXgdSRE7oo3UgGtk7xZHpHpII7VjIKFUG7UI8xWY29iiRd1grRK3Z7YyAjzpKRj158Gafw
H38dYwv5VpXRHOSiCxqwK9gSH0qfTn5nQePKErSyeu7LsFtGSmEJo4kh3BACHex2kPxXmomRF9qt
buz/JV7w22PQhhXa51dvXDX073N+mrRSviJKpb/dO881Ot8rw55hMyKgfx3aiP4wYVLH7y+ndmVB
VV81a8C9oFXWUavMazct6zH2CgeEQqoBM/+Pl8zWOpA0TrWHc/Y/f+P7R0w6jLsFs8Y6g41nQn12
jHG6LQqsD2ePI4617fj9TZ8l/D/Cb1WA+H/mXv8jB/uzbqBbxsnwly//jZhy/vd/l1TOv/PP9/23
w1d9fS+/+r++1f+DceYOccr//T/iwVWu+r+noKvt/9e/odVIq7+Gmatf+Xrvh3/9m+YYfwf07wnP
FoZp+67zzzBz9S3h+uo/2UK3Tdcib7bCG5gQOW7/3bF8S/c9zzJg+rn81r+HmfMtU3eFybeIdWbo
7v1Xssxt939NprYhbNqGcDz1dmS4+PZfwsyr3Ncj11kBKUGikKR6NAWJLjrKFdAyPgoSWDNhodFl
HJYzrZKzpc0wlY2tGN1rkWg/q5NpLIcYh5rBA9jI3jXZkX1k04VmLUrn34KFmmRD0Lr8GG9m24BO
EdG24jUpSV9c5oNdDgH8kqNNp3hodTSa8oA29WzO8N/zFq6YRBAPndjQ7x0G2l7vXtWfapvpJI3x
KzP+fZdpsPsfJA4kMmLQQbhXwY3eQ8LFVBluCHfH1LjnBhSCkiQwp9+7+Kir+HOi3mldhj82QH65
Ug0RrINYeLDuEQagigBCq+tbn8VBinHcwGDAFoGB3qrf6nsmhewRtTVMYGnVE4CocuVsCD7JEOTo
ey3jCsafJsQYqP+EKX1vJczx1M9A5T34BrlsOC1WDBi++dGAA/YSdjj45QhqdGkXf8ZqOaOKtjx5
mTIcv+gnUM9u1MfTl+JuRuGrjkCmvBJYDzU2twDaPj1HHMUFJ0aMnU9tnznyoTWPSRzoC3M5ryOf
xcnv8nTYt+vz3GDoJI4UZuRBz+TnoGHQxtuk5O3qY5YZ4NWOY7t2gKrBuOUDPU4dm6NqRS9n9XG7
Ydhn7h+7rDZqV0c+ywpbObLloQTG19Gm0JXflJWq2gMFQUbfe9DDRehnIU+1SD3LNOvYYAlBfwtC
Ug19GdZwZNWGJgt7iI+vjqDaBSbFszpsEQN2B0GH+qDqAKG4vzaCHcx4Vm/1e9kVoTqF1UFzLXYj
eHHCknvSEwtnphkBMIVDrX7s+23GIZjTnklTH0hMX3UljuqEnidwzhljXO1lAvrZ0BFTP6YOCkRF
hF2ftJNYFkE65vMO2kjfu9270xgUwDfULpsX99qBrrV6rreoDUAyb1pH38XaVa+zsJ1yaOc+PCd9
2+cf1Yyg3NG3CdHCefmuNk1ywRhIaNXeUafb9ycvGZlHEkU+InDV+u7XTUE6wNwy++87iDkgCZo+
AF+xy2ceiy36ewPBBQragbVIb4Avw4ODQuCX+tm6YW9ymqhj28mPET89kxq1z0F5HIkK3KozBVnM
fcVP5s2IgRLPqJWGfc7VVdh3zlpBFhvu7b4PfJGHjrC/j4fayYZvwGLt9mmLjplj6ZOHQSf8jtA7
9IZsIfk3PrEFvj8+W65AjSkfBxNnFjQ8KehW0jkfiCdg8XfeFynzKS15V7uF6n+rjqbaqBm1QL+M
u65c8SYzkeA4qKPn2mGBKGWNLwWheqSTHpwFTbGbhmrHqA8MxCwok0wlIm4NogloKVzVToZWHUZN
j/1HnpOGdVv6pT5Jxj/YzetZbWGWdOQyFe+ULPcauFfNxW2PCc2duQzNlFU9Ls0YpEz6rrXiWPTF
H3+1H5r4uZ3kefan59Un4ZmDPnFZq98sOXoamgb158g+M+yfA8KwJBPXlpNPI3ZQU05vriq1J9QJ
Uup9oN79+7BwpVH07KDx3eFCORek+Mh53BV4eXo2GOne2eMeFDbNcBB+kGVg0LmkMo+NNit62NSX
Xv5es3llfC1tDMI92kMLlBlXYqa3ILDYqkTgsftQZ+raDLuc69or4EUsT8ts0FNl9Fl8In9A/jVv
Ky5RwWmhcYOTxUKnkIGmzvZwdwMBzCq+Z9SxdXNSnLmuBPftws1CMBRMk7tAPSx8DkPLOUzpt02i
ZTtwjzT78q7gsNFJ3A/CQvhPprTs9xK9gIkWs3ko2igAEX80uQ9omjx7XNx+UkJE7INVnZd88Jae
jGRll1gKUYO/Q56Blb00CU8g/lT/gFnbjICRV9m3RZSHScwbt5CPI9KU2hZX9S5dU4bt0gfEtAQm
hqAxzkF5cpXY6zmZxGtbTM8UtHdGZRFKxiiT32P1gpjSeZ00+Wnw9mp3iDj5IyruqZOFKSM9Myjl
wMU6KD7pvrbGfM718k7todw/Nt5ydDoLiRFaR37ZkBia0Murj2nCidQiDdqrwGQNx8A66syRW7ZP
nWnqa3U4GkM+ix6JFIT+tj6uUj73HSrtyThXUr7U1AhxV92ZNBHTPEShD7+CE2/gCpDDs+COoj59
QRq5keX72hl21YhAjw3o1H0XU0zZQvzgmh4QYX7v3NI++mU4sehkoHynztuoTUMyDgmc4GKCvpB4
JDPRNOZprO4QlFVHmlM7fYQ04q/3plbcecb4aFJQfJd0/7/0fV4aalhiOyq0yI9fcVpXVK7VkALM
/K3KUKrB/3Pte/depP/bj/+j7hVUvcJ3fEAMnuEZ2P//9t/mr++K2DD5nunoVL4u5lIyPP5Z9pr2
f5a5+t9hn9m670DPNSzqtP9KmQua6S91rosr3PdM/mXqatcTFhV18/n+mFZxzwf9F0IeGC2UPWbc
vNgOqBXoyvknbUqoLoFlNnX0lhO7Q8Nu2zQIKelj42ZVd8A1+cjAazXQaNHw+Ke1crT/QdN5LceN
bEv0ixCBKvjX9oZNb0S9IChSqoJHwQNffxfmxH1hzIxGVIuNBnblzlyJdJGhhJhpq+RAmg81uQZ+
ZsllP6QcgFM9ygOEFqTg4g9ue06NYfxJVKc74qFczmp6I5eJmyhtnqLGK7EViGeovgTWS7VNsXjt
AzGnVKz3AmfdQTP93s8dyRWGXIwb+sMyrE6MEMBuRfK9FB5mZInHHUCNtZmgM58mN/qHqM9Qy2LI
jYKbvdjNi79WDiTm9xSa4pLij9iwgyJzPI8bO2WXmy8+3jMfgy7qEQf5esSsRVbW9PFXVrzw0T2b
Pvw0ijJ022dynPpfUa1upCfklqJU1oCgPuKE8siClUFebYaRNXECEqUT5jKgX4ImLS5VY/8bquCZ
Xu/fFG8w5+AIU1N49CtkJL/vXsr15F2SKZIua1zL2wgXPgPNdNhkzyvrrUzlIwbx7AiwtHEafs5o
hkGJq6wYpyfPIJ4OE6kxYb7caGVGLjCka1YdmWhu0u8/lipFwwdnOHtmusyY2HPZ/g6j5ruM63Nc
zWej6Zzqq7XzFQ90XRefBBJ5WZJ9TNo2d2zNXicc64N2f1M392d2cXFUmY8giKAQZbh5vQBLTX2u
NYsmHROvKUfQRXQ41Pu5t0EUlNGZf4EOksDX62PALJFdZXdeNd/a2i4vvrO8iiH9p7Er+123U03f
UVJNPHhAqrEbAsiQsnGvkOn1EpbKbhgdpKoK6Fkndo4w78UOuY1eBZ+WEMZ72OiWZ8EShk0SFwne
dFbq/T8qXngfGhzr9QSxzbVAMQXRSTOK7Lq6wFl8GxbJjtvxU8R5Ti8L3qcAZ/imFfRZ90B1zzGr
6ySx9NEmrLLpdq044jWKnjJgr6btLtaCRdpB+d7UegB+n7OHHuC4LbH7FxWbWm1SekkW4XaAFJyX
6eOSqp9O637vzcMnuAd1mYN0O9TxZxl+NRakAJdkBq0UbDdT7fcbTtLI+NUrlNKtluX8oAcI2N6H
nN4bvVTbUZTXcYA9TGJ0VWuJszpzdq0BCFE0MBAXdOZ3VnPxFgpIQIwYcTKt98g7R4qKruSVV/Zx
tWxlDF8jleoh77OHkNLlOSyuBYi6KHHeIyzGW6JpZy/KfxNaL3aWW98RHS4GT7I3Dg/4nm8JfNsd
PQPn3PkrE6b5zGdnlzd3mI6nTd32D309fRCl/KpExmolioCmhN6hal1emVm6g2Pb6TEpgdUDj2qt
cN/I9l4mnTqT2z30sz53opUbPAcMftHe8cujaMynXeVyj5f5t8o7CqOsX13mnxxXFBtKjbez9r9T
eJKbkpaNUaQTa/Lwc0o8XCTzLi3hfEfd9CoX8wxU908Hux/DAotMij3gEvcb3xkECh3E5soH0gR0
aEMEWe8TL7hLJIwKQS4UaOdeKENZUApvsAuIhGg/ejBDdcGh+Q887nXJl2e79d/7Hi5+FtbtyQJ7
JDl3Qk5PHkkYvHfDQkWQM7KWqGHqetAOckJ/srmS+zra3Dk3PlbdvMHuF1fniJz3ognruR5kujT+
nsL5Zpb4xO7/bZ1QxNo+M4n0rSWKTFqcjNI4t8eesawbLITpmOzycNN20RIOJCDsSCKi2UuUksrB
AmO2MjzqgghNZU3jvpPMpjLzdtUYlCS5Quqxwr1c1Bc8ZjgwbX+ApHZE8niPIrOtlwS4KDFKuzt3
cUsP9OQBM01Zljg9HEMLL33i1vSnucDjF1iQTVgew45YkbIbuItlg2Me2+6eG9WXDNr+lBXBvUd3
Ih9cNkh2Lc6GpzdBzOXMnpCWe9qfUZDtX6rDRII7EOIUsXbaAwi5iOAEjqIt8GtWxCFqLFJ7usy+
nZmQNJtLLLyVOIHMIZjGVr8sn6WjV6//ihSbfKA+c3WkdGQPLvCNW+VWBZiv1t1KVg/nJHkqYvtv
1/KM8i0jD3P42AYjGx4fUKAHzt7PE7XrrRdXtJ+O0Dw5d3WRvKuwvlC1G2wzm6zrrMTLkMjdksqv
wM0dqBjdJ64z71BHKsdQGH5QiMqvN9UlDggTDSlumoAI06Ie7JU7lTbe61QUy6GeW1a6IwaDmUMM
9KJHdOwOydWlPk+/0mtDjMNW03403yUxohQkzdzVz65D/2oyk69yhnUUJiOShvIxVurKD/OeVESw
aZMh3wql2M/mbP4l1JVTwofGkZ7Y2RK+ui2GL7ygsPnYWGxB6BwtKPXI+WsSAyPc7K2snuLXJEgH
lUlOxezY4LggFUcjzBXE1+gNLBKy7t0Oh6uhUgZUFCdlJ/L5lKGXB5ijkEsab/zpIu6Y+MsvrQeK
QrXJqYnCPVgKag/9+fc02zcrRQxCDt/HVqYvVbB2add982D0zWBBB+xnY6m3GTAygYBC0w5BkPmD
bofbkKb0Ltqo4Xn12k+V2prU+x1PF0dglvOd9kQlB2zrS4LCz24Gr1HdqU8f/WrbFKOPW1KV1/99
8dCNXNl/IJqu4Qxzs+Fz4eCCaFb5FiFK7670GNiGRBcHZZBl4ugPFPJEoqdEoPhYp94WiSrgZw4l
PpOzVzq+2U5+DHPF6TMdP4UvPrpFvtADqgk6JIC63IfQKm8lO9dDqGr4xRJNomovWIbst3wocGk7
4JSsIiSvuqz9n+Tn6Pg4SZSEKENJI+lgTd2p8oIX3wqv/PffPUSGFoIti2JqoDrIGrs8DX93Y/7H
4/q4ZqPXbwm6U9je+x9iimAlWjQqaWIAEWsXGWIpw3074hISMC7LNrp0efpYQJnchLIjNdDlR6fK
4tfIPPlpdLS6DlatG9PuuYyEv2mfYVij8KjEqLkQdXHiCddr4N0HqMGHJQfiH+POnRgAq043j3hG
w91YBcHaKsSRjgSYch3raHg5iRA4Hkf3I1w/JZOAjz7OFWV+JqQTnBuWUisv1CXDBp8B95y3gxC6
7KSgGKvJ63rnmQJjVkRatMIObClyGe6ckC6YzD7EQms1yV642ybxgfl57l834olh8vExIxpKokvX
El63o57r1L3NhfMxjd55mkJ8knn+U/nzfqqyBuPsuA1M0xxSD9cXKaT3hrypR3UjyXX2kdns75C8
XaoIDigpj4G1lgpM72O2JiiHv43V4OgaDSyiNHlhebPadacDMFPryibpNZznv+xqxd4ktFpDHMd0
a8GwS04xldtbnxrGnUdWLBrCX97CFigcKPljTmk3acujPYKj48LhweYiaa3IWI8Cx6Dz4Cn8F8AM
BZDgm21QtlserXqPow5IH/HR+W8QQoJIczAtleXe2f5JLaD/sRdTmB1pFNT6alhkDoW+SnrxLBmR
saBa2C+OxvbfFVyjjaeL29hg1QopxmDr9aMzFllp8xFZ5tVPiUaOZB4d3/ujvfp56uw7nLIY/kAX
tW8sYKcYabKHORs/jbQ0Q2bs++0RrPrqIPTOUW/9xb0OYcnmVWbqV5s4JELqu0UN7/4swNUH33P1
HYqKX4e9v4pDp8DJXtoJR98IZjqao79ORTQThw9BazTtsPH+ktb9N7j0PckcFJQRytuk/NhWRLo7
aIKCPX4riIg9qBghXrsWeikPv2+vE3AsaH+iAY4sJF2uBUv7UsP0Y2vZVJqAEDf6er5wUX5M7BzX
gG3bii8868zstAywqyyg+DxYpjkVUfWz4PKMPQonobNt3YE8+0zph0thIXminmvdMBkQp8KHTgxt
FO5j+gijGctSJC4J1GfiSLPkIT0/YoX8jdhOdGvOOf31OntDkLuXc3JdFlCanmN4sSN3I99+dIEm
8EFRZ6ABL10uaDyPP2zC8I43s7Ao6IH2YK00BB6puimhwtMdxoWfvciZKA/sro95/koHefAYY3M2
x3FYvdkjDd/avxiwNtsWNX6bNf5zpUnlu42g96nnPsoncV8n9s6uxHlJbGZAUf82JZbdlOOhAy+W
aL33Ylf+sRw4+hhnuASw2jd4H4jwxyPBMwADTj8BR8OHH9YShxIByI33EjS8xe2Exz7R1c9MXWob
LbTJszzfYCIWGxtbY75andeDmwiK01hCFARcucKOud+VKaFcle9nbHh2htdKNMGRP3gXzsF8cumX
Eg2BZeM4jJAWXpS3uf2w1wJruEYbmMOs7c9jB/2ENh3Ep2HedT7H4SAR32pOP9uurg6GK5aeFQ6H
sV05+H3zi8HnA83B5XbzPYi2OVoLg6ZmY9I2Y4dFHtQ6GI1zVdJ1WmXzAyY3rDrgT495s2tNE26C
dPxZJBQzSK3kABSQZ95KAQF9X2kc6nPrX2T9ZxzLjcb6jtcM12BksUif1b+hcaCY5bvAq5MdDi18
GhMK7lLbBDBE/4TXWB8a3tFrIiYcLlga62Xd0Xkc8505fSY6k+0pBpTbNC3UtljqnQl5ppSO+iYV
p45yxF5Miw3eBd03AHejgy+YY2r+nnhWs0pzVk75pJspEXttN+OeDtBgh7n2r1cSwAAqV2zBGNCy
Xsf3OLvwQZhTQXGaGfJf8HVphrPIT2IMZMikVObQagI8xLTHvXyLV8oIaTf28aIt6fYmEZ+r90x2
3LUbtJumpa+k9DBwpMt3yFxAUrGgEXqd/GjCQ/qZjwWuY3CagKM6gH4TJsKtN3HTHVIeatbIocGi
aM3pl51drxmbEN6SHtiSRETWLSaYGvteq3KOcj6H9LpQV4pcfvsiL44ypGrTxDQolPEOb8N7nxGt
lGoc976CDtBWwXjoRgXLyGZxhv3uOqXtK3YUDvs2CH0iECXTALcOGWCTqvMG5Tv4NcNRAndOxpZS
54b8kymH8jrh7yoKF7esWS9Dzz6oYOXD9jxsdLbmx4mEJdJ/U4KI3WBIhtnJKwIrHu3FfwwBv+4q
wmhVQBbCNcRLUj8dTybVkC9IoGXp6iEPIkpvpvE8uu5LXMVy7xTU0JhaZXtoZwyjs+XtshirXS3a
7NAobB2AqRQQ6IXaHlzPlk8xlaHCc6MssGFljymxGj9Lalvh5CEWJCXIoTwtn4fKI1OdLmQnjPql
fgsiEs9zSYfthPVnxXt8BxrPX0cQDdVvAjfDlgl86UKtEnE0U0tk4dow1GacvSuiFBFu4K36PUue
O4sVZC+gTB4axgo/o4lL22NOFS3u+IwXG2YfmtmKSRdzdNGafqcTJhZncptrHiVPXWG5hAX4gdvc
Um0yd3tDZbROS7yCy8hZQWzqnFs5mNkUbgt2qdoJX+ep++LQzaohHl79IMGXaR9VaqWvDiDKXZvR
yify8oO4QHqqbbsC6Ajvi3qYmLDvkUv8Q6d9eiyh6cDskV+D3uUByVvPCv+SIB2A0bRfEYcjWbDB
M+LYwy5nkwVnspx1e6ZCqjH+rvWnbbZCImo+z0bl9amugp+WRTaN0/n5P13HCb4CG8qiE/Mly3Fv
0yb0Tq/iRflOcWr8P6zQ+kMR8tQK/V888jikQd04K66ildp+T+zanA9OEn4FFcEdz0kV0fF04nxQ
EP0zw7MVEbvoYn0XIlUlkXvoCVhsrXqstlIE+Gk4oB9yNZ9CWTxzJ4Bcs7rrSsEfHK43Jab1d908
O6PEy9Oa82Lq4sRzsgE0ilpKIqZaSArMic2Fqij2a4V8aHuyTD44zarHMoDxZ6cHufqqej5EI/Zo
YmV0cuJJq4waTj55K8xmFQ/saKaSDITZxklJOoUSUKi5GOytz1MUnocyTw7F2n8bFEBauMxxD1tG
fVZy73rRmsjuzoQa8J5regVU4qgzR5ZzaPwDrPrymqTyJJIKXEFJwXm5fjtwoeNjrpaOotl34Zn4
NS2yA7Xi+8UW750fwIdeWREVB9FJDTePW8FDuzhv6MpffWPkCcQRAqyVLie28u2JCNCfTMT+psu8
g/bld+ebPxqPfLCkHwyo7b7Wj20JGGTwzNOYlKt8Ax8Jsi+qZBjRVZ2vymf/MsgyvmVhjl2Nz0/j
Fs2pceCH07gmHYawei7e+Sjfd/msrwOtMvQTdPbgHZpa39G2TNyvUTRs13gq5rDO9nVDKbqbNdcG
YA4AgNxsXUtbV1UctdYxzabmF+kjiRWse2z5UB3KBcXdx+yM71gc+DwT0gIjXYbkyCTTBE/TfTzy
CUxrn1a5ULYoYn/XwhuQKdzO0zruNzLl+R3hY+Hb0XYYYtvE1V0eai90bgMjoe5LlJUBNcfV6UPc
14fKseGPJCOhkPYceLra1TXDbtPoF9QRfawFVrkAR3WKH+7gtvXVlkt10itbPMVo6GVWcO5YX1s5
gLa0bTkkJuazm+N/yrRwdXKa8sY2QBtiDgZax5sQKHS9YHwfZ+9Pasp14nBeopyIttPYZy71tSby
pGdBsbDFEzSA4ddry94FSfLWYo/b+CLK2WU42zwtxl0zpx9DZFEXxVSbyXy8X1JDQXvp/KF0qNgg
tIVXwpY0x+oZ7Dqsc3ek4LMgSgFwCWjrUNfEIBFRR2u8S8jIM/LjfjYJVgu72/Z5dM1dWovkBBqG
I/suUmN3szDUH+IQMJ8quQ3ICTMlM6haSAfWirRuNZllm/cDzhpfvgM1odsoJlAO1RCDXZjR0HVZ
0szfM0gvOzfKnl2Yo+vZEuO79KwTw81xCSu1Fxlr5pA+iDTwHX5EAGI4cjqkiJ1PX7DzMKq7DOKx
s0XzVnatecF/w88TYjaJE6KV5ON2upeHToXHtPf0Y94+VawmAovIzNIm+wKRky0/14fbinqb5x78
N9puVvwFOb0gOTgzSGparikdCf0HHcyPAFLAbbgAVK1keXY7CpzYVwdbQadREcJuy3UBIWkx17SS
5qGr3OcYR8MtN559Fzfpn7iuHdycDN62S8B5EAdOzA6ZKLs4yziskW7xsyQZRv8h2MqlsJ/txB4Q
BBgyyQf5964VEis0aAOiDbdIH98VAj3R4DB6zAJXYqvw+kM78q29fJjIuyj/sbXBhVIJ9rNMRXrq
2zsIAHj1+RdoOCj6FLLoJwTu8T7HsFNNWXluwUrxdDTjiX7Bl6FhDpOL7R3LCHs6zaZyr9mcAPFD
La6W8pgs7b1jIbhneoRAFNc7HwvctZq7z1qW+DaC/m0W0nmhK5ekZnHXFEN0P3K7Bfwa+adp8CDJ
UeuYQ5tQi2QRzPlxjtHA6BEud65aXgeUlCelcFoPc/1M2VpOeAJfQGJRFVFPqLiLYz2wIRkveWEf
fTOLY1kR3FEOFDg7nx7nirARzsnmf1nhdqS4tJcQitGlKXVp+MsQONpnTrAPfKxsHVWMU7UDKlg8
/feFmw0p6DmxDtP3VHDJyyDNz7PBi9DZHd2WVXrG75vdkjbeDUoM97KU+VORqpjnCx4CY1vHugmp
CAwwvyt0cdfmvQqoZITSUlX4kdvLYvp7ugvBflFQHFk26HFiwoweYffEn43mQEqLaFH147fIrnbm
4duSuOhldkcohQOMEz7iVWUxQxb55b8vlBMvwiZDZNFySFXZRDw4AAAAkZW7HCXZNBTP1EcQ+g3A
H+XqQLznpfaj8kTIwez7Qq+zgQwuJX3zOc1p/k3LWd6ljKTuBK+WBK3aj6UfoBpzuIbS4m6B8OeI
4aHknNFZXCrhx4jR9S7RMA+pVqOS60Yx+PecRdWRSr5DUBrqrUJpQD2M9AMmpykj+DLpFbu9xhAY
nzrZT7vGHnrOwSUql6b3ICHj/TCqmSNwoC56tCqILP0pYkTZDgWlHqVbtafO8z6xQByI0XQfpdMn
cJmCbMcNUJ/bidJL6Uf5R7xw1i7HDj+4zwJ1Ys9UW8i6TeOEGyuv+fFwODjaI9lZYoCOt4ZXvYIg
ZVl+0EcECRPL5SLLfxDZ8ockwjOiKwKM4+xgAXRdrITtGqEpmp0hIm4nTn6mX+HQ9WVyKvoKh9Lf
dC048G2PEyDMwKtfq/roCWpoGO8PaeGWl4CgGZmD6aLz/LtpwSsl3b1yYAxNRS/3rU0yJ6mKj6iu
5DVOhH028dqrsTgv6WTD2YJ/wjvONo6ywYhmqU0VDtE+Ei6UnjD/5SiO+NBPvVtXT/MJzWzZ0R9N
fyvLpGwsbiQuvLvcQ0pnJwrqqEHKTlDG174ACY8kNghIxmOvMRTT/NwGKrk5Tb0d22EHug22cs7j
U2aOvXPm/h+1el01x3tOIK8KZi3P1qPj4wuiVM5zkkNcDh/UUZSbPphDnhz2R8ERigHUpnHCGZwz
W+ns2IYHRnxMfcAzQ9eHpjcxMg2l9a+Fq7YmpH8lnv+X5l5q1qmCXyzdXvTs/wEtVHHy6SOac2Er
Dh2tI45kI5yF3hOMZ4IDDi0OIBJqelXUn0jqeJuXkLwU4mQx5CgkGZyhhQbEUvEKggWqXJSFD16W
AwmiWbYkO8H9nZeBUt9E+yKtkr2N+2vbw/TF/sq2ZYr+AVwh0Suwz85+0cKEtX+W3ElOg/jHKcs8
zC3xgjIFe557r2PUIGoapp4BSMSJwx2hV/0bfmW5CcVEiNFvYDyG8C+txU52Yih44HRVyGku22bW
elA0HNkt64fjTUMYCT6VLR574ndIv+AAaJRmlZT9zEBV4GlcuwRIVJ+AdPGVZHmwiushmOItwRc1
f/qgQ4g7NF9F3dBissYj2BHsAeH9BMp6auGHke9bXmyoYYckLr85e8LJi4FRjJQaCAe8nse+K2FJ
fjVW/Du2FlrhfBAhsy9OFVSfo2XftbKjfkRWLE0ALLIEEPE2pQqKMzQ1q2RH4Ibg0HuHooaTIHDE
L4rdnrr+iM7UEpBX647CRnJK3yzKJV9nR987nqN3PeABOhRleAdsdt7T8bbuiltOR8Ab2Hs3co8a
Pd21y0MdBOoM3jw6ULBT7YAosr/UFEiHun7i9pzuZ+OY85D69sNYzxwuKHbWZTReMWJ+RADY8Hdm
lLI7PLE63z9WQ0xhYOZfC54xW1dy3K5tzCj/zdbJMoen1u/PjbHfYc5NWj0CWEd5ZP/PjTKDvXtQ
g74NMZp6VYcS37OR1zwlfgLd5kQQcbrSZMWiXfXn0nAhJKHFwrGi7rbsGXUzov9jcSX7EV1o/Jqu
NB/O1yZnaA6Ah7jTXB5dMb3xgPxUVubQFjn8BtCQHiZDggzMYeI1pM3DYKZmli8leX66OYv6Qy7I
JrnznbGlvaT6TZJ83mTDnK6fhFeV0aKhkUk4V/NF5dlbtrJxpxCGE7usVxfrz7Gyk5+Rwzfc73ln
+GFdndr4WE+Xql61RQoMlwmKROCfBm8ZOeYhERXj8hUxOh0an1vClAkqw9rhDeODdUis8Ek1y3A0
lU0fWoSRo2Z5c2egmR51F71m1cioOCrwhbQbXeMI0bNeZlympbrr7VgcncU8DUURHNg0fGp2t9u6
Et9R575N+VpMkQY/fsmzAXoyJc8s/IiN8p0qqa29N1bsg9ey2pn+WcxHmNyHMXf21pyimYNhoiQe
m2s6sFHzvLm+TjVlY8FwHVJCN86S2jAnWamPM+qUM8hvPNrqACkgOE5d/tAPSN8eK2ZGFv3w3/fL
KcLkIxCfK4bZ42L3tyCth6uP5ItMVoWb0A/qawAeRjWG01B4LiAHX6r1S0u/XOLTKLtOvhcWWf3a
0EOv3LS1kIJ54PrIymCsWYdA4HQHsJscCucdd/YAa8bGs6oXE4zzepWKTYBSufP4i1/ADM7b0pD3
i0PNIVwojvGq67+gLm0aoydO6y6AqPIJRzyRYwieyM4WUFbCS/zu//9CB4XcZqxHjv3y6YwtrQ7E
O0HvR5gsTBtuSuizx7iLv4uuOfI/7DrvzVl6ikuCG0bi5A5eybNWMQZkHLCgbr/8ovv0M1iK+Zoe
d+k/OEc1MrzrLfeyWSEAErRtl3CioJaJYhdDtoBLV0NJwrrq56uTAIeZLWPzl2z2PpjUjzBhcGqT
FspahmRAseRzSOkwmjucGj+3NtKHJLb+EVAj3gpK4E5iuDb/XTdWRNYcTWLTN4N3EeB7Akkjaixc
yp+g0RHXR/0iU/ccwIU5uB7W6OV3MUvaGMpX3n5CICCJWcs43oZbG3H1/NQW45aUeX1fz257cy0w
fFV3mSzKGqIEl5lxK2DRvEB0tLS5FDmvsywQ5iJzqx1XPbSi2E9OHFypCMXFRSdrVVrdyXVpYWX/
O7B21CXQkdV0n5BuKjJX7VWQPBBcDG5k3XkEEJwEy4cUFUO1yJKTyJyHBUDl3oVbBc+GxkG8e05L
JJ7XnBEXjeCucskmdfQ4cV/Z0uPOK0/Mcw3qYhOmxNq5sqDEj9m1HCUNqv7UkEdp2WslQcR9aq7u
OBw+l6NYt65hx3oJsUQqNNHFtnibi46jvHLYFfjdkW38e9qlhC7y8c3p9iHhZ3TEcW3jAuOB1sqy
Om1fdDqhB6cceyI6WIooP5CT+EWWAKZi0r11AHZZ/edPbFx5dBbiHNSRfYT86xId2Tk1y7pmxrfE
fyZBzDRaVwgiNcGKgvajXQo+axMgel38CkEHEcmCD4oH0BgMFrxqz8we2gdv49Spv1lAngNgfnxs
LE4a//2+JYbut/5TgmBJ/AKjdWrmSw4LaelZ+6d5+Lw0NCuxuRvxGLAJ78VFJZQluSyc9xY5FQ8J
E4aee7NrHRxHTW2GC11+u/ghpviAeoWWemMuO7c5des+xMu85JXWX/YTM6HaJdbvUFCsLj55Ad0f
meVaHM5izo8OaqcrWBSvNSw9ihlVhZeRlgv8h2GZf7nMUHT/+CeGVZ6aLqnfPsgeuyGOj9USHpI1
bKiVeCsMz6Z+XBfzbD3mlbTXBPN8icEz7Ruh/zhNx/0nypddxzESNBUyvtenPXGVEvCcQESpyYJv
Z9AuG9lplgBb2TgFli+cSTr1T4LUH7f0+jKG4ZMdEFcEfmEu/72/cWIfCrqTPZ1FpNBXD9j6a5Bh
YaH6+FjF2tn53z8tXsNHCFsNeXuE1oKu9Y5+JW0ZXGKoT6YTD1HHPa9ceEN8DiQ7isvJ8xe1OTPt
bJrERZptjNpZSqtDLZN3bfNhHUBfFK4tT05tmcuoxb5Ncu/YlIfJxf+Qq/ZnniO+ZTsQbHUVQhwT
QIIPVBgHOlxm//he8KZLCXuWRiluDTR2oBTrUwv9EJvVa56QirKcarlMdvthWYy2ORbXyzQAeljz
Qz3JWxwGpc7uYV4woVtPPafn83/vU+9mFXjmk4fLd08XOfRrJ940FZNN99jUQXH2+WF4bjLhYenX
WVM/Dfy4YDSzUVJZhnoJWfPopPGxri0sOzTfsdqzTpUp1riIwGFQtc3FLSbsJoH3zlGQf1u/JH0a
s3gmbc+lAQN6ffuZTEhvt4NN+A0K2kQ7y6htpKj1r/Tfl2oNtLp1iJ2ddwXdsruoNl1/d3dkBciL
73kSKjsXp9kl65oVUKilrM3FJhqBilq82YgdFxvU2h4b6afsnR3FzPcjV/F51m9zqacbUmWwi6aF
cAqJk/u07sKjoHY80x72r9C6TemCl7Rjckqi3twz00KYStrlMNToPfVcX+LhgwVcdpsKW1zcRJ5r
E1T33OMO6ajGa291BTJR+qe01NGje/YeBaE8BhiUiAIblJ6CVdC6zV+d0adysNqb8PPfLaH9E3CE
6CYI3B89a/4pERqu41jTiZngHJrJi9mz2GZOmmB9xgaz2FmwX6UcSgXwbhcRJKVgjUeVfbxjuwYe
E2AezS5KYGp+dq2AhnqSZk4JXKWWCAoF+YlNYffVAfBsd5iEB/8nyae7muK5PLKye7bkoDkSoC9B
k4PVotQdbSEBX795xt60kk3L78wLt+6K0CVFN584eyOxq70t6CurItx6pmr4mI7FC8kVOE13hC+Z
XDLIy0uoYL4pC/s5nM/Ziu/SBvT3KHGTdPASgqGf6Aia/lA2/WzC1AZBqijtkoccmE0yhObR8uof
6tnCGCpyUYjrNGp8ymHZ3sD4guQLvxMrvtgx0NHB3xYUOOSPPooZKJQt6sGGxpf9WsERKPWivdWl
t4DIEI23k9y9+rBJt43It0UQPdPABPzZLy6tFLRyL5jXjVpLLun7BbdDbL+gzvpXE6NeaEHMJa1J
Y1ahj4HJenSYlne8nxqKVfq7t2ifgkhLfHKUZt8Of3gUculasA0FyhWbQ0C1fP87VTfHKqdhK7WT
eNu4wYOnv9YUP1r55JCOxBcuwjftIzLhZECKLiQRsOJvZjeHaZi+TBl+don8Iy37XNIyABaPY2qc
xIBEMey6/Dx9dHa2h5CKWVZvhlVKJtyVzrXcYsKdjmc8PoSe5uzbnek8dKsKD2uJWYDDCI9S8ZMp
HAoLSC2ASm29TRr8kkkrsVEt6b7B4b9Y9dVpaVUxwrYOQ0ohkwX6enL/Vj5yVzmyj+ohI2AQ2rFP
9xAoKMCO8vQX3CSdinczguCC9wS6rGLBHjAp47KDOif0QmSRaSxPxSs9t1fLKnbO4L15zkhmxmMo
wgEH/PMpi62zE8/JjodlTCqPihen+S5i61IsWCnDaSdL6gejmbr0qbW8Q8hZk7HuebDvlE1Uz/nT
BfZHWJgv1XevNUbWWrh0F7XvccwlxR+MwOH/9WMOYumI3QFk9IZu7b2NOLA03Q3QHyyDCZc6NOO+
tin1WXtDZkD3+Lq2nTF/Q6bno7SGRx9KSlGVyUsEy3UTz6F9tiLzmkjtE2OjGhCrdAFNks9LFQKH
CHphcy5s78YcF+KM80IH6YtmVbPPbuAyyy28p4vybJcYlpscksnAbToKtnJ0lYNgGB286h5BRUCd
QXacxpJccvY60nUi+VSC6yhZwCdOeqDl27lbQv0qgng4LXoO0DVKHkmd+tdnHojS6XnO+C3/x9d5
9TbOZFv0FxFgLJKvytnZlv1C2O02cw5V5K+fRfXF7cHgm3kRLDmLoeqcs/faKtaI+R2/ysKiQdy/
M+2P1garQmzMl3r2yvD2gFQxXaEg+QElvHYD9TDS8GzFtDdN+MhpozO3DxCZomtwGS0BOKQ5NjZE
0hKUs2hyHZGY5raHAS+fPVXBprFZF+x2rA9Ga2CZC4xlJEG7g3BaYYoBJaljW7ZciOYWVZCVTVvw
mj+6TRamJ8kKyQFzD8TUQkRTSINowiLQoJnr9lfHpKXe+0Ezw5JbEkrHT9SoJreRndNrVwWcwfZs
PJTJV1U51y5wAEhx+NyUm89MbkeDuZYW/0Et/TXkaoTeuY8CxtIY2bNBY8bwmBhEeSW5lq/nE3xw
muYcqHQnvP5YdyCRsLMsJpOHIjbKZS2J10utFjKpqpKlCCSJ7XA9MeeqvZmP42miTMI1PIvKRado
jHgukVeUxmFKCRIbeX0kXeLSNghQCgfr4tS6286q3xAOlPsyOU6Oc58BhEaRxOEfC2Jw1bcKdNya
s+JZ1L/sQOBJTrnjQGSRNR7cSnkr5RLvpFsnlx3iBqxDtm6JaEftd2AjxUyGZO5t7n9GUXWPUeJM
kdFxcDjQQy4YhiMmYSC5hKSmbRIr305xeId6EOpD+ssB27LxIV2jJAMClbTrlsoboJmde+cyYQbU
YTTQB3vtg8uO8vG1SRTt0Oger+rODHTqI24hjSxH+B68W7p0UdfhDgSAPtCpVL7zOU7iYDf9bsw2
gZO/kMiRrly6PBsybOjA02gAz2tzMqVqmZixwZggAelZACSiT+4d04+hhRrjVdUBxywSttxzFoHZ
nxFgDdvUjL5KWg4bY9uRk0aMuwYPvGQ6L9pH4qOv4HyPEGCrTahIo/YdeLoCJBKRi+BLojXU1Gpp
Z+E1KoLsXQQeiiYnJvyiwBBhjCQtDyOwmGJ6GTLpHw2EXnCAHaQVwaOZeEcsWgFqdzAEtHv2BPUW
p4EkA5Y3IO/T5J0sGxpWn0W0NwmzWrhtQVNozkQh7Bu5o2i0ZaMFEdl+Y7fCXoRUuN9lGubUUtBv
KHS9YUebNUsvgt+VJSFZFp2yN6EQYEtp++D3x6sjLCYuCaaMqWryJ64z9GcHaRjvjXRhDkXiodcs
exmOFX9DioQqK9J33bP4QcPaUSABUwyna1EhJJAwzwqLLjmxcvi4O8r6kme+CV4RueKxHYgZ4+RD
RacV2ymifYnuG2QrELQgKFGLTbOjeVbwFDndaOOh4BBSxdR7gqCHnTmYnxHvK0J8REfI/jY92vSd
NL71Qdq7cPatVdAc+De5T7jJjxbVlyqCSFwYcLyjAtxxHh/0XvXrCUUaqb6MF3waq2v+FoJ5UZsz
VaJFTw92oWgy3oG040+qMOvJLpbYm8t+Qa9gIGT3Fx4wmE1pvY18z6KPTLh7V5Q0YjqQ7R0N1EDQ
Gh3EqZ1DcYwZLDrATIEoNRUoG0V2n1e+fyaHQUa8VfgOSBnsHWdh5sMZDf8uKZ3ZOuCaM2K92Cq7
LhlT6xNpFhogmyp8NwwJnig3uf5R9RFmJ9jdh9N8N4mfEq9yLmMNRQ/FXPQ+lK3EI+Bkh0xys5/y
utoPRwNszzIbCEbUi7A6RBPmDchz/tViKIxCi8wqDb73Btx58CwiZz1mcrz6vpXs8SzYvodlSCTl
O5I+INyjuCe/r7vvyXGjSf/QFJV6Vx70Hx+122HqowE59sSgPfnlU7i9MwjK4PulxOiyy/SyyDs6
/NdswQT8nEwVd/hbcBRP7ReixkcQhtYVTPvjpPgNodVh8p1/BWP+lU0aFJJEWWxrhAjnseSMbBhc
LgAhZOcw96j1Qu4QCRZl9jx4lWNcY5HI35v5raCINAOEgdMMizPJldWN3+icrLvI3geuY3KAgUxW
8pjEQbWltA23hYrYZ2rdA9HKcA36uHsOqmafmASFmQWb6gz5R5h0b8AHSkhnGnzI+ff5E5ki5qjs
o4S8uZoMwRwMgd3tv7OL2NnrmtJJsyzHOynoiRXTiqDLvVu3xrlhvnW+fYQI6DE3YGeHQbQmlRLV
UOQOl157jBGCfxDvFq8yWR8Ku892KQvEOkSKvnBtXBnRKCFBYKJvGTrBm0ILBBxjmHuaFMyNTfdY
+wbrFC+VONxOq4H778lpOB/Cit1hKdlpatyyI66sid8yDRU2SIFECWsG1p4erEZgFx8WMQNovLMT
3Qw6nCrY4FBjvzDoz76DMRGt/t3gZp81mvBVAApuoRN7C/qkRy4uiR1h4q8n6D9T/VcFZf4Yk5qA
bQ4LIX3iZVTu0qSN1prnirWXsu1M7f4Hidawh/5PMx0j1jptuVmXZZOhIr1jFx0utCiPT6wBO1+2
T8YUX+ooideJgc/GJOuBDbZJpDC3VxVqv0zJ++BNw3hG3l/gqyrNM14VRneZHA69/6rxAzTwaVst
MMNt1F9isy8QZgzj0XU+mkKVd1WXHFkNNkby3AlgApEPOt03kcDZeb2ZBihNzKrQu8uoumjqJBCk
20nVPCkP6ZedXIpBeODZ8vremoXIRLTBE+G3mHHa7lt9jA9B7rHfH/v+gxYjzTRJFk4N7NCTrXUc
Wxz4vlmdjRoGtwmc+SHsxXNhat6BOvEHFUF00bEmkyrRecCmPc5HGJAL7dI79OzcQJBuaISnZIwv
UseHWPb4flilWJVbzP/Us2y8zazZMTKjkG/znyArPzuf7TcixWhB2CLJHCi/4XbBrwrThlTXeUCK
W+XcGnr7WIrq2maUAj1jriOwox0G4jkspSDYaH5zojQtnnrDeE0Jh/hAE62WIqqKc4qs7N53H6ia
2doT5/YeAbpfOl1lUVhbL93IAi9QepIxybFX5Og6jrFGHNZ8hAiwMBoV7CGtaMCWog1r4B53Ylh3
rLau2SQn2lMDKwdGuCmzl3oVPhrF3pNkyyaSKa7dpIuMRuIuw1wxd2ILLzTfNCthRi2Dci3Z/L5p
JtIgyz2aVu+8GG2IknLe6FdRuSaNxT5HQZYin3QOnH/ymTzh2tBoY5PduLAsmisMoBUbGD0Uq4rI
Zfy3VUrDci7xXbY6WvUVtxDNOvjoqtCxBMrsEFsDDuX463arTQ2+PTOmuXGZ75GPXxKhxr0Zsw12
ZHcJujT48G2ZrPBy9YugNcJ1wfHxO53ataJtYHc1VBGobylSQ3R/zKcJZGy2OfNwVmliSXSLCqe3
qfe9UH+yIZIws3oRGS0adkfmyvQoKJL5HODYze0P7QeQyMZKoxdrLBO6QinmVp2CBWEsC2/DOt7b
+ptmB6wQBaqcUiAZNQptWjam/yZs9eZk/VYT/Su7m/RUTd1h7MJHW6ivyAZQI+aYo4bteqdg4rR5
RFHIvnM5zTzy0X10TA4606WBmTcxWFYoID9RoTWqafZRl6JyN02Mxc6TifVTucxsGz0/Bk7ps6Fn
OJSGxbvmV8RusmmS83vsZ35yqYu2e0zS+iUKOOg2yF6u1MhbiriCoBQ8xxPoEH2282E/w07R3VkG
QyKYICz1yb4xcFPWs37BC748QJmMVk3v3SWbuGl169kvfe84DGzq+npc+fOCrTSkXnVjX0OfCkfa
usO6LllK25LYEj8mXj4zEUzMqe61ntd3BVmB67zuGmA2er+VblJj9jJeI+g748hloCtJT7opmNkb
9cpJCBsPkAl33Mq4/dNkzIynJJ7KR/o4MIZsd8eS1C7qwarfIehltEQqkgZZEkhN6ZgA5ZAfZUll
E+AcjLJjyCIhhxpmo0vywpQwSo/H7zbjII0aLui4GTZTUD1oDfsGJpJfrvcMQVZ7mwbnqQ7Bm7uk
uYUl0Totfst39NFACXBZdQMWx6Gwn0edC/b2lSM3I30AYE1D4raxQo1AK67SmoPEqnBt5Ksz9OUr
Ss9Noqb3hnhyLBHQBhzr055XwqFuSSqxWq5v+gScwYcAsS1jB2tpuZa3s4fYOHLr1hCRLB1Ph9Jp
FlSeY6qvS5zabHEC46r+LPNNAzPStqnJuBUmkKorLsEIW8m7Hbf3qIWKJ2LP1bkTU7gM6oE/KOR2
1DMnO2tWikKwD+5uXx8bkcmItRS7pnXPxVg+kUgDptBx2eLn2kk5Z0NjT6PjgdlVE1sWz9bM916i
Nxco4bGS9VLSCkDV+xiG01Nhq/JdT7ktNqHByWFq5Tsx8cgG6DxGqJk2RZWyIKre3LtTxpkRAYys
BpZ1Pe/uYiv61nuh7uNEVA+sUde+GoOrRotxPRouwo801K5VaG9Gurm3mJWtOdp3OdUYGqWq39gl
RBjT1NU17clC0RuXHtbUEbOb9cSXhLRu/fEDDkVAZUjId8C21OI/e88LnX7V4L7YKHpO2phVSz2L
4ve0KcF+FueMXNMT/bz+CTrZ/e2KGnQSdOg8TVzsZXZNtZ8/L4eVvrVteqtVj+UvZYdNEGW0tRr/
3Y1DQcveby+SttRi6APxLmyy+4wp685pOwSPRh3fo6NI0iaBak2VO9r9SO3O38flA/G0VdFbRhgB
U2znXar2OwNTxv5Uf4hDY2IUnfQPjYYqmS62j5rkWuo1My4N4hjZW/VTnExPVaBfiNdi6vfowSza
VRmb3dbqnzqGzXO6rlxR5m2agh4IYVvhIk/Z/COk8q/dW1qJ5iUc6i1vOMIJQTweDYx+w4CMRTiG
ljyhar0M0yNa6/BBRswz65BgBTPT34ewZOLQMIBJLKaAfh1RcfTcm7F6Dw36YNpSrzVQbIA9QNaj
odmaCZKzEawVEmmPwYPDlOT2IFtGVv/02u2zfz9x+7q/r/19+l9fu30i+v9fdHv6T6/9/VH/9bfd
vu1/f90//eT/+trtR/39bX9//P9+7e9fcPuO2xf/x2s4hWgddsrfYuAVoOnzkdtyoh2EQUNDi/1h
2UwAkqewkCd6TSRRZXj5dZjop6yyQ0wk84d5ghcZ15+UJ8xTWG2ifKfmb/m3r/m3D2+fCivMm25g
Guvb91WG63PT3ioG2kfdwnI85jqqvB7AIcoSVJNm9NIbJg2YufvBCA7WXxFimh5gad9ew1RfnG5P
vakK9x28jZbmI3pGPRxPXk9lr6QerGmJqpMS1U8hkWPAZ4bR7ctfniPGFdeHWo7gto/0lhfAeGjt
h+bvWDblQgYTnRmD1mqkZRIAiX0ZZfBmpCRccuM9VWjzncHlAtX2gztOuJ8o14CMsWwm13YQv1qE
rfRPmuQ8jakJVD5+9LupWqoROHtfR5+B9VVXpFI6U5suTCci3QksG2CDVWtoKYuzWAOabvBk9Iiy
y7VNxusB/t104ngJvEKzsICii52IWIH8WWFSzFYoKdtV1oarKTAmtEKs68wE9TWV9LsT0/OxYKpP
TostEnSIBRK2XyxLWUxrUC42CL3+aFRKrbMgeNlVOXKbAGAPPaR6K6fuTPSyuTBU/N2W9kdAFz+v
f/UK+wP9JPtQd4RjEfQEkSY5k7QtUYwHs56UksKFad8l+pXboX7yah1bfkRakDl9j8lAbRG39Sol
9WeYgkNvVUTHh9430qt1Yit/xzJKHnfvrFzmFCkFYs2olFbktLNQ1/fk9brz20iS2pvosW4ynaTB
ThIyY/R6NcWDxA+iOcu4E/cwTo9o0hrCdLsEQR26wqEKkf3QwVOMvpmkzlhvrX4qoRYtA58OrROL
MzvAAdWqux0kxgXdjbaR7rNxDt3nKfMoLyy0QQxL6exSCM49CBQ+dfODy/hCIkm4i4S1M3T1CMgE
TEOPhCrKootyDWdRe6SO1GNM/RpT7M5nbdd16hTrKIbKIEcmDKxh4xT9JycX0mzBNxkM+PWuJh8t
TiAaAYkms0uQbebQlkuVQMuMrDNIGrJs2hk4xF94Ntm1U+3wBjsxqgWrNZqZE7kxEXXsm2GlodrH
+YpN2HbjiGalE55iY1gTqDmtPJptVAr4CfnqJ7onqG2Y9PBJRSxrn26nJPz0AxKsaGzRL3Azn4aC
/qEAZutG6x5uNHyPQemyimcai0eMdlIcdTJvSFCmzxxG/Ou3/z9q5kC/23PSUtH0Shp6EFpagWnJ
Cz8wn/Ge2y5IVZMwN2gST1oPB912f9dkyi117PSt8uQSQgxX3MShpJpwVsRSueuuxsLNomofxgYk
xODv0sr4xi0oYBlG8Z4TYt9W9HwCauXGojNn2R1Re726U6W/DwSY7KxFGOhnesutr+hOlDJbiytD
MOhZici2Tk2RcSHZhaKhqrcM0OY3HbnziT/Ngu1X/HhCdiesI/XCgSiwkbRSkFJl69yeXsOyjtdk
ax8dvUCjkNbWivJhlXnwidiaV9wl5+md+0a776nEfE5rkeOhzXN8a9BXhj3oTFhTVu6JMSGrLFP0
TrYOfcARiRNIhybGKYQO7wNxbbmzde1EN8SsgDcOYL4oh9VjHQWC2MvySG9zbXs5ShqRqJOVCwnp
IVkNlf8kJ/SEwcTgReiEfs9Lw+22P0LmX5FQRnbx0IDb6cGVHQ1uOCGFDORW00E3nyYnW8T35E97
lDW4Tfuec8FC6Bh6moXMuT54Fj+6bGC6BFqYnpI8eOwqJuDsGcelUY1HA0Dajj7XVWb1JWO3vRbW
l0PULXJveglSR0eXpczSSaR7HUfMdXEUb8ne0Jl1j/2SnsG6gFKzwJhg4G3v3sbKWOBXSheWmkVF
H4iUQRo03GVBtLxVed/O/a10b/fd8bYs3h7SwprVTMGfRdMluQd0AEvj36+4feRWpJMY8addciWb
TB9PwYgRV3NBBN2edhTcp9tHmSdJTVZEl6MKf/HtLmfWbAdkQ5p3MnDe9VqqnaN2pgvENk4GPFkl
b50HTGLbN3j1uNidF00fvxoJtmp0tV9R5K3zxL4L6vQp1MADkbr2hrdg4dW+zjkUP6ED8/lDuJsl
zCRim4VYD70deHm1bhz7wVPR69RGTIqgFZ/6+WHUMZJrOkpUxQ8C2b7qSrHC2CfZp+rPRUSEAw7H
aW2bUqBYK55DS3tz8+6bjtRLZcg1c+Hw4LeBOJIhOfXDzzzE2pKR/OY5KOHAT28mOX7lMwWkaSwC
3+oVa224QFXD5iKlZTsWisZEzjIWW/dO4i613DQP5rzgVPZAaUqoZlPGzcZw6DUa6LR9OlPEC8br
nuQ9X2PYifEdOTlG3ZYW22ZAx57GxTMzagztGhxPuwuqU1cq4E9Bu9LNjGiy+SFHkkm8J1HTk9kn
6HnzcBP4H7IwihWjaJjPmUUGGK1WQXG8NIxwONU9FDsRcOCCjGFmV6cn4U7pKdeqZC8y61Cr7jzA
oWP8NNB0Y/53YiePJCQmydFS57Fofteze/T2U3pJT6Tyn29PbMRgy4Ed1Y5pKUkfLD9u48Mr8J+q
FKiDsF06WLPxN2pP5Jk3BDf0zWlQjgX8HprL/D6bYzLS1tfxVMW3tAE8HCIAopBW+5ruKaHd1To3
NMh+vybs4+C49erUIGlhbmUQmEfjqpqvK2nYz0YLocT242Pmot2kaBhzhmwNOrFTMv/q3OQOMEjz
uZ7UaiydEGUPOwx9mo9+ktRr0EPTwh/VYzKFNrEHJWw9/vi5gduV8en25PbQt2m3GjUNSyg2uF3e
xA8D8FpaZr67TIAN/7k7D0xDah0UnUk6+Xw6RtzZMb3v+CuHRTu/r9jH5rtVOB40jvZt8Rqllp8s
rSxOduq26NwyTEVN9RwTBrtFA1nvQzfYCZ9D3gh/WtGIWmfmSK51YvWncn4wi/qI3Vvf1cyX8EY1
LEBsXrDPfDdkU+eI7+h/Ifsgr3ntJ/Zn1Ps73ckr2ltdtUKnKqn2UWCGT8PEwuuXKBUUYTUKTf5J
KdgwBlIERvJqlU4yPfQkP0iSgJyR6o0CDb8rCjTb+YjibONo+m9h2lt0CNSzDnc/ts7ynmn8qR26
s0k67BKyy6qaIUwZuRnYKBiv4VIIyztbaNU2irvviO2IBZQZcWC4/LP/98dwjoKBZUKkzmNuKhpm
Dv9IMleVtb6tJu015xee/j74sBxIz0LdWHDnseIBIkSCsrEMUjYKHaHWWpCJfe7auOmrcxVrhzGF
rIqNh3Yl8v4i0V5apbFpC+qDah0Cvif52OQxejjCcyPCcUady1JLslXdbtOuTw6IZZncibscI/SO
lVk/9fOmashfEySqy1tQp/RZ8G9nd+x6bFMwRu8Q1JK4h8I8yb4rHU8xhA/PmUN3OvvTkUTQmCF8
Ib9v9348rUKUtQSozBtyJ9gzpzBAGvrftx8q5rvK7aPbyv73tdtT06SUSF3x52vVfI3dvuLvN/zH
91fz6VluzChZEZWcXQspym0dEU2n6bFxrQv9zYIz+uANWf0wVeL19rLd2fqmskFD3J6OXvaAG7FE
YJVW93mXft9exmsPmIO93BZ8R7PzfN69bp6AhqKVF3TtGIUtDIlObsnL7RN/P9t5RxW29vn2pTAu
qHnY5Dm7yIg+/n6VaJP0UJGHGo+leRnxfi47raEBPz81FLhj0yPZriDliWD7prgY3p8n4EfMy+3l
24OGhSpBNUkI5bhlppawgPtogwvrYvbj/z30DM53IkJjg81zaoYO3DlfcHugM2NdWmCSqzoBI1J0
WHMi24NyMLjigsfhpfGGKwR65iefAwYwSMVEUVVozpzUfPF1HCB6Y59zh2oHB+nr3xr+1nxAz8eW
tgOxKSjdFqSt9YcixqARgz40O7c9YtJnRpsDqOvmH4/5pjn0BrrYPx9ZPULIibjS2y93mQdB/9kU
2WPoIJHUmspfea2uDrcHySK2tATQTL/2/cOsRKBOJrwPSxMzcXZXE+KzkIRkRJQg5qyIVLHi9pia
6Gu7OeykAmqfAvTbNfOz20tewbirR6mtdcKBRP1hzX4I0x0IZtERIyOLffCl+cIG+hQZCHDzOseJ
Nn90e2isNj0oYPXVtK96WsJF1Uyrfhahern0MVvRo0RtwvIBZ9k9AGOaAOQOr0Pr/KZqjDAYF7+V
QdE6yWhgf2r3AKZLordM83p7ifaUh4Ocg5OjothmoVkeVJ+7K+BDc8AOT1321Qhhc5A/uHisxTg3
nwIV67uwU1tnJCKxRhjc9hW0bfp7iO2AKNTsNVhUwEqRwQTYbP4mbg747TkQTZkvrHRwSIGmpfVP
jZ2pFteciflazTpus6+LCeUITbCwdM6krDBFAreyTuJ6vqh0zpA+3sfGDxUgIic3oj4YSMXD3oAD
zyqK6hB77pdpWmqdFzVT9fn9+PMOiJeqA3waWlO2Yfj1MlRQjm4PrhaoLYQfHI74z/IEoSi+ypfb
Abg9jOkcD5Hrr4ET7R04wMiQSRIPo5oTb9dO4PNVluyQtKYlT/sH8qhLRKLWW6iGV1Co7eb2brLh
Lw+3Nxuap1o4ZeYhlzaCdaw529G3roGHCVSlWEI4hR1rWxIcTPoCjv75Pfn7BtZ9VoMBMd4C4f9k
JV1F20eT3QChOHjsO5RFd0aFwbeR5s+3X80E2t6n2vbP3zEfDr3JyK83/KHf5ciw/qNX1nY0tOme
A44yyuiof3emmmYxfQ9GwrE2QtNOUxn3mwR+Z24b+3T25rAdBa4VxW9M4svD7aVu/ghUcKVZz1aG
DSVInXeIKWgH06SINhN3hdu9oMfdgv9u/kf9BPAHAxxrzyULVEMPlz60USo7BiOxB2lShpW9DJRR
XEZ89RfL6HBOT7m7NpsY6V3tnAGixEil8Itq351F/z22UK46iYn0P6l2FsTkH2pPPD7dyW1EeE30
7iWIfPcTM/7vdOhSWiRsxDFysnKYI4iuCU5g0lFDaWiCRjVeinI9F1ZF7HsnvU7MS6rY4I9zScF1
tfZdoGVGQNri7WHoxq+MSTikJCiosvXAiY0h9AHN+QzH4NlzYIwEo4qOkc5bbmfBu6R/sYj1LqCr
9976vdijZ9xGSRAT6hDCHRs6SYnL7fUQspMhQplKgLEw2mnyJ+L+h8YJI5lgblQ8474VXN8ToI4R
sDPzyAV3yQVAm6VkY70zTNz99KQ/yx4TsDtSB7QKvMcERTPIOywg5Vhj7yE3I21wamVxT1BMLvdj
0NxXHIJNj2Nm6eqAdohVR7I9+QczNYHjxdrRd/wCrwCApdIijC9OO7Af0O7YXx4aoBaksyq+d14w
Zp9uUPFDguyctJmxtRHGXhrXWwlHMy9R6vYX7hkbaRugP4ceGBziiKcKJB8djcpbwKewmD5M2D5R
kHs/WY5WZsh/teEApSexqEcrlq98iPnbAW0jXU1pATo6I6yPfECgyZZWFQxl7YrUKm1ApRF824zE
10iCyHpjYdKs1tuixYwOKr3KHD1mEOlw+TrFtr+tPkNPbZmIPnQ6ZCA2T29oCEnLsUF/FMon6i88
g7NOmB73d7r3hUXLyvD759qMeaFztoqhmS9krq97fH0rgyZVzWhpK+MP6hmE3BbxklwtuNzA41Ut
ZJTIkisSsq6DMQ9HptLAdmgyt8TUkk3MGno3kKylG9lyZSmjumtIwaauu9M8a4ngY26OKE7PMfqR
drOqhvoDYB53ROadcoo2tt7ZKFar8OTN3CWB0dh0o31hT4cqLPw5R6BZtDmBsHFDdyNOjnQduZdG
/SOuy5jRPwD1Ajex3VsH/E3jJgOrlmsUbLYzEpCF7GwOd65ahawp91/dxpBHzRf7rG+hjwwwP2of
WTmRAslaYmmpFC7A2rWeEQZdaWk/pLUwtqE71UvLguUX2g6kRBrrtTfMchcuCg0Iox1EA3aW8jBq
9itLAGLzjAbqpEEAydlR0CBg89DfW2aurQWS6sDI/WM1FIfBZ0IsU+/YtNETqZgldTMSP+LHjmnK
7YHyYzwPbg85RsPp4fYJLTEwEZs+9net2Tx0HXo0rcOsI419hI4Btm54KJqZwJWN/Y40WnIugJem
KWwmzb5kOujiFtHHZxn6n5ZlF/cVcZQdsTVhkvdHv7XMRVSI8Owin1gZyFHxUrp3QYW9wqu73w18
mEXhBh4UOJT3Q55FG6ONP4apd9H/OsUpJZxv1xE3YyryjgY9/5nSyqWBadKsnv+M+CSD6FecsH5A
zcnXsBOA21XhSw0VAlGjCcAkRA9Sptoqt0i9EzEIWy7zirrVAs6lUL3M1KMtoPJ8KYO6AtJL7o0h
UPwWqOn2KcoV/omNQYHKf1zvKKMuOWPKbeIX3mEc8M/mboaIFLzxETNAYBUnas1o55TGx2hwi4TT
G670Vn9p28EgdCilkpzgfFHhbmBIOR6LezGwzSw8j6KvpHkD20bksY5LggRMb3B2ViseZS+/nFRA
ozQBteV0NsYq2YUDfOwUNRs62aLdZsWl7kkS8VMRnKO7jrddFNqDC+CZixapEAIPWjEq27SMPAZJ
I41QIT69symrUVRPOv49r90mSXTwbMxsnvzySlAUzBf82RZ8qOmxLjrcE6hzU3yFeb3Mg/qsTaUJ
qqXP1p4v33Jo7wacHtRCBiRaMwckJuRdw6V4xyqVWqQo04TMt22RFkuLUcImVbg7vFh7d3Qx7kZj
+uFY4N5rsOsTcMLqMWCP7GceeI0aj8jbxNjIvjm4eUM+U6f2NP4Y1Rs9HJgev3PszywbudNI6AR5
SzJNSrylwHuNbBsYbaQOSKZQBbgTAyjYZRWbJ1ezhkUqMwaiTkoOpXIfsrh6HIX3ioa7UWgCgLeX
jL0SCNfIxKeEoPEa3TQ2xVcMCOcumSv/e1lTRNH8fSXc/RMJTrrSZhImrXEfB/k8v/4SzUz5olGM
6u3D7qpoo+Eu5r2F3ist3pcurqEY1v4WyHh9JhdyN+jWpugdhHpFRrgaNyQBzuFsDdGzpt81AvOr
lcJ+HkOgAxN6b+5sAPyoKziCxDGgpwdf27UVBGYUs+CkGXrVSIDuA3C/qfSLy5DLDe14xZ1+InLG
fA0xo7B6998RemvaGYpZOL7AevoVSzCu7tS9aBNx07asz5SlVwJizJWwLNy0hnkECoV4LYTC62vd
HSZ/TN90pQGFspHLLYA7UTguba1/0TvIuwFwlEyzv+li3UvfRD5SQEgg3j7I7P5YgNx/69DkhZl/
HttJvklDPHf1W4QibTng+8WqVr4PaJ0YY2e70ISqF9hIj1FnFuBJEFczgMFSWYhzpWSy8Ypmb1jW
mW6Iwr6L8nYstbPpyUOZi299EpiMQPuhTBl2/TDc1Wg/ZPszmZ2xNrp0M4KYaGeBiVSUHJXQTkDJ
fiGMLPaK6E3glq+2qN/cUt3V+1E6z3nocVlksY3R3UQvlWPnifvfwg3zQ+h5P7RCw769soQjAXLR
h+eRRpFpPEiZ3Luc1GQi958JIMVFlRAjL9I7ygAXzVeHRlYnCwuU513d6JCS4W0g7NYYVqHLrwYT
f5l29rXxYNMTta1WLexGES+NzEBE93lt3QcZ4jWsLiRUk05fG8eU9z/WI/JR4+AJQRxujIHT0Xoy
asM4u40HPdKNx10XMgOtQD73o3kdbD1fmpjaBoodwJjDNqjEXSyrT4x8zwFnIO0YRUS89lP7x7lT
d1SptYWuSlLPqztS32LOPNnuQRX+rlY/jUzvLErchdupr1YrtwJ9wuhrpALY4I5GHNNVBSmsywmS
Z6DmwxtEZgw6uy9+xzlXaC9m2cQXraY+6+9TxrO27L79xi1XtGeTRYV+sPNriODOsBZt1T7cHvTu
vrYJQE08bxeZib1rCA+PI7pQI17nneoi/1Ho1iMa+pYDE5irgeKQXvAFvbxzQp68JbggwfmlH6eg
mU5Nl/5OiE/fTEw8Wo8zgBsnTFCRfI0Fq5puOc1RFFQ5mHAJ3igdoEceE7ampr9qkmduYcODU0i/
rKxfOeGSVwv/d+wBlE7ohU0Il5fKIQVWAJmLmD8slIvyTdjatUB7CB1HT1BFsrw0pmOCJtertYXd
dmkE+qojmXDtdtkbU0e5Fm70FgHMG+x3YcUSEKpr3Flu5wBPbAkQadpqy9GjMSDgbyJcRSNrAUhs
Vq477JjP/4ux89qRHEu386s0+lqcQ7e5SeHMuQjvM9JEuhsiLb3Z9OQb6Tn0YvrYMxrhHAGCgEah
C5WVlRFBcv9mrW/5t8qW69aByef38pvnWUHIHfgTqGtIzACQbYZ4hJZAUFcUDI9VyIa0aGx/1Q1W
clV14O4lfme9JzMDu/Yu8DwymQn5o1sB3WOVTPca9porYeAcSUNkEo0wT+x6wV3N9Q50LH0dAgsg
SiAgrbt0gniZNTZD3GllAJdizEKOSdLw+meJpKu14dExb60njIMXWBaws+pshzgX+i7q1tCfT20/
Xj0fVzOlprvUIY/krL033QR0YcJ+qJyJEICWEW4SJ48QtuLKe/DN/Uj+8gqPQsSOX4qVUijT2YZ3
DgpMSoVVE3BLAXzUjHSvBfOJZ8xJdDnmySz4yfRhXLqubKF4I8k0LB5j9YyrzMNPzcZbLslwjSIq
UoiGCaFwawIk7ibySfpGp3BR8XeKQY24rfLDwUyN8JBLSJ5YgbJrbIsvqUw88bIGEG0TgGsx2IQ2
M26aHluZa/wIizWL0RKzUTIQIK7Pk3vSf2hTsu6q2o+qhgjouhTSwCnhn722wpjW/7gnQSEj3PC4
phmh5HdOg4iCnN6meetssc8L/M8Dpwnxncl9Rs4fhIgX1Oc220HqlKon79oCJxlo6sFJXIBoKXPn
oNgbs2GWvw1y3ke7SHdVyRwcCUhHBGdQjPWo2GGQWWtMrHPFgtisToNfJ3cdvb9dZiu3pbQrKQ6c
2OZZpXPj5Gl9Ap5V8tG3vxbYJBjBb3Ho086MLmvuvFppQ4AmsdKDbafHzy7AyXWQ3rep800qFtGL
Jv2XYkNdMieC4oFJdOrMfQXauyXqAKVf5G/APf4o23ts26nf+H5CUbHBbM8yCsHBCjXLibTpNc2r
s2yQtWxkjWa3apgWRA7c6qHaZ13bLQd2XUAYecFT8MLUf/a7B2/YCmLWXvVt1IdTJgI+mbLFUpoq
CqfxwPDiIcxhlEWTXNsty/uk+7JV9GQYw4sV1EQrhMve7n9jK9fW/jO5jA8tzu28xffj2jDBo3Fj
pJ8w0Q4+0931RJkGwQOtdjSCxkjRb3P06J9Y5t7rqNzJ+pOOSJx9PNnxmPxMBodq2YcIwfXDUPRs
Oyi3yE7ZhAbuGYmMXbiIyDGUbDI//w160h29yKmW/shDnskJWxjFv4+BaUhMUMg9A5/gso6Q88jY
OBgBZVjOUgreyw9uwUsQpBcrD0/4ojRU7xYoWe0FlDTugCnYZQlLLkcIzsX2JUuADyhEdNil3A1s
vccsa7UVAB2mMARthjmTZSM6lEbFVrln9TuLpPO02Xq2i2QgwcUrzMpbFqDaODbyPZ21pSUvNDiQ
sFLtaJp8u7F86UOTDjDloNKDmdvQ3VSFICEOP9OeHxEH31PDk7qP5fPQI63WE/D7DkJQUoq2YxVW
F+xW2RKitEV7aGXY64ZZOgihigG1QYNJNNJsnlWFu3PTsxrUTYQQIDJSaLOq3vLAv45m0W7gup4o
y+ViEB6VELtB2Yt3D151jwMJSY93YozyKRzlrKeh3u2iJr/zKwyrwiTPPgWVWUbhmx0Q+yq6H9xZ
v2UUvUVltQu1QVt06bWjn7cmDBCizEEM2f5H4YVE9BJTyFSIsjxmzsbtOhnvZNT8juNYczrCMOpG
G2KeuSl9yQGtvklgZbaag2hnJXVwxa/NoGEhdOr8+RqwOXD1mR03es0aTfyX0xVwB0frNe1xYncT
8rI07Y5RWKqVSTFv5+Gci4h/1J/wJWfZurVjdqbgNWvJo7Z1EKvAtF1EvAvlZK/EhAxh1IPzUKrv
3orAhkBKSVNzi15sndjNY+qU44pOJ3BtEFpj+8GxdBMNyt2e4gxvhTYHi7QDpbVufaP1uYWZvyHi
ir9tuxQW9E0x22zwybyzuiYu4Vo5uGdcnFJLKZubnmXfKLnoEpvsecT7YNZ1uCDk5qn2dIJj4wKt
dcy5PuRE1Flt/DPTpbxpsGlD2vJk+eViZA5T6QrSV8XuMIQ7EHjgW9yYSw0S0Sdn8mYMmno/CpOU
4rLc5hE6FRs3fdAaAN0KHAcgBlDQJxXi9QaxuZvU0841sKINMVg3a8bndnUFBexotTYGEvSzi84g
PtLhYkWFUPHo6gg2rcK908YMFvGq3NvOQbO06cuPh1dNJO9hU2t7x+nrZ2jKcz6TV6+McO7GQMro
TTNfoe4ykVq9s/qwprVo9Y0yffBWuhVsRKnIy3stZHki1uOAghppgeXS6Qwaohr/3DMDX6PB24/d
SL/iuS+xQrhc4EStLVKUa/M3FNFtcuwzEh+W0KDwHDMi+INuuw3H21i131Oc3XKqiPlZ+1kKLhir
U0dtMi6SdCnQZBvXsWdQWLdyCwVV2SIEOyY9e3IqeiBprlxpsdjvyk+DTrKYKaXB8GKwb91QGLlc
4aB1cAUJhXgh8FAfee3GbBgu+9N0EDQ5wPEFtZjxFpkZiFQZ/jbl2VKxtjF6tWlJsTU5PxfOkGym
xJ2N7y0jNROFUGuuepAzK8cI722Jp2QYOPfNbt+z/GFK4OGUdwruQe3RsH6ypE6WbQmkLORwLhLa
BRbiIUIg/Qtpz8Ngw8XXR4yUUC8cN/3w0qo6FnB0+LSS77YPB9SQ8W0Yi2Rne+IeupC7Lh2LeIbW
wFED7jvfTIVKidAA1N4jhWMGoe86qax1iKwuiRn7tf52yoKTSokOKogX6fXoAlKOi8iFgshjGfRz
y1Um1CyUyt+GyiEIhwCxwo3wHBQyWkFms5bwTvxVYEWXqTeYCpDOOJr6t+tZvIjCfVYKEAadvtr5
qfZFPBb0K41PpOrVF1GkvGyEqp2WvtUllLs4+GKBxjMhJhjGr3AegRkB1fXbZczV8vEZjOzKTOm8
49xg+pLlN2OepRgz2ROw/e48FcWLlRm4FaI31UkwArG2Zixz0J0BPYzhvmcpdzbatKteySeTTawQ
31BT+MfRrEFRutaZ2wIV4WngFtvJYU7OeYbU3swZPYI4DCriZ6Ssdo0N2jeBrMg6tY4bXDXZeIzK
et+FJjR6SemtUX8s/Cx8sgaIoQSrPTAqZARFbRMPUhCvUMmFyg6pzlBTi5lXjvZcooQLUzn6oqxK
sCy+fxIphiMCLDjfbea2IeHLRU/lPDnaEvHYUZXpZcBGenFwz8BlejT74L1i67LplQe6P78zQrba
MIJQ5zrcIEn3mbCuXgI1MsnAuOr4JzQfVDt8MQYrd0WNnqL3YdF6LiQPKFF12HnbsVXQMXXAjcRO
NLKdkTZEORTFuYkY8lTd1sjw9U8pmjeTNK2AdoEh9UM1qq3m8dAp8ldft4NDjIormnMRmHNdEfZ+
imOmmwRvRsMnaKwfZmPe6Hxi0arWpNwxdO40QgNi+YDc6tAjH11UZXFjQgAAQp5bDkIFc2CL74aF
mzaevK4jwd3Q187NC5oXtAvPtQZD1aIwKMhUIphO/xSA3y9Wlewy/OmlvxphEPao/DdkSGM1w7Eu
Yv252TSG3y77FpVEDfpgPncXdRPe5BwErevESlNhJ/qqangje/MOyVK0yvL4aF48HaCa0nBy5tkl
6pAr0+uiOVLTEY3OOmDGT2g1qlD26bi3r5kW19u+M99131o3QUVqXQnNU4+cr1z4rKe9b71EuSVF
AV+3cB4hCvoshnZpVzzVkfNexG5ECYUrNcxoANASfmbyzBDmDOYh+igR/XVWTNAwBwpq843UeCq5
TDhmcmlb5Qn0x37cE+DyyBiSkYad/Eg2IQwBNGtth2/BRH5RG5k0cZF/YsoxMs9M/LOP7K6RzZGV
7+w7ljBcm+LZKhjk5jHF7yCpRyyaZDucvnsmlxkBLpYbbGwLiy1TwQM4FAGKEtCD4xY2cT0dCtza
pl7IgdnUdBkLr7UyKPLM6UxMX1y9PNeD0CYnc2X17k+Cb0vo3UNQjgWDPuO3j7WL6eHILgvSTosf
U0nAnUI7Nd7sDQR3rokY5scQPgaCWqv3ppeO2JjKzp/ADtQr36+yY2kI+LkWeJ3WCOBpYuN205ck
aB8GLQflnXsPrF3vHOQcS5gH8RrQxk9RMwiehpxS1CV0Z5RzElC69hwI8Rj59dFv171kBiB1LJyx
wvYT9czkX2CmPNcd0Bu8xRcOWbKeITct285YF9W460sYXiWBmrtAedfWEO+YWqJz5tdfcph+a999
tOVw56JOrKbn2Gw6SqzuPoq4MVC2HOqIeb6qzaOhHYZSnEDxfdo1Fb7gNmq915ZpE1UUfe9MS+5a
Y9HxsbBP3I9s2imhKQSjhvoqW3PH7VzRfJQ0oNwINDehC2d5Ap0nvHLtNs1dTTBTJ58CEi+XDTF/
dskgJke4tOqd5iet4oQDp36oBvdaBYTMNWUDP9veQrZBHmjkj1khd4DTTcPCG8RZaaqAmQSwQN8B
0GYUGAIJUsIAdlGSKcKQ2O+Ehy7zQOZ4Wi2OfTO/H5MuWNX6AzkX1SRfiIT9nJLuynl+DvD4ktxO
qai6bp+05Rn8kbz5RN4azPg9c7wAqX5JtVhsVI9aC8rgyRRHu/lph4nTFdRvOkNbbX129BFpWBvW
1mtNsGyWeuri4gM4OHaGrjwr6VMxGMu2MUveuHugfCwu/bsBauvCVtNWq0H9QKidkJ+AIkkQINCz
Plt6dS/QDyhSuMqBJzwGwGDZ8RyH2tytLDStBFIwfTCUfRePBESyY6k3ugFftEyTHgVtuXV9XQOs
5Z3LnIAWHdRElJMPMhDYULK0Jpv6RXXOxiUnj9kwISUaQ5O86Vaxh7PZ13/7QsW4L1kVmeNj4Xdv
cZvYJztlU5+yJbc03saUB69foa5zJGwkE7krZHGPh260bKRFySC4krW+/JWhwfTYXmnERxLknshV
U61SpFBIm4zPqtSo7MpyaZGjrJko12r9KPogW7Cjcq3yhSVwt7DtnsOqbu78mgzDPns3rGSnXPVQ
AuyWHpdWmwrg06AqDazsSIu4wQVsO01yHRv9wZ9Ie3LvpSlKqDX9xED2g1pE22aUS8Il4iIQ3D5t
OBx7p35ilYV3YrJYEwvnwa2Nc4zGga5em9aBZ73l6xBaKUR+c0H88NaDWwM7wSFFtDEOSQdBW3Y3
iGXxtmCAt/B4uLvOkz2C/++uXtLyPMwSFLDkRvYoB8bmCojCWKCQ8Zm9QvtmjLqxGeAweC1JodW8
PdZPDqYA/mAQ1LvYt+BoEeAEIcrgMZOQa6WRZMgO1zt2lX5Fes4FNdTmxg8yMcLrJLEpHs2GnU6E
qmv+xTGIfAhkPW70MXXRk+awv3xuTShbrrtCCtsCLQyAySeIAxhRa3wG/YpTaRNQKS9FlbO4qgnb
a/gYtHpcpyI5UuewdbHygK24yW7KxaA+RJa6Nsr/JSjRW9GIqeUInhGVdIjN4QG/1kwO84iliZDJ
ut4Xn8i3amq1Y/kdgJ1gqevV9WG01bBArwPzLqPDISkS1w9jSTDO/RFTUbpmpSKQS5JJbXaryKdi
7UrUr239KCyGitoEdD1MrsRaYQjpEBUqPyKZjPV0aqtjl0ONDd36h88AlmCMV6QVDZYSnvutbL5B
Y2y0zLp2OdUkS0R56ZvuaDrgVIMuI/Ire+snGlBSwTTiOFvAMzaDKxFGX1re58sAezFch4exHV5N
1yR6hJxnH2kKTpi1W5cunPpH3rp7u0bOiHmJL6+SN2vs9GOgRTvPfETq0C8af7iwYhsX3aaxA8g0
Fihui5pRV8zwmriHHFw+UISoRTM514K+oLFJFsagtdH9CEC6AkBHXyaoUNsDd1O1bSZuV1LJPfXM
ptzbEeLLOGZTTfXVgSVnZtPOEx3ZY4ivFr4zu9/GnIUduchZbp995s2mMVp3IjXv4FctI87HlYL1
jOiogJgN0Kvo3sA08+bS1uddtgU19Yvq4ilJ2Ma7Liw+dzSg5BHUSv+Nq6AIGGfXWDAtx9pwkBNs
blorRnsWrk35wca8AheBYIwQTqBgADMEuhI9CQDn+691Sa5AFlefxZj/kIZRLgm/exSj3uFNxjA3
1a23NZviqdBx8JWumBcjrFtjcrcNbzyqwFcrvSUoJYFqJMLukRjRjEcHXX3pF8kmFt6dQ8xnqMl1
ZbAFaqPqZlbhl3CDYaV3hCTnOWyhXrxOZuVCXIPoERqvuW3fZ5MWQ6CydkninbQYI8egtzEDymIr
6tLeylr5K27FLnyOalR2JD782jxVhjJ77VKfyEgmgflVhOepTl+8EPka2XUcvigGyu4HZ+yXFpab
CGJPSURlXOvvBqqvJVo/ovBE+RSHBDAPPv3LXylp7BoMjV12YoB84VgqWeYpzhGWaBnnOSgw6f/2
Pa15H9J/t5iNIn/8pPJgiCl5JBRuirYs5YJuWMfxvtf7JIbF7zA5iTsw8AM7ZK8yi6u+9koC04K+
eA1E8jH7K1YWDNIGjsJS0kGvObfkmtEqrUo8pDTBE6theFDSzzZmz/TOcOh+wUI++QWTOKDm+0T2
+tJo9zL8irlsoECoFQaGFrc68ZDcgWiKAoWiHV9wU/rvFplyyATWEqvS3fDWEzg1FpXYujydEF8k
MJJ8D+0sOWlEQclLlt+jC4EC7MZvJnQZVEA1MZURiZvCcQ5J1vonx+JR0TOYLp2aABZz3IDffQCN
Y5cgpGvUdatIfkmpe0sd5a42mMVeInmDeVslW4eHdRX3j4pQ06o27rR0ZPHi3sfIdtah0Mhq1PHu
uSL5np+nGO4lSSssvDNP3pkJwqK+3Ft6WXOiU+7jEkrpR6B0RgRSEARDs83ii3+ZIGij97YlEajL
wAU3JR1oRV1+cu3ynJEBy+f1AmWuQHNf6ejhgmGBb8paKyZW21apL0P3ziSEMC7yuF8L37qNTbiH
viLIBmke6rq9J4I5SPAo5dL0tggM39nnrlDwRnuhw5Yi4L0RXX8tM/oRyW6YjQbBD7nCoaFNv0bJ
lFyn11+bOHSzsVn2DndkHHf3lUUyX2NEK5+We+Vq41pISrNQlrteG95t9H9Qv7j0+XwrK3I2IYIn
X1JTZ2VnHST4FA49SFgNpdMWoC9IIpZidIlE5rrBdKxTeHqh33tc8Sgnygp4aZduvVEv2Rey3xrI
JFz29N0IU1RJq6o2pNhEu6yUNi4yTu3CDkyWTdXa9hkC2FZpbzzLytC2xZeWjeJC93SkC/VgXopW
PwIzv/NhA0YVMVIKADJjwYD/68CMTSFZT1PHw66jq6qD6rW1CbIhCR1OZx3fyTjcGXMeS+59AFqu
TkkArDMRBLUFbXoOvX1csUGF/54eq8l7MhpUWCMNTZKkv53wGdaaSFfs7qYF7blMpbGq/PAXZWyy
iJEKxPVdRFrWVHr5kmtfLNwOsQQAfjiJPuHZQ7DD8KWt82Z4Vcr89QyHR2yTL8MR5LEK35gWOwQt
kQhvv1NQMSUiurJCbpQO6pg37U4bm31lAkOrtMdYNf7KqZJLSrQYIqY1eepbjKqM58yP3g+e4D+/
BDJ49XP/J7c/dFSpidb/RBZqpjE460JgWCjDYwbyKDWNSxFE5673WSIi+E1bpGxGJOyLKr07hkYo
Z4iEaPJ0XMeJy2DB0bBq+CwepsGk1MM90maFWMB/7+bwdkqFtgpfrJkDNqpHBKgv2BolV0TzlfRs
p3oXkloWtU8EsmE/18Y3liG30remEyEFX/q2s3kLFWXQRR/DV72Mv3m1SNunQN80PpduRe70xjbF
t8n9wZaRd1KCzMwyAlT0sXHxjxUv2cTqum1PSeP2l79+MQLxg06y35iaKmmo811uyU3KxYjAOvKP
GnKvGhjSkrGRWGYeSNiroWLQvokerUl2YbAFXHhpaRXML3DV5yRFDAaM9dEkQ702ru6YHHgAzrqm
aV+V3JKZAueoa/tBZdomU/p3FDofSjPbi92Wq0Rzbp2Bt92x4d7EkrSe4t5FBHA0De21clCStr2e
bRwL6xeRMp8ssJN15NGKjd7bmJVcKkSGhlbULIepf8M7AxQusX8rowAhaKdMEPiRuoG+Nc0SCP56
cfFkfhNIrw+i2ytYNGerRoaraYov1h8s5nMrmCKgenHqLgdpfSfaSBRdFIB7algdKh8op1kCIvrz
j3/7j3//t6/hvwc/xbVI8Qvl9X/8O7//KkqizgKG7f/5t//xVGT899ff+dfX/JcvOUdfVVEXv83/
86u2P8XlI/up/+sXzT/Nv74z//o/f7rVR/Pxn37DvRg14337U40PPzWzrL9+Cl7H/JX/v3/4x89f
3+VpLH/+/ucXGpFm/m44DPM///lH+++//2lI8dcb9Y/3af7+//zD+QX8/c9LFPzP/1FFH//XX/n5
qBv+tv03x9XxkILVIV7Nld6ff/Q/85+Yf3Mc12bFIAxhGRiP7D//yIuqCflL1t8gjOm6x4TW0KVt
mn/+waZv/iP7b6YjdcuTUrg28wlX/vm/X/p/+gj/z0f6B6PkaxHlTf33P4UlnD//KP/xWc8vTlq6
6eARcl1PWK4B5pafovz6eIjygK83/tsogNAmoMTtzDpVuJVPHRHuR6l2UVZZbBHgdLd5WO1y4ruu
R9G2zXUkMOTqsnJOaQp1OSb7diCKgCsbB5aqSx3/KyFN7A78S0VS2UrDTYgWhS5mQx3oAAEi4IK9
V/4SBT2M3kRFn4ZvXqG8ZtXCUkjLKfSYBERNePrrlwZXOI+K0YdhMCFDj4yTk3veKuSXBQ86TpOs
qTZJ6aM7HSKbzJOO5ZY3jOr41y84cjnNTbyk4/Se4By8WcoerlB1vocZgj65k9OvOqeyjyYqqZNO
COEZtFl6aFpoX9x2O00Wxv2ISfe+dLtr0BIewKpzvLMSPzibvUkxqTEKr0S6i3IwyICtTH/PUIBs
kX7YaJpjPQ11vkYbBGijqBifd0l0CGg/6K8zh+a/CLGQZtpwFZpWnpw6OwFkLbxqupZp4f/jF2FF
93rU+wcHFFqsMSLxKWWasvTPf/0W2qxZg4owMDRAghwuaWPU5/xfvyDdic6sMVnq1udCOjc0TSI5
Q/Z9jUSM7ZGBvyvXY+xYBy3uIU20kUsFxXRKTwtvZWt+9WFI8vLCwkB6Bw7LHLUfhw3ZoSVrhITe
VturPu6uWgVMgf0qnArFnIJm5ejBwRxkS9RglL6xPFeLRMhmB985uAYNRtDOy8DMMsMvznmBHEIr
YvQI8/+NY1NcyJGCdT3aP3nrdceCKScROPqDE2bnFHjGqUFx1yGRXld0vZuJKRufeo9oBYhtLq3H
hiSzLUOam1bFLE5GdcIrgLnAJhq5GZifC5PQt4bbBUW9qh4730JKp7J9bdn3XUXkH/KSaD+BACYv
17sYbZNvY13spimCSjUYeI+JeKTgHlhMU100er1Eaa2oXMHC9YVrIvrlMplo1Zg9xuuCgG4Ws+Dv
B93jkAeWAIqLvFGvs1eBAP0V8qCGUGF9oIGmQWCqu/gk+xnwsx5wuzCFXFDD01QnS9dDcoyKdVpG
JaNpdOIBQsGEPcqQPnZ0pwjP8s04IDoR8UVE/Toc+ltfs+EpZbRJEuu58gb6b6SNiz64HwafKbBM
0AwwBLJj/dFqjVPlMKDuCDrV34O6JOGpwKiBcpvcoQk+TIPjpg1XesZotLZK/LbfXTFdO+4RQlqQ
OoOMWZqFf2Y65ZOjRXJ0bP/6FvtrZ0qTvaL8dDK64Rq1fMkTiP0n8HfCpF6zYs5Qze4tNOxtuJwK
QoQDuh0bwfYKO9+1jg2uLTf1GC0h4aPUcuvxgZ9JrCvd/23czEAPzXzX6uev8Y7BgEOxd5ir8qwF
g5ikNRi/8d6JKdsGWUd0Qla5nEQE07urn/TQS65eKYK7QbuZWepdZqc3RyLCL617bSf5LH2FUR+r
fx58jSO9kRDphDTZuksTzV7jVpiWd6HideGfLo6h5j2/53TMNBphvNWzl8gq1KFqKTtNQyELovNq
ZNkeujDgpVqmvdPNCvTFdK/Pc35MTqDrh+HWSYbJ6PHslYHBScM7s0gd/m8CXnBQumTSQr4E9q0t
QQzeXplU6EBTHyuT4WrZ8DI710FJCz96NfU+xAg73Rc+aHVD4Ogu5Bv6EH3nI+OyY598ewijaZ/s
yFI6cJHcqcF59wB43RKHUUE2KN7Zkh1c6IwnidCNtoCrKvV/DDu6RU6G9eMW+Z0E10FKiC5mJAjy
WjGqmzVGD+lnTdOzsgMSfPvBWU6TXm8ZhlDQ6iccTAzQHUSmnk8uvVmOD0Xa2AdcWvbWNLmii0rx
+HB8hQ+YUQa8x21kTR+ZRTS0CBGBtiLZkHsV/hSV/6Fo3NHOFne51RmzupDYHu5xG3Xy2p1y72oS
B8VIeKKnyrnT9LhHjjQlN61J4qvZeQYREwBsLIv0NmFYxww/JoKt+qAqER9KEWdcSYYL+mIM+OAN
G5cdlhM38cNzlCcEKtWEA0XBJggQuU9lRF6BZBY19p8VGQF3FQEjhAGQwpEE5kE37oeQH7SQaDu6
2iAT0KQnLUx7w+e4DlUUPQW+swdizTiwV4pBVLbqcuDeeK+rZwQUsZU6S3IpO+ae2U1W4jkJDIhN
6r1KT8YEOUaXPEK8fB+08pm4Bzz/EVgOL3wpwPvyyD6PJcMkS5Zvwv5Ik1PKs2yhI6qKkgKsroOS
N7WrNYy8dRvBTg+wv5uTj4jRCEes5DU6a0YOIm+WemnGa7OcCC436vvEw0KfgmKHyQE8drDKaxfB
44vaAGdHqmaQ8Gsc6pv+o6/lc54hgw7IvPd8vdky+fth8EFKhfXdBGJa1kH6UNkNDPQXrfLRjKfE
9PJ9R4uwRbdFqOfWyXjWET0Xbrg2uyFY9i5zCk/WNfJkEq+8zpVHCzUL4OXoN7GdXyavNzeMvm2I
BWhZ3Ctg2Z0zahOrGNBQ8QDDfeyOHsqNCakGVE2yK0ObBDoUXQOQ79BGlj1O66YdY9BTDKab7AaA
EmavcanxVA9eA5tvVr5OydNo0kjjVwE25EfbYPzieaQTTUXX341s4DFTlhnSMod/Ru/7R6NnepFa
47Iy4gcd2TOLAXed1ihxQ9c/Bi5LSr3tdkhi7VVBjAahaA0pTmfX1wbIEZJbl5MXtwqR8RD6vtm9
EJM3OmyvyPuYv6tZFZ+MeyuSYeMEkHmTvBp2/d6lqMsMVFMgtGqNfSMRWYx+SACDLPR0zgMzhHPY
c0RGnBiIc/CPeSBYCe2ZbxySqDUUjBlIRRUwJ9YxMbClyoqVXRnXgaKEOzldDiQELT0PTWywj7vx
EOlio2FQC+1y1zKwzE2E5+ClHEkar+Cm04nqrIanho24Yw7+nph4Qom4N5cIDU96gYAKEOq6r1xt
XQgPv5hXsQKqOL6nzh82IePwVaryqxFZr8GgEafo2fXGmr0RNSiKlW3ZyKMkQ168Pg/OUD1G03sD
2etbs7kR8oD1tE8KtXDreK88Rq2kHK59IscfJ2ZtBMehNRWFq63KQmspps3HkDMh1IcPDUU3o0Un
IvYtSY5VZGA1HCwXbQ+XMYjc5WTxh/Pjlasn+9RI0dpOovU4T4vvEgYvRR182XGqZpjkBzKna89w
wCvkAUfTHS9rlaVqz8YFqRDIJv/LYXOwcDTrFmvPaV8fXD3DrTL1j1aIW6ob12BOn/shv9oee8ZM
gFP04/hGY332gKUZOM/flGGZaMeIkLF6RLKON0O6CPJkvnLs7ZqRKaGLidTtI4HxYguq5wWR210R
NebWYRA8RfWh5uAGYOrjwQLQxIb6tyi+zDlu0q57SM7M63e1TbJ51BO/lFTT2cwqWu6Ry99BQRGF
4TuLLmY+obPQYe0vg8m46wyX/OyGiqcK6FY0Ue37od80SfJuDMeiE+YyT3kDCPy6YxMIJRKq7AqI
jXcRKHwWCo8sqitz69q2tiwqoo6pwoPlUKu9rfRTBdedy4zlQeqmuzhIziX6om3dNvcRmNSd1o+v
LOuZjzEpXEI838lE/xXEDzC/u68lh2zChKCG2MiEnnmMR8VS545znaPYq3IydgDq+7tpbD5otfZ+
Q1aIHXRHDegcyulNO+A0NuPCPTfJdLJz+7lMA2bf/TOmfGfZDvmqDnnsKvatgMrzBbSIXdqSG2i6
wtp1CO0mOZYrtJ2fXuSuUgu0V58osYDCQD1WtmyCYAN3tZvy7PYOtTY92gkkA9E2vwKDwvx0mG++
MFmRc7BCaP/ZpvLcTyhtJheOUzyIdXqrDByz832cYsvghjaeOMCZvPD2o0eaHoPWRPJZddEjRLOb
afQS4AxuzZnmU/psioKqQfJND5KwMhnb6IYMfj35cI2zbmI+3b2j/GITrYUhuEs2oHbXrd0kfWDS
J3lJ6cbLTnlQYGlpSbFF4nav1RU+5sntHvXywCAQHbo8ZCabdJdStTl1YX4voXYY/Z6WGhgcsUS8
prJYBO0EVC0nGDJrPXOjheCssXE0yjQWJfvuS6+wHKI+kpBdWX1pUAsdDzO53ctnKsVdPDjPcOv3
QubXQNOv3tS+mo2ayXPmhjV0yoIOJU5dY0dTGRWItImiTVvnmRouRy1FurLdB79ZxT7Yd1HOpzzj
i+KRs0vsUpeHo5v2G607SzI2QFCrzdjjs+KqPI5pywYnHdFuzfCHfA4fiwxQhbkV10sFR26XEY7K
W4bPLvdZYo1Ya/Lif3F0HstxK1kQ/aKKgDfb9p5NT3GDIEURHqiCL3z9O3iLUcyMDMludJmbmScf
WJh4iOeanFHV7AVBS6GoYrT61twyCiZoWT6Qh0w2o9nI8wiosfCpqimvvPfzhuoj6qCmbkNBV8Tq
g8GcGA9XATWnNCuXXImy16xlKRxLugT0pw4UJVFBTVJf70YP7zNwkRwe/PzsQ47ZFt3AJSFLeYTj
8CfKq0/8BR1kwBgbVsx5O9bQdPpw05enwQiuSU8xiWrsnPxhc9K8CE0RnTuzHDYTJlyAv0hx+bMY
I3Gm82sNSac7dSY9RB2ubs5Fb3M2PuE99ldOcM7UVF7UHL/W0BGOWRg/z/FI7oMnxzPZz2Kj+zGz
+KfxRhpGfTDEVYBWuEynOH2zjHLalYClNv7EG4pBL1/TorwVEz1UNeX0RbRcxDFPrNPewxjmdAy5
Fec7qijPy7k6ENS/z+53t2TEes1kZ2hQkHDjFrZ7M63FbkCgl+VWfjCRwWrQ+AgV8hYhqW0a0iWx
TRopjCpQ5n0BSWLZCsKkpnglf2Gns850Tm6D+pIY8g83pE80MvzuNeAinRG2duufafYyuof5mm6G
oTSLjrEn8H1GTrsP3yEg6G2Yk1HDMh/whHceQyFE7JOMogcxkF+sZpXvYzz4eKGX/lr2GMf233p+
WMn0ZNsmrrdJ4mDYyqZq12FuHOochgeWmHOm6cquw09LZhAeLU4VU9G72zDhwsg98AGQ/akOTba0
FLyTrb4tlX/p2OMWXcfWvrto5uXburd3sSvhSg+YKo38Oem5vwXGlZ6g+tgQ26Mo5jcfODtpSPuN
Y3/qRI5rRug/5Er/yEoWaxYFAg66Y3OkYujWFzYnKohiu1yZv0o2n63tUtDmalwP9guJ/G3uOt8D
BYWY4ZfFdqg+iFok8lSDunlGZRQbPJD9lmAWwQnH2M8jfwyFVJ2byNzFQY3m25BhGdLie07Y92Lm
GaxLdrEds/AvrbrzLuv8e9eY/ZlLHEcOnqAjNRA+kqF+Y6BFlD8AtqUT3An4Uva5KjG6zARyWzIS
7DMCBCceFRgFHAlrOYdgp/v6AHB+x6r/MwJeX3sEuJS0qAaMzeGEoREHZsbhiEYkLqzFp8bQ86Kk
e+61+qX15LmlkHPDjY3VdS72c4CcDZoHlN9sv1UpR0qlZxIScYAwIor5YPgtMq4k2Za5/4QJGoU7
4jEtVHn+/5faB2baRgDl8ybeuNoB3Zae/HR89ToPz19P5S/tAQzpVLdOLXPYGEa/TTQxL9ex4rV0
mQc2DXJoHIRHY1gQCfNMWEjTOzPGD0OYR3S4NSDqcV4w1gE5QJ3kKFBeUBMpYBozZz0140Ovfbkn
TmQdfG7jDNamu4c5YjPrfrwaZcaG1m4aUzj7evJZ4KV1jEg6abaRs1WPv5hsr8ADmt2cuJDBuT22
hvpVy01U2uFbOUZf5IlPGYNszo/jH34qFh6CeKu5JsDlGewVVmIiFtCs5rvl04Ag6fOcrmkq/zAY
hWDFWxHVA0rbF+9T7f4aneSS0VaHfoEz9L4eNiU6f+36xZlI52bQCQtqjTvCUCWrDXnVs5R/Witm
qInxZONL39gruk8H8Ou0VvNhHRIO80p7VHBa/8IEAqfJyn71lCGPnWFclTX3tyad3LUAG0ecPztA
j+iVfpjKgtUhzPciYzLsU0rHsEocS06/lHKRFQL0Pu6g/J7R1EO4S0en5dYL6ExtVHtTns0nYNTh
xiyqO5viY1N8jX2/9J0wPtAeEyoj+xfEyPyp9slNm6Ll0EkjpdFc/Np6Tik6QgtlRIjp5sTEnDIm
2A/FoGHZDcNV5zyaKmk+KFS80VsAvsFmMhezhm7ZklkKlVXQUYla77ogHTCdBFDc+U41XrzmKY7y
EKUu+khL48u0MGrvbIsqO0ldcTYAzDOTS5rT6hMmKL8W/E+gV1vTGb+rkPC2+1zkzlNPveg6I7S6
Gkew3x1bVyIMtlv7JR4Nhp5DqTepJMkTt/WhWewQdYtJGMbYd8sr2TYFhRFGwoNpmX8B6Ft3p2wl
Eq+1bSB58PU4vHMP3liARSkwzkoUa4E/BEaUGdWfrPA4Fi13ozsmTA43CLxWHjYMKGMgSqlgxDRA
2P8BKDIOF9l1a78lNjOWJWC2DoW3UdVtjD9iPxGrVvcc2PTwGrTuBzUDW0qFa/qfAipzc4UPDG2c
WI1mq0MRpVjh6gek2d2yJESYD8vUcRtWYjPZ8XSQudqEGQbKrDe/xsk5kX6AM0y0lsmj2hWV/Gx8
RnEz7w6l0lCRjU901WgLdOcGoDXeNbX/Dfw53pid9yw77oLQ9OUWfe5pCIv+4DD9lX0W7EywDoBb
zPzY9NZxTsqdP9vh1hjZyJHaZ0yy+b42+vdW3SU3EFI4HOndvryVTfTPSnFPB0RyPTD7XcGbQv+w
7/sbIzPbtePd+rIoqR7n+my17O0A8jBjZ69gYvmwuNEXM7cvhpLHwZEYo3wUU8uU+LyCnSQzxIVX
Y0RmFbKs+eo59rzvyuJhNCP4RXvKlh8IHjKghxC8Lr3wkKYo/pZMgv30jIA141yRv2n+G09zuhvd
4E8ZKzxjPn1zxQDNsnG9eTMC7SRRMzCEUq+dnewrjao4JJgMSw6XXmZxttE4VIruJyMrvAZu+oyP
iuxoFm5LP6TQQCZYwqP4wZmsAG9MOuLwCO40evt8l+lvWNf4YAhrGHTcYqayp13ffuPMpzok5ePp
L2EHxybBHPScXXomixgeSFWyqxgRgAsjBAdVG8RNvTvTcDSkwjOPyhdnH52Kq+EIAaPO8KuM7XFJ
sicx8Uu4fnIXTkBxYoIUtii+c8mNh+kuy1WzODkGxIeRE8E8nI3FXmup/l8/ux+0KnoMD08qrBf3
a/Q8l80PDZcnq/aewoqUqmtnn222CPW01cuKcgxpR89uByjBtOXzTLpFhxE8NYGnjBvjumLm0pMn
D+Oc8/MM53uYrK01yQft5/7aoi17xctzGoMt7Lu7OZFCABP76bjeW6WHb6Me76KKb15L/o5ZDDp6
hqujMj8Fx6pZVE9MX/WxKB6g7yVrGbbZKqOpeC29o2Ure12IgQXFIkdV8LQt2YhoVbBFRViwGeTU
m8TXxaFrlm2pdZIlY4CXryTW2dby4ntXZoJPE/4KUkdAWOPEQ8XH6QSpPNmmcbqB+s5ZGKQLy6bD
ktkK5mh++TOfp9LFeU5gq6ymVzfXdHO2dz97QZlEw4PAYOL77vhssAIQMdnhjvPW8gVM/XVenBJ+
TgqFSvJNHiNnakmWhmzhPnVMPuCWW239bNw2LMqe6LHq2C4ed/EWYYbt6u5av1IcCLsLtX4/eCMj
lJpSs+4phIvG5bx5ZLQymcRj2mbI7pW2FoZeQQSPLttDWHEkNLlX7zqkT6UWby0Y7scwBPKFpn+d
yJ3kk3kMMLiuzGZ0931S3KgLg70Y6ptn/inh+hyrIEEPCP4NQ4GyAfyuUe14nup+A7b7qZs1YYyU
2HhvAWhKMoBsNs+7AQOaxweHsy64tKEUndOm5vph6aXi2aQKB0vJmJsfY+t+oWpDRPd5HT2bkFoN
fCboWZjoPG5N/thSmTuFZYrAofVBKLGNCV0dWgObYqyY+fPXpwx3Uhghu1C9tarL6a6MIL44nTwR
SgV0pdgCuh7UQuqBVmtH4BLDzOMi4vpJtdOdxlW5VZgcNrkdgE+LfOzbvkq26Nlril0o2jITzLIM
6npwxdtktDGGS/0+GlBWKjF8lxRdjRV1eMyx97bXfvgZAEPGtgzwYPCHzaU2e4/rEXS1Ka9fQman
V49cfhjca8v9IPfxHTvZv3aAyUqe4ylS7bkJWatlH8lNgTtAkRNBvulorJfirgTZO4YlhEzsLFxO
BjF/L8BV6ObkbOlJ0Z3/WiHyVRYDa5T5K0gDmoQaTEi9eE8VH8l+okCZatdx5ZbTPkz8v14do5Kk
FAgwfIaHgB6AvkBOf+rbS40OZpMFCrJr6v4xM4yb0Ru/PcHeCc5KQblNxtTdToCqaxzpJ3SibdyY
n1FQUMUtwrPDM3qym+7oy67c5KN9A8UTYDHOzItFSRPJlnsgzCet51Mfi3a1xMp6UhDQk9c442q8
gCsNaocxQLlnJn/wl4E5K6jBH53dlYHvEJT81qqGZIUl8NnozOSU5NRoL38w1t0rOX+MWl75RoPS
nxl+/cpyow96ns+cQUsoFh/9wLaY4dg1Eh5lumMRNfw74chjrU2HgQEtTrUHsrCn2KD8EG2IKSnw
TstOyoQdNYC+sq123K8pSi7ElR7mefyW3fgwhdj9sYjfHZ+LddzO35OwP7HqKM6740+dljQ9Noj/
zYLiHrASqnGTJs4xdBxq5OAqUUSDHu1sG+KD3ASW+WTI0GEA0BwM/lOCU4L+FkbxpqLwvqjWhZOe
+r5BzyD2Bfuz5uwkyaCU4IiBkN7p5eDRDeM3qhH1IZs7XPe0tdjQSPnRwf6Ujc9nmjtkE+jfiiZS
Zh7VO0p5dXWUxL6FHu+ZxCgN5e2zwP6c3B5vZwL4qGzMLWYyHuKpAhZXVSFLCBefecpeHCvzaChk
kDuF/QXCArcoNvlLn/X+zjGNI+NAiWDNERkYg3/qq3MLyu6Q5iYSr5GsRaAIlY1gbJyZ2FY409Dq
z/IwtB8OvQH7sJjgQXNByg22+0lr/0hc7mDl6GxaAZdlG965KQ+x0Y6/LbYucNV+taFejIW5YASS
jYyhfK/GGWs4q5mA/yZwcYQwgi3XZpZPx9pAWYRiEu7gc/lkuHCnMN4HSju0znmymvdON3gIn+Nm
TA85EbuVLP1vlybrlVWZH03cq71v3uxc1ZeYa3g5tvfBRYggKiSYO6xN+ElIVO2nmZnwW7C1UEFL
h3fym7rGb+05tJkZliau8dWa2a8bhO+iIgYBiMamHPZQe+Mr7RD1SSoMCxSSrjyHjvfIsymJMWos
j4IbAP+FGHxG0GJuqnNtij2hd7UtM8LNGLkXyll9aXjdtb+ofIRbPYQQztIU/pZnF2bE3pi7O8bZ
DANb7G9xsB17FDqi5PK7ZgQ5ucEFVjP0xN5/TINkpxLSYziX2Jmtu3Ze8LV9zliY0TMzwrFxd2qd
aFibk31wLK5aZLrwYuQ7LwYlUSR/zPjcBhVI2eGT55VUva1fFVNYZg1w0MOEItdwuSJfiFOd8q47
pIUFZVz/qCqH0EbZIf6/YG2Ch2eEkl17Gf64GWOhKvw1B4qhS4di6OXgHwhmr6SsnRXWxr90Gq4r
Z6gYZa+rMKW8ZOY5Yyddd3F+MzvXO3mxeE0m65EcxkMZ6wckdWDqT9rAXNwri7So+9gpY6sDSQ+U
m334iurtsz3bH4EZdQzjKo46M4k/JPGhoa/VYfyGxN6325IhiqIF1yw7AszEEwSqPM8SFZucNcrI
2kau/2Gz4ZVOdnDYiaYmeM6EWlh59Wsfjk95OB4TELoE3iGNWxLPn94lVveZ6+AcYk44uDZXdswt
+7H/C5ni5HeZWCHSE03rwQZ5/StP+mMhbGsjCigtYTG+OmZys2T/LrWxRAJY3RFhqTiHhkNoeZV0
1gclG49WxKo+GePDQEQ6p3RW+e0T18qntIUpRxCeUwa9yRjAcDeRhj8PEzEGlp0jcUzqgz6EIZis
kISZsldItAwaxSaXPKtO6rNOc1RpBxKCVXCjL+sBxziKdky82BIW/TrRtGrD6Uz/ozT56RhWquBU
le4jCUsaLMPxmgv3NzZNdLAEeGZaXcspwmOZPC+KDcwXEiaMTw1Rg4mNh59yeOkCrqm6MBvySD3H
+Wh+XNJRzYjjQIULXE2bP3DeqabhuU96k97Azvwe7ezxSfSeffXG8A3cfdcHKOspwfkgys5+sR+L
4QT/JcHWzp2irN6zsj3SBk7tTUusMPG64uxQxhn20aGvo1dSrvQ8E0S2K+e7jdnt54aJCbPTDY2G
NJyH+gcQ72/g8EDb/CeV8cbG9tIxwod7OYfbaYIKkhcLWpRkAHzGX38mx1fCbMglQR2n+eu44IOt
cjx5dfjNfOZiD8GHkeZ/uwGREBRn1XUk5BG/2o4mY7asqqahYdiYqbjTpPMRWLfM7y4RGUfSh7j0
LAH0qROLByHe2QbbOKGGcsUN95PFuDj4QfmYjt1rZa3pf2qJJ8G4gN9jRywBM5a+9pejpEGupDAP
M0MHuKec+CXrOCWD7IeTOKXCONAngO0Iww5n3vJxbubwWpcyvGaJCK54fa14SDeTo17zMPhLy7Te
qBEPewSV2udiPUUHVTx5jfng+XQb4CTA6xRo+wovIr569tkPWvMgBuuD2YC1ae1in+dsoIYZNDvy
Xe9pGR8x25yAwRLI8fmk571znzXWr9LRxU16brnr5XANiMENrb5LH901sQJmo8svcYYFwI2bTTV1
W5774oBTkHmKU294MbmkBkgNpTmCl6mwGjWrgWbkypsFXS7lNejro5Pm7xmWhJXZkbPGS/hjEXdu
POPbx0rOzy7/NHlu7bOJSFia1Ps45bs0DPBCxjIQjTEpE5tmOTcRmdSkYTA2elzlJ88DPItgx/64
c0ROlbrvPIxx62wLAwReqtL4QHx+MQoxJxDcO7zU7L7hTPwVdIQ8TxkEQ5xVQFOyNF3xQhNYfAir
NL1mgpk31Ug0olCUZFrveEkAdESNs/WCC/gCWr9StUk6f9rVXYrzHZgSw8HpKyXbIUeKaOj7Ad0/
4asBYM2IUOJEyK2S6x8b1hTKmwFoW9XCvwYU5AVtelGt9+ZN6IYgcjjM6voI5dSnxcXj2jAb5SOm
g++UK4CXcksR851MXk2yxrUpkNXvEzghakWseFt77bccA/A+xGtgCpylQX8izBEVk9Gu/fDNr9S3
ioMK08hT5NH8Epv9RFjPBlVSvFBf/HcWzSfXKtILnfySRLL7BMCanPO9T7o+ulSEMsgFPxAc55Jr
IND9D+L+H0pObw4EZqf4dEKHGmbkoZrBR1xmN/xPz21I29pCsxdpBzwgBM6QLlbRVr23RQkkiGbD
Ml2oyM1Tmo8v0fJUUYgOm+9CnBCNLavPZYC6EzfR75Ak64FOXlQkZuBe860c/E0SLkgV66fEAQna
ZfKYFM82yOm5/TdM4bc9K5Jy8MdWTognIRh242xcuQEcmh53iEcaHNG+RqxJCMttIJBcDAiMFQ7i
+BB3xl+DAXpDphrix3o0B0yxac7BQd2HnAzGJFE+dPMId5eBKwOUKHlk1bpXTveSG+U1JH65agsQ
ufTdbtqqITHKbjODqWK4cBogWUuZx6zO1qsvrd/WSn+JyCOci1evwNYBLkqN7kV7JGONaN4XgXM3
Mvclc7AD+/GY8WFj4fJ58MoBf5FpEhnzf0CJcXcjSWvPqVy5lXvPdEcPrMGAmFEIlw47D8/FWF3a
GTZYhw2G+gsgL+vJjMhkt8v+UN1Ck/WLBBg2u2oU/7LauQcWojtxUI63E0dRT+FRUtm/XnmX2oHa
FTiwwEOUN5x6tF/5WAmMXRYy6+dJIDEYY/xhaGc4703p3m38JI5KHByx3T4yu6OZdE+1E8LJk490
mkQrw0mtEwBT/Jgp8SOOLkazlUP56engAppjAT9HS2fJi52nbMQG0TLATqs2sC+FrmB12RGMxwHv
0Vq0yHDLedEHmTU03gNhQOZCLpDb1vA20L/p7WoevNE/ZTQXFoSnVnXK/xDRKSvkU1YP75rJ4B47
zWiLqzKl/Vw7dNpG6hF4cMyuP+TXyCQubll/PKyi2QIYqVCxihDTnNJ3UUAqF3c3QBLjoOn6NkdE
Qug4KRzOy7xFKzuxrE0Zt1+OmJ/S0eccFIQHMK/1BkjM1QmbaQvpAiPkkBwaGbygo/8BYbDuM2xt
DqOS0A4PUvoXOqkI+Dp3yjoeEyV/4x5WEI3fjZdz6iOc7HKHZtYXr4GufpqOu6vSeUvw/TPkYR6Z
6wI42+I4KlvYOimMrIJDAuFjun+S5ncwSxKhlyZhcaqpih041Dk1qAun3wJA/KsaDsO1nT5ylfzh
pGkzSleH2JzohsX/ssmwbk1QtDJJvV7dbc0J13467WIuvBtQGXdT1vyjtFrVyAZtXr0mIeBYw3yo
jfyWG+65+IMQ80TT1E3q7Di20ZnB67vo+4cgwHRqc/VcAb/OVuP0HPHIUvu+MhYFueF5NYWG9jQz
fOQ2LkPjzgBgb2Ws3tZgwf3mJg+0/jS70/+eftBjqbmnxzlbEYy4TEoes0qfewR/CqTjW21yqwtB
gNO3h2RQ+DA6aCimh/Cb+HeAIafbt0Hz7hrTMTN5+ySORhgX+cVsPXwB07sKxu95hPrFVIB/xVVX
32vcS9Q2J4wlZ5nh9sVV2TPK62tt0K9mPQRu+tjxEXWy/JpnEzQUKOgLaj8x0OXszz62jnQjfA6Y
TiDvzbuq9DjC1c3W7BipSLoasYrIa1DVLHC21Jx5Odph9nQheU7NK3eOF+Soexfh97bDcZtFw6mK
WkSCzoUCXJycKk821AveFS3M6RBC5Vk6qVB3LJzpdILUvRVslmDzKoxdGJIuSb8EEErc760iXc+y
v7tVTcQurS5YYL9aIpKuTjf9YPRru7a/cZCcTIzcMnGeGC+Dv2imvRw5itsJbNBhFqf/qWKyY0TH
PZh1gBMsCCZqOJh9t4N9NizenT7Zzuj261zLrbkYxMdHis7w5apv3C0vIs+/aEjaDjzlq6xNF4YQ
tofGpf3aJrYYMpAYFQ4K6sx9MGjFTBnPqIYHULZY7VirMTI/FjmuL5viAAMqme+4ENAY6JbZmv2z
2HAJP3b9t0GCYlmSxRDdOss5zVTRryhFl++eSv6qggR9I/is2BBW7YKdr5T600Tyw3JOhSj+CdS5
6lZ6zR+BIj7kXNhayIRIVw+hP7+zPVyUIsabcaWEKbIqwu5ALvJ35FJp1vNr1erj1FMMPhfEQCk3
XxWRCzcn/ZM5nc2W0T8MwPfWBmBbbRNbnM9p+V2EKane7ldVwTdD3wMIrdPSBt20GAPA3jE1asxX
oqeIucx2ltpla3mseDmrkgyzydxPdcZZ0Hjm6E3sDV8NkIRl64r8kNmwfm4jcae8ogBNkf4a+cbF
544VvOZ05ut/dmS/OUkCXt0KD8QpCg8qnBjnE66EnI8XeK0g/fKb6eYK+1qq4LsZQB2mjH+4tbpG
8Ug9AxcQdITR7U5j3B8mRLodCxxvWE7qfDLiLw5S6RQ/9WCkOPe7NNaAIjAFxmgqqOqHOmF0U/Sf
QUu52bBrFwZDUBm7weeVs3vvMxJLt4jga71E6cydRDyLhIHpCB5gxIbUGAEuqdq5WJjf0KmbhNKC
VTBGzQW6yB3C7fOwGC57LL/E/6ux2CZUNeOESUIMh/1vEGIbxWFxyht+Gm3TA96mfI/tXA9/K5iL
HuPJuy8oD3X8s2lZ04Zwhs9NzUETjudX3io4r1/R1BrrSgG1CwNEq7Hnls0vi7NOFIQUIUlxjkX1
2oplAAseMs0DtvHsrVpOcK0n6Mk0xZ3qJ8i3if3bSfElxvBd21F8hMaRHMoE3GFp6HlvBdWtj+zH
jJWmW7yUVWSa67hBCB3aEi9bP3HnyfNdReAW4St6nQdGAzkQRAfIAkEzKpwCeIi2hweWeQIjwuCB
ZkUi9mjQZv9YDtEpDTPrgp/5Byn5Y4Zis9YWcdUEFZ6DZtAO29aeDpTLOxwUcG7NSNLXxuZWWsSE
H22/7reOpqeFKKRNiKECLs4siA4y36FKnW97ubU4GXfPVMQuR0GmSf//UvngNzrxmMrq1x42IR1L
Jy5v+2r5S76gCc7zAKEtbTWgQmn803IFsDbdRoYPnnT5penli8fxgOZMRkNu+xtVbrzPTOPujM4r
/zZ6XEc5G1+yt27UgCK3hR0tbZGsz8JypsM00lLTMFGUyQyjbtB7HOMBB67o2tZ0HU2J+BRj/m6V
nbGzZo+JGzVagFaEPqgMzzf/HAmyBH3ONxgACflra/w45iBfksqmgxf3EFw7k3vgCCIKfYFFVpbb
iKaCpLPDW1u21Dlk3vvsG/d81mIdQkVlMBw81RwmKeuqr1Pd0iYQkd6nH/27hEAM+mVX5wnwAc9t
ESgMZxs0/Hicwe52LcjMCfAEKmYVV4aBWzmrNvnQPlVJDagBH9uA8oNjuy7QaUDXhFxEGTg4xbmN
K3cTop2sFCcsh5vdcXQnjGSq3SRz/TjyG1Q3bK0Uv35QgANITZxDAqHZG8z0HJC0WcscLdabkZYH
y3sGOoMwP0PFX34Ew0H0axSJttqLnv1EP1QpCqKx0Kpa1ac4dvVwdAfww7HX7+uuO3YIZCAJ8fEk
c7ePTcdbc1QqVRMfIyN/6IKGcL8tTz0z3d7OdmHYIqN4xI5EZVzcYFo7JoS5Qfu/nB4X1pdDhh3u
tbrxm3hYQuYQdtGab3lbvZd++cqEN92FevT3TacedK9hMNfGzZwhR/v9Py7bpGis6hmX/L9WMFZu
W+Y++VgzS+UpHwkLU0qGkQpt5agTVPE0QrRTFTrdUlgaDE+T7NprUzoAVxhXuZCbdDPGGybp4cai
/G/jRX7zHDpJvEGNqV7Ihh0qhbkHBP5wmODToRsn+9jwf2RaTi+Va3NTgjrec5mH3CuvHRNtop1d
DDpMcV5sAZ76XcxXDE+cirEh8OqhYI0XuBwKqvGMFxL0k4oCLMU98jF+0XaQn4aM90XqypPReu3V
bAo2fZvLVMJQWzT4mgfFYKq3w3wLwpOPgQFAfCgPjq3uxB9/Y7QFvu0eGl/huzjvCSrg3Bph4rug
vT0bjUjQul2Cf2B7B2OTzjtVYebK5LsKMdliJ3Lxa3pr3lXSDEBY0P02Zjb2J5fbcldrn+YJnEUo
P974gFeDzzAUeNiWj36cH7HU469x7EMxLyf/fP7AAfdkz86hwFa8yQSpsJSoemDTZZlmrLHsIoLW
71ZRhiFf6/TW9S57M6/yOoFO0aZYymsChLPq0lWfjYuCif89GFMUaAAMBLfrxWEIpXwEDrgUmQV9
ZxFU9dITtzQWA5/lOltePkQnjI5TtfPLlnkmMdFdJczD1A8fTGFxarMPZVPbXxuxcOkawZbCuJVx
z1fj7Klwx/huQhJB0bVuJUBSR1VghqgDS+yc4guBc2WWj0lM/tLWT2KQ/ZYii3UjfL44ndQb1/I+
GA6l2HPju537H9k8IDWVbKCp2ZwRPgimLhUYUWia20BzMUh1k+16M6r2hpE/+d1MrXyHNC+W/0Mj
CQdsS2UdduApGSxGDomx2iyoHzb/ZMvuOkzs0V3uNhsTdWAHBPIxp1lsa5vjIwg/LDwFXIhkatpT
13RvlsEooLHVZ/zJM10yOjcWXHMHE9CxVxm4iZo3UDQ11bEaVugyNdJRdZWYFW82vmBGyhKLLKGr
Ps1ei3BHl2u0Hpk7retK8F3Ilk0Kc0iU3pOS9hrHsJs1qVAiyzFISLhFNEb0TND4nK+mpIT4NauT
zkRwgM6gHzLwBHik0mAfMyZovGQvuPMbUEjhAkOZ0Q4nlzAV12KMmdzQiTxhXaIr2znjgeP6BNhl
PchtB37wRFDuHuIj4fIWr5NSOMSFZ360km/CoTtj21rFadFatVuOh9HHpwCGNOaGHY2vSrHnmzq9
tbI9BKZhboUg4eXKvaSicUNE2FtnNQ8UEGFq3HOAbL0BsZel76eT1MTIP6VjMDDLKNS0NJkA3n87
LLDPhR51YlX7qlz77jR8Gau6JM4S4yPL5tSsrT47VjaS3Mzb8HW2OvcpHnFMBXxy5nHTcV24TNp/
AcjGCDo5lcuAEmAMuhbCF3emg47AONPD5q3B6R4tDl8bmGN0cqaV+OiG8MHBfZtl2KSGWO4nB/4Q
7XpaXgF1OCuY67T+/g184I5Tby0EejaGZCcnTu1VatIWkB8CLl+wlcKjFAHIolI8xi3hKdWHj2rC
D0KgBF2vbR7GSow3CjKIv2Pd7uS0EcD0+D2uMGq+lcnsbvzBcVZj1F2N0XjjxiOX8ce/KMifuekp
30IzKhCpzPxE8YN/J1v6XPcR9nrvoBvgf/AnCiQufKBp2xy49MH67t3Fqo+T2NYU+nUiii9G/2h6
XX8G8PZvGuUSe/gYqbJmGdR/+o7ICHCMyoKjS4cRNOLTknnd2YRziR7hpA5LcZvowMrZl5ATAgoI
WGK3gVs2Z5jOH2ONk1EzoZ1E+qM4+9JziacpjHVxHS0ywYztNiZX7VAx3VNZwwET2P7a0v5+NBFk
qxw5GN7CqQkHsM7BdbQTUjgO8yiERJiDVuftiZmcTNA/6yChc0DoFHpTLZi1q+Hgi1YxpydjIvBr
oDVHJ45+cAKb1LgEcXxKmjH8tXu6PBLT++4xk6704GYvcIhmfpj9NPr/e5HfG2W3yNrOubeaa2M+
ZZjG7k02O48+YkVP02CZ2eZLwV06NF3ULDNkyE6HHw52Zu5SiJ9JFZi+jSHdE+D/bRnKbXwl+uOI
cNBMWLyM5rHsos9oqINtW6TPTtqD+qtte9doUB/BxIMPmp4alsS615SABCOV6kq090577VaGQ/4Y
9n689Wu+a51n2JRZT6jVI8w4mhypS3A4toPxS+iyPY+9ExwzgkLHzm4wUSj8O6XvtwdLgHGeEVv2
eHHnXTBmNIdYOWyyUXRcFmR1LLxP7S8cd+Cwpd+9uAwyrp25gFfID71F9sIcIR+2pg36P/bObLlx
ZMuyX4Q0TA7AH5skOE+iZr3AQlII8zzj62tBmW03Mut23K73eqFpiBAJEoAfP2fvtXG2lkTX6VOA
DG168BXG6pRoKFyY/xY27qQUOlqJ9rfW2zefecyoO+ZuSiDw90p+L3Oqr67uyeKjX7KCWMeYrMI6
/wPIkLGfTMCIjv7Qpg6yZPtNOjBegiYIVoVt+0sn8oYjiKFlIKcSPG7m9qmdXwZ6zYsAkc3ObnHE
BvZ+VAPUtEZHdFLf+CtpXJALoqNkL4U+G8ScalbN3fcDlxSUCAPTnQp/Et9LfFdVsBahCBBtYuyI
FycNNr274cEs7nS2z9covqvDJ89rvKtaDvEN+9YVeAsuklEVS4kWNJeTfS2KWl5DSaPEbJx7P7Sc
+8BHHpk7arNTiWKDiGie/FiecBtF21qExKABLZPMYe+tuumvUzu4jjRL1097OtL0F5Y+XiXCVdmP
VIzehoLUlSSDyNoYHI9hfbTrtKlpIARqsI9sQNxW56zzaP6R6XtA21AiIHaK9mHUN9c8XXZaDFVX
+PGrHarnOhMFyUl6dvO4NfSGc7SiEJkO783GgbCx0C311XPKguuxRAEfG0cM6uNe4HoNCxo5Qf4R
6f5T55uIEEkaRJzxUQrfWtvlAPggsOoFM+2Ae0nms/Uj7yEdoHP4A+Q2giRV10SBfkxfvBnXEZOU
RB5eudexzQKKYmg7JYYbtifLhtOrV+3sQU7NA2Us9Xh1MG2fMXnWhu4sLVW4gMmu+TCqads3rcvN
CMycSmGctfAufQwt4Exob4VJcAZ/4Z9pc2+RYYHfKNOnyhn0nZ6aNxgipyxDqvIxteM2QYlxVgkO
dDwr33deBjBcWOmaRMnmVLXlsMSpBOBtylbS9h8yj6aARb6oHkNjjE3++IDjGvNMtaoL7Lomextr
lBngC/tlHuScm4LugJrCUJKa7apadI4GMitx8VSkR0HRHLUWj8usn7Dan/5Q81FjkMR3iL7P1Npu
7RdsaTxPfUgojr8izFTlMBnvHZrGyk6BhZWp/kTYKT7OYoAC7VpjpAMGeZdTDDytpEsaslh4Tm9c
Cqwvq1prAdXqzs86p5Wk1t1nlTWYtxQ2JWranazpRylPCf3utU29hIZW49MtA/Zg7MUjlQBZdRtS
mRB/rW9SIrtTAcki79gtYuwf9hOq1n2QVLPInEGuE0YNrV2YvFBrFirVP/eKkWku8+NbWg+Ehsw5
vYVOqkoaVMD8FbG1csIiKB8ZIpvqihkPTlnx4KWZzV5K75ZFSlfBKvJqFdLxXuV+9MyJjQ5Qm7g5
pRWmHJIezAI3qoNu3p3/6JqDeJicsH3I7LKF+0jVFuokkyiGdDZTbbjOMIyuKT6bqTe5jyOBtLXp
07RQgetT9e4rrMJxBfgXTrntJmmyNQrlbHKfeiWGAyWBZ9SYCUxXI4EWQZPfbGkcPUitrm5YgtYo
VcnqmFtu7VDBlJPW0gjBNda6ab+Mle7KHtbB4FfoK/JXB/jywqLLFcVmda3LodlZ4mNE+e7qMQJC
MzTKiww81840/aeuePf0uBAM0as55US1MfjD3tKUlEJRZ96z/ETrNCqWPRtLN0fQ4gkl3ONq2lWR
8+oJSZ5iVlzV3IoAczIe0ALGW1heE4uTOIBetDY73ICQ492A9sFCU1UYkzZ+MDr6vZvlUKGzNn8q
NAx02DxdFdQas4d+rVN44DORZzNVo20RRmKL0usAAkfbK/ND4jyLUPRuYjF8AiKaHTxDfZxCtmJt
7TGa1IddmUYvUT9g5nRK5uJsZQ0qWMZevaCoDBTWBvw+Ye0UK3VQqisFFlAZVS03aryM6se0Eiok
7jDedhZNcisv/LsxD74qpiRYhBx0MVAN4lx+CNwQ1cojnZ49Xw+7c1/iQUV/TlZIYdisOY4+HXD6
TtspjHZ+2LIFkj0deETQ4Z0PeMRNYzvcaxGCNcaKpIedR08BklJPt2ET+8qlF7qC3DcT+JPTWyOi
nyLh2GU5FOdqdgFZ+WvGCPPqG7C769x6zo1k3DGeYE8W9KsgDTZV2+Ktzo9oc+iSNeQdlBqYPEcC
IVRhTdd2xH1FhnfEL6HoEYa+ZYIyYB+SLbVUCsv7DJ8xd8Oh50ItJHM2L8NrlOvGklBVpMFj2zor
qXpU9sY8hUUFn2mYZeVgnqfKnDalh+gFahPzY5Yglpv6jWUzXYR+Wz06eoGBwxqWhEg4kDeVetmM
BHVpCgu0Aw7VrXIyK+2wuw8lbeBIV6KPpvdAol9roYyfDsKkhvHjPRwCgKs9Uei1qp1kdsOgRZ7F
NF1Zy4gSdUxkl2CBkmCXRoSigdxGQBJAjyAmE8hIcdN8xaRt5EVLe6hebB9KhC17SqFoPDEnf1bT
dtOF0HxsyFiMxj7QlcqDXsQ7OlITOUP2TvOwUvdBOuIXZxwUThNaHpyqWivHVd4pwA2AE9Z1Mu6R
M6cNYSVDXLyPQjCBjIkCApy4NNWw2le9edWS9mc6iHplmAEl6FQv03ipg7fE8Nw7O5llH+x9E4AT
vMsD6P4hdFzfUegfdAiSGBYhAbAMb2uw4EZ2GLo2VlPXiPml74SQHKA+Ei1CSyhOj+yqDs3IVdBD
AnBaOqMVITN7bFe+gYjW8qp3b2qqpaFb6GjszyGdKEOCFe429c7xHiGaS6qNZOQmkO/rSNXv2G4y
ydml1lfVBiczppUZ0j1ExuSyzyW03jvSqcIZgSNpEcvMuoP/kK8qOWGRj5oHaGkEvbOrV6pv/49J
E5ygAQ0FDH57BDBeQ63jcwdEr8/urNQvdF6vXRpeSzNt7kqze/TzdNoBszwh2ETdS04wa5zi6g2T
pOSQTW24hQpwRCmwpsItZ7JfwSsb0LIiDsPUcioIN1t4galcDXanuAR8PdZvAFr0G42B98nEbu3X
+ia3GExqegY0gihAjMpsSuilATaFVgqjl6lO45wzVNAPqW50iNjDJQJ4Gr0ermSR++RLYYanXXk/
xureiLJmneTGuaPQbDvfgcyB1N4hUCZR07ew7zUCxUFN0k5L6NKwqX5j2w23VFGeFK+/gzJ+Z8+M
J6qmbUi0eEPolFujN1qbII+zSfM3eEb2oZ7rOJZNUkBVsi4a7tTmDDbMW59kR/099fmiD9p7rR2f
jAaRtCkahzZDesdKoa0Af0TkwovXPtU8TPvF42j075bfEYE8gMwhkvUA9wKDgtNtBHtOrU8elDm2
2dSw+CkmcckagkvB/DIVWKPCLs3duECYhEB40ynkKWYaXfMqGCNkfCM0BF8c1ewSK1WyA14GMIbG
zoZUJuweyFfaBPhIr/JeCI+wrqivkm0OtpQLzzkXNDydmSZfxtXPxDJn4HsPsjE14d7p4TWKfk5h
W7oo84plWnOJsKPigeQwjYgit67UxzbX7LXUlXGtJ9W1mPJH+C4jqTLRnaGDSWoL5PZDSavCd2KX
ljf8AG9mI9EZWxvgclyYdkc6iT9G5WQnrGZK61NxYL4wxhQaLybZybd2pad96KZCNtaPVpDflwb6
cAu4CL3UCF14wNREXz4xfgcPA2NIEgsKv49OQxaJCDjexlDKDS+YUEFr2QbkFnaHvMnW/kdSTc5d
mJhuGE/xZWRVIcjOAycxjWdp5D5jy0trh/o69NMntWE0wG3VRnYDXYtwhoVf41BSZqUw0YadSYg7
+XL2EhYeY+KYWBC7giRE6PFi6DLGRc3Q0ouOPjEjcMKQxyf0+Lknvx05INAAooUf7KquuUNhIzWG
gs6qoBlvtdnNCKJjP9ri1OTaxhbdSZPIVYyaz7GqjKNUExJIdWzrRfExdTjG5zR0evpEvaQXJNBg
kPuShBZQn0Of+7sSN7pZSbKbSY88OrRZKV+pmRKtuelNwyY5LA5JCundyK51gwjRJhNoZdcQcXxP
X/cz/jrFAGS2Aw9wR2bnirlSsRUOFlubzulXFSQgJmDZ49D67khHf2mjV1N0BGNIvLdNBQZNap4r
+HBKyrjIZnGI7PYALZlgQyO+EdBDG0wtLvMWioJoaQH8ZJrh3zJMS/DTwludoUoehh8I1BS8L4DD
2hBhguWwIVMhQmeBpt63YbruzHR/lNZ0D4MMboRjP5nsrlFgU/uD+U1yphFzxQ3j9L6x+mnXCzze
DN1XY1l53HDT1QB3T3eGr3uR93dtZI47z4+3UOep4j263sjSlxm+tKbBrTNZuDwl4Se+h6WwUoO3
TkPDBfNwTSFD22ykE0wzkbZYnJArmg4XUxhQ8f1yGZt6uJJB+NKkiNwjmtytjr4bCBpVlTmh+8SR
pvq8XWi6mYGr0hVxhjuuHc8Ghse5VtCDAt7Gqc0rUpiM9L4v0Z2CyEkWS0SbqMFVZglx6r8nLed8
FGNr0xE0MRHbTMjx6IpN1+k7aokUes0poH2n2iLsM8yT3l2TFTualBEJJOoxH2MkOaO+VBiwuWqu
wsQXqPmYCTCdFmLtjwW2ZgoblgAsphAEnF4G86zJ3LS5/SJMz1n2nJCrSLO+1FTK7aSBkzWJAlBs
GmQiRYuQVHCf+yJSXRhuO6gz2dZIuecHLeulZucbe6BdlkWRXHOiLfBzIvwtgg7DF3ukKMUMqjTl
WpstJlPEM3rsBOoom31M6Vuk4SztTO0m9ewVAyZO/BkOGpbdVUW+vWiQoi6UmH9kTTj8mI3SOVBI
AUaNtiJ9AVLbwBC1omfcGpSvY7LXq9eCvCAYKLDBcRgVU/Kgga+rIYN1Nq5YyiRthfC/vfj2HHZT
hMvuBh/eP4JLwMGV8mnlZYUUivjTrhT0I2N2i+yAFnU5TQulDEgZjaO7KIrEqqhmRRIqQQbr+Hex
FR9bje4blfK00QRTC8a7bjmYD6RlkqymwggG0P5SFuaTqQe4iyewQQmdgn62lZTAyjzi6E1hfaLu
7jchXChuXNhti8wBTmKgJtYdTMf2qKNMHSp1z0yIeyhY+3JAcskysTJVECMAsdUDBoOqVMtdkGfE
UGTlYwpYO40QWNqB8QgSjbOTlBjiTCxkmcskMpB22YHgIkEXC0uG1Nm5Mm+dfRsbXwBS93leAMeA
yx9YJifCbLHv4r5aDlY1oc2B4uS/mxW4g2CSH+xMvLVaZk8JayOjgpotGUlTzDLifI8gukU9QJpF
0EcHNnU8AKruuc+uRfuRkGGxIwGaAtpPL+DuvWV9GDIVTco8DtEw0jIOkq9T34nT94NGpldBVNG2
6hJS4XDoQ1xv6GNbtJdqnCD8mlnWZV5PF1Rim9kOHIfVaUiCExwgY1OGXKSjT6adr90HikJFlqF9
c+5Y7MhrGeKTIP1HKKgrVA90o16xJZ3sz9KJdzKhr5Ex2l86Xf9AsPALvZl2LxFc02vg+rRnSaVB
Y3zQ2hRoerIREPYXYiL7y2lIFR5MuZvQpaslUWT2gO/cm+hBVbFMXcZz0K08tudj0FFbZB9DRscq
464YldYXjrqPDKpkJdgmaWN54ejbhRIokGrkMbEINM0cMyKv0t8GZfTVMhLmk+KclmypUIu9S0Ol
yDYAplaOBywuI3/O6D5K7GlksqwoZcs9mKSfwhbyvk7WLTDNwfN89l1JvdaslgFTTtR2NXoP/ON5
ChkEu0nazyDV5B7FHPi1Lr6WRtGsyeEu6hxcQUbuzNTpty6eiIFJBzi7mDHNdB1tMUiO+wkXs2X2
xIjpb+nUJ7Q58sTtJDq1rB/u9MDDYN6SHWQWVro085y3sp5M1w9HYkvJTV7D8jYP3w8Uc+JQKiMV
oIFdve/gLX3/ohivVu33Bzt4y5wp91yDXuMec0dhEC/Cl7rVVVt/EmukBLxOob61wqpRZwTa4ftB
9NNfX+E/+eurKqLBDTg/UzeqMw8CcUYwqNEauz5M84NJ4Njh+1s1qUe5/P7++zdkoyoLhHGkotSO
Rmh8ou+bgS45jla+/P4h9yl9rxvGuJUVTWpdOPvvB1AmjI+tKCUPb54mz5LutVT1jzHFpo/1CjVY
f/p+GAZkl4gC+N5od6XfO0cjSweUiSNzL009tlXMavb9UJh8NcpNlsfVvkHXcmJaxe4Gq+2qrqG9
/evPVun0AqY53Yr5j/3r53r7lFdJcsfEoDKaG7eAkUGLD+xWZ4ttKmNwFEbaP7FDeCoKeGMxhpkB
s8ylG+Ip3Ys4Dk566R9sqSj4DIXzpg7DsbF9Nhs6qg4wGP5PbBqYO7uA+yt5cStwmfaFI/S3tDTB
TCVlcOzaC8a1GCRlWOwSU50ueobLC+CyeG2q/ADP1fhpxYyc6nR8RR4R4Nye2kusIdf3gcBiTDCD
Q+ao9S6MgvDg6/VfX33/zJ9/9v0VgqxrnQtswig7n+CdrHPBkZh1Wq4geCn7zkKtTd/JePz+1oBT
y4RE1x9FhlPl+7ff37ZNY+365G6yjcDNzc68DpFpusJD+YeGd1gXnRj3PpF2S702eTfTUF1rvLHX
iJt8O/h4vYzspTXG+KIZDltqEeCFtYel56jyuZLtV5Ql8WcjVPdAC4L3HMzJHXcjiDIKApYcfVmh
adXO6XG4NK3ykIei3oiE1rgvHePA3mMp1RgiSWkRUzBpN+g/2lWpau3651egDiurrFakK9QrGY7m
jbjz8TA04+f3d9OEo5ayxcI14jxpwszPlecpD1qZc9lEprN3glLdiJKMzAHH0ali7fK9qrl+PxgY
vQF5W/V+guEPtiTFdyXTh8RpfmRGHfLP+Y7CwHfNTqhrkGsbT07FgxwH4GiGUp3LOC3vJyFOVazH
r4qjUUNI7amPM2UZYm14bWZuEfXps2AXvadz4KxGSNuvMsofY9Q1t7CZ9BN0qAQtbG9P3lvf+VsK
dp2dkuKtHWJZxsnv3pmTQP8lbZ2tcq9ujFG3uTpBtoEtaFY1DvGXUOHjblB0E8bDeHlituGIyiev
oIkRs40hIyz2nWSe+AOtiDS1yk2tT/YpwOfpFELWSxXPcsi6HoNyXvd5Js8GDGskF7G5YfWdQv72
jePBfDCuatMut/8L8f//gfgb9u8Y/gtkiD/DXwn+87//C+CviT8MIU3CdIDxC0snDeBPgL8G21+1
NVt1LBsnh5wp/X8B/MUfqilMVfILU2PWqTm/APxVlRNfSpSjzvcf/J8A/LV/4PulZqiGzqJimFJ3
DMf8B75/KgiVNLU+3WX2D0Z/pJrNEZpYDWGKkSlOfuOgRszcCXvUgTehsHHVFmNakngvKfTYFTqg
8yijt1/ev7+CBn4NFtA49l9jBebXZUuH/bdqmTT3Ld6AX2MFWBDyUZJJBSxUftBEnyjvxnf4/voK
VABrd57vEIAQ0WajZwsH9gtl5v7+Rfyb9+Zvr4HohV9fA9A+XNblmOz6Mq9gxOlHk8tbw5+JkNW5
+/2TcYL87oBt9e9P1mpjkMTAAHdB0L8PRXnOauVHkEFWsz+T0Hr8/bP9m0Ojf0Tb0zKEPp9kf3+2
NAni1PNC7Cl1dpBGdjAsrN4SUoeC8+T3zzWf4f88NMNQKTtN3TYNzuy/P1lZR4YapG0Kpst7DswM
yIx+ZOTPDnOOQkSmBRFqNQ8VvR7hORA/JpljciQAAo4sTXxF8xE0Kl8oM54RloGPVJB8o37+rJwv
2cH7B85I3aMbTwAzvD+DSz5+zS359VwU6nyy/ZJxwcmok7itWxaTX64X9R8nQqE0gx8IqWx9qea7
3GhdDS4R0sKKtEDGTIMQ3Qo5ceqmxORwfAVhXC30YJHL0e38rDinfUzoHmaHPhyuAm30oZRZhGs+
LvgTEvsrEHKCX8YVsn2HwHpcIkSgryMHPU/Gk3VZBQC4HO5aWDWPYYKbfaz9mz+gTjBwoZBiETGS
80zzzuz6s5XsUVeUu95mUDjj4OAmf2RoBs7doMZPoSkvGaNwJmvenfDtlXSK3VCVwzmLm9fBsWZx
v1lL5Ix+c2xrMBFjOtsa1HAH3rZfmuA9UbFpJUCBAKHQNOyzABpZqenFFZZn5bZpZqzzvloh1pwW
I/Y+FwzxzpSE8soCvT3O+c1MDijakQmrX/zAqevBp6iJA863nSj7raURXu/oERGFxRvpSaQRTxo+
hgDxMgWQwocx0bwbBSpAkX3GfdGtTat6y5WiXvfBxKgpxdjRp8Y50YCgxaESHGX8mgTgYYc5NbSj
xNANLVlFDAeKApm6U+MYgxS3cJDjmoXO3cWiXFFQ0pgxk349eVWzaedgnSMswlXGJNgkY/3iaEza
OU1IaBfVITbYmxVI2GZkG149e9ulcCcHm74fq8XSs4tHh204XQZ2qg54m0QBumxIs7qpxQQzlTwr
lSSoBqXnE4EX7YqACAzuduUvUgxpq8kHRjsxXmzrmwhQmlqOBGaGu1SvjqRbQCjK49eKnug4QYJ3
vKesD78qoDGFY30GVXkGBsDWYljaz2XZ9OsZ7hSkACN4Od1J4KwYPKksBgs1e9rcJmJRF1MrSYzq
mUiUxEMYOu6IoSL/3TDtDdHXblEj3mhp3GWC9kdaJi34T/QoVvhMLu+IXbx/q9qYDejYvEQURbxj
8pNjAnknaDFks3t30AcLsq7x0H/ZAnhmmoU53H4dbwHsQI0pI+WnuUrNFgNtcedUCArMYfq0SIRx
v/F3g1ltK1CIyPRrhHd53m01FSVFl2km1xayQGE7R4+LYF7zULUfy7x/T7nNGql+HCbx2OGyzmrs
Y8yxkpxU5hTLoxm8sCCcccS6vgJ1t0Dpis4ARI9dUpslEmJBBMzHT55phL2XBSCjpHjwA1pK/uRm
ODighh/U7NgRlbOMC4JRAGFABJmINc96gc4YYg57uto1K15Q26bHRObFifHOw1ENVfNaeM89tN17
kMDnsADh4wGzdtVGpyQGjZrqCvFklISyZNg0dj29zviNPfgjlnhmyoEk+Jabp1EzhU6SewJ0NMaC
tOD6zH8pqDhxFs7C0huorova1sywKgACoYbvTkaYOhEHLop6QHJhPw/4ysGto8mqPHOH+ABiBcmI
Y+CoL6P5qdYvhIVDE8LPvu66mO4ASN8o94ZXAzWgDMD8+CFKdC27gU9MlrkU1TmMiznO2gbZ1lWM
5/Ro63cwMido2itZdc0+7AQlibRmTNgmVLT0TTTg6KppV8hWe52ts2ZI3xnzbXByFKBtbEOxBMIa
oeWDlDbTWqJ2S/usWl67aSQZCGrvQ5tDho4JkxDac+4hQAz6sVlLNpxnegfbOlHJPNQ7ddeEaXqb
IvCi0vKWzLa4ZTDuuwZ53uxiv/+YMlGePT3I1/N6hFrgC0WyenB85iCzLCPu/CtNd6SPWii3Diyu
ijdg7xNSgGweMa2veeaKbHjkT5WSEFE2frEUAtvxDROZhsBapwCMrylRwMPUxyklV5VzH2wlKpSV
RkCxEqKCFFoCG470zhUDb2bLKaO8dMQqkklw/vSNUnNHe0hZCRoFB8OB8RiNsJnzUDkxONxa6cmD
2XJTo0g9JfH0w/LqezROGKrH7mjQD03nGyDORgy4DVKV5GAEKeCDxnr0ueXtHEA/snKA3HvSPmsQ
9dnXZwSRIxTz7rycpvDg4GmC3EnIZUmSgNU4y8CMt0qhP9GjdjaqUjsrC0zTgogrlh8E2X53lqEp
9qQcH7BSk24LGG4ZZuJOD8eb1SFxRTRW5dNLNiApjsnwc8n2vZW1d+k8DSLFoL83jo3NKxI1AILm
Xo2GBYIDovPyl6woLixbcsPglym9Zx2Qg+xytnRaol3w0yDMqVHS9TTxHaNd6wXaYxWZZamr3sLx
iuJIz7gHQkk8MaIWZqSEzhs2QwAjgJYee7A2KxONZF4OL/SSXkReDMDtcCXX9RrBSZAXALJtATao
xvKfUBN2gNhh7TLqdQI6YS81hMxtRsVIdhPTDBN1PLmGJowKF58rq1NpPxf+16QHqSsG+SMtMu71
08WjvYqUMD54k7Y2o/7n78s9Q/vv9Z5Ji8HWhKEbc3DZP+q9AuMj2Kc85kpgKNUg9WK18G5hpK29
JNPvRAMtvUFWpzmg7RrTeXHIgsLXpZ9tS780sy83SLrg1NLqQKvHxjvgTpmmWUwvwnFnwX9toYGl
lXnvcabrXsb2xBnrI1kWkL4qMG+6z2pbj5wqhl9CEmMIA+02X+dKt/acCDUR0ReTAj0lm3XpI2g0
C1cqqGg0cPZ9Rls1r8eDxsUUTtEu9ex+axjgBOywfsZpNtIBKj/t/MVjZgOFbjbSGmp4iK3uONpq
tLe1gBqkVB58yVy6TOzVQIk/Z048QzFCLBa+02kA6E1Ex4rb1dXItPvUz7ceeE1SajZSdX4mtWhR
CtRzTKOb6smL6OAEGV0KyLNdWn18M/TsIoeu2+mq/OHoyYnGmnksI5MScPaN0WJbmjWoRgSmyJ9l
Gyu7pmSuB4QbT3nvfJQkaF0UGw5Hm27hzp6aeSUO8/ASEHicwaHcgnfOF4qKMoo6bB5yC59YN6Uc
iIJCVurQCCJyCuiSghvUhDjBQOPL6qtb4MjB1bTx4OfwnzVUhL5az3Hw4ZW5loLPxyTjYDj5CI0Z
z8H/d8SJsLSSGOTBJ98V/0dpQvGyEHC0keKW9tbxXpW0e5ufJi7MAwZ1/I3t1rKpsolMLBxjgwH/
g+ViQngGFbOM3/oGHXjDdhGSfEs7MfWpARKPsompA7lt0UG0PvpRktCbkGhM/8WY1GNXi4oJGK8K
YWxG6OwEpS/Q272jNRulsp6zsDzXPvqCMhhq1+/su0Ra21pPH2nPq7V31cVULXKVqqMy4ULZHRmq
bepW6fjeQ0FaxBa5r8gY8CPwBhgKHqg0426oj9HbhMp2EQNMTpxH1avf8T9Hay1T33U7O/s+VwQQ
QgB3QYpzsFE2An4uQwxSl8rZEr0v2ArkLTFBcf7BrglCGlaSBevfu9FGn34A0WUILD5t5rUpaDC8
DItRA6vViCzCsGz+jAQT4xIELXzGFlRO169M7SPmwwOiVJ37vHpQJjTqaocYYyBnFfnSLZsHHhHY
l3WTXk1AIZgqDNTXdX0nOvpydPm7TWl1O7WMEhJXnykAdDvEL12jZ87THras44N5xUVjgYlOfB05
Rx9eKU0tPmVeaO9HZ7+2riQe2JguvmG23lPeMzUwJLBrGZ2HmqMCgeQtEyFfVMVmJoUbTA8YRgCv
WlQ2EyPHqe8Tp75RubfHZJjxVHZ/cEaB971Q3hJcRwuh/8yI7DGgIAJH42Iqouw1bs913MRckST2
oZncqWqhnWbLjNUH6zZUbbhQkD8G7JyMJsJ37OqkqhbGNaOHAgplBZsFQYP1MGURmcAqmz8itFRp
Qo2tUBJ3BZuZbK+YIO+ovQuzIoZ7aLyN1cUftd3TM5XC/b5x/29A538K6KT3RJDpn/2A/5bP+X/a
uql+JCGr4J9xn9+ZnvyXv9p7lv2HlI5qaBZwcI1P6P+296T1h6NZaBPoZFmIIR26Cn+19xT5h2bq
Gn0XBJKGsM259Vf/GdCpmMYftqkKld6XAS4FXOz/pMGnG3/rXVhCo83jOMIRtDXoKVr/aPCNQL98
eBDhc7ca3WTl38FAOBApuKIBTht50b+SS7w0lsOmOvkrkm/XzhK+4C9v2fXPVsmvLRRt7if9q4Py
16uQvEUGpFzVsudX+UtKaFPYhfSUNHyOzxnExRP3OW9tbJy1cy63SfTnmfz/7Njo80H97un+cdCF
kradzDnoYT0csWevkhOzZtfbd6tkpZzTn94qeld3lKxLmMPb9p4o7WX3+h8Oem4L/e5V/KMO8ikQ
PJly0NlR3RTrajttrM/8hEP/7O+9deYWJzanzjk5iWKhrH//7PMp9Ntnn1uAv7zlkU6zY4CN9Rzt
XvA56itrIz/8LcbxNSIP1xYLYt6e1FV7EV/NUn/+ypa/fwXavz31fvnQ55bnL68Ao7EyOlhBnsOn
4FX96V351JWf/pHU8HhiJLyIAWqm/+lU+3sj9b+fav/oHFsyiBXkCuEzFLp98cnkeN8cENEab/Wx
2ajb5OS/hxf9UG9/f7jGv3vDuZzpcjo2Gjr9H0+cMOcaHKUPn8V9yQHHT+W7erbu1GV6S9+Cezbm
3k6eb9I1ztlWnLS7dm2umj3p3dd8XcWb4qd9VR6c/3At0NL9NycCzVdL0FG3bKH9o7OcEyfHtcfr
QjDsGh85pIKP8kxnY+HTj+JijNb2wVxWO3npq7X3RhbGImb/xCZpFyzzPWF02UI7iK1cx1v6swBD
phWhjcuAdR7H1L7fpFtIAGvtMCuLT/IWrJJ1sDTWrSsu/m1azc/kccNBfrPnkBfyHKwpeTaESG2C
e3GYjvZLtcONuGp/ZFdQowAelu0P9UvfGAt1aaz8A/tCMtNXTL8/xCVaWjekN6tyiUONv55wVddn
FJWuWIHYJtd7umjr0UWZnCzaM0kRK+er4k8+zc+E+tFtT6EL9GPJazoBU3K9K/ypFZyI/id09qW+
6XbATR5miNuid3FYrFjoKZD5Qj8bV+vZX+PcWlLbrMclGLT6HLvTc8swe2Et5Ut6613vrnbzg7fE
Ub/Wb9W+O8WX6C7mvV0rK32NcBbx+QFgySW8pa5xUQ7giJ/FHt4kvvgtktJH5YotT+wIghGXYjc+
1fUiPji7/Naekytv1GXY2bvhMqujCLm64t3taxSdiy3dKHNNPY6G141cbm4oklz9PbyXq/JZ26XP
5rN6lHfK3n5N7ig5r5GrfPZ38r5fZh/GxdzjPMl/BA/WPr75NEhPoAYUuSiO6Y/0Vh3Tp56XHsyI
DF4+LBz17NxgQpy6j+DIhPSJjW19Gn9oi/RRvxpn4Dh7hbytrfdflJ3nkuNIsqWfiGaUIPk3IhBQ
BEAIgiD+0JJJAWotn/5+yF7b253TO2VrPVWTmcWECOHhfvz4cd0P1i5Vo+7WZwVNqLfWe/v+RSm7
7A6RKRAQR9Xd3shpcGDcaoO2T1d2cwfPJmM9BSd9SM6j4+g1NoYcJPDSYa8Gr8q2Jduvo9emEa3/
nG2Kdkx9akJRc/b2MTeGvAZvOsKwL0lprePbnGYap5RmFHTmAMpx9ta5a97s7QiVPLQoJvdvqMyY
Sph4Joy/arU9Td5aocyiumjJCyrkcC6fsh68wm320ujD8mm4EyzKo1UzCV/u6FgAZcmygXam6Mvj
d63uohnFxIQf92ZeH4iuqG18GJ70KURv/yW2o+tRH+hBxMfbk7UhkR6Z1P1pdEAZOrlmL6c3eADn
qpXTCXYh7b+Gt40EdIlWadUzLm8ODsHNbPnAxM2wH0GbRe1V7YKHhI0ojqolJ6QXxF0Z834M8QHJ
Vw0J1Pqoi/PRLCv27sqsyYOHc0BdrNoOpuFdnSC0K2CGj9lYwlrF0Y53njE4mcYAUA6bFh0MMU36
BfdpELG6q0nXx70luz6cDs+LjS7D3rAb70crd4c5GW9CZG8giqIAP94NSodGIHSm+ED5MdvWo1rx
nN3KYIc+7+JxEUwQo+OmeOCt8Lh8vuVHl04vYrUWPaj1AqGDw+QZr4qDh0Ye0OKDxWl1I6hw02Sa
bALkmobHYSf7ogbfo2Y+RLSY8lyzHHfiRrxO2wK11M2SXhLDPqo7gy5/UUAVrQa0vYnP8pViOyKy
gVlrdoy2EX3J4/oQYdv6sJeuRrUP/HjRHkIvt9cW4niM3gMdClFX6yGtIj1I8GklXxMdF+tRI6Ci
3G7at7Y4hqj0pPe12Kef7BZQsiF30TutuaVNJ0C6c8V7pxlSrj00nOPoED7jo4/VnMHgTE/pNQC+
SvZWN+7ErY3s8EjNpBMZDbUJ6urlH6K6t07u8BMURJHoPW+zKqBINt7mN7I6aPe5Rn5OCMEVlmOb
fF0yVqiaTloxEq5sGVTGhRFu0/rA8IBZSvecMLtPYXjHcK2u48aQgv8YVa/usB0fbTSVjQRqIBoD
5mNCLzjNlkYVkoG8K8Qcm5oesRShxACN8TOnisRF8k63FkgOJedBW8NrVlf7Cs9erHTp0mJ30SH9
svWgZSan6DaCv1ou6AlZE31U6Vj8WzE1D35fTeMVbU3YoZcAfmL28o26eMS7i2SERxfdCGmDN9zq
qXenrM+FgTiEdR0dv6bWYbi1bynZtLqDecBuyGZwtBvDPfjAkNaevRi120HbOxWn0WG0wTBPx0d+
n5vbF7/m4Mg5Vwc1XNzo0ja+n+rzRaNKCewv2/QwMNk2YK7xCwKg2Hj0iPd6M7rvte0HHR8WMFGn
XQxXbXDRLTTd9NHrz+/2KjwtHkiA0/UC+guAjWj4F4t3Ah4Eq6SJHbUMzavcKr7eyd2f/Ld/dWia
P/yEbr0D5eCf/tu6+dz0ngiIjKeLOi0s6dFH3Ew8+xHXbzBJEgJoDfaff3DgWv8WK/T/721J8v/z
tvXt9QE/mdu28p61RwiY0/WNId/s5S49BmuPwo5iPzrdhDFY76WR75F9EBd3Ez18usSntWXT3iZr
bcT/3cFr/34wA/VHGBJGD1i72+z2fj3YY4v86ePRbI+yq4k+LQXEKoMEKh6qQEValJDM58WWYi9N
4w3hPLzFezjcZM+c4kgykaL+CSYf8+tgjhhJmdSc//58P7jq3+ONn+czGj0DF9QABP01X8b68Tm2
e+/2aCs8/Uih2aq16YjDbLiyxtZHyvrAlTa9Tp8i6//B+yWs/OVm/rp789fo3JEgOxzrH0YHpqgT
6nMU6nXs+4fvu8zvZoFKUDErCvbXUcxa+G5pa6pSfY3Sq5Wm6aUhZikHIHp78YKVPsO5kx0bYW3S
4XztA5YhcynjxXGjLGvQyyeDqxr3UEAUdEZWpglbed+3NgE269sQFsxGwVE5ED0RfB0nrp10ce9E
z4yeYp8kfTqkicfiSOn37CDXCXtwpXaj6C44S+bzXjxHYmhu29CixbKvoujq/mG6/n3Aet1Wp9Vt
Nyhq/ec6BxpobncUD488vyv8q2iPrrLjpRu1Eo7VMesJ4g/ia1Sab3t5W9BD2lHR/yc3w+j8NWv/
+xC/gpZrd9/cn9A+HR1Nzw+LFD0yeaToQDrx0Bx03GDUFK5N452n8P7w/tWl/3O5/u+tfy3XeveO
bSnr1XJVefe7oPJB7M1wp9NhbyDwPgaTfRoEpUgOlo0W0J8eoFfF3//vB4Bm9M8JgLO57zWrd+cA
KfYip+WCeJsF2YNZxWEWRdoZVzv55cw+qCYoCjfE6yb5BqXabbVUWax7EX+31WCIJuuGNMFgYOFo
kKxwDiJY4WvR74izcOq5J0ReOdoiKvSGUXLaiiRaqcgI+JsteZCcNfQKJAaR8/kdNT4YvzKaG38I
B7s/gM/f37oChGiDUm/UOxDSoH79861Pxm5fp6hxPc6dEJV4kSf+LNOA3mJr2k02HQ2MxczxZ13h
XQXoNIGb2RRmMoRxIoYx4ZMMaV3P5mRKDk5BRb61t1IGqtSxuZX2oCbDrehwPWcsukBNDxHuheyr
ZC9COmeruvSAmgjcWoJtTe9K4Xs+BvVoFdFWhOD5/LbuCgNXsC4iEoODl/bDBy448Y2SbWEPW/J7
oYeT+BtfF7+roz9YXTXjsQQ1a8J7KMMNuWix4vJPTB5wsPAzn7umGYqU4ps0twy5v+EQMR1FuhPa
y6dEnLmeOlvr5c1YEw1NM2gV1mWDy37EIiyImEV0VJntvsXcLz68gvLWynS0+Bo8OQ46jtJzNyNw
FD6vs/x62649X2mcM07pk7BHUH5UlvOneNl0a5LDjvjolbIzVpYMsXarqAqkZ4JCU4zbS1DAwuZw
OiLyE/VQvnMTqbWXRd8uPDl/qRY/KiiYZlaQVVTFzdvy1A07LFDGxJ70pd5LCwlz/fBuIu6a1JcG
hrNmKtvKeUnN9W/CfDCyaEMKc2h2TNPqCflyJxuRmG5giK3lfOuXmNijqUxa0jor5yqGkIDkw7TG
QeI9RSCGAxJ+YmC7fRz3kyndgWvGg55w+yo/C8++i+RiOh1zwIdkxyFkMFdy+dVTpYxJoDE6Fv3q
Meci+QYzsHtidJD+XQSos9o04WZmEeCVQdIUtjma0+OF4Wy536WybuZ70HLxL79EMHpXzpYowCi0
wbiZC8vAmCYc2PaGw4/Qm3QHRfRTYS260nRP1sc33YbkuczFUWqWKJUPsuYHg8AVcipP0meGzKVp
S2sxnIq9Nud+S7goLYtRMOWQeMW4sRY1grKnz6Z/d6O39B8ErzRH0E+ptsL2OZibsulmPs21wF98
luxDgSC8wRVGmc9Xud1lvT4UkpE6AO7oisz3opNwS1NthEnTHFEK726G2VYR0y9bIskjfy3MUrIy
AfJMe5RJc8ji3MnAmoxWai+Wnp0/BcOLzx18DS4cie4E4/TWL6a24b9VT3wIVmoWQqf4p/iojBZz
gTtNKZPNYPdsOPjKpQkA16PISXUUK1qYI3PE091MdyeTKJ/hWTQBWiHEiAoAInvrhB4KntKwiPBV
RNyawImxT8EGE+D+CYNr/xvk+Hfj9gv4hWZurNtnjBtiRzJv+vlHzXxkQBjFk2K3xqVUNClj7D+4
G6yZvfM9uOuzgyMxQO2cmI1YhPX9B6e282+INFAo3iM4fL9j/Dpr3pdLo/aartfjbBW03XKyNs9W
qQznFT9EenQ59N2eQmpV9LwLNpStKhCOFTTK8Uu98l/RYTZ2v+vJzlzrndxIEBgK88flWfQVwcDd
O467add5UmwZPr37Hx7/x3X8j0MDx7dBDsEwKBr656FRR7H/0G5My3Hf3gzebgObnT2cu9Vz6G4O
nrGBh+M03EtQuu24NkC78787C8a/gph/e4BfzlJ5Pj3W3Qvjh8ZytZjeAtzkGLe/UCZfC7RX1OK1
F+dRb7J2ASd8Y9Kb18zPrOd82n69oS9eI2gmFM9xBL/HxLomSQ4iSQbOJL0atJw6QkqLjaxNyDaD
ytMurmHaF/FM7/NNTBpYPL23+ELwfjX8wo38wwu2fjsjP8fy317wlyN2KM+N+q2sleNqYsEf1R2X
sDrTzpTZASvBdqTdpLeKDIz/GQksIklk6vVt8SIALAtEASScxhGpS5bE/Q+P94uP/Req3gc8hnZe
h8P7A37/Dcs/Ncru+1VvluNV9sALqovNTRCUi8tXWexnG3n8QzzR/u0d/oxHr0liHy+l3+39mvDb
8fkwUJQpx1RNf5fW1S4danV2zm6AkqeF1mRr0EGtGCejYe9+chpPXTIyClndb3RH6DGnu4ALsHHV
W2+ytzbyU7zSXQWn5GnDIrHIPFn4ZJRodp3/vlx/0er/z3D97el/zSZ8uksHNatybNDIQQAio+EG
yLc3N/pidq1bdvs69WVT9Qf//cbN39kPEmx9Onk0+gSBvUbjJ7j+2zzdKUN5vnfEqNvK6cHj+Akt
HsM0jR3r2xSD21m6HHzLREXZf7/3fwTuv+/d/KeRaHUfdA5YcW/P4+hrujR2VkUR0mxXb9R0aMUW
eqAgFeLocMzUhb3sczKK+f5PkcW/BepNKuARxzEMo9P6FVmc1u0DeqjnzmgvFGdQQ2gntoaWDEYj
Xtv+w3t3er+NUxVE/e1+7V/GvU4p6fV2P3VGtPASfjmkpQqlTR9Z5nerRuPKKF2LcG0XBWcnTn3f
OcgNUsKQXY7q7rWGEdbcw68EcX+UJq1r2i6No8UD78YwswipcA/+CQFgV+29VUbJrfOZZEY1x+5e
rIJ3bXhTiJ2Kmj3n+suL5baIL9ba9vo46bC1mYtT3wGCkmehd2G4N30infxsqpbD89zFxspq9i2n
7xUS6eb1C0nqs/w8OCjbZ/xM4fkeuLztcfib6Fqq+fzgH/CKdgvqqe+z5WmEDp4/n5NjctHqEpcB
vU5iYooqWYTi8hNjhhR4kR6LIw1Q0Q+SIT27Rd0sICQ7ubfLUXeC4Y5lkSAIPn2S1IwOnohPySPX
EqewxeEm6Ik3MxbF1EWZ3DtGKQo6qcFbFWX6lIRTWUsoX5+0xuuNNxoUhEXYXHbFRXlE/vYFf3Me
eXm+jnEDr5ra73YGQ5uOmZT9UQW82EfUwjKWXRfBcsq3T8gNyvtoF8Y91G/UUa5pyXj1rqBNZLS2
cgFtZPmxrLgOsCDROPQaKmwuIQOKUNMU1kWReFbD1e7U5ZkGNjT1VUaDbTBEgTDGTV2JVKF+L3eD
IlyJ/SLufCDdopWIi586HV34vtcFTBR5U+pZ9REZW0gW3IT14Jf7MHbsb65F4w+xyQYNmaj+8Dmj
6bD4equH2U7WfRFPD/o6eQ47hqJejqRj+lSTrnsRZ+3ayx5OYuRypAwmjTaiFPi+0GxUABWpwVco
kJmDg+hSbn0KnsgoqWZTfVGT7hoz+jgkWNkRLMvhHX00awLqra9O8E5uxU1+tXbCpWdNFfui4Idm
N4hG0vBbhrjJZ1jCfjLPYXswamuT35xclgfRtybIGYk7o5tszIt0Cag/cnDMiSTMgG3TE4YOQIDK
tSyDu4JLQP+E8dA0t8Og9LY59FQ3WT7teVY6uY88DrFs5s37ziZKGmeRbJO3WMLPxJ0lh7lg8d/x
qeydXF4W7b7eh017Cv2dzF9fnyT9WerCsIPBk84IgI7WgJEJjkq+iSiSOcIJEddKLhFtM2QLHx3Q
6GDR8YUIcBdxwOgGgc2p7rzzbqVyJ4K783WL8KjLiBiSCgRcDrB3Mf36g0Vu/rBM/gPkMHqGQVLa
qHd7rV+2qXXe0byy7LVGbd/LX0ofVAq6dsP/fftOqegoYNXJ/skp36Rbl5axuJ2Pbri7i5bXsGnc
eZTXmt04OCKdKkdTvKGRqkUsGrow5qlPwzpxNHd5jpcdYlmiMNwM2fgVkuXo2Rm4ry9y+J0ZkQ3V
PWtRd2ENC9q7sM1PAA30DwBCWAlx84C+zla4t0OskyHfwds/b0X68WIBh3TDX3Sxs1c8vC5Ogxy1
hRzIhgNF5JsBX/ZF6O/N9JSsBWpX6YVFh64yB8CZQPAzYz8jtyXuo5SXFTvvIWLH0bopqSA6Cj0z
SCGpsDE7ws11jsTLuwTLfRWFKogmqjRHdLc97xPmueGSVO7YjrMy42ofL6ypiq/+RnXHVCZVv0MP
kzN4FmQLJ6ZeosRwOGF45EYnmu8yWEfhh7sK9ir6335OuRNmPVKsiDuLGcDic1Nzewn8J5Tt+00Z
zqjy5pFIFLnpUb5sTpmaWDyQOTKrgXGOMtW6eJp+3gFPpLJeUJtEewC5/8q7uW4MziJ9Lygev0xe
aWeQXgE0PjYvYBnEvY5wZmFx/BC8+aUMw5bnkOAnCN+YnS4mh0IT7vYSqW7LI9CpbonjDhjDr8ui
JloqZfU4HxFbeGEM7NRxyvwUOp+6cNZCk6y52a1BWIJGWDVpOXu/OgPu5DHunI2VEdRhjYjYI2hj
JnGVHAc7V/b0AkWBvXwJZ2s23TyrF/P1ydxIZOa+PZChLmizZlnHcROFX1UqbtcCVpkh5MNwAyz6
YX20FsUxCBsi3VOspA50ovsop9RWfMF6igpx/sx2VGIJzg1msi9j0r9OWkqfJssARNV/95PM3m5e
+DNQj1nq9OPFxf7+npBaZO26OMTOJjwCD7QVCb+xVXeG1YDterycWLTn3ATCaZqyJ/y8SxvLyVtm
Xu8lOO8gk+d4B1Tv54o9EYbpYxwzQuBTpQaA0q8EJ6aBtTe3Vj9AqHOIX6U+1eFXFMgx6XCW0iJo
o9cuNM5F2IbttLLznBZwChSr8A+8DvD5hQcP+96sz7qAfK29OYRRO7Gf4j6LeiYZawDIriKfehPL
OQdm/cg3B8DytUr40Hge9QjoyVah4qsyTEHW+evY98ENV7EPHpi2xluzOpLnK/sB/6qh8TTA5Yrc
f+9VDgxylx7Up7ldU5GnfP8JjeMD6h03gphNso+LWSmdBjv9yABgESCi4IQgks6mmXU1DXbBsnyf
6cDVeAWbAbQQcVwCmwIz8GYZLS1FaeGOPGWG1L7yi9SpSVE5Ymmp4ip8iVNWytlFcFiEfUwQpkLg
J1qDrSOs7xhTlN6QetSz4jbAMTrwJ6/wtMWMThPC4A8TlnWUIv4a2QfpbaSX+6yxNRE9WW3utbWL
czDre9wSHI458l8qazSEr7RO1+ZaOLUeH2+NVxGvb1SLrVrixmh3I4RD0UJisltM7Safvc+V8/E0
KVdA4wQgdJbXJcsoyzCk48jzL6mvfG+6aAmv2vQVGMhWDmczDEPs9NlzQuv2VYdteQl1QQNCsyvy
HLk61h9bDjD4qzLMuzwDxGwBteUnpucgo6gxtHuoBnFOYfMrUKWobWWYdmZA4CaUCzZ1NX5Nc+Y/
cPzQ7zs4dXfqZ50kMyDlzKPOpGp2qd/iOV5uw6XdV/0DxXkiKregytF9bHtU+MyfVBnLzaDnV29w
yRmFi+5UZzeum8Gno6avfia9ReZedJMMOgAZcvlkd3KAfsCZWSSqMei19MtpS3JybLa69LHeXhQl
2zDZWRH4SO43WEV1UzM5DE/8iS3n6LMgnhaecc6dPV/7lGAI6EmQTFYi7lR4PzY2LHwGDTt0ptGq
aCWeX1C3VZn8DqNYMWL8o13h/Mu1rjADnEZrPj+a2dlc77gx9jJ8w7+CbFENeu73yACxmpkp1jo2
GqYwu+eIPgbgc2dgyJTGqztdR09I6HhlLaq12bJTfHMzLHg5dTZBVjtOdGbPHmS7xl3pqd78qEdT
s2l3kJBoI91oiXn09pJSNL2Lv2S9+hzDmLjiHVxFSBUXHqbl9aSKDvIyIlfvjRBLxk0hA+ZE7YDJ
f0c5mGSDNiri8835XXm5NTzntizepvLfMbN1N3tW3tJ5eQI3L5o9xSnA0MU9zCIu6mn5jdJKzIGj
ZzNYXnL6VGf43ILfAljqMoM6vLI1gocoEyduO5ytutopO5SbUR3Do5L6kaTpHqj27GOkZ9UUk9Os
bOn9rqtwZmou36J9lcvdaD73jnbGkuo3RE7jN6LCYmX7T7P73SRONYvWRREW/XWqenE8bKZQY+XF
jmPMwoagRGA8cBXYNWHuP0gT3CZbIKBtT1O4OS99DyUzWaVNmsQ/jEdxz0h+irRrh6Ff/QbALlli
/JpL+rRCVlwY1s0ZmU/sdB81oQXMXGqBqv/RJJuFLOIbvZmYbgfGjAhnIfyiv5yE7DX0CAfgSEQe
pcTCozQDXVQrPyCIJNC6YpHdJX0+D6+A+arTDk+SxySJSKgd0QTpI6I5bJCu00aqqEM4qrpP9uD0
o040x2CxRBuJJ2LbbiInwZdrr3XEj9hiW9EAXQH2rt1kZ1ttzHqR9Uw72aukMuVc/eoCdecfnRdX
ZpbE5qv6kuQS7KleZY8aInR6KsZR2QdTena3SMYcHrIpadthuGSJqZHZ7qsxZC+1ZAEK1msLXAOi
VRyeKnuMIV4vGU+udg0KMHY+GXoFSAdn4dSqMPO85nn+RxNgrvkwm7oiCXLqz95+QUBVyo8TFo8B
pwkG3LPBA48qSezPxuvFyyUqPYuTbGMZ9fWjlis1n9bxcIksK/vYSrEl16Xnecu2nSQ74uB3xZ6d
d4YcnJHtmn3LlPZJJv3hkm7sEmJfRgFk/y56XYw6WtkNa+d0RQH3LTwlKf04KBMIdb7OGDD4oiRb
CE4b6kaTv7VduVabmky7ZKjR/meh4IQ5NKaoPJn9S6ZlkoZrVhjNT3ijjpjyqiTM0OxhxnYtuc7q
HQz9YS9r3+9s6rZl6KRbDI0T+hQ68htGdEOHSb+r12MNXfXOUU9ZYQ9Xe2N5ZENK1G+lX1mo4yjV
YVeHVcTqZ5eGwlYez5y6eYl8qXq7V/PgMPBniJ+45nnOc5FcJibCzts8UH60WVzX0JbRK4zsNmuT
hDsntq+mEUa5r8kB79R+oQFutOdj2qgwxk5q3zng/RKbz8gF+uw4TgWCMNpfbtwmVwFUOYyklAOY
AcI03Y2ZALJAYLKenme3Ujt68ymVnb4zLHVf4KpQmEgDitlBpy3G7qEAOB5QAFREis4mSux57s5u
mPIAYnXx3U+xkhJnyaOQK7UhgTpLuiZJ+QpkZG98G3qFPRXga6DMMzvqOP35TtoIEnJq5iFuNcxI
tjxOOmY0AXom7EQyn6YJOPw72diI6GQtd+boOHxZCUmc+jhxSw9K2EUmdJy5+aVwu4Ye9Vh5B7+m
XLYe8XQpEGorBZ5ItNLSdpsiuZPhMhv+Sr4HX4eHGrXgbuEryeRgJpwJ53Hkch836LiBPOpruCYf
0/YSzge0FuQoIJEGHTO3a9vhVlH6omy2CSyI/EK2XrQYQNUIbeCjZRMfgfuqrIm4Jf/VY2JH0fZB
XLoC/M33z9nqI5tP1duO85zwJ887d44tWy5NpLsahL/KPd95AfDslVwr3nTbZnht7zHJKmbTjt1V
sTdIHiXzFnhV9aNpsIzq9nJn4Rkwr28hRw1zRMLwPb75S2b+WSEPDGLNWT4WvDPBurEC+jxFdQpA
CeppJ1D9lKw8I483yvBHbcin/JTm3BEb2sMtYUnoPNt7Nu+4jDC7m0H2ZsFzSOl46zuafbSNi2dA
uHHNckVvexxD264Ll5TaSOJbg5xdtJ9PIz/zMDQbAelNVmaH1wBYk5Ufu/9SeMb0qaTXPC8EWuLe
gnIvRusc8kBzDHV42RQM08tHEFic/LV6jnnvpu22zKDfdCejAIHUM0lJYBX75LNqWK3mLTuI0UUw
Tk9xHFeR5cGvFtt2BhemvzF/qAeQhXEJnna0sZY1ZbsbEYhB/6EsqJeDyRXw52OOyqZ9VJ2MVhgX
lw13shKmIGl6y6URw5QRm4eyt7o5tpdRlHE6vGW1TK5IiVWelka4CZtFLf1ohnFvYMHh3x7S4h7o
ypmnMBQXADFAMV1it+Mj+paYdiqdOT7gwA02KSds/Qo7YzzNcLf8LY5r3cryYtZCDLZyvH9wwKLo
LQAQfAyPUszCOdlqUr8rPT/PVop9VPk02Pc6m8ROImhBLCOWPgAV4GApOgv+bM1kudIMSA8AVUSs
nvNDL3cLBnxZe1XhUPK0Ye29KytQfd8nTMLWc+Rad9eLmj/fky5m88AAmUP8OpMwjWyvAVKGYpN4
Nh2mm2yk9abKkXi2O9jD0X+/TI9nTRhd7ssZndm8I7mtJSyHrnU2c//4lRPc30XEtnhb+b3B6uHM
xQMryDbkrxZY4euiPhrSMZIEoruTuedVAQwe22UAPI3p5l+q6Lj2XWNyaFprngF7exlxF/4wpgo9
ZrqUIOhvNTTz1BezpwVqqZ0yWSyQSe3jnhCrFbiALfwNLn1hTxe3eZhSAGD1r8Eijmsbad2fYAcA
ZxUzFu+qDFO60CEgotGphoiwxb/B5zlyuQrXpDGpIJCuwgn4YqlDKm6SNmYxXwwfkG3AS3EP62aY
Vu74rWF2Nlz++YS4QAH44mHT1WdR/VMaP7h5LVhM11a7zIjo35DNJWWolT+/C4nOTO7sIaEouVvR
AR56kQo6KR1uO2Jt3/duX6w/ooW2St9qH6wnUi4WEhMru2i/WGq1vJ0V2zXQzBlf59rRDMLW3iGH
ylR1xbmjyd1drgw7yPbewiXLNpDoD6hgyCrSxqdO2g0J3AO5asNJsB+jVDghIPe9LFOY69aIPb9i
Yd2FV7M9XJ3iJ4+A8619r9pyQA8Aok0xRacBo7DtiSVZzQqOx1xhPfs2+QMiwqMNKJR/Eq9yMnJ4
lFC+o9FI9jxM6qmCZKujpa8qs4AAMibppnOvBkPo9d2l6XoVprjFCdECl6Rb2MZrq0M7IIIFUMGR
KOXangG9MZrMZ7xoBRYwnJPGp6vUaU2Edzw/7GVRhV1V9FM5vLRrIiGSvITGivLtHfQGt7nLmZHG
KNTPv98NYcUYDWtB1+F40XNiouqrdJw4BkC3JrtgYFon23JAq8ikn58AcRXEVJPxwYZj8nCRPg7i
IcDJ2m/EoDGnD/8M3ghxBwyKaYSuz9PPCvaPDrVj1VmnOP4OzzA7tUgdWdNB5fvz2ie0iDU5giqe
KUF67vR5orsmcBcQ1RDlkgtFIkQSBryiKpDpwuWFyYFPWg04omw/6TgmD+oOUV36EtYnWAy3Vuyk
e9AAMrzpNEv1AnWcetd83tQCn28ADaNTgsKPT6bl4KBjaEGpDDK+PJ2DJ1s3cSTvFVKyAB2oqAW0
BAbFAq+Nm8O44hi0neH3wR5aIFRlIhYXr/8R3ydgfgqIwV2I4XX64Z2rKU3ZY/HCAFFjh99qbMyP
/fCYkPeweTcpaoAZiGryJHg6X0FrGdSYUYQHoPpMrqWaBAg0BfSKEte7RavVntO7mnAsVs1BJVPt
v9qaqoN8UFI/DLmJ9BjdDPOj8zAHE7TsZTv93j+ilb8GJvzgUPSpzoZM1KQ+vKG7wedk0tzjqOOK
K9UhCgaH6womxFlvTX6IKelhylCfAbo+6ZeXnq29n25CkDHzuErO0nnfFTzH++hqNbySloMLWDgH
/xbSNg5rUyZdr6U6g+3GP61NesnVzc0nOcADD9Y9RHgEHWExeU38R/6P840z4MI8PxQ6HShD0SH4
YPqbCZ3OuvfkDHkZl/YnasE0g/wO6OFT+LsKrgagqRiHRkVr4tsntcVF9uwIvItawq67VDjEHZdK
dK9g5md8HEnswH02D277ImoFUvWr7BYdsblHrWvjWVb4ejPCBE11Ax1J9bbmb3zwLl42Ce9wpf+K
SrLspp5kQkCK8oIOkKLK+vVF2/VzGmcneS8iPPIPuOLv0RkANfXBl9bjT/isfsOwiuIz4Bx/sJlE
gVwHXB8fQKEDN4j0X61PQ5NRDZcI1+jDFFc0hl36NLd1Qp8+NpzB5qHr8oG0dpM48XmpWHuI4lYU
jzbOAKdX9U45kQYOgX+Oix9wm11FSSNnTp4T+gJ1/8R5VUIQ0vWG9JgDLMJ9mwhDyKlbVWRRn0Zx
h7gx+0CxlEgIh33CM6DF3Oc+dbcaPb94+tX6KcInYeWlGuL3svc2qzmqON1nfwokvba2UNzecyuG
4P3ccIJVBgewePaMD/MGhbU88MlZX3UVmBruC9gd68jRIDhZVy9UkcR04qQUv8VVyQ0Tf19So+L3
Vz98r76o0iekIhDP3iA+BZhIbmTRS9mN4bvo1Fi54IlcBa10crnp1rxb12hWx/DgRW3FKsPtvlVY
LB6UO7tw0OjamDTIQSEghUx5de4d/QpXcKjQcqG3Fi8cS1CGR9ihw8RTt24/hkA/6GeWfPZiSOm8
RdTem1QmCya2/ARibIjJYLQl9F+WdFYk+nBPxJ4astrhQOFDZ+TerNdiY47238GZXlcWWgBPOrDL
KzIEoubDhPDP6rpS44eEqdHqSUh75jEd7SejE0UbuPBWtyaIdPrDw2Kr6ja0v2dyfch6BwN5M09V
Mg2tjzvGcWB9rG+r6ZBaK+m3R0RRrvi3r9dyMqYcxRBlvN9rGl5C5EncpNmQmwX+1e6onxy/T9tG
j56IoA0n0OtnIzPgTR7m/X9IOrMmxXUlCP8iIjCLDa+S5d0Gs8MLwWpjdsxi+PXzqSdu3HNmznRP
G1kqVWVlZuV2VEJ3e9gR6pWPbTIRx9ad0flyloyPwGQD6L5d13oyT92Zf0qPOaTNgA4oY22Eos3b
YloqAa/etLFZhYjJuB2A6MHZLRx8BWmI0qmiD/Oo0yAkxfRuqNroOY+RrC37g51e/M1BRu53Nu1v
Gttsd3CN9+Tpvaqgm1xpCPV4752AF6hnZA0ONQTWXr1j13+ydwjX9wDoYFCft3A0wFsNFWyVHiR9
4wPJ1yD7zWiH4XSSeQ24hgMmJkLcswfGFRLVaWlfW9NBFX6uq2/LHjGIarCrIUGU3HbZrqn96d0W
4B8fcXfgIlyGNWUtJTszCzKmdspjgM6Szf8brYs+caW+BFlFxhF3gbXBs4hrYsHkQ/71YcILGHP8
xBy9wfmvWf4D8JQqi2gHJCEY50fVycR3mfs6O+Ld6RJjUevR3uVynbRaDlONGCSBWxLkHq0P69IE
SV/qPZt1YnvGzCc8fakbdFOCumICB4CgJOOOGyNIGI0Mz4d/z5MXkhsQDzfZrEtyx0XLZvP3aRfp
j0aU4bCDwarRxXHaWVJXbadNExHsqiXBFWPwHuawWNGR+kd8aKejvoyIqSQAnaTw2z0cQCzRuYQt
18y5Mvi0ldOCLmpe+MTtTeVgItubHPbhG8gOxgB8Up26EygPyYJ4fLKBRhbOr2Ev3WfD/tlt6BEv
DD/kF+zbjoHSGiwaFfr7L/m8cneoXFcFX/5/SEDRaI7pziakZbZHlgpg5SM7s79px3UnwTfmBIV9
er6KiI77y0+4nZ8Kq2/Rsrvq/pFd1SVZkF2GRET9jn1Zd25icNDL4y8JEifu7h8tHWPq3Bc3hyan
gcWTD9/iZKoK9YdAm01OdF/pvOgS3R+iVMBMFQkuWSSx8k7IrJqKQoCGXKFBcXqFpevfSfPfnuhr
NT1DL8B6pkjw+hBvzYJ/DIxCkjQ1fAwIwf1IJi27SCKtxpOfcS/GC+zmc2+Thc7ihovCiKsL25Rd
iT0QXUxj6eJnc+ce5ER1yeYmTzq3db9dqg7jADaXJQAn0IbT9E+yOffqNDtJ0r94WklrjmpLWAzP
kOEbWy6bMZjOpEnu/nXDe9P/iH19zZeRr3MXX3av8EzA4YU8RUqZCIGACNARL7jEBxAdjWMw+mP6
Ec2+xTBh8gqvW7epDyGn4IgIJtY0+fVDa1A5C7O49nfR/EKnF77gPnAPmXv2Qq8Zja4pqfovPDKn
yeY3pJ5cRDF96Sudf7KnZ4cMkOmLIR3sghvtcKMsMto9i65oI5Mj5o8JE674KHdG5Uch8QxBLkeD
Z138DInfjc04GRJhEzKw1yFLBZPrHQKkJHQCJQ1BzDA9PPJoqYy4v5ifNUL9CdtgWi5aLTh4gqk2
ZG9TLYHttwcbpjpudtXL4e7jR97ll4fQaT9nMfrtp9HyQho6nzNtC2XVsqci/HyEaWcuqT5mdlen
Jh/QAXc/j9SBTlowo8J4iunL6e9Gr8UbHTbJf9B16ngN3h2egfpkXO5qhvIbLXtXU69CdWXBMrPZ
HzxXntOhbOriJtOK+NExPfWoJ0q5ayc0Lsum6F4Cpmo2k/zl3EI249Hze1zQkJGo3GYz3WejLlgQ
E3WTmVJVjMhKoNiEBJY3OfY7tOiSdGou3MAtH5zEAlUw/fau7OyZi1LbnJmI+Fkdkvi2Aa2tHp7Z
ndZPtjG8bYAOpPHSpb/TirfZU2zv0+PSTvfgkzf5iI+Q7z/hvlAg9eYAnHDY0EVjtQBCzBAzaxUh
tzh4xhDIlVzWkrDJvM/0S51ZjbmF2cHdEXSxFFgMITPV/sf9QIzSpZQ7utI+pfJSl+nOH/i6uzmq
oZ0hD9R0OCKAODGCuyPW96ToQ2fQLI8KPsMvfE+py7cIaB/eSV9/uHOgrYU4QQkg6v4UvjqFBRgU
phleBzlJTeW2gV0eicx9rE8+u/knoILxAIPBac0g7NA/UuKRtKV0CL92o6ssSAHngOYKX5NjRqX1
Rs/Rzz4nEMFSElokyETks8vcFnOpTLy1iQJNeb+Gn1ufur+OM0ozqmDdGigXjnVv0WUaE2FWk/Xs
khn1JN4x4HevMW4MwhCzAg0pg8osJ+SjzNx6RgssmGCueTgu7EicU+ZelKzMjQGR4qA/xDFgndiK
/EeuWg/W6OgBrRsv8Zyf9ITwAKsT5hQ3XSvtliSu1dfJO34ONDGtY5YwXNKZ/84o0DrCClYNe7xc
D19PMNqgQVNLMNNyZbLndOb0RBmH4DY7yVb4qMT+FaZLScdWO0WAXVQOINJQ74WuDeODwdSAHles
5rkE4Q4gHqhMsYKAPZp244+tkIoch+enzGD6iWJxQMvfJn87OK1Qw7tvEIbkPaElmyvFJCsDqleT
TYz/FnE86Ab4xEfgkLDGyOy0VNbk2eC1ySuoGh6Us/cCbJTdiOT3ERvjoMnXVCehAhYngK/3Fgk+
C5+b3cxAT9BYneFe3OwDk6TtGzOl5f591/H1yLggNH9orbr2bTy8LYBa4AsArw9vYKNGzUsJ7LAz
4at6wXM1hoRGiYKjKSKMH4O0OZL2p8d04RpWTpja3mgCFJWmSDzReXxx+0ItQVZ8a/fPV3Be5omd
Mh9LQ7hrzjYfn7THDsO4jW1hesadNrdo0AzjWo4sbCPaTkc3wDt10piXKkZWvnpH3SatdWrLLidK
1YZP+/5V9eC8WqZ0Mk9ORWWKoIOrlURjVjzV79rrpB/D1W6j/ocSxKS8yhsUquQBQdtAth9j+cXP
XTJF6MRPb2Fq197WhjP6ODhBRMbXeUFIYeR75bQp+0hDvvJdc4+vXevlAAFGJr7bYbNQ5bpcZz3w
cw+i30mZwAFn59tURSdsa9NKMT473cx/nMLhHtTyJSaajEZcBlSxsbz7cusIa3xvSwNFNTYFTOhk
OFkIXW61auX26iEKGCe7R6VA7dNc1eawYsWYt7ZkLg3/MNTZDnKBX6n54/jyPpZ3vvadJlbpHOeF
11g6jahu+qdH1NDx7MOsy5uXGeKyGNbmmCzDolfjZ3pmF9OpAgoDGP3CcAnb/Bv61woErZZTnGNG
QNnZpZd1NlTuvj/uG+kv3peM1qozoyt+WH5TIkdV3btUqrjLKZTLb6fXvjsAKDjknph4Kk3R6oqG
YasyV/NWr0jml5+KsjMpzXnmzvMBnmAUWYaYgv+wEDI6kI4VibFHQy/rNrZ0Ev1KY1M2OMrL8L1Q
ZbRS7/SZvPoQzkSh2PUxM434cPQZDtMtnc1TWsUNoMOluhqKPj89Mo+ep/d2PW9raKsg0MJhy+Mb
0uvU9hiLFIMofnRbKEm+DmijSW8TggGS1GXL9YbZRlZ8zGEVB2P9HtgE7Pitsd1697ro9j2aZ3CR
J9X87r1orvBiu5NgCNuyvdXI5lD3SaIISCjS0NFqbALFO3vOCn0Fj48CZH8CYNf9CZHWHIRDw4ou
D7/R5KmfIWDNUbrVBQYPejJqHWBfc1kT2lgF/Ev56ntBWi/kXrZ+TjIecurlsN6QGuF/eelQ9wn7
wdWm6mQ+qwhaPfW35ASk4GGK4O3KebVXgRkGCdz1pqx9RXK/OIEqEk70GeHFML2/nJRGT6E63vi8
He+/dUJAez58Sm+Yu+lN7j1j3j3ozqGd9eBmM3bIHgf3C0FFJrfVKnmQ/5jiG5V+28WO+YVrpnCP
cSeqTYAAnwpRMzm6velzE0KErdtjeYuHhHlK6vnYWiWUnOK6gZ0aocqbHn2MN39yHLDSNPNXkoR4
fuGB+XciA7YLHyYJzvT+aBPVnelnTmolb3eZlH4QmJ5tl0DWqTdMoEThY+HotqK8rlN4r/PTxHLn
yxBpGH3PNPiMckF77AUBhQVEaKaml1ARmTvguCKFQgD1ScM5Np0IfBHkvj1Pj8MAFQBNmHT4dIce
lJtaj35b6NXxliCOZCAJJNe0BTf0o762u4HwMZhGUQB7eBxofrumIzGFRswmkxSk/OGemTsn2b+B
jAyXCyoez4tBG86tNeGverig3S7tRe4GmJw6I7O5T4aVmwR3P3pDaN+zfsue1usbk0MTVc38FSma
iGdnOM7ka/QQEAVoI6af9b7kW7tQNt26W9JvOulkoC3s/WVMCkUU2esGzUOGHh0ofXxK/qark1x+
cs4JCsbXXsujPycDLtYgUR/HVdyohkwkx+883bIQN/dqP8SJQVRN9+ubDLCinxWMS7+qqaTjDNMX
tYSUc8vtYNOS44vs3ERy4kPJWt+i1yfrYQXOwC9QcadUHHsveNBaXDVp8362X64+k4m8tolPyebp
GvFT4mFrcFfjKyEBRsILE9Noj9Lr5hC6+Bg4QjunuEky5mdw06tfPOaqJqXQykGiayZvA7rHwzwd
joPgawvid+VyIB5K+5HkiNge8WVR0qIOhtQ5ojunnavalJfAFzZhgcn19ilogSJrlLgj50TA+WNV
x8PmCDpL6BaFF3wi/vUDB4KsBBXbCzqhvI+4TJhRqZ+E68iQdABrLACfx3nv6JuOzSl37+BB0GTo
GWJIhwc4d53AaAlWpoABKVaw0cGmDfcx6eofLHLodDYeeZL7bXjFtpy41eVvfUqzdG+Bhf8sbPsV
6YiizS1Oq6dCwT6PtN0DfCuPTqmOded1Ew7OdHih8wfE4J7S8S9mF+nZPep8s2v2xb3IKynDUe6v
Pdrzhz54Ghp8vbuRTzKPOsE6khbNN+GaBxJpUukDqHo1GI/7G3GSDZZYXwIxp74Mt9kUTgPy6UVT
Y3yP6DQ6Uaa5WLB3IOCpAsCFIZh3wv6JitYY0qICKsjO9p1xBpOfA2L7UwuAxM9g/Rr7b4iTdXQL
ul/nrN/+goHm4B3qylGqNuFv+JwbF+eMNTejBj1stt/O7eHNqh5CeHI3JlnRe485Gp8p/Pz72pgb
/QOXF1W3Yujiy9PvXtM0OmvPs+iQduRLNmGzwZ1h4vJJtJB4j5p538j7t4N7xt128UX6ktNY+jA6
Sl0+UDECaUj1+wortQgCY0g6/LVRekVne2XD+tYQcNmbhJlza+m2mT0cSwVvyjnPpiog+8vEdn9x
h0PSpVXQ0RQV2mlWRLa6gWemn3FY7TAm+GYCL91fH/Wz1lsEisM79pDqeHKu6pvo7i8FNwvxQ3p/
4eZt1y0bMEjfsl6SdDZKyr2to96s1rPrQRhO9oiuB7x1fUe6uQs/hKdJT8igOevWfE+R9uXnFUhq
4X5iOkAMBrI5JQlZRyrTIwy1NJsyKWipmLH84cG3RwYMyElXE/ehbKRHpumyZpUg0n4cQ2fLL1yI
p23GJFP539Wr5ReVpF3C+RkGinuf52/bV5ySNe6gn+RXiHK6HSKoGXoweahCl7ttgRq+Nt+nV++y
IW/SpnOvTFMvOaBXW7X3CdSCZ0zisf1aAjbintsjrb9teA9qC32IaPLkmBVqv29fmMwpjDkkXowv
jntwjrP7yAdv5MQP50bVh56g4z4iUt8FAwGpOO+ur21tp7qlrHk2PxtW48qguLtbtCVuL/lrRFcK
jk3nZDMSy35QkTk90CXAAfqKDs7FickIxs7UXNwVTKoiauEcsG6T+HWqXrupTjR4QOwIT7PJKTrS
q3nMXoEukoi5D2msuBDllm9Cf8dPBDeKy+Aa5jGEagKdf5NZj4W/yU9DMaDiVgkLl6/wcSfMKc25
HOZhcsChCJlcveMnuTcmkt4kPl5wZeEZG8wwjQnpQ7ZujVq8QykYLmZadOCAtwDpwx512CBQHKZE
PXKN+xJzpJahPiE7vUOCDXptemP+kjw9EHT08Wj2J1T8qU0mtcq91yOeU/tzcyWfiDjPNfDlprtI
r6ErvvdepwmovlVZk0HhkVXMp7px+phCNE5I6Qi0MbsqUeYGTSqCGPlMA4xUPgIC40fzE6HTeXJc
g1/Frzk1zbFHnkcrvME5TT0ZqKV4RTKgXvjdBDtj71lvxUQ/wkg1RpETGlTIN763KTuzfFCgBKqw
U5Sa0qijhg5IGVGyVBN+EhYcJKxo5IdwulYWGdV3QzIrvb2dtuA0cqiH7d3wrOVMheGrqz9/PMS0
Izha0IiGw/02ZK4X2UngUVQ/JJS/O+xA8h1UTnht0QbgPgPrEPlqfsS55O3C2zlC+iDPmk/bi+jr
MO+Yy4QJcRfwRp3r3TJn1QBp3I+He8veN8R4zoWnuDMeEFV4ltdQp/5t/AvczYEucxS9FZ4JSS3F
c236DK4Q3Lp2nxbHtH4ldWBv47V/luQG5J0KToqCpl/1GGf89Y4P7qAJ7Q4IwlndPi0u7t6uRTbU
1esEYteL0Hkfjh+W/I6og8aXlJuK/eG1aZOEDJMd7rv0pUGB6CoS9Ge9Y8glqD6TvN8rZhALw874
w8LbC8eiGTULy2BinzT2P8HjXhQa7Z1cKT+8k1qdfgLXdHa35m4tl7LxxhmRJKVrtwbQpSD8dfF6
grUJuu0saKgD4X+IPn9U9DJjA6XNjyTpBA59OI3UnpWTV90H8jbhG3LdVG6DLKFKYIDZnQSaqgP9
hlvToAM7wyyS6rMWAYwMyTEfgnLAmntp+mGCGvaGoXMMeqZ06P7xgbjiBEhybLTsvCU6Aw4zxRTs
u6TmwuaiGNEOI6bCKBEkFi9Hfp85mpz1YV4qx9bdc/HzF9FslJ8JBHn8ZaCPVHYbhuSHVdqzVR6L
AHaZnMzOCTTVzOPLfFq95+RjklnSJx1hvbi3CC2gxtM2B5Rd61GeFZybPdvlEnsAOJAllynNS/WO
fm+IHhqFisP9O74EJumbaE3LHtsLhhvv5wyXhMbL4rSlm5xjZcWUiNX6suWaZSX/A07muAYH+DNN
n9o8CgCQTK1rl2tdhG27eG5+WJyJlQsGEJyg2jepilR5d3k+Fp3xngSOF+uDdueN3STvoC1KtuAK
icCbYSTgETPYF28I1mga7uBPpkqBTw7AMafdjbaCs5+QPeHRI7tkMW3ah1Nsz0n+qw1QiWaYpk80
RmBLN1WyKLr82lO8c+lq2jpXJ6Rm/C14uFNkbLQolgenf+fCz0qu+NtAhYFuqemE28nbOa7CmeEX
pMIMnmJ7HodD0KavfYNkONQEuYZIji2iFqklMM5q1d6fMPTlRCfkoLAU0TkA/DO6gOjMnIt4ctL5
ny54w8YavMExr8giPqzTH7lV97pBdYkwkyvKwi3EwDijBNpZ6JzkK9yfe5wSKiGbIti+2WEnBoqx
835lMwLo1M9fQdEvYE9vM2gMJ8xCu5wWkg2MFEOIvCAs5+lzzgvdTDoSSfH+JoOMrG9Vp3J7x1Qq
Hm2LmIErsvN0ME+lj2WO0+3HO/RIOMATLPmLP095aCprB7cSNPbjdE1pgIwL7qTHAkxAImUOaEQ8
bHApN745zfAOW5mmW95H/qfuqoDwSCmoA4GmsOVcQWOYTwzr1J9seLQDbS7IB+2xl7ffwQzBYKPw
GZ2L9h90jB15INX8kPId17UI5wEwBrLmuhdkUuBaKTtMoJaRwn6PqvcAgQpXry3szRD1x56f9xHM
vAbjxMNHwwpDuWoAnQX4ROYTXAOid8tp3iSBX+ISUAPPh0T1kYUPZerhZMlHQpLyKOsDcKdqBS1l
O87oNwtEAIBmNLlQ8SzTStM79G79rJpIOErJnBlYrYizDiGxbOmSu9N+hIu8hfDZkSD4ENGHkHrk
tT/WxSP5voculTgLBvfLbPjtnFAHohIzSXoWqLd/AV1v7Ml94hKbGKp19Fz2MklnM7wSQIad4897
Yj5zWoI1VKQOPnOKDzSvWHsSBCi1mT2hfJ0tOXd1DH+BBus3eZ7Ys/aI5LzbJmvUr+YaIiRAP+MZ
f0X0X/67Jwbep9vPlOpTueVcqRUAHFf8y5MH/+M8JvPlkMtKgZ8A6By5jTxCx98yaUVEfR8bZ6ih
hqbQNMWEs/EkGT84wxOdGV32d3dvHGQYRSBRIbA7Uh6vLWCIdIf8Yulka1P7TOkMOD/LF/m7moDE
wqo1seTp9sEjMb+0j07LIzGLg1PHTtoT6rl2kJO8dDwVfU96q5CTklj9ldw60Sv8r8xMgqZumJK7
7uGPst+JFVxQJyx58bH2pRmagF/awusGQ1K1+wy3KddYQspJI37Q9H8MeMEz7YOQMWW8x/5igq+Y
tWdf5XwTRKlIW9tvpxxr0tVroJWy2hkox8oSTnLv4+235/W2y6aS25KWDHWf1jPTRNIaOwSFWv3t
08msQ7GDnsVBhA8WL2zNizXd2MmlUziVaHPUdoV9d0ea5aOrxdmk8Ua6aWTcp2GKvVpQjzyipplw
IiO+W99ScHRKUcxqmFSCPvVjLS6AS4TKA3YIsukb11vtaXOivktEMG4hy4D9N+Oy5xux+SqAYyGG
YPLqwHHQ9Nze4kg+pl8ieRT5PuqvvwzlTmnxcOwXlxFWgQxBWNFmHbAo8BvoimRUIrpDOSpp2Tzo
HWleDTVUmEcv8Gtpjum1zCAp6gYJO4l08QaAXUQMr21CMzbbDkQtHTV4NQxWFReuUn+2WND7XWuR
JbOCO/ALa9afnA1Pwl79Ytemr8Wz7b92MM3ct3eg0XRbhpbC7u0Z1Mvgbj/F5o/BCuWwsGks/SA+
1AZ0mmCkLj33Xir8ce1+JRAP8cdFb1Dj90vHLUF2H3fguoPf7z/CXVtNv5v+CXrIad2V/OIni4NU
Yro70u4+SvTtgUVj8W5XMtK14XmeJK6CULtuJ5uloyIS8CD5xTg/uQOkHYPDgn/eprv+W4qoNYt4
kroh2C/U77gOsVOM6WDQ30RuoJC2J7RG3Ywh4W1pfe0SoW8ngjCCmIglhYJJ3xjq0BY/4hr/O8fP
On5gJ0NlhWr5g3yoKbT3FGHPWzw1H/Iss4/XqIl2x6klfo+x9/hhin7GlGcbSsuO5rO79CtvoBVu
DhTGPzKkGemVe4S4GpNmObBU6kM3itpfoQ3DAP8Y+gZfuN21GdCrPk1+ELUQxZ6xzoKD6pAWHe2r
hMPyZOHnuseNfSpNv/cQsgNODLRd/d35I3cDNpWmGNCbRn2Dipbu5xRwcbSEl/kB20jhnB7fXk0Z
tEXsQ/QAHUDPO+DvtjJR3hdQjad+r2n3aMxQhFobwucMAilEiqkVb/qDAfIAy1vzwXclOmN/tO4x
XEq8JrRwK/gZcNr18/y1eB1YPaxvH1LYJ3m8XUzcUIO+ew+e+xofx0u7NJwdbGtNDYOaTReJ1ucv
/HmdQrNRvkXYvNJQhtajG/z3ywB9K5/TpIIGq2mx9vUhl6LEm0xFLtzPixeJyyqiJyam1BbNB55r
51lX3uCEsqvHDVrt1dTSGrRqOtjg7jRt2Rsaf+zs0m70d13yKc7O34OMOr41sHitvH1BeExdvJSx
CmQ9ads3uaARbNs5nRRKsqt9m9Y0a5s95DvHXU3ewu4KWSCBXmhNPoSUCt+B0Yh8EJU6lJzRmbO3
a5EmNsVm06Z0hp6sprVd/+C6SPnp8+LVkcuGevzRN3YFwTWTNPhbmTeCFwpzTksqkfkv94i/NHNZ
02UxIkcir1+oe7pBbupaYgBV1r4QxKdP1FNQYwC5EB5RKMC8IDy98SB08BhAEZpeXZr17Fe+/Sz9
dU043c1iofmzXaSLLsfyJ6uJivr9ZdTwd/BI2HAGBfppg2czPJ4BhonQFQinMH0pnpHo52QKNLFN
H9/lb8HLLzqwddmD2H0v+YN6i2hKf5ikeenAeIx6IyZ1/5EX6CtTLyy11l6L7Mw+D/Xjc/qDJ6Me
XILnKBO8JRajB5XzuseNkbakfQDf4OTT+bCJgzD2r9J8Q2w+7zJdfLGNe4j5rohN1w5cj5GzhBhK
GuXe5RvDhp35CUjx9BE7KIIp+5o/Kd2PNlwsWWmGSnFHtdrklK8LJckzepTeM4Kb6ZZJ40BPnWos
hwzErcbpu2acQrjHy5GlsGAYwW/LPM0jzVacL44qryNs4PJPDvn0FyxFWHk7+M1g59LsRXwXvApG
VQ0sBx2mhkU0O5gZEOEA+wrWCALv4rs6/n0uNA/whFPIkCnSLOi/HJeO7Zu2OXrDJtUehzRjXQuC
7V1BNyVtaTvxz34Nrim8jp/duAA75Ztc8oS3tiKz2y+uK7Izt5pdfiS9+VsLFqm8w3jG2jCP4NZ/
RHRwjySTyKSZ1y4XF/YT1d7BCiEaNzPXbKRd+FKwCzRXKauQyTSwsOdiYme7h/Q0LOyX2w01B5lU
Mp7RCIMoprFgnU219vRzmRhg2bda0GDGLlf3mWuMLIRWSbun//Va4RRxnGA2FsSMTj5glLVfLDRJ
ojkdaZ+gP0Gw6WarasYY5gklJdS9JTS1SwSj7fBl3EL83Z8TK1d1CNcQPwjHIrxPKv6gGOFhAN/V
/KCzR5XzV4RCcf75pmtBqzjAXr78KK6XDY1HG7BgNRf4qrN9MOL72f5coPK4X9XZ02y/KrZ7BrNn
UK5O/XLFUEX+MpPl7FR25+oWF03m8Dtf3rY5WbxWNdFaQfvQHhytE5X2KkZgjCuJt6BVDiOjmJOE
I1s88ZzXoIc3BE+kZSS8dRi18JpnJBIvsq7GgqQkPvWRG/Famw6cD/SYEPB7a4oaXBfg6Ey50LQ1
ijZ4+v8mNij+EJI7LxdCMp4Q2Nj3BZYhz34T+h6FAzQpLDt6rEC2inuPOayg5DixRK1U6EJZUbFe
/zRXhC0/IKhGB+nDGT2kvYujRd+UF7mkxJv1mM656JWyWhcYuCitPIBo+KPR9peJETN2na3Qxygm
7ZndTZTmJ3ukSY6IcCF0oJk/5BLrAu2yxNOOBqa+WfkFx5aErakVnDTDZ7MaaffDRlOFNmkMxR9v
UG+/RLhyWII6a3QQdO9CcplSq3Q3MySaiJRqfW97A/yBeNBF0PuzD562JOhyF5AnHGVfKwp8vZxf
TgIHCYo+kugtl7c7QprhIFZ6Yi/jEFoPmiQIUMVeaQSaxU8mg7wcCPeavG2b3PVF08LCHsKe5Tjp
URoy9Cvhw8H29o/E/NFoHc8mBhO0RsA5WppLrktgB9bFIchAIg8N8AnKlG5flEh38JQQUdsQBbRW
NdZdeDfQBjXmMCPbRSALaqkonkWbot3zZF1IcLRmU13YQdtOYuusuOFqRZC1YZt3oL3q84iiWZ8y
VsJH04PdzKil2m9ewXfMb3wr4c1xl7w9PiISGV6izk800q1rE9AdiNo6+QVUoI29/wPMDIxq2AEl
qaz0B4fAH9zqrDKGH+zGyWMDlaGLeU0JwHKrnBpXPu8TTIXS6Rl9rHDRe7nZwicpg7IL9Aa53IPY
ilR+hjOAVq/cJyGmYR5ElzGiN6cJ5BmpYUq2HXI+qGkxrWKZGtyYsycpOm0CvoqdWJydc5ddi8jf
vIGJaDjr9ZMawAEw02Gr9+iPMDiItZd6ice8Rnkqn31rQc3X8hhODZQ5Ho6t/OfpxEr++O67Sm3d
mz84QCPpXf0pvzPvZ0MlxYUGeWbO8AYkRxuGW9iXIRq2GrIMwBKK8hH1hdYBwRs9k9hC7etpVRt7
DhQztL0GqBB0kHQSUtb37uMRYEbPibNE649tujIpwNY69S4wEjRX8x4Cv8U8GbsVx7BC7099TZOu
eSNsWLqb2OCKVubIHUDjJz3sIgwlzMTUv0WL9rl7amH8ky+GW8uHkEVDDyoTU0c+4fb7nsDbS4Gj
oTfcHQpD/QM5Y5NWjJpjxg1yAHSYhZr3y4tDSv1husJgbceFP5noriLlmwxDXiiPCd5gTuuaSUCv
CbBJjR+DYIhTQIHAky63vdW7imtWc68R8s8WVbTAYoQPqH02+M9f2Uhv/mXE8eYdZoNFqf2htbYL
H57+pg+KPsX/aNB7GDB+XwM2FTM8uFQdWjJnjEruhClN7xwMnoj72PR+3EJ66I+QJuCzoVtNVpS7
AII8LqeUhq2Gjp7Oy2TzYvp0XsGoJGCiOBCGV5E9jbrc8osXffQDN8q7ZAezg0g34BXhCmQTUG81
JPBEGrTJd32JGBEivtZXYE8/+dnkUI0T+69HRUMQIgXGwLBnfvCQqijiGD/dP459hn7oCQSw5IJz
ASOjntu4JL/lA/uyMldGoJIbIP9KRZti3Rdz6Gsrpah/2qpPFQeMv/rDDldzaBpvRY8btrV7kKST
YFg+K4Bro38cM+7csyjrLsKEz4sdnz1VABi6jwaE62KOFlHzVVPiyFdzbd8dCpvCObu3J6UA3lBP
UvvL5E012YxhPjojZgP0MLh2odIy2GPZs47eKoesIRoj6lkTIjebVbfS+KIspqDwGB5ADUl+7vtl
6o8qr0WaxAszBqgzoWSUce/Leo2WPrm64slhcnZGmw2L8wVfCXhQiCoqalQOLRIaWxH8Odpl+BqC
v2GISbeiIorO6Z5qq1WNNw7ra5qyEf3baTNFQOG7Poxhf7MzfsLlP8sAkpKIHmdYocdbfE5HqBAE
B/r3hEJ8lv3PC3svTBOud+IodwqfSvR1IoxPlYvxH7zByNhHmwzOhnqz6MTKnfsU+UR/5JuHcC4c
EJp7/q67GuzOsdbs0AjnykRpyF5qasxa26b5Wjw70GZq68xjixfaUyzG0KAruGrJPs8sEUSMC4Un
rUaiMULw3sgv1kbCzd5NI+Hqougtmqhcz4gYCUU6GPGlIf08iPlc10hvcsjG1IncGcXNHmFU4u8c
pyyBFEdIW/3WqEbZVMNxcT2qQiJae7Dr95vxTU0HuJlQyoU+/kZ3TOotSZasHx0maK4voS7lkLKS
5SjT6IGsP9T7K/uCLeSvj6HDV0BKLh3m/IjqQlF+0+y09wQeEjKAE4rDJSugrdY6q0Vnr8cgrdt0
bzItV9Q/6SiNLoDJIZr6JCO+7y+9HRTfwbfP+3w92d4Shsz3KvKuTOBzU/wPhPMmMdCiQNw7fF9T
4PptZTUR+lwf/nwFJS0wGTejzyE7d7k9M/0LJ7NNf/6y2ff5lM+ciXUuR2T0mpN8ZRUxS3wGfRyZ
LHhr2rsLgAZ84yy/c5Yeap7br0360dnnjMpyVltE86+dFJ7pzGncwTX5wPSoGXEFQ2R+9GFMTViL
xJDjpgruI1pwOTuaZQrQ5o5x5MaNYv5jYwfGWB5KWgh/0M9nBtnqytiYpBXxwWccjEGiaS7aLLBa
rbKf03DwrxXwSLhkg9+VbhY+i+d+csEUoC1XUNGWId3JouFC9c1lhMc5GO5ZlZszuHBTHT9hu+lG
lR7ddNd/3BJwIbtUg4g5qv10ira0qw6Z97x4QFvt7+DoFnBPdprubl1tKuspUfXu0ho/UyK+FX7P
YXMpDVjx47K213UfpfoX8+qWzRRlblPdqiOpRX4+w0POboc93DfrOtTiX0b972vTnhG/zcLTHBF3
cEZt0KtR7MSjbMEe5+CVXVFAzT2KzWHcotksGgDTjIoFndNqbY4QBz19+6SnZmBamMxqo6bmmjse
7yUtcyZ3f85oijPV6obSAExB46Qdl5uh55jar8oHEVhzcYED0h5rCNoplC0WtfENbx5Jpqplm+sv
fh06U+tffCqlXB5WLffRUqeoiJZwD/FdQWqpubqFby7OSFvrXGusADGSNIKkazmekGDdQLgyLBAc
ctdY30DrdZNV0sKmdo8H0NQxfLmejJ5AcF6SBQI7vOik4GxHyYcvn8hHXHjLHb42ddxyiD+Bz5kd
+GvcuJiTcnAu6z+sJhtzYD0EG88p0RpJi45HPXOyHl3j0Std46YIN+I1IHQBVfb7z8D1hXMPeuSb
uOR+HbXpE/3liwSGr/hH0pltqYolYfiJWEuQ8ZYZHHAe8saVZpqIiiAIAk9f3z51072q+1SeFDex
I/4pqAhYnTA73XGA8CdQEhyrSUW1OrlYIpwFB0zuOaFAPlAVAhR9yPFURxZU+W+ASTxi6GqIzgTU
aPckT3ZiyOYEiXFb5iHUXv1Bm2EGYPide4KEc1rk/VevxSnIpmZRL+kVSXkUHFDtdT9v10IBv9Tc
/D5Dgay5/XuL8AHOlawbQiHH65fXIVmWp/zn2z/d4hQ91Lpv3buxadjhIVQwMHHDCpH2tr85CgIb
FB0NOferX0zbn5gwHzQ5CO3xTmljmBgc8nCd/G+g8NeIdqfjWxP5vMXk98nsMJvR/Yy8A6KnlmRI
vtoKwMcme4ewWeWOeIY5y7B9gG2PZqrBKyaifUSS3UuMw0xiyg46/RwZYjurwIVW0Qwe+IslEMJX
hbo83mDlUXfJGSOr/fj9hzPAquXeaQs8xYbmWe29f2YHJjaEKofZrFxcF4fZOHG/wC0cDr//cs6c
bsbnWYH2acw91nzjRX88nbNly3X0T8I4E+lEfNSC1vL3HyEvZIPxu7a3J6qqjd6YygvnJ5IyPiyT
t/voam9HIeErq9SJ17evdTy/L5CHxH/hL+1xE+4sJA0+PxAdLrkES3M+oVV//+CeYPL22aXoo5Qc
QUC4S6HSrNGQMNQfl78tzx2xGLydFu1mbSS6QkEdnnitJHvylybLnViRKBgycB1GHXeSsoXZucqu
jmU5yXNGWfI/eYhn4BNUSU4SrEjfEDa/6Evx/I2AiaGkZjOfEZri0H9EqyOQuNOCf+TLoa58MLxw
rc0Qu/F60qapXH3iwIOKUiepfSJyUswpFABRoyJ7wT4JpL23kO6L6+zF9t37sglu7gqJhc//C2K7
5S9IhmmzTO4xkDHJphszPgViswQgTGSfNqDpHtkpq8soWUXqNufqZhdcoCoOi2wjBhJwMHR4ogwS
LfewZ8j9ZlBBWGIX03trewEZBrRPdN5sBAHBYBwDo8dQ7r1daQ3Rk4B00XsucLnyhwEee8Zv8IES
1hPaRCjeRbYNgJcdZRcRIXjakSTbic/ujzHEMnMO8MhJzWHKqEbu6Q9BSPbwRjOA0V6nlmbY7Byi
FHX8Cvywf3Lgb+YUQQUhjuQrdWjwp4fxz0ygABuBHSYAR/5uSOB3ANSYblcMBYLB4ls+bRmzfFHD
sYvz3fnlIvlCXk85xRCb3D3WuJyAWvDWrADzWoOLfvUQ4vsFn7Tai4unpmU87fgC1A+USB5kHsFy
1uSs6mI+J7PpKbsABDxT44evQ6eva+boWkTsKP/jQUy7te4eKoG8AaTNboAx1XRGJRi7T1fbn88d
a0R4ya0Hz12yRet9Ga8WC3ZWFfb+bQOyRlUSAbK3gPJ7yq/uBj6bJA1B30XymWPFFNwE/YVRmEgR
LlgQoVME4aeUdIrB6jSlCW3BTLW5zY8SvinD0VjhAqgeBkZO4GotenqRpan/0rqLv4mTewCjx7q2
mJp20C3HAWa7H/6YRninAGDN6R5YgOPAPUc+ijCsSVzxoN31x84sG8JKFPMoAqTnPTkmVK9nkvjg
kYJHLr4FKgVkE2OAE+VrdbnmEepRqtmJ74N55Yuac3DNL4PNorTKIFviBzE9nDYfHJ3xdHrfaPQ2
pr0/hWrmTgNU6kH/S9JGawMXgUroZIpyLrAGjnmjA/wQaDBcQRetLlkDXZQ7kBb/qAjyZRkV1d05
43rjBgyI5l2xU+5M+ze78KbArNH+WY5t8t7TuFIv4VpO9ldJFAAHjkDj1eW5h7diOOIKH/8vaEcs
ab8l3hCYRpEqRjZNs4wstjWEUB98opvf8ndADGleNlWSvVp73ImcAu5DBsp1VQU1M0r8TPoPcyxR
YLwp3xbph/jmeELMWY0YrwUwMhMDQU/19wfi6Xiq/KT9fhwzt/zjLmX8ljT1gb1KvsY+LVcpe8x8
VL7El5Lb1XUnLWK6EUDbEYXHDmwMZE6mM+nWmGX3Yj6YsiztnyjKw21bcE+vguBY2t7bEYEBjOcA
Q6tV4Nn11F5cFDQsi3QmjsHV+RLm2s93cibVl5q7XtFkB1MtEBNG3sPAwcntU4F7zg7KMgcoSc7R
Sj/+2+aa8XVwvDbJeUYXIIrAQDSz6F8UzlGBup1IGmPzCxAJNv31XvA1mUd+2opusbUvwpNNfbIA
D3fVUcyBnNWMv7/7m9qEuBADMvOxgguwaXYWDSlcz8Vc4N/kjK8gSJqgCUC/eR0YjwJegRsAuhi8
LnIATsDcpHnBe8LcBGb8dddpWvhKSLhZRSd/v88josHHTBK8RSK8Nu2dTS7ubo7bdfEFVgy1BtVF
kCdODoBm1fGbLTZlfgqKq3eUhc/M7aZMdPBAvPYNvybtgZg537whVu3plX1AUvSiw7DCJfpMcEdb
TtofamBAHpFPwBiqoiwRkWwTNsZyrTomJnhc76qjfDdz0mwBQEMXZeEanw5aBUGkUM8miG3EowEo
txRKLbn/fDcmnKfXfOwFxUns2mMmypjNCGfunJYcCN5jgyPGyOgdvfg08eZTbhtfjy4XDPW8aUBq
4noT/FBjeqUJXym+Nu60maALi5/iQDFhvBdcGk1P7oFCDmwz+tdv6sconaprDhCCwjeX64N4eOAJ
MQ4LF2jGbjXYaorapQVscGUQzfNJEFmFo9ZfiuLXs83L8vrHjzapWSV9dXL2q1IDo3/yutyBi0mX
WXgPx+FrJrGr+PYMDdrcfCbLjnyuyP7XnbRNChUrwvSZmK5BiEM3YY/reFLozm2d6nOT//6RfaFr
uAZvXw/u4Ydqazj7ku873+bxEKm7z0zO0NqtM/ztUubXSBnZp1x8i9mDK/a5GMsEISBucPIsFMOq
weRGcfYkehKWZ/P3mgtcwnuW4W6HKnj6incKWlz+OH/dpw8Dqf4Bj5INnrE2qHaqCLEMl/XrSyw9
UmJSQ2NznjHiDShkC4+o3sl4Wq27q130RAkI8EhUeNPVp2A/XhaLqwJlSXgP1KibPJCKU3N0mFay
2cZuEW/y4HFOvwhugPkgidLA6E2CEoLVx0oKtKXBxqrvx+R6cit5SxfTUO+opo4cpJBlKJQ5DDIf
9eu+NFFCVLw0gtFFpWDN7wHbbJEoeZ8OqLYEsMti4jOmDBn4SAan8lT3Huh0hqgvTquuiO/IURIT
feY1LJjuTbGoxpi3xInyUMyYlQ8JM1xf+a/dA3XDGBJKebhdYiKTqxOZdbIwAVJy50PSPh5lv4+l
yZ3WESLBHjZ1Ft91Qi3ZQUrrrE0UryA+00oIz5yzlUYYONn+Dedz4+7HVBMUvf3pQwMIh++ZCWY2
8qClJmbwgTcohXQO3XU0HIoV7eWz3JTROdLuPGHF+XiP1ywr5qPeG/e+Knkku7EYDFMKV7cZXap1
G1JraFyFeZSmzoeRr7/MSI0+CyCtnr6VbpLJdHeVKP3W5PSx9S5WjwrbhHWekzFh+7qrrW5ngkG5
tcA/0X9mqW3hQ9d/n5MhMNeld6kSzAKWO56n3nkA0B8FFdaagKhmj6XnTHVYaSW7FGhgdyIKAMkR
rGE3883dyBtowXTw64m0qrkz72GzYthJ36vc2uvv88hjT6nX4ytFhTqesnWcXBrBKlsecQKPW1z1
VH3CWxevOc8CjwB7zJkLXmgTK337/hkfQHfxhGujf207vtgnYXfonBzD+3eYiONllVbmoejiaLXh
KTYoroCbN8gDGjJauLclBEFqnNSzC6Eca4M/2s/ayT18Rm9/wFxORCKvqORVC6IoGpKs+XZH8eMd
sIjaG9HcTooBEJstNx+0PhURPawK95IPo/qA+G8sC3gt5XFlXkf3hdhk3dk/tdt5D5Z1r+glbotT
3NKTIJhiOh7zMC3Al5MsRDBlmMlspz+nqxYmOumuJMTjQm8X6ZflVHzrsi/Ot0zgn7y+32cFH3Yg
W/b6Jg9EZJFXkzQaY12hZcy3OhWv+JMSzYcfJQaBaCdgIWyIrECeXitXYrmjuu1RAJAui8F5laKu
ZsBnRkdJZbMe2h+57aoLbmO/XWoSdgm3SHp89Kj8qQU8VVQL7v3Ca6evB/TpWUaszvbafSHxKEZ/
izLc1xJJOlj+OWo0f0ZjP4mFtXY3Jg8e4Y3NN4/Z/b4AzKvGIXhNZQhhVQUmiiRlmGjPiNGD5/xB
8s+F8ijC+31ef6LXNf4wzUruGFvbNVC2SCWaT2TyBdLI3LFt+OnYr7+06UuMWk+wINg1Vrw0BjI2
4mNb2KA4zcLCXAx18BrB1aENQMugFMHVAk55JQY9Y42BPLrWM328GdrAAkHufaKM3+z45jk1Tnvb
Zt8F1aHc1UMEwW2IL41r7j0tzehO7cV/+60479+G9AFj7JQKDSR6TeYTstXsU4ZgExPSddaEj62p
JrkWYIYqPRpNSXM6CQMOvzOqa1TS1tst03DyQH5YBlfkK2gjYKGLPzj9ZkcbqKT+WD3fWM5+5dMh
J2PJRo4ZwElpTeYkc7VT2b+ebJfwA2J+DYn1QyVMC7JYGYpHL3YjFSvpsDiNAomq9rBfQ9jEn2U6
ssdthAIX3ci0aPw3AdBsVsPdpEcNl2HC5+Ejy5iP583uvaCZmdEvtqgeKIqZmApRPzyOPNt9Fyrf
XLYVygjHnL7/TuRhpJNKiJsRP8QD49eOMwvSri66MA/LTWM5EjFL9BWMRX8G+2lcY4G3k7IKc+YY
SXlkYzu5szabKPYpAhYTUQa5x6ZbiptGtGoBj4941z6wwurpPPGWrHZiAze3pVOClmCvIzLmFJS5
f099TdC2WsjlT/ph/50+Y2Q8qPhO0/qLPn9f8ily7x7qsZUg/vu5BggcTx5I1WfZx1ZxNCZpXCZP
dKkeZVAdZmXNYlFsjkh32QDyCNFQZHNCgNxmHV4J+7wuiBM7KH/lYjzRJfu5Ht/8z529zik4dvbh
JgDWmLCbu128ZqPjEEp4S9w6IAvjtaWZJWReO3TUFc2/bbizG7IfnE7zylNwCvK5jKoDZxTpdT/3
LMJEOPLZ13wLjZ/HZmTypz8kG804Wfp7mzf+M9sZTXTSYtM4yuO5tWHxSyRiCSZX5fK6Oqk1x6E3
CopJ4Z8ObD/3wcsS1CVKjOYewToalWNmuGoHBob4tyNeojD9hnd8HF5n8iLdZ7uHgkKgitxmx4sk
KRRmKTSQh05qb/TXueQwkj7vyPub/9SCEuJoQuxThrbAJZKfQ7fOvtObc24RAhf722xcTJvzGESD
ysRaOG6MEpfmVHZfce30WxGidv3BCObrXJghNOPgvzOX7pdUcvEd9Vg+nbdILe5X3Zh6NNWqkPvC
/GKQurYeu5McdXpPpGg055CS+1aa4TAtW0qOxxGnJYEqwjhVx4+NprhcsxjQeAJKHnxyUrYChp3+
T05SwLbKvVXLjjOPp/zwnijrHD0Arce8C4eI+aCZjnY0bEmxfWeQkVmchyRnTd7otMGx4/TrtADE
2N4DySlm4rI5LVrZAzm/EQpzaVkIwPOCFey8F2lnYjUaMlF2HEUDepKKw+23mc1hZMver7oyXJTO
pB5pjvR0atQT/nNmvrEgAsSBfvCsN4TLn76pGUVOQHpJLlRIA/XArOmaM8KvJiTeYvrlYriYnlkG
6sOTNjhZeUvvhM6cvHyfsa6JBtjofSBfTfOq6DUKLbL8L8aEHRnIRE6RefwAGixqjh9XzPUzkaqY
W7snkxW+Fv52Q+DUeJp/8wWQI0ZWWM4SNWs9YB3rRPB6Nr9tXt9mnBNx+/36GiZIp+5fJBPr36PO
YfrO74ECkVFOe2k3fnk6orBJNngi9HNTEl2ieDBu5BoRSKlE1nyEsXqvbNTUFe8gNHwa1pTtiqWC
WVBOSuSxszwYyEjSd8BRcN14UfFtcP4p7tGVoCe0YPqcAFFiLqCM15RLbIXyL525fAsymDK+hR4f
SgbC5Gj7q49Ob5hIcwtzGy0JcgWUESGqhk3FHsSZDtD1c9ukE3Grjd/cwmJGPnVexwKWZ6RtyCKn
51dmo1jIruSpotsMHBSvR5AupXkRvNf0MuKx4ulg95NV0wbUsOgHFsz9Gf7ZXPSJop8zFoe9mrg4
6pOePcAvGPB33IZ0P8nVv0vCr719zM0Ed1vC3KhoTGJ94WeFY7rdRJvBdlfeMM9JjR+vhs9UjcrJ
ADQ+L25B1Sx4wjDto3bZmT5TwDUZWO+oTd7jhUkdpg+Bqd2pmHSs6OoJ1PD5M1qSaTzj2qYuikmZ
KcW/Tx7425C/o+sji2Wmef2hd0kUWL8vqY8bgG24maMvUP+KbCpOWX/zxKdoF5JQNzICsESEMry9
f5lIy9AT/zJ7hVyJiAFg+1GQoJ0BdldYGLtWl3c69B2YOk80v2irN/3eFt2OaVvGjL/E2L+C0xFc
ZtwxtaYxOIrmglB0e376SHMYgbVl59UbI2AQRslskOpGMJkZmESXfFzIBBQtIg55Yx5fwdgesM1k
FJeKTSDSHClzWNBShU8AT4NOyM5n59dOMrYPGLk0yFaVMGnTZZh/MGIacae/aqzTJwLEfXPR1yxn
kPzbMCd4j+t0zDjye3rY3FQ15J3idNOURoGL4rXLlcCSHrZEHeomo9z7/LukEMY6o+AtFFIMQiaB
U1f3Az/0YsTSGBuDCvEggs90FACuIu3h5Lr5EjDg473i4hm8vgeIPSAF1ePZemOmKiax8M6p/Tdw
/HFBqnL0vjJbuNkjzHKxYrFdZN4YFE1lRWq5yCwAZhSVM8KLnhFvMBFRiidZ1Ptnzr7QsauIQLIC
FxtJXsH1KF5tphtffU1AbP2T5j+P9yV7r3ARE2XYb2+bz18+OADaAyKC3NVUr34GKdITQJawH+zR
Fo3soMc302556+NHSmtIOB6i0qoFAZNZf0jb0zkCjkLTjQn48kojCXFGm4xb5822Whrl6XjZK3a6
+eBnLeIuZM4YwmzJlqrssXjns/zuVSSdwQwzG1leuhX5WKAJ3bmGT835KpdP36jww8fdLbnfudXe
n8uLWbNJ5NY/lVt+O1V1h3GovYKPyjwB06vQcmPS6ByLKAIaEey3xqLfWjrx3S5jOXuZOMDnLkI8
SrrplXxwRFy3Jh4jytNz8tsno869HdJtt6+JNxeZkeVaYlXYdogK8so4fEnKlDtTt+PBr5HkohEo
Q+n72ns3+g7PSaNbZWsCchDz6xYbBqApuNsYvPRtj5JxkJ5CgJ0UEXB6/DRgm9We+ooIgihCMoGq
iTJ2zQ2Ax7qZP1Rw+LZxXvHVZ5Z4GDgsjBwV0vfYyXGFcIgYg9CJExGn+VnY7TXvR8EV7vAlARRX
5I7SzMc6t2Cibk5Tk1ZrCMVXZrfMaxyuQx+rRM4W34wYzL9kXopxh1YcHoXJFh7y66J6HXPJEH0R
1jeKhWp4pssR/0K2rHBS+f3dPxHDaqSeUS4t2O7f006ePNnFxjG9fzFe/gqMXQ+l2W3SejqgIPbp
6QK5ZHD90+IHGsDj+zvfqEk2NSyneALKaSvA+IZtfauOX6dz3+vU5s5AMMEDjm/+iHxAodXig05A
34RN4d0nQzzyv6nRVBRHOXz8N8kLZOX/tj3JWdC6neGM2ZPNtoRIeRL72v8wzms9pVzwJrljfEnf
HSX643HxEyn/XfFGBisgTif7ZfckIoJPcPdITg5OssgnKXc3oNSDCtpneQgCqLswLyBzI+Ao4iYw
FR1GR2l3u4daT4jV5OPmxL4ehrj/5Z54h8S4l+eU6wTspAQ5iLPl4snJ7wPeqzcqbUDzlzecltXT
/1jgI9k4qCyG6qv3ZglJJVq6sR7mgq5RMWdurffGCnXDByWoe9dEJ8zwhaTVJCFheo0Kdkb/MdDo
XxRcdVlVrv5kAbH7KS7WMC+GUN8S1UPqY1j52LNA8gjEePtxPcEN+4wMvtU3GBpjFofCf9OS+NfN
qXR0fNOkQFmEzDomGT1OSfyDGWgHDnGxKhz2GLmZc87n6NFoQhSX+r15saGRfgNewieGOVBoan8/
TrZ6JtI8nRUMWpadRiiLh/B66NYNBDpdnj/6q6Zsbn76N8Ue/3SofjpehpOPDYOY2zU25JQe7k8c
G2rk8QlXNXyCDhYTC8k1YRxSZxDfxhtqeIgaICrJlZFjDivdzhkz+MJ3Y8W9A3o3uBa4atgmK1Ai
3MWQCOBJJfBQOn3uxuQGncJNDvrl1qSandgczq2VB7QODARi2VYoQnT6mHBF/z1hN7rm7AxUJt05
mwHtTx8T5UfG2z0/+YWEWue5KhICwwTojLwTJnIAj3kFltMcrgMwUPRYlIL5IAp3bW7k4J47JYc8
Gb6PGc4qbZVfslimX1WZMhJtXh+wW9mIxZinoSCpSJQjbZrv0vMDnd6PGqAtTBEAr3TGKq6qUfUz
THPKxM/1u5UWtZsGrOb6sxKa6mcdGT+nGNrX+RzlZXNA4cQnRl+bevQ9QUsBtGYV9YfsS9UGaPnh
k06NCc09n8iYMQAYdMdBX7moryaqWxUL8xSTM2CQLmFrAT9QP5Cm14MwCMIJzBl90X1ao+8l1MMu
TQe3dO7ptldIwXXwDPAtBeaaFle81Kr3qUILtQZSC8SVkzdx53bOnMLkQZxxIAW0SN7oahsQhPWB
keu71f1H4XWP8DN9bVoS6VBXgKq6o598mk4pOKsTJ6zf0oqsbi4XsJc5hEqTvOwzrwYa4rt5w1FV
UAIq9m37d+yTLOoB99nxYKu0SfrIR9U3ZUjC0n4LcrKcbld2vea117jtPMTKbt8jqvVtz3aHI9h8
amAxupUkasaUsHGMsmpx9Za/EptvnJLm+gtONJCWLXdD831mY/x0HBylZZ8T8/wTNF/Az0dkkwRv
Xg33AbXj3wL5g9rL/Viz4MqeHM7/LAMbNC9Xd7S2ZiREXXR7ypVN6mdDJ+Gc2C7rkEIjskgN+svb
j+QwpnEhPlji2K1qK3hFPQGSEU6/SQ2230xlqGa6KRk1j6/UjKuB3Nt5QRqPPV5WmJpk29o+s6gl
kGFh5KHSbJ5gxszPz/DW8NugtpZ+x/K2YHkVB6KbKh9omafsaKX3UJP3nt0aHWYDQJbR2Xwnn3cC
AoJnQgJd8SETlAkDBRTDfR5Iw0qR2H2Le047OZjqRgfkkydx99rUWDJ9n4/lm4Gq7HZPtkTcF1r3
a2nBGADui4UIlx4ivVVDg6wn+SC9eE8lsVKjANzC8aPHjaf9EDeIQX2IGO8pXFd0Dvq3juYyILWZ
b5zMw3+p1Qr3QXtMGT3SL5H5i1OJAVX2UeqzOSZIJ1wAHPRQuHNwfCI9j4kZ3aIwEmArdzPgB7XU
fcLLjmajC7+1Epe+ueCzXCV+IBfQiiEqYQDmig7ykqIlEHx+eSrcB9gI4fhrLqJcPN9E5UjFO48t
mBQRwwud8jwCRa7Yazq3OrsGE1qIjZyfgFJq0yAVOyV4rZimzxnPM0Xc0b7cjN0X6XKshJIl0GK1
QdgIc8V2W35uAirWUIVLXKE00wpvRXZMo3QM9yOuecm+MUdWflN7gxzU05plAuQ051HtZkQUY518
FQLSbM9pGiF5ua3rCwpUNGC0AuI30aXpmMWSipvSQVR2T86yoAnaDTjb5w/RnkLS6bcOJOHdpDjV
J9YpJg0nrgAUWQMbsY3x9xY0iIlQe3BXpK4aQ/+okYG8qIPlNBOWzZAP7Aqe+hVwTT/OrMfltoaY
sL7vW3mCjTTKp8fhD9jZTpeJGjymT3QmZe3qf4/f7vcU/SS3wsXCFYxUV4VcrjXyYaPXvBdmb43d
gh+H9Xfr0ZR0UAzqK3mRnQvCBbQ1iUDqt4RP2KPfTeOeDc/2WOWS0xeGV4YIPKWdekfGOshxlgbz
tvfKcqGA0PzRf5/g6DFOUTdrly1bZY7oEx/hAjPue2c24uqoXTVPVAyhxlo6Hfj5H1yns/zyhAuV
eOHxYSE3nPvnCv1QF/KV8crGn6D/cIWpGBYNnMUsPAEFsmEjfTDliIKMX/DnFWDSPSjRqI2QytkG
4U10DqwTR9eIAIMuobe731uCIOjyOPmv2eqnWIzjPqF6naJRZDJAICkaRRnkBZuTEXj3iYzCk9/J
VQy3XbOQQ3agrtGrwcs5Uvj61qYAmOeSnQkdmj6F3OxxnP8iTEItPhBxgMhVY+fyFZjUOAzk/PYv
F+n0PRK1a6j9VxtU8QitVvw69qhsBudFoIsPWcomqA393bWITlH58QfTf565kp7tTTAaN0HV0kfK
12RhtD+NPqVzsW6xte3zI5LgO5oE9NQV/vk2ST369cc37TxP8JKieegITG2cewQhQQZUgvq1hMqM
mwwpPYsBhnDEIfVNZHaYy8iqneW0sp+Njvc7kBbPwk/dgsp0NOf5Ov95O++B4E/f4iuiissLkgI0
ZXm7R9ZyHPNmm0mR2VX+p3MFNJKvv50Bm6CBPFKhy6FVvzDCvJu/5x7CynIugn4tArGOqDzDcMA1
1ZJIlag8Lqc0Iu9WjumDkiK6L7KFeai5IWgKaBGhV7RY/hv/cebKb/2QLbA/V7t0MfydsASCSMeo
kPMNYT+dJ0OH5X4ZZO6IfMJq1s4UxHljEjYr4i/wEYeFT6rMLF9f49H+nrDjB02euS/jIskIS7z7
/X4Mqgyyd/cpxJHh6h6bTibkJ8yNyFpYi8fMXLEP7UYIBO4R8si2ROA09EcskMxI1ssEJSEXfqn4
5d2tTQBS/6FOnjCMBrbiuUy4t995PFUixvwx+uS458YlK/AFJoO2Y37nylc9vYFb8VsCGLEiH5uj
jNk9nSrr65+8HC+5BHFWeJUnfbUxwuDHpAq5d+sjwuVQ4a1CjrpRjo/aUY5S5RgrPar2xlw9qouy
cFvAHGDyqT5lQYTyW5NeAgtqOKNESdTkPjW+NBbaIkaQtl0svPlWUM7LOeMmm32mJ/RHeTQ6WMt6
+q/NQaM9Ji2SOK3NNVRhwwavnw4eQxSRhVKkRcRswFQSLRxcvTp5BzkE2dUr/GqZHt7LJqm+1Ik6
ec/uSZqUs9FE2efr57KK1Wk7l7/zo1OtAG1jKR6+682wqyB8D+ah1O0ud3lk9w0M9KJ6xMqB5wke
h5qOhr63b9/9QQEW/bnuMtowyzlNmTxmxgqEoaR7VhYSkNd9yw2R0jFdlAXFZk1SCF31c28AQyzg
29Xosb+dr+eWf0br0MbDEvc7GveBc8VZ8/mV7ZYwysIduVJMwVT87DffXFfNVD+YCcQYLNbOJCN+
9pjobiXkFJvxXInEGg68nZHum/518p7rvkWfZi1v3xpqL5nQU76FYXlHnU5DvCs2GeXtOr/NSeTE
FfLGvd67Y+cWbiW08MTEBdWsvFiL2+XEO7aVfh+BROi59mtN5ehxkNePQ/b3PJSHUWBugWfLw2k7
CvQZ+HD9d6Uw/Nx3GW7FdCev0fky4GggXY1dHdqfkn/tcXiFw9H4Lc49ikOiJmfXrcKkj9OLlHTt
I3Zkp+vHJV0/VRGmlyX9OSVX7CwheZxYx0wEvT0Bm87N/rE1FkbEvKa5Cgth80nKcmQt6WNWcNCg
Tu/fUvLc6H/KC9UGe2HY6lDDQBVLsako80r2scOO1TNCQ+ptadLPPtco9RCNYZVDLKSSo4DcYwNb
pcbvqXZg4BOSAzN4Rp8/tlTwWv3domyX7vrl4/DEqTlaqbXonFTg0NJW+LpXBUL/k/shrkokkKTJ
LdCOr73lauRqQFrduOP+pe1IUeaSAZIneYIiOF+PJhLwcmuw6/kWWFFGMenD5ix+BCUDoDoi3XMx
QnI6UVYSNPXzUB2YfhVK4k9TT7MnFSPMtViTIpksUOq0WrjqM+JxGpCdpaeNJq96bjqD4RkZbhNk
hMGHFoq+trdPuUd3p+aE3cAumZZ3eDMVBYTzLYWBkyhhlveZzZxjwjdJwbKeU8nPzmYeSvxCdfg7
Qopfi42S5M8MlCdY6zORNycPxUEgHd/EUTcuT8c6hc0IGzMpO9LNg7dmDHNysEYER+SOgpgUznNJ
uvgdmo7I7QiXN8/TdMZb/U0nYvcfgKGXf7UmUue22rJp0fsld/X8ItWDl8N/8NTB8mWAcgYWoA9p
+QJQA0ZpaD6qh8tNdI/uV1fSJ1JQR8wPste9/DpqXOXwwJZbT/MTA1kT1eA23nv+yVy2YBCWB3fD
oEwZGTxGlMYd/uDyp2MCQK5fNaWzQynU+kTupg4hupbpVX3cFFFv2p8ytKDaL2/SrgiLRI/jsS5+
+9hW+Rl2Td2Tst6kKeHBoG9Auj7/2duE7Lb3CcNZ9gVIyvHtr6EsO9nHSzU2Wy47hONdAB5JwEt7
ZuPNLak/4XC+Itlnj8vsUU9OMCYwPJ/ZEKZLFsShVWjhYHB5E+oeslIY/Qecw4q/RPgJqGxIwdjc
0IMjopgEItqf2KY0St4lE8HNiNFOjqB7ZnkBuMDkv9Qb1iI5r4eX3ReMNJykE/B0dLnPsFA9o7b1
H2sELfU1hg6Qm/k1IXyEFameqFennztq8M14SehUv+gQn00gfpz3ZNSGFTPRNSSRhA9odT9sMTul
uxHJ75X9og4Yy8wIb7s793gf5qSjop9gMAh6kS+DRDB/H7X5jTMJwb5F2tDpM0tN4ICJP8myefue
K7JPGa9ltkHPx9X6yhE/yiM7GAjcUDxsBM2sW/d83RF7FsSeO7BXprrybaPiylIPpZHOOHKmOzHy
CfNmPgVMeD69fjRX3DIuG7ch73JF+iekDbnCnZuP9uaJCFb7Lk3K7c0jhxvlKhWTCyFPXt2u275X
JZoWM7JAPGZdEUowc6HGOiGsYQTX9k5uhI2713j5D1LrPhCugPYkZXiaXveggk5Gqn/YIqEJPtl8
fPUZaoVOfrBZN3QPnu/5yPBAZEBa6beJvFvzrcHgabJXtFGuT8Uzi4RuTMhG/BIj4gmS/Iu2t0w6
pE3mrxpJDO6K//otIKPua95CN2sCtbFzKWjVwID147oBaXekOfQRbDuykO2zoO0DIpM9rlLr76U5
KnC0hoqCgOm/1qEz7miatUmLvE16BF0fvcY/xla6xTT9VQ7eKZdB3q4Bw8SSHLPw2ZkkhEFX12xD
zmvSlp7P+N4yvKOnY74lfTdgPFyNfq6Md+D8Y0eF1qp29Ld8X/fae+Gv/rjlKOSSvLq81GyvsC8M
LIyYmhiAKsOGh8kAvJYdalDYlN7WH04vu1UP/uyMgGWZqqjEQB2H5oZc9z+SzmvJUSyLol9EBN68
4kEGefdCpFQSEsiDcF8/i56Y6JmunurKTAnde862evIYGxNu/kCM9FW6UmdqZP7TZ/oesh1STTl+
r2Q/geuDeLPcodk+Vrjw9jIxLy5wMPJJTIvdrENqP4j9wJmYIag9gia+4cn1pU3J5Ah9gmUwc8p/
39YtZVf62s9LFvULA0/gHqBZXulfRNM9UbKSK0yMecUkyUIcaQeNGwUbOe1QFpQB/+1Ki/yiJoS4
zeu4BhzzEHKyfn5Ht8mvBmyHWXGhYIQpT8+D05zXCqNI+FHtXADk7IeT6nUuabAGsF6xJHWeHqgU
uMFfcRlrYRGj+w5h4tbpDJ0hQbZbyxgYdJ7F11pCP3rjuubfPvzenBoZJIQJ8PdFsXfq59m4ip/M
Q2+PXWPHW2L9odOzTdm5I04TMMByNrvgYsMoHAiTyrMOfYxLIN/cufdigVo9k7SQwAjIKzRpURhS
cD7j65P/uj8gUygVUE9GIBMz+v3LZiboICf1hrMEz+dn/Btnzh8+HUhUlj9rps1ysJ2pgUJhfV3r
zLOhEH3Xj4TJEkxpiM9k7pJ9QHukvUv6cYeMtGtw24J1sfUSwYp7Y29EXIFsEdyfxkwxvHRabs3F
51iO8nO+1vb5+T7hhANxYUg6WC8fMYHMyDLQCPOGoXv1plNAdwWS4T5QAZoto4ujuuvudTHSKRIx
rqsHWgSSPg1YHD5EiGz1hVVHJTs+JwAPt/19LdDaWPXkZhyerwW31MuI37pTcYHfZee7Vi1fYgcH
4ktYwRLUVEdrZbgyVxQpccS+1l1gSg5wY+GqkHKFVxPqHWZYQheyD3KKYChSQAlxKOPNZCgvgf1R
mq1NthiWQaKkbq4uexUw7jUsjAk/oEqlYcBLab5jLt+u2rbfvwLNwdXOXvOhvaLmVt7JPntrc4IV
Ivlrbdo8+GoiiBPsDkIftjenW4rh86wR5NfG1uzlD7Wbv0i+kZArzCWGQM1vfgErAjRLfRTiitZK
oifdxm8BX+BbYFKU1+i2MpHBeE9t1E+zNceLpkY/7kPZLwCgeExgeSB880DGde9Zf2aFHOvPWKtR
RyHL3HgEBpmDbEZE0gd5gFZmfo2NLhZfYV8EQ/AfoYrNkcD5tcXzCo9942fxehGTrCijduTX2rrO
eBNdK1KZhTnazyb/G6kH9REApQfCiMyMnAfmRSdAFaCs2TeV95yaCFTGohX8PafFP3HM/vP0OPfU
MUnR1TwFJ8YFMGEPubp3Lz/zfjaoLhJjX5rUFxPv4JUwseef6L7PFZF6pwzh2ddtwVSga2TTKY2R
IbNIQSD2biEHLX9k7RAvM6iBI2Rp9UwmXSxzusk7Qg10b7ZoNsq4bYb2ryEMcQhKbBMrTHEAoSeF
9pDtq8KhRlqQhMfCPGBDFBfWb2WIo2+6QO8Azykvf8fnumUC0qdfnbwu8AeeQp5rYCpvL98pxXlf
qU6Z8mUUxTZvc9RH4FxoZ5kQf9ySWAQww2BHkDX7mnlpOX1XLhM+ahuRsCw+UAEyAGR7HWw9xAX5
z4eKKXJh4Gn7BpKX7u5/bI38GRH6WlrCwkY/PBHZ5/MXS78+BZEGNudTNu+Wj1mGTW8FoTaApL5M
OKBDeq4Kp3hfVPVY9bNfrIOoKg7XyT79hxgfLzonJYiPvDImijll2OBUieEOmCz4vNy599uYujZG
X6VefKqwifi4U5AW/GNimkhOhepkXGieDMy6Ema5kxkur7kY1i1xNDpFZgSGlqP/S3Uh6orSbyEQ
hsgZirPEi4LAQiEQLTjUkVRjqaBmkLeDuZ2XK3/55ZYBP4+rz0KBGEE+hf6Cg4WXPNJB7D7h3QwK
1b+Pf12SN0sDTZEcfz5OhfoLvsGIuku5eU17boe/UvV5J9IiNtBPKZLbECiZerREYTabp7cICWhl
ROactQXJpxSXG4EEtRLSP/qqDhHGH97SpyfxXH79Z3SddZt+3F+nfIh/jDye8I26GKj4vVPnvyIU
udV/a5ZaNJuHWnZFac6xqewqM+JXVe//Hm67q/2c9kSkha3PeUswe/QmkMtlX+A4tYV/jw81JbTw
FKYttHGlEfvMd/8liwXvp7GhEn5+D8SRZDlZ4bdoA8fgUU8Eh4QfsLF+yMNU3x6fgRndWQvO9R8M
6pQH9nnCMF166UTBu0tUd4dJVwR8gQodTi/T4Tbj5vpuSM3Qs+DxT5pYjZ0uUiXpCM5qTsLY9Mot
4jFkTDyvxUgDSyfHmB1ZtY02eHLKTz4JL9jmBYXIuXud511Mfr35CZ4B4+nQzVeOOAYI8pmmyyzj
Bwc6AVkSQUmecqjRDkUm8ug8jEycDnz3Wawg+MsdhVn/xc5Jouu2YCID9EKxoIN9D8kSWQyDQP4Y
CQ2Q4xgamEkM2Kara339m7LhmgbcApTJrsMtjU9CXvXMX5R0IYaOAJ4/VMqiOdAfB0UMJei5v8fS
aOzXMTPty/S9IFSAX5YEbnZRfvfu66beKFmcFnMBFPwD8YBB2OQ4AsHfvs9FUq+LnaDE/UFlQGMJ
b1h6Fx8opzEhov7vdGPG10h7TBf3Y/P0U1iNPnlET94NIttugDRC9P75xkJ9OtpUd9VVkXJ9U1fl
yE8aFlaDDFqbqytuicGzo6iBifoAgC3zFKzW8uZ3Eo0IQmdp9rOrGML30f26qz04WiOSuuQueB/U
eurmR2Mlij9jRNkR39WHmWJ2YyQH53YYhLYfVxbmt3F2YyD6uQDLj95XhO2TlLA72j2s3AMYqI+z
OuqSCqMTfV3k5kkjZXELmtkwcDrM3coUgURzYr7tkCYH/EYLVcZu0NEAc9+idpHLUNlwGKWK8ZE1
83lUgXtUv3tP2reDpk93B5w/wG6khYa2RhsDPYHSnSYkSgPfr/BWJQ9xBAtZjdjYaiJoeX043cMS
l86yPBEGCpVrwjzN+FEZx6J+0y3Vb/D5efGvcF5NoB5f3biQvVqbyttnyzweKeLuOTFy92bEr3es
3ynuuxf+7zsSfOKcef/F4e0vuU7BNJUou/m1OiUxttMSkcoEdIIfRx7fz03qdtu68IpEP/L0MZCE
6bZwH/5HHKcwQHL4Q3eXOuXNv6+pf6DW2Gcu6m+xSPU2jVUeak1rlsrhlx8O5sBIuEjQsWtG+KTK
hbFciJWCR24sMqp89l8G8KKIqvshnVt0GyeU1TGF+QXaMJwJCPReqBG7K1rb2WfUN5Su2tzZjx9u
IOqBflu+zp0plamNb+d5Zigrkh+qsc7pzJjs+iGTOmwZ7iiZTIBTWX4rIMECXqqai1B0G93Pp2pi
kT7OgwGjbfebYofaCfEeabRDk4B5BKamv4JegAVidgALktiROyLu4Pz+umjCAROQMBAg/gxFdFnk
ft4nKXvF50BM/Ksd38qRps7khfoO0hRO9TdJv0A2mN2ZVdvCN67TbxUod0wXaTZBhVCQCYm4YvlQ
gyKP9bU8FXc/yVWoSmdkg3cXT+x4LUQDs3lqi+xRmkcmyvvm3GaNyxZYlmE+ldGlfyZM/Z8fKSY/
ymCw/nf4DpbZM7EOuDXgzGMo93L8HVbdX6SsnzE0CMkIZwBgn8RQh2NJTcqdAekqbevHv1Tx3ohJ
JRxFfPAmPXL06fNP3rGgF5rTqTPOjYp+RCDjt7ESZ9Z39H5GEpVfQApTXpUDjzisfsV9A29URsio
pE1F2y8HC86yd2zBLFsug6NmJo8+LDb1SQh5Yv9Z+4ZaIJrBzr1Oj69d0cZWuBTxAbtaEW1A/hvM
P1ZpweIkPAg0BREFktCvsMyLoAf72QE6Xxo4pHntZfcx34OcoeNdMWqUcCLw8okCMTn5xr9VJSbG
k3wmiq6EID31lxz2jHnj6bfO/uuAGjUxdxBPlNCt+E7sZmTMSC4v87CUYghoFePKcwyKeG//q6BR
/SZ+nh5cMMeem8ZVWO33rB6a6tKK9c1Hn6OcO9f1m6ZOMehpY0DUwMwCUoN0uwv4AJRAngsCyTki
vByHXUhoPsJpZdaEXMJgqaLNNMK8AnZ0cyUCYBqsuIgvGIy46BFCFIdvn0iXhvHQ4A7pnZLO28jY
GH/0LxLvdS65kanMuAHSIS55Mre7xbEQA7ROv37Sf1yC71IgYVSecNBAaaiL/usolFz1O3oiHxug
CbvWQy6MkcmotqIS8HIDuRq3iTwVVhZwA0TPt4nvqLQ+u5p9kWHHzbB4vWaNeXdFgAbtMynTqZpN
+FyUXxwv7SfMozT13j8HkWeBkaNjqMtI7Weq7twvcDNUUxt3eUKVyVsInyn82ObbYASTNEdWA+ux
0CCymrBuQEQd+WgiwfpPoyjDi0TXSJzLH19zrfGP4No9k+P18NDWIJTpVNOIZorKbZujGXdbIXpU
U5aZEcNGs+WdGVoiQZst5GRK8rglajGh4CB98Sh7luIp1ykpAfLQi/PyRjwDmvVvMB4wT1r7cCiy
MmDB14hKcLvgjchjokmSBvdq9BhRCbfnNZu8gDFh3wjk8BjSH18fVWB5gYCQvC5QD4PdDkhbMtef
C3VNt6nWg3TbxnFIBx4qbvkN83ZP4hPtXVxvmatEFPwQgM4EsH1gpduh0K/2lYDQx4PbIH5vaHhC
kAYKbxg4TepHUvQTZkRE8xym63zcw5voHmK4FcTnGo8k82iA19EeufAaRLm/thXWI/eKQPPHIemh
MJPHX0qIlMUnpYObJWlmImnTsfuxZaHLcB95/KHwkIw420jAaJjmr056kLHiNcQUuHjq1Mese07L
WD60jwWtCawwz1OrOcD2ouhJ9bIzp5/qTwU0KX0+hOHwXlFoVLI2gYwMjTTMhT+WtO9Y6J3+Tz9t
Fd01QSmRgz09MGDiZCy7YrT5eRm03Fbfny2v4fJBMyrPABBvE/UfCbzDvLf7IuptDxrVQ6iRWUEc
ERut5iA+An0rfTkSHGmhTZRHQKwU4BbLcWg5KskwO5pYxiIuZ85QZa4vy48LIUPP6fimuvejQd1U
7tZylN+Y7GxkP7UnsPOzKgPeNKMXKTgdHpTBEqpep6+dMQG00zqnkVxsuWgZ+kVdzURIBz6uJC7c
KUja93ko4a0wo+fDDdqLymF10kvvtpKcx6rd3P7dVr9+ph2g25uZhgcMNDxol5/pY6oTlI1FBm81
LylCZEDhNvky7H7cPqZ1+XM/vC+ZSjhp+BhbyEf+g6pZ4EiaZgaz04/btFPMoFI+H4bBifbjfdVd
sRn1qcfPotzdki/bzbDwvrBQjFAEMm/yMpaetX4ALxU7QwmMxR0NMOV7KCEe+aasqaNyLdRAOdyB
8+xYqRcsqzLSjyVzta7+AyxhdbiR9X/zfsWC6zNv3WYsk/pHSJlEj9ufED+YCVWnqBj+h2nzr+Ru
9UviuPTli/o8HzEJbEgPbpKWKITdH1O5xcjWuSyd2Uw1ju17c2tHgPXKnCmaUGtq7Z7xz4eSAVF9
o3P79/GH03ogwOQR+jYAtGwGJIk0EfGAuutha0q7+8Y3ti7TTVmyHBCsgAutWrfTVHGqRWdb8Ics
tMLLAXJO0S/ka05kwS1X0oQWnnTBKvJZ6tPnmR2ct1yY0iNEEd13AT18A9Xw/tSQHjniu/0rD8+o
CkBZsTpScEeyCOI2bZO/MbWFX9KZew9py+PhkwQ4uV60wKmCG3rVI84plkHxOKxWxuaJtnKVOZnz
q/E/0ssKyNSibdHCOyKP0Xs6CBd61i0s9cTwMlehh7qPGrrksLGUfI77GVQWkR6IFTnC9vfw5b6W
zLtLKr/msvv3pzj3P+FAaJQ053F+4/AizsFHzVUED0cCxiaGkb+O9xFyegQO1+sSSSgxUC35cK8W
uY2OvJC/Qqzdz73OW9m6rbohCPIepSTq9L61rFMMMIA76UVLgR25Re2K/KzCAePXjoA9RCCRXvF+
h29ALrelVixuwePzVZnR8+fe8wSSpSOO3K/rOEfuhv5/lWse1R+Mfo/W7c3jF2D2xacKc8dtnrGE
JPh+qKlthuQWkPIWfU69aoIfZODN7Q5QYqrsEwRCDo+mBa/zC9+HrSzYqkohUm9TDiMxDTFAsd/c
BofI/gElRqYMam4TMTyTGNI1wk7B8yDSkIF/l/i7cBAMLP7xNa+RNwrHV2yk0cPAF+zcyfwBuv/2
bmd4ZxWNVzMWbqFBusHbqe749eMrag1077ESc0nbZuF8ZvIQ1sCXKglYfq8rZpIh0ghsTEEfc/We
nc99i4C5U/faDkeJiAMeSPyv4AIw8S8RgR4DvKM5gpbTgJkxRQPJTqRRsyD1qwaZuaIFZ2ZgtwMV
RYVTkwgJa8QyusDAdv7h1mnGGXmMIPqmG6irH05qFuA/BoExypdgALGvXmydwWiZpdMlAOiHxKLT
Zyy8ZpxTzKYtcozC53MmCqgmSXaj/yvEUhNA3XPRUOxHj6K4UlVHEJAToUa4qWcktj/o0izhNnpR
fkIkJ7odMWqp/psyiIuQeXUfvUGFNk8E+J8pUpEn+1YCSo+ojFOU2Nal6HrwZeTvwCCC7rPvEGdJ
fzEVWyBJHkIaSmD4Qc7WewH/LSgu2hv/Xrgi2QL6RMjC7BUZ+9/R/Pkt6Ua15JegVFOqAcnMJibF
u759ljkJr/BzDJB4hR+2dRjmXWNM9Jsvv2NZCfPBAehYt2WOQOc7fRrO8/BdW+ApfPZf+1cdULg9
LAxMozfZU7dNIvFCeTc+NsQdYU9TVgYmsBdS/z4uaEdCJGmjYeKMQ7PUti6KlSZ6L/hxIvQ/vmp7
ak1Z216iO8NaD+iPEQP4DV1oHwe4sH64ArCdN5zOUOkNSsJZV7m5GkjV7JzOimHpdiKCjUj/Qu1t
I776ZCEB/6jjoHNhHGf5Xzb+kP7q9BGrlgW9RgCBEAxM7+CKbGaQeyLElHLqEq7wuxjUX2f8Rkmg
e+iInuUIwIfrHQSQvIII1lDBSIZIEycRUvjlHZ0fB7aKgpsPmUoFH3YiH/+YNCSbpKrbcCIPiUJd
Mm0rf+1Z8Wd8w6OcLYzbFmELiEFStA5qG2Tmlyd2KHLr3GpqokfxAPzXYmKu1FU7B31PQdcI0Ms4
ElGIiUD8MIXclrsHtXLMtX3U7B7D7MDXDn+RysYLKPIZa06u2fXf0C9C3lAzlMFTF2uh7jpZB+OQ
SePPiUwBefVj1Zl+4OBZKxF3Q4U7ee93vdciJlu95KRK7vekuXvo/YEd0A6Sv2hGaPyh4LvGbo+P
OebdgarrmNxWjzqEnR0GG8NryWcbqS8fpynhjR5xprF6vvK+MP1B/rRpQHa+TpoIfsOR8I4VWGWS
L9DfvuPPhPPy6deCm26IE+4ROUPLD5kdpIHO7pCMCMnRct/FSYM2dZcxZPeO8h89xgexwTbHaoHm
BSWgcfhY9AMFULNT5KQrHFQGTwtBFqgi2Xi7cFApoUPs9gKKDzI16CQx4gJHCxIfvGL35NPjcBxE
VOHgyUF9/ENzz2ML9p29I6OZvDiDjykojuIKKBR4HU0WwCIpfKbsPfpXuuJUH/loikXmuhgrqo/E
W2e4Opo1SBNUGnMlsOuWbbreCogvfNY0YQHfX0yEhYI6g/bNNXeUhelrhMOdnjMClXjO27FlIK/K
GRDWeiLMmXyU37H87WBJAHD1FSNOJxzvoYXmjiwd0DiHo5OoJe82VynwI0NkIUxeV0+FXEbGoOrI
xh4TeY2dsVmUfC0qRQ5PXKYMF/OWzhE+bwDOLnhpl+C3jzl9ew/QwAqgaUxqfKzTux6beMdk/3HS
KywSk3yxv61sCDAssFC41w0N0hIff8IenYK4YN7v58wThrsHVAKbBpIFBefs58K4jdA749WXAg6p
keXJ+3r0lT3pFf4mHIArCzeb7CFvQCx7pHhIdkSwOeYTYJgpOvIh4eDNmREbX3RV3+WHPPEPaZD6
gBWK9YQ7ZeBgJ+bMpEb2zA2D5KVl6eV4meA4NXj20Bdx47M3ks86aFW0L0la3rNEOorjz22NyWeu
QreWARvy8kXCUx8rLF7uMxEbj4ueIqQ3QJIU1mTDSyS1NY1XvyNJW2OG6VGIXUe3e6SfyeM1IM0Q
LVeRfo9uELecMgQxEfYRMlWpeEfBoxLBnP5woiO/Oz3/UpzIK4a/+3vaUhf5HpVsFaB8c2wjwphm
X/IQVvoUpaoP1DCbXheAz4oz7hCegMMZIVARlDgDBTVVIAc4rmBwdiiP8MxSmKyis6amzEeqhoVr
2j1XL+R83Lysqe62HFegfu8Lkmn076vriEdOmtTzL+Me3k+n30gOohnUrXlonWW3c4txz1MzBOqy
85ERD4WL8gVuYY4BlAdZXj4vBsHF2sKeQRujTakCPfXZdQxAytGzoLMJD9n1+KGZgDUcV8tKj/Jn
pCvIQkgoW6Ir2WLUNZRQVl2mIJq2dBXb2hBJJdlV42f2QvB0YkDXQ/GLssU09uLjNfqxtcF0oNMr
Zr9Jd6AlISV5OaJ17STHrPmYbdNpR/IH2DPJC+Ygsb8uc+2AgqNoVgbiBWJTGXjbGJdigH8yrCEy
nPPVV7SkNL1nUgalA2sBjrOqqPLQRjypfNMKCEtQ/aPcGCmBDvSIYY5hnWMtlkl1OBQHYkwML6Pk
pB291gTzUnxEOMPLqSTbTYQyemqXYhD8g1NGdFiZsq9s+xCZjBIaPgGzVCVoYV4REJ675bmnOoUG
HrwjyhI6mIPgeON6lP2qcLjw2OsI0EOxz7B3ljdZwcPq3czRdy8Noyx20uKsC2FuYUMl46pwfy2L
vcdTTigKGVsE0BSxgOAufKC1bdF+gM6VY9mXzB10xaOMOhKeOHR2CNlmZZR2vsXPav8h+Mxxrs20
C91V+y2oolgF+EUhSUldAtbj1MlmU0qvcNg9XNs78aYTZOj9mT498abdXjho64EgZpXjIUZ91roa
aQtT5E1QqiKXGf5Aj8cJm41zxVfooAToJnGGfpjrtED6kKND3fLobeVl7RDt3rgkNo/3cLJIF71y
nKrIVCF7srsPQ23npK2g8nH5BDWlB2b6vW1VO6CPllbJbtuF4GJ8hmZok7s8wNYQDLk7LoklSf77
46cjDqUkrPkWMUZq1panS9iYFAGHjRBB46eoAyX31MjjW0wMXO3C/gF8SWA4pQdCe8HModmI4okR
iPjED70TeBcbFMrlIj3ACMSfoSsYDsdNabFgpoajwzVBFk3pqWIgJeLLa5yNOfm63dshCYJZgJY+
IpILexN2A889N9zRSJxTgtPuwKP4qwJYH9Oh4kdk6HX77Dyr7O3XQ4ble8FYdWeWd2630YqVA7tH
5x7fiYT5u5r1rlIHhTTQKO3q/w+n9U5Er6p4ATywzSuIhoefPpWHxiP0ZAUy2BVqwZihbtBPDR/1
9r9Q80U3mxlafIYCsO0xMnqWEOTmFd6F8zdkk5Sc1K23fPadZl06mO+oReGh3M/6lxcQHYfIDGUY
f2jwIn6d7CwS+BcYhSgwW7D8IwcqRj35fN+aEFhuBIJglu6udRP4UdtfkcgZRSgPuVbXCxS51haH
WXFYJXluH8nBw5ByXJHEhH8/CJChDylQ/H1ERqpvgZLRCevlqDw9a2kseX4YCF2oAlBRaffZsCTM
GOCd40pj6+AmfK1TzYnSfwRwDuybi1OQi5UBuyZQjeTCM/QjJida6bjc23DV9nRPoWBEBMglZPJt
WtuVMk4Em4uQagpM6AwDnrRd6U5ynxEDdp01XufsJh9PPAxV1juiqJ+DVSnk2/4EZIxmk4W0QF0n
I1Xznn985jyCN2M4J/KJ/v64JvZ8odUYNTeyBbwo2z7mLFO97Xj7O+WXmk9dwNlugQm54/qy5Xwg
SNYd3zf0ONna3SW+1EMLyWw2RHsSM0Zuj4QjxlpYCg9b1WzqERpInNS0DA5SQI6wwfkFPg4ny62g
unucDk97rYcoZcZpMh6r9qzczziHJmrCtv4iQKK4ZBuykjuPq4z/rJJXsOJP5PXzh8aBCjSw4M98
HVYo8P4R9hghdCWHYVWTsm1HOnSDR1uD8HKf+qQHQyDsjznpw98nCWmx2m7X7nhPnQ9eLb5i3Y6I
r4KSwFWLNoDfS3VepxI5wcRzX6odVV3WmH8Y83DV33lL3keEQAWnHGHJUTllcR5D+jndueArdQRI
sl0fK9Uh1buekatkV0izvStRxZ2XLcxA7jxGmQlfE8b+H9pZixvyETOHh8lrIXqdJ5zQdqbLLx69
Q48HEgMbuSLD6yOdCFjatcNhwnk0um1zZ/7PmDWjS8VaSHaOfUEC77xrDzZhDm7iQvKRkL0DjsAn
cXUp/DmSIXHQMcPx8mqCm6yMyoZJpRmAe4ZXFYsrqmDuS0dHTTp893oX8CtEUaInEKg4ezzdDk2Y
w4flyiqAV5BA9GJcf0kyHTLEq9XBom9oaF/yhphtkq9Ax21c1mDNEDcbLSqPiLovvy0kY3KZI3+n
fmRi7A74suXSZ6/Af+YPDsMKCHGRhbrpXCteGmKy+pK3fF6Js8+mvEB7fHDk+Ggc5rydYiSEWbIh
BDbOHQGx9/tgzKirgksEFkOhh640wCGOdH75IIdmyO8dBJQgINGx+XvvxQsz3pQ5EHsjV/mQzitM
g5qLHQMdQ4z/+TrkwqKVHh5D8KLIpBGLhKOPQyDtJzgkpKI0h0/vWTLcDrFFnPAE8PER+rppfJ31
ifAPHxQ55jsRwJxg4KHvqbgo+dgfoQ0gya7cZLprHYsDGO5sCFEdPGpAYai2OYWBCjCC3+aoUnP/
izn8ugwekyK+uoOwFsE0ydDom68o9CArpDdided995Wfc9zx/ii0nrIVUEnmcRq2keI//iBC+QYh
qrAaxuJFpMUBQxeiIFKTkVWujN2byZMwh5PoEIGFRhq1jgUIRN7JUL1xm8KGEC423H4nhadaHQwA
Ne2lOdXIHlwbqodrAFmG5EiDSkDt0yPoDFCcNZ1LyWtXjrvLi5YFfI+yY14+aDulsIAn4Ow4UtWh
cBdmHqujhHPlTLVlsR6AboL9Fywm4zevgjbEELQ2+o8hRQnJqhE8FEwGG00dMYeC4HFFMXRmBA6l
ERv7mLe+5gSpj/huV0ydCa/pW/YskPekJkGXG4K7iL7DnzxC2RVUK/HSvxLy2mX8mjN98+k5M8TL
i9MK9QM95hNe/SlGwpmxzFd1HdRlRNVeT9o+whrKCnYT7LYc/yjQLJ+Eu1cMQqmu24jrXfqG2QKJ
1K6KJOLBasVRdhThcH+h1NI81r0ejpbH8muTvGBNoQoiNhHBSdIoYhIVXiF+Qv3tpxQQDk8MD/iT
4VNq/PsvHETnBYoLnmqGTfoQCHA6U16W7hvaY0x6STp0KrhUDd86ISb+EkCS+Z/Y2CJgJyG1Z/Vw
yeADcEAxiBYTBNuHfd6jh37Y4hLWHH6GolIQSUC2B3iGNZETQY1t45CiwHK+3HN4xTrvSgDQHJBe
tNAsRC+icJRhxTGtoCbqbQfczKbX+t3toJCWgGh8BOD8mNCFyPFMsJAnHa/H2xikhj8hw2PjoOEZ
5Bwn+KQeFi14T54ktDj3g+C+SWeeq8TBfIAR5W3uOQ7WbSQev1m9uep2gYDzSfwC29nfYHPAFT90
ZjJI8h1m1wULEZ8tac4t9fOvAvTMdV00sXydWg+MApPUJ3MuZH5AReNYR0tiKso8c6+NXkHTgJWz
mEPhLPSlsKH18AjLMSM0qiG86KyTo06mpITSrt7q1XD18zj6PL55YmybKSnlTwaDz/SauWLr6rFL
J9tnQ/bqnqNcZn74MoWB+IGgEoFnnkH/CYtyU+LSVmrc08yGVvqKsJqbsZIJpiFCkurbClEriaZ+
sW6JiCDvlXfG5snzkaLaC975wqPnMz91nP9zcmZuHrmySfMhy6oI82F9+00IW+HfxXphLZC5slBJ
45IwWPS5EEuGDdT+FRy9tanXKgPlG9x4Qc8r/rGPlp6lCZuIb56eIaBhvaU8kdBjPlShhusr7MNG
tVdHwninyUKZKCMmCLbuBycfLoKEBe6LkPr+57HsGqDihKszYL23XQLeljM/47Q1+GCoM4JIb/Sf
O/KMVFWLwPC35GDA9yPChZw3ut8hk1bACXn1KatCsHSb8LlYM9HOfCYKizfZFnjxBmwC/JZTDFiM
d5VNrAY9Z3J8rNWZqSOmkkg06NwF4BGZ5dyo4w/BAgFal68XiP+UhUGSIpkIyYPbw14A5Ie4wzmU
HmvgdZIbORXAKh1GlYBD7+kDZDRnzRguIH4QjPztM8TxE3An4Wsx1vZ2UGuCW0nx4Dg3ryO8Jh1B
Bnwclc7Vf6FwRpzCmvWllm58v/TTRqDaj6GY4ikiehwoogvGVYXTayKQpfCmWpr3lI86iGlszkq/
d7zsH5SjSGsDQICaIEl+2ePrxvy6e/u30+L20jtbUkXfQ4SjcHDAKcx2aHMyUOnNuckRVQJEsMVB
sd1KCLh6kyELnOOp5ilBAATHu/te9BMfvScXD7q5h6MhGMrA5P+lp3YqjtWv+4d8fAoaCjclQFVi
z0zRR/69u/VjJvLR92l+CZcdAqwhyj+6x69lIzvok26n78v5IKmMNKJfm+jHxDFMOvY75qJG2j2W
x2y/3zmSjAmduHaKGDLY6Os2ty3FRpOPqkuqw19lbzRjfEOZDnSyNnOHv83Pw9844DGxUntro7Hj
FE/zepmfY/7N9T2An/MdElEd3KVud2xGMpoueYQaHk1m5jswCg52xdtSphY2IEpPIEuMSSvEIgxt
GTuNPnGglklKuPniSCVKh1ZeBJXO7x8+I+fKCb+BAKx6dKh2esp1e0tlEsDoF+VvGaP/EX/O6xuy
0U5vsmvMU+7sfPzBGEKmjXL3qLwST2D9wFWghghes6DdNP9E8jSu4SD9hJTmNduK+I7BamG07W77
Hv7Zy6PYbqTsO3YQJcouP9bYe/DYZj5ysMFxqU+JhZvfz5BkaIPeARoI5MzuEIdu7UcUtF9Gcwti
iY97UJNPGHJYdyMHOcgo5F+XDWCuX4jmmXeMFwaLOBSRgsF0YFG31/g+R92Eezc73RIw3/v8llxM
A1DPu+ceQp8z78HPXv5C5HtQt83ykbmcz0wuN/fNSh1IZ6r8ZtXecAGeOHkg+c5oTsjfQG5DsQ82
wjcpLM7NRZ4Z/ELEMOIcOfPrQXVKuZVQY/w8gmGVxiandXAz5hhGoTj2HIEGfpoIUBzHSDaT7TuZ
hpZfLOv34pb6yi1cx7yVOZ6Y4TuRoYu7SUHQCokvlmvCjFuh6EoZubILlEMWOJ8tutalAJ+GCzFd
DInvz9SIlfeFmxPVZkyM58N9T/VicBxW4B8pMWMha993lVnH9h4rF6VPjPe/fFrLEEn3+Kd/QC35
ap5BFSyzC8z5IPzE3EiixeMq0oxXZEHlIWBQgqe0FwYQBa6DM1DzSBaHySNaq9oOm/YwWnCs8VgT
cAMZ5OL/NgkIoxmDxa37zbWp6S4qySN+fAG2/2gDgMLp+ctG2qJknT+cs7zXLZAA/l+YWchfVgB2
jTvEBO7b1evMkl4DX1FUBYczp1QFYMHeNi6tBh6mNCIPSXZaENaTv/n1w7GmnLRkdHsSv52rULEr
0T8aWyZlusqPw+Ivvdw3BtL/kXReS47ryhL9IkXIm1cYEqKTKIqUqBcFp9mU915fvxd6xz33xJyZ
bhkQKFRlZmVBYfwiagDzfLu3LZg2iEaNr+L2gxm1Msz7JXytJ3WEON6r+UuK47rQsQN5wa6VCXVt
TJkE0ljYH0gFC93vv+FmCB+I0uCB4SLIKaXzuK+6fDHGxMT/hiAarA8ftRVRJjCoecu4EWtSQNjn
7afWlqbeUj/rfzRr0tjA9cEkjfE36nF033VmQwSNOuPrOcmAxycI3KBTH2K0QEsjtyKmYXdAvlr6
tUV9n2HMXRX8vClgRjPujXXXR1rLtqL7fylynv1RzFZAzStdS+l5XPvvye+Th6fGPSugqR3Me9JM
3lavSyfT7n9Q2lmusHjAhQI5fA28rA50QeOGeu8S8MGPmD1w2m6iIN6xFkT+5c8j2EZ9krVA61Ow
b8b80l+343UC4mD/D5ACuXFb5KchhkkQsh3NKEJGKtm2c7Y2P6YZ/fBTk6AHPH8pk6OktdhIeRYI
jWk+/chZ1J/TOOVVzIGtBeWagPAPBRuANfqd+1n+6OAsvDQxA0Ya/ABn3Jfyl/bAcfBhKiL8Xv7V
Een9R+RRlDZ974iCQqC7ZeeP441CJ+J5rK6dgfdz52YW7uxYPLFmg1OBQe7SR/R5iqjvJ2aj9r/G
0zKopUFgFf6RPkuTEFBJHEkdN9IFossZ6uF5dV8K3QtZhGleWGzeOjLo2Tpz89NUM2WybE/il6n4
LFvDBwxmja3hY9jZdAGvEuSwvWivQGOfG5lDDPN2qDMOyIt3aoleT+RufcTEm5aXc4EQVbDx4nFg
eyz25qA8XIvY7kvB6iVgCRsVt8BlGAY09A8iI9LxvndWRhbEouXco45/CR8gIokKrkY7MK+I0seI
pVXM6QV5969y63vQmG56JGQnCDZEhTN8R/h/g7vsBNwrSAV3cFNExwj1y2Va8FEqZG17mUf47ZFn
6Bdloz5OmHXrJVVtarWAdRVhbzIKaK32kHrxVKz/BjOq4tWd/6qp2NM5J7gFe9ELg4h3Xym/Nfa9
JlofdFiR9MzLigzQRqYvwWPKgYz1U1+G1MCBp1dNldNkhgMkwh9NQREmUf8nKs5ecuQX6FZ/5sZ4
0ZsDonVxFV5ylvF5q/fSyEjrWg+YXGjA7Yg1Sep1dt0eergZcEb5vMzrNm8yfisx5n/RHYEE/CMS
nGl9Y5gm209bImw4IWOljsMrZRP+Pwdx8P24eqd/Mzs1yPfDCfgqycYxMo0uQ+l5NYW8dSvL6sVQ
5CvPUvpZ1mG4HRI41QE9oquqPyRzxwZgL0+O18Jb5+J4Buga9YS7E5I7KvpWm/FX5rtxn6nXU4oi
hkw2Qlrgqn3Ix6s5Ptg3RtDMkrJzbs8qM8awT5kaGaFF8jQSWvTT8SDuCzjwgVfIvU5MbCflvmkD
Fwwz7qkTMkZfeo3CDrvJsrmipQpV5FF3fg5ibqGJsMeWnW5pPQJrlLsGyZyoPsKwWut4c0aTTDrf
AJdgVQdsz6+kt5WGe0YtQqGR/lywxwXKX2pqO0TYlJ1kQ3AKmymB6e4F6FsshxHkuWVAcqvQOvyk
dLjhtGFBy4RdsMZCectkbTtd+NFnznNtWLHL8SZFgZlIVu8yjI58vQ2yGLpmDmR70i9vXsbK0PvE
ytsFjw3qslT3B7RykmZmng5o/Q1eqiGtkEqAYZU9ReMpxu2scJywpSQLyazaCX3u346Y5S9V3GUS
8+4Gz7GrbI3LS0PuJUfuQUYyfImYzhVZpXsdRUGwNIGr2SHVdmfPK3PgoA9MgoLsVaaG5DIhc04u
TnErIz1w856dVIlvpLsKzohTaJw9/VgjtQDWxYawFs5MViSpo+LpehUzyNv/MCBmZqY7m81OXZpb
XMQz0UqmO5XEy4j36js8922IDfEsMVoz0zNvxQRzItE7s8G96EFHXsqI5OyO6wRq0fRdePBWF7UV
xfcraxeca5S39uml46r3k3vK1F16j8AA8TvguZDU+3c4Sl0bbzjqyFAHea9tFQDABFSndtvYn8Ld
wVs9hLcbJbHKiGy4GaGhZHIk9ErN+HFcxsmJoc7sFapKgiuslYi8RJqSGWld9xjM2esZsYYdm0SE
3w4hmvkQAtqLo8/6x/wkNhmMv3uPbjj3R/b2AJtniYqPsFMJMfIQfWSBWwxfwx64+QBrvvycaS9K
sMoYKP9EbNwOX/LvD63xg92DvTq7w8BgfcNmUJ9eJ1vB5giYzDvLbwEt+7RfFvjTUnAN+zAwa3wM
gQi4jGdrIP0O3Q35G/gfOXfzb/axZJpUgsXIPrb3ys6p2N93Rv9h1cFEo+Ezb76CVgJdzvoxpegj
tijY+4aYVmu4kW5CpVntP93raKWYvZpbKi7+Shl5fZPehtz3e84+N6PO1xMZAVMPxonHHcLA1w72
UPOem+u1X+R6RjDHe2Oaw5u71qGAHdcdzSSDVnOkNO5pmBPz+VzkAXtcFP/Oy4P0THh9x+N98e7l
+o025ZnxlSwED61X4L8/wlclpCtNUy7i4iPazvMreCGuznDMZpxGz2iTF9xeD5VjT+zOiBpR66Be
cPmzfoPPcc8I4vby+QjFoWP850skaQr5qO3nMFwkLM0Cd3lk2Q8Gez/nSKqzlyx9uvV4XiayVh86
3Qo2HVpt4iXc38FuP5hCwV1ntuQW1VqkUUQ9xwhwj0twbPyOuv0FjrU2noweLBEOQJLUgFW1g5o7
FenDxxH7apavI6mP/BxDSKXJTnj4cZEQkXVEQ8t2EiFz5XufabloO8VjxE4906Vnb1UdWJUtWj9t
738u2aw5KWOerWRqLhbz4dGMu1NoVJ3riFc0HxOTHTCE/kIr42jLJAlSBCSUIiV63FSUYk9iIm5y
KjOP00RkiTTDphPuYOEvVpOmdNRcfVwVM0r9KM9vkZAC6GDWiXN+1ZOsKYGwq+Oq7Rf0OJKmMhVR
ryQTe+y1ph+OxhSKQcCIlAkr/YlJPB3lLVcH/CsVvpR5kRpTG8u2iWzG23Bnmi6vcYphpcfbykp6
Zy+6BZH3dGX+hlWOCMuGJKXapgRfBlt3ybW5FJh/rVdDQgEv4JmY6EISsqM50xBIyVK9PGDpE0rd
dL0wXd+zTFdw1iw+5yZJSBmD21xrOy+cVSU9aY1fWPySqvhZa2Qv3Q4ZBspOp5602ZucMMp6CPZv
RVY/PI2LVUllrs+TaK+pfQNeR9TQjLAbHmtFQvcaAVHslJL+x4VSweaaqNYjf/MfHnbIw9LcQ0+i
bcs9NlccU9THxjxdzuSHPIaHpJRNLjY02hDZtUCUjz/pZhjA5Uc89ZMi5uLFE19logG+8vdeSH4v
qc9ICao6+xxu3Uvryu5es3MU45XijJmiZB18kJqe33RGgqYqSU61pg3UGLY+ZZNfVue0im1TAzaR
A3r+JGPxfGId2gsU17yM2mTk77kf8xk8UlQ+0z7SOXYVnOA2XgtNkbIpY79mbNKKNzQvNLIJkxiY
LKMzrK/p3OHkbn+5tfYyeabpa0R6V+RnW2RfAjQCLyMTWvCwGzyMC7a54JvV+AhXmaKj6p5V8tzr
FQ+SvIHswEu4cjhsB+eOTwMhhHlYZBKzA7um7vCxrpOCFFUGkrhJHaPKso73yKwbxfFyya31MCox
f72y4vPPlGfF17Qz5OjCuQaWNBHz1sinH9/ZSj46wERnfD05bb6UwtJJmMG44k4Y1GH73nRy2EXK
Mlz5k49/dOPMXwdzqOtnMGCWoaVsGHKzGAhourY3v9PpFOCeT0i/BkA0sSXrmI4gGTpbj2z/T4PB
r0hAlyRQHh3gr7NmMALdRQO1q0Ps9HUDi4LgNlA050ztFcuxqDc0QMzr4vIjy8+k7EIALunWQPN0
/K3WD1XGHy4U7CdkYsxyAuSCcLdPhv3cRZgCug3K44HiTuf7ERTA6+M04jnbu8qmyYZxexLJA/NU
5nOMpnoBxck+LDfO/ZcA9Caer6SHIV9ooTZVdsrTv/L17/zLtd5Iu85pHLlBc0iYv2fM7Y5Sju32
PdxqQz6HChQ+8T5g26C8gsJx5l2d4XJJmvHhK8Qm2241Flrx7V+1G5FjY27rdxem7OVmM6qpz0VX
59B2qxFXa27KnbEDFRPtfzYsJ7EdhXsTUMJzP+vB6g1x6hrXiCQ0BnYd3QCSolRDJ1NgZCcTythJ
3KwLQykljtrbT27TdOnTCzdjdRj/xCYRpnF2WGzfi6IGZlLaw9kibSAs5na85AgOo7PHpzeRJIJF
NVcCge6Ilh0qQYsxeUCv6WMMt6kqOkBJBBL/RCrUyXnQTh2XtcGw7Ostc347o2U6Pw6ZW/nvObak
92vihCfmh75HHM2ETqeStO2Hz1Zx85kj4rCwq1vTBpN4Bqa8GfZWi8EmWVy+7W55zKjZ6JEVzahk
iBJP4KRJ/JnGZ7OxB5E4aVJXKABaX9nUOJvfAxj56wPzAOZxP9CkwXO/RxiymRuVJ3rPvvhwcl/g
keRoGT26FJk9O7eIUUhWbnPLgPjY7HhZyOXOtCunmS3mKIMtOclp6ZIlFtAo5xUOq+3qdOOt0EI3
KVY+/CqUHUY3eJDTOGU5zPOSiLO2B8jdP2T2IZbvudRtd731aHlYCpSoE2LrwjME2eWiizoEse6/
CvS3eqZJVcVM1vFDpjoJhgSqua281VP5WUcpsAdD+Cgu47oqWImnWrpvFXKRsuaNcVkuoz0tiJQA
vTFRmIhckARaX0uitkn71JxcFp7nz7HNb8ZIAkg/3iMbGTcMz50TZF7wB8HHDnHiK1ZXNFjqg+kI
+oPtVT1vzHP7nKLlIuuG3cXgoprujiPM7O9BcOGpjLsoCbGWku9T+sHZihEZhNVHePFXtPhusZz7
Pk2jhrn6GfSW0WogMzST7rmHV3e/f1KfmzwAxDBBHP3/2dSxT2adSBGtEOvANOQjBpWXIQAFlt8o
07C1yPdgIB+H2WyCf39m+mrvxV9qhk4KwZHnCOK5FL1XUkSAE5Fsqsd4x0wpGW8mPhyQKDqF4Z5Y
zJXPpTE2sb98k5OXHz+hwV/Gc8Lk6ipGStngG8cdhgzVMJF7+YwrXyTJ3S2iFXAK2AuTDSQZC1uU
+RvV3/pmKgbu2HL8sK7iI9cRC9hjJ1X8cUtFur3XxW1I9pgmG7VSXFE+7/jKdtGb5F+wk3rY1l+K
7RiRE9uWB/F2kFTcnGU831FWbofICdhmKCGaE/AIH6D+8o8ThSQFrSgtj74h/LI7Yj8+gZisWFxh
5JUUZGssnLYiAToCDjC2lTOCQ8Z6SFUf1wIGhdPpaz+b7lS0TgGVUFIB9jzziylpb6iurtfA5bTY
5EjbSmJIau1bvX0kJSVwQpEFTTBi7xVNx35tIqFO+z6xxyZY6hMDFpCskveDUcVkVKUKUXbyDg5n
/M3kQFNuZiZJqcP6IySqHhUkBhsT398H4XsjwtC2htdMTGiW3m1ITsPgJMnQA5r/ZgGe5YT2lLNg
YjvQ+qne79lcUU6R80gKCs35i9VmljFsrKd2MyJHkiTYfXJECV4xypTG8IoIwvFh71vYlvx0X8go
uCAdQMNf4OURZzVkJPb5JwutUIJObQcx4HPP+xEQIDqlH9ZlqKj1UMtMSfHgUwhWeN4QhHACVst4
R8Mfw3KGXMrrsdUEPjq+P39pRa5kr6BHxnbKTogJR5zaJ+jtAVt/gigMytDQjxuD+/w1q4BNkZCY
0p+TQvW9MGuzRDbEoXzi8XbQGgk7KJvyg3zKbL1EGZ+ddnbIxDH7rp5OtraPnmfPPfsSc3oPnHnY
ZyzU2TrpyHPuIARil/Z5mTveZfKjh0gyQLUXI6YWSZbpOB7wpj0RzjFfTVmajshsaDOmigoL7SUf
rhOY1H+xLSjr4g5zK4FTLEbr+1uSni4XMEVWYQMUKl8GsglWkBV14woCCOSlBFhh4Vs156HXdGTQ
sqlWcGGtIGxWdVnPmCIT4MbzDMJNwSr/cllo1uszI1Q2UQd9rJFuRgGOOPE2wnQPXVj/qZj7NRDl
B2WKWg+4aZZdlQHhgBCGyNYxWvUHtIHH7y8qWPlmnNBbJJjsxhX8VWKvfPoA4RhdqzmQmwQ2jCT3
58jp4eCBlLbKw6wsuWFNwiIANOxm5KprmfUSMmTb8Pu902L8qEjcV4rHSIrDpfTzHWUMr6t6QxUD
m1koibZwEnukNz46U64+fcZ4QM2R74RfJhcqLFGI8SU2a+I0+bfuyH9YE9Faivj7wRB02Y3DXgL0
+rNuqAxLL/uaW6unbHHR0SnOPivDMPtQpIplOPdXM99GEsOzDJd0n3Bt3JXPnEsOMxh8mSkVvqIF
zRrcglfVmtLMjtpr5VDSJo/Rsa6BgSOiOeV+kciKDXy8WTyzsgAMTdD0stFhwHYFErzI+YEoGI4O
TILa0Rs+hCmfQTBB55gpLiRq5LScPyche3jaGWwfIPPGug01q0X3hsR6BTeJXpMPau/+vZusdbL0
QV5pmJnSYvosintWd9CBQE/8IYAF6ZZnnxn5A1j/C09ZHlfcTbP3XvLRMo6At5scxyiTNligEApq
CZ+1wQ3ZCrYD972202GZeWQXk2lYzs3rKGA6ufdISm3VHMe4ztq2a3H8aZUf5kdd9Hz+0Y6D5BFF
K0BU7YGQWezq0xZSci5suk+YL4ZkXB2ItExT3GL4IwdERdmdlMDn0OgLW4SLfsjcN3v4QqTCT+yO
+cNiw1u1xII09mRleB/ESC+kvWhH3mt1o2OMbhFumm90ByFgvmM/br7UA+jp0AGKEPieICi1YWVP
nQ5OaLi+6zfsuR1Owo6Kk9TWJ9MaGWDIikrXrAh/KtkyjkqcEnoXiadmB50AuUvZJW9lyt1BXJ0A
d564Il+it7J080us05p61EVJPXg0fTyMLGL43BLsevRtAQWcuYNkf4FP5ZU6Ls52/940Tllsj7bm
cdlI4Cr+4gfqTtXuS9r5vYP/aQIWeYPMHswdknqO6QGFANjHbU1+jETo6r5Gnn4E+ewpg59WhGOs
BGzgH6BxnEaYsieOooJUruWod5v6c1a0CjGxyoNOPTjYmF+9D75oYjnrr2l+fFI/wQVy/d/uBsgF
5A9IgmqZW/SbE7FZISofat/2Ybi0Fn4rxrpqiStfsvbO0nsvvO5F7+hdRNdJ2VCyurWhzWqxWHo5
3oArmR1tV43iQD7tH2iF7D254am5CTUf/AkBzIr7pLsRCJzeXA5yVYJur5kiIfnPxVnOtjA0jd8N
q4hq6okHNlbkvMn2l0ouZoQoQ4HcI34MODApXvyDlMq7u/RQYeGIuf92NK1zytQqnmAS2levGq2g
cODEbSnONIjjW4SDfI15SW+xa4tJuyZwYxf4su/oMMGupDulL/1Mb2x7OJnUa0zjMhP38pKWw939
QgtjA2V/mQ6rparJ20ty8drZ2NcEHffh1w6gZUKXd1qsYgRXX9V8Dq+06gkmZl3c6Tn5iukjvCGS
+reoYWoh16AmiJ4eGORfGAHUXsubPv0FoaYX0pAnpq90OpwcwvOsO/z56Vp92bmi04fkVZ9p54Pj
Nrftv9NhgjqxvfF/ceMUA4zQPJzmwVkauEO3/h2R3jHn2cpo2W7e0Y7xss1Gp/DZsB6YfcKLoGPy
gKA6HrXU9k+gTpskYeucTrZ9B3HwhMb+Bz5hul532uq3E/3SyII779DtadT1r3mXlFt2k+tV7JDd
jcafASDe6xJeq+Ur2XOQ58eGdwfyFPDEzau56yVudu7yMtx+EEt1xT6b3T+kSzhfYWKTj4PGiU48
6e5RwKnZFV2aNzvjicB0Ki2hHTwNuIa+AND7dYnplIjhAvqSEtpW8xqARW/Gs7PObdhYzjEbgFZp
O1KmpKMxmlBpc8054tjVDItwKJyaqpozCcuyFdFunANsIjcCATte4VVzjw5fp0vGRsppOcJXkpCz
gCACRgAqXL7KVKdRRSYRH/zeqOEsNv5oMcfVeu5/qOJ2picwLV3ykfXTuffddgeHf8FYSq5VQIRe
gowKzYNz5aI4Vfyo+6TErEedqb+UGGnH9s0u7A//M8liSDmbBq/jSpUb1JjjMo5hepi6/PrXbA+P
Z5qZqRGQpHgW04EYoWw7QxFou0Ag61WCDv7s1tSgrUgxqY7hs7bhkWN+hS1Z4fqDR0n7HwdNDmBy
ssOMG3e1lmvytPnlA7bTSDJSF8sxbUOKEmrFeYjmnHxLc89ZJX2vSUaQUUDc+JvODxf1eZ7dKIBN
uf4ll3ngmg02U/YlU9XFw/06RFRpc9TscwCQrDOwRvZOTmUJk83V5T5cMtx0R/Rca6xaLgP42vV7
+LDcW7J6+O0uzn8bsW6aFAdF9pran90m9gK0BrpHoLMtE/wgqhg86zXPo+LxdPFNqmEn2CRL2U3P
xbvp0bx2c3ov0I9ufVxDmob+kFGKTXFBXf5zOE+3DSzp3y9KuI4/2wzvwGo0eNL38FXTDaQdfe2o
UkSf4VBtIgISC9pYwZaY17P6jJ/oA5m0hLNrw3mLY13QnLHma4zothLTlejMEHIvM9S4wk5I3+KA
hRTjlE52SIsPLsdO4SRJHYqSDy1iAxngoR3dfbrJBgxJEVOylDf+HwYP2zrdyL8rzGvR24orTSf4
eaJKQXLSc95IQuQKp45VirgCNzdcaW+HUfCYc16ZtYAiVjEUZRC+MTIBAb7qG9Yh4rAnV5XjHR0z
Qa89/zCz0/151xHMaCagMldbfjbZsyfGvXS2wWCRptYZkuEdEPSW/o4jqm7+8jZvC6srqaX8zRFH
kuWIWw9uNpydT34broh+rQAzEG/bCPuU/19nvw5Jh/93kvpWN5yz2hzaZ7GiM0jiYH4bkrPQKtoU
nex1Uw3QUdi7Dy6Ued6g63ZYIC079tURdggVjfPFvQVVNOTF2/vSEmm/9Kmh8LOyAe1pm0+eGpC9
CeSMe1YrszvirdFl8JptmFraxb4ZHhUvZIJP6THBvI4a6aZI7IrNmFlZ+SDO7xoujQ1BL8yZv2de
Y03bDwV9WbE/+MJHkTNx76O2XCd0IDn0c9/tiC7UTvTJX1Qbt3M0I+2S0Q0oNo8B+hFGg3YVZChx
L0S0iASZ6QhttBaEw3xG+4zWsCx/0oKEw7P/tdGDOT/Cpvd+GT9mFcVoa5rF8cOvMUJM0gjRG8eo
4aGWAQoTRc65J0ZeQJT66YBkiiKXDDzmEJ/gzZGAwN1SUBiLSBD1emrTd2gEsUU3GNHe2EBLeoXw
M5cg4s/QXv2peZLDXM7ELkDh3ayMtyClKDoe4vAPnUrfh7bGM1r0rdLF1u4amZdL2pSsRpADaVNJ
wEIk1KQAZs8bgdguwHMIIzb92v6CDVB3gvN/XLwxyR0in2A/n5+DkDKrhMux0L4tZaHfLchKxsNU
lBd8w1n57582cNx6CgIALPVixeqL7PZwDOsDDHmjlCEHouCk2xr+H+cFR7F3kGkBsciTqb5Mh4tK
cBS2tdym3AzgK6hAPdale5PeN/SwM6IT7u21QmufZg9eOxksAhrUr5DbQBEPa7NMmt46KtJSylSg
bwviGJQ3QCh09vZhdrnoAZOF2ZAQ7kbfi3iNUsYFAWM0A0uRqpLR5eRsL/gOaB4S25WC5mE7JE/u
6n9WAkMyaRhFIlZ4w5QRJDjeaDfdxcCBNDHQs6cHqPlAQshEP+7oi5z10HzVsbRB1wBwRTJLHyL9
vwVIIhs9x99+yIuTrkeapy7RAriI5N07kd2QIqyGDUgbCmcwEQ9VqgSQIqmXlNWWb/EBKoz0ep61
l0Zc0QOiR3oCqP8QKrzwJwSeoW/ev8yVviLYtuCLD4rQnHHZMZCZdmxdSRi1GIalr68YHzBiVZWk
pAhMzl4FHtRnukrV9yn4f1c/eJlySR5jsmSVLoEb3ZxFaMQBfC75lkhT2hyBTMF2wLzXJjijLKKQ
YPJNBtyvwrD3s1A+ZZBPqwT8BySXzLbuPU7M3q3kHei5x25nG7Az487Q4h32GRzBqPdufBgZrl/g
VW5TuNedivTXy5+wm5C58cnCFSdS9KoEGFJmzeLwexgAeVF3jpYiqczWeIAZEUl2F2kWGgeWXbHT
AUvspSp9xKceZgh4K0DPBkFnMZvVQvuMT0NdcZRgrPMAyV3AH6LoHfGamk5NesHJ1zH2QPaUo/OO
vJQxmJByfCDdRMaClYn4er3FhtohmN1+Zsy+uwWsHionCo2cw9lwXWLcNZtZBu9a5UhTwHRs8nYK
LMH5RFmsolzKEps5qwWhQiqYwzcen35mvLw96X1zyj0PWnbt4RRNAz9MWfEY0kw4iHk/OneDohnc
2VA5vhgDF4MT9e2poD3KNbGbbZqPe+GsfZczvC8s0vdRBaI4mIydKMsKChd6h6cMPmfKi2mUiifo
e5ZsB0QknNHianvYLCqoVNtp8GjAecLKIBjral+aou140TWOIqTpVn/VtGWqjIlQxL93dhulXoJg
DsWEZV9PRGdvCQnzoShjW/LYk6uEvy9kfCQ88JgFrw06Zlm0zEdeg4CGfJfLjUNpWd82jfvM5kWA
p03lW52ZKZOj5vbQnCVDMPL7hC9cfNktHRxghPcZvoadAelv4sePnqgYjsOh2v2zcg6osyuNvssi
qwUrqys8ckdZHcke8meAKw1BlykQXG6SOrjhMDhvYv4wX7Yn5HRLU086NnGG0THGP/9cVbbm4AMn
/33IVDOgSEa8clxBBXJ0jz997o0/nl4WqBVDZk0414x7X1YEPbspdSqTF8kv+I3fSwjb1SbB7/Q2
A+UKmU7gsn9iaHViIGxPIVERMh+DnYe7SYTAA5RDWXbPJqJib3sXETkMrpb77TH5bw6KiXxGQXnY
IwORii5Cv6MoOkwLlHxkzB9CJrBJRg7OwbVejXAhgJyU5DzDig0D6AQDjEjOfoo6olD3KX57ktOj
C4tUV6wy2EhjeJxnpMdfNedICnwXS0bkJBVh91+H7mtsC7+AV9BL9pOgKeGgiAsiA1vwO2eaYoeV
9Vt8kgmo5ldkFpBZMI1wAdMKDtv2aj8DEdYLWtpAVLpgdfN1QP1QEX/wQZIIWW22ABi9nlgYna+H
hIzYdmQXqfJ9V3/LCJXKtUUp77/g5PFSvCiEcEw7DA+G8EtVU6MHxgERoykF1pD1Bf8M5w2wHvWB
3M/gyeCgYckztXDC6UaPRv/+uDGL+8xhbCyUbH2p7VD1N+wdwJhFD1+MpUBjxOQOi3kePvaSrbBC
I8FH3mYUTorcD0wHZiotkNLd+dTjh/d//ynb+WLuT2oFBP3c5ubqLmf3+I4PrrAGQxtZIEQ9McaF
QVqPsnuPydW+F+e8EqwvnKvZg+8cSURI9IkLF5RoA6c9wyzFoyt1shsjB7I6l6C9ItffYInoEXdu
NIyJF4GRcI0k+xTMIiv7iTxZla3S/5Mh1MURA3Xgl4aGCcMpqcb8uMOw4bURldYd/P1oNBtG7cCz
sr30iNEueNBbJunJwXpb2bBHOGnjUWvbA8ijPBQgudcm5pGCFvuDFRCtQWMEUvYHasY+OEYtGyPb
gKIlkkAV84oy2RN0SKSsJi4qoHqQ/1geprKyBmLL+GgC0fwJ3JvjkrCt8gKmFvrVaxz5Adm2/RZc
lsgQ8CsmaAGRU6Xh2ojaZs+mBsiHiiG4oyU5sAeohJPKfpki8qBVtEaMeRsGDH51h29/gm9LQIoq
i5bmnB0RQcTNCHLVu43h4jnl3HmNFPqIzHJLU0qFUQKamj9t0Gx2sYUISiF8jW4JJ/ctEeDnGv1N
SioK5qTmK0B78jmjLGe8d2+krLBJkvsVL7yuQePpVuSsmCNtMUZoiacDsYFlFYgo3wtNiqi8ZPsk
CuiNU8u38RqE8yQZeUeCAf5W7bf+w7+s8wdcLxb9PYLid0vNChnPBQ+M4EV8P6wjnCjv/pCPw8Jj
L1vAxZtrCCUdN1C+WrgUcQnfMl6HMdS61wDkTEkdYi7vud93Q4ejB8HjU2LBhSA3yBbheQlyVBOP
CATInW7PakqjPmwILZ5ibpFybja+wjrmgkg+pC4y9gdGQZeHeBfRhg5ktXphYtDWC8xwmoC7jSlc
toXcobsblqEJ6fwMTx6debDqgOL6/QMdvh53q7pe0qFLQ4ELymWHDdRw0bFUdOvDnCcJujtv0Pc8
YCURAD2RlwZkq7KNS6d4GMZ0IGUp8dOvo8eQ2zf3BNo0uEcJs4+MiYxyrtOnmzBkC/LPfVkVd7ym
oxbzfn6DCRrkbhR3XR4nmwdvtF+MKLFRod3y/f67VFBx/Ikty7L9FaVlvZcUL1YKXgsALa5oiLi6
yjbs17+yhBxG0vLi/ztjQFCkprSQAdcsF73kuP9z0zjiffpkRJg1zICljvsLq67b3GTJq7ewpZO0
s7T4RxKCmBOAOqN9402oQFCo/hmUDMBpsHkavpiIkH6GES5ykdWRAK1unPqdwDsYU1yw2ffc0rTd
/GPyRfkdZ4MrG7Q1OuDVYM0gatgxkn/TZIuBlMKZshm8nQ3NAVeAhI7G1ZDyJiOhJpuUgMloUFZE
A64pSOMZAkpOW1k2yZwPVYZJYcfyZ0wP4JFD8AJCsisZaj8PKWdiKRFlI9UjXcRDIMiDzg4JITAu
9RgJ7RZrEbiqkyUEwENUH5kQcOZigY7hrXbRvDcaJF9GhfK2AU5a4EfB8wldU/ovg7KDPQ5EXvOs
am8ZvnMrwvKrjULM1DT0wBCBr0Iev+JOkzIImUTIzVizn9mG2Xai21CkgX9dfdjpMS3DYbI9YyTe
e3KDlMQVD6ONagbLphrsvcs+KGAB3mFnn2GaSSJbPeCS2KI+StrLn9PJW8Tl9jdexxAAVqDlZis2
xCzza1hIuY2cRKo2Xsevq4tbprvHtsrbY3tAVwPtdTTJtV5WMERZqMoPM2zr0GOs9kAxG27l/I37
azM4/aEJn+sgs2LsFsips4FkwjO9Kb/BeVznpr1PnXrL/Xdfu3W9YngL7NDGdvLXEspvGg1p/NFM
3FKorhEmEj4OM7LLbQq2x10Ix2suH8G/v+I7/WpbXZLB+ix1syLroTaGlkSHTuBqiWvdp1WgNbSt
a/uUSnMrzcDY0he6Gfo0XPkcVTqyiiamJIi1PpLElCePkO07fshPvKlImBFW0XrFVGYJmteMKLtY
Pol6kSSHzjuJYRGtMNh6k8QMa2833j/QHiwVToIrZymB9SlUz54t4NdtKI43FIftWFwzTUqe7XzW
vxKqcxblNhzgiyBh/+1NdDkh7PmTWXP1EMPF5h96lAf8X82ce+nxRdbXJKhljTFjZVaCuh1XRwDD
1ejoAnU2GZeAK5B//KWS5vGN4dqy65ML45sTnn6ryv6Q6PsMvKhI2O17gihcHQAUOtRDFjvIyu4k
ruU2gXguILdEglzpO0Emd8E4cmO5x4Pq++n9jeR7D+H/7FI8v8PBL7lZ0yS7n6T5DxzE6p7ubE2A
VtgsJI5wknaIoE0OyW56BLWSeMqXzCjmezhvjxm+SWKh9gurlTwPSGVZD3Eh63U2zhaKBd0UQaZX
SCUZv5gkQN0Vf4VyHezCHkDyKhRFXBvccI6tzl86/X4FYjS6mn753YHLsQ8DahD0GrwuBCYPDpdq
zpLndVx3tnTgvvPxUl1nljiYXkfTpfpdYt14RZy/iP6KVVpnQnTBeTCQR/qF3Og0RV4GbOHhH6eS
fVrd/BsfyF8PO+I9h4H/35iCWIrmXR8zzrqkOlCsBCMh4yOCf3/wm2JIho2vJgygJImgBmhBSexK
75GZHQVJ+eRqfo/GpYAiVTsXxd54pFZsgr3byikAuZcjjxtb57UOzVaSPydtumH5hvYeR5wW3JjM
taU0GMPYrmTbauqK5cPWy4SavyEC4MNOXTFf4UOPJEA7D8UKbehOtQUeJQ05IsXwauzZz4h1JGtZ
0MOA1LiWUnqwFCACpOTQWr2qaAdR9y/BVEGAVJZvxR4oS1g+IiwM8HG6n54gZvsyMzBhhlZ9UZwa
AAP/EXZmTYpj2bL+K239fLCjebh2z33QPCAQMxEvGEOExCwkQKBff78d5yUru6zSurqrqjMzENLW
3mu5+3IfSKWH/p+j5fPbqLi1qFZnFE/9JnjvQge7LUF/g6IN+nQaEAL0qZds9HBoVKQ3DwBz0UiF
8mPp9nhfwazoCyjl2BR3qRy/UM25iCbNGOSLEI/4/oQgYNs+ejMU/9TCGDH2fQZJgH84xmBOnZ13
CQ+jI2fk6PshfOu/RyekCdkBVXnPhYSkthLa1gl63dfFvzbsi2zsCbct0oUsk19NhEoXSfHyZXNW
IUHSfOQl6NTsR0hM69nFYbXfo1Siy/s5zQK9//kjb+R1MX6qNmaa4Qro3ld+BGwkOmxIoLpEAim0
KDNR1oNGoN0VYCcigCfcf1ELoSouwJ+bYYkdtsOlMotCfuL07AdDkb3zACA2vTtDFMhGdZIpjkNp
0SxsOKn8tMQTdcHBu3H7YxJGgNLMsCTP6B5eRvAtZl5mcr76YgQq+65YNRWEi+Wzt8ChMHPUb5wb
Tkckq6QYHY1XXsdAqhHi9bggvD3Hyx2FKzolWGmvWFiDSyZFbFMmwycPtpC1mhXxKr27p5FASzFH
dWmq2T3nNAs9nErvQ3LSBL17GDUg8Ui7b2xWjKSyjVFD7pDDuMvWLVeiYHBQps0bCvQGoFaY4iIw
mRRLFrZFY3wNfloNumHqPSYRCraUG9PMOSuABrqgUBD39t//+u//93+3r/9TfF3z6+ldXC//ujzO
+XV/uTf/829N/ve/qv/9v+Pd//zb0A1VlizJsCzT0nTJlCV+fbseU/Hwu+X/Ul7dyZArzPtZvhjv
xUJCZqIMGqJutS1niHFdbA7GWrytaH+0IYu+urlMgawrx52JYSfa4Ex8Tw6sOvjD1el/d3WyKdu6
aRi6JWt/vbpL2RrGXSv1WU9C1XPqpyQ8rT+zQPMJvMTkKYHyuW+gZPADgSBirBV0TvggSgyBCnbA
55UCmzzzmjJGd0upCFXnny9SFRfxH7dQ1VSTm8l16r9d5K23t9/XMxd5RbtDOsoIvyCm1+LlMNg8
BAv9NZbiXJtcvvuYdjL3JbuzWwCqjJ347J+vRVP+9lpMS5YNyTYkRfz6L4/T6D0qQ+tMbSYKFaGX
A9gY1lIwPXlQWxhoaFP/mezZu0If3T8otFCFgJKLmap7RlUA7GJ6yEGVwT9f2t/fJk0zLFXXTcU0
7b9e2q2tTg+rUbWZN2es4bN0HyODzglbXf4zLYOxaMM/VsOVA4KNVR3afcyXhaiSDkb0zH96cIpl
WL/dLlmxLduybFVTbNvQJeOv1/Qu6sNZMu1ykRZUGuu6CI84UaK7wuO0y0FWTtXoubXlyZ0wzuQ0
vamj3gMYifQDYfiDYN/pqMML94FbHHqTk39MS0bCwjeDEmhLqPBb4KknEAjZfUJyLHR/MNqMqrFy
D17VOvLkDVHCXwQklS5QGxZDx/EBYAI5my+ToVvRV9l4Aj09xX2LdhvpA5ltJYnBQEgpEQUUzztq
VkR0eChh/O210HkpFS0Hz8UXyIMWCf0KcjOAU1TC08OSWtklyQN0jBBJj22WgwltI01sEUlcgeQ2
g94SIQEUOHQKxzkl0icJzBjK8AceKep5lOlsFmwdnyrJMtyYivFzIWbi81+Ik5DxCtitBtiwp23y
XEJn0KqRlYkWDw4G/Y1okFrmpHkr+KtaQ+MwOgoPwqTQCwVs3tB+kpBgkbuDkBuVT887ZLfIhibD
NRM/sR53NWNTNmOjJnAb37BTbC81F1t9557eSAUcvLCXwcpWwTIvaXwx5QDcgAMmGtVcGsNKkcAp
GD6hgikD4t4xWKcWa90DMV1xfU1kymBacRyvW+7j7jinTTMd0/BPLcBUagoQkBL5NIbHU8bkFJWt
+/rQBnibk0L2ZGLhAFVYChxewkJ3weGd2dNiY0fq8NJv8Vjk2b5iPITC3uKcSmQS4DOW3pihm0kL
GjoqKjRP99BKb/lrbYdVupqamOlDeor8h2JKhOEHly3kOB28kAUyzonCQYP+B4aNtJGcwIz5FVuz
pZ0/IjL4dLRnL4yMGK+ofI0Clmnx7+tlgPKAX6OTx+qulVyrDq4tJUWwYjtpfEzBjLe/7wgPcbHr
u99d2l698duL+D87usU3/r38/skVI0xfWl/KUC+93hIbf5kyFi8+ctmIhdyPke8YpqcJ3SegVA0s
c/cYbzYyFV05IgYdjTqCCfKOBIclBmoQ+pjbQ3zf/2hgX94pVkJzeEeveyMipWXXJXk+OvScg+mf
adDQox4OXhMJHxCMVDm0p6aYg+xEzSUGYMoMsGOJAJdQ9Y4hVMgfMzYFVnQVskkmDDi5+c8OlelC
XKa+1EKJOJwbTSDWG+AmqEpp3Ogi+J17Yj+ETRw+cKht7yiUXJBnPa4DncQWAup1mFEptCkU9Y+9
x8sbvoIbh9mYt4mgTl5nDA3gaQDGetEdsStXetm+k1e8T54LdBZSZi9OjEgPnv0uWCEW1D5tFUEd
esC+PWwSkwdeBFW2oiV/4s+Mys/tDeuZmN/CDpZm8siVnkFO0GLxKhSelj6G+KiwzfLdh8IC8JT3
SI/w1OBB+TTuciNrkRR2zJGNH2vNxTTTR6WVVunerefCSbI3uIZmSjQ2JyB7mwIeiV3eqPPkPv8N
zGE55U/ToXtYonvHrE7bj557Csi35GcdifKiTAPeYGtAeEG3zGvoVempdpotAqctQXbZfoYtSeFX
8NpwlfmJjWTyaOOTPcJGuyeMt/HMvRXunZ4r5QAsUNDgeh8dx1fym3VGmfBVRPt5mLLSlKTC51Ab
q4WnTp43b3+A1w207DIjZRFHmZVbBPuh7anMZg8KijUxJKgNrv5+UEBpWQiNi0AbCDyMZnV4Z+oH
vBjTGpLbfeMbrYSH0ZZJpjMekt6VoB/04uQRxPfsTo/ua4J56fFzbCa3WoFdeCUybHYAtONaJngb
jJ/IpUFcw7DDnoUGuu/bw0PYTV4HZ8SDb7+RUdL7A9Uy50FFVOMrmOKlz788fEyR2VXIRsJGEyHt
KzbC6zeppXjozR4Jf3KELtkr0tYvBr2ooRvA1xL7Kuw4e+Miw7p8e0+kD3uw9/XIDrDLc4uU5R/c
+7x/AdtFsSFLTijTiQkLxEK7DSAiAjCMwpn0PCms4ht+4W2GWnB84wG/RvdFx5rBmiYm35rEHKwr
pi3OCJvmi9H/dBWqfSy+S2eDeId3m8GJAU7NoertI1wQJ82P6K8dFNGdOR1GJdw31gfFgPEe5D11
dA1B+bRZ15e4CZwK/IF9dGR8hT9HR6B4zz4/CoddcEDPWlwn2khJNLf9umL9iSlucB5dExVXRF4l
wjQ6vAhtQPd3UHECovgatqG+uRJSeBryndAxq0h6Sw7HJ87k3H1carg21nH+/jadd9LiYil/ANxa
/subH8fayUPzykwxUncLLxSiGnaPTzXCGRJZNBLLwxATMeRJDU7vVP+fRVrufTDn9rP9YvWTpNmA
68VIV31lzlZIjvamzTSULMFtdNieECrhurfAQjG5ze5RjUCWp4Yjrq/Bf/oy7VCHoCu42pgu9q4O
d+YUF+OLwhOq+la4HzA7hBFypoR75oWHx4FYyTfnmpjTJ576ALXPUCcaxHQNa1I38cHMOnQzDSGf
7vUU4WF46C01M7Iuo8cQX7Fy05JU3+9hNF/eHeWDg9im++M4xWQvQ6Rs4Diyx06cr4iJ5z47onTf
nvsABccfP4UryAQUH+1WEZz7+PGPH56JuAowfKvt7LGEr+2EJZqag9Kzxyor+hW8cpK4fMUnxwY/
XzYp5jxfCJ2uw1tA+G2ChTnaYCOmtCj6X9rEGJ7wwWcbmuwxkXa6DeoxFiwNBkbBeYf8jvGLR2D+
7Hq9gdTDDZhDk7zUgZJz6PJ1LEJj7uke75r0Prm6PNHb1+rj5N1B27H/N/Iik4H1HB0FNAWPCIkY
lBvbf+fIM+vNM+0kfsZtC1RCvkX5fcARAVvqwlGQAkP2MWH+8WRabTeuUc+I+1jj8bPjc5otZpnI
427E2fhYE6Jz4nshvDQIM4+UiUTNZaLfcxqgapDktGYhLahityfKq7QbSS+HQCiN2F23+TAvCZUP
PkUIXC0MvX++nPEKn3yPW9i8iRVzsUiVceIk9VrZD4DV7s6VUoTGF1CiSgp0ny0+TY7MDs1t4I3E
FuwmpLzs3RqoFUv9hWWLh7s5y55PWZGx+dVCnWDIjIXwizAM396oZHxz9Ddo3FkjQU0ZuiT0t/08
2mIuxN1HRkLS3Pwe7ynbTOLbGxzQxiewfm7Wbcutlq4BGdyXtEEiR0DVfrbFNsqpeHa83BKjLvKW
1b/iVODVDW8YHUYKu25ugdVRRw0whKIeffeZvpw9KPojI1dyljUIRvgIT1PMQJ0iahHav12Kb4r7
Zx+rZ//VV7CT5LOiSoQMrFBKCfwdc64B827ofEmu0Vx1fvJXqZaeczmpgFUCLS43YbWwx+yOyJF5
9WcnnK0+8OvETdXn9C93z6d7n1bTZl3nmGnEWwQGAXIbpCYjZXiJ6uhFchHnKYdftVt9q+hw6FO2
lyG3WolflAUf3ZmodedJawBB7t+IScIEkmqh884oEFk8xGqB/amuHWrehiy4GfJq11i3L1wPqf68
BTKVsBzfpjLN9du5YmaCaim+bEBOfL5GLmJNygnOrtT37MqEWs9bXmdCqfnhE3H7NzjV9vwyZ/BT
oVJnPRAOgps2uppq3jAWbznHneFs9QG1b2ztbHTWzvnzGeFCFksf5kCLwazo/Ct8SOywY3bvwVTs
IzilFoEb5hh5usEzweN0NeUVxQXyOCsS23RUbM0QbjK7ENUbigp3xeXG6uI4I2VpwOtmIDjiPvAd
Pjo+YK97+5coT7xmxhbPLMs+sTfC09cOZEdPbzM2AqJ9863MOcTS4P2tfNy8Mde+p5XlnEn5YGHH
76n5dYKgZO5bID3v9BW+/NY7xvv+4Vuxna0yrKJ7tA/r9OksVrQt9szMCiSZ2Qs162HIPTAHNRY6
NDPsJL4abtkjgIO/y00RF3AV43vSw5G6j/T2Rca8Omg86ePruTlMrAQ0R3m54i3ybhiH8r4WDN0Q
Lwo14hKVHte+TRUxPsb25zlWiJHm4dLQBvWa2QN5dpuIT7KWwnj82L+k6qccyuMm+NLxofZXLCWk
9Q+smn2UedjrS3EdSbHmfJ02FUHWY7ngQfLosyrVmRX64v3AxXEip0e/DdUF0TAIdRmcw1PI5exh
zuLM3x8XEnNdEo7Q0RczdjorJpoutGJyRMZbK5atoFus8nPYLcxF45oBKpvxxWvHxpyB36oLqnMg
zelj/CqYQvpygLchfmoEe33hm4almxxWj0ixvHpXfSgzfXENVwBuNIDApOyUWmjy2YZ3+UbVCoVe
9vzT+jBnw7UH7cdjS7IrW/W3jKOZUjnby6IUYdZbI2bXAdjnWxdf8nifsSOBEeChX7A5nVj1DECt
L/4LT1DnagfMuMNXgHlCBAnojzPHoWkGDfxe3ak+TCSkjoEOEgAY4Gh2iy2nRIxL9YsIECEu00Rz
leOZoVBC4pw3YD2gNh2nfwvspJofxljoAAVYJCLyepepCVt+X9+QU7D7zFFcc4KI2/7N34qP/Ra3
x3LG1SCFiVV/JaiRo2dFSFGjIz58Ax254xSRCaobLVLSUsfjxwMrDZ8h4eX0FJfkkBzxBY0KzpE9
U4U+8ciokWPZf6IHNkP4AFcLhAaSpbmUqbNUEbKrjrrB13vHclrYELu81B+cVKdvhNCt5vN2oUbr
rRWanvwJ3IZjro5nKCkV1QA8YsFthDoElygkmCxHndBeQUDzRThg6NeI9+RQ261YfHxRJVQypO9j
GL0pObIPGMEHjpbv9ElByST/LXgijpMCFUiKxG/YL8s3sjqw+xa0GFB+EcGvvbVAOibaKt932fE+
VocUUn0QbZrw96ZZkN2C1/aYHZnbvxKIzIoxf/3LStf2l8HPhvt2ecKi1DdEagdsbT1QvAr+lpzh
0X7788gi4lGQ4fBjwEGuwX6HwuwRE00eXGNrKXmWc83N5BC1fUiM1/wR75m/2TssWosq+ezesP3e
HdLVGJiGVlidvg3PpH3I6vA6NNBZC0bF2uqhxgnAWsqF8uYC8tGvRxR/fSaBfD5rWg2eWTO5DIzt
w5OC/ZS9y1quhnw5/gFEEcWEIDi4+Sja6Y/YE6AzYyvTMpFCLbGKz0gBeQNmB//BijE4wa59LINE
nf1tDEjcoE9VonZ4/XgBNF93xrKJb0RyUZQ47EbowK1hOVa2ZPJSGFDS6X5F+Py+b00edLqgmoi2
mBzWUjNWd8LY4hLyT5pzY+v9sgai18c8nsehoMjklJqRJgI4BjGF1Sfi95q3A0DD26M95OYJBXDv
o87qkYhJ1iJroQDlPJg8i+pPsGVOq+A5EhP6ZLS56JWq8WVM/fN18IneDa6TW89bEwgb3WDZj7mC
N9r0qPvnKathXa87Xo1Hrvpa3wieawwdRQ7cm+Gb/VQXAasWrdjyvawjfCDZB/ZLtmcz6X2DmcGS
zMmSezmMdOyHyoZZD6+aMYo2FNMnR49SrETLAOE4W4mR8hoNjn303+kh4cFnF/ee/YyDgAggg1Zw
+0Qz1b/4t8nairo5n4MxfKgmFLsl6X9qUnPVTzwv3CIXHnsXv8560+Oi3kqfdr+bWKBbwO1YW+wt
dJ4yarz7vEOWVy7UzyPBdZShInCyIbRdhhMVa8UYSOMGPOWd1AGwTwtQr8dC61e561fGE8EH4VsS
XjnuiV0pomIcHnPJgzN0Tp+oP3rxagCrjPL6+7pT18Xy9fWOcCQxKJvVSPVvwypUxWedQm0AuqOE
75ESWjMFYPk4UY8hIt+vZ6ZwPBGWfB4S4nfc3gdtX0dZds1BFBLdva+rtbZFNFvH0vIYv+a4i8fM
qAwZmMEgG0SUHDnk3K3Xy1izQumNBle8HCh9LVBNy2nihexuOdKLvp0RBRlahMqdvpFVY3pirvy3
JnLtey/MXZ1qXnPqYi1IANqbMpmlyrc9huKYmD7c57ZFykAfGVLiXRqvzq9jGleS7BvkWYTxgDvz
1iEBrDJrfEVwVkQnWjnNF4kXBRydADFA1AavoRqXfWGI7F6Y9oa+AOFCeKEsmICJD1TYpQJGsWkw
pQE1pMUvwbNuYHgAgwBZvcgS9nUMJRUu4wcH9sgCtMQiQvE1rLbUK9srT/S2Ic47v27UfYjsMgSw
BqV4BkL+MpJ39g4Q+72ov+6hDE7yFgJypjE3PeDuj7cLelTm8PLlyP7Qwe5AnTHdQTfTl3OBeDEU
DqBC0Lr/g6ciidGy/RzEpYaRKftvNI9q3pBKadGqugdGKzpeck4jzBtmb+QfjBmEIGkio15n3lns
U/evfXCe4AiEQ8KBvbedXpjlvIQsqvITqGmiwYWyBZS+wUlTsC9D/rEvAu6s4QWy+2cPvwSahRyD
eFoW4PT5bfkO5G/7m3mV41b9uk6MO2lMzuPu2Dt1wkwb+D8Zzu0lRRBEHvM9qINeXmHyJ/Xha4Rb
mJnJn50wC2aHUrz99jqkEkMdtVa/4BMvMy5Pr+AWHOMTq+NSgY9EskqJB794CfWPJvpfnrwI7jPo
U1QR503LNh4gjf1nykf+nVz8oVdsW9EURflhpP5Kr0jlYf8warlcVNAH/S49ZretMWn6p6RJe3/g
CuXfuUI+zJYkxYD8snVJkn/jcvaldTmZh3u5kLdofRDVXj/hQhYm2QdjWjY7O8Cz+g0V2O4PX/N3
AvD3Tzb/+jVr1e7sk9GWi3opb21mMD+oY0XnTM89bfPX7LhpNmw/f/jY37m+3z9WkFu/cH2d1Z7O
pvosF2AoBcX1mmqJbpetgw8WFQQHQo9hvT98rvI3T9UWT1ayFcWANVP/+rkrvbYer9O7XDwSI6wV
j568GSGzmjVE7aKjJb+Lag7wcd3kSirEXoeX+4fvLsjCXzlX8d1/vYbfOFdDrqWzaXINp/4xIkhq
eo66/h5B4udlcszkRKGTJRliZVE/HZJi+M8fr/7dWvv148Wv/3Lrq6Z5Sxf1VS560XlA6ocYXXOO
0Sp5d2JcWGGbjdVET4Ca4t742q+S845JSis4xlV0y9BHxRzX6DeklGRyahQ7P/7hGuW/Wx6/XuNv
78PrVTdlcWBVtgmxRYkdqFFBkoc5v00NSIZ/viM/b9d/PBBd0hRIVNu2fhbNL3fkdrqr+kO/lQvr
s7OdOmfwbnAD+fBajvWc+v08RVL45ujt4Cr/8OF/Q+Pa8i8fLm7FLx+unB7vlWLz4e+R8dmOpDG+
Gt3U3DIKTAGwtNij571PbSftXmu22j98uvQfi9GSJUnTVVOzDNU01d+Y7e5dnFpZO8qzLhiilf7u
RZe4c+B+fILitvcYUamnfINFEwI2l4nhvoA4yHiWm8HdY+nO7cD0LjH8MAYeekAgGDwYWTwOgcIc
yCFIA34g6Ij57W/3E8A9MEYAz/wehIwUvxcIU8YcPpMJGtm6JTlUnktLUKfmMoQTAP9kGo1muumf
+zJ1Lr5JY0R0HLH3miErDWQ0KAJlg19KdAjTEk7qunn4n4dEDLjIf1gr6n88rr/eL+03zUn3XDWt
feJ+iSHBPe7uh/zpnfLzyPAPO/JvErSQERFncp+YOZcJP+8Dm/o5uv8+Az/RbDR5xBKd8SlTopX/
z09T+Y/NnItTbEORJFtXLePn139ZS3VPafVqVckzGsT9/A5sF1zHl+CWHTVntTMpjfKL7T2Zn+M+
Z02fCSvSzgPtwDF6LANz/6cLsvU/XdJvb3Lx7i5y9eaS6uVLdi7YPGBKAFlNCQSCS1X+rQo8l73f
2tWUaVkJjDB77lZ4mCyl9WlST8ktGV9nyvfqjE0C8/PudaTM6y4oV85LH788AhLsuUXjetkF76TR
WZbQJe/bQFq/Uz4FKURv0kUnbQzxQ7k/6X303319J42UbyBbad3OV5mSvFN+13J18VvoUiiVZVOS
tC64ZXvXIENw8dCrl/s5n/6FAC2+TJvBPbdIaIjUoO35Lczw8kTmPXFSShc9wWTXlh6YvfVdhyS1
3P0aF8TpvV+ck3atFwNqXyPBveU8p3YqWq8YWMk+tTeH5XVUQdCunLOZEqN0iU993bMYa9CwxWjS
O/k2QTeRxh3kMUTlssKDqNp0G4imHTINggObRAjiIJf7j+/9+jon0im+Dto52z3+auPHAKOnoUGn
WDpXOC4mdADRyGsqqPQdlC0NYUgcgtDd1PJM8XzD+ECcv+dnRHCDeo8o444JWIUNXIcfcS/Qnc2P
tUVgPfm6u8daDBsc8oMVHRsHPYiqYb8YlGgWdqQoUfx21HK1Z4x2D7jeun/KjUSBStR8a7S5uUZ4
yLW5GelM6MH2wv8xa5FgXIJtamjvltyOcWax59TMJCsY5NyQu1IiJuBLE4wcvo7Bg+nLd4gXc//0
aSElMXPRQyES9pAxHo6+R/+EergXJ6cMn1o6aQyePFTN0fLUX16ZyNDGsDcDHOFc7AieyEYEka8M
BtR/UaDG2uiFJRVMKQmsxFC80lsIr5tbQwU+Ay0sAWK0u9ihEDV7Gop/f8Znn/fN+TwEBJ1gKqJn
ZUAKFQZCwPDQbCwDkih0EuKiGuiIaOGoYl/xugvLj7hs74vR/bC/z15RLqikV9RkhuY0VdAMTrEa
rzIzeHqb0A5e0QpSkz0YfBrTABIMSVmkw2DPHVi793A1vGGcTsYFej1UCJjnkv6Jly5GEP3P86cR
32PAK1KuSRQrSK84TViq7jV7xTXZl8TMvq9uO+i8qt9tkf43uN9MzmgNAd7wjqY3G3TYcd2Obu8D
CeBl2SEGzZJ3svJXGc3bCaZBwl4URg2uUt2iAQ/xzxLyvVuozCwYQMn/on3k3IGwGiqryMALvBi1
M9WDDlSwM4FATTR/DG7qPlH6FWHBdu88Yyg5ikp7ohBf/8otEAydPsy7RifQDdTrszI0WVJdMCVQ
PmRGar1nJO8d7VqX0GDfwNjwkSB8gB+n4yPIOpggFwXyFuN66DACjXFylFEYJ91SxourGV64qNTb
GGEkhhN6zIQiNthM0FO/uSAtKDQZmqHzhCj3G58/nT4mhwfjbvv54+zxAvOOv5adx449vHh86X5L
1ohIa+PLrAAXTv2OaQuZpGIdDpHgFF+Clu9tERMguJ/XjEjTYK2cbtnD/RzTVJq2oR0UKVu/u1Fy
rSKSoXTJO7NZf6++9Pb5S10qeEmyT2HL1biP5O1vyomcnEQiiUIINtwU+lce47eiB8gC7eCQHxMj
Z9NUeSv4zefsQGzVxwL6M2OLuGaluw/LAbmewrS9j4eRD2fm36ZPV/ImwFwv/NPt5I3i54AlD6A7
SFHJaA05T+gP3tgdkGAskgZuhEYwzqjB8GtQUY2LTASMgUfXoU4gGg+2BtLA602G5fC5sFNziwAB
zYgaWcg51OgxU5nsUjGYDi1sL0+saHDWGEu7yAAiYNxJjDXtx3P49CXsIGq1awhu6tdwE/v+BiuX
CaOLCXtzlcvDenKHYz7w+BAh4MXxUwLxv7V3HN9cnUEX4Beuuw1XIzuouCgsrMgpq+PrrOPnQhJ7
BbenC+Bo05ezoOymqjEZg94D9j1hf4iRkMfE6aCtwNgq1rzD92kOoK0MbSJFBvfvmYnFnEf6G2py
i52GTUZjipG/CTsLRGzu0900Y02KFBrHVA95efgMrHYCc+B8yOklZahktFh9VDH3cMJIJ3fwMsHc
LFSp6BA2qxxc7v3kzBraeV+LhW6tjd4BVRf8j8aGBvkTqqh0TnNw0pHpA3z7+Rf2+IhjnO051kES
fdMtgYCZtfTvISih+8SLGn1Qzh5KM6uODotL5QvFNthmTlp6vkqO62OkJD3IInb8MdyeOpC9LsKX
aHIdLxU8e+Q+E1msrxWEyiVXozMrhQTopPjUR4NTwPmFNwGhOC70GpgNxWqMTagVbg7eGD91Muzu
w/g8J+qC1/c8OARN8GLHQHqF1KsMsIJyivCCPVqavtkU3z551wFoGX2Q7EExR8cRJKcg7MfnJZA8
JogsHsB5jGEJ7R3C6UX5aajlh0Ad6KM6ijVXHIzs34NqeCdhW8ggq/iZHrxHQMb68uWqgz3uhXil
ENg2XvHqMeqa0OykbYIIw9eF1AwZiTiEzj7hRKn8A3017IDtQCG41WQfJCCOrf7BCjYJecwOIRvW
cciAAF56XjNCSQB4JCHXMlGlKwkb8ikGdhoa/BcoLTwWgQzkCWjp37CwegRdWvQPPyfGfSIvTov9
rHG3CNBvsFeDLRK5CMEJ7k1WDD4PNo87SNd/ec8h994dI4xNBSX14BY+MKdB1RMV2SssYDuV2Bqi
Q88uH8dk9XEMseaPeiM00NwT6Ca0RIghnj6wqbD1v7tkFlFie1SOwxfcmoW3up7FNyqUMUQYLx2E
KD3GyePzoycnJBdaJEfOYnZRHpw+JpRMD7ujqxOHgVXE7Jw8vhSB2ibv9cOnJjW3WniNesPjuAay
etPAvJB8VcsyPg4K8OOhOnkn9hD9ic/xHXXpzTU5d+XGVTmvPgEMLhjwub1Pps/3IcPIDD2N8f8K
e9i190JeYDVs4yZm7OHIe2QMNX6/e58V7uX7hlR0gH8fjj6GcwjqCOULQJnY4MyMQ+zzBoX5XQ4Q
iPN4jN19+OLW2rTCHbZxeftFFCc8VHxYH5kZi/TRCqbaIIyYqFHe/C97jbg8sN0q34/es9tMi/dT
Nh7QQ4qRV7SoFqtdg8agc/hsEC6Ua0+oTAhAVCJFSGChuDZeLUbBeOLUJNujb3Dj92z8Bp3gaopW
4M72fA6N3esJAGi4D2KibaxsCK1FIDGr9iLf8Ea+C8gCVQuPn+7w4VWTsvYJ9tTfKXqurSxmO+Rh
8a2xN5srpwX+78LTlreeu9ExEqT4X0Tj+hDubPJVfhHhjn3EEwElePghRp5NJkXKCPySUVK4J+ye
wq/zrH259GdnuPySlG4Uf3ciRqMXBC/+RnwTjdlxkPnjkHOtePkKVC6n4uyWyFvR955xctKD0tM4
gsSIpIjHZhM/4f7IUYobmhmBWnI0y/1pgyMrzk00wgd8SuV0KaRjVc4kHXpl13TKZSFH5qn/wq+C
2RXglwsqN4X38JpU8Rt7JLzVTvGmQwmBKi1jSg7T04Z4DpvHuc+riAZ8o48yJIt8R6RoUTlhYwoJ
bWTbNF05raMP6gD3vTSmcrgiOKAIz4QUFP7TfccYD0FssMJAvka8m955VCR3h+woCvUh8W/RNYZv
ELlMd4Y+heCk8ZhV5+92yPilsB6CUXRu3hGidtY5KtoBoV+hQO0TeZa0BDj0MtM3PiCZV9oC4cy9
51YUl3ho6hTrpxzCOzIYJ7xlFaqU8+jEGNCoHf8oyY7HkFfi9vlkRA18bngUygFSkIEC0NHwDdwr
bqPckpV3j7rBJdCQwL02DzbzboUCSPEriIJiZqASrzguuvTCcDOi9Jp9LtlHZJ8j9P6018pQyqjz
MHrtEHLiXMf+XX5QHdLM8MhWaOoKZouubGGUazQlJWCE4tfcf8tjrGbKEoMhf8EIM7NJpu/RVZMD
nfbqQ40+FQSJcHIeYk2MqGP2rvRMqhPE4NtDlgOHUlLqhLqLFR4o9gyPHa9DpUJVeXWP/DRy2vo3
7nBuJ5e5zuvcusrHXsjK2dPO04W2RME2fvHUMCKxRbgJTkK2T/6ojWSZ6LYXzCc164HbmWhYIrZO
CeaOZRjCMsk7rIK97si8ZOzTPM+er7NL8XlDugGX4oDKkzjhPTU6r4l/CMgFH7wR/+zUPr/TFn2K
Huz9FT1BjzKHU9lHA+Ne1WB19C88OZ7sPXpDG40kLNx/ZEOgNA0iU2v0Zlk/ZgBDy5TRpRhR4mcx
EF0hhXvMfs59hG531fSLINO4c7f9dY1gonK+nknl5Bcn71+9K3RlhOuXovv7s4j+7MGvPWe16W3F
aWpmOueTlquhzI9r8xrzs5YjniGDWKBK1J/OanIfydDX2AQ6Bpph9uGk93luFwhAtDaUGKelehbm
azdSy0Q+DmbfX3fnS8prOMoMgVsg5Yyrrql3aOfcZ0IdZN1hOWz3g+hCrgNdCrvm0R2ajMWJJFht
+mQDARLilUIw/8Rx55TCWCOtOqVIynnb8GyPdf+AByjSygR/sPUJdiut6B3R5aS3JVShf/fHfZmT
5hEgvXxiKp+/Esgny4z3OPSgunxwMOPjNuiNa3qUg2vldWogdOkFmuojwTMHh5uPmSM75eaILuBD
oTfmCTDuEVvE5EHHU4qi31A4LYnBZGbyzW4ANEwXYfW7BYm+L5Ro9J6Fq/NdcUn0yqHZOOw1gEsf
lmORvZe1w3dQxFVKhDJ1Da9Sz5EXzJ7UzcREX5KcP+t0NbSWvj0yJse4I3Z5QCVw/CwS6xEZgIy+
MnxPwT689Fx5b8hVI6xq9yZTUTJSex4SykqomYc08LZtg15YMgES5yaX7BwZoAhPA7YzRRGOgAfJ
5zIXBJt2x7AQYwQIiSK4Y4Qs5REe9ImintMJbnwq9fd58fEcr3jRM4bsGYZMxeiDMn7hAp/rQhqv
ZPU7QHjxhA+u/Vcb1luFIJW5vgUKpRaywm4Lur6av5h+oeVdm5jIzfHsxf8LrpRiF22i2nnHr+Kr
40tnp+F7tieyoH+WM2GMy/c7Rpd3UJrRW2dc2znMILsfHGBXt872tB8Ss6yULNRhCwOQoXNu9xyN
xP/n7Lx2G0e2tn1FBJjDKaNIUTnrRJBkmVSgMimJV/8/5X3wedSGDfyYjZ490+Nmqlq1whvKFZJY
L+zaW6+hoOSBAZnLtDNwoWW8LWAAy8fqSeUfqK7UXfSrnkN4f7kf1+jzMigGjNpHIylmKgF4cvtR
lR2Yfy/+t6o2bOQmHSasxl8Ao68gk09HH/njCxX2IZVxgMZrsW7gVW5KwYLqCI7wGF4PE1voGfKu
daCUpvx/RvmuCd7FXHggW46IPjBSnt2Jqhq7o0I6iAhNedYswrLrcGK9yE7Q03N8ITtQBisNAHcV
ArNlYqSn+8FjCKfUnljjPRxIPTw39kMzJJ1y9x3qjh7c3xMlf+fsowsRmG10nYCRQ72E3jAAcSPF
x+RMubsA12aGL6bpkB1DiAaECTSQYuDDA5UqVEqYzbJYzP7OnQFSpWG+9+QOo27QTSY4Eb13m6DE
3ZUTFWJUEV3IbLq7nXjc6ymtTsu9SWY3fJEGImVRp8W9eZMBsFft02Im04p1T7dJnW8WxTR/At89
U6k9SIkRaw1pfOfNS0dfbQeQKi+3ZgGcSWo8yvbBwCjJIMliML1f1wyQzVPDevaMvHErCTnD9TNZ
fo6QqhpBFPXv3g5wWLADwGHSVc+Y1u4IKwl6L0MbgRrDS7IYbWBXu7K/5GkRL7fDl38cq+EFeyMU
c9Y4InLeU04ke2BWoEJitIrB+TDBaOGZ6dM/ivZD8tie2WwfGmpIMwCgEDickMNmAMS6hzMsY33o
C5BOLDI7KC24q6mATSGTeT1zlTo06C6hjrcAERv4HvGa4piZNmSrBtCML+ebS/NTdfElcAHVxGaT
fsIDWMUhppXrK6+ovATnvIG+6RV8LnOcBuEEIvMAnvM5xLnEVoMSl/EP64nsQCAhPsQfYDSqfrkN
cmCXy2P/rIFZMZZV0WA+tydLBp7duNbJ/QBpOTIrr7h78vCZDS8zwBiIAnI6A09EuWNcpsrDv7YX
q0t3sZbBq2/9y9Z3xljLLVaHnnlOSJRwE2L+SH289Y0P8+ZdeyZZG0V9pHYpoRNjbBqBdEgwqgZh
UDrR6dlkqn6yG0DlUAO6z0uISvM9I1xKfmTdohLjXCMsd6MarO6RF/uYeFsz2u89a4cdPf6G6Hfd
YkMISYGxDmuyiPUjzZsIkEuJOl1kULOKbR8A1r4kF7E+q97tmqiswDrzNMPHyb7GA95KbMUrZmDq
dBhDSBoXwfYVUvdc1R5SJ/vugjofslM90Su8lpOD2sL+jDdsw5cBEFQ3d+wPQEBXb7vOoOVSbkg+
MVhippPHO9Ktky8B+wJsw0gMEITePptetcE6iSlMHql1mG19XmwF0R3Y2OwE+maO4N9xI/fl5LLU
ozMKkbFG+2twnMKAhEtykbp2S0rLa3S1A9AZyt4nsl4zyOy75BjZ+ADtGuflpC58lRkVXOF+9tf4
7cdpkqZbli4bpqIzvPnv8K9WHvY2X+jyiHsi0BfLe3oiE6ad5gA6o7s1obZpndY4h2Dx3LlNYfV7
IFIXoaRjyO0DuCmoMWvA2cFrtaBmPoW1hpaLX5ah0KH5fcCkifH4fyalDJg0Q1FgCmuGqltv4/Pq
VCx2lVYzoFkD9sjGeD01t40aX+FiUydO+46pstFfNEDQa9E+khIKVzqoPrCJaNcHwjTao943e86U
D6X7+73Z/8y1xb3xFm1dN0zLtN4mmVJlXJRa3JtJA5OG7DXENaaANrb1dg9Mr8NtnqjYTydP3p9o
W97p54MaC2zWvWBeZYklhiueGtyWNww5AGWlU4tK6I4PjXsGJ0P5gePrItE8qYXxmZT0syupTc10
05pMqXLK2sVa+rTn84TPh4+M1BODKiZS+0B5tKY2/fB9uMdAu7m9Btm5odD3UJvqFU38XaS0MBZ8
DC8rLNuNGabxG7nhDEk2ELy3ZjBXfn9hmlhc/3zM/3th9tsoc/dyLqf76yWPpIbZe40XY/jMV+YT
6L/QY05kx8uLkJFBz8R4j+2c9x/ok063ZM6cv/5eSHa/VE+jZAGgdaWcBfl72f1xm+pftykgHd+G
mnYlKZejzXfV1tul/PAZsb28LaljT+pDuEEnp+htI2gGWzrEID/DA6c3kn24BDj+769M+XH9f3tl
b/t165SVJZe8Mnu0XzKIxFwBZQQldOhb0zelpwc/F5fk3y+riiHpb1/qbdtZp0yXL6Usj7KxuWvA
c/xUUb7/YFSqUNIuUiXKaNek24reQqBEJ+p9B44QZX5T5iQaGUPEsH6/J/0n4MC37WaLwe+3z/LM
80epGw95dBkfGQXS7eg8aYkch1r4DDPaFbEcvZIzfRs5oaW51pq30W22a0LXCY1mAZ8how9RpPjU
j3X/Rp4BUtMjoOs5bYjCR2nqOL90q7b5x9u03z+iqSEvYGuaqutAH/QvOMi3Oz/dlGqR70x9NDaI
9wHSVM3pfF7Hw50ZxStEzaZzihCgpy7q1cDPWo5No3jXKTnrPHgM9EG1gRQcV44VdoXltytBfPMm
YBZAls6EWYXKMBIIE1vjkzphIKQ9zj0PbSCo3r2Phgca/TpCP+rACRcgyuz4D7zpRx9CKOD28kka
fPLRj98/2T/L6P3B37Beh9f5oFwVHhwNXRetegi5Xou+RhzV/S4ZiPAh0dD9wkP040/k1Xt4/hLr
cFTLRhFDdhztbRufHotKduSjPpIjHz2q1s0b5n6/u4D0QlKPEjBiND0r5sL2HxHEEoHs+/Z5v/Tb
rq0vBXdVcWmkdlvAXLwbJb0X00CN+oxkh/tW5kY0zyYpoyvQjPS+6vZp6nhR30UoBEAywmROFwGr
nTtmSCrPp6jpuXMfWVcUX5H0+RQCcln4wZf7/Zt9AdLe792RWbGcuuCTNPFavy3WrHxKKHds9dHU
Z5w3nwoJVaTWXli15J7i0lbL3M221R8+kAMEKxRuaFN0u/eARvDLF3AZQKARBQvdP+QchbYUyvpo
3iHViNDg73dr/ru1FD7i/93tG9pDOSuKo7wKHca2cAS6T5tyezthTSeHLLiXDcQ81d59Op2y6jq7
Dp8/jYSPPLuHiVZ05TvUSTfdwxvU3HVfNP0Rtwv5NCSnKeifNqaKKGP3UKD7Y3foImD9+6ZJbBQZ
KJRmv62SUn5I5em40EbMt8Aw4QLWYiLlzQFjwiZlUsaUda4Hw/jU6sf5aq30JmmAtB8Od1iNt2uU
nLwBlbZQcPz9tSrvoCOxgB1F03mz/KK8g7QcU8nkzDQ1IXTDpCebv0Y02N3IStDQGpQN1Gg/nMbv
F7XeoZJvF31HOhmvLKv3LL4R5WQlhOfWQtEDjCCjXcAdUNhgSwEBxyiDao0eu7AXgBYHFRyHangO
a1gmwAdo++ehyWbHIQGvkW3kQLMj82eKVyFHm0Nwp5VtzBjE532ysPAD+DIC/oAxmsbw0pRXhxaR
GhzEH3FB+ykugFgyycCBTBna2xHGGVGcDzZ7a0w4DKsuLc+OBinVnRdC3LJjpMMJ3bruDjFkjQmB
exmgHoZH7e9vWv1x5Rm2bAE/1GznvQo4V/vsvigP+qiJDiMSnW686UbuJECQCs+yZu/PWCyW8j9L
ncezbFMxdFl9OwhkuzgttO3XehLiuvNWR91wVTmOSODHSYKKOqiCP57yx/X07aJikX+LZJauXMvy
ZWg8JRtrRYPdje+IhtkusmgDIXP38ce+0cVzvD0n6EZTsXRNtUz5C5z27ZKlcVhIWqVqXwcepSM4
BoxgGTzTmQ4xucynh3BYN5mrtuGqQuhn5nULGbTEUIlKlHQzr5rvGs/xdYzCNDUWLt2qOxiA0lTb
f9zs12r752ZN3bAN21Ztdvx/30+9uO2M3bXURnlqHDvWxbfWjMQYKzVsH3XFwT56dS7IKCyNftar
jy1AYjmuKO4TkkLmPgAeDGCS+s88OZ7TrE4tsBZYnG3+ykZ/ikaKDF6UtSrraEe9HUlyXcl3bXHU
RsTIy5hwFEB0ZIhIBywVkjyYHE/8V/+PXaL8sEv+c9m3s+WhmtnJ0U6wncKSIX7rksCmhNkTwauC
HrD4Izr8k+sT/7ieramOBSzflsVZ923xbBfZ7qVueUwEcBlAA8SJOYdePs0pnvGvq/2QHv3nauLp
v13tenoedFPlanWnuf98BEe/01fmOlCgUzz6/Ovhfgo5HHMC8gvi2XS+UqZvl7vfcvVlZlcNOQ2C
9axGW+IYMsAjJC86D7ZA4eEqg75yAJ8HXNxtdYGpNPs9JCg/7s9vd/GWE9b76/Z4vVy0kZxkENaY
yd6bGcMTMZEGgQ4hCWxVFv5Ft1B/OE//8/RvR/2jKsrz1eK6uFMu6cJ7GMVGRuMV0JTv7HvQXJnD
OQFjTCapOjxKgO50x5XNE+Y9DXZkSH5/E1/Z7z+b/9ubeFts2uP6ME3rrFFYIgEBJkNO5OjZRbV0
gXNYu0x28fzVuoBiwSDWV+AlQpNlYBPtq+D1cRwzACNaTXe00XfR7/em/Lg0v93b29LMCrWusgNv
a6ql+SLMevmkEgwJmEUuRtzn0aORo0r4+1XVHw5nReDibUNVbcsw3r7RWdJej4XNhhCa1pVPrVtB
B2rgb8VAd4gsx1Lv0M0ZQ+JfOYjsAnT4Y0/+eQtvH8U5Ona5M7mFe6ggxl2f/IvCLBGY2hF+YTYw
KHF1sMxIKJx95BhPk1Pw+1v4MdZ+fwtv7758VYes0LmFJ8azdFy9aUjPwzM/wGaScC46FB9/5UU/
PreqUnGoJiQZx3q7qP7M1POhOqijrIhKlJQPLorg2+YVj4au/NFVojYjzTKSeli5QMy+uP8fD62S
D9iykL2zzLewcL7cdvZjT3oiRygxRQBfFXePH6QOHR1NBWa/9x7cQpPWRo8d4gx/v77xU3hQ6Say
8jTdgBvx31isqdVOlZxaozE2HtMaY9TEcBzH8XPYmVfCAoEibMzf7OgadxS/E/fVrvAEPFFI9p9u
f08yDLFBoPQQfg/KAdrzC9DMCQqsVIzeAEVX//eb1n9Ir5TvN/2WXm13e6nKLjKnMvo046ndm4Kf
RKxw2kLpIY4Zd7p4FfbtNMWYCzMU0i5hTTQQFWyDQdjH7/fzT2tbHJ/f7+etHVvl0v20e5J7Cc+l
R+FP67UlkJNoOpL7YaKqDGOAFn4fIGfqTjAzqMGKMljJG9SstYvN+B8Z6I/poOZQ65Pqw7J7T3sX
9kNznMxRWVcYneOtPTT3fmfbG24cvhodNCBjvCWvD0h2F6wjjG9QVkSg2MtOuBzcRyhafw4OFNPg
6T4Q/v5j4f9U7FPc/d8Nvn3D7KAXT/1gqCO/1bp+XCg8i/Y8zL3Ol5RpZ6Uuh0CO3A1COBPI5AEQ
OXjQ3KSnjYQRSpQuEDsOMNsaIKTGRy3/uMOvV/R+Tuky6ZCmmqahvHdxpIezvR/rpzo6+1O/dU1b
83oozKgxW2utK4zbvGTRRJ4kGoh8/vclpYp4+9vF344ES90/TluNi6vzAnnyMA6Li9vvg+FKhdt2
gLpyw+9pf4SDf4YeYiXrqkLvSjEV25TfwsG+PBqPZ1apo4cwYhDS7cjd956+hYquu9L8ONpcNLe7
T7sp0KvDzSU8TrAyZZc3e3+s4a/k+p938O1m3paIpd5PlmyUKseiLgKRm7VPbtgZ9sHIoRQDqeCo
eButvUZQZj8MZuWw7Q1wrLwJ1rFT/XVEimf/53Y04qQh01E17bekXFIer8Vr/1DZ5ajeu+FK90CN
79lGOZSHwluL/tlloI0GCAr/UTF9tZj/ubgl0xWxHHRZ3+v3/KmW9/1OU8UA49bP4B1buDlLWnAP
kSnEJWCUV407cloyWKzT2FF9qWO36o8anDjOR/QaGGDJn3rSQhGt+aKVlijM/k3/0dqFRekXray1
BbG5JSlFmqZ+pNtHckeBFITCMyn9fPmwYxUdDdM3LmFOww20/C0Q8gI3/wI6DHb3AA0mGS3Les7o
mcE+sqcNC4Y9hJLpU3WNgRLfIINxkOFG2vh9w3z1hf55QVQuGk1Xi3T/raR0pEV2yx02zDXUo3rK
QW5Nc82dlksYN6nZl1DwzNHHCY+zI+2YyQXG2ByoHwIufeBL0pJRcnVqbrvJ1Xus7i3bBjlyHP3V
j/gxy9G/3efbgX/Pzpq9q9hhgkSOHh2YA/8+wdAm3ceLjpHcYgYHOzAYZeP5B9X054j27dpvQeV0
fu0r+8W1tc5jjOChUCxboOcDAjPCNbObpTf0QcpU8wZVKyf20zxVhd7lHheB0x9f7MeKyFAZYYod
ZUEKf0s9pNM1fzwK4mvlzkuhnRQaQVw3Vdpss0P7FKon/8NKf18nX+vgfZ3Q90RHm6EI7eT3oCJn
t72xz9XRCa0aE/HsCkbSxWO9GNjWjy56VLwaBgJSWWBgm4qcQP9gRpdXdDYiZWIrIRDoHE9xFGjw
vOgxjFI7d8gJmFIgsHBMNUwWVoznbsAQ0UbUY2TXqjysz0GOJ8PkAeX/5XksNiNaOK7s6ynDE3yc
GD2iTIIeKAwHkFwfmgk4x6tAugFk9Rp3hB534QmTwwciqf7xFVUn1M4rhKw6n4ieYLBVz+rB7y9L
+WcgKc4Dw3A00+TvmvbertsZ9lnTNF1hH8jwRu5wzDo37h0kIdhIZ4Qpzh1UKqKCz/ioBpodroVA
1ECB103UZri78A++PT5+0Lz5KKvOAcBLTDVnzs4MiCXPmezA1fDSW9k5BGSuAWiL9iNoG6dYssNs
Y7WPCsa24PHvHQtZIzh1e/SN9gG/Svd2prv1My0N74IY0AU8v9N6webGmHcb2Nhv5UHF+PbWoHl9
gEpx9It1XvcUIFNn/5qjTpzUqkjrKWlsK9ybiYbkph2WE7u/aONpYW12qFR9KFi1NPU6vdIBJhu/
effL6LINFeSAZuAzZDRFHZBA3YXlQaLcFf0c8gI+ZBLwYgDg3efjj+zkqzD4Zx1D6wdPwVmky2+n
kVJqp+zyqvgyqqd0qununlwRxGaQT+m49WqEhIGX1nBoZnw1+JfwM48fzyHfDThrI19rCLXMIO+g
uyhttPnNf3Vfs2PzBbarAEEMWURjKO4bu7hUfCOy11LeugK2Bguh+bSIr/3i5uOf3D72wRsm0oy3
CEQm62zvf0iSKyIuvT+rqSqqopm6rjlf9cC3Dk6+tV+lbDyV0aMnGC0VdBjdB/iLvj2m6X+82a+4
83Y1lRpcM/mViel7J/X+3C0WhZkrI2Owg2Z4TPfLHT4U0voxtj9v7WdqpDA+6VYi8dvcJ7fRjrwa
LbLrRO3C7d2P9pvtCJrPx3YjFN1gR0V70NQS7IRttG0dVpyvTh9F5uQ0VXoAC470XJ+fizV6PctT
t14yCe7jZDg89x8pZ0FvP0BpWOqWq8sE7RrQOavzSIjmoMZT4wHRxI5Via0hiEnj7N4mRleLj0i5
/B4LfurZItpBmayYGh4E7xnI/nnWbufjVRkBbpyG8920cx5gjh5vgOdPrp/oPdGWwVZECAVloYNS
i9r+aPRezT9SoZ9yVNVyVI54SxWls/7fc+N5PC8O9v6uMCESJEpWPW19C7R6GANk5xRPbqGo3aMA
TSNQ6d4S/94NPmhq/48MVfkHiEN8pPDTdOQ1TDwFvuLnt5V5ulZOdih4KXncegQtq9EBn8rI13EX
n8AnEWqdYrs0v7Tn5/h/0wd730QNtqGkekJmn+uBGk1bsjeVA+KKN0Q/METYMCcoIlwH4gKGBqhs
Weqrkii2s5bM7/rnU2MI044Jfd0kCZW+Rgx9BELjDN1mT2UpnPyNmFKpw/XE6AljK326OITLNrYv
A6n7mSQecpDtCF1KvHZRGAAfmHvBCEuWZTVeehp5H3w2wMqjAcxLLDDNVaNhdDFIJ0ojeQ8/FEbz
BEzrAcUiT7Tj4D0DVL6gEKc1cJ97NKUuCOOeEyPKNQTPxjxWCF2Vk97Y98kIT5i9B3C1eo1za4Cd
FHmz9Mdq+anOFD01DQCEo9sc+f9dLddKkov7Q5EZ01JIPbCCQ+WhdfSHcTUBP+eBv2YYMnM3IMeD
icZkwYrSPgMb9C/cYT+IWNKfryb6a9ynn03GuBMvvNON0fIft/oPSOlrMdlI8Jhf+hzvXfj7vnBI
TUDcwEL3oHSkljAruy255RtILSh7bvfKVAdA63KxZmI2wj6MhjVYC5xfft/uP42I2WL/dzNvu+xq
L/JT9XzKI58BPEv3UjMmZFDYGcI/ZkJwDId9HDNYksEkmNz8FGNl+iuM5UHVwqphIeTIMJ3xQvn9
zn7qtqg2qArHcBTF5Bb/+0VzeZufa2khvijjNfxPwofgoD8nQrO4vwdGzoaJmPpTm9K49YQqXIz7
6OoDjyD09BG+8v5qXv4UlBitaiqoBV1lBPeWzEqWfLnpRi2aBUfcw8867Fk5cTRPlRtPCGi5B0ge
Nc9WGZoWarP7ueUxRm/nfTOF8o4AMD48W7Be/hmmfv3H9OHP23urOnbPbQZE6KWO8FuAprt6dtQE
rRnoUWf31bYamUmaRtA5T9Zny10gYtBS13cpkKIrYwBfpsC23dIW1jp+PsI84ez/8VWtn4bwqs0L
NG2aLVQFb/coaSf7LkmFiOtwqOCEhTcvHtaTmtW2chDTwAh229y6FuhEzMMgqaLNgJ4ABtkEWXBE
UPawKcODR1aEl8LHB/+m6e8/zVHj44AdRbk6eEZs+ZUUFbf2oze26SqAQoWcgPhAZwcTHNEXTE4E
WQcrzQ8wSngtgJqPPs2T/3ndHFtZiFgbdPcvLw3XbrXomC5bLaqBqzc+rtEiQczDf3mXcbiqBiuQ
M8R2xPZd9RQA5a9DfqJ1HAyfyO4Fzwnk73mn7FGTNy6Ewz0Njul9ChWTWIUQP93olrA1+LgSNfFb
3EUf4sgTZsZT/oEeHb4kWG+dfWCwN4QR+U2kQ7ggOgXJ2ECfEbfYexWg2SaMlzAuwCNLSWZCwJGB
e88fPxi+YIlxJvaeTySyA4cfQtWsJMJb7jktMLTFxNDVpq3msyOc1E7ufH7z5grIli3E3dYQIRwh
R3DvlFhM+Nd1Ntm7rVBL5/OHHpWu4TendYiw3ZgEksNDTSAR7zE8+zxuej3jA9GRhjMok/Fj5zXr
QQOPPvFc3EXPQeywArqDL6QLIxFGDXrz+xruLO/9RlyCESxWSos/HRvxFsIa/PP/3l/B2PtMSlDt
PIiRcEUYKd32bmcRWemHNut92hgU3/iQBbcz3UH/wEq16ZXQQZHio/adPVy6JzjRg1H1BgCKAlw+
yHC8T0jrrkF/NFdZDc0PEFLSBB9Ml2XwuWjrmfvhiAXU24YQNY/4l/d6z26vtw974z26qWe3V64G
jQugOx87igj92I8HzpxOLAzTKC5Yb72x+CK9wQnTbUzp+Qt/zTCY3dGSbKNcx8+i0rFo46jaxATk
dvbGYokj/ScnrW1/vkJUF8XVc8O4u0P7FMZoYMvtjwO09hLRv8oEPg0MDfvND5JGhDdbuDVeQ+GI
OMWGIlZU/yY30Eqh0+PVaxmZzzn+BQ9X1yN0b3c0hA8OrZ1srPaAHrPuhG+EPs5nnRUKvrfRIh5C
59+UIwcibpLfPXovudvBNIGy1hw1X8l0Dv8ETPKFvv242cCP8jA6RKxXjIobPeOZ3IHus827iJWw
msU+YKt2tHWrhYhXE16qmQBswJ7s0eJSI2Y2MWY9MknP0ILWB5Wt5ky438Df5Dj18TvbDaoHzeie
RLPcdFN3U1rB013McH46w4tz3XXldYNE9QOSqwLmaTUxdwGpVJk19C6a/tIY17fSn0ASINqk6aRu
47e3L7xJQROSsAnLJAhgPEaxFGx0GKmUyF730MSYGnuKlxehzLosdmxDfBjDmXV1g8k9meCpPJkY
cMnSNaBRK1zQFILYvOCVDjlkRVSCb0sff1d4okvOg54u7vAQlntXuBC+yLlbIhFXcm+CxHG0MWFC
+v2FlZIjblChZ99EtLtqt887OI32PQ0aurY6bbZujNyA1YifiJ9/5Z6ITkC97dRuLPp6vM58ECMn
b+ou2FAHKxIIwfgo2MLVy6Ir68adzpmOaGfVcYBIkLJCDvZZUOC4WY9tfwrmlM7+oRMDiKpcuMjb
4CiQVdTyvTxkBr2pcN/zGUZQiQLPHJfwLmCn+ensMk2Zy5dxO53dDazD7JjGLzjUSB2Cuoc0zKRM
cD6hgDLHH8B6bWE0wIBKWy26Q4V+McsUfxF3zmxoOByewznz1TkJTAcGoEe+flfducnNvM5prAfh
fBG1OsN44YspV9wJ63DuxucG7Py4Hz9GSvNEL0gNsMVbMb3mIxiNTigeXx3zjOLpF3589FeErFev
Ne3E/Bu0JtxuH9i2ex48Wk7YCmk7qh6mnZY4Elb3j+ugI9lux1Ld1b2LEknWnz7DpnUnFAecBPMV
EN3D2prUK8bkMRRUqGNubbmgzMgtgIhQfbB/0QalmyRAp8hhuZ0Cw4UVMjl4LL9aZe6ZwmzMjuYt
JNcFDWCo+fNXgEBytiIqsdmUnfgVrjCH8BSEgKhkLC6P7AKhs1Ol4iK9h2ufUKpFIsaAT3bcBXjd
LqhmsHxFvAx9DDRnVubT7Ty2dCG2puvXAGdQVaM4yiLT5n411e1cULbRBNme/bXjUxptmmYGbs93
f/M8gVHKTK+fwbAW20fvQBR5+MHEjffB0Eih5ApY9b65urR1DNjZERk7Ln5ehdYKHQJZ9zUmBVqr
dNwJb8m48Y1Jcaqm5EWYh9/8mRO18+YZ+d5dO+oKCOyz8b+0ouyrYxJLkWEY54ROF0gIFvZ9hSjE
+tXpHlCKrV/u5Jk8+9GGWl8oI/Gzzwa3cVU8vvWOu648XXEjmO6I5UC5TdOdHkoj04URH82W5KZJ
0RkgV6F4gxMuxrShC05uGefQrunOkEhp6Q1c0RNgTtgmf+J2ZAOwDjMb3+5kxoi6MWFvpOvdhHe1
6ddRNIG2W7ldRO4nExDzQMu3U/y2d2396s/uUN5mpU/DZrm0m9jpuJ+vCaa+LwRxqyg5tvkjrwtf
ploTmzwSPPzI6KWw6DgFwjRd448nebTcoEK3xQQRAhRRtjR8LAT81bzozzUZEdxQbq3YwOIvBRX+
LT7c/H+Rop9AdYhQxsaLXzufmVYeMu4WDi2Ak3c2ROnpVIkBpUrgwmnKWWQ3lJzj1lC83BChJZ8P
Q9fqEBJu9M85MRCHF3e3LiOtwa61u1nC3oxPqMdDEgsIReQBsVgf+iz346HuteqBSFCqbtync1sR
fNhL8ZAj058uRgyRV/EQRwr6q4MYv7sDWw7ngU5nfhzOuVgcP2YsFhfWXsCaieuVwNNlLRrDG2kM
orLOg/A5JLzcSDlym0dHXGiOCo9oXq1edCz584rcQ1KXXK4tIPglyBdIFgLmzHGFl0uGukJUjMjA
mRvve9duZ2jdXQbwz3R16xHTxP6mhYAEw8PDKVOGyj4vgltr2JkbbP/CPQzn8/gY8lOkzycSS/3F
dha7EK7QVkLYQeM/QzLL5U5LsrgH3M4CyWeOSffaqWalN87aUwaB4djolpOtz77/aDanr88pvXOx
mTtGI+Tzuq/RKnOanfljfHIXWeuKToDinnpQu0494Rj0atX+c0iQIpx05q1t8wtojJYWmi8dhmnX
G6Jci16BCrBwsF94CjInIz1zezaDSPDfJDQ2NDb33h0azS1MbI4YU/RBLlaqPpld4ArjWSN90GWV
SZk4SrboDBQPmkFrDjZWaeYNTW/eEqn4+IWnsyESSiIbCQT2IpW7UqB3x18LX39GhQf0BoDD3osO
TWmuHPzHNIq6HJ2E327cMQlhztRxTTVRCA9UEOdwder1C0whNurwJOFmwU6hr+wtGl2l53jrc8Mc
4lbhtiSFlBpSALjiXdg3Y0CNSBh05QHGEnWSuiGK464xoc7+39pVOWRqkuwnvro8OLAG7RR0wTgM
vyx/mJoTEHOf+YC7vqyjB4O5KTpTaKWFXRYa5oWchzGtpH2rYMoCG0CaDNF2yITwhluM+us7DpSI
gxTCbcNZMNvwt4+AEd5oYwSTRSdNX51oY2PPvqCyltDt3wyLubqhBcArQgfGvc2MFjsXAXQ+MekJ
//5O6lUooeSJ072gR8op3Y0vuyBm828beoAsUxw9+1tk5d30UHuzdV/q76Nut0sQi3Q35t6pxWRy
O62Bqg6r0moe/H7funr94X58jVdPv+jXXxYuyFFgU4b6W6Mzvyzn5C4Z4DGUplfMhyNjPoE9KC6i
5n7aVT+o0RKbtpfqTjC58e6W27Xj/nC4CkNoIq+ERxS7IsZfJg+jvccnjcjvjstZSm8oxvNJfAlS
j7hz/dgTl07eUBh18NIeKGG5T4SQDgyIRxx0of1yw5Dd/MT8Ad5rf1gkfRfp/k7tbYfRZMMl+luP
6Ayz8cXBgiUHvaobahAuCw6gYI1RUKCAAPKN1ZHCV8Ss+wKqdLQ5r1ipGwN2C8ag3Qj3ZeQMzCme
r1UvCLrPfl+ekdeSGbqkmEsnCdIu2S9Nry6vmGuqay2KyszvTmYMMly15D9kAOdPAii24GbaxlPI
6yDLEbaFWataul0dkZr+10JgDV67GOs21Rl9DBqu6CUF6TVIX2E7bwR3t6/J3C6LUwc4kQZluu8G
XLhPvHRRFns21vglckUH+NBx6YHppbLZD0aF39Y+pZ6RLNzlbesniBeM7q09JGakkjkIixByboOA
do0ygPmdRpKM8gbkYw8JVWnjpjOYu5UwWDxdZm0tSQsdwrGWtJXlcnZc8ikRjjMwDonOn5MXxmHI
dzjIhnnA8WlhuZ+MgT5f7hmoDI0kaA4fJ+wHrhgVimLsBR2NwIwL1ihj8uYiR1NsLgCiOqRYIi5e
6Sv61PiHCe3Y3QpCK38Q2JGkjNAPwX7Q3d29G1t4MetLQcTeB0B1voXpRPcRzrC7W15SOjks+R6M
WPpUJAn5X0+X3VsHa6LP0q89ixL40dS3qXPwQZanyclP7InSSkzVt0sGM/xwncwgHRz7DwxmGNZc
x1WspQXui+FtSaG8aJFd2ld3rnqM8VD1lIOOFQ7RbBR7/cLkcVKaqa65xa5pcmDskEBh1S98gu/O
X8ziK1JoAqVIqCAX29B7zkSWNaDMIpmJMjsYEgukPnudgmTDSfvqTqIXsgGusRc2MkoZrrWbe9fD
I5xffw0d5tnbA/pjOoiNC2KjQosJ/JG3QwArVBlL4THr44/XA4Q4fXTrl1/nYY6YEHl8+ZpupYaS
zZR97389cPuZDJH2WWEpJHIawh4h7pkuhqoUn45LVW4WyB9ujFOQ661SGZjZGFOgZyBXg4sP6/gE
/xWHxSLgZVYBmVA1fvmPwtPkGODDDr7toQEVvMAFrW7vgOml2dDpPR0cfdR7dEM+BO8h06e7Xsjd
e9Y6HqMJtPYbiqCFX31OiAEISaG5lomr6dfggXA/keChecxT6nh79Q0pfSAbgFodw6bzsHyxDauA
9O6EzosvvwZLRY1ujEYRudx6S+ZyXWWJr+sSDgoKLCws9BKX+3MnuwdiMNotY7UQikprSWnApseS
5gpqBFfkm3vlDzgidYToMEzgbYI1xlydvJgmgL+62MjQxKJNbwjZnCPCoA62vwIosAvyKy2lO6Dq
LR4psNUFLkrkrdbDa+yCkewvS6lVcV8160MwH91SDiUldrCYKN3boOyMmCs6mxyrbb/Xq0osuJs9
uo00UP4fYWfWrKqWbOFfRIT0+Cp9q9jrC7FcNigqCIror78f++meHSfqRFRU7VqdNHPmzBw5cgwm
COPZ0UsL0cymaXe4pNhsy2SStJNBT2g9IKtBRyy7jTxph5U7m0VaeYz+34Tw+d7kZEkPxTuBzXY0
IR6DkQdhqXa9Hnsx7CXAHKRHslxaBE+8EpaNd8wLW/CxK+jtMciRuZKekvHC9uTS/x8wojQ4vkOP
vYGPZoiSHvmIYb+8nIM37Fr/Wzokr5JzM9AzMw3VLQQkjzx0XdBEOwUvMDaJlgiIC5SA1n+NFPFH
09IGGUYqK+M22l9c1cLzdjn0ligCYmqGJ6hBoYX5am4VOvowo+zwnfD0RJumq4gbZm0BAMZMxYcZ
71MYyRua2WBUoHhdhKzpz9dZYwH7Z6oO+Vw+P3qbIhp6331DMSna39YXsJJpMBbDhGOWoQvrya29
L3DG6vOzK4Ag+ny9rnEBZkb3yGwZ3RjVD6t9zXsT1v4h3rHY/DnpoJBfR6g9xv1rmS9T8n5war15
DBfqKJkkYYfvK/mj2Rw/JuIhqJSi5aA65EeoHXxGCNMtr2smRWktEZJAgd7mVTa5gzfEtObr6f1H
VefR6Qe3jdFjAIraAA9S7T8eJI4qPh3oRrD5RmuHulo6ctNYVEh8ZAaVyvPqVEEjRrCOodF3E/ou
3IMoTSUPOkVJS3/Ke4/SYvzZHVNq5Fzgsvdl69RKcom/yO6gp7k7anSPZEdGIEiyveEEYZlrnDIX
y0JMjels9vEXNye3j1pl47rBlNnBG1qUfpcDYg7I260CtuA16K9mZkLnmOHqk4W1iU1FEKD3uzfs
46Ufy/IGGGfR5DVqKu90xuICBL6d0W09HEme8foMM5PlRKLek9QIawgwjtgudywPFShNhQSd5Hhx
i+/0wRL8oh2L3Fyfig8SZbqvfxs76zUe1aujPoNKtWuQUQBajEdegIw98Pe4Wsu1FtC2dJc4hgCj
nhy2OW2xHhd/BSHDPXQByefzaC9E8shjHQzh8C2BB9bkKni82HXpIHgDcQ3ghx4t8eH2i5HKMuGp
0RBU2MqLIDE4mpcvyuea8tmkYp7N7otjbZrmYH0fEZlFONvrCU5muilA1Jhwi6BoKzX4EbQRRNsb
CQRb22JA/Mc4o3+7vrGRcfRFtObqHofsmcxcUtXkkzhcyv5e3Sz3KIOh2+NW0OlMQ+eOKUD1+dV8
vJcNckArQkjvKQIufCy4Cuuy2MsoKYJWP0vuGnMXWPzwMIazHopWR9c13fAjOlBm8vxBYxfZYJT7
rraJeiwpH1Q0FatVAX0Q5v3PowT/JG30o2I7RpjZ4gQH+CvHT5wfHX2AqNBoqlOa98kONShOTJXL
fHVRWRdl5PEZGI6NsNhisbCukfRxXxdu8rogHW7t1DiNCH6nMc1bMybyFVMqMsNc0007DkHAQzbf
+HoZjUnnH8e1U1Hy0rD4LGSPpQ4I+QbufWvW8gX4j0OyBn4+1ql6+8K+M98Lkpv7CLSl6IslEDhq
DRCe3LmCWaN1+joHqBTK4byHg8c42U1aK9sCK9UW05A5t8yqIOqnAx6xp7feEV0isn+L/0rLFXbX
2sdKu9JpiQWshTgfBb04GlTz88yzSnv5OA49K/TyLRJQPZyVsmCSCE9xSrzeJCnhwEIabyJBIp2X
op0ePzAE7GKW8hHvkafsZulwglU0nsz6SBaAbkfvVTBLyGDB4QdONQpwrGB1baIWLzEf38QbaxRH
D/IwclaqYDLQ/CdiZvXlB8HxHqfyZA+uPQp46/Dkoe/2ZGscqcNukrPDtjAYuMn0YY6d9VqlRESz
mv3bjGLwkOXJ4gFZzC4uQcv7ngdlLESjZY4eQ8TBo5lda0us24RmxmlJuIOvXM2lMz96S+KWSKyT
iJBbj2CL6KppkMV4xyfcNw7EDFOd047t6v9htopWjOzzyeFc/eBPxSM+nqxXPTueMJpG4BB4yE6H
89y9DSGXJgRB8jPxP8ZBlH8ZxflHO/CvNq9U38/q4I6a/jLnOVytMJYBMm4eheQ5vbmf1haxXdIC
REw2bmv2u4akx8Upz/xZzLIks18rcyaxC0gocNI25jqq5v/BAPnPq/xrbuaZq4X6LLnK9frbAwG9
QL5ijt+H+atHvUpy/KI0p+xZgASI7LUf0UG4h5o18COKHhN1MvYFZwHtImMuyX74nxwI+V+Yy/94
lH/18q+aXObvshYX5xpluXit/hK+t6/pw5z3YxygYu7kt7qNVnqMG5bkkDn2xxWSVceeuxH+B9FB
+9fr0Zjw10RdluET/bOD30FB1bI3ehrFKFwbzEloR9SwKolZf9sBVSBhX83nhVfqDkaCoIPUEDfg
SEj3mHZRG5Y+9jX0CFbRNyXBRbt1kjzG9DPX7JkTm58AO6u2dNjwuqpo3iHV3p9c/7tnLf2tC/KH
sPH/7uOv52pchkrWaNzHk73Zc0t2xMoenirN/qUz1kyw4UArnN5Lr8dww/9iZf3ro+xlJgxRGgyh
RfzzUX70a/Y+1dA04uXbppkxB+Jze28Oh16NfwDbGBkRbeZDsKI9RReido3VxfRKh0mPmc659B/P
pH93f7Pn/uhe/LkgnJ7+eUHX5osLhgKJJYx37Xjeq7uiQeny4syAkuBDr5Fm53L/vz9W+5do8Q/+
xV/R4lOL8vv6gn9x7RJ1fa7N77ywURY2L9ooi5AJndACaoUfWEeox1m3BWquUYt295FylkSEMusz
ooJ6WxKKvG43K1GHVlDVHw32vM0ABYDwiZkIlm2JEpVwlyjxzSqhAXK2ijX+mW4bY9Plfjc3dVTR
NZmRZZM3IMxzFZ3/uNt+Yf31kLlbVBAYXGNu7c8G+3+0s9OjU95Z+cQ9YHGJhsPRSR9hQOGfcT5l
JkNLB8dYWQLU0VFx3iLgg2xJx5vnABGCVQBRo/6PcvR31JzdU1yiqvyewGhuaBB25msn9YpyCKTh
5Fk26FgrF0rvfpshP4iz2uLOnCwVorUSThi0v0en43d/G/zX7vqXlfSPm/yLqQ3z5/S5vblJnqM1
nA1cIBvU6UUkgXi8HorIgC/QPijW1wPH/DEwTFOt//2kVeXflBOQAYN32g9nKszF/HNBi2Wh3gea
IeLUcIuVjZYi2joeTr8eJQSOG1ms2bp/C/XZmT5UidO1lgjzUyLFTfgIceBzRb/kNxnagCwKELHN
Z9A8eguXiz2c67PimDH0uVEn3e/5eF0jbKbjxjBElVtKc6qR42n2nRS7ofN0rkE/HmukCt6US3HW
0Id3JUpyJbhHQ08hH1dSfazFUnpLEKZ1DOQUEMKc9Wr7/hn7oi+TlTnGDwKGVrI98L6zq2tsJeww
9HFNceaSuGNjt6BqXj9+ugi9fOcEq0Kzc8xcdL9FI6v5gYcO5I7eZtiFeD77ua/OhUhxH0h66s45
yRbdRIr1sewhDAvNCPqwffc0s3ey6L0HVOfqv90yKXBreR0p0L44G/Z8pNtUXPOF6Xs5SK/zMpFS
dc0fDpjfiFF2AkojL7sj124gyYvMoY/vhd8BZj2m7/SFPvB3fF1o4ZMRE8FTcZGQGB/lc13Bf6yE
CA1JIx0COPodB4Mvo+9tRKiKLxDFXn03w/nzVwnasGIC4brKIikQQiUudhUMISMYoAJOIIjFBKF+
x1iIvopTCE/iOdaC8HR3z+wybKVuoYb3BzMnvoqxGWjCtIXwWRqmhIfNvW+AZMHD1j1Moj4OZCHU
Q5CXk44aymw4Duz1dU07ZpdNYUwuVO+769sZziXqJudQb+yWXEhK2fJKOqBM8y4RSs/xe5FPbj/C
7wAS57pEpHMwoQZuMZ9+UQwCbc7QKMWWRzlqR6lXzrUE3csQttxrlDE0SfMfbHzw1dDRkYYqnkPk
wTWj960UfvlIDWcd2cBR0a3BFIk3H+yJnq9+aqKVoAahMcityfSNt+fjcP5J6zVsJG6Nb2CTeF5i
rMNtNUf8iQaIIaJx/MsvECH1GgHF0VtxoGlRuG/5qoIMKlYKisO3+WveJ31upKk2fXsCBfI1kELV
bHHNhSg9x+B2zpDi6hOS50tohQ52Gi6Jo/sBWr+ye8zI8aXpaZkdh6G6/iyHUF/zzhyshL3sFClm
Xpgj6ZE6O30tGesUEJMLsGSiBXksboxES66p4GN8OTsvkTUFLDFiLe6RE6TP969Y3D3SVwx4JPx+
fTWCiPhYNItzip3NRIfX0yMwwqRAb3V/Pzw34gZtx+fBABQnu9oO9FG3UcgQZ/WhAUZetIdyLG5Y
FeUPjkU65ou3nYaieju7zMWoYO/ye5Sc8OyVqJ2qP+WM+9am94VSmcb2vriNgcOva/U1elNM43nS
bMvgEVwmX0uYinAGHMoZBtm5jNv4Ps1gJispaIzoVz40xAFUAC77PNg9BU+flUvsg2y+h1d09lvs
DdCF5gMjVVgr9HSKQBjjHk+14w0xbzPVFTeuWG/W/2NazQY3Gpes3uaA83fEuEe3omm2V5BIe6TG
kiJRo0tiUSZmHCFERPib35GwfGMbu4dPL87lVYMYuDVY4Wtjc5x9+YCW8yuVd5d5sxRWxeGBsUzA
5fh68HCMEM1W9F1uWwx96C2jvZOZ9GVei8e2X+Wzx+oJYHbbqRtay8L84g9XbahOh0m3us4Qa19c
ZudFPYb4wPTjhx7P5gzivurGvClxIsyV7Wf5WTTdiNAz/f58do39CB7HjMLOCBBWCCDCccfvxcs9
H3jcz/n3t7RRnOZrO0zDCShUL7ScHHEC3Ly6Hi7xIMHoGFFQecTZRsPy0RuNPpMXS9Took/K19TW
K2mKQsgjh8SlOca+e6l5GoMxGF3sX9TjUPXAzKaPZbHi0OA/GfrZpTOc1+sbgvzlj3HsPUcuqeHp
2G1GzY/OPj9o8W3cHe4MWw1YT4PKklB888of7Dl+h51bczEwesZo2KKUDIxZXuPsp2X97LEjDvDv
1W1sgZRY/UWq8GU3sAdwXn6Nm9VwD4EO4fs8go05HJN3tY6+B/8cn2gwh5i+7gTi9zX+jjnLonZV
4jwwcE/kq6mMk80CBEieZ4cSViNB46hfTQaPhutn9H45l/ltqnrPqPplqDG5pMzkwEiBkvd9j2DY
Ab28li2OYa/lfTLEi25f70EbrozWb6X91+/ga2Tm0Hv+vn5ojkL18rpo+Evz90Zj5ENAI/a9jpco
S+4c7sWPll7iZ4L/0ESf8a6QuPxSG+++BxWO4OS6pnSBIM6ToG301e0nTYzf57ik/tsBdbFFwZkg
Gk5lFOAat5o/PPH35BnxcJa7THbxrrREISiDS6b5Rg5vgbpvGlOIBu5jKU3xrmQiqs/CmDAgAUjI
hoCZYH9h6EA3dvilmeXWM3FXr67jb3SZoFP+3cmr51ikXc/EI9wZoFJItOuvbF3396iSTPCYfgBI
SC6W4AxwWOlmWGwF9ZwRrwD97wX0RmYmMacGyIHg6d0nz9kbSoYw+l5C0GxBNVnTQOxA3lL8mIqr
albDpBRn2EWB8zjZoknEFWYcvB5k4K0CMfxA3X0zi8vGGS3OwI/uEUy14I4912nRrQgFZw7W6Ivu
eNju2vbYkXaubjt+V/bFXdWYbYlm7qhG8Y1Fjy7XzbpM1YTwoO++EZnMnAY7R2oxvbAMONJQWoxu
aJukWYxN8mE4L468bd5YZn1V8GvcqQQohiC4THCNHwnQyXUi/hpTcibUq81zOgDmXWgwIYbWnYy6
mtEBzUwFViaTP/S3YbJ8XNxNByM9KnZnBP6/xXzA+MSm7olxSYVVztl7HYld90nzQ6rMv6RES2Hb
5Kh4x4OLqSyULVTK5WAqb+qoWFZztFgrWgYqBYsx73Zvkb69uEIZ4pXIK6KbRBca4bDDFZtzwSsw
bpm+0Qi6+/yzeSygLNKYY2BxsDlH2eT5xQCDa72HQmCEiNbHg/hEpWKjgTyB/sylbejZQZR8kA5N
a4SaWaH00UXzNH2ueYiHPJK9ktUadCsNwaWI2363fkVvgkDEkQYeqPfEnX6D1yaY36kdD7ulDsUT
+fFn0GEbAJH8B8BIpP1CXgJXbVZ2oxfKk6RpINXbWjFpCNCpAfJXtgQCKalBhFfYhEbKwHzTwhtj
saJRdx0wKi4s7YWQArHahJ9AxJWNP2kHrfTta5VvKqiugtnJHhOErDmwbAY36Awz1X4d5fQYCbV3
n4pNSuFp9m2iq10s3oci7W1SVDhEjX1Fky/b1yvVOy8YESzNO9NwHIzJzZVdnsdz93XzaRcY0Xt9
gmr1xnghuLHnGb7pMMTj6dzslkocoVlpfd4yledVto4svv0c55C3AXnxXnhZAySQAEtVt3REd7ig
0dqnXgB0jFIwsNvEOZuWWGh3fguNmJlsY4xM7VWBC9nhrkd/ZFG6Rf/NnqTxq+JpcI6ES/DgOGrR
nHaolVSSqmIhP6N7E+m9BpLWjMs+U7yuT9hud0FrpPdnqH8iUQ+ULpU7jkE9lj4bdP21D4neadlC
NufUexyqp8dzvH4F4g93QdR5LTX6nk8ZleyBl70h3vb4Nh4D8CIKavHBHYZzp1jPApP7cv9hc8jm
6WbBs7/QOQInvrhvQnnmKR8LseDiG8Nt/nwsNicxr/0tkKdzvp1zEUZ3YdQSf0Qb4vhp98VgBB5r
GxoLeU6nifOQNOi25H8ZiufYhPtM1H5jR49MJOyQHatMnJHuqPu0txyvGIzANRyd/BddXYcRDmng
ggFDcnw+rQ6e+eQWkurdes3qAqT7mC8+O6W06hY7crukG0cuWPv8RYz1fFp6dL5fZhZf08eT+rxy
OJdUctNIiGofcopCyuRgUp+S+98nkm7WotMAKrB0Ujq36afv5NiP0jIWz17w2/zO9L2xpUKkklDN
miFjlVatd17WcykFqi6WWGwOe/TYWBnp139MP0FOq3fOkKSsAYWYCKJzemcJLubA9NFwfkvKQD7Z
4sm6rIvkG563r8rG4qoxu8qWHXEGys5WLFbyeDjG8xP3xW5NJtLPH+7oZtEPUVb1TzGvgurwXnF8
d7+cAYeM7gckN8N5PFxyrRqW7sCSuIWfDjcHBxqzTqhlBCImnaXXSpZziVoy8BdNkNGbUgB7kS9+
oUibN2MS/+2FhvFI/KmCYqbsGmilszwtd1IiAmQdMfB9WDIr2Cp/VGh1vKxfeounnU4vdHPZXqbw
8Aaz7ljkljY+TeiyVEtt/WQ5EwN/jLVcj6TZZXU5vsAa4hxK1tG8c/q3WPwIgRKWkZj0/KHxfZn/
DKJPYV77/jxu7bp7ST5MkkX3Ka1iZmTuEAcPp99XmGGplICmJMVSHuPbuQMnYPRoVYy/G+gkBs5L
AcOCNlkdPVur2g0m29fHyg5D0r6LfyWxhq8bPxaXuTwpacRB+S4JQcOI3EjbQlNKTtCD87mGjN+J
AxU/IQSHIyJqg1T0xW83T3cQ0u7uNndUcgjcPARXopIqHXrn8Z9+Okd47eSTF608WHGTmzNcSgQO
+7bplg/n4mpO5Wqr4fy7eITdr3qyUKCYYuQUVOMW51GKlQwPOiasYQJbHDBZznEueoScIGPtOJ1f
4fgEX/Rw3z1DIaxof++vET6yqB09qfvpI4RPR4huP+WR9KoZfWgxu1UkrAfgGiKl++XwCHGOlRjW
ebm3A1s8fiQ4NM7EcDhVJkUsmDrOpNgs4+j8CoqdOMkjVB4SDDaPOcpV9wgMwEFnQB+OsJxFbYzH
gP9db0naze+bq3XGY60d0CvBLi7G6uM6oZ3Wp2hy9Ihpssw+SZFUVhM8wioCx2EpWsVimNDOnva9
8bD1B4tb2KMYnB2wfeY1OX7vITkcwc4IaqekIduFwD9Y5eHAS3k26/o82VfPlhLkE163ZhOWUTf7
pbXDXAwlCiSPXUe+NaEc2+eHwcMdtE4rIf3vvFfNCnebAzoA4ttuF+qEsstmd1UpQ5cs+j8i/5Jz
D5hM5+b9zPwqIzCQMsyxwVUi2c5PJj9FT0eJyVGzKfYors6j0QDTOVfiKjWwBCmxQFHAchg4wTQP
I1B5o+nwaOj2XrD5ZPonbeecd9gXgoNdF/zJ+hOcW6exc4TSYTAQu++/QzTE7vbQl0Hycr/bYE+T
3jCUCEG+LhZYFhGWsI72IGufv04vTojUMX7a0k/FsAVcxLMvpuiOdB7zs6syfdv9u84jVkU9wpil
J6Crc8WVLW3TeTozduUCF54z0ibZHFe3zW1FfXDDszXN3TJkhznMiSDPTbXE/BAxx33Ou5Vg90iY
yMAMzFR+hgESjvEJI5981ep6RTygFzxwE+lIVcnmE8Nz2EavGB0PHB6RlsBK6xFzMqqSBVDw8M7I
QOAlmzPCibSdwIbcGSy63BX6/vgYbtrhtD2nJOw7XR/xEU18n2cBbJBgOOdngAM59cdKwLku8ixv
eNLcgcaECZsjujvXMZnzRNvoU4iQuHgZZr7HFneSHXl8Nwqlj3tbobxCng5E2ANUosOuhf5d/sm/
zwHa9jCC2GXQ6hGbf7sfmGwYK9MQLBJCoif7F4xZS9wBX66OU919f0JRpaQckaZUtKqFZglJRywk
71j0BknnPMNqfk6HYTmtnHZ+IcXG7bHYMZ+R9zYo3jeCjOwqSTbl6BLHjy0zcHDrUgELjclrep2B
FiYqRhGF17vA5jG+Gqyndwh+52jFSNkCJXWMmQeP5EbdC6yB1A3xg/NvEGhbeWYk/PP1tt66JTs4
Q7ejy3yQnlbSkTo56WbqjI52YVdAfQUQBqbN0LjvVkb8TDUXVx/YnScKLZzhM1QJb6tmgZnuC6YE
t0r19ntLmuC8wnCjXivJOakjStTzUkrgRNT9wLAKrUeKb87Fu4RSWIz1DWfYyxM8psR62lD584l7
e/jz8mMzbrDCynFHocAuY8uIE8gDuVnPKR8AG1+kKAqUELAQ3HGR4lsxJbnEVzp5UNhL0z6R8QkY
+pySQTHl9Qv9aBIrR5hXFgaY7jVo3cGKCQ8lVjDOFDxp2YdwJqvGvMpfdJ9tsL8O61fGrTzQZrMn
8Dx+XkfeP393Y+DygniEMWncIi0W58VLot/Vl/WWMBeQrmRwDD7oMES4kHfyCLrwvLhTt0ESv0Ld
miibL2ThwSHzs8nV0pDhHPKBXoORYRdWjDUPHEKpJSeFPwxyunyXaZ3ogW4CvGN+9MUIB5YZsVpk
fh5DMfvytXa9nbNmw1KNG6dljFN00dLEXU2HVFsxg2mMW7teCdNHfPPusyFjfrsBP7HEvbgys19j
f91VXubg2sWLfnpyQq7JmBIuanwVPZHE8LNII3srFtWcfjy7rbLADDBGNEyyKN0DTYYRnM+es1NK
0UUB8QyeZFLQJbOSX1MmKqZ9Fyok94U7rYxhIvZhGIhc7a8tBuQivzlleOUN0OKgKPm6P8246hO+
noROSddFNZPp70jl6dUhOBkzjdIcEy4OfYrA7WmhQmPxXy6KAdOcAGW9N9/gzQhGWvoIvBGQsA1O
9GmDWfYt6B+/hunyCTUKElaS0dx5epixYcCm4g5bREP7G5Qk2LjoUraBA+NqwoU8w294JTeIypTR
nOGUt7s7Ld7YEtkNyCe2M5rdeFLKgkRSVX+O6IHfYloIHLx2ETDeUQAHcsXJFRFNLdC9fPyE30o8
6C+JUwIpJHVaRChqHN5Ul2ZhZxvRyw9AO+LmsYIEZriip7xHvELB5g1fncIdgMpuioBYXkdGoMNm
oPXAH32uim02QYgF6MQmwqtTeUq0X9Q2wdcxtu8Aw+8T5MeRoI/eP/lYwyn+QdUVapPWo1dmcF18
l34JFV1jEZZdxFLMK1a7uIDGz1CcMqMXGZOhjaNuQqHNyODN5q8Zb1PblHFvMo61nlWvqhVVMBS4
gct29FEFgUqNh4eTTYpFuWjDztJ9KSljHabURodaPAQWDiqM9Li5OdnusrMa84GPV+nB2KIvXqTl
AWwO/FZySUpwtG9cia/qYYbuVw8nWkx4CavWgo8ExIVc2QcnISHUVJ4JZud0Yc7H07H0WveMGSIU
890b30iaE8xQQ+/zLjM+pRjx+BCpKFfn5EuNB/7sfZbXSc0ravVU0m3Ed07+GU/3oA6E9OwX6Xlh
RLV3uOGvWUS3tZiwjhmIn77jdsfzbGfDhAFHjbD6mWqpYvO4ST9Yv8WC99qYg0Ae63MNC+nzyVOT
r/0OC19iNMr7xDJF4K6aMcwJLfmyopu0xkl1eimtIjA2z7GyyAKy5wgP21gK6IZtjDlrgUJfbFkm
Cj0g4PXDjWFgEFa6PuMmkX4g3/QLTp2WCz7PP09vTASKth4qUwC80xRjyxmSRQAbXO6D3htoBCh2
M6Wey7Zc6VgEEPqCs4JQKIzTRtpG258OTXzZyzTXaI30pwqmGBUTrsxsd2N5U03wQl2BzX1KR3Ey
p9uJHP4IIGEhvRdoMFSYNWfz6569kuh9T9FmGDouIUa7etJ32sSZ5up47tF1FCKDu4ZfzmeWUBP7
vhXewIs7mAiYs2IVGGLr+yGg9xem7OJlP328i32J8zOHjmnTJuQZ3Uant/n8WPD1+/m6w/1HQfRD
gPPfQ3YHnmRDpbbT3VOE0A28vbd9wvidWbPziF+0QNdYKOyrBUVy63eTFyUzafWFwZ6ZlDQDAJ0c
NypOalov444Rrdo6LXX/Tk56S94BvnoO3Osgm9S761heZT61L93E+UWxOEpD6igE69Nv7dJAIBJj
Fh/R4ogzWLGCKVajN2d5NcOOhYOORmT3RExLwUd1efGbEbG83xgg5j3YjNItkAsu7x0Oj4S2FUaR
Vh3mx0wEcgLw+9r64U4elWMbrwECqVthq0MHX9RLVm/8pf2JkSPzOGR6I4k0cmlMxECjrDlt2csr
UC0yObJC4e6VhIRIL2KJHjzzQ61FbeFDXVVxJC/s3P/Yt1AYqz6DXQp2mfC7AEeN4GOYjQYn9Rvy
bjCexBHrmzIhycyfYp0Xu0cAcHVpHTmpj8qverOZqAy/iBO1+F269a5IwWBJmSAmhS0cASloyN/A
4RiUQ/I9Alc/nc2XBr5Lux+T+gAUkC3+NYeJCJOk2mNL4D44nUR3EGc0W8tEjvLDM6Jd+VkqyyYp
KnQD2bQc5jrZ0h2/zSJSJifapf73iON61GBWyWRyl56phjZSChAi2ARYzYXk24Qo39qCgw9F7XdM
tr3MMnnb+F+y/NE3MuuQPytgTiOynt+LKyN8PcXmg3En+gZVP9Xfht80nza4dSu2AYAPXDLPPGP2
IhzyHstD7RljOS0oig1Svr7WYG9vGCyKXqnsUVFGTKrcvWrZQPEPmtwqX7jd3x3jbjaLgm5tzswQ
CPjVYQaAZfexv9HQ+bx7kxxp0gbZ8pWWYesM19TCZ8pwUEQ339/JN28/j6TcGhsVJb3JBQkEsNJn
wMHN0sXCrwMQum4u9LEV+x62gWJ93czLl6coG8sxdy43ePSClbOeOSWLSPPeiORT3jpDB8JH8v4p
aCwwdMnD+nAEYlFE5DmjDAmtkEl5GxMYxjPp1nvYvsJOM3rX8jLGeDcQbJmUk6FRynX7y9RsO1Im
yJSk+LqPGER1mLj3+2OYrwUvOv79Pnk5IJ+rc3jrw7Gv0tHglADXO2/Jrnio0+fq7umxsFVJOG4R
myhmCBHDmZfztnQK7ZwEalGtChd3sFicGhNlIlmUuvHTO/nSrzbmKAmxFU+HnNiUX4qlB5ihM31y
98h5ZH5HnzIiAix/Se6eYt1XJJaExooP7k9hvKMRgSKGLQYbMalWho/MiVevCLSnx0gHBd/lu8H+
emzQUmUM+OYqPqfDTPrNp08XLTeSPzUZJvcwhyeBWMbs+nPiSLvshpi7P2rrMz5BQXj+IqPAKhsi
+Raec/v9+9kP+ch698Lp0ae3mQi4NPcU0dIS7eZXQMJCXTUYgXMDhQ9fhUx1JE7ZyqQmCJ7zY+4t
hoIU50xm/jFFxJApxl+R0/H66scYnwzW0MNNDPicmLTvn2dTD7qgIqd8mo9ImnX1SGNiz5AR37Px
MtMYT9y+TvYFo6XcxjSxmzadY7xsHJoHD28ybC0NUFa29EX78V9Qt4kuZ/86RA/FHJAbqhE5Jcdv
SeRiTsrnNM94YGe/Nw/2hRi1+ODFiBN7r0lKvnOKSPdByfvs8I4PPabRJJOlVVWB/nCvqnv4dAH4
fWW35IgbzlANEAovzaHzglIMEEUzpnWyjoVlPxHq218E68tqP5laZ2ZAtQTx+QWnc/p0hFDSRrIC
39i/UYjnLBXpHPUaeESZm9PuhWQYnxZPJpdMY/3YX5OaobouOnkv+i1Cbn/QyiAd28jJLVIq4HGX
7cp044lBBkIisnk0sJBTvYzebsWIcg9+WDURNJKB9iEcxnUozS9HQAYKiPLNt0nKK+QyaDpUowq7
q6qfmOIobroAcOjVmRxewyvibw4eAPaXbTMItbkcd0SzNbi98fs+2WD90vpyt7uPN5T8YcN7d4ca
gy+rT+0hSz+E0BpWQ1PL7ce+Niz9Zr3l6Kz9fhpfYWolfB4EtLDXt4kO5f25bmvY+bQrf0QDbFPy
YJkoLr274dMSju/ZCehgCP1fnSMmmcFP78w7R0ttakP/jF6Go5zcC8LViGUy6jRVEK/LRffxca7k
/YVjtCH9hKYnjXEX2csf0LzZc+0lTXLdr+7hQ7Qqug/z1oA493nhATvSINIpJlH3MR9gBACowrTn
21KPzc3BNvAs2TLIMfR/Gja584IwXXIiOo9+ttZTMa71QfLzyrxlbvF+j4Tv9klpn9uS07mfanQ/
ZrqrI+3AoEMC7/byNV+cQHTAGBfefpeDlnmIUev2fabcrp9RXgQqQOBxiNU3FsG0Jsy2sPUyNEB+
erNxAJgiVdMrISTIu5EU5S64ddQslSkTFi2hCEBtz3dKEdtU87nV73a55lDpYggtqPW4KlshlsmU
W7pfC3oQEkYie0Gzwby0HbJrvbZYZ378h4LEqDOorXcX4m8qycuMZuJEQf0/Z8waNQRI8rk6MvWT
iSpg9Q0yMP1AXFaJ9CsyD7HAnZRxNX+wvgS3cDjHd1RdFHibiscbFD/FFhYi+BdN54jRBSG6AxBg
r0ndCE0+R4KQGcprHlMom0WU3+1T4+UoQdUfnishL3/jwWoQkzCxy+ObvMSggD+7piP3Xlc/dZW8
nSy37j9f0cVXNROc1+9g9lgTnwZ4o0/gXWyfz6ho/FOx+ECwvNqnOmgPV8AbUhAIGP1gjCSY+cJY
qcsM/+fz6DF09YtfScFTCz+Gq6vh/5F2ZjuKY1GXfpe+biTj2Rd949lMZibgBgERGDMYGwzGfvr+
TqqlyiRDGWr9VaVUVeWAsX3O2XvtNaxPvkp1Deo8pcp97BIeaC24+NbsvMi2heawvLIty/K8OCxO
URHpmBDD3BzR4Id1WPb5FQGeoCPZxa9ulXdkpLIkPkbAPJ3ncj1+9tOP10YD57u41+l6dxjQXPto
Keev4LnJ5w0ft+FQCsSwQI+t4DyvQcCk0aF3/FK35eweN3ygMrr30s/1TuO3HVfquNiWHCb6DpgD
nRwzkrCW7U0zLwfPfrkpRyfVOW+OIUHvA9ZvBQ5qBinCL3qCtKfD6hyvI33IYXIT6vTXvNU5fVaR
tD3MwJDTTbJJ59pnsUU2dGQW2vrMgWABh1oO2wCd2r7+0KfNoIQFNiCfnKEw4tY+whcxw853l33C
qAYeBT9Io5KtHxkO8wcKeNKiYV7GBfWol3+YkLh2sNEEJgYdJOfzqrzTyh9RcY2UKmQVqPR8iPcT
5w6JFLrP1oBXMj2x1S6h0b72vDFJ271jmnh22Nde8/Lrun0wbDe857L5BEoT/Kv7Hp5u8KyAxNs0
5KwBg8mRfTVt5WTYMoPzKrqAIunBA/fExKloQMTyZfDXPdZRLnVMrKoz//RgpfvF05Fb8bUMT2wd
n7ynWrVJ1PklXyqYh0t947lZF6O01Vm33Qp7r4RNfK7rITuYMc635zmwIiePHCh3/8E0C6bcaXG+
+22DTdhJeVptuExnXuGpsWI8vEGJVJtRYUYNaGTtvU6duuWfa+TnvJ8Vho0nWkQ/eXUzeWqcJofn
7Awl7zC+MSU5ONbmdvCfaoBV7roKHkvUsC3LU1YFBJwKHbNNewYoBbs361pMDmOUBhoELa1bV0yg
py06t7PWraQuh/Y1qntFnD1chCAPydEZ9hCraTqP2jElr0XCaBbVuXdWB7UxYvoH+kfjRmTwumSu
zhyVracGe4AIirsFICAB4DnmycgLkB2mi1IBoz4b3v3Vu27XGwJdMVlZalO6s3SR4B0xpv0DNL4q
oWXREzdbZlTseTy3io1s1GzUHkO/6L5FZaI4L8SelEyT9o5M8n7+gTFiJI/E8jJ6JTcakpnHf6MG
3yfzZnfrHYY3+IYfBZ9EPnPhvPzmLILdrJcvXTzVdBjy6vsHWwpEOxDyq4ip34Mn02VzjaBMGgXG
ksHLL9vK+/a+0JECdrVPPjKG2Vj6zBkGQpJYujAHGdTC3xnIK2si3GGPu2d83+T4sJ9ZP83FOS+1
HZhzx/iAiLm6bM49phy+FNMIHCSB0pQTib15W88eo3x5G+r77Gm3d1w8XEjwVQSQbVcHnhVfyVyd
9q3uqXIvF3gaGbB697i7j2tcBmMtx1bTe/JPnA81Xs9PQJfVnWTStWttYSh+nHS73kOJyos+xEys
/QHbDy4Mq1a7d5g29zDBJ4yWRnKUz7XlKCIOxC3k8NYKtCp4PSJNca90ccziL9ub4RWKYX+eGGE9
UY1WbC4kMJFezbeq8I3iBlf5I8jqI+XgIK8DE7ooYSfmpX+up4cVYsScKQ4eDsyG0s7tiJYrq+IW
N07Pwxywi0TSJtDL6ChHmeSoF/91WVzPvVMZ1ge29dbgpYye0gpFtoXKsxWX505yG3FSHU+h3vK1
S9A0YWXF7dMkuw4ryKFZbJpxm7HLpZvQ6wGoVyPQqBNb18M/Z2EG+OEmqEshoW3LLS0NPRjD8Cfo
f7G6hOrJlSkJ1IgileHBcwFM07p6iNAtME/qAro7WEm5R4XdSM5he/3AQFnpJ736AxeeC2UFlRNG
YjiofJwXOAGH614zlicQ8HOD+wY3l0456yrj+xExvLVRVvyUSh5h5SZDmRcescJe7uWD9vw+fETr
jzOHGByLqzhmKE2c7CUqCNYme2/FjyuUj2xQ1zXFsnM9uJJC6ohjwg1mXMHBC1tm02oizrHnvDBD
lbs3fnw8mYyLOsAE/r+4FAaPuAyqWOrlG34TZVvdq+Jzp5i0rs5jgsBSU23oYdIiG1ns9uOXxy9T
PLl76z9hLBL4zIlW87LhDb62C/DUDIUF1Zi7blHuWDqIt31arj+wU2sFeqz1swMDd2r3g/f4aNaU
yR6FVGskxBbX6aNHhyOxTrCNN8W/cHpmlBxX/4BhErRG78gcOeKUgXZSmg5HZ1l75kSfPHbULZOc
sHPqu7W93r1ankFNihkKlKtxNiYEy8SP79mveuIowd7g5Nxg1MGDm6gLTXSQjsaCxQti/CrgwdnX
nv6RPB0Dz6IhdRuFQmoF1KE8tSMmSfvTUMVdBaTv6TT9W+e1aTdOOcDgjKMlq9xj5ZolVm8ZmASg
+5zfUxzcJ1f40VoBW0yTZd27YuN9dst9gV2RZ/CaoIE2HQhAybLZ5GODNUw7f/dPzFgrlwPrtvZk
YwNgr6au9fKSB55YXlNT+V7PeK17RylSiz7r47anplN3AP2mMP08YnJp2re+MAPrP4+esTwxbs7x
wfMfT59jQ8ygTy4BYZoyep0XtRVcH521LB5oMdT2EEwtgC8MJ0yqdu98m3MuynDXNTEJOGdeRt//
yRNTu+ux3nZwTwZqGCkbJcENQdymVxWeq5Aa9zzKx6+vG5JT2XmcHG1eTGHvXNleTq51ctfY66CA
RR32eZne5mb4oNF/9gE4ZWxLgUez3Wt5/Co1N4EYaoWa5eA3cOlRijzgUml2hm3jsBwf2PFnXPYL
TseAqv80pRH2s43evc1yABROcYYuyyPzs8eCzewHkYkQJ73LeYw2CVAEeyAweU+ou94yBD1PHG0L
j32HsfHDOVG/matzQO1zCNpMKu9wI16wCfOPp3/dF1QE8HE9wGNAWIYJYLz1UIZ5BE2mJcoJ6yaE
wrBdx1cRXk75SKe6bEMYkNfYLZRfa2YLocK7TEE2+EGOJQuv1r++EamJbf7GRN14E81cn/nlXqSK
NLNol8pFa1DMcERwGWje7Sh9RrTFOP2vfb1bgE0lYQN2fPW16N83Vv5GHUfw53+XIX5+txmnWXL/
P/+r/b+PeXF5EOgizagebYCTLYmtzr3zwk0VxNbBFuGOuKLJwgT1bBWoehQoXt2FESomnhoJKD/m
f3z7rH+7pDdVU6Ycnk8r55JKP64TQgCzxpXx+ll3HcrrUvnBO1/59haQ56Na5OrKmvQmjHsdkvR2
v8sSocov9xGAPuDF0raLcYZdInkutApha1HMXnj44J1cAECl+LjOJRTtBBi0aUxAxrqvWWkiuPVl
eYbSuFjU667xQzTHd0orMja5RtWSeW/Mt0s93pLyJN/MhghTze5jdhnHj/5lhBx0PLZ3gZcMc7uI
Bp3SQeetj3EI+ffronwjq1NVUtBMVXy69kvv+fvrkl3rZ0t/NbOPVXx1tjE1Ng4Thr3lv172bggG
iaYQj6pgAV6FL5+duElMaRqRIfvDtYgV8raCfr+WXzfrt2sxTs/yqCl1M0NdNZE6L9+yC/TzL5jI
ZsRkM9hZuJFqHvCZt4OQil+mQwaJDSvQ9LBntzGRteDywz6zf7i0b17hPy7tzai5uD6l+nJsmtmc
lGjWMm4bW5y6roHNODRY2B7aeByLqOSdToN7fGX/ICBWv3mp/7iCtzfl0k6s1lXl5rQn7RhtlG/E
T1zSCKfbqfZ5bvXVWLV3O+HvLsz34BZ7l/DgRNj4YS82gC3UF3ZIT6Ddgz0BN+oV5Dr+cJXyT/dJ
CBx/e4SmcWvfC4vXyaV5sLd3bFOP0G442O1AmMUiVMCDGSZGlEC2+PdD+k6b/MctEu/6bx9+uJRa
kqXcojnmTqj2sJtKBemmCysIC9XA62CydfJvwQ26MfACf+s4g7Tc0Q8X8t1d0PhL0RSJM679plC+
XKyrnr20etb1xWvCriOcaEMLO8wevGDsB/AzgT+IAcv/7JPfPdkfmvn/PvkGi9vt453WZgKCVVsQ
LMk+eEBH248+f/pYVezg7yuXLIi21kY1ipP/26GTXO6lejTVGn8ZKdB4MS1sC5jNtBeQcxFQIuqb
4viYOCLi9Op84eDmQCv4ao+DYQ/o6YWnZ847CuHZllL/Et+CfPUMZvsK7TR910/RWW3zu33v9yt+
O5PW1+ZaPW9KPTv0fkE+xcaCeGQwDHoBf+vMZJkudRId0SHcaFhXlhXTPeJCVN6iXBszgSVli3+X
OuQBwU2q9tpHiZeJd2VyDnLqZswdj1Hd4XcHhafFrhKTrALQiCv0bt2HCS14frynZ/8Jbk7EqPeM
nvExPmN4mYZZTIe/ZE7i/GJQxnf4F9YFG0HY5TAEfBMeldblbNOXly9Gdnp0FHjaYQHwe4IH3r+7
FPzM9VF9rB4Cjs1hCves0RM75vwUlZt7JK3tNthTUPcU6uCPdJhM5Xjx2tMVKQdH6fBAvDwAbr5+
vkDw1PA8avep0BfMfUKGRuEd47aPmoGXNDH61kilsx4rhSOnaHAL/xE3s8cEPtbLufiJHqS4cMMT
CKhFCvxg8P3HkovBvC2DLG5uzo2liG/FD2vC+KYwUzUi5JDotw3TbL8VZkl51fW6luoZdPXnixGL
nWPXBaN8Ys6uQIGk0SDR1cMLtH2eMLNOvMlWpU9gQP8K37IawTw3EGNgtO9COsHdhvaocwnQ8olh
TWnTMJvL4+QKORZpObND/FMYRnbkuLVS44e/DptB6oBfrq0+XpXgj/VOGeHPeNuXNUiWl82t2lF3
8gcdlJ+4/94U2u3vl+d/d+BteRYmQTbtEy873UGv5M0kY3jwGic9SFudExEmcDRs/OQYoh4Di8YE
RdryEB8nyMMY7FxnWLTaaAo8iH4jsKcuUqVrWAfJovQJ2WOMb6eVe2aIbY8ZmOzvQuHB6F/9VJfp
13pYoHM7R1acDMCu0g2sZuyoEIKhemHEbNm3XSsT915fAfYkZBS8fB+/Hzm+Jx5dHPCdiXdayxcw
OuaNhK/SpIP4o4PC05wJh5gMsZ6c1oh0vvNGZLsjYgyPSFKFLhCbF/xEsVVFroP377UD9RcGuuiZ
aBmkH2xcZHHI/b0b/ne73/aWs3w2j2XTrinqJEYlVQfuFL6rMXxfSCfABRMKzI5wd14O9meYqz88
b00YTvx1ASbRZYpktemuxAX+dhBaqdxqyMmqcUpY54460ibNBM8dgWof+SFA0wmDSkVJ3oZwP4KT
hN6cyn9X107VMSbpptgDJ2qxEjd+PHz49Y47DkNEwiEIil1w9w1P8/A/A/1/MnXBmcS9MNraJRE+
neHJ2THIih4fxcdhXrgms/u1i3ieqiTtyt5rqok5PrRB7OrDKwbTJc768AuyCCFDtmYjNl2GnpNk
2hq1GdjjcgVfRKOc2Za9xl+PToOj7IJuGnGyOc3Xq/sema0ngJO7QAGuvYTO/MxMBlxaj8u9tToQ
O5KNQVuuw8KXme3e6b7gjWce5kFte7b2NMKSWv49JPnVQiWi/NCYfVvAab89lLfqpH08yPla4aGU
EGRXVpjToLvSyIC3Y0yMeL2S4c2vsC3hzYdfM4KqqXlSpLsqlsWeNlL6xU6njkoEaSHIw7Jj9a2+
0W8ciUIGiDBMtj8ngH73KumE6UqypUuWJAsTkt9eJbO6Flp6ampMiUv/iL0a03y/TzkxNPovRxTh
G/zefop6+3YJ/f6xb3t2eqsP5+rMx8oBqGvhSE5/mmDuovWHPWKxCWL1bs7EGf2wVVrf7ZS/f+7b
Tqmrd0VZH/jc+Uff8AtbGFLderWTzGvnY0UykR0TJ+ytXWH472z5PxXU+TLiX1Q2J4wqiOcRBRem
xeOvnVgn4zETimP8Ck88SOoLFgjuMDhAwDeE+XFH0godbJpOJR9gDt7pzcEbiRGBh+VkgPda14hE
PATTn6qLUosj06kgQQpf++7nCCDjpxOTUOK/NhCZtCHKOaKGJN16b0vr0lw/n3VK4xunm8cczSyd
Te4WuW+hAjlh2b3qv3ANz0hNEA3aGo6LCJtoOeM0wIx97dvMoxUHAHST257to3YI8tIpJzgffp1W
kHjt4XmBDzluyn4WC+d8yH8uzhpfOWEVttejluB3djoMmdw92/d+hAWex8QJB6Ryntub1wCrTmc0
ec4mmNcm8UTspAq+KSmJIJo9IsE972M5KEn2RBgeHl9oC5l9O6ivsCLtwV9WvwBAOq1pxbDu5CJw
ukwyHAUO/X9vyH/fTUWSVNWSaAgMhbDhP9dQ2iry17rCi4qpxhXZqash+MHPZVS7xU8N2N9tIp+l
m5ZmtMmJM36VAr+t14tUlqqUY91ywLUylje8pJLlTB8rbRF4CO1Mt5pelpipDDsbh7sDmyz6/PfX
Vf4uuLgGQ1Z4g4h9lcy3xSvlL+ueVliVmSsFzXdWzVOY1tfOUQu0Kxztsz1uyfhi25csZv6nV11o
EY/ec3CdpI171UdG4eqSZx167dKRqAPAqAE3E8ZzP2007fbfh7W4WM2UrbZMm6C99Wo3tXVq1sWa
UEm73OHZ8cEcCsmnSJOZAsNcvvjgwr5d3fE18H0C10lJhTqNJz/mHgFyd8y6iaOYRhTqNibTJoR2
zKV7lb+895wBcjIbB8QNyXDhwcb88DXe4csnDPVyfoJI68/Pj24eEVhBhJY7/3RFiFgnS8AT7tFg
VvhhiA8e0RRc18X+QNQV4nE4aZ/Idcci89+PThWH0J+Vwx93Q3+zslKTQ0t/5NyNGpX4uv/Rry/0
cm3Sp5kj28QQwSedM1nZKlvoy8sx0oZodyEeRuAKHW3+mB5rV/cx0qWbewzZsqjdws4kcfc/wUXf
nBHiWi0ZNzJL+zsUrVGUZ1OfLPHkPtIBqVFhPYu+pr28cJZOZzZBPPL5+dO7/Xdrz4daOjgDP5i6
Lm7gb+srf5Yn9WC+2uDW5FXhab/lJXl2If6gXeZ2sHeRsiGgDrY+2Z2weRnuwy41/AZv/r+flmL8
bQFGkdcmrJ1gSBJ+jberSaUyM45lLs/mIg8V7mM/ApV6jH1USIWTxyteWLKk6sDt+7GPeiA2dkIn
KnxSV/cxUV1qDeeREpnzCC9NR9glPN1mZ44+4mnaATzy7/b2sWnZKya5NurjKaoHYo14G+rNygzw
hWHg99l6dVd63vUt9APO+RHS+gN8FMJ6/zlRmTz0n8hJokjo2NHaM0XsTsUxsK7sqFaRFrP9G1tU
Z5OTh/2mdLefQ7wFgQ9E7kzKTg2gzX724PceiUNvgepjkuC0F2RgTrXFrwbF5/3c4pbIY8i9YMFM
kfiAp728WwGjP0toVxknOgWHh7es/dr3ZMYCM9GDMn1r0M7w2NIhTu7CflXyB0TwnAdrUi96A51C
2WZG/7rbMt8nOjT2YPZcDbwFcyQcMnsZv3DmZCtCs+7DzmmKBznm2MIxE29M3KFnRE4FgzZTwc4A
+Ys3IBApWznh7DlOl5sw8feTJ+lm/UlSOlySljp3fHOcEL/Al98f4b/8+soDZDclTbMwmw5d0wkd
p7P+cJzRgxwPQsag2zrdjCSvW9B5xIOq11G8GfvO/rFI3MnFxwyFg9AevDy7l0ZDDgRuATwobsCs
irDaFg6t6lbqkumVILNihg07jm0HMMOpNh9zCDBQ3wNsNxFJfyLtneOzu5cX4k+YMFx6joH3wh9e
8+/WnEwHL05PrU1f9eeaK/KWJUtV1Z5ZjH5s3BPJ72EuSioJtMyIl6kPwAgOixPpswCQYOvBfhgz
aadZ/jjM+LtCVCRV0XVJVwzVIGDzz4t5ts/3NDc1iWBewajP4qoaIVyQPqEKO3mHGC/csjuPEsMQ
sep/uBWKODvfN2ggNjA2RTU1VX+rJe5NK63kgyHNzj3cU6pDf8qRJTks3dP42hDTHZBh9iy900AY
KXSuOsT2zL8tpQ35M0UQWX5yGB3qLt73wFT4EoSm6WV+hQbwNsmXh2UTPWY33rwDXZiw12mwQ/7E
ewllQJdZCtFHvhGWqXdEPhW9sPR3XtuUZ0BYN8qtwvZbxBgFmFUwoUP9M0Mlu2Y0jCPw5/Pz6PLn
3GiEMfnAJx1ZVGRZznqaeunXBYsrLC/v/dTbGjC74zsKJLBjv33GZA0BcwgTeF05OdhDp3BSr+Xp
qlt/EaftfmHBRF5Au38LDtSJ3iIJUF+PUKd5TyWEdq3ayva1NdRAQ94bWn2TpbWEAkyVWaHzWzne
Zcr2UH+izNd9C1nPa04AExFuQ11hX3hQgcAM+8wbbx0mkNaZLMKWw2juPMAUiZgzKirFu+P8Q9cp
+Y/eIzK7BEXbR8x8gFzsbPwgbpqhKxaEhrOQ/CNSeQGIq+HoGVj7Orp3jzZp9JJ/nwYdc5d8wECt
nXPIYu9k/QdGK/d5OiZpMWAshTE/cN+q3uIcwaMSEcRB3le31+VduO/b+/1ttj45hxFj5Q6OPZXN
L5O7JDqEpM4+QrmPeB0FMu9Q7j2Afji3qE5jk2FPnHlKZ1ZPL7G8bc9aw1s/Q56F6T0zxIONX16z
RE58c81Re0eF9mAd6D1KyWsPomcLKm0sCHF89V/0Jmhp2hfG3pQDJSNvdgosqWbY6B7tcx8FLvJs
OHLlCsd8PSSynI7G9NZVXISl4TWTfy8gEty/W0AaMcrkvBoGx+ef69c83VhvDQambJZsbPNPYVnZ
p6JDydPtrvospzhGM4hYyonjftfNgtGoy87m9jFaBwWLpwef1BROWwnjYlgLQdxmbMehSL+oC9WB
2JNEYqyIaYoK1gweMv0xOXLexRm3BpjATIfDsz1MQcExY7EXnDUiCmWwmQCKhpMZ1uAdnugFPpjE
yfBYZP3ckUJs50j3IEWbWmsgBk6zyag7F61OOFguj/wvsgZmkg1qfnY+OR5Q0No/zTa+azAY1zMq
1Ki6yO398/7VenHMVPUpzZLNYanZx1krPo3y8PmpLF7Q7F4IYNbLZ7T+lBDbDyxgz8HVsNUxVIZy
oxYAx+vNv5/pdzvy71ck2pHfSjJTfkpaccYPFjkOWl7AWHiOJIX9sPd+18X9/jFvL45RnasmvfMx
BolcsM7a45fD1zvPfirC2+IIed/jDd5Oi+ZbWAW/nXfSa9061Zw9M3OEpWFJbTPDDWiMjMEIWoAI
8H7HcKcT+9/3UfkGN1Qw1TUgIPKna9Z7o3o1lSpPJZ7tywITdxGc5fiqYHgYH5fZlPSLZ2TgdoL1
TIcwROzxlQmqV1BUmBkIKBy8pjqzu0tAM/Q9pODDrI3gP+/fO6fGu+EIdaoD6SuLlAjrsFa37ptz
vaOFSMxxbOndhsbWfHoKul5CpDaGyw6XY25yHjZTGQsoeBumn4gklTQghT6QNzJjFwrv2f0rAVfd
Ah4jHWPhtn0YP1AMKxsSiS2nXTzZ1vaZFJU+IEUJpaRYXefq1bMUz9gpSKggzOtPSgpzPbT44hht
HOzXtEHw2rhwOOb1gCeO9hvrtFGjxinQF+pBYPQpyjWTcJPgtrBE1hQmoUgK2g6azSwPU7xA7i4a
DuY0DcqrliOZ3oEaGVl5dOPGjQqMbFrAQjBl+9WXeY6omc9FB2OpG8nnr35iOMLYjBrtIjKKYTal
sxY0sdhEk9BvfSG9zeB4uMeHX7D5YFW2dm9q0PqSLL5M54HkAEuCvP/gqMmdB5X5k0jTXZH1Ls9F
C/eDxLuzarJB6xUbV4+rUtmLssyDpD29M7v8rJG/4puYfNzBfZht4DQGi1/yFJpjaLY2ZkRJbHwV
GCKgYEscpBUSFhm4piMoDg9ha2YFx1dYPX0th7JLRxnICzJmrrJLAg7Q/CuyMEeSu2q9Oxy7ipAt
wdzLCefyraUqwWVzUBhU8qZDBKn+cUaENDiuYCzN1uE1uq2YXUlbdZzuUtIo7Obm5YCke1QWUfpx
IUsO9BiTrwCnUu8J69qn+m5U+7BhaMA3SZLluWJzvc1hRD3RwbhJhLoXj99FhUYYnV2BEM57yb42
q7NI2O4BnOMfR7rQYayYXpp3klL42WFeImMXKNkot7G+w8AJJyTiS5A8dAClM+hvM3oPYV4Sp/pK
hb7k1OOEn++t4cazJH5Yz39jtyxnuY2NL+2qqrbfsFvreDgVzf2KUbZhr2KBXnqr+Bz528YOgt4G
EBU8gizXARFUPyGp7e/Oid8//A0Ess7lIT8/+HARLngmX5WDzptlNDyT8PN/+EXfUNvHw2xbinTB
jUbYoRBggiUO9giKn0UWZ7aILFXceNxbiAwp2V3uFKxoMFBve539vy/l12j/fe/+/Wu/7d15+2Gl
lcalfKzAigCDo/GQ7hNMAKIKwTb//rhf8Pu/Pu4NvTpVxuPxKrjLCgVM3/fJgPS35E+M7XGv14Et
7XRIEfoBZPw1Mf3Hp76zDG5lUpSZ8ut+rypkvfjtkkYa1BTTfGLjkEHx7+/Z1r/re0xNVjRaPdPS
fxFPfjvkX7WanvTHupmRl7jHIZVRoxrc9yhbgSMY2fKg88j3g9yzo74WcyfGO7sJ0YPOz86cCtXO
Ioq1V6gP172yO/axPlkVAJEM5nzIER6I9Db6ijg5fPQJUxeVRQivaJS7pQvG008ZU3Had60ZbeaA
Vnr5AmZigU9mJOQ9HWoyWDhOb0Bonok2kiPAmT0757k5qX1BexHpHqdYkE4etukAHvlEymE+S3u/
x4Xa7pPUbo88zEC8/Z5SW/zpmFmLKvXpul0x5Pn3Tf2uoAHaB0BjjzBoaP+sm+6pnEnJNWtmzIQf
3FFcYUL4sKfh8QdUUf97L9CxbAeXtjTLkKHE/PlJrYMs3298nJiqkHrwjLcrsyOSQSNGJUA6HufW
VvW2kCJJNvNWqnOhfE47xCjKuN05zy1ZkIx/xrugNzC5FXLIhu3cOoAXiMLmdC6v2SlGzofIarwe
7E++vh0lfjj6Yb0pfwNuf36Tt1rzoKxPbT1VMrr/eeWkA/Q7QdxEYF3EUU4jczkeYkUdqPbNWwjR
iQzkEs5+RYhBNFy0o38/wm/W/5/XI/95Z69PKsiDxfV0GVBZzGdpUJhxOty51sZ7OpD2fmW3zA74
se671x+e7DcV45+fL7qt35bl6dC+lXrSznDlZ1J2GrTdqwWcqBCMgy1Nt91FcI+/I3E4uRc9cxog
efjVBASb9jYtyIRqt6ImstcLkVjhORyGZwerRJoeiAAxgx2mOmfnh/3L/LvA/vOq3zCcq3lSr7XC
XZsfAEI5HCWPsG4RCSviReO+2ul/YCK46vNOXkEpD4RrjscZ86qKvq3ye+x0S9UOvkRc5yOYMswa
Dj35Q5QttiegOYwR+8St7jsESSI6Pc/oue3RWkRgOUePvULZo7NE74c10qf8w7xJF2/hn/vzn9/v
7eBXT4V+MTSeCjYAtohKpbLpWgNsmqePhxvhWL8lLRsIWHHZJ8el5aK0HTLCey5e9tdu7Q8Xtctw
Qnm4nXV3cprAUjh/fSI+C0d7ih3ByjoERuqunaNz7P//H+d/Xv7bxqSkupkeCi5f7n8gfrCwFKT3
pssWFgjRlz7VydtcCGrsgD1WpD6dfEGpM9wfXpRvRgziSmiUNOZpjMDfXu9cSuTT+sSLUvp9yTE7
8aVDxOV43B7D6ib3k/BOXtEsgNDU/Wm+wazs28f436e/vaanpnlJLbFttrraxLDPUwsQbQWlC7MH
L0673Jgxq446A+cxd204wLQCnX+Mp/IXLhs92SGe+j63Yvr0iNqXRryZEKxHDHAf4y8BU3SMwZcO
VuXigZB7klDZM8Q6rLsN0tzSRXRtP5aPh7ApV/oLu+eQ4B1OSEWGdIvoNRyFF7cDTbnBl8wRAm57
qXUGmzYRVbzd20krYiFPjp0JQM+FMw2VRuxV7sDJPLHkV+zZ4R5t3cFL49y5BSPQdJHQVDL6XozM
m/NZ2fz21Ae1YpJCRoT77y3U+n5L/+8uvy0W43leP25isXTvDPbAUGFhWD52SrxtAVhdd3qfMeNJ
0cM7pyOB6ZTPr3CMke7d/npBXw9bjp7b43N3x5aPYWZvAVrmgAmLcgHyDNgf2wLdwLAzyUZHJgQH
vKYFCzT1Ae2IyOE7Xk0fTm7mwD6Z52734xyBL10Rszi0WK3w4YyIJjz32RHpske45P/7LvxiaP69
Zfx3F97WHASx1zk58KYXnuSkY3jXYRxZg/GwGQv/DXvJy35zZszZQ5NoROLx/n0B6t/VCEvNkBSD
jcnUrV8F4G8nSctIlOP6wmMo/e6VlojYCNKEaf38awcbABzI0RHBYLYxzRsdJyC62HxZThB4ODL4
5epCqaSi8b8OOyisLjFW3AbS8MQlPoNMrAWymoDAjB/2ql9w1/t9UxTARCj8hqH/ght/u+z6KTUX
WRdvj/Aeebmr2yetMeHnxCm2w+k64geyiea0QGdfOD6Z0R3++JD5AOp8q79YrvE9Y7ft3Jx9i3F8
iPu0SVdsp4wwJNMO0/gywQsfEoQ32Y9GP9z27/aY36//bY9p2pVRpeIobGIQC1ImR/1ugwUKVKst
cdwcB6WBs1yAOcoWUcLXumdthr2GydohXFojqBQfF7YlmxBCJFqdHAontsZBfYi1zx/u9bfFzu/X
+rZSnzDajNaF/TDnfCUawe/rzCfHZiROZikavhzCmJ0ZxcOIXvzxA/7XlsW9+NezflsjSflKD7dE
y2ZX79fktwgeDP9hsKBEAt5thCkm0A4Bf6vjVMMtkYEsU1XC/uKWPY2aLu2GM7zuhsvBoHPueIOl
7u7My7glURe9FtOx+olF3UvAx89uorLflPjnPZ2aUZy9WBYRr4koGaiJQkvq4tM8v2Ak9IqhBUF+
GZ/7qCEk+7P1+al9cmIHk+Noz48dp0Pe+I2F4jGCZHwYkoGzR1nORo8D0fLfr9S31ZUmSfBtWQ+G
rr4dmuvmWuq5dLvMOHnwt7rvhaMnkMcgKRy0uGhIcWUPEzihim3g8ojL2wxCjMcQCIpBrz1vB2uf
FYJBIp7xp84BDnvVJ2aC2gXsyM9XL+K3GzjQmGUx3LozMKl6V5esBtVvjcq9FBPb3cHGd2S42lwL
mDMpXtYhqqqTddQFCQfQKh4R/jXxetBwH0LGEsOfdjTju6VFipJIe9PbKJHellYrUR7m8ZVeQMhV
Jxnhqk5wRTMBDOWYQbk7rzdCjJraZG+wY1SpoxZOdQ4xDOQfEkrqTt14Ou4UZ0/F3LjoAzuCCraw
N9tmU6ObLQ7Ttsur0pOGMiaGGIlYqxQdXMBIamqGCvYNuKAgXKUYQKfu3qN6qs2kAOUjnxffMQdN
SAlGjVh1SdBCoU1ZmDrg2l9F7uZCVPjvd4Np7d9ryOCeoBMwDUVW37HtV9IkiqHk5xlJo+BeKmHO
jiF/Glb/enFVjAZatspD1om3PWreqcu9MW5um6QNnPBta/iY5n0zCySGGzeXX6mbE+PkH6lTjOBy
HGnKcK1ghhAKfTq+OwCLRi/hRpSHELGrSg2Uo/S279tc+OWbDavngjYG7iqeTXGFW3fcQq3CVOvg
aEvpwNTriFPRh0UhSrJ1j9B5LO8DLTzf3dvBy3bp5EZMsZCiolV+9uWxFSuTlupJuIAVH1gU4HSO
LRZucYM1thCN91zHNcLe9hc26vLLI7SmKAY6Csi7l9Ree9eU3uHl57X/+qiO4a3qrO/DdFGf+lgL
XJSwuE2uRWClBMrapn+Ygz7yOPEgQ5OFwKDa1HintuK17iJIPfceiQ9Fg8SRyQ317q74v4Sdx5Lj
WJJFvwhm0GJLSGrNEBtYKEIQIAktvn4Osjc1WWmVm7Gema6KCBJ4z/369XO5SzX6LeQIMuQx9lde
Ci1O8ACjvpqQpJ7+WLky3wALASDXI7eByUZ4wVEQ3sMBN5Zj5n53o/LUjjjZkthmuvswnIoJWew8
mTSWzu0OrY/2onydMqqPlgdLqDngrVLelNeqmGnWXAdcygK97iZ3Fv6Dvl2ybd+z16q7meIM2H8j
X3xsBqalsE6I6n5VKreWiPS1wyt7JGykV2S6hMRIe8qC8kuTzwUE7SnPyL6fYBTLsI7vnnqVlmyn
P/FL2TxKmJqT5ybd5tOZYw4uEwlhgQVfXPXDe3YYWCGrD3iGI8ip42aoCTFT4V/7cu48X8icH05J
GIgg9vHw5Qx/oVbFjhG6DLHLaCYRs3I7Ks9LIXvdzcl47IZdrvvgBcPdfTey27JlST7f5ceKZwb6
mDYDKlOlTox5vfR0wntKmwk5300WEijh5EKQsL6+6DRyzZn/AOWCVgplAVFzOeK7/8kkd8g83Zi7
FhLXOGfJAwAiTC2oVdBuPoq1WszxdUSyPXKCvubSMjzm3CmDJ92XrIArd7+S2bl/bkc21Bv2gZfm
zrzwn2qWdfhQmtFr2So3iR6esckv8y1fEeK10VVjZyRtsHcYgw2fyuUO62tLqoHwvIiVky1vO/a8
OWnaM0ndGewtV0dn4tV4bNkaFyVH3kV1UK1utKlkbFHwYv0GyMgeBok/LIiodvyLXkTEy7E/gHDS
C4ceu2I127DBNRk7jjClh992J+eWOsX0oSKwS9/CEX+PWE5ZVrwlsTseEmIzYp4M5leEJic8SZ/y
JP7bSsmXAyesegPgNfJKFs5An/9qZW7euoLpaS8xTyoPNgTKyuZzBf8wrNkzKC9EcLDqEX4ZTxv0
Y4P8OXjKD7P/cs7DUn6UI2sK7P2Kc5ZiEl6IFLJe+pmOvK2zCQNDe0HSA84g0Iyr8UN/6QCoDXa/
ZnO/Ayx0KiEI4iuGRHLsCBjHPdviW/efFsgkFsSdDPfEhqV7c4MhULuoI+mfPgcaXkm2xLO7kzGb
YrPp537zar9sDt0JU9J4/u9j/U/FuyGz7IYtRtFxpP121ZVCUgv6oLGn+Q7POpVXCttBcOs/ioer
x4vmgMELl1rOOeg2WDgYUxG1wNbIXFTth6c/AvGk8fTwKzPWeo0/b1GgfneSw7OgtyRT2e3miQsT
h+UaMti3iTqLleHdSFYk/Igb7a386f42D5Wneu63es8gadIUJy+0ov/uY01aOdJaWbqdMaALrzqr
XRtczAZg58kvV4cz9okB2EES/kUyoqRooNH7SJLV6IHq0Eb/ntjhIf6boPonGdKQjV/7TJpsGtZv
gqpWp+3QqBUTsB/DWkTLXpyN4RKfuRKUEov7AQ+d+l0Jfgio0GcP1OF1el454eaER8dBeVvSZWsn
HjdLmjEqVQ8xDKj7BB0ujL9c+or2hxbbkE1EFFaMdYzJU1HwjyZJCm/CQxueYH9pFIjkw6d0YjwW
MqB5b4kIE5cjeF6mvavQWHJZJPTO+jIkxctyjG+mg48X6gJtS/oJxLDbp1iyreTyPyM+6gg/Yxv5
DXSu9gIEWZ6FrSOwY2HapAAwkOSH0lgzo+hfRSLj9vVO1O1Y9BBLM64FK2L46PS39+a2IBHwPgBt
AwW0mRa/feHrJtojQ2dMVfC4OW2EhUABBlOnyB1a8yqds8A0ha/KswZ7CB4wxbnvTDCFpW0Si6GA
viOR+ziyOYZclq/v2X542GK+4wb6lt5BOEvZXvvUwLlwvCC3vIfmygg0Ti16YNmR2BAkoejGSpnN
L17ma3OYeJ4mlDUxqHF5kScwgY43+KOqLlBUXw2DIvniwSwyG7SSQnELFhHaC8woBXyGTWJqCTWG
VWrtK9QOCet5jauK3CuOWaxbfSk+T1p1GMvPrvegFljrMXe0/V31I2z98DmHmcaxa86AsuAK/aDA
7BitZmwCArajPTtDFOg5z+2OnK51VLv9Xhcmq6cDjGMg50h1wsSBW7no3p6H9qxbTo5bibtOdQSo
weacU1toCTSX4mBk7bvY5V9kplhvT5YJsRh0bmrZPMP9Od4MOzgYHMqTLJsGN8kWVAeTxJPAG68B
xjGydzcrdjwNEEkYZwtkBUwYEn+adpBJ88UhmV3VU7RKkcn4jWRyi35yYueFGfkjomYngCUXzak7
qp/yq/wdfyR8ySyLsnXUYffULhUDKRAuvUsrKJOCibmNggh/AF+YZbPzh8BqvXMaSIAXM6KRgqSh
xPeNUxz5Eeh8xsov8N/Up08IEJ0dLD0rSCDGat4ENUID+uKZsxjq6470WDNlTskGZZ/qS35R5hRH
MI7JfSHUDlEPdvZWvy9IIyT4Cbae8fAEB5pLvBTI2ySyKuAyun3ryx4EDPQhuy+caTgPshgLgRNC
46M1lD1caZHTaosv4UzuImbaI3umZwxjN2P6p/77EpH/oFobMqnOOj5m9k7M3/rGKmxrVlHi25nd
lm8sNtx/MHioCWFmOFR1s8YzZW7JfA75TnEhcImn7qX563H1x2P/H7/Hb5eZmhqCrgkp8WfnOHbC
wSUy1DpOOQHb4pJ+G8ucA/Th6OgcBA/PxJ0xONkVWur3cILtA4G1cTj9zS+oKgJhtbwI/UYM4FkL
8//+yMxf7dK/riiMOpaBo03Utd/mP5ZkWQ/pUdzOJT9r2BDgxGEeCqtIWz4lr0mDYrCfmK/E9RSA
Sr0g2xpmP3IRgceXmDgX5prFS7lcFpovhy7lpVEF/AflhMdXQfeN3ZAaZIv5pyN5CV5TODNY3gyn
3FPJjtsgE5cSAbUPIFvpm9Tt5JtP3OsBcmuJMHoNSc0Yt89xZ1kRaEVk7GJ6M9VwGY6zxiBfy9bx
nQi7DvIsjzrNAyBmSGJF7+jSW4r3klQX6uvbCsiwBhrxMc9IxGu8mpDFcMpDm47+xJGK7ZD56h2G
KHwnar+QxVEnEtfaapSDTpiSoEsAMCdzJz8nW04/AEgjhG66DYgsjv3C8AxhrcA0ih2yE9PxaBHA
woUiqICaDLIozXNBf7AO1V3yroKAIlzG8pSH0/ZXfnDC69jPhnje8o9pXn4BkikRzQKHrtxVT6/7
0MHbTZ8C8raNY7Zj6/Y1vEQTcBAnfEGj+ULoDtX02byyTwZrGddTvjEJytiSqkIOEH5R0vVkUEgv
1KHjNf+qg7i2gZOH3sAJhKnyYA14Y2NOCNHJ0gmJg+kV05M8e+6UTzaRzwm0J9ZdFEdT5zI/o3Ya
WHYT8tWAtzSLiXI5jQvUGBIWIR6ps2re78vRuaXLqtvXRGmAXYV5RuNZAKn3gS1ll4z7lrZhllRO
G9vKNYejNsxGPiVhYVEu5ZkNjYtdS45yPlJMGccsDihtG2zbm5Kjf2raZsqmqNxyw8EJmYifLleu
NcwNWitkGh5jtuWRfthaPxcnWTvQ0U8VfLqKcz8V3L70GtmWil271iGDXjjBqZ8bza5Zsq7su+XR
6dDMgcR5eliqovUA7DnxjRAWzJ1Nbey1b9IVZOH9WnyxQVBgIisUyvspHMF6LGL6rccBxmEs0LLZ
AFKj0VPAs4NPr73htu0vIfnYxrwrgCImENKdlkbGlUYoaR9l4z0TPrjHRMCjFUHRetAJiK/9Y/6w
3CbH/AU/fgQZlRC4dyyiY4aQrdlE1Un3RWGt9ec+ZugUOvG0eMDXhieOw1wjEMgkmy967rVknnek
nC+ralFazqMMJN3hyoXWn5LVVJyi9Eyz2vWLsFlH4K2xbWOHwV/AbfcOXLTjWecFB1pxV4IaFnR1
DG+OCFGMJDUKLmBq9boRAKOiWdAHwiidChONiHBt3SU7xomVgqKzfAJ/KHawH/mTy2uck4Y4q0qf
siMzZneqN8bk1n7gbttQHUHTLgl62OrQ4qAT5NAxayQdR2Gt8Jef7nF+wLYkSAjRL3lDCLNIfnh9
vvanG3v5EGWHWfcN9CkFPZa+07Epl5vmqoHJxsvgaihub923sqkPFk4HYwVi8Rkv1EO1qCgQVzyo
WeFxicckTSwh71KPaD+p7onxrADqZtiDV/On0M0tBT6id4QyA73ypJyTK9C/scNefWPKFb2yG2IO
G8KMEX3OPYXThs+41JeUN7w1ZCNQORxoZ+4Pt5b9XtjVHzEcTe639pJ8VldtXjDBqN3xLKvBc/O8
SmdGQSbf2aKEg9d7xZTnui5oO/L+oJTBTd/fz7wrDbc2G2iZzUs8CWleibgEHhM+NN0hLwFMYAGx
gPK7l2Hs2ioBMLBj58rLc3dDRAav+yPtDOQHAnxluHaPTxVXWwnW2Y1QHpe4eBWF1NdVwrRgS3GE
sFUYDlG9OdVJ4mbSkopb+aZ8GRhiCNBCV60148dL4Y9CMsxjHjP+GNaW4Y+Sd3xGxzCclec23XES
1PBAqZ9Un3GHyE54tqwhbdbU3Y5Eh276hcWfjMAEP5lnyw8bHIkoiAStNQziXxsQ5mTJ74sTvsIG
okbrlXjQwRkS7LRRBh/22fApPVZiu4P0BtWyWF6k7gRIUAfCsWsBBlLJWn4kbmoCAcRNdBokp9Bc
aa++GWnAm0cYKAYf4kFWFFQUvfwz/LCRFWXm/ODLYQ0qi6Zyn6ibrxFHLHkz1qaqFwliFay8ajHM
iQ5iKgrroXbzyOmYI3CnHfr2o9g9XtTQLQvULWcs6IlWEiz/iF9QsmapZlMSk3Q2KRrSIuc9elfe
eiy66aKOPqxPCCDEE/Ac5D53syixFuJ2C9IPn0fzW/65GwEslUczkxTUDNcyPmldev4z0Eh4MVhn
q9Wd/3JjZyCHa0jkAU2vFX9EQMN4RacIUwYreDiVyaWBUsc1POeLH55gHC9qteHbC8PpCZlA2uyF
GS+w7owINdmdrn7FuvQRzyPMw5aIzO1jB32Yd2lP9DbrKtz4EmtZ+CS/U4UYlnnFwSSTmGkdo9CN
W0L/1uqmftWOzIVNouVUR7OuU5PBUyHbajsLbyuBOa3hGu2ev+eu28Z3/UpKFjdoAxz8/rea9Q9b
/bqh6GB+DMkyTVH6rQDT+sQQqzxB+cjcEpPn9MF85YYTKyvLnKv5kc1mejcBDqXodN0WTCpVDLvN
pSPv4/jMd9qS71PQF3lK5N+ey0JwEZZRWXOSiIhWe+xSdpoFN6sCpOT8udEFF8cx8xDd0Y8yPJ01
NzXDJ9bKIyAmvpXa2TNQwc0TfskF864INmJpd1veo5XydDgta3MWS8z0HdmyKVwQ1JE4smoex248
eB3JDLQi3Tplwj/OUpP+dh7i+6VboDrLPBV7ODGS5UxQfK711gWqEDuAfaFXxi9FZ6uGW7Zecda0
pbSvgPWS4HGf19meWzc5yJKPoE+qrPR5I+Xi8462+HTBw8dP0pFubNSzSHF5LhFin3efgzs90/sX
9HYs8RVf5S5+Ec6x6mnv8rdG7Ec345wrg2c1AS/Zx1nHGy44ZM4tB4r0pr/Q+dFSQbCM9/K7hmP8
C91QIJ3pSrumO4CvT2QR/MjN5K8WvwFpMwiJjgMHkcbVEApLoERKO48fXgufmb+XH6UG9V48QUZk
zjzBXnvOJO8mcg/PIuGtA8fQcezaQO6xEqzb8132dG78XYWDfpP9cJJmbhpwnuTwC+d1T/roRCg2
bH5pM5yNVD/EyzL5trW9SgIXLffgQtaJnrMbKVIfSrxON0q20NL5XX8doUeUXkmdmoCwXz1J9q2o
0by6OPf9YswPtfgXc8wvken33kOVYMehkOGRUX579OvkXg7Pe51Oa3kK8GWyEpl5xrbgRQwkiczF
ojkZoWEYI/veffIhnQn5cij0ad4VZgEt3sha7DGJWOQU1/IHGQDTFzMzCPhZtRqF0pTY8Hw4aA7k
HWhsz4SpY87FnfBT4zghEhiAKzDRQ/V9/yht4gWm1QIN1LKHQEFuSXPKDqS6nZiWSHNOhJ/n5k4u
JuJxudEWkPBlTw3Sd0GY+hL5MzxwbWlz2LIv/92qKX/U7FQaXN1UAGUZ5m8m5VsrdGI/dulZHKZ1
Peo+VJtpo/o2FzJbJLunfmzXDzQDoFBkCzpNt1bPnQVZ1W7ZokicV4PHP5uVuWdexLXoRnea0MWd
fgXdtHIM1dUAzqcvfeWqnDmRdbwPm5QNRXmOWEDI7cOBb9yxwlktUkDc1SLTbCQ2lTjhZgPqFLH/
8xF7D8lVWrcRlkyotOG1VI6c+nfVabSFRUsheOMrv3E1efUE5jaeOa4zBZ6x11bzihtWRXtzcW1Y
rn4j2oKcSuk0LjmWosfK7P3iuaKKI7NsSPi6Xc3wovBq5XPdvES6LTk5GlZ1lAr3Njid6cQVGqWj
cSDtsxOoZgO+yz5ZMTEwCZQgFa5zQ3ZNIBUJ9Kcemw1gLUvDk0FJQTI83LfPF1IkHqv2gqb4pVIu
8Vii3EXTCIJwXOUjwj7wjRCnngrVnfC4y65yOct46gaWtl6zDah7Js3seoz72yuXN1o/+8LaPvzK
oMgs6muT2fm8+c5GIiFtehblMpCuMMwUAu8WovM8D0CLpwMd5XFGNU5C5/lGChgs3RTr4fp+5MhN
GkfLfKC1Fq6gi/xl9htQXrQfpTHTFgmn2DbUANTqU8CmSZOw7/ZUWkwFSaOeLrkp5Dnake+bXZlK
VcTtGUs6EP5I69ocOUJJaSzQ3N1xtBUkp8gF5HuLlhoqKWxyBwymiXeWxCvTh0nbOcxMeRhoOr81
zFhON00OWz8ubHY9fh1k6rT0SvFFKAInleHHYwDRHtLOmX9htDF5QyfyBoobedvObUt4ceRK4JCu
0o2Sa99YDjwInsmBMJiAk0TwOoqdRSGTXAFBqIJXJEOXAk8GE8F64y2l+s7fcqJm4aTf32EJMhLp
XH7dNgtQMpsyIApjwzBcDkqSL5gyfOj+/auQqMmc/36rf+kr/zoDLdbhKABM1oJ/04qs+pmmspCl
ICvrlWL5DftvQT7aGsSEpeFJZCKSSjF58awDUG6fhKyN8VJ+tgs6x3FDb57fXOUgLbI9K8PFanpi
uIJWxs/tOyd9dv58Tw07ex9gp5zj8+MesECzrGiVbs59HZO0999/0C9iwO9/kAa89n9jHO2X4fcf
Ur1Q1rhszDQ9S1vEr9HTz1XIrvfs4WJZuFdEhsJu6rzntqKu6e2KpdbIzn0kMGlvoMfY+vfjHHoF
43JWqrbFnKrsQZm7MgNrbk55qeVa8J/MAbzCI0DEruZw0JARktS9rXjQwA9rc3WtfN/XbP1YcyEY
PZqN4UogyQGZxn2c2C12WaPyI09+l/8Cj5V/mdH/9QnIhqUqk66m/2Iu/OMTKPVSafXKSPhKkWCy
HRSsk3jfMGWvuNtwi1wp38hgTT4Uryz2nKhT/zh1+vawjgLA+9vm+pz3LXBbZySWaUWECaPTxY14
aBa5uPq015YZM+nT6SqVZ6AbmBUTs2cgDbEPSrrwWcLpxvoThg5mAIxiTyUza8a/JWtcO6vxS3H3
qA/GAFtRGRnuLOPWkwm0e8uBFzYOqUQ9sIYs9Yh3uAizxGVEXvyUrPwWE3psAg7pR3GXGU5KrFdp
SwteWYbBuasfNbbZ6WOPCmA7F1/D4KngjogZjObCQZ5z6jaesGB1SrjqsA/3yNYxOEBb/BJfpY/H
saJpVZ0ntTeSMvGaKTGsz03lCD+8zHTw+/4H2w1BVp/QnhE0nIxgVEzFCbq3Q8KSPg+Pqrcwgwc+
CyarG/OLdTTaUKyj99DOBjZMqLT4X35CNvbeGaCcKexYKucKVWeFl23gDrU/1iXZFW/YRVL7ue5O
A9t2ojFrFeg/OD8Q16ESKh/JTtFmHGAxqtDzMqySr/BoXfmBf3mwKIj+ME7E4jhxCE3W93+NG//x
YIVVJzyNQU7PqupxAuLxmVqd2K+7TTuuWJtH64sGWx4WtbUXkSOY0qPIEaL13iZuR/G9bZcK7sKX
kYUNP/3iWxILp2dD5Kwnyzv3F7EuIoFZsynhbtkxIMLD2iOO4mIdMHEwHebrfGs5mZmcvMhsXm+U
1+G2QL/AxoG5QyS5xuZfYK0YsfYJDyUza3ORs6jYOwJGvzcsWTxDCvvbDDgYSjNgAtmJ5OYCY+Dm
sajLiRPYsUo/zAhwy/c30Of8F1ZEZKIkx27lP5jjaTazbVQbZmTDR3oSJGSI/Idxfa16A5ofxiRK
4fkA/mewBfkiflDq9/tGdbmFCxrqA6ICohQ11J1s3u6tOt8BYyALoFgSyzQraE9oWafiiqy2YtNh
/GA9EK/DnEXLwY3wCe1R+HpKRUTId02yk2XsPa+memWSpsQ+MJOQE9nVwwUDHfYOn0H5WRAS4D2w
5rg8MbpXvGQYphKbky9E6GPtoXMUkEHytPVffek56HVDtGtErEuIj28XUyQ7iezwGehf+CEYe3af
TOX0cB0JC+bdPZOc65iRb4Z5SFn3ox1907r067GfHS3yuHX6F9IEencgP8EXa7+uZhIkhD3HBRQ5
3t4Nz3nNR88HLHmx5NEiF2PAqn4JHuMzUr1YmOP1vEHxYJE0nxOHIe/vP0Pion/VV8omsZjzJ1SM
FZcIoI+3gQ3HJclD7TUiGlb25IGjiZ9wGs81R2G2LlRv3JFdRaeDsMcwoJ7ff7q53h8bAj8TrjWN
RsnjbyDE3ZgJ5aIUZvE7IVwwie+OxkTXIgUUk54Q+cZWejPqbZegx/tPrKU8ycOSBIGCHav7Ikvd
in/hKX9OpeuzdaPP+5oEIyRtqDSMYjGKvT1YxdzeFHKm0kUx1XUCuSKs0zrDgTQX8jGp9XFJvuYv
YAokws0o/1eZ6aApjQShAgtD6fnbvswfEMU6jki2rdivVtT/rbn94wzIH7fR1IYmPVeL5/2NorbG
YQUw9QeVMyTZjMXZ9qQYXodU9qOvlNBVjaC95Efh7f5Y8VVwrIqnemQQOu4ohuv0LxXNH1ihOqQV
cErM4CxNNSdX4z9+w/u9jvtbGsZnrijgQFTfZOuyPL1NX4gEbVgQeMf7gumHhz5bGIxPeXkk97/L
EPUPG2P//C1+NzioYSzlamvxW5g+o36+bsb5+nv8zQUYXpnRt1tdDLh4jcYXmMrkx/CSn7FZ9j5p
sigQT7e+qhLq0VrAiYPDr9/imEEfaKogJHPziqZrcFhcKmEa1imMbkS0gvG2sRARwQC1nlr9xQhh
mVM5+HttwW49xCZc7iI7Jf//w5VjrRTvoxKfdYwI5A+lczDA8XCUBE9S3MhY6OFrSfjuR3cLxt6L
jYlLK+eB3uI3Wxn42fByGMFwbWSfx8YYNrhQuPKbM/OqmAmx32qHu4jG8AmsOLkt+se+lWPEhCCs
PsJ3ivCGd8na3Eg+itY9IS1h0BFXTrtnEmrn12zID76RXURx9dhyRVYkX3bOCOnHKve5cCwKW6d/
UjXvVpOL4UIKgH9TrxVe6A55eFFVq7ia3As5x2ch+7g4oyxoR69OnC7ciJV393jMpcHpm4WYLcSL
MTJUIH2cAZyyV1AFDZYAHTbiNWDLsSth6KhX9+zM8Du6Sopd5UdDnqEctV/FRnuxGCYlXjUueo4s
79EFSboZQye8c3H43HOd5kir/mZXMTmE85wcwq1I8awvSgyxN2aOAX4epohiNevaSZtoYOThYMx8
JoGYLKSgDudJvM8SwM4mnsSNDGiWqDsTfiOXL7d2ZS75A1VpTqysprqTLdGCEOVl6s8N65DCjbrO
YzCJFWu6DAEmqIMjePFjG8sOXkRsvnfmLPxjjB8atzVn9a5aI80xH+QYiwj18klb5YXbCXb72aLE
42k84b90YnM+jFsYDYSrJuzCpnNlZII2a8gsADRMYBcArkqa6/6kh2bv6Ozn/vnGv3A6QnU3T+ca
Hw+ZX4/NZDzWZ1hRow1TZAycKAoVgNQIG5NrZVM5SqGQXCRUMxF1NsM9Aa7Pkxo7f4IemmWfEXL7
piPnWcabs46uPGEU0cXGHOzHEvi1eMXbQwc/zV5vKzl7EUqX5o/Kmko6dOs5tUW/Ukl6OtBsFHsR
R3T12TB57nzAzTnXY+/lllPGFym+oIqO4qa5SqpdnEf4OdmaEMYew2usblEa2u7aik7OjQDIAIFT
cYTCLV6JoER3gIBUnLmaLa6OB1l/kFqEr6GcGZ0nmo5O9HvhZvc1k7X+SV+3eODsGg/ZsJK094yE
oXaR7OPEG5gjchnjNwL6OczqD8VnOth0p1r9kO643e1B0JiadzaFCPbVJuP+xG0R3Mlt7vGFd50t
aT75uh0Ki7miZFMXzMxpij9M7qRhoSpTo968KepaUD0q6SMFu2jNuILr0mP6qegOWY3xhU0NvJ9v
lE7Pix5UmmsBNNu0BpbSWfoZbsUTHlE8logfjHS4EjHb8LCsymaFmQEbIrlv3ICACu4mSOVgSh3k
Rdhxcz6zI0tgcoO8i3SKFYRDpSTv6dRe484dbw7lxg0NwhVPphqUmS+3dpbwbdgWrmje/7P0nR9l
1e6WSIRn+SV5499TeMpWY2OXbBqKL1oiu9giS1DyxMvJ6MX9Bl3DxAE+CbKN6DC8OUaUUilRlBhL
w209BgZIcmqP0AwE3l3WXwk/gIdB5I7/wI7jAqoOFLcXA0aDAvIfE4nxQuHF/UWI6PK+4OYnbvAW
8GOz2is/VP5/kl++ECfzAKlBc64ui0egoyD/lMhb+bt4EpdVDdmm9MV2RlGVYMZ8T3wJiDfT50Vr
2foLJVnZOrQg+D7XQIpx4mO+oAJ19a/m1L/jMmUK0qRT6mKACwgHBeHVZxkzwWTVVUDYyJavlB65
VUkyCe7FybpEu+rbfEmQPEg6ojPDqkrMDWs4qGt2j8fDZCyNjYi+wY7Oylrzk7dwlexkVOld5aFP
PB6T1bZfYP2XGZ1sH3NzsrHNzKPAC2PnR25zhoakKgGrO5Ab+tKRnrPTOocwWXX1KOHH4/xVAXA0
/hsSKz8vLF08r/eNStE8Ny5cEObyRtIcbo8VtPeSUhhvG877vbXK9gg4GmOLaW8Lbyrt//0jYyIO
bX6jWn570A+9j+rQD4uwIA16CowiDrB6nKjWU80rTmbuha+kdvOF5UT4EhVGSqxTMXBEXvbSIDq1
4GGH2gUNrkcYPbD/rydzMI9J4pi9xznMsS2TbtKsyvNtLjGBY7ygHmDE0EiKy3KDmc1MVzi2xoX+
DdoF+eo6foif4qll+MJMeCmWdvXJlNhIbPzg3Sqnajg9D+WP+XA6YDiJU/4gyKel9wgXSNUFrf7E
eWeETEIjjkA2Frbac5eK7n2PFRhpVzjddFd+MQenIquYs3hprbA50kh3FjmOs4LF4XxhoYHxls4G
vOtAC/l8JSf6UK9NDjJYnOTJTvnONuQevjKhFurJpV8w/l7eNhhiuKKcbCHtuJkolMP3WnMx7zMa
g46OX//21gwekXKPN+y39YVu+sNY1JcwmchoMwpSksMEJk9vxepxjCOPwCumnmpwO92+uhW2cXFO
j6aYdhhkLOTsSlrCjY4z8SfmscWu4JRX8ZXqq5sX2AJQkebczT7I8MR9LpOTsQYfhdXsvV8wOArf
wgDDgcrXMhdaJ1yZiwYtBX+LX/jJimDdhbHH8G3sk133IgTSvHlBrWqBZCuz6ItND4uvCrH/55F6
zPKNQHIbYpF5SsdAhaecHuN4G0qT8b7SbH4tcs+01E0X5Ud2FT6kYRtJu6p08F0IzUdIOkA5lUM+
6Pm+/OLZ5c0hG+/xQyjNdTjG4rwd5wbfZkM3cXtpwd/1xI9wr5T0dc+vnp0cZS+rlxJLUOdpyrIw
fDFaRa98kFnnMvmx6CLTZTEQHzdPLVcMnZGbgfruvqh0lzPW7Fc4phlgM8W44U0lc01zsYQn0l8K
Vu1fljyVOQWbz4psmgoM8N827owy7ITSKPqT+a7uxYUQFEG1rB3mwjasdlRdGRYjuRUzc4ubnbVi
gIhOyN5odOZqWGBbBcgh+TTyBHy0duOlbsK8JbTvgC9SH4Z7AKjdpfDxjb80Mvqff3dV1U0yxkRV
+q3WLu+K0RlxBmz+6KBRRNjeGc7uEoSFn3rbfEArS26zJ9OQl+e2P/VL3Xkub4v62L9kO2ObB8pL
dxguIp4EBnSaPXyheOQ78ZS8Yj2sgnxuEARoLjEyXLSf6DtcVnN0pBsbVqT1sfGCYsWmFqnoFQ5l
Kyg+/7tHIp/p392EKSqWJRK5okLB/W2iVJS5VY9WnBHjNnsw/JqrthwHCZmR3BUEaRt2d8mwj3rd
Qc8X5Vamo/WF4/g2vpIFQH2I0Zhqryu96EXk2Zp1PwV6UK274iVF8Oh3hbZhU4HFC0J7k5lwprEq
Ro9K4N47BNiVH724JfWv/0iz+aPas84G2InxwY5IiZZedv8kEJJ7DBPYbWmpPpV+BzGK94vFKywi
mH0ll28BnNdkaD5Una0DE8Puv8A2VIzHGxWMDv+evETA0bNJ+/gWxw2rMAqHOrXpaEvr2z3IfsiA
bI7mgehWeUBv8kZMU70PQpCgB1QC/u+6eH4K/l11LdqWL/nw4E5hWWGHkbtDiJvThBGcmzrUvsUL
U0RcBcm2R57/YdTVHMGGp2eD5wD8yF+0QXMalf7WF/6/b/K3pjsyb1LaR7fsPKpuA+Nd2EblTM4C
etzn6EWkDg8zCfEW2dw2WAs1Z/cdnQ6K2GS7Lp1hqxzG6E1sA5O8bbZF+jURqdvEH7b5h9msih/D
Hb5CFodW1pVFklvFZMeOqBLYgeJGVd0+cwqHx5dtC51G+Kzi5Xm4XDm30n284aauozlxyPiinr4x
r9GUFuNbduau3TJb5HFCnn/Jd4wxZk1Gdq1LzE3Dzgca/38/9uqvmcq/PixcF5ZkIrKqym/LD9HY
D3fIqLczS4D4S7keEXnYYKs8QWaNtH2lv5IXjyWaJRs6XlpMdgfLs7YDRtf9uON+DSROWghQmt8Y
Hig9BNEj7aeLN8M0bOJ5zqBT980leyPjh/WZb1RK1M87ax24ny6P7BVPlTkFfPJgv46kUJSe8fZY
AmU9hKhqPHsp3S58vOSIBx3uShotOYEEGjJi1gP6EZpkmjV93WFNw6jn4dROp+58E+Uk8ZH2CP/x
Ez9NRHQAGxFEnb6YIVnFzOOGJbM1ZBd2HNHe2W14WJ58uD/sxxFZPWEEOoPGJm7kvfKGloVUe9T9
fKn70uq+bZ4oSxl26m3xwUVXLCeYEotN/QkTGOu6I83wB6YgdQrL5a5F272fJJa2Njh1411xwLZI
riHi0C0oX1N8trJ/4xSg0EkcrKvqpZ63dHcr5VWmBl9phHViks4W9Uk9WzXm3lme+R07EY1TP+gx
KLrBUHQun+AW55m+5xtNX8dPXI8phsMlVo7s/wg7s21FsWwNP5FjgDTCLX1v3944dLtFbBFplKc/
H3FzKnbGiLiorMrKSEVYrDXnP/8GHy8QzaeLIji35QP03BVtMx0UPTMAN5zZQH0HND4CHPgLRgAW
FPEUf69xtdzpkkuJCr80FgfG5CZj62qpPdJ7cLagAkcvxXwyNZmVzKhw5B3D6d5cCp6dlU1PGSqa
kV9gM1nMmlEFAAsAGIfl7LWrqTtp9RLRQ2rRLqsxhJrHjZaNAkWTLc0tkVbSB6nudd2GT/j6UwBv
ujQSnRDZn9js1C4w+USLH7xpL5AqDzCfkph7U8owI0+eX/eBRUOiEd4Yy2e7gTSjBsTvtmSTVkmu
IUX71eLfR813jeGB00ZvsIG7l+W0hsA1xmOsU4+m/ocd1u+4cajO0+voVIaM4NGL6EluF+ykVCh2
6WVXF7zMK0UXNR8qiap2MxKPXs6HpfuyJIb8yClOliaQy+W0unk7DHb5pt2U3zDIizGfRMz4XSXd
gI37ctC/W7tZ5dduXADTUTxWo1T32eFfVTAAHSKLWJpo+0fNBIvLgqWEYU5Nel10nlyUiUjpW5yX
Gry/yzmi0IcT9OzQUpcSHjpoi/z1+4K7I102vZShkJ1SWLbgEIWrIUQ1CXXIULvLZ7NoYr2OLzng
u/l62l1/SVKWA/sOk78XY+zvD3x10OjvbN3PfTpP8e3pCyJnzx1EVswfWLvevq7vjtDPn68auimM
J4PXvi/HL06FSJapABw4jVB4rhf7Gpw1u9Bs+R/HhfjH40Inak2C8U9Z9vPgl/RzW32K6xzvx7cj
mMRaxP2RbGClZRZ0tX/fcf8EWqOB+/+v+3E6VVVdP+49vo4IeRiSDMr8noFz16QPBdYbMHGisPB7
5tXYgdAXgeYgd1Sd6w0u+s3XyYkhUNf6F5Yu/QFMxax0QHymrmsi6offwdT36fxWNRD1+dthIlv6
hJs/mZRu36a6e46hE7/9R5AvsJjWzAG2Loui48SANZFIkIze2LbYO8iILnu40fzTvkf9L4Q9EERG
yApBARTQPx3r2raVMlE4ZXMObuDc6khzuv2+YUOpwPyx81k7o3Goa7NYS30E+abAnqgkUviiH6xN
IX5dLKh32iFHCADxkvMhuazJL8nWd2iUBttUBbO4sgrJa+QElIgbPpCRiRmQY3sblfBtEQdABMrH
27Alq4zCAZcKLRJ5XDTqkGQ6da66hFFKqTQgIBLSt/jPkNP+f+tUCBKc1TqZCcSBKD+EPU2/L2fk
bKRd2lo/AKXkTBks83Iq0s4QYWcOJmcUCkEJF4VieYB8D5wKyO5wh+fZnc197P5L5o/f4NBKz20+
/2gW+v9dS79fYvfP/2fq0Yf1IJevbTonqb6a4mJcXGbbs430q1rn2I0jHUGb/7G3QJihug05isXG
g5KtNpEiODoUPHBeQzz8/dX75RHxe63z+3X9aMAeJ1m4w5xN5wqyTjf1RGuLE4SItiRLSO8yLjF8
5Z1oUGDnBh2OnZpL7bCUgtqEAroW1uBnawnbkWZ1Pn6G5RDJvosTASEluDzg1Sx7KAOcw5lwvndy
syRbDyiiQoLVIjS2vOXn0dnXXLhCdmoV8UExjujAcZI1YG5WZvgkx2owrYIi6ruq/fKm9Nejp4+/
ANFFyj8ek/SHne/3+/HjnVdvVSs1ipbOgSZn+vB28a60j67o6PR2yJKGIollAl4YlTPp23W0ndN5
n0aSU85ER3Vrv5ec9uRNuGkApXJE4DT+ZWdfXwqkaj2SLKFsbQ/vVRk9J53DfHVxqCSuS8G/HhGA
CD4sIxeAeEosHaqXzwg/CATNnVNW26lpQJUeQWtRgVL0lD5NJSQq1CHmJclXKrcRoAiZReePv3Ua
5sfQ/ahZL3PZzwJ0TAOHfnohmLWvTweR7JYkGwgj4L8MA0oIrtA4SrvyM1K/8iV+VL5kf2C6Kjbc
VdLlgfSGv7JYXFUwe0T9MamfqgmZ2lijwIsqTcXsO9tQ3zDIw1Sg4brt91EeMiKq8YfpH4pl5sMz
EwGJJIiyzsuXrYx8eQ8iLgWMARery4ku5jpkdP/m1CSorTExAKBTkcDg41Xtd1sKM7s4doS7u9eL
qadG9zANMhtsZdzGr/3FofieI/g1bhYnZ2HqEyTUxmOIkp+vwGNjfDx14jpENja71bpn6yZyI0QS
AlgMegRmDz5Tqo7AYV2mdGuUxI2MBan1+nTtiHhQhrg9MDPouOq8JJj724Uvu8jSXDY/T7HaISqV
yIRhYn5cRPeWsroZx6djgu4JE0RI0dkFwRTw7COrjS0V8aXLctLc8+hlv0c9C5gUfymvXLUcK/bZ
bZbIhAG+iGTz3ghD0ar0HSjV7t93BUn5bwHQvQa4ZQm6RB/0MxHj0lyF9nSW0/kbe6GMEv5l75nc
e9we82mL/tNjvyB2lLWxAT8UVzoUfwuSjnOOLxa3isDRVYlkECuhgjgBZOur1qIp6aY1+hSKTFgF
/NvqGCkYxcXWqU0Gz0d9qvDio3WwX13Jgbxjj2cFJfz+Hi4zEvoYEcE6b319pWJP/XA1S3LzHcQI
YlGvxAAK68u3tLVUXoSvAemjWE0FeeFep823BHxE8KBxBnv26IQsSK0Uw1erjPhUAmFK45s3z4cV
MWs4N1Q/c9O5at0CzeUUG52d0gerwDfUbDBnz+LTUEW2xutbh8pk60FafILwwCCO2BSZJZoXR+9k
ILwqDYqYrYm6w1MCxGtgvxSwQf+rAzBF2tmkddWhuip2qrGdtWPRlS3GJtfurM2Gg+CBI+SotBtL
OZYs1Eh1kDNO7zIGFdgM0aJhkNf4ojm6kLYJVu8LxnVeDVlAoeBeEuwlJnlQJ6Ipuoz+zN6adju5
T3IcY+dpjOMEHMs8hls3P2q8kdcQ2JuXAJTUZtVT9NVuscCg2oW5rs2U+OITH2EI88kSasiFtO4P
XjZyeHUrb5WFktOb9qyzjWaHPAiiwIiag8S7yXa0e6o7piQ/APnAKzGZEgP66d4H97nCuUdbtwna
Yba/clycXAbAkepC7YyFcROoE8zBE1pCt7RwHByeXbInPzbcFI/qbEXadFyFc2SfnWRmEIDwMLEg
626I18eq4t5/IzjFA7CKmERj3vry/v7W/PGlITRFg6ipIpj9BcL8zxl/FwfK65anp/ng1RGemNhS
lr2dun+8gqu3KGDoniWEqs3qji/V1+OK/xLbESJGKJdIxKEqps4FNUzHZ9ou8KARiW2ovQt0JmR+
cH0uJyR+WLdDfy8ZUEXVmrAoo5JoQyJ9u4STehIQr5k1mw0c39sblTzn7qNvY22Qyv+QB/8XApUA
Pvtgg0hTBhI//PeqprxX2eN5a9I5ljJ+4SuRMFd3EBGDF6zo17hYv6dKVKxFjzzJZd8HC0UW2jCd
sRn+TFqXIaM2PSWDQMuY1eXmYJQyjIOEQmDUJI/7BqdJ+H6YBSxcdcyXuEII2Z4BJjpytsbT+BW2
6154+ofBKRkIXPnPukgmAKcv/vqFyo96Ta3aioH6PSVwWnbz6OSiYrVl8034KGAum9DxNLqOxEhH
ToAfuGrrFMLG1u48e+9+Tggx8wx8e7zcQennPjf5CBBV8qrkOrr7uPDzRrAtJIBvC8bJxQzMxt/C
tSd7OXdou+tpvRdGHQPvkIcFSKF7Wpw8mJfDdvwZUSrcva0H19eEne+yiPzCBue3Htbug0kCKQfm
zfqQodwb9T0R27yX9QX9k5qNMzE18ZMuvLdZ23CBgZW7tAFpgq7WVp0Pg4Ag57BHLAwtdt3iLi6a
JYNV9BDkTgnRacNZrk4eId3hI1QnkJMvVs+nhO4+Jrn4Zw9vgL2aXIad/Rpv7jjjuKtQt4l4UDp/
f+3+ANfxiFRdlAYK8gfUD78vwvR9uejl65HOO2fJB3Uk2tsEuMdK96VE+/qxh01S4uQGOmWlwSUu
8EosfGT39LXMNfDRwlyn7saxTBCIML8y2d2SRtqb4qvU9fF3FyjHahw2Yp+RCsEMr4gIHzOfrxuH
vTM1P8uKOvXvP0wUu+L7P4vwf37Zj0X4Pj8uj+0n5xBy00lls/ItJDirhthvjVodNwxTWcEyIOZF
npJtZN/wE4WpzrgL8bfOUCRfFPZkL8LPJKBgtelcr7v8OPAt7zszS3IrtFERCtPenGJPGZesiY/F
sR03nI5s7BpoYL3gJCM3++lRh7qthbkD+aRbSzZh/MRn4A8tGYxAN6yaVfomQUZzBAQD3Sv6wLUy
TXLyyu/Tj73Y2ve43Fxm111r87ZMWJazq739B54g/2cyw7ZETwzLrE/xIvxcEWWlXrX0KaRzGV+y
N4eI7PY5NIhnsDpcgaAcswi1h1PFlQw8p284MB7g8fh3gEvCOPOxpF0J1tstv5l4+2cTemIzMHIx
bO/YZgDo/uuSf13Tz2eNjZ+iYD/fFzEq/X0Vn8t+U5wHJSN1amh6sRjUG/4dblcfvDLqelwIIYYK
7Wud4/3BGQ6jaxsoz5ncwyfLbFA0IORjBM0TfjvPHfj+bXEumffZym2oe7U4/ahodFymD/XqIbr5
F3PM3hkZ7vxd4ZfFzNJ5sZFwSEqWRA16c+AZ9VJ8v+zbNcAgbSRQVO8bpv+X5QuyKnsXxRBDZLev
Gs/d4DG8tg7OdFv0g7R/uIvRwi3x2Kh2z8JUMIN5hClO3bUr5pyF9lmKUDLkIpYwYQ8+EAWB5t7K
iYbY+T7szkvEoQiVxUD9xGfsiA/MXPMUqS6+GTb0oe3Zgxx6mqlEMtDWGIV04N+CbKptdG1YXTwN
5iOSGtQ3cR/KEv4y5rt237rXoDzxX+NsjB4/laft3WuRtiZ3zPhl/3oby8RNFmThDKEkXrdr5DMX
s5298StUUKg/8PqCgP5EsmwwD1Fx86GRUJCNI2MS7YIY0gGryapkhMPySJrAxQWAyMukVIL3eHAL
PyP0PJx+8FcQjVfuBT+A1nxEgw25W6jtc5S/OMLgpvidlf5AdNV2hI0cFeG2wpLQbywdSWWf0xOz
OHJXcJnJ4ubuaA3CXCcHZnEKOd42wavGCKK2IRZVj+j2nY2hS4dot3iNl9uFhGqURFsR5BT0GuwX
v7IUFhRi7hCQKCKdLSw4tJmlTnkv3h6PZSYjmue4r/10/Ct6u2c6JwYCaedNIZDDKvJgPYwWEBvV
VSKv6Rx7MWJBCNUe7oQTvNhzBDxMdCWzXNiXA5hZz0XfmSdQWWCbaBDDFlBzvyEywKR6wQw0zneL
j2M6B8fDgStRbpBRISXi6kiCp9nE8uj8K2AGtscEwwJ01vAlMKPCZEJxevETsGXYbogje1i5i51n
VEnwewYg+brFaENciVhUwB7GrK8/xORGQVijgoN3XJLwViVVi4OAVyjWDXaTd79aIl86xqW809Vh
7MYxgJ1CBFVmy6Nm5MgRxNpL/To+4YKl2a9D+56X9a443pqlnNrPL2hWL3ZTxe65sF3uCqxnh670
5oNly0ANPNeee/mM8nzKfPj5pVW2eDPkWTlwhCxqt/YHmbjydWZ5pJa0EXAwLDuKcb7YRhfILfTy
qEcb1IBD6JAD/O8U84VYfgWWI0jmgNt6vPj694cVh6G0YqiVoQKEZ51GKNu6eDVyCmK7kZswgqsI
sw9WoPR93eFeRdeculLbcdJQQ5w2H0Kkb7xkzC8JCDLyAPl6S5/exFALgGzQCnaphaeJomDtC3U6
D7ZoDb76KAaoLCp7INn13YHJWOMJ1O3Gs8zJ5OHl4W3Rqiu4J/j98+pfZ6zwJxh1IHWeoQr+NhSx
v2+8anqtGvFOpafB8LPvhYcP3y3ekkdZgKce31951E3T1uf1ayd90fkXVJ7JC700XKDjeY7/zhyF
mUp9cyI/0E4XAsTHwkLvAJPKOQUPXqQ3dki7Gq9mXEeQJOBm8pxTXaW2FlwJ5+n5FeAEtBo6Ylu4
AnhBeaw+VntAaAG3nQi0q8c2VlTU9zQFZGUbl0njviAjG6IhOafalFZsg5qWaBxykl1gx8dZ1vd1
CWqJ+3gEj9w+pUFn7VmP80cEKf25ZIp37Xac8Bnq3nvYz5w6Ri1M+sWySGhFvWr1/AIADtKtqwBC
GcAgUSrytE9hs799FeZnLy/vLjglXH8WSs9A8BN1IL7icFBkR9UF6jqtMdZKjNaFyHgaNcb4GvcT
IbhMKkprNcmGUD6RFOnDF00lKpOu4rom+pwri5rlg4lrL0zHJ0cLVLfnPUI5Nc4bHAQgn1WzUyCi
SqFDQpYB+tskl28AsBCK0yA6E/DsqlDqXP2A8cCFwTXAL2FBHBExX6arvia4uLyWX/xdg6HPxybO
Ea3VuB0S0JAm5Zc270Vacv++4OV728OUeXoiDqyoA3BYn9O4+iX7sE2YwASWQ4o5Hr66fNp2/iRC
RFg9RncXa4uLaIPTQ++pBBPGmrZp7OfmOszi2oec9N3j7zDdLBBKMEnFpCF4AzVefQmj9sIBQdAp
X9EAOkgzIZBJ5ILKGDUat6N0KKzBUA4ynZOwFjHihwod5SsB5nNLbMFnT0pUnM/kBR6/YcnuEL9H
VAnAVttA7OyNCNmdKaFkQdg6zYWStgWvVyHAVxrn3ugyMBX2tPGZu7I5sXsI9gcuHM4N1mN/ljH0
KOM3hsBoIhHEwJ9NGAJUEYbIOHJOLo7SmB05yiy/WqdPsBs7dumBpdBDBWy51DRC8Jicphf8T9ql
aPGyaeYrPEX5tzpRg2csLPqj+z7zqgWFr2SyR5eMkRk32Ocom0C3EWKMYzroWlmeV/mBTXJKhiQS
FVxbVie0GDMUBohN2JwmJZgG89y8W0txGj7dOnzvT43B8DJNHYb8D69wtq50M4XFa1IPpeV5eAGQ
hfs411CpNl8DG4BITDBBEfCSIILxg1qH6lFqousj2HKSyfBUsbjCT3SGiQ/xdS+zXGabPPwA0g51
B0sTWKWbbdSf88/LPDjJ/iXFs13zFU9bg9ui/RluF5d4ryJBstu9wEcCWuxxgqK+oLaXh/eluOej
b4xU26A/0kNtTbbI2dInH5T+ERZQevgJJCfFyNbdutwqOJkM+eenynjGGKvgNxteh+oMWnX6jf0C
xwRm2LHonIf5cIBsfJXD8FBHvUkBdFyEqP5S3MYxxU10piuvRFsTEjvNod+ZiIu9+7QQKSJKUCQg
L/8pGZeek3FBc3r+N2fpQaAKGr5iZFyg/msWG9YdqIEKMuEWzf461lYncNzjYAMxUPia4x47l4f9
0UuPi6t1PyqT05FZvUB9bhWL2hVwFOr+9/1jEYHEiT/rxdjYgjSz/fjyEKcqFpsFlPXutDmvNsGl
R4ZX/ChWpc5WLX2dhfX9PL2/JxlJOw+7ZXnfmDXq7MPKc4pbkHyxKaQpNaGun1dFZsuL1q0QVflU
aVBDcVXpBf2hvIZDL4FwSnt43UglsrG+Jw3lsuFq2yUwpv8I80jxGJcjtBy3EZ+0fnzrE871enla
6eHdHzidhX/uk069usGDslLNBkuZqKbagA2Zt/g0IxuXcIgJxcZImgrHeoqpBUG7FtUXkwpHo4rH
egygAZNeKfk4veM7kNiTjAFnw2qANC7HQCvWhs8DY4MYP3lXCcDEPdK04+0UOdM9fq+gPwO7x2f3
OZUmp13PfQ2Dqw2V4WOVbYeuvd0LAz+QweZLAOI7JQ1EfgltINYQ5Dsp37SRvBEbeMADF2+uagro
+W4sfA2zzgIDikIPUk04mPRyl6Lk1NXTgg+suf54Ld5bRzSi2Tso9ihRO8uYc6+rWB/Wk2/uSJs3
tKceNEasHM+T8z71tRF+JbcxkkBuEKvk5VCpoFiESkYxlU9OEyAm2N2qyUq5OOkwXzRWGbdrjdqm
NsSoHzyXeI9My7gXne3SphRFbY2DMHcOWK0cP5eq/Y6bKwmBHy/bc3TWbAquhhDvUJBHku90ouwZ
XSX3sIoVW1g1aygWFI4uTvVRFuEpxglPSwQVOtRj7IunGhDQXvzGSUjDTY2iL5TgZbyNbIQs/8KW
5Qtb53GAqV2JJkBLf8p2dsHKV4EqM1G9dN3fq/s6uOD43JVbJTsPPIN8c7Pq3UPr4h0uaEyeFtWe
HpMgDhnRUJGfauF9I9RO7V6Pb1i5w4/fWTGV+FdpA4MjAG75zbrMMBKmybiDDTfojOmVR+eQNR81
YecuGQ82FWlUbNtzRjkS6syngfN5t/kOfCC81xS+1zmkd5bORnpHUg7s3x/3yIamjrfyTQO8oJqw
Z7MlR/yI0llNON/enPswON0yfgG+8dHF/BPcR0WEjtNn2EKG4hInV0yUDPCkq2rmFABYPD9dYXLW
jVOs+0SCbq3eoRnrM8XvTRX/PO/ITyFeljNx6900p+ApvAxckCwqfCGRx3SaeIkg+kHZueeCa6at
A5e/SiPFvaMJvnbkttEr1Mf8lf5g/fdS9BfX9QcCAMkAPqxILquoCT/QnnxQV5XatFukqgyBscQu
8Eat5Ra3u73W+75ki7KDIWoMzSlkFI6zO75nj1UtjNUX/XAKJaUda2+esJhZcjnP7omu7LVy8Wn3
f79W7Q/IlNoXZWbtmgDG8tNwNz9n1blQe1eSKhYrwbzOhoLLE+0B991XJWOuFWIqssGJ627cGdxL
JMMDY3uYbK3UuG3gJxkdVsQwxGAg2E0tsZMHfusmkcvovlgiTjX4dZFp321MQY9lbev+mLkZ4wtI
gSbpxZTF1hTzNYvntyR72gt6/tEbX81/4XB95Q89wv/+XO0HOCNcpZsun7Xu54bAQJBw0ZWZyIYJ
zYbykRRQh+4dhgGRktR2fCMu+O0bD0YXJ1AQa0EKn26F6ZHl5cSsxLiONsNB6HNMz4axThzNpobS
RnqxEEigPNPL8vDhk5hNNTsd95kJZiEW9HuPrWjUSZiwYPx67oSBFX/My4Jcg2g85vU+HBan6IZ4
zSqv8N2am71aDagjYxzru/k13gC80LXbcuP984i35RJ96EHKr8d5mh4JP8yWvb6ZrwYiP6A63na0
5Db2T9EQpRFjMlTbvc53+GVK0b6oXRT3LyNGjsWNKSy9z3iwizniDOIwmPUeRoyOkGGYp158rIQH
Fo5feaQ1VtGHaqAbKsO+F0mJcJit3kp0uLC+iXNyTxiVzJcZsRZUeeiECXreDUV0Z756tigemCa2
xvAZ7DFIP3ZYFGS6yn3tCrDRigmrRtXD1FQj/oNujHpnRFsb0jv5Q+Lfh72vbAI8dgfi+qrw0+DM
7CNAwAXLqpKhAMnX0CU0m16G4wqxpmUH//cXnZlV8LausxjbGnM1+Fo1grcNBjW8PpbxAdqnS/1t
vb+4HRFbiXE/MCMY8kM/xuYuGVzuZ9Fi88ZNIdK7NvaIYzqDxB4WaE9jPwiHmTFhls0rQ6UEs4K/
mQ3ftUkVwfOqIzZWY8iEoKWKfoez2WUOL1EdTerQf5gQL+gqM4aMVJ1yx/55R5jFd1djCe57RJfU
c+LacpxXTDHyMqsx0YJPt4uc4j+8l91/c/gGD5fb7CJEozeYsUt3Xtg3BsBU0J/E2dRWHiF2Rkhv
xF3+6Wuyp8/63vfnXL6bh5N0w+UxZ6Ua1HxecYJyUcA5gyVXyUCI2S2SX+vG16dMyC20N3zteXhy
zsxLIAzxy9+0ChR45wVmMoE9DzxaR3qn1/Jq6usjB7dp3mZdLPnSpai4GjZMSqyuEBNzqWfDJEcs
5N/RRx7zyPkd10+zjbsgzY/jZuZ5DyXKbzN/GWHj+MkMO1HMwLxMp7g/zPW+C4IKCl7G0LWdJBvx
/ZU3JigsKALR3rVHOxqJGxjTtHXGSI0m1CWp4RulagEHkMkFhu4Ep1CkrWPYKYRHuqXn/u5OvcRw
B+YIFimKy/AL32b+bEKfIBqClejuekSuV2QnCVATYzGDg9yJRLcN1jbBMvwBjqrKiNbYByBx0pxk
vTwt3gx+I6LR3q45/Rhask1IqzbaeN74uzUIWsIQyIRHFAfngVNMkoToBDwRTFjv0fJTGSPcxArv
zletTWVX+cm5o5bAdfBgO96NLrFgvH5a3Ogvu7IS++qZfe9jWBCyB/4UF2y7GPctM2H4jVvexfmq
HG7DMEpHmpHYD+fm8M8wonOWkruGXtFYWBxKJkNtmPjbodqlOyWk6hjlfEqODpfKJ4ujA8Yfu0Q8
JniIKNaJfNWQJ6nsZFho3WfgsQ4gjdG/LR0jowzO+9Fr3Skp7IR5um3bQTfP8uYB97xao++CGeq8
LCo8dHy2MWF/mIwgNpn33brnpuvLKIGgZJKAxhZiWt50+rCC2l7zW55W/2pG2Mobc4GooySyU/e7
HRjfPEsG48zsxYnL/bN38ELntmj+ikR6RYmZOt35xDXYKbvv4r5rrGDOsTatiN26fx9uyzYHFTHl
/ceQ96wVHjsbk5vOGksz1vwEMqcohK6xh/Ctw0IZ9kN7wLLDKOBkWM109xhtQ85EhjbD6XGKGc7U
m5vraNCJ1eUZxfBRQBZrPvxd39qty6cZBcEUxn23SshwOgWXzqKgx4oP0nVSjHc7cmiNKDNdWA/+
acrOQCCl4I+6mKfAzKypYJj2aWLzK13ca8kCqM3vMnS/7t6SQOJ+x7exTO8z2drnby8w190b0ykI
Y+q8r3Wy659cUIN1l2cbuXZ0IzhZ45XzMtKiK44qa6FODp/llMeRUAzXGGUY6irZlcnHWtd2FNEn
9ooIh5IAVySctHVjuSxRoaVQesjq6hSgqdl7mqaRQ5mO1tmM/wecPSqNL4jvBq0vp43vcgWwgaNL
lLdxfoQUNE4G3a1dA0pD9TA1IyiMuQdZ3ksCFrEADLfYXpwB1tJDvEyThHwYrGgprr3jduItPJ7V
WOA0vlPGmuxEr4i71i3KeqEZu5R95ng3x9gzeJ73dKaEaR1EITw8PubhYhzZIm7WsfEeyzH3Yp6Y
keQayXw+Ta3AzXxmJp2+tsdBytZAvMWcJ8inHTxLMGy3DlAbWrzGdnCjQNLpYMystUrspasZLtVv
GxrY4VZ2uZLT1AywRW6iJNDCoNsuF3+vFPt/LJ2IBh9Az4RN1P8xnZVut6L/ep5v84uBDrkySgsz
BDBBCqAqmXWLinBTxSYB8OHjpX+biWYyn/6jhJP/wGdS+/9zFT9q6yy73a5Nw1WsMI2uoJFQD8xo
sZIiektoPpkZPxijJhuH05dA4MnWYeQOAezFjA1rty7jtssDQA3Z+SNKNm9Jt/N9Jv+4XV0l+aMJ
4EI1GddDWcAl6wejIn+dJb2W9es8W7S+uL+un5tLF+HwoDKa0MV1zbFLG7AddMZjKETx1MfM8l8E
8D/W96ouqIjCpIH2i3v8v1QW/VUrzzeX0bjiks052o5Issg295CTpDoMRvKk2cNL/fuvF3/RKn7/
+fjiQ2aWBDwssDHprut/vreu3lXZ9gbqrADSNk4+QygoBVbbC4rZWegMBN4vLx997E9jQb18JZ+J
KBp5rKv2XXS05AkX6Ra+9pi+Qo3Cdp55BGw03Dsmg0gZ0s1VH/NJIY5zO9NPIkDoKOSkAvw+x6KP
Jcb5IIHBwflSwCr7O0zXEN9jxgBsRJqXOfjq20xjdDQtfSSFryPQ2vTitkC83SjwAyttAdKmNWaL
fSGDQNweBVPc4HJ0GYMI3ffPGMNdSi+5x9aTfV+XZ2YGgAgrnq5sDS7Txxf6edq/K/YOfs30qzXK
8OXAyXbzxXOkdxooQhCZHuCUg33od21rDpIBzbvv7kHly/C9Bos040CU8/FWOmr4DXe27Y8hZsC4
23xjsEdASHj7kkiPCE7j29b8x4PU/8uf0fuyIOiKBilDUX76q0iacBOUj0QCTMdnfL6c0+HdONdp
j1+6KHJD7GLW1QkWnmjoNf8i+P0jWhtJN1CLLYr1aXpGRk/KMXAV6KmEUYeF7vVGBCJmiluP+5p/
qCg7P7SaWA0DrQwMaWy/w3ZZimYxzOyBxzOQxzX5iNWcluKzeFM4eQQDjoE3Olws8zD7jCjea4/M
lc/mbjHB5Uk20Nj3QEf5TrZeG4yAl3oLCGls91V4K2ZPj1lNap1DBcGXJUykr8okf3m2/WJXvX7j
BwTMz0ZxsudYJKHSCniikHTpWBaQQwXvGvTjyivG+hov046qOnwuxfkTNAecBqW3usY6OzztbvjQ
MUke3uObj+9K53z4dhnzwdIJWa2SybQtvHKgIyd2tpt2DvxRr7iftE4OQxmJSMDKfC6wVQgYvM3J
ub13VPxOmo81Kjj77BVe0XUc0/11jpCMSIyh2iEPRg+qWqcX//vCgAb3c4ND8auR3kiKk4bi42fm
0UmTH5/2/RZmjM+6QRo0OA7cKY+HBwZ+vEXs7/enWfwOb17u05JGaXhDb/oyWUrqXGYUMnzYCrXz
sn98ggHjKum8XX20/e5GJa3zmeTf7eE8S/cYeq7Y6k3MbUqrv+mhuS2iV/BeDSQTmISeMXy96aul
lYKEwlYibQxUjfGUcxnjJaLij3t4HR8TosswxIY5GWWLzzemRc3keiB+PMrG2fw+lJx+nCbVpN3j
/8EDGG3pBgj2AyDAWcN9MO1GK3KoI5yfHFqoucbbiFmmJbML2FAmSC3omro+Sq1Zww9nd3kYIygH
74OA3YkY6pN0LNvFTArrfQEeSS7pNj6NFO/2fTKh4bJX3Oac+0IHFSs2KLshPYzXGNNSFLH6hOFu
Ii3rvbgp1UCr4JemM6ZzsMVE6loC7nKPKqDeXXdVVLKUH6ybBmkmLLO4Xd1jyW7N/lRY4UzO2/dc
kSVmTosQpiliZEgj2wlOq5a+k7+I3bM/KLPf4XXfBq+oF+QvBNn3mK8ixw9PSchhLwd6iAip6gS5
W3ebEZVbRjFdWQCOD+s63obn1EmfFq0TpqY2IkRRNyFinTefqYy68hWdka6S+W70l+33Z1bMxXjQ
vXVP/z6++dizQyrqb4r4BvsNpijgSoPxISWzHqi60X4XSbkobYwxZlem0HDRs8L4+0onvbs7q38c
ZiLaHEXTYVL32Qh/P8zyrKkH14GuMpWztuRGtOZGIiGT3Mev4jPFIY4R3OBNSMVOpTfVXeyIqqM8
AMsMFca+gi1odnk4TSV2MWR0K2ys76NcNHo34+liXveOyBmRET9B+tA6Ix5JsJ4aFCG3PuiI+z7f
zLluzO2YCJ0G7iXEDJidGN8bfG3k2ipfwzPnlTp+AKQys8MtkpG3NBWhdgCufT16djltKxNcaqGw
XTh9Qp7wa8EPmphD7EagoBTGvX8cpBNcgO8A85mnn0Z83OlNktXJu881ZZhfFmIWaLn1IEqjsXtH
fJ5w/C4NBLJC0r5JvrYFAj76Tg8I+25D1NjcN1syetJpz6MKpvBIyH5sdV7M04i9IP8/zs5jt3Ut
a7dPRIA5dCVSOViSZcvuEI7MIilmPv0ddBVQtrZh4f6NDZyzg5nWmmuGL0Sr8r42Xw0JkbBpDdCG
4J3aBkMCJNqeLhOZVjAqSlAhxnq1QbxynePmgOhHgVgP802WLLw9/AgwrKns7F4D9DDzXkTKiI9M
3mRoz/jTJNjlR23CPFKyjsXwtEhbELUaZJgs22KE/AAmJhMGt7l+2XzKT/QQBt55Pu1Avr2pjOnS
scXYDVTQa84s4UF4aYcMZqwZdJucytuJL9QgYDrae9TLzSkPBBzdpV6jfzOQ2sF7Yq+Gpv7RMEe6
PE2xo7oPKABkO0DThI+lAFJAwmUug6pwX3BDEN1H8MfgFJjx4ramF0t67MqRbj0TK20SchZwlOg0
D7n7C6r2lOYOf+a+XIwjKqg5tMeR8cpRi9LnC9IEaegg1W7pi2ChP8Rk6SB9PshPcv48GtZhx/Zj
xIlCN/0bE3fNsATBNMhfcYbXyhbyiivaBrJLMgo91gj/GDtVu7FkjFqofMUYIloNTAEZGlKdy/pC
1hLbBaBxRnqHYVYvTiEZsDNM8R4bTzK42G74vb3P2mawpL2miVNAtBYRklq6RzBprAXd3DDHk+SH
+N08Vh2fHA14ZmTFJOsOTXYHV/iCJvHCfaC36FcMtgmraQcCxQmOKNK1yqo6Mu9RmQJ46Ddixmda
h2ipGANyy0DyMThCivwwV4iRxA9t5sDiQr8kgsJfr7HoZL5pRpt+2c+R/kKNnNYm/Gx2KErWFXYa
tgfPkzEdI1RGykk65t+3Gg3xehtuO6S56gkTbXfw2MleM3OsrRn+8vvRMQDRhbHqa7DTVnr4hbab
RStl50uD+/GAFecojSc4iOinOJrLUPTgAHHTzzReGJuRrrKtX6onmb7kU45sJN4u2qhDezKBgNDG
aw0qEFS/dvASApTc0HCFXYN23fQi2FoBlUX90DHRRehsi08SPTAcRnobCVfp3iVRQp6iRVAEvaRx
A4Bjnr1DmxT2LbItK5d23qxExXFlfqAwEK2wYXuDim28QrhGqh1rUzRni523MyEYbZA3AwZNci2+
tCfgLA12PO3Q4TaZLxxThrsccaSV03YvbiFnS/qyudcAy8EMWAhHAHAiXjcHyMEgxULGjpvyE/GB
J9oVl8Rxt+2aMw2FN+S945eLODNPqoyWjt0vQC32S9LEZoX844Ao8/clzTwATx9wvff50DyoXxAJ
YoLlePS97jWyNyLEE9re9MhbayIBEsEFFRYwFHBHa44KsJrMlrnWhNAFD+NTevnPvPUFLewugMzu
mJdpk84xXAJOoXFC9rMqYVw9Rp1FhFTQLQWR81RDrzoFZGnMu/PkvGSO18X7YYafvniLApEOSALW
GKkx84V1gVgeuuniSx47SjOxahqx8JXCrbdqfBsdTvVd0Kfle7EL8b4igFdLaOjqU0MHAxXemZA4
IrJCwPYd9wS7GgXbB9ov+N2B9nDBDDvGsUW6/NIOrav0CQFm3AQ0pFmEldLNWa06Icacktho3rpE
hGBSi7MwdQx0hNd+6vjP1oNFjAycAu4UK8QcX8S59sChbpT7c3zgoqhC6W9OTuF3MN1tTfl1WXsF
br4zvUX147KWQRQGYxRwrU+Wc1zb6ZO3lU7FvvlktA+0iKxP3jSQjOwS+eAn8V54EiIHjKCEiviM
oIEkdBJOTDyPyjEHD1lwv9ZfLX3E9LbAZWyKaplhRzXGPKoDOk9ALxiI6swVZgaYS3SO6HYJzple
VeFo3VzDjo8dXKCoYAtH74O9XnSDvBULKbpL7+N+DI/ck/mR4wsyYADvl8xP04lbjM0NVlMWCoLM
QbU3fHqBOqFziwAOM69ttySTSWwMQdA5z9HHZQ0j0IBtqbQOd3wbiGy9R3LgGHNj25mj3JrkB4S/
WlT8DiFWxmN/hb5Yu4wwGt2LMDCELd1mrKJgdinohGxLGcs2rtG/6dATVpoylhWoHVTm8ifTEnR9
a+IpHLBFlD+IGDCNyZOBUDEgw4gsQZcKr6oBv9bCwyPtwTYgWdK5ECYWVRsDpnaaPhlAIjhGQFc+
kwbiLlECth3MEpDAbnNEGcBfTvNqkzziv67NcRTAbEc+pTb1Tf5kkjMdkoPF0l65G8/OFp0/teRJ
PimCPbN5n4Qym1VbpJBS2VYPlw0fG4soHNw4a0gl9uis0UGpIOSOymadgTLdNa/FAaUmFf4jAMYH
bJQC4L2YQr8qT+GselWn+sYDN7vzYcNBNhNs/bXdgsI2j9mgfe3KiPNA4R0lWxX9xgWAwAhJLltc
eQf1JD3wEVgBqTgBQhbfm+OBc43Y0ikGDsPpcB7T6iRmkwwDYvLpVLJ26SbEcx/n5QE/4CaTy3O9
c5G+OJWVHZ0yRLLOo3OHqL5dlwsZSBTZM8VFSB7Ie6ycCx5Ng4+crb20EfqXC9ALlwz7jsn5hT0Y
vcbzcNqB1h5VJGdbI7BzhE8OBoZ/tlLZxvvf6TEOt79lx5amYXwLaeofpVpdaxXNFS76Pc5jpP9I
f8E2RiH8wOoBYll95p0NIUya+hYUtymU7hxV2ss6B0He36Wf9OfBv12gx6qTEAcLE9cNJUSlmP8n
fYiKSes5BX54zAJlfK126ApQCjDuJN3BskBA7hSo70yIXwfTI9y0MBdkVIDIn3dIgKwOUKLqlRFM
eMwBObVTDbDb1CX1xsrBqQ604iJ92qb7/yAfesZ/yJnDRmJHAG07DefW4DAyMheYKtTZ/dBDYjNR
mKEcAUClnzCA1FzErxfVgvrkgncbcjjIiknuGiyCvsG8qzyF71gdaiuPMEERJFFtLfJylW5apBHu
0xcw7VyQBopp4XS+ldplrk8iUMTNMWV0SfV0xkF86o8lFGcf+FFQiEl4BkF4stDVoDUaHjGnxxFJ
UbeFvEw1uztmqEiDqXx3wVLSWgpt6bVFk5LiML7L0QxjXMMQuZqaMdLKTmmtgeUF3WvRvPVbEnWE
hKRtjtUyrTBothloOutVZJt9WANsn2QhOzORVRFvsI5eutekMUKkFh3OkfaYRFMxdGptHR74J/09
PLlzAbIFdU58fdbw+eUP9PCNalz3Gx1n6+hRy+ETSjYs1IjJF0C/RzDXHZLH8NcfAQ26HzXUbBjF
xP+1sUXvU90rxEBa0oj1QaeFJDEGdgHVFUFXUrt9mM/E5KEAsvaVAMUAMxkXjiVqTEAM1i7G5QWY
/DT9IK0jOXdJpp+0dcH59yEDRUSFFNnRbHVeAibWDkHjBAN42rzLrEmAhiwOTY/dhwlvuVRnJFxG
PTljMEsvJpqX9+V7cGZCzllh6+voJd/Q/rqQ9+FsRU5bobSKxgmMYASj2mW1CYJZJk74thKIzOmH
A7rcfPJJ2aaXZkK52GoPJEsyn+ijakbyUXs00MIeCYvWOKlbBmjwD/CD47foeQKPrBaEMPdEEoWb
OocL6p25MkZ4NCN3OqsTrBdEcox0vJU1Oz1GS/1usJQn5NRYyUAWELessqQcZgvSIsDychSQ/z7K
2/SDenaPip9/EA+o7lmJoyCCNzACn9sZsPMKF8TnTHCClVej7MYtwLdCYQCZCST0undIt63tOeTE
fm+7DdiqYVtNSbpRWLwM00wS3xpAOSDpT3Q6s8QWnutHAArZ4TwrwR8giwmpAPd0xP2eQSj5j+IK
lm5xwNqdAtRDkLAuoS+8aRDxXEY8eBbHx+iCsg14e611xDf/E+t23Dj5dBQOA9aSrQR3hIQfCwML
Vuyg134pllBBaOOQ5xv7CzqYds/Y7sBKR0cLymA+xoFeaW0yCoi+RX8X3TMSXVhHSkBUZgwsfde0
XPg/xZzQ28RoFIOyd35cv0GU6zwDnXlEoxQSNCOfuV4u/HyMmA/fyvpM0FbOgHPAAKJ+VvQV2wA4
aTwPHNx+YBfc+SuYpsq7zjnK38LXDy77GStWoLmXiXZHEYkSK2j1ISFpT+4GlkT5IYdQTYDtwmxl
bFsgqCq0SPnMAskx8wn4jga7oYMwuFSJjz0Ew9q27oBgh2trRvGM+iGg3wSSxZj22pcEOKKIdkof
W0EHdOwdOGehE5pM/x+gAvFeyQQY0johYIDN+QjjoGpOuTRml/OvvI1lt8/VLCFCUyRMAjt55CSv
d5o+gXAYjyx6QR0bFqF2gJqsR+PlvCZrRtn3AKVDfFSRB+C+Xrku3Kf6CdITh2CeLeRlZjnlJkHm
Ya0GE5B3/YNwodUIdN5lOAEpBnIUsWxIXpJXv7QrZQ5ov1nGC9aXrqDjQzLTrwMAIeCRH3VA/km0
wsCE1v+BcqLfuXdmgEnuSOBTK9OzMhd4L/KY9UutQn4nSiOdoQ913CTcGM75E3lHRIrMO15+h/jT
FOlUshfER5c66MhlCA5FW3OYXSABinaE3tKcXIcP5hbz8kgOHuDBNqY/Eb6k7cTaIfnkztw3Y4y4
3qKHwQ4neyLoy6wYtXykaBXdqwdsjKiAifEgkxZMuZ9T7gz4iu94xawWx+yEZtrAcKEFNQv5cvc0
2tsZ9NUX6C30dV5BPitUsbNCe2WbuoUTgx2V7QaM/x7V1+5U3LMVAjapPvIZ7bwXl7no2cIepGh2
gKSVNIP0RbsLD/Wcg8laSq7tv0mvSE8Zr+BOpU06kK5I9VDFXmpLmvjFBEHU/E7b4+nbP1poCfN3
1+EZUotNvqi+5RNSZACT/ldOutLX+YMxhA++KCpO+BxgMjiwjximUuA9hFOvmQpQktjuFHHwjBi8
zagQtBdOGmD/F9hWrNF4La50ypF79h6iugyHNmiHI1/G0mf54C1CR2mvv0Xv9BpYF28i5fkjNESC
31M0N/jZFgHZMWg6YJPyIF/mDJpRmuXzaFOzZqpll3iWeA1EwSk1trZr5sVKobY/6O8N2//NFSYA
EpJjCEQZJ3C+Cor0ywJ9AQTqaesjnzU0S08wz6x9/twwLYNqmILV7iEEk7HMkJvpg0VSjiPFFl+x
86XAfvKdRh2LrxRROWpqsTASM4cJWt1OMHZ2Gjgk56P3iuhvdOh2jBHQV+aosrK1SDeB7dJi+4Fs
CRSqQ/8hvQ+84VGE6j/cGKDqJ36U8vbV8XuE0IAXj0knP9/Gx79Tz6++6//6sqYpK6ZpqpIJ3VLl
l3E1kpYSIVCFJmyWCRli1+IMq7+qsbpSGCU2BnsYIWm+XUDLSASCJGFwGAKk7ZAgfjX4xHKGOZmy
a3hRooGegBjPm8uDp5lsY83WAkcPNxp0DFnDwgabWV0B3IbCV112AE4vTnJ+jgrBhr8VQ7jKAzp7
sfBY1fkhgrylZ58ySnApcKuyle1EQelEb+cK8SlSrHEpoOeSPmk1nGAKocbc/f125J8T6H/fzlXX
OonUoDFrAdXLmGps1NK2VEqICS4o8cIeWHenblXuc0Jttg7e6mlk/30H0s9h/XAHiI4MoluSacjm
P1RY71yVtWx5HRMOJXc4tD/BCa/LtWezmOzmxgNL/z7wz8td6bjK7rm+BEXWr8RkaYirQj2E9Ijx
cqjHEsbf7dwqbz3hb5eE6auZ2PXoPKT1czLgBW5e1qZEaxAkAesmuLyY6YuWL7tw5Qlb8bxrCLh/
v9afg7f/vNVv11SGe/o2Wq/E6GJdMBpddmhXIjgfLInf1cXptBviCb9fiPmeLCMZK5rXCyhBiqs2
i3ZJP1oavNww/3PC7DPuFn8/kfyT5/3fR9Jl01LxRgWmcPUaa9H0VDFt+mWtgy6UnzNt3uHZ4qbJ
XIwRQegBBhkfXTfVkEyPcZ2JtWbVUyKH1YXdiW/EUVdRaK0PMe18temdv2/w15XM7FsxuT8LOMcV
mqOJlXOoebG4btDkDOHMZ7Pa6R0QQYiG///hx//7NixD1tg+uqGqVx/YiNI67hpfRAt+IIZhbMBM
dd+umql+724RFAFtSIv9zl/6WD6bW2kcz5AttsWNeWv8P3zinxHWUgyVKa9oShJ3NCyRb2tNiHq9
q6saupl6cawEsbkCTUsSDt57dd4n4WvhR8sO9BkSG6OcRrIr2Il+Y338urMNQwOJoBm6rItXaBKh
1qrsXIjd0jsvs2Cv9B9JRHtcfovjhV5MLUKs1og39pn0s7Hxn++AYampmgoQHku9+ug6JhxBV2pf
G431H4PfMIZZJi3G+LUpgatk45wWVOtCcWlmdXDDN3WQKLt++SZQK1EEdaWr1lU8E8VW8Wota5el
sPaoZTN9IRjqKLFuBE7ll+2nihp4HQBLiHd/nbPfvrJflJ1B3FTvT+stmGmS6AXGVIzv93tr7E2B
lYK+BBLXMecNECNqZs3oXbnxun8OWb/etiZJsoZWL2NWzoufS82iidRKyTlZVejqprRPKRI9LG1W
ZfnadtO/N7T8y8Lmahq+RQpSI+iW/7yaHBpR00Whdh+N1uv19nXCkGM735eju1U2GgOIPE+bUTOq
RjdgdF9i4lcflQtbCsFE1YFNXAVVoRKqwhS7eBXqsyR9141kHPvWM4GcmVCulqyo8tPv4VuFN5bT
14/+59IyB7E+KLRb2tV66qqL5Pt1LlM1NU67kkDlK9B8dchViwoJvAbiLiJ+T3jHqKhO4gv3wsxU
I8lFOW+BBtC8Be0HjUVhEtEpk2490A5RkwfzR41B73uo3D9TmAQ0Rck4fNrIg8mEdBnUACjZshdh
R38aE+N9PRVslTLRNu7QXxkcZ5CGxyb8GdKSNSuQJhNWyWsEm2rdPuEE+e7Zkd34QMRuY5z+3Wea
9O29DGnMt+UvqIKa9F2i3Wf2ab2eTD7q0d3HdLXZzGa76MYq/y2o/LjY1fcvXUG1Sp1lHr+LFMjW
ROtWaTjlFVWVk4g2xgo01Jlw1OGNQ+wKwfnfHSYTP2WZg1a+TpfFgFTZEmPt/gFajzieUPWMX5MF
2M39NB6NNpuF9bAYH3azGwvvt/DNM//vwlfP3KSYZ7qZHN53U3Ea3uNL4XgB+Gp9eSuIfB1I12tc
RnzFMgbEI2fGz2+ZRH2Y50YVrxnjUP4AilnDb+y9WYU4BByAcpzQz9oF4A3b+wudSKSHYftRuCPu
Kp7Mam1paw0FJNRGkQkcqUf/yX/X3vx3IATr1JoPHispugcyMwz4kOpY+PRg8n94ga37aHwxrRuh
6IduRAx/8Zi8JvKM/nP9HG3/DmHSFzfr+lnpuQOvRKuMIuhq3Za6GxsE9GorHYRl9XmhW7sYGu8A
S5ZYPT4Y5TTPxliqRK8Dx/uRcg3jozGMfQTMv1zl8eDY04bEHxHOBkQc+CsBrV6btru5Zjgyje8j
YdAxaGiWDRr4me8AxWQMQoMbyB9ITf4TKDaM0k/4I4AsVhJhAGyrTaM0WXjr8+xcTfJ2vKpWPgqN
3BsWI8hGmxN69cvMQaCf9hjFMB1j9gEe66BPIFUzUz7gQjOBR2Ycc1p/iGio2+oEAG/gaK+VZ6Gk
QWAdaRj2exJT/b65kzbwSGmdT/VDhko14LhDgFDQqXsvR5TyNrPqET9QL7HKRsB/LN+5NGttubTL
VxX+QIs3grBCrPH8HBy8CQ01Czemp5mIQUKyrolEPqWvaFcGSH4L2nxjTs4fODtW9qc0KAQa70v4
clKwavU72uq0JPLRDC3qnXZvzf7+/r9Uv5b2/fNf7aqukOrS84xw7a+ahbZ1d6ivr/KFtswOwAlc
lEwWbkXVBT39CbRYcWzaufFYPcveOF8oS7owxqZemFt3ix9zs+pqRGEZXQFjPw8ts6OJ4cI2XtRr
QI601oS9Arpz5G27wRhlE9BPWf39RFcqdP8JUIquG1AmCRZk2j83r38xtSgNomjl9aBtwmF+poNu
7cWJFCFl4dMG7bx0Wp295zi4b7V6Vvm63SVvZmQbFhgF1HgmNSjQGJ8q4U3GJekMGDwsMaAod1Gr
2yKoUs6prN+Ew9/3tYmHNngoW3MpBmgQprjeqHeN7E09juCQXoeh7Tsk94pOAR1QOAob+8xJbdXJ
uMIALKFPLXpKZ4s6M9qLFUz7tAR1ZAKpihjAqgFSTgpaRyUaKR5Ti67p5wqGoB6e7AGeiX+/wt+S
KMWgVjMVnGNRlP75Bvu80AUy8WjVyIsSE+nWcs7WMk+OWvIaooPz99V+DezfLqdfVSpypwHzln1x
GQrKSC9e5XadCkBd5TePTjGZeUDOnJc3QO2/r5P/PeU1qL2R3MIszlQlXoDPQBXRF368+Hv3zGY3
0Nl1PX9XSfLx0p2XqVts3Iu0A5McGZBO/fPa9ZNT48ezMt316VpzX1ytZegA5d5RSmF17vcXDHzw
eoMnotYH0YzGZYKHlrI4C0BgGIDo7mvMAElD5TEWUf9tvIlWIo0CPLSR7jKA6rJ9dpklUZaV5szv
UVGVnqP0PK9CPOQRcZRlSCYZid4uZuaUCskuJOzUORwP2zTSGx9K+6WUQBFH1GTEcdhd1lWsKBM1
C5XeQkUyAICSfqrFq4SsQK04vjip3bWeYzIAjEQhwcp3UrcUQzQbU7RbMwZuJ9WPUU5aq2DVpa62
z0zErBbPIbG+t3z9tUv0h9SKnk13Fhnz8/lRiR900Ak9UyQxgn2K5i9570gqEDaCenEuwKSVAOrl
5QUaQJTOrUs/iuQ3I+4mAZNgGSyK0qUwIyYlGk98UtH4VPu9he9OcePdfJVx/xyj397NVcogZ7ov
JZIMWrce/E6USdPAr9Kiaex1dpyLs7RNns0SMFQAQEoQ1oXivldRBRCm3LXaMdb9KU3s/qI91v15
Imj5Su9ODLU8/TwOzoaT1W+dBIxDhxdjTTw8C9RI2lRn7DuRcTujd9CE5liUUInIF3Ap7MrCgLc7
dqjzmJeJKBq2FoubRmP6hJmJgCKOVJQrtXr/P2xnQ6PelVQTyL9yFT202pXKwm9kmMgY34BgTBAQ
dBnG3Uq5/604VWITmHLdMFSKr2sedth7daBEnXr/wMMvTqeG9IIiLHLm7Swdf9xlszu4XANZZ2NO
juhH76Bd3EjFleHD/vjww00YomWhvW/A17+qhwRUB0WjzRTy/mS0ngBgW7ej+WTb21tq4P2cMmC6
Gj2NF8doEjsz9M8pe5c3XvrXS726i+Gw421IlODml5rAt+qjL0y5sApeReqc7PWkn99nh8l8OoIr
B+vOmXIj4WQ+eluNx918PANH+/kejm+k6P/WBuqQn//vLoYA8u0ufK2V/URr1fscHQB47OutRAdg
4CXv396mzggy1+EA62Cy+7xx6f/U2v+8AdQS6HTIosi6+Hlto+nLc2QU/bIQ6rGF9DgGHRIjF3Ck
iodhTbCrFW1TiJg31S1GdjgR9T6YSG0mBeIiyfemhJBQaWHXKywvSrDuzPa+6IqxWFf0EM21qO46
JVwocr9NZZgzmcmI1NYQ0tJjwGh9Y7eI8/jZprrQlhYdOZIXGmiIFIS0rwItgB1Pi0ntq2XLXC02
ECNmwO/yex3a/0GVOVIkgVEAk6UHtuVtreQzNbdqu1GRNYiKbepBRyFBCITPHmGMXMGnygKsbj0Y
2lrXYAfLj53ljlJg06I7jBFLBjt01QBuBWhBCtIqVjnQRFRoxQwmlADGGpjP+VTjjqP10jHDu0LK
pWUYBW8UQcsGnKphhI9qY6z1oLtzRWBRPWhiC/xnZSjr7mItFGDcMYaiYgL3Aq/bS5HciK6/LyxC
Cb4gX5v96uOqUi90cln2S7lR7Th7BgiR6osmDRAx22vl4hIgN9r44/JSTWMdoWQGbMqAowRNkMwC
JuAFhyg0rLwKHVlO7RaUh47XzTlOx7oCwqN9iOtbpfIvoQHl5//d9dV56QaZ4Yrw9+4pSrpxMlqu
09FkS7lMgJgjWT+lTXWCPgvVeXYjrzeVf8MS3XsUOYaIgPjpVVi6+FketFGioPgtLuoVSSZwoS5c
98m4FdbBBqGH2pzhPRwy418FCFg5gFrAmGRzfQAe068RXtx+Sxdch/izVZGaRdgMq1gVvrEHsiEB
XbP2H2HeMEXH1XQCVn8jZqiBG8g5UAEwbq3G0LKUxqZsSw7MOk2M6G1mvEwtcQSGagltYI6mjNkt
Q0gqDyonRTHzRQdhIQlcGnH9UE5KGWTW1D1ibJXZuWgL+thEquBGCJF/f2U0DaEhKciuXrWp5aKT
msQgenVTmy+1Bgg/9yejvTFeQS5/CUeL3Xl8q62hDEv3Om4pkoptiymJhqZfJQ6R5XeqkDcqHMfl
WhyftpK91ZbYo639g3+Yj6ZvcP+f+CLTYxWNP4mdsINvPfo/GT+BW0FkBqNwk1u5FnCJxSY7x24u
L/2o2+RUJxJsM/lZxwche0pybSnVmCLtMBnSrU2vwSDokH5gdFyIhR2l6JwIFPoDwJvF0GegFo3I
zkvkZJP8odKReE/hRuT03OsbafyVWxBH3c9bv04Cgji7qH3dKPf2icaztto+07GZTp5fR5PRFLjR
E+KW9qZfLz5n9o1M58Zb+8I0fjvu1KiXxVRP5KUXHopyH3v0atKd3OPG2a2xBVcKYWwFM/H8pBUr
t9ZGYbgoWfJmg0PZeR4INz6jNKRW/6wlhogiBo2keF8r/NsNuZ4ceBf9Iq2rBfrGo9gWxgLOPsaM
cRZEe2lc3A2DWs+G43ojRP/bkh6+w7drXwU7v2vPmVgHuMCmm4uL9bB6FEAf05MJmxfa8hy1OxlZ
1gq34hvf4bc4S8UPdJQxvkIG8PPoD7Lab3ov6ZfIdXYD/YDJqT/PAFr2lqMIpyA8ao3ipMiOC0/I
SnWYGeQI4vx9G7/Hj//dxled++3tB6FcxKlWkY6eTtn8GVT8BEmTKU0jElDZ3pizw+xWyvVL4jc8
sDF87MGY42so+u2ikRydU09VQC9cRqC09fzO948RBvb18ixgBL8I5FNWYPu2VKARgOHEVDG/q5DM
jx1q0BQ9aGMNNaWk0gC97R6L9u4izXpWjWYXqC407yDpTeSH68sYcRVhES6VBxPRwr/fnvRPcakC
qCAEDQ0cFd+mqyO+rqWmhwYkr8O7blPPW3sYVWI/P6aqXlVzENyHCIjB/+WqtHqJIoym1eurVqVZ
y1rcy8T7pWRLq2yy3U8dcI37xexWlFWGLfBze/KIOFNZCHvrDPiGA+jbtyrBmSi91opLPz9dymAq
RqWtKWhcCq0DDRaaDFG11mr4IHATlEF5mXbSWUaCh+GdCjMFbosrD0gQRAugjTaXAlE2xi8AQT2I
Gwn8jL55UMKDTktT7E4xkCHTxZRVTudxbYFKLG4kOf8OtfluMqrqTMGg8PJoPx+qLrxKygKJBRgv
1OKYkAiG3jFj6ysaWtEXZs9KPaclN+2A6ZEt//0Ffzk/h+uDD9E0En/l+qX6gqvrlqa7K/CLG81z
aNVbI2+PNSQC5ptoZmH5YtFx3EG4R5RWgaTjf/ZouIC7SpSVscATeJn3K0iAtIK26a2Y/O8hMdyf
YXDGUxVzyP98PxbNKysKaJp4SLIY0JbkaJafk2XTw0SitEihv9c9M7PcfKJcJ60tYhjAZ2mc9PhE
12NN3lzwQf37tf0SrrktmROf/BSvDvUqZnaxZhZJ7cEMsGu0+0XHtMXTivQPEvnfl/r3UPpxJe2q
vVdFsmd4VdQu5SKwORWKtHA4FVoQel0IpoaxXnZz1D/80OutJn+9crScZflr1X7bamdGlJ6b1u0a
3o+tzfPR+8O6Hu3J6rS57jxjp2ZfJgd0ht+fyTFHuKSPslXiMHS0C6y6ihnpjR3R4PYnyHXBHKBx
gO+snU6hENgfzC0QEhM28p00ekrGDjJA+mh/9/LYjahzDw6Y1snh8/gECWO04gFH8egRAQOcM3qs
ODCf51c+g+Vnv0FDhnD89yv/LZZ+e/ovUNe3pzfcwHIjQejJA1o7mqHgLd+oL/6dQA7bnkQZDBF2
0Ehl/1zWZtGcrcQMlXUMzWcFGh86MjtqEJ+IZ3hTb5vHWw4Y8r+pssJQDmo1XSX6j9fD/SDPQ6k7
h97aXEtMKlKOCW0ZrTXEWm1U95beup+GmzOyUeLyAjsDP4+n5MZ+1n6/CdBFeJRrhnS9nw3XLwTR
rHEXWkCQ2rgPZ+iZ54M1aVfuIr4L9mDL801aToJliqByuFVe6dLqzAsHcEB0NPbCupoDG57BU5s1
WxN/NOWFAI74fzOHZn85MjdZ0BE84zhxOTKqJlBsbmEXfgtLhOzBrZx0/58NEnZFrgeCyA3i7VDT
YURHudwM2JuLeZf0+78X5K/hRpfIU3BGVxmoXtVWlXsO1cSAnVCYG69EsKZFJ8x71jmPPOtBtY5y
o0HVRH7Bevj70le8+6FAUKTBElPTQR7Br79aqaGVhLIUgUt5OC3XE2DFo2A0H7n2FJQG63XsjA8H
y/5c7m6slF/yweHCCm+XvQir6SojjgJVFMyanpy/Op222/v7/ajfDx25zaDg1YyWNy742yfVQYMA
wTFUHamVn1uSI+gssEPEZZR+iLEjQVV1IydDP1z9lM5vf7/W30LM94sNf/4txMTRWRNzKW4xTtnk
/bSQNwR01dj9fZXfPx4CIUN2S5/3usRKuiQV+ph3aNvZfDuZeI6HbOMc99c91J9BN89xEF8Sl4E9
jMVGGET+fQe/1FQKmGBd0xUQmigRXSVtQiAkbVwl4pL5tuW2zqXfVJzKsfJQM3KugI4H8pruoqps
BGlXBC9VjiEksxqfZW5BJ8iDfR3dqnqHb3l9vn2/q6u1BdSrMaWk0e5P5P3rU20/r882GAxhg5FP
MH5EXe1pfBzPqlud5t8W2fcLX3334JzGrZzQIry4aOG6L0CO2m4PEwn1hOlNTOcXDPWf51QBxSIO
M3iwX8WNTtHPvak13T1CllU/zfG6GbWviEH6WFlq++nIGS/E14P5Gp0OoXOZfiJpOAaHfmszK8OF
rm5EtkQVAB8tPYNq4ed6v5zF0A21S3Pfo8ltbStShwIZFWETgTbod6zHYCYv1HE17ZfeMwLvU9VG
scUJZ+pMRpsE7y4GEOg17ARqmch+v7FMfzmWUMnifDQU4itB9uf9BVKu+3F+6RgAmDttVjGEgFCO
GF2DGOMtROdvlQxlp4iaCfgYQtzVKmiC7lJV0mUgzzF0QSz74Usxrbdh8YJsDbcuxJ+Jua1BxlPA
wWCAqRLc56cWWzEPZFxk+yACBCDczU6aF9n0xuv45XNxg4RCakqZhsjV6zDDRu+jMwCpDMawlIAs
ucAKsZCpBjjOUN7FAcqDF6ViSBZBrIaMYUK201tHoTOuMprMEXb7+6Z+OxC4KUPDRM4ELWhc3ZQl
GGGjEc7WMvrV3rI7ahBFnLOtLNMpzPmR4Xir8LOc+h9wH0KnmwvNKDqo5Y37+C2kUYiixqUwJ2FB
X+X+SVr1QjNA1R5Oz4g5zu+8KcOZw/jwjiTLrYv9kokP7U2yRQNUNiLRPxemqYptXJTAtvx5vjFt
w1Gm+ugYO8WtnH8opK52KD/eBKxEC1cCAfrzQpHCKUxbEiktkl6kHexyiVXeJrItVtnfX1L6Jfz+
uNbVGxTOAXMwieV1SSXbiHd94Dsl2gy1dsxxEuuwRlMe3HO+lJAur+MKIKhVN7Zgft64kWHJXD/0
AHUHVo5O+D9vN2kKTWzCLFwp7WPR7Vi3l36fdidBX3hoFMu606GcMdjHdysJblYJq+/GLci/3AIn
AsMG2RqSratYYAaeZoaewntn2hvN/h9n59mcuhad4V/EjLrQV3U6Btz4osE+NpJQowiVX59Hzkxi
y8QkuefW8Z2jvvda73pLxSLdsTmPS80ncvJOjdP9Zv3r/X6w3n6glUZyGZR5ynDcglCql/O2mGPq
c+eabt1WnbpRJyucUWK/fZSq6JrFR1WaaSkX5boLMtfo4aSXy2c+itx7nc1vCoxCri4jALmrxoFR
e6WbqqfHNLvykdQu1gpm4OKsa2ZYNWjO31d2oxlnUdR0zWAb4+PvHua3sk07SXpdnoTuI7l2H4mb
kfFXk2/492Fu1fsKBRtLMCnslN69r36vRrKQc0WzyroS/SlPcDsZE8XqwYm7Q2H8zcJWZHDfjgcw
ZBAvf/382zVle/Wa5heFgKg5dO8jNv6rEwk7j8EmeWYDcg+jqCSvSN+tY+ybkavh9IRH2kweMB+8
8zUYN15Q2DFdi6NCp6Rs+XmDm+ygNi0vFSPwl1m+ms0mQ2uC62pgPRn+y8t2S143/lCwZQ+WfDZZ
90eua5h45EsPk+1msarNpe68T1UP5+QPw8JOpWKGzlRljklyNy2EUFyZvnI2H/B65Z429tR5x6jH
c74MfP+p9tNkhq3Ay8xfH9efPimk+E38/XxvvUYQzyG9s5vxz95nWDPXFg/HsiOBX6mDEGNT6uB5
a/99mFs7Jgw+Cj9mmDrfRq/4lkRwDHWYxVM2c/N8xIJROnkdya6GETu56h/DfCVI65p7lJzWpwSn
TLIZYpbB62mi5/Oz9mkQzFcH9b/wXDoDEa/r5h5dTrrxzH+cZW8FhNRz0gslVDcwL87m2yYab1Jv
NVrCtuiak8qkKPU+H+7hyb9L8Q62pr7pxFV8a71FY3gW5UJWjGiqwMcdDlaAapfrangcB9pYw0Hx
zrPoloafSy+Hw4cW1KMDr/sbeRIb2r4dDKNp2qBpLNEnh9koFrFnBJUOQ9cJ9NZmw4nxyEiF8VHQ
/BKC9vFKVm0Q223HdYjg4GZoy4PAWBbnOwvBjbqmO0OQGRo2pSMK/Pz2jpFxIA/jxByohCHM2aR6
MtrTnWWTBgGd0jH3oAOcAVQCSfPywxOMjZOqY+Zo+HJHksIZIQQJkYr8zpt8gybEJF6AUj4EotaZ
yP88t2uUlXIWlLie4di8x2dWA5gnrDycYwwnXRZneNcoaKsHzP9CvGpEpKDH1UCZSccXDNLCdEQw
ICMZnbzrfJrp67R4ibRxGS8kGtOBPFGCBSZJqm4VwixWHmTlzhX8/uS5AM6+2zm4vV8fwbdVNlbE
QZXpJ2EBzo8xmrQghOSM4Wi4BWfbp3cGM1+wfe9tQ7ZGy83qIouG0nuWg6pswjg+tBtCdx/ijQAR
e3rBTSxxw8We9IHxmUhsvF/w7I+maMNra8eqgN3lKxoqfl4CeXIn/YGH5dad3e3GBw8Pkk0UthFg
i9pHs5pD2+jDumg3sgnL7TQVrCGOxOHr4i1/GBGoO6XhmB+XRKqjnV4X1sOdZyF2V9+7O9DOWA9R
sYkaK/DPtymoSmNYVFU9PcODJzwX/0MY7sGuuriY7OlKQ7QrahonvXinOSZKCpTS5OECKPr3ovBV
3P06EZ33AlfooaL31yAanXMtSQMFBZSNHmh2RAjVuszfz+ZmhFP8km3u7E6919fjiClobK7XbF6o
JMw7t+QL3eqfyVAFbVMVyhrR6K2G7aDdJ+ohw3hpnG91N37FQtHFK6peqoYpPeVb5ampIAaKq2Ak
lHbqURhg1zK8jq5+uyKOJv1oMPzBPQRnp9rCzWSA9lu1at0tcGEUHq7iGH+8Mxuu4VbkkreElV1z
C1POF2M0bKbHN3xSR+GrMTrhWIej20e1gAnvVP7QOelOs5KwanXKB3I9vdAj1TAiDsoX/Foxzz4q
hJHkaJ6K4w3Eb90RBOeutPn3PsWMDBmgIiHHlIQ+fl5Cbwm1AW+NdFhf3VLw8OmKh+OoXISxZahm
uvcaw4PIdm7xJDNxPcjf/n5fvoCB3lNSu5kT+P0QULavHkt5RkUYXfePF4ZOR5wrZDtjrHJGOqLM
z8xfyjlTX2YvnwX5PV39e+0whbfz09OAlMHAY3hm6c7RgypLEor3WvFanQAF8VWJtrjt7Bn7Qenq
QgB88BdLcFHHe9Dr7BMZkYl/KE0Mr06zyswnFR6wjRmTUYMs0jOYCP19tb/F8+yX36+295le0yIJ
DvCXpxJv0BkJDEbe1kL4OD4CnlWvA86XbKDGxXbXuW4foezpJF1Edz6NGwUyp0GjLajgwtKwX4w3
x0BicpqpmwnKNM3axPbKI7mB0ZQFFLO2P3X7AVPovy/+xhKFRJH9gooBNLq/4RWX+IzHfvO1RO1r
mz2MlQniVyHductfJXX/nWKCj7AYoJ1SqLe1xuc0kcRQqKdajRsWi544MmJkFBdCYK4fKgt0k1iY
ll2DeZlMDZXY5TvXemu3ojKCBCxImqYCEv5cj0nqSupUDuoNIBN8V0iIdo5D7oDsgKFtOFiuWMMF
YOAqM98jxyDND6M/+pDzG05zNmkNwkpc3uv1bp6Vjm0CwwdV448eIlKXZXA5NSrPHVGguT3M88ja
QsndrFYwQYpJ4ZtUcVjaYahgjbu0G3La/xkx6Om9cdMXAbn3kHj1mIMQIqDKsCJ/3iExbHTUHMeW
jeJlcppu397gAm1QBpMYctg4J0vzBYbPD6VfmveGCN3S/9exe1uDpKb0EMG+q8/xgCRayQUpH3nZ
hMQXNqW5T/aK/2Dfm8LeoLSouspSx9dnfKEzP685Tg9iKF0O9cI4Yc/JANAuIQwTJugN5m3WOe8I
0hSrPxyPlWx2Ve34XtF2gyLPKSgKb4BAyQ4/6+cpHLKY9pg9eipin2MsCpzo2F8wydWc4XAaaUtV
8kXMFkmJSw5moM6pQLsKoviIeJGHTh5MCILXmr3ZkkoDrzOyyMC2h5KpVHggrcO747ruU+k9LHpn
2GsMeQEP+oSmY3sRh00QKEjdJtuZ4FBSbXLLxLTcNF+nO3lnrflenv7PixUH1Um4IHCC3r33pTCv
vDYXg52RTfFc2znlJSls2IaLzt8HuoGc80C6jpnBK/B5n6g/UBWtUU5JC91T86RP0QU8Nw0aIqdy
KKu9gyevhCUsZUBqcb6fGjPtXR2HfgFrXh/Fs+xjz/UPJsmsqyvunNyNAoFLZa+gd2JS2jciCfNL
XezTQqWuZatAoEmsxScSo9dYxpB+s0qtFRWSBSG12LHtmuITrNgjIIRg+pH7WZn2HbjvBgDA+dD5
0+CC6CIn+fn+SgEtZAyGzRnZjTWDVLfYtHy7o6vlOY1NNszAtu+sFzfQ3R8H7Re1w2EqBu3pVE8F
nI50UuxMUSfD+QP3qYw+0iDvGHlm4kj4yCo4yC/vzj2/IPj+V6AJBkMv6nsZbPXndRtBONBPbYzz
NM7dCeaBFpOK/WO4yzfFk/YvwioaKa0HUXq0T0aD86gdlbMD2vvCOS9j+OwuZP1pucE5GVYuEZcb
zRWwRX9VibnwMDAfmCfM2n2QahllAyma+DBa2N02dM2530wiDPw0C4vEj3AuflQXU2EksoSMsIsf
ELc67UKnQsw8dXnBUGX094t4q2LpLDr4s1s9xT47KT3r+emiUDwA64FoY9fv1mf0w6aKeRrJZMc5
JUV8GSHuoH2mtlA0n2WJ8kJjh5dJVCaUe0j629XSl2p1p+u5+VaC0rJAMXPD76K33RtqeDXkRoQ3
T/ivSjShbA1ydZQmIzTK9N+N/JmHq5O+vuobI5sPlIl2chJV9oYnX1bQZ9j0bSeSCs8aM6fozmf8
Nen49fKgRNIAeLsT7L08hxwF51U0anpnzSPk2Pl4P04PM6JfTWx6saM42bhwJHeKoK+VuX9YA/gV
VpkKHqb39pqhvleFS3oYbC7uk+huXThTzqr2a/NA+BayI8l+9OGu//2q3OAfdvUWkATIOUSBL1Do
Gy5RC6ewNBr8fRqc2AZpZXfjvWuxt9Jkfsr8lkSBIUPIqm3I/kItOFj9fQK3L1vBOIyeE+pqf9Qo
lXmhnQ/7ZlM6WNH7hs9qPlacvXOwcPN8PkD7GngIctwuzcyw2+Xfx7+FBXSUUgniPnb5nMfPpUJU
LjR8A6nZGOvSurjb3MpsEhtnxGITaaF7gkufeTea6sbIAo0fl4vfCxS7X3uFJF3ai5FI9TTNl6dm
TQWBaF5EnIRPpzwOMXdUK+/vS72Fu3CVQ/HLXqY77s9LrY6GcC4FGhlyHewXAhLYoFBVmyDq5gik
YWm+quPjSGDE7K8n94qEr1Wn94LTysDd5Zp51/ReDRtph7TVh2m9CLwm8TO35S/NkV9ZOWUH22wF
gV9JRjH+BsrTdX3+CF4TvAk+4N4Tz7FS1sqGQGzUNVlrY2yv6kx8m5d2m3zg7QBiMLjOOk0r45gZ
8B+CrZXi8ZM9Fm/+33dS7UreX5cCew07JOYz9Cw/72R+SI7FoDpFj4LX+Xu+DygKH3X76KAMsvaO
Pu/oDcEr9vbTZsUckXcKSYNzmRCx4JDJZEWzs5UsBvP947V09+S6WyketuQ7Y7cpvZFwOGPDwPsQ
XiSKh4qXP3OORK/Ie//elODGsAmyEzVCp9oBYO3bdWhRGO2DsK6nqmQlI/X92M1BAcBKnGCwb3wo
0zsbwA0s9PsB+/Y7xSWqj5mG1qHzVKpnKXAQ3hEQYOR6lhyIlrln4nQLScCcQ2DA26kr5T50IyD+
b46XVlnsKyTAiLutZoz1H7mxxAVhGadjzBrbpoKNBY5H73FGDMIDjrKq0kU3/f3yKDfKxO8n80XJ
/rbkVpUcXy6hKiww9MCYusGog3cowN6AKJVOLoaha7MbEObBgKCcK/n0mE+LzJcJlh+6DWlbKjb3
ri46e/iHWPfusBoWRknBCm0CgigEoOLbhiiBFNO9lXUSR7ciszC2dXFS1+Ok9kiARuJ9Ke98GPcu
rfeJy0JWiNKBS9sfrUy82qRCXJuZhPT873t4g0/EfBDmJSA3KBj8iJ8foH65ZgW1TzIN8/0rEd+r
jOpGxl+3KVbGsDSFhOyw4DJOnVgnMsIoreQCv10lJMfQHfWIs2RwHA1yYXoSMesoRSxVZsMcfstb
0jjhMLKFkBzggrAz5flcETh2wun+enmGme8ZWbRQUzxwI6rZTLMlMbrHwLkB//y4vl6JJBwOjZbH
+WEanlSz86cqruOq8TDR0Av1DvXjKwaxv5p9u5l9gCsvjLqsjbheAPXWpYeBPG9gh8eGJ1vbCivM
tEeRf64d8S1zh59ghQZKxS5z7xjbwtrYioh1sET/vOyi19O8TN1yoz5JWFp6mlNOmjslw8298/v5
dlSWbx+QkkZJeKypH88pVEFXrdyCkhCYOl/gMXkq7Ui8875Jd55HHwjYp3nQnPV4sHm62rN2qj0t
Nga2WPbGGyFQIjWlMefn5VqarGnjPuHl3ynpmUre2HK6qlAHecZqSO9VpYl+yNKspCqVcRWKMexZ
HJ8urrAqXppxvby6h7nqXhfKLvCilcbeUkfuYRs9NB+hi52jS3yQG75/ILp2S/uDDWii+gd0kgzx
3crar1g5hk4JkHuxMMY238WxjsfQSz4643JsDYCIkTg7IQL9pfGgMgtxj+/pS7Ns8AFaEdEBBHa1
aJr+tWY1z613QOVl7WQTsLGn9kl+EsctWVpmDIi/BBwnM4OBd5Cbh9cIIuRHO0scbDQnQ0fenHPS
i0xxrc3KxkFk3S74Tw2hQfQZIex5pX8fl2BOfy8pNyj5X+aSUN6wZlMoCX++VadqmMTlWYyW4rp8
Mp6ZibMdXGKLLMn3dEk3h9wiEd07R/1Nu+KoCjVR5wnSHfrnUVNpn6dCFTabBhswuH+GReSbnWLv
dw9Rvn2B3w7VK1pkoWwMAak30NDV1ngDMEuBSeGJFr7XQ/8ODPDVxfVWFSa2XW+BcgeWXA8UCowC
UJef4+wwATh8Secz6Cwvg4VkufrkCMOs5Z15ZtaPrT1WWTD4VOc5Gr1W5F6nLoWRjQNJ4fmD5WfC
xOvfPVC1O4G/TrAHjhRCcRzwGiRTmFApBiAa9jzJGh72FYfl9HwHi7lVZn27H4z2fj7pQ3KS86Lh
SctYdsmA3BjAkziMeZXzeeelurFaGR2zlNmBLuukQ/48VDi4CIEa0VPlTu2CmS5yc0FITgqZYjLX
CKx6/bxXRd7q41BQ4ssq0M78dimNJGVfqK2qMCXJRhzvzfV0ZwmTGsI+Q8sH+x5XiN/1xgPsSHsd
p5jP9stw59s+EA/1KjuKQbk4DT0M5KKhhVt2c4Lk7A09lPYkN5jqu/pc25eXelFuLnb9rq7TebPT
XtNtvYh2JKPsBv+ElqCTald9Dva23DzjLnOgKIsaP91Grde29uAyhw4RMbC3CaTZXxD+e1U7D3f1
g0ACDfZTyS54V96rF2Wd7a4PxbZ6E1+FVfVQv7KPPrev6Zv6im8CuXpDLFrf0uf9U/teLw7P5Vu1
OK2yXfzULLVNuyqepdf6zYDjgf3CW/F2+GCmenqTXovn7FnbDDfNEoX9sllW3a+XcDfY4og+bx+k
dbMonusHTuvp/BI/6dtqqayrZftA48SvZLKfBsHIeKyWhRM+Ne+lYZb8f+XLeehdPo3UJnBPLyZD
LhSS3tG7vlKKZ9tkeyW1KrGABsrSDbKxprtSPEs0/9hQAXnx3fq4ezv73yXEQWhgzKEBeXvfJVOX
cHCszwMWjtrtMvza6XBXtuZKmJWz0+uBJhmIIHbJLnUN0Tnb+lM2TkepXT4HE5gL7DHhw9kPnczB
Uc18Evyy0ynSof39md2C2RCn/NeJ9gdEqZJEJ3rEaPlCYNuI4qnYBAykjUdjP4fG2upEX3mHi0NQ
AF5tKLlx+76czexkXbbhA9FNWWz/fUq38PEfp9S7d0PlFJxymdIITA2MLyeuoorU5RUEhx6nIKlA
tBjpFS3EHVeTp1mwvhjrU0yCzFOHAwKqYdIfYbmmjCv1Izu6MpZcWI6mK+1sKXFXYLU4TvCPK9DB
nfbhtztqRxf97zvaL3KCkzHcy6Veb7aG34wrB/v9SY5DZrqtPNUVN/mYDD/cJSZEAbkS21ex3jvE
m2CTa1iMiOzhhAZop5jvtX8kw8sSlpG3jUeos/kPwkDH7Ziq7R2xKtOy1wJnPoobaym44UozlyVb
0ZS4Y0LAKsK9HEIvkZwadmGL7sOBcGH1H2fk3PPcu7k1fL/sXkEbX/RjKCuwm5ifNK0FGCSEPk8K
zwOM8iRiAv83Ne2NivLHzZZ+7hKFdIiTUNSVDZuvORM7/Qtg92q10uz3qePs1oAazjrx9m5g/bu3
et9gdHX9uNgZSgODAf39PHpSt6EetXzli4ubm9lIsgq+ovdwSSPhX6bUJ07tvyvwMzXIvLvEuTg7
zTfGwTPqRAu/VpegHbwY7rEObrTnGjpozgxdxpBttH9izanVBqkWbBAU4jqjeLNtvWbovzmbGIxo
6IUI6yCkbmGOzhSIpm6VrjcVP18d4qtZq+FG+P+Ule8zhNr6/j3A9nfBqAmYgxkS8hGZMNze3i5G
V3wMDgnmSuClbygCyICcHuyAL+XvteTGzLk70hABnsrODlz/8wkdq4MQtHreTeWR9Fp7v4CpRXSl
e5p03ucEi4BYFc58/G/vsrSRgKyt8jsrgt41uj83A06C15TE344F8aUn/bbHXwtFD9QTXlKHufQg
WKkv24pTm1PmNwrwfMdoKXeEykACPkzK2X78IY9BkPxnR/Ct92CkcI6KPzWc3Iucd+gsUwlDs5NT
873vZGpf+pDxaYxcxCZvyD2OJPOTqHvq72SWWLmTjTP0xbmvj/ZY6Vzde3f5RjPbXaABFQ4xUAfA
/bzL4TnWAjUexNPrYKfgVJqR41cp85P8UIS5Lzvq8GhKeC7//XBvDOl+HLZfIg4rtVEuQUo7uRYs
yeGT83WnHhNt45+ceeWLr3el/N370n+UjKTQkai42Stf/cm3RzlQ86sk5HrURcWRWg6AC4oCZQkN
sIHg+KXE+PA8IM6yrW2lvKdJ6Faz/tHRcDLlgLv1G/zOwrMkBkeDeHuaifwfuXWM/SjoWnW8J6o5
n1x4Q17vTqxvLidMWLpGCIBV7dNrrnEoBdq5Djbadla7s200eaueFmfTDd0RZlYM5/NZa37gej6t
LewWnfkjMfT/Ctu3x7urMweLJ8R3PLbvfFk36L5aZ6j/XyfWW/6hdIRnUYnjKe6qVao6WJWGOnp0
A5vZyKliErKAIi++8kadN8Q4uGPdjvRmHEb1Ko8q8//1KXw/ox7oVbdVVCTGoYM4MG1lmo+psRmw
Vd9rVm6M+DS0bSrGGyLdkdaHD6VsKJxTY1+z9dU2KXCeYMWZOWSjeU1hxEF0dnaRe3w2Nn9/djdw
JMbSEKwhWxmQCfs4UnHVQr0Wmmax10wDuv1CX6af6lI2C7tYqtPrmsC8D+yY9+PjYxl7g8ec1nxB
ZV7+axhlZGbUxSj+fVJflr69TwP7Fo13E1asBhX15xKUStjHtvXl+IjT9By3ozUWqiTsPlyXAnmy
JOw9FGs5M8OBvd82sS2/iQq9XYuxtGLulyenE/K6ygtG3SQGQM1K36EK0jv455NNLioZHZJLtuqs
8WS60cDZv19X2kTwtdRsxiCzBxOKJ1np7Ca2iNfcPPSqN3l5esICXDFjxUxIZXTCCUlCICPRorOt
P5ILRrCyKdqHlTTWtuSoSVbji8u/743yuxnBqb3ja+uwCDRKlp/35jqIDTlT5JaAXEr56SH1DuS2
x5YidOnlAKRCxwVTnnQioOQAV8GS5OIYvDht7ON5QbbfvtzkIYU3VzuEK3u1KwK0u14w2UoLA6+w
WbQus1E2xHwmyKyjMpISgxBEUsFoLIeILRu7uGeud6NRYClGokUpAaiofJlFfFuME1U7XOPrXuYL
mCB/3i5Gbv44equR0+DYhofvflo/POP/Od/56/J5T4FRE85lx1Z7r6K5sTL/OJXeZ59kQXGIUGTT
712ZSlJpOGxGuJ4KU/JW7b8f6A0Dio6AD4Qqq9CVjP7wKc4Tsdzvh6dHeTF0hrNoF8ySabAtpsmo
mFKKOsSbTq+dShldjupoVDhnFwq4fRjt3jX7aj576PO8k69Rep3tK+dKlKV7sST3YnbmJDh4OJKf
O3f5cL+Hjpw5nAQcWRBrkR7w81U8xLkhZYcrtAkSlYiTfdFLryFC7SDPysLdi90bpQLhnlIfH4yL
B0/i73v32+wepEWHCKlw/+CK92sVwSiTSzkcBCzQL2cHw9iZON0cvY2yWxQuQN4mcjaQTBBhjUKL
H4z2M89TTGd6HL1CXq8WY8uDN8hf5nFqPquz5/kjRlH520NFGOyDbk+iz4cYrY8/Hhvjte+XpuYE
u7+vAqnu71Lg+2X0F+HrXgzqY1wKC22mEQxYWIyRPHAZQgrk0sw/O6ennMR6i+8QvVv7L4tMnJMP
u3KMGfmltOTT6IJNscbiaA4St4os4meOAGubmKs8m4JiVrB/YkvN7QHmKmB8osVSkIgO417MVXUD
Vi3Icv0w3AjYaiq2nNvKa/jGaK/MrITQN/bXFxHce73faKGpssRWVoOX/VsaTVrDFgI/Jvh74Jc1
KhaaI8V4hcERrfHLjgo72Q4nxWowPrzAZtq/x1syN4ekoRJ5C1V08EpDGYe+se/ETkIy+yccPeno
6RcCdd2D6jW0E7KvsKpjg3eP/3ODcfzjNepj3tpJFEOMRxqcPbBWZR4u2h/12LDen2WrXMbW38/7
xvCXw+mIK4DXsULoW86EUny+lMrxsNSqFiG95JXG1XzTxXCqnM4zIR3XKmngUDP3zWUnVns7DPae
doAKU6c2dizro3Ye7RV/fxDGinRPGPbVsPV2X7wj6TkJ/ZEpx3oNwDVMMtrgDjh9muHKYyrBfHva
XEcpMxlbGM8W1UyevjEW3r4t+NY6SjSmoXhDTqcnh0yg9b988s//9B3nWX541fAJKMyBB7Mwfx2P
p85zyiIO1Q9KRzPx14/GU/qKgcpn4X2iharuOjp/OZb9z9eDuO7nMhWe9eQqB/sBdGED1jRWUMPx
VvtYjI4fLf6t28aZLRgj5d4oczebDy+CilgDN8gOiQcJXq4PmuNbiaPvHiX3cbf2H47Og5XaY4yf
/34zujvbP1NJxN4MTgwinC8C8rc9cKBddLQU/7mgnvS3lsib+AmF3rFZnwNXCO401F9V5a/jsWwC
kCPtxXTt551RKymJ6gA2cVaTOKPa2fDfEcB27zHELAoToqRwmKSGVUaWSoQtEJ5hPCJoKwGCCWht
qyW/gWXwViYuGFF7XjP33A9Q1Cz4e0wyR+U1F+9geHrqJcIj3U0i+9nV1VHsNQxJzQIYJW88Pcyt
lJl4JGTTAvfmCO5JawJti1llncWVf1HutV/dJv7r2rEZJ7eNgHL2kZ/Xjqmp3OhSVCPsJZ/cCeyT
/76fSSMKjL17oMS/k2PxJYX5dUBkryp8eWhtw964Rc2NBBWNHJCnVduz7ZvubplCzSbaI2DXYb51
QXDIEFaWIxaFCeDyGpOxqeDOBZuY5PkOsOkRt/HIthk9VT6xLX+/fF9P+68T7H33VSwDvlVqwCr4
FQUUeNCEljgYLnR/w1TZdHnkm7cE33GKDiasgfl6mc/pBZxx7ZX/Hi9egzYP04k7n8UNTiATUL4J
qEB4gGBL+PNZldpe2hdZWG+aceO8dcjpqh5DnGGPvgcD3hgbcSwkeNTYkLrxGvx5rOFROhh5BfR5
Lc0BFpKYEqSbXHnI1Okp2am5j4aM0f6J6Ij08tIQHyM9yGdXRJrEzF8n6PeIu+O9eMdb2FdnKdDV
yB2j+2sa/21pkIwsUVUQSsrjRWsubNV8eUG9Zh6t9ouReYSYxboqmevqmV3XvfMIbvBb+EwwuxS6
u6Nhd/LztqihIqUDekVAyAvCQIjkGJ3EbjAi+NQcPJEfYYfrj/eL6ex2zN7Hr6yOg6m8ROJta51a
ixfX4Ffg/P3W3loyERewgNE1E1LXwwQrUQvz45FXA/a91dIxP0s44t7jwt4YVXP5tCdsh/ReJD7+
vPywTuRQ1ejPLxTib6GtjTQ7mFY23D8vnIXe3xd1wyYLiQ+wKWRpcF8YYj8PJ56up0RPYRsjHzRf
cjPZSNZi+LShwXM/TpN2xdLgOPN2u77O/C4HwbuzGNyw4fxxBv080bY4ZVohcQaTrQJHnyQStshV
sDl4y3r1bO4t4g+0t8/J08tpOpukk6fMa+5CyzcAOly66DEwgcHX5gvK+vbSh9olOqinEHsm9oSz
ZA1bMkmeVO2jkmfD6OkgnJwr1bJcfBCTVmrbv58CyAu3ub8i4jGnQ9hnPM45/HwMQXYeJvtz2yyO
hPC58PbTcbOjjxYe5QDnG0kkBlt/Png4/X/SSfsDwQwTq3mAuYiBopvPTm/HD8lw4sNrqRJnb2VB
9/fVgCkPX1Fm6YglW1tNlxk0bsVBj0pYniBb5LEQ7i25w8QSnROx9XVHfTe8+lNxVQyQnOE7U1qv
+Njj+OFJ1F+SK/hHEkiLKcRTMgBW9XU0GAUHq1kNPWEVjyLaQ7eEn75S6Sn3WDbF1vltgGrl4gaG
c3jWCetxchLn/OLDGKmdyt+nB7nk4CHOvcHarZZHhnqLx6xOmuUvybVwqXT5msbNYiDrOz1/PRJQ
nymrtD5Yx8FrKI1aBk7ZnT345lF5nCq9NsJivq2fDxTxFCS2Y0bIm020SOtfzQPoWmbFdz7gm5/P
9wN11ce3N7e4FlnAXh9snpTtC5+IYeLnRkeK0+jB2ZjJhOTwyJy2lmWNodPiJ/b5mS/uUV66kqL/
/na5WSr3Geub/qpVtVU4bM5o/E/IGpBQyvvZIZxrAQesL3fcGr4U/H8drFdQ5edSlsIjDMFLK9u5
MY/1xJUGgpeWb1oJ/VNAgZIruCDs9ni6REZCxmTgRKRsnbPxQCGCLhhadey3pejHKiGq+6Pf1Dvh
LGMvy2CFeCwNR9Iwkn1dOj6VQmkFBM0ZfJbyJX9qMZu8tviUEb11ZAQ/lGYKs3dhcOCbEqcDYz/q
WJVFILwke3TCGNprCWzaOrrT3n11i79vBKMwols6NLe3JQl1dBCvgfQFSmCk5hBsP1owqQPWieak
BF6cLTqRAVPk0qOWWR28EdQBZUy65+Jl4Y5GRGKYzwPVlN4JyCxIAWGw1T5BopXMc+jMQx9hJyPg
pwR46N+knGSzeykGt1pUpPeUxsQNo+vWe9dQqOfTMcNEFAgsHg0Iv0lsrJhfLxPdAkoARIXupqAR
qxhXlebf6+7X7ta/gdBnOAHCLjqd2M+Ph51xmOciqM6Taka7LbPNvbkYhQv0amSqGZZnzbGC6BzV
ut3XvD4ebOhDD/md0uKGPqC7dLxpkfURUNMf/qdappZJtI+WzQPQikTCyFMDIXFtFOPqMXw5LZWj
pexayOK1FY0JNfWl2hLxgIOEitvwTBVMOdmct0PFjuEq2MHicjZFw9Ij/0ISZOU0fhBg1WqGB/vy
aIAsk1v3XGyTq319PD0mAVEL93w4bmxpP66ptwJiHVaJ4ZVprZ6ZtXs0w/WZiQPqBGgEg0U6kWAq
dYVUR9GEuf2qW6Q3Iw2MfURYD42ruGe7WR55I9dn/xLfefQ3FqwfZ9chjt+WzcP5FNetEhmLUxde
buUwHlIg7NNMQ912iu70gL/pWjzfIdG3WApiffzVCnw7mnrQ26hSL/U0l0G2CAu09plb1JaR7+68
0TeQUpj+eOYZoqJ12Xg/r+skZkl4bYBUOpXL9jyPJqPIWb173mtJWIpp7dkGyHD6X+i0b9THHBm7
U7JWBcyFehuRfI6H2lGhPoY4YJVIPnIzsAhCdY8OU77hqBZBlT+6OK/CekSYuAJ1hKcUO9Vb6d9D
jG+B/D/OpjfYiS5nJbsIrb6Bv/WEucjiTUTqk87UAtKMF3nVkqxGYkF1zK9S+xGAqJqsEZArrfkv
cB7+fio3aObdwAGRP52NwTrdW+SCY3ZO9hlPhZCtF93cLtDSx25sHxRz9MG/rTTZXCr2u2NaF8T0
g66BGX3uO2GsPuhO6N7Kd8N+hTOScBTCxR0xYn/wtc+IamwNveuyuvZudjYLt/M3xpEHwnME78hS
5yam2OQQ40T10ExS1+J0HsIZFufPk6e/79Ctl6fjwkDu6Obkfa7D+RA3Ut3k8NovO4SzF9zX4Fjp
zjneAs8A2f59uFscAMhrXVQP7pzo23uL0zmTroVwPaBrN2Yk1pzkE/FajwN9WyC4yomlgTkmM7US
M0dVX1tIawUeS5l45zxuzdg4D0YasG26CIveMqTvEd4rZ16MyQUjt9ZlnVwczdEmXo864brnTElm
njpzy/aL2LQZDjgm7fcr2/Lfd+RW29+lWHT5p8CBw74xqxggISnDQfyYTA87gbDV60h7DC3it0+U
U8DqxXj/GLitagbUB1Ny0Zn2zQYg9qSO0aLJ96wxvnb+3ubMqAXNUlcfKL9SlTQ9lxVsueB2vksY
HuzynZZ6l5N/Fe0jk9R4pOMTJljCVjmYOeWYjlLF3O8uqZW3WL5ZFX4vgSlFPvlp19QtjjZMZz1y
Uxz4MxJ13OhglwOfiYI8dA3Uy6GfV6OMDFbqPWPR6KPh2Qtk+6KbjCEuUAez/6DsTJsU5bK1/YuI
ABzAr3szirOmQ34xMlMFRMURxF//XmS/53QmaZRxuqO7q+upLGAPa6+91j24O70dFgGM0KKftgSD
UdPa2eYYOiFehe5NGx2bVpRZBqbISaAm/bTRzy+BgRz7QZpbafiPV7wj7dnZ0gCqRNRHGsD4/uc/
zpbicDdOiUZ5ERUyCYfz62ibVsl5UHo0Z+Rb6OwvsEv/vVyeKISU8FQOtLI5TJWiEu2P2eN+TBsn
WCHz2/Q9CT5PEuAuan4T/+5P3MHsbsoO1lPj2AlZtltbeit19CJqPCuh4fjCPm5xrHK3q2yfw6Wg
h5DeT29YvtjNafRVl9vxjhwy0NzcOjmPk0j9M8xlKNYOCORb8KrF8i2YVV2lICpI3DCLMIG5/z5w
w+uJ/vd1/+jXdOuqOkYYhE1HN60LwDSEnvbyMtxR2Zulmt9YWtpnhvf10rqDZUD/OUeyMzv4ZuLc
kQtFstHMxV7xlGJUpE6YTLe7+Vb3WvvgYcBkcw9LaTbLjC5WLFW3SjXDNx2k51LE9U6s9Q44ZZvt
THcwb79qQXM7aWW+dnBOhYxu6Imn7fqeOGLpmp3H/avRMa8vEp3vKtif4aDuTKu2NE+p6tkglKwt
d0c62ntg5BQtki7UO3K+KLEbviFAB7SpXFrliV9IrPQaqUhHEzeMrO2H7jRh6MQg1o6qyIJBQok8
GbBxpIH5GzAK+VI+tbwq/ut1y831Y/Moj3PWuJWvC9wNv9e2cw1qo7rY+0sUnl7xbJ5lxEAq8LnU
gMHAs/n9sOJyWy7NxuPRX2rtQ+welQ5SEIfE/vfWfFZ6oMnwv4/5PnN+fJMW5/sH7MEcXk136bbs
AS6UZeXhxe3zWS8TffV62Vok1fwD6ImSPZsCPuubLvdNGZY2JztgbMOrZ/ZP4/Ndhn0UEl9N2bei
yp8p+/HYSuTR88v9cniojz5yNEd/u7jlVsS9FQoowoe5Ha6X5rSkLOysI+ThB5puvFp9614SO0x6
p6LdwhVjcd2Lw6c2ui/tPSidDXfg5U5GKMDqUI7PlIhaIi8c5EnM7WRndhJiSi60BYUvalQJislW
Kw72icyPnpHTH5Va6mxdg3VUd0+f/57RxpOuPSwilU4ORWGon5VPDs/Z/nLVLqe3mogDjX5OQ6gA
iCRWM4qMiSEK6dquD10CJycZczALxX5cRROxk4+sN9hiRfOQS49jmgZau/jEAzhbF5+rpsstU+ae
sUqdg5yevPxFddd8djr9fPVKeKwp13p43iqXtxJBevALu2+6NziCZ+s+h4KCrIOFwamDvtTZNxxt
dhK1FkTxq1+j0zdX3QfNqvOYMrhVFw23Pllaif3wU5mJtSGvtibrnXx8AR/GUdfiNnkbpu9lxfRC
cs9Neg6YhoPXdtWBMtXHJ+t7L9iXDjjqmWo6IaayZ5fGf5/L8dY+oQWHWM6LQaCe8CTMGCqXMi5H
MJO+bys/tuQ53t/2x6I4QZpXcEjENFQgFhiNm/6yk9CqdJSjVbuST/RN0zbmGjxw5PCZwaSHY3P7
ykpzORriLoJ0I1Twg8irDwz3NmiO47YGQz5Cr78Y1+fZe3NSNCViIqejc3HzXq0kA5RuN9s+jhso
XjYdEGgh41V8nYEAskmvNdQFUTb2mmI3O3XyjhqYHCSy5i+75qwZpIPITi3VUzuKvw1u/SLQ+ii+
vGn9q9WaFMhnQIZBx6AhD+tbP+lfPrd+0UvfgQz08l5rvM2lMdjdMeRM9xJzbqlOFHr4n6YHwksN
DD/DcPci9ffaKmq3XHQOZk00jeAO5S9C1jMMIvJQ6IKSLsCFr0K/HuEjUm/nhoZRZ47iBaJ2nxM0
za4BrXhRdkBtmCqeHL6S3XyipoVyU1mBRvelyZWjcgHcN/XT/ppf07fWOO5hunF5o1bubruqt1tn
Djqlcy3YS623mzXeKdl+HmdhJx1cKSxSN24GUXc5esWrfb4ogT1SlkDaEYub38fRkThaNA6kcOHm
yOVjXraG+2mJBl0ro8nk5k78kavjI8rAdGpuT976xgcY8Y35mhPxrPEKHg9jKLRRTZ0qwu+XSZqH
SF3ulJx6OXVMmbgZ6DNw6hENgVd00D+3LrgDJQ6B2295drWqs3E5Px6Pg5aqkwTR0W4NRujk1EVw
eIi/j6/Y69AdqGOXgmjv7Q0RVkhgLAmJ8QRYLZlfxTh4eR8v4+DPU636SpUQfzskkfLIardJiDLJ
pJvYFAe6677Z66rd/ohL+Wh9snqj3lAe327WUazaV2zRD67h/58V2KuvUgnZ9KG0sxHXv0mD39XY
RM4abZVS/svuY7ns/341c061itpINX/fGadHS90dCyaCvfj+6bPkRl+227OXbMPQemXGUq+W/f7z
bf99YGWZnVUjaeWJmU/y9m1TR4fsbB32sKsu7r4dv+ucPh1zc18ZwcW9I34DyeXcOSud65n7n9d6
T6/trK2ptjY0b+JBVhucXXhm9dHdcMHEHvwWbLijhQoryFVI04hyNtGqaLiPrGtYL9UAqlWT6tdU
dvBuSZC7HU/FZOo4nxOBMCO6hPLNkyvzJbjpOzb+a64qtfJomV0eODbcJqb7mYlJP0ArjN5CzQrF
voM3tLSvYCR67cPwlWb8H7x+9TsriXN+b+pJ3sCixuqyTTU26foqXAGwKw+GLzsS5Vb7+6EERVBz
6B9We1lafNvTDM61simwFxb8H1oCDnr7e8kxUZ4Sb1xm95+vsoTns/nf55Z3lR9JAvrjapKFd43S
rVPY73vPR5UIDrEO1gIOxIu7858K4PegcksDmWSij/ddIvvxuBrajkqqncogeLEJ/0CFPqmswDD1
fbwFbos6K1gMXEZ60YFDOuYev2mtNofucPVKiuoPn/Q/L9NQKViXx2OVErfcpqly2RFzCtnv7+BA
fC7R25yEdtkD8npHOQ+WYriZtl8F3j9YpO8nQyqrt9AILCWxf496Xscm6hEz6gE20CmlWdywIKjc
xeiO4oJA7nNiBA4SUZThTpMezgnjTdhfcSKjAHwLhsPgVTfoD/Gr+kqVhRDmmkILIeOVModcgbXg
HKw+kxKKyeTzuDpYOdsAR7PRGq8oaDNGGzDxOATaOM5cfM3qMPMG7sgcrEdLx8U3LhLoc3jShuKk
DV3zW7kUG7nhPXfvr7qzT0PsjwGtpDqNRLvU4kahThC3QD1MpjsxnyabvUAasiGoBbhOqbyl0d4a
pXIkDsFsx9iaEC/Vnex0Lh38K1wbOhbex6INEO2VTOPz1YbJBnaQIBKx/vg95w/jttWOV1WdXGiF
0ifpv5fNAaYai1e3bAnYNepVHD/Wvy9yT3f4j+dW1touVpqnowq2Bwqx9fBDO5MnH38R/9+P+UMw
/c8C+u/3VRbQMYpwv8vLCBaQ39SlAyD9Gw7gp+5opFHXn9nyLOD6nt3I3igWnPGh9Spsf2/aaiAt
JRiQuocARo379zAfW8f4dHhcC9QEra4BAJbILb4G7g0EGZ1Vy/Oa9urfn/70qEAAFsFaYhrUnsqn
N4/nY5jfeea8O4Fg5rsuRCrZG2+C1avv+1N5LYe5XD6lYXr5i8p0Ls1wV9dL5zTs450tGoKsZrcj
vSghTVy9OB7+1DrLp5ka/WGYOKUpVuVpgLuPp0aNL7PmmuUTGkeu2dF6Axo046F2kCX+7dVgPo2O
yNoCEaYVznapPLTQWw8j33How8tCC3DPf99Zu77/brBj7mzniM78Tna3/f4wtFbz2A6OFoKfyOzR
8nVavc51aXVXAXfafqBCm39XpOvg8jb35qET4EWTE0W3CDpP0rf+ahP0RwNscRNX5NK5ibnhTyLL
WbVIvtFmskcdNCQENH1KiyTq3auXyvVIdcna5/3pqsa4cHhwMTWgEUYuL2JHbyuDV6e8EfjrzzXa
isTShhhB+Ybkip8vvn83qXi5zbXVhW7lvvdrzgPXyMT7ZAUBRstwi8jou5gW93Y348uGjbKI2VYp
GFqht7NGI3FbYFp3l1+aNyU1ulLeHB2CgSamt1CAXbPe13W4do95Y16zgHMR1j9Lze9ud+6vS5Tu
RU4azoUh9uYtBoZaxt363Mt31CFvApl3TH4sFevPkGGZKqLrYYbQASA+P1osbY3fxQBajApbswBQ
e+8avSRVFraKOvCc/gm6kqrMYaxIaEY8ZjgffRb8SpEYFtgP6Eba4NBJxfRu1Tq4OktcMgsJjh1H
FDGZQfcQ77H4wv2k/P/Bw6lZpa9xt8Ravkf2qi4j2emNSr2BzlaMdhAb6CYitmr1+UtA98Nx6W5M
F5CK9YlpraX6dzkwxQAlVntYDurSMllfrjPr3cWagMGIz9yTdbGAeboXq3elohzDS+93OqPRbN3l
QOEc3Ls38e66iCStUjFyu0OcksRWDN9xZicP7nbhtYhpt8+l29526uSozXbwubT7zjRiHW3dZhcD
9zOMd7NdqjnFdug5fLvC2GD7TRvbmwefrh90KV7bdclgc3zxs+8TyDxuj1dmpD3Wt5yfqDnNSVok
ZGyiTyiCfp/Vv5MYQStS7kR7BC4rF90Al0VripcUl7gbCjUSwQc60TVv3Y2s+QQhBMYO8HOTLOhO
X9Dnf0FrGyx+2SQfnYeiS1GPAvmdp5Wg8twJB87etkM56k3sYU82nTd7Mxi7cp1bo4b4RABLWKLz
GQqxwDmeX6XSnagOlBf7Uyxd6O3W2nJHjqCGGAwdK/DvgqGMpBeLFbO6Uu2FY/uLb8vqjj/q8vPt
UQZcw1eYmboAlQxe+J2l662mdz8OatboKGBg2M5DfK/oEwt+PRg1Yf7hYf3m5+8+EyjdEbrQQrV2
LkLQyqCTsq6240x8bNsoBIruaRhhifk+YfwWiZVbuphoXi2I7c7OfssFrZ5SFH8xbk8lREr6BXdn
U95OqC4qvN7sY0OJDFgwRS7xQbXT7w1QznAHDwbZfXtQuKZ+KzdfPQ/5yfYodd3xhjVo77hF5aLH
QA8iMWsP0WF1eqAI7O1Yo0vwCf55y2BlwYLGow3EajSi2H4WjEYvpYWAzjGBQLGQYsEmg5Gcb1mZ
lImt1F41bS5KB4kp13w4e7BWOj3kCllAR/pVidiwNtyShCdi/wMWFCzEq/C/EPLAMKsFAW+RC6qc
W1puGL5RzyPg1cSu8zaVcsoGsPDpEItAQtn0Gn4ytXOwNd7iKN0vJgxExszrjeiQjr6otAR4a4qL
c2ASdyXcZqzIBsjfTZ1P2IBd3MuvzP4gFT75nN7jE2Gz7OW0rAaP/phOc9kr33pRwsI3bytns7QV
Z2Pa7a/F6CLXC8JzU7RRv7Z7YyKP/faQo8Gkhazwx5IPOolZhly7/Ho7E7LlxwHhjWCTYoDGkuDh
nXYPZQLQWczpeLEVa5t7gNWFlGv1FgorZLDIBCtgpgq/c1w3FxGB+o2Sd3lRBfXi9egAWmZvsamJ
fst/DyR/0I6d2ent0eu4s48RGfKUq3zvvXQ8S0XQEitFzPMSrNSesCeWjGPJvO07kymAMOo/lCu8
eQxNCTK4d/bEjlK6vaFVTt4qemuiql/wi2F7SGGU2pJw647vtlVrHiw+Nm2+qscbdxYIVG2dB9mY
28bPQfR27SWLeM+pemMBisWmN27H1oUjZUJ8s6hQWqGT8zJ4zwumdMjrrKl/Eyy4oh7FG84IveGo
s5h8CHv1gbaXAEpdWOc3vtiy8SNs2/1Tt1OuZvzlKLQAsfM/nPJnYVWsOswtwzWkQC6oTrruRzCJ
xPwjpv2We147sj46mzUPzbzyOFy3FblgTscDxZo5kyaDF4rZe2TN7sKNrM5BMj1CouTcFg7h6k10
nNF67NofHUhNc5/j4yg6pchZJIY1ORlA/8BQnIXYnbZEqdV+sWru+IY0BTMDK5JSHN58V7wg9oTo
xUJ2Fl4uP0x0xSlM5mj8M+EJOQk7beZNOzuB2j2XCemx3QzxOVw1xPBYXkYWX2CORS/hjypsu9wa
qDY/+wEz693J53DygGK4hynyBCSqZ+gx4vZ5YuoDIIBnt95b3cRNctkClDG+iklDTPbE0JgFHbLY
6MKnpZ8lS9I+gsJ1Z2e7jxU1qMK7mG145tkGkXvk062MLsWF5k2To44lJNljkcuRJLohoWmkyCOW
NKr/xXnwMV6/2UOIm5K9b5FDeesxm2PnjoPYAfp3staD8RR9D6I+oHVBmJgfWL0faBtb46WtipTG
ECujtylY3uU/OsiaeG9R9hTdYkQXwBm1vbMU480Avm+n3GUykQuf9H0WCuKkxTIZ2xE4TX0xQKya
o/nD2ArZJu5sekOTldOyPryh7AzaQ7a7Yc135ZqW3KfLaMVfzOEWs1AQH2Jjdjqbr7aPJq0VuzY4
xQbvRak1YunStxJfhfAG6J58jtzO+CCDiDzs+GkTlu78iR2YNusm2w/Z3srMPRLm5Wzy+WWv28Np
u/wbor5CZLl7Ig+w7zF5H8R9iOe94Txiu0xch1Vagp7kZ8pLsmgXkSBn3NjS9Y4EpM1H+cK8JEFz
QR91zn6kkdTuDPEW8MozORGf8MM5K/aclIZgHEjZ5HQ1uXvv75x0rYVV3sAgnAPO9XfkRFaBAp68
ugqdMFaBK0JHH610zonjy4uYUWbp1YvYzyy+ciWPG+CTbznF5fn7fEw+07S7geVPP733z8WkpFrK
9521QHYCkg9WSMFI3j0yCktnVMgUEtkDhyY3wub0qNkFFhIsLC/m6CPy0JYCbkJAWi9Use6wjf99
C/lWlP7z9tRnSnws7lNVxemDXltusxsVmpKJ9I58iL91HP/EsL935wFabfw2BRKKgigvkBNNYCr0
GXnW893z/a0qBpCFbMN92B9UzfEtGg9rOZuL9X+R7ILQ2oD8m764ij6/sP1470qt+XYA2qSYdBn0
7pzC5SdC47We6hMN8Y0BY/iioPfyeZVq8PWkxtdTjVs/41T6XUx8n1nrLJApanNXeFknfVboAXne
KMXr1fqfml12McAzX5iXhIVtdUtyq8ae3o7Ryei5YNa8pD+We6eN7cirSsqf5lV5G/758Prv2oKS
FPf94crDqTKVvQMaeVzoDhTIbuiL82txDUaoIVEQJ/q32xv2GyDu9zGpyU6+uJs/raX+fJtKy2Sr
GVENKeGyr4h3K0VEPE+SIVdHpee30Gzad0eiZX+VdS6aShgmATkdUmDSDDt4sezKD6/uFlqbWNEg
+F1KJvweGD1TY3pJVFLn/gtsz9OyGaoRKGf8R+myMua5/mhk19ZBnUy71nsf/3FOIDLeL7vT+C5A
HsqOzSsZLL3cJn8+6MdTK2N7Oaq14n5QVJa11YcrPKHw6SPk6c6oYyI8hvTdeAwqf8eR+CL0/BHL
+V5lP55d2cKhfjrmBeQWupKlWI5i13o1ag5J17S+PrBO7R0oH9BNV5x/x7w/rJ7qgyuzmN72xUHJ
iB1Takv+KO6OOJ+GZY4nOi23x624w3n7DcgNXtu+Pd3Z0ODAEGH6xmT/XkP7a1Fsk+WybA3My6K4
0+1PQF7Qi3ap3pSmHIs3+uTj3NvAWP/3p+vlfP6Z7x8Pr/SZ6sqpnqRb5rvszE6o/lCyoSE7sylY
ln5bq4s3jV6xEJ+v7R9PrdQq8/B0rKetB80Xbtp00/5jC+EaeEfR7gGRPUT/5VUj+g8s4HuaEbJr
IIKgl+5JvwcadYXGdd9AGLdORUBvp1zqy5rEo8wkR4OmNbtxJ2u4tkRcZSzJxoPV9N/D/QfIWX2F
ylznRmrebldeIaBWzKnhn+QkCRzYtuuM44NnpxYXkDILHHs6UzDcvIieevmIvzP+31GozHiSHMxt
tI/odygeZ9fD6WK05veRUsHm4ipmubXgoiPHdDFewZ6/2aX/enZl3o0wAkQan1XYp93P+7iFLjjg
GDESR2/mznrxBMAMJCh1NlTgrmxdvLj/PQHas+QMMZ7/WQOtajNCMW+PegJ+dy/CEehRpKABcO24
0YeW+iKEPzuoMGzE8uL/R/FKMK3n8TKPCzZX0AX1/67bnwcLOxJS78lJAjl3zzZFrcViKdoUYQTb
LXSGXtnyezXpT7b5rzepLP39vRlfjeO27OmalBT7iqjbPsved4+eC+L95Oy5HHARXb0CLj7rZJd6
X3iQ8++/2GVFvyOqrF7Kvb61AJpNSBptHtlmonkgZYcXU/xkgfPAkuoPvh7Z5soi22npLTmWSuds
c2sCtFUwyeQBY+9lEliFCrKdfz7qG0r4o6sb7+8mTmNX9lKXAq2fdtfoQAp4NqVD43C4fZX6PB1M
4FRAKgCClhYjv0NY2oq3+XaJ4DZGbzY3ie7nd9rJpRmRgBKLMLReLZ0nKY5OhtOCZ4TpHg///cjL
JT8WjxvHU2pzn3rXLHxbR80ORwQm9zRCvSEZ3iu5hnq5ICuRAr4MXBGUCeocipVLVCOhtXS8mmwd
erLzIOqQdFII53qEFByFxIcHAiOdz0ajaFz2gQjahdgo/uZtZ4/HcZ9iUshqfhG/n4//j9eqDIZ5
wC23ceG15hYaH12Sfg5L0t5OR7bbw9fiHc+ai6ziBlkBGiJwFSvjcDd3h9q+wehPC+7G9E/Zv++s
tUmD6gAl48HS4cwk51YFnhA2XPIe6AHr5fXj6Xz8eI/Kh7daeXau598rfd7v9tW38r6Dk5MtCV5v
pcgx0csbvkgJn52X2EeVPThDR2W+upezvHHKjB2GrRYBlFThvtIomHw9etSq6n0KuTCt29LaeNzk
6UJYW273L7cAMLXKamThg9gj0VfxxUC/oXJsN45qcQ9DDbXUk7XP9xA7O/twrod3ZBJBLaRrfQcr
4BhcDW/58LTlxGR6oom6dQ9RJooMHsKkoRVCS5E7bMxiPUgbg2PSPR0/knqgFOM9Dk1wUeuoIJz8
utJJEIm7BncMFK7tczpZ7oNabWZcu0t1WFt+PIrx+eQW8TSrfTS2jn75umFMfZwrWue2t1O0d3Ln
EdsH1dme7RPuKTggbaW+dXdNt3VytDQ46XehNZzb1aWLpg4vN6+29/kzy5v/KOwUnQMr2WKA29mf
ulk6yC9+s+XGx2Hd9LOoW1N9Xe0VinV4uOe8u8ynzWzdrPdbaAqktpG001KL3FcbXqa7gNZFHAa7
yL/qQZG1l3snSRwlbD/Cdpi74bF/R29dE6Y5gTTZRJn6aCxCfVaoThKWr5tGA1410dbLzIuswzXQ
kM9vpt1m/MbfpVMer/tbTrWdhbJYXXU1vcvDztuBos1Mmd18pZi38iGuXc1dP0yHRuryE0kyfJid
RyqL/fCkjfbH9tJc8Jt1o2vuhjmiZM1J1Bq9OJvK+PwzrJULqYknFS54dJYBJ/wOpsnDMOOdejGD
/FxzlKJuxzVUTbasEb19i5qOYV5tHSkDoRze9f2o3nq419O0rp5xw774LZ3VljYPo/qle72/cOf5
xt5U3q1EZ+rEGt4RJtzvd8tvj8cu5xgI0roKmh9LjMPRu+eKVWc1LF1krK3M0EXIOo9C/BPzBiIX
unsyou6xIZuHdrzbHPUD4hQYkrICteUw369b9UIoKhs1PopU14SudfT7LH0MDC0R6lit2eescz5O
jZ27U3pZ4RW19Xlvh03IiSdxayVufOjnemt0SNp5OLgeU4ArmYu1FUjzk5uYo/0Jcd20tMeEIBC5
aaGJc4u2GDwf8wSlgLkuCv/FRD6JCNCPzNL7AiQl0/l7sLbXU+se6rFRWgNtKSgXDwezIGneCuS0
3g4XedmNluGHbvra/U2Lh/vCtJsw6pT8VYgsl0xl2pAkMJuQshpILX+H0B85iHo5NzNdj9SOFqv2
fvuwM/a2qnrJFiNrXMey3DHUWXjvhsmgDD/030sBXmuph9CCTYr1CPYtr7mFGXf/2NS3Imyt88xo
LyOgYYcC52O8TW9QYwfZDZxBoXQ2iV7vNa5mf3cHXRIf3q+aczAar8a4mrTCwSBPx8APnZgy8FY2
i3Jd3iIUrTEcOhdye+nCRZFKM3R2ySQ5smkHprY2Q/ekspAOw10zdZS8fX1lE2H8mWrExOAP4XLK
v/A0rBzBV8NImnmjnkyQjM2bTusLmxMYU05zb1l0bA9L0QL74BlJp3uZWnOM7brKOJ02+ttWn/C9
/wiy+npZfKsdmOt7/YPbh18cP8yaGB0MGgSoDimxB7dRb6zOyuAu23d5ntpSzcSl6SeKrCMHTuE/
olFVmCKeq5MQdZNe6+G30Bs5oUAOE6jfbHi3s30PJeHj+kpL8e8RWArJsc7ruKDB5f3G+v5YZsmV
0PC4FfkEJcV2DfYy7QBur8v2tbOdKGMc/ZzYxuTJOiPXqYN6uJGvmW4psn8PkjZ8XgSmLnTfWggK
Gt3C+cD6KyBSOEjciB2lYoP/bFHfPfdoQg3DSTwpGevZdJwGmMuSYdCwxYf93xv5TwEEQXQ+iGK3
psGurFe/6xQ/jB349S3pLaq7IDN2uAQAi5eGd5L3IKfTOqj3zX7LVWFlbLv3AdDj1ansG/37Tf6A
8r/fhDIQMnJIXmnVdWbcb+dIy8ywp+FJajhq2hTRVlxy36j164e3RzjcHgonO2Ge8vbvR39jw37F
kHIQSphT+VzMCCpLPGoph/P52NCGynj/cUYheWzQtMvl+Us35fbhPG7SxMpQdbMTzCx5WspWzYpV
7LCDO+gaiOzAWrv31XGud/dXoRrlD+/o1Gh4TNgnZGR3Vuvu3M7isXPuka1EVj7K39PEQtlFuTn5
1dqhGfMdZ1QgI5l9f1jnk31gtafylhHXrBYWebpIS5V9XGPVWYK266Q2QugA5dNm3VLpmEJ0PDkX
/HgU54KobiR3FziN9w/9II6JnULfAk4DI3Irk7dmJ4Or+rUbnT/QvkZSRj+72ft2iBNJnYbSq0qb
Vo7hnzHmIlNaHaB4V43T8TJqnO8l56IoG+UZdxi6wNQ8nBt91n/P55+0uVxKFLgIXGxYrg6VwkNL
WRqXZlZP+zoy1ih1NibNO/GjgO5ltXbDxLDPbGPseGz17lwU/xE7oEEzxuVRuDt0G1EH33pnSOnc
OR7ekpPEPYReQ3cuhpUUnVC34f+d6y/eW/tz3fl+8ZoOQQagNBTrCqDwsb/V823WTPvL/UppLfG2
XiXHaYTMyv2yOLAduCSIfA+iE/ad3pINLE3zcJxm/UcDvY94b58vNFj3DZESXJBe0RUiRwtQUhp3
DVLa5nEU6zX7ER+s9HQmq0x6WmMnw2hpNe4083XObDJSuO231ugSf2lZgXunKgoyVN2kzZ2u1PPB
NUEdnpQYS2sD22JT7BreMZ2nmoa5FzJfBh6BeHZE1q5lnZsL5QLqqtlPso227eVLfL9uVqoiTxn1
jCzDRxOoXtNW4sH+rguIx7eraN29LUopaJRpph1CV47G23Mq853ThCffetBduQXY+Mn6Y2vdyNxr
ey7Fddj4GHWet6XacCiz+tFv7OxYW91IzXNzdTlPijptYVLgAn3HKFpddltnZx7elGgdNxHqjAup
n+JeeMKeoXVzoprUNRhn16O8qgCJovW5Nqs351m4VqwmCsRNNXKPkDe2Ct3UVmo9otQ5xu1bthUQ
nmSk0U1HVTEdHx6RVCKIdtp4X3ulbfvnXl6uGwNoPb0xziY073+nY/vlQ881E2pL0LW6cKlQW3K/
BghY0n8sq8kvki6tWmOqPK8qo9dIzGPWinheTXQt1XaEj3xEBx1c+arG9EfNpHwUd382MqcT+V1Z
0fxx8Cr7y+UYnmtxP2p6h8ZWEIVbW0crOvtGkGvdOzn1eXCjOoC6EIfVx7LWLsL24eYuVTvFgB13
0YNTw0nJ8I/Iz8WxuDzeltHK1Gdp/LY/FL17yjFc62Q4HidK9xBOmMBrUsPQ+OUZV85DNQiiLUFJ
h+sPHIDKQbO7aKl22MKhOdnBHC14f3SB9SDleHOhaWr9Owz+gSczdKaOUxxU0DoFLLNyozk2lLqR
XnblqkByJZKULJrWd+kxtpA4/PfT/nSEaUmSgzcpCPI0lCEqT7tm+q24XOp3uA1AAycUO303oxXe
a8Ng2XZfNWXr1eJj9Xll3vpjYRQXU6kt4xbPuzrBY36yc0l9iH7o53scyy7C6V0xGc3AbCQ+bhN2
p7Rja4o7BkLtdmSPX4z2k0yK7yd5Kd2MGoAHKofOuZTXV498/7QhpvuyWtOlzC18A2AVle5Oj4Iv
kjbWq4Lv84E3gLyjt8/NumqPlh64yoRm404KN6c53ffXa/oJlATHEAlfktrKI+j3EuYzmV/4pehL
GdVQwz3hFIYXIwMpXHM077A4OHE7AWxTt09DJBiwJ704id8YghGlJhlaZ/CHCs4+m/NQBwHWGfSu
8J6Xdo2UGCK8VMFBvkxrny4O2hzsNERdodv8Xhz3VvjQl1ejXIxdBwCyrC9QYhKiIyVNPbK7V8vx
yWZjXH48sRKnHidq8q1duRy7c65FGDyUZf7cKqwPCFz/3mt/Wnnfa9+sQ3Zo0nX/49akbY0sTlus
tXlQMqnqcgLUjoIomcEEMtHA5cJw7X0sgzHi/qutu3o5wOXn/FkGP96gstsb6F3lhz2Lbk5wOYkw
+Lxw7ECl6dk1NNE978WR84ff8f3JlBwozqg4IlTZm6F61C/mnfHtlhyazwSguS8Wp05nhkCRLLtG
r8ANT05VpvTHIysRJrxpiVZHgJEpdS4CgMX+DWBFZyne2Mre0NvPXjQb/rTn/vOR0LapkUFSbVbO
8W09r+MSs8xIkpdtTYy+QB1owMf+z12p8kEwYKFaIDsIp6RSW8iWyvVwr5efxv4A5TQyrcHAZYfY
HttxE7xaL0+3BxkKhLs6HmeoUP3ekM18ub8dl2Y2qVOphEBgOCfZAtYbYEIils5xNmvq4gRFSPEx
RXj1vU8SlgaOVMwll48aXKXK4x9kcc24fDzyk1AHkjta5C367gxwzcbtxjm6rUHx+fLAfxaHfj63
Ms63pR6HpzvREkYasLG05CCYDmCcfweEP8rK5XyWpVXqcewP6nK/h9c4Zub+Cmt2gu3NRxCBWG7A
fNjbcTvv3tBkAJt0t03kRiy0DkvREQCPN+DimFb0d/LlZa/c/b+jwzdvqAYpCp01Tovfr3Mg720p
ZiPHAvlqxR544aBlzzpfyDEAh3wllv1kcYFooDJFnlNObqty9LaikMpBTU1RpWoOD36de8rgAbEE
qL1L1t7O7KYTrq5T3crgb/x76F8+vBIlkHlWr0n60NlKiBxLUu91feLaJD10hIJXZspP4mD5rai4
IfOLZPk3Vu1H2mNcHvVHXqjl4+ZOC56b79MHc22x+ODA37w6155kFyVahJFFukEzG9V7u7LNl5S9
eJ41h5wz2VnwAsjqgJOTRFmv0v0nWdTvx1U26n4f141zWpSf58AA4i7zEMsBGIkv0WnrrNrk/3F2
pr3pO1na/kRI4BXeejf7FkLyBmX1ivECGPj0c1V6Hj3BQT+rp7tn1NJfnaLKVadOnXMvzopY74GG
/fd3fBDt70duHKHLdXeV0lAsLFaoA2M28YGlgALGOQFMzjdVirZD+zc4MKKG7DxysILR13gNKNE+
FimFRHCYnFfwFcPV2uVTAoLxpGdsAPic/5dJohRN/1xogzYrXX36S5oci0lOJg6664I2RHQQHxSz
EmCqi9ZqjCQOQDMY8OYBHYioEN2VxukMqB4XsSQ+6WSiOvvpzp3xOoB7tVSsuW0f34aF432D5gMz
/+/p9h7FoV9DN9n1lzqXe4XWO6w73tmSzNO0Ms84MOb2FfUvxQuHbQrZyt8yF00IYRqFxTzL/KNA
/Ot4do96fe5lJJ4nc7RN0EUGnUludhmtKcC9so/pBj6pAXkElKD52E5pXtsrVFJHmVuP6vfvcvJd
GwoEKK91Nf7mbLgJoBck8UzBW6ArUvtfvy26yrtD51TW601nlq97Yz81kH8H4ie17Wzxl5qfXKMi
AfaHVAYW6f1IRf9Sp5cz2wzBz8lEg4hFv/xLBCk4I7D7V20N+gcXPGkhQwnRW40RG3HjiM5OecL4
cr11Jg6kqvOz8gIyQBBJAkufh08tO+vvS/5+vEa0OHT3kSYdjmxq3lxQZAV6jM1sPq145H3+e7CH
MZjbXScMU6MmWtwv57G+ZlX3yGAbgRecxeQR4M1hjptPEfwIr62+8wckR3cWfUcgNtiHAiNqNvyT
zv+bnbXVZ3BhqzdRrJh/paPL4sN+maoiWmBZXANSa5nso/uUzFcUe34cOZp92F43jSol4kuKyXbN
nQvIhxe0wDpMBTCvJed+dKHejdcIT1KuXrXT9SS+pDPjxb4su4ZLLiwggMEsMwfW5/8pMN0N2jgg
+BPl0mHQS/H36A9vY9mS6e1HZuSfrJ59cKi4tuYpYkfen0nsYAcU3rGAQRlMazyJz/m+CqJOWq/L
j2Sjue9I77qZV1h9y9YnvcXNREQGfkyx/++DMPZAMkgxepjsqm4jGZRu6Vnr87RZj0pfVmBEB8ZH
4mNoEpi9JxArLR/0D46aXFhBwhXxsx6FGKqH96dFPWb5kWZmsO5n01NvWPXN7mURD14Gkle/qLIr
y25UWruepUDIPVkJEjrxfB+v47P373P7N0bwQxhJFZ1cjdf6/Q/J1W6QxHGA/g+iczONb7sDY9j2
tvkDs/yZ769hGusbFXutW2S85SB+KENoZBFaJjCV+3Pk+aDLLn2XMhhWSwnBV+iN7Z8Bl05Gm9Yt
9jfsM2HgSl0gjdQlftobvy6YQ6De9F3FhDddGGaHSTLBCM94Qs3JU+f/XtsfxZjmdv49ViMmSv1z
WRy7jIXEqVXYR8rQsRNCeGNHG+N82W5p+eh1Th0VLS/xxuj+Byb1a3rKqegWypUhK0F7h2Otw6r7
Mcsx1fW/p/cgKoGS0ajuUMJSFaW5iXcJHYXgQoXHIhuF7RKiq2GAVnLtF7CcQ/CVbVeo9EcKho3U
h1pDd47KAyKzjY0UD3BDqhMOqpJ94JiyuapGTg9HspyTHXxLbi4Zx7OBpIDuYZzqqdsaa/i3zKeH
pjv9s7UDhYWtbM/dvdLpCJ4jZQIW5kZb863YW/pM/rhYxTLLjVCzq5sxYGLfsw0ttZ0KAOiFXmv6
eVvnIFve9sPbqLPM8X/1q+MM3EbeQb/eyiHnL3syXeqbdTxOL8/ph/wemsUbMKJTzwnTxSXz90/C
z6YYJk/u6SvEUBacR4h85yzEkORImaz3epsGT/LoK6KRZVygU9PJejubIZz/g5kkhuqUZ7oKy8K6
LOiuwvSpI/d4nO+/CrMSCp8YY/VcbdZz49KIZ+87V4a5hqGco5YwqKVZRbXxnJjIIps1JstuTq8T
m1d6TvKCHizOlHm8iN8LGr1do/RinSr1NXXkRbEdvOnM64TEpDeAhVkkjnQCq0YRW0ZBzESYt3xL
l71NMZ9eXG5/agk5nUggGbSdP/cOQDyaqx0n65sBbpW08FU7H0bPNxRHx1o4q0vzUmz3lyWqouqn
PoeqlMwwUUlQML7Y6pN6Q38xgfYIMAEsxWv9LHeMENia2bvZx6X2PD0Cjfqqb9atNnpf36Err+l0
aU9ZNNeqETaYfadEjvdo42pyBS+FkaInpE29S2b3R/uZ4gUIZRsnJLGto2rtZ53U7z0V4Ce7AyvA
HH6p5fYekvlMfkE++JS7Uavq3KMCKqUSBE6FiYAQ37oPzVIon65lQPlyNBldsXwcGGiPv+b+ZCtU
KbZ7QS3eG/EYhkA5foUnUbFvIrtn8ErDgjV0lu6Ha5/WkoU1ZOSPxwd/bBhL3uK6R/jFgPH0hZih
gd39EDj0FKLt8xhqN8RTQR78QBYhN96mb73JKiTToGiKFx4YbUGy0a0FOoC07uyz8UFX7erwRpiW
1ByhI8MLqPZGKy9AJDmNaApMn9oRHBxlQPHxfj3Ou9vuEJ2rGhJObfecPjmfRk1f8hE+7bhXP7YX
/w5wD9I8QQwg1HA/IijelJmNsrIusj6PkRMCCtUmPJvBqPtUoHuGv6td+9j82oVffaIs0TL0zxvs
z2T73E/ygMqn8iP6+yuOp7tznJURb7RXVHsmseND7aJ1+Q1+etTWL3mQu8O3EQ6IwLi4FPXGPbU/
51dFE22hxLC2mms5jrNeQq1ib1T+0LNanl6Adx58yl8D9htVhSoplP3lLBoRkP3nkFusk30WFQ28
duXtya6+IzjS284Am3P0Riant15kzHQEk0blbG0g8yV0PgwbNAAl7wMEHXtNAI4p7isW148APK9W
6WRomjbVtSqwx+50SmHv0+Qw1B8Z2hJ237Hh0tvjEsK//VI78EIDc2p3wYsZ0Rw1Wk+ynobWJ6/k
0e1j2zuZr7fxK4S+d8/CBiezptPMOCceUCkBLf9ehO5na8fy0ab/vVKNzP9w0OtLpfUFGWY0Ub4P
U4e6xHIZuO4YRH28FIpgq2DV1r0RX7y5/TShy6viTM9N29gRBz1QBsVpJ6BkxZSuGRInfafldD3c
BGw8HvqgSRDeuz/P6i5VO3Wyv6xTYbO3CmeouSsnez58Pr3HinVTzX8P+ODFyGg0Pilk0XCTmruu
TM63ZLAT3c8RYVSoIoF3DQwZTvSOl6M97ixehgBrYVA6qwVyRi2vjD8cXZG88LxAiQuuLlJZjRkH
ICMGYUpEpwlsCYz++0xQsxmejTvGxkK40awQcDx4aIGZsWdCyGlZhZ9Wa/PTcspR3hWgWLir98su
X9TzLU/4EZAjFPP1bGmuduUqmVx8DJ5h41AEEY06jhRpObJ6P926qiYcvCDHYVZombPfDs+L79z0
nuxpFRkcnSO/nH5TAvXzk/LCqu3J/bcQCc7054UiRKO5D+9/dqoVGHV36I4IbcbCQCulROwauFTL
R3oAAuMtpILmUCjUM1TjIyWHXh71k6IGN4Kkl3VEhXsGRiCfSo5st7y+Hhyzu7Eax+wsy2EpX6Vw
HfoqstY9Fx9u/9+7/kF9UcwHyxBRJxHN3/uFCwbXfRBFvAiEclFmVaZMP4tbO8cW/viUowb17wEf
lMdpSUoYKYPtULisG18Kal+WUikSbz0dVRg48GtXXc6pPRGxSmNFMUiYkyJ23jLygwLb/ciNDOE2
iHplLRq+M+1r7a/Bvwquu2k/PXndbttgD8LXgHYOMBl62xQsG+eo6A7y21mhbSa6WOmLivAaChZG
6F1p1cXDNnTvz99rnFvGIyHAXwTrZFX8nl8ZQfdwS25ACrkz98YrHC/00UAN+CiSwG2ig0+9a6H7
LcfuQWGcJf01amP3XIPzTgQzWtqvwejovwMZEBqVBu6JV2OFxskA8j6X5L/3ENUQZvOv2TYKJIM4
11VAHFSCnNiXnfxzb+do0F2c61B61SP36l5NIa91eIKR0LN7yEktk68rjwwY2QrySn20RzBt+trN
d5YS253prjZ2L7qtrJRZbg+mITK2+fwCKnsSomd1M/GsMUDLKW+HYWwBFUGLJfp8WUN/4bQUlupq
TjkM5jh+jqTRwA/d2BQy8NN5fw4lV9hjpK+SVfk9e7/WDhiFkibzrkpBIQ+s8wu9TOu67RvSuHDq
ld3DHAa0Tx8QROKkB7Pyev7ZOuJWWb+dLbwMjHLBwwapb31WbPZT1fhGqObl9hrT0hJ/uDvsL0pL
WR7AS5r9J8zsKAU6mq297lAhtMqvtgfJg61AfehX0bMRrE4ImeqdE0XIxCBte3VmkegUhBYL/jEf
j20BcUgnsNFbimWK9GcvMDCwXMq8AgL9Q0T8tfP101E+aftaokYFcAXo91pLjXdE/Ye84BeXZwTI
ngJjPoDq1iMx5J0zLafDXsraBqaHJriVAF83dzpIH7pHLT/vQfZ8//Ma65KmRS1fC1H53uJkhl8V
+gQwtcfmCyCTp5Ybo3W0xsHoZqfD6ZIzmmUJPqu/zN5JetG8feL23Zn757aWzE+8vj+KYn4/vmBU
8OAJ3wee4piHqD/TKMlhedIqws2IrhjKHcMhwjGbf5/8ByiB+9EaYe6sXOqw26O0PrGcWb76scxJ
UEKEBm3zHrGnHtUA3p7fweo7plNutYz/N+GmH0QPCgNOgGrAXO5nW6txkSoqgERgo9uJ0zFQekAU
7wvV52feBxhvfntt4e5BZvpDQIcyLPAuMFjuBz3l0vF0C8CqMiJmtTRquvixml+ROeZKgT9JJ2NB
iWWuI+B4y42WRf+jrgHwEuakSIlFV1BXGq+MY5ynmVJWPQE9cSfOdTqrntDlsU34HsNpH82YcTC2
n+ESXwVxNXhuWXRxMd9vsfvxG0docEmlPM2TKxIXE/SmEXbkCPGxKTAIyvtq1HaK/pa97wdsnCK5
uAaBHDPhEeoKr6+XsWS+7z2HEthStefMdi7klnfUiVaYfI9Y9X/P+I/MQmPFm7T0+No59Ac3fsBm
60j2OkJBMe4jl7gsPdo63KukSQgs9FBaYAm4StrC1oPiBmlhH2timsC08Jt77qrv08HgyJoLraIZ
JPUlrRabBA15aXL4f8/3QfZCe0GmwwKmS+vLTcMXOc7Cui4ZTVgyT+jUORRuuDYgB9tD8N/Iubel
gz8wz7tdhW85pRNhvqUJV4tGOqgddykSUAQuaytv9Q8w7r4DBFD0HXQdvCW2FsiVvklWRzFWhThi
35u2ef/Z2fSxcB0Fg4rHlQTZ4/5ka7fLNevuCdcqagBCSIWHJk11+2ZCh1+0Rs8/rySG493ShZUP
Ng/Psfvh0mqnX+JK3A6SOXFuno9fiUsIsYcmj7XNYNx6O4jQ1Fhkmik067ie6dsNGgni7VBmoZSD
nDiZiCAJqV2gBMK0gvM7jT1KVu3qUn+SQ54VgjUDcpbPioPs/SzDHm2dXGdMWdDtAam/r5faHFBp
vOL/nql6ykOB6QanAOPI8Dbdabpt2dB/V1rniQPlnCuRX9EEC2bZvizOKZtr4G1fFTRoqau61BDK
zZT+b9tp/Zt8KTqjUQoWRToKMiKg/cqBuuco2B1FLz8xNjA87auo0vnLr495ZKr2B4rxCFpA7m/7
vn87d2JgkBjUaAaYkf7BtOZSqqcF97FwJFFMX0hLzJDE8ZOvg3lw/SX6AubT5QcxwRXVNxffXJFt
OdbfXcavUIHp0fAHV9bEj+thoGHqfmFfo0Q6cRJB59BFaU8TlxQySItRmx3Q37yHxii2cNTAfiSB
furzv5Y8ypRQ0TPSzq6r8o6lEuIb/tE4OVxM4JCQkvj3lvp7C4sBYXf3qM1QqdIat2AiARAJC11I
lXSRHhxVYOWdHx3sm4ewKBIpPCYoTo5504ZIt6HU57UWHMV5vT/P/AiR+yAYz7+a9K5BHR4PShTI
4loAty2cCdbC/wKnj+MQL4XhcIiQBPfRonXB/8bK+6EbWVB/l5zUvGLBhYoG0ovGa2ZB0eBtcUY8
L7a91WdbHvDnaSGW/NdsG5Hkdolr7ah1AFZczQlSij6qXv4cVhKYW2QzkMtoR0c+iBx3YzavhOhY
ppkY05qwwJwn4oZrUkIOBSS97eQ8HA2fLXBHHB+liaYb9PdRkNV8z9F2lngiNqMJQoqBipNHnW6x
+Pcm/tsUFiv6a7zGiobXo347pGxi6EOoftoTNJXYQNTlgWSG3jAAAWq1Dfpg5+AmR9jHyAxscRPF
oGJZUvfzUCY8nGzksnBKcZCceQYY2eMztuFx/mZvQAi65MqYD8A2/9Mw4a10koIu48GjCX2efZMZ
1Rg/H+HGB+Q/NeZ217GpjHiAMhefpfPfL/Ld+I30NbicQGveBv+5AAGBIhDs9X26u0RD+nOp+Y0S
b2t97W8S15h24xI6x135llaa0Jjc04PbFgizQVE0l9c5ssIstY2wDR3A7xH9wZYpiyk14tLvKffF
Pv8Vjcmny1sgMTbVB1T4UYkOvJmTz4Qn28fcPvgv9m4rtI4Aabacob9onft5NzuPcjese8mRsQHB
ds3ZKxcvNjKwl3iffKst10DbKvcb722KbUmvI2YqWj6viv1OHf7Hd85mhRkRh8Iakdm+/dmyxA9C
BfBXus3Yd3T75Fb3S6zlFfqZAfF3gj6AI2SrIphSyI/DDlps2hoRf/vbrCpQQUqoYL5EZed+OKU8
lKd+QY+p5rI7LSQ7wwKiu9mX5hfy39O8MuZI2Rhv9OdXeH4j8P4UOTWI472VINzc8iL7y+1v/JxG
IltqSFkFoQxA36LZ73QRDWL+FO2swQZX2pbh/tZxfobDVlzogdBvaFz2ff123IWSuHkmLDbQGWKk
C1LHlimtWq153N+6CuPx+EI7RvAPKGzcr3Z8zgpVy8hXR0KP9UdVEdlg11en7vMzgJ2huGA7vlCX
a/Nv+vPYFkMDSaKbLbp9TUUdOZfza1TQutmDWqldv7ZkM2vbvb1Hu/f3KI3gVHfLU3AZXA9roK6Z
Rb0Gz6IMo+R/H5K/7ZT7yTRZe6mcBrFeXA68d0423tLUoIEDIFjeBdayOrptcU+cgmbc+zWtpuGM
Vuyra6YMxOIdjF1hZs7XczV2qx+PC4VssPI/LuZbji6hPB9YsY2Is/3vOf8tTzXm3IhIxSCCOyKw
vVd3wqU+e12jKIx1kt9HKbBG8px9O83JJ07GWTU3LaM/yNF+b59mBlMcDmmxq3rkS9YMKWN6k7ax
HP8vHWCFXc5nS7xXHm4lMmBKcdTjkA2+Pytqve9ER4omPNrRUEDr9UL+vfv838IB6PiJAEfwgoe9
Wr3TqS0c+wVBecgJI6T2BhgTtH2CRz+JzjGSESo5XPfneP++/kI9OewuP+SwjnHFJwPRX4GN3fml
dzTeEjxnhI9H/S5RoWzbAA/PlsKd8B/LI9rX9wtSlpISZmf1wOWb+pkv4ZAz381O47bN/uDxgaD5
/x+nsfDlLuretC48JRD5r/WUKwg2AlFY1H0rX9gMIi2EjPy/d9jfUhj7+9ewP9P/tbi1Gl6k9PgT
G6mbUPAVUgGmTe3ze9Syt35yheZ5ViQyR/CS1GkGjbMUJeW5X6vcep1RtNHwgOdB26MJdV51bYS5
XkMfXJwLtgyjAG2YgAR0KruAiXyyD9N0jhruIl5VLuIaOZL6Ft4SFaTEebjcr+VN/ha+AXbp+olL
S2So5vbF06chWvvIEN7s+K3w9dR4Qmd7Phjjc+AmTjzZv8du7h6sriUPI8kQviXaFI2myru0WOE9
vPR+T755CUXXlKeBWOiRwxX0I7FKb11UigwPqlabp+MPhuRfq91IacKB0jmmuojW9s49LBHCobF3
GHdn48qxAfwttWVr/vYoU/09yUZeU2ilco4LRdwQUGRdBJRWm90i8DK8Y3VnPwydHdmy+/WsD3VX
iCZl7nGR0tRr2dVibv+aeyOhkeTodu7E7LRRbcvjYnii50kn05eMxCoX+XD17/Ee1UvoSnOO+H9C
ibExHgpu+16iINFtWZOARpHQcrDtC50peHjt1LSHCRu1Vfw65R5veKWRQR1jWc53PULi6zE0bp5G
bUbQ9q3cTZ/ajHl7j16YvwdrREA9K4Mr9PkD13DvxwMY1zczNyQDC3C3ZSEfRcHfYzWi4P5AFh6h
20fd+moK7WdRXgQlT0cGQKZkvFGdoKBLv69l4Ec75j9FTZR5Kek2YtM54+UuVxG1Aph3sDaRq4EB
x/kUNXrkbMzWl9WDux2QGTU9aotQvJt7Znc4deLrlW+oAyBPLdSW+vTa0R2LsSVrmd2DK5T+FnRU
on2f270xuyMPkTDac6uPHOtd6JlziQFkwCn0m/5KS5x/tGFAqVKBl0l7+XfjIyq3XdK5DoCH6LC5
D1NhS4VupCNB9mrLSR/l9r/G+kPi6KZViccoq7gNZWtW3IzzPBmGM22uLnP7pSQ17Hx2rGmpIp1e
+Oep5oFPeU4nAd5Pst+yzH8T1n5Xp8ejQGRHjVVrhL9z59orBxEJq0iN+aRPu5gM+ewFrnx2OnY+
GisespHwv0fBDL1VUzKunjat2AFtB+nvF7//KY2IlAZyTQNMfPHX9Qzk8xwXWPMNtYlFW0XmwbMA
8hDAZHgXHB1kn+8zpEvdS/f5PqyJD102MsZOpTdHJa80QJ+3VUofFCQYjYPDVqaoh2j3/WhKfg6l
8w50TNfUEWTdKG/BqGd8PGfTw+dhvre6I2TY5te2PvGDjXY/buP+PiZBF/Qgj1Yg2KYQcnnHoNyP
Ju7XnCBBcKI8gQUC3lwtm+pv+OVDkY4LxoegfzS+pKpkJw72VYRE5x18hYC/Hm3GFBXTtn3z4OyK
bYFoCdAunst68+zKh6C7K/LL+ghIKHZ2c/yVPBuBLLc3//fEHhRBRFcHUNcPvoV38v2XzE+ncxgc
CbmipEYN2imI88JZIqC2hv587oEMtWNjigGVt9J94brw758gJnOfJvALKMFoiOXoMvv3/hf0DmmM
jBmTvS6KDTwVGEO62/9oyQ4eZGIM0wdLBmsTIrnamGhIQD7JMTFqFHmHYTLEUImSDn5u0o+rWjjU
/aIlBj9omvVRBUUyEjdvrFq7Ylf9yuuzUyfSyiyWKekISx6dmqVAdPQsA7ytPFGM8cmyqUibRMhR
y1vmLxhRuR+8MeG6ivM4TbUzX7bDv+HxWcj77Cyhc5HjxZZYu2Vgtd1yD55qDCuOCGuMQosmYuKv
OdeXjp4mAjhHw/kNFC9LLDNFYYf7733zIJmn/UkxCSYzmM4/FazsJun7Us9+AARbKAP4JfhLnd4C
DcEAd4w2eZ0fREJzp0I1E7RwBdhCswxbhLl0qvvcLIkhDc9ogPbwX8mfwd5VM5wt/z29hxGd00+u
QEGUGNAIAqqa6hGCWQLfWdtnHD17Xj7SMNbsmWf813f2vm27Pgpy8NFFiQxyM92F+08X7KKgmx5O
V4BW2AM7Ex9kOJHOfr6AhIGG8e8JPsjX0Zj5NVwjmPc72rHTuyD0ltDdRC32B9iJTcH06cm0PKvN
PPlBZ4jxhM1GTxOhoMlnupIVxIdrJdyv3yV7BmMNTRDBYoY0zZDsmeo5bbWJfvBMEMPSNUaOBPxa
Eyywy+pzrldk7rmlgueGA2d/1Jb5hDtSy4I+yHwQcugKbUxAJ/T4Gt9PoYzQYYqc+C2v+te9B5Bp
CRvQBeZCwo4oCB3bz7ZH7sODCFwN8o7Kgez+ALJ/HflUTo6wWjHC3mxojcBIF0T4L56Yoi5nT/97
uRUim06LD/VPwBcIJd3Pc3dNg/7ujM33CLAY1VaHcgOfUoB5QDwOV4tFW1TjQuJvNs++YLSiOQpK
7Q8ZjrdDr1/v9HzWGUHZkL4TTFKXSmEGvMdCQx6lsqGGlqRbA9UuI/uEluA2+tJBhKhjUlEAvltt
ctqoeNAW1L37vno01PHFHzilr2y6T2fQtV8aPjNda69aZ/wvA78mS3VObjbbo43Xd2R3716eg2Ex
3A2lIV7Zi9uRoFD1baQdUWs6XMyibydHaz9Hgrcy94pRqFYPn8rCkJ9VND9HwWL/dBj2V/ImwEJ7
ci2tbNndylM4ozqNynH4vRufj0YxrDdSYXY3gQYn6vacrQ/TXtfgDybSqMtdIpvJ2TxotrwfDjor
uZh3Ky++Wqir6zih3tzrKloHfuf19ha96JsLRl2wHfG7XV6+VZTvIivWrGuNSre7P02lw/AS24fY
7H2o2/iHP3s8mQkGoN/dRR4Z5Tj7EqzQ0qi3F3c/06bKBIFlZSK/KO+d2Ng9Ifo6eD/P5G0GJVVC
KNVI5z2//6Rc7f1b5IU+OsMdpzPqzTveTtQGYLyaO+c8qibpilfKdO9lH+faUGML/rvXkVEtNmX/
8lKdnRAB4snOwcA0qM3uh7q3LhvMx2+Wit1pZfRhjS3jnVFProFV4EpWmNejebuZndjPE7yFk2l6
GMudi1HUX2H0GSRtp16EyT87Ex9Gzh6AURgW96dBOV+0Y94jrMlCkecgTO6WpG1jkmFRruTRLIwV
vZa3+l9QNOwsGt4ceGrUXTTn7ofV86RXdASwTMibCrZngByQaLireGpSOxQIEhQ1HTKdzls9r3sw
PadXyG6WV9gLK5t8h0+x+fnvEPjoYXL3qxrJpJxkveq859V7Nen7D0YVBpoi5VGMC9oYvO1nolFR
jVpj74OvIEt9sIXoEouGYiP2Rlfw4UncBzvjYCn7OgOCJhItlERLMNiB1UrmepRo3Y3Y+AD1Lbgc
z0LODCVtJ8Hy/is3av+AQMW/1/TRPX03UGNNw1N3vw9TvvTW6pH08PzxqZE860L+49sbtb0HHl2Y
YBpYTNAivGib10m/KAfXWGTqV7NrJ/bR+xqQRGrYT+H93rKNWwdrfDegMPlVy1nFvSFt9oLPAndi
Bx2jj9lV22j6f5AgjdN6N7nGVyt31L3CHRLfJ5O3s5f73WHwprgdhBJrM3lDSLnedPAz2k3OIIMz
1kCldqwOONuqgzD6+96W3ghw/atx9m9+fwgN+2oHo2ipoJz+cfgOMGh3dgsFgYHUh86aIe9snitb
Kx0kpy+3aaf0+4nXSZ3Obdrdry5wGG7m4U0O3H7sn7eXo3v7uG2Voc46VA4K86fCPO2tCjpD6sTr
qDJOU6Ld03GeavZx56aDj4IAH1rVG7G3t0VPvCIIpoaEFv7Z5c/0dUv6PiOr3uMW7H7vl1yap7e6
6/dQID6MYJUXBzfOjahropcd3YxualBEOo4vB0PTrXAtY8D8HZeWVBr6h/J95TcNzJwXK4dZN3ZD
7ZvfuJ9misk/7rmnTeKd5wMECwYuV7Qe2lWfcG0OUJX/SNfJeVktEUUY1V/nzEiQzDfqp2JYQdl/
oadxRQ++NM9ceTFcm70lO8pbd6K/X/x4fjwb6edpSvOjShBzRey7N64hJl03EcTg6gkl/v1wt9Gf
CxAxtEa/1OceFuxf+aqYXDw0vG+jOvRKzDTEpb2uE+uaWOlp1K/tvbSVE4CN+SgYVwMT9ZmuXU+v
WCggXJ6gDW5WN5wrrKIYpxk/h/8qBWYQeTvVKnO/vhj9cPUuoy0LbPviB4VzurnJzVVC75Jbe3mk
Sraq+t2LOUBv+7ap61lR8jeN7gZjIgVPEqvwKrszSzBUiPiO19qCcny4QQDave4Tb7DqzBAN7n+f
+pbSt+rN/k27IWluHN6S5UEQl7Svw6KaVE/9vn3JjOtrmCHtj7kK4Iq+ZqYfCd/3PRolBGVuXHUs
Q6gqUPa5oO2D6YNJt8jY2zeiTEVqnrh8Og9im2QF3t4evEc4m59pPCp2/HnxD6/qiN0ifSV2d3L+
zOYcikuIaruxZ4dmdmc7OJnwdCKuoslpgjOMG4yU7xI6pcy9DxERd4HuJME2W4kNIX5RaWaWmEXu
lLu1gkV514qgSgXm7TSKPxLV6D4h4vuVzaTCKHtGGFj7i82yq88YD+DHza91OltOnP5RTVMZr5Rl
2HnqsIW/2c9kgPwjTkWX5lpkFpvT9+614xWeSgJj1qQnBwT0IypnAz/hFt0N6dxQ20deYhK6eBVZ
O1N4zl+H4Xrn9qlOMzt3Pz1My/EGh27W2S63JwwwNCLHZVY6itsHDxvDr7w4Gn+BZJLUHE8Sezfp
DnGzN7NxCYNsms019ztzU1M19qBsBvOOv7ND/7DRP/TOcD9V8OcIUAqRR6RYowLLBnRle/x9aZH6
6Tp+0Z2AV80ZQBRTPPqH0pTJagU/Cu42ykJIJg0MDIzgogVd/4KLNbLk9mEz+Ag/r3jFhyjaz0r/
yAFTTLhv3s2KKgdTgmNoq8QpQx/Bgx2X8/M4mnZWJHUeobG0Tn2zH3Luq2k0PZP23Kbu63l7/SbN
ZgOPe+PbOJxfKTx05vFEs4PNyTw75fgwRWbg7AqTdTqbG1y2zcjV1uUzDPDV6bXTE9KnOE+8nsga
RseRbgZINSuYzV48TJVWgWooX8moY2Sf6VqGD1a94T01xDLKkvxiIo/64NIiW+pb1751Hg9msa/P
ut/qVnFR4fEqDErOTnfI6EjIVt+ZX44LW5nkW7LdLRuCZ2JnprhhZCD9bJ/skn43iDPS2Giar0Ws
3aqO6olHxO5TXsp7lEMpEY5ps1LrtvrzxL5EFs4IxTTzj9wkybRA4ZNEdUZH0D060TQVf+ayKqDO
SasOa66OeMWEOR1fYvQH3lnu/q02kaIZHsSvoEWImQHIxpzPms7eT3bsc7Z6OM5HPL0mpYXr7qT6
7rOrzo74mBqrKkFrj2eJDatxxx5wDpvSr8zeCO8ZS15Hz6FfX+3eFvEbsRrQGf3BTN2ylxIIhNh9
sFzqTLra2Xi36JoCnxU6kSnNlrxntgoHjuYyvWZ10l/trP2ErHxYbXdOH+m3gRO/ZNbNuxnZPFsR
ppC6k9/jVce4OTvxetDcG0XOBMqsilsw+pnr2xTXg2f+p/RJ4jcZwKg81eZHgC6vce3EGM/wn56B
h9EusbFUk4kYulkP7OvFk/kcpc2NlFytEHWS0OX+GlSLYkqwQzqiJg5NY78aSsu4w8lNxaqWtXGw
OUVD1clfqmW+JuwqQwya7MqVn/eLy4ivM9+7BUEqMjp7s1oq39XbeZyhUXs1sICTVyUZNwnEJ0RN
vo80TKYyLm9Gtah4Kup2AkI+ZU/3Nzr1v3l/cfsoHWl6mRdXs2LeXjDVSkNxT97Bi6GUypjzSLY+
KgKCWeX2yOKzcewjbmcKoEesc8kY2Xdi0lNJnqSX9Pk21e0+D9oQNiyzlPkvB7dvZV71cR6m79Ek
nCXwWT8UQKkpO433bt/QeOFmHKLMCZ3seTBFTuh0MVO64378clnH2yow89V12tsZyTKXLC7ieG9K
37fx3ks8NbT7aAzZuZ9+opWm6aOqglrTv5osYEkC8daZcQ2I8xaOd9zTLu+igdkx3w8R8vepzx23
3BE7EWQaikix44aQPbSEpjvOb80LuVqW63RNFhWa6gdZx+GN8HWj7wq0yyFRCIZdzCtGt+f9sDcu
8SBZk6qcyJB8dqmjvl/eB0uFvebJz5lzeU7cnd8bqdi6ngGTvONaI6OxdDGy2QHJJCP4EkqX+6fi
S33nctGd0+ZmHYb6qPxUoN4m0+DtnJqxH68v/sUnHI8zJ8Xpyc1GN2Qzr4jiXbcwhKelF/jx9zE0
y9LQxnJpquJXoDG2UEeSTUkiNg7DTsXRLFw2dppbEWHNVCfBOHJD6zRBDNhUVtJKWatTPrLPT6/t
6isLDfWdgkVv4Oh46WHh99HT7FK21LNbH1x14AeczXRc3WzS0f7i6ATPqIluO6v0bOwW2Tgc16JT
ZPZOXDGhfwJCGipGtbO0qcRrPtnwV1/Vmdi9il1Ndi+nr+K1WhZvG2XaJR+VHVEATTY3h8wBxHPm
Xzf848w6bSIOTt/dDZHMKgLhMOQL+1xgYRbCUQbfZ5Q74fZiqbRSQuc9NMNVNBTK2gm863eV4zMg
F9dBEYdO/K69BIvD8LyuSRHVscIe6wKxu/gC/Eb+TbzLUC+InXk4nQ8CSuqn/yHszHYVR7ct/SpH
57qscm9TqqoL9zaYvl03CFZjwDa4AwNPX98fp3S0M3coQ6m9UxmxFsZ/M5sxxxxz/CxdIRWKjQPb
s7Z5dOfeKAFxdTkmQHnE+4Kj8/RsAjqGtIwqKIjVlGmKVAQIWCMlWmKdh9+oOjm41n3ShpfdLSHo
nps4kmWb2t/GEB/lTD+LXYFx+3zjja1xnrladB8THL6d9BZePXVtbc3kHNVPv5o+R8LE69wTUQ/U
wYsUp173h9daPpB3LPLIDhXPwNfa4SO+z8gtItPrHAt73kzqeddFM0Ic5z263ike8NlDbRi+gnkd
zpGd8adnX6TWpsvr5SKm03/2CZ6vQnqTeUlMybKG+Sw8jYkLfJulabkEPTQjvQq0Yza7f8ume5ns
433FFEEsr5yyf9nwAShG+IrGxnyfMORvzsbNSr9bkhd9VntBQ/J7lrFOWPhfUYgrCBFPijrtnIUj
3PsuiVedE63CyqibDCqvplwYnqPiztvcxvJBG+nrx/S5fC6anZ65A/zPPiS8WJ6+mlH/U8XXqcWZ
RprF2YfrzHu5Lz8forHmfj7cgQ8Pz79O3/E9rcN0PXCueIVjS4iZMU/nV9Pm1fnOV8WkDs/+OZo2
PnPK3HkR7JGwzC5uO2MWVsM8CObWZwkecSmv7qt3XI+fwAQXtJ5IpF6+fnbllPxq+RxxdQOdrbES
dief1YilXeB71s4AVT/IJ/HpHEr70Bi+DpoXGswUMan5jM9480YOmultboNblW6xe3w1k9vT0SrW
zDrWScXLvaEF9QfFY3xo9B6lNn6fTVV4LjiJUJdQCfj4Zg/v7XElFhcAySMSKBmtjFUwwFGIYVWm
0xw+S7yyaXv5IYvkwz08z+rkw2AZcStrQu0FG1o652EWYS8zyT+vK49MKJKCfG1/kGK+kCMYqz+v
BHOBKTCTrc03OLYrz/RfLiaAHkaLliBM1c78LifZhA8uLRdPzNnjriWW7VicYi7GZYonXDOzDU5d
GRGKooMgYpqCe4yuno6CwxHfdGZMLzoJm/34djSIkIlOJ+VY5nQ/KbjULmPrUO/DlI16EfdG3WbJ
Kfcs3L8PrEisq7rMTORrTjgaaeYTMTjMNhqS1qbKUAne8eTkHt9LQmsW+zZn8h1vUHNrBzhoGsyD
DvPwZos/H0QkD7rrxHA5lb8izaADSfwwZ5lgphlicRjiYmKUULF3e57K0rp51IdXOnku3ukX2LWn
wnf+9UVq1wiEIltJpINOwYyzjiEQcc+ZKLxZDDZivr0VqavH5Cg0RHJGUpEggTdIjADXopwD+l8Y
mrBvrDyxKLHXxwt/In5RwaVg8Whgvvv1/EjCiyog35annQK158HWnKzRea7JerHKd74igg0d9KXP
Jtp73QSPygte+PqZf1R5bxHuML4oap1uUs/uocUCaRzD9/AUaBvS9QtdnhmSGmdwoYEw5fz7Sdj2
9J8YR34PNCB9kEci7o9hJwhkDa0tUw34HAG8vOMjSyouvntanudA8GwsG76jsufew5b/f3iC98TG
9WENnEz57b//kaFEdRh85uiKdCUgrWVhFL6WYNmcWKYaFwve4HacHz4m7PFMWC1SMGYgSjyVJBeD
yP98cSqyYE+WAnLu3Of9WPXx0/LhOOCXc7+dGRv+nWiM8hYnh++9Yj6Ts6d5S3KO4pkEv6413hMd
lzNAD4q9N96RYBSSRI494US5701LRPQOWMVf54l18XJoxB3QKK/LOomAmkl7HEmm8wVv19yeRTI3
L4hNj3vv8zX5BB539zMOJCa3i1sS9HJl81jby9IOAyBqk/a296DmEpMIw480JjbvHorA4uSZSYuh
YDr3Uufx/YolXb7SMnqlNYeSf9i61n8EGlIk4o7gyYeXyRvP27rdpFnc0/IbIRUCK5wtg6pWe6/1
B5G4LUJMVeJxxljyoS/4HEve5uES36S9p9OaxN/CWWYcGTtSUW4kax8XG0EBaJGwHPAC0pogD1/d
+zYZjchkDDKVp/dYygcMLll+FjPHVRzTE54SfATKiTjVJ4KlC6eYSCHofd09dgsuPyeAMRJeP7q+
uY5PzhX7Bm2eR1AzOKfii4oDw6C35SsGzwsNesU6rk2d3mbC4D988YRHSuWDlgXNrxgKZMV79xQO
oHGtgG0cdXmNniw7GpsIuZwnlvfe2b4qZAuGJ4fIFT1dBeG57OQUq5ZcVnc+FXdleoTu/DEs3rAM
ilCF7MvAbHErBVRe8ZsV8jIDr6Bvex+INXoFINmyQ2bJs5l9RyX6wXff86MQLDMPxlx8Z3KFBFLB
qUuYWuhc00F8j0RW2LvYW8dYm1HFJxL+IY2Se3BPeYv9gBc5j6wZ93ddcaVT8TT822f+BRvYE/tX
U24TV/0UyNOGxCgX+3nCiAFmHXOuGjXVs3cNmZnN99+zGuJSXdKBJ9GVQFnu15s0B4WvzFaNmcjE
GbK5O7aHco/bYph6vs/p++4MPGYdsq1wkZPnzGTzhDwvt2KzZw2oOKkbXnJ+9iTPHp/8hvI/w15n
ivt0xZkQkSfXisNn8ogbJ/vEY8iKps3G4siJG6CwzATY3B2JP9G5O2qgBywMkkYMNUgzb+/vXXAd
8sQKyo09r6OeJPl2FLJwjPLjaouz9g4axBpkFtWMGn6TF3D0xSAFFBYDW9w9IRXcBIClFWsNOTUL
Tj5jMSUWBM13sW/7cRFeVi9nT6VCHObGaVwV7VxWgR/59SCS8YtrTK/smLUbeMaU4Z7UGV68rDh5
jNrk0SvGgbIUo8xVh+J4iP5VmRe9e9m0HT3XCBry9ZBydQ4NB3BzXlh8YsPvq2ce3I/utNk+E44g
63VLpbmEuKj3PiKk9NhITHJ2ms2AJd7TGXvIsPTUelGATYuEU+ZJS4tv23xfv7PgsrJc8jPuJPdL
6MviK/w87PhFiT2Dd87R5ngeJQ5Gxz+4UU/cKazwUAJ3EKbzErJ24nNzIAMdl2eB+PTu+UgRcZmh
GJEFdLuE1AmdE9s1mKIuy2JS1WdEuntZiUN04t62nsl+G7MWk1qPWm+/zJHMGvAaJz8LxCHd+5f0
ChHbxn4Kj3bmJWuvHhG4OQfEI7l9Ch8oeYK1s7qNznxr/sMVC6wgkFmx2DX2VrgeYbzfie5oY1JK
V+UTbt6K+e0cynt8uHPIn///qIt/d86nNpZI2Pfec4goxXw/aujjvADz0VjJ8X37z3EdSBAjjF2+
YYWDFapU8XtWs7190HoF31qn40Pr2VtzeNg8Zw2zgnJe/RXYfN8qRPaIo5Ma0xdjBsekFEFFrwB6
V/4Ay54+OAC51w9Lr/SaeRkgo+vyk0qsI3CF1M4lzTev+W2YBU/d2Q/1yAzevvTBQv08+DH0lu6x
MDpK3AXaZ+HeQEKAVJ3Gv64PLFLvSkuzQSxsx6zqLL6NpBD4xPkZ0HFw8i1Aj1OsOQnietil17Ae
orHr7LHUU51j/PDv2/3ieqjWnO3bCOvvcxCBjN57t2uH1I59c4FvmfNHNn+tJX0gTzpsQpfKR4iQ
mGFgEIviox7U3j0Y803B5OiSYk+BhdHck7cM5Mb2v0U04+ffYHjS/BNhTRSGtSxaKe4nkXIorc0l
dREU0jkcn1p4cagb+Ia3YNwtrgv4ydnP2WnicHc3aHlfrscLkPF2lOL74hJh+A7nInhty8aTNeQL
tfE9sKhtG36XvAIp7CfNB8eQ5hNh1kvPr713aH893J3pVbBkAGUwUH4xbIOnmDNghDmAMvK9glR8
Wlk44/UNG2zzbh0WovWs8OXtDD8fWR8iIpBccvs4m9kemaYgIztF+KMGJn91ZWDYm4th+cD4/u2r
c8sFViQQAeM7PIeYzEQK6TDheiEtDg6gBECS0X4M+cC5shr5ElaC99V5xmcJVbyePFcFChz28BVP
f6n4fyL1HFQJQWjQOUsG/brP5LXNl/n0WsQqE4zP/D45eQIYUDpChpmOpq8f4WUV9gOfgPd/+u1S
S+RASx7r/c3ZxbBB7jPAU2KT5LqQxvZUXLZ8148a20OC+mvApn3dkWU7c8rfUzGB0RwixQ32ryYK
YCkQ15fkNUmRPFddCItg+AXIti5jjVU8zRqnHtXxK1Cwn8K4oCUm9ieSRexx4tg9nCc3W0lMLlx4
CbpIjZWZkshg3PlEirXpNbwm8lBmXfst142shmjnx3Jzfrq5OnZFrC1MR+WMhDvcnKIzN2hSx3Vw
m1y//Sras+Hf56REYKRm7nHuliBJwcxyBPay/imITFhxYtlo75gT2yFMmWq7/0q9Ck9NFcpqiV4G
We/I4O3BBQjNK/fIOzlW7uSj26gd0WZLM9BYXWgcmlf8DOtpH7/dPfULdCdAuT9VwEX6jZDov47z
qWa7bXz1m0QdmUM7qL9OzEpMTHKSRAwFvy3qGnk8BO7oUzsFgzmw6nc2y1dV65occezGsgw69/Gd
TcZvV5v1xBtlbKUZNQxf8XffYD2IYYUjidk7jxQrG9w9PQD7gKEq4jFUxx3xODH1m525M1CMSAxF
0LDl5+7TK38AuXT45Njdgld0jwbL2Yl9uKQuIc4AJpB7i+9LGU1xOPLeKT09Q2mEALlTXpFCfwWD
pIPCPn+GtNfFL4qm0eb2+ZpiZuj469JH2s0PSogZHK0yYF314zmNbKcF1qlca1bhfgfeW6ORKrkH
l3Wu8l2ZOJwgRbd6hc0PkTE9o1ZIpYCooHS+kFifUqlxX3RkJY0v3PHuhyjOXWfjbXImVbfiN5rq
yWvyDu9oDV5EHzilAeiWhCF4wdFz2lFtAtz23kEXc5DVUefCEyc6aX6eviCCnlJkdtFqf/rqqAoB
soiqY4j6YZaiJRMW7G3h57hGVARJeiS28zQ+T6WEtiG3Gxe4OyiziIdiL6/49OeK+jWaJKUIJ0mx
Pi4fxaow8eU2uSoQWvByv7px7nVhz6SFqahl6aj1rfZjIy7C0uM8fiym+zhfAen1PYHD1ZmC3STk
NT4FDN5tIfmfPmHW+DTMvWzxonWLxMMmoOLWRbKHL8S8N/j0IrxzSVFnTNXoYjhFdBpjAYqom2M8
vR8psYM8WAMGuhEGh/ozMINxzBIz3pzm91gK3xjyFtdKY4KnDjO3mLOR+H518vAZuO3a1EmS+8RY
v9ip3q1GwO7lw1VRDV6aW+OnAQxPrETHBd8dOdRf7nl990+gH6NTekayNupyTiV9mhSoN8UKRtLr
gc782WMlZR4rUpxb+IwwulhpEUdyt4d3YVT3DjbYvyYa2u84+XojO/lutOfbPulW/BHQFdaNVrLx
nW/8cqzdxdnUfMrhygC9V5hx+GH9DHZmRgPGTkqFrDPimCRb9gdj5FOwvcTwqvTi51CE7PF5Ucxk
VB0NbxBlFM5qZHZM+hMZhT2UAioofcQFW9VYxz5Q8BOnoIrugZLsCjffmOMmoIz21ccErt4N5y6z
5RjyqFaI6veLU08Wk9g+FLIRj8VHc7HxNUuFJB411YlIna6uEssfw7H6mRE/mpRGWz8nD7oFNtGi
CW3+yFEbD6bnwBzKw3NOUFt/tWRfK7xgojoqB0RzdYQp2ujstVMzOg0Ln+hoXMyJin07E1K4H9jz
RbOulww+CHs6UgjJCbEvrKbhJTsrzFzzTTYzM4/NDAPdEpbakUEapCX69n52ivXzhP9ves+q3Bpx
+jr+fGF46cJ5DB8b06DMqf2aYqN6TThASk+4TQKx9dMfJNVBZgrtcpAA0BCHUOMkg85nSvTY4BKY
8U3YVQFjfL1X1hrH4FUJ/iXg9Fxm19wxN7dJ6dVn30pO43Z7WXeEHjcWmeCR7ETFV2knV99WZ6QV
sKHOYKx7G7LM9DSsgQ8PFNc+5CG5DKgDYPLoHpcPp30F56W+zePa+yYdsD3LvaxP46dorceW3GLZ
c4tE31Sma+3MuRK/F9LokspDe3Pe3r7KaXWQmgA799niF8u0rp0ytYhrbEfCiQOCrTqM9uGS5MR/
L84xJZTUXOqEkCfkUx4+iWlYHc8Ey/vJa+BkIy0kUBrBRzR48h4DJML15xor5c7fYAjEX4ZrkLuP
38C+HdZKJXAsnIo0XaTQlVus1EiPmpqfa0fVukClTCfYMFyZbWlWZXC4Ehd3vpB+KD0dIieD2M7E
J5ZXnjzy408xwuXFfpQIzROBexZImGjE13ySIbJqIj02Rw+kWYNtiO3tddwhWrHUJ9KHOWGfWw8t
p80TRYvTzGAZn65OmmIiG3wOmECx3X9qpHcgEOcQyW2NmKz+zOI3UfJtpwcPFjCj/QWqKsNINcww
WJ6w54pf0edAzJExk9XicNnkxPjx3X7brF1b0I+iEuRpfY2uG0aaOoXfpWz1sh+pWxx9//k0nCtU
lOR+4TPJ9Mgldi1xDQanGJ+XL92X7ZBVuN0mBrkxuD9n69fsD8Mea4aTcZT2fqcHb6aBFMGtCLKT
N6CCPyouyRsEjXI1jV6dpzOWazG/zbJhM4X7g7lrOAnU9w0qjFqEFuI5OQOxrhQwMaqfNRyhW9od
c19jrE0eGuO+cpQx/WyjU3QLjMIhGmQmgzdIRejMOqheHctb+dPGel/hJjT+fgHI4fNki0OyKmDs
co3aETNApBcBSLm1QA57dzC+5f51YgB9ZSCXt1RluEjrSuOaESpZ8oREhMSw12/noIA/z6W6ugLJ
dy2ywyKstsJ7fJ8KgEHFoozytFx1kc6JJ0T21CNHjIaMm3dbDNZMGICV9SOV3gAqBfrc8+xrP1E/
3yf38vLv+EsqG7lzO007KgQAz9fgQoa7yVY5R4Ne/EtwX1mC+6xdAetOBI+1V6qYjrkVtAc+hT8x
GHIADwtMnMtk+dSzQxWECXMdwSQGaJeOBngaKVIo2D0gIr4edxH84tHn/D266O6egTFRFYDP4vp3
IYUd8NMCG332y1+449O/Q3wswRcIK0piyXucAYBPSzJVaS3f48py9CkLX35fFmdGcoNZK5Ins6kg
9MCFYQ0OxwTWLyuSbU/O3GZ68R4gwoOgT6udgP7IyUdWMu3D+/xMRWMIGwnuwXWy94w53xnCFPWG
nTakVmoCLD8CNRQAbRFQGqtiC1+MHacuONjCh7G2xHULzaMq/xhRsn6Bvz42d8o6xsZcG0NKw/TP
YTnmr7FMRZqot3g7OlaTfLdhgPiV8L0MlSPpKAjHdfGMHo41a2jAz5GsKWxgd50LLPo98T9ByyF9
hObRDsppNu1ogqyi2juNjeS9fowfH6dISzAVN6o4k/Luvmf3ysmUQBnjRnpAvaMxzmBt7L2Bf40U
rj7zEEf2sB8VZ2GEP6WHh6fhh99yyHXcK7gyczQQhWZgTkEGsBdl3BLsPnxtlsWYArAc0HGvWOuf
z6SKHhHUcmms0yd0EeLUypjUIJTBPrK02nSlU3Gw5RHeCeAsJE4TR80WRvgjn3TuddyDuKrOA4ES
4OxilUPAGTUhQ9TH2NCgfWDwzUjf2MFbwCk5uYVJA0hqRm9YdG6+JD9eFM/4DHkbcJoY+bmDCU6l
YZFPVNLh6ZOkHx7+3tsDQE5ljzFAieoZuTdm2nUX4gNfRAHqGL7WjKOo3L3ugzQGyoFKvgLPPpC3
5fJ50IOmJoBPvvSwXg8N8X3bycB0icowvoAeNE6tDWcQ22SKWkCpLIBeMx3EUMOoMw0Jh1yRIPrt
gmeeJ1kAQAgPqyE0qTfnjZ4CaGG9bcrSguiSwvYYStMq1GoomU6Tcq0FYhJ339qKz5hdiVelaH2e
9EfI9cdedlrCNBcvQUJHK3vugcn4tShUgEXcVOdykIN2ekFcgPpg70K6v1KXXXOOB4tXaIAAvCJr
WlB+GPbR5aNjal4eD15uOXoyZJgEkoQJ31TMeXVMJeWVFe/0c+NNBWfiqJFUUVCDDBd1zL/7Pg0P
qKHHJRF5sTEAIhi/FOjHIroRjNwWhF3+K7mQieozmZyLdZo+GbfufT08WEDQ6bLgtuC10DkIW4D2
KyZaQC5yAD//6RT4ytt0ZyTV2kpNz47l6WA8YLQLzE3mPskbYtj3HHvFzNn3yowyKlwEDU8Ud6Sk
Ra2JO/fy2q8MP0SYBGmUSaXkFQGHc/4k+6cilKgTkdu8iAPxCuAi96X2cy353YKWWSu5jLkzjyQL
TbokomuEi53uox2rFXTfl2hMqZv+C5eA6YHLLr6vJNAuV+juSeRBWu5U8+fasLw99AmaDYGYqa0p
lHnxfJVvjrjPT2DwcdO6huJCHtE5DEQgMFIjSaTX7n7zIgQQNTjRHkghO0Wk/iBuFEeJY/caZdPX
dpAKyYgiIXo5JfVEQkFCC98Mnty9SIFtUNXKMRINrOOykiPDVdYnEPPESGj8IO+/ksPpxzuNrILV
WPWOSVVKiJBQMghIdoJTKk01Um1qF0QHzHXvwiK8Dc/HS3qBpAGLo/Q1WMjZoeaBQHbb57SnIPHw
1Yurvog5FYBqUmXjHFpLYnOi8kUZaMjhgaDAyeOOZR6ZRvzyBTuQ2nCqgKumr00+ybYEuDdSYfK3
0RW5fuqdt4RURedSxs+JAVqwu20uqRQ/VprfjcGIyOtvR+anMgGKnAVI37WW90iOrr7hdiknLSM9
GFyE0ElEkefK6eSPdGBjkXWax3aCt2ZpiZs5EoSJVF5DcyCiRh1MhihQGyk/2Etz0n8SmN9JMpXv
RyqDcAoQHg5Kel4030RcYKxuHwvcihJF8z0gNXe7reGBc8fA7PNrQl5FAEykuyeX5Em3+EJdxWOp
YHG1HnCpFT97IMM+UqM6KObS7DZSZniAQcovELsOvJLah0Q5oIOXrYcVUObJh2sc3+I+YNRBsZjC
B5k+mR5cULYin2L8qoX1MbyOglAR1lGG/wMwJH2HyoNXBDeC4s4TRaJT0fkDzkGSmrL5xPo1dRR2
l2yropjU0jzSwoh8enhUt94wG837MmDzFaP3whoZscCX84xkVvC+eh/2ue5rke6+A23xnkgjagTk
sBfSEn4VvtbtF9kQgbdUH779fCl7d4iQwwHz0AHLgCRz3uwUtTAN7lGJJCoWhnNehdn2sarx9cPz
VGQxd2ov3Ayi897rRAVkrkc/620ulNTSNS1MMeID0fkApXEpf+RHbdeTkYVN7j2IaiYWZggAPbAS
7TaUs/ANOGMu5Njy93EnO+YUKt3qDGaeE/A8k3M48B+ukmgYSWtqcmSlqdI7pxlpDIml6XxiAXoH
hVyyJisj7PokfokHiQQ6nJRTUYqwknrUj0AP8wDVJuc6rwNzwxrTePlKzof3ZO8K05xaIDZ4xLC8
efqL7S55v4wiVIbBNmJy11MCt4TC9KRZDXYtSfdzchllh3L9VLzLqBzC8F+ir7CRrgJYSgr/oG/t
BiznQv6kbwmXSbPzeFWF49PaCCmfjWkHo66XeLQLiZq+kb6C+4hiKtiq6j1Tw/aeuC5wH0oUP/WX
HTXQlzsgJ0jTD4oIX8BGd/fEyRBqfT0sqOniyzhckx+OReKJUye8bL/uKdGFZAOpPLbAgvJFDQEu
soM2Xqn0fwRFF9TTq48DnOugY+yQUHeRI3DRtAVPePEa/ZGCUyy+KWVX2HHMGzz8qmpMMndqMaoA
bPtJtnmJupDRf7vb9on/p3Y5seenLIJd7rsA6R0akiA88zw2FUI3BrhgH0FSqEMCUqh4WmCvR9ov
O6IaQZnB0VK2E8ivzhRCm2qWMbW+jCUE8oU+pDYkBotR+YguaeWpYTaGfOcpaYt645cZzu4L4eXt
2VqmgsNbce+qURXDUBlK8ElPszvzBfFgdmBv3AxMk2gaQBXv6jXQdUwfMJoAqPfMSa6570QUVJpv
addG3GImA6LS39O6PKuBb3raD52Bhom6+JdhgSG6QiLvHOyxxCzWzr1NxEGkgWmprLpxdzjNb6N7
QA1VD2GME0BUib2BaOc3kQ5kQepP0wZpstA0mVD0GmZhQeysHcvvMqSEfhA/c/lQN2/cV1QPL9/X
9Anf7ONtugYg/ivog5dnuNWH8G9DAp4Tgjqrq/9en1vvFu+poQoAXh/xzjFZ/HmpnFzpw5iJMLaZ
o2N1Am1WgCG4v0UEtB5cIy0UlqpiCMZgKm86blxLbI+J6hjekk1xy21sB0p6ifhMv3o5pH7NOtvd
zwx1KT7aBVBzDGoi6nYnX3TrKv7bV/i50pVHlOKgXwy7cYbrnPdUFO7Q4OcmC/elAgyAiDzCdxuU
dqQQBlfDXkrPFNSqoU5MAhtDDhSIZBa8y0CG+UqCSEGNXvLxbWkhZd389Hf3PG1jUc4hrBnRezkU
db3KeTfUA27TBlLfoT8RFEExCC8xFse5vYcV/QvvL9Sg1yrW7gf38klWOx2EGo3/4HjhcyXFVDww
rMl+TOE8WLVUyejWPQeDKaCt0/2QuVGJllFePppzen6cFXmB/4pVsNW4HWmYCjwilbkNMexgasTw
4UfgnxxRNWBrqMj4DKufMYXmkloxhcP70IjvAFZ4SJ0pnubqDe/pCGmaPFh2avgqY2vZBA96DX5p
nFUMs+lBMJVAoxanUEWmCbQDRr6ySiXU+IizdJm9hrSHLgBbAb8rmgjouiLVgjzurrIJrh1UVT2W
AclHWoDXGjgSKSUfY4eNtZVIM2SbKMX1dFcJPrWgApycRc8b55NV58N4Bh+mqPjmnHIGXA7W7uwV
6VgJd8KVxtby/XXd0kHg7pNm9MId6WNjesE6boh39Mwxli0kyI8S+8z08ePeVceF+3JcKkJmgFc6
QxMp/PGm8hn5Row6E/Cc6jHoQdAnVAYDAb6SFR5Y+IV6JKi5zprkNrUSZhDxTQXVpKopNM818rT5
A3IXl9tTdhnBkIZJNpccbqdjYFkFgYWLfaZEyal2mhAaikUIdT4aMdlVjGlSpkRjIVkW+3ydlROK
fpSCygWQ97iddul5wt8emZoLQEtAVqTl5LESg1dvMVBSteaDL2IE3CAlOmq3HRdGFa6YsJhzmwio
UERdnv0JXwVuDcaC7PUev2Kdwz0YfR0IxkG9Lw4tCHRYMOjIu03gdtC8FOrRYK3bTjHj0FVpH9m+
QgiSUxaTYvwBITlygLTchDhK95a7i0M7UgiHONcEIHf/ulzjQwdTcyw3cHekGCueiDdpj1qsLcHj
qUBhO7Ds5KoTQs16WAK9phKlMBuVd4oTdO3v58b0l8/y2uQ1f3COScxgMW2bwtUJ4yLIHBMjNn17
bBH1jbPjgMmCw+tnOXzvOBQmx/oW1PaSP1aeIXj3AcLPu3dFFNJ934Qv2vtS0AUlfMkBhcoB1Sh+
8Q3b45RwcfNJY07bI1/QntvEh61LYoRhtwx3gLyS7VSGRzSkrC4ziYiO9FRQiiBKTK4fhmvZoAQo
5vJWo8FI+rqmq3rZAKYLrVexHNzG/E0/m3MF6krvXF4qEsSW89O39XU77kvBX5KPN+8yNwg+DCJQ
ckgYFjBk4gHsAvJTvxrBwH8l0nDw1W40VsNYXAgRJW5eM7stGtsH1J0TxRz7iEdI3o1NoB1DmdZH
GsRxzXfVl4d3XobKcfuHTlP1N+oaf+n8/FsbrSEVylvRUGiyMDdXenU6/Gti/9LPJKwhF8UrUvKw
KYeQov9RUOR34kl8AROtH1SblH8Txmq6vS1dxWyOtc2Ym4/WiWHyrRwxy/OJwqXiJ7fYZVNmez9a
/0l94zcqP2gMGZopI5xCm7rQV/g8zM/XrP0//6n8D626POwqo88Wot5cp8K0ue0Yh/qf//E//+//
/nz+r+z7Nv2vNtr/uN7L6e187fg97XdrrCENMUD+i3kRlujS/penyE1uSKqMAgYFiYdnr0j9C2dI
O63uBzEiYID15VYIUzx/CCcHufM5onDoupH3z1/kt5v9r1/kb6+r1/Zdv+tomzTeOj1NP5AJd6aj
cHeL/QM6tf/8NOV3i8s0EsYSm3RqM1vzr6/dvfrqZbwQxCDHoh9NTEZbzvcRe+oiSN47fxCK+W2X
vS5E82j915G0+5vkQPXIFfmh8HaMprWorwbHMvkcUTVnfO1qwYimf34/VXze35um0XVEecOgH1yz
/raa2ts+KY+KhlmETTovXSqMwphCXkKV9cDYsfU/P+73yymmuyC7g0C4+bflPFmZWqk5y3l3t94H
/NNvBuY4qL/+WX9QfPN/ezMdqToZzUqZ4Rt/3TlbvV/NvDLoPIjf9NbTXAdV0JhvZNiABbXkP+pI
/vaoCNUdBi4xzeTv7/a+69fOujDpa5h6yNt+fyIkj14Smin4ln9eR/U3ejQaY7KRZ1LRZzJ/HaN/
uY2qIun9Xv0luINwPcM0ED99+N9Q5schgo495Kjo55Kwgdbonx+tiC36+7oaA2Z1CzUIJOX/toX3
qq4u7YsTut1y9fTYRq+Z7Yvy49cfniTM9t+fZMrINCsKUyQxOn/dwVKu9dxsOCy9m5IhLmsHoghw
Trhj+LPr/UHV63fbZ6KRzzhCtMyY5vvXp2m32z3TH78kqGT3PHxTCriA7P9JHd4Qsgf/9lZCF95m
bJaCUvBfn7NvJdXqWtavC9bpR8rsmTQdnk/kiAZRUusPpejdgSxvPSbGpUuk4krqYd/FkU5owfWm
FXeDZUVWV0xk//qaRS9nZlfUsod/WJHfGiMEsjSG8qB+pOp/W5J8X/bXtsLme0HrUDELkYsQm311
F4X7Rx1743dCHyhkmShz6QMFn/bXlWF83bUfyKiOFdvtM9jSR50wmejhMYMpWFJ7eUYxwegxBuTr
ne7ozM/uiPRlA2sHtgFjKscIkDAhw13cCLkRK7RP4GIX9w9GzBRiXf+2g6Y2YNKthSkbCFf5L5fv
KrWluteRf+toNcjoVNCAAwmB6AagJZoeEniroUa0yB/Z/IdoEoDESBc0zHoAqGFJ96A1HkCTewMz
f0rzwVjdSXCWYfUHQpFjEO4Bby7QPE4fwECCmyYAQtjeFB2oPoz24z/ctd9ZS2QW//ud/iZQpqk3
07Abggg7PO3elIA2uzMMEzrYItX5g1P9rdP514f97Qqgg6Y3jxsbPdwKMbSrt4w/P0egPK4r/1H6
VvltxMChQmJKDKNgUMJf9+tcoeup9sWTiOEaK541VLx7aK/NF3g37RzwkF4p4gq0ur9mDy/3s+RI
k2s9N2hr6cc9/WmwAo50SJm0Qckp7Yf3OQSO0WmibYQC6oct0Ueh1zRtWyLLoAmlWzbM/6bTKRRk
dE20TcOvp9g9O0eUVil2AXJYrgZBFzznAZNOnfaesX4eBHV2sKsXBOYoEEP5leEIlQTxDhmGTFH7
/3F2XkuqK1m3fiIi5M2tvPCuKIobRVmEEB6B0NOfL/nPiS5UxNJ/uvumd/ReK0ll5rRjjkEPQZR4
e+s3cMydJTAnKk834BJ97XNJryCLKgGsfIUHeumeR7Sh12/Z93qyfANC8/Hva6M+ebIiMLIVVPDg
KtVrTyHdHNV0aW6wEEJl6QOli407nWIshN0C4EDF1AyBZr+h2QZj0qhDzeDfP0F+cnPRM1EVIl/4
55A0ezxdJU2yfbWG5FJPHQs/sQ1aTJ8zfr+N1tPcByTcRL+tPDEAD0vWmG2ypSKd5SX3V3VmQrVW
BDLxGDI4YiZk6SZNzPLy08/8a481y3jY7E9LY8MelZAY9NBbhUsqQMCYCiEo/+8P+iy2eNidcMu/
zFtuXBH8kNmd11nMBx/j1CMqnELBjZR9F7rC6IdM+Ksh8H1+k35tsebs7fQkJUeFVWe9LKZqXNKQ
gth3SPUsNIAQDENzAT7HoNjiRa0uvE9fIB0bLpP6JBzWcEGE3sRwKEuKk/+1d7u0zpvcrMrpBuqJ
bEpjAawZk66X13O01jyFwhGZ8Y5JmSTys3Ybjo3XiJaTpYXk9PseFbe9+9UkKfrMgvGzDNuE6dTW
YFp9/FmHfLnMTmquknzBJMJ/gwGUx2KkqAv/Ov9pOI1nCe3DgrUbbu0uVXk2W9vBuQwqK1S2HWUZ
yAdfoiMB9P0aJZdIyqkKQeaTRGcpvJ3DRPEuFQgnnQYqQz1qfNBDS3D6dSta18uotfIvScNllZ8+
RdNEMpKQVJfU2uvfKqvsvLLgRDWJ8AGIrN2uGNVZBWtPchoc//OXQQpMtmRqiJLVjuFqaCctTYSW
L7KqIhOkQxMQmKzd4affhXkSVQnQDYwPNNzLZ0E3vNv/WVkYwV/3UttaZlmuIF8T415imlEM2W1A
7WxfqTAwHkS3igppEzmj/CTP0NB8U2TJtHUMbO0enPNidTgoxm7KpPAhPIWKzwilOwX8B4I+ZIqi
iaLs6c2D+VoSzJ5wjN/P4NdOV1AWn9cbvrGHYeUrC+k1M4rjTykOIYV2R4fXTTBhFmjUtPRTE4Tm
J37MQPDUkmqPf7XfHvNbWUiQbfbmEvBm6X0dnRxcGYIszucQtUIhhuNIXSN4mYh5sK1Qz2o6bGFf
a+ElKl3/+Rm1W1ZZrXWml4SXxI2ONRRl7BsV9QYrLzzz31WwKYJJWOhSPt4oKalSa3cQVp4Ym1mT
bk/qBTGmFrV3v23P2o025ZkTIwqDXVTT0e2th2HbBDZFsj0YIMCOV0zYHRxmxANaTzwjMV1NhX4F
QFnM0gGcEdNy1L4btv3Ud5uYdoWAATJ7s3bIeblWLup1XU5FvxkOipkZmK+raDkWLGpMr0oI0Ilh
Wvl1CzmWBNcaJDClB5giOowtBvhBA+s+DErpdD07BjRqJ4efLN75u44MHdFpducvBjVjU0AeHXyv
FZhfpwg+N8bLxbz/caAHSeqC69lPjdAYFb5GaWL3okf7lbfZEnEXPny2w713mcufs+3Z15mnbDOh
uciCzyFQvQna6eAk5bExTIb54CJYCpCrIly0ablq/hVYGzQcfSGJksCMIOh4IVtahisiMaA2b0KI
oRzfxRiKzgtg7OkK4q3oFBQBnTPRiEujTXxJXbsEZyD6fcYHIFxrsp4STl7ej2NAOaAPIUlpAz1W
xDTFTPvc0u9a0iETmBe6axBypZ6A/ihA/WlM37rn/lWwhyDS4oFj+UoK1w6vtMTG+zYTQR0dYoU3
usQZmMNjn369mN0IqreCpkNJdzYDWb+H7abNAFmQ96sfmQ6E0rl2WlNrbE+rfYPVvbvV+htBfQGN
B1Gw+lNZ1Tf2yTBM8t9ZK/Lm21iIW4dI8vo+TZj2VqTCDffzWcqNsPV/lqz5M4iOk9b5xpLU/xaD
YIrycRiT2b5Prk21P/mZCfi9Vs24axpik0WJcVcdJZzTvHQ+t/TPwJY0fMjnu4KsXdNh8VQosjwa
G8Stsqy8sKtOT8ie5N4UWGj3rd2e/HQanPTTWNn6tVYtJVFLxLrTArE/LWSWbSRGXtdgIEADAqGy
vSYX+TQ2+71ezaCcYAvNLbE31SH1w2ctPgIOLQfZRvvVbbsY2H8bMflZlPp7yZqHsM7FLjsd2SLj
jgCXv4FxtI8UC5oWUp+5IqQ+aC4g705drPYt7eyyUSpdSLt7F69Dwf3ukj8qZzCovEHuDUK0wN8M
MYzggFz3KVH/iKJ4k2t+ovduaVDAUjBTIYj/WwpUEynbXVrlPSoIyhjdtleoVsafZ4ecRKixTmit
7MPJkuHqqFE24mlUYqP4okFPDTOvWstOSkvaydsthwwFLzyiUKWguBtM5WiMSPfQAoBNeZ7eajAZ
RaPG8P+J59Qlje6OJCtIN9cLoUYlX4pcrC6q5sj3wMznB+PP17N/9rlgYu+N8j1PyqG/17zXcH7F
YZa8z5Njft8xROAOwhyo3HDKJPLtURZ+/ftK32t7NVOL9jmyBmhzGBxzLRzZog63uab34vmAy+WM
W34sdw90I6jygU3C2FJDmCAK0imcCBDaqHhtFEkSafSfH0GHSxIs/Zpk1tJs/YIi4/V/ctDFgRqG
7Hwk7UHAqAay0W/9/mVMz2f0v1Df/fOxicGoqKPRweUmlanZR1vZ5Vf5bJfYx4Dm4a4Hr8ok85wC
AUY6PwD6qGZKwC1cME0/RZMnuGdJDxsX6yNZxy+wDUSea+8c8aZErcpUokLmwSz9EUNz/Toey1E8
tv0QlagX0b2cTH62LyNUEEezJkvz19XyC6jRaSZM8HcxmEcPUZzPy1xqLUVJ0OshmcqwArzzCMj5
4KxSR6jAj/595ZQ/p11bsub+luZFKnSzkKfL1KVlIyrx8fhTh0Fk54fhinRDlBrS3pcgelk1mrSm
5WuXrTqtdoVms2Pib5zi4uRSYZ8mcUilBdlNgvCNF01SP+roDUGGKlxS/bh/f+z6Y7sU8la2ElEQ
FXr0toMeOxYlhv5l447HBlMbotLT3/oAV0Y/lLS+Ds26zzSN679DQ1uEC4eHoc8DK/XjoUPiLm+l
6rgbJMcAOjvVDGWACidAEwkscQrkaKrinQF/t4wvDQqZA9iI29K/7JNwuTl4yvm9gthYSefb6rua
3vTR1vw+6bpzW5WOkkZ7eD+3IDStwV6nkm5MWpeecQq19cGRGB1p7d70hMmZY+bIF9BOO6W9sftq
a9s5A6Qv9EWeU8y/GZ6uQs9hAhW0wNnkLf+wvw1uALqS5SZU0unRCstrh8oR7Fju6bZzt9bP8uDb
WadUg33atg3/pOzdEqQYwLCdc9RBzNqgdVYQGwK0QUQNCpTv3a2r7rpLplql/pVxhFX2lYMdKU+u
tGSqf33w5ZRZJpUxCwb8Nht3Y8CgnMvh4bZm+Gpow3f8fTlAOrcD8L2GtWvTtc7zvQUQ/fihSjtY
Apm1uUIswpjM5di5GaDfUgYq4U0B/pMx9mkyCF1OtKJTyaNLOdyp0Jkk0GmcIPMjTzK+Vbgzj68y
ggOluXe2p8zRNrCfGie33PfP5tvpNje07zQDlwf2K7tC1lLMpePS1VZjZEPc1k31CzMLKg73VpXe
df2+TcWos0bWYCngm62RXUHWc5ukDDbvh5nFuA3jmMfM22rzZTrWDlMbdK3UTQQ7nk3Qw5DEoexY
YrbbyECuQ0s3kcpJS6FQpb3sj5A/FC8Q7TtFNk40JpnWE1ka7BjlU7Jubk8YZrOXTIzdyIH2H+fz
7HgF43AA5qttXfuaO63ruwVpS965Vp1zNW0wQ38eI49A0NqrEnIbKH7Vbe+ZjkUqyq0UHWwHuibV
C5zP8Dp/RXQdDSz8zX8jMka1DBcnhA2ETvfjw0vN5JQlZ9bsUOeA8dEPzg6Ita4FpJI1G6qJ9yrR
g70RW/y1XC1e3WqrU5pqLHd1vQB2IEpm37rfHdnxV4NR/+NIxUqmIsmAVAwqSLU47bixttZ1SaH8
Fq7ekYo2fYa6YLZoOLNnhuvXMnrdX+/LXabelmDVtPEBuVVGU/ZjqxWhCJLDqQ32EGT3xxl8sOld
4UVDGBB2jZOjXscVQ6D9DJYIptZ4zpBgaY5mB3IpNWQJ98bHn69OVwYlFwPOf6v2I01EyPPbla+O
dAbALocOjfpJ8OoKCLHDwS+gcRzEMDIfXCf+RIus228z3eRELj5/Rwfl++y8vpntrg+PBKzjgU8x
ynfe3dGX7XmTttvvvl4DqIXoxjfBfJ4FhCaBNtGQJQlYU807Xy9IyBcGAl89puOG1FrRBbnTe6Gh
4sbhPgr97s3r6y8TGkupA0Q2H8GWE8ED8gUDSMO9egZcMYWwkaaoqo56XO1iLY/StkyT8jrd+daL
sThFfExCNYg943JcolTDtCrTAisEMBozzCdFWKGvfgcm0JOoI1lOhYIyn5lXCGDcgzOI8WC/AnEV
fn6G1JwFp9WPhRhQ48riIz9eIRoOukbvX9RAJLV2CLm2sczNalWR/1nhYjEQ7e5vQG2vhON+W8Rl
q+CHfK+pBPqk0m4D+lBRreP8RXjwaKDKUl1twQMg7zgnn6biHMPeCLjMAePVdicTIHxNTTbl2WZ/
r1mLRtbbdLO/7u6bJc01O2MUuoZDnsUbbWnHFVGQGDlpMCXCvNc/MUmtijKYTMm5brGU0zKxKm1b
UT7YOBwwYgQuzZ0wxBj3GcZrrMM+Kcbwbf+zYt14LY+r/FLaXCfGZwLBmxg7Zz4t3sbls/4XklKP
y9X823XDvsv9RhXBJlgl1OTGMISQuHdfu26UAW1ovD1PvykQLIB0qOdI9dsjrzI5U+W1ELsN0H1Y
MXsXjqnaAcZGsTn6ahaxfHZ3sAxgZRB8pMJVuzuX/P+tuHHgONwxVD3YB3GQxE6IxHlXJHF9lC96
qTNqLA+o2pMr9HvxWjhvWtVW3t3uB8oVAjWEjExJJA/9nvvNh9aY59WcV9E9oV9BrMW4ytfMeGm4
yX+LRcAA0OoSyEUK65L4mb8qBsl6Xa2vCe+nHHSQKxKonSLkKn9rDIyHr9fPLgkVHaP2DzxiS4Fo
aPgBTw5BEVKQFsAcfkLdWq2Wy6W0semSzi7w0sxpHsW050Kmi+U+Z7Ce9t0IVOXUcq8N7uFJEdDG
SNmyJZuKRkJTK9vStboCTF2iUdS5QHQbDKZjJsOGzJpDNkYQN5v9e6/PzvxhQfEtfn3s29JYnY0y
k6dajyuHjZwevqcoaggARrh2dX+IxwYp5/oJA5+0Y1FqmBSO+tYoDPV377RdaZeZwDn59GTvjz+l
ZR03u0Tns889unXjVUjUBewFz3QFuXTgsHf+v3f/F0D0uGQ9tNkmrcOmsFjyHGAyB/E39Hqvn/13
ykOMzzUqAP9xwCxH1922TIBwFvqNjzu0q9tRk1YJ3gh6WhgSRJYMaxAhUNTsEETs/eAQKLvRIJNw
tyAf8buPi51XxbKUzxgvoWvaQ02RYswRDoLQZWhuMhn9zJou7593IypvxIjE6AQZf9va+GA900V8
0RFin4ic7eA7jL+/w27otts4vqU3ogry70P8i7VgWQM1ctHWloTy5+NG1/m1VO1CfFUl7PSscA4T
/eAaojosj4fdG3Rg/be2FWW8H5DzzTHGHy+hE2AQW2oAG/FBet1s6ubxcF5irxBZQ5p3unPHmYQj
XILsXgbRSPeq4b+3/OTesqQsIbGIphzhVG3J6mJr652WVlNPdLdblBgJse/AxReMRNMXviP/H6/S
43K1e7tdb/VUlliu05svyLs42rIDjJNWNi0s2qyR/da86t8LLKvCEpBcmraFYPbjuUpGy2RNYjeP
t8mqFe6XNX2XIRHKpyPvv9qnoRkA/NBaBlReu0nSxrTON31dTWfC+YEVhQ4z/n7F+r71J3xY05s1
1uT/Php2aRhgeBWgQuyztsvNRcmK87K619AC2UPRNfHi4QVSKEpnxIuAc4X9S8No1nCLnn7gX0vX
go3beafe5ANLa8JE0I+YZuLROvuO3MfH9tsvYtSkIYm/h4X1y/R7w7W7q22y1TY5YSWK9gGSrvmc
7zwefo+/4zKiS7mB+k/wcn8LwvqxiJvpy/iT9r16yGgd81kQ+YGMYRaowZI8fVbM3eD1bdozWr2O
eE13u1Q/yqK9yJuKaXQzej8UBQ0qKDM5bnT34kLVvoUhcf5Is6JOKhvCtPzyvjtzZZx2KifQm5OR
xUs/HDMzEb4xHxe5o5HUBNb40wDCMFMgsnWCWYTE68iU6prn60siydMZ7Z8UPu5p/O2IGq3b5k25
xHQNJeJn9XhKBsxO6DIFeeMPsLNqFUZ+sqRpZyaafgQ0hJSgDsO3flvcrsY3/NfH4lp/LSgu/a9P
eqT9d1POYkFMBoz1YbweBY7hMR3SJm5P/clPIVqLRkMs8bdMoj8uXPO3e/t2rXKUGF+SVYR2BNEb
s26J6WVTqT3X9m5LHXcWh/cFKh9TgWpFKdYh4W/NhicPHsfuaT6U+8gcfSvgtS++obubXWBuUR9z
x2sDiNbY6nYZve8zMbTiEfgnpixTh6nPl+uE/wFYzYuWAynxJKP3w1gp/MiQ2hdNNas/4bluUe+T
MVhA5VDbrZnl7eF8OR9OiYSRJEVZCDspsOtjvnEXIoB+/53AXJAsJ02ghr/ZPEvjY2mq0WLC79WW
trZ6S99ei3s2HwRTOvIx5xujD+23wVAyLxg1Gui/aS6L8mY06qrMNen3G/7rQqmpul8udVHjpE4z
pZ9IVOpQtLBhRCmcJpv85IWymkoTS7dBI96DnV+r7attes6knK/L2NacwtoUwUvMoM8MM9e37f1w
uf7tB4yna+qaEKMXnfF6In/e2Ym5ycSa6DFdPkFwJKNOT3eUBT5h3vs4MTZBEU/3Tfc1nwmubBq4
4TQIFnMdXfBYALQ/Xy/u657miPMGN0zcj7xR1u3gpZv8xzOLgnYrvhJdecAEdu2Bo+GqoS1tEYx4
QW8zmm7CeHiMcBJ4ygNp8VfTkQgP/GikAbegGavbBmrWWM5Hi3JZpsujVdLfo5pPkiQEB+bkpWSF
8ef3CQY+tC5hT/Lbo6jz9e+j+YtX4PKh8i4mWUQVoo4yK/KWZhx0NquytsiGAzG2kg5QNkZZTeDd
Qqa7HVHB3HkuYOYKUhRmBxp+xl8/RcmSpgJK97w7rZ6anTPjvEqONPHxUwKSD2W98wlElpIWeCI7
bg6qn62oaLqoo4l6Vn1+Udpq0roQY6Id62XWu/dUY7A+CPW8EXG6TRv8G8OLer8NjM+m6M9I4eMZ
53pmHk+5qBOmCEkBYERqiexl/D1kVsP3QWc33mNxbWrXSidvoFFO6gAipBYHJYltnxioJNUnZ8H7
l8w79HZuvHO/w0900vvH9kvZm2zxkj+N3/dvHRqIxK/V62/eMpL1fn8Wk8YdKOE8DE08dnwhpNDH
l7hNqeGz46QKC+qEKQ+saG2zlZma5k1MgNGWl4NFIDtxDN/mlgFY2oJQxJoMJf370t69Qf0DgxIT
RWcmUrGqj2ea3kpjc76JYAfqNBPmFO6u5seQIk6nAzWQZgzh+qKFpHlMfpHIvKvIOU1fJGfC0GPj
YIK4Qv/6ObWyltbSVlWei5+D1ZwnYgAD/JHZwcALTaDx2sWM3tEp68+sQzWeIkRTkPKkxsKUp8Vl
I0+1JfCrj9+kOt/MspVyDnNKmqBxxEOmTy8gCvCKgjlqMmDPDp7SqWYAtwLpXh8qL/bLrDTVs0B+
9UBbsVpo+pTfX0BijFrBv4/86fZ+ryaCw1/es2odd9fEkiQATp6YItr04KsXm3N5Rz8jr8E1PANA
MDEA5oA+IcZKr7mGLEspPNzYnTcXo410JAlJlnBBEq2Z/TGRArE8yctoCfkxHHejL9P7b76wrdPz
Jbw2yJVr90rZXK7IfzPCO58fuwvgH/HYZJ6Rsv87lSVv1NTM+QtvF+gqViOLYM5PvwfCvz6yIq8J
95dcZIZIJtA3oaLHaGIrd3vBlsEt8a6Hr117tJxuofx4u3pv7wyZRo2DttoTo821AnoOyl/4ptpp
7/NNxWVeS9O9d/REpfhjQA4pnlTMOZC5G9PPIc5CNL/NL0gUBdFztx1NcrepNf0kdbS4BjYxiW1x
zeu4s9VSWqbV5nLjt9AT7cF/GnDRQ4qn3Reqe/9F7s563GRdRG2yptUe8qrID8fN6ShRHGHnc94y
b4vqiNt9g73g6jS6qycPmalmlUqMKVLj+kO2SzlJ9tKBIJGwa0/OHg9hZvDJG6NR4jZc6ntcUzOW
BlN4TMjQ0KINUov0z+Y6taTUlKY4xmmOmRpIvZi2LeJqLYlE2WmZzjjz4nDc7b65L0cGuUOeeukA
40QLqO8PmS9L4cOHh1GMGXeY9CLvgx2sP5pAeQQia8Rg8FqwJzX89ifVMpycTAVJ5nJK1OcejVCa
HJdbOcmkKaD9XqB6FBI4GdP137rui4sx8EYNduhvyxEImibRMzJAmIPurLlXeXne5WcQOgLY2dvH
PVoWohe/4qO8vV49/+i0RXLfCH17kmz/xhtatXVX2qVYWwJviIdNRgz5ERs6Tp9h6m54aRNMiKfX
sFn9iSN9WLR2N3T9vNcPqx0ZftrFlRZuj1x7IHsDPZqeLWdM0NYVeOlU9On4EdF4vFw744vzGnb7
mAPrQzAF3TDH1zsKtCnWeRLYEdKRoEgEsFT0arHktbqcE3sPKq5DBkQyZbQXVJNEeUdMIA67m/gN
UnDYl1wyhobF5abFa0FPeQH3r+y4CTORouCQYghU6LK/R3C+/dvbChNTf6MWNX2GrPDtZt35rQ7a
pZTgUJnCKt3u/Pz7L38WoDKoRkeIWg7l/bvx/+Vljq20zPa6MHDzhe18CLRP2JVh5aP31mjcxD39
s5Vfi9WOTNudtWMpn4nFcSSDaw+BVBUzsxHIFe4z7msygX1usg5uzk/jmYkLW1vdpJ5B0k8JySSx
fTQY5rYFPlpKBSh8jpphHBML+iFW6sX7adzqE6eJgSDVIdW3aCHULkhx2WeWfiLTwY4PNr7I5YAn
hNgmd0L9RFRX/32Sz+wh8EyCBjFabQNNftyemAZsbSWq6nSFBpRtls63WgTfeGYcFa5KH6pIcd7C
fy/7LDajzwYUjhSLrdZdiF5wZ80Wy4JYMgVeIJ6y9OWD0IwmGLgIERYKpTt0wjxB49hpyt6f3WGK
VRR2BRyaPF68oF93eLksjIOsXBRQZNxiBvlj+oucrIBh/3gNOWzjarVgVK4M66Sdr6wGOm5xnyrl
9d8fPwCbZdN6z+JAqEc0Ddwf94me/ePu8nOhKCcqhaIrJLmEPKKADafBC/X8e07hwDkgM8qxCjZB
RNnV+Wo65GdhFyAqZpkxQqI6U3u4oGSNrLqCeukAvL7nMyBeDt7bEYyCN2oaaX9WC7QBA4J5ZnqC
rL0Wcd6sY8Fl00ToCz8XrOAuIGsfaR8eT+P3/WtfCX9oEgOmV1SDe/z4fTNzm+m7BNqatTODI+fj
Q4h/W6g6ufEenWMqn+NPkEwEYCmce4CdBR1e+zSgN8Zl/vdrelJ65cdgolTOGUqV+o/Rd7fMPLdE
Ai/yKjrXPUDmMS+JuZWw+34EWQ9ZY3yImqKpv8bxcWFhz369oa2eWMsSi0a5j4LoovQW4IHnZO7T
8H/wRiIEfTkwR0eLaNaw66dH8GvXtevFvMyFWq2YJvGIqT5EvQ0nPoTAQOR1baqxAlbb2Kb5a6Mf
91yz0bm6SW+mwseedViWd8V6ui+HYd8FdSQY+Rr2Kfbx6IFYkDY2s1nU96isP37klpIeW2VJYR1g
7Zx3hAsSDWXAeZFEfN8UN6rPNmiYACFpmFNT1GpXuzjLV0nNeEdQHzuBl7qH0X5SOVMwJ6YbOrQ4
/BfQJp1d4P5EVBjJZ4rGK/1k08ykazxXQE8S0fPjptWWebgmSw6X3uf/kO0NxmMG0Wi7Ei8LqML/
/1emwIj50BgBo6VQM5hqZS8V/V5kxCEJC/0RB2H8Sn0CcA/dN69hvSe3l/X4upBrkY/UgRH5ZXcw
UtHt62hUm3qMw0ACx6PlK6MS14ZTX/UBUjES07Dw37SADBHolKXKguKj7vey9HLWzGt1bzP26A9N
x2PlTXRpGECnEMPkD6oETW2MJ/6IVcmKbWAg0D7V865zmlero0pJU/iCXvAhR8Q3uHxIiMYQCnKs
rgutSsgsjIDPNR6viGNqj0gnoLIZK5RtSNVqx7s2UynRjYq8RMAhDRfRddFOJ7hyUegk8yO88hp3
/eSQ6VXbdFd5TbTFatnQYZ3yoZe2CHOOlB6C3gdfm74ihzyGCKqNt4Di4/NbTNzRVV4PBGNt7m4+
kMIbNJz7k2dNFV3myolZTz7E44uq1NOyPBxEzC64mORXSspDWudcbsYrgqvDzF1DcHl38PWP/nvJ
uuVaZ6udblKWEKKN5aewJxB9HeNFC8mei/OBupDDDBhQAs2DIFsQCVUwLyOfbQwEpL/ffofX9qf4
KIiQ9HjU8EX+JhagoX59EXFnfnkvUYC2lsW+oiw0n/d662hFkZADoioJsKH71kc+ktxCIBmbHuET
x/mwdC1WSaqbudRXh+pu3hQXtyn89jQZfhP+Ai4RBUJGPkdCLvh/KMH+vfc7nLx+NKSHFAotSoVQ
QzzuXTultmRV9M12voSCK1CPfRfi3BH05QAbgaOBL1y7n0e0LWjq2ODwh4xZRAJD3BeOTgSMDSbx
SYxswwBoq8TjKoOZ9YLFfru3rBMDjMKhS+7AcAfMBqKP0W2/t4ma9Ib1nswGsp4FCxBZDjPrVu16
yuUyKXZivRli9/PeZgyVeT8QLE8H79WBBAG2X//lhc0SsjV1QJ6Uw6nTgqMV46A00eoZ+k4uQBYl
nABA1pM/DxYq1WknBGIiRnSojkAp/d/smAOnGqXiXCEaejz11SbJDKO4yfB2kxckoZgylrn06zaV
CFzdLe737fB/wQn6LESl7oIjJ+GSCNFr3/oA085Z33DhtR53DSuwZLI6vpPnruK3UHbfuFVUgZse
mnjDD/ccCI+NmwP1aDOCKNWKYEm2WWdmQREMVRfMTwrfikCnw4ovMNMMury9iN6s12Bb6rQLAnoh
geFhKofyryj9PX7pZSuR10fS3F4Bj89lsGlnHqzMwQaai15T0b+2GJxRhEgcK2+ZSoX2J9FSWxft
pMub6uUK2Yn8uird3QLdtEtvg0rr2v236Xi2GvMi9JxJ4G2RAj1urVhdV4YJjddL4RobfztcHFzD
kz7Td2UOV9C/F9Meo5X71h4Wq9kpa2XvTHPJYsrNReYEgYHgBKn3ul1cvVbWhWBFea80pMkRB8r7
t4W1DrcwocCalbnaJK3c43shdXKEbTLngKzi9h0q+iVaQSgiaXH1kqa9yynIqVkzTobm4Nq/Qm0d
J0xYMu/zZm4bNlSrfPzdUO1ClvqhtKv8pLxcoY3XAq297uwn17E91z9h3o5RWEUfAk74m2/M1m1T
jZRpCwL2Ev3NTXCSkQDYt5wSsTT4mV3pDAH9Km3IOO5Fn/88mv/7Gw3iJCCeBN9/qjPn8nZZLfmN
FnJk76sPA7iJu127cr+8etbZPRoITWYv12PT1RKoyocH+2ftOuq7ddyv9ZuyU15W26GMDtzKOU/V
S1D01gz5Tk6XoMr66uRy9PbMMfa1hULGOdVRkjeY/fxIYQX0dr76uULGAr0MzbcMJ1PcqmvGrZvg
stLRnAkPr/COzmzCMlPy1qv26RptogzFkwu6GwnqnwlE9VyE6ruFeMZrWsanzhbpje4ZQC/SK18t
+HTe1+M1N+sbfdvTIh/q3s4SvOtFy71G5+4uNGBA2jHYO9KOzqZvzfRXxnxvV0f1znOIive+JTvV
yTugeeDrC3OsIHMPo07nMtgr3saYW8kw3aAxknp54eqKq62dcyuQT76qrkMV3V7Fk3eDS/ey8ksQ
qaiG+Vs71qqoqKLTtpPZYWtyNj4q2UtubrqEjb5kgDnMp8XKvTFWeyLQzCetMjjknnzo7XLn/HlC
KUTqpCgXX0YHLVRXnTxB8ODcv0Hjg7TAdIPyxksL3rVXfXjd+OcNetrucbJGXCDz9M4+Lj9txeXC
JnDmo16m9Q+zS+HryCr3jrfubnTI4s0yOMwUlHjb9s4z3ANaCCvnuqgK5wKRC/J3Pd6e7ZgUlD2r
d2Gw5H2pO7t+4e/8E0KOEeXfliDoOM4RhEWuB9HJneaUibtsp+7th7HrwvaUI1w3ih+bjGwzvey0
0DFuV/BO9U3N1fX4NL5c3XMADQPU92igtZk3Nxxb8W49ndNto/2m+fKrjXCebxSO2Xdk9r6P1rl/
3DobDmvnrUZbPZLSaIue6t6z9+1iFR3h1d99lCs/Q4Hr7bZ2UphB9670ckFE04i3dsSdO6Oz0M0V
vzy72stZe8mZKS36oB+KlhLYyVt1aBvXnqQijDm1bqNc/jxYw81qtL521RzVwPCMlAXKN1fngqpG
ooRK5dpFaJy7qYpeHKpsZyTl8viUou0ncfHQRIZs0YryN/6Mchstq1D6XpnOaudrP+h+pUW4PPSr
or2DnOrdQOlSExKPx9aLymB22rsab/tNYKeeDE8VkoTWON+6FvcAZWDkzMfSflh208LnvTLqfz0F
u9uL1Dtc/fxzjVIBeEv/UrjytXPInezrtPXWWI/NylWMzkmOttXriUEmrvkN+RX3htA1Ul4rRy7c
4l1xU1elilY4gN3QZ3PMgKZDtXMkTthfQse1G7YA3l0YtrW9iwwITBmJf0Ar4uYu32+uAnXXDDRn
NFt+8P5TK9xtfC2cb3aC274l0yNHuoHw1/ZaXzfEbqwxkmrgn1tBbjuZWw3kQd6dzyGMrYKNM4oU
JBC+9t4VzXZ67CfYgDfI2TjqQHLTBICeyd84VxbXkXmIjt7lE+0+ALaB4QpIxxFRVycAkbDoGW0T
ozYXqXDViS+d72UPjcqdD+7lu3SmLYgExBgvf7Nz3Lpa7+jRsuoNipBIkVL5p/R1EQk0ZgP1HYB/
puu8KQFMge9bNNmnZbeMGZDnDoC2hWokHm9fx6RcK5beOZ3SRHr81hZ8RoCcVCo9vJWKMtq3LbmQ
GAPFWfQWQqZsYbRtZ5Ctg+3bGWmmxJEqX0zswiLC38qgrv+6mqYUG4ffMcSwVnvbGnzYwdSiVJVE
1iQcjsfTKd3WpK3D97LYM3ePhJyrT2AROtPlPfJZ17N02hqc7Rdk5bpibJnI1B+D2ZDi4aoLLpnf
NjXcKmac8U1x9zE/DfZ827EQP3dyYvS5FxVkmkfv7B1+RCYDyHexEAw+8VHiyzspettuZjq5Y5a+
XvpMZSMawvj4cpiOT/HVy4kJ+W1D2Oqol8Plu7ByzorhwpedK58gdWbom8kryV+74qwunf0uiisY
FaCyi75B/q1eSCBlPytnObouE4RwD/xR7FsPwgHz43IMD0jNoKoOybXa8j7UDl0eNGJdc8fEbxpk
QT5Zt6fF4vhG5W28G+dDEzppTycdibXT2tnGc2MTcvcN5GVDRQ6hRihyzsekeLB3TK17iY8g8H0M
0Um4SFeaXbowUqBF6ImLeXMNw9vD3vaJa9FCrn+y7R9h3CiFYw3sQ4zpO6Jme4p4stW1A67yNLOd
XHPzrwNG9ULrssKgu/kn++AjdDmDEIFlKE6yqY2txSS18Wto8GItZh/SysXmXk7eSu31cFsc4Mrf
TxfHLveMeziY4YgdGsU7Rz96KVJZY46/hPIOIe1QdoqlO71AiMxcoYeNTN6QcyII4v/OvY+BVnqV
FwCvYfYdC4JKlzMH+1xO+ZlnBJZCdHXB9zgfae5+bCenF9gXkMNF2r7lX7qt+cHRVm5LWH7FtfmT
6BAHEKJ+XtFqc1p6dxdFP25/239HLDtyYWECmNCDAQBpvNEttLsjSHOqbybq6aDMhArBdYaHQ6zb
ZzoUNSAvPnbso6sf3e8W/CtUyU3HXvLHV33+ioO7yKxo17ed3fhDc7crHhYsf1xsrEbWXcEK+YJW
mOapQyRmpjBGJ9uopUyWA9AK16mQuIk8FY11PgiSi/5X+4gQdtaBuhL5UGcEvq7nlV0rNOF/E25V
nxuQ9vnyyVNmB774uu+hqzu5LZljKaIfUoYJ0+10O9HdWPeFvcu7Ssi7SgOzKxLVgDrl4SWHQxsb
lmXOAhIQNUBKC3muHwit+Xct99SxhBDSF5SIhWMJyP0VQiu2hUk/Kt7i+i6S7W0wHcfJXnTf42Ah
TF1xdOZ5rNzoCQreguQt7nFLb2ixBmYwDWDivnT4t+EwAeQqERq436zz9j2U4ipMou8EjJPkD3ZO
ib2lCSTYBOJh9hqO43QSxx8HmF4imSaFwZErruRepZjog+dUBle5fV/r4h15L2U3x2muXEOKT3nE
8aDY9bWyvNX45mcXdw1poZfhEgv+ks1+iCt95+fT3psT1/AshNM7ONuppQgGSsKSm3vyZ3Z0ddJv
QqrJ4f+QdF69rSNLEP5FBJjDKzOVk21ZL4TtY5NiThLDr7+f9mKBxdljr00NZ7qrq2u69rmbY8p4
tNwj0Xjbnjp83FhaLJXx+Ha2w6a0q00avfcrhuNs/o22+I2jK4DiJaR+rWVxuWnz+lYvhDptn5Ml
MM/sdxV3gavwNUkqSNzwDQctXP9ekMlJuJtDC4obAMuBQQouQx8X70v4W5k9BloNDDA2Awxd/sc4
C6d+pTRDsnm4F34ysbrkDxlmvgEggCeenbXbr9ZH7fNdDFw+88a3QGN8G6HixiW/FgNjVQhjt/nQ
HhjITzZTefhX7mrfdKlClb0+ubQnxxUX8V49pO3lfuQKm68fX5cU2+BSkoXS1L6ob9/QZPWXZYOm
Gb2BYeXz512xG7rThquMjvDP+CdU/oMPzeKKLyslGxvh2b5jMWV8vq4ljcjtusJ5sqWJDzeGu+3B
3Bee4sRs0DAOiF/r+MtdPzwSnuK/pL9XNrOIVZ/l/qUvx73EOs6cXrp64eODcRRvMt9JMRT0MZfc
tUc0obB3Cn7dKmbXE5VxZnKuqmYL5/9ihnVNsNO85McFuXjKi1M137KH6MYnLNzqnNgl3rsvwVgO
BJiw5UbwzOPUthSvtgr5X3Z87HiQpZ65jMK3rF+ZCUgRcxGavMVspd8FTmfY74eoyGxuSxWH21VY
r/+bI74eV8xOYhxUHMA6mu/fFzRb+fFlDp68MUWRBSFwb9svwSY33e3kiCPaxyV1nvjxETf0mdnk
ryYfyVjABl1zqZ3pejmvYLz/vqmr63r4RBPdr5nkxNIo1YZd/67tr+37Tf/j6sJrGBUDP1IHHJO5
v+orOBf+97yDf2UGb8w8Mud32QlvwSnnHg7EqBKC/hT42QoDWlLb901kSN7MLfv1i7JkaOdWfdtv
J58qBSSoi7wL+faCNjdsU9isGD3b5SuymiHVD8V9IDp60HHweRZz9Y2F/URCwxD+Dtq8Ub7ZbRn0
HlNU6nc9uBnXe3iTLpI9A6euiluGkluDwS4siBO9eOzTiTkq6deHHP3GLtcvyCorcPX/+e4ns1yN
b/LX443P4NYgD0f2sjuZsC7tfXp3uXK82GNQ7Ntg799UDL/sfcWoLLc9LS6RkVm0WzYRA0leE5Np
bitBu3qavCN3TyYFaz1oDaamzWEpcZZ3H1vVyypHUZ0Mo2jXEhxrsDMtQovYEq7pgbAEyEOvCgOJ
Xi9jX/iXrllN4f0Y7e/r11lPTqCASH9dQGQwKgFVcS+n4eOEK7bjuy/MhgPtgd3ISacCnEJ+gHsh
iwHxapthXy9k+xqsfPotcVZwjBMb2y/Dbb7jqLUe5/2lid1HSwzerOqwdi6ayMNXfkfW34pk6clp
NYzqsU5hlhX7Fe1cy54wM+wW7g/GY49P7zQM7Jx2uvC392PtDE9eCP94FzMJGX3DAbFv7Dk5mF+T
1V8rWCKGyOg9MGmralasCjKJgH7uq4usfia/nIT2dRJGMDulxTecmoVdogpGK7c4lNzp3RBPbXN0
BpxZQ0A9FpIfwivNC4nfhTU7/zQZDhT2fXuyTtN/G5fnuBmsrBpYRL7bawgiv+SgQw5+qPb9P6/p
A6uEVsN7BN/7/e16Tb7klejcYae/n+Epq0Lz0qyJDRFg+IbF+Tl+M4Fo3N7j9aNsFgCoseKKiv1j
vGWFfZj3v7+nxe7OewWblRWj9wERb1twyflu7y0SLttge1Ni2wd5GgaiTt//TV4fb/l4DczjIWoP
W118h1+m6vAQrtUCsfkxv8TpSySUr1N6SR7u7xDG94B7op+n03OdeN33jF+koy043K1I1Swdhc8r
o8wrqNit+hrc8aZ/CqIHY9cDHjXb/F62RSg/7S/cPHFIjfe4RwJJ7TrmX7r/PAEEvUSyhyPTg22Z
gW1fOXpmnLvr6DOb3MYuMDCV/nDvNO3PepOWOMDGFnOvslOzK/+pPoagm7v18os8d0vUP14+qIKv
zHtVPWmdrwVW6XXNwYRX9OE9+PZdtdirTnflzTPxq9L+spo1uoYmQVzBN7xAjlMVLrPSnvauh8Fn
cH6ceFO9K0znLv/1eLxqNhY2prVqqp2BacU/iwp4rfT2ASZoYyqOoflKixM2NTs7jyrLfSt0d9yj
4MAJHcdpP7atVWe/DccS7IKv5o70jacsbTO7dYMnq8ONmFp2FTxHoqRjmt3OzvqNtg3GhyfVH7H1
T41qwxvjcHzNqwruATWR8fBb5SOp/fuI33lXv/f+4dCt9cF9huMUqHFqWz0O8nfHav1nxyzUiqYd
fItU2ofxEDx8nWvYRmfvMGS9X+jifTFBPd57M6bhFIfFk1HgwvnpSjM40Sj8G49rs785mtvfnNRD
lefvr/Hb+rrfcsV6opjKeRYdc0ES65E4anhD7Xec7+HAqMY2ym3uT/4rnmEmhC8ngmO/0s4cA8oc
A68OlMmXzAWR8lQLpAQfw5g2lRKO2c5ICQ/c5Invh+ZxMJnJ4zSxC7JTPzoYOn7H76lSuQpbO+Ub
R46n6TkL6NPC34SRf//9mbEv7GaVYX5eljtWFWW+/Nz+V2hw6W2yf/Oaz5Ux4PKJEOkScTbroMU+
5gmdwvO0bw1GiefWsT6sD3iNt5TK9hlRXmtUV2xHWG4booq5d/YWHhSQTqmUOTpelvjxOqocMcsv
VPbXV3TADXXVru6vHxhcAMn6J2uaHxvxxYMrYEVgRbYmB+yYnid4r2f7rp3CJ9/eV2PuKjLxMCfQ
vfIrH6x8m2yN6PYZVefL9J2sin16Vob/lEUKuKClPfcl2c1eConvN5UTxx75TrCK5MLQYz+h2xPe
7+vOFw0bAKX9jMGDSeaYlkKPvvWPfUmTYgrNa3KxdtWe3MTgQJ3k1auvh1UjOsC7lpFghdseyVbK
z/LvifAz9zLjkBVr63Nw4SEg1ibTrop9/3QX+ZA919Q1RcwwRDdf9lPnJmTppH7VyOIX72l8W0RX
+r6nKxi3ai8XEdMP5TRUTJxfV835MYULqVp2Ie/gmEdGVj4cWbzUhjvNHwaR5lNZG5hsv/EbxNkp
LvVxiV2ItGJ8ZwT7rDLMXyPu+/Vvte9POoX5dfxSlzf4LVm7xK0tg6JyTxVOfeMnk93isai53T5Z
wgmHXnyK4n/PxG5Y8yVKwqnd0ijIv1Lsr9RfhVLoK56cMQ/UJWhzVz2MemitqRKzZRevJlvXvTT5
0hkUvQP0PF9ZZn5jTRvBTRuOrH8PGuraoD7Bdcu/8+f0TeidhUh5wI6sFQt6muKqyux+dDJX+hFn
W/1t1EgFI/gkt3YKxlNtOd1haL25WNNqSX572UfV0AP8f0YuoO7vlVccoBTz9ai5BXzXYDOakqXO
rdd+f/6O+Vr4SLJVUkSN4nZYRksRRap4a811XEM0EG+KNBg0zyxdywyXGnCdnSRhm1dlYHTH+XFK
a1C+/+yjuPhQqeL6xBFTKMe7c8dhyRZHxa+0X+2BU7kYPRXdacwwKRcvrWH5B6pkPsXzfkq7xp4n
DKHupPaqt2vjOiZHCcJkgu2MBV+4q/asP+2GsZJ1fC6/unwzcYxU6q4le3vqP/XTdF9DSAde4LCZ
8zArayZ/qswExJG2ppobriZVT6oPXqr8pZrgLE9tF/ff43yr68Oz3j8gJOvddVxoO8BGKHigCX5e
4icw35LSZcJnJGIf3w2WrzEK1KzW5ax58+iqdeOnsz8mvK7q8zmQGJPONqVVC6nbxsFT/anjj7FT
GJgaxU/a/TPe0zKMp0UDgl6CnXxlTwgAvMSVqAC2DV6yrt96HWZA38rUIaatfcIqJ195EdIK0gs3
TV1snQdCyX7wG988NIdFtH2RgHfIHoGZhS1VWoMDewiVXxfuOHuGn14y1RMSlxKyK/zCnUuvkTih
7iJiEE2fZgj6gUEiXm6ei2GlZpcEzF+vLMWWxqP49CtGjIqnJ+VH4eX3QPkTSlf76pgDO/BZfe3t
QTul81TRZpELrNbn5VSNYY3Tgkop7+bQYmTfr0fnZcnHnO3z6zM/lL1T+yDyf/eo3DMwdPDUiNin
+s2vxBS+zF7OxSV++ILf0XthIKroCPRK3iQqeUo8H5JxPg4bmByj+Zz/rDOevNua6VfQSQfGvMI/
A5OJqQ+7ZQMGD3whJn6k6hauReD+1zrx3xSVOX0/mzsS4kCjgn7W90yfYIymLMjbQOhW8bb8EoMm
eKIyXSIhXiWhstOdWj4a167026/sc1mblTPjH4d+aHaLs2bZabxVZ6+L0h94zswRTmVILWH5ya/U
BFQMwmrYKGtdXBtv2PtkriyG7d+Qeo83M6r8ERregpktdyOEnObx/k6pM1wZ4kpgfbxVesRE1fG+
0o8J9PNe/Uuf5ya2FSxs7o7K1vi6v+uJPQeQtKNXKQAJN6UxF2Mf5LS6DTV4730lAqq82ll8IRB2
5BCLeV64cb/lk0t1lMhhe2vpeukrnnppnGeYXud3DMe9x+QUfHhexKbXbOsywT16CgMOKq++JUfj
+36r1lhb10FDD/PuLp+QF4/WyXzt9gzLFQAU+Laz1vPo5GgwMu3F5p/oNM+/EFv9H4xk42sQV2G8
fYiM/rRfDejdq21LK2XWnfifsoZL/XngTdQ7j/ZFTlnEQycpbWqcqL07+bvQOzqLRBgnfhxo6z62
9DdYWsijFZHH/CXQH2ZC0IQ/icIMO3jLp/OgIk385gJGLdbUj9OHGGm3mdJsq4SC4pi6343BnQUm
neqOODoFhCkDHnwq13EC2VGGijqTNuBQn8AkzKz54pA78z/SbAJvEdQA67/yq17s9pbuZ8PLV7rb
q3QiyZXjL+MttBDyjhdjhnfFp2Wg+/Gn8WGdGIhRBxir4Ev6O12IfvlKVc7Z0x8/yYJrIEHupRfR
cPSj+ccrgnCE9Cl2TNTHc6Wh9Zo499pplKhy9c6XYBaLg5D5xq7MA2YyK9fi8NwzbDnhKkDuwCgD
QajxGvPT6JxqsHsBejVD5PuZ+Y8dHUyS6Azbqfzkp7lwF9h0Qw5TTBtBIdVhmg/wi7PXHCparx/j
CCg6FL4SO3djM8DdE6kXx8Cjbys/PsmfsZ++17/6keSobfrt89saGCNsy5G6n4kzsG4Bp615n3BT
0Qq3q9eDZlPrdBK7h3I180H3Mm9Ltgdx+5A3FGUW8NVwiez6oWvC2WJkLH1O5ePxY3mAEtqWtIP5
1YzwqxyaeAKl1bqhK/opJq7+WfjzDqJQHt1xl9xG7TBj7JHZBlbRX8BUmg49Mf4o+c1n/zaJdrdu
rwMt5t8kd0sqa8ZQ5zZNcbZYdgVx9AG/SQn7XUkH0adKX6mCTZdad3K8eRRnBPmoTqNumMQsLS4w
QBK+Y0AB9Qh1Ruta6TqL6J5OTv9WLa4+BtZuuliJx6Ey7Amu+cBD3ZFnOANyDK/Y58ZGFDiOIVXx
d4IU8NTsIYFb02uP+ko1nHxXuPIl94SHTUd7OGgvg3pjxzjvFEZjXdIR22JNtp0tWz50bLegmNfF
Rk0dQcbTp1nr+2RL7XXO6IdArt3fLMkpFreHoHOMPW9Tehdx7tQSb17gewoYsNtzQ7mhzwSONRoA
4EakBk1LK+kBGoteIOGrIVlSRbnPFTPEYgrODIT82OrvED0a+6j30oDsJGX28Pl0+10bjJqDTflC
vRsWQXajM80YDPk4wSUuznQd1yJZF/dIWm+KMxwGgEGUsdyQla+0ajn3CBIoMCPlm6ye/uuIq+zT
4lX8UECfYZ+p9NNwDvpvzNor97lmDDZP+CdVnuZNdzf9h3BCCvUKxK/9FL07fTQoLPfDGtgIV3i8
5xTzXiH+qIM7H5adeECgsCGYJLtynb/PVAFbzeekdgyvOSfb4e5LjafQvqfk282Vj9XpqvRo2jOl
vYEyHj6GxZ15n04j09TQT7TdN2BvoXMMnjGIV2lk7h5UXLSSaLFvckQ37EGRYs3jMMQr4/xovB6X
xw20Y+7wAnhNw57oaogMEffZT92rLHXoLcjctTD/sfh7SgOiw2HGSVOAZJMD40fe9R1EJ2254eED
TytEt7XPe/WzDylD0UC71s2wlGQWHiFxy8oNe3l0ZOi4p9fPdrd/jHaHK1pzgJMzlkNlvCmyoyk0
ipHv2fqv3DqPLRFEpaGwE5qPl6QBBgoIsuYASZslvG+hApjPAhAic3Mvu4pGyc6FfxruYoMt0eYz
DLedVq3hTUo0qgcdqaVLX9uxbqNi348xhIP7KBxzY5WRjnPUsCuId6JEe0H87HDo8zsqX0TGS6Rf
2iwQrb9eRR+FoGWn/lJ+txjOnqdiu4R18Kw4VStl8Epo4pMGPrgVgj1c8/Dh3VMwymuT/d35zoZG
1WAPYTVTCGtgrL34Two5g+A/VoD/fX3fYZrQfkl3Dygjfs0P1/gYrvEx/eGUgR8yOwEz0Eeb3fgg
rWm/NALEWcURFG0tP46ZCxEB5V0fRTYMRSjKFC9hhD64RI892nELr8OzfAU0Zyer+IzYa52XayCI
PHsqf/cFuqwuhWSLf9OImJW8CFKrv9QXHKUUmnq+jMcr8+ED4gy1Hh1VeGzUJvOu/+XFCF/6oTw2
fbAYq7g5dWpU9UHVuph1USH/5qsnSpQVNIIkv4/CJkMRcmuc5V2ArvSlz5aGkL2onrFmB0ovCkJG
jfO3SBCt96187jX3WRFCnOStTEPqFOolSyWphp3gsqUFAkrrVsCYVfMCAczE5+BQqnRojeiXoXKY
PVPeo0R661sPFDL/tYv3sGhE27Vu1yhoNAeelpYwMK2hrg2ta0FliWaLgwiHVAcqk6vg0f49XEu0
hxXdr9mWNRRIK5FTZkb3bCUXQbOfvnXXOsafgOCbuSeroc95wm5IJwWAjHlEiJyokTdj0FZOS5l0
oEQcYChoPzThIAWPYBa8OJg+eKwpoihWTsVf8taPEQUqpD0lRTO42SahYxD1r4YW+/K1VH0w7gi3
zgvgO/LkVhs+Ao/EUQCzVe1eSwGoShWmTr+qrd0SsTuX75hDv3hUo0vjNeR/W3fppXPmJdHh3cpf
z4/0b5l/7iP1UoiCJxU+xUN6tr4l2W6PQuWmkgP3oVyHn/I9ARMSjVK/WLNij80PkcuMqOeI9+RE
5/tBXF5OcHl4EUirDulgec0T7zEEyQZ8gU65/Ui7QFMjSd/G43aApLKX3O93yjpt3EfmDWvN16uA
ZYvfSPeL5ukTnECQvzXrBS0WPxH3x492h1DtD1qBYXz1Wt+m2/iobO40XLYQBMPLWnhaV77+rlwX
C93aAnHFm2C0mLyB6jpPtPhltkBkrVvqWYRJdomNJ+t2bDJHCqBUF/wanFgIETQJ1gUkTxYnaoxv
07ncGjFwUyOjw4lAdqA8OBttoMTuo3bGW/pjlY4UmodBdJTmg/A1fVTCuoqdPBjO2WUY1/2wkTCH
Ux0KbaV3zMxbBpJfjZYOS74EhOYt5RbAmblo7kRv+njwFlLP6D1Jcmkaq6eEhEhFc1TLIKnAbc9v
WF9k2fvYq47GoUG+Uw1OvLe2cFmVx4/h20R6ittCcORrHNYrLBa/syVc6BQWYqSnp0fvQWiyk83y
qxVCnTfOZ+u81gRSvvSC+W8VUt2gIx3WcajQt5YBa6LiPFcPmmnnlH2G3zONcX851dCUiddfU4oq
grTbY6ea+vMzvHN9lkqCWCc4befQOELSuUX+pNDnpnW0vpNknOaCwjOS/mgyiA/GYkzHYa3Ib3ke
dOeBqCVFFR0ccMfykrypq/tfu+Ib43fJV0/SGXONoPtW/Kdff/GyiVDQHah4YuRwIbbS4Ee33467
e+WKwFLhUjXhAggpgQ1LTb5/Qd69TE2ghYJJ6FjxCvJTva2P0kY79TcFBLGvnhRY6LY+5LGzNcPp
RvdOv8Y2hVXSI72jLR5M/SkBLdL9tP5ok8xPxiVppi9mP1N5lb6L8piS9EAH+IOITjy4BF54GMeg
78rPRiyp2MM3b6Kctmw6Uob6K6FuEry7scaUm/IQEZhpeonl0n4v6dxD5ZCsdC/7BNZo19p0ElAx
Ep6jscl+s0v8IvnmHZG+f5/LwBqddAunk/2rLhDt6GzL/b/30UNb41PJjQzOSLwDxTwqoNglb6/Q
Ud7KU11BXcKsloaTyk4yeSW8UR+ZWwKuSHFGYfKufjWbdJt/1bv6WEFkOtgNGefuJ4f6DMlujT/4
w4Az+VN8aRiGC7tbv82OdBW9cmXQPAVi+PcND8+4od65TuhTOtc6F1HpIc1h1Kl6MXaAaiRvkJIR
tIxjbBtv/Hyu7yuCBojQAUI97744B4p1EZ9eUk+ONG1iyZdlYoHlDvMPxyJm352GkFfVM7qrflf8
8veh0nZV/5VbKJwHlaAJ+qENrZ5HY/PI3CX9MBX3rodifakEzzw3llst3wAggaNDvfiAuHCMVXcT
kEcxcUQ5kHpovw+Bdg9hx9JQCPqovuDTYuRhTpcAhwp9ncMEVR7MDKdnvAwaqsBrg2QDQZUo2/j5
tJtlJTmrfyjteDEIKBR79da915viJKBraN7jfbZTZfeDDqBQcX8sC9NT0VC5h+Wnlb2qEeXpiSHU
naRD9LpVTGeiHVY42TSq+qrNhL+vYVW226fpNNjbVIGOFJIEnFjB9DdBMM2vIsYa3eTQbwyJIY/x
vk6/JEItdeTXIgWTfhVASI9AUP3e2oq9J9T/knZr3CP5DAKKK6f5plaIRXdCyjjborWtJMjNK+Tt
PXtNk0w/9MkHHs6C3RH+ezSnw+MdcNTGJ0tfPRDkwiGlfglFQ7I/cal6Fm2IFcigblw9tJWIM3Xm
Vc9wEsIW+2oteCwbScXaKW7Cx7njvECOXcbHNZnXy0NBzwJL6Cq3GB/OMIFI7RyKfvmqr83MaSYn
DSE2i42CzsUEMuz7g/4tZMEcPcGb/5LJ73bTtoPvZhP43VbaWsH8g2suZql81A47s+WNWpx6G2Ao
u03rqJJtHJUv8W636Yllhb3rUPn9zmGhH5q31HAyMQSe02X3s3bXa95T8xu8ew5q9pUrtrCSaJ/J
qEhd4U+D1Poz3tWeJpSLD6TmxR/aiPJIruz2oK0UOXhauJlagfSu/PH+87vHl2ImQxKP3YZqN3jG
OwUI+TOAH/NV2r/K85hzQC4QfJnm5T2a2TZDS+NjmWwFVbjmG50/bpbFhsvV3njemvThaJJfPSKx
3+F/3WeryfrtuV1QO+b6eTOvbepO79JWBxW84cVUM6mf//lvvCiN3wOrt2pBWXnRJHf5ZxZXTYc1
uoN4I7n1+/pnQLaiejniHHFl5X43BMoY1H9a37riH6RHgTGV/PvIQkjk+x3V6/TwFM2ZPu86lD+6
Jviyazzv9Wqtz9E8w3wfFh/RArvQli7z7DFtZR+fnj6pCV5X95OI7SZfKIsHuwNG+ssebg/2x80Q
xdZ+w2L8TnBTyCS6rUqWeZJTXEH+HMTWM5utljrpjr9UFlpkdvmvL9jdJ+Oroq65h31UjG9wqGzl
x3xu3sW9eeixoBVTT97IYRGONG4+n0B7Iyg/iRZWoH9kiWOGswt9kvuC6nZJZDy9WY3Yf6LkDC/C
6PZAeCn72icgiHVtcFUmjhl2jGYYrnpeaTTMSDNx+GDmqyUjKpA/ZdPJ9WtyItnk6+pcy+t8TbNG
GyLhsRLFsEpck92GUmAPYtbi3LaUv2bxG2QOlpMMflu/9PdLEsALpoCdOqA0eTH/iMVUwxUq1EaU
ZOgCGnusEGzbamhCep+NvXUVzmIZAE1iRtMKV+0gEf9XDXSX4ifn9qM07FK8DI+wqy/yCSIcfvq1
rLTg37vTYjrdMaPkyike7AK1Z1j86mVkwB1lb0KQjweVxtpXe+j3VHYlJMTxDpOE2Fy3Y8W5x4Fh
Ory+Krfb6PmaSPtUTkvnKULUrzrYjdkZjKi5ptvqVxa9lusgc/jgOCR4ZpcuQkfoq3ltYUfc+zqO
ZRy/xel7exS9/rmpkMkpK1G9xOM3qIPi0KTx+0UxI/28OBEUL2k4QGYRHGvtkgDd/6NGXnpv11hr
JxPqMLgrq7mk77vhv5SfESofpDPKWxpHxaH8KrqIxnXq3g/SdjE30NeN/SxW47xuYBVxITNRq3tZ
d5P9fCN+FsiOkGawt35fJf/IOtjJRkXq8zWDacpzS1wsHDkJ+EO1o+8zlaGWOM0WtpkIVZ66R9Qc
J1TqRqh3UR5TTR7Nb+OLeCXJKzXs1wK8aee/mjOFi958odr5lZ/vU+2n5gb+euIHD1/63vyJUy9X
vPbAaxjV9wLZqMjxiXhJy8N9JvSCnVciNNz4aiK0fcMESTZ9M/PLfQzSHlem4D/LMyPfbFXeqNfh
PeeCVGzT3iLYDYljfRJNUjbVb3acbst7ckgGVzlOXlZ7FneKnoHaYSrvLvNLcNCXTo/H3KpdJ7FT
fzTH5jS810ZIelP/cQ4fGzE/qSD00jMpSqmlq49Sx9KOKP/0JIPUDQUpuNqGJrYV27QD4ui1I0xq
j8rVpEO3iW+muDJvo+AVZgQ/nZy4OIBx72NdcuMhC+r4V6D68hug5AkN0EiKPhUfOaxksx04TyVd
+9LzZvwSEHoN/SZNuLyC1/YhW/YDpecZUNsMsNNh+bSFW5J5k+oP5JslFLS1VQQS+1hyqd/UM2IP
ylojC3XV06936DEaj4X7hApc/PjaKJc2OQhiWMgB1pW2Pn3A1wgoRLt1I30pNxUJ58N/foOWmAU9
HrL35xQV5TpNo4YLKmi/z88yJKj2ywZkU2peH81cV+ndrHEeJvqh9wHlGcxrujJoA1gUzG75iamg
xmpERgzpI9zYAChMrGDHYjw66IEfAFntV60nSB7aheKFfrgxAhNgmw9XnKJpcfmzmgWT5BhdcD8K
5iWto4L7SbBM+faBHoI0BsuC+yMRagmQAU5ragIBUJn/yMpZaM8J7GzxnVGNj06de8p3oXgNXQga
Tyn4J4rN3ZC6nP3uH637fCX9qAj8H2/N/VOl8YtGnntB5KDZTbNQBt5qDXjBrbtI3leARkOOeHS2
8YD2R3cGap/NLIZajNU5ukg93Ra6J6XrHAmg8l4i/bo71XhupeAZcfeGapLmMd5C40oiNsTsCXeq
/vTZN7YDyE1gKUhzrzJemG+NAfkH78bwfjgpKPlCXqHKMTlS3CyiU65dYz2cqnXCOsSeiPdkj4rd
XR7onHoiny9btm58iyg+aNnBeBgUHOuHEIBJsvic/8t1TyxfX8nq3TR7IzuUZKueUODAz0m0b/lJ
FItUS0cYbrQ6H+bmjsLjifQHFTqiqMRVILq5iSavOuSlSN/dhetjGKPZ029O1fmuX1PDzbtQA3AL
Bx1ndI35w7X3MMiDb/cPbs7cR9fq0fQivnBlacUtPlV36ac8xwBTOlogRNJJQYNynme37E6yQdvB
4TqUJa2XGSErrWFtX/3W2aWNHQNOEO1k5uSCQ+uZxMbObjPim1+DlOJIWLDdUZMgGVadCRPlUzKb
/Wr6K/81IJbfuxV2N5JG9byUMcvjUKM2yL+H3fDZ/ahqsIq/u9yTtpLpztD413THiqamo0AgwDWR
ovZavZpOD4g9bT3SR0XWBpGiy7QFeHY9AlF3Bky9x8sZmqCSvHxaUWQK6QiZYnP/UykDs4vAogIA
Vz8RrIuem28+ArP8X98jfH3PpG0rfHG5sURIlgSSSW6jw0MsII4YFZKLXdteKAmAkkPrNw5qlPhk
0srSrXVeRa3B4Ty1DUAgKr/RJHOLalN8wZNb25jphq1r/vC+PvpzYobCFkftafBVhKlmKH1Zv/FO
UNxE880/w3pBjVw4d+hvJSK0TQum/eoLGpXPb0QYwwe9NdWD+hOMKDXC+zttXi5vwP04tcYchcyh
z4ATFQ3M4QrgzhZbQoEY+2BSgFRKDoWk5gaWTF8kyHJ3ELiK4Pfmjn6PeUv+6ByjlUwED+BBeHHF
ci1Iv8jknym6F4oUj97Qs/JV7ViLQQaL9MS+FJO4hy/B52YONxaW5H8cnddyo2YYhq+IGXo5FV29
WbJ9wlham94lQLr6PORkJ9lxYgn4v/I2gvqWsdGM9nSXZ/YSvgaGDpZbdqov4CaEMJZXKLZW2LTK
AfsyrxaV3FZCR7Hoz1IxT0t6vn7APTFkOeNp1seNDvdr+h70rdy6Ea+BasKc2AwpTPpfrUAzjTCv
7za5/jcOi1FZP61bTTOpGAhRV+EZeIdyfpqawxA7SbUeiqOUrkeNeDkDlYOy0xRXFH0jdgrzo/uU
y0CBJzcCyBsuBKIFDoRm/gBRvXfgvmDJSXvgRJUQ/aJfrbl1TXMWoS9lAIsD//AgJxqEakbhdk+3
yz5McNfYSYuTiDhEXCazTqde9L3XJK7IKgv7bHaUvGQxCEvuCFoQrnst+RHKHUaF7DpMvNIUXYmv
SI7WhkyQJgMmsHoy0oFn1LfmvJBvqDuI0d+f2h19goCv9IfemYMJCnclnbmIY38dq8+cpQkNOdPQ
bw392btY/phlTT8rbW1coQl5Lc2juB4g3fBHed3RVG3GC65r/m9gJFd3PPf1Hx6I0WnTcNY8qu7w
J541bRvDH59e0e7xnG9kagSVCREH6g7km1yi1tHijaAhi3P4NCROv5xe98FVU3E7bJ98AAog2Fe9
e4DN8fCwCL2gvR0qd6KEUhnouaeVPtqd6B6hvHWibSUs4pMVe9ZS/WT3YHQp0ocDM8tupxh0gAx9
6G+lLlrjZE1euZJqTxkPlbWm/+clgk1YXUqLucvzdcZHOQlnCWMlH1pYSD/jNeG8qJ8RhYznCwIC
Zt1hFWvuVupwS4b2bH6LtasJIRbgOj9EZcB6nhmhqrH9woUtzeqXw/uoduiyxMYu80OdeuONmSB/
3fnx9O8FswJaBjcz2c9kLd6GbM/CPQCx9DZ+QPn/h4Gdrb6oG57OlJkNdX101XFFQ9sR1yHQisDC
aoqThJwSUZDT3CPD7pmjOMySESAykEo74+NyKZ600Gqbtwxsn9iqRPhH0LhqoV6G93Xi/aBmiHkI
vwwNueYqm0F5hBRFs4ZysZrVeHV5Kpm8POBOTJ5TykRfrFdaqy3G4lcQnCG7GfiVCYBJmEAwOKJL
O+DdEO5SuuU7Pe5YO8IBdTHdL/az0R5415cQsD4B7kr/4six1ooCOmLTxyokB+/AQLM7+vg3HyGH
gPWl+xz/cnn5YOnEAGqG0Wk0Q/mTJYL1K9s3U+yXpUU0Avvsa/lAiNBpjtR/97t5PjuPcLLaVpkW
r57jvilhXDp/ILBWvlkvv1E2Ef4z8GYifc6m5bcp03n7xU3iFKXAE5hbT0XrgREk8bUjFUFV7aRc
1f8GNl1+l//cTz9Fa8s7y08pR/s8mScDxjd0lMqBxILeUdzkmD9866ies4vgTyxoV+Vcvnh/cmjt
e8ktfHPc1iIVIkbLz7j94NwSKbDnXyfQwe90DVLpqTxDuwa5HhENVF4XWI6/yr1o9Yq3g/+QN8Us
ib5zKRTO5sM1+HOOHzjpOWUKAH7J2WMKKl7HF9JYyaAkO+mmQWAMHcbv5OdlW6+C9rWmqUtT2CGt
Y6aBNhzWGXwft+SCN7SSlxnjz/XtFj+TdWpoIW/kkGbkcc3HpWF4j/QsSa5UHBL4JyqY2PwoCMC+
qyaEOJlU3qmwbj+sfJcWq4ynjZWuPujjSaWHGu29Yfr/qwCpH0veAS3DADnwqg95CQgBR9oJa2a/
d7dCJEMfhEKPZoTROFCoiuzaIwzTljnWYBifQ0EDg46vnSL1tPdRxVlVsTaBZXTb6IqrhV7frqaN
suy2L0jlWzfxkRkHt81vPv4qlB/JpihzUIv3sr/J4xqwTsbrvGCZeAEi8KQNEYTKfRh5+znjyWLc
V5f+K9OXmeqjsszwpEPYmTUacFxNxtmgo8w8wj/hh8oUnST50JuBHP3kX3TLVNvM+F9hp9dxFieg
ZvZk0X4yv2ULbGMf5jGX3DrxgHSy9F+rBjWLd7Kmgsd3jE3twx4fJ8lyVSuk9j5Q7qBv8BIX/PSF
45CdOaO5hKkONosyT4cTpUIzWXxOe2NcVeJ+aM78fgq7jMVhvJg4o/K9BoeXRetHD/6QbDXegNPy
bql2x7pb1YyChWco/lPwmJI0JOfySVP8OnP6aTnWH0f+tnZYerWvw0sJMx0ziw+IoyI95WCigTf+
pm7Puq8hnnbrcPhWxcVTYneVhANd9ZEeo0P3RCvggpxlzbcgetW0TFNvUp1HdjGEPzU/DyPKLjqo
iS3+n5H/K4TeaSh7UvdnZsf83fuv10q2bk33TxBLN2Ewk33OLoUsB39CbFeeaklxWuILuksyOfHb
65QzwSLpgPDNk0ijeNerPv2hvaXg44rhaJAOBp3O8jWYeepcZXyKxXfDeK0rfy/BdJXnMTNWr8Kr
UKOsZTZi5Ysco0WuH1sef13cd7NclapfcvwHt6hcAUC83YgvqDL9U0ajOk5X6x1OVm+P0dtvnk87
lmgp/c3E9jSu1Ie00JvDI3IjXKY66sT/RUac5/iCQyEzZolLd4MBgjM6tb+zS0xwz73PA0tlEgl2
8JtLd3lBXVTdQkAd9TPu2fCEg7HUPXlxgDg8wpLvK/v0sfqnb14+ch2YDbJjXC1MfMP5W7oM0I48
c8uNCwcGAdMRnMlv9HlRUtBRrXIn5a3LqVfZH1uoSnIehiD6mlZDoO/Nf/FHvmEoWZDXpQblKXM7
e42LW1q9fhsPvYKnOvquu9CSGYRh3rZvOHk22zc4N7bw3MHoADPJvgcraE++tuz3jw30qDi/0h5V
5zJnuos+3yCEqd1YYfrzuPPKS4xxWOzaGJ861woh1aUWtpZHfQEF6d+fMk+kuoX5bH/N2Cs6X4RJ
af0330NAYYtXErIzZWxjrfTfoTmGCq+W7mBV0dhUJ4BH7Va/lmMatEfzB5HOk6vz8kXhosb2I/Gn
Wc8M37aemIFVpJzoG73phhSQ75S81y/Zg4hGkF1D6tBAno6ECeHYHxAAjc3RwgV6Uz/0Zf/X/6AH
/8x2EA71BwKOf+W2dKUVHZZe/07cuLNnhixhbp4rb6cGyuhJ+vz3L4C/AyNmbmLUmgFDxkaYyvc5
ESj95HWgNwtyEzo3wAjZ/k0xu4Qb9x6cWqG5zWsVdcglpRviDLleR3gR1EBEzajh2gZx4FImoqMr
1/rjiWzecEuVJuSlOupSqHbfapzHsGAQI74lPpZFyE+DF/Ur9CXtNw44QiYwD/ZsPPlm1vW0i/L3
zX6oAdq78suXmvAhsne6SeVN0hEn4KI9IpnR4KaahcWdwU4VY3/Rr3MhwMRRPxirkaN7mUzLxxqG
48Znq6GbSWrIldYrV/9RkyW+htHLqAvYTQ7pRz1tp8gteElVHjSVLwB3yotnWAs7o70ovWcgHzwO
mpPgaZo5EueJPpROGqKwWyqqk++MyX7/mP9PpN0UJPEMKct1YP2Ka7GjFV91KzRLu+S6Q/5sjL9c
XWfbmPctONkOpe0/liBjL+P4iYNm/ALqnrwhdw0uEfuHlDtgJQmm+24hTtfeCMpppR3Ef4mGJd1r
vgGoXuuutRPNK4F9mD34sPT0bC3NREzHvH2BK5N6b9hUiEJNIDsIm2N3BJx9rKEILWb3wW66n1fq
vtYarS/n+V6MGN8xsK4UjFqlw5hfl/bjL4XuS2z8XD39zwQ1cqq/Z+uAN/J1biUsOE0V/MLhSgro
wxdshgJ4rJx+p9k6+5nZpMIrVXdq7hz3xx/fq0vtPv/WItdgS+NM/CNYqcQGZrExhjp/9gGf8d3u
4ZsUVCMLbSnlJOf8lBq/1tbZiRpcKCwe/viPl242v2Li9fiy+72EfQ3SzbOEk0XeV2NH6k7CIT+z
DkkMxAXws5AxQ3yb93cWcou5gq9bgwDWuryuQL3GHwMLjoPxteful9EH+nTdLgePlf3JspMGmuIZ
b/tFqgIK5zvIRKd5guiDHFWMAdVBZE3+Auo3MBOKLOAeRFM7rMT3irmO9jT7s7gS6EB/jN6TPxWy
UlonMZ2qRlZpA0kPK6QtbFYDoMM7EPUAUFc0EAkHFQYXt3isgVFN9LAymK0c9IArV+TC2erJK++s
VTyE4j8VmYA5fnLNRzbJbK2fJoPBxW0Lu3vtEFLQNh/vb0XEuXUVGYZ44olNumYoJB62dugeR9Xc
RdjhCb3o9/XTRpZSnBhWwUyqYilIm6b3zPUDB9oBHvNRLPMBBYJnHcqXt1CWLca/7vAcllDLVnep
knDqf3hSe/AqvmXqttXyvVWjUEEZuX2rtvwz4/T75LfAwwIy8ouhTge6XqTJdkjtrLMLdEAaHNFL
DzHLxyCGj6AukZLJy2fsAxdBpka3VAaRXdUYwn6r2icGycjdAkkw2GnmdJtkCW7EVjFe88RtBLc+
Wyii3p7eB8KBy8XmSdMertIx5jsDAe310q7PykV0yr21jJ9L7SB9p6pT35UsaN4BWBj/Wfk5Uxrf
M1CGjipyoZAnbZmuJWSZr/1ozZpjE1klV/l1mrm1kA3B+p6JWKZsPP2jUyNO+KOiDn/cAYnzjj5p
Dft+aK46Kh7Cp75Lcn3IRNJQpaHfcHvMacrXMwJf80v1IuTXUQVIc/kIcNoa1IFuea/brEraqasK
e4bl9ntNDCIcO9gjDyXSwvJYPHZ6475oeKNrmG6BlSIJjNqWSTfCnP22m+GG7zNDElDl4Rt97g5W
OwZJKj0gUOUPBIXRI+qD57/ho/rAyVRxh8PZvVyt49J/oUAdbwIip19JWUG9iQ74pRAv2+d2lG7J
L6jbOH8YpizhLG/RByPe9KT7aF0xnoQqj83bAdRi/q3IYFhE2/SG9ShJlsMvNo/H6CbMu+aiPCnM
LsmiY+jYMGo8T9BqSRKMgm0e8Y2wAGTf+ScjYXzPGk+n/Y5wYl5MmpQ8b2kbsCkKRtdumx+ZF2o7
7VXH8IeGm4cy4Dm3/jIXPa66GojDAl6fXSWJfJDv3HDTRC6ADtEzpXaRxkfURXK1zmGyotlKmTYH
LfoU3l/sOWCkIuAMRBgyY7C5G6OFqZwKLN6T/26vxc3ibS0vJ4YjydwSm8lG7fz8DmkIiDhDwB+Q
gSgOwRSoTJRRE195bfe3Bx2EN9xFYctbf5Y4ZovGnqs5eSLAkeqi3EGGdK8z6oSGDoraXN3NLO0m
/crAOlvsXgi/FiWa8AO3XkRlU3qC4MY2LSppVq/E15kdzzN4Ce7L9s8xsrZRchxByRtktjjalXJ2
wD41kDRXLb18sPto8wb8B0OF4tIumhjShGt5XSt2Uvz10iVtNjKrdGxgDkM0quzQYZjWBV14kW8S
8zyU4YgkHj/s8K/M/PKj2okFI9wrvSArL38RxU2ti7/t1Xil6EYQd2oQ49j4Ig6q/9F4/F1LxVbC
/CiobnrLQgLjAmaRp0/SD84kICas3GTT5WxbDrK5t/aX/wgYYXYGQpTCs+5tddKlXVMcXhwvhv4J
LJZUL9ciUkh3GOu7q3CpLlAi8p7xiOQcdMREzpXZrKaSvzLJbokeYmWIlzGcE92PuYTYB56xZXmp
7mLlP/azyDpC5YRAzFziDir7OR5HQhqLFA+pFFENVypiXy+QMCApa/yoOMbVMf9lTrKO7acIeXFV
5lUanCbEEo4T8fjYDY+FdEw/wK2f1JzY6SxHO2jLiIpiLQdeUoWEGuE1uysza5vvzdyV9WuJyla1
1T/D9IfSzqVNebHWHBj522DrYqyD5Yc7vj7uCeq3dQkLvkcBhsUKw6B4EF+7mWcugq4/Iz9L8Hnv
+ERoEfGNhguMK7gC1xYHkGUcaab/3LBKech++1/8j/WmeJzGhAOD2K18hE0OXXXTdwAzTedNaHzR
BpAe9vbQxJSFjbV4cr5M8qfkZW2G2gt++QTXNFrLV+qnALbdYzEJdnrgycrm6YJ+BhssIQoevRdx
w5zj2bezYgZRpX3Cp0SG87rrxiKTVgjYDIYe6Ppj1IUFvVz1oiv44oBZpQ4At94kq1hu0tlNDKEY
vqyDMtnytVYDFYYxtlvzaJJOA0nFT4LNsA0ZFNasXRXSDM9G5u2lHUsgQUIyWPWcofmIUKb5jIwp
U0+f2534qeXbZyY4b2Ofm0tCM+NP61ejUD9vMO5oEYCB4JIGzVYNkgJYqep43ffYxiC/J1oHB9XP
O/K3FmX3VWtrYTnRsgldKpZqDr6pvfwEJXhiPt3J2o4FXiVCBJC1Zzfrg7PMaNKkYVf6oL/RcFa2
cYiGJCHuwqmKADlD1zKEuWAtderAZelWoOO6jjwj+RwmsFlvlr4+1lSDTMSJuzR+xYaF34F3SKag
/2eVp5n/p7Fk4TVqP9u1FNvTlkaq36GZWst//MHsFe3N2NLeGH9eB/aVKGDugB56+O/oMu4spiXB
hb5Pu69x8N9JGNP2kuCNNlP2kNWgYmlvzf3N3j+z4yYqCxRgCHhA/0s/akEvnTrDXodTIV09EDUi
JNxos9NrJ7z91NHRV66qwgUUUNJADLKP+GY509sfRQ90J4dwApMiqz/yHlJIFU5qV0jtwXJlM8iO
nYAy3wc0hIW8TyBvL8bAQP2K1tJRIEBxX8KNLDQmLdDw47RVV3LqDRPKW4q3FAcIgWLUymwSwajv
gO2j/lDvwKuV+FRb6BwJzhth1rF5YKKUvMg4mE/WY/rondXS4MAg0viHrbgKWEZjay1PM7KMlEZD
7wSFgGbJr7eV4gxrNrwcSwRgxNPHJw5fBDx7qc5YKbWTTJSLj+ZilU1LNVpFsYbvuXQig/nYEZtA
0D3pNyZBjIPM4rgSCK97+S3ldvT6huu4bP/piav2vqBfBaj2emcYV7IuE3ppgpKqwNqzlmuebrf6
JRa2Q+/NDh0o1GpsIgVabZTfr6dNlARdxfh499s3CVLX92F2gGH2qjzzX9adRF4Yn3tpe3hWMysx
gzOokPQjUwFgJDBljUsIGRfWtfgwLwHvfRrtntm6KX8F7fOdBVMOz+cI7Igsukv0iogzKkgX0IJv
YQOumX7lnwWsHPzRovqNBR6y2UZAeZROYBft0hgXjDP4SiHm+HYIaFIAIPa1bvWgytReJLmWCbO2
n4rL9N2n6KXdp+L2pfdwu/4IXN38VLpn3oQvi90cQnjTPxi64F9gsy3RR/5V07UMR62+Subz946C
JqEekRH98XqtPLBIqBkXKRKFMUCMKBsBOP3b1hX7Jf+9L+DdWeV28A+8Ja7cMoNJp7K9W4UtrAyU
gLC6ANmWV/2KbzTjKioD96ltgDqnPXqznpXgGJsnRsFusvXXOj/prV+OXvKh/HujpJD4OQWVPyVI
C2NQUDjlfyj6KtEd26+o8JAAtT2j+3LPcJmD21iUSFtzLWhkdLF2EbTUNQeGUqa+x4yuTI/DjyAd
ntyEtw37rZa9Y1V7ExuBZm7T11ZDBwfpb8xnO4wZ57jzPSIDt6jvkflXmFTAT9Qcia1cU/C8iMmi
qBYgSwPrxhE+GLzoBZWt32KdkFY6j+yLqOW+SRt8MrdAP2wij6m/YtNSU6QUEAE99kJQ+/xRAyyC
5xDywX8hXrT3Hupokve9YWM5mlm4RbsxVShlru+vdnvG1zT7LPXrs3BHoAK/uo5fPQV8r/9TrhqJ
/iIaQdTB4NXyJysoWGGL7+cYfVn0sZDphpRAIXIUkzFlkfsEznYrFN5ktTYByguj8JXEs7jkOLTs
bFYXOE9QHuIdxw2PBu6OHmd2IJuuwCtZ0SxY3qC7BM1KXPuR+dZmUH3c8KYlNCIIKMIu8Q5jRe9e
azG7qLVHspCCYPxuRu5wfpw05HAzJO+g9MQhNaHTAZCFLdFjO8pdEXtLjQ2YGIyXiQxmYaxGQhYQ
1bZ+9nba334DBhAzHuGrdiS0XkkgwmEw1Q2ePtlZ49TCPOAQoMnwZTHW1Ag6FtWu2dfsEXSRCMtJ
NEB9IDGwR6A62Mi3S+Tqj3AzHvO1YQO0SP3HLvb7vrWHFzEO1ZzsZKogYmSPTFAS+Iz5bWCQGsco
fP0i5CyehBzwAP/TrgbAgk6ev4Xc14kNW5gu3bAH4lQh3LJt817r2T6Hr2IIYLDBfNJ44ke+TJex
O2k+QwpqLkZIft2cb5R6MtTUPzaKZ00g0xJZfzxu+Bh65keGKzI19zZXETIGcyMf5znDqZg/+dDK
jQeT9yLNGSSGJ/zK5RdSF47N87Vi/0RG90CVBSA4C3G2sriaRCLjwpeMCFjZYkmUlW00NYvfpl8N
xkIbHHCEvCd1td7PyEUWAEJnqFSZc2lKKvZQXH3IwXi+6G+NcGLrFTbaN7ChmeCRQU+FCPO56u6d
eTGGUBhccLXYBo6xKKQ9dXehA5evhOHMlsbewqZRW0ETf6IuKkRc2l7lALXuuEzROkMdLh26xMYr
l0seUy1/PglWDQFpsDQoyN7bHezBCq8y7jkK41qcR7HqaB0m0NIt3zSWHWNpBkgMM/txaH7QCME+
lrcIMT8GL+4bpLR0fn+OB/CJ7rsM0S3mZFv//zVrx9obrJ3pR1468la+Idu7KBsmbXkPUf7eqAAA
fu5JJ2aw11X39BMyOmTocjCLO+/9dQwHw2me69oZ8cksPgom23lYnjnm4PHTYKB4kboE2jcjeWnI
uC4t47vgqFsqcvpXXouP7sBN5euxm2CNYJkjAM9lbIxuJK1+6/fpoBJ4mPnSibQp5UwPwvhlIHT9
qNwYPtSwjdXjig4Dqh4ENvKi4wMx1D3bT7sEiTgKjznHaApNP12+9vEZWG74U1fmMb411JI99tjS
RdaX7sV9Hj7PEaMQI9OZRNPMN9bDJynQGrk6S5kxyy8+mgNkTMcbNpIg+UO8+EvAROIzcp4zfyaR
/vU7MfXMbfX5wMHoPWxlqZCQGOYsGhjvQuqp6Tb+A9GAHeEA3Bi75B8DXLOmRGHxDOmHr5u2R1tg
LdRN8Wt6GkjQUrkMfn5NPUQNX6yqUDWb55LVBebVTvbZmrc86XNsAG54nAAX3eWmMgxzsnzh3q8E
UkWu/TL/eUAg9svisyaG0oU1sr6UffW0Ea4jCdwgxOcEffb/5g1pJHrFy3eDW/3Bgu/VNUJ0JMfj
uord+oZK67f26vUbi8Bn7eFeBmXwGo0AJ3RTD/u5UmbLqRN9qAflXnwhwyv28Zbx7C6w2J/ZxOIj
OL+wi6/Gp0Ueq1v/xcjmFbttbBPUI3ekHxzc9Q4IJXIfn8NXRS7J4b2B+vcMpupv8wCIPyGpO5l+
90kORAYUtY429TXfPeO1fiSHuV2BhkQfJKxuTR14M0hcwjlyWgzBL6mXbITA2L18qJiteX1e479Z
Q3Wo9vLgoB5oV9gemMOgz4WwvYrzVtPvga+wA1gYR1KUj47sMD9N1MPnNgsAspCkdMfuwGR47fT9
LEDC7LPLzQ06qVPLyvVeM4pIRCZctS9wF6CrNkQ7Yl2wh7QnOmzhqZvMN1sXgEjhkwGgqF752Xx3
uS/EAXYVZIILKGQCpIHQ6R+XbN3vxjM/WPwC56LjQpYze9QdFDeEHTjJBgOQaoMbnGUSJi7JRvrs
V0iGxZuyx2mmEMSxUnYtTWuWvaNg+gAVgcCtQoFcch/O4NEuhGZG3CqUrARDHN4u0qiJlpE7xTc/
2q8iZEuKHfchDg5c0R8GUiBnAoCFrbbHW8/T/AW4Avx7Ua9qw7D3WoBruBnGwmzdntt/T4Y9aWn5
BUs5uwz87t5cif6bwFSk0HOGHBjdVl4SC+O3q/eAdIqnfLgz32VLajeCihTozE1/MjKdcIrWUEeo
q59L1DLnB2JFJw+IQog+UKqnsyw+xxyoA+m4FWH88Vw7sw1iB7zNaulq5/Z1xGvL0EWuD+RkYFCo
eM9Cd8Y00f9VGz4brwfRt8LTJi+qHR1DW0uoVNAkW/44YEVfvMIyHIAtxCu2xNIZZkibZIBg2sY7
LaxJVjoJq4Q8MQGTAwLyfM8C/UN6CUELYXRjF2MPAtWpqMvjQaXXfhMnpwosrnsGXiVf0hTjL/p3
94HoHJ0iQbelTyxPtjQ9nEzgeahqTwjs1FvicmxZzXRiEcDO7sk3KOOr3+IhX7+SvXaIgJoYQVl4
SOcOug14Y6XYwhpQEpS63QOiW8vpQ6zC0isub5faMrPaC3N1ZbwaPb77HoofIk/3qh+S+aog/h3w
xxF1w/m4P8/C/jWLY9ftin2ItyuYgdLslWYbIYHCOWz6BvrNo4xlOyzW76efhBgcsG7E91oNjThE
uEA3Nnds3qzbY2jwACBrQxm4QtShEfHIQ49c6iB7QImosEgglv/AuRlq3fyfwpE7Pr6H8Uu9zUkT
/8Y7umRooDfMkk0MI5l+obDvVzEiPYY0UA3qbMZad5k7sRl0R2NfLR/Hpp2xVHYm9dY3jK3z0jhh
c93pCEMX41f9W2br+p8cqFtjbURHNlFcUNcETT2mmP5zuLQ7ITS9pyMgC/mTd+0Z8R//Zo+/jEK+
dXn4xpfINXoh1LUnsJHgjdL8l5P5UndvPG1iiDnOwssgUG8M0nBfmCk2sEOVL22qbq9hTiMt7i+C
RDIhgpacNVt6+tGf1G/aypUhbCIOlPTVLydP/Ys2EoT60+G6kRmkYCgAjGYYDUgSj6X5T1Zq1IzE
/EYFH8rT5nJS8Znn1zZQrHXCVEOeecBo0HZGr5CE1kBcAtRdn6eU3R/9JGZ4d7wX28wdmHoFD0kd
aNsFRwG0yy9rKPEobGARgwQpFZ4EovoDhaAsp9Kna39BjlhF8P5jwhw982otARJOxs1wlcNzR7/E
Y2Bskfpdx6CHtbJsw3/u5M/H9Y3V1+aGsQLzBN6lHxNt3l8Eoo0W9XP6jXubZdDWjvUnzmwIb/JO
4B6UNd1vU/j6QZfPvBoDBzHng3TeM3iVGNlE86kMHmDZjDAvKmlYuw3igt/0GyYbo/wXdyyjMG4Z
vxCVzJlNCTM7hYCAEItuydx+E597YLOyXb6LrTAd6AzPvUoJOIHOEMoDGrLpHp4UPvfF4XkdFAZf
O0Ec6Qm7jEiLp1NTkWYqCEf2Zjzi+MPY5AEsk2O7HSfCt/wHr2VgFUSNGOYX+UO/SCT24J8iDRAM
jO4j+XOT6PYVzBgpqaOTsQAe8ZT5ccDW0/9OFI3WAzeucBKifmH1l2ySMCZKKtLoaDvFK6F3M+Wi
4APvUMGCPV77NxtDjtrL1qyNPgv+fAHkYhhObyAWnPkKEolp6Sg4pw3cn/xa75GtpA8I7jlzpYbh
tHla+a6+xfk2mfW4msa/+UKey2v+4K2/UmHDOmBqIIRwLmBywOkuyEUKc47Y+4uCj6fthxG4XKPj
36ARbDumt9zpyRhbEAuiHiHcxPVsB7lZ/5otAe037ct8LcgSCNUA89nrRseK72OzRNEU/Y+WjMEE
f1TM/i013uDwv+obFviRhODetbjUp5wzu87u6Q/Da+T2bo8BhZcWxIpL6FDqYE9Ot7z4xCkPMnox
wYn+OGTyy2byNmnoIy5nloHYQStWwBuRdUj6Ssiz89hSywOrc7IPZNhk0AaGgzfd1wnFCFlQYQXx
IC/T3fBlIQ8hnRyNOpSwP33Wt/m5pGoR/ca8/fCe7elpei9pVuvz/9f83oRi4T9nkfgERPmScHEv
/1e1pqanezNmFSYEapKWNC7oXz8gmDbChF1s/u8x/Xqiwl52h/EG+L5tlyqGNhI7rkBvjUtgjcWQ
E1E4GvL0+S7C6kEjOced9wB8Askh6HIn3a1/8rRrwQwAkTmBRYgIlGgO/NwD5s0sTCtGTWHVsw8G
mNX5HzL5a85btym04OTz1j+tuK4tYW6Kz4LOSgWE3+xKsju3z8mN/tSPJrR2yklibfXSHyYnZTeg
iBII+nFFnezh54flIU5pwoHvfDdIC/XSrfmDy/4FatSd1XzJyZd2hGLohNZ+o4WbWxsv0E3WBKc1
vHbpiFfjbWeb5pseJRL56xTyQvzQ0dOem5P8pf+CkkC5jB+kpszub1468C1fhnmijPZFg20MGMwz
wYEBRAlKA8Kb10bGEuKJPARDpA9IK7K8Z6i0WuXE2dzkbJWw8sTQpZQF+p7JjMTj1JPMgAlnMf3r
/mmWX+ahLi8heeD0FNrBm3jcJSlB1sN9Nlt4JX5G5MHpWd/Nel8OP3i3LNFTTuOSb4GnPv9R2tBg
Wmu+Hxie+BrzCmozMBMjyN1DohR0Rkj4Jqdp7oKMBZ3zYkwiOqYuafoO0jlUjGvxaJEgxfiQfg2H
zJW38Q+JvN3HdCfsi4DA9z4+sSeIPzrv32t9c63/woq95/fzRKUrutaNu9IQ66LbadDQgQS7hw4g
Rizu8K6rPxA7FSGD543WHnizW8hl8UZXZMvajy4gKriQbZnhUz2TMymYfDubV074ebTFt4hIrhpW
U+mVymH4AgxUN4NiV1weN9+MdLJV17pzatsTjDyG1kcLTPIAymEKvRAUS1w7cIbdhqFOPMqH/LEG
x2dvkXADfZXfQzjdYxoIKsnXusXUALjzWley165EJJ4XUvLq6lQktyfeHZLmhHgt8lIh7KL83oLr
PtfkKEAY3CJQ1bzHUjqKiICataDtdGudKp9Pc07Nm2PlS7dkH0PGQ3onTb7tSZ+SzuMvgSeZ1368
AN8UbDnwo2TSz0kPvLdoIG2GdYaswa5jQnd5dDkB8cpAcS9s6m6ddDtSgojlUTll1fMTAvLZ3/PC
UfqDQJ/SUneg4hBAZ+Y4kDHGznxdEYW9uNT6TVd9x+2f1G0IYCijWVVe4YPGvUZYU47ZbH5HVw8g
CFYvrYeHY6R7K73Fpj0w7uqv7xxOIEUpxb9kyxdTCpAppTTT/uPsvHod15Is/Vca/TzC0JvG9DzQ
WxnK60XQMRJFWcpR1K+fj9lA10ld4WjQqMK9WXUyk27v2BEr1lqRMetFG6KHRqJxrYDVasJfKjzS
mnJzF+yQ1pfh5Tibr3uCzgPStor0jVfuIPaY0ebjeAsPir+hQVgjTrQ2qJk1xac4lNLzcVzR+M69
NWC84e8/zcSgyKSeAODOg905ICFdkd9zgqFhQa+JR3YqfNCUMb/yBKceKr3gfvcbDs6CSu8S0IW+
iSHdNBUjR8iLcjOoCKkAX6tCG+TfsNy82ihnH1dmDhTs0834oHq32rvwvFA2qL9ItmubqTrMN1Cm
OhwvxCHAEANT93UhrAR8l7G4aiP5fNxpwRxBdBX/CrXG2eOfziuVVP8yBCQozXD3SQduc+vehkWV
HGdCw4rcwRSlWb6KoS+tPndT2mlAUphp4BELFk6q+Ckxi0RKSshWzEmlpyr1TdlvhFWX62JDmxiW
q+6c9c/9OoVIBG1tI2EMIA5yBnOwge6uOHcRs92QLIvpFr6s5OTSdG183Mx2gSxkq59tcjq9ZNKI
Hl4x8q0DDBNykgVxcbqBDFf+rZodOYpaZw2PJ3x5malejfAnZPifSW71Ud4BzcON+MCtbzdj+dDG
19QEnFA/Zwrmn+SBIERATFDcc0KCGIrA55TgV1ResVF786t/B2dpOPB96eYX9VDVvBo+7AeZNGMf
zCtEAVvYR/PctKvDSCzDRwtBbT40Cfgrkr8zMjtBs+5lsJNnD5RE+Vg63ZxCH4kn9MVN+QkWusKv
OEcjYaw0PL/aJRTyCUz6ppSrwyKoQlH2qX62w93HvRuAVl4dqqvrRwGuBuIIJxi3zGJRLTa37HEO
StXjI3NeFftFjiNlK8YhNUKrT1Kcy21WZMeU20hT1syj8+eEQcTfRf/4Z4Lj6fOgW9zE4dJ9QBCM
maknYBXq1HNbCGhTli1nVzr3pnuMl/VsUydXJL2yMj4eVW9eJ3fm6mypVdGxXktXYTpPGa2OYVXg
wLb/uAMsPOgeoHuAJap+7/fRTvA2zEFZdQlTF1C5B/NyfBdzwFXZueP2dbULghmSej2GPH3Ht+sR
bFTalWO4fg+OHLpgc8w8sbmDtZvuHj6zCQGqZUj7R9y4I/S5+9oRrgMFdRddIWlYY502PoW7PTxb
BZXTKkPCKdBzD+GTbLfjK+2KedryH7MTdBUPbw28KUabKfZcXxxSHxv6N0yIWbGD3EoJaL1RgZ7H
UluFAmrY926rux6cE9a3j1zYB3l5nD3mNdJusEDATul1UGTVzqPZDsmQogeaa8uCtoaj9AihCBlZ
a3lfIlHFmGKNQvZrm+piXw1PvFf7iuMaxx6lUK9A0Qd2kpoRRQWQLIJz0EnqyyONXOuw2PF2IPjR
2ClDCn3sdTVvM9p+EVEO+IlRY1M4w4PE1gJoe4fHrEsTqbg0MwaBYQz8g+BkK5UzR15K+Id447MQ
OOMai48NMc9wSjXIEXt16uAgskRQL1J6utqY+IKqMW8fxYHR0Ue4dBux5EnhCvYig2AcYaJHxEFh
vFKCe0qzbWNr4QZvL/Ckx7eu2kV0bIOeAbPuEfOUkPu2UiD1abkLgRmubnibreN5JsVKshqoVdL0
PAuwfWBUKBZ5W9vY6J72KeXbzTr64DA5gyw+cFq3WRXEJCiAus8Ju/ehGOXuDWUccyYwdCfmBPBL
MXD4fqTXDyW4JnxJYg8Zem4VOPEg9+O3t664Cl6j4uZWHO10UzxanVu4SYc+le7FcOY7jNQweFh3
BEY4zdhZSrbuwDu10JpuFIQy3Bj+7Ya/oyPrYorJ5IJeFV4kH4LJ/GojYLvj0OyR67EFDoP7wSfL
QJ52+m4qGxzf7N3eXt1YPKgxhNqhtkYZQW3mMgqU2hTO/ictFhiLqdhtbh5ELDZnTfPCvRHnAznU
p7jgunQAzgMWQQHuG0t4BUZVBwy/7HNK1VSbMQ3z243uKO17J783qo6Vkq6JcUdGW80tEU8haBPd
xwTy3D4RMG36wgFJ4KB6fJI/2VKGBQIl9SwHyV3fnW1ifmk9yhndxi6FEg95J0rwntRW8E/GdCxU
/1iWcbqd2KOz8wKjajbPige8gxOHawwTcSwRmECkYnLMbJEdvuk2thhiEe+YMHQBs8wa2DLDH+qW
qJ9ST2A85YQVTueUkoehjM2MJww09whvrHMA1ISdSKSsHL1XAv8uGg5IdB5f6BwSpa3rUuxTFCFP
ZkgX/scJGA48YIGhBbIHrrUxvTssqy6zXObfktmmioX7EyCmhGWgelBN2vPh+YM/gtJr6yptDYUe
V2cMETwpaCigFRnOFCE0gVavoH3UYVM9YJ/iaBDRv2XdSSlTCSH6Y3x+AcNyWn41eageUui9Dvbf
Qj2+xgQBwQiLzEI3iH0CU42hNaPVxLSJxotkAWzDhKu+Llv8htz5tU+X5bxKjLh2mpvEFwDLAxFP
P2eTkZLgCcAJm39t6ZOOqog0j6ODmyCGlzG6oIoS4ossSLli2BBi3wT9Wv6G4kcQOF+CzUQKihQ/
kfIwXgGry0ua4VByYX0Spip8JcM7slkg1CK9E6TmsTbcFaHK1+mSSzKbZiH1lMtSP/s0l1JouvXN
WxcdivBdnzh0s/c9xjQWwTmiRNS/qxjsmZF3Foxh+u3bGK65jGsT9xXAUFmDmc49VHnfj629PDMf
zW/NF3BLgrIPeVwaK9letQHiW2PJL1nnuIJG15zAKn8rRBwmaq0dBVEP7Sy1S+MdN4h9p8UZH/NX
46MGGOTp3ZqYc5pc4VU1ocZjayFElmbMEqCZtlulwDeX6WPH6A0iEKQemmpUUaVdpcW0jvaNBshF
M87c0HkCS4jWwjXgbyt11BMReSC7gryShXQcPc40eFgJ6lL4PHBKoAWAnAVLh0bfFXpfgyBR5JwS
NhmGrQuVcEHwk2M48XNbaxewiDp79ILjdfVNR2BPix+UTe/i3LTq7NAhNmxN2gOKR4+2AOc5Ow18
iv4j1ZbGA4UgSwt1dUTzm94aUMSQRin9kfXX7VvotTraA+s9xHdd4+iSvlD4Y07VtJ1wbcjKpSmT
thF4Dp7kYYZV05yjFbZ1G2SE6hksIDTr8BA2tPhoHrDvaY1vhoqMSXKgfR7bAGk88bxt5OiMhBKx
hA/5FhEvrLN//7f//X//z+f9P1bfh+5/DT7+t/111z2s95fzf/672Azr/mUesvE0Nj03butC2++l
4cHFAG4XI7ZRprdoNTCAr6Hj9Y7feBH9flG5+Ut/u6jEzz8X2Divmlv8X6I034p3icnXrJoWZ0uo
M+YlATpg9tT4EhI+ME4/wt1ZHL1tp+5QTM3wruoqx5RvBSUF1jRMQJ1Zl8Ajk/JjfXnzXqTmFn67
xach53Pj8FDNO7eIl8y+g6rWxHgFJHKshXwPHPz7MkKAzxylAdnchpzEuvtiCS0MGL14dzfvJkc3
o+B/vLDrRREv91MpDbchk/sQU6+xACnYquC3IsTtHvbXytXZKRZF50SMxBE2kFoHXO0OEO7ID9Bc
sfv7VxTNF69IlHRJ1kVRNQX1aVj6dqOf949aFZsWHBXf/OAzNE3rVjROZ8ontgzX/q7TutMGxyN2
3fR4k3r85h5eLd+f9/A0Q10/PCr5rnMPDBvfRVckKZJ7Z5aFjTK1qyWYWyK3v4dvriq8efKnQef5
5by7qgeuulqDfdrItM+YaQjOldxastfOm8u92i4MK9d0WTBMXRGfvv6qlMX7dS6Iw6KZdRkoSnv+
JTDJA10GxykuoW8u+HJ/SpJmGIKs6qIuPT1fcSqLltZqCcMrJgA4tQ+3g2rFSK5bFyAd0VrLVkjD
mS8mZkgU5KU4YlbUKTWwnQR4Ryl1HNaDGsgN4xzTO9PLqSwzePNWmpt43qE/b7JZnj/2xHpei1ux
XonD3UhYQlL8PgHsYWw0QrTkPZbQjyHBAk/gR9LVE3X65vKvtuSPy8vNGvlxedO4iXW14/Kl2d7S
hGg/glV6BtK/eAgPWilJ7n4GKQAuYit5c+1XC0KSBVnUZFkUBPMpaK8PZi6UlyOPXlPJ1IsK05qr
jUCWzD/j4Gu/ud6rYPjzes3Pfzzro1AEcydyvdMEA2pddeHQq+0cd7cRXgAcclCxvDfXfPl+ZVlX
ubBiKOrT523ppnBaH/fi8Kx6d5TEWMV6OlRNez2Qh8Pj4tw3ZHvT19+sffH1s/73dbWn7yrmmqkJ
2kEcCj67m3kmGhKgZiwCNqTOcWbgP3l8cx6+PISbMGoYkm5o/OPv93uUHurjwhserg2b9sC2gz4f
V4AYf6wmlMM7BcR9c1H59YP+66JPm7z10G77rViIQwxIM0gTOPY2Ew23Di5ONgl0dsT+vpUhjovH
gieQ6V78IfVpkNMsEXANRchcvdvUL7+6oiumJgmCaEpPZ8peM47aeqsJQ7NDowDvHP2TfsRuoXt6
W1YQF7uEFapq4QPq9e8rTm5W1HNAYUtJoqrpmik976pc3+WPlsi18b61JUQiOkb0G6anFt15xKBU
RipifZzmHkOWHYl5MXI8DzUHbIeCSPmQ4ktaUErynzKkR57MPw6d3u/3qDUr4bd7fNqJyrEwFaW5
x5PTjKt+BHsPqiz3Irn7r3WACQRjHPD4ijHwsxlXi2M1RsPU1pBNZ4wHs68OlhS41MORSFcRs7ac
k2v6wMC+2cUqkzbq0YUdn85DgCkfgQF/uoZwsPH0aTEEut9h3T+txgicMGx/9/mFV4tSkaTmpNNU
QzOfjrpcOR6v9/IqwBCBHG3vRnRZ9wevMKnRvGp06sJSbTH6xYNBLM6dFtX5dnHqwHqlE5fLLoRP
rRqgD7pXXXpIEDUruOuHRFNtHAnuIAdnG8ozo4RosOU1NDJUs3gV9vN9XHf5XVLXAA1nbtUWiTfW
OY2fNrgqgPFpRJGnsyopB0nm99/q9LbLShmCYUMhawQhcLBojePYSQ+XYd+NZct6fMcOGDyshagG
iMTBTGs/D/DoBL+/X+GUwHkDpYf3ElMlVg25fd3Z9zD4LfCJZkQvuBYusztvDw+v3L1Z9PqrBEpR
ZU1VNOKsIDxtuO0xl4qqNh4seuYYBpMijb+acXwzmtRJySxL9MkpYKvfLK3uykpHc9tJva0DU2ti
xhBgQ3jKsBHW9ipdp77Vdi/pELeD28rq+jf3Yrm1Q1/bVazptHHrKNxeni4dFGEQm6o3jyO+ih+q
TOoiCZKhKWbz8x8nVVU9xKLGtmCIIKncBIoQHA1mMRfeemjowbRgcBOq4XNAbzT8fWu+ih4/r/z8
Is3S3B6vOTlhW8Q4J9o1OByomArB8/cria/Sz5+XejouioMqlQeNh0S6AeK3o7gM9KLRwD4iFq//
++X0V9nGz8s9HRTC+lEV9wNPJushwBSGB6uMyp6OnrKQJ5QhmgGnwFrRVkou10hYlBDOuZfpaglY
AAgOPbxWHWnYerT3ekZ7uNS945cyVDMRDHjlqkXEakG6SVPEgFXB8XMP1+lNhH/qtIaX5fXUY5uq
rfbWdPea05rmLUwh7ePscffNu8+YtT2aIRJVJqxk+Dlk6t06odcCdQgO/TJ38zeH59tP8JSdbIxq
I+Q17+TRp93eqQ6Mn6w7d5syHUDg9w8g/b6oVeEpJZEquS5bN07qdVsieDMBGqYwYnTGIDO1yGVm
nXeLc8zBMOxJIC/aQnLKOJzjN/fx6vBRWQmmbuiiphlP97Hb5teLJhGc0Vo4wDAUPjg1eBoTUPcJ
tOAM0abZ1lMlxPW4c+jACy07TKqLjykeIW+WZbPqnk/CnzfzlAM/LvPCPN24Gc2HWnDqwieoJhrj
2d7s65fJmarrMjmJYSD9f7qQ9KjL8nC48NQmNNPyzD9uziHyN3axwBkyj989mSQ3p9zzs2mUXpoo
KWSi4nMsKff3Qn6UwrDqjepIt+botBzTJCzvk9oe7XGNQe/PXGcaRgjJrV0m2R167bgkfz+aGacn
pKaIZsnobAHqDO6neCM6NEOD2Uz2mB3yWdDuCM9LEk595cKgmhxDyb4nMzXplLOtc0ibIaoM+li7
h3UECvPZSZUlkx8t7IbO7sPLBwCdkxJE2jkD6FqbbD/AQGI0j2Y1x0OnITZYQjqbL5vW4Dmk1U+4
kOwbNgMuRpDRDBM2xj4z+EbcWx+DdVSi/zCzjPP64VvJOUFWdWzcKQlwQOySM60bbdai2tllaPoH
FFX53j8kyXYb0ZWl1YTjtTWFeIKHRAJtDaf16dwa3vy8sb6hKgrOfSkAj6AodfpBFX/dC6wLLErT
lrXc9FHBV3agZADTZUDzgX8vkSSUkkujELqtJSUAkeERlC8yYL+2NXSX1nDTPS2UiTIBYCd5vjkr
ky6VfR3gIbBD32ZNDRPSpw2q2GkmCbeHx6gPh4hRspY+Rev18fVml0qv4jVYgapqpqqaqvYEXWn3
ei/t9ZUwFIbeLHVkKy7HiCKseLJr6xMkZBa8gVhKv+o4DhgEa5dwpjjp80G5KKGspKKnWzBNGEVm
bayvc4BE7evkjBAF+GmnQx+mSbaaSiHLVqnO6b9Jut9ad2OHO/9udSTmxg9WVjZPQqsDgXs2y20v
u/f8cCCOw4zxcLQ2P/2WrYH2Bs2f3pJkXtfWuOk5wO5zLoJfOuLN0ZHxB2I2hnODscbS6Ii1NS1A
4IdKXHaiNmuhHRUWn+5qyV3TiUcjvZkovAqwYD1b3mwUB0H/4vd7gt9zItEe5rEdBXs/6D2mUPvH
o5u3s1KGrHXSbWjyDmYdNfnwJro10p2eff1Yxpr76Au9GAZmf2dN1icr7rW6lfWlZb1+2cmtgMY7
8CPH4O/fUW42+T+CwI/P+JQKm2p+aW0vrcewgqE3uro8WSctoxnM98lMtDoWUtf+OkQRYCX1BNjd
mtbOYmgvK6tXBuvx77cj6a+iv65qgiTIEsCQ+RT9a/18FO5r6TFkaZRLujFM3faabX93iqkyerBT
p8cv08MqQPiufP73JltlE6ZHsJIwmcOEjV9uw9rmZaoXjLL0zmq0I8Bp/uTixLPKnR0Txztb6cEi
P0xTGA4U4GoM8BTWf7wZ8XJcrlZezejFu6OM6hHhuErFACFWPqkatbmlLcREi/YDtiGagI7hM6eq
feKMzvH/mdbupZ/bMErO6FwSUuu0pgzCzTFYx4d2C7cmJHT0IaxHnLXcezMh7NFWZzoDezq4kbTS
K7gXjB0XHSeShzV0a7s1g9+9C912k11+ugnrOIJkmCRiex9I3W4yRhxsTaHxevRt2m3tU+9J9JoS
xEutnuzr/n4BoL0aQA8nhJE24g/EdAbrDDVhy2RDhvPc6JC4qg/mDLn79AhqJpDR9LJQMFy9XYLc
HjtPQuJt5xgTpqifeghaU+LMoY8LpY8TiFP0ludYpfmIl/cHxZ5zjrfDudtyaMs4jxk9zZ3Vw43M
ucZml+ZV7+bDeOrl0aED2YY/dQ5Wna3fitFah6NzwN6J71PjYY0gmCFmaRQauC9BOW6X8fwBfxP1
7PlDDdHSU0Vcx1h4vknDZOHlotQ0VqREsq8814tyrm6F3fnMJrHlDl7RLlZRFDLi5LqEXwTqzJTg
pPUJS5AFZPg4GPWJbXZTO1M5O63JCjuQHdU+ZhZIc5jljV6d3s8fO268vkS+7Jl1M6vdEl9QS53g
uSV785YrjfZfsncMScJOIWTeBIY6dljRNbvOGDYKhwP8YLYPxQn4JH/k49K9tk2L0HJyJqnnhRjD
3axswOy3yl27ubPpFX3q2bKHNvPcQ/TorXpw9OxVTB3BzCyIkDhabPtnvx7O6eMyForMyynbDLB1
geC3YSMKwt90WWKj617dylZ8QFAelXHxORfDJzOEUBJsIM/Hpv2gGTjcDFFrpiL6NPyQg3mi20cX
+SWTqVO5d3Lpmn6eTRTlNqtfT+tPSHPebVm0BU+Pdl0RP7qTb4wps+ytK2FngcvmUrtRr9IPwMwB
LYp3ThQKWIzvpmi7ewIt7J19t3fJ1YOo4W8GqAkBa5vm6mBo34Y7pw6FZPN1yphmE0Iu8CBeTu9p
EWtx6dFvtVHghCQGJAED0RUSkn3+sNB40M8n2Aa2InIb99qpQpVBPAh77kMpiCAnuHozGAxSNYse
HWZw9I8pvjo+GQ3W1fs0Ql0GVQAzqy84DmgIEaD0ioheaRhUwTzT2UlfbKWvPFW76K8J+0GdmQE+
pAG/pmVa2L9HXflV6m/QXDFZ3LJIMsgh8aOefUgH7XQpWvXw+ImvpiWuHEeAYZB2PsKtg63YtPmu
pL7fioPsydas5DBoo52Jei2ndw6+jm9qkZeo4c8beioG9fK2uZXGvAYvUJuMYtHEd7k/SdOzPeC7
covWN5ObbMudW6RavGcrOmWB3fsfvBkTuFQ0wQkN/Z+VfnmQpTIXeDOXZHd3MOuHwS4xzlNMa5Hs
spkWQHkiujfcbBpVNQ7ovt4733AXgx9yggAxD3d4l3gbdNzwsseXbGOGNWrdD0CuN7f7KikzFaBF
cEWVvkEDfP34kOvTaT0/3sBZLqxguXF+2Q+KkJr5KFmaEO67IvTs+PCt60hbpbuHNBiD1AFcoOg8
95mbfiOHXGrMpaPpjV+BhJ0PFuf/E2gBBNE0DcMwBSChv2/zfJ1vzFVF7ohaz9qibY43KbzaNrVn
/80baf6qp/xGEjUDiB/cW1G1p7pqpbb0lX6V6qGUklHQZddwF+ypIjxhuOxyDzwAVX1pa74B69nT
G9mzMVhzQ3PvHh2XEsfoFp9fWk7am4aH9KIA++venr5WuTm39tKNexOIoKhtnAtjkvzmPN8wa4rU
1ju599EFpkaL4623HjMAOnvX5nlVBkoiDQFFFQkAmt4Ehx9rRtT3q1oxxHpI4ukNoI2STqdXK449
kqQwDDN/bbsWx45tRnaENTo+Dd7vX+n1m/hxD0+l6OXS0ubqkTfBHN/V6AaY086/GuEDTqUbB79k
hPA6TMwz8N/RLRNMFKPbveE5oDFDVY2XBVSZNzf1cun8uKmnqFhLxeVG47l5MTIHarpNPA7U7OEz
NQ2Sum33nTcb408L5h+r9ccln+LeXL1eTXPNe4i92WnK6Yyb6D34vlum7V8s33XdqF9bOdMGhn2E
o/bozSO/gBclAwxC1ESR9PsZA9K0s7o7Hf/gtMgWbBAIS6JL02EYlf0RZtnnxfocY0IaipFsX+wI
fk0zMOFNwmU2j/n8Gn7extOm1ebn0+m6NRH1OaRUDK0j0WDAvLLY0yORXGwQJszHTGSPGS2kTYf2
ZfARwqNC2F445RB3Qrvy9RiZtYMtmPttONsY5XuGVVx4dZoihsLepdkEH0nwYJ7PitEuTDTyDiT4
vktFX3VorXD4i7YEvevi744c5kXaC/qw1a3l0nRgcY3h0Ln4ojl7O4C+1sxZlruMb3tzHOpNIPjt
fTwFiuNZWR22Wz7LqPkqFx4aGf98SdvQ0wO0NtYAlIzRvoODT9wCqHsEPLNu32jEMOkR0Y/vr3wK
YNd6uJLVJ9dwsB3DAr3HxIk0vroIpCxq0aGGEpH3Yu2jYWA6tA0K33QYDW5//b7SlFeby5RZZbJs
CP88qWStVvSzsn8MD9CgSrxLPPOKtLgZE8H2309bNICYeN30Qb3DN9xkXDjWrt4+49vgQ0x/BAUk
NKTrdAUwUTm6hwSq06EZDaU9/lBzixluRKcZYKFz7/5+96/AD8lURV02JUmmJngCP5TcPB3kavUY
3j1jATv3xgDprp+0bbuyqIyji7+3b54Wz98cGaL08r39uHJzpvyI1luhMHJVzVkKZ/dqsR5qO00r
ezYzvSN8OZyOGSFij0zOky0jOLPuymaae3iwO4XTmXUelm+Nfa9DU8/yVlan9K3u9wC05YPxOFaI
loMOJL97/adH23WHmFmMQT4aYfLRPtn9CDGS07N7yy/KABaKyI+glwLPLGQbGCyK+E0XO8H8PIhH
QR/NseMEJIloAN9kO3/atM/bArjUJDkzgTD/wOc/3oWyA0ndXvgKlX11bw6gjjVo8D3PCv1Pchm7
8qbtdrTx+CTMOHpzefVF1ixLqiIKiikJJDJPh5ZZ13m+w2uN88Gr2ySmHx9C2tmBnTPSPdy4H3tv
0MwVRWkd4HIVdwZ7C3ywDy6YQz6OSu/m3/w+9h38Mto50cHp818coa0aKPAdwedFUP3rdp+Os7sk
5dK65HYRzLkqmQZlexf3ybfd9T9svqfv8teVnk4x5VqLj/uVKzXFRJoakYiojErRzbsPZ/bRrL1B
Flo+TkNUkqzhGEUIsLCAIpay+YNZSZbgdjwC2oDffQZj6xSdj45H3PMGoa/bGYu1YP1mfk355myt
RPtqoTpTjtbnbuLzUz9ULKtl+353FQohoGH2EYbNnHeAW6/dLiw78b/DMUTQi6t1EmT/XvN1nGh6
t1167aziox1EUbvIZNt92G774Cxqp72QLMNjja89dK7D88X6qn3mPfl/pnCgfL0G+hHGOhYuttAe
zd2veEIFA84XL9kRjA50VWSpDVTxe0gS/8D1z29dJpQKhkqbVXimd1zy7X21uh7r4SQNB0Yz1Tbd
DVvu7WNwwoj/Migz4dhlCOB8PT4LvVSxvaPB/Cmk4XJ7r6YFgrJeLlgZcJSsUxR0c5xGRJcXLKzj
apd9nlbY9WBVpsIFt7xi6mVaeEPQL2freYrzMM7BmBzLur2r29MrlNKbrZ38JW7ALVi5MtLxtIEw
DabU6EgXPLwjekgrJcvRZgz4cY7DHuqE3qpvU8ZzECcU+70vHHLHvdUHpLcADf657B9QRjbmpwws
OiSUJ1DypX0wbzPH6Rv/vs6bk+pVs1f++V6fVrN22JonwO56yLHbwLi37mD9jfIAJjsKiLdFwatt
KoumTLUCWcdQnqLKvjxI2ul+oCjoyRz2UgqoSZB/0Ar7GIQMb7Fxpg5PLg7TrNsFr2Hu9t6tpleJ
qCxLDd4lm7om/UEMfoTWY7W6XcScxYSznC930tiwR8BJlCR+eI8B1Z1bNPc+p1C3aaUC171ZzS/f
wo/rP70F5SxtzvcVLx2yQKtDOEX78f1djLtdxUqMMb5lhfMmy5JfXBNOkIqXm6ppEE2fAmRxF7TT
dr+thnkymtygH5Q2Ta5NmhmDx8nO7tZg06P3cImlrt+EChJxF3A+CFZeDEB5OLpf8ptdzRP/M/X7
66aan//4EMo2l+6KsquGSPJRzM+ubupxXD9iRiHa2IJl/pzj+qC7EHCAahgJw3nzIXuzZrHu//yD
loPMMXQzrA8sO7JOc9QjW8W8zC1L6zAc3AF2prjzWCgBs+/tx80aeOfZoKDYWfu+lnwajeZq7PoN
lngLviGNe13UR6N1En6vNHg+mxQGEAeu8OkSnI9jv/VNsmmr9pDRkaXFyRadcytyk+RideHjV3ZX
Tt1kEQWtKceh4dkYCJI0wPYPqwFxdup+Am9/H8cy1gIDOPE2bgwWShU/wg3RvqUKXRxKILPbQ+Ai
tPGVJu6eEPlX1snDO3kyMW5OfHHKET4LnVFcB8tLSh4SIRkZgS6HSD0+dNxCrSUGj/3llQRFnKoh
okh8C9C8O/PaFewJuZTqmM6ymFUBWXCpWyTDDQKNzc3/x+d+87WfGv65UpXCrWAJPjr4EVzttCM7
Xqgiow945W5SO+7QWerOm7rvD83x6ez4ucr0Juv8scpKXTW3N3NTsd1heS+pdoWlZLcsUhgAISun
jCrTwak/yD6TpC1ThaKA70uI1k6jqY+fGRSIz539jTLQl0L/ylm66pp+YtsBTa1lQ1c36nd3/Sr/
UwhOCmxlGQLnMzh3nu/LtWlw11KKMoPMgQH0gwaqXPvMUNlb46Q9t4IAw1DLkb/ic7x5sz2hvL36
YD9u4SlOza9CpZ8OfDDZgmw1T4VIF9mnaIk21mSyD2eo2EtrFvP/cnbMUlDyMgVhmRjDr8IHOHXS
w2JG6j4I8ee1qPRXVsgCNHPAGNPywju9IcBO1FKZr3W1sKIBWmIZ+EVeo3W2FvuIuS1Fe5rowwTU
fNGK/muf0o4nz9rSjmeoBiSqPrYqFs0uFpTpdpmUTqXbAysXnAUDbBcLknxSz71r9/t9oOd94Qa9
5d23raRCO0H7FM51ktjt/hHf3JVDClNSIFo97JuGztcVj943L1dqiqh/LEpNNWUZ4q9g6E+ljngx
hEe1KZp3OznBEmtZvI2HJQcepbrjJ5IX3f1+HpFV/X76vL3yEyS2FuaPolBYWEyMob0xcWiB8GFo
Biy6PkyBsO0CNS8ZefaGBvLq3GVJ/+uZn9bTSt7e5DLnmRWKOqZh0o+dzTSbui38zo7BGPv+JrBG
fC0zZAW9CQSvCtu/rv90BoqP41VUm3feHICdppLh3PO340QG7iIhbnV7vXfwhvL2qk+HnCjXB+Go
N1clYC9B+XWvQ6PKKaltVxluSwsQQSzcZuxglALUvX9upMEuDgvJpvb9+Ji1OiyRtZU6GJaNe4Ft
t5VJO7p2kKSiAiPwh/HdQwdE3yuKjXYvrrP4q2/T2W+POYzGhuWCZ5Wo7ah0OQ1aAYDoui3Y+BZh
A2Z1ZnfJmZ2pJIwpzhIMSCQdjWiyVf7g/P0Ito5HgYKIMY2r0YRoE1OIN5uuBb/YOrs7rnzFS01A
iGjB3cT0BGeqIBoiLGxzQuZuVIe02feWtV02XIVIsJrsLtNDamdXyOhuWsXwywyMNF635yq9uBRe
bodTMgODGOwL+zsMP1IlarzhdIyOZp7khsVHljXMnLUVdjrpxcHrw5lMRG+muIOsZXfVs+Vn4c4N
cehyGNFBI71xfG3Z2eDWJ5x+r/1MS8b+NM/caDiNuK1d51EBBGOR4/lj3ca2/mT7wldiTelnoYRb
8Vbd090aDvOAyJQkRuJnIHHWMbcGVBHwa+/Wwd/ZsDqNhMhC/XVfIJlbVg5DZZm77QJWgV9Z1oDg
GFZU9zgcWeZnp4wGCGHQ/1sb0iEnk9v8xaso87+38ef4j2ko3UJwh+8qCALKPHfcYoKn5cJbtBcL
ACa31xoEQbvtjptzS8upHxUyiyteUprXxtrAbVMKna2Irol9Db6ETMm+AntxstpBcG3WRvBu171A
Ev7adU/H/vo2b53lZte1AtWizNAiusQzb+Me7G+17SfjyoHjsyCLApRjff8e7l5JrH5e/plxdzmd
D/nuyOUxz6H33FnHXvY5PrnNFwfkJb19k2r/QWZ+Ce3PekCtUurquOWKpbtHbYTMN50HWqeAxff7
s73On/8VUA3p78xmZ8yPx5PJlWo/Piyb7ejNOt62v4JSnH3j92IZ/bHpt0U3WvbY9Mm7b9tE7N8e
tTnlfqRW+e6gFIcVZ8kIm+1Ow4Bi6+V2h+Mk+D7GQthNpgYB4JH2IUG9ubranJG/Xf3pDD21LrfV
TuHx10u188B0yJnIkLFcoikmm527A5BMhtBjn68sS/v6f5ydWW/iyrqGfxGS5+HWs808E25QQoIZ
jTFgbH79eSp76yihUTg6WtpavVd3x+WqctU3vAMsQ8nvIXnCgdtqrTthB0GNDtKVk3VniqE0iLhk
74Nrc+zc6a+oASIMRxnydWj1DHTxa1c+XMKlXZ2PNrDxcZNO9Kx5JTz/bBetbjdjqOjgOFrva+0x
+i7NswmRVdurglmgendnkH7FRyz2uqj1xCknG2p6+mDr5XEgjz7Qh3R6RKmt3Qjmoqu3/dAnjx2i
YVo7Y8XbEjJ+9TFLaJMYaNPa4W3VXgMYuWjBX92+aCBwaHGodNzhNlndmtHLVMAWG/OvlRP76se+
0U/5sawavL7XVlyR+DvBB7BJMtJLZPVGenTkJrp3egPRDhcwylP7iIaHEy/Fcddq9BG4F2PsOUxR
PaY1MNrAiPYPrhZPne3gHZm04XA/r0V83NyGa8tXkMAJcK5DcaOPHi8nfAQ4oXOOuQ6RXDtiq+z0
FXKoCVnWq3Lqq9DHegg9NPsKADbjQ7Gj2awSYStiD27Am1+aa0CAOstkJzhOOLfhkP5L/9VR8eIU
th6ikIV2uZSHkhmf3LtNsdMA3QQxj+7dB1O/0fdFgRZVuVfh5jMi5K+d/nD8Hxt1qhpHHkwH+uq0
b6T4H8qYCGikN+OgpYsPEnTiMSadQYfg7gxTNmPzVRz2agUesXf6GVrMNWcFvHZbB/YTp30CBHAf
6VcvDWlvwJJH2wHNqOmqSdnN6LzaBOqLmP+RHSXpt+y4uYo1OBEwAUUJ5vMTKmgI9nEjgvjcshxK
3NrEfIDISVDIlQQys4/RpfPilnrWlf65Lt+f6I9P0NzU2vEiNoQ3u/ndPOie3BHRRthzUCDPOh2X
25iiwDF6cWeJnf7Hp//YXVo0zENW71iHbNY0l4DvXfo1fPjroHJw3u5Nte7Vo1YiDq38i+LfK9TL
qwE83Bq38+la7MTRi1Mt0ECmHhdzRPhbKHPwXe4oPpVNSBf+tDe9YjfV8TuEVy0ujakAimIjGg0F
/PXveXkGU/q1Hg83wqmh2kYpNgdJMzBVHJqm+y7x5LUNGiiL9k4oeGR+kqA32E8SzB3D9yHJvzi4
048XgxEf5V+L9HA+V+d1fVK+N8fRAfV33QMCFEtVfWL8GXFqZNNdiGtn/GUC1mwhZUbfIPrGZA/B
iDZV1FUv7XwMgupl1fB5VeJ/s0j74SjdW/a1ssUGOvnYhvsinfquy7RE5lq4SZ9b7O/peBZo6JKh
WYYqA5M0H5P18/WaXa+XRjmeked0ThOkQSxUSRH9U26oXwk9QjBI65G8lL7lt07AFa+XFjY194DA
3umKxk64a6m6s51IKJqDY8eXZQ3vcdfCESunsdeDXLU2nKtA6MsuLtgQ1/gIX3z22r8rq8NRs2nt
KnDTFfvhONZS61SdVNAHdUgWZTvtvGe4135X/xith1AHGiRIu3HpxANcLETjPSOaHAxAybTOcYei
GFyA7T1EXHo4rJsbZH7tGAcNF7Sq4b9a6ydQuZ+jVR8hG9nV2tmndCGwElqCvlMTFWZIzKcwpSTs
O4Ovr4ovw/bvCImj0B5H/pa+3Ax/jPg8rcO/t8ET+DajkVVVtxRDtkzpYe7gjOdXO2c08tBqzySk
V0Efc3IfneYxaq6y8QrEASKu7rx76IMpKUdV3I3VZrxDNhdbbO/g2u7XIphOj7ES+GcvJL6xRS2r
dw+nbzJSJq0wzD5CYpub13LHRkQFCDxlGoPQWNlb51N7eStp4rz7/a3/eqvvdObHRbC9GLu7mfFW
Ey08sCOyhTPH4qx7SkFe9Lma2t/hM/Sy0tEHvWVJ6dEilESbIhEyh/QOExhKCM94a9JKE0E65xVo
xvw30fg9yAfQzHVRbtT8BkgEISDH/C733UHEsvbO2ZG9eLSp3NTHtweM6tqJ7U7jTKEUCtvCk+QA
Q99q4d70/3J52sWW7Btpxg/6tLlP7OF3bsBkIbbgRo8ujzNODp+LZgKWhCzA9j6N2vtEjheN7DZ6
xJ/7EOr2bueu7N66DURmMzq8iNderspDalff90XjemFV0La9uXYXvoI32iUj8PXOfgTrRxtb7w16
B0jB0rf5WlaDW/CfsAEhuATPmIN7+ERfpbl1VvkYXSMB3rFfyCho/wbyYl0M06afp5uS/HCZnqy1
JptHIKQ0utvtrgymruEPUn/EEINLSV1pNIrjEMGXcDFsye7bfZKMh7g24VsmOsaTVzvlCeeDEamS
rloyoAnO7N+pxb0468ejqt/Hs50/odpGS5MCtNjGcWhTzenR3daC4c3r6aELFYV2wB6zB2hE3h6W
7t9HxpMoi9Gg/2HYlsyB8V2M/flxGbphpWp5J/q9+rV7dDZA0cvcIyXlRmj5ndR9l9v3ee6ukD98
ddj/G+r8fvrD6uyOG2tjXXg6RWbJDaAVkU7eg9nHtQ+xN8FDqTkaAcpEk9pZEIPBdooHpjjqW/u7
/+YmeTJGUgr6Nupe5Io2BKGF+wrq8iQu1iXuVxnU0Xd3/6GKcNbNbX4pVE6ge3cyM8J55alBV/O7
cYOB6R3gLuHVa72d4g4EkAhx+Yg+1Ysvjr3x5CD8OYyH2VIOWUaFGnaOMm+e/dns+D6bTIA8eE0l
FDr01DsRmNWHCIbYNK2vNBnPFEXxg6i89Rv6386m9HbNU2fObyku1svOJXe6dCAJJnutOpjq7Z7t
i2v1FMbYBvSg6RJo0l4qMHr3cjLb3nEZ+hgU4E0E8uh9O9je/RNVRyH4BnPrffHNfjt2uReG1dcw
skxnRY86wUz3ewutJq9WR/s33mJ1BD5c1XTJkr6Dox9b+CjX1d7K4Icg7iZqPNSZu2VLmbB7nLsK
rmWuemTuSdzT/WnGidzGv1M3XeRUSv/cIhkvOi7WHoKvR7EBXe6IRuOL7+xZWENb2zQVE5Sv8ghX
MqrtOjOLQ01QeHC8GVVpvvz5iJ5KjIZRzxi+vb1B7B4OSWk4eP5++tMp+vn0h5DU2Gcn+7ArarJ7
uFgwoyz3ikrjzatrHFg0PZjHnIyD/UeIIeo5WKp0005s6JSUN3j3RV0Zvd3osByLGwfEzYsA9htz
/njH/xzgQ/Zfm9VNOWUMcGLRTUSQmxSDLLgbh3m0/IKoBQxaxBw57E/FGVObp7X5YpKefV7cEDbI
WwMU/6MazelkXBuylQL/nTTbuiiCdLuCtEqF2+lpn4M4htoIELj3hrBe7SE36VIK6Ms0ZYbDLHHp
KLw6np8kXbpksqXpfaomQfHDZQHLU18ocqPCu4gifNTgfsCPAzt7ogrFXxpdk5F0UKJwToR1J2fQ
+8KBlA8UPX0fnX4aoXeMzl+e3Pqze9WUidFN2wKs8QhROVu5mWdnvRrb5Kftk7jmndQbXukE373a
rYIaPtTdQeqeoSwNZw79ym34tps7CjSh2vkS0eYe1ww9rAO8Whgt6pEcWwv+EX0iDg4am3+v8XcR
5XGf/Rz2w3yebumuQYJWjUVHCksUH5n9DkqYqKvIAYqbwSa6tc2pHu18iE4dDTV15B0RejiGmG2M
jHAdSgDqFqHBSuDgSjf3HMghjiC8hZ4oGNJoQeqyZfzpCB0Ff5MgZu1VSR2cYv5EWC/1ED+38BQL
zRUjgDHZPQJFPCK3qzTzsG5+9rNwH2K61MHPF4VGOyqCv2cB8bQnN8nPaXg4Dy7y3syM66Ia5xjS
2J6RrIMdKM7MK7pQr7GqAvidKKHmllGdYEpHR0sgWivqvmde7eqRB46Zgv5VeAmW0ZnVQhSNi4Mc
KJoffSnBU+sdiWafm2h8/zCgupUfTCKNN0BN7mFsjUY21OI0RgPcFbxHMR8l3l3Y0kFyxAAHKtee
cvfFrZvsCbaOFAj9mpT46Ju/TdXUxxKBTaRFsm+BWjsEVy9PcFqKBZcF/zYP+ym9Z/hI3ACMQz8+
vrnrscxeK14iL58gmPhWf3wSD2dYJm+PFCWYVCwz3NVsjsI8TSSwvGSAC9DAgHJyd3hgmtDcbPNd
8C2AgG+6uctGb96gwn++Y4HyArWsi+f+s+c1w9C4fDRJtR7CBu1wOt6LC2iyJtHdGfrzLhrtG166
p62Klg7o9fJjMBqV00E3rj7AmrinOQTfEVDkQa/X8V25Xc6PgHTyZHVEMRdGzFDdOeR9W/DdN7wV
nAQMfvPFpaU/3aQ/xv1QcCrzm3w1TbB48NJnbWV1dCZ1n56zI7jmoz09nME6sHSBDQM6HYv4EKZl
fHCdkCb9+CQ7QwliADnQiiF23KzzPgY3w5H9ojQmf1P0/prih2Ol1hrHRXU6idt91mTH+1fDSSV3
I0ddpaJm92GsSDdGclRhYuRskrvTtQPMcThG4rgnqALTQRhvkhFg2zbV1ll3LrWvIRHmFmAXGBZY
rqKt3G5fYsTDRuc2UPKB6RveIA6CtImog+qNRnSNW+FbR243knf0foOsT1M76cju9LLyO8kQHGHU
B+68jd4JnIGf5Ab6yk7n7gOAZm+ixUwAcvtYRRphiofaCuywY3i6xIKB3//8+xgyxKz8M2u6Suxm
kIFQ8+H3fwRutby7nfbKXszajkRLXCTfQfWWiwOUXbddtubd0Uhujrp6xHKTIQWNAYTa+wD1iFsA
t3oDDM/pYATgwAxNomTv0juZtPEnAPgLemzrRghI0y8bWe6LVX++6P87fDT6fg/fkDM5XWeEdIQL
bdq2qG7cAcrEAgQfp20K1W8JaPLhmPElHTivaxEKg8v/exrVp7UH5Fq4ioHDS+b3AfBjHm/r1MqL
TBF38R7E2M6/hewtHg1IAGr8mVh/wVl+AlBB+0QNNFf2ZhJ38B1oTRZkAeYH0S6Zm7hOU4UgDl77
ENFkT6B+EBhzBANhIxSxP/CkbOKjSkKBmSD/vnh3rxieXeQCnNKLVBfPuAAyjn/yL96Vc3aM5yQ/
tkE7SXEp36MqQiBwcr/Q2eY2SJO9s2x9pyYg90XPYe9SfnSpTwplM1xtaJbKtBXFX8eRjdraGnCE
jfwDVkYBeic+AY/45xaoFKDvoB4Bcskwv2m10V80Ei4bbqfKme7hKNy+hU0EIv4eAHhH4+oUAm5N
+LGB4V0RIAGSpQtrLoIUd/QB1drFWNYXfypNxKMbXFaEWJySAus2FcJYpY9UhhsiblB5vBKyJJFg
qFVu78BWeFvlTgiO3lsimuD50ynGRhCcUxhcKWMtQ5WHgWvnb1DXkeio4DXjhaieOXhBw3xrexwL
gEf1ppiAHYVFZKoB/1nOtoMahHjhHecvVaDc69fOxE3uVOZgDMJephkp4Jtn761wpkDH0VV/p4ak
eGzHnBVc8HPG7/gPBhLXTwl2RGdcOw6DnTcWfx8mBL8lKEu2x+A8l2Embl9EfRePz2uDtMCW0gQM
W7DIDUqtFgEFyPuG51MOXHEAi6FBe6JJS1MAoXLv7/2vPEutTJtiCiUV1Za1h2BGPSj3XXG6/ycU
vTkzBToD7X4Q2xU5QzynvA1wnnyV6MsbR/7eGb84yZ7HUz+G8HD1H/e7405OJcJKp11TOBKfg4gC
BK0HfC5IEnajh4eZM35P+JjoXGXui0E8QUOS/lqIaSqGLqvadxXjxzFwtG8yx2xFuEWP0EAjAa8u
grrL4j3YdW7XQe2fNq4yuccf+wC34Ia7pbV91diwDa7QrczWzhfufXAGTenY82la9LkcqPqjxllj
odJJsMLEWRYOXmLwVU4KesHjbJ63b84ZqphLi/rT8vezv9f3e/0erwk0cS1qZsjU6o/9lG2Z1qfC
5pxt1n0cnduZQHNBkZ9hs0apw0GfYW5yHMQk09wOX6kpaBNYsiCb0WrdkY+59JMOI05UFNZTN3qd
Oxr/dk6Z+x9jfNgAh51RQLlhjEVwcKi9k8QKsZmZwE0xvg9gD/vuB2BtnCjLkHsLGZGkaN1n2MEC
rds4lAGY93PqbVo4mSbT0r+2fF9ZBEkHYfFDj8QXOYQ3PtXCvRB2uZ/QIV9kwOqzSsrPt3i4kAv9
oJjnPW+xQYAHBO1caFiMYh3w2Di8D5aVK7DF/0kv30XM19++2sVPWlk/Z9J4vFXLxWmrLQ5itTe1
30D5YbihdFt53cEl+hoFc6MWcUJz0iciaXCbcsmjd9T+wA0kObq0iL5w4ELcAkNJnxNvWurB2/Hg
UkkdRi8i1G9MwuPOBBsrE1Pbmmp8ZwQ/vrh9VTdyLSM7x3qDq0sEbmjJM9jNAP2ts0/3HIWacojg
votWDvLhw+7o2o4dami50wFrOLXfp1RZtcClX/HeMZPK5/x1+96kOdt1ENYpvEvgQfwDvE/53O90
Cs7pBRc7R/dbY3W6+O/vHK7EPS/CG/NfQIaO6rAuUYfUFEl7jCqUtD7eZGNHeHNN2iaGABSH20z1
AoV6zy4weJ7T2RzBA6NUPBAQadghC3K2VWM+tRcojEARB95HxfCriMJ9MzxD/iVaS4b5GLDzcEWx
TciRgl7+aF6I15T2lUwo8lbiKhG4cW3wqlhoiD7MP0v2460etji8mgta2xgjnROKTHKyM/H1OE7u
wfzgBw5Sn87XIO5+zOeNJWhTAVY6igSjiDhY9s1eJYXVNmltJ6AksbxiGYwZxiVJBIWhj/aor8af
/XycBhTL8T18NXxZfpYU/ViV70vgx5YzN5sKhU9WpQh0p2TSsEMLjDE8Cy3EgdvE4OeKrcTaxfX7
4smaf0YOCR65iKOkXSTPCqqeM+LjSwvNMmI7wfmjwxBPdqtJGxD/JZ5jOI3CTO02umxbj0zEOnKT
qVNQn+MDt4S16QzszLtdfbUtdUPD4HkWjEaW3CyJOCoXjx+aUTlCMPiR4t0c4VsLYgStFeINCeUW
uIfd4bhIVCwJHYujGRqmNl2lw08T7X8s5CgFaQPMxrCDtb2L7qL7k9HFxczs/8Dee3rF/JxVsWt+
zOo6rdbKZcGs8sNxpzajWqb8sSuCOpmVIgjDEQYlCKSGDA85vb3q3vKlWQUX3m92P/vtHRUuM/io
9/7o0OeLIF4WUwVaP1yqRKrO1WZakJoyPHTr7DaIpjXSHoSKGjSC65JoL1recUy8kd2AOQU79u4j
1FN/9lqhrydvYzqX6XBIyOgTwNz7U/7WbBrmzaU07Nnod2w5TjDYcZYXqpV3wmr0ojKizsLftRYg
5hCnWlmEQDT224TFw6zm4dMzvO0OgZoW3b+wM0UyhRQ5heSi4qFDH3EcDbkJ8hchm/bsuvw536K6
+GO+N7e0aJhHDnnRLcW7ZWUi8gBT4x7TLI0AlSDqApJQ5PgO/R4d4xGnYQa9pSNYFm6nSBpCXs/t
I+e3Rr8OQPerPt034eyfk0IRet0qd6L82HbenS7nayXKwVK4IZ08TlKgedV3kyWZrGmpz3AulMis
6EeXB5eqSnfvxQAeK5RQ3a9vSIxisbqYSjn5AQ3pi2+lHq3p6uC98TUceRl66h3B2fb6989JY4T1
Db3b/i54Wd1GTeTfkw+Sjo3CBOAAjvSHOYe5usmqRn3F7YIQRQdseIK1E8LIktCpMQMgIviPeDVW
o9ENg76TZ/TR2SNShNXG2uQtchv/g+r8siJoWVAQpaVNB2wNOOsSX5N7oLgQbVyocGWieV/kTlwW
2ytnCBpXWDfDIlsiBelJZKa9DyvW4usVbY1yavpfR/c7XiNin+SoNS3tlRkqXc4Uu68miEH1FoqH
rYs+wahG2KWnHL5qn4oqqtUNr06d/TwN1B6/+Dv6VJUnJy4sTDiophANR5zj915dFPpNIsu/wnPX
v8fe3QYZaREkaVJc14S8HG5jRYQlmXcI7ySSb1uKMUKDk+2ihHgxdfEioy0nhRcuu7VzjPhvwUYA
uagMrmGE11g4Rya1wtQ7HbwMsVPNhVn4gYcsJSW8Y51yuvBqDNCnVSSk2+lALhX30rOJOyRgEROb
DPvjFI4wH4VbRO7TzCVUpd1qdA+ukxMJM/54zXWg4tU6ViOU8khN2iOKUgvIALCfCn9ReEu1aOmd
xsCWwJkh/+oY4c2VEk76zDGn6+D6tuhlEU003N455oOGe5mul5jVl13l6l0HJhBm7Ilzb+eniBzV
3TdC7hqHcSq6kAoMEFmYSyx6JSI7pn+iMJ69Z1FNoSmL1b1/qhjU2a+04LwZ1zYmZAJyBLrt7moz
CYcAuyMj+UYuDEh6ie8gEvXoiCRluO+rX9u2woEb3KgPxEo+5TbUXZkf3U69OsIQjxwGCoLQ0xAi
OlJozUXh6VN/a6CKXWedSvO1NdKAPmIYh5VFrS6UOhf2eu0XpOI3/tpNgJAr2bEquEnHJtkOmsRO
YbrE9ZWHM1VBvvxe+LeASD0lF7YGgtvIn101mtJg8cWPcDT6aWzgU4yN+rQKfW24IKpfDDaegtCs
/pm1sU4tqTNckPSEZZW7DQhjfrLo4qrYB3TZlwZ7nN28+/BE/w5MWe3VwbtIPGkZYE9TLsHJ8L/P
PSKlIKhfhSHPYE9YlHyjjBRFQ+Dp9zdRKreLWhfWRZzen3aTwJZ6UI1OoY8RPYcAMiAedREEUCD2
Dw4jIX+IIJbL5TJBrh0480Tu/f2hmk/ulF9j0n6P6Xqws826Mi4Cx9u9JfqSQ3k++Rwa0wPOFSYB
RcFxDSgKPjMakphtXkPglWj8noOt4Lsg808Ty9zQ4jgT71ySxthAFWV+QIrWTnTEZlulr5NWJ7Un
+yRl3koXLnJnvxlRMmO/Ux4TijmnQYXiqkBw11z4LPiLip/+JDSnI0iubxqIugP0+v2qctmQlHWl
XoBiGpTiTI6eOZKtgo5Esyb46NKxcq141FbC9sci/jpT2SrBoCEXDH1XoRoj6nlpN/XclihgXUR1
HGKh5R+alK/bBOF/L86zWqmm2AoJPF5CyBs95MfnTb02z8fDBaDHHmHrRYjndfZZxZknaloLKmlY
wE1EI23TzqOcDtOup3hH7zZMZ1sfUX2fRMhTkpX2IaqLr3B8itgcD5c9mBzgkwbAOZsB/p5RRSrV
7d62z+NGs8Gdd3dMjXSHaLrgBDwmuLKGUs8vVuTgeU0JDMZK1dnNrsRd47+n6glnBhnAH0N5uKdh
IEv06xfnsdo1+lesxVxlJdQsNX/NriyaqGlkzXR0UyD5EvJ1F60r9W16SbcYXwEbj49XZYEnORMw
JQXNONSCdEV6uAGrxXpxrhqHMwylbUxXY4JfM2w8nGjHGxYqrGwva8rhHeFSy11PF9iak/npiRZJ
VqAd4hQFJ9lHWXn1at2eIXN0WloyTjEadiLmQzpn6o1S2qW3YryfWSSpCtOE1Oy5pva1aZ7bg2OY
yXzYJa5w4YYoEilibGlxcWudd0J/Msnb1ymdVirdn9e7d397sZhP9tXP8T2Su9KbqpeZfS7G1+TI
FU08ZQan+R1TEcurP7VhjireXA1t5gcn7uDa1AbmSDf8F8N4Utj5NYyH7X28nc7Gfn0pxjCb76mv
ARfoqF7WNd7uHYQkzDmWIW6W6C6VEjhnrxTmxNf98HX9evzDlt5tD8rhgtMaSStWXVj8IJ17Cf9+
x2fA4V8PebiT1MsFIU2NrVCe4lk5uhNmheuLg0pKM913NF9fZp9mYE811wZD2kOUXI1O4XF8aF84
AVHVKLcut+7GCo/4Xa3pNt8823LliYRpcVz2i/lmSFq03aJ5hR9BUFAzxavYX7gvecjig/prvh6u
srLcZru6wXLlVWDtPSPcRXsird42Rowtd9sV9dtDUh6hVnn3zm2JQPEGt8yDe8Vuo1u0+39P7bOi
Azg9i0OATp0pmQ+ntyVL20rRC3bx6uQ38KNpdBr4kkqO3JmC+Dp652EaGAehAPH3k7+TkseZoN1q
CTS4qRn/6LFY0DFyyTiRmMOJwpdKXM4OSxaZC/AXpBopnZL8vW6p/i7I2trgVVzx9OVR5OPxVMJA
14vL+EeuWltl3TibN1zo+6ijJ4LDb16cc/uoBOsPMzSiuuESjSGJQWf579f/zi3+ef0fz344ec1t
Q8lK8exG5lwnh6i78yXNQ6OSqonujvEh/mp4ry7r55P+46kPDZWt0dgpxUI+jS+ocN9H2tGlvN7e
HiO8fQeGs+jmHY72Br0fO7Y6lGvkHnDjV5gwWZwKf738w66rs8P2sq15eSOkPNCqyDQDHHwCqaUg
x752qu7/Y7aBEgKH1aAeIOb0e6VP9fEkZenmRKaH5M/ag+uInMTciDUKl/eb934MuCNeBdPyk2hO
/2/TBic+6zGYrswqr497LWePC9sPCeUPhCqEKYIJqhRB+8z9+0WfQZB/PfHhfLlWi3STN9R8THLq
Hd7TzpXO5bfiiMDQLzkE3S9Y3VoXfKRno7kwhjfQ77PtqFeI4uzitQjpk/KEqVBx1gzZBgtgPGx1
RTpuMMIrM1IKOCwHglriDKc9isuo4aft3r7Z2sUdOB4WcU8ngffpeOYLtPizmjeDQHDYokICXObh
DimkBrqDxjEb8/i27AEXV+Hur4MYA/BFrGx7xRQgKQUezVt7BRqDW183ncO2eYQBX34d1p9b0G/0
ptNkq8VmtSyjQto5X/z5r6886oWF36KYR8N3fPvAWNgK8mOrWH8aVWujxcr9Q63Cw75twPayJ+cT
0JGPvasdyV+2jS+oVE2U189uZBEYO69unWcx+q+Xf9gVJ1u3rN3mmrEPKXsKOL+A6FH7phcODTHT
4P3jSFPP5KNX6W38EOEYuFIcTh26Em5flpuUUd2SICwr4zXkki2Xo9169Z3qTyoyJorCCrHod+/l
4Xxan4ydrm532VgdAmUFQ4iprGNIyeEerwuP+ObiFSJdwHsat2oX7IzMQTaX3j/q9khIidQIjrr3
o3e9iY6njOnVEY1R+HPUope1d5V7C769mxW/3UqnU5FxGwC929QOopUdr6jx//1BPmt62YTXwhPP
0ulgPxx1UBSMewpXfpzbDgrXB4RGBZGrbKlQWnYI11MPieqdf2BpMDbmxMW5l18UrgpC++ziXbD4
1KkK4QT7eUAtmI4dEnCtfeYsIhu/7gb3hmtdHEnxqaIVOHIbH7cZPkJbrzy6eHgq01KjEO8ZWXSd
Vhfv9lE0HKyW/35RWf73M0cOwCKbIHXVaJ09RKL8t2y73xb78YkK5Gw92rbSSTqQlwrlxNOkAK0+
PCeNUAq1e6yt+B3aGLNbsxFZvty9vKWdLLB6+6AIztGe9umxYw/Ie/n3Hu1HC1XeWPPBbPYv/t3P
OnIkR4hX+RcCTgzGPdVDpZZ+PIAUX4aPcgjqiB5QrHUPQr3w0tRiu91wVaiDwBB7h/gUS0A05dAe
A343EwO1+huWiffQXLs5bTCaJAAjlK7gS+0RKqQANFEAQ1zjRlL66JKHm64KB2cfQXEZy6/iI+3f
u+P3dD5cWRdlvb9tT6f9+Fo4e8XZDOhR7AY4c+XQzlfWzTuu7p/2CEvtAcbwQKlUCpGXeDNmW8x3
vf1UGcIbzYIi4oUKd0eTsV5u9gEhsF0E2vJYIrW/xQVb3TqvsoIn7WbDUDhuJSDEFmfuw+BTnNT2
ppYdx9SEshb9KzSagKFvAdzG0J/aJtooQs0kgk9RdYbggj8/z8nfO/IJNJ5BIDuH0B7uElRVfl/6
kpafJfuiZQxiKAHHdNu3jsRW6ca7thEvG9v2xnXe3LKjTkTRB/Zmf91qbibImH0C1CfoBPn4qvmg
irP2d+zze1QPea2aNhplbqqZkKIm2B9VH0JNKu+q01G4OVEFoApLOdV5w8AcMhjknPbx41L6+y9R
dHzF0/mGmf8xnMeCk1Xez3J9ZJI0kG7tePEGbOQkhI3jNERBQ1DzpemtOYzsniBQvFgicev+83SQ
AHgd2aaCF+7vJaqqer0tczkb3wvBmApGwSG04nXwhWaegK+c0MBbD78OLtx0SiKtTgexzxyh6He2
L312hBTwy5E6ck7z8O+xsV//HZxGSsSoaKng4PCwf26VoRd7KGZjGfNH4UeQja5fO0hm3IZxFlTB
uSm/8XsRfnhkcgbJNT4rV/yTLvF9hJta6WUV7U2w13gbf9Crtfw6AuLi1/76a9cpRrsI+7lYAg33
pSQch3HRtTALOzp2azPUR7ekbKXHsDx7J447vlvNzd/O7bRtLDH72HnGju9pFzWW+yXKoWqTy0WB
FUAHdm6ozulrew73XRqWtdW60MVvIQorR3iHHJ0cLdXMl9pGIZoBa/H/71s3o3MgebvKV/IA2dJj
v1yEOhLEsUbdp1lyzeCBBRFxEd/u7hUFNdk9czBGuzYQo+3wMJdwJqV6dOGPOHvMJOJFW23xBwnw
U0EnP46z0XqpeZf3+0f9SbkA7MxwEZkD2Xa2n/AxxvhIXVZ0F77gVy7eKri1uxgxlwTKBkefYnAM
Y/cwo4y3mRdNm7c98Z9wVjEMFBft5j2S+sWosUROMtljrxZj6mJ8e8OQ1jinmeaui37D366Krs2j
hrvxGu3Nkmgtuo41QA3ta41bbNbafxU77+jfW5e4IoijqOzk02vPXl3CYmL06MBUqD/VBk6FzmKi
9Kp3WrqCzrxHATgs4rS5GJfBMazfFl19ZcTnsT2wZptYnnPNhTsBrTf7xmjRw4pJbZLyap8pLkGj
kp6DHt6oSaofeufQZt4Mrq9umayBPtJM/lRbqsfjmYuqSZx2+ZBDfJV3wLY6u7n0lvvFuzzY9VFK
dguKwj4YH4vlzp3pNcinKWbzBLwbWiDv50CxnUVA+IsiaupT/swiJBD6F9ae+Q5gboykqQpSX1nq
nf3dVWYN2uigREPjDUK5Rs1CoRoISnLv8tv5QXRDUzs86FyPN9MBq9/TVHexcSzVVXGhYVucg/tc
Xi26O2SpyPmU1tEOG6t9ouBYAX5fL5w1eVJf625mRQc7trxwj6Dq7wKzbAEkxUGxecayYLyl1w3y
oWXGGOyl1AX9G7ZoBUIeWC5hD0bxYEZRTEo2pD68zrv6ZiLxvrrSVpOcog6PBVa0gsirIrslWjdy
bzunymp6iA5ca0TIGgTm0wsjeseYRm6bV8JllxKk6Ickjd72i4FIBMLASr+9k1I67DMKbbXAylIR
w28vSBkjQjoRn38jOBJszqv3XaivdsvFB6oFR7hPyS2SWufI6NOVorYFlqIjv5dtlW6ZY91BczbN
1iEwAmi/eR2eP7To1CIUPJ+99BDkgwsi8z0VVBz51bLMg8aqaFOygSBx39GlootlghmgfcMXm7ky
0BwqhIs6smEtI0K8dXnnfOfIvhLR6jiTEG/cheIUYSMp+nV8LZEhc3BXiTdvaI4eljVnzXjXVQZp
N583xqqf9avednSaVG0+3wUYj+A0XHwZc6t/X2ZYEzKdSuf0niN30SMG1mfo0e/H5fjQlCJKLQAq
XSV1DtN6WEfGB2ty7qZcy+cmadgd3+ptp/wycbzi5E8R2O/s26nkYTHnb0NkfFF807wdRT5cPKZm
z8LqykxUysUn/9ZiEs7xvtNIGDmrqTTXTUV4/WwJq1+wMahKP7swVPxXTEVWIWU8NG9OaVoeDTT3
xouv2qd4AoRkXTqH+aG/66iwxZNte99fdGpwZEJ7b4dxH8pwH/QkjflNgrakx/z68rZ/W6C7IhGn
hmXvHG06nD9Ef1LTCraJ1s9Ht0Flc7rSslTZuE289aKDRQ55oPOTL0kwFPAMbxmkW51sYp5xprQw
AnjTc6fRrTtyt9C8vFWV1FG1SdXEm0oK4QuKH5agKnCLqIA2ouP7LirgQrXrLlY7nFg9I+EaoCoG
8eey5qN3zDpISdQoUhpBifDVVO/0lF7ebDTcw+A+OsO4HN/CNSdRsyJ0xutN1bq7/yHszJZU1bos
/ERECAjIrSJ9Z9/cEGk2NAoI2CBPXx/7r6iLqouKs49pZpKKsNZsxxzDlf2XyWok7aRX3s+fIU5K
JHn7zjYIUv4BdQdzvgTbUhKypWvZzyLRAOi+v5uv2taWua8vMd8vG1yNolh12McD8m5mcQTR4Dxo
3aA3/1yg1PMuDfWrryNavzOcBRcxlO/zel8H5VrRbNbwkQqf+N3SnkrnmpdFMopyrfNZadHsq7dT
hyvYITZkyZN5OowJae9XLN/47ufhUIGQ6+3JiTHmrlqUhG/0HNUFRdTKmDT0AVqUNHrqz2ZOgxxn
8VpM0cT5zBMBw+9mgjsVrdfHvKrecCxSa8psXeGrE4tpX4AcRbbsb6ZOF35VYS4v6dMoMQmSqX4s
QVrqjHLYwmsu3dfiYFRTR14rEy6MHb9hKQeWREupXtyjCqtD2zj4/GikldAMxtl6+j3LANMaySUL
XsFnumhnhjKxp1d/lkT9PZz1XjmY7wSZpfmt3d9kV0xXfbm5aV7eOSUndrXlt5FRv27NiaPGlSnR
Fxfm5a+CR4GJmGr6o1u0myk6vt7s54mMdG0wIueoJl7i/f3x0+NrheGRDqwFcVdB67IRl+VBsOVv
0RkHwbpFc10MZ+3v7cyk+aNZ0HNVD0Jc4Y8BqxWrAZb6qfUBoPkmQ15g6qQD9/SCavf7MrxtQcIU
CU+jnhi5iKikJT7MImUzLZ4/nd+Yk0sSDfu3TwsYyBauqqkWNAXuv0CPmp/nDyzsr3m2EmZGkxsj
WjeZP0DE0z+0Hgg6SaSJcynKEgPEAwprzLVl12VmdwzXLD6KJX5lru42371rzb6xre8N8oDK+Y1L
8Cbbu6WdGgz043w9FpL1ooHNaeRGzygA4PuI7F75mh20U22UitXCxAw5ZJD/5bUBE0QL/bvN5+eT
TxiLS8CRrP+/7hJWS/2/JRksGYCAKTipGaWM/5XK6fLnLdaZVCNkyXSqIYUfV0ew+Gk+AbGVS9mW
UK9/MMjUm7IDTMdKgtqeWpWZWq199wHGQELIZApKfnez95ul6mr2wxtmZPvt4WVLCzXIrOma0Wy7
tgGlWPcIoLtH6GleVxnVuP5wtdmcvSP6g1+c3gxA0LfZN19TmvBcz++UjUWIoYyP/FP08fH9xw/q
h8/T/mPK35XEj+TvQprL3+8/vpO/le/ixZf0/lNLq8fDVa9uOiwmDE/5r5v5vNp6a4sUyDW6jA7+
+0ZlEBKDI44z/6JCwQTG14c9sOVZ/oUS77+HglkSsEBfEkOiX+Sd+Zcw/gYdQcAuyAlyMGgjfaNv
eNZDIMxrwulDHAhm/MibcVzPcXzRN8J40JXJbu/m99/XPT50+H4dMUPpV3JGJj2dLWAjT+Aj1gzK
qoMz3AMJgUoDsTlplcmLyeo9Mge8vicrMZqepX+PLZM4PL0fpZUa3I+dOyW+cRoPjhd71Nt2T37O
IOsHGEzrVIsa/WeiokW2HAlf6+Wb4dXUTqy39xhvLx381OgtehaMt47KlTX+u7I6r/QEJ3Ov4+R7
vkaS1ixWmjOx2yAj5BGXGmCaKXqunU1MVS+9J1NGusWIDPSHBsyApu7cVrh/V3QH67FMLip/dFuO
zK3EiwfJk7xmM/VQk91IXh49L7X3phySxc3XdZ3b91hDyCg14U1lLu5KklZ+FXHvKH7pyocSDcZZ
PLBEr/si7qwugJM71NA2LuKbM7GU6OFc7etaJQkjDcNpKk4VVAgOMhMxAbTTmH0geW1wTxc3t95U
QXdoPMHMfJi+CbFQ1F4UNooL1scqwzqs3d4jH4uF6O6XnN3U1TZq8F7p/jQUT9OQQsyJgdawuXTI
22inj1egAlpRabrZxXJmjrxW92CcfJ1Rt7otuQKMuhZADK9mbbbWqPqpWBWljIf1wcYiVMfULFrT
0cMSTnkEAAlN0MLOPMECmwXZuLwsPJJAKNxr7tmEQKuMnpvcmfKur0CEQqHgNwVaKrMx+IR3XHGp
L8ZCnG467ny5FazWrQAD3MA1tovekuAZrdBcnHivIFtl5zRiCJtm/eBp5i0gWjtwvgHNz+DppeGb
5ie3t1rlm1vwxqxrcYc3yoLOVYzWTNeSq8R6nKyFbRYUDiqw5sN/so6KXefRTw81CiISY0gIPluF
n5yTQNg8/7I4t0lwlp2VIgqbr59fTTjSIb0tPcrDjtX3sK7mc8yt7WsouamteNdl5WQs9LvLaOXy
Tl0sjzK6wtXu/ouYpMeCjp7e81Lt9Lg7oEDpsk8cbfNTE1zmproUHQEWKD3mtI3MFpwkFOOMUW/k
NZeAYqh1sY4tbHXDguvC3NZNzSTcsu+MrlTshsaT1qKj2yoEiZrZezNrZqHQZGHXCHMzRwRfV9LR
fnlqPMI2R/Le1i8cdKrdxCLGtq7LhIa4yvTJM6jgrMq/8hANX3uEKY0LAewlw/vUf+0Owubc1uwp
xTAVGloiM7ZHa1X+g6UOLSDqV1esemoz7M1xvVGy1ic2XB/2jc3PBKB/iypz+sVsPSNPpmyXLuPw
3tUuYJHkvK+ebpYuzdQmKH+FtcoYIFdcslJDpeSXm834+gt1lVjXULFfdoZg0nWp2NoCD2qm9p1Y
EW5o+xkmVh4+/Lujrt5u5ZdfsvlA4ETj6mnA9x5M18+W+T7nilJV5vNcXfhLnA91q9q8WyNV2sRF
KMfXL/kajRaeafAA6PACPJzUuLktKDz9tzFBukfsaKuO3l7tZXEWd1+Dn3rvkKvh3Te6+bTaSEbb
UBmvm1/aV1vxcRHmJ2iCq12vX864re987idsP43BBKOdsvBTWw9B4MayTb5utWTv1xXfm/n6xRgm
sJFvhF5t7uQSHL778ChJLDKn3lMRYi30/hPTodggW3rKQ52RGNUGKoPwatNZot4h2jW4mJHc4G09
rXJFqO686OdBYWBkURaN0m0Z5A22TsWMrXEhPHPbbQPI9W09Do/DbfOKbnG1TSBDZrOMmtDkxLdt
t5f+8nURq38160j6m7k5j/Lo9sp9tpVGbzYcg39+q9zjZoejeBw7MtT+yfjqvbDBZ15xfFMUj6Gq
WhPgNvtk9e9QROvfmqHM6AbY/XN0ut3Vzrb8/T+XV+/FI7692RfjaxXbZDWhZZCu+abjZ+Czhe//
+b7Z82fFNoslNn+6hhXntp38dftXxidqvm78pvt6+UXMYdk228rfWiRE+XpkzaPy9PwDa5mcWVUR
YxdRMToE/z0O2aUMyNzoMIhz/lEuSHYqWEN5LkO6VXvalv08nMT4/l6I8XQ9nHRf8LUfJdYgS8N/
/XscTtP1NEwmtMvKixyT7vmaP20Xmi9vZ7I1DVR0UdKDFCLlQG9nk61uvwkprnBCu3ZFaGeopMkT
T/VQrMfSomtrj+Am/tvpzmOHTwpK2HLVJZ0Sh5cQnMp6BTVOYeJBk8BOaJcao+FUEKAn1I2SFQ7p
FJVtaYQGWTgt2hrIPiMkJXolwsQSzj4LSnZ9ZrEK3SZsfbIpZ4oC88T+0LAhMcXlTy0CdJCWBc30
xBgRwA3Y84JJUbR5mW4CPW21WJg7NFhU7iDvKRx0/WIUhYgLp27iKqg4k+xYV2C87xUXfJRDBqf0
sJ4IW/0jsJ6TKtvsrWXuTZeV2QWqUS419hmZB68rsx9LSqqDIyFxnZsM3HoSOz71nmwHxR5/r3vk
jY74PUQN0UaBGnDhkGSYwmW0MfAeWPlGplb5csbXex1eHvl562jQhjyozzKebOlHijeeykvWu6uF
WPOyh7Jlq/Euufs6FKbk5uHduUtzie2vLVNOcTyBlvn22tUxA71dbIClxlMMK60aJwtELgSA4J3C
yfTgWtNw5lZO5WDKvKklO7U3gAuSOaXc7c0Kw9FZsn0zKfQy61y4yfKOfvR1fB/MH195JOrgNYTo
CewYmhiGtu+B5nRQ2/9nVlxkrBrDO04+W4mpI0IkYXzGUTSECZhmhRXlBrpdhhaK8or9WJKt0iUX
lqr1MgGQYzdzT+K4BnztBOrNcGCKoDIkSFZkwvuRF6PEXE2XV4wdJo0bPF2OZnC8CbL9JnrKzZub
E5mNNxXwFiD/qzn8FsyzK2Z1ogju0OV1Sm6rbPRcad6aMu6NK/hiMVVmPk7BW91SclUmzfnM/0gZ
Gc1jUhSNM4JtPiI8AxUmezgUkR4yGeEWkbKuvMrWgifRkQZEePBEKF0YNqB5CLHjorVpFPup05nT
SLH0Jb6LHjn3Msghe8lRepzGrc2jc/OghoG+5G1oAZLc3ifmmOBxGQ7XFfrzMjY1ISE9KF59TldN
oHslXEOM4uMTgVRLC8LulRC1W5WVWq7yQHJ6GFNkexKUdr0qUKcZZ0hffr1uwi7MTuW6C2eUVhGf
POpHicb4Xh7lzMFqvvfvPb2BN/lQy93Olq/eoyyDqSMt+vzVwlL7rl5YZXqwpEfmqqHqIbK46gu9
QyydQNX06bK/VrUlhD0qm52t+R8r36vB+OztJsGN0o/GMiUmCBP3jk9LiTRSbsDE7aC6yFi0QsiY
vcX6oGD19hpPDSR3sB+HOuiN6Vp2iu0dn60QGehmtRG9GYJXxCYWghRRsRkTvuEItcx4lhhi82W0
/r9kiSSImCojY9I2FF6v++uYQvVHsiLQAXtSJWhisB31n775b2d03fOz8cAbPdP961taMWn6h0mv
/6TVdKWe5UjbKBgwiuGY+TEVgoXpW9lIiPRMOJgCJTNgTbZ4fT+ZtHY9kYOGSH8spoHg3Y9DBCPZ
NJCC6igFEr/RfBW1nD5+nMrMlNbDOK5SYosArck/YlyOjXd9ewWjeqgPlGCFH6ZLxufU3LJf/QTK
CsO/YxpgamuWzNBc4c5sMqpAMvrlPSgYhACLggdg+NK+Wk/SqMod633KSfIqdyQGyeN2XaxUu4mr
MIlERGaQVrJ0X4lnVH9IMXTORPNnO9iRvqiZ+cLxvn3uZ1zFL32jntVA2XR/QiR+szg3Cs692V/X
wOHcalNigv+5VJSv9k/Mj7YRbOoPBPgfS34sMn8U3+MKoRnujyxHf4VldEvBhALdHdOFFgkcyWI6
g6SypgZwI04SkW8sfPABTrEiKg/STeULkXaUxiKeKcSUkiG9ROh94rW/1a655JO5EEv46elKjwRb
56O3gXRJN4LfEmrLzi2WXGkFItfTN5yX0wO0HtM4nWRu5pLbVWBWdJulHFe8ISFioELG1Fr1ZkJK
oSEr//QS6MleuEtO3FQD1aWG4BNEhqQa/G1FGjLFAeLWtsh/2S8fmxTrpkIaUUVjNHbBBC4JTkJ9
MzuDQzEErz8BFQAYRD1pvKUeb+s9SR3qLcbIo6Hh1HEDS1Rx/pAiqYAVcoAFeVSCjFsl6+K3DfST
4DBCeb3MgpxXbv0kmBIYQDp7kGNxA6Cc0y39UYo3dV6uHPR4/srVHTkSHMkWtiLXtOaO8B+gi8ZW
IuYhAVpkQR/NAjzvl4R/lUItVni9AoX62tXCylN/FGyTuL7j6ypfFOcFxkGOUEOxs98sUByyVpq0
wE+Wd78y6GgFDaS0PeWeu1lFD19aTbjFEhE5d6XCCo4pYb5imjIcnHyl2J9A8RL3/afE03D4xong
sbtAPvSEbP3x6bbQ3RRUlYa4QWDsClDkvqQzFt58xRlLE+MtlVYvB+KdUDEz53n50IG7b2ARidJV
zeAreRVJdu11TNXCIKj4mKB48MWRSzB87rVvqt32Z5WsXn4Vy0+iuqdL5/O2LWLhW2ER1etxBzRf
vf9m7G+TBGRXxB8TAk4+aEyGyR8+HNypVwVYQwz++P9o8ceMoPkVPY18gVDAHG28hqWv3dFh4wTP
t+gW1VDhkUYtU3dKN4mLUq8AroDNIl3vuJB0WaGbcPvL3bt7n9Pd09bJNrFvB30trLW1dErHox8H
Za1QfdhJ8cRJtjNncpJDKX7QSpz5wyqxxVFGDPNhShBqQU5oTI0ifDCU8eEn4uKrjG/h4KZOYqa+
EDDH5OZOEmWEAx3SBxILLLOh56T8CZuXyAtKjsLoTfw+qb4cTpCMjO+1kWw/GLLT9HQHOrtLd5+H
oaz5ZbqbTY3XQVjT5T+p42/VU3vgiwy1J8y56ulxeT3miGxeUMvsL+D603N+5nn521/AAKlTI4f7
BUdLrb0/kBDvXheeJoUxPCDVzcdeR7frdqP7vfSXx/gq/UUXl911ORyGC40F6vFI3AwHnubn//4i
HhrFyM+AqvIzf97gwsUDkKxux+vhrA78SDzI45fr6np+/lYbfsWoDUf/O+zfX5bjawyHqlmCaoaO
mQacRyGi2ijEQm8M7kAyV9qp/f7LtrOVfFRwiBULqPe1IwrD1pVIA4imxbKxcaO2xpKQDYIG0knZ
/mB1CDbtHA42AbNb+RDpWKP6xsjzkyDlmLqV8XFvjurq0W05Zg6KQUY0vhZuV6bsSmt+kdqjBARL
Ctr7hviJng5/+3Jrv/Fv+5zlodMgvDk97rgyXxfaPVZKettQLLlThEVn0Hn6w/wiE/Y1lGuJV6iG
fCyKqNQumpVIG0VZi1bzk7Hg6AU7CoLGRLFTChkl0ZtoZBbXKmScCuOMDlTqDT5Igd/7tg4/+zdo
nBtv14SfMff15Eu54l2oNIQpUFGZ8EEeTciOkCO+a3Sq1Y3s3j1mo0Oq+eQHEyyKEKa7hHBUs2Xv
uhJtmMO/qpDlG2ANTXlTU5wrt+KOnJ8LNbVVe+Zp7iz6fMur1JfPk2gSiefpNjuIoeq/T5NYDLOL
uJbXA33uA7346UlgJJRdd9E0VihNLBYn3+sMjIHiXEsomhJhd/vRTzS/NIaKqA4SMvkLbZzHRT39
26sjrXhO4vPc95iwceUNB9bT+EWH4Gg9qdj41DEsKEe+XyyWO0XM2n3v7nB9awdYDS/3qI2ac1uY
bXQfn0Td+RO8g+5cr9ooYfo7mOyoU7jC4SbOhcMnkHaTgOTlDJzjeb56nyA76h7/XdpIOLRRvWJi
OD2nXPHZzw2CwH/+RtnQKf/OtlTx17Jx4UajALZqKM1v5bEWsR1f6LXhdVdMDrr9BjyG029kX/fU
PbAFX4Wi5nZ6hkC+N+XqMUNDvmELA3sqIvKtzc0XNr1Jer+t4tc293r+p1cY6x7SCNs37uLJism9
B1kVu8K8jB5inJMb61bPfR3et5/lZQpipWZA2e2d11ak2kZ43BBEP8PB/yB1T4rJY7ud/d3jej3h
+Rgc0FUd4+iMDt0NHEa5Tv7aLeOvI88BAB0Y/rbtli/vfc6AG3/eThcKATVHthCAfOFF0HD4os09
fnffFifZn+4x8d4rfnPpn6veadw7tqC0WexmEddf1VY44gD46biVdPZbGYp+AwTqGvRsIsyLhTkK
OCIaWNDVQXK0MNuIFDglchE1FmBEkSLVERj20cewg3CcwUd3oEz4IttJNkxvUQWhoIbMYUpxTRrp
L0n0s83LKJyrWwfCWly9/Y/zCGXrzftO6EfPw6eZO5Nj4wjUmSmYbiS7Ma+bNIKImdr00+n/mFSD
djCmpLx6msIqPd3Da/zYz+btXvugInB9AUmgdTLP9sWeOUx10x3JsJ5H4ZyN3xV/6uZzTAjhihX9
Ni3OI8oZFJS/ZEXE0pVBe9DCG76LtqUUIzR0kcM3Dbq48uRQwa/NftKdtgYSm+7+7SQswsfQ1jiU
+wFgdntoDzK9wYN6YrZCA0l8ai8y81gXFX6sU3+oRyeCccecE+ICo1hh7nEJo9VvduJBAHxDPxsM
j88bMRF7uO7YvngwMLxcy/ZwuyR+4k+3nM96PIxpudUUqlAwR27uTzZ0Pv3xLDkR4LdgywcjoymK
Kh35b20wmISxKOAaoVoY3A4Tp0IpLEx/JeiQjLcAiTyfXIqzw82Tg+JPCQA16UBgn4b0fcC2BtoO
pg4uhLyukoW8Hk1UhZAuOo7FYbAGt1hXdCq6LQo/x2ucxyNCg6tOH1LdqJucqt1KXCnn4d//CQRb
0Yzugpemy5t385ji/0SjKQRKettPju9vJXi4h+lGC7TgcZu/9iWd9rXyl3kfRwwYaHbbdRWqkbAj
/rDfcep3xyx8edLphWkVWaWtPYk6n47CcRbd98/jwy2+qv1tzwdTVkrA2rBVc7BSp/alo2RP7NKc
mFpwDR7LKTJxjS07JTXfdENwshwBYuNVaIx8sUApVwsSHNksmpjTzcO9+gpXYLZh0TGBurr9aYEQ
3L5K7lJJ6Wr0qG9X2OQhER4NtC9KmqTJXyXksIDl2Bkk8lga3RtLTA2lESb1nRFTN+6yZkecG9BN
zyKWyZvKjHwYPJSFRK8YQXflDugJ2WcWt5Jxg3sVNBpFTtL0sZTMqg3kQOCswBtgdcb9Ia5yX1nT
m7EncWcSBQCA5CMtgRc6egRtHsXj/pgRfX/Ws4AI4jwNu0PLhPv9OA2mwYwR12kgbqZBzTCVO/5Q
DbStFt937W++STfiCUoZwNXQ4vwNsBmRoXxTxcacDv51/YoEqDjEhXh4/vaHcZlfmIN4HITwapWP
6MYo73tfDdRszam8eRbfmrTTGivTzSuD1/q2k0zpTcO2LC+ZtOxQNRjomv+UEqjqlJ64ZN6l5Wtq
l+/lvTqWWiy2EMwsHvrqc0UrHQycBdDi9RrRi6S3r1UihzdyLSVWlIDBPgYQKlLV17x7z6FL4N5A
lvkullCc4YHurlIeATpMmt2s2d3F9fPuC1jSYvlMbfG+HJqDRCtLsVSm3PJTUR17xRnjy9690vOp
7ZRbRamftSR6r+viiqQkgJZd9QWBAm6Ylj7kBE+ElF8BAzyHZwqNLfk1Ndr3YeQguNmZrbCWlZWE
zZVuC26rNCLriI9nfrskRAExh+VdUHjCdHiSc2NYU5/f3gYlD2Fz62AuFE0F+ScpmKz672Rq0uBV
NkP0WcOOMwv1GO4GyPmojAb6phfRd1etD60EUrWnkf9iNAvj8VmDuGiEdf2InnSungEBuaBtr6n9
fC2xfkPl6MX2jSTifaky9i7b44DSkz/0m2SfvpcFNA+zVcnHSYxpsn8DOrlaNS05fSXetrISNZ+t
CrFFvygo5iMaDXO1uJ4BzbjFs1f0qIL+DdNO8KHqereZZSx3t4u2ao5waxDX3BhlPmdXp5w54nUz
da5fd+3yEsbWuz4xJIb/Lo9uSY9MW8hTu9ACRLXft7AbXFlYaI3bUcqWLSGzbt8SKdF1r4re8AiJ
kpRp0EwNcbaVacWth8Ya7kthmQtrmcq1HIn5tnltsbqJfMgls3+Z8t3VcrNLnUezTOlbiJcbkJqP
dc3svt/zeE+YxjZr+t2kRM3ulWz5pJyGRA24Ct6gzYhVW/eqGu/crfXljSEZLdBhAAae8l5eKY4e
XswKlKPmzmtYfFq7hjsAmYzSkUGHgHyaRtNnoFX2eJqUA2tTqZwZ4AKuer9NpiGmhP1V1mu1NgcI
deDd/lXU4NoHD2lJOvVITvdmmYvH8hVplCEQFmt8VTbTZUqfgRErbavT/e2t7qRkZrKp6DrVzhNi
5XfwkL0JdGONm9MggjC0d9S70SXQx1g6rSlmvdtF283v+gJIIAgc+atFJFCLOkwTitYgkj8QoRgw
X3PoHmintpf/qqstMcT6PXwV6TFJl0kftpKdbgmJW83MJzE0RnUXJT/1vm9GqGV3I36jhPaTf4EO
VM/Vw5BhYinY8kFjZi+bNITC0fpK3T9Wg/JCS/4n/dIhobCEYT7ZJN1y0jivp9kSeOtr7MQTXSQa
nzj/D3BbBgpnmxQFckJ35ie+0pnzAXPxzQjIdXF7mNl9Abl3BIv061xqVv4N3kf7mxT+xCv5mK3d
ZMvmW3PZ0WAsYcAqZvQMlGGRhWzhGT0iTvt74syOwGa7k/rD+iO9CjonBW/5e58sxN6ovtTSlG+u
HtyeayQuBrpfuVMK1lsE9M4t6gBZFsZPTeMaMvigWa7UkAGZ1iucMpC7sF8NFFtBEQvOi5JTy4n4
gMck614t8ep49Py5EH6bLiphudIssBUUMsLE5ypcg5GrYxZN/dfuGYkExwSpPw+wmH/tX2JK5PiE
Bv5k+xhG9KfIJA3IIggkujkQMNBI4F8BkfI2H187F3uivAMVq+2wat38p6V2TizXYfC+IZDJvAkK
Pa+5ii9AapD+zWuRQl4DugrjXi7Cd4a9X2DJ0Z+S4EgFawpMj4KqPi8z4wPmFwAIGr90D2nl/b3j
B1Jpx+mG1471RWFw04vDSAR5ARr9OWFWyMgwK+kvQGdsNfjlPMOgAy7HNU9jDXKFQ3KiMk/XyHqe
skN2YBnCGaLG62tA9USYz+CZmuJ6up0zAX30OFCuEMeCxizWcMPebDvz5RXBLGclOfKZU+J9r7vu
N13dDvAqWaPf19zOkY76Sjre9owOHUt/GmV7qvte72ZhGt+//kVg0+gTzaLXHwiyY0/vcaOsUm4I
l0KfW+1nPhW5eHPcGrHitv7V1wxDVJtJVMsjYZYCo8xPi2gkgJA/uMCUz0IcI+quNXwNeicm28sR
mKbNFky5l7qjlAZS5PzLYAnNDA1xiNYo1DnXnv2AWyOO537xh1zhA8SgIrxl7R+3A3j3iHDLjATI
G+Fes6gI6xeSNNcg7O3mDdhgAPg0iUBjQnyJwjG7gtRsWNz0RZfMp5IhwjpO+EOwxlwJB0OCBFPZ
eQYZRzJX4c9hvh1KMFh8OpNloQ5hv1QBAlHuQAOwNT6shNe8zxaf57wYFlwvls2H16UfwswouJiJ
w0oHma6mywaIljq/yvOXOr621BqctsC10AyWmcoC45zI2rr5ZzKXhXmv+ffzOD13gW+sZxmw0kYh
cnmd/IwY+YruFuB9ejgz5/mL90pOYlhcCiCmeL3N/ZTh4PM5cLJBXpAH9kgfdfOBNmAJU+u8YCIP
hAa7CFzZh3nLuSaSQVKWSu7z4jMHN1/6jYGFAngo7BmLKhj5A2YKLh1VAixCOVfu7C7Rggb5LXOj
+Xb4EmmA8HLh5IcVL23ejL/8OtTcGo1GUglXMwIRj4XSzSfsErCpYAdhwPmMO+ddGPLhvavrxfO3
u0IOO2ce5BMyaigdFWJUACc0DwFrvee1wNFzcp3smyOVQ58BIIcsSvapDpQrfsf+EymGQH+8e69v
BEfn9w7c5+xH+Hoo81QadwuGV/9qsKM/CGNhQnnhHvqV35bXOJP9YJ64fS+XasuazZts+QSxEJCF
1kemUNSf7lRDUC3PB22OlJaMdJw2f4mL5hckDPv+wOfWIG/6Ra+AEij1Q3Ey79b0/OpFCZkYiHqa
9rM50a3Gu68/IWEmwD1X8T+gY08AiakWDNv7qf+Z/jEJ02+UA3E9VUflAML3EzY7PvnrQnr2REI8
u9SucFbgZHJeAYjNW74QgOO9Fo9hwbplxgHnwowmcwPVZXIEVyrVcxY+j/95okGSBp81yxfRVRVI
sSF+Rn6VBMPHhI5mQCCYIcPQGgIcIsx9wvdMO6ueyyHXu1+xWqSfT9Ti3OBOpFN15vpxoYV9sr1a
wr75VgZuQXvhtoPJ5QZxSz4I0YBbJTYNWVMq2TQXFWPyjosLt6O6MEoyIaomlXmPli2FGgCpMuhM
7pBlYhZnyH8RZwPpmQKEnAOLrneU5GbpohWM4titsyN3lH/a4Yam8DbZt8AmthRFNCRmNvpFS8bx
VvaLumelPGiEJ/vZfvDzr2T13GleF073qTc7KbZA4lRty1A7UEwroutvv55t5L9hRbpMyP7ZIUdf
RNKJNXT4xHzyMbuTYj5lcem+VV8559vijNGRSegwcB9Y/JbazWihLr0vmH9RcWjoBsKTkuCT7Cnn
xL/Te309k+VLu0fUb7szdPzM3NRnasnpmTUOY4AHkoYFJv0WgjFehLWEw0F/Gv5Menp7yn/v37Es
nC76gxwCYJ/8cPj9wvRNCyRGmmOm9S/uIrXstlnWx9uMkY55SyKAyaIScIG8UYa/kWmeAPzvBzMM
bd6qpgg37/hQ+l/1+1idpiCnM0SzcDA5sJ6guej3eX5g5kViVaySr+7f/EcTNXCO/xa0zvRTEjIo
wuyGyOMDk2B1ME3cnBcFaWoqFJQS61EZ0Hbi/XnS0UNC1YPGtTxnIodg4E1p7IWjWBAPEhLwfIAV
HanncVzE+CRzHv/nW8KGhIDx7nWEaYmlwxI3XfCcF1HpRkNyh4EmTJgu8pFr6X5W3N5t9+LiEc4o
SrCngP3QNETb8d9RWGye5znhKVzr+WkCAft9nhGZMpbEddUXGswCOBHORwxK0KIw7aFSZ8+eC/4R
cOlDBDPQrI70JzUWIc6nfwJ11TZ4t4F4c3FQE8Gddct6vJu4SyqjcBgSm+7bvxdxLm2VMxUZicWN
kPMQc+uSTyygm/JeqIIzJoifBah7wj8fOySBrvqMDkscFrk8T2j8QDHP5E9m529z1nm4qkdtv7uz
3FqZsJhG7enBfMaBkY+b04KRLRedHjIsnSnLJ5z0xbybzu8QfSnzK4pcnQfs/Nlbspd8McbXxu1x
cNiQPcwG7E2QOM7ttWzZ1Wy6USuFr8oPKNRLRyMZ1kANBdBxm8NroMCPU41j8wRRGIG+NhiW0ycL
im058LhxaGDxKBbax8Dd1L80Nj47xtO6BZUrQhOdItV7zpwZ1WIEZQ7sUfHwXyydWZOiyhZGfxER
qIjwKqIyj071QqhVyiAi4oS//q7sc+Oc7q6uthwgc+eevrVJoVURlnfsvilrGwq2hVkvRD5xteCQ
w3nBDvVQJdGbYL50sY9KvBfgPd/pMBVH1k9+yjc1cEZ/5A/8oVVv6+030n/up4t/iQtm2Ejma33+
1W1OrTrs0tfF7hjYoxmfb9BoB7xxjkAV9iLHQ7n4yOYn5kt26YND5DrjI3FDSSFwzPRjrrBBOM50
rBbueTXHVDSD2fcy64AKafBa8TgJM7AUGcbiKpJ4HJD5BufBsnRTnEL0/yFF/HJooXT+IYWCLdAp
GHA/FtfNOTwXJmmuiuIk5cs/ZVtYgOiSu/kHexYogFcIqz/tTohA7yTcQEiiPKFks3r+1D/tCpsr
HbiuH3mKNcaJIBuDGEf3K4+QP2drb+juoxvOHWyf9GbWP1RAsPRSBB//OcUcXcfTC4fnv0M3D77U
SKkKRG3MIVn9UD6rMOofEq5NOQM8wHWPK9rniXGSCSrA9rf6fayvJ9KypIyH1mtNn6w7/FXS/hen
4XXiwWTfEs6/+/rfYcPZrpIBwlBd11OSWXgEDCCT/jBaDTEakyh6o6FUiJdCozyiDe56ZjwCzCNL
RagcnyIYwEV9XWZ4OTfQAphLbHQ6BI+LbaXyQs4Xv4a3zO34HPDln2OACLMRudWSzITBoz7ATarZ
51AG6tt4ZUKiOoG1KdIHBAms0vrnDfRpq/31vnZCbMqUOeO57qjTZeMpSFh21Wt7/UVApHOIrp/7
BjeZOST+ZQd6v9m/993+vVMSPVbJ8E0IZ88Rn2D8M16Trj2wDspAXisB9vH1k2GcV9KKj0zI9LEV
XPxrqjujjfTziZ7IhI+fiEvJ8r1tbiFa2vy3inAGuWp46gIRfiRI4EKWJwRQXLOHPYoL0/pEzZbg
mo3EMQOEVgYSue2Pwy3eSM5Q3+kbEdqxPPD9dyiuSmkQMbPdrieRfbWb4/m3Ta6ggLIQc8Z9x+vG
AfksyhXLsN2gA+Jx92mTlj7xZs18DRzfE7eEt4tVlFbliTBtIm7oUyI0U37LzYeGbYS1R7YPzgqK
BQjSv83PF7fkwIPGLBE66hsD14FaC31L6HdxCWlruqWP4JrcSDerx3Z7PxGskC+NJh6Sm/XgZpBW
wYZwcrIs5N/39vJXEOKRIAm6VD7eAX0RADOLSbgABtdDjJQ58jZfJ2J4nizD0V1/kY2c8BLUY97x
1/seQUd8JRdFf6tmPE5y0Ies5WabcQ9RyK7VAFdsUi9If1EUArStC49ZSR8nccTjmVAjAuS+Y2di
9FrwSQc813JDlAf9tr3PIJBdVWdAe9sYteSMS8pbxdDpuHWPgxaOotLXPZ7pSptnNysTikHRc3d2
yVJIP8IP/IqrK6roiI21Hc544dxpDBhH+oKwgjgN1wC1LPFhoqzpeXbqrej0fM8MY2xTqwEKR3f/
9dTtckRaGw482jAcgoIo27Ve710SauEBP08NldxBt7ilYyLcR1BEfLQxCgumMWHubs7ZzekXeJk+
Hc8u79eXvGeAOtWSyMQ/+UUX/qKMQUvNdU9kDs4piGxyW5aSVO7ZbTAMVypJg7jb9uHAHvh8bv1H
S8Ti3zfpOR1751+KulzXr0FFiVBQj2QRNWNLSs14ser2nM3FX2tnrnx8uxpPmceEreRV13jWD8Jd
Xazk63t26aedumSDCLvCumQH6iImIXNCmHJljh0eMf9E1IVhoFSOcnfHRz5LUzVlUiAhD6/F2cTS
09k38NFQlZeiUvN+G+LUx0FALE8m4e9fF+AOf3Ki2pwHmDTyEgrZCxLvZ6NVDY5zwozxgHGehAzG
ZX6RZzJMdaweybcNzAHpX8hFGVXa6sE9oca7yH4lnxFriRaIsdOKCxT1xPJrjoN4/KOlA//OUhhF
j3UbksEkACO1vLpuXvbQ0leFqx5fyHQpg8fvrRS1FilRusU1xtQpdHZMnw5OJPyLcvmkQbVIGApx
kFEM0MG1maSNGNNhI1HZSNZtpR0yp9514dAloK7SYdBR0xnZvVslSHR1A4/1vOtJa6TK9rE/74pf
PHIeOjnhr2Vb9fhFbMFGZc+vX+wBgdN+z/M1DS504CpzovoQvXx08S7ew/98p3Ugb2RU8y9bTdXd
ZVNZ3WxsVjSYJtKPzJFKgfPPHHkEXllSpPqPKMUVm9xUgmFAUPxYI5QNpB9yZNtuKx9Lv3FpNXFu
Vp6c6Y55nKpUc7K4Css1e95EtRJn6KBq9x7JTunU7tC6be5L0RGTBW80SNn0/Ktsb+uz+3L0qE3V
rTp/JqP1JW7D3n2sRapwTeL/hxod6obGrdPLXveKnbJ5OgOzSdt5hnkWkBnRs6Xj20iRZGcOSuwF
QmHrmZK+0LaEA52re+cFscRS5SuBUP2SshzSoVBZ8hyWMFQcBZGQ4AX39PYIQC8Wbycz1ePnu7/a
uUeJZpPFeNjQ3rSADg4UZ6fb/ntikyhbkngMgNdzyh4zcjMTKBUjg6y1lJnPp1Hks3FmCpcXtCS6
8fGU3TS+zLR29sB49SZWkORVdzZxT3V84vNs1E3xqNDGAvAZHT4bHMsc95LpD/88TLoKrh1bZkZ4
xd74HprFaKM7VNhrMrhj+gzpxLYunJq0sEwS1BLWeX8L6YalRzCz6z3ldP9j5aFsalHho2EImHKT
kKgJux0qiuV3W8QcqeucqnG3pa8pc+T54rb8q/gNpwOPiPInVoQD7dabeCkkpRIO1k9c/AFNp7P6
u1Qt6mwpoDoXy4BVWmXWYJEFV4f4v05faxW8A+crU4sVkNjXJQc6GfA9d2E2OCnbITadJBYBDV4L
nl/4wnUduoWlheid5QQXBhO01blm0VvkTnGJ5IRjZphydqnJZIUdIjrkf/KjvF2MuyoewoDFv8tB
CXmvEa2z8yGl3SxQUG99TuxuvyO5SgpiL52KdJhMotspW/ZbqooeJzVSVWq3nz3Fap9EH4FWrG3y
PbPjpLALEceOmWDQmWSQ+L/ooMcbJTeZm/nLWcpHIbIrOb5vxqiCdMb0CYOqwsBjmjRw5euM9FvP
1iSSVLGSBgEcScIRw9NQEyP1oHGZuTgkh3ECyZewSnGpLsYGNjhXtdo1PIzvwLTIZxQT1KMyN/uQ
V8Yj56Z9kZ2+xRFLdEIUgQGmBSyi9fJfmfb9V/2M5Sle8vOP3u3XgbXFYamFhfvetsaNScFfm53p
Ktv6N99jOvsdCRWsQXxbv71rwKV+nDhuiMLZQNzhJdeKHZJtyZ6SAB+mD/Y3dk1QHXB0yUvuRPSz
vCXNkfQrThrvmxRqtnTPqbbVllXI52Wd4UBQrmFYBNlnEC+ncq/yaRzVxcUa3edsvRudD8IxIVEg
oUZ42XesheQh6ijC0amuRTK9+n0Pp5dYPz2H+GHyFg+IU42l8Q5va9L3n3XxS4xcLsmAjhfndGJX
/AKsbP+rQE4oWrRWnT7dkS15IOrW4qsiHZO5vvMvH3sQVe7wqEfn9HMq/cmisUh+zXs7MziszDuX
T/zXkYqOOFzE+p3dyP4zd+I0iPqg3crBxRmmF6fckDKnf2NCh2ITISlDo1R52ppmMbSJzEizRccb
nYlhg6qiXo0QFtDh412CD8XRLHg46uxjt66CObuYY3NMtxfZer9injWOiXcD4Pc0Fd7ye1559yUU
CAN/MpCcnub52zwLq8WVfv0P/XNQaacQwGDFsGiW5xkdbbOHVwMPJzrnOQf+v1S9Ly2uC8b50e07
MMGlOAVQ2wd13bHNkjdVJCkKHdUkVcTEz7E1CC+oJLIptcmIc2upe8IK08k7bSy0adZ7flvTQklL
3QQ/6GY2VktPAj26nliGYgACVzg39KiyxpwzTxofJqYy04IvwzC+NrO5mcEgIZPt3BF6XMHNpkDP
tVvZ/sdo0MyVWHvC9dlnb4i5dIxSAGNJzxmCRmn2Zb6IaP59eBeTBhD6Ls5Yifu6dYsQValP4Dy7
+ONosFAoXeAPuLi+prwEDrmjcrvEyYXDSgMUOgu8XAbkQuQwHs7ZYhksit2QnqNsLo5tghyENQ9j
ZAudbbnQLQYFIBVvhAZlNrbpGLSKcEIRRJ1zci4BpKBjpRSAWrVCVESdJVDF3sPdQ15xW9I2kwI5
SlXrvqk98Ukx9YTjSyRTgegOKmI1okdxLvQuhS1x/NEmAmeiWKgBS5vPUqBPZfssED/Rx/p0b3D5
C6tyKZuxJ1qLCec+riq7g9yTadZWHjf8Y5UO7Emk0yJ1CZ7zAf/Yz/FG6JSVMA2GBqqf6QgetXTj
a3N/uDccIHib9O3OmyWMerDY/+TB9m0p/ZGhs9Avs356Pi/pPtYyiRZ0t4iuZuQB7CvFoTE8gRuT
kVjnPxc23YS7zRyU5IyEovDoG2EWQs9kgcw/0xivW+1SQus8XLR0+Gc0dQ8QTg5plUFvOh8bNyHe
si5ryfvalUfHKOw7GmEsYaf8MetQ92pL4OJL87Y4hyOUPLgDZk6r18imKcfV7dyhZYMGsM7Kl2+L
adPrlul/EjimxqIBZF7TAqohgmn5XkmcghT3yetzoeYoYZdnemhUbxRo0d3NUyXCdVxqUHwR9Kat
UFPg1lF5d1sLqAL62X5x8XK0biic/UyMR7avtGnKPIca8dJLxAAo6gr8VEKMiBE+bLFifp6jXI+k
5Vr02NM8SJd36d3n6FmcsZWvRihWGvy/MfOg6RvaaTHqgU0ZlVF/eND+rxwukba50XE28G7ILV4U
HsoYh7SMi9+bL2+zZeZ+F5K4N1yaIRq8t/W2urC3cmd8YnSbPzjV6XmnbR+CJV3GeTw4NdA1zvxC
ho1WDh1eWPrPLfymdY1LKNTFN26wUFe1lh7RDefd11lwxl1/0nLdbc+0J6mpEp6jt08ryka1hpYU
Q5Rawh21mZTsD8AoloBkzsHXvpnMCOucbiPPdEZlMAEIQ06F2NSCAqdSmaPQ91TuycPGssx5SbJF
rYsII7ijD8l8Ptcsx/pl82lFm8p9AYrI6um+onsqynElhkEGBoXRa/CupDibfzc0Jc6bdGQ2NLo9
6HfKiRO0KdGmIQTgIwQBPc2CXFe03LcVwgpL4bs0IaAe7mzZflg3eC4BrfPHQdBH58MwVs/TLB5b
UZUbQxSRzMZ2h/4YvuEk/VLW2rSbRiQgKM9dVqX98cRY7XzVcHlvdhYjHDGHDnGHh1Jk1dPeKyXY
HsQREs1PiHvnvfVZMFE6xPzabfi03pz/jau6HwwwqUQs0yWGgKtavYvBAGVQs7Z792r2jhSOrSdC
+RF3Tnw+umMsoYIEN4NqHX3LKkeC2W9y+764+CNgBZhUQ5m/3SGN0r2FuMSqSJh0Lhl7ooKF0O4X
0ItQidNBpMXXxQSoC11vNT/zIQ2uJTk10JKzlhMlakIhBkIoyIzNO0CpAYCRHMVIvuwt8eqycw76
zXA5oLWdT9q5Nd6oOMQz0iaSx5gBjFdnjVgXDx+USEamhwUR1dg6CcNEHsL9EhIUISY8YjgoTsY5
bOgYpAsLRgqhIdJTDDXUBhYTl1/h1XmGEGDHHD6/nRMtckjzMhK4A4osc51FVbE5WyQ14FOsLx85
X3CzaU4XABiheW+tkTnYD4GSds54V3oSq6TETQEMYo6F/4xB5yhePA0Gn3BQ0wIi/kbXdglICQGl
q5mTGfQvxPcvDp3cpZaw1BPx6Na5L8YWfCkUqOPpOjNe8GIvnP0vsH3MQ4WZIM1QdJoEND6UCa8Z
oG8tEdSq83NKFxL3+ek8jEZ4SQvelTWM7hjXGgUpEKeFzHx3Cs8ojO48Ye3T6TSTfQSinoxJ/gSd
XTtvNGmTRFsJKXBFvAfGnCt8XSGzCobewBpgoSQMZb0WHXkQU90P+Ach6+oQF3/Rmg9NeVX4o2QQ
aD+DYBDUe9RRKNCFTvXpVWhJtL97QG3y81shRhFKUEQnqEiZdfPWjDL94EPTM14VBknKqpvXcYVo
prOHNj2OQLskDOMdjWu91hOIQ+jxf3K3RCIlzO7zNA5yF0ZKWgrACW9vp/37dp7qTG7MeZ52M7Im
QX8q0y+RLgSw50lKcv7Mw0Zo7zpbd0Wv4msrPvTzBHIhftoCEfMoGCB1SV+IAJAWuCiMUfjryxEK
bJQ3wedYuiN+QIKS8j0Kxd4gkBdfALI6V1cHQiL7EjreQfi0tcU1oD/DFteG+iESnobrpNrdWgqE
xmlot8uOYfeV39BYreBCjpDK1gDJzvENiSFJROSvykLzMpTYiPqQ8wkbxFQf/7GToQmhOHOz/Tf8
huNfJW5Ju8QI+mgLTAcCqdVsJv9p+ai9jXb/LNVod4bfT6W9NCnMtZzJpIlEIr/bjB+zLB7CkHgw
ywgV5vIXSTSPQRPGEWg/Dzp90Fd22ek3mwpD3TkjdtodBInz4mj7AILaXTzZ1903Z/TVLpcX2hAl
FrE0v1gIluHwoCtkfY1o1K7nWcw+QfAmiO5KrPMVVnRM4LR5bnQGbiXSDkqatGuKeYWUpniFExoi
//pNTflyc1sBVYJwy6i41XDz+LstcrNOHqvXX5M0pHOj6mH0tHz/fDzwb0kTaM4zuds3+xkySoFA
EMN7s8/bapbkC2Rn63I3cK8p3bDgxfbgbM7717YXOJv6NKJ19c6RIC1njuhwVAg2t83+nptZ50yi
z6kIK9FzTtADo2et/1AXIJ+ax9qRkvm/YQkPCJW+etQ9Wr1sXHiXfiPteA4pspOnUDhWCxsWo+As
qKQ6m9XDGZu39d00/9qZzsF4DpUj8Y+l0ZnYVlMKCyJAKTzcSgZsEE9cHJ4cqpPwackUYZjPAYaP
uQVMkZ6nHLKBwKZcI9jexpl2epqfSY19ER6PqKE0uEnC5DyMiU9qCf2ablHk9nGcXAFtUfhZefkG
ZJd7IATodS7IghH0/BWMz6FFGAeWYuE05ycgL9pP5KFDnC6afoRTOMO1gHdDJFCZKJLxinPwIU/n
zgMmoRD9yxEEH2fEVtLwzy6uEFJerc4eCQEPzhNz4xDn5+BQqPsuxKHWoXFEUbFGrW6qTunp7gvi
sKu793mLnrGZDzmJrnRncyK6OZ4WKk6alDXvvtWwcHTaBupKpXgL5GAQDunl9x67CVbmsZOQuJ/5
dnUYsLuKw9AfxjdqZ3R3bLTJtOgMjSG5UK9Ku9m82chD2D/Ebr7AJh27MYjHgpQuhIrGp4kWWTUG
TEHQKNT6MjZujOkUvdHqagJ2YfQ7gM3Q8cQHmVfi9eJhXB2UGE2u8DKaTS02qcIUvbjbgHfcPA9l
O30e2JVvJLRwdEgVbK6ri9gwfN1v3hv2B27A4d8eknaP5+y+opOwTtQD7SF2tgHc4AxWGmf2M6T2
PvBKR3ZJzLm5M1j3Ln5j7k+icq8FH/u5JUse0U8Z4cbhfjKBh7F7QjKV41pfcJDJbc6E3OtG+Hbx
61DoZr+0ST6tW/x2L+QMe5QEHbStmkZy0UNf4sPlqHCBCglsxUbcah24hOprfs/zqO5tWXlCTvJd
VKhQ9b8Rt5nDggmgiK34mkKndfaghc61pfBfXzHihsWLQBVV1VLGI2GqupdZZzsLGaE+eyx1U/Ju
TBjAk5xX1sAZ/JPv38zFVMe7kiL0mzbVYY8uYMImhP3QBm628KogT+CfPAyh5gXjvuynNmws9Gia
/UuRPnmQla4BPXHybt+2FoFRXL9t0KI0TevuwJqk4nNxMIUUfGHWMHsvyQh+eQXjhSMPv4a1Snhm
qYyoJeQyP4sxQv6W65sDshrMmMqE94foeC6cxStervBL2IdJP8XDrIjdyOGxVeEw4RrdcHhwdE0S
ijxha17QF92tDkSNACXQIAGRoYSG1PNBCTl46gxQxNm/kmkAxIlAbbTsFuIIElANSKAL7CGhg+zk
jKCT3JxYGka6MZ59gPgAt1giJ+A2jAwNxAcD1xLcTmhYMgfIGKXOhctIIMdSaXiHCu/zsrwbuP7q
vAFS1EMSfaCbAHCwgKqHXwc+i6BGBKQSBkKDfUszu1l6KLtt2EOm5l9RWTV7LcrTSsOh0LeXlGAr
zeIXLa54lYsWZwkwHO+221zgTQyj3oZygbz77hYxVwJteG5LAldkqzb2yBjCWATGhFOoQz6Fe0nw
NgQMd50jEHbQyyEWxohET8OhhW/WJnjh6Eehoww39RyIuwyf+jmfsFIeeI71XMK2kkaInlweiksw
hrgUQFQKyE04IfYN8WUFlqKxe1IjnU82GQ/gjuf1/DfIHnSKfU0VlOsXj97eWRYNbdT437kOjIFW
Nk4vfaY4OWyrC2imgvhWt6rg4vUIB6UFSHqTdYCSnL4Gow0enganhWAhRnociW6zJ84oTo7dxANH
35ZhHQsVGm8kpVHDwjJaOLUIi6E5h5dU8+B/gZiVFxccoTdEMA4D4me4UrApM0/z2rWgfeBuWbgd
pS1SKYytI7M1pUuQ2yai4yHxdElYf0eWTJMJ2Z6xSCGCJHO+eBi6hT8tag3Yhkf0tgo8hwLM23hH
xs9TmeXGb5OZf/4d7JnLOQPTS9QqcFeXRT+jLkSK4oGNmYYbRokQOpY2McqxodDYO+SBkGw/bdyo
xX2ec1j0djmVeVcN3JI7SnGAVTzivRw6ugV4xxA3k1gUDioMPMBTX8zSw+rWOeu/ZkYrLB9gNNrf
F/JKBmVFEE+AEu0BOKB9EUgLFcyE5ksUqjjbjhpYC4pWS5Fx0MmXSDjwfHS7ZF1JbubnEW69hzfq
q3Hp4qmB4qJx1oU9Z56D1wp5ilmmUChYKCphBB1aKwwDelvkhjPufyCUtWVIuAEPr1/IUelq3oNx
Zap3BqyBkxqrvuTiDLJOiEWtIqnmBdkxwhX2BZrD+ce6WUokfmKUlK64WnCJl9AQnbdTBeKmMopn
9pxSjTTo15uB5ETxgW9vt7BVeNfcSlkMoCUwQhyAAaXdd5fFmd8eok58dBEMY0RUU1+WwDcfYnWT
zsAWLnJYIBM09c1yhPQSTj9C/XJRBSJvgcgC23A3SPpKjOXLIc91S8BYPKAT2ToDDqtV8jdRZ6V/
zJ5gwYSCk/s0K6dPXvaFRQO0A2hpPOffwyc2CdzzjIbIaU26Bvm/sHR2u1bgMuA8cJ+f5LPYiOii
W1+s8rsQMV1M4Y1Ljvid27PR6BHaqTjAgx3zF1i8HfC0fDXZ0VgxoaBEbTZkoXMJ8XnnOfHUeEfd
MhJgvffh1hg6P9c41UYlhZL/1MTMFfcwMxKS2hae4oyeuOWQJBRoPUyyuLCMEYXVhPQYCs7dahYo
zSyYWsiqiV0QrI62DxKUxf6MCasgFYlk99dBIOYQ8sCtfYPmGkBQQLCJYOeWKjbNkMVSFNY/zjie
+Bz0i2simHjXcDIXtJ7BvPJxgWlAGR3xvv4hHL8BnSgFkkommzd+TpsUlkqBdVWm4GjnWtSAKGh8
iahtsB1SSVhLyRv3qI0zyIjvU0kn9knEpURnekJm7aQAhGwJtNoTuBNNkFAAQkI5GZm5m60U75s8
KIhvec3Xc7ru7E8Ix9htmY+ZSI7469MG7uARjdnFml6ROeDcH7H4s9WFgiCBcLXBtpEFJNg7TFzp
ZfSQTomHDrplnDHuALQhrXP3Qc2wz/6p8saJgOFJjOCgEqrzGsJa31gyctQvxCvJHCD0L3G03NJz
TDgJYgCtdYklQRvnDhJ9qS8FMAJHL+JD/XwI6gjnfBHECTdz8ovzd55KqRbnf52j4T+IGDunZ4yA
+34cJXJUnQQyU/jLzI1h6OdkBlqctYnA3BxA4xRXT4BjBozeUH/E5ejjmnNLjVvCf305sL5wgqHX
u0Tmy2qvsaLFJW5B1VR0F4lg+fZfJNxCm8vsimwaaAGAR2I4wMt6AklkADPQNEEt48For8tQpk9W
kOweGCIRn8NbOw2guoPEmCR4G7yiuihTKQEaLVzg5kQegpfNvO8WnNRswPp8WddQ440JjNol5fqV
ZGz2SHKOekIcDwAuExRVAdYhQrvPGpBvIh6XAih3JBEmHDwcahRaSDyQ6Bfm9SZGF3HVkwm3/wpV
9JvkBATnfir4HF9wh5yGYmGgUgzE8pm4xUbgh7SV7L+JSwbhGBdV/HRmNkt0QOP0O4JkrRNs1BsF
RFp9UHwY7IrfHACXK3QvhVxsEM0bie7zQ74qmLq8em5GTJOnrxHoykdf6y/gd9b4Gn/xUDNjosyI
ey8rfXdO+OK6+v8f/YGm0CSvZlIo0JVEzCHZcW65GOjE/Bke995cQbGgScWIUQRiMJ2Ih3viLjFy
lWwcfPSkPxTz66o/QIPvabw+SDvUzbBfQDQv5GZZJPIhj8ofRahUePUiuP9VQRXIhzr40JD+YeB1
GSmbi/3wOHAAdzZJHVTk6pVNFXxpag+uP3BRvcdfGV0i5ZCBx5jjcwgSZ/WEcS7iAXV+2ZPspeDS
uoQaxGk3ADYUBD1qGphzbcXf7AnpQURIae7TDJF2849Nxp/iUJeKRDdwTyS9DUgszX04DJIhCp4s
7rSLKHPNfxEq1sR+aszBTwQohaBzfDLspGBfC2Cg1Aee1n3NoPT1mX4g0fkw8ZTkC3iMjDJlOcLn
JcMUML8qHQahetRQsusUKIhoAZQCHpUXsj17E8gjkyIUId1orJ9sa+FUy6BrGyrTnLkCkPvQpzV1
UJJpwGzWL9Ql2AsQYdFndob3Bo0/Ak9Dt7keVH4eomyFMEpOnc8geJbtegCEodkL8iNr3SpBr12g
0Zb4OlfSyv/y2WBY+XwcWfAOwf5oIAg+//4ESQAorokQ3ZlYeDJNkOrWDwAdHyijqLXYkoLoOLQb
eJSZx2irC8C5M1b9v5SXhK0Ax2PBQmbYtWo+TwBAoxxE5XB2n3GpoTgyocEiQjAfjBYQ3tAEBN55
yfPgeUqcFUwtt2rOkfFivKAdby64RaIKM2Sbj/AcvtssOscQGLETZShQHdDMzOwE5tMUIFSFA0/G
q8nwbzPO4NFs5IDQmQ9gtTFeyauQOKGa5nkrcwBJ7DtnmoYhhsVoVh3pR2ZlUCGOW+8R3Bhli1rg
BQ9tcmjt4foaVCuFmvAk7v6+m8/mAQiDUfKJ7o29IdKqZksj1/U0irTkdhoGdJUmdMK32zF8tQsN
qSCI/sDsoeVYKaGa6nG9QhuAviv+IMcAFEKCMm15TwkYxZikNAu+Bdx6XeV/2PAIH4SmgHzarcYH
qGz2iKp0sRK16WxXkfRaqeGFPpGBL61Vt96Sj0fIQNfHxck3Df0qMb/1O/W7zOFFAmkPoDdzOOTu
bTvidzS3sYJZlxwOF77mYBmTCcxXlJ1C/NGDGuthG2iUhj8QdAlP6a1z/z2OyQiczzCkOZYV/7OD
ebYvf88OvJR1b+SWnoAbwy4O8VI7zAkZueGhBnv8WSn59B30jGXoXUr3IduShOggGEbwp2/32RtV
yZEvq32xl+msPo6ODJLqTp8txGgkkgxROwOUIvatTXbPBVDTOBAbCGctGC7EyS6c0vv2voWuu7qT
xBUi8w5bP0oH1ifEvUVHFeOOibcn3rz4vYBwWdEtxnQCwTUm9UokK81rWDQVddEbaa3mX73vRD7f
K8EC3+djvjVk8Q39mmqAqNRxgSisrD40IpNkezD0g8kPU/KYsKtw9gQQkBzTDV9HMGyhSXoEDBSD
BXdLVOZ5NgB+GUuauetM5aN0T6EQl3xqgCgDRvtye3NCmrjwGcxo029MWNguGIwR1T4Ha81xeiPD
8CUnn3sScSIHvXu235zNk6DaP3jlawpdjAQabtiasDho1mS+rTsqzKXwX0Q0x1GZKiZsI3ZY4Q+2
mdfjF9AfnPx3oo0sfFfyVOxIl4jXgS9K+MxEAxCs8FQDoqOoTIcmhz43YwwgM4tu87v1cV9I5GDc
SnOFMjCeAT8lx+LKswRASdcbcWDqv/WB+zCxnphpwJupAN2dayBB4tjlsE7lZbeBEojDQGI+7rhC
CFBtgiSCUjHDDaewoUZFq4OleKwb+ndw+G9QOxGrO1eCl+5UwQSsCf8J4udyjC/ojnBsEH1Mn/sM
iycdW/8R6PPOf5OTr/d3oD8ThtDUEVWMCHERPegClAloAWAMHy88O5eQLuySCwuKE6ws/UB2jvjk
RCViFEA+x1EZI11LsNcpED8of1vmvhQw/7IIb4YbRJtRkLGiVWOwPHs9gugGOljr17GoD5CAzm4G
DhK4WUSSuHJ6kv18j+e9qIKc12JXg1LgjHmww6Eyb/WlcE1kLqAIS0T54xM2cA4/Id5Q8N1i4yPh
0uCgsA4roWqigjLh8woaXMMRVfkdfYCgxQ2iMqd0qU9xx1TSBhSYyWAJc05IFIk7I0htI3Zg5ulb
jZPmDfkZjMjyvHpgPiuokbXdiHEcpBSeg8VAMmsS7jgFlDxVMn2dI+0Ej1+3ukO/KSgRj8IP7i88
R55/4ood+4GIRk6QvUq1FdQJm1f/pUj+S7QXT9Az/DNd7UHzIfHhBAXln24B2yO8O2CKUJXAw6bs
+3dO/iVE8XakXYUHBcuQhNeBQv5fEUCfgLhdTnGSSOZR7LSo71HRGFlKTEmAnB3vd0Y4R5VGi/Hu
DYaR2BfBt1uoi1MyhBltRHhhpArwx0DQ4GDRClpp0/wnj3CcNrhSDyYqT+lzgT4uvCKcpxWyzsfq
w5vkby8yb7hA0HNhteMpNbPRmFy7cmML9TAJbOFtoS9lEt0HbPvVFJlO1eHHnATdKIx5jg/zFr2A
9z1wyu6ewiyigGRUcI3A8pL80MwaJrnmgxEMae+n7inK0TmfWHIlqp5Z/CYilUgG4Fvu8C5B00sW
0Sg5xYBpDqciqOjkxsekSLQTLPTn4X2A20GVpRXuqijZqGLyUb6igqP5xWuuxdyZLL6sLqrBlQaS
WAKCSPKf3hGp6YnVmpxjNr0+XA9cxzISLJDbijkadXD5+Ufqf8/LnzqgpsvxNKE/4RVnzo1OMNGT
qtH6bF3pF0JD9wHCr7nIa/AgW/dN6wZDnFJ6nMgPowBM81BZYA2wLCRXDNzmMf4uo2SMMh7Z9MbC
4JfdEhE0aWvKqjf/RocVPU8U2WvyVIyVILXUzu9cDXlZ8YZorsYJveL7tdYe2CADBdgzmOkvdT3S
D6G4cNwjIPQiC/giwZX/TQL6LTkIKYVzyLzd8063Mu7oV7SnrP+lGVbCng9IIHx3os/ggifcLc97
OKeUJ66LkbiX/hgrSsSPBh9WOXRkmg3Y6f9SSlQ4SMSyUjnSqNJIJEMJXlMCEAWgOTlOckocaWRH
qCvPQFMSJDwxFA1VGKqg5LMpbQNXJv1GVbTwnySmWS5kz6hEmxKJazFhoWODdGDhMed4hq3I7JBL
bk2F8Ddn8oJMYl0XHRxkiMh/cWrBuyAsFF4j2BeMi8QstDEBW7fu9tSCkZq4oKCmitlSORZI3opB
dCSkgm9IkmxZM+6nohrNqR+IpNokgAmO9YO7ChIU1idqOLxUGRBZtR5tSTAccamRa9BEu58E/MFJ
oBlMurgutGoK1LvGvYV2v1aFxeQaQtB3nksqXVTAoCXvAPAuW76CtRW1hMP1msqvmMU1Iu8pPOKr
+14whwYCzmtGgZ0kQPbztIdxy2IYba94xd+tFFAMx3/CpFMI6ESyxxKPIvlDJKDZXxd4vlXhjDf+
Gz0tfNGOmjM9LNSNr0mZvKDD9cypK5YD+PL9iSB6+6Ui/aJMOdoyeaMxCb756R5hVbUfHMlzO48n
gccnxJPHbSPp54JcYX2IVfqlsYXUIFJMsnjifZLF+Ydvg97AfIk72UeuInWsm0jHuQDwQZX+yzAA
jnyTQ1Spl7OS+AwYcNp+HtZoqxJoX0kzadFjK376X3Yxah1WEBF/az65pdmiJj+TiQCDR/ccMviA
thivLhhHFORT3r8/ZKIHzgo0wCcJKg5LnrdbD+Eh43PicdznEFWYfkRAdNTwPb6WbBI3QC8k2xl/
tp8tA7p6e4A3Oab0T3/BVj5d0oZBgNs8fOMI0XCwF00AQMPXCvUQZk+BWyf3lL5JVEkULhaMmBcp
BbK6cUfCqoh10hAc1luR/2piFqLzwbESCbMilk+gqblleUgOC7gwyY6tSjcwKhxaBPKUlacfi/iN
4ywmjg2QYEZ3oiaVPdHjDnxYpxA8qTiva96YrBlixocYjj1muuwDqmdvvwnpaHFlP5KNEq0Xhmzg
KMrUQy7UtVq4xvoRD29fhq0vn2rGv7SnYj0Irlwy1RtsBVf+u5UhiV+oGcGnoshDCoYP3p14R2yj
ZXuQ2JUjthNO0Zrs1lJk8smL/Y+wM2tOnc2u8F/p6utQAYQklEpyoQkJoZnJ3FCAzSwhEIPg1+fZ
PhdJOqmvq7/28TnGtiSkd9h7rWcRbyAcqu7wONZ5XzjjgYY0QW7AVtwfvnmfQC4HQnU7Me0r9gNI
O7mPLG/eW3l0eApZ27L2OMJhlvoMsjukkax2QWhL9Uiui/a7ume7vJDlqShxDhnrQJdtBeVTHd7f
tE90jF0y88reVYE1SOuDWtElOyAcuVDSppYcsPqN1A2/chc95R3nmVNYiXmk5iwHsiTm/kuxdXtX
RiJZ6TOosPDpeOf4ub6En3U9qfKTdx0ec9B/NAOfw90ACbganSYXql3n+ASGrguNjfp+TXH1ADlS
B+ndyo9jwn5WVEMLolxAZFILSTEnxUIJlAdWnYOyWcDlaiydldEv2BVyIS05OKV08+iq9oCosxCn
dvEwtx/GYxa80nRkn3VYdbAB0U9sxdxa7mHyTj7wbz9RpQtiMka+N9SwmVxDGppCdYdtHlOdl66Q
lGkMRm7uKbZQ8s42vxWuV9qmudzDdApAD7D9PnjBUVUQmL6YCwu/QZd8oAQDeXNFJFd8XB1XqHHB
nLER29usUl/bP+8vySYP8ov6rCp5ADatvLOpRmdfanKsYq9bPlC52162ywVLfB2EDjvKHX9oKbcZ
ypZiCR+QjhNePMas5eIwvRkkGtzmzUahftkkTSwL0he6IFnK78k3k3qABvBadAFkNKPeYa/E4N0a
0aynbS8g8SZuEiINEOq1wV4/AuPrhYSl/Gl9vWdSXX+xjFlmxpeGHoLK14HJ8Lhoz6QCtl/Q4shv
jVXkRXxcHPkrhTeWOz+skSBvsAVkaclClEUOH2VlShOwRVnwCDQbVfx50voSARoZzBHXLqIzO6E5
jziGGjXCq/dAz2Vi78Dn/sRSOjbGbNZJm+oRA3MJ7jzE7COofwMZZyxRYuYJ2W8cGJYMnus7A7GK
Buky/d0p/MZcXKakNEnBfMo+A32BaJkMNt0V++PORoboK+OQbOdwGgKQfnMJeTQY3LnJvHcGBZk1
+EM6kvHelylljzThw0V8MUwxaK0EgQ86qiKqpIKb/ytt2hTMHYSMUNP53Z3IvotqfyZdB9hPkc7Y
JGkGHY74zG18tbh9PtTCzy+aLcaInAr0cJeZIdvMMftjtnQsSWZ9VGsd9gGGdyf7opUrGzbAq+eI
hFsoow1OYnZsETkoA8N9Aa8VdDKZJ9MjJMFxMyBCbfQcnDZH1L178gmlTIZuN0AyEVxnRnKKO199
KhdUavsZ7TmQIQgupJ4r9d7XsCEeEo4ZZTboklgD0ZL7VUjdhEW08qUk9QwgmGFfZ2gy1C/jS8cg
TNcJ4u9OnJ5Svv1p4fCgwFIz1dEQI1YDlRjqUXI1BjRBKeG0/U9Wom44oFmFz5zeQu4uuT/ZqXD/
TRA3FTnpSD/3yTlF1ERcIAXWc1pShz3lLMpPvKi3Jk6d1LnnacB/BRsHKE0khpP5enVgaS1REIIK
I6IT4XTLenORiC6YPUPW1uvfLcniwmcsu1MN9TEbiPWzcou4iJ8/8hKegPT+g7QqLH/X5drsA/Rn
AVJj0GOXwfo81wC9f8I+KTV79KgS8ERuBssTbsCPW7Lauc2ldi5lGPJIsP2zU+BSseWg5MHpcrUk
0oi/VT83dgCcAEiChAArDO/md8ft0yZs2bOWWAzY6IiYlsYiEZActFyMIn5T62XL1cj+QQ7rQp+U
k6EL+JwgWzJDvEDopGeSyiVfQTRKQGU5fE56gZSz2ZOJhoPu8uzCfrDPFzug5E4W6lXMRDsybhcw
Q8Mbskti+8hXuCARqVAYUOcc1PBRucVpRKD8XdMZJULshCti751TdaL7jMALgPAUzHu0tRsu1XH4
pmguAw0y3FjFHrcfVigvIHshQn37OyuK4Pcxgivg0VlXjqXbLJIRghToVDPdseN9r0tkJ9IfYEu3
JlZlRsaVxy4Qzb2M/e2gN9tZCHYH4hAQD4b0YY/8FpS3iOkxaIhMilpub9Qbcbsh2riyg0PY5miE
JdBRZbPIqDkRia2GFPgwR6kbd2myP9HvImeIkaCgPtnFy4wx1i9DxG30Y0VxgP6ZcCrZpovYGuRf
/EQKnEssAHvTANUMG95r3AzKIdbPocY2+JH/glbpFlBHJKuNf7Qk44lfLRTknwevBg9SDd8+f7Af
rKyzpLthXMeuTXP4E779ZdBQ5pePfz4/g1bmNV6H9oP8m/ip2VdfYpFEfBzYFpgTBHe0n8oplXRX
UVsgpDvgvGCXhvaVILKIbXq4X3AKJT0OduoSBysawt5I4xDqWEPz+OCM0MnmmndLubkGz8XOOqAc
Eh9Dg73ivWYjKZ0ZkcvwxMtVkLNjeCIEbWI1zhNpHNMvm8t6VDk3DxWdTbfYeTBJL60XAmEgAtRg
UFBKrXXQgcePYItIDTEY0y55zxE6BR8y0Q6JgjickRDRsuhzEGrnNbEy6F5H53GF+EQ6iDYxL2OU
f/SWKooRp1+llLg2b+YKdx+VURY1ZLWdkVcjynEl3/bgLjmQJyHOePk4HXnc+46Bv+TFs/Hie0jZ
fs1QYxDPfmMBhuoVHV7BuUs4BDaRQOw/XXZdZC6wbWKUZGNJCVE2klGLTeqDmx+0L1e4Ozp6GMWo
kdOeuXM0FBd9FT0F5EcJfoEpTswYPbqaHj0if3avL2lkpQyqSNOkjFsEf+QGIjTQyDBCBcI9W/Is
d0mYu7O1PiXUASgxtL1qgjIletlcr/QQI3mVST9+rfVEwkKwmoQKzSZ+PiaCDuVhEI72yfQqWUSF
b0J0lgw4J7INlmyZyRuiqoZ4jxNmZaaiy+ilN7f2yhA1DDNSi6f4wX7I8N8maUf8IrwiJQ5qBgs0
692MYAeunoZ16je1HA+DyHeoN7tSB0Bkg/WLbBwf7Tev5QDHe37nZfYgMII3mNNHa4aChvQEtptt
aoDIsOn0vxgOzyxG3linygmb0uQ4YUKUOjdbjpI8pPPkvfsn2fXq/xfa2e8qfaWrKkqv3f+HJOK6
VXWNa/nAroogqmZbr1NDuJN3ILqaNjsuYoCJjRsrHqhpHwQk7Z2nharfrvHpfwZOg55JszWf/gsy
wp7fxsr2dkHX5DtEVzfinY5icMP1U1GleLoddrO19/e//et//vum+bfdzyW5nN+7S/m38lEkl0N5
r//j72r/73+r/vyz//0ff9dUTdEIHv3vs/iH6NFTp1+0n7f7ZcIKFPEutWkkCQt2UzjKeNYjiuXs
USmNHoZUQCOc+TSgOqzKa+tjknpGbBHBrRjvnsgZd+PryNItIiGKFeGerhA0gO683a/ab6Q6uBab
RXe+oynZRvJm+H99Np1eR/2/56O2u0qnY7Q7Kkmq8vXNigDuHWff+Zfdq9pp1377Mpm6Fd5XszDn
5Xxud9htLl4OfyOeHOctX7mY6/gxGO/z8dhfJo30p/x97I/HLfO4GddQSiDPfO3gOL5o7LUolb4d
uC5nVzfMp315TRSkF45WWSEk4OnT7tMZo8xkN7WD1vr2dmuH7s+VAEVUxLAO3P3NM+gmNY4yvgCr
sJhi8vy8yA3USlfvAQXC/KgMjPvwm9JOfJ6Dk6GtcIhzIzlbXpvcTKvq8MDpPv87mvnL2+6Hub7n
gb1Udi6p4j+nOSi7cPsw1aeDmIJ7v3k4gW7jx8wpE3oNC/ible9O1paS3QAUJtdEmRfmw0SCJL4K
LQznnYs5p/DjLg7eWqKfju7e9f07myyksoPLAKExqC6FbL2FQQehbc27AxZJr8Kc0lwx8dUSWGFx
kv60FRDx4E0VxZlSKbeniK/mpBUtWubHjztuOK3s75TcxML08vwRfJ9Zh5zY6s4DwwxJgVkfhmTA
dK0ii3vWx3cJiXDtuWIG3/STsvT7EwPUISXbDAKrsGEVLc2obQ4N21ZtTkvfzJWc+XRI8+07Vgif
gDrudsxYyhvLN3cB8jvukr2//EH2/81+gu9Cfxa/BnHYtkL7nZW6cyWL12L/DX7edMeN1zFdNrD2
nNNNi1mqJ5h/zUdhfnOV0S68zPRJPrHZCuZkn5qVzZXhrEK+mbxJN+TUgild9vROB6Ayg3nYMcfF
oMBbCXHkY/r0S/11OA9ebwqSfO/D4XvWxpLDV4Lr4GKN3ZjWDzdkvIb9DEXNBUpTORCkgQ/6tO7C
xVzfhIA0bubLWbixn/mVoHqzy8B3bXTawBBH3+iO7rDo5iFNk9AOXqadqyQgD9LpzZ67IZKf/GOe
0vGaFAre1lFMscmGpQEIiOef9jN4OH4e15N4SbNrrQWofeH7Cmc8pmzu7ybZ3vY7UEE/JNcth6SG
GYPG1ljMUj0aPLYfwLJ0oad38qdoFhr0Uum8mG8LdijSBbsBlAmAJkB7E2Hwb5AA954o/HbxFtoW
2Dg7RZ2bwmOb0gw9mtxfOzRSPJRxfDB9EDw+iEZrQVkSEBat1JN5uKP027lWOck9FnY2vLqcMddL
ibc+44DaUl96m15pBWwhw4BbnLyDqzVuZWhhPNb8ceauF6FCnm63bV2RhlrXozXthjRl/DlnwO00
ms7dReE8JuwQzQY39o+WtBwCysY8WqEK+Ugdtq8u192itMrQZM9TOy/cHOgd99Qj2AaVLblR3NhT
zbG3aSCD1sfujMdZGfiEkcbZz3LEIX28CxlqPrCDRLdGT4f4mawxd6k/7rOTdw5YU2AjZ2PwJ7Z/
gWtq+pzS08ZJw7PTjpgaH5Ydxn7x48fhgvGg4091uWtItHAXjU3jH5uPGXBF8ovteawRChOdntE1
P6P4kdbmQnqHnBhl4Ic51/kkgRj4tWZ85Vb1yQEwhdpugvuTis7CxVgbhuvadDO2piEi0tCl2GVe
rJ+Kc4tb5ilbaFY8fnLlwAAoZgZFrQC6yotgfmHyezm8r9VXzDO1y+ZvSyXPrDDd27ixKbozYMVE
15P3MuYershReZprzfL9rAVA0nzisscLzoC5deAQQQ5cfRU+NLXx1/CziMwRXJrP05495qUJYgEk
EX885j24ZfPnjXoSZCU4mQ0Tn/mzd3+40KTbhfHe4sp2txAEPNf/cKv4TzMpvZEJe2A/3W/bfmsF
XOdmtY8O79wxh5YQfzidAShf+xMNnLvjOMAy+uZKnaAlpptj7tF1s+9hUda2I0zWxAoIsOvlwpgA
LLGPTv795gI+M5XwHDx1M1v6mcs1JKrPz2C5gy+zDBiI9pk4TbPGhLM6DG4e4DB8D3KBCscfGJME
UoTz9bb5RdZXZc4AkMyYuCd3C2X4G+YO8GrryONDUy33XoGXp0rL84beUjeH9A3DbbWwHrBqzqwM
DKuZPtuegXrunF/3KwiCG5ALSmdY6x5JBwYNu8v09EkKWvmT6zypFZMICna23Cs4ts2zfcW8cAih
b4G+CBDzwA6Z4TCYWPkryCmlWl+l+fVBUNm4N5bVaBCcF+eF8/L7NNhNQCeiNdiZWf8r69v1XcB7
nSMzqHXGxc/v+Jh1OO60bYZev+cnxgrcVC1MwtmI/Rg/H/MHsXcPczRiyHIiS4EIsEu+Tjh/P8Nl
y61tzFHH2/ozQLnycwuYHX80rjD+KMzqw+g2HL7sEbnl1ieC0YOkzm/ziAKIq2k8h/BRTlZbtTYH
K2GH8sqPpkr7kI3cznqM61asiONesZ4rFcMBZo/VDo/mzXRmcFIwxNhRgWDt7AyjUbkajWp709ws
mCPDRDk7sx6H7bDrGVqMJ9tJwyxMhaVlU8ihFmvY7EHZfDIWOt05+yxzv2UAUZ3E/MLjP7QosOd7
uuZeurRamEDYEQEFXlO5oduLCwM9Mt412bSfsWDl6WWmliPoZwxd5ndfZ3Fi4im6mlsU8uvS2t7C
ctCdcYq4br/ocJ7NUd/8Wq00Uuu2B/fbu7fMdGef7NQbLtvmpHRWytmMcAy5vNdb3U/P88DePgfD
PLWnLR5VZKWnf7Km7xr/ZPWo/e/V4/25PzQ79c1q2LPnbYvneZw9cQgljy/eVkiNPKfylHLtWX+x
w2HZdO2F079exiqydfiHRbnaZlPR1QxF76m/h/k/FrHHfuf02SnXy+QTM/W9TaYSijbuuKD6xkR+
N2em0ze5i6ey5ScUfML0lQZ/fRSdrpztXxzG72H+j8N4v4+X/vHIDqffOAh/1YCVUX8QLj7j9bny
1/ekNp9LM9bJnjhaa2aOVdv6zI90nT7enHrpwghihXDQJjg4GZxAdRkwHXc81nOkajEpH8eLkHUl
t93+bX7YPrddsGA4s94td/axLn61inZg7jQej/7BnMCPxB40GO65MSKgS0PYlr0clUlOJXsQXb4m
FcW89njYGqpbBk9sOa2eyf1z/+F+ZGGzO7jbLUvNZdTTWQMwjsCYHACQ9NOL4rF+4MFf/fVl1BTl
/7urOl1D4w1t9/r9zj/ssXqGfto9tQKWr98n1Y8lRIrKTiN1q4SohO0Pof45P01aGf98DfdCVCdo
mmYLjjui9GixhbUF6Zc0ySJrbXpAxzfIh1HsXKb0GurthwK7kn8SZE6Mz8gbKImz9TU8egwDNSkC
rK3BPqF0aykm6SoJ7Svqly3vsOrhkBAp5Z1OIhLNAdlPER3N6YFYcLEN6yyQpXYvBuE+QUiodZ4b
dj3NBiEQB4LI+ih6bj7I568/6aEGaTHTC5WH9CDxGmRsgJea8jlrs7zYyse9eAlF+91OEfxJtX7J
JhRVHcqpJ7mWovDRsOYUdLSPSNr2+G5RpEY03Tkp5CZUA7Ds0L6l0JgjaJAaAM36M2XFN8opSp7S
yvQ0lD93ctnpLlJ8XZKRCXXTfdOSoimFbQV7BSUWqdHQ5BAIWVjQR4I2QC5OSU2MYiEZzzsb7fgA
rDG1DNb3QYF34+i/ELzcLPFyNG6VUJ34JibCY2iCSFA7IgnVEUKK3Ypug9edGPGV82rIIZfo4iOx
cXJUeNvtZUjKFS1Z2rKExcHMpUUp2nRp7JHGSFazKAoq9OTF8BYTljkovLuHjWv09F+DK2Uc3H60
Mj78nhrATU2QzQXuQAkHovQvHv0REiDwG6F/B5RnPkKCf0Fv4CkcEpCFuoqmqFdPOoFbEbdOOrKv
BLQiAhV96eVkox9DVAq59A6d0yZNrJcsR3DB4WGdJH9o2s+PUbVqpuDXInIYNrcpoYdAN7pxf8TP
ivrjHeFL5bqbGG+7l1TriuCp27qYQMhtZp+P3ayvP4eUeJCY/+dEqmBSRKzWnuwBtU+uw3v+Cjt9
8zq8MeYOe42p4KBKJPrrg0vhkclHbVp4BJ/9Rpo1487orJjyVyIweZkevMJHCojBl2+Rbz2QflYm
1fj4/QaECRlTAsr620uGbn97ym5jwspeU237npIpTbcnWfatx+ohDepVdyvR7cjusld0Yl8RPejg
0Csiwawm+RV9g9j1X8zHiDYk8T1hA9VLj6CSF5ctVuxpm249X0Q2upvecFyLfBTIPUha5HvYdwQ5
TKpwLbsA2u5we2RfTqtZPqvIEmCDx9YJZeGKf7qs+CcyZ1e85rIyNizaafVPj98lp6ht0VkAu8Tc
wCmVJNIqNIPnKoN0x30Dde77/IjrCkWkIEF56WOqzjkIddPe9tierfQ536HPhRl3optPEFzp7BPc
4U4tB2Rs+O3q/M6jRyvhafLx94BJuAV2T+jBGOPf9jUtsv3XOamnHCTylqTHUrmHOYnTuEwf02tW
Tw8rhpBG7OoPVLRKz+G6YLJBmHhY8eHIzwZgJp/yH7UWvsxr/3xFkevBp/IthfPnJcWUPxkpafOe
VlRvuKhXETweVqJjoffAyNan7kphOiScFb9ZjdaDLgAK8LNVA0oopq08tK9kZIv4CvU3PXANVQx2
oKw1bwGuRRfaHRKWKLqpEQwfNAJdhA4o44eK16H4hNKRzmQr7w2FOHEeoWlANm6M7vTIMbtQ0rhT
wjZQDCBJD6Wh36N+3EVsLmZN7JzYPVvY+lq2aG4BbkvGL8YwrLCEZTXYm04O1RHqVKE4YJS4wI6C
1ewGvpPwH4qgvAshIUeDU9sUx+DRsk7mMmRCSlXkMiJ/eg/oTVJyvEQdvMX4B/ATn93S7owar3LU
FPQkszsFTq+CWL+0G7MMlglxn2EdqrOKUMQ67TDNgDhFkNueGu7xW5+XY95qNANyR8vdufs4NFF5
u1d1y9E3ssHdGBtu8/dW37z4F2UeKnNw3FWXHjF5uTezoBmMlapAdyouG7rtkCqwnKcGUcpHjp0b
gwkNpQzNzp4IfFAoM6OOGYGJ/qwRbe3IzmEM+DBgqug8yAvDE/YaVDmT/lgS3/upvIUA8slTh6RE
JGYHq5DBxFwSBYkJIV5CwuGyY8FCgJLFDbIiYpznjOKxijDiPH5vRV7Xjbj8qC7vMETEP2VskJek
6KGQNLSnZXJOrhnCDJJ0j4lKANoyYXM8vIS3XJgjBxSoDGun8JK+Bp/RGxngM7hOKvaSanQPnmuK
ryTv3bzb7ABnqwTiVaBqWMYVqSFRGV0pwBqQbNv+mwC/wYsdhUT3VbMbaRhfgGcROebnvP65TPY5
XMXkSA7DgyBP0I6JmJ6UoFkL7ZAtdE1Ey2NQTPjyr1yo/7XPzzEQVYVxdMEI7HSCa9pHS1KnMpQ+
6WUfgju6Yp0Rj8XKc4wYeVWNT1lv27YaiPTujQZjxy2pDr4IpX/6PWIk0TVnDYmbYp+78TMqrpGG
2qmNKOO3/89bO6/GRKLzbsmLSXP0pE/fIssRZQ93hpAJ4hOPcY2YBXETpkdkfEGbBOt+iqSWqLlj
fOZO5jGP39MSh9cuaIeG25qjbGv8N9mRKkmwIqS7o8U62qdUCeQ8L+yJ8DRTAEdGpSIQOCYH7+Or
4BoeU21KerPoiUc9RwLsXoMLocKvhhoHc4InEusLTu7+cBeghAcSXCVYFDkPMfFjXJyIjuYSoq1J
6XIRktjMjKgIHxOFY3kykR8k0Dh45mVccHw3SpIKCZ+7oKZkENzGV+acxocs/hux/Bm9DtaNcNce
F49Rl/t/uv/mmo5vGBKjLjEQJe9wWzPvzAj7rzoqky4DcnsKqIb5gW9B8COTDiI2Qoi2yhyhQ+Go
G2akPbqyX3WXMmfK4qFGOJ4w2jd7m6925uoGFyUFPL77gMMN5khztvhYiG6KYQilm1gllQ0fGETw
R8N9nOssBU9TqDifjYjNf98d3vUafU0z57Gnkv52+Axeqawcf5eShykKeTFqaiwcP2jD8FEGvwtI
YaHd560cneYKBgqLKwRG3JAsDiAvo2L6kWVFnZ48xEx11iFO9R2V8WWi8wiw8gZSPvyzKpAE013w
mEhCqM7Q9vF7Ux7xb0ROmbY1HpbMpQwsXbJHy+S9Irk6+109yMRJCg0pTtxkbb5nFxy/rtEpYxpO
ZCp+yMxXkWcqf3lN39GLiNj2hOOJnqxvfo/jkL4nsjU4LY68852TdR0+8+uQYFMYxIsiPRHl8fqp
Yn2tkwD7zD++MqozCcg+QARm5UK8NrkGcnOMjwrcao0klJG80X+88A3PzyVtQWA1srvEbB5hrpK2
IwPErqE8zl7kN10gh1X/mVHb2oWQG4M9beBrAlcjaS0OI2IxF70Y7Kr+to6rXaLF2vg0Ak0/Lr37
sJsv6WRdXYBXWzXsj6gUH2g2vilnEdU2BZ/lahBgOpERMYIAOwT4Evb80nvHki4JZzMgTCpWAj2C
zxUpHMAHcsfSU7IdLN4X4mYMa0NlCCBmrFCs2AfLWIX0ppDs3ncp3KyEq6aNbrSPjzjmUIRA0GJh
Gvfi10YnYZMgF+hcjzmaFb83PxDHDSvSORD4/YD6MkH1AgUPDiaHAt9LfuFAy/nl8YnPWyQ5q44e
1e6NKho8uT644uMUvB7wx+fwE+38AmG1OkRsk3Shy0GtAxcsVAhQxomRkq8wXea9DfxR1G+fQZvS
UM/XYGOx90jxwIGTbccc/4xhP+gQwUaOAYi4wQWO2g1VtwSTlcOD6zmiWYluq2NW4ybkHJ1mihQd
YsnD33vPiIz75MX5GWEPF2CXBaYHxsSvQA7opGF2gPh0MSRy6vb3t26XAjoZv0ZVBA11fF+dEmDJ
c/imaXtTetAWU1jkQ+JQk3rSeKrTBeDYM8lkhqFM/KQDPdTR0U62MPbRRbdOlFXB9NHJ3g+6KouP
1xryiQ+nEwHHbUg90IXNQgwLIhzIOODykYjAlBp1s9svgewKfgPYywUZ+qdvk/RBONY9eq4IHzk3
rDJtPoEaqfStNxhqYEc9QjTMfUYu1W21b8gqtM40+2ndkw3IsJV1EAGML12bFCDlZbco0jNuoTUu
nRpBCho20gGAPLPU3striCtpGRFRcgeoTHtb4fWsJm9kYzn71Q7bVXoZ6daZ5qDEBAPmX3qtBRna
4XLc5qLftifFUtIeaAfd6pzt9g7FIUF/1huu9CftLN7xJ3p8vUi+FqR8wpX9NjJq3ExAHsnsaSsq
AdYXk9taQuiJzJpQzt/RRf8iahCZajskANq/s+eRxHu6LMwHKFcZiViYvUJ1VHjF8LNeJuAOEcQQ
yVv/oC9jRVLm4hgCALE+YoqH7e6r0fKbxKedCRQxIO4WWZc4A9sY97pE5EqFMFqO+UPJVO57iWfl
txnufa1mJySnRcjXel+HiSxSZvdZTUCw0IE/sxLEB+mH8XVyWejei6ERFap4n3HMr4qsjN8/WDsX
CmH2jIdGoAfFgjt/SDrcclzJKLUkxv7WNp9rAsOa2dMjs5AndznCaUzZWEuKHxGNCm2K5U4Ag+xH
oeA7O2IBljSVijLUA4XsMe5/wcK1eGkEaCBoCCKXb4Gzn57zJde/R5OEudCiiJw2wS48TvuJkfXy
bgze6kmnITQmjAnePoegO+rBNT8HTabFcCEZL14uhNi8k35owxgR67XdiMp8L1edDkMZxlwokMoA
+B+POgOURW+f0n8foD/PNo3dF4ILDSQqcbxsUsZvV/hWSzbjUIwZI7rIBN6xHupImPbR0utEh9DI
bjyYO0azLiNjibPHYPTB/ztqcBTDIWWJeEX+quViZyDN14EpEty9hz0iGgvyL20Nvlz4kJr5icMb
PXv5q5HuwKr2PPFS0XzD7iLIjFv0i2ZnpDVg9DGquZ1UD18Ia5Whc54qXAOGZGA+fSCbS6+fwwRk
gCMcGn7Xr/uPUYKlKgYPI0QyDGSvn7S/uP7givpJH6asMgQUBDkEUKbHUMHI0XIPbt99j96YYnbf
p0TZtlIjfU7lEMGl2lSVa9Y/hEvw0Jb80Z0DMaumFVlQ4cEHyj24Byo7AUoRKQVuALY75p3EJPqU
tIbOYAe6tS/QWloBSAyxUVIBguWDCwdTNPufEIkLb1gHt/eJSg+xCUx5jTX76dsyRXTzA9LlB4aR
C9+vhxr8CkYN+DmVqwPypVFgd5nftHhPOPJjhBPcP0YdCJFMMR1cuLtRG/I9D/rwNNmFh9Eesiwt
wriG5HuOSNboxUqqhmLwpYRCG+vAkpAFgvfhZ3C8OcnNMKU1fhZ7PXiibRy+FwKgQdTCXP9Ne1jm
yxyKdTsmnwuf8KQdt2MSDciIIGyN9+I82/HxSPSMEbWsGp9ABfGQZXJUUGI6MGk3ZsMlM2i1HG0V
7YfKFMxUivmvDE7cwSc4xcwkuGSICLNU6xjcUc812Mxl8tW5Ud4Jr8YOrwyIkEaM1tsscyXlmEFp
xmfm5wNQzSURAsv7QE2JdgS1HJNvcrUTIn9jY6L85nEL+voAh37vAqAuqfKQtRXuFqyb8gNJgmVO
CW2oZ33W2fu88kqvP757Snrh7XlvNJ5PMUKraRvMfLe0Li02s2UAXR4qNkxt/+0cOCsmb9zRCs/7
bnSdK2k31hnZ5X1iukbw2vYZP9gv1T8dxLuH4dPCF85dfgK9RQAOVwy8FohLIRi3rBtoAISBotwD
OqqQIlF58pN2vh6SIs+yg3Xu6EoE5olN3HF6gcoNn5qj4Or04vtW54BJZmI91MxUYhPa3HN6+CCg
7M7Jdp0Tkdm74S5lRAfv9ORh6yfySxpqoIrb4yngdXBldQwqmGL4/MWKgCWM8/A7rFkREnT9gs5g
FyjZZ0B9/QMpVTjGEFrRlHMbIhM9eh1HczVEkIjHshN0AzCorgIW9zMk9cqVFc+Bo4Gnyyj85v3U
YmP4thWGvzZhGHCxovOMYTDRRifYZU9nZM1mjXUTYla29LjxV/upOlDINBFqG6GnHDvBnJxlRVlS
4ylVnCcGfFmx4f3jOT1GbYiCh1GTytvIGhHkuWxv5VQYcrnMXf/Fs7AbM62/50B3pwCwA95bebRl
2ZfvoedgIIAGtM9YxrmgfHy2Nhq2omImb9oxM0h676Gq5AUwARmk/Bs6SbRyCLOrUB8qjK1wj4PG
UrPK051OytVn5NgNG48s2b1wvwOBt+EpA/7bCttz1sgx0fEjSFZBic1NVHq3yQPjH5Iutz3Dipmf
GLafw/OUxZtdoINsBxWc2b57gYCF3pY36RxQOPAU0Fs9h6cAB8UBoeEnFC0rWl00sVfAwEAssxae
wGa6zwpyNIBLb3jQ0gJxb1atWCfGOkLy84SyI5ZEza/g1j2HRHIQugD6PVn6p8HAsFqkW+iRBMMr
acU/H7j82ogEzwF71aCHRY/rogMFP/k8zT4RNh4LQ4Z0gkQmPZ/DjfomsSBQKniUqCbxKHhH98I9
U1BT6NlobaCLAYH2OwPIkCS7tjJsOeLHhc/4ySoeaVmgXLjPaR1BJiXpO6lYjCqk4XSTJdAFCj3O
0j+kPaa2vqyp4QijweSIdKzip8HP01v6l3DPXw/0PErJcjb7CWq8SHjgHNYKfEagO+xmvH5CO4OY
+5p3jd0Mrz7BivjwYCnIXIEK2yWT5B0aJAoc7qWCCeQW3vhFV8Isuu4bmMktfNA2eM/QmHoE9KDr
O8Sqr4MZlQV/D+Ru15el/pKJt2aC4E7MaMCSUdwbgPUF3tfyILs5yBzBr7WZ5gEhoNtmKgFZ/R4B
wWaseaCa7roax0UAgpDq8OrS2EgFZYxuGG1oi98PFASceMMtW4/aKHfAaWQqOtAz98uDN2jJQ8wm
yGnHQOKT+4wbgQUBEQZJl6a30O+EMPAeXLkTwZ3wlaOnBefwFTRMkyzsmQlo8RK/Il7eI22VvaCd
TWGuszBhdBHPKSL7kCihfDfYcb8SUg5RmWmL0lUfMDcb0kNa/Bw0BCvX0cMX0gQ35fg+203OM9IG
TJ07nsFtT+DA3deY0DQuYJ/wCcBsMZpRD0AMKl1Yyn73S42EaaFEaqQwLvWRzxRsVE7QuGuwZG2E
vi1YikxsSACWQO7JE5Dh16E8wz4TJjPjpohle+D4IbSEunW1T/6MPWF89TkaFBoK/cQ2rlF5+cWt
IP9jJfipfcIboOwnDaSqmsmBo2EmU+EzMrayf5WsE5XP7mHjMGWM4SFjXmIXB6xdc/sIlY1hjfUJ
qwKZuSz3bkE9OqOIxzHND2ZOGkhQDbc7dy8eLm5/DpVYntIh64m9oh71SCDgrnOfGfx85B2Ax2Lc
wEE1EZyMaN4ftMAOcZeP50kvo30VPlnm7DPEJrLQ6uU3BkuVM78jNOZWQzavO7f1DR00zvf4/IOW
2ylnWnKYlFhTwLXOMAE4GhMgAmYqsl3oLg1cm1aqueXqTLuI7dBjhP6aLbgQ1Zv1jjMrqD3qEWnQ
bDWnqHpDfVyyfz9Tadb847RmmcqTHpx4eGqXndOQx3iUmMJnXbIhJzQg43Ya9JIa8+8hbwHFw8ri
iFVBXPJXUnwwMeGPhRpKbydoe8JXVBwNq7PqaxlNRWZgVl5snkuKCNBy4vZmxzB1Yry4BYzMeHBI
VfLPU9Y9DDasLQIKFN6JyQncvIuvgv/JMlECQPYRm3imw32MOnuA+5z5hWGI6bMkGaOVyt8MShlo
ezzs/gY2RaB9HqmpsIZZcQNN0/0zltKj30l2MdYr50G3E+yffWALgZI4VcGrq+mJ4ek1qhETEx1B
H/DO7mhJiYC5kiyCFj3MNldALNCvQHNgEsINV3w8P5j199RIf/ufYFN4P4NjehswAY3JNxkwPbFR
ufKcsICHFs5uwH6Yw48Flug3MwRjgPVh4hMvBQ4JXHWFC4kvJUXKh8tsJKLwhl/EeQDtAnAn5wXd
HXP1kZ/VpVYP8ot7nC0DQ4/cXXtWCwUVAooHDK0XVP09hM8ywO0hqnbpkCzxisLTsN54QJ+iycdp
+ASjiHmZlQ5FYuc6WCOlL3F5XSK+6uGXp/f5xA3BQExHWY5FQZ/aIC19xjr2x4+HH5MOMSBD/81V
gZQKF7oFw0h6wd0B3Q8mu58Q3SW4a5wrGjQfGji/H8V8fXIfXFqa1jjpoAoD03/zo3CPI8PtIMTd
Qx3cM9QABOVOuPI8imEe7wuDFaz0gYK94k3SRpd0FKLleevhApLcgX00LH3V7gOfU206EJJKwRhj
AA/ZUXSm4YSx42Z3mfsBzdtQG3+hSd3BGXuWWGRlvtLdmqMrOKUj9xzS+xREZ9BxVZfsaiAjD96a
q1NzXi98yk9sGrwR/N7lQIvu+G5AwtBsunM5etGd1+w5YzhFwcmigULuEHcgAF1mTlwMIuenlZUK
2/g8oXXNfoCPWEVonMP2LGxgXC6uA2Bz2CR4g45Y7PA/AK4o8ZKjJA5wDOH0/C/CzmtJcWzduk+k
COSlWzm8dwk3RJJGBkmADDJPf8bKfVN//hXVcU5s192VJIi1PjPnmAXcmNhy2e9QYKujfMlIYygh
JwUqrnsgo7DgSCdBvJH4HSyW3oJdLOjKPGJHjg8AHeGC9Q/4GQSKAzfEj2uPsLlhH8U0za8ozN2Y
H7AKY/WdcMli+X7ChoeLhf1IOOnVkzQbLFAKoFOE3rqAIY/30NyJD/UBPzfFjMLH7+VctU+MnOrY
XN2PicgUUqbxB4SkOfcy/zMiKeQKFuypjGQcrCLAIO84v8Hdzwf4PO3ZHV+nCRaBL/hWpL0I4HBI
WqFOAEBHIowCKBeMBua0iOHZiwlgMWnGdFdHXsBCvN8cdDuD5DGfZIXFfWdyuCiI+RUOrnJ3Yzmf
bkw6dyVgzr8xmGSJmCLAwEQFOwq9CPEY4syX1pcPkbFRvZMET27jggqC4v6OvNkmx+EZCFBwQYVZ
YBG5b+MlSy+8oLw9grlAGaxRb4oUiG4mH6D4LhLorOQA0a1ntAC96NNouWFTTW7LUQddLYYCqUEE
wWi2oSCmAxQssxBy8lIeWYeCYXC4jr8S/hs5qlOwgpvsK9qydJq8ptX/5rGUhkwamD3DONtoTGda
YH/SoiJjTILUXfO84voR13oAgfhpOcJTXOxvS0V2o3UB7K2YJzcPrAhOGTAjQFBuy4q/DmnuBtIS
JQqjiALEbjhF1eFdJimPvCU84OQxoIt8jpCYQBHrA+OHLYYQZSXxqBjYUe5Xa5PsMVWKon5w5bEg
0McgvQgKG/WySMFJNzUf5gvgJqQUrHc/UwRYGxyp/gvR4mRjMKwxOHjvYwpOtCyIB0QBS8RPQpGF
1fkn+Kb2TJcPFbWLzZft4Woe7TjlKAkisJpeYHahtc1KHALizEG+0k3jbUVepejtFS8mTAK2MYML
GQ2q7RJIIh6jaccVwELSxOJHlBIF28UrETdTyRBf9KQI4dFhhMKZ2JH2k0Ha6NiWAj1yTiTc8Xp5
lCmXGZ4HQmnDbzBNlsmS2eYI8wivVHzjVH5fbis+JpFlAgOFdplZjS9CeRR6A7E7CLnteOw8JquU
mA/+D5gOxwb3Gn6gyH3MAGBR+RtvF6RF4JgzLi7DI3KVAQ0XJ56ahD+AbwuzN1HbtwAG7yQAma4I
6bLX/CDKmIyT2lheuGZva/orniUTrKvg/kaciTlkXe4H+K4zJtkc2E9PpLY0dIZEMQUXGIAKhTLF
Ml/KjD6X1NMRk+xooq9wWiJyslBOCsq1qNdt3lRBxW24Gm/Lchri5np6SpCsm6nyc2mF+Fips6nd
+OOWOYEopuoopqOz6qT65Ctteg1vXoolF9I1QvbWmybunWrYHLIodiPSjGmEkVfgM9AXiFL5XQ0K
tyeNeE5S0oAC4sa3M5wbgAqx8QvgF01TwneZVo7hMuiDYYleWB5d6Jjg5RFvFmLjQt4w1IS5cPw4
3GjrWHFM7hQTJYGlT/qZ9BDzk+5L7CbLF2XEiWwd7E8FdS8y7OOFmi7nmEhIfuF65FfmHeWeVjzs
zwDmcN7Nb7tsTC/HJoOKZxTT/2c7DJ0chZdNMaReHwtkuMEBaXHJpj/FL15Evq8wZCYmDyKXAqSg
aH4/3tnNsyMOcN2xkH4LF923HrQeigk2B+CILy6sd1g4gJjw7xmMggVeV0Eh0U2ox/bCrSbR5r3m
ugCoAIi4YLUWDREd9AZi0CLnfEkn+J4hZ3fTC4+XwP5B1OfaNhY8bPCZUj5CVGjABi/upyh8DEIG
cAET5NLO4yUV1ozbeoKaj3Sx1z5ZY4e+LGr85FJgAvO+87VtRhVXOJQXh+vPL8irEEKGlMuFCDXI
jv8DEsIVHSUMXcGc0/qFW50+P1zeUc3ZK3FskzGwuSAdEe503psRvQY319IS8MaJuUV+wnyiI14l
4a4yOA3SRcNXUnWRwYrPTKOMfvkv5pE00OC7+czAtZMtw7IKPiYW3TuzeQ5f/hikGBQCNmUOVkFy
Osg9PgIbILWKGAuTWrwhv8dilEvej86EGSs1fupt/oXPEJKzDhYzJKFxQ9G0QLQwFkZdqEQwkQoe
TzYMc2lToUrRfxJIYFGSebx6UtZKvCwiO1ZhgHeeOksDUsGaifOJmsu3EBtmJcJ9QShXg1IoGNjr
Uk/FTAbukxLWEvgpRsik7NGvkPrFALaE8tIMC/bKaBPGIIqu0SqHoaIR+COKSnnEhqVmeApqkMnc
w6f/8y/iB8conuQ3bOVAhg+27AFrkbYsywlLETtzeytwwRZ5at8w19oP5JfrOyhcUJbQY8V//x9v
1kKNGYGzUcHAYktf4haaCv6BwOKCrpkR3btFHyXIK93EmJcj0bFx1OEZzmFdUf6soCjyvtyvArP0
YForw8MxXH438aLXKXPemBqWj3MkAKmRHyO25dsRIsNv+G4KY/eA55DjkulgRHHDuGPZ8QTAHKNn
gec6D10JE3lKCSAYaeLuSXYPj+CsA0ZAygdBkM73lsPIhdLP2DQ8yTZJPnyH1neA/PoKeDRXNfxT
zKsJvAeUjZ4gflkLUeK1b0B34MHFCxATyFgh0SLlyeavozVMdxSWP2MxbiqOOcLe1vEkCfJl4sGO
5onpBSCZ4gkruqDrTSiZQSOJIlc8HoMhIjBAoupbOALFKfSbDAdBR3H7UqiiunqCkUYQCU66JsrQ
xvsa8VuYlNc0lTzjDdY4CuzhZRy5dBNfsG/pZwoGSCmHTr7H44phgJavQhCTE0YdBYeEyIP4aIDo
FcIzGa0p0kPw5BJ3JGN1JrbxD1N1wPvwHHYu2A3HGsf+hUsuHl6xryA80+gN+oBkEe74cCkwugLx
2OO5HzCRjpYlTY0dxNT1wFjRvZjBhW+YwScNSorjTgjECgRtCW8C0qYhrI+lMVSGgq+DLopnhRID
wBxoK29NbDzvY02+EPauIe+Ex8Adsg1omQ3dE8TDmviESFy6P0uBdC2tSEMAecfIk1o74aQEDrDm
WqNdsnDl8X1TFhF6ZARC3I3GiBnm2gYZ/BTP6kpMK5haRJj8gf5Q7AsbbTVp10wl5oz+x2KUQCgb
xD4mCQ4zQS4f4RTOlrF3mYZv1b4gYYNhKkYGKFJPQrEiplLiQYDSx97JHFMl/LTbUFbW3UjEzYkH
XxrX05ZejP/Muwosjy9CuE04hARhTPigu1HDwyHaVJNCkUdslDkImn3xvYIEOpZBGXaTaFXwWFBI
8oJbaEo8bFCv2QhCn6d/GRmVI/gQDe/b48dfD1wP6MOToS4V4l6QBP7HHWAa46ZLFmhDdfpilIgq
2TdZvVc+aeU0m4zbGDc8uIpFZ9tNdZGi5v/AsTClkG48uuEmfUACf4lfP3XyWYsEGyUUvlkBEDV+
khe4yo7QEaC/iksQ8tpI45IWIXmkIczDj8tC+rSg4utcKhhUTSiJEqUvdyD3752BChccO0Tazb2A
OojohY45BIrvUbIviWwBFAjchhkFddO3AraU9xwy7KqXHHNHOcAmjJGGz4sFgzjS3LF8BfsTdI7l
8xWkNiIhAp8B1GwyNoa8hGpPAOMk5L0V4RZ8JDAP8RBR0DCoZe3vcw6bBL508P1LT1yIbB1xf8oM
ORj6M0qs+UnkO8HNCAqAe3dUmBUNROZR6sMusDkaexdUAXQ3mdZTmsaca+KvEmZKiZlMGOkHpCbO
9/Ikee9EMAqzV8sHa0pRT8c2jCmmuRgm4bigpsTAzldCg0+V8jWA9w8jmB4fZvtzboAAbT9VapZo
yDHP09QCyQQweRIjClgwbEy7MR8++GiRAdpNAZswJeavCc4W23LntoQc5yJ3nKA5929X3R3w20xc
d7t3YYlEazH8YF0ESSpHmH6h8BHdXN5CN2GiRytE2bwOOeHoYbhLwCXw5td8Xj91EVcEARqiK+aO
x7YGo5HpD5Mb2tIVFRuyCLGeMIe8EhrFjj8LZBKVi+4xY3IjcB40ZJysJdGdPOW+wG0Au+EOaYH0
ibx09HwMmhM+GkGABHTAA0ED/PNPwbQe0kwzSjECm38l0pIHw+SNLThdKOnF8IRT+UZADD+XLW/C
1Fel82BQwZktNt3CEXKhn+JrfHMvgoPH5J5fekiCCgeUaEyIQQmeXIF8M3wuWf5xgGSkT8A8Ag5h
8ivbM0pBThCOfkBg5gz0gS/ERgybiR+7kFkh0LG0kxxKFz88CJxO9CXaH4nPs2PnR0jwREHj+eA+
Jr3lhGnV2ABAEQMjVlM2KGIKRI4dUMxs+BUW5/00gyTOto13kdwQ/uqDXi+dYJnpuMSYjJAYYq6Q
bPNY8qrfTU75BzwbGfggk5g3CX5i8vUUeNufgoyF2L/NMKr2F0uRbAx03bQNW5M18df/sBSVqmo8
SrnP90JKraONReGMHSgFg0CIqxvS5VoeMIHR4GS7JPu64luJ7LkDvdb6FKvY30lo49v87xdmCA/O
b6/Tny/sFzfgUcWWcjGUfN/D+GuGaY7FlWeBLxpXMi3VkyEWKYnYJ0ftSfYk/wrb8Wcf9XRLp4JR
zhSMekPAcsIZpx1yBYBNbKBEeid600lxJByZ24jq25XpFkXEEcqm0iUGCOJNyPTw37+T8jcb2Z+/
0y83m2WYUfRq+Z04ZtkMdl9Bwp0MvHQo4pxbXxrf+AYoTkQlrmz+/cNl428kBkUzNN1UZQgZivr/
ftS2mZZaZlQ5MGvq4m3u9VPrpzyE2kJrJZomhO3ciQ2ieJ3p4v3cjnqnILWm5Gh9LnLETfEEIwhq
pgb59OVEZbSsSppXPCMa1u8RstkFqntKmNu8H128HeMBunWLMDf2dcRLpd9sZ0jKI1+c7z+jWma6
nP3o6wEBxkG6sQKQUxwQ1DEimvRBt9t9ItJbPAP2alR1JItBbBjGLrgTv3cMtyT5q8SdLsNXZs3n
vNwXE3i2CVkQkSP0XnE4kEF3bCiQuKYAaLkP/KImi2IGGbTi4ixhSjxkSo4hRFq+YGIneNVx1zFY
5jsg1fjIVTCp8RtADgbmrwCa1xj6EDPcf39M2l/4H/qfn9KvL2TYqreqjup8/xQ2lAr26w0ZVLym
Pob5AFLQS5Z37pmrKKl4f/wnu0sN5pMIO+Sb6IhyzaTpMOb2+PQkAtVe97iYsTizCqCodBgcAn76
98tW9L8924qt6cbA1uyBpv963ZFRRnF/0bN9RKmYgyXIwKoSCTMs9+XNwQpE18L8Dr5COraP7A+Y
3PI1k93RW+3DDELG3ZzxhFB7c1dzt3PQ5AYJ9H66IZV2pI4z5ILo1gXkkfOcOVi2SjAUwNakVBNU
OtjYpfuaZvvk/YW44zFwkMqitS3GdHXaNwGh2ExKx57COR+11+rhYY2YS/ip4i91an1fUqfCgT5F
I3abZ18yUjHDxU0wat7JD2HxapC/ZbPR1lbmomcnxJIJZ5flgXBgHxU0lBgNklKNPxfyfjX9SJ0B
IzEi4fbMsdzozKYP/NKdCgjHfgAxF/xMAkQ5hCUT+SwpsMEJLDTSDpH57fgXkZPnc45RK0jrGPWT
5tyGjHJIpQObxUfMm8egXpRTMNuQHC1rHMFYa5CbkV1wtE6ISRg1hoAgHxtpKD15SZgNlvfd5e6I
L4kXndkysb2idmBGhl1sU6wfi9f5/rPVarhOL+9wo6lKegyflg8QwVdX2vnu36+X9X3AsZzsf/Ib
3ASUUEIcvMhE+fcDJit/O75sQ5ZV2zJV1dJ+HZ5yPHh0xUBmHQqwUyT5aH7CUbnTt+FG8mhQ1oxu
+MUxeC0pNFuSTeN33EnI4+v3PoJMRY4o0Q48KW93iqiH0+W+/ibhKdIDsZDonJx7/eOiY3SCTlDu
7YGLeOLJNlp2Gs3DHt5OVU6cK5X6VKMOf6c392v+TANhIOKIg/GRg7DPeIY4P5F45UTHkUlSHAZv
3YcoA9HSEHtvnWz24glCxWSjz6NreHeQYHiPEQnNtAEsAdoGBpq2SRc9Gqf4U6F0y5nTjHD7P3rc
s2ClxuVVZuRjr5h0L/nKT/KQu5A3xvqPm8My/nom2aZNiaAolqX88ssmfShHta1l+8v82RMGhKe1
5kYQJjEMTXSi6gexoZih2RVRgaVD+SP7Vp6u4VafiDLGmBD6D1wFne5cUh/z8otvKlsuMDBzYuDO
9qzFeo+U9OkQs0izQ1t8wVKBZ6vHA5FAncElA0B6y1czJQTsaNjuvXB1xpGIvpkNl05TOtGHycN4
d8OvvPNsG66E16FxYIpPDGLp3vDVkot1cyqm7iAGp2aPMkYGCYy4V6dLsZx8ianx6bSfQj6m8B/G
CvMA2j96euYZnf9snTvAG3ixPG5zecer97Pz7UvomaqJarrSe0JduNPIDtFdyXbNEvmtjp6mo/2y
PfnihvOXFTzl6eA1UhDfy37Bi9CHFboSH7ch6z+c+uT6xK6s4LR2cs6APuAshSwLeQoAfwQhsvPZ
uOxzpgQ88By4D6e/8ut+XbznF3Iuz/g2JqxDTkmgly6EWRj7iqsHYKOY06LLQf6/3pnupB0OYDB2
s4wHXnV50KM66NAHT7WhOTXw78AgqY7EUG2NCemqrZOgdMsQBnS1g2YaSelVoWUHSYREA0ovyX2B
tjeZZ2EgBz00hBw5UdGkDlTfLh0pCrrEU++evRmsCMOp3YZftXH5X1KspKEbvXGk0mXji4KowCmr
7XiXmneGh3fqPuu7ZaJQ+MUU79o5njcnfEnMOZn1fN/PmggbJG9v3Gyw0soeQ8vmTV2wxC6dlBQX
dLYSim4dM8VG30CHuDRuxiNBZaHVLtIVbN5vRuMkV7SqeCcOVLqBfKBWqcdMxt5J8fRep4r9ePHG
UP8D4U7mhvgs5wneKcuDtBto19vngHuPzAi860GmOGEaxJrfGl7GfKByEYTWWOgRu0SbmOw1w3vp
yJHRddVup7qXpTy03zXMjrE32GlB94YYAdYJpxgTqgbOArw4gPMI8KevL3tCD7lFmHynlLUClPIq
yswPqNlbiqPF4C3caWRNYr/00DSJxx65aYMaOL/hvRd/sz7pgip0qm+ZLyk9eivi1qvv4lyOCKEn
ZcNJOEmJj+1Ia0BiEKWO/HAfLM8itPvDwkG5SaC4A9NtXh2YjthOtu58IslHBI9qDvf2dzTkByEh
WPJOPt4lX73yw6RhDFydDMcHtG6B0yOoFxM+AToE33ZHYOG1W2ytb+htDNs4a5iaNo2LxZY/NGh3
0kexemCEOrU7XHTVGO/7gDcSr3fskaJlfqZ8Ar5C5tGG9o3gnnICijIYEByFQnCirqqPDlBY7gAq
TmeQ61unnBZfA7bR9cCxMUnULiUDBtn9rSMp5XmqBE6oXHDv4MBhOdu5Od8UiUKWHRDeHFfjNARL
qjrwNpKzfSjq5Q1EuemEwNzOLJrPKsmn1AOM0IlgxF3Qe/UV+l5QHttxfwLrwXRRp00FJB48D1ns
1lONeQcjF37SJxqG4JkE3VY7kkNR7e2vWjx8PBspKDcFSXIAW8TYP9xmB14RuBtRgTv9QWgXMssS
mhX6YHE+P4/4oDEBT6ibcHIlq2ZuPSil010bEPDegEvCWIwEBSSAxyuBzDUsTvnuhuA385H3wUk5
aV/Pkphv8a53rN/1Zc+VCssaERiIaWj4pezeS1fiCoU28AbBlKAw1kCY/lob0zD3Lk/H65zdGBBd
xAuFyTe8GF7+QaMvf96+E7JunhSSyrlLXOZO9Gb5vCSSekWvRsFV+rxDnIAJc4WSx616Mgjv96HF
BAQS4dB8YwKNU2eCLW14P2Via8qaFEan/mWyCm+we7sPDu0T4d1PR4RQIxJh2J+w/hubUCFRyeK8
Ow7W6tOhqCDmJ3c8BtGM9Abjj+og5IWoCqohCAOHF2MdB7PiHfYkMRzz+rM6y1+6Lb6588vZJMiK
alTwJHWOk2jE8ySN1X2PAfB8O1HQMbKHS53wQkKiVxn84hQ9w4Uijh09wnSAjj52TaiAyxinByoi
9ggvFkMlxoQvVNynCoPoa1QC8gp60CwMs3Y3+t77tuThxHwhSDy7Oxs0c2uy2mz3bL3GPIfm5HVA
jsAnBdqnJXo62vMy4m3xhQbq34XcTyPwu7HXFAvQoa1Qagx+1XGxZmp9pt5oQy++Hm6Mfc7xTzLi
SOPkolgviOSDfHhZN6ande79W1jxgQrxP6FZKrySu3geZF/tSDxPdzeSqRt8CwkfmnzlUyXoekwy
TIQGlIMM+w34E7wj45ndLytT2Is6mqQwaOFIMSjMnMEV1M2/f0n7LyxKXVPF/1umwb//qph0TZZD
6cUvaT69gnDZNzzyPPEd62puINM1Ovcm/LbRtZMclg7CSFPrbn9Up1iAFpcBQsJYc55fVuXFBPOa
PvaeWgV5MyuQhePpAcQzT1iFHirWaVizaQt6N/yM3Q6Bpqfi/wIo1H9xKMig2xL39iVd7/DlOTdo
DiDGvt8iv+BMxxOqug88i5FrW576Je8HqD4o6MNrRiT5w5O/mHhf1QY8W8HrofD2KjlozEDekiYE
RzGRgtT0W00s8fF4NG70X++n/leMpMboQlNN27SM39V/U7R1qeZhvgfwnszy3DWGdum/SP4TDv5D
jfpFD1JWjU+vIjNOcThiMtpnJvpwApf4Z6vSJ1aq8qraUenn0eDcFxaL1O8CZ+kBB/wL0v3zo8wE
Xo2OATSDKXlk0JL/S6JejDIwJ/kLVJPsNbeJ0s9DefKkkxsMW2R85CJe6YUMuCav7yam0r1Mzee5
AL9sT/HeSgtqwrbzEivQIYxrS/ueu02fuDbusb7aKvnVtNdltM17EMKsUm5PyrkKOhvUbcp8JFm5
a1/NbB4jdufRyK+Fgh0UV7Huxa370oem7N/du37UrNmN+YQB9U4f35FesPFELBcHOumQ6qgF2l24
l9yRFwNqnVdwl0PA6Q8nshW3uedekxzs+0SDv2jt7Mv0icKtceP4I36eDYwAMMvQooBluGCsfhG1
I7vKHhcsySp8jROn8C/bGs1K6SVTrnieoHgnWa5pec3FSSk8WZoN4V7f0Ft+c7ux/8GKdgddzSJh
Z8POlJwQbXkZKG9ahOJCZQ3zcS9HtuGEb5x55tN9Vv7lDaU2f2DpKC+nMPicnBLgxor+d4AAOtcZ
+rOE8wb2MGVqwJmPHrZnqKIxH0oXAyqio8ET7BRX/agXziB1e8qTDhyPPIw2t8/qO6OsUZzbieQn
tgbcFZwWGV2C7bI2WL82bStOSwsOIPXOxWe4VANTYGXgX9CQPE6E1B2z04NNZvzOcPkojRKRRI6y
iyvmK/YetvucxQ/HYon1s8JaNaVbL++W4vB6Kv+mzeodP616bW79NkJhjZcs8h93uh9s5/ZeM+lm
GGts2nG4blr3MmOJus2+LgSIXu0rJJu5iWAkud7dZp4NXxTAO/x2XvFdEKbOkRQ7GBOC6LNDjY3F
jXIH6t8QFMHdla54h+DRXRx1QlKF2eNGcxHiZh5TA4jnEVE1fniKt/qTeLSihu1kvMl6QP9mkeLO
2HWw43crj/SIylzSfKL5WPciH8byWmw02Lq4BIGhX/svGNs4xK7tWbfd17wrXcLXdvaWIufxpRGs
ZrkaZxr1OtMb1cktnwtDp6kozrigv+gmc2z/B2PPzJ7h4Yu1McesxSBJ9p+2V90CMvtIiL64FFzy
qvnOT7wS1A5dcCdDrdbYIN8Rh3AUcg5Wrgqe6OXZqift0pvfIHgl/Yt+laUH+VGtaFW5u+PA3pXA
J1voVfVWXfVv8VEDxBp0sB1I+6VPDN0BM8SZ8fYaxh1iYmohoieWBSZ9wgUhktbIWyqPiB4DeT89
MNX2LD6mmUvXZwtf/2ACmhIAy+WdvzV7slZ+JJ6ciFdG70KxIm3yxCvTec1KJ0Loy4BN5U9kBQ09
i7+FnGs5uGnj9uUDuSVRoJcdo3D/fd/9rAl+X+qMLU0Tzi8zGllMB/9YI/T6s5SjqM/21p4iOK0R
unDmtW/xBmZATX8QuZy4oE/Jv57FYMoQCKrnAQN9NjtXAHyx5kkdbFGoUBmZDijyEXg1jO8AY4au
krnWzY0/+MLp7/QLCqO57UUb/vu34G7+y9JBV2VDU2Uumv9vxpRLhRp2gwr92w4y057KmQ8D5UuP
L9Rm9BA5BFjXmdd/VB/iHsndl+As4PCnsfpiYnRV8fV3FJuZ137IYMxDrzQ8U/V4Hh/hpEPZ8M7O
7ti9OIl9BiC1PsklR6EFAek0tnH6+A05NgjWKaLRMpwGC2lbi7wippPqyNC9kDyAasWconekY/KW
PhwIEtLDK9cUFAwg4SNLlPK879EqgoE7D3XP7ChX2XG8UTkOLRrwY8tQpR/mJ+ObqzElXcz+GCzC
RTwtCZHdVCuBGtfZrmJlelJLoPLsVMeG36CBHjVAfPIhnJjG4NVrB85lFmqODDP77pZ7EWdUz9tZ
ganImhany5lpmrlV/GLU48ttr92+3ZlHCvMewvv0xmDTnr9+ONaFHxdsztEKtJNXHDziEz7jCOgz
2kv9TPOeoPF++YWIJ9VwEYb77ObrG+TufrJ8HNVFcmi8DrQjYMv7SgWnAosusHax7SQMdc9mkO0J
tjHGUfA8Y4NWHg7NdwNzFxEoqJe7qLdwOFMvGTN1Lkcu5EZ1E21RTqB8vXFFrB+3rUISrMl77t/O
zQY4TylGIXcun12p0DlOS41unfYTQtxCp8vbq1dGTMbO4AM1neI2fyB4HOOGhivHdKOAYIa3cdMP
XGsHEROND+rXgUOZdxfm0H4jrfGG0gHyCeJtCz0oX59EBz2dUgNk7Ui9o1MeL7sPmT1A7lFKbBLJ
BUXCxGUb8zYxwlnc5pqXH1CEmmfqELtzlbf0UDPgONcNz5ArH5X3+zw/9Ge6yjTzNI9JZlF/85Jv
CT/SfGDC0T4ktrSCqdC52mc4VEmqF/dmrbnW6LXvu2G+bhfmUGEK/T7YJWtpl0hQUckY4iiUviM2
puLWdOqVPNdugkhpzui0bkd4fwaeql3M5u5ITxh/QisdEd990nqPo7tnuDCIAm7IDr1HX2HTk74t
SGw9rJw1qYiMN/jDyZZ8eI9JDUQoFB2NonE7dcduq0s+c/GyxgyueRpCTV4WGsdshU87DWS6cJhd
p2JjXKWd+nBytALpHqDnSMcTjk//5TzWcQBD063eSP8KF2QkTxYJA0rvwlEHDxW9hkXDQrzcg+5O
PkUze2uBurGeTPUKgjzfo0+dP0Z2wKZZ4TwzRJVKMcq49L05vBhBrXQYIvSRg95NK7/aoRNcAKjZ
VXS/d+gF7dSi26bShVrGBOpC5zS8oMJJhpo2fAFY4UrpPUYZOD/ACY8tnqYr1wcRdbgEv4D1HxmJ
X9aMj/JxDKShnhfoFgmtz7tJiJUWV+yTr4/Lr/sceAmLdSbpZEIxTrjT5l42+YdOS4JImXU6n2gy
5BNN52j6rMy3Nv1eWt1X/Zzuy3p40uk5ejHrYmiTr2jSOhR6wJgBt6F9/s7HbejxcHCLdVAAh4xi
bJDIa/n0+OoEsVnaQnoPMZw83ds100YysS7Q4q+vdlI166ybtSiiufxGly/z9O+rQJX/dhNoumqZ
A9WWVVmMxP+40NroloRK22R7PfTsrQ35Tj0+9yqP5QQzlHyt59jJz+jl9/oZRQv6x6ABiuVqlmPv
us1gxvV8Pz45JUbJ179fm6L+9ZrSeVkDW9U00/5128a9brxugzjbV28Ji43GuylDNhxxGTAmA/7G
vB1d07H1BpNqprPwANO2Ki0XAt7j4lSf3Zx2FARb6T+oxVVPQ+jBILgOmhoTCPpADnfk2dQ25dIm
GoRghBn9DwVcw4n4wcqEhwvNJ5laeOwOFUP2D5OVcTxJeVybEcsvwcYmdRu/0bFl2PUNna55efWX
6ikHc2RexeFXry76inPKcIuLozHrQlN/c+8tZ+IwQ7eybIiF37aEhc1ZAXcC9VCQ2PrJnVAzWuYu
zbBhN0tck5FnzwfgHzhNw6FSTsLavRjCekebvI5ubjfnlorY7bgDpnNA82cJNceD6Wd6yD5bd/AZ
Q6mjj5hknzZXjBPi9Yq8lilJ5HYfCm3MB22JTPf78BkJ0Uvvq8phaDbA2sfk9rnTIbKS/wkLD8GR
5VR0CwtVsH6z022rfhc9oB3xiBuOGLxkWyZ6GZfBXvp+zpi4G572VpFWr5xDGf8P3yr9UAgl3J0S
ecD37KcF2csRI3v9nbbJYp1kI2e05mSOTp6f2oV/rCZ0pQLqviB/DUcaUx++SHuJINNh/2V9mAd1
n4xuLL7PnBEPN3IWjEFuyO9ydu7/fkx/viK/a0LDUixFt23FkAfiK/bHV8iyykLX7Dzbo1HcxO8G
jqfHEgs8vyhRdQuEJVN1EiLueY7+4yf/7fvx50/+NX1JVCl5FfEj2zduG1Tjx8m+4sS6eTQ+fue9
Fo9JWLm4cGnu/6MQ/p+K4l+/9S+VRR3KdzmT+a0bFxLhA7sUDLyeDojBLiK2hg9ldENUkE6MZExh
J5LTKLQSYkdpA24Rg0+WYVhD97kbzVgJjLjVhBhW4yapVtR6sM++KelHxPHNJVQw0FuQhTPQ1cGS
yJvylFyZ0LOWKPxwiKc+dDJIoa8pi6nbnqV2ukzYXeKz3USx3yz00ePztqnP99btEQe4g0M8fUCh
g6FZPxl/W+zjPu1gML9tHkFuYS+5CbcB5UGDHwVRJ7pk/kGbHdfDTw7SgcqdOn+m4gZiKwis+MS2
qVu1m9uMF/X0tN1gOfhEc4ZjaA/WcIdNo3ajQ7thwGXOrW23qvwHgJTokB/QgARS60KWQjCC+Nty
gYpw2SYLDae4chIOqZ4/+enppAqMJT8NLC9lK9EBeQj31InYWrvPakJxpdpUXf1RA9Xjs1grD2xS
pwmiOlCkR3RBRzzJNWgQdcieonXtBf3psmbiCK6N1ABShbVFOuHLlD2c9IzE7RPS0SBQnNc5GaHr
RBjucZxgiWAW46JJP8bCecGChimtBWKN8KbBlSyh7xJruJhfL4khw5/qmOto0+zgPgmzBCcjcFOs
EdBbSwe7yRj0CoOJoL8FReKwlRlcXMNkaOSxRNX5SxTDG0Zh8VUYDKwhWaILUG/SiPSTE38vY3T+
DiR3Cdl8rDSUdfHGrnzKnF8IRg1SkrDDQclhtkQpXAXEPJsn2fRTjVyK5zdxDw+GewDvT8YeyT1h
6OtoRk8ubDv//uoqf9Oj/fnV/SUjecmpFuqPe8Zk+nImpFxfhj00uvQzD4QJmZ6WmfhUOYF2QoK6
ublo1E/6+wupuPd6/ddB8jfNAQWApsmWqhvK74u2zOSLnDe3bP9iWDGUEW+DSwCFz7M4TFFFIibn
nQVodKQAav9r6imLs+L3WfLnj/91gqqpapuNxY+/QKoGyckSVnIaiXiVoD3EATcIzpfNvz8B2f6P
H/rr8CzSJE3TKKWVZ8v/bcPeIoWSfTexqHUQfbMZHYwGZ/WkiYUWz18y1E/a4t8v4q+Pgalphqnq
imwY1q9T1Ch6LcvVMt0363TGI0u6cJC5X7cZu8byDc6I348gX8rTEBOXcM8zlmuOz6M5+/cL+eub
8cfr+PU4arr1UJusSvemOUxrP7oxuWGCSi4z0x8ydO+Tf/+8v9adFuFV1sC07IFt/NqOhGlrVfdn
zbs/lN7mkeYymj40N3g6yMAs5+MLCNauWz0RF2zIQhs9ZxiyPp87/vWo8GRimkUL55b/8U1g1P6X
x8IymfEMdMXUDEPcuX/c5nKVpMbjafFObGGIvyuTfGfNMWdQWthklpifPP6cI6b7ssUGNH9Di6Oc
m5DN5VDePvG4ffRsTgUvuQ/U2WNWjUGz7u0t85UOd0SN+gYtjWNKQQPer3NAmmMpWN96t6qHEpT0
ScYWzJwVoY/kwewWvYq4RhDMwZWRIIqXlQ5P8ebmR/mNLhkZBmEqujP4rgl3+1lTKnO78KWBV7N7
TD3iYXoWJR7OYpyxB23Tf2aRe7+msqeWvkgMzWFeWp1fH2BI8oroo5hgYSfe0cUMXh5gfRSzItZz
Yu5KYsbp//zqo/9AYb14fEjQh9gKj6u3fsVXlYP4/vDt19i4NmP5lO8N5GM0s2Kg5FAhpKxvC5e7
P/l6wtusIi/Tg5LsPZpWztpv5R11S71P3pi+oFFpWi/9ZAMWQn6tACrT1oMwR5h5G+nFOKxmdi0C
dkB9SsRxIJTS3O69WwAZWr9CJ4GrhiL81F75Q+WrFo5yfcgaHfFDDHqpcxsqUjaAexNjyvedMTsT
qu+sw8er7CLeatthVpdKrk5E6fkC3UBdENGSXsOJxOoTHgx3uZi6gK4CbrN6ZF7IaMR0kU1J++7E
P1bjmd0XuJkWJvMTOAnWjhq9ndos8THHmDCs5zam53g3mFW3Eb7pxWULUWGrzC6KqN3ttTWzEOkW
i4RcDther32BxRFdLcXFA3Zo1oLGTWRXJJb8H19nsqSqloXhJyKCvpnSKfZNpppOCE1TEEQEpH36
+jg1q0FF1L117slME3Gz91r/+hve17Y4wyGBApFh3UlYjLkvCf4AwpMc+CHSqugmytvDfnEnrKQV
DL+SZ6wg0icBsLVNnVaGIuGaXA08JLR/nQFMVoPOAGSEWMU5zUdF/01oxpN5Y08zMHteJTqV2Qsf
9hZWZr3GzgQCwrqhZn87TAnADyxSrdNpJ3jSAPeDQaAMdHcRNGKN2lHTlI3Tyxw1EWD6T3UCsijd
Gj+Z3dB7DUKpX7gm5rq7y1h2ffWYvo2s7GhR/Vr4ZMZTYxv9ZUsN/vSEP3rF02cLR4b9RceDr9Ud
cQ/CT6gXQMo4363r3qesYdghOT8gGQBMsPlGNJ/IXHPZopUwFqbXX8tvdhpULBgDEDxSIW8DlHif
tNvzT7wWrf+Q7I5S7OEURHrF5CBrEwy9WNXkEv//TZPD2BpPpf89Kk3TtExVhaIm/W+/rsXm02r7
4flNSB4PMMdlQHy8WzN7F/z3gvZ3hT2ka97oFOf5P+ixcxu//K3JJP5gKT0EfeQ8UGZfGBza8go6
1izd0TkPkCsjGEmIr/CuGF1qd9ZafbrGGlapTJgMocU8f2i4LMRpkOghFI5u7tIJcoWEGybA/0mJ
RxN2YrINV8y8AcNaZOh8IzBJ6zLIfEDRhRdhLvsto4qIME7jx9AXz8YrQBmNbZLM27cnstyPD59g
0QOuA1tkxEisIT0tWrJk6lv3/f6ryIIs7twEY08my3gb6FYlSoeXbwk4UZDZewDDHsW1bBCDT5Dy
L9splxpvhFOJpv0r3bHlpLvP7e0rc9ETfkc1pgju1U8fsEP6SX6Pex/PB3ZocVv+gnHLndexO6aG
bTzcR+6qopMSLEIg3Ioo7D0y4xcq63iLTun2uApjvAZGIK/N4ANeMnOOMUiEE5HY6hkCjc4OgAII
fGE1uiLr7O/xF6wMGXthxs46aOfNuCXfr6U5TalplykKFA6+Jfj1DgsMlxTkgHcnrNW7AYDKz7eM
DEkdRWGPjOgbbxIfTkry1dPr4F0NO5hNFvfJCAEBfbqP6z1HK7bRDVNSFziFPg6wTnXCu3pPL12y
iEGdmOEXDoH0pO9EkIzH0M8+eO4A8SMe2diNxQBmhvokjLPGu8iInOom4Nmk/sK1WZWRa5CbKzIF
4GK9KJxzPBi3iAkg2v9k1q0YH32WAvjW/gI0UdysA4ApEjR9qh0S+84hhsm4DLgCVwff53DbjVln
T5l93wWr4Uu8bcFimmw/QxuHaPnlvRvcizvXAKzOPVq7loRt8zXJOhfuhc5d2glswsFzY605wJXC
ZRVxNjNCyxB95vPHsZoppL8hodqgLJsC3XIg5/3oH80iejwc1hsHJgsbKAqUKUhOxQ47cbxE5CV9
CJo2dAItc8nH9P1FLEGHLSxXeoDRC9RJawpcql5K1Ykbx3j6ZTTRW1c2RzbkEJK3FpLywPIg/DFB
QX8TlxLWDgjDgAs5M4V9hIfMe5m2LtdFlgnxTkiH8E8DmIGwJUxAHN+A8R7PGWuUKEFS6yTi1Tfw
0Z30R4aBzrpGl4TP4YQpio4moDzBQlsx75bW2rpjpHpijHfCg57oY7A1CFaqA/g613wVW9qHk+4A
1bBUB6wdWWKwiaRFDoSIX8iu+SGafgkVFh4syQZ4Xd64HuMrTiYyEpcjqblca6FOcvzSs55hmsOn
OuY+EI+eVtzcRttpcDUpgvDDHQuqbFevlLkCUUzkyf4suhM65Q638M6VTqwE5Zdryi/ar47e1cVd
xTdnDy/eCysZqyxrWUJc/vQ2rS5WjJQNWxFvxWM4tSDIoptPvPfgvvJp2f5VDPlTDls/j5wWvxfQ
e5/Vx7STqfoihby3l2I7RB1Ky8/w4aSjvMMhuHPjym1h94R2J9t8mk8ssk6D5KKtDiSfKqUMgMOT
r5iFebfWYeZxyZ9xkwiSxX/jOMj30HzraPgEGSDPhbjnZbsHoSCtR3JjMYeW5bDi2A9d6k9ydyP3
476raUaMDCwpmggiUGEmEnKZOxYilcTv5kgqVhiyL1qnpmjOr4xDfqOLruNc9OHROtQXTq97e1Ev
fvzDvEr4HXN+EKLrh1Hl8p6W2ThCKu8RA1d7xFoQabNrUAWpUG32XwWQp8FpwEjlp8dHlrgGhPf7
dodb+fj4QZ39q7+L7xKYc6bgudrM679oS7PbkAROjknLsJSoAqbJiFI/doyqIcCc7xx1tnaU/0hV
UZ0K0fxzxuVJ0YRHXcFUEvb1jANKIhSF6ugzsyD5BIWDsBGLTLz7euf5Z5K807jP8aYTz5FUU2Ie
KCT7YgwHYN7I3eSl8gt/LSQLkSFn1+0b+FQXzg8SBHi2ejeq1vTkIL0EuSXUs6QwtkwBn+CVSMR+
PjXswOzODgHREDsDBfK3WwOqbqPjf+OSn95w4MZugDQKBNZjhAbDkMWT0zQbw4CQo9+zu7AnVvqr
XfXfOmD7pVmLjEzg9mMVAWOz+2kJlCAGpnPfm/dNahwk/3c2CAbPMmuC9QVUgzF6xVzzwW41Wt5/
LPuJOwyfNW+18GnhxxgEcabsw2+aEaP0MkajimWT13ctN5/GATBrILMiSqb8O2GvDyc1v4ff8q6Y
Q7d5IQ0c1uWJtF5hTRGO5ri61zNssDipGcWiDwW4HhJWcLPgphuRhwG/weDeAWC/QxBTm5GfxAlK
40QOCa7bmo1efZpdI7hFK5WERdewOzefifDwxa14pnngS2hv386rdrjN/YwmCy174UK8oAWqiDFH
RskQ75oqsFwn0dXs7O6H4Q1N/ApSgHKDswW1ghkTLAdxh7/QhGXwXjCz20b3Nkad0m+FPcFNPvmn
iubMo6P0M2yyY8OQ60PY44BwBWokZ0NAl8Yu/4vxGKUIyY4uiQGUUCnsXRZdtEoWb57PeEJLpKBQ
j1YEhFAlba9LLv400tSbTe+xKDN0PQgjAkoqO7Vbhx112Tu193HZdeBJkEl1BHpx4TDBnumJ6eNQ
BKj3wKy8JNCXnLAuW0DyxfN5Kn+VL/Y3p1ucuMcn8cxLwkXitPUeK0Kcpg3q/JFpAhPYgQhCyXFS
t+pZ+oy4GR0tnJLEfSau9ZVe67cHazj+xixjSQ18N7BEQybjxUyoWjioKNCvuC6RYRxznAhujDQC
sBmi8z5ysq9LhiPkdDr/EJyHGdDMYS+zV4Dwkwj9LqQRnwLBN23d9t4k79m12/sYCz09p7eR59Y2
ycE/VCy+7dw9AwiMGTJGBN/aBPVIAS2HUguHBhacsH5nCOWQL7mKe3o6vHdgMyZyiLDs8TbO6x0r
g1V1Q9bjzAkJdZatc5ZcjjO7tpfn5cs5WVg7Xk8hWNPjSL+aHREBLWK8CrXNnTZhDNy6k85H+HDG
9THmHfvbv9TFX8CRvNkoGLq7S3+p2TfaLvbZ/lgivBQXmTs9nZfTqaP6sLz3sr0aQKYddoOAjEF2
VvfGqbi8EzEoO6cPhN/IvcXbqXVjXc84lE/naqX5Z8v+8gPYoLZL5AZ5NXw34DtZOZ8As4UFOh6G
TFzesmLHG/+LG2JDp/LxpfAN+2CRvUrR72R4NJj3cdHRggXa+uNTG0OfJDmKmc8cUjsdTj07CAuU
wiS3PZ3a3sr2fcsBzUC1YqXrKOhzRMggAX7ju/cco2wSGA8JqcHt7OPesHqCXDyfn8oA/AQK/JQK
Yfwir6ZwFUu4Vv5jB48cy/MAVYvjn1pirD+ufx5s//wOzjIfqT6r2Z6I3qB0sS0bs2FPxvYiv5RB
y2XA/Lk3/iHEuMDE4+JxkNbVbCva0wNJbzDht+YWAgBHJW2LSzvCr8dSDrpjAjd4LM+RlBdTRlSs
CkpmZ8pDeIAXPpq54bGD5QhGIlztGNs9nrdQ45ca3qkx1OHQQbM9kqmbFV1lgHePM3pusOs690Pl
oYHfvt0pUZxOhOMSH6XhVrMQ46uLac+mc4UjfEzazvw9Ts3u/gfas72d8zG4LinA1PXTLYb9vCtk
mPuQgKBiUk2+WAMJnqFXKu6txV0bM3g1L3O+CnKm3gF7OD5UTx9/LLbu2ut412/KUmokcpK9dD4E
4AJEKsMFg5AcHMKJ4T9d/mv5+ZIw9cJQa1XYa5KBIZZzQgwMhrEcZfd/k0XXwulufjKctwT7pq+G
n/yaXyXBZioHP9xCNwfGXl3hheMnB5VWJ8TTaQkPYmDOP8jmvzH6su+kKn/zmMwuHsbeNo6LdhDg
Ur647BM8KUunnaKGcWd0Ywd9Mq5lizVPdNQz8Km+4U3yLvEAW95uzOfr4/jB4NtRz8lDFx0C0H0J
XxR1tmTRP6lz8e10R7OZ0Nm2FAzKbw2T0eLtHt7wgaQgPQo3OPzxt5ZQxZAQ67OpYZnFTIqYUXYZ
BP5nzMHmGlFR1Dtb2hOVc5S4VtEfnU3vNIfszOVKdPeRS7NAxOnLnu2R3E5L573cwzHythxR3uhe
b+/vsw8ahct+ekuc6X1rsLwK+9RPtpD5MO6dsU1Hu3DSk7y+YJLLZIw9xD3RVIz5zzWPt75jL55t
GZmMItPKO+94jMgGHw+hmoMK55TGkc/G4uXMXjYWDabH80V5wN7mkJTF+h/WmcYJWc/bwR39SUrV
fjEwDVJxUTauwh34FSBaB9WGuUM81ymfFmJom2gGXl4iBeBlhBg/biqwGwkwdJSHapNzrqOZOnZ/
iuY+iwUUSu5YBFTEdW/KXcc0SvQ+pSMdILj2TMQXbIVhhsFZvn9O4u+SEObR+6L5zTOvQot2f590
nt4eKmSywpL8aa3IwAC/6TAqUHasRXZS5E1H4SubpyrssJvRkGDufHBCEPy0t2XdfSSjioXTP879
FNKW4ZWQfZVAp+NHOx/CnF2XItXNtMEoKPJqcVJayxr2s/G2M2n7bo8f2k3uar4twNOgMlJQSZNB
3VFvq9Lsyeztt2hdHZEyszRoABwQRVBlk47yx1rqiOFjJ7X2Tb8Ss0mLQUQ5zTHkXVfpTO/OKiz+
fsVQG2o3zRTSjA9HRw+f+DLuaxSuqAQATzt2GO71Rg69pvIKMr0AfndF5hnIWsVJariNdbGAjTFz
yTfUs3o6g9inRssPxrEkjOHAsXgIx0f+lxP+RglSfLUfiLdrOZ1JxtWUtrU0eafnd+zq2URIzn12
D1XYyWDcsDZpovVTRQRl75mvObqYRLmjN07FoHjuRXEJc8UY25FImXUYEOueORCaSHm5lYeJUcxq
titsCv5S4nuJymynhraW26WlTaxkrTSbtHOkxs+g+Tc+2GmCDBLFZDkB05TgdcuEbsCNtrS1hMeN
CPLtNuas3oZQl0iXoEVO59bj5xl+ZUrkKOql1R0xXVW582ZWa8xqzf0yKsei6nzPnuUEmWX7vuQ0
6uQoQjrAZg+ehb75aGSbeZoODX1fRovXe/ro0Fs4YgdFfDrSwbE/hfL9mFqF1xFkAC5ubD4yVBNb
uUZYPmF4RHRn7b5l5wNTO/EH4tzeSGMIYQGo916trzfr5rk2IQfASo/cJvQfBHsMk2ZvfI7Uz+93
wN374EVG+1J6LwAdEBo03JjGGzNd9vnFT31CJBP0+Oeqw9AGuyLdUQqPSy33IQouPfU6LZCqY2Vs
sveu1/h8NlkX5PqRO6hwjoPXPDeycIAMLbGX/8ipS7iT4BifeZc6H33dd04c+r210Hhdft3HQd+U
wkXkUS8W5vM3xoGKX2zCB59H3ZJPobUWWbfk1zwxX3zMVMx7433S/1n6kmuWZKSJ2dbClg1rL9Gt
ugB5C2/yJbiv7IuhfUoxV8wMwWm50m4qq3bIhwPP40/AaiZ1RRU1zEwh4oErBPCLHG52/GFq/qfw
GWB3CrBZu0LlZLjevX3xLyFiD2+kx4xPMGV347NhwqC+rng4JH9RttL5+BQQCciSNf9o9TyGJtP/
PB6MLuCfY0xGdVRYXrl+AylCLO2CSoTCRhPqv0ov4QPUpqa16DuAsYMhew9mJ4onfsuRo/9lhS+9
loOx5C0/dDc1WEp2R/qVaj+YQ+ygy43NNKqkxBYa+4PNz0UhLzUalS4a6uLwTijcB7NMMuFNj/ua
nISMuCBP76bJb4YuVbObNcBJavdnGLFy53z6a5cfQ+OAV7q+N6h6VL/Ggrt3hMaF/EMim3XqYq/g
kMWV7IFiQCrtGErPThk8NAwSAwOeU3xvI6dBV7zvqPWpnhDq7ij9wp3wY6I4Tnw4awqrBBwIAwds
Xx5uueUvqrcdKbamj1KFwmnkZUsTf5O6kVlXqU72I+qedBEX0nI44NP0T+PAadJZTsa8fwAMrG6N
bmuHZptF7uUIUYpIOsLspj2/0C2/zDtr2E1+Puv4lziO9oxEmi9+K9d8BkdrV8oA00A27FezE0xi
T2NZ2M+D+lsQd/r12iGt6BWvJED6HKU+Zx4nVVV7Cl0FxfPyjWkwllZ/GmzBdYNjQLkVeFy36EbH
mzJqf5ttw2pmthMvDA5Q3e0/DhhoAuJEujlyOaiAivfhYzXbjfX2W+oGjI40tyR/7Jf/yrFLgIz/
nfKNTLKoJVG6/HZxUO/52UQnQ37k2+X8wm0Bjezhp8C1tRte+bGm8MN5bGB0y8xBuFvwM3fJGNtS
/TZvp8xsOLC5Pu2JcIN8Ujg5lGHNV+7GHT1D9IPGoRRWpTJDdfEIbRKmEMZapEW1c4YyT+y2F5ru
dtkEvUqBD5w0GW8fkCdKVkTPzBBQ97wcEjKQrrEwH25duCLMT/T8FWYAJv7duEjiBghBjInpdujB
KmDquY3hDHKg60EC+sKLW7aU7N/aPHqt3/nBRN9EpkrpR5X3wYQHod6Z8eYePYw/EMWmr5NLBXCF
PdsIOYD2wVXY68D0rxMzMLJgyK8ZPL33k0s3s77NNeEZUCpW4YnILcjB1pabEQVP+wfKmFcWzvju
0QyPslWGIeCLGrY7hQPqRwKveDjHN9BvEm0hKAE84B0TFNeDhYoGgEp1ykV6MJeic01w8eft9r/5
Ilx3IIO4FbgY2Z/IDLrHcHeQxKDS3iFJMflpDZWey3lWkjoOmM7IGNG1PBL9UCpnntA7It9FliWn
+V7AM1bhyXC4k0K7ZvSIciBrR66fwf2P3t/SZ/XkZKOjVKZozU28qoadrqHV8tJ2Sr4WOu7vMnGo
TZh8vo89xHB8w90SjB+WJJEG4gRpkF5T3UwB9bkjVutS52nMTjAfoPJD4cTlvibWllAy+aSfkNg8
+nmG/UzpSr0t4oFFvKCFxNmVGazRtaEkEZA32CwULrWmy5vSuSzg6/PR9Y6CUSXpQ3Oipq7hD1xT
CrofBORXFg70JVxgU+dvsJsv9YK73xqPEJzPcr/jxAdAeNlPWCn+x+TW2cLqSSlL4hGV7uBmqt2n
qwebpTDnbjAiNXagjYRAh44qBC80WRJaxcVHcj5qkOEgnq4EEvdGCn2HoNn04HSqZNLmE/LmFc2D
JcKoQRaXvbXXNTvaWaeCeRvkAO0Xt1L6eRhuMKRgMQxeMvgmd4qJGNoq3Y7xHXlOCaaVx7Ua38D5
H3g3iIEKnIZPncIJtlKxpkuPTLgZ8+voYD8EyosblmFD15C5TTU1iHPga5Bc9Z1+j0y3wB2WJlql
pGH1Th6YTbBhNhPSIVnFMkNadN7TkOFr71OWmcNUf/1R5L3lg2IED9gLb7Ch85obPP0ixBLCwBaT
1y9EhETWbKUN/RNeNRIRQ7gbBAzKIWVIK3mtTb5xX1Tsg77sd07LooIjxH6DdavkIU561W6Teiki
XLQLVGkd1S60UtzDcPfor0wIJxJ0/x6nUYvZEWm9AOwHbfEo/ChxDKW0BTyv8IY4MI/imaSAZFdj
AHvQHzY0uXBtbB+Ewowh8uVGHxw+IG6qDGUm2gKHOkvtBKvCWqd34+kYxMaWQT9Mrc8EADH8BoVw
MJ15/en8dT1hmoWU2LtELnD/DLmUqzFBNp2uR4w7NZOjIPi6dhLZ/ZFfpv1ZIa4aO7ju+CSX5UOh
UNspclSYj8CdHzwPUPz3fjVMyzIQIpcOoZQX8gAz9jPpXmsLPWk4o8p/Sy4NQgwMDYrPG0yCylpZ
7bzmW4UROLV+qxcbgW+i8vyAdIG/iMvXAqgNE+poYxAXVPm1MJOfdD4zecR/fW2SEecS3V4XNAv5
Aqvjy5uxA3YGyAsneBPRI3PTNZLrsJl47GJh+YRT/zGvJ1WfS2YgYMKIqeZBvwvlUsCAEKoiYfQP
B9g9yifjEA12PrAME5rss0hxsO1wg8DTYc+Mjzz5nuvDIUuxB4ynf7uPYxJGpYxoO/wiKioj9mCb
qMP6QRSciZzTRzgFMp7OLG4fHZV+KgSPqXEuoU/xRuY0XkERfjQTefBMtmT4ckxzgR8pKRCt8jfF
yiLP6CJX9rq/8KwiMGg6SCgmtZBNzQbxum7c8JD8RkCtjVt0nsTnQUf7DLRwwh90xc9FyCu20cxU
hiE1VGvLeWE93jiR5b6xung4DJiN0M7fTtV5Pq/Bd+hojJCr4G86fAlYDFru8HClCtGA21uegI0A
NRMDIyAYpF14UjB6ixyDw+Svwm3dGtsDNXIoEKkvqfoVwem5SU+dX15Nwh4Sg0sNTT0oE96NYKFm
2um8zBm1ePGcUwF/Wp+BYvlavvE92r7NWSn90mpR4lbb9jv+bUmS75yk9Ap9b0UL6l1x/AXxomjc
4R08FXY5h++Qh1kHkKl4yihcpB5lfhcw63rj8dF5A6QiLrD0pHeQM0rgev5MIMdzc7OO0ZxXLDjv
GpePoJGdEhbSqADxX3jsoaEAMsbsilzxy3g7E7oIN8byITqIjNBUh+/VL3E9bWjfZx0xGfwVj728
UaoJNzWpPe0zxQHGInGD4tXw68jXD++fV43Xjtt9yTzz1U4T3X6g7nL4hqrd8T0vZGm696noBrZq
NqsiX8OtfjyK4WzQRAO4a9WXZQXJT1nBeFsyA8ft4sM4KUAmrGBguiH5OHzTWGasm8WQITH2E/yA
mklK4LblfELOt1X5XPACn+qrBtWmdCDoBnFw5bI/15cmmifFOkFR4ols2ajQpKk8OBoi/cZ5VoiQ
HObSWUZu8hNjPObCD0+zApWcu3CS4AWtbhmuWaQMxuChuOsyQTTdtVEFYsFK2tXyRIjdevBS3e/I
e/3S5o/Z50iFEMYbkxQMjLmq1dNyX8le6gPO+sr4NpliV+U0ZvJcjHRiy9oMb+eDhW5pH3Nj2pHu
gDwT7GFd/5ofFugqxGkBnygjCKXF8AhEiubXykptCwM9kmsf04fkDj1bqj3J+Zq2LSgCnm4WEuoV
H+t2YjZOL68wLXoiEFOX+YeEtoGwdKYyLydj8GD4cb8zSqeBbdY6RetYpVOgf+lPY2IebjrIJpBx
MEpKOJcRln/BcnqKttIcBuBUxDL8eOz3Bqms3/x9rM/CG/+P8DKXfL6eJ5MXdDB2m3yBVpiSbTSh
cEYTlPeCCfcoxOAsw59zwNGdZ2LfnmTgJhguSyTCfYqK1okxAbvJxMbBVtMcC1NOnNOb6bOYPNub
glWHOglxx5e8WJtUOGe2N4oNFUdkLgu2+dtOmZuFO95h/3EzItibgDLmkcyrx6aC/kpJ+3GRzPXV
ug53SNGFEl2aztgRskyKiN5tUXZRyLwc85bQh2ThPUo2vLDU/ZZYvA+uaXhCPoPs1b52D8i8RbPk
wlSBMp8a9VwqU/73UaZ4Bhn5jFsi84R+NhW6o+HaJq7+cjTkVnjvJSvZAKtBNv3hOdy0jcfP8EI5
9ZiCNb+xCgkjxY2CnBQWy9PGnPxF4HuOEfFzb+12KTmcO7zkSKXs7L+Xj1XT/HUUA2XSun2A4TZC
jzkkI+d1jSbJQUNEOUYmCNuKmASym8g2JnfJj/Di711mJzby5OdZXYxWsB1+DS/Qb3IbygJBG3lj
Y3mNywDHEz1xEmggZskR84dWcp/hJlI9U1qE+VIn+6dbKbQqii2hQQung+WKOCDT0Yw3asLTk0O/
r9Yt7mjwBJV9EU1zY9EZ471CZkPgnDMmIGDB9E8VqeH+SH3d1oGMeW6La42yNX/1tbYkSmpB7c3b
IoB5XRErTUhmA8t3wJBi2WBwpLo62Y0px+BymPBxDdv6pzgZBm084KmTHLhu+Ut1+1+CpjDRoKBu
ptFlZIItRtYL1A0RH25cN/ZmhJGGV5wohaaQNyKCuCHPUVxyi6cfoi9YJt3M2NY1O9FSIeDyYTd3
rXWrBoXSWF215KhC96pg9dEUl910FDGi3b2+ulkFy6b2eYmRMy2NQgOAuPgd9H+03jA8f3RCy/Ea
euBqn5NvlC0tiBWm3fDvfmG8gtd7NhyLCcAYRSBkECgBKJhCGC4/+k+CqgpElucCEKaylVWXOIzd
h7fXMBtOJsP1yQTLq0QPGhvglcV5wvGqHBuo4tPmCna30E5bNgbcO453nAuKl02L3iIwp7euXROs
GQLcHIska5xlAbDraN9/4KJoQgAztTbsl+TjyVaFDhYgQ2tvdRomES5R8AK9wZoKdYJF8yLOqkta
jTt4veK0X5NKOY9hAnQ2kRGVmzoZCUQK47kOg0ttjqVrUNyxcf5B2B9hMPti6PQMqFPgvPBYrihH
zLev0xCmrYfR3HsPBaSq3eFoCrZPT+eqs8dBmPICP2k+DQ3sE0ZvpydjLEI9LgCAoM6+yuAJ3GfH
zIXz/6iBaM3TPV7MFxR8r2mqT0cbVtltQKVHMT6WDV+QcingNX3xojubKqNWeBz7N356bFok9ggf
bZQUeBIwrqwvcJqYphkbJKejgu4G8TdxEtXOrwo0Ie58hOmdxvDVk4nsw6z9XO1xqFqIDGSCbEWh
Ht4JNNg+zpaBppxNElIJO+QLI/kPGvkdcdCvaQxzebjKypE/Z8ncUoKX5LCNFWQlplsFLlk004l1
w11Qm/TCFEM2hTXL3lvKl88ryCHNLWVpbnZkgG/a57WrN/xZzC+K/K2pazPZWPiOmdtBuWS1K8MB
QTETJquXisOa24hXQlhoVyyE0urqgXMUklvkuMYiVxFUJ7+CfNEkzzK2XXtQhenDXCj1Zhh2WjFJ
gSjhKZH38NrFyPCa/vfd+FhtKtW8VTFuhUBMU1wDsNXNj9wsxWaJ6o4+vVGDR71W2BNDOK06I1zi
FJFkaqvO+spgTWWgh4m+fMMO/uCLkYi7AWd1KLhSdgoxKqwwqp1jhJLrG/DzgWUfK986VxyxVgac
f4Gs+epfgSdvPMMdjp+IkcIn81rdP3MMqA8YCT5U2/KwCrHlaY1hvempV/OYnt47GYMpbSluhmzc
Ef8Rm1ue1Z21i9ecExwqPR84/F8OCAHbu5FrPYJDZINQTi5qgmwm7Q9oQJPPkIiHreFHmBBiEtbP
sFfRiU4CIlDDqdKjiJ7KWGCg0OnZmYEXPfM2/DsM+e0yahmYsFQSfl86DHEwzMmOqI6gGMq9C0pb
Byz+ZzL5cGI1Hk+xWExoTyWI4CpuKk7inIjA2GuLmLoS3iwM9N5+XDrk05xW7O6CX/VgoF45dkvw
PLqNwrxRUN2MfATQ5XpuwB9V4bKOnmQMOAklSBYKg9tzBYuDHf0GqWJYF4yozyU+usZGPBZrRmIx
8QYARRi9cue51VcRDw7cJiOMv7T1C58xbdKpwbtgsqC5Rb6ryRpPf6u3YPesiZb2vizZGA0Tvlz8
1z236fvSs9vny2f4IymXAtCyHP1v3rNUQzvrP1K3aEWnpmczoBR9Ru+51QuMvebvlz2/uIe89CKy
BkOUzoI98Zk37V/O/jO4T57olOWT1eumPIYJrnHjUI9RRgIZ8omjYghUTg8J+FZvsqUs7HRlz34v
lXusGFRhB6+u7Bdywrb5ooSCuoCHwY/ebj/1in8bH4p4nol+8Ujnkn5OqepeHQM7Vm+2ZCrzwDDl
VZY2P/QQT7Im2YbO009lPpxSfaO27GGssmTDwxO1wTtZR5gnlEdDW5bEPqnHPstwfFm8FXzwm2UH
352HPRNPevQXJht0urG2ZiRU1qtHP4H3D1pc7lWcEPNpw7klXqOwAFPbRNzH6jwI80aY87jxCkyy
dJWPtDtEHc2d39Qrnrjxdn2g5OfQmjyeYR5Krf2LgYvyijnrIfKyFj0PdOLKXLTFt8EgQEu/WrXF
EasdP4psmabztNvWENUSAT5E6vJhcTYM81ael9lSEFo/US9D+KMzRR00NmflWwwPOuG6D2bibBx4
neXp75uPr2GveHaHF9tGYtDKK99Fdn3xJwvp+Xv4fcCwj7ptk53YDLDTsEYjjo35YWCwyKO/uF59
+CxJvqSEVfYKfOnyHKdf7FthN6mEe8oOStWsTAs8F9kmE+6wZmDwgv0iKUH4UCS/4WvXC5SsAwUI
jJFEdbXm/iqPfGxGuc9lv2EOXK8f3VeO6cXB7J7uUIIeYPMickfqN49w+msyUnmVk7zjPYEaMsFT
U8gB5cTEXgLwg8XVHsIcQYjH9zAjYjSmMajAkgHeFIM/48x9fBKtBlSVjWVMBUuIFoIRwneNKafJ
Aby0IDWMWS1UFxzqyevUmOyw/EKW/wQPs6t2Va7FH7spjilDs2HOVCypKvHQXRL/nfi8fwjzWIbA
Nc5pleZ5OmkLIP47piHPNTuxMq3YO9JJx0iSyOe/r5xZT2zOqmU35zTE5fmvkqExMjbYKVOUpHTY
3++1+tcwHXzZGqchqfFQFBAiUUbl7Js8QqOfMkc+egUGBAeUpMKE+AdvdHrIR9U1zGv/O8RALsWm
ufALuOk4mkDGjtwxWQLuy5hc6SaAq+pejxGJok8lNo7venpIXKCzYDmFwSd2BvEZPlY9CjF8fQ8I
R/6UQMIDs/+FajhPeA8wNCL/YlLcP5Y1TmYEye21LS44ZybWnoLnpdtxfHzh/+YwWYAOVgCiiz8S
DKYbcc9O7TKUgqKTr8tzc6YQ1RivgCsTW6b40rLeF5LN0KWAwNO47f4JD25bw8H4Tt3Vh4t/2R0M
nXCu/NWkUB3UrQAXCQKxO2V+PAeydaw9XOE7xN3kBsAb39TMrS7KqbqXiuOCkbo6jKzSQdO+VMfC
+Yx/FJ6ohBpW9jeofnNJQ7sAJnfIKYemEp5FkmegBuDsNMFihCDTjGCE8AhBxv6TbIyNvBicHRVL
Tlhq6a0Szzi0a3GhLuT5C17Q+/TiDPm29KCIHX2Zlr4B6QoS3LfuaTcRKRUF1shR63eEL60LT9x1
LdTJ8TKJWiZWWcGzG6CbtrEhdIY0o8C6JHeezMIEeGX2IY8GL2igMBtoN/RADAAOn8PjhnMbOBXA
zVG+iqKdgLOvcq/7RYO/kklgib/hQEGootzYwBCDwqQE9OAwj0DzaUgR6FeOTjX4p74CQ3XxBi3U
KdHIhJ+qZLZQRy8WuOASoVl2di84b0JhUhdTDKr04c8FLxaioIcBGnNwBYZ2bMVd/7EV9RhybQnq
s8rzrV32LV3B7P/ikw6SA3x6YC4W/z18+C7POUiOj+0sI7iZRXF6pQkIobZRYST/Iem8llTVtjD8
RFRhRG7JGUQx3Vhqq6AICOan399cu+rUPjv06rZhhjH+8QeLc3lMIFrf4tv/OLSoblCFN9YFpdjP
voK4kV/S2lzrt8Yh/OzxNJ7ERpG4NAEZhDfHDJ/gU6bIRFThvkl7BdHujHg7LKYD0hklEiYYENQ/
B1ZGD4ucKSrT/qbDVZVV9DVazg+Yhxi0cAPVb7wf8cvV79s5c9YrGBsP/wEsCqsiePZ1GQXkB0zZ
pZBTEHtlfWzJqCwYuJJcMNTkBoW0xSwcVi9gvD9WUNlRwHDAUQEZEnzODI8sxZjiOoRlxs3r+Yjb
LaT7lIPxxHzuaSPaq11tWnqO7LvnzpA5kSSNBYx4T8To0nQEzfw13y5qspKPBAyv7FoH7iPEPBak
B+dnwAOBaOx15GhdFxsGypvCFDIjuJw0iBjPNkZ7NWqJciNS8GqDNkASzo9+wRkhY1cZcD5CbH/3
KtUYEjKfIf5UsqQ5ZMt8wyN5bM6Heus+Nj9YkODjLilXL+IBaIeR8V26GVcWJfqr8yn+qR+AhxpO
9c4f4hxDEUL1iHkrfy0EhnG+AAEpqPdYP2cSMwXl/HwkyZnzHn5ZLmoZcdf2zccVsBfS/3NaxbeN
SIz/Rs/KmCzkBbatJ7xZsTKgS8JAhdAVPFGg3WAR+0iI/Vpim71/QmfDdlRNEe1BVnvjgMT/y2TO
Y4IqgppHWHrDBMB7evpgR/Cz45GEru/KDDGdJIRMM82JRLknPC6Ls7CjuodlLB/7WcNQrdNqfesq
DIIpnqXofuz3LW6xhrF+n9doDd0BziGT4IFTjaky+Ye7Bn99qMFyuR9fW4MfxEwdyPfqXNZDYWRC
WzoBz39Yg3W37P3hwyM4bmhxorPuvFZF9MZwx+6myhK55uyW4Y0FhvRGVqSYZ8zpKqNUNHyt55T/
wz8+ukq/YBNbYXqXsY7RIMxZcO4++Lj5IxoSjgV3dTbGVORlfKKJ80XZ5XP7RJPVh9w/2N2Essx7
BJ/M3/EvbDa9jC5+T8otGXsXwpvYqhCSocjXjDNnfZ7QhEGp8+FpgQJI8xfJcNS6/xb3GS/rq/EI
/21zWAvM83shVwflUJNec1tpIgadn1N5xe9vPAA50Ft8TPYj1Espvcs1vB+lCFCo2g+ACcASkJvO
envKXnwtvLsNt5gwClK1W4z2TJqL7hmAv6irM8EcN3ozMRV8M2QBmBNF7jMb3TSKEY61oQstiQ6M
YuV5fGeqdfaFQozxwZ1MVGpzn+s6HGaqf48A29SV+GYpiK49gST5wQyt20B70qm7XHV9Zj1dTQ5B
PqZxp5cSzmkXBme1KG8omJi2RXcatZ714V7RhiyyiNeIncWPlE9eWiawQaH6BAwHRTQn6zyuCgsR
LJ+Y25MvFBZ9OhuHv76z4XEQMDF9QE+5U1xq1ZxblXmT+PwFJ8oV28YxmGhMydVAomK/cdZ9tDtI
EwXxkRqp436amO/wczdhF20bi9HDeEeB/JxeDtCa0Ej1oJcz9ccocqgr16xjVjxGpAJqbo8h4QKW
o2nxRjHurRP7kuD85fCYpWiEGIAOUMB3fBIAFin9LMdogbjrrIZERnBV0E3MH6gGn4JqhEe7xH3G
DcJcuWAQwpwclhf/AobaOyyhRQdduqUAqNZ9BHQv/bL+4hNZmdTtddpNjOaP0QFzJf7r4KU/8Eec
banaaJfmoPr3FCGhhBKzwHSk5p79TKnpnkdYZ8q+3qgsriX8EbC1x4wK/Boh1OXI7aZNDE/rsmoI
7/jMMS85XnraAE//34sfgxw1lE/Frg2geyZwrxcIRI3C64gOJDzUfM3rqAqqAI996OFDcNFT7RDA
9Etk3AjgwFgdEN2YYegofh2QHWLgDD9k9VgNw+2OApApsfCkJhipWCD0wgO4aZ3eYbRq5w8SthFr
bM4nKJGsCgxKP7HILiXoHPfU8GLkM3AmSrvBCe8fXXGosIWXB8WWqGVopS1MRqH6YoiZci6DZJqq
OUxqG4rMAqoubKWP9/HGwRDglPnS/Mt0GkwUtgru15c9sL3F+eSTTGJ/E44mDYdV87KB/m3jxNdq
xRzXua2ogISC+yGLHIVJZY2iczgZB4wd2AfNEjcZgCnUyiz1Ytptyjg3+Hcv/8w1wIKy+msVYPsd
XYHHeLivJb0AJwDbRcAjGT3EOVPN17Kznxs5e9HsD5bQl03Z5ZPyuPlNrmCkYkyLY82MKIUMNg3O
J66UgrAXIXDyw3/slbR1KMUJucXrBX07szMDrNmHxcB9wC0BKRZVVuHtX9ZvViIIGOpMNoz+33it
pIyocJBQvYb93V83SwCtr6SBtPXX2+Argcafw63zXJEVlz5RSuNGADH7tSRCxUKQHjA+6SeTP4LB
oP/hjSOlYgCQVA5JMdHNJrDX5OwYpPgccoMAulHDoRXAd1tUBDZMf3R4P6oOxVIIlPs4b0XcQkU4
SAdh5csD7VIbSMNwoiFVDXEHNw2B0BPti8mM0CqS2cZZ41bUrdvZriA8hkRK7bfI8cPgBNDk1cjj
xYZfQ+STRXXASEu7QkCGDBQd2O0vnXyE6T0oXMjFOPswoGAUgeWbRuqWwdnFhKIOOPIVKmfSNqLK
wWYWGA9CUBmBOlBtEA0HHCYfBgwk6KpG08vpvoIwxUISP65AREApTHGJH5DTLclz5zOjfGF4bvLt
rNF0fLgR0TwJAMJ+Ht0kgeB4plpw7OdAyp0I3Zwq8YKQHXIPcgmaoTbCiH0yFUj5bzaa/7O/EM0Z
Jg0BknOu+JSTwHofpI82sOmqw4I6PTf79FE1k37th6vQlxRoPrr+xoCQEhyC+vcgvjiHwpebRJ1P
gs4ATKRX6TNmof8KKEbccnFt0Tlj78ja6rsv72dLeqenOPsnzY4KgkSa9W1VuAzHFp8Fk1fw4Rwp
Gzevi8+uzWjCwZ7Yue8bu6Kta82vlYtIOnJcaH8i0vawNZlo/7PCBCUexyD3Nu8bJCzYJuCA3dN7
RxpTlJAhI4JZvih3Py9fnsNR2hAepDB8UY9Xi6Befhp6opitzcFOkyqnatBL/gXr6TwXwpAu+0nB
8UBOtnhhggAHt7+eEVioUTzsAeXBuXMvQNPNYo4Y8TGD4XkMkSuphkR6wtlqQ6DrWLKvs57JAyVi
mdo4eDpVyNNLCLqxHx6xG7St+LkS7PdkWasp3BzYa2IH/gj+wz/P6LvUDrTCcNIwY7R0EnWkTRk9
uUPI+S71doXUm9/j4lSpan/0A5vYVJCLsklah07BQWlqIOWNadAkEeHIEr/sc8jS+lfkcbxQfmv5
VOE3MtdyPOZPDOwzgse4iVTiEWjn9XKhZrzfd9KYDaQkcqwv/i3erZ+r7UtXs1uQRwWK67hILhHr
HE7ONsYp+Zzc3BcBnqhKyY39aAc1JMJHT85hL+1FbB9CsZVQ/uvYwH2NYE1P1hTvtwA2JtSpiR7Q
xFYs3p43OOEwhFkvrac0HXmy8XbHB+jhydbvmZNVb6LfIGNMP947ESdyMhDDApBZZ08ZEf0M3JuJ
rWJuazFCwvYK6IwTk44joG5p/VvQcrDOH9EYTT+jvagjWo9psisHk4PEgfEg+I8zdMnQkZmLm+8+
JrASPGOHXZReY9onfHm/uXZf5/4wuJI9E8DfeyNz/eA/acicPbs17L0Rw3MmAkNzOKOxH3CJoCgt
9XLZjyt/EA0iuBBT+IveNsADdfPyts7QHZmFK46b/MTXTJmv58vGH7uVw7maYf0Uj6a5c3EYWCxV
Jj6/5MG4CDeYD+HjfZhRQbtg2bQYTpvlcvv3cMo9xVzjMHTnokbXbqMlSM6snu1huDrP30T0cnwP
8QLFQoO2YJmLxTnEvIuqltkhNRj/mAzdeUePnYOADt1v8k3WHpHcBrntE/YYTKl/fM3WlBPIadYS
gNZEvGSOg4asbVyLQjoHuJkMxyOOS41MdZZ/j4/RudBtLdpqHbqpc/U+/J4N9h0M9YNJTFwUIXQm
JCpE7dAmPZVjfsbpZsD+MJHj1LiTAXphHM8dAdLEG9tqMLnIE7NLfTfwmsVP76Xi6k9eDr+1OPI4
SJgeepX4DDLaVXw+CsSHcMUBuBpbZLBxbsAAhSpV/HUBizNHHhk+aF4M+aBSclqf06M6KiPUtMkV
3xCKrIJ+ahIo6faPMkFJ73YbS8QEcWnm2K6dTTpS8eR/yL/6jPogl5gkgJNjDdjFHH+UYr1mElfH
J0QphztEqWdLdcch+XdB7AK6g06M8Yy+bMmjwZoElER4umO/y0cdIjTt3AZ6LrcZzgGaCB59G3Jn
/nq2QtlPNUYABJNcyYyUE4Q5nOnxfoWE/SZoksVxJQgh7N0M2LBnSoMWAwQfw5vq6hTgnw3Clsof
gelAOD0zwZEK90nSzs08DwIJjPMj2llOjg8TjJ42IZ70DHPfflRRKa8/BOcgw0EvyYnwcvDbQbM/
9DqtC6/Tz19hHrH74eRTdcofuvQi+/n37LXnB2Pgxyo8Q+tjCa3r8J599ndmqIDHFEPyWz+HSY4p
NlcDNwJKWLiOmPMx5KBggRQ0PU9pocYu5uza2w0w9md1N2TXFVnjyDOU/r8UziSRmUxmgVN3lFaY
bG+uG6TaC9gwUvwJ7l7NXJIfWRrkEtCmEGHFJhBcha1mo75b9vyth2d0fE+Z+losWg3rB3eMabTg
s7r35YKC3iFLOgZLplATmKzCDUiGn2As6sR1hFKkwLfH4t5m6QWkeiKLV/zv8Rl9dz/3M/u50lJo
VomkRIoHWuRAm0C3iPpZA3FkqzBhC8YECLPmOXBhaLLrkE7o16zIJL2MPxPcPkqLNob0dyroUMYS
QbEunDOWsE282heMm7R+1rMqlynT9IgX/5xiWyXzDczcF5He9PJg0rjCH282AAQkCGo2GGwmdogG
EBODnKGLQSJTEaDplrcFsL3/gmp79Pso5aWndc2Qlhi/4GnDpHVEMebTiREcjdi/Dq88DyFF1W9v
E6cltIz1FJlBMDSgt4zn84chBI0Pn3ewVqKreTO5ceqArDlLbJz2gnDc++k4LhrQrbgL6x81F3uC
2o0aU0wwO+7/rPWucR4xRsRskK2VTNiJ7wDml90FTTRYQNndnd0BAvEbBVVv+n4SkyVjOvrDLwiw
N51oms3iMUSlyXd1oI8vejp4OA5IP5Brp3CZb7qHJ4Bv7iDxXcgQqYOSOa7BRWn1ltsEVM0q4617
JdN9a6Ptpvl5+HEHxbVggURDZ4BVaE3iXQ02TwyaLnMInG0eh3DzDhsq+jVMEZYSFC3FfDhFWHV6
6aMOEDM1nrMAlwGKOTgp73DrIZYBjeILj5Tp2b1E1+TnJXDLAjwwydkG3WQT4cgoHJU8uGPUJpJ+
nZKPsRgY0NtN8pNVLk3m5HyWq4i30tf84J5OQVJQHTOs9YfzB4pGMRimoC5pbB7+hFL7Zap2vlNC
zKI4tRVeHKQ88rF1NUqoF6RI1VkoSWcQwEBVU/FgCOH1gGQ5qM+zHUJZ5gI4SuV2pa8747nGGpFG
xI0JanIBbKkocSsR9iv80mf7bdUuigPj2HN4mhCKYNwoGjPQHzUJr8VQ7N1pYv5mDFEpramTvQwH
THYM9+58C1Z1DutVS/vD5F5HNkH8H0Hws7sDREHzkZtQfjAGFCC4xIfkPUfkPdtK9vJacUisB6Gy
UaaVA+nWxbwEzAWeIxSlalMS0945JUls2BmCqDtCknzF5ehLlibVlinIVCQb4UGejIPllkqeVGbj
ai8n3KHn2c3o8VKp2bU/xhUQ97GpajG0bUP0FCRlFtDpeeeHxv9xIYhRznxZOeP5iIKTawYzdord
gH3PcqQwnB2oVHWRHS/9gdqPzRnzRh9KrvV2f5sWi5+hyIN26xnWrOTm4qQdgcaZJ/S8XyyVAa78
HEIQsPUe+b8oM9FSeBwXTNKEFuRheuOU8heDV9Sim5LByNNrMwoJC+gWW18MA8TTIWMKE2R7jLcE
RnUO/2nerWlrmAVRdvkD2DkYObnUt3fOfFFNLDn4w25ZGEG15KAXubo+qDHGXWVInQWJjKqTLMnN
1qQUY3YFucwgTogDklqA9NtLSLWOSYUjwzUCEkoAcJAz095RtENtNq5ZAu0BIu+/D3Zj9rDGPqdm
VgQXwleNGXiCDxBgFbYNkmBRgpNRxGyjoJmBDMQ+UMx/e1SXXBWRxgQnCMVQBBQCcxuZ6xQdBflu
sqmwsAivSH4wguJ8U2Lvbv94y0jM+5y61GcY+ZCTSm4q0WlwewgLQ0qaMshYkMGuAATpsEmiKitm
26gv3DkwSmdpkSzyd+c3x9ln4Ep/739GrNQZdglYkDDMeIIcxKCuOAQTr/5g5uNc4ycg17Lvdy4I
a9Zm+ea5H6cDTn0+2zYdJTLfGFuL47gxtzSyKZQKzCUI/ICLRJN2jcfOy+6DuvQtUffgvprAnxLE
oYgALhYM+9q4hCN21wQOK4YrGo0XIiIH6SB2g/Aj2iNUdPVh8PXt8Tm220zeiwfMF+0VAIyIZsuG
wcjwcUfjaVIPGMLc6GI09vXAo242d1JcVW9gZ+dYXcvOL4Plt3jPmBsi7Lqu7lAA9SGBzKTD2DTJ
+a5z2+gZ/E4NDvIMSYixDclJJFOGdZAzfKjoRJOLcVP0J2DGWQu+wp3v/IckgXJLCQtyZ1V6mzdJ
68XfhVH8BiHX/Q8O3Xv2Odaz56xh6aOPIADIUtbC/0hyMN8J3jt0RfwEmFys+Am+9MbojzaUWSg4
3dlnRGGKaaWMugiHthMzN2OEmjUUjm9DMvWklbxAQLjwH+kHi7AnJBUhgGcwpbXkNwOTOGWIuwFh
V8QNNBseQsEbASol8xPKBVw/ENrFmVuf+wNRoMKBUYO23yyvDatsIvnnmRgbF5bcUdgh5tErxu/A
ohsxZYXtHTzdeo7qLODkMXq4o5mIVTlAB0eGODAdzwE9CimWbI6c3TJaN2HfaKJhMMSxLTrfdHK6
Fsx5LQXGLRcpmQNPn1qdM4T7l5TUUnhG4QkwHTr35D4vo/HXegdIye9z2lFmr5SxLSoCHMB+OiI2
ABfK8L8zOONjhg8N+AvCxpRayBKYI4nunBGSh1EDjrfa9sXfr8kvYcvCkjZZniACTxf2L5BMxeZ7
zx9MpXE37szvUwcUIUVJBHOUe7yYMyhNMDYoDOgxULZ9La8Z6xkVHx0VJL46VLmaxDWlgkE0jpoh
hnuYmezTpNMDDPSC+TXihw+Tw9V9jwZ2I8zbUHcv8CBzCMx5+zWoVhWqa44CpvuQWHCyUJn1qos3
r5kDGAKgCf3Pk9EccStILkqPoLRlv9qQWBFJ9teqHMBxO+eI3FoUB2wbia1sTnzc5Qgen9d/45Uy
pXF3R9EI3I/9ym2NCRY35B0YVeWSQpfHB8a7xOGa2AHfc4moFC5kz4PdUTnVhxd3OcWfTos05T4h
rY62p8LkFTziA3NEH+Kxd8BEWtoIhu5UPnSBioTKps6B+frzZKuNADzgONmokqjjxJU+SAHF4RO+
aQfhDAcIZSHOmgVd2BKMBHhqhFUTH5lTDfbFz385/BbpP+CXNYe3kKUY45R2MLtb2BTMH4sRw6jW
ARjUTbwrGfBc71p9RPhMPdqjZjvDa9jGx7OGkYr14w7p/9GXnsFLmCxzOzEu02iG9Z+d5/yhHhUG
Mbe4xHAUVRmtJwuNqI8QHq1fAAKedZq9BCt8TADpemYISbnmBECFFoQK/rVglqO3gBFjDd+xWe7U
LhIlPuOTqNIuOGLreWDO6qiU/p8T/W1Q2IdmISrfsxsRyYZCkR6gh9yXHzVa0+qScMfP4zqkUqGP
piqt3WsCGWVFNxS2inFQzY4R6ALj/wA/cBGozelC8CjHEiMT/xoCOBPiYWNp70JURZ5H6FKGICEk
IpUaqZ0uGRNhVsXrrezKvphIUlfDANrcGstAfTTRy53i4fM9fSbNFKUEu/HhPVUia0T3kjtdAocl
uK8AYajcfUH8ZpHwThFG+OhRWPBiAYFPgh/B13d2I/NpdHPiYrnUqwgy6xTbcHMYwM40RlMgo3FM
0zcH1TrRpAKGDEII1ajjgnzXX4locjwqKm+3bNl/8DL8ic9Mx1a+iMCo5sj/YkysUWqGEv4ZvLeF
ZN+psDqnwNaRYhSgtJuXnFVDC7Wzn5E6haCT1ZBDFMFGE6DWxGqG1oNpJu9ia/5PzYAAi40RwMYv
4fkAUJSUP4Eg7FRTGesPsZIFo1y2bnPO59disIDUF0DgAIC8Gr/waqFsMbp/ZVFKnTABLKQDYabM
zaqs4dMIN8zVNnwE29MoeIddRrS7TyqRiw3MSraVeb0XeMkvWVUGE7wU8bYxsaH6tquQCRBnbWv3
wgrnzzsDAu2e5P6EmD4cRjHCNp/7tyMup9ItImoNYVzz4PnYgJ28fYXYsTPX8GtTbb7+KIEza6GC
4TuS9CmoyN8l8aBUEwxwzEh45FfLzggGOrkMBjn1Dj4BHF1ff5Ji5wGoKZ6dQinzTQfJEz8lXFwT
bH2Y6Ons6dkAqIelXbu9HWr1Lrmi5iU49XGE/T0vwyasrS27FZXtumHJ9AGo19mptTBPeVNIjkRP
AfRGY/+v4bDGlLyT6N8pEU4w3YoVEBABGongXqDEkYfG0yD8EPsr+BXEjT5oae7aBev4yvihG8KS
n4/G6/wYzxv8CnssXGwDVRgzmyQtc5zRldzjMTrsH25kDlDiTUmFOp44nF7S8ud+1phzsfQmoDIU
jX1YMJijUhOp0RdS7qhZNCPrXcNnWN3dG1D5JcQmaIVkD/LpIOmAzVI1gS2JHekrxGQtVo9IOeZ4
lZlfLjZWLWpBbXOPmD3jo4mVa2ucWixmakwvuGeRupOVDcKI2sh6JDBNO7sOwVd5czjroT+1SCeS
g77FidFhe5RJC3Tm9HyQ6CndIIMAzE5fPpctjETsnqcVJyCvYN0HsebmItyU2ScnzCi45BYezcBJ
hBLkLDHJbvE0LljRzG7wpgjznnad/pZMYMmtSt50bv77+AUh8CYoJrbWm6NNCC/1ajkJZHHLMt26
kgUOmnmzIYdoOI8SIYtCBfyckXAPTh+aBJrkcgH8yhIj3ofpAb5qpZ1hdcLh8w9vU/RmubXAZ9PO
HewgFBsv0eUWWp4+uAlveo9A5gulJAhM8OEbIFP9cAA/fuJ8ojnAw9t8Tm9eTlqDjMFR0qPdZ8QH
hYDIBvpMlovd+CC2IYyyJ6bHdNrcyyNjvJnop3rOycdhIW+2+gxn9sWFYao7oLB9H4qgh93q2HpN
cQe31jgBal38uJJ0oss01HmEQtr+2IivMgyINH4ifR8Ial+YVi1RYgcUqBCNZhMLYfx3S5Xzr/UC
skfYdxwMUVcTyRJ3hwpQ9+NUM/FLADQvGDJSQ9H2YKoE5Y3sh9YvcKnEENJJeKtUAyCp9jX7Ld9s
jRh4rmcO1+BcHu5K1B6gk9XpBvIN8xTqsEF/Xh8Qo/FaypnPiocQcQ+Bbh6UgD0mKVcmmUI49PGA
1Y/4RzptUiWgQrGihZiqa4AJI927ulBdbdAlOuwZTMlt0ntotTdyQBGXTF3fZml8F/D7KNXKBbVH
gheNQwghh3T6SsQFJ26fYUwba1NUCqwOdvGitI6HPLrsWrM+oCBC0AfctMS3zNu6Iu+euNREbXWA
R/7X+n33waxv3AeIB3eD6gNjTawGJElQdAjmeOv9deu0YCOEVWTUT3y7q/5atn6Dhqqcce0a6EHo
RBnEZnWM9pW1MhGTrdzpG/eZbKzRIry0pWzJAfMBqrrGBOTMrSr+AAjhBUIKIWNGpo3bZMysBjIz
8HvDpS3j8q1j2i0fjgIDHMdHzCw3F+sobvPWe8YCYi/CIaNjtI+BeAlIZlgM5KEx2VxyDPEFX+zI
vzzE3pSUXOc81I6ssiNy5b3NZ3VGUE0orKCP+jUI9QdglvKC/0LBA9yvsD0H4ZNzWYl4NAaDKNM8
B+Ljd8c8TqI6JvkaepsWgOoABn70OfaKEKBoORkWTeKOvg9ffKPcyNp6EDFFg5FHVTRIqQFaXxEj
D8Crmy1qOKQhwRZIgBkNd+xMdRdvMscUbcERRp6thoPSvxvsDp738Clo21Dl7hnoCe/zxRq8Wf39
cH+2nk420cBCP06CaJgnwsSXPNdySstrcBPgzG5fWawauDeKYA4UOOOSvsP/REN9IyX5ESawDZYd
ZR2vj8AV+6EF4nLBlYoiGgvpSTRJGZjOPiF8NywALt4AkBFOW4TCAcCTKYU0ZfwmbHH19mbwv8dJ
2jRMqHuGHBOXZxeYuFHDUTWObDHiENr9jzfCM8xocVa1xi6OzQYwPP4IFhF8JuZ15sSSDYlfA102
NIwJ8Fpfd3iqjCJr8JXx8hnTzq6uiPGp/0dWQ1oZonNQ6ZE1VrVrH5lexUX5NmjE5G51v0OfKGcF
Mau8w48v/NbffkOZqeyHrP5m0cfOb6XQhHHh+MiuuGgVxJkgHn94X+MhZOIe2qclvu/p9yUh43o7
w0hOMfIaJEgtvMprdDzA+iZDSEcB6b9QkLP+66znPJgbCTNZbkkm7qShpwx9l28MLnWIP7Amzias
ia27/duy49kvPyFBnQTcSwra9dOt1gg+u7N3anp+Aun+Xvvekq7GPO4GFNFJaZUWhwxcCB1GFTMH
XOBn27WozSeJgoNFiHCosdc0Bh5ovAVdhCbFHcS4AfPoYxj9sRjZ8zT9/4tEnrQzA1UIzYJqb/3Q
Ek6DmLckJvPgP+nNxlfelszkZf7MD7P07A0UyWNZvUbaJdd7Nxdq0w0R2tkXvNif+5pdVt8MSjk3
E6fdwE8OjHG0g6AeBECu8Wj/DXvO0wYwFSonceJefAyeXJJ9NWB+DeoZB2YvPWO2cAtEi7zF4BDP
Ch1/ISpwvjC6WAN8/jVIZlwMTbS7iRcirjdOZcZrnD2ES+Pk8UDudncgajpDjhXh4Mk0kyJyLdrx
AQXzec8kUfRM/P7MYzHdQE/JlY4QB/WJiV+TXTj19OxFd+vFmQnf3GO3EQNp7CmT4J3Kpmgag69x
gOYR3bIBv/oRHZ7O7rwwXKDm0taXGQ8/EnTttQyqI/RGlBPMQ7hecM/vu7cAbxnO1R7j+j7HE3SC
2cKHbw5OKOunxzT3FLcf4SDLLaN7IiFqTSCtnYPIw4JymPVECS+d1vfDt1aWOX9NfiZTlaG7zP2E
0Y1Js8ZZNggRuzI0HWs7mRu41Mjf6yfkPGuHn4lPIsrSEwajPM2PnlCPOWC79OxszaczWuNiwqL6
pRwKsG1cQokpxrP1iLamitw9HiiMfPavGw0sGmz7wNdxjjKTplguvYeteKp9EBcE/JBCVxYAOtS3
afYM+jQ+T+BZjLGNPH2KVo07/gOzGg4ZQ842uac3HRYTNkrILyCYpAwCdFJbGLCssecQrBIDUgH2
qtc9RnsmzzMZRQG1gIODMzqCmytw7TrG4oUj6IbR5hM7QnD5mbjxnhWzBW4caw4p1l6CIWtiMP0x
aNL1hqIdSoIYpnGCkm8P4Hm2cvNBFBodyI2yn8uHBwP7fxeAE2mIMVSAu8ZvzZJWNa2ZEW2ZSQQP
YwZzcP1L15LXxWtKOZZgEQ+Qnu+bjPkt9T/PAJlkEQtJQefINj0Cc4GPRT7ZTEDKjFIb7dTTIRHy
0Xp21NgwCUpW9DYaGVgeEQoHF3v9V8RjE8qce4PafGYcjcsfErsLu2VrCbYEkW0WqRTJcwlnGv7m
6Z/gQmHaROmvRdxgA5v5PGgkEg+zw3gWi7xFn2gXKplntjWSSNBD72xk+EDf+BagpHBRfQp2xSSW
LRLGOPDRvTpYKBtQET2ali9I5RoE1T+MQfmXXAuYVwCsi8sNXzc6UpgS+ocmAgPlFLzZz6cX5uot
G3IvufivzZTjJ8Ip8qlh/fWe97k1037fYD1Kds/LF5P4Z/fdA2QrkIRzZk+WhKi0/kHckdSjZt9p
mGbpBzUVJ9DdokvmUpbxqeY7EpSSbwKSajkrlQUNn/N1W0YSv0T0xJK3XcFlMg+lOfbfTHiKOQUm
mepAsx6YHaEiDEyNERjcxCCOuUPT8nAg+HTs2qGL9JuKFA2QIf99pr9pucC6QDryX69YP2Ej2tMw
H8rxvRdzR/FoiHjkmdAkiBn44Uq1RXFG68/URrynngf8Nb3q69oCtYD/deWoc0YuNDDOqyEY94AP
0yH1/odlwbvyx6BZEP8hSiH+4LpotYy+BRgKwoSSYbtjjJEKKzCadGU6gqg2TnobNWtMD+4zlGt9
aP8NYLVUdL1b0wPRXV+WHW0xqhd6m+/+gRzAIDPeJWvthDICQwMEo6dupWx4ONg/AJwVgSjqpWPD
vQKszShtdVlil9ThbrDjVtUIuYYYfFnCDeAQBe8G5wlkzkrAjwDwm/mtPgjVEJtO726VNrj/rPXw
4RKNHlRFs2ImCMbLbwDmRo5ezx5ES+zljBegnuMth3OOGU6DuzUCx0GMbhVgaO3uGQDMVJEYtgnG
hGQI6h89A8UQRRYFsVVGd2gJkyG0EIpXrWLkjuuBBSpMEAWPzekz3QTmmvCgX1iDCeSoWXDq8WIH
1vC0P9B+CXYWdcDHayi6QJPwLNYnHI0FxZJgcY0paAC2R2Tm4It9QEANLDUCFLBfzOmzsTtiJMT4
brvuJ8RPuP1AENOgOoEKVh7uED+ctAQ3T9SI0lqInd4uc7BTX2s+Gj18irzUUAsNsIfZyxSqCkdZ
HZ8BLmWGxWOdPwI9S6AjOQa+ufbbSMZtPmI/KsYC65pF4XScvF4fl977srRfNqriJfMuAm3r5ddu
yDAG2BSB6VLAY+fpXUHx+tY7LvXGyHGQVjiD305D2Nl5dsW+g+E2kBjEQexzuPPUdWtv930DNtfp
FW33HxN80HhtSudhP5MPDDh2HFdPXWD9ScsNRQcYd04pgQURPmt6aaOKopjB8I4q5wnqfXVe+DBf
6MJbe4o8xfsF2DWQzHdJq3Ri9eG8QsUi3M/A+/K0AAfpgOX3b6rF5PXAvIbRGxiY+PId59lIWw7X
Lz0CXgPiAZX8V5idJjOeOVdow3HDDXN3JOe64LcD+PnsWjbJVm+Ol/BOGAU6K7sGxoNKj8gHv2Mr
hw6FRz9zw+HT6vY0Hf6EQKjkvEfKSauSlHs4UiM0Dd2yXjZ4WPM4bT6mAKAuBLOK2na45LisZ8Og
XjcR1f8YHuEKEkymhLfVFcoU2UPCxML6QnvG5YLZyNa/rycWzmXcV8+40u8PfiMad8aLmOhVzvsN
s+PNeGDF6WHl021U7+/mhL+HKfUWmYk9OP1r6Q/yP8NOvw2/fOLldz12ixBKr6BGUHBlYjdVznfd
m6L0M7lL1/VewUa+dPMEl1Vr9WT8ePFKe+D2w9tedVRUGVaZYDofwJLCdNx/cn2gujUeWHnNYF0u
a7NcUajz8DipT+xyZDwIC4NvCltyv41a6DzpcDpmgqVaG8JDU+mvlxT7ASzsfxmOXOV9hqPkNsqN
XsOWOD5v/AwwruXIRYY9u5+UuFoN4iEkfu6lHfzM+W+tNKhrddWl5uQDgylSwTwybvCUiZTNoAqn
DJDcLd7lNUtIMLV19U98/L/fTNjUoxfn8KdlMx52DxWFSMQ0UUg5r7A0z0ygHTKDOSXEDFsC7zw9
XdnCPj3hGrFvczHFI6aHnKR+Om7RMJHyo6OKaERSQvQk2POkwh+bXUktCHt/DE+g40yB7ExsD8DZ
Ohu6VKzGub0aZk+zP2VwnNTOOLzvmeYI50AogOxVCiNBHUOVY32gpHqlU3Ig8ZqoXRhZTevGuBk0
SqxBmn22L1IO6+O+N0TFcqDwm3osKMAgDkyGF0v+PP/YWk++R25TpesOGJaxOyH9s96UcUgdiarD
RpvXMErURA2KveKWGap4V0lErUMaA1tnavb0IGdljbVsOp6+MdhAEEnI3cR8rdgJ/lP/a/W/nyVP
FSZ8BtYll/ltQdZQWGNnAhBdEfJmENfNsxppxfKGS8DF7OcWG/pMYdcsoO2a5BeYY4vzdVkBqSEu
Soip0F4S+xufC2jFztcb/fHP34tOcbbNQLD5aYgVtb7tqeEONx8A595Mid8wHfnFneyeUPPQozxg
E/YhVxTRx8DcTHP+vujjwm72ihRuV7iSoHQX7+mXxxe6uvUgOS9zHGDg9K0ad8UJceTdwLpmphng
Ey+ndwKPVSd3Acf19ZUbk6Gzl8P7JRWE2xNsxbonLDGbpRoSPmjcZiNCr0ibIOgCNIygelx6tRVH
Jw7L3AWFnn5Q0+DPyhtT1ldtg4oA6+/auTsd0SJ+iycHpzmLkW7qr3SF1/+YaqoJRArMHcNroDjV
6GGnyLZAh3ynUU8ZCI56pPvg1+BU1HE9c4CwikDCJ/bIyM3PTsFfCaKQUqKbt7+0G9kSq+HskMfe
gLDjFxLXBC3DXaJBUY3dT28ggZ4aYxuyCFiTylpeglnoZ0EwoBfhBvcxmQbXCWX/Q18Ji3QN7j9t
jqWN07YpFikKcM4oMeXcmtl/fJ3HkuPKtp5f5cYdCyF4o9DVgPCOoHcTBk2RAEHQkyD49PqyNdFA
odh99u5T1V3FAoHMlb+FNfGbgmwStngBaf7TfvX6vO8cx8oEn9jk7TlfONaWK1tyhe8ZUzb04hD4
OmJXisWU3/G4i0cKpWAAecmc8s7uQQcTj+7nTmJ7ei1KMtPgz6wBMhGMrY8csjQ4XV02gHmLOOjE
h47jN2faD7qGJ3qZJ+3AObMemB5hgu/0QcG12KHJVomPW+LXaVUQf0CmsPqeEhXRg+uIKGXKtSV7
WjIXwm4x3Ev4XJ0xhwWge0In9D4Ji7hnDM/oLehWC4yC5TQquWfAk8JyorFRqQnwTHIekLKIZfwV
S8XzYK/0lYoY10c3X2eK4GncBk82CxSxVzI2nnWuJ02fwIkC1zbfFxIGAYHoM7nttFgUkFHghUQO
bUzB8dJFnIpipFeNmUtC8YQTkJKZ+RvYCVt0z1gSgJRYhcXCPtOWN/rnRMWFsKNI7sgE0b+728a/
TX5Z/qW24qSK/spmLqpOFK+OzssL7zDlJmTgRxdPmdsDFK9+l5O7OMW8RPFDBZfPnNeMCN9pfv5H
dCUHx1/xepMgFn9pAeHCseOF5/i+EdVKJwiof3aM48xCKVf11vRR01dEviGmy95qz2adslD5Kk+R
HnbD6tyjlMpmTiLQfPaOXlAfnMya3vYzt738maBe752DibZq8omS0gCNsap3QdAjFZXw6Ac/4tF6
5HLPGl59575BgarszurN4wmAhJQeXBNdIimu6H3zc0be5o3CUJY9Yit1XN/k9B8eu38Ghh46OoRB
NgUZxNxxZfDvQCy+cigqVmIpumXrcEvKFsvushwTXRl2M2fnjG8LcSGk9LXr4CigH9ANVN6MpLyh
0hvhoUJLSsTRjvsgqudafE3Z3TkR9H6xFlCmRKUUFXJIXBRxPRq+5nNm7GxSO/l/h8vumuIoyU36
LUlbEYJXjTZmzlsHrbd/EYqqFa/FDErUQ3HXhRW1HagccpFjvyNS5VsMn9l0+Hz0IMNvObTm5Jl0
4Qc9qu6+CmtLcgs6CWSvC4KVGFLmOJDiipFEZEcJKdHVb2a4zIPXGD0+FVsqiD1iQjQR1563jb8M
uDItO/9a28iPgIvOu/DpW7svzxHlJlwVDt/dkpuKLoRCrPnolLnMl2xvLYkBvbu41WJSJ8mc+sKb
sjsAdZ+ZEC0u3XmMGcHTEQA7Y3asKPmEEHJcY2Lr4WahGz/u5uZyFbyKA6QVOQUaZg/u30NEkjx4
ZuknoAs2vafPeYvix4KrvQEughr5Ey0wk2am5z9yG6kSLQN+oXetCMLiN7g4+bLzKzMdHBhjQTey
p13CveY3fcpsEGaziel9PH1l1syO/SP5zzgwR0SDkbtwj/T8uMHdE9EQ5jW4KS50FpG7WNyypm9x
jFoCuY/O3mdyfGJ99Ailfc6IuMVQ+cpEJ1k9u0NJPKAVQWNdq6DGm9dNTEn/uKH0zHxmNofYghTZ
cQVqPkCezvVE6eqTuJc9W49+yWPjK4x8WvgBHkVkgWH2yspXbfmBaWO4eTI3u7hpkktcxjrB0fQx
oLlmQ+bnd/HfkA6KPYy1N9p8ZoCNni1eIWHTPdRMPsWuVH2FD9ZL7Okm2RDZD3KkL41poh/egOj7
POu3RYlRnUvJyInUiKI8HUgAhG4qbPRhZA0Mj1cfBBhaRZzj7JXpw0umLLinysxEIEzvOsP0N+Ht
eSGFUiiXYIli19iWmoBLphrSoj/MyTf0p3RhPMrE/ASUBIBpNzmWk2szrF5jQw3M70xHplOHdE4r
iHERvbK9ss39O7m0GMmAzE9uJfRzQ70jUbBXk/93VXxjjx6QGPKxnLCy+7oPzwGIgXnMXH2QJ0nB
BWYJsZFMkndwR1VCFWXOIhGXS+QeCtCKKIgEDU4lEhp7DSp7CIPiOX0VX37+Z3TLH9M2pWhjy8Rs
Zc4EHWz8gdkfnyOhoIOWkK/EYaAj9knZzr4k9ZF65Ij87x8ksBk3uJVGBl7p7QUaED3Ck1M8+A0K
i9+Gc5HbFq/VI4+gQyQOL6dUQlyuRW9EhlgJ0KA54EPMw4wk9rDddgpBn4mjexWl8/XkKo/Ud//6
Gaj28CHMt6/0+hw38Dgy8Vj3miDy9bH/RVNP+etNQ53yJOj6spD5aRW8NC9A7a/7+LqdQ+AuLuTs
eyX6K3LwJUEKm+6XoCpk6mr6YbazCb0VvzQ1kPXoV6eWnalbdftADQHYCC7G5tf6uh6RJmFBc9wT
Ah40cGYwUc7FpLP0wfZOfhs9AewYIvTer/XteVe7nT79Yf5J7pw0TcTvzXDNumKGaMVayEI0nJ+i
Xgd8mfU9KaGwEd3aKwdj/TM8aQHxCgbBrCeqAGHZa2rkRYz8hXhaIDWG/2/Eq3/V3g39Z03OEkEV
YWPlCD7Kj/dYnatE+dM4idReySlqxX/tW3Sij4n0lW9+AfppgztH+AsWNg5ger1cm6GDKYswfQvj
evCj95JzGzcRDTWfUDqQD7SvAWaxqrxpNRHGLmNIGuK8CqVZlZ1moHEDOwPYAtN9/uELANu0BWed
IRZFXwcbDZcw+mzBmRNpqoV4taAiOEoLdyZpVezqudgtp132gvii3AMdkIEhI7kjZ7xi48PPag8E
fqoy4AccdTki3ufGQBmw//HUGERVVAWxne5rBkAcfshlYR5iqXzT63REXClHz6LeQZ3z60qu3qT1
3tna6ZF9EwL2JcuSswvnGBHu99eAX59mWtJmFG8ASpcJS/HrAtpwGjb/3hA9+wll4jU2g1fI8RyQ
QchcnnCBO5p0DHBhI+I3TpWUPEpNdLwEGqL5Z+5wgifvLvye6eGJm1dkL7CkKliijxnuO9xOGFIR
cyGVwnn4c/9sb47WtoBecY3hD+6dWJDimn9QIODCdr9TQN+Eo+CTYB2Brb3ZYJkdgmdWDyrcbMf4
5TcTYQ+ATYQ35gePp11QxbwJoY4G4b5lMpe3mK2YxHUSd+gsYN7U/F/OnBKc3Ls/LmFdyJUBFxLW
UwGJVgG7WR2gxJ2dHNc4aMlD6GyUWc1BfASaBFOJ1AERaYyzDIkf0j7hyS375z4RDbN68f1jrWgJ
c4fiydHcLzA/qrjM+LWz2/RJE9+hpbx1AbVHsicxddecrogrsMFYYlp3gvufHQNljt/gY8kHF6pQ
9Oux08elUvGkwWtYQ5GsjY+iKpD9l0DAlJyOtSGAIyDVJyRlhuykG+1xqbgjpeTiC/PA/+mCQqkB
/DszwxlvPzjv0kBxdLDdMjsgpceBNXhDi5DvivTkuHeG2NsSRJI4vv7p10y8augueY49YX8XKpJf
2gyFN5u5Ak1kKEjIJz4khiR8ENfQGmE+x/EJlPuMrwz1aOARXjT4b4yUXpXtGTIE4w44NoY8wCYc
3NQCkxaKA8rVRvNTwaEaDpZcWggxpAEJ6iWgERUEi6ii+ByOUSeE0Hhw19UexHnw4coR3wW2t/Zb
1ww5qvT212CI3MiE6dhbnmhseEB4/QCjyWBBV0AH4D84F4ZtwFA1ZAcF5tUzOl5S8j84oYsKv49n
jTnMM+CUcCq8iAUQWT3gvWAMZgtj9BBMPEXRyMQ5Iw4efQczMvcOuWWDzmuDFjKOwYcaX3+diM40
gldZhMLf7MLwcEODgb6P4NWQRCZuboFgdxCZguM4ILrui4AlfTi2hdgbkXGbPWDj0VwxnMvi2D0R
msC8GT+GpE9+NjbVEWqP7/+BK0A1vOC3Mh9DpMw2JxFw1jsuTqmCjobLb0df/NuIUig1Zbqgr45M
JeA9FKw/el8MGs/u+QCfJ5KD5wQxD9MObkL/NOJ6/ixPJ8+pKyjtwJeoWzFFDheAwobIOWqaTxgR
4CjIEkAxjP4WxgzBH1/axk6EPInbxp6sl5MLA3AJuY1EwMcDifr1CtF0BShmjHK8dazM6+Q+lTC8
sWFTFyejVQ1UpvYC2QbfDua0UENahInaoEMOSawQcOmD85Ydv1oRfgopX46tPoIRnrBmMqp65uw+
VLh18ejyrSGl2aGGcmSn7BldJiFGuXCaF/qfKnlw/lGh0ashobe5OaEDA80ogslvf6Rgn1raLLYi
64uuFTdDeB1mCVKVAQj1/grctfaV+B3VYznaZIwf1xzuCZIXM0eTrtkySHUawfKxjlHshpaKcAWE
g0kJ1wQkwBNr8f/RfMVO0gxemzLiZnAnr/iCUEbrr8Oq92cXyoi/506dmGfhl5hjznxsRJIHEELg
NKrv0cOXeSRhF8hTQCgAe8FCwRWx3PWk+lOxP+HyEiAgMOBvQSKuoI/d52IdnLY4I4cwuSHNJd8D
NoFcLMH0jOAU0tPXkAydekyfs982SMhIQ+NW4zRyC5ljb+7Pb2L2UNQO/M0Q6zDCG0QuRL8NwDwR
qCpLHqfkPAVDgYcC/oTzQ/d27h8nCo32u65A+wJNhTUAlb/wVaoTYRFfj0fPHG305LkDXYHEM8Lj
QAeB1rdNcfVIVWTrNOLLDggf3sguGr6mQfU0AbrxeQHRz4tcLxgblUQvqBoMUVUIDZPE7kKycoBF
RWG9/SbsS8JR6owMchcJ19VCBXdZC/9TRgKEfQeXlN4wfMWPMSeJCQmloZM7wwueNy1BAFwe1Jgb
m1crZOboQUzxYuCE5z+ELsKShIY6py+O5UREE4j7hv5LULvag8/lryyE8r4S+sqJ0N228Td/uBu7
wEDNLs79+OpfEpnbjLXsznZUYmAQhDqyaNcoeP1gi/Sk4sgxsIdECAhGLeucC9ScK6yoKI+fwa/P
VS0EgYR+T6iRLlNjye6TmMNTZnNaHYmjCIEy194Cs0BO1hpcELSWzNxzC/cdSdDVyAFOAPVrk3Os
Hn4c/e9/jI6+ttMZghHaPn17KItT1zVd96viNT0Pu1QYobAUDT7xjyN6dgRkI8sFQPaU0ZS+uXNc
tAqO+hJYGxDfjqgrZ9KSK6gS/NZ/BMru+wa+vvKwfQcci3i1Sixl5AQjXBP3WwtANJOTqk/6VR9W
ZXPt67NFS5Et5xbOEy39IikXBcTYpsOYlzlX+9rkkmkc7a1dtfntDL4kpz2g3AWZMWAhJrk5TkC6
Io2JX2YgUWiLB5Eud7JxUVAQ1PXsyYBEDmkXFgHURFMPyg9r8qsPI3cGv3x5NTLpa2BIh/d3bxNx
fiUhdlzW6ZM0zC481f07mZ5dqDkzpdy/INctxkZmIWQfxwg/FdDlk5DCMRxS9B2gqP2jXQUhOJcT
sMUH/A3Bzd6EKcdlGWG/uhHsYUN8Y0Ps2TQm9qaiQheR0+3viIaMH53JbvPePGc1UivqTOUVh97j
Jcat5+yNJYWE8EnFFb8eKwDRAcJUjaAiAOPITGLTGCBgL+4BHj+21X+8acyKB/hsrTAx0OJUxy2z
wYORU+DTv6WaE3PJLqP9wbgPOWHxwhGGDgAbaZJnLyiIc0Gzw9/ovdgDzMMre5NLeYbeCGhrECg1
TdSci4trqo4IB2q2UsbfTHhHOG3jvdqufXV+mpqj2/SZEu0WPRYov7ERqHAbucNv0ZyNELMzg6vQ
WlAv0WdZrxmuyMPIFQYBsCEKZkVaJENlr57YBRxtTssStDKTE3Avs39OrjF+GJAJvv85Xg/bhKCz
FEi84Enk4+vhb2/60ljo3DrgfwGs3YfEpYdrykHYt/nYE1znPvwUBDfJM/XQEQvgMPi7ErpfamMp
5yWiqE6/noD914mxBpEkkcuX/1aYO3urgj+6feaVaMqr0xIRD3rexrWhG8DhIDqwE1FaIaxawrL1
4XF9ZNVI8QorfcUt4uxBt7GKH3Utjf/ZtUN1pPctJDokYlluZxCTG62nOMbAgZw19dVWLFJnHgFt
0gllFIFOsybQDXItlohMyqBDpLcv0b1AWhrXPxNhn/VWBZhTFh3uj5G8USafGNFsik4iAd2okRwz
wXEbgerRxzWzYXM2tuw3mAC+IfwHtAypi+Kw3GORd397btPr3KT/4DYHrXDk9HUNSCMt2W1RLEEb
2Yg18RSCS8Z2/x4pMe0JYUej8Cf4d+sWXB586f3v4FeIVvFT/hsQJJ6AU5/iR1DmuE4bxW3ZFjgh
s4NvbR94BZT+Sjizzqlle/uDlomhqqTsINgrEQlzzumKBRzTAjuh3wfXHSjsrzCnj0ULS5dbE4jA
ecXZi1+eNeB55RIOu4S+oD4zEOkhP7GoGSheMNW5IJ07FAZ7lbRpdJK1jz/u9ScR5I7uSvWVew+z
7NezxR07BIEubvl6S2IdAZ8Sr6f4YbDYckoVYatLNmlpwsrMVHWjFB5ViluG3wHEMV4DeTu+st2I
4mIYch42bh++vUHTzpgdgkWDSEg5lQZcGDyWJq/D8BTiCHCJGhurjEjB+5AGqaPzAN8AHFCpshQA
wP6sBS3HJzM8Ob58TwAATH2qVX8PdjYRj7Pua5B9FYDE9hkB+hDGODpxLFVIG/YsZVGrHB0dklCZ
l+qCTE3B6WC2ktr8NsTrhBdN3R7ZfUBDsB8yVytomsrhES/gFB9Im/K1sXpCw3KGM8H+0CeQF44l
gehg2NM9t5YsKEeynGCeUNSOS9aOJ1CpMDiRBypvzwnQw5f5ilCRMtNvHtgNF2XNsEt9gj342IOr
nFVWeCXbU3L5wzaKHVgkIoqs/oc2y6N3xjF1Ti+AtVrAp2SEUxJpsl/Cu1YS8hWrr5Yc1nr1bg1j
VACEfNG45LYRtUXNOZo+zNcUNqs1ECu62sXj3xwCwGJRm+NSNb0PVTuAKYhhsLVZ/S+EreoaZXw+
M2l8gZox5qG+l4ayPbIb99REd55PfE4QWRzTORscKGe42N76HKx30vANHgdPnZl42vB5kd0SN4AZ
Rx4f2iHiKyT9qmUM3+nbbg4UaQrztOOhMgmafquGzcW70H2Dcpdxb9ZgfuRwzdmZjMCZyX4Ble/0
lB24v3EErJZ2F9wrO5ZAgH7p6FvjNjnOiRBtDhRXfd4u0W9HokRwuLjH/olRryMKD69PTz7AIRxH
agJpAE+fMk+8MtV/96WF88a62myqUbvhb4Aw/7rg9oSNdNd4t0W0KowBNYFIVS/7BxVsvbeEcNdj
sQJ/liEJaLkhCIwzePQhChrNbzu1j66NgHBULk6cDpf0V2kIYDPA55E0P3sTki325uCYXMaEpPw9
ljhlOBG+Pbw6pzMol1sRrHc4b4iCadeJSeIcg3+m/QtAah7e7cD2+caRtTmGKnID4KTP5GOTZp3W
YG7T++o9VXgQkY6QZ0HGMEZBvfdcKZPHkvoNKC/TvRSS4uqGp071GYCyKD57ja9Jy5VgDyJQNn73
v5nJThF3s+um3gA4+7/sk5mMkNwEVe+B7wYXKlI3LmrOrkD8kP/dg9u3s+87NNHNhrwT5cRYQHQR
bVJF975Ewimm4zuhpY/ss7jP9FBN1mHZiPL3enMeKNg1E3z6nrGryAvkMh/7ZsiaycYvEX8lZfKo
OQA0R9Xs6msDjt9k72RdAmuFS/6aXn1h7goZA5VYWyoENoQt9XFLJ1p/2MSf6ZGDHM+HCoNa44TG
+Jq0xF1cYKK4RREm/3FQQk6ElnxpQo1WJCt53MusK/wBzSaM1TPqwfoTtKS2XXIWINUUT7Uue0RJ
UdB2QzdY+df974s1uQ6cAdqY9LMyg9+Mw6FAeMVaoXNczDmFDKy4G6k5PLNvTejBQNUrjSk/W412
rTiTjFh2CigtqAP6ztSVNjkip4B+olpwZA61wsqoCjnSl/AjYJYavujE1VB8tZ29pRSzNGPaG8s0
JghpySN4+kYNaA1FOrnCD6gNVGrUOXRdGKUjdfhMVPimkokDBzPN3sbkuj3eEtzya5xcn+BVI9gR
UgkFegeq2aIZaQvnL7rkGMxBW+yVwh4PcjWr5m3CTL7nBVsTRnHPiSCIOhf+s0vWfxYHvswodKi/
9fS7W28e3qoMtnJCmGOJLDBrCFVAmo8hfGsDspAXi8HyMS+/PfsTnC5bKmHt5xitB5srlBTLC7Be
1zuw/hd4JjjYyFuZ5Aj2LRLUEJwytbPeC+JufESEc2P1PxwuYYvDHLUx3+0MpdehgRQqjOGi0oVD
JrEjFH7osL/5FIuaZ4AaUn+zaphdjb91+kj07JQSKgc6jN3BxVFA5nV4SRCo8l9yzX3g+qk+17fi
hanbG65o/iEQgV18eOLPkdqdnJKaY94Lx1RT1KQpE73m30LwcfLXQW7LhL8WPXJhZhQ+D/FJOcUH
8we7icqvxIiJ9JVsBwtZG2ITItJJsuR/D29muwipmbthcNja/D2ALjHeHg/tbfEKYENhtkIObRsz
hMxkj+8Si/HkNHFQBMLLDRTOP0Qe91eT3oABfq64S2zje1L2CHtbomr8oUtBOz4KRbxQL9yFnNFH
VbZbB+qkPMwHIrPH9v5G3IW9uAjy3A4XC4OjGhKT8YJmp97iF1g71S1iginBEN3JZEUkhFvDEXtA
+z1axJiWAhqP+efeWyneakVic8xHbYJs2FPgjvzrYcaW/e6lQirPE//wBAdprn6FIM9pukIl5ETD
aJwc3YQZasiCIZQ597REHwJbkFoThQ6rwVcIJhyOf5yw7lv4tOeW2ZbTWsjkIAklpbNsGSUweIcX
FqotgQSMbriGbregXEGoPZhhAMvE+3xK1HkleS+KL12WD3yRoiydRHGxqujb+/iyUrcvLNtlwuTA
p8/D7x/oRTFmZCMNkIyePxYfyBupjT+oNwQ7xd3C3Q5jCvydqnMEHJBBU+JxOPNeXY24FbMPNYY9
lm/S2sgY1VShiMMj0wLKhxkTTj1A+HLy9Tlfi+RxajJcUu5DPgjRxMejhvxSkhaG+vYzhWniRdtz
qCeGWTwANhQGgkaUVvBGobPyl/fiHB7k3mG/Fxcbstl/80/T2+9bXjDnpdXNPfOASLZPD6d/L7jf
ocz/HEySVHT2zNSMrpwZkyVHSt+PvLTppSm3NTc4hukvx94rwRBYuTnromfOeY0pcile6ff47xOW
iRgfxMwAG17hz8WhtFqj3UwEL25uYTlck3V7IZ/APHscDMZ6hFBy+FR5ajt+lnZQP/wWmIrg81t8
QcXq+DaM15me7WjNUbfGTbWoRK/VGx0eajYFhqlvxMBeTsREv/4DW1GW8gghYtxsBZpHuarfeASx
3HKh+XNPhYjx0N0RiTfDiqop1B2ZNCWTT2iVOwMw7ofnARly7Mx+GwmGhMSRT6iQjEWdNOxWW1Rk
QL6j9RGS6TggQaFemERi4RJfoOlamXZSo4jgijLdilfv0wzNlgMJBz8mEXTKeIoX/uI1TgKHAV4F
eTJhMqze/pkw2g/lu369tF/RY/RbUUaNwbm+BLBA5rqnaKGkxFeWeYwiiCFgTSvPBu8GrYe9hoeX
fdBlhkjj60E2a8eAD74x0r5hk/xT51p/V+IfiKdj96zFgYACG+5HMMTbikNKXdjN8I378o7l72n3
jnJWlrFDQw2uDj1iE70QDkPo49vrtOmnnrEtnY1+dY1Jm7+AqJOAwc7UEoDEok4xoSNFrQM0xCC7
JoD8syx13FYf9Fr4/7WNBLp3TE7yoiIYFAgWzHhtJqdqb523TxLcan/dLABNaODiuHB43Gg8g82q
ljpKR2o/qO/99FssEg5jVkl0A+63uuBhhQH9iUf3TGnVP7/rjXJlePqYp4rqAR7UCnaFhCXkwcQ3
1OIhAHDks+IB5QWjET6Kx5Jb+vmvJ6NBvUl8IOtGDZOZwrzLKjEcGunEOB6PPVsnhiJwqDuVXQe2
bVbiDLfSL67phxBFs7gdVOYr4kqofDwH6jP6PIOLjNbM6+qsgWi5pq875dt+0xDHJPo2TF/l8Cll
36V4mNEpoPoFInrPOXujjXaR0nyQiQk6JyJ0HU8xErkbOxG5OBysiM93LiyFEnKR8GEH5ouIGzDW
RyrYtM/WsHpA+PgQoGRI1/wQUmIOSkr6cE8QxFdupT+Z1h/WmRckAAMmYOQj/vHAaSfsrGm1zs0x
lIXNYQOhFsEhzaJbTrA3ul8IpEdE/NYQu47f7fTxMW7BD2fKyBp95sdVOyXNjfQG909JrW2V1Dm1
gzrv7d95fMMU6RFCBgbO1+BkfMRHbJImL/VotmRe4ucCBRZ93TLcYUT2sPDOYlqbHpMaPuO5uY/o
aq0YCPvlop2eglcEieZa5FtwQrhhihL+Tj37Rh0wjT1458AzILx8iiZKV8YoBWdFuoGRGCWa/uPy
0iNacnePtRkdy+xx4KQQuugZRnimkA6iROWPi3CrZ4qLwELZIEi4wynci8jei+MKyFjzv1jEXpyE
XyQTXQen6DW6oPg3R33alrAfE0w3wLefdJN3Yc9PiTR4TdfIDSmBYPlbp+xgRNCTacGRGiYfGosz
5fAVPnHTIiVf3oM3vmE4SlatS8LDv9bdd6Gyl32FthDtsGC2BbDNfRVMLzNRpU7H1R7YAYPczAif
2PPYDkf1GNM4DgskHRgKdCYxOkxB5BEaM/g0Aa1usRiQ1gzymq9w4rddcII9iZ9DKcemy96gYme6
Rg9c1PIOz7JXI2bHRUWLGYAw80OhdVgOpRAMkDDPujcWwXEmEyRAevgPK/+gcvWi04bIARwcdlFP
fvA8JyibksQ8Xg/ZFPCFobDnYCnqY1PmDTiiXH5OoOFDQiXQnkKdeVQW8ifXDJjTBzzEgWGNnwdt
RcQ4zs+EdAjAX4CWaCcbHy3emz8DEeDTKTUEjA/thXNoM3HulomJRd51EwqlAHVvn03JHpaxgDRx
mXBcMPwStaRPTFswhgSFTESbLOq0RfRNwmqo+XZapi0sLV4CtNiBDYwLy4Ltg844T501vSEbKozM
KRFy7i84eBs6CNtDQfOwyFHMxmHCh7MiSAORwVBA0Me5aIoB/Du8oCqRhrk2wrATwmYaYgsqWhBG
IRHL6q3AC2l5yF7xB9gRVKVHylK5smKa0VQMoLBcdXREysFQ+8jMQwVLzMCH3wgUp0xAFsZvwN4X
4tOOwyT7XvRl6STAEIxqyzksL3fdDPEyYZjMVqkckmAZtZAZ9Qb8c6hzuhTmKofIvZRKJi0CjqDo
mZd7zs5vF/TxzsmbN5sgNJY7J9X2F927YexF2UAwiOVrJB0AjFIPZyb6e3BpIxl8nSYr9iuSzVsY
LrCnpxEr3ZCyCQpIvqQkYAQmaRH3yjc3OFIa2FhY6hlB7KgfdsXbawYduV3PwXvSTE4bZ1gNtJnJ
NCkME513m6HfZr0VbPZneAuF0++ZtEBtPaapa0DqJBSz8S8Y6vjpvUjiRlM6sLmBH7NTBFIk9mmi
2oTPspoB0jIAiZIintDLEK8IpdYiOjtCCDdlzN85iAaEitkWgQARQgv4eOKvuTE70qeZ63wAdmNH
gfgEThFSUw7X+UGEP6gLykknaE3EgHde8dRyuLi4FHCgeE8xUI3rwlraQHynPymA6hHVTkcvYV0R
EoQWeQgjLDAbbx2wMvlawYEndEj4DZ4kCu+GZAEmv2kXWWTcoY1Bkd6Qt+xMTlnVejNiLVZ2Qbwz
jzfPCnAHihdIdkZhcQy++q8dn5jB/JO2VQU8raiZ6dIpOo9EvqBhUu/ReE6LwSN7HtTVDRwEZMnm
wZ7oiGL5USNAMGz48vYbcj8SfSUEPaDaUO5U+xop4aMsEsyBlAw4PaD179vVFgbOpgOy/VMGCYzw
ZQ/3x6KBSgcMW4bDxspjFQ1Ih5Rp9K3DuFFpT7u8IKw4qffZf0mUcklm7A0e/N1ubiyvcyGJbf6h
WqD4/TolEbGnj07T0jfnYMTrPiaViiELB0i1KSdN/zKY3BPiWDa/xYloKIuIpBColMtJTBEBkXTV
wNSWIf0Is2YmEfWynjoZzoaOuNW/9xwwHefSyMBVVdhQubvmYA5fXKU7jxhzHtk54n0R9uLN1SYo
hKITGQQULR8lhJN30iWPDFrL20MZZecRll6yqAQHrg4gyyFkT8z7Q7rFvyIQatmiW2ZxF0Fg9bjT
IqOdKHQPtzP0jdo1sC3wVQGIH0l/QO5IZR3b4fjOgYFKQsJ0vij3hZxESF5EbBk2IrwY9ZiBC0FX
0U6uk8+sjEQ0ANBvm7KYDC59bEr0XyH4HH6mQLgM0Z8p1siFENcguIrMaTUX21dDYTniDvZ9T1uW
/m0IcMVPT+gVZ8UyfAR3f1/xztqJbHsdQdcSKIc1IH0ILAgglfqBLuiyueN/XcyvKPmFWfgZKQMn
HncodQgo42k1Bmv/jFBlzUr4Q2yvBDh4MkHbAcAFx/klf0aUREHZho7/XrQBfnVwT94/3EEzFeG9
TmIIXBmq6sJeaeA5UyuTCZwnTQiry4EaVTo0QmOHID1UR8/0krMHpBYtLtTWDSTdK0k4YLnZN0K1
veepgd+KQf5xGdPRBW7Dgmvk/HvdB0MiHqxzvDshTKecmkyx4oC3EibxE7IaPIJ37twKfOXElQeh
wdr8wrQH8EJySIuLESwN1k0HW3y9fDtpIcnu0XWrYH9BPS78L9ruQ6OuB74ZvPaPSRuSmeizqN8Q
xld9u+GhfHmz9eq3r+Y3qYfU97vkwUON+hVys357o3jefc8hi+R/jFEEJ424hnmZnip79CBbEncT
3/bL1RehkRiCI2SMOTOuNIEiqDlPT0ns7KJmDDVOxUCb4t0+//GMsLQMb9Pj2Ml+4yfDFKNUcOqL
uxhbVyCCPMEWajwOxJSQjm8lavbL1Qjo/M27CdnwxVRHFi1OGlQwbyQasIReM+OuReaB2CjQ01P6
yQGdMKtQmIcVa6pGqFpmxqGZOIR4IKqYWaw+Z1xhP6J6RfTufYC6n888EjUl3KXXzTkJx9eiFc26
/DBonM9YzLuQsyZgo+8Mmq2xR7p8W0AU7dqLoCwrSGJ2h/5l8sYBSMM5tg0b7Ek4IKC6z0uVqOGV
BIb0Xdg5B+NUDWvOFibADhasenM92Lk0fooQbAXUXnaPx0DLyh3gE6ten9WJhfuMDXy87TYVJwas
Bon4rhs2hDfBYwqII6+j8UD55Y5JFYE5rY0kJEAWom1/H65QUd6zjzcBZdD0NSD2euEUpxgyNXts
jsvH6MIlkLfX4pRqs+MeJP5zQAX3YmkFsCEuYcgRY83YDLfrnw7d/rSlJ5DoPAlHlGg8MFFUg+eG
5kr+5ZpQM0j36HOP13A6hJVtn6BLVd/gpZdBR6P0NbjfBT7NA6UwEF+ynxLA6h+dCbwSyW/jf7Et
Isjsi37qIQbb9fQawQyqOf41UhF3ovFsYvWKNaYQGSj3jT2M6II5nChVlgi52xghs97uDSXVvsm1
CshOdbRxS2wM9Zs4i/8Q9MLecC4lqXH4YsziRmFvG9qBE3LcEurQ35S4EyzCRiz3URnmWAlnZ52x
bg+BPxROlSf9QWyLAe8SA9UP8FDZCZZ63f9J/2p9UCrsTV48YldL1Oskeo70w9Ww60ioEwCrGGGp
LMgt79OhHjBJiTICWlI84GDuQvIEJ5Ck43pmrmB9OG2yNM+5XbP1rprUsVAaYgpJx4gM0MtK2a84
zo6Hb4ArA4+GMBcgHeBES7tWJzxcR9iA//yP//6//ufu+z+Of9fB9dwdr5f/uLybwbW6vJ7/9Z+K
rP3nf9z+z8fj/X/9p2mYmmk4uuaYsizrqiybfH63GVWXo/jj/63sPqZl3H/naXM4bk7J00exwPSo
wJl51iOSOEeSR0WnBEJROcbdYof3fkdHdE8hzy1kMHCOBII4wx9vdl7bEDVdLjTrsGtDkxh1bXvb
vqAj0Sih4aLcN7K2P0p+/k5UxzQhSFJJ1im2C5SUA3lCTQQH4yv7KRg2rhrOesc1SV98EIkg5QII
z1oWDgcjxeo0+YCUBGcVyTG4ef4gVEFFL72TBtMu1mCFBt8/cyFnTIfwxc5YXxkENVGhzAF5p65O
2XF7yv//l1SzrP/XJTVkW1McQ7EtU1zy/+uSXh7X9b029fMUEQc5JjueaGy3O53+hPw3dgrV11ef
xYWNFptVl6AyQDoE1NQ3CFpj2ygeGNzPgbar1fCxVzECpHVEBPVtzPYw+KSPkma988DIrPl6SZHw
af8ofZvE24PJ9NzX6LObM+3d0Yo3bol48EjVN+cyH8byfgkdK7qf4u4RsPyZhCpcQpQ+kI7arkJb
nT0mNe8W0RwbJX2LWP/ltfUdxAN/5c6enSsfnRQkpLWjRW31mOh8Tdt7TM5Le3ZkEaNz5ugGKllm
1NNrc7xiN8h9UvnjdvEdGSNMSVcIb5TFGI3JxfoBaJECyPEueAYf5Di5DTqEP8Q7jeXljQYkwvAr
Trz2mOqkEb8198e4rJDVkabVv2wgFMmdZWYffJPzDCyCfmJ+y0o9BiymFUXLuz0DPTPhb/rZcNr4
kLkTXobttpo/gW+PY8i2rPwz5zp2xvWbCr715L2rBuqOwoj/zdmZLTWuBOv6iRShebjVYHmesQ03
CsBYsmzLsgZrePrziXX2btpNQMRe0HSvbrCkclVWVuY/JFhl7uQd5+2SRqbWK9fqTiNKpoh0p5tq
d9vx7RaylOBQG9i1+2RD5wmz55lCToWSB1D6wWmjUDFAnidcI3ZM/aDY0bML59pL8qod9Fm0jEZX
6v2DFOXZdFqxlU6SrdGJ+ERTc6y+o1FtdxO/6YFZR1KqHAsAqjeknVQn+vEUJ3TfmAgv16dwTMUB
MMCUEgMdjldOUtkBoYdcZVO9Wfb9gPkKiHFjUtG8XdCmsoCPozcwv6xzCnRow4IsjGHKrsi88VqH
di9vibrKEBZI1dJFiBGEcZLJcYqr41KbH2fWPt0xyamoleU8eDIBT2ZutBYIu+dJRvtgJayPJ5Ra
iM05bD6k+qkFgQ+BmKNh9r3TJ8WuATudYVvADkzvftcsT32jpC3fsajKgyLbQI92d6r3dy9QBpY0
atJhdR3c5uxi+RpS54B0YBs+M8Qz2gzr0+zndS3r5sO6NkRJEjVJNRVTMWTFUP9e13J2SUu1TeJV
JLlXcXEL5oG5amkQYhx1/ZDvTyUHP22ZC/NQnBSQRON+YIFj6FsNPJ0n2VzRJ9RWUjNn5d2SUant
xHzMVyN5tuhpXRKmPTyE00Bm4eMLREv8xokK8MKTFLli4xUU33bmlI7+WRhqmqdeqOIh9Zv0kuAl
0RwBeNN1LwWvRTYRzr1SHkrmoElWdLYjJM7SkSXNFUTIqBC0tnIaCxfnBLcWtD4eEhnlwR62i1fS
URTIkFW8ORdj1KhrVQElnM6MbJJVtLjqi93QdxU8PltxXtEdjZqRyk6gbAjFFgRi4VXLMCGlpkA/
5+7TY9c4eBz3STXXaePRZjRtk14y4g63XlgtjdOrIS11qiPEGm1gnkYVybEMDgfjaW1VZk9hPchP
U1md6jjGX18jdRZYy6hMerrpXlGyifo3sK8Gfdy1xlknIHs16+nZnLbicyENw3xnxVvdeLukszpD
BVPv69JGIm0+BZOL/m4lh7gcV5GngLVqtkXeE5F01zw9W5ilX1kDKf04AlyanaT5icdpxKkE95Ik
KoQicRImgja6HpcxuvLALUCsX2cqUsniRCuWqJueTwMzJrgpF9y5ce9U6cm2E0Fa4yITp/MT8Ikr
YEeUMcM3qXmSXktpWl9XlFfak3dH0FUdVqfnFDIfTgsgOa1e9nSc0cmocBY76R2q1vK0di0pveLu
HpFkTu0b9BNaI60v0YgARoq1RtWrpKUKfoADp9ACO2CJizQBshrmOo5aLqCjsFiJqCOl2uqSbTk6
qUkfxiJ6rDHIsmtPH1/2d3ZsQkam2gYtABgucMTDMfqpgK+U+E2/+GYwFTD3xo6dtuN5+fNKVMVv
F6JqSZbJivxng01jSw70SDiuZJ8ts7MLZtXAUmgwg6sg0l4hJWeDiFLis/B+WbISjPfbQR/WW3Ng
XEYNR0tICRIizdTrBzFpzZWzE2QdYVFv9PdUBCBKxP3ltrXHVOu/+PHnth/iR3WSj8XVCI6rAtiz
uleRfifQdwcALZiUcFjNNzE5lMWbKQ8j9s/qKZCH57uj3/byawn75NoDXoJII9V8BOzdExRuy9fY
8mTipq3DN9wXmzMi4nAUmp4BEOROLDYNuoCTpJ3lOBmBQgKa+n6aJx5UCvSP4WGjqRrbP79FkvWY
BP33sKaiaYapWrLykFfejOoeysIlXqkL0E91PC55j9CbWKczkZ24B3XVWF+AjUZ2hXAvhHjlSULg
uIUUDMngQPEIIRNQwvgjlM5teukHnLqxFkSbkuZh0ZmOtUdHOiTLVvEU6D6KU2q9bB/DR+c4RquP
0gp1qTdOM1YwNNVu8BTgMhxdQYp04TOiHnilqeabKMigQLTHcmSQRW4DUsLsi+chETOAxl+T3xzp
zl9c452USqb+tQtHGTouytDgK93ueUbriZVwdTIgakiRQvIHvQ6fdITOYHHI0JzHorEd8DV+jUew
4YLQz6YqVWj2dcBvBPgNOKxLl+maej+R1jIYlc4j/ESJ+7OsxLIUq5GE+xMRVMVAG/l+HHJyjy3w
PoWW0hPOLoKrOlo8HeWHcGa8ndBsAgWSDbpDIYW/UTE8QjyaWZHDY5vbM1Y3i/aJI79wHcrz5Riz
dtbCuUcps67ca+4VE+CGJArHVQvUPaACwj6OJpyEPgpiYXdfe6XZJ3bA+yNMQmmkqjMakMBfEITD
7bRwU/fn6WV9vxX/mV3d7PuSYstGGSaVcI1XxU4APkwBlBSMw6DmmeehTsMeZAat4TNiXZqK48rk
+KTp2A24MYdWoFng1Nicmt6pHCuRd58dqTgaPQGlbQWm4XEUHQcmHWT47ze3zLryWInGCp2QygbG
K4LVQuAMIVy4Km/6swQynKIwdKRXzAlBLz0bCwHFT8QvkR5K3BKyFVXb2NEPsumE5DPzCErFJjd7
t3d4TsVQaBBGDQHxjAq4TO8RVQ6Thq5/m4FCArlAZ6qDVKjPGYn5oEaqouPuRS8oazeAAegug8yI
fxll5fuA9WeUu3fhyyifjHt4v6lZvEp2begBZr4dgoX+KmOpPuIWEegfMlR7hfNIOBaubsatULJG
dQO4EZWMd+1gbMJZcR6pqPeJbi6DmPV4P46rn+eDJMnfbgl/btX6+1bTi5pG8SmPVw3yxpC0pzLE
1FeQQZA87uNE2+jwVDBaDOfFbZaIveiCIDgNaM4jznGBLlRwdJF102KkipL5Ed090GtsxwtB76oT
0P7Tj4w+V9HLO32fCyKrpEay31x9vTLs+L4zb/Pk6JVX79qsI31wU6HWIRkkeSTdVGIa08+RNQea
ArmIgyn4kNK7J4crsQoXseNrri85BhWU5RHpNB1ZPagYLgYr0gxyliBb5Mw3Gsh4FJPSy5MiWeXh
5g6wFrhwsTLCfm1tTngkUoG/9430SRWd1urll3lC/7AdKmk/0z0TgH861qoBQIUoGGd1H/xOBKQZ
dG44yI5DWmqq+Mtu8Hni/VpkeNgMPjf0LxPJymUtUdIi7kScEhO1EGVfI4tA7+8AWohuFYrqOQWc
0o2gJtBGncukuHs6zuJHSmBaJtuYxsomouXAub91atRAoZWuEb0YUzq73VClMw33POc4msPulNfS
UEeYjbXFGn7nsAQEmLOWR0AoEaKV0Arohyjsou9D+Uiw78/xvQ9UPRF+eXZJ7Xa6nx5e+ntqxtZF
ElKZqXlKRqE1DdpJkHWQXYphKbqG0BURBFbBmww12MGoAsaT6C2WvXog3HslnM8PowE44Vc6VVmq
RueBaYwEzRPpn+PGeiKLGHBwRgIYBk8W+rdzX8rd+9FLQrcGiJb5EeJBNQd4kf4V1dPaNuGg1k5u
ehJMEnAaYh/77NvJx0hdQnT+U0dejN0ToP/UPWnbK1hW4v5xkMSDWB8pko/O3BZjnMvJkzQ7PI2P
QKuxQrx3fkHArmJwVKC86JgAH9Fxex8ZF483JAbtChTMYEPSl21Bu3Isi3NwHbw9l8BtwZ+gG1LB
0EL5eFN3J4vL6rSr3mRiYzjKA/9GL1fpKXRIpCV7FvoNJcUkeCPXGVEVq9K7LSNS916/tsEmF0bq
1Y2A1lRYLfaQSjMULy+fsnx2RCBN8Ym2pI801drC52yr47II668a/xaefpkCXfT6Mv8NIRTuRjf/
JdxcxwpUPCocylRastdjL6v+Mue0LpP8Z8rpkmFJhmby+VCByqJCu5wETqoFqPg1UiLUvW4g5iFq
rKj03FZ3vsyswXmsvlq7GNT9pt6x9ARQuzdH3NRraU0ZCU9FHArU53baZvBXe8qLvoJrK78nh3rB
vOkylZLMydZJwS20sWEvjvAqAyfU6LMjXKrUvQrOz4Mpf7srfXm4hzS6jYQ2EYtzvNKQBj00m1Dr
IR/m3hEpeQVW3seUu0tQmgE5zJlS5rD2anoexuCX7VHuFu5Po6z9/a4mqVybqUqKi0aSZVOXn9/X
9cUhXa3H9zXywRwO6WNT3LdskbYibhtgaT9u218G5NsA82VAHlJtswmlID/zbp/NAQSECrIgDhQV
tKOBtJThLIMqRdaAqlI07SSinxBKuq2EhXGosU9EmXneLH++Jenb7P/LLT3kZ1WsUWuWGRoLtv1r
i9gph8xZsW0XeAZPyR073NyyoIOd4h3188W7rf6nt+UhaxFPt8tVULj2ddgC/34rDhGZ+Bb+0+WX
6rn2/WNqsmwYiqxZxsO61gIhbMwLlzpLbkaNrXJ1irw0aqHviJ8pnHc6cMQKN8dpNG+GtNnEO2ml
oxqO0c1eHfkXhCXeYWpX9bqUe6VKZchh1O6gRUT38nSnigjWw6CbKI8qrAc0h7RU3gG1v8ouDPm8
ZC8bqNEyEHry7r4BaydDiUIhH3v433by7/Ms/c8TP0SW0NDV0Iq6OY+X7uG0vLzcV/pr3cfNCxFE
kHy/VdO/Pet/ueDDaq/CMovKjNVO958hM1RPK5FhS+lIRPi62eUGqgeohJCCDZlbM9UlVzu7x/Ud
JT8UI+QhRVz6YsVl1bgRSiCwGOBdVr9EJUn5ftr9GZmHaJAKuR6KpzReZWiyvQq7CGOX4/hKJeGJ
vlp9nRhAdCuXA0CJu66BQRiJCAdCAdGujFNxgRp5O661fgYoNx2VGFTLvhktkOBp9Zl0dvOml5mO
upcAGr6WeH6gWHGAPYShN7y7HS1NS+4OuNlzueAcqq5QCogAYyJT5KBuwdkNdFalcyrcXhbwbAAN
YbULVLeahSjHkeYORYOj8IST5ZEDXr+BsQ6e1hXnEtZ6h9NzjDoLOo4H7QWxDSp77AVkCcWQsvj9
yeiUaygYT9CsqfR3lU1lZcG1MDyAgGeOQmgYR5PLXu+fDxTW8ti/0faAyT6LrqPq3MOsBxuYFjKq
0UOepzImN30WpEMNwTmNg5ptntdyvUGKV23egwKxlvfY6jQCIrDj6rRNXiVhoCr+z8FE+n63+fO2
PgTXrBLrMDKZ8O1KP5yfjZt31Z3w6uRYqdJ1poxJ/lzRDP1tD+9ix79h7M+FH0JoGjfnuI6Y+Mrq
fNs1KA0AVYV0o4/y7owwFfVRKwxDSI4c9IGZo61DBZbyLQjPcCTChVZ6d5gab6gAKNKwoR6NUEPZ
bENEc9LpHen+eCw38zP9AsB85aBGiQJpBnjku+TJQMroNdyB9sqqCZYcIGGBWFBPSRKotL88q/xb
HH0I2WnWCEWssHYo5NWWfwTrVerwN07qsNU9tfVrKiAaEpUbeojVzqpdgMLlpXfGadDyA1RORK+4
LaEbIKwJj/GKqdH1txX+fSQydV0xRF2VpYdIdFEiOWySiH3lUKVQqFxshG+CLRlOajq1n19+GRXp
2yKHoWmKpmuqaGndDX3JGtPKPHMQpl4ozc7r4wj7AFwi4FFMw4n2UqCGSg3WxKtT355flP3P8974
LqmQNMOyLFHWJfOzb/zl4k1VK2oQ3I8rBRcf+l2wViGvkF1cQaV4V5TtEi+BmYS0qjCFjXekiOXR
sAlobWBlVMAp7qWQm6/eDUcrcXHPHDHpmYAF7xD9CBm2ovhJg5zKXRwm1FfKvh68x/WyJjkhm7p4
GLWgiKabA9M+A9cV+6X1JAhbtUcbeKABVcIIaKxgyHhZGuso6F/AjF2gs0IrdCjk3MsBtK6TvoBm
jZxBrEwpOary4AZia/rLYH2XCX4drIepUd+0M7poFYayta0pXmNO43MvBftHnzT0Cnlc4X4bccc+
JETDRAP0Jg/pdEUCLViOxMIQMcaLY0E2RMN9ImCZoCLKvzkX6zqaStbLcZj06wMN8CLxWL9i59vp
PamZ+xSKU1DvjFJO+Ykab2cbnfUq0y9OqyJfnpqpJfoy52DUslFyLodnbB+Ixgq9GdeiDpYPFNAQ
BeC5DALMuhBs2CA/j8+3M5lmuGGpBr0zU3mYyW2ktMqxjOmchb4E/QuYnjy8H13DhGSpvBnNgO4p
bX4w/3AQ202zYrcIf2vgfbdDSxa1aNGQZFl+rEKoFAxFs2I9gQUGXIrLRXCgNrS7cyK7+hBI4dAS
4qM50gOro6PCZG16lBzEzG3ceAR1Gc25QX33/k+j8+e+HgoEtRWWaSlZRwQxS5Cd+SEdlzlmWeWT
NeV8VeAERz0cDKAJYWX7y8W/i2pfB6Xbhr6s80udtmJ74+J4obbk6O1WWlKffxG38PJ/vpbSvdbj
lkbar/OfqYua/rCXNm1zzFLz80EhRWc7cUgOR0m5p3QIWeP9Ps6h88Z7EVguRlam4igH7UB1tfYV
4j2tMzvaUKhy2td83/ySzBvf7fSypKv0eE1JFbVu+nwZiUyWAlmpiXhw9jbwqC8bDebKylykq9sT
JC6UsLK5NUr2Z/w2walbaPRRvJqUfnj10n2x17Ym+yP1YLItCfU2JLvWguVIUyBLw8ay1Z3kvTLj
ncvL1ZF8ivaQnzK/XIFlogbASTl76eiuqAHa+3qGXibMcVQoKW3vKhCGwTtoGJR2gt8mYJea/vO+
/Hly/WF53k5G0hwrnhzWA+vguEDpGnoaYGmgfpMKS2p4MMUvs0Eyvpt6sqJolqhqjLn1MOCna2Ho
J7lgi0HMG6g2OLrQNc8urZpWXXK6p/l/3wW6myMVdBAP4Sied/uMlw8p6RDSnjsZXzmz8Wg0s14i
2ybk7oU5Iciak9ayETIViXAbFrIvLk7TehDvdQwOhoDr48FpqjtoH0E0d9KBtcrc21TbxjvzNXwB
v5vXfnnvZy14ORkF2iEeWDW6e76J15NvvCM1AMAJ4oytP4NMAdzZIPYNRSjAvg9/rZkOZG5cjyqI
hp0To+bFrxVdVariikv5eQRmwz59WEs2QqnT/MSflkoatRQZ7rnoCy+qBXTf7mxSyZC5DMQajnxz
fGkm0tDskRW8dh08H/3Cde5ePk7+bUAXBoIEcAS0kjggYfx27tGXAeGRLgywySMDBKebbtoXHDBU
1yTvI4mEbD+gBKamMGyhomH3/AyHVAUR57N3/hwD1G9X2f++6Zb4MNeiQoyNJCp505nWa948DpLI
5x4dufWqI6Rfx8BhlrOb6typv98cfAvpgm0RJAZdb9ol/ldwHqbqO0Vya0Jb5rYuavgh1P7oCyKK
SJJU9C7FwMISeCbjlQ0tsKe5Pz+H9P3kNYhmqqyqivgweaP4nMh3kclbevXNiwXIwp0qZABAJnZ/
u5ryXYIB4uR/rvZ5N19ikxhb6a1IGbWkE9C9HegZq8z1yEl37QoUe4mPlxC40UoBIIx/ICKv1FBt
zZMoygKfi1hXDoH0uL+60OtBd5Mqz38eEvm7/fXrTT7sY3kcV6F1Z0j0l3RApf7NsnPVDl/S3Dlj
ikj3bNHtpj0NioV3GhznhD90blogW2DzEBdSyKYHeGBUi5/vTPpt+LqN6cvwCef82ordpGvf0btC
Btm1PNyKisNrCi3gl4t9l7aTXKi6rFgmufNDIeAiXVQpariYDFnuXV80zls9Oh8saIGt5dK5N2Ex
xw7Q63pWVL+sL+3bR+2qa7psKbokPxyllCpQpeqSk0yMjlP1QB4BAea1WFH9xui7f5qKPmTW3W1Z
r/UhxCFkCVW68Ev6AS0g3RkZD5A8+C4d9xWvAPDdY6KTNSGgmODwbAlwGa2aqfmGvfr8ghYuwK7U
Lb3G56j+81h+Hy2+PM3DKgurm2YUOU9DzayAbVdAcXZCjAlI6N+vH6dFXiNHj0kqOEPj2nmeG3aI
w2HVC+dwEJ5AjelIYtU+rXlKw+o+Bm8BltpNXoMRzOvLjG4wgBHcZq7uKf/lyCh/u7H+uf3HvFdt
bpJx0W/H1QVfhkO9huD7AkgFedB6JK3Bdbn12UXF72gjFBsB0CMnqFyzAy+jzYN7+S/VjG8zMEXU
DJVNV5L0z4P4l4Vwrc9KnF5rotYrcjH563m8v25FBPLNV1CfACTq/XVqsTMhEbgCOm4XBBpEPbzs
FXq0csDk7tjH7DonJWtQsv/57SYL/yYT+Xp/D7O3rjJDPRrcH5wq9MFwgKHNnPd1w1VEUHP9utkG
IJGIeYj1IQIpDFF51238+gJA2GyeNwfoUYd1m6pwSbueBvtKi3rpMisGmYSAFXrP9m2ZzIt9UDvN
VMNsBtv0d3pk6YjhV918Gc8FiIFe+JI85xsW8OEOjmqf7KVexol3r1xgx4bE+ymvBsAfRJuW2Bay
nDf3SLlt3EHSsDCGmAwwAF461pgksvIihMKQToXiTbu4F/ZuGU0HFE9DYSbwZnCU31DQCMMR/6y2
vYMCrhY/R9y9Ns0di1C3ufsW9n0wYqX+7T5CgylpBmayaBSqr6MIi3HFhciuQ08i5s+t55/fnm87
L4pESAPSY5qK+hBG1WMW5lLR7UJ1z8DiQncvaArE/dw/B06N+/s8vQ6RQNXR/cXD9+5oeHly0D9U
2yttxc4F3DfbX2KE9O+2w82IliqKimyZivxwqjilUnoSLTlayTUqijT4rBlSj4CSq7zHW+QgYal4
ab6ULh5bIQg8HUHa/j3p/Tw635TGNcVQFKlDfhuWbj1sf7JxCvK60dRlbqTj9pZM1Fx2qxOstyN4
HOL+/az2b6E8pjnRu8VZX1eDX7KSz0z970weOIuiSfQiDN00HsdClZI6Cy96wLmf/nAwVoSFHsyR
JKkQw0IAKH0SAHufU8Sq1JdAXgnFR5EqBws4Qnvty7QLBdDZetzabYA4R45GegEeqrRsnXQaLYUm
h9uAy26LuFteePgVmliWAfyFr5a60EmvAfpkizJepSdtmekO3KwE6vbpLbo+xZdnnTb1CVmN8jko
DvfnKppVqasxZVCDFnxN3pbQf/SxfvwtBfgmFmuaqFuGquq6qJqfoedL6NPPcnMyhRZKFGp/6eCy
VD0cDLzLQv6Q+rWMhnqJpzBbwuJ6wxsyci59spdGddtOK3N5BInevnW+KhxWq1cJtwm0E232SuKH
HcNP9Op+6gXPuhsOwMVuT1f45roLeQKfPnVOMHHTVYbCIhXMyQlaGToITxoKjAMsgec48PWiLYfA
gXBQx+DGR9ZG35IZka/jvFra9IH0sTqjvT8GHPbEtlVAu1kZbnwD5uTQCgcSZKJjR/8dCZe7H+Nw
6916xYSQuYR/Aw/Orba0wkCUnk8+8ko06S2h05O4Wr1S86U7njk/r4nPDe5hPloyE1K2Opym/pmt
fBn0kxGGWprl0hIrBVP0FdNPglmSzqzjUskWkYVAXu84IoyammsisYLc8s1vVUwOPo5t6uV3ydaS
Q6L38nYbywOkV0S8TpKlKj6p8kwQflk//4YSChMy25KmGrL5D2gxZeuRjpIlLht8WpVFBYnFsJxb
CxbXE25Prbn5eXykLjb9PT5ckJChKAokHL78nZgepWNdRy0X1IyBUCSjVGZTY4kFFTJ8kdtGfhD2
oxN15iXl0tiqONWVZCy3qRr/Uh779tn/3Mpjdewc58fA1ExxeYUol0eDawhYH/fnYilEA9wdCmHw
88N/d0GD0RZFQrekiA+7SRAds+x0jcWlfNxq6l4PB42IDl0wEK2n82UaWslvO8W/bQZioikbJD5q
96QPVzwrqZzI56O4vN+3KSdNhUrnRUJkaxZswgUjzZudwSKXCq9I97VIPRv0ZbWrguefH/2bA4nB
jmWwTxi6yGn44RRsXcxMOVUmabfoZ9q+xsaPeksQ+0X9ZpAaqEdPKbA0vK1+vrD6b0ZqSDy7qckU
QRVZeUiwouO1lgQluy8lIlgIr8cF76oJPUolneuU8o5kMGc0D7F/CQ/2j6svYAWCVCDKv5xr4XZK
PSyzNWrtaPnq4OsqKAeAzSlft7Q2A1eSQd9j8ir4mNBlsReiOTU53weX1LvgkZaME3kbFb8s3G+O
40ZXgNcs01J1hcPP3wtJFtKkvF2tcnkJ8LkWyZKQzzzO9QigkCn0AnTUoDBF65+H89vL6hQMQQBI
bPvWw1lPEk9apIf3cpmQW0YyQgRHX5LBF82j5uUE54030rj/snC+aTUTSy2Lsq1F8FDMh4fNIkHT
dDAwa/KMgTXSIbg3L/niioQjIlhIQiFcDiXv7TQK+3gysIdAXF4iNL5oxp3yChAfCy1du1jIb6dP
STA0gpIXJQb8T0fX4aue/PYO/bv4yEgkGTySaFmGpnbh4MtWoFoF0Lmjla+VnbHK0VDMJ+FQf4Yl
FY7l56oH4gu6prW2+j+/R6r6T4z968KPa80USiGMsiBfI5swPrunIQzEETXnPsfzftDPkD85w5uH
QAK9GKcn/OILjHdBNIxhrsCNldH+PXaUsnE1QLgMSnYwaRbitOmr0EF/vlv936jI3cqySbuPjYip
/PcwyZEhmPxrvo4wWiXtokMR41/QLNqyU4uO9mAGcQbUqJpbID7BP3RiuPoy9lEwBMkF8kd9bV4T
hJ5A3phPlFYQFLeV7X2rDpp5l4zk7+paH5/w71DXlw8DqQRE3YHuIpDWgcbXHCUQSLtSWAuuYOXd
9OY0mSuDxWttEL03kDvXX4rvBN/v3iVFoT1gqcBp1IfsOS0zKzpqdb4WFx0X7DhNx8IqGVCPpnYX
OGyJfjVsUCts6JU1HrLEQ/PltulOcuJQwakDT4HeiQxJdaGUchhBVOlImR3bK3QcEOR6UZ/FmTor
RqfRaSrtqg2VMSoF7UJatNNkGwyDYYkGIH6hg2JyHQT00yfNq3lInivcpmhFdypKMEioqm3xens7
R6jtJmsM3JgUp9VtCwQAwQBsU8f5tF2biCZNJfRo1p3rST7Ox6c1zifoJwaj88IcBVsI509QmNVt
PelcoiLvtMKLcd7p0SYfwQw24yhbnodIPkNVNvEYtcb4RXh05tFlRMhOHcv9ChE+7NUmtxXSJ6Jd
wNXvZBd+npPy57Hh7zTF0CkYWDTNaOOxc/09KdPrqTrrwh1JlAmqmZ1I6hzIMDXHTacgiVksejn2
p6ApOiic1dlLUKIE9m9gf6p7+HIuDOSSAhBY6gRL2qEBypjSFAoCh+AJAWI/ciYyoogG+vSdBDRQ
TPRzoK/1VO82LMiDVfuOAjPRHHv4CK41sgYrij+QLLDSQ+Tvmf3zhEAC8khIRx5q0DCdejDShY7V
2suG8ygvnDsUj9NPaNU57ScobCNgB80aS1l8YnhHrd5lAYZGTnt8l6X0M6RLkZZ4ITLQ2n1rkX4b
cTK6cTCiZA2cCB+i3K2RokP5+xWNFG139akidP7YHfAiRWvauSOcjeCIW83Ts3tuHRhXSB2xuO5g
v/LOeKh4Nd8DjPUYRVDL8C/Pw1vUGR0Zi/LdfIendKF9DBIIzRkE4UbFEzx7ylsStQ0PbEaHncWn
m3IqpC50D24etTh2vOYtBaZDdesNvUSSKxALuIEB2xTt+8cdOQbY6J1HcrwQt2Sg0Bnw8uYnts3b
8Q2p2nzL/yEng0gExNkAffoTIuYOr6Aj1f+RvaCkhLppwruF7jYtiqWwRsEBn9cQa+d8C9Tqsr3x
Y/EvcVIy/02diRKc41SydUuj0vn3nKwztapa+V6uT/Zu94K+5gwmtAvgyZPst5sN7tDGk+eKfwtL
3qcALXhUiVxCKPDbj4/5fP4+36IAigW2V9BcLN353WZC+RcHTi3Om11zx+fTH2xD/uG/X8A77eX7
/Oby03cb8VBkqe17/2P+/Pwa2YfA2aBWuj8ce51U536PqSNMgf4e4Vl/cajw2uoMLZh29n6xD7z9
IXWm0+lhsdjsLvZmtDqgimGPdvhU7A7dd0X2XrMXi/0C4RMb3rX9JthvV3uz2eAKsXvZ7XYbJGyx
TzyjTfI/H4Fz4Kqlvf85DOjqN1u4oRqaoYgiuxM5xt9Dbp4FST1qcbnmCGwu7+Awlup1JLgI1SLo
gUHrEFY0yjL7PRenh8tH4UKLhgOfINGOFRBPIbKwu2fp9Fo7SXmD70FrEFsKAoqjDju11MunUUDn
1wF3wu+++4KOV/c7T9w4fHb6qZ3uq8FrYEn5XqIwYvrda08QMcb8nRlhUel/mUAQHAv2DMs9e7ae
vfF1tk7cNVYDMwZT681ecJFOBjxNHvbRkfTpstmgXVz2Pk91Ji+80tub23txJ5Peetbr5hpysBN5
8zLDCtSe4cdoryEhTWZvXMttaX28RQ7AeOyGuznExBmRRntUqie1/RH1asyCmGI9yN29JUKS9ho5
ZCT01nwSoFygw29He6YjBsbfJr3ua9p7Q3GBV0xXyUrp35xslaO3AFKP53rjqf7/lLdsbuqtQBeN
7z1SnrihodMtA04XcxgC/W4a13Y3jY8+fkv2fLlc6u77h79FqO/oz+fTxB6PCWE+WqHOtnSvJ+92
96CpdMiS12ohzG+Nd64GxaaFg9iR75H4G2/n7+PxuHXGpbudb9/fUYdkGdXcwGnIxXl4UIvcRHcr
3Z8FL9tm25N/8o/+B/eCauJ8y1qkBELyOQ567bK7O0oagwjDIFpbrMi7/QG/ZcmLE2G5O8RSx+gi
eZgTO2jRwuDxRPSQZBuneDtZ4hrSe01pWXS/YPIj5tR95HAlOUZ7dDy5VusTptvFfy8IGsfeZgda
xPxEYj8/5+PamyLJQM/mOQXgzpfhPaXj52D/DEPLHoKidArnCfpEr7tud/3OkqPTd+7+fO2hodT5
ieAT8vqE81v3+zNj/Dyd8kNDyZtOn5Xh9PlVcaZY5kxbdOleCSXd6k8Q3EFixz0cVpHdfXYrHO1n
VM6akYDcG81lBZ2r7i8PZ8zNO9nZZnRYHMo+XbTul73Xp/vDvmKVUmnphXxU/X05Ug1CBkgc13JZ
qaPN5tItLfjFfHSrjWbAMAVlZ+8QLadDgiLuKB9ZiAae/U7FiegUM9hH9yBidd/YKwGzBZSsVwj8
EfnK/mJxWB0qe7HvHoP652eMIoUlLnXJQieJ2AWLM4qGpkOZoad7hLL9HmtfUI1Xh00RMRwU4LjT
n+OYJv7bI6M6qihdFVvViWgPh2A1SRMjvijFetKFH54Qzd4XTHM/DYJGG8XejYjGnZDvZrOviMv8
+WLj10yQ3m123XjxDcQHZ9JFJDdzd+6uC9qT3eTW7TsvXQxhHHf8+9V+2XURHd9Yl+DDOn17S5CC
5nsssAwvb8ST2cvLDswbQtOEgnXIoiUQsJ/NZq09WA4GF2f9sVyulwOkqo/+8nNp+IO57RsOHlLz
j48Pf0BoGfhMad/3a3u5/BCoTkL4sJe+z/Ly+ZnBh/3xASjc+Zjrg+X84nzw89DGvXfL0d35R7de
B5aznPsf8+XJeff5ru5VanvebaKmW/TXA9Swlxyb3I8PtsGTs1xyYd+f88EnL/nB1T/+C3trXBW4
gfXyv63z6vD3y89/W4ceZ03+7eJwu2PfG0/Hz93a9Aki07E9tu/OdDvuVuDz8+dSBBTDMvacbrvE
EvF1OvSc4dPT02rVzaPDgS2UWijbb3+PG7c9YioFTEMblbJu5nVylvzOPO0m3hMSQPbTlKX3NHyK
7P7w87fIHg5x/ZHtp6E3ZFV6T8Pu1RP/cHKHrL5FN5/3LC5+glBjHxaBs19sIn+xcFaH1eKwYNsz
3ANXrezPb6WljWQdulml3V/sEQO0FxvuDBflki2cxcGf2dsX7O5YOrESRuzqfHYyTLHT7aLd/ziL
2Fn8UnhUxf/H2Zn2KKq1e/8TmTAJ+JZRRHBELd+Y0rYYVESQQT/9+VEnT87e1TvdyZNO173vqmpF
WGtd03/o1/iPlJ78SRM1SPSyTEPs37G8fdVJktzT57p0djXaU1AIMP/u5dQLD1WkqTiNfXGK5rP9
XmsOypZ2hd4H6dxYQcwPLzmWK0sb057/DeVYRLOTELzk5CAK99vj//141wfpPqT34u79Fup3Ux/8
N8m0YoDXZwqKe+FbF4y2pGDDT/Aesv2nM/A3T+RN7zY7sO5vD8ge80FHKjx8bjqciUiw6Gv3OZDO
ve5PsWC371MJEQE1NJ0t+nhYYyf8ITP+/tp/AmLk8UhOAPbF3mNHZMlOnzvQ2+KqNWRE+Sj9Nwpc
/qqNYO77qI/fkbGX8XkX7H6Xp+M+S+D/8WoPzEGJUMun//RLv/AptVukbAq/GMP0ILg9LI1wBahw
pViNSfJ4Op/RHyAWLte9AO/8+r01+i3Y7xYXhfoppO4+Hp620w/dQEMvnE77hBWCKop9dHnYL6Ao
mHXjQGjhmWLwqqcTIRLS0ZgZrnlWrbO+7o8BHL7NZtx/RXnnfHPZ6+f5yKb4Z5/T67bmI/MMQJ+4
z1QDt9AGAZuHJfAXSdxZ/xZPvDE1V3BQBXRA3bRWi4FUQQgsviNgL80rR9DaVYy9MFrnDyLA/BUA
T1Lq9N56koNnsX2bdzj4YSDHxhYnjLtRDoXRSSwHgkBKQdXCP4EkPO9fuw+Z/xtYb5giZPuL06Fz
6N5XBcKXBDWiDZSAA65XmMR+/xE/KtS5tF/o9cF/URE6x+WJ76AG6fw5kojyf2XE9LIEBLRktLWG
PyJJK2h18q7Vav0AVIE6fR5WtBDwyn0F9aSaVL0kq7hSUvyMAL3iS6Ys1MtkJ4OTRkJjx5enl7Tk
eOWH9JnGjgofgr6N8Qp7tVnJJDUlk+szyGR18N5+b0H79uMJMtRs1YsZszfcQfh4WgnT1XKKdtL9
RC+nxqn0A6UURJawQURZCfghCUMxsFFOoqVPdK3p3h4QBvQYUmu0V8ZDJC7xr99IMPlEa3CwX4r9
/f+UmbZQZq9djTcseDI+3ayXBxg6sDVJeqgOASWmxP/+cSCniE2h7KEuSd0PV3omrgpC7GAs7F8u
OlirQ4SDolU0trp8SbMHhnFGNZonilUOMff5S7AXvzlY/z7oqBERoWAOJQKI+TmCUtVL+S4bGksA
Cjuwvsgw5kD9ZOx2ZD8DOkXzaJIA6LtNGsEa4czJlh+GCn2m0i3zvj1wv85vkbxlYnddJTieRPlh
MXKUzwdHzFkT+n/R82rhTz/sCsJN3Y7jwlFbE+QT50A+fn0kpJV41M7gMIPmBdk+PTBXReiowvwp
PT2Qz2ynj1+jSTu77h92YW16v4vRemhl+MT0geBqkop8/fpCYt0D7EJrBb8/u8/5yK9ocdGFAYfT
B6vSZMY9xkcA8Tim9JiEAvpiLzJJnOAbt8VpZIuj1EQCvTqjgL/NkLPHQ/wVqMhLWa9VNmZi/S3N
8f2/15ufvRdvBHYpj58kgS1WlP3fHPuHPrWj4kMGr8/kbBziMBjgccNTGA84wdUIpxediV58HuS9
+exftqDwex+A50utqipCD3f67hOc/k/Arrq8y0Q/VBWBDJfGGW1TFHetetLiOJN7pYeBkPf0rvMH
iowiVQxWSljPpf1Qd9y6rYt5+xhEr82KdkSjL6ugjTp1hMzhOSf/yp2+hAK6QyZzJsGhZDrlHMHX
z/40HKGQ4UnIDoIysQVIeqxh/vTHH8NuJxvLm2JZo71d8Vey+vT/jqJ2hvAiKUj/dDjWENpGpxOr
7AQ5ZLyckED561H1W1+Ztf+Negf5PqTF/KN2z19toRSN9IY0bTaVPKlgkghFmIKnugyWt9dE1RCG
j5lAd5sbA34xXwyak6ZeUUORnFbDgbE7ow/w58f3WxbCVYGfVAUN+LsifEOE//Hw9GGZv7M2ey2V
evlUmT+1Jx3YAKr2wvGv05r/ugWKpHNY61A1+frvlKd6C6PuPRh0y/LQoQWSWfVddxQ5FBS0Ngsx
kKVAF45//oC/BYj+A8J4QAgQKcCh2re9//EByzrp2vzOex7aWalDY9+Uz7AuZbM5/CWl+9s7/Ujo
BnWma9VT65ZxvTyQsySnBDOFKjq8l3/+SP/1zLShSANIYX4p/uRBqbXUqkomdcsnGmTgq4A9v7pd
NQguyueBSP/nd/tORP91fnMH//l2P0ZspdYor6vadsv6eXxhUCp3X68cF2CatXTz23N2hcrCoDwF
OH/F5qt9v60Bqg8vfa+1a5xJr6AKsi71MjF2sxYrOmikdxFrifb/YzH/80p/bLGirLVHC4VgKaHt
BlxfGNhDHUPMGocdM70Jf6HGSr+VsT/uTL8i/rG2ro9H3WrSu1tWTA7QSM3r11R9R3p+OHelfzno
9r17ME1PjK67IL5E85xboaFOW6i4K8suWz0ZoLb9rlZD3Fke6d+Wyu9z7h+X+GPLiWqXdNVV+N/l
3+EmMUB8aM/eNGNBhSYdtNqZRjdGMH9ZNRKf/bdVwyBNGML2EZg5/vveZGKqPiXx3i3lw+cQcddB
P/8schRHyvzcXEH+iCv02qT3mZswePsSmlEXPdljqrLAZQZK2x2R7Hdy+vN1/dcRpPfbhtNUVEbq
jyWSF1n70G7XbtkMgnLw2Q2jXJ1c5I3KJSIvNBz95VCQ+hf8cR+YFooc+KxMDVTwv+/D5TJSlWSU
cB+qLGjS3GgUiLkMt9oSgTyESF7XwkKHk+30LESzU8AVxchiZbs7YKE+txlEmaYbSosL9gFRK21g
1vT+xSh9YJD1xLNX0/7S2/+vLc9Tk7lkxGkFbdg/3H8s7Fi73fVErdrloZ6iqzxUXVxU7pzRxlsw
3HwrBxeaT7tpPIVwf8AZxh7czde4CVIUJp3XY/vnh/Y7sF1mDvuP6/lxiLcj5aI3z6ZdijuZSRGq
lCiSGVfZADmKy4rxHpftnGwcjRQ6Vym4rHURbhk0HSn27AaNHeSuqQvoAGP/9Zfj+JuX9OMR/+vq
fhz8yevWVJeEq9vogUZVOkKL/TJW7yEKsyJiyCDxt7duPMThp7VjtPgfOGjfaYLe3OvxjjnMqgHj
s5Cm8fxNC2Us7bLxF1BUjBtqpsJ0F5uFviNRkXA3fQMYY2Cun3B5ISGkwwNQBKY7CReCS9BOmDD9
ZTb8PVb4/QOyYUSZyC1KP/ZyKcjF9ZayHB6vfsbU4fvAYPxqPzY1eE+0VOgyCzYzvHwlHvGTjM3y
4/6ewNlZH6D6+3dvjsasTmt6fvh45uMnBlAInVAVr8HJMgqLMc3F7gdJWcU45/hHmAMcCxqjXWUT
tsyADjPI7XYTY+5z/Mva+h7o/+nT/Rh8Dwf5JW5fZbtEqgcpnrCqQT+iwXKxi9R6gNCG/oJ/Z14b
2GSC8Hi7wtvgub4PVIklMkF00R9nkJsF9efDeFOKTQ7je0CzZobp4BqxyuNoq2xuSA4gTeZqHHSf
3ZTB5x1RvdFW2MSh7ma77tuZDhXKnMp92eBu16wTOsToRDlCR02aAKDAQsmUNAv93+zEAPyxQLpY
epvNZVnvD2jy5jcbzalGdW/nFpr8y60DiX8bMTV/36BnmW+/HNNDKDBLHUNfGoLSRc1uaLVHDX+g
7Izan416ldnZRa4azQa4ynCi4jGkY/hzQIlfIds4hlCErIpX06wyfHx0aPwys731g9XWe/nXcYOA
loPNWg+GHLnNdrvNwusSD7JZNaZhiHzRHCONsPtsljX0YkbRNDrOEWK/fIMeBh2WX8/FHTV6fbGj
U9dPaFkWuoNHrTC90UlfqDYk42qewdxdcih09mAODhyRTRurIIYTjxE9EkgGDJ4e9iUPbpWbUrOH
+Juh403BFpuxTjGQADgozoDaUfVyWpCkeHxeEBSj6Q430G+Ev2wnGHa/xwQOjP/bTz+O105vR7fh
4MlxNiuArsK4glca3FVMZNpohJZGyARcMdNP3S3Wd5ZNoNj1Rt+/PsvZI2L6fRtriilEELhObeEg
WdHel5mCRLXfUvmycP3YpgYWKIXvtdVwg+9eQg2LFjT+Fsc4NvOBeYmN9izjMIA62QJD9FS3oW/g
oq2tOqteXPbP4ez2QubRSGbU0bdpyvRWHNMtYbpFawONLMD+UJ6OCWr9axnm5HUhde6lM0Y0HG0E
s+tAUCzhI3NGaAl8vwqMPe0+aY7K/FuWnI48E9ndzZ1jGELLayrQIrMAU8AQ7jWK8V1FzKq+4aPp
ybb0wHSVZ0vdLCv9SFxu7EJy8I5BXKhdIeqJlzSVeu9/ihcEOiwiiHcTocoa3LSJl4HVzQaeGA2s
XyIRmD70EvkGGOzuYJ4+DWif3XngScvRRz1JC6vi9F0Ar1sMsPuklYZ3JR4n6HXS3BpYN26rLb0t
3f/igKKJgCvI1U/TGLCO27W95H7CLKmluIwdja53s6faMUb90M689ysPF4Wsn9nCkIGeMpwNX7h3
4l2NkadqXr+9ZljKGIRlFhZzg7+Mk/+D/0lYFYEGC1I/jRF/6inLj4si6tdbuxRMfHRP0OWD6+6G
rWJiU8Wjaa4u4pxWK7PhaVeCCElWlREvIf1zeptvp6NnK1uy3+C1fHCvEGMR9HVy2dJpwNpYlYgp
LDm8H0d+AbvmpW1R6gTOKD+BAkbd6sE0chhPm4fdrArVVcuovm6EYkqEdAF6lKtHGTVFZ8Cpe2R+
OsnQzrNfiJiFVWwnud+Mr35TTfWZMApGeogca8q9H8fryy8UN4Xdq3Y/8KjLh7klfgLhyMnxbvxn
sZE3N4dxIsdHusbg7rPHfEuCBcaSkA01XfdrwUEaVIcqVGVOjvmubgjH554F2R8ikQTQyIk46VRT
ONZHrq6H2lRmrAag+Joov7jVwdJSv8JSIWsNfDiu9QyeZ26KXjaJkX/xVCkqGJJP8URpQR4hU2Nk
kd58dTivWwgGP7Gv3dJGfVuHHfbkoHr+HPr+M/J9MxUYQ4AJFH/E9VzJCtDP13aZgOEYAdYx0yW4
tbPECaLtG4CJt6Ckj0g6+up143uErPEihX0TERYlUqtDS+h+vdSJNmXmgM2H9JcS6/sS/h2cmZDA
5IPXAYT9t/K9U8v8Kl7VehkLHjXmsA4raZUB5slU7Ho2DIFv2e7Pt+V3sQSZ98SOgXSdxiVN5X9n
v6Or9jq0Qxkoa/qYXZXKrUfA+qGZtr8uOkP9pCQvA+eJXfKhxlgzM1hbwwL374ff6CM8YryqVf6S
k4u/FxJUD2BcQamLPXvsx8Nq4cE+qjh/IrJiSd3IEyiYalUwtYFDw2HwwEAx30nU4E/k6eWcnvII
BbT2irWp+1es+neP4cdzkaQRwB9ZVEdAmX/cI/H6fjxGYvZcxqVMxtLFp7dMQqjhWa4drFLChvSt
z+UCC+9Rw/cL+1E+zHtzGIty/bdF0sfLnxejKj3oeAgwhjbbjwdW6oe4uvQPjAGS8lngn9Wzjtjm
5hOe2F+2zTd/9MfbMWuAX6SPVH0I/vffb3dpWqm7dOVzKSBxh7aVMO2UsQh7B4mKfDz6RCHzBopR
/swXGbCmv43P5d/TB1KHf7z/j3oDgG9yQc3juURv6AWS9jCrXkzoUviB0wPCsDjeHOX3Mss+XjGn
joezO5H5CVjoshaDg2Q/l7hbV5YYvARL7zaV8CupT/XBqfmd1PrzbtIk7feam+uVqCUV1MKHAN9/
3K/rqFOF+vZc6uX0/trrWMkls6FqX1HLgiaHIWv4AuwgOGl0dVBQNuVZ7lE1pUmwL0lRcbx4T6V2
XAhWfAuvs9HBcPr8W8LmAnlBrD0/HTTuvOCSu0KEMZODte5XUVnIECAd/USubM4LvohZ3RjLGYyF
QXmtCrw5MWlAwVe5k0+F1eSxyYJuGCaxJ2fuZXsrrA4ZiaaePTPrcB5dHNnBCZChn9EqblMYiKk+
0TdGICA2q/2L4enQht58R1DG05mvkQl0kPRMxhodOhvINEbiGlZ45V7CEpeaWwC0UXNkjQ45ro2j
OehfVOYqU5vDkZIMPlJ9sxJTBP2U97o5xJ0F+mUycuTSBMEF+8DrZOuBn8Fp8gZeAqW6NW+bV4/3
K85qVKdOwXwiyCdKmIe43fj345067eIO8MLqKUcoJFqB9/rKYWSVJi+gvGdqZ/cvzfKSW5f7I7Rf
6cDPMYk/WA+iZBs8m5kA1vFgoXEbb7I1Ex1a9irltVm2jjAMCd+v6lOhxgHcXEUtgnoVXexkImMm
bTqsVXJtCmPy1E0JuYgcV/XiCaziuWyJR/R/1bMzOt0Zfjv0Za6MrmSnA9ITBDTNK+pN2UkwF/6Q
T0lh3KMhfglmg8O4fd2mvuzEYUet6CNm0s9mSqf5lT/sW0iqVTo8CAoxls+7J2QPMPzeANoW13Rh
0ktPZH5vlfl7AjzJTn1mztHFxuJmpc+fPnSyqTy+T8ht2/Mj4mWq6IpOBjGRgmIFdDV84MOBYu6z
pwLg2oKiK2IAWoW8YE9SY98ZMXVV3V/skGkdSbNzoNG1QzNySU/UiZcSgpWaVaG8gFQ5vTDAVAAR
P8giagotROxAWKkML3WA2vmu9rk/7ZHEF6tt6QhnLdJRq1jG22b3+tIn1bIK9I8BKi9PQ583x9sC
1PS8RJScWP51mOSzETqo+ZGPuX9FFIsVU/PsM/+k9guF3TBIts9jGh0+AGD31LnoOevWvWBMtmbx
lymeXmgvA90eLCt35DjJ/Op1ACg+FKxdcHl0a89OPe4LcP63PZyIixTo7UrY5RitcBT4XLlKvfAB
fFteX6f6AsfD9qv6Gk0fx9uqXb3WCi6FJFzamsRoVgb48uGVAjJJp1HSBe0WqG11pE9w3eOfNMuX
ZHAX77W7+q85UPTy+D4OAcsCNUM+D9FU3gcJ6PFoX24ueF7S1MIaDeUOEhzG/8Gw6xPFN0g/3IXh
r6P/iFTtiCyR7QlBWT8JuxtgxV4Np+XbXw2YePQiv/LPPOzCdIdFIcoXjUM3hoGdckSQtbu4yvYa
PPeI9sW1cVvFu3wPyZwi9jq9bNKvO02AJOBWACwPB5vXTNrd5lSlsSF/kCTyEmxxih+iGWji0S9t
Wp64/TIqPonVH6SnnLPDe2ykpYah7zTdDKbVsYUlBMLqA0u1CQKH0+Yk7Ls55HNS0PrYsa9acKRX
gJtorU+F5TUSwVtoTgbEEHFCI8Ud6wv5m8eXvn/vcn4jWzBR/NK/Xl+PUNro54pqi6rp+PqQ5uJR
9GNPmyAGMNF84SP3u8VoSeenPDKEld+GhAnG+RHEkfqRjrW13D9yvL3Y+/Lx0vuG4uqphlxTEgFj
sYtZUHoj3Osfs9vqEL7cZ2uIojP8SKL6mCzwygsw2sCEmLJ2nyyQ1Uh1WOAG2ikZzcotG78+joYm
Y60352xh3I64uo1rc7Aa0H8GdL1uPKdEA9kStnBTWMoeZOldvKzY8hY/OWz2OFl4QWvrm0BEZKHV
zc0BwEk+lyIBBZx63KNmRkZuNT5MoGkRaZaAbG9vPhkSJnwZfMuRTxdVziWYxTDd1H3qVKs8Gnp9
wv/4BN8DjoXmZXBd6wtBxb7z7T3chBmoo05kIM12uow1IPD6HBzQiXQKT91p2jcIwnsoghO8LAtH
d6+FEbSfu4AQZaidAZyBy7pHnXEUzACIPcxa8AbYhwEJ3vb+upVxD2527rG1/CfVnejUHBwuiN8N
CuyGtqO7p0QVME8PXq5xAx60kD51DDHHyuoOlCdw4P/THbsDsufABl7D3bDlY7yoAmwRghqhD0dZ
I5eaPY12DsZb7OWpEbumtQL2EAu7RfGpTuPeGGvo9CquhrK5D63bJ6ekffW7CX0lBLg21XqwiDhG
N/N6mtGhumPUjeadj/Ri6tcvTmqKlHx89yLKQxH70Un8awsP4bJetw59LBEgf9D5xFHBHAAdrDZv
oHw4DmhoeFp8UdZPKaJ0nNzG93PsN9tbbECwcAK8sPw0nh0Dwdx8iQhkFXSvnq4NUgZVnDkndG3h
Wyl7L9FmwekmlBkACHQgwFR6Gi27q/devSasX5SgcZVDuYEbeLCOzovGKYLYWk/0E6c4iTnOE9N6
CM23JdaTD7N2H+7RUd067KNCZbzQ0abJYyX8PlBSg2uiyNRDfUHpHjXQd1f4wR8aw0bVG0u7GPSq
JfX9uzHNVq011COrIMZIFPM894WAIrbfImbgkbQfrGSAeuCp2snIIntQg6GVohngS0R45363NnyO
1JBBWRhO4VHj51xXoZjZB+irqAQdo0Xx/g3f/8hNJmmYKCYqmURyyNXkPCYtyOzY7g5jeZmASui1
c1pgZ+ndHk7jBVqO+TEfay4dwO3VInjeAnX91sjk+3tfozy2Zv8fQnq0rS+FBM51GqbcUNIIfYOX
+PhNAjEfBClgLRi7xfYwm3djtM+n+a/DQuChY0dTeDMZ3EExixewUuhFMNYEFBB7seQUx/bl0sFd
gr/ZyLPNM3M39yPuLLeHqdIrAHwS7HVM2GfpObfSzpixnCZXUJmpbXkCMJHY4kGg+A2VBQ27g3Xq
F0kezjEUCJUPoqfUo+wn+Izw8fh1cgy0Po1TRivL4lM2p8FMcywHR8t42YvRHTiY337vBtQ4dO9w
NjKKbRpIv+SJwGTjMEalPwc6dA+Iu8gssS0sT1qIzgh4fWzLllPbVKtjaZl4RILEQ/reSL/yqWJ3
R5gYK7DlinHkbDu+/QHyc0dYNo/lrFxdwnScLoQ7rvLg145aWKGejDs1owceOK0NUwMZ1oO5s5Dm
3amCrtY3aYeiu7K5tMwwr5/PpRl+uB9sri+kynF9Gw9wN/Q0U8H52hP3CNMS6wBpHGbR240nI/++
JM3ArUHtVc4v03hNBoW+5t0CYf5eVLR6eeHWSe2Kw/oSz7hyFJi3NUqBQJgxLlNcuQA+uLlvWMPu
F0oDJ2VB5mTffZhTLLg9EJi7Mcsc2OztovNvk3gfn0WQ4i7HQ2MdPomamjbFuZ6HRFOzGWOGBkI5
m3c3B09P9ykZzXRAVvYlmIXFJsvNDQMpQKV2ccBFkLPWxX/tsKwnhGi8a8iV6Ivb3XQ4hi9oFiRS
R0qQp1uED2fgDQHwAUYZuJPUEmBlWMZYRQG2wnI8XhY9fmbGwXqAz6Vh5mw5Gq/xq+/uGqV1h8Ak
saxyq/Ry0bAcZVKi1LMTd5poUB1dDAYEnK7JnOQTu8ZqMlgXxWyNO5NJTdJ+as73AE2iduTE4VM1
Eq1H5CTGA85grNFvwM6FCTL/I4suGGlkIITtF/njC2oBH520abihtpe/choAYP1ra1UsPhm3PejE
c2g9bQmHF90UnAHXw4mZru6W/ZjO9Xlsv0PavvmXWo5rRxkZmTCWLFvGQPVq1F53sQcfuArt4A7B
PWitp/va9m07weJkz6ObY/OSt1X1NIpzTXSLKlxbs3mfuYTiiiqAfmDvRT/Fzo/i0SGaxqapXgHN
JTYXoRsnzVUdk+azy3LO96OPiwPkcUGeynWCcJg/ADZu2k3mQdH+oGowgpedTGMLrd61arJnS2dk
bfrnPKP6xFa87tN2msmD+Q1iF5TAhLWjTVMVPBZ2y7PBjtfAfXlN0XMZB6jtHiCToKRXztrPGm0n
2CcVNPjVBQjv8hVSGHEE1AsO1cQFrt6eh04ASwAfZo/x36FvJbeQwAJaeIr93G0YriA+b/4aziiN
j8Fw12HIWcypJ+CuEn4O+PwpeMd9avgbIiqCWv5sgOCf9QR8Bm0GDe8HNlGkQzGjX/C4k4c7nN7C
as+RdT+TTWwIJUx2DqKdGOEoiuflRNjSZrr8OvhvGvMX89Y416EVpQASL+b9jStBNzTBGeJj/XR4
UuxCsGGKrUSzoVWCrZvYNZMQGC92sbju6xnNLR2kvUJPo48FlyA72E9uNrpl0SkGWNFzWcq3VejO
49SZ7jBsxkNQeZmHok9lmENqV1rAlonUPWaewcPpbH4+BQFrvRl+eTRUvdJqx8zaZlLY+ojSEg5H
a4xwZ7RavQEgsZ7Vwqwhv7oqkvJQkW3r5WA/HbsIDqsQMKic5RP5V6i41abeB/t6Dzw0czImtZKt
elDBJdlQ54OIOTTUgDhqJtnnYHLY8rJYRk7KTUswng233Zi4Zyc+83RIPKd4DctzAnbZjRhKKGNq
lAg1Amg4ZUw6NHlMIyJ7gGjAZoSaIZ+WgVEvlGJjGpUvQQ5MbNDB5RFTLe6rYT6mtv5eFgHu7HBy
o9Vo/jTRW5IBcG8bRsZRamocmL9ec20x+NINTM8898U+udGpJnAvEL8Utljv8aPzqLdvpbQDkjcr
DBykY+4UU6kzAM07LjvgohnMuMxIZNwHTcN8gXadmeVmFCEAxNSID//FkXFdClPVt8PkYkcm4Oae
Hsrtxona7MOZUa6Hu3SckZrSLJE5JJGchMaG/S3bejSb9dkRiWnFsfd0Dm4HI3PVHCu6PMMwXSQz
0rKDlY8H8hgTgm8xzdS6nB74hKvLnP0SW2yWyBzijoZBM0yMZAZmpzm+3ecGKPR2RK5mutKOQA63
c3VfSYYBanpecIUzxbveENEDM9Lwhaf1IPOyR8t8fA07155XU46aa6htAHTi7AgF6tivr3sBLDT/
/Pq+Ye71iGOiGJJ0FP5jiu8OcZMc+dxsnrCpBtN2C0KRpyA4LPw1qA9zyDhsK+AYYxQRW3ChmBwM
l6/aj18GziYEfnLryefTZgFlLiZqCMjNkxVI0+nFrc+gI1hn2VhcZkCfB+w2tE9RkXOuLmzBcZ8f
YyiCdh1UyUm7NcbKLjummMOywCZPSlDbdm9TVCC9xDDDxyq/WDl5J0+NispP7E/zTZ8N5a2X022F
WU1RGpnhZSfoRoZBpA1rRHQ7u1nY1/AZJIWD6OV7RfgzD71jsbKmbUZyg84RzsMo4ANAvzIZoVzZ
Zv1J10XG+OWcqnODRbxzDbllhnlbpyfEd2LTnrN/nDwkN4KIPfQGH4jKTUmcNDMLC2r7eq36yb4d
IDfQb/Ho5dQOr4S3kd7jEdoEgxbzsHWJQNUq7ecxd6Jx7ZBjcRzNJGvCv9CDEdPlOc0oQk6oBCPr
08QmKjx40A2MyWh+tU1Sos/rFeZ+v/nA6DnUDeXispJtbVMG+CyBjXfaGZKzcMgAz+D6lLvvuXC8
7JIFfTV5LS18RjKwPKY1LIrbfmCwHEpwFgkEQz1QJpjVkdI23sumeGws3UzOQ7IMkrg50R7HkXu/
bZrTzKGRd/zObmismLlbfb1c4QtD9OTDmb2fRrC/2J2v/CLTtmikCi4W24Yw0W2OHnE2snwwDNV4
CGO/2lchrpKBo5KuMLx7QfC92AcrplwNaFEe9gfm1xbmxsDOoZyEjsOCUs/pYtRQJUtQO9/eZYHK
JAELminnVwXanuaReLyYiU7BanlvhqVvpzIYOKVkqFefMPsizNva29K2jMgvhkMOBDctNi8rel/b
N0CgoNv08f3+Bctn7HcoSZEDKLZzC4WgwozhwSHRWHQDBPc9RXfAbOaP6EmGM2QT941HJw1LNuhH
hnrswy1n6eLg8XNkAJFXGy3TPa4I9PVM1NjNkvLhyD/ActR8U7wEz6nmFUESiSf0aujVUCOS+Lub
6pNji8y3b0JeIyGMZzzM8ZE6rw1unYGdNB/SZqI/qCjHnfsGVJNzQyNy1vBbqsvtNzT/CYvCdAYz
wJUUb/tsMejcvkHsaL8Sj4YzYIAqekw4fbnCgKcgz7kTMEloYDTrvjyeUKpop2/u+nSlOy/KcSQC
6KWwYGQnt5TN7Pa5ARFAM9Nx3txIDv2YowQvM4f4KyAgQ0OCvGWDntgB/s8Cb6tAtTmJ3QzlgI7m
dskmMVEvtqkQvb5mo6M9KL1s/qJpax44Fc30lwwmY3eZMcSHIDvF05zytI+9d+9+OqsG3/CxP2YI
v2d7wk3h5qF7YcPynMnz968nyb9UM0RPVhBHXTponS14g+Axr7ev4/CDW0BivsjXuCVainNbt+O7
rcNtYj7pJ0sKWjoG4BjyseRcnPysh3xUIidOr3SJn0sA4Jguz5FzXTLHTUWT2a7NEXl3iKkBfKhZ
TZ+kV0rmIlf0ZXWaueRlXynUEJ7TdaX5CWCH1G7m8RI/4juNij3gg/hE4wDhjsL8oFLBRMzY5GZE
cxEJA/BFdJhpyDPzoGZL91cf+f1ukm9KmMI6zU1hfAjFX9egwPPvRMnPzNzsgixEkQESSErSsr5X
Hj9BetautPFpGH7QeCcg8qaoBlDKSMfMuMzaVYyub9gfdKubzwnCDevPqCFU6Xn+RbaSngXcE6/L
N83UG8rMGZLEon2xnhws4RYQR2pzwYVodxSvnC8MYnZvD2QpufFJpJFEDrAlP/ab4Hr29SXZVufU
m8pFya1pnLbnACyv68dSOr+3x4NHL5YDOintdEz7J1lRE5IyshseGxxlH8YpscQQkwJb+0omqDcT
amwJaxXJZrEjTQFOx9JR+4Ec/AQXaB0MaRdB5Fki+DBlVc47UEMQjfkoU5Uem2yR72jjCyx1wHjQ
n2k/VSAIhRVngQ9Ly6inDE23LbizD27QYIG+B1wvzaTDQeCl2cGvBcDcgjrUvx7LbPYk37gENSuJ
Q23MbV7HsolDkFcuRkh543LX1xvMFSgETXAgLs3KRTYZfbREUSyHHBpWwOf48BptJZK5uyX4GeUN
Zy+rAlb9wVa29bHXBRsrlan6+PQ5N7tiwmCr09fp9VHaIs0EEpWX064HJCSDBR6q7s2PHTLDVbkh
X+S4JGcxetAJuELBycfDSefSN3/4FIsAZZh1WX160lrvCTcUUEufm2fR0AKBUqPwbA/PRf9AhOAB
kGXJalHQs6bfTJs6EBzcUbEzRgy2GZPh2aQup/jj/jGc8OZRAgujLw+NU3c8aT30AlzY8ubpbNII
kNbLj5oe3IHQxYQTgAsjA7+g9Omhz3rnob8SvkH1fUJFGAUGPNhttlBxN2F5RLorQTfpm8lHBd50
bioUYoVXc+90pHq4Fdn4juWwfdddLdJcc+6w9MLRcp42xsfkssKql2NBsVLJmhPUONjn8ON2Ax7z
wYIxtOjcwwyy0vaxao+3ubikEU9Hg9wBeQOKkWkWMqTR/JzFsu1fKAuHoN4BTCCW2xmn/ribS4ce
UzSYTuj3hEMmGjboPsYUd8x+aFlzMG/148NDY36lTHsFWnM4cRt/5Ov07qaHeekTrjVTNbIlS60J
T8Un8w3KJ3p1OzqM/tPENAAQnnK8AhQcrCj/MzsFdRJIFmwzDhoWGLAV1nVDvQhPEB67n6OsyOma
szBAILsp577Mf5KysvkZjETHIf6jFipx89RR4TiVABzJh0hQI8yHjB6aktsD92Y9N7lLIxS9GR+0
lXfvW6JQAXu00BaPJQ+fdO9i6GEMK//uxc7jakFKwkQRPhqhlOcbZKgNaejf9TU047pGoQNjUXZI
wnEk+e99Ti1Huyhe9TkKB8eZLKXaxk+fycdHu7ietbXQfG2KabzcDOZFx00c9VgcAMt3I/HVI9EL
cNNnyklGEqO60JWPavQ/hJ3Hkqtatq6fiAiBsF3hJJC3meooUmnwwgr39Pdjd07dqhOnOhVRa2em
EEzmHON3Y47hCs8QT0E5CTzTVYohCLaHXkFbzAE/gl241hnh9ESQxXlulSRJfhbpdBjG6/KLPuzy
D7hBk5KuBk5KqJ3cbDfcS6ex4BheX+BUYKmEPNUrnWf0wWLOFzQwwVP7Box3Z2DST0qJZY+gSjtF
jKJeKOfUJb6TBKL3lW9MHb8PbXiOhnn3TvObmkhvfBZMyEUmp+6mnQ+Rkx4GrM3CPj1MGyECImju
qSHv7UtS2UCpC5Y71DRv6WHw+8CUDUfKNjxzGmIo0mLdKFbB8M+jdJ22dAoH/8pYjukQBoO20nMB
toM7tLZIudnWrdUknwExIzcyggIamYeDTPA9LoZpj+dozejxHN3LD5QYsN3L0VeWBPhCZmJ8w8uF
lsEKPFk1u2O/rt5TbHkIl/uc3xoqoORLvzPyxjUuDDAxqx+OXY3xDwwMuGbVd1vbT8pknJSjybDu
N2Atq61zy8zymT9DiJHyUZLEP+5mdrCN19hSW5ibe/Zb4y+Yph4Ex4a6Q7XiXxahsIaYoPecWusV
7xaRlwTuQEbaIB+okCk7Fl1K7YyWbX7bIc27SBwKMppVMzqkjoAM8LVg7GacL7vEnRlrEpNmlFs3
iLKMbpbvY6Og5BQCJNryCJbFw3LlXbbZUYytdRc1BxlLZrQEUgW4pIzCjOhCTFwePyk/kyBQc4p9
u+NmQpiY5UGhvkDxAjT2UQAldO7DLayQskz6Cz/y0DOcSZfNMfuYkEAI9hsZH7v5lqOVd96dtjFj
W176EBZGYjToFc0yyjc+Cuf+VfYYL2YRgxMQAWCpbj1FEo4r1q7gUH2Sr+txJf1Su+Xm9/s75Mn9
ThduLAnKcOXD7C9fphSshIUdxiUh5zFvOxxCy44SbbF20hpo4KTyJduASlqIgaE0iFBbqbbqyTZT
qezgOHDvYNqXxDyDQ80G73UqQ0BQk8QoFSV2YEd0IepowjhIf3LFnF87JZtDer492cMvcENhyANU
VxQuoqOtu+f1fW2p6LjRE8zuaBJeQ/H2hO0zAYdchlqSo6FYARNRSiJJTJStpWzx2H0UtC5N2jbE
wt7ZxceM2Qc8TQtUjJim7kD1/L5WhmMwhcSEaqARo9LT/rmjr29l8US/uIu4R/3+rQGipl66kf7e
tKXXeP/MN08cF/DdiELmPYVhiGxb5sin3Prg7Bu2gP4KPssdP6dYwqplWNgCQ+hSOFWrJyLhzfAT
kIDCaI2J0zy/n4KDf/86u5BB49QB5TsPLmIdwag6hj/6cwZ0uyhurzIOZ5QTLtu7bL7AQVtPc/G3
Tyod0ZEOMGBQPNQpA1n1lV//8iIjC4Qk3w0MqXMeilOsiRQ7MGfaExba0/iW2Ax5E18f+kZcweQf
X4fCAqBljY2s7nr3Xr2JL+G4s34qrpPsgIy2sqMu3eMa1236sp7cFPbyt8e4wTugvjvn5r327Tdc
q4O/Wida8Ckuo23mJ6MFCE4HpJJDZgtWzhxed9ffqCtV0h2A7ZidbobnqAJbHNE7T8/mbYMNs2V2
VGhhNm0lrKAa4oPsORNDP1O2r7AKLTz2x7gf/jg8P3PIHMkUqWlGK/VhOifZvjO7g43nfyI8cMB3
Ej9+XtA0+4laixHhL9IftqZNc2r92uE0h5HtXO0bjZ4nnucf81U6mWO3HBQq59vsr15gY1Z8DAh8
5H44D8trhAYRaYJuGTsFrI0p5AUuCZMc5/RCg4uWn9g0IAWn2T5uLQ9u4sPQKldToT/4oNMW0h+E
EhsJIIeD2GcUAlXfQgShdq79Z6itpNwmLI6pzMXHj5z53YEMMfVo7JWfZs7TdtTahzYW/JnC7dMv
Ko3kIaa67g7oCsBVSXn/Um2GJwI3v9jMgFLgoNXDNbCq79GRYKUUCAHB1T6RNsutwyEUgzl1NjLq
5MQFjft3YdYDC8VYat+wF3NUyWa2la/1ISExeVL33DvmAjXLOX77rUo0hj36+V1EbuEbixEXwXU6
bxPAj3v9G34mqOFyaz5AbzJ8whlVTwX0zpdo4cveRB5T8taCNzFEV2Pg5zTXQOWm3BsUy7mVKbCd
cDXeS7IlKuLKxQiBJKrdzIKlOB4l0Sc62QBwoih5kSnnJDRd5QX1MFpZeSkk5zh2Mroy74042J0D
VEbe8KsOUOhIpk4qeUGXyVV5qy8IljXvWWCtofX/x1HzQqQyC+qFcJuVC11mQKTXa5vmcXhUwOpu
9faHfjPD59472XiOZH/Uvb52yZ9KbRUcR9u0eKnTyjawIUVLkhQh2bLrC9UVp0yzq+NfsbBmF0Ff
lIatxfjSXEx8C8I7AgQAUz53at/ru47gGbj3XXEFSwkqG6h7ip93sPE3VPxwRJyr04k4bT28yA2V
J9M/1y2sC6IRUvtqV4QNJv2CZ0f42FL04X7pQrAz8Qe+4PTRoxcLZZq+ugcJ5/uppvKEbxJBTW1D
suKfF/S3Tt3d7LhgcOiDhk+ldcrL3KeLhBrHsHbRV3hzfOVjvp5tmCn0G8Gni+dHZhkOY5i5KTfq
USQjz4yzH3uEh7tNWcO1YcKp78Wefc3rrsLCAJiZPhCqPvdip/tsno/OPPfL78yN6M8SGLpOXiiE
ZLEfPLvAnP/jt8hQwyEE6Se2Pj8EeFCR66ne+8D+HLsih+5T4OLYRaAxq313B2l5c5dTyax/3+4I
ec3SzrZPUk62b2r5E3tWTaQDikPvvXmsORFAJq/NOYdS6U3lwb9HR5JjeKQErR5q1Fz3jtLTSj+V
JQKyfsYO1EB+4sRlIkniN/v3XSFrZlxGG8oWzB8faPCoB9QdKrmNfmWwApJSa091gn53XLDs8OYg
xkFaZBbcFDa7CfS5I2ybrzVyvqzXWUQRhG/lMT1jF2c/UcfPjofFK+amO0SR7ITDBgdU5I/pLkIp
ACGuYEk5pKO1F45s6VZ04RhaVWi4Hp8aex+XRZFAxYMMZZNvkjt3fKqo+COLZjYlSDbEmfjYFHl1
1b18Lq7SGfgInHvYLcK/hgVznjXW/jVjLjO/yRPx9DWJCshSthDSOIXT3Y6ZrRQ3xONcjJs6d86E
ROyOcOOc7sWyh1NU3fSHXo772/V0jDrwwVvdFwJ6GLYc3l+VUpClDCa5KyC8QSwJ5UcmIO2jg7Jk
NbwxewVLEKD6qHxTXYLRQGjTxzKuqnCkr3T/bG8BCprILu+sY7c8dOOiBnySrDfCz/wvOvarYFhO
lh5fYPe6SxfJPgceeOmWcLRljHGJCfO5ySv/TO7lmzEI9pBYJK8eCqfe9LcBAE5YAH2zyRVw/M0p
/mbtsMds6juV1W90UY7jjTqV1ZxQa7Fxjc/X6V5TQk1WUAI5H3vuaYY1lFWPr7ld5t/C8eWDpDuE
p53XGES71CyACANrvpHPCQSYi401WMVX0Su/BTPesVkCfWrPtN1S87NA1DPhO5mpMPHEryAJejeV
Pl6FqVGAfTBGSdYgx7mkH/jCmhEzOMVSe3aLLwwsO5f0Eq5+a+/I31No8o9G8ohoQyR8ULCeW8rA
3nfvxMWbaTwSeojCbpt9Udih1fZrbZsFHjBMNfFF3x2eDhdVihQsCR59d2aCiEdEhTHxkdMeoe71
mJ4rJFKb9wZvisIauckmh9UewN7m1Uf2+ZBPLyIxH91Skk90CQMzwMDOSBBUzZePstA4TsBPz4FJ
QMVwmj0fTLNicpr5cCQyhdGaCT47G1tjCB78QPt/eOjrLvKCaJmk+zkDYvFMIWZrLNjjx6/szTsn
gQZUaFCvMQsV2a6Z+fMPtj4SUZ5dsealydcY+i7p9vFYJhQ14Pl/7TAJOuTTTCDFdRWACzPtByr5
d15PIhJ6YV49DjewiJA3mPkiloqAZgfSjL9rcpPbCZuQE0P3n9Ndm4GuE9T7wQ6tPXCF/gO2A1wm
Zqx5+innMayl2BKu4ZYRSWxOD+5jxJIDzr6CPlCBFT+Bl3NWsRPKXubnXyF5LmbOSinY2x8n7KP5
inCn34fmxqhjWuDbJcMalMF6dVeV6cfBHzbJkSIYGAyDG3UzPDVzXUKr58c6cwBERDerOFTDwza/
dMg5cIFesbe+VvN13W06YrIjhpiBnfyzH8s2hqV4p5mzj7Q8wQwQq5l63WAnPgMolvF3RaETLHPi
k1aPPcJbJNAcn3NgrcljWHvvp35gq053YYRhKV8vyH9iwt3oDtEhP+bH19vtTHy2iMgpEQmLIaH2
FxGx2li/SWzNVY8Opkl2onoVMQhhH0zXY8tsWLdJnRoVO4PQPXDbESAfdV66O2Lf49Ce12Y1eXpM
8RyeOAyiYwhy48SaO0liOV0JRhGwjix6BVfku7X1irAnwoYlHqvaGrZIavCgREzMppZGedJ2D7gH
eIYwW0YRQAhfQKJfFmoaMz1xJClahry4dU3zp0arJMmsN9nBdcuZmVAEVHkY2Y1cNqY+590aFAkT
ErNoC+bHEOrOje3tkGVQwazK7V00uo0sUOg96OdVwFjiHhaRKOMGfApUiblqP4TlIAj7XqNVBEwU
krdj4Jrvw5cp8VFA4THAK5Vw9ToOdWOSLWXNxhrkMkpPavLaz+tsfYsiO5qLTp0j5wW7HRgZmAMl
91NWFJ0biGLQMw0opFcRZcdI5nBd9bhSSTweFNC8IXhvRtkvSS9qo86dvyWzCA4zNp6xlvwZkPfY
AOMpn6NMhmvpZbEvh7PlPOcIfvfjJhxf50Zn1iGdbS9OshwZ1cQ1RcukVMf+gYI0xXjw4qbwyofI
aDQvk+6GIJvS/KPLkHoiuYsyOjjh8hDq/av01No4xjlzEcmNShhlHfAelym9ljwJ0fFA4gnuOxSJ
AY6R4mUnNLQiujnKsS7kgAOg4U6/1Mv0xIMWWuER4SL4C6TAkTSBfkQyE3k3G19WjMQ5TMLdyLRZ
Xn659LNqxrqVl93rmHTCZzUWft5mgd2m4jJu8TvKm/IBUzBU2UXN+GrC/sU3eIATQSdl1ihT+fb0
Qjx0Yzy+hbcndOpKuIw9O1ALd5MzPgJVt0opkW35unWzK5WciPEeSKCgWhcxCS1CvkK6VKV9wJvQ
CuFP2KKRrTorTjjoI25kNS5TqTiMo475OjoA3U7//NIqqzFu8TRpsPuKMnHR6FYSSo4e53sxU+0q
eh/6PHVaebZtdNAG+bugR3kwkF3WD1KOQrZB/ldcomyw5obojVrrYaL+yZiP1lT+PquR6ktuALQk
86FaauYDU5MMCPu2vgQAjXWXbKa6uxGwoLaamVFsPfhx460Gi55NTL2+AibOCERWEcmilq0nPBI7
aeandpqOYIjZWRhKT6+NtaCCKqaPxQy0ac8wq7hFzjIHwlaSQ8luUM9wHMNy181hemeKNFhKOqrs
VlsaHZWoyNQCUYUH0ZuXqecbpbkozHxo5+fXoZEIZIoCM4QXUyrJew1fplJBMWUntT+NCSYAmEKU
QRJTh8PRFA5iYriZUriJRLX8Enahlv8yEduRSSbJBDSUgrzQ0Fu2OHLeBHUwX+lmpBAK5fAxl1xt
xJdcAnEGDFPX2n0mr7RJKs8Cz6FMcw6JhhfJeJQnNXgfWHjbvkaAyLSwMSi9qOGc0fZ51dgF6CGa
EaK+x8cMnG3u4wjIKuoQIbY1XoiZbDbBuS/qvaB26OO62YNxPpwO47eRI1TWXKUUFw9OZnkpYctB
ElZjyF8PyKqL40xu0K6x2xkvMGgx+BKa+pt81K0hNg5gscEYpvGxjNSZLyPaysbIm8Kg5N7OBeqB
+UWd5MoSg9k5dzX2FU7bF2JFBb1WyjSQkjG1Ue9Uavylg1pX8V+lq9ugXLZq64TCr4SJCFByiYje
//MPVn2Dr5Wtvl1Z+XO++utCp1tYs2wRPQ8Da6pAQeiHsaX96Ed12/GWQQgz2LuxGpFUXH/q5oW1
2JA6d4UqNc4pW/NAB8jfyS1f2Ws/3QJQX9vPFVMfiKJvpySHbSldjHZV38gK0doNiEwimKrgiygO
DkjjISgW3p/6rMlWQKnQOjl0JYHHSPvV3MofABpOGnhB6+hExEJfKjwcGqjAm+8V0Zl0ESA/pm/M
F9cfCLACA+JT0h2jd8NfLAfJ4pDlVrfAJQa8npHgBqX9Kx0McZEyhxb9w6+wTjfCnkewpu8QD8rh
86J9kqvfLWofUfyx56ac8U7Yf4/ozM0wLJKsDGvOiLxNLdr6MX8iy7YZQ86Y9hWeZpsEtjF3uHgJ
ESfmIB91R0GGgl8vpQIDew6tZwcW5Hx1aMk4oJLdFERq0lC94b1IjS8u71vssklCm5yE8WO6Cy7i
zJbE+NXs77V/XzmPEM7Mr/knDnPuETCm9vnPOBEy4ojZQEMbW9d/0hgvXETfJMfpih4kOOIS4Vbl
/nBQcN8N9uOPxIovnP3qRVhPYnamWGHx1TcAMrqrcE4s/r48RoYD4e0iyyMu0tQ/XRxGgyWJC33h
3qAAkz0OG8YruDy79NJxZ4AhETgBlersiFNaCcwIPDVRzZuKyyWUIbYRwySWdLuIcA1g+ZTbjv6E
j0VZ5Mu3lwc5JC/7y5xSnF6U5MOtUDjwGTr8u81Bv2h+vRxYgN8Le7wguLY+0mO5711gGN0GKD2r
WH68hMHWTI9AQwLVh6br6jZ2vqLk8FW/Rc9W2r0+ZaoIBMoYZ+7RfKWjvlG8UVgZRM+9lxGeg+Y3
o0KZoqJV3LiLFzRXtJzEsTPzbJBrNEEktAbsmv3ZcOgKykPJrmLn2vYMVgUmhKsqwXZFj8lAMpTF
Fj8bfys0a+PUjdIrXN4XIF/aQz+AD5uh6MIueO9lR3G1jYISz+TfhZwZBM60ig9wh2jlA2J4lyFu
CRSrLcHP9kDhwox1l52LpHUmPdhCu3hipttMHDjZq6UPPrhk+Z1BcIv7jEh5fT2MFpPKQtvDh7W8
RFPQKLXCKfZDVtkp2r1RQV21hYTNYo3xhJKTkxj/RLsrj6S+btu9spxwCTQok11DW/LNyCSfkBM+
nv51vpaAxQikZTLeWbI3yZEsefNxjKecGW3htLsNkm0QbpK8oTOdx3ZeLA4zxHiUR2SHQ3wwSwrN
mNVfLpLT6+YnAxx9dbRat9/208KyahbbTjTMmSV95J+o+LIfr9jkUBQA6Dt5gzDYFjYpCeDkpULc
/5n29iAt/pAji+aR/3JUIFDh7rsf0baha2nxvQRUut8Hpxj94id//OVJvu6T/rAZf/9UH7ERQyh+
YxupxtxBrkRjNHH/iZXvEm4cu/jsqF8aDKlOZ2ZfHFLSQSD2KrKw8bkXUNv3rV760ZsRLPLRWEUA
nYYlua/1xAJgzrq23zktkUkA6wbJua5ZQISQ1xhQDiRNWoyWo9y/ap7Ha/g1/yv5J//lvdx0Y5w1
cmB85jMpn0yH4hxH4x38qRvoAdJIGXWBjch7IhIaLae77hwO7gijrsmwLmaUZwcOZLwoMBwwL4sN
jHxXnaLTbFkgBuaFPYJ4f1RrbeG/TFR/IVQ/p59EXPohOyPD/aOwfv+Im3qX72JvAqhd9Shvh6N6
MZb57Y8jQz4iMDoyk/zxy2CiT42dAU4Yjv7ZoldAkvud/QkntYCsLRymbsxeUMpXIfrWAHIXZNkQ
F9OudAYN1XdjhXWw+wzZ9vhJqv4qWA35B4+xPVAUloqrE4PMTsAtpo9HSi9tHttYWBSBFwur8RJc
WfTVpM1rVZPj+KVY82lzMdPU7oPdMHm43AjnB9ND+En8f1xsg1AD1wGOmi3nyz4w3+vZufNfK8OZ
f7+f850BEQXXlFg6MwXLHXQ5kQZUiglyD8U0p79lFVD7CqLV+RWF5V3ct3mAsd9V1G2rbiVjuqTq
YOrGlAOVfWaN+cgu1MpT0izBPXM7mB3LXQil+DDVJ18UscXjYUo0mJfWWOu049nipIgffC8FzccI
7SL4CamrI3bUF5vTAW1IxRxzFFJ8a+UXTTfuNddI94wyfKnbAgRG2hvZzWy+aPf4QUaN5slGqXcl
KZ8oB6jj+xXKTSOBede+ZhDuRkyw83DEuyhttB0rnViUKaGrh6+51Hb8AWs+3fdY6RbGTlsXm5p8
Idw+5ouH58wDW+UkGGhDcHSRx882zdH+99iqlMUQnitBWATfebBWru298/v9yzZ0U/nq/+TmluvI
y/h5VOAsudjsODnSvcwWG6ykSWuwqNgInhr2/RXFici8YnK3ArMkdMIuFIsnpBqHAaMK91xvt7bV
kepGrOHMmj35n4mLKRyiuVCLLOf7oLAmGfQbhe/7KbsSVgoBqIaFlj/FHUtlOjlid/7zwv75JazS
j4o/x/7xj3xd/wenOAmr2UFmkgxdDmGhbIP1KYTgO4mSXx0qNmhip5i69N6Vs/U8AqKcX3Tc83Ry
+IiGv1QGUQl5Rzbj4JawdicpQHdSrkNtLwZed5bVDWXSjJntKHslh3KWi2w3+RP6m7oLKZHgM6hy
ykKZP182GnuvoqDSEI+QEmRN9vK0rNANAN28YaWRIF9DsG1lspAPjc8oTOX2wN7J7qpks5W4x+54
zxDgvREoMNeJNYbOqKA3p1E1MyZ6TuusIpwavC8n1jj1ELKvEkeI3feefBRmhD0nfxUHPQc4jxAh
PtnLagj41Wdm3jDH7zURqTtpw5ulgugEfuVI7b6mvLpnAtc0IhC8GaIvbngac3Rn5NdRXiAqoabX
Gf1ovc9TXSRPVUeHqCjeFyzIxoJYE2kO4W2XbBtp6CU3RSMJggFglkBXSvD71K5eY01ZxTAxaSl9
vud/s2GdFcwEhffXeK0G3pf+UX2OknitBk2z4+JrTJ2cxmETpJUFqofeBMMnBVdsp/eZdFGlr9fA
brXjjIAmQ31g6pWPWkMIf8sIhWDw+39HOEj/mWyq/X8BDv+Wr6GrXVE3fd4cDab75IgKO7/UrOZc
HmDiNaqOYyHBK61Gimuw4TE2e6AbiduwIV/sIVlRtUnmv7wfM8HsBY7sCZj7L7Ec8yly5D9iOaT/
iZmYUkL+JbRwMECCpL5sjmgVHPEbdxNAHqQLoGesO6ggIpl7vgi3BnNhCeHedKv3jdaZ2GCcnJqZ
7KJnph80jEXVR4KNY9pQeGGbBbvS/31H/7cbakiyqs+Ys6YSI/L/X+pbUmpNSbRqCirNAgNAzFeM
WzNsIhr3//ujxCld499vy79+1nQt/3JbyrnWJK+BzxKYtR5/dZmn41h5945KNj/Zw7PnEP6XSabS
lEDyH59JEghhNVM4++zfvp/2ymZRXb4qOl4nEMNlmI14i3vkF5Be+oxb22LwKwaDAIE+9io59iSE
cm+ba5QzlnxRu0o7gAYWuvsQenOuaPtKHU7yfNe2q5G+5f++S9J/RrlqTGvWifwBtmAa7JRh8i93
KVSFIcqNvDwWI7V42RbWyJ5SlrjQKSxDeKPiFa8UI9xKEcfQ/FspIsLSiRlQcG6VzBOC6CpfHzGu
DEItpsb+v2aX/i8JQLrGwFJRJDtupv+TQ/kv18hd0st81pRHZUgQ0su05p6QUMwY3X95gP+ZMMzd
+J9PUv8tseU1hq9AEOry2Mup0+eSPUvtKCAWMOiQHvxm5X8J7pWk2f+yTCX1XzJ8/u3t7fRAf79S
iSQj1GAh0gZ0WbWOABgXpxjYOWnnF5TinrEKV4QRGJ52HhnI9Im0+m0q382kATVftKsHtBFTCTFf
IU1WOcST6z27AB0SRugIER1sIh1qFEN/if/G3ia5gkzkQQb5klmIrDZwYr8QgZiGKbCTVaP8YMed
dhOqylpxyN3J/2rGPqMbQxcnrJtPtBF0iRg64cWejdleCUKFVsY4j9v6BUrAkTClF/iU7OnZ2PUf
V/7wJEZC//GZH/rnZMoh6WJ54egKuJoBvXSyyTyNfo5KgQjNbCt8CLtxJ+wUR1lqKBzgXsU775NB
DwSvyIMxZxeYa4bnko8yRnaomMQ/wdnyRWbIquCsDm+kc5NNlkCdl4udhPqSpmOqfePL1SCDFiUn
Rw13FttoZiEFi7H+wIii+zAH3QT0gqqNG5u5RxU2dsaAoW0GdUDFSAOGtfa7x2IvQSqthHwJ1Fhm
pFym2Y4Z0624nQji2FEQbzvv0ZvDrCOaq04drI+E9mM8DIYNsVWTAQBly6GPyHH4DeAe2KTnMMR8
4Ehci6sr1tjto34lPPl/L2U5jmviVcMZsgD525ggUjdlZ11Djtk0llgT9IIBKuQkEDvhhHRmcvIz
o5GcpfuUga3Q4kkEw1vtZigDnuMSWwp9NBEHFGE7Lg6FAMEuEL2zC/4+SOawsKDn88TCmFKATAJA
JHyvIGWqr1nhxUYd8Q8jPIPOuQpfFZDck5jGtHILA52gjW5IRl1Q2OhQYhzrMKdm6LQn8XbXhM8G
kQxCGFvdq+f5JluPf9UWePstIWEBAOCQy6/IgurDC63EB6bT9qOw6Nvex1ZF6ECUnhqeZJMepYU7
1Dfwv/XoijdUTejvMFL80iZe4HXfrQU8H8vPHCYPPUR5RwbynAWrJnaKytOZWeWnhjfjL6W7mKIR
2ihWVqhTkF2hjJkBY8kLEfUyFA6RAtSBEFuJrdDeKsTyngkoTx9IYLdSTyjsSyGzbQ+Hl2zm40Rn
yuitoRVBmc/QbaW+hiNYKfIup8+pSZogMrsm2tdCT9fQN0k2tDo3p8STkEwTKaHjOjggcoh5zUiG
mByl5pyDZooCMcVtB50KfIZJ6ln4wy69FpolFGab2e1gi6EpncBPBlSue4MBbX6Q2AHxi2BHotkQ
6kCxCZfGoMeHGYKEIIMXzeA3w8QUOhJd8z95DC2A7KH/Gi/RaYIGyhvgi34rf9TA/Z6vQdozYOsD
EQiRiLQcdLzvgUyu6JxqurPaJDgA/QAZg1+FAzFWkyFmiLZhfBb1qR7ctvubJcgHwdPS7aAD1vQU
sUi/UTt6ibpFzjAHgbsH6K2gS1Gl05k8uQesKdyK8FAonN6XYpfcixOKdsicOdfRTP24dtEby9hG
rsIkqrm7BxBitl/nDa5KrMV7OcGoE0oy/06O1Z5wX5ishOhyLBoYEN5kiaLxnu53xvh4xGwCncmi
/oWEvDBRXluGWBCRNcDgqltkShCxBJ4YtaW8Nr1wNhZFStyATFFoDYB/4iIqnjF5WetesJp9Ythw
pzTp+IAMspkGtrtX8ZFUa6lf3vPSmZJOhs9a/YSGSggWSPDEt6w1W0X3scHejD+3PM6RwFkIU0nY
nm8n5Q9oEAObQ+Szlyi1ZayRo0fSaRl5I/JZ+SvVvOopz3xWbIUWpaB3cSuaBt1B8xB/tZPtHh6U
XYoENWfot+W6sKWPgdyN6lezuqeuuPkumtsxcKgTZDTbCEYYsnwgNyuQl0Z//jSs150QjV2y88bu
qNVXbKJzT0RLUNBzLbf67eUGOrYuk4xtPLh3+tUQ7frslg7YKiQoX9WZ4XpJzrCI7oWViTGkf5Fk
Y46Crc/2ivmtMNESF9OOqacqvs0SAqOctKtua8/WmvuSUKCbwgyHW+2Ua83mlea9WAZ3DeY/NWeV
9YKiYcQiFCcnzWCW+eImf9RAYZiSZIpjj85LSFfB/h0dy/BLe9hqtapUX4OyQhTReyOLzBCdLHIa
wLkNvXHbWqHsje3x4WRMTF4pHobL/osE4vskTWe6qTcwto/3KCHFH6XK2QhuGYOWMKSAp8LtoB0h
Pbp0RBpxLMmY+ZNducOuvNKt5omTMOs4Utn37Lktf7scHC6zzyc7H7KfBfND+C3xGuwefglcPMHt
+jdmCOy20VmhFYDFbrG4ITQ2idtqzihREXCibiM/Q4gW93A/6wDipE3Gl//s3a8EMvK1uFS/vNIh
gF+BwJKeLCb8YPFot0B99I/FL0YNWtXcEvbkaBJhlX3mKxURP/oNv94RWQvVBWZdYorRHSwarym9
CJBVJMgXlmqSSYqbCkXl1HzS+cGMZKRmL5PvjsDU3/cuX8W+8jUlY4mXFk8s42Eqq/9TvNBnlPGe
wYPZ5H5vcBL1cHLosFCQgnFhRtInDA2Kg1qGE7+bf2G/mCmbnNQeHoZLZcBNV0mwcOJt5jyOOeEG
pno2Bit3hx92231GZMPkf2wm5zxr9fLYdWscKqaRLi54cxXiDba587BxhCGhn7T6kws7ecNpfORf
kxQXHyKg5Bm4dNGSqsngopdNKnTsc4tmH8m6tSvsxZ4EWCQSOWdydfztl9s70lSfFJZw6lP8UpHV
b/+qjzS0ng0pwKD9BBpIG+CjbhcTK6YvK4CuyR0igtQC7S+MbyXjdFk01vRNcQMXnrDM8UbiOsPD
zcnLS7yRtuEvSiw8OpSYP5iFuZvT7NdLdWVzPwFa8Os4Q60/LIuEXbAX/KGkXBCPsSm2k/ERTga1
c3gMrHYTb4ioCKwCiwqtMzAIpo2QiECzXNZ4+OMZxosHuQx+h8CWFWQGf8Dk+WcmeY2jP+ycIVEu
eQow5t8KE4Mwq6G1PUq98ziFaP0za1+uldefoJn7h0WQhDdXrepa/8hQLuQXs+nVbnciITmr8LyV
K3LQZKKlFxIuQRxY1YG4hF/VEQ4Fik6HgevTFMC5124CwDYLw+7Etzxc8S+0L9FnyTknWZwMq/hL
OikuglqkIizz+vzYGb/FF8xvidUz2EXXH2a4uy83rBZSaGHCQurlTX9vdkvGY/XbUNSyo7E7DD5e
cFv6Fq+QPcwK5lR2Z37kENO8eqCLu417cJDQfY6OsJ6CVAYr3RLNRg1mYUIB93HUZ7eMSY8arEt8
L1eaDdDHGyolvOl0FZOJPA0WyLhWfC14FTvfvyUcEGYBjsPDHSMXE430FNk+9rgM5/7k74URwbnE
yDBMmPljpS87LAFcT84oXLIu8Di5ODe6P0ajWOipnOBG4jSgGRbA62vdfPd742W+sYOc69p6k3B2
1ehjCBsixBzX9ORnI1Vo8iYSXGmV9uMwTuTfdXQG8roXCh5f4vSQpiwNq9/rzFjcNTu9wm45nkrS
C5m3x0Q+sGbmpIsAh4gbrJ3sSRvYq5+Yye7TzD/h3DhM/b2Kt+5PYOFOenD0k65MIBrL8am7BCu+
ShKThCMFXe8nKCaxi0+UE65aw5Z5L22d3fFbm0ylsv+YZJpmx9ArtNTb4HuyZatIHkVnbhGXKt8f
JKOl5M+0s8Vu+MKWfIfo/egt3J+Tko5MaexWcBqMK+w4ctcErpjlhseb4yLotsjw308cGjuUfEcV
PQTEKxHbe/CmFQA12qmKoYD6JiaLTdjlvyMjGTB3LPBopCswYY9dDYf5h+oBeUs0P8RJbXa9dScH
6AvL/alC0smnBU9Jw4vy/0g7r93GtWxdP5EA5nArkaJysixZvhHkUGKmmMPT74/VwGmXbFg4e6O6
VnevCpOcnGGEP4R0LGAOAVQ2QUxRrm6wSn0me6Qs8AnNDIGKhbcq3uWpzp0xvk7k1CKrqBkGOs+Q
Ei33mAlnH34fZDAKToONX/eCEBRTu3cojOkYnwHUgeKFPARIg7LdgkgJTuEY2k+PYO9bute1hvGX
/kS9kSO75wTN/cBWlKnL26+vmaPNiQsmSL3+Z4noe68npMFo23JL8m8po3t9PywczrzxAQHOaAIL
Zp9ZwW4wNzfP/uo/Rz86XznQs17WBs1qJ1qbU+6x6/tgeoBP2TdF84FVT9J6rAfgcvp7SXmjsYvA
W/vk7jgXR+aEyy3dGLDMp/HFGCNILC6BvxOw7hBlKeweOIuAlPOskzRjNcAhviHkfFOQut6Bg2IN
iMGInJD+KCJZTxG3wNlRczYCuSxac+1SR2brqV41aEmu6JvQnx7eookhWTgg6vRBCCGgsIw44yYu
msgNVzI0G6xy9Q3PfVuCzwAHfCUJHKFS45JyrptVvD0VTl+7pm1yhZVA9Zx9TsEHUYlZYF2rjZFM
jGP7JlHQv/TxyTpGVwbzZDiwNLfImU/CPnhR3qh604UtrQwoFuj+gaWNz8cBQmzx7hqNjXGeO/wR
dIo33cWTCeo4TJBaCc5jxeAGHRGeSHO6TPm+V/mKHIiAs5aUkmCPCu+ofst22ZL6JCvm5FLqt7RJ
A4f26bruvzZRDGwr4/VAeKCiKhXNb70sOaFHaBcr7maBR6igWgxjCREqzr8dYqAYBgpvH0JFr2Mm
r4t+a3QvbyQuIOEypJ9oYqljCXxSh7hYnY/d/Q3f9kNq9Fqm0rJ5N3M72IUwA6m0w+0blokDdtEE
hQjSCI3TmD4s9ZDobA1OSOzPiaZG8xRcwti3easheWLGR9mbqQNgNCBMh3P+pzm0BCTKqNPGBX8b
Tqng8klCCcf0icCm3AeLjrZPOFYHtk7o+8rxQ8kWAASrcw3WjyDHojzOGk0s88Q9SQw8p52rhpOz
a3cEVAkugH21cX4DDqYubtAvabC702Bd8Z0gVlSjgBjg6FazntVov+WX1ETYdiw50cmVZzEuispo
wDXFjY81oNPmIAmARxKcJB/qH2mh/nEJOOHboCViXkfn+W1Fh2PgBC+1a8mOv0o+Bo4KrwqBNKKa
j3zjvsJh7ixTtzlR6UNotGebQzr321lCEWEbzqQjkXKEGF+9vs2u3aI2x0TLtPc0+vbZMP6c6TNt
3bN8lSOu1yIL5AX9XmGf5R9hN3R3g2yMmqkltYcUdE9OJ/4z30hjzeNuPxG41m+pMfQDh9kk6Gbf
35bxlr/5tgs+0jErKn1LRNvfKsgnaYgVqSFiNg5/8ygnmNuzfMNxNwOEn2VD0ZHeEXngRBImJZBv
aL+fB+LPhkaOOhLX2OK15jzFwQeEigxHWKDTN+I64r1rfegdm5OyEkRS0mbtPpOLPycoPA6jt7zX
hvWXBy5TjqrneFttO2SjDEtchnT5CHUZC4tSGDJvyVM8K8zRFbnTXQIeBH1WWhIa1/lty2U52HNv
/15ZVn8qbJoqDlCSYMoqdtf/VpaDSmtLMY/KnbtnFxFzc/aPq2QKCfTYHfNPuEQk9GgZwALNnWR5
Qzrxw4cXel4nwWJSHCoOMWSTShiJ9SQ4AokQsynOgHtwGTQ4+9gZWYRt3xHUwMG3bxpyuenk99eQ
lB9q+tLX97hzEvOuktGdq7DcZQsREqg0MoAqHCC54duJanQLtzbt+ZCv1To2JuVrtl8PjoZT71I8
HCbuWrEGIrUs7EqmV7AB5QFYbrVH24PK30VH0XJcIXsKNzUBnNLrqJh0eduRu9DIPAiRLRi+BFS5
bb6XukXBEsnwPakqhqi70gZNRSH8RZx6BxPY73u2GXDl+k/G9ryBa7EFqDCGadLzRcO1hufYkErT
MHxPEMGCBUvnDy2JbBqow4FJAQQA0orsbkblFyg1vO/RG3R9MNIuMhcYzLcjCRtQQttdS8A52MYT
bHPt7KA9vVfI1KljnTC0T+mmLq8w45yOnlysC7gGELJY9vlqDyhe5wtvCkdnLLc2UfL1Q9/SF7TR
5u7FD4CcZzPsYdE3Qrl7kq7zzV9ZOnQWiDljwiT9nbLjxDsSKm1xmP/QuQ+uJEVEES3KyICsrghv
NdpQmwQbYwJk/HB96QhHehBce4yABHAKpJvsQpL4XlsX/xWV3HF14U9TINAmF2H8XAJo8Sem007T
xbmHaeGicTpoW0oXjzwO9B9aHJJpaJpqGoYiyeZd40HTjFxqSrnYQWgIxWFGQKt9ct+nqwTaE311
9ASXWjEuPIQU7MFLYsypPOsvHuHZ3n+RLtofJON8juoQ3MeYIKFI1+aL2o3jvXRAcS/f1dC/VNvf
1LsagN4Ndi1utEORIFZzl3DL4hgtvNEV9tpGoiiFMtY+HMvIEdRrYPAZdwhATW4nrLy4SUAdAPs5
o0PX84hYI9W8eDNOPlgJNiUq8oD3VAeGSczB39omQsGhpez1JajrwSz8FKeaB3Zk4j+7OJT1THOc
aMj8rhsqj33rgPZ3gj4IAHWkJZ77XreJuoc6Kz+YIacbY6Tb5+W2eJFeei0kxFHgz81FO76QoWz5
WH1RI9kbE7kXI6WFQnHOtSlG0NiUVnxwpPG8p8AfA+xCzavMrSBzzENT22AndKha6DVQTu1mJkwr
3WnOCyldy9mq64YJIBTvyRdm+RN3pTGJ0N59ZFKi9I2f+16igMkCnV1FofXVn0tful5K1TViknbF
rus9Yvd8rOXtqPdSbf2hcsmfOTehLQz4YMfiKGCIjb+VRllzZJJDlE48Qy+ksHrLcvFU6Q6CY7Rt
5sAhU7DTE7YCEtdL1/n9vPz5sbE5ZQ2bpkxj69/HjhI5Hrge3eg8o8ShzUsa41qPM39e0oORJyjt
4x/SQdU24K0/xei7wet03/NyotPjCP+ImAqAZFM+igPadMqL++oHUwO8BxnE9Z2SsfyB0kaOkN4M
ABBkGi0GN/L7W4g/teXwmhAERRckWo7y3ezroSjkkVgVO05b1DvQB82QjR1RS5Gt9k86iz/MdbSD
XftS7aOdYgczEWkr6UCDf2cAr5z2VRfnQHka3jxV+vQzPLYbZYrUQxTa109/vKfOGz7RAxCPcIj6
QrbH6Tkyn0FbXZD1n9Ur004rCBZWRLWTmAr3L9mq592GDAddvjE75FR8EjZkS2E/gJBPxQ1wK9HO
tHglIALKNAD/+sR+Uo45/4AEido1gglUEQEeMZWf0tvvMycJP7t04Hkhmaai4bH07wLQsiiXuqgo
dsiiQZgnHs9K9Il6YQlkUXZ0esgq6XzY9PtgScoTb6cciqfwBBkQqPttJkM15mGZN+nZtc77ZIRZ
NtJgDtnwM87XyH1dOclHb71WAHixo4zuLbVJhDARDUW+fppDXIS1G67pkEF0X3FIKX8AxrjUaJDL
WIHoK4liA2tw9F6zp76NdSLc791TrstoC7c/ta8NhN7kuZuKRMr7+lW5jSMQk8A9T6j+BM/tJ/xr
pzlyZ8/dfJRoyCimcO5aekpOG4w/cadUoa7a8muyqMfNFibDYMsz2saam3NK/j7UTpCp0E2dqzN/
ov65XceVk31KGuUVHTIDvCLXqaoFSWUV2FBlsFrBuF55E/Z8vhjZm2aJihE2LOCENoNNsmFT43Lh
7p69dYqsTUNhuKIODtvlvIMxzwvO6yPILzyi996aOmZzNodUlnPKwMwlZXIoaw33mwoVDtV3aryA
lgCkQoL0LQLTMjtKqCWdfl802KH/cNh9tXb5tmhk9awnbLcOyzQYdpcUSDCuIgBvQDiDRKecybTA
ejtQL5jyrJzjaI3nNvQ1JAJ6FQL4n96ooQFKkl1N9Rdy5j5hA9SNjAwNqnX2Tp8vyCkIJYcInZFD
sTDnzZs+794KbOBeSwdYj4/mcYzX/LAiaSQT2A2IfCY6axPqNg3dJ3WByPabv8/OY4xUgHeTsW6u
HwCwV2W3ogZnN3awSPc+aZe8pBY4bscksBa6n+VYeHF33gegca4savpgVvlQXGpTCeznmpuJlO8G
DjWwejWsU/WqkBv32jMA78jm5qk6dUllKftdR1RLVSqKDz7FD+EuIQgAFlFSTAPAwr/bN+88r9Nb
5barz8fwumojspCGMjj9JjOmXYhQjIfS3Blm8o1SRs1LVq+AA39/DOmHBYExt6aZmmTKsm7cLQi/
9c6Vi0XsLkhrvFp2bfIJqu1KslRnH0k29spLoGwDHQOa5oz+vqWJ5bzopNCKtZwvZ3LjnKeRumvd
1+LmYX+uGVQZDCzryBEVq23qR47wf6+2uxsbwJHAlS1p4Gn+ZkRfbmzRK40siQK07gZjspUukaah
q4O9gDmoQkFo56YxMWkAZ9QYCrptMs3YYqnkNb7R5WcJCPXqXd/d89EXRZSAaQl6dgUmXg/KkSzO
pS4eKxwrgxulecST3ej26Ov/NO0yZlKGrHB8m8pdsiO7ciR3Cq6KofZWVZgH9B1BsGvdQQItqtIx
xxoLBpM7rChFJTtNwB2Cvm3cVU7qPXgaqf/I9xNK6GPKAgmYoOp3i0DJwsQ0czPe+fVc7Qtj+tT0
OH4QUM1R10Z0RhTPkwzS5KBeezSkDRlKc3YpsQSHFQuSaqymBxcxa2Lq8pqtI3hhvy/Un2BmpiKb
CibrigkI7y7NvaqiWblNiGI1uQIbROmIS9t32JyUPGmOox6PBaA6eBBn9R/i29R8GfbuQ4VNEfqu
ECQ7g4Fu1Qw3ZxUR6Bt8uxDRQK7D39/zx/F0gWWhgiY0pLvxbtqNt1GVeHdm9xvKNo1kx5NXItFw
Hmv2QDr+Pt5PZnQsP0UwNEXoD4E7YFowUIu8cjXYqjBGS1qROp0tIZ96jTDuGY9ShEUs3OvOnJpU
hHSqhL2W31K8UZcNXtQ0dbQkXjx4qh+KGqYqGoqiiYpumvrdUzXptWmvahXvvOxiDFxbEW+TaIDL
1PkCEO4s3VYElGNdUR987n4V3X/uL+Mad6dyKVy9yI/KeFehwI253VDh6mfBm/BtzPYRKu37HWAI
iqhKsiqLpoJL5r93gCfCeB2IRrJrqMEQhWC2QAB+G+vG1iPDU6tPrzo1ytQL3ypkphXHHcybfBV2
dvNp0HRUcJMR52d5sJPCF9F74CMrfge8/vt4d2tRDD3Zi5XrbddTd+O6GRpoHiQ5aG+jGmdsdd/N
JvWtfcXfnH6fUhKiwws4x9EfOWsfmfD9/eb/fhtD0GRD1bGcN/RvZyZrt+xN0OMdEYc/TpzrK8iT
aIIHzD7cq+PwQ17AHG5RzNtm0hDF1IP6VNBlkTf5jILODnD1vDvR2NJ2WGna+R8Vlu1J/Th/RvPz
hcRyUg8/QkSJOsgyhfXW624igDIhClYgcOE+M+pTE9TDRsCYhifRuf2VBEOjxVFgpK0H6P9iUFMP
s4l2QsxznE2XDTpkVCrBgwCoQkm2mCeOOImgHyB7v0y2qLGi+SIjVi/NiJoozBCvBlNzSycVxW9p
n82vDtoSK+QeKdT38qPKgrSMUJeMzoGrbtp0XLQ3RPEp1wdr0NKoWrTW6OJtVGewLLCNKi3tqVCH
njmcIWi5zD6FORVcgNbKhFqTE6z7Wo/mJH+6p3wSO9UzrYXX+LmcZOPf9/XP35D6i65LqqQK9+EG
WORbUYrs6zkAhyX61fAh57R3F8ZMsNtene4gXWCPgRTKl70Yn46rQQ0+B/8rC6remCRjHM2mzmVK
QjND+8xGtH6qDJU1XYkh9ZS5NzpVQ+e6wV5sQs1LGWezBFxHc8k35Tqfpqdymm/oU30WSx24Ajo5
U3VjIkwVPjhLfrhWDZFrtX9bWQKJfbe9ozJSVfUcJ6ToiLVg53klt4qfz8GhxuWjqt2RSypZK3ji
aIOR1NAOoU9QtAMnE17j5kLARy3+Cjy5poEud4XN2bT6/Yt8v2/6Z1RFQdYF7n7zLv+OfDkPG5ln
5Orv0A3gvO1VBqLzlFjz8W36/XwFAo2BpIDRqKka98O5opm5ZchtYw6VEcXQ3IHTZYdjMJ+xpZ1R
qt4+0Um10RuiFNAigAaCzqpXdIAvoQVdnnJro8J7ki8JJGpk8quJsgF33xshr+GFWKExKkvC52GO
+DPVBKTvMvKSK1J5JGcDK3sebEAVRfTkbO9JmlPYoPyoWbDBKIcOe4CVMbm+hHS1PMsl2e87E9K8
pUQMiHwePEGiRkLs4/fPwOv/cNriCqtyvPEtJO2+oFN5QVIqShvvcAT5Az/RSQ+Q9HvtOH2Y2mCa
xuEU3bk9+T0mQ602p8qEMqIBMoXm7rigSdzp+In7jt/M6i0NDDCLm15XkUbrUZ0y2T0CNP8LGlWJ
0wOwTjSL2wJBRlC7rjENnw2FVBYnjSmZExwdann+Ds8ACGlgQC1s3oAemCBhcpv/ZUu7dGJ+KNCb
JvC26jnsGlohQLEwUKMBO5VPyCMekVVrnRxqMY0764zj02Cco93nbrRRCwZAGAk2qvIWP8eKQ53a
ojz1UmI8kgOmXUs3oJvO4AOB+H0+0RFnsd2pMAN7TcMwW+AHu2imt/EeuagQZ2ngtjtGgMxDJwQl
TpEtHn/Wk75lLz3DlDVR8Qs5Sigb8VYSrfozzNp8kk8SvCqmAhPvftCexsIKJ7NFSIJbXl5e6lnP
eIUlDUTFQffcATx7MtqGDra/rFDmPIonc0L/YEIgupJyMNCjbAplBf1HiIrvtxfFkV/CaThFXdNw
/A9lVndLCFdLhDbOjV1ge8NjeVNRomo+7wbD7qlvVRH6HHPcxWkTGDb6/ujCcioPJpSVhtRjXnzR
AngyPX/yFvMzUHX0SWbaNhqC+Tr5jgeQwZ1ilMFa3gIbUxCyl96EOZV7WPg4kL8R7WEOwX9GgMOC
cebAT6Lvg0jeGjEJS6JTh/0gqz+dMCOgzOa4OPNYeETS+kbHha4/OBlcp8lX0BUGiSiiQvQUjGsJ
Ve9mWe0CfjvK4GerPNJY29Hybnrm9NYDvAwhCnAUZhO0z25LVPaB7Y6Rzh1RKV7L/WMFTzDwGMHO
ac31RG4AUOCdewZmb1xAk4LxAbQ4xlLdkBNMkQ2lxITSTy8/ZcTxpIRSds4gnSojooM/WJQsai48
rAoW+cydVi8mvRmZwgbQT6jV/iYg2B7JcxBJlD6kEXJBnM6jcsmFvawm2UeImEfZLisjegb2TEWQ
AjkkQbevvDGnNoKKG3z6Vpqt05TF4qeXwRdsf4rILr8TexOEjsYpVvEfMq0b+kfMLTq+QMPe0tEb
3/VUjiRM1wYLZRkv3H3N3Sha3TS2BJpKiHkhJU4bq5EdV6IIms3DuieS4JmE822X/wGkj2wuajBE
HcCSRzX1OM5GfZQjBB5p1MT8vToH89KX4kg7gQ6j34GqARK7yJafe1smm3LxCgKZraBliRcg1uga
QtWA7EYZZRX8PS1KhsAjCViUTf9LuaVRTgS3gfhjTfUnpt+YOonj0hzvRhRShu/mqiKQQjwK8FQv
hHgFdYeY9SmL62Ekh+vcezI5/gu8pWjeqUOQydYZkUd/Ce6cJ4mt+rn3LpQgw9fDd6zVhy7T8akM
HQOkdpY/ZVeQ23IwCd0CovZEoYUrxJ+IadLwpCwX9nhHSvS+g04SWP4VZDtCP68CNIicCDrHo4Kt
0y+xEKRPaxNgsXKg7p6QWgAiBbcVtcF1AShi1mKjlLABu97SPrUGEs2ToWhVH0wlhuXQjYYAn5C5
o4M5osI8otAFZBIMvWIeDNFChwyQwIgdw68b3D69lxBa3qCUFu7kxOFyQaAVtEXznI2EBYLraC/f
gKddezSmAdnSeBOB6feaV73YIYj3gNjUWHejZzyZFoZ2XYeGtTPA5iEHOyKQIDrUXqBWQCpFbh9e
+6FeRHu63lDy3TmNYPS7IeBve5i5sh8ooGAqWFQxvA/61+9HsNYTkL6W+/SJKgk8VKwSjN7gkK3G
q7j2YJ8eiXFoMHJYyjSeX5FDsDA4NkBfgkmyJaediYA8oZgiGvuWvOlTPglIGXMaa+BSPgbxsU3c
ud+N0J+0/f593F2Y4wKG4qgDpHlb1v7y/NG1OOvAZ8lsyr52DZP2hK/XUNiQx/aKe8PBUnrpo/YO
Uj6KnBboH/Q/r+NwCSbgDO6NO439WQ4BP3q69SJRqgIsoq/7cKzoJvnq2g3Li/9Bo4E/uglPmGoB
zSYuiff9htQn8jFiCxhrvYc7j88vyA3Ve/EQfChj+Q9wkXSq4cR7kFHzicGENYgt5C2sFn9yVSyx
tSL2izcnwVR3CjJ9HKfxVF3lBnlEbkxxUXbH7jp8q0X0Vczk1LoQUm+rPiNVro6BRQYojPKi6NMO
RKxgFStgp3wEoh0LLv/ggwteVHssGGJ06K4gvwCQOcZV3EqPWrEawOCZ07sw0VoAdre2OL2B14Lz
ECaK8nzuxn62EiUVA55lsMhPUIVOJo4A3G02rTobiBomvAkyecWnAJCRhuWS+Au5gP5YDp8BWeso
3r5KqA2ka24DR0Ad9jRApmuqjYMPDDqXrLyxhNW0MlFgYgGA7A9/7DS8HYJzIyog9vXPgPvKTo/X
MZAo02J3AspD675Dwp1iXjshgrNjR99wowHApdtGGsZVPW/P6Af0jF9eqp3XYDpFlKuGBcdePLRS
d3FOpanyQuNGdegbiC17SJuex0iKEQF1NmCyiftqoiVytkNk3Wh+Gw960j8F4IakK5KgaposqXcB
eFiobeOpWrSLYU155S4hH6MMKRU6UoTLGxSV3yNN6XtpxfhbWKHnJqvqt4i/lLMz2yuNdzeWdXTQ
vKUnnGdZUdkNdI/Q3J59tBZpgzVJ4Og+xZ7bQUW1UKsbjmtMEeHfyNSCr4D2u3M5+f3xxO+1SB5P
E3VDkAXaWvcNQeWa5IJX+NQiDadTDnEjjbNbY5WDP5GL7qFuuSRRNVvMU+BsPSh5aP1s39UYRMM0
VZ2CKrzZ+/zUaMvUEH05AnsOGDswRnrnzwNXXvJZznGwidBLclmk19sACXaTMKEBuG2E1dItetMK
CvkmsXWvYKbizKogl8UX5N9NbyWHJoXoUDCsBDCUIaiLNrU7111F2nMkPt2agwHQKBLKSezhvg4c
swXKK0rTXLU7DTEynNxM1C0zVMDoFORxOyIy806i0S4Qs+tl0LRA3abGKgvfNMxFA7HA015wEt4j
ASft00Tw1MyaG/Q/s4iqBXXmB5/ve1fSEE0+HdVkU6A53f/6l9p82g2obZtStKMZqXcy2pHPLsbo
OYr0BAvySk+OHq1Bikcak5R3b7+PL/20fL6Of7ed8lSM4zBmfLTVBB+J8nielq+KfPRzIgSsKCAu
IYhHGVf3pJ1Gf49YNCHTuYEIRUXPmwma4+ZvGvxIQIC/P534vezP7IiarqqGoVH96J/+y+wI/rmI
yjpls+NHCQQTERv/eqiDVWgiM9pXrepjv/k1kKz1WwPwisQc8G8qPDh1fnwQir6CTt+dovpdfbUV
1cpPiwQf4HKXezPRh3gWvbVh/H8b5+9h9OWFXWp250YKo510rsE2YckHaJzZTdQHU6t8J1gbEm0s
SaaaofGPuw9fV6mYlvo13DXQpbqRFNkCSiHoqZ53xfWZr+9lmOyikrmkyG0qkxh+B9ZwtIwGXHjI
gqhOdUQKtROecyhe0CgatLlGOdS2MJ3I2lLU5+XgTRfTJzkZu1Jppc2hAm0GcQpDU1tBzPTBavmh
WCIZqiGJki5S9NT7isGXyYu6lvZcc8N9OznlwVOhEZ4UmRXqO921eWSUERLQEGU6Vs7oZEGGKKGO
49OFmmv94GF+uKZkQesRhjwKD9MvqC/P4l9Z0kLTRrsQ9a+bw55O8San8XJN7SQ9/v7mxg/LE1Y/
+Cx43Kogmv3TfBkty7qzEYiyv+vTZoJFWSQ2GkrdpIBk8BRcrm/Aa7TX5ABaW4Wb9g5FA9/CK4gh
K0HZ+FO6IVg1VvFcES0pw0wCdma7AnSFjmm7+uvuFzYLn+ipWYjbiOAFgls5Jj5nkmkfj9Nx9YmN
IGSY2RWzNury5grGWrCID/ofoXIwMiBGg24yAG4lgpgcI/bnSHidAobrR6upVFBXeGc7U4zyNmD1
oHCX1q3e09knoPl9ytQfFguANk2QOVVUU7o/WgqluKI3KcEgoOy1zd7Pz/GL6dkBroZwGt9rvORy
kFkr6NSKbbC8Qe5xj83jTfRqRj3OQ/isn7t5h2IaBxOwkcCaGidgTyW/GVmdlgI/QiCWllnoLhhA
7xMYSHsSS4HGsTwUQcaiiBUFoLxsHDeTt+RIVvf7ayo/rQyJSAnVB+7nb7CnWqh9T/Jib9dSaokX
kgMf/+AvBtgIK1t5Xc5IvJyeIGNsa6pjf8F3TrQ0MAMekAdlbzWUHVRQjohhzwL0zF/SfYd+VbYq
94hZEfee0SL+/aGlH84mRdJlA9kH2WA333WVAqkMolsleDvQpbm8HURnYNiEDcluUM3C/h7klMmB
VSO0mAHnhxXkg7MTPq45Vf1eE4CGkEn+dvadRHvQhRJ/fjpKjqbJrU2H5d/NphS3yqyN1tupiHXi
GBDgoOZcw0NlbBt4Kd7S4Al1Ir7fZ0XuL7u7WIsOp0Dd2eCU+ybiEXCinGO3QWscM9ZqHy/CT0Ud
a3/aVXX0BiC5golB1Wbh43R7gp3f7DzX1oYEYScvX5qfV/oXEH3I6HfYHhpYx/z+gOIPkbIiK0BF
+WoGs3M3MQa9r/ysnd2dISlg+XPEMJdJvS0ozt1SisWk0jjnBg+W+E9BAsOadIBlrf95d9QKYRyR
D1zZyeoOUWuOWikKxkG5NoKD3psSZauz5w/3s6iqRkkEKq9fPfDrfn/9PgS4/zyyKhGLy7LGkX93
oXpt6haJy9tLCKawIlgaN212Ni+ZYQwH6aIVHgz444vrJrc4U64rxv1CvAmKcNYaGTsc7pWs8zeV
Ec/NVHdEZBJj5ZII1agpKfQC8hB9OidP5xBgGBAj30d+DfGB32fg+wJQBIRfdJGvocrsj7spiE2p
6MpbfN2lZAMw5G8rYocQorYSW4uCMKJ6MAXfTrd+QCJ/XTC580XhbsDruY0RXGHAYjC7DejD21w1
waMm99/o7p9PezfMXWAhq6nXXKMItI80E+Nt6x8GxlHzVwG4LDIRDXBzl0DDmsn5c1Rjmgkm5Uwm
qIDYcwk0mAx3/2Cuv51Cd890v+oDpbs1Ks+kxFD0ZHTEQq7LVSZedrE8y6tVcaaiZmx/H/anCSfV
I+MkEBYls3+qL4FG7EVnqSoYVS4LTHlI51Ig1baZig8yy+95Le/3daT+NPwyksSrZbXuXREAWuWY
hicIoSU7WcTh0191N9yKtllLSRxAnPIgnPreyFcEFc1nmffjv9hG/47tyVQZYjc8b9lb3DgmQhkq
6oaIeUcwxFOsnYX+wlHRgEkg8OGVrILcvD26aOT7E+XuMe4mu1H1Jstc74xCco+3mt3CC3FGUtkl
NqVu8WZCUqFQVl3/6MhiPfrU0qPh775A2Cl+mdXMQnaj6BN7NM2iUBwP3GpU9UXh9CXz9n7nDVU1
n7btyiAOim/chOXm1j4X9KaM6TV+TmDuFuKr3oozYt/fl+O3VWLqfe2D6oOgqYDx7vMyoRmYUdMa
7q5pVxw3gmGH3UJE6o6EpJFmVXeK3RmKHpJ0eTDy/ezcjXyfqemlJPumxq1DjCImrzc0WCqgDM2A
MAWSMtTH0mkR5WyVRc5s5cWDRvS3MOTvAxg0oimDoZF1f+0pCGQN2lqHLmKs8uBYJ3ZG0kVGGgyc
XDooNCCofuj/vwCvv8OyLxQFWS5S87u9cXMrsbuasrtTi1lsbsvwzaRoLjkFuFRXfrAT77OofrA+
S5VVU9f5wH0Q/+UQMD1XMOtGcncZhl9YCWYYa8wK3IjCmds8Aszcx1f3g92FL0V5ExI/qN1dh0Rn
uRM6Ml71T3AmUQJeplA2p4Ku1xdmNtUeDd6/ydcr5u/g4Nh0ERxXn5L/+6ZRpHalWxdED/6TDKSw
xJsCZ74oHadInccyylDiU2HA8RBdkFXoSRVoD0aOiu9rhyZGc/hfrG8J2IkiU98DfHB3+GS52upl
xwMF2W2cFdusObCw3Niuk6V0vijunNCGKhB72iDj+X30+1jqP7Px38Hvjp60iPLC1HO3By/q8oHv
3sImS+cApxCqb+tHL9u/zP3sy4LBcmYzgZa6G0+OA+qm5xTWrXeMsj+VfKFHWNzwdbtequwgEy37
faL3CNHWBw7fxgWWC5oN6BgKb/9+9TKKpLOrc8uEGd5ETCSl2tPvU/ktKOvnUv7vGPcQvZvb1pkv
K8RISh8mDVhKhMhsIgGia4wvoLZ8GJr+tJr7PSugOQhF6J5rkUuh4Z6riuCETnJrU01ivHPpNK3z
4O1+WimAQCQAMpIosn3+nUFVMQYdhhrEwPTLzjlKt4j6NOpzmBdLyadHqC0LnTxeB9YBNl8gFsvr
gSUkr00F3qClK5RkEyN+fZgn/nR2fX2yuzVlRO71ds2L6y5oR9wR/+/sAo/5UK/vp/nWNDBTkqkZ
BtjUf2ehHhSZmF2D645zywudIp5w+bFTHr7Ut1C4X01U1wTFoBdCzfouFDaAwHSIEDKSh54ffaCK
xgYwqHMKMfpVpCM00Gad4pSoPlQXonE5PBQoZYVbnd4dj3RzsweJ8U9L4Osj3b28cTubrSAQkw7M
ixDNhNslNzZFvOphzmK19mk9/L7ofpptXTeQCRX+pl/3a85U2uYaGGiwEJoaG84lpZjdOqZ99/tA
3+gnf2f7y0h3a0g9Zzf5XKiDLaUGneYqdZygAurTzspm1pbbSEutGxBSv0spyNpcjj6wawXvI9Mg
85IBcKy1GjZjAAhFncR6bOmuSAN8VrvAN4rBcADJSPCPEQmb4b9kIHOUlht95tZQNa+0Wm8PQjbp
pzPv6+z1gdWXOz2IA/FWBMpg+/dN4P5wKFEh7VfQgDDai7jqEF80g+k5l2yxwL4ZZE6xanzaz8Wz
Ya5rde21u8afDxCnwA6pf2pDLbGDff99/vuVc388f33Uu/RSj3XtSlNwsK2lmZ8dOcAMihrNozPs
vm7Sf2XIJNz7JltKVO8Cj1Rpask9h8yIQjkWVV/4TM1MQPiQSmkH2kv/fHhwKn9ZH/99OeREJZUu
qtizIUVNkP5qxn75DpUvqvktkG8LaEo7YHObbBqtiDr2FdAyVF4dCsijYIcmCcwjGdl5BD+wgbe4
OEZ4u6PcgiTRFHOpYbICl4ZrYoNKaI9K6+0qYHZtK5Bp+trASbUdCfzkn8BldDAf8hgrTv4O4GQj
8UVBHMgGaca/EkbBxVxjYIKqDNhpfiticyv07xi2svw9EAZwSOrwhUIzIJN5OTwsX162uf3xAbyp
h538/dF31DNLBR/UojFT26Bi+UF3gpHNYbFAKGS4xmiz9+MEzIMDGgVoSG/tOpu892BlICYoSeEc
v/l0Pj+xXgEaJE50FKnfYPKsQwvLBDuZ5SMlhQUzcl/8d7xQbWTOrbfXs7PUhy/wSW1z3VtG40EB
rk0f9s+c2y9Lqxxayx6imwDSBQlivSyXL/3/h0M4XL8urfmSP/2aDl94zYQ/XtuvL/MeH9NPSLKD
DQ3WqnfVTBxIiFZo+ZASMddE0qbH+Kbgr5LZ+uXQG3emw9e3fAhMCl6OhbvDqJhrUxN0TTB6B5jz
F6p9420v6uhyush2CrQANp/tTgYobYgjkOwgVUyH3I4f4dC5Tfizjjl6bzfHfNz/AgJUo3oqWANH
tG/DC3IUQ7AdvUYUKuuolFqIlcCRR8QKrhhiYSPkJZCBq9fVrtoiTmnftgWABAlW/P8Qdp7NjSJf
F/9EVEkCEd4qkEEoOb2hbI+NECJIAhQ+/fO7mn89tevd2ilGY1kWqbvpvuHcc2DGCA8upC0zlTPX
1NcCKkh0u/41fOIYbvEqVwYH/Otto4NS7hLTlmOhnTfFrnGhtZhewjsQIWe1SXq4qYD9LwfgXbrw
Pu+f5NyiWLF3RF7++zZZq/P398FMbkHOWSb3ueXfZreZ9V38AtF5nVvOwL5D6XeZlZvT+/WJAzrZ
dPu9dP9ghY7+vq78fiItqoqG2DPUOOg/1pWmozjEVIZ1SEUiSrWoZIxXqiWc6bF6fSmOTwMjGfbf
agMXJSKsJGSMAbP87U6pcopUAFih0XVygM/7ahyJVZA9VIj/Ak5ijry/DVAjviz/e4b8MZv/75qx
Osgj4ikQivwxm59Hl5tRD0pUh6aaMp4M9svmglYzgWae4dPO1VSmgrtBhbJhm9XUyGCmanxKpYza
z++Q4SPwelhcVZhGYPe2qA42Vp05fj2f/jTNSvP9nPAsk/g0tb+A6cc/Fh61KktDq8w6TM+rbvB2
LRfXzZ3lQy3nl0GSQX1iUb9T/amJzH85r0TtqVrEPB2aj2jTXyZardw3Zj/cAaKEuSJd7jbKApwr
kNFvmQiHqG6838PCLdzMbUMdKGGxVOIeSZYcu8rvAyNGczFq3cI7eudQidRo4BWhtczg2amCYgth
R76l3CXKN6enU2wGkKoAh1p062GkhfeoW9druH2e7i9VaM5H7gF8P+yp836+i8f+BRb/ct1sLxQs
6/HgT1EKWSJ/NPrfbv6HcTZU+rYaHQeoWw79HC1bZd7DWUm1ZndxRgzzzqCMEDXuOhKoUv9a3P6U
H3hQhf/zEsjCwlpA5uSRCf9L+4/PxW1Yt1YZnmYAYO0+bD2gMBsL2mYE0/zDYojeeurp0NA56Jo5
VAs5IxcFC7eKvt1yDQnqBPYNB7Uo5qrcNv9gET3CiT8vEBeNhAkAA204+PEM1XnWDvpLnW2jF0OW
L2jeRN+jBrQcRfaKCN9k5X1sssnX6vMEEiZE/QJ0KrhG9zDdO0/dlEqc2X8/2Prf3ZfHg23qxNYZ
thZenPbjadGVvhpQT1mF0cAHWf9SrwY804vhM4mEcqusdutmgXiDqDffnk6bwdMuB2ozPa5Ov86r
W0wGea0+Dz/qbR6Nkgbq3MhY5pv083qfpi8qyxH8ja07mNW/doEWUkSOEMt5cVieGIkwCMUjxuL1
1dqgsbVEd6r9OrwVa9X79d+3+QP/8s/b/GHiDTozOxJH7+IMHjOgeJgXT2S1rWZWnaNzhCx5188P
H4Ozn0I3/T7YWPBc3xwI5gfPaEaof/LWtX97YHSq+EjxMVsMBz8WAUNXKq02lTrsTwOQkmY2HR/6
ZKgeX6urMbsdt71RenWLbjOS71VwHYOi1kdFNBq9XWFhuFyIx0KDf0pLb3cl52MCSKMYBkd8ZORe
e618lYWByubZOB68WtrBLZrtoYOExYQ7CNUbLapPy/zs7AeYfTqEwufX7hTpp9e0XGZDFnWWn/ZE
NH6/rDoKicaXKaS05fjX6TREge1ymPEMQkut++cWc7a+zS7382yoUv5F35ew1g+hDwBbZJvYtvr+
Hu61C9o1qETmkLQe3g1i2gdGTEHVegewWfu6YmXh3U72ypd1flOh/zpG7cCa6oe36vS1a9sQsHx5
R9OCohjNGchKclmW3Xhxs6AQPapuBjX88RTtB86IjhZ9UKV6QhvS69JIp4KAoyfZvhEx0l2lOndS
/U33dtV39hDeyqzLp83RU+6Q6I7Ab+d9qA5QDiqAT6OtdwY/o2a/6pH+ogzAYKswvN/Hn/Wls1Fx
vJ1AmsKTgqjluUGn1TRnsoMS9BY4iRESOFQ4FMU1NsanuL0O/RIW5T69OXp7dZUGGMEoUUYD978H
/mO1+znpGENdCkbHVNQ/kH1/mRW7g3bWmjRlVoRaOn3TnHQ5Yn2qsJajzdCWehOoJsGUao5U0hSx
6VuwtlPkQV0BAneXuQ6IWoE7oPRUf7+iUmYGh7Qz9LECOhDQTzdg06D6X4pNkaQBYfg/3ILxMIh+
3gNOOOHSsYXv9DN8dmmMYaoP8yrs4MfTloS/vaF3gUby+LTfHEUefXrY3J7KGMXP5Q2cYYjA01r9
VGDt32+u3fR3Pcw4rP1xgDAVa2+PElTpj93Tpo5lUxbmcr/J4yrMnzp/xxpuLHab49PxqX7fb7qn
y1O1OcZNckqAJ0YnJkU1UIPSlSobtHlejyts9fgaNtRcGvDIvaPipb5cKJZ9r58UoDnFO4WVi+Kp
eMqfjLW6MNbaMns6nijQIMcSnX02vAB3FJ+DXYSuVdA7pq3bF0iGGzTFTFtz9/7FRQcRDMBzo82Q
oaKgI95Trnd5vlEloiTpyoKHo4n66OYd3MZH74biznNAvURM/Y8P7Y67C2XTIzPqX1IUoOQ+02W6
hNdzZX3mq3wF+g0CPBAGeZAjVH/1DPfOa+wWfu+akIXpPgQAyY7tFJY0yjioFjKLqoHBHir7jZFF
4I20yW1OyQ+lUSiVWZO3qIjFQao8g3LSlwimIB+2WFwe0zl5w1llH51r0LuFk80LOMwhZnMyX5ni
yFBGcQOAhKisq1ErcZ0mYLjd35UciMtOoEScdeg6I8zAl4HgY+bLVnvt/DQ/zqjyVJ4a1+ILGABe
E4ySdKMlzcftMjViNJjbZz0RapWv9NVMsm5mrYptvtUQv0Nic5V/NUMYOPpnimdkXSy/6ukOgsxp
9naH1Hw7JGy8m5y3OPUXynPWV2D/zwrY70W3Ld66r3J52Z7WRz/1j8LXhi8a92EFRxqFK0kZo2U6
+CbatirialNtsmAM1QdUEcctO0YF+Ez0BYbhlcIuYqAlI/oA749BrVFyjju2QdSvMXRQT8DIjKty
arxEpg+iMlFDVOOoGzQnLYNXRVaQN/K2i1t2PscUYiIVwZdcno9n6ksXpqfP0IxHnYFevWyh3V2c
r9Mb4hBv569jlC3vz/eP4zZfFkvgOaC6oHh7uz9TmLro79RAlBCXIv6RvpaRFdN2EbBOe+ifwyJR
HNUvvLuPJ+FkQDQmI68KRh6i84EV06wyjNy7u19wEviCMNg0T3VKLGLoQA9xFZMSfmqo9RZivvgU
E+n2TaqxkixRbzAkw2dDwh7kVYKRTP3HhnDLBkW2PNmt+qf0s0H36TitYgOOxipOP8lakmceQfzF
/LWBHTo5UcfxkiecC+KuVRfmSQ9nNn9IF3cTMkY/XZRhjWE+eGmeSlB2S7Bv1CUjcLSUD4/hIT7E
l7DzOu/iwfIVEaIOGjy2Zb3QXXky7wDueEj1ACZEOJ37CBCLq7vlp/HeeU18C3sKFky3Z89ShB6Z
EUx4Ryv/6mRI5YHC04I2gnYAR3s8Hc3EZTZ53jnUdhSUi3JdYOpTLoYsAnCgdGXAvrPN1gqzA6L0
1RbRW+X18oygVzqcK8lhO35VwjKweGkrNVHCXaRslLB2O9+MZN4wp78oSHumSJrTqkQhcTksHaa9
fXCN9XQyCjUuWn1vV6fVOTkn7eqy6fh52ajv3eYkXHcryPOOSR8ffwH1SyfHpNsck2PSwK2wUnlu
V8OoXbV803hCPDJOMRV3wTtRAGSEVyeyuzPY2M/Q8VIJsUQfbdHTIGcYxSfrqY+xCk1VPRvN6pnm
DoJsAd9sQuHba/kHxMLfg4W/LUkL+ajHUoR7Kd79XxZUpe+atmyKJja77R057OJbhWv8j6CAv4dP
/3caSfuiA24QK/gREr5czXx/6bNRJMVVdXxeinynMm2+L1TiZp+UGVLW+N+2wj/vTDdHY7JjrLBk
GAY/7qw/Yre0+bgOq9ZXd/v5ADv/LKzkR+UPZ9Lk6v++ouug/gz8NPKgyD79ONWhLKpRrunI/FKW
eQqFqWCfVJs+3Ccpq/IQOSAl1inDgoK3dOptH2y+LEqWxs7NFpVr6lDk8b94VwcO1Khi7cvXiD/E
9R96e/hPrx7YwVhyTiMSIoOfwZpRaWX7/ZDiIqNZjlWKjrM3dOSndf6WUi1ltZTkQAuseYc/hYv/
xWX5+5l/jAC1b0+XQaGkG+qLx59vhFLJUxIMpBDq61kCb1QJEUyDqxVa6v8eCf8S7qE2n42gMVlF
kBd/H+SXsTHOTlZfh105HxVE6nc4CNV9DmuQNdwSw57XlMEDFTkA84UKRKUIslteIIrKLz5+BQkg
A8mggQpW+PSm7ga00pVvfjbtH0h6fuQ95UExiG/zE+MWsNLPyNRgP6izPr/V4bF9Tw/++SJqL0OV
uM/spMybghlu+9+tg2LgP4YvMAUYljRQC0NhB/p789SXUX29V9ptcxrOupNtDCfGOq8cBbrU1j9C
QAq7NzZm5xwHnvamx1L97WblDIGtXolqSLnRxdp7nTKH+LIwZyYVcW8dJZSv7TnYI4QF31Lt3sdO
VgRYE8dlhwleIfsxu1EuTth1fQK8/YGnfnxLG7sCpf1Mdq4HzB0ZsQGe4G2EXOTWQqeHAjGsJarH
dd8co1EwgL4QyPKkfT/4Ny/bahswmynqw8cX7bN43a2G++koOSNShyU1v7yOIVm9/bpiATLUX6AU
x8NrYYI25spHhlM22X+fQx29D6KVX9dtjvjuAr+gx9NcDqkGhHYMgHeBSALrM7Jm43J2QYIDfk5r
fkJxY4dYPMsr5UHgqHNtWiL1ux6+n3LkjuGKVlCkRLDmrb1O0KhuLvMhaq/oU1IaeAHL7pG4Gq0Q
uD7AfPiMFIB3f0MdeOxcWFZIhr0PFRufkGLyjkjqeHqg3CKkCkBhbQa5tKrGf3h0HhPz36e2v4+N
H5Ew/L7xcVcrwu9f2aXzNRlTg0lFN6x2+z+dC6W8fxmJeEYDOIpUQksDSZr+ZTUqYFq6mJXabwaO
4mpvrY37M3DURYWABx/ZKeWLp8nLkFL56d4bOWmkrA/egJ7wobFDUXyELU91d3wK1U+NZBReLyIB
5pK6gou/95Bopi4VyLiDXIFDiRlMAAPA5Ac8pBG/HecD31r3hBxvfhX2Nofjmzd/4DcooQJV9Br+
kkY9agM3isoRYXX23t6rYN3XnSy2FhwNjhf5xIxStr1nRlznFllhB3K98ltOdQDJjoCo0/lyCXJi
tEBcuQRkBHw0cg3K+UdO/6m46MOlEW4uBeLizmLZxVm8h2Agi3PeZfEAk4YndcCViifcQqIMIv4U
IhJXhVkMxbJ/4KrzGM5Hv2Cnkd+ixD7yRUAO3gPencIGGYcM72+M8IBsJM3s1juFRHadxiNT9sQj
Xm1KjHzT6Qn3srDxBxVIN3yeEFbcIcDh9J6JesSJk1V8epvrPkoQ3zTBkk7iAuViRv7gW38QO/BH
4cNBqAQvvvIQi+BK1c881mhTDVkJuZ+G25aWpr4N3gUI/F8Ue/QmRcVQ/LnjXxSNT8cbnarunWN4
FxfeU+9Rakwc1KG225Xt5KAnHXUuslH8ceyVzy5MGUgm8INycA+ZFN6hf+UqoepJmf4xkL8JGYJO
oYA+t+gvCBl4p3IyqC3Y48gmp7X4qdjIc3yonuopdj0/YuHCZmHDMGzrkeJyz9IJ3llIIa75JI9T
R7VzV7XH0FWPbdPPXO17l4wglWjpCpqF8+6ocYDE1zEfN6u4MiQYUCFDlyG4o1kUu0EyFyPRLmwc
Ywb2wNHeRm8ynkYMR/Ntx0hD1/qFGkOdCtvWHi6IJMm96DB7SLPJC2lZB4Uub/+FOjDa7TlSMYp3
45MKYwQSB5/2cwjPE3RfjAKUfmATym3sb1r84prCF3EOYJTl3cEBzgJTiHNjFy0ohZSfwDRsq8jd
7OmEXXRwpEw/lq7CYsflp2fcPQT70YWPzkFK0MBIeD2+L5cie8pfH1uAOEcgZ6DknIu8uQoq0vIZ
9BGxRu3169jr2NnwlF+8o486ypR/96pK76te+cH9ovZ8kPta7ohDyMEaDtHRk/VcuD9E2YRaXZ3O
kM4b+aAUMFw0ugpqZ/fKVkf8HyDqRRdazyVMCA3kwtqcSL2PUrJHSVIWQ/u93HMIOYg8A9C7wADA
2E55KEDaE344efLEtfzPMGDMy6wDhwiXoHF2k+CVPKNQX8yPiCvo8/1jtvn9xPCMwB+5bLyTR4L4
HenKMwQCXG73rRAMqXj0Sd9wiJSIRGXDewxHLAoqXCy8nGhEokw0H4Yq73PX9Ht8cpVJoIiFYBae
LW6a0NRi4BxeWlrm4rOwOcYC8PRCaE4u38KSglqJnZPHm8O7PruzOtiYtFPWizkyccQ8rm7PBmAp
uWDd2Sz9ONDNPPM6O8N53r+PIb9S/bEjrrS5KD0WPLsOxS9V+Wxg7xHGGuJoa5/UYqn+LZ+UnuXc
vw0os+BcNfCoxZY+kmcqPRQRofMdw4fbuAbcXTdlQpY5oOQr8+mwlh91lHqQ5X5IaEb3KP1y5X+C
KN4ABQmuVD5qXexgiNRdsiwwYdDhxXWy2s8ItAUHm2BNcHcz4aJKvcw34fz6fbSTu7q96l4OX5gx
z5zUJgdGC5REfgoGDw4BsyY0vsyQ0m7oENqcj6seOigg2lXQuN1rxZVLxCKLjPkpkIgDitRcWHDi
lTlcq4sSwvru99/FBj0ET5LelgMRwWfvazPuAj65rSYEHuUUxdWVoMV4w2W6udMGBq3DQeYly1o4
9FWq4iBgdVpOK2O6iCo7Q8MO3YVgGCBdb5fg0rgAk3QT5caB+YvrooWkjaSdc6dgZ2m5nJaTq6Z7
nVsDKX3myItirA+56tQ25gPaWk4/pnPk3XjeBPqmeyVB5N5ejbnmNdD0UAkEb7Nzfm3mV18Gi0r7
aDM40F1iZp4G0Vrr350C7vvOVh0r4hZchgucacaSeG50sRUIYwmL+63oRgwZY5yJs+WPIdLMO/ts
w8/A9TVzQjcVbMI5bXJ3jDcZoCo7oL5hy8BU/dIrPcNBBsuJzy/s83K2B+tmnso4pqt5rGaGrbJV
PIqDp8xFYJWHqoSUWZpdurZ7meRezn10HKChB3LH9EQkb+hmPnXas8FaJRJ9sS+2uRg7gzVd7Imc
orT1iXsGWouMx6+e6JK0nGz8zvPEvfFTehDpPX4iBQCTBnfScYMZx5BBwW268pt0x311tpWt/J0H
kRwt+n9QAlVfHVOszMYX9xYgosXacsctQ7bdphaVGXKPytV9rtkGbSKPsDxncuqBt3+WS5Le1wl/
tYGMM+QgvyTiWUePOSDAqG+DgpvOGC6Nq2+kr6W3rzxDpdMzshsXUdYw5bDSK+qb9FL1LcE16Sm5
M+V9+NZw/3kkD5mMWRqGE3PkiODnKZCD5UyqJ6bObEXhFEaOTKVib+0xEnbOmVm+CjV/OKvFIMLE
YzrG5FFnVx52Hheeud+jOyODLc8hEVy/4AJT7+xoc2LG3IKcXJ5aGdLSl20gk4DwebAX+0uvcYOz
/DHsZKDI2Lo/RpiMVZn8dk+4VDO5EUa2e2YmkKPJuH88HozszpbshLwkbmgwHV7kM75DK3N8IpEM
bdVBihQyQeZN2Fq9m02SnAlx7KAhw0CGQSge+hJwBuMiM6Q0W+nsn8dcvzwhxlK+NHRkdF79Idvo
hcx9iKzgJ4k7pBVHtvaCNpbTvmsQeezcIaNgD6ZFtwVAU0C7fPQ0IvyKA+7DN3h2Sk8m7TPHqOKB
ffbuIF409tTsA44NszGhPhMFoc5T5+MnwcXsXdkQ+oaLkUPt3MNKs+9AaMbfmq2QAUvOiE0q5LoN
33IImoRHRm69sTgnlG7AXoqEL3OtfIcoZ3xHPmfEsiC3cLO1T3mA+d27zs/eBfKdnSuDuYMZByYQ
IDpXbu7Oe/lUXpZfckDFAVwTavZgdvbG0+wVrR73Bj0jDcElE7UgSkdKGFWO0ewIUEi3G5QF1fku
OPLJgF64+hkPvqxqKhd+C4H+AFjqHQ2BjDHKXWAdsZJ2Pk63dwuKR+RvDGLHYM2jSpnrVznL0a4x
+E5YU2jfYMyK2YkVjHF68VubPA9yWzWfHd0hqUTMLLGBu4elKv/fHuYTLFr/s4Pvr9i5GBRYv77s
Rpbx7cZTcsNSqbAaiofzIMY4ik7YiBh0kVyimFli/coelovQGT9RTHvR7vhq7SspwPkfIhT/DOVJ
scz/u4WPoMlf3ML8qLb1pbfSDafx2l5AZqhr+bBLzIb+9f3VfCE64vzhpA8ugZ+urw6FH9gXIpdj
U/27M5o3J0s790isUnwaAOM7z81ishguUO1Wj66xbmcXhmQdtCqKzZPb0sT+g+SsnqOukzsYSo3i
XNvZ4ez3l0n88mtdTma+Cnl6ci8XWG0IBeHHIvhOEd60RDlasjnn+F7PLrCEdckFiXpCwjizh9lo
Mexnq889aAT4Qa6LO/SJyuSCB+XWLOHJ0DfIAiOUhFypEmn5rHuBNV+p530aJBjbGtw+br2bE+yf
SQk06LUp331F7Xb2cnuGsmmnTzuSV/tf7SxQ2sWtS4zxNH7JIG86RGpjW+rk+idVDipd/83jH1OU
Q57eIFb7CFj+pWtHTaPTs4eKhK65Fdf6xLwsaVxmbz93m6T3ml9CsadjGIuL2GDnis8pbm0PIk6f
i69zwFmFQSPMV/iWYU48ioOI/5jFLc4O4JQP6B0YPzihvtjrd5vicWeHG9vNEd7kURGfAv5DC2dD
wQeUMX8I9SXScHmsnyanESxxOg6anEAc3fodjSGoGsW+jvSl+GNphPEOkDA8YfSLEyYcfuW3OPl6
JPEHIXLkRri1MZhLDT2HMfSxOIN4DmI9a3OSjUBW4aYlUW08Y0iT4W1+HWMjn1xDnPCWfU/CEBn+
dikOFMcTbWDT8OslQCAxhx2/i3Hf2J1zhmlo0kBkhhHaQnc7JA1pfYxdy76sOkcFsUV82rljzlKY
N8SyVd0z5P0jCogcqK8eSUwsQCpCXcjyHOJzZDWFDbcDdf2LZZJ1tw+umDD7NRwjRLvPDooTnBQV
ZGxHUl57wN2TMUm7uIyuWM1HdCR269STncSKxhhgnRSbQQy03Lt9nm0de0VW3TsXd3SGZBB7WPsM
W8jmYHd5mPLPKLbsFmiecwifDDYJQ8AjRnCLJAFouAX526s3JNeGrk8Xn4GfhhYwUdgk280hqeO+
RxPoHpYZeFeetjD1a+IkpT6hJF196TFTCOmcoKKyHhv8wrjR5vzhZEpE6kYMo4G5L48PxJCktxXX
jCw4k8M9SWnUWQ7EgfbhCJoCkxy1Gcn31IW80kjtiO0Ij2MVGgtlnYqkyxmOzoUEn9DFWhSMaDTO
4xwMPRmFlngMQ78HCkwpfVijo4f+B5R8+kzsjNHDNkfExbk/p1ghyFiTQhY7trOPL60vK72YALJy
jrACYKOeKSSXb6ybknZj+ZuzUIb9N9YGPuoi9zJYCD0gep7GL2VYwKaQoeoW5jVx0h1m2RlrBeso
IqvxleJb4E5hl2szAP7YGIdnsQdH2Eq4ec4ebUW+jMkbIKIHTeENLYfRAwh7xrhmbeRwYlCS1n7H
opNzZF7mobjsZmGKZZTaAgFuAs3Tf43j1p2IDchJoyIyvRNuAV6O+GrgX5ATuzilW82yubA7Dxlz
Q3ie8RewSeRkOJOzgnH82zOzsOC0mTVnqIpJRWHypzTPyS0xOOQa0wB9b6ZNd+23DuJzLPiYBw+n
lTTK6TujH7zD4WHgc8nfRnR34NM4M5LFohMPyZzBz2fvuCLAz9AZHrf4j2/XYGeLd0x/cQUdtj/+
7Sx/HWF7t/FoJsS2hX1g+b8ihSEY3xqTgOr0ub6+fELX9nKi10aYDIIQPgHyvT2MkQKSi8oZuBgs
0xI2xxv7Ax+YwbuJuimUSfwuPW/4YstVIA8w5vZu/arOYzFtLExHMXzEXrMcC0/oTmRcwxoUK/TG
uLpj1/62VBuaHm+snIx+ZU6PsJBz+BAXpeVVsNVMQhVPbrOusLFH8zEsnA2T0zjonMGX6g4AVjIT
HfiKzB+5TyWHnSay29Eh7fBW+qqLdnvp62hyQiS8Y2pIZ4whmizHzBRXjUxEiMlK2AKH9o7FnHkW
w+w0b9mERTvzK8Izu5k1TcFcFMKSicqM+LRitfe8TM8ykN7CF4nKCCEl+obYPiSTTGUML1wSeZZk
zCvTrz4oI5m+hmyqe+LqljLZytwmIYErSf8HFs/nT+cIEnPA90xSysfoC7QowAYPOTAFwLmXB7dY
f5eJionoyq8nUCpqaNgF5IRDYCd5cIn3AH1pNlYEpkSUPHmGrLmkE0sGFoqV0HYOY9FntuFoRFCC
9CJxFtRVUbKCLnHRzI+fd9oEn4M49ndOFBKTtOAld8Rci2erFn66frQkEqShFeE3jzr5J7sVIRA6
HsrMG+LE3CCaHC3mtjZJxm8AVfhCFh6CLBzhFN/Ix/h5eF+2/sDjFy6igXyxntx+KV/4dsjt8Ezf
udwG3vXzonEPgZnPzFCNq+dx3AS8nser8QpQSwgliZ5oiRG3z/m2fa7OU4hszNcC1IoG6x9hjzht
gbuMkbL4SMegWvIv/RUeDz3ZD6dakm2NVfPM78ZqaEyGKT9xE6FuhzEx1hP5sdJf86j9yLfESHRg
n1P+AY75yBG9Scpt/wFO5kPQMunVvz6D00sTGSjP6auyUoB5cEHFNmdMRcpKv7CrFbcfxbYVOvgi
YqV73a9ZpfaLA6OOr72dt8US8UAGRZlN8yUYFP8qS+UrwZeP1GOd/OLIxgSa12eE4rLlbnFl8lin
yek85RyJnpyeWzZ5Z8Xmq/7KpatgIc5T7MIcpA/MRHk0XulyR0ZMBOlZmgEawOhxmynamHgqSQUV
ZpQBdgVXSSYuqYI05EFOw4ypFXAxgaMTz/bvEBnPCnJanJSGlDOzs3zFABIDMCaWWbgP+on3xcmL
6TAWL5ajpvTrIVDjQaLGZgi/0uF5lJjhONY4nRpLJ9+SQzDwEIXjOuTrZqhvIFYaJPx3CG7JLcFP
3ujC5cRQCVu/9VP3ArO/n4UZ61LOR+OoHyMWMoH9GA79DJQ532793jeijMXryh6pfSDGd8Zlvvo1
wUIywkIhjtYdoBiSu3ED4EN9R/+GOW9gV/hjCKkuzAUi3gMLMfuptrAibYEGyf4pg/suGi3GAm3n
/yM638AoF/f4HhcKl6lvhnH3OkiG8S0xNx3k8NTEkE9MZFNX1XMLSfBg2jxrv/uI7su3+mv73DC7
n6cyxM1XdCdRlKYkFMPtY/hcLQzUgxblsllcwO3d0BaoQVQZIMIlLNlF3fYYCTK8BvfEkFrKwBJi
JF1h0PbPILzSZL/YL+QYXdSuax9dArB/lDCwIjkbz1ohPyg23W7Bl4VPSZ6+333CA3pHHxmhYOmU
xS25rm6JHqahjAAjlm67JHk44ImPxjQKyn/R/gm5Nsiv19qBxjs8nb7HS2k2lf9vB+YQii9Hi8Ei
D2nIpbocL28vtLZFoYC1NBfZJtvs3/ng8DSSA2jsuHsyIouNtl/2u2kNFdbCYGeN39UlkO1o95SH
o4UMiUyuJgtJ8SKwCPIYEaFAD72R5xwCAn7I/QUGdyiDt4g0L3UlAmJFvU8gCh3h4PScLfeLnqAs
msqemQAUi/IlGLndQr5vhr1/9WHNKhiEQ+c3kgpJB1ZSkyjA0T7/UnyJZVTzmsX5hg82KVh/b6Af
S2JuLfj8nlUaoekRkKkj3+y8s0fJOoVMI5sgBtq+iazBKtETlYO0IACE1/QU7ZYCk7wxIaDTyTs4
vwMzGL8rrNkHF+47v17U64Nf+Qegkwd/iItJ9EALSHsEBZBMyaZwKeRXeB+gdnZxMzubpXiG33CJ
2+v1ft46I4qMTquymew56j64eAo0Ws2qjft8WifKd51QtqMo81NcozGa3GFrBshWJkVy3CAKHcPk
lAi0rUFYQ5vWKX/er/argi+YL/Ku3OxXKNOSqofFfKUsrd00G6Nu0YUHNBNCrQcbB05M8cHHZDSQ
wGQqXwBihzkPg29CTgv2DPyZHoyvyPCCG2OF8Rs2waMB7goq3unBcXFcUDIK8KpeSAaeD69QQ14B
g0w0IGgmDOVw4yyKRQtWjRakxSW6ZdL6ICodIGrBKNj7e/+0bSLYZkuTTDj5+4t7+MoWl6AYzQnf
aARPBwE124c3vkXCTAxHsamoxkCLoInIeW2NhDQaV1YsDMI25KgeUVfqySSMRKTlQppNOmaHfF3n
mjCO/84ikcTmt5RobOceHPJzvBgDcLvcnnOqw5Ay4/0JvfgoW6erbH0LTtsaDa/liXu6Yj+t220b
Zcqs3QKtW1D59IWiHTjb7WmrPY9ovZqCBgYOqLTjAnTam/zM2mlXTEGpfR2WJX9jaC2OlOigf9h/
wV/WUG+yPCzb7egD0ZFioWOLRgMU4c0YznjE7bXlIUSOtX0RArffmF1BJpcB6Tq+JPk9M0Z8eRdp
q2OgkM0UljcB9o6W/YsZsa+pzwCdtzM408EXl8EQ+mEOcPYH8Q43qwotENLnpw7otPWyT4wX46VY
VZvL05m0OsUgO5jFQaMeB+7lCKD08gT5FmDoG0D6fJqtzsCjdWqQF8cna2E9MuTlU7o0yOnvepLp
qjXRcNUsgjY42eJ4C5RgwMX873KAcdeBFlsbXkAO9diMd1GJQNoWkDP6coRQjER6XqGijO63QDgb
CNsgdMO0zN9fEZEEyIhJQynxs0KwHln5dbWtQATr4ByVJDMnOSqliK6voUCGwt/ygOtR2WqRUzyT
G0TgQHKrew6+Y/rmEvSVvpLktuRVuw/EH+KaS4r0edABRBgvNF8nLSVxBbQRCZomEr4AwovvadWT
RnDi+MoVmLbuafxypkzzaWDSXNlqeJKGO5R8or4YJO53G3OJVDI+7cXHFQ4k91wH1WcHa5twcHv3
RIulWfbRmeF9oM/R4SbdmPoZcY4ezO7RB4Ee1L7hsgVjLGvspMu2u2I+d86YTy1cCMShZzgTxCaQ
C0EGAMQQkQ5ZA8/R76iDgmglLN2OHPUayrZPxi9SqdaHR8oL4bF/ylYNkSA4Q/39ooywiGQNEAtJ
85R3610kZ7w73ojM+EMiDACECXsopE5JlSJABPa59Yx6AjCZqJBEnHp7VhOPUteSU6hebo45HUU1
sdIdCeqdz7RN/tyVDaCQziLiV5GEsHQSq5K0PYXoRkvLS3RLQCWU4j7ljE/CEBDkPzDWFsABkxhW
RkBE3CjKEHEuJU8iSQhxtoA5Oxc2XAn6VXLLSIxIIluKmuVC69j8bgH6175grHO/IigEMg68hqA4
JE8N7G0+RsZD8uJQqZN6vpCUlkKLXZKtBAFC3fXqjqCPgDYktxIw5bKcsV48MvLk8R8ACvraF+h/
z1+AYcgyxdQp4P8Tn8ATw8Zcwv8U8Lq5ndnQaQbHoAbbL0FpwwNKwWgB2xGgsQn2isVLDnNzy8Xg
ka8XWMiY+Ezn1sHAqSRepywEqkI/H+O33B2GMgZo28UusV6kavHqHf0uAua9zJbA2bf18hbdIqj+
o3ahhpf4uhmGh2Yi0SMTPBFZcFAXOrOuRfZI4t76/BDpH3sfPQ9oCuhHy6N+lAZ6xAppQeeepBC0
N05pE+nFqUa3ZiUpDROtchaWESyUSE+SUBsErCIjGQsjSvfkycjhUydK/0gGEJbMFrtHY0mDYS+A
9jj4cu6d/xutMAAVor9JcLElJiR4/OMq9SVMKEHCQy5lL+QHWtvYmCgikNoD1M/SL1mwE2kDwpNO
RlQgJaAlWB2YMAiTytEk9mQSiyW6OjtQgzyaSbIDcetHvAj42bzgDhUPzEdALJZxI6CsBqSAQmR2
Jg11YSiBYaqAMlGR9z2QoCzDsuZRJRuO+3yMikcxY7OARualcGVwE/sVSBfU4PXkRMfVsYGQaUfs
sWCvE8FFbFdCCQGqj0Q55WnQ/WpT6MxeBTMXkTOKqfsJSIueGC09Np79H2nntdS4loXhJ3KVsqVb
BWcbDJh0owIaFKycpaefb3NuGtMFF1NMdffpoZGssPda60/CWf7PHwIhPj+3SPCYrpqFGNLC6flk
ANWv+esnWoLARGKWzksrvl1szDUPms/gT9BcTE/cHP+AWSNjFSQLnqjrxMUb3oivdsjkgcC7jiiw
wg2himzFFXiFJP4XiyVA2UIUVLbiFsYbbdVRViSUKTB/mReFcGwUypX6VkHBvh2WJhBRAVO+O5yF
oFN/IQF1Lb6QH67qP6I0+YTMVtmBcQ1u/UTJY5e7rHM7RLjGpEt6AyIQw5zZEgyLmVsP8MgkDmBS
AJSBgB5Fw8Q4B+BBzKDUJVNAkg7EN4vpgEDgBSotprQREz6DSZlgNoheHxz7WQwEgjVeKk7xKnBf
wQWAtokeGDiVhIXl/CHapEv/TqxO8UIMv7qV+DGlqy4bzljEjaSQmMRSM3cpQhcwwkHUEsou8cBp
fAdWzIw6xVCTUQaircqDPb4Q/xomCOUVAliv3DXERJSudlvx96oALZkwWsvOY1OEKNAzOFMeP9FA
BmmtC7uD3Aha8IXviCSi2sOvAA4y1dCS8oWXr4VVVAnMjZsZHw2ecqpOgVuemQo3C+FXzFJfgcMV
LgDaMuOVg/LW2VhHbBoeiOpNWgYfAnMWX+IFbFclgQYsJCR78MLNiTyZXVmWbc1XbKcIlxgpw74R
P0C/kt9QNbViLPxZPpH8LPQL1Ztx+kwhYumDZvZULQS/MFzDZIx43uGZiVeRp3E/EOobA5SotyQq
LWc7Afg1i9LrFgNfJeQ23S3cyp1ARFokcuJrD2vP468+8cHSSwAoohUDOohPIsyJb2WGJ/G7mIvz
OtyJ4AQWblYsQrhgVrEu/aG8WYu4D5Q+n5Q8wcc642XBSl5Dw9PXuOALZpvgPcK1onrLIDxx+UJH
wCjiIgi2Ynro73OUaMzq2WzMzcCMXmY0pkM4FDQ5cc2xNxTvsRjHi7qDMTwiTdK0Si96Ydujxgkp
mkcoTAIbBQjF0gKe3ogTxUoh8ZFLUrBvy1cG0J3AfTIgNWiLxY4LydX0hJiQ6JiTOArj/LX/XGPO
0Sb2Kn/IX8mrEtkmYkkVdb+0Ml+JReKHii0zXnN28TrC1WAHc4uNtHUMVBCfArEF2VOu/Mg6t1jk
LwJJEgzQ3BueBNMw33KG/8Gs4qPpV/lH2Dqsr4BaMFp31MLJLuQuCwDW3EtLl4/MxxOPbMvh/f35
viJEI+ULgXbHoi6AWkoyD0tlsDHBhc0Ar3rGJFwY0W+IjiPjzsXgvQZky4q/F6l5E0+yYK5yr2AU
jjzNQGX1StAdIUNy0cWDLmiRkO7YUiqLTJ+RdVeTKOj1NbsjHabg6rFxc43ErgePkFE6TdliWE7P
og6ADOCLyGbRaI1blD5ndvh4cyvev/+2fVE9JXTVGu2tsdX4ogu5SjZmY6NIElqhTnfpPxRqBUFd
9PF0pZygJDYPIgaw3QYIkDIaE1SF/UqiaeLjinJZveap+I/1aa1hMGb7lJpFyOdH1v/ca9lBSy4t
d5l/ASnySqKKE5uwtIUYSVcIj1CcreJakNLQlh7KXbvzDH6K+Amfz5x4B+L3eFkgT62opQTSKb4g
AnrhfniqITRCqeQCnUG1bPEswfq6Ob8lnv+QeHxKPoKN03dOxjrB9CvndkbcVoJvDKS8T5eb3hOU
F/G4Yo8tFhvYBAIKEF/dOz1pxcUN3sSWwweASgnXB/8a3mgWvvo1cG8FlxIugkeaF4scki33zCzg
fPXBLeAGYngw436KrzlgCS8z8qplB+z/C/4uRBlf4HfVsIQHnMjO1lV80r7C710RSemQzkH+ImTb
U0QMSWPLMEyFdVRdp45frnyWNYVeLgIBqe90Z1XqV4WZb7Si/eV0jK92R/8JM4S5qoZCg2TDS6Nk
Q+qMKU/Qr9wLlq15algyhQNR78XX5gaPb1t5qa5R1KyKq3HPjHNxPuJ76KzttWc79oYc8u4g7XA+
8Rr2tqiwD4P3ZC2TF+uIT+waCV9lb25XH9vVL6Kfr05j38/8Qt5xzrNwrALMLDT8TepsIysnI/Jy
9R1/7aR+TrXfXCFl8RO/3DpELMRM44ZOri/55+LW/gXqB2qlTbOxm91tXTe392h9inXntlixgnrv
F/tHaTO3t+w/cxuriKvYRSh/4y8fXXe12Tgvs6W3+oPp0P1+//xMRN4a9LrdX60Z4TFQD07MMylD
AOuuhYhq5y2fRioEz9s9eA+ekzm6e7t5WfFyZJRmsdejZt+GNq2DrdinFU4/IkLpcOs4K/eXS/3J
RPn+yZGboV0g9vPTn+KvTy6dVa2MW671vNHtEAAQz5A0I98Fn6V2X+vvSOv8yrB/flc+UyO/Htac
46PHAXUJ/8lLt0S50pqyyYLgJJIB9+YLDgfl2Ys2V/7ZTfcFC2IPUGzf4Ru4exCIGAzacc26Ne9x
xXXm2mGcC/L2r8ydC+c98fB9PbNLEk00x2e6amd3n0l8aAIGl8bs8JyzI6X24/aeffuo2yLL8PE+
tXHGwhxkr7Md987jtBjc5ytRL5Jm8FoemKq7dzc3EGsdYpw2TBq92r0WDk84LuGehNTVNoR42n7r
bHRlw6pErTzZr688fR8BSSHO69U7vIV68fZgAHHNvbfIWQIezpc7TJeoNod9vIGp7sakIp6ptEPv
lrLdlnYlRHZphSXNn+Nv4VCK/n1x+XqVLvw85uYQVcNUByexEmte6LzmSK2BN9aADigmX7trWggP
PTTGlPwNRJhleEcsB591QZES3ulvCZY8HubBuI5Nrr8BlOYHRBs4y/mJ9t6BX8nFIV4AIMB4gm90
JuzwvSZk+dW8r5+LK8MgDRFq81W9xBAcYgXmYdvcOZ/8a3pWJ7BxphIMXHiPoD/++v3s/Ed7PCNo
V64rMTA3/mjXZ7LSJsLgtgAJ1SproDkJDyXo03uN7yJ+FlR2bt9ACCFdTqyRAFOhuzwAh7qxXRyz
/S1DR6bVOdFHMJVO8Z74Ec/YE5/jq0S82PpduZqehthlkobkl0lsPXPIjKPbOhGZTaDXHSS71OWB
sHg2lEV3P3mn2IsP3WEXQ1KHYGh3tEk6T0vpDpv3BSM+JnsUi29z7M5qPi5hWHbvwqsku2lnIIwG
K5JoSA8v5NXVtkVcAiP683VPAUJk7FV0y/hOYs57qB/mdx12YdfD9fnVXFJF4eLgkP2nEHIqPVMX
HnMPq0PFckVWIZT3l4Ttd45dHGUlBTPKu1/2L/W7yI9HDM99g3htsYkJItZfK5OJG8mYyWq+S+a1
fTaewly223NjQ+vWuQanmbZO57RRKY5oIJOT28yffKRe5YOZ3fmPscjpfD4bOz2vbD9fpRUCOSvE
JeVsG71bIXohXG/W/bKXaGJ9+Lay/XXaF4qwpIsmcqZm/V1JaGWFPKv/SBi9ys/tMVScnu6BGgVY
CFoSEXLg6vjsQTSynDR13jd9QpVwN2wsMP/bgb2A0YcerkpuNETtftUNm+R0XjAVVw4Uic27hdEa
AZO/OQPL/zAu+XL5L3N/o2ze9EqmDndzchdhxm8qxo3Q0omNDV6YU4zwRIiq9MyPzs3IMD4iBeGT
dax4IfmHtwnvNO+GALTfZyqZlwt4ChpWetREdPnqod53ike8ETrVxG11lzHWR5E5m/HIEHc9ZHbX
XU/MiUmlAWkS7g6BF0BR5ilvr8LbEuMGQAICTzdzlJL6EiS5ICr3aG1mmNWL5EdUGgNvuKseabFp
cGHBUAJdNzw9O0A8Aspj9EHkMm1LxSMVcFVt1GO60Inxe65pj4MPMlGjxqELlFE2WQuC6Rbzd2W3
7TR70z9Q8Ft/wj0SyWJpzqFH0ktch0A8zSm/Clz1z9kFoOm3TJJn7mbb94vYck4U2O9x4MzWpK1q
vpOq60azm/lSS9c/b7Lyd6qiSWqzpFL/SZKpXnrP5F3TzLNYGu50ApuxVULGgb5zye6qSrY+ukgI
otJ+AGAC6qrwWFzm8182+n9wUjkHaitdF8lrbK9f3+KmkSIi6OJk5yvFxpD1q6QbnRTOaR/D8CRi
HSPVWhvcxuxdDWJSTJvmlxuqjp8vhiIOdPleanBikdhb5J5/5lz/tZxoViKNvZbP7q4SRnOBfaMe
bmybZfKt8J4+E41Np2HZuzfJEf74Tduv/GNZME0+Pu7TmLqrxmVzYJy1tM5aDNp4Buoa7WX2keih
M8ueiwSbJN1aal26mCYSDsL7BPkt5ktyfZKUUwCNBSvjSDnEiuLkVbyqCFU9e1L5y5L7r5uFSapG
uAs1sKl9RuP8dY2yyVfM/hyj6YPxEU5Ind/nxntgvZ/TwfELssbGZTOqzEhoIMl/j+ol8vJfbtSn
g8PXO2WRMwDz1iCoTzMufdrmqppWQdHLwuuwxYn0VgiJzytFWqqBJ8uurOxifgN4kGB38NuUOlmL
VJQEQqTgDFVjuEHDVp1tjNKRXnp1g0OvRngIPhkKDjjwuYCwyX3d+R/VtG0tlli3gChCLhWCwxAS
NPvlvmfbyW8nV51umzUM3ZG9X/eUxC4stG9VYZvRRo0AU5I/irxq1eUcql+3hIw54KQgqNYH/4MB
Ga5WDaHxL5a6g745C18UjFIi+yw55kemObjJIKvi94w8Jbc73yheZG2jwpF0tybDmVQTHIbGZdEt
rNd2GUUr+FnBMZvzqVYVyigiVFV7UtdRuFLLB+0OeUZvQ6PJmRcQdHul4yUU2IJr8zogLqmdidTe
xME3KmdQCWd2gwmxmi0DLA3onf8E1zHDy13CUJydk+RgRKDydfonU9Z55OKMFx/YgI0FsTf6IAbA
02l8o85IcKl/nBi43RmKjT4i9PAWaes9hgXKCcyVCRqmafeg8Dqz+pto5io4uw1Q/NInk0nCc5Vf
mxxOt8tgqd5LmjM1C03fzSgBoXs95QurtNnth5cUBBNe1xPOMcL7isOhftcWVefi7DLezeSr9Cng
JwEC3fJPKbxxaMMp5qNjv8JcD3LIaTw7TYdCIW3tMFoBqSe4oiEgMTA5aZ12h1KicMgKr56xOK8L
e8T+RrenFznzQiYX42mgMRg8oya4lsHSvLd7ph1npyKmfmv94p/3fSW3SN/Bd10j9EkzLh24Yj2d
sHfMk4MkHWXeCXw9o/K5SN9Nzkwa3n9+BeV/+IOQLKTj1I+fscSqeVnETGU9jpPZ30nPU3xqp/Wo
Q2pg2unvp4WcOrOHelnNN6S1SoYDBTV3VLZ1HjLi2lSWBpv1QkF4SJlCmr22tpiDGsuEeAOAO0N3
k6t+uTQGp8RnCgbhitI9XkBEI04Liha+eSv1gSBBx7idH423FoEmtmfpY+MRbLeUYKikt1q3IBBj
L2suNBG2YFigHv0UDMqdf1VRQUMqwOhAzVGvhLUN0zJD3WnDrmjc2fo05211+ysMBoEtqtMxWBzY
v/OXj8KBmLE4Y/u7GF9ZaPMnaMATQIWM3Q2NVm934Bun4jlpGarP7imSzS11tBbaGyKCVCc7Psbv
6mB3+Frd48vAzMn9+f5838r+W6VxsJXYzPSL+UjQ9notaWlyyIdnMlGG5KiQZRycauOXYvYfcxFh
lqmbwtsDzcOlC06hGWOcTWmzUxtnkt3oYN4PFLF0OqtzhKWVI42L5CCfws38l+JFPGEXm4ApExRB
wBe2CtQQX+sGgsyyWJbkYTeTXWz85MltC7tVnYiAoEG8ZD9fUrIgfjngRUfLddCrzK/6Oywc1dsm
8JQln1jLr2WErKm6GcEL8I4ld7ByrsQVYLxNkYnXgDQnU/y902+K0Bs97R7kyICpCZsPPqtrHTRQ
NTfysvHN7234vI+pRElL9rOb5ktFXaRHpV/L26b06pM/38FTtO79tVpultRGlex0WHkTdKVRwKIC
OKN7CPYQBbV8QdOKNfQGdZrkIlQevOI+PJg81ICc402x1Dca4/j9S/dMTDBGHNhCZd4Jza097qzB
KY715Ar3ulC3PRZwbqkO5ulaz2noKoFr1J6eXTN5waNbmTlQmioJKhNAUm9PGbSQP2B9H3SFleM8
5g+Mel8/nEdhByRGsRrWJMvEsvUnmdTGjxKZyXwlPeNkg0chuCVjAcfHfHnn39DkGJaXg9y9It9Z
jNmdtoCsiP/XFn64G2OOziiMidiKsQnJ6pMzzZgILZEYaXfQD1f1E44qA6r+BW2DQ78YjQuTSgAy
VD8+KABrDwXdkh3RM+eO4Tvl9nivZwtkZ+PoZo8h0iTbehpXeCz4DnQy/9XIfnlr//mEMV8kTZvY
PoMy6+sjXXfEwXVB0uxaiUifZRTu4/Y4M49Vvk5UGkEglxBSMZ1+eIDuT0RmWLyrPWC9gbl5dN9H
eIhMiWvkv9TG6vfilGQ7mT6bE5MI+bhY7s85AbZWVoOfrzs8zTR6UBiVKJojBWYmVnqD0HIjjmYI
w0AlJq7UhdOIkrvdaaErhW6JnBvK2C1iov6okRM5gKWYylUR/VKjfo5iLxcGhgHq3CCIilSmi6t4
7uQxyOdRs5vTtoCwqYjqEKYhfMBmhlD7Newo6xXq6FZhFLS3nq1DfNuix/GxMHws96qLX2SLcQ9F
Ep/QJIEdb2pPr/C04hHrbykIsGcDJPGgCZqLANUZxW9MtN8vvdF/1/WnzyIW+r/qbauUplmVDO2u
R8jyAi9g8qRkM7eWBmyCxM6NRQJ/43rcaOjDArtnFbDcOTIQjOcThjTVY4PXwe1I7QuvZ1Vl9nCL
NTmLJXVL6JnC7N5cyrfShtsarUht7GG98Ygna2TeEG6rdYho47wzP4Au0YIwoCQHol75AKW1mF0c
u5mNlXj26E9s7i4wJ2yHOF1QPb9OkeubDhLklBWAHLy7Bi+hBNTDbZA7jU6kLrnQPcM/IVSp/ZXZ
M7xxmxVLlTxemRD/Df4L8o9q688RzHMLPipNKbXdHOeZp/kHNkgmvpWwSWbXg05qtn0L1VCzjVf4
zqaDaP5U6k6DmvUJhMB6Oe8D5qhoYCd9ETXrabRnJ+OOgTLu+Yh06m3KvgyG9oQbJWpw5EizTfOS
3wUAlPAuFjUDMkIKUCFsKAItvOjh94V0HzvsDROK1xr6BILERWM6ZsPxsS+E6fpZBYcsRiCpFapr
GI28M7gph6sgXuTWYiYvimfoMM8J37r6gD4Nouvyi/w0dF5o2enD1scMHzEAmlTJUaFVCoLNb7vq
P0YCdOHsm4oIYDK0y221kjMzkgM/35E647Sa/miYhVOomZfl5VOvECJtIciG+9pFi7wH2jfeB4aU
liCmm1BhySJXKKt9efplA/6c+H95F5hUYMcvKbrGCarfBgUzvNB6/HO3Q4OdVxI7lMG4V+WPWQxB
Sg8WYT935UUlG5Ndvxh+7Sj6bKv7L+oQLnIc5UmMlP39gIXozN8YqReyO1pg9jWX9KwlbuWTXUfl
XheOSQ8lMQQue4k4lsYddWuNtVqRQ944v+o6sxDrpq3ju9morkPLWA5VQ/ALTUfgjgHNkkp2fPYs
cqYHggGuZqx4+EnfVp3qFR0D57yf23MFYgtjrEzJ90bZHsoCjzTrpe67RZYS8g172Qhx80rcoMYi
SHnRhpt+FhxraSLnh3luTbBH3Ng1j3R5RSuV1Gd3ippjat39XPx8Jph+u/YGya5zKi3cBy+KrdLv
pMzqW+OQpLHbdgmzSCy+zNfkDHU0DJcWaitDhe0SEwVP2nWmLDIeWnFBcfbqoCVHBGBH8jKJnhoJ
uGraGD66JvjVY115VLCO2vmrGaRLH9WPhdYnfpoKVjirWJRSAjmxtKWo9yLzJDUeYcq/LLXytx1O
zMFkfW6RcqcZlLJfV9rGDJtx7FPIfTS+wdFXN3q/SIxlO1uVJJZYJx2z//5ag8X320T412NfrPJ1
Nx/mOR5/8KEIZNhExXbqNqG56WNXrVkRd4VyDPplAk9K+6WK/m7Kf/G5L4boQZ9Hsp83KC9Zmz8E
76fGt1nHwpKHjKlqvZ+9NChqzraMr+55GRaI1IREIr+TdvSWBjYI7PiYMCDKWySBU51UzWVpE8g6
wVfez0/id7tHztewqEWsOR0v8uqv90keh6AxgnN+o0+H6i5UT5LuRNYLQYRBv+AtO+sbM139fNDv
km4OOid+T2jnNbzgL0r/fJzjKDqF550EQfkqGwht/2hh0eanmNYzQivfJzCC63hr9e9qwfChYgm5
DxvNqVRj5evr/CyzYT6n1bEtGUYlG/6uaUxc26NVp43vJVvjzydtfutXOGkT2FpnGoBFpH5x0ppx
Vlutj/MdbeYVEwFXfSt20HwmwCI8Q/l99CoMzwTg39G5SQ6tyxKJILC2dhT/QMT9iP8Xx2BndrDA
xKJPAS6JY7g/CNXcGbmd8OSY0B7Fh+Cajh/LDOEzIcSkJtKG8pr2l4H+6aUAD4I07WIrwJ98zPYS
57eMCeNfrzGTSRVgiMxyTblIxRyVbip7xUgO88obFDu917BODnE4dHpp74M8wLntXQpp69F6ndbt
i/Xo35fvVKw9BhuY25hCH8UICwneJkPcGt1lHwWdSOWSGp8/NqvmNt2YrnFlVC44QWc6g7ZgiTb/
tO/yq3XDs4/CZYNbYvLyQMmQEVEPqOF277hb9LsiePv5Nv9j8VAIKSAfl7Aai87hYvGYSb1at3AT
doCIweCOuRdAkaUY1DR7BvjVLM/B1iwBPsAw1dufj/59aK5+PfpFY1BP8VQ00jDsyskrVDvvxa/y
fMOvceeEusdyylkF6bpsXc5I7z+G2RNYHH9u5neFtK8M3ZNwkBuRMWLYPOJXyjTn1zVWPO1fdzDs
QNm6SJfEod78XAf/qqTLqI+aOBsxgA/dx7a6bpjOoqkxiY3rFm1PSO2yonAzguuM6cFvSXX695eR
wwu3YCb8Ijf+4i4N3bmF7SBrN1RTGX3FDDyMHkpCeQtT9TpiBVky8i1fRFZXu1ESdCFoYBeSGDu6
FBdIQxsXt9Z0beIKUTqytKZAgD/EJkk5nKBceosgPEJp3Oj40XyEsVMZiwo9MRBy7LUPfrIPCYGK
cdX4bVH+BvbzFOB3QWHHW2dK8sWny5pWPodS799ovOSnfCPdDthL8IUbzNMvT9xvx7rYsKxE6WZG
Hqvbkbmc2sq8uL1bxKVrxIabQBYNQeLl3AKRO3t1CC+VxbgOYFjLhwJPZp3AjWqfh+AGsM96NXL/
zxO8eCVmah/HbZFYNzjIfTosDQ/nY3QsHrC1OhSb85V5OF9Z12wPuwgxwM9H/8f++OVWfM4Y/nrO
a6MoBgYF+g2bUvrC+ODQbKx9chjd9CpY/HKwf90LssENfHZlEKvPLeivg+G8m8pRFUF+IfMT7wHN
Ne1NcKX8NmUUl+zy5f37OMrXTb+qRjOvzLw8qMzVpJnipUNnx7N81fWzY9CC37ehsUqNgFaQkX1p
3qhNvEzT8H2cmk0y6XObDtKvQBvGcE3E7y977Tc3H55/orfg9TG3AcATu9Jf10FKijDWfFXZ9tNk
BymWyujzFXLMcnX58yVXRB16eSn+PtTFrl75WdSNBBjeCapZyV6NKWonJPb2OvikksmH7N6060c2
p4RASkQZ+VUvSKzbX5hh35OJPj+1DgpnatTOl6VYqUtnWfGb+mg0NybZqo1j4J2fOGXhjCS4YAQe
rxt+JWMDddW97i8MEgw8intqTTlwWSxYjOfjwiAThj0iZmbhMftPuYWB3R4AyFD5zDRvRI1Zr5rK
C0s3H5wMdSJDRmz78I7gvW8Bqe+okiO23Wk9qxYNhjPzlZIsFJjJlZg+GeWxkNZJQFDnjdQ8Wvoi
Txc1vvUUuSj7T8bNz7eJOfv3+6QwzxFR6BRh2mXYVdfHfZM2s/rIZzVHD8yPP8zuAhziQ5eRtWqX
6LAlzm9RBcsSI+xxEWBLG68Q5UHbMUCOCuc8uNVTWNiIP7o7X1nwIAfPNbJTHFIKx0oW0sv0mj4H
lsO/0huH+Qye8KPl0SKmk60Q+Yvg3HgM1XumiX2J4vg2wvgXgDKEMhc6te8oiZfVqw4+AzmSfemm
/mGO5i7aDONuwvqPGkJ2S2VnSZsoXkrDMscPoGJ2tGbrsT6E7AsrVoak5G0M68r0mmHZsnmpdmc5
50dGMuXMPT+arV2l+CjczU4mRSggOqvwbDOfVm15DKW9Hq0tLL+Sm1hbRuZSr2guN4qxKpDKULqw
1gf7c7rgArbggY099XYaO/1xhg/QAzNjyEv64Cq4aAHSUZudV9DhkoUfeGWyGBEzjw/z7kU1tkmw
yHhvNCFenJhYhg4/ykCmGK4Y/fbyL5vjP5oH5cuTcPHGnsm1mkyjqI8SWQS7mM1/X5velK9VPLLe
e0Zf5DFoD5Jsp7VXWIcew9M/XbFAKVmcZnNo1NFrH15VxcnQ9h0z/T8/P6vKP1Yv0A6V5t6CbQmi
8nX16q0+w7U9aI/K8ozrWOPNTHs2e+pMFJ52Gl3HD+2w0A812MRunricX7eXpBspQS+87u32oVU8
8C3rDxXoz6f2nXxKXjYXTxbsU03BRf7rqWml7GP83zfHcX5brdsbHdzbSXyqSkGq037Zur/TGy4O
d7F1j4yVpVaKkOBWN2gRtHSZVEdRUYcb1SzcvlmKzm3mThhYyOyvtfPz59X+eSugGRP7xe34Nn2z
5rmStINcH6OPFp9wzB9aJ+1d6816nGHrcAwGx5whq7FNvMu2rIvjvYpysbjLFqiT/MJufKcLhL8J
r1vJuvfWlU4zOTW+NqkbTsy8bNu8wQvvTYyLX0niFkyjJ/Wu+20O/52lIS6mrgFIMzgiE1uskH9t
irOzP9daFbwqCvxdabIm+cpdgB8Mac1yx/aF0G3+ms/I/mqYW82Ko5UHq7gCRJWYMqT5rijV1pUj
oF9HpY1KtZ2Kj5CiE1q2LeJsd8Y+n0lQeu4twK7nDqZBJGP5lQNE9aFqS2fmAdRBCSEQ6aAsKBB9
/zjC95+SonZzWX7v5ZoJuGV+aN17j0FdBIKvPfhTsdcBLCaDK0r4kbQJQpwuZ7kb9TTBbbn7+b7L
n5SVr9s6+CkDTBEkogOnigfjr4sVqepQ+zND3pbpsu3xKC2PiYaqNiWlMpM6u1IxPwFs8aFpWeq9
UmBXpiXXXRAumEvOeQMHhvKzxH0M4G2pheUqwB+NDz9jzgUJty2ezTJZrtFN2z0n4XNS6csEDkUO
cJDD/yjnThAhKWPbHpFZxyH+KOmpYS1Ok9vzbGkmgdswAppVGJRZkdOjK58kxOlMPMPsNA6Y8/ik
6NL8ztdWxl6O13JhbBK8yyadV6d0zUJ1SvM+abcmE6YocySt8WhPEmqAzGZdWsZyvpey8TbuOYAs
O5T4nnrG+aGZ1rWJ/zckPUK/l8zdg166NzoC5PkZTaCt9ODsVkbrBdYNj50zK0dbsfCfzSov4LR1
/EaC8bXX0E/n0Crj21qr3IJ5FXPVMO72xQStxPyVKCEqv4v7StSpRdapwhqmf5JB/7qvvTFoqdZ3
8nYEPk0jnnNGa6V6V4/UraYdaqcCaU4x12hZ3qsebGX8BbuTv68pIiWeZGuwMJUu7eLRmho1yZu5
j30DKT3Ri2nmNybAtF9Aayj0rYF3HolTaqc4xNMGpQfU1IWCMTo4sfUbkviPFX0uM8W3aIENDeau
qG//uiBRaeSp0edcEGVDPkkkFY6BuAhfM06ioDmGUhTMf8tLmX8vm78e9mIjiSH1Jlwba1+1DiF0
uLV9TLsWo8Hr3iPYbWO5OBxQlDXuZ2s+vM1uTQFOBe/mHx+XM54qAKCd2brqNuS/9b1xJTtgO68d
jmI4e7jsjfgDYhglQ/QkxOLB3xFRdsQGJDscXqxNKwSuq4DOj7Xl5fxYQsknRxKnY7wiCEFGUSLo
cr8sLN8/N/QMTVbY2lVmD5/zsr8utxKeVX921tFdAX43gcT0a7jPZ/qyjBVnkACRQm8AyVZNTJxS
ZTmbk3Si0TNl3SpmQv/z6ajfn0VxOtiPipGVblx2p1qHDMlQA/1YQvjH+7FHwt068p3WXp2x/rg1
5l62lcbrHKKcncPvwqkVb1uaVwfIba+4neXhnlIdptoOrrTEG4BQ3vTuOAwLEzuceBu8/nLKojz7
+gabkiUbwB6WbsIKvaiOgq7t6nNby0eZ0pjV7bYHCN6wHBeBW+MpuFehXB7M82pECzDGduI78s2b
hbgC9AIDpWoR38ewDJG0vQFdGlfDUn1CBgmTVvqNGSnO5du5gnkzIac3ox/9+nKVlXEuxlSRtlp8
28z2Nck1RsSEmuSkhVUwlD2ThFndt0wkR3V8r836oRkqkEhMm7TIbgYX8lpVwI7gbqiDuZHymGBo
doLaLceB78kcZazRIMwwcPz5Qmv/vNAKDDaSrSD1f65jfz2qhToomt8GynWnGrBHoGPHq5R0jY+m
8fwPnEmL8y48v5DG4eJCac0wU4AnSYxOVrgDnEX/CT8jOzmv2oJxGOAkjvoyoa2oWhejivkByUhL
jXiIaZs+qc75TkX0RlOSPMT6U/srr/n7zIJxH0ucPCdIS+GGfL0XpjxMjRTms32bLmW8ZIYeP8Wq
P0Rs3RP+WIkkai/gROx6pNM5eS7nN9NE1gNRVnl1V8Otm5sueao/X2blH7gAJ8aoEQSFJ1tTL1Zg
udfiOg1mWNktKtjqixItCfLKFFQeLVuGe7+27m+05dme/mj1VsSSzq666x5vDPnKQs0PDwiIDzZB
6KpntGAuvrPKVd04ge9I2fVUP+q3hg4rdRPhSgvX3sSWfCIdTmO3TVHvEnc0c+vstfHtBH1/6gz+
2pyDPLRbLBEtfO3ojMBlg0cZ8AA+3QN9r6ZhA9q+68rN/IGiB4f0/p5ab7KHMwj84Vw4CqZXsQPb
VXvKtrgoP4NgAxtWJEy2UEAd6ostrOhIEW6n+PJIeBE0H8PgMT8d7iFzJsd+rZSMVBZc+czySL/b
5W/+HU+TTnhlg0sKxtSu/sxhoBMxp9Zkz1iBOAUucQ2oBsKl6S9j83qwsNqId7K6Lwk7xGoYc8Ty
7Pj9scX00NG35rjsUGjjAWMuSvSTpCPoz+Yf5ey278kZPv6S1zJT8f2chDVBRB52TmIXErfzQtfc
E0Jjb5auiNE0clt+HrzgqZwvo+6Qu9mW/kC+QfqwOhebprc/9PdcX7b2G1Zt8UOy2gSTG8FqeQ3n
SIejeNGcauktmz/oIJ3hFvr55Chr3D37T5uHFaIlHFOixYHCKX3LbOn6cx7d2fOTRB22KTHARKtU
gdkuLJrEejv4sCjQEwj3R+Y4Dz7sksxw8odZBvXaRnw7HntKkBtqjLok9EXCuUbbt6+B4phc21U7
W1Y4gxWORtmdO8kSmF6unstX+LYJ2RPvOUqtdaETswn3LWM1+GU1+s7FUr++JRdV0xiohuRnM+2I
8xJJLxJWxhZS7lPde9qwNK6DXe8mqxLb3cGuNmkG2CXxRiAk//l9/UdP+vVELvafpIj0Wi4lCW+o
wKZi8kWBpPZeyu958FYWGbgVKU9q5RHefrYm29R8V2783+rIf6zPMoRLUBRNA1j8BKL+Wp+TMhvM
tqb1qnLZjaHKn6kiJyydTMw5z+q938L4BfZqXSiw4f8oO6/euLEuyv4iAszhlaFyUinrhVCwmIo5
89fPoj5g4C5pLMxDtw2128ViuDz3nL3Xbp4FAzRk/1u64w8TJ2SfhBIy3UMqp+lXe3RByJq4GS7+
Ptdoe7Z7gchnO3ubJRknNoPRPm3diY3Mqe+X0md00gJkOhv6/9Ft4Gqyo3yUGK5jW7n794X6eWH9
6lRICs1wvAn/XfFF06oMgTDCA/4Huz7L93ucSc/KCSPWXCfo4Ek+tdJl/dRvcnEtvDOMYscJ9j1b
qA/aCmHigCtRWgxPiP1qp8XcSYL1c37f3hsQU+ubGoShzpMZLpTHkA3+Rtqaz1h1KOXrexL+1sO5
dP1jvTA7NhL2xXBhQNr9vjmVWBW2PRQlZqGv/qb3kIzdIICHoR3SWgw7jkLjIT7mS4tN81I9lrsd
PNYDQRBOcO8jpVuBLWVbBhIlsEmrcYwX9T1Yj6AU2YtimcsczBdbHwZK/4QRcXhLHN1+BSBAKQdm
do+X0l+Q4T5rpXG2bi7LwnnWFQyW+GvU1Wu9eI5623hoDuo2cq3nCIJK95AdWr6Lp4s2WahslcZV
4yDD2sFCcTIiYjvvPgHuFr+kC+rxo3V/eRD5T9ECM98SPaeD/B3oirpgLIsz4D5alG/COr3N9voZ
asR7CMkH4smG0KodzlSHzmLvwIbobJ/94D54oA/EuDiYQTw8ZUvrNpTt7qn8lDmTM5YMvw3DbJIJ
HrFwuNGdAB9y8PJTt+dLrCWsyKAnRtt8Cu7q9Sc7iofWvp0eyFZoSJZS1p/3/pFUPXSokU2oux2A
P2jfkODh1Gywfue/FLSaMe91rqpECUs1xn/e/5ZyPQoNS8FQlarRbi60kAhkNLe8aZFExdmzGj+q
7OuTXZ5vBVul76pWiwAPheR2+n0lzU18H9QXYmtyaGv4Ep/UYk3vaQQs+e6lRwjYbwDExI8Z7ffR
S8T1BLTzrI2PuuA1d0fJbY7dowRQL9rkvLYua6JUDK8Un9KXC8SG6KYNnwIUMPhmlq2Mi+V96CRb
e+IHHe88dtHBkSQYnv6g/qh0+uqGDoydSrs8TmNvq+BrZdtAixARRt14qjB/H1keqBKWF/6sdXlJ
2Az14wty2dBaK1gW5E9EEmvmle+yeZ/hXZljOxliqNXbbCHK5o/hlRkIXkA/zaUKgjHAHJewOqe0
c4jEJ0vyqonOJByZfj/mi/Sy7UjbMejjQo+OTa4wbV1do4HhNrFXIV1m3USzAhuxgovH3c6tujZv
sQfvkaEljyZ2ifDPqwmsVnCIKEK4QW9PVOlWB4o3FRvMchbcMVyvJd90RUHB3IRmThhsK+UkLeL5
/Uizi9Cs8IDkgS9t7TJaWk84+Z9EVJIxJcNR7bwOosifLH3Su7XeeQlZJuVGJL4MEDeenf6MkMW4
7Kx3kCDisvzIlg/J5/CU9cuKJKtJsv3gRoZk1u1mNFvSvUnCPfnjH5WPyHHd730MOrsgOGpQsuo/
+nB3LB1t2kIme+zhvd9y7gzRbtNT3KLCnXnngvrSoccuN8n+HBCcOCxlkOPlUs4XVMuXNzaKvvDJ
v8Puj5yeFXXZE2dDuyszZSdJ34bK0aRlD+gmf0HkmcZ2Yt2EBpJAD09TErkCheEmHm/QZ8yuamkt
ym7A+YJ9dYMiDa9t2y6b+k3N7iYHSYiFEp+kXy78E2pUy7Owg3OyI3sjOXXr+YADMwopNduACMKM
p1O5hi5bR1tHKj9tFSCtK3rGVImZfMNHliTaPOKIUbs1Eib5bjqE3LhLdeeSZjebgLkd+kX6NGa7
8DNdY3YC3GK38qrGbQAHwggcv15JpLiV+97iCjsD+a7Qi9GxS6iSdad/rtjyIVyBdtq5uXqvJZBS
jD/jur9jbw2RVIffX7pl6xSG24BaK47K7C50U2tTN3xF32kIuy6eJ+FkwGhp/U0duF27oBYfn/1g
0/kORWIrL4azRJ7KtG6KbTwd43xpmqwr9hBs4EsZ+iNeK6xd07LBH7wZPGTUvJAb9K/3eowyEjy8
Z+Iak0ENk8LQeTkI6/1z95A8+eDEGsFuCCy/pcsp8aHyotgztTOzG64jvi6gYLrdsR7kzkADqTlz
tWWKfOhePJs4Bw7J26Vxg8eWsKl1nu5j7ba4bCfeCjs+fUQKUsjHEGyNvwCkWsteDksqW/jlougd
fl8a0GbrEduespQzqFrSR/eii+9p6Ybyvon3JDPbtYRT4I8Edh+RFHDN19kt90dwZxwtr6OaMeNB
cgi9tf6M9SO28vh+vB0+m3P3h3dO96Kxl93NkY7KSaWmXd+77S1/Vb4j9YRZWxXshWmV4a2Lmfie
O/Y9y8Hwgkel3mRPJivieiKkAJEosYO98FTrhtMQsCBuNagCdKZoN5nAqkBi8CzJrsmuaaNKDGs3
ybRT2HyRmXzXGdt27RNEz6zQm20X295Y/LtO+mo5fXv94FHDdUx2tvollfmrjhQuiVHKelLfo7NF
Oc6WQCa3EO8QGPziJnht3hFxaAx10b4yJF5y4wMUF/+UN9QXACII1GLLsmUJR6bFbU+c2ujQxReP
j+/pxcHFHz/IzXIeTt74tZesZ2YJyOoBugYIuZaFlj6cmxLP7Wzo1zjKmtDZf39J6Xvf15Soky2V
yZlM4+iq35gJpVH6WRycty/YHe61eksG26ze0WZDfo375rdPlH96q8+IGqZkug6v5b/Vp1VFnTHl
qbQ1lIcsgRrcUnL1D/T4sOkjtS+dvEZ1JOXuOOLT1H/ZHlg/dBqlL0TO/z5fuRr3VGaphkU3hQdA
ke+MOo/UTyFo5B3d9s/ggaDfJ4hwiAHIarUnNPSb0katvXuxFvMv+EIKtwPZZm7uQrjU01m+NV7M
I3Rf6kpuXKfEmGcT27ecoR8TdSRBgPvGngWI7VNL9gPOBWgPxiYm9SPDG4js8IGFxtU9Hi0b/WG5
PczCQDTqbvWa4XSqlq+PF3tOsl/JGAbwA/52VX5oeP7nrFzJVZUqCyoj6uMbYUuhdLmjVEiQEqOn
dekV5rld0gPZsGESH/G1l2//vg3VH+9DbkLDmnduuv4FcfjrYZMHTQhlSwoP1UI1HP+FDGHIDBUF
b/hRnp+snbHGy+I7gN+P+l6Ek0kouId4ALgOI10bOfyCLg5AFpJDlXcuaPkAhRPYnXiW9woJL0B+
5yEwnXOmPweldVRtgRzQEZzl4CibHbp4W3amRX3Gp8cSuq6Ol2MQAGaR/0Dgc4OVQEs+dDTCUT6k
Bazi0baO0Vl4imkBV8609lEX3+PzWKavEweFNA5Cwrq9ydlQqDBrB/KVCAkmtArpNn5O9gWzSatw
LzC/QIZjGBMAv+IOgV03fpJP+qDeX54nl48McZiW9ym7+9HD6wAZFbAuRBQ3XuL1PyavOkGkoVPc
Xo6+S6zAsoIfU91iRXHUecZKS4bYEIf9pkvMATxH81Z8V9/1p+jD2iiEmxA0Y8+RPtFNyL1LPwnD
jOM/Jwx8ANQKuLy9OfTDuo+nNe3hYO0vSBp5E5F+pzaRgCDYIWH0ti0dFBju8l3/JOIGQS9Jdl3j
Def4IXtA6yOS6FKfRNd8j+neIMkt58jMOaMNG3d0N3jjrjoT9rYZSW9R6afnxI0w3sy2lafNeDeW
Td421MCo+N17n1K4dyUvcvGIY3ziPZndzN5a2Jw2IJuML2eQiZd50GAf2VhhTVsBcj0W99Bf3X6N
BPQMKf0u6WzznVDy+NzeyYsT2udbsMPhClAXSZwNTkXyEyDf8+cqT7jv8edNHl2w7Wi/Tg53ELmu
rxXzEzz6VA7lnTA50bO+wlyR4ILBAgOF15aggoArjNmS3R4mSjLAu8d4P6NoiKHbRC6G2xN4nZNy
i26m3/AsDu/wGdfJWQdYqEl2/gBvehZJA9ej+bbkjVjcWz03t3mIXNF+nmCEiITfkV1zlCXk7YEE
DV1/Gx/ZQoDB5tSc5HguNiSP7h+Hlv8iuKK98cMaD+4GXIelydivr9bYPrSUpivCem+pH41Q7eqS
a10Vi7F7S0O2x+bJIH4lV0XXyo7p+CKZx1CWQW1qJz2GR1kI6d6ICP+RuhstMBZ6YqxEJ0sL8ALK
UZ5eS0A5U0IRn1Rbmclg0gP+DSxgK+VHnm0amjtygsWj29UTfh9ivzDayh0ZYxlXrtAhc4QMV+NT
h5vTL1kToMLN/SFDaN0iBVrIfVZfiA0ETR/k+0AilkvxNxUd2RaPdqCyz06z204bN50xuqUKE1VF
iIK4LOp4mi/pWo+UU96YKxm9bK+/1VBgLj5wRRq4uHAecrkn3m5yxJrctfS16f/47G+GxFapOpFG
usVEroSyLwTFa8twUWUV+zmcpJXh0LO3zYmbCvFAUkLSTNaXCRM65mYBZvUg91j+ykVA/1cXzI0h
Ck41u85M+qDJo1ThEEuK5XDpnEbFex6NXp+SZGXwx4TOrSZyu6QOWPG4HkxgB421DUloK2s3Bu/T
Ce8GnvVZ19DpbiDFb774PDtdlHXHh4Q0+C6ZtZArn07Mub8oZ2mEiqjTXkq0g4ybttQBSfSo+6Pg
aNa98++XifTb3Xf1LhvaqS+boGj3BU8VbywWjzsKMmvPsuLJvR0JtvhOM0YFXrFEZ/zvj/9fg/G6
cLRMovVMuo/wE68GF6lpKsOlMLs9a67zVHruwzZ2tjQvbBwyrr7XAMkOi/RhIvuUUEXigM4k4+32
e3oGM5mtd8C3gzJndX9QbLd1aGfb222z6J0bxd5+PGwf3K1L681zt1s4o/C/v3huT0/b7bB4Gp1s
17mavTf4MQzA/dOef8iSt4k/dkrnzL7PmdPCKhBuc+Juv2hdcJlI1+ilFTbIRI9qw2vsx5I/w3vj
tHxcY6g4LWcIMM0qm6gjeX0GUWB43vr9feYYz6bki/0+Z51RuRIrPB3K92IlkwSFjw1LxjuD23WP
8NY7AMbh3/Wa3xwqlk/vcHBWt4hiXMHtaWjMYQojOwG2JPY2WMxn79/X6If5o8qwS5bn9QlCy9UV
uoRqW+eKwp6DOJvWSxNPKwlRX46QUv79SV9GjqubAX8fE1l4mpqhfYna/ipsasGU8ymypFMDNJ0k
ptes3E8k+wxbU1vQ2xl2SOfREEWsEkhC2TtdxJWCGFHLYLSPzS/H8x2IwYQcow1CJ2UeFBvzw/PX
8XRxnkRippJmmboZVNnJgwSgNUssENmdBS6GKfHSfBY/IPMZLmXLSjwNW0RbEnMEw0YGGJBnMxy6
Tz2yCf8amdx6Fs5SeiH9arIe8CQMQEaS1apb1Gj7E89//eWc/lDCa0iYFU1R6Q4q+tWoodLgkiq+
rt0UTyUE3nQ7J8YrdAYo1gfSdPbKISQi9xFYinhUfK96oOc1O1VDT4YTgCz0l2f+O2tRMf8+IuPq
haenZa5ZeVsc9PRQWfRxusid1MbxdV4n9fQJHClrP7NqfIikB6hOrLcv4ajewLoI+hFklaAfunr8
ZYaq/HCfa1ht9Fn1jkjPutrdpThNk0IbDRIxKRb1wb00Tn7ftwzvjLewXFuCS1vHUPf+M031advl
Kzyo2rBTGK3fXaYZCSxDE9ROmuZOxJSUCJQ+wrklAUMJgd+HcsIgKtS/HPhPSzjuWXyccwmBCuPq
fGp11Jtpqxg3iMN8YAGIEryMscNOwRm+NV35mXc49J9E3XU3wi+f/sNEnMWbugU9ICfvGm+QK5LE
2Lklfb09C+rnhVEVwjImR2P4MiSHXvtlS/rzt+Uizc5OUADXkJphjJGgiD1g5t6Ny2M2beV0Yw2z
axaJABb5eCb5SMM9fbm8yF2hQYnmzzS3fz9YX2Lvq8VKw5SGelQCVGJdr4tlZFZYnHD/aO8teZsB
M56ucgeIhG/DG51pElwe2JwrhWcxQXdwKHfEAPlOFToJkKQJDpNT5y79q3YGSjJzDiF+qY7sO9p6
dXmRyfuCaWx03i8Hrn4vODVNpkczH7dKP+O/q1rYSGbXF2gyhhCDPMAtifYFO1b1HM1aNn8j1MjE
D1lC5YOEWsnvSsw4oRfTmINoAuWUZp4gOk27GHghD+pTTctTsx5ruEvJrdBEi2aIN23NA0BdhQDw
1YB6sks/BILqxl2arRV9h8671n+5GX8wvpoatyPSKENCpnHtFERGmKmhdonOaeohsVUkQniQSpJu
+6h9MJxmR8kKXltIIQEcrCTRBs4CmCWnK2YTw9dtUDHdEayXrC1SRXwP0bn/rme2NMycAA8wxkt5
mh5oXv77ony36PMEQyHGxjbzOKzrOsjKzEnWMpMnhu5yOxDGUE1LKcdKp8BXTCAhxvx6WYoirjJi
G1X2z9mN0cBwHgNKbNgVBFujRf3lwL7NlebjMrVZI8WIVrwWlphRKEyj6geHobxpIYh1ZHC6qrmG
+zHFy3+fBO23D7t6V0lqr4yCoSUHhh5g6fWbmEif8TXZ5jfWtniW3GHX3U13yk55NE/FW3hLo5pE
w6W8nne70Tp/ej8R/LAuVnNDcI4gKY/m1t/OQVVI9P7MjPFm3yxRTW/8cwoKNbsX3y5kmfz7i3wX
RP73rF2vikKVWcH8zyEr9hhpZOFR8ZecvqJY5hWearC92S9+qu8moq/PBN8pGZpqfeM+CoJQSs2F
zwyGe7knXZCYT/lGlJ+VcPQk3kJG1rqwZ3zcNsHgCW8jxT71iElEBiogkAap4pkW3vSMHoqa7bX0
XGZrPbn55eR8W3+uDvSqqhJ6S2MryK3OyYlIUJ6pBxEvr33Ikh1UTLAqer8smYjyJZRU8dS6l/aX
0/VVu/1n+dYsXN84EAyKEWDpVxuflm9vhaks7ZLyocQ06g8vg3/flCxaNbvCAHdEyDIN8kLG5+eD
uU9SSAWI7IgrR+DK66cmOKkTF7mSeJN1E/fAQhJ2svypbqfVLWooCEo1r+OUBJ4atHZM3IM2OkKe
HSefBNaQpJ5oL+j3Fygr09A6Xj3iDeU9UOTxbTwyH8k+63SvV+a+dUcSIBjZzeRUBEcJkYKiuG+N
wRHaZdbfVABrGnamgQYBp1TOQ0Jem0mQIAJHjaCYFN8VHHUd3aI1Pkm+tpNZwcWJlXLaT9Iq0B+m
+OHf1/r7TQmpDMgBmjkZAIMpzvfCXxV0VMqNFFcyQak+KGymy9JRFBiqlLe+NS7LQjjkPVdYwEWe
7HVk/fWEWCzMbtN6dFSxR7tO+upllvyxaDfs4uMUz8GiruCxYPxNjN9W4u9alPmQLY6X2wPjzNdK
/dch10YejWbM7nuoNyHCrtCzxkU9IkhnkL0IZXJHHSDWXFvVXESc1/eWsAIBWuIGkk+CwIkajNKx
3k3mnZGH0JsCN8Gr/e9T+22tvDrMq7d4l1RNZ+ipdkiJiMu9TllJ0bomtpxMYfX078/68TJiBGbo
gQZVwwHy38voa0mvDEU9HogJo0j5TAgMKxyNHXNqLyxSyd8CtsCzoCTeEDDKkBZeQLYJySCSfjkW
dS5nrx5cQAAy+APNkqHGXD24nR/LfqRp3WGk4iodfx0veKXbyluJuGBkqhA/xR/CG3qWe2FvHvvF
+MG0/x3s75loypLlDQfznHVRrwJaBkTA3Fsn4e636/OtMOb6yOCqROiN8Bqub6PEEscyzUQNhfmJ
lT+NVhGzsa4998NjkzKhpBX8y1X68cz89ZFXtwRKW4ZFUWwSixNkLOqr9IINZwGJsYDZZawM39P9
c9YuEmYUQ3pr0rTmztHeLt1Nra6DX6qx7zUNp0DlbWTK6swsNK5e55Mi9FHQJ8RDlStDSE9UF4tB
rRcxMpFZ5FFIREKVXgipi+5aJ9NWFJulhG+kNhPXh9VZhBL99d+2EN92evNx8Xzj3NCZV35t+/96
wvu4yCVE1cbBgidb3STEpqDcqDzrciOlK+wxGiFQqoc6QCUFCtE34UH6Lmh/uZO/yxGvjkP571M1
WheKO44Q59Q2IeuXUjnc1daOEUh8mpiAEIoe2ZW2jYxVrnubqV9P07IH1qKsVMu9DL/UX/+PA2IX
KSJ2Y0d3tQUeMqUXi7QbD+E6g676lJzju/Zh2DUntLs0wS52cIpOSCBS1CtLWsb2byiY71Ci+Zwo
qqGzm+QaXUPpxqGp6qoZjcOFdDVpAzxHTtcRubMKvLeYbi/W4chgz0f2sOcjdwkMe4JpoqzMdj2J
b2aMaO186XctA8bxJCQrs17PIKeOtPX0c0yfY/8xMZeRsNKTRR2h/l1o2bno7yTjt5ef/MNKNasZ
weuxBpji1f0v5EUnVWVTHkhOcl8QU60onb1+P9i7wNFXjDvPhXPPFGdxj9Lpt6dvvnuu18m/P/3q
YkZ5mGJAMy4HpN5oOz+AeL7VhEUC4vikIRAgNax/3xbLP74///7cq1UoU0RBMftcPgjbr5kMajuS
/T77T+UJzfid7iRb5VF3tCcQyDnCq11+jtIZ6Y5vB70LEXmxb1dr4x1G5qpGLhnekVNmSaRHBGfm
zAj6PsfRflLeJyI5ixNMqRT+LCmXKY2YLREUtd3s/BtzP3vNnwgH9TdsmlSH54uRJPKlHG5ev48X
kceMcIEGjR438TjWol4yTF/Tc6ydjojsWS8dEJtdeAgkN9VDfoeeoyddoXWqV1h1EGFnEhiTKnTt
pNEp+2TNSAw6p7QMdvWMkqlGr/sMXzuvll3jBrXYgr8iWTNh7JAlkf/BxQ8fxKdIdtE1oZGR7eI1
wzh+0IhHzj+wbZAjlXxYNzxy0HWfLnB4CKIL3ZZkPf9NccItfF0bIBA7Hu4iCPMIDF8hGeMQZH4u
OYwBP/nRpj5CVHDz9aN/FIhnLIhlDlw6ghuGwB1BZtkdPnSfWIjhGcvYY48Og2laFXjDu0m07XS0
XGqu9Tx4S0nshaGGF8Pc9rbTbsNfVqKvl/i3mxczA55ZHiAK9P8ujbocN3JcldOB+fr6zVwnDkWs
8wlh9JeX5nfhJAuORk4S0g5dhD919Zg0jZXq0SXWDr1x+xDVOwFYNzYAVI7BXmX6yO4IUWWmOFq1
FMeXi5C4pWl3Ao3g7rEf97W+bTUXi66BdOyirgTUjMnwpBsQMru9ZEVeT7u3j2+Dy7sJNM744xcy
9rgXudlLTFw73s+rUbKbmqjHnutBbjWyB4z8MjOQdJv3NMKJOiAEM9i00+1kLnOEUlW0HQmCwbHj
0y9iOoZLZmI/p9kq2RKp8SxPi1QEFbNDC0MOL9N6SIV2I+wuoKzZJRAyHPxWkn7rNX+dS92i4p9P
6LUIdWJhV6rYx3VXeaWG+EvYA+fryju5/JCmhWW9K9NO1x7V7jnFBg8gyNTID15DRusvpzY7G/I6
TjYqglp5F/WrLt0noAmSZZGiAH+Rpj+t2jk6p6NmGatAIGM720o64wiy56X5J7ZMkIa2kHhMfQRv
RFIDjGq2Y33LexPVMSxbLUNAuArzHSEM8rguZLc13DxeUQsV4tZQT7VOuPdOMZZFdlSFnYJolnDc
EkH0MSBJNl5I8gKtV2TeYM9zzGG09fFMhTAUyDTl7Wro9vzPefP/3VWYT+/cg1Eg9iH7uKp8lRho
dxxweuv8DxVLHZ9GsXZF6bFLb8X0SUjR4EA0/XdV+R16cfWp81vur2opVnq1sOKmPaCzLyrAZgw1
kRfO/KJ0Wpef5auFmhdO8AaePuJe5q+4t7Ap40BbhuKhLj6NdBFKoNRwqsgQawIQ8bY6HPphYWUP
qr4ykF2DEwU6K63r7im2XAVNa7KcxqWf7uHjBdFCRi9suL4MkHyhsO7/NgmVv7Ulvr4nC848jFdB
4/73ewZZoKpVrKuHlKpiJJiihnSiD3Y5uor/LknoirueB4hwZImc9YCQEt4m5mXL/tbxzT8BzI00
JlIAo36hPU7SS5c8NK1rpr81UL6PKq4O9WrN8jtJmAJmPQewNBYssMm5KDsRBVJV7WHHUvnjKdFm
acpCMlBxHoxgS60bAYo2avADTxi9VHHZlStu79BY89doyoEHBK76JN+qJNPlK0pN+IR+uuDnVEix
uSyC14Lcoejeouk9HipsSAFbK2E6UZSJF5eYGv6aIfjw1a1Mcosl/YmbTcXrd/IqtFLjW9Eu+E2A
llotaYVoaDQ9zdhDjlT9swUuT5GPbFQkbXEhVti4Dd9k9C79vrMWZeYyfeQ/aplrqqcIzTCh18GW
n1j1uZrwqrGwRQtLWYnBpkAYJeAHv7x2+WkcD6wnYn6UzMMlp0xYKRqJNbnHV6SmlqcdXxd9Zqku
8vyhoO+dkLOqrrMJfjZmqCVrqfUnRBMwuTAxxXg3yXcqM0gOUiOtvLxrraWgbNgqDMl2Cvm79sF7
9WL+hh35rvy6uvBXtZVhFZVVqpK8FY1Dp55p/KSdYrcRUZQaW1nLycNDo9wUoFPUGS6t/9I1038q
ab+mwJKugAT72kH8tRiIRtZdVCTxyODfelaACQGDBl+mwRGo4X03hkM919WoRBSguWT1sFDRQZ5/
GSbFzUDGka5p6bgFP0NeZei9TJRfTHEU9u4WSbuFiT6dmBgTf9i5ZZ9j8irNcYzGj+kgOaduWpuq
eAc0NKwPKCGViA8yYTJiJpWJgQVVH/DOnCIQ5YwLuYIjHrZpWDUom1ONqNHyKZr2JcvZdAoFhrXj
jf8m9r9V//N6cV3C/H2qrtZNS0wLcRRGeWtVN4N2r2MK0mrm9Wz3ovvGn6EsMxG1cvDyk8F3F+Zk
dUPetxVHHRS3MF+CiMrd2LVhCmQsTFEsjej/WzBMEokTGRLlWPit8Jqbr9+OmjtozqyZx8ZXq6Al
KaPo64p5CJGiGPdGZwEgnCMglpl25FWjjpJby6wVONJ0m22/3Wr3U/Ankn6bvlM0/HQsEMiws0jM
crSrMygmftKIkl4dsGY079I7me93czJf78B/8kaHDC1CYoUVkVtu4hE06vTkl+FfAYid37T38VHA
ISGtwoUPSuvNsI+Bd0Fcev8m0rsSVpo9esY2gNMvuSJxLGiTt7MnMCIEWkP4sbwzl3DrGWHNWdFz
HhsqFEQh6ZLeTbfN99PWXA+rbmW6A8A/rFXDqr33n7mnqsdgr4MPINDnGSEW25hbZOwpcdWDp+17
V3Rn4QeszV1IpS+68J3eetEO2afghQIIjgHUmR6Q17lKuPLfyJxA4VDdpMdsg6eV7NPkluaoM+cm
z4nIOBJgCplOvONczaGqrf2JdBZdiHEySPueg5ItsujMMzTux94WwNTNmeCCG96oK1JU78vcBSr4
79rhq0z/djeBWKWjwHb+f4kjfy0XwaCLpR/qxSF6hbxwehOc/qQqtoYxQHYvG5pw/SO11y8Tzh+3
oNA5/u/HXjVWaO4iwyrT8kDqKQv9HXaPnYTj7JlWT+2ciNdj7LBAk6GZjuKkX0oaHkL8QEhpIJ24
H/8+DwyFf7iVDUzjeOBnQckXQ+GvEyEWg9SqIoBDJR49HflZPYJqyEynvtzqKirDhCZxLpPhWOAQ
HEhaIB7FOKXx82gdLvFBxK6mIVQtFaD08qZnJOmTVlEavH4Ft6kJ5wkzPELcY9t0QjWWUxPwfrbG
RxOX/TQXaDpJgKhS8unT0mBlmEiH5WPOzEWxPoNLQM0tunIqobNgJlFicuANV6BpbchY03uyhuvn
TCIgsRnA43tWdUuU57LbVfOMphY0x+gGPFb4s1Vfc9rqQ2LYHSlnje5fnDwGrFvhoLq1+V5kWx1r
KVaoS7AfUQUbj4mqO61YkbDzZviHBlUiakS6Fg+hdWCv5cTR4OYV8YSson7/WBMSVfQP0eUh0t14
eG9HvOT6o54vL7AbCsKgOUElriTlWdPOCeohNfT3kljSgI3dGs5mUMZLvdLXohmsmcbuFO0z6F5C
UFhJbTp95qSJsYgwnXXyKTEJRhgT16oSp2ORbuq1D8MrSNOloPs2WSl2mpXOlD7mbP7mU6cBZsqa
m8w6ivWuxuZ+EzU4MOHAV8VTdxGdVEjBtLWeqA/OFGlOphIdlR7HTl+CBvKyim2heRdNiccSf3kf
J5Bu6IovFWpM8WniS9DsxUAZb6oLSku26COKeKs8+EV/1FFJXRAh5kil/GTnPxXTq1Y+iBDfQuxv
GE361zQ8ZS22SIo5fPWdWxTrWCUcSXIyCW+ldXHLaJnDjxDz5yxE7T25eXL2qftzjaZDyTKaAgFX
zces+FDgniX3lkiPlJw+iCrRxY3Vu1pYSZDwUBOZd8pl1bbk51JZRc2qVlfJuJMSVvCEyTUbtXIt
tpuodvviWQ0tDzaF0AQLUbkfG08h3LLClVVVEP5J7du1M0okvMljdiFjvFSZG5mEPRBUKOpLKYR4
wXhcFclNYpAY0lySl7qxabM7MO6gRCcnMTiX4+tovE0q3swu2Je6dAgu0HPSRx0772eV3tbNKuzv
9XaZl8dOzQnkOif1s5B/hOEfrXqt6DAOJTQ8AJUTLx9iCIULcRlLHwVod+4N/Gw48VCV4zYtLNYh
sYVNR44lMSfVUVeWFkJwheCS7DMj9d48zXJUTVgl4l4LPmXrTYPW3JEhK3lFdz/IMzpCHW+z7F1o
9/W0opOlNaJT1Guh2euTozJ9qnemupyij3k3LJJd0XSrfy9lPy5k9Eqgys2t/etMqlKIhKLoGsYa
2u2YbOm7FkyYL8iU76Lo7t+fJf1UbRLMzJJJGBUixLlY+WvVjLoUyVEXmFuh9iCCAg4IbYCJI9FP
DyG2m9Srmw25BpAmf6vefpql/P3RV3VQEqm9dRl8YztpKDFNYhpMwdqP+ITN/FGv/bWY0A+Hpx63
hwbev0kiSYBdutAiPA91FDnICbdmdRMYG189/vvEfI9uYR/AJdAARCuGJH7tZf86MeVQVjUltz4T
sS3/JWr+5Blo3gqr9TxnJSz1wuSiWssBNu3x/mLukZaQL7BjEstwOg/f0+oAJMYt03ezMm0LU19l
5Vu9uy2x2icqBQsV0EV40Etig4zIqwB8mGQq/PuLfFdz8UWo1mdMsvWVo/7fK9yCJqt6LbSYlQ5u
0flbo/akqp4btUnxOWQMX+kRZzJOBVsF7xYp5koSRBaZ8FgKv9xvP93bfx/M3CH466yGWWDmZkQr
cMr3YQyT7VKTJ7YIimNHz0L9TQjx48cxF0OyJ4ETU67LW7O/NKbORcR/TXZhXSEoBym2iEhPC5SX
f59pYz74q1KMPFAJzD6pXgDprr5c0ysmuCzFOIStx4MrxTtFOSf2QzKe0YUqi7I80TQIrN0YPDFB
Edhz8JyF2BD1XQZcN01JdcG1odwTYsAEptA+wuKo5RvGztq4ivptkT+UF+zI6bFv12LvieYuwCCq
q74douee/g9n59XcKJdF0V9EFSDiK1E5Sw4vKssBAQJEBv36WfQ8TLfa1a6a6fmS220kdLnhnL3X
HpFoIRMoZSrI8zCQqWxPh/gahPKfYu21xp7SgYTHIofgmoVPLVg8mj8wGpNyXzSvojoW8J/K3epu
LKJAt+/GnPN2XtJJ5MwO4iyLTfo8szQVrNx8uQg/zH3ftHRRMMikIlF8G6mP+FcpCvvmknXkcQfb
AdwhEfuI9APAPEehLqMz91On8ptZCJoa8x9XA1b1qzb324hU4zCWc7G6zAGrXbu1jhP00k9HcHjq
8I2oZNYSfNSK/EMhF07oN6OFI77ELpDMJeXXDvu3C3fXPjWFUteWYj8pSJ4O/DtVExJWlgaRAoqv
x150e8nyDzWnxVwjQIMcMxif4x3fqJoHk5pLcaaSiuokMgl0LP1UOlzFjQDhx5imuJIDP9ASO+9f
K3KOawzv/Jw8IPdb3MBrE06z9L7lwrQAKTxFxciuVDfUPODexCXdCtJit9SOMhj16scV8utlW8nz
oU1YFufWsPWhLMCG40y1KI5chQNXN6MidhEdSmOjZFLfNjdjqdxuzNckmxI+046OOWHu97FMiVLZ
0yKn1sN4FvWj0rIBTz+ykBhE9A/yl0q36UIZCfTgWhmaaRioCmw0w9dPkNKTYiMjbqYwVeGuKxEE
zXt6PUsc2m2JP2+oQaOgo2xcCWO4Co38BWOZLRhBg6bo5dLbiaxDaV0Hs4u5zpLNHd91vuPvzRW0
/EpIf+JVDuXjxxlC0tEfokCkuKw8nJryXKkFpY/DFQV7E8tRmU4LYuCYkdoaaGn/xuuQo1Wd/jDK
v1vN2FGMiBskQVsicPDPeVfNEzm8o/2fxeVZr6tJxymD7qWTGlPwBmZMNf4spmdZ2Kna6hTSxkrO
CbvP0nzPg6sjJidbwDkcq1spnsYKo7DYG+o4SRZK7TW6n9frDrR8MItHrll6t8j599z6d2AilEFq
JUwOKnFqCFP+fANpfS0zKvbCDIranShoI1g2xYx2PqQhUo2fIniaV9JzcAjc/Bmusv/j+iyhBp0y
OgR/admavAkDGDrGkqdRua+Yx/uo8nUgBtGasavWhz46aO9RNDXxgpUkKypq8eOc8c3w+f1FPCxn
VZL2iYSbaHlatG4wRhG8vc6UVevAYKxn+v7f7/mbxZMqPYhj5PpsDn9tLH6boK5VShxEIRqzLJnd
66mU0CWLlpK8yZNDRu/y31f7W+w9JCEgi5BMXTOHB+TPTzi6XZXAlO/FUqSvbPhUFYIQZbTV8ZjE
4+Ttth+yV7qJnvvCUt0S30toXvoEjWF1t3tasynZQwDWXFyc9GKrRXPAhbm7L0g6BCFGHUb9QV3y
3Q0aIT6iDAIjErDSn6+YIDCxuYsyi1VHRHJpp+ampU4UUvpK3R+BpOo3rT/j98s9PAJ9VoPjNFuc
GepZvRLbGm1uyTyWEZLcgGv1VqPN65LjbLkSR69G95rlszJVN8KtsVpxU3QJpj0eEfDH+T31+npk
GScAuGzDIjI1spFIsxPRf4wdWOpdEVm/ydkoyiaSgvwOdGQpY0C9EXculW7b3sZNE7ha0Xmnk+Kk
JZQ0hQPUs9ZIxOtRhqWwoaPNPJGSnpeNRxfazqrni7jKyee+VT/Jwb6dI6gLoSmkMzo0mP78PFol
0GQEoOoS1JV7M9DCA9jq94m0ul5fg7svyACgOcqYxTEC/5YWX0JOAtLJ+/dI/tt9w0j+7XU8binM
TFVPl+QarlTpeL1rtpGi7Bmdninq0z28u/dedIQTDtnC9JqoszoDp2Z4CKLeuYXTU7IGHazDDDnp
P0wg3+2ufn9hD/NH08uVXjdKMg+iJ6xmWupK7VFXpvJpwfmyNX7qon23t/r9eg/LXcDGB512nMzT
2id7lbQzQmpmI51SiC20mwz3apOlP0wk+rfPCcFNwFJVjtCPLfI0VQv6XjiYsuvXsME1hr/SGfj+
sn5j96SOkDjpZ13+okRBpKPYEP/YLPL4OMr97A6n30UpC4rZlFcIkRs8C/cnzg3omVpgGHJulSOb
/tlF51OcdcWsFL9oqsnNjM4XGxhBXNCsMsyVkJ/RQ3WxaSu6f89c47JFLBVhkL8NgrdTMmM7wl6E
7p+A8EBC37CoeywQuU8/vaX9jLw49mmI9+pCzxbsEmn+jUZP6JVJ7UqFSV3/cCj/JZt/3KGwS1Cw
IpisuI/6tKgr6yQyiSZJLNASiFDzY7wU3cESAYTnKYVxclaJV1yKq3hy2d6zNU2l+5duj5Y3Ss7B
S+vI3gFNgGtspZ246Sjnl1a+IGjAKc8UJ0fr8KmgdTX54aEbxu7jC0fIx/6ANoZGksefD/+oE8rw
UifQiUWfQMOTX0mWeXIiaKencYq75u6OaDpDgvr3hY3vBvlvF3582oU7G+tMyLPldRLtyfb0lWnv
7iFvshbNCN8lCi52oW/M7uNmt0cx6l53MAzGKjhOThdPl532EviU5RztuZ0kq8QRZ7BOvsqJtDBQ
Qs1VG4vS5OJjy7VlWGDBWH9+bmfX6bATdqpl6qKh8TkVHiFF2B/Eba2hWdrCOLIklx9E2/UnLvSv
vtBfd9tUf7GocaY9Hl5ks6nNU5VlSJqa/XXfHgnqYHO+4tgUvZzrRYbJ28oO191oBnpxXcHiMpzw
M0dC8yQc70sdpNT7ZdvDYmDxnlef5joFzlm83mLoVfjb7PIM0Afw0EcyU5b5jCDHpeFKP4ya7yZE
7be38bDn0JTw0mCllCFvgsu5bAj97tlXEQ91kiUbLqTyY8/tuyqBqehgzVFgEpmoPkyKctIU7U0d
5UuIIijtRh60fYSLS2CxE803yZKD1E48uo0yngavcsQ3hX5vZmS2cK7BEn7uYQDR2/88TZoK0nZx
7iIbca+bk99+f2sbW3a0Wb+T5090i4/SQZ7dACSySe7J2bMFdc3JzRnZoqf7J6veqUdAHOAppNxK
8EPD7w/s2GNH+cPqQ+To388oHSOqcpIkU5AZPVT8KlltbkYmGMvOWLE/kYK3RFhyXkxC+GCXyV0j
W08KJvdi0ygA1yZhOGxqKJKxz1bZ8F2z3iaCABICCxdNFPpaBNMGL4l0QCFRMFyu+lY81vV7AYaq
dTpz9dyRgGNMi5sjtmM4snH03LarkbS+9nT4HdA6BcA2KZ/CnTMw62b0ELsEUoi6biqo5zfIY/NS
X+chUjHYgqc1NT+qErE0YQ3pqN5rm7jA8X5HvuHK2biI1gCwOGDrdIsoAZHNc03mcrePX43r1WKh
uecAIy/LS7wFbwvqv0Xne+JtrNNgrwXLi2Ejub1MAzoLACpTaF6df20qR75uqfpQK6qSRUiiZL0O
uolYfgaXvRHskgCs2sgvoddKfhhNdMKvNV/Ol6iuWbYq5aUM1rIwRdXRBx99/zx8MVmYwFgydV3i
1Wq46z7SbDJYTWVQtZs3h/5SzzrAskUNShHwxEROdvlC/iIxZEyPVY3VIM88xTzm4kxgSTOtlLCT
ckK5gVWMf0fdEQc+OaBXYsBvHofyMPkAscu/JOYYy41wPQbCvrzTOI3jDaUqM/hALTy6ni8BOzjy
hTP7ps1k/ZCfplRBaIfDEOYr9BpsVdwEk0Gh8snfmquFIjQrpohR4LtlcN2gJJOE01mhOKdfc8k8
yrc2vpho19QTNGRXdRvS/wu2dOPT1kVjUkkE4YYuK7yG05y0+tblTF61Yz12pGwWkzQKqCDwFBqD
7UTI12m2S9U1r3jQv0kMJnuwAXSzSFqd4kMB7tZEr+hj10X/djV8hkikPA06FgCQxgyFTXNZBAKZ
dkQ1pF4xJVBA1wYU6Zh718iDQqgPfCKTEfIZwjGLjxdtoYSAyeiSHSRyZ/AK9icCzyPfgEZ/Y7By
d6l6UEVk85Jdp0iQruGRjYOJUSjcdJdJ3noj2IDha5lTmmGr005uNHvahVbO9O6HAsRfE61G0YOc
gF+Ychboh0nPLJOoNmJ8E31z4OyMWUKrkbHt2QhmMXSnH0Q0f7c1Hq73cDQLgyBtajWtl7fOy+7j
HIZAYCvYh0W/OLmj+5gIex1+lvrDHEcBb/jRfyyNXFpXhjIwBxE8wMMk+NuxOW8MtdOlqFyqZOwB
VpznuR2/jVbCbDi1iy6q0kVp9+wLFIAp1umDMufdaibVXF2N3rOvGzzVcNaSoxlug7E6D4GdWCCD
Odi9S/tidfM6+JdbsrEsY1mWtvrCDOe0LuX8zVl/TifEk641+EyAbdeXHdvX+DOGSbnKNkjBd9WE
pZp8rPyt/yrfJOLLLeT53lBWoRO7l+G+HyFLoeEaV+v0o3yDBUTK0gxydORf/MvkggRxUH3raDSJ
Q8+msIQtfpbODOv0+BeoFsqgzl15qi30FfblAIqWygxpE1O841wPUGeur+7PsuqNntWVan2R87mJ
PQLh30+LK4XQmqMk2JCKL8VDAJ9zX6uwt2JY6tVaZDNZOdo0HKcftKe22Nm6D7h+53IBGeriMxEC
8tydjtK4hHm4UlxjCpPWLWfC/L4SNwRs4WBwK5RSwk6Ztsd6KR64p6aHdmCWwkafhQd1aS6TA0ku
s8uqmUlLcARn2JBoh04Oiy9oKqf0ZTuh3QyUs3nSt8lCgmSFtPmVBAPiCmxlYm6lczPWRpbi6Esk
LwdjAloXtNfF09bZAovv8lMaR1ClOrt/xpA8ripiruLpfd/6ozP88rmxC/fp8TOzJQvlDEeP18wH
vfXaje9PJzJ8WLm3N0+a6zOIxM4WHjHxl2RMb4TNqGdasBp3jXR+0ORX69a/vJuiBUlgqrwYL8nn
SEImDYNnoMXrBCv8ypEXm3E3sOMju5rtc3T7knd3brvWD6e3XUSkBy5udXvfahNtouzzZ7TEEB3e
rsj5i9q74gluCd90FUfbyZObKyxyJ/RHW9O9ruj+hq+/lD+XXULgsQ8CmabX2twO0hAOSZCSdcI1
CJCt1aduTL4sj0jwCYWEjaVkG/sCRF3r4BjdcR+nAPkQfkPt0qctfWqwxcB02Ut0VgZr/HoWCvs0
j33uajiNduaS54xPi4pn5l92ES/GLRETyd2URQwMZrZgB1BIwInmRmobqn3xEiR+n/FrPi2xwYXQ
wRoOQNwwDRd0RaAtdDNKJwcs0nY8R22pOdrLjbgfpP2iBZCAhIXYF9fE4u75wez+p4HLnmcRH9CO
AqTOAvscbs+j8babmpvGRrOw6Ma8LjZjm2hlTNA82eG0X0CGc/HtrvLQSub9Wt0qH+WzuErmA+Ar
RxOhOQmxfbvK0pe6bRJeigB4Z5p2PSzwthj6igXfb5nPgTa1DjhDpyMcZLRQN93maTS9LLWVQRTh
aUh1FSeNCmrlpqMjUlZQqYVwom+6r+vbiTK8U8wQmXhtC7BznJ4F8NXZAVdQeMC2uRINF4vkONnk
PpgyK5mWi9xXt6T3bcmAWb1vrzAOzGeRJFfBkjgl8XEUTwWAHgipDR/NMwkwHpvYlw63hB95KCPW
1KHK9xEOFuf2Fm3jl2gmY4s4Uot0r4fszNmALdgToKydYWHtta8Lmmub/Kk9/wqIiV9wY0ATlQec
6uELBRsZMiCsc/cAm9kOHChfzDQ9Qg71C4XBRLYinxPY02CKAH4pLJov8MbvncVImvTUxYEy2Pel
slPIFdjAzGRcfgmvo008b9fIFHS8C5yXl5TCx8wVFBxsXJKe8axOtdV7Mu3GA8u73r+YtvB6tw/G
tvJYsOEfIJj3srXgn1YvIL9WhtfO87neW6yVnANeTgwBQjIJEAxe5j7ZtgTVYhJRakqgyeDG30PA
8Mn2Q1prRcCLSjedlG/ETI4N+7pcP5Xz7lhPmMZQ8mkeWRoLbQmgweOQsDD55MnBhZn/CfrN7rdU
/R0ZPl0ME7CAKQr090WYXDepzTO/qgFxx7srYOd+enN2kivOSZbxry5cQxsIIJ8DemH0grrzgTZu
V09JRsA/g97ULp5JOuZ1LjXrRXyqDpcpGmnRuq+GS0bT0WcsQc7j/Y9hgA+aOxTf88s+2WJYssPX
0zrPeXrBktrIOj9h6Ajr0zZcZfx5tqQ7YVcWVj6+e8AlMK5OWvs1ecWtb0cfpnXUodEl2Gdh83jG
Vp7156sveP2snMlb1MjexZcXNMwIZv8C28z7J573CZM5UjLreFl07x+ICSei9ZGjDFT8D941nSre
D/cIlNbIAqdoy3NtTAvP/YL2/yyRIZ4fVRY9Dnrvht94lYf5RJ0EwI85bl38AyKZDNxUt0z9xm/5
nMeoUG224xYpxHDwPy5WieYfB9Jzw3JfMILR/HMkRjHv4+V0RU4oBwaRU5OGvEHPuTXG+Uu+bvfl
DsvS4jbcfm59O14OA2O05pND5YhaxtaIjEAKZzUcPrngOJ9kztexcfojFbtpQjEItDz823G1ufnR
ordOTwrkG3wnAw168P/NJeRhiB45u2SToWKBig5yb+KEDpvZHYPjOr4tZUt7GscOuKZl/AL3nbGh
rj4AM3sUMSYyI7jrII8yEIIVlN6vm/V0c0fLBiYpejfPsEaM9pEvtc4nM4sbujGOsGCCYmugH66v
43ZfbSIXsAKMVBEN62mBzKF0N+VHBx7/xJMOcMSN7C8CUsehd3M+Kp/8xtnFHT5eZoTyC2a75o8U
l6w1ILexox5jvo9PdSVQ1TKRLgpsS4bn4wrXrJur83RVYj0s/WaVLcvj5kuZ8QwSYSA+xbvIT+1o
GnstYMavZAaHZow+yldf7HhX8HucWfF2TSObfao7Wo+s06u2MMfdO/smycPkoXrPXMnXXxpGCD4k
bmhAneiL59fmfOffYIcPNA9Anh+UJpsJ/XkP56X/POJZaMc4n3jWjYO6Z8ZzSX90jYTpD7IqSl6e
2BYsrEfXag0fmzfFIpx7yqz5ZHRZ0VqxbxSpGPP1jKMY5rc5hoKFMPno7WQJ+92ZJh/X8VBiiKZX
d5hXTEef/5pGPm+HZiMzbnprClZN89zCmh7ubxEDAIr1lRl3kNdeeHCmuwOGFvuDN2qP+T0yU+jY
TAwSEtrB/xdOImoUgX2dJqsLdkDWQUDvoqXv6UnJC3NVzI0CFxsIB1tdAz8e36bJrp0ZW30d854a
97K9YNgL7Ptn9DqyD6kPfYupjDkxdOTZMCkpY2idFo3op+ozdnCzh4t3Kg27EVkx5OEw5YqQPalX
+ThleQWyw8bEIaGP8yUgvXRODZ33MMyeBY7BxPkivmB8ggQqU4br5z2AzJFVuirTUsgAkn3puZiw
T++sfvF8sqPP6yKaku8zg8n3eoy5kVyoFcmbEaLBDwcbK7BoD/N5xpjV9toSoDUQZm72U7oxHbVm
ZKur5hkE9GqDfHuqTbsheotDCGRo7ZWxN6dkPGYzznzyqmyQJHpUEFyS0xlMILufok/CXYtF6mfn
O0sHmzePIe+IkHl4JJGuWkwyHSBmygLMFi/EMNyAxqbUnlwUCrwtEmyEMf6i0DoWPnkmB3OM4WgK
o2FDhgRGOUv2R6tjbxGxPECk2bK8DqsC9kkiG6BPIJKmKL4UWVuYBlDOfvy7Xou2/bsDGpIuU6Zp
h2L4oY+GTkg2y9ZAumwbfrUfDhTVR+ubXrwtB7ose9DyubGIz+Ho0O3Et4G9q4/bRfyK8MXh9OYP
mF/FzTftkr23I4HqVawt+vdWscJNjLsCKftpcnphN+fFi5doC2zQlpw2t66rAeEckeWgsbVrppoj
oCK2ovMgYhd3CYv9tnkiSIRFfYfmja1zMG/GwUFaIoVlN1K4xfgdGBosfbhjq7ng18Bw1zCfvBD/
6LBiXPZwpGejFaeoxZcKE4WPj13i22163RDsdEA+zMd5Zce0S6ftBIZEwBGL70bFfl3IM0A1xrn5
vLMhIm/ufP2kBKds4XuqkKYZNqxv28oBG2TPNvGqHl/mrc101drNCx/u+/1Z2cSEcFBChE7xxk+2
wKpsKuq7ZDcwtQRe9MN5X/v20I1eT1N+pUY/No/byjT75kZ9AZmHWQ7ZFCf0Vteh/lERN4K/t6b2
hn/IWFAXTGAPX4aUJxxVOg46BM25W0hr47QTtdmpXIbphF6MSVm+XvX36b3c5cWBihrFt5rzO8Ys
0U9BFapuxE6kmaEXGbxctxXFoVLZFhyvTwu+B1FMwoqduZTNKPNhkKeSdus2fCS3bIbsiiIQNkcK
UxphW+ZPjci/5CZDKQL0J4oJGiMonP4sRag46HQB0vqSe4DKiMIgJpOmdGhvjaC2ajOxAg3r/vCA
DbWcvwogv11V+/OqhLjmAHb5LDC/4Uzrg03F2fEy5uGgRIgg+CQ5+Lh4x3S9/n3tv+wsvGGSEvkf
KheasA+XDsVrk2rVrV4SyHyfC7kf0XhhHyz95BP9q/X/cKGHSrZwb5vwdMm1JZiRKn1OqxlPvdxO
KO+KQHCpzV1I0ki37WjMx9qpy7jc1fWa8mNW//QpfzefGTJATxkBG+yY4fd/KziFZnbS9Hsrzy7A
EiWqj6eAlMWKgIr2sr2yTgG5S+BBo123btgywBgGekqeQUwurvqRVK6KhtoSm9EgO/v3B/ILX/84
GBDNDDmuMv/4pYL77cVVZqSa97usLPFD1olL8jVISoyRSMkM8PK3JcbFhnilcp/X457tRrXFfKAR
NYSPp5g27Xtx3+TmREmHXSZ1ZEjK+jkQZtfKp7H171f7S6H516uFJ0MOlSxBZXuQSfVKp/SFNrpB
5wBp7ZHLtr3NQp+qKd0YciF+BTmd2CcF9oGtOtUJ1hA3eyLS5t+v5G9IxzDABrSLTNbgAO7980MF
32Fc6/6CqYbtcOeImhVex+noCK2dkqaW+PFtVl5nRbTSVJsmNuY/ofKj0ikIImyPKZX6/CiV+350
GzI+sgvhIW/3+0S5HALc2OzKJqeWensZOQ1Fr6p36vvxBJf0J9jTt6XY39/JQz00Sq7izRBG6uCk
RR7YmRO0gfBEAgmONhLHWWyOIWmnP6Hu9L8as8MtNBSQWBRjR1CO/7yFmdnR+mvwthkL8YvG6LAp
j/zaPi00dmHZkvrhOhmjMEregPqXaJG9G6mz+2KdTem18Vkrq2ze2CYADdGFGEMlaTROfN1OvzIk
hTj+HZMfhMfpSmJteoxR8nnBGgTSZ/oqhZwAQ7ZzULfHl0nxLowZtJnF4jlOnJ+UFvJ3ky77FviG
GmAX+vd/vlmxMeveCPXbUlngOrqsTxsdxMIrhryEZiIcM04rF8q6Xx17tENC/RbAFh02eCnwf6x+
E00EK7DOva3u2LyBeP4KoeNPg7HknTYUfIUL53DOPjO2mVZuGy93S5ueM3vALBPvaodu6iVLfUyv
m10KGTRPySY56FuFalE1bV/KF8D/q2U7Dp0ly++mQ+TK8/PFXIXgSNKckeakAIf7MbWrEt8HiW6J
a+wy0wLU4Mle6yirIZSMXSPFLWhy4tApbgk2oIKBCemjHmfnRpiggyYjlsO18MNE+2u5fJgdmBSQ
06MD1HgwHwaUkYudnoq1vrzj9YbUrE+GxL7IlcPx9TqPqFhgjlbyY50fehUjTvXaiIRbUjuP5vTV
unIdRs916KM4IlQ2OR3o8wyq08tXR72wjF/qCzpg+VlQnnJzlgZTKHY/zCvqNyskCzBOwYHKRJfi
YUsQdRezI9RaXyYobUf73ISGuQ0pf5ALET4Lt2k9mibMDcX0Fk/VdIxzaljgbua7ilqnVHaBPFMr
jOnLuF/ryVnKBmc3/TX6g1q1gELKtoKmH60/Nhe0tq7XiQzdQXfZO12ifZ6shOKooNcLCku9vSuj
JUodflAtB16DgexOWepgVNRT6sWl2yj60ALd/3t2Vf92eWviH7fh4XHJdDJmk5OhLGdAzCkSdY4H
ocYmQAgZA32heTSpqRuY1t3rSTcw+Trncev8yti3VvxftJ9nu92X80Fp5HVxFG2ZR0y3NL94lia6
lYI3n01R0pOuRz2SmuRuPBt+Op1lfn1wuOYZ9UXbwExLrqKzaamGDGf6yjH82a+T8NX+4kw8fF1w
Nsf/8jpp0Dr89LlIvQAer4OQxlL5xaxmf1BO4Zt3MG7+e+HaOVEYES1KdC3nzQZRDN5aUkWobET+
cbZ7eznwe0wGFoUM3uQr//DAglI4GU6EnAaofwQ2xjFqlx2gm8J6IYcLLnu0FHykJS2vfPhOzdd8
FilXwQXLEXcFw/xtCIigOsvPaC2+j3/WHH/H05v1RgGWAphTHyuuJ06lmj+mgafvsNk2zEfkN/KZ
tINX1FFJpRD8npI/yCJLtqbcm+GjQZy4wxXmGQQxAiXiXSl+xjvR+RhNS+C/s8GtzHfWfIzD1wmN
sc7n19dJPF2/r2nO2/PGujjv+NisF/f9iboSByMgw1Sb3tcEiXgdLaKUnUC8HPJdiAzjMwZa7XA0
5C/TJaOAVQK/hXtlr0BOn6VjOO6Jd8S7Z2NZHmd+NyZYT7eqp2ac0PEh72Sc25EH4MsPptimSedF
IeN8hu5AS7p6F34rtulXuzz//IzhCsj4XVwQzM88WHZsi+snODQ0PoK16Og+JnG7nRv8dzaHke+v
KZY7LdWylno5IYT8Nt/g3aAbDQMi4LANEYtaBqh7KF5z5TklYiu1np6gCzKGhl+F5bqu6S+XVJzL
Se8YH7B6rJentWbN19vOMm2A1wTekrZrLadEaf5aBgzraShzmz5lbvBLmmXwhxUqrYMp+2ZxKU9y
yRTiAiK/Dsvp8uVGAYjiyLimNvDfXyrH/qv98fXvh/5veeivZx6pFjYP9suP+wGzVcN7AtBxyalP
lefsRfA5JPdpr5G3SmYO97iadoFXtj69cHaqNMV/eAnfzr54PlQOXSqG7eEY+9tuGG9boak9Au7h
kdF/wbCuWNLJwVzCMcUX3Qc8K9RpQTf/P5dmzlfBDIPmkx8m/iS4alqXJvpgN1EuSA19CQU/DiAf
ThAKEHmEMshqab7qy1x2Q4ntrvPjHdC/OaiTov2/l/FwQiuzS1jfuyob9ikbxQ6t8a8K02gX0Jym
8I5KE/arD6UWO3s8C8fqOP80Xmi3OHTEptIYE4sPo4Igs5n8YbzcZgUiMUAAyaE4s0NDCDXyL+zN
1rRoeiI9KNRVn/KMlfrOpDDrx0sfYc4AqBRaO1/hNaEO6g+VR8MVZqArJv++8d/t5P94xw9LzUhu
ihpGq7EcmZhFbyvMO5G8Bp2BzrSQtri9ruELdQbUNBkZIR08JMonO6xeCEy7u83f4+wtIaVpoHJ8
CrwXPA9EB0nPufSuocoul0pckupGoVOI7RwKX4cDY2kan/9+K3+zBniCKLAQfUoMnYlu7s/hW5uy
lt5wiS5lSoY6kyGpf/BbmNwq3Utp8c/JuQL/nC4MTNU/bF2M4aDwuP367erasN//7eFRu9ZE1cGR
sXnPWbY1l3IqkzobU6Syo50wM15vz5cJjugPZdHhFSXn3BE35srcFXOEXvoqXBYTrATTiw2qbkwq
sKd8MJUhv2P9YdUI3obczyuN2fKze6IRPWGKXkWNh1EzjReX84jEidbGhAUbi7Zg0liqPBUJqnwe
ItSuNDXaVQ+BQp+SP7hjk0p4eV0RpGznT//+LMzv7gZhLopCbsZA/334LLo8vwidVmacbqRnMF9s
VSbdpH3NA+vyYnqplzoF4ikXYcguDT0a2/T47yco81b5WfrSrJlhu7aNCdKCc7YIQXSYLq1fYAA8
Xef79uTIk3at+g16CBq3z+HUdIW36iiCLNj2c1Kv9CmNHp6lhTnpRaIYu+WJWQwyQkzfoT/H3uCl
sokep/3xxIkeBIc45vhHHIc+HJ7VvbJkU0muNAFTuLDI77Tk5b/v07djluyGgeolmYC7Hw/SSX66
wqhWl9fbSyHORncvFf0kPDY9VvNV1y9a4T2s2N7x2Qa1bFWsp6OV3s6K/PWHl/LNGY0sOSzPCKCk
AeD25wBO+iSPo5DzAwsQ5j1D9lHYoeTDOWFUPiKxhhmwsAOEcz/aHP+21/DsosDC62hIKsDoh4m3
w7ehpUIyGkixp4j0T5GMAANCS1wsKJdK8oVei7Ihi9CtosC7qcZexJDcn76SypyPLryoTJpqXYTq
TCPFLR99tO2eqN0B62/k+7uOHxsfKnFRH0IfLjBjTCL1NgliYdbdEA8JNlHAdjcKvozi6hutdFA6
An9BiqbCPKnxDo5amDC5k/TTQmZl5nJ39YLDq7axX2E4Ee3mos3y8CO8zUHj2UrEpphzx6U/Kzkm
lsFccG+PjXpow+4Iym64SCwWy1wvvDyGvSWzDT01fl0jD8++MNs19wiEEW2zqLJE47WvDLvL6fHH
5lS6E8SKx0tlTWwAwWLRtntkY5XfpLol1Vi6EQQFMgbEi/7S1hcmgtaShElYZOOTxAvP5l1bnq/d
MmMiSgEv5QrVJDYdqp475OoGfD/U9YuBkedT1tX38CbZFwpTtjZqp3FKSgoTR2euQ56N4UtlU6Eq
Axih3/mDN7esw8XNoPtM50kH0YNEQTG7tRSIayNzJFgYFxw79+j6rEbsxBRooAgwzUZwL1BvWxFE
WTBy/j3K5e8mpt8H2sPEdE/DK7VRWZ6VEI4oNmTbG8r17tCpXzeJ2tmdHGGKUuHpUy8pSgKYiLYn
aEtRxwNYiFbHVCWjH6/sSP4QKuOHZUT6bgfy++t70HxnqVREAX74gY0P+z1WRVSdw25dv/kiB3Lo
KmlT+DoiDPJfrxoJqVHt//sm/fLOPa5luihDbQaGp5KA9OdUIPdBH5+uEZxBYZ5XZ8ZDgV6ELJNB
3XxHM8uQJPc+8SoTARnEO7D2hqWcftoVfnczEPGT8YIRWcMm/+frqBOgBrdTzpSE5bsj/di7tLz1
SY0cpPbwjpND0ZfjXiUx2QMR+O/bIH9TomMm+t/lh7H025IeZdwggZ3y3jgQI7yhR9M11mu9YZIh
eQ+VljFvvgzKbBAXaH/r+39f/7sjAWUcIA+SrA6l1odNsVrIvXary6GkMY2wT4eKG4jP8p0AOhqZ
ORUwpi5rRHaB0qeY2i5OcBPs5rSVa+2ncTnc6och8cdreZig2yoWoiADy4xoHA82nRrwnENqMo5r
7IS/3MxN5P5wB4aB9nhVgn5w+hBpwQB4WJOkUlLCrOxzKt6IVJ/TdbWHRHFOZ6RBfpnTbA+AH0WM
vP3husO7+eu6ME7YScoj/vHwAGgnvTDFW3qfx/Guq/yKNkXrpwrd6srLYTcJ1k1chMVCG/EdW1Gf
olX+sTb93fgjTpleEehojTrx8Hj8Nv4C/Q4UI4+RH9Z+QcQ16TXTzmIncC2m2eftKRYsTNImFZzp
DR+W1bXjGtgI03/4w4zw6+j3cEOGUxFnQgWAEwEAf76UqyLEfUtG40zL4EdGQ6EcWeZoHwmrkVpZ
fZ14eYG7udId3G0WYC6CL052Cg6pHE45GXopsbRbyr5XZMMKagmhJ9Kd5jTx7sIp/mHq+NW5eXzB
MBoYM9TYsUU/jFfym7WyzEf5JlyWhkPyq+HSFsaT5OmEiuRuVe0C043wXtznIjJKwW0sir4cZMpJ
WKNkEpYy8udZVvLyNPs/pJ3ZcqNIu66viAjm4ZRBgGZZkm35RGG7bAkxCBCD4Or3Q/1/rFWWHVbs
vbu7orq7uisZkswvv3fKBZqo83y77h7uCU++LfkUXDI1j87DRXLIP319tkWSNRfloqhzJHdI2gBT
OHvh099dyRd3BCJS3OwKAcrIHPEuPHf7hf0dHDUdrrKk+1m3S2zZJlIiypI6b6oxPYeyBSde9xD5
AZIZ/zoICnDoSJtxnniAohiEtijb7yFxPz0EBTchUaLvS2DCX5zmn7neGFFVtJ20n6NAiPLJQfSR
i4hY/TSelHs4tYnComoekCcig9CiO4jp3xztf6eLSewqQmlZYWQJR50blNI4X+sq0Tp9Ds6uxHCz
hlmSplgz1eNahipHyjoAfV0IdqQqTimBbPV5kGslsZiQR4tkLidFGFUE1s+q7iFXXpoyxuLs/YQj
itySlVpb1DUfxfVBu+x+X66+mcsNESvMIbLJdQ5bGLx8nUGR1WQYrl+qWZ/iBnLmzIRF/+E8Oeju
voEec/qM48cYz/CTcCX7ZaF2+B6SRQi3Pz78STDYyS+KLaVhLgi2JqU4kg1lXGZ3fT06QCvMUxz1
Ez+p3N+v/NsW9/fKobSACRFNhTLy65VjMqLp9TGKp4qMNOBswAfuCLE6eQeEm0IGpYMGg3V4Ober
2kh2aN7OkhbhonUZF/09vd03MHC4GgXvywF/YNe5hTWx62xKXSKrFSdfhX7w1VU0L+1c8RC02L2F
zeEZN9HT4U4T5vYb/M+wqO5YARQLSPXrQ7hU0pVIRCPm1Oop8rZmq0nGDfax6h0Cws83iN8QR018
NqzbTBKrlbTsyj42hZnhKDlKhZpug/hy0l4iSRnrOG1gay+UsSug4sG27PfXfbutDjeq6vhA0hqQ
waputlUli/RLKWinKV58lwxv0y3Jjkitfx/lm8L97zDYYBCFpfL31k3V0FWFfkrqAwRINV4wefS4
etAB5Pb6wRUt4peYVwe9GLKvLnHucGJ01LT1YmHTnJEkZAXnt5bOyNWGtHLnEWi3Na01ZGsMQiNR
FPnptqhTcyHnmqOY9cI7t9sS5VNGKF2Rh7361u6npfpOIrvyCUZO0KGdyWhgom6hY2ZQHHFw7/ej
FES37QFqK0hSWBOexX5Rq4fZ+YQ0T7+4lyEEstCXFaFwevHS16ZXQIvMAAUOR+ccUUL31G6oXYWl
EaGmwLuxS668kqObnJ/a7uTFJUATto51guN+TVZNRW1ZkH99GiPAHok6uYr36DHfYC/Lkihyccdk
LyR56Zb6Fl/aXlEvR219mO991DdEsyevIvnc89xfCXeWfOm2or0d7WYyno5manKK1dYVXbVulk9A
BlbiiFb/xAruzMihPPp3exnGkgkZoB5Rht7kzYw89id5T7VirPdb4z0KThBZPQEj6RFdUQIaPBSm
v4/47UvDp5c+KJ+6KjPHzJtjpNbwisVILucpHTWhwhJ02R9xIV7+Psy3/hU3hr5aY63EFsvUbvfN
+no5tbmhZEjLS6i+KIAQlERAK2PT+8T2a44nKVzR30fFNvX788S+hLYi8mcVbtHtu1MbM2IWlUi3
YHOCNh6JE0kfjTUmUfzVS0PyYxwH1+cObi906/dZg9QAfkNIgerpMNwVevZHR1gc5gQQ+dVoP6Ox
AT1eBt9hw3su39WZOsOWMdS9Gv4wJrnjNqNHfwrkIJkxLPZSCOB9mXbZ+lS6B9iPQATW7gIkuMFd
YKy8J6WbKE72PEwqPCNP9lWw2xVRJiSfozFYV8/Wgoj2VTvGOu3xMk+9Ajk+MOjcGOWjKsQve9SE
JZ0R8LTEVhRHXwGnAhXCBXewNhhVUywIcZxK4DUcPRLk6nHpCgvz8wKjxTY/tADUc3VBqNIEEFtc
bWSNElKz6BevtUm5iCZ1+ZjGISyeHgs13qLsd345shbGqJ/gzVl8XGI3vtpacJlXAI2aF0Nof+mQ
JAD0jo/LCgEHnhQu2KoNdW7UrOtttqh9umrak4yar8eqk1B25/pcQqlA6wfQByUCs8E5/vNzeV68
dU/Rm7ZOwv1LgY24ZUsDtJ1spGm5QA72Esd+u71u9p8yQqxxMzIWeINDIMaqg3doLvG2gCGm2tzo
PNlJ0/ahfaVKIKEtAnylA4h8/lVYXODMfJLIewKkKVYsnHiJov5BvAVX1udST43DU5berffTH8WV
Ji3UW4LXmRedAwzn5wv9MUYToZKlgXlMUMwVF9HGonqSl4fDIJnER4zqMfXOCLdQDiWDTbfdzrP1
0e3H2aMwo5pGUPlQwtuyZtJqSMudlW/92/Wp/ui27YNM2g0FVzPltfntjK/3CJAcAQIvWZwJxpph
nAYIzYuB+iP5581hCbPHrJ0en0ZYzpFdpYPAq9tKE3FXPtKcQHesh9WkKtlJbAs1I0Aq57El/RQF
kHpzeUhfxG39kGyMxTXUJlAEs11CjC4zy1ddaU6diMuqFI2st3qbvtAGo8UnYL7DkGcOdwgfktVu
q7mXIJupk/wjXymQytOl8lg+XDbVXJx2uPykJHfgGJE/IH/eyKPdx8Bi+rg6UH5Fe4c9B3jtAUC4
s3cQ6UzAYA3IWwbthfo+GhRhBO4g2jH814Mz2DbjdG37nZ3P/vCz76w/P7frQUUBLd0tNuXr/pnD
cT3dL+ppEZYXnN8CrcNeklmIHq4bicjM4jCxw9IbNCbxsoyc5gHfOYM0C0RMgt9ro+ry9nTSnnPg
x6X1etkps/q9eBZmyvj0qHn49sySiYDRmF28V0DgTzx7c2PN4+1hZTyQ7U5KEF47J4xc7D3U6Msz
rwtS0mdydHBGUEC/gb4lDx9TdAQ69Hg4/QXEX0fXPZqt/J7qn33k1gLKcuf6UMBHPw9xM6U01PDM
nqcTQrDrg3eeIgpHYG69NF661D6FWT4vIVbXgOoXF6fr/FVZJZPDBvRxyb88N8OrO13sHPf0fnTs
bdTrcJFH1Ue7OLSoyNySb/diCz7SWVcP9DdSZOplExFo6RjouVT0nR0iIjQ3QTqKFySlBcTsTS5r
a9xkrvFYLPqtjMVfim0y9tJQrM4uogdsHK52/dQRyrWNQYMoW0yUBJpArIsbrdUJ7eHt6eVS2Wbu
YY8lvtHWnmkfGJAsScfxs3yEOF2v7GobL3CRPp6JIEol57AW0QJX29JXn8wnaYYEaEuXVA7kp3SR
r8wnHVZ/N6pd8X2QyHmf19Fpc5iL41MorrTQQK3Q2cnLeLc7jVsEeS1ilcMrFgqPqj9ICPbzjt8I
gdmqfGm2lX9wcnupr/fBOey9aiYGpV/6/axer54VGPgiXJX8/fDJsgcFs111cqhC5AvSiRKeJxbj
kQs5EifxetDt/L5Hfmt0DzszkfUUUlQCMrYWXw8VfasV5dU44cam7x1V3pXkucUvQ+JzTw++nnT0
q0qiqLXjKKMrc20+VDgwGCYKUT9uxaconRXRgkZ9JP65Wtc79clPtR7yBnNgrMnywBf9ennXPGtU
zMwxaIEjI7lN2Nvvko+8J0y8DB3R70/jp2IPez4a64BtJtKKoUD7p71gNilp1OKJAC+7d9n1xhBq
SGCLFn9+H2g4qt0UergVQ3Smv6QQRH1zW8U1TuumsPJ50fFM6Y2mzxBnju/y8UJ2zvYsne80un68
M2QiZMwNhdC3w6NoxKnZXKPzpnEv7GuHlyVkERSEg2rr93v7eSiyqXFi5oURbfT1Iepa0RftiaFa
p4NR1kwlZv8iRZjUBneG+qHAMwHJRJq+xHhDCvk6VBWLxTmKGKp0j0uoTR61HPrpqxNvDrvcufPW
fpqNAyuf1iYNQ5nowa/DiW0UC21rZZuJ7mfTw5ygaftCXhtVF4zOe8X592M4J28UALQ7FI3zwO1w
WUcXYp8xHF4m9tF5g6zqFqi64LzCAb7zKIdH9XVKKiJ3NNC0wXOMb6FRyjHP99dzunk07Nlo84A0
0fGvznT7uVr9P0wRwAo69thQAiXr+s2D1GOtPCl6n22wTaUePDuDKB3E3iEA5v9+Cfk6lvr1pR3V
Y2EQz5xtQCKpbFV4xMMcqbz9QkQTbN6Z/so3tQDnNoLosP2lGU+37ZYfJZSJJWZWXcz17dlDgzvu
FxjzUiyLGMYFlzFsjoBQmhCxtIe1jieuLuMKKa0wwpheWpT868vYCmi34PSQv8Ms6HxpfQw7X5xf
F1ZwDtCJS6EVHJ6EicApVJ6xVK+vi2pHVT9qdpcx9GF+kcNLbBtT7Gl8ZX0ZXxekIRw5i6wOj+RU
my/lM4aKz/uZte7ArYQ1QrKpghRMxYaj8K8ElyBenAFhmaEZNpMSfwgRPuPceDjM9hscAXZEqi+1
uYqnQBkoc7oS1KvJ036z35jZSN5FzhLCXaiG3U576JZ6SEheIIfKnDrYJ0lviQY/PD2JIbMaLXkO
77AZm9PC7cHM2EzyYB8sSaNAgJYHqguE7WSYcGVBHtC+GFXjLMDkKvjvr/K7XFyCK4PD1HoR1z0h
isP/GU97n//DOz5lwb6ioBualqHuSj7UXsRrww/CDwLFj6biQnu5rjBFsOsRuYzI0+zB/gx6DXYU
zevrDmzapfiz3z/890HGtsSyCjm9iZmB/2457zIJhPw6PyDYTyKnDLT5QH3sfQulvT6VayRxMaE4
DS0ZOq4OaIcMqyWwdqXmFAHZLN4B0qjpCFPR1zbCyJoOZ5/hHIUE2YX6P4F6hYdJ/EaQg68gxIQS
EOYcccqRMT36wuSMqYrulSMpHKZdsxv+O2S5G2OKaJL/ltl0pzP5w8I4TPlhaTQMQJRb4n5bF215
Uc7YgXWza76RiplMsmRECNwiBwrZj5t+MRjuVto6Su718YYP+Gbl+jL4TV+0O6dV1+dqwUNCVaJh
bF+b6wZVd2KiUEP2lx43ibQxcCWystitq9wuLu7vy+c3ZOA/H/3/PIFbA71LdbIy67InwaYkpank
DRYwu47Okc6CQnJmEl8cKVLtxtwjZfnAOis1H03S4Ki0BGbAqc/QA4fZxYBUQHFMo73BxeW4X/c9
zo9wmg6Cf+yWlbTupfXvF/9De4bXx+4JskQbiIbo1yUy65vc6mCtzA+U+dXRQ97Vpl7fPmHieNE5
kh0+93iJZOJWFJdqqdmG5R6ih7PiNgQY3LmYH1/nAKkC5VsKBkRfL+acn6EYXQV1XTsiYa3RarA1
8fLJFf5vs+0myfZyr4z4Ye+j2cp2pOks2JR/X4dMetyyLjIr9lneiBgtHWaslK05t6zZUf0o0qfD
dWvCYjECQxpr+4NzSF50sYSJdm9n1L535LgS7hqulyEjABwqnn8q0KjsGzG6lOY8YuU/T0oOLFdc
YdplZ00rwmqjjwZjoyIteUMw844bCQOdhlzQFBs9Ux5b552S7yT65TnU8Q6XsDMGJeK4LhHd73sn
yyAIzEq78fV95ERyjKrKcjN10xcPkTGL6UYcJRakRAvaLvPLni5B+5qkXq3O83MolniXoHAr9u/Y
jvfXVXJ+zTkEtyc+N4WOzP799+nwHbRiN/33gdywGyCD7ZvjxQDbzxVMaA+2rOOjkMOQLfAcivHB
OqE4uMbEgz8YNTlNNPQLqGEoNoXTOIoeSgzCj1j17nGZSmLM9vZEiGvcDx2OHAOTi+QVPexHsmgU
zqy/X/4wc27XJkUDZAAv0kz9tkAV4lQpii7FMkx7lmgdtdT7xwY3kAv0sHHOke/38b4B2sM69O+A
N1M5ovQ4GcOAkvwopVFY5cpSIt9dNRUnyl+ruPROReq21cXpxa3aFI6qXF3EWPalODiylntdt0wO
jXvGlau/vDf7qYbjH6RrNGJ4HvbNKDup7qms7VqUwroDf6BD1hFPc1fn841O8PdmdNHiMyDjV7xF
5/fAT8f6mBXznuJBeSbLQ6g2Ko4CUf1Q4Z5nskKCZ0LHWpx6VxbCGEkHl416UBvH5XMer02JmF7a
ncon/Enme3HnBas/fbCqJg5OmIgctVvh6mHfKcU5a9O5cpF9sPeMbK3cuMIZ2JYdCc5CPKbVXGup
g/dE99c4riPnWkBoY/aPJDP2Zeldxdi91Bu0uDZUOW/wKEy7YmQm9LksbdKb5d6Wso8kQbTRJ+wt
8qg3cHbCrscXaQDJKmEAwDytQQ+B3mkOuUKEnNpFG4TgWbvqDXFyggn0+2yTv4MjiqJCfeLMTHS5
9Beu/2e1ErvTsTzQWZjXKdcBoQTgzJMhg4IPZ+5ecfXKEU9zOlJqHmaZ25PaQEgYXimYcZHMuQ/i
e1SFHzoaX6/pZjOra+PcdsdMXV+fZUgZtGN85Zn1wkA6M8eVCi4wKSAHCjBM3f4gb1udaGlNcQ29
w9r9e4q5/fj/fTo336IsxOc67brzvCwTmn7g5Ar8iD3Q22mwL88erQqieXwEei9OYUQGViPsYm1X
HMZ5u+0jcmIrtDzsx8XYVP9UJ9LBLG9/xjzEcqtqKxBeetWg+sAbqBIySz+TeF0RP13gN6efR5aQ
P5YC2sXi6PSd8ti3uIqYjZtl+CkexiepmxxP2uSSv0R14kdmWOxRffOTxp6CFnVxVqshq8I5Jjg8
YC2mqkxT0EIj3+o0iqgbRjVukGV0ucPoujexbh2cjUuexnDl+zl+fjEqyCcBivXs8kKju/SUrYGx
qN2+J3OYrfjkz/BucZNZdI9Z+OMC9M8bvPVj7gQxSdEv4xBMJplQrCAO42co7B3p9KpoqT+SoLtg
QArz85p2fJsjumI0l7AXzVam/tCYqo1gZ2Lqsduczk6mL/f7650l6BsPc1gm/7nK29pT3GdZl6s8
rJg0TrcKRRoFmGCenALpG4ZEkPflyaHwTMmJFvcEpd/oZ39HZ+1DiohTJFvd14pFyuAk9VWRzfNa
sjVoyFEL45RYA1nFW+2Ac6DXHlOvbYgC3IdlBpPADEtzeb4ScXnQRvtmuYdekKiIuGXpzgpFzfhl
B8aOX1UJaSaohOVpyJAa1u9/lqgsKsBUhVLYKGshyGk3HJfnR+n59HykGB+pQHxgSXs8Hs3ZlZOv
jiAkwDYYU51B3Ze748YrX0EKJsAaS2152h63/c7aHN6kxWB1iX4Pz8DSpjR7KRA/zuLXw8P5VUXv
uNbH+xUaIS+e5T3HVSw4/JaFHcM7AduVJpRAqHogGt29jhsCjvA9ipFFgm+N2xmoOi5hOG5LK2G2
D4kA9Np5Ozst9rvDOB0j3VwlswQ7GraV4wd0pGWHkZLqdzjiSCMFy8gTxLRQwvpw0PnBQg1RRUzw
HQuu4XlMSMzygB8gwmT38NB6KjLOvZ8G51U+wjRzcfYvmHtuIca9HMbm7jQqn/K3CIvAeibT1EOW
P9qPCbgImVboofVAcKHO+e0qxaBS2AiEnNs4142zsEKfvV8OAajZuiczNSIllXLL67yLjn60mDfc
JmkTQKwglW6PhLufoKMKxVfcOfE8vE7ImaTpYDy0gPzoUmZVcMVs8Ix5JnTjAEx1Ljvo3kdY1BHz
/mQ5xuy6kpEp0seYRdveL+gBCHOSw3j/aWBMui0y/gcMalAZimHvqyGNPBsp6xiuvweCNqKXwcWA
6FGr+YdJtjhv5eXlmT1D5Z1FD9FD95gv297GNyv2rLk1igY79En6Egf7McaN7ml9HB1myjwK69Fg
wJmHV9SX5DY+n3bNgvWESwO124fGQ/bUKjQa3hQX+DPYh/2kCrIgQrFqTpBc4sDY8NPebWdGkGxS
nBX34dB2aRBX8jl5oH1rrFG3CNcDHKZPi3LCRItf8OxfXhFNEsQ4Os+wcB9LOH/6VRCxVBiDqb2H
RJgQlgZ7zYhrlvz9IOa8EnC791VP8EhY9IstiQJbbcKTkVDGYwHqkJQR6GEeFO99IO5ivhpm5qgK
EO0/VvSA2hHsRKBHxOQuB0d8TcMBh6QH4sthMdMPTrQSSMKtnjCRRHOPdwbZu2hDx8Kchsvc3JVP
zUTgDYEj03w6LnBBGV2fzFBf5k98SmhASZ/06gHMUZbG9MKxcD+PFhCyQFj4WBc4FgDYl/7Z7Wfa
Nl8l4/OipXciTM/BYJk1JOWuT36Cv1XmYRUXoptF2Zng9YfDuFuMujDjt8JTbXwGs8pm+TZd57OY
mDdwzMrHcGuW8+fJ0wNQzBD7dfwI59Yy9xV89brJ/uHkt5N00TwoXuZ1QbzGpm6M21YohAMEVKy7
UBjrIxCxGu8oJKVgmJkjB+LUDJRXw6+RXUduhK9Z5skTM4h3l1B/vixKH4KAf/6TolNrgPHqXbeL
t8eFKdjWw2ErAB8fX7vneHrF4G9hvBymZDE3XvZovkuf8dAl4yOSHCy0121ofJ4m4HlQiCIq+Uk8
Yst/rT417NfLcbkCNUtWWMFNDlghle/kz64voehm4+ssGW9f4SuGpleiEDcXlp+6EuBWtdt7J48U
Lv79GlmivbNm+kJCl4wF4OQPzckA0zzo2BkYbjM/eS2uhJjqHdyjLy0vT8KyDZvHFvO+DFpIMY3w
kYQcWXqouEfFqJ6Cvz7ELjlyfrKilMxAFc1RGgr+GXC2mMgzCcfsWUK36xJwjsbozEseopCUmTDd
IAMO87EcZNtocdwaNMWiN2Utr7CLOE+gFLlHi6lxnXFEmtRB4ckcl4c+Tr9W58eZMTWmWkgLbUIU
T5A8K+EJIG9QA9eOIdnlMxaOwMZkRSyjUYoH2HFceFd2mSwsw4t/sf8MEN7JP6AXHSw1Ikw/rTCZ
iZNsljhHeCT1OGEDwGtgsIV8Om5B4Hx4Kyyz0A1X/TtCwf3scW/nrzpYvkfjyC8m/Z/f63r9aw/m
76apicBFAAyggwQyf900m+pCNnGp7zcEQfhV6Wp0sDFSxESg+CxDDos5nov0gBZGWKB5bsd0HB+r
3m3bsGIeIM427M70DJZoTpIkPuCrCt/H8I9IhEG4FQKGbI5oboJPZe/VU5pfo3jJgytf81eaDMzu
9XHG8Zhmt8fH6qWTc/8mbO71W25OC3/v1JAG3jxhzwa5YrfdJuMop0KV7Tdk1aEDPY76ADHT84Ew
cFK3oQ5gZBoOK2i6IIhpYu3Owe/P+i+Z8n9PCd+v4KZ+yqvqcO1yriB3ZRZMFlHvOFLeCjbsxJ7L
LkdJG20irol3urY31e1/RsbPSMZsCkzLkG9Ko/35UhMmzMiDEXXjcv9sYxQlLN0HH+1/HvDNDkr7
R5xkh/XWRwl1p9L/ioT+9xpMKG8yeCjtvpv2jnDOB5ZjY220Bae10x/QhZX4XuDk+vtj/tri+z7O
zb0mtUBMlFRbG2tRLdia3/oP657fkfRVCfR9kJuj5yEj2kqoWmtDTSg/qh8Uwwef+BPOZ1hGbn+/
oxsu/PfRbo6XpJdZubHnlroPKEUyp36KgOscP+ulhqXNC/12vA5Zwe+M+9Nd0i6G/zzU1MrtccM8
HCyj0Qtro86yP8ZEeMUs/CHz1AfjTtLgcAO3XwbwsYGYBEzyW4awkp2a4ynLcImcHUNSDciJE7H1
/P12vvZv/vMU/xnEvJFV1CChVZ8ySDcutph949L++wDaMIW/3YYqs8pwAKGxfTMrmqQrtfJ4sjbl
MwXa5LKVFulbEhpv8mMxpszfY5dAnM75I3rR3vjn87Lyr2+DYUC+KcbUcxHFQQFrJl6eF3qQeMKq
2FSvuLXNoCON9efjpF4X8E2MqbDGG4n/nRZQNUv832/kBtj/76P650ZuJhy9w1bKuqO1IUy1wGrC
iQ7O8S3+gwIGR0asTMn8vDPksPjdPjudJLTh+GZI3zYi0yiiM4ILc1NN+7Dc6Qi8Sw/ak988iJx7
7jgw/rQY6Zop02y0RIL8brY9/Wocrvnham44lflxcN4WoY5yzNjduaufFqN/x7lZ9DJOsUbREmRL
XDGA4XEUr2hMbcuJMsuC2s0glNtSa0N+fPp95Hs3eLMKVlncG1nCDZYh1jBEO+1tjMKDezvLj0uT
STuUPUWxmPc340T7y1EtlcjcYGfLKS2dg084H4PtfRHizDu916j5cRP9d8Cbb+zcqMlJSE+Eiz9G
jzHnlCv+BwefyHqgW5AjCnZiAYLz6F4BcYOd/eej+Hfkm48iPnWRFaXc6ilMlvj5cIokUWaKgMzb
kZC9STcnfHSTOxIN5adFBRML2MuaQkbcbVtDla+CeG4MY1PDA65ne9IHsN4YvBBc+Lgvx8GRZ1z4
ytMhfCX8cnSc0CPE+xrGz2z/UM6Qw3L2MZaDT/jvc0z68dIAIRABEkmsWTdfkVlUZt3t9waEC3ks
4PZz9hPXdBv7iRQwGHpUv/+fI958T+lBgidzEIyNPNi4O5xnaRlUT+JS8hpfWVphi2v272P+9AnD
bfqfm7yZ4WdU+Gp8PZgb2iWkPcCZHSnh70P8rX1uFz92P2NIgpNBJW8mtSkVnXxILgacLZTUkyPn
58TlnEI+xGCi+1pxuN0Nr3kMVXvWERyyx3WJroNt+fQzyFnDfwkSaTsiBG+E67Q9eBHju+609pYo
bheGtkv3yq0cIVTCbNZO+Dv3NLBUvIHjODBIfr+nH/eQf+/p5nPpM9KzjmZpQA5rnZ7kidP644nM
ltnB/X2kGyTs74dpYpCk8/CgoWGX9PUMY/Zp18RipW+UkfpRhe2YmMxN/Xl8ttYodONVTugbGRu6
gCcitNzrJ0TXw3P6LoyzeTW3xpWvY+lv7U6r/cPvl3bT3f7vpQFpYSXKX3jQfL20RG3zRr5e9A2W
FTS86BL651lKr6jxRLoo+WP3vGvoZuyd6r0bYyZ3Z3zl+67K2vG/499M3qQ2qouuMP7lE7X6kTrj
8kgLKDgEyZqjmrrrZuh24+dzbvcvGKtPSE4Nc9jdwe8XYv7QnB0kIUhPOGgOP319EFUhWtcY1Gvj
Pj+/jBajxeLiLBaqIwz2dG+LyA5H4UcYbpjS9kPo+x/vDzaeXnOPncRz5s44cFYBf4xPtrPVnO3c
cQKXYAfBdQN3wkfv/vn9in9a3L5c8c2jM+tDkyrnXN90UKT6sBhbT5etyvF2c5wUU2sGaopD0uFy
Z7m58fv+75T550ndrAVqXqhtKZ/1zfNkxh88qcWGx7N4Gbl0Dlx3MnuevYxeUm+22LwteHK9vQht
2+dkndnTnTef0y0Yc5TkmY2HR+aMHW/Jw/Q92xvz2Mar1g5Wk9X/5/O6+d7P58iKxSvXXTv5bujF
LDPRVZ6UaT/fP5+C4wTU8rxOtneG/WmGK0N+rYhEU2NufZ1YJBNCQLUSHYHNcdlsTuvyrRoLqz1V
dPdEE/DODvTjYgNtEigUQSiZWTeLjWzJZZUaqraZWDbJTm9vuvPGFNadl3cW4L8vYTfnDybqlgyF
wU7wHtHx73H9ZrtAkYqYa6CMome/mZqn9JIJR7nXOC4Ndow6rRvZGxJ/yuBAik092o9Ewgj6wAyP
QbrQPcJcUQ1MsLe/s3PdSCv/M1uH4k8CDwcat4Y69B/QBabNSelqS9+cbdxbTyz1k8jGcA99uuM/
zbfrz8c7L3x4wN9u3tDxJALxQT13830ox5MRlbWhb1AbPaYBMaW4CRajxr+XXy5/n1o47kKIkCEM
IUP8xhFPBDk2y0bcNDXQ5KhGEWN+guN3PnLptBpJ6bPwGOkEcPq0tqLKo2HcoLxqPVJhzKlUuemd
I+yNLdLwuPGmRg8/dHGGx33zkSHEpeA+mv0G36cLXZTGbt7l1kXb1FnOHj1m6ccd4b1udHZSoKYe
J56dCbBF2i05X8ZWfSbwijgLlEnmiKb6FanjOvpziR7iP2aQrNBd9Cd3yEx4Q2/BnBK939+f/L2e
gglssQ2g68Tm/VsvqrQux+hgNJusscvGOXxgAwQK3UHm8+pPc9w/WxN1fVzAN1HX7NTHx54esTBG
r4uctX6TH+hGfNy5qOGL+TqpSDfFcGEQzKM5vfX3aPVaavqobKCXJ3ho5mEzNcfZxhxXZF5kZJSR
BOwPPpEKrU3Lj5c150Wa+KzIv1/J37jn71fCCZhyBgr67cn02Jkkmh+5EtJdIi96SFdQXzJsMdbd
x5HGMwerK4F4ds0b/NAmpwWecJSBW/E53TRzAm9eJH4F8PyDILrMFt+OsU0ISSvaOvkYy0uwvVvp
DWX+t0s24YPKsPMtUb9ZEus00dtsHzUb3L6xaSbC5krixFrG/tgaoqdQoeWv2qPw517DRfqhyOS9
DfZ+mAMjbvm7if+z/ORFnxpiYdZsOs0onw6o25mC9k9qP5fTwZ21/fsjD/cYpux9VHwj3EZGMjiW
jiov5k9xv1YfCs20K+Dr8wqWBcReP3bkMJ9wCxYM38oGowO8FZeGZ7Cw0ZbAshQXDnZcHjHozeBo
yg/sXwm3xAb2df463m5f6YH3aBRqt3Gelo2z1Fbic4tGM9AQfM0i0lM/BJRn1dykr67Zj4+PJs64
Aqfm4WcobnfqwR/OsMPzMlk82DNZPW9ObEJ/taouL5oN/rojfSZNsx1tpwMpb9EH2lxOEFP9ra7s
6/Zup+Cv1OVmmiC40VR6OxpRJrfdscTSK+0kVNeN+lI2gwT00DuXR4s3lzrdDPpW+WT+aXcKgMKL
SVhpb+PVSF7sC8l3IF4aIAoIOj72WLzCLtrlmn1ZXZEMkq8DUUz1ms8Sf2LyHklfpk77YMEmUZbE
XFfaWG85LGyOOmcH+uQ+cwzOS2AR04EStGSEfi7LNt62hGJ8nJ+rxxIG5SPpddqntm3m9HWPyO1t
Zau9prt4p32mSwIaYf3OY2wySaf4vPwB1GhW1QtbrXxyML/RchuoiGU6Q7KfukLlGKp7FWzco2Fw
viDhRXiZrPf42qvkJF+f0bspm/jpyj1i644Nr/Ekb1FkHmcQLpEpN1vpHfWqtLQW5wfSWl/NOf6F
bWVLu/1Dojt9YfczWGNww6r3fHsxB29DrGKUpSo6LALntwIfYSFQ/iD7p3i9qnfm199P/bd3fLM/
Xa+9Jl0PzXVzJseNyCUf7P8zn+r+IbBIiyPXbcQ7UdEFG0Hhx+Niqq+zyTv9znC/Af8G6kaV2dnd
8vR6egISDBvnNCdomJgfxWtIeyln1lLY5VtriUkekghpcZ7IQ3hpERST4s6x5a9u/Pv9cKY0qCwH
J9yv5c0pjq97KSm4H9yqz0MwUYWBEXJwgE1SRS37bDrnVfoAcE8sDtPq8s5Zb5N8AoUxKa2tuul2
6bNS2hyz2jB5qFZYUIKMXZyav0S7jkbi+d6B+PthC0CPSgE1nc7S+Jd6/M+qWObXuohUvjS05tLF
Syxfz7zmCPzevLWHoKShry3bk1ca6wu4tjrK6lEcv0mr00O77s+jVPIuNNjI7tmeoTwdAvxXcgyh
o01V33nCf4uor0/YRD5Dz5edF5th8WbzaLIol4pCrsEY6sw9UHVUOqFwz8/IV3CvljkhvpGJBxet
2cSzalPFb133khXWODXcuqMsAHLpFnHprmGvXt7frHSSyo+W4SDbwNHCHiRbOLbwZ4+o9xicAPGL
ESxKIvo+anYs8q3++mfaekuwmsWi9F7RxJLsjlVhNX9d4yx8dq8HUFhyu6AU2xHgYfgI1/ICsdgu
Dv+HtPPaTl1buvUT0RoChOBWAaEASCDiDY0oRM4gnv7/St6nbZvpYy72YnkGpo2kEapqVPXq/WOI
m1VW3kalRIhPShViKjSC3vbRrnq+QPT1KkWb5qautcbdzfI62PQOS2UW07ebwBieWnc/dh/u2S/W
4wbYDsgC9iaRi7fvv9rVZjkcdwsNFTRKBS949TUa/iFqglO9StKHPF1ARw8ogmMfmd8wDUuNsr3D
L6qtq49v6CJS5uSDq1tsQiCreLvmeZAswe8Ea1Q8c01S5u6+c2w9Z6/5qa4Gq6jQPDqn9qOxbcV2
aQiauHnsj9FtzTU30IUrLWDqiXcEB6LWVwEtdcFuWmorw03v7ucRHH4N1n4RXuQYgbR9sA5u9qaL
sKmZIACtI/zgaN6+o9CQFHe3TupWGneEps7eBtXbYl0BDPBw89arDk+CqQx3XrUDJx+gl6uv+Eo9
Ho3nq84tJHzS2nf36pXJWNKS1Rs30HAcVYGC0E9zH1RG1wGDFSk0L229woxcXOu0KLnF1t55tAFA
1GAO7hwdxaw2C+B5EB6HlOQR7AKYyVHLXDWPlurm67AP2tUm6M4W2rUONZTEqrY3DbA6qXugM+xM
4vjY2gn6K7x7V+9IZRzyde/k3EFfCU5oO91PW1G0aLfbdhtwjqE7OyMj9Z8irqyDVzuS3rsjhrHT
SQJv4HWnqZoMF0cC9C1IwrckpJAuZXQZK8ZG741Goyn5Ffm2RawjlCf8DkJCP+D/HEuKxhWSuFGs
o2pIWiFam60W5PtCr3/jIzQzhyrfa4issl22pPEIRGhtP2DoANqQdoNMHyeFnS+HF+KuPHsXb5V9
LC3utRe0BQktqeh1GIh81CpmbNEQyBkaXHlNOPCrcHDAK8tPilYAqnJA4/RBlQTHwZhJpxVStTxo
xdk0duRGn4COqGAD43rp04M+eEpFG5kQCBf4OfnpfFs1NWTvsNJ1SAxmwv6ft3twP+uD0UgyT9FF
jyKeNdadNuQDQJNGLS0TnizCbT7wBgyApp9QlxRCfifW2zLYcYMvfXAVhTH7BmuxANpK8DQjBMEg
4o2MhYwziUYGElyJPs1xa3kwhxyUOR8jY8jHjGt0vPNI4Nc6fCFWLAnfnVFsy7vyYMKvf/XkvY1B
gxz6HJTF5HcRNhD++7TGoYSo84hq2hBSfGlSIwE/hDsB9A3KdOZZ92M9uhgRkaabwEn+IrH8knlh
Jg60SNLwlq0Y6MCApTEz5sJeJGI/0ZBdtGMrWgRIEPRt8kv94eSoN4dPA0wlkbEgveDJ09tfDynJ
qMViNlsc63c98ANfzC+iXTp3duRVqEEBUz8KMf8i8JuTLWkquUFEFlLzkb0UYzLWJxMh9d/AwHw0
fFCEoiyQMOQQRpgLmXW5UYZ4VubzhdUfZn7XZRMTpR0hgECrEeZmjZfqAOEdnjwNXU9oi0iKoRGA
pLW8ZiKlIHf4RE1APocbc92OW6dzxkZY1Vx2Vnr3YHa7KJdyTzBS3K2XUdZv5NOfhmqX9H7gRIoe
IeDMOMqs6jbr9GgF7Zw+Yt3KUKOdwI3TScgV++L8z7xOgWgKZDKScmNU8McoF4Kq1wv6uh7Df/H1
Alhk7anfxDWwVrYGpyjgSza2c/FUxBHHFiqG/GPOzIEfS/j96+/y3t5OamldBmRlQdpkbkORzOQD
deluVEcyg/IFuS/a1C8AauP6C9IJpKtgl9LvPYjdnZu/DreLV6iFsGsKtUIxElHHXFANKvDYtRFY
LIE8O8wSH+M25iwB33bvEJS8fftUq7qFaNt8+OfJI0Kq1yp55fqlA+BnJIg4pPsapw6EDc27Cy62
jb/d0spDJKcOD620FjvwdrdX7bVXaW0CBb3Jc/fYhl0C3cszGb5V7+zuuwVPs6+QcROspP1CK9/Z
Tgq+0rguqgEDhXDmpQ+ErQ54ltL10V1BlDrlXe5eGZa76APaa7gq+OzGenFcjNtU1IHgXGu4NLRi
NZvV0ynUBQ126ReHm2kVZNi4f/Pqr6DQvg7/Pv6/sYFJgqdCDZzECB1EJdAKb+nMx1Ubx3D34fgx
Ub0B4AGMxoHisfxOZg3TIXuNao9Y6Rmriq8SzbBX/ZjZBcUmz6930GIJx8aSVC+v+jKlarVc3vT5
5kPEX5AI+D1SgZAUFjNgZIA33nKR6vmRU27bZyk6LO8DBc765wActOtUa2da+YoeBYbRLiojIkVt
tFmk7ffkk5f4hC5SPt3HW1pw+9wdNi+5jyL47mRyaCqCOO3uEOcusCly7inIfUh+/nI6QH1TOr6I
tCndvXcEXbY0xD3va66pPwzxKXiUFu374gDEFK5MnHcw7N+tmzkkK4xsLCI8y4cezj9Vp4v/Jit/
3Mt7EmYdV47PZ4F76Q16dHDptak42yj79YJxkuWC398YC7RkuBHkTDZQu1AcrH2qmJb+TQj9vJc3
qN0+yeeS64V7ETfs7fTGq0Y47yHAyZq+EYqEgyhaE4rgvCVZjKeByMF5Gv7LGA79zJR3YCP4e2+V
fl0i/52urIvn27HooSrxWn1wW4MRRRWgyoRCYpyJc2Q7iZWusI9mAV7OaqLy2wnrCBfPe2VrThMc
Ii9rG+XaD7dV/ve09nO0ZGa/3dYFpvhr4chtiTKSBBvyEukl/AfD05Z7c6KVgaPZ1mybKKDrihXH
tiNVPBn2/SDAKfJ9hDERTvqou/xX74TqUHzL/O9hzBpT/9nx34bxLYe0udyT034nK+1KkCbB2oH1
hhxTVovCDdZhEbXbiT4i1JF/jPVA3G0ggYKMuUi8sSDdOEzo0rTlvolHZfjFTZaZAtumjEXxgAIK
+yXV53MmoCe2DA9JOZvmO6M6RApl36DShKP+8tXNbvdo1LfGhxn6fW9RCECKBipYiBp/ztB6/doU
qgfYjQeoCJsSWbKsESDWo8ViEcywuO32xmhXDbvtLklFgSTqhB+GvfRvippl8u0mZBl9Wybny3q/
TTbcBHvooDdGrelLBq6ahdCyRogZF8SPizZxiW0XOsMJxiZnir15sHa3wEor1lwlGv5UkPp9w3+7
tzevtbtslfypqhWjFnG0TDJNBtnvi4BMqr3gAFMg5vB9FJoI1TpdRmleJ773JDSfS2z+DKofUgtv
nfpfvrRapquUSSM7XHhzTcX4fEzv4yLTprE4W0T5DNG1vjN8H2tMzMkkhV5R9zzZ3X/vkl9mSwVc
Rsm7LIDbDCr4bbYgR0S14ZmoUQqn4Ozs5VGOrv19iV+S37SN5yE95De4U/Nvzxefy8W4kM+VogKH
Ac4xxfDglNGATIDDfyJ++O15vl/r3b2e7hutTK8+iWP4sZ2T84nh59MF3jIeai4tPvM3LlBy786Y
Q00u+Hu4pBL5ZrZ+jNZbpVLdjbdpfFypYGweFn1T5s7n6GGcP0y83Ocfl3mvD8fnE0KoL54jddPl
upNEs7X7sv5+lOxD/rkIeFyS+MVCFe7cn7bgun3SDaqqpYicsakNEABdnGn6qNQ/hTi/AFiEmqBC
yRHSIAh83kzf63wYMy0a4R0Wns5IvoBntG1/SIXDxTj3PjzaL076xwXfzBw4OCV3IjaOOKSr+rQt
1sTm2MTprvO/XuttGPPl+72wf3AtD4Oa02kNW9x1PH8eg/nBfP8WJ/94rjcvXz08KJWnci0Smjh0
FNuxkfjthd+UeN3reUPCsk9u4/+zVP47gW/e+np/XK65TbUUbf2ic4McEKJKg3OZ+Um66I0NKTO3
P55QZvabyXulT/W+WY+ZOUk8HfCUVP/wjO026QS7b/voPDbdrtsBe/Ip/P2lsPVznYp5+Xbx7Tk9
KaACJOQcgYphgBdkKybd5fIj0OXXHf5tS7yZwjTe7AoP8tkAdCTwaUVtFii5GJgd55+mryBL8N+d
/t/pezOL+fPrlrueGFQSUUQfEhqOWD6cK/pDtAibk2797w34m9f8MY1vdhJ5iU1hDxk0fTKDOS5a
DhMAXQjusviOYI4DhPUwm/zPhHY6H6KtXx1BSQQIwPSUkSH4OZPKdXc8lHblEpC1pI0kZUE/1P5+
xF9Ay+Ix/3uJ9z1xTbV8DH9exKlEQu2ovVigHtkhUvr7Sp+e5W1LVNPD/v6koZtDqcIhPkLiojL4
+xK/2stvz/K28NOx9rps81yiNNqTdF63//74N2q6/+zqEnANCHOA+Wbw5G8bq6jc1XG6UUrRPthH
JL5JmV31F32OaE+3P9anf3+a/17t7Wk2l6uK0i1Xw4aMRmxjMo/k5DgB/P1YvwYD357qbQ/H26K6
2SZc52qO3TIp5SJ9krGx/Psq8in/bN5vV3nbvLvy+Ypsb6EUJW0VpPIh2tIX+r9d4m23JmryPK1z
eQmbdk06g50bLad/X+LDWJXeQoC1ggbZbs1YkVCnf5wsMgDDKvi2/+0yb45/VwTxlgNiEiUTZM4B
kasjbakFqvn3ZX6dEyhGFRE6AUD39jTbJHlqpX1ais7zjafBsUGzwCc+kE/XeHsUVTvGxVeRayAs
TGHYzIXq5BP74K+z8u05xHF825f79f55fqnku269IkdOeDDXQJvJObnp9O8R+81clvMVKCMVesE0
CCp/Xup21y7r4v1UinItzSu4G+8BwqhLBzm0iq/FGuVs2qE/XPOXx/txzbcNen6s86+NdpANeob1
/Ex7Jvv0pRhUqhuqpbibjjLcWheHXCJ55uHfl5eN+bZxf1z9beM+YSK9FGGai86+pFqfKAef7U9H
xN9iaw6nFHjxdeg6ld/GVRmv9ojaXbgKutI3KnEkDqUi0w6kMEEqDLUbcrl4pd7fj/fxym+jO77m
NCHTk2jJG01JE1LB2FBcu+o+MSjwC+LQj6niX2z7j8d9G1SEajbbnMrjIrYtEuOf1ml2nv9n1r6N
p6ypb1tC3R1SBdmg7OggodIIsVkGVBJ9xNkUpCQ1VqGQI49IiUiffxjX35LQ3x/xvROhSLIhyd15
RIkrJDiUrD1E+ibCXMLqenwZ1Q/X/DCq2putUY6FzfOS45K5WX54nGgfHOWnj38zM/nrajzOV7OP
pxRZ/ih4Kmv8jznT3qI9ABDp85Xy+fne0wNb5453H/zKb2mSH5PyFu3t7pvbTZVlUV4W+3QcU3AH
Odk45cCKIZZo/L23lJLc8tsjaegTFosQbmMy3zMAx0J1j92u5qNcHaHbewHt7HE3t6fpf+8n9WNn
vLYPbslF7iVp0lpZBOEAvecQcOsa6tgzSpc9JcLa5Y0thBM0ZlB0DA7w8mlGeXS+WABDIXWNp6uF
NtyHOfcRVepqL+89ptVo1S30V6PT9BHyXeVRPL2u9e0gf9YLsIesjDNe9aArgNnWenmSB6JGKydE
r2ujDHcHxfXpMyqiNq6/sEPUVkHmUqqEPZBi2Uo/3vQCGH6S+ryDdAKFUMrIFf32NHYUUvP66eYg
mYY+bAKVeGpctsYRTXetntxsUW1iDyJMfNbzg8NBSoX7aUHRj6leuIC6cWLgtedZurrpGoXnxCjc
jAS55NGtpu4sWOwfBV256Bq0PRfjgn4voovciVkARQylXXBeHFDCfLpIkv89oaiO/TahFdBfJU2a
oN/Tv/ftunJc5xNFglJ5ycaewuqijwZkgb3BiGMEPS0XvTUtGJIFj06NiKq5dG3Q3zKiFEx6XsrN
TtRq8b03i0NjewHeYBYsOEHOSCNLxlTKIZLvIEmuhzsBJ0SrmkPe8vmVQbdp9op5m1rKTeoqcist
uGVi3ebn+RfqTxEQhWhnkMuYPmuMHx/bJqshkADQAe2sCMR3Ou1A0tXCcNu2kWc1bdu3abvhG6JF
9kfS2QuyybOb6QckDcgvSr6ZUyAP2CbxfYIetx3w/QvIbbjxq458A7CTZ739lcjf4VAoT9pAB7Z0
n/ikySFkc9Kg1BF1hpk963+BGDjHkksi9+HBOmAsicNdOP1ZbxQ53G7R6PJvy+VyZSWt5ZHuThxi
SD1ANXvz5ZwMNznuOu/dKCre9HBs4btCgLTCiVzkxXvzuBZKJWfZkTRSJ1wCDTBvnuaM21UVpoOq
Wdrx01sDig5uYY5roN7QE3TNQ++Q51pb7Bm5MJUIrt45GksqrFUTUQTqDby9DD9lwn4rV1FWhTIb
4KGa5zj8051dQPFtHmJHXjOUWHKKjnj6EZ5b2FQGuVnRRxdecODsSPTdLkaM+nFOh43rCOzzpJfA
ImpWXjXKkP9sDUQkIKRU3dSBjcZbhzvAJ4gqPAyK4pTcUV5AOfS6UKgV9BP0knc6lf2/N9Jv/hnR
SlopSCNWKGa8uao0vl03cLLmoxisv5uC1S4T093sC1xXSaMSPcNqN/FzjQDRJWfrrlwhoagGVZhk
/r6T3wo6P+7kbWiVtKyNSzvu5Di4LB+9tHkZaQiBx8aNtonYQKnmdTGKayN9GGPVgMHxPDYg5s3P
x0A1BufwWBJS5wfaRgzV0Xqo9moDPalNwwRDWrl8GLlfeoBRwi6QgOUEjvDtu57f61xVDpVxhaUA
Di1pr6Lc4NFUvWd9s4hD8GnD8RE5Tb3YQJW3NF9fxRiD2tvXn0AelcWmA52kRu4WRsaDeZoWQG6Q
SaJb5UPcjIjVv7ZSSEaqcDioJRo93o5XT3VVyp32ihKtoupA8W+Nh32Odu10QluFXYSzKa4Vo/us
Ao8asS3qM/Vyc9fX4EmotF/DUvMcPdqXEdxaKHgsFFzKxiyxqrvP+msaNxK/3CrNxq1CAtWyvr2A
zk6icmtcp6To0gwMRpClf/aU9mW26u3A2xZdIEoeNAYwVV18+gSC8jRnV8x962EXIfuqmCX9EKU+
bkRdrupwptbkGzV4vJ9LhEpzyJQMgIQAHXNTuzK6AQW8WBVrW18hbZOrQ0hmV5ra8DK99MrIhlSa
OSedMrTF6MOa/eVEBBNHHgJsOkn/JeNItOJ4c7rsFUlayUsc0BRc2RRkVyQs/g5YA/rPhsNJtwv9
O/ZKXoTy8t/fN5Od+d9iHG4GV1ksl8vI073F8vfzKy7eNW4G1B33MyjYA6HVmUYHQ8fe23iVtiCj
NtZLx/N0KzV4G+mIE8DTx9JoIQNa/HM7omogDdQoR0qU+S3yX92r57iwuSjRrkeqZbA66hv6NfBK
J9FvejRfU7b0BvFINjkNuMdp0tgtbt2kWRklgLlnSb/q7FprSFz6aH1dpHL9InvdKtC4jJsvoiYw
HbtA+AArtnDGJzMAlcnon7KqyJSZwPMmaLpzejsYi3YQ4POANdhgxpq+TUMFY5M2bvaUoGBjOQRn
oHmIFF60y/HbrbE19yb/2JL4gXRk+8WHgXqUaaWii7e0Ld/2r1Y/AwABUzwZ1FoljAgWmmHrUjzA
twFY+zrA8Sf3TDHDp9jZpZTudgRQVuAFNuBs8M9ngxaV5nBIIrnpArjjB7udLn8ULB1p+s7KWnYm
gsoT4F6hVrVhha7Ri0Gue+fEgQD68NxnvXsKjmGq59ECNolzaUTYEp+SjYiN+1OHXmx0+dz3WZGw
/a85f1uC23R1oSR5Zj9MN3WYr33S/tEU0TZPw/HLaw34QTUPltSYt8ayA4MioD6BRHik0smnj0YN
IiZO3Qd3YzHuTDV/H6HsZSR0BiUWI8wv/4FvMv0FGAdg7ALOi+mgx6Sq6UiRlqQlqwrsEh1V/Unh
42bQFlDlQgwero4ernMe121A05YgQ6dCyGwUYpP2kXzJqKtoH7vowNxW+mWu9NDQUlLjuCTkJV1c
XObhr8VSQwHeOkIiD9phDBJX45nw/NYGjTmEqEAfqXpqsBUbUqbTAPciuAyeFvJhwGMCWvBCRgCa
K2Y5D1FaQiMgf8iYAswU1oDO3iCkAfjoyOEY8StQDAQ2D10zP4HGlMIvGTKB/UMxQ1sFMoFvbmKl
abltrD7FftCzYubRoeCwDnIW6m5E6DawZraInQvgZZ8ATERbRv4kB+qvl6rTxpIdrwVlnPWRM03s
KXgTLLqZ+Fp3DvbJWIMVpfDvk0yRhQtcFoRMFgvPBPUqcNnEsAMqjBX9AjUg/Y/0cVX0gyPfPqE2
JzaLsYlNBGAlZGQtjdEUe2Rvy0ix9PVSHcYF8wyL4MYscCyBa5iVz5YiZhT8yt/2N4MPvC9+YQRB
z5ROWJo8fhq8/OqA8A4SpqC9pDDLeYSlGls1jgYNzPEB8wuWqm8HDus7sv2+L7UaH4TVxF2yFq6m
1wk7E6seypb4cHdvTO5ZzQBChrJ0ZZNlRdTp591tV6ft+TXW8qSX5N683oCNxmGGQqAtIb8Q3wBS
At0Twuv599DQTPaLYfh+9bfgbqsWDullS7BkotzIEuHiJ31A4A9cu5EaDQGDXLKlBdTcV2opmjsC
CIsiTO1TZ9mdwMVPMcbiZqlBPPV+3/cVSpgUvuW0JGctwTfzLghZk7WTH2T4viY8hiIW8oW9BLiU
6h1Zbf6Q84HgycJOc+M0w2WIDeI0KT68F2KMRsza2AiL0MKGmGbfn/l8qtVZfpgaJS9j/8/KQa+m
TFsQpF6amNVvrjJ+HG+n/AmVjCrK5sv14NzfXo0tjb5l41mRDqY1SPKNeYRmmR5ILD/n8VqZTXrV
872YTkaGYwd3qRwkM0zzFxSdw+UwA9WMATgLyHtyceh+REABhIWI872sY/NlTfZtlG8QWElxKqXa
RNpy3C6/+lDSs4F4wb6XrwNk0DKIsyC3K1hw+VXsXhGjC+idPwZKTlfh6U3yeo7S9t+r6N8ARwPN
StqIRmvRJMj+/dswHZPn8ayslFuUH1Vb3s1SO4/l6mqhvRmdL+bGU/1SSQdOz0rYmhy6xsHWWzVx
j83D/NVD1vA1kafl0WGi9PPYJRCw4+keuxz8fauZytaPGc1utQRNNxBcuoXegp8kt70/9/f7LfI2
vXKjgAvyTyQctuazXqQz2DgiP2opzcQvwR80KJJvOejdY1PtHczlA/jT3VcHeC3sKfSqN/fShxXV
Vz+VQr8gT+/3qZZFPgamNXArbyvvdF09Luptd4uArwk0kK+7SY+uc6H9tWRsZDscICrem9v/vODg
Jh5fmc+8/rzq0MJm/R6wFWdmZdAT9z6fFwOcVLaZSJhMpS9gC80WnB0EVugiN/Z4AHkdaG3YGUSn
QUAXQYvLe4LZfdAswg6UlpM8DnMaLSRRshW44qKNTXjcYNVQwKXy7q2GAHP2kvVOYEda40lDAEuf
b6G14JjZBvEmQ+KiAr5jZ3Y7XkOe1wPsFgrabCD9NgX3ao7u9LkNPG/elLi9mZqygET4sj888M4V
8pMRaoDm0VaNh7TztFJ3MJgXXdqKrSa9fQZR9WTiY4hunQKeCxpLqDbBe8/35EkwMgyLPKMUub9g
mnMvvNRBhdNdbB3IIiE09LHLWP0nqcuKxClxOoCSQwSyftqYorbV9rk1M73y1/RkK62rhMZR1KKk
C/lZfezn6IcuY1ZJORHPkkOy7T5PTKeI5HrCcLm2wK92svjjobsSt6SfHMU/B6q3uxQ/8m2LK0/1
clntuMtcPW/AkkaUQL2ZePpM70kdgtjwo87bvzAVDW9Ic7+EPHkO83JP3665Pqnr3a64uUXXGX2E
CNEGrwEcxQijWenD3PrSiNaLwwMNJe5pVK3F3sXelY0xHP40Oh+MPETr7JjVxt8G5+HLK7av/Rdk
1GUDNnJPrV+g1/bIChWhqE6gYl48HvqpqHNuNul7m+YWRfZOeO5xrN2GpFNvDqW8g3H2rjSgrMht
YLl2tUf/AXHIC9aDG6op+mHOYRtu0BSCeWLCi5kQAdF/9nBoWC6hbEU6oXE1Tz219oq0RLgynk6e
jp2q8aqdpshzuncOEH2yI5d+3FqFaf0IkXilhjKmczwa6J7DpfOBUlLLPNm/9ua/q/DNLmqv5zVO
cocbdWuVfuiHMchB6D0aKeRZx0FMhHgwiO1bhPxETZgA4qIepmRrxDWSjEnraIR1kcRjORI5H21A
+2cTcmzSoAeIzVnPEqO2Uotom4M4bWPi1tnefBxh13RfQ3LYlM63C4GoBA20rZsC3ona00O2LbVs
exZsbAChgjT7rFh6xIwPRLJzEJKPOQ3QKS2nQWWadT2J7SQQltwv2ecBBx4J8VatVYvHweQVvcxs
0iAleemv/Q9Y+OAq+qOxc/em3Iy04HGEtGXVyw1KTKNZd7fQugHLHwhzwk5/1lJXjI40FPBRclCt
0WfYXtPjkCDVUOSExS8h5+Y1YybtVWbvaHrSsNdSZDcRKNAPRm66xeFpCuSe54AGH2p490KfKBwW
PJa3bXF2ggZdaww5nkrAnQJxp99qQmYYe2jzSRx1Y76ZVCGWXD5WohDSyH3p4NL7dG81N4YP4wRx
xRiisztgMwngUcK125wyXrUH4thfeZNRm1R3MDbbYKgmkyPRVgAIvTWV7krw3H2beK05xDxJaBPQ
AKe3WwMOVxwXeQQ614K+v4V7u493zQyr+I6UI9gAQDPK4zWOL0bLoaYqT48YcjYLvcEKtFSvB++u
KkFUFOV0VqOm38J9jcS7M5W1wg/JEpEpFE/GuYV2NZumTr6DlIqsPWdrovhc9Ti3yh3L0pD0D7Yr
y/PPpNlP8hGcA+QUTPMCGW0JMS98D91PrMSIPaEFUFRrzqv2rNHVyufLD04pU2adgqhYs4LEaZ4Y
GzkGHzvR3lMbdwjZuy6uDRFdr4BzymoSjnRzKHyftL7IUgOZTuJ/3CENwzwo/NCRX1/ZS5rnygzt
pSZ9H/ez3r+Yff+yg4l8Fxzmk0NwfiELfXFOwaqulnWj4c3DSdH16WfkNN+t5IznKIEvwl5bB07D
y7kHTu1iuS+j+QSXRJpjShzrXOhHhYOHfxl4PWLurrVzILTuUbHKc4yu0mzaYE4HDZm3MPTcCREp
eZA19p9Dn44Xf9p7g2OER+GAAxRlgBynu7Reqh/tktDCG0cbAzGHiIxgX0oLMC/YZK4fDI4cDatx
PVXtfF43l65QQiQ1jote3MJQ3Ig8sBUg6zAcDeIwyhaYnTrhf2dZlxJHSHzS83gzxRyk2KWcs6Uv
scorNuUgGn4qYBehY8MD/WU136AB1crhGafiuz1smGT3GJt5oyU5EfY0sRWrk1QJyZYwe2TuFo+9
oVWDO3POfms0laYjslMHLEw8evL9slA3EFTBV6ag1EDDpDhaMlp9+pECn3in/zSCzFpxDpJXSkst
IRP7IfvOgB35MmRPw24vbQQ2B7UVmThJkGFPyDJ+laaIMCTUovJfA3r6rDutaAQ7F7qW40AaXmXx
y+ajsiWNNS22iby+LkpY1ut5SGZzskn0AoWBpzMlAkwsW3YevkJ0DiCuY3+JMcxekiPCQOzESEXZ
t2SIEanBSd2OMiA/mmM0CMKIu5jkeY8eKLq0GFxJN7WOuAkeFKNs2WWnChhNbBuVNCwRnUhDUWzg
8XgMCeIGZ3NADbiT6GQY7TZi3Nz/82WuayWdQ6PkGjmjRlMIwcgxKrq+7mDq64rusEeFe3ADQ9iK
92KM8BZjvKO7FjmNlWHnrPYLA7DmCVG7MEtdITbj/yyhcDVrVb1owpSSWEUzmjJykmkaMNyDQchj
eZ64I2mwxlZ6HsG5FNQyfwqUxPPgvyBjRTmtg/eq6jtLptAkW0rKNMtp4opR8dBrklQTkOHmxMJB
LWK+WzC52BQKoVkqDvWMSm8VEPM0qe6RBmK2yi4NZWIOWZrCjiB3J63gqXHDBgAi8h9kwgqIdXDX
9dJOdiKVgi4NANwGQhBU9CCYCtPpLmeUyNY1OFY6SSuhs5qmogKZstgIySJm/2lOltaR832KGUrM
dWjSiETpMaaHl3yQJx+IEL2R9mlKneYCicwfbJH5usEikD8tEzNMOPDWl3U+N+yxLDJHizFgBUtZ
lzBB1oLTmoq1uNXnZGpCb84w36wGIdZqPg7RaMH9s4AsiWQkNwZ3f80DYY0RkxQU9owsVGdJAoJp
uOGK5PQUg0KPGHZGlp4dSdFwVggLFnllWYzTrw2xEw8y75HbJVXDyaUxgLFRJvzKFCKiM/JokCNg
JwcsjlqspuR0Qp5vzgfejPkZ84uJ+8/+Yum+2H7iuCXvRgKu3RIPyiqjXt1ecED4fxfuqSafwPrJ
elYlv5m6BVucrEBqCsaZJn+ZYTnVyFMLX8Cu96zdcWcP4YZFr72oo9yD9X/yXmosOV8xmbzkV8k/
TLqdZacSek9z12yw+SVdBE1Cp743sL8MyI24JmRZk5NZkpHIOSWYAOrkj6pckZUtRyk8jzDRvgYS
AuSNPff1dYxkdHHyjKUkMVMjdSEqZvR7IbVij82/aQ7yBlNda01bBCaNQdmG9mQ0iiSVhycnJtLZ
3i1SZxwSWwRR6KjADrCQjqpIzJw8eYqfQ47KyWcfL7oNT3MdPE0ZE94lAJcBFnAZ08aTsOoSM8cQ
yTBenSqQzta6JgdugvMsj/riEzS50YoBH1WP2E8yyZJhjdDVrbaL3s3m2bLSRI5PLVP3URGqAWHw
QIJ3K2ETlY++fdIrgBjWTrYkTXtjx40ZItp3V9rONxw8mH+WAv1Yi4qTPd6CNoGycCjOJOaw2jts
4YbXDhvBFWkbpEPTgS6B1SJICInARxK/k8CTxaBxM/Kgo4c1GkAL5dsy3T4fGPRZXdh7HkJC3R1X
P3CrJOeJQW41vmtStYcozwS+b3G2l+wvBFC68AtsmYNXTSMnWLG5DNvtZcb2YVZBagi5V32M5eV5
SSC3/DtFmpPBfoyCKxg+MWOzRQRRtKzxjGWCbTrlxbo46Q2mfzA4Qs9ARDn0AwaB2lOrLfwC/bb8
tS37cUo4p+j7Gj/BDmeh/qf4VyBJSbw2wgawRO4mO/KLMCdP1oRADErsXWrTImi0+1ZzQiDpD214
yPTZTswK0aUTwJ1FDCYNg4Ht4MK4Wos9yRjWqCmv+3Fkt2eS8pDMRN9eOIzagzGrtMYJ9BQotrLv
aQUYwxymGCcnC9hJPUsnLxutrDPa9PEPDzBUKrXpqpbvjP3yg7U9rqu4cZh09PUDYIw4lKns570j
e+NrD2UeVA/oNvJ9x0amnESs4mq4xSsc00yaAmcDJ4RuPDguikuYtvCiTl8Ji43cQvSb9/C4FOi1
ue70o0cQAH6dTFIVwTR84sM+4kZ3FatqRAx0xARtM1/MIPBftsNYWYLdY3PwI4B6WHRA4NkMF6Y4
5sZkhQlABS0ijF+nScGtL9EPvT2kNIZNoXnYEfXl63zpqGx05cghRqiiFwar5sFf70zV7qu0zBAl
OS+3aEOGgILYOTWu7phzUR5KhoyNDkY6pKB4khv6YY2cZAOSRkw1qvFSrCqTVwZ+w84UUhVhMYGq
yiKqwlBHNnEBS/SecQTI87FEvyKXPm/3+9nPSRTF4mSZfZlsBbv0qiGC1WRvWdOHpdaFrMxYHD1W
+rgFuMvsXy37P1absWIOCdq+nEiLRfmwL+Grvuq8NF1pv9wd9C/8jKzvEuMzYi2LsyPLLqEeLoBF
iBT48BIeW2cOEfXdSRAtY5NVVzKxDZJ+y44OVBCCBZGVxHBiynZYYQp60+muUYHqj+Hn6ZyAVf3k
diKJ9/AuX4+l8b0eNSKPuCFpb4MjumVUmRLj6SDbYF1C9h2uMWACxYaUTbs/ezKkDc7a+GgimTpf
ZAvYctw9SS3Bfp2MFovn5WFLgSSfaJMhl8QjyZGN2Pk2LJvbyaWWYi3gNfbbPp/d8XUbY1OFUlJz
V4gbpU65jpYTYdLS7186uHuOHfvwCJ97mWMN/FRh2CNliHsHgE+POn20c08CLo4K0phMFEGFQXJp
zWaBM734e8ub02+LIVRt6BDMVVNx82bVLvgkZRBdAu/ShBzBRqHJWA6HD9O6U/VaulzA7XKgMc7h
TZg5zg00GM3essvxT+BaObPTmRSNZsoB4WB5FD2ter3JvmcHCDNK4J8oIYtT3NEYxRGpszSoL2cR
qu+j1a0nrQeA7n6omaRYut1tN3c1s+dgzbL0hL1IcpecXTP3NehxEpM3yNWIpRgN2G4Pc5gET7p3
jqCb2FkTN1O0ojOegldzWOTk2Wxy/yrbBJEhoGIEqyFxPmPmTqjkY1I2joGyRnBrScx3hDtmBV/+
jdu+uL0T5LmCJCMSAEi219lHZABwdkfSJSeiOoMkmSR92GjymT0OKS/j4AjBN5ZpWMVGDJ/0S5Gb
qFVIJSOhbMbIYEF6iPZYPLg2yt6po5pF/LN4bbF8JffWk2A/b8Ttu3np7TmmfwGK5dDKQVYDDaDZ
6+a6qRhVe9UejvUh9pe/Qf9MvMeQSmO1ZkqTda/HOqJ8SVAjzfQrVlcYoubEMwlCridBGufMcpP4
NeWpsxIyTufAMUAyAFHRE4qk1kjCo+zgmn2OdLqbnaO9DGmo3TXB81Qp5V4h8RJfx/FaJo3Ah1cp
XAUvcom+IN0lKSVpqa9PIzmHTBYiWcOLdz3ULp4Cps7bQsZCIRrFCmH8uy5IAMNhI3XYPbtDQmwK
1OaaTk0pvN4hbycy7F1YLt5cglBocKWWRH8vrCNW98yyqGwMRmVOjZu9YHQ55ceUppp+ySRAsOqU
bsV+pyTsz8bVOLtkOHhJWUo18iY1eysPj1yKStPTulviNV/LglOOSnrRnhUGE0Smbe7uwahmiTF4
yMAhyoCzSZkSYTOQqJKYlvPfYD5fyqGe/SXpKpaCkwQSlmruLqjwu0LNLMZdwNvDU8LWQXzg9zN3
sjHzPMGeGvTeHjdT7+GlfRkYshEMSh5gR4GgfwJycuIO0ZXKI1DGplwcDPfmF3so68C6gBy0fvHZ
58KdEErYyyixV+gppADhD/XUoYSxbqaBnEgDlAV6zxObKTFxZCEYkom4OmzY07CsB5gBniWpdSbk
cnxAhq24VYp5WmAxsoQoq2bBL6ffBwswT+2cMwLlB3TlYLaUJsosoGtNB2t7Phg0pu3B2vA4ToWD
AXKhfcjPYr2HRSPnUbZ6vbXxf6SdV3fi2pqu/0qPvj4aRxFJPbrPhTI5g+0bDeMgEEIIUAB+fT+T
2rt3GfuYi15UWKuWy5KmZvjCG7x+CZw29T4kDuVdiAmIz15Lts41XygTrkpnwkHHf0hOgeKrTZVW
HEkVW5Io8yYBiFKen8XwTvjNjf4jpBzzP02POjAtFEq+mmgBi6tbHpJeXIJThz6T0AVj0ZBWsSEv
GA/yHr6eVK4hfyBR5FHf3zOW8HYgEFp0sjxxXK3pYokjAZ2xhVibwEd53peAmAj+xYrvTfZOq0sO
7Df2nUXXYhgQHSFnoF1zQPTecLwnQhVUuuhPiVFF4E9ooXFfG7E5LugoddGOnyEdTxgTcOqJwFD0
2sRHVMXq4Og1ZEhkks6YEWAjj+myUF7pfwpUyWLBVnGbuEjHTY44vA6bwHGfKRXAHj4xozpdYnuy
Q2ay2KTflXaXC8udvKeHuLQz0xds1WKX7r/whe9TdgtRHeNQWRgfe9YYa7AMT0ORpQrtbgFFwRGR
yXtCbunIgSd+LQAq+bf0k9OGIgWfOfd1OyDB9NoetU0B300CyuVkNsAvhkUoJMBS4AUU56L3bvQq
OmsDwsUBh9LSL1xptB43nLPYNFLQI2bh/BYR3kpoz1G85jQ/Ecg8sYHMpyo3SDF67wEDJrtF9n3P
W+PGbvczfqDwbT7qnd3BmmL5rF/R06hmGtcR54FIHbg9WpmiIktAId41HYj+H2Ux67lerUkL//Tj
d+4buRSHA7Xz1z8CKmIHEt2E6BPbD8aPF5H6mIQE4mFEejeOaLaNOQVYVHTSH7TZbp3yu4IiUB+U
oVFPVSH53MExjsdDUxknCorbRYVBuaM9XV6bjWuU1ImbxSmkzAOhlKXBgfi0f7/0QDQbXTCbYzin
E8y9/WpaT9AHXZnthgkwloYwEnbTzdM4/bg+//u//d//959v5/9IPvajP7f1b3lFGXmTl6f/+veW
uJtvd/uvBl3rDpikr2HTlhXDj3BiJ5vpApIx9LXZObA6cR8kGW6Q+9ds1FAfo5Y+aF8W28m2s4sa
7EzNbjzKI0SDT2/nDqH8uBjscIvA93NocAzZfXNcL7IB9W1kKtG5WawHak98BbLFiGoCwjqsjEdN
R6RFfnomRMVwuxK4XOXumZL0pB4ViaYjzf2FvFi/b6jJf15emr4BmqKHO54KpPhKbL7AOr0cmai8
Te03lQr94jitp2tkl/utcZ0CtIgn+nJNNJS4MTX6VQopo7sfXz6zES/0gMVZI3xWWuDK186WABmV
Uk+jj0vBGjYkijkUIWlJnCJwFWDtKwDAgNyC7BmbZuKJlsv3aF63R4dxaL2YwYUUWnWO7ISKi4B5
tvUr+iOyQ6NUPriXg5OBdic4V9zdazPZ4mP7fqW38VyDDXgrRiQPezgq3WvsnQp/i5nORxoWmtvC
L355ealbrjYHrAgaPlng7bw1HQuf5JZzWONHqb1TCDywAy4VNJVftb2LcDJBIS25p2uOrbuQ7WtS
F7nl/O2aCr1neyRH+2HkRq4XRWCxFd98Mt9okOpLFWxz8mK+VeS2W+IiNVwIhUkRYqQ+6uyD3UJZ
iW39gDQ5+qOuPcxG1vtlXjztkH0caLKQydc1Jys8qJ771/pNWe3O4P4d4DnNgPYgT/FhITENvo/R
w+5Gc2KFbpQyO7bxvj51Wn1cRRGy62SpjwT0IWq9aIpnsVO+q9zGFM3VbrzzAWN0+Q7rIUsRtdeW
exldx+q02jvY/5lefRHfPIf1OduNk4SBzt9pQo/Ps3yYdxERbxHISA4T4tqDAXWZQ/s5H539W1I7
aeweEVEaoJWNrvPZufT3nKyLemlwKC7T1WaDMSjPuQfpzW/XgT1mSvEatf7xQ35Dfn+ExuFIHmmD
9IZxP36C0eFt5c5Rd6wIgD4YFxKfFbL5KMOmLvcpT/XUsV5PH1pv19lWXqa4cCZInC+0ifBKKL0r
XWgYIRTWy0DFB67yVMrAUTrZ7txj5ii4mis9I+9c7W588jJchfbtdB3ZxxerGtQb90jIP7Lz8LBz
FTVUiRy97egQSMTEabu+Am7hsT157+iqk12d5inlULOdrepplnttObvnqm1eXT0L+FOEFFsaN53R
8mDHR/u6Y/eST+xp895Z92DIARg4IkP8qpMsSM6ZAtgsRzWU4VzuMD45gxRtZqfZGhYp/LF3ZruC
eC8L+ggVvTW/mMJKwXyGXJasqhWFcHClv2+k/59Nx2oJNDayVffGIGttu0bHYV3Nzm/7ST4qZ6eB
MstnB0hjH6c587Ya71hQUP5Qcsz9aih1Ns9XNCGvc3lVb1FzRLvcekgG/AY8FQAM65+3hbHHVwBG
Sz7vqr2cVjOMCtLalecneDJxBDfGAt6JYXDRv74ZBKbvqc/qjV8fDIs4vr+dL7YK+sPW0VS4B4Dk
cVY2hcL1i1mJ7++LwipKvRzuBkuftZFHF0jp0/NHPWZ/uT6zt0jd/WrzBh3HfFJmh51TiR0JfJZ1
ffDOfjyqVY1/EK2yDdm6Q5XuzbxReJPlrA5kFzFnYg9cTrzZkwXw4ckIFHAmtfeCb3gYI1a8DU9e
FZjhBRDfIZB7MSWthtjwckPrEED3Lf/34bshh+6H7+87vEMWtaomW0tFXKIvf4YWvvMVysIUO726
PRSQBUFCECk0KWcHTPiSinGIY97AHFxIpVw8Z3HyMDuKrwdvjacRdVZdux0Pxvr4HXHTXVC6p9He
05FNbbrSqHoQ3f309kEVAorVUR+Q78m6klZUZmrKDDDeNWYEW8fqnqatB+R59YcervX3Ze5Crv21
quxDYZSzhTJcv2nwxLrJOOkA4dyP4XTWXdt292/ForWUV8Uk37sqCJ5Jgj9B6v3+wr7Lh7De/r6V
uymlXPLiusF4dXZFbv2t2Trn7j5zD5xN7ePgMGzIeR6EcLdw5tsc+WuQ7+aItDH2e6vhkrtP7a16
3X7Y86wrzbnYI68u9RuY9vZ0OrQTDYgojjZfd5P1Fp/NYp1Us4srDEZkeq7kiBTYRWuh8a4g9OC5
E/wg30si+WBsxYN8f9D/ubp1t5clSnZRDhqLQepiJD6wB8hHPx+7Ktax5rM9Wvd3D6bvd3Oar897
D+xOtlpjyieeN/m8hGq4bsOvnB4DEGw+Yu4hwXy4ftM9OtYcrnJb0LWUEJ3o3tEHeblBvOEPuH6w
Ju8Scsan6Pcxua2g38bkbupfjcPlZF4YE3NY9C4+PGSE3hEwZzHnCL635hnm6psJWvTqOH45U9yu
KVjlgbHUonK1Yctzl5twDXWg9bzpawixF9EZdeFu/M6ZbKWE9lXvgpJtNTqOjXGG2ZYVlP3NVPZa
Q0pEVA72VK2ykMOYagzaxkXjmNO933pIpxSv97dHvVtaFzM+JpbEo9a3jqdES/2E55fZJwLEgYQ6
OTFXcBiuMWzGeOMBvk57MPetu2WWF5ciS7Yc8PJn7V178Wj3AVTITzrnLvrcU3lU+9tR1kE6uaMG
5gguuMuBwI5bIh5/oaYau4cH8/PHja+l4Fdtm9iDIYn4dT1alXTRWxv7RPaWjorROUenRIuKpe1q
kJdUimoU1yPxe+Vduuu+5Gkw9n6fgrdFcP9e/r4JMXBvr5NNnpBwKv+n0WsMhy1uQnpqXQQ/dxOp
n61xhQcIfdTMK5uuajjaMM68C5YNl2CTYJanRNmQDEjCm33rYDWoO3nhHRU3oQB49UyOtRStdXIs
CIsthPOTzghmaqjhUyTDy987R0ApT8hTPx9brr6scVfXZ+tP7QVkMIWhlUobdgnFEQQPGv40zGXn
usNnRX7KX4oF0TRNC2GGA7YTA7MdpZdLaNT+ZvX76KjyT2egIB/otk4+inXs1+EhWrxamXRheAB2
I1gJ0Cdrx/vw0vjFrr+uRxu0vqXu8dKL26LjTWGPVTkR/2pR55AYBdEGXwcSlZAdOw5ZznGpQseh
eu/bvsWXweocyURO6PkaAxvRePumVW+6NR+heS4AaCzW8RRyd6cjelGoTEF5o8//Sc8bGCcFMOpi
FK06CQT0KT9uWqp0MaLU8RXXFzS5ufgC6iii3kX4SC0vDcF18aEgNYLhBVrWFXK1ousugwiTPJJn
8QeiREWGjCGr6pQ3kgTy6ySDlKUtLlCyTih0CSZWPm+o7jY3AW8qiqIySSGEM4WrJsPNUPw/IKvw
2rg6zCSYEoInQZLd8kWxfrdKVtfGKWgKGsMsaevloKmC39/qLWy9n/OmqmDsaSOIgWf815da2ad6
fW1Vp9mCkiMFV7K/gBRxdAPG/oHlcCbQtJd80aD8g1BdUxAVjXxeLETFQYdqd2fetOe5L5qmMlBw
av5/Rk9U/RlWKqtN98GRof60j5pE4tCWTQhprTsceB3rWFPZUjnDeH5J2t3DWKQXd4gqx2VHIBf3
FMsW7O/BHgLh7wN3G5hvA/fXxe9AyufmkqQXcXEC7mDfoSfpGV0lMvySPhK5YoTtuyNznj86KR9e
+Q7ol9eFplQJZ/mxl0yqUAvUkJD/5DRh1j0Q19OxmtSDGMX+R5bWyk3V5benvpsuzTk/xKnOUyu9
mMJlb7fzkrOnvFlu0o1pTdiAOzW3LH1156Xv51421dgxX7DZ6snk3hhgZ9Agxb8pYriWl8HWX6/D
5OjGneqza860p80i68mQtY8sqAvwnP3rWnfji48f0onqYxeNnifDr2yw8TElko3l7SJpmQXZcr0k
J1RnxyilrH56lUP5Jetdn2J6WGv3urpiAG46Wbc2HaEWEGWj1S7kb2zC83If7j6gUOloAIyk1C27
xoSdWx8VPhvte2tkB3kgSrXNmznegOr3kOIcx28tnEO6pbQo+nmnxGwCi8ZpiSLTUytIGuStNhR9
eH4wK88YqR6dVrTuSM+ova7dUvJzRIWod1OShlFghA3ivHbnMt1adMEOQZw4eYfSCHB2w5MLvjO2
hYw5RS/0xMd5Xwe+Qxg3eiThpf6QatuKjdAD9E/W1y01+OscrK67JpbQt5pJuaPSBTw6jbAgxpRy
Va7U0XmMidAHpZqsa/u1i//E2+adQpvSl1ei/LaqEods9/f1pv9QXv9yU3dBU5Fph8sGE82ZhpID
DTNeQe7gzHZ+WvcMrwzOo3Wv1U/byaD5tJ8uPpy3Lh55z+Vw0yljd20FMpCMvbfLXat0JbTdAO2D
Sjh7FvZgJ6dcnEZ6r55LI3OkjdTBdWo+CLx+ytK/PMLdAbpdm1qy3bdOGGvf0EgKG6rAip/xXBFH
HyejH7fB+NivFfA/wVxoVrGvh0cvgv1N+d+ljV+CIaaJIfqRvw+x9sN+asO/RJhYhgKK29/XsyA2
45MhJ/VpdlS8Bp85+swAud4kxue56V8Bf4Jfcpt5aomCZvpuDE4bB33s68WpLfe5pbnpxsXFrpzE
VLyIasCPGw9uUvkpdbNV1Asg91k2dJy7LUg3m9y62jl3GbDCcTBSw7SNIgkfC48ssPg+4WxnswXS
IWCzO/A22UpEFBIhhuRLvnaLLIyBRXQhIhOB2dU5nAVQr221j0v9OZnvQjBiztuWuGNEriuYpJ05
jXjABAIQy6p2LFd8BMHRaKfuDvEOgN25C+aQ6IKoRLDKnkWbtQpOXknokcDNltkC8G4YTjG6YenG
SFAYz9rzfrlbau1DtH8oAI7rGO/tbtNGahrnRmI24dt6d2Bsqp1q1wdGjHjLM26dMgE3szrCo004
H6k+4Sw73CHM2VEF62XDr/l0+0ItlnoyhNLNePuypzH/oqyqyjt8pBRpP6SJNaJQm4AK7Nfdunvl
o3V3nQJe6Fx8LvMSgNXtB+0BfpjLZm4ujZV2+xir05nWJ4TMFj6Kh145tZfir+GaGuuOSiKmCO0q
6/X4/OdTjbcGtIvLAPvgdv2+6aq+ibEXviU30oWIT/4019a3gJPb5iMCby08+s1TExj44YiPNUxm
a2FPCMhybKxdfpcMR0nb9jjPQ/2t/tTfzp+tt2SUDUgZe1uQY6Hil0QzomEvcAxHV0ALDrNssptt
Z7tZOjm0pVBHAUcPKjZyCROaLCrH17my9a7zYyfu0m7wjx2rW4yL8WFaz8v5dridrsebqT0ixRqs
+4cuWs9U+42hTmVLG1aof40NCECkwA06Jgp703puTaol2IGuQCs3XSqNtDPoktAUohRGldkGIkGb
BUs+daWu5BUiQVKbJiL8hayfDE90YUYalZwBlwW8k0yT6Ybb2A5TgRXq692so33otL9ItToAog8Y
0XIO5f28b7fTjyaqMGmiy87vVXSKkM8BeNPyH1Ut1JbYcX6buXdrvVqfiv3JYubu6X9fAytUIOEk
URJtIn2h9Wy6jeJj9EpAOn25XzOBEpPicDk8y16J6mXTP/LroSM+1/ame24jUo85MAZ1nSN2wQgZ
8bvVORM4ij/bD/aDdLQbbAdHohAqER0ZwaOms26LqCRrI//WKdrHNgcMH8UTZrSnUInE59C/dg99
8VEiNHCiTYe9ZyANWiQ16sj2tYkGLlw4b4lQAhYXS08R/mIC2G2AchCQcBuIHxg/enqhaByzEGEI
/ONDcSN+pg9HoPXPD6ZgXIcSYYQUbuKYA4z1AN4KnHbyQSa140r24Hw7X9SR5SExFM82/U2/xLxu
0z9GrXYZoTjEl27MHjnZjB6QAbg+7m70QT7eD23LL/tXjti++C8RywzLPp7OxzP4tkaA3PbD07QY
n7B2KsY2JF/+4zw/TFvLBPmHuZm0W6v6I3sp5wW4nrN7nO9xktpPa/BTVrfVrW/fOBtXxM1di4Ya
X62vshfx0zzPTpJbYjOndmn30aNjXrODqqAO2B7A7+pOjERQt+Jz6h7w1to/SDPMHychgkkqARG7
p3IX6adJKdf5lUko6IiiAWjcAF5nT2RL1Kr55IEW0a2MYMveGHnCSWUiSonCpExAH//ARgtAlAJ/
JHC74IuLSJTcOFhwzhnMN5zrCXkKuHm2PDJAdoNIsHxtXIW3nC0iJ3wouvD9bECinLPeJsyzoHff
rbCNdZUOiaqgcNzT/f1HvVKfpXmFvJo1YS95VHv6gUYrLmciyYcsGlnbXd3VOGo4L7VkhJvCrGde
glR3L6/asjgBIVBAgRfO+jXdORqt0SU93tPy9xDnhxLzl+vf7Dv/Cm1PTbnb4T295yg8a8BG02kL
XHIxsCj9/X4pMXBft66vV7orJmW1fT1UOk+6961WcJgfifMo0gybB9d5+EjiDf/1SNZVLiz1yoWk
rjGMQ2HimQAOBa34oEj3g14BjwQpHIEQhX+5IWD+utJufz4U50u6nxndbGrxqnKnmayfENARwNnE
pY3feTsu6LKHm9nmuewXL0WHue7lPgQ4GnTp2TmV4gcuHjTOgtagWrUmWiPOr99H/4f2xdd7vZvX
pzK9VLG41xyJpmQOw3F8HSAGOE6CDTomD4ZG/SZdYnI5FF0YG7yG7NZddiKZmZVWRbInKOW8nh4+
E8Lfif5ytZ2sRr4NiaHkJenrw6x7XMS2Qxe9zhxt7Ta0zTuQth/025Tv0JGvN3QXyxdVbJbJjhsC
ugmt6i2dSdM10tlYuE7RjvQP7W2Mh7GTDXBAxeLv9+H/nkESmGsY6OhI37W025b610zZ2822SuTT
gWYpNUB1WIbJw3Tq52vYLR0+PtNRv5v3OjrwimbvDwh91CObbBSBmvGjF/vDKjaoi8lmS1YMxC/u
9n5DT2uLDeOAlOP6WRuslxtUS+fX99+HS/lekme8aCoja27ZXOjuWZRGuahmuTtgN6BRdJvJAI7W
k6ZNMpX3Te/3q/38TP+62N1czS9aWmZSdpghrtcvIXlQa5jsH6yIH9/OX090N//k695KY5OLyOFu
okRaP+0+2mG1HxadEHiRbZReOMDuZ1mdxta6KNbiYN6+SlCEmsG2m07r7pagoG37274Slqn7kXXz
xevZPwITgADcUKCUnlsDhaN7FPukYLAdzw96mT80WSzk9UwAC6hFKOjbfd2Va1W+NAdJOs7gfB4W
2Xv+bgabDunUoX9e7T60gjy06F4F/htc8sCC2wLAf5z66grwNBDWLengo1Dmexce+SC2Jx3VciH2
pN/tinVqrjNLOqQz/NAhiw3X75Bmpxu09PyzEWXS+AqsdzuUE3f9RBLX+ti+AKDZ+jm0A0hCLbzn
Md7bk/6GaunrANJhduf+LrB0algbLyMbgzyl+uraAXW1fVJY/VQLVKcatoB7G0srRTMtrzx7ZEKm
QY7iERbiJhn45eD9+oz3R/yhvhbXdV2kM6DqoNhsYMUbd1ZN4qu7yT2lVwRmt0rcK72ZyXq4Ozvy
2TkiIkl1rWxXE/sEQ5/3VFaD2KRUsL6iWmAM8s967R4lv6ode+dfQ7gC4zOFRk1yFWMo4SkdT80j
22mchBKYotpNcndXsXwLjwTtQGMRbgKEQ/BuwZkmltEu5pqDDsfxLaGocnWTQeL5KLx2BTwNRblh
5m+nceyeUxiLy/fNG2zUM0KWp0URSs/KfDt9sAup30psFjJENHjwC9HoCNw34Q6xljKTlfWsBEVi
QqO4Oq0FohLXZQYF24WXV65ycNVh7bsH8gu4F1Z3R2fEV09us7SOj2o93xY4kisIccvsioSoCIJ8
XUTmWjHLs32QptyJvPN3Eegj++ogsHfRnFPttHpSyylBjwkf8PMj4aNvR+jd1e/2fsmym7xMC2kK
AgIOBOC8QnXOONOSIMH8qh5sy4rxbWPmgqihGOxlQIzwh/v6uGuwR5a1q+2pYLAIntJNyQPCp/jg
9Y6OnupefJEn/kk9VqsmvElbQvKYtRFBQ5UnRDcSXSPYPEIYz4K7IrQboHtVnvzU6w16gItfC8fv
LUGhCybmjARUZDErKPg2XXcoOzd6awUA1EbI5I9/2B+6/QqeFsnpEJYWcPrJBG/p3FkefZB1MOD+
6RkNf2cuiDKORsGkdOmMUULysf8FvUxR89ZTE1UU0QATLTAhyyc4LZuVhV3574fd9yYRmB2x/yJY
aNi22bobVEmWmp2RG9a08huXuDMyon1oYloKQwJob0HrbSYYO9MtRs2/X/uWPH3disS1haYu0CwL
55KvL1Q6XwmCUtWaQrtemIzyCXb+DNvUZxTWBEfjSKfokTvF9zLu7Yn/ddW7HOug11KsHblqRf0i
iTDJgfSCKTmqAhKE4gtVhz3W3DUVrcbbhNQjeH+qwOB3Ml9eGbNHAcf3hfRlGG6v6K9oUMk0+WRj
GjXlBVCfa5EDvwLVfLR+vgVRX5/7Vjj+6zLp9gyM/cBl0AQLIY2hSLZBFTJx996jreEWkP3yZtW7
gO1gaJVhgFdkqZaCuP1udaww76nhS+ZtcWoHUMMBD7zURycFDploQp7agu0G1RX6AiIGoR79Pt1U
W1z17q4EhALpOyIP/dsGnl+vZUvfr42pB4tEcl4uvsqUFzxywUaATQqj5GX1MpsF8GEQfvFhnjAz
1l7YFsVuFnQQQI9FHQkrttWsCgN2FWFm34awIypdyDq4/B+h98nG0YbNzT5A+YlesKDy3BgOE3gM
yOj2HEpQo9AZOZQ/er3G653929bUBD0fQUHDHTwP4Iwj4bNxQ1GhbQIFXOLoFMAZzRzaSs5IdPuX
2/bzEloiBEjERISLPVK3on0ffULWoRnvjyVMLcVmAqsEWgxsiMpZeGNkGzs0/T+9cUSPXbAYEZ1H
haELv+Wmfex5BIP8kQcptPvuQfqCtWS3BY5AqM+IPbiBcWS5C2weqPc3gCn/bMuoeUAg7V/8PpQ7
YZLsdb3Im7prhx+CCqNHgsT2Gb17D+JqTQTOd+9YRTDZQG6dMxGbja97yg6bLZIhM5+Z0y3d382g
6GXPgAR9IFD7eam4BL/7udbXBgd319nNN+Gpl3ewlhiWE+lTX07RjceIAe7Aun9BTeNBheV7kQAB
UY2TSsZvwQQvc7f7pHl1ta4AUrEVvw7N3q4rdiHA5OpCWlYfWgBMpKO37cnhgxutS45SR1roU3O8
nwmvCFD0sDpBQofFeEuDD0D5qlqelo3pXKe/rxdFJDrfhvJft3rbSP/aMBL1ekVITsuJd6xOAwIr
CdGUhgRKUdOtKH3/L693VxIqs12RnewWWGpKx7qPK1K0Dgx2B83PyEMe5kff+nlfX8V9VqlfcuW4
M7he0SZ0GkMH2Lly26ZEXCL7INomh3nRPaGbrgKU2Ezz+X4Zu3I3nROxWoPLKp4YjzbpH84CbNdl
m2Ij5roAar9OX8DVykE+nnPqEudZ9bLvJy+7eRM2oT0poR169fj4AqxmCPClrLxHre3vxTIxJLop
BDc5k4i3vl7eYFkZqXnIZ8liM1D9zUvRRRRh0KIz8vvL/i6lexPSpRRE4CHL6q2f/dfkonNpom0u
Z7PDoJz+UX4Q1ul/6sMYdfSWIURzfJ+fGtouEsSLhzUw+Ye9Au8Ti9AD+zWFC3592p2iXsoqlVIm
3LoN6/FIn7xGG+4axKFCcEdp0r2Ql6x7OX1zmFLhOdCQp0q8q8/OaBOrUY3O2wC82tIbJ0n3KIB5
ACTq7nmZDo0lyBu6DbHXarfaelsftUaWUBTztWjbMd1zZ9OW+q3hAQK7FFJyamvhpm3wUx1uek0g
qLNG5wJ+CohnRH4Y7nG2BzUF3y3rIxA0OtBcgpgJIhNdWW9NLUQKfn9RiggA73YBCG5k67LIfaA8
fB0kzdpYu8Nlu521OkVgDI/Dk6cQFJ07VXD2LSrwKpvs8eN/edW7iSjbVp5UMlc9B/bwsISK+bmf
JH4RZWhKlFHpQ35BZvUBxPE7ucNic2ZKkv6TZVCe+/qwaqydkus6pV9J+HkNLrlXdneTw9kp2yZK
D442qCOwg2R4xeIMDmYDIR5d3A+ghiE1CdL2w1Ch8qs7v4/HrZD27S20wBVaesvEKeFuPMxWedL2
qp7OTuyMuz79L/prUE0q9inFE2LoMrqr4JxoTSdjcDlNYKEGg00GAErndeflnfPZob8uMWd+vzdO
hB+miGoaoqSJT4FyX2iydua6Oa8vW4BmSaR3tKAJzYjGzKgAiFoHe3aSqn/qb9Cl3HfSER1Dv+7K
o80om1BivTxnQy1Sn3d9c7nrJz5d7znJZD08TaxXeX6cFvDaLadeO9Xg3KYD388jbdAawSnux4HZ
2b+DUJF7cG67+jjtofnXrufpIdC2XktxgSUmlmOMEWEO0L2a6hE5sd3RXOvt0r7QE6si2d/isUFT
2asujkbjFvup/np8/Fh37Af7OxXe72NloGhM0degFA5W9OsMU7SdpWfNYYs4K4CMDnXwtavCH4Tt
BI8ZDytakVf0yEjpdY7Bc/CekZiR1U7w23K3lL46YI+7gsgBNBIMuIR0VQ4kQf+A+U60HSPUrg+Q
i0K2CXscZASPTM0Y5giQMprDqn9tF4AZDJRC9DbamNGaC9JvDXW2KfIghCDMkMY+dLkUQzF5bgcq
NLUIweLbt9igL8PR2JFW+pmxyz3AX89GL5+BhcqB+yGICficdu3kDHpCtIDXng7uDuEz1I82DnIO
jUdGfAHegxYUOUDpF0jVXIYXcCB1J726p7bRiQHZeOvovNhPjfnJcrKFAp5AgXnArz5MRzRFVBBj
KIFRtUSVcJyO5a683HkFKFM6834WXqLjSx2W4XG+YeM8z0/gkHnpDciAkvwCVky/CNfjeELvVI2S
wPQ2SwwOvHiS9n9fJOpPi4TWkM1GqiId/I2sKmet47basoLrN7WjhwcfibeOTUeq7InUWw+FfbsW
CfZ6EpRkQJ/QIdtWSFkj2A4azIRQjRHlDHilRPAgC4ReRBIwa105rHzRc49DevNO3KF2Rx/24pfI
Ar0B4EHUNfaEbhNtcYBUvHg3HVVMrrytBLvBzt+DTwGPTBWrCOL21i2ilrf1P6hakg0LKSOJfvza
24Y2B1oMEssGkHx2YxKlrb91TQgQTZCQqYj2bRwceL8NGzUMCbf0qdT3NmTUqE76hk8A6cNTMpCB
kIMzP5verqdyOhZdepzghxOSiAt4IEp+hXOapahjmGTiBqh6cdTRpOIvpx2LUaAmAeSLJnA/ZZfb
eMi1MRq0gb1P8cefUxmk8bsQvshD5gXS0BU/myibP9oEb2XTuw0aX3pNMGZABpJgfl3Xp6ra7Jv4
RB/pbUtwUJNWXll7ln8mkDADqnOM0QkhnbOnBatJGQFYZvJvQgXL8pTIbgusjc5bG4hwVAaCgYKY
NehHCdizALOdEYKT2g/dVn/Yu7/c912+FO+knZxSx5u1+kJiTqZ8BsfZ5er+JzwPp+htHQkIrcy8
TBHptG5KcHEIixgBHuFvIfuoEPcaZpM1vgYtRJriURyJdX3wjr749RTU5A5oxrcLwCDMwCfo0NSc
AR7hcMeTA5j2W6haNZDu0gEVZn/b3o704EhYs0eCAykPiCfgvkX7H74VoLIHy/OHKMcQvApCUYut
2b47+PX4SFF8s0tn1twIdHAmKsnAlRsTUBMDZZQRwq8E3KDVMdqkkO0aiOokD27DELPk2yz66zbu
UqDtWduk8iVLSbk42WE025Fg/+0HLRam+BM219zLRUVOKBkvzh59VDZvnBwyxwjPFJ/TBdRFn6bq
vAqkfuy8Fh1OPhajqBpQjizQN4IeAn8Lbk/URI8gE9oPaeOXobxLYY7Ho2EmJs8ggmj2DSQVEUf1
VkwtzoaYbeKE2rzBHlC4LWDwFlsG4ldB7r6rY3Yt7uwYvj94v99L5ej2/zWw4qb/SjcMy07O2Zr3
azoxxQqA08hj6MK6VG1X3NLZ3aPshjMjE4xJLzgKSfBosd3KXt9eLx0vWr+GmGR3h3+83e6LdJuI
13shJOIO0KEeI+opMJhOggAigSUVuTLcBpfbCf/7MCjWD/mlAYXQoDCCiyc41q/jcLq0cnufpOkM
bx0QY2L3/1MBu1XOB9CXCMgQtGuYXqLC3fDvWmDwkf34M4lKJMWSLrBuEOuKp/Xgzbbp3EU6YSnc
bYRONU/zhIAf6iNUwkUpTIAPPxDkFFhGGiXONjpB6WI+UwREjuztbYkY7NVHoKtGgEgO/igEidI4
QkYuIG+oCmdXCfNuEW1RDBc6bFvKA+KzRr7sA+eD5WDwOmcnLYXoOr9qbjYREkeiii4oJBCf2Xkv
7Mamg3hNQjk35/jYByroC9WjcQTdLY3OIM7wclOQRLr6Is6QPfHdMlp4KVP10hX6TIp7CXakaTYk
JYMPjSi+aj6fIkDJgSzYKr+/tu+Ic4tzRSCsNBOGNy/v61uzitZlk5XaZoYKLXJ6i6TlrN95GVNU
JBhvBvnkHk/uNcxZ/JswQyLpM4MKO6rHCTVJ32LjyB8khj/V0emRUk8VLPgWpiJfb0pqWsoZaM0G
jmj9/PJJW8YvyKDZeXg9pns4u+X0MAcJjciBDJDLeLmMYGnlr4juy7MjEhqFVwOdVINqpT3/PmI3
dMP9SmuZZPa41UJJvpXh/lrvYMmvZnmsN2DJN4Nqccl8WrcpscfGKYh30148rtDVOLFjojqQB9VT
tlSH1w6I7dpRCcKHRl9/K2DsZJGJMzyU1zHKZhq2VOEO0bh5iohNDxp/EUdJ+SDbu5VZ7u4eCJhw
x8QfExupu33iKJcHLNDl9UyitRYgKwNOMkWCzJHf8NnSn07DZrXuwyPQUe14RCWAH8Sb+3J5m+oP
bWKujDvjt+mWJ5p+1PVCnZ5OLc/KPqttZO76svSyq/vSAfx3nXvNjhDhCv5dbgWaEfvmhlpdvAvN
An6RHejXeWqGu9oz43amOSoE6VrjsGqRSh87On+fLgvk7CSQwGLKgdZTr692PsZ/LFDOo8txBGRV
2rrV6aN8N3eU3Usi5fVgE5lCQYRJZrInVUcXUWv28utsExm1q0X8CaL9SJYE4fnkHfYkpHEzsYXu
POWaQHXh15y9GMbuwFAndY14+6yF+Zm2dlSg8dEqXWfofUX1cBNlb3SkBjuECQbH50R86ypkyoTc
d3OlYXBtY6MnmEU7ivsTnZoIV5CE6mc1Lt83QLCbvlaOUTh6ljln3Hp09sTf2f43Z+e1GzcWbdsv
IsAcXpkrKsuSXghZtplzLH79HXQfnHaXfSzgAo3qarWtYpE7rD3XDAcpCbY3E3+ozIDIu1d+k00k
AopKNvTDxevvlwi/Fir4pHWl7lWsH5T+hBSInyWETYI8cS5UAqk/TUNYRTtZ8UvlVK/vZXzTVH5W
+XXsi2iAcWGznL47K+x7/enSnSc419NLwvqYnfTuVhrCS//cqvspv2/ml0Y7StI5iZ9N+aRLu7wm
uGAMW+RA0340D6IUWlNQru+KdM61O+XYJYdVvlW61yj2L1IY1w+5ujf75yI5aFa4RLvJCgf+avVQ
ac9c4Zp6FcZYy+1siu6Suoj4+RXcPB5yfDBKpzG+x9Oxwswx2kXyaY0CvdzH9UZUmJGv4RHaHtb2
RmhvRiVo4LEAhegkDwTaEFrqMRMfatLjVEwBdrJ5MIqjgO5I3RsIX6bjpdiNBAdBNVj9uAyzNOgY
VuWxlm6WaS+qd0X1pqYnQXjir48kA5McQbQEnxJDR4vPwhSI0m7h71ghV5Y2wTh91fpTT7Ts0t5M
qy9aL2ZCmAT+xAKnOhxJ1iSYjB+69SIusFj6kzTsVnxuVPlU9aclPmfDHR+pGPejemdOX3u6Y/1z
PPjNEPaw8cqwHXy12HFB/Ca+DDdq5CngX2qFjAB+El92Mwez1huwCl8DOQmV8jRY/oodWupPdTg1
+2ny5XivTyfF9BsFRU1n+proqIOjYQuRopx1omHzL6g5Fbe3XQan+S41T2X8Ns7ncrnt61PHIEnv
rPhlND4m8xBpz+mmN58xMhVuuvIs1k2Qq7sCTmPjCouTYV6tOxpRvb0j1A55gJmGHYnT+r12M7Kt
wvhZwrF3DUB2QADav4gtOPn1fpx6fenrq6+qztiGVurEw930PYcqMoSa4GVi2At7WdgnRahVwQTA
JYal5gmzWz5KP2T80sa9HAdZ5U1VkNNbrLxIdYqLK9Nibw9N5Qps/NNLj+kbpUbn1LR+U2+CB7V4
0uCnoycOociBBrGeGYqal3UQBWNHJ6NI99dy/64QQVuEUR/WU8DFWsVe0PyeO3rpTmofRspxUvZy
f5cYTsHjLHYNztQsMqI/xf5quj12RMNOHLxK9w0xrJZ3wcJiZKgeBIpzPqZ1RCyifrrnzLVt5m8x
nEnV4zUZjyolTu8LnT+PgT7sK8FDY7G4Se+3wr6qcC9aw3o9T9muynaFvC+ZyPg2gGtWP8zcNxd/
Uf14dDRI7pJhsy0/lxFuog6uP2PppNgrYmpZeQXNcHzgCZuq3KT2GsAJXLay+3LYRQRwEVuy2vib
ta6B7TxWsJObFIHYhILpdmnYdntjDQbe4ItRB0MRYgacDPYs+VnGsrR9An+Xx9F1joknKcvz5PIU
ZFQERdDPvpI6ucQUD9IP7JAuitcqXg9qoHiL5Q2tz6clLe5Cfjvz3lNTT2alw3nL8pLibGA+K2El
Xn3rXhbmI75Vqkt/r8Qb3PRShIQgBswU2Y87zyRIs/MSwy8qN5LsUbGb1e1Ku6OzCwtO8Aq0Iwxr
y5Mp9EgNQB9FIcytAflavMpwYPtoGDDFLqacK1Ih6suLE6+efEYv3aBrppuMLehlX81hJh/q1Z3r
MGa7TH2x2SfxztT3lexj1qmGA2czya7BTtWdUB9LC+4YFmVB3+yLSzCnfo/YB0k7rUpYU9HWs2Ts
hqPscTNE2Zsprxp/OpWTo6FNhteRZaFWsAVylm7JFggvoiuL7sgW9RgxYb5NZ6bCIcKpiMnZ3zbU
FxOSnOFe9tXSb9H4ILK/35Rrk/OjxiIcbIg5QKwTzlXE0wz7VDkKb/qt9lVfHaV5bUABbjK+Oc4+
KL9jiFAe43nQ/ezydGG0oYeDdwhVDi3pFN73PuBQ94arrSHu1svjWgP4rA/pxesgGHU7FXVT63Wo
aUfHuMN6q0Ae4Vl3yo/2cXzUODGgL/3QD7mP8RL+wz4vladxzsId7JlJrnGkt/AzVZ6XM8S7qjjE
GlXVob2hqBNw0BG2fNdhrxAS/zSgxwKlMfZR37H470YOaW/6dsO2klBbg15w+9ypkrDmVp+Swl0X
W3ti5dD70Ezt2jxh2TamXiS4I0N4/DLN9xq2PohjIQWmXklWpOQhsYxfWQHb7maFrgX4CSGI9Z3J
76gGazJVgPzG7L2fKQkA/N5R1AtuTYQh2vujtr7n0hel99UxuLCrob5q3YoWu+atlScmGyWvYPGD
pwS0ido8svMPnUP37LXrs5YHRvTtIn1oxfOywGDDqWqRbaP4KHv0BWJk91AQcwltiQAe2WiOJEmf
lbs/eZV/KTiv2y4ifccedxv5wTxhb1Lb82XX+RYKJd8AHo83HzsblRI6+kX5GjVbNQhTdAE4V0IF
9Hq+F9M92OaFcIlNrOb05xb13gokynIZ1rxnyzRlasJTSo8vgutzee9KX/7RoYDOD6Wja8e8fRE4
+5dejKLzgKHbcl86xSHCjbad7mTUKRgA7vg3kIEe9q85hzFnMXzc+w4aaAxQVeVVp7F2sShgE9lh
bUWIY/6V82bv4G41HorvlwMjbQjEAyoflBwgfAfG5RDMJHLszclv0CJ9mR8YFiLmf0gLtx4/kudU
/vmHtHeUdXvzS8MyZMfNLqemzlH5koymO6IWYnVrYhFaeEx9NG76OQk6X3/LdtojxxT1k37ZTz3K
bw/OEuGNcVAx4JpzkvjlmGWaayQJUSw/aCBSIJslhFWnx8iCSFv0w5ozip5V3FAXNIPztbsZQJ5a
j37aZXQ5s8oc9+NQG89lc39BBxXvUpQtw42MLSIe/PggYhVCNZH5ShKK8213uTOUQw5u3B56xW0U
P2nfOUNG0+1cUp48DJe9JHzS3/pJjPr9S0JThvOpQZK7+pJS2cztqAvSA3402LV39viuvycfCD/L
7zp+ffFx+lG9x6/qUeGhIp9YZyf5pH/wsy/0+0VAW4K4hMPada+a3l+uK7MpPaw37XOMTapwlkan
STfDyJwWku5KCDkv4aR60RrKze0FAWBPAjMaO/POlA8tap7YTeinfllJnkCP1fg2Ox+4PbFllzuC
xC0c/ff1EpbQnZswLgKdmCrZU2d6ZvuUgaoGihqoQtgB7b9Tiwk6Ag03xlWhcXUWQ6bZ48g2oW9L
E/9nZJe9qy6B2gVPDGZ99rXc3fZI81i3+9g46cXjZXAaoitusx/tByduFsNpbz2ruLg8LZU73bPw
zhBCiKZALv0JTPC7DGQ76Vr/e1evnaasfChHM9ekh4bVEiiIhgfZgYsDkbaGEEqwDyq+V3M3PCvQ
XlSH3b+vTiapRM0ncMrviAWXApUXFZ0qKzKCiv9OpbQQ1aaivfqwGVpiYPNjVZxGeO+05w6sSvEU
2KqzZ3y5PLG1K74ge8mHSfWlBRmA1OQlamDJN9R080RTwTheAOxEzzywLbHas6vR/KISnZ5qNdTJ
hr6J4P3BL8pQWP8dfPmdMnD1Va5Q7DgaFEvKmDDJjsCL00T/tXcgX9G2x/zCmd7w3Eed+PT/NUkk
7MoAfCxD+idB+ZflKFWWsl0gED8shDQhR6SVZDpNQZW865NTbL5k2X2kgXmOz8ugYGAtr95Egd6D
Nei6DSPH1Sj0e7fDT2dyRuRbQoCCi2IOxvmbgMcTZQK3e3RrWpM0OafXctnr4qHWErcSjrLyIYl3
vXljNQBLXmwGK4pnc6fQv9IRbTsl5QNwxeCOVZjUvtl4mewrWUAl2uWHgQ4gEbyWUwJQIppU9gLa
6vZ1je86rILFMyezKHXV5kbVdgB8CRhf+zqboZzyF10kBKK+n6nGWOqJ7/kY6jttDC3N6QYGyieo
pPQbofTnY/73bl8BgGqcZAPaI+khfy6+1RyWHyPiA/NbevFnnDj+Pqj+j/nx76ddNdjMalz6dOHT
Nitf9KKx008uIoyR2vauYeVJQkn24tZnjxlnT88CkQxGepWNO+YeAKSJ1843C7TmtnwwRXse2JJ9
UQ3XSzDkgUS107hLHqT1Lk82z1UeCceCdPZ72ZOW4O9f53eG7HbzsLiTdEm0Nqzvv9O9MsUsi3tR
eoguqGtKyCW9F5f2agK34JTlJqKbHsz3C1ai+GKbW8GTWb6OpSYulR/5txZTQ1ZfgeO7o/Oau4Jq
J5NL8bf5+X7G6P1d/HB1vVeQZKPkozrHXG/3CLwGOLWyVmJxhPvS5LIYGa0Xs23g1AuVAEewdTvr
G7WjUroAYi42/xkDGQL6YOWf+thB/P2O/q4x/HmF8LrBLrmhxlVrQzPzwpqtXnqQIHeYm5ilQz0L
5Pguv6+EHdAMIL9AssE7esuWaPBAnqTHkLo9R3BYF3Rnt6OSU65uVX0yWTaE/nr7Zj3634vb/v8v
K1OnNk3Z94P0UP9ID1SzoM7RMTs3iEQ+4wr9bDX/5bOuN7VumZdc67kR+JQkGCAVvlnsje5uEs+p
cG5B0Maj0IcauhTS8tBlg45ontW5CYfZxDNg8eYUYjgFew1OVbAUOlchS2P1qsETZFeVN9Apxe25
cDu6sak7RMg4ncsKqGRDsYWzarwhA2qac6zfD815ac7YBYtcS/fc9jshD4XS46yo4FXY3unRKW9u
MuVuhRGrc3UB/j/ZeZADoCFAd3awgogdcz+ueHqfhHnHOrmw41mfDKE/b1z/PiXzauNaljLT0naU
HuC8PpJjjL9wGcZPBnamDzi5N+duP36Vv6Qv4v0ng3dbK//2zOT/jo866Yw1F3lmRutGs4uxTE+s
OuIyQAfVYTvSTDvnLGD6tRAK5Gq0bokRSRwkK97huyKG7mRz9J+QUPVO3nryxf3kErcZ/rdLvFqx
xlov9cRiCEvU+vRo0cfCCwFKgfGxBJMWsOTW402MdTlynBGvq2BZ3KpxOGlmswfcIpPerITJ7JSf
8aqk3/q7/5385tXy1NebClbj/plohvGNmuwZt5PV7TPXIm8hc/QXtTwVsVO23sIi+tlm+Htr9+oC
tgv8ZYIjqJaTPuHugBVoCrMaqM8WIrzdsdR2aqg3tEoxb8g8/Vt6C4Yyfa8IKMrdRXPl1R3xtxs+
eWK/d+Kvrulqg45rWV9MgWsaYpzVSdVyE6z4WBrXbTWU8V/r7a2srH2K3Zx2ab1lo62RI2fuPDsN
dg5Me6y8kUiR9QTEPW7wlhxRSNrS4hSgZnXYZN7fR9rvxPOf121BpBEhHCNu+++9vKyKtNRZJz2U
JguSq01ch4MboviNS2papyPstnMK8uM/fYzbr/59kP/70VfjaGzLEQPOVnoQI2+Fj2a6A5uI6Ww1
IVG/YMHI92Enbf84aeI2SId+XtAFMEF1ErAIXjHx+GwD+Z0BenVTrgbYuFrJGGnb9BttFm25sxOa
JZNjIJWaHL10k9TTK49tj36PArPIcCrLHzZ8yh4rpx7cuXMtwWt7NyIkBYs4SGCio+Cw29r5jfSg
chjg5M5ZYfYZjp880/9jbf33zl4NRlHJZCOVmKG6ZqergzWZVDid7HJPaZtog9fq7qi5OTxErp9x
B5ZiBV0fCvhJX3yt97RuV2v+BQNGmrSYJEAElh053fasWtypeZjxqxBIgECszpJ4EHgH2Z1Nt6VS
JlrVdKXJyYnYoCbgz3iw+BnNlu6kPY0ah4mx/Rh/rsdadPQtgMChcmyUrdShoIg5jcJ9fpy+tR3g
rsPkoVpDVoJfv0mJg06hCgyN/ozbgPj6suwKxX5JTtV47MQbsTvJwvY+pc0VnWe4OeRu6IcGiyvh
Vo9uejNkzxRhK5gO3ZB49FrEia1fz0Gq7y7mfoLGKdDnoEXmcJKjUmHE1TKnxE/2QWM7a/5tFlzV
2hLyhKboGGu1xqGfzsdugGX0TSXkJHJTpt7gGTLfPljkY2Q48iY/DQqVTcfhWKXBXsx2mRXUllPF
LlX5YvlW6mfwXE3vIvmpttWN9Kuq1QUXHgBTF5uzjBrZBrYxlafKrglNSHbhC5SdWyMGEd6YcB29
1NRJiCVPt1Y8XQMaQ9JrhEqf50syRmjerrAz1tUpqWUI0tIhFYmfjGX5zzvhv0P5qtKkOy7NYEI/
p6IFwXV2u8ErIgYl/rJOhfY5ojfj0OaoWEIFm3wUuEWqkyouwO+MU+v9+NUkK+izReLnNvfbg9Ow
OEPCjnjEvLqyZa3McRAa6YEklJlLkW0xcWriFra9yDaJeVac+dyR9Gi6zJA8OYn1oVsOWX7s8uO8
dcrAzIMuDphIsRiOFCHWeV3PRQSId9baUy/fyfJWTV7kIIeBXnhaE5qEC45QP3xBDYQqrJRQh8uM
W7LozAp4uddbOEne8FjUzq3kPdtKOwbjxW9QjI8B742ILlsgXG4G8VStN8IaVvQ+Y1dvPY1ir3Jp
FbBT0t0ZFq8EcLLCTAkKOGVgrRAGSaKI/Pnuk0Vrq7r+djuvqvZZXC+WmNTgCR/y7Mq9jx+bOduU
EypBJd/yj0hwms/q99+ppNtK/+9DvMYbFyOdNCtleCV056B+wpp66d+rb+Jz8Whiu47RfUrOjSXD
ohrfrK/4xilfdTinpI9hxfeVcTcRGxnbGSaFJ2mv3qAci4ggGu7zD/pKJzKqAkwyl6fiTgaM3nxn
xK+bEVr6UH755BZuS8Xvt1CXdaiVqq5LVxuqrtdl1uUs+4rsFt0JO1LOjkXq6u9T46axkxLtBfGT
wGhovvjFsdRurc5PpizUtj9cBwpjCQm/ohiyum38v9Rnja7milyypEX0FnB6W8OCtUvcR0VAdVTg
Ow0+A++isBdiWp/XjzX2lNhtYd4zhy9OJIfS5JWTnwWLEK5C2NR+gVwXR2IasdPWcUB5n3pUKgKM
a0KRWm/isEtoYO3N7Kt0sJFETPuBvjfmVR8yJhzYqWYe5gF6wkSyk2+wYyzTvnBArv2Gz1ygVLiK
6WiGK8Kuls4DxEGOatJO73extZ2oSHAZ8n0b4zSqtL5We1F1VIhWXYJ85hrDdA5B2Yv+IE90rQI2
NE3ypNS/UOsJYZqEsAK2WUuAuIwaAYz4blHoQZ5aK9S18EIbFhQP4zfjFPcBYDwOFfhTSDT1ia6m
Fbh6guJKyCXJkIK/GLP8g7rZynP/yOJMMpEhhFJGR/aT6vbnyLkeWTITRYUmhZjCuDqsqVYSWZXJ
WqcS+JNuJb9K3YWAAYs1PONl26SPhfkB7LgNhvA/Gdjin0b2r59/dWTDClSIWo0qtUG2f9nGzwtL
p6pBwfCmOFBn4HjMe938R4EqA14eyot438iHuQkTI7Rat1Cc+uKB81LuLNDOeqwcN2grdaACgT9S
2lWpyxsN7nThqu+8TaywskI4JFrqiXxfMKFpl+inNj9jMR6PN8V4q46npt4ryc083vUpKL6dJMTt
uD3BipGXFr4GzTbZFk1AwwSME9jsZKU7wGMDToABo22f5XSjDrmwy8SgKIMakZHKYcY1at+yIByn
gSC6sxxWGIMLB4WchAheSSAR77v8HDKKR2UlwO4mPzILVKgo+faaXQJr9CrJH8vd35+Iqv8JZPn1
iVzN8UJaVklaWa5nMZi1g5nuIKTF773hGl0ok+QUe322S0tXLb0IBhX2xtI+LQOzcms5nPqbwfBi
id2GCsurqmPTezxLzgBV6fMgDXznLk7ymIGRtCfTOsviaSX3KBruV9RMME2oibCzMdwYS+3KwxgY
Ya/6I4EVJN+11Hk4OWh+1Z1G6dRKp9Q4pMqdBE2kO9XtuVKP1hhowCMJLRziluxB84CVOzNM6400
BUJ9ac49KABJowWUs/mNnlvCmAC/6t1+K4u8AfrO6je6Z46wRDwtCuK34WFLBGqd2nR1ZDPSDhdp
znMUxvdrZEvb9uxo28IL7mwbHxLnLSlsrFA1oei4s+5DBIM+F5c7FrUS1nbjK6srL0FfHxPtFI2n
TDv12TknhKvXnJKSiF4U7P/IWY/TCzY2TNGcdCx2J0QbZLRD90r43U6LKw5ObMRs6nau+2l7Tqwd
X/vC94Kfu7jzVwuRwOpDkaFuXk79xZ00GlVuhMCro1PrKiC7OBrcd7jvNHYJEyLxpQ88tFWaX623
YlGN6IllT3B61eauLrfjDxVLXhKy34R74rmUyMEfiwNvi32mGogEqbKiWHbMMUkBaw5MNHWSa+II
AfND4VwYJpHXqT5fdEh3tbGb9TCrDgOrdOLK7/WT9AaXtAxk69T2e3Hx29zP+z3v53ZnXHapsZOl
Y+vyi3qZEcIcT+AHAerslOqspbtmPQ2oeyIXAkmH4AWsCxNdgfALnL7dFWrS4s2c3SKPKV1QjSju
QNfZYC/x6syWv3EqgQ+cyeF2jG8483mSFJDVNUeulgURLBg2MGRlHPVNP9L3ZhtYcSiQJ5cFl2p3
uWwICTM3jpyKTFiyQEZYno7EbhXUkTum/syhB5OmeUPNDdwvCy+Gf1EH6+rVqENg2OHvAC+KNCrI
yufJAIv/YkmPQ+cL6w4W01p6LRq21xRQVtvw4gK5CUxRxBdJIPZhzEMvvUkHzvYuhO/RS4ZbyfUA
fo0wjWyFapYkI1gP5k7tdroZzD2EICd+wQRzQDwDpELYBOahjAV6td+ws+5mt0YsCBfiYhvals6o
ZQ4YkYHS7uIKtMcuTn5sCZMV4PttVouQYDhpgFzn3/SUFxydcgqUl+SNfhoeO2q7kx/JO6IJB9Sz
3LfFxrFqXdEMAD5b7Tu7aTsR+OVMW0+cFcEZzXtRdIVkV98k4BlwVOgzVHCC7qrvQyBgBxo/VG9j
KH8dsQ7EN/DrEFRknX6PzvIhz1m0PeO1DfF3ZhGg/Q8/Q3Q00Am4UZBvF1uegqLDCYhQwMSOvnb7
C4lyw/ZIpzmYiGuI91lzTLMbIT0k2XlUT1F/tsRDNNzykzj5ZKv83biHgvbXdfmqBqyH1ZgvCzVg
pPgrs+HiFccZQ1fEP6iaOMMSa1F5YBbR5BHzZ8LZZQke7M5yU+oMBb6uC1cR2DObQJycIaLC8Exc
XetwYIrfM5AIn+MGZ6aL1fYaeZPqLwYUJGfNwvzim703arY+uUXuG/CQ1SBFaqfvowpW2nHSb3Xr
kZ1ZrvftcM4+a/ZIv+cCbHcA91Bc7HAPx0f0v9VnujSd1M8ZSBw9+x3oac8YlfymD+ngay/LC3W9
BSd0L79NmGIh0NPdqg9nOI2Wsw6eyO0hOmH1C9kdO6hYfkN5qjCYcczyRtHuv2JCDde+wXOSap58
a3ZrRGelmz+1RNuTW8FxkFyR9qls/It8GC7HRIBvu4PZ1oFvrZ7JQZs4DxZrwWUiStjwAmMQbm1s
ZDjlLar8iEVhb5wp20eIKbgljPhIS2SCh8ZX3C7H07DSkrPXKixPFwW+IV5oNogG7hWsPTsQktXD
2nFwkvv1namISBAjixPc2qIPVYS3il3BnYBkWdnljfC6Zp60mTjrsY0fLn4xfIjwvOKTFJPDbXgQ
sKq3+WbaL186HI1tsg5QHeBxR5zMdz46fsLGzPKos0ViVGpXNjyQWDLTINY8swpwV7EaG2BI+7Ef
FiDpCLsgnQk7BWjzIROeUdCqT8nltTM2btxAuUSiN8q3z8wIfjJlfqtmfxkhV9Uk7ky1epFyTu4X
DudOgmdcuWFXFguH7CwDzTaHLayDD/Y9j/fzFHbVjsVrzZyOANDM7cjS/CZoLlbElGnwKNPKEakh
2UkRCQA+SLYFAZIjO4ANdOrGVhGYoT0SP0GP9D9h8bJiGjIHLd1Qr60dsNi5iO0lEh84QTABH/Sg
ABHilqn3OnlR5058Ji1oeZGd7GgYYb0Jc2geofySscgK6O9qw75FncE0F2yjOkfV5gY6lft+1zPg
VIiVRCi60WsvHWSMbfpXkg6BWgSau/Q+Rz9CiPSjeS7uYfeaUN2e8PrGbs/vv+Q+ayrN3Qp2QI6e
5+8l6B/bEIZkoe0yJMW09CuQU5WKYkwbziSNRX3lNLILVCuUJJBab5x0Tcm+fHAykSdQY9v8DGT9
Ix2L2451gY5/iKJcLbSa0g/aojKIRDzKZeg/J2PAC3pXmKEk7PXmVlGOhbXTmzO9QDX2weVk86hZ
/pTfTMbeWo4QxHXhfsGuuYDAY2eDH1m7nqiI5DTJ+yTfldauFk6X+kYjZ9WYnuT2biGdCIpl7a68
0gCEnDqc8+U4DTd9cdLrvTp/FhXxJ2DGAOOCj0WH4DfHAbForLnTqfStylY4UB/TZ4Wqs/Ty0l1U
ZrWtsyVSsLBvUxGQi0JUx3OZOmg6KDlRR3P6njYsUrE2MF8DUaWcuJDO62T6QburWmdA6krjw3Qg
k6vonMmtxsl6dPvPHpt01TwyDdHgEGvi+oLLhmkq4tX2IAuG3otKtz4+C2h/X2CZba5ysneT73O0
ZeQieIjedhSAm9aFZN3wZrhFQ8Cy0LyqzzHe6rZeoYaw+TksdYBHVHhbUlF7RvG0HG/a/U1V2Y/C
+fs8272PGPd8BsWmPlCP3ivERfzpjjVKMRvu+eueJePJSvdsSnsPJnq5Ow5kzp04ht6+Gvv3/RQ8
FN+xQBFc6/UHvminh2qP/C18enpvd2cs/OcdjEnE15LKS9eimgPewciYzvDj898n3dXm+s/dI5UD
dAk2hQJ/6r+ba9PrTTPXhXKDuMMxYI5u/i2aK6BxBLoJOYMpCDvvhSPO6AEL0DN+Lo/Q+KybFIco
He+MYpcRj4JrhT8/LQf9leb0nXFxJXs4jNwuKuqH+kXY7DB3ekgZyOE5+liekbXcRh+K0x/1sCPQ
AE8WZIGbW9GM/YB8iB8U4uE+i0fcMNx/d4r/+bqEz6p8103SerVTmKOsZ2O9xkdpCvR8dCj4I5TY
1Z06ni/JJz492n9Rjn8+zSDsFidZ/Jv/8bP4BTdT00bfHEPXg6E8s6yHCunAuKTaJYPU0sunZNIA
ubiZrG7WsltjVlkENZdB8dOMRKEyPg+xuk+q10iHkEH+gpk/CVYYYeuQtru5F48NAWfJeGeouJpx
VmzlL+A1c+HW/FyOn2bDCqbpctNRsEsblp0iUI/ML1Z5eVVzYgmUbD9ttGoNGx/aRGJEcmsr7+S+
D+TaoFtk3U7SCbMlt6/vWiY5bKje+GzX+8NTMVDLSQgO8UExrlZ+ce3NsS6Hy2HJsUBt9wWEnUY6
Vfkno/3KoumfB2LidIm9naIyAq7WijweibI1lexxUyPhyWAezRvJe1qerMe/z6ur3eR/Pskk7gbw
Vlfh0/13XiViP+tqKS7HlG5/T1AbeIbwjdeig8Ix2Y36TZIGJ8f0tqODp4KxxC+g0jT1eOVApOqh
hc4ZjR0nthWqwKwTo6A4MdoS69RRERTTdxK1dxc8ftD/rFsTLS8cQfJKNmikYl032ZB1loIk6eFl
facjdNlVpKlbEIalT/rOV55Uv3/hq5kl1Gu91EW/Prov4o+BL/i4uP5X1duhUt4CCnHpI0V9/eGd
N1FwgnntHSdR/++3/U/T2wIrB6PeLGLUq7tuzJZeX1QtPRrafURfBayuYRFjfNf39Zx9Mmz/+Gkc
Slg4DYx9frbif5neg7guwrSMyzEnMEb3ugYoIKRFLIxulwV//2ZXGPw/95eQHU3mELSZm121sNNB
bkthqrVH9/l0Sr51mEa4L+WPw+ktte8JfDDejuAFxdmD2+6Ed+7fP/4PX1Xd3IkknKw2G5arZo5Q
pULbpnN8HIR9KYJiywMKpZtCDozZtA2h+uTryhvceLVQ84HQBTQMuA0Chv47f3TNLFZLWuKjZgZ9
e16gUXXUrflz39LVsdIwr+/zUXsTKwHW1BuUyerSOLVCXk1ffikCC7wq00Cq9Ns4jhHAwUD6jCMi
bWP6bxe53bVfBoC5LkOUxgnhYBdHbM6MuDS/7WHJNKhcx/2aoGEwSlsSPj3x/PeY8HM0sIVxSFA3
c1NWs/9+sqrnQ55M9fqY21hEzK1zAtR8kfz+3W9tI/Q3mX/if8+dDyX48qp+eMHtffx2z0Cxvdf3
9HWfu3LrPWBhcfeZhwW86z/dFsWScUhAhP2761nctmvVtMvNAg74XOymh6i3oye5vmXfm9/7++Sj
UcOluOO+SI23SPTi3TWUWtyQb602UF8LdRdlAaFwd8QYNMAPuJvgdgVUZARNiqXNcodRuF44FnlK
XWyDzqkuaCTioDcV7t2GpPZTOBQnoT9ImcPU72/nkOxL9mCXjTQD4wtQDG3e5C5Z19VbhWGB8kP1
cUr5Ek1+BSPLKWqnw9iJrBJeOS4OG37K6blKbwXRz763h1zZ6cRXfU0BF1e8omNUACR03rMafL/c
/30OXinb/+ehY2JIh3o7pvxsrf8y3BIcWAqhz5cb2BSp9Cj398C+Cize/EMwX3X5vGziEHAyQb/N
4BsU6UOPId54ixfn3y/lilD8z6UYMuJ6WTIwfL824yg7JTIvkqU+WqFmv4BOu28YgigHRMz21+Tj
6/1yKG4249bby22g3mAabQVnjNHxGsI45fJli7oqniiCe0zwPjtIXvGD/+fqNot8tniy3OSrtbJq
CiErWkm9yfiUWw5XI46rP+BgWpAMKL+QEkNgh4Y0bKmMa9iwIaWbhFzBXosMYgX8z43I2CVptPeX
BxHLFdmjRd8gFoFGMXrWo3Txp335Xf5uWXaKXMcEj3MKPWhp5WkuHf30sk+IZasd0fTaN/W2+npp
7eG2Jtmr8yOyDF/wkylCMwmKyykqSQrbL7hhxC6/EAGciA76ZH6JH4BalhO+eKy279WZfX64wb2N
7hZ8vMGO7tAjWEdkevUheru8w0SzDoxbRmP9Beux+f7yQ7HwFacPY0N6hk9cLPawOOlt8259N+4g
06q74aFGIEYspgNVANpAPdgJcVEsn6fi+/LWY58A5fd1IV4op2DeJFli+8mS/6ctBh9rRVJY2Szq
sP8uaVmW/j/OznQ5dSxbt09EhPrmr3qJHmOM/UfhFoFQj0Di6e/QrntPbWPHJs6NqsjIrMrMhaTV
zDXnN8cn6bWaCXMyeAZAvmyKBPGiiJZQTQvxav97Bt9kG/4zR1hIA0VO1vnjzXBdo4jt4dRjZ3N8
2kUQ+TnO2nhz7r/SPjoJttH65wo/0ZFzIl16XJ677b9/wZ9Z+O30MFRzuBqwkOn+IvPw/YHLq3A8
7M9XcV07znQ7QNDnHuRz6/0EHexs+zM7ipzlWAz/Pe7PIPhm3OFU+2sbSbkdqXXZX9Z4ItlAA7nP
0jINoVy7ExMOr/DHAxKOYfjIVqCoN4eUvmd16nHRraUpLA6d3UB4kObP0p3Y5E8s/a9xbu6w5rXU
CqmRxXEp7v22mmVJTonezUyJ0h65YIoomva5yzRXzrI74N0/+Jjbwf/wZZhFQwx48zavbbVXmnrf
rbej911Q7axkSzSIMPSVhBDGpcQtCySjrvCurSs/sZNnMO2UzERaz9wuUBwxqmdoB9XznBOZXkTk
XPXM8I4vO+/eB/nl02uU+zHpkLjvS+ItjzS9pHLdDF+kdkbzXbBG5mjR+W4t/z3F5D8dGN/eCqlL
JFQk7elh+QlrarrrVUnP++t6vCeRDuxMil06ilhZoJjLKUg0jo2cGqG9NyjLUVGHvjhOCutAZRFv
jfhz2QQb4UW1JH/8cibGmZ9DDxPJNS61485aI2t31iNrHtfWdB4enfBzN13tmGJz7wU3UYq8dDC5
tJZDeeQiQjLHelMDQmXy7bRPjReUwt4Xpv25KmzPm7/o79vKHWOH9rpprSD5BFBL6w80kpN1mB5t
ZCRO6WzO3rb/ms69/GH4Ny10dzFJ9wOJPHY+y9gmgbr2R/YKylJIhn+1i9b6SiKVTjQGz6mydqs5
/bf8v6v0cbXOAi99wV1htdKR6H7wD3b8Nm8ebyqLmu4LnoJWGtHfh+NMZi9i2dEotmG6l/pY74El
silxjSHe5lY8nz3X1qhz9jifcF101ch9kns7XGlO6K+TB4Z5m+uooRzuC/rJgs6eVtbnZ/52svz3
fXiOnureevIX0sfJmgx+6NeIokQxB8qLAUPv+YC2w9o9bI5EWeKsiANqJpMk3e5PqHigFVZbGuOY
1a0nLjn9cGhYkrWllnTxmuEvnyiEkrN4pz+dahI8tbz2uuiJWl/f2vDDcCZ+hf4aPNJrgp0DXsQU
DR4fDhEg9YFElftLg7yr1QTZaTbilKZh3z+Ogks36eRZB9QRWKlnrpEsSrNs3C0QHtHHdbA2Q63H
VT/GaesJq9xclTQFW8JStbrW/VBmnIhx8O8F8PtZ9t/pfxOAaHUWj46XThhTkMh6PLGM5S5+5Z5y
Tmd35fO/5fAU2qCwuEQqRkb3ZrRa25en5JLtHw8T88G01jEbDtZAem4BWuo8KbrYxbhAu2LtXqWI
ytmBpB2QsjAn6s7GJ+8Ysowur/IEHzmrAgcJP1K3d1MtpDGFMMeYYwDqdy599JFgTWj0NqdEMKh8
4aO+5hvFo8r2QTZ5yPtC/Qpi+3G0fNx5zZ33eqMe5dQ2SAAD2IYDJ8gQlW8aPaVE6/uK/Nh6PN6m
sxcmtFbZcy8Mz9bEnz0jba0yW4LfP74TVN7oY4aRZREHG8PQuXzr1CG/n5pnPc5HWn49zHbGHuJe
Y5Lk9I5x2I3GxSWIjxGqkZysPn09KpU8KQO6kL0IpxeFikl4vsYIuUr3/DSKj7PaiJ3LUXB27dE3
xJSqOLcS2pPVbtV3x/lBGS430g7EAnrJqxAW1yToMdGFsdGgqDOUK0olFPza0ZFpGTvsLlNdfTbb
07zPtzspnwv0ialysWp2PfKRDLHNa1dn9k6GnYQQLx7XTfMmm1+VWloXDUaAEo9IzII742Q6HrrQ
4B9MDk6vP7dF7Ygpn7pK7gUiN4rb/7zTIdIj+BHQbN7m/ZqDdmnzWgJXpA+kGnwQzg9cqulc35C6
tU4GrJP2UVGF0FC2NDYgysxcmfcZC+ai0MWVgUM6Ka6kq8L4qqL1UB2xM1aJSCsdd0qFPgvNRKyE
7jTPwzSbjerlDtES11anO+h0wJ/tS2YutOb41MDIuOwVx0yyhd6Ln3IDXPzcT3lpD6vzBRGugrsA
B7RyUp+7hDK0PNnzlxLuhO2BlscUymr53BoozgO5oLEVOd9+zYata88HhVxcR0/+HkXO8WX4an3t
6i20CiFbl4MmyfA04zhOUXJfwuNogpjswhWkLXB3hDMovClSOzaz6u10zhZprjnCATl5HD+mCkeQ
ymauPI4kVIubFMDVBXveC80xJ+WxT+VlfcIOKo36rH4T6PWszoftoVfQhteU1Z7Mnri+eDBQUB7M
daU9S6MgR5P+dTk8iq3mdCXiJhGNBhobRTb5KKyAUVbNj8ehuQVGldSFmkj9ynAPpunWB+Tkhz0u
FVfKQQeI50fRt3Y9LXvGEekbEIOrGsQ7HGO4LaVXPUz05KMvwHhoon+NsyBRgL9IfBedevvh+izL
zaqsaTA2TPtoPjaHpXohvy2caI5EqUS7htkWq6t6mZsCN55mIeUyHAqdsjmigVM+9CE0roHk51wA
U9Nk6m6IB+rywuee1SO/zhsyTR2SoNZLyonaP18I+WkUENTSS1JQ5qAC6nsJxGHP+BYlkSAmLsZn
XOICQiv99z1ldylH6qHrk0kqrKk7xftP4Twt6mkqfPz7PLrpCvqz0v7cMhScCejhvu0KaiSh7BNd
SObF/kmndlPPjvtn2RhZgviUXRen4hPtQsyNUb8iA3v89+jyr8/JHef/jX4ToGuxnotqHidzDVVD
3HyafDSh6RFtIoeipJtQLa1OmKfpuGrHwJE7mi/FJ+Py0tLuaezmIp5veonN9gHDt6uKlAkLB+js
bVXafV54SbyzjaReNOLkPTkrzulwnqrFVw9MoWm3ZQGG7PykCLTv30FL3Ahp//NiB2EK0T/m5z+k
0cdqd060U5nMhWKTCVNRWJzLeQUJgv7qC2i766IdTRt4hypYJMAz6frf7/aXExFu8mBkBkZSUX4k
odVWPRe9yLvt2cszsbCavWZdDzJEnsbqkkhPXyoaCuNr6xzQP2l5a+01bSxyFAwbh3FAZ6zTiyU9
lyJtIgSPe0RCg+fZ9VGQqjvF519+LiiQwSVQg8bPGX5zXcpG2qluj2ZH4ggfoSknN1bRvuVbrvX4
aAfB8uPOwf0nb/B9kX0f8eYWKo92YtOPDMyea2t7doShpeOUuC9YFVkrxVmk4dMu4x7U2ZQo0Ji9
HleRHTj/68/Er+BGRPZeNST5Nt2g5d1IaHN+BU8tuEPEEq4wHqrdJ9eOAucLLwz1zpg/Vx2+dvyH
PYYEnXirp6Bg0DX1ebefjMTzY7lfHRpf6/xcxPtGvVNY+2Uo4C48nAYQRGIX/r6R5Sc2GFmkG+tS
vFfVR5YEcRtKe5ifysO/X+QvC466AAoNsnvcLX9Ys1ZJfOUNX/ZUIqYiIX4iUWXOC2XdJ+cAmz+/
lC90ir2VqPTkpFlezvpLcpXoEzDjOy/4Z36Dn0KdiUyjIA6z+ftTj1TtehA6fkpXu0e0Krt4UtGa
B1BuyFeJbDrpnYzKLxd45U81UZOHXZxazPchU0lPTLmURrOOBjzF7OkDmoqJt9ff84SuOkRKMiLT
9M4u90uqSiHNi8iC8qyCOuZmWFkaJal5rATC7sEugztsuO7eVit/ghQid2vbxiNrOb7L7v1xj8Jo
WFUpcrDDgSW57Sk/iarAZx3GdVi40zgiYRWs/fztU3UXz4YVFU4UfAUxNl0kMe7sHL8NTs3LxNYU
aw5Jv/m8x0ut1+drUczQuh/aZRcTon+ek+mlJItx54j8mdvnSf8e7GaX2reFUMhtBaqu2bkdxJkR
5HucNMAPvHWoZU9nEr86Wup4qmTAzNEWwkzkp+wVHZ0qrev/Xmd/so8326ZO5hw2FbcskwTp95l2
VkZNW51IFW0yy6GoNPeu1lydrGUy/If5WiTDYZKjLK2HqMPhQrEe7Ls4dHEo/P/jR/zp9vorVVmm
x/5UnY7duocdPdGWiq0Hn0TIkO6AEruca6/361c/ylfDp0BpCi2ayc4U+/7kp6qW6/aacWAA+UbZ
Hw6mgshnsYC7p176Wea8GesmB9yPzoKRUDlnYb2Qxxo436vP98ZzLfsxwEzD+bjn03tjHDlELN8f
7+YEbs5S1kgJjyfQd3VelOB2ME4kC9S5SUDnp+aVtoO8Lnm5Xxn89XP+983eJCrkMr+0u9S8rKc6
7mTZJ3Ypq8vTwdb/P6KMb59wmFd/zZsTlPZU48zltBU+1+Ep+PSHyqdNBmPYqy7W14e2unMG/pKG
HvL4QwqGmjU75c3THSg0pPk5IRNMoq/DshA1ttX5l6AJhDvsuN9OQR29mylzrssD1vz7A1Yn6Rg3
vXDBJ0D5HNzWCquPjp7ijJZ5hEHge3pnP7hh2PzfaTPUSggxdV38c0T89Up1tSQIHvYDZ6rYYZhO
157phbhwTNzJTHBsO58Gy4N9N4r5WagZ5utfA99sRImWGqKWsQcUJIPpDiDBKoSIDGkZsRRMMgbm
fz+O8zsP/PsG+N9x/wgy/nrgqjSVsxCXwnrDJLKnL7KzxnejoJeAsDFcLZ4scPtudLIfemv0x2zW
H9/Ts/w6p3RRwdHNxECZhPr376yl4kGVrswpFRtZjI0ixdmv8fawlv/Lft3/fOC/h7rZF/AyKXJT
2HXr0RxbmkfDOT7h8OtcxqYjP99zcxg+2u3GbgxaFhKXivgDC6gVQiXsTsxf3aKe6ugkHMlABvcc
en+59yqGICIIMnUMG36YRqCdauoyji+DnBF28gzCgIQ5z+L4CnxV3tTRvS7yP0Wtmyf7NuLNykyK
Qk/7hBEvEW3PsunvAn3bz+gtKFI//aRHilZjSbOPHhmV/rC5iq/KxylDIaVYx8xRa+uxnmaO6fNn
UR9ktOGjUnj4otXn9FgPpCrn+GKGkXxBu23TfULHwkyitku9n2xFJBqb7o6O8fe3iPErGTqV9Kt2
MzWuo1zI9DNfS7CzWUm+3Pm8zoBM9g7VZiCzz9md0OunqBdWI4LJ/xnxJhyKy3xfKz1vsd7uNzCN
aYdXMMsRrctCx7hMe1YWSDdrN389z/b0Azmjxcdd975fbjXffoTyffH1h/zY7yv5st5gdYsXC53H
LpPIettTPnjchc/iH0at9e/I64ar+GchEtmjtRLZ3Jm2NzOobsX8qjWXy/oAgpUmZUYGucUZTZ/u
i7jsWf0HVx3cVmCc3xt8+JS305dSgqEg7SA7dQtBiIU2PR1LvZnDu1fyrx0dQueh35LLYzr6PKlH
5yxPtctnfm//uTF3/c9j/z3yzT6PwE07GEeDTNhY8pMQBZU7nZ7Rbcf+FFpI6IVDM+577U5cBNi1
NTu7uu+6h7Fg2fbXx/KeVPi3E28oXOMYSCsGVeybH1QdK4N7HN+hpMUCtrudeLlDF+gE4DKHAAKb
3ZTyLeUG/Auno7UY4vI0HXkkW+w7U2L45D+/yv/8lNuryEi+CGlWXi/r3VcZItEXrNCrAzKGEAjc
WflZzK/3cpM/d2hKxZRvZYEE5c8uge5aS7ta5byvgOXg59SA6hXt2b398ucaYxj0a8JA3VB/lABG
x1Gf57mWrKXo7figvdMhfadm9PMOwb1qkHzLGl6lgHa/r+Iz6uLOSJrT/EJlUJGmWYJBLi2Nzb2P
9HPpfB9oeNS/AgZDP13T7iona2NaTk6TOqzDGFPSeL5bqFH9v7+SY0Qkq2hlcNvkT4df89doF1aL
eFEqmeUyCjLrEG4L6wU7S2812jAtFhMoOlHw4Bz8+9eynzck4hFs50nBk3Tkfv597KN8kHcXXezH
lBh7KWo/u8ql/crqmlW1xw/Qx115Dyj6zioYLl7fV8EwLDkcAxEc5aKbQ6HMz3pzkCth2jldKFJg
N21Q/kN8cm+kn7PSgLZBQp6yqin+UDAq+wx90CGRIGpf3OTjvL74B1wAhYX0Hr9fJpWHE6ZjOvf2
wJ9rjmHJJ2nUcjWyaTc7v6zldd/vun5cZOMR1PMeuibwoPIwp66a6fP4uvr3K/25NhiQwBLkB/ZI
YG++f8j0JPZxnZTUqSG9nwH7j/F8uCu7v4FAD1s7w+DaSBKHOp94e6JVhwvoO6OV1xsH63jPW+8s
f5XaXHIlKwp2zvhO7P5LltkYsuHSkGqWmDI3z1WqdZtn8lkZsq3TZCgQDzU8a/Hu2vajnc6P/tf4
3vXvt3epGxSnB9ErR/fN7NRTaixCU+OOqTcA9PAzOIyleCpdencPvE/b4W0FPvoMGf9In5AOUrXM
DTuVjkGDAnVXG+6/P+5vr53sJCfY4D3Mq79ZpmqasCdJNcXy7ZQETpg4nRU+PfMOcLhfBvfyZb9k
2qmOI/tVWTRsDH+skf7akjKzOif7E+O19mY6BnS46V+noeX7EzGaZHuUx9HODrgufS2Xzp3X/0uN
ycA7UlbBa3FRkv70J/w9+EWokMae23ncB+k+uhx8vQwqVL2XyIy9RPnKkqc6fpYU7AkRFYo4ahWe
fn3bK0/9ftxJwfU6TSQfC45Km14kNz5OSt3DEyJBl1msqsNcH32V6buxn/dolqEKHPxKunNWKT8P
+sHW3kQ8jYXUkHb7viDjtN5dlB4SpJbStW9lTwByDluBbLJsKy/FU/ZlrKg1F2MkvTowfbhmA6iq
wgVQ9aXzFNcaRXGqg3/JARG61clJNiI6z/iNPucUeQ0d/b4EO6oncMAKYVZDvkRXj4/XPcjLL8o4
WmlQpw927DzS7Qkl9f0F72v5NBcfIMv0mm1ArH9HzKRA0LOrPtJGH8WItiToECCHxzL0EHgRFzSm
tvS54ym3Uj3YeNBuu1fCvggaiM8Ahk7jJg+7lB6qHUoezBnpboaOQQ2xtap7x/ovuW+up3RL/tlQ
6PS4OdaLZFTJ7aVhFZ288fbqTfcryZ53FHCslORHTw0NuOns9W7N6Db/zLWVWxCVRXT+xoBZ/z4X
WGVpUewoL+T18oSNff0Sy58mXS3ZtFX8O3vFsDv9fbYOg4HnRxJItn0oGH0fTNbqQmkTNZuMWl+A
81d0yrJEb3+m394ov/IYhxlp29I8BwlgWTfY2MhospocYbwQnI9j1BGLk/KstZ3VCiZ9n7mrD15D
mXHnp/5Y6ZwfWJhTOsRr3BDJSH3/qTuuLlqKCGORiAA2o05bHbWvRo6OXA9OqBAutrqSD/YuWlVT
mLqJEem5gzNFDYwt/4I+EgfUnOs0zC+P6eLavZbG+Khax0+jedUn5dkFPKpFWjzW93d+OtLHH69Z
pV9CHMr9BKO6PBwif+1SCZ3dZrxPhGW8m9JITrk2QbayzsQoNx4b9zjQFLPEQv+8C4QeX3JyF3SZ
h/H0UG+LjnArH2dDE5lKs2aB7s/NwdGgc6sPaNykrw5II/AN06oTUEHAplwJUxIYHGLYI/tqMbGG
K1x8nHE2V5G899YBH2DlSS2jg0CPppJuNBx+aBJL01lVEWNdzM35NKMpAWcm10ROJCH702Cwgx7J
nP7DQDwx2oqRprrNmj5fLAmMccWKfU5xkOIKq64a1T2vkDyJLhYtR7orcP8Z0A39y/N5c64WKrD3
xDUT9t/WkraaOVd7t5cmkLtkME3YUuXuY4VCOR4MqEaYiPTnBYSS4k7W4eeCw4Wd2qxEwDBIMm42
X6MTCD7jKpskwCX3OAFhFg12Lz9GivLYZuW92TCE6N/XHOOxwIngaUVVzJvkXp/1vbI3m3TSnfyE
T4HTx655PGnTlm5aOsQb9bMscT6aJnzTf6/320iTNYQOhMOaRqrhT26GVg/NudLouRxKlxU5BSkS
vsqxXvo5oJcyvfekRMzDy7t9WDpuaQcyJAmTgZvbtKlkJ7MSm2It+WZw9pii1VfXuHROnd/hBtlE
2O/dx2Fbzrs3TKBnx48uHOS7tBBZ2jNYIlx7q9luVRP5dyhNybG71wDVk89c5uUBN91gJxMaS8nW
vTjC0HtaD4buaB3l+dUrVghNI3zK3MFidauGWMq4WiQ6+6jB7RuXKySTQFDOtrntJjmK4RFqgcvy
9H5x+1ca4nG3JxEQSVGfuxBjjWhoeS7Xmn1w4FXWT2h0lzGZTGGBb5+tukZpgejsnhrM255I+AGg
OD8ctqCZjh8ldxdWn28sa2TFJA4iaHWuikNsH1HO2+CQ5bQ4b23Qj0qRFsnODtnz+jQBsucX0+OD
GFxezLciiiN+sEjBoZ2mQeZ2lu4enE9hnm13U+DkzuAo/Y6gjvKA934N14NXPD3uGJ9C78F6RwZT
FKFVs3EKXOLy5/YbPBsT4O4ret9jXw8Et54oEc/vtcsD2vXqMeW9f14j3U59EoEIf1H52uXYmFxE
qx5rFzt/kgVb+Ign+6kJ5ojWLBMz6PbzOjYwNJ2WDx1Rl1UAE8Ee7O38doptuFH7KW9xAsqvQ9od
O7vJp2idA2MiPNRkIJ7MV2lxxUI9JU2KhBhTPNKoj+D0C+I7h391COXGWCMOFweQHZ4OT4A7Lzje
HN2RGqhXADU+Utxd4ZMExmCqsfSzFW+yiH6aMJN8yNcim9LeOp1csxsDrR3JNjjx3THYpyE+ZKX5
WJLraf0CWgik21Mk7KYXwz639lWhT95ElOkPgDToXIlz7L22tsTLw/VdEKMGOC0K+JOPKB3Z+3nb
ClOUaSWSQ9q/y2UPkKjGr9BBDk83aV5YVUZoERaKd2xtroGDlRedZepcNHwgadkhrPGAxxYAIvWr
8JV1DmfgawLnUtsoNPjUkbgmhddgQAfo1RwOA8C+l9wtFVsGVRC1+ARKvvoOgBUAcC45Um9VaZAn
7rWFgc7kK+kd9ojimVlGdFwTCMiNe0jA0tDhOoRb5dkqXulWSrRmeC0xBKZqGV/D+kQ/jd0OAAMI
+P4xniLv3yEF1MP2GhrFZrSfaIegSiMz9cSTzxPyGAo3pmbCM8sAc7THkrEFr+0djrqU3idCWhqH
Ox+VE76Q2oz8zX869MrPg7vD+7kIa4ywT9S/crtF3h3bpb175oFtY6Y+t2NUYyRyHcAw1sm7RDH2
yKVthuZkNDlO956OIN0FHsff+3Fy8LxkDAzvBwtkG1CQtYmXjftB/7slfzUhl7js4QS+mNvEGP0n
7sv8Xzio4ZpCJS6f0IPAJBjhhHp2SCM8lAyr2kyTal2ijD9xtpPH7S3D7nAasWrnywgewGm5o7mw
6uaFWz3JcCwfTyARRj5kLtT9pLkPBJvpJJug8rcvAUk/3E/gXZ2W6fPpFfI/5GSnDQcLxMXTcVy6
4Ce86xTnWaca145kq2MAMVY71j9KHNAvX4IPYmYGycaYYfXhgiuccDKzDsoF0Dzdazf5un/hn7Pg
Di6ymeKLcyCEYYzddzmJpyKuYyDP3DrEWtlFyDmFnS/M8AukC1z5ytdK7h/Xe/B58Al27tBltw/T
r5g1ifUsGl6U1NYZih2+6+QyvXJynlzXu51l+LtZy9ZDrs5VJ9WqXfWPdDfqyuBylaEAFj0iIzya
yvnRqaYsPLcAR3FyKhK1WBB/xT5fb1UQtJ8dToy3vfWSbgTfmNWOFh2fyzkWFyENnY7g6gw88uAc
2eVHTItOYeuuOAtHD7yK0RzkMrVcOi02CuFQg0IeoqOPj4qnW2+Nj2DeUdhNJYy602nxuONg8nch
bERbe86f+kW8Pj2JTwIm9BKO2w1WoZvBnha3L2HYdmgQMuKHtkKhFzSqV7d+XTuQgp/xNMlykIZu
9srSA5UMsnw0hyWcs5d+4RnGNsDM2YFeQfM4oFpMQKwzfjMr77rdzfKQxToaLJHOhg8N/tD6il8C
BD/5B/C3aRCrY/7WvfmQ5/MCtiUn0M45A99hYqrj88699IFBfYeTEWvyeco2TBqcyFpA6uSoz1xA
+S/tsXRjNILVxs5pF9EreKTMTvMsnTcnTw5pUhRHOOfZo2daNjx5PqJJo/fL9/OWG266oeOHy64w
08injXFWYrdLJux3+sKgwMu59wyLCXkRG5jbeWN8CO2HkTdMlf5LW5rkATdlaMJ8eY+X2aZ7x+PL
NZbHSe9nb/JHBsjOSULJ16a8RWiyO6uN1Pfr9rC+bukFVYgAFPe4xt7U6552bguNzitpNEIFeR13
b9Wj8gmpclKv05lOGaa1M5pBB+wSJ8VxnRXjll+x7SB3sydu24j3h5xbfU9n6QqXSPcosUlevo6T
QwhhD5bKpt4ay54gfav4NEirAIZtlo5Dg+U88ZsovTjVF59g2DEyD2vUCZL/9MtgwX8d1v2XEu1f
jWknWpJKNG2roBTepVUyESLDl+njA86EKePOaSJ8Yi2ARe6mfWuts0cjvWbtZniXzuVQBoInzfA3
+lDRRj90C2WmzMSPGNCTwE4DRd3ezWiymUErtCCLhfuV4l/n9cSc95EZ6JMkNOfmewGvvbDk+Y7D
ba7Ca3lPFqInRBKKatsMDJetYsa/LNKm0LXowg5KO/P6N+2t4XA+2dcXYzxapA+5f4JxBunKSR5P
Xs8EhORFFUifVOOd1+BeRoP/ErzfDBG2BkgxibTACA7uR8dz9ZvDAoylj+HhopxI/p53LzqNf/DS
cfuYOEMfC4Riy6cKW03PgThOHrLHo2EdcS16Q+1u5mGOQaVDW+u0mxQzaCq0S2hfMEXbze4Vn8O9
BaN2aDoiVVIFu6fdkyrZw2uUSygWQytNTsmKVPTDppgRK/J3pnPOaahDRdQ87pcNIdZxzdVmLs5H
ARjvmfZ1hSIOuxOyEhEgqvijlc6OC2Fq+IKvsLcyd8PDlEu4c1i0r52n+cXrLjiHzetuZkwvS4Tb
HiST9+Pi4icnG+LjRB4WPn11/dDozAw5v8Puk9l5jx5bsPZCi103V9cijQdLJTDDBAyOJYbmR+Eq
/o4Zi6sdGySqwgB1OEmvN4yKUuiomHphy7HWvmQ2mIq5iIw29q8eoUCyyFZdWEQFrzaeyDP675Ww
fc4ODvQsR3QOz4q7D+guSN6zQMHfDszlnquVJ7Z+h3OOvGmPg/fIjjhkQrouyCf0Z9Ob0H6h7wQX
hFUO3qd10JVLooRuP4FR2wj+rieXNNZepGUT0X9vd0gip0lYhvEXt+erm2HifbUlbqlU0aFN1h5x
CEeAm/tYTidLDlSvYKpRWC7XGfE9HoWc93T7pRQfhx0BrKir+biiLrUppzg+58ytYsa3i7IAONxa
8wFxRMrs5GFPzCQoPg2nDE5B9miupDAfG9jgjsvxLuJ/mAGLXkkLfTXCAOTp/MQbHc4qZ+9ymQE6
DrHUkScQ3Igfue7gCGnR40fjItLdZ6xfPCk8vmmcNcuMBkiOPiCtqmFhqMB5icGGvPPlaq239kUI
Yc9XLE3JMs05gWleTY/VUhLXcBKvpjXW1LFyxGEwyLBABuU5ggkYtHSc7MO+eiNfqu8dg/vD81JF
9kZvkhy09LKbXlG5l0AOCyCU4jaxVZKKm1h9YidCeI4BolhxwWo/F4uDpz7103RcrLQoRTIo0cF4
cM4hrSxbXphfrqtN+np911MMnd2GAiscg97RP5KBd2X6AjuZvlAobD1yAjE+EM8jwVZQeCNKapgT
v8qvImds4uZyBFhtVAAbrez2jNBjhSlVc6Y0NThBXzyBM2KrzoSHkpdMw+tktMwWxUKcpnNUFIcp
CGM4aNIstpuAXoxNb7CPCQTi9Ot8tdz2YNdrGAT5QEjMo7fXvByvWM2DH2qmEy5g/AnGTwoBAK8M
RmugWwecVQWXFQRCsZ9ndmUTUYWlZ1rDXe/icpn1uwDG3AxnnQfmB8xrK14DKgeQ6iAwODqnMB3n
HgfQKDCei8d9BOgcV2u3YN5kE+VdjK6+5pgrMqb7ZbHkYJ+wnsbDJOIMd8/8Arwque5xC3V2G4wu
24hgSQq5oaKBUTZtgy+NVS1r4JmvVyYjyErqTBWQwAgrCrkdWBZYAUovBvcuDmPwBDFBgU3AfoS6
zcXk6wjc7Q+HtPzIwHK71yoKwSmYGFkOFwRbEF40IQCs/AZVGGCyDOCJFS2Eo/c4sdnlu2oqpFFb
LBRxXeTs+sVGOjrGy77HzypIDDTrrkm7EfoZLhSA3QZPaHyQxsnlSSO2zsbS8hKJtQuCo18a9Paq
9iig0dhrxtWYI47mW0JqaCxbY8r5HxztE/xsV5xrM40GYT6FnUykKbYS48w5Utdrxi1/LJe1v2MH
50T38nCoA2IllbAaOe+ImsjIAIieC9F1TovpVbUNAOQwV8Tx/okdtZtfkDWuq5h03pCTxrCCP+r8
tMUh2nm6M5zBh88+wFx4S3MfBwaUa841IRA/uWpuoJwYHsRgzmEO/Bl79/6LTmk7cYU/VxjcDeYc
6W6sWyjBMUy0te0ZiwivD/G0d9TQdBjIkV6IpMBNTLmuEZBNG5bnZQXuPVsVr4BkvxpMQmaJ3QWp
mxMSn9daBNnH0Z38MbYvS45G1nXKHvRJ6B69ERpji7Bb47sId9T6vOIQd9nUCFeZPhMQwE+FL7DR
LzjcgDOThKUJZWJuNbsbEzozMXPirqvinjzTeay5qKFgsg/28I4zBEyp99Xami+xXnDGtgkteJX0
8c76iokMsMvBt8dDrhqkvho0UzVIg+ZVJYbmi5JHwoKALW7/CiY7lOFhxmSW+uWRmGOEsTCmCTOd
URCDbS8b0Ts50qx4goM6BcRu72eNayIkAmEd7md1CGPZOpFVxcFiUUHKOXXsSXBW19JMn5jEa3z0
7WFFuzJHxtkTt2y3QOwvoyfTwl6MmXXmQ4shXyGoecraEaJmQ8oXUraFjpB7AEEDsdVj8pITuiXr
3WrEugcu/3i25rJHbFCGjbW6eFdIHF816R3TGj1cvWSR7/wr15ozXnGYmZFdSVpLHAPq9qAyErUN
B1ju4WIKjIbW9c1wto8syJ42HulhQ/VHdPrSFh/EBYfkWLLs3hmgE6KdjEW4LFhgTDYPA18WIwQu
SSZsIdX6gtoDlQ29S/6pOxjLRgB9hslzZJtK8fUEQ1oE13OgkipL0KamLr2l7L7UbIhnuVYPVzNS
Nn7DjTd7q/l3vlX+7lGblFBv2Sstws5XY8mUt+Jn2rZtmsy9YU4SSJwsGY2yOLBJ8d49fGA37r4R
1KLFMeEDNQ4OyLwQ0lJwUUnA7cm/8QquAYk325gDtw0GtIZrwLyFdEJA6enjxt9Fw5WNvFrinDgf
mMr6OJ+PiAjLSEJ9tIAY7fVTBWcEWyQ42lnvn29I+sgjptFiP+FT4aRE8EhmCoyuyDYMgX4//j8k
nVmTqloShX8RESAg+soM4qyl5QuhHgtklkGRX98ft6NvdNSpQRH23pm5cuVauBqs6oCbfkBM3B6n
nJKaBwady8a8aQovsFxJumC87vGNE1+XUdk0lO3b1Aj9movkiomamJV55Qo0fsuNHNUBcLImg7sX
X5LBmpsS232uC1ajJ5vCFChbY1teqDZgEB8PZBIEsOUVUUS6aucChtJrIXOINcZrSb6hY5dUeg5y
AZHeL6iwnXah/M5+Qdga0E0FD0PuhhR0V+nc2+0v4oGbwcYwAWY8zQEHKQF9svxyQH0ZJ0eIijf7
WMi20HQHjQNpq4Nb6Ugs1dC8T9Z3aj2flh/3IXJSCm3qSYwU4FUlZiWxkESW8OLpVoch0NzuiMo2
QTnaf0FaOv2GeIFoMbsl3PMZc6M0cS0csLTOAZ1Lr63mUvOdmOy1ZRvREY66qVMFM3/wmhUBvDho
tdf8zS7DfcwGVRv8iv1mCyuMoEdrapx7Pn8c7yPimv3OkNGNGpsMxACs0Sf2FewaBiBgpZN5lJDg
JJTf1+hnaqlevZxzbLI1IYugvE9vAoAFD0/9vUaQ2mOA1p8T/OPNuFyx5MoIxh+fok7jLBg8KbKq
55F/9poH4ao4J9QvCGeYwNn8b77Pr91P+zaWkjmY5IS+anPUxV59Vtdk4B9cSXQSXbaa1QY4RCGc
mTDi/1ygXQ22Ixxgi1qFyTTl59hC42RlndC3IBtkRRfMfaOsjfuC2ywQcPBQRjXmwd/Uro0/JtGd
ztq/DhGpcWnVDg6xRm/zfmOC/D7xkgCMvEuIhDa1Ni10rzch9dqDOzPxwjBLJ3UGh7ydv+iIu5kX
XceLU22VSmyEzGWns3cA6kuU6J3CG0u3cindQEuutwbGSIQau5H5sfVv4HkASPiIWHOTZw4Rxc7s
+Y48+jC54iLTOQW3GcURlyKI/KvZknW6GHyjUCEYIfhwtlcXvRf/MiCs3UEv2wDV/Mt7M59QZ83d
zvqwmyLSs4mVW7ZyxCKWHI4JSVbV2JFvzZmT/ZYXbFL0knfpTSnovdeuYUBcz4/hvy973o2C7k6T
fbLnS476j56gssOQoWjO7Xp8ANfQHw7cQFh8yV/8J1xRLET0jOaLIRLf9tk9pponedgqR8ZJHTD0
wk6t+R6cDFejNjalMzBOAaJoTY84Q9AyeN5iBzSTaCciq9XwSVCg6c2vM3X6xlODLweYaCE7sxh1
bVNXcukPrECudhOL94VhC8YCcmPUy2rZuaIDBpuR6er5KiQXXj7d0JlQqKosgbGTklvCbixU2HvE
yYRjobOGINf/8QoEjRsxewl4tvtYSKLTx4Tf/RkjpQ1QaXH/49+KhgeSx77oA984+GH63OQ7nyu9
ij4J6HQEEMgPRkQWefT91Bio0aQNn9kR9KfPJ/h7rngkYLXjg6kPMxQ3rlju6Jf6QNIzmKS9j25J
6iacgDS7Sw/SQG7OkKxHdo3zFlJcTo4KOoq1B+1cBf197hKvwhycVDVFJ/8pvA4fk03JNPFqVJM/
t+aT2mmROKDlS+ha5st+8psAqLmZ78QrZ9h2kwfjCZe76bagCI43IBXjrT0WDrLITuURq1kvT4j9
STDQ/nn52mJCxyvxhvX8gILcmTaAfOdsA7yv0Q9Y5S6NDMA3FN2BrYjjwErgsEvNU72WDApL2tYD
DqGTpNltQFUe6iBjb1CJzKvGM0CfLfBD4IaqpBtTn7mRbfPC+k3iuEUf4CixuOxiPVYm6q6+4STG
TY1W42k/UNSrq/w488T1xJv9o+mVPyRXsSI3//lyuEAvYiqjuqWP8phuZdPGBdfAGZpFwTLkolOL
fxnvxfirldsvMPnM3dpboA21SYE+mlXoA6qYJYsm9HEPXBM39bfVGztC72Juq3jEMLUfAL2a2kYA
wx7HB14OVRE5G4e9V2/mXH5qYezHHiE+DreBtCgiSQQaBVwiuefms8VHa0fJfLN9VpjIHP7TelZ8
cHciLjqKoz6sRPlsi4+XP/NZfWcsbAQX5g0yVquEYbQMBdnWeq56PDOMyZaigMYH9aRDp4H+z8Qs
Dtk/8fpaCXO9XNWHGwiI0pvisScrwOzqQeVD425LGwr7yZo4EPGM+zfT7foU1gUL9y/agflwTXXw
/enxkTGANaL5f1BDbN6TlVLqwt/n3ye4z8yI/chH3sSfEWGRg2lq1uWy/Hrd8eUPgRRMf3CuSaY8
KmLvYfLDgrvJpnDnnHXkRXl8u9jO/OFSZb4cGhcNcVs756ueqAcWisy/W15Z4BjDcpY/OU4v3R/N
18JrPe2MdRNRvbbqH3lMcw7Ao6QtdC5n28KjfiABGH+M26DVLDsSu21l45hTotNkRwscmhBASLe4
Iwi7aDkeG8Ii/XtRHwLPpn7o7UbUfUxpO6u9Q2ugw/c+xfZti06KTF6j+LdoK9L91IwxUQarCvIV
xY0hr24vKpS5/QSEQW9gG3LWFAFcYAOjHvu1FdbNdkLbwBnIlYmXLihhw67ksv3uSLtBc6s99bmO
9otD5eRG/nP5ppz5ZHjt6HDhxyyTVMDVFkBdjf35Aell35S78I8u3H+lDcuVZYvb92jzjKHAKrwg
7sy+l9YclNKpP802xSnhZOTGCffnKv+pOdGHjXjpfGY+Of1oiphvfxpEiGDZ1VleNz4VOGno9yjc
kj1JlQdRm7u04SZv5zn5YnlpN+9/9SZbo9nnfqi6wuN4717byBqTxRZFLFCKPW9JmXzIyX3pPF7H
lX0YwWzq/ED1vs7bbMlqZE4SbLKsJwMAervQjMdN/ImNMygBcAENGV/jOAD58Njv7FY3su4aB1y5
QsffKpfhv/8SrS0ZFtcwblxEryxWwKBXp+X08jVqYGZgesVPNoRXXxmTFu/jVOs4pjAaA45ohMfh
Hv+b/DyxHXqb9TpncTQctDhkeV7o0BTAl06nWaV/oZaOgYo8m0R4AnBs0iQBJ+7t8c3fdG5eJhrZ
G8HiCv6NXIPxQtNj69KOsjSCPisdswXQHjfj/ofBmmKIszA0lV+CePdHU4D8g9u+CskwYBUFqD56
l5dhV/fEQ7fMJ2g7yFONOTdqcCYw4Z2SfaJ/B5rwIQpfXy6pAnUwtBFR0LPliLavR6m4RePKGxoD
ZGDw3UCgURhFfQtIZ5fJ+lkj4ZyzycYl/yaivz1tMXucZ4RDSBP+mNYiOwZJWjlKtMfnFsg9W4Jv
yksMILybeq696ldj1T2PkUVp7uEqEfPkss1sy77jwhJaZC89Xi+fPxVRj5iN4+TuxfvRMcGkj0Tv
ecGdKl3NyG9xfnVayoDxB9SLbu5+R7DFmjnjXpNO5DTorfu4fWKCCv4bb3DhUYxRHi/lY6j06s3F
9FYt/8VeZ5HEezNpjbWt8lDmQMI3lkrDEh1P9s8PO252yTxcmWU7t5ojUL9TPlL3ve6OHC27gfF/
rrY54tMMLx5/lc20N+ATxS8TDRuKhSNaMBNYCK2OHBDnb9Y42Ae+Lh/U+Nxi3/6r99HgN8AZZNjL
as0YOPtI/Cnst+rJN2w4BCrvqQdZQbbrvUyOQhZtsEGM7E+1MAt4LnVJg/IAD+5WLwZpRHqFGpeV
5zFu9SkDPGSoUEY4sUeQFYdrfb4Cd4ciCcYrv+3wt5CMjOqj0vn/PPLV2EYcHPqErOmvt6dqozEY
5rDVk/ns1zJ1xF80Pcn511gxPeE/GJH3XUcOMp/8bvm2YIXia/VJTC4sVcy+NNVcH/fziQ0y65bi
Zm7Nfp9bkdgeeu3LSY+jjQLTR0cxGT+NItn4DKklW4DN2zv1CWMZZtrqW3arO3sO+RkGHpDOiFUj
HBWaYTAzyyPZsXxjeU031en7myOth7eNpWyEVbb+LKnhj4NDBxEjGu7GhluE/aBH+9SbedVC8aYb
ECQqfJ7GeG/mzN2kC0mDtmYm31h/p0a971VPu0XpqJNuoyylQ7lJ57i6HcYRZ38S7xEKagGC2DPZ
eppRfvfdokO7iHygvCUhKDgZV7HEVRIHWkQdFJhzCYpY3Brx+zuEW2Rd0ODmPl6K2VKbXsviLmlr
rT1M0sc3DOqKyJHTkP4uZVPMN+jPfl7cEnM4xPW6lc23aIeUrlhjkSnzbVxerso1zH21dcXWVrBp
AVKbjptcVX/ktyMxgF4thkCVNk/ZKVHnGfRa+9dmx4YJTY67ifN632ZoMFBc9VcwaNgdxdvpcbqM
Tb4Oq1WuLWqc9rakk/TrEpoAxvdKn91sVt1q8iApG7NEEjkrNKc/8718h7hBPRzFSFHWiICZsBWx
WxIyA8ZWk3gi1T7fhwazGmJHJk0i28AgpXPmRC8VyjIibH81bmFCg3gZ8mZO8Q9/aBuPT/hPCSO7
ik+9BQenoodEdVxZ7V+hS86Mu2bJd+ToqoP4I+UGH0vqfHnmDrgEv43mtYnAEzAVET2pcd+qVYwW
3jhWMi+5nHAzIMLkZospIC6Qwfy5e6Jvww+xHVQfXKn61gfuTuxIpMZKkE2tptGVeDtWWrMFLS7e
MyfpnTjfyBaiBe6BUkuf2y7hJhZPTEyDDCfi3OiAXD5OvemlFaJfePJBMYv0ohr7MTT5OyreG8tw
iknox00v87eNTnRnotJRP+0pSS1+9vQyRiq5nYc/Tzw3sCJKraTZD6RKKU9pE6XOi+QVrzd3uD1o
CjTphg0gI3u1KCqzQqhXNV+VTU3wvMi3Ih0bMgKu8ozfQD/Rm6OC6PXn94XaN8y1DjUxA4lj/r9+
YYRqJKqn3tBKg0qF13k++DNIXMwuCdB3/efgfEsDEbHvx6J6Kvb0SyHeYezdn7iUVnGpVsuJ3XyW
We20Txsrg567+lm9EQ/avzeJbCmdid9h1u4/BJHWKMky5UU/daQI8yK/g5j2oPySKhNboglVIpgJ
v5Jtxhzpg8iFFWUOLK4Jh/b9zcatdtPYn3C6zy1QZqjGaKzxw0+KWrPFOT6+DO+UrauCroLJf3BG
konRXSrRnFLMZT9kxZ/pSpyuZpXd0nPK7+/KK7cVtaYCQDrwLSBL0VR6g2LomSGYM3ZJOA2iCivo
LUaPSfobqXrd7cVHn9Az84vQRlYpQiciNdvJrqeIQchKWyUvc8YkIwnOxJgT4SJOoW+GJJodJUjJ
QSEz4vNHthkW4QWnKLcnEEAQxrRmfIr5ZY5vOXct3xTK7R1fOnRAZp+dUpj9vvwuZ09/OttI3amk
phdhtk3WDZ1MitrC/8jLJzrQ8iaiBn4PC3UGXpP7Q7qT092rpub/FGYqWp+GlCxaReo2zd0X3VnE
ahtTo/Yon+euXgk93WOO9CQ/ypNN2t0/CqRjEcHvt1FojyyGig8xJZDBDvra0CZcD2cg/mXDC6b+
5MK+GhBJbEwRS2qw9zyYQsNTDxXD7PwUdF5ahyGqXi+aUUScns57cZFip4o2U4m2AvzCz41/dJHN
NsWCM9YeXealCO2Ktkrl8XaQssp+k3Y7BTdtDt/5GTXBvqQn8vb5tOIcr0e8h9wk28kxvL5Nra3T
YRsxxYX34kxv53bTcTV2p5zezYLAOhAay6B/nZLGkNvVhPIxWRCZ1NCYtaaqOJm6rLGO634x7uyY
NAEixNFYddjgOARnsC9Z+ETB0IBGgvEbGrAfYmbhzncvwRUgqeAmTL/kdZomJj6aL4d+QFXhEXWQ
p/4c3TAEvJi3ll+O9ILyZmmVNcZDWoQfo8YcBMuygZ62PVB8Sdi8o0jJ/DfHt6BXjdHMf8JkNU1W
4fPeV9akd5Ah77vNJHok8Mc4R0pjXpoaernKKq2O3SiVaE9ggUl2+uDn8LtD3J/ebgP8h5RYwfiS
G+/nyhp7EVyRv58tBCwxcqeQKTJm0H0kL+VmMShr9cNKS5wWd0Hux9dRlFU+s2h585eAuXxT+Wwn
5bXNz+WUnGu4c6LklIozi0xGpSGCYv+w0+ickRHOf2WFVhqL++toGZLkFGX0khRPIg1XV5/U4mzr
Yj/qcaacjtkdeCRQeY0rznhm8S802afpyOtRAzDkWWpKo6/zgB7IK11AHQXYV+ETX1QSrf38pN2S
NYs90idI/ox9deOZwJ4cPZ/j9XDSTpktJrQsxKfTjFY4VhT5c9WXv+aLlAauTMV6tF/MsTJTs+F1
MKDwVRdccjOxaN26k42843E8j3MQFVmf79KHQGGZ0QQY3HAz/Tf1hB3girh/jEWacCWB+gVBrQ1c
Nl/woKBcke/Q3yv9t+KEglP2vlr6OUuxtJvIzxAF+vL7p/CXhUwWKshOqlkvoAmwoyUKBN/EaiUr
yZZDaYogcpIlAoTTjH3K+zJZtZjjabrY4/C7mBduy3mulX4Hp+KN4bKr8YQrWrJdeU0qf7Sx5RfY
NU34J0KWY63jq5ekW5KmLxanny07gSXAOq3eQLXcl/93qmYMwdGwDjhmicE5NZhqUdtY7ZpcmIEN
2HbUtIeR1XxXdPHMljKVisKThQEHOcADxBoWgiV6CYak6PTgafdAeEVgWMvhA3HBpNujAD8Y9FGC
qsAmIPGnQ8VW7lg8G15o8NOLcAIS3kcuvK435SbpvupCe4VRyF+zdLlk6uubOLE/j89DIuunx0j6
T0OPgQhmKA7Y6wasaVpIcFmv+ZX8Co52sX5kuoBESGyt+i2V+4FqYyRev/2RNIhTmf1m3+tTfX5t
bOwStnOrvM/MxJbcevE20t/08Awe/ULZgBf5oBq6hBjv9x4FiInDOcVc6wQVHVeMJ3RK1voWZc5+
JXgfD0wyRk259Hpobx6A6vq5btZiUD+NYsdxSqKLUS+Uur83jTGJjPT0XtTu4GBlbfWrJzPLg09V
T8PsazP2X7E0X6ZUGQLqv73VwoPFXJClzO8geXv54jmprXD4lb7Lrl+FU08pMda2+fWJ95QWPVTP
DWeYshH/1fVip0yDQnZ7yQpH9YvPBide8Tc8PB+yZM13IQoHbJ1fbv5b8fILhBhGtunlccD1py/+
RguEi+zn5UP62gbRLnJlV72RkP3DrS6xhxP1vStuatqKL3zfqEr9kiUiUKo+OGd2jT1lLnt2bryX
51R2N6psU1vXOmCiFLQh3HKwZrg5/EX+qBdgUgYVuEtJeAn/sSm4K08KuWhb7KMtR6fiMY1AZqo/
3fbfB9JZ5LCcHfUGr9Cl+sJK2Sb5pxkJ1BKCcc53tCjHYtHvb8OJTwurwQj9bvvyn9v8qLmvY44s
E5cD9YfxNkvzp5BszMkG82Nf3EdHxaN6ulYn0mebX/WxMeBtJD/afOyMEpPPKeyePk1CFm/Dp3w5
Nd2oO/qHP8nqHh01a2Y25nyrrEeCfkhHz9B22tge4I9I4T0K04S/GhbNcvr4wLIl0EBli4yQKjG0
W1elcAOy+q+BFz3YsC4xiu1S3RI6j6FPJEM5AN1tpMPBHBiqsKTd+GTNp0ONiOvvLOh30ujv2P5F
h6cx2USXKbwxKmHNqrGltNKlApGq9RGlXgljr3k/84pb6sx3xY3pgfFmppfUF/Dv1cVNFHzs6qpB
OP4dLHTCsP1ZFLjSRdZ7TV01ORb78LdFagDDlA3QN0GNVjGvA2qIOua/BJhHMNgFRxA/s3A/54j6
vj+1C9GTV8Iq3PQ0rcbGlrKf3j92iD6tzpE3Pcj0YJZPjvoJFRuokwLWTcfJfXrZTxoMu9juHJI3
8DpgJbrVEy/FkZMRipRTL4VCnqxKiieHDOjlgYUumUBawZYwbwIYpgDaiZchiSo4Jrnk/BSbgD6W
tlAXGvwyPuGy+x1JjuPHFnnljsHE8ytoTAWwvuf5o533NJQr0IYtBxNL0l/H1xICWYXWh6HSrMmt
xM5ZIr2rWXfcaZlICtQtwSY8ZAs2KauBoZb2JiSGdCpoo31jn9vpRcd4BOiaR84KOkocpqxpd76i
Sni7c4MkeD0547H+y1d7zSCmEVfdyqozluv4cFkDhvan+W+L22J3nua01P6sPGM+PkOjpqPKr/Rb
bYXVEyZXpJP72X62Fo7cNnqN18+5lI3v+UUpijoKyJ9sMBVH5+67bi3mXRu+oOm66g7peeriT7vp
gtwjo/oFHtNXpR1J+m9q4K43rgac4w3U0HSa4zgGfRGYmuoITnIUirz0zAaA8TC9XNdgoJi+rGbn
8ExF52tH2vJnGNqZnuzSTe7VUPmQKqkf7ZJJLsmK/uVBaM+8OyG0DDrkc0S9cOh+7Gerye5IGrzX
vvhGAqiMNOQYsJwqH71lWGyMzNpk8TMkgSonpgkR66n9dY+/m0GCEfYyRbvZSOBpTBOsKPchtGnm
xx17Z4xbHaR95uQmTQm995ugsb+bp6c617/YCXkt7qngMymxU809nTFoii0P6MMnLc3Uk5ygNWqH
yUHmLPAn5J7CH4XHBNJvqUQ3SMJevun/OEwg+iRsrmjb3k6iCTy0q+h6yR5mb8b8b3r+cGxqhuok
OyoyAFo8mYw/zPGs3Nacjw1aZUvWy2aKgGB8xVUzE6wuINneyyhawJlEkb7xjvB/F+Kpo01Hqxvw
glZ24eDMDI8lXiXXCTNh63hX/0xMxRVv3A4ktv/FmOT9UfEw/ikRv1Rd2YuSrorQx4xM9sR2TNpp
kYz8hTNMgyCmTYHNqzUB1VZgbs48mHoXQGGXc3KHDY/KJpTgqLscbdiMkd39I+FSPhyQbLtAwM2e
lpjVnPOz+CvtGOQEAAuSE5UAFBgQ7ITTRjtqTrxqNgOCYrjrLoBBRg7kBu73y5i5KT6Z2Y/0RwQw
6kV9mx3SJdxeWwkm7qQxjsQGOBYQyo2I1IvCTq/9me4waAT0LO3aBfFiHGLZJ1uRx0+5z0QWo+BM
n4jAdksGwvX3oz1uaCmfSN2gseCFVWPkDPdSMcXgtY7srTri16q+rZ3porjAMAPrLgIZ0S5xke/D
FUMBsRXzWwcS5e241p6/iZVs56b8D4oRrwl/R4P2Qa2MrFjmMqvjpOtukS3zdX+cuM975zWsz1X5
j5GkoGZ2JdarZb+cMNZTO9S0+4JNJfsp9hSiPTkzF2SKrsJogAoBYkYqVhhcm5McP4srR2nqIU4Z
mUggw4EHizV/ADodMm4G8y69MyMcz9aiCfsOglZk9h9d+jAhMJKjbJF09iRssi3TSVsatiA7jrJ4
82AkJydBGpbqg8TuyqSN7JdeeZg70qgq0x/DU7IVPgYUKUsymokubGXsMwLN0ZaAr3rmo9xkx0eR
e9DFFhChK/vCFnnJReV8Fu2RPM3mOFozVkEHOiddAJbgszCnGchGfZmmxvfAVBlHUOt/bYygXgeE
5Ts4CvRXDNnhL3b0qdw3U3m8o1muxYXgdfuYyQb+I8uBDyVSd1DAsDAEn9EvG+ffR4pG7iK5ZBb5
JEyJwemC6YLV1C+TyxHuuPlLz9tOtpFNPr967kLaQqCA+vtSOXNzYKzpN9xpZrW8NnC1Uud+rTk0
+qW4gMhL83UGra/7ke3F00y27cR+7elcb5h2fq4Zo8pPgpstJzfZGvPht8GdM2dWdWYjPCipV6zS
4LkpCqv/UwiTJNXPc8yUVEL3u2PKpwgE+vFzlsAOzjJTR6SpZC+O/JveZDh4nAzkb6hmzXYtfftH
9uA5TcHpAtRPxm6ySSPx4yqn0gRvsYh9Llr1m8QRaO3XF5GFNWcsAkpHahTb5FIs5cck+ATJSuPp
UZwdZRbZyFeAi+DGVnR+r4DaTBnPvSuTaJj5qDT0VCM/YHjrVL5otkyiw/oI6Aw4vVFdJb/9aa3x
IKdOs7VgpB80J+bSGSzwhH+CFxEXHmQ5dgX3ZyU4exihR2XFz5WGUTZll95YuAoMpRPxrHgzN63S
dILe72NtB9JDKN2l/6ZnhnyT63QfBawrvXUmZnutf+Z+vVOnBBvzQ+6uT5C5gZXLtVSMjwk0Lpei
+yQkMX3JxN3+DY+eNjCuyqAozGH1RokHGnbYJOQP8TRlmvMxZQvgigyM+KEiWCNhI7IG6AJryIzm
rSG2hvTzasxQxxD4R/DFynsxs8KwOoTNr67Ab2GwAjg2pM0to9iHFh5Tdpt6lRZ8lGbzfpuZZiAj
iAM6UpiByIDHOl68wZgOydysdvH3GNMv36kc2T8Kfc1Bhxw+wZ27MJvWDedOqFoKmXq04O5UIOEM
YUAXhKU5GGJszZHiQ9CEs4i8cGa8lGA2v30JN4dps5WuNR/jaRZo81IeYLxHhJ25oR5GDiloRwoN
DkvbmoZQQzfCGmMzZlQMiOU230SNox2PiRb3G8wk/qkQQ576szE/8ONQ9yBSYdrBLh1GWxPWfsel
x2YBGeVpiDzPLxjGEXREwcm4QuDKjHfFSvqb3XPuqDXlu4fpGYg2iP6RF70oOP7x98luJhsdOSkF
KKz8nWgXK77dyUHc3SQGWBmRC9dpeqwbO//uw6+tyD+I0CNzaRaiq6YuEtfxYMQ71WFEE+pi9S/u
djPaheGeXKUnE1eSYxeun9/TJGOcx8QogtqqZ70+Q2MO26xaZdWmeuFab88HN52YCA9N5XHWHtVw
0riEL97687lL621B9ZCbISSzGiTVJ7ZrqTt5HZhnZRo1XIf9XoD6wAB0uZ7IRj9dUNpOmKqiuuUL
JpYUpm99lVmHzOZNhp+8IreQ/qKRPxjAV4g2z/hIL/8w0OedMyFWBF8JTA7LC30GhyHfDov6JO+y
xfe9l3HEKDaNYH8bFL73s+9GVii/kEAQLoJmlLUri878beYtPQQAbSPOnXm+mJXbglJcsXD24Kev
c6NYEtMo0I6KRdfgTWZljHlWG7Hf47tUAo1Izjeza8HicckQixuPdTEXLI329nM5DBYrqsZBcE4X
SJ/EdDLo1+FBqFcs3XItqOA5gVpuej7Ed1XO12FktQxjnSPSyE7HzUNt9Al2M/ZYCgrHqNSfiVXB
jr5Esfm5x6SiyxxVCr1EjPqSEm08ltAR1Ap4BSBDTLhqWswDDBKq3NoNXcKFdS09wN/Iu7PdQHLk
Ffil01qRB23IS8zmMk6A5w7VJ8NRNDuD8S23imyI9zQQHpFHermT/VcArgOHrrPlXeECPR6/6+xU
n0ghXCUzmjPXOwvCf8Cl5QOILzY3U11wUADS8Z+iko2WLZLNLugXB4Zip978kmZI31i5R0yOiHAh
Wn5gw9uMTajcix/JAaRZJvtHZU3XSLcxgEfM/N4Ejsl8/FA4JnzQsXht6usAEZkso099iSz/yv4a
LCCYZhOeo9biQYxxYXb6elD5AfH3FezAfX2J7q91KoyTwrgjYYdSFaNXo/TL3EvhDIpOmP7QxCmY
FCD3cHnWMH5I/adkOjO3IKUlXeGScrPz2IBbOjaJri4rCgUs1p37b2S0y8JnFppEk7ZxaPeUQrRE
ocjTp9MZnbN6pySOtw6zTzaf6GtjHf1lbBMkmF54q5d7Lsro14mxTxYNWAi4lgViAttYALMYX+67
mK3639DwYzdbsa+7gD6slS0pkEjAp/u31XlwxXmZcTYL1MhJdPha0ZWJAnMMpaP8QmNFpYnXZG0n
QTKHH9iQ06fmb816mdjkHduJSMSb3Apftsp/KgebsHz7GmsQwIrSf1h97i2oCbWFCl3j6xTcZFsk
gmJahWxqy7AoNp6P3KZ+0T/BcJ3Tav3jbuyRPWGWtDkVx9xuIFCNgpp4vqElH1sMG4pBs07NOfT8
3p76I3kvZlZOSkxqFVKPdbSXf5k3m1poVR7g5yy7SGfU4gWZjcwt2qOAl21nt8++2RAaOPdfQc/o
BWHF+LzxsDGww5ZM2S9WqhGeQv0LZlN6GmnNHzQAVtvPgBbKkulCJdJfAOM0v1B7Le4Ro9cJnTQ8
6tC8T/xiyfSt4MV+5dTGC6CPhKp/ROum1bsT4Tq59A9KRQHBgt2YvdIO+J14r3sDnspj1Ke72a5x
M2ZFaqYj0t2badnKHOc+M59odkYAgcdHKhQoy9lScMlwNtkyK3Ys0WmIiWtC7Z5a9WNOSTiW3tTW
6b9sZhJCn3yoeDX44DjJX+RxC34m57k/czsvccPTxPwdtgBpDLRQ5hkVcCoE25u6+SyyC0kDDx9D
I59Ln//NzoLDZrxQCFjyT3korsmKruhSgvl77C0ih99uOy9b5V7oTg8kVqzuxCJxp7yVfrWPHiu6
CiFhXfjazxQW4bX6qf/e1DmUHkCGvsJVdeAH28gDp12Ty6yp3MndKWT6Eav4xqZyp3i2CxcuBuAQ
FVfFaD65GuOU6i/tCfGWIEs/itPHFpPBJLTJhf0UksCmpnLKLv0yPYcnSTUTZltflAuo2uy+JGwR
qeqeV7yEFLjMKjRevChq44kQiVPlZvnWuyA6B+KmvIeMCUAWrM3kZ44MAXPRZxUizrn+ow3hS8BW
HMqaQZ5PEusJS37ptzbALWDoUm+7L15Scxhcw8LKJBHYy4AUik0rYMERMZubkzmzGYVTOVoPE7i7
sZZftMmOY+r/bRbzj/H/75Tr6Y2Z5UuzHi61T3GwiXevgMgCagBcMeVAbahZuv1EAPvQ/PE4faUG
rzU5FeS/z8MIL1ROd4Ny4Wfu3H9xpDXl6GQ/BTAqTj1tmL2K5O3cAZ7wQVFeemqSWB9JPT98ouhv
AiMZcitKL9SdDFAJwXTFtS+hQY3qCB8mHdgJifG6fdxyzyyone14zNxNo7pEhuaLgKuAQDBv/ku9
ycFeh2YzXZRjYQIv5jdzIjQSkmWyrI8c4hozorQL98ORs/Gg/jUBpThAW3ZtvPlf7n3O8Pet0uyt
zvwA8+u/Ey412sfb4cjqpR2xkB8AOWSEBW0PIJrw/ML6bBU9wsP0UFmD31uquO6t8RTPwFzoWJ+a
mxAsYhLxevu0E2e6m0iWShq+Fl2QUvjzhX4sjPZjTHZpYlDK9L9S6JYi1NryhMBCdZ9ZSGaUN+lf
uWAk/+O6HB/RWuVUNjTAi5ne3b4n2hE5mQF1xuq9G47gBZboMrlGMFq+iaPlIbsOPmHvy4w7hwdh
Kd8LG7aZQNv3xDCnUx40/8Wj4FjScJBzezbI+cmkOQFu2x67EzTaQ7cIjT94JbsSJ7zGYBNxhoT/
Y+nMmlTVli38i4ywRXil7wURm3oxLC2xVxRE/PXny7VP3Lj77NirKYU5sxlj5Miv2QYNR4oshNvb
2S4n9H45DThKLeOd87EGecEmszmfcc3ZmUDYNt54aNZBu6ABeZCrOVyAGnl/UcHasbnOuaW3NsXj
TsEl5uC/kQR0aFb0K17SkxLITHMaXOTVbK2rNsWGQf+vITmItV2RcdwIp9DuBUr4v/HfKP88k+7s
yMwzAPnWGB+NZ8wIatf+AiYh10wJ1gaMOBgfWzKdnpEfzYH3Wgw8OLT52Kdri1g5LNY5E2yCdP5A
qAEbwXsZp83H6qRI1CYiizo7b7pHOn9M+sAe3B5xUtF7aW0/iLIlE5EyHdtZPSMlOAT32SEeO4Vx
YoKtDMhAg+S94iDwsxFUTRkI47n8tqiamJv/bgbWxf/vu138QX7msa+nBUZ6OXgDwZBTfsnHXvFL
OiNBcjwogfgHOAJHLz8vOh7ICLH49He2vyTLmYpG+KtLZe5TnAT8dwwHjjGDeeeYGxqPEsCMbByD
x6/BuGpzDWTKNlD7CU0f9dJOtJ68wS7tQT6065Bwp25HziCl0aW96ZNQn0ymkSgDiCmn57dLQEjg
j9oru/i409eCki4Bz63jqgkXfc9h1GtNrGiYaOMr9oPh4hNfps/N7cs2TuOxv8D2pGKXssYrt5c2
yytxx6dOpVBQt0MQEY2Zhtvyzpd5OB+nhXTpEbRUmvcdI5Lhx5ZR8nFysFClYwmjcuZBmD4gY6pB
NqUqGTtAQ+bRHAYX45sxm2E+WIF+M1RmCnueSrRCop2ebcnA+H0hAeK386NYT9oaS+5h0A8U8L+O
ZElbS+nlY7x1MIRhEtd+LY4yWchPATTkTNyYeXwFSGGCHs10d1nMWqpkezi7/ZZvcPYmgbQjOtMB
daI7QGxrjnJKSv2NKg7I+V8WxhzSVKaMxz8d0kO4AYlAhIzNHNCM8gtEdEUWN724BV4OnqUsv35D
GdEPXhOVLlKdHD0kEMbn7zUho8yus7PHD32TSK3TXnBNOno+ZglKMaX2db4AfwW14HN5oieJzsDR
hOtTxFhrHwwpI3mSVnH0tJVfqq2gYw6nL1+lBjmDMuJbwx24P3z1ErXgFH+nxxQo4jQ2xn8ql+tj
lkNpsjlCdKm0oeD65xpVgo00sqQrBdG0Hu4xB7OF3IDs1UD66aCt9WIzcu5LEAHA1Aoc7Ws9UwA6
StULfLf+2bJ78zthQqWhiGaioOeVuPe4WoJwCqibscm+zLOuY82jTDw5NwdA5JgRcFfIpLZdR/D5
2/LgHHLgLyqnIeK25A6yadL5n6yOuUP5O5awekKuRZWjomFAt2i90+MS14MvwDYjWcxEDrcE4zNF
19hfgM3EsCqUvv1Fo7fOyMR11hpY5D2QcmQqLoPTZ31s4mQmPuXUyw+RkJlPxBMudeKTImbkEIBv
0Y3X3LwoGNhJ3wMY+WLrbFyKyXlgjhDaHc3z0bo8E1+b38fO5+gWmq6+zOsobI4Wk/k1KMpySOF9
h6jWHKEJGBEz8sO0AIG6sKmVoReUe2+nKFegIixc7+LKczTYQXP1Rq3xmFewXgzVJz3VBL0aFk51
8bsH8wzm+UafEAAb9BoTjOQQF4SdpTLpZ3CNdotXOfrbRMkA3G1FJ8JhkxqSeFZXm0lpqEVAPD2/
OG1wtSkGb3F32ZrnlboEYhAQTizeHxuCykhIAgWkSnD9s1FVOlwv4wnwPl9LoQosSbmUmxUl6D/j
lPiL60r25b5il7jpAZD0rMop7EM4Njtmj/D2nF9JDs/FE9UdHfM4IhrSs14nxBFa08v8wY5TLi6y
CMr5rruewmxQhqpLFp2QzzlPI4zgiT5YgMhgMl+DlsN8RxAirjajRjCaEGKJ910THiZa1k0V6zMp
FpxJ6iCUEBkfJJDTzCQBo3gytcK9U+IWjzz8xDmWYJ+0ECfFuFG5QsctVCrigVm9cHCCfCAE88UQ
MJqnnOzf/QUWrH8Zqccn9OFSnH5bHXypEqASBQ9wPW/wDrnzsruJEsrAL5YK3o2URuz8AEHe4gEE
YJ86tO0YVxM6IWj7Jq97vZXLy3Ria79bLoQBZNJsrQO+nUbDiKqc9xVvCPDrs7/ND3NaG17ytvSO
q6c/oiOcFLRbwrYpmIVjc4MR0cF6k1RRGtOcMkmFeyDjutV2WYtDSI84eokUxI7ZiPZsepwoC+OV
sSITdPC4u32t9WSoEdNqu3AY52TQgXEICEBVJwrlvDS7Ex2Z0zU2B7/Kv/l5eV3VISQhWlP7s+/b
3XBo08BsQNGUyTdlYgVqsb/oYy4G+MqrH6FXYuQAogpWdq7yBAFJKmsj5J+2elJZVBjJ6eWSGFYD
CJztAdT15GpLP95xzjZtEsGrph+EvsM5ZODpIPp2XYtEgH58rjKuX5s+rWPKIzfHzhc/iTtBY9ef
IONCxKyxKdUsif/0+2e7CSATkUSRwd5Ebnb9Be98iCidUv8VPoHrKdPovUnPKZBayX9qGPru4rkI
N0dHwHT/LwRE1Lru0aRUO27XwcsDrqKQ/EBAlEKXHHFoC8lbNanL7DjdUCXK8fUSXr4/ispwmJ3m
9ZLrYlK/dhe3HxrEfR3e5qKGAV+fjb2OxxmxNR9wU6iMykUGBeXcsdDNgirhFAu7jH6RRl5iUmXv
7mD8w+lte/o3WibpZkTMh4TIOF2N+Zo9jPuCs2dyu/DuwVfSuEWU9NTjJ//BZWbwFIj6ar7nwzHc
cxVVxi2G39F4tSIEGbJBW0E2Moo60cey8oIOu3TFkEKlukPTan4t4fcgtm0yOZjEzaIZioUYUEE3
LkwNCrc54IjdCWZSXzzj0xSwtP/kOfHjcmK8edmwEyVQZzf3RdQdLnu8CE8J1uBrtLrUQ7DNDCqy
8NtZM2p5xg2KAwGlJ5MyXLHNIzzONRcihYnm84SefniCWcArKIDbq6igOunZO4bD2eCFP3OX2iPj
0aOs+avN7pv0Ts9pMZTKMKQ/3o1ou3l3wscwTjrVqIVyoFf/a2w4UPgOFeYgbzx8K3SFlVKdKWKK
BwyzAlNTRQ24BuUrDfw4eTBYXIN7huBH4RfwnzysUkk8HCqNYMC00P/DF2NdqrOO2IyC1RF6swlD
mQ4+YItRAgum6t8IWJY/BrST4Fdn9fLnFPj0DBl+0qUlyVX2rkm1Wc3pYW0KW/9sntxqI7Kayscl
FZcEiLyceoR6HAkIRHM5O017Pi5T5ntRueP8udCs1xbSN3kw+NEmX0NsbAg47iECJipa/eDcova3
j5rgO7/E/Hgk1bwwjrx+YLyBod2ReZfGCxADQhCwCjuSJjjBta+tjo1FkfjtwXb+DBfH7ZdmszTb
HS9BP/x07yZAHw6np/yWN7+du80DahZPULqDPsLgoiFYT04+CATB/DUjoRKob8DNTxgelGkVusGk
55y5j7XRARxGeZcdEbGgymuTkYWm7IHubjDVjCI87ZWQxdWMw/uwTSTw2+YwJTkGfO4ZeXVZc7Qk
+CtbZBceLApYP5UYG5eB27/GijumpW/4J0ABly406IL6NLN/IA3s6sA4EsVe1oGynaIdiRByVV0o
cl4p5TtcuFcj0Y/WLgdRL8lL1LDmF3pz4MN0jaP/459j/ggalJdZemx5pl+iBQdVktXVeFnBg/mC
UmIGoi96jgRzwoKN5YqDDQoGlfgsMwk7UXkDcKQ0lELAQNtVhgXuEtJ+gz7MGFTn/OxLfGZqMuxc
ZfZ5zmQbhoF0Bmd9fjL4z3jd6Ttq13SfUfoFWOKfInAvbo9PqlpRdp8s32/NWErDNK31OZ2UHuyh
H+FgCd8eeFUXAAreGTxWUPexrzkXuByc6Tc1Mbu3x5lZr7P8AcJ18k86N09LD9MayvIVIhjWV1zD
/KDvXXc+VxnePuvuJUfEyv+VzJ4V0JVIBIi0/h4g19qXtDEFRQyXuI8qBikqCZT7zfQz2pHWRW/I
OtBLHMdSbjY6H9vdH2kuD36621H2Tkr3KIoN/i4qTSNHGE3EuNrrBXlLFIom/+tncWNa/h4bLivF
i4XESENvnAKGN4zXrPY2l/ih82Ay4KhdV88b3DBB3+8eVaOjTC7zAY3S0RjFirnQQ/+gY/XV6nzR
PhXAU1/dNkjDVsj76bVJolR6yfbvw1jcnVx+Nf6kOITNCz/+229sqw3j8DjjI8Wqe0ErcAa1AsOE
9wffobgc6i+b1tBBewfhyE15BPLn8d50RSpg0N93URopemx1/DjmxRhxnVysTw7GZDazwsipT0/6
JqYF8/heJUci74Z9E39+jjlYGIVEad7w6YoZcdC3tRmqepxdEIwC7IJ8pZSEIGDGiFl53om4F1EB
nOlhxS1xo/LDa459bX+dhBZhtUZ8MAxH8xymJNxsUAM7PJ1/n+Bl8jQ3cur8WEXdE/v79MFLIN34
/KuMaHYtTV8GKVM2BgDRweUJp2zhxIFRH+sm7ezN//xh5Mdry79WfPdWOS9QrP103ji1k75qbYiX
Y3jRw5V1crsmWiuXppphTW4EZjRBQF6ywNK5JiQUOOjMImksnOnfyfSSxSoeGBscIOQ+VTge7vht
QZavYgfO6e1ut2GYZw0+OHgYyWl2Obk3iucrCA8YD/fN37DpmoxobAz2yCKS05O/M2LGBA6JtVK0
1JqxDXUrbvktapC7GZ+G+3pxdnMlWkdmWpi+tViEsZXv93irnryRThZFTxH7Rop5GL4hJ6MTAglg
H6U/YO4mlUlcPut7hDJ6zgswLEQTXF8rdvM9Qi0MAuDwUdlcsKKjvjd2uM/WAqp7639z8BTU+nCW
gGv595BD0DM2/o3mKuYWF3YZ8BwYA3BcnzOZhKunnuXufBgtl3d9MvHsuz7fpa2bxeGWY+BfScE1
DktMKDLZ21hLGVBmU8hR//n9xUSAAX4Gf03AZLS3AdsXncqO2P5Y6kti2i7dackoSXeVfZwPAM6A
L2wQJ0ZkcZhBdzY2QYK9EVFvrP+MbLb2vMOPyfYEH1Evf+/QOYXYegG2jVB6HCLF6qAMIXh2OCkS
H8AeOC4M1QIVJvhAmkXG1RA5EAdKTn5BKrwYu6u+nNiz0+SLE8nYpS7hB44YQsUVCji0NpZjXfGf
3gBJ0PQye+MPM85O4cMcmQfnjExhiOWX7Hal1mjcBgYLRB+Kwwmg4gyFwX6IKvwJ9GDnGmjiKhBa
JNF+iDFBK7jrJxqIad0DszNkAkbHBGwrkPAcM7mI1wlVB1b9fVrNG5QKucNGQMu7A3meAwTT2dEw
XD10W1z3L+eB2g0J6hYhHlWo77r0oPiX8v8O/AhOxJzkfVcHeQEyiw13oJvE3ozVmwN9xy+iPqEL
C556DrNNX9SyTRAikM+geLe1UQINHm1VCzq62b7iDR+FM5yeHDcDt+UgmWnGRRUl6QU5AbWjL9KZ
RFqoQUrzxVzfugctCw1LnFUgJY7OFRDz42JycjLx8Agedv/PnqG31xNkX6lMIb9ZwppYIdffCBdk
YXtkrUO0a2h9JDzdwLAWSYKRbaSYT0QCqGKZ9MzZ2hPGLhgIshQON3K/5LOSMJHFLI3EGIY/P7K4
h8S9m4H2ouRBri56d8I1YWQAt6YPlTmzGPzVBrc7Zv0NFtFKLDk43wyMkDac3ytPO3HuxsxzFqhg
TMvw98g/jXHGOpu9H1cWtYUXhlL/vBBlrkhCAMM2j/6pI6RRdcPdFXvOjE7uKl0+oY+8ma+Gx4jV
nSzOxvRgUiRVWFWvWFed1kZKFJFEmtWcAUlOT2MYPGi3elZ28NvfVs/Ip2uB9jUz82NJW9rP5klO
RnUCUHjA3pruAMFkHyrn7lFnHb03P+KB9v85XXGmwDIUnEjG8dnY8rCh29+UTAsrd91hLJ0ZcZPt
v07Z0Z2YL83BMjbxZuOT0/c7Avuc1+38BAFlS61nGWvF2LkNxmUHbo58hpvIcaRdA9I/ARz/o3xd
98H2yqDGFTigTnHTKNIYw2Z/JB4aDWFeLBvA4yaYiXFqEZThtNwamHMwnQHvXOv3BbVy+oiqaL1Q
Fni0ACuq9qZn0HSHxiYjAx/ihfPmTP8lD67i1/Dpz0DbA44G/tg8eKYI9cXRaDmDFLzmYrFN8CYj
+ujbBcvDqeC7Zg7X3SzSHXu99dQ1fEm2Ema3dHVj0TbE36lkXSpbfbXZ5ABzg4Sgw/amiKfv7Hcv
t8EqxjCXE1G7z+yxvsS6YcOD2+1glD2KJ8mF3Kzd/OLNgxR0A8wTtRjRUjJYi59S1yemQitEuI4z
bMUh4lz4x2Uel8T+2uS09U1jb2LDBdzIhgNG1PQ5Nk54ROGKLI/037tEtMzsNyVGmr7tYVpJpJYv
RrDY+IQKb7drdNNarCxf9JBXPXA5wDmVwAj2zd+ZQRcX/q+NCcpWhvh7pIRHiCsQUk8AQwsD3OlY
GrODj5rBqdB5DkjhCKce/yIaIqAwp+RkNwwH4RrIERvzddMbGxDeHiQMYykvQM4lClD0G9v3vvOj
FEyK6tCYIhLAiDZ9DIzx5Lg5gm2I9/EFY+uhjclxBIkLAEmz3HHetM0HquCD+0HSULu35dg8Up1j
bm5C+GDpekgG29HkO+lPe9x3BuCHOEyfIamJwKcpNU7KxKLfDy9WYQ9WBVAzCO4JOWq9EMmowi5H
unNuJX0eKCadKA6CbJPAvrPc45xOU9oTJBdTyfUUtSI1ofUKT6jWuRWtPh9PlJamege7BXRuj5Jy
AV8XDKwb8C7rBYIuc0XOEXErm9wx8+pti2kX9okvvz0BIj2BYvWGkA+IxyXDHYYE7xIgaKZxnGQg
24PcoeAXCB5uksfwRNY6sJTFxaG5wGVuOkrwjQ7lwIFTYu1INeGDgUWM5Jmf+FCwDkoYR4XIw/YR
u3UuJBdRLYzQ2T6ASCPk/2hlMKUmxIBSAU90uLEn7J+HVCjlLzkbO9K3RUfPhXcBD7ja8JnsouZI
sFajSXvZ28QLMqi873KI1ie7XQzsOrvTMeMETMrxVzK3WBgvpAsQRzFScgt5KwT+puMc+VUHiGsy
SJF1DeCXTnymBUU3b0YU8GhuSPVMPeOU0WMoC707LoN0KrDwwFvDiDIjY6/BGPvu5VcsqFDG78b/
5AsfEMyP0/n4J/BwKEdmBj9YcAU37DBp0kcQmL8oSWEV33+Q3qfz/F4F+JwBl38xnEBjkja/EOKP
oXwF6qGeXRCYBHW8jY0uiX3kNXwwGrQ/KrkhYagyBtYI1tnZFt4T9DpEUhWxydD8Ii2BsNIH2Vh4
HYPZut0Hu1Ww03J2mX73ItHhb2WgH2mIKzZSDSD+KKG9xibl4nFIepNvwkGpg8MHDwa9xcyr477Z
90G4WRu91YNzFjWQYd1gHV/GYa+jn3t4AlZvZOBUxHMkhU2IQXxBMzta3RyxARVr6CeWoGhMIu6W
AVvsVpwBjU3EsAO0yKX1wE5AXG01fX7+LTFq7+NFhZwGeZPsc2Whjl1S9WFLK4gTYuFGM6vVwVGn
xdG+Od1FidkFuxe4flkXO4uomNz+hLF4UAxy1kM4cSODjL1O4ABAyYYZ5S8CHyJRTqaglO+idPxs
TohC7tlbZuEOP+oYLA0FF3+uyF6/nwaPaKfE+ODuwuEjw6rOgXK0a+whWK30ZDR1Pyr2t4etMlIR
aX+KLe3K44dTgrqmC9lWJETyHypTkDFXPuUlGi6QcgUHycbuKyNLkT3OEfgAoRjuOkKwir6FqE5g
w/EStTI9NSe8b1/09a6BSLNVanwocTavIByQDRWc6Tlx+7g9BUIYvLz39AVkDJWWr4NP1Oo44UEQ
9t13dLU1oIEOxuJPu0QVNEJu/6RuBjZ10b6DesEWQcMcgQ2+Vt4uLnylN6WJ9Nq8Tl3Bbsoudkz6
zUULoYBr0Szyr4ZIILI3aW6EDbkIgtYB3ZrdLmEV9Q3XgxcolmJHKnE8JRw+yASuyINNo62mXiB2
beqnmAmF+GmGT+A+74wlG1KACI6RMpvWsrSvyIzvpvJbRZrHtZwSpZGVsMZ+Wc8KQAGiaeEoGsp9
47bXomoO0QwIzzw3lGy57fygGRFxPe+aIq6fDStKaOYWvcf0Yh3NoDIvSUuGBHaGd2NHlY9zmHlE
rPD5+dD5341y8o7LGXqMbujz0P3mF9GD5j0idNp0y4jb3qL0uTgKTv3c9PWUX0RyBTf81yxuUTWk
AX25I/PIyN9MjO5Lp6vaHdxVof5Dksl0JCKVn+FPF5t9JdJW1CX6A9Ra80e00ae489PdAtcCxNWa
82lM5sBQcHaHyHjlhHioCJEHnJnLmX6wop9TF2jMC1U+wn/zQuPAaCGHGGSHHMn0EFXephM9/wES
g+iCrYLBnPATMTrg9JNhPATqkgVbl8DPuFN/e9sLwS25QqDaJjsiJUBAsqk9jQD8dS6BuhtMW5xl
BIQ+/RQZ+Cv9Jo3awM+1FVPADPaMHdDtsbffvK0ByFvfRDBJjQqU695Jh24dPPOhW6VD5n0OcxRG
zESgkDEZmuoxiUgiKWRBxO/DYTEgB2FsnsbUSvgSAWcxvsD7u877uKJRdeFvMPkHAv4+fKEaqToo
SI4AzrunWdl3gOzz5JGexnZnXzlQYtZ3rgSwhmimJKlXUPIjD19Cn8UUyYmpIjb0GJ957b1/NGo+
RpwGOOthV46/uP4BxASGN3GpCMgvZELMPajUIPxTFrfgDUxJSFPbmxCZA+RWnG6HJFgGWtj9GcaN
+8ypiCsksCT9iPM0XvURHwl48fDfX9r8ojIYmcKxaN4jfARI1o+wZC/JGUPCWxftaZFgvmwRVkMu
IIjug1IDm2iEFUaOlM4bZtBEqA+MChOGFZ8CBBhANVVt/hw4VT9DpqzQyd3DtX5kFoYhnf/4MWS7
s8rwUS0CqZerIcoicgPdNMvnUKowMCtalQWeANSnceOUjuqJDE7bh39kZvNv0YTs6AFSA64DRS29
B1hcN1uHfU47gBsrHmhW8B9kdwOw98BSg5Y33OP83z0UuIF8n3uopTCHXF33bAbooumx1ty6x1/N
U1pPDz+VI7D8OXs45NVqOvav3mn+dRSPnVfwJQMEU2CTdBJIWEDHgGJ59c/NCeccZpqpUGkHgIoB
h11+KFzQmYpfOPOzuXubwBVUSTIoVOu8IgQzV3glThpg2j15hYcNlhREl8umthn/w1kLS+yfbyqE
CzNAxPJx1DBoB6aXt4h2SVJzQJ4/qih6pemAIblvrHhXMsQCbde28T4/lAbYKr+dGmxR5nPoqmlN
jtsKk2Jkc29aT5WH84xvviSqDG8jHoWQ00rW+WNUStP729rGWcg4gzUmjFvzJXm92ypCU/LLZ0fC
AtZQKQg0n/MN0y7wTje/3F2Tnq/9qNl5xvCoyZHoRY+fxhVBClMnSHxo7IoJhqD+PYEsuHImqG2A
GhGv2BeX/7ReDkS0T+DSoj6xg+YuHTKmXJ/4DA/947w/nGyZ9bvDtjWLK63+R2dOCp3KifUXCXtJ
P0xXwTLzvF/ZefnKyPIOGBKg4R3wooOg7FkgJBwROXa93X/s19PvoyUuoO4U9/PT0PR0oiHbji6k
a9ysZSAOoDzpBj4+fbPS6/AImFVB1BB+9m98qbY09DsSozl/2wB4iDUOD1shv/sXdNjWgUBxttkQ
5cFyMo8j1RctGeJh+h+H6nNfYmYCoduSIyX1PGNQ0jN5hcrrkPYDlsWyxGVyeCKgxhkcASm/+TGF
qqBGkBqbvZN+mW0UCjiw0Nvi62jG123RheoLxa536DHolh5+CTIulp24mzpn5FyHaISe7O7lJx7o
CMkR/SdCAegHE67ZPgMFOOvZmHTAc6Oib1JBOkRRED9E6Et9QAWBxxpYlfqLSOFt5dcJ75r7LmyJ
wBq95B48bZncW+FL5IEdBRQzXKuaovtCD3H/RdXCNFs4mD4s4d/FNt/Fl5BQrYJkf4Ge/5tx6oHE
c2CBMIpflK/eff6kBrzlfGZHErGoxhkZs7r6/m3frQIWgIIk2TKTj6qdpSCEfZF23q39g7FZpuA4
FzjUM9R4Y8zgBlA1/sDtd4ODdaLix4vYGesAnXwQWIOWQI1ugilYJk0LIukRAnX4I7Nc+XXGRjeS
0mfCU6KfegUYfPLEoETdD2KM0rwsPqmopplSCNYujIn86ANdGyNmeZeKuWKRk37n6SEqXcpHhZdW
hXOkT7oW4ZXqBmUV85f27QffDr7rOih3jCJ1Z0NV7xBfXtI+iISS37j5puoEWfgj6EOz3SyVivBq
v29WXDJZ1vERIT/HyzVDGWwrYwjojkyFoV/OD0IZDXlpsFadMWuHGAQZmwqewPhFKh6j2FdCXWO/
+sADL/NJ/JMFZP0ADydCLxAmWObVs5qQkUbR3pGOx1+vMQUCHKXYzOMQqJgN6wDuQti/jWmRi6eD
h6UXc/Lj+GAe8cQUISNOXfEDJupyNc8hCeJ3ZKEd8gjrPkYy3jEqnB73p0Wp1hI0S5Nj36eOvDHG
rGJ6zEAsDdlcM1pQy5lCeoQ69VhqgkL+FTIBAKV/mMhuwM4faBcx95qorMO47EEmCW9cBdZ52MOt
WqMMYj7g7HX42bX9Zh2Px8fGRpeT5anJGh8MbNOwNtYwlXCuVoPYkFFHEpxmYVvhDaD9Zh/GrDwo
yzmDNsurR/cRNuZzP/5R+nziOhr9fn+1Ke5puCb0fuX6yjogFb9bzEyIxEfs6Iv8bmC+b3x+bxPV
+zdHgS0kDj6YkmDYglnLTMM2hvGbRX+FOsYqZtVexHoM76afj1UeHWWGecLvO7j9StKVK0GIPvxw
lwFTezE2fmv+Nv5Ro1AO+Dco2f72zt/Vmz5+0T4YGzgn6fxogXGyhzeR+uebaEAbAh72h8hQxhiM
HEQXV0SnSv9DqJf+t1QN5ROrmCOqPC1MGXEjCcgaC5YxgVcCD9BCAcQyl0oxv9a3R3DH7vayYeUr
Ps1rBnJQsqUniEoIchBeqoQNfcKUG4k0FsSmTQ8D2BqJQWtkdVtxR8AXn7qBuQH0OpRYo+1AZ2yl
pTABykRsmBDRN+iSzXpBqOfOUpROGIMAcmXHCa6qQH0g7xBhB9KxFUMOLfAJ5VGgbE5PbN+g5SCQ
MDoNBcHKbPc+aV1cnhhOweDlSyHQXyBg7vPMlLz2tcnDe4fvRIxJARLovwj27G562sO4gHDbdAE2
3nwDKQuf9ndL6YBjhvmPkIXT/efly+IbUsz8AaJGtwi0/iGciZ3lBc/6H7qUyR2Aaz2R1RJHEw3k
b4eQg5+Sidmm1cNVswu7hEiUyosuXMWmt88bZVjWqX4ODFzLOPSX5an/ZKhk6bX1Ahr/j+WimSG4
H38RpOnixyDnKEX092QFm4vvDR6kQ59/8pMVewiTOFjVbAwYQv3wtqiirjv2DYFerdlS1W7w/uYc
VGh6mBGJNyyWtKpVhapMlhew8ct+Y7Qrop/RCua3G1+W7RTomNNzoGhtnQ+J92Lk1LC0ZnEBK4gA
DNeBXASzkEM7orrAb3HXg46l3Scwi7i5wwvhJ7ovFGVnjd18DDrAhG/H8cdF+Om0cJFsEc3KJaIG
kfxBAI67mMZTX3MwkTGwV9jhbD6otFZdHYyOdw1IyrVG5i7dMlDjcNqwIuuyHMGq7FfDgfkq6IzR
NVGZbsZphaL1aKxXCdggvhFaeKRIkMvSflwM7xqnL+8pMJmIRXlN2bPjFW4e7B7YNxyeymnC21Tz
CyMdgYLT9JvfOXwNeDlfykNiYcyvG/BGztKNpAVaOEhoek7RjWFcUFl4T5pOKQWl279nGL+T+VqI
OJFb3Yz9vOuL1pO6xleDgQFbxHwMv4iYJj3uWSGKIzwwnH5P3htK6uDjlPyx2lA5hTDK6GA5mK0P
3Ilac8MWMgp3mR5hpBFNFxNbD3MfD7cPXug4lRdamDn4efpG7ULP22JVwR4/j8zC4vZFD/gHLmoN
D8ZwGawsDkq4lLMMKxHZoZL2ZQ0OIxv8MTABFO0MThl/w4wBPmgN8b5pQnojxS5DDHCYE07jNWgq
NnDop85mCqkYsi8opcycUr1bX1RVpDtnl7dej27jCViByiHGQ7yo0D3OL5Y2/8L1zP4VSVjLa8vO
FiYbBclBx4yWa1DIBAQMD3+UO7HB3YkxGSSrxnoCANKP1sAOKy1/0VIKxN8iMWCyYIhSno4MaRXQ
KfgHgi9605cvcEcf7mhkYQzGPjMAmc9PyRD0H/1qz6bBPL+QEwdzxW/mjbFXcV6SieHWO5udWcd+
nKmPeHTsjqDHonn7zCnmCW0ydwcQzOQJ2FA9ayav5OKWGVwpZr8XjL1mRYKCPZIi7O5+qE2Cz+oV
NMG/8AQL7fSYF9Y38j2LjInw4HgAmuV395Ly9xAhMKj4AoQ7JSBHoLOnpuagao5EqkHa10AdrmQ3
2RzC0IRRYOWJM0x0XX6R61+xoRGkQSrTm57QOPFuUX3ZPaRO2JEQ6zEJ8ll3yWwZ4co/AW4OHWbr
0EdfnDh5rcgmk3E++Cm3/dko7ckkBaNgDZFSsAWYEypxdgxCvnJBqQY5kyLFQQ4Pn79Co8JNllzF
S6NCQBvriAxAxtubX3Xa/h7QSyL+wQJlsALPMk6I2d9cKwxiTixl5zwx3R8yFBzeNiG7AVlRXEHm
rQsmip76XsuG6Zm4ZviLY8hM1mFzniEvqmdlonElPoyl17s2Y5AdiwqxlfFlIyRrqrYXahYnpcY6
MerpM0WEgvK5BzQBGJOAsv6DBqm2FeupYYv4vF30fiBEZDmUksux8w8Gpybn4jYYL7MNDExDzVkS
kSIftQb7PmQheKg33MuvpmpwArHTQtSZPus8SAD6akjody7xbX4EN9nTfiOAoxBnqYPXdUpyjb5T
XVVvuevQgrwlsjnyqkilvhMPCW7k/ImsBfpzPGFRKWulFF5AyF7bd8xUI51RKnv9WM0JlsM8OkDR
k21PhbmBAx4ifWtYd8K1JgLTYbC2dTvGkkPTWXw1mgxZ3XrzeMO1nqH0GQBgAt0yI44lOwKWkrlJ
agRGGBDr8Yp7E8GmpdQYMZUGksuZyxlKgRRF+clh/4E4picXSXzX2eFubC5uC/xcZE6uwVGCZcxI
vhq/YK0N8z4WI29wNnQS9JuVLXHzjT6P3A5ZNkxHml5MhckB17AbNGetefM3jY0QlhxFnoIz0rZP
oE/cKV6BjIwKN9ND2Yd5CXxtTVGJ9wvbpfBYgqOhvPnM78Tp7+or3Ch3y+jnfaJ7Yfb7bC8kAOB3
Ils1dqC6PtNwonEYodegQ7tP3lwhdrQg51AthTrm3wabkys39t9MCzsjmPCjTRTYGGyeAkykIJJS
KB0keJk7ygDGvkVjyOGBbCCTDf35nYE4WWOl+kvQREQPmLNQNwKkCkCn4rxVIASAfm4J9FesuLAR
2AnwJKBGGf2JRVETYmb3h8tCgk4PThFK9GjvTlzhE/hJz0hAzrHX0tDYzwo9eRLf6bN2/5FXiKRN
2h0MsviJwkJdN0g7Qlo7sqUSZEBewDv2nkac0cX9nfk0ChnWMx68Ob7IwnPNw7Jvjkf4VOhMZnf8
j7OTk8WsXc9/7jVmgpgbBsrGxL9kFjfLLyg/YTTlRYq45b7QvFzaW3ZJwD+SgFozOdjM+DOdQbgf
MWDMFC/m/DrDqC0XdsfGlMkBBFqOJbP49tAe7ZF26OJBz+r0C92ynMYLZoP2P04SlmsphfufhgFc
tBVLkD7SUIGHmqWArzvRt0DuRASEcOSDmplvbpFz3V2sPUABtcGJb7ZXjRQYn1edXvUnV9a4ul+7
MTjzAJnIjRg6RedMayRoObESJkcKQHAJbulIb9miTW6rnhT+WBBxUKjLMNGM2PdCnkKUuMa3fy8T
iB/qFf2LCcpxAu3ny+89OOZBY28dFSMSFLpo4rbz1zjoeekRC0+ZgMUJobg/cSQxQepczAsjo+ek
8XpY/P3QY7DpXWeiFc2xMUE8nyi79Y4DMkNR4uR7VnbSVTjUj2rFX0kfondsyKUhtG3+hdSj4+3b
DZmx9uS0MXGPMoMUao+W9Qa7R9YdDCDUdxi0mEJlrpi7pEJ8k1xqIKs+zOm/CV2hcpgaoTnnb2yg
pHaai8SWU3Y2CU1vlt6gEhks5WIDg1ukZr40tNRjWmcyiPGRbW7YJ6Hq01BrC4N+N/FjJCu9+Jsq
5uSusbof2ez/lrqDltM+70ps6fz/WjblTLQieSHRZIcJW1wYDnNJRFse+M2Zv010I7zx05Tc99BH
074HYD9H85IXoBdvwgsLy41FZ3rIWEuzPOriXF8VFAhEe8QneruZfVBEggXQAOvs9BiydgW1I1N0
QGwjKjnGh+39wwRJ5glzcIl1e0YPCRCDpBt3HfYtLc9TiCs8f8iJ138pSXRxcOgw4qJvbxlkiM+T
nJfPxBMHFs8Dan2YUaeca0sVt0N7zm/334BRzznzMEyQInGhHEUunr2sX0b/Abw0aIF/6nsqVAKH
x9YehFRcMKoWA76IJ8zuhIYMz/YcIfBrZ8LeMZMCi3RwDv9H2nnttrI12/lVDs61G+4cDNsXzKRI
iZRESuINoUB2zuz49P6mfGEtihCBY+Df+PdeQbN79gxVo0aN8RbAxKqWbwjTv57HtIitXSZkLcI4
6uXgUl8Lmmv50SUqYMLIwV7gnyHQL2xBaDn7xuElulZoX4TLou7FZ1eAadGQhwkkutzOE+WT48Ok
zVFgTBgHjiKBLBGqJbM1bio0BBgrbVqjHrGzpgk6cc3gldRrnJ7Iuel3AuuDkvYevAtemOCUtlTt
Do8V9+qOu+Nju0bZkNQ7frZOFmxf+oW5VmUyO1qEqQ3bBvVg1MXvRU9/yY4m1mFLe3NQ7eGHjpGT
SC3oipnI8FrNB2xVB0cB4eSEIG80qoyJ7YFuxG4+fFSkhxTRxHk7+mrJub/kocN83u+eaDLAOhBN
IU5nSdxydLRba+BzfI/whCgGOxL/6DHHm5UdM6ugoZQfFcoK1EmG8mm3pY7CvU+IvfDJN/LxFxW/
1/BZVAW7mQWHhqMIRxt0rrkkuicoA+QisyG6Y6D7h0eYsVydXwm0LsFkFGioMFREbGHZPOL5xl+D
RQp+CykjmnP4gSXo3O4tTwcKSq6LuMSQ2OWASu+Z5FYUwcVkAaTUXDOcyWI1hHybEsTVJdOqwFFB
/4Y2wQqXdzrhb5uYA0fU4dnrIAYRv/iFmXcqKBGilgh23Y1oixl7SOCxIUFhv1j2AtT0hKxVM+LK
UPGyG3anjljwOzVWCQWMhf0KC2Mszb4AEHnowVcN7F7wOfjJJRZE0B9e8rFoTGGRHQ1IlzRULr/N
qo2RvCnvlAdx5/MJiapRToY8wA0S37v3wRysQ7QlMI6zAM23FsW9DMpCOkKeVI822HIzHzRcU6AY
mYuKGikWSTlMIC5U5oHyHwxeQhB7XHymd/I0pDonLbkDRbEOJZwnG9oikk70q3nPzpOwtaGd5u38
nq61bSL+PjU1YbkUBBzGXD8YOhcEvt743TlJrGnBNzmPGqzMljrhUYC/mTMqZ6K+h1/5iBvgMXq8
F8Js0M1AVIU5a7YUdIR3YTUFlDVgvr7tPWd8Sg5myA/SsyKyBs5qqr00DImwEUPVKT5GGDOKarEI
59QRVnMklvJ4LzCWDRIndN6KRw53BW6mmG4kHwEeY7Lw80OIxuN+OYypbXPkmbCNecR3kZVE02oo
jkI4OffRdJvOIQA6M3sPwYFGDyy5R+EHORlaIxY3CR2yd+reqGhgMbF5rN5xk38/7JkmB55Q/1Ba
A/eDG6H4lJDQxn1zp5901Cp37SdP4L5kJFv011I6XRafOVaEOSY/8a4xkI0YHI4GRQV0ByjDH+7h
sqDMhssTwb7Z47Zq0C2IeMDamxJ8KuQ98Jj5SQQVc7r6nrS5pkwg+i7dd+upXJR3RrMR5ZL9UH85
77NHTvXwE16RShcmMGkM052qKCWswxPNmaRrEatFJZYmAoWFOoY1QPi5s/fmNqGWDF6A/lvBLFlr
j0JMhRTV0KNP25+c7XFO6VUe0YWMOogDJfS1iOYVCROlYxoNfdod0ZiddJ/GSn0Grv86rIGnrZm8
E6KrSK1N2gX1TPNBJkiE1fsandRP6lbihD4l/jI1BtLSerPWbJqp8mpiLCziWu8RthnSoeUS5aoU
8esTkhrNOqcRdGtzTb0Y6BM1GELOTchuoNuaNbDkYUJ+76+pTvLxadIcyyNrg+cC12kC6FgTYAF9
MJg0r7f2Sw5UIDAX8ECRy2QzUk57mX/aTwUpEHmMKInQEEooHU7Pg5eOLPDTuBcq0A3yXg2tB8qU
P0oDCJR7+puznUXH2iIGmH2CSkETMijyd0EJenL4YM60d/QIykmwM/ba1FiINlUVLR66++jeTRZI
QegvHWQ9uEvf1KzDx+GFLwafnQYqUXxzJ2KePBrZqdizYvmU0IIX4YczQ0NmidfuE5p+dF8E0xI/
ZlEk11f9VwmbaFKOTU/YPxufgpNWrIi2G4IYEEG6+IhyZ1sDBGBSPbRHAWLQukAQcBLkGUqXXIfK
RkjHtOPK45gWB7P0EN4fVjFqchNhlabBWzxP4rvww//QacIWfVTRTJ0Qhn6n+QEBXyggTjByLgfh
mshxTrIMxESoj4j8e47m2DSeifiQbisfAY7mxXiL72i5vTsjDk6osacukFN2DHYUWcB1EPybw1mY
VC80FnMwUSsGk5HgURTgffDvdSzRkN+dqABz0euZMPA5Gwmro2wuEzGRqi21uTX3uRsEa2/Huc23
OoyLCcaP3INwDTc5igRk7cUK9RtYAZpAUxGXRTSdu0ABQ+csE82Y8uAFmR9KBVAJZ8QLE/GinMSv
PjJZDzv6KkWHm3pH03pAYEIBDASME4oEvRrC/UwHqwhjJrjGojLoi8RGHFacn6ip4Lcqgq0YqJQ6
HFOtwa6Dz9mMWNTQ0Qh5hEdDvfSePYTjnqwHeRNArRCiSemHxnGAdpAoQAjRlxp+y2swoyNXlFzX
9fizmJ1nosta6ECBkdOZLABrIKonmz4mJB+hhc07mn5YNwQRPLSQWRfXVIqIlP/UvGToRcafKobF
+qQEFRh8ljyNPnw+4ruAziXkDmEEjTkArDvWEG/4JeqEAOmYGI9PKVkvl/6QeoEAKGhBpleZzUlz
Lr+qLALiNZbUVrCJOD8fBfBKQoagT7GlAXVKIZI0IUMASPqiRYn2d4bBgUlkAfmslwZotJS0GUOh
FzQ02uUUhApI7mkhW9H+vIRzBjDtzQwyeh9Y2ZyeqRnCXHK+Kig79bR8pqBvC5UlYUxLc8sgfbcp
qIrNGH/k6KjAJkfoCEykGdC/MU9WrNlik6+jR0TaDp8GcnP3tCDxzu59SJQY8C1DaGLUrzuyXHon
YAs6c1jd3cwkljYfgyNSR3xusI4zZU5aQ0CR1InNGb2POVMEI09+8dgC0uiMCTdyCMidPREYTtKl
u47um3klDtuKa/LE5yNEg70uoCt5QWGFJVxPztxnPDEduJCraRPB6pLayBxzdxRGCNO3cBvpCY2O
2SrZp+B7GlxwGoKy4dd//sd//9//87P9H+4xXadR56bJfyRVvE795Fz+r/9Utf/8j+z//vL863/9
p20psqGYtqKaum3LNv/O73++P/qJy59W/ptWBpHiylqwzJVV357HD7HP9i2QqpsaHE9+upCqqeSF
syiiXeYwt6xNkpESus5Y8/SZGZFLuGSLtn6HIFJpb6J2+vcjKlceUZVNx1AdR9V12TD+fUTlLCVN
kxvBEgvJ0rdHVXCMDkie1+eFZYCZ9oCxcj455AsXFwkdHD+tdjeeQUzDxTSpsmXqsmJbqmzrF9OU
pnUWhl0aLOXy0SyU6SE5jLs6w2oAMByvqKg/zyTU5bVCGHNkk3PLgurrL13+CguWp336+4Gsq8/j
2Jpl64ajmmLOfnw2I3aKLI/SaFmjZ5+s7HbaxHsYvcHN2ZedG0Pp/w5l20GZhlYI1LVRt9VRP5Uf
8oe5J3Iuj1E+jvfOS8k/1THdU75l0XKfHrtjzolzND4wKjmj0Q8Nf1896jv5ZDynL8WruqsxIsEN
4e0544jFnxXEBOMCqnQf4mdQ8UHGmdPkpeC320ErfhXRfX6ctK837VZ+RhF1h+TAE5d396Ts+vec
uu15e/gwP+wXWM7Wc/HafHSP7ov1DNLvvrXvsFgeBdvkSKHK/NBfDh/xkyCSs+G7j3pTPXUfGpwu
6q7s+jdItfIHv/X3l1PtG/N5uZzlVpJqqaX5EoBj3FUfB31VFN7EyGlq3mV1N3Rza1elJ6c0h06J
2VevoxTrDO2iH6buIjv0S6kJ5od44+NJ4XXjKpOAtnR1TR/0Gubm3w989fvbpiU7lqMZjn7x/cu2
NM++HwTLOFr0ajKu4VtBXPSakVuuQg0QK7ix41XlyhQpiq44lmHrqq2JR/qxujull+xUcvAMNs93
HvaxtFL3KhBclywUD/X/nnvcpMbJrFhsr0TaJlbwkCf1ssTAxWqn1nkRa1hQV3hbSvuIHfr3pCjy
tUfUOToNzdIdy7o8EFS/sDPZTZeR+6i3KwtmfaHvE+uuxqHSXHU247uTvwe9tnJUR7VNW1U1W1bF
M/2Ylqqv7HOqVSCJEL8a+rLpvTMXabi1k31Z3PgIzrWPoCmmo8qyLpuGefHdbbWMrFZt7VWLQ2+r
jbXmPlPWavFus1u9bcIdliYghWzvsrEnJfJmE51YVTpIw8J1h5lH0NtQDEuWB2OiCeVV97nqqVx2
Pr5jpEBYNLXBp4KHc/QcUnzVs5UiEfQ7iP+6FHH7rR6Vws1RpoPAhKxuQTrkPvV4gkhG2iGxZ1LJ
IaGtakufOS68xp6yuRPcQVo7hIRfQbfTi3YQWi4eWM6nSh2CFhSH+C6jOuvLTx2t40qHyLqpDLWW
2mFA77YCFw3VifOy81ccweOUsC9LulHVeJjgwTquD0NJMYnussFz4SEbFs6kFKYCTZJ5bEA5nasd
iE16ivtT7txYBtfOfk2zDM2wbc205YtlkBeSZoaej/klbXRYvhvYrwEcYNFCZ83fK+7q3ftzLLFI
fiw516gLzyhk2kscINv05PqbFiq2tTlAuPN2SnJScRaWv3RjHzSLvwe/dvBopmLYliXLvO3FQenK
hts4Zpbcl4kzDOkQKppToUKgKFeZBf/JpODs/hfG1DVZky3FslRLuRhTl+vOPRdpuAQKKjB9UFdM
b1IO82IlQSIJR3+/onYtttGZYF1TDEWRnYuTrjCKpJISPX0mowFwIpKhgsj+yJ6tST50MX+P6YZf
uptiJiBsGhhAmZGDG58RsRcsGuLQUXEMhn8/lymOr3/jHds20LtWVE1TbcO+WGOHXC5Ch1lahSFp
s/feWseAI7XBoRGkrd3IPltR3Yam/6D4GyN+l9ujLk+lmsi/2LryvgStOMt4wFtsGUqKtjGpovcs
3mCJh6tXmSNgGW9y2h1SIdW45aBQ5GBRHPB3iDZqDrryjiMXYtm0R+fymH8vIbPVuPeyEErQKCqO
NArYUOWlfOhL4cg940uSawCk5qnCLCrrMZLpojFHo+/QSNxQBqwsAKf+uU3e/56w30ez7SiKapka
k+UYsvj9H/skLIzwENuOudK890NP7acRrnaqDE+lOBKX/T2aWIUXX4d72GRTaKqiKIb672hOaamG
3DOaYiEOk6sLOf50fAQT/x5G+X3S8C6GyQWgcwlzDfw7jh5Wdd3V7IZAzd8UDwodfoq+adO3Nj3r
3pCjdehw/3YFyZEfzSo9p60MIoCMjV25Zy7iKr6xZRTxcpcv//OhLo6kklzBDJrGXwLxqerGKTb8
S6SQaXkbGW8IfdUeSEhUc9Qcbox9az4u5r2KtDZtmwbfxBYmbLgzLNzx9gWgrv/x99T/Pvv+nfmL
+N70s0Ct5YyZr6gDUCI7b1RvUTXTNJHG8WGu5jeu+ysnPSOapqaopFj87+IkCrW8LW2niZahjCne
NOKQQUQte3cSrH4noALw6lEHa7Fyqu7/flnld6ghxnYsVplFjqeKef+xe/TIKyrDTONl0RZjTT8G
1aYtqRUdIDdWu84qJ7m2VUr0hTY3Rv6OmS5Xk2k6mqOY7MZfB7DeS4WpFK61TsgrkklsPavdqtCG
2IN2KkhETnqAeLkMDdKfe8Vrmt7r6b2bjK18U1fDsz1LbVivymEk1esYklcNNw9YLUjmh3rmU+tS
KcohfEiXioE/OCUxBBe+YIuDby9hMbvGsZVXWs1Q9rSVp7p6XzrhUKdC2I+c/hOLSwyx5WTiSwtj
rD8rCB+hNu8ZfB3aQKh2SQw4TdrlQblDqe+882b+YRogY7LJjXftPKmEBwQdtqMC6715l8+oxjcY
D1BtDMc5LbraTKMrhfKoQfl1kSIoeESc0o2GQmDRSci6UCVDPcKfRfrYkvYZPMR1r0zM/lF5sKam
Oa2RTZAnqNQWezwlPEjq0vLGlxJnzeWHsnVbNlWVA4kc/N81Umm6a0jhGeZRs9XVlV/vDyraxuni
AFgBCTlmv0c3lseVXM12AEV0x+YetE3nIspX8jZL/CQJlx5yW106raVV3mAveWQZSM0mI0oQeYl5
judZFS24JUnQdOyhtLs6P7Z+Qf8K0jL9Q9iVU+6ymEbcWpkJlMA6i8x4K9CBv2fqe7f8mqkfD32x
m6RAlhMpK74PyAZ/Qfed/RR0Rxkw0qctRW2HleQgHXrUvXseSpzWGtWPams6W9mce+3KhZtAWkr/
dPrY0rZjCRKBt03l8MbDXj3NuTI1C2RFMTh9/v2suWoRvFZKsOzkzYEerDJZOEQZzSKQ1kZ5CggT
smGlQsFTtn/Pk3Z1RZlktrZCwMcV9+/QTtRHvlFwxnq1MggMiGT19GARU5tH7wCfsEeSGfB9Jynb
XneXOSYtBtqQGmUi4DiAAQILN7VGiv2UUlUsQ5pPaawo9wZlGtaiYnEz1mAS/lcd3IgArs8bE2dY
jkU2+Gs7GGbiRk0dLENIMNK74fOkK69ZdDJEkXrowAHzy1WHcnlz+nverl1Nji7bGhE54fll5svN
UZq10kZLFaFWOx7FgMkAAnwvT12Z7t409n8PeCUWdQh3VAEBWjrh1b/fSVe7WAoOEgAUuBsQF56w
+MjWq79H+Q61L7fNj2Gci2BHKXy965pOv/eeWe3NvTWrH/JN8QQAVa26Ld6Bi2BSbZwXBzZxK2Cu
np6edEgXRIazOPVBBKvvbbhG/chFshtBpBe+gkmL+H3ygemYCpnro3lrN9UbjqEYlFj75pN0FpH+
XbLDIIs79h2+9P35HVsc7XR+r6GiJ4/aroD/Fm1oiwPHitVxSY2GnkvrCzeqbkT9MnwxvowvSEGi
qNmhX0e2C7r85dKIY00MyErUOK1BIYlKJ7/oAvc/Ihj4oT7evFGvxaY/p/EiPHOULi3iDuwGeMtV
UQKcAiCDGXHcVJApWSxnfAzI2m26SGSsxhVgvoAQ/u/PeQWgsR2HnEpXdMtQ1MvPqXZdlMTqIVpm
zkNIrVCnik7a0GorlbaY89MBiSv1/e9Br8WHP8e8ePeoUFSjOvTRMrKnYOh5OCVhcfWjdCtN/c5D
/12sjky+YWqqqhu6YV2cXW1gdbFceOmSYphCsdAYacseZQwIoObCVQfllxGyMwcHmJnhXdfdCIR/
b0kxPHkOGJ2maIr+75astLjn6BQQhLLixJbBZpptR8j293z+PmoYhkFUyzEs01Qudn7iVrbfnrl+
ifBFvnGQmhFjmVz35JOEwWV84xT4/QXFiBalBofsSnfE6v4RiZq+K2d2IQ43KnsAAHKw4y6ygFVv
fsLf18+/Q13GFmXUnj2fjRLSnpyssnrBRZM02zRfOHATMQ24VcX4vTX/HfEiMNAiiTxOL+KlUqJV
QwGc8iMGUH9/s++K0a+lacoW8JTlKJZ9sTSDguTd8Wv48NI6DV9UaySfevnJsPBUXnoGhAvcdt1N
V53Mwzw1z8P3JruB4lzfHj+e4WLhxLqZlXkjwT/3YF/QZNOd+rsYUjJFSH9MzIPscvn0VBy1r7/f
/uqK/X8DX546fV9LyUHxQnH6nZehuwGjTWksEOfdB5WKv0e7ulp/jHZx3hiVXQZ9F/NBz8MK3TIh
Au/MtXb1X5xRqoU6wLMMAH1xO0ZZAEinUYSL07ViPxa4yulkPlpCquJ/tIi7dm+Zt0BUxUQ3IZ/H
ESRFrb8R9lydXlI1wzF1QkbtYnvKZWufXdUSe2bapOOMZKOtdkGwkNVtqnMIbf6eYPPagCoImKNo
KvmpcTHDut61cnIOoO3Tw/ZUbaQXfQdLS9/n786LTtmIgtWbRwawC96Kt+C12Xuv5f5MHV9/TxC7
RGnwSB+M8oix755G9j08Y/mt+DCfvZ3/hvjNvnzCXHJPe1qEXyPN4cm+PtrwNGiuQknnqVqL3+I/
oK0c1RddONVk+QD3iVONRWMwVvfpx98vfSW2dGRVBwswVNVQ5EuAWYnSzpYViwpVMebyPmtbrVy1
FbmsvyD66ujZ7bxp5ixb075xelw7on4OfTHfVWCZ506r02XZo2yNtYwG2id9/v2C4gS6PKF+DnKR
c7hFqjc1Bd2lX54a+Ai0fiM/b0zjdJ5ZN1asKn7Yr8EMGUBZcWxH/S6z/LhRIskvtEQDQ0tUb2hj
hgIltVgcogXREJAOkREgs0YHLxcbkZEWnxSXgnF2PEdwYrOVjz97sSWdsCEx35iHa1cQqYNuqxTK
FUO/uBCKKndLR5egfG+9OcK/6BvnqxJhz5k3kg8zjMAhx3hY3ONu/0CzqEfLINHwsezhHy7aeS4M
zgEiquSz22rmKnnT0CrGfZeLzKSNSdr63UTXjyi6oK6RT06A+OdXWIZkDLNKaJN0n668hniSopKO
lOkrvevv5uFOChAy6MDc8daAvlHDQYPibyizFgnbZl2s6FB/M7EXhoMzootRa6egyLR7OXd/T5Hx
HWNcfj/OPIBdVdYtVb9Yka0q16XqauragHeJ6svDq/ccfYarMtues5FkDSJj7qYfIYSZirY9zvgq
fTcjFPj6UQrBfeOO4ffjkQ7lcRNDIYJQi/Mo4syFvAndx1CaNjgkxPRpvpTuzOhHZ9SD3GVhTBsF
1d9o44d45ZjLZY21NO2siMz1g2wi4zKwlcYmfaWI9b3EqEm65f4wKu4yqPib88B7aOFLeDMHygst
zqLDoV/E7iwWRoIAU0gVhjMFzg/dUYj3Ka8eEiAPsHYwDwIHAnKnG6z/KKnKSzgQDHFEhRbGcy77
/i7P7qhCY4VO07eNBIb42RZUo2ezf5WDkUHa284SuGIH6DjaQ90DPWwLqxpq7luvP/jBNPvAIlRC
EQ+7bUU4obAeLH8X8mdkaACH8j4H4eqXXfeR0Mu97gaCBJYvuU2LO8nc0OmJnEw1kpGQoqVWNrE7
mthQ0CjN0XuZzVtkaNAIdlAIo9NPHcqwQdHpcuc1xoza1EJ+JHqMFzXHdA+Dke5DzB6spT5X3XAC
oK0IEUUZowh5xFG/tXAn/TIpfX6kNELT3IUShHwv+VMbcVO60tJB7AzZGPimTm06ZIflfdOMJCQg
/IeDPvVofazGFpeIv0AKMF2eXw4j7Qz+8ppzf2T2pEmW8hORyrLdJnuEj9tgne1lULt4XFiTDu+F
HBuRSUJEn46oqjBrofS2sSFiomHYDPgr8HEeFLhgyaQNntvwmQ+gI5fjzbIag9BZUOqwYRuYqhZi
wEgLoHFj0X2Hlh2SJOkwg/Mvjytj7Z9HBSQI2q0Pou9+3zpj44R136r70lHAMBbNY34vesJAwOct
IqbaqH1NXpXqmVwUL/MjAwud+xg2dTPMROZJu76kbYMJTBD1WaJlbfEGBfIZoW9nF/tvHo4vij2U
gX8fMXkgTJvLDxkUNAudrWFEKYUg6q5yFwbksGymoK64aCFZVjswy5zJgnQyUPxxbkxKc6TQiF3O
an/tanuCPzu+y5wvE6Yk3Zf4pHorF7aJNCIEdu3RmSi/H8aQdYHByoEHpq8jgWujMSR392374IwT
aO313Du0WOuUYK5DP+yxcejuM52GRPezSjf+8sWUJl76acZvehpA2RKy2QlOs+VrQr0eyURciBIo
bBRSD+WrS+v78nAYGdhU0uucpqXoxlaVsaSzxihOR8Euhhu3sqlV+/c+AncdtEMJ6uwsPkN1K2nX
Yb7o8Mq2ECPb9F3G9zAbZwnaYhFGcBTCH+18igKcBpMly7clKj81a82raKPSnspyWCIggH5OSp8k
TMGFGg8y7+t8flBdiotAgCm3TrpI00UovTo2cizaQ1HPjS+wYrmk+sJBUgfSwNSmnbw9p5vC4T4F
uNbXuT5N8n15BwW4pd+Bc9ryrEEPz5HDqQBttti7ujXQNPRucZRFr6+anIJt/oI8MStNmcjpTPpq
ET8AZ8Nw1/pylWJ4Rg6hx1syuPMIq2Ytj8pPffO7R6n8L6S4OoCTo5ngXMS2/2aCdtAYSaBDeyrQ
CzSIfzKC24qD4fj3DXOlAkFlzQDWdkyiA+2SZ0FoEGZun5mr1H+RHNIjb2LB0jVHVkbnYTOPEYD8
Mv2TwzdoRo229Wk/9U5yNtURj0u/Qqe6ERdcqQU5MjiGLDu2qZiafvHubaX7UWCe0+ed8y0U8hxN
kBI6j3FuPzz+/frXxzLBaGA0mBDaLkL6Kk6LKvT1gIybA54EX/U3MRKQHlDrOZ76EAwllTJJj4t0
u8mVjcJC+vsZrqVRwPwa+D7BrqKr/35q7n4pO/dmsIQ1BAacNpu+26coUvi7vwdSRLBwGUz8HOli
YsMMigkRbvpcTz5WH0cDS4t3JEVuLN2rMcvPYS7gGQdulB0HVbxM4bKRd9N/7TdAjnE/Djnxmi5c
6WDUYSjdQWyoeufOEpSaGhcuLvGzRZdZSU6TvyBn+/cMXMunfj7Zxdc2uzDWiyCPuXveD97J7KAd
a/JYbxa69dXVMYvemPw95JVon5WsGrqjm44CZebfr2tGXq+VWRYty3hc0RjjngpxfG1A72+yJa/g
YqKWIGsU4B37V5bsZEaolD1QdYxRSDklDlagKho3QCrjyoLVNNJRMlON3alfzGLhp40a5RrY5muN
tCrGZUKGd+VStHhUlm5xD+vBoRUxbp9aut7gcH8o03ypDLHDyGiuf8NNCgsEcMMZAhgFPeHiP5oH
oT2PhvNph3z/KUNmAfBCGpX9qH/7+5tc2wiaJVg2AtU3ART+/Shhe+jrVPKhHUPFLm3MdoExtzW6
K/62Tk9evY+ojyneDWDoyvKDa6Nz3BrihLtMeOTorPVdBN0mH0MOHOTb794V99b+E/vrYpszjEW6
B23Oci6LM45VlJbc1hFMHvRXnBPEKcvWFq259y1MnQ5Qw+RVKTtDM8GCq4PBO72JZP6eYkXRqGwZ
ACWOZZvmRXLnOQ05jWXHIovXq61zdgZ5v4+zU1Nv1B7COTYXfT7Mmhur89d+A3MHeRezC3/KvCzm
y4VjuYf4TAHgGz3wSSM4UeNi4/bHmxXaK4MZsqpRHRI3KFfVv+uobVqjUdI8WtIkVhTE4MSsoCfc
H20Kk+HGRfE7mYds83O4i42n1aYWUXntnlEjf6XTYbCfTAaP1ni6HCArOH463c3+3ijarxvjYsQL
lLh0w7w3Wg0ZjFa7F6A0pJoi9umX6pSRjS2tUQ77MscwkP5uQrbAJKMrVAzvlESWh8ALEAgkmqbC
4P58yKexCKOiEhXdPnyXlPMuip/czF2FcrGkXsmC3FnVjUP/6keCTuYQUICjmRez1lXeIfRjGM8A
6lQLwGEBPrJ+36S3gcpfO1zM14+xLuarypS66jPlG+MOm2x4Nnhdf9UWySgCCaZNS5/+/Ym+ix3/
7PaLIS82Wl6WuZmegctEBGPG4aCld04D3Iaa5PdIbKlrO4cemy7M1kEYeH32GtSEqCPfeJBf14J4
EEcVTBbYWvLlseOWvlLVqeYtM6GdR4KIu561PoAKR+2XUiOfWu5zxMew5IZAXSc9z/Qoya8RRbk6
efz7aX7TEC6eRnypH8BXXhqenQV59zxa7VuwgsnD4+NRe3wcD4YLDDhOiNQPFk9PX19/j/u78Pfv
uN+//2NcuTpkhmaz2qhNQdkAZqti1ChbWhZJxqoRxLQ8G/89qHZt6ondbYJ47v1fvFGtab0qrQ/d
szPLi8HodTWZ4OJzfJxypdE2Fw6fD6OjPVqb/gipC2m7xKIP25Ovr43n3zfF8O/HubbhqGJxzwHr
2c4ls6GOfLc2wjiiW+XdREQxTObl4Sjpz3lDQnqrPn9tyyng8Qr8Lep0ly1EXlAFZVOl+UMWbA8w
Hx4teQwPVKVhC4nm9sa7XZ1p0yJf0Dnuf5Hgi0DOHTdQvaWNLrayUowV1bk2neL8/fck/k7MWEgK
sC0TSDynXdYCY+irZm3a6KqO7zjs9w9zdzAnqZ+Ox/iibGe3ooZrX414ThZ5iAkh5aLEoih14cQ2
1RyJJt7mTivmLcbdp0M+1I+cKhU7d9PGYInmtqfn/jyOw2EJxGbdCJivHmg/H+QC8rTjQxn1eQbp
u5qSjVUmUsn6Pd7iwwSMNqtGzDg1F40edMk7SUjC/D3zv6JoJl4lEaYMS8MVH/rfkyPu0wMtT0Yo
7gt6KwDGYZbU7un/b5SLWylrI/hGZ6oAznnhc3tSlkx6SGS3ipHi51xeDz/f5uJGcnTuhszgbWx9
wxiZt7nJXVEcMSV/DXJxBx1C1/V0J8AwEtssrCxdYFLa5fo0nbdg1Nph5WOK4Z/vUgTH4vfMfbeL
Y5fBvAb3k3QcrOiSsJpdlucwAdGOQjzUp1Hf3yW2M/GR+fIz5Hx6ZB+J52ItvScOSXJar9nzysKX
SabOYPSPZoP4Aazcch8m1qjJSTiifhCpJzcEEzeqVYEtslo+NvmxAq0thUlyRehyTkZFhusHGpFB
WK5jOVlAxn+BFRYpaLukWBmUNAz3+kYPFuewWdvtR/0WN8YGk08Pw5AYWWq9HHnGQyY9k34FK5pH
Jl0DSCjv7Ky80219YCi8HsNqPtrLofTsBv2TTuUg1cqZ0nbz9gx1orRGeYxpRJfN3Oy91bEjR+Yk
ae9j2R3oB/raw3zYqMcDnOMgPEoSAq0ugmIAsbq1CONh2Lvr2kJZ8LDia1PSL+0vKUMK38KNIEB/
CkQT91IFuWdnLpLelK4zsA6N/o0qtd68auvCr3fiah1zeRt5/GhVJu7zR6dIF0qy6c/mJGzRIaes
TOcljXHxlDF05zAK4D2XzVq351XdjMJ+HUrlRKONegooMIqzWQa/k1fFXOBDPBOxUYIoE7fFGAXQ
aqpgHs+xO2mj6rHrA4inm4QYxumxwbRPAXSBhKYrQ/JonIbuWdvrnujeTfArNtplob85TLVAErqO
z28GcJoS7dNTslkUAspm5tBn8ANEwsLBH0avTu6TnlVruUz2Pr2bf+/x74Tur30hztwfwQCL16dt
KsiXBwfLVFuehCqKX4U2YflWOr2bxr3sqbtSiSdwaEjfR1I6b4p2XloUPVx9rJbaLM8MUrToPq2a
T9lFovJgr3MZRfByEZ6pg94L2+bmMPFklAQPdKKqL2fZWqrevYkMcLsJ0sc+sIZpW49yLX6UD4jr
GqJN9TCX3XCanVFHzuyH4tw+9wCwf0/Bb4Dt4jS9iMOStPbVttOTZfaJ7Y6CrK2oQA2Dh+hD57lR
q0DuAEro+cYp/ruM/D0wRBpRPf/dIudmVVLZcQSyF8G6wKi+i0Zm98ZySYzJ2aMPXW4HMaUUvT/C
777x2teP3f83+sWJ6LadXedFDKhHsE0QRMrRHrZFM+XLc0KW1d4jXYJGNYaF63H+k420+a2nuJa+
qSCLhmrLjkZDzb/rT/H8TJVii5AcZCbdVzGylJQd+moHCaXWVilId9suZO0GZ/I3uVVMvmHJBKM2
XXyXzVORIfmKkRB936FxMIkmk4nF/z9M5ut6gNTEcjzG/Wx2iqabze7GzGvX7qIfQ19ceJBDjbI/
a+FSK5xBTT2oDGcpqgrGXg7jgUBA/Ow51ccQt7lsz/6NboL/w9l5LUWutOn6Xva5IuTNqUwZqAIK
1w0nCmhA3ntd/Tzin5iBooKK2UEvenVDk1IqlfmZ15xMPBSRTi7NWt1kz/0+563Zcda0Grf+FyfH
V5raG2kT0ascSdUd2/Ywq3loHyJEvdKHDQ6Iv9//qQAVNhctfyDjinnMl43nuWwiEVwXy76Yn1N/
O42fgEdCpt9HWibyeHNjTcHbp9pIwncUJ+mj6vdim+S72ZxsMPFUUQdQGll1ZpzPGvxvAy3v2pdd
NPHbXIxacZlRVhGaiDevmbddxavb2+HpZofeK36gwerN3Vxc4FyJxMLm8Rwy5OS0gjeWdIDiqmgc
PVVDqHtLMad4p+JTmXssKFK6LOGNPlO/Ohn+Ul7VYL/xn3oMdYoLVWzUup3uG6/cKqRy1yi5t150
v7uK3P/7E1zgm5TpTH7/5N5/mVg1HyKgqypIFMR4+rUZPcKpBiHy+ygnU2KQ2hQBSS5E+ZPm8GWY
UpYLM42FTwWFuUTNhSZs8E7wAdawB7EwgROWzmx9p7IZXZYUMrSljXQ8i3omxaORNemubaN1iLIq
HQZg4ioyEjm7rXUOT7msweM1CntJh8IDItVQjnbaJBXYeOYm3sXWw3+SwrORvHx6DACpVI819CCW
r3+Zx8mYS2sMIDQbaMk3LxGmZoUtmLd+cokPOiodwFcEr+jXgMMBFlXldRfCXt32dPEXMxGEmhKX
8iSSTyhd//88ZPYbE4kKOorHTTtWbCa1QZjuANkUOOaGHnoJwkvMBWXOdC8NZ2Kr06tqqaPDlAVf
oR2liZVatZ2c0iGtiqul5JUXiHFM6168sGaC7+c4+RjPJW0noxld50glS16ewtGe19IHJD8JoKlp
l2qGxY707g8P1QiOHHWKYZ0T0wqjv9LTZyN5n2mJnJnmU/vQ1ws4WgOC2sdZPFNbgZymU8h3y5vq
UNGudFo4YCjHobV3g0YYihM4j0BjDc5cgbnc4o+VblBYNzQLQPln4f/LKpSNRJ21emalZ9p6tlCi
jTZ0tfLwEvSV1YUIiR36cgPyfsTHAm5kAYjGzlEKD6mMD1cNodcioKIpS6uziTiCXwzzuSc8nROO
D3HwTPk5Ug5y8sc3gq3YPr+rI+ac5laSRkflADcbeatkwxX7r9Aj9KE/twhaWzVIMKxY1YeY5s2Q
4loP0kQrezeHWd8DZLTqbal5k7gXR5QnS5Qde2eCaY9sc0GyKlLRdifE2oY/IwLpAAo+RuRGF9cF
GsN+jkpmehOA6mFdIetgRaIjBZsUeINkPPC6JxWAKPFcNe2nRg6xlE4TRVLoG4lAT7+/9nBLpXQW
5gl0i2b/peh/vy2c7fpmpuyPufbHx5v79vsqO7l5fhnxaJFZrTo1yWDU13CqqZhXab0CbGFDhTIj
jCRAU/0+nvEDCXh0i0cxW0/QEltTPN9f7jE8WVu0Nq7319f3lLwCe7T5Dc/g29F+RwDdvr2hBuY4
d0gmo1DpeDubb/DmS3u7tj376sK92GAyiVnnx8dh0Tq/PLi/X+7J0pxOXAtAXzkBqpzUXq/klMut
VwgnPa/ub29vxe366cq5OMTO25nhfsLJl9n5Mpz8fQFMXSapbcsxLYr72UR8w9/TWMmNZ7PbS+JL
Ze1LEyI7+mYX0L94FcZz7CTtVKzHAc7ZDVSTbvYSdH956YdRHLRQ65JdB+otNAABkr10Jq/KDGpp
77PtwXF1lERb9zoauoDRfHSaaLOLer1KkB1Wm4el+GBJeBQEkRNP6rozFy49omFQRwIFfoW2lWUU
ybCqavZhAwkvCJ1Geyd9XxVZ6hoGDhvIevBV3rZyvIzKm4Xh3SioTAcq5neXk/U6YYYVAHIanil0
USqc1b+oJS36FFyyGjtLmeL39aCeKkHTbtWXmqFByH+U5iMIMrWSADkUZkNmWK8BEUYf9SsrE708
bta1UN/nXbKGnZlW2bbFQAGdHSMjrstxS0PclSJVhqSNBptOfy4itD9hlxZi5SjVmlgzxuTmj/VP
LK+6UbXxsxEuBTN1ow4cYu9asAbZklJN9uhwisVzKExOiFBBi97hjHzY7EVT7PVwVHtMbsbX32//
J96D9fn19o9S/EkNey3PewDbwrMyo2TdO3L+wQGwUCk1/Db6PUdjArJ3YZ1OFVXzA92QuXkHBKEN
1NHPQWpOJv9fLuk4OACZn+V1PJAEih+w9Iv6wSw/6MX8B35B8qsASInLxOUKfp8N+fSr8j+L4Tjn
TqKkNyJlWQzGQzGymf1T4efCoNda7Fy3PM0CVRd8MrQG9OGONDQIDSSqPkp1vzxdpmqhF7F4i+xD
kJSVXnnSdJ9W+Zlle6pFD39TAZ4C/ZVfR7tu1kQF4DcBtgjO4degBOQYpeRmTewYK7nLK6NyIJ9L
G0/FUAbwfrhbAJ4gjx6lUiHbSx/5U7qzglujxdoR46uZnvHCqRYQy4keS+kgxMhnjZUN7R5yxe+P
6EQMBbCMzHzhkGk0Wb5vZp0sSeUkQF6F0Unak00XQHLgBJ2FB5zK5YiG6UoZZMmWqB/1VOowlfK8
JWukpt1VTowpj+IJ/VUIIJXFIHiD5lW4+SGPG246c/X7fZ44xr+NfnRuWMocRcLsJ/8NPYqIF+kH
0qwqa/bic3WP5acdxYVo+NF+1EDWqIjJfJ9Vy8rmDnwZaE6w0aKZbwQLAVPaRpPsu3oI1EqGHxgK
2UWmyQg8oICJpoyUe2n93lWAXymv/6lyy5sRl7Fg/jfPnXgmaTjxbn69xuPmbJQbWWAJxK4dmj4z
xfm5wg8ax3TkYn6f+5/iJXTuoO0DqiRdMPTj6kjbimnXWazyTAhXSYuXenO1lNPF6BXEcm16mbBG
NZMzD4q0HNfeHHfsEqTC3UerhWfe9VNLHpoFaRKlmkXA4PvDiXs1zlu/jK/hhtXS7YRRk+aZFWSa
c0IJpxadCT9btEC8WbBDv4/UQvLTUcVKr3PIBRIuvmK3MX2Mk8GTm8mhFi6JXQyWRVxplxpPn16H
hKBCBCwovi4qk6r+OeDMqQjK/HpRRwFtGZCcZrMe7ZIOBkESO8oguTq4aHE8sNtxCvu16tG1UPBO
xf3apCtxcfZoOLXz8XogmWNQGlyIs9/npki1TPd7YGfmtNh0Tw4EqLWRXakcmmVQegZn9twRaA/7
hIsblgaZKnm/r8wTwYrJ9gdkCeEnyzgGZmVJ1TWa0abX07xpEECCu58mzP1z7DdO15NLn00Zua0f
O8OXEY/Coy6uNT+jVXc9yAdFeaNmacf1XSPdSWOAvtr17/d3CiX17QaPNiINvHZrWGF63Qg7fcIK
lQq8apVw0tdK0dtxj8hVf2EElwJhZ7SpRtfEfklfV+ltVDfrbhDgIeguJDVMx1qvjm9+v8BTwcnX
C/zMhr4E07EvdkYq+J8EtyK9oHRaAliIVUwVUE9AYkvZBb5+oeb7zDhTmD/5dv7vozCOiiaJqUeG
3LECKWNG3cvcXdAThmKcULU6h3Y8ORZCZqhEodsIe/H7ap+qaDbLOWesRVbmEDb7aES7kfZbfSiT
9e+TenJVfxnsKJYpzDGzkinIrtuOJuY7SNtAvuzxoiyvBx6tcIaY9VlGP17TFpQ6QDdEUNYxPj8p
UvY4nZyslTFiSmNIE7KnWQ9Bc1VPlosKWSt9JMPLohpWvKQprc2s3Q9GfpUqtds01o4SFVmMnmLM
lB7oWy+gzDq/aJoL8JQrQXgw8d7Mbq0IeR+Ad8AXrdTCchowUUfjKsHfMXhRGzzQutCJq+IyRyV8
TJ6mCJsX/fH36T25Zq1FJkWn9LPgUb4/zKDsi9nqcupOqQdea1QcHOuYZXRSDTJB1rK4ifDuOweD
+eRr/5holZqnbHCYUnr/PrBcZdYwT32yS9RDISIp/mLGCFPP44Mv146Idn1N1aY11sDdmjnZS52x
Vdk8IYtK45sC6cQyWheVFzuU8F+y5rs2t+xF48hU7sgUNwJUrIGmfBBehFgzTK2t0G0elUXuHunF
g9DjvZxvEGNpuNPlBzWRYVdJTH9ZcyzhweqV26WZZ2r4hRGlU71qBSegsJQl7xSbfGjC/CaXqhur
DwiE9QjzkObVUb1TDCRs60NWILxMYxDV7RmmmfSi6ZfBjTY/hM8+bjZDIx/UnC59UYcPeeq/FzL+
UzIHhRx4Q1KtQqSfhOy1TA0nCpTrMCrWYv+BR8GZVXDqlQYU8z8P42j7CLSi0McUqgJqfGN3wRzr
dN+DD9UaLy0ycWR0U1rLU4qstbxnR4ky60JJX/NWcwbVWqPUd+aKTkWdbC4KhFq6XT/UKCcKlJNV
k8MIKLNj762gQmKmG8MAZLzqVEeFlxkjvp68N2d7vMvd/liaGrrMhFUUoX+02qq5iPRgBlrDpsaL
rmh79EX7BOw9YEfEmUbK0ZQhc+qwv9/2ZzX9t6GP9tYG6deik4Z413JyKOgVo3iAnRTBTfBHVa7T
blvV6KYrG7ij98V8nwPZaPE6N+BODf2dYiYrJX0fgVLpbuBHW9a/RjU7weEi81dyYDhN+gLDLA7g
0CXWFUK7MBL/FN2fosQmclGcMeEMFmjT95Y31s+jJqHrAtsykXFNvPv9dk9lqgu2D72RRXUQTtT3
TcAc+lZMLDYBBWUkmugLbocXCeVx11Iv4vJjKfqkcXPhl2fOlROBs0V7jEgJ8S8A7Uf7XtwGddUO
9JFSkBeoKSQ4eCbQ6B3dOPzfb/LbUEeRcxj0utQINK4pmiMB14ceoRmQJ11xpXYX5M5g2uI5qc1T
ofG3UY+mthHlueuTEImBTli0vOXODaXbhHRNryfwPFhVWQ9QwCdKAQL4AWPwFsCuWZln4tJTVTRE
LKl0GsDuAA4c3b8xjtqcjwAQxwzPZzV32y6+Coz+ole7p7Bei2r3N24jrxxhTWa418jKuvHhcuuP
qp4A6ZhvqZ3EyFSTzrM6qtCjYh0CH6oV9MPSe6X/SEAytnD7ChEoNK7iMhIC+nChtxe5qDnJgi+i
IDlZ5U0gTrYYyWtJlHd5i9DkcEjmvdY8mXmIXDj1TszNerTsApDNv6+ET8bX0dv9bSaO3u4w1dNO
S8HscawFzWS3HX4Z0kXbhisreI4xKMoR5zZ4NsSsZo3SD0bk+rue3coDtmEzbOngShI/2KKTaLKn
BnhZGVwmGj7LHNUC3yB2WBqYWwD3VA7nWLpsNqx0J6C3zUYZL8Rh4amkuTLHj6H0qPgExkq7+f1G
T73XSw+JCglUIvWHoEavZWmhlXFEVLEUPis8dZUND3GSbRzDSIO07mB2H2dGPdFt+Dbq8ZJvG12p
UUncNSn+dzHUDR3bMctAQHldmzcpR7zhf2R6cGaFn9xLvtzt8vUvcX9NYzAcIyVeYlRZv/S1KzVy
ZRFFx3PzeiIaXqgOiMshIozCwlHQNEWNlZolbUrUColfpKT0FsDlsG2Sy6L+WAKYJdAxov0iUa5g
nCeN+IIi+ZDjtaFjeXU5Aq/9fd5P3v6XizoKHsI4jvpxzLNdqTyK0aJsTPMCraEQM9ffR5JPnMzf
7n+JGr7MtJnCwxvlmaGsfarqthXFUH+3I8xoITvk/WMYOz6M4h6pVpTfwDZioZ7NHNrRGgnwCGqa
bw9tvot8tI6tcwvwRBj12c4jZlmKJMeFV0HKuqEIlU+MjiGj0r0HhoSaPsocvUgXU3om2hQheau+
4RrtUg+lHmEmDwjqURb7fbJOPRaWCfQYEPsmhbvvc6VngQpaYqkCdxcKrjcwjWtxa3AAnFXWP1UU
Qy/wf8c6WgIJG02gRmq2bGzjkHqBchH769Cnb205crruh6spvJjhnC/lDzF02hktgwGV0WJ2fSs7
k8V93tvxRksdmMosalHIGR4dOVDR89hfJO3pEQhI22qVh1o0idjSqBjaNfTUpWv0+4RL4o/licgt
xxxAEVAElIGW9fFleUqTXBZxbaaYwWq26Ez4z2oruM7rnnaivPzJxjfw8Pj3tVnH7mxrlxJ+gsYq
dO6zteD0uD/jpihhNjojEjEebqHlO/PlaLcb9Ll9HHQ8D9/0GVtP5LvXTy8v3tXTC3ouK048zB4D
DOLQmMesb7IfKv7yA+l6LITQ2uBjcv5eFjjGlDi/PZAR2ZjFB87dOZq3Kv/YpUDImcw8qR1YJ1AN
36ehaEHE1pURHSzZqbC6DKE8L/5ucedMszO8L6yl3pYxgtIdNDmwE32tE2f+E+H/jkSHQDcPHzg0
DFy5dUV0/pk0iJzqWvEhFG0yYcO73Gq0sG+RIKku0FUMkssWGy8S9GKFsAlaIVHvVe8TLfzYmWn2
v4mzjcpB/WQhwSF5M9hY5EF0u5kdOK6ptaaGb6WOT1hUfeowKnaEN0DYOcUFKio9jpup02A0NTv+
6IXpqqy3VQZYzAMZDaOezmAGLhwlwNDNDjh00Rkg6kChAB/mDKg8Y4PuiR2230byLoPb8U/wXGHc
Fei2js2k7BJ9pViLIhCHuRWGB1ioU4KYaGfZ4KBbE1Ar4ZMd/hEFWwFqdYcypMZpelM8IBNJX7Fx
aKSayNdLNrEM/ouqlzwoO+uO/y0/HwLb4bAfPiCMXuLQ+6/AE+gJ+8/qXb1XNtOH+hHdRovAFDM2
Nlgs2GbsFrgdJ0yPm+OyzNxcNASsXio7auKZqouyjPguvA5c07OA0RE+77I7PVH5rFAQnmzs3Hz8
LCv8ECgNO3LnyZi8whPtkCCxCU3izJvGlZF6au3xWWzdEMMmPN3YLRLH1x3ZdMsMUwgai7RWXBHz
sRE7CBeIr9HaWeHMuMeb73hkCh9o2KBUKrwMf8PLAR1NcOLlWrfsJXK0nPxRwobuTQAy9tA/JxL4
Ja4wYC0W9owyErwBB/5c9YYjRCS7ARm65sUigha2yPvICn7J7oBYlQ2pkg2HWSocEy2TeEVNuUei
k1hetOmiDxK1HU/0oTXY/S1avT3PyfLM2ZU6V0bJiLIgrz+CGUwoxrgEwdpaadkKnenV/0e3MOtX
SbFBOsPC2vFNGRxtXEeiLbSu8jY1Ts025rtJSLsJ57uhsCvTzrEmXkoe9gIZmx20XPzarRq3n5e5
R/uzzBABcpYho/qRC8UNatoNih3oDno6zFKDMo2/LNLxXcNmi4oJ8CuobbHn55upcHmfm1e0mDWn
tfA7TFb4YRhPwmX7oL5aO/1ieG0Dp5K9pKWW5Rgp0sksSScocIMMImy9SWbzV8WhW28I9nCn/uV7
DHA83IdqbUTREwHP7s3GQcNwNVOLEg8tHpERiKBDH7sJ0TnSp9MOKR1UoQvByawVDmD0e9PEG3uv
0Nat4TXTVl8pH9E90KAKa9kazw27YLpyO6QhCOEJuaQ3TqAC6j46EFTcYk87J9H1mUJ+O4QWyXGT
IqkB6ZL+2dGhKKSZXqRCYOzEAja836yEoIFFr9wnt0u1aWFoD9UhMHW4F8qVVGC7mB3+368+XCev
AVzrIoKM2YUsHZ1ISh6N8xgW+s6nQ7g0x2IAe4W5E5VorTX/4uzKSB5jMGcWyq8Wyj2ZcQ7lu2TS
x9PAacBRQMQKwPYoDtHawlfjIZUXNcFhMpxS1NjjU9AdD4rxALnRHrLpYUo3aunbWhxfVaQzWdmu
ZBVkCAEbggdolMk4EkU404aXFjsGeaLTqk+Tuba0zNETRMRycdtp7yQZgvxUCrFbwsP4fTY/W/xH
t8LZLqKnAuoePvDRE1X1uQlzjd5f7fYrda3ivjp4y4dlo1q0qezX3lWd2EVqCKtawUvWyVq6VYCH
Iy7zaGIT3Lk9mN8Zo2yAfU6GkeKCFw+wD6eqs8YfHI0s01OwoVXORCef9LafF0+Jl26hAbX9qH1C
ayI2k1amkiqovJ7DVTopoEYDT0QzWNU7NzavLYGKMxWhfiUGnA44PGIjmIp23+wa9o3lT/1GoX2F
d8s6rWRnFP+qPrAec+/zD/y9iSz1aHftQYT4ZQmUtgei8+T29wfxM5GW4YUqcEKXjjQI5KNE2o9Q
A9byRUVnkXIb1nP0Cd3GW8gOe2XjT72X0pNVwuExieelgLigE1X8QwZ9q4I+ApMYB+tOokdfXhsj
4kzTwzgETi88+cOBIsOgDg55OiErqjW2loh3qjZR3cXulm3bpCnQTerKD1NXZM8bS+Gqqjukcc17
Hfzh77eLy8bPdwhUGhrYi9IqRZSj+1XSqGZJ9+JO3QePxYd0Xa/6J91DKOwSE21cCAeCTY0YD7dn
rCjzbb0rd8GVejD3PWbIsLJXYDVlnEqodBMSmmujdhd3a4Pvlx0JG15km2xiMU9fj6vJwRERx8T4
PtOxM3JwVYJZFWMXThMGPbBq+SO/ZppwyMXxG+gt5LLgjSGBFcy2hF819s98lpdfZDwQzSrdzn30
z5c4RqxsVMNQAwtfR2QJUVnr7fAR5cvUXH4QSQoFD8TvOOOB/+KGV3wO2xKacMAaNiFhyWloLD+l
IRrgqBLt2GR4h7/pc1viV2hbVIkRpcbnlNakCalt+ScVDl/mMgT/MP2XomieLd9LLMHP/s/43CQ/
cnwV73oqwLINUXF+DjpbR6PbtHsVHU7IZrZS2WAma3qK77jE8kvmx7xH/I4PAm6Psd3h6dvbKCdT
UMpv/dfkLyp9DS5SoS28h/SpsZ0K7Dizw8we3iTQEswtil7UmLl/LlewSyp2aGt3y1AlARs63Mzr
ZHNl9WQDkKZOpVxRYakQH7MFlJ76DZ9NAJc8aMMGOss1/+dqnewf11UvtEvb/8N5qP/RHrvr4bXc
94/zIzKgyH8Fzlw4YumK5Aj/eDM2WEaai3Ndd9lcmlfCTr2Sb8Vb4xzC4ET2RCPqk4FtATM4Tljb
pKzjMLbS3Zzf8zCMZl4FC8tt0UmG5JLAaJy4ySmuzrxfJ/Z1fKDIFgFBKhIpy1ExOCpyMAMdgplq
fqNEbptItiV7bf83KW8iYTdrHlRNldpgjhMDMjjE9jq5iK8Ua7o3q5j5BR98VyFJR+5zn8TJSgoS
19DCfa9hlN7xlijCFow3//8WmbdRSlpe95tsxtY2qy71ylgbFVEmW7KkuVLzbFZEBE99fGmiQWcW
LOKKXatIVtCQNlX0ahEBhoYzaRiXa+KZgtYnq+H7WbHYgMEr45Tj47Nr+CWRzVNDKyddnA5JvAHt
HeD/Cxg/8PyDMa/iN9mhzIXehhXZHZ6VzozUUvUXZpID5EuxrrLg0m82oDetADFO+Q+BprE9YF5/
8/vG+Knnc3ydusRhZiyCP6Z8lOfHopIEE4jSvagWNihF0v67Tgy2cBFjxANFyxbIniJvWgy5fURz
ruNWhyGGpCKOCxL27T29QKz/gBMWErtRVjtUR/RCdQpddGjvuk1a7bRhwvn2bdKCrZZM3tDiw95c
6X63E4Vg03a7Rv6XYxItKE9wVNeCyTY1qW+V6nUIIfbzvuxeMxifNTiQxtrQJO/HdN9n7drABWPS
4cwUz1EorjT6NT2GS0F/lUz0nmNXYleJmnXqYxXbYVPVyO6Q/Q3Dx99nUvkZpUEnpAEMbO4zujmK
0vJo6MS+B/KLDIIDMP3fJCIWCAmAoCwQ6ru5ILtEM7Gds00mBX9CQP+SjpBav09rcr7oEa/Ve3iJ
27EE2si2ZOWeGXR3GdOua/tOfJKu52IXaWgIStNhsDYIlQPCV9jIzjU/ftYJAcEs1FDgWcC0fjg9
ilOm9ehfqgi77en2thL+lY7ab4ZgW8krRdkmCFuSTIDMhbWaOIG/CuKV3F9VT4XsmNmWWPXMBP/c
3bgkmk1Uw3U0jI6XqqJlBoUvQ96bLDmDJEQcnpIlY/lXDPejFLomXg698hiwO+fx/RCWji7fFVng
WGJrtwGulFDqrYmsVLxSihXSIOwLf0vrZbRGG4N3/Kf5Zhr1kXU/dpP7+/VrJ64f3WaKmvgfwAM6
BgrkSptXczJVVz2GJIb+XjaBA7iL5AxXLBRUDZkyVT1wiGakVApl/j5M/o4ylocwyYGh8PVJgcXS
8vIZnElZv8WTSfUxwDbeFkQxG4lJdUThWNa63u2rpQ/OOasnxHfZ1qrmjZZ/5EW+aiq5c+T5XctG
R0jlvTbag0GzFIWojVaMBz8U14pZXGVDBmPqWpX/9bK4DuZ5fdbZ72erg/yORrGI0TFkDnYiQrcv
W2XdDvg86YJ5NarpyqBru7Q8MnEzi6hLzk9+J3pW0rsaXvbFOSCotMR93/c/EKgG8jCQ/LRFTPj7
4BLiB0EgDxQc4eNg1d16HW8dQkjjuvD/QtTScrfQvH56KeVrYGBkyb8vi09HiKMrMNl76fQsq0M/
FjmUqlKcp1qdDnHgmYZTjyt/dJdEDnJYtMm8dFviaG1gdrU1Jy98ase7VH+jzMbyjbtLH1jg1lwP
gieggGrLg9sqtp+v6xiozarv1tGlcY07bEyQm7jVFfCOedqRMyrWIlnb0qseV0G2og0+pKssctVy
A5FI/Kel6yhYt+lG/9dpgDZWVvk4hGB0H7LesmUL2Ppee5SWXXVFc7lqHaYnhOmAZlq/rox98VTP
a/bscy60aNv/fGgmfAuJYIMWATTN7w9N1uauG1IRrpmtXQ/OEp5r1y0+5RNB/HyzlGzli5GQPHcl
W7AjG+z0eoYwUzmpm7o5KSYyvRuJPwde8fkftU0+ZnfyrgmvHbQinH+qTQTp1BvS4+3Wd9foif27
+fPnT2knN+Yi1Hf10jrE3nwkLsvnwlwtf8aoGLv7B5EScuRabv4euMNlSdH45eWKOtunkN/b74vo
Z70YCgrVeg27cBbyMQc36izfbBIk5aCriuKebrwuLIk87YqkWZ+Fif/o0ixcDnJHhOSQ2iHk/D7/
ep5bozkBeUJQBNS+jFcrYDmIC1ZLtJ2cOVl/IqyW4RYfOqRPF+TsUdFArzhyO1nP70HEX4jeK7Il
tnUYPUhzzjk286lbw1ps2RSQb4Qf+/3WfF3uDL2Y6MOIj9wdRB7QTwhtLOJcZ3mrn2T/o3cfWTAJ
1JACkAIk4PfRugQpJTa1fKcgTz1cUVrlw3R19/013xJ62d0tmcZ/f0hufb26pp3Bcv5HEZ3uA8Vq
G6Mnl66czbKENERnonUCPgtusEr4QugFKwLtz8+/L7rPA/f71eN1DPSN1thiR3q8c1m1GbZZWfu7
sEasOhgcgZKoYl736mPni25kaY5pyBSjU1cBoIdY9mg9mUa/SqN7pURtBpkJs/Lm/r7EFrwuZq9G
5CTunuVcOBM8/OxnofOA4xA2GRIEFHy5vs+0OPetXM++dENfU5lXkYfD025KV+JO/zOec+Y+XkQa
jjjgrhB6W9QWWbjfB8uHJg5opePCU/+L5kPYXcnEzAhNpI9Jfff7U2DT46cdPwaDl1AG7GUschbf
R1NQyZVjVJN2fh5t8vpvrUWHKb+0gua6rw6tgNR65OJZIzK5RHMgfFEg9EZkYHr8yRUZGf983Cxq
RNbAOUH8Y857fPWCQHtLh3w9hfRi8sJT/PuwUG4rTdkKoejhQ4a1+d6cpIu+HvEc/8hwFsV1Db3z
NC7gLFSrqtMdETcSNCKdIF5HiNemwWtp0bokgFF6mfT9VkLZRVKee7HngKe/MT7MfcLBAc0V0Uj1
PZD2WjtvQkAdkb9LM3lj6cEqxse5pSWsIkecF6NTxq8QzIWqvlmQbggwggndVy1y4Ll2UVDwRLNq
EdAFE9Na9W4Isamep301okYvQgODawbYPYN50tNPGjBXjCvdKTNhpemK3ZLtjE3kLDZZdfueZx9m
VWyDePLG5CIqDwsw0cBS9iGVn4fsudji4OBoeEVka0l+QBjMNLeFsPhImKjrE7uir82RTFYXB1uD
cloAvU/j3F2c/EqArRra+oOsXFTtIRnel079TA0ozHpnlGUbClTZKh6awB1WvoDUa1ovWq6sFe1+
MZ2vRQoypujWA0Xe+F2IySDKQ5cbf9NkvG3N2o5oTBTKeylmnliLpNCYffUqHgONDm3Z09stwGHU
XxLXmsrVAhXSjBgRog9ELPSZHmQ0XkzUDBsJ1HJyRulh2WSPVjR8efqf4MtISo2jTVgMQ0FtGiPb
V+BBdZ6M2axR7DFo25x5eZbX/sdI6A8zmrUovB2Ff4ZU5GrTc7Q0lO3otzvvlCb/xfZwpkDynw3m
aCTiOzj53BJG1vrRITYXY5T2Qjfvq/IGdDBhejXD5AFs4ajs2+Z19Whddg/pvEoDzGQvh8KtvHEn
gcS/lMu3vngSlI98F1OWj2y/IsndxwbrfVNbL2K+jqAv5XY1bFt1nT2APUaPXwmuwmyl6840vigZ
+dlFzDYU7tPiqfgwsw19VSqNTXWJ/k45XcrV0lyewtr130bj2gy3RbrNn+R3c9hjGxGHN+H8WCmX
HZxT7Q/bOGFGmDpDfSM1bn2XF9vs2ayvCEvZKfzxKSnuM+VGUp+I3EcEULZD5hSdl1/lBGnU6zTw
p3dx8d7zEw8+glj6JtNvZOuqe0k0NyzeAd1M8WOxTnxbeJqGO6G+nfRdoyyOEVgicLQkD+FtT6XE
i8PFRxVsSMWJ17kRdqBYu/LCpZeicB2bbuOv4uCCe+unv+o+YhejYk+tz2ll6tIXKhL9r6P4PIvX
9Pva8qUfcG06FNGKtAfoBwHA0lb+i35D1Tg69crUqbsDGGu9cfoASq8XNg9JcZioF6dbkL6DAOL9
XuUyjNrJHlTq5B5mMhQ2hmsT+Z07k2+Orsb8ypq3wXQzOqF1gzhB2/ybqnsjXRvFRn8qaC1nD5L4
nDe2zsG5rtR9mO9Gc1cYewmKhk5L9E9YXYaUC4Q3+oy9chnCUAQa0K9od47/YurC2wxDgWtopgMt
Tfy37Tp6szb/93eJww5yF7CqpbVwfMS2iVrro5RjmY5YXEMUXbnoIHhIe595m6SfGwTvkIKwpcIb
hajx0VCl74965iPXzlO8yO9p5YNWungd7dKb/lII1y7GR9n+OHODyo/NgrGo6aGqobM7Hcc7xZwI
eWGGxq7Wi01oPWD/zJs8D/pqgqLVhKtevtflR5hSAy4f8Zn6wYkCE/Ev6E82D6og+nGwOPuLlLos
Nrt4q44OfcdVvA1v0O9Syfm2/U0K6AXLH5rQ24753yIfplwYnkKGslHWHd70Q7iqdqzUTXwRVjZF
kejPmSk68WBMoln0PygZkaMd7XKiHxnFZCj5PSe8PXjBBoTDloaRi3+IQ0Z0mayClX4mhT4xKEvA
MjgpFnMscfn6lwJCN7TCGND93TdUB1UNgmT5HoOCbc/gwVjKxysACXlRohxmWNBklc+q2ZeR6NuF
eW7Eyq50o1sLtBHqZOZNknrVYcJppnnAV77DJgRrj82UPvIXan9Ny6UIQ1sS/1XpZUdvADeYYNss
jfT+atKdXk3Z59icQXnI3XWqbhr6t5jxZMMmAjdiHuRiF5aItyQ4bjiFcpc5avBWCW/sorl5Xwhv
cs5mt+0x5C1sEAXKg/TQoWD+quhXSfGXMyD/W6b/dJJktqr87zS9YYVL6dAZYcYE/8XZey3HjWXr
uk+ECHhzC5c+k0lP3iBIiYT3Hk+/P9SKE0eiFOJeuzu6q6rFJoDMiTnH+MdvXE1dnYZCrEl6HEQc
Npqxves+crI48QW7JKyf8mj8NGmSpUNq7Atconu3X1xG3m25Yz7C/6ub99hYBupOG4d1jqJLzjDv
FcZZveypxY5BTGIeu3Av4rsDL0jFGwTQe9OVvpB4aesQ3CsrW734X+9LzJtXU35Od9x3yBX+fXkE
s25UCQaSRx1Mi4ToaqPAXMNxgMTBWrqBOfh/kfUs/7lS2KDYI1iR4MFfSxijmmUZl73h2DEGTOjC
ffUza7xO3/QJM+1u3zBaKpx0B7lWtnZCBb3PptOcNwlR5W5XfFPpAKl9c0dfQJOyHMW6DTTCzDCo
zGCUmMOwQ80n54dJSlGmALE18FTSU9OkflpgnSMlgHDBpuSn4iTgS/zZBndZcr+Ix7Z9Fc1oqzW5
21M6tsWPGlr84yAzu54YH8S6s6TUo0RMBkxl+oLA29aboQVZhZ9xWkWQZMzsvgo+tIkjtJWPUE0d
o60Z1AFhds9N8drJRJFJ0llIYaspkM1VD4P1tJQ2c/6ZoVeyJnda7qwOdP8yjQpMGIlAndIPyOEB
QFf6epcNlVdoH1Y/HIsEFAYWV30F9MttM+VozDm/WyF0TDE76FG6mbV9julCqz+Lc+zE9QO4Cg6n
JS45u7GebakWD118UKp7yI1uUi2fBgSzCT12wVQUOH/SPubsM2kIGpaPqEnwm1o8DRG/tChukjxy
PppFbFvLubectInR1o5ureo7OVI3Ar9TTeDIBbU3BwypE8uj6XPz5KTHDQEFfJT5tlE6FOMP03Qc
2UHIvHDKkbCl/DZRRTfqp2sDeS1XfgRzY8uFuROtfaV7qTBsB4twrXK+pOOxEQnESj4HnRkvM7Nk
TXLlbptYczTawEXqzy0isjv2XK+cLQ8YA7pQYA/Tq/bZKdecbyomdGkw9pXA1KpwwmxyBs3aTnXm
ZNKmiSZvzWXqtyq4rqgXhDNpfvEudwx/YTi1ZNDhfHQY5bu2Yt2R5qMI/U7RnnP5rjYT7DBvVd3A
uMvP+ucoPQeCfkdhqBNMdAP7cBYon8+odCZoCpAeAycq/ar0pQLuE52kYxXdtqvOMU8VROvpmBMB
X+8C8700kd/DMI2uciG59VOcg6r0aOH0j7mDQMImkQu7+mWMzvn8cxxuShF2V1vcVHyXc9fvgwhq
CpIuS72r6o+iGRH7DE4hM71PnDypXLW/LgST8SUsreJzoRGvpKb4gY20nU9Yns+NX1JptseKMWQn
E5qb996SNhu8jpx0np1+uRMjYtiSwparXTQv8ELCJwvz6VyPPON1WRfuouzNmTi7yMI+oHWF0VOE
J3O5E8w7q5TthBl+r7+3lJWZRi2on+Lovon5Mh66QSDWBfQomn2ZCCvSZ2SsN/S5X3kHYnVU5Rom
JFQ42CCLPp4iMWCjZ80ovjXfGGpztNp2A8vMQ56y0VGfNHriM41y15WViwYDBTI49VeZXyRXRzE0
PdqdiC6/EOl/85/lgtnrtuQTCaxdVvOWgBq0Y3HQcEAweZvTAmvYuj2a2t04K56qPyvRARaypj/D
a/GyCqJTY2tG60rjuz7fNSmqLAyZpAkBKDJXRvdjOzhKbBw1y3iRpEuYvEjYv9VPDb3IFCp+JIkQ
LhmLw4CcEtnFZ3aozro83ja9ApVvn9Q/pOG9n+4EqdgnMrC8RbxEeQQYRIuyTfTeHjgXQ7nFoPpG
zn70wqYH14rxjo2TH+rABn/qI9LIu8Fvw0/dvCTDcUhit6C5gJYgZWB//Z0WQ2OCOCDi7KGTBCfj
usvulrenFDpRIUGA6kFxKixzotQt1dplQHrJuh9S8BhzWwsmzIFkbIo59Npur1sEzre+MRGgpmoP
MtXEEvXbrLvmCNxCJgPFOv0aJY/7zS3Tk7tnjT1KUzyzZT8yJ6gc+EpHqleNP5rsbqrPqSD5udXC
tWh3I9+7VH/oS3wzpKFXG1ej1bZJ+DNeaU1wM/KIZDH5ThKHzaKdrWpwc96X0UqPoXaJgsITkrPM
95Q5UfJYs9DZ0KCRLtWHBWmKdRcXi6tXhVPpfpu8lNyMPn4YU0/NcbaU+RBG87m17LTZcsWh2ylD
batwOiq8reEYRy5cwV2cng2NqdbwWDVgxlQzbHnrsrfgp2hk1ht0dRnVQI/VAKQUQznJCiKm4TVZ
oFpTkeCeL6HKL6SrKUYHuBcb5ki7sRTsQnkb0IMIM2MQVroa6F5VWtueae1sXiPqK86JsPVDcTd0
ex+XTg5UjIAeY52ERI5JI3ZbPoJ86VhUwm6dXBti7AeiSVL9c7MWgd0gb5JEvA35mTlFWigbnhW+
JUbjMUuy0fJDrBEJTZ5ucgMsIWLQoWt7sX4amMHzXIrSuqqhM6k3nWgq3lXOawNyxdKVO1P/LvZY
+lvVA8bKJ0LEjU462++lVlxLVh4szA3XaBsDDMNDQySj9VS3GDiFsI+rQ4Q0dv7xTd/xx0QI7AYU
GhG2aKKF1NbW7ZfCPJeiXEsNZSGdkxN3eIhIMo1KePorEAlDoBa2CXbf0fKK16Ma+ED5Q/JNG/Kf
dug3iGe9CdzISJlAvkBe2e83kabZ3Ok4e9zgdmcE7O/O4hrBhgq481Mw+Kt0bC71BheJ8WyCyMe7
RLYldigtIE7tkIIGaqd28PoXxoCmUzU/8mG0oU43vP5RDgtM94ZbqO0YH/nhY/YQvv/7Y9T+mCN9
eYIVav7lY1SMSK6VkPIuHdlTNzroKXKgymmLj6J3EnOXQWgUjsSpUPA0PrVtdMNqpgIKci/45FXD
wDpkTD3tzV0sbEvOMuVWAY8eHVWDFeFRjeXDVjvDmCbZMxb3U+pQzoRXXfJDCaNvOzlbnwMzDu3a
Kc+jTBm5MfOTAadnOrWCQ+AszOr4Hevvfz/8n6DCl4f/0icgGmzbLKnFG4kcUMCp6rT8yHbGDzl8
ToQ3c3I1r0yQCSwlpj2UftBMv7mD/9rjP1aQpTDJQ/rCO/SlfS4xwAiy0JKPIMJANYgZ1HTLVhtP
D8gPTYG/cRflsRvQuzuydq7kdySpqAyU4SbWVpVBLB/qUykfKmNfQ5U9jB/licDbUfaZ7i+BW554
82GQu+wodfBIpG1y0e+Hw8zOkboT0afEtBI3umU2HM+beBMYx9L0yhND4wpTaI2j/qKr5yQ/yWzU
8AH7qre5IDmglddt6X75nYN5HYXbaiAuA9UG4GHRHubOTeltbmhRuy1nwVDsIcgwpATrakAE453c
OZLuZufQwv1+q2iuKrygD5CsIzXSnN2nE7pNMO2tGrhBcrFU5qr1lsWne/J2elMhLKb4Rm1QJ0EO
RBqlAMcfVMmBALhaGXXUcHbpwtGHaMqkMn75j/M3vYiHwjMAVmHqdbfDh2O2h7YjVHhbnJAL0JlX
KLf3ansQSbZ0MXCCDQ/DDyumTjrktPd+L9rbUr3MlWdJh+zUIzxQLybx4EZEvimNPpCLbq7UM6Sz
lwR0bnHzdw0iPZ17d0bmlX8bf/Qnt2td0L+spnW3/uVtrmKlVYc4RKUL1Bny0hZQ16WawqZJ6wPQ
/7kq5896MX1FKw7xHLtK7iwKBuCzdoB+TCI6nV/ZmL6VDYSfNKCXsCFnWKjitF3maGdEyr4y0pe0
7/xSqbaaLLxxltl1pHmVcVU06bnvy10yWIekQP0QqY9ZUnlxUbzoQnTQjOpHOaVb0iP2+ZDfKUNm
2d1ESoWgnolk9rqYAnmQ7s1BOFfzR5rGl65u/cK6VxNm/BF3M4CSV/uwZ3wSe1N27QNiWSDHlllz
MBecBktou8m73JOJnbJMyOhds59m3nCy0BwJwjPZl+hWbhX5OmF6tUijJ2YPtVEfghoTGFwV54m2
GL5TFl4HizWwRnMk0T5Upj3qLVwrwq3JOCqcrXMHBj0ka0gwpOl9XrxOC1tGteL1dqQOTjNf62h4
kMWR792pM1CjLjwJgrgTNL9WjYveaahjGEYoH3VvOjlAS83jiDJ2A80LiKcmukkW0TrSKYt8BZj8
kmICd7Zi1yIocgGTWsuLrPbHuvCCxA9C3jDcVkL9Jm3hJ8w5id31nZrQ9kIslHMen3YfV9NyIBs4
j56MJrypWpFO0Onlh5VUMHyKi3xBg4kgtj+JRfSkTQunV2FeJ+kA/oHcSGsVD2Cwd2qyojUphq7Z
d+i67shY/mantP6CxP22tr8c+GOvNGagRPLRfKAT8cdbCRHQwBTalwZij+1J9A2/6k6ZchMPP8L2
Rs0ZrxMUzCBEfEAEFULRNs5xCShvY0pivfcZong7ok01b/rNIt1CzRwugn5KJzvp7qbhbEgO3y5b
KftoSkCX1dtBuB+qfa+eh3LbZNc02oZXk5xmzWW/VKe9UeP53MNIXedxfplswiuM3D6O0QjdTPKD
RjkwHWvlbrQezZ1VgAxu44RRnEaurSexe4aMvzKZlGvbjHEm2gTTfqBqL49ZuU2IfddeQxJCzXsl
37G9kjU+3EsBPaibSA+aeuJnYeBP0+0Ia2XVmvFr3HDYoi3sjQ0DiXh8EonVXrbhzawctUc+ngNL
C0xvGFmXWzxHIyRJ0juIcfwO5pdMjtg6SsB2Ut5q4ZYeoipvRfOaZbDRsSJ5XHFFMED08eB5y3gf
4/+jniv9JsxPeX5a9791f1XF26G/hOVuSB6FwWsqP1PvQgg346lLIDZqLjchTHv+LAAs014LPgp6
kLGnqL8hnyFM7wXDY9xT5O8172e69k2LS/NQl9sQgnYt2li/pF4U3hnCNr5U49bMTm16j8qpj31l
NY7w2/f2nV343wtU/Rva9uve+6UWHPo0kaVe1I5Lysg2emsYElVZtDX0z1Ha9oxYmwrxnrnThHs9
PpTJshsXEhm69mey4n/qZhP0sxOqKSzyBB5cyYzWmZvEZ/YzoVys7lWc/cvlVr7OGaYq3TbkdAum
R/Aop5euEuzCetl16VnU36q1G0EsKBmPA2jdv59V/tuzahh/aZAeDKabX541VUrciXJJOhb9JtJC
6oyFFsxkWdJl9d1rDj8oCIZjrPd3VSq8z0181F/MDKfpcSOrH0Hxuhg3sRWf9JwDdG5/NApyHyW9
7aqSELbltqIX+vdNm+vh97XU+vWmv5a682KOJrlxTFPCW5JaTewuKGPFrSTsRZHl40QoVtvt+t/E
V57RyJSThwZbMvaRfgIFMMMPkul5iam5WmFLAdtuOuulS68TxzwSCzO47eMf0voPw89IxmjVVndK
cCgk2iLQAQJmmL6+otmgQpMTbyESaUsiTurI1XbRXMB6ebiB1QpA0tvVRN0yvtTMFvg20zuRsrnM
TzQ4ab06U9QVFizMKKO9FW7V8RGgYxmu6TvTzcnwlulZCog2Yvv6Bl9fceM/P0iV1FaFlgfS++9V
hm4WFXhJzGjaeqhHcEqa+j0GR9/2V9hffHOpL0yXXq7Ispp1vjP2xW1NJ/Sot5f4I9+XoS/ibLwB
KaCQ7XywVeF9OKKXNkLXRDS+HcgjP4Rnarr3cC8zq/HleZdBFu/tEWd6P9rFW3b6Qb9OB80XWbEJ
oyuiUV6Y/QLCxR8IeNl+mdHc6+uQJ941aJX5deKd+TPYxTtrw7BtO23hupClMMOaX6MFLgublrqP
ki066uJJwFgLqSQanz3SGpWi1Gvlc4ZXFyYyG+O+ly/Uo4S0PxeOKL8ZxNJMmwJ5aU8BtNFndxRc
WJefUuAJm2gjV5vqpEzIAR3B9LTH+U4G0IDYZONc94TdsIGXpuGbwPzGPf/475foT2MaKkxiVf+/
7/6riyuyDHFqcrRt4aMERucMz/nt/KY/8vrSFhYxnmTLD/3V+DGf8w/1BXXk8l6/Gk/BaDfvNeOP
2BZ/9M/FW/T235+Oz/1d82E+BU/1CzBtYWcfsYnE2TbflbfgeXkzn+JvQYu/Nb2/PsSXpmsU2klt
yftZTW+T2OuTD4a/9mrJHRDMVVqnZn6o9VMgPHxmaH8kq3ZY3gpRY/prGuwmoMZvPta/703//8e6
/vkvhbvWW2PfNqF4RKTnBGm1C2o4F1bn611xl6P8jMXCNajPs27aiNa5ZIDXYKNM+WcI0ibTA6/B
UTAUmfxp5/KUDulZm5sBvJpDEPJIs6g/gzlyi3OJ/q5kaJN30IvzV019kYpx21Eh94u0C/Rlv5S1
N4bdrseSolUBK7ty25UP/37kP/l5X1bSl3pOqNJhgQGvHQ3Oj7n4VNhZs5MmXXVbFgVGB6D+8jd+
mH8FbIgLsTCDgZb/R2yIlc+FgpmNfFQLjNGE6SOGlRYV6DRXdhkopV8B0KmQWtKayRJmQo4hsbOk
LfQVCdIYOB0Iot/gshAkZHZF+RVi24VjrZEh1jPJURp53+TwHA2AkXh4sGIFVhzTQL1zK6X9MVgw
ZsT2YS4xNBqBiLT2vYgR4VmauO3lxevFb+TE5J7/bRv95bG/AB3kuy1dNpfqUTWedchyg/Y4tbI3
150rMwc2AwlEer7A6ola7UGp5/O8MI9CVWOIiBIwgMmbm5gzhbYchLUCJiUCaD/K5mYAwOwLNuYe
R8FpLTZfy/4eZMWrihSGCw8tRl4JaTx+laS3FmhygEM3HSemJcCuxGcg6V5HNa/mzMSxbDyY7Uo5
O8hebLMJ3cYY6efvMhjyA4EYRRAdloz7qLetSJ+6W9hzsUEAhjCcVNtCiRxoDb1mizYpdSpMFyYn
CV3Ap/UfAwA6J009eIrwpBibGUj9gVM0N+gOuUZNtcFmNtd2erNhujJ1/jpylHYRYZHZk2Aex3R2
lLa/ja2IoeR1WPqdUH6j61P+ukP98oV9Hd2OY9q0YqMeCxg9szFsw2K+jSp7lHZlAbNngM8HnQtb
9Y77D2hPVcI6EibwVp444/TaGFDMsI5SpH2/7MPmaoxHgWktH03cCdsxKHZZ87jmKLT7fHmWygjg
jxo8qqpDHhYQBCqbGbptFLJjLM81PLF/v//GX4/2Xx7xSxUxTWoYFxXGL8/V7p0Naoeeh8nz+UKq
hR+5kY9JBXT99T8SDhqc//y73BB8Qa+9Wr3Yt519nP0jxPw3yROP/b1pL/vyCE3/4QGVp5s5/RaX
OhdrTDvb/Ly+tvbpQAfnZRsSIInGQpzo0ER8U2j+l+H0a30EtxXlMYQo9B0YCXxVjUdmqBiBrsVH
rdlBU6qbj3jWGJt+yNmjgn9LND+SCwOo7ZaE5ZjM3itcNuMCiwr1GUboNOMrGAiuLFS+NeSOFd+M
mKamuLw0IWNJE7Omq9B/U9V9XXL/3TVEJ8uSiXSFiPn7EaTGltm2ehsfR8qeYX7S8/dJf8mZJDbK
FTmdpgzfrPKvdeTXK345hkt8HdoWy7OjgkdGeeDTSeStIJ1E8fbfa+0P3vp6JZ0cMWgZCB+hfv7+
bIz7rVjWSuVGuBMOo0eop+Y276pAE+VCqUENzCwXUG8+0HpKeJEccOB4VOxHk0r+579v5o+RyXoz
BnEpqmxiAAWF6febieKGjAilUFCtWGhBjS2sAv9HuQsOd+L7v6/1h63Qf9eCBKPzLzT/1pdrhaOW
taPItRiJL/6yy/fTVnC62G+g72yzAyEHoyvsYz+xjwwhNg+C2zsqCvdba1dhyeDn799plv9j2P76
euAGQc+wvhloLiRCun9//nZuxykBSjrGZzPeW0/9jF7FZ2CsYPVySESsn82rBZJaZdds8OdwHyM0
8MJTcl7ejE/J8qYPUgLa7iDNe9AFgdg0XdvU4THE14hEWbRLIBTTpopvMIOpv3lPiGbgBn99AD5U
FQ0EBpyrpwVyiN8fQBLEZk6nfLlpQk+vfjSz32q+YWxp2cxX8VW+BRvOiedFO3biBkrAGclTFxB8
exA2I/YH7RGzovBdnd3pRihsoXZpP4D/MVmRr/Qnyv24t9aeRyKWFDDTmfAiexlGRFnwA5wK25zE
NjHneU5ar2NmLdNxePS0SwwNM3GzwM3ZdE7KqzQ7BJ0vZ7m3DQdRf7PFbj5y5YfINxxI4iWgOTj+
tqmd1hV32ZPRkix0Ku741B26VTZd06Oz7cktGbx5OIH49IlHZ5MTHmoinLeXI7xmziY8IFum2B6e
BQsZa/cNxNczPgd4YUy7Cb8Mr6GTddPzyuOH1oz2qlDsLHUMJrijJ7nmpsLvyHTEF7JhYPbA5uEQ
qEPbfIk34StsZ1Qis0RalS2QcdSI9hmJJ65hpZ1mDrmpsj0SGpw5OXLHn91Z7yDv2BieEMJm68KB
qSDREuR0U+4BL6QYfxH2e+4xQYJwHpzq+cmsT8VbKeyr6tyl2+YRX4oy9pTFSwBczO0Cy/d+eYvZ
LW6l8EpSjQq/+IzC/pv3dt1s/7XEvrwjA47ayqjo800U7OWVaofZQmM+5kzjNDODMP4ooFHDKTmO
ObOt8UZu9xqgUGypm7jbz8qnYdRuQrCB2H4XbmHJf7k59hOshnHmXIn0v6//LDSzrstj1r/kilg/
Jdv5VriUliMu5O/sIHIZrLKdgnzJ3NXJDhZytTMEPwUTszXFid8WIh5+IH1k7atglYMXL0fzfXjt
1jAl5t77+tOIbBT8g3Kn8VaBtGNdBtU19oXjiKoPfdF9N+IO6DGuTDYrGftBnN1oV5vOlDnmNdbX
9QjBvUNxwt7nQjHDh2yQ3ZavtPCkzC/xOrxfAmpMcERX3zQ34e0IELCvnqWfrRe/lcXGAvsmPgjI
2G18JdxMO42cCrpTAE/Fw/oF24ziDkNWU7DDDfYa07t0ADjif27PDEyfRw8HrMolA3zEqBTHDU+9
m8PNAi/c8CbLbRi5gNRhw3ZQZ+ys7Hx/jxdZiVBYh1PlYMIBCFxcqKWzypXXds9B7EvtPJ8ShGCO
9JQpHnx54012BYaB6MJaGBoYs9nWpnPEp+Cg7TNsH/dT6RHdVt2CHEAH3LK0uwLKgJ3ulmKTH9Xd
7C+PvAzBJfo0NiuIwQzuyBTfxKDQkzS75KBi1EJGOwjZ40R65LYInHsgKOlWY2qMqO2WIC4AKSfA
nmc88NPWtYDcRuTraQKFZpzKq9unHuj4Cpdg+eGUmzA/L80dgdnvTAWV1252MV5ihnLXtcdA9cze
hqMUXPA57nNHecuT9clehwde41l08fcool36XJBA57W9g41XevO0Jlpjmdj6UkqqwQE/kgce8gA8
ZGEV8IYFGN50E2HSR8NWLbdlAX2Ad1s4fRDIfMUeuoJbuxsY0yG5A8fBVwu3BHh6zvJNQUCJ9ZcX
ao1QFFfDX47EL297vgxzwAx4enjEuJp1ijnN5DZucTxFQExoW83Ts5ChdE35gdHkb/JHsrPtV9W5
T1z/UpLwZ79Gzvsud/yLcOm9MNuXtroBn4ltf3EvO3YKD1bCwb60VB1Y1IiOqB8S9Bn28+I/Q427
ICWePP3kaj8Mm6MnkrkREJHMe2aEhHKENzd8w2NYei75FT55RPZ9iMz2A7s6zoPdafTQuLgXyd7t
8My72RzV5/ObZ3u6q9zi7romMl5ujvR/Xhu5L5kN/xMzsg3aTumq2p6y9x72oh37+9L1KjsRt0/M
b38Odosgy0UQf7KuTz1MQ1u7pv2GuXCx4b19Pjf2ucYlGZnVvW6/QBArLXweS3d/V2xM744RgXt3
tw3d66N8ujr8OCujsvMbZi1n5+5w4GGtrYYtFT3+8bB9cDwYaPZx//Bf97D9+U0BoXzdP9cCyISi
LKom0Ln0tT8YR2We0lYu7vFxcJMbGGr33WU9f2PnMh2H3cj3ipvKU+hx1rrWptrjnx8d1IO6HTYF
291oo72O3X+fOX/UpRL0ZQsXGbS1WJ9J5hdQP2hLM8jBRY5t9fg/k1X8YbGBIsK1kF868g3SR5IX
hO/iYv9U5KMkXetAAgQNGNTWlz4gksexzXO1umiCz4qMa0xbbFbhs7LN3s37AkPEZUetYrSEB313
0v45ysDGBuEmhRx5DgR5/n6Y0X1F8xTXybG1zrgEuwJ2BFHR3upsUiMHbbVrXZS5luBL/d0AUZiN
OLnWzP0JNVXZsA2cnpbuXcGKJgo/V245gx9Mwk31f6uR47P59U6/HLtqWLVgdll2rGeP/lEr96SS
SdXbv5fB16aMVaCr5qp3kQlIkrUvV8nzRMyqilXAlJkvvzZvcPbKJSI5qD3/famv2956KYbXBIcY
KhcUv2x7SaWSn6rhZA8T2ej2hAPOI8yjyCuqTax+L77+C+So6FC1AP5Q06zP9/t3nZfQOUskqUe4
z/AAruryQB4f3ujTyHx/fGCNi/Xm3w/5l9cKKADPNZlVbmFT9gXnHCvJauIEGiRc8rj1ISvwcjUY
awUo71xMGAwGBFgpfOec/pfXigsz8GJhWzLe118+3lJflHA2VAK+mjWRV6sQKcFo6A5kP695drEX
TSfG/Fl/ImdLiQ/i/B0U8udiWm9hLROl1cjlPzj2F1jbzJYGCkVKNAP0gBhvm638swwP03j9f/iQ
dWRhJNBACMSv7/dvtlGXVEShnR/zFe+itnLbYm+xamF8wneX4d7jqVZFV2n67tLrx/hrqY6VkqRz
cJPzhTECg4LfL11oBqqCkVUsy1d9eUj/y1a0khlZ+xWPhAhJsPJArNBK81AzeEXqQ1teJ1a6ZUAL
LZb/9VvF/XAniJbwGZDFL7tpPM1JG9Yxb5W5I8NACV7UnHHnqQEzzeZ9WXnffPbrL/ztA0Bio8F/
NHVJNrDN/LLAu0aXuhSCw1Ho13zOehWZ5u+leDBqfx79BUemfnpMpu9erL9eF30euAbfAW4Kv3/w
QmTFs4D249yZD7GJuBz2awEjZK4f9PhhmE9LNTlNvB9xv/33Ixt/nOA8Mvk/KBKJj1OYJvx+aVOQ
NC6dT/euuKESi26AR0WHHnf1BiSmfn5Ek/c/3QYd4ya0d4x8SyyoPevBupL3ZtcXoKXCe0mKjbI5
ir69d0gvNj13u582D85Rfn7x0pv45ujZmzxzjt6bcye4n9DnbGQ0/36cP62fvjzOl52iapEk5IOY
H43kbWwZY+gxR3DnWE2zTjZ0GY/gzk6M+WIaOF3KKxxYjZ3f0rwJAlRWDcqMdqfkVPX6C66L/r9v
8D8W8a9LjFNCRXtH3jNR20SffFnT85ylpa61/UNDnzZ63U1ziZzlOX9rdheULH66sRxpb16k/fJJ
xLrmwOh2lQvO0X63USgmv1N3/49N0L9uaV0iv2xtlihw+CtCd9MNzBEzEnbH+tQt0jlTb/Na8Zaw
fdMY5YhDvR3oQ5mRbMfm06DVZCfBz1q0G2PFbxLmy80NRKSiIIvPUDDhf8V1s8TI2lyqh0T/GOHE
ynghZJwaKFCj4qGwrhLRtgsTvzh3F7lhePmWTtOudZKotAXiuWOl9rC/g/LlJ/L0JLa3CMgcKxhe
uo7Jj0KP0Iq7ei5P8whss6b0DDAm8R/oX/XgM5NAqphzzrhiqSEjZetzwga8A4TpBAU2w0zwdhtX
KFB0Ow0+2RkcXEB5YU7hdIpkL1wJghW05vGzb0Q/L1J4qI0rziNKiT1qGaEPtmVbuEFUYducH/qa
/kBPCEKHn8dQaJrnY0+La0r7uhJo51l6gRz4liQ4WfOs6R9y/EnSJmJY2FMJpDeuhpHcau0oVedW
pV1y+hZQIOBOIQNo5Me02vPgE7qo6/1hRhPVCdrNMARIli3YncOjIe3RHGUVzhh06wKUUgiLeXk/
1m47JQBHq5fiYzIu/AWT7uba6zX8wb2ErfngEJ8o1PsohpcqyEz0szfdquEgfU7aA84JeGcEanBf
VcZOwN0ToInHVwLQgfRx3TU7NdzCLrTxxPcJYwyCDwIK16yumtT4jcFFg34jNGet19ESUKby10Kx
SKox3KQ4aeKyVeZ4H8qnvA68yowcESeHUagw9qt93RBeRZw61l0a6Q3l3McyrHTDDghrMZpN3SY/
wpz+Ux95/fGIisqLCHNFhSVWyVjPQKc1VuV7uA9VdwirjdliX75mKkO3iD1W+THHE9cSW0+Mlhux
jYk2JbBXYS5j9m41InB5kBX8chPxFEnKuZZSiLstEqb60i6oKWboMSUxVYMGbxyMwBSwzwBqE4nQ
1uXzqPPdG6Hq6fHMPgR1KCyqfdRhRidJSFWDcdukaPHT+Y7Xg8Iew49rPp2rxbGkydFQYDZDc1GD
UzeMm9GSjqWybBLJIBoH5xEhyl3dF8dsD4vRrbUVwsU6WwYrVIbXrHxrI4KdQt2LO4K2q8WXpuZk
mqM/ag9gjUvyM0ohEaWPNAGy+YaMfyp1dHYqksVTOZ8JrYiNU0Ydvdr36U2/Gckui7Rgn1KPwhwt
WMFDw/CtepCG3M8yjpNkJiBQOsQFGFGHcri6XQxAq2Z6J5OBC1sRhIH5B6I0QhQ2BKdBziF6DY94
6Fi9bDngGLmIhUe43EY6fgDaplo2tfIwLukdway4+JZbRcU6QI42FRaeMxwTJdtj/rEDPKiV6KIs
5r0BEiKa4bnGE1gA7B0SqB09RWuBZ1Kch26dHCxlVybvtLZ22HqRWR4Ug2VueGNeuPguuRP1Zydy
ms3x7Adojnsdt1pCsfMpwN8Od+3ihIUjbtf1ccFkPkFmlYJxFvVe61HR9RsRIHcqunOWG5teAciz
/g9h77XkqLZ13T4REXhziwd5k1nKvCHSAgIhBMI+/d9YN+fbtU/sFbHKrKrKFELAHHOM3lvfVA22
7FdDjSVIbmol0h2WVve+wEht93eY8tpGlV5zSbJL3kJBc2kuJWTPsH+BnhBRl95y5yqoIeozW6eb
yv2tDDzlHrkn4LB53Nt1w+wVFcDyjDD4V1OP8UaagFn+KuOdiRWuqdS580F0QGSE5wd7SpvX1YyD
jut2pmXemkvUO/6d21Yuu22SJf4k/HJXP3LDzodiR1jeqrsah0I79oM7pB08eo0uohjdizkSZASb
krmfrQcD983QOeiVxZv2R1VfKPKxiDYLOvfhIyB7YCvuVcN/KtPHTexeiZ3obKGsvtTxN5tagJo/
rQnxW1e5uw8tzjxTcjqBhoMA07ijpU92WEnneKzWWX+eDOYAxSvg/isfhTEYf4pC9UXp00xpMBuy
p6DLrm/04bh25upDFdPfLNFIVwdAq/7c+MzFWdkklBQlbfYq19dGjhqVb1Z37wWzpmT66WnN99kz
uHfqm06qk5G5eY55UOaMHsUmzqfXZjDxrzP2UUt0kUi6jc2IbrvNHtGVD1XLXzsoI0mJJpp6n09r
uTeWvj5S375zS/xWXK6uhQ1lIfEo4+bGyvVIBl/SsxVzWIBR0WlIzrDC2KTFT1aOlFuiapoo6xk+
YNm3zlfwJ32WgEktNqBNgidXMBnNnfSMRZklxrDwQGA+6rMXVRjiFtmx8CBEJ6WhYWXh0EnfApSe
ZDZcMl4AgLJ0a5b36CG0p79aPccPyBKTOINunMImfbpwG8Ou4Wa7o2XvBeFtHvDDzCREo93R3joF
rVqLUkV5sX4mSXKG+0YalgH3cv+3xXiyuNG0GWonZ3w5XOtW+OgoXKOaznr13FhnQ6KTbtw8zb3X
JFOYxU+mC29V23lL6Yy/ybUeCaqQxFFRTap+htdQN4pwzq4f+XUO5z59kyhnYfe6j0nawwve6/At
7yRJt4xZMSrSEGP8dftFHlxw745l/vMvJeLSnfrPekwh8xDAvEIriS3+X9uwe52Pw1Nuhpc60oPr
Pt3etoDud5mfv6DDQUSAr9puYyH8NKOK6Jf9HGNLiEQfiE3URuKqPkx/hs/qR4n+95H9s8n968hY
I3BlsEyJpvx3A8DANUoMNEcmH5J38/B4Vdz0IAd3bwrr9dNv1nV0D+ZV/ydzR/hutuP1XhGZXrVh
++pT0gaN116Mw31db+9rFPgIs/5lz0hO63+fPjax0sK5Jx36v4bSdZdX975/jC+1u/mnCa1WAR5l
y35/V733ybvbzdqw6BoTEyb5lxVVZo/pPiiIbKm3F/3QIJ5/rWSX2EWXhnXm8GfYYE7CWjiTn+MC
mYpxwV9WuvedeFfn9fJ4fbqXVWEfLPeV8hNLgleRAiQGVyd0X6bo5eS6r4wvA4JG0oC+NU1sf6PZ
m83u6vvv0uW2pQ2tuJ9RJDj+5+zmq53sCF8PeyduPnVpkyOM3D+2O2t1fjj3TaQ7frXf7c4kmoYQ
y/yI5jW9F3iQfvNWkkBw/qzednTK6Ww/bL/YAoJfoO6zv8HW4ws2qztOJzB9ln2Hm4TadvmdbXy9
D9t3PkX7cl3fbWAXl6fbxd+DfVi9bpKANvrXpl9f+LPNRXaSWLs0Zz/yMz86F6so9eYwop3O9OFu
byBHs64hdsU0xTfbaeHOv1wuD2+1MYOLgvPJXSFs9QcuZ5QLl5u94kmFK3X9Tbv6d7CRLqxo6Tdr
2vSDQ3rR6lA5ocOcyT2FWvQtuGHlxQnamBP0U++XJrr9Iq9Ogw3tK8LFCCmDkY3dTvadaRgDAk79
7meZ+AZnRg3t6+DhWHbeqQ4278wAjmp0PDKnDXx/c/uQ/E/VyZkMeAvF0PJ37WY3bD95Nwzi4OZn
b6SYBJ9gDzfH9Rqiph3sj6N99jFq2aMLQ6Z3N+9J8P6+nNrrmuQYWPJnjqII/c17GeH0j5KA/Foy
FASOhKgy4Eru5nUKuJbCMjjcP7sV3vuXMFxxKTJSdzbu64r+P6ejd4XdO0IgrhmPH5znz13pn0Xn
YjAht6df0UFIFr3jCd5tNpzXgxW1q9cejj9vl5fZgP1nKn4GV8Dec60670uUxQ3LkNNxxh7whukB
PL/4YB6vo78wB+yLHryb8U5nQFPuUtvnranPY1sFcEIm0zEuy1vdVe7uqO4j9nA7wcvcc+ke7R8G
ZmnnfIn3g1S6eMBTFkHb+hBriHvOH4STbmV7wboOE/en4x1sR15X4YaxwfsrwZ5ly/McN3sZ7N/J
DlPH+yMF+yJaf/Etau/PdWurJ887FK7nNZ43/xLvdAHdsfuTIyVwqYkRxqQR85B0f/1gD0r7wf7z
9nxFGkjnAtp+AIHiuBY29OcnT71gKwJFFpQfFBLO9unEYWg6h2Wo8s/fIFCLPfD+RO/MHj/xTj8Y
zn+le6+xP/pDXPi/By06sMd1VloUhuvKDhT4n6uebIm3avvRH+NTyAfzekm3m9faPfw6L1vuAH2B
sx5jj1mnl9jXkCXJabuAcaU3vhKxtGUk2DMWi5IdzRrLXqsKU6APe4o+7mcmoifxz29shjpDIQww
9vjCD2o9wX0Bq/SybSNGUkhTU96z/mXwXLKVye7WW74UmbDTsX93Vt9heLraMfW5HcYDd5itgO2M
ZZfvdprCUOTpvr9/sW+z23X2sTYCyfF0f9u8ctTKe4PcImL7e1rnZ8aeb4j4pgtviJnWEs8QTP5w
8e5Ro/n5ng0Z1vq3K54Su4au4CZsVWxP9M2TF5ce0y4xXuIt3NPL1pMvw0UGIcocVHKajzbKwsnV
KzsmqGNr4BW0bOZisg+bJn1j/vZCs+nw/b8Xwv+GKdElhLIKIQe4K95t7a+eSXrT5Hszlsw55cNl
s4nOPAF3/gaV+2y/bvDyX9SDdsKbr8P3TV8xzHlyvOHxw5wx+IHnXf5+ofQg2Dm31+k+MJwfdgeu
H0U/QbmS3oPlQVK6Z5Pv2m15lHzwfNpFo40JdX8UtsFXsM6O+33gS6vjl73WYm99U5zG+7P1yhDh
HeFO4Hqhv/Ei7oFP8lRtIFU4ZI4+wquDR/dfTon4dyeRU7LgzSldDPrXpvpX622cs3R8VFP2wruG
eY8oqognAoftC/KEZc5a9o5Kvee/v6PtYYVBUfCw31HlfrZAeAIEkp/ROTLfmIwf++XmhD8g+I3X
3IIv66NwfshWowH5IDyPma57FKM9k9bBTTqu/gSdpRLfzzFY48xm/ch93jSPHEeIoUS6XHkH9iDU
SPn+A+hZJNvNgRAs+3dYfeveavQv8mZV3v1v3fqXtvJSr/1H1aRLmgFZARokYQpkVP5nf81IlWZ8
dsR2arc7EW5/rDsF5vVfQg//7t1T8SwIMehl9O4pS/8aeZZNbzaywfCvQwyVbnkZUgwsMUJPgij9
f3/Wf0+7eC3GvTKvyJyCQd5fn7TcKcaQtDcUt7FIGjldvKT3KmthGapJjkT1f7/c33NNXs4iUxA+
n8zkyTCWw/k//clReGRDgk5tXZufYrl4m32LzlqCNft/v5CMZPE/PivqRnSMhkoiNBgENPXqcpH/
n9fKyo7JsS6IJ+AeKfsRrtvekZ4BAvnr061owiKiSQPlui4BCgA9b9fPZ6w0YXuNDCzgpNQDkLjv
nvdd+yT6C8zHac5fHtb2YZ0ehosrvpDjot4a912jrImFrhlLE1WHdzX1tN5VVKy+B6v22CcNxUrI
/b5HZ9D8ud4jwEFX62DCX0OXt0vqbSntRewTxGsh40H5ub5ilCx+pzLIRl/KAhrbWfHSaCTu7QjR
Yz3XADGVRCDyCAYn5YmCZxaxhXBTdscnRuGQ5l5aBdBkElBstHcGjtctngBrVmrmWSDdEbkjb27c
EQFN5vWlY3VOM2ElxxkEyQeZkafooZjshxZlfHQ1onpYpcVp7vGhru68B5LdPrnT7udph3v5fipD
OpQLk4D8wxMmXUI0mmlTyjs5fWmbeDJ+GiJI+kA3vsvUL002fl6NcyEPNTZ+0hJrxyYfjQ8rXkGg
HTFDVAQf7WXpH8DQkL3rQf5j8aYjrIakoZ3qbXNs7u5AVOJJHJ18coxTEkyeIC/JQMjxOPslzQ8g
eSgKR/TzWmBilM13cgf9LZKe2M/jkRl7tbqbUZHsmFKNCS7bDXgmglDqMO/3VgYraAbGtU7V8P4t
LgwUTxL5im1ZvWnWLrnviXggmfJdv/3o5ulJb1aLLT2qhfenpTqPap+bp8f9W6vP2Hpk/m0uhiim
Solkw8g09mK5z8a9We6rfiU8DxI2sfHzpp9l/dTNh/6+adVVau0L46SMsCFe6dvTotfvp1reWlrY
a+v+eTB8rTjOTazJ++uTaNRdZ650FW/0VmneRvEPYQK3+SNrduPzoKR7o3mbmh9ROxfpriSQbYYR
FWjPSDWBsUa67idKPFphkpN/6w6VK8j7/Ip8NL6ZK6T+tNAVKySaHJ8bXWP+XCnXJsnB7TnDVp9u
G/E0y/tiOIrqYTBXwM8SKZKlSCrXVzA29+AJXQ0rqnbW9dSVP8R+rUtRS7PCzA6j8KJor3P1bt7i
9k6NoDJI3dUceHtIm31pHo12Mz+gSy/vshdecpWMarxdz/De8znFT3nfFMdS9Mt5ZfQAbPm1lsHH
rgRybWTkcduCnPjZe/B2n5FZhrwJ6+bAQK7IGgGlZLqcEtHE2hAMt/iZEGDnk+5Sz6vpHtz6tZIF
0JduTz8vozEL5mck677WB3f+BGGb5pEWSp9RfqWhZs5OldAsDOabP6vr6Rb3IHv852M3TB+83i3d
mTR6pdA0VoWMWWqdwf1SuF69oT92QMLkjZxv+vaca+c2PVfVe5N8Nu1ZnD5Gkq+u2ivZZ3P6OfWf
SX+8P34ZLj/yDfnRFUwuzZukKC0jDtyaVqocSFZ0tZYzJStxaYUczLMPGs6dvLm2PELIiQxIoHie
x5tP8nC2WK+WN89/DynkTZDN06vrVor4V1kfd1KYJYFhhoUU6o+t0kFY9MTR5RpPeRH13N6REuLf
2V5LPG7RQz3U0tYUTlfhJZE2ClWuseJvSy5dKxSsQMm8jGA7ZK7k/vDZcNVlh8JcicrymxsThEnY
3qWdLpxM2CjMmqaXso8TcTemK0Pc3nLY4ctpr9vN2B5kjmk+lSnC2N2oro1mY3AG+vhKa9nhdSuu
CbxUdOoNGfFe8OCqkzfiYyuor6YYYsnt6hXHzZvhaDRxy+HepUi7vVfpVic66BbPvC56XAEAx4od
oIRsSOLEuhWXz+yl08uTuo1FgmtRCfiSst0Mj/1z/SS49COH9YLKvFxzrMK04u9GPidxxwP5IWxz
9cCL8U0fo2uCa6x3nMVUPczTqqNY6o8cDd/xkZ6vz+UKunH0j73RRvwsvuZPXzBDPuViMaiGHCff
rH6GA+8uDXgvZrfupEgVQ1WJ9dZvTUYpq04OhubbMsOHeSl0nycql42hvqoscYW0u/PLnHe4sL7r
5LN+vF2TT6m7JBiXnvOfd3OJJn2/ZZdKe+0e+3vzzXsYxhdweKJ5mapTP/ttvrl3SPxuULp46Pcz
tkLcyTo6QqWyi8cPS+pjRl6InhJv7WBeNO1HEXaaxBPZS9Llf/Ps0qef8/znyerG3KmL53qXpVtZ
OUjJy1y8CG3YN2c+g5uw5a+g+C2XG4wVdW3W2yp5eTy2uLtk3FNcBXx45Z8+/yA9gCsiI9arW8s1
WtDDYFym9CLRPyjWXbbJhF0qbNuPoYhy5aDfTnqy7ZRDo74+0kPTnKfKq0juXVrJ7kCeMayztxKb
g+Wnsl99o1HWvjFLD3h1e09TXOijNJFnt4Aowjs23PmNpqoK7wfRJaGStKZ/Z2at4pK5h0cX8vTd
bSgw2kDKV3odWKTjEmaLSLd27i8102ZC5k4dLRQ070tV5xcyCS52Tc6rGtGL5CiDh7k22tVABmug
nZ4mszR2k77QB1bP1DIwerrubGM9MpFnyRXoGH8yNesJX2ciTwLzzNAlun6q10CAXU1PkMQ0wDTK
orTtb9GyxsKa1iOZwZrhTVev66MHHYgbRghHuQd6+sGksqt2srSeVYqkcLDiR76+3vAuhl3OhHE9
5Ku62MhDLCZHIHpVvouu2rv5eBfMt3J4NUrSZy9zecGseUVWjVG/JwYELOLjpC/zG9fUgbMAD1lV
17DVw14Eu2AL++YZVEOs6VFq+uVxmREeZuTfxvZqbo3nS5693oSvSt2IxuvTOBfW77X/Fth+Q7V4
qht9vJj5tlLfH8m3zoQpxzR9yiWff6pbv9n4laVvZb7jaPPi88ZQCpsb46I3pf9WpuN8yPeYFUSS
UIdWc653xoWq3Qm/8nwx65dSf1dV8BegJPrhR8je7sVXNvyqxVaBMpOeauVFzL/R8KjqqRGPpRbN
dSxmP2r6y/zT6v1nEwzjQX28pNfv4QGIjCqIH3ULZhyjAarpSbzcTA+7YalvTFgfWc9NiJur6kGy
RmBCnnpccchzfcJ6aarHO+0nCcB/Vv1e5Ri9+SjEjMd1gj66wKzP4vUdRo44/Kmkt0x6E+iZGu4S
PnFJ5d+2epvY1l/xBcLySw83cWuIYdG6qbSd70F3tubY6Nz5l2JVKsN8XllSOOr+lWi8M9OeRwfe
A4Ya+QMBTvgu93J1rcDgUcCXHwmSEORAVxgZbbR6P1K7QUZapSxPPTr8NyU9zLdTyoNV2kCSNc7p
6PJcvj+2SXcUmkMvbqvukj9yAkG3c/meFpFoHJ5g7I8FIutswSwBMh8Izu63phlnA273iGqUGCoo
xB0l5YNH/EJPgKGQdgvB6gZ3GiIxjaob0xxuTd8oVpWy4gtRxqMNvinhjUDt0X0eS+WsfHR/0izo
swPz5iIPZjFEhqfSuV4mgV6XrtkXixjuvnTu8yOIqek8MeSzHMV0Ke9bZV3i3Gn9NzTnjAnZaox4
3xn90R96MjRhzOjxYO1/ZBGuL5oHn0ylI6ATEUT9AIw4EswVHRtwoPLDyx+euSLUuSwihXn81/xw
HlZYHTmmPKFs86rGGRqXN9aRDEaMdoYx2s0f4CipeBxCsUeW+2twtZgzbW9WKLF4muENDqDIoDO+
S3uJvhcWAfhBuYdLxKKcwJe4F/+wGrDmhDLiNdv6yd/SNupfQXutmwbHgC44AJdMUHYR37ApIiRk
QL337bfaYZx3bnvxs5fsTHF03Okkdw5B23p0FrDc9K8lSkfDk+30LLvM9I2flMUfg7s9Pb2GFIJF
DLJi4ps45UH4YK5MiKdOch7sk7382b/ekG9E4+CBXETkwPFLUBmPObm05HMzLZh9JLfMJQfcCETL
sMqYrgBTtPXHXzxNyel5ZKu1JIw+PBiAIl2Rd+S8zauCLH50kkfQtHaHbi+z25wVLpiNlSYHDbAW
DlhxzD8lCVnEciPwan3r0LwLz7WMo4YdqxQ2KEyc7hnVJnYuwpdiPv8JnKjij1LIh4wzP2/dh7hN
QaCz/Aqb/r5CxzxCxMWFAfqpcWfNh41WfhhFnEzbzghbuubMqOaNIlC1O6K0thB9CCFkirGBMWEj
hE8e4SjF1uRZlO5XTyZ6VvCrmysw24eF/CvRImdqrK7zEjFQNDXB/Q0i1+1LvPoPNmYITuGsJX42
heSH16gNEDNYgUQn/QkZimDotab5PBusZDtRWXbxpDrpVydQWzrSx3BGDTSdn8eZ5XJ2VJnRvkNe
2qPFexPeb37NxhSnBqaqySEDaHmKHbvv7OExeRUaXzKgWViHzrKhHKMx0KSgYsHTlr/gTfEbzhBe
8ll3oQoPGkn1Drny3AApGV6G09Yu49yC1X0IJy0YZZ/ZbcM7kr1G8QnKK0dXuAU68R6lrxHCO3mS
6iGNSU3nic3OS43YSON5xJy3BK4XHokn+jOWOJTEI50SZcbdVfV4VF1M/wletcxDGAvgggWbla+C
GuMCEc4wmF+9DMBTuypoqgrhWB27bt+TMnQnmNtDLiOXm6Q5debhpm80c3174zlRfBdaBMCluvsc
vFL7bHNjPKflCDA6vpvxgNf2HqARQ1miPH0xW9cPvyqRE3kz7U417ik4VYzb0ZVtA7OHcsmUvwmA
wOApezNZNoLLZYkcspYi/YkYh3sy0ChGyV4tI0t3ujpcgqiffsWTHys9Lb137jGe/FmPv4ocLNCD
bsYnHFNi6jXM3pjM6nrbzX6f4wEkaIIsue38QsxEp0dc8gW7GNkBh3p7uMhYFiIw6XSCm9Rhkfhd
HcECZcpvcssBSzbjTg9yPbo/wpse3EY/J0VZZEYd8AoA5qWJzkHEFZzcSRwh8cIXjViCKUz0aOUb
T3/IwOS7VRbOljdhtGwcbl2A2fck6C1PD3UNHp9TVUB3HT1xBXxGii1PKxDEMut/6bBCZgzqJTsX
gjuTbis0b3RkaIiwNWXxjG9tQHouyRozuy0lMG7xo/Irw0fCyxFxsLngSrzml/SWPFHxgES0s5U0
B+McVxgeGdBRX2NBJCCg59QiSnDUe1gjKRvsjCmNDizOHk3noTi9iKqATs5xQpw1rq6tz8WbQGVO
lhBiYWId3sqhrO90hHXQdLvdzTzMQ3wXg/xX6mAKASgh4N23eKimjrLNX0rGF5JT4ZW6Oebrc58f
lS9Jc/LSrvftb4rorLObGMX7bHJ/2Sy8XEHKa/NgD8dhe7niVjQlGpfWUsYGe/YyIgoQp4HR8QW3
oYEGXYCukgZn0rVU5lxO13ms69fS6/bSzeNykFl6wRKgAkK2SLgvQ1PRhToo5+7DtLvvWWHIHLHA
IqYr8xigsJyyU+B8+88lSNe/g3i2pdz5KL07EScuLSrsX3kGmyDQPykYyHWGGdbxpE0ixkqV5c3K
iowUQYn70Z1gPs+OEadAVXVP2dM/Kw/V5JVb9dJCrOniqlsrmt8yOcNc8s2LQVAhHVMWUToFKmsO
ZlZunHdOgSGAmvSoCxos08didSeEBLM0cWeEDCqotKJHiTbCZv2W7iuuzk5aPkCuJhQpCaqnM1fh
A+jzQNSD3Z74tSTfDtYz6CGGSpSN/5RdLXmNCFTYXCyVlTMi4yApXHB4zqGVmmiGjWjfXBJmTuS6
iDT9E5s7iy+DltZjH/tKBZcC72ax6jgyANXP/qUBB2qCYYwWlqXkkblg4bqsXX4m2oTnp4iQDvxi
7WOqznf831ivtXoNiFWRV8awkYoVRIxc8dLBv+puQ7Eo8CHGnRnLw/6prAYj7gviqLZAMZ5ZLMi+
roZmuuapnGE6V7edsLqjAx82KoirdC0Ve76/ah2QCBISfGOmC5E8iSjLqnxT90eFhfh6HGkII/xi
6ywshVAGHrneavMGfmX7T/ewEfY6MCdgXqr3BCU+Rw1C/CQWNtlzrVinhLtq3uIENJZZGctcCXGG
/RN6RHfa9CfrHczaUruWbLtjwPWUVZ2FQ3NwpnHVE9WDJ1hCqEV55+Ymxkjaw7RuiGRy25ao59US
KmeE6Uzyxk5pj0ayV4R92xxYkSlVNCl8OjXPDaSAiMCWkKZoAIte+ziROWnQ3R63gwa3eorJxhv6
WKN9QttH2I71quhgbIMW46UiS+Ju8QaVpcKWPCnQAhRtmbgcPE1gnsjTaUCQGxvvwmY2Xextj5tz
BWiLqLdn/wCVPKBGMpLtIGLM9qSPG2gpjYXC66gd8Z4WDlowHqccaNqiTvSsMbp6Cvu1anHPGhGN
YkwV3FYt9zFZ59fAgMdXkL4Njt+9Y8ln2wQb0Dro1kEd9gIGf1arPia6s5dCahO2G7kV4kdQxB3P
VEFzpwy0917DCyFFrHcJLSt1zaTWVF5v4j4X9+q8r6bdVfMBXSrXsBtWFk3y+7YwI86+jHMIm7zo
6uGokQ6wz6y1RmzxnUvTJ4z0wQ5tdG7dCvhlhTCoOC8zEOX6CiPQLA8syzpoaHNtmodrsX2OB13f
GMXe6HaZsS+HTaF+jETWFbSD4xaevh6hxy0zEvFia9x0j9AkkpXLnOw7bZ13EeAOCxXoiiWJvUGe
raaZlkF0Tw5Dum7Ls9TtmvuxKrbzcGjno5Cvlg2NGlUjZGQedj93nOpXztxet9we+vftOCi75Bap
SlRPFyR5eoYqfz3fdpIVMzQYXq4Xmqvw0tF7wwefELsgm0ZXAGqd4JiJnFKQ0ilGSopN1l9kFQ8n
f9N+sz/qOTuyX+Hkkzu1jLsxx1NydbAM/mWeR27n/8+UiPhIxlFLSqIp/gUYydVEet7MWjxl68sQ
Czvl0r0y5ERU0yI6mKHvOQaM+d5Gl5ezZLC7yRe5UXUjGsEBPcqc5n5sF5W4jUK5AYEv22NvX3nG
8tWqc6VOpQnauFrnIMRAovO4ucR/mI1PiB9JYOAVJwro0UbHlsA1AouLAmRcL5A1tO2AJg1uGXYm
i/mVqBAV8QMuWJPgLwc5Pt8K3R2zrGXWw0hKoJe0vC4Ha/FXrDXYaWmLMTmqTvT1Eh7SFFX/HDAN
YuRICGeldbstQhI2AhDXW+MI2WANRnhHT054xSIkE/eMEAYq9q+2wZFxaPC71s7IdP6Ud85gMbhy
ygHaqEO5A3f/fslIBkbPRytKcZBiA3NC8ck3ad+En+a3+6pejWD4YocnojBDGEzIAMsxDuNlKOWx
2WEEyfOQ2f+Nvt6NKp1N/6I5oDiZGvf5KgOMSAP813wFU2FEBBTorDT8hnqBXoCByZ3AQcXR2MBS
s3CFtchkma8tI2b2eworP0kmqiMQXsU+HVEOKAc9wGcNeah5SXdWtAB7/vdo8i9V2z+DSY3puoyR
EQgK7qz/HEw+u+4+V7d6Oqnqqpm2KqQoZvg1UTBZ+SK1mxugPGstjb+zSpk4bBLt1JZf6bCTzfU0
0zH7s6Q5WaiuqtPzeqy+6Y8Tx5IQdwOLAe1YHaBIb54rUwfl3juyvi0fRNP5k7kUj4JwGptXQb7b
onbs6jc9/2CX05iQLSoLhw16ZNUxxI1Z7WrEQEwqxj01ulR62hRTNLCJsm7BLVvqjvmxNQZ2v46q
gFsNtBd6F+WlZbj1JLsH/lG3b3QH/W+WH64lKC7nRnpc4VJiJOorrAvQ06roNcQ5gVw2ZnaC5WeC
Ore4/hu9wljmvf/f7H457USeM+he8nsJbRb/suvMZZYUkCimk7YzP4pilT981Nh0rvoo3yQch+xn
CGA2wGHh0BVe+kJzE/pP5VFaiafh6hZe8TI9cJ17bAxFt9fZD3mQDwjicIStvp6JorTZgVIZmfyx
EV9fmFWi0KNDdrW1IubEVkcELsVJXxUnLGgN/ZIgWbG4D7vhkzahZldN1KRsGohrcu5qkAlhbXjd
H1X5F+ocMWH/dUIM2cTsCvUGdIz6TyL4/xmQF49ElPJqFKn5GOxhsN5ryY7edbGFSllbASx9DRHC
NbpdI34PRvGOVg7YJNJbeCeVh+lfzJ0CNZ4S1DLmRi/l9kSQC8XODBmhmOxX1wwYeqBTgIR3ubFC
HcfIom397Bs9dd2GOiiOUNjTqOmZOf9QUlrNbup8aYgH1ccz+bSWOSMn2xxBr5/L20Ghlrsd6iao
Ca16qZkvkVqIdj2PlTqq9F0xUvRSQdLZ3PXDftC3ihkTOP6ZXUrRFf3kzWCXhHQLKShy+9QnHaEk
H4gsAFjT3PNPD5E7cBNjVXch8/dRcCHP8V5vpUd6lq7b5beO4g2EnEm/nixUb67dx92Dw8E4qYLE
AhpHdkSknKzPPdtyz5q/i4fPJDi5B4npZpfm+qYrtiiQpOIbx6vkjDVPZvTlCLGD8sKOjkbdPIb4
rKQ3JXpQIt8ikrEI1+VPrv5VcKHla3TQ1PAGqrcO1SlOQO+Xbn/+/ByjCtvAYKcbMuQnODQ1Qwe0
FpQZCAvI3V1nevCg4XD18VH4rGBqh9TaZ7SZRjI+c1qtrdsQ8gp0FBXo55jR9IpyEsLkuHslqIfB
JkMa5mCfXVir3iQGbjJFQ0Gbfv+sz6MZ5Fw1y2PGVoYVOQYNRVGyu0mbrFyrtP5Hu+m4Xnwmycyw
TIl/7xa0k2i3fsvUhc68ODhCduda6Yg3V6KBCVYyDfQiLjNweH67SU6pV6DTZTGoAPoFDIEq2ozs
c+jflL7M9VNDvw9YuLmqc1w0mWt8aWYg1mDP3QJE5ejXqVej4FScivYJOU+a031qBT0127W+TSDN
lo9fxnx/NhFvtAUIeKPote8gA5vwVq1qungGlEr3kTtSZZ8LMBCJI6YuhDVwRA1TnisDkQBLwPQ2
W65EZiI7RwKMUb/HVahw8plSQyXCDKYS9U2YjGsunFxfZ0M0RE0VyVC8x7UBNoWce51YE0/r/CF1
pcwx3i3DJkdn0twr5gQpzEV4zrE6wbvmevJqwpTyHfaolKwqtgsTU36n5nSxf5GCgslw77CcEPuj
QqKHRUvQAhfy6OqaZ1Fmw2MsaSA7VwZRCxHSoXdCTTbs5srVZ59+Dqzg5E+JBA4pbeEBz/lhi0ob
ly4eiVxslYY0wPNtJUsflv0BnhUWjfKV2o+9DBunoY3Haq/edhU5p7fQrPz7GDNnaSW3vWjEeec2
/ha8freCNr8tbNI1haH+BXxX+fP/CDuv5sbNLEz/IlSByLglEjPFJIq6QYmUhExkIvz6feDdi3WP
y66a6XF5utUMwIdz3oi9S3UD0mdfS7XdtdwC4ULDQg9CcSW+C1yNcjEGEY6YwcGP0yMU917H7DsA
eoCaIhkbtO61R+oBj2xAvbpKCx6NH9IO9IWP5zS0JB/UHzpDrqyGE4/UGQ7nnGt9QaOAXHoBLhDw
26dFw5ZuQYqI0wMaqtwuMqcXvdkA2v8XCJLQTGSZhNeIDr8nUxyyJJINHwywWbqmMxewJBdYr9yM
PrKnS+twNANhtYNN0cwJt6nNVWNAnxKGthyAI4lWqqYpSWiOQHmasQxmb2V1riTvWdDAsQYFBQeg
I9EkFJIRKLJnbN12ywFqTi00PaZCnloi0L9HaR2bfj2HcOVJhjzIWMdgJKvsbfyUCpvveEI5TZAA
d/YTPPDcgnUlictMmzpSuAZt6cBV13G8TZ8rmcRh0UuMba+sRW0ZV6zuB+n1JlVXo317wgaKnm5u
C6xDlSv317Q6aAnA8hKVP1XAQUCLFjCTm3d2VK1z/bB4Po919tEZB/W1DeK9CE0VLrgqW//cv/a6
uQG7BJBlkY0eYOFgvX7m1rj7AxeSJJcI3rdx3iWfJHq+LCxzaH702WHwtyMWpuoQDKeRPZlsUZCY
Ys9lrJE/Oi+raa8aZke9OBpgjhO4b5DpxeQDpgjWfxoISzwMt7peGWyG0mGUDipYv3qMs5Nj0Jgn
ZKd29jZUZyU6StWhao8s02OI2mUVPk/pbMmtlnDZJTst2YvZoW5OSnPKudCpiBSdNlpOx6ELrlNU
bgX9sOJ8wmxU6G8N1K/Beu6S5EZuEELBdMb2f8iNw1BdE/FYV9chPTTme/86jKim6rex2YrVJm/d
8g5OrOMNRbw9eBwDXelJzZverUafgF03Tw61vM/a/3BPY0j/p/GDHkxT1LF2MIX8MQZj3gu1Vyae
cg6jvMCkfcZ1iS9JixcNrMO4aALitRYY2H2UoTqyB24CpnrIVyulkCdyeeBFQD7d8jlu0gLpmdcX
S2VcJeFSKTb1QK0Zi+f8NeemqmhCAuklYHVY1Z+ZjqHPxYj6Oonc+wamKCeIPwR1afAhmGetW5bj
WaKIkZx+T6IAgDR0MvDxabHEOiRziCwJ2rndTo+XKznII3cnd7NpmS5WXqFzq5NoOjPfK3VX/Gpl
KJz5K7I1dq/da1w31V6I5owJOS3JYI/DDVa/3Hbb6puHlyDZ1dtwqW5IEGR7eKecTdY8RoMsmVpd
hedBv2eoN0hZc/XypJMx1VnmF6eW4JNUu4fijSDiAxdP0mTlqhOyjuicgdvSPhADDQQBk7bEniWs
oKzUr8lxBuZCLa+XpixAsKTcdK6ib8Py6zkCRoOgevWJm6DwMj7VRaisJxCZjF4cml63B6vVEiYh
L5a3wyYdLzUo/+L1pX7R8wEHCcbPsRLc1C8xoyHMrlY8NxiLw+bxTO0KrSlnGLIcacVe0TP6WiNS
Kq/a5cs+RYMIGjGdS6bkqeNhHA8sD5o2AbVAeTCAYL0tlGW7HjWrROR3K6+4pubFj7Ax8w2AYnnV
WatHmywXeupdrXWlXeCycBMbLO1esT3M6ePj4Hez6j8EvTN9il74++7BqK2hHGbaRlRt/oEyzOJE
7UsxQQ33CDn25nXjygoyZ9FNWLfWSGxQ7aHPv430TrTUGX32nctjL9zrDZlfy9nrjS1+lf/kh67Y
wL21P0G7p5KcjaS9CLuWRoll6gafxPBSBsAlbYIYzNlq8k+fxSWwkh9GOrxlRBaS2qZ0VnyCkRCO
bbAIDiVhdW+a7tCCOx/ncHJeVl663ntdR7JCaH68jYuCMCFv1v4a5+BAdyw3IpIcMufs2d0kEskV
g5+RnnhpYX69ABU7W+rWrQCVfX60m+YXFi1L0Uzri+KXJb5srZn1gFXwH5jlR17JhW7L2RfdwpCn
s62ZeK2IQ/n8Gg4QeMYnIDig7gxXvnrRSicLN/1P5rvi+ONTYANpUq9J+biaNxOwScGoShal/k06
X0E1yJ0W5vJSXbB8JbZBJdVpAq8prbOCu0QagPLQOvRKupXiQuQzy9YiRaomqERqPXtPWAdk9X68
tKkPK8lhz2FLLeE/Y+z/nq/4FzAgGTpN4hJhnvrsT3V0mg5KH4eReKrjlWpux5OMzt6P0GJ4seJQ
B8Z4muugQo4CZblXI0Q+jrgiPhDsIN5Dn439X59sfexwHG/N2covts/iMSRuzZQ7EPRfPH9emYdX
1yfm9Vx4efgfB7vyd438/7wL449rXc8EqVS7UDw1IY7kYUl7poI9kysELmaYm3v1Y+AohFyS2BHd
KLYJAVLDPdIZIXfYuZnpFPROgJZPt7q2Tx7mV90y9jr20WCiLeDKoCCC0tHtaE8zVvBcJoYrrGPF
9n8KgRXn7d8hG6Jz/ukGNqiCIKSJWCjjD538mBJOVZq8qcznqLXRYYeIowKPGXlcTCWqmRfFCJvB
n63h+R0iCgLvdEzDw65GbYz6GDnexCXwHNAnRsThbfxNQKGYSU+otqo7Q8RIIgCxYhkhoMi9EEJT
/uaMBDaShyuzFruV71CY0wkeyQnhc8EnNkmHrkSfBtyR/YoSXETnUb9iX6BOq9Mhjp1ijftKU6fF
pLlzGMQz5wkALVvKmfB3mrT8qQTGo45LWuYB6wxDLCp160lIRY0aai6uMCJIucMMoAb26y4+LQO3
aEC6uXudNpBPVFtlAkO10NGVfIez6eeNuiv5C1lHD7HoEpZzdFtoPpG5evmGs56nABSaGUBLER3L
byTNFMXxqnktn1Oy+BLHvBJOZFFcuBn9RJXzFNAjuwrSKwWmZcOIUpGUfPMjWNJFUK07GXXltojX
BSf+EyGWo6uW3M0NkQ3HDreS205i9RYyfYB8XXf0HHWbwl/8+9Uiyf8IKuP2pTxPVHUsCH8fbcas
x3HcC+OJSwATdoUoiYyMZlWG25TkPAqofYcgUhoNuZGZbHzVJf2TTU2i77DEBO2+KFT4BOBV4Ph1
hzOHNp3X+dlYHckWkN88+ZclLu2P9EGKFG7Qq3jha6YtT92oG8aHHi8xwy6UKcp24AmgYzDUPYMi
wxQIdCSgwvIIkHuyfyBxyuY6iZ9n6IyPBLsgbtON0dlsfIDLJSmhMtjH3FwTs7lSEcts8w+yEPRL
pc6jb1Qy4VG7x2vcYWhCq5dbRO5IRRNiRmpQdqIVnn3UbnPu74JnjAzo4xWEjWHfh3iGq4T1ra2e
Sy23CL+eES1LNyoZstBP85BYEzTZGBUUJyFJF8yjndBtxP4vSHMiihnK2FbSuR5YFOeicZkRlLkL
4I+Z4f3pxOi+ScVF+gFv3VJzmhMZYzUXDhH4IYAW9l8W1LJZ4UDQpKnhqHtQujHc4KBJEc08lRCX
zmLorhubk0tn1g8Wr72f2v7vk9Q2sBqZYmCH1dVUVhKonm7D/ZRMQrNfkoAzGjCec7NzKNJGw0YO
F0qpkNQH9lDDNgIvTCeVShBNsp0Y3yCnI2+79uJs8cod1mowABLE0Mbxqb9T/6gRH3uCi5mRHqB7
NV0cmf00Pa4nfNjpy1mbr8WztQcoUxgEdTs8/8NBrv/R6/f/DnrcYTLJ2fjI/4y6MgUjF58lNc88
n4j1ikcyfTachT5lsjk8vRVTtcmTB6lnxYA7lwMACIeDTSC09MQR6qMiHBw+RBI6uU1V29yYBPE2
7mxkC11kyZJlUM33anXQk01Exx9yZuENHIeWawOqsltyjQO+yYKlOOrGhP589zXE+wQxzLm0ZiD9
gE9wMrVDLQyQzeDRuZjf+z24VDgx8/i4Aa58xdUO+NsojBM+ogWb9WyesRVLc0CqiH7ecR5/TfjB
GgXu7ArN/jXa9aFWiJBNIQwKh7g6cr0YlbCgpDtRseVP6a0kMrr0aJmRryBlHJhXdZP0MHFTzZN8
HclwABl3wN7A/LlX2SVekvXcq5uJcLowYRHRRBA2cUIsQXtiRnG+Tt3sj7ZaCr1Dug8QPoRRbr+u
P6aFrPLzryysx1MGXthg4ECxC/Kp0dvCPUFcFmVNMbP4HEmAr1jsuTLCfaKNiOBt8jU0Kncc0i3+
Hm4oIJZil9D7KduRP++36jeOI6immOifZcB3TKW5Ymn1tR+9qFyRo4CAogRdWlQr1ARPjhhQov69
9/gH6JUA8iez0boRrvoV1oDeFTwgr6RFPGhVcNi/4bt8eA3zcefj/uksbVluxR6FOscWGxu8mNcS
6s0X+T3DaE5PKASxd0fICu4cAShezWAPSMIcu1ZiuyQYaAXXRWG8WW1pEmF/mgw3AgJpmYwTiq6j
Q3ErFMA6QnNwgsOHceEM6Oewk8e2xFbMZ0I3CkAqwSvF663EbB3v835hZmAhO2jCp40oPJQxoTcf
4zctp09M34Dj40NY1+uwZ78gcZnv1s12PUf4D5fFvf9N1zpl8tNKisQ6kF1eZPidt0cS26UVCS6N
hTFNLN32vaEj+11KlznKkHm2YM/smyvhZ4/kB7+l0e2NX/PhPjcB3RFoDAHhP9LvprF41VyigmAR
RsUfIhlAdqmkBsUH4XK45gCQwQ0JM+fAjzOXZ8wkW5yLPDVWlMgf2ZM82sudj94Vqe7gIYJvxab9
QdjXtJR5+onor/FREJOe8cBCLcJ3bxgICO3no/9QP15LUOX6CM7MC2PDIZZN5Km8QJ0eniRw49+Z
6kIQrjh2sVRyQc+OwYXuyqt+f13p1QocAeAMVK33SHjyKEsRk3WMEmw5u/dYtSUnWfNVme6zWfbm
kkDtV3SBpNDEFXzzTIJV2PH+ShN3nDPOaE6chx99bbfeCxuCE5RcWB670xqodtJndt5IfDcPEgPp
/lrd0MUiHFPT5pYhmDp95xf1t3ce0w6jAMrMKXnB5awgIqXiMq9toniwwCF64aLOuxVfAbxCuK8W
WAPFJVD83a85vLC1ikcsxe1VczH4qgiu5pJrkAGCBn4VM23588HNqTXe/xWFNDeOyR358Q0phkFE
AsycHY5O+o65PZ141c42V7wotLQQoA91XLBiSS5ZvdBSxHOF7/CmpN98PQP0rHa6Gn9apF9/IUhI
d1jQey+L7P4TgwZ2RZsNajoAEL9gxHsr3cKTpqmNv5qTAwQ3/qq+kAZbEMHIiY/CUrnzO9mVbNg+
xD4oKWHRa7v5QiITzeaU8DTVvPmNoYEJDV/3IOXJIn1nN+R9TwfAfOaxteFTJKmRgxyWjCqzhzRB
sWBeiJpeX63vYgIU2GRJKbPFZoHTUFoD4Y7kc9/at3TRy6u/hMkIa+2c0fQL7o3CdLVwYzSTVoiy
kJVnPn7y6l4lajYPiQ+f9vjOT3ulkKje7N1XFyk/auR3zIdTRZ4PzZE/dKQic/KdhrYf5nx1GfJp
CygY59GAIscSPnnl4pIuS3hoVKLJkmvlke5Yf8WH+vs8xBdkybVmj1gYOgwedOHCNm8Dtwc3orKy
Xr8IuwAIAxrmAysXDXlfV5NYRnIOmJBYeU6QguJ4C+yO5CkSgbq9JlqFpaGdmV8MtOL0yhz4jcK5
J/Vtmd9RKgIfmsqOA8BqYo9t1lyOL6fhFmttRbBUMGtgMlRcdIWOYK1OVE3B98JsXfQriW0sm//H
ePyXgfl/0JD/b3D4Y5lqQqrOhpeG2Uel6t6RCgIx5xQpcWiuEfacQPyaM6exgmL3q3zHxMh8wCRm
zssvg0q5X2OVrAFOmLSY/iD3yevjOYLoN3AqKFbjOCBPiL5iOiYiHrryHQ8ot19AKBSSX3F6as+O
/V2wxnW2RXKBGKf0hltgvgf0SK0R9z4Xs9bVOmuuilC7jQ/3caKVghqyHU9lTm1KEiVhqnLC4amg
fbb4Xi2i0HILXtR+LqpramPJ4MGVbDHbnNO18Q0/U8lO2S+ZbmMDH47NrzxtzKvRWQwIZY9U1uaw
xzNcz/s7Ty8yeeAV0C7SPq5xbGym6gq0e+f2Ay8UiSj5vJTsgmcJo3FK3z2nzTL9HaizNqnUfiTK
3L8FW/PC9Ij0QX8nrB4ULWDjJKFNuGnaHkyl3qcm3AJkXGJTlaEuG0tO1qF6Qu5q3mgJuPPf6/S/
2R5QFVyqt7igtobDWa/bw1VgX+dUc0xmrui7XnR0BLgImg2nVtBqmS905lNPNYA/8mZYDWU/CxcR
bl6nxhbNz+ETdgYEXej1ydwHmbmIIn8fhyllRE5xQcaMJBlMp6OIjcMQ8/G/X5b/IMsgklglDUmV
dANc+g9vfy5GfZmaUn/qMmeEu0wWcb1Et4MdbkJh4RXfXmcGT2yfAZWNKu4UTxpX6WvNlzqKdic6
sexAp5q8AarGyZZKHErIQxpeQ6gctGx2WS4xhlN9m8ROrtjQfcbMNegs3ihkp6Ozh9UjspWigcoh
tHNGxYP7BAbQIJHm2jdPF0ta+AhFlElD4FtM+Bg1gmIV/wgoA9cmeL22le5KRHIe3yFILiv2UkDX
xX+KTYTznGALZTl2XOA21RjFxeALwMKCrRmqQd2ZPW9pCS767x/v/116/7zr+XCJmJfFGYlYf9z1
nRjGsV+aLMU+bUYXONPxwY1dcOtzwXzRRYx7j8GEu5lJSMRT6i95fk+m6jvDA63z0/wGwEAovdMi
cOwv2mwxOFRXj/MOq+nviBkwsqLFgMaNSW0ufAzUeDAf2aIT7ETH3GMT6k88vGi7ZLqJcsBqxmIf
qYON2I/6BTd9zSc/5RcLc7BjPMcYWPeUEFpTmO5XwMzKgyvcxcDqo6042IE9PkXJS5BwEEwhbAdp
C7Pgg2h5tW5lR1xVeCdZTXA0UwsNgDvdzfZf9zEn3IrbusUpFCxFmN5PSE4umtpSGGhVIG9OgQq0
i/BJnASmS8G97FPoZyUH7HIn1DMl2glzQTmU4fjhis9SQwAMhMkoY05PU9D9+EvfJSumqU+8Evk5
Cz0ITjopOAMOPF2UO2AoT2j0yyU0CbkFNNsv1Mv4jm1kUmMh1xzs9JA9VC+DX58kRXxT7DFNNfl7
eZGvBZs4+88QLmBQ0n1z5+9bqAvcc6nLF4FerR6JwKNuY547aAGQVslz81HhQxXRvTssylsJBbdP
/qFrBHghwDOng7ZDAL7g9ObE1FSIEteg7nRO6/sKWReiJOg9QM3ss/vscSURV4sw6iydgzdE75ei
xy02J4ZmwseTdY/Qi4cMLhV7kMHC0PHtZtvXj/Dmkxp2TE7Zo79MP45DW7Du2U9cLDJE+c+rwtah
O8FPfB1Xkpt/U1o4D7AOyUcAybF0wbLYYmK4hPKnlO3UyWQHJ1YhcuZdTAOOcRFjJUYPbsyh+Chb
hfJANd4p7+15tmViIuTkAaU4QwPPVziHWix2jD6MAcf+vX5jzuzwjiSYiNjeNPy1zhP4beI2g+QY
mjZcDbfv0O647RENXtorimjSQuh4vQn5dMJixeI8FZY4VKbjVeEYB4FhgSOxS3Ia9YRgNnO7NWJr
TYVQW0UMWzgFsToFn9U20D3+RTOeSe2cPBzKGvOHOXrtdNJd+0u3L8DggavS7N1Mv9GBzf4DhCUn
5B9AWM5oUSFFRFPk2R/IshSE1Nv34njq9/2HlNmAWeGSG3TctKOD24DGJSzf9E2hMiSD9r2ep0sD
686H/pC8VHXQa9Enyrz2tDlVBkhjmG3NC3run+hTxfdWTEuYfh92gEC/7TsHO8WLGDIYOgia2WHr
77MLCiAl8XwmZuoJWb+WjWl3DPtL4ROyA29vOhcObOmsjlRTuDruGiRKS/+N4wKLJc2n89cbNyjD
A0M/0QRX7ZZ8Rovcqe/DVee2dPXTQIwTEblsXOfXG4gf+MbgFoYnf/DWgWMtdd8j2bXKa7/nDmMl
DSGSUK5K76iVJp/uvgJDOMr3AuKf6kkcNJbx08FPEgaHGPOXaYNlFJStvxfgSCT37p4LaiiFLzDd
7oGBCh72HTcVLzJm+3lvfiX3QWbIGG6xNjS8/2OyihbyGq6pfERnBeHl6kVZW4VxnvcujJRYO/o7
/75/2q8Dskq4dCgK6WPSHFi+K6Aj5diaMp/yffBaQ9iriKz2JvSUwwzBQ/5JbBUyUaZ4Mi4zG7sD
HymHGh8phx/RJQM3DTql3KnIcuUtkfnRHTAp4KQmVTY33e5erjnbuO9SjQZ666VZ07MOoBXP5NuF
VGzxrt5e/Tw8oH0fCPH8rzoP9R8vXMmUVfKlppCpPxSfQiuMaT3gbsep/CBXAv1wv+fulHYymqM3
GAx2jaUMmgkMS+yjJX/U0x4OthBD/8reE7RQZvPwsgPPguHtmJ2VwGYTi26gm+hbybB1YtQ4ITEm
dIAskfgP5hLLyXSTEwLHbn9iR8iu//FU/4d3JhOHZEqzmTQVZvxxS9axFovVmI8nmB1esBDY4hdo
CihKR6MNEQGTHFoBIiGxhcsdsfFHddLOSIGBmjjr8Dcj+CdgguGZAcDHSzhHqA6SiyP531+r9E+C
R5KAZE1TRU4RSo3+DsurQ0CuksGLRfDom2QrHY1oQaslkPv4mFVO86ED5DAGkxWkoAdo3gZGrUtk
pzSZs7/yyPkIxn2PHUq38y9g7pqc3fnsI0Bf/ZqTOjGGU6yGilkA7+d4YUrgYYlcIRoWqeaQH1E1
y6f5ybnTr8UWGc6cU2dckA6eoeEeF2a1MXuccssQYcZzE8VOptjKy2FEnN31RXsAYeRpWBUOD0Ts
/6AT/bW6lg9IcmzCX+MOcZT5xe3atsvn12QK/Ro2/S/eKzS4WGqmvQhx0rxbaHRwsbDKh3xJdefE
G8MXQziwaGKGdMyjuORA2HGNgQ/icqQSYurrQkQj2sKh/Wg3A7EC6+dnh6/vp75XBHTt8xOXY85T
JufH8Ix8kDlcketl/mUAwmtHdvsGRXZ6bJCx/GrtIsCRaAcXQnZAwrikAaZsUHccFQbeY2xfFuCo
VfKB3VHjiJRF9UeABF7BWUavyWyxQH3LKL1rXY7A6gqsfOJ9mVu8cBb5sXlrlQhA8IRxwcF1kDYF
0oAPPflg1+aV2jVPO0sEcqD6tMXA6kEldyu8BnlM2oNnGj/MWTLnOmz3EaqNt02YPUZFOytOAoJS
oKb6t39a6cd/1TpCFv3vMw9nAg07dIgoiqz9cXSUnSaJL0UYTpwUdMiNott8+Ac4bpVFaBdo096s
JdNTTfz6wLBfkVe+ZtpUFyCj/TdbcpXPtfQE7PXW6hNFQNhItFN+q83wy8Nx9sHqXL7nO6ShzC8V
YhPCjGAvVogNHw2IHVVlGAp33MdIakiR5NFqgN85pGmjk3WTJ7/o5RaJZvvOYLDsP3w0wi0LovqB
dwMsl+dyaYFx7HicsZUAArJfZWA6BK/0bDRefA5b/jkxamQ1n7VuyyioM56u+U4otq/uxIxfH039
0kKA6p64EtaKeZ06KwerCo6Nem+HpeAOVH6p1DcvR0SLP5gkmyP7TwuzxBipzsmv4EeHGCEW5fvg
4H/dPTcl/ScrsNH49kJn8AVH/XrQpVxew2VxDtEuwkDs8W3g+sAMndiCsYpd4cptzZHWhueovjy1
pVquxiU8lEgX2w+j+mstX/uruuazrm7tViemFLHYJM2NYAlotzswTNojD1suP2EuddZsPYJW3KVv
Yhw/9dxJf9N3g4fD4nUFK23WD57CwQ+BkwvuF2S9r4bWzNKqrug1SNhnSeJY4EBYRJf4id11maOn
/yw3RMgZjOvTDZCuhZ18H9FdnpQl97G5JfajWANjFGsd7k1DdMPfob3Ju+aqfZuxJb0xkdcXFbs3
kPNVvlY3jvc99yXlDKAhDC7pvbnHV95dMd3Q+NHqJcAZrrsByx/5zluGA/VoXppfxO+vQ4tVlL7P
1fMzOJkRxlfAA67KH76XfspZMKfME2FdYtsacLTQ6mkRKG+nOW2h0O6H4JTGFAi+nHRNg6fwrh9E
fCNzFJRRtAa+cqgL3AU//RFGI8XpcpYP425c4SVhiF6LRyhVQnCoL2OchnLoK0D+TcXjoLSNffOu
+w7InSot+f+6Bwxnp1+icsuwxt9WQThUm/DOh50IHn8lJHnFzVOvEm2h7jQmvHHqfPNd6Zsa28Rq
1uk6OvMNXPnCEI3WxBTUjumBzEL1M9OXZyAcc1W8I/SG6LxL5MG3bmJ+g+f6j8rhe+PpeGbMabjv
Wguw9MgBxkmm987zHX5lW+0YBDi/uj0h3JdmyjeA9Ww3xgmRhdmxo5GUOJzzJRfD0lg3iGN9W9pp
RKUc6rWw1jweh2594nyrdTIOqhXi9uPzs11UcMzb4DR7m9K9Lckkf9xDC41MBxCYryqaWYWn7eD5
sOjsAX/5J1W1ujVmdLCbqQ8dlokmRMTqKM4tjmvc22sCUBnF1C/Uxpi7UaIpD9/VbkiTe8VNJ3dE
8Y50bA2eNDBFILF+WrBO6Ruhi0sUpQgyCxvaNnro7OVwOT8DczLlEn+5S8i3A33GRCCcxSP4mgOm
vmDXwbO9ZpHl0xEUNxNW40GIF3gRWzK29aXMqcTxRWC7tng+fAje2AZ/fyUOciaF+CZbugcnedkN
zG3PlfbxdIzjv08nlCD9z0mP8MfUUYkpgFAEs/99OjEMURdQDfQnuPYWzpQkhZAUvFh5F9MrFKjy
W1TnbNLlAjIEH43yntYHRT6EMnwPSVNkY832RKXJuFW1JchCku3UYCOYB+HaF4tUuZBIkg2rIdlN
z1GfGLpTN67Efqu3a/6EGK1oZuJX/qiI9jl1ZiQWu3SH6OZBSnfPcJN2u67f4sPQzZvGPYGKV4eJ
iWH7idCV97OE6peNETjkFuCARWf7kg4N5afCdRo1ijdDoJTElvWP11dYvgXijl6cMf8d5fMOM22p
Ahe+y7+tuEvGk4TVDbm1/lH0F1Xc01NB3jv/XlTeCRpQif7y0f61+GSOnb9nqEBgLBmrUsSau671
7djdZuld7yzY7zB+tPFZU7wZXprXj2acX/qGlCUtuCWqNwtWSr320c2pWyO384wrv7wAqMX5EZVR
kpxFrLHlpeBSl09gb/9ZXztNy//z9euqTMu5osuqMbWd//3rF5LY8JWuH059yUPmHvcgf5y/APJG
wiFRwXjjh5x9ZsQ0RvX3TC2XZn0os6uKPyLlGlAoGO5MPjQFN4zCMzRAzJ/ceirDOdf3qlGuKvEn
q82FSBTGLL7picDJgUpipUW/soTxgqdAjaGuZCitIOsGmMSxWcf7sruVIi2PHQFCOOZeYFpViSxW
wxA4oK7QmYwM3TUTk62D6a6Z8pa0VeEfZCT0YiCj9xIqj1I4lKh4+hKyWdII+ExTcZnKPKBnD7/6
MkLNkljGmf7F/JRBf8Qxaq7aq8eKXrLvUf/Nkp+BAIxWrxdJ72CuA0DlYkafr8x4DKhP+nKeh7L6
TbOOEB5Pg8HIYK+QbsAG+PVIwx3rKKLgnqm3FcnSqHb+8FUrhyduVJnHDY0OurhRyl+xZq4C6CrW
Wo83UiQHeRT6bczm74MJRx5fSOh/jj6Je1j0edIIlRXXZ0k5NCJMT/OQXhvxdWzSdi7XB3+4CPNK
6/FxV25a3ZT8lGA1xgCtrPt089RRbY+noSZfLMeqqL1HiPllKQZjfBOQ/VQMpDxZARIBnUzTk0Av
xVM/UlG/8HviSL22hOgiE5+FmtyA53XGJVxGH6qBUnhtUPWT2DKQn36UspMBfysSo1HpwKCO3Jxj
VAlFRPBY45qQXlxQsg9GkW2iUkEveo+TYxkdqGAkuNFMKTZ7fYQ34gVl7bcp9j2vSyrWcrOY6cch
WbazydKqQ0gRr0TIHak0OoKAzgsjL8pPcQDAXq5FikcYGZDc8SWx+6k/IkyQPKjz9nWsGx4b0TZT
VonOjpZuZDrz2mT5zD/12ZsibQmSU9NLfOvJOZuB/UlgcJVBZBCDRhvwXyIs0k02XCSCC5WKbzLE
8+6PuMv5AzTPGuuku0vKSlFdcv0K9RctdnyLjCnpUhM/9WAXkT0XR94g3zJp2+ENJ2nE4C0fY38p
9l/ibDkqiJ7xX+KmqeHI3/qQlTFyOiy/RGu9yluNDSY3P4jkM5CGjJhOsapcQj7bjNn8zA08ppea
hHuSJgti7UZXk8+p/m0Wt9QkVym9covisWM+Z0XNhHVV70VG+yknmbggMm3sjjy4fg69HR4DMp2W
BFHnP5AMsp0LFLHPoeCTi7gMcPBgyofbNU94uFREYiNkMPJbqBuSqgj9AI7/1uM92V4ai7p5r2eL
uNzT1zOoSL83mWJOgSKzr+qHO4fbatw31H7S9jwBTk+b8h85tPJH7Nv0bWk3tTiRATTu0oj4Z9a7
hTTdJyt9npBodBNgHyJCgkiFBsKYR59p+1a2i17Z89ppZx7ekD8iWGwQtbVuv4AEEBrHDI6jQqGI
FXRn5iXEWeyM5FIQ4EZTOlm4I4xCXLz5tUrKCQs2n3mooGWMybgSSmrhQJFeYMbVx1MurFeMzdBk
DG6wIfiCuqgoy86+GynejLrotsVBYDuo1HVJo2oJAn0FAXvtklMveBKCRjjtWQiUmrnhzM1o9tHe
XqOXxW7YLV6xExcbtBAZfRP+8jnsYmGLaw2BPzG1rFCNsZBPEV8pNj2S6gULFgFZMWyaiB1QtQkR
mb2pOtlcdkIosDzRvxhjgWV9cUM6z6S5dFu8RyGxHPB6Tj3uEaiCcMHa1qBC4GmghoMbbn2JR6bT
/0r6Em9Zuh5nHvNmiK5hqSgEAlxqH+uQKC2E8YZXSlDWWkAeCBAJV3q06fSUd4f6gcOxwxk4SVMf
OSG3jXRL4tpqS8PyE1cLLm14lAt8DjScVOcRGTi7f9F8CQi4+UxNdS2Z20ZbMwvn+nL0nbSki8fw
51J00QcsHJuXfMa5DbEZSb99sRNlgq1WkGBp6w2Z18LeN0/Cau2Xrcu/LMMkGjXhsYgvAbkxr+Jc
14ALBx6AXeI9bxXpBpx6Nk0IAoHJoad/qM89nzY0ErXR5ZW/ursinNFnNrjqwOWLeZzKLRQDgxuR
3IR2jdC6EI0hbmW7388I4wbXkSeiMrrGKFb26F4UNJgEtExxVU8WKuz47VFLVxxL4R6XW1ZPXj94
45rNCQ2XMJlIZ3t+Chju+INOtQocU3XijfDN5iMgg4MV96H9XIjhpHiviPYELfvhJmrRkw3LOv6c
NV9GvSJpqcuhZNR3HyMYpezVXRu5NiIciMRuINdKf1/aCit/btxrtn0/fbmlsK0ypI+7ot7AGCfU
ncHKSWf2mdtsI/1KxbfGtm5SuFaZF42VTukuuUyV3i+kmNy0q6gmoin/rUjvklAj5AUXxz4u4bhQ
YZl7Y1iYjcf1VDz3GlJLAkvmpbhWzbewWpcy8CbLvqYQl0Z2YYfBUtZEvDq0H1QpeyjBBAr0DzpI
HUEU3HYvchLNnIFkkSp/kwbwCD5VcLrwIjMpdniSabSSX4inIzz1ecwJdEUFo5o7CQQ8lG+mdBaR
97U6+hfqANdddBEG4g6RxcuEo5AoWAurvLyxU/jio8N+2oQIhwz8fnQpqV9tMtuEuBEElEptD6f1
QaJU8lrNUi8u3YyNJoWbEUyOThxjSOMo+9Qo3ku9TtwE7Cc5mm0gqTyyguieQxs3GZA0HP//IexM
d9vGtm77RATEnvzLTn1vyZb/ELZsU2JPiv3T38GcC3yJK4gBn6o6sWNR1OZu1ppzzMi7l9sW6lNO
tVYRe9ugg1doZ4l9m3YjmSQ4Z/pnhIqM4VRl0/tQ4D0F9XO6cyxHk12J23Z4LqveCjj1+ewBWv4t
J88PVZ31MIV8VqXG8D3j/qbxcOmtzEZiHWiz4Bc4pGEGjkD19P5Toz233Wdqrjo8QFgswHX4bAs1
cvmKgYCZcxOfiSms681jm1HYvIY1wlZkcrrhxjIVxWtZA2yG9sxuYtYiH+sudfCqhZdwspACJEWN
k0qc6rRN3rEF/ZCR5d40OHfyEuiWEQAE6fBspl6XHn2ltO5QJ5QHG49ZTLdXpaKZHItgNwT5GlGk
MtA5a6Q5J4UWAF88k5HrDTwyOfuoehQb3veBdgLqkGrooD25XdMnE8QXOaADpFG2QN0ZTK4NVK84
jPYgrQyhmpkZCSLxk4/HOqAoSbzDvZiF1cQpX1UdAh/5WvdjxoMaInQS+0smbVSiWHKkviJt/CS4
eXFIzxoegJBmdOqYEkDtKM/+HUylPu6yCIRXB3Q4xq7sLoIOziNGu9ouesSJVcXGjETRGhoRR7uO
a70tlO5TLU46IWpl/ham7wIlKWyCMRrthLklwGlaYFEzkdzKeIgGyG3Vq8GWXOdK5Ow9S9cQrMJJ
QyIH1tn+MzMgzfp7hW1VoK5K41kMntGGmPpSByJRY0EA38F6tO1oi0XXqrBKoJM6k2y0KxGTyOoR
nOqq3j5Cb/KeovWgIVYhjWnXLWJvCZm1rrFMs7ejb7+OikWCWpaVqeF/FObyBHVa+vJA6pWm7yDg
w/KzidkezpPiuWnnYtp7JYAncFGDI6NTivfxHaESwgU5AqYyrHS8UKieCKtEnmrMSsrA9Jiq5zq6
THKm8JmBWlH0sTkecwGfHYb1YM+cgsyFAghKsFX5nM0lXXN5Xp0H1GAoaseShZMiJ6aBcgHZSd9I
wrrw4fCv9fSIek3bUcoKH5+8BKhCE6/lXAgozu7ADEnKFmRnT9sZLOigPA8Qm4cjezAsCwNOJPaC
qPeHA+EFdqCtC3ZevBQXTbN+UykbCppE2Q+Ri7Q5ceWzma+E7qIYP5h0oF7857hpItzWiTmXaeCI
4rfGjVjmt1z38w4B51FILrn8IYSvaYVZ4kZNbHidlNdkQgTjIQUSYwpvJdfJnttUPxuWkFveABgh
Fgvgw8PYSN02vK/iyVIqV3fthX7kRNjo8qkXbigs3xIgY8NKw5NI9rIOZutYdR+d8ZTWWMGWQgtG
fVvfz4O8TXHtsYZ2i7SiVjAPAvB9JB+JpyA9tOD3KXJGNygwzC/dOot3OOuxcwac0ySveU+1V8qi
VbeSfPYgLkkWIhN4vzAfy6E4hspaMdYRPAK0mD3sNNaXa5wcgTvqk/XY9BAvNAsaxWNqGeD6i3sV
I5UEaJ/6IwX3Rds/58HLvQJDuCiDvSwcE45HVFLbetmWC8OcFVCjCHkqbfm+SJXlg0njlwm6bhgM
wArnZoxueyZqmwguBTAqtsAQm5q1GczyNZtFul5p8t4ikM4QctzuWAVpDo2UlPu28Q+UpkQicJW1
mCA9mPU5OPXnPHREcSnIz+F9EwGWFFe+PBWzUy49K9rlhzKV+V8rIwPHmJCPqnO0/q+MR0jEQCrS
7ghBPrHzpxRR6FR9QUDMQW2D7xWjhfWwhxmpWGNsFbBDT4ISbGf7dA5UorPC892t95wIp8UaGoX4
dLNHYT7uFzd2ijWTCO2eeiq+QwD7TE4qcvvYgfIwvbuUMGAprIsFm4pd7FQ7bIjyzJ8DdV1ha0y9
kCfcgr3L3mRB28oybZJm9ib9tVN6HNPSVFwlkR21a6jZRKniVhHYX44KG3WZ0DtWp9US4CWMm2mj
LXkG2VmI0/by/6VasnV7No5Yt+bil8nR5gTJNfEoOWVbDrLhmQZb59Kqbk14/B6e1DvMWVYFlW7H
9TFXUWxY6mWSsZ+f4bieYKkKHe3AeaR+BgtGPZymDgIOwYpZkNYTUundYFvn7m26HFDPoXYXSS2x
AXx6yZaEXVaT0dJS7vNTvSyW0d0Dm4ewDrMrXTnMo8i4OT/tDE4Or926nBIoMmVr1S+pcaoyPmAU
x7eF76of/x4p5jiD/Kn3MlVy+0wZi7dIHPk3PV3QxfItEqvq2LAlYo9FZQrP/CfJ0gKQIOojrxyc
TNrT8CRgCdP9RZtwc/jSDJseMsx96Co0Twl85ujKP6Gg0zvRkDTWDmoG5JF8SbWjQyXlpERrtGGX
AybLxlmUAvATkePZvWl1X5RSzK/7h/B1o5JElhVtXtqdXBJKM/our8EVABS73AeDxgRfCNIGOez4
bciOEYgvqJnYJVDqyRArLIUmCl16k1qz9E71K8L2QENWYfKxUB2VAS4Jhwq2jP2ucv59Y39l8vzr
xn5rCWqt0gxqkFfHG7sN9J+QNkbBuYOyHzEsFpb+lSqTQQe6c7inhDlQPCTpVEI3hIcaYO1V3Izk
A1RZ9AIRvJzvV+omNpIOxBgi52X62dwkmhA0hEsHFuWNXsOIeAD3MuEcQjOEZ0UZdYj/fnP6fwUF
jBoDLQF+aVX6j8aniYxKDYSkOhpTxEyBtaaDaV6R9VGgR1KAsJfFFJgLdoowHwMTSFLwvPAj/MC/
1rDwnPlLzRErCNAamjYdYcBfWEq+/Guz196Vd4pPS7s6Gyv1QK+835mv0hUR7Ka+BE+KR/Lorn+n
9SGfxJP5le30N/FEs4PDCaS+5rPZt9voykMVnv79xo2/LMi8cdKRFGymo8bpz/qvTwO47tS4OsoF
OWN1D2HDpV3ZUqh5UIknW2TRJ4BnEGe7gTQVJrsbWOPKTSB3wKUrRw5TS392sCmE6u/ig1PKFjlh
ga1qcOiRh8yckQulH/qPpPAAzUKDohM4K7qmFpB19qvspah/46Z6YMOyqWJA78WlidwHehoKg5r0
oA0V/MeNoo3TAXyjeuIKTM9A3HoXvrFM4XnA0GKpnyo1KUwxEAKMMQSOp4iwCO05QcXoFhz2yFQW
Pa+mHvrDE/IXgfkY0CVpMrw/U5XUb1NPY5KhNbRFdZzsadnUyAUAnSbOZF0dhU2I+uGCDPKpfC+f
KxDgh3DTncpXOk/AtH8pjP/90cp/G9O/X863B/auF0SZ37mcIHEwN7o3fUbwVDdyD2k5k1ca3ijy
M/mPc2ExOh6YmFpKN04fOPfHzAzW2BkBEY5uMOSDW/ba9CLqDwL4wh/u3V9Edn/eu9EJ/RsVzA9b
srp7LrYfDXFpM1amZNO6MzdwskLMk+9QjiFcD+7H/rODk5U70onI9NPjE6LAVf8KrvWuPkqrbDes
h3W11z+ZPcsFrIfs4j9mnBxiGDuL+/GH2/xfoMifV/7tCQoa09cHnXnR/6zZEGBhBTB2ow1sJ5TV
MosVRJDQUY7LBF8cgmgDRNnosGNBCfbqa3wu3zhEY+dk0ShWTJBs2H1jpmIJPKGENN596nIarL4R
gyvnP0x+6l9agIxbjbhbk3g07MN/3vs2DoKq7bLqeA/nQ0nS8jTLltjBYKHE9SIHWIp/CxZ3szWV
ed8vjHCnaosbHgbaekTwIV1B6EnHSoU5z/kM0RutrEN1KPfkHtCypYuAkxE57aHZN69sGvbUq4Ax
0cTxl+HSX5Z7446yHcjS4AyKo7FattMfPqe/bQwMUZN17NGKoWnj5/jbCBMFYdDyMOJdxhYHfOpt
fD4Zfd3eChn4KDAoMs4om8keJbxiT4bFE1NNI8LiJaUdftFoTZL6JVcdvBiVFRzZK/eHHy7z+3DS
JxNVFmWF7DjassZ30V7WZ8LDUPry+Mt/oh+TZfScLe9v0le1U5fBLHJxWizNw22bTCFwnKjop9ri
zsaPWGcA9ocCpcsW9B+PSPtryfykWkvCTmLRgkOl/dOh7j9aIa7YMCBHaCROM/Vp4/D67cbK9aOp
K0pgx9s8noc7Zoip/H67WeRnB4stXZwFBy7qrog/EYFWT822xXGy7GbRNJoqc6KGclucnnC4Qbe4
lKf70dWhBCArETAwTFXDm98/82cLNrDjb0kQha4xpTvfUp1I94vmsz82BxxV2/uxZn5fgmXqn1F6
X5RoTfdu9+8PSJS/D6T/vV+kwBNFJSvxF9v1t/c7SZOhN9IKrpJu+ydpH7z1Xw1VQRQMO92rp0gW
pqiYPOxcRxWe7Axmq4KwnKZjkdlkL60x32yzBYDsY7Gu1499sUe3g3jgGeb1FETwOluHRxq/WxLu
yQW02CRYt69njG9ArW3VVQTL36EB5lTRLXMGAzVIAQ1nYnXvpKfbtSeskaGUZwnqDmryKYeUZMpz
5WhYv7xmBxrMIsPdyzfwyDUJKLvVvaHRAqX82GGz44kFxE1EGEBPnJzhEjtM+0wOCaJEgH68C8xb
AGx0GqwWwgsVxo0xktzu9MrwoaC5CF2OCPw5+u7Hu74j7+HHEMnve5dfH4RumorBvk0GevBt4MWt
pOV5kRyzQ71Rzs285YkIXk0ke8knsEawzChzSeAdzyN2buBJwsPASa1H1/gqHakkYARd3Ofaig3Z
Pj2oZ/LlrtU+X6QL/E+rG2J4c56fynW5jvfl6YuqFncPBPf6wcF5MjPeGXvr8POxNDb9e7wWeQIm
J4ljU7zW52R4P2FRnaZPLGmqFXjRVtiBFFxUmcVWakWaiXvfkqR1DBeC1z6rPwzV/7Cuvt+gcYfw
20hFGZzFt1s5PpkCB1ljx2g5Jq+gdbQdLKh5sqBjNtVdHw1RthY2DaqqcpY+p4v8FHAefmcLStdH
2WQzKgTjJmXXsnPhgwdh+cPFSt9P+N8v9ts0UunFEBZClhzDVbBU2VKf7q9ESAERKj67Z4Rr7zF3
u583e7HgkHl/N9aGLbqyS+N9Gb1PfpJPi9+XxV8XRKEK1ICiSdLk27IY14meteY9OcIR9aIFTSB8
Ca6xTBfojpby/N/ziqSP+7HfD1jfX+/bAtVO7nlH+ZY68/mBF2Mvw99lvaFwZMlXBS8AnBYOiVTb
Rw8AJZhRU4/RKPxId2iAHW2vokZMV2SATUmVX4W+9Zo+URXjfELxrFmlu3aN/fCQ7ckWXwqeNM0W
yZriKnmfuIXInCdL8GqoVlHYRglbmd42ALMxVZxDT3zFUUzZAnsila8SyzCw0Z5dPl5nqwJCadgG
ZaAntr+n5kie4Py+KDYTIlC5Pixsx/o12jcf4WU8KOC5/rrRfqQkzSkCre0vxTbnrfaLd6x9SRRA
aWYR0vzVfrEJVJjNOIABCMRXc3fZRCFcx7f+2IS7wRmVRsSQWMonjFJkD9iCUAZRtC0xSOYoF0j3
VpdkIE0fc4rxlGo+do+Xbi+89i+osfJN9dW/VG+EPQQv0uyx1c8daPAnZFAc2vU3uBlaMyKcRZp3
7Ek5/dCMM+zgolCwocRCqZKLRm9KP5GG3FfzRrYSWdTQrp+iq3iKrtRr+G3RpdCn8az6Ug/pjFNt
tLt/BMU8elFP7QfpM5NZ81lH9v0Fad7OXyFua9bxK1kUArzefK3NEL0si9mwM1zlnYcU6wtK7A2H
JM7QXN/wlnzQ9zd7W6VTihv9sZhc+YPJy8BCkiCELBcnrpM98aO2xtLDK4UJMn/CfXQl+4jwn8oC
xikLdIVpFlgiItHNbZq839bZjDrjMpv9e9Rrf53D/+8h+14QVtKqSAWdh8w4Cddkc5sjEmDDv+qe
0l0P7UKYhyd/3zzBJjKXpKG2rzmAAWM0wRS4EDUb01eEsPUR2DpJH80z/RxKaFb2MXHqnbiGy++W
bvFUzOND8ZFBX7tvTPSAKt30/im5xDOkbcp7TLl33x6Nd4riUmVNnoXLv9/oL5/h96eb8/VkMiH6
WEIi9OdcHGqK9sAEkBzBmi+EK/w1EAI8wPmcIARXP2LSbi7ShuFjlUtjx8pu36ewtV7IREQ5Xs2C
NR1tC0D5s7hGDSWfRz/Vvy9S+s6bGqeg3y/y25T3KOnaVS0Xieb6PHHbKWx2dg7BHhHx4oYNFLuo
V55ckfH7RoGvnIJ/scMfLuOvO6zfL+PbTBgpj0lTTcbLcLBSIigJGOkwEQnqJeHDRleyExayu5kX
+3ZTHxC0dhtlVc+DD8nprey5+eHDU3+4L993GmUUpGoXTpIjzh/PmL4Cw9j2ms2Ms0BNvoZUazOB
zaBve+1VOJF74or4sUER2ADw9FmBKBeCKpUMUoQQf1pkTeyK5YnncM6YnAUOzZ858mvqq82lWD6e
1R8O2NLfVrOReSlrnIEm+ve6KBEEkXI3u+R41hb+InXYXH7S1xBc1GQbbds67P8SBKe07zcZ/JBw
/e+xpf1t2/z7BXwrR+S6UiVKxj2U1urx/jYC2QxU+hD5XiB8VKUjAsL33ZTaHyYADPWQfBz/qaJy
TR3/A24K7d4bSCr2oKFtpJaLyhwtNJO6k0WoAC3htTxXby0r4ow4HdPupvTlbnS5QJo/y5faSq89
dTmgjMt+it3GVp3M/fe7FI3JODh/f9ABvSuaBshyojKvAV/880FvgihuhzZqjn516qW5lsyi+/xm
vKnEPjK1Ab4KdQwLIzPvcRDz/U1xsRqYyYXA8HtJWfdFz9Z98uEP2APSUztZtMnS1OZ9PoKpjcni
TnCluvQn+yBYg21vNUKTt7KwIBwU0eAQHpTm4CuXFk0bpnE98ZT8S3rT2OsL25YKZZ/tUn8tVQc/
P5PdTe54Ja3y2wFeWF+vCChGXmeI81JzWWyN+6LTt0n+XiTnXkfaAMVCOuQQe4uDjMygPsrmPqMW
XcebMsQiB//EiuJpDPUioEr8Khcu7iF5mW7pxGwLQj3okcRe5IozQSBJpdk2dG1DdU4q13s4gXy8
08gX6S4V3x36j65w82EFHvXRunrPuJilzSb0nx7BUfXHNMlO3TbRto7OQbuO9dfJ/SN8PFcDlEeu
YMXiMMmAXF6qyUGVT4P/5LP3VbcSPVz/XHd70iuryVVq102zEbtz8yC4/amLtoO5N7p9lK+02yIn
0iRYBfKyvkGMWyjSsm3XA3gzfcFXR3vZfwqRtCszUd0K8d7IDpq6yYYFDfWYRz1Zq9VSJxDmURJz
Oi+jLV9BvCTMVIaVQ7SkhE15VvRPZjZPw0sR01Hb39K1OKBEfsVhzS1RM3KUz1wKv3QivuQEkUF8
ylfRsHh0lqrM7nT4IkRB87jdBfGGYAa+5UfLoQSbOdAJvS06da6TD9Du/NtMHVZqBcpB29TmqtlR
i5qAZAAdT7wkGFk+vEhe+tz3mBzFFb9HL6cji5YOA35rYsm4uagp8lleoDea+S3FomVJ8ztfxfT8
03WlzpP7glflSmpiNiHVbgt5GQtP9xu9dlhbZN1gFtwExYHXuXf8OPJa3tauj3eCMivQgiCMiHdh
vTSabaxTgVw0zFXyMsf/hmglsLFnI3hkT0A8LH+o5zP0bAOl5HqEkmutq6D/xCyFlacjnQboo4Nv
yc9smY9PIz/ARrPJ29LFA8MXkoIBIxwTngmLyA19mOfwS4gSm/IX9dypBIedxgCNi1THkbTvRDDw
SYGi+eN71CT5i77q3DAIgGagn8jrmi6vwktA8QcexxC/my403VKyTVqPv16C/+sbLu137i/rvuny
1ID+548BDTetx83gYmGPjfIsrNaGm4Zens/5gTnvMelmEnW4YRFwA0n9wpVNH5JoOV4UZgybZcHm
JvCO2B/zpXBbyL9sHLivYelySgZlBtuYK+StcbXwnvgxvotYEvofldcJ7SUceIXLT0auCQsDPs0v
jADosfH3RQ5gEU18MRBTK5ZkriY0LoCLvNJJx3SrWPxmibNGhzAewrvDy0koNWiDcjPb3T2e9ie0
XUDVwfLxOwNqQJFD3Rl8Cb+Kd4lzmsP8OL6ZQhqHAGe8nfCJuSLoYyjnOiKbAKGIoP+dUXP768IZ
HbR/eX3uHr8WOQAHBH4hQ4C7x+XwT75Vs2803aBzKzQ7QMFGihXsfFf6pPEHKgCME+OADI5b4YAL
5DL5yJnkuDthMA4Cch/4b0Md3ZWMOYZamPKpcywYPzHeOEI0CthXPA68da75pk8ZKRxVGBHj3UNU
ytaf0fTru8onIC0+Ib54K7wcA4GfkkPAHDMu5tfXtKfeAnNN6ZlpB6KQHUSjvEnGHm5xxicPCLdG
BvoEph4+D+MNQhu3gxeW0Ly5E/bO6CmKFeOWG0pySx+PyGgiYN5bMu4k2zM5WnnyrD8Zn+8F1FoM
zWAMsPiiCjesSexS1B6DosHoYMNn4FySMTXbCl+MN45q3AVA03iuQDzTSOX8k9p3dYxgkCllPRyT
xCLkBTAHU7vmCTHdHkUvPQmYLrAMo/HeIOLnNvIeDMZUhU7JRtTMB5ERFofTznSR7/NpMzGGV5r+
EEzHT5d++0jjGt8g/0xQl8JGKW2jsN4ZI6C4+SV84alrSpfzBO+AkVVeSthak1WG+6bjAbfocflw
PWRs33b3kV94Af4W4qY4B8djiz5gBa/6MM597KIuHvmiTolMWpzf0eWzw+P0HGKoHn++CEidsPgr
v7SBFq1R6W4DiCDTHn2njqCQH6auyS3i78qOiNQBVh+5C4ZDM7qDxILKvAIzvsw1d+3Vb0Ni92/8
Zo7GtLq7lYyBFweCVVVz/vRGGMDb40FlEE+qXX34Zzya/pd27lD8o7dxq93jUB/KD+UtvFRjL9Oj
oFBj7zxyhSbn3ytlhggzw33NB8VjwtSIuIV73NvKyafBwZ8+9iGQovTC/WLiUxC53l64D5QLVHUq
sEbmc4BIxJuwEeBZEFnrb0cZf2NLQoEFqFVlkSZdeAPhG9x2Traav4FMCdFCnSKFb6lTajOOq8IX
+kZtWy2z8Ww8nAO8kE+co5tNcwptnt2Zb4ULpK3pKZv1s4E8XYsZ+jlck1974lzQQjdwgURkH9XX
Ay8TZ3QNOHhw4ZyvvrGLMd6HT42zF7a03EGaCIqQcr/0TnhQpY3IKm1pnpPL2Jpd+rR63u4v9ALA
ZDwRQv/JTxc0Fg1UcFZHG9JY0OcYuAJmMR5UkKjIrVEjJMhuPSIsxNSl+IqBHqO8ObihiIoLFabF
+bUotiE+P3bEVkAKUOKlhoPygyBjYmkRt6EfRiWAsRllqkirjDCMZgoQJNnVT8XH/aV75ZBPy4WG
OqoyygPVvlvfqMj4Xiu7gjgVhm0+kPFKo32En8suQjOSDtP1mCpNMYn2muToqpdL097B80b7g1ar
L0OBn/Jh3e5j355IR168QKIgWSmu3ggW8fROngU7PtzKT90Waz7dFZgQGmLxwu6u+pN54ROIDAun
La2Xffc5ktEwsSqziiPn4MnilMvV0U1OzX6PoLC4AJan+WUXqCzAZxDlWTsFMoSmOESUOdLCa3qE
AdlUqWY6kNPgIO8x+xDSTNYm/G5Oql3kFskq2VWHCY0RZnr4M/gcEB4aoUfzkP+wZcVCOcg3cXKB
OCEBNph4fAoCU7jmBB948wzDqp9N0auTJf6uzLD696MgjO8m55zxjjos2pLSqCGhS1yp9xL5TJsa
DirG9N5VytmknAc4IKCM9R5qQvSyCFG7YvxIB5k1m/BrFlqiGUAj2UhPhWFOGp2EAYJ/wnPrlWtW
AMG00K8DoVBh/fDkKJ6YTLFtViSNVtBNPQ2rKSVCOEY8n9mSoA7tdiC8U8+mtHNNTgGPx0uh456W
0bxWWjfPNMRFVfEVdy1SyUQkvTR8CpiRDP+YpsImUbsRl8DlXYoCnzN6RoUJh5kRrmPDImZnd1fV
lnKxa4Fwt++DsWxgqmqeoYxZ4RnJH7cp474HpxSMvEKcBFk+e6jzjk/T9JrWxSRDIH2PfKKdVT3Z
JdOcXWW0FGAU6QsV2LTKak+li6jHtXTzogLO9VqRZ48xZHgxSk2LQy4vq9sxwoWJ0X6k7BbuQ7BR
TcrkvLOgEx4Kt3+ceeEojk8ez5RcjIITdAQMcT3HA2ERsWMpqsvjRx/Ze8ySc3OhM8mBMocg5gyA
kkZh6lhKs6WKvCVvOPBAPkiL2Q0ph1AvA0Ymjr6J+8TCvxdNnpJ+lsHWosUeunwrzU83ieeLTd04
uSimF7AbZW0D98cGlme5GWOmUcrQyCY0M4AXwehvKRSdQbkzBRAcPCv7E5k6FCT5EwYROAtGLIXF
3WSF+mtMpyR3hQ07p+negQXElPUUGohp8aEeBpT4tzWJ16X+0qVub8xQLCkMy3KmcKRGT1FQl4Mb
gsbf8OAVk8psoB9kJ0RoNsG+rNa/YH5yyh5oeZNmCQEf+s1ShHcwTgMTTHgwex3JwTmhL1m4seHk
2bQ130vlEpkU5dpqhsqVglZceQTCMj1iDwt1xiUgX8LObD/ctlSaMli6IMSVjTmXm/Wg7SqObJwg
hIscndN21gtIy0aBR1Wv42Zfl0tyq/ybZ4xhOcvR9K1M82Yed1MlwXiwlFjlokfM2N9QCy04pZIK
S3Q2XEjw40ClMyfHH0YQXUYcsSQsGw4YHXA15m5Y61Z0LS6og01i8dB28qBBULyhpLAQ1ENv6gkY
ZyN38il2n/Eu8TfZX1djGryMC5Ddd2XzWuMqQd5uZ0sGilYseEfIGSSAfRrsXjDsvxQX/c2k7wBF
BzAdx0nT1SnJVbQ/3WLL70H9xQ+yEmJBbtiQA7qutqHwqX+WHcIrixidcUFkvN4+YqNe10tRmJnA
8cJNRVQZDChIgOALKPm2NgY7nr76OKzJtvA5MKO+sDMMDjhQUPa1dkUelYrdYwYjXSIIitS1xMqv
w27sNWdkFlkoFGDj6/IYeiFhqiciXAeqjVbUG/gtoQNdh16hBlSU3SM/D48GMCgnsLmKTsOS2V9C
5wYrh+KQB5XXbC0VQm46lnImPkmSFr8RZk77sCURN81KUcC9bhAgGjx1NCh4tNgpwznppx1ayBFD
7jGQKqTiHNCYwUme4d2gP6BDTVJwCNNzY96nKYiD2sN1bpCByYKFSNKttQXMdwaUXM9U4tTAAvju
PeMcacm4x22Zih8fL6nHFZM9Yt45sdhtvL2/tCxQRBdlAoQil48wTK5adRynH87CYAlvi7I8EeCt
fmpLOgh9Pj7dYdF7ZHYPX+on+wYE6IHpqejW73N/m2+MmVFO0feNccWP50SdBoRVwNMUR7qQhJ8e
TEkEy9NjChFITbwThs7EiNMOnb6LkLOBTY+9FSxwMEsJq8WxgSae9Ut0a3zI1P5AQDYesGpWWNiJ
7J9oOeP74CVkzCfmuJsB2dm/w/Z7KDPluX/nKQ1vC5X/bDxuaNrjS2GXw3Pkj1gjpjtFmXbU4myJ
X373wpqjGyB9zHQOVhHfJvz7A+8Z74tUZtZWBcwMR2HfG06pna/jUz2T55rrw7yakMbnktmefmlH
8PMGy2JjYQWqF6g42GTA/EBkyqVwxEnWzKKkTDOXgPtRKbez0sCqoly0RqPPjgO5vHjijobDlJ2d
abhy6/JYjycBYN6LCisD1a/hDZ8LrSH8VTxzVcfmZp+J15xQaA/yRTcjAd1PbEwOGPez0JO5H92c
JoIIXqPCJOPV9S7xB9yHtvZekoleYwQjGR33pN3d5hHhMcJ5uM0e7GzBxeWriur7KK5ZMXd15JVr
q2Ry0mTi9Nw4uYTyRjqok2UBgPXwQ/XyL5IxhfqlNrY8iYvRv9UuTUm6+Z2m1kfIKZy1gNGLvq3r
dvVGUxz1IRFEk5+K/d/7vrwekiNJl1COjHrdbz0HsY2E4NY39fEmOkniBvrIUy1gjycOmkuAhRG1
A1aQ0C45NpKAx/m+dKn/gu6hclgBNyFWRLTCTTJX4WJw6gGXKx1oY3GExOGGLpza8YSx4Dz6H8rq
6vem7f+unpq6qqLWoX3yZ7V3ojQBJfe8PjZXirtIRU06csgPTUc9RodgiUMABDpfY1kCfS6wrY4O
ut2TSc6EpVLAssnDeAANx1/3qjjNF2wDGvVYkxaPeXAtPGEabtgavrFtYcPBPphPgjWIae5/s3d4
gq0Lwpd9hejdfwKUiuL35sf4Fn99NCK6WNRJ3wRutSQ9FEHxqyMF2YppzTY45nyhbUTuRndZry2n
X3RIm3GZDDaKKpzfqN/wqObX5ioxf2BHeuEwSRGa8w8HF+bxh+WPsx0M/rGiRPWKcgqO2xsdJc77
uUtfdcr/8S8NjVwe+HxxZ0LP3YzUhXEC9Ea2ouSBX0dq27ICg2tGTM9Rp0eByos7DZtqeHGpC/Sk
AwOpuiWpQR2sJw6NJ+KjsEzciWoqUVPD/rotZRTNoME+EGDjW4uuwKSiK5sRWIMs0EU1LvygKiU0
ucy5KKkwabMs6yD9LGh9SQ+qa4xSZnXSWyt7L+kxVlRsMC+xt7fa/b8fVvnvn4sum4iWESn86vj8
pu5IaCi2k1KvEEww+yGTzN7U7f1cAO6w6LFzau+OOBJalrKP+2v2Kj2pB8rNd47QHwgNq5hdGXNl
9ToeE9EDUbaePUDiscmgZPf876s1v/effo0iTdRVfYy9JhL3zwcllkM9VVIEngW0eFrh5zvRaskU
jWcE2p0czwTT9WxQXIOiju8GnDyB6ihuDFQKjtBq6L1JtFAJQJTGcBAATrSOJiNpxmkhH0tYbccc
k153mLt0ky23nZDFyV6WuzEzoHNYwol6N18TkWP6iBxTYwcvp/B6o8ZBY3GOURMjOUK6lPMASTXj
eQCKlV3jvjqig6L6BfEHzTExBbRxRbTvdi/bbe9JOGeJoiX5GuIXuTk3ehXsB1Gw2Q2/wrQ4gSEj
ZC8PgwLc5b9v7q/m8beek6r9dnO/NZdl2Y+SQM2r4xDbpPxQEqixkYKntkVoBA+XZ/H+xfqYLfyV
SD8BOB9JR4x9FnaiF8aISI6U6VeMzh0rMpmQtUX2D9oIvNHTAR8QhQZ/dmMtL3+Y/5W/zaC/X/u3
GVRIhFbt9RRfAXwik7ozO/gxtL2JvQ5rwa80c5zRRK021K7AM52jt9iRSE82ngAJ6JzP0Vkg9QWN
z4eZj9fOuRWWKR8e7hhAMHjnufnyF85NgUJPZ7Oz4ClAvQnSVrf+/WFIf2kA/vFhfOtea12jD0qD
nDYJCVGeo6Yna4QQMoUJonYNgCcEcUw8bWVGFp3A+MvAXULNe0t9Yh7sqjMKDfFN5aOgFLCJ1+yZ
f7jCv84c/zdczG/LfNrVHR5ohgsxJeNM/cvKER+FA8AoEgE/imtNXPrjpWFFe1FWBbs8/aKw6eZk
Llj35zL84Z7Jf58dVBECjalNFPObUs1Ii6C4pRNmh6/HuX2D9/qpPtefKS3AasyTA1U2aS3lSX/l
TmVP3Vv90R41zKUWO8fhyrpLThDjlOVjW71Kz+bTv2+Z9vdR+n8XOL6B3yZbBWFEG+ArOmbxGIqE
MikgAj6xJ7TWEltN0AONNd6xIjruBS0PQF78xCcNtYgiCvb7iOXBxSIccn6nRYBT9aMqV/XV5zmE
WsbYRvyNRPzL5UApMEnyqzCDg0fAPo46/K0i8ftSXKKX9sgRkUMf+/Jk7AUCQcNkb8mfrFQcIjnS
4PTS7z+MGvPv4xqlr2FqpvEfC94tu4Va2/esNzh0VCxcDsKwBi4PXGGKFQaZMqPjAQZfR65LMCI/
eG7Zw6UfQB5SqiyE4BbkJln/K2sj6CrvTvhBhTmDOPKrSo3Zm3tJ6qWGPxqvLke5YVz28+46hDYF
OxYumGVY224BnMcJJChmemhVFveA+0Gx5kOMx/sIC4rpnOMBocMcFYLHjNm5fqnoTXBqIBUE2jnn
NeoWMkuE3X3liPfRI1BF4ffRLwBjwvbkyimaexp39gOEP3uRCIEZellPwDMhuvjb2IdxkuUo6JtO
pf4wO0p/2x1rujTRFPyP47//HHfmQy1aQ+amC4VTn9tDuQXUj5y45iN/fdD3fScIET4Sh2Is+Ljv
WeHeykNzql4bbgpGaFxqbIXZB//kCNP/pt0yldEuZSBW/0+8ZFaZaqqYoxDaBqy4YbDHO7qUpIvA
NKGKNrZBSD522kXt4tmHga3P0DEWh8QNHY6S+4EjjKMjXLbN1+qczankz+jzoDPFcDsFgAREDoj5
OfOqU4mmeG468Qs8tFl0hBdHbuKzghUo3Nxt37k5K8kBFuWWi/AgLMLlGQcuijX/8O+ZQPyLjsWc
yCKbYbYxovl98uy1Nn/0Aoq1zKX/VB8kl5np8WE8V3sq2j+8GIz672cyNFm8noKpccwJgNL15who
Mln+fzzd2XLiyrYF0C8igh7xCpJojMGmMDZ+Idhlm77v+fo70nXixqnjDUJKZbty5WrmvBmB1Z8H
pzLkgFx8vdeHepnQ2+MMgH2LeLiYnKao4lvXBXNacqq0bpn0vOlmbt0FDkfz4s8FYN/fM+gsSFk5
Nv/6dJxkKo3MLT0VE0o8tsQiomwO5qixXTal+FGepL8JcILtkmYhNR/w4bKPMwrW52tkIPFcqp9Q
p1kij9IC5smKHvViwGpurERprtuLMkt7m+uqvGWsSCqXRunCl9eIovgsWYHtb8OxlZSVEz1lozjj
KLNOTydIyeDN34uF9nLV2iunysYLE7VZObc30FTO7eImcdvthNYnOUZxmd3yUYdytMRxSiCdOASb
h0EZRCFMJKoZTqpqY3Fqgq2ar9tn/DSAN8WWlZJC1JzNGuUMirTkbNKekvMmcWW6bUC3Wm8b/x48
l1M+OsmkFznE5XSea56DCxR6aznV2Ags4KFeERaQjZeV4H2Mvv0PNpR4VF4g/miq1u/Pq0pjAfzk
icOx/L1v36S8reKo2lnvGpzOmV3zXu1c30qBiCPkD2R5U+sVQYnE2z65L+MVjPXK//z4HN7OT+Nl
wr+/ESb6G/NQkYgrekBQyS7NoWFisLRVtA+lCYnBTV8sxX7n1c4D+/GcGq8S131wxa/VffLP4T7L
BcK76T7l4hcNIbjAg8IW3MnJ/q8QrlmAYvsQMOF3cQEiHritOZt9EN/gw20RfO/XQNfFCpjyZXM5
b1cNr53fkvI3b/Vi37wJCQBDXE3W8z9Xp5J4Wg5+bJ5b3VUoNZ0b97cEvmD5G5vB4u8SqW6VKUvS
bVPqdzbms+X69u6XuZh2mKJxoTFmE3pcGqtLu7fm2HCKg5vK4866cWtF+1p+3+dnxplw7yovN6tl
H40jKrmkV3qafSAxq5YbY0Ep2HE2znXdzfaZ31xVt0qPwojy+8o/57YFxKLYxV+/c0EXJKPNm/zj
h1GEhkWoD7X745ZNo2/lS5UtQ5FHsL2W58XqAf0tTo/5VnbdLGOW/D7lanmOwVuy37R5T/MFVJnP
sKg2s+54834at7aL5yyAsQ3QlzrksF2pU5ym1VMTO8Vi1r3AKoFDt20I41rLYT5D2qmVo6c7zBY3
ABCAXrJtZNnH1m/wrRBarZsyd3MnaIZykJ8Kq85l2b/kulMpDxfZy2/rAkSo7hlZxTk5Vvl9/ky3
f0B1XQJeYLrR4WvrsZm7fMynPWFnMxhxuVZk4QH7yzXhvWWKncu+t7901vunh8V7fO4VLo3LqXmf
FLAz5xuQzUT5TDkc87d0W947PZXBsG9xCS7WcWb1dptu+7dlqZ6dvRajzCcejfYYhaUnNnvBshU2
QWbJ06xxixB35g7DwvF1WnxFm6LSN6BY3/ei9NzLgjaFKFGWVLzvP46v2xls1/3sv2UVABW4IdNw
d/0ALaeO88Jr9Ri11jnYY2B0uc7X76rWWPdl7t92I22zyCBV7ZDNLmUAE813KeCTw6wrSGGGGim/
4fXO1fdyeeY38QRMGfPa5gyl5qla7Ij4ENm8XrUXy3QMS/bU2Wf+RMXB7dhgMDlVmqVs96xpImlK
T2W+yh6Okodc8NL3+PIfl3x13h+jdDxiq3ceHeRNpam8tfJjmnDnA5o4tavln7IIxGmGT+z+JIxk
9TX+uU/kJ954o02NPSBLPvx9N5cS8LVKjU2lHv7mUjxnNQbl2n//3VoMLC2AIsMqOGUH7nrVb3Dg
aiSjPT7jM3dkC1JY49SRrEAJyDqOVj9Ev9REc+N4A4agRBaG7id/ezvvoX+PhRehDfRt+7//HrvM
ri//fTo+exWEvNlXRcBBsTg6XFBfvlbpxYfy12LzSXoX4Kmsc+VGGeBh9S1HWKzHXdtCFjTnCThy
1skyI7PEiVCcQ6bSzOW56Q+lYZkXXqD7+lFIlvPX+/T1DsZt+jpDmoMyVSRLfv2+uTxNt09Fxv5V
I3tPIhvflgenBwexaK8UyYIzr/JUuLTH+dfsEWfmsnmclmWCPQqdgzDM+6oZgUMLW1j+du3mD90r
jFLRv48QPLP7kqCR/4FbQj8qzYiXGgzQJxIjGiIUkPwgTCBo0edXm8altexGAUC6+HPGZcud3NFO
3KR2wzx7VympzJLCLJGczi81TafcsKaBRIev6dOpY0h+3JZ/JHDGTICcl1G+oZ97PSfgJnHxdAnH
wqIpsu2jqTl39332g3VfAjzzkkMjXEbaeJnO0DV3LMJx+zqkykMmA0ToTFCqNpyBFAgBc3qo70aC
3c168S/8hlI8g8XqhF68X+o4FZnkOms/LEgCgO4xtyxvg7VtloMedG85DTPDuciMMaWnzUfn1Fr6
u+8KD3xZduf9dT87DHAvSlz3x+1tf9vfDaofhVm87N+Hd6fK+1D9v5RY/dgNrpPzZNm/dWI37AYQ
EfsgVyYHn/TiebJ5OXY3L7sXsFn6uJCKhovvSdY0hDQUF9JCmk0eCH6wsMa5NOf3bP1p+K+Sv2sC
8Q/R7KlNppdLDy0QsV0YSq1tFxtj59Z5xJfWpVVNH51tf96cNitpJd286OrdYDcwQWcjesl9Irjn
azU6vWQnczmAI3RExoqK5K+pcp8svk6/Q1sQq7MNeTWuPgRkfbG3GnFYoQZTdo0EHoE7q5dT699U
MOh+cyf9xs8OZaaQQmejrL6ajU6tXk9ORAsj2o/zeKDB1GXewm2q3IKkkqHnfDMjFDPNP7t2XTWZ
HV1E/bE8htwhRbqelh5pCbia3AYj7hwr4+eBBzNUzhVNUES4dc5tGCyX/irFRZ/dk/kY/yy+ECsN
Mx/r/upFfPhg2T8Mtt1pc9sNn3eD6VRfZj4049YJjgOnbpUb6QcFrL5U0+v9qjrSmkKXfJV/Vl9h
WYhCM3IMYNMn3bdE8CO0h1cvL6q5qSyP+KcB4Z8j/UPglRujHw1cfGWHmVko4NYJ02Pa3HeDiMwO
Vyq8eanWTNzVV9bcObS8nuPtRVNI16EeUlp2uBuMfzIf14kyvOY60eb7b+Npuqsv7XKj39y7+nsZ
0Enxs5+jaqtaHObATzGa3Yn1baab3fy5debNsCJmX8t+1AZm4tguWnfBt4YnuLBvzfuH1rqv0EMr
bHOF0nfuUAortfxTXBu+XFOmOCN5XGWwmmLJI/9kRUGDZ2Mt4QGFUFS75V4KmV5VSn02LU4yvfPP
2oo5fAE+/Dp3rxOr0LbCNhDqPIheT1IzT61DJ/Mn96ECg83oPtEXZ7uJlBYxdpbAvF/p3dub1mYg
mfN3LjL5WYulX/NJRciBY+4X9DFuh5CgNqsfh8WofsKFRcBgrtwExMTNOs1newafpQEECQviwxFB
Lz+Yg8PiIERNzqtoqhm3TLAvajtq0eqxhb5LrdXds/5S7Ukvy4VuAmiVXCR5iElr1P2ZzPPmhcJ0
j+D7poBxL/IOXmYaK3tteJ9AVXT4CBKZRJqHIlWB4SMMd/XverIauKQmDkDCA7d9sn9drV+7uzQL
lyggpN916uxLjcCnmIq8KGaHKgjHAOVpqRz7IlszZNkUhQKLyJfTi6kR7jolGgDNxldYLAUCYY4R
LlmYOy/Kynw8sl3SH9KNv2pI1t/ysAtjA2Y2h/bNYiQ7WAs4N4a7L6BXZEU5ReAzuT4S03FV7Ojg
sIHj6woMqMr13uxEwGNxuHXmP/5keqq57u/lG96EU0BUk3Sf+ozcTDeqnYnGSKQSLlr0xsJtvnoO
4bddsfgT/ey+6Edqhnh+6AeLJ9icXvKTR+vwJ/MeDbXOMW/Zz+GiEAHZXiZUB66eEQFhr6nER5UO
+JqbAeWzv4gvzQjMHpdVzB5LHOwfdX8N4ZEywFRcbRRsq/DWvg6dwt/qnw25/V+uo5J2A7dxToJ5
OGLCgXQjTOf378b9l7o9DS+UhkTZlr1FfVX2hB3DRrRt6NHQayYYLNr1pzmx3Xc12exyg9J0iK4/
oufWy+mhR+VHI2dvJ3F/NptjHR7wv+5Sw6w93BmUtwFc6I8e2ven/EDdU0cgdmPccOLZd4ttaaMV
T3rZv4qq5b7QDudlQzYQ6YknyaE2kOEhopsNKqTa6eXa3Xcfh3jbLbfXeEY/Hsd4uYkBaJsSlr6J
vwXYQ5BRWeaiSmdfeQlEVrWIwOGlg4N3YuJp1X7/YqS9WgWyQ28yobfd41AKxqfDVUOX7l6WoGPt
4AdSYgHnu2O6609rxPz1Tuiqve3nyozunP7uOpEMJuG+lSeWVZ9bt2My724GZrLXWFV6VCP1k5m8
+HJo35FLQejKoeUtpnlwM1j04ujcI56L/LuZzERVWvwsvpYbV+IaBmFL//I7cOWCifrQuvvwPLGx
aJkw53M3OwwNvAmRZpRbxZ/AI+r5fqZZbESN1EwbEU6bLxHCFrfqEHqSYb1s8ivkoJaPo3rmL1CW
MC8PQuM4Rtdmsmm5etHROs4L9IT5CwblODRAUGF3A0TlTYktl5rOJBQk+pzr1OO01LGvb7vL7ra/
7HPGQubRGf/kgArYZKkCVDL1cnHxdZwo4zF92jiEPpln42sQAzKyUKp0hBDnBuO2GqjPOdtUu/ww
owZUQLYbSxYT3q+Nl+gpVp5mq46XhU6eBWH8b8h9vk4ug+KhFgUh6SmavFOCzVbuLHsRPhE9gvGr
X5xI80hlqadT/tX2emjD2bSoZ5d69tz5t9yMLlPT5hIUEj3VJfyoSOWEbHWaW3zBo4JjW/0gsi/3
J+VDjvWXiLh3L38uSsv0lpPFi33d5JmN7JhdIS9p9Io07UNMXVeHwqK1CsdtonnfFqz2YqZsWuek
/Hn+2Q8XL9pEwC5zLbMpw8f4qNPaQ3/CW/jt7eKqTUC4zfjCStLzeoiyD8z14zA4TrJJoIemynUM
nsEawgSo/jl0EE4I9huI1frSaEvUk8qNHAFERgv+vj9ZENrz7/r//7VN+PysLz91rBuNr7vofEHz
28ThfGaraCGWc3DNhnTo1DiRTuq47m/CCv0n+K0xpSjMpLOg1d8+7KsyVcEH/9xcMcK/t2m761ab
xz1okNxPGXg59YSZmsRdyNgogsY1mrcb3Ga43Ua4O9j6uuOiPqwD6nFEIePLdjjQQ0PDE7ZQmYDy
Jz1C8oZwxvBPf1iGk8OXWul5U5iedx/uactSYJ627ULHAZfXE8JCf3ZqeVBrKVaphxWnAS6NV+3y
z477xsGH9X+W/E8kTIIk9fK9WH4nITtYLtPziCnlDsckW50XU2H/mTsNoXlghRJ9/2o8O0Njpdo5
OLTHzxz0DQsI9HnOSh1Ek9vAOZ9G6iWZD/FX9qg6Wdan7w9te7rUQvFuI2ipUVTFC6sMQimQag6X
NIlTQi0h095/RRR8Ff3mOeMQBB9kB3BZv3JQZ+tZnzXALCHyD2hiLJ9/0nUdsKT/dce+u/gii83S
8vDS29cFT8bFeCnNFQY7kfcx7TIPL7tkvgdUyF9FGxoTwJbGzlMMap3L1pzfw7L7VbydM3/7RxcR
MX5RCyZjUy/M5K29XNXNtPDLGQ1ImFG3jqBvJzCzyWNBR6Es/SpSQa8HDQaeYKJBql9cyoKsXYST
/i51D2uuQTG0JLaauZ47t1UKo6qfgvXq907yjNrIFGQyZP7SoXSWe5WqXq55wiv99fnfdXIn+pmG
/lOO95ojpXP7n+ao9rjg/aQT3Wdm6xoqIp3RajFzdIKJ6wbqfQZv9Cx2XQ8O1Ce549Ssycx98bSa
VHurDoqoX32I8GFSsGVdYloYRU0PqaAmUeC89V+3qLuLZBINYXdpIEBw233toPeraIZ9FFWb89ev
3uc3NVoQFMfYxAwnkyexOdOgp+i34wRiuV39VzbTOMNqY/620PRucPMwEZgPuxY1Sw28WCXCYd2+
RQei0EAYs/OVh6yikvcdwF5sKpkqTOBgaDCe/oU1CM/id88zIqTV/KnSBO3AWcS9Oq6Z8uXh7OPS
Kv+su3ZLk5x8MlkYBShX+vfOnDG5dt14a2VliGcl198L7TlaZNjjm0X/mOnezh+Z3SgnGqss2jvN
/YUX2+dDCPJXZswpoddEbRo4AUETCKKTGmhfq7Zm066Bvq/b2SF6MljuvvnRicIY6qBbq/SUa0qQ
CjYAQB0lIXoYUMPGeEQKf7T1nUoJbt/fj84T9An7AeOIQdVN+v2ebxCOvq5WnXMUxtYuQh4qJZyA
zm115EHRqOqH+VJY9M+T0odD8SpdvJiqYCyJEnWhly+miLWSSrmvB70p1CXXuk/0ltX171RLY6FY
r9ql1AoB1/TjbauDmOCDEzxuORHv92pQadizFkCazaNTprdhAVDR8U8O/JBJ8SsPC1kc5RiZWnms
87j61p9TeUK/W2P046SAKmQejEl3YTNW5/IiKDLbjXLPXCZboiQjJ0g3Z49/z5Pw/crqNn1aXx3P
w/9hb+tnveWLuTAO2kOu2hjvv8qz57mKHhb96FoJitxl/Ka7Z9Ax3V4pcZGeO7ld7zAg5TKZiQfN
4UvHSS2z64VMB1wnWsLEYv5mb2+ahGPkM1cN8/lX40zWa+mUz5UxFO/gkybsjeI1A6g7mGBszlWn
m1/1a7tt3C6N3CMt5huF6X982PgWXdE6bgdSUZ5XVmPmSVb6BQUbfDr3UiDuDioILxh8GUH7DDzC
d4aXr3vSow771fmu0Dl9nQb77raLJoPyd4kJh8pfMVEbNqVbSxhrDXptjJLgeWnqgEhcpatpA6P8
INgu37Jv97czY+inxNbnzdM4PfzkGvmXYix4/QcG4U/27+2QzsIpFcB/fSkdnV9lNC3G9xEamCpy
nU19FgP0WspnfeYFEcGw+Hv6wxYkqxAm6vfqz2XXXolgXzaYxIH2rHpZSblRcFxljgKvhc3XeLBW
J944BCr14G46haTQixzF73u4JNOPp+nCPyMzWkJfSOHjOpt9BJfQJ6e3jFXph16fryZ+iCClhFRV
+avXAq1Xr6+b2WJt/3pmMjo2w4mWXzLQl8S2cAc2m1gC1O11I/wbsdt/8lDX2frlZVp74dcfHQdo
0WOJhDIyN7Xj86GnnedPDp7SIuUaKk5uXyUt2dURdNKrh05VcxtAuzhh7+S33rZh6r7M29+oTmJ8
svXCk6Vg/1xAMWMTd74InLy1QyvdtWaDM+x1ZFDxujv4y35WK8TWYyUV1tGMXozGp7c2Nk2JufFq
FDzmEi2eFdqspksCZ97OJDbEjnVSnzI1akqVd9W+OeDEKozTc//6eJNLKXlxWY5L9rBCfJA2PRB0
cewzqHP9cLGVatXsn8qpOUdDJoFXRMGuJTpzV4ij4U5O6kZ4Y1oaN6iR10mxDX5gmGvlRhVzAu5F
OBdLU6xtOfy14foc6OvjfNJjVWxUkwz/wJJyY9P7YiltbuJDy0HzdZPmnm7/zb+5YqLWvpF7Agqc
MgvyHtRLDamrtVkKHvmMajMRfK4nl21p+7Wc0ygDdrroFHrZtu1xcOyuUuSG52VyEyh0rY9Hh+bf
7jZ1/O7tO2cqVDodFTvSK+5NnCuZ+uVNuH1nProN0dfNB/NDvLft/8zuyb2XDwszzX7VLm18eIPj
TP6hsLLDz+mO8CDEmO7GyZWsfS5gdC43j6N5B4OqfSbi5xmWnjPDarG9/ai+YTYAVaG8xTYubGX2
JdNFfB4t7BDHGtCK9SnmB9rd6/nWblG/nlvFwXxLaNUy32Od8wurVCES0Iht6hUZVjI0gHfXIPpL
/LqPcCPO3gv32L/5rXE8xUWQ+evW9tJaXyQDxRWq6WAx712FTpU7nM2LRlVI+haq16HkpL3prwsR
r+DjCUpfcRFDZj1xi+XqSOD9A510+v0ML83X1bmra6NcOj2LZ69HyHEkZ+zN+l0uYCzlUezA6gBB
ngss8cJ3b78fLnPZw8lasoNIGQkmUeo91XG4bfmtFDSU0QXsb4qh5CZJXKTqtR5+R7he6ZQvoA4z
3eUZK1g8hwG2yNSnMrvh3y/opiSNkn0DqvfIhbDqrQxnOQVbEY/CXniiJcyGz66ofvh1zNoSQER9
9ZRH3HCEUZsJ13HVrsuSB6WdhJBjTVAV9yxCzDb7aQ23YpiUvw+KQ/bZAWeNScM/AcLheviL10h9
NpU26LKVLNJirZXLisqCwep0JOe5XsgFx/7ycwfbAqkl1hSshMf68iYP2gYWqrQvhxf5DLyuKrol
ePeDRHVxX4ohX6yt1N9H3OzZuzaCpZDRswcH4bBZB7/rcVgNZ9kZuTpWMf/u5frFotQKCa2ZQHAr
6BrSwPnNViH0BsyfRBk5eHLzPqMoeehyJg2eAHlPEBCk6/7GIhDpcBPwkYsCgHDhokR29yigojJi
ZQnZ/wQkSF6XS24TOMwELHnGHQu02rKW/qXEM7zWgXTcoa6X6/rKtDDI8+fTU+9gpc9a2/apEFee
ZJbPOF9+G1IoNsWHjXMfXn3ZxUpXiOr78O8vjAY3wwNYEpBcN7/oBnn0C9cQpTA7JOIafNVRkQgp
acb/Xd9UTKv8VQq4jpukPPBD51iJ29frZ8Q0xX35jBQ99850uAckEBc6fDzpuOWiUZ+34QMUv3d/
Vn9y4zAtt2/T5CSOwHb4dn1bpN/ZlBs/xcjxglD1e/26kAXffDw9/tv0JM8v/py/DVyZdzgToCXm
mEUhpBD4x4azweqP2I/z5+VP5T9II/ZSoRaAFIRrFMVG/Vdpso7v09L77AMm/0yeYk3j9rAmhO1/
rfvMJOn5+/GOVmX5pE6zGv6M58o7TAUh/e0Ay3KEm58Kt5g/OXC/VysS0cNuJNFR+urXoeUc/efG
lTGrUz1762fRHvGsN/80Iw0RHXib4LuNZTkl5fpgFQO5qt3SR0srNulMYizA9Pj2NGPWzNlW083X
tQHz4bJPNummzlZZO/V2mZhOMU9uyQsnd20zGADAagpZQFJaSOz2sAuKtzqQED1EY4CUIQhkuYpp
Bn7SXhgM1ac51mqTDAKFeBOaVfZt3W5pn27OS6J8BvTPvHN8NYKjfXvxZ9Xj1jjDSbT1fBwbTDdl
ARfp6djAa3+dtQR8wN6Y3lv5WxOmxrQI8174LBaYAClCk5HOkJ+3gQO4bSeHTdwKqihgEqAGLrGJ
IZjFxPNXgNDtKqsrhMoAnPAr8s3R4eU+bwr/AUECTcJFWo2XQuLQ5oOs7c/5PdQCmsFp1uEz2Yo/
kcBljx5zrRdQFxhom72gpEg2HeiQVUNkQZFGM9qt+nAgWJzy65dHvl5Bv/JoiFihAMxu6fL+fN8m
u0pjXo0XHy6jshOCKcU/W3oVhKJpITSGrlVpzEohxik/a6mtDCHqzLV/hKO/l0jZ8mNx2ltv3wXY
bDGN2Do5jMrx4doQCnj7Yo4+jIS6oMG4pRdBgcV2+dq7lTq3A5KWWiYKAdJOmeUJmkPEZ1vUcZug
txR5sGcdQA9BObFQXDwkx2xSDWgLyZnfpA9NYrdJD9vXab73X9GVYvvyRdO2bkfKgUvvILr4uDye
PHfcCnepRYW00mzuXzOsq/gisul1mrK+CeB9XDDtxFrMs69TdICHJbBDQIimONYagCs45/NIC6mW
SYmLkMLB3KLOaCKZjM+JQAXLy30x3R5+w12drMFFrSdA/5TSrvZNgTWiDyysryrypjlIeYXkJ1w7
BvG7/GgEdfGl+nT7Ej+m5CqYx1zaE043KT1tX8/AcWoPjDXhSMHkpDIsnCXBc7UQ8zONy5MQr3ZO
GLlLHTOFORMIh4CDLGN8oRGamXfiOLzsf7VH6BiG8Pb13zVMDgYsU2BReMFMZNC0qiKp+pwgZ+R5
8RxLGiqCbIhtI6KNF1yPaFicIH9KfBORdCuLfjInjdO5H31H0RMUiXKZRue/91OqTHFzjtz5KntN
mE1zGrCIYcrkIVyMJgvZf3MbXm2zjyu/z223yWkeR6JVmKzxcr0onX/Ivte4dp3UlKJSv86HfV95
Wlx8o9jefov5j5NpB+cwPWH/bjl6iL5AfRo8GtyRpVKn/G0x7fMtFzSMNq12UNl6hNOLUnwWFIZ3
ZN8vdaCPbJz9Ty3m3L7H5gJecu/3T11XnAA6cfYzFtbl5oz+FPlfaPeRdaASvJnmzK11/yx1gHLc
vi5ffKeO7CagUHLcSR3r+thXKY+Nh/xAOw48c5hDaHJad1itHI3OfYq5CVxdp46kuloHCEKnwVsn
hFn2efa3PGRND3N4xLgkarX9cbCk+KJOrWOhseRvZPLiK2UQjGL+SOvJApFJ/xVWbZmluufUqkgC
hK/kNnuyRrGdJXubkWaF0plzTIehkgwo+RGiO1lIV7HRuH8SV5gg8JDfWuHAe5RwCyosDLC/9y4h
x80wPL6KVNRooqMchQPNuS+8TZ8QMOZx9UkEZPWd+BFOSCDZPKNvtXKG9JJcx+xc/XXaJYjfcgNY
RoIrX23mzo7LV2oNZecgzG3WPsq6Rxmll9NVb/ssEi8uPFffqs/5v/e0hBkW52098yxTaFxIbv0N
FR4Ux6J+2TUitq1qfCPKqaA/9uduSRCEg7qUG1IQS0eFflZfE1DrVpb0iUOK4jnNXxvbjUzqeFNh
Agmc6IZOJsPHHCG46cG78mEpv1Ynl3ZVMOg+vv+tfJZei3mJTwwy9eNB3m0t/yG5qOAQcZXczMLM
hcgbhxE2AH5O+WUs+VX9eBbUF+9+pClJKZGZ1JLxPoCYsugiAs8hYsN0Wkyqopc5Bstelf87Z2jr
LfjGc/EMFmFEC4FYUZP6LtMp5/5zPf8XhdGckX+adA7jd1SZ61mcZdA7pF7n7VUsi9cn+Al3U4N1
6xpfP8pRY7UU0AppWaKDfKnFprG+p5nP6E8xF28iKdzxlHP7kN7ksFGHvO2QzsUtHcJ1fYHpQUPm
K/yw4eZshHcyGU+pf9jLe+wWlXVDyk8eY1yv1NjL2VonKnYu1PH35dbJ6Qe9emmcVMYvASJ9xWOP
zjEkXEyn2Nbq3nKUAqCbuC2G+0M8g5XsRyFU42R3jfVmtYjbLPVQvsoUxN5Qn20aYPqlieWu8XYW
33E2itq6OvFJtWcIE0CR6uUqhOl1vMCAWWHRoybIwI73YUhdqBzS9Sw5c/Zyrx2lJyfK2+bjeSm5
M+E4nZaSKsiVY3JZx/dgNVVXi83Z4Xk7SzYClnGwhWCxV8lqq9+vF94aOCPHRJknPpJD+Oe2G3Mp
PvtHT5aaGvl6Xcl0j13MHOBOxOYXxJIwndgAZaOjb9w0lr98Gx5Xyb1IChkffB/oN+6JznCn3sJo
ryfK1Vq+SHExVWW+yQeJMwYywoRbe9lOG6tjqpQxWIRtDcpGZm3nTq7bnuIUqhLoNot/UQTqh38V
9kRZll9EsEllT67Txkkv4lC9indNrsygag7t5BAv2PReHz9u3W0a/67qMrkf40NrzPwQ2hP+RZyC
BugQe+ZILpeSGXiKWeJiCQuXamAMN495vXjtZPxBpmSi4SPTDFZ+aWQwb7gFmAoLI3ciEferrz67
ecyXK2UOk41JbWDWdLe+mijZ8Bw710x7t2pvj61DVLI3f1xQSwJkiepZk+1LutedRyDbAp8ykH5q
tW7RDet3W6ew95/Cql2QFC02gy++lEIMAJ9x+EX+2AuzMzdTlbv7Pducf0Xqb477gc6ybE0lz59W
7c0j2TCPWtyrdMtIuj+2rlDfJw90D5Dlw+lulmzFq+JXn57bleu5fuDW0f2Z9rTcD/N0/Czp/lKi
KjVO2RYLyW7cLVzfVuNu7sFoGfKVStY7NMp5/wrEGL0WIl7ULNzQHBWH18vu5ZxpG8xS5R6fCoNj
Z3t/10cuzrkdpg2jap3MALR8bAsdHO77wtCQ7yHfkjX4YylMmzCjxlK98+ewSnLL980xzTL0bZ+m
yzcF3ovf76NRPeHQqDe6b3Cnai/ykWtJd1erX5K3bavdvSWz5mECRidpjLrXeIRZE/vGPZU4ekG7
Bg8Vp1YwJCnD2ukeJZiU2qPu6NjZt27Je1dZm9poBCSzthxkGqvu6P0e15lBO6wfjcn7Rtr2dgCr
4QUiVFKuXeN6t5MsuiyTybiXqxc/ODRqE7A09RGDYtzpqOBCaZtJqf2odyLVPXZK7WpjPnDuVeqq
a2+qTdjkPLNv7Wrvj+QdEgZj/wuE4y64Iikzo5F5HmdeoWbV2uPaqevUHUe6YFfrthvdUb1Wb/hv
Z/KuMe9taF81R876+6gT/YUkWg84wyZ20m541y2xWJJdrd1o72ojD4663Vp3cklOfnqTe1ZrHGqL
2rlz4JSrJUqUNBiPa+/nTsUTLNL9c6dQf3sk3QnKPfe/dd4slVq1bUG2Z817HJqcjSfv0iX1k1IT
1o6an3P19qLW8ZJs3G13tV09qFDxny5IgHq7kavX341nZ5LUJt26gtvdRe2lvY7bydv7uOaBW3Ko
jRa12qneuTQa+dqk3h69dbtF/ZSrdxWq/Hr34PGuvwb0LartB+LfBOFLpOK4+4lS8RK1jkK28bVz
bRH+EMN3/TYjjopt3Zsd1BtoqWvsrnXaR220/tt965zqSbetr6HoIGqH33WTx5JrrkCbw9zBaA4b
Zok53rE5E29LTQTOeTgcDDS17TmtlpPK7eV2ahSj7nr8fsh3ytnnx+ItsucVOtVDs1R5k3CX27cA
kjy2g5kwjUK/lHsHF7FaplHpdXwaHovPl/z7sdRebN/WuUlh+d/sFK/Oz/vc20K67U7QQcXR4Xj+
eVQJd/Nod+HtgcL5t5SRg5V7Oy2eitPRUpjVKS4XWvncqbbZTgob0BWOiPsqQzAd+Mot6HgyL1LU
DjeIe5XaFG3xX0nfrOfAYQYRi2SJCR9fKSnwLoeu6rfx6rmw4HwoZqRx3EmqCs5YKJX8IMUqBWQn
8vQgqpW1M8cSs0NfQUcoLdmsyi95ySyrY4VweipAar19T4H4XZe9LHAAifCyL3eTUvZjt3y5j0fL
3nb9Opu13xAZeDz7H4yzxY2iVivnaIZ1eDegfYpYINkCg5VfBmM9W039FL7SFZm72Ox6fj/MmoB1
dtCJGBg4qd8UvovdoIR5pi4L7MZKR01lATKdGA7p3iwhaDOsbVAQt9qjXC8ysDJ3jeOAIwIDk2m1
CDOkefrm4wTc+Qcsmr71jiIrJo435kDpQ7B8pox5oc4H5kbmwyhgQgC6iUR4VVM1gXW2LDemiD+w
XjB6PeIx2JxjXbZsuJ8NvAijgQKFmw+glfe4pj9O05ZKhVex50SJVykYGpIWKPWwDOBcHpr3Dt9+
K8LuIVaO4OdCfR5b9rYkn0UTEWdz9Tu9G2U4thoAt9Cs3s/qHqBvkz0A0T8e8LwuW+8DjH0Bzer7
6vPEacRLRRqgaOUaAJOhyzN1Td8y82xbS4+RgsyaAYbBf/WpGil7mZ6o98+r5/M7MDYFFRlNmRXB
0PiHBuC3tz2kq71D/48vqeYtJeVA1IAwwWxcrpsS2r8H22NKsDIFiwRcMG0+NqN5OoV5S/gqi7EQ
Cug4YCtp5w5JkwYDzPFYwH/hykg8bPwe94brutDNj3Mo13WTSLloODcsVsBmTAgdw0dxQggfqJ7c
pkAv9llfh/6VdcrQNI7hGUVwCAUC7gDpCBUIXW8aGigTJSzMactX3eIf8LM/BQi8jPZM5GiFf1Es
VqtuxVhJAZPAAVrhCngWfli9JF3MrFbpZTz7BcVZMxaB4Hx0AExVoePAmAL3ynQl/t469zgw9nF6
u4H9pVjXqrt0x+0DsnWMOzmZM9ed3iHuAW+Es7dxOIqeb9de5da8HhsS/dZN4Ft3NuJ5AmKvfcq3
xkZ/nkDvvizA3Kc3JsVTOme0cGqCMTfrnirmQDc/buRYptbpg3eekWVyOqWww67zuCiNgC/NMZPJ
h3Ei11wCDxJQz6kiv0nckeCCERyA8xcBXIlibKezLFdwvBP9JmQesqSsPQdPTi+n2BUq63gRzCkE
B4eBQNyAG7KeJ5Fw0WN8FLcgsye+3cJdgCTLYiPX6WrVIvgjhCHi3ikqTGqUSHtttQ4zriplwhlH
oIxSR8tfkrW5ssRWCKt8GXOyMxQ4TAtT5EpEDPmyZWR6JHuH9Ee666vNvVPBTiGAVPCN0JBtoyyV
f3Tc1dawSgNUerIcbb8ARZ44RNnbZ51KuXtjtv7MvFRamU62f8bfA4BwPus6VtIA5yApJQwIwPoo
lT9mk4c4SeH0QR+gdR47K3rJbVISWVxOF9vGqZzm18ATPYO6kbIJ8+JAR949zcXbDHendMyUJm2y
LNz+F+aSyz56KgyLp+QxudxiyTK1zLKl5+S2z8egtUJ7CmWkmY8spifEFh6EUqKXig6ozewTe247
16ZpLDzhNxlanO7OSsdXjBzL/cgDhqb6c+R8Z7EQf01rO6Y37ExviyenEhrtaXgbFvO1FUf9qjlj
X3BvxOieYFi+CUESCzN6DCPHQ9HejgHZprIPhXbZQbX+sh5s+hp47STRx//RdGZNqmpLEP5FRCCI
yCszTjji8GI4ooiogID8+vOt3nHidvTdp7tVWKyhKjMryxgoOMwRtRC8Vz02LWIOPEcRYWE0D7lD
uQtGD4iRBllEGtjJWTMEmXLskdPFiJhbh2yDwL6X23x4D569FR6o9OgmI1Cb1YhfPEuH0xn3T25F
tB1B+0RKRoyKKJA6HkhmcmUQmb9k4c1VaHhBu6QK/Iq/5015a766N9Fi899Xow8liSzMzqFnSeSA
5dBNolVEmosTLYp2sh40WYQjhIL4PgIoIG7b3KdkGXe6o6J/YLy5ZO6JZITZic8On7mHZSBvJQkG
ySQzpnCpb+OyisUiN3+ul6SGtmp2RHvafUg6nhyywweNP0Cq5vA2+33IXXGT/b8h4W1aVL2oS0Ta
J74+mrM3VgViuszrkLAyWiL3E7/qqiOyNS6aIZPwhFiS6zB07wPGK1/FFvmPPuR3Mnk311w6NXkh
ziw8mad4Clw/w8Bw8pHMCJKlhC2DDB5lDaId/oB8kwFj+BFh3ezt7e/XvAWvJKPkTxkSblt7TztU
kaWuhPacAmVFvECqwRXRdU/upVNJuIGKt+PCyR95Ib/lClpSXKS9qMSpq/77T75zC3wkV4blrZVa
i5fNUKJnibQrd899s/BUgAVAOhAZ9JyUPADiyCGPAZNXhpNR4Z6FaS4KfAbsb9gYVP6YX/GhDA05
I//mDfO/J8xreejcDqujZWk0iVMifLr2N/0NVolof9me6NIKmuC80LYBhDxF+vuW/Q/qplpkwLwT
17U/ZazXYbO6EyCDEp6yCKMZmPd4CRxCFkT6/ffn3GQ2x4kW2qi/e4/e4ArgL2jaADStvbVAnIcA
Xxrzd/zj15sz6g/UW9SZdFCR84hNIkZCSdEMhwtjmfGAjDbspy5zhJtNvnNGm5SxVe9DAJI3N4Yx
lBzs92N8L9kGwSNAONj2wDxK3CoQ6JUOX2RBePv8S+9Zu+JdpDHpKqk+f8naJiPlh1XmNe8p6S1/
8yYf/4Mb+JQO84CrQ0DKZvkRjhToua+vZUF+iaeWgGlAfxIuBDoBoAdbZ5QJ2NjQv0eYClHGA9zm
ALSBtuTlSN7wAYBFNaVJbFegsmRaSJkQS3LdCCglrNwtIBRuskRYSWICV0I7Q2xleCHzn72V/WDy
AXvWXJkB6niMC9m9krp8JjANd8TPa1TzVAEADCBGI7WnL4Bi85X9oS2IKEjL+12Ht1c27K08TNCr
8go8mCD108kOsYYcEFGtn8Kz7uMr9F+C7Am6fhMhwfL2C9WTg55qqvPWi4MsAkDiWUgtBl/AxwKp
AtbiFKL/OauCNcMqIlWp+8FWdhVXGqQOVJb1szRDKKRuwOoc8Qw+k0u3qf+OW0fWeaaujk2CBM1p
yZxxs2d0PuAax72euHAaVlIB8gcyPQ2P0WcIBSyHuAyMEcyVBIk6GrTtucnAgzfxn3xniLhgxk0G
OsiFO4nR+nwfCaCCwWdOUPAKnCNG0AE0ozMfYCGwG2BV78RD6FIwOK6EzoSXvZacv7e5Sist3Jl4
CJLob8sX0C2QXK4J0JBD5A3Sl7vAdul7Wjz/0DjtNenHBx6H/hj0JRfLE7647H/YCKAJ92IMPkF3
83OZJdmc8Nem8TDOV+DeM2OMlXZvkTBkf7eBRTaICrjUl7LhMRgh15ughaNAQBMoHTcOyskFAQcC
2AJniqthbucBS/RU23d19E3dXtdR6ITHBpe73A+IbB9BWUlVco33hwAqbyBWzDzuj7IYxiJ384ef
ai5jwAeIBfETX9x3/QelIW4zPNYp+CVTmx9zSbwZI8VLQRv5z38Xxn+yMHlkQE88DT4BiJB34pIo
j+bZ8UAACvk5yzPJADLF1GLrEo0+QTqv4GQtdamFwyQBb2VoAWT5QNBb7onxEOuAaaL7XA5DFS//
/YynDHbK9fH9w+X+jR1/yAIUszlddP9eodLT6e+HzBPGgd/yN7wDwwII/fl6/ZAhaTpedRUbJVja
H84MEJxTsvT1AOXB7ZkY3CVvwa3zkUwSRfdl3Qemrvi8r/X44k9ss0aZaAKU3gObBnwAjt3MIiBr
4GveQeDesQc6DiKunLiwMglUwLgUzJ4yAj6CcJP4iSm/EY5otDbMfd6etwFvZwaQmn90P6MsF61X
S6dYNwYfBDdNMMHy8cGGCcg7HlexLwYJgi/VStCLsafkfiWSXr/zw0d1zveMxab7MAjQGQ3TLoLG
+G7wZObt9otHUNHUi4TZSa+3Q87p2E4L5I/4/YDOGBQksz9je4Dfup0aCxXo7EZfCNgSAejXHbva
4+/sQndgYVuKH/ODm27fIVl+1gf7wL+vFwgJSDeFkphrYzZXDArJ3fPBKUmi+y29B3sh3MozYBpi
jLyIR9JBgmi01AGhaYSzd4LKmpOYIhSieESkqK/BhZE2kwgA+SGYV0Qk+1jCFIgpjAMJacGUYIE/
JaADtGalQXUUVAjVCAgt2q+8zH45YIfkS0UNxluzfTGP+WKjxDSKdQ6iyh9lJDLgLaQAEXOQc4oj
iUPt35fY82CHRTRvAm2LD+Sd+QS+MyeglU58KsQIkRr7IlyECPCJj/l6fgecutwLX/yDNxQxSjPk
fQjhuDtga/lOHG8Qb9ztilQMi6e/tu98Dp9ZMBgorRXvLne5ZwQsCPBcNvmUs57I8EfPFYFqsxJT
CuEAgdgPlAHIe+fKJlRGbGD8daYu2Zr1JODS+QffORZ1TyNxQVMLvkYuxkOCymWXAzInaCZ0wmWL
JsXUdTD4EtmqCdoM/XQjzL2J8XsXbkFURVj0I2JihbKyz+qVfxFB8QWorl013PIQO4p+9ZU+FAC9
2cq+9J505KCmbpKuDvBcuYjSCeWx+q8OvJSxIzxlaLJJ+h1p1/fd0q/3M7/h9WXr8J1P4/ecAoT4
TI/PUoE02bQRQ0kWI8Px90zatqKdo3qNAmQIyL/wmX8QRJNZ8mbZ42wgBZzg0rMgR86GrY95CnYo
ZfQXFyN2TX3cLoXR5ZZ+Sgj0fc0ayHY1/567hID5CMvpWLMKvCnwty3NapXDITyE3zBY07uL1TUQ
Hu1dMWwUttuJRLUoDaztdptLtLIzRsqkDb/Oi6p3bZgDoOG9jIxOstQ/K5t2WA3pxKhgU2KVvCxr
XGVWU8pH9ZnGcTb5DXrjEs4UP+q1MX26iVMP905eY6NqFgh65r/5zcPxFF86Ph5v9k7CCWU2FUbH
CADM7rxfnR9ZoJ87ojvJ+INQHC42I16x7sd2+sMzw0kTjg14/m0PmwpUE9jtoEBkXFafjtXojnCO
zcFFzM+RvmHq3v+9va54K43yOS4FvVWHUaFdEuAOyZ73yk3clpqOfb9+rhilpQRHuFjfzP3lHtGU
ii209HR0tSHuwGHxM+t4XPP9+uWcIYIJ+zv8MCls0/reI6IijNop2NfWvy1pig5jarMp0PhMcp40
bkU0MtG9RyDN9Bn2lWgUqL9IzpRVUD75IAENKK8oqQAhvf+5L4qYSYaY/dCLpIZhb0dBSSBbNs/+
u/zRlQ7kANLX7cRO5/Q66CcpTJbKtUSf3LDbi3Bc47XwsiFDsPlGyRSZjdviaKmA5k6KPWiQ/YgS
q6FNXoVHg0p9wND9ULpLlfeaVhg2DjkO/tzGlEaTyRgN9rXdYP1hPS8pfgrdgeLNwMDkuwvcGofJ
WDW/jI8jxMfdWTaqrQHbpuQhjg2xfUu9HpozhBIXmqrT4bqzkFOOb6tz6rKdLinnpS6ld31MvvKx
croubTnLCcuEyDuoPJrHTu5TikIQ6jqL2ywd37z35vM0r1AHUT0i0dolA+xQP/TFRN48S7zUozew
qZ5JBCGAgywYGnbfeTn6CVMMzMrdOMpGJfQsgb3Xuj/v5d8uET2a5uWZYhH6ewyUQUJ6cqL5ghRz
w62tDYsZ8lhiWKbua91H2gm5zclHN5VJBzu07XslLgJ+bv21sLeMVHo/9teZ1Z/XQ9k/UAtkyaZy
zFAzLmK70x5ouF7NZH6GxzyvRKbBfX//iMKbT8fPjgP68aZu/K/ZczWW1zBHdDYy6xEQFhDGMp4W
AWb5qKZRTo/7hNc9noP19eNFTT8U3PdyT7L7c2Oq+LeBNGXlT18+nk5hPbx50pDFZf2Gz8XiEUJd
YnhvyW450Lx9SKrpIk6cg9UNs9nPpMJgHtuYLYz+aJdqArS7Mmx84dAIUufiggRySf0Tl6fTmDl1
QLJzq5w0nrrCJGMEaleE70G8AaUEVn64yeDT9bmMsRH8hjQjUdYAswxO9xjbuUuzANw3xlKAGhoo
zCZP8qrN276ySdE//EEjcR1Oyvl5Wqh4lRjrZIbsZ2RQ3GnuKc9XBpo5a1YwFZM9x52XeUQ5o3ie
okwY95gNomK8dmhVgFMy66Y/Qw9uHh7TxJdRnoyzccIU1ixqRsfEsSE0Oq14bhgnUQq4yWDLLh+3
8cDO6Tc2oGW0WQecCXTnWyguHJoVuwAb9s0EKmQuu7wPc49+YKyBazVGL2SCeodY5rqEE+6dNqpQ
Qn4zTgZ3t0MXHLrXh10eOTJeEbcecg/mA60pzbJp6B200xQjzfe4pq94QN9ngOUS0QzLDYVol0pM
914TS+bWd/uGq8YICliOkpr7CFKnpFZiQQhIFEbUlF5FcnKz42kyJxnnzCZjRg6/+U4Vt3tiRUKP
7bSH3T/mgNiCPzA5V6BMBDNL/mo9F4ZtjPq7GdAacwcpDhhmY8rrONw7nZB9d/ZxsZtiDNgrcpPt
yW+8ZqX+URvpACT1494BvlcSPTcRCTnf5f2czUvCHp8Y2ZHG5FukQvX6zRxFtscT4qRxk4AnGkh+
tFJcwszoMf0sAfw2n6BYgrsN8bIff/y+Ey+wLD7Rc8vh8SOaZa7eJsQINBR0FLew9fFjBARuos8K
qbKwnu5vmAxigTZoA7RzwtjeZNNf/iCWqWO0vvQy7axwrX8t4DBoIQVvyprwvpwPFdPg+jg8JvsB
xSui3fOI6iZ2fLwA0iV1tme6l126/sOlmmOizaDe59/gfqI/oL236sHsxzRQhpnHPF5m3h0Pe7YB
ujU67HG9sYxvw+xul2NUoLaMVAcXY6uzKUe87xXhpNX6SbgP5O1lU1/ZcKfa1Aju9tOVQAepP1mx
0psLDEvyMVUaC1BzMCwc7MEqMw0sLAa5h6cjh6K+grnwPL/sV6isc2sESWRTuOjc3HSBCFxbf7z7
+HnpbvVVz9agsosRePBvWY3x7qUMY1iOD+oA/awLf2MCMM7AioImep2pRRpkF32rn9Xzb274fqdL
kZr5ZF3T4AIk1f+wT1lyoI+NmSDYVQIfCiMoXWIm/RbZPJ93LK/FeKHeEb3434+JpB1rr4Z9Y2jA
ZI6xDBXOkzc6TtEfDt9KXOpLmqdrDoU21861tQLpCDk1ffu9qU620lvojjR/er0zfztW581M9XTP
q473MSyHhTOCmD+CDNOsUekjN8t8JSQdUU5CXABuls1hGT7b11TF8NCs/cLPBCSmj9UdGBhHfgSp
AVs9QBxwpfwtIpGc7UPivdeUXGXx+Jr7IWbyB+LJrgtD0HEMsmE+gAUQlQwcfWZ6Pg2nbZL1WTsj
h5kQusoUHTnl7r6hqwwazS2sQz7Id5rVP3FSnHVHHVQeHRco0dpkwG+PEzdRn5nffFbj6FHP7W9Y
bICA6YRiDh/aMkB4MU+GxaLBXs3sXKuof2I6dN1q/kLxPPxMFbsU7Vury52qGwpsgSsQ2XTddtc8
cC1/LWoZebVoyQXLmY2L9df/TtVr19UhQ73qUI2bC0+UkepRjAEeaRK5reuRZrE/Qhw72bzvs/TK
1RdnJ1+DwcMlBoyM3z3xc7eSYR3W4WPTjnvo7TlgtC8QHkULKJTNh2x3ENyIIg3opV1dubCOD4wO
pau0rfHTmdGJ088n2SGbtNHLTpxkhy9v7RtBySYPLNL8sQ03CCbshqL2M73vgz66yQXvLhmqlw2T
a3ch0nUdoFA4+w5zKmYyweLlO4kiES4BreQC1pWwS9VRU3saXD5ldlwfmsK/FgFwg0bt84cJhYPo
FektAiuCU9q2oHDu7nzDR2y/35aWUnRr9SuvD/+N1j0N3+mw+i2bCxEE2z+EZA61uNIaZHUW3YSg
20s8z62mMReivwa8NOcyIv1Z949qFWw0vVjeNiuvc1EZqcR97zigNa4OveflFbNc6WQED+PjZ/xa
wNJywtTHG9oAmocRtKOVnMbrZMRJCmCJE3nK6W/AxqSEKWSTpGrQKigShrVLcAeKKqg3i6dYwUed
SZXiO/p6qzkwrTomc7Q3/GC2DQNOGQBsJW1rwxjPa4yZG3oWWUze4L50fnbq99DsULLTsDVuQZsc
ZuOO/0GI+6XFCgOACXouAe2iHNMCTvDjwjofmLY3rGYcbzVS8VF8ancv9xPCND/d/pCZ9UQrs2AY
aLU216/kd6nPKuB9aCfJFmz1j8gAOPibi2ahRFo2EcoPvxzz3tz9+XmGAcznNBaSrIK+P+hfIZAh
uw36YpXm+0K093L1qDpAikGxQT12KXWnpwkzgiLl1Xf6nXZ9DgDKK8UCiRVareDkNgUNQV5Zb0AA
EHX2Q3JioYNis6bYo7HJ1hF6+G9G6H0oAkbMMmZ5RIoO8osGjxQdgECQSxzyESwnm9F9ox64S1Cb
STOhUV077q67PnKSUzZnm55jwHPhzDiw8sg0USe4HEXySBoga5vCugxyrxlL3s03uB/Zbi/PkEZh
JIKBbL6Jcvps1inh6W2GJGJRBDdfnHvlCqJwxD0eYfbJyKdQ5O9xfyL7Rdh18cV0iinS1+GbSJ5Q
0cmJM9DtvwdaEfWCvX8fU3P3JmOiIHnzCNQfkSdQANqfZQzgXEYyfj4zMucXpiNROkdohwyNwxwC
6Bs0qK0gSSjgZ9LALvqv5eMsi48V2TUeuQf4YTEnqd4Ey7G/y3yW+tKAgeR4Y8r23Df7lcyt4Bor
aITn9OMWi0wQglUEft89pQcOzwiK5w+hZIPfb2Aqy8NvVC/UqMRe6Ul5nFUdwB7iKVMBFPVlwrEy
vDdzBq922BCfAA1RPkjYVtwM3E0dJEqQXrCEYJ8Qpy3a8r79g4q+OZOWFvSAUyA4S1Diz6jr/lBC
8SZAXeAZXDwRKLkdXJTd9c6kbttX0A6MA3y7CQNOCzWUKL5x+Y0gZhgeoKR6RFhvdXexvZDt/MBA
SwMaBo33cx2f5z06Kwj3imzNUiMuuudFQmBVHtA12ZTKERIR83moJ7fVHPqvdH7beFRsEBt3+x7A
KMgxZwrQMhg8CJWUBIBGgi37k3XySHsb7gk+AWpR4L4gWDA5fRuJErMZ1kzwnh78x/23gG/onUA0
AXTfGrCOC8khAaQCnAvlJF2BPeC1/mcMQyHgI9y8NMq9Rd8HZKbIKoXU8e+HQGn8DTAXWBz4HL+F
LeIngmoFjCIdYb2RIiHR/AMM+6LHEadFfGbHA7P7FD4gNIwiux+G5V0qmRjQTV34sEss1H654Wbg
lsv9hBvjMnhblKn8in4yhLkauYe9Jp7wD6llLClnnQH4c4Nl5r0jcGRuDS4D+SwI+b+3ApwDHhdA
OkXHWBxAgmCGSNZycyrGjugP0wF0uJCoGNkg3+u5CNx4ej+iaegz2qG2LpNftFUVdO7jXEyN6Dt9
CLN2tg3ALSDD8574mXecKKOYqxLtGvIJZ+iEoiUw0m1GZ9NJ5/CFXXdiW5+WaUBh9RDEzMomkC1j
kkqzG6L3u95t2Z/oA87k0dfVEQrCCRbE16wL+zdSNFSGGcqGK+GQL3nr2HuOAAAJ7VGZArlC1UCI
4+uDS8BVMIxnsq/yoHv8njUAvwYWqArIj3tENvIN2jF7aU1pmNWlcarF7BbagRdOSxbKLDSVEwT7
bBOQVrxvOhG4+YFDhImWTbSDegBo+/Kgc+DJADC8NJ8BOIfI0NATvw/8qrdhhgl2N2DKItUA62UO
VxOQVYZLcWluKVRcHNBPwZbBkDLSLXJ7MAeQSNBbPElRvFB3R+mMmHtoHJ/n+GxcuSdyU3N/4ooh
fdmFBHvPHd+3PBCBVpoNAzxH04aWAZcJSrBsdCtTgN3HViHJrO18TvQ2OWgYkFLg44KcdkfqSsZy
38dF4rk84dM+fZyeW8ZLvTI63HrvVOxD/pnMyQKZJajPJkSNDAnHuACSB9mMpndFmOx6bnxmQXDH
qcaBbZczUikDxQHko0Uw+85sNlZ6UPIdnQwhAgIYLhTVDSfsGZ0PzfSC11esfsI6BmzExvlb/vy9
01vd2UMBQwA2/9BaZD3chDHocHtiaDsQUSYDBvJseJjggQoLqRFnAJBBLsJZTlAqcFrTgCI/xAau
jNwML8/mIpqkrAw0n52wGr9U0bqBDwdJOG7p8qtTi8tJT9BFlPmglhZTaVCkIJnQhqzu+reGnctc
EeUqPnqte8/LL5Mnrcsba0vcICKSo4poDCHWAo0ZUq+3EDnKpAisOpsytkvf5dWgqIldhPvSOQks
qIGlIJ9/2Nngo1AV36HnON4s1m+NN8OlO+T3Px9FV7vqc2bTp8FLAlgvQVtIAz26f+z98UapaMdk
5paxdeivCT2EkM6rPP6P+hgq9yc0WVEm48cVKEtbAOQpT4fuAPLgsW5OCmb0dSBU/3574aHz9xTP
ETcKuEPB+Z+MoYogWV4jhIZUXG0JNJkO5bx/6vuG3VlIQ3o0HWRUC4w0wo0VIyVtCYjyypYfnLC6
RwwoXLxwpyYLf0fviJUbT2n+U08fo3RNHe7uM6E4qQxxuMipTf1NKDZDkFox/9mA7HjeBrfwduQl
kBrMP7gvGPrnMreqneKTo+yHyK4CIYfwP0vaKmKnRm1JwApuxzhuB3pj3U9VysQgvyJYO4JR7SdE
87FYOG79ZasRynNbGRWL1+Kz/S1GBWCORaCXz5uDiPMI7M8SJdNUA4DtzHl0T15DvQyOv2Z/fQ9b
nqAWIX8gK6UjeN/s+9kEKG3EbqAPkIahtp9rB5SBjxMhL/C/FtVh+zHlYVHAw9Gx3DIAQsSqLHx2
OA1QkdqzrWwENSQPDovLz7mavM48FR6GGjWTcvYmIEdlM+islDXtKBFWg63mc9EMmSC/uvu0DFRG
9CQ4a4f9msdXLNSLdsl33/B+es/2x3a1X6sr+EU9UiNW4+K75Oy7s1SSGV14J9I2373njykb1/3M
gr357YEVRXPTQX7ob8QC51xbsmOxh6WTeIuim800Y6UxF0AgmFK3Lg0sIYlM1MYSwmSQXP67N6n9
ZFcvilEmQg92LJDNz+g+TsIsLMP+ADNSwBVhlfZcqfOUaGNdHamI7m732BKkR538vR9UOHQ0ATZn
/n1GTXXjk7phLll4bXD34ZmPNKkIfmFBcimOs9tQX2VXAmuOln3YXHMi23jLkDbRjYcF1bKhsnUk
ETw2DmHS/dxExqAeNbRqPvTdkpgVF4URMNTo48YLnoof/8FJzEbvF+ST1kEP4QPlMp+eQTNAUuGF
+1kStJsH10MzTLuDFcrPUV2DOsx48PS6AQYR3h4jjtp7+CrOjaor4fidwVST06MQSa57Xw57CybI
oRu+Tp9Tf4Hehgjm+RgJ4pAHZogCJRbGm2pDiwElf0AxQrNZvKo27PJQWgChJ0IWzjIiI15PYILE
hVMQ3ZHADvan77KZtIfntLpCPTJmQBXsvPH0HcFKwj+nB05DPpAzlL0YbQN6AeQ02OQQxf9wkbPf
uEr9EftodmAj4zMptngBsTUoMRMZ9y2yfIzIkNFh6jfPKDKntJVqHGA3hEGY2lWkw4AmJGestIMe
cTgxQ6t5fELHiqyU90Bi1YH0FKT7kMAmzoRskfOATYv343GCuyFHpZKKwCFSB/fpa8lBnV/Qu5LB
vZawda+lqNy5CwaR4E/Ig/hsxu7KLT/QtBInVR7bCpqtdE4tG3xOiwgGK6Ihs4MGwJyhSFMwiEPg
SZaCASQlyNh3C62REP8RQDBQ/IMoJI+UTWeAxggmlKHnk4vF9/gSvV3NJ2Cxj4vJnXoCqtevXDb3
3hnfaX4X8gju23LOnrG3mS0DefUYtNhVF7htvzwEPLPEzaed0dPXh/GwwNgWkgvOyjh9ZpWvBL2F
tMuvhDRGNoQRJygnPk4PJJqLd/QohHICbrooB53/JRkEWeQIrGf1ypnLMHMfcJ4MMytf4x+Qn/Q9
4mQByiVJY3uBK97pHEWYtKy/m+5ij0sR6pAncV3r9UbapCDtxro87J6L8WMQQ/luqmk/SrYdNhY4
oRAh3E7ewAi/Cb74QsD4R6qjukCOgcKHTKw2VoSG0PKMCRMX/RxxngjiGFKAOKRQIGv8HLNa6n3Q
BVPCEFsd9O3sePlFPjLW0JUCfecgW9dDzknQKfmvzzwMDQ1J053I/SkWIK8/PlC/Hx8I8EvRlpdj
EcpMP8M+9ogbaovvBpH1k4jSFf1U9xjMOffM/zFKSx2jf7wsMgsKs3PWatFoF3ifgyM+MU8FiBfd
Dr0T85DrrSXPoEwPi8kzhcmYJNzoY39pdKaGjf0MOjp4pNjUJsmxM/9u0zWNF+WMyjfE8CZlr4Zh
C68aRpj/NERvOelyWxsrgmxcc248fKpsTXXSYO8TA1eT+OGRAIyDgQHCNVJhqjBFwPlcyqOitLSG
V9j3FCEI5ij2j+p3GFb0uvn1B/MK8o1HOK2F8fAEGcQfh/pwCpEJCzHaFKZ9Dn0doWY4bpGwU1+D
Zh38ru6bEAGEWoQ8hC1gPJxSAnAE+M8EHMS5ySFFT2UQeT1Qg5ff332RnPyE4WiX/AeBNpsmhxpr
zTYgIglzD8YQ8wjKkTFASWwdrX3fKUUFO44u9j/om/3++or0xesIvwKJQreqLuDGpQfmfiTwamnR
ckOcScfnavdapDsQy1F6N3WK7dD7If0mzUXSbpivKy2QzkwkphA4ZgP4TcuJMHYTABn8JRhTjWZ/
ElEz8nOgapIwwZZ/sRv9miyDmAvITSlSzvLbpB3W7Zpht3l6w2qdwdLS43u938bOY6aucdhV1wZy
vQUahb9NUb82B1DiZJDtuuvbqD3FEZ151uU43xFmDp9LtmljbOzYSfIrYqbuyXDeW+z3r1/kuGRc
G1mwYUV0H1LTO24n7VydK9vn5bOjVSXFUTiSGR6adcLuHIzoNU3n+YQ8q8vReNuR+voNwVxYikv+
up11vaIS/E5iSJRDUMJpgv6WnekH5YzbHPfDjn387n7wnNzrVjnwqPAc+QBRX56NqYoyE9FvCsOs
E3A1qQtgZmy1tKuBHCNmp37lrwco/+a6ntgZiLxJR//BNp330DS3To0zojjCE/81RX1BPatbs9vK
J1UDfjZplx0KcIyaRiRKxKmqRSjJzo7gml2e86glACXYxQH/YFyouhonu2qGPqNDtH2VruyB7O5s
hpyrbFHpgQCCc1UUeuOAfrMo0y5QeO7HVIr/27bYmDhp2f1hTaH6fyZCU04mjhp0LzJqEmRfD9Sz
yzp8hfkKQSZTSpkoY/xKB51RI3oTmM3qPf4N+/POdO/Ran2IvcO46zUuTi0U6ByZx2QfBlHpHzhM
9lQCS1PF8nG6R9ooK0djC0OGkwjwTu0ovTE1U6KsBWlFV9AtMSNcin9A+N8atF0OpTXEad91n7hu
qW6fx9/sy17hScJuKFsYR+lYLnCswdhEWtMdWVQ0CRs64QWAOQCrnR4/Sx3BzJWiMSwJ8LHormTW
CQgoGZdk5kBTlFTxzCfNsVhVwefIlvpnER/h4nCoXOMKE9dHh447JvoWGwCcGUCkvD+yQxgXKlQo
M2DjZbI9xMqljUgrYPJzbSXL/azZwECmy/ecVEmJvf0pj1gygJCMDkKaJ25pxO0rzrxFOasaSgVQ
aNnwZYxFQepDi9abWN2MgV8Mn0f0sixechtSqBPzPJu+kFNvcTZFJ9OAMnD6cOJyZnGUMYMQ9JI8
k6ejRxAVMeQs+JgIt4kbfoNM/R0rxQAPnJYLfd1DKmwlYTvsrOPdntC2GGuFJdEPmycDLP8wC4aX
vRIiYY2dDsNc7KDCSmD3tT43ZDMjc+Vqo2/U89pFJ5Qn3Yk6NUay9zB3KDow9+5G5RitBcCtYETJ
i7zOvH/WJyg2nTcVsSwY2C+AcrfcUZH1RQoxlsUUalbNpc8eKRiM947H8CH+XpMwEwD81vIRRHeY
XWouGAthSBpK3dCejD8hRx2jmGsWSeYHmkpj7LDTJ/47GMj3AOau+ulOrcShd8WLL5I2eH8yruzn
Fc5C4tafq9R+n0N5LOOhaKwxlJAvD9WlAQsuP90VM6q7Ss8FQAnCKzgpUqk/A1foZmIUoHPizXkH
/v3QUJ8LusAWTixqgOCZt1OxU/7ciJjCOMmQEjvPyZ75u/gdefbSGSsJggw0ZUTKEf6bS2QEb5Yu
P2F2BUiJeODYEXSwFKRToZUCS7GemXK5WZ4eV2UXr+9QN4QUbMmLeN6lsmcDIPCgw2h7ZVf6bksW
Cwvt8NxwFO/Db4D9kP9BXCnNMCyNUIVStCGCaRFmiw0DjTez60CNiqGZJAcEikxyki+KlCgL6qEC
fgT8Z3X4icoBY0faxk7+j/aAlNixiaaz70KPOocOIgcYlnTwpjX8flItm+Vnfh9iMe0i1viuObhY
YQ8GjWKr03u3X/+WGXI1CDkqCRZGdD+zDCGvLvD2l2JkrJRFevics4F+gd7hOCV9ZYM1rkRlq7vI
IG+TB5h0x4PZsgSAnDhsUi7bQmA4DZZ/YMZdA545hwaGOti28wrd98/qcoFCWGo9MGGJzXbHGcCW
yh0XPQd4ug8VRc3EPlAYiXmVeoLfYT9rRMQFMfjb29At0su908yHRc5joVh2LR7M7VSOKSoNa1+y
8bO0JXeoBrCFjmTjM4JIbO9kXhzexqwJfTS8EV/YylyFdieLvY052l9+O9VHBY0oV53zfW+py29i
fY63HVqKEjKIuMbpHDtHVvJ+Wx5pq7gH92gnH+Qnx3RIBNDMlDOktrwlxyUmAN+gPMnv26WPEZyt
cinJ7rYzthwSYMcI7PhC7iURVYotUk+87x5HF+xsBfVItk0+Ib8d/QR+wqyTD8rhO8d3ctFZJ2HX
SbbGRgrrAZ74w9dR57JAKjrjnKPmPQAPGD63WgTZfb4NaWI5ppyWO+Erebt535HXv/Vt91jIR3mI
BwwsHKHTsrN6bZVRPgdD5BD9bCl52w9fZ0C8YspWzY9JvhBgUr9NQRLCHKQQ0OdETU46mCBKconJ
A/J5/ui17G1enIvyEiBhGZ+bqwqd/m5syWMm8VY3P43yA1kZZyooCTkYgAUIoE77lC10ti4Qiu9U
XkLnEU0CizENiPvY0MHEXi3+9KAPEjXRZlub+pTJUNGQFKPH8+MojTpTA/QbFcyUb2xi0vS54P/0
Zby+rdIV7e5WEq6R9E1EKwa+RqSfrF4IZwIQtNiWh/GCF/aBNyiXG6Qz9scjWqgZNYnQK7BiaLcW
xhSRTb3WAh5qfpG2Oics5aiXdCVtmXBubBN7B6IdyGvSboyRUNlJ43r0PH/hfYqpMiSf4bC6u2rl
8GI0f6PPEEWbh7XmSl7fZpgwsC6zVT2s/XsIN8mDTFAK5DCe4PeKtWBj50isNBvUk62dQlNNgGmv
kBQI1dmNTRTNMgmgCOO/mPYB0tauvARxZbShHNiHeBzPbXUg3IHeSf48UGDiCI9EDYc7SCOsb6b8
3X4Do9XfAEGguM0mEGH64B1R42TQJBxcAXYDtBB5I1YYilcsKGrmT6MXTGFiyQj5uoPCidc6LSv2
K7HgCGaAFCbVlvLDEN2ble40u2Yb30eiFxQZ1Fjf/nymfyhoPmwY7Y9qShYQPoYRS0CEQJ91wxjB
j8LvNOdyVJzCXBJYIepEgN49CfsOor75c/oKDA+yXOzLCEhx6Tl/UIEg6nCplhLMRur0h9qlXVHT
q0Wq8wmVobZS8LLl19RYO8Rb1SqZ8RR+ww5yRSKoVQ7d2vjUTv8W8MP74XeBNwyAyHeJV/FAGVa7
G10mnSJY3dl07hEeBlbudX1ejEakpurF+xIXkX1s6nO5+3AtMiQfGMXLbi7VBaSqsJhl3zUzDkHk
JHHubssGMSAMhHidRU8zurs8f8Kq9yydxdmGEuwvtpQLlVztjVi0/jjlitwXWdULQApuA187xSFY
BOpWHw5l05SmUx5NPXNV4wQ3e+I5efcLZg/zCYFIteIqKsJNTDEzs15InPkEDTJCsIb8hyaW8LKI
pbavBR1IucXhMyqu6J5Anizl0nUwrcKelu9nLIaxkOYRWFch/cIa1ZUHPa+0MeS0kwAFv00Ix+aX
OG+P/JkDevSYANljAxXP9vZvegEEQ+Gnbro3a7/Dc3tUDHGBo0ceqBXoM6QBb9m693llz/CHFUpI
L7Eq2zDrlXpGwcWeR9+7ceO8RgAVXRv9jaXNbpzV2www3tKmePagJfqO0ojJE4/evjF/Uonvk9vB
sQXveeV9Q5IB7CCV1X+cndly21i2pl+loq6b0ZiHju5zQRITwZmiKOmGIUoyRgIgZvDp+4MrTqRT
qZYiOjPDZVsuiwA29l7rn1a1og9Zag/Kc+SccMm7wOu8fcJFu4x8T7NEHAish3HRA5wk0secidp0
8KLngHP6bMFR6wv6l7GGd27boYXqj/0RsIQMcnqHUBNlo+KVxSRguOLr2aexSt4OewrJTWsF4zN5
vtomDnmWIGKRJz4AKyJc6AwgOS8INjec4gOYfcFpai7QigF/z/JDvmmPJvGLNFcL6cR+GCzY//op
bImZ24phEx6gxtbtJHY0WnbdYTfw9WX5dH6JTgYyN9zGrxTJyf76yjFVWQYCE3Rs25HCBtWY3V41
Z+KqNIMkWrYeama732p7gBRpH50wm0+r6ZNkUSUXxARCzlj6lPWDcIitgw+ycNmD7ZsXrotfjrCt
/Yhz0QF14e0YlsigYCfGScdW4AVbArYKHg/DjJEr8USegUjzZbBUKeed2gr3AN8IgELLgFQoLjxH
abR9BO8TwQvegdwh+8RfITA7/Cr7AxAIxyBE6sid9R9ESpxYmeHvl5oDYYWGiLaMYWazxK4ukU1V
3a5Ih/XrD5iieNFs6EvqI7WKjmSefIsbw6+rUZ7TsDh83jcqLr74vOHXV/I2iAE+QlzxBRGN/wKN
z/mkj281Rrd5MdN7RCl0geni91EWTCj4YrSH6YIWULhZkms+zyUfITGCWHOuXKIDRMV1wxbi10c+
XbxDgGQ+l8frhg/jjtKNbMHPizHkYfxzqL4KugdGJc3AZWgGVrVTLBiDzQEDx8tJLBInMNJzYEaw
BpBczuCOQvLOkz+G2kVY6sBu2IZktR/aqdiJKyrX2Bpc4BnxA4arXaEBhleOLXb7Ed+8b36XXwFC
FYYz8YqgHnabU7zKnNBhguGBl842rcjBmL0aa0xQKVt7JOLXKdnyRw9TuMaONmr1gPzYOM0FoDHt
4gOcaMAeH+5fuStjGlUNmr4lGocwBjvdt6/ir1FHqtn4x+c56kI73pOi4KPwRcsP9xe64Z597VA7
EKZ4hkftlMHc12nBcRKWOH1HsUPnYXp7j80xtqDv57j5z0C/qCxkG0gM4FL96B7ur307D+mFFuqo
7eQY56WF+qI53HJ01uv7SyMBdc+yAgas2hgXyU9wRTiord8mOIxedF5U9LcM1j1w7g8F4Sb+iACA
wbAPXJgCbmL5G3/N68P1PMtHGTRoBdouJ/M2mJU7BCR+OB4oHAvCCQVwBMMV2cSbgD1NjemRJQFs
kiFEp/ih0CFQFtesxesGkRYvUAp7bBaAbY+KK7iNT4cvIlToj9miOmAK4UFrJ9C07EgXhj6dtmR8
4LKXUWSKnFNkg1o96y9eJGPNTgt6QGLXsis9ZouBt5PlvANORKnm43CgrkzopnAUbjKH/WnWPZRr
boIj+NwL2UKSciRY0CpW9ewVvOvAro3fABnKvPK5EY78nvGGmgQ1wDI7O4yLHjJo9HgbqmsW03UV
sZ1cvefj2dL5lIoP0meXVICs/hHO1D/Q3Vv5nHBxOwIePghYBTgXY7fyrrbCCcXq9nhP81mjuCUy
RzJooDNxvpBh0q8LrJUA+Q7R4R7NuDEt2QgwZdzJbDqVzTw4ULgO7qgTBwkS3PqFolBBvD1HI8Ny
5iJ8fmBHZu8ZMc/EKj+Yg0bTwN9YrpID0xaQT4N/8LIDYoC0+bzQju6FO+F3pwTtPK280E+QLhcc
stdDOntkN1/WNEvGXkcxfKH+jA6hY7rnEScvPsCxzpRE/uAkvxBnirMr6g82E2qRB2PNkmYk2hPl
omc+IPOwx+Nf8gP7dprYKkLQ9IiJiF1Pg/NZAcdQ5BaFHaN+Zxn+bivpP2XcfzPxg1KFs2rcG0uS
IW2khfGOvBfK8OoUOgjThwXtO5o/m7kfz82WHRHmAIECJx3rL4D4Zdf3DXZNRn2zZ4JYfvCE+D7c
ETwHh/h4AxSB86DmpaehubhR8MLY8COelWHc2FAQSHCQPVGs85yLmcx0hWyDGd8tBgrmUvw7T46/
fCAjF85AdNmPwZrB0M9IjKI5bSuNDioqSnkHXe4RbrrL59y7c2GloRuTUH6zYiZ7M+WbPhXbBylI
exBLXs/xQ/NwX67ckcRJiEwl5cYYiQZwvphjBBU0YPprvKOUXonvZ84/mi1juuBFlSmJ6xH7Ar+h
zBtTmA5Igin6FZhNc2v8bjmz4x1BOCn1HDMUGgkypxlgYYdw9zwvWImTMW/IRQVJCA5nArpcelHl
kqEc9Bq/opNgudB4c7ZxXNggDHboAmhbsO9z0+mWNJ0byb3ZNKEu/57CBTw8r/p184tPJoyQDK2t
+Yw6gubrvE4OfFq6lstw6tzzfjzjBLYV1IZeeqxO533sGHt+RHlILFFPpPycQpzbF0Ngwy7UUwMQ
FO8FC7MgBWjNRVHURqYdIRAoFlwUUUm8hiwrLEG0fEQyEVsLF4QWl3BxQo/OjCBzch6xpo/gLaYM
s3XvuS2IWBpJ/nEmOlMgHZOfy66Sz/mlcnO4kxK/RKHQ2jwABh/ruLG7GQQSbSneEP4qEMf81PKV
ubwdyPN/Z94D39xXx/+BjwKCnxR4oPR39T33xWdpf/W1fc+iOXGjEgYJ5CQx2/fJNMQWv29x5eF2
+/2dWFM9rSZRunA4DM7lu57d0JlM3jK4emJ4AFQI7x1IJIFVfihrxvzxweb9xIt1K60J/bDT2NI7
xxTshlQIJp9ns4ZkOXn8Kt6+a7f897/+53/977f+fwUfxOakQ5Bn/8oauqgoq6v/829N+ve/iv/8
tvfOL1VdEExR0HRJ0hRVEwyNr7+97qMs4E+L/2OormVkFMH10D4QGu5wED20kADl9MbgyRF4BTfs
CYom1ACLHli4wUIeo/wZDNByM8BSSch97i8l2PPRfBWdc0hvWb7mwGeP7QABOXp0ecW1C0FM7Dhs
YOkOFfwmfGE/8qgoqOGaU+6HS/Y5qzwOF7qw8CXY6NvvL5br+upqZV1TNEUURNk0/n61oaBqdVjU
6UE2ViJuh5YJ1wetPd5RLSFsTJ1C5giYMzFTbBwebYONi7KNZov4MqZc564o2roMyeG0uhuS8ZIs
5dBilk4wzMI7Q0NPorm7V4dEOahncujttl8K+bJvttUE3Zl3ntgFdHulvZHAoNzXsvY0kZ6FpQbR
Q44oMrrYM83N5L4the0VTzB64dLTG0uN12rsnxtbMn0FOxrDDMhI7nyNE1BZT+q1NvEMxNBUhslC
Eec4qynxzA8yvAx0qPRtj1ia1HprktYeOLi+cbGfpRkmeIXAh9SFuNcML9PIuxqrkoHjmrJImVey
2xGd3qKk5ulZPzwRSf3iiRiCIkmqLCuKbgp/fyKVqKVBnl4TumLiSdyCzIF4zwShpNzKJCWiYwjH
aWdMBGjW8lt7tRvE/JXHJDVilO+DnzKP+OqeyQVgbtZHpro6bRrrdSCMwO84B2I7furPHlPjJgMS
bKbp2npoiyb6X6/EsYCtZrK5tXupWTJejFHPTJrZMOY+ZgARBWHnldDVsbbqAcA1Bd3EqZVf8nB7
rlchLIP+EF9aguJRP4XT21s9Wap4NIkwFrz+pVO9SeIYCM0YDKdjb3JbsqcjCzdCWc44bXqAVJLE
hKUh4Oe3J7epekTtEA4jszsojFlfqh+YGXJEpPGHKvuluYywZameNEIBo9YeHJlSUtTWEm6c3FX0
hcoY5s7KMCnz2NsP6s3BKcOFtq9NpBGz75+gKX71AEWFxyepqmmK4wP+YwO5JqV5LYQgOejUfeLu
LO7SYX3VGQy3PJuH633TCtuUVCJi7tYN9UNmTCWGOYgrU16qhhvJfLa1Wj+ILOfCbrOn8xLYXeln
+Oalei69iyajkZlxP5n4cXVQOizjyyq9CM0zXWdH1Fvg9vlceRfbeXy5vQHenwNHRxac2gGc5jbc
9fB9yPHXV8aYbQWRGVqQ+LMeK3v5IAe7WFoxK4ZbeS0p4u9jEqYQ22LvRuaCIzWGKhgJJyvd46LQ
CYK57+r77masKn1VMO4aBVnUbtnwv7+zivzDnf20NReKce7CxowPxRO3S0HaSdEPg2gQOUE6AM3M
76m45qzdDh+TtYq5ZdGQfphTTswqFec5KSUz+HAips+0B+kMCVFExFfwPKKN+mL0mqGOOYFDTmDA
Pmid6h1wBfmJ31+KqH15LZqpCoYh67JujMfQH6uk76tYVrIyPqgMQBKXjeCoTNemuLt70jAr32rg
HES8zVTQfKF/j+5ezOCnJYxV+BZJntqPI+W614C2kWda+AWgs23CVJTgYPu76QjhKpF3hP4zHgXS
zqAyOduQUUTlTFCCwx7BBRBRIM6HRfiU7M44QEJepPmV6Ef6AvxnzEJcNOglaczojfD/EZaoOVWB
9pbCvURRpvmwryWab5HImAVaBLN2AvI7YVwaB/KLvYdxIIqGuXmcx8NAoPbmtMU4H4hzM8bUtW7J
QeE/lKKo2q3oATSdt/6Mkh59+brrRpEBgG97ewwqN68JN6EVdBDq5Di6kEIh7yeAG0iFavKZXl+s
lwRNNC81mz3C2N4nYix4Nny66Gp89nBaAmwsn9CcETxITwrWVIHBM/qRvJMXcSCZbo41W7/bEiml
CC1QbKl29CoRFRMva/obJYPMQVfQIJy5Vh7is4xYeBN7Mc1KsMuk1ffL5euVr0umohiiKIn6uOf8
sVrEQdLuPfEfh/SdyH7oRmlPT2o+MGNS+qVdxxGlpOLHAiUWMxLJsOP2YhIi8YCY1kVKI3GUkWTQ
r3JO74l123O7ovcmcOLLqHdETYekGsIt3aG0wp/0lO3k5+8vQhxric+VlfHHRXxa8hPmUWVKnccH
gxD/wFQYBYu+He+/fO9xFGH8MPtVbhQbU9UJlZa8ZGTe7iQ2Kdk+TkBm4iIiD9fPxGT9/WeT//k6
ioKgipqoKqqgy4L+9xucJ0HXSIEEEnXQL4qBfAE321LQQCCWbCGCsWSgQMEwqsgOCeZ8ZkORWCJO
/XLvPE6VIvBUZpYlTsN4pdIRmw29C8wV4nsswxxH3v/XBzYUQ6doU4TfK+aPFRE1Sd7L9yE6DM1S
614nF8F8FDt0L5C710ad5WRaGvH7bXhIoeAIy5R52ZEqNauyWRvMHfxVqUeV8a6jpZvGqwPPw6hY
wleo8WPP39CyjffdLmSAA3hY5X5/AeJ4R/++GrjjmmhKskytLX+uc/TspsZGxwUwEnyfbZLBSQ/X
3hVIHDlttSdqtdsG5CcY3un8jB8OaUU1v/r2BkWWKYmqpH4ufNOmPQtntYkOoG2kZ7iFlzZWgFwP
5+Q0QvoQoiCNuk3dbe/mToPsRHwN2chozsjlZOnogiWrobUGc9cX19uySMdZhkG/Cs92hPC/uM3j
/CV8ihmAZVjnzi2BYtO5GmwbplWMWn7yzsaBOQPCpGDZfTC6S4BgJdbVtAvclMTOeyGefOOZuWoy
ob2spCmU8KWjLQbp6HZ6YTF+reKpMovx7tRoVY4RHXKDMBY6OnYG3WomrtZ6LbAIH7eZc3+F4CD6
5qnSZ1xmQWxG8najBYY60tZR5AagV8cSa3WzUePNUCyZvhVEHxICatVjwlgFMtftivIUbhi6JpBf
3e1ugRu29lm3ruml5AKQXZF7b7zfzVFQeIsezfZdaj0+7/iHmQIX2UP5cjWs6jYNgTIV1Dsuk5l4
pVAJrXjjuiN6LRorljmEK8XJzRECLBp2lWyz6sBlR2N+MGJKdNLKpsi8u2EzU45bjZBNYXbWB4Md
GeolS9x7i4FI/UPSI16aB4NLiA86wZfcYEQkj/buBqx1EfpB6xcdw8JVJ4eaGphveUiRMN6fJA4h
VRyH24kXsPvE/CiSJ63alNhS1AWvkPnSzXsn3gFGAz8Z2mISLEjzlSePoBxN/3i+NJVDkQEio8qL
MwoyY5T8hjIC7/4RBF8hu5SkVzDbKLMbLCU76CzhhNgFAout8ZUAXJ3jC0240/jZdaPET1mzEphX
NNr6IJd00Y5xYtCpMM/sY8zsgI0O31E2QVBcAU0Uz5COpBW3oUu2tMQK2gA+3DZECGsnMkNWpA4H
+GQztEyjt6h4GUEl3R4FDyjRULP6vTrH5MvWBngIbFY+qeZ04p4Z66KD7npFvxDIkwF0IF3nPEeT
DxculkelGL21PTlO+B/DRbaatB6pHfWseAExgVQck9FRhYHX/SoZ8vNSf8jNBhgFvlqAqIoZdIzy
l1Ems16dIYkN1EXHUS+DsM1FoEQAipDHdTG9Aus3kB5M0dt94uU6o2DdQcci4guIAwbmIc/rcW8D
MxuflB75bbDgTmXhgpjy+/0JkOlszsvYb5CHzMvARWMkXRBvMgwGNos1xZnfQqYuAhYCYE02U98h
+4PoWZT8mCzv6nC7rmLeSFu8L6iiUyZ/oeMWZ7mrPtPsg5ma1UvFE8HV2zCfEh1i/RqPFqRmS4h2
dwGqKdgfXDO2uJ8Kco2ssMGNOFlqkHMgExc4qcJ5zksr7lloEnQ+XWGg4rBZiODk+il1EZcSC3Fd
GYDgSCIDdqtil0Vu3LuV8NaCTBEfkHthCrOoOsSoszgGlfbMbuM3RXJ/hBuULzZdWRc5ZgVRV1Xx
U2+bt+XtWklywqZbzi/BVJ/tyZiYjjxZSR5O+FOV/UUzLQqmoUmCQDMty5+r7EDskzDK6BhiQj8i
qA2HDis0XcmEoLDvOEsfVKzG9ezC3LFettCTMkeweE5weMl2hsX/UIH5Opz/yoQBXnameFGxlLRt
znOClwADheVhNVMasD/E2xLxJwuGHAs6YFG0aDsMTw7mxoI+r7iUuKBeMVJid1NvTH/3sXOinUJb
MkBf7IUHWg+N5O4bhfLIemiFpWCl3lXIorxqI4CLw3ElQO5WN5mNwphihYauPoK60jv365EgRYQk
nfKN/nobo5pIIKJoJ6EHh+MsciGXCbiB3PvN4bm4/QcXTZWTrsald10hEUhU5q6NHC2w7iQaHQMh
SGQw/aEC+PIMNg1TkzVZMFgQn5ZDmA9BVnVGfFAwXZEuls2Ye6UwtTH0Qthfc6nk+0lJwOG2Pdt3
aO7gNCHsDlfUjXE2a54XFa+pr5jSdS58UziptZddbQmaa12qj+ATkgZQ4snEJU/Yyab4QkCSEYJP
2HXBiaEjUcnC3EAPEXV/kpmHJM31cC6G40GSK2v9vlcvUeIXqFzzfWkyqccK0HenNjOqqsrOHsRl
vtDdfDGWrZvwcIfW5jVD7AJuvm1zLytcWXkVAB84FybTQqynozREG1sQhA7Ej5Dh1ixkvA80Z70N
FHI7O6Ho9u2+OyCHwzOCDqTIrajvwOJ2Eq7H7CXt9lm2INyA5yNuw2wR9hZZOWPqumHaGaO3um1Q
eLCpqexH2arAKqbPutLBUy8HAHdey86rnqJgKXcz9FIgvVd9OkDfIk1K1mK4YJ8SLlBLtPwpkX1E
FKsMNZrxPQV1dSsd9Fl5spEGcuqfzGAenYLqhzJN/F0Ffq4STZN6XJIMSRB/9xR/lLlDluZdIMjx
gX64COdp5TZkFKDRv02FbhyQxhMmfKskcB2R9BOCYH5Drly5dkXNArzsXrqjBj6JG5JYQpVQTbxA
QFLwl5tb6MQCCbVWjki0YCLAqK5Sn4CGrtkTfKiGybxa4fHgBOxqD0F4qs/Cnc4gVL9ZXB+L5dnB
4qisSULdDoWvikhGsAvkJ+RFKH+bk+hVd1dA8ErCJWbtYHczZ/HbpLMpDhMBQ4kfyItbsb4XzypO
6/dUOERETgB/EhsuczQthfBA5VnrG6OH3oKCw6wntEuG66kDNg/IgLOtFtRlQCB+mW4wN4poCAJ/
gJgnTgs7F86JxNIVr6atJa8Nkuai4IsbIEB3BWkKppsrSxVcSrVDQkAVO0RgDoUIC5NTLLpC7JfN
NteXbcmUR68bxrgBSHQ1de/CC2p4ZnixsvPEHxJbqqxO3GI/18utel2L120HVMceirOph+Nd9aGX
BMf0ur6dafycQrfbYGME20qw2/OyCpcki/SG5Zq8L0LonMWtpL8LtZenm6HbmoMTlE5OWXd/QvRx
PiWFG5WM+OLm/HB6GOP288+1pwHRAOQZEAN8/Y+1V1W3XhbPYgwTIC8nREvgVtV2v90G0VFRZyBM
l97Lrcn7eW9iUcJqlLz2b8izC4Z6EWK/4qfsaKWbbM0XOvNgMYzTZxEBU1UAJy+EUUVr47M5qcG0
gDlgvkzIFjVFKzLRyQHgUU2OOcLKQ3wyQEWe0bWSWAbI+RY9668YaiDdt8VuMFb4XJjooHbecEpG
PUWaOCL5Kc/xrHC+37jVEcH87sZ8QiPuilJKZirFh+qFCj16mayLTfs0WVYL0W4czStMJl9Q9aI0
DzdoobYduqLtxL7P+b3bMV8lK30mrziVNzcanj05Q4hQYdwc5A5Q6Sr9zSpHofFREg9x3YyUHiso
99KP+KNhTHP40z7zT9KHOsH861F/gibEc6+0naTFh8FBKO6Syb4bZ5oT64nMZtP439/A/2xb393B
EY74Y2mFwz2N84alFZI+z7O2iUbdS49ZMdVJ3FKeEydYZA/d4gr7RGTLo/qm7UpPdEOE7u6wQE3z
WC+7VcBI3rPHCNBXCZJ13nuEeDxrnBAQfNNkkVEYIOZTnPohOOjPyR64Cv2/6EcUkV48I171jQdF
IOG+caoPXBQo0vSNsMNHUb1EC7isu391x77oUfhg3HQMJJw4jPISd8YGQmWMbE08sbKJhmcOA55e
GpsxugTDS/qqEar8KL+Wx3RPAIJI8tGdIe+eopLIRRKgV77gUaKXQGsEhXle51YW/7BUla9Qhj8f
7FiR/nGja61SVT1iqQ7r+tAds43wYYKeISJZSLyKQ8Kzvu2ASGs/kxeAqLSbuAFC3BcEHp6I6Tvg
Eh3GWAaRQJrqgNW/fiHWD93kHvkOWyOjKKymwF2MtreYhZi5LfEH6Ez+eisywf8kydQomf5+GXI/
kSZBPfDGPOD7MN+Irlxoa2F3W4zTpAM/B8hcG4+6rRxznh5xxMEDAdPRc8WRNCpqxGOxixfF/IeF
/FVBb/LPf3+u8fb/cXsjU+kbwWjH94bjTEO5sAmFqYrdo99j8qMto6lCGxz9QAWIxj/BxPGN/es7
fyIuJbEoJ82ZBxu8toF/P9sVeq2aSA5ELXZvrOp6xRkKk8IA1oJM4veE1BNMu1D7RLdi3kSSU9LQ
O0Ox7nTfwFOByoKQXmmaKwuZ14lKfeJko/OmfkLYEb4NxHbYKTK/elnK0+A2WgSbwJ4Qwb+dIOZn
zn1t35T5gPCjnzbIRxgRxE+QBbgAEiNWTK+AeDRbIVlOOuvGdB3G/eQz6Z2QlVF5yXQwOt67Iwv7
6r7A7ouqv3SYzR2nO8BQ5uMAX48qxJIHHyqbTreGziovw3sSvpJhk6VI/yziQkA65GWpE8U7ZzZN
gtUbg/6HsqYhHuEuBIS3OdH0+cPZRC7pisY8eulAWp47kiWONd08rzYxraBwstUKVgEopDL2x0XD
oj4UQGNkYcsYZy1Fs9J2U+jyTL6TEbyJg2XabVvGEqKaGc4eAiulfoDvS7Ma5+mcbj26YzOaZww4
ED0BabFhEZqAuwqSidQDgwq6cNE2J0ibSb9jkhBaRuAviMveqpEJaw7QwQi0Iss2lyiBz8YOUEMn
sk5z+mSNOGIQSdH/qWH5YjMRBQlKXKAe1f+zJv9Y7edWMW+KWMPZbIZfSIGXYwEoHIx5i2D5DdSc
7C/UYe5Pu5iofYFW/u07j1//4zuL6aRTy76PDxpV6d0LIgrgmRxNm93kybjU7Vx+MF24oUGbsXXh
RQ2xPbwJj2GEEXbGBi4TTEmwCxUsM4UxFQRzTXQjMpnuO5XIOgqv61tTHdvrUo3tHiExArCH0W7w
VtSkfU/bepYMbn1zwUdzYpjIYrn5IUujsxnCrqSP/c3ixZucgYUg9PEOC4xuO8/03EWPHGDWAuQE
q8ncQPRTBBXpAIMIaLJONPDJQz+MQW7C4T+TA8jBJxHgbOO5JDuAsPwWbTWM0JrRFwwY9wPdJbef
QAFc8irzBOAyry7ND4scORb/L5ZLxk1BncqZqI297SOaRp2ZVuGS9gjakvV1vfSvIw1Cr/eAOqoq
PLZK2ihkRfyIUgd6OTsvY+hrVq++Tc0lWq28cOGnSH6jRwdeATJB04SoAJ3qbVqKRKks6gDICYXb
TM5m6cN1zYA/SZ3K87ZfiK2HcAlxlQZaoC3ikZ0EMLP6t9HWpv5U1/ywbj6D7GnaTjI1LOND+aYS
CvUsj3l51thL8XaE1xWO1fIiyiDYY/j8OTkGRKIa095BxfT9USH9kxYX/1zCv2nzP5bw0NWCfB34
KMqLGZBj8isJVzGaEkYMm+sBUwZwxgpNiPKcgmlObExobfnG5KLielIfr6fvP47208f5VPHdr1Eq
JTUnlwgBQB4DEza7uX5gSb5CqEqv3QdYPPFzy+ueLbknDySdjm5qWZ9GuJBtXDAKicXMCAN6fKa3
c3AAlM/VhynO9oE6B08gTW5d+MlsNAwFSNufMskxf90U3jWbaVoCXslsnmONQNuImnPB2Q7B6ovv
31/qb8HBp2Lzb3f+U7Ep94agTuruN8wSB+v4utNViAe8cJTrE/deWO2i5ajWRVcJn0M84eHb9x9B
/elufyrDQl2+l5XM3RYcEzssIzhKD3zJWIccZ5XFkZS9Vy+lT5JV5SWL9r06Zlt9M+wx/F7xDWiz
SKBE03j9H9KLbklPkx28uUscxb7yoG5vz4yhQ/YR+yBXwLY2LjqfvUM44CTvfzgIpC/KMe6orsgS
xwHU1ac7er0neWxEHASCI1gGnshV9SL70od+up+uwKobYQ6MM9C8o6IahbVAdOgUvr+pX5DC4xv1
16f4dFM1JRarsIEU7t/03pc3EROy6L6xAejVLjXfgvxQwiCws62G2zx8KuzrxxlCMvMbrKTlrC9m
qeBoGzyNqPK1yO7pReF6AmIK69yBkcBvdZPniL2lvf6BOaRchMoYaykJ8++v5f+xQP66lrHl/GN3
6KKwmIiTKj7oGGqJke3sunImzCy8L6DTbjc7RbVNSFU/v6LJqFDBzzSK9vfzYwjOP6dfRvvSXkik
0YpNX/iU6blgkxVBKlepLAIS37gPEoQDWlPFylCsbw0C//A4YMOl5+6nYrvpitHvJE+QC3nkD/zQ
9ilf1Kx/e2CfqvihlqOob7jI5FV6NH5btdMH/c18a5x4UxCzskKSzfCjBQPqrXDbe73bjsnA6YIW
CcPmWAZi6pGWCl47nSmJHkd+vySKYgWt0k+7SwNA5IgE3TxMHjSin4PDD8/p6wPlr+f0qeDX1FDs
i4E1J+wCt13e1ngGm1cxmhbnabS/ki3tVfywBZICHqfSMIghjawMBK7wZWXZoV6goLjPb9h+FBeT
P1NG343D/VWS5iJJkEQ0SlODjIQVwSDITnRcD/3c/DURVvGrnvupOeNJ8rhG/TN+OFwF0CrtCjYK
F+GZqU325KcNVPx6+/rrqj81G1WfCGdR4X1H4SofGBaFFX+wtcHqH85kZ70Fl8Eq3+EdDULdhvko
0iHPH2Khs5UPeNbJ6YwDhN4dfdG23Qxr/TyvmQ0ljRSZ8Yu2mlJJG8UDsKHECyBCwiJChD0OxgkU
DURJ8Gxqs9EwQS+zJ5p2N6bxEll7JEVzVkrgmg5cajKbEsBOW17CJs1kFyk3OToMdVAeZfd2LPwa
UHvMnyDUglOJ2R8U8foR/RhUCLMqnyaZLY4JjfWeCFkF68uV6BU/X0drAa33CssEYR+9havsUCPY
o8I/KcUPwJv25fYKJaDp9HcSHe/fN4P+dobRudLtgpz2501FMCrD+154+eHZUJWX8xt7LtFHKTMn
51mEvN5SVkz04Ms3QlgIMeVgkKd5al1lG7iN1735gJwvD9Wqda9LbdOQ24G9l6iVYcyj0ll5NPO/
/yOKiMZJw1H6O+OPNZiSOE9J60HaGG88gwhHb+Wgr2eSKNkyP7xiX6BrovDX1f/GAv7YCs9pmOh6
TK0PF/B0Dy0JL88wTeTFQEQRs+iSJc+U1y5wG7SpVxuaI9q1PgkLL6TrMd0rYnMf5+OU6go+2L47
6hoPEgaumeyQUM8ogBLzjLgiKPm13Gu+jHhb2JD1SOU3RFb7kjypN4hmipvvLw2Wjyf3j1Lkj2sb
v/7HtXVFx6s04hgdEPNkLQQ7IVnUGIlxpkGMIkegHoF+DZi1AQLNLBS0nyT3FZuGPFpSVEOnvftq
cjQYc08uD2NtGKmaIqFY3YVlOIsb91rbZbosKnf4xUIhQaGGWScnrXm6pqDxZByj4JgJj0T8BPTa
K3UZHBG9RPQZ5pTjUY88cowkE9OCpxQ7M0FrMEMdqfDq/448Y7oes8rqgmAOLwFZIc2MUA4dYvYG
EPGIcq3cd7JlAn++gO0htceIYWWuvELD/lDvxvMZNerNVshwC3xUACXPM3GN4cAw1Vh0AW+/v+/6
lwfPH7dd+vtt17owCIJGQD72xJuD7LccU4EbYq7IOngxN/lj2c2YeLHUdrLLLTu/lLZ60HZROJMP
QWgbL9d9cKSavSjMneFCnu5kanFSUtwQGRLM5Au7vehnm3jT+4oHvaZjoxX9GIfyeV4d09LRYkeb
IHeZKd0UsgVPdkVA6HBH82rROUGHExue42JjoM6aN4xMtLFoNsdMNLLeH0VtxAq/vzHylx09zDBF
nEYV/Bvp/mM9RrWZCNGd9Ri9ohRArMjOjUmGrDcCxEu7kJcZ6SogPcwR4PnfVg3Rt7i033O6KYYj
EKqFx4culP2WKB5kdGK+DsI5P8G0ySzQZNs/EsMzPCju9x/d+PIk/uOjfyomrpMIlfGZkjokMj3f
qpo7ER9jhBcpY+wGuyreFDKPiX+d2MPZkoB0suRFSdxcY/SQVYkE2wPcjMOCrgyHK12IrPGVy9fx
ZIF6XAydcqkH5IEiqAS4xVlL6sTVQEi6CN9rpBu4SqEEA0t/Kg2bFE1dmpeH9FdEkrA2KopRWZoD
SZvQsRUn2oyAPyR8Ped5YUmHsbVHhkrQdLogfFgyN1Q+AUN2xJ1EaFGJmRE7h3Fs1H1U7rTyydAw
uLvDGHcbe1QKev5R3B4Jakgu399Zcaze/7lJ6QjrTEU0kA/8/W0ZUiVNMokNuNvrlxuu6WhH1MC8
eyAEayeccIx9/w31rx/lX9/wU1EVpup9kBTqwn4TdQzZQVvPwbS86djiZ4TZnFfXBKvjzbpvpdWk
nhElUj0i31XB4tzimYw+YmGPpq/zrIifIkWlXAcM45LnyTLfDSuIxBl5kyMczysFN1nZ0QuUKfsf
Yl3IKuq28r0CYbSYLPXckwNOoPTr8FRw/iqeuKP0141Z83DbIGRb3Vvr+sCgCvKEvWwf+uVLdfnp
IRhj8/LdQ/hUcoVRM6mDsT+v3wovX58pY47DQnqsSXTEjA5FxJzbkTm5v13XXAVcJ6uZFMTn27xb
ITrmWByFYEh88COGlEUAiFMNu+CSKLv6pDwLW+EgM39ExJlLHicTjMrZ4DUPkn0/lYf8iJcbu/NC
2yrMxwAkftA/8k1kGzucIDcExXcEngF5EeV76oUEGF0P5ZECRCEwdY8iqmG6IWHE6uNPZMDX/bz8
13L5VB6l8vV2iweq0foJJTDlNroeiZ7Y27LtmISgbEC1bpe5+OP5Lf7wVMxPlGhjtPdJbfJUSvn/
EnZey40sObd+IkbQm9t05en9DYMUrei9efrzofRHnB7NRPfmllr0VVmZSGBhYQEhJPeZeJuTNymE
gP/kjDKIbqxc9mVuOXVF0OBMy3o6IOsLHj+coitNVpGNoSzIUFI0qYKv6ctwi+YfLV1hLpRAlCNo
jKei/3nFp7ubbKJd0dvnTCFHL1hKq/xsNYCAcSh2bxN7rKnNy6eUqlSzqDF+vzVsqGqbGl3Q9SLl
hXmXfajz04flDYx03Y+Z2pBqHnB0aPkU7dcaxSh4M7lRtlW7miw1le1t2YOVdeoVCujAKwgRRMan
Sf/aBJikGiCXHKPskjzrntjlkUBJ26LunnV52gCwnvLBfmsPHZJvk7z3msyAu9f5gM4B56d75+2+
5j9vqILZ8i6+X2w2+w9D8rt2DSCiWq3ma5VyllxmtVD7FUUfzp/H+Vp6FD3RkKDYML29NcKOlBgD
5qa3khoi6aa6L7X4am41ZcW0GlBfdM3Rg51qth+q/UUHo1FIofS8lH5Ef9k6qXhQVR0Kiu30rfp/
t4CpR//Hav858EK5XMjXcoVSLvdrSp+K70zplb+SqaQXJdApBA90w1f2dvErqJGjwZmhRExaVVBI
cEXlLaeQ4CNSfKF+JGJLBrFRQY1pBk5GZaJovyJtrCC8l//hn5d/+ee/jzUFh/7wGQ6bbW1b3d6L
3s9wUr5dUfS0e5mxjDATTOEIqKNGx1+tVPcDZfemvhjmWI2+Bk2aZ0Pj3XuLxV6PpI8OQinmjXx3
i542qj9fq95aLedPtaQbE0/yz98HO5f/T9P6XyfwywkHgjg+Xo9b0TvTvtfbk3pBqAYJw0pIsrtG
gLBb/P0b/zlkckR/DNmzeNhM3gW+EYdbZ9SMFAWmGrqiWshIQZ6UcQIENI2cKvgb1eAllJHo2Ue1
M7ZJYI04fmd50jTfIhYyYVb19qbXozn6zesgjHzQrdacGvqnmjOIfz/8fEV2/L9Mz7x4DH8c/+6w
zlY2GabnkyZckIbtnR+24wapRvcwN1LsVwuMaaRF4NNmGsUQCREw4QkqgwWXt7cG+uR219m2dibn
H72JWTvYOP7O5fyzh7qTPXovRLjgzGqCcybMu1k2Z4Nt5B5EsW7VbL0af5fjZ/PEjnULK/rVoneF
LZutxhGwSJ7zCtBPbjei/1Vy8WtI7sk7J4aEXA+BXE31ndmjS4Q+hZYmZTCP+TZ+s/xBGbxK+pc8
UkmPAxuetjqDeYu6wMpcLcU1tJ8rqCpiHww88lFPGmztkm+ajO28p3BcefZmXgauGLc8I3CLq56M
EcbUoEtKhuxoIZOlQgzf9hjc7NlI6zS2CM5N9NpocEkfEZpYIQVwQjxEpEVQRTBA9TQYo07am9AW
gufMw+XDl+OagPt+o5lCiywPST4aVWVNCUmjtaXmFiIkS6pm5sveiIwNK5BJtRZ7dtDpP2/VWiLG
AOIx4XNQijIILaRH+PQRnua7WJ7I0E8sN3Z2HFA6QbL7u6e+p/f+Pul+b7X/tUplK/5jzq0Lk8kj
P2HNkH6A9r6BFpl8YMvq00eVLRUZ+w8tls0SUuDfvzn/G4z9r6/+tY28L498Li8G4qlF7khUFHD9
sU39t56xMo+q33/q/snMtypCKWo5p/ZI8wcVebqP0NNZzZAS02wxH9U483qgFm4f1aVIXLOs1xpa
tIHBLSt/ZbuUookxWLs2xeia/kbMSywk21IzHjCrceHUoKyYvzseyujmovnVlI2r2fz6ipsD/ms2
B2z73AYPXtScuIPfpOkFt6ao75TqNf11Y5LnPNCumMiSG/YXyEGNeKd8XEwQp/jAIjvjF1x99cWG
GA86zA0mSgfbwvlmzJM5s2xtVR9OroLnxNC8NWeNZpqL+i2RewPn0/P5t24hu4E6mLzwYvrMXiXq
UWKieJ+YKrH4V9vn71YfYVJ5KU/1b24rXzYnU6tb/4Az8/9zAytSfIOzUClQQfSfM6uU2e9XtedJ
Lu8F2/XtSP4z3l8bTE/VYCsQ6tT4Q6w3GqUzu/M0bq39o84+/zvq+ZllfxzGLw9/W32tD6vLsegh
4WDuVpYRMQa3i6H/gRVz8dbDQ/DWKAegyEbPNk/s6il4mTc25WNKWFZIE9hP0tzY0hXtBFfY2YOh
BAWbisqCLpiKY7alj5w9oAws7LfbWGoBDdISvP7bfGOJ94ggrt0L9lXV5AO0FMzPqMBN86gdYQYd
HNQnLFPBQ3hLg4Za2oIYsFBaWT/pSPayNe9lYTHaGzKn+KRwx74jaTpJZtXK61+2pCmkZA4gdGZy
7mnpHMzx5hy0BX7edhcgUWZujhoLs0cepdCQ/eRFw9BdgIIDVwP7qUs8W7VbNLfyyMlBXw4vCOkg
bmRI31ux3XdHFOQQUEUOh56THniLB0NXummlFlZWBHkP7xu+Hu3n9aNBrQrjCZ5JIz/axVqRi6JL
B6I5NQ/VERovPrHQZVE7puUqwqU0aEMzl2oUCBn+MZKlLzvgzWT1LpBLSLt67MWN9oJQHZ1Y9RrH
JjMNBipjlHUZbDcFzewFVbvGtmNv7Yiti4OrsIkhdATUzKKk7AJ7v/b+bucqv8Cf/5qAv5zOfPa8
3ddeTMCnLnriwJ2COzv7IS40ZBLeEPhjV0GTbUMfIRHP2jH6YMWofH9MwfDjaDtuP9E3ezkiV8yY
PbvrxpOx3Wjy2V4+IJGlYEszdpAa2Z2gLdiSV/IelowAI1FF7wNZZU9aaVEKz+872jZX9pztP+x6
6Xdl+u8T/h29lU/VzenxEi/byQkyCZ24LQ8uQ5EJ+OPCyMq7221fXJuyV/WO9SwTlMYYnOzHZPsl
l2Njz8VQ5fWluYoq3L8FuDmCSCPHzZxGSs8ma72NCqZLXW9vy0oEGmTV0U7aXL0dja13jNw2vPM3
j5pd59a5e8BH5p7sHLIu8hivpyso7QdevnhKIF2OGiE8p7VYKEttWOrrbNgdqM1Rj5A4nnG/uyuj
fWa8z/AUsw2ZceIT4SvpCvpcsq5ln7g7+rZ7lOl4cqVk0tV0tlmzKE1yTHhlHAdH6nZO/hYrIJ4Z
lFyyLD9+1iqmioL1X3RgMkiMTSzwGD7Bj+ewQlYqxxHd6fEhs//K9aZsvlXRN1/abxwpeFxhaTky
7+bLMVxZK4ik0dN5h53Am0Gec+vunIvshyjyuh+PBLkZJL6+mUHvId67fiMMtmFfyYpsHZ6QyCpd
ZzvW58nkW/hpCEaJlwZfP7rjm8kPVYG2wKbECnQXvDpZvffUh4WY4+5WpgNxJJ7Wm6ny4B7ynBhn
VkODta+pUXH4fuIFYbYrfDuatMxf2cEuzGHO3hYsLZ44Slnrb+zI07wd5aliBCtxgRdWUzcSyMDw
lAH8oxkjNy7gjbdRCcqgydsxtZg7GjJjVlDJ4QsntmZQ3nWQgTEa4o7RD7i5H9DnFrXXvfvIpbJy
ccVB/pkicgnkk6VRMuodBoQCN6+MOyefWMaBZLNDmZeaxdEzygRIA+L6Xvi0HUqmRy4OyuZK3kvx
G3qjb4zsxRZTV1mm4AWXU5b3pINcA9O0VsckBGIW1vzQw50o68gWJI+sEnGwYVE1qQOsi+HA6WlP
gj1OuvyeBK+IVkaUHolxkU2rZunIYeW2c/QRZTVm6e5Cgo/HmVYWwhvjSAaHyUDFKS42DjKXiBIy
wyNyzHwGHd3sXoTpmNoSgYlrdUbAnuJWdPY2vB5XM3Xqr4MqF57+JVzUb8ZpwySnPziqnjKxJjLN
03ErttHw4hrIJDgPcJ8ZTzHWcL+6VQx7pvszabnPtJTf16hq8+1v3i0mf01P96reR7xay0bwdyOf
+527/S+j9yvaXT2Kme2mipWXOSyznPbf7J9lr0b09mGmf/AuqOPAv5BnSoTylDxgxbL2bSceBD/9
Rtb8gJ+EhIb5ElNTJnwSA7QK7q7QKneeLNIPs2WTjgPKDcxNekYr0ZyjeQuLX2YH7ep455mrJa5J
kav3wcKyxNhIXj6YOa9CTQvlV3Em0PZKF9HWUfTnga3XWUL4Z5SrstlnCUVkdNkuMDl/H7N88R8e
Yu1XvL4u3Saf9REPUVb81WY9sRASvcnWIDfYTnafbhGyg1/My73Ds5U9U3yA7+BnO3lwgqifMrIT
7xJwuibHxM0xafcMwAbPi8ZbfqW9xfdC34ppzsCycFmuoVhtGY6Kh5Vjgsqiu5vMWFyCDI/tAwog
eYT0u4fsAdEh05HrS6MUepcRg3fe+jummBsv68lCp2ti6ut/BOS6msFBTcFZetOsqU/w9IHFiSbi
mOpYlWkf9YK0otdsp7ExD/HI2XupL/LyYVmlAUfzi3oixeccVPx28Yi/CVW4U1bTKdECvcpUH5kI
9XESGsBTUH0JlugkCgiyV/RXQHVFIoS5jC3Yxt50lktIwmqIfilP9vvzOc3oQ7yvLQtz510wYEUW
eMEDkmbk1mTWwAg8qITEyLIoZRHu/uUnpejbf8Ef/99Tr/2CP57F2+O1eV5+Agax2neBQRKJDmXT
KH3hvVsIHyyl83SHE/Vm+RS4ifsttzLhXhmsaWf2FoaqFp3da2rZXj72DLtGCTaLK0OHKvoXYSVf
bPg4Ah4OwFgAEtoeY+nEWcaC4gjIJi2wCSVhnQ2TCW6wy0VHD3ee3IZ8wvn/bmtsq9jeDLe9fkSZ
9LvWvJ4NfiGvOnITy8y7Qzb6UCAZcT6uGjdAX9lDxElJHQEeEfcFC4wNfnoSZtCVOHVn4PBw5Eha
c1TQUARyiV64Liv7os+c2PIPwI+EIB8CDb7dyDcKEPTz7XSdcwA0PM+R1rfIiNIflPUO5GOKLAtx
PlgSWPKfTZU6BcIMCdOw9rT2wJ32CDFwBsR2lKjDAKKnvz2S5uwDL1f1yixamWr4f/h+F7ZsKHO6
5JPETZ02uTriPsgVhtTNjkffbPYSND/5RHoLpVBWUd9kKTsSb1gwRNgsTTMUWi04KJsmVotABGaI
yzRT4T0LU/bkgRShH4wmAl9M1Ikfs0akM5NuTC/073e4pChsy9E9sIky0+QYcIH4V5xiNDbblJ0Q
OEi4RdU9uzISkBF7taFFNkvkjUVErsyTRsrQxHkE/S+U+djFxW1i1O6EL7Jfy26KMWf/fekso0Wj
T0axJj4IezoUf75XXB6JQMlNI8l7k3F2FyXniY4OjthWvGPALfhmmmpKvGcJIUqMiphJ8a1RJMZC
T9gvUUTGb0A0kgHAZ+GIxUVD0FHCa69maiNxok6EG1UU+C8YuiMB6Nkc+ggYeeQJHBmDdAaIJ3TB
9ZJFTicSrvWT19I2mvecOTvpfrrtPmzPxi89ADsBASmqJuasuYgHZ9Osae+hgKCPVF0jZoF1QkRI
90kIvPX444ZjeWAMYVuRAQBW+QKFTI0cdm4gqtNqWkcnV/V2NkSB2iwhOOvlcqdbgCM0qO9Np71e
LwVK5uKSLZdPtdPXqCWQx7DC94Ho0oQCgBz1czkCoCIkBLCIYhXF7s3nNBliR2G3kCnLfPFXDVwO
uRQM3Me9MSGybf44D+KE4PR10c3D9v3cxFJWMKfiMiL1ioU8o/ZPOQxTgx7J+LtyuY5MtieDKcNJ
n1iiLnFzqkwc2cr3zE2J2hjydJJ8mCy4VvrWrzHF0J9Fqfuu63Re4yWyOV2YlwIBnLkvExo/ylUZ
nSMu8TfGW7xVAUsFVJFdW64/M5ZNq0zwy8H/A2CppfWJv812rVqp5kqVMiorKRnnDwQxm8uUbuv9
oeiZYZ/VrrDLWiTMxU5L7sJETx1dSeiylysj+5Ikivjzrvvc7ZdUNBw+TDIcyzbmzsolJqOccePG
USUvkzg3c42kAb4ybiRXbDz1kXrGg+MGT3UJCAHzAPg9OvdOzEt2USAWeRQfV6xim4r1FPlbWTG6
MiuJ84yggrkoICMQfiJgRDGWqeEleswpB48galDEYgPmEK9CHaEh2YONcvLfjH+5I6Bit+sFXbLk
QTformzAR61UsDZH3eab20F7kdGLNqlIQ67BgT+uVHsxwS5jsynWxAPn+LmXfjatpQ6Uh1EAQDn0
GnVRW0PAoL5ZVGm6jl7DbAKDGiEQ2ssBYSABSXKa0aTblwrYFZocTRt/HssT7LVyi6ppS/aDLBz/
k+Rog3Z63sJT3EOCgoOrAswvanbBQQXKU7gjQAlt0FCv3W42z4aI9UstiF495XgJbxeAlENuc5Yy
+Hj3Lx6sGhW0Az6WIQf7ly1KXH9eB9VFt7vtZrvdxsdhMLwPB4Qeyo5Lk9OfBwKlNF1w1Cp9ZlCy
O5dGLlqFxeaWNBfXZjOG7+ytFic2PcRpthbyMwx4shfUnzYy7UuUDU5pqmJPsolrunPURJ0aBRxB
fILoE01oqVnAIMCqR3kM5AQKCP/Tuq+5m1VHpOypFl3pM5VSZBLQeKyjvUkZy51Ss5Noi2Xsgvcf
loN9jEbLBQXo5sX7YMHuIlT7GdOfV7+gN0Cx6p/CW5KleIrEML9TMdtTC6IllL7DJixIY9JL/RnT
OetGxD7xPxovjsIuv9o7fB3YsOkj0nqm/TtWH0OdfJkL/DGorjxJVpCFgdyES4CY9SKPlz6lYwbL
6TtAmtFW27seKuzXtahgfy+RGkbZnloc+KLSVeGGnColzvrWxrRLlL4i04VmCg2jrVd94lhhtOgG
xPmUFjvVI//V6WnC0t7LQ+xL927IR9fD+gUDXdJh2EOkvGA59x4a6VM9UfW4PlJa+62dNvOof9dR
lAIAAM1+0sewondi+N5vjbH2Wf6RiYxv5gaXFaeVZ/pzMVoRdktHxiQ/1sIMDUCV32qxwZOppP6R
bAvfj8C1trauw46JWlHUMn1jhsNhMh4nM4xDO+h2Gy4ZN8Zj7EhyVpiYvJ5447dNsjTUKIfsRm99
t+wZ4hSsQT/ZjJMUZRcnH+PUN7jQstOS0JY/bq7PscqRi5stfoZ42EhJBLxO/OknSDw+eTS84FYI
co+NSz8p+rkjr6LLeShv6ydIB+h+3sMI8nT/LVCggPx9TKkkROQA+D99lMEsKDPv9xmZiW4V24JO
sCNG82VrXsNzWi5b0r/G3zvJVYbGMjzooM/WCg0ehJJtxyfJ0OGS88++wTh6nWWH8dwY3CcokGHG
+C2JwVv+U/E/H15j4xJxf6TKeZJ08ZNf92jJU8tn1JKEaIU3LdmW5whgy/Hw4HJljK+5Nh/Lb+bD
XCZEFEVDLrXfiub9f5Def7Op0vj7z13oVyy5L+W351qBXUjgfNwjEDw4mcAlH3siUL7/A+XMlf9X
srZWq+byhXK1gDSaBLd/bHv7c2mXPx7WRW9Vh6rxVWs8cavY1kGh+OKifnSr093XCm+OBirCnYGY
ze8rBWrRqVMT6TxoUd5ZWI1YBQSYthZBvXNvv1i1RHcLj4/Czt42gZRAp4deFhlliCJcEgyZrQJs
pfcob3tSL8Rv2iit1J39YJqHTFSm6BmezrRUUY+oPPqg+BTTxIGItoKee/cYl5jNXHq6yUpXQTzR
aQaAZF6ZQp+7z0vAJmudSUqtGyrqQ0RCa2rVPP8064LztDh5VAusvedy1yy553TT3sJfRJnxjNBj
JieSkrnGzd2omaNoYrlaVujFgRO95s4aPYFldrxanr4uNAxaSaci7F25vk4K9FpCyoDwup1D0jna
Ptx6a+/QbHqTNmrZiHRnZ6sO5S5YOXTzW1dUDPz8jMf5C5uH0jn/UxHD7+3Xc85f3/+QSfxdY/Yz
1/649DI1/rj0xf0ONvljU/RO4Dtv/bSwxggTYTkSREl6SzI21PixPFfc/qUqV/nFHJTvr+XyyMkV
K7lSNfubxpL95D+3++6HJ4Cr9AAWp3WuLkWUMR063BoUXRLVMecI5XdqsU3QVvZyUETuPWJ5vQkh
1fnC28/hdDD+gBJFVQIZJu9LWR7kyeRINuJbwYCQJh7iqALuEr1AOqN5GLvQukUzA0oBRD2PxZ2J
Kdr8Bwem+D/WGEQdssBlODvFSqpu+sdAl763uc/zCkDERlBT45N7egn0l5sZAtEHi7UJxHOuNmIt
HmZB+Z1OvUCu42386C3bR4f9yfwdtir8Yjn/jP4fB/UrY367nc+314WDErRFWJMIDJsxxCEIOeMc
8URNJS4IlJ1O37G2Be/uCGtq3nd9FOpO6x+GD1PDbPvlf//HIP0yRIf7rXo9fjieLFQhxBKYkRQO
g66vu2XkWYXZyc4WH6NrCF9iWE4uLtt6fO2XJXW464z/Jk6/kS7sZ9z87BdGJRzzHGHO2Zft7dMh
AFFsCvM5SmXto32HWZ24boofCG4QCDFEsA/SC3D/BT+4qRgfV3COtSM0lLBFMiWLS0TVfrGL5mB3
cUwmplTf6ubEgHgRJduvhwbTItdB7sP3djNcLnRNAMK/5DvkdvIPEZxS5jQqRjhxX3inJF2SL3l7
CagUVmpFf4ndLwuo76SphQDg2aBoVh7ZUl1o1/RhsErh+lK7Upd8TM7LBoPv5Y1mfST1XyHnAZPq
wWfEo6dJM/iAeSB6KWntbAa58BigJUvOH4hOYD4gPZhseTft1atqRI19SKE9AjruGFSVDTutVr+k
JNl+Mn3xM64W7I0k//zVlGw+VH5ud3wjPccXeDgcC0JKoTqIs1Am0H+HmHE3xHtKSN6yAh5OcLEh
YsgAAXTWaKzj6B3yKXgQF7cOnuFjeF6+oRdI6E3VZ4yDiDYBTg2ZmRABfloPSU7mO36HhcYV9wbR
f0B1Adb5Ypjx/MzrI/rYNapq6i/vOCXZ1kZKkbNK6VxIkRhnnoJDQzvaBmRduNbHYCTBLCK24dNV
EsEQwQGClfKEBENKR/yHf+zGhX+tgV8WeX8sZL8LYihK6uV2nGq/nyTB0YPiRQSJ4madABNkYady
4Yn+PHS6kgz121ltWn+3D0j5/+tofjEfDu975X24n4v0KpUrGHHxS8r0+/1IvF3x84rJNezj4D1l
qMWVNAn3hriUhl9Jf5hv/bidTBKJlSnrlpdd8G5xovgvk35OQsjNwxJBlxSustySJMG7TdyYDqrE
0E58XWfGeL53+s8TYSeYUsFfkvHQpS8uuGsd/3jbnpCHPQTnfj7cBav6i5Qd8VL9nALwEtVzrJjZ
VxrV32J0zsCjkCimYj5AA80rtshlM5fEVf4mN0/CVxJpHDi4vbjSrbOdjM98kLBZZN7i1254HDDf
weaBshPvYsLeGC97+B3nvVyDaR7uYhGVy4PdDddBzZemaLsi2YLTcBfXOli8ZIJDAq5ValST72B4
oJOLZAt2fEI2XAcy+Sdj8dFX010Mj4sVtu3zyWCqQPf0WAGcWJNMkJfLcjgvwZ3HODHrAEsawi2g
Usfb9gsNuQro2gW7mIghq9fdU0BlQ6ZBdTflkMcpDy7XzX19193WS8OCe/YJaQ0ldDGRLJp4463/
ChCNdB8o35hIOP/fBmgUiFfgUdgRVBdtfZI2d/cq20x1p8uV5rtHrcVWP/Mud0WOYW0OO7dPjp6g
zBl7GwQbEnnUWoM42rFqLoj4223ifcLxAFAADiR/clcFAXG/2t+C8iWaoIHxSnb27OBNqKIrAzz2
pj0ERJQmV8HGvzdhZ5rf0OfU4UTRDQmPhtaLatWhkZHOEgKOmpS9RpB5XhobXBz9cFs8TzITdJkA
jAJ2LCiyeN5ySdczrctDAY1TeDP5tpNI6E9ZF1cBDMpNWr4N2EdIm6svtN0p7DRdUv1QOTeqK0zX
kgUu5ExQDLEbngVf8KlE6ez1AuCGKoUrvdIljymlUJmeEPU3ABkyLuw0cRy+FTHZEQsnjCeClKWu
10cHX7JBFbYVa+HGCr9M0sxHoq21B7Mqoab6OVifCXgYhnD0JcmYsCPJc4j4maBD2fVyjWXcjUGI
VV1SPDl8qYc+ksmp1S/RJqFyGEpkc5useqD2yYuWfgs4RDRxcRNaGoBJAMTDNCBVaps3W/9W/nwN
lCuoY81kZ3jAqIduOiChp6THvrnx2sICkffd4F9+xRZ/t5Np7rzzjGYzKhQgWry5KfzqCQlnsvlW
KGU4pLTU5LH6W/n1kTSs2XhgG1WzaMab4KUXh4EQ6maJwHfJ+MUzbQKRFg5ktB9vw8tWd8lHDJmy
yXEMAHallzZ0vQ3gDSI0cE9JWqCASK/vrsKpHKzYg09Ay8JsuJpt8Px62FFOT/2IgPxh8Dvu8FAE
xy3jXK5oKUWTcV/i1d4RRD4ssq/2OtP626l93GzKFT342VExOAzy9PN1K6ZfPIW4i7prs9akVnfd
2o2/x9I6Zw8/YK3qyJUFtFbBQ+faCOsK94Ikzcb7QpWA/Bo7+cdOaXNDWLxGOvake6X+lc171xc8
GoFMha9BhS2ZIIg4xlOjtU/kRvKVmhh68pEEEeYefjBZbWhEIe2ZWuD40t8LDF1yfxR8WHCTrDnx
Ho4bmP8G54kA0Y32jPuHrEvNq4UyuwhcFcXJvkzxpqWxoi27U/itRqe+V6jnWWjkmrxNT7JaNBok
00VZTnT3ChG0X/2JUs/mEgmcL36MAPx7Zlc+pwbH4BiPhCTBFWDQ6EQFMzWc1mM8FdD3G3SzEd/E
SLgTncUgjTObBITfuA52IpIpvvZpua2AvOsD8pAxVbOG5GQpFALFqMTUexu7Ux4kWQhI4g7d7KRx
s3z4fThqDj7e18CDLvnVluw2ICON4jR5A0hwAfRLuJeDQcnb1Wnrw7kXBOfxV+AQK+fTGdKq9sPv
Asq6wIv5etwNvC7BoPbGmFmSAL7AJ8B7lW1X+LhELEx3QcU3DvWMFhNrOr0wK4wmw8C1yOn4ZUfW
tlWPbK0/rVuP8YoBZ1NQ1nbXhqPkmnC0L7/drpomXqb4megrYlheS5Se+BQiUFNnaAwDAmaYDGTe
LDxPKh8GdjQYxIVwUJT8bpOJV1YDCKbCS7/qRkPagW4U3AzCGjBW4ZyC0eIMB+CsHsMSAzIvvCaw
K0cFssUS5Uf8bI6O9tjgt0C8LM4HgLRYE6FdDABa10aY7+32t9tjHo8kF+GDRyUm1zY8Jx+sqdz4
NyHtqTG0kp3ksEicU2Ko2vIK+CVUNOsFT1JfHpILbfEnlgx4lwuqvUAYdDFIHFalheabmrfAmfD1
ZKfoSNJMgxitIRAx2+g+qKx0liNrJFC9gPU7/g0aM3FUsOyg2R7nvbILdoItl2L0AKTmX9QW1ODF
SA+aKFkjqIoj2sFc0p0uXVbymOSUmlSdHBQXDNDjpkDfxXwxXBbFhgSQvEFXx+gAzr8NaXgB3iwK
wV0OwY2luqJoZ1e8x3RVtfYEynt/b/d+jSREyW+IA4XID0J2aAbwd2PWZbUCdW8smLgrmKviU5J1
AtklE6TJqU4HAwUq1yH9foA3g3YSqzoELhOKbuvNK2FPsjN2+AOyY1aFE+WHYrE7IvnU0/WRuKs9
fw6k6uHs5Vnzr6Di8rZBvkFiKE6LZq9kLBoULHnshrCgr1Q70GSJLPP/oeGKUm2GgQvdeLZnaH/N
GOs2GH0b/qlqk7+4anxGxDjs7O5RRgVGcE1gsYa8KlZ1sDzg3TCss89JxLYK2DT99AQgOtSxlQx7
k5iOAinG5KO2Y5mlFPwryWkL3CA5HMlsowYoH+4FCJZitCQBLy9kX5QN/yXb/8Nnoe+c60pyg+xM
Y3YlxX9WQhacSRT6bXim3Z3t2fsbXhB/9Fccz7qq/Xb8MVEqmDVojs1aeamuJMeFjUryhXMVP4J0
htSIyBfOuhyLQuYQMvkMfElv1JMDnh34jnOaymyT5rCWyhBiYvq6rklJcxHDXkmL5fS6V09y9dSX
OGTeOgypB/q5FnSkdUnW9toQF8halmkXmQRSHlyq61iIwWJmuHZBF2gfYKPb3TM7M5xpERqV5KkC
7+Tf4JwrVrG84axdwUfB3StFCCVwgyUkmc4cN7nodGjgXfQK5ZWAcaz2q5odmjl8Uaar1A51OXVa
jJAM+ll/zcVeB1Kpc1Unhy/lhHb6tmTiHLsmPZnZoDhL1sYrdoGqtRAg4gJBWDJd74tcEovYdjdM
tYJxZfYuaJBaWlPn/JO4u8mehkvgTt0zmS5khzE3sgwDkmgMtbyz60Dru4wdx9dlEufUjCflJ+Gn
cTBdx4HxV9c1HJknubkun71RpOdW/N0lzOS9JBE94XCIUSNl15XPlpUpib8c33bWwx0zgGd4Jwk5
rjurYXYwbKUyiGlmbyYfPuNgLh3efiXh2OWIHEciByMj3ehyoMyUWZdHugd5KmiQceAfDgEESJFB
W3BtgqDdJSsoBs5hpTniIODAMXZlPXYkKmYz5wJGk/NyRS5QF4vKPsFhBVhVRYJdLCQZS7+NLVtg
5CWvJgaHnxa1TGhy8mmyLKCYsdJn3aY09jZ7v9t8uy32YSGke0kLul1DyK1iIbYScPhSRgZjj9+s
T0YDO/CJeAfJtnGJ5tXUDjGD/II5y+hItrSLbihZth8yTcCyQbqM45N11ENnRfgyDQbYw4TKcM84
JSf42IwUK84b9ADmGh8EoUaM7IHjWmEoCrNLh3osFjximapx583UU3Ilr97dQ17RncOC2YfvpJby
hLFQRAbZaY0pmcckVMPZicwtJ0SGdy2XJMdMlgVxZZMTVhDUemH2cIQynHBumO0zWfQ/bOFtKKZq
cYvYaj6Y0/Y+SQsWBxq+xk493SY441J/dH1K1zjTQnk7mSSFL+Fc4WjS/4gk2AV5/bObXsIXeAcg
v3o28gYhLn2eFzSOYERfVribLCk0as1AkKogk85+zOsJAlFsuUiSDhqu/BmXgeTsAqvMNt4I8kZb
fB4b10l6lTTb3jSs20A1GpS/NBrdRbPt2fdJLVgHTDgmeDrH212xLUxLxiSQlcOv3M+9bgC9hiFi
KTKDuw15tMEdplabD8GzyNQf/iIQZ8RaG6ZJP7zxOvtY3YbhBaxV10O8qV4PlWzOeKXxHoFd9TSH
rctBDjqoOq8KrfiLHLid8lPv6ZBAUzKJth5acbuWWXx+QOWOrvNGxbkwSxYLD0K7iq3inSFONt58
2CHfZ9mApug+04o3p88BFOhnMK1PhR4k6U7xyb/9skNrv89Inbu9Cb7Zuj4ogU0JQ0falkP+o0KS
hKp/IvHChlfBoBYisYe36OSDPvZv+LHEc7BR8C8vXnPrlSlmLdXLTcg9uD+TAF+QXifupaXNAMN9
CdBh6A9hypkxkw/6AZcOIlnGXvxLBMxZ8jItqQqitFzV61eQQ5BMsS0bTDmL0ccw4ty3f5b8G3GV
rP0evWLIoc0CTCr2ThaMhGWEab5Y1xOrS7hSK/9pixfEdV8gL/kwa4Uln7fbiGxUkyx1kIvHtFfF
iymxpFFU8ipQUMtsF2yOBFG2yczvPpN3fcc3yMLcRPlpjiw6CSbYo+MsDNWspUgmT/L0Y8aYUpVU
Q7SCLZUd4ligfz/a8qYMS/LU/RgKrLtSV0PLzr7U0hzb2/bbUl8bb/xNJBtMXpeX5/obrudR3bqP
eJyV9F36dgwOTyBWxJnX0oDyFuT1+JsW6WTe/UcgNQB7Sw8Kc4TPj5Gu8YFPeIGHeclNwoo7QzQI
ivo5/ZgiuDXNX+rgYmWGpqb24F2Sucrb8ZqzepkJWr1S84MuK0xdAR4YbKweVopDEBBmRrV/RuXM
aZ7tJ+NkXDCNav/MhYN04KrhGtM9wx+Jd03xTzjpS1ANV75UNEAzCt8f6Ec0fo9fcQb5JAaI0w4T
NAWw2+FufgmkwgHNnRk+WeEm2xPQh/+Kj+2PmdHPloV6DBvUeUKNm4RMh5h9iLIINAzNpJXXyRgv
OsByFihHytpEdh3hoQj80RaLJ/sVR1CRb6wh7EXaouRmdBeAjipR/COQmfSiuOZA+RPgFpkXHFJx
cVbcAEvBGwXPE3Qv2bYRaAffohGgTDiNG5w0ngm2KEE0v8k60MMEawKHQ+2JJt7JVcEC6k/sqSe1
tLWgJdgl2ROy83uVXP0IrxklLwo5M42qRwEMEMTbgt1Fc4xDD/sCDbEOuY6C8k9Y8RAM2SmsEH7z
N3Zk1Xzs1GjfnOYVXRDVzicUfVIVdCb4z0FU3DffZh3dA/pWNakAN2WHbnxcxFJkllBzWYyoLPqv
/rUbdlYuHBGXe15cbZRhxUDr9IJxIfWGzgGKdY6If21bfp+eepypFGp/YAEjhZ3Cq8hETFq1zt0C
SSKrz3zCW8iSaOW1TwFRG9lwD6wrnIIjfDUmGhWLeBiLeBR7ba4cHsb4ETOsyC21A6wEnlrq4GDr
332k77mAFPVdnGD1LamK5XiAtzuQE1iVlK3pgtDdWHv2ChAp6PC40aAjMAdYZCpWVL8lOXu/NfwO
Hrxr2CIEyap7M7zS3/sa3IP9HGV/rClYRf0eVEKxr1OpogA6uOh6b23PDXBComoPSXUIbfAghSnK
8IAXblzWD3c2S3052IEkEeWV+gjpDSZJVvl8rO6FoD/9odBGJ611EzJGyp9oPSNAOu+N4Di17z/E
ipJCrFEPCe9pqAzGkn7TLrx5k4Ec5K3F9rRrI5XQPrUBfOqVEDMLNhPisy+hTCRvjXvJuCa3mFw9
dixc1QHQYU+sk2odIRS1RMkRsSugUBQAAgSdPJTR4G3WZTe/eRc2t6lMpwJ81eMI8AYZpiqCS2XW
alh29ya1bPE7qL+Ib1cwZolyGS06pbg6XBjUJQHehYe4qVcUDRLpJ+Uyjf10SAGYbnU6U9KvxLWl
MNManTfgJ58LOAOqaVBST6QUewUwpGswWjVTD5HEomB8XA5oOaSemDiy1h9Mli3psb2UfrDVeRVQ
rpKtxsxJSuQAHkZ80f/j7LyaG9eWK/xXXH42ysjBZfuBAEkwShRFpReUEpFIJCIQ+PX+NueW7ww1
JZV9zhkdDQOw98YO3atXrxauyTaZ+nimc3pLjZOpsy+JbIFEEfOfnMjtW4637t5ek2IKFoykz0jh
3PfcDwwfMWHqSeJ+JAChglZCaMddc6w90jpQn1uCaNFaxOewcvSRK8iZCcQf2wXEpL7II0NZzDmx
C05me7QWQFrlMjsm89fxrQATKmaHSAPc7sm9wSsWieDVbpNMuZLIKntybgTdBgrs6KmHrNkD7Qr8
dgHaSRgsHz9VyxU29mS1+ZD9xXmi3XdEig1CBd4HM52qxw84ZwcezC/eiKDfEG9bMeGgsezZV3j2
a1AvIDBYqFuAI7gTrj7pYB8XmB5TY7xcPjP88a3FC2PXlxYoFBNDqD3RIguogB1PxKYR5ZgnZJmK
+NslXg6QDv6sQn7a8OBZB2C162e2ttkS6h52GFUb2LAnU7xI1MLZbuBaueaErIxRuzvCDRbsLoOn
uPcJEj0R23m64Wjn2EF3k59iR6eMxDi/Uzhxqlm5Lkf5Xb5u7yHML0WcWpkQsBaGgdgkdFeQCITT
WdwSy747z0TWj8ijbpCob6b9i7FwFkgNwMHMscRT9BCF2vAWx+mCNPDd0FfHh9vTmtPsefBirAuR
iCHSXDBBOLvb+5c34eIaeIgKnpbhv3E5/JzmhZw84QtMZNgnU6ogHiZFAXsfoXzlreEQplCABkjD
YX9znN+j9eUdN9k2Bjlodh1JeNOTPoJJM6aeW7ZtiAeUYNV4s6sjaNXZHhmPIEA+tS5EcqAIv2iP
1mM+F0Iq8dx4xKra5vAStceUz5+QY7LeIIsKsEzw7j3kmfAdMnIFBH+dZNqFcBqEr5jI4BIiiUCg
JHgTbnVDRt9EiAAKF8NY5HOOc+HgiPveN2xmGBSWn47brfNIBoDwcl7yTYmEkvBYqN0H1pTPD14F
XkATJNJZ+Rukxs/j/DR9y+nYYdJ8dngp+UpYiyXaS8IxA/SRRxZSMwvxiZKxQZWQ5+qLK3Z3It1R
ZDhgAy6MxWmTTY60oZtSomZD2bcFY4F/1axE0edVv2t40P2O/mwNv77JJtqieaFo3vSExykuJcyJ
Zqp+6kySN54Nk0GMlPApT5scCQq4q/SM4gGjciP6iynG3THWuABfLphYxw0q3jwhXJJ0rC1QG/e1
x4ysiGxSY2f7MDzx/bi5aXjA3Lt+VdNYoDhQEYpmuc3GwvgV6g/D/Xn2hml02wF5kQLwDGvqlkoX
3bqdUW8rmNf3xgTTpJ5hrHnN+gbRtXssFYjGqssieMF9FqbajZidGEI1i+DmbaLM345z61GdQ15f
eHYxhc1eTEd3wIr5En9KoAqCeTvCXh9NFIr+jspSUHh5Fm/aI/gL+ZfxPHyB6Ct0ofgvXllrkcdL
GQFkIqWxKoGUhST4vVkCsqGcE84PcPR5bD/1Xnp7wsM53LH1PqT4kKcZgr+kacFrw6YhUZDDSRnX
a4ezbhhTlZxInji9h/FpxiaPqvHsdB88dduKvUKfFKNmhin3rJPFt5Y9jRxzrjw20JASx1Xii7iE
PVG4ksN5pnriJC3uxKcMNh8ZmynxI/8VYbcxptiAK0s79sUrogZ4S7fGSgG77ia3x2U3SR6Ek/NM
K8WxRtWDueCCUAOOI4ZKvVPRRhFHEX5jPslwA+uVCEfcYlzQDNrObztBYQWmF2IsPrEA4ThiPfBD
He2goOLvcThDMpwLsG1ebsub7dy/uInCLgRIBXkV3yEmOeI8OXCkcUlCxvAxNuKb2x07PVENzJTL
EbThVhRQRNkIqxIBY3zVrYtdgMwyHxHuZzSCWon9gpQXTSc1Hly7Ih2A3/gEWSSbfCJQW7pFHgcc
TMR165UKSgCH9jBHkzrbtARAj5OS69Immt1OD3NSsPi8uaAhfNYt5vpC981Hca8Db7XiEnzgFI3s
t3Z1mKt+Tmy2XeXbbJ7fmG/2Y706kn4v8GMVYV5xZYJM1Ai030Q7K7fkEMOMEWctZLGNaNpxIr4i
sOd2F7xxF5I50QJmCBhmQQND95eRTanx8ZJP2mk2r/mWuCxduOD7CUMDQWwjyGIwfHxx25Z9ju/y
0HbmQl/kE+ooT9upGBEKNPktXyf4tcm4kTAlK94psBV1OljMxW2wQ28UHA9heHHx8a8TUJijpt/e
JZeHU8xF5lDl2gubZyGibSJLCEGB+a6+GKTchrErNuLREE00mO7lxPRtWmaD2Ii/E5P7lUR5utVY
B/gG3iHkSRvItJmTVxUmH8KDvJrgUBR3zNV74UuAc2AMGK7wNZiga6LoXsnnmJUV/4prv2pjvsYV
5tigTMA1vQlGItDOzCViSBQEPjUYhebuRB6VAC7ENwW7XJpy4ctdgtErIIn7rLnu2iNDSjBqmbTY
Swp4k8hREgbgmuDm6+srrxZc4zXy568DUEsB4jK3n5bjx+fGezzOsBpFigkB09H4donPDwf9EfER
0tmRNgHkWfJntAShyaABrNdz1htTiUcgZoXwAVlydGvssnm442cY32Mwd1b5Y+MBZQhgA9xHhAHE
nYGnqpGrLulBhZHpuoBEO6YPl63orI0DkHusaP7BCL08U16eMxLCLRA2vbvjHyY5aZa8gwvKBdzd
lg+JecOaFy+LX3h1zgjvAN5Mfzff8tvO9dkJdmIxVGL78Ob+fMtK3rHOLtOKZSxWduFiuV42iC2z
aCuPBLLPymYe7+k84ejtlldhT2+RweCiWz6/3RIpjEbViheFIbbFQY3G4nPkWLrwqsWSEjuD2GEg
q/ti0+B2W9dTF2JO+y5fp33cWXyIy3HjkfkGe1seMaejES/sXH5zd6KHDDwDxXaWezu2Ot5Bc0OM
Hp9k/ADlLs9KvHEksOmyTYm9Quxs9F7sWdD1L9ulxyW4FM9C7APsr+6ctYlrRlPx1Ogu/du7Pi30
9t4icxfE8fjNF+ytDaFYHyY+v/gb18N65nfeJpK14Q9/9TYhNi0JBrhpgkDOj8v/7fVhCoPU8URA
JBiLayw25EN9CL/rQ1zOiz7JUbsjr1/Q3/Yir0m61543vue5eKn528eFk07CFzf0eU3cmZvuvc1e
3HyDKc2tuTK3+LgEHVFa4oa855ECS4f8zZaX6APNDnlDfFK0mt9pxYILk5fgc7MNf/iPXnvbBa+E
vL2n01yKi/AiDbZEs8S/kNr5NCxJvs6V/L235RWf9vjiJTFYEox4aSZuFjI0IkGPrh/cy833Df3Y
4+VsfMiWItGtg44PQhIT9RZt2/P1bMoP/Nh+sScJAg4uBP6MBLHtfi8k3PYRDzBjpvGHR7aHpEO4
1d/juvA+G/2e17IpX4TyD9BKssB2wzuSR1TS96PN3hepAL9eoRNc4vL7HoiAm1A0c0obw2yE90ZM
U7hDQiQN1FZ8UUwa1gWXEpkZYoXsCY7RInINaAoritAvLktBoqTPdcW/l1SOdLLfb8Url3ZseUIF
Pr/PQhT/i8RB7ponN3qhdGykhq7/kuhb7r9lLtIIPt1x515cYc8g0k5uTCcvQ7LdS+Cw4lcxfHMO
ezGkW3r0a1zwRGkP36Qpe/lNjF7suXTVJfNOp4HUpCRUO61WscdinpwhoM9FpjzSNDfVriDEeWMG
ns6ZB5BPvhPFaRgnONGfgh6drbJV9NKd3OIzZIB8HoLQsmAR7em0Rw82zDdazrDtN8K75SXgGPE6
vvmGkRbjzNMj2ki7L0+Hx80rXEMgI4y56Ll4OKJXXE10LRrToe3G5cHw6y/Xdcsr4mng9fJNfs55
SMIQ2AoOBBuEyV4p9gso1AIBEbuvzuCzwbC9ib2JweGbW3YF2gV0x9LofObwhmkvVlKwZtHwBJh8
TB/PF4DLr12B3HOxDFj1H5Ax3D0/YVKtxN4gBkCsED7LaioXyZQrLViTFv//EEs2Wnl8vuEb/OYu
xJdY2+LCLGP/QyxvLmzffWxYP0LUhnc+DlN0rqA8+aS2T8XnxbJmqL1/rHi+IfaKk/g49/hYfIgs
WVKIPri5R3u9D95i/e43gAMfJ1+6R49vISRAfH/hc0UuxDpffLDRbbgEhPPFBwk6BhSUBdSTf/2X
f//v/3w//0f4ibzwoQ/z7F+y5nibx1l9+q9/VUX2yheOt2Eqlq3bosbwlbpEn5QnWa4SHar2+d2p
AHsP95RCMFRPB3KLvUPrFpC7rRExD4TH0113dFtqzXjolvYqBeJ/YOYbPzVIvP/+ehdnIc1X/s0+
Wqkan1ORQU3Oxw01iCYtOMkBZCu9O3vVrLpP8f6tiT4mLPsOXxuD34HScHEXYPEU0AcuKb4kQkP0
SW8LuEdAVRmGgiommsja+fh+GBUxTN8N45XCgBWFpmMcaTVyEhhic+fxXpZGZ98xKFA/Pnc/jJLy
VyLwb49NvP/bKDVtdEiGjvs9PclQfAjeAjBjAvyQA/Dj9LhKATDqsDTynOlhqaP0TgaNoS7EFu4A
ZemAA9Hzy/xAcyksINyM0w0itjKwAJU+d80PguHKTzPjiordmI3TpjF9jsmD8WUIgW7g67qn7LGB
8QkgY/w0zupfJLYcMrR029Rlxda1K4mt4pSacRXT/xLjdhR1Ixk6HQG/QVSlVcgEa90QaIKYQzP6
5InLT5QhOJe3GZmr6Luio5ut9CcqzrDAMdy976fdXxNG/tk6/UrNuCQ5WlYl0oW6EhW5nPjze1Sx
/x1+mG6qmL5fpvdvN7raJQxbOWaHI8MA7F/MYiCneBTf6Q/VDTDZrrqxn/B8fPWJQsB7+yb71Bdn
jrboBwK8ofztcWiKbDmWJqtU3r5qBxqm51OemhpZ9ULRRXC9hWaLTp59S0586wni+C8hsH7O+/MC
9ucJ3Si0OpEyOLjRTuTbF0LtiRyrxiWdAV0oheCeAdojQCQhigAHfHUcR08iKNqth5k65hUilCLc
RklgoqD6vAF5tcmgbyf86x0u1xEhKw2ehYDaQO2A+IxFA54YAU0ZvgE0htw50hsC6EvH9RY6DOIb
AhwTPxX/4BUorBJHIH8ZIO0tQUJEvCsgul9yG4JggebfPCfX6kyIVpBgYDVdxDlOQJPim4KZI7iy
mp++kO0syHaZSA9HmURIkf1i30WEK7jAm4CQYINOlMcY8UE+KP6CpAcE0Gh7JPkmnVIuG/9oBX96
R6gKAoSE1JftCYFApAbhXLC7zhAiIyQgsnSssRDJC5f8xjtCaMzik9ki82OOjQCdoIHUDXlG6sz2
5MUzgUsLXEebCtKXIDfXY22j4UH+Uh3SXn5J6UCvvbwSLlt4tQjZbBBBQ1nEXJKZA7XbU2/Q25mI
L1F/kotViF50HBAixgFVdGpCGRbiWT1yFMaG8MFLMXaQsUI5sqVl/BANRB+RmwsJr8bT5kIREcVA
BLdkoHmhV8Y7y3LZo5uYz4YHgYkhoUBQKgciuASqJpT+5QSa9v4vJaoDFGlUcKbGDDFYCOJCnwu7
ZiIsbGcm0l9DZB6kmZA3FKmwwpAT2iP85l7SYz1nJtS8sNj5dPQSoYYiPuVIF+uML8+EOdi8iYsk
L+gkTkK+IqQ7yLlhtqO2OBErhUrsm1+rA5d3JhQkTqgyCr0jEe0T0QOyDlkpiD2QqyOaJsS0er9b
dFiJotE06lboFInGCEJyh0UGi3zW+VDZZ8kO3wpPzJkdVsJgSlbOs7gK7Vh3C1jYO5Qw+HlRlxsT
JLsjtRgeP5x58ZlxAEdb8LTFKwHvknNOD+jVPZJoiKHEaDaKwF14kyA3YaA2qI2+30+VS2mEPzc6
R7EcA21RzTYdx7jS9Mzj9tz0jkYiB0vBaBdq5kvRwopuk8DPj55Uecdse8gAfnSU8mX/XPumtjAH
Km/0VIIDNSIgT1kyyvuwMZGhhhQBBElzXiZTvRknVKqQ3RM6IKdtD5tIn0qBX7HELUDB5VFNqNPr
BeG0tGYVD8VcDv2si8YBkpnA36Bt54VqzZSG5Bg/7u/PAaWznA2VYwJ5FiEoQ7K1oX+aaOYdkJpf
GNKuUG/leJVGT1K/CI+z7hPcW+kmTriu5S3VNNRq0lYUhJzp8jSQp63uHchYoColSSDdKjtPwnBi
DJOs8pRn8rNKgF1tQhlT7ewG1bSgrwW+S9N/9rFnU39GG0UIwZDKnSya5N1MyUKn2HOxOhEVT0R1
78aZ5BS8ap6P7b4H+Tt2ESLot13v1dwGPTPoEupUCzYZtVt76uTJdxbl/ShWQ3WAh4EJYU8G9e08
fJ6s27hbNcFDmK5r+5n/VHPcVhMjWxThKo93DtW4rUV+Wsn9Ij4u9cMuchY65eahyyuruJ5Jc81a
qO3UCe/rah3bd4MmXjnWQlInzShNsIrkKTXfW+TNoEbkUxWfLHHr89RQFrK0kPR1f9zEyXMUzY/B
D8aX9qeKmW3JsqrLqon8iWOQnWlcGZVhpB6dXAoPSxkdwKyiKorlVfVGUnbauRmp2Y3jIAGkrcoo
n0rDYRSpKyWaW9KtbvSjXCEqwCYYWn6MRlw0DwsoU0gv5x/n8j4ySk+y4KRQOUA6X4r/ROdVlEH9
9U4K7HPj5Yel9WdNLNEZzVYps6xYpiOTYXx1dBtDYhSN3mb3aDdhSsnkJez2x8XDD7f50zD+eptr
98Gs46ZPu+x+uFFu4ldz+sbxOI2XS8LdQsUo+8E0Uv40jb7e8OohdUerKyqbfgnV6A4GbsghAzUE
37P0xWb6fQf/TFz+dTtbtTVNU3XVsq4lUJuwiLNM6o/LNBsnp6lJWJISxcUPd1H+tCz/cRvddnRH
tkUi+NUwanXexE7FMOpTrMvCtaAMTQ2CiwickdeKUimlqIExTv5PusqK/aedL+5tIXygmZpjGwrC
P1d78KGWz0FWnrKlefbOH+W8eB5m+mu31pZCSdyrbgd4YyoGWXmX39X3xa38EEwlcuICFKy0SQX3
SeP/IkIs86kA15FfHaqKYZrBSbsjjshVtGW/hoV2GvVrIfB2eDexxYKHrqQI8KiHuVXOhV0GQoT1
ppGaI6jt4o9gPuEEj95vZVDvS6IA4Hu31IhyoXF6K3SSqagB6aGETDurH3L0rZBOPgCmD1AwqrWg
dOwtylGu27WGtLdb3hoP0QLNs1eRxCZCZ9EiBIQ1uGRDvcRqlD4HBISBqdFiIIChg28L9JlCim4L
zqr71POY83OhkkcjYhIg06TXqwvSajcRCA4o2VYAQQJtEmBNsUpv5Eeh6lG49Uq8D0Br/FTjU/m6
h7HeRZq9pepUInKERf+bo2qYziGwjywP5SZbCv4AGXafxCkJFEjTA6D44UddZOGT/fMMv8wfS3Vk
U9U1S3F+za/fbqno3bEyTmq6jOVpfpgXGFzKjm2SjTFLx1Xw+f2KVL7ubJSyMcVitFU6KV/5yGdb
iAsqrBWEY+G2ndz3Bmuxwqr5/kbG171N3MhUxYFgsgFc3UjuyzqhtNN51R0I7Q/ZnVaeF054FzSf
8um1sMIbu6Nq6zmntOjEzDjlcDFUKJIceFGt+pY1jDplG/XSKKfuoNLgwdQo2R2GaYMiiFHfDqSZ
psuuQisvlL1zNbgS2QSB0rmYFhgtnkVwuHiwtJWhqJ4i5TNNL8dnOfM0Lmoa4cg5z2Rrc9bei+ql
OCJIpr8PWeOfgpQ6gJXnRNosTH/YgzVxdlw/cc2kZIxiWbJiXh+UqXN2tOJc50s1W9u43VMT4BE9
3XxEubCVYiF5NQ5mJ9JDu8cTfZFG6DId3oyXYR1gyS7i5+rTetZRz0EqCVGsbnTuKE71g7d+Bab8
mpganqttWTpqlBdQ5/eJWVRKGabKcZnFIwpGa+9nlvQHdIgNNWGDSfDe7qWX5FV/r1+Dd/M9+kwf
nWf97ftZdFWq5lcrdJkWWLotJGauII1gONtScziz5muLykZPkbI8nPz08KBoyKeFOHawSbvqRSEd
uC4i92Q5IyuHNFMhVQAxJ8cg7U0YqedZ12Og3sYRFe6HdaZMhjjzdbBroz9TPTx3Vbv4aQz/tth0
RbZtTTdYCfJV66WCOtBSV9Yrp4ZxcUQ5QiJvpCe0eSa2Q4ki7V3WupGav5gVQcPzk0IhbNJsregp
D1a2vD2XbyV2X9+Pvx/XKwjw17iaVIzEbdBs64u11oalnbQyO93DMIn9e+GbP6LzRSzj+xtpX0yA
izEoNlRbNSzlom3y2zSK9aoMrdBw1imgVBVTIsT+6Cp0V/rXwpi11nvT3uXDNIccg/5l+hxRGI/C
u/NA8qTUD9VlB2MSnLecJJWrnZYDYMfxxa4KyqkuHcDdHMZqchs3wySRNwedZMdyE8XW6Pt+qF9s
DNEPUzMck21NsxXRz9/6cQgSM7WGzl7ncNjbadw9H9PFEY/QCUf9eZkq09xknawPMaWRqmqka49x
57YhVRuXBuhBO1JR1sQzhFc4TM/pwuoOXqe4RXcfZ7PvG/uXM8Vka5d1Vaeoq35dmMoMHLu1Dcwu
GwrpaRQm0xCZ/X3xgt9iyD9s9H87UUyDfxkVR9WAef8cGdsyykGWzOzeglSEneNOUdmHsPLxf++U
4fAPtpZs4Wj8eZtCC+16CDM6NaxSc5TKftuMo9NdfHiJb8r8hyHUrtC7XyvEkpE30hRbljEs/7xf
WARWGQxJs0op9nuWXiQqpjmF4+kRiT6ayho9vVotxBgL5dTaH6S3c/SqOuCm1ClLcnWW6e9tieKN
EVHB+OwmJVJrlP7sk3G7VBZFb05SI1hiIlM7zQtjyGRWQknOl7RH5155OKvb6ohoSQSRwiBRQ1Hn
TY92VoF2CdT6OhupaTrN2nJq2/HEJLWnAhMhLdVO+1ESw1HQrMmxmQ7ke2g3ThPM4ngfs++ZJ6KT
rBrbLSmzFhoodqKimdsUKlZWStOPexWVQXnUN9D6EoTO2T1blDJy5AFqbWlvmqD15dAetzFp7Md2
pUgwT9p61HWEZUI8X84F/FGji+cW4MSQ2jO7pw7dgGCFslXy3Gs0Er9DkuTsyEPp2LU7eRTU0GXI
JbL6aUoLpRrWB8dii35giHaWE74dbHPeWge31DfNUE0oZixqhKqgmYL46NYffUx4xUDhNpJHA0av
g7YvpQwDm86YZLwYDyqjcQiR2gD8tnfWeZfDKtSOsX+wEdRvqIOWjYPyJgorhpHyN0cKZhDrjahU
K5mb0t6VzmfSvVrWQm7WUXjftZLbBW/nIny0g3ChV0/nsLzPQ69vP+vwTg5Rx+0oS9BDDkZuEIck
fk5x5XMSoZJsZaW1h7H2nJzMG8XugB5Uz9GnkYyMh7INgpVEKZjbtkVcJEI/wvg8x1AtTunIxEGQ
GMAOox1XUStnxwzmWKqOpFbxzQMkISneyIhyUNPUPTs4e2eHko1Y8Se6X/cUX4jtUX1AI9FBKu30
aZW3lUFUEbTYvkkpwKzqkHLOVPxqj6OYoyujLJKjPuXxuymTk0r2aL4vIU8FUjGqG5RZill6ALUL
MtdK96pSjZ2cHDhDmtTSY1eQYsRQp+yWWXHAyIP6HRJVRpfsYBh32nGtlcjvlTen4r4+oFEQj9X8
5FWxNg6B+Yr3U62PjtGdPnyqdTEyDg9Fsc9VJDqTveSYC9sZF1ATJM9QN2lCVg7Kchi5fcB4abgs
YeGfm/M4pYb14S4tmpHT2WOZYvfHw8JAN6WKOKBe43Qd5TbR64eT9WjG6CnZ75H5Uio4c6hy3LFn
u5UGETJrvcgZd9QzQJ5Nyp7T5H44ZaMOJVJ72A7lQ48qS5qPVSd2T10+yQ2q7YYvZVHdNxlh+OIz
625aiGjOWUMOj+KjpPs092FCEZv4pyjlVfzt11ZmKxQq1DXccPuCI/52dh3toNVPDqWsMwrXZzst
eu0oA6Z9HmPTa5xZnK3KeoPD0RVzydzp/w80hRiIpWiOMOIwKK9QB2moMiksxONwMX/Isnw/w/Rx
fP/7E+IvRg3Ov6IYhk2whXPiCgc4Nk1X912TLQ2eukTcV1kZLFxrgj+VqPdVsLVt9uMfTJy/gCri
tjr1a21UkMzr7pnaUBelygH4cH5K1yLHKSKR872bYLo0s833nTS+2pTcDbPNkjGKlS/HbWhLQzSY
x+MSI0p/kPct3tU7tocGZHD5L3k+vQSm238inYvn0D3r986LGY5PT8FEfe/JPqDkNDvKg3yTPQ6b
9KO7GT7rT2XnPPTb09Z8c56Pj/UTCj7tqN/ISKp+mrhKH8b99z25eIB/OEKGxqhRFcuyZRN0+8o6
zvpcD4/HAf4wkkxJ8ioF5SwFNAnXsObr2fFwe3aI3ilaRTnw4qlQ0AuyVKKnzqJz0JHVzxw5sBLr
dGuF9iK38EtaG/TQXOpd+lz1px/s+a8LiRbjK2LK47kZ2rXrVhapqRpykS6bkzVyqk0YzeP0rS7I
FWseZEC7YpjG6mGUBjOp2yTJujrcfT9ofzFDDQ2cFffRMPDOrsbM6TI9zBo9Xp5gz9u3ESVgzlOW
roBS44fv7/XVBBJd/OfNLpbfb/tGPSSZkreFsWmqkUm4EOWhSfIE67wcFb1H6ePlMZx2ywLZBcQI
6lHk/GR16xhZV1OEFuCGIvPoGMR0/zTCEuXctnJT9PeLpxcy39Fxev9EUWUqckxgQW/s8cePJJM/
w7bslgbVfhXdMFhfuOnqlaV/dhqpswYtWhJkOHYHDv4HhUerZZuz+SJX8VJr7fscLawifwz88lSC
T6Sjvpgr8j6sF2E+CzART8eVLUDtYKZ2mOCndWmHE9Vkmweg/P45fXXV/2zxBZr/7TmlfVOkli05
a7mfyeHTsV62pY9XYStz47wwDstD/Cy1nLTxvQ3CQFHdfpsEj0O+Ho7zSEOddC3VNwhpft+ur3Ca
aBehKdAtvExFv8JG0yY5aFhU4Y1RCk8vZDyHOTR/pL7RXSWtNn2R2ymeXlr4eXpvGvPvG/DXJwku
rADkG0yhq8US69LZUs9NvCzaeV0RLqLg7YZDrv/pRhfv72qeWpbhoHeqAFLo13Omazu9qJMmusnj
x/pcTmRl46ifJxNg11wc0GA96gKHkMdYHRWVc239Iz6Ga1va2Sym73t9RQP5xwSGwaPJMmWJ2Sb+
XDSZXkpZpFUH9lVyVCNj6agtSGLuyqHuSm08l/KzpybGWG4xcZnTqunaCrW6LTgy8soOX7qhRFg7
um3LbpEeZYo/r6I+uLEO9SZqwlvL6kdG2Mwy46cokiIeyZeBxFCRVaKasvoFddJCKZWtNL7pztRM
SPbhAfpE6MwaS1mZIUzLkuSisV2TRRtsjvqsH+7ihvybkLwceCWnkKJQXYCBdfzBzdWE8fC1ZY6t
YcuA9V+f8vggYRzUjrQ+VneV8S4nPvuDWT4MajWS8xAtvuUpfVQSYjebaNgq8jo2J5bi4hPY0ktW
vptFMTrJFLHQ85EhIZOA1q8C1E9lsnx8jvxT4hb6NtBnx+aHtv91ehLPMmS8dNgo5pUBpsJPyZtz
Gt0E2sTSPwK796R23qcLM7Ewk996IgAJOaLEZyQct2EXhwvlvFLCz++n5lcLjR3h94Zc7ecYbXJp
KJm0zsmwoXoXespUHEsYk2lEVTN5FqLiEfxwZn410C53BQlRTOpd483/uSCigQOmjYzwJjjuWaAW
sEiSBm6Frk3K2UaugPoc4+IerCc2Izn6/w3/P+9/BV3kUWcPp/Zsr0uSlIdJUO4OTTgqyKJv2w+a
cMxcuh7AwWIXbLPXWltL2bKQfwjR/nVxESDDSuUpKPIF4/rtnBj0Y+QUwVFaB8cFW7Kiewl1WyiB
QhmuZHlUpjYqGMouam67ZlZJy8Jeq8mSuRCY00z9YVT+ttKFvXw53IUF+OdDqdVeOkfnOF4m9Tys
bu2g9AxWRpSvC31hSZ95/vj95PvbafD7Da+2xUZrQlNpFWldUbxluKn1G12wAG6K9vn7G/19nIGo
ZEel4itG1J9dS9Xa6RJdWC0r1EhC9G/ehQQSGRIQS76/l/rFHRDP8rd7XZ2xVdhXZaod4qWqbmIV
WbBCmkQ1ig3tvgYEakBCFZUNaWd15bQC7NEOU8sB3qhjt47XYUG+faGOYyec8NfvG/cXY5W2mbJu
qDpBLv1qtUdNOyTDwIir+YM+3MjUlA1mUbZ3Pkvpp7ktxvR6e/79XldP91SpchrjoK1VYFUD/XeK
iDo79TA2T/0oUGGQ5HuK043aem+y/iNqIB2Vu2T3fY//OsdsYGJNMW0W/FUr5Noe1DhRpbWBr2Uu
zpR/MZeZ9WSefujvxXa66i9LGHfD0B0d1PVqTxsCU1E6IwvWdr8qkRgoHg7hNOkWJuV0i03f7vpq
1LS7Is3BjTaRdsd753CKMagYDzkFxMy5dIROstDI8rIQNDeXPJwcrY7Eb1QcySOu4/GmtrdSPnaM
uap7g7FipwKb6w0fiEuSV9A4GpzOtl4CbifVS9fstfT8g3mrqGKefOmrQS+JzbJRXFdEM+1DNwTW
6bDMwteOQkKKPP4MIIIcm8r1OmDK8HAatdFda++GI7nRDQVLiTLk4646jk7lsqx2wkeTc20Ua/2Y
GO/kCFNQPRIqQhxLdbMSuTCtmp4FEyl5SNX9eSBLFAezJTIKd09dnSJqRQBjgsdSGmSjSaQNEn0b
gGYVY3U+7A38PkKe8CoSfYep2eb9yBZr7kBJZdhfMqhsPlfxJNoT4muOvFaBsa28w0lfm/Zr44wk
fWVzi7bdtcln0dUTK15FpTLWT6vehpVLuqZR+Or5YehmgU15qzLzaghNnb3RT0gk1dpbRj0CFRm0
eq5QCwFYB3OXnTSs4QWkn0G10eJPLejJYnTcoB5GOI25/WmnOxxI1n+nEenrN4qzDBU6WCHYoG6G
8KWSP+yMPPUYjC1RfZuM2wO1eezP4nSc0bwwB6hMUMElfg0qlgHz/Z8XFgiWYcDwUHSF4N6fW6oi
mZXpZP1hadVz80A1hW7fKi8ME/37/k6qOI2vZ5uK5UwZDRHNsK92VMPMJaCDAxLM8jQk2BNOAxQz
Y6qsncDPvVK9CRpP7fzg5DkwtyQIWyRldJWAd3XtNTUgOE+N7IcCUxer/WuzHLIeiErokJj/HIGD
3g+NlTACYfVpBPHT0BmPKsm5YLSzIEHYJcoAHR6GIZs72YPwT88Jueg8eEy9U74f2tzLkpNbS/1I
P6+KAdZVta/S/tYQc6dAV6LZx8c76VDMahm1YLzX+HgEo5+p2SZtm5OnEczHMzCjainFxvh4QMSW
WKutpvNzko+PMWTlJN24hnQr5vdR+zznY1MssUM60UxOmgxoGcbfgZIfgf/9c7uwfK4HSJPZDwXS
Cap0deoOkZoNrXGOlo0yVdopD3aScCczWpyicWXfDsmDYt1m+euRhf/9vf+y7dtEygE5Aa5BZa5m
Z1tnreREPXjIYc6e1FF2t4xgHa6y7gf4T1hFXzv5v3e6GNi/mXDFwWlP5yZIlwElyuH5Uku2wHwf
f9+fv64BoC4beM6hqMtlrH+7TVJYjZrLIMYxCcfFVMymTGk9W33BhI6SO4h9TQ9DrVlbza3ZzYPy
XuWgMYmkS89ajl4trAyxISjRT5HYr2wvIrG/te3S9t/a1hu12Rh9F3HmuFa2yvPXBCFwW0W6o5b/
h7M3221UC9d2rwiJvjkFDDbuHdtJfGKlxYAxBtNf/f+QLe0140QVraWaqkrNSgwMRvM1b+PEFchp
vGaM/VWcSML43KB2DCYSm6kmJtTVo7FQ3f44on5LuU1FF4F0UHyWfzh0WH2oHBNZ/ApmRcXPDNNp
kxLcyfVZ0Q9WfJpInX3OpvplDiuR1tlRGA+7ej4/coio5ue52WlF56pZEMb9bjhZlKs4Ogu+xYGQ
nCv/3y/4l8iM+6U2w3zVLO0rY/rPGDZF3wgtqLlZf9q0VRDixouuh7UjLLrWf0ymXxeHIdL+V0md
iVW/b1y5dRHqJhMvw+KIq7UJ2aI/MBA8678f6rfskvT8f650l+bmUXjVVP18Wtbaa14S3N/2Cdrh
x0nZorvYToesFudw8en/cF2VSpcq6kR99Iu/P2EhhqdclvpoJpWOYNnJgtAjOXRQNWvaXLf51Zqp
xNf/vupvw/qfi34lBv95hemlF6XIrM5DmTIUD9c8qKLFkUok0cC/r/Szwz9gH0zRMCjAAuLQ754v
jK/tsaHMMqtj4O/gdlGZMRHCLMB2rU01yIRtrv/xMn9JD/97TeMuvjWPx5scSuV5mKEMZ8oO1GsB
CybSPwzqlfr+j4f8dTz/5yGNu/P1ZJ205FjwkENlHQGWygGTcgpXBEAXYUf58Ji+XK6jjKXZdodb
iRfnKcBvqQGI9O9b+XVxmgQ5TCgJI8m7tKkzE7lWKjWbFacRG1x7Rj4cHQ7tuT2CK7lIf2xev6Wr
pkKRVMVjiPj6fqg7Oby1yVk6LvCiOj1Rx0qkyaV0pPwxUUkE8NORJ00+BplTtdNGnTTiq6jNK2Uc
qr6p/OEq9etrEE1aLKAhLesLEPafaZ3HcZieh9dQCnMeXgOeF67Zlji9//ejrEoEegYYPKzL7ia1
2sdhUzbH0+xSDeFCnI8I2q/9gYDSEvx/X+u3Tor534sNs/0/T2VkVdOeCyr0HT1oSCHSPKcESzaa
BHo+iVEZVMaGFlCQkAuXXIr8OKxW/7fB/Z9nvsdjN4Ay5bNSnWZCgRXDPjT2DC5rOCIC/OOJlV8K
ExTCBzg2zT2Jzu/3RwYFY1nRTYlmad9NlexwkR5a5ZOeVScH/c1yeaEsrabfCtdqJfTVc9nBirtW
sxuEzFQLnVS11hrma1X9ktNcUlJh2RJ9Urw3j81DGmNtwVpsir1mam9MG4hfe7POtqWyI+KtM5hA
4ZhHPFEAEBVssIeTR8O7vH+rCmzZytaljQqKJh0NmWF+XcS4bVAyz431tQ2O/G8JKAYmDDqIA6vH
DqY/TwvNDrVkmXZcPn240nZVZscMim8WekO6pR/KK4ZH8CxKqhBVs7/kFlAHLOUIjpT+7MfTTLs4
efcR8tFsnqX+SQVMSHCUESBNIBOmzZXOdK8NfBeyzArAYpwi0yPJM1HrYZl89TLSfMfy6DIS33Ie
m5KXX/clYKAyCobmqH4jD9yV7NIE+WHH7LrMo7zxxKgYM2RkxDTHG3EthZ0tC/WkEvWX0IgcPZLc
UDi6hkB/8wN/4xrbDYlwU3D1v3ABv+b1qiITh4CvMjnMvk+RKqk0vVCSKykNopEpoB2NULKqRnkY
PYAgmQqnFFHHWkdirV3caJ8YqjG+WI2HGm8ovF2FWyCZ0j7SSezF6zwUXzvd2FiXdpSnWQL1M335
Y1r/tjdDrKU3SDtSk78Cwf8s5O58VfW+pQlIcSkpVDevIycim9IjDMYSO+wQjjR2evqiWrtI3Zm8
9CH0vEo6iJP1tUGBsP3jpPw1WIerYpki5XOKJHfDKGixVul9Hs1akKyxinCr2B8EbULhIja9SHk8
ExOfc4QY6n14m6tMRsoETQq4/uYL2csAJTZm+t97wJBx3ScrAF//f+zn3UFGaz+6pnkTz0pjp+be
qfXPjZN9xksQiZbwlAvvBqr8qQtIxsRqyPrjYPtiFP/r+ncZYZrLatXVWkbdiFUB+EnOxYmmDpUc
C+S5Ni1M1ZMhu3Xldasr8f5UdivacxOlbadGfj1U8UcuXSl2MER1UW2PDVLXl26UZtizydYoTwyX
UH5UHkIl3kZXKLEC3jF6Pz+FCPtK/bopQV+Fq3Mn4QZ5/IiovPeRPglJTPvo9d+T82fIpGqAjQdU
OVV1nAK/L6eCI/4cl/VlcbkcRHi/9BhEsMaqOZHadRaTxj3++4I/k1EuKMkyG7xK9/O+BskDCUXW
19dFlY6Eyr8KO6E93LI/ws9foLfDZTRiT4mGILSs789VhSfLoo7MJhQjV52WlDDmcg7ntsQZIy8m
Wl/aR8QZT5+tOKeGNuQx7K0d1sBDUS+93HaxyPtimmefpSmMI2sbH41pCQJbLdlA2dwubTE6dafx
vwfol3OfW5fhj5EaWCIt2e+3Xt/E+Cp0l3RRd/G4FuZ9Zrit1AZX9gXVQMl+iAdEJKyAkRnwKjvB
HCU3PMTkVZvvrLwby6a1+r/clC4CHqELROvv7mQ+0SOMLreSdEUHKH+UHOgWI7kBDslGjAx3+pJR
J7oUm1MG0ZltgfpJV3/25YEtLNf/eL2/zlrdYJ82eBaQF9+HSD8qR6XM1eui6eba6SUC/doeXQnk
ogRrExKQuvvj+X/u4bwUWA0mIBpRZb18v6Ki3YTM1C/XhVIEJ/UjySWvSSaJGJR1IMLW1aiz3rCK
LzrnGjkA5PT6xN/8OPxUqkkrTP59P78NAFB8VQY8rVjyfXalX9RYS8yjMKW0KUfrUMC4kupsFuPd
6iunZnbu/jgxfiZ0+iARoRPuy/pArbjfGFMhz6SwkeeFixTvamCLgcgbQyZz//1sX3XZb1uwISo6
BVvdGCQQWAPfx1q8lUUlFZqwvcLLWJYEt8dR2XnKm/yZXlzLA5USP8DDrdZQ+UVbmV/2RVBurDX4
Nmjrmh0vkudsS482X5GMVFt090aJJ0z0hbj5973+bKVxr7QXOEWZHKJyn3oARm7PamqqWywIkY5G
hXS50eHszwa5NkR9/kIa/ezhDBeUFZqEIDPZRu82tsYopMaI5XSVIGYMOLpyOoTcU7dCzJWdDuVx
LK9UJx/wQ7ZyQpr0OOmee2pDqd0h97YHyZejwIwEEtp7pmPx0zNtnSIZWYPQssXQzVEfV5x6oJNe
d/HBWlWPMXryyLmhKG7YIdxwuPTbP0byxwoDnCjSrIH5BSsYJsL3t37SVDMEgNksw32/jQLZlzfa
BFCmusdXcYQp61g7unpjG9dR+CFdAmC18UasAhPELXQnDOSjAUx28tW/cusfiw1418C7UiFxqBaH
yvc7i9K+SgbCwlS9vVbFvlHmSfpqIhs0RCI9yKA/0tmfGKjhgibbjDJQqWiEfr8gjIE8F+OwnV60
DZXUgjpgcQV1bWCZC62reJSPy45XexkVCWymELMJENt/Y7F+eSV0TyCoclYPwCD5+300FGNvR/0a
z3RrlNA19E/6uDMwlYIUKvuTtIYaUjzmCAUkBRNECAh7AC3ZTTZXqz/6wj+RnwwKBxDBigj18Ufv
/xIlxs2QM2375B7myOXiArPZQNcdAetb5B4Ce/54+pc76m8jQOuEIRjmJb9/HwFTb+oi1YBOWri8
gnTpK1ctg1vj01hiq13+ew2ALODz7rY+Wt/ysAxUZBru33wPD+OSi0W3bWB2shjx9CtnejpSUK9u
3BhHN2vXfWpvqFUBWKpgYwBPB0/oAeY1huoTSNZR2CPaPDnLdpQ7187rJbfpWOf2+exA8xBVLzuO
tIczbs+GoyOZrnrGLUjCuZ76KO/XWCBk9BcnhEPKW0XHh4btp/KUv6Qb9aV8kDNHeWxaxyC9Lu2u
mSSJSzBVaMse1HsF9z3dgYdPYDp1aAyMCHuraonYRA5JQ3N7CXkhN0lWMPErCHRdcMlHSuRdBKeC
kbHLNRcA1FVwkLCuC9/q3QInpDywamAK46tMUmvax2asJiMYHAKCHZGXtXA1nAwyMHoaXZChitvM
b9CLE6c4sSc6OqxY1JzxHmnmYR/w/TK93HrVyujXgMM6PXVqgMzx7MxTO7FsXyf15OxlfjJfKih0
4WHGWTMoylQLFLGn5fg6Kkbm9jwMgJNkTo5Vi2lXOZUvLLeM8WCpFQbxEm4pALT4LZwO2/J7jWbn
pnhv9t2LCRzuCZJGajrFbODUtqgXH464P7zCGhgvLwjhYJFaImZejFUsDV6R1dDsy0wNsKFA69hy
noxlNTrQSh8j14FTBU4W5k7H1biF1c0O6kiRLT0hNdF62SeeCQ6+0BYOLoPCzRkjATwNzMNBGB1n
WwpZFQeYI22ieYbI/mV2w9rDTfxl+7Tsp4dqtAwPZ9C0rdtjsFu7g5VY64Z7FLTLaeYQELswT5Cj
tjK+VLGrpWLj3UbQoLwedxI3567wVBlD7/CFTTgT0ACq5rGHrL4dT2VvdXobfNcHl+HablEqx8qa
Dz4vj+51CszH//KMvo6UhboqH3vOICSFVVscPmKKH0QLFR5ZbDTZ/cT/QGTHjtbXVThdYnH6EfrZ
kwfLs3UjCysNmO3ZDJBDiANNssvmdDnrcft6/lJbxwcVh6eze7iNzPnTYGZ0eqR86yYvNdps2abd
Fs/1Q4TBIR/TjqyAj8LPBmF3bLWNQ+Jkc0yX1hIS2aAMFLdbIGo+Py2FQSPIbiail+IVGm6j96uO
tYH+pL+ls97Heqg4DnY6r3IDisAVNqfCP8G9xw8CpzKs1cbtI3OMOW0mVKkQ9Fb3aW+b+2YOFjPD
saV6iVcox817N15VizTIkXm6+eE6Q/ruMmuwtEFXfAfMeFM/tDMkzg74vb5rm5Nb7cJ1+EF4wH/6
ipnuRs7pBXfTD3N2HDdegbbjeX5FELibdQhjbU8vJ0QHKuyYeIiIchyaQke8VCOMBgcZunTZ+uXi
aPkIu+QYAS2u+0cLv9saqwSE96YvuHYi14uDHJrZXr0Qt9GKIyzZJjj0Gq7MwCLFPnmJN+EzTULI
r6htiW66HRJyD15nIKxyFPddACvuKXdQoeOnXbR0TCRobGEWQv0fTHLziRaETj3HwGRbLBBpxFEU
JGrmRg/WJPYlKG2oDZ0OhkqsczpNwqeqRidcfbLWAlGjjDxmNZbZIXaXOTWzaTeBbz+/4CFgIge1
j9BZWKQrcxy+HadIDezUsfEifKoz8eab3O9ze5AxSVpcWbMsmYsdvpWb+OKapxHaOTm1w+fzIpHx
eC8GFaZZs1XH53Un2nC2kJ8+qK/pCesMdBP2JTIIGRwxtMzbeYuN49jYA0EpDvIsjdyWogw65DGy
bZsSFkv0Al5L8W/MLflJ9mTUD46OMbtNceNdI0hTruXZheX8wm1ojA+UCAu7DgSRF1Q8g2Jzo7w9
vq4RdkPjTZwZN6/QPUuaF5CTcDaUJmesAtDkFha3k1+0tHltSwlCDb4Q8j+2ep3kR6+0RkXvDxo4
y0tLb9e3CBzLpZHNoMgrYZAXD4YCV8RUl3gEWxenytykd/VN5/ccVp8hZPa3JHmqNSdCnf/5Fnly
NoZoVn+cx/XmEpyQvBbcwbGiJ2L1jh+qf9Qw3m6CEFDKNnqF5t6Sqjx0rzgNc3WiWLQKQ/eG6gVe
teg+Xd22C1Rk0SglImNfjKLqse59KXRghql4jZFGiG6TbjF9bq7j+rppP5TTWGuwyK1M5LJ5DSsG
fZTOajSw40DuZkI9oszMo9WNXaDY+Uf6qw757Y8wYYiX4R3IANTu8l9TzbvLpb/028rBSCSzz7N9
q+BkfoB6AFtqssQUEFsqdfXBpsQq/7iM/Vm4WghBslo0W/PpGcljVDr/t+0Rg0xoaAYNUj4WmfL3
aOkEHrZOo7adlSiFQLFEKkYBy+wCtO6k0b9jpS9oxv0YQEYfVGLgNf0gCuRmblTZJRG27tx46t05
el1Ii87naWgvlekgc1djh2dMl3PXrab76XyeLbD+POMx5h3gai4nMbpMuCHlMV6xNgLceMI9yI8P
wWimafZzsUemf1G8BN0W/Wd5amLNa59aBGX/D6NGOkfJB17ToEVzN2o1UhU5xeqZjumjBK9h2oWB
iv6MMqvSP1KLr5D9ftQYMjQ2COwRSbh7RYJQSCFoqdMuWcTPwoP1bDrKW5jap3eZ1HFLC8k9bnD4
Gd2gV72DPG9fc+VBww6oPLL5gB+xW8OmRU0+DlrIB68QnF8S+PTrE4QxcG0OEisK5YiArao/FEgv
7RHtOs/lTV26MGvN1v73TPglRgc8CYZCB00Bgfdu/KzTrZaMQpOXOZqD1Usnzmm8XhCwNI2Jlfwx
7bRhgH4MIJAyKi+gqox7bYI0Ek8xWCJxKSBnhwqgOO503KpwQCrH4j6L5pTI1c+EMmrrKoibJ26D
YDXs7oeckt02RRKwmWTsD9GKlrjcjkG4dghLEHxktoQyo2x3mRerQfhkPCsft8eSQIIT8RGpq0p8
aHDNS5al/piCPNQegNVVi65enYmk+z/qMENJ6/5JDfqpmjZUHKQfYixA7tu0uPVTEx+1E95lXdCK
5HefRvZHFeWXBJvNDJYphWEwN+Zdca1Pe9m6XGGoRx3ewSTVR7c4QwMe6aQB/2toicEGpbI5Abmi
73HfYyzzts1vcWIso+oF3NWxWdMoP4mHPytmXzXBuwGEbEk5Q0XiyYDr+X1hi23bJdYlaZdN78jI
z6jhvK3n9DST5Irm2kJrOUH9I9BH9R2blYLMWdI3RrY8ouV7TZ1bxUEnO3HSIevyLAobRd61nXvL
5wX0+pPXYuV+nJeXaR3i/Zl9GMgCZNr+rDwp9P50YX7WIAc4YR7U1qykEnaienLB8a5jw+wWphhI
4SY0giaanIzXumrsVPTp7FoqyaEvmK7iWMlEOj9Au0oTZLjmEu3PzsviWYzASxFeaXOuuta3xCBv
H1NFciI46l3yx0T82RbmlXHMWfTQ6MsySb4PZJq15SW/mC0WVBcyIm0ZLfTguI4nxQz1LqwH8V4d
GSN5GU3SCbHqpMMrEKuFakbo54vu58n/95bzk9R5d0d3NfpOqa0YQNR5Zop48PSQchJxmRuEKf1O
4N46urXXzItOXB69m9taLILj9Y+96Ou57ybYAONXxQFISK3obt3IHajGSLu0W3bkGcY8fjhSBz2u
xe7sH/9qjA1Fpx8XA9TDfLbY/sy7olSnZojxHk/Cdu/ihYeP3lYYDZbBKZbq4eBR7JBm6bObO0pJ
4HAURIr6gkTU+/RQzqgoOuFi76676SdCoc9/1Wl+eyGmiWyUCoN76GnenWuqWVV6qjBFKIkiKNJh
zfnxdnJXiC5usJX44/X/En99u9p9RbBS2/MlM4arvU6MaWg/mph8gNb7Y9BBlfwy6qYGHgK5OB1+
6d1E65McDLNstVvdB8gj+w2yvPgT2v3DeQJRwEHid3QZfJsOFbBZJ/cRqfDbQdccNcctDf0RZC3H
9C1kdlu0cQ+GfX2S3m573DHt2jZGlBE93S8myTgKDgX2btKTiHCw8WD6oPQlT8Xos0MoZPT+Kc8S
1OqR0ySRxw94jZwwFqIKjtFUCkj70tVpfLE/Yld7jILEL3HQHuyoMCKdo/mrO+HaQn6W2H/VPJ0e
VQx4zeULfjk+Sqv+ZdEHuBq9JE/hGyY0CwUPZtV7M5wbVi8Xx9wk7pXbcFXyv8uIXG1d+6B0Z+0n
chZGcMP15TRFtZJMseNPWnRQ1Hf1ogHKiTbsezehA+CilfxHX0T95fCCHQXYbdCXoWh7N/Pk1oIi
mRCH7udPLWZYKq6mB3c+neIUgSfJFOOL9ZOHzZfxuqVgVu0yx1/5TpC4eK6I3rOISU7z/vDQEVn+
e5p+tcHulyz1ati0dFEU7R6kde2zplarUlyK+3BqznV/KAj54Uyb9sioHkFruLRYxPH5k6S+Ihl9
Q453MTBd1pAPZsASAbXhcBY6+iTZWk4/KbGzMd048ZLaLcsHOsXUvE6v1i7byZUtkveVnBnj61xZ
3VZkXNHbwGN9RoOGTEqk0oONQ+3WiPxRMUgQ6zNWGoJ9Zx8h6vV1XizgN/57EKic/rKEEMlDug55
c9iCd0vocovOWRRpIIF41myaS75m+qhjifi0C8GtnLXYpb6TeSoXhyrYeUapjsKKarjwGpWrHUHR
j7DI7oTRlURcGcmPxsw81Jj7lq5GuRLH9soNkbydioGgOBdcBg1Usjkh+d4KuVm/hxNhji6YX6Dh
RFBICQOjytzXqRt5xMnlS7+PnvLKHjBFVB81L5JdWXLPAG1w8j50ZRBffI3SJOLncEKwtSxcYD+R
AIcc7qVdBuWLKdkiMkOar508E/3mGwLP1Ad0m+ostMlPMujLPsQS7YxcMVo7WG9gprWpYmwi34Id
qorT0uF3F1VGO3348rzCcUnA+aMZ5bxaVuJf+9sw9j9mqIxGIjBfAHzG3aFSoo8hnERTWKILg3rk
nqIykj54uTVXu+7Q3bAJiixjRAj072nxpWv/48oq8Z+uA1KF58qd/QeUU0mlaUhD+oiu/v+XFGLD
PMHrO3XS+aTytUflcXNabjYlueGCZl5wPuTLMawO93LAyyNcjv+gZ30JxN7dEq1c8lmSCzDB0t1E
zZvT5Ror7ZGdBHys/ZqMl3rmwAW0TXzJe6q+2XpLSQ+vvddJ7E783re3yYhv+JjNXppJ+oZvrIlg
zvIMtIzNh5YIGoGryu7+in9+ybngKfKLXBEc5H1EFh/Nso5V5bgVxk9zrBAvHq7puJfSTXCpLPwx
Ml+xxf3IKPTgyPJ4X8r9yEgNAo1dJMS7fG9+JgH1J8Llt2hMfTRGqx3JBCdBO8rOptZ7NrrOqgWV
dZCZiJAL4+48acflOJqpqzQ4TooHEtmVKLATUm502okyFneZT+Uz9NNJPe/GpaPM5dg9ep1lX/cS
XlRoRCG85LO5lSMdie74Q10Iq+tOe7dmiSetomWIIl+HK5o+Oh5olrK2TI/SaLUVX7XVX2cOvMCf
64YNnZa+pNEC5vT5Pntj+VSgjaOddpJkl0/hokNxGIY4HTokrGb5Y4ksEme29ISu9tU+4eN98yO6
Hk640TW79pDUes4XCeZ4vVNuBxmYoRdxTh0xuOAwOznOz2jI2t0H/hftyaZ9ManPHmUdFTTxdYGL
5zj3axT1wwCxx7HlqxPjcMOLUcXpjroJyLVRiAUwXqRj6bNwqony2Xj9RnpUeyfCSRcG2AhUsHel
9NvvOaTDdyauEwW6G6Ezs4miwYv3PSdBGwTrA32JULt9GV+ItJrtaeznQehLmEK8F9QuDZ8DrA60
RY4/VIdJ3Y1NDNmlhThRkKGZXkfmGzWKCKv5/jPZYjm4wqRuhyWRm7uIRqP/jpfuULnIvGp7cRTM
gMbVu7A+7+Wc0uzwj/Df++fuj8z3t7h1EB0CV6HqAGvucSWnOGvbVDXqWZoEjYFwlnM7T2PJlstl
bLgYj5w2AkqHskMZWfpLavlr3fxYVzpsUHi25Ar3ubAglEKBckIzowsltDjF3lLIOKFdoWXOX4HZ
tY2LszddEJMezF8qSPrPo3mQk6RmKEF5RnTwLoHRlJaqTljedtSLcLk46m66tx6azyG7nCkeesVe
O73tjqvaVu3N0HESaK8NemBTyY786xTsokcRxjbds81sTJ3rCAOEzI5fRBajbH9qK+q7XumuBxtg
AQ9NCX3hDlsmYa175brYpQ8h34CB0r/Pl58ASwOyPLwuwFIEHWjuf1+hjSxnl1tmKVt3sEX1tiwV
kiQQXBMfgafdw5rJpi/+2Ci/1v33F8pVsQ8Z8BOQisy7I6RX2u6qmfFtl+6LWbig4zW7LSS6iW5L
6yp3avsR81XUyf1oZfmaL/io5GHDMATZi/N4fZ6sq9oWXQJ9788cTfyZNnF3NNLlgWkHQezu7kJN
v52vRnTblZ61PG97ACjlqAZ2UtvVvkRZuAl0H9dndK7LCeheT8YEcxROMzvHB/qKXYB92p63zQtk
1OOnTsCgBOmGjrfhWU/oQeHj3IxEJg0U14nkZiJK1kBtJ92T/HR+AfKCH/2Ni45y0gjLv2xEJBnp
Y3mlfR0dH+gtXXqnkrG3jFbFPnxv99G7WNvUvvCEEmcFVpOfRlBjK+yfxs5oF09r9tTX8qPdiVv6
uX/Moa+k9cfbHNA+KHICHL4XbjITrT6eSrPYKcvyS7FrkS/QuPKlhTG67NuhwYcNO3iMwS8WF01c
IfGxHWFPju2YT10xCL0EP9sIP4l/T2941MPL+nFzqGMQBQx4rXtEYKw1x6sS5ZdtgbfMbV/PkKYd
ExO7IPLfNCyGveozXAgPCiXtF5Qiq8/ySV/TLe8cc1cF/TLai2tVmxro6lU23/dQBfWzuok+O58B
d5TJaaeRQTrya4415qhf8rOLQrZvL9YT2AH/7A0q5eJn/H5dofccaFP6aqqtzLRx4ytTJDLwsW4A
BeDb/EHD+Lg6rk7LcH1ZRl8iZ+bKfNdXOgwZd5JmjmXYtw/lMTs0vjEttsoRSCFlccM7kcEEJPmL
ORqQeKo1Qe2hmjkDX6V+Yh094oR6PNEl56v16ePs66N83AUNff2bfcO5OgpuDl0ZtpmnvYldibwh
NMHly3zRxpanOhYdc21Jxj0aDEriCeVW13T2Jz5IqCbN+jJLsOQ5Ma/Z+XDKc7cX1OIOvYs9mLfN
6VfT3A/yxenhuJVX8gpxGC8NkjHsdad00YbmLra9jTEO/Q7Z6Uayr+ETiZvJu4GLSjYSfSAP6f64
VoN0cXbNlbUYROCXT6UreDENE3lwM/fg904+2HvZhOMtJLXxV/oP0kFxX1/hPXmDl85gm2TMSLVS
cFvFhNCi+wwjR3hKx9flYPZj8EZhUCyEqTxX5+eJ8JCgcd/QIS/GIVt65Et2thD35arx+wmFTbZ4
EBePyTylznD2QGBv+1k7qVfG9OoN/575VxAS9SPOFRNxtUrn0UbxTqvzVh2GBn81A7ibQy4Vf1ZP
iDtaL8DhMJOuX9OP5APd0rm4inz12VpQd54qhzYoPps3edmv0WGY6rOQXwQltzfho92guIlFB4AL
BelvmG04hgD/oPeKyy+GXXSTQyc5JIkN9EP80BJHzWeoiN9aW3pMd9dH8VnCiFjyjk2QEjyFwY0I
FbAJnU1kVjHeJv0xtyURrMax70Ex4hIotLYlpA07bB1MsKilJFePyBcdKGbxillMA6Z38Uwpaw8F
j96WXpVXsXJJNpkNTOBkFIKBycbcWP+YAOUYikHIhN/wF2kB8zpH1T7HXg/bA2FL3OUouei2qnv0
UTToEeS0vaMj/TrQ/21RB3ljN2zH8NnBg+ZOcZu05liX5pnuVWkQP2sc2aM29lTqNrJT7axHbSZf
pxLS0efJlebyzU0jB6kx2XSQCmcxIcPUFy4RPvQd0xkcq24Lw6snmheOqX3lKGDJa72zjTdoNifL
x62GaDR5CXOH7QXKq8Sks+WTo6HBD+N8UKBrz+SyWcqML6x5dtsc46BQR9jAlOqoxwBqJovrKno8
C15tBRGfPevWt8LuwFYmgYRBYujWb9n0FhR8dmeDo6pDV6xd8UBz+bP0Okdm9tOrWONM5Zaz66y5
zYpizN1cZDICW/6sZ5xl0wg3ANg/ypgvjrFLPWyXHrBUu2Aku802eoBTiSOMrXHtXV3Tl3FhGCyn
QsqqZHJcBRejAU7jNOBtzHd5AjvDlvECx+sJM6oOB8POrSggvGlUwskXlY05Oa5ysCgJZvVXT/NQ
HwROG4kE/ZdxjYCrjTUWXdJXI7UTvyFLtDb1oD1tnx77Rb9+U98lKAxoHr0ivnY4PyivsN5m9UwP
TB82/1J5kj9Bmm6qdRZcHpj3zFTaUxNjZO3kSTHWNnwgMoe02mmjP5qTYiqumlUnDSBTNCULcFSU
CV+tTbRDA29+nqI1srhM5Qf9QX4w5jegQuY2qke4UPg3L5roSw3Y6koJTgtzaS6RSiRTKII+OHrx
o3J0omSKmgE4sApxsuec8J7r4tC1qUHxlPbb4w1Td95fOQjrUoGqa9eizblJJviqe+dps4ofIyce
QF2AxRxjQTKC1dbNM5fX/W3WzDSAxsVaf5Spi5zG133nmQ8mfuqPqgJX2GcV0pPh59kbisK/qYh5
ODA9xtcx/ZslQKHJkBwlz+exgDoiCaeBdUu6GxRgETd+jx8v03QmzLEMc4W5EhjFILpJMB6zt1pT
Ecn+DfCc1/4xnwu4fxWjwQ8+nzATGNtyrLa+Wo9VyAowenesfbB62Rq1el7wPAyA3rHrla8lQ7IA
mTHtfWs3oBYSh4W54e7j1/PrYL8GWE6b4rm2FDbWIjyEh8vFvjwoWLvpNDHHg2taNs98dpBZNDeJ
SKCbPaAH74UMlnBIIjuZGcj8zk40qg4ICH+it9ZfF/Ve+jyjaiZ4GkQiElZs5B9BDfnAr6hHN77q
DGfKxUudN32pP9VIlDrZWJlU0whbc/ApgbBGgub0CDHftgj1MvckjWAYg1XipHkyl+dP+YEvLWZP
QVL8aazjPX95qwPfXB1d4gBpzJ2Ta6JktWjBS+ArWX7mEcLGIJkIitfR7ESU3IJFW5TOZY0Lutu5
FsWB7klyAAmA3fFp0VJ11p/UN1gHl0/AyDe0WF6O43KaqDY90waYIwi23FV8Y65Nh0H7aDzNN/x0
pi8TEF9HgGvVjoMV172OhHrL6eib8gzIVOpmD1+QmS/Te4Zgcv7MGFQLeRU7feoXTKfGjo01E3Su
Tjj+XM1wUIxfyfHIWDADr2Pagt0kFybaRmVawmOZHrf1tJzStQmw7RsP26o2O7vxg7VoaeHMKixP
mcY8HwsgtmkHojTdrJQFGDDv6JHZK+vys3uzDtWbtTN2vODbc/fcPPvdc0WixvjgCFSPQTJIBlp/
duobbEJIAbGliO+35zJgJNY6wJ4JgNoXiafAsUJ/52Iqo7k4P9JIO3KSEas9Axvl1Mtzm7lsSc7t
kAVpa5+xrPpIMB+t5tYr/gsXr14O1hKfIs0Pjpk1VYsp8f/JHiAgSsNdeYK+EXGl2V+Bqz0Uz+aL
4pbbdMMR5VEPwdyPiXPd16S8IKbOhNTF7MyWbHnNIn5Sd9ZUmnWta4R+siHvOG9P2J+uj3N5XdF9
6Sv7/5F2Xrttc123viIBYhPJU3ZSvVs6IWzZFnsVqXL1/8Psky9+g+RgA0kQJLYlLZJrzTnmKOr2
xVQEav3dJCEL1Ve4gDA2mkm+MJD0+9PjJFTQ1o36I9pLQ78l+dKS1+NnuE8T8tH6bme74pRMIBjb
Uao6VE2vWb6Jve78pCa9HTnowbCoV5TKFkBmke4jJDP0I/y+1BiFkA+HU4V8TF+4MQS2WAGq2Q/1
AywBgmuLTVxLP29O3kkL4sil90qpEoCeP6tP/imiHNrJh+SkU+1x81uPWTNjAHT1cvu+ePjZ6nmg
NmTOqtvdUDaY1/nz1EzreTS89q/AQYSnw81+4Spz4l7gM4gxV8xuqBM2r++qNq9MiCKyD2aPA13U
/eVoDVQ46/Yuv7GZDw9h6utngOwitydcrkCLft3Jol8hPVhGh3x2w0CxsfuxC9YtLLjNvV+l2X1V
TKPbChN3suDm4ak5XvfiSiscbuZHZU96X6rs+BloVw8SMpTgbJkH9/14H71BmNxdp8ln9Dm6wKRO
NwQjQeJEHku5Dd/lGvDwnqWjuNfedQiYvYnSVpjl3s1/2vVCn/arfjmex1P5EAbZSdFwrDe0L9jF
oUGGLJrSieDGLzPl8wvUPfZdCMqXF1YmkLd0Ud4obqpd9YmNDpv9e1e4FDnxQiVWkeRCht0H1MZp
Ziic7plByaNelJIquzvI31zU53vPwHMSTIJo92ICRZoC/lOe/DSgM+/ag8RzzvcTodlPoyXNTHtO
Rsss3rTJg9PR1t9UGW23JVRL6WZfKcjZu6JVfd9fsUNLx0YrBIfnurncH0vu9uK5EhlzTLUcL8td
c0llAgOcx6lhIEF4sWiOv1Bj6YQzUXWeJa85QX89p/jHL1sdzp1bdhvQSoG6iSOMh4LU4yBex0EN
U7WtDSYATMnKfXOM92NiD54Wo4DRu7bTZu0Fxml3tZTMHl2dtvYfaw4Q1a7gwBGi+M4kg+sf7tL9
9YxKRL6bJBPmvT2hNHUIE3E5qyy2w914W0TslsUUO1Nf2BQfYmHCKvY0JlMGR1aWePXltUiOFeEK
vAc+n8cpuE7X7fw1rV1yDc0RYaAdMOZwSz99zdlWLv7o1vWE8YLNAfi8MLlhX5UWvWoKqjn4NQLL
A1PPpXk8U2kcZYsEP2YM2ZKBEMbb7XxIKNUX1bRJYGI3U3WR72v3NQUdtTeUBKqpZnYM0XWmn4dS
ovUBp92xR/w69NgkePpgWgcRdc93w4hoJr9xhL7XpI469Qp1xuJ2UCOTOANGK1pn8C4R/OAz+q6v
+29BwRbKaW+ugMH7hYcKIRWP35CdVzv11QYIvV9+farXWnCH8FHZoJAgEFYHdZm41QzWYfrF5j1Z
xfMrKNPTluc3zsEha8mIZnT5wgWCG3c9qi64JXqAmdqWmNm3eNH4I6+blh/5lA6YXcOvZjcrm+F7
LLqPt4eTwClw0kNWIk/l1DfCefpOt7qhGbm/d4f2UB/6nZ6aIqGq1dBN6Toxf06XLDg1nl9DT1SZ
j8x63mCWWu2behZQ6uFzxVOIRfUBtPOKcIVCLDGfK0has9ui2DDeROhL2cUOirXZllAvtrvYAER6
HETISedu26+Tab7tpuzs2Vo4VO8v6MUxCGX4OZyB8E9ZR9oIjIeA3qDMHJvFk/T0ZbvPlvpH89l/
9iv5JG/5oisl0ZMz1HhFv16J7bmwex6rh1Xyd9oJX1mE96FreFGaQCdPjFYyGL2+oARQDTNK3WYX
2rMcwnHOuahQd0QHvpMCLIKBDTCvWq9AI5+XxPHkMzk9F0OULspW0ma+C87rzqi/m2GdDfp2/mxA
ERkjLRktlF5BCNbYlCe0RU/Ru2Nhyy6vGMJooNdHUNQ40r44KxkUg6nw6RuBSA4qc//FILMz2Lm0
zoojj65APDzAYofDyRyh4ILofzeud+v5JIkBAjTETLPLCNQyhM/XG5nUEmfeOiaafl0xoubXwyi3
5TJ19JmFLd6YNzPr/ZrM4f09UD9Tda0vVUe4aGdmI/wqdiFnNlTf282aePFSTnlArfxpllCG6afw
wKfIDl6S8RCMUW3RvjVvr0uvegqjWAgTvJ/IvFEijG0p9ELwELrhh6OraGC8B4vIl/nCW3m3mBnL
jSmO7SoFxPTLaQMFnzNTsAtaCzgYHdZ3Fgr6MVab94H5LK2KWXTRBSZ3lvDR++mxh22Z2BEjXqjE
MLcU9KTmjfsJfjsRICBkq8SUYXZcaxI6phHTjdIatkw4USO35cfTEd39G6yszqIPo4bgWm3a0soS
S+/t7uPugVkNChlg0qeLojLv5uwwsPzI/lH06Ut1FNEX9U1SWjJb5M3Kr14h+bfbaghIYMQMlqPN
0xuGhVZVHG7Q2iQricywdaUkKFMnjxc60zkRNeFMqz1KzOfDmUy8tPGSxznV5+Pa0vNpIjtNPoXz
KuQe3NKCVeicTmJdLHR2TWgPVem3gN0cOWyIKl7Gs/dulV3JZDR4Ve5LnHos7H1ohKO7peYe7sDt
zcJyHn+UKCT/BSM7rP5NPtBIcqn6IufO16bzXvRIjrsXDg20Uh5VVA7NNFO5YY7jaDWWVlK7GiKo
qi3ZOMV91o5cERvFKd9E0ouS+225V+Fhxgt6v/sd04SA3YZhWzfXGCNxJ8FhGWHg66eS2QENNPZt
aD2Jq47TL3azElolLok+pPFr8euYo5C6sAPAouXr2ZSfOOGRdSUjm0K8cf3q3obQOp1Mo8bv7tMm
DVp92dHWPqpLUS5uynSUuRqdZH9OR+7jYZMfFFPt11NZ2pT5SVOX4W2H6V9UeE0zFcdTnQpCGkrw
rjVqccsKRN1eyKdtP1U53XLaKjiHTbsR4qPw9Nra6qttKJoZhJpkr8V7bTDrs5SH3VZrPq0szJLO
ITGE/VOktU0dvqzVPuixOJ6Ul3/NHDIin9n+xs6D16nqlcqmowO6uv11ngym2MeOCkDetM9FqfoT
PSjSrXxzteT8fK3E12ok7Ep9OW6Du7wZQaOs1yXQr7h+di4KknuDN/YsbINacxPocbollk7OFpV6
iRj0WK09z4imtXoXau4dydR3oS/IH34lQcZWPseAkwPjFtopgBL+DPw8VjqTnSeXL3LixAVpa2JH
U+3x3eScV+xkAbE3ggRj3UAgtvddMq3W2lE9pAxiUsbQTszug2qarbexkxf+zR6ciozpKGwMsTOx
R6zh8AG24ANIHIhi38crjThuYBfqS91txn6yUAhczoJC4Y6yxqivNPMeG/U2fBHL4jD2R3+Rkxaa
WxJhvjn1r5NyALdgZfMRHSLRy7SyZGUyR3tiy2hFzAg4KSC+3C3laVcvM3sNIw/OnGziSHjPo5OI
AnHi5noAAbS4ORlUoIkDnUcguZ3uKwMwsFVEoYpdUlAqjpIGjcoeQ1Fp5ppft54iBkU5fWlTAUxc
MOrO5qP3uh31KJdZUS8MLdJ3mGPgkFFb7WcMCYzNn+FebD9fThRj4mW/dFOixJk4Sjeb3PgRfjpa
1tIsap2raPWtU7QOFn5atGkSfyQEd8HimueQ2iAdkVCPWD2zqW8EBsIYKbwM6WFXoU2lRsBOT5Qi
PxAkIYK2Y+pU5SZ6F4Ka2EDdjGV/2vT5ZWY+r1Yq2+wz1fdk+bLvPlUcCRe6MYmt/j6DmsumS5yK
npijMXCfLaXmKDckKEaxI8uQRYEyHWgLI9XAmutKP6VT2NpX8O1FRKvWG9we3CqtXxnVd74S5tmZ
5B+d0wVtJ0dsM9fH/o36PDKTb6RYJE0/phQeV4ZpEP5wlO28UvM7Jmdv7J2j9wFNSRbPS717nUHB
GPKh+I4/ha8bWDIDfmdsHCku1uqa/uyeYvxqV1/KXqI+JCDx6SAIZ9ouk3aVmXTw7E5qZb7Wr++Y
6py8i+8QcFF2eNrQbn3Hn9lCvgDwkG4WG4mnw2YPUVqcqs2LCew4NvLdZNpNr983ndMdHlWTWGOG
sjj3YJuQWeKCU1E5Kf5oxsiF+bvqYiq8Fq3R7HHqT5QF4rfqpXOQsAWDv1+0NFPozGSHMGk/6LVm
8nf3rl5yBE9Dz01K95RQ30PpRPvyu6E+W3X77JR8zvOFOkuC2Mm+8ul1k+w0F+klA+gxVQ2Qh2S8
aIcm5ncIpb+34s0Z8jR0MMWgJdPBhqjxbtCqsZU0i0u0A3mueMwzsp7I5nxs72cOWPkA8w44uj9R
6FTAgh6ivxWsbXaK+pj5z0OyerqVu27JwDNv8zFZOnwmWTOjGWVpiAUhKi3N6T6kCzLLaWvTZ9nt
+wMEeBRcU79oLU1xmLp0QWJfwYtuQIfcwzzMlL10Pe+Vy8SHnr5C4QsM8J2/o8u51CGxeyMLVtxB
B79iEsWrQq/Eu+pSInACHtViCi9TYXb8IrM3WWdeoBLg8rJVP/LLAa3vrcKPiTa5VJf+ojVUvyY/
g0ovh3tGBxr5+k49RYbqMgchf03jmbb6PQv6WtLR4jBNd4wz6CBvZpb7mPL3MTjXN84G1FLXp31t
HLG3RiOqaKv8BfRXQLAYPXTm6DYUZVpldk9TAugCfFZw1aWA2CVXb6SY5VJ5p9NVRmTlgS6Z99Z4
bGm549FxQtUyFF9O+WSwYSqtjauWnNs687OSAzTgYxDxDr/kNRtDaLniGLpWkWGKh8maxLrq5raM
EhhwFqtxdHy2oBXVuX+8teP3R3TI4pUUXa6aI4tekkxTba0m0yx1w9IXJEd5eKOHqX2MF9fFi6AH
wv7mahhENVOxpxefsCle395Gu/G5O9Rn8By01dmFRl2aSh8gujWF4Y261xyjrGODfDlNS9dvo+Uu
haCF0z/x6MzlZF31HmyeTvbuZC3H9ig2STCleI4wItzeZGgx/PECMsdiAHiAsWFCxIeZUcV8plsi
QaCe0YJODJowzIuYm2CBJFD3krys2qx1AY0Rpp5iRDEzD0sES8dY9VcZHxHlphvD9PpqRYAMtZUI
1lM1dYmCEc2hCWqGbfaNXhhDnsZ8Xb0SMXJqRdy3i9tmCK5NUuRX6kyeX2H1PA4jf3B2+1S2Ywuq
pJseq18qarJ3kcujYe/eualEt9pPbsSsmfnLSgWzAz8S1yxP2OKN4vBwtsi5Nef6IsZwUKdV0NK5
WdiNNSO+5LpTzL+rK8TheDcB3gP4g3SsfuoVWkb2LzZAhX3H7OBTSovbR7jMt6rgjLmMveHc6dQG
e6NBm8c/DRSsr/qjmJgJ+OSqedPOiauuSltbo4+fsz6DYvo9ZULe2TQqfBQ5d9uUg9PJx2Qlwrxi
oH9L7Fvvhbk/Gk+zxEbHqPR2LHs3Kiv2CueV2BVjs8S8kyDyEZ4LmNDY6N2NG8JscBy+qPRGyZTa
fxxarLHWmi/SvBHoK5yBlowjwNtrjxs6jw0JhqxfPks+SmvycSfPcHrdSYHuF+4AOigrwl+6sdHX
xuvrcaJxpkvBv5eFHWwGSExUvT4zRYK6OZUO7ZFWr/YxZUGYwkZ6rodGynm+izUlssto7XXCRiLM
jStWAjFeOjYA6T20I6hXb2zC2TyFq0cfcyWo2UjflFNitlPGf/6DiagREe75lnVW6elvGJqBSSD6
WD++uIJ66dS4V88zZqU0REDJ5dBTxrndw9mjzucik6PJOApWAKN8cIvKipSBOJuSBYy8NJsXl+em
3j59zqPp48J0knYzHWZiS/ldhxRHJfDZfjH+ArpSvZgMTAakmfmAZCZipU/Woal3Zr9FcdgfhY9f
NL0RuZMgCdRxxTS5gZF7pejmtZnRR8Leh8txZNvSNjLT6xsnvoPJC/dVT2+NNGiuL1oeNk68995T
3ujUERnBYwwS/7XVztEOGWSyIt2GzZgeg/Eq91WNqpsnaKetlSWmc+qM9U6PQNfNG/tttuoZEYSf
gF7hKj+rC33/WkfLdDrGnt5q3RrBMr/wZ96RuEb+aH/haeiO0knYxsdwPzmAkdD3MG6GQibTqE4f
XvrOg88Dyu6BonDCXIrAHdAnotig8wFAMasFj5qFbgM5/2kzX/TrANwgAno7N3BDjgTe40YwdunL
oTCLN4ON6QVb84M/9Jlo6k49pwWmzCmW9aH7VjKTVytCQ963X+Cd932771Wjk61hgECeTsyw3iaS
9wFTJF5DYAdIEU/9NFlxBpJcqp3FzZgthro+dcBbB5DVzqf5dGwL03jBkYEGCbaiMow2GwSRI+oO
kceTEtoca7SYGEpcv8SE+hgUxploZn2dD+sgGh2Bxs0wNaCvZ8PkyBFfPi8bPywSCIAa6vH8frfk
0Oa6V/xEmShSZzJEatoyLa1qSNvX5Xpo8Fpk8aFL0+dnwyWuyD1FfMkigeuwQYE+ZiQPmFyo9kXZ
ZsAlFihLGQ0TNsjtVZti63StA7HzmVNj+xJjuTaQtOUNbjrkdpOP0wtOPgk6yKwKFAEE4FadWzE3
LTB8Ph1NbAwWR/G0SNwxAbPlrJxw8Q59AbI3cjPZesjw2EmBs1Hml4GAX0B/EggoBxi9G+EHSnSl
mlMqcHe+sCZvzIRCsHMisNudeLdu6Dm4Pdl2In8SgKCL2qLo0JC7NQR+IcCHlfto/N6nHIMG8/TB
HuFr9Mbz97pwGqXfumhiIhRSVDMnLz2V8F1e/gXBHSAoYQBcOS8yNUvid03Kz142OBybNbTzhq2N
celpshhBfoXqgDOcCQjP2twu4jwFfug9khZSyFbMCPzRUnijdJVSZ9KYE9V5Rk5au3oy1Sq7AwPm
9KIrBngKGUQYTbd+Tta15Pc4ONxWmjy/19v7jSxRsj9mMXBxqZ/i16YkygHPCtUQdau6WVfZeYGY
0j7Fu5A0PZHoWcA2J8ZreMiCAgJ02mlaWnnIgNXi6iQUjuceLi8zvtICh+LCSN1cVoIHfw/BfVcg
J5qTjbyi9zyOD6QQXE9JMR8PEimcniNZ9h+o2eKTym2X2IqKwXvAdptpM300vORrhJnBsMrU2oQZ
5JjkYeKyYNmyyVBBJl/5Mc5dzvucT9KYDZuyYPayJai2Qn0tG4ViySzkOemstvQ6dnAgHygFQxjy
SkkuYbeKnq4gH/uRR5HAQTqyWjoGKtXTdRlHhlZa2iZaIzgWj1wCyZOgKa35jzso9Z1Oz02rAByN
ZeLTThKTkxPRhtJ7FPj3D7xgrxBozIlgl7GTQ6MJLUk+yuI+brd3NButyQkiJVOM4J/QwUuTePZn
a4aLMHImlU3ZFHVLKsRsLkAOV2f0DFFnaTkLZtDfV18dXjXc1rSF98FMi0+WAY0dZXwjGrer3cfV
q7uFPtqMm+MNeXblVNUs4yZOKkyk35+ggvlHTzvwij+ldDGB7sQSfoGFsnC8Au4G/Cdvr/nilHww
UIdogQMOmRvL5Fx9jTlwIIUXw1nH5Gbxeiec9sDJ/sRl5AvYZnlbk0I3w5pn0RzUNWO47JBD4k68
JmCtwLhZV0d6r3eP76fOvJPHk4xpA99bL3v5mk6ozFy29EU/1Var4l0KHu+PRbjpjNAOUR+pAz3H
GoPIGVRQaICQHql+g4ItWiU7dYme01JOV915MF4nw3cV+4zbTLg4UMA5+hfow+bNXF60gbgG1lkh
GPZoXxeyW9rdtHDp+6aInPzHPPMgDPmDMcfdw9MXIeJz2ux1f+yBUpr1cfTZYX9QwJNkAoVWBqaf
cbVMCToFVCtbPWXDW+ClKXHNyO0MDzaP0xjYLW3L2gXbVXbpByjvaCp8xh/x8bGa5EZ7bAkXrn5h
2jkSveaNko52dcwSSD5Uujl1krSSN9ePxmGPpu1FUrNmHWZMSefsUDkVKTK14Y2ZxDqvc7+bdcN/
mrfBUG5ifK1u9thJV6GBmIi7yi2XQYgsjpoHRn7rlvPrGp6BNki4ltV8dNJX7XG80OyO8UpNFT12
W1YkO3PP9HvRyv1wibWkjfZhH0G7IOPZurmdDx3/PbaYVhmNhc3qPIEYbCwEU3EfjO9P6/tHZJ9a
a/YwlRU7+cgZwVs645ozgXL4uMTHFx+z9u5IFeFxMZq/29eFarydE2sJRRD+H4B6iPBL/eRQpw7B
ruWcnK+4soz/4Rwm/ImpCouWKIEJynw8Kn6nYqv5/fmM9PC+A2tAu4rKC5kefZC9at5xmPoHa1cY
/AZ+EmOxAhQwJcAvUZd++BHcr22R67V637EhutA7rEEOq5hQlu2/k3Cl/4pDhbFCnhPSeRIbkYH+
/sGkV6oU4k0d7ZLZW76YQ5iHgBU0n44Dsw84n60QBa5bTFsHfOACgLBFvYRg7+6lS7MKiuBpYG/z
+a9grf9KInlfgiTg8DoedA0/uO96O2ruuqgMK0Bls5et0xaw4B8UZOGPn16c4JihYJyBEcjvn/5R
VJJU1SVZss8F5qSGwDS5KRxm++Q2dRRHEnag3uI6eo/aC8hh+PH35ceQ8g9XGhsBUsoUVURG8eNK
l6Eq17CgRzvJeJu487PinKl0N/PeKRnSI2qDR7F0ZLuG/ru8zc7zwnK+HhywkuGGAOfGdf612ew+
dv5r6jOfM/2du1FN43RamPKMa3X3zGPqr7Aa9NA3vEweNxm/S9td7E07Nje5uXJdW2NX3fdnj1ss
Mz+pyUpPnh/KD93aUmeY5ndSG97Y2Hq65R0e//Cs++Pt/r+L8MOLpqhKUckfo/uup3znqeIdChCY
rta/9AO/LujPB0uRJJXAHnmCB+sPyZ5U6XKEO/og2TvI67eB2Owsl4kD/8yFsrRk+zS/VHNVQBNx
7YXpfQJMSMY/95M/XnYcUFUZ1Qy6+x8yhljt5du4RTXT0itA6lCON2EP/VbShpuvBWhqLUyfU90p
X/Ac9+AKgvAPpYf4Jy0FDz3JmERzSngA/X73V03Z50KRPXYHpjAOCplpDvcaANAGnLSUeWM/HcHM
7KenruAeKbt/3Pz/VaDxjE9k7nqe8zHC599fv3yUk1cV8/RxCF4LlGZa/dmWbo1UNIeAhnkS5AK7
oC+9O2EHzLRDRbStU/Pv7+PXHvfzpiAqGP9VtgBkvj9uirYL75PXSIxWhbSpJp7eT/uGGeIKo7cS
uiIASfh1H6JszSycVrI7OshgWY8ge2wYCjApyHVfLvxJ9jYKPWI8lff0Y5ysqej+/kb/m5iBIAjT
EcKRJjg1kGn/+4IJt6LNJHV85+7tvgeaDpRsI1rGc2khLluLqoEKJEOy2U2F0//na/94Rq/k2zzz
+0PYdcHb/MwBjGSUjsQ1Zpijed66+scZOGzwPy8KRi7i4M2Ea4Es//5Z9ew20ohwyGbS46iDiTCN
0GDzYQqaxv+4Ef/1Uj+vfyJFXXNL01krtPO6fo+kpVAtoiq19fr6j4/1xyOH2BNMt0TcOfEb+v1z
qUIeFXHbtHtiGg6SiKqCwkuxsaB7T3cNkn7dEvy/X7tfN/B/1nIyGFwNNsNoun5/zVukP9Q61qI9
4MkTasmEAFizfYfkXn7r2/y9CxfQHCCGWtDika7D9tPu9gM6mXrR1j0SVohkwURyNdV5ffZv4FVA
RZA5cu/1AfUyBgxjIF2IXvEd7+g2Q6PeMVArc/NuiW9SZr0YEDEzn6gHptCpYLUS6IrZdb4yh7dn
VNhOUNTXdvPV3qY0SVAgoTiMj6JG1zNyxoG6hShClCTDSTOb65/jjXZWPu8f9bH7Z/U1nPr/WS7S
lgmAV0lVUn9cIj1TIpzB82Z1o8EaDdFGkuQIKiMJIJAhI0OOQywK7NGNnq5Yd9r679drov2p3NQp
FnhtihNyx36/YFHxku9Z3Lf7Yoam9gH3/KIdHjv4NW1j9kuGS2NjyRtrIdFAuXYBng05gF5idzAM
x6Zu6B9RZ8DX8/inOezTfWyvwuWmDEIX5g/yIL9wtENkxutBbwPNypa8ep66lQ1zyEqsfA2jI4fl
y2ufXXifsYH7hh2usm2xrb+IlzCFYDMyGGNA6NenaQCdQEJ1BNmQRdo+VvkxtLN9hVkiYggDIoYV
qsYBkQH1M7m+/ji425SYrhig2Jh25vzlwPpFi/Okl2PQOr16qPfQ7t6Wot3M6OYvwH/a/PEGM2em
WozJp6VVmczXjQk9QuMAraLVLvzzx8PHWSZeq6G5Qf2C5gU2sCMGA0eMoQQ9CipRF42qyxjeTqdY
3gN8vLAzlVA8Tdybc3MYYSCoKANgoefieUA4itz4aacLJK526KOh2j5rYwSLOLez5WBe2jvR7DNf
apvW45axdWe8rygpMauFRhntBnBS8EFg9tikimazlRB4W/gSYLGZ2mcaUCh6ZybmFtPIbIYJzV6x
5hMYZrz5+gveBtBvjfUHkwkHpxSzOMpG0Lj7Ga4bweM4doYONApwM8yMUzqHf2ExHEfhtkJ2c2nx
V8n3E6RfAta0eKjBWjwF+CAm6DmnMt9hNV+pkwAl5JYwjGZxpfdRBywim6m6z6jdeHzEwdX+mgHc
BHAVv65bwdzHzH2VQA8e4MPzAp5R0Lvqe4WPJnRFM3eqQVlgg1kat7OCivs5S6bttodc9p54kAvO
SKe3mlcskjMvbJe7nkRHfFXLNyY7hYE/N5zfPcgnrWR12CcYFFSGDRmBjxJaSCNwptiWzvtAJ7xc
kY8NQt/FMBQNcA01dLoXpArmEenFmvfCSzIjRIw9vPSg1vJC7zWdWOVb8Z36FCJWcIUi0VrYkEIE
tFFp4O6ZMJs1OiNgub7xigFKwA0U2cRgHnnlwsrz9SJIXPu5hIxkXyYW8ax4gH5v61mQmV49A5jc
aaHx2ifBdan6i4lzKQ7QHZZslc4JnY1DYqbiDkiJKhsTD9PMfo6gCxLkVOCeCu0KdU/li2ATgxkD
8whIkLWd0x/cLODMyyEofda3NMq3yfKKHKX41ozT1TylrtvYxfcEAo2lBJ3/OqfOJ/MuO0mMt/Vt
3c8BbUCS5umWusK4blvvueERsFSezuTU+EpvivYUhM+7kVkOfBI77xiTLjtGIKwMeBiq6unIv6Jp
lNfShalq5Z/RjvJs0iZa3Qf8O1YD61IuDWDeG046VsnoLbIP4bw9VLtoNf3MHYzuvLQyuBPdwg01
g6ERP3v4wRripUkAmYmZG9rrzFSNOy6ii2THEN3qlol9H5Ahk+mmMc3MAkldZGSu4mc054e/b8//
TzT784D43+35R22STqKJlmVpuxe2YBPf2QoGHvqLxNJ8/JoZ0TNpdIetJp9LH2+qxQZtzqVZGUjY
4mYfpQmTDrzjbk4ZdTmN35rKLAKKAlK/ooCVnIfDRmp8Po83diYqghG/cxyVmXQYwk4/PhBGIPA3
iQ9GBWiQprxgagSjVt0ghDFZOUew8UfejfetqdstQg+MmJsP2pvdw8zNl7fpfGBNDzET6M2G3G7I
tvh/E1eDlXIKxxU+h2aPPnXuKfhMe4Z/3XR/RPVYMDD4mICG0pnzhJQzWgSjMLaJ+TplPFW4yK+e
Vm/KfuirC2Ahm0PI5UF0m0Vjq+YjYO6xJuGAJ5LPu2y9bA4B3Gq9EY+SZuIlZL5dp7RmtrKK5k/3
eyZusbZ16hlxAl5odyakXjTan5woeM1ch4fke5/zg6CxsqkPwon0+PdrLgyX9L+XnFAVMhP4/dOI
TxW6xzhq0mLfPWEVXD11M9nh+lnjfsWs86xdIAcoVP/jfzQnv6Ce/7ywiPx/CCHGp+NH3X0PH1qc
J+LAR4WxiYkeDdqY2tFUfdzNsWmOp/mZA81Ap2bDqWPLGnbZ3oaGYGSLx6Laf/59LaQ/rsX/vKUf
qEkfjqu4U8Jmj5Rw8NzhRJzCaNmV6w6JWBqgnkWR1C3q4GEcVXeyvAWddVvUnSHP5Fm7yzwipZM1
t9DqX12D/MfK6X/e24/KSQyTrFNE3AsSX/dgAViyOVqi0QEv7Gcj4wP7h6GSwTYe5QInU48xSPLO
tmY8HXgiZmnVM+rc4YQw7g5Vubd/0kzpMzJRdn9fxz84sAiDzZwq6TJF3n/8HV5tkTzTCG1+9/0E
jp6cixnsLC85JbuoN/QtA6JjNBMu2S5GaiXbg5c8AyfOvHoOfc69ItJO3VfAceSEnIXFFOjYlS3V
xT+Znv0+xW+Er0J6tYXOgSOBgtXKdacEQhAu8UsLorO2GM04r/2R/6+uQ/oTvICXKil8MsaCgKa/
F7HEoUttGY1fO9ntyONAGeyJbOKdjcQEuuG7gKAUmZ5LEWTmFD8cWaFRnSUoaxDMI08/QCr1n5u/
r7o4/hPsoGPbqQ8hRMSE/OiG1GdeF+NYxf9tpjodDDonmeFUxyxeC3IPa3dPWrzwlv4QpoUXbiOr
XjCFp+GpD9C89vWx8NmrfHkRf6eH2u3MyaLw+Qa0MlA1iFHZiO9MKqi8E3Y6n5nhGhutlY7pf7Lt
2fihq1tXphwahfhcviBKxQx7sNhSFprfs0cHw5OD0tIrNq0F53RkjdaUkrdlvU/XuGTiPzDaxGu+
X90UCw0ovsJu+8U86Wt8hHEIMhhu2afRmXsxhxBkFbt3w6Xg4SCPvdKNkSKGswyhz/e3Blv4aCme
ssPYSg43pCe3NVXEZIn6dMfAR5ehzNypdCSiejrrdRyZoQP9CPmVMYFEJj4xB/p+MpS5zTVEsqRF
ZOzTI0xRQP0pAyF4ARRLLnkz5gXX9AIUe6C4mUyKEGsgkW63kp0uueazjKkzYiNq+rcSNbQgGhrn
AXameJXnDCyCB+DQNlqnZCP8A4X8A+KsAvATsCepggjo/vvtKqVdHStyOp7eceQXoeVAggUBSN5i
uJZcgrj7x1BBGXCFH1v7b6/4A3cQ4yjs0uh6n9Y1GfcVWQeZXWfuGC0eb8WOHt83FCQ4J/YKgooE
B4WGMnjiSjEpFQzrz0/iMEbuBM1V9PxQ5FcwFo6T8Lth7p9N7m84rBKc0DJNpbVpN02NM1yaWXXj
3pWg5U5M7mNXEA7jVDZDXmbUY9qPz94o+QCPhX7UeFJHJAVXKJI2us7BH2IVgYO9WDjNY92gbGte
VBZK+y/E4h8r86MDb/RUiYW4wYYZlwoMPLyxBaj1j6P1T7AzmLswBFILA6T24xyrqqRQyvLBcI/h
CvZ4KpQPYYv586O+DWKr/yPtvJbjWLIs+0VpFlq8hkidCSQ08ZIGgGRorePrZwWqpwkmcxBj3XWt
eG9dsuAhPNyPn7PP2l1hbIJqruYwLXv/vPUvo0676xdq3EJuk8UChxZMsKI1qV+XrvW7YUdLp/X9
Sndlnfvr9i6mFwnfojPMXDgMnEUXNg2QW1AOM0nk6U18dzcXb6pRvEyPKhnBpbQ9R65MU1qBMQDT
5/ubmX1Z0+f75bFVSuCVZ8zJD96uovcclJWdbqfSqjEzLa6uA3/ej3KxbaWR4ntePGlo3On9nB1p
03HCmIsopZknp1wEdlGRG32apcrDjtD+FbGj/fC+2axWt25quZxwt4/b0+/dzOv618VeF79OCuVi
zhfYnA7n4kxD4Dlyzi3iV3+8MQJhkw/dKihfFyKNPHQ8y4uXznwUtI3BUt1q1b6aFClC7QTV0Ry7
u+/f7pUM7F9XdfFNhH0pppoujrtIQoOy6xpXTTHXcVmnvh9InO7vm/n6iWL9Mo2GqE+qUZ3erk30
TI8UhNnaMj7Gw8+ZLN7cUOrFRCryNh+qLB93effcn9/SbhmYT3L+5I/7MjvKnMdQEf1/7Csz3716
MbG6ym+FWpLAonQOGuSm3/I8x9iN0b7MrTHXP0usrCeLMcC1l+lsOUxkoZhWs9aZPszABahG4bFc
zS001yqlcKL+jDTNoS9vzouzhRcH6bCTUtlNUEGMMnCjYusvPKCqATtXaGvy0fRuSgReoPZ881bJ
cE4nMdUU99/PI+nKGejr1VyuEp0YelXttTKlmBf15iWzDjeVvYEueFu6+EC4x+N6azqnmc/36nfy
5xlcrhml0aqiYvK0wTOzL0ok05Ln7+/s6vKnQ0j/ND3Fr/Hvx+zXqprxe/1OQctKwiV1gc5oxabw
J10rcdf3w/17RxzWoAcC0jcEQbpUOhhihNBhUfW7kr6QLp4cAgzSGPnvNHr6fqR/19u/R7qYP4mu
5WbTKiOeYq6QbNPxDlPiQptxx/j34/t7lIttqpdjuexEZmlR3xFBAnKXZRyMUGKjGJxZNWfu6HIO
LoogFipqcjuCFzzLamXViqtKjq3/1YNTLh5clhpNoid1v1tUbqkdeD2sWog0vx/lswj198r815O7
BEnqoRFoySAOD8Pq6fB6WEa7mwkJ26830oYqI5Kl45ROFqy1uemsnzNfliT/szH8PfzFi5OTRKt0
3x8O+k3lEij/xg782D7UAF85FD6SWD4o/RLu+EY8YMskWVPLS7b+/iH8+/H9dRGXW4Z8bsQ0bxse
tZDiIYekHew/uj3/LvXRGHuASMPf/7shL3YLTelkLZBChNb1Ki7XsfzEqWJRHlPUkD9mo9+Zz0Od
tucvi7g/ns2iXmjSQXtERu21Tv4ckz3sXRT9/5P7MmSwgxTQUFn8PdJZPYfDojCEnXjGrt5NfXUt
E5U2CRGjNzhD9xR2+vL7MdVP/cg/k1jD6dNUJ6ahcBFzn3XMHjF2AJIDvbtyk+fJXQnxPtW2wIXD
YAEVI5k+7r1dsKaddilih/cyaeQSW7aezvaZdPqEkxbgb4xOZUkulbpJOY8wL11idr1kkyWPQr3O
qe40uD/pDyDG/MweypmAQ15LONlt8UyDyqfiZaaSrTgDFVYdhOIrZTVszbV6I23TjfyiMg5aO+fF
tx8S29r82qziHXrPdxDAFKdMpDiY4NmtzdEP6o/hYJTqKo5G1QSq9IMEXq2/p1occScjQBOTGwHT
aNc/esptg0vfsU1Z6POvxMYlrrJeJkvCHFCnt0bbsVFW2qpwqRpYlFiobPwG5AMXCz0jtQWOYNZT
Yr2LFiT091cekvUikPqv4UVQHbZpWYIETBLcfh1s5FPk+qz3d3rCyPbdPLwH1gHRFNRCS9g8H38s
Vm9vj8fb3v5FU4+dkEwjtfOZBkS5TQINCiB5wl8fk0sgTk6p9Xy7r60RUqdhDc7b2/P0r2nY+cQ6
fWj8rWCn7xB+Nk4HRg1t7FY/tZS8O6ckHUtXFF4FAdkSqFC2Zd3eUkHjPSec+Qqu+x3q9vRv7up1
wmX8OjsPpHuOOBNb97X9NmlFg4dJTKqQLwrsj+fnDxNlVGA/65NGyf51xtIxscEyKtYzWzPMq8my
amLJQZNjoPOGZite4AfcB+q1pIOhJk81MVLFPKOJr7GCUrWRIW6ODkgAII/ZanrlH0BirP3jx+qW
5l5cmsnhf1460vQd4BUgSBW/0o3M8pzYtGNYAhCPT0XI7XSDiEABn0UT8x/OF20SXA036lmrX88s
LNYPsNbU2orlIzrxE41+VAd7RGjTg+5p1RQcfSss6ZJfmltCnJ/6Vn6S9gKP2rMfRXv7hpzVitfd
ZiBzFK+FvURimY7ItUkm93R+zk/jQdv1h+qmuhkPKSpFbQeF66Agkw7dxEHlxvEK+Zvr3tv3YPGp
e1E/pog7YUjGpfgyNVZYcHaYzFA40RePy+7J2MpLBSaJv2/4dwOSYbIksavxosa7sNt0yhrgKp1m
+WpANUx9wgbZv1o4AxmtatdYTz8nhzHTUZ3vFx5xWs2+W3emUOHLuiqq49B5wUAqY6rA0tCD8VxY
QeRzpTPggJcuvAvDLbL678e9EgazYX1Z7y5ig7GWh0Wj1yKJmpHTVGhYJjV7etHwB82prJ6tnrxj
Q6EHnwaemLeMObSbM9vmlYrEX5fx+Xi+3D6iFyEXE2KH3cvhBQHlu/EUfyxDx7LuYovM/r7f7n90
zha6jm/dCzt0UjcnfVZeeMXI4+/ruNjeSq2OxkrkOhQWq5cRDSdGHvnynXUfuUGyIiG3uPtFGnQl
H1YcEuilYU0p9vu9jmr6pnFc15bd7X1n/Ubxbtf0WBzHW3p4Mvf7F/fpTfDNhPmsd315YmFf6HWo
9APnF8qQB8EGvR73UI8jnaWJrPiIkapTPRbRSvFJZXvWHXrII1LQe4Fyrk+Jmtap7gZpwIR6js29
sLunJee0O31/peK0ZX53pRdbapyjD1so3nA4/zJObG8b8EM7maa70+LVuxXfFg6Z+OeZQf9N0v39
Ii++p6JQsBkzInHXQEyTXjmVVNKxHacOiUcZt5lhG1ftTMQizg168TFVfSYQVAzjFGir500T79KO
csL5TpROkvc4IpFqxveZO70acv75gj9Fol8mQl1pWZsp+bAL2/ua3uiBTq+wgzkYJFMKfMyfuxq2
gR8uRQgu/k7KaTzL730gq6o7IkBWEvqOMPb8/rqme/3mrX+G618uK/EWaqafOYaGxkpLXV5AYTyR
jqrTu+8Hmrv/i7i/Gfrh7A/kFaeau29DkqMKTsflzDlXnLmhy4OuLsmhuMhBLBTGsdeooVD5kNmC
8WYvEDiadusrbhuiDwhfOhrnNNxfk5OUNaeqXtjkMb6/7SsdDX/N8M/q3ZcHbJay2KdjB52CiFGx
W+K/gHJ+h7CFLsjtXKLoisj27/Gm89fX8fQk7eWyBqEAsF2Xn4y8s6tWdovm1aAfTBQGEIrlUhlH
K64LZ9yVKJywgBZBVfUDfbQY3pghwJ3fGWX36CNvJEC9R2F8DgAOLLLKNbXGkQrklP0w87CuL0Gq
JOJjiFvGZdJQqKh0BDknYPzbjcUKY4mqnikG/T/mx3+PcXn08+vY89Ggiodmq5y8Nyc5ZsdoHe+Q
4+GjLNrGxxRppqvvp8EVDfj0Wv4Me3FMyjKNjz8VJcDkBD7O+8JaFhxSWO5NiP4a4W1pSURLnLij
mfVudmzp7ynRDZ3pqV0o8uktbmhgBV/j0HGyr29bJzsWdxiCpauwsEf3fGO8UAq0k5lT/2e6+99l
5s/tX8zKkNETXQy6nUyjogkmrfYIfSl6Yagxlf+aBg6OdyNLb4Zu2EH72kIKGn5F9MsmCrZb8rDs
m20NxEuknzsYaLPgi+rfE9poNM5Dui1LhxY3Z7qtJZbvTtpEtPl19NV5OSwXIdwWGiFmQxd23y/1
HswPXdEoafq5FWjasr671YvEXp50InUtMm0KnDvjxJ7C6X5+XZkb5mK77pImSsRQAcy+mnSoCicS
0Xq4oyXfHYnz6cWz9Znod+bzVC82a88ovTbWhHF3zo7d4rcZ02w8E4VcX73/zJPp97+sXkotm0Kt
xP0ukVY8vH64Y5R+oHN4Zj+eu5cpgfJloESpx76oWGqKcfWfTNsguDPf/NUkjI4wgu6TyZz1ojCR
p1klqYEqHcqXkk4PdIc3CQiWZQdb8tNvoLVu/TftPt/l65HAh0yQlT2I2wjj+XGwRPSg1UwE/xlv
/jM7v1zTxTqUyjFV0UGclj/kjFsSFDbMbyq/LZ2hIGjWwcykub7gfhnxYvXBV1NTu0gad2I+QHup
oB79hkh3v2hFu9fx/kSwgsdd74OSKnFxUw1AhCp90cnp3HsWnWNzIcI04r/PQFUlGYmZIAsXocgo
ZlqUhc20JUNNdsVPPXTweF7TDDUxf7+fBlc/VJr+/mu0z2j0y0yTDRRtgmGOuxpL7+wu9w8jZjlz
VrlXCo5sMLqB4EY28RDUL27KaDRx0NppFURRGh3Je+G7szhC56bJq8RrRHSNJT37QFi+v7+5kS/b
i/y8lr1WH6XDy/vhXXYeHu7uVs+QjYrlPS7xcy/v+kf13/dpXKwQzUIZEkFltN1Lc6QzhzzJRAgP
7B+y7dmpG7vRMl79/P4ePz/Vf6YM/VuTaAVPYu1iEi9aKVXPXtnt6rPm6mGDzeBdSddCUyAD1JEj
+SupxG13E9ydEZOJR2E4jdXOBHumsvbLCxrLfYggPYm08Kj0RPJPPTKUAa+moIJpMoVgwUkTtJVR
/pI1Su8t3U8LSAyKVQwg8cZfWYKBUh5Dg8mdDDisJCJV13GkhIPR0Opdn3y0uk362kFThu+iFTO7
+NVH/+UhXGzinSq3uee14oGmblYNMm6sGM3/cpDpIr58LryCVAhHSdjp0L1gjg4rQUbugKMokP7V
96/18zDw3Wu9+GgkrR08OSCtktIjv29cpCJPHaouIqJ1hdiarCpcZ+jkuwijGn9JZ+oa2TzeL2/i
xMkvlvROzs3w6TH+e1HYC05yGVlXLx5z0WZB7auBcGjcBBchk/zKZIkAozv5MWV35o4M148oeAQK
8tQHJl2m8FNdKPX8TDUkS3ZEWW2LS7q0Mju4sKcmvRPj9UjMlR5a8bUq56zLFeXqAvll+Iv7jYdR
UT0BeRZVUHRu6B6s6Dhs8SZaTj4YI7/qFqmdu1+/oLeQSobuwfSDP/2ZOOzIwJf82RTEN/hbNN30
hJDbh2C1nP5OxGdPGW0dOSqTFreOqZ8hWSW//GVFtn9idMVLcqx0h/hO9oufTI63oFsMxRVtGBX5
WtJuJN5JLpHyXcbOu8ToU//mdMU9CXEkZZDzolWvWJ4xkRzOR/AVamrXyw77h+xEjj9bJ0evtNT3
AdcZxpjcgRZcC/JFJ1t93NH74+Apz/2PTnw75fkVevGL43k1ZY0Ft92bH/Tt2vp95U60cYH7Rp2M
Iv4FfTAXoqyCI79lB08VBQGadVbxZnqgU7oZjONnBr9gQCxHGXiyszCY6CZ4bPgTPNIF/6VjjFBy
QM/buO1SOFF1BxPI3ULx4w88cLn/9bPgUVkVr4ITjLu6m3L6vz7uwJW5Ihr0W41kIKgKIhjBeszo
85iy0SNym2Ijb4MHfaVup/R9AZvubL3Rr+GmLr15mvXBoZU2CjCJuMNNmXRS5N7++aNwsIuzJt21
Qoq9R/1IYYBMtrSU+Um9fSy3bz+Q1J0E5MUTDcK33vAIIO/XQzEMrd/Zkt/OLcgMeINNv0TO9Cs7
FHMk3tSczsdlg3cZYkoKHOhE6ctQSdrp1HYm0EO5SpwE/XzkJA68h23OJQ7L9G36taHhA14OBY2P
zcMGE7n/PMOpdsIiQoSBWdDm/eHOfaZAgBsef6M5HIMJ0Z7SADiWeuTiBy4cSiG9RXGtk3g/cyqE
o8H1QwB21FXnPNPFQj4/c+wfU2fMY4y9ReIoz761b5zn3u55mrBYXAo6z+TE51amqxvAly/14gAQ
1rLeigMxxicpgu8iWb8/rKj0iDaVAo+LB9r8/RI9uzhd7PetPCaJfu5oSSzdSgfrwlZqGvSBUWCM
YDdqQUtYRalvwsb5r/5YL+VwTu5+Pe9PAl5mWdYAJlzs/9mk8FPbipBxCdFxUhOubtVTSS3x+9ud
7uaftf/LOBdr4ThwqlNCpAZCuJ5CDO1APlQxH+v4/fuBPmW2342k/L3P5p2vS6npd5iljS9A/6A6
iS8D7Mp1dYjuvLf2IzrmS3mXbb11vgn3cWNzQipoCvM3fbwDZSPetsUPEdYdcUi7RgZddksJL75D
v+3X8RKvK2d1xvw2wuxznApj0NzlX1NRBvYcee3ytboRn8xVv1Xo5pqwMeJJhWqqLKH8rYni1sYa
DfUpuPWPUwuTK6/aN205/jLW1a34JD7Vb9kD9NvsZwg0Zi5rcn2um5SeCTkMU7h440XaGUXUyML0
JjjvEoqgz+GkWAR36TgTh0xhxr/v4s9YF289N9tSrMNwkuG2m4nLoJ/irTe70cvTNX83zsU77zWh
bRVdP++bbbw3DuneOEVHaHdhcVP0VqVY0UGEqd99GnmA2cX+hv0XH5/4GE5gUmNZUzMvXPP2fJxQ
ML/kzfez8tp3JgkcySZVlIxl8cWRmU4NJVD9+PNJOGfM+KaeRrYSrJzn+iaudPlLf411cRSegAlR
JiYDLVBUIU1y8qF2l6CNIv3EQU2hZbR8zduPs7lVfBpMpZMvHeT+0BAfFQC1R5r5vr/9K/Pgryu6
mHNNWJRKE0bywSwcA8tMxengzr4ND+FjH86M9Zl4vpgMfw12MRnMqjHy4twumAzaYXFPXtA44Pyw
H1byzRR3FpV1ftLXUuSkN9njAquLettvw6NOO5a5xY39p7ZWdvGjP6Psmn0vF5mttijj2FAymSLj
4L5ubmg0pbPWhRJyf6L17PtHfi098ddjuNjTTC80016MxZ0Uy67wxtpsM/YmNTW7NAAyEgC0T7FZ
rBAHycIrYke1A0W1CH9HteFGYrqcuaDpuf/zXkQZJ1pRJgeuXywGcaFWkqG0/U68H+/pu6Qrm/oF
LdatbsO9Rqqwg5IHd3Jm3KuT78u4F/NBVWK1XuhqtxP0o1Ficyg/VcazkY1YCFKv4LOAsKsfpOTO
kKY0+aQdNHpbqE5gGEjH6nYa5fuZi7q2/UvCl6u6mAyN7OlSH5Hm7BG0CNsB9iSwnslEO3kzXs+n
8GcSr6PR9ZBG/JYI4eP7ZJsdla1B2/Cx/qlAvMUsxS6wc7L1HZZlTyE97pVVknbCj3w1KXCeN8mm
pi2HRnE7XVG7vlMRDwxrUI4EVBiI/EKdckpp8stuy5VBRRZqs6vd4GS9gHu7EleYky1OLR1ieILQ
mLNqt5OkwsP74zU+BQ79uZAVFjt/VdyktFjmbvn0hhEMlnP0HQlL+uNoovbXxT2tuJNVx8xjvFLx
/OspXkzySFO8PE+FboejKz5HebP1qsde5WCVPZ8BU2tgkIq59OeVWOavQacJ9+UkL3e1pFY5ry55
Gl9oedFv1Pty34GlX2pE8+Fx8kVs7YdJAfXsH6EPDp/EaRz3HH81zOyx19JUXy/ncmvRIyVV/JjL
EW/Op/gWS6YtRyyX4Sf5kPBS7ZOH+ijTST3z8KdV+5sP2rjYZ7I+rLTFQLqxcYGxYmK/IyZC64WH
RW9193Mijet76J9P5hKzI0VmYLQRFUeCx9/6bqo3tjSGctBAKTNzbzOLxiXaSG4kyQNuxOfJbh3t
3gHluMJhOmUCqCam611l2R9BX4Lhn5nUn+ym757rNP++zK8xFYMonp6rdsJkdh/sOhdl+lGjXXZc
Qlfx7krHvPHtjnMubNlPQ7uSQ2fl6AO1Z3zFjnhHWzlCmbka0PVdRZZNGaN0Q9I+22e/XJs2NGpJ
udU7QGyB1HEc980hevyMrFosMYt9fMTk6UAQNQd0E6/0XRLXfBn74mMvPHEQzqkiAQPu9rWEeI90
olFS3hRuY4oMwVqge4hVviXkaRvVyVAWmkA2TND00gL2xnB2qI3A0TzWDVnLvBFBLGMxK97Q3QZ9
uiQhGSvYpvS65WdTcoDeVKtNQYHXk2eEb2vBo9iuOo2eAPO+XSyWRcspW39t5FOI9YuaS8uxVq1F
h+NTPrpBCNkURYwPkDhf7PJhT4p0lEBZhPrHoGYrs9iiM12WJsbN8XEoWyS7kWSlSkZf6bkA9MpA
9CqkMuD2cRtrfGmBZ6yVcrFZVKUj5emqG4FIB8gKJWqN+LcpKZK5PluV0osm8SLSZ79HUhk9x1iF
URxJYOM+lEl5E4wPeiYvUx3BcrkApQ0aYfJ/i+EWg6aKyFKW8ArPe73CqCmQpdWIY0MTy1tvgtqY
jxp+HQu1mPkAPlPd/3wAX170Raq0j8VkFNtzu1uUTmosBXGV1+sFYlXMRXC8E2zx4/y6uD+ftG34
0/wIefeY4BLq+iTVUI5hDxq5gutvprAves/eFz/h/TY0OJ86wJxncOJsokvM2wjBTZyofyyKA5bA
vro3zRsgtfgML8reyrvjiKbivdL2+LpJzVrBMvq8QyoQUOwF6C2vQ7Ik3VOAwnCyTZWWugM0YrtY
lSt/Vz41L3GrOV39gs1KtjgNxVaV51aqq6vwn4elXqwWC70/K4szJ/ip8AU+evkfHcZIAqbZ5DNZ
i2snra/foHrxamIzaIZsEBDK7W6W3d174G4MFJvh/d1KreCa7Gk8s9cBeJmb+9/nu59r6e7nUzkX
Sl7dgYHw6QIyaQG8198rpKIFybmP0GZPasXRJGTpUhD+hwbWWxDR55olFh1HjphFdmOC3fEwFqO9
NS5xRjek3dDCgpprDZOkucu6XKCEPggSn4cj4hO/YG1xQMz7m5eXw6Gylsu7ZJXRmuxsli/K6265
pJ364UZ8eHgIrOxwBw5DPdtAY4Zbih1LTqnPHxu0kJDm3w5k3pDWngAtsQzZD+yzDWpZtbYe0qW4
A7OOlzb9YDv0Tbset0jPeoh2ipsAQ8QWd+kzKepnOiEYSkSk9JkuPuDVflusHiJ3aS6XEdyFB/++
fodP/oxz3Lh67jzSlfg639JRDoLZwt6ytp6f5RXpSKiDJB3Tu+OP0YZp84SQWbQpxd0bzyRGBce1
V+5dtN2vakt7WE2zwr0H/givA46XA+caC8XQsX931GXBHkPugAHMX1TWEAF6wDzwHQNSfXYgqcvr
DgzRSpWPrM+h/XPtWxybwBLsSSW6+KaEr4FDfvr+Xnm+h/aCjZ0FbQYZu+Ub+9Np4jrNxAdTeP7v
EvVnBl58dcM5CJtM4avrydt7ZDY8MPXSBukbpm4ThWTxMHeun5tdF5+el7fm0PbSfyS6dbfKCTUN
NOwZR5UZMZF0fVH579u7RC8sPKkJaE7jAwOfTWjJQkzsZS1oa/fybqmOtwbavroFPsxOqMn3Z6c7
PwqTwwO+emkluh0CYjn9CAfKB0+y+TTz/KfD4j/PXxHg0QFxJRqZbuBLHOKFZQN7DZ4uvkpLyc2X
k1a9c0A/1KupljQz3BTK/jMcna9gKEyBTNJFyO8LWS4KEueMJDt6HSWIrCQSc6ID7GIBJMFEuYfC
Jc/GglcPOH8GNi7uMzPiIEoSUUFmyypCtwd6YNhfD68bz93g4+k+Z5vcOsbuNreHNShd5/T9rV+d
dV8u4OLUXhWBb+Zx0u84NqNe0+BKLeL7sf0xW7S8JtSVhC9DXazqqSpqzaIPz3s8d7wRIbiIWewC
FMkHZnTqG1Yg6cFwzZ9zJyjp6sf8ZeCLdTtthkQOOl/cyQGFd9/4IenQJiCYKSossCkUI3NnC/4m
LNYk0Azpo/YwSUbQsZDhjgi3TZiv6z7ZU95Y9+Fwk2iP0k4FY+XXOIhGtfX9O6E6//18NC/SiWo8
Nr5YIdfPCD9FlCaVcUSWJaansoTMqBG6JE6v/yqUYNcHpkO/ok+EGIXKtFiM+ZvfvjY5+b/qcDYX
S0/DrBrPqNc+GHa+Ki218dGY9lDM2GJzHdXLqortIqVAmT5+ZhJN3NKbLa1lJpaGQo9XwQ5FbwzE
iKS+ciZKzITpAjqBchib9CLNLWElGeJt1bxVBVhqJlKdR5NqDc9oWlCKfX2D3Avntn7ERonQvkXF
moZIhwjjM4kCqgw0vg1/TCuPsvJiyGE1mXT8xeu3nOcwdsZOGAqAcSjusn0e1mtBJss68VWJjkP8
sWA7segRxx2i7o0Yt/UhnQTPmaAin+WYJeEIrZTLiZVhLEJ7yiSg1lOF+t6Lnxb4srbpkcr9yEJH
d4TJj1PTQ+VRxoaZF9JI7I+/FoPisjwbSbnKjV+0rNpSf0iS2BJ1KzQNJ4ueUISbEmSUDCov/h0a
jXoF66hwthN00vp4SywwFXR79P0KuoiHEo1fPvzK5RJ2U+N2OJ3JfBnCQOGR9LZCYpcBpj9VYm3a
BeS6bhv854zwpVUwfG8fFJCcRnMzwFybOjxluXPH+rWcnGlxDfVQanieE/SAZmQIh5K8Cjg0VSO9
+/WddMbfgm+QU/FOM6kUFsJaTTVnkOlSC37q0S81PGZK5grDSsPCUjgDLJMxm/VYLAZ5OxTKxo/e
68VhEjoGmnOu4ZGI+yjCysE8eanA7vFkLh5jJlMGkxIpOWYSeXSMOkr2uStpBwnbmuytjm5r1I6Y
hC3UpwiXPVx75HYJSkopgZurS5mCygJk3xPtsxzUsuS8DGvNNRcYl8ouTl5ReRTrZj+qxBMEHqqA
ld75yZcd1dvViDXFM1YN+uuC6GEw3qrsdC7yewU/oqyCtaaNWzgVUc2pO3ujazaItX0uDHZMplAr
oM6k9TrTkM98ylZoDg7OlR3F1KOPfnie3pc9TYhgevrMIQ8bmr7D24sHVYzZxud/owNdhWdQGyrx
K5rQun7EazHriNmMVRO/L1pYykS71YuR3fblc1Q88p2ZxUGK1ikTSqaH5lz3qGiyOwLzH7VRbCod
dS5GgcC/htJfiZyYSrq4FtJaGtuTUVdLXwCEWUFpF355uBqm5S+59dxBl51so3DlHJXdVMB1IIOo
J55knRwXOtRp+fm8eIkOLGgudWBuPC91phlT4YGRU/xt6eRpXscgXfJZpgbfMQeoJhgRt75Of67L
Dp2PE18yGVv2a6nBUYnlnyUWewwkUBhp+0S5kzyWWFDfluebzGsmqWteG9a0uoroADBwRg2W89ry
HNBQE+yjFhpUYjwt/FPuDzel3tsV33fAxxYL6b0URq9d5NmG/lp2yVI9t7cpP6vVfmSRYIdgAoMK
70Q4AAmHxy7EtCX+qDHLi6IzDJst8pqZZX1uAzQvEmpJ1ORpKSzMPa7Sx8y003sRC6Dawur0/FMk
t+PZPtkG1VF/Yovz/Z5yTUD5dfc1LyKNRuvHnC/ivA/30bH8IZsP3eRLoUkWlt67xS32hWdYTHNJ
xJn44pKLt4h7XAzOdfcQ/Q73EhnufMnh4DHfBXtsPFd7aID3WJzO3a3wfUQHOuDvADKXe0rfxULa
JWWxTsPFrY/heUQJSOX1gkAhvbHYabBD5bPBVu+GQc5UIX2OOWjHDkQasg2pYHSVlWoybub3kwYb
WeyuDLE3lM6WltQAwYtd3NMX2OJrVnSrKDkmLiUSXAGadRUXe1XHkKMvbnwyVwPmAWF6jJXWEqSF
LVZ0VAmCI6b1bSHUtoTJT2eUd6F4p0oZ5tD0QLKA+sFDJ0Y3Ht9VqNln4S7G1eOsosPxV54IjHVy
xqsgYAklHuBHYXFSTYh0hOiGD5nV/+EVmI/jbBYXCA0AdEoIETK05IL52tEZ4ac3Z+nBxPEXxzjT
BSaIU8/C1jRsz1LNHepimfop9n9YAHqnPPgdJx9jJTi+wrrm44mkPYz1YPOwHDVItmPVbHTDnzmP
fT+LjM+3/eU40PVS2qd69qn0asRVE2zhWhGQVOXq+8/kal74v0NF47J6bo6s+IPKdH1q90ifN8Ar
M6og3w/y2cX+73GDeJf/KFgNXCwEWZhFo2Es+l0gU/LRGzccyCly+Cr9aNdkeBO1j3T6EILkz0GC
RgkX69Jv72Qa8GXaAvxC25pliMV1sVeydptKeNqDOKlr9kH6A8pKW5rJuBQWrHJJXjmDpjtnfj7r
WiKImBIGts7ZO6pLt2Aqe1q31cI4tFqMZM8hdjsRKZ4BX6u8k/ZiqLpJqL8omICY+jaMfXuocL9C
4c4OaHof3z+d62kWCCP/9+lcHEkMpRzNchGIu4JW30VqlewSYQRmVA0sVcREB//ggboeLA0rzbdm
u9WUH7GMGKv76euvXvVTl25C7KI41fFJYAKkJWzHbLWl4gyLcN1hT6l1w8zyfn2O/rnsi+ONn8iG
Fkq+cJiqdPkOH9lZieX/4yRjaIKkyZMXwcWqFnth1/WCSD3McKpjdWrDm7omY7sSxBsvI/erJzbZ
5wIpaJe8eTRq+ndesEq92jbON7p2r5kPFIgxhZJDZ1YEMWUo/p3Wf67uYlr3kdjlassTOJ/M9YQN
iBCjeqdoWu0P+U5GWS09g/acR5ldPy/9Gflic4t9nyNTQTcgpDa+GvzdxXjmo73GH6ElguyoAbHS
/CdHYIoNvAg5kUmWbPJkKSJpA5VLP7m2FeNDSwOv6tbo5vAs/g1nETIJTtWTGeQAe1W3p3/2HMhH
ry2eTDjdYU8X/o/yGH+u8TKdUInEb5XeAT5/6mU7SpxWHqxlm2/D/HeRnaR0c76b+Vqnr/Gfl/5l
yItpb46NGYtdIz8k1tMLjHYSGEAVJlAZOUPl5eja9qz44Zr09uu7uCwVNmplcCLrEJigtaHa8pK/
oC0wCH+32FIiApEdcPP1fUCX/q55JEt6f0Zq9Su8l6EVYI+7B1DsHfz3+DflWw8gQfFAhvO3YbXY
ifnA8p/LDFvffKX/wKQu7mbWiqtfypeHdpFvEhbFQu40QZggSu1iO526wx0KLaGcltTv35B4Ncf0
Z7DLRcPwpdGrUz7LfolWlMUJtubO+GghhX8/0rVu/6+v5TLA7QD/RnojKA9Ph0N9A1nD2tyatrUy
yOJGzhbjkdMaysH3o07Zm8sJSHIOlxiF9kvhs6T5JTYITTkIs9ETDhHwbNxHd3O39cko+26Ei8xs
XJRyEA10mNfO+bT4GPej5ooBiWETqnbr6tuKg9iS7TO8hUtdofRtnPMNNaFw3dKtSpvb0yfVAK7B
hGKH1roH9P8/ibS/PIfPbsovz0FqoxGpgDzu0sqNvWOY4RBAWU+I3gcKZ+FIluSpp65tPibmyeAg
JUfHgECgDnaaWs6sRFc38S9X81lo+nI1i6HOctiSyoMzsWoOr+lti+vdeqW7t/u9e+we3nxrGy3v
74GgzXrDQOe8mBR0H8iQkyWDCqgIOuxiK5KKRu+KoRFuR/w6yw31w7Jyh2FyClZ/Fs+q5iamg3lw
SbMGZrii4403GNzWewxNi9Jq0GKLDvkos7GIv5QMdbt8Q3kjxSf6HXN4ioODbT7QfCw/0FhDqZWG
LxYSi9oqterzChI/fhiY1YKMfpT4Bdth6vuG1aE6fofJbuCtaZVgTXDOzSz+OX7vUAnjPkumy598
RofGCVjEMI7FDw/eb0WuxuoFC3tJix8gk3l47YHR2Ek1uV9XNDbaToTLl+poQAsr0meO8qAAiiDP
NticzEVOKugIYA6ZN0HpMPoZsweSU0sc4g9UVchy+XecszPRyfFE/MBogf//KGylxuoUd8E945Su
2H3ilAmjPBKKUUEQkCdgKY2TdpGjHIpE2tatmm3vJaaCvwzdxVqEGHzKVyN8+v9D2Jk2t4lta/gX
qQoQIPjKqHmyJdn+QnlQmMU8/vr7kFt1b9qdap+cdM5J0kbewN5rrXe6Y73PmOqJhOfX5MUnP+yz
WsmfDHg6fIOTZdsbi9hu+2XGolxwlOOoHBjXwPqB3M8ggsNTt0oi7kkR9g0mieEv8TNYdc/hEQCe
fvoHac/3yo6HSV5Ikw+shnueupj+/I9neRxmvp+NWryfNa5G5jfy7sAWg3UVnf57K8NE79/PrYKR
+4JAIzKvuO4/L1XX+iNrPZ3IBUfd9Z/Z1T/rn927507pIuGy3aZnuM7SWsA2qgSG4sTjB88K2gc2
dgxqSgsPGQ21pncqt/pL/jx3Jn0A6SIkQUjm7qPgV7x48IhCCo9W47dj+B4Y0co5wyGaofKALmyR
l8oPF0+gQ/isu4NTbbNtusJ9tIfVj0dPfRXNYFnhbFTb/ZoxIE+BcIRRVr43ePGUqBQEi2TYECee
zIrW2OhYi5+Idv/aaLg5/1ixqTT84+bEvuwNsoATCoHm7gi74Vfxa34gDpq0IvVE1wx7Djz1svAN
74hV8FN+6L/U67iNz82V+PSZz18jRCc8pw+LgJnMkMS1fx5fogLzqeAru9afaFOAyaAQl4Z0kt0F
LHGkMpZuNq/CKt4KKyXGQkr90jO7JqITR4LN44MoBAGGxavIdDvbRk8Z7zJOPwzUNupV15bNeQ5W
etNv2RvskeggzQz/En3wxXYjikBtGQpWMqxqtBEvwblP7ce1RDPo5mybwbrcSZX5eMsOlWQ2BG6/
iT3EdPESMAWYTHWyg3ihBg7CZYJbxUAWa+/Km5862d8n+p9H47T6qqQIkgZIJ8jft3k9FuKhHP1o
n/5KtlPAqoS9OGN88nlqM/uleSh6JksjxMPMtz6FtXaKjiJiJN1Hj4NL10H5hPIUTRi5GXwUL91n
lFreMsRTlzxLhDbMicjd855wgP8sfmuCNCvc9qUhPxGdjo0QjSCRVdtOByzGyGw8NOv+k2wjiGP8
rnWhozXFp9bhUxnvIczHS4Q0J7DS7UheBN7lsUXM/U8GOv+qun6vzJxjiIAm/qN+ey4bvVYTqXqI
kzgt7gln9d4xI+2V9djk1labX3/UoGObP/U5/7od7B8K/uSEVgrfto9O7yDKB1Gz0yftw3P+rDvd
hTz2Ord00eY4au5ybAmIzF4JxMaXKufZWFiVZtaZ0RFX/7l4GC3502AF5DaQpSGY6mg8Xvg1C+ht
0KPJe2H/mBn8F3Ra0i3Ga53J3L/n/IOLM38lnqv40I8kEzPKnJG7EhgpnnH3bklovGT4m/wAvSF4
Ejfj8sGA4gRJ3X9L7+gUktZ54J6PQKe1Eylf1TdcFUn4ni9JXyL7UCbpmp0r+ky7VdztUlKAYldX
14XkVMpezs6JslK17SNfPmIwxrUE75Z8p9wqTgp/As8Ldy1Et9AZt5CA2PA0DNNls/Zwpl1N4VJk
/S5DQkIyd8H8Z93s/W0BKsNtQ7y1hSyGhWvLMs3d8kDOE6rL8it/fXxxBs+Zyy0swuvTs/4yqQCn
PN6abLLoWXh7zI1A2Kd7STMXcxOAgykihYKAOT7jQBRfHGDhlbpCOnW441dLZaWZKiYJV0h4Mktf
tvuIrZlMav420nS3GE3ptboiGzzJOxkKfLBlWMIgUnwJjuVWgCSW8WJl7wz5ODAGQrDmhLxMATtu
fs1tJH94ueHC5jJCmJ1nFCjkU69zsi1uGcTjO2NMADxBcorkSmmS54SLWCOW8UvZzN7EZRKbhE0d
pG4XnubZSuh2D3RtU2K3ESM2y8xFZPqzZbnxHO3Vv0jH+VnOjYx86o+ISCgOsI9wispq/HV6Se/+
vQ6d1rN8uNChE2Nk1xyKe6AZUxX11uZWRZ6ZkcNkyQ8VZcRmrMz0rdLs8fbIVvGJy+YSNOqKKK6l
99qTdI1SsXAxJrrF64Zjj8/Ll3AfFgMu0sEu+kf31u0Wy1WBIEzgBm7HlfquQ5dp3iBaH4rTfCmT
e1ysS45CnsxJaoKOkhMQEAmfyKO+AGUxqszUKadFcyS3B7z2xhuXnuKTUBhCZzdkoU1XK6nCoFdg
gHhvTsMejIl5sHzhwQBNLFFmF1axMAuoLWQHt1YAy4Sr+Rb/xpxCqDGyhamivqNHjU3uErM+eo2E
QAVWOlsqqO2IxjuMH9UlXuuhw6HCXVMHl48H3plg0uToHw0r8BZ9zm4Pa45iiuU5zPbtLeW554E4
+W98wX4ZPY03srWKHf+o5SXfdsdngf/91GPBt+OLKLfuQpmqbPnA0Sf4a+YylKV0/aCExTNBNAuq
ESwRYpNbKN60iBPB0DcfRGpgVJnagkyOhcI11rGdnUaj2TVvw1u6VO/5sf2q9tJ7Iy4F1RifU4Dq
wpxjdBNaWD0VqEBfxGkf0e55y6u/yz1XldwCrwoFVJJHw2rcyKL3f3u8Dnb+VZ3Z8UbcKDMwzRGc
1MqPHvd1Ve0kvjOU6AQKBksfRmCB0T8l+rRy40d/Gz3qYJd17RprUKz8sChsFjIo19y7vjX1wCoh
2oNla0Z20c+8SX5mMkRlg/M6NtUlT7gGt5DMJNoBxdLnS7+zqePnHmYvdi3Znr8EpWIDS2A/ovis
zQRC/50lXnCzLOL0YD1ScEw/H1a4ie05Di1GRaxcthau7FXBcSHb7CJkihzyo2zznqSndF+vWAUn
xF8R5szMSAb41Mr+IZrxDraHYJC/5LSmgn8ielJUrrXhbUPC0I4ipC5pVb2gmn6Jw6k/kJ5C1hus
QFrXlOv2vDKMCFf05+xFPjSOtuW99rbCE12CfOgazt2cru9hFvIUROi9ttTwVr70j81z/NIch9Xi
OqwKR7nXuDGWGIC61UHDjrFc128Pe7JnDE76qwLYybKcpFvNAFin6Db6i8yzv1behef65OWWSNo5
nZ2RHSddHcS8XcWrggitxw33jRx62FPhi/8Sw2UjnhHhO8v0qQcmW6gb2PIe49f7+KY6i3WCfyml
BCYmJKY4w7Z5guCwB89Xlz0KB/9LtCfF62nKmp8dNR54Z8JszKI26WhQVV0GbV2fhW3xWh2Va8li
X8OjfEj26XNDb1JinfeM9N47SE5zMMMnxUo33S3f66dgP7zoJ6LsEW3MVtI5w6rKrtZANK7mck6j
lraiU2SHh4AaLj3O18WRvXlfHQtncqxcgjEZ+vIa40qGWIQssHy3pJG0poiiT5CfG/QVbKIGanIM
tRzBSOzeTbFPBW1iubqNjiiYaETaK4pheEZs+5thI3zQruVsxE6zDAiop+oEDfnt0bOOG6N/e/Ab
CQl3pRviSJob2wjCBCUqRf9G2i7u3qY4gEFv5E3N/eAdvIi8aRxSpxSCwAF1JKizHb4mS9kJX6tn
jNW2khUtJf4wN6PT8AHJ7LVZLlYqquA9ofKzL8LiOGIKA0Khd06fMi6g3rIn2ou3+q15UvGuwNXC
CIk0E0z62fh1fPdfs+cstMZL5oh3YTPek/V4J2Pwkixz35G2EYrN6qnGlLPcQWDMAOL44jN/mdzJ
JeV3Bh35ZvxU32v20sII7oAnEs3+LrjMHqaMoF9xqceb2OzZGu/pa75f3FMOJNlYAOFhs4t97N17
Afpr3+ZklGJ5q1hjbzAVTj/rxNaY21ODzC0dTKN2Gl5MwiGhTholzIPUDHSzA+CIEXM6vW+qN564
7tB9RfTFiL6v1XN+Tp32EpyaJVZ99wA6OTRLb580VnwgFAe6c4saiu381O+ScDnvzcX74vfdqMg0
P4cRGY74o6pGiu/yqwp0sFpLFqvWrRb38KWFys4jn+HPWe/yKYjv4Zvlm7Cs0R2N79CDNrM1Zq22
vJlZXFuBLP+a0EPe06f8giiWPQ5qCqVgYOS+mbw1+Efq2/wtPbR37wZVZT19bWJ9nOpJv3MHo40s
m2g3lzwFX5JoNx86deHM7OD8PmXHh91fWnwHblVuqR/gmgFpjIrVvqWf6WdJX7wcIGCQO5uZZWyx
gyyirz62tFt7BwQj21G4yTeyotUJkWBp2Cww3Wqe/M+Of+k0v+Rr76N4iiGcPnblRbzkuYkD9lu5
I+tnfuc2kofefNXn/k31DC80BAQj2AY8S0Z+ij9Hvuf8Au9AJbDOP0jkht2Ce3IPHXWT2N5mvE5b
zOPEjKOPXS6uOVSDPNMftZuTmncInxp+8JrxsjDvgXH1zE1pr1q8LY58RN65g94tW5mnwsbHFs/N
N4GN+zY9HksPxz7faRkJgDljAOEMpFIiphGcGytl5zQ94aG7AQUPH1npiprNsystx/uIDU3hzNkr
BCdaFsxuWENp87DJVHBSR1rmboAWuifh7qvhVgf3mJnWcn5o7ISpZu3AonvW0F57TJGuHR2WTWqH
PUUWiivq2V0wM7pT+zDnOYIL2zu3uIQ8P1z/ENgp7/JGxXwV+xi7dLo1pzGjtB43Z3+DKf9vq+zI
lT5UnjppWbqezUsY7GBqhB+jZkv78PrYYkjz5u30g7Z+8U8oPDb1wd/oh2g1QoJaGOMRqlRySTKz
RQasc2+yw7AJDwIVHFrp1+YjvQ3n4eTtytkPk+rvU//fLaE2hfbK6pxot29T/xGK+iIje26XZ6/N
vMLdbdXRfyFAj/dyffzvWdL3sfg/L0Z8+j/nInXER2jzvN9I+R7rHiIGpk1H/AGY/+2z+a+O8/++
J1H4BtamvjzL5w88WCbmrLyGRidzO1rmjZnPAES84cypDAR+hueZvl7AYhuqs1/9KvHS83sMv9PK
UrD/8R+XAp8gmVeayJCn/16Lf/GdWQyStARpggg0+vFvfXFV5XNJ7BNhm6lwfno8+jUMsTP5VPcP
J6D4HRdGArtXbRKI0Kgau7c22MlASsHD1st7K1ZXLWKgzl17zM7wxZys/2mY8tuH7p9r+XshyeEm
8RnnrW+3bF488iD39cW+pLyoKzcND+VE4Nwosl3Wa23uzlLNzGBBwk6FdUKvpaN0mOHX3mM7BHXI
u/SxI2Sh0eH+UW0rgOH8tAhXxTT5jdcy/iXqs07IK3JoaZUIr5K3G0cyVQ9ZvdQep7DtjGY8+uJ5
BLNoD7P5PtEZAjjABfV4mNXvGqfk46DFkMWVPXNMsy7NH27WdzCXcT3viC4rZNkvFF3+BnJXc73q
B/mhbRTJ7BMSqQNTTpD9yLrRlVddauAvXEta00ZH4DO4Q/Er737BUBVG1eygzb0vynMQShtceJs0
fH5En4PwiQ/1Tx9U/cs79o/H6tuMZwiSNpEjriTFtaWJeKA/KEtg4EYQ40jUCXhUoM/i8OFL1brS
yXFlhKwMjEYzdmndaZO93zJ8Sa/wDYPi5VFH8Hs+eppkeGuwLrtyYUrR7TG7eA1dN9OU1lGoRuIK
dwqNB3KGRVpDvRIle8V792de6WgKrRXBPl1ebKWI2L0igRWXvbSRvIXKqws6u0FpBt57JjNl897D
uXrtULOhMrJHNMRkeettYE8hXbAh1d6c1YQSMDIT+gnF+BA9chrbayeYceM03TZAikS3qZHYKx80
GjoZalLev9QPjmS2+ukSKaqdYICsHFmltsuxARsVuJ8MxpR++q3IbtOHKylzd/QOfieuU3p1bZ7a
fTDYC209xqIZes2pkwOHVTZaGWsa7GEnYnAKpSuVAAkYKvb+zFKwxu3m9oOLCOirdWZB43yA5spb
hZd8LB59LaPrSg1RfVjenJynTjLlhk+at3ZA0F78ULcl7XvvXSYeZ9ESJt2KhiL3E19YHaql7CG5
ln9NvGzhbUHiXitw9VjB6QlKr8enIbuTaRHuC2J18SeGe8SALLfkxS5BEcgvzQzbWohY0wcJYXVG
yBczCBp9jvd+tRMU+GF8rnweL2tQ6j4OXKE6DTIFYfk6aTFKf/yI037dBIrDxKz6EEFedN8Duz4J
an0d1doMciPQsTeKmTst4Nyq6w4Dmqio1z7AicjE4eERoZyJy37eWXji8Z5xaMf7h/Tsx8rWr3Uo
RBm9N3BOJRphPdhz/tbHCJJOuwvbItHqJXSsUvZI2kUIx3xKDF8DoMVHBsJG69hoS518Pm1Z6Msg
DMDTsJZjUuINhdE9aOwL5dRUw/YhCaukqi9V+A7FftSwFUoJoijv/Yz33ilq2uD6YZUQTOu22QRV
ZBchCnVWXZCQgMFElS2p8pdh6B/iEZ+lWbqaCVRkqbdROWU6zMiSR8fzLX22dLA8dUQmJmxwWnbT
pMFJPFjZ2bDOyvYHRPQ3wfKfuztnkIoniwa4M5ni//NA7mJRGbxHLG6HYjgEzcPV9M6SY9+BIlJf
QMuw4lz1gNhrEfOMcjl4djs8GHAukGrGKA8VQQOvzNZaV+9JJjwnauUkTbDthoVZFuKzOBAJ0YfP
WZVt9LL96up2/yiKo1Bo5Hc/oI0T6a28pbBD+pds0R5jfWI1Uw/mAanBamKNUXjOhYcVqLusuDxg
kWUz3DRkGIYyB89k/V57e89nAn8f6cEyyOC4Yy8L7YY15EzJjUTs14xClWY8EZdo+l2ywcfWFudY
S8XBzsOCIuPUwvfWC7AeYLYwn2EZJaUrpSx/KU2Iw7OKOi5QXoIwIqo2y3eVNqyENPlKC++INN8Y
/HTVmNWYXfya/YfmrsqkH0q1f2VvThUDO6GuAMJxEi++VQxd0WW9lKL9YHA6aKaEzZg/yf3mZF3y
pD02CtUkYPKheq8kN8YYWMLtd83IddEa2KUJ9/lNY/yBYdacQcnw6u+UPc4skT3uAXs10ZATM5oh
R8FLcVWkQGWz1MoxpBguebqOv2jDsqOK9K2h5eZ/36KdNfsB2BR/Kym/PZSawIOD1FuV+OcEKPyB
nmnB0GRtE/Yn7MYV+dxgJy+uChj8qYXWxdPN8D2nsodSKCKMMCIkj76zOLBnGiraYMMbV8NiA/dO
fgMhYHAJeZmpi/4sX1gmRGyS3eBsSUZrvRyuLfuephn9C3b5drhnDF+4Kv0As8Vs2S5ByhZ2Qwxx
9I6HdyvxBD7NSHnJdaP1r4p6D3Uen726zggtLa413pUxRy4rGRucpyF59VW3imA7FU8ChqHBSk5W
SehKBLDTf7UrjUcNU0QyhqE+9O74WC1QtzHQkorTGK7m8ONlzgdjIaO8/6jD5zq3m9d0qtKjkjuz
Uzhu28tcedKTfTnfMVYC4BaKk1damCti4My8Q11L3Nqs+TXvTkKK2x4i/w7D6O4uhY4nu3QeGv1b
z5cqOCvHq4dzC75S860GKPhbb8TjgHn+o/msZocZPbQ721KAaTmV8mqEfT8+NcFm9B311uD69lF9
dYPjoZsYnQFRR+go8hMDk7H7gRz7Lw75go1LAsoiaFzhV2Gqh/54WiplPmTpmOmUGk7cYILhMxzK
NxQTnf/UENTkwYHTvFXfw3aeoH4/tDvt+b/rw393UTIpB4qEUI+tVJp/6zj6vJrLabugJ1U/Ho3L
xTnUWsYKQ+Amsf3fF/ttkPbPF4SrYaM1l+fU5IvFtxdED8W666SZehbMBBIlU6VbCjDptC7nGJGX
EqqPH9SZ/6YbaATIwwuWdEwSoHn+c5XnhRRk3ph6+0C+IxMCuCsXzqL5yOIfVvI3m+Cf39w/riR9
O5LENFLlzGsxSxtsggbSJEe6C2XO67FxYgJUmgQQH/VURBRhgXUactjugqreieV6UnCNqvsQ3ye7
IXGxL7q5pdbyuWSk9pgFTqzorpK0S9/pZoSGpaottCRdAROKxM4H6VpO1dN/362/dA5zTV8IlInq
QpK/68ZreYg0ul7GjbPdXNOcPildIdF+eib+tm6yjEBH1tGroU//vm5yI4acsMl+DpJ0BC8tqYCv
mouQwTfqOTMukzNDwDhbh5YzAIZ/ga8CoM6eZfYEWBCtU+yjY7tVCUx9e6zqFYDD4K/jN/WVjv0Z
BHSGRGZhZO3k+/ml30LmPDfcQBLN8UFeZwaGZ8B/M6Pf6GeluMVuBBpzS54JZVmQlrZU9vGqaidb
ILwudryhC7d7Ge1kJyybbfpaEKreWfpr+rTozD4Cg8LS3sW8fNvt5g2IfdYsmxBrx4VgYLYJXvMy
OIu3x3u3HSTgDiucmCEvxevcX+GsxpBIpNL8bccnk4PlUHcKLi30HlRGtfNttOsP/d5/ljG/OOud
HVzQ6zCl/MkXS54O5m/PNPdGA/6mi9bn36mhilAGUit30UFWBmtWLsWxWIUF8WrBsBoAgBbxq8gg
LRpEo/Jfi4oJa3loaXmIKbUW/VuEOZLCgasxDXr0ujnvPouaWhuYyG+eq+LATGNSCuqz2OnE9xwJ
XV+9pQp0qxJP5df6cWPK4zIVS2I3lBfLptN2GKSXZfoSM8FcFO///dD/hTNEfN0f3/G3XXk21/tw
NlZ4BPAYegnI5LlqDgqpcODGc1RWylXOlpRY/33dvzBvNBXShyBIiykg4jtXSZgJ2Hk3j3zf+2in
nOIa4ToV7BYIVGOUsYCzH3KMhw/IfYPaZM3xmsMvE3cKRv/jWq03BW4WCGEitwMeapcL9Yc3Vf3t
V/HtaVB5UyceoKpBqPpWxg1t3Yqzvlf2le1fFwd8aO2FIzqKEZPfqBsky7mPVbudjGM18gii1bAW
1hNTynOZ/h/jMybr/DsChpm6tVhl5HcZ/UE8yDvhjTnJx/g0f2o/SXuo1uKqdDxczCubDQByVmeq
LiwAfuwkE/8S2E+M/J+0Xfsy2bNOP2tr8zUYl68vvi5XgOCGK+7BeQbQMvgiNw3qSoi71zs1upGY
ZgerhfKL6WgBIIPscTmsLWkdmIW5mmKjZMsV9+GuBnN/xswFqi/Z8Mbq4L8nK91Q8E4hGw862P9y
xaZoQcF+pujicm+BeUB5PsM8eOV8hIZzXt3v0KWcKTIuAOh/4CNMQJ+P4QRIFt6/Myx4MeDn/0WW
/9YCn7VAlPTSWNPPjGnNktVggsEYk90uGxrXEcwDuIWZbLOrZLYW240TrTY9/LT2t+sxAwcTsgZu
tg05a9P6wT8hkzBaJSvVxeHnTAaBIbslXKOeaYKD3z4bJAi2oVoKzsD1st5olrbyjv0S0wY3dola
3KhHfwfl2yLCMDY1PJS9L4lgosjIP5QzEpuLBv51az3T35XL+8RMmgLtPnVs1o6eVUM8sugrj+ox
3Y03GJiw/kG3ffv5bTBlN8O8ubMnIt1k6S6/SscQhJWMTj5ZwlLBlDj0N/+uzuECowwJWTh/hXHG
BLmyeNFBO+abM7mCHja/Ntlj1mDgk2EnLqod+4QbhoY5MCQUM1oLt2EJo2nyHpZ+JwvO3flJ391y
8k9xIbOlpYy7IZMY2E4RqK6w6s+AuKrO9m5Nq4CWZ6s9tetwJVsIXFcIZmCczXeTSeK4LizRHffh
ljEMDiCYFb90zuSGJWA6/D6FGQpOa8er5Ap7ao3DO+6+qB249utkIsz3xBpHDkF/UwribQon7LGN
i7f+Vj5MPzpn7sarBs6ggPlwa4vr6csNePVgkGrra2gkzhRsqPDnIj0Rdkt2j0OvZAEbcSqdPBy5
fl0Ut3KUte6m23zzSN3Fgr9YrcBenYQVSLFhDWxAeCvgJ/MgXruEhEssyCeqIiGxAFSe+aVvsyX8
FGeG/rB1oAvu/Gu0YlYNibLjfVQwI/FMJLvmaGaryaafkd6621Sb+WoBt0cFpJgSMwXCrIvlfDW4
ysqz9VXoVEtAyyPEN5fpgvvYgZzyVUAl+ZPEXEP8xecZfHzjTUg0X76zfNPEQXkCHk2qSiO2cHpm
IQY8m7njbrQbMIt9uPoqdnDIMvBlwZqIvQEQZjUsZ89sIXazkc4UaS5sLyt0iMGVDv+95/+bVk3g
8x/b6VSA/dEAzJQqG9JZq+xr8PZ82UEmHkGOmFdh9Ti07lz8SSnxt9PtH5f8drp1YTlXikUIEQu2
q2b5vgOHq8AFHKLTzB4lF+mkKDj//X1Kf6kkVYY0k6MrZ5yifavBu76aoqAjBS0IBbiRLhjtOSn2
L7A9g6UKcec4Fq6muX7kBpiSfYWR3UGQyiyfOvdZEi0pAFV8Yioldj+can/pD1Q4fjp9O7HYi+/9
gVZ542JoZtom7d4fBR6vk3JkMax/dDxS/3a7/7zSt7WXH1GuE1eY75VD7Uh78Sl+H9z558iu31yF
NSZhDR7hgv1gElC8t889eaKA4pkNF/0wt7RXeLIn1WTeDcPKji8MGQ11G8A9eRKetGeorm7UYKoI
vg1re4bSz03eldKUn8CKu+hZpXS1J6rAUQaB9G7ppzbB+9FaiYz56kfK5nRTvxcLigq/e4HIC/jh
W1lf1xF2h21H5ZzZvedK/l173Grw4vYraRjkwOKi4/cp4kZcx5ofnjlZ+y7UmYCPP6//rdesZLEm
b6Vo90lm5NvgCGf/Uq2bTbHpTsWGBNxVSL4A4aGRizfHun5JVqCsVHyiUzJ3OpTb8tn7VVLPqACw
mEOdlCVEt8hK4HhB0IRcYMpIsCeHeP+93IrQsGDUHbL1fMn8Pu3sYiJldW77jInIc3Gq7nRpFO/5
StzON/4l3pEj8KyuUzs4eDQQAH2kAXfHdIsG1QFiN6VDshEOAFDJ9fEO+QFf/c5JV9S//iv+ovbn
s4hDFpJ+Hgr27GCj3HGuxK5UtfR98lT0cJ2ouc/pblIMJhsRgsnH6CIVfwt36lH7mjLoxvVi9+Cg
50yGV7vHs3ETvVC838JTu0nv8mtQmQN9VLHLTsyF4CkGT/G9vtUbcJUUhAtqxPa5xbRBxuCIDIFw
J57v4RqaXuEW+GbpNqfY08yWXkusVV856/uPxVnf9x+Mj/Rze6uX+bJcshxQGgxhMqV2q/3wpqIT
uXiv1W4+8eE4mmAgFNjmRzfhMI2VbLxcpeNUnon7+bmEI3VAXiF8eofZKdxWnOecgju4k08aCAtA
eHYTCWARjCdxzWloLKBdtDvu/y69Fc57/QuXh2IVnXMzgNLQu8n55nGsLtaLtXLFKOUteIOfu5lt
USNyRC5xbCt3M6taq0AVDmxTU3Dp/TTdLOeQUCk5CPA8lY5wfnwqBq87Ig3s/uWD6PorYobc+bpZ
4aZrI0CFB4SDP2dhaJU2MzSjdhFlKGbgxh8tb0jH0blYRTtotzZAHprmTegUS9/KMelL7BlHVOCy
g2Sk4F7gFhmvOeEVhDC89/ZUNcAl4XzM7EZmyG1m1wCsXt8+SZ+zU75H+QvjZSQxDLcS+HEX3Toi
Q9hj2klBIbDpqtRC2vKXvmVmfpY3woaDd3LtY0GU1S/JyfcNf4vUnWhHLV2tZ7U5W2rILmbbDo7D
xAyXDhIdwra3S9zMckKnvN6WTtWVI2fdrWdLYFcGkxkME3IYJh9P6nBDu0QUGZZ/VqiyJTebeE1H
/TqHsQfb35W3KqUJM+QtbAT5LUlYpWm2/6Mu4q97CaNd7PPmTLLlb5q1scIaqOp6dZ8DI+X4/1TY
2hBd+bBgv3nFKYBTWkY/cA7Ev3XfNGH/f9lvFAdPTdsI4yF5r1Drj/RCKvQNXh/q+KkXyo86v0+m
OFbGIj8+4P0L9odooEp5TPEkUy5HSrcxZXZzpvCXyShiWUUr5E8+E4pMj82DGTL7ALwl43V/Oz5X
5kdmnmvj1d6iPqEaHXiVRIz5sy0kb1Qs8LbN0l6YlTP5JtJyxdavKUvdWv6iul5T2+bmk2eeiHJB
PzMYFGAX3rpfHefZ1B29nCj+8n1MYQ7caNDD2M7L5rJ/fX+CZ8fHGIzrf1cg82mz/9dhhAO1giPZ
Aq7Gt7M3mqmoB7pU2/vXnuBzOgHlJRZ2Pq1KWe6K8iKpBeSw18H/atvQWD3a6xBvGBbWOUZQ4j0A
4Y3deeJGExX2TW7vM3ki4V2TzPbGa8YoepU31n9/6n95oE9HGPJombQcXYNT8f0I7YVYK4twsa/9
dwmPwzJ8y6D5QoOkoZt9ldLcGDVHHFcknZoDzC2229l1UF19vk/TXZytf/hAf3sPfnu6TT6SrOU3
7VYeZUPoB7m+WYAGxwsaabDHmPBEIhsBLdV6Pc6CjTdmT/994b9WkAtRnlIYGI1I828rUcV6+ZgR
AbL3U1uqzy2DebNUV6V4poDUteex/+LuLWiKFu6cJ5OwXAyqelcVTX+A1IGTKTgwbA51F3TLJPqh
iBT/VuFOGREgkYzyZeVbhUu2XVo2ZV3sH6vkefbSrkhdA10xEevK22SZoFp6/QFumh7Z74/0n5f8
NozRi3yudThfbJIWg6fZoSvfwiBfiuLPSXl/q5H/vNT03f/RqER+q0o4CJIGQIFaAUKYza/AYwTS
uFOlQ2IEppT79kPlNFbOcJdXM0TRij1Mx4hRb0C2mVz91hdNyfZVwezDkck7Ui0jhx/c7t0Mg+Z4
yQB4A4Bt3ptdZn4OjrA9ix88yEwCECR4q/QUHdpN8sGYQaH1fKBsSlfxMX2tMFTXXuC6Ljm33UkV
DEXC27QXJTPrAh7wDNzQDnaEQFkLmuu9hgeh2aOv/x3wA8PyuPiKXASQyUU6N2y2c4c4cfzpGKsk
W+ZdZwmUrfoIkAf89Jr/7a1C8CUDGDJw1xbf3qokUmZ4v0TqfgZknpqKv9dw7kKqUVuiStEGnX/+
g775LxwuTf3zmt9OtFmg1Lige4t9Bhtac/XaLZDZIdfrDAE2s79kj8yhu9fPSbMc57voV1atF1D5
om362NGclTPbq38Ygv5F5sWnUsk8kIFr1H8prqLRn5dtN5/t1GidtaTTop5Fz9HVu5JnKIUDPFBZ
+D9sa/Lf3t4/L/vt+R4fshdleqFtNFyxR8lS8SFbVM0eGhFEvInek9OD6mmL1ikzVfgpXfZZSKcH
MrmqZ+rUZevW198IT1hX4rIQlxJu01rtO7LMrjjCdrX1LsVapAX3v9aSyXStWoVhd9bD4YwTHVZ4
dkxYgRa8S7l81rzEiUbFTqL8qqbSl6yPh4jt9r93VfFvp+Kf3/e3UzEnkHMY/XLcw5G2H8ecURM9
hvE/nJ1Xb9vYuoZ/EQH2ciuJonpxke3cEHFis/fOX38eem/gxIoQ4ZwxxsnYHpNcXOUrb+nQkcJE
8c7V/u408m4teer7Waos/tUcDzopNSs0Vlo5mKWQTLQXiv/GYCOjU9ztxd/asiw2YwQKp3n0VW7/
Y8vSBVaVKhn6wVW3RXXyqHqaTjaCdJnzOtviMWnPRXUMy20W7iSKuYFNWT/V7sVwN3ZprCIlUlHJ
kice8vet00LbPJfSxtx64WMU49e2GTJHERKghD95fAuNyQmK1MZreYfVzrhLCURa07+zx8g39hhD
BrJJFGGZMo/+/T7KshBEr+/ULRg0ATSkkUJUzJGoBEsN5SmUNlUMd7mpZpHlgO6cmW05C7Nm7o6/
8jkQMVM+hXtJvXNft6YgfXALlx3+MYzr8an1MssENQuPZavanTgs2uIJC8xIep1ANi2to1YGvKzL
k/Idkdf/fQV8u/zVIVoNY9rV2GiSnITzSc1w8F5LsmN5q4B1Go4WSFWWfgk34254f2tq/PnoV7tO
25ih3vipeWiNVTxslfo8CovUXXBld9wCDfUJU1Hl1Fbj6NBwQjrFVO7JmdwoSk2utNbktG6BQbga
gFRR/F4WJHlbtcZM1p7ScqWSxlrj0prwYJkH1ccRINEp8Us7RouMLpipj0uh+TU26iI2ulld7Krh
Xv3mL5kQYt9vN3Y1OlEoN6EiDeWh21CWsV5le9iPK22VTOAXFIMQ46DE9Tteot+g76Kd/9P7nT3l
qMgbeIVlb8yY6qk51Y4InpMSCVTPNdC8O4x549ZLpF+HXAp1LtNQrs7RQk2bOOoy48B5CUk092zQ
HEG4pujV6Y9atpKipyK6ZOMErVDdQ4nPikcv0dGUeW+tXO3g+RsQyPx8O05KFGe/OWn1Ic43Sf4c
sz1VRynbskMBGwyB2CCbnWz5zORoiieNcj3YVXEtigci3hF6CSy3zAbOAqwyHueugGDsPjL37G58
l8/kMZNUh7xIBBsMG7erwcJSVnW2k9o3Udv72VLHcIuedrSc1BtNG2lH8p5/L72vlX0Vvxo6vU4S
CUKev/yX6yZsTTnJM5qJhFcHqq9LqH8dXZ/f3lYirNxUz+lR/0mPDITXWzQHQKvQXjHO0ZP4Chv5
aDl0Sx1oN+iEZivoQ3b3kjsD8ovC2pTmKVWCl3/f9K04n/NkSoEoF5OMTNvsH8dKmhSSXmqSeXCV
pdnswDd61k5RniPT7hob8LdY217nhOqWzMMXVkF5J+q/FSIZXJ9WsWoqUy77/Q6MtPLNqApxNUJt
QlocT4Ce5/N7MkDTsr9+OYbIdmByHUD+V8VTNzbLcEgGwPHqVrYugIHuDOSN0IMFQ6NdVQxwR1/6
YH8MZFWXUVhouQmlat5Sj8i3YWkn0TZr9qq5ZsOrumUFffnxznWn4fnrwWCLaLoi6/xxNXylnkkA
jjXzoH2VAUbceMaNZK2K4JIr6xCogbLzoode2qbCvehWvjmqmHnR5JenrP7qEI4yTVJiSy8Pbj+b
cCzHimpzhivLLF2jUJhFG+lR3Gi/oLLLw/yC5xoMRNkRjq1mVz9BocCqoqF2Mi/Fpnumzr+cSPaR
4y/w2qGzjOjIEW2ubj6uqL5K22hDe/kRnUnYpRykK5ee6Xu5VdcUS4cj4Opjvy1XBeINFU3N1/rQ
ozWSXwwqML/SS3yQ7PBBR2hupzcz/bEY6JtC9phraM4+0acxV1gBPrg0Sot5+OD+cmfYGNFlhxCl
zbvd20Fcer+RyZh58wQWHUI64tzFryvZZu8hVahwkbzjcqX8Vp7+/ZaJJm+9ZkXSEJrRLQkF0u+r
xEJCtFbMqMAHSHsMd95F2PWn+DVGLCOYsR1/qk5yyNfNYVxHeKSPayju23yZL1OUY1GNfO5f6Gvv
3Cf3SQGzexJPwM73+pptkm80toBOgLBVHWtyjQd91GzgiBQ0XRIH50sGPtgIL8EKvZAlDfQTxe6t
uY4o9StLbd1tpSNS6CkKrtbSs1PYWPVWoxyMjEA+g/uIoXZMfRtdD/x/TQx8NQQVdMx9oYOtgxXC
wutgH07ZN9of3orePq8+Qg3KPGWxAr1xCw525tqiQwV2ay0sqsYmMjbZVIt1Ugde4zahpykCvFmL
qwFUmbHW1smWLuxBwJcBGe1Ng+rHundqp4JnAO2PQt3TeBbX4buOcE2z836brwMORhk/1GwjDCQj
dCsIU75yBw4fnoR2NdVpf2Osi1VDNRktmBNV9pCZpXIvxpt6qLbNFsgKbl/D1jwkd7ZL5Vbcy6k8
LTZJJ/G42rADXfElgNjFoV2SwmNBxrxDHkagOm6uDVuwPV6YuyCZpTNP3dJ7pKBMz1tYG2/eowUK
5c7UvJFrkgApE2bdMiUAdN9nZhcLmaqQIG2F8sWPSzsdP62eqWBaM908jrq5GKsenNhPswE40Zxz
cN/4kqemeGyxic8rO1ROUvdiKOes3fYtvmnBykLwOkHm6c693tqvTEmkO6phQ852+f1eVbgenl4E
JflhdikuvW9X50n+Q52hw+4v21WLmACxl7CXgZCf4HfS8yEd/vCwTi9m4Z1D49aiNgGPGxI4cnK6
61hrCPq0a3IWLTJkaGVHywDR6v7OVYwbW8efV7l6aCUvRBOXPP2QBS8GehrNEQxumzxKwe87w3vn
eb7m7h9noCFZVmW4gUczPp8nWrww+3KJTrpGxUppjGVZ53NMUzL9NDHpUgMWyCzT0R5dx6Beup8i
vSwre1EQZ4wVaOip09IWEYt9WyNCEN0Zl5uxj0kGyQd5tfQVmfxxu3GpGrVulsZBH/ZZvChi28BO
Q9/4CeSbVdc7YusQbioNCPtlYC3d/09LGR81OsrgeaeE8Woxy0VfRK6uJbvUwLTPxXICdxEtPBbP
INyTJxEfHDDFIvTliQ1k3cvYblQwvl3+aukK0mC5tRsmO8XdI5evox6VvQTWs9hdhPjhzuQQb20U
JkNNTDAFSF/w8T+GO9HF2I3Fqj3Ur+mu+xxfUUzDY02wQWvQo8aweaGtgNVMwe577BQ4hXLwH6V1
ts0+vWQxKvPxdeqcdfvo7L4hvfCkHNzFe/4UrPyT6dTr+lF4V1bZfKSLxwmE9skJAY9mZqYzujT+
OsMGelwh9QVChdh7Xy0txPdn+trdqW/uUwHuKJm7J8Ca/rHcgiFyfrnrcmUnwuyXuubbBCaZIzyg
V7Jwl/p63Fb78nHaN3rq4c8R2Cj5cVhSHHbUhfhGa00+RU72ixSEQ9ZbS+fqrd0Mr8IZHftL+Zl/
Go7gNE//Ca4hPNnE3ifld/RCNffs07SH3/VarKp36rjhPniR1qKDWx1QH9jwK/M9Ompv1lMLsWFj
Pje0tebPKj3ZEligcsLPfAFxxrGc8lAck0dAuBasalrU4cJ4q1ZgeunEqgfrlC8E8En0e/3d85v7
CI5lljsNGkP/ngI3p5tiTlnl1AS8jsHVQfUUrZ1qE/q2y+xCfK2NZeg+GgCTg8u/r3V7casUAVB6
RADyusOZFo2mJ16U7Mj+c2w6I+xLAKR70qXo9kLuwHim+0WDRxGnz5hfG/c23hvsZ5NcABC4hYq3
wT7z/bghanaDOFeMQ+TBoz2RUVfiDy3eGfFRM/bThUEhSCf2uZK+cnKMgXlWOyFa5ZzbwdJrTnH+
rBgUFBd3RufmmUCZBBy8DBT+q7r2x1r0Um+EN6Xy8ksbbo9hHWOAIfgkIooERRV9L2NllVuhWJbV
Lsy31MdHb9PfbTPdPJB10MEWx6BF9PB9hLxCMTK2NnfrdTRSU3rP2c9IOfSKOavMSys5sAb1di5D
2unnelrbg2bM/j0Wt2+BepEkybLGTPl+C4Xb43VSkBm2ST5vxXNo3nM0lG6ONsNMooRbnWxO3/9j
tIWgMHwV9hV2487QPqfpnPKY4SFH7XSCE4WL1lpIwRpHbutzsPCxhMy9otn37we9vSQoQ01pNoq4
1+GG2ZK9VrKhwkl1mI6hsB+8c+jSDl7L8QPTUcyOnQfx0EF6gCko3quBofDKk15nq5YMN0KkQCL9
deA1ppBrQlIbh948xpRBuIeixxnAprBUClsT3Ei8Y2/wyAGTdG4O+SwH9VNgGaDL9KcN8DDDq549
lwBTepp2OQgn97fqPsRUeoN5WS4pH+nlqh/n1ofUzz1aHNWCcpGerQ0gSJgy0XBVF6g4bQJhBQ8M
vjs5ujSsewUy/YYyZUrUX8OPstNiaUo2PGs5PObRpaKQlT6UXCt/tnBXhBu8lOKHCMcBshh92WGG
h4w3Yhb5AntmBZce5EiJy0vwPuEqdn8YAmWyQ+yvjGAroEWBGiLdPx3wtfugt6AbKAkV9YHKFaWW
ut+I9dYzN0QfkzwQSyKc35kS0/r61/u4Siv1YiA2VXvKeHgFF78UY4IOUMCT0yVpol6/du5aMHeC
tB3umckq9659tfZNbzST2Bzdg5gfXCdD0ioRDsjtZvGGSdDWG8rIjKT6lgcvonhhI1DfK/GzcDdJ
8sZrqtsHHYIJ3VFryXCxtnAtN9ESpBgphTvxR4XKmHwnhbgBYbAwH6DGQztPVoFZfl/LVpiGZi7I
1lO6W6ATuKgQNqvm/U6Y0SOO5hCmL9WpJIB17pWYCEn/flsIdXOSECuaJDFXbwt/pE6OTa88oCeK
G6q2HQ7gX2hij0sUEOpdMjPWF/eMItwap7QFxrDSutpqa2SlbX0DYGZDsoNQGYTobo/wXHEePprn
eIHMGFxVBUR+B+SLJu3yGNBIngUrddPvtC2qZD8iTMjpFRKHQHvonIo9YpY812ACnMSG+xbY/Myz
+XuC1cezFxQR7TcK2OsQPhF97wVk5pn3AcUVyD0SeSUOxvpPlacgEcDCbyIpUC1aZR9oDQI/2weO
vvbOYOuaD++Hu6C9fnLXBSh6SAQvyJR5SKiRxcxe8g0Kt9tulQGHfilXJ2+ubD6iZ7e1e45QdSaR
0kFg2gJBrmfxTw/ZOgCPxqxcgVC0Bcgls+BJc9CzoeyaPaJB9rtH5ujJ42O0h3W60eYp1YcGGFe9
yGz1oB+sdb4Hfn9CCuigv/s/UGiaJUDBYJkC6D5/UuTaDPOCGgUSG6vfNQhyYYKYPSOIhPyOsCk3
SJRBCENCE9u+3EnP4ruK7RcSYjAaaNe/QeAn42Rqy5OY4CJUZyxCwdhVq2pb8KV2tajeNTQJcHlN
wbHjvfhkONW6WgMkW+AadRZXoP7CbQjkPHcUnqC+p1jzl/n4dJiQQGkKUQRujNf5dBRWQV5Gtbs1
6o2KPgGOZ1HKYwcMq+5uMu+XhQhholyq6YQDO4qpiGjNq/IxyMfnSoRzG77+e0u7BQSgH0iKIdKg
BBh1tUiGApu5sQiNXaQmxzoW7T4VbRElhyrvcOINbR1758hMV4X/6Zue3RU/YojmzTDsCrT4VPWz
GP1FjbncvBpwrw8+DKgfmXqnUfVlGnm19ZL6ITmjiwwgedH3jcSMsyQbe3c45It2KW/ydbs2Vsby
tZuH+2qVbK1Vu6x3w8V1zLPrjJCSjEW20vfCo3AsLvDOgXXVO9GuWJPQKcDxMlds/xQAOvEXL/QS
7PiFgrNd/UAYd85xB+hEWk2urugZINyHTXgB18O/BDxu6sCv+NS/CBLFEYW7hPpHbCNSfycKMW5k
ARDDJMMyFCRqdelq24/bwMiSJrIeQnDI4zLZescKwPEFP/GLeI4ZhuCgAZp765/CU/Ajesg+8qNA
spgelRd0PE8RTsqz8qSs9Df3t3uq8CiTERrsH+STtDFRGkvtZo34oq3jwbtPNw0FHfRQXyWIFcFT
9aRsIJ8tq022XRgnA4/o1MZg4Vij6XloUSaZeUfrCXrfv+flzbViql+RrsTk/BqXP4JAq47xFsxS
yjAx/HlnlHeSuyclEKrVEB9U69IAfa2dhG3CO9N1EfxV0i3DjW7dC/5vlBBN02BtaKopU3m4WiHU
mLMeTYNhV7t74pQCqKS/DCmDQ1dCJhvAbPN25+GnX3k92f+85NVLl4I6SEyPRZnZOtZmcbnBs7U7
S5lNuSGWfwSVUyX7u0Yat7rxPCqJBY14kXrfVYVjlEDBCF407pA7Ko2HmpNHnXZSGzs/EZFOJUTz
ELhXvjDvDbN+a6KzPYKBouWkUgP9vsDpMVtGVrr+TvLsJoxPlXkyhY84tuaShpKwv8jFo5nvBUTP
0myh03jOg2o/qmA0I2NR5v1BGi1EfZx4Sl0TbeG5xTP+0jNFPqq559Tdp3sxxm0Hs94zLqaFrEQF
HResQ0utW2CRZJ9V+K5IiLp2e9NvNwYiVTIS7EB8AjXhF1qLKn5AAWRe8E3hQ0NM1SiRkh+jtw4F
jyBKbVliTsgWEMzAwS2K3mm24OfzcVuaeFVE5Rag4L4K1SdlGBcij6bBirkzf/6uHVnUDciRJLzO
VfG6yNzmXZpZPW3KQl2O1QoNHuLttnL8YAkKm66yIW2AtLrJkrC9RqpSmv/7Dm60uqhuo4QhsWyA
RF6/zUa0xtBtVf2Ah8YirXLs+N71SxW8iiNmgG8WlnwaKhcB+GXafbTD05V+6m1dPOUdbhIUd+jd
c/SbK0BVRLrZnf3lVrHBNC2GSQEjpGOO/n26iaUh8P1iBFv93rPNextzra7ltbcWnmv7UK3IsJba
yUNwfbIZmQ6Tfw+Rdis8tWhP0QMgySVG/n4Hat+bgidJ/a4RHTcd7SpdDP6+UfSFUCOSKKdzvqLT
cHEdUYfFmRyklNKU90J7YWaZeDcqz4U+r9HLtEBgHvpJLxTniJIq1XYcnlQkY8wl+xO7VBUs0uIj
6BxyvCw6Jt1rFiRLDNJ4C099I28Uc/4GQrYcfwx5Mo/VN/4/q3nn813Mz7SQrzc3kgImJs8uUkv+
/txtChNMrCT2U3mBA1qLA0y34NrFozvuUB369zDfgg6jYvC/l7vaS/1AGkvPZE+rwx/s4Ap668i0
jh99gRQMdhqq49cPw9A7gTQloGqwFqSFGj7CvqCWhKSoGLfTCI/Njp9gNCzl3gmj3SiqfLvH66KK
1RaiZbry1gPKgeNMiOoakubVdL6kv0Ts7Cp4MeB8J92yQEvmBWjvGq/Crva+vp5l2rkUygcXAm/s
OwJz2X0M+mKlFcLRolBmJt2hisRqjoHRppHqSyPEC0tN101JmxK8o4y2NYHXZsR/tyr9H2bSnyod
PP44zgzDtTM3PKthuy8SGpMUB3yCeG4R4HcFlw2BMMtYSDmUQpQsJii49WwAWGw0Gxn9F2Hkntpy
2ZpkyAhFBfFqFKCuQQOTYW742wS7GGOMVyL4D93A3OA5BEojKsqiGSnLasqiZDfw/adR8ZAQJ95p
PFs1x6VpPIhhg/gAORLbNPZZy0FHMMJ/yLEUVsNDWZrrKgZBZKabzooOTdz8but9jIFLmZV2PiIz
EKKeON12Bl9a2htlcsINUSStwVWgUz6BbPZFsDCfCvf35GOdgc3lB1DSUqJqX5EMlhnNVn3daKkd
68Ux6Km/DOVOB6TUoF00IN0eUt0WlDkSSU9h9OEa0e82xCIj/hlqqVN0Gg6wh0kJIZH1WVdSayaY
jZdIlHXueKTYJAjNelK3KyScCvHeEQBIZLQFwnajkn3eWTQ3Yh5kaVg2HMRQN8Wr3VFrBrXwrXDc
hfFcUm2xuuBh4zqptUZVmx1n1LZBO/fkRRxt+Mzf6Srzoty5369z+d4avrE+qDiCrhe5FwqDV2vY
SJpYT8WUnQIsHjq68RrpxhZLkfAliIRl5c/94CHNQV0x68xFYY2o7KFsns8FDHXYxNDOQwA7KOH1
SSDcjPO/x+tWrXCit3KMyFNz6lq9IYpA2IkS48Ul2NZ0kvh860c7t/5ZVEs2HBwXjAYj72CXIFDX
eKcmvZPJ3dATmpR1/vcepqDgj4g5F12tgy9EDwUeHpx/qHxx/6tI54Co1V00SSxLbxoSDHfdcKeT
6mpHR1xHBgZHmZLK8NXrGfXEsPTaHAjdwIXPgLJ0gz3QsoBd6NHdKayHktaw8LXNEz+m7V52d6jL
3XkLN0LIb/dxNQJDnepiXYFnhi9l92tlmz96tvxFkC/o6KO49TCRizA5eLxz5ekJ/x4BsGzSxHZV
tKvgtQyjRu18a9h149HEskUjHeaV80W8p09RtaBCWiIYDOlAHKcxunP9mxOQYI/uCR+TYM/3lx81
lVGMUVWDc6A/gUZFuUPocPeuLSP7yGf06Wwywb20MlbKaoRi7HWUoPS35DmCiTo+0IFbV0txbdmT
TYjxABtgBfuUr/3yEDfQsY6ZiJW0/un0jRfNSbcQO3ftTw0gpiO/Ck5qj4Arnvt9aMOyf/Iewbm8
KXD43Xm68+iZuXMajbMLTp7oZihfqh2ASkDTwNdYhg7UHAeG4lxag8heZy/6AYIjFH8Or72wGk+6
7Tv34Bhf3Iq/Xtwf4zZNqT8WTdNLktsMFJE1dCdElEXwMJ4UKABevTbomeCwM/9Mna//AivGjVtH
uZwlFzSQn6JDv0hPxUy2OcQmdYqNv0CzAiEPvIp+jQeU2CDQgaLZqMdqwb6+gGi3QbYl28G5s4sd
2vNINGjYPRXr52yRLGJqYh3iJGcTTufvf0+SWyGvBfxbmZS+QPV9VZj/eNZADsp28BPrgVI8suve
bkRmPp2tpXdfgobbl/N+3E+FPbT69xTIBGQUKrqzE6uKNOVekntrU9dBw1mo8yoyOr3fhz6ujbHX
Yg8qdPg4JJYT56uAIPhBaX6WjTvrJgE7w0D18GRI6B9VmHwMd6or1lQ1un79f97D1Y4hSZ0wmLlU
n7VyUwMOc49gdPEEy9CGGA5V9cAxnx/Nc0VoDf6WSmRtJ0hOleumZw1VYMPgyBJJ0yoFQI4LZED2
t+zfTVDTz64Bzxeqshs/eP4q6J3yHfOGOFxaB2OvJbaQHPpNmG2NC6Lhxs4Q1vHHQJHU2EasF8dr
bOK0ZpNTMwaUlSHskSAlDjwvCHcaxAlM3rHJQa80aGf0BCtsE1xItO0RVp5cPnRHGTwWIp2Yl5K+
qA+c3hBvowJTqQX5Q/UCgKR/0407x/WNVJ7kD7wVLUrOA+u6YpINzdCVErzFMUThmQ1PzJVZDnWH
3imMwZmJN4MI1AB0P92ggHPRBAZZZk9V+Z6OJyk9+hTlsK0R6UURIKY9Phjrpn6lzSqxk6ok4ely
iHFdETjYQ7g55pNS2K23DdUdfxlBeov7XD637ovXv6DLDCmQzpWk7VVtXilE+dQ1t/KIYyBYyZzi
unCmpSjzO3qHz0N5Bs1CK4f2lesf4YVIlNnj8ofnvdWYx0R3ypt/n1yM2MRt1Gn3GeZXrvjH0oxH
L0isAtARTRy4MRP/AD1ZfUtb8T7xYEqw/pj0X4guTZYnrSnKLIRT3xeeZuVDllpRvNOflRJ/8Xcx
2fiFjfYriVjYPsTDAu3nOFr8e/+5ihL+uuzVWktiV8ONT452dbVBuBmt246TQv0o7tmOXzeQ/7rS
1WHouak5dIWbHCzvgSyUqMvHzmfvT5WdBqZyGEAiK7Y6JaBx+JFq5dK3TpmM/nWbLLSWvkYi3FkT
13X2/9wT5GPMjoGrEld/H3QkFqXYj4vhaVsv9vtlNXvCGIbWD/adm8fVeXv592Bf10//ez0Uv3H+
hjv8JY/xx4yKaq113SQfnqLZ676YPa0f1urMORw2Ky7272sp05u7nlD0x0HlUR3F0Pkq+gn1Ig+t
VLZQ8PvsK3NHPa7VQa+GIINU1L9SYBvwbmlwQIGzh8ihm1wI61zdu/VTZX1K6bgIcQJDFMx8zLHJ
zJAyEMpTY62JLpIWgbF6UxogpgmvY4gqYBwQp0Qb+c4U/ToC/3oSVNJZihTcSTe+vyUPd1/V4hEO
Eo2nWHw0dPSU5oafz/tmA4OjULuZDAe2pKa2jtVXM7hgrBVpj0N4sZDGMCZHoHKgKnwCnkhXoMcU
cng063NEAzHXNM6Q9NlNzjEepNr43OV3uIw4H9x6GTQLgC1YX/S374/AukeYL/TTQ4hORWpwTLWb
MTQWPcNbIxje+PGJeTETKarWy1FF9wEuZzDkDwLOR0rRL3UFVejUX0FA9DIPTku7YckOEe4/FRw1
aaMJxbxFZIOfi5TRbtOffVsv+9KOCvr/7g/B58SSNj1lPMtNn2oEogqsokoQXkYdopVOJB4RDLne
1uVOCkRchSG3h+ZdLkOcudQF80VGdNVsxk0tj4t2MI5h0Ox17W3RK1hfmBVS+vo8CIjmuZnBjGe2
qVTLAjdCo9FnVZzYHhLMAuLOGuWAxuXAwwzGlM6+H/7K4eAok32MQnFD95ZSZtpajiQIBd8UYAHC
t4rmJMNPf8jRVBCbF8WAnNnJc6rm67TrnlpLf5MjkpsAkx9MpbKaPUUhHAy3QYnEPi4jnYL5VbYv
C1QpM+xmzdChhb/R8xCPv3Nu7afxqQpjpgnDQUqyl5wxCJN2qQ4JFoHRTy00lnm1Vs25P4TLabZL
nP1y2M0yqdskqOYVoB0QTOsG5O8B5bvuGrLNPJJQyWJ0rPI8KoYj92dvTC9TXbvDNsgPHwakloop
ekDqg/fHKT3L5MGusF0vhw9P/hESyQuptkbGVJCAg/fyrgIIYsbv6EDO5CxdaOEmHvWF1FuOwa8w
S/2iWu6qVp7JA9eib1Jcwq1ZhdX9XDaA/BIc1fpiUyT9rM8hGz7Ere74ivxktpAUwpwizc8egW4F
RQk/g7Lg40jwWeiIGqkBxLf0YJSc1vGnlODeEwSTfv0qr+NZ91qalK8Yg5ZQR0/xd/tE+fo5rkEB
Vh2iMX3rYIYnaWf0dBs/WHvoyXsDkqr+3Ig+kgZxleDY5+NOQ0XdoC4WRAxg9yz7B4odzYOr0kxQ
uDttORrSRQQpbyVO7gobS0A7xQSxOyAGjmlSxL9SuY3U0JZSRiZZbGRtHaXnVqelXRY/BU4iicgt
SJwgN50e/FRxATTrjvQpNG/uSs9lgMmXV5wnXsxMMnPH1La5dcQTYOMbysnlfTTw7en/uMDMmEmW
Piw0aR3p6ipa6qjoxtFHnlqPaktjO3PxmdzkSrUpUkL7DHqVZL1F7mcab2LZ+t34/XuaxCvPVY6d
aT0lQ3aM9I++oejtySrhbXsUFdceIyQGfQwGQ1ThNMGeNhcPv+JujinErNF/mACwYpbYnaPlKjD6
OsZgiXGmiDoGFvoUwP9xjClyZgSpHKqHQDp37JnqKGzo4JxrUEd6cujan3msPRf4FogeoAzNWyY4
VbXe50hvpy+e68Z/ok0oVuFFgONRvOnqJq1RiGgJCwbINGM1Dzz0h5R+N00w0bOlLNyMInrM02LJ
IZBobyFYY95vH947pa96AH893lWkYoZZOqgNoZhMwX8CdsW6A9yq9OhgLXCcLbuVK9n/HtObQ0ql
SIfwSc//WguF3cUqLbTndhbuGQFE9GdQhEl51lNQX8X83xe7Vpz7ekIDwpVhUusn2LpKsLPezKMo
NEAoZTMUs1zsB5IfdQmAyekvgYngU3ru7+V1143Mv656FZFIQWYUAkCth/ERDFy6S366F2wYkxnM
a3Xp/fLuSPldF9+uL3jdTgrHUfTpMhiHLj3ICQYbqEHh2ClXz71B9xwNdVf58MaP0pPR4y/nCaAU
vyvu5LPXNO//3MaU2iPYC5D3uvHnJX6DMI0e71T5LHcPMvgAX0RjH3uNY0bZSbPCVav/aDpHNIfZ
6D0ViHZlBFiVuUlMBVklJBp9J1Tu5YTXbZj/3hlMT5VeuUTW/30hh60c6WZkRTsl+uGGL6VwzKRj
rTtdu1bowg4LHaejmKO626tP43hOs2WTnIfuNOIrZLwq7rxZ90jjjRx1C0KNO9P0VtSExIksMUlp
tahXBW8/bSIlKFVlCvz6tp+JiOI35m5I8ARzGsZQiS9eWd3JCq7Ldl+jgrUwvjeQk4A9X102b4s6
yUrPPQB4BJEHvgFSMHGmVM/yCtXovZBsJxYv9oLxJIko35sxX7XZ64iX69OLwx4IgM3VDtTHgSSI
uUZWJuy9Bkim8SOO6q+WiaLt895cVL0207MOtStj7iflMr3HM7qZqwA7gBTFG2CPuKofS2Yg9X2l
BzsN/pC0L0+jdxrreJNFdhE/FOWePSKZUCzjD5LUCp5vvhlLO+7nUvF8ZyLcymXIww1RkumeA7n5
Pk/9KDa8Lmmjg9iZi5BGCxWiVSRjbRlQ4FE/zBx6WHAxfHHXRd0laTBa0SjrEQAHd9sK1/DJr/kx
AYANCmRIw1ybnOlDIglaHSA8FgUXoQ1eOikiCMGLpX7uG2jZGUqEAVq53aeCdGGuHAyzn0XdOKMW
ZdZAK0txxm6xCr3yrXKVl9pvz1PcCuV/lwNH/GzEYe0P0gIM5ZbkfGnRLSBXns5CWfzs62Ill82K
YRf0YK5gwBTm2MwURMHKBRehYfL0TA4xgNgYS7I0Rr3UxzIJpZMJIJ6i0Zsm57a5dBVRivos+vnP
Vo3DedO3q2o845Ck1skCo858soWPhWCfRPlZoiFmcDy3TXmqNfFZH9RZphgbTF9dIf0olfHJBA7s
xThCr3MTqx+sVcrMXOq1tczKcjMU5Wbu9QYNM8t9xOwqqmALiJmdDRnotZ7J1GJTyJ+RApEp+pi6
hqWFK2E6vkxzLcUxya0eiSzmJvDIQDtIwD9CPT52erpsU33dkYgkXrpFHWmeBIBBK3cbDP2KQGvl
ziriw5kWF6935udVp+E/MwJBsMmATTNVY5q/fwREY62aRah48aP/1O4mkWTjIdJX4QWdWw0Tp3DG
BvbvS96KFyb/c7YoSQITcQUKaquoa0IviHekwMSSAHAIjGlaVqVjkvL++2LXug88n05hCqCwic64
oV4HfOkohe4oCtZhrDaia5vmXMInCbn4n1h0o+j/I8Kk8Ig+QPiYPevhgjoZDtjvFZ6tP3Fowvm1
WzSnSp1DyiftnFp/MyyqjhQSlDf5QXXvlAy+wqXvG6guSoiq0Pyx2L+uA5zeVVyvGnkh+LXMjBeU
2KAzzaxzbwvnCuV/oKb4rCJce+es/6Lk/HVhmAGQxABFQof7PhPoPdPv0QsFd2L9J2lVstc7gEm2
hJioiyV7UGFuYBcsLmTyN3DrheKoPv8PY+e127iWpeEnIsAcbikqW8m27LJuCFeVzZwzn34+ujHT
ZdmwBt090+hzTpEiN/de619/yA8l6bUtM6hjTQWwefHvjXEm7er8tytgqqxiiU02hb/zHsIVGSgJ
zv4H6FF/g2LpVrbTbPHPorr5+bV/+xQxlZNIgEBYAtvx84+pw9g1Ok3yHsSlx2gZsnLfM15KnAfk
wZfoUG0ZCM21Gy9v+lOvH6HMRg9UAnrF9T9fNVLcCkxOC+4g5NLrAoKO2VzozjUcsZ9/4LV3/se6
/udS115+pVSlInP9ZI9N3FkDZYmtxFHGNzWaUPzUocVLmXsphdPpl6kUUxJ0FR2jEA9rP4vmixrE
wx5NwHaqc2LUzBFTgADvPTZkC8w8iZYTqqm2yioZyUd3Nfit6AICxdv/iTGtykzFCXq4c/WA142w
LYaIRFCUknFcH7tRW03dqeydJ5iqkF67YYe0eCSSIS+RuZTYoVfElkXxQhG09TDAUTCUtVCe1Zu2
PBPM9sN7uR4oZwJcmLIv073avMYi2bbrgsQ06iIRw9bgIAfH3PPXU2HQvtf1uVBv+QJ93WV1kc6I
ntNC40Ro1eeFUcWh3Aud4t6LJwLYilcLHwX3JV0NHCTk0z7Hu/H48wL55qj/fMmrTrcdKo+8tCa6
qzAEFsG0hoMuZusk/JOiXc9hYCgk21lnavc+W06vrhOQRAW2ViSLiONaUQheuLlwv8ETuS8FEBkM
mW3uQ6P0z4ET4H7jxXnCu5BPQImpBqp1zrLXUtqpd3nl4kp5U2P2dUIByxt9mYHwVSdb5gqGNWA2
NmLQDFT+S/wMteEBilqovcVAIrUCBqw4iQc1087ZsqZMxpWVbSQSSpRFrS5qPg+8a4VjEC/k9FEs
fiXmsmQGrpzQDirN7xyPNog7uA0Wtoh2VjMwzAntJqrn4wsmFZCJSK3++f1+0Pmu1/S/v+lqSTWm
0nHw5eMpQVTV2r7i+MfEHtNDeEyRQYx35csvQibCtfjeriELYRGyM0PHZR4I23wWAySTRJrMrPzp
Jc23ZYHRvehEf8hoxyjlI3X85zv+D8vn6y3jxgetQRU5ZD5/BXreF30/DOOpoi5y/LWn06HNmeGd
a8/RRMfMnyTzT2KR6Uj1QYZCvx5SJuJE6UkxO5aDf3a6UN95hYnpqIVrG7/M8VJi8fUet0v+CUTK
9QEJpbGaogK6DekYwcIgcl044dGiE1/Qrl3mmcuI1KTw2Mur1LaKBfQpG4tjAF1xPcabgSTJGLqP
ThyerckL6600tmFwcoVdPx7ieBUIm1CmwXqUlsZ9QDSnox56aZfWT+Y2YxKqWPPojxBh+DfTsdAk
qE2fNw850RH3QbJDa6lg+z2Vp0Se90vvlq/qdMxcP2di4ySG4Qr//3pWo/RyrSajZu1hr9UlE6il
hrKflrjeyP5dmN06bL+iTtQL/1xv+vz++aSF1o+9Oq0CUjmfAnnH7MLVwVY1BIH6CVK1K5IW2rwP
kJNvLKlbV5723X+u3I1doLR1rpxaJ1UcwK7eJtUS55NNUs4VMjRefr4g46cbz/ZqKwFXl7JCdl0i
OO2sdyT4Jf5SumPkj7HlkD6TYzmg5dDOXXh0AbB/m8cmmvf6mrfg4b1PcESylZoHWVl03QEcCy+0
Xpg13tp0n8zuJa4f1AC4rnkuyr1EgjxhmVJxMMgoTSTarn2ivvTYPeqLQ6lKzmQmmWTeWbKig9yR
35zJmxIEcxByQqpwGZeZ7jf4lQmbBqyWgIpi28SrTDlV4kEaHiwZW647YBR/eAiLx6xaRAEhQcvO
31UYmndOBm7IEsK1x+SjI9vBkX4ZUAAKWulli4VqskrMLSAIzPXHNiZMdV/LpL3tqvESYmNTzNT6
Lh0XvWuTX6hItngJMkeqnQS/GO7rRcJ2V5vTXrblnEBKC+8XHLyVrU6CMZzp/il0ijyxE23vGyj+
dHKOHzTXEYmYEyBpivchpvFD8FczHxNhmXWtHRYYjs7jNJ/7iIqadcBz17FV7x86b1tKhwBzvHht
evtQTm2ZmCB5UiKwRLEFSPZa8A6Z0h8cpYcKwQ55Ngpsr/tjb8Gg9fcpGYlBA71HXHvCrtW3BmN1
eenxE6VDm83FnA1omVlLN7xDyCtjx6HhhPZbxYLTIDV5k+fILJ8rciqrVWKdI/9V8Hap+yDXvxic
CO4+8rdhPFc9GG32OxOkc6etQ2MWKtvGPakwWRSs4dgsN0O5rAn4qndqswnzozCu2alI9A6dPl8Y
/VqzcBHbqrIzzde0rdGskQwk6qQoz7mzYJhLRTYbtD9K8iZFK/wJazChEGdoEx6IoBAjXfwu8lOK
mKHTfqdAkeVcg7uSFktDO3XBtu9XWKWR5xWjz3VxflwnLrEQ2AQxLGMEMVdex2hJMGKKsY+7iPtd
HR9Nc5PrTlnAJUftvB57poNOhBdNvJTGx8TcFd2ySB4T4+D3c4kWiCjKkdQqfXxmB27hrbdzJbjL
EQ0p94F+MownIWD0Jf4WxtwOsl95t+vhpReOL/Gj5gapJMSakgjWnuPw4pfr0DpE1V2Afbd4rhrm
DQNJ90cLCQiB1TT/I95LMxWuWb5pVVIubhrAf1cPYuvGeBvba82Sr4qzrBywQPbb6C5lMk1sq8P6
Z1QWM2pkrpRj4VQ+WuIuCF+AElCG/LyLfQPrsmFP42gTCa3ORP/ztullaWHkchXdjebOt84EWOfF
JqbmMwWSDDQRnT98lV2vEhCVedvplWfeq6utG9FYFYIBXxyqteUtml69ka9ofbvB/nNvV51bGjZx
NSi5dDI8iLk2iVX52nw1ahzm6TQldObpQSg2/qHChONviutSZrv5nYzg1N0u40Xe2CrY/FqAFtvu
JGnuah+sNBGapq1taeRxn3dAfp8VpJyqrWxpZVo4Mspj+DiKD/ERC5p2ZpLkew6FpTkQiNV7jnup
/xr+wgTKOoso20q7MdZGOcNAJ8cuxBkW1Z3l7oPhucc62l3m7BaF+OCGC2hwkZ1ajMJtWX9SIqfm
kOoWZGJ6418dg28yhQu2G9WJXLAvO0V1zxDTrpv1z6/9Qxz9pS7476M1rk7LNpe6olbV4G4CRbXk
KHsQ1bG8EQ0uL74rLZ9v6zmhotlN8+TL5UpnpMDg0wG6G8VqLfBNt7l7NJVTzoGkRuJdkG3GlMAH
/F+9PwTK1a60nwDBinIoAbAgLSrMCZi+VEazq/F9EcMnLziVFjP7XNwU2TgrKnHWQ4xsvVkmu5sm
E9e1Cnmmf8UaoQo2k06qGaVZAs8mRo1Mr6BemDdqU2oCBNSUzHmF+Sx+4sp5Sq0ue9VWGZaOJKNz
OS0j+ootcErJHqzgKOCVl0rkKxrDajAUBwB505fnAkgnS/OZq8urANZ8E6a7kSHgFGaOU6zREabC
pFkcJyCU7fUG/nItcfro6DWVzQC5moE/1xV4kJqhOeB2PJysFM43BrlL6VEECjz1ZI85WNwEkdOF
jp4tWvw6ZqSvD/Kxe4jHTfSAI025xe02GW8gGt8X7f+9LWjnn/cKDTsofRwFYw+YLlhUGMOlj147
IAQQDhHajJ/jNCWC65vZsufjKqHraGCtSWFBACWpxP0tUiyhv8uNS9cpq1xUl0JyUqJmFarnIgkc
1/XvSytdCPRiUC+qoHfAjIN+p1SgzyHRdBAABJqzFCJfne5zy5uZfbaY6DGE0ufjxTWNv76Rb+jW
AnUZTNYOnr7A4WsmZS71OBwsxg7dX9Va9dpLmsARyv76EGwJrTBWqn4vZQ9DJ8xGCI/672ma++6a
SMKT9uljOECAjYg3TMcc6bW3uKkCCQi9lIyHYuq9DtXvCUk3wsxuGRSPBgkqwR+oIZQQDyCGY/U2
1hdZxttneAGQCflNpT/YU58t+O+99/7zp/4NZY0d/v8WE0Di57fminHH8RMNp3DdSiCtM0KwsStg
dzlohOISdjPaSPfoazIn+kXUcXOrKfj2iMPcVEVyI5mY5X2+gzxKupjVluGs82ZSvUTmOsUousX8
J0ggymkbrY2m0L1wwh94yLcdV76D47A6moAG0Gb+2+dbcEtmLLWnxHegW4DNDKeNOELzvnVhHPju
qQDR5T6YpJrexYMhogfYWkZHJR6WEUfxjXcytUHX2y9mOxqPw4DXfw2wtl5fKEMP80SWTxNzSsk7
+KVnzThBy5ip1U5AJhoYTkDDmAzWrRfyYaXz0/Wv3kg1hljkCtl4goa+rIWNGj375jqTTsLBFGHO
w+chl1GFWPKYqk/9o6c/e+LGn6rr2RBvKFFGnNa1v+HRm5KrJLJYTTZDPB7UQ/4cdWuDJNZD+Auj
+0Pv35O/szBsYXiQLGYp+lMyl8T7HG1WPNfHEzlxkb+pNEfKLoIdrUZjhxufDYnH+J0TwJ3sUqp7
k093UUqordbGQj4TUKY8ZBnx1rtMsEVoU8pBy5ddugBi9J9Kc6b/+di4bbyLcgNDsehvUJ+8yhkY
J82tk4eG5Yks8c4ZodJ7j9ameiRX3Alf6+ghj1b+XrfzdJ48goFR+Jjl2vwzYiNhbNENNwr6uAc3
56ArrXm5FLS9jAMFuYhkVywrlGK/MKMs9yri/YPIQsJdb2mwB2TgP4sCO4s5/B9rD8oB9caO+7WK
+4yT6dAWMY2wQPoPeXPoYfPvtUfjb0RQ1tZzOnVFtRWEhzD6A2M90nbpUlTvLLIXpxKasZrj/tbl
uZecxHgXCQ6FRbWs+5OQn9V7UFcQKP8N2nsYHhVvxZtGBvfz0v6G5wi2+c/Svjq7Ql0QlEGoh5P0
MC4aKGzRPI9ext8Wel3bo5np5k3j6P26e4skrHnhKjjwqrAHajnmnqZfQc46hRkT4rXaHIP2rUpX
ST1Zclgvlbz6+X6/2RgkLGSAAy1Dhz571cRXoi9gX19T2LnnOtnJxhPYryVAJWvmP19J+m6sIuHS
gZ5pCpzBceLzJgQbWIoDqyf0A156Jy6bFmYfZUbIuQp3a1y5MZFA8dGNf0dttNNCYSF69527C8b9
wAwW7J2/LFLBIHeMHSbM6xEtFHzRql8Iwaoe1ji86wENOeZdtBCJUw5QDjWnp4ztvXPnrzFFUtTa
lklFF4OVnA+rAGp2SdEUoCtCeoCRGgflxYc/45KsljxUw9nDx3/Mw0U1PJryNjQuArujN+3eA7b2
j3L34rnxPPAhORmwnWka4nuzM1d6DU2e8phKPcGCPEz/qNXGM9Inq/fX1fBL0fylV2+GKpqhKO/V
5LER0lkjcbqeA0Ktk0WXdI5rrTEPyVp9PmDEYmT3qnrGWsu2IpxotRim3Z+JXqfCMBqhucsMlMN0
XiyrnkHxSdPcaZPprBZvonTSJrXhTLRs1d3J4tEtnaBwdDY8q/Uem/QUWWB6arIUQlg0cEDFdmqF
Xn3rWFKOqRgLk9kW/SnHcKZqq7ocliQjwyft87OlH111lWQFKGGbkqMoiq6dlQUdlXeUK4K8tJrt
ceJmhqYr3trUpyPsak+HmYsbrahjqAod5vPqCrrCTEt1jMn93sCAr8bxlyBD2YMGmwlOMJAaXrnr
yVjg53Utf/cJmTiIyTrcG5T5V198nLWtaNC93g00iYY32uqUeMVS0uV3GG7wv0z4HVPdJjZ4y2Wv
MC8GHwJqyeM1zpHw5uUnA3GMEzhN59sRpZwJiUntVCKr39WxvnHHU0/75UkZhCnJ2OVI0EI+P6le
LKoy8pJwelJevBz6TSac01vZL9+NXTje/3uZq9ZaiStXbmUxvgsgTUz8ZguiduPiOpG+11buZMMk
tzEdHgBun4aW7SY+ul7hdvquxOZhgOUloerxVPnGWrn2r5oaDO4L9B0XPBhC1w1G5Repmxq5sCdP
gIgAZu9KusM9ylpTkJjuEfuxxITe4U5uiVGM64Vw4VsPUdgM4oslLjBxM0OJHcLBHjHstr6xZqTV
6nem+DgZxyXP5GZNPWKvIzlZkUCB1FmrntliFevFrC6EF1RFY/fqWhyMJUE0ZhrOsCoovNfOIoTx
oQm2aMNd9a9pwYtYqsprgnM0TOpCf4dSpg2PaGg0QqKTwzBuieGS7wrFGQnCzCbDtp/X+DdDZNSX
mox/JcIw5rlXH5dsFHLnyuDa/bquT1KN3Vhi/aotZV6iGoI/suiQf/gyqe7xxqSU5+TSo0glu6/h
YwhvnLLGtEQ/LWFEUPhfkBcAOwDw6Oqby92iTbwmSveiuJP7s95eoraf+8a5w1WlsKBQV+N64q7S
EjswI8PmhJsb5mhSOhO7DFKzag/6MYMxbPqgXmxnWujhOpMuYnFcRaBnPXivx9+mF6RZ1xezsFAw
YacmgM31hIfXu7x805to2SBpy/1T5auLRD+3OqE7ajZTjb9i1wETvWnhk2rCOWaAiOwihG+T9sin
y3OWXkKFmNgQ3u3JdfuZHtljtkxFwVbipZsn8N93LQa8WvpeNLltycTCFZda9mcxEIpWE+OZnVoU
2Dfe9tQSfXm6qNNNDdU1kfRXG0QThDAs2eiQcdEbud66dL1F3hOvLpQ250tP48t9TjweQDtXG0nk
KGcCyoDU825sVtObvL4XYAegOXxL8dO6at9El1AjQSli5goo8+d0LlBc78vmyEJrOLd+/unXSs5J
XIfWhvNDZI9AVCR/3hvNUTSSwtTGx63za3cgrzA630fLt9q2Zwh8hHVnd3a1vXnZL1Dfx2WxKJiu
bPDgP1+2q5K8VsQm2YtCBgoXO52l2nmTvEPuBO09K3AV1Kp23NhFFELbT4aiJJ8bL0LLhjsdVg5N
0My96pSgh4xaeRGC7ATWYWzEk4c+YdRxd+tOdfg2LZ2fH9qtm7/a6HUl9kWYyGQdkMYH2XEYlhxx
ZTLH8gGfh58vJk9v4HpBEO7zv4/q2vcQOR/kEinrH7e8IMl+hLFvL48IUzJ7vpmtsLv/eypu+VN+
haTYb2Ba4w2rmcpXw3YfF9+oS9RkrzzQ+jXmDN66exl/xY/Nvi7mCdZV0ixkkJPOxvsCd2bZZqjM
5yJGswCnE06JN+WWa+13z2JSgk4qa/gUhnS1WosiU8RCTrOPJx/CL6xwGQPyS6ni6nK8t6p+X+ZI
TQj8rmW4dvJM4AsSUKikIm6CerTHuCODdBTqxoPRxUvL8h9qX76xX38lcfNVicxgFap+nQbpakfR
zKiP49Y39vH4IJSr1kHILbWzqtmVIUYpa6E/mdjP+au6OqTBDRXdVwhoujp8LnaQCVK8Nhl2rdqs
pYDMiqSEn+D5JyXzVy1fSOTvAHG3PBJKACPcWPW4g/wzw98SFSV5EOV4qjE+Vxl//byMv5I/Pu7J
mBItdebTH6zuf+a1fVVLOJ6UIDK9NIMkhQngpLeCJVUn+K9WOyv6/3BOvhSrV5e9OsjbmEw0rcTx
KEjf09Fft7SkPQxoiTWQ4z2buipttD5zlXSWM/c0AgNuajRvqnam+MkDJKYBFdbPD+ObDYT3899n
cXWaS75Q6DkwPPrwcRaoqBEJl2wCePNsXEWH+udGL/rtBXn0Emo+DXr0NfFyIknKVpBM1OxpbDxs
WhSIPrPRpWrc2LC+XX1EPbB14OCBJZXyeW93E9LhhjCO9xrnO/LcMh4w71hKzJzGbQojXogQUTtN
QxcYblza/3aaiBh/iWNszVvEvK9lOSuAoh+TTEIyOOKujhqpDS1pzJN470YbxrkdvYlZUw0JBLlO
VD2jWobtUixmVlLYcd7b3JsiX5AuFzlGbBqBM6C+Py+Ajwd+tanjZUumvYwQiQ/ian9o2i7y8fch
B1nTbcuj2kqdWCT0Vporer72O2MduPI8HBXXUT2RwdbIGQnx2a/2CkyCPmwWBOgM/qMfBfbQksYS
/ykKyUnSX0OdHLUQm0V9fCwkTNKMikxufZsZgj2AMfz8U777wAjZpA+E2AO1/GpLFnSrSgY9i/cA
70Z8wcIYmHf0Tklya119aXjZNSbzbIoinFG+sIfRkgq90kBVjHCb7M5CxQfM55O8NgWg6sZijv//
6Ha/u6qigSErUEkJyro67L1ajdQmQVEgsESINe0xoMV3pya6SHFfZGXp9SflYxDR1DvwfUpYqzvz
P7KzjfIGTwN7vCX2+lojyoRRQtdljqtCp7pCt3ujFxF7mNEd3RsEm4z3bZyMmtqITNloPrY3PAW+
tkMSebImJxlAn2oyX/j8SXeKJri9mLp7ja2y6WVYHPO23ZcRCR0cr/1fyV/g4t2SuEC7YAAMjY2A
+y8a2ObWvUyfxudPR8ZqQAZQM3UD7ONqR+evSK4vquGULxCGrxlne5Y9A/LTtBg0ZHF/X4Ef+YAS
KXDjmPHWXn9e80D2X29ClaiZNW0apcsfZfU/p5mSVlnRa/A5Io35UlBtFZN01nVQkHMpah3Fhz9D
UJmCUofgW8bays6w3NXEf1QpGnXhrvTFuSS4xyyQ7/OKXCvfnMsxDpJu6+AxN5saO1OhzMJjYvqP
rmCHJIkbtUBjyuQCiCvNj8mKZDK4i4+TI4FLm93JJy94U2AGMmerUw1a4KRAwFC2HfeKIN5pIKuN
RxjghZ0uiO6aCj1E7O4rLJbc3sIpzWMs651GC/wVG7NWvM9wMox2E68j3SrKizGeq6pDne3hSJST
EoBJcrqM6pcQj5Usn5Iu5l4KESarH1pJXJfxe7xIyTGQZsK9kjlYaqhYSWGCIQLk2xr/ZXRkDIDT
mf7XF23+3WIpwl8hxO8YD3/qQNwh1THHo0UMVh7Nq0H6PUiTlXQR2T3fGhaHK6kg9BALzsRde6Lm
hPlbKBhzPUF5WmzC2LINCUROVBHgZjPLgGHTtNE2jdo587mpSegbelO0yQXYRt3P22zKlx5mtd/b
bnSe0EfdLxZ0r0px8aOGuZawxYkkpops29gR4/eQ0C0h0nGZPZVMmoN0JzPF1MV+Xo39XIFyKaGy
8T2M6r13Iz9Pjcpk918RoEYcU7Vx+ZRbTzfsimV7Y81+890AgHHqAFTzHV/bHneS2hmmKviHWr4z
lFnlPsDBNXMRSfn07Tawk0sJheO4RKFs9BvNDW6cel+rEPnTHVx/uXquZZk6TvyNtzidtc2R6wbG
nyx6BEm68XNvXWz66/98oZ2aKGOjCHgdSxs83xD0XnpwaV1xoWHhdW+iXLIQ2Uu2LkHb6N4M9z0b
7q20ussNeR6o5zK+//mevr0lsmnpC2Qcsq+TUXrXqCqtN8LJtkRP5/AT9OQ1aZYkHLjt08/X+spW
hAMKevB/F7uqMVN9iAOhVJpHxY7sZkbYqfMu2YvDXWjf38f24rfr/MntePW0H2ybnL1bLf43ZeCn
G7g+pDTJNTMtaIK7tDxBDdWb2EaiJdfyVP1zasAVNZGUuchuKjx1e9zi44tUnRPjot1iWHzVJk5P
Q0eHh5EFNaB+9TQGI1PYAnqoY1bvjGpl5+VO8p5KbRm9pdjZZcaa4GKNe8xSzam695/fxld15nR9
g7eOawtuutpVldSoWo4MkdXYQ3LwFfGRQtxABFom5t7i+oxnHXOiMPu7rNhEjDaQ3nuQBgL8sn6+
l29X4T+3clWed+LYSvUoAG02kyxSIrcBaIkpvBU8xcLy54t9/+AtBQ0xhosq+qLPn6HfZ3qk1lwt
al5DAHCst7uesEDlAGermVyoUA+zB4IIKl0465ob38E3pRLyZRM1LjpMepGr8k0pe12Qi4ygC+DQ
PFnVbWEPWkd0eI8d67lXC8ifLzd+9PSHXpUo/FRcqyjwPwLmPv/oRkoFLfK05jGxf492NkuWycyz
89+xvU93w2rHHLa78ValbyAHmUCAyfd6stoEefh80U5zB5HtzHs0T9kekOPJ3A0b+VT+6jbGw7AZ
NtHTsHF3xkHc5HfWQd/0ayIrV+0hWbHdreQnA+ZRbLubam8sJmu/6NI/u+tol2+Nc7C2dti3PwVH
75i/Zuvo0f0TPUIaWyubcO8draV3ZHS+Du8nCzoJlzprJx7GU7zNV9o+2PXPkytyL9rmOl+lq2pB
tPGdtLR27iFbd+v2jPX70d2799Wzfq8cLTyTtTWm08/90X3rTuPBWk2Jkv6OTEnw9WVzAzL5ANC/
vDJ96i8gZ/Kvq3WaynmdlGGR7BG9IjIQo5WazKtgpjFIVWdjizHFRJPIiK/MEcXNLBfCkOOZ80FY
MSWMn9N3lzhIdwZPi3KmFaH72Ar60HY2EJlJDEC3gmQUaGtd33ndQm+OZfvoZc7PS++D2PLT77ha
772aRTWcrXhf/gq0BeQr99S9wqqIH6q3prPdF4Fk8gr2xoz/O1AtjTbsxpatGSnuhxKyRrkHWdYu
GOJ6uHY4LeQr3L4Ji4vm+Jfw78m4ET5YcxzhMzZQnOyitTXKpPuwoIyD/+8wiugveIU+kvqqTLo0
u4aDqTNf5R+TUkd9pl1TkUN0s0x0phQmxogUuLY693c6rL3R8Yp5enIJtT2MZ+Elef75Sf1nZvLl
UTENIzxYIVPm4wD7p0LAPbUqarnLaajTJTDyzCPTKHcb8t8OuMLEwqsS0MSM54TOSoiH+TQRyHMf
0jqfibyotHhJNZ4gli3vcu2vKu8UtDZatWurftWZaIeGfFmJyTLMT4r3FOJAYJ0CWDOpEDFNUCem
pCqVi0ro14U8UNp6OwDzl0Y5dQzay+Ig98o6qbJljVILsOKNY1OBzD8Wu6y/YOzjnKy+nRX1W6Rs
rPxl+hGtgdtfMrfe4p4hbO7N5D9Ur33Iq04mw7pz5F2wD1hSo3ZBPG/FGKvjNTQMRXtUmRZ1w3sa
TVzoGeFgSrkxWsORYWNjBI83j7RSfKjl8CJd/SgH75T7x3Z4jgGgayygjSBh7iNCC5L4ECAtxscB
exdZC5daMsygFWR642RAf/k5NCiU400hnUSrwC1FXYSgylMhLss0BmbjTCMuAWFu2miLqThvU9gz
MANl1jGLMoIQuRl8rG4YHEol6QJQ3BNvkernkoEUNMIMRaTi0ZidP0ym+aMhNxh+N1c4dLIO0e9G
qKx5L5xK8ip6DLlE3dG9eOHLRN2SSaLTiNV0bsm7X+0mu/+SEFW9zo59f/Q8sm5hC+J7IgeYYxjO
4NX3oHghXUJqJstpwOZlGYZMBGEo7cw3Lq3YoslBEWDIC6kUdwxsGSfNdIziZBLgRrl1Ap22dmBf
yXRneNI0aTYiOWBRDSEmSVGx8AayPMG8O+ZgFSSZdNwV/IjEg9NUjKs4CleaGjkuzow4Ha/70en1
C7TpoTi35dIbunmpJlsz0J2uvOiltGnb1vGS7JiFJUYZGmmb/cwa+H4Hd5XiO911L4Q72VA/815Y
W94xwg6SwN8GXyiBnGL8fBKQqbqTbUAL209PTYsOK+YM0IMVQOhiCLVFPbVq2oBCDgaWUN1VdMj+
GM1JIV+W6UMfr9rBhW5d3BkpfpTeRhbaeYTtpHZfdu4d5yF6factLwV7jOtNZN3WSbJ+5aJoUTMM
wj3jJAfy2s0ghDVvrmeybgEUWdWFPU0yo/gi9vLD9F2UWJXTIPIHiuQaIBrohjeovyx/hVuKw+Z3
grGAEBM4bSLPyAewYGitfb+eVlbAHyilb9PdxxnccWaaLrElUrG0+KhTrOqaN0xpBsbACgLkWHuR
IjQ8yH10GAEQD3L2AKlkrOJ79M3ZHewnFDrFmwogiKWLXUUXo72UmFE3bNHTDffSxVBx6+r8LX9f
GUd2obpLSKlyBhiIJdTgPoatv2yQrrD1ToILhqd1IS3Cab/puqXgv01AdsbTYzRhe4FC87Pvk7Ug
lrO0T7b6MMyBQwlpjERCZPlYWqjoMS+jl47BgENSY+6VafnAKaK4Z7LCi8CCV0dI4gnO5OtE1xqO
J2mMl4q/btzE9o6T+KUrFzAf8pkusdsjGZ4mviac72aEB5j8Auqxcx0tZuHNImJg8sFYCB6RV+Ob
12MBBj0njQfiG0xYSQJjYeFBhWkWxgSASswJG+GuHnaTlZUHA0Fr1/hG2KL70ug7UUFjiCxzFC+S
xD/K7lOrL22nO6129OthDpaHJIW4c3QpEy3LV6tFYJoPkQB0UsVOPTQQ5NUtxmBFls4CFraqYduK
uX9Y3NAKUyJ+Vzj+cyRdN61iMgDhM+9sPEjG0+8dwl0S7LzqHOtvSqv8mk4bK8ZEMJB2UZQsO/Yw
uZiVCvlPcwH4QweWqcLWMfxXPX+T/XyfSNFcLCKnCM152VNseexj7HfwEevoUmTSys8mT7HT5Gfh
8yWNzaYeKQbfInIgXGAVzjNolX8GzVqbLM+ciK+u+GMa+p2Q5NqsTrxdiJ9cof0q5Ib1h+/nMDON
rae/SJUpIYGl8Yt2sNQJ1OzQq6Yxyn+t3ZreL6zxaqy9q+Y+Lg4p5jH8o9hEzCCjJjOh+yux046n
sGxBXqGoxvxv/CUFmM16gkKSz/X2OQ5XxrgoorlhTJuFXecwNhHsRot8InJ3a6t8aCjEGfcVG6l7
J/NQbedJ5JjBLKERH9ZmMgcvFBhGlcvhUoYw2hyxZZp8FPjjMIVLnPCgDYukxrADSgqpxPOR2Nzh
AaVqjgwtzte54FQC9kiwPrtT33mzdCgWCaQBzbUeMtREKaLQkMXax6cK1M1rkRZ7eMkRx2jaXazN
5PAi8PdnbrGQzX7FkGATlP0s0qrfzAiI2OirGQYRfPDJlr1N5zuNLadDwkqYKcCUDAHFC8SlVr36
Ub4Q/WxbZuOyqZn8MfKQWc8ZnsKCnGzxBTOZePH5tuov0f+befnG1NhNcfsDvddgbZTYh1Vx/ODh
tMkti/q4UqhWupzAK36JBetFMvmQSZEThjtN4+PvxGrhm9k+bRG+1uQvViTkZuVfNbhXB8u3E/Wv
CK4oSDlY3RAsffgnQ0BMC6UJA6BcDJDIZDMpTxdTxRLIZKjhJFBTwZ6M/yHtvJbjRrps/USIgDe3
BVeGxWIVncQbBMmm4L3H088H9cwZqcQQ45/T7FarW2QBSACZO9deJp42ps6zw0jW2nFWFEpNeJtT
7IRICLFYM4R/rPYFXG2uz1KY0BH2g1BfCwHMBOGvJNq3OyvIDnL22Ig71Kk/Z/BVLglBecGDuTmu
S0BuhO+zottjsVDKCgh6s5esf1w63bGEYStF2K73/S4QMZZmnc2Cu3wc7fXIk68E8X7151wd+KQI
hV5rQ0FQjHhXB7RfwlNfdS70D5LlGk/qvyv4/7D4ByWz7XzEZa4oJUjFlUf7JKZ+gGAjRfs6UDYJ
+O88fSz5bSFCxhxvC+NObV/L9jAd2+6+Go5WYUedA+Ef7ydhsjZWCxRrIGJbdCLLoo+8iZ0oNBDD
0GUUMrcwVmfPH7M2vGam9KAWHapwkycWGipIhYIor5raNzmv7xYt2g6SehDr8XWIc1ddgctMdSQ+
Rk/PzKUG7Z+/F+jSiolc1+ewG+mS0cAzTf16S9YJtRkPaX5Lh44KzKBuHT/ybsL18zvLrzK84Fw4
lXguSo9/P7T61aGvdlGCOetNJtfWLdw4fC+YJklgKLD0rp+qbpcQ3Ru+R0jjAKcRBUFyA1LZROae
7leZHAb83Cng0kObvtFixjk6VZ7ga6Kbe1xTl/sbXXgrm7283BC9Qcpp2N+N8YMVgoQWNlE6bDOR
RLJ6tl9I7D4fU7ibQCKSZGCD+DtIMMWZJRaGGN0Y0y2gnByfw+xpABcN6gfIG5iM1qmtQE74Co/8
DHXCYggjb+AJeCVXIzorZdfWiC8OMSFxKKFNeq1kwzXHMISK+RWJSlI+O54OACMD/WjwH68eHknp
q0ZVJ5AQLBqXHBnoNsf+BNNauBixW7ELSbZT/a0oYGXg2tBVpWdFbljdVZqbGwdR95Ko31jPqgVO
5Abj9zJ8FqP7+SSJN+Zj1fo5VInAD/NbtsgsLpbwNrJlLtRLu5zU7pIOb8H0XQ73banuiVsLgldh
LXtWmB37DQvudtzuajQV1VMoOTLFlIkVa/IY65dA38qr0y3JNw1aOcQWoXNT00TpSY5z6cWIiqtb
R7pBTfIcYYgs+a10qBMXC0qp3NaqE+GgjAMcyt/uVQjcLt5VvafhdZaestDpk39YAhFKo91o3eFH
spya8iPutlP2ZCZeH/mtua0E4tdx8M0dqzhI2PqQeFg6BvkKsH2KLaLF0nhII9wJY68TIqdll5Gg
4kbeUQYPM0TtgaqXJ9nMb+vmTRTRVO6k/hzq+yaniBkh+EV3bf6xNMTDBx3z5dPfX+PP2pZAcCb0
G4icPAxXXXYrk7IuLgrrFs4rgsIseJzQQkQ3YrTFtBKX9jF/SVWKmP207Cey6YWtLu/+fhLyJzXd
GhrLVg4uDmy3q5ouLCajixoUt+n4yJPfdZBFl8c5/DGn0DBwKB4tEy/6TTe9QZ0OhEc8LFcJ0tB/
zwRMp/rWDvCsWNR4vxr5/P3s/jTVpHdvIRejl2msXLyrIdLx05wD3CZXm0fYEWRH79a9YvgDsmab
w/DMzxbGsMNXk/snHVRVwquQiBFS6Y0/hMhFbi5q3grDkcrIyZvRVqXvFikC9FxtHXuQBaA2klV3
wl43lVyYme6iF7dLaLKw4duoWw+9sm8LVsX+vdbIBEHQnLILPA8hT3smkxkrY88S9h95MttoctmW
x+u2llDRLjQ2w1i54pKfVMSV9PbxrsQLjwggLf9u6NHOCE6WsDx16aWjChGguMUDGVrhQ8nWt4zm
tySxHEHG63UYLlJ/O2O5VEX+OLMidtBggYw0RwQsMQru5fRi0FIsKxKCdckLy9RT4yct8FcbGpyp
p3ncEonqlX3nNULD5H8pKXfS8cYSx62VKHt0ukGA54DooJKXCd7BfyYXf7AmF/qxlwlqM9lKXyZM
KEykHK2q2jitOS1bOGyAMVFniwjGJ2VbLceyS5HtUFtAs1AuIgsSS7RnJpxCkLdK98TgKBF1mA1b
HcM+yVuWVafyNM6PvdbYY/suZ3fxqtwYC1uuZBqJ76uXelFkdi0c46h1aNE7lTh4teUplnJTBn6O
NXhuvaU51SObqZn7qM7ksU+YRH6bipjy/tZSErsVFq8sJqQqD2P1YiS6rZBSKjAaAWGNVV95KT+G
laFn9BFGO5TXCOZiS3uKSjBM4x9T+E6DnIl2dmY2u5Im7EKozY1m3H3x7qydkt8LFNqZcIrwtDEt
eClXNIyqToM5orlwy7q3tlJkZusxIVkTBle2B2fDZdLCL1oTPiaa1RVi5y/O4M9VDh2ThG8S/Awd
Rsxax/wCYVaykiqNABeixSQBME0QHvVAdNEH09dAtVdo/lD+wNJZ+ijYQqpnZf5eGi9ScEPV9vdz
+bPRQosHWz9VFDUmFPOqskgScTC7YKJuJGIZRQoWwNUjSfLp2jrHCe2Lw302cf12vKtpNaitMijS
onh4Eu1ld2r9j+dgg5T0CyXAWidc3WMFTz5aKzrpI39Qw5NSzMUxFtg8GP+AxG7y6tvyVV/4k9bN
ujoQEwCjhWhi/eo2qkufQZjUfxp29eWKNSbWYxUiNwYjbx8BlnRQk16N7FzVV/to4pz/fvc+WSp/
P4X1Wf/lSYrjcR5jQ0xvBHYLHD0Lby3QhCg4Aj0G5G1RfhvaS0u6HquUgqfIFDcwTtjmTF/d2nXN
uRpzQq1pZhka/o14S/9+LqPAhC1kDIcYdF7Q0DBdyAFfQwOwizfB9dL+nEKVXLdFgaqc2vyxBCtr
0y8l8J/cfQPREFa+JAtZ/9KAfhkVNWtGiD5D8aAeZ7sl6bm7J259AzNnY24Fv9kUdvjFnfjkPQIA
Ysvzs1dt/HS4/eWQQ9OKQ0BYBFmeexoBwP5J+4MGLZzQsvalr9KRde2za4QYSqwc9QlutesJ/XLA
MjXMWdNIUWvHHrVPgG7UNYL3hP6MgUNsGh6rNnO7EBQNbnelyptQJFdyMU6BcZ9OGLqH4d5oT7wp
boF5yuhGYX/oAmAQ47AEAa72i60I6S7QTVqv+A+zP7a0I4shzQoJVzZ4azG5V6dTuzm9vMj2cTj1
fuFVHp0OErU/TOcCFef4kDh+tXmUN8nm1dy4G2nz9tb77VnalHswV5simqg68Hl+H2+YER5a++Fh
zdHSdxf2as7DqT6SJODF/OiD572dvI+Nv2wW7mu8eYjsN45wuQjuJXIeQqxBp0Nu57Zxazp0+vZA
DRvTufuoDqnNOGxxJLmlyCBgMrYt1+Qw74b9/mzZdz72iW73LNgDOfc+UOOGS+CHsKj6mA7LAUuu
njy7TYxmmqTQbbpX3cJB6vzcnVgZEWaNL2/IrFHSeqprbAF9NssDHUl3oWVL3676XnxfrzJ3+WE3
Xq/AAy3ZFN6bsKn5Eu3ji7e7fGDjg/VJuIEF/iL9vNCJ/xoOH/F+2dR268f8Grq4FDAs61fsLpwg
bg5cLKM2bWnw2cMhcnK725JBwk8/XDpaCm/tR+0/xPvSrh9T5Mv76VB+LNt4H++Bsol2Ixfd+9n7
ti+X0mcs+D+lDZq0yf1w8wFSlfvmbv3gfB2X3PYvqX35iJyQQ0cONyzmYKH78XG3ifgk1n8n96EZ
cq7SZjfBYlm/N+QCsIkiMi1z3h5y9y3mbj7wV2uftO3b+r8zfjrm+lp+JWGZH/nYcRm72E14wh4e
Kv78gTPhkIT30s958ArnLdz4u81lx9G8w9Y5eE65Qa3+dpJdw3urN+GBBdah8blZbt7wGaWlf1P0
z1Gq0emVUIDRoInoXtRQu0qI1nQ2S9yv4Oc2wGJYDOcl+EFB6GmGBLwB/RaZXet9M1c0sO5VoL9q
poNoGJ5VMs2NJg4pK4fMlc3OAXiiOB6pZU9s2UTxxWIiroGwpLX9HOgbg1alQSeizencTQmDQvRs
UANTwcFIZFz0MNISpJu0utMyoL552tQpwXPq3RK/rviwsVMRkio6zeDqXVlffFxVZCB0QTXQdSok
b3HfYsIRM2B3uXO0QMKixTcny67oA9yoVG4tYQ+8X/LzPqZAHt77ClQ2BpETBVcVi+0oOi2dR23x
1UDxgsjahLSEa1oAo/QA5Mo+PK/8HpMuQ6EajnjYuptGRgrW7HBnNvCDMt6xlTiihCB/6WYO360u
xEaZJlbTA3Ib35gYcum2K2piXw0ST2hn0efQJsJGW83OSQHNcDpOxcJVBS+/CYBtq7xzsdV4Gwrf
LL/VoLNSpSPy77wils+DYacZh0kOuONWJIGPrd1H0IAt2S1M5UHFi7Cog1OnzfsxmeyazF1lFPw4
Rv1umM6YZvdlgU2OOFlevAS+WuIgUImXoSKgns1NlR2jyJL9JsA4LSBEYqGJu0Q5aEnnj23NTXHi
+Fbst6IXq2swDy4FRY9HHCVg9U2qc7rxmo8oxTMvCo33DCJfTt0+K9SgZukVouQM8ZOUy07Ximdt
oQuymuKz8GdKsqtaZji5x791qr0GKya5gKWl7YqQcltp7AYYZTRdCX1vwt40RwlXj++hdhrgShDQ
4yd5fD/TWv57hYLs8pOyAAUkJQHNevg865//ulAVVRGphZzdFN8qh9BiT/bTV1wqdsZ9spv32W7x
tG94nbiSN7uyPbujm+2yXfAy8J3FDQ6BXrFT9+JeeV+/P3xNdvkP1ecTYrIjhW31TX7pvNqNdtW3
0sUt5oQluI+M2mdTxv/nQ+KNjoGGxOcM31S/dVc9/Blpu6uTPZntuGkOiWTecmfa8iXxA9f4brom
SZC1O3nrl+nLe93Pdrpf7DDp/yHvJ095Lzj15G79aJUv3R/4zsVTiI0cvOZb6zZcbHTDttCp3c4B
4/WIesH4MLvpXU7nm+SJruK0NrIVZn9Wgj1z77b2FzCeYSuwOLGIAbfYMV8Da9o6xyZO6jb3kGl/
LpwpkyFksLfaL32AoVMNK9iHt8SMW/v0OZlF17mU6E838gRbcPU7WuWO8d8fqW6Mo7qJWRjlncAB
oEU8xmjyY76fHi+mW+gbvIrlbZ2uoQHYeK0dAU0F17i13PWD3rE2tCX/+UZ3+u/RW4P/oS1+h5zG
Fz7TPv1/m4TiTbBVXrCr29wNG8sNnEvOR61T9fQMD/k+8QIcn8lj4g9zW72TQFz2tYPFnKu59DO8
5IfqLH7l4hzlwAW+gdbCWRcH0wkZgtBtOe/1Sllbb6QbxdHtgmm+cMrH0OVkL+tSHzwoF06ZnyTO
lH8btnzqPencuJTtbu30HqmJ95o7A/dv+Jtrme8Aeu5oh6w/Jd+Jd+tlWbZ5B++P8kK/S4+0u/hS
71gNBXv38HZSbdV9U23RFVlz1i+NcmB6oHX9T7hVnzRPchTH8GiJeMq29ZXt/Fh40s/fYXp9YMXl
K9ixom8Xfhfuc3/Ymjt9F6xf3/m9s14NTGumxtBXd80Ww/Gd4ZI7ZKu70Id7SFbh+inLQTpkXrrH
g9VN6DPAJ0XQ77VH2h376ufhrTf8us71MRFslO34nvHnBT9CqXFgl06pcIxO/57HemZDt6HbtOve
Ul/f0Vmxa0dztQsxzL7BEI5YqhA49c3yJzf+p7qtbkNbfJA3mVs661fu4cLqNufmJee/QCexR+8u
xqviZm4rkn5q507nq8+5l7i51z2KWxy/3ua3wi/8zMd+in9avvotU6i1s3b9NvrI+KPoI7ANx7QP
4kV3DSfxjd2IT/E2OWbH+VAcTZJfdtVRPAj0sXbRfj7M28pPvc7v/DV1lb6Ku7wM54qZ2RUdhfNV
3PpOdiauQDoqdnwn/jzfzpYd1at3wbd2Z/k1/yh74m+9wcVUbXBBLxz4oHYl2nwUkR2n/kQZ7q+X
k/Dv9dd5S0OWbNOdttMcIm+3ujvdqYCubvyM34B7MG2HXtCD8Y/GUrXRnPiNKYlrUnbqRXPWiQp8
CM+uHVGG9s94XZsdu9fw6akXuYlrPtf3DPPP/86d9lSdm/06/CHDXXq4gDGsDAQ2xwBYiMXpoe7G
bXZE9+3rZPQdeo64xu0KDwkjP2/l52i/Dtc6VIXb2ctROrLQczH9iR6rK24jDledM5f7xz0kENXn
+0/zdjz0B2vXvq2+MEQBy+EmsYeRCObAzXzhO9i91z6z+vhIg7/CWf7sB6mgo8hf2AgBW+pXSE/d
YLLSxst0ptue9XCnXOEbEVIV8eW60y633RPpiF8FGHwGcfx21BVZ/mXBK6i+8KnqiweYU+7CTARv
W/RAAJ1//r62/uRi/++OGxtKOjLIWRDHodiT9OvuTD2H2lhoVnDG/qEkF5Z5k42/csuzpAb3w2Ab
423Uu01PUbnpVWyVvIiuM9+URHfNontj/WINuK41Ic1YzTZKZ0TaIVV0CumGr1JDgWQ+sXfyel/F
OBxOR5y2tORjSinM3omo6sNL1DxVmM2Rs26sxEXBtkqfX0112xWX/kvwbB2+64tGSqSAnyHUxcnk
9+HV5bqNqqIKzmXuZ7E/VBS5I2K6ZtgmxJunO9l6USOmIrn9oieg/Y5w/DveCpA7ZaS4EpOv9txL
UGUC1jcBfp+nykiO2HN4nUVxrcu0EaEKD0SIhFhw9ky9YW4rUBkS9aIq0AdDaHg3Tf4YVP0uJSiv
jpgePF04Ay4zWYeyr6fr0D1Xy7tla2T0mthE9LGPjNyXY9IV9RbrvPPq3ZgroWcN3xUGeh6tTVyT
8zZTZZQWEYqDneQ4HUPnmk4DZKzEfMqt0Usr45JYibuSbP7+GF51J/8YlmvdcjwR3jvN67CETsZT
JwvbnSCfcKsb8CwyDn13ruTncnn/+3FXaPL6QSBqXcckHvKOcg1dEmfZV1GRBGdRxNmLkW9OYYQ9
KD0DjPH//451BVumSjkJ5EMF51CAkk6Pb7kNgjdMf6Phi4L509EEGWbaUlcfvJ8KkV+mDw0b2CGM
2uBMHFSm2rFyLKyzpO/ZjEgjNBw/gZpjsngqX9zHK0+wf++jBtnegAWPccG1ZYFaEJcjq9xHdald
S92SlywYL7JyUQZvXCVm+xLHSBkeQ8XqGze2mtyp5qlXbggWVNaEE9kem4q8H+xmSEDdyCgk2CD/
GPBcHILIK0Y7Hh7zjar6S/CVOPd3BO6/z54EFkMUQfZxy/l9XkiyDhf4VrbORfLSDgoWPt+gQKrS
cxlfEmhicvXFnfodxeeAJo6A4G8Y83KzjJ/mL7/cqCqYxixaVOHcqReUhQ5dwlWhjblSJHmA539/
ArWfcPJvz/t6PB1XB9Ru69/r7PTL8YpJEacKEOIscUdQChbxJRwhMQ8iLJMnoaZEp44U3swZC9g4
3gnVeda+hQBPafU+Qnnt4kNo1f40NIfRxKGnmvdGcVSXl2mtJUn/an90wSMw4KaQ7o0OkcfEvVoe
ET1hPkh0t94Dokr7YtgrwWs69RtZPXbYfBNjm9GdG0EkCPlL0OYX6ZPcvmHzoAIBy/tCYRNa3g5C
Z2vGG17Fg3mWirOFU1qcf+ADpDaNE6iwkIN3qcbjm8Ieh+5zoZ1KJHurryjWNHC88wFTI1R7q22p
Pr6SJLNZQNuhA8CteRcxYk0QjuYnGao3C5LVr+R+FgcB6wSSqcbuDhGwMfjWQDr4/cpK0fPU06wT
3TfCZFMnF99WtmfP9nhcuIAIDBQm9LYoSnfqa1bMxcsW1WsGMOQxu7WEx2bEToTaImDTLoe4prMe
LrfcpLC/1Bgiw/7uDRM0wU/JP15Pp063q5AO62Bt+hHpBLOMR7kTDpUXjq+JaHlMC84036YwD/S0
fls67LaLYwlNV4EMlloLGllITuTDl6rqDOZuQNLbSJO33rFMf6vnV3M18CrgTYgeqC24vN2UDRpj
COWcBTcTZ3oJY7cJ4/SRILXC/Mj43GaKnPQAJLBox6ztIDx9s1YlRT1uFSU7S1N8W5sTWaqce7lr
03AfzYGvpSI8S1jbMJil5NSliWda3aZnOyolz3xUbmqcFx4CEPsGALZlAKmFWh7P5MrgnjsmbgKg
bGkXsZzwxStuZngeQGaiEmGAiIUOJnqSdZhLw+3Vcj8or1hATJvTBH20qKptkML8kKGRGj3pHUCw
U7vRqnvssR9S0eCZ2bU822nc+dwxQjgg9Twhq3QsPNBDBdlx7Mhh63K2QU4NbwnbrEQLbLyEyAMq
DAUec0oZUSvuhkY/NRP4WKBDaI+JoM/vSq1yR6m5kYP+BsuhpXodBRQ1Jnv4LtzOC3DjmuZAhl7L
Tc+5GaHUEmituqIg2lj9i6QjV2bIUhlv4+bZSp3IsPN/9KnFIaABj9zjUJMGdqJJRy2oHYAdk/Ab
7PpD7O36EibhP7p2aUvADS4nyXU3NQgQgfg6/FBb28LJIScoo5COk7wj/TTXCRw6494lhNOdBJk2
ZRNjSoQJ1Ltq6Z3+uWJuMAnwLivQrWaBgLutSsciF3We2n+m/Sz/MHGGGl/DGdUM4xcP64I/egtR
A02x500KRBnf5vuhrU7JBO1cfmFeWJqTqh21AUKM3wv7QjO8LuEdT09SBrlOudTTE8qyGsUL9qqF
qe0MGWeaLAIY5ElJTSfW6OgHrzqlqhrhOsjzHMur1zEofFXiAcr2Qnghy6lQUPunIPTwHocOA8Dp
Vg9npy8wZtJts2RPyM+M5quKnThBi0xJGuwcMT4byiuOXiipb1cngKKXUCTLDwLGzkL1VLRPlS4c
yuaIdRylGi8pz+4IwQbZuZ2nt431rImgd/mb1HTUwo/zop9T4yUyLKh99zUThiDNXsZLoUrhTRgj
ntDMDSNmKTGkORr+ExOaYrqlRbBXg4J5NXvBDBsjA9HVsS8G8MyjnORabGDXLe3Q8sZ4qXLREpUF
6KG3LsaIfeXU7IXReJrib2aNzXFdn4zyVa3uGWSkilI5bI2K+VZpvGxA/VJ2N1WNvhRb5BxZeC+q
2LKztJnnEWKSlCFBU5+peDOp2srsawuPD0ohn+bQKjp6Xclwgfq5TUbiJVIab/I/LBUW94GXOJ3Z
UpNRkBDt2QRkZC+y0yyPDd7kjeLlMhmEzVlkg22crRDqJCdhMqMborKDXec0euC1JrOKsO+MenVw
o+zcUOt2+jfFOC/9a8BxBj3E4AjxPFbvsXJr8WJNDdV4BPSpbrPoB4JPR4nQLbjl+i3QM3IRH7RU
22PhtaEjZrp1zL4WCUUu/cj6W6YRiICS+JLlb7j2YAOtOOv9HzKZXObskM17SY39rkNpHr6GJpyM
6D0lio2kUTIJyNOoO7cJf2SQOBtN4nr0rcU7bKG+MLGzrrGTlbhUsfuiJyn9USGvFYOh6HQJyU6G
zvR7xWAVhRoXbSaspeQ89wQo7o1gNzP7oSGXR4D1+IwLljnYUfVDS3NHZYqZ6h+wh8qvQoc/Oxfc
DJFyQmLUscD4/VzyDrf2sDWCM2VSUFyy6BRndsTaquhfVEpX1K1/CzMDqfy/ml1VviqUmjEuF0UL
gjNVSzy86JNsN4LpZZLlsCoqM/ai8FxgfmT9QJ0L8iisFWtDrWqdhw8dHh2huK3sVkAvSe//vZD7
bCB+PTvt94EI0ygsh1JA4De5VusGqavVhw4cs/5iHK5SVf8ch6uGvDS2ea9FjEMgjo6INIyqS6VN
LBd0B5RLK8AQcPCDH+cLk7JmPYnRKVQVhIaSYzA5NvL93y/9X3rYdQ1LyqwCL0Pk69rTU8uaTkQr
x60xWlyNJzfFYbWMLT8H6O54/3QIf1Fe7mGzaUN8UcR/5HWjMR17tfNTHA+pagDDCXUwean0+nZ9
jNeqp7P0t2QYd0s5eYH4JqU6geh0rAO8MOJDswZBaZtY0iB2HZP+tsL+rNhDaVpDmJ1YfugnPp8l
f4SrVZXmsRL0Qy0MaFPaMwUjnZ9Y9irh0DP1RBl7fC6A2liRCm9sTWjVHe6C0T+cqba+bNPOaFGE
UUQPg7kxyKgf/RArMXNut2ZcwUjbUm9srAIHHOFRsbqtEnxroswVgoMRN9sxeO/MBTbhPmduGPN2
V6YEUaiXgOKhL9+XifQk9UeEaqqZ7tZBWMvQsj/KWrlvhtcqFFCXiLveHE4VBXmcQ5jNE0T8r9ok
P000s2VY7hPaqCwldJemf/7e0RizKj4cP8WgFVwN2lEkn/UIOWebPhfyHQUUKzOXwcrOk9NJL0Vc
HdRy1c3CqW/txRzdoPcBbyjAN4p0mqPXNXieTdiSyavFhkIOgsCPJ+wf6n7YpBSKylJvNa111Qr/
kVQ6jh1ARZMejCzfjc1K+03Wbk+qHiFsOhRIStTvzEq4yXDJV4tqOzYKUdvHmfK2Dyfvi8d2nZv+
fGpJSmcOXXfHV3PXnOv5MIxNcM7ZojCpLOMTDWOtxm5x7KH5O7X0BXT52d7SYNrWLBU/Ljgev08S
M2bXy0ie7HmU98zaTBIckFqrWvzyq33sHxtnVglsttYMi9U78Dq/FDJHNaONBVDrLlRAenJbINDg
hlGFyfJrip/838fzsxkQYYCi4vCPjPc6aKAeRGnWAs0iQMTmtVDYSzAXYd3RBZe/H+nTS8MMdjXk
XOmyVzMg5DuhNWfVOo/ji6zetxaRWKv673ZKcA8n8Sz9z5j6/865mFz9vyOu1/7LJn3SRs3EAMJa
B5NdFEVomAzMOzTB3qgmBQsPxKN5qQzjq8Ve+eQhBYzgYVFX4vw1A0md4rwe69k652zbyO6w2sWB
WRuEW6J64/7MpoSNOrhE8Uhu0t/HeR3H6xcEg0d8rTG4UkXl6nFdGp2IkHFdPUORLRuO/sFjAX0h
T779/UCf3dBfD7QOwi/DO9QRjjsaBwLTxsxqVUGYZ/p0aXgLzM8S9vfDfXVdV5VEZqZa2YIDnyd0
XPU6sakYu351lE8uiva4jj+XrluWpV49M92wiPEc8QKC6CDOZnvS9lvePyv6kWLb+ZXPpPYHgg61
HtbYCvLhj0aZ9PsgwveUejMBOO11nGoVa7MYbLDkY6Vot2UBKQQfqSERoTKoRD6wZxXBlieEvCw9
NYWU3MqbAm6JifmRaowbfRWoZTT3q/i2YfNSd2eII6vZ+6Ak+y7ZD/M2iI292ve3IktnLZDbyEy6
7tXHkd0GcRXMbU0YsEivHjtkjAOhaQUnd6sE+Bz34/1akAi8vAZ2BsHgdUTQ/cf3WmdM2M/hq6ub
P5nvvzxaGGcJS66YSP3HV3k6h7QKyQLEW+Dvh/lk8oMlCEtSxu/DYo7/ffAFKc8rSQ0stphPjY4G
/MSdzq3zHJ3+fqCfHi1XLyVAqKQpMhYukv4TaP7lgiTuvKwmTEU1BTAm+dDaT5FJn3JIPANHz2k8
ZGm5lwosE3XgQHHZpCpJYVbgqdXoi9Njp/eXKSzvwwG6CcCNFDoxBhJL3uEK5ivFk9Y/hRRtkDz3
cyJTYdspDb4+FN3QetQ1t4Xgw6MN25wNWVs4FmybQTqwB57r+6y8yK3EmX38/cI/e52gdqvQInWM
LK+j2gzAinIeu59zxBo15ufChaSBBg3Bx5eL5yczBAehDSfLGO6yhP5+OzHkAaRr1ll3dsFJeXeB
WHhr/35JP5taf9zLXw5zNRF1GA4Fgj6wkE0uRSBVQY4Ua93JgdvA+xfDwokx5f+/HJa6B688jU7j
9UyhmUsVp2ZD/wF/GcrlRvBU3WWxzkoZ/MSZld30H1qA/VxCdZmlWfpJ3dXMqyEtVKWKDbm0zmly
H9Nqb9R7bO+HqHmoTYwBSe8MrL1WkLyoNuwVJF+MXkvkORCCH/pW9+gB2EHylX/hJ8srnSbUd8yZ
mgql/PcbPYx9MwRxb531gcgLlwwQ+q3aFrYX7jDsMcp92LDDKmBtUvs2cXdbqZr/xf34bPJYn2qR
Sm2tDa9WCnlaOzQ5s8U0PAfrMq97UyOifsaaqUOyxRzJE4hNyJivXhwCAmic4bEcQFO6yvVK/Que
/c+X6frB1FRLXTOydfLTr5rdLX+ZU7eY51xmcmh1Z8IHQpzOYC4qYtoV51VbabOibwKeQh2cHdTi
FUg2YZR6V9z1zehM9VuQyg4ghAgiLQPjljCm9XYkejVS7fU3fx/IqzzFf5+xtXlDXShR+l43i/LA
0vBoIMNuqLdrI8MEJmJjGAOTNs3iv7ckozCTaQlQT0IWZ/OEvKseU4dJK1bYmwL65YcVkP/ixNbH
6I/x/N8Tu6Ys4HhbqSm2v2fB2vPSUfuXJTiFYM8YPUoIlvFR99i8SvnWks4skY2hrdWzSPbCwH4S
ghz64xr0e0IvnEJW/fsJXlmi/c/IrU73uKpiW3X1CFpCKjV13ZhnPffL4gd9avafLKy2lh1JcMRc
X4SBkmb2dhy84mP8SpF6pbr4nxOwVltXzSCW62oq1KMpK7ScW5cM9xRMTLq0CgyBAFwZa9dX9uR5
BsFDdLUxfWSD+mWNL392j0w6oQZsRh0d0frnvyysc5qIMqEN5hk3Vy/tclcjCGnKhI3BI6MM1QYE
YO0ZyGx4tQTaLzVOxxaug6owFLcAdjtCrDXFnXlLaSg9tupxCbZ/v1Gf7CDphCoifAW8xehP/n6S
RT8KkmTmxlnVD/Nkz5hA6W6w3BbhLvrKp++Taem3Y63n8suAyFlTVWjyjJUXURuHsXRV8PhRvP2/
9FzJehBlyaBBbeKV/vuR9H4gkG0ujHNY7CXtRzKTRHVgxV2F+2Z9//chhJ3Kx129jb8d7urCjCSW
g1rjwmQxPzW1aM8wibEQpkSk3VhYr3GFYxLoU1/cNhmRte2zZHml9a3BlahQnpIHSX9P2TMYMyqn
8tkaX+gGduDCsMB7woynzgLj/lblEmli/AgKQb2hi5635Ls7hUb6WXozLJNTZ/eNRcg9NZv+umJl
1OBTeinBccQIJ0BUjOgB5oEMU+O5tjDHBkPDi0FvTPIXmTYWTNGKQzHLp264NSqII+Nu0ghIzszt
RBJwL0iOkPviktph/loRGRuVgj0SrhcTBkw/qRR8BZOwpXie5h6IXL8zobusdqiEXK3tHYV9Jm1T
IYw36FVA9oiETzS3wkDX6k5JDD2u5puPGcpj4nS5bpBXYgeE8xqxk2XvPcasGWtFeZOQiaxAdzGs
LUGMVLdfzGKflIh0DURqcFSsNNSvtpFNVpVxDh5PEc75ho7YHRXdw05nA3+ot8DpvyJXfPqK/HLE
q1lrjJZl/i/OzrOpkWbZ1r+oI9qbryBvEQzDwJcOxrVTq7399fdJuOds0OiiuDt4eQcjVNVlsrIy
V66V5559AAV0qg56v6C4+1j9AiX19aK9uO8/NHQWXjYaZeysTrEPsY5w/FYZ7wPrFyrX/nifXosc
mdfGUbzjDxu/dKpBbRVXGktuMwLr8QC6T0GGObxplbWbRJOSgHJm5vsTjLXUECgl3GTjus5PG1Wr
blt1Z5DsbGtEpaG3U4wby/vmluTHqMTIDQo1itOLr++P5bMSgv6lAtcolNeyf2whG/a8H+PpZ58V
r55abs3IXlluB6dLNndz7pDKXZv3k67Hz/h2ylHSVOBuwoGOwtn//5gDCePO4Yk8wPnVsWoSvbTq
o3M41VPbfqBIPW8In1PhiEJdds0sXRp05ABIpgD8M/TzE1gdaldrRxZvWS1rB2p8SljNXQfFoo4X
BkiP4uqvn0+7EDHgpOWwB2tFkOftTP4wz4kTcANpWb02c0w9LO3Z2c+4nKMHpxDosh8irlv1lRvs
2/Xi3PwaHhR/jC03b/tseQV+YAxGGXoHhVRnaKNEWH8b0yiiYKLep9VLBeIkdEvMnzEZQCoOYQo/
2O2xuvNMQPV+cZ+q5T49uuGNH3tXBuXCzY+7gEf5pxBy/AM/y4wipYDGdQ4cdwQLyPMRENfTK9v5
WitnJ5BXHmN4aeGJxxPE7SPcDKTv6i324kjj0aBlDBUpPO1nI52rQXSyapyqhPSxTTbBaCXNYE7K
lmB+Nc4N/VSD4ND3kUtN+CEe20VSruL4bzgcMm7xpyH5dkwg/SyyKyNwcfERlKFim/AAAcYz04k+
far2x8IB9yRa5weyFDed/z32nkgBF5p3o1RAOV4V9/uVVX9p7D2obCzXQymBd/9s3eyu7Gol7R0u
CfVSNQ51DWd+eFvMy1TjoPAg2kTivHhSB3QhFXTFvLuuKKcG5NzH+AoA8dKm/9iXM5/TPuZOqbn0
JTGrlWX/iYwnPcluAlt8ftSvHDQxrgTEzEu7XmrCEdeCCfifi3gC6/XQKjFmDRhVBCQpbQSFE9wM
+jAxVwVX8DCBHL259ViXDfGjjhR9ThJey/Lbtm/gQDPnqArfnOBi0Jz6pi4WYV/DVBN9q+uHHpxy
bbzGwK40Q51kgfBYKv3EtdM/igImDaQawIJmDWhx5YXWXs0XPVxzxRT/oM5fv57uM+rtt4uF44mA
F0Q3oCDPxdqEcMNKwojHDU+7rkeW0qO0UKY5/zX0j0neTqSwTkUoFQ1ObUD1euWmP6t23Xj2rHGV
TTgAv2/x9Gx1oxUgGPK/DXQNgwfG3W9uYqvcpU6+BuT2ddcv3Yk+dt08S1CdWj9NXZOZ8qEhxYkT
FFhQzNPTd8hBiJDnbTF1i3Qx6NQ+A0nrSyqQgGJ93Y1LwQC6gVwyVV7oPP3jnetEUO0TJ1PQgyZK
uKgCAkXsIdTDJXQQf+KyfA2VeuEA5vPav6EbP8AHsOgh7FKpT+ube5gZCCXfH/PiqZgRBFpW6SHw
IZekehBeEpKFVnWt1+LsnZ8yH3t9ZmIDyzfhDcNjUtK908KU2yfTXrUWSq9MOIbRI/uRAv0KFlpT
z49/RzCX2smYRoMyRTYUQM42AIGDBSpT/VkDIa/DSxhdiwCKlfunl44lZhA/g0q6z8bICyh4H+0E
nMuw68rvDucN4hHrxhdkJvS1xdrN1OkpAcIFFZ/Im5JV2FjgcL6eZO3icH3oyJklato2K9ycO9EJ
rJnxzY+XzHCpFjedh1jDOBkS8l10IfCzW4uA1FUkyeUDwXGFnAcoAVfBs6FQ/IpAPROWBB1ijiHa
mBCGHvrqHrK7CZzQchJDt9Do1yRJ9csP/79Nn3OHaLWTp3GHw9vC1tbBOUs17iRPUTaTfDuIqGI8
opdL7ZqUS8hQBCQ8RjeEaapRdzFQP3/0YAWCxpzAXTwaN0oxkq5zbk7eRiUTemW23gLQ/6wbpE5g
z4dH3zo/2ePQBf1PHAOrZhwKh9WdIpVVBWDGcuJdw8x0uzuvSeGS/uX6+TexHbkCZsEsunmZKQsj
YnciMgYQF9WM0X5Ic2PqOUubQsZ6fqK0yZ278aJpgqeoj5fWDw+eSc9bDaU9M7RqZsKWnXdPEjAt
ACIAVc7rhR5B7QLoM62+26KtAQ1dpPSL0dIOdddvYmodDOhT1Y47YPQEGxTQt3SieBQ7tcoraJVY
ixd50qxciqtxRJTgV+A4BGGaGcxk5AHtYu3r1m2D3BDmlvAwBIQrFzZLwDcLMHRjYT4UKrUS3hMl
FDMTQ8UtFEYgc+65zgb+/gXlwAuAueb4WhnVpHdvtOE7NGyzFLmQtInx9RB9hcOlhhMNCKJBgSAl
2Lr/GoZ7o2qnoM+KYltm1v40b1JKrJLvqgBJXkwKKPOkpsE/RxIuzM5EgYcnt+JVHoePhnNQuAxl
nQH+n7Mz7XeNrsMFaN2dLMgXKAfXlHHbeyXiB9TvAkGD50bQvjdFlNzDggehpQhxa1B/ayssgo+f
4ufcAb3ibXueCtRtOXEt9GWQuTkV0cIxQKBl7Ww4PuYnb16BS+mB5wmcw9seT+avMWgpWlNI/KH4
4KUTkdV0T8vOaB6j1vx2TM276mSskhEtGHVmZPrETrdJCT+Yd39tTV8yhXiqiKpS32WfwzEqeKlS
ozLtgxWi007yEBibl6ElTQ11mBV3SkkeihhgTS6yUQaea+CKEN0ObbK0GVE2MP7tcXmlW55crc+2
GjgK2WmQsmiOceao+mlZ1Frpc5AU1k1fAa4vV0UTLzUd+0yRu5sP3+Ohgho407Z6+pS2w6NlDNSx
k5BXxr+t4821Bu8pGJe6YiyLXeBUuyBpl7ZTbZSI+mPKLyFOw7FQpjma21lpLzXveHuqegqu2uM6
GaBHCJu1DTWHEqxNoF0d2VuH5T0ch8cRmH5bIGmeUZEMElmP84kV2r9VkqrlkQqAEK3n2vut1UA4
OWHqFtqBqpkbeDx18zSG7U3pzcb+e3wEdw07INnE1NjPbL16rIKRcD0sNHb8oo1k2oZVWSHPpuiL
vPb/dvrc0guEp1/Ksp4ew9N89ADPNgkZA21e2x31E94jBQFpDSOmUfsTK7EOZtvsWriGB1SGqsJe
a/Hvtgq3phFOdNAVqDUfg9OtqTwqmj3JsvKuxbLKCWCRl2kCik1BQ+eckREoVOWHe4w2XdBCj3fb
VC6QddhzH5zKhzvPg+IAXKun7bMw/+HAOMx16cEe8y14wMy9V6uJDmWgy6i8dYZnMWquRFq6kW4A
TJ9o0HIVxHgVPCxOoBziXtukpM4Ufmz8Ljg0/KXqozDNw+qUh6ai/tsPt8Ws1usNjAi3mTMfj+km
PR3cWrsl2rDyVeJ98Kzm/mmR5zqudQ+SNbhJcCRVsM0Wtw33ycjcuy6nti8bzFtv2VW72oGlK7t3
JBZe+zMDnSTy8R1laEY1C7zmoGTd7tE6PTSQ4be58S3NKN84QQQ+JjvzlMypvJuGBrD90lhQqQR1
TtJj+GIsemQ9XNk7F85VBGWJn0DJhRrG+ZZWlCAc29oiwCCsYcgJ6FuwmT31Jml/3KjtkxY/DOE9
iKQKYv5aD69cry5dgAmUa56AUx1Bjn72KbTEd0YfrNKB5NNpU2f7sdgqpbtMkr8ejnJE1YZLXX+N
RSkQl2pfTyEi9yhztOEqDahdRW73ypiII3VuTsj0kV0j0YBe3NmdPFWqvC7tmJNbYZOUk4xcFUTI
kuDDEYVVbwI7T17BQDu/mte7cPWVglJS2jo3IWIwn4ej7FruhAV3bng/gTENwQKRXChPv37Ei62Q
6KDaTQU1ZMuq+BBWqooy7rI45ILdwMFKFaS+cp2XpLr9upkLsVdmVjTewVsQ8D13nQvSphTm4C8y
c8oKxHNvrdxmfjUzdOGS/qmhM9e4b/TKsRIa4mJLil5SU8O85grczGGIJW379XNdQni4kgyBbAsq
KPbP5/GDc2Q8WQbtDREcAbWGrwAKE0Bmi7/QK7OqAcc7STHNK89fZ+22arcRigzUxUXFvQMKtXsM
AhvY+rJTfheKTrmKB6gKMgxUvfsWVqJq6YzqTR5ryxo594hMBtf5wp9n6qw4zaJ+VlN7D0X8Dx3I
NPZsomXpzIio58iv2Ah5mPPtQPgHODfigaiUnp2uKDWYWalmxNuoSpwTdIvtlb1UtO1/BZwGN0Ik
jOPc+xdB4uXGkHZG/XYjjJp75YTZMQ65+0c8iwokqtbOGusncDADP/YIol2toPx6rZR8pkxi48o2
uXThETVnjZS/AWzn3DpGpRd0RZDah1E9Lashvelh466KV927T/XyPqEIhKqjoHSnV1N7/5ajYhYN
C10iwYiSmD7bPHnTZa3tUb9CJQuCq+YRVvZnNNBOSncTeY+FtUGaKzL3Y3jtsnUp+/ap6bPtVPlu
Zeetbh+c+smh0Cr2ZpYxd6BzIVkToF+QO8jADdfcy0tunGEJWQ3LjOTQ2fXSOWo8b9vbB5j8FwG4
Jw+dciWxJkYA01HxTBbLIKxCtN0ou8XgJpOYQp4ILtQ4167gKy5ZlA99OYcDOFQdm95xsA/pONWP
azPJEeDNAOc+ZtmPJhpue5ylK1ZFZvR8o2GLbddwkGwx3tzcD1ZZw/kznJ7Vbzn76FTfKRlUSh31
Xof0tNKjGtUzMHsoT5fz7DEqBei9jELoTXCNiAxQNISrXfwebjUVpipvrak1kVLKt6Ie6tF5Sn2p
1772CKXAPnqbNPrUsJKF60HgU/321HQ2xsGCy0naLg19bXTq1Au8K876pZPn4zOena1HoPh6q5T2
AfWCMKOeaEKK7Lqa4aVmhKNX6ALYQecFOCyiwQll8/RKP8XeTGv3p61DjYuf3ERcyriQoeddnKjm
Gg2oYpObcoAHH4a19iXlEvj11F4yoaCX8G9Msiowen8+L0rVSlx79K2DUlO7pf4h+OqU9yYxZC2B
A7X7/nVzlxYvpBQG2RETrME5TiI9Irc6UIJyQE0HqDdFGwpl7MXi6MN5BJAqe/q6vYsGwwYYghfH
kOtvwNcPKzdN6UwaZFwbOH+TB8t/RRmlLmoCCVOn+F4jNtBeRXxfHFQOCcBEHBhcSj8P6tAfkyLr
TvahSR4odY7s4xxYsmXDyhjec0R45R+5fAT74GixtBd2vTKOc1UCBHWxMgASfT0KF0ZdCEFciRJ6
APrPJjlKju5YtCQjW42yjrn6PdXXdXWHyXTuGv3168YuuVakBFHqdrjxUt74+eENpQ9O9rG0Dr7X
zrOA8m6QB0aA6STOdcUwvykHnBsmhPkAm5FxA89/NtJua+txFNOY3pkTSVClObRf+B292T4fnXgK
oRlCVVQSxz9cCM5HABNeOem7HwYaTeWNBRiuqOE5hxrvR5OtI6ZJP97aFAJIuTDs7CYoipN6SMPH
ErkSYqq6vxoSFz43EGE/e2JN+U6DkRfhReunlk6G4aEemNWXoV4k9TIl2NAl1rItIkp3IHSHUTCD
39JBHwoBPPOnzUldcaf2DeuBi4hU1djwBOW3fDOrYGiqgnY/ZFcOkYv7Av1MuCQounBwUT/PkpeV
cdK2XKeBjnILhV/iVgq4wQnicfceAnL62m/uvl4aF72WD62e04IoOWkCvz5ZB0QLZsXwqHcLSomb
kUIkGGAz8++RGJjcJ79u982d/2eZOJ4c3ZAokDL8/LQkjiprOCrmgd1ojkDRqUEep+UQrysb/S4T
dc6CzBWYuoy4XtC+JE1CDmJCMXSpbQHW5YU7TdqH0PUWYUxEy1/YWvUQEkq3+582amg6OFiPJV6D
ySvzWd84/82MkW63yDtKTce5pU6zU5a6iPQc3PQuL7dDsuuJlrAAfYHcbz2kAqrTFcNxCdrnCqxU
QlgcWueU94gr16bL3BxyCu8oZzt2CyRS5lYObwC8dcZr10z79h5IxjTK2k1iATA0gDIB4/96Cv8f
PZHLuIuq4z9UF1kMvjKMA/MAb+2COYyV5hHo17ylxjqBkALBAqKrgQKLuNKsC6udZG63VdDPaij0
/boz+kWDSvScAeGeRZrl83pKWqM/qUfHOLSSm/TIAce3brSoEctTx2hSDMVULQbKtfOVRqW/AhTZ
H/1HQ/Qa29vMupfAjuHFt6qBnmQmrisHbookeEIE6iDRIzNt55QpoU1NfO/asXit/8bn/td1rxVV
CXUQNTOAuEOH+kcO31f2fmpisJzoyvRda/BsAx51RYuzo2ccoKuP/VeDg8iN1465rfTdEc+Hs//r
KbqUk2KbiFaEi0bKP34WNEnGYI4aPEvNvYbM4wgFXkpeIXW9G12DAOC4gkIBzaxJYxFoj+dh3U2u
9EGe6szsUHoFjzp+lQR/z4ZZxZs+wkEKUsPbgUulkp/K7m9d8RgF5Ww0VTJVhy7/UR0PPYlMD5Rc
Gc+v9OHCcfypD2cjn7NnlIzUlNAUxfZrr6zNOJiM2HouTpr27PsoVj41wdwqIqgUppnmzjTibHY4
G9QrrsGlm+Onzsg964M3praG09U+F3YrhugWAdUHZ6C+6ScsRkQXWv+Hks2Of3rvz5VBuADa/NTu
mW+v56NZwzbrHOCFMoHzhUs8IDaXDMOIZG1zyNEu/brRC3fGT23KxHx81qjru8Jh8uNmmXcv3Fu8
8Mp5esHP/NTEmfeTSXljn+UMZ0SgNqW+bt8mRP/8H2azYxK/fiDNuPRIlGJj88iyCgTr8yO5BJtt
1SPLQnHoj3LQJtpJWcZ+DcMb+m1ltzRBF4Dzs33IYgxk6uDyPZ0oQ36pDXhFu40LxrP1T7OYlL2m
7SLoKLJq+A5BcBFqU+1E/QoEfC3UyFEwHVT0Q7ydBSPuGG8KE3h5dROEBWc1ohrldwvFGha1jjqp
ZoG6MVHQRDDEy37IDR1HBro1bpR98xQdlZ1tQicbAcWBGN+DdNOPb3v4K0YLVSB4hCt3b6L6hL6I
Fv8tVeA6vCDvNtZpoifYakKRGT5SWG96qGSOJNTs1loES1ieVwYR144KtRaX2vuGQl4yQgbu6t97
8zmnYqyt67maVBMP2a4eolmLipC+/5k/O1L41ixOegHZq9IeOmrDTz9b9Vt79G5TveJK/WhVv8x6
0fXDXzssbymeM1NITYm9x9rzqfx+zH5G+mMXQ8wOLUqGAF7rI9cJs1/iwNVoxwe7/9UxsGFoTgTp
GFTuTh2mrJY6gOaRjR/5zwnOLICesH0cqBhqx+zehG/n6+Vz6Qig9gwuMS5/Nnm6z4snJ1FFMrkh
hqDMjGADXrBNp/znfU8t6HEev27NvhCyQKaH646hu6C1zjXHQCo7XRFyBzuWy9HawFSEaOnCt6Sw
g+z1Edyzd9uXSDHFMAXYDuWMj8Q+8ITR1XAnOcUn8em50/OJrbBo000bnJaZgcjdX7+oppBIv54o
BVGOhwRm7tSz5k792FebEzbUaKObKIsnGtGhzlNg1Sb5h7ynQdE8ZCAQE5L9i/uNGyeUNS5KJKwA
p7pdcqNDxVc7/g1Bu8hdkZifc2WGpQslvRKcEQnA4a+fQffU3PRudOWsuBCa+DRkZ1bSLcKuiYOC
hEe1KY9bB/YbEzWs5dczc8lofZyYM6OVQnOnjj4Tw64oA4naiqwrFSJg4q1r1d6XCC8oVsPj13TV
kZP486rDOwhq0OX2oVOfQVvPFIRUEjVjAZAj1jcVjH0KOKLT77IHhE3KPt6WI8pWWC4CeUYyOdn/
hStkOgbKbdSOGfqb3tmHcyGpukJLLOJMkbsTKatoXmoj0lsvRrF+i17mV6b10sYDgKV7LoFriOnO
DqIeaRktUjwLpO5bpLgmlNThC90rpT9xyp2BNtXXU3zpnPjY4tkUn3qtLbkGcs2z4UHTDrkz8/sr
5uTSYqXegxwHAXBUc86eqim7oshbAlc9ChPNGrIj67Fzr3iRlx/kP42cPYirNqfOPr0PHRD1yvwF
qPnrsbq0HT4+h8zeh+Xg+3BlgfWxJDajAV6gGT+8wzGs4nuvvbL3rjzPedagIVgVpyWDRqUW9QZR
eH81+CXjfu7zfnie88xa0hT1qLYMWeStcTaJ7lYQUmN9qQH4euTwoK+0dX4NUztYHBPGjiIjy4RX
1womRUcAOVQ28OvNQvLXTtbP7eFA5ePExR/B5QRYzH0LznugK6X3zAY0m2BaH71HC7a8EZa/DnX7
rlv4MEwNENe2z75zF/vICafe7dFGmkSFcdX2+6eh9v+gJ3/Qncee+pDjgIQkJDBR1u8NeEsEio8D
d+sb7m1FlNzJnlLzT0W0OydjUdkhcmUjKkD7Y+UvKrOYpNF9rz7HCKWmUPWLB2ADOI0FP1oSSWxn
x65bBal6sGuV0DBQOh1mx5MFNfpIJn4M0TdrpAr/dUTJkks6VT06tAhxCfTmm+0bqyF6ljR1X5Qz
w89vpRInohLUVl5s93jLgIom8E0ahdOjqInBqQhRWjbgsBjRVBucG6nmlpfG5SNDe2t96+MbC1Y6
6Kzm0S6uls1pbjTzCIayYFNUW63ZBPgvx5lDSZBLjOdGTeatNlX+uHiGSA2PO13biUMzeOYSpAPA
p2fHg9CrzpcoBN+kHtT1R2uq1SMkdrDq4jSaaTEZyxdH/X70fkInVyFO6PnLEFSPnkANlj7qnNip
uq3z59Grt2P6eoKJ1kSeMaBYOClFzarDOUWPKf91ysplUJU3eg0eiuF81NAeUEF6Jr8gQ6z9W3Gl
7Prp6+V7caMQs6QQjxQm3MGfN74Tt7VTqxWhcEiLj/dFeMdGCcvHxr9y4Fza9DbRb7IOIkp1HsPR
0t7oRp2GwuZAK55z1xnXyjIuWbGPbZxZMadqaTklDqsqDTVMlJxFDqXg+xTInIs+KBI4xfHWNw8n
FrzGIrbstWSRZTUVwfDgjmsdp+nrEb4UbvQ+9OotCPrBtnpmECWZR680d5mH05qAbxz8chpCDtMI
qQco3L18etXKGpemlvIPEjy6ZRMCP3M6kL1KSs9WzUPr6jckh3dD2JDgwSnE/TWNedbAqFUCwtOQ
chiKFWTRoKDyZW54SyVa+M4+p7rOOBlIArLYtSeTYcr8XyHFeZoRIVx9XDSE/MLfBZA9I0XzmzJ4
jiYvIMOvdqvqyernUt/k+L+vjKnY1HP7TrYIQhWdkjLPPXPj+04JYCcyzENpgMQZp22279NvQRgi
t+O9oGXaloTJx1uY8L5u+dKB/7FhWeYfJrO1mzQNfRpmI7OQKG6idPX6iS/9/+f5qAOngAA44T91
TbF5DAe9sEzYepBKHFDA8R5D46dFEWQ0PrrdS2GC4geSWbnLqI7g3wLojb52yCXSO4GJU351yo/B
rg75ALWjMQvKl/bY3HVwzR69gzYs1QoWSa6CI9pvfWbCTWtS9Ja/pqNJheRWHfNFEodbr+u2wBQn
aIjDqlxhjZYmm2fkmucD4UvCiQoCLhp8LKMHfvC+7Q8tUtZqp0FzBtjzqi99KYpCdTP1TQBMyGyd
LWtKkwetinuulid4DfXnAOwZbmTqfjcCbJgLIs2ZpcE18r5LtoXaagDJUEAY/zAcdA7ou+MJyUMM
ZZDNvfRRK++5L1j9N64MXy+yS2FmYEH/aezM44vVODp1Q8L64uYHW29cAUNuobUfDkI4GXjss2Ow
zNmXeE99gJJ7OizMZDiY5jWA/5s79nktcl32KB90AXrg5p51xvNj0xv6wDgo0J0WXF1JX0a6PSFn
mtk/I+/7mMOsYJS7lg2nlOYsJjFBpMDtDuQsFDh2nmqQ1QkVStqgztCMXRYnakA7zrseylV1CTAF
kEpB/mmwrtFj/HsDR0OSy7fDHcc07Tfv7cOGNS0k4koLTETiTMgs+a8qQZQQPrjhLb9sVnPbmg/5
lWP1TP9QanZo1oMojfSyxrCdnavF6Lt6n7T6ge1qgT6yrefcQ2V1nBVZMCFfYoEQrbLboKEMurvP
Mw4ff9EhNOqhI/X1cno/XP8zhQIww0ySCZUSOnh3ztWrlWLQo6hIum/agz5X5+7LgGyRugp26qr4
a86Lv/pcfoLi0Oq0PKEm9KYdxNfZa7nMl/bKncsnZ8PS+2XPa8SPzNW2nQDIXOn8mXzAMP6rnr1/
dKt4aSJLFPNm+dKYyQezvQgW71+58xLttPm7EpL7WP7fPxMZJRMlIzhXp5AVI+fiLvuFNy1QukfF
ZZzj/C7h95mjPT0/vrq/0mX8asy7mfH2s2bW8HuDV+XTalbNnKn8+X375J5u/d/OFL5iUdIx5spL
N+t+NPxZxx+U02RZbXiTQ4bWPS+AinFaLlCPefuXsrJycXzyZz5SFbNkqc4A3cxNdDMoJdroiJck
oh2zEpkTdXF6yd/0YDqUYI4olJBanOsL0WZRJ+FC528H/o64nehuIIqiLlQUTIzutlrg3U0HRGK+
nnwiep8vKO+zj8kS1hrDNN1zchbT8OMeFJR2B1HYY4yqlLo6bfTVsFL2719RKbNUV/o8XgY7tCA2
LR/ocGyinXykO/ku/O3t+2/dNp8BLkMTqNgGKzb1XFSQwnzS3uWA7m7G9btMD1qL22Qr6kDJNjqM
62h1RKvHv0PJZxscRAEIanDEAFv+dZfg8bf9WuSWkhUlCNra+Zmj9gMdo35TIGx2o0/RLZyJVJ58
mgjSAoJt591fmz6Xm+O3DE2nZTUf1838WC+740p1b2G7iaPJ6Xf36K7qZbmsl8ffEUtQPutltLBm
8hUkz8v4Wb7Xp/KKemnxE9igNtHCXemoItX8pfxfXi+vtVBOqpeinvT+LvEz1Nhv70pAl/d4f+V7
SzYty/fOTNp9b9OaSX/e+/Cut+Twk3IpnxHvIL+hB9/l3aU90WaSr6XF9z7Ia+1VcF9S0PT2GPr0
7TfvfZK/J4jM/+V17SZYsHdX6Y5WN+8/ke+lZ5DRB4vs5q9/n7f5vkxTNJEB/Rsg1f1HZ3ncOPt2
xh7eoBxY7IyZVk4QU76J1gg9LoJ7HT1JJmzRzMNhTc5uh/vXLhHqWgVMeTOHNZ4hVPYwKgf3wT3/
0OHgvt4kO/mEa3WT7hJWl7uyZupre2dMTCY6WJzym2q8qTdIuNzJ69KdPUD6euMfIl4ff1P20S64
z/m9t1f2yU6+ev8uuJfXS2vyc/mNfAf720bZQ3eIdgVDxpqWd8j52TDc6JjBnKWeb3gLfuHxoa5+
9Dy47An5FNsoe6TmZzpWiyLPGbpqL/J1Pcum70Yvm2ZTZRYiBOXdqQt94c6slT1LZ8HensYbNBtJ
R4SL4iFchVRabE9b746IOMYBNaR4Fb8gUm08ZIvj7bCO9sctMorHrVmtvd/MxNZZNusQ7Sgg/9Pk
qZ7lDGC5yXYylTU2NrxTvJvwTlaux6SYjzmaRsdtvm3WshJOSyDa9B/+XPZusmrmKSu1ZBV7T8bC
WMTsTu7FiHodkFFbF1ttoa2TVTWXBR0wRbLn0qnMqUipJisxAcHBR/zLRLBMLG8z62Y2kl/5T9n4
6VbZ9etwr+wKtjY6qbyzjwSYmF+xsfKBdBmSnT1SYNIdxWeby/qXvZGxQmRO8w0sNbfZtFrEWwzq
tlqDhpt5+3gpIlAyHGI1rW/2tJzlE5Hlk1lTWemnmbusF/WiRatMnlcMR7BImft8U0wH5lNeF+1O
G3A6738mk51NuwPJQCaW6r236ZcXxst2w5pfxXv/TnRcxfgFhxD91/Bh5CkZOsaPb/27vrpVdvJU
9lvzNSZQOiL/d5cZ+mbGokiIvCCxZz1kPESGnpVoD3ItlBOZ4A9PBNMzTxvOx2f4Tfh1uWwYRhPN
QOkWT7EwJhFPo+zHH/pclm/C/pbdHSzeF7C8yl69vw4I5LNYkO5VLIpYIrFd6iObd60tjvvgIFtW
Jp1PfjKujcVxNvypmBaZcJn8fNbeoXZKu6yx21zsKbu35VPW17t1Q0vOQRJV/oBqNLayiaAs2Ykn
EZQTsTcDW8HxMZHpwKBBgYd1YFObq8S+UfZyKp1Y2LIKZJUGh+CQMmQol+gsgmGVcxBhCt72suxS
nAWWiJg2MWfy+NJ6sZX3l9blvOi/ibnG85iIrpyxkH7VuDTRLrwL6E90qBeipZejGhitnAU6Me82
32YEazn5+BBrIl3FfMiilGMTqkdkHEXPrVo7S+/Ou3vbs8EekbK3jwr5tGqBfNLqvWltIQNhTsO7
Fh1ImfbuINNfIUWGDNi0nMerE6pwDW9XISUnK1tsTcoJLEp9BWdnus22BidVu7FXoX8TsJw/G6Hu
IL36n7eW9RUfUYtE73EZfD9tKACS5243cijJcSWKwBW7upJ5qW9QzdgjzLuVMznc88nylq0uq4D5
4MSXTetMlZ0o8/rL6O38B5o/Pz7JbpPfynA2s3HuHcT+KfNqg07is/OSzY93/kFsP+P6diaKvTcw
NKLlJ21yl52XC+dW3K9ojowjvWjRHZT/y7tWs2yTbfw9GAE8QcQH/TuxUjKn6qPMqixsWQsReris
fhYLp6TMn5wy4gG4KzlPZRe4K9bZm9GX7S3zYU3KmcxI8mS/SczJLsymxUKkQWHMxv7LPpO/oWIM
gTwHmbwKN69YyA7F5jDs1MtFe1kCsm2938dttM+33dri2JBlLQ8sy6rdiJah2FkZZNB/708pplAe
Z1y3/zuWYpLfbYsctcz9o7yJgy8i+7F9EG/sfd/G+2wLdzxeGPof7l26xQVjgyOgjMslQyiTKv9m
8+y2cifYzaWo+vkHOX/zWXdfPhevnJ08o8vZlrH6xCdkzciUeXs57Owpj/ZudeUR2QBLUTiVV6JW
ii0SU+ZsgrX1ZjfEp2pR+GbApduy2mQLyC6V0+RdlttYiGXo19E8mmfbeC/fs1fZr7Jj6fGCRTHt
8OizjXeId/FOW1WzDgVMc8JfIBeo3PT3lHr+NCeyCN8Xrzw5XsjM6CbUmi69exlZ8Tu9KdqYNFMw
QCFjJmu8movPRXyOo0ybc6TdVhxo6sx5O6z8JSk7/Nx8qs2Rzd0oB2flIK5YLZHfmJ0QHtQnUN7M
9Uk7bx7Kl3peQC+wKpFwPE2NqbWKdxHeSzFJuL2InKfG2zYz2SZspUcERO8dbhuyjWQDyakYzdVn
+Uo+EATlpyXOtnS1wACILZXuy7n6P/9iuNeRNZEppsz3zcyJd5vPZF1w/IqM69vpHU3e59uaHnfy
DPJ/6aIxj3fFEjItutzcGTyVOYMK7mGcaiu5K1UonGrz4c6a2t+kU/Lp/yZvQehJzMWD9Ex9lDlu
7+TAkK+iRflNLCXLaBovlb04KDL38gxyEpjTd7dXdq5IkhqT7r69E3MnvoYcAgUmL34QIyByn3Du
8uyy/MVhf/dG3l8nayXD8mOvZEeIXREnhq9YCGgl72OxZ3vp6vuBXGNjxFrVaw8TWDyKfZV9WC/8
3zU7UBwYd6nsHDRvaxZnzj2x2Fir22qjrYI7WQAGA1P+5CqDD6CtjQkzgCEE2Ong5oirE6DdXrN8
bRamzfrCJWKYuOP0NCO+ExT/y2RprMKFDHrJetFxHfVFuY0ejn+CB/UF13qRTU4IgVLnsoL89+6E
WqjKjVO+UxeiHZpvAxfDw/WTlVjP8+2R4N2rb3531IU33ppcW0VH1mFuZVmqvGXIH8cr5Q4JTE4a
vFbeRF+krOZs0h6MqSarmveLV+GK84lTqeMVOZqlyf60Ve6CB35qIpcZTvGh6aGsdXsmMp7dnjfB
8c1m9TzjblxyA5Z/RWP1/afdvj2EC4g1F+8bCLwVf5HNUKs56c9W1E6GWRFOxlWxMeYy6qCleIZx
JTd2jZ/IhV+eSb5KltFSeZEtJV9z8qw6Nte4Gn6Jq/mfD9m94qS+v1I23/+h7L2W21a2ru0rQhVy
OAVAAszK6QRl2TIyiEDEq/+eFvf+97Je11L9RUumSJAAunvOnnEMYYjKJ+fwX5FsP4+QHoWAtmgC
Okr9cQ1SHM/F8cJo1X31XvfpL2I3Ehrhfz8EJRhj4/PYerXcCQN3vLE44vqD3PDu//dahfZCd4nw
OC8Kkbo+xGIRG6D9QLbp7qoRxBdc39X94jkOxBFi9QiNITbdq9a4HiGOFUtbfEf++RuqxmB+Fcdd
CGTkaBIbUl6hCCk8i37ZG7C5rmrRhjk3P1grwaErvu2qTcXGLHYP8UNhUMhuhed/gBYZI/eMNEE9
yA8t4Fj+EARLx5I3paMwvhEkHkLo+NDlU1GIF8TjKm15Q/zrhogtSuN/tmb3NtyLAIDYMvALQ/GO
kGmhNsqgccuVIAIWu+X1/6suF7+FxAtNz3Gr+UN8km5AzDyhlK5bynAjbBlh5wg9gBvDsIiBEYMm
rirfTjshv0KCjVUZ1O/swVvub3cdFniqGb7PbSYgI0ksI6Ftf2d6xYYQGVoIZcsXCT2F9bkTk57d
CxPKWJeBsk03MfsSrcsoHQz6Tx3WHISy6NYxp0ZdrER8yXaH7Xgj5kDYCGIOrjP9+Yzhi/C1LgTH
xPKsV+UGFKT7WPiN+IrxqUXUldV5IxYQ9pQ4yAjO+/im2VDxuAYEAVE1AKl0xR9JqK8rcFue+tca
dSZsLS1w3tKNwSgs7J5XiUMat/PLEth7sSGLqJn4to49o9sY27T0+tS9SuV5r12VAYoLXPawWNGs
IOiO1VBoqwTwB68c1sLMFUayeGRwLqs/80100rbF0diKrxRffD1Bz6mS0GDbJbe7PyMa0iq/kQtP
bKjzmrtZGyjmjoOu16OvLZQqP0D1AQW1TY4G0i9kX8ytMB2E7KIP2M+WowFBFHL4LHb58UZIuxhU
jIy1EJarSSF21uvecbVzxRgJ3ZQc+70415kxFSTE3PnL4tFmIxSGWERCKV2HUwykeI4xo6DbkuN5
kxybfcOGopGEZnpAb2In3o7+4gmtd+adEr131X/iiq3Vp1xCFI6EChOZEBvS+r/fSKcwIK6/xbUz
m0K+kUaWNVvQHeBpK7HriH1HnJzxZIp+052/i449ECDMkjBmzuvhVmdoU/J9hFs7dPF13OoVQIgq
/L2sE6FuhAEjFA5VxYxd/4K1/3ml4jrKwyVEx7H5cK3CrL0gRmkw3QnlnLPAhFpn8K8Wf8veK5b8
f+0LodqEEMDljtL7XHXsqeLdq/0hrugaUhA3JKK5YqVedbTwF8T8ZEexaMy1vhbbTRKKB7izqeu8
xRv1QdR3/mf4ruruP6MlJv06fP/VX0w+dJS7M3ck3vq0tPzJbT5Jy3Ek0UVCQ6WrB2GUC9tW/C/c
J2GHZydhdkIAJgII5kZ6FHdQrzIBQoNy/1x/YjivkxfdZKfkZATAswjzhnCn9yH0uTAhsOcnV4xR
HCzHqyF8XZFCZV9nSOxEOuam4BOH04zREkGa+lNrXULxzNie14AjCyUsrM3r/iJuTJxfKIB8k7Gw
G5y3q2pEHAiZp6xfWpPSFtG5Rt3FIEMEcxImcbMRv3uMJGurrzsG/8zzfi9i8er9ddOeoLzX/fk1
2lQnB9xhtHvEl4oHu6MnzCJqZzaQyolPCoMl2apMnHguQmXCtoD38+6qxIDyQVvSIMU6TUL0JrWN
pUfhqgY07RB0FLnQX4YisbZXG1eY4CLiL1aKkEGxNqSgfRNfwqLHQNGwodBZSLP4UtqfUEQchZgY
26NQIGKWxDiJQZ3urlt+iSsgBRHC27ZrPeYInBJhNwgrQuOM/7UirjKssylcLYwZlXfVrugAdG2z
L47RqYOZ/hjfFEeeCKtH2OaC+l2Yf8L0E2q0DcC0xcMWNy6uVKxtKPGSu7ZbwzqMMc8FSzjhV1dF
OCtCDJTG60tPKEoFVSVstoYbFEORHYGL+twievIaEGQE4iubzVWVixwHdib+rDAC//u7OsClHvni
ZeHqks7YXY1T810YfsJEFQfHJ6FbRExLBDJFhINYXggB+2vxeGlcoWmam2bd3Oh7puyC44Qty6e6
UMRC8ucOH1tsFSYRVgPPVcRZa3jmRYBDxMquPqmIlzWh9WBsMl4Tn5LW0o3mmSf7ZIZoNji9oEe9
9BQ1hXHkxbQMj1578XNIAR/Kd/uuiu70CUSbn5nhZ7jE5ptc3IIe7DxUxc+h+ZH2sDgGFW1zzWbG
jcp9inWVOCzb5/FkYQ4vP8HbGipg5Ez3/Hr2xQif4abPKKByxQ4hDGQ4pF5q7lCY8NJGv7hrKi4k
aOj7d6K0vQzpffIRr69D1Yc29VtivCA93RQfNPScMLxhLildxpOn5Jga94m9P+BSh+HQzgAj4AQk
zFcVZLmLN3pdNOq7+t7yzoUPoeaJQ3N6BaBE/0zv81Mte9HzJUjXtHCBIRVBHP7mUHhFpqo73QMs
9WnC5+vlMfl0U2bWIKS4v8W8Z9t03fzK7qJTv58BcHKFGAlZLcTHfPP9Vg7z0+90zcoBdMJdkx17
7FkcFLi+j9xTwXRnAchIhi+einB38Qh6CaukfCcWdgfyPhP+bq+015yXRfDFXln++f3TjBAmhLUB
Oufd8a+rxmIVWDfSg/gLrk4/ebT8LMhAC3Gzt881aG0ssYI+Ik88E48sYEQ/Q3rMQ2hlLri/G4c3
CPeQGeG03ecnuzC6c7jOfsdP2L9DV3ewwEraMClnV7wq1m3xcSsWO/jzm+658K6HSxvpVZyGwPyp
D6UbPi623R2nfRVfJk5QBM0z9DYMwedNraiVOyivzi8W+4cmLoIHJeGluzO42Ya/DL8eVr2OMCRB
8zkuFOucRhGceic+6VMCK8ZSxKukNQvq+h2Apa2kVyFaBrdLpf6vIuD8DBhnfufKQi6HZRhar1xf
txNXY66sV3EWcQzTwjWIKRIOpO0xRtifDB0Oo7QxXiWWbcZkshLtfZ578o4lN4f03QPBiBYZd1C8
xb5QJqRDNkXjeteFIG3MjPESamIMDelzRBnKMGH5X1/mqz+sm8+jc0+MMaN5ccdnyUeSGO+L+zju
UiziPqw/3j491pO0qT9wfK/+s7QBPiC5tYjuEd76DEapq1N9dl+kEx28R+Wk3WS3A0Az3pluhA/h
DGtPyxOe7UmoNuHVCr/2M3nzqRnFhV1HxdqIOckIE1qfRhUrIMM/lwgRC90nBk543dd1Kn4zeEc8
cbEINhRPMZ0yEJ/raOX4FH1uy09PGm/aF1p45itGKu9XiXvv+CBuCO8cSKdjEtgrm0A5i4GsSUP8
zgyioH0QIRaR+ZBOIksmApAisk3+kJ/PTBp8yaGIa18Tvg5JNfFcFpH2dt/jcBNWnb2a9Hi1O4PE
dStyXUIbU4b6qd+Fhk95/HeDoI0Gm7XbCO0/7j7X0Kcg9DvUunQzs/bFTYss2Kcc8CwC4QnwQTaL
skI3icOiOw0JrDyq0Fh22sM3mfE/i6w+8+ICcwCWjU+mDUfkzf9RGmJNkZqovT3dpAPe54s1Jes+
D5QHsJQsGtMwRmwMpNJ7lRN6cAGJ99oObFUXU722vRE+ZyhjLV99oGZy22RBBeVftKZ3AiA0iOqM
OJyyp3+/5r/l8imhBC3IpgKKKqQvdSWXNB5LS6/mx6ezK2ne6aC4m020VhUX+uP1sFptw9i/tWr0
+63/zbn/LOH8z3jRWEXvFfB26lfExkuynCOj5dysMPdguaSD36z1ad0EmzvTf168McVms7bH6vMq
vqm8+wIqdD29CWQFHQt0uzpf210vdLuqpWZMjzvZs4M4fBtX/svwmnm7+9+1d+/7uXs4HE4PcDqv
F/eu3X2UH2fPXQLXdF/ldfoaucPtNlndfgehb/9tYEzK0QwVIHKalEUl5j8WEsB1liK1S/Kov40e
1dAkHg7wAA+u6hU3B1BR6HDyXljfkXswXMOVj7l7O6OtCJ/9yvZMZbt3XiSgWrx8dyII4NIVQQ7e
czynAjPRvanCn5RPTR6YbDdKuZul25t2BbbN7D5jZ4zu3j1vGPbH2pNld1vf3v9O3i6H3+zglL54
mDc2Ds+D9ovenuibFohP+OEvxUWA0sD7IyCKQUD6Wv/eWXozGWby2G93Z9dyJ9+E5B7d4b6b3sPD
RloFuJw/nwv3Z1+7gbt/Parr49YMszc9RJ1/sDN63yyWL73R18ViAStgUg9jqcZXBKpzCm09tcDz
oy8Hze/Zy4+Nq7FWH+6GMLi4N5fV88/U27vbfvM4HDLX+0ZYPotqvo4KRDA23f60//4fsJpz3qVA
Y0fJo3923xR2OcuVzfWwKSoP+F4YCLcP8WqDDxE82/eV++oIi706Kt6xv5Fdrw7o2E5cff8ourW8
H7N7n+YeexeWn4s5YGy+0Szan5Wt/xkxqsDBr6C8EUH7cxE77SjmcVoe1cPo2Qej8LR4VT5d/L5w
7eDtbdmcYhcHmD69g4wt5EW4hjfg8MGBelwK8O79Y+lnUHlzhc7r6H5zgZTPcQVfh5SyOrpsRB2i
/rWKDbTY0pAWa3p8gefqlIenxsv8h8SjuOzt5Yla/6dkYyBsjvtGz0JJRqE8nt5P52DduesDSWT3
ZWzdnPTo29Ot49/utAexKXm7g+49DGF62GzgctXdxdXeuXWvelYf3M7fv/b71Yrwg3rzcWMcnl9x
Nr39xf24m0L85mBPb4Ptrrb2+uhCtR3I6+PRXHurEeBSV15Pq1d7/chWjZG7DrfJDiKEAy0d/HV7
m2yebPTXPSakF8IstQ7DyLv9Rhhs/c9y6evc8iroK1Si2+CI/zm3s9ot+gC27w34M+WPNPVaRTpI
c/XQFDbNaK/OSNnN6BdToB60DiCBdesECXh3TZXQpeHTcXIGXk0Zgsn+SGU3fqboVlqO2YiaA+yv
79/rErzQ6Wlc1mblmstPJ5kphGsXSJthkPGGHOYMELTd9D1fPEf2TZQ4RMUZINHlRqPpA6SCod6o
8TPA9q5FQM7e1Sp5u1j0Skcw2FEyWF56r+igGaBb/BhFqdfh4g9enYZT7tuKdzG9aggdc29WW9v0
R21zhlp79rp2bWebjkoJStwJuS7+svg5jtHicpgRrwqVimWvnLeOtVWH1UhRAU027KK5n7zk5jq7
rGL0WuNV98Ps8uFL5kH5geZteuAToPbw6WYD8VUq6fvBYwulZJ0CnkS+d7iNiVhQXiDvqvLsx+lt
Njvr2kq8vuBUMSea1qaXZoe5PU7GpigPtRlItT8Vt9n0K0pp93pSh1DRTvXlRmvWRhkq0j4D5RtD
UaL2/Wg6pz57rMuVLa9ButelW9N6VLAC1Lp27elZjk5jd1tCrfhDo4Tssk2d07l61bUPpyblUv88
R6f9mD0u9a/FoRVvn9o/KqqYuq3drfIExgpwrO+H6WSD4prf5ue1qVDDElRnX89WkwWE4KGOD3p0
0AofwNNY8e0xsFUvAngHkVR9JdvQ4j7ieWf+Rfb0GEQ/eo68JIVFbZXZXp/4USuiYc1P7U1P/NHA
LV3zRUPtOW8wNrdeTbRs8aGU03vYDTxSqpMCw4iv4WDTlGQEarzNcxZymI4hTU/2mX7t+x5n9pJV
m6TC55eesmkCokRfOwMm9K9FN3ybetF0NeSAgjOJgQ1AqrkBm+eyJK52funmh8K+dWCpmeBt39nT
pjPubfmly5/GC8SRXou/TJVG/FubEtdOto3X5TsjWw94wL3f4QHrG6XeRvZKHT2wOBr5RbFvreS1
trZZ4l3mvUGykkI7WlSmJ6gUL+eQe7BA9xlWeuUnhVhSi0Gh8jFu7pLlqV32efuYjps828W8NYvx
7DPfSdfjuEqbXeaEkn0rGzeFdlqsB8zTnmCVFtjp05juByJU09qY/ZJ4LOkK2gKG1SU/zL2vKT+U
4clW1mfDhw+BSiUzW6UKIeDw0h/7aVvAvjqfVPuwTHBct6todIeBWw1HjT7StVwRXMmAKtULbT1q
zqlWFa9QUvdM7W3hOu8mUUXo4Y7Y2PrH9KzAnfqkHSufTrTivth1B5v+ecXTDt2rvJHxqAkdnz3a
z8pH+xd8utIjLFfDb+mHfkpfFnLaGZhFNOjDHOCKxbnQ+rAqb1rTBe2kBC01p/Etz8NZBzpnnA9F
s2K52FRiR2TJaB5RMFrbcfJlpCcab1tKigh+sIfdyClqqHf1jZZ59MHNyPcv5W3GvYcN/gRtgqmv
jN/lvOvG8ZTGMSApdFCbNPTrugdcaAKzVexZ58CMXM0Bn5L4YgQatGTbnn7ZZaOyrYYWjHg90PXH
KU9BXt/CB5pCnd5oj70GCW28z+Ozm8Tri+lWi2t0Tx1Y2PllawClASstcH/KEjbO0zn+USuHOrlV
6eG+1JHblRYiAShP3fmdBSKMPHtmqMDjvrWo013odXanMlzKUEuhX6AXBGPD+iBPAeDaCa752PDm
CyPv5T+NpymgdvyH9UN7gmDDtx7Nvbon+LJRw+WQ7bQfy49IdfXBhU1MqlZTCj+X56Se9rvWtx6j
sGnPnVuFrJ9j9DO/MV8YQwY+Kj3zQl5IlPbF91lNfG0ji+a8dRWq+BIkSPbEdCmQ6nYVMRNz1eyM
mwZFsDyiuKK7YWYbOUmW3y1ry6Z/2VW62i+VapOB5nCBy2sEXctVLLfP3ETGeJlvnCOJyBaaecm1
YZ8EtBr8JFSlBtCcS5v8rbJTNylFHmbY3XQ3F6AZHuKfae9qHzG4WR/QZB8vj/rOfC/AGSJedaMH
Z3vZZhPozrPu5uaHam+W95phvi1wy07awdy3pD2Se+lwIR/1WqCc2M1eKa54cj4ujwDupC90gFs/
GMP8V/Szechrtz+ZTdACfho7LMmEXDwSChFbS5GRCtno2Gzz7h6cpyhFx7iz4hH60FimILh3Htt0
xO4LtAhJi8yXQftXaCVy2ccB+GsBrtddQ+BEu3wrUoe2O0+uIrvGu/Qe/UaXtbbb8LVnD2FFPY6P
zeSOuqvREzq5HU35w41DUK5Kfwz6787pQB2itB33ZvGqxXgoQThYSP1UBRMwkSJQ2RubYm0MoUYM
VIebLhz1gyq99Fm7mpHeRLsr8+ezSv/efUTlggyFgbL4kdb6KqWyWvem27fJcFmzKo0MNLvbNof9
GbjC0o0ZAwBjEDHTHcxqlWR3faEECUGT0Teze8mB/3m0mC79vSrpLXWhPuhOE9Vxidf1x8Z6jRnp
xjfPYWX4FwX8mRCJTtcOpML1GuvC7vyLthurQ3TGLAm16SGjupQ0E90Si4Aa1aTNhKrVN5fzHegV
y7iRLx54GVCIXDh+fEhJy9pkL4PmsjObldnBRHZrWHvBiD6w5wQDTYulvf7Gcf9LAwB9fjRdArun
y5b1xfwbFWNSUhkPrXQPb8PeChd3c/exHN2VFax+qP7jreT/fpK/QYf9An7xaXWasgCHBfzC0WHo
+tPqjFvJ6MZ2Xh6f0t8ajmF0CxDF09uD4ma+AsMgBUkPI4hvYi31B4P1SiLRLXCODm+K/0DPR7Av
N3sAiXrHfWbB9l7tNpvI1dePGJky/lFx9mTgA0D/925/CwM79mXLLURM3/jGo7vCjH3xP0wZ6FEY
qxUxlF9iL4AGNWcDv+4RRnG/WXWr6KDfNqvRY8vzcmKx7mXNH6t+daZt4Z1Nz3tI3Ye7yf0ZpF7w
8RG7m3fhirw8NWQwyF/4u9IlLiB7oEF5qsdHHujGXiVUm9m+7afezfN+bwWjb7tUsXmvprvgavS+
6U7e88+P3LsZvODujgQtFI3e7GKtrgiFPLbuKzLoKt4WeXcjz/6mo+hLg9p/pvYfQ/HFWVTlXtVK
w5wf9PJGUn+n+fNI5N6mPIyuEjSp3ff+mD5aMTzit0DaLM1jVv3492Vt/sWrIRQFQz1UuaZqqyIs
84+wSyJpxlzZCryqjGAJWLxf7GlhCjQXlOcq1Nxoconj8eOMu8HHZak3b+pKcsfgYf5A0wESlK86
mrXdU4Ejub4jLr2pXP1lklavF5rrT3t9pmGnNl375/65EvNQSKvto5K7XuWFt7/+/Y7Uv92RYtrg
gQiqJ5zxP+/IGkyaaqs+eXTCZpW7L83T2+l9EyjHZ+cwea8/ftx74Tdu9d+8aiDkYIoDb4zOsc+4
wD9Gsa7mwmxaZyGqd9gVDwSu8vDNDl6c+5fBX0us3zZ0785B6mY/iQDkj5QAToT7yv3irYg5heSr
UJQIY0wqKKxu8Wz94tslJ3TUF+GzQDEz4Rmigdz4irSx9MAHOWOc7rXpGbC4ik6A5QhYnf0dmudf
ogx/nOhLu6NSmGWTd5xInk5WfGxAaqvACi63OJekMAYoS/591v/sLP2UJfD7IZGDp5p/n3Bl/5gA
a6mBZr+o+T41XuphG+VPqrnKqcxZlm3cf6eU/zaMAP4KtF3AWL5GApRprp00K2CHqba1CjOh9d42
vTtO+Td39df5+seJvgxjlTYJwYUx20fzysbmoFs0HsLemNw4+67v/y9iA8j8/27qS9//oBiXqmvL
bF9Kz2CeS3rhXcagj55k9b7NVXpkZ3zNbUpUv6nCf58962/b3D/P/hWPrMjgfVEBRtovhFD0vPWK
UsYpz9Zad8gm8FRiYrj6HDZUJchzez/AJLa8dUBwQa/i2+xfgm/OlmpgGcd7ehDN7KcCRmMzGutz
lXiVrQY21/3WFOh/MO2L5vJyGWVKlsqDZdz1EBLpUb52TKpCYg36YcPP6XAdSn3vpJQnVMq+LFW8
UmAACG/NCY0PVeXFY7dWxhJvmlLdy7K2ybM1kJdcnMU3MN7PabUdcDITQoF5P4KbQe/QOGBbngzC
Qq2mueJjFmGcQdbXaYOFfaZZM4/8sgbVSy+paUHL9rhMdZ2Fk05qh2jA2FR+7+iuHsf7eGoJzhQv
Zws31ky23aitDSuiOM6o8HaC5bmAliZVfyUOeGMyJRVwCvYdrkxXruvp16CUd1Je3ho5yThCBp0O
tbuRb+ch22tWuy8V3LLCcTNjE0PPacowmYxAYAFknWetSzwfrN4zLiEgEOxc6aa8KEQwTXDhOm4L
1uCi2erJlktLtXbXISotboxehYNRrwvQXTTt7A3mGEhT/9q3ND7NDSSVtvGukfLryQR1k7NacoAQ
Uvai50aydg1WSwsgV29onhoV+0+OMi0LLnNJsCpdnQclrDrKR/sW0VHv7HmrVDQpqReqDXatSqsT
pEgddKc6nZd2QxtcuRvx15yUAqHyFAHySIg4Sc2gZE3o8oXcgGqTwc4C+fwW9RfKhetjZoPAUi73
F8vajtYHrOSrWX9y6OMGmSrTy1Pf92GsUwRtVatycj5n3MBV0Zf+aIIiOUmqr2PXLned1h7K2vSh
gQYBr18ncvMkx+DksbxAoN4sbJ2yIwWlnIG70flRgysflbTRn83VNCaeLZGph/XJBvJYjjJf45JA
t5kBYqkSMCAnNmNH3nR9CqG5CVhbAdQ8sZrh4tf2u6nUPqgGxDhdySbExGLPyYnq26xXQUko3BKQ
DYU5Xkr5Lk1B+qxGOZCLGUpa++ViUc8vKcE5guVRdbZZcZ/jP2W0QhbT8hDlsr8MF2ACN3r2ZGYW
6/Ky6rFKh+RhHgSeDPVDyJZW/sq6ZVcm5X2aRkRizs8DiDB19TIOzb1ezIGcRf7SLafYmjxnBkGh
Lp4X/akcmJte8nL1zQapeumqoB2DWcNKZjeluT+aKSjqtqXxfM6fFgV+pp9Wp/yIssu2XMq1cn7r
WZiLrYGCS8jooh6kkXqTqqBrzE4/zpMWDinFX5nkR6MYlbb1Gpk6KMSXdqcybj6gkgh0h9Kg7OJu
+i46ztGvoSCaMuuYT/blWMs6IIc/reqgWwYk3v2+r1KonfTwrNBpqUkrC/U6zRMBujzM+thzlMSv
YkoUgTEAJhgfT4aVsILy6mKvdF1/UcfpBlhc92Jg/E4FZDHnTdS4KSq0I7CRAkCfn/tTPpUnydik
IDLj5QH6MzVZaN11On7EQHmWbf9ML+fdJJ/DrLN25A4CSU2D+Viy3rtL7rPAQ0PvEujj1N2oDZ6h
nO+XvvutoCksApV1J4dTK3f4w2ExK4dl7u4to9xVVrSaTdzpoRlwB12hYevpqS0XAl3U68jvKvGH
cQFzAz4xPPWTEykrkKXd3srx4O+iJl933jwpk2ulhDyS9jlS9PUlrmGfJMe/2EGeVifNxmRttE02
kyFSc78opJ99oWLEpvddXW7P8w9btUEX85fIXA3NGUAoYFOBcUnlyFvaCHYpWmzOVFDTKmT/ykDd
jAV89pwNiQu/nJDaXjsoknnfE8d2qAG7yNavXgFr7tIN6xFNdMkaZLfYldkC1r/jjd2r3lQ7aWpW
i/kq5F2mFwr2sBjCdHWgmdbqKHlSgtROt5l2MlKFenZCi2g0m6JBDVEuxptaH0N257NnO7+cQaG7
NR1fL6m3UOsVU3RUUQo7ly+XidoR9Om9nQ1rNZ7e+6q6mX7PqRQK1WPkpW/AR1WcXbD0t3FNVCwq
cek7+L1zxfHri7mXdWuTIu1zSTtm92EsxltjshfOXVDU+rMx3C2l5bbdvINHAwDGZW2oFFzo2pqz
u+MwuTLwZyl3mlil55wpmSEgVtwAkORrkKzOF2RRAx/xjHRJDpUWYt2U5XagZi1KGzhI8lOtxxu0
qXxJNm1iBoV8viFjDOIXtFyaTDyhlQMr771Lnq6nQtnc2+fGjafBb5d21eXSz7hv3jVwAVOrfi1L
cevyi6quMrVp/Xa2Vone72SlPKqpBImO5dUUl7F71qlGtGZaSQNRFgdPGQIjYMHVF002H5yp8Bck
rMiqUDfp0U6KFUQOql6KDSE2FB+K4K5wGKsKNUMvYvWuQMVm6XBhgCDkxDUUmhXtq7KyEWexQ/Wi
fvRZsjOBgNHh8xlru/EkU3ZR+o2njsh1rFEsq8MDbn2wRvwF0NS6+aHUsy+zdDX1YCM1ZRHdX5Js
uzjY2kt3rxjEBeX01entBZCTy06WozBi4KJKYQYWXy3mm7o2952BZpKSGULGmng4UdSmlSP8syoo
F8UmjDJu7Ua5l0DPqQF50gFOBWJ81fXSSoUYGg/fldEV6vIxDvaqiL2qnjcxho9s32kpbJHdLwkY
7BHmZGfpUdwfo9PsK1CCbfm9qQ2fsqCK1MZSEBceCRQuswyLYbsfa6Bg7dM4xG4oUyTRnulPc/p7
MOf3cqav2kS/GfggX9OyiVtG9NhiEw0kYPLLsLLPju6pEgHVEWR6oE3ImOV+O0AaOZhuPGS7eny1
pg788d5y1Qm5Uwp5YxfNE0GyuUse8au4CYZPJdWWAw2bxQ+9Nm/6qCIeNRcoPMoho5awSQqynLrs
2qoGKCt9seLWv3SEAmHCWEZ0rV45Al3IfDirlH6VD4up7/Q4hUvBUgH7lTe9aaTu/YWYtsUgTXJH
SifbjH2uEH4sPmqM2LLf5bKV+flZIs5p6OyWuyF/In+YJ8Qz1HxdmHaoT/VBqbV7q7fJ+KmOl5z3
FWWJjBSGGyt6dADVcGQMYgOXIgbkNGrunVb2h+p88+9G/V9cMls1deA6ARG0wcf80w/vjEaKl1Hg
/VoGYPxbK9qM+rHWjBUMGc53kMZ/KR+hSAEsI9xbUwcx5s+zjW2qx1am5PtyAvXA/B2TsSrIgP77
Pf3FIfvjLF+cpEw/S8mi69k+lntX2Aek4XrpR5tuB/0bJ/Nvw2dqKrE/MvWa8Ulo/Q+PdlIrLZH0
JN/n5uDqfYta2ZJBUpKJpPjB+o6CXPlLfBP3GfVOaZBuwMTx5wDmSZOq0ZDle1t+sOXKxbeN5cIv
acrJfk4FWQx0+TLjgB7zVmD0fUdN9JdQFJQARG0A+RVz+HmF/7jjIq+7MRnrfl/Na9l4MdtLWJHg
1c+7Tr2dWlLgSItEKVBLwFMe3mbzOMck7t6n+X3RQuMMYMkezsnAEOSKgWSQ2oZRVYATLntopu1c
1M7o464dCGvJGPWtn10AkAzbGc/O/NkRWvVT+aZRaXNrbuL4KR1A66VNhDpe8hsS8pMlK9t8a5V9
n70k/WlWVvICdTpUxfo90PPDuQQW+0OmReH/78r7c3C+RLXmSrsUrdonewXe5+xHl/1u2Q4ANKX/
7P3fT/V/i1j+PNWXkOCk5RdVm9Nybzqr9nLLorONO2DI//0sLOL/E0bhPCDqgCGtsersL8LUXMq+
TKNqfHii0js0H9sXnf5nYAE2UUANgt8FUzjR7HJtwhOwGKIJ7wMiBaLedGnEPOiReaC4wQf0nkaC
NoyD8RWwoZg+sGv7i06PgWhJyQ+iiXTgEdMsRx4p/uDph2jWED1pvPFOPx3nw6n9mMKcureFv8Ap
2/IXOEp4pXSnkCcMmkB5V57pJ6GbLlvTdx+kb9P79PnlA1dLOys5ASeA1EsUra/agIAypa75ugrq
QNrM4RiS9g/IucQUrVO7zUO8UH+IN4uAHq9AvCa9UqmUrtOEX/xNlTf13lSjS3wG00D86Yhqa6rT
KHAnk0g17M6ovIwkvmttFgqM3sH7FFWyxgN25+h+wnwslJ6IvnNR/3+tPz2HxkPx0n6TMvkC2khQ
zgGm2NERasU0IcASC+0fAg2jalLpU7Psu8RzQAEa1xQBXCwXOdPPJ+kc1L3ff8uH83+W1ZezfknU
TGYOVr+BOeN0wSg/jBSt00Q40Sp3SBPyndNxpl97a5oH1br99zX9GS3/I8BKPalsw2kCpp4iNPef
d1ydJ9nszwZq6AQYB6A8lHTd2ECG78dA2XWZ6zTreONAR7TJ6YXRQbkZQfvY2euWEpLD8h1d1FdR
Jq6vWQLekeA+vKf6l12xjZUaaPO62jfK4TzegpJP8jr6DpZa+zrk4jRAZqkq+TEg977WbqYV0yw3
8nk/qFQFKdJ6ytW1gw9g1mCEVreSTMkUwEbNOXvUJ+MAmNtTUzx11k0zTJ5iZgJ9MCco8ZbJwSUb
fKmWHa+hbcK+7JaFepwMHKr/R9h5LDeOtWn6Vjp6z2gAhO2YmQUMvXcyGwRFifAgDEEQvPp5jnLx
ZzErUsGsTBVFA3PMZ17T86dRTXcvsSN17zeXQSLf3FAzHb99OH+/kc/7/K8TQs8VqxyEP82n6xbd
C/Ue4To9U5R12c5v6tBP9rgF/Hjp/uhWfH8TmnKyLnQq1e9L+9scwcXaKIPLPZqbDM15uLrPGLiD
DK0JY2MxNAo7mOnLaNWblAO05q9gxVb9lfED/vQPpOXzYTxtL7oRaJcMsMUc8ZyZP0kCW4O7X+45
hOhd8PJxZ1RoakTTGNn9lTQOgLS7/gqj6HzZzG+yo226lT8IZtq6mUmM7AfG6WhgJV68N4ljBbA9
WpqC5RTP5XH9k6eSmFm/zzxOQNNVgLOiBYBc69MdS33TaguthZ2bgG3JhECtqa8My82qtaY0tjLL
rZn+04R/DtKevlV96mbW9UVrNf8OwxSDtGov38791Eujuc+KFyU/rC7f3pT/OEd89mjRUfhUGJbM
6H+uLkpI9K4FILJI4kEGiyaTwk8lcE0fPjcY1827hc4IxQmbyiI4jJ4TgcT8WpHLO7oNkvtU2BQH
7TfVJiqyUYv+/vcIvpKQysbedB4MRBNUso9YJTuff59Wf4C8kXHkDDSTBg3uV+jo/fMM2tJKTD9L
+mvcPTrHpWKx9d+1ctSirFA4cacOgt4sjOCH2UHnUqHORre+Y4LsTgahYuvI59C2bYCILPzyhEZ0
VANj150OOUESWaeg/+1j57lVawwpQNZCcMYT+GTMi3NrUEwQ6vy5mjldvkx4ie42PfsKUTEGEW6T
s98xC5McgAUrfWZ0yzZbwof1lwrCOA8niDaKW8Ci6k3RF0ed/HF1s9iJufBIY4Kd8j5D1aaOQbvL
P/390qnP/Zlfl84Chk1B3QS9/89L12AhmSAKCoWy8wCGP3z7oY/TtyJyESKiorPojtjhJZ1bvyNW
giHxXNhUoOaBoUoYO+DotnqAIAICjqimAyHJF3djoZjURlbmR1Z5MHlyVDXElM0Tt594tDL+fg5/
7hPcfh3vQvYjXI1p1/3zHCrcuZtH0pULf6+uo2N2pIpcPrzm4RS7cnOZxAOmrMPoYEDTuL96Pl2H
xWV1GTcQ1puZRQUbtDtAgbfyav8wOPt/LPpojMrYS7Aaw0NQnidznBS6iVV9NNcQqWrpZwgAfrgL
Z9ZMW4EE6s3qSbjzJ808xQZ+E6h28cGAAxdVvfSHIIKAOzVjc8Qhjk1zLBbBaEmB5DL64TKKef7P
dUDRTU2TVczjkCR9dvy7XAOtMpIawTVm96lMbfV8kQBGej0wWZTz+oOQBszH/cPKgGwNW3jIX49N
+al+dB+W6QWnC6aZ7/oHGoVaaddb8wNyIxXa+AuY09+PlXn9bwfLDmoS65t94xlwLicBmPg0Lmcu
+DHvMZAH1slH+RQRxBTKhpCITEYQrFCHS1fxKkFqCt8yFrFZvShWDf9lG1kBPS/0wjoEN4W0UoBE
oZCeKg/1Id2lq3JTrdpFf3bZiPcLktYVQURu1aJalZP2W2bTQOZAG0KLYi28eiSWbd+pzt3pen7Q
F0rFn9tZP+mvxpliSfLZOxuALcXPIOL6Z/NEsf1Vek0P+lJfpodkl27A702zZbLNltf5bZ5P9JFg
P8PRHBQE8PnQAkqC5IwTQUL7jNwfLu0fm4/MMPjtyj4Fuj3/HqgX43GZhdi92NdLPMJ35sqNz+X9
zU+BCCfY/K17FZ0nklIUQJV6S40ySVI3uNduqSGlEfV+AMpj2/HDHX/K6+LLNaGNIYJOlqmL3VE/
u4CPtqU9tpo7Wv+B6SrIFK9LOspISZKr3BxmGz/45/I4uAP6QVTzkJ96uX1f1oBPqAK8B4dube5V
KnKstHvlXEV2d6aHRVeVYjq/3Vzw1yNwEUabNo4IUuu2x/CU9LZV7pj7x+maDsCod2f5xNtgMdwa
8f0Sh3K+05igYYd+xceu4TilfQOS8KNRBiXb7BfTvHjBds7aS4Xdf9h636VZlT886qzqqTjGwDRR
pD/SnlD6Dr1a77vZRnHPNU/5EWgtiFsU1ySQMBcaPILX0NaUUL1+NcjP4RHZZmkbn5HHRY7ABFWa
unXqZBc74YWW/ViwK/Wpr79JdBFc6U3Zta2Tv/QzAbx8ICSxlQ8gS/fdzqdq+2ZmDtBU/4PqqkLv
5OOWeGugjbA9e3bc0ptygA62HyBOqMbHX2EgUI/xxSl/KCVgCfXnYDDIiAwMgpU+5j1PO74URPHV
UJn+4ThEDLWijT2DE9l/7QPMaZi8xS7ZpKt0FW2aQ1cichruKiFAOawGGOuOsmkz8efprBtaM2MH
3hw/xolOnYAGyTra4FapTK6vihM6eHm5pOJePaxJzOu5NgK+QJLuuxQNaD85jWvBK6lRHKm8OzT+
csy+gl4COgJDg0eHogOyHqNi6s/kRY54sYF0inFo3JtjOC8imYeqDie75o2XMf1L3iz0YxCoQr2h
NzSRObigxvGYqMtkBph1EW6iVbi57G4PJ1u1Y3NQDlDpGGIgN5bHP+0Lf+TbYOrgNGIjr8hEV/oz
vAdU3c3UWjqX8SxBsSt2Cf/gu9G2nfd2f198xBx+2oIwY8QDDNonua70NMfL/FEXlwdf1bf7y7tL
U9GTxrrt/7CYfO+5f3wPLCVNQjwd+fGniKEOMrm9GhEyLovWk1FbpEWHDmXAjiEPzKEmIl8hjy0W
+9s4YSvRndq5A+17OHcPRlW0SlZKCJr9ShxRLfDwRY/Bm15/kkj/l0UP0fX/HOjTYtyAUkiveqDM
m0njpcurre5AZ4zwI/7hkvzrlf/PF6lPV0TSL8G9q/Rsll4nNJLlknFrJZOicHo3+OJ/v83fuJs/
r7+hCgNsQcB7Oi3fMCPfytp8dj3Jpzv/Xf05isfSEWiz8aF9FDm4FTv7ggd0W9W0fOx6ox+IQ4CH
Qwxo3uIPHPzg8RQvGZwjfl17gTlOJRrQNo7d1y/I7wXq1yL0gPyPjoMiIOEEJJgRFu9XZB1Lm9f8
/bz+Zevkbv3ntJ5Wpb5+uUalGL7dsPGMUfRVj2/DnzZoRfqXQI2AXZJYFhm85ndM/1ty3/aTzrre
63IRXnYKKPfMerGidyXZStA3CBJiN6xGPX0UXWfXcp5W80s2aYJBcgGtjhsB8HPvznKTYq86Cnts
MdtInmqSB1mFbnfXji/dMLFm99ugd6grHMAGZeBWvuf3VzL9czSpeh6gIeyOc/hVZsPm+0XrKGux
y4Nu5UXaipbfNV0/+kcr2T20ZVx65XsE0aLAM2mMT3BBr1yaldKkhkRjLBvLUYGhoFcjU8UZ9YXf
xQK+Vk7fNXfvNO3YvDVbQSVCH2nhond9U/DDm6KWAt4zBXWrDh/mvIn5pVv1gHqJqr6mkYp5obxQ
S0dCth7JC1wTjWleza+PBawHJP2lu3uv6JA6SGEC7JJ6nla6Uje+xMKHxSy8yxvABP9FP1/25Dsk
dTdtWGijB+E57pL0fOkt07TJRvB5br4D+iqEuVCtM+wvbvsoB72O88PyWhyN29y4D6tiZoST7NS8
4Er0GMFxuyIoA0TEhyU3LdVtvz3nbNhyQIj3IQgx1tfFAPsze8TjUJo3FgbG+TSKCWJux4cSTROG
8rU6ZWD9w7WvrLJwdbEokpmnC9WSTH7xfayrLSaC8u73OzBa3N1335hfm3dh3HTT4SVUCWQpEADi
MjQ64G3mT2/TJGv1ugovg7/PkyfTPazYwTcqICvJ1mRa7Lqo/P02ggOrLIKuqIoFq03d7a+3zmnL
r3u5NmhQQ8PNin2jIK+UanZwCWiY79tUc6iAFNW+My8Oteu/H9G30+4/VySViqZKsUwjSyMN+ucR
pf3H5dGVj/sOLUxzWMN9Dl2ldbXXi/1QZ6awrCLsv0OCdFiG0JwDUKMO6e/qOH2DC9sBP56oI+Ed
EDYbaaY5wH6Ucm0RrL7LE+2sU4Xcf4Jp+MzCQRX/cPzy85pgsByIqiK9SrZpru8/j59CW2lek3u5
sEbpWP+CQ+K/6YiJIYjpVRMdFZTH298v2R+tvV9faVBdlHWKwYo4pN9uom7cAj2tjXQBtP7cDB9X
W4o9vzfUZw/PAvHWQnH0QCL+/WvN5y0RwKZAlAuLbx3H8eeOolU89Hu/f89mvVs8kPzoswV7qfTZ
xxW3yemHwGetZAut/OHVH6YkhdKoQ5vUCNYV5jmRbvej1s3vyuDu7wXYMXpAjNTmWBoBiay9op7F
Xe5aJuJukr6smwLtPBTRomTQhBcvCnq73gMYo4xdrLJ/ZOlcwHJAFdmWhhlZx5RL9o/u3aQEBRhb
vdKWSMAVUXtSv6LIK0iOrwY08RoWbv3eIGUeYi2SKB4j0L7gwdiEhttrWzfBWY2mLG/w6pgcYwoU
pfMNjFxgJeFdERiu9mCM4jOnW2+BvpQMVAoqDGh8REBGf7/uzxH392VnhohgG42HZ6JKJKmlD8w3
mwW4DSnzMhni3AeZyurdf7jDfwT3z1/1tI3m/jVOYqMoZ3MDakp9uFKZ1OwK9XXWa2f5QXmCwDDw
fDccXIYZ9G9IbXAwEM2Cz6YRmXZu63YE1VRXfohQvyfS7wuFUCxQBckEux2des7T0iVdlKCN+r3L
LHvMjeukjblnXbIrimGjfRlhZdekdreI7cYcqFbh/v0uAP4XkdjvB8Dc/keQ8RQjg0bvaddQy2cH
Azo9ZJbMA5BMmfbmxnDsrzAtgJhQob04oJkdoSgduhgdDwV9hUK5F7upCxjFaSDj9MafGm/U7MNa
46mrW3uAYlx1ndjbY4guEUBi9GrEK1pUsnwe4lmUBzxooTgd2OeW17ROb8TfdrxmsvCxsQMZ3Alc
TKpc31E37NuwDgq3QfmG/HSI6e5YVG1E3QaE3mvr3fjElvf5vA/5FB7ouXBSB8EReWertmX+7xVW
H0MCaM13Bfpuf9C44LjlE7Vrj6SBIp44mpbx0ojyhKtOcCSkVylYQBJnBZpPqHxwge4zIk7UyP1h
5zWHB7oFnQe6eqA6j3FI4iej4i+evbut13ooj+EJ66AOvlKdzMOSY1nzr3mQ5jlq2Ll7WTd7uLIu
+kSjDwtBi4fbs1VH9WS3XaiOxKffXXPYevn4Mbhz5izTwzs/wQMdljgn9JelFxykobhGpQfFfAkK
i+uozAESO48VzNRFb+bThtVWQnyIJu+q53Yjer8w4RI0wH49UKUjDwXIhf1NhUBYZcsia3HUZcOc
uLixd1nGXsbvKipIwRZdIFfcZ3Gnr+7tVQyfhmOylq2ncNyyS2TIdZCOOIGQLIk7xtLn6geRESUO
QbltMtAy2gKBB45sKVJm6mCQrcx1b2sOTZSO2gPUQ7D3SL13B5FliY/pk3nB3PAi3kYNnWFm2A/G
JujpIZxIF7OhjQ4JLWJ8i1smbtBlI3JyoExOyWWFHJQRALpiTNcOzgZrcQ/6roGdRjQSB55sOg/T
zMhuv8cbWdSsclF20OxkIfhgDQOygjImpoH4/HwlTlh3yg0O6XymuMtk/1DAvj9DjNqGF38KYtmv
wSbG5N0VtQLdYVQMa0Ynx8o3IFjPp1ILdcRzYsziKuWFfKoxFceczdOBWMjS73Gjcn4MtIG25Da4
D5dL7Gij+CS0uqnEibKDeCj7YmANSiS6Va/lP6GiK9ADlIH40qtLRO7caAnbktfnE9JB7JaoeqvO
HYeYxusc0eJBDYib2Xd/ifUKkX8hZS/sOLSp0HeXPG1wnzVcGWTbXhTDRrjMCakwIJ7uRW7kIn7F
zC6ccikqkWI0CTpbwyN2pHdUN1gHPkHCM22RqnA+Dmhjw8tqWRwA0zIZxXIjHuIOsLycxBIg/oOo
zjjgXjjJ0V8LZZCr668/xadfvi8iyHhcLm6zQfz5cOMV8ftACPeIaZ9iSQLol08USwCpDJMJBK1Y
jug6iW8XPwHw5FXUzlBxY+CPhfiatQpYorrvEfiZOt9Lq+TBaRigSsGR5jPxiY3z2CoLayaP1cUV
hSDOMntBCsg1F4TQNjII7+VWGakvoRcNFP5GgHskVsCYwXBz7wyueiF52UZldUmmD1f8WztiKIjL
lLvtXAw4IIYMILF+8CxnLS4jr0E5yUDZSbJPcKddbZF/oEHk0c/1el5vQ0tqGKJibLLCI9wcDm4I
pYhpIT65WrJJcBsoZTnoKKPNQsjq3Ji56jgT28Mw2wfeZf8AeZIOeO2aKbaumcvkCl4uhsn3Ix6U
ewgQLHfWVEw0hLLFIAJHurAGYtlMXW1aOmKUX/hZto2pOL10QAWOcS9Mp0KxAy1RlHCvH5l4HSqI
jo9iKyfAEdmUN76ZlOjtUtzqELC5s63LB8lVWL4enuZI7pVlTR20bp+t3md5A5PHA8mbzDmJD8lo
tSV7PF0cVpa5uLgyY148RA+z9z2Meqw0qhMXtuw2CzF12402y92U6XZFZK5eK3uxNGF3sCzX2Opw
/inTKXejqcoQ+95BXKwX2IKY3QR9zDg2rYeNbMRSTLxm3bJ4dUJAgav+1QwoFtI9lXkdkgaMKhQd
h6pjTSPWl4c9P0CO53dinZBY25itsG0f9rvYdsCRfcc8+HBx+bL5w+amoksyZRV06MQyIr5u9gku
JNqk4pqgdspGHdvsA6Ixy8h08GJwKCbbfXaDF2otyaxyQns2Q8vCjhF8h47hsSfQyBD7xc27zNgz
EAe+0+ItbHHpraFpk098//aKzYfmXSG8Nq4vurqt/bld6DZ91Im4hQzNI0A5RPT7c39w45MKbzZz
Frz22KJCWeBswI1DVClY0Xx0QyRVwajSQhFSaXcv2d29YOUvkdr28LREUPrOsy211ruHMgvxnVBh
vnnWGlTfoDrceFa8M9pFu+Zia8NgZy7FKVBknd/4G3AXml0EigMKr3xky9/iJ9DDzmJ/Xo8WooPz
i8wrrh9kLcT5u1nw1ue1aFZ490ntilPjYt+ZXyKo8l2uummj7cXp5845tPczbQht+yjZe9M+TsSC
yGYhVgcCpWa0Zfja587e7jueakctd4luIMVb8f8ETN5tyBtN7oHPfQOgZZ+b71cgFsNjv23oVPJ6
m284F851KNnpKHBuCxi0BFxk8Pw2cPaIYtj7NzExXkRvHsyWS07LYbIsq8N1veT1fJ74HY7JvLiz
j5w8I84RV612e3POdil+ovdMqbpEzPnKrUXbjPfxiUgccgZT+vmokoY0+bNl5ELkcFwncRPCDOEb
gKLpUEXXVOgxZgN1mhHFDZAqeje+7u8lPyWnx3v0eh+iYvGZjrJ8EFCnOCQxSgw93Q6BMKWjdNQ/
5gEVcuSCD30P9LV8UNHUrezeWaFfAhvs+PDEI918c6vpmtLmJyP4Va8FUO9h58dz+aJgxP3KDlBR
2gCaZnGRiJUAXLrK4O0NOSnPsx3PXhwn4rJdHXY3zAAxDOF1HUvOg1fWY3WgKjZcieTzdkSxhlGJ
siqvRa6bT7ser0edZRv5YgWpknM9jmvbmPTPlI6FVnEuIX/Om1I485T2O/Q0+GcCnZxXD4USvGgF
/OdRz6TBBXvD+/lG90CM+26gnn6NeZmUg3Fcu+nhinBxfwjBZJWNvy+A1+5+HTAX53D3JAjT+qv+
yr9MFfVE4xENLLFWsDzwYAijvWE/5gp/i2Evsijwht/nh+PKWnb2eOuy7XVD05FXBPVezKjLWV7g
PrI/NhOxTybfYYDYayexvf8Br/Jv/QgTuSzwHrR+lf7373+rO7Sdb1lZEZKDTgIPxRAma+BEbkBM
Iv9UqP7XbAtsdl98lwZe+indaxvsS/VHQC56+JUeJfRzXcgj4ysDZyJCdwgdyAUgKTuMh72B9d3X
1xf6Rl2s8V0ma20n6Yy4fgI/YxrOEb4aWaMQ6z4Ve05hVoXn2SbEw6hC5lMfPgbqhKbhdXwfR1Nr
WjS2NDdGiudPykUwjaaP8W153bKjrxtMXZCv04RSt4a3gjy9rCmmbaFuNGttZk0TfNDibbnP1v0p
BRoRT3voMK3rPbnKkgL1qFiJR7W68t9tdVtW25bf1PsYM5YKVXoREd5BcPAx4TbbWwtl1d8oK2Nj
LIyFubI21w9jE8yLqcb/WzxjrvCeGKGbZfszkZv3HBQwx9YiJLl557Hu8TJ/hQ/YvFrq7AqD6g0E
+LWw0xh/ssR70GLq860mSirr5otyChInFWeJ+aQkRE/6NE0RWqCA8i120sKaZbtBgJlkXxI/IHwm
UH+QtGl4gluA7lpC9bT5KD7EwPj4au94syGJz5JRZCEyICQGKpnbfTa2UjxJOevXnzS3aUOk6Ky8
iBNO9uEWz6b9hUfwXu/vL/5KAH8Rtt8ZnujaFZ5p9yYahQhhHJYslWk5sCbFIlndDhWPx7kMvfsZ
EQP6uo+zf3qc+aHCyokY5qSe4mN6kF6lU3ww5tJSRSC7t8ao61tGXKwTnja0HLDF9pfqslTjUzCi
87fCtR3/l9v8KvRZ3Z7bjnwGYbCl/L+9LM1pvbzv1Zd47W/MjYElmrkJQcz1ZiUAYLnEE0nC2xBa
8fy6j9912SGjXCfb7gU5WF5d7JHC2ZbLZEldDyrVPt93L/H7ZZtty605ug/9KVrUbrNsVtkbOJrP
5C16q3f1Tj5kn/1D9BZ99s/VMfnsc5I05T+DT9a68OEh9q/Qu2bFJtA56Vt1C9Fs2/bJV+W19Z5R
jjiLBg8aB8fwKIdOb26tjXW4QPRsggMEWlh2Nc2n/siap4fee/eabmJOttgbK52EGWDC8rq/Bk76
nq6DrTjnZtJfmvNwJi3URRM72VSf97fX1+QQHeXT4zU4tOs7WEgkepSN/IZq9Ru61A0ol+4DRjhg
3+IrfJc+4nflQ/oovrqXYp++6x9tzym3t3m6Rj7XEVm9sWwnfXh0THd5LLIGGPfIkgT4dcU7f+1r
tr7WyZCTYwGu7mTu9X308lhZO7TQs4/sw/rsfXK3nF5h84djQEunJY4BY0dtnBgfyGou/oDa5ldo
PCQ9B2x3shU3x9/4mwBd48gF3PDf//U//+//nO7/G3wBe0q74JL/V95kK3jk1/r//nf/D2FRUYQy
+6qiQ8USsKunEl1Zd/6jM6ucEwp30WZ+Gz/GxPrzx0uwNns2tlCJU++zSTm5j8UKU27EI8qhRDvV
Tjo0x1R1rpnTR03uUOzyXXsojy0GbNI52EimUx90WknN5Kq4oHCLXUwrv17gbq8fLBTS7CtLoDUt
J6g/0CrcGlNjxA/GtFpel7dlTD+fRFbYUyXzalqMCmS7XkF+Eb3Zw5lOEPPCz6iMYY+DRboO7iq6
OL2L29vcP7J99pUhgHbZ+6uMEFF2wuXtJXi/7O8f8TZf5kttmk0kVpPRbXkf80042kDFBvEvltv6
K1qLJbb+kj9izIwpXeiOqjuXd/6FDv9Cbb5hAb6sjRfrAwbpOl+my3Qr/K/wThlCdJ/15uEi2pU0
hnLPX/bm/lY8w5gHAGAd0WZ6tdbBCh+GaBVv8oUIi9tZBsNuE067GdDEWbEod+0sWUUrwVdcJTvz
RJmcP7wtcvRX0cBOVpddtspWNOJW4RTL9Fm1qBbSrCCJmV4XKnjGsTk1p+T46+x7NSh7TgYsic4e
9R6eid+F25S1inH/NBcGrL3Y0VlXhOdAtrzwt7aSx+GsogY+fywN9kZ1UX7oGwvl6I3O/AvIYxbl
i7m5yDyjLgyUpdO9jgHA0o+d9iXa9lqnuDj53lpFy0q1w/d8D0m/mFfMtGybvkOhKQFKoZnB4z4k
Rpw4Hb4OERYXBtgpfXpZwuBGsHFd7W/cgm21T7bMmu6le8H329+U+IKCH2OVs1Z8KYJn/gam3g8d
dkW0YJ4Kt5YMXl5WqR8TSjwVbpPMvNVp5l9mCC+xo6Ga6YSp4aZlM+uF6iANjWFRZZ4RyV7mj8vw
o0ort79r67OmbeRoL0W4mOk0x9TIlbvO62X1D3Dn5xo/s/r3I+w/4Y6tUM6TWrKwmsg8rZ4DUafG
/8AUmg307yuIookV4i9Xo//EaZCt8KI1URnsH9uQFflKTIUWmWz3Bo+lKCb3BmWGIKwoLdsk8vgd
vJBvYU2SEFVE88xhdsOfCd1yT8UC1lVJhkwqTrmOCi5cnADhKrjdG32MD4hP8L/HgQGgHionVC0R
bsLwmDQ1GM72QtX8C5GkhG2TtbRiBz3rC2WDyrxzBttkvfG8iwa/O1Fsb4HAAceDlMa+58UksHN/
Rp/nTcdF4isbIiRAroJohZduUR6kOOdkeE4FE2OTLi+UTHtECaCHsLaxNgiCuidkjVwYHYtuRxA9
pwqQkE2PtpSPbGFg2IzrVfVOcRcj0sgtx5G7hk4/XIhs9TGhtDtJZsZe5LjpVJhScXYna1O96Ktq
GgExQjfQMcectNfNcbakqlA6481qJZLM4QbzR5lCyG5sz0ir315mw8UktLfddD+qSU+tsUgooejy
sUv2QEhGPsG2v7BWzFqnGtST/lZa0/tGVtYOx0IuhSLHGPfKKeqWsWO4JZ4J5AJO8vJTeG6JKfM8
iACQyCgPoWVGS4bf/5YK5I++fmvKMKek2zpzkDstToY54r7z7GCulckrP18DT17KS2ktrXV23+5c
H4tdcygPxsk61cf0s9zEqznidTNr1GJQmhB0EwbPAXmyUYmNJ13JM22UbxF/nda416HvuOutQeXS
UVm3AIj9pb+15hbLtHDBjHbxItE8lDqqQw/lTtvfRjvk6uPFbaIstXW+IK0lqY1H+cZCmtgcFZMr
kvrhD+Ah9d+m8+9X52mTjto0v6dZDGKShoIwSRXphp95QFt3BcBYn81Z1JF9PKEMahk9Nkh6BAMC
s+ogMsQKqyKRW4rktu9cYIuIXNGDVgNeXVDKTPwMflgYlD8oFwIb8B90yzNDtcuiaxwmfoaV620Q
YCleHmICBOxPTRcqMxoJxmtzuBwB87vl4XLoba0tukzc3G5dTyzkV21lIa9koj99YbxF24gdK1uy
6BMc39a3BbNp04jNaZ+yyHdreckHLC6Yx9YkapgJv6arYpbO8rGwwBVmusT6BBK9BR6WcwvH4hyX
XoASF0gtyFdMi6Wybxcylt/hylqKeChfXXfBNBs1iwzoMO7Ec4JLsrfHOJukS3OlLfxZ/qGTLVUE
2vtoz1x9YZFfSBSqpy1SkRt/lk415K7JuPKpOZMKW9BgBP6vL7yXROWgtwZYAPjYeifMYMfT1hHe
Sb8iCH1prP2tcmoap3vNiLIaRz0BD5Veo11xyI/mKQNpfD9Ks9tQnSrThlLRRJ3mk/sc+cwpcqRU
CyhkDCOMfjTX91p8YLbs2gZVq3wYYlWpvlQEUnc8dCq4gw2vug58B4VfCIkRlSh3K5oBfx8e8jfj
5vcp/406MIhIAZCg8/cNLfttyidl3lxCPY9mTR+1H+Vu92FkKPm5I9a6dN6NDCENhLImytDxzqRw
X54f0Rt5XVCf1VZzqv5aqoEv76kg3OiX99NZExJVB6+mXNgJogB1dwPEi+rtfVO0oA+jd7VY39J1
VO/lO3oWGRygnquAd67rSX5ZS3E37MNG7zK0ByFNmJfYUS6De7hIpZtbw99tTW3cC+mEIiUZ5/7Y
DLVBdTkj8FB2gaNIKD4F1qCv9lZ3n4vaoca86CHrahxACFSoIsUaOe59mXeCzdZv9sW9j5A2re5a
t40LNWC8ci4PsAvRzACddNcQ+7mhJa6+GwVhBu+WpWNFgllW85v+Vi4VgbFq+m4Vgl2gjiHBfzCo
5xWTAIwr7DcJJifglSI86/5Y48CkdQ9khaTUiO56pkpl83bsgrNyQxkSyJOBfA9NXfm9kkB9BFe7
rFHP8sdX49ypdDPiQ1UfmhvGQw0w4XfoxYjGOVpWDa43ywVQriYtnYT3R/8NnUz3frn/MHT054jj
eeQ8bRbdI01AtlfmNIda81Duc4R1HD+txy0gkNCgeN5i+Gklbp6zbenKMLi953o7l5BySNS17FPn
Q+Ab+dbbexqiZ6gNO7R0L4iGSfILOlvILWXDu0Zb/pJ6WU8bQnbXSFak4qgiTXIrJnn00nVD+Y4Y
fz3sa5ldSwiXgkOswnI8LnoYzaJveFfbYUrVI2EcS2XDJmPq4Ie1dN5Lw6FOwa+X+969pK7Uxx3l
oexUPXHlsHe8E7onyTHQcbQz0Yi/K5iOtcVID+rXzr/+QO/7EwshQEe/zcUnBFDi9+9+E/rxLMq9
oufWbY1QEi1e2UvfEffR4ciXGU23bvLofsKQQZ552vyf7+cTZOue9dX6prXlQjSNm2O1QwNt8aA4
D1gB3yNHH15n9Oonl40ELt875EP5qxtn7qforhduNfOHtH9o/59zNsTGW5erFm1m6vWKiNoo8/VG
kPs8goKhdhLFOXlLR3RmDsPGqeiBphT+dLSTX7eyA2yOsE0Z0he+0tQPFkSytMTJe2DwQZBmKQTm
rW7KF4qEWDBFbv+oUzyP58lL38cYhhbCeISx0VK4p6nD2yk4pjNaktNytFWwJTNf6X/ZqISxK0rn
jnYelAXvXRlaW1OzUx+4K7QDB2qwPCMlfQkRb2IA0KGg8B0D4kTF3r2vxW6ib+nMDIZwtQYbWoWw
ufaiVWMNr96jwGkUf8Ix+w26Zid5ZK4u++Qd/2gXIsVdsW9jhEqMl3h5G+XTGyWMbXjsnxuQ6qI/
UtNUQmZpPpOHvF1e0z6ybyNlLAryLUD4HbwAylq9/X1t7opRf7gqoeMrbz3aY3hB30cRArTqyqCl
17r3CSLmBKkKkpWuNM5xDg5s6S0cIKCHACgtJtpF/XX5ulLdG8LQFfw6WEm4BVQ0xG9e/CEvkHk+
iJKSBoRkYm3ALh3ygT8O9sonNuLoUBDzhAN9Jneu6EnWA4xciIMr7hmHflmD3hii3i5amnt/Ji27
pbS9Qu044bzkqPj8ipq7hY2rvtV3yMJigYsuzlI4gAJqhEjhzx7r2DUP+ZuwOA/2dyb7KMdJxqBr
mjuPITLUEDJ6c43mym1UeNa8U73TWLhua6PQ0TCfybx2npHs9BwNH1QOjbbOfYSLAWXWN7T6p9kK
pfX0SMhZeDfh12mHrkWaEb9IS4OWl08fw6dNgJ3JgS4tJdFosmKtYqniCGkCSfZlKLqkMOo/gkkw
z3Fnp3jrKePLqyA49Ift6W5bSN9atANFNrXyVwWnuZPBWgSTDq2EeQ8lDzKbBloMGhKajUBi/wYv
4jKuRbpDA6mjqYDjzgJp+GICi6SH2h6oSXyzkPr2KtrcHiEGbVDcwAR1pLRVNs3A1jvX3JQP1/Tw
CDRpnHr5cNEO9s2Htkpc6m1M2taj4V1Nd+90HwxwXz1yyLE67eg+hRNzgWwBW80JnPgGMVqAT9ng
3K17I2P5/0k7r922tWhdPxEB9nIrqndZxeWGcGXvnU+/P3qfi0ReiLFx4GSVOAklanLOMcbfbl/t
hZEJOssvCpuJZtN0dfwLP/apcFkyYSP+Z9utEcjO38c769vaonn1YOFntmR/RtPPrWJ/yUsBIESe
yHPxSVljd6RjsHcIKy5l0J2AHmydE9yO97C3UQ616E98or76XQPYKE+rrYEPyGt3yebDUmLzgYkI
qOCeKfGamzM557Nk2z0pE/WhmM4BtgE5aRO9mTsXtpAXJtoX968C4evXX6/rOYyDgmB7xCytPQ+Z
hE1XU3E/AjzeoqcfIw/Plo45+5kMWV2nlPcUu/xi9nZDqctWQ+6krT277HObFygQa2we6Aex8IM6
oq8hYYG3BFeZzu4xI0vcojUGulthVDVlQxBhhJARuZGO6p75o7cqjanozMZxaDg3scaatpM9v2kh
HL/RJywjam7R+3JAqKksnr+gQC71CKBcmcPDbdlAmAVASILdMx91lMa7d4Q1DNkpGWvTs3IEarHZ
teEfvNTQaKJV8cSQlamCtSIrAe7gUrON9QiqquPUdiPQ03iI6nTG5/4clRdFSzqLVhoJaxwoX/0a
jOtZWXUHD6YNQyZykz4ipCkjfwwhJ5QSlc/cwFzDmY1TLvXlZmKAoR3MKzScJ2eRreIJDYcCDJB8
jvAQw4zzqXowN/gqMSKmVuRd3fpRRk5BPaqQ5FOy0tfd9MRh8VhPbtznZQ+T7UPdYJ8J+unxUjLq
ceuXxgvh7y/n6Z0EBK8Nx9GtJN9Dh5okq2bugU2ZO07E+Kt5j18LpiMj5cefE69GwKdx8Uj/6+00
ng1P4d6BDMMobeIO42FrXYQpYwwGucy2b/mXdU44IrmjWNY9De/G+1M4vcW3enbwcV2hHx/gL7ET
viqHkm7V25o7StIIPEy26axYdS5xfuWjey7fUOORo33jGLXZM0d2ArgPZ6t1sbbCMlgJBwU6EZAG
7JUn49g/Ri/9GBhJzc66zh8ZLc3MxWhDTqofG07NbOQtBegIDz4Bf+4bYtaDamDOrdL3fpQwSXeO
bVe3M3UpoZDGUftg/SIRgzZ2Nk/uq/JRzI3zqByws/MYM4nEMHtKl/XMhRukPHfPFfDkUpsc8NwP
ZrU11S6YqXiQlM7Nc71mFZTRpPx6ModVMT2Zc8zUGQnxuJrEKny581MzfTlIcArjB9gkk4z3Jxze
0sUhOIozvLHl93diI2zvmHM72JOVZQwBh/e/kxfSU7FSYeGQUUy9cAJfHKdkI2OlXNPbPVsjOMmT
1X++jNSzt7HrzfCGfeZ0x3IExfukWncPPhkJ6tEdz3VOXfvR3eHjsyG4YWSpCEwKGM9dxOPnW8Ly
GbOeQqhOsLLJXwf7PozYIz5ji9ExBz/AA5HQgFewpodTNaPvmj/LqwuRGQvjpKyHGaPtyQOiunU9
TV7B0CEAQepYvI1EwRLaEKF60Fnxep14BzLew4V4DB7zd+3lAXOzFauQk3AgV5gINgh5+S3jQKX3
OqpfGnZP5+Ccrr1pOBP2MSBysexO0eM40nMXzdrawemVHuimSdXGkmJXzpkafhUz+vCp+8lZmVB8
0R+D9Y90HG7m2lmR+b4ZgCIwx9wx3ZsNjzrMWHeSU89cmnXKo/4U7Ykin4+MEgfyggKXaYuL42f7
bl6cZTOLP/TNGEfLoRK9RvDtXjNnJp417tEDjoHDKQQHSyfquVv3c20hoQgs3Rmfh7gCemLGpxBD
sh+FifJF2hez7EvbpRxnDqNGXvfSpxce9Z/9e15Mm2pbyoh54NfAEO4wbEj2OkySesqMioD10cgh
gl0yzhjVp+yhgOTXQpFwJu9jYftMebloyIJP9iEayAsMoys8I4IOU0gPLqf4BhrB3Dq9huz0sFjR
ZkOEGUPY4YZQP4QXBZ5IPZEOJ+ZJq//lGrvTqbcWOOuJEl6RGDDXCM+FuZF/jN9v5kyt2FU+GN47
+5QnV3vObMY91N7kdm7LgkeWHdxmVro775UFx37GUAIzSf50vsQyuMt+GWT/kLLcdyF3UjZZTHM3
i1FBGOFcgKqzQy14M57KRfU2FLb63KxRgGOzcgmWEgDXL3ZXsnTXBSGBNRW8OyyRLx1hzR2qUDce
44NCTEYXAQZ8MTMpbR4uh1X3AZHTo6bLX6gfFzLFgTRJ5sF8rKUzYu5Hckw/Jf8CpFqy8wvBoKxI
EpnWDSUjyV8jA2rS2QUVbsNHTuHDuHsSr0lhmrcL7GRmzNo7MCrbXTIsQz3bHbRp/Iiz2gbKqMYE
TmonaMfrDWMjc2/uvZ2+L0VYQ8IqWTBpH9Nl/bOzbwQ0TfDE9X26SfHsosVZOwsfr+maNiVf1Fey
NLFEz86MBaLDCK9JG7i+5/SUnjxmZofs0F57ouOvKi/4XF/LDvyx3JU793Tht67d9ZhST7PN1oVP
BaLSeOWco1v9JFzVc7jVYc68xE/xk3AbbXCvCPepha/yuX0HbH4Q1gmH+Bj1/P11dc8hp0VxHSO1
m12Mw+ypejFDm8gdCE7dLmfi2OzKg3RFwlSszWV89l6iK6Y1D/oDmY+8VaBl6+I/onP7DWi6O8jv
l4RytyTDXquVQYtIOVHfMTJ4dp7jBlnbIwyJg0hV3c+8m3zQ8Qrf+eGLbOwiY6sm6OAH8/bLuO4O
8/p+KXg16siqkFYp1h3K42RKUaaKD4rI6CrW2VwYzyrDp9a/GS7wZhmsnLpbMJqZ6BXcFhIA//0K
7oY+OJqIQNQMKTCKkFWsLf5GCCpf1z2ljIZtFDEGm6Xekngm3Jf10k6dX0qoH95z49VwTxA1jCLx
nYcw9PfVHKHJi8GJxKuc2QmVvPKGabJVnBL8CCj16c1xO3pV11goEzjqoK+FGRlNso9wHaoTUsak
bFmLMwtDXFunV4WNibmAcJAogrKDeRupMNWG7lYClIZKSCtGUUo3o8ziMePVFsCAj1h5Ri3qK9zZ
k7XAAe4u5JO5T4epAbnzYKGNWhIJhPd9vw8RNWsvWb4I6iPReO3OI1N5F9CqGbj0jfEvcGmqY00Z
cdG0VdhfAnMNpu0TaC/c+nbZMM1DRiBuyEsz3WkLq2iY++BMHCmuncM4kzmjZjzsmNiQrdMzIlYx
mpz0b8lJI3pkWr0YBO8cSHIqp/p7rdgawrVw2TA/0FE/7nTZruSlLmFXaZeHFMWBndGQQFjNSFam
SDPnDGCFhc9ZZk4FekNk/AyzzUVuXIdhR8OM53dl2F24yWmmyG6ih5EIM7eecachKL4h/8vWt9qu
rmZCOJObOS+9DW0X9ulnh0TkEeC5RNhykqA99kTDN9iL0P+rZKtdW+vUDOvQmhc7c45ranSNmuWp
pRV7HBI7Kl6M5JdDxxwHa38Mwf/fOsPiVzHRwanmXamOE67h+qFIpbGL98kBxgUO8fkO/Sj7ItFt
m3o3/h+fnhddQmYX2PhxJBTltN+lwBnBQdgnjyZJihOsrY6ZPulJDSP6akTQzcdq1yYTGTDAPeqH
YkPVt3O30c0C7OoZ6dExKayAM0tqE2zBbCmj8QNYiQ8du8pkhP+tNaQCiAEwcDY+T/6mqifGtjtA
ftsEwfQ34Jqp4487wtNooMgi61bVMPv8+8mzDL+1QK/dnXJA++ecMjp6eV3fVHGVR2vpKX2VLY6e
nbUcjR88tD9Tc0c8gmdNRlZOAJ68j47DdqSx5DsPM9yTtjSW6quzDjBTvH1X1vFe8wkvLXfeGdBm
Jz1UmDEETBiBVMbDxN+a52Fd3GqIFBkjE5x0bP3gfTlb6wHCmnsKdy58FGeJDHrJAAslizNpt/6x
ZFoAJPjgHk1e/Fk6DQvvhkEHSXbGKdhz27eMTIp1hxYWqBu8JhfhWrHI337DVO/H5KwtHP2wp1Ow
CcZ1UL7bwyAu5FkY5d1u7GMQYcEzLye6Lc/6vTIdnvjlXTk5kOJ8mRv8jjdmYO7H++c2me3t9y2d
4ZlSlalabD8uRkJ6O+XRBzQaycaMTJj1T65rIl9JZUK+RN0ZTIig+veu/32u/P2A/PUmlLtzR01l
vY6cstvRi1BbINXYIIF4EzgA7c0HtOwbveN2/5XY13ayUde3UY4Ct2xyKPE12z5uneXIE7D4Qgk2
YROej9ZnaJ0ojMnZoAhh/ArSPo7gHl2QeGzjYdGKk24x42131PeEm3wPiZ+Mye16PUEPz+yvUQvy
7/cq/dwM4F+JEl6MuqVKP5a+5Be62av1sH2RartrbPmqaEuy2QL4yw4b/Lz4lEu7JoL1t9ts/Oel
x+ITWytd0cTx+3+AcW4pyk3buz32FBwuB6FZ6K8ucxryUGbRu/k6gh9oNQO7Obj0Wu5Mw/EPzV0Q
zGFNTLONehFBzs2DbCwx6N3n824RHzgrHNs7Zba5l1Ymra/PyMs7RevkBf4DVifJPoGQ/xotu70K
THJQQ7xIcCyDOQ1H6j19xpL8Id+gzDnqHA474Tfg40fRzTOC7wJGswp3HmvAv993MOhD2XT1sFGU
B4bumj/TtSN+hvFSWITlKfjNO/eO58AzSe1ikg4HLm5o6vcz+8d9zjOxK/QgT7YZojDDTrMF0uM4
sUHz0JX3y3+vqP+6GubausUVZUqnu3dX5KHR56qcbgd4OR1utZQARroWMgx2MmmOK3sgfP77kv+x
iGWCrTF/UUWKJ9m8e2CTwApTRwnS0X9E85Odz8gFnykSbJurp+F9ptHmYn1QxrskQSgVnbT69O/X
8K3x/3vTkBlyoevFw4MFfW/PmThuW6uihP5BOFXmVYismRMouzQz7PBkhumn24pfWJYCGq4rSZ8I
9QIoUI7gTjAD64WcUNB17sA9VnYFAm1dRFAoo/uCLzegGa0+k/aqoVc0oDJ0WXnsgg5ia/jgyire
pt3M43uOdB2zPbuXgTOA2JYAyvYYpaHRB5M5Koz2giDAn+FwbShGooUWw1MNT2Jykst46g31L+2E
9PNoxX1VEjVMwSCtGcbdgVDjSIv9vsoDuwuOJqXjPDl4B3Wlb92VC9elXWE1QvrmTn/49wcyrrO7
z+OvC9/tLkElFkGSiuKGkxzYtGLuzx3/1TH6R49i8f6UsZZiAzUV5a50aIfIkNO4Gba9tK7Ld8Fd
iNC2iOCFTYLSAeRkIynrwJz9+919lyR/vj3cGnSRDVviKTNBUu/oOVU0dKYrYp8yulNr3+51EV30
6FRdvyoQtWSUd3gMM5yP6OzHf+JMAQwUL8COiiUGUxhLjUjT/34x4PkMF1B5AH6gHz2P8j5t5pIE
i9tk9RWjJ8GnSFiMEuAYjoa1QhaNP3R9GCUtKhhjhpk0vtGbYJG+hY+URvpLu67m+mx49hY5UbDC
/N/3QBrv7c97wJmFhR+VrH63trpKxXy8rON9LnaYaKJpDpAzujx4xKEKRHxHLTZiV3YfiVDZMHrR
6uBDJFcjZhrwf30tI6dZokkd9z7d0sd18scm2/Vq4mpK7mw6HDoE9SuMPFoGVFc+UVKAnNpLKe8L
DxcscPmKGaHsvbqxPNe6xf/nK7m/K3JpmIHrWfsUITX+J4MpzJ0SU1Zg3ih6YQaStJ+9RX0SFxND
JdRyoFjtjUn+f54lkLAg4tMimpZObAAHwt83pSlKTal9C4EBrWvgHAbULqw+xwQrDM6tBbMoIGGE
vY/IKTutnuMI6qNC3ghO6iL5tCWZJzDpA+G9cMllsopfSj3jfpcYHyPiUw1METhBpPtSb5A6fSAR
VNpiQ3LqpGkFNB8uGaTr1j6SJ/hY9gDt8UzGjlFYZxid2uAupIsxgPcf81lEb95N225KGrPJonMm
hG+l8kZFQ63Cw4DUHTK3QJ2CanbhygDV0aOET0G5KWETJcsQpwNgZKANeRooF/yRym0KZL7NMZJf
y6pNtoLBSNyacWZI9YNCWjD5DmdErBI28OmcThNRBU1URMy0bdC5u5P+l730mwp5/6T9eZvu1lRW
OIPATi5BYxAOtGR4IabJorOuKrQbJHRxutGY9OHbQC4EKn55AuwGWB5umUJgbIir1HDm2x6xLPE0
8mZyNCHWgd+Um9yLJYptuEBXUvFw2ezLeaZsVWNaoOthxDFrwdK/b2kI5GHM67lClTh3xLkXz7Zx
PyfbxDBshJvFl4IWjUPGf7T4CIkIZqNzUbUVbMXvrjDR/Sl6OZcRJd5P4sp/NtaasxeidQsyps0c
c6mh0OL9qLZ2S6sTccPGxEWyLx1kOG477Tc/rvtq6Xv94Q+tiwy5JEu8u7FaKCiCZLXxvh5Tyq86
aqQqWQfZZwUluP3sgl/ODfm++Ly/4F15FsVy5fVGGe8L2bOLgUkFeH7KfplK9TTgmVMQO2GZS1Al
hv8Ghub5S65/EA8zbR08LVAzZZQ0vo8tcoYdZXb9Zfv6bhF/rDUYuYrGtsEw7O7gLuomHgTDy7Zj
3GsMiHmusJYgFgONIKAgJhLVCtIO/WNHfwYAOBndNHS+RteDUfaeL0ZXhBIDDZLEkE8TvAvSkvN/
o5J8FLCPYmxmeEylCRneGzPfVo902+DBOOSvmf4y7M3RrSIqnoGngMrwXQLS67l6gOIKljGeegmD
n/9VkVdA9wGo6qhibHEl+Da/4L++zusvDAFG24By7djunOQEvrz1koQOxkL90juNutvxz/37Pur/
tbPpY9SBaiqaSi/+994ruq3sVKXlXG5kEUNN4wvd+FO1zWEoibMnellj8kIqLBpxZzfMswt8DrhQ
B27m2wuitsnhAv2GMuCRsfd6FHGnK3PyOIJHo4Y0Pna3cvV6rVca6vDRwaGfbE7Tf78LSRxL9/vV
YOBUx+4yDhS+v//HuZqEdUcyktVcxAXVjW3i/TJa7YIYrIsVbGTm+zBVQBMyvDzTGel/L8VcmKfL
Yi4vKn6au2wlQVYaKx/gfcwsYnT5o+vFqAYIocYAKkJtx1sahMhZQJyZNxtjxm5AXEezhJcy/tbx
F+p58CoiZxXGnXmqEJZlvI5KPe0WzKSdjIR3/Dkql5VP/sn6SOe0stRLIwNfXuK04v122t/X1+Pz
/Of9uas7VKOO1N4Kkr3Wbbp6HVS7StiozkOgvvjO0kgWQbdEb5Ni+BHMG/WRtIAGWYb4S50vj9e5
/5xMSdXYGkhXwlT57+XmGtUgeprZXCgq1O5FwBjhVbqUC057Fay12FTuJK0W7NAeAhtroeJCbDBF
ngzP+S8d6HfN/eO1MEwXFZn4Y5qPv19L6SqOroV9vK+KYSUZzkT2s5Xuc4p0L00nLnrpeRDlRZIS
X+C7diyFs6b59CB3emx+csswPTxF8gUhjZR1dhiJ8zp8YV8e98hCuEC/NIXPXsCw1cE3pA4wtOXP
DZ95l2x6A7F8FPzynv5rVwSGUEfdHLplggX+fk++FPIXW6kE4YZ6V59nnI0o5qFZX8N1gqkqfq/1
tnmwvhC3E64J+TMhHntWH2FKGat/P5bfaqO7O/zXq7k7RfRGi0WhVuttJ39Wwi4mTg5jZwt9o4u+
ipi4MJ5EgArC8Cpo+RaNbO3v/UqbqEz/a9YoJY2M60zJ8ohXPq6a/m30HisVAF+8gNy1CJ9D1351
wPqP89ZQR3RlDOUaY7H/vo3kx4l6aHjV1f1y0ZI6MzOzhznKmgISOwm5U6DyBllM/FydMvyn9F/O
3/94XA3VxABMNDDnwsXw7+unZCyapQngS+4ilpg5/LldwoREcFGptb/MJOTxqLz7mMbClvQ7fEVN
Eo3+vpqk6KVjpqW0HTlTSPPfFfSya/WmoZk9VzinCNAdWDw8oRnsJsO3a2dSx3a9St2puCSP8JdC
8r+W8Z+vSL2b1LTmkBet58V7P/ka0nSuWVevBtTj+XE5D41EnQsBNAbkbA0tEobl8afOLlINy7Hc
iIcHwX8fxxq18KxRFCMl7tJfVvd3W/LXbZNG133OHMnEIOBH/onWF7LS13K/Z/S7wLmrx7JJg1qD
gJYpdj8zJhEkEZqWDUzpmbINN9Qdh9EITB4trkZvJioLEDg7OGoY7zj8ymjlBTt/dCbLeVjBx2bh
Cu7erHrpVxAbt3Aws332wEw/fnYhJW2ztT/9UODyVdOPL4xLX3tmnCJU3wBPr38/z9KPU3Z8x/jh
j46wEmEOd8vS9ORCrKTWefBv/s2Y+xRMcErWjAg28fmXa/0oTCQsGFn/oq6BE7A0/16Uhp4FWR3H
CDehC3vToQJi3MgQH911pq+BJx1rTcM/McsVmJvYrxqyOIpfzqt75sXYq48JX5hPmhY7wv2Yskzr
1NBczbp4OKqVe1oN+bMzJ9b+feY/I2sojzyc3R6rZOuXrVwZa/q75cUtZhpGWAIAs3z3VOqaVyUw
9cl/G5qzSvBxnPrTTPdexTjbCMmLqsM+i5r3SuwxHBZPeahPW12eS5i9u9ZnjafkoI0s45jU32TW
+DRcvkdM4zVWxLXfRTM1fElc3W5UGOpo6vK6Kidda818GbuXkBQOWOX//lSJ8f35rjiXDMtAW0Oz
f2+q7kuD15mCxrqVtgXnuptsMiRR8HxqclMmuXHuGEcZ85JCwE+W7kggXjX49eGjH+wUmdjyaaxv
ary/TBu6H02i9CQ9uQMN3UuYIIfguHh3gHbrRWZesx6YFYy2mVD4SJSCwlZvpok6Uz0AFGMl1vMS
Rhl6b39et3CO+4fMukkKrbKy1GGZkWAoDfvAQAYEyk5ckLNMYIKonOkoUKbdEzK3jxgUz3Ls8Koe
8e/Nn6wreLL3KH+kcLffhkcPSzTgKqj6wjrl1EBL46yzmmBnu/IfAgDhcmaYCyYJ0OzddNPKF8M6
uMPBRE0jhut2tAI9qfHMQvIPv4U8F1yUkovvLzvA/PzVy5ZCuvTU16JYNJA8k7dIX1jaIgw3boec
zc6/kf++fMmseYPCBGWVB4jOiH+G4XxkkBJ81INjIr552iJKl460QZMe67abvY5Ozf0iFz4bZWkl
yyjatbD8gdibi2zMECFlEm79ywGZWF5MZGkzpl25n0Ky7LuFxucoycsGax6q33GaNBpf5EDHWELL
zcxhkthCG9LXQbLy/b2VTB1ljLYZ6jmkMvCHotzqGMJUtitNrVfvSyzZ4N3ZkKxzOEWofoDBrsnO
gaQsYUP3qDx7LpaZY75Oqa+1lmGHLQYHmejYYapbl8ScmdCQwLGR1ZK6XT7y2UvqVJkY2tYv5h5/
t/xIWnmtLsJqL1XTEFeTZkdgc5wTXL2qAeCeddh1qLBGbjJ/v6tcZX+uw+xMxrBeQ5vK2jbCyJWx
JlSoy0jR2esQ3mwBpzCMbcRJ1aEFmhfM1aEU3JrRNwc91cbaJ+qKchHKg55ufYhG4E7tvDkg3ULT
7y9dpCOuLcjkTI8uJLW8CXWbxafB6MXeLbQ9DOXBDhFQFIuUJh0ytrqSsNEZKfO3Mp0b3tzwL24z
87JZ7SwLzPTglEPoSMJLNTxkHCuevuaHGeLa2D+1/VOp51M6fKd78ipkAONH1DCAUghHtUvczpUS
YJ9U+RXKOBUHKDJSBbw7dRkuCd8y7WCw5eGRssFS1jHDX84wEp3pkCGQuOrWRQmZnEXyVYWZxSSN
EVBuW8HZKcikn8nOQUGMcMu6ad0Coop7B2Ulz4iDwfh8NKuGiuFBUKQqiwuOg3UWLlVwVW0SQH+l
RDdb3D4++oI3u/KGgyNNO67tEQg940ekb4i+kNhPuqn/3F4CWkSB/WQatEtIZfyQkbAYPhluG9N9
rqHOBgvJvDn0+UB/2r6AQFpPywHfa203GNtC6T9lFfWGj/C12LjAoq2dpPOkWzfNshCWJXt0qe3E
bptK18KYTQNqHGZIVnnwq30RQnYdfjnKftZUkmRQ5I0UBkXVNO2uBaxKJXWrIu2PLT4zaXY0ipMO
n8bH20DAt8RnevUgmZO8XVrKKq5XbvRiMjEj2Df/8rq30oT+z2444G4SrQZ2w38fDT/H9OPrY5iD
4bxMFKE61uR/tPC+KsdtkDT9kbz3XlrkKTGoCyV/dN1VOMBmawGsJp20MPPnIX0b6oPMQv3lNfwY
e42vgbxHkbgAY8z6+vs1hE1TxoaX94Q57yUmPM3Rr030ekfBfXRg9KBDzL3Dvy/6s/weL0r6mylR
6WBicFfpyKogJILYODt9V02TS7ik9tslmI84o6EH0Cjqf38VYF7XY93mf/tIIsd4HD7+/ULUsTm8
rzg0kQw6QtqYdX9/Qn98AmVtxXrfSKQ/6fq1CstXN1KXmb7zWuwxKhXHCOo8pJsDujMPv5IYsnst
bYzBWapdZodpsyZN/Sr51bPqtu9+V2wlhWG4XM5l3/1QCu1JSoCifI4M5q1dvwwAHApLPTr+8CRG
/S6AXuZpwipXumOQJm+Gxj5XEV4ew0h3h6sPybCS/FUpRqdE818N6fHf9wBc7D9ugq4AmJEbgQb1
RwfdJSaPUSNvZCE9Nlm3jrKXtsJZYKZH776UTwrts2hJ2e2NDSPSuUimfeqUm6bFQlFhVgevR5rm
JS6A0BEDRozWYNcYP/Rsb4YTzZ2uembKQBLBZ9JXq8ENl1656+Abjwzf4BgkHOY5XikGdQE6Vy/H
l4tITreAx2Niq5wu3YMnb2VIRMHOxDlLI3wm0YK5pnwlOsM5JcGc1cQAnPAnchCGPkP2hJOYDJGd
sf/QngW23UgnLR7UpIuCeUZvKcbPVromaMkWTGnr6dbNzOj5AOINiSjxd83fpiaJPMNKkOlEAwZa
VgGDcFoyxJGZXWLQ6xIYVYbzeeboU6Xqtp6V7nIZQapP0JxH5ldOM2eVzo7s7qleUUYI0lociknT
v1Re/TGYNvmNnZ5OS79fdpQMSEynZglEhclQHSN9buwwhBqffek5w/m+mCbyi4rBTiDboSUij202
Um4HNXBkPuyaFN92bLvidWY4dmUgXJeCuSzu9bqYiZpCDsmx1d56BZIQ0XFqr9iCirI7/czVckIO
89xFXCpQmSXeo9AtBdmhPyvWknSFqQL0cOPRnpnxg6IsgzZY1NKtCQRS1zE8rJV5KdKgVu68UOis
MRAp3HqqGs1SjaO9pHILjHJCNN7RVQW7FZpZQniIOhf1VTDApgHwVrTiF/+V/9xn0bTrEsko8C/u
IWGvk5zADRHq1niqDhVNZQRnXVumw6tEyRCmpa2wYqV8romHlBA4QQUtIiPi17jb8cS5328sSbNk
0gRguNwzTgY5KVJwBaYcuOkTNJxibR+xHNYVIYAEHnTuqcdqqhSeTUJU//2g/5jwsOnSgcggjwY5
YN+uH3/sdVLRpsEQZDAvsN8Iie8jDgOKHVTUX0Y58o9ddcy7Y7YyTpIMZo3j9/+4kmCKvQ/Bvrlg
DCIiEqAoWfGQApuTZ6hfkq9ZOXcX3WaUtzxeI3xh2k25/M1aX/pxs8eXQcIoKQqkcKr3nWzQS3o+
6FpzGY2fO9xYcMZtmbC+0kP9Air8LDXurnXXukpWqBmZmPWXze1pt/Mf8FZ/8ycr1KyPs+cSLzn7
jPnMvz/Q7374r9XERWVSpCDHjDWEdTeciERwdKVL+0s4me7mpX3wZw/NRl8t3iez7dq2T9oqss/9
8uv0W2X1YywyXhlyBxUDVIsfTNkw1oRBYvJ6me52b6W9Giarh8lkNsOYcoQ7zpvpv9/qDz0GSVl/
XfDu/lay2VZRqeOsBawV7x7gYnOdGk7Fvy+k/qyHZKZb4I5ww5jWS+OM4o+1Cx5pVn5VyRtTx8hQ
g2LpIbSBY540AtnUjArCZmpmyVJvYbR0KmRSdZZltsKsdkyV8E65rk9U+Ri1r6n73pin3sonbXAL
BThFLrPp/hBq/UvBdpcPL7F+6j3AODFh4OpPzfqjCLD8+fKjy0AuXJ1ygNXNL29SIUHix0bE27QM
AifwzlJU827p9H2qDllQDdukUSB/syeb5jrOj4ZOG0AJ0iXCySnwV6qjSyGoV+GQtq+BXJ3jqKVJ
JrQj8RYDPl+SX6PkZWQAjth8Jij6oZq05CUlTrhKO++oiMFul2ebOviqva9IIgAG9xSFRJoYcbBX
Q8Fg0mOOZVDu8pM0oD4l7pCRK7erEuulW7Z7wVymzUHT0D4Lr20uvAC0B7J1SzqFbHKCPnDD4C4D
iBYX2TzX+slK8wWUFo52JMRC8hAhBRAq2HepsHQUHZV0C68QrDeFSNAUGAqlACFF3G3kNsQR2kdW
VEsk2m6Tod63rnWWzaOiCTvc2ftVJgk2t6ewUBgoEzdn4hTiyIcQyoqf40dXL09KJm7o1JYRNKc6
wm4995dUQcdMbD/cwNlp6oPEKQoRhfLbloRGnOjrBuWB66DoZGnQTiaMfnk7naKsfTpeKek2WkMq
uYyTDumrSbew/KOubkoFiaTsnocuXwWBu9M1chpeo4pX0Jmbon6Sq1exLOACPfoFzp1ycy7QJDfK
V9o5r4qAQq5ElB5SCAfaq9dZ5FVddT1ZDha6wvBTM1GQ0rjBohi2mnSL+ooKhleiMp6zixarL4nP
RsAWR74MOf4FZrOEfEhFxtUQbnSousVs0cm7MP5AtCEXN8c/lagAswcXoN1VnxTrPeZDzARqnjJi
RbgzMQfXNp/0yp0h41Zo2hvjw8N9KpGLB08PcVFrtqHePGntYzUcQ6M8+kGJm6M30bOzYArTFMKg
qlRIYghuCJYKA1Vn2zqboQOLukA3xbbUsVH01JKAxnYFJXfhZah5uifJokLRmCVI/mPSsMSEtSgQ
Hesn5E9BKEH3lsVbtRcmHUtLjaUFbELowejQQ2EmDszGYovMTnHZOMFTU4ebQiWJ0p23xpPk7Azy
n8SwOg7+a1z4S2G0R0klf5MPqLHjeVymzBkowGjDK36Oj9pwrIpVEYhLDV2V2i0ja1UzM6LobdNq
yRxzL4hH1cIgx0lWcfUumECKxb5Dn5hnb1AH7CZdKfW56LSpwGOgdYSN6jg0h8Os8Zy1RJZYEjNS
gV0xYMSdE7SZRwr6jeKpGgY81tyjz7bGcNKXGXwZNPhRZnKvmUUaCN5MOlY9X7nFNoKrRAI4rNZX
IgTEXd6DmfM8e002aVxUAhXE4vc++ch9Ug4clYd9r5TkrJiEXBsxdTWsJv3B0JOZwdyoUA+Dw/LN
bjn+fqJ+cr3wHPrGNMNhqRPR0Tn4KQjxMrSAtvt2UQmLAGVMmKbLxHlhF5sI0OzNfFoFX43p3Eau
aIuzYtMxzRoISEGtPCREuZnmvG3nUBdXrYY0myTLcNPUEB908keNYdW3qm3UuHQk8MLqfaW1F7hc
K3dMKEONanprz3zwlZNn+oshxqZVjidmhj29/D+Encdy41yShZ8IEfBmC4IgQU+KlNsgShIF7z2e
fj7UzKLNRHf0X1UtQwdzb+bJY57ArJGPy3ZBOKWAhNDadSEkIGsvx2919QhxsZ4Hb0helutXDHqH
mxahiqsVlRNZL3MfrpuWujH/MxiZHRcPE8+jUFKP8Czf5YrhtaW65Ejnkn7t5eY3k6KDbFVkLnE9
J9oui5p1Vt617FljgRVlF95iPiERU8Tf2voufc+afk35WAPwawxrEzXdj/5OM/EGrOdVguypFDMn
oKmZYtmpl1uFEaqx4HHTqhTgaWFVYPwgEFipLXbemfkSxbghq4MnDeOWhB00t5hACdWeKDUQbRge
uYSVXLzKAZTkFjkGHj6j5o3yym+qtRV/AjkadhbLoCG48UndtsHKKFKKjclyZk5rIo0OpaLszULb
5/4fyUw8Xdli0COb7iTeSx1j255p4kYdBm6sYXQL7KkMEXNITEMwkeC6j3wEriKOHvlmwN5JnLV1
YpQE2cLhhBWVq+RcFfyLS1B2wgzKHv3ejSR87xEvFQapegow20wHGW0KPT1KDdrK2BuxwmNliGuc
DUSv7dFmt99i/hLh1aAY9a2flP1Yv9dDtGkCiZTvt7SKPNXX3CiFYJLdtSHe6810HPF379t9Nq25
y1hSF8ePaV1Pt4bE3rAlocJnjxugqiS4tcq3hoa0yw8ROJJYPqyeG5u76D0nNQFIVMLyNsIcejRg
yCIy67OHXLdbvMFWTSztVS24zfXs9mH1hcDpPMwbv0T5rQBQG+kKFGwUagQzivUmwYoSGuNVylW2
WU6itBEU+EAwz1pZPWik78QvU3KZpeZTK95qGc9ZeWuX7ejUVboygAShItPSEvFnYC7C/luxrwSS
5oicmjwKDkucGDHxI1yTl4wm3KyOqOaV40dn/Y6YMWoHo41OtR5ex7J6KGF3SRplo/Tc9pO5rnlW
TUM22G5MOVoj+QsDNG5S7gQgA0NxikfLlXpMBCtQDn45HdRN3g77PiU5w6gOTXLxUwAb/96Fljfi
MNUk2W5mBFOVeNXtpDze6Hi+576r1+Swt+2aSDfWb8NRa9hyPZ6iaYxBGfZpESG+LHBMgHhhfdQ3
iX+SKHnSMd2ZZXkIkk2QcBH6w6sRxVuDEaBZwa2zymPDEHxqOfsVTA3MtZtTq2pHVV35bXKScUX0
i68yPZRntbwNZXseqm3Tvo/SNjWDTaTc2hTmAWrNWWzRJdarLrzLAgj4xEzRJ3ib0UnUTuds9NL8
pGLlDEUi7tdyd2KvDxTcsE8jPmuVek6Hj7B0xfyVnSjGzLcNLzo+0kFXuvIysyI3s8pY3LQ3kUDd
Olz5ACRqw4gYw4pBzGzFwk+qdEd1O8Xfevolw7fVJ7D66TqEx5jtnal3IjQbYjHNDpRZJF0qwjdD
XmT5mNA02OVUpDMrI3SSBYphwBfh4B4EqEXYS6w9M7hL1NeHIk93pTXdhc0YpK4aooNs3qD8TO28
UUtHjIkBQjbdUa+nnegYWrk12vNINKZSvGAFZ7PU9wNOn+WvkBJF1L0Y6T7SSepo5Ftyn3q2H82d
KrxZapAwC1adnqz9UFyHYewmgr6uNaoOgQxJMLGB1TMC7KkOWah4NW7yooZVZE6oCRCIgrMg9JAs
ICtMmjjmBCOBWM2ygHoKe1uOLAVXFB6gPDEWRZE0YIfarFo0qhWHJRK4WvQGYSvoUAIflgFTUK91
+SmWn4kw7kWBPF0ObRd6AdiyKA9ow9Gmfgfiu2ygzebDTh9ypD5jPcEVzW0VpomrMN/IMwJsHQF7
r2DorpHojapxKJx5/vTDC9dZPx9N+UdoMdExdHaYdzEc3WrIT5mK14gOLKd4ElRhZf7TI7lFF56t
tHnDqKV1AmETtjGVO8W5iiGkihuoqL5J+bZLxd/QIvJxqHZzQvxPWCzX7RRFRxaIdd4eLY7dQNKE
+DrPJ3GgEKAWzVk2M+0Y60g5uFHeRQWToyzdVn50bodLYuL2dxgnwr3aQ6Yf5+LIxJ2t+2ycg+Gr
F1yJ+wi7r4IWph9RxeqMYIy3aTbtMNjH8msaXIocZ0LWwAJLiPwxql7xmcfhWp2IHigYt1orv3yN
q+08dW6QnCRhcGPGeinFWtxa+37E3gTPzbHCggF2UED7pVjEnA0pcq4Sv/lA3EqTV2lvlfVM5eAw
1uyaOTdsYAEWq5tS+SxIKm0t1JC9vzdLKMEaRS6bKNR5x9ReijlaFfL7XI94/r3PsIAjKvGofVdK
ZGBQiMPwNzF+4uC9QhZ0KECck/QVcIoNPV7NFUPIkvaNFrjKaXF++gCJdezHNh/G6cZL1sAYFUgW
M/aCdeis2Z5y4pkQiWqcJ1l4TDRKxl6uCycypVVnMfKjhugN2QFNWM+zTovXP/Lst/UttrP83okS
viWw4EwioKJ6F5VExY9vsvSbZDHd1SGlTKv7LzP4Mza9Y43nJKKKzTYpW/YoGbbaY6JDJ1E+xpL8
g2hYmZhZFz8j11eR9ofG2LRBtDcELLFEitZgM2DiHxF1hmzaaLA/XjIJgKCHJNznQudZirtcCVN6
riKTPf+Eqb4KUh3hH60R4BLK68zSTkqau/3MaZTWg/CB63XCVGyY33DUZFIrp/AwqYdqoi6hyAzW
TmO1s5Zmj/JToWrT+5ASURne0mXWJE17S75yatK+YV4gbXrrYIb9LRI37aw5g2ptJ6gwWrMrosyz
zJ0pqE7WEdJSKz+G7m/0iDoDf0VJ8B/5dSTJ0uDGxXcuwVB8iD8og9xBHHearr7IhG2Xor7FOUBu
tplGroPWw4iAdFROXAklthZI2TOE9b1GeagWjW2muJGX1LGpVttjprp1LjkNlU9jdW6UEHjSDC6u
kBhPxWthnn8MZANE6/qYtStld1NTzAIahR0AcTO9aFWrF1lbdO/BcRAxvy0ftXCYls+rPBA2/IxY
lpVBuMqIHsbspnv0UXfQYxLMi+JSSQm7v8a4hPeYVeUlaiZiL4jwCSdCZKO9MAXHbtS4GWB0y1j6
9S1nEf6UMklHRY23I6Zqw3uvt47VlADwqhu1zaulxedOkw9+3zmtujEG1NbI3ZWsXlc5bp7DB4uu
ju4Wco6ARKQN3qHWHevi2YzMcUcCRHzprSFGOxB+wIbWBJ3aFXs/Lw/KwzB50I8WiIBWfAuGAAvj
tIwbfd55yfaocEPjUdS8GFa1WpahYvzOCwO9Bxl0KlnT5bA03BcRrTXceXz2mLkb2QNmEfakSf1Z
UuOk3MlxSdlhzdt8xtyn+hTaVWUSeqOFuwK7zgCkpZuSVamxGCqF18/gJSJ+vtFdltq9YEKm8fVD
2ALAxJKrzDHune2LXvB9LAIiiqkygAjetxuraTczgV+N4JSB+VHXB6su9qYMvdcyNnV2mZsCNCnf
/WSlsZGG3k5m4IF+cEzaOCVj8+jhsEnTR6yZe8hnL1bcXq32q/PNz0bHFDwxURxo8JHokg/WhI6k
RjpcZSfTTNdVZpyLIt3ohfymGv5ioASDfgsIfRms6WSxgIKn0VpSbfBaUipvp67a1IZKynyI00G8
jYWNz9Ampa6HALeuCdcAIpHi2Ql0YGvR3yUyuticE+OD8wzjSUFJFVapi0xmyxK91lhtA0P+HjJK
+MbYTQn13JSI5Mk2Xt0ZN8WAaTGweAVUnxgnluRyMW7WNSKyg2gnW/7G1AS8KuRTgEpm8EvSTHTM
V/Sdb2Cn1Okbw8hWmE/bydBtdXUdGfEWKJPehNJ0/tG5hmpAmqTsXavGKIf5uxj2VzM61JGxDS35
VZzGI+yYUdkJO4bSNtai6wR0oc2w/Kt4ZjVOnWDGoFNSzpZ41GD3+kdrdJKOFhdFjZZqu1kn63ey
RT/bjsUmbz75e2B4h91J0cGyII5wmu1Mwai7Hrx6Urw2Cd/XWUcQXtec5HAGr0obmw5nVZGxVLFN
6Zl7E3UkaSM1gU9o4SweMnPezLK2EgxQG/RFyMs4oNNSb1g9jNjq2hn1QYGr2ljGuRHz36TVQHlo
F18CqWNi2uJn0agMy1gWRJILxR+NVPJIXZlWt41TiA0G/ksTWJQ1bmC+Oa20tkI3590IlvxRylgo
6u+SdMbze62FV6nVP9XmLtTcKf0Xgz3XiE1Hwo4HPomd9MVOa2+5b14SETWG/F4oht2zGkekk5jk
Z+bf/jBQ75ibXg+86HsYL4O0zgkuzQ5Z+1pP0UZp3/XxkGfWto1fBZNcPH30RibP6JqYBDhTVjh0
rQw3uN0wjc8AcugxZC8X96qAc5aurbLoXRKOcl+spxwboQEYC7JFHOIfksquXqSuNKl7MRLvao9a
9hwryanrEq+MdQoBixvzxV/ANwHAG8BOZvXqw3hj1vNGZ+EavMScVwuSMeXdfspNO1KJl0yHSyRi
IPozGbiLMMccw+8h/1FHWgoJrr1FpnAboEIy13JyMxpSwefAUQweXmFmoqTAZtJxSsZNaPTuaCTv
A/V6j5mzNdS2pkp3Nb4qafxnGrDLbkGd5c7RWNYWzhMauLTGkmhZJmQNuVVIfCVztmEYIVxdFyZ6
S2qHjL2JKb0hINMAINDXziqRqcKPOV/1EHZaoJzyqWd1IOQ01wCTgRsBWt+ngviDHu9HRbNnCDd5
QFjnvNzT0rWHdSQa5AhYt0lchEEmWlcNXL8zqdp5H0JqbHKJ9je7JuB0dskRMWAumbI7IcDtSijp
RGhbJnem2GyTHn+wnEyXaHRjYa8MbFmNxX2vuEWlHHWkBEJ2HSsYokAcCUC7H1/mUjsbavnab9Mm
2Gbw39JyQdJNHEYTyQnq4pxRZofycQ7JUQyiTWn0G63Q1gPlWxwZB/qltIfxreJUZjmCtqwyH1p0
NyDJ1ExIl/5NF5NTHgnHqu/VVS32b5HSr0Kje1hCiIldfO31b8sQ3CFtuTcnJHe4VWBJrRfCrTav
OqmFcklNSD81szeIsTs2hClTzpTYeHQqcxYKDghvVlyvh+lh5P051JjbV+JGEEzCwjF4c90vyTm7
Xy6uIfb5C/aI7S5ffvGvK9jHgUlue21ELqdNZEM0hrhLk2q7nnf37ndv+Zc/ASKo+w3vrsBefnAD
AsSDgq/4GVmQrlet+FUeziNih3+9YM0PApvfCvjH42GhY99vuJfe+B58ZrxmPXu0b/xsXGZit2zl
8Wv8/fTs2/KXi4WHd3N5iOd51Wb5Kf/jtX3nbt95Cf7P06X1I4ybN3Hn1SPbwydjeVt3vPzwCPH4
8X55/8t3PXf5THfe3vIYfsjLLu+LH9v8Iv+5y/f+vt7y1nip5Ul44D12ShfLjW18jq4cpL+aMA4I
MC05jH8fvLzUzbt5fDre+o2/l2O1/MWzw6Sw7xlKFj4Ab+x/v7UcmuXZl5hU2EvLJ7shMFnxRMub
Q1rmejcyRpY3SoG8XRJMC5Rnd44s78GLlkPMh+Hj8pw8K5YgdxzWFhXb6InH4lqfwQ5vnGr+C/bo
tNTV5/FY2EeL6+CIYXMXHnMPF5j9ImYqSBjAi7d8ez45LkSh3pbE0OUtYyW98Wy+y+myn5j93fhS
4HPycZ+3J5/6ma2WE/h8cuKeTxc/xhvnl8PjcDjdccth5ay7tzuHebFZdHnr1WMZbNs8dPm42crm
sZ7nGm/66ng+u9r+fl5OmPT3IN3/Hsqn982VwmV0u5nO8tvLYzleXBw88d9r6Pa8LW/wxltbTgjX
6pr3t5wdXgURn+3Fzu25WR7MrXC+3TfL1XLb2PZhwzVJSKz9DDkfvM3lQRv+8Ixc83+f4e9VAh1/
Oa+35azyazzzevmS791QKK2Wc8hLL5Pe/3sM3+YbvCNcGnkqj3fHgbk9uZCWE7d8oL8XNxcIXoi3
vwdzuGZCfI1iYxW2pAWNzA56JH8ENEOiHONz3DJJyw9GRRe0HrFC7q8NTn+5WDlkam2EOXNEcNiO
lC+sE8wMriL7WJt1CtU47jh5e8t05SAyPenV22DEh5rubgCEnrFCNbLcq6LSLSRj5Sh2Gq81HQ8A
dYb9iK2kBKCNW1aeiTs2z1h6bcWR7cOwoYY7SkAWfAn4xkI4WdY21VFUkr5tWKsF+tBj1KITSznG
rgEMVGV8hhVDmZq6Q7c8P2rdPFKOJeMOcTQcmXelMefLtNxL+pTO8aybKEh9Ji508jGIai7u4oxq
v7mmXeTU+YtS3v4yJkO0KjVcHmpc0jAnEbF4RGrv/DnjjVyP3cpILThm/mlOf40BPk89bmIIqeOf
GvJwTT/xGEoANuZnLVKkrGmcOXnp1NRNhhRW0yBub1TBm7p9Dup3umCBM6TdUWB2VDtqgoVt3OyH
QHvNCYuIOpDaonT9bunC7lKiOXoorwZKKTFEABa+1P0zCaAigRYn9eiawvhlYKTHTvpC3NmR3zzO
frafsW82heJtoFurY4G527dS1Keox9UX17aIkDh9p8+fwkz+L7OSSnOlGVdxmeRpOndR9d2CbMHQ
3MItH7LIxjbO7qsFmTsZmpcnN5l2zARFqJqnmICqMONaZk1Tc6OK9+TRWlWC8pVMtxkJuijVTJSA
hvzQMdRbU8FfrRVvnl91c69A5Q8pmELcjYl1+hYyAu9a1bEif9XNOI5LrZdUppuBLoiUQpZ+keet
nEgbTaDqVbDa1bwyVZyYSq8at8PEvLZH/KdNRwMUp6LrjifLnSRcacU3aGFcs6kX9My0o4gIpjiG
NJXpTsDNESrVwdclkjWyY6WbnszIaoDOqo+do+iOEd+7XlTJ0pi5Sk+zSLkJ2blvXkowyZomtogv
Ziave5pIuZHXXXtNCsre6ZoTLNbvGIXvzC5eGwxvRfM0CocUmnof3wDwD4EM26EHFVH0baXBTxVz
eMgRVGRoD0VC8ZL2P2Md4fJQcOq3PeB/vuBz5Wmuh73cb9tmn1A4ylFzwaVnE0jWQZ61Yx0p9DI4
8zBC6fL5ALftoaGESyTtZo24unC3BhW5oRZwwYJ+LcjXrDNfxvVcbmXu9jw4pyNsaBrMqhD2IlfM
gpNiCMQzfqm41BXZxEy6dtIWi+kYnxjVkGq7Wg6x+sYbTkrzGteh57foY0FRY3mt8GWntH+iXnmx
lPKohnvYsinO5BpLmBT4lxDDmGhU95RVqwmjBqPTOLnMoHC20SjY5YAs7obGXdd2cnlVildUmRup
LY/pnDuzgFU9v00hTQRnvPYreqa6daSw3xfa6OLLcPQzpnqycaJFeokreWVNyj1I3LgyVs2Ub1KB
RsOETThKl75UXudgoSesUlQvwyRD/saXUGnwOLIeKl9rke4WGOuNfXko3KYmolKVD7TixxJZSqqH
a20aCcB4VxmvyINPEHrjitZ0FtIvM/xADxD72sMaTC4ZbCk0BYv0kvgTiJ+yM86fk7nrwBXbTLAF
Vke9xPYsky9Jje1bZyiPQvyxNPJa5M7V1WOFPwHrnRK9FmB+IKo1SWHxeuGP9yjIM6QSyler7/Ey
nKY3ecpXisXS+DRp7Q0UAkyCyTZ9BvWL5n+3MXH145uGbKYkcS9tAJ4/KgF3/pkE+7/g/5fZrtMS
G0fKWP/NKlOqb+uEtNUemD1q8i601lxBJLHw+VmtpmnVSL6tmvjjEoVaQx2vhGRTAc7VeU57C76D
tBrwUJvWZic4+vyihMX6mgL5lqzdTZ5sBgN7deYx9GWThQ9cDx2lPOQtwlAoRXH0UqNbWpichvke
WaR+JDbY3aobiQ1vMblLN9JcI0ShdYMNG2nIQjJq9Pk7eQ4VrncoReJhHwY/saQQSHNtzB1kDRNy
SR1e6yC7LWCsH+Ksaz39Bdbkkh3/IhGAAPO0qzEiGYNpK2rqaVQVt//0v8TZFUaEAZRc5nc+w9rU
ZlBiXsWVlA+EBD2SPkQL2a6mCup2BCcmmTv+6S4zabOfeJFGzrRdMlT922/z1XwFroEnsb8GjH7E
R6ROg/3bkIPGfU8A8sa6024Ad0Uwjy/SpXTMlXzUWDxWyA0cZkwMQc4MaVbh8/c33VyJsL41fwgk
6L6i8/IitKtr425i9q3e+H9YmcNzZfhZRG6KQY/yUT93S0BC5AoXkRxt/evlF/QKtx7563cggHv3
AFbdtiis7AdRDvicy46/p5W26404yGuB/bZQiEpFpqKSJjQea+BWDVFKP0uvoc78U3OkxXR0lNdW
NO8kk3S8CH98lqh4VNZiRyuouyaE6CbhjabTOqAAUY3fiA2QJtfOW9YUmL2+f0wJPWgnMO6iO8T9
NcC1ZuK2SooLfAiBgwfYvo0R7CC4UcIaDU92lIKXbFAPrTodGzRUYhU6pTx/hSpG+/JwshRsUsP4
qLJ8piNz0yTdl1Z8TZkLlLX5LTbwRNkLBSZW6eIfx3LMH7jGDB6i8VjEKpiI6aQFHCij+8Doh8BZ
piIxsy+4/HGJNwJcA4MyDrDb2MjVa+2PTH3HD2mQdknETI6gqSaI3WFRzywYlY/8ZerXpUJmgKrd
4Ak3QroV024r0R7G87smmHbThG6aEjkR6i5mtHYeDce2SK8m3CApW0v1vDYMSrkiQWUSQ0eSt5Ha
bMAV7ZINXjOYhkewRr7VKXVneOYm3aKZiSsNeSAmbSbya2ZEwiM3XoTqqRrnMiMpMPoVauuna6pL
P7X3gX5URLWVqMNWywi7glteFgFFba/eq8AAvXAydW5QzuMwpMD3SdNnjTdL1Vj7TNUkhhBA2eib
JG7wmjFT6mNj36UPcWKIosG0RwCHc0yBmq9SCrZvye0Y4HQmzogj4wRd2hmliWA/dCt/cE353Mq/
YYCUrdYhvjQ3JlUw0z9EQX/vM4bLqrVSi/dxJImM4S9xHQ3z9zJbC5AiwnIjj084aaPlw7YqzkMg
UmKO8LAatw1+DAA4HNfQPgmiYw5PsYec1Ojmaz3XHsPRzlg3IjaC2osw9ScBJaCGpZuoDO/ZW56j
rFSy5FbxaZMkOzbx1QijVQAqY4TpO4EYWgCZCqgmtraJPK8bcFhTy/Z1OX6UkuimIhZWFNkdwqIA
011Bu+BPK8/z2kIVN+XbcLim2O1kArBvXmyzkkFpx+oAzDslGqwjjnus/0SFTn7Pb9Bd0gy/dIhz
oBiPuGIdYKghExqnZaQdaRNYcrgfCmXvd8AtY/peAP4rBHqQ1zVBZWgr/bVC01WIPZ0K5idcDQk+
ugpgTlaQRD6TG5dcA6oRqV6laMbE5jb6P5M6QOkhDEBdBzr+HFHODZCC2fa/rOu4Cjdxu+KaFdR1
TBVj0hQlTmYKJ9lAPKq9a+O1EtOtNqCJq94pymTl3YA+Ur0anTfp+MEktCPZnRmn4deX0URMURbb
5ZJ61cLfkuaYgEK595oWyYaanYiBaSrpJZKTLyneTxNxQLiVsgb3LLKJwvBIf+QB8wknRd2I6CNL
0WiLiC7HLyHcNeNTnAUYhvp7RzLnHF+maoatyX0Bnjajrm3UT5nKXMhRIEKqYqkyBoOBPMK2Vre5
4+DiIevAbt56RpCgyuNcKuQHY5wwjl9jNB8q8Wo2f8llUEJT9p4EX/Mh28Dwsazl1uHwMSIyRHZN
FBXLmZXNBmLVjJtwscKMJzHvUHqU8JTEO/gxdsxZkiZtQ9DayarU3YgOEkpElTHyVdVz7Bc7xQ/X
QF0btWMkqeUhIsE+OgiWqnBDMn31HzGB8AtFWHnM4qcoc4bnL6QaMs+f4C0LyTRSWIhC/YFz9NoU
COsJi5NZjKccYovgv1aC9TZr2jGMpz0chJUV0qvzkozUennV1x7iC9EMN0lXx9AMUcrgqaGz6k/i
gI0enjvI9LpUsp02ZAn2H5z3FFxYYx+iIPtqU3oSXMRqRtJ0jYxUhdzBIMOE7WDdzFn+rMAKzTTY
J6L8X2QX2r+RxCX5nzjG/yIta0tDKJrSmi8lWuL3ItkqWJt067Jbt0jvMtef1/GHisEXceW0c4i1
M0Q9FGM22T3slunsDd8lQTPHS8ym+5VDW8DkmKEHKCx5CwxwKX2f+E/JCVIf0kXWxkQxtG4QjYle
3LoYVDUWeCxr6imPL/+ZKi5rC+n8n/j3fEC0czI0cVnRIVL/M1d8zPWybrs0O8kD/SGUlOCPZvxE
ApySpHNHyh6m5CouYFENKMUfH7YifP5VJvQkqKb0icJOpU6S6HH6CGXVEL4XE6Yr86krf4bF83U6
Ki2+fYarDZQPz7lKHexNROFkzsbKVChl2sSTc0w9lWvTPmbZss2cYK1ZgReJWrSDKb3D03pbEndf
YmUe9Zu0BvFuCzeLGVPifss6CbutLbeVUVB8OlIFwyyc7JG0KW3bqc12DvN7IwBWF1zCyrMaIafy
C4KoUgALttGHq6pK9+2LIdLTDeleMrut2qWbqh9XoQgEnG84tDRtrJ0RECex9EpSuRjuAaXXuuJi
LOMHJZSKRy16Zix7ghLs8gbBslY5BjFCSckKrevIx1cIZ0EmiF3IY+TsGAkx0slqjIUQ/QtjdO7g
b+NbM4vHtn0UjMSEgbrkZ4pfU4tURcadwTVm7IOAzZuZVRrFaZiFi5Unu7n71YwO8L1xtXLeDPHD
Nz67GsRB0ReRrzcQ0xgLyZ9hMJh9kEuRfnYtvnxMWZvyERs4lU9h5OGJ0+HX0hS3rPmsgl3HUG2E
UjVWTyl/tmLkFKb+MrPFh+JmVIG9t3G8a1logn5jzhct1eHKfbTTI+8pWWAkS5Lra9wGwY9WTFt1
ThymsRYOqctgY3FK0bLcRYGQm9JZQJOsx+AVm2pKnCDqb6ERblV0NsWxD4B/piPrrFQeDQ0TJMC4
ElZVXj/C/lNsJu645lMqUe0gUzNCrHKScKGPbItUPE7mh4WQfgo3RUtHoZSuFR37fKSKYJxbIa7e
8zNYEGq5RkZcydZFEGYvUQaI8Ej5gt7g7D/NDoYjQIkkHhVedKD9zj9F69omnHUCDcbgt0iQYWp2
SYTF1D9C49GZCrRGHRLI0RjOAU1PHS4cCwMaSsWeIpqeGroBs62aZqOpwte+a91pO7X/JR4EO/j/
587XFCRluo6TkvR36ftHlUgVR3FAPsglRkw20c5SnzqIRCM8md25Q7QLF3YP0wBqD1s5Vzx3lk4Y
ISnULSxfWOeAQnYDSP07XRlSEeY1Qymgh1iZNzHetu/ckvEdz623lL7acrmKw5fuWZ6D7nN6xASw
EKvFEc9tRPLqGnATxR6Ggupn8qVdhIP/YDECEMea5c24E5wAQQnsEaIuWOZ7x/gWFi91zRlHBh/X
xslWf0fsGig0P7Wv6ma9L+iY5bWWZ2HdJm4JhNzXcEJAQO+Kq6BfsOiQYTHjEWHnMBBOA8aelt2/
I/kqXtVfpi8P7a3oHP2Pxd7zO995vxGZPsKr8TB/fMWWvRAVx7Sm7VnEmpJTLzlOqzmFmu0Jf4Qn
1WSDSUG8A5TpQXpQOWLf1NvZfUBoxIYH4ZoEKOoI5O0slha3UY+tBVbpHGvMcwtHAOv57M81DiZk
7A7Qam3kquRHLHyRq3HyAwf+Yr1Pjtx75Qs0RIva/1V/bV/Gr/Rcn+U/arXyf419cY0+5Y/0TXgI
n9XhQJKtiVaf5Ok220hXpoIm68a1gSL12XBsX4o3CZ7TOh6d4h6oK5FIw8auT1VviyCL2GbiadEv
wsO/cXZi87LAleOq/xR2yg5gF9wV5gs0ZjVehbJbUZzhwsAIzVy1BNv9TcMKWlvqt5nE8rRdkhW4
AnE5hmjDDO2bpqO8Tr7T3og3yvqV9SqitQT0cidSMgp7HYC72MInpIehs5sP8YdlUsaV4Wxdk24F
WZtKh7ilFLIzYxvgV2Tojow1kqNLMNn2ATUN8Jrp5l/V+99U5SEiykos7XmCau3MbB/1aoB7BMG+
XS3I2h0UZktfH8ETvbAJjL/GbjjwTdd8y+7hq3A0duYeZXBxNt/rV/29PMk4XZp8zcEwvPlDgdwP
wpOvGmJJf6Zb+AwftUvADSRKKkRoW+IecB1uHcpl9jZ/X90xD02+g3PxpUM7GCCQkMgJrwvAlAfA
mVyhIEqkdd+vm2aFm1JYYcz5X+SX/xqxjLEOok8FObipGSSrW4tc8R/WDDTiha77mXiBbxzcIiYH
L1QB6m569XfDrcX59VvmFrXTD/EPkuBk12/xcXHa2WMZpnHvqxWXPtfQdFfWFiZRq/rWn6J35QOP
Uw7Bf65u9H834+HtYteNQwHyMFn8l+ptmOc46bJYPITir6Igl2FPaW4TmudeZFsgphn6t0PO71yz
WTfBqg8GJ87Fdd6LR79+Drm8E1Vm5TmkU1rPMfvU6xGmtQ6xIunRktgjzsRDvyjfBifAnmKiK0UT
JGNFPIFVdI7Ux16dZl4cMYcpjnKqMv9ljcOFEtF9Ee9USJGB2W47YS9gvvk/hJ1Xc+JYt4Z/kaqU
wy0CkcFgjN3cqByVc9avP4965qvT9rjaPT12GzASCnuvvd6kCpD+hphey94Snz5EZFlptxmAmYjg
g4oCiYwFs6itBmQmUfceuzcMbv5+4L4xUJIlXVHIy0AbSXLUlwOnsYyU1Qa/n14f8HJT0bqT4Yul
n1Zgk/KKR96kqW9hBPrZGmeAzei7lDC/WKT4TYdIEMoCqu2/7xXizO9OqI4/FJIRTiyuGJ+vv7CI
pSRRum7np+6y9XHyaUmi1iZqY6EzUyUTH8tK7vJAeSLfe6BKFW+N90T33Fp5ojKDMfPWpHdl9571
c7d1F/mgL+Sgc0bxHYYk6oyrnNEZCCNHykoGvsOkn+wl85wl0HevPn6TjNItoBpL1mogp1rMloqH
6twrYMC1tK0uaHm65EkMCQUZ4zXMODehTewncNx7Yof78/TXrY8ivrCjRk+hZLrtBGVXpLENO7kb
B8c32wcjFHH1Ca5tjHoqAmMwKtlJMrhXkLA1RV3o6XsyPHjmY55eZDlalFDxsy7eF5NWKBEeLQN8
rVL9swaLMn9CkVJHgFjMmaH5Whrlojayo4ca33Gc+ct++kp/G/7B3Dny98YjPHDju+LI9v62P2Yz
Z1g4e16wd/Y8tHd4cvph7mA1ymMOr+Dv3MkO04P6pno2h1k12jSC93te+e+fKeuhh9fAO2AXnK9v
0zvw3DFWd/4bb5QdeIS3r9fTuwKK3/jDju5v1oSS83v893vbN4fdu/Hj9HK+HznY8RvfFZmPsodM
cXOsmbfiTQaM2vZg7bJ9czeQLFR7P87Z7HGK82ALPD9tiiUZG+CDMvrO4Aw6/L7ElsHpJ+9Unjnu
hdm0M1OGyItvHzl0L2zsxWFHQMh923Ek0Gu2zTOOQ3bIi/Oy5l/QMJzL9P3oUFbZx9vRuV1Yefym
gEwvP5I0Mm2Eocqe/u3bt5cbj7C3/CQvaNlO326/f/NlenkxezlKnC4e4aebPO02vyMvXnimmt0U
zuGef6v2v+9vObcp0KRfH8Hzk9VFmTsvPInT3YwdDXg73Zb46tsvl4o9elEgqkSkGfJTMJs8ZJ0c
MgcfQScZhc/Bi5w1cZ2X6aPxAad/g3ZyACB2XJzfj68nFgi8lYkfMTFY1hfYAxwNkPbfX8H8JzKF
M+H3/BpMEF42ET7A4RdQLyY2yITQTwg+j4Hh83VC+XlkYsJgNgdgTxIDX3kICsdmIhUseAnI/YXH
w/lsInr881tnfnH6bcgPv98vmb5BGIBGAf2AZ8/wLCCdwAboJ64MExmkF7gi0zbZAvvOD7wJb8AP
//zD4+kl7wGhYjmzIWjw4WYzucmehXCqJigGX3xY9CE9wgF91zuU7blIE2Bw86fchz5GytnYEwbx
rmgnAeN7tNjJRJluw1Uxikz5xEle4urDV8SdXGfrJrxLMu+sDwNCM5Q5Q4cWOFvmMgBKPalBf/VD
vOmN0AGK7qDjiT3kLrLgLTyeS3QpQrSH49zG77HhncaOq4LqWCzIfrvLm48qg4Dd0SLtW/OAqtas
S+yuVDQPPiy1MtilwbRAlR+SXjyOhmi30tKtMStTJ6jStQftMWSxBbwS+wW0vckMrP4YtQb2b7UY
sdwwk61IdVQbpmN0r50MQAILf9bKFrJg6jZVeGoDUttJoSvayUHcA7MpHRjXxG2dS5W4Fw83k1BR
V9jU/go02hN5XW9dGkt9jjBFDGyjp1pBY2Ybrv8IUl/G950sQuGjI8bCA7QqoneNiRIZnBAATGyn
B8325HBX0/5SFJzjw2aGTwQ9bWVJqxmRDCCR6q7V4D0tKH2MsJ2FSY9oRSa5iDwwTxdXAe0EIBIk
4pJ8jIqjicK4hKgUjDSIscJM8oXSsVJ1O+3sNeW2DOBMmx+eipVqR6hT2KuHrKEGNAJolYwJTbJq
czrkHoEUujwPMiKGmNm0pDwaVj4v+/rg06ZVUbkmfuBY5ksTPDVov9LB32DWc+/F3cmll9olZKKp
rZMzHRH/nqu3sdpJI26U6HDNKmLRVNoapxy3lF9VVCEKR77rSvR8xZXr4bA2jBSb3rrsFFuWrMWY
rUelPtQyrrnpazpc1yxyqVGhqFv6ojWSKxxaR+riRRR4D21FGJgACgj8qJ/oG867DDQymasdkE/p
bQbmUoPWkh8Kd7mEHoDuW5F1qM1wCOzgWtGoymon9F/otzhRX9x70G/CvjtmpvImC5TEqOQjlJ/E
l7G8zAE45GxwKs5Kl+HN6JuzuOBIcgWmOj0o9xppCOpwrAuH95juut7vx46K4M1TrEUmTdKVfJHc
Bvle51QPNJXbsUZQJryk4OcDGtISX7NI9EunRPMZgFJn3HLJ0kUEnLi7KGX53FK244GniMTQ0kfQ
C6JHUSXIgEn+oQ+K167Bc+CIaA8NQ5BcBQD5AYQlVKc7iiZ39jIUAmHIaHXleN0YwGFVNmxlq3nS
xHOgcpkjjtRZwccYDqpS94iiclZ3mEEZ4roJxnSGsHoYHAmTncJ4UBtyiVX3LoTQL5JqoFtHsTZt
xKCggPt201g13EtWg8Z9FiA2Hp9A02eTP5xC6SIoteMGKVrqDJTkkRCoOUpUoiAaTiu2ghLtu0Fd
1b7gjCgrMdOZHiq5dNr8FU2wHN81ybPub/SIkOGWWJJmuGjRfT+gwg07Oo3SPm9Q+qHDFhUSR0f/
YazhImXyrI4QzKTWKtA4RnmY7AJF3LputKx8rArNATYQFhcZYXdo3USNWz9ApN/pDqJYpxmNhYRo
ihW0GOEQmO3LRVNaTljRksCcVsdVz1JiyvDivo/ihUsnWqws7t6wXY4hJIEYhQEDA5T6caOHshP0
w5OKejwzsZ6g323IxVGJBFspDlrxnhTd2cCrd1YHxblU9FtSXgTu27aeGYK14l4/mcTM6XQrlGmI
y4zD2AJcTjGORJc+mrm2HJRoqcjoNxHfh+5dNuSzgK5aoNld789FyMNDxTIxMmcJ+pXcFAE8myPi
Nl2hDUgcuutvOkTR7UoSMLm6SROvYYq6kGn5BvusxDEu+lAlSA/wq3v8pMqw2DUwpN34JunZspX2
VXbzNNzNcPwZLWORG8VC4UDqxHZimhC510AIaeCflPS+4pbvRNrJUungSbbu+kcPi0BdsFjXB6ia
y52bVM8AyzB9WeFIt6FDMcH0kxeIAeWdlmD+hEyzsDpiHh8EjwEZR4XQmgKghJmqPsWkhUvzWCHL
Uk02RXXwsN0UIlKQKNaqTZ49+EyxQEpKk89KUV2Ubb2u+3CuGcGSBin35N0AkmeALcgD4QB5vizz
BxTuY1Ef0WfabvnIjHU0K2uj0wSIN17EPUriZGzSfwjbo+GB/rnKSgu8uS9dGxM4chIccltpvn9s
sCK1JmpbZOyUxndcX3KqgeuQTqs0wNXInrPQWLoCFwzST1mtD2auOqgwYSMUxx6ScWslRxEvqw7E
GpuDA6lBC9HyFk2nHnyfBgdvk2XRRs0evUfDfR3EAc0Msh64gDVeml6AdmXy/cK/B1ZpZwCSa8am
1OaxSJsAeNn0CtR9ULU6QL5UcOoao0y6e6aHPNLfNxgdEORwEek7FcAamUqar/UaRkRnYhQqibcC
1gFP6rg+uspO05tfyjbPLQg0gAJxsU4CzPSDgOa/esnhx7U8novjSvThPCfXWFm0CJagVmN4ifHj
zMxoGejW3PShAQTSfWqB+Sa0uDAoTXw+Goz3AuTL9K96j64aVQRN7LVh+XZAN3ZMCBsGEoA9UMT6
XEiKkxi+6eFbSRQLyiutd+eNCCgzMEOOMuyzYVdHFkAVa3KLqJcYJbCMB+sIbCkwhwn4WHR050JH
8KVlV1Ks6KAi43sHEDAWDKjYG+oNK8wc8h3NPQP4oWQqEen0K7ANNZ8VG53lEoaMi/FB0ELrgq/S
DjtkdrYSqbY+cOtTh8hoV/AudnLlSY0f8klYCSfGhfBR+eSr5x+mG8ybSJnXemvnLMFFS7Zp0BXG
uszPYFXIFhWnc1/GJKGv9dqpIq7CAZfJyeRGSbhd4xhD+ykzW5WEbYVLQ9IlC1hceXynKsm2KKJ1
WLWbBH6QUgbHwdtJxsKbzO3OXKgfBoqPFut2kwg0zVLvm4IGZoXriFXEA7c7LTxax2EGGUyk6+6T
0yznjl+bu4IGbhyVG9bNils4LQAHpDXCL2MXIn0Nbw9jCMO7k03ab+ElUgaufNDdIpVXigtpjvE3
8PelAIyLoEeU4/sC+MUD0fbBVXxwdU8J5knrrnule5joWjpOGJkRnLsK/UkyuU4MhL/0Rk+8Dk0q
/c2UglWHHnXaZ7Bm7Ju2klDP9MIxUPm2qGo9ep0ltYyugyjTWe4GWEWldDIQAycSmXt0u9ucfrh4
GSc1ATVYHRA07+4D9HBCdfOiS+/eYrhrtUxiqOs+jCHObYi1TWOfxAb5Qrvf63UGtRzJhKcs+hFh
iYGssSKTXoTghHXWEiB14D6PYKQN7qoChy2on6QSht3Y7scSW2m6lCatqQE2ioX4WgkSPjmLfLwM
fMrhMcIbcG5FNBZpIFLWrUzxPovPORpsGLCO2fmbRg/2pWRwHoylB6hSSK3dDNk6TrS5R4pRl5AS
XBhwcUt+B1atHr3BuEFvSq59ndxVDWxRmeNbi0/0ZFtX+ediH0HZ0nGRUkkVKhoSpvWkTGdVDDFO
Ex2d+3lUSoiTwz6V1UNSRSsRbuJQrbPqRvJeAlqs3AcQWKc90ug+x9E6im5xItGGApmkLgqBslMv
XYwe1sHlvJOyOfYqMzFQdjUmN2W1aFrjUQwoeI0S5ElgUYJrNXFe2oQD6sQh5+G91t5UmD4E++b1
KangJB9rSzo2oBPZ+GqC/WsdDZ3aTimzpFHfWBrXPQPmEJOyzs7lkWznKSSkBvfLVsITWN5WXDVC
DBGXYyAK+76nKgMIa5GcySpLUosbXBzsLLFgywEi9+2uwy3IyHuuVneT5LApqhzBPANOsTTqW1p6
9OXyVWDpAPZ0C+DftAS/mgr0FuIxYWDh71UxpleauOggHeklngDYEtcVTpcwl6elokeKnVWL+6ly
dCkSonjinvhzuUjnfS7slGl6VEYuehFYGjk4iqQy3KV4J2twZjvPXxrqW2/CEeGQu8NWi3NbF3Df
KTMnmI4T67lQtO48XZgnMW/qK3MPsZDKnIvDoI1YDfoLuMYYbBqycH1yAew6vZV98ECH7FwW7UQ9
hSfNwK/G3b5l2BFxFlGTkqMlHatKwwTXmPcwJPiEdOqec/pJ47rJnwsCjKXd4BTagY5v3F81uqrN
dWwPSbNXa1iNEjYDCuYriYgqXMvC+77uMGyGqiLLy8CiGhfLhB6Qn2+z0SHYoEpuhbmG9Yjy2kUm
KkQ1Gur0JAw5LFEWEiErqc7JzIcmRA4s+gtZVuYiNBm1xmQUiAkPm15RUDg3dpnsRPgSfqpSk5MQ
waylBlfLwrWFlUFZVgfGHGlwXwXWy00pMSXjFU+8rw9OITTk7yXUu5Hr4DM6NxVxUbeC3fqonvzC
yYL3uDIP9fDeFB29W3XbhrwDoJlfPvoDJM8ELfnI9R8B9OjomYNi3dIQqLWQpS+jsk7VxoSS1D4z
Sbr28PF411IwyvZap3cq7A/BAh32oD3V40nhhFTwSS0yMrOFq68aDTtQUTuI3oE1zBpZu7hp8Rdp
42RjFNhdhfhspMkBEveJ0gCZKyjZeJPQH0Re7WThTmt29PWXzcSZaOGdGiAgPqHgrmjMNDPYMlyi
Ejd3eTQdvxmSCUu6+cV5Eqd3Sj1r8uaXm8GM5WKLIHApESTc1wKKboDbaDesEjqyLX7hlsXrryr+
OskeDL2lU+FliWNZj3k+7qehy7OuaCCnLkGVkdUcbUN6yaJFqYDnifuegGdZYAQGTZUBMDKAhSOd
jfy+j8EX5XU8xY/BovZSed4E207m3NzDsZsuhI50Z0qYnAWPVgH06fWipowxB6c0TgGkxlqabkDa
WwxrAkT8aRXgEmkW9wEEt9SZzCpSVhOwUHpk8ZhS9uvSv6bdWklQqokKgRuUSNbEgaoe1EpbVhKR
jmf0ptzS78YbfYFn5dW6h+euP/RgGqZxM+TwgZsYFKubwQNnQLZ9AYt0yCt1BpDfSBsJYp3hyg7p
gpCkE9ik7WI1ltJmUh7gYjPPgVaZuVi3sd+HEZOTnAnT6patJq9NNedmgM2YMO9JzSL1MG6BVtgx
j8KuPAE2iPU4U3JIEwtJQHzCqjMFBKz9VVV5i1ozOZwrTb6awIFVjPOHGBxjDHRDHSElKcOiAuc4
nVcaSF0uvo6xCBV6wBYB36eobrecqxGMprIgnzIFGUQrBLh7dQOpfdgNzHUluPes8aBWMBd0iQ8T
yrtakE/diOBmSsgrLZS2w0fTW6sS5Ugn12dicBYDgfJSPSyGPt5aLfH1gbrqKwvbl3yuheVmDISF
ZjZcdrN0wE0NSQbNI2zjxyO9hYhKKB2Rdm9jpVyJFtU1GniLil1XBOz9y0vZHyJd3seqtItkRIcF
ghtyirB2AFzQnnLjeaCH1yRv0YAhIAy0oTTnZZBDwgXmz65Nq6xDAu8L/By3SrMJBkZB/PBgnkDg
NeQS8Ta4rY8XfkvAdY1XRgBLoj4P7atlIexBj1KO6TVt13kRXWJLOVk+rGIzReMkIM4/jVEGHwjf
gOjRIHbag/cumpfR2rvDypXXusGKIH0DVdv3IiSykHj51iQOugcdlu87/Smtjmm/N6gyAM+rtdjR
4stS/aSWUC1DCNxY4imeeGrS2KF34RrFvBfn3ofbs0+G8Gi0VKeQ/geEIshaenkSc2aozOtd6+aL
li0rtExNZBMl852Op1Ch0igUhHXv98fW/Mgb11bpZJTlbZTzJ6VmQTwwmWNdMzkhlVTE0A0FuB1K
vwKdGzBvZvaq646rFZowQl6SI7CTlKEC+lp70mUaKZHU3WtMtG7WXqKSOdPyL38HyaTvaB3YYVrA
tDqcLvVLepMvCq5Ls0rZNx/eeVyTcXYwd9mlvIor1fgBD5a+Y4/pGratBB6ZKny7z3hcK4U0BMoO
nSrFwH1uXWDsQCXFlw/1jLE0nfomeGtu2ZjswbtxCmHyf9gH6z9OvWDS2J5jkYsPqGb9fv4PTNqL
wzZRch3rxEPxLK0hzxc1FJL4zvzAS2d8cj/yi8Jyi3XPB8NEpbMQg2c+w2DmSkAy6BSGcD3Oz61N
YLc+HmlouJgmyNR79GFt8dlYhdPYY+ePSJoUda2586i3a3euQPSAnmzD3fIuJRTFZ1YKDc0dmCgE
73EITuVLfp9w623HVY32g8Zm90sA5WXpXkC8h2Vnw5sFASfQtyfSGm6gjRoMN0KVvcQ2LkIEOC/G
eZDjOjPDWdwzZ1KHPzmq+BlzMmJnJFw4+bg/+AFLE/XvKzXQsCRDJMDdlP5jtqzGrtmZrS7uauIN
A/+GsdMqK53I5dOyAhbrI8EjkoY9hDCuikC4R0Jjj+qPEQPf+bxaJJKJhqzBVfwa6xV56r/hM2QK
eQVlRkvIH9dZuARq9lFQpraF1bh1yA2UBdUPqLP2DeYsiyIpQuQXcnkpX5ygVSsZ6J3jthe76lrx
NQxrGqcTlTW0ULv6yOXJm1VGzBIdjd/urzR6WByqDfK9oHzHjEeF7JYPI4xY7NXySf71junOfBgH
0luKe5lZymgeRrDr0KpMQiSCY9vJD36fIOh6UPHeq3P95nrkvhEudFEr4VhTeoswhmBhoqpCQTg1
6LGHEcbqjE4MNZW4zMXhLnUlFgqDcYuS3GkLf6Hr0koVksXfRx3jG8th6BWSLsqWrui68TV6rQoT
w0+N8W60Zuop+cAb9IgT7C45F4d6PVytJ/kDAxAaeHfaa/8aPJfr9M54gpYxwb8t6+pn/xfgg3jt
nkcZuGlWHMZ5c1BWM39eLqq5cVKWAwYGM4KE3KN+TKAgId5ZRxefWw4mZjmrP4AFpGGGtRBdTULO
2hs9gPGhR2m+l7eM8ckPHtL/tSOXZbhzpq6JMoPfV1P2PERgNmDhtYcH1yEGverwuS7aR22P738/
wN/4v3/e1JeR1gIga5OOTcHC2gc363cmT464yA7Pwrp+8N+rVWfMvMe/b/e/puASKxT8sbFSgm5h
/WYR/jG64lhZZAUmL/tugW0JzMApr5WYJKedmeSruncIJshM1UkNd21hHcyf0x9uQMmcLp4vA5Gs
GDIjAKwU7R8m4x/7IOlDT0w6+zAe9Q8aCqxSsBO6YNe3aM7VLcUZwUSogxz9Em2bB4JSolv3nt5H
2+wcvhqPWEDBsSxurA/Fd5nx8tRfhmdOGH25Vagi/Zl5uFqbs/oRgn4+dWNn9co6ICKIlv0Fb+xH
lpJs9ylcdY/RXFhi5baiw3XALRUiN/y9YW6tRSdZ60e6reo82mFSu1SIJNhCixYO3kO+0DbBXXwg
WWAh7EExrCUkIgcLkIV1kk7xtppJj+kKIOOi3fpz9Us6NevuRchn+rnYphvAsW350D1mK+1OPefv
/Ts2Fe/KL+VePSlH5S5+b/fmNjz7Z3hJpCSn13CV3Au/rF8oyh79vbCTD+qp+4hRb53dk3FEQITq
a269pU/ec/skn1rUplhx7vwl8pj4oSO3cVNdMJfap6wG9wCRsKTlR3X70C+be4CqpTfvtsMWniwK
uPMP15343b3150n/QjUblJGeVFvLd8VzfndLFsUm0FHsrk3lMaSXl2FtjbtjcEibjyC489sPuT31
IMXcgmIDbI/r7tCvtF3xIi4x7IaFi/grPKFqj5biEj4oxoMYb67kD5jBClzB6CN+M6/aBcMkzN3I
J4/BILfiozdXl9O6QD2pS+meDoxgcTgQ+C65bEq8jxfwB9+JT8L/hDpB3PbkXo2LoGDFhECCvoKj
zc0bh1cZtqiQrC2dnxyyV0QTbmpaNgklwLX3fqmT6hgbxqwn/5rM4b7BbpiuJ+XF8Kr7mKFMjqPj
XhpsqtUZiPkv8SQvu2HWvorJNiO8cEef/BHqYFU+tuo9UR3usjxKK53G8EabuRT6v5Ce45gzC4VF
c2Ro9JDWiIsYvY3U7ocVh1a74AWGmO1abfyHoAHH1W7IbZExdmhJFiIb3OFHFxwsd1ZsDHUFZhWj
4WWee67pcSfv1bBhqQzozLg8R2aSB69GOI8IPcTyqpt6shviNLAGcxfkjSfdriW0tyUny0YPdlCE
ZQfgmK5dvGVWyWPOpGmjMXvx4UaKmF9vDWmLMLHZSm/Ma8z8YDhr/ay0+0Sw46e/X4k/XYdfBBKu
mCqBlzDwIv6icBRxXmhn6SE8u1vhBzWG/k3tLlNFk+mpEl6oKF+2pcSmCDwdERr0QQUNbwCAmD7+
Ld/5d9AQsyvWhLglXOXn6IyRozSr9tnesuFczGobDpxtXtJHbaHP061KqLGyL15bLDb3GliudAjW
u9KuH+IFWql5vzHvR+jZ5wmWtElsmcMwSB/c8yjMAoSiP+Q8mN8Uk7KGRFGZqjiZUv3zSiHDky82
86bbZjlFb/uckutgyttyEpyZfLR2tGPNRY6FnEvDSylv4TUgQgXQVJRzYtIWhFeLf77KcVFYUDIt
LQsQsAIFtOE+KWawCBO4BjUtJhpfjYSfcXNIIPN1GhasEP0l/1n2Ny1O/b1m4IFRbzTjlUibXUDH
lgWGTeTOTogUkMnxFPgwQ6yHupA2VVFQXtC9Yb+84aUcTnq9ySnGPf9Vkk9CdBXa6g2fM5Lstm4Q
OlV28nq6yuU8x6xJil7cvFlWinioXJytDGMne7BqcGU0WF2wbMhwmTT1iG7xXel7pwrFzeAJEMix
M4kYEvzkB36n9u3ZsCw4lCqZUZo5rev+nFE7qZGloGz2uEwswmAx7kgwuhNm4E2EQ8z8Y7Wv7GTl
bmK4aaAZczwydu7R2gS/4oN1SqjQ7B7AeFbNgztQ8FVwbx6g7swk/gehsss51hM9Ke/Wm3uO5mJt
M23Of6q/jG/WfjI1+f8+h/UlAkJMEBOneHju656wKtoRezjJVrhTs20PtIfMD+sMbY6zL2oDmiJh
uh8tJy4WLlLjzpahNhz0o3KIMtsNsbSbFctoE5yiggagnWFn2q9TxzvVq3pTOcbCnOcEpyI1WQi3
MoZuaocHegIHdGmMnzAPhKkjOMvPRObVV49hOEDZiWkCKkfymtd+v7L8lUjoPLZiVCy6HXuE+Nid
DzVl/vdx6zuurGxaLI5/l6jm7zvyj3McJErl9wUUCHQRtCLSC+4ayrHZNID+J6pxtAhHLlHrIN3q
jbX3LtKSkcKbqRdtn66MDZgE+oDKmfjyRJ8fQDVblaQLBmXEibPsl3zAYSN6SZ/EGxPN3/demqb3
rzXfFCdH4hFteJjIn69QQ5QzMhis9EzUkaB+CMCQyZ4WqzWuk3zfysscqqv6rP1UeCifVzI0EEwJ
LYxBhq0hqnCXvqxkZHhiSe928gkiLbHf3jJKr149YD7BaCmo+yD6cBXaYv64wK8dPzPzbkjj+7EB
Ze/2rPTGyFppxdUP72vlVCtTZ92FwAc3Mdn6RrSUaMhm5x4//hYenhhVP7De5c/r5X8/AfOIgfkG
HP2vs4gsDWBGgHUnYiqEXD1H0ap03wRwJVC3uluGAfLD8jk3qETiEivWOU452yYyZm15zTqcLZO7
SFfmFU0tT2/XRXZKmn4j1Vhb7g20Pz+c6u/3l9g+TUefqIhfKj1Rzxt4Z5V8qtrnIevsEExPNK44
rQUthsLDlG0xbsT4YTpelfge4AYQZjmJnGRg+tJPu/N5TPn38EFWMg12RhW/9rQYT8yyFUP5lJdk
yS78jPxn2B+JSYgd3RizyO7ilPVO+S7ipd7jhtF2ayuydsM4Xn44NNM4/P93wb/7okqWZmmyJHJC
P98F+A+QUiTo8qmc+I5YXzQqvWggYiVnZTFauyp+kYxDR6NLG6F441eJ5MWD06dI0qzDXM8jt/WH
nZrOx392Cknl1BKRDIzzPu8UN0cfWMYgnyzlKqJcLDZqx4qMK7xGLdYIe5KoIb0SC9FfxeoH3dqX
QuLfQzK1Ni1GfpIxvwwMmuc3uGnW8qnBv1NJ4F5NHIaY2EX/0LpYbSraquzvjdpwPKFeaRaSIqwH
Ig2ylLTRMsRk/SLpgkWGD2hFd9vC7FSn4hif/UZ46jS71uSjWk+y2wGvllXgWbhyV/gvQ0hqwZHH
WZr7sINDGU6Qb9kQHJaJdibjyq609xY3h8qSwV3fTZoUjXg3pZcG5BZ7+Zq2DkQTu6RV3nWoBISP
Cnl8WKBZakx0UutG/0CSshixxO+Po78JJbhwAIv+eGrLZgFejJXYplIluwNIiA4RpbHaeDPB2ogF
A7glr2AEBMk7VoSTE9VRlVmZFNJPvcHPleq/ZwHNMPMLSWzS14lX8Vw/l4xcPqnFtSdYWIFkovdL
tyG3AOPePbHuOf6oWv9jM+Cbi48QPEwurKnd+3WwULI8ttxWkE6DvJH7fdgAeQ4fBX4GvtJtFMol
wTtSn5nhs9TeYKHS8QIt9cJlb5BFeNCEH/bo2wlDl0XLJJUPWoX+pQYZhRxH7FCRTkFTLzO6TBY6
tR6GRRE46GE8mZ4VlXimLNcSUp+hUjcR0c2QxeYtyRFCHy59a4Bd8aQxHTfWOisl+ng3TZuHxblO
z3lw7gtolJzIWlr//Wb+0rj7fSJpLMkylbkq0sX/0ldSSuBVtc2kU5IuhWryoh+7p1rZwesutA3b
HAUcG/Jlrq+rCEq2o3GfGzTR83wv1o5aHyUfX5G963MdXEN4OwML9YMZOdjuazmmcO8VPtrjhhQj
4nuvHa47ubvo9De5I42KhTl0LtKJ1JLIyYXeAUZLKnBXOtOJz1I8/Prd+zJyEshW9Klm7dT5Ct4s
FvO6uMnHDR5t7V5qf8nmRo13Sn5o2k3Wf6jEmbUUCfMqXXdZ88NJ/7wo/N9Rm+pOmcIKsOXzEFi1
mlHmhK6eAvGmm5PYbkFeBWJtblCNk8uF9vfzJH1TliC5mtaEdNR1NPuft2glamuMZJucUL8a1kOm
CahJT0VDR/7USjePIk8Jf9roN1OhrFgirT+RNQLX9+eNyr5Qu3EagbNF9zGMKTHD+C0g23SREqZQ
0Y/WUhoTuDfRFig3lU5wj+vNqub6908vf/fpNf4w2dBh/s/CmOTLzsLbzDgVfQr5BieaABalCPkS
M+j+ORgfBsl9KH2MpOtjRsy6BxBsQEjuiHCosnje5uQRl0tgT2kQFn/fuy9quX+uBo290o1JRq2Y
XwqYduiTEZAWuN68N4l9yMXgMcQgsSBzZro6FONkjA/SENtp6zq93ELd1QB6ajsWTZwKKMgLH2M8
94eZWv3usOmiyDlUgRfJBPx8/sa48WotEfQTKxMVqgNA6G4Mdz5gF+xIfHlWGKjrJ+k1vmvvklt4
rLfQ3DvlIGECiWwTZa0+x9J3WX5E6+DSLzQ6BUw4HU5HM9JPSHfXFw8/tAq+lP6/D6fCXlPvmCoD
qvplr7Uib8JWBFWucI+klDHLd1c4S6QYN0uQryo+JfpDSOC7ov9wJr8rnT9t+stoqApho+bFBGgr
14r5q4OJYYwkZkGW7aNfuceCx0s2kSAfem3vWv3m0ehvAaBwzyuSsmStR0aPp2C+DWlX0R1RB7qr
lgR5sbwMl2Nj/GBR8s1Q9Ocua1+mH9ftqzjMBeWEYyS6TJmIXitY4ZDcDktXTcDPn3+43L+5qnAK
gWmssUSiBviyxaH0LNHMAvUU1puQ9b0gHtvsFfWSH5yMXMTnB8IpK86/b3Y661+qToTHhqmphqxO
XaTP13Lq1wHEQ1k5adYDY1CTYnh5xVs0sk5x+8N1IH3G/P65BP/c2PT8n2vnnpCYpGZj6mTCcC13
Xrq1tHNHEEqy6tRzFpwDfeHZhf5DZ+anT/llmE+rpAhDhpoT3a5W/2DC7MXF0GwQXqH//eHS+WZ1
oTBkyYzwrHqVr0tdoe9LIcQi/0RFDHeypPdLcangidb/MIB/d5EaOgwB7CYMBSTn8/Esg04Lg5bj
iS0Ex/H/SDuv5daxa10/EaqQwy0zKZISKVHpBqWwhJwznn5/ULePlyAess4+5Xbb5V4m0gxj/uMP
WkFg8ZFhSr3I6TLsrjyYfKY8VTiZ8GAYqtOVHJ2b5ALioCG3yqG1T0HoLbIsRaYcL/KEOAZkusEq
QMUxfMtYZBwhzuXfndKSa3by+0OTi7tK9WZeRIye428U5crOeu59mBprmEK0L3XXaAq1tW8ZkU9L
oQievPpV51QybAsDrphCVc7BtK98AXkYOeP5g2qfaHTTZNqOX0lmiyWRBaV6CIDrZbyyK2fVZ91B
LJu7wrSJ/Gu/spCGB5yCCLODwG052Uhbv3kDz6wwhiItduukuMTj7JQK1tEq/DehKxd5g6SQY8bl
+X6urqawEllk2PR1Qx1NeIz2QyXUc2Wo9FWigEQfNy4wmVLS9jJFdUKCUpBhU4Ez68ktDbYrGjNU
KZngbZBwTCvao5lhLDoaLHX9FmhbhaAwybzhBDml0Z8RMlRw994iCOCo5d5GwdKrFYz2yj58rngb
PrKp4LSiWrBzfg5/zW8Vw1Z5FBNERd4Z1oGY10kBCzHaWMEjS3R0bW6fGWFccligAQB1RRvNuKYj
7AY3HRYSY5mb7xyMAwYZlHRAqbhfFubhyuc6s2SqIPwoFE2wCtUarVyaHvpiYpvSwcn9JVxo8Pwk
3stD+kfjPNdWue8h/LoeqQayRzDuwGUlZiO+0TxQPYJSDXFjKnPP5YN1JOto06JM50kufCXAf9Wr
16KKE4sW21sAaSO9iXrrpVApmxog1HiXQ4y+/EjnChH2Ob4aUJBIoPKwfv61CzRm01R2qsqHyKDd
KRRrDS9JksoOJgc8BH2Wlt84ekMLzJ+UDLpGu7aODevUaNLqkolGUpQMukLfBhd/3QGex1Ykq0Bj
QE2TsP9yicbQUc57uOTkgMxJUc0x5JproDw6MGMlpdOeA1oMtsFpBKL+4B4p0TIpOxzfCu8hNh8T
FHild1Om9l4Febi+VZ8b7z9uezQWLBjOWaKDDhAvTBrlHAB3WOIIIZKxECRVuiRE/eoQHFHfvndt
XaY7NEC3CrSM0ZhnUCa8FF3C+eUYOmgAcxx5QuLI5qRYd+4xxdGsMXERja5N8GEtGn8nmU10wOlE
SEqjtSpvHN+3AaMOVYRfXnUc6EkAOinFtPbO30Xcsv+ZdTk04CvD9MzMY4IDPqimCg9FGV1cDmSw
JCOTDmbzpnvPrrwfVj0ZIi+pwdPAJrdmj/NIj0iVxGzygK/VLGfqCOY9f7G/WyqHtJ/zJIjD3HM0
QTxINH6aPXJXw3kt66Xtrqz2E3R8UhczVz8m9Zsa3xUdLt1Ho/yTRG95vlSVmzLe6eo9f7otDk52
Z7avctOj4lxLg2rgPeCfIfUiQXXXBI+qvsWUUkg2bfQQQEFuOhqfKOQU1NScju2F3201gmL9bQv/
YWAeHiXMyYtdrN9gueyjW9c+RXWrcJatMY0uQeFmvU0i9DJwl2i6i3hnKU95s3KDL6m8LYtbT3o3
MRhutHVFPk5l7rpqD1SYVPigHePi5KOazNlsGuh+1ib2Hpv0/so3PrcQqBpeNgMMPIzun68464PC
FsDODxGkAEfCubEEn15StXkOKT7tuy9tMu8oIJBhn3PpyLCbtUs1/rhyI+dGuilZOjZAisrt/Bps
qg8W1vKt3bcovckjlA7IWOsPZ2nmh7w82dYDXfiqf7984XNHM9rHumoaYFW8g2HD+2spFPkCjuo1
4qH0ta2p4nEQpys4myrWa8G7guMJMZrQJ7RplhREVUK8yJ94P8gVbJn8Tkieg3C5h4FpVy7d5D+9
h76pIwx42PwtoqT9eHb5ps8hAwMqKGtUXlS+0uiziWncNoqV94ccTZRBbeL5G5mMh4DTqxW/+tXe
bPd5ns86e1d4b55Keqz16nfoOTcU5frVqurcHRnwOTXwewpy6ddxMScAz2k88YDxQu1UeElvy3SH
SZoj4iO6LvwtTT65xELmMAQEUaGWtEDmSbLO6s8rb0c+s3CwYhiWbNH8YZ8blcG9GJi+z6H6oEMq
cQ6WdwzNT8V9rwG4vFvPvfWcFynGG0dcxsqfMj+0NULfU1rv0ztXndK8ok/nJ7d1uOVsoWTzpH7R
YKBI8bNWYc6HesKDPJU/QExs0HRqh4BOBX64IPgrcoss4970PooG+iFZog32EdIfEWtWHKjRNLoT
q/5sejq0Er16k+jw/s1wb3PvAQE2MVBu82q6HwXO2mH3GHn3eOqoKUc2PNhgMlb5qUvfNHrg2kFv
8F0t9pn8yNmxh+0uObjOubswurPyxzLzJ7X6olHfNMZHbt43+Yo08bpdOe0i7CEYfOCRiE9AA0H+
rtf3gXYKZAyNp1W8sYy1jocsct8weO/KO/dP7eGq135qOs5lOk3tEEP9JJnp+msezNO8nQoCBVeK
EoQYhE9RUQDyEA+2O0nd1FCCmpea/4sjVBgJ4DAGInv5s5854hqwDkjkJkaYA8loBalqQUbtXPQH
WWZyTov4WMmPZC06GZ6qVwia50o4kz0JvELHlFQbD/cIjClLZfgcNGZdj8xW+43AQuGppAagQ8uB
y7NWmUqPKLuCIZwpwHFL02RTo+mioF76uV6ZFn0pU6Jvg4kiFUFoHUTpKS+PyDvajkbN8fJblTV+
b1SCmKauihJcfDYCcVRziX6HGIRl5sBK2NoTIZ8NDnv8VU97cxJA+kIamE5lh74pbHUsSEtr2qlT
BR1fNG0eIAGGhGdPKadpmFy+uTOf3DQtzgSKpkimPAYaetUgwiErWqbfW19Oo2DeargRfHX60qsf
L1/r+8dGL8IaeqUGyDU9ojE8VXXYSfQSaWmIQmK8QlbJO1ljqLIGBh616Lv11L2Kg8tkiZcNuZwf
NT4kJxZnDBZjYYrFKykvkEj9ZxhWKOH0Qc8xKZ9ovQrHypnScmanQa1nI+M3YfpjwQB9ZCK/VB8G
rBBvIpx0bAHfXKRUz8wf1hf4/hBGysfoEwqzssMADukI49EHUH+jeeU8D754ZCVAU3yxKNcfo5TA
Af81/oM+1PiE5ETPrz9l9+lJgmqy0wnOeqLHajwEt8pL/cIfgCqV3SP8eVceLr9Senq/BxcwhaLq
Q4cIdvdooUZ8LjiOHTWkqaAOm4Ie++5sZtyar9kQx4yb9iSEzo2oZaOtMJBSVuiA9tZHfFc9Rkdk
yEcsyB/NR16y8lw+1LfJqX8o3uQ3/gf/pXvs3l6TY/+QcbKR1vbSOWaH5pFkCo59B/MzvSEbp+WE
gxyf4z6L8TMkLl3hyD5VwgkOC+LQJQXPmcHKwIePSEqcQskJ6AYRhurOvHoauTOI4UOgg41HxcT1
pkjBKcaheaLNiigXcEbr+ZmZ7M90PNehLaLNYE1eAwJT0kgguOVMUWdGu/GCKW8b/w3yV0hXRPFT
RZMKg1IYsnAU0E9/BiJk/enlD3FmHlmqTD/GYF3hsDE64CiNaGexoiEmAsCq14o9dfJV+mY/2fTA
L1/q+8jycxrJmOzJIusXBYzxXY/9VW91Ap0Mu2aZpsOrduqklDFCyUmLlT/Mxkd8eW/Zwqymi53T
B1KUowQc3yUYJwwKB5SHpWstkiE/gnGLWjz1/UUK90+Q0YUp0SyyjqXkAXQhbjOemvTZIM4DMMTr
6qdOhNOdZxz3k203MyndLCzHs01nZEcIsVfXjG/fwPHDWsgWALVhW4Au/1ysXSNLcTdvukNgMb/F
fY25hy4RYbmXs4YBTppI361b8d1JkR3iVKT18q70WlxBYQY30UMdEPkiiiYK2+BKEfn7o8vcmES5
Jpowor63uL8+RJk5gq+FVnsQxTVVFI0Z/PKak5wli1h67rUrY+wM7iZzwKDGljQZf6cxwcK2bRj4
SdAcStw6rboj0L2faSLznAubROaiBr8jX2whi9lSaT9VH7f4iOFPuiPSEBg6G6pcoe1XobgUHGGq
et7aQpMn+utCzeeWUNx5hH2VsX1skJcOTIVU6a48xkgwMYABPIZJlUFPjt7ld+3512urBE8IFWzq
D0ZzU+PYFR8kVgR7qH28WwP+J5UjBuMYFTnFDdEqyRtW4lcm0RlEgpmjqYMghl2Zm/o5roy0UPQK
3cYhi5Yy0zUqTpSoabK249smhlJKPE+MPNlR1pen70iZ98/j/3XlMStBjBuLXF2u3BVbxYVTbjLB
zFdbps6cIxuEouauJXHp+ulCb1sCTCWkjDe9IMwzHS/P+soNfZd1oynGIoKdKJQhPPXHKIXpCEXY
NVJzELR+meMPknHGzzooTejY2to48A5S9J55XZyqkNT3YmtUuASoR35w10rB0lMwSMEh2q+fnVxa
hNYyyOVjh8mOgj1bVDozqxZ3BXiAqzgrJ6jntvdp5+qfRPEw3sDbSTwWlrwwZ4EQ3ndCso3R1VnF
EVG13R+prCY9P1a7z326TzcY4tFflpAZtM+tYzG9KSFg+cmScgMJaeeSDuEQCJ2jLYbKb2nPMYnw
dSGtCGabeUQSEKxrqoj74Cw2mCVbAxPEVrCziFYu6rV4wEbz7E5SsokWIV+NrJu8NzapVy4jW77J
ROPY9NHy8sj4hgrGH0IFTYRCOVTg4/UkzjwErSqBygi2SGvFOQZTphSRv4IlifagNwesxprqzYA5
lfWvmT5T5I9CFm9FaiGT0dsIWBFRQ7rJqaNZEPQFVjcSnjb9zE1xmXc9zNq2en4g2g4f9pCwVkdD
ySY/x+Gchg0O53RxaU1efjBJGUrq0ZNBxlDYIC1wsF8lNxG+fe0pQn2wcekWkpc4yhY9K40XS3Mf
v4es+NAQehoxxxrdoxxYAEflnjj3AW/oRZALf6sbh74bvHnR9KCwtOel4LyU1sp+7IgCkDwHQ6/k
RvRfKuEBbo49+KO3BtEoCyqkmZbWmL1zcIyOZvCVU4UYqH4HTXjr4K9yCv2tUWwKFsUyfLFoF4cO
DgGERxHKHeGBJxNvNhxgM7vkYHTy4AbHVj+P3M/B6z+LUqyrxaXpdEtBf/HdbCbBQct8prUxC5ka
BFMipkMP0n4IaN8yLEhUx5tJOMUEiO+IwyXqBZ/qWwUruNYIl4xQ5pzqkPTyIXgaSTxLv+5xuvGx
d8Eiv7LXzI4gOCnxUyNNE/umyLT74CElv6hFsKrATbOTlwaBrYnaBR9nk7he7EVAdw1+WenkldxR
ZBuEViKwN/FNSb8UnYiQ+r3lTkG3OWZDhzKEqd3eZdKzgCyXcPaqeo4QysvBKcX8p26CnRW7V5BL
+fchjeR2iZwzMFsSztXRvg9rI44d2SsPAk4XHRw/jTAUpGLs6lnBMRp0MDfeOL5FbvkdIaAicE9x
Pa/7fkrE3iJkJ6nw9mkKSsqqgINTrEtMMB0qzrAg8U+2p4l4ssRHI2rXqnWlMj9TG/y4/1FBqEm9
FIhDyHwuvBrmys67mahNMfx1nJNKaX55hqm/z5i8LuYXfgiSIlIw/dzO9N4P5VizioNh3DZYvuQl
3ktGwQDHP9BHeEJmQU6KmFCSz4Krk5ilFHibyHyW8dszE4K3oeL3yOt6pz8lWbUuE3JzfeNPSYBg
2O0Ntfxs7DdPeNfLfkUHfhqHxrxX94648CWgi0NJopaGwaYk31h8JQmzFhuNGAu5LanrMH0FFpw4
pntl1RwGwmhpsQwYfrRPIZ3SD/r55A2n2zg08+JQFmtaCjrrn128RO6NLF5boC3597VYxnQdbplB
NsMYFasKNegVUa/ppH3QX72vI3ujiN6dZ22xEKN0iHG9s+4yIT3aFYqVIr+1pGym4FBWsT9VZbjs
OPJ7W1M/5RxvVIloGRe2jL9MUCfSwZiQFKWx6eccJWnEqy0iG1KfAg006xAbNC6iZSxUM0cjLSoi
e07tFz7upmanTA3XfY0V8yUTB+ubfFkCids4SKk5YnVNItx77ppLr30t2fIyH1s0HFiRvi/ibB+a
9RI2rdxViwQnpGRPUBsGTN3GSgxSQeQZq0YQPyQahk4yjh6QHtIwXzgo3OIeExcrxXVp2eVfqfhh
xvg1dIsMv7Zift9i2I8z/UxCaeKvh5VHToybhjXaw76wTK9Ul8qZ8YDqd9DDStTlv2BUTFVV7LY0
4PdkGXFmUPVFSqxH5x4UObjNdXVqxup9kW8DDsqkrgka6Y31TcY2PyzM2HdNyzQifRX0LTv1qJAm
idAdFA6hLPaWSKb5Y6zGbMjmXo/uao+teubZ0bpsXlLGvW2mNzWNFbn6vDzHtXObKAd8GWxfFxX+
9XOk27HX5q6UVgcnuSstkgQNkg/NAttRQn8wRFiYHWgKnsQ1HZAwWDT6E5hI46JZysPvmqcMDLxK
wi0EYHYiq5sHOpLzYJbaGr43i7gI9xgF9jjD2BEosy3OMM2zq02o6pRoKR5qBz0kdat96LGWkVIK
QfdLlueJ101NUtgZvxGDE5nGvOA876SDu4MRroxEW1iSPa2XEZYKl1/Ld/t6tACYBq1gThJQMH9x
ZQqJkHkLLPrQkDSqVeJNj3GES2YdOYNLMkNnUfOuZ/qylW7wqMd+EBTJJ7gQaxe1Zol66R0VpkI1
9zA5EdQ7udoLInGz9U1ch7jogxuJ9yLaJBkdQbRVVHlpivY+g1SeGQuLuoCJtnKwIdH6bNPUtwUi
Sdy5MNhzlArmCN721Tat4fYVakdAHmZgdooYS6uWahZNhY7oxIXU6EvNxgA3rWZVXW3ImI/mGLWQ
RYuXApl7WvVpWfvOQT93asGnSpPMigMOUumQ0tzNDGMtZ+9h567Y50lXmFAUZOKHQZnLnlC46wjS
fG3uROoSycYRg5CMBggM1DEl30KrZ0kp4adkmPvYvYL8ndmd+EQgfjL9IVDQ0e4U+ZEsZbieHlzv
vXRvlWgveFcucWa/NU2O8aiSAMZ/8Zh6vTCCLjfwO+lfLSy7MUCtTyUSSlY9gJ/LY+67OzQec3RH
sFKD/WLSXv05Fb3MbDFzbaohdnXuRguZkD3FWxGKObcfowollgMolp6o4S23X7aDWYlDTAkLTOxf
Q9LPrAsWlbUCL3MgVI3xbKf0ktqRQnKV0b7YB9VWyPqcGfmmNY+mtjcEtnqsUIcbqCPtNY+Ol9/G
mVdvUdcbBu8dGtm4yWyWtWaVdlUenPQx7EATZYx7ePue9DTsNJcvdg49YK8n+0KEc03jbrTfW4VG
C61RyC2XdJJgsqmeIf8ieqeKFxzfncKZRdre8cm1siFYUJpY7lq2EoxJrlDFzmEIP25lNKxbrckL
oPXioLE0WN2S6b0I1Xe26CzV1nXST/XBkVy+kaqX/81bkFSVr23SnxvHbcTIyBJdoitfGidP2Ess
J1gGO7jHW++ttdDMF4E+q9GcEiXEg3R3P8hVL9/Dd193NAnYZf/PPXxD03/hOHak47AbSQXEPfHR
lbZ10ZGs9TYgTYzSu9IptuTf6D05bxzX0ODhkmZIU5uNCea1+u6nQ2nIgYf0h+wjEx80XN98Q8Gi
zF8G/Ycflbdy0a+05qnWQngbGXY7gk8bhZA2r5pXnTIv+odQRJWQOfPa7Re9rHDKwk4qZ38PspkT
EA+Egy5kHBlw2CzjpUFMnVM/ObqD3/JT2RD1t25JYU+DmYQ+wHHCeer0uLMROpYjCBqi7rDR7sq1
T0iU7oi3hljNMfkNk8FFsaZeAuvOgomYYw8osFxX89wloxFnuKltmfOW/oHaXZlzw9D69e4H+Zku
DSLhMf2otMJIVZKsOEg6R5xgbkRL1R3c364MtO+V7PeFhk4ZJB1DUkYMErcR3KYLg4JmrnhTuu9e
US5CTb/ttVfVw8Iz29baKvOTU8oyk8HSo2r1OmeRoUTW+o/eIHeMyopGjm/p2F+chsKq4QsmnbHJ
wo8EqCMwrInCV2w1BI8OGvuyIM4ShGnuK1gS/ElQgVu4Prv3kT4167VkszWGoEYyEb3V3qWZACni
Q7Dlp96hg2XCsODwEcdzg/UnAgJS82g/RALHDVad1hFT2gALkKTSF277Iph39CInBYtzWTTzkqwg
q8dEnPIqC4Jt7uY4hWrTROIPOIMDoZJfKVrP0LJovammiRRAVuBRj06LqaJUcabUBafdVy1fK8VD
WrWzCsAsJ57VyYvvrQOruWsXPnfMBrvm7EQzljJptJrmhum6YWfkh6DcFpT6Yn4SOf/l9Vp0oGQQ
xKC2EqZ7e7s5UH6UAoe88MNWcUnx7sVqD/rNGLgm4jlz+qdPCmERI2ZzoC2N3gcx53HaqWk+dKKR
73OA72e6iVlCmu99qVo1tFIdY28YBxWdBMZxEy01Jok/y8grhlY8N7WM8y7Vns7YQEMIknYroTka
SjomLbtjM4+8J81PNxHBXF5VPF9eHbXfM3Ro9YLXDjZE/OfoETRi3OvME3Ps5eg3me2steOFXaPj
ZwHSM+RPtHfTctW1r63zKecIQvXbPKoG51WM905ik91LMNOkKDsFzmeZBfNwsPNAqxJAAqaMn1vR
MpRPA05T4NHRZFiGz6BzTFq4mLC+5oV2DHl5W9eJwE77ha4Myge4mjQomoJEO72599G8p36/NnEy
hcWAa2SR/NEiY0HRaNE+8nmZAXNTv4oKDi/g58ry8wUNQ/Ov7UMuFdGsVSk/2Nbes8QZDHBJu7Ew
rG/xjbT8KzjB75HO5eg4DLxli9VstJDpah02QZznB4I95hnj2ErWHOGqiHwWB8NhfXq1TPx9FB0u
aaoyZANMqMaNusIqcOA045x04WNW4uQA9JRgdgyCcx/b3pUHPPs+IXfCaKInhRX9z/dpObXQkk2R
H6Lgvm9vquyEx27dr51yV15jyZ9pyw3lJkgT7FvIheNWfkK5p7ehm0N/BWoLtiGNDA4mbv0MOA3q
wHFlXw2LKXbq4gKvDhBbBwPmtZUTyIXlg9Zy6l5fnnNnxAXDXZGZO1gT0CsczblQr0rRiIzsYFr7
gpzGBPhENu9IbQDhJJJjKBMhJ3U3NSE47U1nLWR7AYCVY+ZUlA6MTAMT/r1/bRc9d2MsBPBfh2/D
Rjoa625kgw91QXYIieBxETgkCoTIfDGgCkO7RwU/AdTYgjhY3bpwiQ0kedyJNwoliIKlT053JGU7
6KWbwWiwvtbK/Id88WM6UsFDp1YM+tgyCqIRulArad3rtZdSXqGumHFiD7GbDkEKp9Eqf+kCjEAn
3d7S3gzp6CDUxk6/XAsc6ZO5iuMCkeXaHG0RgaEh8jl5jh1jV83sZOo5tH0m9CLiFygvBoYXIPge
EMNMHqJCJvjfwYYSrBm+131+Y8Dy8qclJRfIRjyV1ZmtztRgHnFChanszUlm8U6kMtRP8Xv8ZJ3C
txy/C1xGZuJDmi0CTOmwZkISq9/5AlwFBLokXq5ybU/aeZAA1PC+F2RtSMQ6YUv/WRUzVAz49kE6
APAAufClVcoxuVzgAptAxWvm/CpmftJAxwIPmmKYD98dSkqG1/wU8dmVkfytU/3v5xjOyii4FRlq
O448Iqjjz9ncRGkV4FMabFWf1CPZjgFYkgc5aDBJw9CJQOJJ6mLTLR1E7Pe617rBCFw1V778VUjJ
vHzWK1oH6AST4KkwaOBphNQL2F325o3cYGNF4koIIpD4OWbky1B3b3LzTqy/Sq9aG9Rgxa4TlEdk
dxNIiQupXgYqPRhMried8wXWV4nzIP1ydARfbrDOsVQJnaMsLStI+WRuV1ayk/AjNkCIqzcp4A7U
r5T09EDFHSrAmbPTJnnTzjK/W6EXIrrhAOfLIR9T8HPmxwCtQAE7aYQf6ZUIY+6PhOGwERqLuiJ1
B8CzsaBZRNB8lraPbqFVJ3rtL0J8sYQKYgLE5F6j5pS/uqjd2tKhxqM6iA0cGOqn4XkBOiP81KNM
ZAnDXAPzbvhbWH6dqnIn41GjUAoGuo/7bLvoB8+BckehxkzI8HZkkgiuuFOdAK5Jso78YqOwp3c0
iHxC70MxhrKC32lfvNsgAiFfLMndhf6Au0fPkwTpTpJPXiEsS+VUefuChpMvZMvhKTup+qrCfGPX
2kRMXgMJ1BTsTT20WG9ExzqS5kHzEuH4oUsPLaTE6ouUEzGieey/me3SUduVDdsQuil09wF4oKVe
UneTy4x+PLCUWe3Ut57uLVOiSS2iLFPUV97SLAk2FJ584amIdkF7jOEPRerOct6C/p0iBx7IXK2s
WYJDlQArq/cfIRf7EX6bJUSoZtMS6OTHRKIk0aNdOcs6IHYYI8hIgrHlElFEKGYdHk1jJUnOrC9f
Xfm+SigiG6oYQG/R3BOvoRpE+2D7xOuVaY6puLWHxSTFhL1B+FVgSpYE0Z3dgbeVpL9hTcUAnnqc
K8lyXDr8WW7MqPGWB7k0hD8qfq0tzaFCOZEa/xhT0xaWMhfxNXMxvdd6deMQhuFZNtkNh0LfxRxY
Xxr91SKGzLFeOmkuuebMrL4y8gUyOCgC62Lp7WveaI6Jd8SH8pz8zXOUW6+NX3teOkJBl+HsyLu2
PoiDsRCWyESxa3tcWQcHCoscDszamwpV75eo7Qqw1aiCFme8doE2oWW70m24RNaM8IeV5qYzzrU4
FznTkGGL+UAYVauQIjkU3kvsjfGLXRmaO7+8Fo3Art9L0aiwIFpWr3NSrrZaKvMa3hpsifIlw9Ch
wYDpHfgkEeIYYQxZG0R/s4ZyGq6/EsSgl2/lZ0H1nzsB6UJ7rFr/7GF/lYxi2XVdjBJz6yGsochv
iedDTVbuOoKW//8uNSoXgTU0yTHxusdcJM42QrrUrRMG1SSqXr7QiMH3+6Hknyu90cQ5kqU82MbO
m4te2Q7Ap7HwZrybC1PPiWnPtoJZbqWwX6TSrsGsj0khGY9e7+2VMlqotDxNF4MokUPt5bv7WVT+
5+YGxiacs0GR+vPmIloiZlwR0lFEczyKEpYD1PQs1CH/zb7GEJWH4+bvXe+/lxsNNV+oG0jnSbBN
rTUJyvWCBpJXwgFZ4xZdH1tjF2KQ98BjmhIRInOHHEmqjn5uENRJ6qrMyo9t+/Kql8gI6/v3RagK
aMu3aEAc7ceVYaRR55oexpTgQuvyvlAWRj+DPu7pR76Ve+M3V8rZnyeWfy+pKSpCbkml0h5mw1+j
vRd8ZGxizLyTHk2B+BIVD6gUhA8Dk3wXp0u26ctfe8RN+s8lB2EEJkuQ/0dwAMfTNM6VgqoDI06W
tDbdVGH35jUEl1EosEv58bLMMXKjcvOwLhQaSO77VvnK/fccPOjy/fw8Q/97O/S6OLSBcwE2/nwD
UVixqDRBQicVUv0f5ruu//HU0+WrnP+2f11m9G1jQymD1qXWYi2lmhKkfirRHmUWUoIg/iCQZVax
r0XV1+Urn/3Cf114NNytjo8Q2m6yzYKvzF+ZKlb6WzF8Uz8wqhGa/6cD4u+3Ofq4qZWlWJUq3vA2
1XanGQfUN6G3q/TX8Kob0E9e8u+LDZ/2r8HbBRgAVp0XbCMBA3QASiwb2kXhznNj1j9iqM1R6/LL
HEeg/1My//U2R/NFTaQUN3obh1/Kkagj/sCfWCVhKB2Qh+ZM5YHUwvETverSI6XPtuexwSobwnKU
kPeY6oSkLyixIcQZkhKdbpF0w2FomuCnWjTBts2UdevPzeBZJcxFdAc/8U+/A7WzUKWcemVpkhIv
+w8SXis6v3X5Cc8uxn894Oh4S6RCIsZk6W3bHDfNne/ghV9/kRjKclBX3vby1Uag5O9PODq0cpAv
pMKzgmG39UrcXOqJBgjr7fxgbt216o1xbdSc3d//+4Df/Iu/Bo3sqknZlbJP1PS0qG6VYmJ0c7Fe
uNKVntk3+vZro/nrSqPhGXR0rFylC7alUd7UhBHLRvXV4iKvYHwr9s9GkMwIQ4Fh698p8j/Vbdq/
ejUBWnCOk6pbNH4+p8qk+jCEehuAT/vD0Yazpv6HPdr1MMkF9r7yUYYl4dKNjwc5gFlQ9E64VV9j
iAs2PMVp9Sf6ow0DeQK9i/yZ4DmsZn167dLylUuPhp8VqHknJp2/7fBgyKc4tmYQDwK0jIjjetge
RC/lza7TIGgGV4b+/2Uwgk6AOmnwOkZbAcrGsOwFkCZCVDJfn9B2iiP08hyDcRwDczKjA1/j8ts+
Px4NTHHFQao0htSARKyS1oVP7Mgy6edpRQjQCi5FlF6pNofh9vur/vdCo6W5iMXEN/uMHYjQTw+9
qj/HGcuiRf+/eCCDYsK0QNWhkf9clQPb9lK10EiHrpYkbPEJSSsjyRq++OULjQSE/y4ef11pvKcO
/Oq80YMt1ngRYhNvg0cTh02mNDwAx972wNZmky1V7Hqi/rnOdfqn7rSQjFmXYohJ2JVVvOqgBIYn
rjtcLgyV4hjaC+d7NOaTwVZAurt822dXWMOg6EJqAJ1stOT5nq43um/4WzNe9vAGoWfVUFkWMg77
5uLytb5r518fnbYLQktCLKxxhyBPBVTFohJsZRv1H4RRYgqkQZuy0cOpZswwHMEGHvnK5euO/Eb+
/TT/ve6YR1QKBbQrLw22tmMRXuidFPLAU+fNIk7bq7Ym8SliJa3wI23qclFE+kxLsmmRverWV4Xz
aKfJq7YzphHHQUOLNqqSn3pdHeTXQfPn8s2enfeD4AEgjLYYQNjPEZu1QQMdz4227mfmkEjuPyae
MQcXUkL83LAL5kRMAt2Vq35n8Yy/DS6W0MgGopUyfkd1IDhUEkZI9rY+zVGsiiRgpdJewl93cFwJ
EKiHsPcSJVv6bbJRqwLGEEEAwIL8s0kKTlK72iyQW6wWvUlePLT9k609C9SSQp1sQKOzyLuxyBX0
SVHOiOGRxDcL8Z+kHTK/mWnsuOqfotjwyE3kkrn16gdEEjivSOxm6WDtSSZkO0uStybq/6jkKjko
44tuklevQf5U9Hj5AfL5PrFfHBcjcjlPWWagUNkFHv7L8WucvKkl7stutcAqcakWu1rNIYIesNf2
ERZxzLPqfpUq4HFs+dILSOVwZc/DrcFPlpJ86hNpDhiggXMYFiKviOnK/MRJHdHuUgSpxLeoM8sZ
B9d+mNYNDfhuUgBvR2X1ANw3bymjfFAcAbJ2ZvAbtCG93Fs3UTSFqM/ES5dqVM1MoT2kHuZxwJ59
bcwQh4Q+JoRGOaTjwkPeWvWrSVCnyTeyQiQvuCb2ZbjDNabJb4ci3oeFS/oVgRTyJMOfsyMBKtXl
dRAdcCgYODuasOfbL71kbfWkE2QQpMT0yY2rdejVC8m4bQWzvjLaziIAfw+20d6mlO5gOU9hTl0H
aQXNvjOtxZjoTm2CCohYcdQARCHbwo0HC4+YjmWrb1zCNnidWlreyR5QuRkOx0KMk9eXJ8OoefHP
eiHTiEWWoOGVo41uzzJbMuHbONmqNR6pBB6a817p5x0981p2kaS3eHl0C9PfB4h2qQVCxMM4H7Zh
uMJ+UAGVowc/93XWbjzY7auep2crf93U6WLTbqOBMSqKpCCOq6BkRTMirkM9L7TkwqZkiUevluwQ
eBwte4dNL1ljDeHQotBxlYqaZtGHISNXHQBYZ86Q1waUlmAewavfNLKLA5G56SxZbGyoKxnpIjLW
Rf1jSp6E2n+6sj5girJDiyRSVv9D2nktt42l7fqKUIUcTkkwipREyVRbPEGp2xJyzrj6/1memRoJ
Zom1Z59M2SO3FrCwwhfeEI0OKEKJS2O88RFmDbd/fQSTjBxRt98sw1l7ptW72pp6KiMjOia19xx6
z0p4wDRSj3boJvLOUXKEoR5pp3a696S17/HUiwgBhWRP1fHGmlCvBCyfH2e2Jsy0Kwo56qODCbOm
xzQlcs7qGK9FZUqEZ2xgglH/3rerdT/sO99cPOErfDemDm3pd30CqYqtZCvTqfbPJkJ+Q3krrb8W
VJmw2U0BDhdss69XR9oWiRLpyCj08t6BuDpdkhiTTYgYFBJq+QXJcJ++PJ95QW2P21bXzx6baqQP
8P104UZ1db54DmoqMBnN2bPIRiI30WhWqLxLaxzGwF6CGnKVbbIO97CYXeS0j+UGkiY6/w0t09Yt
XVxLd94u3eTL+hivojXQFv69cpcekzWHmJuss3W5qbb5Jlxx7qFlmC0U/uY9Rg/B83Rn8K9xoVxh
DoYt0D/aMt4htbyBG4k5EUqAK9opK88NN9zlm3SDXrJbrIbliGcO//Gy/Zm9sWXX8hpY7xrXw4v/
kJySvfkU7B0Xi5lFtsHa6C/vyb7XdvFf2dJ3f1WLZ/HzYNVsuo29bZYfQJAX1O8XH+riFariNnaD
HWZ/bvscrNBJcr1V/gDmaonWxCrYCW+RfBVtQlfacZ0dlZ32g87gZrwRoF4L7U2u9/98ELHAP6Wa
gzWpnj8quA+rJ0rJFLqq6SJos8ON+u7vzGQeSiD/Y1rwnhSsmmaH06AXtdWXeoRb91mJzh3mWMN7
DHSUroglPbLuJH8fwHr+fs2pMyT8v44MoSuHThv1Mzyavr5inbZVMXUa1XJ5k2ZE2+k96j8OvSSH
HjIhnZJkx0Z+D4gn6mw/WHsdy9Yi3EWDeTdm916yt6zxp6TKx4B0GAlLRalWQ2tgyBQskSZeylL3
rOuvCaR5p7+jvVHS1p1+tCORArtpoZd3dbJtRwi5b1PlInZlRMBcjkq/pB00WJTa1mm0npS9XG31
+ClKOuw7FFevWNhZgZt4srEUf+vhg9PmnatylRh5/2qi1sYTR9w1XmdC6TkRtGBK9KDkdIPqk1pu
Y9VfQRgR7yeu0iQ5TTqOE91KyS+SegArF9CaQRzYc7HSdNClQeTPvNPsLYXGejzRMQt5XkApYAg6
nPTCxMXI18pdDZ2sYS21G5YNKShhcoo9On8x8bwvABxW2tmIUCQ/1dUG7V2s3UjnIv0sje9imSHG
DjTH31B6ClUXA1CSC90AVvXSYFY7RvYS7qxbFe+pv/eEVtJ9HxSYqpyqF998qrQQSiDtNOwPTLQr
emQ2z0O592QHvfeE9vuHE2/h2xP31eWqejeh19YvTYNx0SFVl4r1COmhKr1N1i9tT/wzSoCpaDCO
dzg7oY/NfVk9qvVOsvRFICG+UKmryfFWWFJ34BoVjP50ji3/zpNAZpXL0NlkBpBTVx3u4nILG10w
zaK16V8smJp9esFYc6UGT+OAjyk+1K39Szc8fHdBhPTuUDULED9upaIgFNuuVOKCI8X40Mb7aJWQ
A4vAdSUPD2l68oZgiaOqaDR53pM2HHh7r4Gtx/9XdMoJ42Aoz7AR1I9Gf+0pqlK3XnCwK8z7oCtb
lYJgUxuPTn/6fr9dzVQ+b7fZER9FtcmJ0iDi26xixy2T+9R8RFJe946++tjbp7b5+H7Ia2eYjQeH
gxsXmv+/48pPZ1iS+4pvZjGmKrSgMb3qj7xkoOyyW6qdyrWq0+eRZu9macVYFwalVUYy6QBgVTGO
0Og2aX0ReWIkwnyZLVJlEGrKxQDO8vt3/c1Cnh+jaNrbBMLw3FA/+HqaeRMvOtjF+OMuXfgveBAt
st0lX6wfdiV313u4eWwWq4WyfJPd/crZvO73z/0iuvEUV3N2B8Uak/oAOem8DVRM6iBXthQ/tN5j
iR2WjMCEUFJ0aAFB4YyQYTA9KAGBAmnxOVVuxTSibPLHLCB7COgbuCi319dZSBunzcIxi0U/LmPT
NuTjut+uVROcu/h7tZnyVQh2IcCoVKmKl1K79QzXSvtQ7hRwk9RJKI59fQaJssGUlXGGG9OqaTdy
ujeVOy3b1fYZO/GpPNf65vuP/+dCh9lIEu4ATMJfwpiNGHroqk06N9lUrVIWerEkglP195vSQH+G
jF8Hmi0yzQo87ACi6OCdEQB7RFj7Bq/1yjJmBOQPiAUQIEJ54+vkpWAZatuSskPW4ONiPztQ+owH
FQC6Uv4dTMiB06Xoo19SqCyk7MWCH9zpD8jtxTbBn5ctAqEMVN8LoOjwq9D9JbGrVJ19FN4j5dCb
eG5hutmAasj9grIsyBlU+b7/HsYfq1C8hGWhm2GZwmni60t0oUHQDDr0wC1o5Xu0gm+HTeJ3fF3p
jMEic0jr+PiyiKg/HW5poI8xAEoaSB/NP512GJOtUkKRWmlLnD2Ecky2jN6/f68ZuUSETF8G/X3G
fxq0MXx1QPUhPWBoi+aw5T1o1aku7sZkha0hUDQZtI+kIur/ots7skIprG/Ei9fmFsqzjCITVkfU
IL++dxflmdz6ZFa29Ah3nUpXWt4Y4s8qJxW1T0OIR/j0lrVV6GbTMLVF81OCmKFt6/gCysxwVl6z
vjGl176jkCQEekvmKsuzKLT3dVAqNVmYZu84KiyElAm2wPUFe3y+uMdtePh+vy+rG4fGlR4Pr4lA
C4bbv216ZiOPil821siNUe8NmKhHeXkkGdr9eLJ37+/j6+KwWjVP2z36bJvt6eV/ee1Pg89uzMxT
Pai+Ovn6SN10JXU73fqJ2wh83CRa1jVwoeQC1M641aa5+toAB7mdFDjKHDNfv27RFDrsNNo0nvSY
Eg+bp94wEE06g1VaCQSYbe5kqPMD5lPagPYFIlFUPmTDQAhFXRXyrqU1oAxnJU5XIeEa4VdSk4F5
pIniV5R7wD2ZeZPZ9WeOrALs+e+Di7vv07KMdLVJBsnXREoWhz/pNz1ISH5VTnonpShxiUjbkLej
+u5VGSg1gmIPe56kego6hB9S6Jvx8BLFukuP9n/4nOKyI/BAG5yF/PXZCgujMS8QyKP8DuMfiOZF
4RYGFbfdYC8z20W9z6F9X9wa+Npx8Hng2dWXtF7j1APZo06lfbIgJlUu4Noe4GqCiAYlWPoFmiid
EgUPgMwskhEpI/8gDPtfJgGqvSN0YgAyz45kT+nDUZHkEHTOUfOOSEpZvDyPAEyisnuXG5n4j6yn
cJz/5wYZa4M2iaaZbGcoIV/nf3IySGNa8bv1TeYXwuvBj0fA4W6849X5/jTQ7B0zeaimMgULosbg
qWowgiEaFzE88vDdbvzHQYv3snUI0orymoXOY7kWeFXTSbZaefn+Ya6d08jQM+OUsEAeiWf9tCG6
QEGG06TMZ3rF0gLSSrlXnJYxr20Zr+Ayvx/vSpivyrScLKIsgjuQTl8HDEO/sdNUi0TFoAo4tBCI
APU64EnLhUjyCn6jM19FjXfS/GVq5aBUbuRR4kvO731dhBW0eXUDwvDXZxgMPfd6imUHamSYvEnp
Se6OoJEdAGffv+7VkbiXUMwwxECzPW10ujbFsoB1VBg5xAuS+TD+W61PA+/2/VBXajHM7KexZus3
6lK9lJ18/FG5Lz+Lw7h80R7ufjqL48NDuNrtdjhW/9P+gwP1BpfYzfJtv936a+P1tP3+Oa60GngO
4dYDpNpGSWAWXegGVOES1/sfL6572a3z5eLdWi5Wq+Xy49evW220q1eRbqOXgSKJalG7/votfWWM
Jbi6rKf2jSJNNphr03iN5Gop7iGcZHepb7tWCr5EAdYt77vABia0R1J4YWhkViH1WqAmTvtM4LaC
aObK6nBo0WkVSY9cv2U9pZ8B9dUb9/eVgi0T9enRZ7eoZPlm6/VhdKiFd9umKvNFqcNuQFBeDhEp
tsOj6MoBZUQ1nZoEB2Ey2rAiEL1ABiSPX2oO4GS4RNqrRvEtoRJj09qJnKU/nDJ94rBWtwbQIztf
mjHKoJwz9sh/AgFx2NGdk3l5JMLRD19ExquJ9rU0LAzqhAP0U2VTJSheDgtNNCskhF6g9HMt4+42
yCDch6NUGGvJWPIXmfZfB2qJih/ixd8vqCvVza/zNLu0FcTUE1R84sPU7gnpBstfa8CCMaICXCan
0mrC3M2y17L8dmPka+HC5y80W8rm2AFbx6/jENLzzBdKroLi710lk1cqYm7+PkzpSVfSQyy9g5lZ
TPS0yU8ptvoc7aA1raEG1XjrVLk5I7NjZUjTblRjsBzGuFaMNzk8StPH0K2nalmrCJk5P01rb95K
kcVv/ePY/LReZwdMl8hVaQC4E8jNMV+NkQCFFfHm+0mf2xP/TpA+T/o8QW6cODVwdD5YLOYjaq6n
AGNDG5T95A/HGDlXMJvrMI82UucfjSnD4f0tCusVLLgG1U3q5FR/DQI1FIa0c9jvOx3D4oAdNB2F
rWnXnTnvzZow2bTXhXFsrOnQt4iOCIG3IHLFDpCCk2oc4ZtkbIkRr+AiTTD/WcZK9JjI9aGCKW5K
016a2l1fZxvHL5d2NMI9CSnk0k6gD5jduE2uf3eHM14Fo6TDKPh62A1qklUNBpyHygYoji6OdKb/
tKB9TxGQYF+uTzqN3duFR3EUzT+9IcQMyZJtE72jrwM3VSUNUgZTuZNOvnqCHgVXZLDey/5IbFh2
5ULUQFVIoebN7X9tbAispgBHcZ3MyxnjYGi140jRIavRkSMoq5YUBGAIicJnRNXXXgM1IiyWUCT5
fi1ei44wlUBQRBTkUC/8+tqjl1TdVINVZoCM4IjaJ0XIINlA27iJ0hcfbz7HXGFCsRK2NHqRXwdz
gk4tR4uUWXTulM1Un6hAcRctsnj1/WtdHYlyB6oOJsJnlpjxT0HfANXCyWo1O2CuU8YvAzK9EGyI
d3XtxmaeqfL9q9phQk02qOYZhNazl5KUfrLqyvjdIBq5o+J4r5SXJo6WE4C6VAjIlbCC/JPpc3Fr
MKVQ77O54TLlzFQbol9OLyGzaT8HcOM2ivYad+pa1Pgb5K36SUIlbC/QCQPUH4NzWtAGaDmAQfl+
1q4UZsUq/O+7zE7dxjcLM9QGKtQ0bdC5o/ckFqM/LNMQXcHNMCKDtyykG4sQ2+trK+PTwLNtr7bA
Q1W0ZQ82Mlt6bz5lXN2dsQ41OFoE6oQ+VhcI7yOZjkpGGF25KYK6SoAF7cnEhHNtSxFJ5blsL70K
NznexByuWSwWV7KtzFMeYBiHd3WRo5sxvSNTv4n9vyLu88KqDiFjRqa2jz35UTxDGhGuRGdUaRp7
i7iqdj+OdGGUEbMXe637L1Hlr80UwfwK0MjRy9/AEqv+IBp8JBhpbS8luGu0Q3XjMuQbJ0W73nlU
gb5S8FLhZta1dtLidAOHgD7PB2vLpQ8gZRctSA4mtDiy9kEzXBrstKMg7Lpxu0n4VaTyy0bZ5Dqd
v5oWogHB9AVZjX0Pq7JjzZV2cNQSHQRJsOyR28jkxyCp4VdeZBpNcm+72WS5oplZjORAzT4vNgU4
IaNbjspahaxppK6nvRvyBsQSXi80K3KhrGQ8kczQb8LxFCrjSPkAoWz0JaC8m26q8LYrgIel8ZQT
itlts56McddRfEU+iRBVyro1Ckd3qVHjUwv0IkFFXLqYyBDQ+OsywDnBfRIZC8X7WcWAi/TBtYEt
4lYw9ZBS5KcwxetWUzddIwSp3gyUsabswYgs9EPgrsSma9uwbKCspjRmo6UKfDhG3aYJwAQRN4+e
sUaF2O1DbRcp6DTg8AkcrFUuXn0J0TgRmpW2epnADFneDlw4c5LlxstQZcsQmRJJEEbYBfCqlr1F
/xS+Hgm7MBPLJMJsP6dzd5hwYKiOMYKLlhfus3rYhdxZItHTNJAc2xZ2bsXLeZl6EYiqQKK9SJ2o
TM+2E++kGLEI0PdOf6aMshDXOC3uwMLP2XjPbNxQ/XOa/Zz6rT/dZd593/tgvI52dazyj7Y8lnG7
iEYftVL1CZ+Y0UwwhpOoZRiPJradQWMDNtlMaNMqEcAz7SxInjLMvKLbWylyoea7RTNa7dEFB2I2
ha96/tRG73l9MZoavXHh9BDKhpt3+7h6LYIj6BihxMdq6fqLYhzJN0vzRy2jYAdH1SRuCDfAjna6
Zy6ylSYz18cxuBTBhwwDtiw7+j2XrD9LRCBY+qHcoCwrL3F7uV/Ww0tiSkcBVsWVe+EDjiMh0CHl
ij9iRsxBcOodwHTg+EJ/U2vgTfOcktyFA9JTzkCpgxwPnOgFoqSfnSOfQw1ok+CiiplMT8b4mvr3
lU/nh9bsm57I61EtQRR0YgMryWpMjnn60XUxYDf81VTFBSK3NnEU8HrSAr2/S4AfIn4r3NpWvBZb
XYmCJWTgFL2T5OxrrqVusgQ+en3Bn2/hN/ciEwkq726Cw+05xQ+xOAGQtrK8zqyjJJ11NoYMbK1x
wIdp+RLiXBEdVCOlScUHU9BJhLgrD+c6A3XS56tW3veQWhvnKbQzIH53AY5xwwZ3jKE7VtghGAc1
udTkhWoFT79A1Mzu6YIT08TVvpvczKgoVOrrAIgA4aGoW/YkWDHJYW6/qzgWZahNaxO77j3vT0F9
JA2jzgfIkdjSHrdiycb8OL9L1eiot9kGVY8l7kxG2u39zt9q7OCQzGEYwQAEUPXUhQ8lzTiLKqrG
BDt+jUWBuUKLbuevQ7veWVxC8Yh+af4ulaL0nYQv0JdybghFcSMlh9gNJqdx3CTz171xxlwN3evB
TaZwy4eARuBk4YFSX+KwurAvSftt0aHseWiSdarT5wle4hoGgLyvCYFqWdnRXIdTBF8W1OQ0HGwQ
8poWLFtPRnW2WIY14pK1ikN0sLQNVAdGGB04FHPsNUO5o2MZ2cjtolmRV4+hWv+Y/PHGnfk7KPwj
mNLxtVSQDAOLPrsywcrWztCSIXl8QwODAAAEFmBGFfVviDTGkQgEYTtV2+j9ClZOlR91nCny4D0w
H5JEQz/v0lJA4LbKo+DO9I5RsRnVvzt+Xc8heG6kgK7XBggcopO15GL2bVZ3TfT4fdBx9eonJATa
g7Ax/ZqvoVobK3rXi/qcOoCh3hDg32xIzvxO/x2jmSj9I3gmvMBnY1RVH/TwxLJDrJ9Smn3Fmwm7
dqpRb2EGfO4PCChZTF5TL8sRYVyI2d+/5bU8W6A/dQt7a/pxsyix6TxVSeucywlNUVJLvkSU7yuD
I1J69NJTcqsCeDWwp8Jso4Tk4Mk4qwBmeYmOvehxs2EITQgtCCJlcxcMR8oY/8PLfRprlkQUTUa5
G04xgH96rfsGDv40vIOp5mSOqenc7p5fXTSfRpzF99oI011xivQwnogAm2CFNnGDShmYHtjrwbJ4
CbA/w5MKgZRyodyUy7wWrmJQoVq6bmjynHRQICCRlD6YEYpuXBKoChV3QpblnUSmu9mL+hOuQFTO
WHh2gl2lbfB1hwRR6TR6QdkeBaJ6WpEvjeNewWcGO3KsQKa9kf4sxoepvMdKXlniFCdHK1RyJPMR
a4N055jPWPpa7Y0lfT1b+PRcs6oVgrYxFAeakhVKABzmLZUyJJMXbYuMTaRhlSHMZk1KBmkOwMK4
Udi/AqlGCFPIwagQcZBvm5VRykqz5G5gTymwYECgbxEwXdWS7CaBBuOWaqB2FPG5KIp47xGpl218
gAI61nq0avh5VR25rvFF28JjW/WydmuGRNFgfkZzQgNy0flsgC6+fjmtsCW68swQcC42Rp+Yiyo9
O+2HKbI+6yQ14bpSjgJ3VdMunMjvMiRGvt+dV2sqiBvScaO6gM/NbJ5kbGaDRlWSQ6rsGT4PPhQQ
SNaW6t5UrwsMdYwfTpz/D4fC51FnbRA5bsZwkOXf705BJQFXU7eXnCqrA2aTEmsKQ/jGm147ZcE2
wXIR6CaMWr/OdzdlqtI2otejnnJzrxaPUQ18A+F47QhEUduWCA3L/gb9YvxNA2kVlJtCfhj9w+2a
7tVn0WXcMdA3pfc0y6XrSSqiUql+z7qJ+IstJSCbZECAuz48aT3WZcaDbiPpJEO2d7ifp2VLFtcs
qUAuRsRdNK1fIWjx/RxdXZIUmmyhTwQbfLZp1Zzl0KI5cfAJdf0pcTNJu/EZVDHNfyx7A5kmXaGQ
Zs7rPFXVGEqiGvFB2lbKBwI3VrNVat4SvmNcLTLzbKCgimrTkG1V/RE2PESfHKMpzmquqLLbN87P
ijCd0O37t7+CLwT0RksMzDJSgYo5K/O1iKqnduIlD+G0Q61h2be2K0/7UV4HHnwRxVsT7ufg178f
9+qUsPWYD2yxQXvNxk0du66YKPDLoEpNpFV80gMdt76JDz1OJm6c2jKn2VHD/zd8c8/ZBSpzQjOp
nAirod2IVPTUyu8CGujAdGrK4XTjKcV5NP9wED/QCdBxUPzjXuvlJB9lL5x+vPw8HtfrHcIQC3uH
fcYWtb3FeVw8p39bbrX+flgRff0xKu4/MqKzrEpzdkqCRe6k0aD82aHHTeMqVT+ogZmWEOn4fqQr
YQPMVyqCBJvM9jzWtEst8gc55caosagGFgutafP9EFdaCBSuNZVYTxVmHbOXKRJNK5AZxHbS2YEj
zIxNpB6N4vz9KFdf5NMos4POItI3CplROukIyHryT1N346C4tmSpKlGEJ9ChID+PIJ0gtuVeBfnz
Yh5/upeH9YO/2OzGx8fFtH8d3dX2ND1//1ZXjkxUumhxgrNHP23eV53SCu8pG0QcgpWVtRl+iYJC
8fjqhGgn3VgKV7/Tp7HEDH+qEPdq5DW4CCHj7hxpuVFpJz4Gx/7/90azS6BS+jxA7CgQUbggpVHn
ohzNYFNIM8E/03n9fsArYf+XKZxlOiOMS+h+fvKQWbucIdTjGN91KoqB/8Th6/djXdm3X8aaxRWS
M46Fb3eouQdvEjonFPNHeA1ycr5Zz7+2MkgR2bLAhTmhZvOohJIHD7uEhaRsmuLBwyFYdEgodsrT
uvfvklsNhGsoDkWI9XB10xTibPq6PgCKaDb6BtFBlo8g7lSJKJayO6eG7V0mqjL/Yp1UeE7SjOrS
zKWK8P38Xn8G+mDobRK98f5fnwGCcV/IXpw8qOYdhIppfPblTR09qsOxku700G16dQn1BQnrZYwU
X3UrNxcDzE5mclVyHNDCjK/PDjNbjyTTKKkheuPKoCle7Dlp7FsuL9cQDgwDswdGKzSzuRH9FIZD
SwsAleBk2U/7zK42nlKgWKa5gP08bYXYm4xpsLlrO0wvjR/o2i44vDPpI4fikLiejIwYKr+uqtxH
p1RvqPD/nIIGfd2XoLpx9l5b9ipwF5XbitxjfsIHKr4Pnl/kh8l+U7MP6mBtVm9AGjfoCt1YAde2
M+egBclGBFLzmRnCKPOtklUo9X9VFmVEGRMxzIOPg71OtJ0dvBhULXXrnEJSk1aVcmqVRy9/iId1
eas5fv29//sss+3eN7ITmgp3jhkvEDOh0UEG0wVHOoU33lrEoPNl9/mtxWnw6WxOTTvL6fIkQsyr
VMAtnVWDVnD3knYeUfFGs1z8v1PUYxATwuLoxqz/5qX/OT7JC8tRwMtn4yeINkmWnCYHe4hRLTjp
lEMRQBR1jQa59U569YuTRefIyCjLQ8nKwVKjcpjZ7+O4aWK8lJpg7UfmHi6cwQ//jVvxuAHaqPoB
MKwcz4UjKpkgw2+E39diAxbmf55+fm979VCOksWmNTAicminjPGbRGHr+490fWX+d5TZ0VBqozmN
hZceZLtAGn5jC/HIQAC6aR7rqC9+P9z1xfff4WYBzyiFTuFxHj1ExalHJbXfxN6H6vxdtQ/fD/Rb
T/ibjz/XDJ26wRzMrg4PU/nDAgPrDw+O8RSUmELR+xg3YXUfWNSZxo0y3UHEzbBhN/e2vI6Vx6A8
6M42Dd8yhE7q1Kb6jm8JUiRW494URr76BVAqhtNBN51KyNddoiuFkZVWlB3YIuJqsmCbAQUxsg3U
Jcm0btRpZ9bqv4uo6KoToONQT6Q+54c7gz5mAbwO9HUxgEXcgJ6WyOoV+gk5fZ3G/Iv6vGqdO1GM
c+4pWWEt+kIjMSnkt5QWGcqP33+sq1MAxNHGaVvIrc0WoS9ZVUzIkRyqek+fkvspRlEXJgXwWSN9
+34w4+qxZMlUUQDvUq+eHQvGCDwI8wMh47epaPCO+sno6LZ2LIZ+PTru0ML6xU8uGmlQpzj9pOgi
6+5kPeFx0440G/3RDUzMhGXnriwiKOUPNDb1TF54BrY5jURD8cHDMMgYkGxNkUH9JSDkpbW02F4c
Jr2xqnCwVuRTbvRvVpgvkqJbJI72kIZriaEtk1ZrT6Mcej4rrp5wSQcDaETxfmx+9Gjgfz8p1xJq
RSj7/HtS5vxY2ddjmiYNblzKngo+YQpCj0RJPR0mMArVeLqZxV0jmHwZc/bZiwh+p+cHJNMNE2Ot
R0h7NmgBBJM66PpNq2/qUN6ibjjII+pi72qnfWgC9DckNwL8K5ICWEzCjCetZwEC+v26CyMdkYxJ
nLZQX5GXcIpj69xb+QORfoTtWAlrH1lsb5/6iIxs8R6sqLtghuDLLii/pLtxTl6fm0/PMzsoq1Bv
SKchX1HZ9FFmtRAD0eULcO/KPOrlhRY7DWuIsDat4Al3r/R0sx9wrd/CpKDEhPQyxbjfO+nTBR5O
KXo9cZg++NqPwdwo8n3Z/C0vEbUYXngApYwW2fiWBc/JrcT4WrET7Bjy5TZ0ccOemx44DtEjLDdC
1p7qSbgHv8Wh2CofObKEyVntTAx+kZq9CfsWH/qPe+PTwLPTQZbwswonmiAp4twDOMrUVhYV/W9w
7wuttxaeKYmWvlPBpb4VKF47CCnv6viCamTrc3p8k3S5HzZTeEBBgi5+HMMqgD1bHdPEX1rAz7/f
9ddu48/Dicf59H2lSEp0pyMdG9p9hFLNGGxEN/v7QbjIrkyphmulUKOnpDs/cGvJab3IZC0nmnWc
hudRRkOu+yeEtGIX/f43rdpBNUN5KUg/AWx4U3xM/SdshDh7k53o4/NHMri4/QCKr2MuKhfq3lBo
1psX35EeQmP43QrI/Kd6sF3H5zshzNPq+KA3exuIVruREuQ2IhkQs+kaUr0GQBNly6lZ1eVaK1d2
sO1CscfM8gV8djps1eq+rtepfIzapTKum/DpJ5Jk9tbv7vpgI+Fx2Purofopp1SjMReIfUA/NogW
ZaEDH0rwBZGefYzFnRq2ertAw36LQCitjXXxM8HxnbKhvfK8Rd9tCju587vnvH8x7XsHj8QSbns+
Bfd0s+X4R2vaAKlGtEbxGsTdo0fO0VZxpW5eBcRBhgVa6EBUECZE7hH15mkq184iA08QcFSVLr2D
N3VoF+FYrRXUe3rV3DnoeQ3eOcyA/A/+Lo5PYJrKPNyP1V5OSUX3MSLNVn1KDRP4qO5WQLBis8HV
8pfOxQkRFYfRZWtinR7eT5ht0CHk/tA0HEbl6MlK62UzPifKpfJ/SoaboQPtdH8lBhB3rnk9wLDY
WJrJveHnAGly2PGPobloOxX17dfWuzOqn4OzS7rnSP/l+a9wuChGN9VrEPxddccSYEkarMbuxcbe
SR8KlwNhbLA+8X+UAMWtxsbt+9FD0T1XtvaAYPym51OrlOz9X8aYEfZ8+PoDiJIE6EoKXrc3nsMI
v6UeMIIfosii7wWyLGDr59YA3EbDInutyYdIPhVDtAO5uPDx7wGNB+b6UlrSqu9OgnE8cobgmLMp
EwdHp6lcReNzWoC+Uw3XJxAIfRvEiIzAGBordv1C9W/EHDVGw2h6Al656C0ZxGH9GAc/EnHP6G86
YgvxeCjlTVtWrhntEn+lvaYqSkPVQqovrQIaf01SohvH1nOlaDXgIm3t6T2Yx1z7EQISqJdhtbEy
lsgm+yWpgiMNjSBLN76luv6d5GzgMuXjSlEOAX/GHyDEhdiOTr4Jtqe69wpoPnJ7N4VoYIBkL+Hc
Zppwym4fO/MCxBbC6E4CLRnhFYXqgKjtwIUGW2cC9XGmo2Jgm5i5WbHv8zcqdrphL5uUSxYBJa5U
x+mANF1Uw1wOtrbxMaLw7Q9QMQ+lEq0kT94g/EOlBPkLeV9V9V0lIcvW0IMjWrIK2JND7RZguFLU
slKARr1Xnmo72rYD1o/RS8w44AxLoO4FZNqej+qDxYvrRa+PF8d5ZrSmGlzxybUK5CGv0kbgq/u/
6fBFXbAE6lIHPzGcekxAmYTKSwfCyVcmnB7tTZA6SFIVS69FMqSJXOLsReYY6yz8WdUhxY6lLy0q
zy0i7hZ3eBqxRIsXBbgcPHAK2sK/zPEXKB++Yl2ts8Ct9zRTVNnVjdVQv3X9bhSnBjAUXX0kf46Y
D4pY3Z0QwAIdaaB+3RUbh3yGENW7i4P3rpZ/hGXyFz0BuNJcIyAiW/ThAblYUvNgA68EJ2hibGzo
kYDBbALs2yKzR7uhcSvD+SeRgVp4+0bagoAVfJM0Hh+1Mt9FEUccnhYFHx+wTp30KwJFPcazm4Vm
2yAQpxWMSbX3XUmin11Gu75aRxWEZeMC8mVdISMiuiISILNE9gWKkeYFnZu9WdwNA5u43fBjPdyN
1ES8lWLu6K859Y7dBnYv9Nfo57NkU3SLvHFLWSmMdmFzsMcH/ZIYy9JZl9XeLrJlJe+z4g4Ik65T
17wbFOTEXws4IX8V922A+0ax5frL+mZdOfu8apbjXwi10OOiVNkr8V4DOh5Jt3xqrujJY8QOgdBm
vRpIW4sr+tMVnKlp5RlChFLqQKM12gH4wFIt/+67NwEw5ljoAqBOViaW66RdvDZ9SeNzybQLeabv
r+qr4YcKmVFId9CLnwXBuW/2DR2X6ACYskF2jzyQoEusEPBXmXSTX3hrPBE4fHr5KQ9xAMrN8OBl
L7joLu3GOEn+m5q/QFcRmottSLA/Kavcf5ts6W7wT6MVu10r3Jj3wG3YKd/PwNWIiKaZpqMN58AL
+/pEel40utGRBhAvMD6ZqN2I6s/NvoX4RfMwE+rmfwaaM/taA3erAmzkQ564XfkDdDal4CJxh2kr
d2zQG+WQazPNG2G+BP0E9aNZkSEwzFEDXggjhlI7NPOaKxm+7pGG7f/ULKHbZKHnAHID/dCvc1gj
xZIVDQp+pMaLEQgsQEekA/vobAH1FmX277/Z1dyNVrDMNsLvCdfTrwOao+yjbBWkD9kgcZJw78U2
1qLwY80NWkjc9ItKeVqb7d/0DBdM0ILqRlMES0ndAxtsTYjh43BLMfpa1Pv5qWY7226myMfSCEBc
gkTgh4mXCFUWSmwsKjpHPAIXSmwcAvlyGykn+tDz5UV7hfo23BsLNdmvUzLpfR31jZI8xIBPe+wH
7TKBpkzJoh4P0N+L+IfX7swxQodoOAYIAPZysL45Cde2EwwpkmpB20aM8Otj5H4egcCn1NLVrhev
BCsCgGn/EJjbG2tA5MN/vPCnkWYvbNZ9S7uWqraGIGazMYMefwZUaHaT4wbRVnbeWO0Txle3WD/X
XpGUB6oRID3dnB/gkREW1ajkmClFe8t5AKMXGRcRORjBLcFi9dqS+jyW2OWfzsvWU+p4yoHLGY0G
5vmvuMEUJX4Zk90wfjhEanjhOTJcdDxEYTn0j6byKoNPoOCUHgnqtQyfkKjGE++9LenPn7//CFen
gjI756b4H3OGVWxJV6WgSPKDcAMNpxMIcouW70gCcytzvXZ8/h9n57XbuJat6yciwBxuSSrasizb
crohHJlz5tOfj9Vn73apBAvY6Eb3WlWuokhNzjnGP/4wI/r/c6mTk6oyrbIKOzO5jkkkmt8rXqoM
30dlnOOgDjDGB8JQfr+9c0Q16edFTzCZtmu0rsXZ9ZqCgw07xEa/qwgPgvKF2CAzXoX2Owkk20tf
emUifhvyPfZmM+M/ySdb6mrI1TtJelLFYEWe0O8f7yywi6MebAVJYos/NYwXRoJnClGP9kKhOKnZ
2ol+JxW7MDgEcCo9pD+CuW+ihyHcGyYiXCwiBnQoomeswo4msbGz8AKwe3Zr/vmZTs8CHKLI/Bbg
POoiKdtvpTwumhpZbMaBR8p67RMmwNBV0LI1Yoa6Nlfdmg/lhcsAFDZqxoWn+wt/Ki4cGmcX0Mwh
msM92KBOFhCKmSnTI6S6eEdF0Rs23I2+wy0KaQbaAlrC37+cc+fvPGb8n8udLB3PHKqwHPPieuol
tzZvpf5Rq9EmBoC/u4sWZWdfRGgrmAVBAcKr9u99osPvvINX+x9jLPHG0BLaDqgENxelZufv679X
OnmMotpMYi3RlZO9Zvg3aC0pGDH5g4eNydvvz/AP+nW6x2s/buvkIZqkVcmj1+JR0MBwx1ttg81u
OB0hKesc7E2UbUhgw6i5ib56n6AoU59t02s6lovpPGcBWibpqjm7o0MJP9mLh7oSKj2uk3lsEybg
r5ClNWZn4Q2xgMtU2ziR3fq3yG20FXH3l/Dq+cH+8yx+XP6kUM2KPhamHsEnnaLy7CX3kBsS9Rjo
Es7cOwVGWmm1TnZhhz/7deMET8IAzgm4v/y9sIQ+p9H3ovy6JduOGoYBSZGVNnZQk7bV4vBC1Xr2
Jf3v5U4dqNQ6UKZOoxqPmi2Uf3hYFE7GQBO0YhrhXcJ+z18Opj2kL9zcTkW0QBDxVEQ+bCxjhUEu
WDsnGHsCw1BUKpfnH+ef5n+vd7KeMdhqMnOUkZxyUkCvVMjDnDUFLCVy0toCB24Mr/i3sqnXeF81
lor/f7sMgfzxlpnlo2l3YaMisnzeHf5ZWlB0Zv4t1fsfpeyPKkPAAElWCpZWLHfb2b8YCFIjgToI
yaVlHOGV4J8ecdS9k0bmVvbwIwkYsLeTzbIYtdFlquxm2KoXCdJTNv50RNgkftGtDVpzJYfNuiwW
Ce1tRBpdWe79WAccNRAAKasZnUXFJ5N4N/Tq0sQcYqKMw1fepbx7T6hnvNxfZqaOb0FEzB44WYXp
cwxSqKIETTtrT3SRjNAxyBBSzbF1/ZqgxEZHK4UuUPBxB5Yzd8Rm00zvQzyEZsNA2S8OyTBec7NN
we8C2XnIR1SDPBw38ka81fELRluIeJ+fMYgUZmyleMoe0s82muZgFtR0r1F7qDRl2+WUW/iFBn25
E8pdgzd2bsc4YczMWQMhFqSLSlUWIFgGlfHAgWf2aFB9mBHguxPrQDa/p07dCFVBx1sjZQU8Mgg0
SQfGYxOkX+6FqLd6FuQNu1bgGUakJSbClZBEHKIvQvSWZ8AtYuw02l1XEejpD1cJswxFDDbF2CgL
EzgsjoWruWA1SHwZajtTdyLiQ4/EWNB4ZIXyFK9HMXENfM61NnvtovSxLIZ9tjeCbBNKxVpKBAJv
v2fngkCvb2akzxPbXUK4sN5nj9msSMOqR2jzBwHBEvuxxeqoaxxf5TtDzTaSua7GK7U+9sBIg3ZM
G/Te3eAUI8av47ofUSEk6Lb4CgvhmDLvGgdMQzAmROBPFlqZA06TImkdTVR4k/pwowLOM15QRewn
HSVVliNGgKhnGmVyPIO9WtwNuJmAuYpIJf0UO/Mvf9gEEaY+0Pr8nRAkawzDtfoz5a8EbhiSzsXy
ZxJRNoOdjcbbEH9ryeTmg7LOhcjtszdiIpmftNaEMFYASMqdmDM/797+UIWJgsVGuJeSDamBOdpf
izWcvEzB3QScn1IiRugIZRF1Ns6t+fgVzjMZ8SBlUKPAIcc4WwfZLqhKNITjnRJZ1zPzOwfybpUD
lhOqlpLlaUfZLiE91MuPiYZ4UUQ5gy3V9NY0vMuVU/TExNYHc2ul4jYs8brzmHjmR6FFxOcZV3GG
Rjl8nF9eNj8gWgiCjo+DZoDN1fDVs1SnZcv8r1GFZUY3zcUTAkJ8u29tw7hP9tpEdgYROKPoTrK8
YnbH1UcRV0zerBmULcdsodfbXp2BRzTS3B+P1mSmkMrZlVx43zTGCF1RH0+bpjniIeIm4XORh39Q
5zzJ1ujdZml9QbZBgP0NGA2R1s7IuH7+JZ+sFVG/Z7poBzxWsOhZ46dJOJ90OwvM3WeAyFB/5YH0
Wf5eV99Hlp6gpg/psNKq/gaPYtB4F70siDUwXJkaTzLawbqFLpGzsFV1KQvJC9g155Ihgu1PHXhw
+iYV/lLNdz77zFCHTi+UN8QElqRnxVZlIwKPinjhxUfemFZBi8z7Pd95a1XXQoVOmCdaxZuw3Q5m
tM0A3kchcKLmbpSv2RKAUQThvoeMUkn5KuAnYuFBR+qeIFedCU7DqrEGl++ZHQbFe4PGmu+Qhcep
NqtSODbxBJbRuLNI4qeqccvyvrYM9K8vg2baOuobDLUoFcOYGUu1aIXClfJhGbeF60UVMTQmf325
rhlEMxCZP3vURI6P9F6AMMKxlSHiwepmTF/VSFwLGki2EvPmjDijsfsJ6W3Qs/TVhDjl6s4jZqBU
X2c5SdzjuU5GWqe1dmoh58xbV+lJVyUKZF69OsJjEU/4dIGgd9CTTariJTO+VhwaYY9krFwIA/Or
cVUjvffGbedFa6ysigoX/k5jePU10f9aSn+N531iNUvKnD1Hr2S+YmjptxrpogS5RFgjo49nterF
Iax3ahGtU9RGWYi5HYOrfANpyuljxQ34FU/F3wNpqcXcCyrYLAGKpmPm/cenhang/NiHCcbZYO6r
yaNyZVSWHsPIWMxhxpIvo81/0FkdZrvT2mNvpm4yaOh+nXi65+Q3oKsJJD1XhRO0x7BZofnBl7vE
CHD2/VZU7Nni7ZTmti8Gt9QuuSDaURAtBQEDwBzRbWe5TV6tJ7I8pGNfec783qHZ3M6puF5oXHkY
NWVajVMRwYIkAfQ64c/Kp5J+ToK1NmXtySy3Ovr5PkVYbGU7IbPWFmMLKwh25misvaTbDxxzJW/C
WPV0mhES4eDdb1cRo9CqeRMFG8xeKdbdcItwtUDVL3lvRXzMC931MxJ6X8SPvD7UzSaRNwFBlrGt
vrB4NTGypXm8p27nl5voC7ccH/IcD8ZQx3+Q0NqE0WEauV4yvkpB5VYKSlkFb83C24+tcS8K+Tqd
YDuWN33ZOCbSegRkk/Yili9Tw0QTSLkFtcBk3W7jo1e9ZDiDNzgkqBGmKqWGmzspK0QnE1C6JgwO
hohpz1trkrx0042Uv2Qem0tjOqrMIlQle6zhmcWMvR4xEWHE817yVojeKjX2AudHmzDWGD8z9r7M
6GxVmJYj4nNLw9UnHpfxbaLj40QqjmdNkI0yJhSogKdiVcuhDePRhtiIySCDDbPgVAhw9IhXxSyO
myQ7t4RruLV9QIgB1QTIHHTn2ZIEG6IGdV/ktoW5KPyeSQvACfW7XsdbGDCMT54m7/Be5x2YSivT
TCQLoTbYXG9CeVpWXblVpn5Ty3g+RJpTS55jBYmbjp6t4qA+5GTUFPdBw+docE9gzNYQ7hu3/e0g
Vw5qB6d3WkY1kxMj6cpHhqyTtBR4c3xin0btgOpoIdjteDSUZKmP4ZVi4HFtXAnlgyevjO52HKzr
PECqOSxNK5utwpaS9UVm5W0+KqTSpLakZ46n+uyda5OtMC/lpegRrs0jjjSNUBIgsVJbmTnviHEb
pJjei26GXlgh6L3G3F3yhbspZH4JLlpljIXbZy1Jno0coyQzxp4peOwiYTVW4VLU80035WujZnYm
JetxNOxqwIas0hdaeegDDIcCcd1IOLTl1cbAtDKLwDtmh33vqau2an0T1sE6iEADqAe7Kt+iEn9I
4ndrwBKkVxbWjN3dCdp7luzHcpkX4q5WVo3ZLCLyo6V7sKdevakxHVIgoQahjGDypdeepGAvi/cD
HF8/xcdeAxIkUnfOCqCtiHW80Mp0kRLa7kmsOTN0sm7lTeRQ+wRhmyI5b95iyJgV02fgXjL7Phr9
MhtlvjYV49TnwMIZQ7uhwe156irMdbVuHLkOjvGg2ZEnLIYeZ4H9gEibZ7dpGI762VJoH+hevExy
jTrcVoLqoGm3iOpWRaa2hGtR2ItX6DGv5/crgqlRN0czXklmACcschv9WuX/0vGz7z/N7rkZVwn+
HaX8IEh7r1kpbUjz6/Gz2VoU3zvpWWvXRos3CAPJrLmVhlXPyhZoOioJm9J+yVnU+7Z0X29jGzuE
3gmfhlvpPn+vvqy36Hu4SzHrehDv5XvxXjhiQHEYDup9xrEV2tJoh549vFVvyjdb3MN01J+aQ/c2
ffe34571bXxLj8ZjdWc9dofh2N7y5nRvzZ3/0d/nL/1D/5Aiqfsc3tQ5JMbG6wRnKn5CWsjwj978
l/7eew+fCbV6N59yngDV3LG9177a2/5hfJCO4bNyLF+geZjvOAMem6/whT37WHxlX9WX8BJgCPjV
3PUP4Uvz1j5oj/W99xS9Zl+szCmyy3f+p3qW7oOv/l1mJvQ9POSvsP8oIwPbeKqe63f1DqjQ+izf
sStE2fYOE8TEm/vT+rQKW3mRXvqD9BF88moe1aN8bA/id7RQ13zY4auGv/gefU14y3z03wMmDSGG
CrbwMX6P31POPwwf3nP31r0xIpK+eVDcKCySp+HLfOIIMh7Cp+JjvGteimf/sWHXyWGQ2/zZD9gL
mPnlmGu86+/GS/uWffp8ka/iUfyynrq98C7zeYpPk68RvWjGA4kz7kP4JLZouOU73pM0+004j8FH
i9iDKwre+dNZHxMOIKEdv9HBaPO/qN/9Nxdj1J58GvwBij1254/4DdsK4dn7ltgoZOx3SZS3k4d1
tZLXTvNVYByFRdY7T4sTOn0qybHnYtGtt2rf+En+W78JoR29eN9kOSef0UtIWfQ4zr+JIwkn/Hvx
ajz6lh1+TEePh6I/GZHtHZWPxhWugtX8HybWz9WzBuenYsrSh5R7WE1p5o3AMDGDV1oa2n2tHOla
mcWPMmkz+mvfPqq6Rzp5dDu3+CVyVqPlWGWTFpsr02uBZRfxzHkfOBURZvi8vFmdb63QXKjGATNG
S9PwIW6Oyug5zJKhMDBLi4nEiumZGVanTybNCHYwk3jo0xcPYsYs4+6ab586GnppMRsbRYu5qsZB
nS27/Oh7cno43DK9peDfFdKhwGylpJSifhBiqBc8yLwnKIlehII9zdv13LsS8+YTg2YlW8xhZmCE
sHnXQzkllfVCoKKs8Och043KEc94WG5ksXUmBV+2ojaHEUqxF24TNO6ozMXS3Am0Z0TMOl51mJvv
vjzMqX46kS9khNA/cIPIrUUSUoOocNWESR5hp8AL6AyynJ8sH6mPqxRvmKl3Z1ZdmN1qvrKYcidh
UCGRoY5gfYi3jNZlc5skn7rUcVZFjmISRFS0s2dNXxCPRDgwFK82GFxihFd195rhSIT9xcQ3afRf
ZM8zzsUKKyeAlPrRLMW7uK0+xiUUOVSoih4+JAobW7SYcB6gvKQ/FD313tepSv3DTC3Uk9dqENHf
lEseObMUH6OWed9HTNean5KZbnPIRGlYLrT8u6cpU+ikRTtTsnUGpB/iJZiAT2Sc43Wy8z3PrcZj
ovBOqTi00Duaab2K6cZLawd9QWF0EnCImXm6q0r9UQye5GgjDfegP4FdqBxhlF8i0TiQWgXla9aY
z43XMK5g+HmwcU1tObtuzHbDfGOctrgOE6XnY4XN4oC8IyrVhfnPPEb+DRc7GWaaJhkCalWBdY8L
rLaQ/zNSnBGl32Hus+D9D/jtZJIpjYogBq0U7cXxlS6uaW+Dac8tm9Li9wsxLrtwR/Md/0D6tDEQ
+0gx8LD+aAcXECkwaMOQBUkHwVty/JfygS11JMbR38CEnkEIOAarmmUd1h/ZQ108poigUx/GzxtS
Rf2YKcusfuvVtRw50EaEpTytJ8Cn5LXRvgRK1iF+IUIH2KbBQFZ2vOampvSIgmydW0+SnDmK3lEq
WQ7YqM1jjozdrKcu4LiJguzWfry1cLHsyEKgFQh9PNjlYxdgQ7DWhH5pRActQNynDRttAHn0r83u
EQKbY1b1spW2lpK7mtwsJmCBynr16Zi90dgCngwaJiORDCgTu83sYtRvR+w4Z5LXqJgrOJ1issno
KwpMcHN/EQxs0ALxNvy80B+LCA+AIH6WYDDOqNBsMwnE6BAmideZejt1FIygE7PmbQ7pYfdgUFkW
KsX6nR8wGSNcj5K4B8frI/XVrPoHNiw27bjwnudkJj/6gGG7MYRgV4bKs5zTQpEeGw4Lk7c1VIx1
M1B+AVo2lENDD/vJd+dkBp/e2Vz9vnguvQzzKv65dATUSXGPEN7UIcNuUVESY44l2+9XOT/y+fEy
nExZTMGsad1wHoZEEZePpTG7SmEFuerUlenh2oQwkJedTQtTUWI92S7U9o1wrwzO5O+f5dLLMv/+
jzv2+tT3SxGbEisiby5c9NMDrlk9kb7squCDenxh3vVHFfjLhnOqAJPxp87MhNhgDhO1jt2WlLGg
nHvFm8F6EPraFkEhppZzq3XE4KVQv2PYanP0Dfg64dtRJS1rKuqhK/jEn+S5gMu9CcjXlkauXM0/
XGvE0TMxs74ZJBViyckm7OFJwt8hj8KwSxHrGdlYzdDVjNA0YX0l+7SshduW+Xw4hBBk5/Wfhrcz
LO2Z9XKG93JwRaF6BDAcoP3O2VzIhvp46zX+clL5AktsyzhhFK1+LJf03UA6hVNP7fL3r+3skAUN
/zx7ZQIrnixUHaN+g3cDpkC2KAQ4yN9BffOfAZJQmf+XvfvHxU6Wa240YxroOoHk4pyIht0tCCqx
n3NF8vtt/SFT/LM4GD3KyDJm9erJ8MjPJyElVwePz/JRC+na8KK0eio4sCUxF2i/O2jP+V0hNtt2
x66r9LSchuEkJe0ndz7E7Qaxqt0SWNmEN/MvT+E7SoCJyN55ON2LGWiO8BnWyYpnNlWY7d+mHvGr
VJhrmPV3MUxc7dC6qkUZvuzzZT49i4hYve9Bf+XOtTp3wMUmQtJQTODaXcUlWRHZS1DChu8ILe7A
caWNkZX3kTZtfn9EZ+UrpFLh3gAPy4AH9fcbq9dF0SmlChENPjAWKvgtrRgQz3v9HwrWjAOr2Sx8
DXMe2qXY77O6b10iJYMZm4Gm42QMH0KpkvqIgmEUMc57w/yZQTGXZkbcxdBVml2BryjTM7wEGR1b
sLN/fwLzDZ6uEV2CgweIR1qtdnK+Rx3yv1yklIindvYswAJPjl6BvJLuwl51zkQK42GMj8mIliGe
nVQtnZKlvH4Chs/WVqXegzgrGrcaHRHW51jOzqAoh5cOSIvm9/fbPPeK/7z2yW1WfhrpaVYxlRa3
8AIADDkdYJOM7bYvLlzr4o2eLKqua/1qShGzEImEcaQIrQbVpIaIY6aUP4bevmTAUQPzQEn4/T7P
Cux/3ujJ9jIErSz27ewAhS24Yu7zbNp2iDC0tNyEinplirjgvgkRdojCiuoi6Ga+NuaR4K++KfPK
WQuNVz+oCuayoLHV3s9NOwrR0UggsNCWiIBFCCzVlz77+e/ImA1BoNsA5fz9LvqyEEhVY0TXFq5B
nYMjiCBIt1grzlg44/gLu/5ZXjUWyMjX5nQHRT1ZE31cj6HhW8zyc+3GO0TeHj1VUD358lKg/Tc9
NAWruLJcs81dKCOEBPTJQdOEC5vQn5f8n3cQ4wkRF0viu06ZmJkqV4ZeASLH03H0Nxbt+wglc1gn
7rPXvMXhGmVIHd4E0pZxa618+fL1MLXA6AuBEi5Rbn5fROfKGB0bGAUDDljOfx7cjzKGoUAdThPG
URimFLRMlNimMDeR7NBSeJCGCzvD+etBQsL8DsXxH4bYj+s1NUaMnV6G14m5YnROTg7fPeRjOmpS
QS86jMhzF/bP88bp4/9f73TTbfpezlGP5teVYOwTGpg6eIujRVUUyGYsV4U11MT7uNv32WQnXbop
OrYMRBh+zXcgOfMcD7GZGsEWYPza+MLK9+FssZMF2d3v3wXb8LlPyxbNCSGpc7rb369Fo2dl0/t9
eOcdg4cHGMkQhDfgTV3I57GRP4xLcCU1W4mOeuDX9d4N39I3vJC7wEUxc/vcPXeudE3WLEqJZryK
b1phsUNOJc9+abmt3ac3ExKwFyBuCa6dPdnGjYKWzRbfmuuiXenbZdqn6Fwkx6eVG6rSpU1Z1lTV
qCmkal+B8hRMIAvxqiuO4/jhS+9TvS+1q6w+WHOVF79pOoafdqgsjfc6+VCEF8vYlsmtyglgHZTs
uRAcqVyosRsOO0teaOmBIReFZ3uT92v6PADicRdWzoNwx2R3qayBXIZN6TAzkwey/ewQOmt0O6y9
7qWvX03VZSAmea6Hd/N0pYSYNDBAf32gX2u/kNcsTSQ0kBsW+eBMtimB+2+SAE3XOsNihZKZdF7N
JTp2pm3IThY74Q4xZ3qsjxJq3ycF+XEVO7WKskZ9QO/qJi/jrroP6R/X/Ut5LZNE7TMIdgvZibGE
/x6FR1rJ+qvfSR2/3L0rT2AifIUOc6KgdPuv6l55gidRaZuqXCTE7N7gXlZe0+f3TrRMt/Fr/Up+
7Na6QYeHFEhzp029Ymaqv0AjWCy9Vb/isyZ0xdtyxe6t0Sd/4XaWH2ak1rd5WBkTmCfO+SdGWgZ7
f//Cw52z2h3UjXRH+2iJ+ZN43y2SZXyVXs1LR7pqVVZFuq3QyoxbY7pD8Bx+kRcSEF4l8bhAwu6i
e3mj7r9YUw/KNWNbZFkotCZXaW+mqxj123u3rp4SfdviyUjohbBJvjtHewUTLDA+q5bFxBzAHYQF
orwHiWCY6+4Assnw0wkFl7PpYGG5YRdubisf5MgM9NuQolz/fhus7/unIcKf0wkO5h2KwN4h73DR
MxS05TtikW+lW3Bx7+7TnZZEFAcOsdqfFqQhO9rVt2tpg9D+yryjni1it9jmD6ZN8nl6b97Jq2gl
rvy98ZDsvnOmk9EqU23vuVxGRKM4nI7xUrW/Pki1ehKvKiynY6f6au8zJq8o596Tg9qQR7whmXfy
iegm+cHOyPwgY7xvXaa09nOwAzU3G0gdtrBWbGeIF8FCYVj9GigYntvZ9nhvreX3FjcKt6DGfguX
ie7Ey8qRdlbudETIrqq3chnYcWDn+/HJFK8bBmjwwKWNZl51/hI2jN8uDALu80WHZobRI1hpcs06
1qXb3LNjpK3WyqIv8+y3+lNvt36waruVFeyI21RhKw92XbvVI7zh9CE5iA/RLtqGD/1GXhsbca1t
MUNvjglP9kjiqK0ciith9UZCtGteWSviuK63xYp5mF1e8/eMjNk+oto+Bjt1XYUO5zw+nsdx+dYd
j/nn9AXmmNvMvIKMumPJuBCOiy4ch+YxXzbVDf7kCkq68iafrixhkX+ScQkFrZoYYzl9vUvuLGkT
Uq+4xrb75kv6KJk2vCLrZB90ift4qG8BW9N+Wa3qvaYsvSvmebHojmupW/h7rd/AxMlsD0r2sczs
795W77zB7m3xKl8im7S7b/9WtlsB1o3jf0Csie/z++RQOeMDa9O0ltjwMiOByDVuS8/N4nndNDuB
v+ha6daCcZ0d/WJbHBllGYdoN91Kii0spW6NJJAkkNBzXc/5btft2rogPVHPnoE/TpWT4kfRc2HS
/RwHe2PlqcuiXtPWEUlQotaVU7A+R+QFB9nza/Mw0p6bdb7R2dxjpuNvdRrZmoAx97YlWFXBH6hZ
FP3K8K/ZytgQkobZhMOpWUIrt9riVq9eyLWe7S0EgPpkIPCiHl3RK5a6zFDfkLfG4K8quC5ycIEh
ehYg0n/c6kk5TrFaCVnjZ9dSH7hdcOMhxkU13QDMZzGnR79KLIuxJqxB2itqYgWPC+ziVcaKqm+y
9ygXYNWzTdePT3RSpBtJ0piS6BP+wLBnjlKbm6A//vNsaZcwoj991T/lDvUcskB8t0jSPSkg/Kkr
ciRX12OrLIa2rx2hkxcmR5vQ+/vSL9w0jknl0xmVqICLrylVZs+2MCszKmmBXl1AURl76gI3ABev
VxBneBkwIqNBuytBFZPIuNCX/jHq/vdTE9enYctGLqfy96f29NI3sLj442pdaf16rsU6S2K6KXsf
ErIxUSFBkhx3b+tjRzeQVo//DDb8FkMGqxJJ+ZocA8TC7NB71LItgVp3s19xzgsqVatZ/WE2xqbO
g0sN4NmCluqSREBFR0x3suLMrollyaCgLcdFzKiqzG9a8hoqZ/DcnKzHecoRD6va2gYGBI0vWSIV
MV7pxiERGbhEjz3Fze915PmmFNc1jBAxxqTV+Pt51qJcFLpHkDJcQojgFZTVKlO2zX56FCtpB5kV
+6ICjQenjelfuPr5B4L+ScGrg/jAky9TLVMtySvy0JvW6TkXoQOicuvYwvvoTRavq8y/AAufbSZN
GYsMhKogOye360e5JKKXjWbxZC4sNB9uyhXer3gOEDT++7M9dy1jvhS+eRTp/zjNkldjlQkGk6iB
Z8XBsELhMJbwwp3Bv4Qxn9s7AKpAUHijcWeaH/WPZknNAykJWzGb/RFTtZhJwgwg2a4uClLUc9+a
gfkHClQio7C8+ftSeEAQ2Z4QXlYJbwa4oVg88iiTdGllr4aMTVt/K0TwhpeB8QxHbVA8UkR6RxOu
Kvrn6caDyKGEbtz8wf7zxTxJSdt9qt4DCWqQvmEJF1Av2Y+1uxDloSeYi0GsYckwk/TfdGJ1CDmo
PZecskm+knxGiCYXGl6qcrJVOIp+w6zwgsD3LCiHx7iM67uomPjX/H3fBYej1UZjfi1N8ldVt2u1
oY9AKer3za2SHf5AVsGNgCOA1NcVssX6AUES8/Pf19XZd/bnBzlZxNYYT2Xp+X8CZFWd8Rc0Xgt3
LeAroFMzwaqxeZwHyB7BHiyB3y9/7us3sYUlVYAwBcs8WWl6Y2RSrGH9Aixej0d9Ovh/DAFuC3gh
oGalfgEHMOei43TPN1UFo7N5wyep7O8HLySyHud1FV1DI550Jv9mtouZ/TEd+6oYXOV0oaHuL+Ue
46xmi0hqNoEaDEp7sMOZea9TAWIkUWbaxmqPQ32Xtju4xUo3LIuGOBloyl4q3FTWyhcwycimBWpM
JuIS+DNP1ejSdadgF+xJX14p2UptMdRUr3uVrluFfuh5/ntCscp0IB4NspcIDYHtCRGYeaMO/5Bk
Gqn+irv7mWsqZgfihFyBAEwPQgJxlY6UklHU0EwnW/7UrM/3Ss4gzV+mnonlwT5NLSwtE1ebDjMn
dLJozDzYgZlmzGf0cebRZhZjwYHiK3ZS5oQYleESs6vGYtHIxfr3VfBnp/zlSzFP3obEK4tGHNGF
W/UqT69mJSV1Ym1AMuq+k2xj3PCAq/wAZqNr1ymhLn29sZjxxjTm6AUgIwTfRnvhJT27OAGskatj
mcmL+vdSKcVyqPSSgDkW55y7W78C6DJsBzlmaYbGpaV5bmX+uNzJm6jkTArEkZhjge6NuJzuNe/n
fVeqj4yvfn/iZ9+CH9eS/741BStKeNTAgTie1t2Lny8r0hql5sKZrJ47tnjV/vcRnhzKohCISTok
JGuIBxxxunghmspiDkXRe5qotnTTjtrFjJ8Ya+9rFOLkKq8l417HZas8NIG+NLEzCvPV0IbLeChx
jfmSlQpXOhE6prwMeFE4D0djnJXdjDSKWrnmaxrLozaiG2ko6F7I2Vkbk3qfw7ltKCPbsFgoMb1h
3zP811atjrMS5HTpbboUZnLpQc890o+j1Oj6UvSLIL6WjCNCEfzI530Uv4Pfv88/QPLJG4Q9moFt
nKxhFy6efKGyXHSmOMoY55UyzZXl1OZV2RYbg5GSJzSUtE20ttjNu7JeRXF/5FXKqhF3GehXCGgW
wqyz6L4Z9UE2alAO+G6p2jXUPFxhEzeY1n4/QhswsAVp3RAHmjLvjsm4VZBMDOFxznkNOmHvZ9+M
sDATP/hms2k1xa3EdAGTP8rh30MrZs9z/EvpHecaMFkxdFXG20sRpVMEU0vkupJk2h0vxxYpyzaK
+MG2K+aPvrpVwFVRBlIxLCxmcMk6LUX8Lb4jdCkA3KLkX9jQzp2qTKEAt9FfYD3+xxP2x9feT7Lm
KZ5AufahVGRArZvahfFaw3D+TL4jaVfUdO2XVsFZq1kT2TvzDchi6EH/Xm11mOrIanCwDMtHCqhB
zx0N0sYNBJlkeor8q1gcoNw3kH9rh9C9kENgmFTy+nI4d+Oi6I7hplYDiiW1tSVZuoL1X5TJlRAX
W2FTEo8nkSoio6iZo7d+X8NnzfZMxH5oxy3ZVE89DKa0nMykqqNrQ6FsQ/O0UiFokTWISirV4Dt9
NeMWQPzCZedt/OTVwZr7v5ed97Af35Wc6KnWt9CPTICX/MqPnA5nJNje2FUATIO+XfJxP7sp/Lji
SQ3SZW1meLOBQtFatq9EOCdiP3Scgf7f702eX/t/7m0OpqC+plU8dTrXg0QfhABXVw0rJAEPIgIr
cLsDo2vCNR4NUUcdIdKJIx5u1tnQbIllC9tDEVeLmR8YkHIPlbEKvGU7fGnFWxx0l7CT+Qz47TOe
PP8BX7jOy+b5tO421kqE4oynnXwVPYGlqOp1BYqgHYvX8dJ07tz5bjHz4LEgsxVP+zdpCJts1P10
b8TLeYduFpa06PXrtnlGPNEqlzaF+UZObpQcGQ3ZO2EpOm3y3wtNauQgkwoiEDT7mZD5DRj4x/XL
1nEOhwulxJkGjjmXqNBRMfJDGP73lSqZ0z2LsCGJsS2UnSbZR8OHDgXn4hxPm6uSf27qx6VOGrik
SnUCWnGVx3hElmSUZ58ZBG6V5UQjN0dSdyMMcdHfzHrZmKBD3xrdNqWvCQpHUBf8lB/joujfmPkS
jm5rrGvFMa19rnx13u38z/I3XHr+oS0f+vIh8u5R/aF2bErUYuk93F8Jd1tPRwoJAJ1D6O9f6wEf
Q4W4x8CVEm2bCLf85OhRQT78/oqdWUQ8amIkZQsGzD+hTLnFgSMHfrwPir0ZcyuQOULcHg171Fes
oQr95+9XPLN7yP+Ps/NYjhxbtuwXwQxaTCFCUgU1OYFRQmuNr+8F3ne7yUgaw15PsrKqMgl1hB93
32uLuKrgvgTLnwrqz4+bqnIqJkZEWjW8JmPlzZjO5OGhqE6kmH4dRN+uc/RlA9xGhUyY4ssWlVIE
iFG/DZPzOVOxAT9RDf6tTv7jmY6mRoERZiINXCsLzy31PacDMTWAnzUkb/N9LrSk5DiUN2gdOn8d
JWdxBvoSgkdt0Yg2nMhcQyf6ZVQvTglQg3Sq5eJR6D/IoVrBXI7OBqM4iDE2uxFNHdVZrulYbtz4
0TY0gGguZGqVLOXLog1fOo/1orUz8FK+Qgf/eM/hTEoupBCa8uXYqdddsBKwlDOG90R8TMuH+AG7
JMW6k6nFZCu92I/Zs6KScyTpsLJkt0OuJX4ow8YAeidCd39T6aPwBXVj6NcIKRc+K210+fwwIN5K
ZaSXm0Cym9FyoxIX1RC4JM1PHRtAGQRuWav7qdf2sWi4Qnsrac0mSOZrpc3tINTsst+0grWr8dcV
icRns3BENd+YaXpFt6OxdKX75VrC21Mo96klngkmnprsEImJyy58+/7ayFH/mkhhs00kG06NGyyd
VznNoCRW1iZaDzLiZGYkqKc6ppoRs5+k9AI+XBrbl8Z8aZo3i1m5uJuVcifxcU1FAjV0n0b6ro43
rfi05DJzVhPW0uup3hgFFNJKdJRiUdQmA3JM/8Z6Hvu7yVQu1XG+t6i3YYW0qlTfA+XAm9ZI/lBl
p1vX6vdlD2ATKQAOtVW6aChPrfy/hBjy9+F0dLQTJH8KNS0slpNkPax9U6Ry+jErCECCg1xShBOA
qhryiVPBbxHVj+suw/xbaGOojVWpOdk1vNqQYyrD4qfiEfrjFgkEk377HPxBdmrl+DX8xcxFZWWU
FMK5oyVKC6w2S+n4PxOoqco7fcY71Asg2xp2jLKq3+m+DfzrxOP+tr9+v+rRglVjBm9MUReflSgu
/cUvCbEBFBhhXp9swPpt2ZewdNHoIsLW5Th/x3lLbTslo+CDW422hdc7jHcx5FdOIXBwn086Qf3+
Tr9d8WgMKUM8yJyH06/2MvG86lat8EYMP6aH1trXveXwqFGzPpmjlX4dvRjiWOBOJQ4WR4f4mtxP
HI2LgYbyrl0qQCjIhpCBFuNyk7XO/MEZ6u8t7uQlj47NYdiij1HGLyb74scodLiteyPvl1A5SZ//
0yf190WV30IZ6dtzaj9ni6XnUlsXGQ18iMfTVnALCSRruckL5PFKzrqluVF0gwbAKwB0WtlBHVRc
1/OtgDDEiDGGLFBt67IDvinTWKO4WcNi3S0bsNLE1R7NrFdZCcmbPF8biRT+kvrW7E9WYn4dnnwu
UVRNvttx6kqTsl5U5xmAJLGYoCMI186zGgDY/NYMmGE7SX7ft/v+wUc4YzjGdEjLl8q/6JxCPIzh
zd9v9jcmGLGfBZ8O1iSNd8vtfluHdKGdxqDp8zNccWm/arekF7xWD1cFldpcupNkWgYkc1VM/tUs
CftY0dBvlaT5PzQoveNbXERfvZsn7mv5osfB67f7+upu/nZfcd1r8axhvjPEuyKNNr50kOr6NQ27
haxGJY1MUpon910dXxjztAmaTbLkJofD3zfyW6j1/T6O5rYJUQo9OOslfARSxBx5geqK9Y7t9u8L
/Rpofb/S0Y7QBqSBexMfyZy4QeG1U6drNNkpFsAOMDRIJyCc8TpKsm7XRwhERszKD4E42Z1Zbv++
m98iWSp1sM9UmpPpj/45LCLNB+MkqzTFSztmuEpKoe/veqqwf1/n19fLSi2rsmoAjDqa2FUg6EVS
0fXJRcjC0PuMUAQt00mXu98XaUx1sdhSFtbk8YccgW3KpM/PWgklwzMte1sqCGT9QnVyW5rIIL2Q
0k3jzDvpYPvb9gdpU/pyjlAU7SiGDlXk9tqMVwFRIY6E+BxRt1ss1KTo82TF/7dX+v1iRzPaEkLF
6iUiC412IGo30Y6iGTSRkxjX3ypl6ArAm+HNK2OTcvTx0BcoeVvjQUdLYM/ZELZ3TSVKxWH+jWJr
bxheWV2oxUamvZjmCjofTgyf3xpZuAVTMSSDxUvSjzbAodGqUlJIETSzdZkIvRNmxb7QcO8xaGNW
pQL1JbWZjk66UPaAFDmBrHjxnMIFYGeo594Vg/dORNjbU13CAN2XwGkXxSrDrIUz7xhnD/7QbVtz
9ihEOJZvriY1tmlwd9tKWgWNO6flhYySy5aV/s7XEbAq5pVRppvOvwqC6dKHT9wQZwtGghrw1Lrx
6+f+ll4+Og8pYd0IuDREi0cK45oIsgNOJl2djKt+PXl9T2QfzSDZDJoAL2bM1WFohuELfTyw1kc6
mbpNUAv2bc4bhWLi4fy2DmmyzKAGKUPlBbHg5WXkUa/WO/CO0NPlyHjwK8EdK92OS0Sv4sJeLShn
WVfqxDkL2IjFX0cvUIC2zmB3dUUEPLxfBXTLtBY2zjp5jJneQnH8HMSIdvdTfQtHCD82Q/yGyM/h
jSmTuf0nLSTXWZ5JEC0OYqPYuaHfWMb0iN+xW40HX52vgBptug7IOvRnQPwSmeM8pXtwGM7VUHP/
XirJ4f7YE//ndgjdESnBhWYl+7koa4mvDalslQe1fqtDAXEXBeH4eRoiR0l7OEK8RzKlyQhlsNcc
Kar3RiGhwTU36WDZ7Uz34AD2IKbNFvcHPbvkrO6O6C/yfg+wy6kHjIm00tUnLyU9Y6DfGkkvRMC2
9K5caWG0zXLpWSQdCChWKRK0QiJtptkmzMCS4RNFHAzq6S2N2lVZcNqbVzqxVRsclDjcZf5dfhGO
z2a/DUCOQeTwKkPchZrlKbECHWff6cklwAWl9yZ5sHN0tP69shx2684Lm87pITUX5EqrAP5e7EZK
hRQ1xo9ptiOjeNSNj1je6yBQwkulhbLSvcq8BCEQnLZydP2tJUVSDwUtX6WjRhWkrPLeKF/DgP5Y
43KgyJ/UQPVigYIY37IkqSHCxdFp00u2GfwWo9Po/NY9MVed5j6Vs7vE7DxR91d9641KaAfWIVSq
dR4G97r1mrAglXtjZuDjAHW6rednlPTviDg6zVlS1MlWElQHM1uXRYyORnT66EmgkzDODuivBXXV
T7asfQ6ELTnAYZ+um6Q7lST6ucH95z40Ef0wS6Cm4eHyc2RmhhZWaSyUB0Jqo8YqwzBJIlIkx/lo
2kv4oIcd2C1WV/VDlUfbSCFiSJsJpdg8xc6MLYbOC/97wvxcGf97U+iNNBNXTetrPfsWQnZ+2Fqz
75fLyxlMcpTDUwhFq2qcKrH+f64lLUoqHOBF3TradHtVwAhb1MqDpl6nVrR8hDjeqktnyP+ut+l/
Huv/XuqfBFikKmxh+oKd6q5Z/J2ehhvrog8fjaVbVj3xaY868f57uUUPYn5BPY+G2CAVspEVfNqh
fI+t9oJzwSpW/HU1thsy6Zed3mzEVroOxXNZEZw5nncFaZMimpwGq2uy4PRORJ5W3mHTInaKneVe
B9GsDkxXwrFs1DOP3PtdBNbn7+9/JO/7761/dYBhJat+aSu+DQBLHYaCBE95aAdsfIK71KJ5xAJ9
TAiQyfs+hy3EgiPmk7eMiqKUtmp1Sq1/FHj+exdHLzCPcdtOe+4iac+iqT001Wc7PEvsKI2IgCH1
ssxYl+lbXZCkPFXm/xnH/+fiOoUGgx2DYr8i/5yYfiSmcVF0kCsXOujGj9cxC1zTyyfG/1E+iwvB
exWZZ/BuOafjCH90IbPQFG3k8SydtKv6GldPYY7FfUl7UmcL8nkdvbcy9kL5iZPKMrP+30HxPxdW
yGVxemWq851/XjjWa9EaerE5FAA5q4i1xXoVxLeOvK0EBzNNN1Z44pL/rHY86/dLHoXzRirNYyTM
zSGZvBFTQO3Wsp4CEye/Q94//T2Ij5Du//N8qKLw/eHlEuv+fD7B0pVOgU1wqISzvhvXHVYpZeOy
5+dh6omCiP8kcXYuuDrCBgvdThaVjlKvBqX0huQ5C/ca+lyJHnYxBzomEXQh6KVY7Px9p/8st8tb
+Xajy4f6NtskRYp8UWibQ656bAhO/CjgusQWPGsnrnSUg/rnnRznUKRIlltd6RvaSD2a9TyF7dc8
+Dk1ir1FJhMkGTyhvx/v34Xw5/MdHyBTXe2CouD5TBpzRIcAyA+3Vn9hxm/jJpzeohqHGguxii6s
NOr12zJemyLnPSwWLmSwheoFbqlNtfazxFH9M+VqNDxkHH/f5j8T/ugujyZ8JMmFVNHJTo8HELtt
loocbh8B1p54HUeJo/9+Axp6kZeTJjhOs5qSnPSqXjYH3e/XQa1Q98FYikAHr4poMqD9PpmCto5l
6sYBEXx4kUuPeGd5hi/ZYbafyKCIoXWiMqb9Ngp1ugjZrUxL/KdBVsnqxCqarDn0cv3RBj2QEiCy
HEC6+bYgzCu6djXmg62nBkdDdSX4T20/7ItO3GJB5yrqq68lxK6HhlqLLrZeRjdSEEYbNGaGuhS5
YtvQ35J0PY/PgmHegOIT6tdE713ZQoaGgIeweJLfo+DV7wegvIpTEJURF3Y4eQqzeRibykuk6Lox
biR83OKigdCKb+o+ktubdHIH2tfFcWDHeg+ZpVJ+Snf+2/r17R0dS217WakJrxHnkeWhb8hcRq9R
cojISOLCbmhPSUqPeon/M1gM4jAD1yCqdsdZxjzKk6FKZdSdnvIWXSBm8vzz2FUPA9CWzIY5B/jR
zrfVJ8q+a/ETJlVxbb0OH6ZjvKcxsjn5tnnzZWeE5kM8C3yqsGm91Gqb+rP85t9gyFbcVlfoxozP
iwhg36opKeicmF1HzVz/PMhxWjIRw7jIYGAdsFaTZzu5L7fBDhE1ir1u8LrExY7VQv4CiUiCJovH
lWe2i5mXWLkKIsHMzTOkorZ/YxysAy00jrgzvUM6IAGkpdnuiJYQjqGtsbUrvP/ydXIzqFsdZmDv
RfGJx/k3QmK1QPVPCsdQEFoci0NkPeCLdV19iExosFuVYxEAQTxrI9HuHcPvv7xoH0qET8apne23
ler7tY/2Cz8QMR0buHaXbmmstUW+Z2CtImiufy+Jv8Ym365kHaVISiE1eqic9cHILkdMjGu0kbWU
rYX6rKGZRt6TZpZb2RZPVat/m2hf/amLC4lKhebnlghtJMhJiDDsx0sOIRT4wugyoWgCjJjC79+P
+evF8BlAgqDj76EdPeVMB8ukzrxPf9pypZQHwvxN9leE3oFyIgT6bZlFErBUDJYtQDmKSiiykYuL
wuYQ0godHXLlDnvLSH01+hMX+nWfsVRNRWJB2xxV/5/vsGrCPJFAHx/0ZDvVd4XYA41VPDkKz3UM
x4yyWYXYhfaBdGGate3LV3psXoucJgJaP4RO3adVcl4Wq7/f9q9TB5gFW59MoxKVxp/31Y404pGq
qQ8qBYpkOwBXCDUPioEbJ5sC5gOWezgjl6slvC/8/d+X//X9f7v60Vvxw9nq6lyvCbaArFDHRwqr
ol/2qdv87y+lATmm/KZRYZSOO8AzQZOD3ECZ3wLMKDzBXCnmhcxSLJ240Ndh5CiU5zIKB3ZRMvV/
9m6YVb6i1kV9yKSnsEl3qY7O0N+Nq2ZTmbfIv1Bwtauwkey2jF1dHNxecJvxRmtel3MGonglJ+xt
bDleV8pgd9Ud+/kMAYxjIGwL6m0taJp4+tSq6yr21ycfAUMxPvsfz3C8t1LP0Kd2xF9AaVDZQYSf
/VWgtQ8x+DN08goLjo80V1r6q4dXjbEBJioSfdea9LepegvDzI7ZMvLKsrP5oI7VTU/1mOMbCowE
mCR5qq8/Q+Zu+YEZmqpOuhvHZDM81EgBApDPIcEGe6R/XynxS68udH2gEtpeFyvsojtP46RQrUh+
rwQdo2K13PDzm/oCeghkUdOABTJhuIlbUk9+rwNoK0TwhNVbYwi3YdCDczK2hSV6g1Rf1CSbskl5
1+NpnyGplSVytCR14JMBMYc8b3pt/4hbIz/UzWcNxmNzbUjZRqaTMwYn2ZtwvfHNDYO7mqzBRAoz
aCUYaQAGZCSJo7HqC3Mr4qOuUvbCxw1YoM59HizERrExblWdLLLiO3VNKWeq0Wg320ymH8h6DcXb
kYFTGEj+htmJm7u5o+04jNdKf9MKgK+jxd+V6kQqiOswarYipdm2+uTEDjLbupbiBgBdir1G5Gjz
i2VgOiB1didN5xTaIwwf4ZaAkxdtU3wX9JslyTZjANzT5CCVF7OAqamyGh7MToYGK0AZr3dAyd1K
fDORKi/5kZbOZyxvJVph2pFjBXKVWX/M8D3EWZXOV+GtqDVw0Qg89B7l47W/ElEqt23vxT0xW7Eu
Z5UcbkhercWn4CrVLjKjPBj9oS+6bYQuN3hUWCVmmsZTMq0Rupk+oLjcP/mBuU56mT7jdSJHa5qj
vZwye4W9daGftxqF6fJZwv1WRBNtXhst6Xs6VPxgs3BjRJRefosv72A40P2kDuQ9GRQTLTcLccol
NZlu1iutzu0+MT0tvf57Hfxte1i0rUv3xeLu93VU/HbqbMvAGuVMrg6Tqm/lvtroi0Uk3HRGtEJY
pZvJHbhnr8+CDRmKywK1dgg0Q+qHldkZh8CC4orohvjoRPrpawf4ZymgXZp2wEU/Jyo/d4hYEvN6
jqbqIHQIfS0/e+iqYVXZmgp1QKz2iiqvAzoEldjEjAMCrKhuK+upYj6lAiz4FDJCEDE6orUoUoA6
tIIBSXHbUKFqOkTsinCNiG1nVZWj1fWHyeRbDqF9A3sOGPwIF7T1V5gXSP5FVore5CfgzcpVW9wL
BkdzDmngLxK0PHJDd6YChW3EWRlpdmPMCBn7K/Kz0gRiQQTIGD+DcvAtFoUmcpd2CmSb2A1Ltomu
PYBNMGDsopJ7T3SvD6KVxNeXMuV8ygdXSd4E0XzVTK9PoQByJqpOp6CW9/nX+z6KtpIAX+1sEKtD
EJdAWyanJA+pCzh30NJmcM0xZ3jM46qjUBGncL6G0NOSt/+PEUl3FQIDBdQlkcvPz17pjd4YUl0d
DCYtrV3UWDxLrumXntcGEpCKRVqd+nXSkCb5gByeB9ymmm4C6gPSkG8DCCracCpeWcLp47dDxxml
LEYkZf2j0cjH6tvWzxiN0V0Ygn40c9cHzt6S+cypi4qxfDvXmKSX4U4E/yQF/TaGCt60oKB4eTFG
MSlfP0omiqXtKRLZErD8e3uKaizCS6rzR8VFq+ySSlG4PV3fqzNmzZdTcHdyfz5qsvg6v7FO/L/L
HKVHBsCDSVtxGeJWAzYF0aTCgjUOjSvcS/rk1j02KsEFVV49shzY53WFxjB+I29zYpzo/5TzvvIT
OJISPSqy8XWv35YuHJO7ufUHvkjrqHRY0neUk5ezy5JiOeGKbb0GgGJUR63h5JNJs8dLuvZUy9Uw
RZeg16xKiCLx2orcXFgB9apmZ86osdi4e+FXgIU6LiBfND837bAgWhU0c/IHOHRziM6If1wsEIzU
qWXA6mDFHemBVXqKXVHat5Jn4JijI5N3q576zCaE/m96M5QEotrB62e3fVXJcz3I6COF/cyRNlzJ
vVeC28Ecoz/n9xAE2sIdCMYWGwtGFRuQ0/pOT90QkjF8gcvRlp/EbXwfXzfYaIHVoSF0RR2pWPm4
FUke/LIqs2HxVyqTxhHGdR+7cNmtnoKxTQlhAatKNIna/Hn6TP3WJuTJOGL1gFm9gOo0RgOmG+IE
xMJzm1lrSNClAI3VQ4Bc6B5ZA5LU+L1K9Zka4S3oKqVDgJVkDjuZaWIFserKzcyBn8lAPunQAIIB
O7DkkDwRO6Dc4YQRWSvSNtnJlrvfUo8aIhEU9DikGoZ1dNpKW6x/aMJmSWnpZVjjexBTIg9Zlx36
iC0TGyOEaxQwcFCkpQ0bEChVHv8LVpHZuYPmhvp67Fcqr670ADPWeHkLToj7Tu9EOIlhqG15enrB
Dxxyl7+uwMro1mWIr7E3K446UCa2K0C+rF3IuAMkZg6NcsQT9NRZORk2JwGbohMJeGXpjsNKafeD
jFbXxs88vk9xslWdvthHrecbG4vk5L7StjMqUTYOn+L6glGhUb4et4KGZtYJIk9vPSCjxj3kgByT
IE5X6NlwGSJTRQLbGe9YusK7nBoSbdFLX7W3/P4JDaoCnBdKtKsoNs7e2lMHXOdVoO47uXhUwbCD
7AICc+4QxrnJTS1vp9vAX+kSVj8btjY/gy90YsJ/5YaOlzhVtiyVTACn4+MiKdNdCGu5oFg7YV2/
VSbCWjtGXr9zTWlXqtC3XcGy66tsU/G23MpYZk8pLugmvd8i+cqSCzjLAQyrYWOWZ5Czh9hmqC5Z
sXQjW9vCX5eEwvkasG+Ah4diy7f+bXCGE0RiJ3RVk4tq3X7A3mJt0byibjFzaQ0PtSFnZYb6A44j
gX5u3J5Y7JZ19Z9nNykOUcGgC+p4raPJ0Ah1vwLpZr2quNSZ/VNl0HsT16sKEhsdCYK4icZpWzSt
N7EN/X39X47LdG8stoT0yNKrdLzsh36q1VpaLbUJxAN2qGyHYjG/UM2nv690dAAkD47WhBKwikUg
261mHM1VPFxlX22H6CyMr0vjeWIgxvVDAzIl12oH8eyMpzQBfIpGgNlURhgJyDd6e6p55R/wy/GN
LAHBt+3FEDQrEZrQv8CRLzUvTeU8a8/I8NlJH7lFf9bJe7B3grrl1wF7AdCfI4gn/4VeHMFw9MCV
om3dXiik9ZUzWRp26kkUzs+g5L8vi/qBqi+5lOMSvYWLYKpYGT4kwNfa6tbo6c/ay8Z9KT9hASKc
SjGgDv9lIOr03SqSaCEvOy6n5aVCdUBOKIhmT/AdUqxp6vHGKM+N4rwW97p/Nlg3PURcfYVbZi+/
msZVX3szYW+2veqGQyu9WskljsqCb4teiTSv2dTFExQlU1qXZwk+VCRj4MxF8Wftr7AfUgjpyjMN
v4uUfp3+asYNrLsqxp0ivpTyS4p51oJsvkKmyxmK+RnlG4rjg7LzNVerdkaJFmQfky5GCN0AOVup
w65VtyN2GSGJcNonbPpSfQGZiSOD7lPwZfCIAnKi9mLVqW6qLUxFrJVSAXc1ZyDf/pEWW7Fz2fKh
LgWWVzxHKOk5ErlVuUoS1xBtpV4TljTzDhgzxw32kkaBo+DEwzq/soYrw8fYyLeXxqEQ6Yw2vwry
JhkIcB1+FRZrw1U+rPBlIpyhgVQxl7y4CmehdGPO9zSIhTssqPqCd8mJgj5t3PAcOXYJQGT6gQw7
aS+jxENqxK2hO9T58/oaECHhp6qx1zjTsJkQL9C3o7th6hDe8IJqh/iWS1E4EBFgKS727cnGkIEs
3Wh4prwjjtEHLzMh/TrYDvYPtKsYxFm4EPgXuvIUEYzTzA41DelOu1GCfZduGk5ryVZgwZbPapRs
OQ5/dvQavfxnZ0xpYDUdX6NFaPlBimznPl4gytlAXxWKYiIgluBpi0intjY9vWyRZ2wYRBxOddPV
rM1EG5Wxhkk4q9schcS0jgV6sDzuHjiEXKxnCvgNXVic+ncBs6PdJtCE8LPrUKm4M5REvK6IHEUb
mVKXu/0tepoA5pbLGENvb+KWQFUC/IQPBdrBK2wippw8NXVM1ZsQvGpe0WyU8gp5p6bin7Bvo62h
rqR5GzRbBG2NuRHytcp5FTiUzonVjdO1zK8WW/auCIG3Oi1k/MIp+qusu4gwUdJ3friypL0w7lRt
rfAtNSrQKxOfnO6NI6SUrhPo1ADp2k2NKR2swXP9UQZKqzNkyA7hAw1OzWbb15XlX5ciCo2FEwbq
TvHWaHgd2glBCT1mDu3R9b4z7hmAhCT+DUFHHCz0uPG5u5k/SmQC8aqC5dI64musEiY4OEXxq4VN
N1aZw5kSrUHOtMxfwaVJTScU7WzlHgPIqHOM0SswzZ2gWmNsRI7XaRMX5h+JhrxlN3Nk0Y7KTYPh
B3RW7OA0dzB3Jrka3Z69UPAyyRVGT6pX+rSCr8d7k42djDkmwDzd0TCzg2YJkw2vL9/WxMtivgHA
pwq7sVkVmUM9ctb5i3uDXxXynatecxs4IJUrdnsp2vTWmVRiOwgYcFb2UronDa32NmVESq7SuDES
byi2g7ETgh2RM7dLE8E4r3PLqwuHr2QNjh9t2kvjkTQb1bmmdKAQuES6loArKs5XjvUhhnaPzyny
NpJhQMvOyLs/9ljfWExCQm0nfsH7SLdsHBDIFnZnE7ZxRJHU7F6E3dACKnXGZ+6OAcRPWXyATC/B
k+Y5JfYbHJITU7VuB7t4nRWPurloYxvWcRiNneohPxsfi0/zzj9EiyGR9TS9UnIlWOxuBW1lNhtt
cvRb09z6vQRe6JyvJFqbxNwRcMoXQBm1gkOEI670xwB6quEWHRi2XdSxeF3U9d2gvBgVHYAJnbtn
fpx6Tb0252tZP+8SxBiq3dEqLJq4cp1h2ah13hNRvxMLG6LZTqd73NM4roU6jMONTIM+waQ09awA
nDVhVMotLhL7UPgQ+/davP9fhR//OeCiKUc0TWOIoh1DdMKkE1s8ueg2utcerUesYIP+3MB+ELf3
e75F+8GbFLsVDm/CiRTDF9jsOMj7du3jSoGIL/AgJVl56N+UG1okkmk96TQDQfBYF0vyz81uCyTd
3pBxNgWd6eFZwCaRjbs22ybDPvOXDS7dy7ypfM3JwEBZSiAfAyu7FvytGT4YxloQ4IBedacA1MqS
mPnn9gFQWxRzOG0dgzpmKdPEWRjKw7INT7RLwg4dbYAdZEB4iEmDlIcpMUdmu3kaGzBCoNzctFon
wsbAY/gT4y7cNAJsC9jLusvussVyKVkX6roQ16ayLpQNvmV/f3D5l6wXt0tzl4qYG3uPo9A2mhV5
SjuyvWUfrlQ2e4VW30jAd4v0n0DSYK7BYtLzqkysgtNbi0YKXpnToTKR8IuI8PFN/FW51M4W37tm
9FTQLIlXFKc6mH8bINRhDQnsBp1CYMx+hqS5n9VmbskMTkQW4nkpXgX+xYTW1MKV+EINt7q+agIy
2TTmX5jJjSxxkKFHz0EZxXEG1z4Tt9FpVXW7irwtBndYoKFV92nGDdfdvJKja8mBGki+OpIdHS9w
9+/X/VWyPRokyMToYjBMHoSQ9ecj1GVKyWJmjNfKu7iAyQ8KXR7dSB588ld5eBZXwxl11wn7GF9g
EX6UTnUifX3Sf+4BTDpNoMgM6PX8eQ9JZYkWki5aMkfUlDvoLSRTp/PyloiDGCQET0srMMl8Cl/N
IjAtsnXlQ/HyZPjBdK/XjklAIa87bGBlnJIhT9Fx4nTTTuTQKK1MxU3kBzHHun5vsvyGH6UF4gcd
rC3c4WdH3XW+77QzZL3MDFt86K7EzmneSOqo2/plarGx3MrWW9PcBoq72Muw6LanPgUy3X9nLGAZ
6uqGoXCg/prR3444NG4KliCO5aH5xKtPwOPkvsYirbk3LIouThGey5lb3+ZP6ZN5H+ImSY7rfqrs
4tBe6bv2MQLZfYvn4p4AnHJ5TbuUGz8u8da9/EEyTvwob9qb9lbfNRd9uSGkJG5tnmH2BAlYRyc2
8UkRF/sjDbuM9zC2h5f2PXwS3qIXPgmXE19w/3xPO3tpJ7/MH8bX8ja9FT+ls+EufR8fUYuou+Be
XNOLOo6ws67EeCu2Z31vm/fCA0OfyDspV4TsUCSRV/DfyZ1odgDg+wsBjjtcktnUyXq6Z0KYvpON
J5hOvWi2h51+bj73b/VbhkclQTAIMyqEuR2O9qjaI4n/h/S82Kvn0X1w3W7H24bwESY4iHMf0znp
zV+3l+Vlc6fso4/+dWxt2qCaxE7fmuvu0D8Ud/Gj+SnquKnh2G1bl/45DnzdTn3Oz0j/j5fBJ3Fy
/cZaI14XD6gFg7X+ydvGynruKQ7Z5dP0gqBDCl3F3FaLE7EzvkmIFeCPA3ObHb1iKNsBWY3elj+5
M6S1bwmuUnbwGbU2ok/Yb4/GR/YWxXbAvstjgiiYoUrTqGUbH8lbvI+emI7swWzBZHyHW+XOf82I
fenWk2zpoz0U74O8DGu8KzGBVe4xaLwT0d5L9nDZvPMzkUVXT+JixvjeX4ekkXQqXDZBmh7sdV4o
MBZeC+TUmvSS3aMufcFHkWj0A36cPe26T+kNW8Juso0n/bW9iz+iV8IG9RmTsJfwiYOW/gHKb7gu
6W94Cbj90hYeGKvpm4hFdETPum3t8RQMCLCW99mmTqg4+Zv2xFddeoYOCmkVLvjc0W13GR/mp+oh
/sAkmsG4VIgwiqtx26YiRixIKs6uNuWB/Fr0tGy39y2AaJJJL8v74SWkNq6shNxjteTbSJBmT+N5
ugmfrVsG0vwWY+fNUZcngmrXLSnl4jp+kz9Mwg79nG2HZoj5rXvoMSTUX9OPYQc6GP8LvMTvggdN
soXQVi+Eq3ZN0HcHXmGFBnBbrMa7/FzZIqV+qS/nh+iOY2RyKK4ZIiSok735kne2iM7kjjLP9eQJ
nn/V58xJgc+3bL+wMOzyluFVviuv5Wtw1z5MgyO+t6+aaENRG+6+qMa29hgyCi/QIaTv0z1jt0Hq
/5hvmYfzjf5svGGwyH+V5MVmkcdpPmG0kIinBVC65ditVraSOOUTsQHLQfqUXmFj+DU9gOkTNoD2
g+cDdR9+Ajdv3ChP3X689OuVid1854xXxUPyID2Gb/l7zSj6VALgazaX5/Vq73RYkO9+rc+ya67I
212m1SdlxPhR/OhQtGNjWUvLIIEuoVI/J+OLmz1fZCu/KI/BS37VnMuq27/S7j2/covWa3xjUFGn
GLdOQrd7ix/KV+0hO6s3HJ5qmG3MI0D2oX3Jysc7he9vPCbXwwVPCzolzG39iWSk+m7RxvBcPY7X
g+rq7xXO6U/ppbIXrs33HtMKZRXsyo2ykz7xauaTvMvvJffPAOHZ6L+ncO/4nDV9myPccsYz3IVT
pq2M2o4vlkMDTX/sR4qThB5tfuU1PiXX4ydJTuVZ+MCDORTtOoMda0sG5QygSdDoKSxg73rH79PX
5KN+lS66N+Q7KA51sl30CD4GuAwz+vg675QjtGf1Vi/RrLsRtFHD9m8pU0ykDaCzv5hn/KPch9I6
rh5CxfW3OPL6TLquW0s0LUhwO1xVoS7mYuDGa1Bbl72Rygh8qnZ2/afxVSjpAV5Z9Q26w2TwcCTw
MdGd3aQ7G/uLZSLfB/fNi8hQuatGu2M5vhnupTd96cEE52l3zxUbwl20z98p2bNmsgggrWlVLL+X
TWCpKVu2dGa8jkgrX/N88WOtyx1bFAOReYM2hCSJzuojbODNZxDjOzeXgFE6xrykCxBWMYaH/0PY
WfTIjmZp+K+MZm/JDFtzYDJurEgKM/Ovn8d31Z1TuiWVWlWtC5EO+/M5LxLlKDksCiQ7zy/RGyA+
KAH/cOfoEzv3BsQUg2uiXSAfr2JVR81oA53wDeRYrjV7eNsoTJZCviLSMiiPt+gwYU9G7cD1R5aw
fdcoNadHlunoY3mAwjZ0R3hDkbvcZ5y7mo0HXuPnTDcZZIx+arGvW18jdjW+agcEnwWRAzWjqOhS
0/6wreRsmSPNuelFHGxuxHqiuMomd1DkCn4Nj6lXv0NOt98NG+YT9bX3wmNz055Rq5GXjwxz4iGn
tLW0aQ4gmD3lsG7v6cGlEc10CP5oGAoKl24L7tPkre1s8IrrZ3l3fTV5k/SO8NMq78Xqq607CMB4
J96qZBVQsn7cOo2V5U0zOKwYhlimZ9K8Jrux0BA7DFFFAVtDKxurzrjPbknexwcH8k08fZf67KRR
YpfUNaN42rKvnfK8Ws76TBN6wmFZusqlImgHIuQy3q+X+sIfab2z5vHg8HhBA5CcOr6zc+us3REZ
yNvVG7/ZPakCZsVV/S6i3MXmdQX6wAXgIhUP4tnMwZd4x2xH0WW5GDfqibhd7jzuP/XCKWMxg1za
N6aetdz+4XwA2hI+Yiq7XqxD9GNUtNbW8nZmtZ/6aoOLgLCgyIe9W2GDwGp+kvtsP790BEhSQu5E
l+SleDGO+in+Hj7SXfVsXa2QTHwamLcXOWHeNBbErS1z1mNiQyBtgzNp39sr65mPFJTPPOTN63JT
HU2/oAKDFglthz9wJGvP5ipEr8PD8lJv8AW/abjlxd8/rSf5Vbhw22rvS2ozxMtv+QPlGJ7ua6fx
RX8zTsAa1sKjsv0jvgpP8U33bR6tO5XOX/8KHUh9LuPdzFOGd9hhcSJpHCtq9FQ8c7fVIX/RFsVB
aG4G2W6Lop3ThoGK/JiAqNYuAMr25v4AbIIYkb7bO/lQPglHYJ+XMUj3TQhCEuZ30okvVLk0LKMc
RFhrnlD4TLb1+PcNR/kHJn7LgTAhaRSJeNBfBEZGyntUZ019J74nBQ+7l3MMc0aT/1Nj2uPdT8Ny
fksP8fKE8hmT4VbFix4QyfILy2T5sXyt6LJRPMRuDu1KRJOBV9ph/mKQKiC5uAov6dPfPzehVP+w
DUCko2hGk4mP69dqRvitnCaSVN3lkqvXBOTx7NJC4GLu7s7agRYVJGKz5dP8LRzTb3A/o3GhzIds
Z2XHSAwnwNWBM9aWiCejM5KCE6ZdyZZr19QCdhiTLqY+GCLMBE5mbc0HTb6rwZfRl/QORjZuZXoM
eXyVeE+fOW5lhQmy9BhaoslDlcv/KnWo6k7ZBfSaRxoro6dRCXa9w8FLx3EOjEUt+kq4ql8XT1N6
ipfeK+l9R49t7eRnnbWNsl1lv3a7pttsp4Rssx5QNa8CnmcuaztqdGIBU8snBmYV3F5wdFj52jNH
Z11A9VyQ0wS5ADWNlitpew2fL79m3o/tgQC3aHzRSMnKeR6m9upggWa+/Umvr/OzTOxiGyIXIaqJ
I71kuCkc47utfdj4AQK9Qz0AhusSJ7pe9yLEA6iqAKx5Z6D8WS1vJm3lehAF4ouPFB82VIH0nmC4
enpU13PFo3cNSpOwZ5vWHsD5roQSYtnio7iEfAjtxi+kyP+eTNklsio3gSD5K+5kqjxQ20NBmFAx
lIF6U+1yZMzkNavOqvhZF5CROo7o7x2d44GN7BtVQfdiIgIwCL5DS8qo4Mik8pOLKgM28Bc5PLbI
n0wIFgh0XvJvZKGv4r9gZ/8kJybBQCZu3IQ6JE2Bm/s/VtnSmCa9jIXqbjWfTLD7BB6ecAMO6CdN
etPNcDAIMXLiVPO21mmNK/b350ffHo/fqIKBehyboKSL0p/H6z8+QbpMoibUZnWXiDsVh2St1V6h
PKr7qiSnjLk8pT674vW63K/EE49ERxUDfSk80w31unKxOpb1IQ9xYPDELfN7hYAE8IPIemfoJC/h
lJt0+ayoLEorO96B/NrN2L2hUZvaMutr7v0r8QqY0jOZN/3bpiOVtENFf+RVyghpE8DOWyp3+71S
55D15mPLTT2YuCoNQostd0GRKFfqMed82uylBIgG2MXeuR3kTcF51XdVtd70ORu99a9eT0v/b0bz
D/76X6fnL9Y1ypKokXNOz6bmYdhL0anOfRM1ieBlhM+Nrn5fn8bBXQw7I/bXCBSLZHBEdzbnSDKB
0LBMrCB41FjwA4Zzyvjl9Qyaljvk5CbsIgsWwYO3H/8IHyZYfc1lgfocBye9pXuJ8BRbeMjonO12
Gk85Aw7X5J4jfE+VPTPWVEOduTSFLYJHAK6FV9wXS2+VXT0Lc3TFV/pBGP/2Wb5Pid78JFdqM2wr
TvKz1thWbeVrzZ3aIEfylkW9JJuIsCCD+sh9BmlIFMAcTGUoZ6ecja7nSMJbwagcaNYOJDWhRFwP
2JxGBIuWU6AjzndS4pqNDf+3xqTHQXp5yHAkNaBhJpagqU+jelMrodrdLEJQt75Fh3zqpCu6Ojem
0emPTAJSo7cZccFm2IUKvm9cHZS/w1BdXRIprFdgGYhA/Vvi3OG0vbq8JoYmUAcSkB0M/twyjChk
Y/LVNOwW92gIBwhHIGg+UYsM1u728VabloN4Pfc7oboRFSQdT1DCw+xlh5g4hZKR17Gwu+PEpEhL
CqeI+OeLod2QiU7H1/ZFI1piqShcUojX1tUjb879BMBz8VB5MxZZrwOvXN7zjTvXNrnc0q18J312
z915fpBe2FdhZHlfiesuhb2jdcJt263tgs8XdHBWjIiTx1F8XdhFTV9WQgFe5WXrurccK3Mny5fh
YFM/Gw5NdmMhC6JaCQET4qDBTUmnYc6QHR7bjGwTHq/YBkcoOe9l6tbs5TIxY4JGPL53uj8CPbYO
0Jl5WzWbUihavOKn8lMCrq52ixNXsCkdmRbYVA/MSgOkINeI1jiYJQqVZMeg9rc+lAQzpNRBBBJR
7okbWbuZCP1ppxr73DwuZgIPTDtp/rAweTbxG23C0AKqb2V9sJk+rFYjg0RyJtTJWct218LLqmAb
xmOEaF0a3rLlpmgOM90rVxYmszP3VlmEddr4SVIzWKeOkAm3S80tVASSPDn5q8kalqzunACp8SNK
6ZE++j5i/2cnMazXkvig7VSOMLzLKUtZr/DaYM3qBcrrIrjlDyE+4pGUhZfWuGjVJb3+1EPjbZb9
Qci87aQS0wd8iyjknjL5sEVsdGPtRzBlw/AZFVIwLjFvrpURDKIQW6eC3DcTg4ymURMGTTEkd1Z/
VBCWsX2YxpOorDCFCYYqFVkwLegze+XIbAfspt/Upp1Z0nPemGi5TMGzymvECiTQ68eEg7RLs6gV
4PkjxmChe7lcdpEWTjpf4aC8WuuMGN6Jxw8DLbwFGGesdx3bYkIaXPLUIP5Vyd+jEmr+GvreJXkv
NUs/K0m12nelW9+2VB08d80TRb+BVaAyB9fqTA1mfydFd6MWqsxeXAt481a8zRoG/5pyXL4JqZ5s
InUOJtmBiBzj9EEVlZu8hhdG7GfNrrU2N00XduMc0NcCoHnlyKnTW1Hs37FkIUAcHdMYnSbKH7u0
J3L8rFfdIS3kYBIM2oImPyYRs3zpstlbdJ5/5ZxFFEUQibLQsiB1CA2OOXspdSyHTAPDpQPmPi11
GxIyX+HanG2OgYg03IRcMta9R57plMya0kuYMfjSeSx5DQ7ecm4r9qn6Q88jXpGU9gEedYW0K4er
sz4K+eRJS7IfjEPG2qitn6hJRt1iLUGzbq3Yce6Spg/XTnG3jpBZY8kgVG5WoeMLL29D/gXx082K
tK+jZ2dRk3BYHntIoRXtRTrfV8TpJSKTfBozGxZIL1BHanDglYWToW29sihJD8UQaDJ11UKolw+F
hGIHoE0tH5OGGjYo3+j6SGEjzIe+nEk1DRYFxlHKGHEbYKqgw2oRUwQe4721eF57Uiua4k5XE38C
f+J8tYyLrrFt5O95NbgFL6FuvYzM1caIVPF6vNL1l+Fkbwh8WfE7iLn5USroSyCXy2UhVHgIaYJn
VVdw2xqoTzgAOaeaaCWBiBwUjDE6O3dqHBmkNqtIDDaykrG3DR+JsqKrLPabLly43s1V/C5R+7Gs
iAH5VrdJQ8BZsgwCTYlEI4+HCkRsvZJy0d1tf4iMtVlS8nPWj34Dwy2yMw/TfrP1IvUqkz6UiDVN
IPHbWLtta5DaIgsWuvVyziHnagrO9XqossXdjE4yR9kaGa4wvBiTwTNXOddODa+L7DY87PkbIiOA
ltgj2uKggRn3jexDZ6T1o8h8tapnI5vDoTT9eLkjXIInVSlhdBZeOoBAhr7rUbMOCCgT4AoNgIl0
jj4TPZ0HRIt0Zwk0MJ3IkIMkxpnCES63PuYwW/HiUIxd8VUkYmpLYgd3YBcuPos3+UH8yhhKkI8i
SoFLfIxEl18EvFajgHlFi4IqKdnn/qydqus9ck4aAZQgNV21QPDJ4GHnKH3f1iseMxfjNpO9dtd6
Uu5eR49bc8j8UQxyzbfEXbccJhocLafNwijntWCPpwo9wcx5ZlNrxmBEQwq4BiA+UE2Ge+wpB8Gj
8NjhDh+5RVtWI8/gbqfg3HTKCzgV3qy09IhCVWDLrnDWcKgesgsaq1EwmIIfA1SyHZhOhwSXMwuV
wYb7t+f1UiVQlPZSOMWbSScroweBzFf7CQDC5AiihMZw8GYsK8MLkmoSsvEPsTi54lb6gkDApeAe
08Co+jCxFK6JsosmF0gTWIUkY3CWU4zSAdpAsPWv8py9knv80TP64KEGF3inUxKkNkcQup+1cJuz
UE7tK9FrCz+RA6JXIFpGzWPHTfnmhmBOQLf8lTzesbFpncCIoDvX7aHjxc55xncPewwBAAqGkSkm
99m75v5IACRjVYFuYtP3oobh+tH8Dl6TvE50I7Kh6E76blx3uuTIH9mb8aPLgLDGnXABNryV6BNN
3YqazpTnYcN79dfpUQaN11GZbLickO1YHWnkQAusEFXORMHXauGesecRHxneIzcbybVw8M9zq/AL
QFByUPxgKmD/7Px9QUCA7uYn7dj93DMwWvEIhlKWXs2693k90X0qIoeNfcPyJBWu/iFnsGSI08Pl
Vb4Bve4XzyqIGg0JjppLJCluYwYDArjNL8Z4h+Q+GJ6qd+sDhxM3uYI4HlzzxXxGCMWojEEPkZFI
hBZHql21tHWQRG2TX5U8qn0w8/6OGV8hYL0WIUruoAMdoWcVR9tPN2R26Ei1mMe+M7hvRteSAi5i
CUCRPUFnfIOqc6b43QCPHXB/cvdvxajKtx5Gy6GUT3R+DlsFJr8Q/HN9KB+BjcFvmBJ6HHfMvgjb
IJcajhdbntyq2BTfy+RGGu8Dl51uJKSLTQ+6iy+ZsQZPC7ho7pqVl3yU3/1T8wWe05AswkSXbneA
KWyYFt2o2uRUFQIZpk8nbl2OJ/2pVzht7EV05pyUKH5uvwNkit0ecZNuQ3XN5GhhMuM/f7hjWT+E
xVcIb6IfJbFbsE3ofkgGkmQuCw/J4vSfBZHRX1jkCx56tOccMTwpH+I7bGgC49vyS5VHAGSg4OqB
09NQbRmx3KfxzMEFVFV9zmRQsWlyL6bOBCO4wB173PM84zzDKWkfzLajs6n/SzBv+hpA/UHRcQ+6
fAPAk/zKJLIxI5eCRycape+r4cI+cAwKwLfGRleoD9evJvHSGdcEU4mD0BzDe1w5Pe9EHt/WqxVn
W5SwA0p28sKgI76LgYE09lM+KV+on7iGEGfUAkmOeF4fsouBsgoWu98eacUMieHFnoP8aB6867MQ
zqzRM6YWu/lhiajAJ/F9fcXvAKM8CRzdKLQKsHPZWSjgYbxNvHzZgY6A2fAEswFQa8VtiJV5wy4f
x0uLA5OvAEz5nUdROgG4G6y6UoDFCeoUcbWphvl1N7ywJ4ICYc6gH0j8EF/wg6KNa4hhpJq5dJTP
9ItviGiBGBvKWwLQq3GFvRVo1uEl1WxZAH6dhLK2A1K13viB/eo5OyxwlvS/PbcP4jdK1Rggl6FH
gtqHcF+I6OiY9qEj568UfImeudfl28bS8g0NX36huR0pviVGzkFsH391lwbWYrC5sbPn5KI9di/x
EtA7U2iBxOYt+cZAbyb+UieO3emHLsztDOX0pPrNcE3uYRC56+t0Tmu7HsGXnMFCrYKXzs9E9IPo
MZw84evMkcg53O1YXUsEbDkgO+wI2PIWjunDCNGvJr6vbxYJu+jyvhfGxBqjGjWCXm8GG3U4ubCQ
2zOR+wwIiemy4vI0k3J5ZE/doOWrExoIej6Mh+iHP7j9MjKHEZ/PAzEaPWUvS7Et8uXIKWpHgfCa
HayP/FNDMMNmixkREKDlSrDWi5eBwDsVmpl8Er9+Q+nQfnCdud9afoSv8bG5h3oEW4MOZZdDXvSQ
3/AQxcSA9TaSBGpKqndZ/yNNhkzPNp72BXkJFzx3+IFHXiZsBKZD5gOIbbcQWQMh47AGTfd8XhaW
/it65i96XjYBgDN57fF6rvc90I/Du4HKGbghsXJ7NC8m/h93pB8Py7LJMeihu0RrKnJLVx7czbAd
gjmTGvIiUEQc4RRUZ+7V3KgnvpRB3iPhRjcCfsI9RlFszlsEL+XqAYCId8ou8dt33vBw+oVt3GwH
i+VERKxerAFUkgIth/lzYnYgBGBFPsuLhGnIBS0WQWPQdK5Yn2w2ipnmD84Sp7qHO9ffY6ZfGRod
paGNOgQ7/1v0TE7/7PFr+epQovWMekNAJwF/ZHeRxZ3cfFEoxwOUAqtHgRZDC7macELTo7Ji1GBu
9uC13+Jj8qCzn8Uet6V5Wb6HS/XM1w+n3PGlzSDgYPJ2/Lmg9SZwBEdP4tQPfNnNO8DB3GMaQR5s
U4dOTHzCeAG08GfZ57OZu5p4xGJ7ya1wMhkVUjYK6xqEfcDho1D/HKN+5Itn/oN6gcpDHFhd+tdu
L26qzaR3UOBv1Xn8u+zQABltfa1BNfmR5VMn/b4+WfCmKJfhSySneik/u0vLDossW3bh+yWWFGK9
qSwrnIrL/Rq989RA5jHbFpxAsY1Mi1eZ5EHj6J8eTODprX9Wb6pX7F0qfnG7D+dw+V7O8lv/o6z0
6zklkiiaCwS3+aK8+rb7Mc/FA1Ni8cXJzfiXQpTlvpLvhdmVCrCYtwSYGrA69hbVmxYf3XFbgV1R
Le+QQ/OCh32A9O98Rsm89zOLsgRPlT87KzRQRoKdR27MG1gg2iBQBT9fPTboUfRSxV/aQKnCImb6
513gN6lrAkVFJysLV5EI1Bcr343J3dK98JkYY5jSWDxruFALzSwSsM03VbWP88JcdpuW3zoCdjFc
MJKJO8U49MUegXTVkFqxnfkrUiOXqhiyqgjx4u7WGX4DCmqbiZ3Al/m5rXME74xnqXGy5H4m4pYX
aZ0/FDvtuhFmRb/rSeswA9nYUWBWdKdGPcYhr0xm8X4baUMuMp+fy7S+84aVeGw6QF8CJkKOP6iZ
lEJczKkGOxWBthsgP7q99RS3d/NyGESMDYHM1cx2cxz06wPUSP+Yr/5kOdwTGxljeWm0z1QfXX6r
2JyJFrQjQ5y4Y/7qGB8me1wDsePl65iwd9DurStZm+B5BFEcnEXal4uPVIbZB+4yl/1NyMsdHOH1
I5xpE5ZDRq+lu162u5dZ8r70ogfoYAl1NhVZURArwTWCzjiU0s4sfAZpbY+ihn06Zx28a7PdZnDT
XA6uqWde8ws4WLQzIfgDWwsrDeL1eMcCAfCC8lyWtl53IHYwCkXlYHH7zJMzOlE55twsexOs46AH
0fUY01uFeXvidR4kCvkZ5Ewx44CFBbyXdexfV3rWyH/YZpnqdhBO1noD12yaoVr4vP1HCu7nXZ79
m171D3/4m2eguoVmJ9TJpA79MiKrsZWohjWiXoTOZUCKditgSenoA0gSh8uo/qCmw9ghLUerDtvu
kMX7Dln2dFqb/VI8jxp+Gr9ugjRykCMs39Hkbnv+EswW3YzudmbOIYaXvgozBnvu6vUoTzccGWkS
CM2Nmt9GymGMgiF/WWkl1vENurJ0qurvWLjJ42MFxz5+auKxfgMjMcT7ut6Z2jkRnhNkqs0TR2Wa
3cx1yCGOOSSSsVY9R8lJvBQm7Ppr0hwsPbCqUBvOKp539JCm28aBhKpmhuJzuvv+tl8PJrCotMHb
quL1gPvYIHK3JECaaLTuhp3BksMKfNRDZyym56l7L+Zd2Xjl6iLLiBSbfRGRDHAuFo4CXyrGv/U8
pjugItbH6EXX3qvhNlOeyuHGbIOlcxFNKMWfNXX0e5Op0RUWbzJ3a+cDUUQF5ohdnR8QkqkfcuWl
qG47TJuHcaEoPkyZ/Hj15zs5CgrtuZVP/N0MvaMUTJCuKtxUKA/7qL/rpxsiKorOqa8PDYnC2Q3G
ixlW1HxvtLBuz1FPRIejpz5DY6k8atKu1x94I6f5LSfiqJ3H/JkzKcqPGstEDhPn690u+6wAgbaN
iUFzRHTCUYV//RtnQsRYYNwuxj6Tvfm6m4ZzecIrrH/kT4QWuxIsfa3zFxI/ut63JVjyA27AMg3a
JWjlQ9U+aOlZyp5b7aEy9ta/1U1K/8QMGVjeZFnXFSi+X0LtModTHQ2xujMbli/s58tZ748dy5W+
vE/JnaDerOaDMV+E8rtRhgA4oE1OQnbbl5dl+Zqub38n/NQ/gvbfTyIBRuhqKYZHz/zrE2Xj2Bf6
XFR3afZkzeL9n1BjzWDg4b0FC3I1DzlYPz3En0NC3acm4xtcTyWKWWMX6YRKkmIDRqvjcSQ8ZN+z
y8rCchJgUyNxObXwINtv0M1XdVz2DXwzvjxIHu4iA8giQ/G1SIdJQ6IEFqMN4qGach6RDOnUoV4/
0TnDA0BIyWpA/DcAIkuO8ZPnFzP/FFjsiVq7ou+KcGE34lOtPCcgVZYo76LnynxdJkgTgqnn61m1
0i2wKK+rINs2OkM+k1zv9vD6+fImV69l/SSA200nwP1c/aiwvV/7wLBwMk1g7hZWjknxCZZxxumc
0eOoVoytAAiW+DSSMGRO9lAojiQ/qWkP1kOGDnPoQvxKbEbEdI44sp96+IGo+lK396YEb3/I0Y6r
Y/+cKVxWGCHCGMAixvuuwsaeoRSinT4GT5H0HYGqxZXflDHZFAAA2WdSqa4Mf9ptYLf4ygDGByc4
IcZDZCiPOuqDbLJwFvJCEsPBQrs2WDtFz8NSwbKuoRoDj5dm803mBM6REUTqhFEPZXG8PvbQOVfz
ozAZ37u3gvU42nQew7lmgx4aXGQpMzP0tDlRPYbjYcnikxBhboU7jhIoAQHsdI7ZhPUsAg4GHGh6
wMpAAAZpKuA4YFcVT1pJRIeW9bdZOqDdyojkQJkRRXvMnYFExwi7GfneETb7ljyl2lKOUT/tjHRn
ARdr7a0Zv2W8za1koSBrf9Wq184s3LcrhFhP8IvM1D4XnjLQVciq18Y3UleFS3m/NOvOyEp/3WRM
ceau/bmsGLfE8yRJp8LgvAJ21YrMBZRqIQoGVAh63dwqHMxojvLOE9WPjJgkUpMIdoIhfGygkVZJ
YcwTdm0FCN0pQVmgm1sgK1s1w1mOn0WU2ZLXH2hrhL7VbO5FgyFYGtleRDJfHsgvLRbrh9DQchOv
JAsiEx0MWnRbFufUYCIgiEfoC8Geihaw4SVBrD3sYEeQD1jVW6U9mmDHlKCZdxVUR0rgD0yKzlNA
VqoxnEdgeDJ1vBpOowQdJSO30n8sMgV6S/C4osJ6jqm5JifGIadKZzBl4krkJkwznDcG+/lUAYD2
QBgQhBtlX23DEK1d9Y+KsHBExlaCDhCRmgh7MPINRa+UHMIXKz9W81bABMf7M6ntlIlMbedA/MxV
Asam9WVLzezXy1XklYGoJEIDv1Et0ssmItiuSSwd5W62zehxo886wBUcD211W0ZfGPhEHpI+Ermn
udjJ/dSsvMjAdOa7PAYqV7kwegsgny4oOVL8gnjkUIMrimtJjUtsmNyMuyVv9kXRu+p1dS1fLOpz
nnaP6tqEkoZ3m85VyxWBoADYhbj2N1aoWF5S7hWZ/1e/Nv7MzRyt7FbqY7zcyNf7xvrgQSmhZoDJ
NPK8OAiUeN5tj/r2Z6TXGggbQIWHptjyJEoU1mgEC/QDlBZFhGdpKnhMwv0hyA5X62JSd90CBnF3
//31IP3j6wGBA500Mi1aVBf/7//8pyRlpBigG02sZFNKAfVdjEhXR1zfnuXxmBmwXLte2UnmW/Rl
Au4JYc96prljv9Npse1fhuJc5zemdcyLG+V6JXgdgfRDor/MFZ5S8lTDjdujBoAkkZa+Dge7slGc
yBYBPBg1nD/7YkIo6aDwIcynRIT5si7ukt+nNOGWPomaqgJ7igHbQYZKlo+seeIIiwMp4GUPRKU0
SygWB0PYpRgbjaOBPGDe87pP/HQJOiaJ2hXABG+nYd9y4ymH0njptYeSXC0hbOfHJRqgJd5Enh6j
PlZoq+u3rDuV+lnU91KCJGyHVzsxaTs/qDJoS7zX/63fQ/kHWZspahJJTrq65Vz9Mk2h4ZkTaaZi
HU8HG/tyXg8R9SRwKRvw6G+ykZ5bBVrSkULuFFC79/zZZM99wVun0x8++DGBKxwkAFSKn8+7sb7X
p9teOcgq2a9BT4bJGRyFLefv95C2TRC/Jgw+O1Y6hgtaONVfqqZlWUgkMys+e6DvkYUKeDgcOjuo
FE07esNc3q2auUtlV4a04s7mnaP7aeLC76FE18mrCklYDtWbyJcaOFkHfgkFbalBVtg4lsEhUbPy
TDAzEt8LiKmPeNjcvvJktk3FaxUfmFKIf/CZJi/tJyK0OPj7Tyn9g2Lyv37KX4pJvW6zmRIYlFP9
vVx/N1jR69283l+v+7ikUno3UANx6G5gQokbKbSbLDv9/SMQxPiPVxrtmKpt3jTrl/hxhpzWc5VZ
DowfU0C1acO3Ig98DU7zvHKqic76xqSlk5GDL4BMnQWf+oa2odAtj+0XwQCdwUseSPgp71zY6iuA
PDiE6ab46yYXmXZHQu1B0Mi4AWFy8buWGJQ6JitE22Tz+IwAS3+cyqAU9qPL4DNFXkxaTccO78xI
a7a3PSrAzVRh3qX79WTdCg/cFfzl+JXQkYCoIS5TohMQFX/gin5p4pjdtKfJx/TDBtVie9A9ebvn
Xfkig2oGyjVohz3GlnEIMLlY/CfoPLACNFcCduBCHWBoUmDkGqh/UowcE4683D5M8WPcoOXEiK+N
ZHOgjNqCjUhaEx+M9wHdMMPpmVRfTFbiCfcTu99CGMLjleDC3gP3lJ+W9+i5g/Y3HTHbg9+jWwdR
GBFxAdYCNkOeotWtDtInmCeKGTDA/JPPFmFtl90+94XG5VrrYriVrlyDXiMs3KmQwfdOxc1bbBYT
JKRG/cpmjNZ6OsGjQjBD9mvAZaHxgZIFeBU+m0Vagv46648TOAKIFdg60ojcTvo9SyKCdhk5ws/8
0z4nmHf4T0BtLGS5z6/pjtkj2+HK5aEoKXYb5vmb8hkfBTrzaqe+WtFLZD5d0yeUmLBjEo9h4UEM
yjnicqfOXQuJOmfNh1jbKJ7exLcGBwGsULljqDPRDyMyARqHfUHdgA4Kj/rGSbg1FvndfFT3M4uO
g2B1eOdHmlJEMCFDKd6DLAta7F7AuyisBQdoeflWQSDxrqCGKk7KnfLTFE4OefuMPrX5xMIh/dQX
ONqGrYG0AKwKgO/IauUAFA4xICQQ+E/p4ERQs43BMWNGH5dlM7e8SeE9ixYCwOA2KY5Jw7LgodZH
W16CNMyPQuVLqYfIkSfh+ibGJES53dcczIH8muGOIjsKJGp1hM4n08bEn4qlDuYSYfGVtIAj73hM
k6zvwJAjTlJuPcyFlU/XMvu9diSwYX5ZvvSb9Tm5XT7TZ/ilgdsaRjQjKoir7aErrwiUM/fW5LE6
E55VCRv0KcvoA3f1d9vY/H9RRw2sPZJzwZCsOVcBgMueVqgED53XCmL757cWiNb0Tct71gcHlnG+
cIKmSB5wCdzWpstLXqIxSydWBMSNVnTO3A1L4ONHbUgowxXyA6b4mUMYroi/m7/VuP37QfdP6JEp
okpHJktKnGL+eqNITJ3lXMTV3fJT3OOwMmGcOcjwQ61Br+MZDxXLb4HXyXNg29pEI0W7axjrqvo1
nU9RG7DjgxUsagimOU8hcAG+hOjyLx/0Hw/k//igv14K8aCOViVGeEVMZ63pElOu4Vi/JlOFFSeV
biojvZOqFpEBh9sKD5Nbl4SHAg0hRQaauhflxk0hdg02aTmS0LjwnPaV+J4vejhRZRIjdFFbgiJJ
95RBvwXyXP/+Q0j/oAk2CRKQaRHfyj3UXwjBGJtWnFq8VWoXMomXChsfGkhepXcDMjfkkjMnjh3b
0r+o+bV/sPaakoINXxcJA6Rd5L+HT1lbk1kSMt6p7MqrHTc7qFyxdIv5xAEADGbKBxz54L2wcZuu
aAzqKdDz275/MIz3Wv5IpFcje0QAVxce9CQxGrqwp+GvKXyBmeeE6tNUA5iFJHMMDpdkTwiZYBxa
8zDnXlOH+nKsqnA1Ce3eEyUtk7iTUngd/ss1/u/pAUBoC4zacrFkXfqT2/DrJ5WNfFqaLjkOvIZM
zrXyepHlu17/aaZTvdJXi91vn5e8EaHj5ve1WVAUvNdME3//JL9i5v7fJ5F+XXPVbLVMja71UTCC
eEe4VTgLxaEyUQJKPWck4OSkDdhdRXcgDbKxMjQx0AHkWkn5nXL1G6bODk1nhWCQvZitLioozo7h
U6pDzG9Pr2TRYFdLv//+0X/dqP//o/+6UctUvKIsi+Mbna1Dgwa+vm7bXTXAphe4GzasJT/HTACj
LsDy31IE3GSPf/8Usrpdod/z7larTMSZpYnK76LHVlXWuJaE8g5to6fY2Xl1F+caGmHsEBphqx4x
va4geyjziHr8YDQLsnfpQCjxocRl3bxnd8rhkc/7WN1j0XMZds/txjoLN/2xOqe3eoCCyzFs9kUb
Uav9gdHOU/z2lpTH9jZZA1Cg5D134f4CJTTgdtXvEkNmspcOUgi549J+5aQ+0g5P9bIwOWQhEQvR
vrg399DB0PoYDfEl5tjU8cjeVhfxRNHZbXJf7/T9Ju5CVr5F/4HftR/WPXoVgxXoyDePX476D9uD
6XVk13hGcmwrzpN4xCSwM33gCT8+TI/LMb0fjlaAyGHPm7n1jDspWPzKTUPTJ43unHsEE9n9qWdo
Isd+L7owiXBY9nAzBrR0O4VrhtITitD1qd3LITvMPntIblAtmKEeNj7/67NR2JqDStYjBIp/R5Tt
oQZ+hVyyz0+pjbXDzj3Fy73+TnsiUOeSYV3ixTzbchjioQ+WkDfiZIdX19pdb/InXD/2EKI99Sww
gf8j7EyWE+eCNn0vvW4iNCK06I10NDGD8VQbwqOEQCAkBqGr/5+kOrq+otx2EXZhLEtnyJNzvknZ
SDoB3FDlqLCbHyyKq2n9Dx1ZoDg4brdH14wbcm6rQ7e7rJFyZJoTiafYGv5ebkOL0KSmNPYxxePk
OZT89VHpcOOhQaQoFHf2aDvXQfXAeQVYCc4026cZy/d0bn7JnP8zvJsQDjUVemq7DI/oKpnqh3UI
IFZBTgwVpChDhCMAvi5C1w1pOKVfMFDVHpC5PGCItDvPvJUlfPXQBKbZT9EyBClYXRbkhpCfQqr5
D+P9m8VeizLAHvyznDfG0cU8nVarS76bncgSqYfVfpHVCcUP+ma4JxjbBYMwMECx3oEAGdJNCW/c
ibN57KMJE00tASWvA+Cf8Abpmo/ThmzbzpEMXr9zCkjP0k0Qy2lXSCwxWB/QmPzvJ/CVLmHQwcwy
cS2JWPxbRFTLZdGxNvV2VhFtJfCR7C5UfZNyfImJIYt74vvn2V8tmGHTLJcyINcEkffvB9rnEz2+
drvtjGR70qPpvnktrkd+rlcjxyCpqySOdCqmeQb8Qmmt1OZcBMbx+SSJMQ7mFNgrK9LsqK02cdKs
66FJvvQWrb7CzCNOoFskPFkLV7vMa8D18gsGEZgQej0Q3OgNzRt1clv25CfoF5OMNcJbYEjUryls
qvhozyF5GlsU5gJ0EQGPJ3u+w3G47B4B/KQP1fyCC8E+TYwyzvj6fn2+3A8yIQ0TLEnXdW72Y9su
T5cOKEuzHYAPmw9pwGCDt2rcl2kbVFmiEXr9/omi1t4yBIPeHnRk1rQeyOB/b0h62Je9jZ5vZyaw
M87TsuSkNUQgHTJ+ku8fdYNgeT0trolSQhGaidfPuj3dm3a/O+7L7azu229V56Vx5kDTddCRQfVz
KLnB8zQv7WeMDoZBg4Afnv8F8bl2t0vfPp1/oKX+PVfX7LVFsT8UMz2zKcwBitJ2/NYgNLF6JFLV
nMdu9rw3qllNQgSdllo7bAs0uZZucz+ooV+V5bk2MTtQQzE46Ezx91jq/JK265qxdPSM1AdkynZ2
XkfF+oOCrTLSyf5u4j2WdEmvq7oX/rAUX2y7a9O0ukeDLYCTbtG8uvWl7ZKKXsxovnixFxspk3fJ
ddkQHNwcKLLdZhg7VQjg17jV7KdNMW4OG9qNLI7VURm1ctx68f2YzC90HBci6RrSGhy4rBtS3GyW
WWMXaTGDNDZn7f5I2IeT1yvSF9oCUMqgGqMXHXqTk/NWEd4uw4beLEfjqcwPZG8TCoJqzdQKTK0c
bsnV3ZUG5QBrfLKlsg0ySw/5tKPjxH+hxUSfUM/3EzBkz27OEk2oTJrJmA5EZt+oudQONC2IWhuM
Gpov0Y4LXdUnj5Lit7pLGAkghv2oM14uVkN3ZEf2J3kYe5wD1J/ilXGjDH3j+yHpX+1zt0dUmOgw
nt5bvbGX2aW9PBgo0eY7JH4CRr8kL2OdjbP0/UJegH7ujcwjCe8gaWzaCG6Aaeu80XSQuMYGDPDv
B9T7QsLTswiYYgpC8dxeYwNvL/PVNq3/z//S/7fZ6NbFbZqNIHVVKa6Lu40d4GZzDHJk4hXxiNJP
yedckzSMCRt3ysgmIYMmhCRk9ryOVNngKiFPkvQZP6WWzPCrLY6NoU07cHzXIB3S2qxVJWpVHZ83
YamNMtx/FpmcSY8UB5e0ifCYDsgculD6bKuuHTDXrp3sccVw5SE2TiGYEqtC0BT0z/H+1SJB9vUy
W39e+s7bpgzJiMN12DlQwoWI7phKIzvECsHCIipMg+aMnE+gwTs/cDBD+P/fFAbQPj0feNGavGvf
yIds0+rGvl2xnccs7OYH1cWs01MnlJqxc5uc0rHuzmyH4pXeghaC58PcBihupS0MADFO1S7eZQ/d
5XLas9es6wfGcFxRfXIm6vr9Ruu6HNfbseomtgopCZr5D7Z4uzapqzpc1jOrxmDpDrLT4VcGtpeG
/+0IYG26Kebbd93JRxsbUIWMvMmM2so95NnZaT7tX8GtQOG8kMkNytyqMz4QJt0eJWWby1c0AwZ9
1CG4Wa3oE0HfZLlFSt2Lno3zp/DciYtOnHbiE66lbvkLJWJHOUphGcGHXhBIPIxA5Wp6VNHySJg1
2YWLxsioIdHDlgbOtJclTdE2fl3cLLa2dnjMo4a6nJNOaZexnC5Xv7pvnTTzj0RLhFmeqMzrrV+O
dJNaOQ2xuHSQAbm1Ot2VfbS6jKxPaUp8Ib7IpmTr3tRqifFZYGmZKNulRilkOtmuKLS9zOgnQBIp
ELc91Fq6wEeWmw43F1LzjCrJGXiHHOA0lYZJxFipy2lJwiFnsqpGp6UR7DIjvlAhbGzIEgQPsRpK
ZJcg0iUrpt3e+Yduvl+AO5DtYbLNgiRv6N0b2UovippQ52k9ayar2ATQ0NtTce4xVY7s0QKtZwNG
0rTBsQayxmsRgRr7dJqX4xyEkXoq5pb2Wj/muKXed6+EV6sPR9r/+NVPsaMvCdNA29XMrgvInXVz
iLTG3mSHTbWZ7bqDvTnYEFSlQRTbYoOQmjTm06pJvdx5PO9wVJOV/v3BMP7lgLoGTrvpis5t44n6
W/K7bpld9MZak1c5rJvTAHiAFb7PEtQoDGap8OwAeXDRiGh1E9dYbM6vdWd0NrskhmNSEDKtKQY9
JDuSgX/s8vlFyAksdQfTkGQiAx5zszjVoTA7aA64EAWfA6jNXpGk3UG9wR9mETijFh/d23D3CnRv
R9DEIOT8nbqSsnz9fqX0fxUCxgJcCNopbUXo4PH3Sp2bo+PqSyOf7YFxp6+G5OC0bmhVYOFQu6aR
fHoa9H5qS3Y1em4YlwV/BQfE7WGh3KrEbb281JuszmdoiBllusj7KdhTrpmkdE+5+GttlGbNsAKT
g2i+WQT75WXaYHLqh6lDC/ft2lYlVUy2ZcT58eKb7r00+DSMEkdyuciK48M+S6P1taDOod5+S9Ft
Vu7p98Dp/Al+4QsVQLeJ3dm2Qbsgg1aZf6+iU2ys3mrd5HSvuVulpInuJl0S3FdAHgOPfiDmRrYU
TXiWYmkW7ci6DGrjRAb0swECgoMv7odtlW27WV8bSEXL1NheQ9NuWMUqb4tsay2zGWiomTZG+xDh
ZHXb6XaX2O7i4HyWrJdbz6VNTLl3o1Uz3mKY6hn1ZvrD0Sp/yB3tfSFXwTrVHdswe5I+ekP1unOp
e1vH6UypVzq5Udojgj8g7Lbekuvpbd/c3aiHHCONelDOiHMcQBOekrJLXf8RwGY8Oboi1pwe55dy
SmgRqO7WpRGYd3kolxGQRv1GVROXFBHCaf39E70vhrDwGETfvoXHLFPdO2NRxZ05+MJ0Qbs/UBDn
RAa5TEE5e8smb81MisYIgVZJ3Ys2LwVRPkBtKYXdRmlBqpHUEFHXfs4G2PEbMMYatZlThv7T7v1r
orJKQOqbQIqwZMaNEbestpse9eo2m0UK52G4NxfECALdrlCnqFQHkCMtEnovlEd6YZgpJVxg1RBS
7ARGd34+ZOGmG/6YBNm90b1dzez1SH2EXZB0iLtbhv0fvXJzqTOkIWKSBvLEE8QpuvJeX3WP+lbc
mVs1ea29Ret9fNC2yf9IeUP2p/fh+o+adz8ev/Q/yVPH/Vl4sy1ewpXKvLt1mBGCGD4vvfut/0D0
LuDai/f5/sOJuJL8f47E7ehvLQfbctelbTVW9JSg8XjrYNEw8Np7zdW8l5y8j44/n05xX3gf8/nH
x9ofbr1o5zcek+Dbx8cc/DJ/mqk5qUuq438slfyi8V4YLtXh3sPs/S5Vn66a8f49j5Y+/ka+3t/f
AZXyB0dv8P5QKf6XDx5osuenavY546+92X3mXbzZ8QdBeMtn/5m0CMr/bFlFypRzbs5M2vFoPMZ+
kbPm771f+IrljQ90ga97c1hBBIKf1zdU8ELs1mM84shlJt/vg3XDmf4Zkai0/xlRbrXmdr9nG0hE
834pBjIBv9EDj917FSp6e9x6U+kHufKmZfAxfXyuZDCf9/f3R+/B8SY774kF5sdU/TC2W63ln7Hd
nDtLq1Zte2Bsm2E5pOBsYgPWlzjUtw7egd/Qfn2/Fj8+74Ylnrr1dneU3anB4SQN3u9NAXYEjfit
VwDNR6Tl53SXG4H/zxxvnCJmXRaXXcUzZf1fZZkBaOU1p1biSu55CBYbJEKhkzopx+tF1Kh5RDA4
uGRURHRKDuQTqi3401fbe7e9UaN+yV8AJKagNMdrkOEupEWGT/Ck+ZrPr3+BSOWtvSecBnAAzXc8
q0/dJy9iTf7rhMC4t/WGsFg1HNJhcwhmcVQkz63/TJ6IN+x5bwfv8XnrEcTn6/kRTC/vGRhIIhf8
kuMKqVT+SxPw4Vj3df95zP2216u1EClAYAG0Eo5bf6U+P4/eHb0TxnJaybbgJaP7foddoZjvmM6N
HG57p07H2EJRA1meV4qHYZjy9mnnXfxCFqPwHsim9t7lHWv3QLbI9eCRCHJdZVprq0UnOMlMhpwM
alhhOpTce8bdcLr1Hh/3asqh2XjRG1V0HuVV/pgzo3n9yu9zSK7b3LJXwng5OWv1ufHfH2Z3n99P
9v9ztLumYdEEDhv6htlsrA45kA6kRY2xB9acRxFVsJi8fsAqW8+bLkDG4tPGm04BowheqCT0K++O
iEL4+cmmZN57qjb+g+k9PLy/z35yxHdvrIL/S/p/xnfDeuxiVTXrNZvxoPlkXnivi71f+Is5OAoe
kotllqicrFQRbJNfZHD7V/4/fabKkHV9ATLBpxqbFkS8Nj7sGmb+SbEdMgzES/V5x5zG9z+ycXS2
L+noz9BvOJN+cJdau2RpJXqYzuVggWbGIaNW1nuCmOTQoSXxkxys8BcAE1zJobND43rxk/ytvOTk
NgpooJAaTvXUhk0IE5ZrOafBU6tQxhIy3fhIDq3cRghxNRfipWiDxZJlmiMqn3EQshocu+u300Mb
PI85fM9uRNq7z6GkKD2RT5beszfueo+cSRrleI8sZeU983383ARNcL0LxXsQM6eeki3eym36zy9G
2Inux1v/e1o1vz6Yfxb0hvUe82p/SUUboMCXlC7LDVLkH0BG9KijKLXxK8oomC1ZdDZh4AIlpgRM
IcLltD0p+96NcJDQvCNjuPxJ16dCjQSfTt8IaRG5zdX343VvnIz/0O4N264v2vFkFIwXwAb1SyQm
XDr6zb6FYnErqzxcUHnOyQOLig/kEnnp3kJ4ztqbfb7Dap5eXzcK14znjNd8jz4+TgPhJx/zl4sH
6GqE8nUlZirXI7580qH8e7hlIaR+z3Fdh/fk1Yn6NuPYfoLW6N3dFyhzW/8nnuJ+fWZdp0smi92j
2dTf6oJr7VZd3OHwFGSFyI0DlInicPHlfCJwXjm5v+f52sJg/fnHWwS4jTcX1VNO8+SVEIO3+K2j
1ih8l+AXaLhoP4g8ED9CyPR5jNSAGO8P/j3xZTjR7++5d/9yz5kmDM1irNSso86wUGf6/v6D7vH1
Af8zzxve2T3u0rahu3FE+XTV89oYGNiNoI6S+vU9Kdlfk/6fR92wwWzfdnKNFKcI4UNevYgiOdry
vfB+Od4AlGd1VRF33ggm4HqvmYqmw66H7JWTufEeQeR4fJR1k6PNArFgJGT6Py3KT0OV3/9HWTTa
4lSsOgcKiHzTq4N8uBqfA8ms0BUINbwy3wjA3xnoSuP/2j+Odn1KCnhH4bjS41Af5CoL8zANMvIm
lgqAdp8iTAVIhgdAlNL9CzYcfGy8hGOZvMjvnAM65Kc+XZZ8WrNPKv/gG57h4UTC+5cqmnZ7wPUl
B953FLXD4TL4SVjRAEF0g391h/+3T7dOhTIzu2vbhOdbI/2OGlP/7Fd8747O/imsFDGPkT5pJ+R0
DOtAfgemXZAnoA36AKEqW5EJyid1cFAO4yZfVclfUVfO/zg9/bpfKhP8AbnDKTyFzl0dnJ7SMVCZ
UfrSvlnRKZTngbQTHnjyk83DjIhUwkmKIQNG5/WWpKTelU/EfCfk3fPpPuDm/eUHrdESasO5ngXz
qydjJg8xZoRsHg6qCSnDio6VZ0RW1IQySukNJL86hVlC3XO0pBEBDRX6AMoH9kSuOCGsACll7c8+
OMpJnmwSUM74arh1E6YvqxeaZYbHAB0+4RF8gVF51zD+ms+ODBlt+5OM9hmMBGTb6+vETeXVPm15
FI/uO3eXvj0B7ow/qgP9bZNceKDcsP4shwckwna4Ydnl72n4HfZGWQJu6/Dsy0Id1DHY8lvwWwLR
hI/B8pesHC3aRr835PfvnAkxEYYrCw0AIU8+ckc2nJ/zpEtRKY0e6T9wpqo0XP7asBoy1PZNVqfE
Ag+yhM1jieRJWr8bWX3KyVWXidJPpd+G3Qj1/aHl7qRX9vGr87vu7KTSsYxRFtDoV8MzSyqjkIWS
2YBiGJpvsmhNuH/Q+f/E1W0Iwj73kSfI884oSZxGrrf6Bh0CuhH9OLhXNzoN5TcXTqrDXax+L2rD
JUUEVl9WjtxyRnUOxLwoE2pRxyM9lNdhSLFbSNJASJ4GjwI9LTzzGOcpnx4f5NJLkMakhy5OiR2u
4o53SoQJkLkc0viihQdQ5RemcRqboa42IWDoasun+4fRJej1yb4KaGgWpTGhwDnw7QE9t7hTO2wV
BdVkVJEP7dFqm6sMn8+Vzlk6JBpPBRKAhmyU/fOzBZSFPCyNJc0rn16YSquqRP7fjQ/8L/fr9ckf
C6iYYD5kboGVH+bTKmlUw+OqxTIifpakcaOK8Xosn5thMaZHX1ImzhPT54rmuj6NWrKigCc9yb7o
ofG5jH4/9PeSNDxG5lwlFUM9cXf+brGe04WBT7qfQNrjsSGEl1ifengaNqz/JRBDTvNxdrE6VL/I
jU9DWSGG+d77PCQmMOws9mZKWmay7JssuB1S2Bfu53QSY/pOCDIzS7KdLvvys8HinaPeg/xWV+id
fEJmUQCqYJ+r1Jqvc6SrMszeyAUljy7z5Ts9OKg/9GDoQZucI3NI1jsX2ewGXWzDXf8CUwd0OXQG
W+U+mgP6YcS7GZ2o7vfRPgIkIWrjNgYPT1GAreqI4qQJld+4a2bmK+ZsoMeEINQxOkb72W5GRnUg
Y+Hi0IzraA2mmdxIj9O+yIzfV5JTz6sdgAAayEMIkKJg5UoECd2U+Z+K1LCOTkTaRsWvdV8EDsVM
fJ0joLuIl/LCF0niF49jXjwKFMWgjlb8DJwxEJj33FOt++1gh+nNL/qr2bq/j4DQmFF4wfPluW1M
HWvUCcibD+kKgHSTsWO6RDI34D8IBXFHM2ZAEP2KG+RqO1n3WS9uAX5AJBKwHaSBDF+u4RGsJ6lQ
TFvGo8ciMjds0RGTbcsqso4UI5HqyNX6ANwjZQ9k2eQ5dUQzsKAMyVKUK3mGLOQqMAd5qMfVHXfm
/iKGHbIWgTBMMASjDddLLuWaz7j+kWsf61E7kCXmSkazkifzXqYuE+89rIMmLq5jZc0gcSuQsaPW
yS1qhipDkSHJwJj0dc3NgVAV3YU5wiU8QHSBtE/KJX9ajFazYnSK3fFqlCmKJVU5qGI3oPdGXMXk
Evu7pFYnnzDf6Bi6o1rVgI8cQ6LWAR0Uh7Ui5RH9cp3Q8NvTwrM6h6BpRlpIXmO4H+JmQG3okB+5
mu4SI5QXqFxIwKvADXYBcXEEOWlG0T6gZRMSJk+AW/FBNA3zKA1dBTACAtqcAMbrGaHGi84/iqbK
qCGoLuGFjEjGpER9aQPJjwSfJgCULgCLgvuQ8ajSO2JGAcGbySbKkb5ZxN1CCgZI7tSDvTIjChsU
eUgBtXpqxbwoO+bejc+dYwqMUYs0RT1ILM9dhxu8meRPIq16qEK230PK4xQPUUvi6p5G69yJPqQR
JahBh9W4MLpaGeGZp9DDIaC6ALgWSzk8xWLl1tAzPni1DERFsRUFyozcUcWgMzQ90SBoM+rTaxLZ
U4VZwAzJ3QQwPDirozp4MnuNXdFCQCo5l2kgxE1IgXGQLdrX4oxMT7knMAg+dw+cBCwmFLoyQoeP
6XvS3wfUWAd5+Av8H0QviFBskrzIjmYAxUB+1sa/N040L4DQrsoMiQqh7r817EGBsar7TsQMgyqQ
9/vkEDg4rq5rwFw15g8eETYUAJJkv5JuiSpGAUB0Qaulag55aUREs9CUULegD3nsPkDjTbJotvFX
quBptWLVXGwszevw97kPiB++khSHFgWkMVAyCkyyRGfnnOjMyqz96I16G+h3xWjWyV4RpA7ArADS
BlA2gYlRR1TbMipY3446PvY4eBzSgDpIpr97JT2WZ5y9zzSs45yU2m1AaI7RUGEC6bGlLDWk5K+V
7eN9oioW9Zlm0KjJTPRlnPozytL9c1xGOTvXCyUDWE5DJ5HkYjdqSRamT+tozWdbzKttRB9pqByc
0ME2cp+FwiQVuzOk1iYswrUCMoPvZAQzl9PoMKMHMg8/M7wO92DEUCJdiYLl4ODLPoDB57HrV/o7
+d3hZkDBQTQSCY4sYVVlQXZJ648l/5iqOe6xmnQAi0rDM+21OvycKmL7V12XCl5O8ilckfC84rzK
aKoo618NgHE2W4WYAxG0Jtd5pKhEPahQTrWMehem5DHzDHY4FwoIKk6l/GYTWOQ+5/H1XCf0OMf8
MDjbbnQKDEUyZkiKK3qi6F7tVSuz4B7L8dLvcn44FTxTRkryJKdSztSVh3D3PKCMxjdCUMFC4LIj
snXiTtJhj+T5mDXQIzicPv1eojXv6c7Kp+R8K6FpGtNHbDR3qUb8Bq8pSK3Mx1UbvuSVwhlApVbU
6sbgkMdr3KsUtoQN++CwGwTo+pewSGhBj5uHAmCoVF6mn8cHsrg11Q3pVevXEwqioGfOOnc+D/Lo
/CgrJ+u3xe1CbzGuJR1a0Xgd+u1OAK0K1iFYK3EeUMnF2mrD08N6Kvc25TplBjankUz1SFzJQv/U
icEBMQJjl23HNxXtIvgRPx8Gwptcv4uBmI6sKd1z4CY9xfcpAUS/CA3mJhyVbHJGuIlA4+UToYLN
vexhHvTlluCW8kdFRCshjj1sDha648aAh+GhQcWAUYF1BaPE3+6787QPTuk8BfxThFAnagJLGAAC
xOVAyTF2A3Ae+isfpSMsYNaHYCpngVHzKJDfmAmN04L1kHGDTMCzTwPA0tnGgs1bQXolhFAgmEC4
6IP6x/Lze0gLlGoOlAPJsrmwdkfNcrgxGH/BKiT2w/pSSxPvoK0DUyM71r88GtBB3i/hOdCuWsMO
qhE7NROqWvG4lZLP5V2HNckj4JugTM4/UgjKgA8CB4OEy+AI7CP7RnFq0lXLO0uRixGsIxKzfVqD
MRHQNTHZhauD4Yo0BM6AyaHmhZsJScWRLJkdsQZDJ6BUUxXJyu8mPZa+cw+cFZxEdgguAkVZMbwX
Cpc9BGUcajRCwqjwQRaKvawnWQB1h8JTZdHgMjF1CDgHWjYAPDo8RbIpOu9Fxh+QJQVUa9PbB8w+
/wLNt9BwGRkqizuRDeVTKZkc8YBSSheB3rOwoHWqGtiEM/QpshZ81bAegnXBtgt3oALi3fatWFaP
fDxkQ4XFhC2IgwFUq4FINZobJXQnZoPJVg87EFnNCrJm0MIBqWiEFAxyP/gIV0jAQ04ZmgrSUs7f
JblnxuAIDWTvhHKFa65D2iAzd5e1gJPA1WStruPgaXgFBxreQQseBUIkewcPjkzhIJxHOG2E1GFO
MlNAQlgxkdNCmzR5uq61FXZGzB0aEEnYe4OvBEXicCwc/w10CXgwoGf9GvXLifaJE9EFhMuROLyA
WFPlA12u+K1w7JpDfUaJgUFxA7DvUMvWiYg3Ud7OITCkLEb9fAxrRGGRsEyzfeL2OyhBxIDYJDY4
lMlQtHdVKXZToGkRFDTzwfYg/kU9viiVDvro4U5XwP6iLJB6heq/RHF05fSizGhPSxC/OoxWlkHG
YaGQ6nxlqCZCOFSrcg5bUdhQQDooHHvSajFAwiK4jAAx4v0K1Uk0XqyesEDLNRUVWyiwHc9B95YN
PrJ5DXeCbFHM5F5yIIUlygagIjIL8V/JvMl7U6jE/S3mgfAbusOwFQ3sAkLxRRsH/ZYIdgP5nNg6
jgrMHkUBQjyHJ45UhaQnho9+T3cWsbH6WbhU6+gQy/EEvNJ3UJ3lnqw3o6KO08cgwirgyMKl5PAW
PgeR6w9wsTNKbOvviOr1rgYWPjne0R8LMwYjKz4h9i0+yTDbQf7gmaYSF5/wSdR6CmrFfmHtGQXF
MdgaYgSZccvaZWFPtXE9ymHgJpoJuYuy0hAdeL8JaqLqwDXhnBEVel4nEv8fxWVQmIxe5kILbswI
MXKxHKE2l+fCiBh/F6oQrg7Nse5kOTNPsL+DNLGhFOuuC6uhOBXFVVQlOtbACsmJ5ZhSqouSikhD
yAtloLSywqja7I/YN0v2gh1EfdTYg4YjiH7lI/BgwBX3u6CMiDi9qlShcGhQdNRzDk+20D+A6I7K
SGQ2vItaLAheGD66woHzRW+dwEDS55G8OvDaciTyWTgztVNIS8jGOzyASMohwhkaCnE0n7hDA7qT
wBPpZ8ZddL4jpTntIn95wdnEQWrDufIBmGuQ3+8zLQQuJ/vCeOggggNZ/F7ESiKxFliMJ1ovsxWM
lasAQg7aB7irJ08i1xiulMdw5RdNOZ9U5SibxQKnkoN7Qb9FRbvnOEUg4XK808Uqka2TwwbTgGBB
B2CzL9g32H5s2yl2hBfGwDKGYIvi/2hxKVCqD7HQ8wFDV0xih411IVU8xjEkFjZSxU4oCBPb5JQD
tRCUKApnGClMD9YprNyMlsnJNzkFYjWHBF24r1jxYtyXd5jFE1r1XQ3lDQfcwj9tcJzNWK4Qk1q8
EGL+i1xDF2UsYq2WGM5EGzHGddXDm5Kinur4zDRxNPk4pPBk4QLEYgJdnQiG2C3goXEIlsg7bFKI
eC/22tXSEN1IeLpYidStk1GjDQ3ki8C/i4XQ5bnUQcgksPlKjgCoqqLtifRQFCFCKVuks1gNNJMY
d5UxFdvQiWidxn0K5KnYO7ILwoBX2B3C2bO5Gx2QaeJedyB7cbQvJ+hr6jhcTbFkYV3yaQOz3CdL
r3gH+iUxRZahoKxDylPRNyg0CHGvoyGL5tybu4k7TUO0C+g+Y14gHE7WjPIAbe04fPLk83CPAMHH
hvS5igjknwPrOXhvjm9M0qGcZuEdwllojmkOjcC9ruARxwQpVVht4iTZXp1IZEKzQzhtRiV7iKHA
lVev1gI8I9gSTgyYtTg4TlNhWLj+HjS8X2aoBeIWpCeOMDBPXCq5WvGZIfuJI2Y9SokkoqTBBIDc
xW0Fo4xghUEnWMGmziqfo7RNd4uKuVFzJ8YJO9lBq0Ivh41WfZ2TJisoDIXkQf7yd4CjgdlKYhKQ
H7BFnGhhNiW/36e5BE5IHKB4/Az8IOLqE+8tWLPMcjdyoR1ywjlPImbFar9gtZ85OXKKOD3P4v+S
tcGZiSdZfKz2QM4LpjJUKcGGivPei3Q8xxJYpgxj2TdemsRk6UoOCU61cD9bsWjELPug3d7jtZPF
weDExcAEcHHdG2xhC7G0TA7OjJGHohRWsAP68kY7CIbuBXHKNhshRK2sqwJ3hnnAHVEqAP8NNnMr
NGFi9G2BKeK0gefvFhqsAdyPPgbxBP3Cx6vEFoqiC6Ax6Qq960HrRbAtlu2AC5a2FDhncU4iPVey
pOJc4itHLoIbzKZylNlYIOmQXAcMTCE74en75AJT01hInY2jhBW1EpPJLwerEXURv90f3BF2hiSl
m4my5yJL+QnrAG+hDyRCtE0yHFdICfSQJexAtAZxPzpsHk56/MuGeL7RMa6SDX0EBol3jEYUyDWZ
oeSNcK+HdM5WDYWRlPi6xe93xB1PUANitSCOrTJw5gNVCoE1L2Jk817kPmQO2UM6GuxpK0SFDYKn
FSeFEJfDNRJTg3yHeO7wcUtQAFc/uQXi8ochwhyIr3kzWpt6yyT1FuQEpkFiwNBCfkTRZ3X3wsYI
KwgpEbTwu/0twZYlpiwGA7QDGigrLsS4R34KVYiqKa63318NrETvw5qoQ/4tBESnqXHF0UiIIHli
E5NvkWRt0F1BQSJ+RHUWwYQaq9KnLqYoDixMXD4dnsb0oZhjTkJXIroQfaqJKq5HZKJOi/jMgxMM
aycd6sQrxyYPDDxUIjPP2B3o8RAh3Z/4Y3pEIT5ESoriubvKX3KWkePFnchwsZSoBAUzHMNEQwfA
hYB5lE6WV2dEOhEnmcQXs9FvF1keOaqO94+yQuJIcJU9XWJULVHeQa3nZ9FBfpuoGAtjcS0C5IMD
z5yKa0B+5jtusX1ccJc61p87YWcIejNpeHguRJmhx6L8mVwagITKO/k5i0TJEd/Cgf+FHy+v3jVa
Mz07iTXfD8TXZo1BEY/spI43aChkCTARme+mjw8Ej5O8aFOK/0b0FeAQD1E5KzBp6zscUmjmBUqC
OKVISIfZb/pVBAiOLCkCjd1AK2LZ0IkQDAyGPI1gN/gpB9f5Ok/uT/RVAvZvf4qoqn2THcw9UfIB
gIGkEayCBWkTknogWTDUmXlzUpnUK6Edbx6Re/ZI/m1IDsI1YfTjg8ysl/trYozmvZBSeU1eLLy7
0r9/+Xh8qaLPdxItyNL6/PzEx/ZjuutP479J1u0A+FllR0LnFS5QcTlLEFacVxK0hWkT8iMwCxcg
AYjTTHhoIacdyyW2h6JYbNHNjyNRlACsxrzEcghF48/GDacR6HiUMTHJRZERK4MYwUTsjWwiXK5B
zYDjcujkiIhTBnQwv4nk/e+T1ER9eSs0IFqp+BLw72FnpniqUjZWSDXHwyXvvk+BoIzrr9h6zwEO
RbOo/u25ZOtr1BL+vbtbZ70s2kZfL4gHo/6JYAM6dKi7SMdlH6SUI5KP/p7TJaE9ALR6qjlFm+cy
G1vkfL93C+k9mmIg0JRmfLm3X2t73FAXT4PmfEDDbQNVFNiY1xX4quSue8X9ZpLS6eKVfkNEacTO
MOPjOINPu/PpduCMwTq50GUNa3aKLwiUjckKP1RzVUf1AXhaiTliTM/Ffa72fXJ8kPQAo/garebx
MVFsBbIKrqVHwGawivWlr/fCYlTWfjXoDnW0IKA4n0hpN6Om9N17ul4gVkVfzxGW6H4js19jRkpy
W29c+i++2XfRsJbezsC+dv3T4yEWZ74R3q9C6sHtZ22eczKRvosNiZYo59hzOPs3eErQMz9KGFVF
UgGFt1SRDzjNAzpoKSfpLBAIrbd+2pB0sQ8/dwMXU2D5Zs6wZL33us/JINSB9KcDFq4N7W3pabH7
3FnYzzhmlfOej7YfqIuJOHicqZnACVljrJr6BJoJfwzkv0OK0nMVb73x5v40EsdJ+dYLzgPKIGKc
xvCOQ1SBG/AoSEe5V97ju1T8MX1H7vhCcw/xKpLtJApm//jUzmhrkZwYMioxiUXR5UmbVJ+7BHN8
8tkN6IJKH/aQ2jNfwtYaB68XoSkBWVfBqvbxZbZ6bJ978+LuzGTWd1Z8wDPFn5HeQd0LbG+/oCs1
nDVLjnj5N/1sgB4/1sG+mlGkuwcAPbKvbnPgunz6AobGoIT/OcTBG7VHY3ywn4jNIxhAvlL0oicZ
Aej1AXVvcG9UGnYS0O4hXtZRJzxfsFnddy0F1z+P7s5JgctpFxSvEkpagdjoO0Smvj9516LnP0kt
/x68G7Z6BmSl1TalOT6Cb0pnhCoASE0/AMyLVFmDh3RKekcqimOHAF9XHc+qRDDSKJGsL7SUnaqx
+9d+BTxeL3BQf4k3FfTWCNa00LI4P34HhwuO8pLKxPnOCI/k8HRpWQn8V0Jhk5FHR5olkTW0iyua
J+X91XC5jy13tNGjYx7YWlBsJ6tq1IBIsuyM2tOvbarThwzYLEpSgAX1NQABqWgt+3sa5AYFGZmU
oRIiwIe/9I2NjPbU9I+cb7vfrX/I3rK+5FyU9hjU0eg9yrb+5lyn9brQ9CYvJvnx7gAe9xnIl5a8
zuYBGAZjRe4qWJlALdf0cyDBnxK7SxGWdn/d3IGfvOyQ9ULrgMkW5RAj5ESv1dF+H5/LxKChVGda
0j6N+oZeWNF/xgWTd+5gdXT7WXe8re5TO0ntSXmKu12VmqDDvh07A839oVTI/rvQ5DeRUL6kdXvU
qP8LIlBUnc6+rVbd8cU/GF6vX06B7Hh0Xu3H1a99VE200WpwWPQ+gS/p9s8PRtDc4UGj96SHO7/t
d2YUiqGEkb8FtzrXST7fzok4IGvwdq49h7PvPHfE21n6lMVqotlReISNNfue3K8pz7fk3gUDyzEo
SOx19RtyB0XYNteHy3ZBE1dYCxHpDyDthm6/7P/0qL8zRH8vmgOuk+ZY1BXq3ZsMwuO+Wu/1Q74c
lzT2AKGZCP6sOo+ddmBth2n5DCvbktmHggjenZdXQ8uOy+LwA33qljzndsr/HcdNZq2TbQ7UsHas
MU1YjwUoy2FLC5wK5CQ/q+PMjenXXVZKeyTyOKELElB+rW/ipDqHKeF3GsO/4t/fkoPrgZWjpUAD
R9YhzN4buu/h6SAyS8NOXfJyl+tAw7DjErwf5AnlPgW9PYq9hhfad/0Paee147a2ZdEvIsAcXqkc
K0ilUumFqKBizplf34O+3WhbLlhANw58j6/tY0rk5tprzzWDbxuYOmJLjTmqQUjhJCUbFqJ2O6bU
qgR81vOadhvcFBXPYFfS0tLnqTjPuiX5M8kzbgEFqTLqGO7lcVIRF008G5iSM8DgSuwvgS0d8yfj
g4pSXiuOR5w42kmF1OaTXdChbKS2jL0Mox7osxTtEKPoSb8lGhF1xdUVaCzmFZ8BPBRz5Q+pw01n
NLYlxVWGzFgQQDEdKOJAKoyiQYI/iXNyh2lL9tOxLQlInvfBaihWaL+FbDeQsJeMVyGNxaqnGi5J
o2Eh9iuzor7jWir/yc38n/WmWKhGRVGlGv1ZiBSliTyvinmGMFXNl6rfS7xYBFyl6b4Wl0L1ShxN
2B+7BHtdUhOChZgvhe5iYmXOyRP5iLin6g/+nujLf792N9TJ//5slq6K2G7ImvKrwPzWvOt1OEgQ
h/W9gEFgjsOSFevzyFWek4zDRelucQuZd1JlDx1pqhg4N5n4IehyYBs+6QmBz0SqUb58xztYtY4m
MFzU2tXvvFWcpwcPA+XMbLY6f6wZWm1Wuwk5uMRrex7bA5asRR1NB71cmKNUVTYnqlo9ZqJ25137
6Y1HkEedxFkYQ5ubFt/QPN9BhA1B1Von4UvIYF3d1TJ6CvOe1cAvsuntW/3btZQbHrbcuL5Ehmix
73gbCjyfRB/+EZYmJGcUwhHr/6ks+quMD1CqdoXVTEaUcJsDW2rXwWXGJ2tzs8L+VNmZ9FpDZxe4
QgvSC8x2TEdIK64YudXZvCShTBC/MnPnZh1W+1ffXHlqjfoCI6ECD0ytwMKwBS9ri33UdLOaFljB
RikAqe3x1XKsg9oy50wwDMeilMBBIjpbAuSNAIKPXo7G57gLyRSOWYJXvxxgnOBfy0ybhpG+ESsi
ek3j4Pag8qa0i2KRtJNZlkN0Ugj4blKCnwMMaJnfudhG50S5VFQtCxtLeggjeymVlz7J5/FnUl40
Um7kSJ1X3JV/L/KfXkD8AGSTLVKmHbjtBAaxDwtLSuMjpH5x8pCD5RxXqxg8lum1vbXfwDDsw8hX
V+84EUhjDb9ZDZIkWqIpKhY2I7/2gN/eL7lIazxGhvCo7gIcziAnts/P4PAP3j75NtlO7xxnf2h6
8DNBYC0raPrxtvqz1pitGyD19529wRTGmpaUNG+DWc2/7+i4Gf/1rdC3cjcxJeQyf17FygRd7dqi
2aPQ5vCny5cAwXi+i/LHZjj++1rSDy8vfh7/e7GbzsDrU8ex0ig+bnbB4wOxhbbNKWy2x0HbPnzf
+WY3Mv9fBZEmBA8iy+Rxyb88w357YFbfSYaTi2Mf0kK7DACgR7oOvm53VuUvR/O/buJvV7opSkHp
W05pedpeOqun+JSdq61DJpq/yEhd8O362d1AmQyftG393H1QI9xLv5M2IvKZl+aon/JLidO2ZzuB
XZGNuu8++BnnrVG8rRP7BMzLZO1NPUSnfitvkhMewdk78aD8u8WhkQJ8JOk2kPFKt4drwSHymkAy
INMugKienoQDS1bem/t8nj2hNP/IKEUM+MgxfiYJS66w/Lfrj+7hzgP/E5D56xHoNxU0URNJL/Qs
OWrARuDdJM/akOxQEty50A8NGPsBqnEcHWSM4G4aQSkLCiKt8+RIH4JSM14zyZ0KO/xcbOveKpZ/
eGW4BvIkfOIl5daSRMlMp5f8OD5C7IdfzcQWtJxRyjPIF+O/O9/sx6uNdlpUHgWF/M03S5Wh842M
MuCa5yrGmXeaXkLphE12Ia3abFc6NoEhtSDdu/BPLyuWWbiJiJxL9F+Smt9eHzV10qiRu/BYTyDe
b2n9JukegHyuMz8t56NtwOyFIM17b5P6Q5NFhf/fC6t/liQpqT2ldb0InApqPd7YHPUrOGAiEL6W
2tGj+8xEwNYhKXVr8npB6YdN8aHt8xbTcObyBMQ/6MtypfRsoAsKqDp1nr119iRMw9cKC5j5nWf0
w9mN0InRToRqbYi39klOqnpaLNSkzHF4My5Fi3XCqWF/L8VNby2L8FWVJoU7reSNVV9y/yEfnu98
hJ9umiKq2L5huIc/77iMfntaOAp6gxCzKEeGJ3lHjE6wk0C6RDIymOO9h8TO98NbgMccy9/k8EWd
/fOCSlJIapRx5BkeHPoJrD6+oy9CFJVP59R9hJviq302GI86tnnpHpxLv/b3JtajyQuptiBXw2M0
Sl/enV2+V79FAjQJSiEaEXXae0XUNPKsUwc/lazYt2GFf2t8DaQxR5pSibU8WGVOGiQnWE4EWA18
6QcHOCf6lk7+qtrEO3U1nMrH/C0/ZC/ymBpbk1r/qSJJOZN7LzEG9yYFzBSU1FwCKods68fko3sO
cSU950d3Wx5bMLsLoY/Fpdkbp2ZXvEi75KnGU/1A6eS0QqUFFeyfpcd/P86fdmVFw0RaV01urXnz
NGtfEjtBCa19YC41cepUALJzIVy2KI2U1b+v9fOT/O1iYyPy29KJ60hKpbiy9vnwoEmPkkYEb7jR
/a2XnUS3tkXxU0m2dy76U3VRdAVMR9WwzDZvtsyh1Ay5DdmcRwuTkQ1AXVk5S3HVP4wMB7JVX8sl
gQdf/7/rWjdQklIZkekm3FndOKcqInykh/UyzgNckuapuxLTnUsgSbTzS9zqn4SU1JFzBbV6uGeh
91PRUFB3aialg4PMzQskxI3bBa5a7KtyjSVhkEJf1K4qiUbYo8x099RkASAA0/dhkeorDVQA+Cm9
c2yUfmozMUe0TJOEQ43q8efTV4XEUSK9EPc6uHWCPJqoYo/88sBt7MGEawi7iHi1oH/xzV1A3JPX
I/72P5x83VV3WrZfReO2kTIAjlQD8StWwjfn6zbX/DprQ2VPBgfnfXSgmjDHTLjwZybkR32ikNmN
Rx5vL/ozRmvmVoEKzliCmXc9J0GnwDAKf38mGET5tsvWHSMP23IuwWhl7hpuNPzd8rlmziWYyMO2
bVcdxEwIq91B716bCk++lyDduOKjnh9JzMQHzfWn+KM2eCw/y2iivjkNWuJCU+dko/toNE2Seife
ywDNAO4nwArcBgV5NWdGIn1nff+cVA9go5K/KbutVS/De4f/Xz3Hv27czZ45nhMMHkz4gCCC+PL3
bJut8j3R07smIUVsZmIT1+5ZQriiYp9G55muf8mJdnCE4ATrjwaUg0HYSpdkA6n/MGArMYvs7Uhk
IUZ5BxXjAnqDcdCOPY1wbO/SvgY7Dt3tJrsCMBKyBk7DYbe6kkbn2eJrD6jw4l3v1SvlpxeHJYLJ
voHHqX5bOjDvUvVEzcMHpyBNTzv23O+kIGtIeaiTp9ClMZo3wtpQtqnGgAY3/aH/6plbdcem+0wx
HK/6Ty1aGCL5F0xBIvOsdO8SmVpuxvM8DXj1s3pM/dklaUX66ARsJ0hlUl7/XYvk8aH89dBIviGq
Ct82UNE/Xz1fkGMrrHzsYbEofETXNzNem030Ye0z9hzT1oNphu5rkewtqI8rE00q1G9thYtW9+YH
k39/nJvp73+a9TGI538+zs0aanxXiEKpj7fiN7itl9n1u/w9BtHgFcyS6j51ktQ/hU/vi/hmkPU3
7wur7+LcP2tv9bc4cZ/79+bR+OAgU3zIb/pRfhv2+Vm4DE/9WcNRE6L+u/Htv02knf9G6q7z2R+r
J/8tuZIiy779ZZ6tghiP6ql4No/yIXs3ju2T7NoCSXyv0tu/vy+3+N/3/7bamJ6nFXqoMwKFxfld
nd33kv9NX/OP8ed0IN25/m7OVOJP9yQ+07R4l/QjI7BZ4TaQWmR+e2fhVX5pHtRr/dQ8uuTnfYov
nAHx73oncPzRQksd4qVlB8SaAMZDtX1jNOoC1UDIwj/qVX5LPpIPE8NKm/5GxmT6OXpNXnXyf1+z
D1RQ8/Jcf8rHLpp67z2Kz+/i3TyHX8O78B2/tQ/twfwQP/qPDOTpQTlZpx6N8kE6OefhXTw6rzku
jx8q6iMgMiw88KT+GDGlq3dJrsWV3+3vtKI/7eyWDECqSxauordW3AVhj1LRsYxKaGR8ZUa0yYSc
aTG6h8b+0ILKIlCgCh4ry4Z0s5fnaROmedYJT9ipKZ9GDtAOhyh8rg5yMLXqr6bYusV0n13Mjzp6
MogJmqn7u83/D6voj09xA2r4raxmfcG4g3woVNLjNL20r/mUgBmHcew9e52f2jUZAIp0VJoGjkk3
39rRLd+TrDY5VpCOLq6twgPLoLHfqwe/Duc35emPC920aF7kd7jaRdiZJnu1J/cpQZPbRLOuhPKl
oTJomQF26JyItBlqEp6ZAaLxTZlKq6I9ep0r7CLqsJCdq5cRYGnYia7YgYKhhXERzEOpToPonKuz
tMWGKFBtrX+qh0PGNsUJkPwY5p+yO+0b0NdKXzUIZk1NXJKz1pjeU2YhmdKgljbLwnmp8nXbB4w4
HgfgeK99wml1YjSkogryprPardGR7ag+pnExK+L3XL/na/XDrsTdAkM3yZ7RjdtlLydDZ7oCjwV4
cHUezQos+2iuko2UQQthl4Ej9O8CNt7/v57PGNxB6MyIhd40kIEWl2kvZvE2Mhc5+eshNnkKClKT
KTlz7iTs7LJY/PuaP60+vh1jWI59wJK3sW1F1clNUQLhodnHFaeDKo6+knV+D9JRfjgDqZIIdKdp
moRp5s06lwMjTsLIKfeq/OSWL10Mrvyt+S+FwtA/Yy416aDvadfMhGEXEbUsE0nMWEsl3BpTXVnI
532lEZ2mXFvYzappq340VZkI9ogPyl3GBKpn+lELb1ZQMHgnTo4fhYUrSom/i+yvovSlI8/1zi38
dXq7eXA8MHKKiFxRaeZvHlwqjDEGXZ5sNTCV/9gyESLxyzsMWsNUe6ghMAgPI41htAbwHkepPThi
bvffLsJ5yy62Ek5GIDDTzWihNf7J7mwuwuf/6OXrU7EaSZ7SXB9V7uGzw0/HX0jfaZsR1JGHvdY+
Cx/XowRkBeeDc7JynhrW7GilNLrOXB5whqLn5p9R1ZUsybicGIiDR9rMyIOSnqxdR6YhMhNUL0zk
odJ6z90sfuzgIlZQqUfS86hIaGbJaVQDjIqOkbyObgMC9kilHunr46//ksoC4I/MVfiwCGg4WPNj
dCbsuP7485Ht6kDNGSn3bHyrftXtgw2UfHin4taD8DGK64oJdGkkmKMzi7kPdsGu/EXQu/MMf8Ab
tRGhUoiIxM3WuGndhEgxxVLr0m0vPkWaR6DYlfz2Ggq0kNtC+wLnwOt2Xf7y7+v+8MoTNCAZKqdj
TcXq9M+OsSxITUwE69feKsbrcrj0+YvuzwZxp5TkpRV3qpoyAg23SxWEh0uSrSAx0L+9YB/pAq6p
2/Tbfxc+63fvTf1WRxKCfOoO/QttChPhsX/x3rtv8+x8kndZ8D6+x2/1YbiOnYlJA/cFRnLP8/2n
iQwnV9xCqUTEvpo3Oy+1wzVqJ463TN1JtLA+y9JOL3wYoIv3/qH77uOJ2E+1478fwk8Eh7HGwzig
Burabd8+ZEaqeRGlXjmk9hGu9GJAfjy6own3kMUfjgi6BBLE0EsiP+7WwLNLHMdTKINbODZkbI3D
RPw8bb2OOHB9G9U6bZ9c9aqFzbTH4V5ETVjeWQOSePMhKFTgUISG6JYKHGUp4+//BhCpuuN7nV/F
qNTHeuXs5DX1YVNMR5alja+nzr+ezMlpo+HHphxG+d5YRBh8wsE07N3Dw8fx6FJNSAiYjT9Gq4JR
zYRJVQKU+4E1KZzK0chotHmAI/9rOIRBKRRxSgBMO4I1+D/ds4pGhaCI8yjrG+U3OP+tM5vCgJKY
3CZ4x9MGETaGh6ODFfkqdEZf0MUS+84iuNnvx5tiiUBzBDJYABW3G6EcWg5Z33VyFDGXIdZ4bWA+
dryCHjqHirRorqut7lzzduX9ddGbPXGQtSbJK2F4lA7Dp4vI8+TjC7BWojm1vMRU1bd7cWFBvIC1
BTEevyR6p23/bTK0PcZ4D38n2ixhfGksa/iC3yViGCZVMAXPbKjZVwAO1tn5hYRTXqYG3dsrWEH0
FeMbu2gIeCRO5VtcJR/KxueBPgvnHqXA2hj/6+JteC7PzrJ7rrNd9a2Tehut4yMWwgKzaO6LNOZz
NsKsQrJAGChRk0hJYTdGS2RZHDGRbGDmiw3Ed/Oubv1PNyBk0k4RvjTXZBFwDl2Q+dnKW5IyhScO
izHaGuc1PYDplwaMvnsd1q+d+Lfy99f9voFGZY85UCYZ0mOKtWd+Vt1dHa4djFku8ZMTTOWjiAzG
J/11lsHXuiZ3Tji33dav6wMOgBJiFw5l96bCmWkYB44rw6LcA2OVO5PhBeGlZ3NJDoC1vLe8fhpk
Um54w0FkTYMK9+ebbnRdZelCVO8aTt1qvCiKaC3ADRKgDsmAECawRDdNrNKOwMYDjaF7pkwMeKd5
jwDXJa1dkxduz8NolEU/vLT5l68inVNGPCqVJnrk2/A6dkaHECLGVAKOT1cgUCrlRUhWrgnXKMWi
pHpODWQlLeLwON04fTMtnae407YaSC1ROxMZnqZRL1X4j6FWkCorsPJpVPRgAm1jYjX5ppBQVjUW
dLpTPYTvxVbX0pnv0xcQmKBBX6igbxtLM5pmQ0mIC7r28nuQho0cIj5K0IOmX2H+OXiV3SdLV1qk
4Vrm73MbtEy9v1H5L3yHoXIJoibji+01yR76wKSF1KzpOMVUZx0Op9P2U8O41mo4q1wupKzD9Msv
uY4uTugv92XBGKMndqHwybbDgDF9jDo8XEJ1acTBdJDEteegHkuvfoAQSiMBcuSK+cxwG2VCrgTM
lNa088Kxw46omoif04aQvj7rpGA/+NiBJR7hIRg0ifo0i54zYZfWV1MyuXnJUhReS1laGka49npE
MKT7lp3CWLG94ERiKBtHqJ4LYNU2v+YIaV0P0jehrEyo3YFSLqE5dOSlTl2pcPgR+mjqk7OsB+eu
ZCCmomRqD53c2vU35vZTsXmo3c/KmDcy2cnCU6GLa1FvFqWic847eAEEG0wEXG+eKdOgzedCMtht
uiw7YrrMd81giu9U60Ku50l70vxjlZ8iaNzFNgbQLUX4dw0EMZEUDJI+E9DZioiIRFrkTrQw4cYm
vWsTgWHj2zp39Waue8rMj5y56mrojqvkaajX3bbhQBq1HKY0fiJ1uLvG73BQZ94AscuZ9503zxuQ
waDcOE27U+AgRUMy8Ug6kstT5YAFOahaYWf7urBQcAyLlm6AWN5DFilhQuat2vCkDzNDqi5BhKyg
gIzjQkcO8B6t0Bom75a5M4s3WXuQeO0BPSeC7+5kCw/H8DnnZCK22KeZwsIQrFMlvPSwAvurmlaI
NjxjNS6gQRbmWQn300GOEWQzl8XSAvFXhA7X10hIJ4Fy8uN92bmPBFnxjHrpJMQ4FZB5Nr7QNT75
CpT/gBDfvGSGhkBRPNsqEFYJOzEas1W7D5X3oZgCFKAg4Vnt/fLU6lSqfENQtohqzoPovKyMZddt
pHPYzyCLSbWt4DNPIKQ598OHEPbyQ/Y0aNPG2vY4NrymSJtQPCFMR7YHw71Zuzw40kbIxy6mA4pA
LDyw/uunVcscepLi6cHs/2QIc6lj1TDodWNCnCdZtQ7kqYVkD9GTOG13Bm5kB14Tgx3FmrfmrEHi
w/Fj5aLfEub5cjiQmFiwFSkTRA8dXrHeu9puYwdQEHwTSrftpccgOgkyqj3uu8iYWlDwE6xX7XAJ
xjNqm0yzINmFzbtJ5KwUdZuqxU4mPpd4mFkkU4qIngiDZaxsN8NBLsEoEMBxlCM/BqN8GNfIO5ut
L60iAn+ZJW0i50Fz5q1HLnK9qkU0zx3uZxJaqwT4ONNXQRxunQB5nbpMATAbsEZFv+gUwQZGnn+q
2jP932SItoZ8hbE68TwsubJvQ4VKhZwUiXf23BWwvaNoJbBdF103rZ8b9xRDxVcb8ukLpGDW16Bj
LmrhWxZfXKsltx2RQkQcZQDs4xobufkIQ2cmAuz6AXLPtiBooyTxcgJq+GQJH+bQ7DsYrUMv25bL
ekQla1HHC3ICgYZLQgx5oRS2ucGT907arOBKsVWItiNewhgbgtib+/zJIEX9nG3q4l3wo5XXJXuT
bDFjyOd5gQqhaydx7M4YF8wFY1fHp6E34LGnTLTS+E0P1X1VnxNiFs3qs8vSeZnva/ocmVrqF6RH
rxpRW8WtYWctpN6wffC4keBvtiM785yNzxrwZ/KXkQHbubmwSys5uojmFBGX3TibRAWG0jF7MTDG
h5BTud3Cy1moEkk2zlICIK41gla5FSZkPBckrEWoQp+VCuw7zpfXV1PH31b1tlHNaTq8usZyu+pI
EAZDmHkZEja/26Qlgg3hwIKhmXgVkzfd/+jDi4axA0xBfThUwgmA1NCpAuljmpz65gqOx1woW+RJ
blvdyhfQM2WUcUKxjO5FQEzspVPd1act73RenJ0C33FieCAEKtGq7enYNM826OQcF4YuPg8pDg49
oKCEkCRC3kRN9YPTkJzbfClnW3QGuXriQMnqBTiiGinlVgab1nucanx2r2Cv81fqwpMav8BxWMjZ
SmB1WVU0kaRLlF6V/iX/Kmrssqx1p725ojR1vkwsM+lW4/isa7tBH5YuNDlRRbAlavOWG60xmXJC
YralLVT+GhxRc7yHtF82RKnIBW9uBaLhtAujxOoF3VBRIhcxMdcK3tro3Ma78ff9dlUVAWcvieWh
PouBM1GdahZ7bK9sCFqQrLWSHJQZY+2ZrgDZSEwvwj27QWtAWjjU+EQqe6IAgE1xXhXBQhEddM1J
uEg0SYayC3lBAgupeiDtZASdTjLBnN/OPHiWwlMfbr1w7yiXQvCmEpSIAQ8KExcL5ynLr9yrvP0s
AdvJSHty+ocswZAuWVTeCSx5msP6DDFgUx86sdiZ7oUYjUmNJQ6rXYtOas0ycTaO4kzy/lPyvkMa
PBqXlr2zqVc55FaJtqglYraTz5ElTlPDfwWJUfK52PoLY2g2RQXSxlFOmqsrUPtJWD5IFICiQbqb
abbPeJbIKztM5WNjzS1hlqhvIq1doh96JSNFfKuUqE2DT68yp329IuiKd0fZiQh2YcqP/Z2mmTDO
D6HrzRrmMQ1tpF5/S2wc6kxkDqk8txqj1yGE9M8okv1MluBOVuehoA9adZHEVoSY3fvmZirZcwyt
yHgZymFbxftBR8wktXZUcmSp6cfaZjp0ZBVp+Ipo6lQsd6FibmvzoaLzbYlQ0cpZq0l2DVEhVPLJ
uDU45WMA6d5VyZWJsRW3mFEWB4sji8mwFJLakxnIS6tdwtMVKGtRcM0ajYT7teCiC5SNk5MoT5lM
z2FgwGZ8VDU5fqJlK/Q3lPMMJrCaBZPCAFcOOd5GMP9LImUs66hE6tJkMKgpCPDkVSP0n1Xpzqxu
eA8slGwFYCHHtrDGg0VViMSL17WJt294UmOMRbNPSX9SGGMXw0dYsRsomAg5F6cDzFKxFKF3rEMX
btN43FoUAppvDQePuFoK+rkXvWlFcx4TnxT6s75uJonTT/Wy3kudeRCDdpUkeLrV/UTQngwH/q7v
rsX0IxdxI8neJesYV+cgmanajD5k6wamnbHBl4Y+gwtDhFa2U/J+UVpcA/ZNmJFh2QxbifrWb3zj
IUrFfStIe9XCRdVqOmLXYK3F8UoVv6v2Sp+oc0gojKfKmOh0LQZbjm6gnfLMmazlm7BJHnUh5MAR
9Rx+iy/f+O4danD/KinlvoyZ5Hvxm1xr04SoYjkGtvSXNX9TgUNzx4aSYbEd5xuh/sgqxXas7ODJ
i5pGIvf4HU23PQIGWw5PVY1PV8vMPDlmwWOEcSsRPnJs2q6C4YHA2Ci5JtlWN74yQu1E5TURYY3h
NlAuQyQ8mrTO8H7lE/H2Po8FzoNvL8cQ8n0sErJ3raZ6GBRrEb7ekH5FzGM0Ev2E+hpS9A1x17PP
+H62FPx1OS61YG+Y6bx4kiqQaNPbSnlyCMzwVYnx2mVu24KzCi+iy9td0ucqL06nTStJm6dl8DiU
c11DqMfqz4z3nNdddbZCiruSKm58UV5YydmkUePy0fBS9lvixWL5OeqwGnD3JZ1ynhVfZKrN02Br
lJ+C00xE82on2k7s2mmRXJLk7JjXULn2zlIXH2M9m2kuHmn1JTbgX5rjfoBCpMvngYSRoNztBkb/
KYHuMqrAkGbMaFfN+IzcM+nBE6ZMY+mI9XXqsQFnyqNY1WvVecikXaFYS6/BRg4JRSxcjByVnoIr
BixCV7DrnPwyZK6yB5MYoLPyv3X5JR55ZdrDWER9pmGCqNqeKNAQlhOAs1FVKXtbN4ztIDiVFdUO
JZp3LPWLNSoRdSyqBX827oSagvUilN9K/cgBc7yEGNtHH01AQa7bMCxzL7YHCDGltYyiU9aF+7TN
X5oXUUUryYhAkuqJIT3Qf4TNWWpUTt4YyNGiaOgGxwtwj+DI5Lbo7bXwRLfa9E9B+imrtCd1CJVG
o4uflIA+Talsa2ER8tK4HntwPTXCedWvo1iaWw2/GMJFyD4VuB5jr+NXOd0LXjU5B2SMFp1h4TaF
zc2RHUbT9bejOpNCoYVI3lSZQ1hFf06TIKIGGmDsGOI2kOkHDW/etbgP5ek99OyHQa0OiMpSFCWR
cfHN2EXR02KQcmBb1kM1J5B+on7hnfksPen2N/yOezDxDWwKLKgB3EJKBkiB4/VL1fgbbCpquWcl
apXCEyYlkX929R4jFoYbCQeiZ9G+R8r8ezrABccgEkIlAcZvufxlBoKU6VzQwIoES9zpW4qjQDS5
AxP9PXbXdL6UIcswRdAm3MDBwhBmbpvW6REbbDxBAPttiAtTRoD3MNa/pw9jJhjAF7izDk/wZtyR
mI0ymBFXyqYJlNYEotInVhjwWRF6zu58rZ8uhq6LSLuR1Q2f90/sS/RlxtYxFzuTFPLON7NXr8JC
WBf/B9Ui2cikcesWCdljpO+fVzICTejjiucUE1hqG2d54i/ph85QRqYr8Cx1IgLSPleTp39/xR8m
+rRLI7vOIorRQEH154VlORtAL5IGyuHSEdd+yhHvnNDP1liHmBgSS6S3FssUdbKUrBQwC792SMgt
V/gJTH0sfel/PWeemaWtcxDV/WXrf4teNAn9COs0awhwAWAba0ioE3xbzYH+mMCo3ouTHl/LULQV
k9hzWs3utVW/rCdHLcCdgA0NmmkDYxwf4FzBB1Q9+hXimgLmXsoejDe4iPUZ/Jcow26iXhnxg9Cu
nWxJu/Lvu6T8/RoZhHeq5PWRRaf8JaRreGLkSKfNXglemMMWT3V00BViNS8qetI8nKruwSkvKLpi
X5+qyqvggIxqjzFK6uqF4EoEXkb4pKt7jdMFhFrvGhS1rQbw0uuDoJGlob0a1OA67m2reGiDtZa+
VOytkXuIu2uQvtz5Rj8sbb6RKRpjbi5phDdvbB8GLDkzh8SM11Y872JOI9JHXrzI5Ysv71xpJ2qb
Xt0E2VOlL2t5mUbrzlxK8ktQX8kRb7MXP7tU1qslPDqwluL4EmhvofIYVq99d+3zDsroaxvdWa8/
wd8M2kQY0KLIiOUXgeu3ClqS/VrEWjXKR/rZgzv75JgJNfjrzu252RhGlF0fFZOMc5E6mPLNawE0
oiNVS8PtkOO/IeNHZUifci9PkkY7BVBWaHEfQ/AmMQFv0C61gDUmLTfb16wkcVMX9ZnV7ov8IBGe
VnuYpBqhnQ3+JHXbU+9d/CH+dlXD1ptgMTQr0tuRgwqTrAXrrd4d/V4M+68Kcju3UBB0oYkxicW+
HU+HgtOraW+UO7Ev93IdfCRw94o0nwVQ5/sRpI0VnP0ANoNSB7ighwKEUsUnL3ngvAFvxFrkYIth
Xi1bpeWd9JircbYz+m6RRVtLPAhxNCuHfNFG7KbNWm92Jme7uFZnnvwm9JjjAu/HnH7kPl9AYLfA
QmDKqdk8yAmiEfecb3vyD9gTk2SiShgxCNpMiD6NNURHqX+micjrN3pd07eFcm5GGVQ6UBIrtoGV
p0pz1MxzNAiX2ieOufWWmpvNZOifeSRPVSyQAvQ4BowDGrAhEbeWi2Cx3lrhZ9pjvudi/Rz7EyVG
oi0GGV3vRRY/FPkOSefHkR2bpAg1CO0b9gV/1lynjpSopuhCmMlIURhVaHjpYQuEIcn03wsZAix/
2V/P/beL3exhsidGg94zrxIeAmeBi0RtHpxkg2lL0C5oDbHZSCcyKdMzEd5JuFZLyCEDsWzYciaP
3BL3lXDxNHjA30ArZikuldZzZiz5I9229A/NkdliyDux1M4Vapxuzroou/ccZOfdD18HRr+EH0f4
zsvFp2VhAMDa6TfgvgexXeLbr34bwUs7zDz9WV+DtiZLK1hywA84R41udVkFWwAzDJXGdGrKW4Eg
cXIGqlnEgdF9yYZLnL6l2qdCkuzjsFTwRMKX+orSXeqhl0bVhwnGZjObvNKMyxbY16NfrnN/z2mC
WFjgr7l/jdjVjG1iPSnazhHnwjPZQ5ibwLL1161KRz5h7uLXpHdDXkFqJToP3Xo0Awo+RHfpU+jb
kwLA1W1M/9l01lEPpGDnu4FuXvEAxkF2YaelW+J6SaW1rX4ys9bhI0z29rkvVwPB4EJmxyxtlSJg
sekLEMW2WbPThKsXbPR+mcknOVhJ0YUprvaZbZNt+K0cC29ZtCv9tUQtPGC1wWlzqRm4TcGR7QSs
BeNzEizk/SBeTc+yvzps2OSNQoZKskWsnc4ahkB3KU3iuIP8Y+HJNzwR3wh8q/ZJYWenW8aRcvSN
nnG0WPDQspdmrqglvX2waMoXTYC/gLPWW0QaD8nTWFGm65rKbpKyFE2G8hwb5tzkVFsWbL+4Ggxt
iZmAOav8Q2pEfHz8e+AhhuJaSqAkg8X7onLws2LudG9th29QihGuRKXp6gX74lvZyWuPQh1hWmD6
/0XYeS23jXRb+IlYhRxuQQSCmcrSDUrJyDkRePrzQXNx/MsuqzRjSzID2AC6d6+9wmuIre3S7YMg
lmB8PFz6s7F6W3Z06YCLrCeuICuD58fQSKd6wkbEMn9p2ocmfIC/TnPj9EXnhnHxXGi9VWtEBAC6
mGK+XVFEFavyc1IHFHr0rvveHlrxsy97R4tIq0tI+RAnv9bJrXsMZKcHu9n00YMsbtOJhkss/dLm
2o5Mlal0fm5a3Z5SzED14E5taBCM8ZsMnH1VuLqi4i5DmlB05Q8V0Ne6+sfZ/FLmUJzC/fh2Niup
nYVGY85qndUt0SzQPsJdaJ1rct8xyvxh/f3rpIVujtJUYNOifZu0ZjOujVCQkIN13oQ9eYpnncNg
ZukPJf6X4vf75yJRTUXMSA2nCt8W+r5P4NQmUJNDpdhcVy/NjN8blk3dNpygurUvIVtDib6Vat7X
sWHrnWqtwqMondsG94lqC5Q0FvhHtS8aorPVCE443ut14k3SZ6jiSqdyt0J0pwtFfYC5kXRD13IX
SuckvcCGmHTcIcdLLHhK8aurkd+2Tptuq/GQBn4w4z9eXzIxs5uZVkYK++36MjMi3LgBjfGhgFFT
/aBDUr8Vh18cA01bsiupgBY6y/8uUH0wzerUGfFFy7bJHiJvKPgQqnVCOoAMCWDqU7/I7hrqFVo7
lQv9aKV6OIpgZ4naGMxnRZ1zmwk3EwaVWO63PgKZufBEXBZpsI5uMnkidzFmju39fCCsoX8Nz8X2
ugIGvUPSRNlAbbRrFj3fIZY3CDTi87+XRjQgf5mhNPb+hI6hD2bf+r8fsxWb3qxzJb5EhldUdzvu
oAnntckKalAPJ1OdBodHwHMSktAHwnrELBH1GwvVbNwb19Og3OQhxm5ItaCeYjCQ+oHiVnd0HqKP
FA9PwloQIqUb1BwBAfZEfzRr0E6xsyMNZ4h1ZW5zeozGxlQYWqeBirm0Fp9rGjKJn04vSXCaCq/W
dzWhEDOl2WFKb2OMf+qPVN+1qHT0XVkd0/JY/5qDrV5fivpuym6H+Rh0N4J5nLDEVXel9iQ3Bw07
jwDhyO3U7WPzeMUBKTgo+P/mjhQc8+oYzqew/AyCMw41WKmU2k6GxL1yrlR5q20u+t3gNcpDI9k6
NRX9OFBf/GQEy8DM8Mmk9YoTEWl6mG9hXdYc8LuoZ58HtuquC6k88CbyeyJ7NFjbdFjW7Cp9dmsx
S7ZIw3B5PiMpx/b02R4kBrSge20PvQufo9qxAJvFpu3tCRdZYs9hia+c8YbYJRAu6yra3XOhOIsZ
h3EsMGnWbhjQXt7SLR2wsxbBd70Vdrm5I9cHg4QI8RB0+yi4D6RtYYLQOuUxeW+zrRnfU+COkx98
rsrTQCaOhsGVG4g+b6ikt53u19CDQW3qU4CVN1cGptbYOaKsFSmb1r2IDs0REqcerZIEdlIeKrbC
Vic5VBQKfNDH5boRcNCx6nxTRk8FG2v5YsY3ee5JEDLkfTPt2lcl3ZQ0J2U6cpur7qTZpVnd6CsO
TIjWCvVicIiJkHkSISUELZ7cq20sbMTrTqnOrGfyYKnYzkESaPwCXkC0lhr3aloKwu1fUe5i75BI
1oztwod0NIUdm5Es2rb6VlA2obDPtZOU3qn48FZORtu1vM+ljQxb+I52fUSLWfBpjuqGH0vbDl6O
fIsIi9IfgzI/p0+X7MrCN5/l1BZxMDY3qrkvKncFgzmxhRcZNHId61wN9tS+StIhFjdqcxCyTXA9
FFgwkxIinAW6Jog62BnvSrxdsWENeFVLIX8J779+raKuINKm9m10dWJ8LLNDA39YtMBf1XC99HwA
eoXmMVR8TfEoctl0j5Kjr26Ecitc39vuWFDARW4bUaG6GbGBpadwXRJqdVd8TDDk4LmxSI9nUdlc
AchhxbEaic5suLLsxxFs13KjV46WeLTA1UfhuhbEXRhu02HTAnco3qgcFaa2ckP7l6t4iE9C8s6W
W8Q2jI5E8aRF2KThG969iO1jLD11dMSzO5rxbf4+1aAmN5i5rdBXRm+zdJbDnYQM09hkwtF0E+V1
bneDcqrHjUgncUWKB+4WaPU0eHUuhyeObgDul94V/bEbzvJq3cfbqvUU4PXa5aXMZXu0jobteGPE
nMo1Fe9ETSnuNNx/p+1Uueb4KzWdSPfoBbsrkn9IisHHicyi0ZMo3+FwsZciYMV0xO6Rc9pmy4xV
s9vChJX0qvd8pDR+icSLUm8K8xyra/oBKnERWPcSiYEloYTDDFPUNmg2rXDGeKqeofrvtYz4T380
UOI+69WDUJwmad8z99K5i/0AcbC6E5OtwloUbJviOOXPs3hn5h+p4oRQ3hWXbyKyHG7oISlrXldA
ioHDlEzvaT3hAbz49zgm+R2xm94z1wiipeKxl+4Q/Qmjk9XOFd9g4hIgw7cOFnEBSfeQn5C5B9Vz
PWHuuM3oq8J2MOkYNmIICEQjPBzXAgiXEBOBwd+00xr6Lh23pVZe4vLuqj0XwquhspiTnVDfchG1
2pq3S2WXgTQgWuCyjMVy6JfpMcTZ2KDn6U4fWeNqZJxhrpxu0cLQ8YBQaWIOpz/p4yvrKp5f9OdC
HACnrVH4jXJcdac8vcu1Q48nt3SAOZVqzji6Q3M0wh11dREfguQ+NAJrFfspVINGM2A8HILmEssO
ItYQQRWfxWmiyyitg24n5m+leRlXz3Vx6Ceaw92jJGIeVe8jfNVoEcqHOjzWgV8Ldk0uDiz/zuGb
gpYeDQ5lHWqOKh7yzimYxCanXrnyaBsbihoBS3wdsRg8sbVZuXJGf95h7PvMNd6HbFPGy91tEC8y
bELlBK1pDJ4lmkr5Jdsq00Mv7Hv9tIp8s6aSpzCLfBEQsVvdxuqnrtFbG4kSNCrW7JeJPcBQPZTS
vmtvru3xyk1KkU6boj0Z+qthHkJc2BQ8sHW7pofJlhUOi4BZmRewYM0W2zkBkxbRrZLdHG1pDTEB
mvKtWL2OwV2gbEz1thtOuY6Hzk2MEuKiA+/i4Yu/v+mNwYlraamOyJOINlLuTqIds7JwpWDqMlkS
Vqwoi4NjEx9yWIsQMNOtzC3VeUniV5BPyP79CGXIZuyJtytpOxR2BxGbGTx8UQJXjC4qJBZfjZ70
fCsCtkz9dqXvcvNNbl053dBj1eFisTIHFsdVEmf7KGDo/NrjmSltgx1cQoE80mw3jA5lTF851wD5
1g+F53f561fhqS9Aq0I5Zv4Bg4PDddOwUgoMRqq9+XRKPu4ekVLEaz87L4Tw0KdD5GVHAWJ9ZdP1
3vzUMPmuIPjjEL7xXbtGm8U+4BAWfxoSpgdLOFfOM/1fHHinzQ8bne9qij/e7lupPctF2V1LbXGp
qe6SO7QU+JtDadKdmLSmJeOuW2NtD8xpuMNDs94l/spFWLtjRbQqrzskZKP9uzAW/1b+/34WvuFT
ojKWpXSFNlbCg2En1PU7JbVHLC+0aq08zdLWJBGm9X7cePwN3cVqGiUjLRekNMa33Vg1zim2Iy3C
yQPRXkjJVGdYM5tYP1kff9GW/3ffhxBVlhGEqGzwgGP/t/aviqRSlNhI94WiWeZyD5ehK4pYeEiX
BitFtpwlDY+V9BLDL2E75Fexclc80qmx2ItmqC709FPCiyHLR5jANNzZnC2cmLrE8llgVp5+Oi9/
gVQQfQgijFwBQBgTq/896KvcpHQo5vlST9wf5Wsgb8VoVzHlCnAqKVIV7Hi0izQC/FCU5Gw5oK9p
21Y5mB8ijibF8DyaNmE7hmVSv7w1OM3K92ILZel+JZ/G8saYtrDYi8Jqvbm5HfsTUAo65Pq6bfqH
Af2+mNxeY18h4dQOkX6ku0oFV73r2CN0byoB5e/iOo3wuMHVqYcSJFvyq4BIixqN7QdmyzBayOUA
8SExW4uY1+mBsCG8bpptLNv0YrPkKI/WDFOCO5yJnX54IEMl3jQXGNr5qQjdGk4QQTyGuwCIdguV
ASKhhiCO9ZJKxo2ve9pS/74tvgCr75eMqNEJ1KEUSTRV/3f0s6rNpaxPgkOCA42cwiTWG/IFptuw
I7YhB30cXgAERPWSDupm5siN+uoWTOCycten7IVY5UrgP7Xv3Gs6/3B88AA5gO8HKCn08DRTUPCL
/XaA1bVN00iNg32W7PM2JzlZZUdBWETf3wUVMQzByl2K/qx/m4uVXxfjscpR8CWEXZQE5zaihccM
CPmDaNxnZbRrBeo8LTPXNZe7wlZyHIlHy8vt9aoBp64IZcXXL53eNRVjU/VWjhXWtOCgCtmpyAjA
hCRYdruVyM5KCd7bAr8MOd2vdFBolYBYUNmou7pDaMDhJb64EndTiMMHrVjIPKt1Mh6a/B26UA1f
AOXVejUf03F/1ZObKAf7F0jRUXs760D5E7DX5AkKuZqQuZLihMr+sYvJ2IH1K9BwAFQNB0gLV6w5
jfCckummhmclhbottFD+qFUr6tBR0LH6zvaR5rG3t9Eh202kQm2Acwdb4Q6yVPOBX1uyWkN2b97i
hO2Z0zAxNn7CkrpYhw+F10KKIkMGf8cYDrIObUqq7soA1iApZ+NDRx/t+qJAHMkoojV8h6aFM3kc
oZ02cLIqgg+uRCjnhr9Sh20yt1sT1iMZq3G3mVp6KH1FkAC1Gt5jbmaMdp4kZwGbT0M/Gark54P0
qBOLwxZcVAlAptIS4UyP2HIYS9uqExY3tBYKn0EcJXUqUyHMHjeJP6tA8BjzCaoIYnp2qbiDy1SD
wBUYI4ygPo2Qu3FRH6duvFEgvopdf7OK57uK6mIQUqJPrzJxh7K60WD1odiQ29ieJ3kvm/iqx+Ot
nGYbEQJwYNwH9SlEWDHjU6vEPzqWKUvj/B/3xHe1nJop9VTKZnzRxT2tDcS0VzclW0Jnf+eEb2bj
rN5zXAm4As4mnFc3Eu3WfFQo0xXz1lhf5/OysUdKQvQRV8/qECqP+ESlkGM6ZH6yTFxu7KxKP63u
s+YxZc+b2CAdcg1WuM00DySRcCoiKai2ce8I941iR7ozyMeyccV2Y+KjUm2Fwa9gL5MxEEOiWlf9
uS3Xeo0LS//SELqz7yAxQSG6PnSPurJGvAZHCyeOq3xfXF96srN4NqndqA1IIGm38yt4soDdHRiA
rWsoLJblOhad6716npTPudzD3p+IfSKQqJnW2Y0YHeTKjRtPLN38jQ/5MhE6wE6VJx/pULOUBIqX
c7Xx0fGrXfe9Zyjg3FaKI9V5IAZPv79KUIfWwyUxdgitub4Nw8c5aCmTr/cN4dcQ7B8CIpwn79+z
s/Zn0QKD5/8nvy9M87fGsNZg24pkMb5cWz+l9k094bqNBJtNTbQtqu08Q6F1MNsA4lBOXbmVgNrH
x9W0Tvt1SBjV4GSTQ6Ai3OoOzvKxoTWSvGR0WQi2WUfEGQ12ilaD8E/jsU02+nv4CJY3eSp5QeIl
JJWpBt0/DsIx2ua1l+3bN6gLH4xHTh5u7UyYzdGdYQcGA/Hfn/7r0/1xmauYP4DWwi/6MgP67dPL
YT8bhTJFF3n10qHAnUl9J9GPeL1pj+Ww8YEGl324LqyLdtfkh8BwTCKPCfsjEmnyrhLYJuRW7HvB
44hXQFu0ilzZtJHy1rJ1ndbsBEpyijipgpXXdlK77OU01DHmtmw8lbwX2lCqvQp9WonXacsOqCG+
dHiIuJzSn1Rwf7+vkdou8RUKYrhv2O00XVeGaErhJaH1odJX0uBFj7fK7EODT+ULkyZh7aEnwgs1
tZuBKI5N605kHDeHGv4llxIiE48GU+4gHtj2xLiVO2nGOOKAkiRuXVqWcnwvP1WxvguVZ/bso7m+
hvf4HZEZcQ1IjWfn9YtWUr0f6oIMLO1VXJ0MABgCYQYK5FuT1DOit9l7p4eskaxRXcfmQ2v+GnVH
K10gwlFyuy1pC0br1Ht23eO2jR50by7A+73M6980ct83gf6iVjfycAhWOzmhEvea4r1XH2RCYSin
cmdVPQS3ETyah2CTwS620m2KH8K8H4jM6JBO2HL1ycc/G89pYjfppmdkIHRgD1HV51J1SOmGc08A
MSRCg9Z/RSBW8jjaETED6w7gsgLtU3CRmB9g/bFkkSY+ffY6lBdnDjcDm3BQOKnyZla/+adN2Vfd
//3ylpE747At6Pz/rbIZCknSwqhLLkCj6kkuUa5GH0C807xGBcTPgKRDx7CtqYUBF5eK8Oqt7rRj
zlaqWqph9ALjr+rcUlK+hKoNfKeRtBpuQuKNFiqwWzXAdNbcMiJeZLj6sSPZB+QBmfEIb3mdo3ck
6Hm08qf5JvlFO47te3OTfwQEyvi4iRjrmiBRfMYnYktIHhNdLMp5c+bOKLWLFyiXEJVkqnBY6i8w
WK9rugBI4U3YlT9ZteB9/JeVT6ZYxZBRwjBD+kYpE4ZWb1adTo8YAwdhvToRweHjL/2lf8YtkYAO
pCr8G6oE6y3f0Bff4p980tEhEOxD/W9F9kxQdErmDdeUf71gGUREXHxJyLt6J0BlW/xa0uYIuSFS
bLFqWAwZJJd0ySXs9XFep/7ZezxTtK0HUvXeCa4lG2VJyzrfN+t7gn8Ql1mjtX7dG9bxlgijNYj7
DhTIwodrO5/QbBA8vsQ6kSN9JrLpjExm/QudKV+M9np5fv2j6PWvI6dSQct4CcGW4d9/m0z1NGvy
sjVLZENH1nCDWzqMtl3uU7+iMhgDf4W0NRR+KuCX7dsfV7n0/+/7bXvXTkGl9XmfXGiRVGfTrS/9
Z74N2ZPe9uyuHpINW4pdhreRlb79ZGEAvemHt/92k6V5pAmDiHKGHHu7s8HaQOms6A5HL8DBuyVD
r/LDm+hO84wLTUpn0RS2BCyApGJ5G29Euz/Od/lGxptkZblf6bEE9BS3NEbJpr8s4a5LeCkaWwLv
CG1zqlv9MbNHqPtktmEsbrcv5QVpxCMS0guMCzwBFr+R5ZWWJy1/0vcnZQ0sk/Q1NEVcwwk5aUs4
ZHlcDpEYqvdHxeJaAzvjKmksWEzW5yeCKNqTyVdGU3LiFT1YyU5sCfd39TYnBVG2+wshB8+0Mx2F
nxdpk08kJkZKz6qbbrSH5Lm9iTcDAak0VabXcDO+kpb6a2Zl+Poh+0C1hg/GYsNyMoGP4taCBcMY
wU/E6oCMTOLklkjb2a6tt7slKCjnt4wGwXrEMi42B+6SYLw6lh7hfIROGbZhS+eFBgNCai33GnMU
2Y5s2xyTwLz/XnMJyVsGKl2/p7wo0Uje8rLwimDiwnpn/FAukV7ExmAdnEnT5mvJYF0cXFBpXagl
edRyOLpzte5q626/Fz3ZOw/W8r7Li2S8ewDZbokTweeMr8VOAQzWWgxbFnsWtNxWeIcqk+9nUjCX
uWEJKVwsWl416/ERrgvfGrzU8iCIc8clkXDkyWdIcpwQjBJ5vVfwjK8Q5mB9e8yOFc961dzlqaSX
3DDDWDA1iHgzjsz2/cbIF5sN+xfmBdaVZCB2N3b+QVy1Q9TcGfopv0fwuU5PhYeS51CsCWNjFvyl
EwSXrVVmaH8Jcyt39W4JHCqYYgzCvrEGPkWX6EIg0tviHUMM3Adl01e23NJmOY+7JYcU2UrIbshK
TxMxRBWGM1hUYkLhed7zEn3Im3v3z89XL+ED8El6n82tvaRML4993j+27v71lQC0j8UqA7kofy5G
GUjBMPCKDuwcPILwbHxylwN3KkgEr4VVkGBlfL0iNSnz4BIVtgwDfoWsz2yG7cTiYc/LPYCP7Q6V
2kbi/ZfY6WVixkPQut8ej8/bj4fO/aCC+i96743+MhmkyWXJIcuc8guBbBj5gLNeWXuPnC7rdfkB
SJL3JzKK91oCtHN3icdd4v6+0s3s1+Uhj8uRPkOhsIzHW1BzgrZoSK5bHyYWw5Celt8QxsvrLK+0
RJ4RHb6TdktOmgqte3HrIOMPF+35g57GUSfXL3TD2+KwOi+feYnp+3cxrSzz+x/zMDY+qiQt0/93
NrsyFoPcBTn0NkaFLTtwzzwohyEJdp2OcC282poITmJ80pw2JrdBGb/o8WpAr0HnvI0vUE5obtiI
Z02qITlyGiHY9KZ6n+brEM1FvdDj0OrJ6SXDKqIZPh8NhMoaNUIx2uQyCWJ+m4/ARdh1kO1ayn5P
n72mUzTr6XF8y0iDpMPy70++zPB/fHBFknHSxDoPoj3//tvCh2ddF4mFGV5Mw+s+Ihc/KpTrwCfs
PX+K0hB/erNvFfwY5Rlgpx5ewulUXI+ivE4lL5e22GccDa6F6a3KrbZwzRd0p9JTr9/0opV8Gtef
lt0FVP7jU+savHv8W/CzWQqp3z610ilaIraAzg2SgifWegtRG/GvifXw7+HVl4/0r3f6VpK1eZAG
TZNhnURtOQajHSTxeoIokmifOrGtkG/xynOb7rKSP0PyeaEEyeZnJTeWqHKb07kvAtg4Md+P/1n+
qPCT81K7iRf9UNY8XWUZlhS+I8VLScCdWL5IpHPUJJXoDaxcg8bjeG7S26gjr5bNA2hlVmeHLlK3
c9+vOwH/TelKbp7kAnYSPOaZ7dW+yoeppyGSoJOro821hmTIFViORCDnL0FEqm596cQXzUBl1Nxh
S62Jn2bd7aWg3KRQpsTmXAaDP4wckoGLQ4pFu4RpA5j0v8dY/OlsfgP21axDLzRwNqv9tDWtExwl
Jyc8+PaHzs1fOwjyb5fNtypxMgdhChu536cDfI2JRfEKKiiJr0i9AEwR75r9WruywhIViasw2tQ4
/9o0jkW5zWTU/mgYZcOpzM+U/oGxmpGmAdEtk4QMnncy5J98m/5aYeLZAK9ON0Xcqv73Uo9kdUpX
EXY5IRUmsGKtraNcheX9MozsKQmUIoZJiT+n4VJ1FbytQ2SeV5XblW99isjxJ/rdXxo+aJpNnWYG
sw2eSd8GMSpEoRBG2l+tY2JmxxBhBsfG4CfdkP7XOf23N/pWW2OVnYj9LCv7ICYjeMZ0gbLWEMtz
b/4ylj4/LgKQi+IbLWtABRCv9fQ6KmAgpd/MiFiuEcbBW7FJPYmORSk8ZcldYxIknayNVrtLouFm
Bdt8HjDZwK1y1m9nwa7g/ARmupbL3O+jztWMzu8m2QnjDPsPSKrz7Zjsoyt60G5rJp96+HGtPkTW
vOhD4GLJxIPe7qQpw73pOD3FEjAa5QhhbdfkSl8YTAZbhMybg+wk6g9ZlALV+j1mJoL4OkCa5mZz
jOKBnnNDRgNtFdUonHmeHKJkNiKhY/+++6S/znC/DfO3PUTdh13ex5xPGxoYVgmV32FYiPctEZ9s
HpWTfiDCBJqzjW7mFlogK/4Ph/C3LohCl1CRNYAh8Yvx+dt0Xky6XlfDMJ+bd6ib4WPxLt4KW5P4
VuLOfLxz6YwJVvusnfRLf2fsfnJ/lfRlwfg+zf9+BN8uatHspqYU9fkc3K/QRz6BJLUPnMP4Jn0l
72APGiH39JPF9+Zp9ZG+TUgX4l38RpIjW2DqvUNyr96V0EuJFIOJf1Fv88x6Wu3iExFNO2MjPKp+
5Ieaxa+75+GZlMr0V+bj6BU0y+9gpmUU3awM8XqGs0hWd2tnGKsAdUNgsdjTRKywH/iboIkV2VvC
PxiW37Uk/OYWWJfIdQORmpsSR63JIrxUYjDBWu7AWfBCfyA9JpiclFd4b0pLRGFPRxTgYEahZUG2
1mM81q3xRgN/exvgwpguRKbpvgUpgJGkeP3KSt5ycddTClPuL8E0uMNaw4Seg1fyABzx8gCTbXE4
Xsg95ksJrS7YzscG4CK3cCnI3hJweupSZz6KR8G3qt41zsYehsPwi7w5Fk5ZtQzMz6guDiOpWp8m
tOybHu18i+9ymnhoWQVfkZ089KYnltvWCuwigWkQ405lRTfdq7ltz8WluZeBHII1n/0UYGZi6a+o
mUHqX8C95zVS7vJD2gg7gi3WMNSIAs8tiDO3GM48iPhf9j5yBRH3Aqg8t/VpPJV+ciQpjMWZ4buI
R4T8AeAZqRaTF9xJZ/HF2Bs2u81L4fee5oe+cSu+wAvzkAiUp+xiImGwpNKqkKy8BmzUakswwPrQ
klqA79ll/ozfMcIseLQgOSFGNy/qJ46Yu/42uGkfJ1gUrFifJGrjvKb+EOcg/RW0+/02+Dblxs20
Mo00Gw8dDHZMe8Lq2EmFL43jXkynfUADQ6ObhSntphZIwKYLDHEznFKdJny1nVCnTwnK+BVxuWWN
kjrc0mUUW2x5NHp+hhWZRBeurg9YZJwx2XJrTdsb6Jf1jsklLZGfT8iZae/H+eMs3kTEFyTjk2Ry
vvvqLJT6fadcDybsnzQgJnChUGbduYiDtdAEtgLXuRYOPVBnStejIfNGw8dubtxGTm5icfLqno1L
3NsN7Z5SXd3Lwb3k1TEJv8q+MLadib663sQhO/8VdCecOyZikcUsdDUyScMeOx+ayKNOFl/4JPRH
pbpaVYa/YbbLpWI9VrItsbGU+ifgXuS1UPaOkXHB+9Gh8lgLC8tHj+0huhNNyBIdJqsjIsNc9czK
sAUD8UCVesO479vLhNNaxRk3yicJhqyiiDZa3q0yQLIswdGGej3QpBvyrdB48K9iLbYFPnr+a4AJ
loKpi85qj/GhHV5FXzM+EsTsEn48KxxqBv2wKNlryvY8AxmuE0fsPxuyW6SYFFZ8jhHjZFh7iWro
5DRh82ynBiemhCKvMWharadJg7/AFA0FoA7udXOPhZC3kvCV4QhJkG0GZVfITzN37FSX7nVywoUk
kKxcqX1KiUI2r7tgMSdCjxdOiqeXe6wY1O4GRzD6nnOHT35EJ2v1q5yHdcf5GIwYL32y6Nmn5V6Q
ASjByFTiHQ40htZaq+Et7PCer9ivcup0xOkhS3IrvU/N4xTD4ibIMVfuDdzoBJ3VTTEQfOiWEbxQ
JdAsSNe4DmnVgCeLQPSh5A74kHBO6+ohZVOVhyfTSFypfghTEuenW0F60jR5zXXvQk6hBQWrXpcd
RWC5HNgAt7fuXIMP6dp6FsONpkDpRC46IhKZZP1Qo8DsJ5hdzbYq2Hp2Ja2QyFZ0zYIeOCYhEX7V
JUlgsnNXCZCPR2DyTDc3y4lata9B8iLowL10CHR9B/KP/0l6wpvHKaunEFs5M3m8zhsDFh9GP1N+
0KXYyTM4lpU/syc2motO4VTqzUbsDS7NNU3GEQ+fBJnLvxd55W91xu9zy7c6QxUjc24TmrMye0Is
VWL2i9yXOMX4K6JOgfXWBGpuh13klsuUj8t+eQDeQuX6VjzOx4hIoNmLFLf4VYs2nIzrpXXZLxm3
KUhF5FCP55jmv5kD1mIWNMRk/IHrRlH0R5lAYpgC2Ull4wnjbfmMvxUqg5zJYzlCNcBPw+9BW0VX
BRVdIE7ZXhA9IERX8jqX3bez2DM3vurqruCMjnqaXY2fYTzbkqO6KOJ8HNZutMlKztE5uUOvsDqR
c726hVuwOgUX/RQchK1xwW+PprGb+ZpXvypbzVO8yk6IyY6c0F0hoVdtBHtbvI685fvgXvbbje6r
pMzIvua0m8grN9jqewYEPIX4LTfcnBbnVhInAa5UgKsleNvklRCg2dknJmC2avXOYj092+1RcIQH
1QW5dQCO3dbjA29LD2zXq738Rd4Ubu+pu8Kdyb64+sm7utE3Cyg7erOfbwg8/tDdgYGAHPGquqCt
4+syEvmx8pt9tYfJj3+1wp/L2O3G9cPKZadr9wSFX090arCfXcYaAR0ALbstRrN8yHC8nl2ZsYUb
y4hC8e7OUL4BheFlRGtUiuFOWct7yRnuBOe6Z6nl9Mjugj8L68EWtlx2V1e5yNjTOB1vKZ/N/YLH
maBUNC/w5e7s3oF18YXPRsC8GljsTbm+e4vZ+URrkXM+2+EODH2PSYctE1ysvbKIcZQCg1XY+D+u
VQ6Blq0zOVcw9vmOrvbrMrDIJzDPTR3itj0NO13FofEIXYQfu1Nhq3usWIHloc+z0RoBFnWb0zKT
0C7xXi0YdWudlmNkoWJ4NO+//zEjgP58Xp6IiIBeKbngju62Fv+h3rNuzh5W68zhdsFVMB1avl9c
fLFT//paAO0TrIcT8L0NR5zP2X7B+QDSrvgITH2buUs3gFBfWgBYRzjxBXqdvbwkx7ReskbuXpbB
JkqH36BZ5TXgCpGisfQCtjzsPrO7W55uF189hOXPyh1uMdbYkZx8QMh6WIZv6RvQUfB0ugsVj0ko
C/mGzwTYatfAPrQW1P3yMPlrNBHAH+r10gYLAMaXNpjyoa+hZX/9HACo68elpWWcAzvA3YcHXXe0
OKwb7y5CvMnaQkQ4tANAdm1/9jDYeTcdautjvBYvMcDE9UILEbaPQ3yenfqLD7p0utK5eHx2HLzR
3caJKUTFbb0Pz8mRPjd6zuC0umgm4HmcL1158J5jv1e37V7cynyJ23yfLr1knwjwg8GDa7/fK27r
177k6jwClbVL5eS270yBwM+yp3rzVvYaB6bDptr0buUIt5hj7kueszTzdALFhw1qI7/ZVE7qy1vT
W3maO1wKp3b70+wIbu4/g2duF9iW0PHSHrz+Fjd+vkhHW/4iFmKbutF25Wde4wEsQ6uA5e3ghKi+
drC3LNkx3OUrfI422aZwQPrJMnFZA92Vh1r9ZrwjrtZHmOD2QDrJhtLc72ktLn/5ra+45jYh5Q/3
y60UW/1+5eHQx7P58evz82kaS992r2zNb/CK/iXxz7CVOPylpbJ0ROJ7zUaQcoZP6Tyah8W03sHL
1UUhAXHMDR4HPoq0uX4qu+YQbcH8EQfv+l1xKA7TTiL6GjmksEu2nRc+dS//jUDu4qT0ArGaseI7
L3bNZ+yLHSBzfkqc7j7lu+wlca5eSAMDUcR6aYyIjCWtY6bnpQO6mGc37uLuz1R7Yh5DPyUvPdN1
cm/6PGplZV71OW2SbeIsLwvFgK/+9r+/S/t6xB6Sroi6XvounXNdc85DL/ZCjzxEl3O7ideP1y3x
d6lf7slzXNIUW7eiI7FWHdFb2ga6J3E2+jsGm9HF1setOLUFbAUTcszVxS2WOxRCCXMuToQObtNM
K0sXFz47J3w5tMIz/WkHF41w0nE37WinMIYbJFPH5eMYzrK6NDbm4pvl4cvwaZwB9i6OsEnd5ek4
XS9tiuVCu5R8V3kU/dMmviVP3f2vc1Ha95zoyTa92RGdnHEM1oNLHBYL3rhBULeZNit/5eu+4cAK
+vpdxczOAS2/Nv3liP5duIh/ohMSFFKFFAssgHRZWP79t0WfkJT/4+y8lttW0237RKhCDrcEQDCT
kkUq3KAkW0LOGU+/B3xxzrKssmrvvule3W4zAT++MOeYs1LoEy2Qcc0RtA6eXr1EI0dPci3YOGkv
8rdTv69f0yAdAMHM4nT98zUTcZLHvDKrJUJtZjuouCNrphJF5HFs143micb63x9zmSP+OQHhUyoi
+ZcGgxjx85yxE+M2byRCCSx6fSbVRbPryUn8dnz498p6eR2aFab3mJM/60KmJu9TKa4TLLVn5Wk4
Ze9+44ic3iDgWxsXmTetHGP77w/3xYiZV1UlmXw8hUCjz/yGQJ30Wqsl+A3rvrOXbB/Wpsf8Ft7H
q4//02uh6AJDQi6g/um3Y4Zr9UVVwZRncbwMSC+/0UqsKb9NEfp7bMXHgngCJkojhFH6NLbKYmVK
QGtPl37iSjmIs9fxrMOIgG21whT9oKZrZEL401u7BKj970/61SWDYEs1pIVKQ5TCnxepX+SjFLX5
79E0d0WbYQS8CsE3VTeUmC8uTUZ2AM2RwSIR+3QDhmE2hBNZs5ATM3os49QIAsIf06Gp2RjCWy9X
bwWL+y495QO4Wdai5tkU3KCytiNsTwN5FPJrtyzAYooyvVlIcxzdlbACov7AlW8XOWKZOX+Einjs
lZtfjyCN2QP0jMfQAw3U9GqJIU2EeSI6hpnaxb0saFDDr4iVtwG7xWR80bFS50lpp0Nl+9mHiINc
SRkaEmyR+05ggqI22SkKzTWXUT+Fq9HP9rWSPaazUYEs/SVBqB+HEATouG2MpwX1OIwo5P2nBpNj
Iyso+JD20qsCAw67y0hMWIIWyQwj3HGha+xLveYz1tvO/zAm0alLNv7Di8m5PUji2mIqgDywyEvH
wPtbIHuSS+msiPNdKwKCqna5bpyVvHPEdnoOwpHSpeoee+ElDsYtUcq2GIAD0e8CGbUA00aF4Vs5
ZtewaNZ1iLiOzb6fCJ7lA3/qH6WGL8Kk3EIqbDJO0zM7kt7F/qFhZjLL10nfYA2YRn2Vtj+LgAxD
AS6M3t6VvMu6AN4uBacgRJxV7EreuwrUKhdKRxOPPtvkjjja4mL0bmTRAkKqaWv/IJvzpiO2ca7V
rcEFWZrVe5/APkhaLyt4QHanSLuTTGYC75XU2UJ6DaK7DCIUxj1DRjrSq7QSLPXK0FMOjWWnv2of
hy9Ke8yLDru14bV+GCI7vUz8B/FWUOOiXYANZzylv8zdfKCxIxXuUp36Q/mQnSY+33NxT+yx8BPe
yrp51W96BUafjo9hr79r0GnUKy5hGC8zwpWpsnOiGBgQnnMsRgNM/SjZmsKjyHy1MMxVyYV97vAn
xJsJ7jocaql7yAUmb++J7DMcZlVlHgTJB++8VqrIkxhN1P57gE1/pPv2wZMlOvDvBrYoiqy7UX3T
WZ80aNtzv3eKWrsYeuL9JtFbzJai4bCsVPgRjVQiWuky5UC2m8xR1QGnnuomvgUUMHd9VPjllHj1
xCQhH7xI3iYqrJyBAqmwdgPy6VAJd2r4IzN7JsKMsiOJ67oiRqwLjjoWw9IkKtqK7FgLIFNjMfcD
1wjEh9AcmQyL7VkxUttXapyusxcnIW6Eep9oGE70Av4iVayvYa5kunHyQZLEBu5RyNGBcSmDmayj
1niuCT6tjMBjiUQYQrxuGQtPDETCIXwWZ9mGTx5qyi4u6p3AlB+nbQpzR9d2mgo0rSQwUR3pRtws
+0gjnLA95muo8CZ3pjqj3amlTRThqiGGVADBjlJ5Vq1Nyww6Np8GfHoLirVsjJXf65gP+yNDuGsT
UcTJhMfSxjLf6UdpE8iEeOIqNMJorarxyfJ/JD6OIBx2GnTpDJdqzM82Si8TDIecPxmb8qlKcQNC
uO7KbTilW5zhlTa7rR7Yo/7DVFI3AL+qc8z1lTNB3k5BN5o+V9/ECgJ9BiOtJCP4iGt/wdkKluF2
NcMwQ0dHbmQcGlPDg60U175wJ5qsGCAhp5W+Dg1HG69q43F9sZhonKzTT0q2FcZ5FasCW4wBjbdp
a218iEd4BEgbhd4puRDinLVv8TOWmI4DyxZ8aZ/ABxDCEs5c/5hrlKaquU18RBsDLVn6wCxmM1FB
9qm8iYb8OoSCJ5ciZN58Y3ThthCBkTTNU5+WLuTOnw30+BmzTI8TllOoG4QfxnTXNi9xkTwkc4+o
jSk8+5ccyLJYjL+wRhRCsI5b+UHpgPvwIGgjr6d7yBg2DZblKfFJgEk1P8WlsoUAaodDh8v4aTGW
qYV8Eabgaca3MWboa3zyJLrpSVW7lY49JRd7O8iSbdeAGZvaVQ6OpLtN5XugJut0NJwFnV7BjWYr
fFBQtGs51vO0ckaNBhXHlIhWrJZTe6rBkTQ8TQKftjxvvSoGu2WRxFGc63DYmGW8WVD3M1uZxGSX
Yowbky3nnCsncDXruB9OKbahLK7vWJSuTIxGVmQccHsrJpNhOuGeEVMfuKx+ncBCoN3ZRUN2GJ/C
UinfM7AQPGFajaevJL2KlcAgksVP+zynM/pbkfbkR1dpHhecnQTXiCeFnCNwhZanskklIrkpfvY9
YSB3sw+HojyGjGdLARchd48BllDWo5Pcd17NFL3nyRxrLKnwXlgYaVOEvZDu+WEZyIANy/KnLhqx
tKlHkhc5L5VVUKDobdN9lPKW5X2nvCnBh2qaTo3LIjCRRepLBLABC3UdZyh2WjwwmaPzkOyYnJb4
OotbbRxM1WvFdBv1DH6MgxGYIIaAgREsG8z9Q1fol7GLINDBQtF+mAlYCWPe5SHjInQXk4lhSbi2
g6tOFtwShhPBkg+AcXm4a8yXSOHHFuPD8obNFCqa6KZRRz7YbOd4WAosGMmmTBhb9IOd9u0DQiYl
s34MYuqqxstY47QlHrdSlbtCXKthvRfzeA3MeN2A15qKp3GM4SlPdixr6ONZkseAt/OnsiDls/OM
4ThYBRVRdYsywRFLGJI1bXwB4DKIj/jPvOQcg/IVMFUDJ+8ZMoXmvor0vZk9de2PYCywcv2ag+bS
ADmOqmJTZ6YtQEphx0MpJDs6tuWF9WzCaoPeTn1C8MkpMWbqA53hOQajsWu2RlQdGi2yQ/w7gfaN
pOJvRQXwH0XW0VhblOifSUVKEbeSMtQzPJGYR9crKRzaiMjgEJg88JKnfxfJv2vwz40VAvglZ86k
i/ycAm9I/VAV6SwdkrDZBlSwYrekkQS272s8liMUNZMdlXdNdk01YvmioxpPrsgJ3cbvAc7wWHj/
5i190TaQeUVSOMntS7jrp7YhlQW18us2OdQWJUhR7EBpHk0Tx0iEJJV/RzwEB5oNWW7L6B6kOLQ7
89e3pb305RtZqHpYh1XawU/qKkHmYWlkM3oK7Onm+LpUXA2wlavYvJfIJBTtbgnCxJ7ghgpWqtQb
g2/atS+uhgUWCdRPNCzimz/5l309nls9tKajAkm/8GPWLm91fJZbywnLYNXAgvzm2/9b7kRqJCrF
BYWrGern/rDAWxlVHdTwp8ntL9lmXr0/MyrJv21Ev/h2l1R6fPmsqojW+/TRLDGlcwry4iTBRx8l
UD3EQjL0KpOt1H9Ew85gvEIuRp0AhXqafXDKzTf32u/G+tPV/8d7+NQjZmEwVVI85KdEAl+A+91U
17XfrK0CXEnw0Q+hp6GDy09djd4Bz6oyHn1ptlMrdtorLQwQg29+ceWrH0AxQYctAx1WOZ/6ya7r
YfsXSQKdvn32CVhm9SI205n4JYcISJ94oAbiYTCxXAK4XSW3BjHeHDMWi8mKl0VXgPswz8HuMRVS
R2/jB2oNd0T2T+S4ZKuhxUNnJUjx0TJIdeo/fIAmEYb8f19Jyt8/MHExJpZ4kFhg18RPkwYlLuNA
jOvyqMk3hcgNVWEEVyMXht6P0sYbxcpZ+634IlrY/GB1oLNGYiIgK1yK4ibud0Vpeo2cozUKMLZ+
GHAfReQjhGJiiTWeM6lgLaUY67J/XsiGFQdUdi+wD+7ND76If38g+W/J1+LdUGV2bJqiky7x50RB
7QYtreYIA2e+n5j+hYt7E2IQzZKiuVpy6FtXJF2uPHX03/WTMZ+L0NEBjABL4skyrXTVFbR1dVHI
bbY2GfqP/te/3+TvE+HPS1ohw9GCv2yZMtn1n771LDWlSRTH8hhhLiFqa8XmtJkpFV0pzzYJ8g5o
a4hE/PlJHVqIYxjd4eeUdDKa2bI3P4312kRbOIP6qdjMGE4kHJhFGJRPmn6ugJqY1qOQiMdYxksv
A4UMRsHtlPeMrba5hTbAahlqFVE74Vh5BhNoUzxJjQjGqX0UepZW5rQNiEJZfkyluY3yHk+tHROe
8e8v4wvIICw2UeO3WuZaTAD+/MX0bM6r0pfFCwCr/JkKV90G6qpbk5RBZUUwVbij2/rWXfbXRIhX
JcPSIPOE8D7x0wNsGEa+IURrx14ETj9fVSRLc+GCvZm70eb7+OZT/j2B4vX4F6Ysw2D9/uknryA4
RFEAVfyGtOeCFwwDBcFROBL+/ULysgT/89rihSwJYSU4FYgFn15IVDNzqOSwPFLz61blWjF0m00i
3cXttrj3I6KzqrSAUTYdM0YfBffjQBHaFtrOaBnZ1/NqgpxEqB4UTJZxU7NKpvtMuU77occBwzio
Tn8CzL7lRIn9+83jVPvm3X+6fQMLiaOYl+VRzJObYWYO74MeppKQIyA/GJpjE2IdUDRH4ZQSoS7M
O/z+hxipiU6qUrubfxRDs9NTpj+y5kyqfkCPT+hQ2OhrCckKq91cM13Qa6H8xgQwpnvIdNsgIcN+
g8nswqKzflg/9Dv2Lo7okXxmi/fWb7vCa3oUDsIhQCS6HXbhlhX3CnLk733HEi9M6OmZ5w+eNSzC
ruxGe5BjLK7J5ML/A3ihXEmH5lTcLxtZ8YZm+gkI2cbfMWthXbK/Gc4eWcWBpnUVkYgK7sx+O5se
cIKV74WX7ETkwmrcJuxVOdhsyRsx8gAnWmGlw3bxWBznTcQ6mJ0nJPm3ER4W1Biis28GcgH+nbcB
jQ4Hk8xitzlJrHhHJ75MrrIswu1idVz+iMBAiQmGM9yIi3aWza9svxw725FYyFan8ZCdihM2TOvJ
93wvuo/u0wdp7XvYMie3PcDN539S+C96jKhc6bfuVrwaP6EHVxkV+mpSrq0w2CU9bcE4SZ0fcpqb
XvtgRunNGI2lUL/0RvQUd9FDHIWOkKRvAlejipRctsJ1TtSR17NjNZIAIh7EkUzfWEbkiswbI+ZJ
ujLc9CJ+7CrLjYJlxEn2Ov5edRDRINKVJA+SzFqwS7uRBowIc1R64pAeyggMWRUhXuzuhOJRGbHg
MulKKetkKfKsLLkbjOgopzAm1I6ztPJaheeJqT4OQF0tOpS2l3ZzGZ582VVbzFt4p2caImIFGMVi
9umWbNVgY5A7YyQZuVHRY5arRymGllLeenj6p3gKAMt1SMPFI9aBp7Hq6PZjmwgTSGZrtTqTv6NY
UDE6OrslU6gldAoPq45nMA3Ihck2Mpl2JtbNCoV6OaJhRGUlJsJBlt5IUDPJ4DHgsRQTw0vmTf++
keWlKPt8CpnLzsu0VEvTP3OA/QzfRaaTC1er3MNj4CacqkLPkBKPjKF0LNuVGvU1w5eFkmqOj6NO
DTcc0uq0KJwiR07wnFUTlwO+KO3YVeo3R/IXjh+ADiI1tAXc1hB/F3n/3crRjvZDL2hHGlpQH+km
Jn4sIchTET8I7gF+oQ49I0R2yszRfPllZLx8nJHExjTEoa9c6zQ7qsFNa03HTOqdyU8zMN1LsSep
CAMMdFolKxy9RyNVkwDDGlp7tqzmmoUjW/zU7etf3SL6I+tMuq/bdj1DiPZFE2pmuuEo92TgejMX
CYneuP1XMYOpf/9Sxt8rGDZpisazd+Hhsrfjl/zPt5AUlhUbqa8fJX4klBvBr7bCPqZJTsI0QCC6
ipklAYc1gUOL7pGRJ9FWFVLjLOi3erxHxGagPYLuJnkW2AfgFAbD7vhklosFIssPrfFiMBDmNBp+
Wvoxam8jyr/I4CnfHubsILDDLhJtawmM35n49UyIIajOqITD1az9sIw9iaopDJd0hFfyq65u3KGS
7hjpU0TRSghOkp/AO05pZkvqeeLxRRg9fx5cSVM+VEW0pU3tFjR2dAmwXQ/Fz4JhWpxL6yT7pl3/
/YT9dO3jIaYpBlRAXf1bAvafbzQkDI4GKU3uZc9gqq3slqJZhPZq1yUCuRctseVxmxUQFy6+hD3H
Ccmwrj/MlPZ9BWVLaJ3vDU9fFCC8K6JGNA2FPMOEP3/nIQyMTp5L7VikjLdaR+so0vsHMj0sZZ3N
p4xSz/huv8f29++D4I+X/fRALwcoQvosEKpmHuWqOmtWi3ufkxw1SSuvuy7ai7AoywJVW4BaYLS8
2rxOAVIoanJopp2cuUvMeVgPD22qeWjsV6VGEIQyepH20iyBIQjSxzT1QI3bYjk5kyYCIx3dOs63
iYT5SHTMEmX4/Ngp2JFFVE5Fc40RE3BFzIynG3g+Sv7RQzoZVDAePQPK+QaRsaomR5gbGMw5kp1r
k1t2UyH+QsAaw2J9Ypm/tKFDDd8BsXMUIQXzwhqoWHOVmHOpbbOqTXkjBK9NmzG0BTA7o5Jsdj6z
iVxjnj0AIk7ONZuwTl7CyHamkrmVIW5kqCYl3IcoByYRbcoJcxjGWp2TfKZLqXaBHj62gLjC7DVB
8NwLIKOJbKDv1BOf4g4o0Ww4OkzWoXqP0IcvKGsp5Q7wxb3kR8yME0im7DfawmLWDotSv0gYE5ev
XGxffFXHzKytdQMzI+PqEUiyOMHLmIDxWjfg4DtfblgREY/ZAbCEDVknjO8ZlC6vNFXwL5uXMeIG
aCXbCg6DUPKE242l74wo2UkZ4xdXGzRYqJnLRgTrek2l2Wshj0QAc6RW3g5WvRa4LUb/Kmn8WvWG
UN5SBl7PUWgZhS2oR1kJ7ZDfWzMUj3guXDt8t1Rw+TkhGk0Orqk+ObgOwUtBOmFjpLzmWrUurbtx
+jVlrQMelvjCvj3ytgRgpV6ivwtk6GnasyFcjLHAu+OKGTM1yKZYe7byOJPF+l7yM5HfAyCe+TDf
kDUrzwFdXPDbajSBCi14HCvqhXQQR5XfSaPyzMa0hzR1xsLgEYCeCdnuqAJGrq+tVv/wrRbUR+Po
4Ep6Xd3TSthZxpcF3AJXQzKdDcA9qma8pKF5mRE+F4q/NZPguRjhjIvMjUmNLTGHTC2SYI5uQ34e
YOlPGVYmDGtREr3y8WLGDtrSfYovEpLBWnmuJOxhMRl4Pv+RUXiLDq9+k8KrrDY7U6jcqR0dSUc/
COd2YqOX8HwrGnkbmcNW6lpvnl7SBINSlB+htsMybzWs0iW+Y5SUcol9IxEdNAB3iULuQxkeyRSS
5StMCi3Z1J1vdy2fAE2dylcoCODSMsnNEYp1Ir9/Ytm5Oq/ESluXXP9jQ6oKw0UlKigRRnesrmVQ
okofHU1ClSR1+56x+PJth66ol9+xaL48TsmoFZn7WaDEPx2nfl01Ixh7/TiID2NwqZEw6Gw2PhgN
Q41yhRkfl/mNu+IL9yznNoMaOlf6ZEbCf57hOc/xWEoGVhzGRunZw3skuFgUcs2P+DyhYfudvLuS
98VbrOzrpdVD7D2gIft30fCFGAbHrMRTBNEGXab56dM3STQHvu+3x765S4FYAT3LyXof72SkBGL8
2sHsq+vDEor471fmL//igaIi/JGQ4TCA/vwdRIEcKg2o+mMIwBbkboI/ItKfuu4g5z+D+lbKZE8M
bz05kwXg3Fnwt9JiZmikTaroP0fGIJZxSDn1CKAzs4clrVworznzOQ1bUF08mIOyShhwWcj4AvQX
fIdt9Bo3XmTeQpbKJrr8Zn5lB+0GvYo/gOGNxUrPoKhRVDSrh8WfBypTgBRcWdOm5q4U+EHinn6n
pblKd004OgDKcECF+2TCN5RqrIOkA55gUb1LYv1oxr/MCLPTDI6sPPe4zLX5XTdsPwRRMZ96H2ng
fJ3SGw9EWx059ZSr5b/VGs5cykl1tP2BVYyhccJyeKVoeTGYhkXuNNN7heGq4x+VFi1GiSyl5g7t
WAmNrKOSF4jyavcRa/fdYk7pNIB44b3VdZCztzNrwtzwdNDJ2ZMZ0S/HbHj62VMN8SOv603CbZf4
AmflO+5JIX8OhWtPnnA2Ij+wDknwgNNM4/xYdC6FxM4KcW++F4OOXrzFAquRnB3aPfOvsUQ3MI3H
SH8LNd+x4gKgHmmj+dMk1Cdl37BtJTVyGjkFTRjn/gyffX5UYKUw71xLCkrgrtqkgO3CpU7s0QeH
sp2wHQ4xGHXTuLVmYBb0gG3OKj6t0SlnbJGpdU0WqplFXvD9EnsLVEspK6cEZVbG9wPLDSaFqUZQ
NZf4xNPOqiF/ZJDJO3auWfIuYtU0y3GbZ6qLGcYxyNLWI/jFyEnki0+Dg7rBTEkJKKP7oE29ND/5
TbZus1850+w4ThzBCNy+2BUDfZL05Kt3DZv1Ltnp0q6rlvzma104kjx54YD1k9ExEZEcxf4IfKLG
0Sv/MMNfsnQ2YNOBNq/1FzXW1gN1yxBgU2wg3/moJiviVqizCYl3uHgCYyv64GixnPkIH6wXbild
O/eJF3WHILvM+ntYbkvkE8ajFVzk/jWr/TWBcXYdkTKA1aLdV9a1oYWxNLvq0ftIRAwfSTzXh1vS
M8qoTsy1V2r5KqkvaUMktgoZJb0X5QZPhuIYgNPMCBXqeBvV92UoHYb7IbmhVzJVVKXlNtH6gwR0
NUHxWZxwHJqrQXhJLgaD6RnOf9w6U91tRVRXbDELjLlSV+2GoNwZCSvWuXpmlXOOcT4JZuCVCJQt
me/MXCrJZ6W5CuiNVJZGbRXe1xjyFXJKjfLUT/5hCXiZNXPlNTmJaR8CgpuxJlrWQi+wDQeNJy+x
3iKKy59TjJwlfbYq9sY02qZybYxzLr3M+Q2wMwYmSBSOzrac1ajt58wlCEDfxUifqkYCjt+vm0m9
D7WAi2GgZ4bo3PFbU4yE0fMgEKiRbWqruVMtj9Tufn5Kuo+JfWSskfT1o04GW8GYfCB/z9XrwRby
+0TgsTGQeirDXAhffQJmq4DzIWWpo5JgnDDr0kkuHkBfCaGby0/k4EC3G1d9rTI1e5Tjs8/cIC0U
DqPGTlsSfzN5n2K6qhtClCYZGZfi9lF80KwBXzyxojzr29l3Q5QRo/q7Vj9Jxa2AXF6B2CosiMIt
7c9w4HtKMm0tzCoJLK8q5K2lm4xLbKJGvo704E3JJA8e+4QKQ8GYNILg1dG0Ak9EsDd2i7mNQNZ8
Wmv+m0axKieX3EKTwmK/CTEdc2dqxHwOhxhux5j2VLG1q+Hnm/R2r80vscKMosZFqLsdQqKWVXKr
tdeRgQ1+KwLskegJFf/v9F4wmWxlj4YAF2/g/ArTBx3JspLs5jxay+LP2GicmVm7jwWvZ8qhFf4a
YnhtLf64MV1rCWnOsmpPhApKhuZSsj8I08vkn0XzLUkyVINC/sEAewvkgRUq65LoSUeKVQ9YvGpr
ny1/sS8Q+MC7xGys1uqDMmLxgdI7duODDh5SojzQcR4GEnC7KtzSg1lii9Ag3gkkEjBO3QYgJscA
M0Am7lNRID2r3IgkFMgpv3ytryf5gYbSNmYmfRHvP45dDMRGGd/Ns76qn41wWIl1tZ7TDw23oLhw
60EQR0utqqWkHCgOfu2doCv7EDWJidW1SEc7IM9Y07NVC744vxgEl9Sa22i2RsdnZZsxe5om2EKL
g5h5bXiRCIBMpoBGNTogtuEk+EmGt90TBBcnOeXnpTX1VR4Aum3RCdRA9o1Xw9rVOAD3A8ocGYQl
qjWTq2sGRSmGoTc+CUCM97G5GbVfskhsb9bspYTtCPm+ZiyzSDfuQA56/oBzkZMkqzlcdNll1NvB
4x99FnYfwfwudOaqeuC+XnAZ6TisNeGkKLFdEaTbBTyITfAwKorIurqM7fAijbVtTQ9hcmpavmWk
0nPLLpNs46Zeqcy7u3434jxEzeb5v2cj6N01vjSLORMjbGJqusWrVstgGlMM43tD2LSxwqN8wTIi
1oID7+vexPRqJL2BIZ+dAX8DH4X00/dIJvcif03tIoJ4ew6ZQb5E/crnyfiTxptUWpVKWua8cqpN
PK8LgWveraOf4a6j4D3379ITylV1WBsfyk19jB8M1IMoSvtVA+XERrwSMPim4awd8PV29QvJ58I7
3CO0ny+L1BCHnbqVBhIffuJuLC03MVrQkfTsRGpbtPsz+Rtpp8GJodtBm+kPBF9Up1nLNxJ/LBnG
9eKfDUWMjScNNa5ctce8tQ4FGQff1JxfVZyGhHJYZnpCNNWfVTdF91SoSKaOefg6ij9SfWfGB9WP
MRB/80pfDUuYmBKnK8FDt35z4/8zOUoCveyFMYwPg+S17cM0PsvUZBP6NE/XbtJ3q3X5q3ULxGiZ
eppPoaGg+POjWWUI8r3TcKJzEIZXM3qM1C2ZOcNL2a1mH7nEGnCLAdsWUW2xMnh+pGuCXGEC5NZW
JLpFpPLxiMORKYdIiR8gGREvcsi7PciYilBzyQ0Iu8xWBV5fekjA1IVtmgtpmV1jgZemIixneS0O
7BhSJy4vf62j2DA2sMBrhpLyxhzdQQVMuopxiwHpLOz6TT0rL5yv8Q/xw0oJol43z7Fp95NtSkil
8Ic6DezGgdtrOz9IPcIUGwgCb7BJHMMH1utm1DSa073PYNb4SFdWCXULuRlbLokTdma4As7fhZx5
XPiZvqsHYDc9prutvKPOoEBddlHaGrQmOgiBTpPp/uDyFE9xy5BFzgR+8szxIOG7OcHdQaaXPmJH
5eTieIB+UPHNPvOGQ8FFJEcCQ/SzoK5/INmOvxq1HWwEkAlU56h8+J/DG8td06PBhB1aWkvah8l9
oXjsajmXMCa+TKhKoSkQJsHiBb/hPryXCUkKl6yQGindvBYy9F7reUDhvdKuRuy1hquqzDx2urLJ
Cnzya39xUdtUDRxGLQwLrvXlLTtR6ValrbHeaVEOOgk5T/wj2XmSF31QMAfQAiEYGy5/pYQl99fA
XIo/J7lMeQCUFNhHyUoH4YUuRlj4uER+/Ptu/UIRRJCASpQBXTKSFXNpIP9zE8mhn2uDUWYHubgB
RBIGdZtKvUMkW1+9z4yG9MbLGSCK+R1JtUH1NnDlffMe/lYhsFYg6VNGs4Xh53cT+5/3YM0+lVMQ
xwcluK8hWAmdxzhPVOg1zIrMppee4PPOsJcxigQeuyXjwny1YBclwKDNh3+/nd8n1KeJ9B9vZzl3
/vN2YtUqKqWoxIt/E6/F4OrtWr35HpM0Lc7BjnvR6+RfCiht1BOqi6o8NPjJJ8aT5hZQfPowCSc9
PKLL/vmBlCCBWkUciB0RpUJYX32QKzYolAXn0UJz+QIV35WHh+jdsCOBHcKlUt1BoaqnroZtYHGb
oaKWu2olygiLskUx7tvleB2VO2N+qSEI1g4psyWA9TdxuNXfYf2JO+Yj/+Mr+azgSUyqFSvz47uS
ZaXqWVyW0lOBQXLHYviS4t9/aorfC5ESHzNXbFN50x2efajJKgDCzinVrflO1M5zm7BJc/JHqXBx
0U3L3VpZt2LYCG9pbguMD0TJM5rNWD3AhwDJPjyljRONr5m1129V7sziKS/PDSb9vtmIRGPtJfk2
CiRLVHbxOmHFg7zHpnnPHCGdfg0YDIutYgIMcAXVMy/UVKnyCkkFMSx4Mfj1E/m4RJW6cXkSw1cg
AaLyEQZHv8zWQX8ngKELNtZ4n4OWSMj6vejbOT2CPsje0KIm/THGzvsIVmW8y/LzkNrttFJ/UDgm
PJYoZVHQIEP1smAjWOjqV8NF8xQyrL2utSWm3gRXLnlvmyo/p9Zj0bsaW1IIKxJK3l0G/ox81AqX
7HP4CC8AukC3CtR7+SFt79WeseeKmahG7wwqZZBPBMGpT8KrumU8Y4nudGZarYng/je0bvxh/vrB
aS6Fw56VfC+Mhjtt3iXKKuSQUQ/IfNtxR3MXWwuF3RjuivmerQ/HGV3307LFr9ynukYtTSNs69PR
ij252ErnhLZ+vkhr+TXZd7jbhYducpL4PAD0Gn7oO9IvdAwsHMDFeaHs6iQV411kYGvuBOeHrO+m
O+4KeOEhEJzSQb7PZf3StPu+OMzKmvJw0l4AbEfR1jxhhwTAfJZwAl8BU9E95zYO0LJ9Vsk4VTZB
v6ZepdFROGPxlmd7cTrchnhHq5tC8fGR53mTVzy2ibfcTT+jdaqsiUXz2YYIB+ZO2auy5somZtl6
pgjL+X76xCVhTgv3VWNTg0pX0usOvXXSPozEIYXJ2BJ5nZU7Kzww9ML3on+zhf3CG6lqi89NZrBJ
LsvnmscatHpGPl08TJjEFyAqtZ+LCcH7dnT4xR2vKzrMBWCHkml8OgTlKs/nKQARkncePR9ZL8mI
2Y0U7uu/j9uvP9L/fyXz00p1lFiJJOTpHPoEpaJnwlszdiXNNYCBdk0QgaV+89D7YomLgOr/fbbf
VJ7/HPCGXDdBNeoFq1a6lWve34r6DgzMvz/YF+I6fivLVJedPlkoxqdKWBH7wmiNSb6ANNnOT2OE
EKSiFjrAMBp7ou0fhucwXKP1LYoDFQ5UcuQdg8D1hsWKol/ZSvJJvhepKbf/fm9fjaQ1BF0Sexze
HADsP59xokCnGGiMb8lKds7F4ttf0U6AEv0OFfrl72sgGlPRP1tM4j+pYuXJHKdSg+HGto5qtmdt
0UQ7mSBAYpPidyIXurz637cGCMdoPtjQI+v6LNTswiouoprBChA/qgmm0aJ5EKM3LuCZ7VH8nWBN
/UKJhfkUWcAicEWi+OkiFg0tC5XUTA+oFspwoRpH9/ToEccsBybN3LQy4GExWSd4MfLIoAjGVYMx
IdjRzXk9+MeMvLAfhO2J46lTMJObLDG9ABrAi3ka7kbrrN6NZ7xAcG1oDBcn4XfImK9/qv98ik8N
Tm35UZdpSoSu556xu9XYZnm1IIWkO19AofEyC99ciNpyjnyuLEyVbw2hPqfa5wVFzS0SZe3/cHZe
y41rybb9IkTAm1eSAOgpyksvCEklwXuPr78D6ojbVSxF8ZzTsXvbUpEggbVWZs45Jh6OKhyPCWA2
kWI82c7IxaHdznojVJAbNUZEhGmPqW3P/eP3tBvDNxo0eYRuODzLb9mokaL65Yef5LoSIINqb2m+
MENg4vdZ1ZhV1f5FLY0TlouVgHvSa+Ao03fxe3aSniNeSF8/XsilAtaKeXKMsRJGaPU5Dp/GrInX
yCm5jeB0qx2TeKNfcx6OMVEJIygJjHkN+VI6mpAq207dtQHaDwohXZMAkiOQ0LinL9YSeZT1OiI7
+z7aU2UtNr49Y6nh+YALvhb89UO4mcruohIzJhPlpJgXL0bzJRNkM8nuueoVbvh3UkQBbuQkAjoE
R11ZjaUflmNejhnVHBvFi87lwe/LcRdPFBW8HGq3U7UJ5hwJHfbJJ80azkLL+t6DGn1N0vrzVbL4
zS/Mbnq5RjTEU+hyzsuOZ3FbLkoXPQ2Ej3b1wEdqX1lvf7pGXZaNec1VFcqdP69RQhMltGDcDlj1
F+pWTcfbPPL3SSHcWCbhOQlH0PA1SYYbVX1HbOsYQg16a2Y8q/rpypv5YRqro7RRFQs7BHrei8c8
74KsazVupplFgb7FbRZP5oIu25Vv9qdVkZmjhHCbwk7D8n1x1cFYBpPZyQdhvPH0Oz9+ktJbGuUj
pkOE2COCR7/a69KhZl5tGA+VUuNHedZAp5kGT9whpQkZ52/p0KNJtOcxmD6ee5hsGMQ0YIcUhoq4
9ZKXBK2JHzxWHEzDSt4o6DcsYqmGFG1Gnq80rwOcB2gjfvz3Z/n94F2sX1yiJivcSDpC+osv1hg0
1Y+qSTmY9BMs83OMpLOqobsMifrO7hr0bwpjUVSXS72adRWkWwNqHJUPj1katebGIvypDo5RxFvV
4fr1RwtoIZ+SR5jKWFZXqm1acH8vuX+85fm///a8jRV8DRr36hmJBsnVCNGyFowqY8sVal56SzSS
UV0N9H4D0Na2wklfJf8WlJK3HY9NZf/nF4i1A7NQUW0RpR4MToT5n8Tq0WYq0evRcb3lV9DP4Fcw
8gsYE1NJ3bYDjZBlhCDuSCuX7OwDWXnVaSIyoEd1Zi4bZfk43tIQQtgV79Jz+aDhx802t1GxYoAg
sjRQUddLQVmbMN2JuwNOaBJLhLMZqGZ37+eglhcUjWC86tFmAKhmOzLCV9qO0XZCMLJwi18+a5Z9
C/vNJpQdb3OUbgJt12LQJZSkXVngrII12h18PMScJgVCp0V0l77pqR3RR0JMS5MPPH3PZm8H+o5G
pwwciqrKvBfw/m51wDCADzuH30oMb0ZjX+yo7PirOBD6cz/B98wfpqKaE6n4Od4GpM7BfyFlMI2O
Oq2tqN7l3YGGGrlZPe7hjZfd0n/riGoa9yhuyF6hS5gRHYL6JN7RqwNe2hhb/o0SOF57T18vGPcl
KRIhsWWYgLaGdlD0Le8j7DeNfmBOLOTrSXe70m4/fctuajeiT6ifDGnZaCezR9ZzMAdXV1fWuOeb
4OJpEgYltIdF+6LQa4Sxpt4Y1S4xEWU5pbbCQ8v1IIyJXHVTocCKbLytfrVZlKSQ0/THPppCjLsZ
QPe8V9ltQvxStZQDR/bALDoT8ihtERI8izyAtEiYAYi8piM9w8oiUprQ+GWGNY1nPF6FBKzLdk+C
BQG6iLGJmAncEtcf2cPA1BiWlnYqM6qzByCg/A7TpkK4adC0odKda/XgTaq4T9FOOrV4owa2JbmM
Rmjh6fP7TIcjncgwYJixImxdpBeAtNjbgQ6ulI3GCoTTfqYF2325NkObbkIHALO+nQ1P95aGZxtw
56rEgy5tiNKj8VfppCQhvkPCuyGmLHwM79DONiVJN6j3XBqISPZNb4UDiECwHnhhyN/vJt3pwZEx
wItXzWeCxXncQ8lg0dCR/nwy2EWaDCmy+SQjl8+IrCmCfr3VmBwI91OJ8s5XYbbpVGzZLtk71Nnl
OxMTkQTybk1c+DjdlsmZN4jg1gp+TZ1NI8AMT4K0y0CrmM7QzpnmejgnpRP0lTXI00icdIDgyoeo
cdGURwq9r5NBkpsODNvh4RdMV4ffyfgUniw4JvLc8NGqtlRtan3Hij28UG4jboNJSZtBGLaytULJ
SxxkkznMq0i7bMWlB/df2gnKccy3DZqUbo1ZRxpWuTB3LxQBoiL5A4uK+2E7esSdM5Fe0hSmk5ui
HZccE2FacCIeiRuNHjMET19ze23Hm4YhWfi8Gk7xbA2SkdA3rpwu7jx0+6StG/6iIW35jmUALJtH
nih39HPWYZtgXjQjiENaAsJC+aW/pm+spPMH945r7TujWOoXvemo8XkQ1nW9o+WN5kJuj7QwkwGv
/FKRHT5gdVw1nPdHhyvXiKgIHKiYJmCLHmHmklri33vXT0XgHxvBxcGr83I0Elk8U/2TzQkj9upj
bieUzrUO7w8qJF4I/REFkkjE3MULGappKMA2+0OZ+WeFpKdGqgC2YI3H9qAyCbb645Vr++mMQ3lL
6hl97bnY/3OTS7XEy73AKI88X+iA2AoEvql4pQEvRjqQrqb/g8+UoDWNqNz5gE6xe1FTy+2oZYNB
bya4V7/eO8JHNPLUGcjDJfv31X2f0C5PHZaObUiZgyhwDfx5dZ3uxdMk8lIyeEn6zW/iY8CJGeIz
oZ4r0dG+GCAyX148Zvs5zardQPSGGfbvt/FTvaj//jYuDj9aEJqNJPM2qhWB2iuombuPGeNcXCnn
fzyrz7pBjupzT+XSQh6g4BGY/pKwtLQWgHkARIbLF2+By/56w2L+8P76cE2kipCrFAXr8J8fbh0U
Wj00ZQ5wX/iQnndzwYU2bKm401d2Ky9+/V8+xd9e7+LLnLQ8SMHS5vcYomAuBk6zMOH8gYu79jH+
+FD89koX31dtZVYXaUUOKUtdUkPO8U/56n+geFR/qFc5+ENT4x6VjL9KSL2sgIk0GEiZPLG3ymig
cJeT1uJZqMhzTbAjoAvxeI463UlBHysq/JnkMDCz7Mtz3yZYT6F/DvFB1QAui3S+GzZvtGEx2oAM
doHH8EDBN5RgHyqXLal1glnCIN7GDYGd9adCJo1UnxucVxJaXIJ/n1SlOguCuNLxOCVoFmWjBz2J
ytxoaL1TwuPi1KbmOLTiAfum0Fm7qjmP9HR67eyp1CMZcE6LYpTNQ5RG+8iVP+NpGela69VLDCam
zw9a3K2wo2Of4AeR00TtwyyyNskk6KS1njB1JGcEjnaZPmi+4hhkDGZySgVIB0H6lOTzrHKwZnWw
KG0MC/MUTnKV+6878Nt7AdRD3rkx5W7sj3YwHCjil4kCsriLNkn+NnSGbbEbpVKPAVncy+CwQ3ZX
bEULHxmg5TNeTkCqcMyIUI4UAIEmMq19bGasixmwUFqvZVcuqpSfoN2k1vlamzPKzG5P+5wjHYld
SnOXjECianWTFYrbEWlcyOBfQ0ASIRkMQ+724rndNjLyFgqfoDbPBt/1lefnh+d1rsCw5OhzSStd
3NVNoxo4zP3svnPk2RsIGTe0P2cGo0ncku8oV1Zf5doLXuwtcZTXtdCyGgWbzmnXzSpEt4HgfKk4
0iKGA4qOvVxZtnBsFi/VsnHfaACu8gfBJrrjo7LJ7iL/69jArLTWVz4M5e/F648P42KrVWuvtPKG
D0M/DA4iy0W39lYVzEoOhwfhahDUTysz8moRXTPNDTbai03P6lutgsiW0ytS3fytf+MVF8hzOHe5
cNOvfPRXX+5iLJFFop81JX3ryjn0EH4luIIFGFjME6CU//1Zqj99lr9d26XZyxpTr0gCuT6Irb4R
0aMJ+ofQb8NmX7eAMwD1txaYT4lCMLyFHzaWFup9a9kKd/i0WsZjVhzYcT0tG5Ilwtk+BdVr+GgV
ikv82q2CWLEhhzdaab2/SUTdpR+66LNi2XZQxSIqljYG2h+/VBPVELS7TnwWMeqHyLf08Zpg/oft
4ffv8rud81tjgJ4Qk+mUD5eJNIDiTyhiS5nktt2/P9fvZvjFBvvH61xssCE+MMWrJQbE0bqAt1nZ
XraLxp0sHgTCDsyPSEa9tcOUDIMnJnq4cTOmg72reE8oOeaALyqu15xwXesd6g3MVCo5BXNwdO6v
GR+l79Pp32/XkFV6ZbgJLuUJQLh6uRJV+ZxJe7lYjo/mW/QhPVHi0kvInyinONwbvxARd8/FM/PC
MpoP67WBZp4RFpAyCFcLpLSfxKrS88mWpI1QDskPBTnCJB4wHkYAHB+F5KBDZmIqGR8ng+hZB82n
GLp1bTMMg+VXI1JJ5nzVoCFqlpRQnQjD6cNrTpq+7YsHivBM2aSCq6AzYUIYrKR4zbYZSS7aAyhb
SG55B+Q7Bxguc37cRmg0xfMbKp4M5HR83bSVOzYSJGIraqEn2V9m0oJORhoucAuF5SpBhKvNChzD
X4YiIVU7iQQbbS5/kghP7xIZS/rWgC4D2mQtStWhckRcQ43eVBA+GCcg8naJR5Z6yvpVx7RD3IWy
7XEWQfhiLvWt6hrFTL6No7kbUJh2HTqMXiN11lbNEs9bgtgR3fBR80cFjp/C+1r+Gk6RH1ZTZmQ6
ZyaLYILvCuq3J0LMdamsdG3EUQQSfAsPS4wOJh1HrFnSQmVcXX10uCmAhUE8ntbMliTL7fVdTOdL
OInJ2lD2CuvvRFQFWo+dqtsoXjmryA+9/oK+CtvcpM+TFosOBnvpg48l/kluV7BNHhsobyvh0aBE
XMDg9045eFG+hsPe3zQog3IGwJ5EG2KNKCRCZ8Gtla+TalcwHI5e2g6zmoc2K3syotvAex+EcZHC
fGGDlmFae6caTpxY70sTJBRODIJIZiFW6VJERypy4F/Fs3bymGDdmp9IX63xlnVq4NskKhNGnbCp
u3VMRvpwVlAfI7H2lK1Gu0JyhbsEVjKUSMGu5e2A3WQ13E2VS2+o7yjkcdutrGxrBM4Y7ejpjcmN
F2K/wllhh4DGrepQlzcW0em6dzQiTiSglAE6isFgF7216kSMeTggUf8rarUewgfBI1D7l082UMuR
BDkzDJPktlKOVmQnEJ9VhEuJv1Yyx4DnTrUfUBl2D8Owa4PDhPcCyCDKirqdtfTBncI31N+P0q4h
0lB88OVfIVlN6Ua2DoK6650W+RkXvwmmDUE8+kOJi1chmQv1bN6646qs7DwmVGZZiaeKLFXIplJz
GzdbrX0riYZ9Fmvo8NFWCsklYV3HZvquMQsdNtJ7gsC63okSD+gusZwWkkh0qrtNjuAid0zI/8pB
3XTkAd0p/kERUT3vRXLGifD2aUyeoeYUb6m5VkZmac6MUN7QQU+VNdJ8+UmiZRq6OLerYTMoLljx
2Qjzko67JjirPvgpjtE58HrlPMiHUmYobMWPnbmvHoIUFV78MgRPHd9RXp9xBFQ9bp8Y3/XGXJOO
HT8m/SluN2jCl/Wcm1BgBukP6clvd4HBKr2c0qOJ1Q1hNL6OikYxtFW+ZwQ9vfLJUmUNrxJ0bO9t
yo5YMHLlUTY3IMiR2MkbQXalGBn6iuxqt77r81dCNPR3OmphsS7Jhmo2yWsJwl1b5uXdUDwIypMe
38uhU4VED81Y7Bp8UOv8e0/7+WDC/EqTpdlvdakpqCtpivrJkw5K9wxfq3/s6w9JfArHrRBjjS+W
tbBt6FfPrr1/v/RPzQBWpv++9MV2asmj2Gg1Vbh06p47Yg4I1iZ2uNxpgDDm8U641E/mPn9+Qgvz
uuccbl89g89n7L/2yN/ew3yU+m2hHJQszLxY7g6jxr3dAzbF7RCmnh3WrNPdg0SwFFkps4EjDmv6
qBFBN+IqmR787MpI+aeRzB+fx0U9kA/y2Ecqn0e/jUiaIN0DJzCxEYuPD+IiwXX4i0+SokiwPSlb
t4d+ntj9LnL//bVcvSMuqgSM07Eh0PXiZIzo4znb3H+Em3qlbAf7Wn/tp0YMvTUOKKpoqZpkzhXL
bx8/votEkEZaFv1yeDYW90wEtv2qoPNz5aK+h7F/fdFM8yzw3jKdp4v6oh7bkCG+KJ/1A3FtTGyQ
Hc+mm70/LmpQpohjGXecuxA38yxVrhp0Lcs8seF3jLNkeKkXDrhaaDNRtwRlajxxLmlkO3mh5Ytu
ecSfd0ZIyT8p/c6noqvWAREQpFzMQQLLkjMxDvj7lA7iF4YbRkL/mUroX/RkVeZCNFvPNUjFhW+w
paIZwPpkV++MYbyX4o7fqHge0GtDl/kg3Y+5lPBUDxuIGxznxJiUC9x02/wTZzjlPKrfmvt1VeD5
0gFo4mNh3V94T3RwcXgwh0yjBSjDh4L2OdlOhl2/SOOSTaJf9b9oE6D7R5sZPDIT463WBxy7xY7f
IbhNmGjt+n1ao5B2MbcwsRCx91oL8SQ/h3d09pliyia7td2TaCbPgwBFuKkTh34Hbw2vdwl89CPm
LaJl9nFJ0F5BFbkgGZU5gzfPCbKY5KMHXdgl+BJpg5NiTY5Xh1ffLh7KzunQ9UVXViQORn8vB2jk
TVEhrpI/tLnS+O1+7BSp7tRKMtnDqb9ZAfPsUfEOFbjL+Z+qNDua8YDmysSdQxcKBWXIQxpgZVam
ozVz86IHVUxPQay53YQSkjauMXbYPhLIhDTDtVfVZ5bQbwsUi7Tm9W/xiNaeLdogAf2dgPaP0Vqr
ut7X9S30MLkIcUDNFvqvWE7dNDnImXkUOalbaCwb8VGcaQ9z0qcLvEAwXsPpAWKBJj0K7KDNWlLh
v3DqURGftJa4VnJSnfPJDvXkmI+FE5J5SZZsHjQ2N94YKHZY4MrAvIe0ZZVKCap/5sI+iiuoAWH3
2un4Swwy9PAKlDWZ12l4CiG9GQNmLPNLhWnbxtab1HvnWmNa7n965L8rpyGSll6TnNI8w2TbMt2k
54L0ffKMJVqYRnnox2otM5XVQ8afY3GHJGHT5Ki6q5DtV663kVmuFWPlQ2PImBrmJq4nJCx5JXA8
OQsSQ0t6aZUerNPp6yEtzNlwj3wBi4PizLZ3xOEimscc97wnrwQM9IJQfpmz3y8GzcwP+4rIwL5f
6cBF+vS19OJ9it55/gmLoVhWd6SIIdw35AfVt5XaOrWTn6Hcl9cjxh5fU+xI4CASjccCHElICjTq
IDOkmgFAIwhgoftP/FeQC3vyY1l0RGbPiKHnLx3owrUN/odS4I9b+lLGFihy2ldjeUzpo8SvIb09
dfD2MKSfCgp2OfxK1X4xyp9lnt1ETBQFzMQefo2kjra8RQM+zJXF+KenDKaqTCaAjH7+mxX321Nm
NqjR6BBCbZleRVIl0U9LCJOHYSk32xrkEc7+fFiG8E7//cra3wMdDXAgWiRsPpBw1IuuTytk0NCm
Sj+L7nN8K+0nQpM/WXEBaROvCu/JDZ77Q+1KO8J95/m3YYsv2a5cYYJCIMcaCVFCxmlgG7Z83zrp
ntgZ8L+LeP/yEH5MD9UBYzH3Gba90INXDT6K5c9pyFm4VX4xQbwRmTAf6518bXD0gyOCsDHZ0GcD
07yGXVyblSRq1DVDit1M4ozvwxec16y+RtocxU8iG0XW5mtJ01ZQPevkraK2MRTtpCdk2+fgPdTX
OUhaSM/zz2khEO3cWso6MmTtk0KDUOtufILPmbZfNYNtCcxavhwxqDCPWCRpZpvC2gSNBRU2GiGL
6YJbtN3OqyySEFJbFoNTKlhYbuJlnVKUWOKbTh924igdhDwbUu4WgeEWImuBCBPduInD3B7ZbKVJ
fJYyAODT6/zYKIgOx+C14fie80BlhPHNudWy+GXCScbXO8AEntvNqj/sqmSzFfpz09Eu4LeD6O4A
s878kGrkqwpF3DcZdX2LoIDKtNpW4mOZjLhWXOwy5BK05ePcvp/77bWQU0q8WTSNraE5lbm+TViD
9WMroOuReLT9Zp0G2aaJaCN3qI475I85ILkk3zFtIJ5gT77dlb7UD6coTZ2fJf7H9I4//7lrJaOv
+EFnwlwiEPTbbCiA11/iJS9phLELdRWN+mtq5J8aTNxxM/pr5luqqnnxumKQTH7bmfVhrG8VLCZy
7UH2YDTBbpX5N7l2V8ftbU/goLUWFNLRlPw56uuTVAibQiHKTehto6seulbeZEK75yToZD1UGC8/
qwIOGu85yt9qzAKjYuBSdyNPpvvYO7LWuYVPUEIhrCfLLX2ALpp5SwsjbcVPCa6gYa6SEaYNTSPK
zTKvMIurJkch09GFG588Ls9wpqcqKM+6HDA6J6VIf9LhJiQYh7viLenqY+YHN+iCF0oEqi/bKNCv
rF4FBgAar/AcWlZq1iHpIdyUhhcM6eehjjaGEZ9Nfe0HHIviVwDZoXCuK6QAxS1iugclBYfdCWy0
3jIQSnfCfm7Wwqql71Kh2CkCiDQDxEpFfC5HDlhoy/F1qcKrbGb7jm84KaRzXcgbOcC1nkW605TN
elDylxADKu0GbkkSWdO1GIVnP3zJq1sTzVAVJzvZfO3hpCscOAvecdkat02e4U/Tl1Z4MxXNycun
tRUUq8LvXusi2/acOA3uorFIKYhfcxnjxr1oWuAKM2gArToPpNZDTYDmxBmeGVVdIqFQJ+BX4z6M
OMxiAe2MKy3fn9Zxy2JGh3hZleEx/3nHt5ks6qE5UpghTZcOXn+GUgzqCSsRuux/bxp/K325y+f8
comHS5IulXLtlNRqCVWaFM7xNqSDppSuNR1COhQyH8E8MBPLK0WYPhc+f5YrDOMtaiLRMpV5M/zz
AqMq0Pu0jIyDVbVHYQ75pAb32sN8jR2rnvKp+sVyqjjoh9sqlN/nEpbpXMzhSyjnZZHeDLwrWT5L
XrMqgfDgb6bR5qooDq3+s4+3nG3LbCsCyp8gcIBsErptowZL8nkUFMU9h6KWB47MmWVcA7uskQ+Z
nJueW/WxooMbJq9Ii5hg0dtjwQmLJWJr1XuJy9GG70EZVC5DTlJVctuF+fJr6u85TCDdwy/GzRLi
JVasawr6n7ZBpu3Yak3DUBCtXlTRnqF2Gp7z+JYt7OSx6Cz1pURWqN4jkx30hQ+RYH1VC/x3H4El
mGGSqiOlwA54cUNWmkr+RNUph1YAFyo8pTwAPOeLdqh2Zlzb5AYBheGZFFcqibctmaUByq5Ku3LC
+R4aXt44v7+Ri4q6joNegE6rHggqzg1xietsMoi9Z+cjT2sZDnchQJqYk7EiPGXDphI2OiNOKK/2
vx+bH4jef34kF1+Er0qdrw5CdKvT0Ze3TU2MKXzmeCAIMn7QFZsKieSUY9TcmmipIE1pLuqhf7+L
76/7r8+DmDITiwOno0spb5GkujryRNx21rb5EIqzhj1xFF39sXep3pGkizYVOAEnSEGLG0B963KF
qG5WVN9PkitLiwSHXPkEtVJFKYv4qn5uR4dahy1nQTBRcKxPSOLKygWGFalghhYQq4TQvcqy/B5K
/utiLlozSu4PdKyYpsf0A7XPlG/Qe6swX+qEbiBMFjRjoRQYiImfz1A1Rl/VkO892uk+Jmchh1Oo
Ml1nR4whMGTIbqb8WYlF7tWPyfjsPE4vwCziPejqVwtkrEyBpOX+owdhzfPSGce3FTOCrXEZXG2A
Sd8HlX9d32WTpsgyDU9vcfDSZFlJKDmL0TZzYx2T/JH0Xz3hTzIgPlBKUepWQH7N4SZlecKvCIjI
x5Wch+SzSMqmEA5WfMJ3IXgZyaXSyGnumYmdaD4hyOCoAgDEjAH54WfSniedPKeMHsykrWuPc4IC
ZydN9+rY7bViehww5hXxPYTibWl9Gj7Mf63B6KGilSbesejWoxB8NN1XWpsf1fsMoxms1CHhgriA
cGdm1a4XSUVFqtk1vj1yDyb0mSzLshneAY00XqxxdGWaLFnn7wsjdAQfjMxZ45kRXDMhjwOWlSB8
DsWxyu8I/k6I8jL9d9l66FLuPsPCWUuATO+7eUeE0XkUX6qoWxcQoEvLOwzqcUL86LWfaXXrq2A+
sJDAMRbLPanUG72X4bi/m8ARiW9aNhHy59Q/pwFWxQiUYfTYKceaKtWEuEsrKVFiNzKzN62lciYF
ffK/OFFTL10rFr8bc3/dE78dbi8WNCmuzEwca/Vg1NbKlE95qzC3mRYac0yLGds4JQt58lcDn7+M
inRG2SAdQ4ouwH1XSJyBrJQ3+G8VNLdv3oy5ImDWgg8WEGeAZpQkcCsGvyzaMnpIJT2kykdgOXH4
jJA4KXzYJSnsFx/24TsM1KB97l0/+SWNH/5QrFPtg7PIQoxu0xutguJIq1hrX3Mwp2V3E7JOFKi7
JTDBDCBS/SAkNwWgRvlxEp6hzcYVnIyASePDlNA1OOoxXcWIRUeGOOUnzDhyzmrgUjqM9v3eh3OK
aTsRU+JpHGKBOGd9eg0ad+3JixNOsdpgG+3JDKQVJo0ZiEIoUwn0i2w2gUNodlNI3RLY1b/X2e8N
7q+vCVoctDa2P9G4eHSzidSjxjfkAzWWI0MTmHPQE+kOKK8bonMVu/usvjVMltWoXicWblmesX+/
iW/e8N9vgomCOoM1+Mufp6apjIGyT7NUfEzXWjKgQGAVRmj0Lgpb9PFq8MUmuJBzeWXCXkbyXVO2
pDpRWq/xtNcVvjvfOqvJleMcp88fznO0G3XCwGdp3iWIvpjKXCTcyjiH06JGgC0vkMtCGqq1RUUj
tzo1TAEnkEjILbYWvoF8Tdt2Mz0JPIz7dxGUwMqCKbTNvAXMIW18zFEFv1s3GO110pmLtfw+w8Q2
uJNFEJskV7Ny+k52o516IgbO0aGDxzC2i2KvEwBr7KQZDLYRt8FLEuwsosdQDMu2CQKZRCSYE+PW
6Jid2iMbgnmIjU00bbR6P2aOjPBOp0W0xe/kDav2PNHKVhFbk2q1iMsbNG7EJ0OQJLZ1W6BWhxde
3U9EBBKcQhpThGtzRCLgWNUC/lOTHPwGMi4j1y2HJ9LRbprUzsUb8Vf+am4+EbH37TL8pdHIc63u
gcwKYVu50AJAptwS4mAWG0U6NFgojgN+8YX5HrwKK73Cy9w/ZWcE5YxRLUzb6MqW0692LcO9cfpq
Sa222OmuD8v5BjIrkwC/2Ud7fYeAo1pTxwx0re8rN5F3Fk1eu2+OVu5EXMEze66U34z3IOSqbWeT
TaY+dw/Ege90fBNLxqfKuOweg9KpqPp3cr3034V4l7gmUpsjbgc+/TXxuKWtQirNrjT99L8VMZy9
frvdLnpBjKi6okpa/TzlZzB61AV03quNGq0nslswQ2/LWZDK0CC5kb6dGBhDGsKNYIHEu5BVVcPZ
v6RhnbvNe/Xu/Wr7RfKlm4RKm/h/csgQMfOKZ4Bu1iZ+mT6n/tD2N7XnhCUElT2xRfWuAI12Silx
+8VWknYJa3M0MxKJajpJPUvmkqCrfy8BP2if/rzyC6GVJXu+kFods+T7SrGxPgqO9Nx5C+vEDW/c
SSgTXjppNgyFDNXePKwEy3A7Y35wtThGyuyZAoqZzXa8Jzu6XHdfCCwl0ofJiBbc8Jn2UxgfFI5R
2WIbroyb+pp843ut/GsZ+++3993v+a0/qpqFJ+ZeYhwSJC5VKthVIvL/Gn0+PB3aIb6vu7VHOHZF
5glY/lEm6eBRDDW77V5LWbMtijHwWFnBQ9dot3HQroLQ2soMKCrDySN3rI4SaAnC1MT7lklE5DO1
idaD7G+bqXIUDXQFepmxOErs7GDx9RFz1ehvJunVCD4U+VGr2UWHx5qPzsf9JCAMGkzsqv6haAHk
+RvZ33UcS3MlQlFpOWIFuQA5LMGkYGZ4CIkstx4aimmjw24QHKUAUJy/AqZH925hdffQVks9ZNEa
7Ka8LQWBiLX/ZR/BUAC7MvmWRYMaWxEvapSo9+O88sb6huFJIxw684yHdgaSwJK4arY25yLw9+91
fjXNAH6AmYA/f4d6/Pa9+p2ieq0YcmQlOIgYbIoNSDmweOl142IA6EWBIaC3XSqwk4tV/VnRTO6d
ilTxyWUSbaLX8Zb8S5iIYbBWaGGWrlQv0UO1kS1ry4STYLzqiBa61+FYYlQAUMsxmh4Wj/KBhdrM
nSTnaGAnDPXIm3hGo7fNzgAhvJXokeJnVziEEfcE67Y7mp0TEAKYbwR/4800kr0mrLsGeNO6khyx
Xg6vI/ofjzxMGEEEVJ699qYUdhVsjQj3kFtc6zp+O07//hBJZELZZEnYFf7c4+Oo6goj0/sH/3Fw
IESuOLEf8kNwF7uf3DaO8qTdFk8SE9wn/0DLa5M/SO/YZzbaedhKW+VMdts2d63j5yf74GYhkV2u
rxtX36V38s53CD7EupLQ3yci9jbQ2UOEm3L972VK+/lW+O9VXCxTily2ch+mww2V2h7qdYzzzzNM
3PWzOY441n7mvJGa6NTIzjmbB07yFXdQmw5je+DoWzODo/EkLDDv8Wsn8FgLcKHY61PZlvO1wKiU
XFHkfNBDDVsv7CFfzkPZ3tG91QwvqHeDvy2VNUsyP9J7qM1XKmoqeFpP+sO/r/evyvU/t/7/v17z
YrCqJUZbC3ozPEgSXHVbGB05XRUGeZwrg5k47QHfbeilegueh5DbLOoXw3QbjSQp3sih20RbwpAQ
KOXfRjKsR+SMhsIupvNLqhGnfOJDNCeFV6svEArp0owZkNorTQ3l8hz3fR1EKCiKhVxGsS6uw0jT
yBPyqbtBr8/8k5fVbpJyPNbozcdiWjS9fhMMX1J2toxXJTsEFajIfNVSQdCiPwSjsRGwuAgE0che
C9lzRYqsi/D5WKtfLJOwTEl/isfdqOhPo66QIuzZxES7/lAvtKTdlLoyV3eMOK90SvR5rfvrwfrt
0i5ajmM0AVashO5hbnHusZfteMaO0SF41W91O3QKt11HB2mTbKUX7VR/WWv5bKzzQ3ZnOdmdt4Ho
flfd1OdPl3QajPCBo9nF13T0P8eTtg33+il4e2qWu4foFR/qRnOtR4Ry22gt7vU1Ca3b3MmvTEb+
s6ReXNS8vs+HIY3B36W3KerkHuWHp++muoTIqW0lzVZi/5jAZFPz3imJC4OykVAgifCFxVZatyg1
mId3fmZD80o7PKbjF4BC3JivUdbd9NMp6YY3uWltA9xqbeCUkCXkhXL/ROgm0KvG+2oz8EepuSD+
C0G1vCwJdquydd6UdxHUTwQEIH/Io67evH6c9ZJtke606ingiR+yGjVed5OkpAAReFDE4aZNSXwl
5BsrYsE9Dn6FaIGzLDILG74sw7OjHjoHdLZcc2K/orxR7ErESmhKtoIzlT1lLL+MSQ7Il63p/xTR
SQg8shaeM6pHAxUkGZqb+fqNkp4Hf18p2W020D7Fx+JVtL75C37qTJ+WOXe+lZ/K/q3Fh5rQWvUK
fLhsEhnlQuSbrjJ9ZmhiDTJ8y6ZwRNvAXuq34Jc0i5MXzP48taVGdzoZ/6+ICAC5bU8sc7zurIkE
VMWV64fKk9yoSFbztzT/jqG+7TICbdX8VjIw2oNMgpKZ+Dx3kbCqi5KsddQy7UZN3+S8+H+EvcmS
o9i2rvtEmCEKAV3qQnUtdTCXy4NKCEmU4unvp9W5x9Y5tncjIzIzPNwFTOYc4x9/QZfffnUtVbYR
NYTb7dcViaVZYln8EFZQZNpxoN+JvYlSOO1UR3EswNHpOAVeWUi8+Osu4t9EF6B+tSx39Mra7PHJ
wMT0bU8rx1PDIPOFU6Ky7CZT74F7R6H8EOfsvPGOvbMzv8vWrdt6mW9e6tN5y5mP4TBzm5aoc0Uc
/SSBYcq0tGrmdd2f23uMu0y7V2N5O3DAyphZxdOwLnKijRsvvr9nBvQkCKdWASlJz6isyG6rRDpK
mJCFjp+z9CpmbalfjISQ3tIVH+1FmfS/cQm1yiDfWh08uUq9slG9j1/LE/dORIVQflDBVKuBJB7E
P15eTnEE7GZ9jfn3B79vyA3ZRHGe4tOVe81M8kekYNvaDrU3JXYW0Wo1pM7kfvifjw5mxf/3xkQQ
JkYb0Oux2ftv76iirmNh1Cf9SpgG0oNffThWxfPA6BiTDJAS1X8wGFYryp03Sb7pvJlqnkHZrqAw
AgMhIAy3WPhPAxnewH1Wif1e67Sk+X4Nj4MOq+t+1SfbOvFTzqcPYU8IXQDpy0KzVP7983USLH5J
ir8rP9McQ2x8A+RtrRyT5wy5eKcsk95vkyDpd4o2YzRZdmdFwDeZonmmGbvnZ/bpEAQvq36n18vm
6U177/EI4qnT4HmJ1B+FeeG/6kDubUnz6Ty1+FhDPRohhpE47z0Ep6oDPNCmmh9zcMozOV6o9/CB
2yMW2E8ie77OlNRimoIzu6W/MIHbj4oDDC0WcxVmu7zAnCl5+kWGdA2WOpbF4JfzrApqxW8z9Pnu
x1gj+O5xhyF35RminhqL6J1CBvXyMWSKhKiLFOfq5UwUzGOdPnfFzm0Kh8od1hYujIkWSuVJG0IA
cZIgkGlTTSaxK8JtTXz1WycinnDIWkJCPJIXTc8QfFRHrH34Hki4UiWqDb/Cxf4eVPAOJx5mc5KB
2TAzKpchgdzNp5mryiYilkr2QbhrbH+RyEJsMByqmwylCsHDkFosBa3FB0XYV4Ug/4eNn3bgY/9L
OUen8J11/18HDXpgZoQIPrF35c//j9q+0VKhqeK636ezbFMsCGleqKf37HUQlpNZOn/+Fkd1Zew+
xzyEDn/sTqySA1Fp+ibd928znVV+/y9dfQ5qBAcR+e8M5gMb6C25FnyPbPO6tAf5VN+RKMQXlp/m
qq63BHg8TJbSZkA9zvGwBuSo/8mnr6zLRcwH5/6EkehGNruzxo/vbJuBLbCHhXyB4DfI67AASTKF
zvh06/19ifOeZTPJdceVsp6c+RCISatNs3os2z9jA0yASP73HRQHaZMHLsSo42NOTg+zxZA4OW9c
cvh49Q8W1lEcqj5OdOopDvObgvplyfpc1//0EE8ECJ/Ctlq8Fu8tM/7DePqE+qUELT3dcREBh91O
L/ol3UlryTOWagA7a8nxcKii9jgulTBdlXOEJvBy2SQDNRB2Eszub7Cer/5K63JR7DOnnI+/4wmj
YeDj2WtBDtVK3LyO2qyea5GwVVfxvjqIGwp+dTcs01X3aywvQCQ3aSNvSasJnjui1Nbq71Sz0plr
8wPXyVKJHns8CNro7eV+5cL49/HZW5bhYynbE7iS+S3zq7DdK6EY5vvp4h+c5lVaWepKcNlpHeCt
ebIeryMBaaVD0hFBgRP/EfCgIngb8y5I5oRlOThWzqbOyxHMjctVRmOkfYW2WzUSHcON13r4+fe9
I/FmdDV/SoH28WAYWXe+GjZl1M6h0YTP7XPJNuBNUPx9nLv72X+Lu2V2cat5sX7YJaOwKetnXq3v
W/Kyhutn4ern93I4ctIkZu2VFzrHep1v+c1w81X7pwvm86hzum2NoxbJxyxSl2/X1fc4GeSzojGF
bbrE/Tv5S/YpxgMHch3V7cc66ShNWJsCd+ruxq62YQYTjaeURk7eTINuVnlvJ/OU1cSHsec2s2am
r7CuXrzCam4seu8TwuH1ukjHjK40n36+RTzEkrPTQN4+T+hKZbvYUxiB5U7sfo266i+Jxl8N0qtN
evXXG0ryknAIC/KqrSdqKPQIUI5pojZcEVDX+XHoo9RX171LPPop+53udPsP4yoyjG5ImNIrIpbn
8Q4v7GNPN1CIdEixxnq6BOp8LOpVe5K92F0lM4XoNPPjtoE+kzcfN52/AZ12woFDOoNc+69fPRg+
7HNaUOQKvFvHT5Qe82O87c/q4hG9ff32+hX2fPG4GA/tr3S3qBv+43VxD185fjdYdk7W9LEz9Hb2
4yi5xlp0xS33Jr8oG239OH6Q4O2QLs2R8ohbY//0pMaiHt8p236lQVra9avJJr1KAbjta6b4ypkw
IS8+Z2Gxl63SRXVjCkHq5/tJOJ3xuyMGuauEvcfyCSYmAy8CUvaYMu+kMxpBCAYOpaAnrXhI4pln
MXrD1yRGXrytyWZYY0HTEpBCxAkSROfjJxjTk3zI3eUWfw/qtYQ3+60+48nfxNYUk88aG3xLuWn7
fJGun393QEZTdLvwHcFEqOftuTnywB9HY2NcNA/eBOvWxablr0KqbOY2g5dFyrPGiAeff5SsEYkG
l/emWhbb2GekiX6JZ/Xc4CLS8mi5DCx86BmC5PKMkPcUVoID1vLx1x717fsqneu/6Uzb8AnHBSvh
9Fll++L1XXU4UkNKe53eIRAZb/2Ls3bfr7guWEziStoWmZkEGudAvn4ty5W+JYnP1Bfy6jMbHDns
jy8XKsfTf0TqJtk9fPmi7D68oPvJRt30AZA/bvUrZr1IcKZIpxY1rytfwDLNzcliWDz35KXoLsSi
XXPEfH688rHehBghQCwDxr4stekOJRBXyciRx/E5c0++Mg+X6/9CnMwaUDwFyW60apfVYSOO/b4o
uK70zCus95F7ws805s8GRitSoOdxOiuXY0hoIuSUL7qL/bN8Fm7DCVH8X3mFUYznrDOeH6H+q63r
U7y8Yzahzd//1PDhVFd+qO5Ly37WOLU7eHffWFCsrOTNwFmO+Yul+P22Wj42IIF7br9dBtMzgY7Y
MfFyzpWzcuZmre/YlZgPLK+/n4FEN+zY1vqNwbe0Us5c/GAep1tY7ja2CGvpKtjPPwAu70eYN2v4
eQsEIN59gQzKTffCjTJq9cNzxGQS71YujHGFnblcW7J6H71s/4EMZmd2Ym3i1Xit9/IVs0gz0Feo
5wmqAH9SSA1aSFG+bhzJTQkQ4wy4QRPYYsFjPhVTuuKT9Fcst9K1woPfNDZE/lx9eGo6DlYmA6EF
uw53BRejaNj/w4lAcadRHb2Ohk8zx9iPW8dEO1+/9y/3ta35hhDHr8Of4E0cJWgiCKv01/1WnPWr
J59i4jhc7qHj+tsjC7TYvly+07B67IydjqHdE2q3FW/E39HD0/MrTvhcIQA8Lrx3mNbid6OyDnBN
nr2wtEg3r+3jj0urr2QDEB20f6w772xNrL3ki4u7U67aoxG+IsHtkFdLv9JquDbX5hBH6j9pNj2+
/9JN5+XBE00LCviIXMxAnH2OySb1jC2QwxyKGRtaw7fOjlQI7fFzZD1nW31jnB9cLZ/FWIqLOhTW
+9aSd8n2/dcfu/l98fzbH4WzyqvBut5+ojqQInl1n332XdDymQo3amy45bMpZChO3TEYrlVo+BPO
cGVRHg+n7jwNi0XaWi0mDWYeMPraiZvaV1c2sNlZWr8g9hq3fK6d03V9FdfazrDvf30kzpp/SvSt
41ZoBlfi4rU0du85M5+WuKk/LoAFlV7aY8ICPuv7eJF60pxmxRT8q3yc2GX0XHHy/YFeTHDoN98E
/HazF7Xk9Gu2Hl+E7eS3mwl+fCk2scdFJsc8MMzyCMze7F5Hrnk8S752o15Ow0Iys91wKLbCTvc6
N3PltRiNKzIp5qAawMHzkzSHQkbb0CNlW6N5PVT2cMBdf/1e5AsIkLv/pb2T/l/tnfT/V87Gf+FO
WVW9IbA9hhX22ygK4gHimIlGApEqek8ZqXJh03OKCr5IiBbwk0Cl/00HEF5e6hq470uOQP5A708T
H41mwTuWu/ifY03LQTfc7Yf63ZPxjyhpeai1zmqFjY4t9QgerNdgoVyGCJ6CXHAsDxaEWfgX5Wsm
YLb2xHxqNu2CLAde8QyIrVgnEB0+sWA9vMDjsZ04fG7wguBbW5piqj+6qZ8UO9+M6N0pvJmGlgjC
sSvpYKvm3xR2pMfYheWMSTgo26j5yl2i+ANhK1QlF8/+LHcFwgU6cr3th+SKNHUfT/ubPu336H2z
SaDz4YCGFy0DnQmjTZiYXvz08tae/D1RW36Act0u9g3xax+FlfX//NSk7zj/f2h3/psUmddCDtz5
Zr+A2wZJFaYp8BSecxwQzRH29mQBcN2vIE0b+/63nOU/hBUQePBKmfCY1VY7t1eGRC0gTEGO2v/8
8ZB1/S+f77+mBGNavttBGoeVtAYd6g3iuNFgdl41tQUSZFu7i9ERu9C0mxxqoK8iKyLs4Pa5OxMc
rAYeLbwNSN842TqEuzDwLhUoxV8N1ZgD7rrTh6tiDo8UgFWAZbos+4xhMt0RpahriLJiRUI2t+PO
Zx11sT3ioojpGU7dzE9eXjx4EG2gqhA3IyVY4xPUQ/0l30nSOXQ46tZ+IhF7EpBHwRA9rpEkBiIa
KlyRQP3yryHdeBku8ROreZRIX5lshit67yOZpW9/JyTcBIix3qy6bEXfLEZ6hpODS6RqWQFFRnTr
E52ME1udRCqCV9r83B566xvN9R0chJPPiWlQAV2/ngTDHXoQSCLyIPtrBDeaClZzAxaHiF2+ts/v
POroQOuo6YKO6M7P/4JQfz14/gP2/PfCk7Hc1QyGCYam/NduUWZyLcgTYdgRCMrT2DS2xrDREiIo
Jk5lTkhZcAHlcC9Y1+sXoPzURNUN96H94EfmPVWney7xvFB/wdm30A1IPvYk67FKz0TDmTojk/AO
b8j50GnAyKAO/Rd7iZ8/zffUEZ4+5u5JZUfZAk23RVqZUnh00bAXDqiCwMjuwfDZEpxBo6PRi5dm
7bDHA4NyyBT0wNsqitoEf3ceKel8ZnEs2Gmrv/LBIjGVA/rAEllXgP+9hYaiMnuncmjrSWuNtJc/
+aW3PuFf2UPuYN4rh4kPuyNsLB8HHO2g4s25RtCl23GkYD8fopNIp/b7YuHcZ4vHRjHz8GEhT9jc
qij9Y+4jbqaFFWIWp1Ci2YyDttF9XrAJPs0D91M7Y+/gohecIQcvyS/ZiRV1JN7X9wNpo5LtiNg1
mIMXF1almxq5sJp5T52UHn4ln/0bC4Rh4LjVYpdU8DRS5oRVPn67szBT3pEizwGKCT5n4yClHi+B
hIdqkKahe437xQJmquYnBzIMScBdZAPyEkvkJcA4dQNOMPm4kLw01O/s+TYUg3n0QEzYeC3GTcgl
J7btX2ipDfKinGoAnuDLq29Y0sdbY+GQ5vapDetw+fEu8PwjsueH1idOTSK9FQsoe5nGgXpCBIPG
Ef8OzeeZLRBgSuGztXLI7xhHcPcs7BW+OhacYa8ZYn7ZAmpGXvqD+kvdcqZ+3QXIEli+S1eXvJxG
khNqr7FKRpnJthXvm6lPlmT8M3XuljJ/9qZ/GlJo+WiwltouHjn9eVOf9ERug7vIaEVc4EHwjVlO
zWCcP/hxUKbde19bYXEAjB49PSg55zgzvWwnuav7olhlZ0p8BJ7Giif751PYUhPcf/Dt8F6tSV7a
HtrZwwpZoSAqiWD5hv3xOcPSuQbr4ToJ1gqn3YKUwusngggh4wdlClGD/19BchCxtea02aS312K4
74c3tynC/iEkVr2+cHQKnHzQXpgZECRENJ0duwn9OKhJ+7Vvnf4AQeE4RHcxr0L52E7c1bjWE5sB
oRnE4AMYH8CR690EeAfOBiudU/YoWBvDeWOPeVSdiqGbef8NRGEhGOYDvhkeJOPXGRazjjCJpKlZ
bfil/ykTVxns/odpZL1w+4dNSNq0myEJo5WLvYytfP40/PTMliGfRM/wxyVvb5IFzS+n+lrTgm44
trHDouooIL5moOJGPqdzvEMEiFU8A2IuSG4lZ8sUF0C25y9+BSbCyRmdpJAYFsS+hbNDgcbwYkKP
arOnMKP+a/z7UXOe/rBmUjHTQiLpNzGqFQg0F1JVxmNqTwdPrFyYsgNGqYofx772tgSLM8qKb0Nw
laGLYQjpGRpwUBGSw9gDDCmWEsPZymB88dMmq/dXvQzVBWKhlTONNPPv+2/Y/+QV4EZ0t9Rmzlqo
I7kLBE6LL+z2BgW4fDbDKg0+4tpIiKB2sB9LE08qCAyhmbRJ+U6LTd9vGFmxGGqboW6bBlVI7mdA
eIYpyNhhMkABi4QjvmkEy90xCmJsBpGR8gqTXXzTwn5fraFEIprGWge7C8nCXUG3seEcrXSlh8qB
KxK02wNO800PNd5B6nhT/JnQrMTjf5g+fHu58asNIEg0IR8FdEl0EDyuQC4b2glCqt6mTavKhnPK
/ulPSyBUznsbpt0bVgd314QhN22+Ax3rmdlo5+RZgOyaSs36+sPtAJPKP0JZAQ1asExElDsMZDem
KRJHIjo9ynLQQTLMSTGmKjWnJ8q7kLG94rP/dpf3urhBJIViS+rm/MtUtD9Lxqe5nYrmX5DtswKW
j/0dcK1M8JLCyngEvJEe7BpG5oOp5PZYIU93i79v4RGUc/zSGDrhG9xRebDre2I7T/aFV+LPcew7
vwEsL2yJajW2g3djEjfK+ySAQCeQvLwOFiLycoznFPO9XA6i3ZPZuNfcL/gMZDmrR6ZwgaYD7tWe
UeKfVYZFfUjuJA7+5is5ieJ/smtfxPehYRq8w0lZbcmg4jwcl2S+DSdMyH7YKIXfejGxlYOm+rz2
L0aCQb2I5TWyw46ZSGozeWwmK/XjPmeA38VhXLXmGnrhd4Zh5ObrYLzJ+QSDKn8Iy5kzwwpFzCtS
Kx0iGotxKbgFXeDnCkO5UxhIOIPL3nvCtQfcnYdeO+Xh2Xgl9YzJH6rWUFxb+rgAO2dtR0L84yST
eQY12qw0G6tjXP3YIeHy2Rwhhv+cNTaWOiRyHx67zO8vmWZy+b2jDz5z0pHisn7Yn59XCrvdhuip
GYCkmlne/em/yXut333FKmC0h/+JnMFpXITaFTMPteM120VskDZoMSEJGvWXW8DsqOZEXr/zC562
wO+l9zCW73fAbc1n8eRjv93kWEVsBAtABIQJmTsdbVC5K9AAkVzw/cAty8peJ1u4bNX242t2f2yh
u6TAeUToWOS24T1SAkDT/h8ZEO3xIwd96P0Uwh8PUZrjWBNfssMTlPyQHEX/ecmwxZIQvJh8lzpS
NrFDpM44iaabGAI3GM4WU90vQwzpNQiWA93IN4IoJVFCcyCbWqmCfI0QOIvxSIa38LwOm/NkKXxP
PgTL12/u7/U9z0M/Zri9Kq7juQdwnrjrfP/yhduNwJ+9TnApGTxwHM3p/rsMMqLnrMqp2e9qBx1m
C69z/Z63ulks+2teuex4+qJ8BOzouXmTb+8XOx2qbGyfHe0E3/P7AocNYkRpXpnLqYcELqBWsWi6
nnvKp2ob5SEtwLZRAYgkE8SOd/Tp/3tc7rqDMtj0ezTB8yfBidvsM7sBDwq2/DSplHHhLXVqspoJ
Sfltgxkc7EbbhYtABfvIPKSRGTlIQa9E7zOK/mGbpxFSPAsiWfGjGmb7TyVDN4hgbyDxvp/0zv4O
KVmwtc1M4UOSiCNss8V34tCnfoyjDvPNC6aU2jGjfDuORw7U3ul8Ecenw/eV9rJAguRQm5C5TP4Q
IjcyP29KdpBkMfQfj/JVbZhJsJK5OZlPCy2OFsu0InmHVhTBocNAYWqnRxQPdH9305ysR0CNf8w7
MTjgzv6bjL7Xz4obmOavxvznR5BCuizl7UBwhOfPa4QpJJu0DTk5waWoXxqR2LhsLuI9vDc+AZbj
jFGX7s3vbztdGbgtOCTYw6Yh4wuk06NcHCkTDXMaXsk6BBicYo5ONN/35oqE+t1d2y0X+e0DFZiI
9Y/sMp1FZHLuF1Ia2OJrIR4qi3IjxxoREpbT6YunblVITJefX5VcPNkWQrFmK7SKFaRYu/kRAOgD
9LjcmdOw6ejtkj+d6GaGyisw5SWsEJzHUdfXhUOj8r4Wjf07XaV2TOZ989uT56RZIBbtXBvtHdMC
fII4gz1w8NTW0c9dNuMw2/zB2NSZs/QTAnGZoTBvc9B2/+CuoQFjQuxoQFLjrZIAlzKkF9YmzueE
D355UnRFEbnec6QM3rCp0Y9SjS6SOXCxVLnt32Skhn3MkbNQclUsYz6sWa05HLTFjiMOWR8Riywj
qAQ9k5l+N6U/ZDo1EIchOvDzngrTy8/zhpsNHtwpmaNWdwdZmn/8/ooKkKq2UN3cukVExKQhSGD4
2XbeZxsfPxCtzRtdSDdxm/OH82ZbUgJht2qVH4v3hgjDFpzbkhZQR7VlKe0Y0ynr6d7w8bXq7eZU
IVuE+GyreEq9KRiWF7JdaxS8YMGMGjrSFTC9B94BzM5He6RvMeGcfW3NKl8+QlnF9lMi5ZCGDRzM
1+3pjTVZ/5EGNx5jnOhgAJDiypSM4UHPTPfvPdrYvxWmy1MNtchwR5s+0eNIne7H7ctvEqJNnSnE
CWfZtR6c19jZZM9Fe2hVt5XWnWTzSpNs8KRlSUlvdIRoRC7MjvyY0/GCkccWG3of8YuN1ZwUWag1
lWPmhhn7jYsZBXJvpFAfAL8WRJZCvvh2O8p9y/RL2y3Z/KVQPMSqSafU40YrO0rqKuxqxcJVfWZ7
2nES26Bh3YqXeZjd3fy+Y+3BFFx3iBOcjbj6QBBQLRx/c9Ob/KATfVcOhN1V0Xk4w4DV71K3+uOw
79cCcLmyEF5HbhQxABNp/5oTijAFEk9ZO685L4WSe5PK1htb1A9DaUpnLOsFkoXQIvwxBxEhbn6W
Bv8LB8C63zGxbtLzO3NBUq4OT43eN8oGppvdNMwBKixzhWqaoNApR8LfMcFyug4Loh1EBOBrSF+c
4H34RQbtAa1fMRP2z2HTnxuuvsZyeob/fyEEHUMbEq4kZ7i+K59ByWry8LvofRQePp54Xb1gbqhu
SGNQa7OcPb4dqDX+AHUHykm+UwzZ5RnmOBxbB/KPlzJXFLzxkK0moh+f1LvpyNZmC4FjJs6E2k3C
b9kGqDhZyMgORUx3fHHyQqTELjpiKhz7ItgGae7T82BeZhlnT7sAnSoYOkwwYtgVeBP+FfntKdEN
Xe69Ww9nXt4JJ4YI92gk6pN/Hi//gb/JJtajVo/kkpRB8zX99gM9I+LZeqmj7L1bQxwWiNAmszK1
3nYuuJUahZfH4Da4pFJ6EvuxABWZ1cDlQ+HesYbtrCdNCHmTTSi8wI78PDhMLy3eo/dtL6wubyLH
E7Qq+1SxqoV9Xw0xxeZO+um68HkuwTA5N8sFqveyZHdc9xmSUZvY42ZVoVpQ+vWIoN9qxj/6gZYE
FtsALCYX46MuOC2UZRaCTFF67CejjdxEuDa3fJXJX7VKd+Pvln8P9XIngQA/IW2useW/sACGLqxR
wHu8uRgpZWuAZmJri3VizNgwcleOpoUnMBIj2hYT4tScHMmYYOvOHPo1hEQJEn2MdmBRJFv1yE6N
4laAEN+knpC25gR30JU2efGK8zIP9vfc+mlKt9btB5TbLMaHMlAbvss/CUsMFWiNxMEVvIlk3QOl
IvekOFQhhj62OYZP/TR2EQRkACrfJM+RzUCR18lr8dGiR7EnoXV6q4Wtgu9ogd6TTUlcJIaVj0fI
hpyPrVFaBkd7Ii7V2o+7u/nW/RoIqS8CuYB4T/bLhzGFRCbFtqMwJweOXPXo0Z4KONS6PVJuEI+i
T+aT1E7YGMcSDfgA49DX421DJ9NXZMbT4ePHEX/pyjld3svqeSng7DUOrVfNfH+kl/xSzUYnHpcD
Qx3QYdHP+YvF5GG28k7ht/i+HY39Pd5nm8SHJxx7oMcWtkNuj2iTHhvRRuK3YCyb54mwWvpSaXGf
PQSXMQgVOr4+ElcYvA45TS9BuW8baQKq9XbD0323Ts+aIeGMqIaVsGxSrH7MyzP+eX7cyd2C+2lo
OBFGeMLRGFb/Oi2AZ5Ad2lDekvtVXOVgS/p7nGH6Z1YrcFr77j/WbPS8H2Qdxx+fwFXx9VseFKpz
BkevnZKc7rg+WhhpktAS374SVqAcIoqptPY84eeVU6do5+SQCguYxisagfchfbhYHLJ5r++Bvs6x
OwlIbjBHlwMG/c5BuL6eP+0ddFF3ek+iULw9bwasgviqjxbUxbewbvtlqa6LSHHGHXTRt/V8LzE1
yxbUnaiR3P4D8pXu2gtiA8jLeepyPI7+Z7DoetXGATiAr7gYcIg1u3xfLVLrvmVtHdHkPojKsNnn
mdlTqzEQf2nO4LNBNbWFu6ecLkVlxa4qBtPaefzcH5Eclru32XZWuuhC8sGW95WQ2uKc4zkidU4/
f8mUNLGy+Wcsyn26xaMjaFx0nLQUk5sSlhspcZ/Gpc/ncgIBQ53Js5KSGiOPzMaFrX0sWkdYsuQe
KK7IIQV/uMqU0d/CFd55eovDmA7JNlpXQkPHSO+YrfNl+gyzecmRI2FXQhoM2XfBEE7xvvgda5eM
l/fAAhXMZM35xdfUtOYp4FA1ndUpuhes9+9HTjSJZBzXYEezs5CTiuIC8AZlovwM37gO4WwFKXH/
fQy6Tz2KnjlbsxtdDK+4vQjfKxdC7LRMvGaZYhZzgRKNbh3MZ+Qz86107IbGUPYFFIwED8nRk6Kv
lucajcbj7ZS8DqALL79fyF+2V2KY9fvvAxNFf47h52ccXfzXws/dVxFCjlYCE4lQl4CHMErmoFEh
V2zVLLrX4pn/VHDLpg+HXaRRrE+KAQYYsLLrlR1/t2IAFoePVVLfXjpUJv5XjAVDGww4cx0Ba2+0
z9HLjwkPxOaUdeSgTXm4z28SvfvKFwKTOdV7gKLg2d4c01coQolSgyZ2Xc722J4KlAqOHoyPoLIo
wJizNI/U7hSFavpPc8Vkp5FfCLKBZVeY0giOTj51nve9QDWZpScW77Q+ZPEp9iDTPUjtttInojS3
DA2GJVBuAFLO1b6eS0MQH5KId2mMvTw5JLCe0zR6C/sKeL3LMa/JN28duhK4fv8zlpc8eXk5GDhP
MZ9otiqZOdzi9GN3hehOmnVqwMCqrqOyJxgdyHOfwZzIBbzlyIr1yz9QOilHvuPAy3j7sCN2quOK
q4bcb7bTu9VCWqhw+gfet1jdph5xdBDCjXDHAuOgNIc4Zljq5t6uBqxqZfzHKN0/ME2psreyCBeT
qBjwxr74LcP7eCvDzx+NiPEma+yL9QSTI4MsyDOgQMW8JWSKsXmCqph62ys/KyKO9x0At3SYeG8A
I4KI6Mr1iTndcvqB5+ZgUb2T4s+35OVvnhanaRN1ZhM+yCuP5+weGGRgSL37rEpCY5gVOviI10M4
skPDEQLv/TKAgCHvAHcckX9qZ7dno/6SVookTPV1+Ucxiqn4N/A4IskQ8v6QLqvB05ObTgLVSt18
W84n9V+YAvWmNnPdOpi+1tq0Y2BglkG8ffF+ok+k7of94OnYWVfuhyCD/mxYDO1/uwPZOYsuWb4H
20CvNZlVMwSr5CHjiMOYxPx0ltNvLQlh7ujVzIO1tb7J55TfI8IcdXYPe8XHWkvyhUDUwE/K7dRX
wyqYLo257IknZjgzbF8T1dlbT4usCLQ3gfaTm6DzQd641QSKYbal+lM6mh7EStkOP+ZT1+4nKixu
grlDJAZwIu5/2MkBCFez0o6ea56lVWQ2sjlprrWzkYoAVswkeB/wXbyD0XvwybK3v3qdoJ+hEazw
XjWW0Pa/4qB5iWc3CWS7Ebc/piaitaNtxyq6fTAOgQq9MR6LZNctiDEytGOo/iXtmtCrfpZQEjQq
rgYRa2FyqX9rux9R78y6b9+CACn6VPNscigqtidcTHs7WS3yjbwf9z2SNTnQVtUVuA0hc5nMYBd/
KMvmkj/Mx708pSOU7jR92jKPqsx5q+4kbN2jMccKQgbsCB+lg3Qx2xlevRtgIXUbpJJjtp68V8Po
USH0888u1oPG699M4S0k4TNR27wf9mOjNGG/K1y2CEC9h3zDarnPra8doyMPgX5sLqXdb/v+1Heh
kf+rUw+q2NS/h5ysXm4dxtxc39orMp+p7lfaX7ukM0MaEULTX7Wu4dA6iMtWMsv0kjGl0XJeKvQF
eesg7CnQ+azk8hg3+B7vxcnCEJd37BoHDFOWSbHhP/t6jXEPLOaO06Bj0h50uv1kLx7ES3kr4ZWQ
8fJiwNE45e2+QQ2t/ROxnqYCELx7yUZO3UVF+cMBc9JnNBPWOd3kuCWjXiH0AOL/P9Tp8DwK63nk
DTQWtHuybnLGlXup593+okBxMKjLdCnAdXrtJ37eWLX3rILUbXz8108q/L5oiLqowk4BoiuvYAr9
qucFHEMCEpub8N2aWapM2bLgjsQ0o0V69duGPv9rkpN/zOq3JZwCo93YwsnNT5zdDptGEw8kSOfO
YzYHMJjYT8S65usxk25SOatoIG9jvpN2Hg0d9lQv/SrqgYIS7IE9V8ZrIrfs4++n27dMMNi5ajzl
q8p885CemI0Yxxr+pIxisF+h7x7/P5bOa0tVZovCT8QYSlJvSQWIObTtjcPQgqCIJMWnP1/t/4ze
0UAoqlatMOdcqKMORnbz21vFAp1q0Iq+7lS/hTui4v2YFi6pqw3Q9D1pbTf3X+e+MAA9dqhl40P/
tj07FvhOsbj/fB+S5m6MnHJ8E6VPTGfwbRImDc3K7H7Y80b0/HipmPbOGYnD7BEMBGBRX0XZy2bv
1a7yI6/AuMp3DNEP38x9LbF7q76AfTQQyU2yBEj6UAOxky96ksg0jYRxbY/DHZUHjZNUkSE+V2AA
IwsXnxeMsIoG4hE8glf04dBZ0HmGwK/BOtyvCDV4N/wdTaTbJ4YSnN4tMiYH/ysOvhpQh0KfGSci
+fmyE4DjA/I667H8WNdkxdqwDwRWDwAW/j7AJ+DAYHYC+teyV7wcCCoeEXRQgP2MFQbkxvDJE5ZX
RFSCPmYSCoeg6iWgqo4LPznJwl4jzxoULmJo5wcUsgwNc3nZMCSJu6sIcCM39L3ejwQ0wEBFh4vh
9RjVKjiQRqXQTjHVaq/fsHdur503nN3WrwARRwE+jpF4MgocZHIL8EWDxsu45cZDNd3LeJWJFvXD
jqGUFwivgIwJf1URDxDuKa3qrPt0uPts6R00fc37rmE3c1rZQTERup/cxWu2UYYQzyxYGxpCnAgF
lxPjeakGG0MT7JD99vhS8c+ceJ0e6fh4rnPoZ24JRGRZOaOJxDIe6sl3Sq9jVkrEQZJpzNplGkTJ
sXfbwLHSn7NPTvNogIbua93UCBLZdBmspAgc4udCgSuROQn+jjeEFgXFemSRcqj95f2ajnVwtv6d
xpdfG03Izm12N32JnvmoQ3fFU2ckNNsFASQ9HxWr8SXbxBkg6/BnDB3kZWMM/cNp9/nkvkemAaof
TgJ9HT5XJfO7vjOqPDgtMYLIrV3BhPsE7STekT4KhwwzRoReEVET0FeQw5DRoABCeP+co7MIIQSB
UKRtWA2oID+crt69oMbZIzGgnjYS8YV9CNN4a0WtL5p12HtgfuV94BXwqIz6SIYZGMMLrUErWWqA
zFyyNECthEov0Rj35DNcffDLw5blFTstqMqOCjF43dZJtyz/yevJnGFupTCKzZkxodnEtJsPlvkP
WOBeu0qGoFC7W9ShGirp70vUb2/K0lwjH+q9dz3v3vN7EDMEC/g5muVMpqebnG4TkkjDZnE/0X+A
rBNKdsmyyWAo2iMTxU6n0uf4V4CmiQQbj3pt/w90ld4Emi5uf9TTk1UvHaMX0voG+uFP75yTKSa9
l2E53Ioen+OkWx4ey2WuHR9oAcO5pDplIp3pjiq6Cc5Sz7h5yRvXymnIDHwmD7B4YE5jJ0DMX7AZ
5Mq6WB2AGN2Jj1LnvSST8VkXbJmzFw6UjU/pxdY6NhyqoM8JKPFmojlG1I+kL92R9CxtIxq1YXuB
YgrAzRoAvHtR+UINjXCCPqvEQdprVi2BNm+16JSxU5HQzOAxdBMt6rMsH/grPm1deVdHz40W2MmO
2uDwtU0GS0KW+rbUO2AVh3hCKRABKzV6HiG5NeHnOVO0vxGyA+u29nX3ObB7MBbA5LL50GLEev2R
9sYnp8noqLdkkNgD351Q9IC0Wpw5xE+fMSX6118yy8KP/5rEJF2tLykX+wvKIeMg1EhCOr2SFva/
Yzj3fsIK8J/QL2ifKJ7iO/74iUcTh6//+iNzzqgyuHQ45YLe4uECrVoVvFLtERj82Ox47HUmtERP
YxRR92pnODprOBFkOym3ysR8tm9MzkgSiU2xBb98E9mEFgfjunBv0CaKE27PGFCAeaHu+zvY6Gsw
Zfef0u9+DVe9aJ1DyHE/gXAs7WwyDEbTQwBqANnwsTIFOt2OKRaPJdQ7pUL0kTMsE3RSjf9amRVt
xzXoNz6MG+DXfkoDSsDeXMfhchOsKmgM3e8AI5+JQwBqnZo1B5EfJQ1GFVAM3Jhrpsz1S7SBU24G
N1H4pT9w5W8msnz7uyTshjoMqwBRA85eck0crUSHAHfclalTylL/rmjIASR2AioJQVTp004iKILX
y0YjFrxV+N4mv+Q+3MEPhXy/EjiBnua/N7mXOzpDC/TWrQTOTw4A4clVy7tJf7jg8UOGbkISpijz
Hik9OYanus1CPpHM7ZFih9Yz+nntq327aiGvKHCwbr7q6jwwzc89nXC7nsnzEhwBYiV7zWgwXfiR
82KMiLtHwzVbc2ShnXygvgWByvxQ3RFFMXYyll7OR+Rc+v9E4xJfgjQL/YgzPskVeMUv5X9/8PP6
/2i3/iMk4A6ISb14qV61JwWyodDDmrX4ojLYzkmNzZheH2g9D7eckXp7uDTrXeXeeyPnW//08fvO
F2x0HMJdDV+CHr14YzG3BzKHR9oy1Z9CdQfIx9s3/wOqWvOSObkpzo2qlvvf11S35+rbmvwT8Z9v
Am/+NyEyHjMROKJHfibkwT48G3kCXT4Nn6F6uIA/YHIVgXIeCuVcBGZYrzUnZluflatm8+L0qVcJ
OPMsDf5zCFikDIrEfJDELGgU7ahcNWkHPsaDdzSnYeHl3oNHROfWsA+kY3/by5H9bzENefyEny9B
Exb/QXphGBZBG0AcR0aOCxpJII/II0h/DeAU06bViU/tw3/T7wqEHlUnZuDXJ7HBqhcITJ+4JjjN
uKAkl7s/OuK5WFhOZwZ9HzGQC+VmiSoUMiq+IE2G78Kk1JwO1Uxf81GWJXHEWN+Yiy8B4wsDI43M
Lfz/lN5UnKdeJWdQjwwyaZq7PA4/8nYHBFpWJq0H9Cu+qI2BuJwy7HfBZH6QfFtjjpbJTi4F5A68
akGrEmj98v57G8Z7/II7JqvJ8oe5I5cKx+ZtLhHztSAHTvPd5Yj5ThGQuiTLwmA+t2vkaqRNY37L
SXG/JMzooLnepr2QwlSI9TZFEbHbh3mUByDVI43vaR491wUAHeBvnramplWfOz5+R8XqHughYyX5
cFOm9Xsr59V7ym2zhTvyTHL0asi5TslTugfva8f50DOCqgfr91feZI6WVW9CFxIekXz21Pt47o8/
bMkfmW8q/PuGGVAtDL83kUZCizIfI8JvfSsXOMXm2P9yezpzAsrdUnPkiBvgZTSPSJ/C6Dcihm05
6b9LC3JTPlQ5q6XBYYRLu13HvMlIyqXPdw9htQT0vzZUVpnmNUcAT8wqppm+LXkwrGjwJqBAQan2
YYFfDsJkdj65ue5K+U79NzBFAL3wqp2L6HtOg5QEan3uiWKHIDZj+XSdmCR2IirfBG6qCjmeHWtB
rmksLPnfm5AmtfYPnhmwg7iQkhx9LW264RLuH7zCBVK9z/75+nAxNhWvxHgeb6CZywFv0mIC3OeA
IxkuMdFNqL8QbU7S1JNc+IXrFshtYODqjrqWARbu0iugnUXhqqteQwRG7im8ybZFHjw4cM8CQDY1
NfTF7vb92hfVLibCaDyFlOe5pg+GwHui/5cmPmFDXBMA20vswb64yi9TPZYePGGpGO01Wj1G0kOL
A22vrugTxrHUlYxbvlwvmUHiCw+4tryw4jpCMv16K50bQYiyNwGcXp/EKn0ZCOnnZ/QcBqjrFFcV
5eg9V9DhYYvi+t9fCHo4vUGAPrmxr/DrH3glkw6CYO/v0I77/QW+5yf11YrD9n5v+aav0vWAXDME
m7ihd/PwN84Q8BEFFwWzvPhsv93lgHFMacZeoS7QG6IPaenxHw1MblBR6nFpsksXYUeX83yivNCR
W8SYQ3Skul+l/lEeqZtRQ2zw+qvHVoOulno0dzoM56UZHO7T/sOwjNGiZF72bfq/PeixtGwWeFAP
HGM6nn7F6ASihOIYZI0k83D2cJ6gW6Fx8jpn4GdGDl2z1E84RDo4c2FvxIM5QgdxpP4hCpvETu8z
MRR0OKzhK0rOg9NAlyJ4Q0ISQu/W/egihXxMc+rBaDwAkHVwkKvSurOuT2F/9GDN/h1u47L4UT+t
rU37lKXBGb5h7qO0S+LLzlEqgb6hXKhE4KMahpDd4tE/M2dpM/4awe0bkhYwTjAC0m9UjhbGIITX
S1UgV+22F33gkwRgXdBQUw8rfLHHpBxrn6VJ9VSRaDpKbXjM3QfeXctM+USJMfuOaGAfpAev/5kD
u4mrTQuvy7k7xg8iT7kp6jhCc+BTj59vyukr7aeiFLVBwBV9/j6i9ey9b9NeIxYFt/mk+fJ7lFgX
Q4TLcdbBpaCph6DH6OnQw0wqkbvdLp0O/c/Hh+z59A8FARlz81M8liCu1zeARG1QQ0RKJj0t/D5A
vv4o/Tl2JaPSi60i0hjEp+Jwru6BSVK/0G10P5JLW9PGhIsfKlB/83KBGP7IGuguNWnJG+LXcEA2
2YV9WqGYAQpTl9CHMurZzXaIEKGQwoSzJ0UFF5XNdf/8trXVe2Crkklb4U6AOxAgTBP9B/QWL9St
r5FhBjx1J4eXkoJfZJ7+8920U4gkZC0e9oCeQaNw09/km9eJOtx98Z4NLfVMbvCt7H+4ppUmfpod
1J4OUR7KKr2DhZwg6EF6wZP+X8aebGUraOoHYvRCLhj3FklNmto4+rJ+EJP7T4pcAQLsHqC8jr0M
ehUxz1sg2okMl8+tAsWgJRpEPNw1pIhMqxgG6Khmh/k2g3ucvmWOVurotH/6+HYGmIQcEypdtv5T
2jcH2YNSbLIZAh2Kk62iXCQTcwNoHB3urRIo8zeAodg2l4OAJmEg5GThFP5cHl26PEj/7m/mmz30
H78dPAIPj54+R1F69wvLjIUSHg9Wj5KtA1auW+wgj0jmQ3pR7eZILUS1h8jrW80LgCHK9UDltsDb
v4/ZYzsA4N6wA4OFvwcAvj2UIh104T/Dv+9K39Mkt9r3reWJ7g3c+vp+ysfvUXiGFCsBQl4JPZqg
AY8Cbygqh94DpNJSiJiylTkHBzADNwp1d/W0QYlTPVItydE20Vu3YJ3Mb6fXwYbTpF0os2h962A6
xh0FCvu+huhxY9/LLz0XLebce+37Y0CyRDp+/7R+7U3c5pe1ZQPwVBtvKpvSQo3JaIZ8/Y064BCf
NihLB6goPW0p1U1h0m1oTL7Nxm+8SHBn0Mec8pcIKOjZCJq3zkQnnqJkLqAqNMvKQqi1nGk/lEzY
xd6UAVxFD9NSbiTCYuVc9Vk6tC1hWi1V5jtMkMpNjlC80eoIyYwPZ3equqKmpaJNia/yWagK9DbS
Hg07Yudm5eJdOtH7rGxRcYbuTAhaAHLo/a2xtDYIo0jZvY5oSbC+SLUeWC0OIOhTb0uxqwwAs8fg
4t9kUJmfNX0hwE8QMv0DnwGHtD5MWTp5xq5CbIdkMMpN1KxBaXnv6LnunGSc7ah6JBSnPAM3my5H
LgC93F6KeBPHtC+0e1S6SU7kESXg8at1lzUCca7E4tTW8kAHSiuIkUOhhxt8vacP3uIWgidbmcfh
VrfbBzok7miV3z1T0CxRUx3yCkDk0W1UQjk5masl6qcvsvALjbVAQldl1UAKbf9iz2dhjQITribY
sOzYgHWtaXriNHs0IN+oG5bCAGdHEoAaurRHt2nONhqU894Gt+69ZHagq2/3MH2gwtc9gqT9czra
DcM6QFDA23+hFB3gBJTxfNJsFXSvKiycg/Lo7tABZ0M+qrOxdywNgqpLc1R2+34re4kllxFIXtS3
Z60jUZoAAAarBjmZ/ZPSurg242vsJHvVp6/1wwjShULLu9lHEmq+aPjvUXN+GKE6ff4045XisMe7
6vh6gH5h/CYbAmOu30IEBcoGsC+ovHE9v2FHQcTiqoZs28NN5cJq6elefAT03Fi7nQZrj45DVht1
5NRtTLjXjxgnRFdIoEV0HQcdqEUlOrkiGQUjann227AWZMsCpGXAqzmFwGvFeEDLdbOVNGswXZPw
5rUUqWGog9+Y3Wbx7D1WfhNadzvKfNX8LBpqusgxU36yvrsemAxaPzI/8S8Rolji8HByLm10mA12
UBWG1NDlKsxniHnwRRsgRCDYyf3SxXdTPe0GE81+O5RwF0lFJwKhQ71WXCTyQOa3Hjqnp5HyiwkY
lytoBQRdPhBPMhdu6qUrqBQLgm7vkQG6wM0AhUE3JDIaNWq21OrZVynbTw5rdAYiWpi2aHdbRCtw
R6J/FjaEEnQElei/CovqT2/dix7z354XrzWW9Ae1iz0VtEygOjSsZzK6B4wjuwsp05YYsAWHn+WR
eaGyyVkpuVvLry+zX2i+UJMhlOkALtObnF5Fkyd1ZgSDd4NVwSeHgTI4vRQAK8ysu9djkdyW72u2
BbmsXfKYDAwqGOt77Yy35WBTjC7fgQAxslc+HgjW3WJglcWiVqgBrb4vB3rzc9s+Z9oOYIcaDswz
W5hZnqHkmrv8My6+86GJ2QB9WR9rmQedYqoRuNllhpVkswnYHyYD3T/Kc68EOwbGBuRbrCLUTh5K
AlLIkcCdeYpcs4b5ieRKsyA7QbD8Bt1Mk65EoihJO41kk98XHF1/QP9T7a+QWzh8x7d371zwM/Sx
9qtqhg84K3QxA11kAX9963N9tLyZ/lC1w25GyVzPwAMcKVu46X2i3+iEYL0h7md275Ju56MMvTcX
nISJ5+lLLAsRQBUaqzIqQXkjaUSAPGCvEKUCej9TxUe1E0Z1PTzGhdfSSuZG/oX8I74Mmf6+e+9E
OTHHsOFyV9vQGq8sYGApzUQ1JjG5h3GV7tRERq5cyCKHe1hnHkXTKvHoQ9w7jEtwgfMhet3et+cd
aO/yrKI4C2dQEMwTiDqdtkvucLFPX4snZWy8fyf+MTTmAhy7POxfwL/IrQ1B1QG49DEqgx87Qdwa
R3AGtbkercEYTN7IolinGE4rupmASvRPOChoyvAUjz8EWfQ/scshY9Uo98LEb1Zk9QuAPwwTZBqE
7Bx4jVSgoVZe+0w6sgfnlp53NIu+233CbABxloYf8xM9xn3GiK1hEKnpBJ4yGmQz/Iu0taB4sCVv
B/WuxoWj6EFSi3qSnrvvLTbgeJvCy8G1bIGJQEaPj89tTq3FHLefsRZRxQDZo81gvOtkQ3CvQgo7
NN3W2GA92i8Pju0WLQIyqwB/7yFrmQraEH2wnfaVLQufLaIjTv1xskt9dzPnYo71UtQiQzgv+dH9
+DH7UIJ9moIWsEMkUtH5976P7bBnuYtfmKK4UU//5n24N6duLFWgrJSS20bX1VPW1U8aI2c9soo8
+o4ug6j/OCqRMVe12ec2VYHy0SeusUl2EHhOwaMpSKVbN+zKlRD9MMO/HKgOykUQVHgW2CrvsTHX
lLqiw5lY6Nq3G4ZncZjNn1HYUIgasHGjR2lJ/Tf/EOX+mjqyO5o+BZzjlJLb19r1o/1YqSbAciDW
lDp5eXGg+6qzTOdjHQ+wOb4fIHDt17YIPhSjVVGAvHDoq2Mpu/IMT36OpkZHRddKCmAtX8Bz7Lyr
6RbLcBisRi+0oE5MawdPAwXvK44S96Dx3MAYLczO/US02cr8/BcO1fi5/NZ2Q/Lg7Y5AFuKG9MfA
3aiVPJCn6a0Iq759QNBfb7hQF6WXCAikDiIJNAuB4AcL8VSD9ESDbA01RvZUsIaJoFXn0KoXKnvC
KFwMgOSGGbCIML3dLT9vgsNf3NKFrFhV2wHwd7jC2uzb2MA8uC26L5bfMcFyM6Yi3Rs5YPhiL1X8
1V1B/tLAjuHEwbAvCYiIqC0TgoSIa+tiOHehRN2SfwMdeMtGmzkgg/UdLFpWS+2MgQID3ko/ELLo
j2VDC9kgKdLk/iO1NXzd0owOT9cI8tE70OaottKnyfgtkAJjMxNvqEmJ9Tn32a1RAXo7h0m2jaf9
5+wr6aBp0LIgSFKQ4Ph4IEqrKI9K0qbwgoZHeLG3b5BUrk7gCbRL0oVoZlHcNnyomyIidTUoWR3c
SvcMC3i9QmKqcWkKX3ANDp2pVQQup+kgeLmcwQAlyGgmESg/mmGNRzTs7qaYWtoTUTxWLZXCduO/
S7s3nDbGTjJlO3CFCFvMmj5dKYFJWSrVF9PRuwCCeuyo+2Knijx2d9ormA33agjH5Fh/Qb88fHDr
1Wc21MRq3yLfd7r9NPAVFSOCqnv4qz6AOGzChTE0gNW79GAPQyHOvDfKB5CTAzlrtLeN9McPSjFK
gN4XzFUUQImlge3XFq4UOVubh6T8xt6Vru5ULsdoBflqa1E7PONrDBbw9o7dqoAGY9Ph7EXrXbDP
noH4GAuOSNw3AtM1XabsfSczlBJjLW5H3EIiDJEOthneviYK5E4P7oDy4CJB80o8rzHJ3c2TbqdC
15y6s3+m3wWpJiSF/nE7SStCiaGbnThMRoQvEjenW8oyPS3JvFGPfR1mr+CN30wAgVZB8Hbu28ob
bUbHp+7cBhHCPdQN2Vv1OWTE8rvsowdDWymLGgqdkYz5aIr8BRqcAgz5Y7J+xcHd+Z6KeeMeJgU8
p+gr27RnuinAGG771WT8DV5EILbR7syUxlErNqp+5tHFL41mPQGQ9eZAA2dUPiksMFzd2+kwAqxs
fUcT6Di7/jmbQhSk2CPJns9NzS44wS3zkKNPuj/QI/fDOeeiuUHreRc3VEDB+NPoAiaNeAGvVR26
KGBW4Oq/0aRZxxWLym+f3pXlcqXdPfrmm2ZcTGiJgHAhLRhVfZKKkWaZ0ycBzw9f6Ar3RWM+pqvX
wM5lOWuzYR8BQ9VqtvvH8sa5FTeOJ4OZisYG5uvAg4CIza63fWyZZy29qSvEAp7IVLXbVx68Tp/D
FQeX89TUEpdMMG2Ohu/k9XMA3Oskf8nm+ZPoU1z1Bte9bV0C+deJPYL2CHwPTwIZ6idkegwIGBXc
7KFFR/LuByreCpNS/71454+ydW350ItxnBa3OFoVhkNl2S8+NlAy/kMCwX0xKPZ7bDYoPs7xU56q
P0IILbe/c/pIL+FrkWFhS8kWWXdG2QoA4pDuvPCAq1Mz1kjZnnL6tz+RFd+RGfYPx65E8gA0jfVB
RLP0DkPnlCZT1fY+UK942THFjehlYuC0c5l9Ej3ZYBxPP5SNRvDsDcCYqYttPUw7Krkn5gcTdPde
SG4PaemS5D5ywycGBXw9EUXx14MhyBigIgSwTfc+Ww0MhgHQQwvzYzyX6Jkq6LtcpAdUWLzH7/GA
lVj5KfnsRBjB0+doiTCXyYRcUiL1d2gxCtOPYefPtwRqK8GdfhXWCHUW3hoFQIWhJfLabISU2Xus
/mReKQpxd9sNAgKO6sDjOPYcJC4BqphgefjrEYDzDM0zUD2CP2AsQGk+pKwlcgW1ERAsLD+ARNQy
seauGdS+TILLUqX8CCSskJwkB0LGTXzdz1QSCvO/9I/LRn0ZgT/Jlsz/ZDt4UpT7t3+fJOEbN6Tz
IVT5b8SMAM/vC9E71ZskhMHA/8tNKUqh/4DgxE16OKV4elBQPR6Tit4Sna4ZWaDvsM//SUP1UXQg
skL5x7AlhqVYGnb85k3EUfh5eEkoP2J6YAS3JlpSX5eW0e5nUuN6VbNicecpSHfpRTLrzreeXrtR
/Zq0jtCjekpnMofohGylr1KM4xDNOv4tjwDVYM59tqNQ95Kcka3mXMJR919cbsERWRR3xgANHUoV
uXv7lWkujKaH1i8CvVwqvWfAIO4fHkgX80fefiHyvfpDO2lJihI5Zp2nKQ8B2V1U48oHjR9owMv+
5JCi3yv/imcdYWsnia64Gl7+Vz9ZdsDARQ9IJ8ckEce4CvWn/qDPxf9q4C4o5XnquOfrP6jK8a/h
KSUZSlvuafcFF25mm1f9ocBCxCDeiE2HcOH9xs8n+qkQHIDHVU/ykLQADwmfFGVfshycTChBPDtM
AWz4I0jjF2xWwApKRIKGjIWkuPelhS4JxWmDCJL1+SX6Z10lQi5YbU1U4o38DhVvda+tkVH3Sw89
0EALSu+DqCbKBKhM+rRW5khPH0longRiB6rQy6UJlBYSICsTD4P6/sD9LgtoVVTD0AYrgIOht7CT
aLHK660Ah1FV+SwakHI3amWUrwQqmtHrjjAKLvK1T/VpNFPDIiqiMtIpNKWBsuJMnA3KNgILpdcT
+ELey8CnRoqXS0eAQcSnDqzu20ZHNZCPDFNJEMjwPU+DoBmDw/wbThUvZUwqH7bGrw6QhGliQlD6
/A4ujAcqXZF83i8Oh2hpkJNUXANI703hvvnFWf9aCvZHwgE5aRJh3Y7KuBMv//aDcJlmyeM9Ty8f
3/Bi0nKBE9zxxX+xVz8pnWPkQaBd9/nYEEUIRzoGX+B+AWa4GptTruK3HxygCRE1coey2DbW1rDw
ZEmz9pJgOHlcb1vYf3hXnzNyqgwXY9eFkFnQEunCNEiCw57xWvTIIUFGoVhHF6nr83oPYN1T2UzW
lEOR9Ka/CzkWSrYhMpj77i/2yaukc4PicSXeND+WJUTNI7RB5/QxhVcekW6483RGs8EMmr1Gwptn
RwkUIAU/VHj2tFAA6DecKZN+mAHR63lfuLXh50poDrd0ErcE6fiV8sUs6s5IHWYRX1i1IVYvAv5H
GbB3AVd+KQFUUEobA/EYg4+VEnf4+6At58W4fliHaEgMc4gkkgX0xRi8wbhPTV3W6Qm+A1n4zHWb
DBzV1fs8piSPXgd10Bvl2GReBukcSj4I/DUJe2jnQ1J8H6fvUU+mwbh4HNP1YIao2zqPdGr3skoK
W3idzA+LMnFSdCQk5II0KmSI2M/nsubfBpS/nA+1E6q9R0ryBrlX7d9vkonRYaFTiIZ2rC6YDQHL
RvGNWe0NVkbfGk7SgPLIYEamkw+i1XI0Q6reW/Ltc8raASo+FLLNws62skANzWQBEamMJEDDILyh
C7L3POY8KvMa+0VQB/q1jaDhRMlc5iGLaDh5h12YRLgxmIU7Uo0sJ7ms7hFJ0S04iaAf0bvuTV0a
NC/l5vxXDmePknIdocJwD6CJYzTknqnlduND8oexigeHqSJ4TwOd9Wg0TNcuZMWGyioNKkBoXD6S
NoG5OExA5IpD6ucMQMqL/RWFk/gqXcI0QmFOFYNVRyqXTzM+dz6sI7T0GDjy4/KHMiPTnW6uwWjF
G6CTxVeujwIyu9D3xA1JZKyQyIloV71S/H7Qn73/yS7t+Mh/J0UWiIsA/cUr8fS740I4XkHhv4gO
qAkXYAoU/iSnLNfMUND3BSBBPJU30NAzZ5KqZNMpPfrmwpjFU7neunAwk5TICmVri19yRZKyjg4T
zBQaXhL+IY06VUoCYM+c3KVHnAT4xN9VR6hgTggCkOpTfNpPTnq0bQX1gFQ+S9C0GxAHX78gqgXW
EwPDALESPtwh07IIdCzAMf2t13eK+8DmdjcWce5IwMcBF2IYFIAGzbV5iamkD1wpYIn6i0/7V52q
CHq4gGfuElJGSUM7vVhDEqkkURsSeATEARibRDj1sQw9t5SIGmny36G+r8khSwsoDV4icFEVTwsQ
0kbJke2EnVQasp5Igp54XFWBvvG/wIdcH4Z2EBymxFrSL2lwppoxOTLt8h6wQ738J0ADuTP12QQV
xkmOI8nz0Yy95kbrDrtge5B7ZM3x1b30CWX6+TXGokobjxYWymMBWk0B3RLZtKkWIy38z2OR3k0f
r6cHyjV1O7Z7HHG6uBAoFOf2/Iauyn7GgrlHbxv1Ux69nDBm2G3bCIkHZaZeP5JQx9S4EnRQP3LT
i2Q6uQ8Clm1zBLICRoJNC/kb8WRLH/naWrmMcBHKveq811hGV3qI92UVjMgSd5H0n3TvQUyDa4Tb
OM9mNQwt2pv5mZd5pvTdpXsppLujOvo/F9AIFQEJ7AkymUzGx8U7EsMdzm4wWhByhRLIDTp8oe/u
03wKjBWfzcQzkQ6Y9BvwodlleHaRfGBSBEX+CbuGTfW/d+TTHU5Y1jMJo8kjaPzcFFN5OJG+eIea
yn/PAPHLKxsRi3q4YdPBEqTsV4qfBPeoYcXWXn6We1gT/jcj5OOVFqjHQ5bH6djWC3JIaG67/cBY
t7+3EzkdVoRGu05cEAYQ90Nh1+2WTSivk1nCPJFuifRV8FxwU+glzqee3JXcP+WGzUzCa5CfqcbU
RW+nD9JiOMtjqqYOo0pxArkBgnoceIAJjPKD8SayEKn87eKYVjMobbjFJBc8A7jA/R2UE6I81NsB
7oC6mirUN6Eb09yEul+8zLb6gjFKSF4cNtJwY/jIhTJzKZiL/5BMmEJpYBp0N2QXEP6ZY4h4jdbn
DDGcICyqHMce49SF3QLDODrTtit4UtouvYoQROMJJghVW6ViSTFwadBpqCsfz0YmxCp4Eoz4jiSn
V10RJJnKR6QLkuUcXOrCwII6Q8AO2z5uB62ZvOxKqHWnAnSV81c6FF2ITU+xxUmQXZkrTGmVS9Jm
90gaMvmhd6jhKf73ILMfwilzKuOklGiJThI0EJS1/9KTVrC/ukfcj5AOVBol4pWSK8F2sFRJd+F5
z1W+7nJPo0uPu2f1/agL2kRea+8xZstclV6DK1gV9oBDNCFdOBm5AihYBy5Kqg+BHXQlhKHv3PwS
V+Dmo4l3t7CUIWI5zDdlzHRC1JvpJ+e99LMKNGzoI0Se7b9XyLuTNZKTVM4wHEU3O0nzNUIXT/ro
/80rhMmZeczGDcqyTPX+OZ7elhpV3riaSx5KC1gXxqTXowKHT0xcoP+z4ZXkwt49icmU4DzDL1b9
qOf2BqWHOb/hpkgonvzztZDWGdQh9vcF6Jd0ttv8AWP8S+E8sg/sM3f0I4F5EpIK9VyjcCQhf/y5
kEjhzIXz6UlspcTu0RCRLojsZVcJnhshs0S58wsYCY+hDN7Hlqa14FYhvwbS7EBWazctKk9u+ZHM
Nbk4UhfYCEak801WhOr03XJJZDc37BaT+iTyI9LCRH3QJ7WkJWZfIEGJM34nQCpFu6T+4Zpe7kJ9
+GxGSLcSmT0JRfUfAijsIKETwYzqP3hV25he9qth+FRHhnTNugqaoFj0/JxJI+cXZlvaAkR9WXGg
b16oO76uWZ/tocDPMBdI9dMJYWhXRwmRS35j/MB6BjyaIVbdN14Tq04XyEadh5Ncs+XaUAUzNg20
8x1IHBuPGlLklNNMoggLplodFHh90gMugMxKUB5qMAzvbSq9DOkAocEkkXIy55mz6msimt5VDcuI
ErPc2uU6L7039/HA5H8mukdJnfhI+s0qeYwv+4HOKKWuDM67kwzhk33nowA0ZdyJrOVGZsCKIuiW
AbD8mLRbMhFhkhTey2fVrJoLVIlJO60CJDSgRFBrVK2eUyx1DiFTJuwJ3nebXeLL4WwIymW9swaN
SHrwA0hBsNyvEP7ZpraHnUw9yMsDzYY3IcM5hQtHnoBz3mY8XjLr2eURk0Z4ePXm4akYVBntc1l/
MjjHRAeDCxAalvlr/EnxG1CRGwRyWfEsIauTEuN/MnyVodgLQvDn9z1ytIvc1+XLildh4eUzB20y
Tmk1t/z8ki66nYBHsB6fY3kwPADWbfsr94Ln2ODbWEjYV6SVBtg69Bco/1HCRPvEdPm2nErSEqEY
JaNmeTKUm6vxa0w5YwPsCMsgL+g5fsiLm3D2ljQzcp+EnnVuI7gsA8VBpF3in38Xd0MTgxQg0i7y
FMZaxo36IToc8aJdfETynYoPyBJVsH+boDkx9+YeC17A28dtZA61zD9zLz1ruU/+84kTphdICqIU
iO7EF0RwqO0DhmX3KKLqSkAI4IeZWhH09UqrYlseLmSkkLPCpQOJOQGqKSMscPkB8vrAL6tfkJhx
QOxOWAWoUfqKz53EWX/5fA2tfmT46mbgwf0ACYtV+frEZaSlZFaLNPq/5A88Rfe1+i8R1qzkJH1z
rAGfk1BQyXNAuoUzwnKTjijUX784SXcUhQPSDDiZFHhuYLzlBYItBb3cTbqpBM3WLKGcnbSM8Mb+
hWT/mX2ZJpAob94l8c2GIT0B6YDINewg3Lv7H0/ntZzIskTRLyICb16Bxhshi/RCyILwHsHX37Wq
5twgpNFgmu7qqjQ7d+4yEnE8dVAnzHQ6AGUBD6ofawVE4F1HoFwNWJUESD6zJEK9hOyItIIUOYtL
QYIV8jt7bMDFzcFQRi2S9CS6C/GRABUB9xeYO05SJ57zoJisPpzFRKdM212XH55DGi1EuWzKYayb
CsiGoXL5TbdHMkD4ZLpEsqPDJO7SrCx78VHG75q6pfmtZ8aTkUIZrQGGEGrrr/H32Ls9piYkPp3f
QZEseE9ObF68b5vgw5rh2wEtOH30MBg5gpTIr2bzBq6x0pU7PsfTROI8QkswjbfMMLNYzCQZmXEd
ShNgqieC1S3jK9Q8f1vjI9JdEGWwNQ2TIdYc1E3vQIurs2ZT127JWsFcgEAKc/lWEMuPdUDgSgHQ
Eax1TRvJFRPyjOmLWUW2uR9vQu4UMydu/9ihc7DSxJxE8AwS8Yfjd+3sxzG4Z9LAu5dkTchOsnNr
rciVJm06Qeh6mYZGlF2TLcF5D6sGo4/NLjcnpGPZZ7oZSIhhNs7Q0uK6lyGZNTy+sRAZPq39XlDL
RSfBX/+Qa6Q+1yxcY7sDNvGvX2YcTkNRaxYN7YA+bsnmK11nX8e2XWd4UBT64ZDwCpacW0vMxMgX
mXdQyBhNoEwGDa9Ik6FNkeiYATOLEtsGijY5jZB0eOIsKP2zUAs/9jOWmheAFon90LMIFuwrgE6N
Wfd7lvj3VBtv80GEDE4Igiwo6iMF2C3gLQS+bW5ojXYLAb0IJ64doBES4L05pwX23Jq02Zaho7+I
rixeSJabb5AgznsZnu833PfK95ncRvx52RF/PhJohwXJojzWAgLNVTJFVvUcX5ZJiB3wgxGdpmud
c/Z/SHLX14njWm55WvnwxWLQ/l2hibvYWLaujyZQUEgatKh/O/pOPI9txOGIXlvLt0DEDA4VYLfP
zzegb5viESVLIL55P5vhjkwGh27pjkxWme15s8x/fX3WXwAEknO8VuD+srTAF/mrQMXg2gVHZnxP
IM1sFgHLhez3wM8cITWKYYuPWDLcfMz6s/6pVR5USFyIdIAk531EkdlZoJzM2FXIZ029Kz1UiHiP
q8+DuZSJvPt411dS56Z2Jzz+2SDey6n5PF5PJ6vB0jDpJ3mjP0y1FIuHvK/xR+eQgaaNKYJrNrhs
8TWTkdkgSUlMCbM4LgJk8h3NGcYL85ODl2BO9Admsfq+dSdtO1IyNFDY5+LcE7fbGc3yFTY4AVxg
X41yDYshqr35bnQzhn5G56X7OjR9nz06x6GY23GY7l+atErwKNIKx/burcPINqdL80rnUh4wK//s
O7FnJAj2Zhn8+brvvxK50V/D+0o0VNiMUQoNGbBY6GcCS3yOnRyGiz4AZO7t4/EIJcQA8Qf4xnB8
iibE2bjJ0YUePVxFKwdF1Jfyz+xGi0G100zYe4I5ATTslcbnns8VO6CEbHGkvY5B5exuzf/pDhvM
7vI0bSBmg+uDfAVCHhA2IoBlz3jANAn0F29wxMWZnR0b+gUe/MZgYDlnmGUMMtPu2mKNYXvR9iNg
BxUgzMyxpFw+rruw/lhOWUJwDThG2+eoqbg9xxrMhAVDYOei81Mmxy6ePO9P4wBEKuZvOoLttzWR
FWudAhJFIb9xRxd2pVm4VjuauPO7USgymQl2hnOj8FJpw8KK03jCWrJszvzElQr3e93F0YkJpikt
DcHTyGr9O3rHc4CbjAP8EWwQDSAORLiNQxlAhsof5fm4Wi4t6vosRGKxtlgRYqfB/3TzL4bPJiPn
Jw3NL0kI25FSeCoS7xxJRxghRsxxEkMIJhMsC33RPvaBdWWeSHto69hedexfoWnxI/atsfMYwY0N
Y4JtcKLa6WT26ozIwUBG/Rh5R5KUNGmsKa2daJmXA0GXHWkkdKEbyH48gaczqCXpG+lcEfQSLwTE
3ETJKiT4pu9xNpidHylGRBQlomu/lEvKicYlxYZ5GHZDkiKnQSpKLmPUM6uxxP4eyJNYILYx0m3H
TD5+edYogxD7MpXZM/0LOvG2fSLHwlFyASavLLCnvw8NQJFwkhUcVv/oNGK9seZcuZsRXVMsEUNK
pGdc9LHXkf5FeNos+y4bjHGE1TcBIT+x74+O1RAk2lQa9HC28xrsznrxcdrcXapEk3pxO0i3H6vQ
K0hkyUchfx/pUrQP8UabnFbFtjbHlpGFosn1VcaozGAMHF7XbBkXbqxkzARRCWlXtvALP/nOiYzu
2jkzLw06fp8DltIogoy6Ki2RaDBsl40xty2rXoENrNR7s7YN4XmRKujQ881PqXnoLd/TLI3tu5ng
CgkBhR3813es361tU0ah0kKnU6aar9O+xCGQjOCH3Rp77J2OJ76iw/+Tk/x14QB+gb/LtKevq3+1
SyP1RmWG6nNQSeiFAyFOcexMWru66gypUM6xDUqZB5ukCs0bdRqEGahQ28q7aBKxd5nRNL0KEK+a
KIPaFEflmsIN2g1E8jQYc8n07drNZc6Rfi3SyYVABtXuKd+z5S9zkM2Y+k+L7aS4rF/EFfyN9CI/
RfaN8gwq/VR/0b51ikPPO8P10k41RHVm1WPr+SYjiTZtcuxQXOyZb9hH7MwRPIFOTgMAN7lRehEo
0RXYpJenv9RNc66J9nXb/h1QXiHGNmGYgWuV+4Vhyo3zSNQMcw05CTLpjkuRHhwbYA7efjFQU4//
olBKAm/Fp/2Y9PRNI2KxHDMJWoISPKkylVgWYhoDXuxcQhOkK/uKynVwCxw4LtAU6xHVX12qSWNE
NHXe/lzvsS4hHhZsF7K+dKz47cdafmekVhL7+D5v3z5jBTDEpWXk4XzRKQv/SKC7MDwzY4W5Cemf
DZ7zobwIrcgD0QfBgdgVCcTd1EOnsiUT+1V2+kYW4Wyv/B/u97uoS9GCu+Wvy495h2UVIQ/y2zfG
seOnYtbqb0JastfLT4Y15uZ/3DVWjOQHahdkjHZ3F7i32UfmCHIqzgf69TpbVjgCTWoJjADcyIb9
Hv2n+bFpc0yl8Q6MUBf6EBdpBenY+KM/dE0fKWLKvpH4XfSaLJtLETxdAqSYlGybx6erLg03t2iY
jhAocSt0qg6/N8Pcx4hM2hf/Z0/PQ/ir8JjBfaGgz3iZi+TYSMITEWrXJUNhARrIUWwXZNy1AEVA
IF4O4NsHPDfSDwDgpP2Ou59CTqgvJSWSDWYqPLH77qyahs0gyUN3jdsND5EXsZd5R1RtO9Jl48y+
iW8BuxH4QKWKD+i3oLd8L6E/rD14dzIQ/gDleJw09Uy0rhJqBUSxb1Zk4EVlkBUEZWiQ+jzSMqOF
nPxg6+i/IzKKXb9addMrg8ZD0+5YuoL/fVgfZu+xlSbzfC0xyxRTvegXcZV5flQE+MXIaGLOH+gL
8wYPEBJw3AflWueOXlYEhcIZkUIBzo4RbeER8iUBt9mL6PKJwFsugI7/gJemNPRl0AwtokSMfnul
iMCmAyFtN2QXgnKoY0TDJso8gAfeb3h9tmEiKcsRwZgy/b1PqLksk1vfuIhUgpw2yz6Ixk2BckRc
5I2IP7/ER5APyW+37AFmpiuDCUgV8PP4lG7NyICModClBP7UeEiTYVfg5uFBQ2IsZrIjiJoO6ZBR
SARiYyznOVHbaikma8RlGuTrm3q+N2+R7tSOo8PQGliOY8xal3YWMg0NOfeQ5b4Od8R4IRoUF2Rv
L/RqDu1bUupAyPEIxDvHJ0HgPUk9c+8KKulM80QL39kWqRzorD0for1edJbLnHckq5QwCzmi6vPX
5Z7dkw8jNj1gHtE4zl01BPfnONQZ04gEjP/gdAsRdr38bYQvxqprtsKvs/Z/p3ufKX/bOb4KyLnu
29eJYei2M41XTCDHX4h7tNkSoi5aG7q+74zjV4l95yK6mXBCOY6bJfpiIxCO7EniKHAeYvGlF/8y
HfJ/zufdKIVTMTQqcW3m+nRZY37I/jFFfr+1AKMcz1PWi8CLYVm2SfHgTSgebJl8iT46FhzQjF1p
h3ctpvZ7ukN/M990DyItAUKjWqCODotyEJYIClzdJLtAum3CjQ4gk1NhqGtd9pt+B/7Vg1PY6QQG
g2XzJppDaoM8F82+GLfYoVZRZ0L5g666J0weZs/HHmOXa1fgymiwohncsZ40TppE1wyZAX6aAOXT
2MQ26RO+Og0YYSiTbiiupDbSqj0bGLVkoOwJXhjg+HvyWWHWOmcB58Ja2DfzH+LcVOi6R2ceKytf
rl6GUsaEsmV3ofnDYjdlKNC0rpVeig7haW8EvsWneBHR8moqtNGVr4PF5xfMBBl+hJ721B+w9rUD
kAapCmHPH0HFloAl09wmankhWmWkma9nQyzjFRqtHGgLzzR3dQWhcoRy6caOQ2S5Lf5GpOjQXt+L
RmxYbpvGre+CWtUFPzasF02Hd8XEwyTKH80G6Rqg6uFBY+Ld2zfhsHsrjfS8xdIBvf3Cl7dEgAdU
9vNKXueXQRV8Z/+IHq6Aw1rWAZzjIEIdAnN7Ghv2o2PtwfjEmgP0vh/RJH8ObY1NvuENo1X9t73p
XZlY2cYRSygVUVksP5ZJUp18QIK9ayf2cTCX1PLNOmlsm6ULaZS/tKR1JVaGPC+iSRDWeMXfJxBg
qCViGykge6cXbC7uJPMTtkP62RD8wM5/ROVG4nr6Y4+eUTy/+XNYepgYl5hSB//9dXg/g/mZWwve
CR2vYWcB1VGduVG124iau2L3JjV4K5DnZ2HCMoUbV7Hos7hznhWypNDH3tMddNPp0fAV+SIxxLE7
cJXYuxXCY8Jkg2OC/65oN/I0xMb6NJVrfOTrcjstpgCUP8GjuhcGN2wtsBuBfnH1/dshlOVTyh8Y
CBkkOw+zD/Lqpm0E+tsTQuszWAm2ipHa9hYBKqCZhL+LBFuGYLrpNAkMoS4xEHEdAI9rnmgVwDI1
TA1/B3s+Ga/ZcjGSnLhVrZT1B+Ag8ksHnVECRGa7F64+DibgsuEdUZSjZV3crFDdCn3+nArmPHh+
LbiuW40WQzWjLsl+mrmztA6fYH8GQ0rxftlOHJGn+d5QxLB2pt2THGNKphQGSDxXYSDgeTpr0m8G
BOmmsbmRbp5rTHcOP8ZhxoC7ZD/mFf5eYyP0/vL0RAd8gL4ZTPApOB4BvRVbQv2FO0tT18cRkHjS
YIdntLtZ9do46I6JMeoBaHXaRJGUfXM+io9GMehitFfEN0Q4L+60fYBeJY/GlGNNyiF4QbnxTFZh
GqEh9oShNxn1aZuF+WMoS9zdVs2pxBcdQqKkZfKr0cI4oIDkeVDPaaCJwcx6tZiDbKKmi3pdS9WN
aXufnNhAhRIegnm9Y0cxDl9mVrXWXJndAR7K3NTXPJxzT2XCW/PymQbYNbMzkY3puhjdrvlLog4L
78kATV8XfCMrSQmrGC56pyYotriGLHUYh+NSsKYJ6GeKi4dHMiD9xo/KTKJyTg/Mk7BfhsI3u1Ql
SF1yK1CNAT4QQvDBhh0hz1YQ6Zeaf6xwWBsTWfN/RTbOiZjbkVxvT2Xk3PZ2rgJGYCVTALyAsXdj
ExNy1C7xXWYa/hvy0SABsk0Kbz6veklgbLMwy234VExvyL/EMcKGTm0sDffS2p/3NbJZIaN5i8sV
nqtQzbAiwf2mN/gn1brg2030jq/rsY6WNliCflJAilAgCroyJ3f2TSKEJlG6TKUlypUiZQnYTpL5
MhZ2YF0M4oCZoeUZ8i6SFDZPwm+bpHgsWQzUlsKsM5cUFNYxmtakTHO623HxyZJZGUqaCFvE2swO
4RCweE2brLJLwYooo8WvwiOo8iNnTILk89RdqYy2j/O64LPlsNgMUzzACnGdenEWuTzd4huQGWOk
vbliebxsCT8mwN0y9Fgvg2qaJVmRdINsFBqBA6x50N8SVoUe+9ZEcKOv6ksaiqk6LSesJVbzU9DB
+YwIZT0dXHiEIix+upjjinI5n8PNF1/wppfQe/Q1miZx8E6W6ORnrWMNWjwh9jl4aIlEYPw0EEQg
U0weWozQY65NfdmYK3CwrTnvuiZ/XpT3xLGfvvx+bBI4OeAJjMPkybXvjxm4/8qArFsNtLTpvXUI
xSeYcW/+PnUMLONrZPRyGUzv/X37RLWenfiA7j2MdUazd5iNWkqYk005D5KFTaD1FN4V+XC8iQbj
RgaCJZseh3kiSct7rIv+dyMJvxB+JEhNQ/fZs9qEMC8DlZ4Mks3f2Bs+OXwHbAbzSGV4dOJG6NS0
nis131RSE6MzxsYHBghv/rKlbA3IpIM8kFr+ywUbEDe5Bgt/XqTz32q7W724AtOjCFjsfhwj4QxH
bNbW3uo0Jk/8hvgX9mr0rezYyDWTTjLuAsjORC4Hj+KAWqD1437UFZtu3tinlbfb7eXaqbBe1mPx
mIDG8OEwncdO6ziVzVdd/0BEjTx3yQPCw4JK52Fdb/SMZh60Bt7aeM9dgN7YKWLFVHvznA4r99Nb
5lUFKwLLLng3WHiBl+dMoa/MGaEl8dgiwrz8BnPW0842u9u6FxgvWSPEkUJgIGVzi5P0QsPM4tPO
OS8baOsZXML6+vSn/Hbt/HEicYYBIm0Dg0bcycexDhqLelfgEOvrItbib2ekN8QvFcQXm/GKPVFP
1fGt8Je30RNxmout8T+Sj1hnd4WsxxG3Ed/RagTTBvDvhXknHXBYHtwcX5HAtv/0nVCvvaHxi/wC
v4YAQfLx+ZMVwsehLV6bjoWX5/C6KDh1Tt8QhV2CqNOHcKpNFCm9r9i0TzfGHHEI4DZb+PUIt09D
Rp3cnlTPlNTEdNtO/6Cf2qmwdZhW1ffIPnaQUAAg9KHvnDo0MSy/LSwrVAJj6xlGE7zfDKVnH56V
uFqaKhF06eE/xkC4Dx6XPoEBnC9itR70KIsEBdopPS+vL92ZvMVF7+JXD8z/5bi1Gc7Cm+NkdI5w
htwKqNTeD2I3NPeMyia2AKJKmU+uLHhY8LhaZC4mzcX98i4TwjTS1p8j/pcUV0fpwwGwihHLXRbB
FoNJc0UcarQQAb09Yb76cBMjdAbNI++5VKIn5k/MWnMMrTG6J2/ca3QlzcHcnRpdlzjkyZ+YtxMr
d+kpJPUPhRSt1G9r2oXW37gAKAhQBW/+4htjSVKLE0qU+HmU/WBZE4uEAuUZwLtIL8OJRGkHAm8O
5oNsdjR7P4Fs63Kyd4hSEvgjeom0Q+DETKtZFNOWWLbCII8nWn6kv9TmLENHKFsvRWBuCvfit4Ow
C6UUcQdCDXYAoSeyuVHvz8shNgr/EiV1/GvBJXvRBmLSVdZBdnD+GbRDKY1y5jwThoXXw5UimktA
pZjcZbDrhFiGVoowNv9irMfK2FtsemDfgQkF4XHAds23fCZMAkTZuMG7e48XQ7RY+rwM2FtxQXd/
7lMBOVX4BLxJL1pbOtBExnCba7SWJBtcaZayq46M/gPojlZcXKovrZt79kRtLOGXWJy8dklru2bK
ASoQLgiJrcktmTS4qN6YAh9I2wtv57tMrMU+59+xCVBeCQ8AYeki/9mBzY/pAX6xCL3fJalt8ida
ZUuSVNLJYzfdSSJzAM4EIKMstwhDWgTUFbqF4ZxIJZx8H5iVv+PF0K0OvcLTSbUj9rBu2gxuPdLY
wc/Yp0YazeY/L8ISswSShDEP6TWp+9/3nlEgoUdcxaOA6orfiuDaYGTJk8haXgAjytDZ5eYgsCsO
oyokOu8DQ3JW+Q+BAZpKLxhW4zOqgnw9wzc0i2d4wZlppfK99j16PI8jYcdB/a3jaDozCr9+j8/t
n7yhQjYRxRC+WY/mo589pyDBYg/y8O9SEvYv9K4emzv29xgKT3k6XjoX6C2ltM6d3o/y3R1ARxmo
YXu/g3VKIbtlAZoTDC2unlUK9qrnBDbJGAl2WJqO7FIP6ll5DxAQAZoQU7kBafql8kJkhFHyBZWZ
J399RtoyN+DJH69a7oaGP5IN7v//Buvk+khLPkDq7P4K3CoXJ9tY3k+/FChXN1xGTqWfRY9dmOiv
IwgGzTKFOvQ2SSNzPiHtIq8IidahgU59qSZgVmoK6Kbrhc52ML2LaQlqJ/R0H9p5nve1U9tyND+P
a0Bez4rN2YFwjUaNRzNAvOdRmWvy/ZG+ueO8YOpy1YJIIj4pqo5pTFUq6JnnUC3MYboWFAdPjf2P
9cYCpTjguWaajTd4cpussHY5Usgcgfc2+RttxiSH92BiVGYh93UF8E0aofcRUht8K5tOFe+NhLLl
JhfKvPvjKx7Jd5mjmj//YgKn5GYBOGlNvqyeYmFJO/NUgzK0TFh5dzKbrpcBifzX3yy6gNzTdV8j
BWYeG1Xrw41iCsTpRAejcu3YkLrmWje8mENMt+gjkWZS64IHPBpnH5JSiJxhtz0ZZIWYBQ8jljBv
l4axkcl0yJhF62CQZaZihed6T6s76Rn/iwaGUHnfsP3fMMPIhALis38bkkLnFPUtUSxRnxeRuEB0
NOiDzddfkB5DAcKkpO4kPG1Hazs4iSDTfOEfAAbFe1bu9MXr3bW2dSscwGj0BRjmZR7i15bIBid9
zVjI7XgnOQkNxEC4kbEvIhw5SB6S9gKGkOAQxa9g+AiFyR34U5PpsBoIkIx+bpK/EFPRCWpPFcOK
Jo4hphmN0bhxrWd77eygpsrkKA3LnIm5rM+TWcCxZR+Qe3PZ2ytN77QIUVKDyuTdpSvgYTu+0n1q
pmoDUcSgJfMa8gmUmNGmgMe1YDMa+ssDmtXk88774r1p2L809fMTgkculSM7phbg5ECdqnhUbKfH
hx5lMYl+TpuTsO2Hj2Ufm9lFvR6FTYZLw66B93FoHeWYeGAizSkfZUvhQP/E/oakmMPSFUqjZ32E
UogA6JwzpPuJobcHKroPHcOsk7rDzH4vv6GigYvSDcGl9tnKktoiVGbYX04FT73QXh2rG+tYXFOm
nXkwZCbPIMAzMxecAzb9QdHMcJV5akwbujG8IfGWBKyLI9mvEa6Tk5EIzc1g8Ti0gv/OBmZ5iLCY
qfCSgCWnHcS+ZXaBC5Efi3FKpPxDGHwCexC5bZgb1OGFzZQJX7DOkdon07PEt/5APtS3t250Ldy6
09GmvwJI+kM5SbJIoWtVqEBjJ2LJTZWxKQfd/bZYHNZaqMzws7yLMaLRXrhso1ofNvQVaeUrN3f0
MP6H/8QYxVjbNUAvzBDRM1cu6R/Rcoxo6Ysx1Y65lU1LrixnnVPeNIUsoIPUbgeVtDpReUhjYCZR
yDSmMgQ2RJ22FveyRxYtgmFWdQhfSQwiZGpET8y+r/ZPyWLgea7b5AVjegUcXrHVGNBbREcfh7Ev
U7n3DhjhRuAFtk5fSpj/O/2wAS79HABP7hFs4k6HXiAE7sjcXJSSdrUnrMoWjT6xmUd01yzJFZ0K
cJIwUJnNV19cB1ROmRDxt9Xiazf7AaaPxBHe9VhOgqMl8Lm2Kq+g+/6XauAbBQYCBj5XZGs1zABt
za+gPCO+nlMwoTKlEG023FbzGU1o+ne6inHvgTeW5A2/xNhs2JZMntPvMnE2JAY8OtMurKR29h3J
MCt1iNXC2YvxqzU4v0HMlAsdF4Y52my11qRF5M4MFff+SrOtaRt2PEs6NOlLK7cqUG5WqGjve9wD
SL/8vgEv0PcB7axCK/qZRPlKoLsD1S+HCF3y8KYvPxp+Y/8fO5Gg2q7JzEfAPjHppguWO0U1Vx3D
byT7mdxWx001fjs0CEl29AAB6wTvXHMphyfmP01AlgIKH/sHFc9dE+vGfmglXrZEQdntviCrnyVV
kPWSRKok5O364xKtZhT6YT5JllB+n/KEa1JClsyYHKrwMV8ws2FnVxBWF5kpl2Css1i4nfJBx7Iq
hdLG9d1cSf3qX74/B8dmkQjZeNwZDA6Pfu4a5fsONsPsPLK5BicZxKj5mLVVL9e779fAtG8w4AVL
C6C85iUOmGQ48VunvEVJetn+mb9U7+81TtrofEEmCD3lJE5fLXoGmQQsaAE0SjeMdgCgCv0QYaVJ
dFPi3grSle44a60ex75j1w7tP5zchvHmqvkEjO4/2gg1/NAH8ArGz7auYtLbGHkKi9B302+4f8Nq
FSUs50urkPNLngBIZjjCSht7OhoTQBik+4AtwIDxsqyQAL42tiAavhcpI7YerjzfKJlW4IQVx/lG
7Lva3c27mYT+HVn0p7vsP2ZiDA1nrcOEvZ0sPxqNxh854taHN+0LUjmJJDPFUfirnodCXoB+lqV0
rM5HCqGsczPUW7nI1FcGjErkw1Qbf9I5C2hoZAMIEgCoJVQVWOkvuS+ay6PHDlwLhshBglfCJhKM
gqYEFkuqahqkPTEtkpdK3tGx59JAPTQM8deiMUsimUCaQeCp9JGN5JzMDlR2gDuBnzQVtLUAVipq
mSZjpkQkOtU1qiDeMJkgF7Q7Km14Fs3tiHfVofc8WVIlOQh0bFM3Qx9tJq3JlbanteXj6FR63lwG
PtdIglAh+Eru6/qbSdc3MoDRrdTosl9pI0l8+JjzrNf6Na1b2fwvWjh1VaWg1ZGAIKK+xh+i7SLz
fruRS7TbxBVEB8Y68+ZkQKrWKiFjxcwzdPAFfwgP5I9L+vaoxiICzkbCHodHV6KRyLtRgtGCDBfS
VPg+foNMF/+1IO4nwyf4FHIh5N0yZ3y3saRHCXF2OEZxQDjyGM4djlz5KdV11QjCTLEIYdMG7IyF
0P8eAhtHwgVjgcndpl+h4as1fWODeWpJ7F3T+pMl3md3aZ8+8x8JhQYVWBXYoDn2JdUSOe1YqWNn
ZcTUIhcoukbRM0J1W+4jeGmwGZFGI/f4sIQRa4xiYTgFfKBlaPPFZVL5lvDDDjvQ4R1pJ6VJcIXp
YbQLeMtKdTicF5Hw64oVXTRqNDiMsx2Np0BoxlaEME2fi6QAQScekIgF2ihbESy/YMt/WbDG5GFU
IY7yiohljr/MM4TibB320vZjyd4GzpYAVOeI5hlTJrRGkyc1WkCaSMxShkIjCvulnQ/+5kKdWGJ6
idAK7UDMrKbe92jkDV2EZmTDoMbHO33dDQt8xvdwdh0nNPk+o2Yjmp/NujWEH7P3Nn5IL0Kx9+6E
kbcg6EYWaxg+bJLAV+zhHZqViLsII55xtbhbQhnLrhZ5De1i3S419gRTYwfHsE/nQfM1gKB1Pt/N
j1tAcGomZw4ZSjpEwwYD1iyYK6wvV4CZkrGfkwFBCaRMnLXA0MC2tJPh7mMEGYmd+Is3kjqmkGVy
C+v0flvrBnZFV5kBcP1YitoyHTQDwgd2NymeNIOcY55y/NTc817OxitmC/oUrfamCAbvZlSeYoi2
+dfimQ2DZBKxsUo0x3VLGcn55XI9UTgKS5tlrwFw4a/pGXEZx5JSmlbHbu412F+moxYIOK277GM2
XuTA+VZtk1NTK2N7ppQYsiba5LUMTkGmehdtDqJGM0nvlf7Rq94k03Romnbu51HTcV1kmOEmcjHd
Y5X0uA6uSIKe5SM+iov1/2SJBKMg/XAjMR0BevPwAPCU3qnpWKHSphC8kWhKfnL8Ui1QOvYVRx0C
XpJVxgoKBtAvWYpej3cBR/ORJ3snqjWmtRfMhrpjmwb+7r67DgzlLWTmPKIY8JPBLFqWl+Qol1Ce
YVcEsIY8iMO+laWEyHPgElt+i1FYZ8/108NDQC8sntMJ+yz+a93YVOgEgHNoXIds/Jeq5gRG+J5l
V6GvbDtL8Vicd9LwL3bazgYLWUncMkmaiD/K29AODH16QewnsUMVEukI5hLs8FPfk/poQJxXzmsL
6Mb50QbHKeq6kPfiqpGdb1TnYhd4l+wyaabG7MQyWkLSIHZMwk5V5DG2xEiFWdCks+r/NisDK3Ve
v48FMBa8cgCLkM5xqfVerJjzGnVyK3nSB2RCXca/bQGlcjtDFueK9Xz62jKTlJjLiNsT+6XQmYjn
TZ6GF4mMHskSGrPII74Qq5nulHjvnNIDdSVpy1Yq9+MrcRVRPZMnpHJMJLMAnUQMEf3OwjCUC3FT
mgoLLJoKgV9rTpsAUywp3sUcwuFFupVXRGnO6C4FowJJPKI4TlJhhzyZIDU5JjgIi2t8k5TdY6xv
XyaB3p0HnPTZljUxmpcQEZKA3jYEwjIVrOqkcQyyP2VRzVrCm8J4kNuAHnX2Vhdde7HWKNygXdAy
ACpAuxSzJewI7klExHgXJommTuOoH1E3xfL+Ceut5bFg6wGja081VhSfNZERlPGSLgVyal2os22P
SyI+sm+ECMMPRfKyK9GBEKNxaftxK4akrZ0LpaAFzsaGKSst22GB1CiLhA36RtxxyzV081CpvUKS
5o4yhd/NlXQYf619NwtE6PKKUKJTaQslGZiAqo7hOdUswI7yaGtdS394j4w7DkSDzk1APkkHI+Nb
UR5HQX8aS21md5bG0p3cZ2n4y3bwHAz0IKwcfNYbB37Sr0hCMtlMP7v+rK1IFbM9VpEcsE4yH5rW
KNWwmxNla3tYfkkDTRElyMTcjmoNmZL52bpuOce9uvztq0t++z52BSSh/GPfJXaVY88vcksSKmCR
c+ilc7srdjPg69SX2NCWg1wTyZ/ePTBxkAuyww6zAY/GRleZp7f2h3NO564n9sxJDEfxPCXWujZd
f8h6UWzTg1v3shaGRgX/N3EzZEEXC60IS2vl5l8vC7lWPy1kIdOGsl2fbEaIz2WAxsn7huR9j8e0
TmgqBUtuiow6NfVYTtXvWaHVVltdseCpReDfQN/5U6lMzp+BzLF9foQCRVut31pskpchWwv6EqY4
tDDuihZS/GXaEkax+wHaLPCkZsIFbOKvJTwPl6/MRu6tKA50syVnFevNIBR8lKlAEGLA4dtdunbN
eh94dBehu6UIJH2ADabx3/Ru4PuShhbtOU23vSI6ngH1P+EUcgHmPnyeGmzJScfLGCw8dL3gJdgu
lv5j2uFDs4wyTaTowR0c2TUXl2DYzLM6IaFxpZ1UX2NvdZwRz+ImTLntplzBGpRv5lkKouvU/vtZ
vkxas9CKY6uz/MQy7DThOa6MjqgNSXFq2B6uh5sm2/h20Vat5dCnq7RK9dmpjtxGqW5gUK6B7KCG
d4TUU3za5RsL7uKI2vy+2i0pL5fvpIbcmxMaNESx6C0/1r+WtfxyvFrUhI5E0zaJnlvjY3cicqZb
ajaRnrp8o1uWh1YXnNxQXhO/+TEc1haVHlza3E9Wqwt60j9/hgnHElcP5i9XQz97Xy/Sqfr3WWx2
i/3Srr4e9wto7yHqmP049/M947WIvNqca42Qfy1dWQ77sL36QG69oqT42wD1opRlWShScS0KQbze
cdY+Lmi6hD5HRJ3IpJXqdBNdG7YspKhu5xTQZebHigmpzEkqh1WPrSToVBBHcg4WulAlMlmOtUlV
aIxsTCqgEgEEa7pjRHgZEZnVu0qOyQ50oQodzYMlEJFyY4QFLl0LIWgkxBPBohX/xhKxJWCNj0oy
+4dVshllWnv0DjRUBh+xQ+P4gGmSyY7xMxPQZKRZbK6QI9/sd7tAzRGOKAdSowdfqO+qhOpvm/tr
Mr68z+8mnSWwy+o+0+izdRCS32+/iGfQNHKoPTZ2ffS92Ovgj17MGju/HGps2T64L9x/f1cooK+a
bFtbSjZvePbbcPKNU2XPgeq8lr6fDtd5uMXrWmXevL3Ss99jo4rJ6MaxeKj6h+JfsVNCBh6V8YGa
46llDdOR7iye2bTmE3xvWUeBroZ6IuUR0L9lY4K8Qf1cr7utTboGmJhHXGbMJgvlN7ZvoJI4IlJI
jzaZTq6aF3I8JeybCh9DJaJdLYPEWvkZUbbLM8bx69x+A73eT6r9/KKFXPP8Ll3rh1r6CHlF2lpz
39MByoPvl2TbG98akxGp9IAGVVAxNo8eTgdEsnV2E8G+FqrdWW/B9lLp5HStPx9KD8t9/XRGjfmN
nfN2WFo2KkClAJ3mP55k+yFTs8MzMugjdoDuX2qWtvunVRMt73RzsThUAaOK7I3eTrGp6md+VCHM
Rs9b0BP5/tWqyQfYQizJb6mQUVtjWyCY/uh2Z5h/0Mo+UfIOZLNyf1wZpmsfaTDaM8NG1eXWRr38
iogmtDeU0BA4UxUi3X1AwbjBBsB0JBfQt2/vb9Vr+/KYo42/SKMiQq1dtq9PauA9f6f678Pl44Lk
+uaDvQTuKHFV90WYUJzM9Pye+awcVSRHXAbg4sJjs01mb4BImJVycoJg0Nr3O9lWDdSnWPuBgD54
QMO3wU5jLxSAqghgXTpdCD1qfddRd78gdVwcbNnTK7152ZHdFeuI86/p5bvUUqjeI3iXaVReJwOq
7iG9P9SWtVFxkKcz8x7htPvpx4KZ2cz3HU40W9jrocoglarHXK005MYQ8Y7Tte3dZFeb6JB6qSo9
6+ytm9DZmaxabOLA9iR5+mP2d8u7Pvew8cd27fUClvvMZDY+fuMzSSlLI+6uOtw/ZpNKdXh8zNSH
u0HjikY1fII6dGSilf3rrd2+NMGL2bgIVRcosFs29j01oZorto0pmDLTKWqcaosfeqZJNn8OL7kq
dhspsVy1Rq9UN7tqlWbV8XMm1ejXM+PDMzqK9+xn8/a2amEKG7fqaVNjn/eX8l9nU7tf5aubfHXO
Zh+j+QPYzqwxf5h8fZ6v9etdpTZN0BZfPf2y0UruBfH8+u+2NvyY19fDaZUtrPqVbXJGH4glMJQG
g5hcFfzrD1rKcNEqfbLLz8PlZXIYMK229UJduIZyTqmR+q2fhcUKxGWv7IHzk6J1NQ+WRWMfB5jX
uufX7vRvmIUkgvBT/VhH8iuV7iForn59qsUeO8MyWq9wVFfdY/352jlcq/tpsv98rqQbs/6zovHs
nle7sH3N87IGSFbpldF7nfe2Y6Tr04MtQnov9da8NsNeTbrHXLV7WD8jMjap1dmKrJ56zKE6WEEd
G8n9Y31bT7W6TLxTq14esNlA5u4ZcOBaR7iKDTb397mHK0umjnBQeoR9eiv15udHKiuTdb17ZIfx
7DJVyy4TBXlNY66dPkatTygNm343b/3+7JLnMrAEest9NpL8Zl08sK2zLVzzPyTve78pxMAHPwyP
W3efWqN5c/XCIKb/kvpVxqg2sACAvvhZ9nbJ6VKva5vY4qhOgkGfJ7ssdHPVydu8Ny3VNwN2Wiaq
EsUx2BY/MTOFev+jcO30PaYkxpvi8Ww3RiImaieghL4EdRgzA7NXCmB37sJkT6l4UA6DStGkw+r8
ObzPZnUA5wFFiiaqmVb1jCtkGusls9g76AHiVOiEjqfPUqnFHa730pSlsfpWVmtilVdcJWxdHuuy
FT74+4LYDEfyTbalAHxVJ4h/kIuhe3m9R2tvbIiSoTwkVmJGJJK9b9pFBJ64qv/WHwQPxaznyXSM
xUMG+/JgD98VKkcmmb5moWHs2smlXurI0xCCt3Un1czxe9ZS8FH0vsDe8kt2BAgdiBkoH9BQkAMr
1BDUQbefkMMGKppySHwhREvhmBKOSvBnszgqr6s2/JHf9q6ncNPizqY+GS0IYQKmR8LP/in/4XnL
k1EyAtj8QQgp4M40LUbmTCgFYpYp+W2h+/iAj0G7s1WDdCghkwGSMxn2kwyowGfALu0xRg7GC8bV
tpZC8KieazSz37MhM5R6G8xt3jfGng39GwhCWskrdPs7mHG0opo2HegrTaO8aH5jndRbINBVuvM2
2AtmRcXUm6K3+YncNTMXe1ttH7FRJdaxVMA70kfgM7awmFso8wjqN168iJxJ1oqy4cZtYH6SuYjT
pDfNOr9rap/01g4R5FbXxfzYiVd4lP8gQAZSRfYuXOB8mSCPeYH94MTMA2B4ks5dGQ7OInYpuC/d
STATnavAFiBNp/hQHDi/PWKFZIlePPA6AcBce50ieyFmJrmRUMxmPzA6EZaN6lIxgpz3D1QfHJz8
YNOFoCHeZvN2PKQRt6cSWbLCB6IcgkriH+bQ4uYqELuk94FgYPou+dTUb8M6ZNfb5NIvsQ+uBEoT
YZNb48tDSM5wEWW2SzawDJIuL9cnRRK9nZRBCV4NTkUKjl9ZmjDZ5KZs2qiVCCk99yVC+NoJG4S0
CFoJT8R3+Xxs7Warwn/IBRGOArxeh9crAmKmF1sYJbBj6YBEGJcFzT+Csd4xGdoBb+F+yQ8SKNl1
8/f5gZgOCmN+mZA0m1kvuf+MHb3E7DAC3Cjc4OBBt48N+GIUQniOXMQf7OiMz0VEYvIWOTT5t0vt
2cEOQsBBIZ2aNU2Z2tAbEJRHjqi11RZzIFultKWW/9l401DxBx15ERAxD2vdseddMytXAnnrux1R
qQIzGmYy7oLixqHB31N1rNNs+EqEfPohkfOk0T0mLrbVK0tTmfwFx16s7r8qMRoKTAArtkdSePYk
gdEsFddShNiJmN7s1ftp37hKWd4rMXePEsVMxPvwCPsquqgpPu9JSgb228owOkgupUp7Xg6Jv/+D
7O1fcL4Sv6uDknkIPoejlajqe0WxQuQ0cBVZ8gkNozJsXJ7e1Hgv0psEMRhLiTIDy6hP0d0xUO+S
FnCMtV22JnYLuDwk5DLc7GCYghmL/satgd0keNKK0JVa54hyIXreVlUxcgMrTXh3zZ3su6Z1Wv7G
yu9wCtk6PzwjD0/cwA/fEOFAGzI5oeJomfs4Wrbk8Cnm4/lkeN13S7GxB7jSnBerdp/+UbvGl1iU
SKErxhYU7dPYXZqFtRHToFRhiotKAPGB7eQ7JIFU27Ks7HlE/zMfLAewADu7XiGc16VRHtoFoxQH
38gFCgJ7ufbMitdtE/7mWZ/7bUtytKcMR7St+RF1SW4oeMAtLHTyjfPAq5HVmMUpeuI72JSOEUpo
/G96V2pO79jbaj7If1bYHAs/Vhr9toOyPJfEgRc9ZegXvUUv9eQ3+JwoNNvV8Xb1yTxZ24QcWLNz
u48laV4aRXpmFWHRS5aa5Uo1w5We6mtgnOA22WCrnf/09T0qrZz6/ide6wWRlCmQ+JSvQkUR8Jve
o86a/Q+Aw8lD4EZaaIh8yNNrti3Ve9osf52w2IEWVYY2Oe1U7G2hYrqpId2NtI2eMN6h/+ZAvLep
a+3v50DF3hujbOFhKEpsuKEGgaKhYhOBGMsEPj5lW7rz8yVJE9uSGnHLUrXJoYamaxqcffmerZL0
NLKVdpK7PGVyo+V2sKbTucAmpWc2F9pUB6jujc7LDlt/ssvEaHeqFTM9WKylygDW661NckZW+dfA
zScb9iT6qtyqckBVe3FLcJRe4Lg6NA7ZNnn5Y0e2cC+c1LfOkcyIN2UfyuvqlKLIAbzEvjwuv2X1
JcJXgl5S449ddlNVTGnRL/Ml7DAqwGXLouuPqglLyonjgrKjz/Xo8lmwuJhGX4RXo3jPlVy1FdLX
Nz1qGu1zsqI3nTlgnOQc9oTjVEo3qk5FjspkzP0o0lpp5n5SEHUNz/6YsoZuHt8FeX7P1rO9HY3V
R2TmCvyPZ8PPjGWLcC4pN7YknmQwDsyzMPMD7J/h4MZ7f8+kg6x214a32YNFQQr3mrHYKCAlocEQ
c0/khjJIEInYBY4vfOVBuTFr3TgKO+QkJgt8qdiUDXP/I+o8lhNntgD8RKpSQGmrQLLJwZiNCvCg
hBAKKD39/Zp/cWumZmyQOpw+uU9ofDTC/kMOivsrVMh8VtNvxWRqAS1R2e9DE9zwZEBIAERAkkbm
fC+YldBDxcI0KpBDsjOhVDZouP9fHC2eaAe6a4aJfmjpCBR+zedW9F1bgtipbZEY7oYuKOZ3eG/G
NX3R60koT+klK2q9I8aoqB6Rb3nLj3j1hsrn+vmumdP+PiIN2tW1OxnOk6y8FVw7tYem9Ipj8fpT
aAxlwDlPtM4jmAtvT/kYYyPow7o1vba5GBhl6bJ5T2jDSkOXO30xCnojzM/H1cOi55tGS+jTihbP
xye3o8UmIJ3ZyZ+kLX7LpocYUjS3xlZ+CacNmH1TWxxNlu6EwQ7tKxxWOb6Jtz6uLFe/ibayEeGC
C5xKEcopAaKrxJ5E2jdNhXtHooe6U4cT3ZwSXkMDYxpkNvkvt2L4rZ4W0Hhox9SgNSr2mRCui8Yb
TtcEjeXylOYj7s89tpVKPsUppRXp7RQRlxdB5I5M7/Slullx1PHG0rl5/EZ840B7T5CwcnsI5Zly
UmsR9CaRsSP51XMSb9+0RnvIQORJPIZ5oyeX5PfPiUH6yrDcEE7XuisumClhSSONlkvQ+YKuFHSR
G7mLxZOep4BLKjar84iGb2NafprBglXxyEk7GepvXo3ZWaL7yqnFEhgvlPHGML2n9s2aq+Jo3vLX
Mhtco8fBgJaD6Hzui4JWhHGwfOj+cbWI9tmytVybdiTVdN8PK7oIcilfPOYPOv4JD0mwyQdX4upk
LNFhlxQBDkIUwbYPxeCON4Mn4BsR7UjTqlJzw2zk9rSnD8IFoGaQU08z6BMvqsYpouvhYwemALtT
jfPNox1A/8ko/v7b03tNc/F3tj4aK20sVdMD6TLClAY3xwHJN5m3PwFIekziI1TvJYcPaGvRDPGx
50zAP1ZrDktD0X3tRBI87QZujMJJjzkqeu6WwUrS4L0TdscpJbWPV/w5WcijkWiDHFMHG7Wn+wq3
HddQ9GeFd7MNVd1YyawLJ61PexHttMmWb38YZ5SlfKreUKLIgtFBc6G8dbwVB6V99+VNgL4TTR81
LhtovjLDTVkc6QVO57NAkAMzyHfAkT3mLYV2Iq56IBXlPWmwyrsdMzfxll5sj71don1ll8ajLtRm
Tzw79ced3NFvC3D/DW134Dv6qJkcjHSqWm48+AsWeuV808tqYQ1TGEHnoZByxwM2At9Sp0U5ERyE
ikYUVEbjQ6kkrR3hJPgHmwYeR9kNt8NYkK3OFEa9DdQNoFud6RhNT3OQwdsUjkGDTNhB/5hrVPdX
nfANbxjcBOc/7dAbd+h2wcbux/QVB0kV8QnSz8HPYdAVqHLr7zzcsOBh/FC98LXkuFrjK6RDXB5y
cPhr8wuMAq5lmlPRGdovjoyABYO4zlzaYDY416vp8OCS5bEbahQj8PFFtdO9nhw4D061oRskh1Qd
G+3YptNe0GAW7Ow31c3BZ007UrZB6dxXBuLs9GLTad/FsYfZAYr3Va239ehfE6w4jPRi3lDQaQFd
ws4i42aJFQG1lpWz8a7boTM3dHu0JvBe+6ZwTyT51JzuIu9Nhf5v5YQvHXCDE7RdBX1VUfczDnaC
0ZbcUcprCFnnXoZ45mEK7ytIxptbw0qjibVoX6PfCrXwISjYIMgrEZ2unKRoq3U/mYn7X1mEdPw2
9VvQHB427cAw9ofz0Hbj5+s3lH5k98vMV22X+Um5iePHVOMgsDXaeDxS+3FSEmBGj8bo0mCc09GY
3sDbxLpKwYpNWy+uVuW1NSzwUZATiZlpudAT9PCkpmAAMuS0PcOyhQ7lZRosjbL0YLcWmDJM9Rof
XcuFD/L/4RaYUnjHn/eEHOmEpZpD6gLUyJ5Yr79auzdweZlEGQ6wspu5ydVCK9i1bs56vfKD4hb1
P58o73DRIq/e9fVdPVxYOYhpjsi1BX8lIp+XEZXwl5Y+RsAQRMR1W0MJ8o2GKX0aaBYsxc3aVhSX
/stdQkGHYWmGl0JeDJROUfcqBf+VftrJuVe+AxJV1ZwIgx41lKDiU3FsrbdvkWtV6ltNPbaq7BWj
1xykfSHC4LESPVDD8naCsIVYBIGLo0LsyB6+FW7Fn6pwQZesgG370Z7mtcn+xUGDOtEeJMflzRN0
d9wiEJK9crI2bCTaMxJfqflXuuXO5jSMaIyBaM2PyV7DxwyHops0Xn8NMfbRCNatT2vM4hhsMjjC
MHu+uZeO9sh+aBsOIN4Lt8UR7ITFg9P5JdnDZXFV7ovjY4/IAbIMuuvEwzQN4EO4VsK3FaPS6imc
MGN+hJc/9+FWJtJcNH5pq7F8Ty/2zgy90QZzuEKGWi5ih2daT6JJ9vuoEVhHH2EJLh5ukWFsl93d
ZfQ2GLzmAjM+jZjWpLjU5lnStUA7RSNXvYup86NyKkSrXcauaOqcH/Oj6DzFMqRVuE32+olVZdVY
tEvmQ7FzaQdkgk0I/KojlMxTCMtwy46ZJ2Iymdo5d5KUo31+FOuSbtyESbe3Ty8pJoId8i/LBq7J
Pt4i3wQAUUbIJ6D/AZsDkhHwCbeju8of8W+yF8u1NrQ5QhXIjzzCHkxPvcdbGDMIXBxZGKTDzAwh
9gxbAGOO0bp6LYPNYx9JC+2NpODiQUQBsb7C5dwScVp8+thz/KyL9h17BsGnjRJHE+htCwj/Rve3
j6pSHBmZYgkb1mttlBML1gQSCcAI8ABxtDMBley1TPYMl6wbz7zZK4S72EK05xWE2x51JRIzA5Xi
aK9YSLhtIv+DOwAo2huf8wg2n2PYI5UQgALsOEkE7oodSjsB0COHDgyyDt/kZxT6KIS+IR4EpMGm
9ji/YMNcnFQM8UT7ZF998NAXJCJWAwoSkoKiw+Jo7MLIYjejlrVxTm+e+G/xwK2URObHoLlgNLgd
7eNBUEuyt1f8xIeyMmF7lPcUiC/kjtgm++N31EJOlg08PKVCEAiNQ6gjUAJrk4UvCdoWBM+IIL1y
e4irdYoEbvKLtEK3hXYE+uz5h4PSGYN/IMdkz9L4P9j0YtEfauf8WBEnBVowqR3MOVfWzs//ERQr
CrdPUBGgCARnCMEqiiN8CiTifTEziwLT+swDSMGG44OOeBJE5i1BGWyvOipCdQLf1Ll4h+12EB8N
6QDsBWZ6RcBdUY6ieNvV81Ze6COV0a9WS3dD9Lt+5JXetY86J4Ye6604heqqcD03UDCQ4DLCDdXN
FUGYPn3+ojDZTm98GcNMRcSkr7UhmluLu3lVJkSAGV/ad2RNEeSPYcmcqYGurglVAx1Mo3Vz+pOT
VMyliyZwmA9RCEp5/Xgl3pCvbHPKGq5Wf4a4ruj9FRp3dqzUX8wA7qzZDzvkpIRUYzs3G5QUalSm
N05KAwsqrdsTtACh/RnWi6tdL83/GcP0ig/xjo2QU+IHbRFLwZzCuJkw7TKH5tJQkF6iml2swB/J
iyanaJREPgnqnzCCtH+UCwD9ootNb2D6bUxHE6iII2dkdKC3tB7G8mMHWcj0arxdu2LPggx1zyew
yBOwzNvDi/ze1kvKvQYzv7Ceghpf5vVNisyztemCi92sdDTHtjH9XMs4xfx0BbmlNhKiAJmInLAr
DOxpC2HBJsMJgptdD5GvW5zLWg0XlQ+uJdYMQwxOGhhfj/RblZk75doIyQ8Gmf14BSDTglu7579K
XtQoEvI7djsbpfX1pxpfwiyxtchtB7zmYlUmZ/SLmo4Q5+RkdZ+qmy49rxpKHmTDGTYeAncrXFj1
VmM4hsGewTgbqcIM1N6oXDRg+hin2HkCOQx7lym0B463MWp+xyzkyuS/SBbJ1+s5WinxBEq3w+aN
iNhHhdZGhqPU8xpU7vIVymYSbwHQgGIvzWN5VkaXEqsHtcCamdZkGEsEe4qPfRVER0vozZdbyDOM
UdNKseQAOVqNjdMjObzQTemFB1Xl+rjx0Nz0aAvXeDA3JlusLGBPcTqFHcNsEPrmqpLWev6rSqhb
UzYlFOoRpNQeAuMUAhQs22DJZDAv7GFEbY7r3J4IhUfy4WtSPWecR7mBfJ7BCs3ayv9CViDwl9lK
gKtY74nVcY3dHpgWCsxff4n2/Sa1hIJ5L2yfYcWJKOnZpkDFvZB+XvWp56DhSy8Qkd6LvV93PyCo
+tj1dxRRRAOUCPppOAMpjhy5hJPI5PORjJj5eMN5Fa0XhM2wqEsP+KU0MkKPZJmRH1I3EwSl2Hzv
l9YMfsjngJlNYPzCpqRymkT+M18ppPdgIEX+i9KGQlqDfJiOheFgdMZYPfStFNrXXKt8Qb/0rYS4
uGEh+pIKXrpwa6ChNd6bbV/00oMwRmRKGV/dsJSNLxR0DZMT69giJococqEP1h65j9WRqVDBwblA
Xkj92IL1GF/cq5KjRLBN66FJKgw4+mN6GMLDpkaB/5TX+WuNnyPpvpAksAuFtppc81gzIF/zCiPp
wuLGx49LCcun8hV9C3no3AAEDg6DHA8j+lwsfCgvYnOI1oI8hc7cvgi7wDKamA6nAFKsKhz30hxs
XeF8aPRt2h4AAqaqBA7Aq+gV77TSWk3ncJ33HSpjDWjJtX0wOCMSOsMJOgaQxVFzZQN9vmzs1Sid
p485QJesGSYWfBXJwJm1Qtl8EDr0GCO6MOixroojJy88I09CZtAe0PhaH+Tnahz+DnXJ9g55kEGw
A/60dFriX6ELKGrkyE/qOTTKcM9wgozmb7FYkWFMbWPgDwZXjzloj875wjIi4C8UXz/LDROskGwZ
VRe4L07P4AtDIxYQLCwULwXuC5RZcK3APwOlZyCpj5rJ3vgEmYDboE6hgMbhhN8jjM47iIUh/cKk
jzytWGj6Nqyc2PKqozbOnOsYjOYAwsGtnne9/TIrP6K9Se/jRMHuBHkxCYTDKBLUjxHNmTESiEZ3
2fcdFA+1fTasoKNEdQqMXHkWKMLGA5R5/g9S4WzQmoGMh/koSNvDo8GHEPtHuYXcsZCQjqhj0Dmn
/pEkx05QyhTnXdTvenWDYgaGALmWkoLfyPiE5h/cKOM+4tXMRx1IgHG+grmzKQAt49qR/I47ZGot
kLT3nGCiInXxa/EzwiKvqURtPb+QmEP3VaE5NY48uMqAqe/A+AK2BA2BA+DhG9nV7WJUSk6d09FE
axiDJzjAp32Aqw14wuL2oL6OTYbuoW9t8vnhOnU1DdT9cILCABo2OjIPWn7a9LOfgm6cIAxUVjbP
yEvLm1C7ij1MQMgMAIyJXg7LtEo/0ifiJOl4b7lqRPmV9CznSxgOfJwj1gcRy9y7WN8BvAqAYf0L
jpieLdAfyY6aw9g4ALBEOcM2XNR4clhAQ2JscSzrOToFiIeJK6nfeMKgAiRIfkHxAah8wKbj/AvE
hCOkx74cCxHWHgQ6wT7amvsSciW0I14CXftndruOZcBTT5o0znAdEstcLFpsftlelmgVwdywl2H+
9RZql+RnFyPwId/+rt2AFKZjdkHPxBnc3pFc4mNpB7miGuJfuwAx4St+RL7GfyllVdHDecbkz2P/
xDLMcHRJu+EkLjQjD2cLtkuL0LrwpHb77/ETdsfJ3imn/6bZ8U7rvYVBGV88YvRwk4jHEQrtHStF
v2kn5UQPwMJNjwQVndJLdswu8p3r2BuYn4mHAdldrMLi9yOv4xS9EUF1yQCmWLefHcVWlBsmMH94
gzGOmIKfRcHZb5jSRxhie//vWz4pYVD8JpZfuGLaHAeR+AMS6cJ1KYYfTlAeS7whPdC7tRt7ZifK
CYn0Kr2OmhD39h5fYoTHpxKFgDM+awQaU+RHonmIfxqWLJwH9BuQBrJH64XmaWy0m37ST8m6Oj6F
DT2ccqEkDqeQ2wlYxIZRCaziZMTuxYDiy/aunT67CRbxBev1WOFLgqNdXtA6fvKUZ9ILKz729wxa
FNDgBIaTQcbaCYgKjiMOXABP/DsiaRC7POQdcdbxZ9ss9Y7Q+yAFewWU7T0/ink/tirihtINHAxw
FzAdTui4uBfBj/wCRUIuKUBhcaTCRZ44tO7Enh7vCQ62Gy5dPJcCjfgs59B1AVjthJ4htjucgLUJ
FMEs5BLz8Bdg3fo7ajndKfkRPBa/fdADcwTYHRU+bjmODJyI2Q1oIk5YOYmFKKfPdfwH32ndzKsp
jwlAARzUgP4OQmTiLa6aAYF+E8IZaPN1f2eogQE6ZhHQ7fFkwARY9Qe64msQBKiCRZ+zY9tiG2It
LI75Pka8WJxYMr+B4WiLd0ALS9UEzaCJHIXLmOGzY3tHzWFxFcqQy0IQxoiO/L/loQeZHTeBhBFq
Yn6gxojgJuXlOIxgURBIdmFPkLDEuaKvowkfuw9tEKAKq6Ft4+dhDV81ugOtrrli+XjW0PDEzB9U
zS5wCbELUJLzQwlhNvxlHJeJTW3e8BeAQjAM8aEACu9+Hvkci0CLTowMxQAbYCJwjIuYHR+krIdH
xTkJqueYIGB+vvAdswqMIXQDw4mP0J3EgSB/0qMqGPuHso0NArDCRejaO31l71gWFhfrae8gB+4k
XMn3HsphGgHTD9tJcWo6LJgnhDn+AcIHOXAm0LbpFJyNDZATiwIfBIFxhgJbKZMGWpeAhgWKg2d4
XLn8IMidB5SbYk4FinKmYOaJGf4jRTRdRhhO+AW0G2PjvvyAWKyINUDi77u9wh3pCo+V2DZXb1vh
zxD4KTbOGWk3BAIMTLu9YTeQG4kKJ1bI3sQa4FVQIqgm0JrTIcsT3RNIiAF5jENAD+IzCB7GA+HR
8bbFf8G+WAxuMu6wdoJsQCs0Bp5kZJZW3VkcoP0MN5w+5PGBJ3premHH/9Hnc4/F+OGyYjbRHjxD
6UunQb+yEP99R7aFOY0jSm2I24Iipwh0+Fp32FvD6K+OAjfOAqfmOlvDKKSG37alGWfd7ZSITqfY
pwUXXxo5sKPBe9fbl3qPEsuBZ+jofJQ3QLDW84f1GFskkFszadfrMncRyE9s0Fbd60ZHuOVOG/CC
irsHTi/1EvzVOUuJglVKiG43klxczpEVOKN8/UJD1pPvNOQisLgxB+YpN6A1igw6wYAy8by/wEO2
m+Gf6KwDJrlOKwr0ILU5GNi3ZfeDBoiR/6ZrA3FNyiRD4ZQXOQseXJRPvFrP7guD483dP7RuZXe0
J5zyQX9GHipEnNG3dFi+qXyOxs91Y7GpX3tUMSNfG83BpDyAsJKciFq6KFVl7KHwwhfQlii5b+M1
wSVj4rGpt5EWOY9+zDq6jzcZi66cCiU9IXD9VwkgFnzipOiadGPGkx0srlAK4aFCeTkKV3qk3bFW
R/kSKgCCrfG55gM3O9Kq82WOV7SgxbxEgcPfF2oJ3BLLCa6CS0dcuyEJ8t+CjuzBoirH8EIML4ZV
H4HTBz/YWVa1hRbs5bPbCYc5yjHfls4VC4YpUrShxjoIEFouXegxk/RbglNDeJZIoQ6txAXvUXTl
1zEI2Qx0gIfNFspXSU2q56qPXKPGC8FgR5Q3knMJ293h5ccwxWjjJgnQUrl/VNZOgg6H+d5gzebr
hHMNq9oxSY80DELP0V2PLABrPcWarAuPlYXpFHUrSipxiYDMl4a1ke70fC8n06D6JpsO2wyzHMfC
K/iuldq1itLV4kNlL1MuD/InAUVvVx9trUzkUVwfwYrfTYWqdvWEg7Np5G5OI27U8r/isWvtJWwK
N+rbdrKe2IEBF0S1DZ+D+wT8gEtOd+nrSBxjOSvYt9IvO81wECRo+OqwsCg1oxtXwP7GLV+1jhr4
QzjCj+E2/dICJ/vn1zv/M4P5E2+GClrE6TyIZ+AIUgaj6aUeFbN3rNR28+c/Ke+/B5pavTZF9a2Z
gZMaXwMn36dkXyRT2zgEpos7rBhWDbzrg1o7ahoSyhv6WDJoSC+wm1WpJgksVYxbQfM6+1K/Xo6a
3bt+2dAyzLwQcmcYX29u3qrtk0u8+pto5nxYcMoo7tjYeNXjfhVWxOSbaPoKql/tC3UdAvDz1zEZ
bfN+hbP3QZOu7J8smiKMGqe7ZcNsiA5Rv8zDhQJuocnn6byJDnU5k/O/vvoulX8sPQ4754kCBjJi
nsYHhlpIoajlReRelfrmG3mqUKDFHrlFELpmpThvIqS1IJwmUofxhaOCOI4KIL8Iie2XujHNh2mf
/z1pcgoOPK1DPywS6iCU0uDG9s6oyJVRfp82LgY0uCoe6/mLZBvq8RNuEFfXACXhNbo15HQDwlR5
za2eQubPlRwSjg2FBMpeUonoIq2z4Bql5UbglVIyP28pgJhgFxmuopNaPpL3EV23R3R818iio7lz
KnEHomVuZ1E2SxlRwdYMLafXH94gZU6oNU6ELQp8v6/J7Nre8Wh03Ha0bycvVVcy4LrxT0cbev0L
KYvhKHSRdzqXcDirDkyy8sWLjFDiKeGvu+rreBwfQ8KvVfpuRIajEnWrEP39/NVL3ZG0ykkejfs2
EpejhAfgpuQmAK/f+6CSO9kc8JaMgjW6dAdhJOo/RbLdoOtc7e0URHOVIK46kh27N9whaL+GNwV+
Zdo9cGRRJJJ3Qtcu7HFPGWXWms1GtenGwCwX2sWqJuHwwSk+KSn35IBZT8qo1iv2QtznmOxIV3Kr
timIBZVKYTxXN7Y9uL1OnGukjtOMCKfW1ZJl+/KRisa57VdJcsYx8iKr2tLxEH1p5EvUJpXCqwe2
7X1g0Qgf6jBooHCYTcjVe8ZvL+tXqv2jadzpLZoML6H98xSp3MWC2wCienyuNijqSfNl2iPDLx5Z
4pnSWJ7Dsc1qbkYHKz82JJXExxg426BciIzrhnViCybUdmcd8IVIHo7fVlUneB+U8vQYGesK8pby
vQI2vkH54eFWEF7/JODj/fSlWoghkO9BoBINE28Q6aDScT1F1tT0riOQEAJJWG2JulECh9HYIq2K
WyZKee9s4AxXqxWuj6lVrX6nygaeXgHV+PKi2Q3hc77K0eirdzxyDYPeod254cbZH7FEQvtsqk3o
pLegcdhLhZ1JitM8iFnxtBWJWo1Xmwdq8jZcHN37ZNp4yF0pxtmwru0FNEnqUYV3/OHZxHW0FC19
X4ZbOdo2ZevAu2xjOtxE/3QaUMNs2FGksvio/Ym4BtCJPxrWrFMgx3BjPtYhUtEo9euMXtTNq+bF
6FSObuL8rBUDqfHMOD+42EjOiGQ4bmmDPtFBtkO3fx905RsoiMMtp8ZzKVMfglh1UiEVGpT3bvDM
3RiuQjZeVl5HL3d4LfLeT+lwl/3LwXez9CN6dkYHROIuzPyofE/ZTQ2HgpE1rw2svpW+4+dftyoM
AgPiWd+vOFUTt5snP9cPaaxUhSPF1LALvS77laSN3o2RCx1jcGhNPQnwb9triXqhkTNYF/vtjOpL
K949a9FB41XjPeAbh51w/4/mW5g0GYcfae4TCdRkv1VrzKQ3NR0p8BV6er+muhw8knXkENYuC9Z2
x+XInyqPCPO6tEXNcIsEH5f+pfTrpzkjNoncH7INrc4HSl2leyVOD+BFjlYfgsJ1xtX5jU0M9Dns
i9DXmp+U7M7RySrGCacNlFhu0D0J8CKTsLKdXm34nzwBe26Zy6T9KkOPfD6mULrx2x31Czn7sq2F
2XwZ/SyhgVHotyQiyknFPY6OI+uq23NVRgVfSDGmDs3DS2IBa7dTqFE6S0s8nx6vVtZy1FN0jESq
JxEXihODj/H5ZUyz5zrlI8vwCtIi7J93skvCLUtHAiraVpb3akFDMfMyIkWzWyXRIQbP1IKLzMc/
sg6BaJet+mSuUxel8818Y0BrPE5byuj7Hc/M+Dvv3VSdWvJcyhfNC02rLLhsJRZE+VazhGC/sdEv
wl72muZLshavZncy2OWQrd7F1axo/87Ck+YnMEO3Y4t2RMGTx2+c36r8p+R4+nXF80Z1+QqNDala
yBwxs3pLzV87OhuCRilBCXYkkjJLrFXbz0IWKKf3vrjyi6k3HnCWl6o6i2vKOmdfcrkdVPTUGhY3
DV8/8Rs/9jyiZoK1SsnqySaR5BjqTKaKrjl5t+f345+i/NWjwLHIQm6CW95Pm2ImfWkZPlHZiR7R
2O7WDbApt3V0MJU/C0kTPmDCzduJogT17SpJXk86WNn8GCBUgfd+3jQ7VZdhY/9K23AD3smpM6GU
fmnSnropuTKpnZL9AZBO/mcYv1HNodeOoZ2LaBxG4yKZj57HcEDLWgTxppBOTTthCmBq4HG0w6NE
1psWLRtpNJboOE0i3lshsiOmdNdrRLSJ6poySWoJ3qq3I30rfxn6aiCST62nB2LSKCHoHDItqWjY
EbRjOlHo5zwTjTVay5K/C8bXLiJDR04VXkEe3YMcTkfoJ4SlEplVOhT4gL1mS2hN2VGK/7t6ufbU
ptVr6D2fLk/UN2XFh1Iwe5DGPjgNoXM3fc8845aIGsVJCQmHbWBQEVyEhnk3d/KGOTpq0aJkEVT/
8Nh7/EN/UPpOv30gzzIfrVNRPe7K2HT8GIHgW+U3s3Fy+oCPWYa/5vcVeqyftgCIFTZFtnMPojjx
VWiGVIsoHT5g3oLCY6ZDlqpIQkFUDGTySl9Ny/hQi8CawfE6Vh5M5dJlaqNybBJR16yNy+ocIOrz
+IoQJ5M2DASUGo0bte/6N7xm1GYV+RL2t7psyLOmHFhBuT6iBHy4tid54bXdlDebomAiOAo84e9M
PndrIBb8G53JG21OZPiFvk5ah3YjGgVQLRICGkTQhMZtcjiNVVIN14R1fUWbcJUcKDpgLUmDb1HW
SNej+KmyA2Dm92jRb+StsqY6KWGNkux1a+mLMp40p0jxMPjhfWR4yJP4zi6YWtuLpB1uQMl2aX5H
C0h/M6za+bGah1d1kdhO8x0eOch+W83JpiJX5DUbLYACRwPoQlIXQAryRLFjiCcjUP2Oe6AEDYC2
OEzMDVQyXXz7Nt2ev403ov5gvugBtu28ujFpxGr0A681np5trrTSTx6ubKLDHsG0vqML7lilBgYV
pHKi9b1H6DeFp2gezJSHERkkfLabt1hHekS5myc4xZ4OeaGm6ralax2opXRT1mS96WLXza+6NbYa
ObOkmuID6Ij73Cnr9Cf9CX/YM5iFEEu5ytzER1AKTrwBSUAQoAi2ATv5nJmCxNixGXtgqHgBgU4Z
ixP4DfKxJjYc5l5w4Zz0fb+tf7u1+a2ehz9QUj2Hd7CL94c/68DoVJEwDgR8P0wfwCa6S81A0FWS
x5wsJPqijnXihldBY6ev5419MQWVf0n7FIzUgf7K2/PEEKUo7nVQS5fMWot+27O3zXXJ1+tmt5Pg
n3xufrU/bd/8yr0nfRFAkSSefNb2VFQWya2g/7Drt3Sk+bP/WBWU0tVeTat38mKuDebeFv3o+S2R
9Wk6w+8ImpMd8ssNdmh+R40ou6OvU9lJ4XnvMemmCkS11P9GJO/pmhMjzX/LxFd+kxayVX6pFNmi
NFDogts/cof+8h+FPODoIAE13SMRfU1I4FePAksemsj8o2qhNsu+KPOX/ejrYDustTWNm7dUD/um
RDKnKyoNigR0ShCri37bUk9tOAWocL5oIaHvRP0A/Ioo790JT3p3oo7UApsEqeKUtoOGyVfBWd+N
zjGZztZi+EX1707NjQvi4CxvjI28jGY4jadw4eDMGaDQUVQjRTWjcVW7EaL47Zi77hYcNGgq/rEO
LKA+EdfD7OY3+lBGlJi1AMj5nYi37xca7SmHSSqr9GgsZHK/oUTRQ7m79fh2y9PzFKEc3hSW1W7U
8/Mk3B5n0BxEaLBJXpXfcwvgDStR/IKKvRNRpyxYlGOPzO7NaKPvtBXcPru/Hx4Xs1zUbNRNv+nW
r5NOpeTRpFulJi4HLBZ1ERy4r9woK1HjQdu9bmB4eNSopC1+grHHd2WHAHmd7GkTEpHjGWd+MkQy
fHkDLM/T6AwVwhyY/EyZMyyw3Ok3yu5BbupNPofAZNiRWblBjsFvtR0INBMZyQnpDtkkRk1DoFKB
AUm3Y1j5zMyvW3B5iiWUN3AWV1S3qk+AO7/Xv9RS+bD8mOorQuQ03RiGCj0KLYtvdOiNY4GyOnoF
LnJBhM8bcODg+J6X61+CvA8vVLuNvBHVgUX3WcKjwaAXabybYQc/fN4ep/9GjMUITATd1Td0UrGl
fqPtq94F87UZRbCMA92rsKh8JgAMxZTOOmuqoopCEpYI3HEo23iuyMQ0QG/y9oeXQJ2yG4uyE+xu
+Bv+4jucR/oK/rWb9Edwerh7S0AKWWNY4Wg4b0Z5eVAvugAy3OqEOLYpoBQISWzHPv+iHZCbjewO
QBjaP6YOLBiO97zBsHfhddgF2jj4B09kHEaAE6F7aLDaHaJi261BVVgaOw6vsKgQ/5LgfByMGOok
L21qT23qX94Y5b7uUeBiK165lid4ERVvetuLr/EPolLeopiMtvHVnnZr9gzh23uELJI4/aF8h+Ci
iBnbQzPtfmF9SM5h/Vzo+y/YJxqNUbqhjK6P98gJBkf5bWFEtaP/ZT89JdphWzApypsjd8Pasf+I
MIK/GEuFepWU8ntT+5NvTdjqT1VMpP6UXuFIi+IHdh1RVuJXVAc1f80/fIPVlUkqhRBvwehSilpo
O8GpEoeyBCjFDJ1QKoDMZA9jfIvyZ691j6R3SrP2P/qM9/IrhrJGuQBCTH4ZxFw/Do+D9JvMn2eL
/LTesy8hSY4laYekNTmlT3Ye/w8+qXRkE6FjH54uiumC5EOHKASS8Oahe+mdHV4S37hTi4W7dG8j
chVl70H/rezXOhnUxqVciNuSs6FT6EqUDSD6n5wokq0oD4u+7wNIr/KfrjoVmYaND73wTknGFTEw
VGHQCBTnBt+tKMbPPSnVHcrJUmQ3dTSESMehG3uBb3sy+fUvn2CwcT9bNhTEC2fkRMWTW+WRb9b4
ivtN5P7SGB9EkYiHGzmWI89sdlLMCEN1a5fl+OXEXqPhryI/phyIyI5tWBw816UVhfcCAhwiFSkC
N9/pbkmxknRXTlqyx0gR/YKBUhsl9aj45qrXdoku6/e+lzIIzgcfVPB6qpainPPVmWgVxrtTcQWD
0elPuOnGqncIfB2Zr7rKt+i2q5IcRE0ahRSZHo9E7UHr09I96jOJ8nNU1hX/EXJJRi6xyu4gOuB4
ov4OoXnzxJmmXunsUgdF6HvMpcm83mvcQXEU2vi1574pWnOftCRYi4INX4HoAiPqXJOVAy8eG67l
mW7CAuBi7dx2KEVNcq3pS+4wRVKNTYo+GqQCX0XlNGrIkh5JQ7Bz7WQkGMEzThSjGj/XFISbd9/N
jGitMVFNVHAW1fZq70SIv0+7pwmlQgjdEcXFqUbmUbTaGxOF0ro6iQ2DR+SsZ/En4SchkCVi3M5U
up5yq0KVFNVtxtX0pOwEZVIz5n8s3deSIksSBNAvwgwtXqlCa7qhxQvWYtBaw9fvyb5rOzt3pgdK
pIiM8PDwMEIR+kmEghRhzlJaaWH3+IsoMn5Ugth7NlrGicoe2LX42rY7qTI+TxOtpaJ8OVJf9Vq0
KEOJ33gRL2FmiyEGM6atYvpJA9RTPkWAIIUFHWlwcqehr1GxFoad7JVi7GQTXtdMtakpWMPMzZty
Ne8ik98ILa7UpnSDeCLFu0piOrM7KJq1Z60ggfCIcJnKSBx2gS0nnbUYboxFUHJXwNc7Wno6tvaK
zfnHrL7pZsf3uNBrESfqJIer7xn5nL++OipZDl9oQlndDo6y98/2uae3chRE5K6EJQm2VmX7atic
rXnHwm0+6vahEnNJMhLMk26C5s7RUpnUMMI7xK3oCyhRQH9/4ieQvgE2kaPI2rjh6+wlNazEBxUy
S0IdS5QhcUSf3NZ2TGvRUqynW5n2VseAJ/XMkv+JueJDpRgNbnWmMBa5eapl/9i+S1oiWAYJC5vy
HOXf9rWb8V0qD0q8BfWCfJSPPkOnorsK28E6kuZQQHVXOLXqbWvB17oZ7yBTv3zZdWBs5Vw8e0mT
tcrUN83vvV2qiOxbeKdbpYZXcSGOFixTgvTzOQZmaLZEXamutqVRqs4qpAPJCIwZoGqu9eA2RZcO
Va+Y9lv5T33euj3Ukv08LcRFc/4SimKPKo5PVUEP1a4dx9F8V1UWlyU1KC/ICsd5ggiSos1ivKjN
Ywmexj6GixLFCK0KkpWSzqzadXXvivMPXySFrFws28qWO6gu9ipJ03TLUmgo2yxU52xL69B9jJFg
5CiP7UN306XG35ZB0skzSPnrBk8mvvATcnDD80yRxqK7+pr3sYsLPclATJHQrpYyZic8yPx19nVW
mj2+KETjghaU9EWH8OeQ+Zd/lLb8a7jGh6pPBsmmfMKguI7v7/QdJp+nab6T6y3bwvjV9MYKWRk9
AeIARnjhqepg2+aBp14udCY5fs9E9SLVpenbpdhdhpCy5uxO8WABraDLeE4YYfEHg/PtgtO4B2Y2
J53cqprp+QzHOTSNWoYPzYMPSs1AUjDbef7OppQ4giHzM+5hm3zWuo1f79p/vQcIgMwwOct8ofaF
w1UsRNs2gHEbrgUqvDSXSJzGJeiElOoHO9UVlPO1vapXpgT+suO7DkIGS/MKLjWstc1HzXe45z4Z
3gNBXbam4ZIB1bgQzSXKWdtiJIYHcpsSJhskqLwMUCzv1Rd0vLg1eYfhuby2wWnKA1yaYlDlWslX
HhjnjJknLcLHTQ/Ya1dI9S7NB/V7bxge2qMALpt8VdfQuDDgTUTbDJecZ+fvjom6q6QH1Eg7C61x
SAE/QPjlEjwP+d5fL8aW7C+7f2sm6pletnMXOndmU+HCuu3pQ36CyOp+4anznfCK87YnN2Bpw+De
bkZmVq8LJD6NHV2GbpqZ3RIcPTy8Gyz41uSBhtt4GbCvEenNpgFscn9uZ+imGd7r0kwXotDThwfM
RxflyHHvyntq1z3/zWi358eP5mJqKsP7C1UeNc6i3zruAKLJG5eLyZy39z8C6YIu4x6JkMgtdOz0
/J4myGEHteIwd5RX6JXemgfwtr0CXw5X424/auGZwu3MQXjAsETCzHJL67Op9h7ezXzWTY0x9sEw
ixxpHzr5pocTYAxcZBBWRXha7WRFER1hiJWnUiWsIx/iXh8XBHBBD2F7ZDsXIBh/oRe0YrJd86bM
2QRad5N/j5p5hZv5+6MGqCrVjV+289/0JUKHmoZRCDCZWfbcpmo2qRTcO9WARIBMrK1bsxBkc0Pm
IPwDu9yWyxbVRvI0GdMRLmeHm12R06VpTEhCv6fdxiZxyfA+XHkxc4Y+4ND995GmhZ8hQDQiDu0w
CP8NxKnprVunZoB2LLNdncqb77c25C13rfCMzqGw5kJUbW1NKjZ0LShWh/WZ6lkNHeP1t1bpyTwi
Nw5618Bzrws9YVHuVXdr/Tdl2c763v3bPcJNC3nyD3qz84W/t4DDQEnCJ/cSUfZhGJgw0Abyb/YW
0/BZNwrr/vkbRHctsFJ9/Pw9NYVS8JPkZ9jlQXV73vYwfujrydhDyzbJX/0LszD5ZyW0IJspHTbD
89oYiVifm7auUn//dnGQdkrqHC3RXV0UdAmr+9Kc/Fs7O8kHgVogOIQsWzuwy64kxBagJbuz6SVs
YpWOJc/gzvTIEh5R+BQet1SffIVbujSwG/u+lt9VLiKOjQnzPcvw3/7H/Ugb1QttV64by/BzHzY5
czhK11RBWgIqov1eoV1qH0Uh3sJH0FBrsBa3+ReGKps0jYcWPuJ3puFTiTYY06Dew0tMTuDXCBJq
2v92paH5tdRbz99H0iVSoS9Ui9yf59u1Ur/zZbznFliN63NcNEBcVS3huCae5nd9r4nQhGWlRK14
jABG4Rdo/SP3qvXT9lpRMZQdapugZfFr4WM5SrQfQ1FicVQMDSOS39KIl03n/C/xcXmb/0t9lF7z
3XQ3LArz+JL8FI73oFaZ/rOfHQaL8p15KXbS2gJpqdNK9S+tvyEnjVOEXdLnqf21Fp+Nd9Mg1pN0
RCJ0bXQbWnEIF8PgFM6G69dZF2EmP7iQZjvHKClIVLlZJUn/cyyJSTb93Q9DK+li54hBFyJ/uM67
OZCtsHDZjBCVH+Ls5/7HqnCMnB4Nk5aHbPKsxoWXM0baYlzoOYgSOCermccOQkWFl0CRfNlMVwou
AEY5DJFm6qfwciTUKbnZheja6/QTQZ9fzOPsS2fGRvYz95rq+YZf2A5TMBGgoxQM3f3nOqvIB/mX
Q+UBYL9E/ugsYtpDHjIHHLT0/LLzzz+G1q/dFBj8s5qHpNyz11ogrryzgBRjmcLjz/EHTKBT7+D+
g7cHNZUCyAImgRxWavozmFgJm11IJUjq7t89DSsng3P8oWeR/rzk1RUF9IO5c4vZWM4KxsGybNcB
179SUgsDYPcbTF99wMM4fngmf5DyfVUN0AmadThcOADKhFzidgdzJz/3OMrlv84r23dg0XQxNWSS
UUno02SUe3G9QwU+vv/Z3prQq/RA5zgH9ye8Fi47D/dMw6o/0yjh8G9wU8Dc7j03d0Y5qQASQWh2
t45zsFPoihNKTvJFv+mz1h+FdkBaJ18TQdX75J8rpnoBMDtCWpKQu+dvJlM+CJu1rHgPI4/WPfbf
/Og22P78YYWpxvN38sVS0HX9spQmo9l4MU2yKBDpjB4E8PY3NsQbvs/e7r3boFiKFmJxCZdHwLgY
HCAQ0OsSEil5WztRlkTJX0PqZLdpyWx4r81SLjvkSWDarHPm13VBGkVvX8Cwb0CNStdoQzlMJDTv
+d2gT/5JyJwXlNkMVABjzVT60fAv5tVrHJAqKBrcwmJwPYbWX43k5J9ELaxpnO0svpmM1dv54/kS
XhmkAqN7lK0uY+Kb5sEYQ42yw/Tw/vHsl+qZl6xWym0ktbH1RSw7ERI0bM55G9Bu7+B9OECTUeiM
F94dAJQJOBaE3GrxYB5jNTVC/hu00q5wz40u56cyM8aQ+B2if2oGqQ+PNXtjv+4fAaD6ZRdnb/sf
lyl+ZuU9hVzvQKdZQM2vH34r1W1lq9QB4b4LcGTudfFdSFbNp8wBaJeBMh7sW4lzdn1PSA1zqvXb
ETm9ZIzKYwCWrrPZz220CmA/10JOKsB0ckC4UYHD5r/PS4Vs44eOhaWKWZ5N4Xmfj4GU2j0V+7qM
giX0xRtr33tz4fhrcsgA7+lO/+VEJAAth3DYedZHLA2TWFRu+dgScHWDL/Uif2js5MLsSrmMUiY+
F/8Fi3YqOx8kICwiCxjAeCvFTiznA+BONsWC2T1iSQufKS0kF/KA9JZdU5Q5fl8o5VIzIzwtRbI7
qReb31syigwSB3w3NbXeklfkYPNyxtLL85okf+zUcA5KYlIYYEapa4UkxbG62TTuBMPWdF8lZavu
YPG6rDeA5U7WFbsgcbJVOUeFwNJgVoIjxlNQgWrq92XAn3cHf2c31HBe5JTNjDPf3F0ewafwGfey
ER75eIdr4CeXgVcwUKyOA89aMdCf8szBRSNeLhGohMtQvs1LQw+efIStloe5HeJZrmWQOe/Pe1Vu
DkFgUlIr93FL1jiYYSPZfduIkV/tCO/EMM/Mr8Fz1Hh58+btvJSHun4c5pGAyuAR1+uZfueM3SMv
cySFa1ocygQ6kzWXDI5HMnZViLEcnLcXU8kZM4gG7S/HCf38s3BJpjZTKWabTIlJT0tbst3r4JAy
0fsfi4g1CT6UZEIi4OeMmOfhb54/5BjfjZ8fGmlZV/7CHpnR4ioF02Sa/JlVDD/5Wb+HSAAW3k8D
aJ+9pUqiSz051McEBF6SP0AvXEy9rv2dH/nNJSQcgNDWaojkRotp6ZXrZU6tFxvLIPvdzjvxQxzL
BlTWgfG6bZuwc9vgLmkEsJOoPCBZBesWThgx7TkyGI4LvwQM87ZX8kHvaci8m7sbUA+8PIT2qWyK
+bBmPd3Cekyhs1Ws35BmeYThNig2wv0Q+8g6tnZMnHn8v2N7DCuxsGnbuj672IVNIzlsvvjfZsS2
YWlY18ejAWs3XBazm99MziFmq0QeHvBw6rt/2DOPvgfcrqrhFJUyAEOuI4eFY9gfLB5T7+T2dMbJ
7ybTwNviBtK2tiTOH8EaMtvJqvMieJX78FcvGd6qYjvIZRh87/UY6H3qOQ2ut7At2Z0NeefTX1rU
pMuKSLAkqJ2UOdOsS5rVCqskFTD8+7Yqbbl/X1EjS1JfC7dZFE8d8+gYPEZ2jmsyM34erNGF+znX
wdCbWuSMZm4Rh/k3JyDqbUhZWFcezeubd99CjJFwtVhC+MY10tFr8eaTRtXzeAoGwOuTT/41FqzL
ZfOL/uA0z+UbzIIRd3XLwXWlzDzKvNTx/VQvZanmu8CCttW/oQu7DSshqYvTZxgKjA5i2NeQxjVw
m3nVFpDbcMeQzZF6ZS3v20gWQ6JWFuRYsXsnn2yTmp+MtffytJgfcYo42zeDmhwcQgZn8W1Ifcn6
cTe/wlb42P+E/z9/LRdDjO++Xlael7r7uQWzZlYOcDveDzXlQtmJZKxtSM8nh0LG2oWeGb6zP26K
VfkSnrzUxgPceYomxrYhoTpa1s7aZmQ00ACiVtekShZfKY4g6sIgFJKoL5kyQ87fGeR5MbUsJ/9y
v85IEZfEtsUt+7YvJ4cCTu4Rv2gkBqvtJWmHOyKi83+LZ7x7W3w/Bi6SHSymqhHfCo2c1HkQnQ+A
8gESu4yIMrPnZQIw2lFSle0vG9C27eu2QfqifB6dJSVWMYoIhOQYO/X6j7pYvQmtnerFrqJOFuEW
+pXoz5iKQwOYreL+3mZcUmVBVsEex/8LE1qzqex6rWx+rLstEnSbY8svZg284VFeIuRF7SPvEXb8
OWxho+s88u/WoYPijNwb9uJsOntjVu0An+fvBCziztx2TGGAPzAqbGzft6ncwm4Phm4eTICTxKXD
xnEPXu+mwVgHP+PPHKW3TbvO7nVgPvuz78BbKQRzwgacHMaZP3+Qxo0EPDAoGT73eMQsjSPcOrhf
gkrrOtlKJE7lSaZGLjyRVnIcdq71zkfwFqyNtW3jOuicLNdEMA12NyKe15Hry8F6jgrseEsz6yRM
tQXK7f31cM5OfjduQcgTlqXDkAGEg/8tP9sjZI5RqXUR+PWUcoR4OzJ77uhReUQfdzJvipMEDS/P
Dwm+tGArH55r+xMVflnV0KEV7fAtPzSuqd/doVYij6IkB6NRIVhrDvPOkLCo2FiPYfqz9Bpe4S/5
yDnKfgYKiDaHTvKLDGlWZBvlFiFHm/pQgTChKhsiclZi86RKwRf6nF3/FRe93bkseF6kqQqVT+fu
7CrY03wrBX9fxepjtvfm8d4sUeJPVa6F9pP3zs1s3wvU4xp64eXPZY0Sw+s443eKLNA86xmS66ko
rekguoimh59+cPw30YOvWF4+alSV+5QNo/RP8n3XLnVS0SjVWcXJclAm1Nq8rD0zQGfX4n1UnfAV
DRtbWMs0X8+ylEERvdR7VtPROZ710i1t5OvJOHS+lNE7E2t+fGdT0SreN0/ty67czskqkz4U2bXz
34vevnbozVuFZvo9U5sIrNrrr1Tz8jN5eUbn7rabaaa6ua6orHFqHCPlPrnoWQGb9O7o1GDh6zCJ
Gz7ekGF7T3SSLxRKp0VRZb58nybhhvLvUtBRYhnvUrhA5Xx33bx+OvTqV3m4U1dKqrmWUdR+MD62
n+17u9R7UBJPxlLTVT20NR+ZDwpxhnVI6JS2H4U2Dbn3vJ+l40yUbiGLCE2nMNBc/PC+bzLTUvep
F/OfHeQn0UOqJP+WaS7XzXn30k40S/9O+cqqxwGtLYftZ6WI4iW9W5ZoEgfnB/eqxAH9k8bSrbTt
is7V4nDRWzsl32YvxdD1rhI0e3kg30Gs1uC1Eh++K3kjh3qoECeQD1F7LEvcO1N64Qt/PZr3j/U/
F5l0z++QOe3zlsN0OdG/vWk12VczVUq1cv3kgGKMau9t/Ohmm+OkZKyzfKBC+dko2qkvh69j/9C5
fs9q696lK5up+d/r2YEy1DVooBCwsqTHShdU65xKsYEbHPEp48u/3Wjby9Rn5PMQUcEoXjKeVybl
dTdZLg5zeDfHqrxOXYWE1Ny8qoGu5Nw7n1aOcdHU1SkOHQQXXbVZTaUVCt2kPwD0dHTOP3IdDzI+
zeU5SnPFewpW/UglK9hD5g8onY0hQYXxuVPU1PUtVayscP/fjpd4mSU6j+sjd1w9Y8TZ+I2jMbWf
Ft90qV7Pk3JOSnac15nx0EtDEm7E2aJzRFZslHpXlasLpoh0ICljAurLp4TT5fMoWuU+tx/dU0hd
5nB64u2HbFM+iF1/imILKjlvneNbWj+DUWmY7W9M+79cdzVI5qPks7z8SPyU5pVSmrlqbTcSi5l5
IImF8/Ped+KqltlUgrfQLAQFw1nr+PJYRLLNW80Dysl/KOl6It+GK/0dFsNr9ZoO1f7PBDMhTzxW
66VAR94kqCCkajPCm8r6jxha49QD30aQGUB36Z1stvpcjBJ49kwz4vuz55S7ZatKOp69+3vpYeEc
4UcrcrWI5WfZylKPg+jgE9fw19W3PyYyxIWUSr8a9vdWMh6JPx9PnEJkd1L0Jk/i0TOpw+AAir3S
xbfihftIUHaK9l4o9NbbETZs4d7f4nAPDsoCUs0CRioJPBVt66iIY0E4ZXYe5g7xI7jGsjk1tweo
KL76CmSawfE9s2jjidXO59qBbMfL4dk4fSuDC2f1FNMl+5nPtdIDByZXqnhqC61DMHzvYbADJU7L
+oxCyIQDMchz9D3Cnx/odUjz/BgY1QZaWgglxpx1MBn30/MEb0759L26ylalEM7XloDkCe3iAa8r
91nF63PxAsh5jRItQSqGvOLt8mFSWarlT9Ymwl5AX56QuNArtxsgqqev2/qetTkOd6U+R7P0+sz0
1/m6SBOUZSwFw8LD46KGvIc+YZDOo1WpP9PWK1mZ76ox8ET0tdh2r6zch0v4AiHzdYXLWewYhdNy
cGo5+n4Xuyakx5G2oowpRaltbQH2tKgSVpSd5kr7N5Tj/Qgq/Hf2PVadM9+8M6nsLfplI4fhkYjl
muX0GSgdM28aW4TOpHoXtq/vxU9ezGGa/+QGSLEhX6Xre6r/k1Zy9b6f1fWGSXaX/5adVP9YLfVO
X4Tl3vlPp2bu1T0rfBYS+SErvW5jbEmZ7tuply1HLzQrCKrv1Kq+Vt3CTxCHv/KRqMqpFYg39YX8
sNfFzLslX1dqZRQ8O/Fr1kJy2eTUq8so5RvbSICFe79Y1reJGv/nhLe00AcjBBgS5ldoGjq7lBVy
2SlAaGHqJ1VhBwflUZ+0VAdcuUDaNP88mhTc6od/mZiCSD5SfBpL7j4jeY96EFyTmycPekh/qP9U
RCY1MlWzgelu39x0UfmEU+YVNxzv3S3l8oZJAyRXNsdh7hJ6DWXDGBd+Q+HE/PX4Xjg2sZf4f6Gc
ASH0TazBw1/i1NxqxSGGE7ZV6dc8crU3iI/bRqJQWZJdFRLp/qDGDHHJZfGlXlcvplhQh4PEAp2G
pBV6Zl9qYst3KfOxJv8WX4YmHShNHMavrfQD3sEmNKDnpck7f+Bj1kSbWDrEA3B5wkxNolvZPcr/
0N8rDoffsdmTDtq0FtgJKOzljJMy9BBIxHp56UN9khQVN2/eju/G+H7WgUmZ2Kau18QLjAwIUfr1
MDBRfVQtaOEdw/QsL6jFUrlrUtFSu9uTPUDZqgURvPZepXEPwxLoBfE61pajzZtsXjH6Pr6lWvlo
3wCjA4Z7hZ/MVe1bJX2IFPUKNrqp3pWM4bHxfMO+Dig7iM3RuH3VMiiB9YXN8OhsXzc6Rt0qV8ra
vJpFMBOP6bG/GWSIsCYaNA8ELV/F5q75DDbYI6Nq98Ri/SD5Em26JRw1J0BU6tnnaScACD5UPanG
gLffq8dS02Z3WqSXzR2bDLzjwvqgOy1AQy9pJQer6XbTS97aYtjjtX4PETUPAOdJe6wQIuVS0Wlw
oxhwxf/QRzmLE1rqyb3+s2CvL4TnoORKYT7ZSAlzUYA4Z3l454Lvf4rXUl2Yk/rlB7MwgDljjycc
+OTo2kJdiLoIZNVX3bK8DiDcZzhk67T5FVHs6ovv3du+E6hrz8rXDDMo1XCU41itowtva7xu2L0o
YNp+1xO9nV46SC8n3ASxYKPwq6ccr7k4PElAIevFu9ZyJG7N9Q8V/MbaPdaPIMrovXLBkEFsGd3e
9L1qCnPq2048H1B6j782yCXBV1rFh/pDS1+dbmJJrtM3JqoTUtgmany8lfoaOiXa2YLeRJX1aIdn
Njw184NE9fZ96i1WkX23bF8/pBaAaU6CdLfUL9hv32uX1zN5QFb3S4uR1qnNr/BAAHkhWXzo374N
2XqkpVc7XSzPljqSZL9Xk/jxfV62iocXGMf9h8HhOop4/lqwlapUbkOXh5BvEpilcBMFn04W6IMo
4DJNyYVQeKRSYOvWhaPEoWtjlA+RcHp8JamouEd7Hx3kVpXvQ/mBSMPza4hg9ItK2Bx4Uk519DjN
jgmS5Oqb0SumOZqfpZAe6LgWb1tnrTufNI+yn5RYumdfB55F29Ekap0qd+7e6j10eDm83SagGY4r
Fsvzd9u4HmqbGhFJrMJ3bTgqu9FRj87S+/2bOtigVM5f69peber0F+uHCYynOLC3NuXsNnq29g1x
I4+PGnITmybe8JW1WHm98c7RVk7Zco5KWnn5Q/xL6k4lm3OyRS161UrRwVa79WO59ItvggIUyM8H
XZ3oQmYh0bqcpSg8N+PSZGS2P9kanmy0nGDRpdkEJ0ngsVF905snjFVwZolNIXir5Qh241ov4cBp
ralBBmcEk00ypap2udiERVWwViLNqit6/10qh4qADd9oVuGslYMp38eB/3X9gxkIChZ4fFnABbLV
XZluJFx8nsvZe5R6fW4w53wpUu4TbasYfWWtKDEgifbpWvZADFmDeJW8NXKta1td/gxa9Xrpko6P
taZsH9u3zmxgk1QKrfXL9fuhQDQgJehPnb3iJ0wpMgEfEP3KAo9wVvnmHtMwvuMYPnUunWlUKJLB
Qj3puajmdLTXSr30PoNTuuCcJY9W2rNfi+bxNMq1SRBmR5l68Sv1XaqqR+lKDHZvw1PnNn506No1
7m886qeY4OGAP9VuncAhY0RqRZzTo07dUI94KnqraeBFKzxXRcKCM8HJlbYmeVzGzgyXqsjM1eNb
qZvp7uub93XrHm3HSroGoXPFs5mKcgN13uWVAGRxKK9GzzqHOVe/a2NwjYtfS2Ao0lGDrkVNxfSJ
pCuh9UX5chsVFtCLfZ8m1ooCZaGuVBQR5vEo0xNVIy52JOU660yejtbWdq6AW0aWg5Eo1HioDLPs
xyQfp0qITbISfgXQPNjKSMn28RLRA+Or0w4Q3ATFiD2ZxhDvw01pQzUmrcxoci7Ppab8bmWAP8D0
oMN/u0WVN1D4DWnk/XvmgyhWN9ktDmbdpQpxxUGJn/Q4eYjIDwsy6INN5tExG2X/qZsTjN35hOV9
WhZHRBUUUNlhQcMY/pfbyh6H5DDtXaOrwvRZFr+sslQEytsnQZRWUU3BQ0FZdD+XH6EnpeLDdeMY
n6tskuyHIuMbqhhnohL6yIdFRYO4TndsoqoyXnXDfv1N0JJBPFNCOYsn3WUN8oOo1fvrTaTFX96K
OqDjzZqpehI5dK2dGhQxofXd7HNT05IjvlX0lt9DSlm/8rORaXsU0sF/U0QJgij0XyMDIYnK35Uh
2tQo+y4omQ9WVPKU0Z+biHVXy4kf+8JTkEd38MLxSkrlEu0VATvmSRKAZOaq6rPY+e54Iu3huFA5
JgGnmeRGLixyPEMnb38oMZxJlgFeK5Bx+8u2JYn7clHwNFEiGDITIooZP4X6+LkmHAOCFSRYgznf
Umko54XQiddEAEmXOjdCo0fcvtRWriy6ov9yP2lI3Sjvf+yS0fUU56f56Wm4q5W6pVZQb6UJ875q
FcyUCe9jbrWOo3T9Wlu8T1qXfqrDZ022eGyIMM2AWwI4l/3E+6F5dL55NNJs5fXLYVikJ3MC28L4
Oeazb2GqFFJRJ7Fr6/Zxx0f+Xf3bq0cjo/OJcyPPmuNslpPjy+f85azWB3Y/yCEuhh+iyJl/jgqd
QG3xcPNsoaeq5nUs9lSCG37Ph3Qe7LCQr3M/Fg86jhVFskIq2R6jLDEIf7+A3QL6p4mewf7JwLiJ
MWFc/7H/rlXREbLwI/jHcHpyut1t/1Gx1pV1o2wEVFN49Yefqh4EJM7eQvKnvxvfvg6D53d2lHsP
M3TRCyOSF9gquSHLe6zynbQ3lIjZPDtobvLubpmSAip2S4VaUnPeAMs6sbhoIlSwLg4EegffKYSx
wnOikDwrSC5xRenLUl9EJ7p2VXg/Ot48/70kvPmoX5Ly+aPTloQ/tZzaJltFc2BA0s9gInhwAkL1
rptlM32ogjPh0RBZoKaEkjw8pPeMvGOt/Mpf0yaRlyDDUtG+U5+8mVifZSmX2ssRaInPUGoca1ZY
dy+sS16byTp8DFcmlGYEplHhRX9OpzxK7wsmvagw0Ui2Uv81VdHH7vB2adE9KbO4UfpNkAxgFykq
dgjdh5earcyq+S4Uc9vR5O9F0YbGoltB4wPP2eKuOmKchRjVtVtrXyuo3rrsK2YGF5rDgsfdDaCU
Oq0q6oljb9PcVufvBQfjEasMBW6AeII5ftfeuFTn44eyCX2aENZUXYTTFn8Vyn9m1FiX11Vn0j+U
yQJX9g6YcBim6qn6prOoZboJns6mfsPMLbSc1zVdgn2JT4JTPv+lrtK9fIGwKnvHkqR5dMRd30W6
75U1WAn9HFfal91RiU/RVRu+ST0xWrU1dNLN7fVOMlpOz3F+f8NT1uj+c92wa8qfrM7HrHltnSLR
KzBWx0XMMYXCygj2Cj9vWPdSZvr/AVGjCV7yKcJMxyjF2DYs1X+h07bYJS5+4op6kElNreaw8I61
gbV8cOIGJ2ZexVaYhhGV+xze23rgvtIsbdBqK+u7hg5V0hV103zycbAaORrHOE9b8vWOLxXqBgpI
989yfnwb7gbF8UqFgRri6l7l7W/2ayHlzV1q739Pshz/VsxZvrz93b+u+48xMn3PIbT63A3wrNu3
8fpZhZtNt8egn3qaspuclPodNBj0upmMfIfMEil/Jk4zM4u+ugM5hhZkVA5CZWctr9o2x1cFKVUT
6iKCg/VJluVvRpTlM0Edbq8OxJU5puilEgoyLpVB6AQUz0G1t8Fej84HHrc51QywIOib99Pkh2JM
4/K33nzRScN6rZf5vFq5CzU3nc0I1123DbLfnOxNPXSXxzyR6ap6bEWAShloVmiHEM4BNk4BH5Sb
xNHgNGUOIXJwKsKMgp5xZ7eQaA4NMJxD1LoCBLohA04eltFyfPt06Cd/VxcQvvx3h1k+QHHPH0fR
U+4nUVlsYnJJXN6fCfdOwMiHZSnwGjw2VVdqWz43Pv8AG9DFYOo02EIZ32ZMwwLHGuwGxHLMsUyA
r2NJZdevONQPUbzE2awaKUrliGAa2ZQXn4C0OSNdOxtClpAXcgqmPyEz9UlHSrSnmC8U/vE2QHAI
cTJeKl3RZD+NB4x4KDSnueF3N87zMh9lp+ye2iL6j1w7Lg4GTS7wzP0tpNx2ZOIwc83WIzxvfhTL
kcj5yigKWBzIWOTTEkrX9mdvSupyldVNfasXgogZLnGsCW8baT6rE6O1j4Po+L2da2enEyfYQ4Gz
FAAQgkwR0SHiQmBVh30ax9kuuQWAZ/Ol0XonbSv9+vFJH4e/YQjgazGggIVVqE8M5eIzEE51j/Tp
/IFN7yNUwZWzxCA7iw7xSUh6bARuiDpNlwqT/xJ42+gtSqNhlP6sMp2NfAEY8U2eP1wIbBUl4wS3
/zmkHOe2wXZ0eFt8AYsJdv5NBxrfZLjOhmwWv1KZJiBCILqILt9SS4ryX/hUwoX5L+h9iNmwmk5G
ZtkcBsxOfWHwVXAE3oGEa4S19Gdymni3RB+DULnWM6c537rFJt4USENzVKXjZi7Q3MSEjtp/GVg9
M1q7CfZ2okW+ftvPTpWxzypkhmmxpnpeY/fN2QFkW9POXYBGV3FcN7Q8FKL9JFUJhzdQtfG5+b73
zY3r3L5MF11kBPbfrffR/7Y4fr4qHzpbJtkBEOP6ESocRWP5svU1UzUrybv/BfMUSBma5YSQdQkn
2I0TvceUdN26fxqSsTWRVhZ17QauggOqcfuWVivPol1jUkbl0dksXxVW9kTw3cmIma3TLKjMmjk1
P/jj7aNemzu9mGfNe2vST7XkFDVNTA41wqw/6xhztVB5NZFZ2V3Lu/Yppuj6khzhOfRWzWWvmmvz
gu/xQRX45+bzgLu6bUvEE6noXPjby36Jh7cTFKdeD39dMwaxNVA7dZYvHKO3m87x+wYHrbkazlqn
bnp8Gki1cKePvafKKWdmC38b6hrs/6x7+Fr+pl5vushm6tnR/uXaX6to/b22BdSQsiz07DXZSX1v
66Ej4yKS6uifX8VOk2l2JGIVwu81n92rC2wluofOoTnvzXZRplWqFt6Xv1p3TWVXFuXsVKXb/XX7
MduQTIiT08IL/Ycgb3BVNg0URcweUEZqkV1WRbFXyhV6Za66+su2N0LTZTUl8XRo3kXl8vvItrcx
lODtgb0MIekHpJCmPrUK52L7J9nLqATKxpnu67lPlaeSaS0qu9q8eq9vBO80c82a3kZVCXopuo1Z
2vq3fT2nlx5npWGdrRvXas7Rs4zzWuRleze9GU2suhr1XiP9CiqPsUzAWInJQFiVnAYpRYaxGDHD
i1N5/nHs72ph5JDR3hPRvLrpZN7OjZBmK+pBf23otNC5wllTtDzizT26fJ4FcsSb1HTq1Yus0CvQ
NS303ExF0bp/ldvM/FCXr0CbOuQa4Ke3Omaf7maZ9xDp7+TzZEAlMAZ0YaeBXNCfVBbVxO+h8o2J
3b1o6EscDUVUsYq20ZeK8iBAurL2Hm5I6nf2JjPffjrY5vG+r/1pX0MNnmKrsYwnjRNnYRmgiY3T
embQxXKVhwquxq57GmsfOxAxBMY/8e8oPTa3tdXbkhvV7fy3UYxIfPu3GuTqj8/kKMHpeVtWE91Q
onX6xx/2jvM+m1KxrPXvlSHvJ3VTndU1jgBw8T/buVgaDN0J2uOD8tMHFXur+rNx6BRaTwmCRLXY
XFQoYnVy1c1w254MFl3RoBoSnb12XQCrs03ASjBDY27HZaghDdVryTfqWfV1h1MsLx4coBWA7Knb
bt4JQsE+lkMpgzejXTOjcO3EjVIQpgo0PxS59bMAp9AbO4eeoiZyH6vygxNJakA4cmLXGxhjWVOY
p2JUTxHwDcU1uYtlDAmo7fvWnKpL3lpLHfKQt9FUNVdZV2+dFG8t1K2uRzmdxg5N1rK1GWxm0byn
FXQr9FVVnExwZIG/numFXuHkPrE93x8i5rzaDhD8W4BRrlI14uixrGvTKVxJoIWCIiI0H15jaFW+
k7k4tDIQLGFP/9ANyRgOHZRhUuMEUiwdbpRqJmtwIaHDXCpafOu8BQ/jw6t15KimX9kFzX+zX6fa
qfZsaV7TT49kCMfaSF312kDxw1N8BofEcfDO21HVeWf04bDHm/qFSUcRUj3byhpR/aZpw41Plfzw
0grNmYudOUFd9YWt22gxKHwn4U9FKPrXgRe6iUTJ7kG7pDdvu9PMbWdgOv2uFEDKZVSIyPVpUXYm
mr5cNbpVzvB+GyfewEGo/oKoaoB10ALSsLdDd8vXlBdo4IaUXku/6eFZ3JLitymPzL2zl91D7fiW
7eeYktZOfhxtGeBbapQcTE/DcO6dPq+r6DE6v2rHGxETqp+UIuvQV1n+HvvLD3DMZkj6sK9WFeyW
aQBFxSZ3FCsRUC1XzbSv0vXr3zSCkl4N0hV4S8GCJTWaWQ3Pr9vfU9cxjXSgDlRWTh4krGQ++qr1
6FJVeraTX/uP5ftllBwVlRSXcLXFMJXDQB7ys1gLYCJD1Dqr2ySKmXgrtbZ9g7lzgswBiPJc3V0x
Pr4CiSZTnrLFkBw7JEoMY75fGoZZzrXTX8WptmygIZGj/fJ6ikqtbIX45vDReTZkXffVQxMG1RH4
NXXDq+uA1Nj2tfoYBv7EPdTmqQuuARGjYnvS3rdSdSdL/6yuulN4AdiE8604LREbH4o6ds63UBl7
bAMs6oXh6nP7YjX4hhYILY2UdK9PfxuKzhL1AmfrFYAOadQurE9li6mGBxKwjHbd9auO5x720KVf
pxZkqQVRTQRQW/ZWo5mztCB2BKLXUg6O+b9H/aAVOcko8eQtNEdvrloGOjt+fMlId+Yf3Kyscjw2
8/iaHafFiJPabmC1fFmh2hMEt806/Up+EZtvJv9dtAUnP+aov8erlh5T3c2U+VxqCchxUWW7aAaQ
bKHquxR6wVdCtunYu7MtWB/XKpbsR/5/JN3XciJJFgbgJyICb26Bwnsr6YYQMnhvxdPPlz2xu7PT
aglBVVbmOb87s3LsfWkUdMjle9s4O9fzS/tWTg9zUSHaQ9mciItiYnT42INZV52UvSVutZF6t/f9
xVsuPBm/Cmcbeo7FJ3il75XUUC1aDp7Xmyv9F32o5OrW+7p8aS+8n1yUGGyqa3LJpvhT82Y3WjHG
2ljpr3dsUljAshXXtUyu6BiNgMUnuKxTESmuDT/SRiwN3YbiTDVOoOngtMxLNVIgl6Skd0IdwX43
yTeeo1wzMQ1AsvFvd+jgspLVcKtiUAr9DYNx8LTrWuuUiTYV/QNglpyihAEZZRuPsQxE55M7lp0c
e7LM++nSrBI3PtdVrS3Lj/bKer3U+vQeOE2yuBap29rxcxbH83ZrsK3wvVPllVbV0Hov39MwcwmJ
tRNUJGaSn0N+IoCvqYzvzuq5jtkVtXPz2dx3d41TIzPDtx4G59Hyr/k0Ea7j3RliYC0G03E/pcwR
MFD5Jv1Vnaim770EHzZP3Tm6f+3siIU6HRGdD5ay/qqBBSppJud77dVcNE7tXe3VSrWM2Gg7WAxq
nMnB/vwzrSHJ6kA2ZQDOqmhci12Xw8hkON5jQ2gIFToh+uwz9DpZLWl0OGgMYBmU+plISvBiYPxM
KfnOncG2QFG17i0Y8uNVTsfevZKopCd6Ik2PGjpRuQ4vnbtFLHwa1UHOcWlsFXy3OZYY6RTSAVbl
4ec6InUonl1S+q5GaMhvHWdDRKsb7asUuV3LlJxMSJHeoG73KWPPe6uqESzVUyNVvtchgEUS8/JF
yI39M25RnICgDrrqq3iAD1wUr/9gHQexogEcwJJUzpdP5ZUywQLHPR6Ko4LnivyJuCEfnrTyubnu
PlviJ97O9UXzUFVNh0gGSqhC5166VGC4TYNvCes7h8F9dJLnEKa7G3RZP/0mG5DF6DYJ5vK/Ut8z
WREKaoD7w69/Lqvxn1BEvjThQsBzZh0cW5dfiaoNh6RzIxBsAVKi3xnKg5GEyQguAhNNjBYVnWWj
OBrb4YZiwUFSs/LXUUjIOZJUbEksK7PysxY0W8fKbt+IhwFlwcEOsXBAw0N9zuUqyu6NWwVDhHus
PISgGgYY9ylDObGwOR+q+fqimlYAPssreVed4EUvfIVZpdpRb/Y4MgNHEOsfSZ2WoRxH76TEZShl
apnWI7h9ptu2+BD2ajsUhEDYUV+xXDA2BIm5E8FqXK2iG66vLVjZh1cBTjNbyNmpntbb9mXIvr7w
0MYY3NDwkUobAGJ6zS5nbpByWIICRupqqNEP+VJuGK5X6PCIOC6o6OSHThPiYTqZqSdJ+3hFzBN5
yboVlMHatMaV3Sf9kSbOylaTjayMhWw18WXAg1ECIuC7C5mgAQQBY/SxAa9Xj0u9MNy2klVoxWoC
Fbl/FYbAAshNbLiup7rADPlLPhdL0L/4qHtO2UckFQ4/Uo+PZJ9ahr5f0uuj7F8okPB7Jpt1ko2Q
xA6nID7YdwJMDpBwbLIAK4LJsQtq+wdYC2CDZzwVr8Pucfis5XuLdmyQSpRe89uhtHsWt7hiCOdx
atDR/EI6UbnD9IBfzgYhIqUwRXw53Y2XQ6q80/hI2PuRu8rhLqbm8UX9zz4+fYx34gpOH5n57Wdn
Bnsv/JZ40Lvd58/pybmVCtK/pnCDrUD4IuXG26wv9zl5id5sv3eVqQMa7rdJuNd/LIVJ50jIU7Cx
JxthnMMTPupY/LQfaeqWZXxUtg93gJjFunLuJVFb8neX4PpG/F8JoyrOSXgWQAxglunaLFHgYaKD
gt0dcyVd+T2XGB2mljNLfgi1WRSoLyAMpBD8j3mhd/+GVVwmQechUbYa3uqxhSGN4D1Vhs/wx5Dq
cX3zAPu3bCP++yeX5YE1tt+scMd7+x2NSJKK0NdVwpbe8DZZGX9dGAZvGdaIrENofgJWHXzAS7u8
SyIQBUaQ78c8Vqvig1u0m+tC3NSgiQRuw2dy+nd8kEWHOezrUfJRupyfST2JyUBhLBmRSgzazcfd
QEuFxPl/0Nvp9/rmU8uEOEomN/2jAyXv/r+qCeIKw6Olv7ewFalAQZcLDHNgSE11hf2RwHskgXhs
qF9py1QUtgbde/y9+yVDD3QQEfqCxy04wLNRgJE4KfSLQ/MEDP8QOBZaqXCp+e/oP0OGdw4YDtmz
riVI5Oo60TBNadZG07QXn+E2ijJukP4F1l3+eN0Fkgux6ISECsbWJurqRjIJtA4Aa2Zo07rLYFxM
wHDZD7/N1bk8vL2bzJRdNUVcNvRVpBIlIc9n1zvMAi4RfR/HfVeUVsPFC4EfMuMPL4ZheaA0g5Xd
L2AwsRicExNpuWeqYd6GhhdB2Rx+GePDv0OLQhp0fu15Trd3IhQuTOF/DbfKriwzeIxO8osoA0X1
aK4kMYLQpB49IyGYgrr/nPYF9mXqe4b6yuvr/sYZ//7Xv1O8pasKL/jfqe5lbDTBgLBUCetTCtNg
t5FyMiSgUtR0E6f6a5hRylgpS7q5RFcKMBbKt/GZ0Te+hqcoaIdd4nXtr88ziJc6AHDurxjJYgye
IjqvElpAW2HHsEVOeF4+ZurRRfBjsiMhJNdictvkKylCAkfRVGzXu5RA8rVEr9D6Y/L4vu3p+YjJ
4IU86nhY4pqy8VZR1jnwbWCoY52uMK8LDOKikPJ34UP/3+65OEac/0uT0jrBjth8UHymFauKCjMS
qVRFcx/bYGEoZXoX5F7WKQlqGmjQhpZKzhgDlfjNuOq+VpNAbngg7Ky3kulBXW4JC9WODSR3DnVT
uTGr4RiRSdcD0lNw3ldCJsJsHumbFLvAqXSITBalgbVzAr++AIVWGYTauwnKrRDXwCiI5V+omyH+
sVqSmPTVdbnHJKbnNyznLtEoZOZ+EfEhjQAYlYkuXr1C0OGbYy/ICjq0ONuyTXYGBiD3nHINclAK
aTD1JoTM+f2oTkCyYLhkgUcv4/gDZf21WfRvNbgxSZG03heEtSnvVdgsO8jsh89M/qiAA9JPtD+7
0eyT/u9xDjZCUDNqkWWpRZ/54F5eTXlGdseocKv75/M9oREWBQlAHrHB9jbzR4gk8vMUe+l46Ux1
0jtMc99+btOWgNBbjwtBicgsu0nVLT7TDUqnOZhWZoC0RzELudHsExNboKbHp3LmDDw96XI6WY+d
Gzxd9VyZc2T2+dcXGCg4BsGVGNoXeD14ko0sruP1YJW0AOkogYbU4S725cBUdWLGLp0+FwNm/r+i
0hbe+fow93IDOm48JsTWri/tfZi+TJSuIq7sR/Hf22duWQZLqHBYI7ohk2tJR/ep9fAjeZOwJgSe
n7q2sK3aMepmqawvde9CP6duViQbQl+wtaS1x5taZstpUiJKQseYHObECsOQbtgK4ZEdvpY+PGeC
lIB3nEPzq9q3NToZCl97Mi5iUqNklXmW16dRGy9Hg706roEycOaJyMSiSeKH+e0iYFaYbpPqPiuk
uLi00+TP3LOGA9gEEMfQzcX7vYqmg2LauJ2wpk6Bw/VWVUBj0kCtAN/hSYRsUFYYRiERdikuITBz
0rl99Z6OkqoHzNF21n6ZZaYr87IP/gOx9TWPo+31iXOCTP5VPGYqN4WNb/MNi08ac2O8iUM8+ypK
Gl2rlplPPmV/M1EbirKSIIKECOdDrJYbxkLeQZB9X9+IQlqiOGei9MOzl6fYjge9uSx1t7hs3hBs
z8mmdViFO/QmnXEY79vF/W4DCxABsw8P0j/+yyQGx1BrJyQgpDcQoZ9AAHaTt12g21R6dAp+RVoy
JpLM1vV2SVdSG2rpkrAFW0q2HTZvNnT1WqaI2fLP4/5dSlHHgUnKmxUyZ28SDd5HX6DTFhOMi2EL
oSr8P8pGso3wB+/8S7qn2BOwJLPSRZf0l6ma5NwxBs+E3FiLDoOnqhICOvSj8wvuPR8V6ttxCohN
LSTEb0vo2N9Wk6vuQjM0HrNrFj/V1CS2eqNpcia6JUcY8gf+yPIPaQOIAqDtmHsjWh3VMbuw/UO4
m42JIyBe0uM8i8HRIamsvbrXZ6RunL3Q9Fl5SxBU3PRveFIGHa1wqpbk65lSXtXOw0COPgLjwadd
fmnrrhjTxCgFUItHx9HZIIigW3sYjJb+fZHi+Hc9qrtn0EhUeDOq87Kp73LNzJsaq4Pn8KSq4I2o
coPN+/orXZq0S+SihWKTMLKqm5AhkSo6pPIlbBh82zkfigcSjh12MI6t5ZBA/NHggXgXHQMTjZ45
pn6Td3Y7vIdnMzw9FDUe8BCnIUcuJM7JGw68gGqwYGyap1g7lXkLKvQwiD2nTTAhysFtHXwuOkn7
xaWWBDtPDvnKK9bQxUjG751E0eXEmEnf0mCcBjL+sBrXkSnyWh2MEjli5z4inQSk5uB8MhLK8kB6
GdGJi36W07Gzi3bjgPomah7PCji1doMy+F8z+04vBwsmMGjMWoTnQI60uDl+1c5uvI6VjDJ+X+aL
G3U++pDgIVPNlWg124d/JNSinmvHaxLpe6v2XjOxiWYC6q5rKx5qd+jDHLOu0Mw9irfiuDCNbZIN
IzpkK2R0JoY7FfGnEV4PhZYYrvuwt9rSZr4Y8OOSF24aq+phkKO5CEPpbVivLlUw1Nroh16MOCEN
jKGYmVxEqxET4Qqmh59luTA/9861Anjs2F13E837dNG0itTe68p+uOnHOmlN+H6YcCHJceBSlB3F
VfU1VY+QSeRh7DBuKW/PpgmvBGaUp6CoxPQ85YyqX26OqGJsMNOfA6h+MtNt9zktDAoqFyhpZ9a5
0I9LZRUP/axcR4W3R/VEKxLeQ5K3vr2pzhqivptonejYPGKUNDgVxFo9Wc9C87QSod/SRhtvW7WR
sYlAm+vXKAMVulFUrdw3kuaWa9I8lM7DFVkHAL52mcdrB2F8QDil5gtSdml6nfq9PmeTKOdqqaag
yU6KQiRWhFNEPnd07h76i/EFcnyvJUrHjpvXyBsxF9AQCZHn7qpxnh6ncajf1Ir46+wGs3xJ/4Vh
/3/LEmg8trnVHQ6nzqu5HG5+4tG5BY+rEuAMjuLz9iLx7nCmOBA+PAneo0BFMOCcoOXD/IICLL5z
tkfCIbvQzdBHkcsmoxudettMtm9yNEpvsn2KjV3x/L3kvGjdfgy5/HxMbv11Ly5tE4w0+sckjNfd
vAP42XJ72VeCvuRUvRKtLXtADmBJMnpxASZap/FjnPd3Ivgaq49b3+3u8sUNc9NLOwDet59NbVe7
DQw46zzrfx+Xj1znJiECU24YUPFWpcNdPerX+eXn3Dzjzh7Rdp5qHoex+bKbGNylkE7PqCGqomNt
aZEvpisWpWV9ttHF7huvu4rI6I5ovqKbvI62S8hw5Xbq+Xwx04MPVRw2QLsRFBCB8yh0VRoOyob0
Ez4sVcDmU5UaG2kRGkbe1c692Ndjorx4NHTMrzp4u7MhbDF+0bN5xAEcu4VKbJCZrocAsOtGKKJG
dviaPsMQt69FP/99CbO6QSjFGDEVZ5H1953Cra0rKL1SbHBokxF1OIHwJBAnVcvmMz7JmyxXjM33
w1W7MFjUfOSueNcKgru27ebrhzE+aqzgHa67uQ5FlcrEwK4BaqN1xMwVmjDkWiqCWDg9kFo3Iqyk
GIFe3Ng2SawDeDrYxJV5fIZ1mLH6j/nik0v02lhei/GvNXFWbO7YaM/6l05WL2oyFz5PZRNdJl5L
YnT3Uk3NVy1T0SqE5LufGBYHU2fOSOs0IKzed30FVCUh4fM13/Sfc+12vL0dkSe8rZqZqV4WtB8I
QXPOmnFG9gU8j6kk11s0c/MLd2Bgggxb7EtX/ZnV8++kzI0dNkwOaWdNYkxSSGpfjo/WzU1vVSKr
TNQeh9LiJ1l5nQxdKNL1kauwLsM8P7cg9kPj6rmY0WC1tsMDboRAXbz6RvOp0KWiM/5rb/BviYBD
BbmYNlMGkJA0TsDm214uNO0QZHDzezZM+y7uKD8yjWf/YE+icrp74cLH5j1JSqRIIzvSjkPXTFso
7xbR5k5tVzNbKB372Sx/gPtBaVrcHQ1XKO+PZSPVkbQMA4UKHRjhRWTzmSwmt0TVzKFcmCW3dljd
wnmH9JzjFDv32uLj2URGt4PObdU4iu/dRTH7f6JZ6B+jbffUmJl0WUwPE51VHxvRvgcFhXiyn9n7
Xa//hHl/pcs2q6MCGe/5HgDa9TDZm7Wyo303W5+V19Nj8zo8i2cqXqqzb0cDH2XlJXGs4lxmzv7L
ceXQ+SRBEAAEqe72IVTOlTMbY6O1Hqaaz2txNnJsNzPKCxniOtFU5da2sCs3uzHgfjXO2XxnH2ay
dXFMyqSYvNcL0+cgNcC7YwYdJJNN5Gmrnca5XZFbr5gx7onIPPqTiBa0b7lpZhqLF6HzH3451Uj6
3SJd9Z+jXfvvPdGZ/csj2DRXzf33n802H47Er21v00GeSqMFivS3X+GkI+lvHj7yrRPt0O9njpd0
npTNYwNxznGsv19cLzElzdg05549PDPpKK8qWFbCvrvlpyiAlQs+/o58ZpD+3tMg9PfTc/fx83RU
JBTvTeNqq97gpX2ksQ7FPwq9uewm6Wfn+9FqsB/mw+1Z9Rf9AzLuT+GXLqWAPNlympOBRrXrtBsy
vY54TxtmC34RPq+7Ziq9XetIkfJ+ekEaOl/uCkCqDpVRZmrX9giQ54XIVVJFBpFutvVHl3sR5Zso
YxCqi2qivyltJdceK1JJbaH3Ooff+OVo1212PcMCYmfvsc5BsGFX3ms1NV2M0+/5XppiU/KqYiPb
kCH7D7sj9kCgZOub6nJ4Usem1ArX5nWerZpIYsJNMTdYNVKdp2iljz9xRG7RmnAy+a7MqJt39p79
2FdyHYLDHYU0nlZhunHkyU9uLXHtEL5aqF3jvyiJ9rX7HCq+ctNYlGhefm6MTLFBmrTiPSmjlD8N
/5ToHFzCyEPwmsbbl3ZGdvFBtSQLs8GaUfO3iuz9e/rz2pW/+x63aW6amZanj4WThvWFKr99Imb3
o6OE5dWUw7t1AekcVLbw8PKxzmIJ6TBICumxVkR6b0GWRM0RaAR/xkHH1FGas3JorDTvnuEXen9R
MycCJx33DBuRV0wqH0V1EB+YMOyWoIBk72aQwTHm/FU1XVz9rIeBjnnOg5Lf7tDYu1WP9n5oJlvz
0FfyVWNIKHnGjXQjkHdPr3ETwfcqfwTRw4sQ90D+Gy99jALVeafLmNl8glOFCVNr4Q312OSrGy1I
KJlhGfaFWYXHG0v4iJ513R86WZoSJuiCSspGH9ZF84kOPXC44za8czoJVyWJAWLzO9V8B31Otr52
Magwm2bG97fvLpQuzKZYcRECdBnlewkrQDVOdZjuXNr3abxOGkXQ4kwCif/sy3NJ293tcGOiVley
hKKDya1Gj4WdSbZTlVXbYbIo3uunn/j7vXn68apt5FxTFl3r9OPnrEQTANX/GSh7Gm9+KN1+UvPs
z3GkdCqEbreAAH/OU/ZRp1qqmQDjhTr7NZfWXtsMbuPdZ24aNMWOF5RWupT93BhBG460fWVR3XdP
/RnNUra/0DJc2sn262tbYaBJv78967npigjpqryz3b4HzZD+FrbHxFlUAbR3zGapXr7jK6Xg1Yh1
yCBBfknq7lgrKJsxmjW3qE3RQnvmEqKHXFb50UHjfGnP1cGVzZiWtRKoqTRFAW0vr+ilAeOyLB3X
FhvrZsvZFh0sXUCYPxci410r6XJh7OTsG3A/UF87B/Q/viPkyidoUGYjDQfnozpc2ptG0tXNVD5U
U1K4ndEdgRLRrBOIVUKW0aYZb6fmys13QTfloAQWEdM8faR4nwSUd0/t+FhLVMzNwznizNyH/VS+
9Tjn9mxlRF86LEfDTPPxK1UJNYuGKmbJUanGvdpjEOiXFKXPvYkmE/WOHjc0gRmru+/RMY13noWZ
cH+zy63R0Hxpu1D4oYNVqFHl3MabKu9KieMtBF+TcuHeYsU5Vp2ZtnTFPpNElAP7ApqRIJ83T0lP
sPKZ56eSplNPZvtMWdo3moZzs9DW7nFdfjjHyGddWDejphoOXShS72Ybxop4Xtb1uAVqhgHBnsgc
iAddQn85JILpbK1wlGslpkrEzIKLiCSdVOVX7V77mlUcNnOr8WPRtw9JTrg2VQckX/gXwsmnFcTg
1s6WQmOhtBXGkJ0glifP0Uu0QWlFz3Lt3QbX3rUXX73l492coT2vnMydVTnp+FhnaXoncTVPKj25
nXvHzMQl/dr0Q8hHM/u5V5zvSljw870EbDCbNkiDvoGJ/75B/T8LRpvcoprK6FTKiXvx9hwvpEvc
q/vcYEEGlm4l8l+b3XSt5ttluWp3YAhzix7bvTDKfXTfxEtJXmp7T2JTWl2+4gc6WUwSsfW7YQ/Y
b7DkCOmPreGQAYaAmM69/C+ORRed/ytmDfa+RHejy0o6MwRX+NokpTC+B8Ab1YrbI6dJpk33KL3E
N4nmuJNEgbC4ZFs3nDrJ0UmATvhOW1o+XR6svNdhitzFe1Tyvz3y5Vi+dtyFX7D/QkxAOv2FVkQX
eMAJt67EOZRqA4Li3ZxWX5J4+6996KR/Mq3CdPXjN+e8dmu7L6Un56HG+Z085lA9SvmGmySpVgBI
l9JGTLu3Ot08okseRZwYvrrpCVdaYZr5us8Fu8P1W8dLyasp6U+ceYLkn0V044MTwAI69XXayZ/H
IP57752HyV96HTXuj0plP0qZsPQg4HbDSvdTdOJz/Gdg82gwyyo3C9QF5kwzUXzQriqf05QMcm1I
wU1a4YzDWQEpaX5cznWsnIQI8HvGi0czFrA1qlGBIF/h/3v3sJWvfuOmgDlAPpOfD0iYGi3G/anr
gpY762AhfOzfmDsUanDfvZ2dLNP8eypfedzKqyStbymzKelDsmOXPTmGHO8B6CeTiVuvoR7w/P0c
noeGtazLecGW8hlEdEldTEXp74deTcFKGGCG6VvCXTgY9AzXq2x+dAHH7uMrrzweb3zT4Obtbsr3
7jUPdIu9pWFkvdgn76lok9vAES1BalM2RS9dcxUzMmhipd3Ps3nPNtJrA3eLyZFOLHYwQ7AYfy/M
6aUnW9qeUKussiV1TRJUMwufz8+7DEtxYZQU9u/+daoC9n0xfQ/96DR5b+cTlcWzVJCLFA+eX4sy
z4mtbnbrv16/s6Hu9NY/tFOD3CBVTQ6dw+5WbFbaOSuOkZ9yRfyWBBAzzS5DQl46uwUJ00tLp23p
K+ewv5ceu9ItLJCdQRrp+p4X99l2cz0W1iNVTHqy4QfpUBPcl1IUSpA7uzdz0Uhv7+0mmqBsKXO/
Hiq+4Djd2/n98lH4+pNPVnzlocqRF9t+ndR0FKeF0sL3J6MsWcwmSh4q4czOGDymGZiVKnEaqGfR
66eEJEj5y4cHJ97Nwx18PvnHx+BX3ecrz0Q0O3zeEd3Hxk5VRVWlkZHctKtvDzWfI89XJQromBvk
9GHZ+yCptU/cg35uGRvfE1jvxfwpvCS22FWuXGzrwjV6oEGWr8oVhrejwdlLtLueTVrblVf5XSlt
Nntm+bnN1x5UIrS2lAnHzlmu8OwzefzeHHu72XAb7zEPXBs7ydKzhoyeQE/AvHX/nmPOQiuXISE1
4tR4W/cglRZfhfo7DX+B/cA+c7Xb+EF+6AFcSzWpxCX2WLXvGAy44XaYeQ5X9CLP4eHauubrsXz1
lKievSpFxqZx5cktdLKz6TMnI6yMYDgVOnkgUj4BqgpDtjc1s7xNC0ZTmIX94qrbRWtxS381c4aT
1OQnI9MqDDvcGqYVg+6NVhXtTrgtk5OvM1GmbkIXG6LIiIGA48jAjmWA3vHiaSqbuw5BH+zm2cEf
arOgKsmX9lUxipFgFalZryjTuNRf7Wf73N51t420SWXX8pxqhL4yfOMEe82YKZ+Ak45ZrbFtvErH
0rdk4JJBV3x5Undah0qc/DUPtQxqQ4B9cEmD+XP1/ZiW8SMJoaokojiN2qac4m9ZVeyD1Us9W6nF
a/nOuSopqn0fJ+H/MiHrt/q69pQW9jCNSEpv0wUprelm4p3s4CHhO2Oay7Ie2OE8fvbSXNJNpuVt
BEm+5FwT1ZIGnf01rsHcTaBvmgc1MO2L0IXoTk566j7qSTptoSmKEgFIIHjblY8jGaAdvq78rXG+
FK8RNov6Cx/sawLJy8uPVSVXnqEpVl0itFqQbJz94ns5pIVwFvZM34SkYQKL+en9Z1mTfwbd73uB
Srp2GV58HsE0mLNn6yRkY9nwdljkVcKe8GtFYpPqXh/WMcOOwFtUZWNb25pqcqvd/qlHqZuVX4Fz
W5zKW6KjCnEh8eaFkgm3+CxeSWfeqOhMYDPJpe4AXn5cP/LNfWMl42pHzocWXH7/fZ7fiaUPMEls
f/XZmU3ZWBJfpwmTwptkul2TsXfL/uz0gMKXBcaVKWZKyfJLbtuqu2x8b6skcZXxfnCrp6Jfo5CY
XpOlOfYq+h2/XD2AqYFNgdh5uKKBwTGeUCMTRuvEipNbqMyKk8zogOr/tiGX+1Rv/37qfR0JFxqG
WU9Bzr4BRrzcLnMnyJKPpXJfOIuFPNFpVIIWT7lZ7CeLmAxNFwZZFRpyD8KII8+IX58xkGktX4N7
Ldo11+3Yu+lozQLvqeR4cjsmDWqI2PBJOhN+WsFVQkyJi9Gol4FHpXDjd93DMN/MT9PCBiSDR2c5
uMVdPU7nr4/4tvc1/lr3z1T0N+VRrYkzi/I1wUJdYU5vL/bSWTThztAhJ96P1eM48y5XALldFI3X
xpzVaQKr2bHnJEq3nu2jdBAqyt65vY0erXUzzNp6ReHxyNVlTHe8vVqitx2HyeParkFMjr50yXqs
l6BB2PwSenSA7QSOHAXDBZUI3811lNEfx2l3mAmKr7aNFbGW6J7f2MLCDD1jTbq50STOM0yvptG5
RbnyVYLMFOb6N80OngaJ9fZfNxPH2Adk2rm0Xi7WWjbkMEwVJeW9T3P2tVTwhbhtVAn+lOCVuErD
oBfzeTfd2aAQnkxvhzS6seGTSsr/C8MkQj4ECs5j/fsMkSQVVuKQZlY5GWAVHxhZV79MD8Nlf/nj
Kapf34Bn7vYT8kUC/z7r/DVtNUwYD8vuYuzVKtgx9X474kcGmGgWCZyr3cwJMDUpWjfWUaFH0Ro6
3sbTDrOsJgeZ+t6ljjcP3WfbhKBKtnlsxMr0tR55GBMbsX2pBGczUyn2FmaVFbTbPMEVdUrlybNM
0VX5zDZ375KHOoYFtf/qh4oHpc5Mag8WBOTMrZ9qmWHuK9u/vxWGTjUwU7zBUlaKVb8pN6hkg9LY
duGOQULjDPIeyAag1QiswW1ytQFMbhen16qx1ZXOIq4yWBd0sL2o3Trxz1Xz3FqPTvqR/E+qRc9P
JbVGE63bBzbkHAH1vm3UXIhEcQFZkylsVkNIcKFHFFsLKSKZOjVnGFvWdQVqrhIR0B3gYCeKxGy+
v5nSoF9F7EDqNQ3jVQWnaWiUXP3o0g03bsm3UoB7SUlpx+fUU0YtxYaPX0XlcUTGXjectiX3u5Me
mO5txNm1umw7fILtZbwfS8HJ2BX+HWkSM+PFVM/gzPEft7dgO5L51QDoX4StenNyhGyUh+LbeYxh
LU1UN0y1IrN6gtqqNg4AzejRIXLvJ8KIMdGM2eZsfkPSN+O1dd/GbLs98Gkw1BR8PlZeoUB/9V+Z
dNX0NCnE8DI3f6J6rDNhOl2yHVt0aTUJItzL4NYJom0aDkw1aT+NsE+v97W5dzKjbFu2os0eBszO
SytecUo3EwCC6GjViq9lS7/U8laPs79CSjXS33Bb3NtH1Ptmsh1lvgjPS8f2uvk3fVZT0WnoDMQY
L3R6QAzPGwkUO6UMIPsW6U792DnVd5X0oFA+NoK4+GRGlGyT4r1z9OhJKqLdfhSTtcXX8eOv6eNE
qyY7BWdqcTZdc3BliS/SDRKPdBViUj57lbxdUliX/Fh/GzbNeNEbopL2UyENxae/lu4c9ob5lm7y
Drl1y/e+Mvbj0D1VbKW4unQ17qkvtGaDMMQE3FbJGshSKC/eCCrcq1MlW3u4e5d6upau2YIrZqEg
fzKkgrmW+U9WWMEjad4HApiPOlP8PXcgUT6cYWDeG7/71+pzy/CF/zZ4jUezEtC5VJ3ZdDdFZyIq
uU2+wrTBDfyRyra14ToLQkNmKuqCRVW7SZQDlVL1z3pMTICQ1DRVy0XHqLeppxqJaqa9bS6AoafB
uXvvgqOwoNcW6yR6+Fm7lA0HBmSuiugGFrvL56yaApumgImgvZJ8tM6+lu4+G4L9+Di/CoAkatgS
fUrj8XmHhEDKmLqO75xOOxDDx3Gqk9Bz7BAiOKp08eVDiUMWTCqn5zvNDnKPUlV9FV8PhS3H4STV
+KuQz3Pcr6LREvyRB+BYenDp0WDUlsUkfrm6Ks4TBBEXOwmRdbgoVy0KBoDMnwKCl6p6eV9O4HjH
2l+gN9VLtXjl/jmrZN91DpkBtEnXocbYvntL90voq/OfUi7voNxXv9DPEy8OEZqVPSwpX3/JGRbO
85Z9O7Xi9dv4ANkfB9B311j01yCai+cFu/XxB3nB3gGDNv7m2bz2jt2XOIQFVhv0VMohZwgSEAS7
KAe8Oryd53Lq3/EGgIOOMBDpRJBgOPsCYCfophyI43iQiRepfirLSaZ16RTm23wR2bVoLRQCnfN8
o/mbPG2Kc5vt7eM+N0xt8645un0sqn6uvRSY3DqAdL+z3+mf5LggCWuQG1+n6VGeXPkrNStlEJtC
Bn6y7ki+GAQLj0osH8CPQ4cxBFvfiI3TwoL+xtI1M6C952D7GegwGrJ06TPNCW9Lz65KyWwxtSu9
0iVmzO2K4rWM0vRmcHvbZprri1FSveWx+6BX2b2kNSVjEQl98gcPk66/OpQWXuecLy41zvI16PrI
jh07sHWaGzgTXG5WfCkuDByAKLvFTHbQglkpsS3nv4/TpbLbYIW/iukFug8oylJ6+L3MLAc02sbL
aa49gwxf3KPChPTrHD4X2IV5mLfyjFnXvMlTKZ0SqSPJwH9yPJIrQ/9WXJIbooMN7yGZPnQzUd5E
2WPl2b9syulFKf6pNfZxVsHKdB6m2rPa8jfX3hNHjlODx/uK2wBmQaqsOj4EvfjTBWV/tQaAkUMm
Op2mlIC7Pnn2y2pyorIDI5sAaLl+B78VMAwTz0sJFLwWr72NQEAIyZ0HoejKaoPxneN1vLjDb5IM
3gLE6VmMaSUnOnOEbm5Tyv6c+jpqTyTqA6QH10kyUx5K8UzJX98QmmAh+MgNAJAvHqdxgMezBIWA
mxUoqu+hG19OcmI5k5X7qrK4lSEJ90TkHl3kuP8W5Pun5eUX13KQkGOaDqsAXjTVr29eRQvZL3JZ
BcVaaUL+PtPjQJNR5KM+bErfi+KgPhh1u/NXcUScIbFn134W64OfZbw8y0VprgMCYjlH52LqVUon
y6kQdV3+S5ieVl0so8POGACp9+XrrQLiuQ3EBrxsODh43EautbD3QkWke6HK71HO8SfNU2WRjM7G
mvsAZg7MszFvVFx0MU0Uqy/jNPD5d2VtsgQGwunj20FJRHtiquGJqrh40AjYnuiChV/LG4f5wrpi
hnOUk4UQTU3PqTWmLaYLpAjneTjvS8tUiTuK9jlXvqSL4BCpgbJ7TqdSLllcuHG7kIOT7njR9GCp
D1sVczR6m2VFU5QnwzbmARYOyPkkUeeDLJTThKaP4u3z8QPsIvCLfd1HFuMfKRKb4jz5cwJTWw//
bgUdD4Tn9nOfmb5SLMDj4Gbzx2Df3IyT4+W7zXyvm7M+vwvvl64JE5bnwAulmAtY2t/S4/V7gYj9
99hF6nlcA7o4kS6X/HlC8tDNP3DJ1/xQx9AB5SgD/gGw1+FrEP+0g4M8iBHpg+VuABMJMFeNhFNl
fDiUCpAnEb7fMOFjuFzFq30BVuePv/ffAuff1AmzMnpBdrL14yKLb5AVIHaPXvndA0pAYCdBdKe1
Ue7Sz+Ut30OSEj7CnuSwqDsupVO6aJcHdN+8nMxKcl+zMRzJET5/vymR24k1h/n6L/XuRcbUys9F
8rroZWPWXjo83esLK0uJ8nUzFWJhlTxJT+58IVheT8GZj9LZ4nCEjHAOL0oPlr1N9Bqx5rjf4Sy4
Y71fRDMg3YsJtnuepZLn5ICtZcntedjXOsl/2B12+1IS9UAvGBNuASGndr5XPOEBQwUZ0Mp0vAPY
mw3m9bZ9B9v6XOkf20L+N/0jiAO+tilzqNvCqAF5RB8TB6iPC2HPf9qoXI37N9QViY5+p1FKM754
XClnPuxc+Z/99/LL6T9askkJwZa8Hgv4XGGcmNJXPAdWkE3p8J0iutYeHMQNxN5ibxeLEKwnBl9A
shnW06Md9MedhbASuix+YMjxZ+n4npPaWlx/pb9i7VjIOPff/LAwoUBENpPm/Fx+8kg3WIl++xN+
v5wuWkc6wcVPytF4na48MiZRKXgR/wjKRelPND/AXirR5+vNc1ggVA11Sbo/46tZTc7fuwEge/fj
TLba3py9ngxpAby+LRqPvJCPvc9w7d0TpUIn9mvJvRre9XV6+Vp+ncZBWDKGrqKFVj/Azr90WEz4
8Ov3eSbuGGN0Godk4aJj1MeLzfGVkFkfn6DyE3y7fLsWwpNnz/ITCWI94674/L8fyyiO+eAD8+Qz
QFBimzH1LOWe0QlcQKxo8C5pyzoCpAau/CaeclO5EnvcKgdmTRdh1jwfG6k/aXOjk05plIZRSXFc
lKSwxg2UThA8VQ7b6DhdfcR//iPpzJYURaIw/ERGqIjgLfsuuOuN4VaAoqIgoE8/X/ZEz/QsXVYp
JJnn/Odf2gtzlpjCAKpdzHuX/WLNzcE97/I7KtksPQ4ED3d2DQjvdp+H3qbE2Gp7m/XoDHDhAGxk
0gfNar/ce4+tdOIw4Q5A3uQpH0Oy0Zgk3cnu/hroRUXwBu3laRTKMOH5MTNkCLli9MHyRjpPWn+v
PTGmQw0sxJcMeaBdsV0OTt8DR2t9/JnfuDvCv5qOz49ps5YdtO3MwFoNV4D4FzDwauafHfvJ8zJa
cnM4L3+zT8Iz/7zAs+sNRREENZ0pBBg+0D/Onv+MJvd/jKn3ePmKeQBjAreM+f1zGKJAuChsCXAz
Dp8dCozDmBBGmIPMCylAxZLhuR8D8T31BsodYkMKuiOAyQI5qFfMvxd1kUnoMG4Dk+plMmer40ta
aOCw029YtURntsrvQVYJydHZTYbMs0Olp/OGBc7eCOR4yK5FU1D/282IilkU89x9Xl4QrJi1wqNQ
tzSWG3Urzwo/D/ZOP67XyhFF7KY9IMM3fzZX8HO4R1/0Zg/cvxgw433SRs184rOGkSDTQ7QXCurR
lrfIxv66YBrnqck7wVM/ZN94zX6o/Psr5lEcDbATGdjQzPDiTr+H8l85+8wfEe8hus7wnjy8nesG
S6/gFfSi9/p9vLPvbIpUg7WSyOHjWBHNyhCf4ct2uOxfvtM6ursEXFv3GOKtq9ipO1xAGY2frPjg
/fkDl++Wg6i9jN0q6Mdcb1UhacqgwJMAVq3eRlljZARzO/haeYLBoaCPVKInkEkLN9JLFQ0+ce7e
w4F3PzUeAxeK0gJlyfG+Y/Y1MtTTcFpG6uK6vttpMFo8kKkqYBw87nuQKuj9Ysu1inUVcCBOosfx
5zBlhEFA7h08+T0GYjjxCDHbWGe6VZplxKEbKWsK98qqEHu7xa4+kMjO7m3u8dqmvhsCebw7rT3l
3n0nm98IBuVvrTKmWqvz1wAI/Ouq644xpl2bY7dnP7EQ/gL+1pfH7p2U3gjCezN7JFf/dc5P7yiX
mbZ62d+DzI45q4hdSw6plN2b93ZesYLVwXveHHlDcY/ZmiPbH+TjVNCwE78uQIrbeT0s69An0dGX
a2j6HlC187Rl7HtSrzJwj4D51BoPLAy1u5Vx/sJa9DMHydK2WlZG6v7bKpt4YmWyzkMygXJ2XSDr
h+BcC7wJiIxGYP6JOJZ4UsdB5gDnWpwSFL2N/oTI8Lko6xEJdE420UuvifDY9xhKFwwhYfyb5IM5
gOjzvpM5s9rB315DjgIfB5YgxFjorz3/7X9gGlBX0r7a+8P4rqEI22RzGR4up+/PHvkvUXnDn0we
QKTY/xLhpOBWLWgelK6S33e/TAStH194392g9lAIvSEWr9liKD4/N5rbTvEanU3fZybHbP9duhTE
6OstfkaPTf8oXfrzHqNJ83Xhm+j3GACI7pOEqYXivc7sS3u9D3iUKMnDKp3WvQXEOigh/E++5aHO
KN15twC/h3zJTaTTbKC71jT3eURcp8dYXX66KDv5VjgPZBjwYi9BnbV/6p0LUQqfuplsTo48k0/9
hlbJejSRCuRxvzTT8XZk1Yf9ds/TVxxrTLrgPXTQNBVMfE6fTXHgpC0Uo6PXSc12oOWKOcRBkvIE
9putdjafN6MXJ0IthIzIP/kdLmb8xmToHo63tyXnTgvX93IFcD8ADmFQCW+8EFbYNpyYmMN4AEVr
GHGtDU59GE0UT6D53yVSHqExGoruCmM8Bx3phmPI3aO6cGToI/RL8Elpe3cydHMSqfFLRHzR1z5L
KCR/OSZQg9MIgQXHChyhr/k61GekQjYtsAJKXSe4oTiUcfnqilem5OM8dhmBpsAWZAI7lTz8jn0Q
A3gvcDHMdsrEIhPlUO0MfLiReFDs4+Y4tujR4OXnTr5DUMkGIJljDLAyzPxh/ONvhS9KSNdgNB5D
TvsVvs2hwbzf/PuFBwLrffnQ7YhSNuEAwqSa8fz6b5N7qpEfoUNahmnd+9tvpGUdqpZq3d3333dD
LzOeyuF+izPziPnz8PCIuVQKA7jWgkooGZ3PYzcVhIUiekB3BlHITYr53OkdKU1hI1mCRtLCWK1s
Sj3rF/bsCh8mxs/1VI33i76FdbUDkcKQ7V6U64OQwUTKQ9LbyNATf149g4lhfhIYbVPiAF3M0cMq
lg7jzWP2ZZh0ZoaBvHX6cX8elu6emTEKfBgw0wAO8SwG0+/p22LFPfU7aG6D4MZC/kU9O497utCq
9F3x45/GwGxd9TSwGdfD6r8ldwd17BQs4bvE+duH049itCXApEreljA+74HcCu+Dd3A8oVEkRT43
AQC8bNPMeVq5YXv37uUwmztdwsEG+UvwAQscO3XE1We3+JmZU0QDmwKhF7H2rdYdwcomAtZqZ5+Q
Q3tXbjmkOXV0dmst3wmAKwUm5ayFFApzEboHt1OBGALbKVLdel5Y/1yJpSPOXgzx4PoLXucMRqp9
isjwsG5ua71AzoAoQkUnPgRztMbt6QOdTUu/u7n5mLZwulAVGBOe8JvdJQth2w+fDKNpVp3eoTNJ
7RahbVIIF45gv2RiwvnksdXZ0AGnlTWxM0BBHEHtvpn6Pz+HTKaGgCbu+CyHuDssbnY/Llej8+uC
2cjieDdPiPwO9MD+b106KC2s5pSBkkKdSi+i56cnOsqIX5wbY9hHMjArgsVutmLSL025zM5phJcc
JE+gx9TEvTqY2Iyr42y1t070m7iEYL3QwEJ+Ja/LCEYQZslOO2vOY1iuk+M1FhQ8jE/x5ERQjhun
4tTuByQFni5HGLNSp9rtsXWvjtmiFV4k5nuLsfmCs+fwnsKPhQbKK5k5ilwoFRE+2R1eZ0jBxNqg
HYPNwKgDOBXXZRhfsAnpX1X37ewdbPDw2uDEhoeWgRoJLiieW4tmfSTnDVscjGNsaKzC5hU2tMzB
OeG4fxAFlE37yY+VyFyFF+D14XYu9DAGO2OIp5SQcJNBHe2JefwIwzboyjQSWL9n+kXVXkap8Wjq
fYN6nkVXMsJYk4rHwHRstQLgRcmDp4rxZetq9IezHlpD7dAwXif5wdwOTNz77A7rdnSzLritCQUC
PtxjSptESpYoyCDUmYHwtyEiyxkFL64B5w4Lju/IXvUzISB6KkOddQmpWCLGCjjTF8Zu+LrorQWi
xxsCPxd7U5THRIda/JzTz2vsDsueUuD01pA/l72rM56zQLicuDoIBwbeei8ZrJ4B6m4XpMCr9JKH
bYsNMvKuyoDPQdX++TfmgAiGgEfyL/jYYXJGdqqhwDdAvWaJ57UGNp/oLDpqHhwP9dSDCIwX+p3K
QQy+2oCRNmTnD9f6FJNPYqpajwehYanCOAvHWi/cu09blC5x5tSrlrJzkAAyWlKiWqNgb1HU3RIa
n9mY2ZPgljN7Y5mPmMApSapL3n1BpWo09j14TZ9uDK7uT+yaGLBvpPCw5glOUA7eXwDkyrqGul9h
Lofo1sTaPcQjD+ETH4HfIbSbg0VqUkrh0IOvAaKoCp7haSAwfftl1P4dYaJwgJWwlqOwdNgOaWLu
Oyx65pM1bTQeuHAcSZ1nQX4SChhzZJ0wtcJXkNsbognCDAUOmjigdBSSejc/ccngAjRB7Xy583Au
+fyFeRFmsDiccC8BiNjDidDQ6bLCITRGBMVcBRABzglBc83ZSDBRd6i6TuV0hE/tHeeiQujpCI7X
FORKIGO+RIUtfFZuzkq4EF43iOqnjbP+2JJz+SwAN6zvnCblykkKlz3BeM4mLN3ss7hOVaCYNZVX
j/W8PjG1nlKkYNciPJjAYtxWpfoG1CdxlES24ZRSk/9Pe+2NNca9ScVd/gb1gfZrClcaIc4FJDjg
Tpk5xmcTdvgbBoyArfdN5T7M51Y+vFh8T0/xaVX0vfO14NfqymyHFVJQOFzKkDHF5rkdBqMgntBP
9El++9lqDGM5HMcSxQQPkn2DrmQzcA8/G5lnXKbIHAbttIPZKtifA6c24av4LQ/oOGitSfSGpzAR
jx1aVFI0TkMrde8uzlIzJtgEFfr7TcbcRdRzbDb0yccO/GbJ/rq7Rijoza/VD6I9J7R6urOGny6h
KZ4C31SNWwjAi7Qm1I6agfr99n1ZEiUq5kdSAR95Erw91cnghMcqZ3n4W95Own44/ftncg3URrwO
dowQiuzabv39jBiBG8zdo3wW+kfJpN2ohAmTnp4B5UnSWZVso07BtPkIJpCFxITHJQ1Ouxgc+DgN
1UNlNNEweFMilASZvJcfQXegjb4IET8ldQxkLkaa/BLmR0tuLPM0ewD8AHf1DpJv38EhhloEL+x6
N2Sh07aueK/iuQWAglE3fjmMEl+bmzTrl2IcIU5t5mJ4G72dEuqfW6/3WxBvyv9FeQbZQKObIld8
rz/GPbidf3/l6rXIVqNp5X5jdJkzQvy2YD/3jRoo0Qvg+b0aB79k5AJtMbR6Jb0ZfSrPCOuWIm1s
3XAKvHlqXCG8wGNqmsbf6X3ZdxVvYn/PxRHJKkR6xac3z22ZhZvBVacI4JG/IfdTt+vcbLyJ2Rqq
BoxKicc+bzOdjCYgG6vHYQi6hNkHmiKoLIB4GUNB4Tb9ir6INqHFucDAZswu6GVsSr2wxdpGolB5
2eXxuHcn+gcCeUrxAUzzXAiLqMwRXJ3X9AubMqSs7OMn5rwgXfSCPUJjjLWothC3XU0JqgY+C0Hb
LD7SenBLbihd4NdjwPo0OnofjJFHjfN4zwvgaE6jH14ZDtjLB4NQ7P1ya1wb96FVQzrA83TkynLI
f+5T74lFyHWapm7ahl+oqoh5SBiZPon2e8+7Oagy//2w2EeMYtFfVQd0TPokvFG/8cjC1RD886cn
bE9f7HM4W10KJKi1X06/F+YzFRMnTt5b/BuaPaalQPM7RjllnC5pYIu4jxN265Zv+3Zh3NgDTfg5
9c/h34eF9RiEbzgNsGpk8/EzpYc5ZCnGL9ptHG5To/5rQaWom8GS/0CxeSieWOeQ87ZhhtXAhvvp
DWwJCA5QQt7G+2+MpS/powT5ovhu7e84aEbhQ3JTJZi8/X01HUjuE8NNCDD4nTL4vkbFN7i1zm1o
DYaQtzOtqOaNtKTRbpFdZc6jWr96K6n2s+cmR9eDFz02g0QgEoZEQiX6/Rqbpj5SXSDkhYhN6Swl
QIS7GR4+SbkGNHoltygECLnGvzUVDoMiZuM0ZHCwhDi8Wr0pykA3iGJCT0UQ5stWzwogJjeqW4vR
W46Z782j9fA/u0IyH9AzMFlHHAtvkkV1aH/CWJ3K8RHj6LfKYkrlZbeGJQ2ah/iVW5nreG8JsG/V
bIHxtMkLanX6B+UI+8BVg1g9FXkOQsGuUuhWwuwLg0b0/SRcn+rFfTZwFNDBkD6SOdtwxfeabO6z
FIdZVVewxkKsRIWbGdWPvEMYsz1CfOAqwJIkqyULR9B5SoRuiGdA7uDJ0QRLwgaXbAYY5APOyl31
9zvtR9Zb2B4gw8ZwRrDJf3Aq18VyslXnqXL4WG9v0Jieaj1MMMH5+O1tR1hdEZlUU/czDCJBz1aX
ErVLhtU7ZyvMdoEAZLlQ44M+MZGTNyrWXHALOagnYgrJDCFf4b5DwPR4CUeVmxrl65bh8jyHZ9HX
mp1wuVu0Hs7dcvzYNKCEX3yjr4suyMhLOwNQgDc+d88ZBmnYN3K1bo7KkqXtlU28Cojr7JNxyKvg
SQwkYWWKbQySzVELxVWTTiTIfP6Yez3/fpzFjHmg5CFtYnzV6OPZeDbYwlNymX5gmiLo06QKa6PZ
Y8NKep/FSD588VxTwcyaKQOML/e8Mp64nKJdBAI3VaJ8MCaAd0kzORBzHQW7kcK6Zvg4SNPJFEYg
kTo6AjbIGRwZCMn7KFE6QWdCSk0krF4dGNcUZ5AC1BAIIcZAr2i/8AeC4MvEc04ELzGLuztzjONH
1a4gzfAgQUsobDExZlCBjAYMBCrnay7MJLDRz/TN35t0CHg6AUUf1rzFooD6lYUS5gYVihgPEglw
cg8uzW+BuBthb25hsGGhEJje/1g93xlHH9y2j4dJDvmvqgThlRMWeiptaDE/vlai4ehBpJFgMoEv
zDFtX+crohS3HQMZHXrb/AVeSbm6v28eJt5CqyxivMpgt8+FgkrzJZxurFAOwxRqtRXsO/0ZEGmr
9a1eSHesZwcgv6/x3ciyxl+ViKu1MufqlUtlWzGq4j7jLsVodSIcbbkX6VhcSZFNxzD5D9PaqFwC
xE3OX1sYC5dI6RXgnhsqnLeVhdcLp3u7Bl3RRrRYH4haXvKmpxCEINbY9GFC74FDluGLiSWLPtQg
vq7lc+X1HYxzoO21CbJl1EtRzxVEHGHAhydShMHPchTBz1i/AfSoI6Ee8fjcyKtiwMsSAM6CEICg
k1TXgE8Q41+VjGdDSEF7dNwVViDstJAUwnT+WA6PRZh8HPA/RHgjHSQAj9TNmQ3WfCQ4CbG62KNn
5YZJIjQwbx93yWD24PkdYKd9sylvIIsKlpCgYtU0kuNYeD9KUCIx3Ia19XDPqknrviDZ0hDSvbcv
zRAksIgq6E8FqAIQtfXlruG/isPubUYpQyF8T3hYcvPI/sI3EmYzJPvaMhiSe/Vahxubz0kqw/WW
gWqCopJ/tjsBPzAGRVAmDD+hXAr5deUj4cB6+RMiD3QFm7lz0XzSOcvB90IgEUAYfvlr+cgs0ZCR
Qeh7DDeeFDjomqDQoJV2ENeYY5rXlBitB1QtykAsUQqQkQHWFqCtzP/hrwKQE3x/UWN4HQBZOFcH
L5hCC3YsY0++hfD3rDB2JBvFknRsw4w1DtAQcID0/VGcByCgcwJ92QmgdfFQwICIyaQUd8ajFTHR
+DJ7NQBffHRyNEAjQ4BRY9bs6hX/6PG6qB/AjolUem2u5US7Xw1gvhTXGgsVEBUTaSGwpDoXP3n/
zU2J91gl9qYppgg5qjX2Tr9GJH2nzodXhLcIGatQggmwNcUirwPsDmzBNfrCCIetwAYxsun8tR4o
jojXaHVYzXDiRmRGiqMWQi1mHOCv/7YtzhjOL8ky8JA3IENqbO6obGsRRjky2aIAhPMZ1ri0jXih
w4wl2ZR9QxjBgHKw4eHYh7MIDvdwwniXXFXaeR0gjV678ZB719yfPYDjSDtx0tFh0mizPY7w1mQr
xe9mws0kyw9M5QPSQY0HE0b8RAB4IMeCk3yMmA74xKf7Q1BJjt8UqBD7TAkGOIFqT1qlu77Ndd4l
Z74IDxE6RZx0KLshSyGp5TqYHSJpCAArpHU23oDQVt+BILLfkdZi36pnHIbYpYhEnDGXuBDIAPWc
amMRCAqJ7JvpipQM+0593/0GccdtGlt9nBczUvnE0DxNlMpp2YUtZSAZCDTGGH/6n0GockLKHEzS
a8HI8NpDqmMPPjYshh9mg0MDr6tbZT0IVDxwqLHFKRDbGzjdnV88p3seo6+pVOaoWWIOBbUbdS+Z
R+RefIlUEuoD2NR8gPAXX3fFLmOQynMFIhVOUHSTF4YB9dB/ravpB+1+OsdCm5Kmgos9IdIvnd+n
Lb5H7VrZ9hYQp6+8/lIu73O2pyNF30zB31daTOLy8jnigiR2FdzZ94z3H3pv+7iQ00tvO38iyaD+
ZUE9/UmQLScxPo447kDUf4fj4xfNmNkeB8sa2maCMXssLZ5EU2kccp9je8TOrvobJQ2V4T6USAYi
YdQl+ixApbka7j4+oBJvpGZXx5ORlJfZyJFxELmwtEkocN+LhoqRdqprWZvZkuzb9cQoYPE+4WMK
lxdo0AyiiqS4vOZN9LLgkfmcgeSVCyYofjBQ7JGrwJjtG0N/5JSJOCFenIg1SowSi3kYG9FT/H28
wR9XFkREWe06hSldEE6L1HJW+RgMQF+lEYGo2oR1WC9zrMMEzxhbHZ2pTvJIyH1i/xsAhyQpjSZ5
SGgLHvp8SMp6QUaGcx6aBixw9CnwyMAzxNvswnw+9ifs3pgcccI/xUzNG/s9tFXJd15NhfZFqGD4
xd43Z3fcDZ09syrU+AE+PtuhSU4WB1wdksUHUzxL+n5t8xJkNqXbg2MIJcG6Ed45QOr7ZYsQjxJs
ThZUn4c/Iw8XTzOCg0hvQRbDK0GXMKyZQ/FBWcvsks2EfoVJnfB7JfgwGOkkvGBVU1vYTnjdBuIm
KVA9cw9k9pvt6QHwsyBlmHUCAJ17Q/eYBf0dLPtkyNYPo4Ic0Ba73udsuGpXLRLhEw5CXDJcdo55
RKrD/BpD53WbdS9CwAbXHPtR2NLChaBYKyiG+zp2CAwnyV0C710z8uK84RRFZ4CsWvB/cdR6YTBA
KQocCURmpja44lTVHj59Jht+TgwULIh5D0Agd8X8ArwS0Qu9O1vxUtibl3E7ezEaiLGqZZ/+WKIQ
Ez7SdM80ulwm95lg5gIACmtYUxf4f8TDBHSXPCfmf6pbHtttRrl/fnpscy29dIsKvGLilV54yyQf
4JyOM1FqT2acT8ZAl0MlsvDtPr52g3UH89eTyKi/zZBuTlW4/YwBlgaBhBGaKay20f/ggv7C+/9p
3oDDOHfhTnxIYngh0qk5nwu46SJzpXRxvIFhVEFRxtCLwmQ0GwANoIe9II+1hYICexhsDGR2FwQZ
0NLHoIUv7FJBd8QiRT8zZC+HkcD2yQFNpwltFw08OuYHvfEQkCtN7gR64ZzFNvwGDWYtQBqCROUu
McgMQATA/YhuontRudDlHEQZ6Lbm1M6mfOEWUcsRRSXnDZ75SymkBFDj+46jgan7kly5rQxuOMAU
nQGDQ7spMI8b5VPFm+K2oqMu3cqBySKU15QkwmY2iztXKNLLozTPXImaIHUafAXwtaO2GWDP9I5z
nNbFrArVOVEM7EOEq3yx/0VmP1O2HUWXoJSj+jpBsMbEifsCMIXlxGP6FHOAlmMCazgL5saMQWXY
bYQVfwPKpm4JYcTAiGkp7yv3xyHzFxHPwaGdovXAfTQWX1cc4QPH5bwBEJpmBoglEISwmYB46TER
gA2NooETGaNMR8VZp5iL4gXSLqcds2QcaKK9A+nSvMbPKJ21WPXUAeyxGetmBlAFHs7YiQIAnBf3
JrwqD1D/SbfIgh9+3cUUBzCt8zjqObxJADLLI6cbtmiCzbXEu8SYHsHLgGKvrP00gic/w/x7LugP
eF5RKY/MH2dRxsbGDgwL+gnkyQgUsT9yPfeL53qevFEPfZl/qdvbDr9KW/bhHrAt4netC4N9hFH2
P30c046J9V0XqCl+1L8ME+fZovNbas0xuRfKh/q1nu7Qzv2rbXo+vGCEachDxPpF1dWFPX8w5eMS
FYTxGOS97+qJtOA+y2HrYNdnY7iw4HNgVZOaw21hzDIs+btj6UPkwp7shUKDVYCjAyZ0FggLjwGu
5DwihBgZP/JhqrCYfzAYRDGKm8EEa2eMZGEKi5OOasZgSBH2ohsxurA4g39KJ7IIcG+c9sOrIWKR
sOJZ3rwM9LbGajgDNoalPoc4NjgC+8/bTnC+OoKBG7B3EpIgo7Ht47xaBK8/YVRb+aSpnKEOE/Ei
+r8nkiOkvxTqWcj5l2r58cmyQZ+Efobkc0rEjnff07C8IkWFd4aEQVjLFqYSi+6XTsi8hgy6LckV
GiUstPXvGpjCwaOK6on6nSE480OWHbZY6IxA4swC9wrc2AFrOPcRnbQeJC20j4YwhXhS6qNLtaDe
i7nVvzOCT/3Tah9GUckA54Z+AnN/6kWQSh3FpqVg6CCgObhnGD/kPO0YWEVjxsSImwD3O2Yb8Fbw
9XvBiroliJKZ0XwQa4khMvlAIKVDpuB5MGIqKvq3hg9Nb4VANA1kMjUy/EmulsI2Jf4pljoCLmZe
QI0QBUAVANjFDEqEGUs279KtjJbp1Lrx7VpHzyhmbPSgYvwh7CowZWDMhqGsUSDpqaHM1MCiraUs
c3a+LfZLopCGPPJ2HtoD20CmhXzInn6k4aG2JxOXA5iJV3wLPhZFtgMy4k90PgrPpU5ZjdsEDlEO
Ay2SLfZBztoaGw/nwEwUJ5cfMUpcTQeXFwgFMEgYEOVho1+YJnloBPlZYq67jycR3Y4LuxV/R5xJ
eN4LjF+Efk1oL3r0TR+bO8mfMCdiKEbwEBvdjXdb0CDANeFsY/fgZgnePIYqbFPCPRCqNzt+ychN
xb/oamzYvwzmRwCmqZhS+7htsAVBgmWW+WYNs6fAQBvw6KChwifmjfklSQAbNubVGx4Qsm6a2Y6P
TWFC5gjFD+6dQglKihwO4pBy+XtI2GNqvMPMQ10V+oDLjL1/HOY4tngcWOF4kU0/nLwM8vFc6Zky
vzgp2F4gcDEgVzi+IZ0wTaJtEeG6NvEcDM3APthg6eAIlKN94ATiZRXmLOx8cHzwfhDQ8DxucP/o
RHwWSQcpwzKWkI/m21JQRl09phIGdjXLbF2bPbuBezWc7ue3oD9Pg58H2Uvy9vM+qzZ3e6vKhVX/
QiIs6z3vegAppvPZVmibLwrASquPtx92LQgE2EI9XRmeR8/JW3PCQA1Xh0Vezu5d0tsvHuC0lPYT
a9iaSm59C//TOd/lQ/We8nzchdfh7IWCFtu/KZvN+JJ3sOI9ePoQFehc0e4oWirc080XeiByVJno
WUCv/O89WFYBQYTQPyiO1o3W6mGksNiZLX2NB2Y0aHZQzqmhFDxn0Iu7EyFt+Pk0C0jAc2IyT9j7
B9IRE7EInjYgsbJuBbSag8u09k2xfgw7c/3OXad+BbJHuKUKrmqOiTKjObjfOcgcFh1PRpolrMfn
T9uPNcQogJHgwpO91qKmocgeoh3FVBzQbg/0nBuw2O94y8+kTYutAUzUiN9k/AGA8iXBly+pkL/u
Ozte78tvE8Dgrl/TEXq2kTALqRbvio9oZI33zu9WgX9c04nYlg5aK2xCxAIT9/PjLT/xe0o3/WI9
wToPx6AyusNClZ/TGv3170QVwIHOtAEMSiSodQgWgZHZ8ihNv9p9BSxD9S9SQOj3NLBRajORv9Hi
7w+yQPnwxbC59Y6zBy/98P/BN3El/jj41BIm6XyQ/1VI8b94YImkNdEbKFvnsWPqhmqeeS8DI124
qpOoFaaIexXvYUtkvj69jCZTxJLi9mRgVizF8F0iXJUx6gJScZEkAuZuSJBGOlsEhb1EyhtnGMai
r59zzPEtH2T9CRUj5k1wKVqs/PNDt+mm8nSCIJZelTHAkkKAPoaEql2VPGWDmuYoR08XCiHifNx5
mQOcB8nHHW/oNpmcfrAChQDhoz1zUAPHL45E6pWoiOpVA1RPMbDsCAqCp+yWq3I1dAcEN0BuAb/H
geICn5Xh7Xw/zTE0w32CuZpkTNaEC1sXslJWk2S0eS6e8d1FH2Thosr2DV1AkKLNZp5Dk3oQvJJe
aniOGaMZts7xapxkx5ZxKX/MQJaRvQNDDeTLUSltKwtknJzsJXEjdu7jL8R0nBmWA1p+tXA6I+Ud
8AN0WuvWqAD0HwF0nCpu7VAhUesCZ2O/WhOsKmblYE56H1ZIjSxY1RraK8Uu+blXnBWjknkxaLXd
kGlCgRjnyURnwIXhoyejeKthRZI0H76WcJbdNRcCci659qQBwwCBEZZ6eDkIuoI23F6nuP+4LwPf
o8uXsj/l60pyFfHEVVAZcXb/iM6pbAQYDPvkNQIiwTWCmVtZH1ysSOVaD29w5LJ5BcMFBxZrsrgC
hlLw6EwfEW++aGZvGnQrrgNIFc5q2ko4RXDVxYEh8Bq4NOturcKCg6/N1/CNKHcBBZdAA5AK6DcY
vHLqYZQCtChK2In+mP6Pl2XWGsa1sT0RazjHphdfNe4is9Ev7pwxj15EDci3LuhFnga6cbDbQ8zB
RW+hCobV8gaz6qbL9glvGjSYpTPm4CHfgc9ce2KUCs/DKWcvaCxEUXOyQf+o3An+EpNE8mA4BAOP
d49Inz5INSa0jUiBNdlkHAMWi4eh0Y/7bhoAoWvRz4b8afd0xpXxk8v4Y6s1LlEFb7DaPFZDWDbX
mSDDVGT7QEI6LuzFIuXKrNdLEG/WVa6Xs2z2mUJBsSaX1oXRw829WaN1bd/jbndHQ4jTxvyawAl3
b42mwFreax90aV8dSLPalKvrAULpDfTuxAxyNNCeG3RpbGg9IGm9OvXy9VjCgufp5LVMHUvnD1lj
HzS8V6ZfFOvww7ioPxOM0E0ZJLbJfrKa4KDW/N1SVxZucx98AQSFAWIkXXhIVAin8SB4nAciM44y
CCs7+7oaCarItNOO5IrYCCTN40zRuVZCylpGQ6vjbyxV/mUBYk9cwg2lWTECbp+x5v7p27uxbfQ1
JCBWKqUlAK8gVUsoaDr9eTMU2f4BJHQcPS3SMrUFaXGk3IJOP3jbxRX/tXvnvJDVssSbGMufQvXU
1swLc1jO9iw8NbwxVs+dEd46cPBDqccBaqYUgBzt/rcQ8rIemd4Y2L+sD4FEN30ASaejj3zn5qSY
XtXLr3avrZBTSk6/sH+0U3u3vXscPiWQBHaMnKvYBEA4Uv1BY/dLII7MVthiRr25eoX+W/5lr+2V
cNMCbGK02r9Wv3J6h4nRi39wyovdo9yOAZSFne4dtgsBefgUsiv3Yik7lK/Fp4xyKRnU9o3qCHnK
iGrduJPyDXKCrS6OELBKGA8CDdPgEGgyweEGQRuoGYEHpAfxUNA2UJtZD8TjCkmAeMK6E5JZgVBJ
2lPx5HDw9ZomOACbIBYYaUhxD2It/EucFgYAUFgaGC0qdoxUTCE//6K+5vwLkyLkxvjChr1IUMED
dqLYFmdjn6FBaRcJ1A+tF7OWMT8p7UyLIMHRSuJ18s90RnypkxvJ3QAv7GtLEwrZlYEQ0xO8NioO
1E2GHwiFpujx8FjTzl8YvJ53Tik1V+TEGA4cBX2ZyHxHEAUO5IceXXX/D8MV8QUM0/7etANRFJ3x
FeM4lrXVX7A3N6uk1v98Bj/zZEVWGp4Z/KGvaH8ejoR83MJOwOABDOG8/ysHxIvPFWFff8wD2R8J
BVtz0bw/vhEuHVxErhQ9b20kf2t7Hfxjxuj3dcTKtsc8MdtAxlMi1cec983ywezRbpkjJbTGPAGo
2hl3EqHML1E0jHGy2ZtcU5oWPkpmO0sh2FcxPvhyp2BwYzwg3skZCyraFsZyYqZ9FsGfrZb0LPo8
MVH/87/6yoG4TM+kUQ58tJ3CmAA/HtmQKPkpV8Rsil5R1sCZ2AO0M7ouCppV8sWCnVkO/873oKxE
13bnKDBS3ulK1WnsZeMPlxKqjrM4SoAY9OmEH6rytX9Lri0XfVXo55tQj7+Nv/NqGq4+2vJcGguA
Nl4CU5xreZhLGla3K944dh80hB3TIJpUvo34IkVbiDB7cBwScwVAI/O6DTN6/gQXEs1nTfCg8keP
YDXUvPl8rNkyq5BrIxYfKC0XDncDXohKBgSAm8m1XhHJpe0++oqUPqi+P2xByMLjB252OfUI912b
TlPtCEYYwulkljgTJ9rHYnpB1KGJs5aRAmRigvKvyxLfdyNe1afh3kzFMYLgRptxIvLePibfC5oT
3XSnTTG8wTH0eBzRxqbiPwVKzcR5CMFNdHgnnG1m9Ig/bUM9R0uDNr/RLrwSViAwYjhFA8Ier9hI
xRnJMEsDhRWWkkjybNxsGOdAmuRVDOr/3RlhaYRrS0SFwFH2hWRKYTKf13q0PW1n1CesQux09Qsv
onwIGtOsNX6+uCATLY5rc8DwbWjJCcFzAaa8K4nDNHdVvGLJl2cigYCwRlMBUwoAUuZyXX44/4/w
POb9gb/As7FwRuQrfzahfxzLiDm5hgQBgvXRYCIhgBFvlVQZyCExv+yFt7CCVE89rFUhLq6gf+RK
MI2aLigiXsbbRALDB8Jyh46Wn64tjtgEi56XHpiznWqLq3Nc4EaJXwMkcesF6okyjZ8rTrQxxo6i
HOq4URhuggUyMGFiSGIr/rAiJAWHU69aZjS0kgFpCY0AWWbIHPgqWJ1pSGIdpeU9xDLBFQ7PLVLl
0/BwPXF60ZINO0zq3iUiQsgwwq3PhXQc0+7gLz/krQfkVjdnHMregg6DE1vTCOHz5PT6e/4RHYlT
JjxSPGVgwzDn5eq5pK+gl/g3JU8+DCNIaWeaPEwU4GThnSSceSYuEBNon/5d9ebAruBQIv0L5+HF
kGeODp2HegQom22xwY2q6BHfI/TUROuyelmugOAezqULEsItnhPMCwEY8SUzUj/1994ekCCLMRB4
LBSNtvuHqw7eytgLY23BNK/P4OUe4bTrYdN1045ARfhoj/EDlQGSKiuu/T3et30XWBX2L8xivgDy
GdU6KhzjY52YSvOwQL+bSkmXpAEkPKExwUCSDRXlDjDNFiYpe6vA9LNV7taesA2lwobROIJp92a7
g4if6nSBkJipy4HKy6Co9bSwr4RwF76Kh09qqGMrJ3/iHsgTQj6+Eed7N9//9Q8ZA8UAEWIdvyc4
7ktBi9TxjzDbnla7ooOuGCoav5/V8XT8a2lTGlK+xn7m+u1hvM/Wbsy4BAuP2hlhJ4iItLF7eFaA
MJcaARRZEVzBKZlzVi7Odb9+lJb+sPCYb46y8EuSO+XAIJxQX3qPdzJ8MlRQNrQbN5cQzFoKmG7W
TPbxNIXXwzXvCUZPdXMoBrntYI4Ji8G4Ynor6A0d2xjQeaiStt2auDCaRNfToHFuVwHVQ0Ytf868
iWgDH4yv/qPpzLYUxaIg+kWu5Sy+gqIgCioi6YvLEed5QL++d2BXW5ndXVWpcLn3jHEiEA6FrwqO
OMjTjp1pL9/ZkiemyCl92if2E6gp+o6gN8a44NFuNaWu6UPD3wKwgEwwndLR20ptAw2NLzV1WJWh
TDcCmjNjAvrWdMDbk0jnvAJsuiUmza5NdGndkl+EGGfX3SJcQtZ9CRNY1WANIqehfn/A2l46tTYi
LJxfGCVobjMtHl8oEGKlKQjdG1ePsiD9r9ea4BltQ5DlhKekS9/G3MBsbHr0R2BBszUacid1QG4S
4UzNFFBgJfG/kp2N6Jc4j6jSKgPPpioLGvHrnYBW1doFinol9xI9z+Zsz+xPqYfmdWtq73oMITrF
4MYuZbyI8tMImrIRfOK03uoonAKb4f0fUEPAoaUs70sJOZF/oVFfRVwSYW54bJYpuiFofjVKcyiq
V1vwztRIQfC2HuvaqNYsdT8BvI4YSdIWPpjCHiICGGJMGjNSGDS3xGVDEN2Eo4D7TxnjKXHRYP/B
6+uWjq3gRUH32xwDo6KtQKmktXhz67KDkESTNWyhiekxxEviwM/jLUWDTXqqKm5rtqflliAQAprZ
YiXRXcfyV/8MDOwlg1OTWIGomJI2blGbPXa5exQbYXZsfpoVBqpI/gH1iKeNFaG3xRMAvZ+QEqao
wRY6U8qdLBKwTsMpDMCb4GqPDsle1jiFjhu3g9ekcUTvnu2OYgFrgUowHTJqjAVUVhBWot6fA+jA
kUWmFUL/J1Iuc0Ak2HfVvKWUiB8nMlhu+nGpPWdGDWHEIu+XDEDO4ERw8KCWJFq6wQLBGYgII1aR
0i/tHSiCJOJ+IWAtW8G9Qbnb2jNCC+RlVrSZpH/aL6vEGAbniWYzjQNmSXDUdNdqXeG0at1yOA23
wGEgdleGBf/0/EY55DTLN/ZUVgD0LvGti+LbKlG0nTI+29xRR6y2ZNjqzfsXiKuDu3nkGau1N1dS
oxapTbVkG0Zjk5t/ar3N03l9O5ck2O66BggLhOuNwaUYnEVVd18aCFVhoa69+nf8uv7VYHBFIYbi
HQMxOf9+i56sugGatwWA0ki66KXm2MeFRuXamM6+wypIgBwp+IMxyS399ZJ796DVcCpQaOUh0ZOq
XwSfHgCRnU9L80+MTIh0O8j2NQ3EMLANQFBe0D1S6gJEWKG/B0t0s9ojbrERjjg2aWZ67CKqeoxN
lK3BljII/QPwlszsUgT/rLdNkMtJQFWmaho+RsG80jjwkvDooZ/lf4I6mLS3ZcCwgkZ5gNMDgvdm
gChBH/sM9gjKf4o88B60aHnTgLfK/sd+AsEaHEd39HEPTgENWAAyx/aFSQ/oXZkOwdWW3MPBqxnt
YsGhivmkpJDMr8cx9M7pvd/dJvaHkRnolR72tg6iuwks9WG0q3f7aDT4jx0jyJtGWm8V6q3noX0q
e1Qmr8UWElKnp1uj1UjvDps3HeVrncsNMUA3f+mBeJnu22jSGxW7ZuDN3PNxWKT9dXBzVRrKUHyB
/ab6Cmp87+2eLqCYzZ0qqLW79e8MhsKNjfgto3zM09C6PHUg0TjAo8FmB//DNBWjK2ODOAgZLY7A
gzGa6bDSP4fH4EF2R7vE3rYKTXV00m5llRTM5/jh0dXqwVIJXflj9ICswcm71fUlJNscTseHFg03
0DBoQKJ9U6FSClBvDC9QT6Q9vXtQHb8BvVQRELA3ow+IhLRRgv4OPFHvzlx8Lc4tLmEFwXvm2mmM
pIAkWNhtZ9nf/V2WNDK7z9V5lAfGdZ5ApMTwG2HdC4lchcEE5zQU6SioC4IiOLW1OiDFqbkQtk8T
MbRt/DrhTSG+dl6LXSvfzsEdg3pXtQlCkA39QurqDdcf2VNwhDYM3qUWDRHGj6CyyJAAqBRjPg5c
XikowZxWtS8Ax8CuutBOEaEB70LHaWNTaCMT2dNol8YC4+72DDI5ZxdiZbxb6wOcays2QGf4dKvd
G+0HqphT00OxyoNXnXbss/OgDH3Gg4KJBOsN3av7IVumRuxMe4b1oo07peOyBZkBtRzoEIjllhXv
4MN2MiUwBpsHLxYmsHvnQjinnRwrfYxQhKRTRae7RNZ28qCUaNXtOuO7ksbd/KWSPrsPkg5laOQo
1IIqUyMrYb9oPbXOnJfZi4FVtrN0jyGc/NplOPkRyhvS7a3hRsWCv0Gb9+aDFoYRllYRICsbXt7Z
xRFl17P1KIh8O2luhvj3pYGUTUc9aLSarBfdJzoaTVh5GgeqES9GqueojrVBGzc+Yk5FMKVCrgMp
RJVuEIPK7cuqQhbmVZ0N5Nul7jbcDOn3e3u0pTaLhEnhz+o+eVOPovGF8vTGDi5kPkcCjPpAFccp
PZ63BV3PmZJukGc0D544Yluof0k0SA1C8Fe9UxMaxuGJDsvLefYp7hM90wFu7/1N8/r3Gb5J/j/9
lwdhV4OIm9IuWIshBboWKlxMzk0HxTxFz43LbIb76Yi59EJl2S2uEYcG2JVGm8HHKawvfUbanDyH
uCGUBD1xCx0N1u8NjjVpaIb30Mwt0DupW9AodgvwkzBhU3IIod6t3ABJSZ9Qs8dE+rZX8I59rH3P
cB90gtLw5qfza/vxVxhPl8wbc/Rpkt5HpHiMJtUGuVZ+XKFkvLPueFGNezRr491f3n0Kg4bgH5FM
q/QHE/EDJWCSbgYgj8ygm3fKM3EZjnHpDx3dmjoNBR8oGZuW8g70mkzqDZjYBn2juS2ogiAZsCpB
3T8EzwiiHDhlQJpS+yd5EFixgsZNrgftWH5YDY/MIoCzAQ71Xm8CzZlunHzvjlAGvMqmMShAI7Us
0YipkcXHhfg8yMXYji/hNhLXKFPSRKj+3SPg7xcgTMWInQ8q7OtcEMIGcQVkBjIhYAsiFykCkPbf
aE6VJ9eOxr8Kd/M9rM7vTDkBQ9ksr1HNh/gAwcmJ4RZXnxnYd7YTeiLMVpTs9whsVW1QGO+g5QDC
uH4yQ/yYM2yBMShPDB7HKcwt0nE6L1O5IHS7TqAz4CeLq/eELQWoDsUut7yuAH0ebce78OuD2ude
gClAHkFvCilUOKSotxGh0ys6PhBhhOkkZ1aW+zk/VqZEBEso9NZvt7I4Ds59dpN9CG5/9AI7tcGN
pzm6xc+o+GHvHIZFmic8IVfHclJjXWt+CcdagqsxJXDfuAn6xwDE7K8PQ5Z78wse89xdkDAROtVt
nl8t5hDmZ3d1H+liRTD/sLMdgM8fzCdNerQpDOeNxNt78gqAF/YPfdpiMEVC/3b6u/Zo0WU+n/Zk
iTxTbNKVP1DifqE9/473fTAVp9Gpi9Zw7+XkZ8D/3KvNkWOYGKMeIs8Od2id0meCmswhqJL6INJw
BW6E2hqaPW8mGGkmEf2daVYLWo3cqQMpPZBoqAKCK8l4sZ8uoDaJagupICIphWl9k4Q/Rrt+mYfc
AREfwgc1qnRqc6glxhcmsSiB25flFPQovKJdjl8baClctXsfsh4ISz5daXFEm0mxt/c/CAQe26Bl
RcIHJ0QfVSo0EsawG3TOo2rANgSNgDhVv+IRVa9IgrwFh9rdYwPvwDEglLEhYfyO0Rz5u66ecPfy
BPwrtQAoVckDcwyRXZbvqIZwTELsdGS65sos6MvmnL6cM1sYjiqyMgOPgkOuA/Lb0SpmmGq880/D
Onq5Fb8QgFnbErLVBtAUrC6ivt9DLYO5vAwrvcd4zxhekUZ50gfFDasgnCx0ZIphsFHA7TIvREZM
iLJdi2/3DhHsBjNQdMuMgqopWR6QAwIURZ/aeY9zGQNv0tg3CoGO9Ztt8RnUw2ILFB51EMTWN8xq
HkisUEDWPdPagfHF/9LBOzI8XxgfcZQ32+jt3BpIJMoslECBeDaNgcFHwR1Ekw7hb28TPmewElBe
A7Z+tAYqqlGaI7uYtk+dSye/AANPliVVkEuzxu/j0B06CPQHH+3rKh0jB7BhKIkzRzV+9XKrHhJg
S6BuPcwYDKZvKvkbb9/7RCKaLDeSkUHmBGXXblh10vZcgdSG3AJ9PyjNqfZ2iz3AQi1mioZ17z6u
EVcBbcNz35tMMjFZVKGeNbx/TPGx6h4A9QCzqIRGD8DPd8jAE9MppT8GfC7h2a3DLEL6ab9CHl/7
sCx16gCriOi6NTB/cDTBhgCYBbBpyE0g4QSNBtO/XbVzB4xFuvnFpV10wExQH3v3sGF1fUT30Kp7
ySA3fCynUYlGdoGfKjpJWHLhOGwxdQbDAwIU5MekNEVao0g53ewvg07jnJe+zes8FzyBPSUPvEid
c3sjMqjQcka8BRn1mJYdXhMQ+eLkHHHYAJsAZ1IaJMPPOwBFnCe5acVNAuCNwJ4ew5TJ4SccoAj6
QTRzBkKFJL21o+51HORHT07ZPlGNFEQ10QkwQVgSffgaL51T+0ULg1S48+2R0SKAdJ6BxHSO4/38
u6zD49eBDvnakWQ8OQsTweF1yQTGMWfd+rceVIx4XNxhrn0dTwe3EbMPl1Ey/LicKupjt4B5ll6u
BzZlvkod5m++i3qYW17blKMjQK82WVdK4DC7hdA5M5fHd3ReEdqB24RE6IzoESwfTKwAl0JBrd7b
UdVJxo8/HM/XvADShUD5vgYUxOG8ovd3CAkxq/13+9FPhsj2vhsol3xLJsiEy/Lc33ulfjl4Qg1d
htTi3INvdF4GDPzufSFGwxcziDmCh2j8miMDtU56yMtCigruLTEBnk/zgDLM15v7OPfA8SxKi+3g
jX4njjKoxDfv5jNoMVYKt+bUiy1E0yZI1/eAYDhwklmg7EUxveV4sRFwUt+nyXzc1+FEDWuL2pjY
aQwiKTgsy+uC9x7cgjKA8j98EhSd409Qrlj1UT6eDoETUFYsgDPaNUKx/Vf8582kptrG6zxgURIh
ZxoCJuBAfswXzGaUwGf1uBgxg0YNBhLAHO6RgRoHOrOAJSosmB180zudlFfM6gOCxSxv5lWuN6i1
Uve9mHrP+OmkqZWnAKNmMwQ+/QLkEEB8GzAtewbVITZ+GRCT4RTXpPoUQ+iXiY8p14evNN4QoXkH
NEBOTHGVl9+OiF4IdCbHVTlOo7xK0J0prZ/B26n005oJEGc3fEVXp7amRXiISrSmC33Df0OE16x2
Xl0IEqziMDfjYEPXm2vnC53iDlWQTq7Srb66UKDd6YmWh98TEsCN9OzQcC2jogyo9QrnaNfQmHpr
i+xw6pRB0yXAd2A+ahwYaoaOpobDoBBaTRt1cJI3q3p0rwxwnZrbmr3ZdEiU84kNlAcR0RwsDyR2
pIdJ5wzgPd/eG50DtinvlwhHt90HdMxP7/ZoIgyJ0OiZ9wFvdLHSyoq+KAksDwCWZMLFQrcAYTT8
c6DioKNDrSJlatkyJjkAqJBSjNPJafRcH0i2YY/K0SBYMwRYWD4YmxkUiWonUh9hKpwyDNXxmTDU
KnihDR2cmNJEys0z+rVhGpeQELuhUVq28u8GweGD6isFT/b7bcWo/QXUyB/zqNgOkPPuBtg2dI/o
bU7JRajGAl1icxcsTDuzyK+XfRnjB6vDt3RsCnOYemYgnE4UjghDzWsOr1Q7WI/FzrqNeLPbo1EE
zwVLPwVdZhig4WVysQmXUVKkEZjSl92A7nsNi1QrZtBeYSNET0cgMr+gys3NPbIbvS2O9oceCUUd
ZD8TWMApHTIWEpy53DV+4zjb/R1n73HaOy7eYX6CkHNYp4cBf9SsGr1iiE2J5mFcLc+O7iOLLLGS
1egC08+SUS+xRD779/jJpPR6S3Ecm7BrPg4mo9OfmB0L9eSNBilHu2wWSGDBZr968G6Bbiuwv1Dm
pXbwbe4Lzv3UpEyR5tzbEUkNxhOvURp/GH5N/ClQcjaBaNvOTUZpAghYbSoe4WtxnT+Hh3Yyv2sK
IRczwvOGJHRScXhixuQFc+5g19LkzxM5c0gISEzQh7yKUBQUQMK8zaOZlE3Ytx4vJNobW0hSAawy
S5oTLWeSEqICsUm61eGxTtn1iYgtyAWRm57GoELO3dr4EN7YB2tIomC+LPWP3mdrQu5gxE/PGMJW
F96gh79I76j2DO5QohEgJNYNJRTgODTySKOhB6DBwQxn3mILlUF/YoXgDiCtq5r1EvA7BoQdjhLY
tefeydOYES70VYTQrVOMCMhSaHfvAoqJE5VkhT1wnu3h4Krjit6d0vIRT/tXDM6wEp9H5xFRfb3D
+xephtTpp53r1o6opagfvPmnv/oGvoVW+rLy3+aB7g0ZULFxL3RDZrIwolwBV/YAT0OSqdop5ePZ
brn52y2fsw+1Xr3U0LUntBdoQr75f7W9H85EnU3kBcjMzyiJXnv8m9+5SHKAGTmqJWsofgi9uHJ+
tG5OVJk993Zli0wCO8BYP7uB/z6FqBKfQiVNV2oICtgYc8s+ajsoERJ+Ij60d0TZseoaUP5UiXH1
dyjzbqkkMVoQEnFHcDmFXxArNCOJEuiN8cEVDRmg741mIsiYGpLuCYKRW75uOGld4IVIjengkPQb
MQ261T38MP0+6ELByIiwgJ7CMqFxqf+rxxfUn/eDaQuqXrQRNEEIZBtGIToQwNoZEEBl/dzjKJPP
iRH+5pxZmpTfSz04SN8RT5WnGyJF77AEVSC6VZcSGkVfAnam4PUQ3shN7/HiUJde6E+xEZNOGWAQ
paXsF52VSnwI7xHVtWjan/brvsHXdlZYpHEym05AivpVIukNiEHAJdS9axQklnT0TxYQi/XH7HfI
MwERbBEG+Nq6f2pyDZ7IjWUAT8AAA1DGD1+Kta/m5GrOUfkrUSzPZS8VzUlz+CJUNB01rB2wARnt
t5AXtPhrJgyAPHpyWEp2EERN9KP6oWJzXrV4P5Xy7qZAV2E418fwKWH2v6vBajAAp8Mf57LvKgcy
bWEOgmojqANIYsyVOhjse0ClVWza8V0ToVxE6M8nc12DoAOCSOR7ghDQ5BcXF9hjdm8M+JQWQ3w0
O/xu92r6c5iyzRdcPINBKOR1AihUtzUYtIJWa6D/pElGgxtvpMXIox9Am7ZJCZTFY0wJTC68hzxy
yDRo2BYJ0t8IsNPIAQVN8054cBaZDcZ8M3X/Rp1OBoMG2RreTa5YL1wAZ06yqHszepvrt7lk3aA0
AMxatCD073aiKGJPcHHhljXx5/NJvjlhL/IB2sOxll7YA6BeqbniZrSIOg86iDoZAq74L3PAQKof
6tYp9/LBrEqHRaK+wf/Slcl2v7pqSBBRwGBPiLKsUfC4e20RestckjYOlvjNVev1YjBDV6Fbq9l6
4tu2vtN2BqEG+yw/lKcvKSDGb1/pJrIV/XKL7Hb1jlAdOfCWL1brQRNH0kwCkOgG9MrwbUgt5GkL
qg2umb/ymvLijBOyCzYB01qgrrAUWl2eAgOfega4aDalXgKL+JOtdq4zMJB1Ay5wEIgnhqWAC0T5
0tO0Eq1rLA/Fi56EjpgszR7EDzVDj8LsRDsrikgdsteLTpUeA7hrsAZSG9K/dcT4E92Z+vf8m6dH
B0iYELbihKHjBlMx/CxqZPzEEzXQ3ztQGc5eOwRfwK7RZEMgCdyG8mxE1CnSaLKuTMEMuXuWmE9q
Y1VYal3ph5AEHKJXYyXTRm7x/9pxdy+uitFalBJbJRNI0DLiqbMkOq7aKLpIghea9tr0c07/JO48
hT2jwRNFGA/tMQJI7jSO+x9Tde/EXi/7yB+BepCc6reBE2fNJkv+ieJu0Yq1sNqaJIZwg1ZYMt4Z
S1DwCgxCqpvIIRwErcAbn8y/1Xzuh0/USE/muMUJHMgrkOvxmRRFuNLJXDtXF6fnwYOrm7RTMQCE
+NwCUI3/XzWGcIqgp0CV9ZnH73OfulNun5WqMbjis6PnehSTCRuGl5rTGYSG085zwqB026pZk9pi
NbCkQii9zXbF7GJP5rqMIquqPQqkjtoIvHFM6Fnuv70ht8mVAlZnG0JpjB9lyXnuLAUQMGBSSA3r
LwlbxZ/FLiW2Bm04YGnLfqQFv3ksdoOfYtkmMrVfc66HIE1g6VSH3ngRvEw7aLF6hl9l3TjgSH/U
+UsAAdgdB97i0ejGOdPH4k70APUOOsSyEJmBTc3FgDf42B4ti/E4oDpBC1+7/+VgsmkUTB0ITu2Q
Xc+gO8PuWFAo375tOF7ZLWdz+UPaAftqRDHO5GrSNTqa5RbrPqc4z6VfLfY+VlpbRKt9tlbBYtVy
QkYl+CSupmu0eKxknOr36iUrK4sAtsc7eeAmgM5VQYf9zl5UM2NZC/2to7lcHkDa66VBfm00femZ
UzTju1yftqLOqgzVvz0/xxU5ATFRE3YjoOWQOpljrknq4fIG4LhWK6aAeIEPm/DA9MgU48y5MXwF
fmuhedaDGRy5KQb3h1tWDAMXogfwR9C9vA42f3kUpuBH2lpASF9Ha5p3SneHcJ9fH54rFgKj+IXJ
CdsqU5qixCYoXcwm3zOR0tgsd8G2ar+jOi21+rN1nZUYBaGTgaGMONIshw7bz96BncSX9JdLdHU6
8oclFuN3hCfdeciTwK1gDrn5wQB5CpA6D3ORORhHfl7n+dWIr814gjw2uL2YTXjyFEFwcXKCWayg
pdB7AK4CkzAYeH+8BmyI7AxRTZHLiBVT6rKW/b6CEKJvvpB7oxPY6bzsDpsHlxdlpoir6vT5fZBK
kzcP8sLZ636sLvDI9XADGJIt/tcbkhaAI6WhgbPXfvhhD/VsfiHAFPvG2WaHZCEABw3bIfsgv6O9
SMggo/HPcNiMuvCS9wTixzmJlzIbMY6VJ85yyWOF2hMHBG229J227heISOLKrB+BWZwtB+UNGSC0
AQly9MLDK4TRh8zppkNdTc7s7qMaPKXbiHLOy37RlVquXSEw17CaAKvkFxHAxcq3PybIHX6LC/nf
3XAVtESlTu1PJnEXbC1sbZ/2Whud5zRlTIBb7nT6nb6sFXhafnxZMpesQsEkLJCN/31xW3I1wCvN
JThZPqAT61DKxuj8/r6UaNN05Pch5IbSD+xOo/k363l6DouDuVjAl8L8Xc6iyvr/HtpwbnYg2VP0
qDk9KQMHuyHiFIxpnOy5HoHWhqfD7uAV+rGCNhCq/29RGUP+FGOhRYcokbeYcxC0HeCN17bdN+lZ
8xc4umxg/ARz8XOdSll4vU/m86M8CtTTrvyzPlGihQgH8Z66N1KGSEHWloLpFq7nX5RLqMPOJ6ix
Opwf7YFlzsGoBMLUEin9TKesYh3XPpnM5+APEF7n+nhoCVqQ/IQ25M9EidKOLcGbU1/J4iBbFoQE
nr18szY86v4ywtTLKskugUbjDuL41ojjbo3QWEFpFjUADqaTa/o2+5AHyZ3rtPq+/j7bW8EyLCIM
2cB2S3ys4VIKj2qRZjfMupfssgungHvxUrrNL1opt8YSOUZ4/rJjhI0AwMZ3PQ5u4v89dyKY6MQR
Hp1Dqc/KmQRRkPzziHnInbRDmQAmt5RPS9saT9VwKoghXsp7NHUtT08JA/yQHjw3iFeggsPl01Y3
a8iYXRX7wmwrnwOq8+eBkMJrZQY3jqOflag15Bhl5WQl9TwU5N8AzUnoU2/2sy16/lGkm4jxQUud
IU6RvK4irUcjEkw9s5ryxjJqEyC/WtaQFeUzJz4yX/J3en9xwXDJW4w96y6pc3kTGT/KBZSuc+xR
th9BF6v35jL0h9kGicFQk4N1JvhEOjW8xYmJCH3R+mAKdQfsi1SGd4B1kzP2ANgAtIHD5bqjoQJG
rkJ/6cyx1NGdEyHBI8mzZRSzBfCMgWulPwQ0hEBtJSrybNrvVJPIzHnwsnmcfrl6wLV8UySv5F8y
7gDBBl8KwwfoRzCSyYBQFoeqIPij2RISe8bwoSYAZcUWxdX2NkECW+lOOtJTUCEAF+GIhCYK9B8h
F9VvBu1iKsSjd98YHTsGBoVwVa4azBcgoX9BKS4lO9Q/Z8Vg5P/ue9pcdiLyM90Ily98MMVS69RN
/K29vliKPNdsA60zAaZ8sbaXdNl0i0SOqwERdsxXFzOCndCz1J/hzlcKNTFLGxZVCyMXpdsSbRBz
emXAGb8Xj7y/G0373eWSwIRQx059Tu2DU0soSGis3ZZdQlf7UcmNdi1lNpIeKq7g1fAUGGy2ucwF
c5d0W+ILyIpjVPEfsTHRCn2DDfRU2iWasXhjGz4MTgD/f7Uk7Qm1MFRhe6YyDtBywTnYYDPDQGbS
B8b3lbJk92AhRcDrZNXhKxkOh7MZime8PjYDFRumOMAdgzwugbzXBqWR9n/iJvMvr5M09Ml7e40V
kxSuvnaWgYfVtIGOrDZ0wWZCn38rfqqQ6CmI/DZ4UvNf4CxbDfK93MCzMVH3sYX0XrzMIPOqOrNv
pq+zJ6KwiwjwaAUET1TMesxkeUz8Evcv9BznUFGw1Ss2O1s83OJ31us1FBmRXsrLMYHNo7XyvGfD
40e9FjNpCkyzQEZnQaH37/kqjlQOpLvXKsBUx6sErwSiVMBsL41PK2d/WnwHAXRg7AYjuKRusubS
DOHWGTDLNRJUHxMbTUOmSOCRIsPQM9Hyqt5CMAK0iDH/NhVQNpQ+UmZdUVJI2s2OZEMqiUlwbJDf
MVJQB8m05YuqezfH78HKAkFUMAAbu7dqvRw3NP8XrmIJ6F4KgKrj/Qv1xHAGRRpBORAOrJrSzx3q
q3x3ysTgv7BQc/khOKJAzV056tQMqaVDq6BpIcUBnCVmJZocjTNTDysFhWUFhXsqL0KczhVRk/xw
lhQPKPKfRJxuyKOQrG3QmJJZn0wGoq8yGgNFjNcm9k8+WydFubP2Edvlwh3gsnzGDBUpQHnL3/h5
986ulf3M2yKgxb/OryYm/ODoZ1k4n3OcxRT0wffdxOxmVzUsQklfxKeVW1Vw9h922nz+MwcrRgzb
DzfxMK2ZBYh3sGsCSlIGjhWv89my42jaWUVHKzNlWmPBrsXWy+ISHDD6+CtqyiJ9G75Puzqsm3EU
TzQoB4bwF/6sWFKZfkZoFA1rqbdeizkbnX6FDjgSW63DKf1rvTTUgzyxAg4ORlYYIgtVCJalVSwy
YZU8gp7ZYJAo7a2brBrjmfwuhWMT1hBSWMU9KrfqbhKzJR62aXsB2OyZbXum2/FoHDkKZxkVhhx1
QX5OT8wnnhI3hB7ranG3F4VeXZ83n3w9Zec5xlOF5V8syuQ5T7DZZe4sGMhbuzi9JlixBu5zRTC4
yjIgrN8di6yNX+J5cQJUgBCe98MlhrqSUO8IBVrgzz9NFB1U89OjpSXCVOhprLgSFhziTy1Lna19
gXujygwR1+vPFX/Ue3RY2D67bMXuhA4qgCivNRhmUGWcXvy2UcPpBvwfABBejNPH11l+fdk06I/c
6VHFNQfOwKCAhi7j2AzhcaoFO7crnQLQD6C1l7I1jSgQJyz7gvHdFDJtSvgHpwwHBXH67I7iQ4QI
QniHnymkm7GhwHyPnlFNSDy4Ty/BJXj2kO6ltX2Ev4Pxjex1cygBD/STelHLiVPiz3OPQSaoYfsv
/zNBMpTXByIVRhuC+6AcFSPooagwp4BmoWI586KxG+SRPYCUDv1hOPTAy1Hu57pdNjeFIcpnVCAU
ymAl7J+BJ+2yyMdgssm8gSpGHyKCn7EBE+oooq4ps6QApLOivQ1HkUqTfN2ZyVXUzBh+dzInV1bo
yaMoKOvJ4Q7LbgJurYg6Ll2urB7WyPnK5ouuMJBF90iEfrPFFgpgDm7QHWrhyloMaD9YX5Cau8zR
pzatU/6WpuRi7I/iKJ/NqwACHkm9nMhoLiOdpdoCvCpH+8ndasDuAzYzS4MoSZ3bS+IGhXsQcWGb
uSku6N3cBFlZSz+wVPRBEiejq6hCgY+OCdM72UaW9yO2rDZ5o99px3BGxKdKYk+4YDBeuHKZPAyY
IgOdAq6YtUmICH7huE6HAuKKzVqRJuqz8FNwDX0iFV0JFznVZJ8/g0kcVIAZQ7EQ+U4QBOPgjzJF
VvzRgSGqY79uUVmFTXpIhtjdMRyg6jj18aEeDI3H7gao5O8R6bbOTMboxKhKq/oX4QpDDjRyOXb8
7Sytk+1HmpAQdcefbZvP1S0E22C4eDHF9Bv9LKUSsSmw8wmp+FT3bKFbyH/tqKf9ilYKh/QZVH7+
3S1spBSEtdeUuignlTtXJHy0SCwhhMI+7C3KK3gHfqzAd5JF3lslGcxzNmInL6Q1UfGOhSR71Qcr
tmNAyQEsBXVL5u6QJTSBufeCBb6NG7Sz3/9VdYrMQGz5gX+2hDUji4HPntWn+nLkyQBiadz7IaNR
XLAOBaWFXxh7VVpNhYt1+4LOUjFABuyVeSkaChhc+WwKqx3dHFcdeEGgmIeA5UA8upLAgia/lUfz
v8FKjvfoyfnS4WR0nSkzp6zvjM/D/ZVNhXdviC9tQeBBcsDg9hQ1ErVDkiaZOD6DkfzshcZsq8o8
q4c2BA5DjgQK0Phpaz6jhuhUHTKIFexxAGenvMvUScFr7oH0o8Jcc0vldqlu3972a2cf680nI9PW
BnJ/IhaAbMjEUvqHhhl9RhiBbuYDzbqNs/+0a/U2APw9dHUlTWPvjxCR6lexav9+Pc8tfk0Zxrzb
L0zDF/0A8zi4YSoxlqHhVo+chj0qbzugvHtGlzALCo2hROKEoSvGS1O2Jfwn+tx4uX8PRLtaAfi5
v1XQH4a/R0JTmMfEJmTr17F5sie7LGY+2ld/qGgljrMqLwWYDA3Fk5a/1wlE5JayLHTAoLyZz7aW
DH/qxekRHayL3gD4ww0tB3U8oAsFn3q3vs6Lc1xuKmeba4czKmOGE6KkeMKmyYLibva5ighDPC3Z
JayV2ZH8moGe+Z1xZB0JnUGRB2mUEREm8mtiZNw+uHwiPdmJklq26pJCOkebEx8AO8kXhLaibmU4
Kd2E1IGxp123mW5k9sg9U/YCTPaEg+sLBf8eio060h7SkkmpbkEwStkGBl/VbnQe+DzC/sxisLD8
8zvWOtoIwwRnHuA7us7oe7zXDyora6NfgnjGz/nw+Q2e/RcI6mP/MLxDPrEbEmfOzy0N6/7sUBXU
mVqLKSOsB3O8OLYO/mV4Aw2le07aeHXAovCv9nL+w/slIr/ulkagftELpoMfpUZ4MgNmKGQD+5pP
KgH+LzSyOEkP9BeM/Twa6H8yYdnipI3sDQjPI3ZahlIDTi9mvvbMth67xAWAJm8AYIGfA7IqUp0E
Y4v5IXqkW50MtkxRvuEp++UXqkTpFdHSI43oq+Hye1R6XPSRGGenpPKLDVX1XPfb63a/jdvQbq7Q
aOow9c7ob48y76/mIGclL32fvTw1oIuYKeWbKrqc7J8tlPmRCaHFbM6+zQu5y0NyJKYXKpoGPfr/
EYih0cz8P1uf6YzMxclhqcmpeO13Hfpv1TK00l+yCJwZDWt+hwI1nuufuSMUp+VAs0E/qZJbVsQm
8vsX14qrQib8V2PVpRLHqvy8alFNvGCklJ//svQxc5n+F1CVyurYeuixMOlY2PG/v4M/VJ8vZw7+
/sYeobocg8ojujk6eex2an99XYpCAc1wq1X/YNZAvlbxZtKR99GrTrqp4u/qaIVzGiX0VzEcygnQ
jMeJ4e1+aYJCVHUz+KOW0KM6Kmlbu9jgnJJUubLaU1ub8GTO/mAF579QdSW54KGgG3kcGZyrvNQn
mQgrAddEUhpxHuZf6W1EHG0WW4mCYhFCiATEXt2/edveDyTBwQZioVcKqFobF2h15n/lb38Pg0id
+JqLVtCnR6e/LvMkNywnJ0pieRw9BN3SvMgSpSRFGsFjwz7NvvsHEoGhTdfdZNwAGlXWwdGrs7Uv
Vh82hg+DdwrqXw3IedkuebCSVJwKvK0qTlyBFg5zxx9Rjn806Ndow59V+53LpxdYTHmts0XZTTd9
JNyMSjHmX8IGAPo5M7AEAUi17xOARswV9YzY4K46m0WpcyR8gFEvOEFrtx/tZtVwOwAialzMPFST
7cfacHYBA9/dSrsalsZHL7exbmsUIC5j9NoB9CzgR6ojC09MAODU2rs7BhozP4islCpEVPUJaKng
zLt6MHpRWjqEO0SVMF5EG2Xm1d92nWRUUBNWtu3HE2gb1R2Ajqi9n7xHIiL8jIopdTJrD3MH1XT0
DFMHgBBQrNeGme7ryWXYfFBuPqh/SrQB7vTO1YVBxAbWY39D/o3uF1RPX+fq6q9sCxB1/Eqbby5L
zkrhlQJKhS5aUE52f9rs8ACUqW3RAqKYu26Phq5Lp/KdLfmvvomWGkAY9Y7rjRu4nDoFKOZE4Mnf
MOFTRXTpjtthMqlXbKdYgd5rPFgdTOgzWmRzOtTBeGr2vKxagqYEFQz5K4Vuv/6/tiH2QpX2OzhN
rhFTr6NEqowYFntN8lPwyxLX/iz3YVjo3LsoJsFgrqRDsWaNA/C1jFnRaFzroO+8YvQuOK8guQUf
DdIFxXJ4oz4JRnYDTq95PI6vBbpFSEWyoK8HEEMDBIlVzdHfNAo0oNU8z6ejyxLJ7KpVvEX0CeCp
/ejXDVVV8gfeGCAPPcKpSd4HqIf35xdZ3xU2RTIVgI+CzP//nWHg/El01nwvwZdOVoqo2FffDcOq
ojlA+RTMXet5aj2SFmzWNTw3glu0COroxzTP3+Y1+1XLuTA5V5n9pzv4XqOgy1CeqMqBLe/RxvBe
YMxGTJfXwO7u6q2icxpu4EmKqATD1LAJpkwp54bV/plRsX1U7hd8qIR7kMoEo5F6Tv+SlTfFLe6M
r425VAmQyndWYS0KnveCaEvNB1lOWZQ3IVf5jRF9wCQBxwnEIjg9SurQLbzMI2zW02ahYIKkFk83
c2w3q2xYZ3BB9m5dYmgOSbxFcm6B2WXbQQLJSF1iQt99+ysv3z3qyjs/7V8H0+HzD9KkGykfY4Fo
wrgEFfceETDrpnEvVMuU0sgXCP0AsIhaOM0ZyMpDQTnUcZB7ZMuRGmzZbuQTrdWJdn0eyslvszf7
68Faqh+v2YRpYXCI7o1W1lXRCRIwRzVOPAUnXfFABnfikxSyyFn9HFoVOgTxdu35PW3TOdUQ4GDU
Z1RpU9+Qqpfw65QzC40BJ2ZAGjf2PCD9VX6H4fEMeqNi+4kC9Mkr8aSqXZjWD2asXbFOS9Ylj/wK
+pM3pqNQG6gHXaPaYLJs69Z7JXJOiPvYAIaP9tMae8gpbVUpSm6kAEuHRhKWSrGyLK25Az+lZqZO
1u/Bqkb1a6oAUCw7xsEyAOjuwY1WOEHUDyLe5wLLJ/BqqqHBmXQOPN7LLPiogcBusFl+/hh8P0WG
fQbXDBVwOx3e/ipelckhRvwn9xFowJdf2TRfiB7UoItiwPD6td4Fy7iZ6WLaOoXX1hjtx5cpVWS2
Aama0aotEmqjlTZ4iPVrrmGNNYcSwjeS3QmwIcPbIvyDu7Fyc/YdhkVx5K9OLO7bH6pRdTYmtlSX
haao0qg50BqAlmOjq9H767qn8mN4MX0X0E//T5kk7u+H9/G9U4m30BlgAphWfA2xBsxo1EhD2Gfu
ZgzWk3o6dcZObQNPMHKQDiwTZKCUmZhF9Jm/nKElR+GVVUKCg0i8ysajPFI11EI5M6jBjSVdpn0f
7YRJ801UXHw7T+gPGoUjVnc7p0mxX+1X5ZCHwVm/zlNE4/wU50kaTCFGafUtRCIVKQUFPG/wnRg/
aAooGWXJOxNdhiuIYg5DdRUCYUNfl4iygulYZ9+wOkaGlNR3JniRdgKUCfTgA+M4c3ehIFoCad3g
uqZ2Ftf90qKAVOmvNqtj8Qst1H2qQYjx8o7MyYE7dJ5NrBiSDLwgPWZ11QqYq5zzKzFRLeL1tpY9
t/fX3FGzTMwiRhhLO7pHl1Vuuetj8SrUaOijAtmGuP8/os5sS1Wl2cJP5Bj2yq2AHaiI2N44xFKx
79unP99M1v7PxqpVu8oGkszIiBkzZgxuQ8xwYYKxW2ZnBe/bP9MyoLfv//rEJOP7tNzOd5+j4uxI
+vxHKqM3n92bH4qBd/ka8wwKGUTIQxBR2Nl/ol4Di6ldnJW7CH023/E3hDeV5R4GmKY3iaj3Ot8v
LDfX2mnKvTuuT39ln7OxEOEjHA7eVFFZy8Mc1c3aI6ak5xZvZ9v2E8ixA/k1rKJdWh1UvG+ntGRN
P+hJgAIRSoQsUquHeGvwqpeJJuYBxfhdzizP6iFfGiKC0H52PojcFGKwSQ8fhpodoiL6YF476J1j
UL3XiMCdjpnIOUwsatUqyx/6F2i3NkAamsQvlNvNLmQjlpTl9C3UtgGwJ1+gI5ZowyLVtW1DSwUP
CSA6Ez8VtN3/WrloWabZx667bZUat0EJ9+vlzpHMLjWQBneTxaF7Wez6Z/8VV6eEmuEZzd4Nt9VX
x5aLXUHOokTnxQ98veaDD6tQnFTq0tymd2jSBQAfmfKa9sul31xQrZejHeTr+scuIOn6Gpcnn8Vr
VMIrmcPVOa2+0bOXN8z1c/vbA7NvXkYV+0DH6os9GAy73fa0CloNxCLpoatDM8Uu7WHGCWSm6DLW
QWO0NxgV7dF2TgFh3ClU78dYqhhgIlcgU1XpKiakvAC5+0o9IovKZN22ozubikjGykKnTiFCV6Pi
4tcs95LlsWV1KpN5gJbkqLzI9Ms0dMlatekYbtUyDSrmrRXGmN9LL5sWhr8eTees4etYczd+ZsX2
dkc0DKgHOSJ6WVCAACe+UCsSfdNPAiceQADBMXpx94H9HGJ0PWY5wgp1l//9nOsqF6chxvFTQzPw
dqpR5PpdfVdW/Jyh4I/xOXJROzKzCIix8csRVAoHtrSLKg2t667+tbX3iG3IwBFutrZD5VCUiCA6
woT13ispopMioTQzJV2T4gdpIb1F/ioUxEH+hgjAq3i3EV3drx2i8aY4LJRua//hEEdU2YE7MYhq
OC+wqp+L9wjWEE6a9L3Iq4y8EUraXJzE463JYXoZWcpl0Gqcmp6RRojQr3elrw0qgL+9OnonYLKd
asm59rOdParGp0C7Nn1LKKM70y+Neib4ujr3b/dmwHVU7L39kQrTnJ9MNycnP3oElWbJuzOEnhXf
Z5lxZoy/5hH8H4+K/993PU7T29/t7/K33dQQ070/6vRno2ij8mrw2BZQAtH30hEx0X+PPKpDKE9u
3cff44+ShTfInHmUkVuDBph3KokLm//+cW4Rv7tFt8ii7ZZ5ZBFTrjrw5EDN2IPS70XKw9BHJlsM
lordfdRzlBWZxxGQFumBspxYHlDQcFmvi/zaWlpLjKlSFQcI+SKX3aI8AuFd3ucU/KhMoOqkqx3j
6BCUWTc9fonakZFvwqk7udeTy66Ol/u/B84wehjUr28PTbxqvAn4aniSPNgl/66LzDKzvFO/Rc0B
tDhLpcbXxZmjsrTu7gkuPTbCEAkwnvQu3KypbsEF3aHOLt32LIJsDwpeWZzo9VLtSqUd2QSxbqlZ
+jtMb9PdMhOXuHOUmiPXcoQwIV9xZ9wdEz4bhIDmxXh4oj2LvyqOMZ1uutxSXDWQQlcR3X+lAAq9
pZYlgEMJLYEgm+YVHzGFBwBQRvzNUKHlPxhIUdoXX1KN6W6Jr6HUAJJ7cPKpF65dZgM4cYAwD38G
LS9rezzBg8UiOoxcEJ2cBd9TKNGFnV2ZC2ERKekhFoKyIo+MEUEjoknkTzteISYVF6CbVC6giYDC
CuI34s0Iefp/KAPvodaZHFAiEyQ5i2c8T4iVuKmzWX2Gudu4rHQRY1nTrkFrlhWbRxnFajpYA2rw
pdTgckuGNQWd7w6yLiKIITnGr0hXEEaRQ0Y8SUlVYfZE2tgtQqiVsjmxQlfUeoJZnowSHpwMyIqQ
PBQZj7/zS/xnhbXGtW6EpB8DJSUDVIpgmwC53BEZu052V3RGDghUKehR6FMl9KEr9Re9KtojUDiR
6anMY47unpjkcmtoP/gdMed5oA7D9yNx/U9N/oClLxGCeZSdsp5o/0rtYb6Gb3QgY7XYh8rcXRAd
pQqm5PIdT+LOjK4kznd0B3mjcqSwxfl2WZrM/cwyv0ZDNLsuInjBisssob4jFlNcIzIDCZS6EeS4
QRLvC+JvngzF8yzHhNqQrc0HbcPnIvnL4Lsmznuk5VqZUJ9OzxFE+QhUM/SLMnGrtcyuqcBkcfNq
3oP1hUf9oq9S0a5MKugECF154skRV+5PlH/m1/T9pEZFx531KfUWa0mnJNBEHLfC5Lw4QjgtTPC2
uczimm+8Vm9D1hPE5jpSfc55ceetdTrmrHhGdv1mca756bwokXlVTlQLV1839NHONLxzzgtZH+Jm
ogGuXc870yPn5t8ZuDbeWomC3i0Iqw6SdXmFIVyaSodwm5Ng3wXm6RKNI3TXJXDHL0wCNBa2PBt9
AZxPuiz7uiSLYcmu6eBOHVLrpnLWgDHbd3OM6sRa4s5heIqMOfEIKxomC/fo5PKdFohnACjV413Z
44B+wHi2tk4WQ1iaEAlwqTzuGRdvdZNtEtnTNJOinZ+tESdkUA9NsE0T6F/QROFp5sHPfAKeaXbN
N36kA+aPNpj0HJyUJnJ3J9xGHnwIkRLDsulWeifTxKLayffLHQu51y39j4516dtsYtY7fSeebS4o
EympvPFKT5ttSy6HGmfwxcat1BtLC6iOjZ8gSJCReAlMcL4QvgFlwBx6VjOhjKmRtGew+meCodN8
vp5LfqBXgOthOCTYPb2DGjPuyNCMTkJVDhH95Qf0/gIHGZ4XcM4gmjpvWB+rLskpEmLkvRqyHtB4
XD+A+bIFUoV5gA04NyD4SMrwR2obVtrouWB20siMHHsSgMSZ23C7I51j5tshqtBmktmNR85gf7IB
PzBLeAC4QF2bE9WzE9G/k7jrvzudIUlBvzFuhBIM264icekDkUZuXQ2h52YYk+KOfKhzT5FlgVpK
r5vvzFfBtb/J8R8yeh2BHuDSZAaQUOmd0RMfAx4Zh6GgtKlBbWWaOhhfBONVt3VxfgGxKcc6TRwg
1IVYF+Kfu9qwZC/a1DGTBlMtwhuEmKa4qAg9ODd0J+vqXKiEUIpaKPOTtQ3v4uEUABEMmoEshjln
QSIGoEMxnzKvvKtqNhx0kpGCViygbyJpLk7QhPBflatg5LDlyhriNeBMCX/W5inYosxwCWxHNAMr
vDfbcUoWUw4gpcaJE6pR0Dho61Vs/uM005IfZg0Q5H8bbFoVhWIj1J4MjCoducGnJyLIu39GAUNs
J90MqLgAtDFeYlVMKLfADNRmx2Jnds8E/Cj3JsBD6aZYdII0OSOQRwcQk1Lopv5cFLGbIQcJrBbg
xfKAXq0qDlVqIkYEIETvEwFCiJGRdWcohTiAfBusoTT5wJNUCkJsBNFttZ6qHJZPIal/h1tHa8K7
Rxu8hL/pc9JMFqwJW37XD9K/QHtQK+BxZfIF61qQdnTbdAC9/QPyKQoRE0+eiZyNNB4Ryq43ZWET
qxx5W/EWdNHKK1Qgsr0hslVNrYR+m16qgCDhHWmVB0WEDKOEw4s0yxSVLQm08EmKU5QmkoSAtcS2
gM7S9P8GJXHGmihUmekymWkNjk5dzHgwZYZEtHOR1u4UJmhY6MIKq0OeitDgf5l8zhtP6OqJ8qH7
ocQCbKsa6LE4Y1wyjheXq/trcjX/8hqBUqVKmJK10TySm6bbL0IAmXbJgDALSNFq6qrQTSRXlYnq
tjKGQFvMS3FHDK2E7zdkLTKIurJmuWpmAlSX9KJivFYzyjqNdOyPackL+VxRBdTQUdFICkgJwH5R
DASaXI810CImfhlOdj7eBhyBLU9DXaE2VJZ4MmK2qFCL6otJZ8YkhcPVUnaKs4AQCbRJY0tOCieh
n5uIU3NXe0uOp32aXIC4xOAUPdCiKgbyIseWhq87joXyOxdy6mtam9QuHYzN377m9DU/NE8Ms1Uk
6B4ZA28EI11bw1F1IyLVcr+jGDl5cnjKryvQy9V6MZVxYMc6I2hlJr2Hd7pcrhIwTzGrNSe5jijN
y5uMG7Hkv7ia0BqaRG1FukzJNCLcTsqJphN7YynvkuwuCXFkBPUlcik0U5LkT9zfYpFMJyE/iV/p
DBtyhckd8vk4n8wJi2brOlPOleVEnQ6HagFy0FfBjNNkVbp4jrXoCFoi8ou8Wzosm8990MdCnyr6
mw79NX1vsxSDuXPLmsBXCCupH3Vc0FJFZYFGSfcGMbN7gDuoQx1atZjPfbIgiL+keX8W/58S7GnJ
mOy3hUTMr87Nj5VW0/vxLvSOMAUPOmfuB2U6E54BuTSjYhmoSH3qP0SRqJAtEOFJq1vjTndQT4lC
aDqGmiLox65wKRlOU6cj8BrOG8lkakx6ETOON2bpmYAGkXrezeQlocb2iWEGN7s9sKFFU2K8FjMD
svuu8eQV9ZjyNF1w1KtHhp0OQ6c5STlSGaah4p63TVFuiXM0C8vcf+YJRo6KG7By2BNwBXXHcF6Z
G3JY0NqmehNZSVZzCIlVOMT/cHgIOECPQGEiK+kqmWhaiHrZ3TCjQM3ovgSvQatTcYjIThQX+xYe
h+g5OBOctKIUPpP5hbC3Jom4Hsp4s16p7NY0pscsi81UX7FUeTDf06FlL2joNjEHOKGkF6ZgqPLz
4jjJUgmE11wUGJQmbaH/wlXqrEQnLXMwv/CApIZKphZuzxUrrtyBMKd5e3ZgmqhcRPx8lSHL8Feh
vlrw2ei6KXpdY0f/QqWLRmZXLHc98VZNzSPDHYsvYcyoZoam/QipC27wow79LZIIJ4o9nLCuRMZd
GXiSPvclIGXZT0b0dp3cZ8W3/kym9Lwii9v4RBmUGHzII5DhySU0j8Ml64vbwWDDbvnUKK/rFnBY
oJvw+V5hTDc6yqVphOnTjdYHuPj5R7omdpHbDi5EBYDUyJoRdZRDimj+nl2gi0wuAGxIti6kSNKU
h7EQEMBASLyJ4pTvIL9Dj9PGlf8BE+itgaBpaHm3bGSBAzpbzoF7bxGvKHO7sj1az+9foVWNt2F5
3+Qz8bLRq40Kh1n51/tgo+VuKmrDvSxwRsQ9ATiHQkCoBcQRSOb4b1c0zg8O4G/ym5xHpeV3fQTU
UMhxXmRAnQ7tXYSrSfhuoS8tX37fvdxb5Vyn8Gw8R4n9ZoqgAKA4i8RIQmGzDkU/Fg3WRais9K4o
ZzymOxuha3ZQHO+B3EZqANBy3jj91Pym6WAZFrHzxAcUFMDdoYBT/iVbAgWTG7aPWLdZdEE9BTsF
FVAa4NoytT4i4Xfk5VWfcOIllkPRkudhIzBiVzYHuCt4oU52fKKTHd2OMAP9iUyTwnbeRCrBSvFv
+uIhQrKAladFnTIpKHKBMbhtsyXOCCyUBjAeLLsYcC9sgI1zadwa+7oFwV4H3sIk5j9NzTMtfUA/
sa/6Nzc+21CLuFzOGz8kZaNqADBAiT3DGqg6QEVuMv+yeCmRVeX6dLdjc76GqVPDciONRnstbCIO
I3M4xhhFJk/xn+fI8oACJeKexSW1FD5NOmSsWNCAMOUWFynrxPBitCgT5cphLThsSClOslxq0ev5
hpeJc6oBY9xQrK9/yBiy+0a4mAJA2YelYkDsFUdnOyJRQaqTVWcOBhj+n2wWEgplJ5RFuTrsmI9a
wP5LKyE209ToyPzoRuuQTaQQyVGxa4nOZipQupOes7y4OATvr4l4XIQRjBoqyH0BByhl06iKQjPC
EIMn8gjwvjEt0NNQdf8vnSiCPIQ6tTeE1osKOYWKfVwZD/+BO3DHSOdiIEx7/UdbEuJDqq07TGLc
lao98lBOx4dgT2AD2KnjEaOY1FODyQSS9dTVa/JgHXHCxX1sQCZqdIdESq7fMPY8fdan9ogTKhKT
gQZAN15GHVwHDlCFYddV6ijVxR/K2nucd/GIxHBO7WMWGrP20dTlBBqTAdeK6lGKqRWnrVH1c2l5
iTxWHXqBJjUXwyTSvJMroB2CWdiRZZUDknofjKi8r/4fTpkCPLXDYGv92rRAUZk9cz7dzh5J7dhP
3UpZZ62lAAwuED1fjCmmDBMzrQ3UR/MywHq2HzqJ8om8z7U2kxt+d1lT64S2JV/6wZzsCdT6f+UK
5pTxAHifPW4esx/HE6ePt+3N2NCZmnLXghVwIC2r5BTp46c/e9oIwgwhC2WIjDji7tyJVw1QEsyO
JXHam0HQQGgoZGuu/SPcUiT7+C7r8wA87JGo0i6+5e+aV2Tl2qKCHGE2gND/WvNRcRh/BhXE4G9w
3CIduag8+qA/Cb0R/RTQ3K2Xd+dgOK3b3wsJTmEId8RrfsptUPKGlCpUD6MwkwZ68uKF24LIekxC
LF+PsI/ZrSgDl0Flv8xD2b7PILG/tMglVWgI/ajG0w6xSMuLfXPrPen1hIr9vHE/sWU/ovxItPwq
aVV9026HOgwKMDrAvYr8k0eaUnwqIQbqZcd0YDLg+LNIYlRRbepP2bhFIjciCCKSip385Iw1uZhe
pqobGqsny4GT3qLCfhVqDcEre0kEReYF6ZB7bUb8piDDfM4f82tA3x9SZ4mbpej4+49mS1AwgojO
VEJlM3W1eGcZNIWln6ZsTtft+n4DYFdrdI+Va4R8YMFh6miGyBiHITMiDP/ZQxkIBdQiViiclO+S
HpM8mWGCHQUYGE4+SO+BWTvF8gBlLiUBI74036FVw9Hi0PpHKVrRPemhqDTWSlNfXxROIcCqCQYx
u/82pMm7XV3FzAxup3lv0eEUHsiRF08vPUrdEmJ/pW6l+6Dn5oNw9uXBI+uq3nVLY29tKnQHxVWN
i0wG5iCU34LzCghD4Es90erYt/c8EY+frebcPxlKeUY7qWwBQZz8JnqZ9vUMkTDSjQfSAwOmvTe9
Wp1auj1gLse5GONh3rvQvED+Yz+gAsphusoExTT3hcLInVfVhgkZoKPU8eJnYCC6a7pFxu3j86MW
1x92uXmBuTNK2ke4zNy9gApKC9eziuvJjdVBxZMpqGPg7vZjcOuh43iSfWTtUu5bt8bfIWnFDtq+
cq01OtnhA4VWoAfWhwpfSKeRMYctJzxCo6U/lEdapfSI3NLleE9OEhIbckQMr+xDGpTca0j7FTHF
EUEJpmuCdIA34toVC8cRG6JyEzHTf8bwUsBBVSimi1nIvLPDFjMxCgKlI1VRS0qSMEdHyhpSHkAF
UqBH/cF6MDg7f5O7K4OumhWoy0Ba4i1KyEXScz1mp2AFxVSEtOwYJCuY+bZ6H3UoSEGsoE8M5nEu
sqLpouPszDaRvhdLV0tWNyOMZ2rUVB8g8oO5yTkmTOYJ2uhNeaNCkQbo6JZQlNROeLW5bCE7wma0
W+nQ+ajDklgsaXW0cj6CRzqEcbrTxHqrikvaRB5HyPK6awk0xmRozIqN5GTEvUjcZzlqUtfXYlB4
uGkUKZJAR418/BudjFNtBZkYVqQyUgJ2uDy4LGZr4aYZ78L7z7+T54HfF/ou5MDusLtRh9/6cHGq
+STEQ0r4ozA6utwk3RytdwVhiDBo7ERLxhVgvCIm51aWOR1QbAgInJGHB2Chco1NcMld9l0/xwcI
5egCADSAli2uBifLCfEagmA59i/wWrvDC32neNKUEaAQo8xPWgrFFpM/jdh6VcQO9Nsl7yyHQwc3
hXNkMegfPnS1kjHSkpUzwmKuw3AHZuTc8Ll3deOp8Dw5HBLTurNAo0ajWGuomlyHGUYsnq4cdhA3
neAVHwGzQRvgM10ZKctoJgMtXI3snbJxhgKqqjZRgQv/mQz5JJB7A5kMHWnVTlqPL0KpJj10Mxaz
Fnsagq6WRcoeS64MrK5P/oTKUIIgFKaT5jZ1Y1a4kitdpQYH39FuMYPlN2vCqa77v6yAIlC58HCh
TkrVNir4MACyanyWSlUxz1m2Idn84tMs1GAV5rfDx9F9qEdzeuAbkKN/JTVovv0vKGbv3EenuQn5
NWGyKUV7GqQMAvpmooEvo2t5FnKVaOSp1AADxBev8TBVFTqP8EL6xGN5ZHv+6XShq1RqJlCX3pAi
1M9Ynq4EsJQjVMZXyddJh3lHNDJXZlSmwYO7L/cALC4+ur2cOrLxmLF4Z7Q+E8v2jQWg9ZIG0PzC
W+9rHvOGJc/8wYhMAGkSo8tGCTXTW0YMNYz+vdmngpT8Wq2FlscIISVSs+RizzSrJBQQvyKMMAnm
oYwqWrrolbl+dzpFrj5s+Et/2aCwyA5oZNeeTqnnxQ6SheUGah0orkt6W8KxTV8dQFXlcW2cejil
M7UgFfijYq3UPqYbNVWJXMgJi6K7qUOqCEpQS+9ERgCJbbQBdbn7rsX2rryI3kc7j7AvCiflyt1r
cUXVnl6uNl7cEMrfsQjFPjXpDRg4LN5Pg/XZneLHyrnXPf7/OSxqNHRJ5zLlu6+oEejWUUMrqN8h
dSb4N1A9zKG6kEhhKsUr6mHCEkCNkDoPMjuQanN10ohSHqO8y8hXHQzyToVvESvP3SXQVM0sdikl
v75oCaELUzsale/1YgU5xLoYwFlHwSkaLuBaCMdMZp2qPaHkJFenU7OmzB9YV6XW0YbVYzbp4LWA
LaAy2F2mDEGPNhVjW5hIGmpmGo5of26LJCBrqOPizHDwjP+Ca8iMYz2ZFRoimkXxb8Mfv0jAf+tj
pO9rvt9FTKINl7/bdfHPhVpmiBAz9K5FcbcHPaiAATAMITxvHpcBQpfv4WXw4rjUK94uB5HG8uDG
9b+0Hsu7z/DZvYbX8BE9KUt9BPsv9+IyvSBTJiG8EtL0u0D6jLuo3KBVM5mhHzlIwezSV6RVqZFK
kGCefANUj7F6ykqa0IzpIXBO9lBf0o+RNTvalRAkmVgXa4492jFseF8/+Dxaw5Rh4XPl0CkueOe+
ymc3SCRsnBzZp6L9xmO/O88u5S+hPvyCyhU4mshd4Hn8Ok0FIIqBHVN6T1G+cgD0iANEP5h0RTlU
xRkI94S7ASavbZwHKGkvZreHowTUxp+oIZGTqyiTcsV8yyjyIbzHSb9qF1c1jcaH5vJodcrWjOCg
z2LoNoRL7E2uh+2Z2aX9Vfp60jFiknHPRcbAr1FpCTebfrfsS5RyxCaqJ7UhLw1j1pGTVXCsDIHK
j/TQoDriplEA/YleHIpIsrB9ZOCU6lSVbppAQIr1XyUrYWh73RxwYRej/JSAJ75RANfIyKYpM6ZZ
yihDLlHCQP+nCSrN0Anz1pQ3iarCpBcxGgdDzuHeVVnues1C8TooOaTKSsxotjL9XYstLomIjhEV
UUZfa9CD/oShPoNup9HwRHIV6ysEShWnEcea7qk2fYo8PRlAc5KC5jg7CnwyhBNsO/827hC/AMMo
BaEV00rjJi3hFGYVd1jTRICr8jHyOXosTLwSqnOVlzMRgDQuufdmKWqHDFZs7KrbvCAhoARBvlXE
jQp8H0fC1+RWwK9zkf/GYZwlWeSj3QiBRocPnBI5JtSh15gRUvHwsd86P6ENSg2cwah0NppPLabO
yg+m7ALCBiK8i9WYhlYnrkZTTI6f3jwcX2rytfQeZrz14vHbkeQGE8lvaMOQ/ibqAW9nTACglce7
y1YEgcsFXGrDtkD3YIXXlsaCGjqInI82nRV5JW8ZCVBTaiutwpJeCMuPcskPLdtUlSU/1WALODzF
VW8yAE6kNarHzVKRioQRK3T+Mnlb9sgOltSbEJ9yLzWzJuCfPFGjp8XhecqDrz3ugLku+ZIAVwQJ
kucgehWHAWYHs5M3i5U7FQqiaca2HeN18oNuiMQeJfuIj6AdSuGpAT/whVIysxkZP6Bs2O92hxta
cTLwhBZXm89kVOQSNSAvQDxl82XoiK+4N1CUghARlA+JBFGhllr7IFp4lOMxva0/Nopp1Onl7K7P
TQNJubiIj+K0KlyOVD6cXprWhUYWrIqpd4Lfe7eVNyoh0r+VmMYVNVbeu9FSUQ5XpWVE8RLZkoa8
7ChsBZJlCfaYTnmjYMHGT5cPqWrnPGY9LSdMZ32aUk4CKXcqwDDTlSz+Bj9K81/vwvJhak858WCV
hTcrnldCHF2la0RVoq2KHk5I8v+6H5rCbW36ntpF5x1UYAPjjMgj4Z/lEoWY1PeUV4v/y8Io4dWD
N+ljQv1NzyT+aQTjaTdnT79O1kF4CkorK6pDx1HKLHoQUulVWqydPzb0+kNPfyh4HM0CBGEIgQBI
24qNT5k+8qviKj9MJsWhjpK/AfQHEGLtb3Ehv5302C0LWefaJgalErW5rzDu2U7JL/lJyd4rauUr
TyoCpXujUSMHSpak1MRLYUfcN1XAtfXOF7in2i0fyDg8guJwt3zPctHpTw6MKg0+Kp/RChe+E+s0
hIbJiTk4z45EcOh2/Q9RODl0QIKIqrmwd8EXMFzpvkaGqCVxSGhhf3KU6PzGhithZCLVpm6j3lde
EdAU0ux48nAZqPBgJn3xyGlDj/CERZmZcaVFltXXkVqOd1gcZqwmtWu0fBlVR1kyZ6N5mf87sVWC
WENQB/4qzGvXQiN3dyqv2hM25SPAXQ/lGug8TCkv0iRpmPChyViB3+kc9Xf5F5SL06i1dWRTMY93
F5z2xZvLbX+GYufSYwbuLYoa6bHxts0XYM+8/Yqk8/GiCAx6bXFRXhQX/HCYPi24qs79roJdMkyg
iFwQ9dDFUTJ9L76LZErqCcY5xF2+8zzYtVBrefAD/QWSSw0gsXrx9BYoaNDllr6sdHr7e1cZYhi8
QE1Xb76lmKW1Rec/aRQhiln2I3gdhvNC+/lxKIKCwvUckeM5RBfx+Xa4SVLTprsV57/xXq2fNDvu
XRof3Gn1qt8yoht8WtUyiaAqIvovuqORyY8lSiuAEUEwb1Eq16tREOw1p+UImCKi1TdyX+YZFKfY
FzAN/0TpmymHlad8DcXh2TS/o1IdorvAyZcvhuSlJb4c0vsPn0wVTa0o/YCUPTqGyqcJznxRK503
aseiD6VbpuplFO1J2gbSc/My5TlS7/+OkBubQKclWcLI4W+lTrhOkBALT4RMZmQ4QSbRkMaQxdl+
nEFWoEMq7m/rZctMakZh/R6f+jeWD7VQuQgddevPau6Wueg4utKibs2vs2whox+yUsz4s11CRwYv
Duoc7acv4BtpkJ2yALS+pAwAR9wYxgNQ+QXY+781lXXrsEE1aAzTgs5sU7SeGa5n99lliuf8vJsl
X7upCWWmNp9uKW56N3UfdJeYQxouMdj0JunwEn7geYk5VYVmJjaLqLc65GHtqJRRRpcuJkrN7ms0
Mck2Rr9BMvz0zu42fNEdhO6CyC7gWrXe3qeb97bM472HfYFkMjxP8+MdnVOQNe4ky3N4WFkB6c3F
J7KWtPpooyMeKL2U6SItPL7wBufVKygjU29vSYOg0d48YX7tax+1CP8R3zkH7xbvBlW6mFnAaMCy
+xAdbvo7HnrZzsMjxvjCpj/28/U5+hTvRrLMtTP0bB+cqQbbUBbxbtHtxfs1nitSS84xePvzqTXM
DGF43Lo7+iI9gywcwDRBpv1K6JPSa7txDgLzuX7b9Z4byl4BaA9U9NJ+blgaa6coeSWST6nXq5gi
BVSVwpLc7+5dw3w1ikMKH9zs8ELYQWBTf4ZYJJ+2UljF1PHXLdDwe+XO06v0Kr7aOBdJr5bbmQBd
GXo5u1UaUxBvOd/4FrAl9GjD13uiZEoesl/ofRrfVqWFsfgNYUZG79qDJtCvQbZ5bb7qpea5T7Dl
bac5O1k+W3u67Dz7yeDrPwd7O5kUxg93Hn/i0+CxBo4YYITDX8OCwp4bn7wsdKp5/bgy4i9j7YgK
5//t5kQNQqCU3ZSzoJj16J7bFS9mN9Ehh0muVxrCE29OvHxYGBRZuWcXeY3GNqQboctMIp199RIK
UDza5CDlgf0su/c2SkqXTtXlTtM+ol7tbRAQOQ6+9R06bZcBdRjPVtmzGu9oHvCMd/jzkuacVh/1
I0CRw8aSpf3us3VQ86lf50RDkin7Du1PZoX2b0z3cT8ZV6M8Pa2OjZJ7Ile6YzZZdZoW0sFdhzZb
WoRQwFIcfiJl9RHh90miNJ7rH3ZG7r7AMFD12ZmMwEXTksqOLV1Is4v5urpWr+gtexsgEf9ExdGH
nFFxpJioRJvvUZow+LIjpLvCYUqN9mF6QH03TcVjWJk6Kh5JeQtzahvzqFvwatWQlMsUgF3ZgOhH
gVDTLSg93N30Bf1utJsWR1lW3wdhYEsFMb1b79IrNJVVkpzsrpcM5kGmWw0O8M9TxEHuszbKcl/x
WR4aXrlxhd8oStfcVatF868rOmGZrxLcyM06493biFD5YuFSo7ekByKceAk+cpWAW3M6iVHp0Ur+
bi0VOFGSbHokfHxtSDvauf1QXIzE7r6PlNJMQ+FMndB33YY6tiYoVJ6MDBUxIaSxLCxGk54iNooJ
iGdkheXRj7y+UpmqU1///bH/1RzJjEp7heIcDnEW+Ko9uoVge6BfI0z2brGfqR/jY9di+19lVzhm
wx+5pg3OoSEu/8sK3iio1KEanljewd6Tu5MeIvippCNFHHJ19LtKg/uiQEkACZytrObRvbWO1Eqz
7dGMTNCnfH2hnnKelY/ZTZ59qy4/4dMSL2vjnQLtfNoBPyLds7NqG5s35L2JdZsmtFII4UswYxLC
PUw40lJ/O/Lbc7f/rO0aVfe5fi1P8IjWFbKZPzq1Jb1P+0PT8E9Y3JHHwifoXODJWwMr/GKWKRLs
773bILuoBpsZxhfP4Lja9I+deYB22PREA+sK1uxFrrTA7vWeQgq4dk4ttSkuUu8rvTTB+ihBgRyz
SMTzMpCYUAagPM5ExSDSlNG9xAc1QZUmI9yg0Y7kQ2pzhNALCf8gkrAbaDOFYaBgWmAd+qbcijiD
s5mh0F+uqDgGxBng1rLQJM2Mb8t4/nwwRrVtTyDB6pU40MoEC4eVJ6MiVrXZ0JfGXZuoMrsV4F9I
G7jWepbpcg81nBOll0+bIlepoF3bu+mTZozl+uNlk+clbRvySfB9OB1u5MUIjV9J37IMgvK9fkU4
Yr33zrnWL++wm5+iBMY0RVnIfZDgKxCFv1FmpuEMKP6RlnjCCO74QIcHPYSK7rk6oU4jR8/nFo5q
jvlN+5iyXagsk1fj9LJ3LNC8c0X5yaZp8OXSowQ+n0UyqDA5/PHK5HBw8m15nJ9hhQpRZhkqAy+f
c3+PKD+hGgNmUD1DM8NLiwX68OleOacEomxsINxVHpqNt9Y+LK9/RNwvFrQqSmgQRLN09VUp1P9L
OyPdumZRqA+J6j1kDySRoj+nnolszYMKX01honLmiAJv9GFm77bVyk3nBqXWUiFew0MVzEO4Uot7
ZDRmnzlNluZt4Ww0/pr9lj8KT4A+4//oEiIsllFoxpKQ2fZ2fol190ehl0i4RLBb/g4QB4XtCS0t
hZYEiO4xNik/9QspGNKjVWOyxbFOQ5ueCe23gD2KpKR/98DGoQnIgAiWgMfHUn05YmvpJwVekqdL
90btkdopM/Q/3VLle4r2Q7rlQn9NaxpGYEsjaPqwFrGFUnqj5bB3QYl9T3ftYqfapqNm/7y2gsrf
b/AbPKbP9c6nZ963cV/kYKDJ3atMvph9+SBFtpENwdWme+882gnNxS/1Uq/ibVvZ1ngKWOueW5TH
O9OGv0KU6eGViIXTnDrYy7jUUCqOrNXNfdfHPusT8bRAQAKiCjVEYLuLjb0gLTB9uEJ6qIbge6qu
VqwtEZgyiZ9LM2MLD9bLBTVpeStpD3yk+91zGNtWC/ACNINGYl2xXm/eZngZbzqbTpowFx9WJBAk
xvx8T/9n0TpdjGsdSoQZTmadGtVxrok7w7bH1hffS87uWKqhKnaHCU3pF/3SndKrff12roCyDpon
2PQE7EPA/y1QBlaxW2rslcPh9yY3oZuYBJonIEUq0khMsgJ8FugHgD2dHZqaYLZoD9BB6EBGw791
qjB3qNV6QphiAl1rCAxsEXzFxSNVuSwRPqK5LIBd+F+GERGMhcgQB+0DveUGmIcMX+p5YRs4TB6b
GahZqFqBsv3sv2c/DIMOkBabhgCgKf9VRaRaPheUz1QapTWY/Gl2pmtOE/0zvQ3ZxVl1+E8Yhzu3
R/kRzQeQTD5fNw1EkISieDqpD6gFgR3PsiwV+5skVUyiigQMplM042SaTFUcIEkkaUS+YT2qWY1Q
zzcaHsV2wTT4KLbztY8LJ4l6BpQ/fMEOPM/PN0j7eE92lg9EGfhjTdZSL6ILSDwD90tLFzXg1A3Q
Hbi1X2gxi7gycchtuPdmBaHHkv32iIKoHEFtHV2Grzd3y4SwX3dn00AAjWl8hWx74ww3pJU2IeWa
0GTywEiE4GCkwr3fqEtDnKEWBSKRayHqO0PBxsVK6cyg3gELCg+EKFi/wElL6IJbdW/Q/mmpQn4C
YRKKaPCY8Pk1ehTMcNoCLnN1QEubxsL1D4pPUDJqUabzrb+dq5NrUHJIM9IfCM2rjVKevaLABiqP
PpNtCsWJB6aX6YtiLTYehB75FO4auhq1KUECG2PGzdk5+8X3nT3UotQ4btrjp/Oxuxd77p3BkHl1
+wn5fccatKu0G0lIML/QGxo/7B+L7kpa/kUTiy+CRFXw8ktjU7+D7+6dckoghvif5QuL35CicRVr
gFQaoOTFBRPkqpabTrFV6lYdi0EV+UOJ7VRaUquXHs4Qa2RYZ+qjnSMN1btSAPNy8EzAnrddynQG
Kt8uka77wcVEh+0FZR6OH9uWPIqdMy0zTfUuNFWE0ABkaJf4SeX29Rc1R+MLw2JxQYjI8Mw7kZ+U
iCmbc3A7l+g61Zaa84LMJYI7lW+5R5x5uOeqUR0CFaUe4GUyDAyL0/1giqrYfbLDUE+qeIRANzwB
nwATdaq9GTGFmeS/pLWm0oEz4/6hvuCJfgtcTByYarto+9XaeEWq2BlXuaw3L5I7BahKtl3qX5Qk
oAZWC4bB1SkjdTNdFziXH8dQxbBIx3HBQ9qMrdE7G4unhwmGoQBPU/W6on2nw75v3GIVLKuE/tN8
xRhQ2mCTBYHutKOh9n4mUwqPfd/PNYUI5sYicyoIFikQRwtyIVW75p4BSQ5OA7Hs5HqBgozzQ8QR
aWD+7sjPhWqjXNHdVhl80S2daAz4DL8gT2/yZLdAxqrko5PksK+KnyPbwc46QiH1g0Ks0qACji7R
A9HpH2Hyy2ysasym/5N1Fmz3iQQ2Qb/vZ9C1sOCDbd1XfITggJB9B7Zu55qnPa2o+TRPcSWQz+Fc
SI6eHLIK0E3oIRaLHiWrlxPsi4N+bEq/KY65kJIhAOSQOHgPn40vV7eF9MhZxz15oTMmLJcIDYnj
3scstt+Na1tYqFI5ejVYOj8pmmDeuWlsgeZlXQs5U6PjOjy8boyiImQyYoAWbk9bu3hq8mVABR7r
tcc0hRdD58Ew0GBVA0WuMpY11sDknBjsvm4tpYO7a1m9nz7BKTYuTFVVYNE0Ek4SgR9iNQccMV7i
XWlE+qHfsBOrIkXrCOgeQ7G6i1IAxM/WpcwGtn/naMPTpyryF/T77xwYKalpyfPnZJT/iEyZRA/j
iMvuKUvCwNF2OOqBZVHxgPdHYM05F4BGYDwIqqJxO+IvuFFUQ2aJvov0rQA/IXkqPJeAWOkCQgoa
DfEWW8SlJTGXZ3uiWyrr5kXgAELNjSb6av6QghAd+Mqr6XHOc35ssGxElFvQDxBnTeOAag7vN+H6
OANMbBHnVBX/B9XzCW6EqaURo20fZhsGgs6IVC5bHeaU8WNQ8B34WWuE9qEMVeL0FIpo8SScbkYp
iYwdE+3w27I9+QnT9o822UhZvD056kCjnjiM4z1Vc5rFSh6Ji8e2yL6ng0ov/F5FKOoK96Cn+D4U
H4KB5RHLwxRtwkI4UoRj5L/osKC0GUP1p26GqopMm5GJl07wwnP1fA2w9mlNxgchqdYilDFejPtD
1YT8CHUvTLFVggRpEojLjNAcL1S89V1o86fkgs2Hu6pPZ5nynUFbSuBAvg1Xy6UrdhYNJkfQ8FyA
06KTQ98IdeRSFk+bozY65S+exBZK79MNDyAERFcaD5QtUIC9DY+U06qbon6vsm9hDsjCUjuhv+8i
OmC/qLulGTZ/3oCXztdnyu0JgBQNhWrAqDcgPbiWgnT6mcoapG5TFmg5VfBUFiHvzuTqiceUkJES
Qob2APFpBtUCEk98xzXlUD6JZYNefUs6+1aXHhyYXFV+Jb15gFxyT+yYa+deRInqh/gWbAmCdNPo
5LjKAHDzpE0fISZjmA2Q81yxTgXXGR5CqUmi6dguFpk61w+mqdD8rk69TBaC87NzG0je9AxT4QZR
Mj16oH7ehkXX2E3es8OSVtBKvZjcgOjL6XUW4LDgFIt2qnlaYmR1aOjEqHiG+6Z0RT4tUgfKB4gu
ZRkkTZoWSJswUxEIUWoD9SPGmUbV7Bh/5ZOpbtUUlrstzpi4GpqJ8sV0e8XiAEmCO4DSASGdbrra
d+KpoRXye1FXIwnfffge7UMKtQsIjZzo0a72V6rd1h3f0N0aPSi0ft/4A6GmhqbspaVSmpt/4auy
PBo9kPOCPrs/U/hemDzyteuaxnlILIWvJhsnYFPESkwZcMocJvXHOKm/xv9H03ktKc4sQfiJFIE3
t/IGBEKYgRsCFiu8N09/vhT/We0wMwwIme7qMplZ4OVYLSVl9Fj+VpVvtCcsinDvkTci33ZDgUa4
MS2gpCLL893ktEaWglIi2Hqp+lK/8/Pb1OBu1RrOITkkek4bQHVWKJZf93OhVnBIztClrp1P+4jP
SOXwevMgNq2tCgEX84g0WefoApndmKW1de+w/lBjq1OdSKgnktEcfTZBhhSLuf9HD2W1Dnv1qBcS
/VQGIDeuPHW7Wnr2219DX2ZEvOJq69ZTslFWSkrysjCkNKlEUXMBiA42pq+qmtTgAeSAR5dqPNtv
kmnhzstLlOyUalljezSCsjFpF2b9L5klsT9kl1wK8ZTfZebbE/E9UEztywTMKdGqwo0kx9ZkEZOd
kqWiJC0CHyly+qb25ASsyX+/3XrnQ7oP9G6DdQT4onCPNBv4paWRVhYCIF8oCBjqUtE70d2IKkjN
o2mDOSuYQz0PNcP6NxdM/uFE4dlMh+Szw4WKKPlVIDhQyVqBPBZXQAJaFHgtDIIdzQVZ4fUvlqMb
LWhQW6mQIEWTjHeQAmMpIVknBjloLqS+FUOJuvxy1ubQFv6FhaM7l4LInCBMoqllXjBRBKakBeb9
Yo6wGTgGwhEp56BFfYWQE2P8qzQsKyS2DrMExgNtSXzXpcx/2db909JCrE1OjpUa1gvNaSha4tY+
XHxEc7Th8mpdU2BD8wQ5mS/+smXJFB+e1T6mXMdcJS/wce/OnkPBXSIYmM2utCks5gm5m+Xh6gY3
2uGUXYl/siByOjtrROkejh8e8XhGCYYFsWhNzQ9hDpx/M/AM7+Ua3inYEn2doyp+b8E18H3L/otA
/+N+7Ots03s7MXkIxsZSGIit5f0jUxEPBim+eozsIpOKDcJug/CtQqMa4Z/iEZN62b36pTFi6B6I
xlk8ox3OIKbdmGRefuUg9UuZttbt/byZI/claNvsUbQSVxLCWRiouaxGYUmQZIZqDwTvCLHSMd3L
ZoMwTFP/akqgV/hehLm6NZsrnvOK+I5Tj7ePl84P3wR4goANSw4AJMxscDYdIYV53db7gfQRXUNe
iI4k9Pt2n5gl+9TOaW5wvcRb9kZPazSidukQb21b/PRx2buQ197ypzyr9AEBPV6xjFl1/qtMChj3
yjPc+Ji5p6qylsHaq2gemCKZhXdwLvVEALzaKAcN98emW2rmqluwdzjtWn1nP59ru7D49s5+MX5k
RBsfYn6MJz4Y24ks1A89RwXL203keqv2STqd7us4wih1CXYAAEHYhh+An0bmYPtJV2EpqQweQlEC
Pm0oMCBqtQnWVxg8DWpx2DVBJ0543BJzJXebm5xvS+ZHa5PIAY01p6pFKg8UcAR/JWXlTlTVu4NE
VGJY5aAX1dhZhV+0RCnbfHTFDPqtk0r7lxHukVsjV0ZgUMU/pCsmHCxgBlGE1oAIWE/5SV/a9Ezz
6e2wBqjT49KpXqPSPKX/wux59wuzU68wLJJm6d3i8pOuIt/WFTm/D/qIJ5po0XearqbiF13i9dFG
zmtbapeOSC8IE4lzSGC89h8zSKey1eRk6NohJKK8Fy3fiKH2QNFCTbrxdYlrIXo9Emp8w1fCIbrE
HIp+VpB1R9RG2SIoa70OqycHqoU816pDG5NX7Ls3EDe4X8hqUmLWV5OkDmV2iE/Cwco3ldlXC+uf
ROOzhbaOxHK01qt3W5m7cUaKkk0NtOXAybU0/uFaPlulg70B5MtnVVaCGKjntY6P3bBdmVDxr7Q/
JQlCzHCg+YcMvQ5EqwRCXEStM8QaybVTdWr+Awzyh8oOlChOHaWjzVayY9uCfyv4zXu478OgrX7j
e9OjJeal4G+M2bnp1YgHSuH6baPucrq5r1PUKHpXIzy/o+s7Mm7O/hag/XKqNcwTCXc0Di/t9z28
790L0de0s6fscg9fWUD/+hP9O4/ephH8XV52oWq+91Z5bTfvEtw9sXIsLmfniD9nX9tkDt2Ge0iN
MdzXyRrE1NsskWHBMSRRXUCl9WqYu8z6XK09q8zHmtYtpIVQ43yAmcHsf83yTtCbInJ1MN8KZIUi
CvhEdwe78dGxTj/WtWxtoJkj+krVtFM1gjVmFQL9LS21SF64RQps5FOcc/s12qbHwcroXubNfrl/
/islxe4lasTF7gtMfP8y2nuNeE39uVtdVBc8V7taD/r3IhHA/7WJHElx3OzuvetySzUXv3brNtbm
gX5CBH+4+0erfJYgW2HSwKX5V04Pq2a675P9RvloVUT56TW7xDQnxUX7zCqrXa+Jgejv/DXuYIFi
AIxa1GApnXVLMwrM1/4ULBUFUaQWzlYVDx2GUPqOPo9O+eQ/K8H242W1cH1yH2SHYODs0fixajvr
VnL2BJMII9GI4mU2FuuSe966u6dTJ1pE6IqA7U51BuaQVWm9FgXSt1Pz2LCeqBsU7ebFLRGPFqLa
FqlHFBXtZ0YBwOiVH93DJyxcBq9PmK1bjVewP7aru87mmBSP7X3JqlaDyqVVQxqUPNemVTmOyizk
B38zDW41d3rpXu8OEnnlqw3DezcDgvJ3Bri4eqAn9VcJ10argIdxiqpBNTM3zj6E+e0Y4cm9uPXg
TPx36j0RAD7Rru3m19pUeJjAuxgnw26Gd6/Z37dOIBLurUayYUqhC0/QVEnuaMwcMBAPTEozOndu
g0v7goSyWpWfeI32cHLKAbW9gLAbKqUq2AeKEGRQ8PYE2MmcnXsZZV4p+SIkRNoB13Ib0WzAyeiC
vE2ntDeABIwZgR41LOBf3N2TXwjVtKYgin7Wr/4jUYDilJ959RQyANMf7Zv03d0EF/K8WfvKPbeB
hT/NZlrulNpGVIl38037NPqOL6PquDw2fIAG/W83axHiO4/2DXzHBu/m5eLjdA/EJzUJc1udd1r0
n6PqAUVMs9g7ASleHP7OH7NKam5vvj9mhWwAi0ARbW2zQPaHuZx8yPCd7ArdWh9rxL7R2Xp2C4SD
gOYoxm/tEz1VQEnfXIS5CUh34Zd6/y0sb5Eis2l63vrUreJdk+bEuuleuoeuMaY6up497Syz64Bb
Lov1YgO4pmHte89eqY057H9m5+5l9uxcR+tk92zvixbYxXOH1SyX/kV8rD6l0Mtsf/9bDyvt7/i7
fKXN9N5vxO/MbPjvmYFuAX0vLCOsdl6zZlBzywFtL+mFsU/ONkpyYDjCc3s9QwR2FwGx+n9NLM92
hNPxFTAJQnT3G5OxyqdtW41CkjWxn+3dMf4W00eWbJ7OuYwMXZLVW0f8dcjyRrSj+hJ+/G2H1Dyt
UDGGaA1MLfJBKuOrkK/Wg7+uR9LL4fm+2nHKIyFTjEpGuZMripFPp6meIN3qo5jzrwQOOHurdJXk
qwFespxzSYz8GrRcfCHutU+1ft7QaE6l8711mdObPELAFeGBDHnZDbEBrXCBTdMf0np7V+s7OLgH
V8IBO/fs0bWFPt5MOTodRhIh0Qs3oF4KpGWVOEZemGQwID/5oZl5cAt38zXaPczaqL6skRxeWx/i
x51pULIYYSVJOw+Rrqsz2ilnLGpLTFe5RYQ6PVtSHz7b93rYKLmlql1q2CQxKEZirqkXfJw7jVSo
HJLOAXYDsYhIHoLBqo7iERAJIDGDL2Z2kZ2scwUdUesOqBwE7M68ovn6tkqGtaeuvMBdD5pk9R82
DhjWlP47hWV9vl6b76Z3L1vFmp8ROS+uL6tSdF7g0mHCwH8dPToN0r5Fq1m1GhPm6wtRiJIJhhGU
ZW12m1EXO5BMI8P9NotEI0AiyKkZ5gHDOyqiL007s08IDOvWOSKncjMfnS0p6rJppBma0sAVT3b1
2GKhYtQSbX7C8vg034TX9t4vVsw9jvoEV4Zq/BedidmHnngoR1QRsDh1tn8FAo7BaWPWZwbeMvW/
itmYF0bvl1nBor0XjWXWv3zyBfZlvomKaPEHdvyM32ZPmzbX9ElKYLQ7mtfkW9E1O+nUTezw08Ae
ODdYRpnTKFiPqcVK96/JnqnD5M1LL+B3UvLtVP1OlPjm0ySTGl9l2BzdJq8L+ozbj3kpmJeLw53Y
JLeovLfu7BnJhTVi1NabwIFSKjxl7l7RnMK6IztHWhcqEx4tI1BCJaQsXm/rhFpt2Spzz3sNbh/X
82rdb/aNNCgarFS04gKLxKhw87FlzXY12Q5e3VvrHF9Dg2IQeI/RvvPt78eoWIJ4HJb9a+eLMWod
gm1Q6e68y8AoEivtUGR5tc8dsH1/tNmMD4PDoITisOEdAmPQ4GrZ5eRJzLcwetsBSTDn/nS3yXPe
nJzjXXAGQI2XST7v79oB0EVOyf90p3+HKRXBW2vbQse5YBWh3vaJwTYNRgStiA9ry2AOUSNF4hpg
Vp9xeWwZnQZ3W2KJ+LrDCjElCenJ7W1dF2uCXVrKDp6QgYvWrWi9CuaXpg3eOdyH7/YWwfZycHWj
uwtbpfXGOB5IHaRIAQO4BLg83Hln5wZLKKz8K3Sm/UdmV14onJskwViFCc0n29FudALWZ7sIg/Ze
s8rwTnGAMy2YfRDWXZLzLYAhgEAgwgGuGRSCYlIYX/ftyq3zHD2YjQA3zBc6VEiyt4pBkYRHn/E7
bSudimr/Y5RN9svtSjLtON4n5DguS7SIAfQ2hke8SHIO5B5wA580NSwLWVNZm8zNfRvX6oDe5QRH
DO8q65cS/n6uWm8Sz1cgIO/WNkH4nUl+tOoHpgzownP3MPlKEf80qNMkkL03ZnAgmbDJ/WPSJ2U7
NQ+o4GysKwAOVACLoBfdLUPPO+zs49l/DArAx8tR/eJkZade8wrVBHfm2L9uvHXNRfyGMy15uDOt
78vat48XzCIzvOkfcfGz/hGPj0U5KscP9ww7Hdg+VQqUuyDL04HNq9jnKBuxQBtLBnJ3P/quzWr8
7X0WYB18MH7zMsMpImievizm3bnz7ExDMohBCejvmcUiMFJqtMGlffCBIZIuQTPHcGpXF0zKujcl
5H1z/z82/vWaWdW+90/xK6y0EWGmUcqeRrLGqBg9R9NFZQygrNYtkVJnSM7XF1CJnrF8joBTvRk/
7wWW+g4GAqXI2X0LfrjA+oQUMbn1VFYtvtysLCw7mbPu7NuZd4oQ2bSrfXwguFH7gKJIQPev7mlA
GxdSTd/OIcrazWATHsN9sk6N4BGxooWA0KxskCHW+Yo27be76dMcvl82T34GtPYV16NjyvRHVAjG
D61pS3ETR+AVVfx7fE6+4Hgv2FTDxXEvxd8OMJWW4QI+j69A/Dv7QRm4ZgmIvXAECvhKHmtnyJro
VNzBdXn1NtHebwYgWKMDi7EHdjo4xMa/Cqe7OnZxC9Nqi8xwtcVMoCYHrxb04d2t2t8xZ+CcvWO7
iPdBy2RSy6ew3FKOmLIQ5SDhF1icKKU9+WT8Tu4dQXfMHQxPA9S/R2cALiRb0WHftsohvSICI8z8
K2BSI95C3rtQ+6SNBLgS58ALXq17ck6e8aX7Zc7N6D6xjxrdZvyN1t6l9ZxNN3aFJPa/LUtd8g3B
GHeriBsxoMaXwXa525HNf0a17rpdBF98aGIep+60VWcH6KMzdYp3Fja6jNy779YNDb6Khyyi/fE3
bVQnk9IEvenk6uKv/u1It9K6hkqyfOomxheicQcKZGcdToMakofV6N7ZRecFCIBhsQXWs/W0y/3S
pJKo3WUWNJyX3+iVgW7XPCFKKZoznGc7xEg+7a8PhBqWfTnZD4tec3BEDWde71WxySwPRu89Aiia
bLkZm4X6jRFgV/+9oUDUoUW/YLpAmG5Xxsas6rBY9GpjILlwrBFJATBLwuLbf4Od8Fl5SU8AQXvC
+i4hOYtKavHvtbqw2g5ZzdZYsoc5nZW7jXgas8o/IqN/bGdvi5gWkVJueZPTvJCsKbvHVqXd7Ff7
qNEGcC4iaKDUYICtu4UeAU17n1zcilu2Sq2SLz062iNHbxgprx6CtC7xYliJC37DrTIQmiETi5pi
uXOJUCEJN8m+fYiOrWm7EW879cx8jkGQdAvtw4Qz+wwOSXFUpoUWP9BNrk2VJzz6QCYDQdQbgDpZ
WgbQVqkzoCSGgIW/bl9HkKrg6JNyOQJMaizQ80AenuR9F7Aw4AuY4mASgL/SvAB/De9w8Jrz2YDu
h7VkS1GiMGzAGoKackp0yxmsE9UvOST1ttMq3r4M8B+ucxbrv3pSTxodAyhnJd3C7qoyPqdu1fsC
93ij2b2PcC79LUYTYmuH8Q+P4UCjJQO5L7xJGt756tZeQQa5/o/MgVOEHldJGnArgAa7R+huVDXd
mnNhYeQWNpLDkLZ7gNKrnSzYBJ8ciyLO7Y6KDnV78mpQB0gyYp0zhK8ICEmi0oB6UAsMuKuUw2p2
1fkCbKkA/2jwCL3Pqp6cBngOQib4qPgY1FEmJ3gFpLlIaK0btpqMPCXBe1sB6MLHOszvL6vm7Glg
tsc+ffwbGbuijzkC6dZILg494tuv0PCrqZFehvBX6F7zjT7d4/wA0vXcr7VvNLmgyrezb0t8JQpt
5RiCgdOM8aMuy2vKBKRXcTOzbg8bE56N9+PSLPs7p1QW1+ZjwkPZ56SOFNxG2bzQrbXuYSE9rj6d
Rr/QvdMuwSvH8pfqSZO2E7SsSOU3EZ195/sGPdoQZDNL8DlBE/hNMNG3GYwYXMVPskcmlSAF+XEM
D8XezouSwtk6gDrJgqvBUYclKooIYmFv7fvHBjB/8y9QokgMZPb9AW6UYAFvqlpHTqffQMWI5YlU
KYbXy+KXvSaBhhvBFR3fjtaBOhWs+wddplDhy5MeLGccpIhhRRJOQZHLPgY8g7tztartI9rN/StC
mtytyTk9goV/dl+zaVJPy1e//EfMqMrjjuIR7eZpwYNzTB2dEIzDKJuXvzumtrefNa0XSxOrMx5Z
Zj+LzhaHHHe1ACUlKH7tKlOQuOhuXoi8UtqWqcIXMT/unayMg3Zp30dnSs2j6ohCWH1E2bPDG+oR
CYrJY7Lr0Yo2feXNggGjeutRffxJ1jElI/DNfNZ3RKmVec7nlMafP65gEXrAKXhAtWi4RkibUfsE
Jc05xpu41vmGRfDSuNj4zluyVCBaJnLA4leXt37DOx0Brp1GUPZqnWnrGZ4jxlur5H7cbRv6RPxq
r+mnNHWf0cmrRmewTNvgQqP27eDIgEAqgX42tEaDXhCp+x8woYA4xqqkN7vQekL+2FBxd6re5d8d
l8HwbhX7s/Zr4zeTtWE+QGMg6wH2StU+bMaT8A4TUPU+rU1cWWA3bsvderRpTnDJbqS8KG38Axk6
2a7wxEiYR5fJafKZnBfVsvVGFJwQG47mw/wwI6uxAa0P+AD9KsCvN6E6emRJn1e7hlIK0DbyIXS3
pEgbXGX5y/+u/8g1GHJAL1VvQ5BN0q9zH+wx6rs57riLp17+l3UfCVdmdfpItfAbPAbv+TtqMAMY
M/iTREqjA+2dtl4BzV+UGOqs88V4M3v8fbq7gRDn3A1WHEbhYdlgqbyN79E6oSrapbcOIQFD19kE
HYmM9MR57c/RvogiKAOJcgHA5+ECUKyDWf7rRDiZC6NX9Omg1R82bUp1i4RXiYYg8TWUFARRgH+A
IuJCiQe6tc/n4sb0qbNQaREUXkoYfWqJ+Wsn0qUVOZzsEDhKwJ59YKMqIZxMuz2EvAPZQVqlKH1K
XBAkCrodjH9XhUZ4yvz70Y6TRJ8uyQxORwBNnRHIZwqoEnRIFpDTh5zNCRUgaMjiGkgS64AYSJKk
AwpU6KmKIb/ilbnOCO8UNFkVylwfCGY9EipIsbEXRCVUaxXkUwfF0sWjPpM8AJuaqUpACJUBDoL/
OR5WuqpNqyesD38IOm12NGmzF4pleteb44nutsSHD3wUVw03HW0R0KWdOa0+/wDi0ByCIjAfS7UJ
ojbUj34Ov6YWCoxIF6Wps6ZyPOeFwRAp4ws3lgurJA9C4sGSo+D9kzYgTUEy0EAFh8QVDlq1zthp
jcVDX0I9V2KGolveWoI2OpTk+APAXJv9qoD2u8RzsmmUFtQMNyeL88m/ijU08ZBPzy+5/q4KrcBk
v+13rXq95b/eMr+p82W3++OP9VFm6IpRjq4jMkgUZnNN5EdbfO83rQpVxIS3H4OyRueuQmc6LnWL
PoiStW/NUu5iOgb1iCAx9T4VFJeUV8dxGqb4Q0nBjJueTk9YbTryhR8TNXyvK4A1Ejxlr7W1Rl3w
xdBfxTMvYdMoLf4fmTnNiRwajEKclCMV6H5bFcyVeoZL9kYiXBKDEJLxh08SwIjRyLgWkr7/UwWY
62ZO5u2JmqOrBxrYWaGBCAh6E5VtjsggSMwQB4BQB1hue+GnIfXQqZlK/neRz7Od6YfKqFEm9Rc1
x3D/G+oMdobFxqI3JrNUCb0/RoW2Sd71BIYQYE4aOA0k+CBB4QQh0QWleF6pWyaYHWAP1bKLJrca
QJhX54bzR23snFH0Uy3tc7yCwfF//huNnBy/Mtc1vHiljIfsABQl9h8x6ujhHmlGcovR14C2j9iR
5sLyv9uq0nOX7t0XmzQD408jAHIs4AVBdnuSJPH+vanFP2zSdTxFCgjlBe1EL9VQEzqCc1BJH1CS
1QVJ+rGnGtoqRFPo5gq88o0cZQh+n798rdYo17L0BE0VZhdxAB2X5wDuV9dMDZ7ZbIbIS5pyyTid
4U8HEicGXuXZpzehJ03hctx0KsGbjENwjXBd+aKsQlIdlK1gUjmZkGBI0CYBT9W4/ISy3mUAztch
UgLGj3sCrKYoFXWol6oUnxtY4TORBpCaXSg1xysA9ByNGhVJpgk2J/U7FXGlxCMV441Vh5apFlR4
JLEgTOBICRl/4FLB2n4At/mNeyUkGg2JdIOBTc4BLmLEyFkBkEAVJbeMuq3MUARRej1MGC8ALYqb
RLpGYAp2oz1zjzWsUVuaA5vCbKHygyWb9BlOmFINIn59u+gt9QMEMgV2IVnHiKfpbVuKpDmJYK5P
E2BPtBLtdT6fQ0DrLz3UHJivNDA0sVTMdpmG8cuOR60R01iqICK28vTVMSYS3hiVw2II/IB3tUbO
LGzFyHAsEYPhtgNGjrmpYTqgEd6U4UCXTDsEVjH72OSoi07NVRPX2HLGb+ftQPKYFWzGDOk3sB5v
q9kmpHbMEt3Zg2f4DKcQbiv2t1fBub+5eqzY6MHV7P2o2Nt6V/8afXH8gtqitigSvTA6UAaLBIoD
O+c0e/jcjBMPl1XiiwfvuAVrITTvpkNC8YJK6wYu2He0nYBSRoR7zzAAQeUSfTIwSiQFEA0Wr5ox
QuRRHEn/sOgj4QCiSvUoJD7Jlp+SEyPoTbsyIAPGiJZ5DBykCpaSPJBBw3GE1VqgD9iPEqrS/TYC
5AbuStgrSReooF+mFi/g04WqNEqf+G1bn9ao/enwRBGnT5hH/mx8HP+gAALXAcjldqo91E+bH+w/
eEjy44CJ2qzvSQPynl86mDd/xY9JpDEiLaYAVZQePnMNKEv3RdTTxVqfRzuvMlanOabduDLWb3rU
vLtHUp3E2buOtoPtABBIT11OKtgvfqx18ZG2g+vo6fPUjtiQGlcDz2rj7gbi1CBbzW+1HEfNjhzy
nLUxXrzSr+40uNPEI9gN+K0OATyHkp+Z18qrLMkNEmoeeQEObj7pGxIJ9rwpnAre3atAxhztlgQO
fA4WAMlLftIA+P+q0+jWXuyNeNuvdZFtGzV7G/mABopSRkwAwSHF+hwOusvB4SNmPLcbNIlSiIUa
WByUDVHufGMYgz7yNAj3jloVHHsWyc2w2WaWyNSpf5RWTf4tuUbUQPz7fDfgIvmHnAUgSX/tTCrT
EkvBBvRwIpZ5C3uG6xT+NGnIHKp/WB6WZK+FtHkjiZwvCLhyoo4IUP/zCk94OPzFyVcmZ7kE5SMX
7mAFiOAg5WLygRsy7+oJz8XlLHURdGhTHnuGkNjyHqHg5MsP6OoTOucn1gF8TwSO+A26hD7s56gx
emBL5J0iOAq+Qw7HMp0mclWFXDmgHarV6uhipgTYljg3UQ3fwAQRvDO9fn6M5MgOcQcPDqfl7EjA
D+/JDDqTOT/K1Qr6fSw14SLijLxHKYE5umwngGPsEPVCgPZ9xN/lO2BkhaLVMpm5AKr6E+B8+p97
aLnFnXeCKbzn2+pZ2ZoHusGlW/vc3rr0lECKyZYgE/nFs7Xr/CpwhdG2c2x/7uZReeS1K/3xbNlE
efi3qTB381/UEw17pTrhxyRR650tfWnbgXvYulvepjfohS+o0JlV76/veS0yo7T+cy5EWlZQ8Vbn
Dqbw6mk3IFELM74n62T4+ip5axh9ZLuoZDsnZzFFiUgw9z1chpelxjzHPxLNNACB84dw+iG6Z3yO
WmuUyMte6B6rL/5IgGG4xe52ZJCKqaOvXuVLfGfVL+XslPuGW+3XnJqzG32I+ReNvJy5oZx55oXT
2bsL0SrnWit+udttpIjREtOem1Q9WdnlY8lHYkvvVnpLM3OARAlOQNEBVVdCoCm15HGukr+n61Ox
NAk08GrquGztv/aQ6I3nVtQfcuKkLFdHTG0cY61xwutrw43Le0DjLsOpMocq8dLZg7VRwl7yA2sU
x4Fycnm1K+RlhV6X9CglTUvcLHqxkn/e9iRpLKaWNjr5wLyCS8B3QfPBRrg0DzsiftEkp/Vwyv+E
2sSHD3/HQhK1DmJoN5MymfrobGdv94yk5LmVJ7pIw6DQ0EFiErIYQIM3Z61GQuUOaJmne3FUey7Q
NUgVZEnliw2vvlRDlaw1eo5WshrEgzShnGjruuJ94oSnG9NaScpvY87iND1bXFFd99VCiuYJWBrO
moBvkaxSvP1W7IQvUyRWNOHkXSb+akjYyhNSAJdTOSHyIWL1JWqKnvJEbvh8zrf5pH+kfQ6qYkSS
Ci2BRemiifOg0VrufEKgKPSCvjLcCt7V3TMiv6nh7vEHaExFoqlH34YRg3PUQAcAPqpfHOvxMGe9
yrzMg8THOKKS/qvRyyfnlnI9tL2s6GonjBoJ3Wm48kidrcELGhrY1rEcT6mKfg8zKHPOwb5aa9Sv
ihZQNOdjn81LcOw9Z+txxQXatGhAOQjWVplBSX8z2lbpcWoaoZ7Rc8wftjU7+W2Sfiz5BVkJWHmD
mXq4UM8xr5a1p2TBH+n5qredXL2Rsc4nT/kJW5PKRy64PMxmJXtw90LeZzZcKcxSpWFq6NPf3t06
ElfcPTxYtoEeZrOiU7DHzbBgD/5zm5qecK7jcDYY7EMdjl7+86dwcfnTlZ3pSBDJZoQg1TaghqMX
QU3LcQM5moEZttEp1PDExgNS2hyU1GbZ1XP4scd4dDub9zNdmcfM55XmNKbybJX8M+/+fwywENf5
b4joC4H4vkX2gZKSPI7flvUlsYCupBqoDMsoPicrP0ma9mLICOUtwgL/DYWmUDtJjX3woTJFF2fo
p2iYyVMUBPcUCIO7IvmAvSGZiRdEhTKs03RPH8UIRusTgNFfkqb4okWLs3vZ0i3jx4c9jjkRJgfy
lW1yCG+b/4x51P1IdDBz0hQtz5hGl0PtX82MaGiDrEQenE8mZVd8IXBgzrdVglaWg1qRYfvFrD98
JHoCYp6RVWI9giRMil2L30/pQeHDPZWSgaDfwpH8kOvSzznTku0JraqSVJIqOfHD0Ej1iCX5q1Ju
3NJbDeb51a/cegY9GGuH1W5YOEZrUuf4FqfumWRZVmpV106NvseG21z3TsfosMpKNMwlL17pTd8d
IAGnvT0sI2Eh/ADOaOcJ0AhwCgVCle9KcYPWX3WbxalrtNTkoBrk5PG2rJAQNVrRXuaaeWh0GQLz
j6T/rxaXFbHrE2tMwxq+u4BxuIObQPM0QbI/WSBJy/JnRwt6iy4S5gRdFvxkkWHYWDAMREL4vkjq
dpKsFvyecjsEljlbqChmVpSsrII+SoF3Rk4iJMZIWWmTL0sK5PGQe2v5mguDQTgYMNK/zkxTfZaZ
ZKl2WM30YBOjYEbjcclNpVf7hwJ24qMMky6khF02F1Q2MSsLDG81uPkLBbl7rCpTeHX0NOAXD0Le
RA7B2l00YQCz/NNI6EaShLIRF4u+QjQd4h2JAS95lWOQnFr8ov6+mIKWk+1j4UL9e9G02RVDNVSS
BU17H7T33oLDzzFpKA58Tpjj39nEzG+MS3x0Qk4nVtpthb6fRSiepiTf8oNH1RPJDmaj1kZNEFZF
rczRcAEC6cGEWjDLlHj8aJFkYDMbadyl7MViGGmkk0jTwvTfZDRcIzKiC2n50YZlMzbc57hBeQWa
QYvCLqXsSACzqBxsPBR6sNLsD6I06BX+n+YAA3vVLk5GUCOBEZD8vEUVDg/ZoVv0iJpUmXlE7Ayx
kWywhwi8Bv5k4F0tudj+eaD+S7I4GyrZV+vSueJYydSiho0QIddhkIZMXKG0DgAPK9ExfLYllj2g
AyF2D0zCpGSeMWyyt8DvGCvgG1xZW9lDjETN/DfqkhiBqOiNQ3D9yBnwqjM2WaaxRWS74hquwlRG
WuzuZNVC1ygOZ3gtKaaobCZcxAJS3SvyuotF7vvg/DEUjUB+jKympDIF4qKQI/t/sLVw6ER0OBwU
xPJC/nXp3uMCqXrRLbDV1N7IKsIviFskWJC3fCCh3EV5CosdhtJPOOJNDViMYvyBGMcKXfgV5Uut
Hv4qxcyuFq0WAybl4GieQGeTdrTweWtrNG7FuGMrJqcyjkMlEP7+EsZazL80raLtJTcUn0y9FUhW
bB3cahyEyYQeL5OfQmmv34dgStypDN3fQ6qmoIYcLktE8pfWKgsZXYgUIUO3YA6uVr6u8SF6nmnI
u/4A1q0SxiQeCE1EBLNDnVj+COkSAofJXKxBUr/YAh+QJPd3Nfx7OBjobSyH625jpHOXhRQKORwc
xn6e8ZB0P4gqd86eYC+SdMVdVXb6l665B/reJA1DVkUZN20IAPwxM3PXkltPx2FYuTo25RSVZ8mT
MxWcP71HscevU4Q+4eeY6sX6iDlHQ5giXnAuGEx2Z4IMNE4U1XYmoPyaQmL4Z7swkVrS1W7619xj
lz6SOiDtTkyyCla52G04pV4Dl12G6eFXCFvjPepKdKOhcw1LMyEN0wPgnTNIYa6QlnmTmB6Laz/C
+ZMzgmYg80DX/T8HPQxnb6fp8Wq8cu7PLKe8jGGxdHuZnQ+P3NP8DeKNSeonJXmHBU9Chl0IO0bT
INewlZ4eN3yH8KmMj5Z8Fn2sy0q3WBeGMgfJyyHRi+51mxwGoWPH0B8VA+UmK3f4pdmrJCx3n//9
m0U4R66rL4joBPeA4crNn7CIS9wJz384XBRZbGTdNJQ1GBjL7KHuMirk7OvzQa3m8OP8LbTrMovB
sIZwA6vg+EwYtLcwxkrqDmaaMClKvVsuKLYcvGqOJa30pC3F8bNOCVuKMLBYZ38L5rjespJ3jl3J
Kfoopbb+BeQs+A+rh8z6EUb/xQY4B2Vfc5eaKPdE2xjfUP7nlQ2HC2C4CcURk4/kUL54ccuck3ty
797dy8JSdCf/E4EY7ODZgYfWtgU/WmmYh4r/IoEHEQL4IqVQUwvsaudmzp4tcyp+cVnxK/7BpvTN
aOGQ2YUiYQF9Tjafw7OI4VnX9s4+dGRy8aYZPk2c4ymHWcYl5kABYuNnd65tmTe+2kd0DLb4B2BX
R2v7gSH28OYB8Lx8Wm559G0Bny0dsCnDuGGp89u5Rcwr0e3SB1kURWANT3ktlZrIiJKJENKvMl4r
9YRu8Uj+bS6g8H+Fpy0zXIKUautwQS4AmSJo/Gp2gmAFLFptoB3zdIpyGSyvTzrQKo4TeUTsOHgl
woqwiQv0ow1hNuAGkfeF7wJ3G9admHdqhJu1DB/oieL2FwPq18z9CzMNURcUukV9LcKlBzTSl2Rn
Yfiayd8T3edt6wxFRkeEj9EKrpyQ3aBzZ0mRY0hPaLXXwQNuDO7up3cC0y7xehkdUQSl+7uBCKXO
CH3QJnQKr3dAUjOqYQUmBTaUukCikRAo/NeLdlcHFKbwywAET4fgyGhpa8S/BVgNrzLu/LudOfd2
llz5urdL/m+kXb17e9cpsWp1StFNnlchOg72gxr+xMgYv0boW3rrdOsWokKUgZsFQYYe4SPat41g
C6pZWH1yKryiyQR7AARRz78veiOiFul8EC9DbUvmUVUHecWKuaeJWp3MUVVQun2XJ+TF7RcFCd5g
TwltXQml4rUPVV1kL36McnUaVGD6JLbQ1ZRXSurCWq3t5E/JITriYFKwzhPS9T8DcQz+PnSp+a05
NL4RNR5i/AzyqsYhVp4qkLJxBrUU6QbtLJVOVI0QLV/oFg3aeV4FkNw6dl5L0O+4fuR2SRdIfOE/
qVxaGShdpgBCMYFWj5+hykDCGf6VDE0B7wGHeLE424YPwAsNgw8DHj1cig1KAyu3n2tXa7dsSoNR
KEUlRbRxHlBrpIgjeZIumX3v38HaUZirdOvO1tt6ggVJvWMd0gMyZxrX55I7oGMFsi03KH0SOquA
xNHY3nd/E0WcDBXxlB6X4IqoaiLvira/jRQa6S7+9yXhIykRksSDn8c+EfxIToMTzI9yJK1Y2Gq8
oggFWNTqQnhsKZWAVCiJrw2/6z7+Ug1KO2UtdB68y6oEzi9jhVRUMcXkrAH9awn8ED+jwt5kAb0y
sWoI7ChNJzz90SNsySW8/8SaVc0QuBJrje5OAT0dfQc2hniAtCh+yRNcix+TX7oE9b1FEq5Ytpp7
6znmJuMXcefRtzlwKfA6UJxG7FpqB/NGqAEpY5C3aQA9ACWNJQnXRD2qfmlXdSljIP5ynHPezc0U
afl3I381OSW/On+TSIU//HsQAsN8lLI0qrYLGp6bm5de/3HHUWpptPgBKiclOFnJunK/SkBzs3m9
ctkkeSk4bcGmFVG+0OFqMqqkoMvxmxAKrEmFuUa6jSX2KjOkyfbrxd2nVquxpn3R9oVJvOnQSnau
Gq86djAs8kmtMJiTySfuZyh2Xm1Vgiydi72BpFYNV+aAZeAw+7pFtJe0reNjq5bcsH/ykn7pgJoD
KJUQ4026niUE18fdD9bu439EndmWolqzhZ+IMaQR8JbW3tQ07W4YaqYi2CCIiE9/vsBd5x9W5a5d
lY3AWisiZsyYk2mxshtRVslLpCUboBNcSExPUf8gOxRHQNR9edgtV0QAXii+yGFDitngBlIHsYxg
9cVSZEoJCaDGn0E9qPkkT5MMRW4CA+Gc06JHwUGya1KTZoaloPMnK+ZfLrMCop4xuNd0GOngwWRE
xoSmYrNFRZdcsHYB+WV30pLgxTMCkhdChzxzEm2agGTfesCx1KQ8PHeE/EmFgS2oUX+n5PkCIjWl
MTQMqVal0CslKSIvkZRKVqEcQx3Ch0hxfJY3yak8StWZrEAjSZtYU6RM8ulyjexjpEhNxLHkC1iR
0hHf7Xjz3fmiO5AjDLu95u8BCjt0noBWRVnks3rwpeGnfXr4sq5kQ8nq+t/fMAnpotL86e7b9Mex
heLFzeaeU9voLojXtuWRxpIarYuh/EF3aSVXE3A9nfKPih8AScpdQVLkxyPCEsj7FaCGi1lQhMg4
jtyN5srYZ/NPlq71BaBqLHMkaZQBobPbBQUi66MaLtH6k80txjkCezJE30EwgokSTgdRIZGLyb6U
5jvIdpHiAOaspKUiRPNZLFC7yDtFypYqgyJEYoQIqZ0G95lKWSLQkGibW132uwiC7PANk+82Wsnq
oiop+Go9kHtHIkyzl44JHRIoHtLzkL9m+mVCjPMjZuHEjUBMlA1YX+deeWj1o5E0COCfy+fwpsBe
BvwBeWBCrPz3enP4JbsEQbNuhVOr3I2UVTSdtiCjnCgkTwF4j5QZzSEr6I/A8zJINTiAWJD2Sn7I
wyBT/pYIJ+9LFl7lch8Fv6agd2vaJYIdwcznK0swoTPZosyHSr4ofydrFxtOXpDO+dP3gaJ5eeLz
kGHQ+Y6DKUCV9FtK3GM/31PK60/HRT62up/GAad98EETygaWweaGmo4qRCgHn1UmK02+G44Ni1++
dbPuaRrISkaqsbnfsldZMdKe/7TApM+124E1yqaULfU53KRWkTpECt8RtQyVsBxYbdFukJpTNtY7
oCsvG0vWwoaaR4ylSOLOYtqD1k94b7II6e8xaeTCdBHXLJ41bJ+mUdd0/YRyxi85HIRntuP8lwjw
eYmzahgu3+4ybNwb+Kz5pPkOk43Q0WQlUp+xukh75L3LAS48SMmhmmTo39aQMCgJq4CUnyNNhCxE
XKlodrCIxUnO3uGdvJGcoa2Jq+nntzL7aJaLVrlYxJAZIXeNfgYJuTB7iAQj+ajyE2TLSkKEPkXz
8+VNyXkpFy9JS0OCE/0n3qL0DP+7e5y7bExZ6XemF/CBmX5uuPDv5On+AsLJolJYvN9XZ/gjK0sA
MIE5mlJULqrD7ZF07tNgnYDcQvtoHrYERvnRckbLBX7CXHOpWH6JSzAUE4l50q6lkSo4CE/x8wXS
ymzcHjnauXboBXMEtDgw5RInEmvlToKgoJ/rtVd3Yp5YU4lBlWDZcl0Cy0nJ/A4A6eQKmU6TTEeu
D7Iqu12yZ6HiFfBGPhmwoM5y8+Td8l85rzmXZXb9kweb1GsM4QrM/EJAMBoZaFnSk5tQRYwKGlBS
FYHgEzamvweBF6XorUHBPy45nKYDgRdiX9BCIHPMAyFsAAizmbvsbaY0gsP0FHzDY+T+A29W4E+H
gySwEp+oFpvOiCRoTaDiKcnDOrtxY6YrzVU5beR8kdKI3mavOaV8celigHgm61eeXy3ORRT8C37C
rzzlT5UuRjQfjE3ACr7Z93FyohBlBl5OHjlxmjODf8xCGiOcXFJd0yXpC97EQWC7SgCSx6GVAHcD
SIOYsWJ2PDm5m8w/ekoQh3HIocInMXLp/8bhr9wijgR6YjvpU8pmpFZlSagO+mwS9uX04P/xq1zm
wsgSisAMfAWCp1AhP2sQdxHhEOxJ3uEysOyEjkWKzULEcU2cmWHqgU0KRjDO4dPgiMlPkozhH21L
1t5rIB8JHRLqWA6cLCTc8oMkp5DvxbJt3p6cR5xignptYJyiYrIMr856vcQ9Rj5Bvko+WVzuJJ/7
vBdEZvl58m9iOi1nI/1AsMAPk3OGDg7MCL4eyYABux4JwAR7eWgQf8zo3mAYoHUEVUBE/2YiECtf
R8IjSs/C86Au4E3z5lnAsDefQeVye+UWyv7jDbH7ZNMpDQlT61n+e0Z9j77JC7IaP6KxWZW3LPLJ
UpZhmYBgng4VjLEKtLVkUkChfJMiDq5JUx01lyYXiMs0xIad7CERf8YvgTkhhke+avacSACDNP0X
Q/ivgKNMNNAXlhXLgOl3gh7ev5j3iXtZQxlgf3g2fXQZNZYtzLJKgZHkZc4+KIkEtXJJV4yGwkj5
Lbqy0iAlcvmSn0taI1FF8lxl/omqEonZXdIpAblrYCQ4Wssx5EzRDb2ywSAJhHANunqPjoZ0+hvs
BQxmLI0JgbKkmaqTvdSN5Qle8kSDz2/wiqGkbDGpHrKMwKoMnQhLjqkHsnvkVDiX5TbJaS7iJ3LT
JKXElBwU5VPu6QMJZM1J6YtVq4IHOBNRDGvx0T9ubj+JzVMVko3QeOSf/59F1OZWDaATfSkzKCxC
6xpJnvygphU6o9Q2rH9Zq7JSmzUvgevdBBezCTlSWcskiRi6RHCkLlsJwh99ZbkyayBEP9ElEzlq
mUEjXm+RBsQKDwM7/g8ZEnr6VcMMeFJQSCZVNV3ppmBoEg3Bt8Q3HIl4gEKBCmMa4FK9ylyLmEsy
P8XZLn1KxKTJdskxgNBXg0OTF0mGFUhFI7+BSXjSTSAD1U2DmgyMk5HcRs4v+S15kjSbImoWyZcI
gS42EIRDfX5nvE0emsmlIZdJ+X5HAoxdyIaTbSFlPqwiXlCUMAx+DsQd+bOjxZpNoviHP2WzUeD0
+8LIRIqO2Umhyp36z0HHl5Ebg20kJYxsy2ZVUOlqfvbVRlFTtosko58XUKurzTLvNWHyhxsptdj5
i3rsIESLCshPMgrRa5Tcue6XvNTeZdDaSAV/Y0ZLsDfBPj7g4BvAT2ouWaaSxrBll1jEM1Mp6xJZ
To6BJOYo/Eh2HmEzlT+yDGH+NYnKqxv1Tn/P5jbIrfh3IghF1qRlXCE9VSKOKvKV0hkStqz8FrXq
e08s7eQFBhg83YybYbl5w5gsgwROmExRRZO3qFHtz5Qtn89dLveIYvUAX1AR5R4yhdxjpuuPyT9e
L0isoihaoLonWm7oiXKrVRUA9D2Y7yTyffB1UtM7pRXSnyNG7HArUS4O8w2I68OTe3G6irdTwfnK
0BGPO+YRMtoKwbLwOmHMANuLWZRXaHbN7tWvQKFfXB9aVmSZnxe7r6cxSm32/mdcfUMo8N3IBYpT
VTG6UYH09Z1oY3/eLEM1CMu9iAkV5EiYWuJjhdNJ9z4VZw9LBJruKN1Xo/KFReONycsOO4+07u6i
OfyRWq9ZJremgBdER3qlwmB6ANZqtHg+KNCTjKYdgH4JpCTA0gPlV+nBy/nDK6Bck7CUcm8EY7r9
nMjTWPGxh25i41AtsazBJ9gRcqyJAVYH7Fe0oGCXyfx5xWUIR7MRybMG7YHBNLFYUDHST1fwwGhv
9pQBX0aTmKc2t/n6+XsinP22UMs9xL/xWlJqsYIuxrdZPs/muYyVIx/DRwZWS4R3acBT86N8RKua
DAH9YYZoD2fYniCKNP9Q/CeGRc7FdI7gjScXEfxr8yujkxM5/JNx0A581TP2X7GHalHUGh3TXsVc
JIgxAZP7MLsxVShzhfyP/G3zC7AFYtKD4g9M4uwgiqNPDGbxTMYY4QrOI8KYxIUcfRXUCGLMIDXn
SisC2QXoCZ8XWDi5IZWm4GjyEkDyUawtc1Ezys/uMZ0ILZPVc/VYnRbH7XvV3uexl25fpZuiCHt3
n80f7hDybPfz8am7LequjvNufkVJV1EdDZGc2umoznP/3F8Oz33qaNOy7RzRTpHhZZUnXjs6eXop
f2AIPforoKwy+4WrCxPoa5XXbXff2eP2V4ekNWJgtBooPaQ4BnH/0z6R7kdOT1ZeR9cMNM8IooZP
ozaUIGbPQunXtheaI52UfCp9Eos0P9B9poN5CRGQiVzqSsUTaOr6EyVyYkMSuLqdXrGTkEsRKqlB
7YiBvaSwQON0aBQPIgJ/J91imqGkAVN5ABIJIAYIb+vsUgLA6aXhBLCxgA4lZbvUAxspZy6O9AGO
COhQ8P93WsiZwew12rzC1ZP+nIQ/qboEVRDIGbnvsYAnsl7/456vyLkEMpPvLE91Ry4mCXDLFYe9
CvnUD6hEMNsMBrcuyNFmF7uTLKCuFVRNqkZQPY8Qx5wyq+MBanLoj3Uf+j+spQatkjxbKhopPF4k
UR9rc1FbFaBxNZgu5GcL9kTWKi+Qdc69OQqgqECKHJsYAsmm/9DyAWepgWK02SQsCJwp2YsUsQJE
kaRQKyEuyAUz/zmXN2mHlFikV/JzPim+IMEmtRgBbItaaF9QH7lW+QzpPcj8+KeE+7w3G0WvpmUh
uBZvqKmOpU3D3AoIyxXwhRlYIpsUedxIAX0+CqUS9uThMJnO2DCC1CAUUmTvGoIwWbHAcPIULW6Q
NIKBbu5yEwR+EJbTJxrI5wiQLa2lf3QiKfgu42Cz4WAFYqB6loM2HYBAyriJfCGjBMjJfuoOSZ1A
FUilZpz44Wx/klaB7X3tOwx+hOshGf07hPM8DHszcIkLxGPqjmZmQNgHTx93dGZw1TDqNlk1Cu0y
sCZmCh/wUwDgD3Cg8jbJzkDp0NBnHclTEFh9vhOSMCkLR7rhripwpzzkelHs78my3ElhLvaPAqHq
6BVLOgdCsaAEZmBf7vsnaZWHL1lo4kHBpjuzBxAXfnbDcWPtSTCW7mE7fPjG5EWQp+JpEueHn/Eq
g9ynY75cS44p6rvg6DDHltKylSkFhvpzlOIrhmGEdSQ8kTd2Eq3JU0wlJui1uwLAi+aiQO2MIIi+
RKMxITq9WOecpjKVcurnKOVv2vRaqj/m9BtJ8JI6RfwYsUvECUxCmu5J94lhKAkkXNaDraB3ZXFI
dipDUrLOpTKRrBTdUZZDSeolqwtsXTaqNND/G4uj3KS02pB6QszYAGGx9tm61G8MoXy+JXUJqDGF
l2xhgWbKaSLSru0ldGzVdpLvS9/k4GUJDOtxTkNwn0EseLsJZ+O8XbrK/jbG6oa2y1nE+g4EqZpq
hBA3tBfJ6tJv/ZRIp6Efy/j5X5s0/jv5TqfHqX50tK/6q715HJ14F82h1o+1IRoyvonezr5NEXiC
xR6i06sttKPb3jGkWkCT4AzB1MF2dA7fhXaww3zYZtdePAT6DuUBz5qvtHBee3uDXtcvqgZUQPfd
u+i3MleCIEScOX5XPyip+K1xNc2JV0RJgm1ndUOg8HBfpGMiJw42Erj/rJ0qF5q+MczpIvChv7+O
2IrZoY17GiGKDHFZ7eCO24xz/ymwsys6Fh6BwMJiN3Wv9NSBTOOuxpgwkYWJXzQTmMcY2T83FIg7
K0ycvuNflE0wxTFRLDuO1UnFUiOM1rHbqrzzPPnK10h3Hl1rdzFdW0fh87ErptUf2Q5pWAFKDpvy
xV06r1ECogFEugrvw3YqTrOdOqTLl+Ix38Js+fmt4T0DHYGnuXrMLa4/21tzpKMqp245RYH8kKei
bMckDzEGjSZSBFiDro7Knu5cK/eNspXiZPtWjR5JUTg5ks4mwsvWvlroq+P2uNAZibkvcLPSobDf
e0n8U8GGprwLmL9vw1C8zI6IHT2nJ47ZMqDMnbK1mcfuoCh8Dw1GPVAfgAz1YETDezElL18jYyTP
HcpCDAUbzhEzVdgPuITvFHRlgJHnL5QvcoywIF2PXhP7h/Zduw7snEdbb7XtY8JNED+rI3NSPIFf
pQxeOxuiOo+mYibaSf9alDnjx5Id+nfvq8tH6rZ+7tvOtzHCcg9lP/+ILQWCualzKtycRHxpTM9D
C/G7zgRFhMipZmd4vKvWT7wX3D9bnwMEDZSVMPnjIfg9i2qGzPiUIvFAsmNPkzluPmMGqcfXLxsO
+Rm9PdqY0A50ovwilfvZ6wzj8FL7JFFkidagRGIJVz7kD9Bq+Sum5RhltZIMi+nhtsOWJS9Sf0sM
ZOA3QwMiitlBkrp64hYJLCNX+4sW/IOK1DhICksBRvSP9oMQW1EDbLQRY/0y0HiBp6aPHjztFfoC
qE4g31j4qdYnl+Vzr5n4lqrofdSIdrsXUlK8EXSXn57tj2PscFoygH/k/dBo4BRY5+gMkIHmCEKn
FyfmQZPiYhlQuvWBm0oOlx7Sra67xoFePJ+8ZWfyFeWWib2l4cvpQnvfcs/ngM9CEieL/dL2bJpO
CzZ+wrt8uzHnM1hf22eIG8UwBR7vn/WNotfoPsrnNpyibJWD/VO3QiZvvgfz40bkpxffOvkVVDid
M85BRe1IxIVGg1/70y3u+Ky9kTsYaEXwnLdyHg9alt/6N/KJU9LqRy/+qpEdRU4dWSCOTcpjTjKC
9aLcPL9QKV89YNNgQRDDX3dNGGZd08+gLto7YymaNxwPkGiXauLpzCYxj8EMPBU/tcTZ46qRZzM4
Gti1+fyN6OltUfSvK0TfstWlZurg1XGKg/qtnHzzJ9+/1qgDWVd0xwIr8TUEmdjWcIVQb6zcJ1IV
u+u+PUl3tM51F0LLmjPhRAYyya7OZaOyB24jSrzwOldWN5ZdKWm6FrtHMn2KIQ5cUnG4MfU0GfJg
EPAmC8fDnem4H4LFnSAD+Jj5Fhn47wW2RiqzV+hlPsG+cR3DgUVx8t1bdbWbmzLxd/Q0BLOgNLvP
p4tTYYbO7BOr2mhK5YKqRUZuST/+t/37hkU/v67SPDjGASqo9ob7Eh0Qpt+w5h62U29QMkWv9QWH
iaT64nR+3+uXFUqCbWah9eqfaO12bSJoxIkmSqLx3/Wn3F12yjz+Kbv59DKJZszvGCRMB+tbO6Tj
kg1QOtfcO1HAxC41iYUxRyxLxSQ8H+4z/ekgMbpA2KEePRh8Q1MhcRCLiNYEdxoyHam+KHA0hhK2
NZkK1cMq+ULI9xvrZUPUEhCBypk+SMQTtkO/ZXde3n50BgYfyGoh1DvlvrZlHzt2FFSw90kk+Uxu
HD3Lk6tTOgEHVm5287JkkkyIEQ/jJ24N9SjoXAKrGLWsgaIPqRB5F4xPkCRvtR8EgjbWMllTjgbt
h39FOWZdmkGn7T9Rj3h5l2xgIWmrhWqnZ5/7kTrCr/c4g884V76SH6JEtOXaWof3HEX6PyRKyHnu
mxc3xKSatLu63Xu8BnKCZQQSxo0exKEQlcjpEUE+3eEhtC5OxmgMKQHrWKTEXHht6EsxujeO/yqI
Rur6uY576uo+zifF+Pr7ZtZmT/y2sHAywCFPUw4z7rpm+S/mOKkDEBAhKLv6eB99m8POmOdhru9/
GXiJuaDiT9sOshfPk18zY6fiKtq9mQF3qH79lNx5fdox9woygkb/dIJMScy37J8SDUxOH3C51Xud
7iihc7fcpQ9HxT2r7epUJ1e5jitWlfGvcbB0lw1ilaIgnBfe44TOKAR95K/buX/aJTRn4WRRtLWc
18YmvaW4RUyaM+nUSIZ+X1bIr+h3R70jreK/ydVKudXIa+T8EAscA/CEWE16z6Tib/bLMU74wGSU
fQhsxyGPOiOYnNFFmqUatXdoSyUrVDzUVXE4ETlWRA2NahSzKU49NJcOEL9Pi/YK2G5OlH9QiqnD
7Pv+hzNKS1agAZuVhGBJEKlursUAjO1YD6f+iw6dVfYLdHIvHIyrq5/05SQkroZH8LEoO/+ieURf
Nxt2jJ5hDx+3nnXrplMl8t6ZVzPclQUtmOXgV1eZA1QgUmfg9EjpWIg/Hgk05GchrfDgtsS8ctZZ
t7/0X2MUTbEa+dGXV6SIU7FMa2Mg9J1cHX4xafrclYYcbPKnx874jZfnBRrFyfbKnpyjBEJicMPM
iqqE3k/qKg0sY1PWoNOI17LPGaMxs6GNrXU17aDgApSKyPwT6V+QEnVIzgU+py7lJ+/i/X1mdNxo
gXmRvejs5E39WTcfQcPqK96pqh9/t9bhdccQrVp7R7wAK1QhXXIz7Bk0ZK36FzTrT+RJ7oXvU4sN
3GuVQGjh1D0kJydfwZb5Pe3UXzAQMtFjHtwPADjnOUKeqwo2AR4e5cz4I1VA0WXCrTxNlVm2tC6N
+s6POdSnrKscgg71y/axTb/UaQZKaZDrwdxbPkB0E483mIYJJMcXYuLvHoDeD9+BlEnnI0nE5h22
gGKUwCLJbDsZak/7O3I4LE1iIm+NeHp4z/QZ5xrXaCQDVmLJ/BuFN10XQFco/fMnWm/vWPaGsiLl
JSuKDhxBaFeVf/qynBZ/1Z+FAmA2h6+2rDj+PE4/23uS5QxOG4uto5AHe62XqwAdQyFLAiazK4CD
WKFQTKshOnpZFNoMD+Ai3dN/0wPbpwUFswgipK0X/AsVzeJOQ5GLu3sFkkSAFdNr7OcMiy0vf6j0
5kTl0Jg/oWobXwoC8Wi14+pWsch6MYo58MNrn2iXQlZTPJuzf2HXYuqJJmp6dB+IKKWyW2yWtC3x
tgXGqXlvGuTP4Q19crCFgsoVQfMkdnlLxFriRsHa2yBGmj/C06K2vA7QWhHwtMkUryhmB514Zlge
mr34qesX9zrngwYAIfeiezFQVyAOvfKwePmmMubAy9dvGz2eLh0Z4+mz9oEo7UBlQsP8YdJee4XH
OjznYdVG+pOb65mnfvX+OQIMEZw6rm17mCKWDN5dPTSKkysq1H58CbS3fwdYob2Jjl+32t4fgY64
oD7ExoXykbfFRFN1DU9U3G9gAIi0tldagwsq6Yqfn+mk2BkpV1ef33bJ0L6ErbSr2a6xFTEnprG5
z6oc7JeNJn7db7fO/op41DH8I2PdYJDraNmmbqC1fMhoZDFlh+rqGwjX8p6wKXOkrXrHi6+0vFfZ
fT68+K810Dw0Y/nMo3sPIgrVm1tSA8OLbiq2yzIPKgalyHz69lbBTd12Esx/zr2C1OWnaqNUZrl3
pjj5jG+2TX5Dg9fjeeeIPR6HWtu702PFpPXuYmaPkwoze0yOBSqEnOo+rhb5fU5xSkzFoVQBhdqe
yqEFKWL7Soed9kx7T44JQ4TlrIi+q8cwUfoyJHZdv6vvKunWUN7W17CNdVwaVoMbgqLviVG7GEaa
/JqaSD8RGHfFMuabMNdCM0/vPtclgGHFCIJeucQt8NM3PT2NNN+EJgphcGFuEce60DU5zzNz1EHk
DFo05SBsiV9jmH7rBHFiW5D2bqvWF2VVbQ0fwBQ6ObsWtDQkI5Os+z4O7x0/v005EDvGUFZBKtdv
QvHv9JQVOoGIznH6Uk3Cjst7Bb69F/duBZ3VJfsCB2cRldsn1XsdFGcBydvEQxZd2zdbvUs8suol
uvSkU7qGDhyhaAdA3im6lA/2u6vnWKT3rp3dmdsd3QZv3LPO/Rb9SUr/S2B2xjVFPbgAqcxp+370
keu3r6GcRcaMdWWVIZQKizsHzIGgf314Fn6EscRtwNeyam9XnxronnaL2x+lSax51dW3EXcAvoW1
m/RUoLjCt28DvACKi1fR5uMLH7P0NuBpHquTW6AAC820GrztUNIMtjRBXIuI9gFi2AUMDnpghhej
alV1I3wT0IpL4KUeI+96+so4gOjMkh7v29/mleHCx9qcaiMwBG4YMs/kcPW4g37f09Huw7okO0QY
HrV/t71PF+UguxFMHqWLxPgov5FeIwxJYoXtkTpR8MxAQ44mAQSOr0jtpu/wmbrY3SPYinYi3e0k
1NLxDbmxv5okxHKLetTa8gyxpEc/vO6z/ID0AfBt3pR99kiYuSTaEfc23XLSwuatq4HuUc6fnv7b
QoDsLpKH1t7ctPfo7rkFfSSUI27DRzGg8m/BxAbiou4VG2OglHLcWSlsZAB61AHDqBHvq0anDV9l
PlDkdy9tt94TYc9eBwsa+jAQRkFcaWJSOtlsXorKsvIM4OC02ywIbn//DZM977Xt8E4uAHcfGoG5
P+dTCqETNGmK7ufW0hcqNIetPnlAL52dIcLrLkdGNn/+wqLYWUtKf5M4+VS2kTbNNU879x/vJQfC
tfPDsXm/+mpikOyQAiDlAALS6dAhMAeFJfUG57/1qyShoXdfagDNn+IjRS+YkrAGJcXnGQVLkRQg
elELxuFrf+OyoG4woX1lsdI3YwfZO73oKskwZwqkjeI3Gwa/TsQ9PXqLcGxJm6AOvVTnFjPOrWVk
uCiDUyNbsd8yAzpZ+Rd6isQsVATL1oQGAyczvrh8lcqoH7OrtntKRzeaOJGbIaQQ9c9DjC1OV59H
HjOhxQh0mMZu9HYoP0vhJbFGABHiL9qGuMC3JdaxATLcUSnz1sh7P8+Iqac2ooNMNVSZ3+p4OlyQ
5/y5BpM6XXpUHgW9qSrptS5+W3XaqF+/BhoumMzWTJIo0OkeNmBEicU5MhymR5Kl3u5kKxMjC5Ca
eqH35t6I+xv2vo42oaIMYiL1DH3Jl9aNOdSuvUfk3pMQzOSxtFpuRvUoGJN70RyFupybQsXK7l7F
h3qtIw844O5cf7N1TKkGoE+R9vQRXPEqqv9H+Kx9BUhoo2s9FVrr/AUFhpAw5S8fJJx4pttEQdTN
R9FC2+I4SHsQiSPAU3NYIPI+st5esr/2QCs4UEp8TOa2NSj0EMfiV+qid53tinVEbgYjDt2b+XF+
w/OZGnzbWpEOIbjHucMxv6+/6srl366H1q9kh9g8VPBnqtJT6dXoo6zw9JNzS3ssTWAe7elV6PKs
TYuYAtDZBuL3AaUXpJi5jf8nyQAuxTRaxh19wUKjXIkLX6VaffWbZ8b64EHX/RdFROLmgZo4MXXK
9w3RNLNfDGy9Rz2U7uqXz2omHXuxHDk4BafpkxHF+EYBHZGKX+bP3DcbRczXMms5+oys87a/DxPU
VNeUgKlvPCYtZJGfPs/xbAdXHmW1SGDB3XrU3ORESebNuOz3uF17ZzhsSk9D50DvqeP76orl8FKH
NL2s/zg5aAtrC5X9ADcEekfOumtPOJmN2XkFSkGkgRrOkZHMSHSoLJXYf/dab587Qi1GdZqjQHhm
yfRue8VvY91JA7c11X91MuMNwTiakjrh00iZ9nIFzMCBhQWTYDVhAWX2VW5xx38siHxAOFQNpq82
OjeALbf2+N5aieSVBfeI4/Y+uBgDbCTO6tIuFgai1+vrHFwOFVmKbTPDVr6bDmwtbA+fxlAl7zTj
0YOCHSsbq6wc0/JiiqfTY/esg/g2KSpPgUrAWQnIjvvHa/h4hbxzCldjdzpP9JdzniZ/wCY6HkC/
+gRo5Eql/VO7zDgB68G1iH2NWBz7bYrE6zV4AKpSHypeCW0I7wqysK9qkycB6bzg2yHgLwXn9Rko
xkgdIx9KSXFk6aJoariXr/aW25ITKedXtBOAumZG8gWKrD27RTJ4ov8NAwIswHAKneJkSb3wAABi
+Xa8HF4Tbh7IgS5nrIGWPdReU44KLPJeneCIbXHFVwDEIJ6Ut/vI9HQyLyaNOSOH+1BccB6VBisj
TgZ6yQ9WVmDU1Du+hRTrONb9it41hTZzbtng9R0pY+0NHtUFqcwePTn6SUqRgO8gUL3FSIcEzQ4Q
5B5GGzL7FgSufjWjUn/3yIkgG5RhjgAV2ktE7+7tR7mMWreZsa5K/Pv8E0jovaewrNcAcazBI2+o
5olTZlBJUvlc5+dnv2WCaC6Jqy0MdcQZ0bJ37U7Iv5AkIN6JsmYEKpo51J3USZwqhTpiweQn/0Xb
p/DAM5VJ0pmYDFjC66Vr+h2jtjMWbOB5958EroADn5bJKRuQIcX1AJyWMJO/vrNjqJZh69y/RePy
8s3yArwpa8fcgCveyfTs7hFhUExUUHB7B+R5Hf3vXX8L9gIEqQAG1a5Z+/e0xz3LUTjVhmX2m4P7
sjo7DO9FEyXv3qMxK+1kDlK8yTl36oCji89JbuusDqJ6Yh5HRQ1HjpYBlPv3V44utdov64l2ZWb9
6IjFClqs+pC3TZrIR3I7LQ+IVDag3PMnQXrfoYbQHa3YKgyqQKChB8HI+rVHpyPySzqdwXn+yJy4
5C74yS8gkGRaxpjoCrXC3gjQcnKrscCtBrCio47fqOU/h53hjc7HiOQomYNzLNkZeRXAx/qmAnpg
WYP4Q+WQP7wKT4tHBHmdiUSKWLBusZAigraD+Eh3b5/w/zSumB0jJCjODZaSD4bK0b2JtiDK6p6v
Ni8e+e91WNRuCs16pwwSwhTusKsW8FtEwznjO9IX0Nd18QWudToAT6fLNsD6Dw/wBluFzH9cjCwd
HW9PqyBmAbwQuO8+BmpkadGRdoV4UVy/Hr3reXO5QxB2LsoyNv60ekN2kJfh4/V9trB38cl60Sm2
9L9cAZoBYL0hp0NeTZrRMj1UjOv3iIRUZzKDXYljBkS8ld5Pwf3Hr0VbqBjwMkkdz65GEhR0fluS
rLGQ6OXRbMhPMgiRbukltM1uRSCCJDyql+9N9qeN0oaeIq2Bsk/an75gRyQ9IaVReeJIjUmvV4/E
pfI6uTOFBMMRJORGlwQLYfpaQOjdRz+mPHOs0bXbRi8/eBXunUD098YcE9LayEDzDkpHgT+aMmuP
SZYPxkJ5QI4z+zbrdoZzRwfB/9BgC7Lh+xfITTRLU/ruMLy0UPchlMxKrnFU7MvzlhK0WqfArH1s
hjgkfnNMXIYmFQXN5ZVJ8e1eI56MUzw8lVDnRIqj9eyne5xzfqbzggGysfH9HhMgtbVqTVssAdps
DJO9Udt7ynAuCUVlDzOrT5COu3cADuYCdrlCbUGnyUu0Pbn/3X38MuWIRh4H+DvrYh6C7mnHLd4+
z0Kj0SAHEcxTqFwnDENrMApASgThl6yXpcJ4CWOkIX5aMECpLqkVQbN0rJ/wPT5SrYBK3hq1YKP0
6Fvx41Gob4f5DdbxLoGmzj48O2AR98VxAMbOMXuiO86zbPVoDgHlAX3DHHm7t+MKUywNb6rXgIWR
m7PWY6ijLRT7HOPxw7+bdDVigEFqlB3tayAcFWqbGeBkw6HCfmMMt29MWxfmI86rF/5FTamV9izI
OjG5rosQVOWxbmkckOnWB84vfMkUv8J+Gxzz2L20uilSYpwZOJY8MOmBT8GGhzkXW+EtC0lzqBzw
74q4kxF9PnbJhdo09jjEUDw9vF4Dg9w3sbtcqRyzcGyqgc47IboA8cfzE8RRnPgmMa5RGoItMi4h
08E6SMMo/qU3p3l0f+zuaUamr++N/vP0A20TbYpxK4xGb+85jKYxaNtpaTnVYaHekelpdTlhTt0a
tgJgC8Y4CMjJT4TKb+b7G24PAIDIMpPqTo0QowI0odoO1w90GW049KupYk+AV4unxzBm2mVjclCV
BwUygoLhIHkggpaEodMxoON2trtULRI4tCkWeoAiJJZv0rX36jguD8VxdFL8S/VjAzdqHpjHu/fW
DmQsFFAmG0iBApOO71jrvZZ1v/W03BdOVZAPGVK4DszMtYshB8Nz1TEj5wkxGJyGJuF10IJocRqe
yCp5jM7L3PHpdu1m2A66l8URtxAUDK7jkrmKmMN0mmC0Bh+7MyGbizkK0kBczp7U5a2QaESfURup
34xjCbFY/b0PsrZnJhMs7Sjl053tkie3MfAyxRAIIRlaImwXShU3jby7EWZ/57+MMWzpF/oqOt6A
klC8JsSV6/5YOzYSB5xpaeVZqif6dwcz8i+P3RFWMqnzkVbxlky2+rlvYC0+fYOT4OtBfS8o1vMx
VhZnSpcZWScC9doXjfHODMMKBikvLd+k9bJuM9cLLgTaCo4wqUsQ9TNNJ3NQHjrfpeUZtosRYjRl
z2cPv4XH4XFVtnoGoN+M/C+ik10ERw56A0OJCUF1JWkTIf/RTzBTfm4Vgz55a/SwduTU96R363xX
tOnT1ogkIunRgX6utAucUenAGsUQauEr7yW4o6EOf2PoALbuxT++u0x5XNY56VW0ZJOeLoc6/S5z
csIftaawkt3B3ycalgaLM7sVa6TrGG/E/hFYLPmu+5kHBJyq005BFyCEqnAzZ2/MO4nd28u7V9hj
Bbhh9Di72SN8FP0YFiZtvW5R4INw711yGFihwcdKBc+XFqZ26sX8vPb3g3VW9pXc79y76W2hweUD
DDlHWHtkr+ByCTtWGOWWewGmKZiRpuNwtbYVo8tX1i1TsY9TeDzE8Y+u74nprXBa9MnLSUJe61R1
aeJXcNRxo9yU9/6To3QTF04Fwlh6+YpuLi1gyi7CZ9E/7lD7gTOHreljK+hM/7QlDTJT735oMYTd
3h9xAzHQ1+MpFTazhNiM7VeXxZ2muRFQn3VyskwT+t8pTNAgPEcpNM+1bQAtAqy4MSPhfAJKFAMF
tGiulZPqD4MbvEyo1rfWQvXvwZl2Q2AgaDG4kIh1T3Awsx99XaDPqD99NkG3XYFx9uOaA1i8yq6i
zo7N4D7D0r6DqYt2iBYgw8rs0nIfcww6ZTYyPZyBrRJfZSIKNN3Nte/ns9uK3NvbK04UIM6j8rWs
24EfjCXOHdWNPdH8hhAtuA/yuLXqKbQJ9xVSp7fBmf4B5gFOzBqL+lc1vA07m84fCLx33b+/qGhP
qt/5zfAe0rr3asjDoAeOmuA8PyKch7CXugdjfYDRQzFeP+EOaIRWv3P0yVdOB5rpzJ4wVHDsnlSX
TFAFhLPBxt1TC3Csp8NN31iLutc5VEW3HeqwIzGfLXpp2QeLJSOIR8+Oax55+wBaIe05kEcnW5y3
BZhqQAHl6j9K6enw4XyQcVRPMu+Yh50v2qxHSNjA+5yGdfe4LQ/q/v84Oq8mVdEtDP8iqwAl3UrG
HNv2hlK7G5AgUYRfvx921alzzszs6Vb4wlpvWtWSU/z5IBiXaGG2EkymjBgV2z6Tly6JHdxD0pP4
wWm0i35prba0wzxxJXWkFVcEhCNSIdiBcWLRuIU4JBmoyobhsJ3SFwIahff3BB9W5DNA9GfiiAY1
SX7bpTeBKXaQkVv9VD/4exOn5sxHQEGQRcpzMnLWKoifJSyZvUdOGgf0a+q+Zt50W61UKknRUdVl
6XUXFcBxm/GrIoYNzNWjvOGLkl08YyfP/gIEH/Ph7/2Xnqc0f864HEmyHFF6I3IH0JiAT/Hh0rKb
c4UMkMTWc/mTmJ8aZYsLeFpyHO/C0YyKORUr/0ZUGGxg5RaT1Vg9whGFGEEaUGCM1GxJ1uiPjbH8
nGcX/apVECeEI0/2+j4Z67F6Kf0wVyj44qOKGBp34kpH6+jDrYHXTHYKNw6ymekx3Mp+bw4S41Lt
kokPChDEDgSJ0Z3dAu0OUrM3J/GeYa8Ko/4e1XokJviCbyd+JMX3O/ODhYhofjNjHogP0Q3cXzlE
epA2Ku27e7ssrtUOEcNGYV99818cJlFnPTXSclC05a3ZiVZ2Z+AUD9aaqoxtEnEa/Rb1hQKAC3Us
vMGyKLn/576MhdaSsbo+AzuVectU3QujmZj1A+P3rN0NwvPqQruHukKcWWLlcV8RPLmcXMQAjPAN
+XNmDh0tRk2KBDNC77C8aCK4d2srS/xXZ2Y3Wj8J0N1m5WZTpmfEQJcTS7tytHFZq+IS4i+YEfQC
yXFQH9LYiCtYnRjeko3jrSaESBwYq/DFdaQ+6jXMAzH1PwLjrsAkhFGof5V8cAzEdmibSH3GIXed
pY9i8/JxL/y1Ki0bY4mSP2k1BCs9ZU4mPZtsT204h0JCFlufUTeyM/7GFtiiO6QD0idUyM3sh781
Uje9IR+GSzmM02lADXJnGqwU6hjyK1Q6P6PhhYuOwrLC0n6ciKbak3Eq8iaacNEwBnqoVnoeQoiy
1QomjICI0t+31RmyDT0KSaQW35aLDw2/mi1r/xmvp+iJ0qfJyvswFwriDLuOaAi8YUZupr/wRl15
6HC7m899fs68k0jzeuLMIviNuuHWHpUWcYDBEQo02ovrNzWr026CO0eEJZ9o/oBa9j2q0vb4xFde
LhBA1K39akgkJEM04LkzzjhdvZ4bYR2cav8FeO7kDw199xgYIuor2mJ9DqjNI2Qu9W4cmyTpBqdN
sU3pF+zPD3B9sgYXhy9DG0JVBGf6GA24n2X+LTGw9Z4oCy7ZKRCwAfYiOINCRSyl5mTyI/5MFG+6
SUSnGEA3jsAHfWHMkCAhhNxogUUBKTgFkXuka2cWveQahhhhVbyXxCuEC11EqZrHBnBdd7TPPPuD
hgKQbx69E9PQGhUc0LIFlZs3nHy42c109+KCf4RfvWC90XIIDq0KnUtxpPgFMeKrrJM934Syhm+m
O6j9Nh+AGUiWI3L0X3Uf/YXUw+wLBMe+uEsM2Qoo6nD77+tfyj5GhCGWZQYIkX35ODo6/CtBSYd8
3lyweZgI3Mgz6kqDAdfCja5O0Edzijx2BpVsgasl8LHms18wVim7gf0ktwAXG+c53Ho+wfupglAc
GaE4WFHhlSBHZrUl2Lx1Jijn3MatO799mhVQ+tMY9u+nMcHTJrs5E2FuCTxwvBp0OuzpHSLoS2Yg
V+BHW+w36RYWnb2xQTfY3XjY/EoUoG6L1dxrKle5Jn9U3ZoVMmFqjEaidoe+mDnKteGcIkLmA4Q1
QlPtohYBKs/M0cHQqK6E1esaBczuWrBLGX79YfIctLTmCOVvRLglQhDuYEgAwdYDhtKSvsAZVnic
CUADtCnnRDdRRaFY1noL2lZmoKD58VpljSjhhX3KCLY8m3Inu0iZKasooyfC+hmibAKkt2aZiYSR
yb81I8SS0xgZjkaDi20EqCysbRw5M33ZjW6GzG1QVBE/amqr50/+w4w3hMcbTI5w+Qh2mAnE6GmY
1B3jcBgMOHqPZn8ANKBnnWzLvIcWmwTjsaofKbST2E2SL71ZyF8CIvJwTA4Psa4a9MzkKEu2plxA
m2BRGHIvb0CYOyOwBbgC6aeH0aj4mDlR1L58ne6nV1FyB3pahz+FAutNLNP4AJBNRIw8YwppflCM
8Cp4MpkTXMd2YMfLErcWiuPu2o5IHPVMeg4w3B/60AwOM6hYxPXk6psasjvoMpNRSbBhoBXuoMzL
o1B+T88fyGp2UDgcwh+l2FSKnf3MLhLnuLb+noIEeintJd2bhoaHg9PKQ/u9jtzkgsTni9I4Nlu0
O6ZUM2qZcgB7H9r/+MhfclJD+m0b1jODtHEkPqLXltFSjxSAM/37IAnlSiIoVoZTm6vgHw/eJG1R
rENfuSIlpK/vxFuE6fJL46TB36qty9DKwRRuimAjiwnnOqO6PwwXt2IEDjKojjbx1PUM+e3T0lkH
wo/g1Q/GiMGA3lQLmir4zlZj+AKv2piEtorc0JAD473hAGTnjGzFMDGkRzUY86kfb7PGkh5Zbxdn
vA/0hNxrmCqOn339YA6A+DswiYlxnvYbJKtjvq1ZE8svoLxH5CS9vRme01o25NwrCWs6wIe8mCIM
FM2rHchXCw+dZBf1AShygnaOkX5Mehne2+xjhG90WqHXJo8X64ut5NIqaDwg3JdEP4xaRmU8BQp2
IxqJrw7egvyyEe0a+OlV7vCXU/6YzPw9YTERT81CeluxZH8SeErFYBsXyst4N4yN9CfMeAy9PDt2
6UKHqHhSt1w4Ok+VYHKQ09HkGpobkK3Ik4V50JrCKTjX8RRdwXbE/eGkeaKSFYJKSOsEoBeRN67j
jwdMU6fu9K6OJMRw71eJTxsNphnNYLCyc2+Rz8AFa6OPYaFc3+MvyFzJj13eKgqgeKdwwUT+LD3H
qhHJxgdso1zIsTX7uDnN3IJRothF9FG+DDs9Q4QBusrk+hECRFKc+clJMQjSYXzto3UQiY5jKsxm
2WyC7XTRrggWo8a2ysuESvgrwXth0+DDDMkWWhS+kqqGQKjz/Ajsq+1zr2fyXmTEa66rOQ2zP7uh
gTTUB6lrTgIrJNoQjMuOPxUynuNFRF77m4LcVXx9+UKts/j8r/ATRro0oxSQ1P8Sad8c9pMhjzxu
7UZtVGQ4Ohlzz7dZcHEj/QDTwri7F8YQt/RAGTduH8WXTh0OnmXlxb5yiMyxXz0+MfY2j0+9Qk6Q
RBcF8EvDGU7j+mECYi5s6xtlGFzBbNcVGO+AZLno0NtN0YiP9Q7Laz8WkdkCb4f3oYTdtyyi2SPx
34ePq96T39jAKXCp1lNfQnph5tBrzDE23n/5F/1quNKalaobHAoNNYdTHtRzgEcIrS30x3k46b+R
21iicOwoxGi4etR46nJypulI0e49ovN0x0MRW3te5J40mWfaclpYk9ztg78y2KvlodE4jR/Pfl+2
yEbmkpYbSm6HIZwWaKsVa86wLgLmvX16U2V6BGrIcUGyAzeRbqfMrltMRRicrzb5SVvUaMcORRN4
aBD57VUBPqrNDKJZPoOoqa1PScO1MPJRI90oL8bJI+CmVNXgpLwEscGW1E8dWQOuq20caqnfY2Rl
ruyZVzAsuXiEKdaG8QH3Fv8BcqSMpqWD3YAD0Uf9A9Dt5C5f6hWniRvZmpeDBfCi23l1b+g0TO0Y
M3eN5QradGteQJ8UyCMAWoVLFWXaOe7NLnZx/uE8ykwFCHboF+lW3ojkDGDoR8HXkRqirBEj3uJ1
/YWFeIncbyecA9ob5IZgE0Yi2TC3LDEo/48wb79j5lcAnJrRmo/xK5xfK30dsmJSTrY1d9MqZfxe
5sjrj09viO6HsAc28XgQ4BpYMoNWAURmsKk5XZTnnkfl1GdkDpxDW55rs6lKK1koXIQMjwATQSeC
oGe6YFynA8BfIYqUmPwsoIQmLCV2ZuehsV7tfcYpDNNXzwNcN90t+mFWHjzUZ+IL02M7bFKEG9AE
6iVHEdqX55fAFIoRDXme7m/0JlFyauIAJfDLGkDQmbGHzSEMR9bH4U0J4WrE1uqCaNhl0uw/coZ4
76SjKlTIQqV6rJaVdK7JLlORJ09wtuKUlf9rTWnrA2H3fH+BStas09KZPhdPZUvrXvsQScO6kR+S
6NN5NSv5NPsqGBxTG9Wpusq3RBr3CledBMW4i2aORtqDakioozwQAvzw6L6Y+P12OVyhOghj3AiH
LgasmHjNuiM1F63eOl/Jh97lZic5eiGjsz4rl9Lm/iP/JfwLD2eSO4/dDvvW6/yixSQXa0fy9M9z
j5mXI8l+X3tqRo/+LF+WCzhxDovwxhz5b9AOToG/dImojInZbrVEc4FpeouYhPIXhXm3m/nwCvEY
NBId0flwpLgkcRndF1A6JKyT/nIXTI9AOSwjK3UQsNCjcXcOPEFhrUN9QbmhpTM5plbxbfLQN9q6
egxA5hgQCOWhKr4wwuM+W5UQ/+vZNbmHNs0VvRevYeYgkSPUzurdYMGz8KpLtoAnfN0QJFMSsnLk
JT8Kqp2jjlVKJb3X0PZmR0oTPtUWpySR/Sjq2RZGciyZf4N81pfdYJsY8ZGxMeD3koVkux+18oiI
Uc9nHhcYdfwuO4FZNT/FRkRWq95Z6mwnj6f0OUIPefmRenSC2gD9om7nBybbkEnw/H6aIj9fMV7M
m4W7ZkAl81OzUwyiUXuUnM1xttXeFhCrIJvB+QmEYBbgaLqlYyKIdl1uauSt5Y7OYGFNM+CNVaR5
FjV+WruIx2RMWQUC2PeAt42MnecXVENh1gmcLjOnuC9fjKdIjUr8w0lTiqyMKvCfGIoQPzctW/Rz
j3l4We7q0VIlYzb23sX12flv/B+catrzqwoxVqcX4fr5jrFqCSBNxFS8URy3NkvrVVgxAGm/p/ue
Trw0Oo9N3NTlHxU6jFa9SHSM1zqXCm9LunWDKSfopMFFbQ0Ev4Ol9ULYkxMaABXSKZYdAecXfkjJ
rnpfotIpX54EtioDpWAEMmXibBnly6wbgff9EzTz9AQUG4VUBl6W/5bluU0PkE+wQJArfD9Ic9oo
BJLgB2jfEAu7s6crUXzF07kr6oYK6sCQvitKkD5cJwSxpaeCxjpaCG+/Zrw6DssakbNVI3EQb03C
rHkEFMvpiBY/OumMniKj6f2QwnfphMZQ4PZkBnJ6n3De/yCNjm4U4nUA9F2ZT1ffFuTFcCBz8IC/
bD7QXjv5Y/QSGcMpasHKSVFbGflqiPxQRHDjSJBwlEUlEALJQKExMIeXMFHQtb1wfYKYL6GrpWSV
ylsadnEraXbt5thrR0MVmqFV6aYOUETv5CBuFFaH8MIogaeb+tT53GzIMnYqUQETnGQMHmjQTrMK
v2dfukq7D0TWj5j+lMN0/RfsMWGAoYo/U1jidAkl+DSE3etlkpWwKjBnIoUBem53Tb6ckqdKQHew
UDFwwpnFuItEa9ZuhWdkghmqzK1SNjFePN3u3Up9mgVkVsQQ5IdIJT7DtIhBqKB4IjhHP4ETRq6A
2hthCGxg5XX8p4WYOc2keciegl+O53JgUewX62gxYH466oxU47aVY1tdizuJ8w3NMJaExsrY7UvB
A97codx1J38fpwMWAWY8BcgkneRYrMlCqMHo62WHQspgwdXL8AJNCJWPvpOK8W29T9Gu3ExvmkC/
bYh0Upk/9T8w1n5wqTfSMfMAnqfYOgZLTJFf2yoUYLVTwPKRG8AWkqkTrzE0USQ8D3B2uL/B7Khz
t85kDdGY/eoQ7V+tObNLW/l64/HdvMyIgIaxYJvZkQ8VioV3AdzJtO7MBgT9OKU05w8x6s2p/Nk9
2APkXMp9dORonXfU6XjW7/ItQuk8/mJxfRwWnH/xCryZYe+SGxx0B5XCarg2TJU2eS7CcZpb2SO4
tEdYAySoVs0IrLPQWCpva7A0N4Nel8c91dLYP+ep6GmPnrwPyG28ZwjhSWNDDkEhmxKu3W3kc4HY
4hq/D2phpwjtU1PlfGKuvQ4T/TaVr+7QJCZxLtq+FUyev0bTuuBRDxiDqn1UOA1zRQpzuM4wYVuF
r0jzGWqAA8/7uc73NbIIxF6/jFuArp9rq+AXIL75AZmFBf1DoHmklkD0DL+FAQK7IZsdG9YvD1kB
YP44k+/ceq6B6H8/JJZ3WGcZFvlxaPy5mC4jTvxEGENJeCnh0jYiUTqn99/Eyf3qJIxB6CyQ9DYP
XAF8HRb9nFxedmjOrhOXmLrMnIHQTZgt3jLPcWoitcVOkCzSjfzV7bszar61cgqJgyi8+IzokVFC
mGkh1rLSqDzq5VtA4nS6pdx3AZZBCEb11IzajAMKrg+Fy232RynMr+KeDG/YCtl8zDMiE6sYG5TJ
o1xn+iL9QRU34NVScEdaKWUaCxJ3l/vahyvUtqvpPrqNUUhcfilz6+Av+ci0XvW+6xkEkQimcG/r
0Tb9RoCJqTvcJ/uGz627/JamRcdqvHi/39VvBnCWWPxhFDpIgKedpzHOOjCnxVx3h9XrEIzCL1O5
vG/D1Kk31AL1JmBCM4awiZt9gbcrT68EuuDW4/pJauOVHNH0Qwt8thFRL9peWA8XbEoCHA5CNCwQ
MPrtLTpKK/UHha1256xWE48twyM6DetgEyATStwWjsWv1v+lQJgg2kUse+p3jUIA245TKiQoV3Z8
qNn+HwOzRO+qzL1RjeL6Dj11hMDhi3iN0D47/bft7OpUys7wDdsocNzwz45D6wc7iVTfyp9QYu5b
Y3ignJhdp8eOi8uD29Xn/weDI/DeSF9dZXE0j58XyIrZzq644sxMUe7MdqLmvazunlx0DhUozhME
X7eZ0cNwoxQkxo4SXGoE60NzERbzDKfNfHpWP3PlniBeu/ZLtkooLHsP6Jvl3BiCsuolq5c5mBey
uJhw94qztc6w3eHCzTVbp+I5n+4DxURAANnxgguuNJcblvKEVJyEioE9P1mJI4Kat/7ouuu/SGBb
dqdXgQydDCdiQwTeDpFlfxz5gHUi/p52D5oYpj6KO5DFp7xvX1sezIc9zcFJVuq2Whbm5Cf8Snu7
egjAGVTSB8pi+TiCzKCUnO+RCcuOhQKTUf+nqx5KzpFewH3S+sj8yh3IgPAy0u8ZHLOWOlxx6Rzf
7IzOvsZihOZiMEByi/6goqGLaVBCStIaOeoRETg4hchZipBkZmFdCGu7L9ZPThRGXiz6Q5F6nIag
a8khJS6WsqICWjRxMAGi9rk1crLdgn5Bt7S7vn19gYFxZ6Dsaw14jqh2J/1WEXcAK7nulKn/pOWn
BspWb5Je/uOMzQXpDdxHauCpFVzIFdwg6NXzaYWRe6wnR9w02/fCCpEIkFBmIHWUPiYQ54jrHgFc
UPoEygLlLXJNNMGhLxW2RjLcmBpLCYBvK6HpmmP5pyuCPJL+8OkMxF7jTx7W1FT8q9ot6J3JxKCG
LREwRT5gl2pTAOTkUHBjMHqCG3xXnkF3NJxOzB+Fmqsf79qMLrWD3bA6Zp/be4vctYNChSQACIT/
P6f4w7wXZx1ZJyzYdBmiDEdd/IXWCT8HLxL2jITl/XvJrLo1zXf+QCcCuqPdVLgOgOLX+jOsuUar
Yl7R6N8o8IOfftt8FQcaY2AYpMYZ4ZlPE0HxKLWAB4TXqY03wVwYP3bQsPpfab+JvJuQSHoIcQFw
gFc7yrlu05wLK6Ss5wexnLTiRCIDbrhOWodo6xOzO+Hu7kKbOaynUoVoCwuDJn9G/C4tzBmTwuyD
KBgP46ljL4KANUbip4eMuYwmIzLRwT41n0dUbNBhvU60EPvuEmyoHV4X1Vd4CDsUKbAP1Te6uRrP
3jxLrIbWRv+anQaS5QpvZnW/3OklUkH9Fnx/RE4BtEvofclOZv/CFxeag4QyPvOmUNLQ4hYd5uLg
6cGkxfBIVDSBnX4HgjuVz5gWeA1Y6d7NKuTg40Kn6+YkfHksgHYV2Urkfw5obWMa2KQ5BPvmoTe+
WEIAbGqGP4iHF/raeX1+c1Ts35tkD4XoASn2EAUuKEx9E1booHwUTnvmB0CsWeXv/yyW6BGSesV3
jbbRLzo8L16/EDtw95vJotqQsGe8x7YNcoyFkYHBjr6lcvTss5Bg7KpH2TAKLAYS0zCzO+8vkeUH
wrKOCzSUVtidFJ/v1KAcJfWC5HJCjqR9pM/Lv2qJFICoLoTcM9HgeP/UHuCQznAAoKlwRXdJDtx4
nlWPpraex1Cx+fBl4o8HJOqHkgG+RAZ0FMdz0iqt/kwCyaE+c+ux05kWAf3D2dXOOSxBp+50pYfm
Rx+rwKAz5HW0FsjTI+EBzeA9eB/xg2K5A2IDCEe540UbzCSChuWJ5RScBQyfeEkWrB0cASxybI4w
M2uEUdOJ09IOxgvk9hyHWBKF1WfqNoUfsHQnNOHJmY38mtrPw7QykERBr/BDPi+GuwZUKcIWb3F0
VpmvEBwsNAS/n7WYEf3Gc5yPMMjnyk1E8UiaECPiHkk3H4gSUZca0ZJvvKz8XeFja0vtkDLMbf/q
HQknCq1yXjJZfZvtxlOa3FC2ZGQMdumSs2Ji0YJ9W7BTK7e/cLPAzq+pzVfTO5gjhOWcUSqUE1Ap
9scpxtaW5H4eULDsL/RTowfErr2xQTDY2qcISRXgwWrqV9ZHwyU1+RXBSv/EkRwZ8Kl4+L2HLwEN
LCUVT+Z9YPtyxg/z+qq7rBsDsJ53R+/so41F8ZYzZoW5DxcypMgqVJi3UMP+YAZxhEsAdGO8reY6
4BxaC276S60rMI8mWjG5wYq9FxNVlcULfGLDEgeka876n7iqbqmr+p+/Yq125mvbcpLi7qO90Vy+
SscY9Hr5Mp+DMfGDTX2c/jUGhb+0fBcLmihDIvPrXvnxRj/2C/VjlD+vzJB3GuA2zqSPpRF1mRqJ
RydSYQYlnQkZae1KD3VCs4KGprMnDOIbu1paLlZajI8rMqnwu6V6jr/5kBhbQjPRNuia2o/98RXG
176+3pWhCyz5S/32wuGiVkYDyqzZ79JRilMX/MlEgXIlo6UsLHk/TD0hh8yWWK+hX5U4m3FN68fP
sO+iCk3bXKSL7E2lG70AsuxgeKuEe6mf+T9ijfYGHoJ8W5AYkE8l/il7R59tGC3Ydq4k1IZKdalc
lfe3yIZLzJGXJMjRwoJfoSACocXgqmV3sPJkl7mfN68VHnMCnqsNmCC49+wRyCnsoLqmhzDz8sQI
vtWpV8hOkV3iq4ifXqWyqb6md+mXK/GpqvMItYzEdF/6ZWU0EKb5pZngCMGJYqcoDZJNj8ZYOpEB
gAF+8OQFoPTnZ3LHk/967evIfQNm4USO3Em3VfVdyzozAnaWTlGkVKeB3lkzY9Ax2YxQGIxECVO/
Bkc81qjCS+zlFnQLkDf1T7A756v0ElEJv9ZAJOTCHqjXZqNl803eGCmmEsO80exa5RUuYl8tMw7w
aklfcsBzMYCVDXZxgcftoTnb7w93UeyrqDE4XGa8HGN6RYtITOfsZ7bJfmUFxzQmjbnccMdJNp+O
1kGDVTXSUapecHoC5sxy84UCzMrZppX/+nhc+/w96RzFTjs4AGMf3UUZTHgcApvpVibpFax4wEw+
Ujy6ZDFxhgE7uGMI2qFA6RwVKYDGuPoko1KgvsEayXg7cnMgwVG+oNgtt3wUqNPvDDf3obu+B/pA
EnIBNrElY0JbvetjyTYnlqWDIMzNwA8p56hNK8GGUkJaMuUSkcxPQ0KQ836eJvqGghWFDfZcnGDh
uiZv+TfyYGpeXzRfRTcm+ehbgDTZpqIBXpsiApoQXWm3PrYo5ZeoYHI2yYBOF50NR+a+lqDwUE1n
lu3v51jdSbdQrZrPuoYHW6QLmiBlGdnv1JzuKGChWB/42jo7ewE76w5o8q42Aw95zp9qQIz1+ujh
486jedqGvwyhx//iddu4Mpk/78nVHIXJ5n0u7akvbDmxyC1Xt5PdUnWKOZOxXnZivh34aCwSS8CY
nNlDLO9u+fo4T80mmkWcLYo7ZE9zD+Bop5qNWF1H2f7qXF06UXaNdvoVW7OnL9Q+jl46uYr7kNOV
E57k3F8im4Zd3/UmBvxuhQUISpMFDiv5OehSOaYf4UGNDv0pffREcDVnUV6qsGiv3SRGUWkpEOij
l2bzgo0s6QQjNKby8UnVR2EYGaDvS1as1Z118q+1W3xtfiBlk9E+rd9nOwQsnMp+cqgrOLqBcdHi
ij30YgIGdi0shWjpcec8dHuy514ePO5LlB/yY0w5UpkLIF9kHOfkoV6xJjHv5Y9mOV9V/tgf0iXR
Qh9G7KH2Z3tlhc92QWuy7f/o698/HRFZ0m+yh1bPQJHlRfYLN7lIVgK3PFqCl/nx9TU3MtTQuFNp
bus9I6Eh+3DC7V/8q/1qGEWM1A5OsEOHwBSi86Z4ufXlPR7r9H9/1MTf3EjnzuPVma8gW4WffK8y
MuySLOUpC/S172YHUSE8CuQWq6NkY5PEU5Foy+5DlJmTHhLEhVNAscSJBFOSv8rP8Y07kFEN9ZtN
h91RWcmM6eZedKb3HsDTxag3JcJA0pd95Emhx7t85ivefmhNtXEHchCiMAvAL/N5gFwrmneYZPvv
SeBUh+BMdkaSP14qoU9k5mwJBItaD/Pg54eDEId0z6wmpGsMa7FqGHGyMSkBmSrzlrZTqjQ0dXnj
8t9y7ZAaR62X5tcUmVDkcORMiImhJieiU8H9CljpDs1R5kju1ukEiGV2T7+pgGECxzML3fGy3ekL
Pt7HTLlYn2ir7DS5IcbNyaN+X2I2iHKOR8ED5S6xD2MYBJGyit0p9syXVBKQLG2yhuRQ4hVtzQs1
JYkNRr1X0NU0FiD96AYgLIMAb7qvjKLBCCteKBRBrrsRYuPafuLQmdwFpCjU/MMUhgd5UTbbZaIn
4I8xcxnqFdknpR4k3pSKBTcjW3ggi+DxTjml8DHOJLSiik0AVe4Nys+TlL3x+ENMj0tIWNdnGdGi
QPyFGiNHKpyW1dASnICsrkAPAN4ChlaCOsgopqvQjgYbxUdvz2TtC/uIIDaOOv1LevYQCnva/ZL1
TJSEyoFQu2k4OjyE4FD1X9K0d97goVTXE3mPNHG0XOd/RPNQqaLdVKRjQygwhpSmIiHR/bTI7p5e
G65eBOey/TiCfvLXtyB9t+jt8w2eAFrwRoDjkT8eubP6pkY9fYERoIB7qvcYxXbNhaLk26BetgS1
h/txK5+etL65Ppqt43wR5z+ATRPBDmYrRJ3IbKkx89UnMZc6EAQRBNJehPtyAB0jP1ifgo1wZzZs
7qeopZF1ENni5GuOZPQSTL97EoSWn98OcDpqdFLQoS//Jr52Z1cVu5KSsNQo5aZ+afIXB7TLx9Ei
xADDaA+7OCpUmJDZLhobUJQaF5lhh55b94HKJnC3m+4eXgScdfj73vz+5I+v+bRCfoq+5SqDIYLq
XkuL9JR88Y9eB36xfGwX0e5zel7rgOI0/Y3PwyGwYu4FD0TfY8LGhjTI33gfNOZ0Lztgad28nqO9
KBbpmD9EkUyY+g6L2AfccvgKXH0to45XTIYE2kx5A0wk9nOLJel/KAPWoXKHtYVXgUnm/QA/o/5i
hS4GE09bRUYoJQQ2oVW4wL3LvYfdF8cKLkInXdAkNOi01BVlowc7qc9nN67M0un20Ua5lehcBOQQ
7Solcj3Y3YlGaH6QbNAoND8ROiK6qnV6gMLWN7xaOr6z+hguiNviW/NNyp+6wcGYXGWvobv9n7MH
nILrKDLJr/pL9pMNpUzyV9WuGDoAbmOsCVp3/ENM9QBwp3Iuuco75/mTLDJH2mZ8NFhQpB80Fu87
ahEaCfh0XDLptnVehs60RcYo+XR/k6etbJ9mD1wumAj95WW2gzVUvt9kNsYnZjcgiYGuQtpIVktO
UYFEA1kCUeNnEBUbUS0MAPJrfQkIgxrlLIMXoZJ54ecbVTAYIgDHQnGFPXddeBE2FEP+TpFgcF+M
WC/pZUhsUNWNGUKoHShYwlu6FY/8mPeW7D9TQml3JS4MqxezbqJDs9EvnJASAexjSOvYHyH6lEjO
GTU+5V//FxKdnJ0rG7h2gr18/x/A9st7vuoiu73nD3w7OfQ3hnjeNrQF96l0wihuoK9TzoGnLOOd
wDDE5ZOVrqIH5CnDFtFGNowEfdnB26Jme3+h9bGzEv7FJugBsdJsrn/xsPGiIVi/jhP5YNyslmxZ
Ztd1fx1YFfjtl94CGXQLQDnOiiVSVPImHVzRT8YmTvbdOtipG/GHzh7rKAXG1EvOuGC5tJAyXLGi
4pviUY2KH0QD4/9O3cKutvwUX2BALzeXMDjDkfqAapIoFF6i1H/TEJBERcZSa2NFonDGTDp00Iyd
90423JvZCCFZRbRQIydIXXGwhTP5B/3sGBGy2gpuO1i9gspMticCsTe5o6VfguA9+8MsPVCsCuol
zg7kuLDV8JTob2TGyyxcAbtFR1InyZEE1pMELxHcF2ZsgQyBWyMRcGPrkxU/dorhlLimzJ4+8eu4
4UIQnRSBAOwsblQAxmjF3V4Vm0KcV/TzYFqDT2KQNlv3xVJStnJp0eFg6sv2YCTtHrgTZxk56P3M
xlzomJKDS1R6+vkUBBsrm7TLMf6TGAC0wRAJ7ktqQkbJapbUfYcElb9R380bjaaMkK04scjNXCKX
V1UvBlWZPQTUi8/9UPp1ear1c/tcvyhLslWBWV1ymmSpBoT7OVjcPvJ9Ul7U7qBw+2KxmqwoJ9Kn
3XTnrDtW6aWX0QPverwELvFX6Ou4+jggFh2FSwHYA0Nq1zRxrJRSWcw62hXjtX++MbjCSpoTQpzk
FbgFgiadAV6NWfD/iXVyofd02YubE1LuApiRd0AwZ7GCo6o0ZybiVN8jscgv4kE8aKepglbQ7CUv
17xecmLB6hu7whla8snybqm1VlOQAUU+IGK0ep4nJzKM2/9BcG9br41+TYKt38MIdeYw5pzM02/6
pgSHIFX429L/M1ovDtyZVRAazRgXWPmZR1jcNLZrdCtjvAi4H0rZR10aeuVGukPtLN0I/iAKcbIH
LXrex+8Kea3x4yOaHtHDEUHDCZSD32YQunmGQqVmEiKYu5K4UFQc2uQLIJskbooKCjjsd1g8D9Tm
mTtSwwQHqlZK2CMyJNkYVKtTjeAacRvSk6PTRjiAKhM3Kx8IVR4yRVqtgKEXzJdizItBnhk5Jgr3
DuM0MfECJ4fzAnExuhUSSYjvzby036vM99lFJCbVFrAHTd/l2R5DgjVzlDSxj8TjLzk2UIWJ2yP/
OlPgFT0kB8jtIFkDMQWJ2TQGwdAcEsHHim8wOnxD9I8wa6JgekFhszt4jJS47ZiMZjckvehnQSJL
wCJMN10njCnuvaoj/24dSoS6eGlAFhU2AqJZqfUE+jhtFAUSlgkFQFOHPRzmD2Mijkg0XKIjH5KZ
oyKW1vdv4FL48yN/lMK1S13aXJKRCb4WdAgDfiVvk6OOi49QJOLLtdvnwaOEc9QfACVoxcCOCbfF
mc2QWqrKTsWfPi5WlixZoMRva2PAro7FCBzuH03n1aUqFkThX+RaIiZeyUlBxPjiMiIqKkb0189X
9p1hum+3bYDDOXUq7L1rVVH3cFrJjV7BlkbvDLBJKLo8lp+pultMm010l3VqzySMiCFaPmjY+ntA
Cp4M57UVoUVxWoAI77GXX/ZuZzFjVuBn1ig+LEGhngtao5zGhWp3kD/+DtoAyhWkJAf4uW2EAsrZ
Cz1rXAtJZbcSlR4SJ6HEoLOAfwqGX71bHaIn+jTfbRxNhuW4gNpolEiKYuKYKu9+GyI3PhSiZzrB
CJEIjUbTnKj1cx0db0CFKBh9/BtOjpYeXmyRmKeLERSYtMcrblfpe6GB5+09jrPvgumlkioKWy90
cIID4uYAWtCp+fYwyEgyqAAttEvUph3Hi16PVQDmf3/+iXjTfPg1UB7G6xN/p99pcRmfbh4B6H3O
jta82MSa1bABDEsjojKO88a2dnHxIwCftQzkTJSj8eznDDa1sfMdFSqSLji52itQF5KGcXLQW7n9
Gt0Amz/NcoFrReQLLvh5cR9AMTqbDsnT+oA1Vh8TTV16WFppzUYJHRdyqyi2WzUmCmiWNgtyxOYC
TbirWbWSMhBqRb7mFqhWpt36TPNaokqwn1UUJI+IVgjfH4b+oRyiLqiiPERipskq58/g1SCBvkHc
vnrHHQTlQz2+FMOM8Hu3f5iZ4j9qTrNtQoqAtApikRTgtIZkKZi7l0Px4k4Bh2arWKY2WOPapP2K
TpCALssDWsssnWJ2WrgdtAUWRgZfSLOpdDZvk/tnXR363atzeEBRAtYwLrElorgEkzjCXjwBlxEN
DVT8MBjP335JCQosyMJFUOIDshWJgRZ65hC+cPlwBzbvHqmCA6p00f5lv1FLfbrot2CPHk0PjEdj
/NlB8NTCDrlvxWjuMegm4Csaxd1dYD1IriIv1bDvbptGDQ8DLY3r0wF8B4avNQFQHF5z7zGpcuEs
N7ZPVmz/DhUGCTX0Zi4G7tAeqsHws2QO3I42njbCI5B+mXx7zX4rIbawjcbdc5A/ZjhM36tT6+VU
53MlbpHtWixb+A1r5WaQDrjTQGaEJw3GqX3F4XgYh8IE+n9AR+loa6T9GE+aSkwew4pagTa7d8J7
B95IrySdcI1ZFp87KiMmiN+iK5X3RcdB2+dMLuFpNr7TJ5YQwvgCvopx/VgV0CddKwszBwSTbZHZ
w3K2KTHhWuDzkWjNbU4nQ0eVLCP3AoFXkHpHfGgc3C+5idyPwPYS6CvmomaVYCz4H3XvDFqde//M
i4PXzXoHkKalQS1KufoNaqIES6ik464dQuCHY3Ay3wp+Aljr+LTCBwAm5xR0kF/YoK9ZZc123G7F
FGZeEwoSgMFf6YK69De+4+mqukZa8kEmYImjSI6CXPXT1BbBER7U9+JT/WAPSF/IQR9vc9ItzSo9
qFZt9SXdDkOFed1V3PqHMtOyebae40NMyHztiI7AXZ01NDoJ3tQQAQD4beXB7aLjvfDrxK3IWZhn
DwBvXqeNkdnNjeusnFOyA2L3YFkuggJBq7vTUMw9S2tvfmshdI17zS5OTEX/C/yosSq3z1fUfp71
/Rqp0ephZAiedMXN2CC0VO+cIcdLdmxZJ1K9jS8Yi7uagkx94Yyy+QkpB5ZyhEvcpSXbB440zFmr
3CcVLMWF8WkZWzyGxsH5ohnKnNBe9vXq3kpBm/iEeN0BrluD9QcUXBMMYthFDqoVv75JAdvg+AIm
odejU8dUFacOHe7IIrEWFA++2lv/0LVN9b7wwFuFh4jA5o7xzUNqGu2P/YSX1jo7bU3fLz+aDwT+
UcBJ1q2lgjxPaczyY1gUxtu8jvEtndHN2Pe3Ce4ymVZ1ziyumvZR27yaYDcGLESXuaBnT5DPXn2I
jTaR3VpMrmw7vfpQYZMoiFNT7B5k6rt5GFPGoQMHWMSImtQcPXDg+U1bHbWDMnqMOBUTZU2dkF3P
jCat6KGi6qrVtBWSAScLmwmcigQ3hSssn0Urg3Zyw90il3v3nl7XRuuqp/AM6sb3zRGOLKUXyTxE
Ve+ekhH8hBe76XYnJ79NdHVHCyKqHU0VgBe9QOSo2wg+eFBQAHwRXDEOhff1j153qDpPe+Gqc2pK
wGZDaQyGntsN9g34f0M1vtY7hDHfxwm3rn0oj+GtX8SaL/3F9n2EwlzWGl3l2vUJ1RItI2HXqw5e
Hi7szPsi/6KQ6KejoRynABbdq6PnmQ8+vUXuH+ROc1if4i1c4pPiZOlieF52h7da3FlYOBwd1clo
+KX22QzbkFFQjWmyjnBIiueMauTzOmrSAgSdGLYcMtElWgFnvfWiBXZk21taVuux7szIFFrMEpP0
qW8dxlcXTTrtg5SGjuo5aUVUv3QKdIv1a9wCPfcGau4+02eaz7JZ1a/690iUhU7zg/Vw7jHsKAhe
e3A8DcgV5GKXJJ3Czq5OE7NL2AEpv/CVRUyWv0kbOXrcvdLvB96ZMLVuaEHfAcbarzwqXj2gvKgQ
fyJtfttBo7otNWJQoEp9UJOP5S0pZs3wkXzSC/aROpZ+jMAKeiDIN7cE4N36gs/IDpuHtZG2vJ1g
98JqpRum2j+xUhilc/J+RM+KvRUtEXQZoM7jjx/H9/v8dCDBB7WcpQvCoSV6bwqF2pjt7PORjHAX
Jd2u2UC+qnA+H2+hOu8njkYE2RjD2HCLL3JY4enYr9NcmFQXYoMLaMR+rYoPNbtqbEDqXwB6fSI2
W7KXnef0XbPUS5SdENK5zc775RUmJJt/eIhgLtSNZgbE9BpWpUhIwg/WSBdCsM6W5K8eldMJKXud
U8xQA9JMzb1sXy0Pn7XZmDyAPqD4ojaWKi2HTgk6IJl7ddtRBpLLpbaKA09/ChtLgidW5ukNoYlV
Hr+ak/rCLNrOgcBURWLPOXArb3pe81t3VdCoai18aHGzQC/S7hSAx32KI3nXKl5sXe1eoxEsGuAE
IUyCqGo4qId8VTaNtA5MtVqg20XTgEaIXgbsAVrhPBE7SJRur5ab7Tn8aXxWmkp0LzjyEPTY7cCs
xlCaSVadmkBsNyXSfUVteAITwkZeLgsC8u8Q5ZlOOaUetQAzRvkYFxGm7sfvlIB93kbnOmEzZn+6
X8N2NehSLvqQ0q8fg6xyDw36s7WWp3qICMkC8aprB+wjWZP8u77jlxYt5zNAMAFACAa9TUJIdRV1
+XiAMA1KGgLjWJLiRRKXSP5lIQJOz4n70SKSx/f+4rG+F2/I7tRGUdwnG0/ereO22wHBqqbE9bzX
7sLDoo5vn94kLYlchaphHOjrVbqL0obk23lPerj5jI5Gp+EHeXEHEoNqqfnsRN36GKmwPx8Lk0gZ
ZRS9IBbisikbN97ug2xx3jJPHf9Guaa0FvjS734J0K5tI9+t3K16zfpeoxp5TrLmOOrqupqSRVns
0LzHudXWe2T796kI+S5JnxEktWxIvRfoGl2rZTZ6ipfvkKvzOGnpDfvrLQUHiR6MbCpm08wdSMn2
IlV/QUAtIAHvw5OK6aNKk17AvjBWhRnBvNtAP0L8hQxKu+6ggJMfEX10apr/RasCiBAJSB+5fBRF
ah1K8/YBBWcNfTfAcih+mQVMAoSlSCrSDte9TGroj9zgytW8C93PYAMgaHKZfA5Gw22EbJnLphY8
J1974YnyURW3+7ywNVO9tlUL327NK4N2Hyk45xOg/kClBKpa0Oyrm3qixtI45ENmFBGMEFHYE8Iz
Db89+Pg0bBJ5sU6QB7cUVNf4vrxSCcSJo8BPdo88ifbQ61vGmhQn9YsTtGA0p3B9PhbKs1w9cQCC
I9WNtGP8rqxTSzphQI4ZHd6gjpz6T5wExZ0qc0rNYCrICNpeausRLRzsdHU3oohHIHMYKd2kaEz+
1aNMT/nnbHv53wNv8qlHQyGVv8oGryDvgcxypYPsg9jYotxvHd0UZOyK/izWs3cYtvrNuOM0gmLV
ie/Rx7tEDdeoOd1g0X84tVB27dzp/BTqSaQvAODRoGPVnOHSEgGf2U25Lz1iVsCZ1NQIrX9sFTBz
vIi8xWcLl4QssBqQ2YRxWj9aIHsooSsTchEssvtcQZW63hNWN6Rptxgw1xHpr9AeSUSkLqmPr+lp
80hPKdx6RCo6DROMHgUwRLkuc5bvmin2jY5jII81t1o/6IBam5CO7gTNgwN1kgKvtx8wx/QcBIey
PcFBobfZy25RFO4p8d2n1meoLviehIwmeD0NHVSatVyJj5hdypCuTD9cZZMOJ8iEavoVhBzKFmcH
8BRss8v449C3cSnoy+GiR6EUys8bqD9Sfl+P11bE85n1KHvfrkMuBKkrDBFJTJhejQLEE6sTOZYX
yjZogaFggA6t2/FOIZDw0SE8TZXMEomfmovMgXniejQzQMRq1F4B9d3PkajC4F4081M3sP9X1ify
VHuKBp20g0sLaUWQyOe1svAWmlE7eVDJajQ5fpgt1Qb93MZf0WkZxUWbbzqE7m0WBpKvTYIXghqE
xj3woq9tE0op3RuA2Y0umw8nPdGSxrQRVr2jXe1UaiNEteSpBmD4v3Rv2nyc1uYBVGmGBaKwTiZq
fV5XIAvYv5Fq1hQBJCMJhJoVESSy1WBaZp3ZN35PsmER8CuRCRAOWcGsVk7Hr4UdwsWtFj+cegA/
sXceXP3rYJG0rYaPzIZ3Dbuy6j+APJmsip2R2jxYXTZ3uD17+3QgT2WhaN9R9eYjzrwcR647ZEzD
fJVhXcaIjaxz0OwIatzX75BdW00vNOcEfVjNyPoFXFGT5Pw+JEonsItq5k6NsfQaVcubBcL8gQ70
4HpJlcy82WrMZbzxQz7mkfDIIOlu3Vwako2Iy0p0v9i2grrVorNg19iJg9ydsCJNUNQObTLjZ1AL
S7eRdFIm5WVhEIZnJpHaXoSGBQFLQUUj4YTCGL6H9BXFvXhLhoTWa+oQALRW2RSFCtRvCAnGn2Q/
unhZ1EwqdCNxOQBVImtAtjH80o861ogZu3HWceo15LbcDybAyKHB8eseqW5KicHT1UJmjfuaP6AT
0xeHPguu2iFi1gkyyKaddk8792ISZnrfCgGD8X9JXqU02sMr6gVXknwG4HaQteIzondgtDdAVG8s
0H5z2t58IugUkPiiY00kZltgekEoC7PFhKcKgq4i4qCkg8Kg9x3ABoYBfOJ2I/tE5P8xX3jUCBKS
6isfDhIG9VkLPSsj3wLCJNfdpdjyO+SGdHTCPRrnTRuUVmmJ+V3v4yPFma6nWaUKQjWDnIWIWq6H
3ehutpC2hKoOVEhH20BF+kDxGk0kEBpkqWf7mw6U7YRuFXAUYpSbtWDowAXAn3lHzxprFGFv9luT
0jYMOdZEMyyBXdy7FDoullqAtv5QdgEfBP5Dm6qf0bfOTtLeFSwkJMFBIUGHMC/P6QdAyH18pVdO
CzIVL8ePJE+vGWrd1cjwQ9rCSsEmRRHmaBeH+eHodkk9e7xT7euTNbO7M3IBL9xJ+LftoTKA4H9n
x1ZihQTuiXxK7ipX8mX0wKF9wJOp/iCp1t3PUPmkWVPzXKNHQqICIJwBrFbeXguC84fLRWCpXvrV
8QIRii2YtkXds1mnuQGqT9pilWdpTn2pXYdalmNlO0TDh6SNN3gEDN0C2Pm41bw9adLXLQVH3kAj
Z/EmwwDg/doCzXjOEwqxhxlIp0N8Ee7EnnZL9lsalaFqix4EGblagCzLLUbfnc8CEnsQsrXQSoXC
hLVGOndTm5JYpiyaLWvDjsCD2WNwU2kvDDOPdCpcFoqDbeIenyQFkKpyWS7rYyn7f6QbGub9OW7u
YKpQGbmJ5HCdyQppeQwup4HYY9d7n3xSuI+PjSZeB70tCb0D3qygdQTSzqgbgnC8e2eqXmR96eyZ
IvT7t7vkZ6cAHXCygf0Lz26Mfwd4gZYM77dZQZx8+Cgq8kfR4aVnCrlwajk6TjPcBPptUKL5oMi5
6MG9PQdPmtIgmrouNk/v5FwmWXQJGglsIvfuam7bV5FSLQdQ7mzWRaISkZVOC/C1wKLMZ0fkupoQ
jGg7iGIqsuy7fMwQv40ccPlggSbfgG0qwkwdRhfaUq9vU5i5MeKxNrq5Cd0aH3A49NqmQksjaaXk
TiHZXCYd9Jhakyq6INpY9zUPSibwOr07OiXf8T1+wUTl3Zinh6AT5hMVn/Stt0hZIYEU0uZ2x13T
prcYsD7JSraQDRkTqRs6e+/Sf/frPcKo7yobkQ+CeG1zt4v53iYh17sPirmWqP0umh7dkMTHk+wf
WTA8H2Bs0JUSgunD8LIFJ5YRMfYoAiDwDYjYpGxzsOu/FkUdIFakfVYA7okszwsbzDzlsjoA0pje
Ssh4jbE++pSJrk8pdOtzTe+BucH4yJf0Dv21jkVYnX2YbgLQwoaNQXuQLRuYVngEMPeJ5WfIZzei
xYaEKcqzV2rLHXQ5EmneBuYQ8Da+S0f3MlL9KEi4cKfcDA8Met6IbtT9p0hnHYNXVPQuvRugLQDK
5mXZGBSUkPeRkI9BHmT+Z3v0gS40vS4kPmndjjS589wyuKKvsRatwKKi/4hbXB1wjRer0aBdl0el
Al0nGB9AOK0TnZk0JhUTwqZv8Pw4OEVKcKFHhUJTb9o/OucIsIDq3qLDcBErLuKr7jVqx126+p3S
++gEOaGTkMH4IIoJEIBSs8HZUWEv+y1KdQpFIvTinP2bIqRL7bm1B0bwssBO7XO4AFu0MoYo/yYn
9t3K/iByn5HiXDyH926vArakuEUb7R3zRdyEoOuUrJhZN1Xv1nsk7/TiFd7LoL7YV0GSX5fwEBLY
bEN69w5oBoVckV549DMIEEfd3PpXvY6z6t3GKFesgZf3C++hA3mEf20ibBHb1QD+yahCvy4k3WZA
EUDGATaUhSDRk+Zc4GLMO52qjTtyUGxkMDYgnnSsW1AcuCC7Gy+AriBhOGhCqW4bzdljwm75mLQI
X7VZ99W77/3GfV49AlC8KPvQ9QNMmsQlHwDJCFepkEnQTBlT3avYpxF+1VandUaLSpRJFDTQjcqm
3SCyUAByIaqohMedXvtwnt2Vl7GvKksB8d8jEKUWhmTHkywfmXQy7LJHvhWTBAjQjCdIS4PkJrs3
37V5O7rPka6BYkvHzy8o9NMMzboNpVaS/ZCViMwpdGE2r3E5f28/IwBX3/MVILHFQkKGRp/fvFes
2jdv/LCbfbircWcDXNDNoieB1yyLKE5RoS70+SWh/VKOkATbfy1RQjguZNX3pXktzcOTDmYWhCUq
4ZIk+UixYj84nlG8AlEh3M2986UAXIfO6wLKQEnAU2b3wC/P9vthkBIqCaxwh2kfzHhMGgR5BCtH
Wi/VcGXDb8yO8iDtLT3SoCqQQr++giZ6M0DmqNUDHiczTNnPbRIydMketCuS3gbtasAQoNH46OXr
7ursdKAeiOJeZ3MelcMSa4ABLtmBF+PyBmIZkWRcucLqsiDPl4tFJJl1vhYF1/4zO4O/Nb/DfJet
zgu3CwpFmqiEVe6c60H9YtXBvsOESLODe8clvvg34ByO+nKhYNcvLi1yaf3Q7NHJd1WiQI3aMLfg
an0vJhLsuGqq2wQzBbPmHV7fIO1J4O77JPpgB5EguTnqN3y0nRPtmBAFpNt5yztW1vPkPPl+scAK
PUdAQ8uXSVYlbwt46HCzWlV84QfynGUANYk+YWConnOkQ8LzlEYDZDLxu0mVR4CQesDultqoOYTY
qib80zvYRypghGvYrCPNFAxA1USTVAHIHMHkA9LRQvsKNS0onpgGst8kIo9mjdq6Sv9N/fENPmcT
LKV00hp3IL3eaLUgUuo1OK9LoEIQ1Mj+QMABafvF79igxIYICk4Z742uIV6cxXOZYa9Ne0zO6zHc
o5nVRUiJxlO4ewQHen38Xqohc4ZrLPNeiZACyBGgwPgaL3hBvOwItBw/hew05+njmbyukEvt6pCU
VMUlomYOo6SNDDopJj4GTwVSOPS3wgBUDMwBsbvD5iHALxtXAmFokAuIlCA2QOUKFL262TCeKK8S
3uOj9fej74xoDJFz9l0aNgPfH97dT/Kie3AOVSQb0C6C/eec7iGAIfM7pvPJDZg+UhOrjM0TywSb
h/Bt8hRC135y8fK0Mzj1T/Yh6vQ7fQjsdEigoOOczKfz5j0y/xG0TcUhy/6xlX7HasG8AKCP6AnV
Q5JWQyy6fTvu6jiWrJBflMDt7mKjaOTJ6nh7V1wrm1QHyCQcetod8sOdBTU/khT40lwBNwoy7LhY
gmml/9JrVouAKo8a6dX9RPUoy/VGqiLyjyqdhSD29NMHjOkXg3KkrM7RwcR5StWQzvUnCxQbEwCo
Rm0KvgGIPVh+blOOWMYaFxGFZSDNaXv86WtBY/Qa5n5t296cVu0w88uBkt5mqtuwuqP77hEfZs2x
hl07xxjrAKOOklHDeG6Zvx02069+Qd4EU3F/2MyqMtHWSshQh1lHkiL84UH704xc+Nlk3vDkzXOZ
L8/1SdZKATpp+LoF/VR7+0Ny3TsVjHl8WODBNAYmEUG7XLJ4sAwo2oBiJJAhWdE0riI/VB83fbIt
HpBhEOUgVm69ZjkGLojK4HNZu7s0eqCTFtJD9WufzR59yyzJyaHTH4wt7053B5e2pGRGaMZJUoYE
Y35yST9QCaToXTHgLRuhToig0EmXcEqVLgoRBvhUWiFQGEW1hWD0nDZGl90DP2meRunRSr9omZcO
sa9R6XEcrxN8Hj3XV2RbdNkfAPLxKw6FrbopeQud7CE1LlalsYUMBxWUOjRpo3tlguXBO0cwFEeI
5XvvP1IunOvjclp3l8GgJPimzV/DJ4i4oJL/NsH43ojJ9iagK+ROKGu/fiRoKNyAQql+gq1OAfu2
7ugu0YmXzD7XJQLaYU7a4BgC3yqBbB1hWxf4sTVh2kFpbHCPce0hVLGxD8+rhteOs/lrCNfiMqLM
mwUUB1ohQHYgiiDX5oQkoPrXC6czxbw6tWgfy1eWgNIZKzapa//sESQQHHnoGu2NzhrQv9egj3Wd
rzPr3aJRDg3rpWk9Mq4mU0OeruFzVjYtPEwgRRzwePT5sa/YvClvrIGHJeflXehgTx4yhdMW4esD
CpWD/j3mM2kauYtyOY4sqCmkTOsOy5m4mrtYckQruS+YKA7K4lSuih6MGXTMSiNarXgCWXSU++RW
kq4yWQXGFhqptd3uzcSxQsUIZ5OzHsZ6uH3oMRrnBpVLHCn4FzrsKL4TnPEYdQGDDZnwfQ//YRFn
1t4kZ+AwK3oIdZhd80hhtDIoauj94XA4GGyQ4LHH5KMM5h5fe31HUk0f0gIXzjmkHiqMXZ1KLELD
1e+Qz3lOv34zwomh8HnVlwt9Jmcg5/TQ12vOjwOIidWeHZ2u2UrknGoGrsNvBGT+gqJlHqPt+JvY
SVIz4hcvjbdpTks0lX5rF+Orb2XgataWqb+dTL4+eXj/rLMaIgX9TEZuxTqQ9cEKQVP/MDyYaWkk
KQsljuGk8OanCHC+TVqIA/KSxc3rTadB8PbptWHM4RRKDOJPoxUwKV4BJf93OBHFJg6N27eKUmFG
0dnFlCtDgovve/hecj0ov3BlKBgZVKsYW6K83+qT+yyr8OEWhrNlayWTZAPCQrUS6IZxsEVdU25U
5b7cAsESsCBwZ37zAhbMYC/9ksklf4NvkPnfoOwpgRxqUPjtlvkcnYfX31EM8LItrtI8DuR7YVFy
6DPbIdLVwZFFT3pnowY8uEW3qA363JL8sQOjAq0l1SU3xsskT360zuZ+DdPQ4F8DTjssii+wjKZB
6SKA9mGeTWIXcsvynKbV+B2q+XbQQndJX/t78I259X14nQLttC7s0kBAtDE25oYgHEy2nOaKgDFo
WEOAYLzZc293MDsW3xUEZBEeYx+PZV1DSyJJhfnmENSvBJKyuNBIARWMuI3X4qfpODjqwWA38ke7
YBNMAwLN6S/KlLV30XcffTAIxsF0Wjd642AXyC/BgP92THjnbGyQ/eWRaWXzZtP5nAnlzXu8S2/e
o+YQ0bhZX0HyIHNJQzQzYi5kOqsznkzCxqxaXbY0qCBhgEmbyW3K/NxH8TZQGVpwWBx7DgVqtwLK
Hmi32/XZi/BwzjGhoauExA59rCYstipkTyr7sFFOcdlHJNsX+/K2ZBi+NI8BiM5tOaJJglwhROUG
itXsM6oNDcimasgXlVGv7V8xgog9dk3M6X5zX8oBShxSATw6KltZIjG3HJAGbDlAJ6IkLEOjmZuT
89Y3C0PGk+StBcWTf1uM/mbcQtNwvKEHlQlTmsXBchVzVenb9ZoF/Gfm5Hep1MgN6NFg7HfnxqXu
0clPp37DqDiyd4m5+y10IHHyU8mSr/QknsSTITl8G5SXdXPwi/R+GMfbbSKlH/mC4IxpAAPM+/HD
NtnGTjxxMDcQvNBGKFG11eH1E/yQwJq/k+yD0qIMsmZrNqqSzObngAXiyp39m+FAJzHnl4RS84XP
ICSnJwzL10P6jjYT+BLiFzMx4UfgqvbZ7siU9rNkMQDXf8HopjAL6MarQ30PUb0a362XzTgZ4/Fm
sMvMAalmc9MxFzwgU5kaDN+l8wbSkEiLXFyCLnKx8re3ntlvfXBk1NH0xlRRzOe46KmUve49GXM8
eo7CSAuYCRcekmqUDKAc0NBGiZh+uRcoVAQ1jJFYtrWkpcWWE3XpzhYrielyML7bdWmC7cOyYYXZ
eJjjYtDk6ZOHFU8S1BPA+iwwURX1NKwX5I4MMyWHbDSQUviqYcSOBoE7BpFtZ7TFeCecc8pMicj8
yEWwyiJZRjzeNRPNSrZi9v7enw/eruN1OJmFk7UTOwlX8XelF0p2sikoruKycVg4qdi9kyl+EPAU
e9U2ZDvgV0e+M7n8t3OFc4jmKm4SzCaz5N8VAJsAOVGYp3BdDDFusv5oJILBkCcegxr7O4BWOuyS
jZGMTCw7PZLfv6nyZauWKSOvohM5r1RJ8tBOKOnK8zcak4f0mU7bLf3lYTRCxHF45iX5QmGhii7G
04gaFtsX5RB94cj3KLK9iO3oN0QdTkWDsoHYjI0xI3Um9/9vDoCQMOZ1Yz6f8/DNxKgFKxnLxGEj
5FD0HiZxp5m8cC4jJ6S/iE9azSXxKzvanD9h4eYpXWqMJOHVqxWfCz2CC5/XuE+8Db9IlaDi7Ok9
Az+IDwZbzKtxWOardMV/tM22OtOP1aPPNJBTi/qTd18CYLeOyTVFghr2Y4UJAwzG0ICY8bs+eunT
zBX3Ch1RpOdfZt5/8yy5LgqWesXz6ESBrL6CyZMDif9UPDy0Pnjsz+1CudVo2WICq/AVymsICnmP
P6smecQPittF/7PrzZ+4pkbdp97HeMmCFPOFoD1PgdngY6Pm8yjXzyb+9iqik6ZRQzKRqiUXLl8M
HU7JPx+CacxYcqp8oCxJgMYYSF7E06Xnw8IgNDPGjD3/r2QHwYXk4/k4NqrNbhBMZTrwHmCF9Ehu
xBPVdka9Jh/DveAD9viZHhZ0Ph5Pj7q8X4fpNJ/+7jhS/vp4Gsjt5Q1yrN9XfiJRJB8pZ/FLsspt
Y+rghb55f3FZZXZ0nbk9BzTNRsaSTFOWYCG29Od3sKzT1IuiFW/HRS/Qbbl6XafhS5a2IIsrE0jm
IhZts3E1c7Bh+9ywWQTTXkPcXWbVzZy29GBsnowBr5hytVxTZvFBidh2J946yUv3Lri+suLwx/6d
9f+nCAVJxpwrUmwmiwzk3+eOGT4+66mj58Etu5mF/vmZRhkHzlpwAAmf4/WmJDEYX7SFiDzrFjYz
cbaOGK6E7UesAy43OYvfelfMOa59G4gB8zn6hl+m5h3PnwKNL9NSamQVNQFUqggO5AtWFOom0LIj
gKFI7T3EyG9AWQAAKd09u+dgMxjjiqzSk8kHsgbNTJ8G5L9MvBGZLr9bJDfowrR4MuUC/mOXxTXF
C2GXRCiIXzY7xrCjB+KbyJYt6zd1klgsJoEn7zyfPjiTn88jvkuSMsrbavCL/QossOwTP5+aP2Ig
yR5gHZmV4pXI+Nd+X3Pw9MwXWWVQQHhQTgwJqN/dfnK/fzf/wbL8v3I4Hj9/Z8jpMYl/l/PvPaPo
d8fQoP4dla0ASxBfDa0//LcxfSYGA3nD30D8BVxnL0tkaf8mg0xz+nz4hTkiEvFVY7nkh91gYXDv
ZU71ZKKZA+IOGZ7xeDnqDwHx+x0dw9j7/ZV3Dz66Pxy+9R3rjoXQm0erMxvGnD8NBsMBkwjFZJYV
bc+56K89fVrMYBEzYT7JPBcT8VelkDDwFVJq+9EDiT8N/2YMG/pwONp98Iq4ErltzHVmrfh8rOEV
KwjTwlLZ7Ya5Kddc6L3KnIo5kPvIU7nRSbJ1Zv0+3uRF9jY2SoJML2MLr1nJYyIxRPJwu4Rusq3L
Fi9/K/B1Fkho6/UaiT/n3ftb7X8TCp4FOCTaMjnMp9Ji4nD2TFq5w3KGfKisxMSRtZKmnCgmAvtf
hS2bdZSyXuWTkqOReDwlJeWOXYhSgq6fYeDCItVcRWItuYgaG1WE8WJu8WRGmtnCRbJLjQfcyemq
NLBSMhxyd5/Wb3bIeVAv2qBYgd2ntzBaxwhhHOIGkTXUO9SYREu5Fi0GOd9r0Zs2fWLiDykkaLpN
y+SqTDEVYvqFLuscCNRlgso9kxXWdsRi/T0m4yM+7N+B/0XJhFv8srkpN1LGJAedgIeDh83N5FlR
Sx+jKcMUkGADkAs/SSDi4shtNqRV5bWBium7mWNZuPJJaPb9PDS5WaSvRox0mhDZMeS43uwg4rJi
5GV6RJXuxGF8Jrwmm0pkL1YixyP+y+dIvCozKWKIQdhzSXVsAJOWz/r93DC46RFewJQzGg8w0YPS
qgDSYLI4GapLLGlpcijjI6sWPCmPyj6DLAeLXKH+hNTKzw9HHdCUv8gn/eyvzBmay5BKkcn6jRgm
+eHkyZ5Jz62TgECIGhCNZZBkW5WfZN89EZf9efxi2MCn4cxKfqF04RIYSHhxgH37Vwpk/khQVVgr
fpLzW63uXLmMwZnRkINJ9ZuQmDt8yYW5FZ+RJMTCxZu9WoQdzGbEWnFz+DNKLRQLfm+giK+3kt6O
f5cNuwE9oNxFzwFDIzPlhJklYe5TR7++jBZ1T+tEG6xDfOVNbTG5sjczn3fDoe8v+0u2nzHBZIfH
MNocYwmDriGX8zcwTJXfaxhGWWwY5G2caP3kgoHALRvvnSeUcnHxZZRkzshMxdjTi1KSTCwOyU/J
uhH7yowU+y/valbTD+Jg8utf8CbTbeFU5lzkMX6u4xzTJzuWuIfif8qk/91NrCJnePb+9h0elEtj
jeL3iC8ob//zKFNxOmT350H+x5TNI/kYbPZAzlYcH+7TqmHNMRRzLlEMpjwi002mDwbkaNkrLAJz
nJ3PYrbzfvMp2hPib8irfgZAXshVMoybjz5kT3gzT8RE/o3LHM9JLoeh4Ex5h/TnKgUbPA8JmoJA
3A7ZLFG+ZrcwBqrOapQX01WZfZKXMTRTU9IDMogNAty3LAwui+9jUpbcEmoA/pQWPuyfbL+ysczx
iSQpQjI/G5CHCdD38MnFWDRaI+yIVrjHmGhxkn4bhahO5y5pARkQhqEuuwdrFkcab8ufV2HHRQnf
KXxt+tXIN97IOGbMyJYt050Qnph8QV1exlIWdsOXhSYOh8wOGVPZpnl2Iq5MkRD4c0y7DnuJLG1Y
mb9cjYQsX+Y6yn25QVJ+MXjjqojXLK6MfMnr5NUELXZ794O/Qjd+705puaxNWQMkxY8IDV1DGq2R
P6B3wRQ5N1scHzmg8znFWFKokt7EAbKDsdw1ttinxKobipAsRJwXJg24Dk5bApiGJExlKWQ/Z0TC
NnFy2wZmkKcnv0j+zytbccNZS7J5PfGq5YuYGq0wLNHTkvOqkZbjJjGj2MfF9IhBF0+wgbGXf4Og
ZeKNyrNYQ0d9wKnJHNjl5tkYDnZgB3+zm+UY9PgZY8loijvymzP8EZU/HV/BI+511msnKcRfjbFC
Ypw8bNGfQ7cwc4Jg+Vnsjlw0buQUnhqHhIWKpCJT7DMeeJudmLNmiuT6euIQqTG9xfOSHaxADFEO
ZF9JRH4ADsvNl+hEnCa6aujwv/rsNJIokMuV1OVfZgCHo8bzUBcx2aAAfzJzNOanymeL9yGX93Ns
/vfMmfm/PVvMjhislr4hI4ErJ/eTDok/RxTviMUgsaAMjlghcfdliMQfIgeBS0togs8bTF/IYyAC
wPmU7sGQJBtXxhix0GW3/zsFas5M74j1Ilc5TeP1NuWZczEmtV9abbUCAi5uAh4JSQkHG4+tL/Bf
xYOVbJJkNrHmP6MxDd76cODKGcmFyToRY/tz59ky6Q5Iek7yGzGELUmIk7zFz4lW4npJNCOj9Lcd
8rm//RZrqeJ/ys27kUBrMH2+tqzkXMduyV1O/rIQv32ZJSl7qHykzPGIODtOvrj7HsFNymuijs2e
JvmEP7dA1kI0V8QwSCYRHwzj/DdAMjN+MZX6v28r/i9TlhQl0D199P79GWO9uuCxi8/o4LuJLWVT
ednYMabyQBKb47c/buBxBuMNOE99LIZOTHw6J3gXMyq/8uayPWNvdxtcnamc7e9eBSA5x7W/XZht
Qdw42el4zernBmK45yvuLBuEPCp7Pe/FFGQxkibNSSwr/zF1XluqK0ES/SLWwgp4lUUC4W2/sPAe
JIwwXz87pHtm5up2n3YgqVSVlRkZGcnXuiudjV81QVbBEbdY1i/Ftzj/6CZ0uLNB0B4FkdUYIL6v
qcg2p6AR/10rG6+Z88p76PHuGk5B879l+gTSPQRTi6nWnvZwCIWZxdu9g6u/HmPD5eAebZbYmICL
7oFrQN71uEfMGLcFMCzxONiV/P7By/2H3JdB9MG79IRliFjHWI4maDArlrPio+MMe7JUOlKXRJcV
De8+k1rXko5XSXfxxPyM2Wm4BRYMtiS9l+2WyF83hs3iQMyCPYzNXHaKVRbKHBEoyANdb3O4mERI
DBsjMqQZwn/DqnfUdCd8Y/P42cs/vCT8SUZMmzlDN2Hag5lhduQEbT5WK0uWlIH2QTaIMf9YnNxR
a8J6YAzmdoqvYYr5nz1NZoGzhporstmf5jBHsJ09Eo3tUG4ZaRT2t7/p2JZPB40FSZCjZ7QVm+N1
ysz54Ho7VnB/uPzY7JkdH3+3zFByPgaSy9Kqjol5dphERhZPmZeAV1KtZpFv2dtcaTqDteRcd5i6
0orvmQJcCIM+BXQdKIukeZcZUKX3/oBKWBoYrTFTSkM2XY+ZTJmlUBAtoyYnikcn5AefJENXNb//
nuAB+KOkHR0h/kB347wTAdanMz17hkxWUBiCWaXP8gicUgMCrET6gx1XRj3UmtKpSWRzOm3smT/I
CVKnjhnPc2eVsexrVsVGhdimejl1pUsdAubOW342jSwzF1C+npaddkYin9Q90EXLbZCbQL9crIM7
bvbWwlzkN2TOswZa+bMVGYvEmbQwrrArsIm5ttBapaeETmDSCT7PbGo6tH4I+vih0nFMjnRBydYB
opKiPAX8Ddk2/pbTLJdLjY0iBhn8oz8VDMcDqpsd7R5jprNm9ba3lunJNmplacI/gFAE0niRHGTG
BA4fXzIyJB+OzCzoTgDmDFAWL/DMhQEpUykfOoK1XBkcW8cWNQkhK4rtg5nkL7N4SYkCi2YiSnvu
Ccn+u9LMa/3nb/17MAQdDShMneK4zlTqJMvLrX+oTHZG+8jWCGa3Q/XIQL8Bqdc3t8usw5XbqYn2
b2Vc0PKBfBKT0KGY6Op9qo05A/fqI3xVI4f9bFHOXaXm7fVeFOMjknsLuhI94XHxrl9Ebq5AnIJK
L205a4I+Bca8xv8gT+gY7E8f+7EAd8RlmaNo9IGzCUxdtnDIubfhKRgig0NxvrDu7890I9pLkulo
V8hcULU/N6Z7ghwKOKJTDTXF8YtWJtHmW3ENww4jWtIUYIp5hek7qHZoP1npoESSKzCHYZYJ2HpE
jlHyvuCc6yolcjmqF6ggJigh/NqLBUqB4XyManZhbfxF4QcNtD90hKgIuq6SiPboPz9uw54bQtQF
MH71oK2go45NRClvXG5DY5MQB4WQ+capClsDQasEGsqvA5unngtyFadG6106+v5RWjCgqVrsRPZt
W6mNEhCAHhRc2mwcw9L6S4F6yaSuIimYqKaTkf+aUQuyx4/atgCwths36dEntQFoyrwj0vsVujWq
uAH+cn5LNfa3bqnrDtOYiue7jaDlqRm3DyUpWRQuNNzJTYp410/nWmyLDePvmsYWggj0EkgW79ia
5ybP0phCp5p1LECjTha1WzuHQAQ3c2zV7pRqB2HxS4ct61qkUpG6bod21TDMrThqvnY9g57cvUvc
vl7QjDZouhMwcG8kkmkpQ5+VvUsLmfI7ZyJsXKDe5dhC6bcf+efK+lpbHvroXMbWrY3OM42ykTHb
qnc3PXo+lfWvaNd+nQi+DMyB7wC2S0ITlPK2FKN/Du9qSKyyW5TplPye1BGwqYf0rMnTloAKZZjR
d3oM0DPLrLFLB0ibtejUE9xbZTKP5+Ghf+I4dyH5tAst9C2IoaAGkVu/B7UfRA1I5FW1g8c6UiX5
UYPxUs3b30Pyv0Vy/NPc5N5EaKZI/Sz85YTNZh5EFPHECx5zZQpvvM6ZqUS8i8NDYADfu3y2qbKp
4gTDzMfowRYDE6HmU1x4qPUsxC8lTGN4088ZvMJSJ8ErIqSmh40P9bx2bKCJUYhtuLI8g3sUcopi
f32bMI33IcV4+/DRrLXn7apmmJ9zkVhvoFgESL2jpRhbrEtBsHd04w1FCcGnQSn0kkpBWp7uTghz
S4HkAiUMwhEanaDGe+/5RHjGZHqwSOKjZmyF2j72EqqyzsBcV9B3geBz7ztGLm2hHIqy7nS24Wzv
xaGBfMqLvA2CzsUWokQ5+Ja9C4AN9bJvs0QPGoqIKOGupx8158EiRjMTYS0tHPFhlHRRYv9EKKOs
4g1ve/ozSBFMc/cGCvH08LQg1NHr/jCRA6cDnRCsuICoIqmwXROKO4TyOhloJayVuj40YDuR3gZ9
oW78bcIg/qs04+CXeAaEK7BaZOHLheEu2Unq5VhxLgvKwgqrXIdUNNUGi9OtiXSgJj0dwop7CxGI
CkU/ZHiYhmXveUel2GHSr6KbOpmPKf15B8dWuYeqzsk8TAw6e1bYPzSmiMLQxiY5WFCtXjWY78U+
Gggy4RNRniiqN6tDtEvgH1KyOjnlnGiVVRXRD4SG4v0zNKAe1UafFsPKAjyv7cfciRERoS7EOoI1
tvO9xH+yP0K3eM7yzUPBY06wq/crrJSwiBbT4LUs/1HsTRXDZxX3yl/r1vyQdhNHB0Nb9eNxvESQ
6EIB3N2FX3rrF+hOx/6MIBVimirxKDTe2++IJQqpnWkDcZICiK/JOkfCa0UKAnPnMBS5Jnar7GC5
qACAzIEO5N6hMCAO4i8OU/VlMoiEc40Ehqx3urv3h1NhMS2o1SAxQA5L5UDsZWxbJ6TdIMTVvWi1
g1rcrFFOHyQoGJO7oFGat8O44Af2SiDpzU/Juqjj7YG6GQ/ngsgtoKCjTm8N6z551SzUqSqDV/sd
QN3Mz85DQ2J0JwyTYbj1ARp/JIW3T+j9XXCMd7CvOPltafqgqIcuW9Nq57Pa/sblqvnYu/RcvC33
Mx5OFEZ0Uxj97n6hWfSqsY1OnhqyBCV6fFA39yzjrrwXvDcF6cM45eGx8UuPI/GR06NGm4f47BzR
7JBS4WX5ujrPh3VSKYpz9tlKmCImvaIKaF6wT9n3HCW6PFPU38BCB9S/JMRET7tGFd6SJ1wfMEPn
vW+e18YL44929ldidcpLDmhakI48b6I/IVk8aavQOYyrgw/tB8qomhteZfVyYjaOXAfzzKe2QecU
eqeE9cG1FWHlYde1yxT8gfPwP6y86jReUFpM8ZZYcUmrSAfQODxS7HACxFiBZbxW3xckscesvDb8
z6Q0+UwMu4iA9LI4e7Dm78QzZeeAkPjWwAujAPjiQB+5I2wwufv5UWHK9bNqcn59cGnkP060QVPg
OEQ2H93NqiqK7okTvc3d8rutf7pIbBV7JVLHHpzHaMWed6EWjaaY9bv/CFkZc/v3dCptSrzrjdri
PiluT+DCDYq5oUoPLi/3CyLVwzhikGOeN40DZyh49hn2+A+h/z28tK9zBkRhoEmIwKzc/BAZ6xgR
bVpcalW+Tw+iKx07qlAZTWRo3tDvZrVuXLF23sOlZuS8vDYpJTncrN+SqhjAA7pb/PCdcUBQgRrz
/JldJcOJm5/Oo1mlP1ZnHxb/2G9oeIiWTcnC26HylnDrCY/SwlrcOyxq5E+dRzNHGWgk+Mb5VVQn
VKf16KioMr12sqEs3pjcWJtVsVTLVdoTXr7ANboRDOgBqq39XahnM0S7AwK9UG/hGtho4t3MnrEt
jhCMq0/jHtIxI4wGTdnzdev7Nr/j8+Tc+Qxrf/iAeKszdpfrA/qnXUVT0DSGtBo5r8qzb/vcfaKg
Rd5nmi+7xTZyNXeK3HFu/w6t4akPOohmTYwQrmFjiG/bBEbDxUVjGTuAPll0oFsSEom4J1WHdofo
G5AL3SMZh5NGemFgsEVQiwnX1ce9gBxFdD35wAQLTxUTxnipcUTDGu7+1dEODpJXSiMIRRPEZTwV
qnyONqEjYZ/Slkvwib9dA+ToCY1JKOPV5yrxzOAQCJkUNsmaSgMpqhTJNVDJpzoJ+xwqD0GAQQzR
ozbZ/KZhhCDnLP7ooDhsH0UYAp9TekT4LVehQ1EqO2NDcZKSC8qfgFcpJgTvUiYF9EdZe0gsBE8X
snYeUmjm7O2KGUlUvtkkDaJcZYYgA8I39ucuTMkUdSDMEomvQFsIxOcgoog09o84pghU5BMhVnU0
r/+Uo9HWS5iuALNJepFsJl8Ah4AJ/1GwT1jZgypuU2kKpg5Hjl8peCQYa9YssO83mq1C/5S00Uau
X4IgcLcaZ6UEl2AaQiHvrrb61GU218wtBg0nmzfEswRny4ZnKfqI8EThlxlyKeySaliARZFZgPOt
JflCvsqC2Oa4R0aUi54Cmex9BFspwGFDTJ9FJ0PHyCCSswiFa4DHnhxAKYFC2GL+iuoKlikhq+AM
olRQBs2BEsAIiS9QcoK1NJWWAXyi8wgt16QRM4R08V3i7tA8QJmx4BUgd+Zs2SuS06JFCUaIetTh
jaS+HCbqq/unSQM4idTx0QlmLZ5vqzUjdTvYiqs1ONkDItOzVfHP1pYfIfLP6AuT4i6p7GQsdYBD
QALprQn6X/gpioYzKpieJskMMKEUHwCDBqvNO8sC8ATWL6WXiGqCAJJ7MkO2csJdMn9kSMbiM/au
1pbw+uOm2SOyV8BQ7P6ckBIqbz3WAwYLFla4JeMybn49LY/WbDDg+y18BTnkTBMBJDz8P5I8uh6l
lLgUgDU9KiH/gqQFqAjx0PUfW+pwKXSY7Qs3wsx7mXsotCILtjOoc9rLcjdAjwM4fW3EewyEnLgA
rUKAJ87D5THGQDfcC9ecLU4wzM5wmT7q/gba2oTB9yb9brffB9mtC3abji/NcUWoEDAleSu9FNrE
I2DOTNdzh4Fi2Cr2urnuZVeneQ/tU3wBkTB4MSDldA1mySDlrX+n7PsbqIXYHwwCEwpckYTr3OHB
gtmlYJkgIVYcsZLPALIEeYbcaLayah44B78F3uMJrSEx0NHx0UzfYO9pAjQFerLyuD36k5AE5pZk
ZZZKlIXcmtJUWooaTv4UHFu0HRGelXfIDKMI6IKBni19FgAqQp10NIQFicKsE5DGFxIOOK+Bnk47
f3AqWMsMAcheimtusE6Aoc/GIezDuOSi+Ln4vgLoDXJMMCbHH7+Mhbo0DD4XBZXpJD/76YsLQJcJ
zBU9oMjhKz0lW6lFKIup8EAohtLEsjq8VBYEiAEDUTCX+qslViJjmUzHa81gcqbkjl/pvCMwc/M9
pX2E4f3fNEsR/S1rGzspoASXMMum6s5c3hwSfkOApmy5cgrc1QHSoFLsujMibm5BRiWzEEKwvwBw
RviEIJLuAiR4MhuKXjV7IRInmFFVC+hyIfXx+uxWKQSxYwB85jStQMlLMZNl6VITm60EXbimNrCS
RoYx0gVo+uuGzzBEWYi8gKnDdO50RMgGk1xqNSklrYxKgnuJredPZDpkWzAc9VZmaGSGhcYJdNRg
Qm7hDzUAUMXNzrPLrXNeoXs0xWzSRpfvlAnBlC81lZSmBEKEIKvNuGilmWZsADdCpm/N5A+xJrLY
XCabEb4s2SOtI/09dBBAVa3BLDvHy7jUv7DkpvkwLVJ2ct2NLi5j4OgrknpKR/+HEGq4dWj/UOI4
u3fNKp1SOHMnfYyw/lksGgpdtz6fyKlN/74yA7xYmL+bTjV4oukrGdynDfDAm2t5pmMMwUWralgA
RdTkEGcyS2ToTbR+COvNPpv1D9pM+mzG03S0ZOYzU6+8FMxlm5RHSavqTdJUxCO9I0lR3maps3z4
Fx8mBL8f9v2DrhBclV/r2jXxMN2kuIGG2Tmm2kjZs8UXxsphXS9sBzxtEO65xY4Eyub0yHuyMaS2
XxwouixoNiqlJj6Pr2SRFpxdIa8ED0mDRWcXshWyLSE2QXkdIP1/MLqmEQ8zM2O5F0/yv5k8xkKm
phNbl6adNIhaNHzP5MB8HpXryVKRmWUTgkwdBmOg9Q35calrkhl6aFyrTZSQbQHmnRJcWuXUsEZa
srogDCBBsNtk2mHKcWLZuJ9fN15WiJvwPbtG/7RF1PtAbSCQ0boGIIpQFnN2DIphhPeXJhSCq6jn
TH8oqm9+FM5iTxaUFD1Xd1yJv8KwsPpQUImPhZTbWGLcZhlnZ0sAhCY47mwtfOGhrGjTPM4xYYlY
F/id0ez192sR+FVX87+6W5r8Wjm67FSmoJSEaOMDfLHX2KDKbEZ1bnPuI00AUljcwv3fnFvlr2ox
qcbIIaTyMImYUHOv8Huy8l+bSBrBKq78hQjUtL4soNmHQvqOWkkCSJCv3Nfe9eaonvknzrAsb+kV
CuS2G5cGxCAXqf5+hrfxdUgbhV6CRvA6mV366FBd/nLjWrdk1zsk+gXbtJc3ELpS/+Umkx9dM+L+
bYSU2eQyuoTx5jyIe/VJLSiDqHQq/QNlgvSHGyXBHe18LN1tAokOTaycWW0hceTFbfLdbgV5eIja
wcePe7kQ+W9OCL5mku626MfprmBBh4feAWXsiDIEdBLa1eYPpgR5Ce8d7kLURN0kOIzmQ9j3eXNF
BSWdz8uO0T4sqm4OTfx3SG+9gic0LFkVKMB4NmABoW9WmRy8UqsGb6NGUcV7QUX/6Nd7udScwj6o
W6pRp4tPcAjp19CYF8x88xfkwmNQbiRh1bu4VJ+3DJpK4UOjqcgUDYsdaB7l7meRa9MpyEu8Q/c9
PfeT4OjUw7pnuFXr16xvL93fYk8742SbH9BO3nm1Cuu4mbS/q1y/6j0np27UP/eS9vnvThPcT1ic
XK2dvd/s3DpOhfhRRvvMTxSegFhb4BLkgOmSV3KKFOgXnB/H186Oj5O3L119TZVpenzdqlf1Ptvj
4ktxKeG1V+mVOO5Q1hUL73yGy46c29HMbb7rayM3zi3QSG1GzToTsEkBAEN38KhSGn7RWRhGk6qD
sjLlSSSMSN2drAlJxe6K0gJqn1berNUSc+0QKMl0ATu8kFL1DJsc5JL/cM+Shn4I6/dstkTVykDG
zSZH2UFWI3WiggqxwHWlLZqjwfMxqJVKqAhDrPLudElpJhYQxs5XMQKCbZ7iqRWhE+y52c2fm1XP
aSPTYQVgu9bRHEEXlT3WXkoOHZ5owZrTHPhrzwpWHmVWitZiH01sK8IL3VkzHNHjAn1KyssKFJmh
ckeBXEtfTDgVyI8FgNKafZwZUge8nH9olwdzD+kRXNj0D/mLia6PAgtKKBLTIKd8skpwR1T3dgRL
YlSzW2TowhxeVrfL31qAVbz0ZU8m3uRgeauXq1O2noh2Tgyz/ePyZjVijQ07jxy/fr9b47Khxp5c
9Bypjjm4qFeGxOPsPHtz1Gp9LHnWrXZrsaAmmePNXODBEeekBR104kI5I3IqzqpGo22u0LAR2XQY
e4cn0FWt4An0Lmmo3CPX3ttJE9XgpJlQE/1pUBcdkO+hGSZikgMc0QBtCv7/NQ+YCMbSPfToBEZr
obnPXzd+DUg/Ls1sKFoGYd7cqH6Dz8FPMPvzAN8j88t2+GVZOd3J4qnfndWDijkV2ynIk3sKz6LL
ZEDoySx56XA/GK2HfeGWJVjBLFkh2EQ5XqWdPQKeBB3HnKeaD/YIuFFsSJ+XyibRShwXV/npeXFd
3Py6V9pSwDvVSkoY/EKA0lK1d/KfjuRFS8EL9dB36+WXkDsqMaGwDO6L4+48Hdo4o44kxdXIeSEt
dKVD2LWR96NmkY+oiTkL58PirDx7He0vKo793egwek6MGYAUPUMYy81n+eNgHB+bxwbLVlqWlrV3
o7RUNHD6U5WjGJvk2PTPC/UFKs1UeFfBDu9XFPMhIoe+SNQpNa+ds1t6As6SewwfYYmyQVWk8TLv
lRbrvfkXkKyBJgStn9DJQ3QE+0hvZxD9CnnvXQN2bqPAQ0uLbTq/xg09vblPsWJKqWH6ttuj0eJp
3eyLOtPSggzACiP1GCZ0Ly+gH4vUsVtzEw95Awq5Lu75j6a43rfxhUVb7YKDMWFvdiV9h71zcAGN
3b2DBJcFwGoV6QXZHNFGKohCNIK82N036jTRqdPy2TJcvTkdlVyExD3Viu2d5+hO+2+d6Ond3Cu/
Q5HAs/ghwrzHgO7eXGHJKnGl9OSxPyEf3tc/o7taWBRT41pGR1cT4MsHZoCP2exro43/3+v2TWqT
rcJ/hyR141YhkCnREfuIC2BcWJuiva63R1w39DQoKMm5Yv+L/qr6kBqHsv0kp5TApFBMuZisgEX0
AfGgRd8ToUD5fuWClQm+gsopO1wO5BuvB6NRG9tQIRymDBcVX67j4yB+1UX8wCyl1yXDp2s7Y0ne
tD1HRpfZeiCC8H6AoBWH9oAsfkwu9kmLPzPCEkdUWavWo1ginMKZbdekHwneB5jAVks25mFjICcr
nQ5hMexm7FcDZIsP63MfFwZpXmSp+MBcolK8b2q09836Zo90zM8hj+d91IWTsX8N+fBJwgUP3qIS
PGivxE6KknGCZLsvM1+xvn7RPKC9ZFXGT6vmUmDP46cdHLOFvZKZk/FRFEJFlvZP1DYoJdRcQuSK
J691uyi67QXNnoIZC1smWzYBCXKMCubdjcwW28vBM4YwJrD0Kr3GqK8kkSNbdAH2yuoVFUlmBXcX
rLnXl35bWmOH0bIetj4obkXtgrLgk5+V3HWjRhcrVYILUzZ/vcwio6bA3vYJ/hkntm3khm+I5Rx4
mTYa1WHro+y+fGO6ozSbYSqaczocdp/tu7lA//jLWS+tp3nefnq/Kntx7db7UXxr1kc0iRuTlAHL
fsZ2kkwiJO3mkWX0yHUjl0P3JtkFuj56F5KLdPaxn116flMmqbTmiUL1GCxWpJzNxrA3lGTTsAFf
HpiS2FBxiyKAMvUypzalBpR+ab6SQuezYn4q5yglVtymuECxKtRRMD/xRIghabDY+8AkBCYj0Cn3
VIuvkq0PYesHkO5F+RlF/XBRaXAFP+HQPtB/ne59afWqAeiUVVpmFJq8lyczW/TIHvLXBhVnJVe4
hYr2+Mx7KMMSj/WeAh0z3FjEy+wM2UXHEOdBEiBgnLu0hCLT+aEDeuNg0EnGocfnqY1u721RcNFi
U9gWjy9j1Vmo1kUw5cHOYd96lIWA4ih4TNHSJXGv/lqMOAI7JAeB0VRnIABX43FbzOHywz4EOdHl
ZpBC5Gq0IzcORJwVAWsp0OX/QkaFtUWrFigAFqc9wy9yA4FSMhUKqgQ1DLvUk+BIKJiepvxbArEd
KICesP4AEEbvrNMqXHuHkXsJBLTq+2wS3EYwo0F/AfMDcWZKTWJNqopiy10SpqsQK4v19Jl3Wy5V
YiXCmv5d8hPwjCU95z1Egrgx3ru3vLoqTFKNhNAigRRitv1MmtubV0heuhi9344VyDYuFwnLc2UT
Jk+K2YXP4snLixayRHUvs0c/Kz+lBdA4GkvAAJdImz/WyZ+AHW7cPt6UPJw+iFfURNKooaJXD7fs
TiUss9LMhfpqkvpoOh2RjH9CHaviSXlB9l8f0mEvsj53OJ8Fh9WINcZZxPlCRQGiI2qWuO83uz6m
ZZPFbyWqgEE9mw5+HvaFr/Uu7ZHc/KPpBGw4bdme1uxlk0RIfVG9RNdwdybpS/IubuHbRhtC17rz
E5TbsVO67Mls1orMAD8Yf5DzyZ+Vucar5dUyKLBxLAYBr8/C7h/kbIsIRgMdqF/CDesuMQMTTZ//
lWIotyHZAmGLc0r4hDPy9PgLwVcpfykjpO+AI0VMutrIXdEbTc/0EojBqyOD2jLGbbY0xV/jN4Bx
/A0plFipId5aXDMIvbAZVU2vSahDmNSS7ICgrYwgv9TsPGGSKPdYCqT9R2WQYSZO+VfL/F49bDlr
T2YNMvk4kpNV0UcypSnPcDLRTvrBbBdx5j4YU3mVsujXRq1FqwCO+H93jMyPlJ/ItsrZEeKlj7S2
OpxFJgIqjmFeE8C8OiPaxKWO+Hp7JaYbtNs1BRGL0eDbGECMCwLFIIY5oyKI2r6ZwN2+x38zUYCR
gePglfqHPX80wvmiwk+L8GZ9lmSlGvEIr7qDx21Tj+3qQdK/Zd4FTQ4zXQkpcGhrPxGg3RtRs6Y4
mJ+k5Z9CRGkuQX9gFCduISQ6zAKZKmIsbXrdltfyZubMabfbmt6LgjOqNci+2yXn2LybVOoRdaUz
n9uYTCZdRlxaGrwcj31CHKP5VzMX5Da5HfKRFtJjIfKt6S79NfMNxK4ZtKPWjnxzGm8wmjMWN40L
MmddOyBdKFw8Hk6yyiMyN3dvaXJb7171XvYecEF7s2ZKp0PlQTZhqPRnbkjasdQ4UcSuQnY0VuBE
drk03k8Rod4e4IgPRdsSP+FSvkR7+rHhao0jmpOaGvlYqLNIWIXgV6oGWgkPjxM3pRqePZidg7/M
E9hDs6SPWBr8ISiwlEulkc9UQ+aEOHIpMgOngRfZWEMnRQVY8JxB1WSa39hYjKS+zyliY3I+bK6e
XLx58zVimkM6Mq9G81auSI2wmFbFODETOTO8QrGPjvR5IAdm5oLF4tnORli+Is36iHnkMSJo5Hyc
tkPHrNRzToeIJyWfisi67ELdG2amL3Zh6qR/Jjc7c0X1BpmB1Ijqt3mNMZ+PuGuKWO/WCEO5aDGY
EKQs8ju6C1nrN6FVdshpVRj2Sl1ZubOK6WN8QnQ30nfTc5vNqh439yM0V35oA4hgPjHrKz3kqtf+
2rMZxt8CwME7ggC97GwUgdNGlkM3q7Ou8PRWHu+gKaEXbLCSWjXCKRIzGhjqxRcNr+uC+3qYqwJt
cs2HO3eroYyGDj0CkuRDlMe+0ETZpJ7OcSGv7u0SKeI1J5hcPd8VqgsPbu48VvyYRZpFV908FH/o
XRS6yyTJFEk4psxDjRo7r7iO0KYv+gp29xOZ8Cr9p2nK48T/XUW2bna0JykypRVTnWxj8jVvHfRw
AQ9ugzsCGwRL2jbTmT1nE10s5DlfaS4t7InGZKxzRUu82j25NCUe0ieEn5dZEVo2ehgPtqEXz7ar
yfK2j33dwA90iqhqhICxFfWLhHl6UkXeDMtofYcfr5hemDALmYGcD2bToEhnEWh7BHsbYkxmb1uT
NV3yzBCtBK2FpbwgJb8u4TytThjiZ8g/eONrCW/WbznYRfjztEwHjqqLPmRTddMHR7uTtjasXF9v
ivVMk/+xhYj8p1l8QyuxciN0j3/ee3qfO/uXW6rbtReIxgXMMkHTbRfWMI5lLSitHI2hpmTevnXR
vee6tcnos2IvPckH20fkFAcPEAKFXlrD2oEVfB28uiOcjVYMvg7AFuEvxNvAxhsMvBfTbfrm/QBU
0G3gL/OQoP97WQaZCTZ7uGW05VIQgomVBSDak/ShSaXJlfN+uBvymyrBzVfcVqNluByZuqehlmXg
BlpUXusJa5+iGNvARC/wruRkKJb5BBNCwAjrw/3fuE+9MPZ/Dk4LqGBLOFZ+nWOlqeQrpVYga8Qo
q5iO3R64WEkZ7dbRQHCQfIsNmccNN5/euFRL2LaApNisnPnwTT6OL+m24e+XklIyv/Tr/Q8vBBJg
ZbHkiaJWQK98Io5bTd4pnFb/o5uPrld+YmSe25qn574+a5+RZfkncCU8SYZVlkHRMd2A0p3/3a1C
G3rPqs7OWx2A7R6uAuiDX/JkeKvpZ+lTASOmHqGGUk8fliD6WWhBMOGyOEQhEd6wK70KKpJYTB7I
NtQDyZDRdNeZj3JQAL/e16NHN3UBhbVqBIQXvOFJQFH2EvIiZTLZGYNBIZLeTI6/Wk8ou/pB1ich
eJJyh1Kboo8o3nqndQXKqihdRwqpSj07laxK65ALVvJPf/r/S9AU0fCnR2tNpQcvg1rHK8QEaGbX
pC9vDpwAdRqokLWtt3ItahABO0CRSZa/GpXZo3n00Iuoi43qipNa7eo7nVwvUOiuImGlEdHCQYNZ
wvyhasq+fJGlOLOiwAuFtD4ZPFXUqNhkqPil42cBUZ3ySkmISIWFsIxjST2HHIDMGdBP0oCNW9Sh
iPTZMpIRDGe0+3a0bPdo/f5BgnS/C+DMThJac6CZXsJM1dco0Xt3WMiEvA4ZpGui2JVM39FHuPSx
M+c0/6DvknNE2BG9c9qWQYcvOftWMSyRigp+MN7rU0TOD+jeo5fYuT+RKCI9Rm9NlJv2iG/b6Fke
oiaE8CoCivi49Gydfsl6I1MdQYhnoOiac18hjl2lnApS2R9ky9c2y5biFqsuyF7KPdYHdhEvkWVG
DpIkGzk10p9SO9Cnt3MARiyWEQZ1obLtW6g1wD6EEV+aIq43xksnvNOKJUzMDuyl111lCkwiQ/HR
PLsn0sh6DAVMbmwhgYW/pdguzUOaXIzIUlruRJohlSOUi8lGy6RnqApycWBPpAXY0Mr4dpu6s+my
h9NcCqwKPwbHCF9IFCy9M++opycqgJL/utFfC2UxzV8dioCrpMkLpBRV86qVR5QSRJnRuRJd6Pxx
imvI8cA1w02SM6bKJMUd/6KNKlTmIjuGlgVqleMaqiRaZ5LPUsBfgySQt5bZ3VI8ravKMqCq/FF+
W9dHThx+Hcv7xQKsDJJUd4u36Avmg+nuvYBF6AoAbCKmkuQwSlSSZpxvTVqBKupLg7bsUL8VrEL7
VXTb2PCoRSU9jQyTD4BMQQ/fXf47cnx9CI6DhP6KZFBr9BFo7Mv+d/aanSfJpIBdootWs2zQwMnZ
PZxcuIcE5z7JhMxbSTOTgxPVQ7FWdmQm4mNn45ChP/pZNkZ5McGEZeieIX5lWXeNmEZQrAI9pJiK
JniPwDKiXwjpkARXMtR7CAHJVmc+ra7PXqkxjIkUNYeEZ4uwx6zm1mlnlO7eegQQX4ke5U5nmWRy
yX2CYliwuEcEQSRO06ddHgDNQ0AtV6zPxT+E5zKB8BvgpmKVAZ3wbFBTo3nI/K+yc+jUUVjd653v
nf4A3tOPF+d10r13Hpskj8rVefmazRE/f1i/BsA8AuyIdaO/V0W+LYSBTT1wCWRdMn3E0Ij+UeSW
Pp2cQ5caMI3Gp6ompae/67VH+ckOrWoHMeVDUGWTTltDkOitt8mF0gH4YH5hNS5umB6ii7h7Pli7
dYVaEbOiJAXqnu13qx7QnwEI/Dug3fdAcPhp+vE+ZC4TrzBKvKsTg58Ko3/RiE6oa53+aOf+ZZiM
aaE7Pi+KkHcB9X5dMiRt2saxwOgMP83TfYwOsn7VmihUwztQjCqyIb0zGydob0D5KJ7k7MiLvCtu
l3MaqA3eHRxE7t/dOgb55jWMSLjqZ/qpXiz3T6J8JN4FW4wAtFP/4+P8S28mjlDRCweffRK1/m+b
630IuBVkFBiFj3MbFt2v/UA0M/O/wGsInXw54/KCspBGUUnV+7pyycmTBi84FN2kcR+8+kUDHjRZ
epe1QsfbKi1OsS/UFTGfAaDxWmDj4RHQ5BSGMQhJh0FiTE6x+SR29iDsIrJz6hZ+dLiFrEcm7etN
89EoinGmmSAX6n2uUOwdZM6Pk0+/FFaqtEO1n/dWTF/QFm933yZOndYsPcSPe3MyiZimww7d8kHu
6RaBx8gnhPQK6RA8nu3nsVG1nlBC6W6I4i2bJZLygdGpeCXYm97T2S/2izcwvGKpQu9OgPBys38j
AoZYTqiFEDEOFDQKEr2H8BBGy2ezcmHK5d8o0dQAyRCwxEU17FK/NlTGoGrVWgo6FJYYeIS/oB7e
gCc7ld4HhVEh3y3SmhpqPZ19/0hGIMujFPCOFWEqZNVRxyGVU5rFPTTKe1Iu4VWCulc84FLWSRNU
vRsPvOqVglJwIRtQCYpu3aPHLPrKmkAKUO5Ek9lxD6nAsDUH6aXjXj3SSn+H9N/zCFl0D5rmbL9J
PRH8kPkFub25owz8foR6byjOsPQC9o5yB19zRBk2CAc90XBxa4ACCo5fdq53lPMImZtvlAsRYFTy
tG5w9bOwTcGdMTAgAyRBEpTAl7Kc7XZEcEOLZXxDZjBbHHACG0+3q9hRh3I1b3veqfdoRoPznk9j
wue47mnsXi3avCzefNa8TxwgPzqw1gkuwMZ+qKSotpOdltomih1ojwsnBp4Kamfw6eftmCBoddse
jpO9MHdVb53RjJQ2ZLZ3Zv6fgHqZ4cytlIGXCc6O/0w5J0tl/5xal/hlhNorva84e3lGb1MClRrx
0mEzRwyVr5BnyfLBsVdQyhHVYnlmdFlGH/Pdr7onRBcpGmJzQ434IkWgSztpGdvX4ojS83FNe1Za
51UI8chZkAoCEy/atQfb5D7xYMtwd5Cbg9P22KJosfGmkooaLY/uaY24ETdLfoXj0dBn1TPqs0S7
qJtxDfi+kZ3Doc3TwaE0eLo0+ThNqJn5De50VwtfQb0e1qix+rhHPx+o1RD5Q3IILxJ1uY6cbySk
8ToSt+ihNe/dcb9LgwetWXBqkXCn593D+3Wq+W0xXkpi7m0g0Gn/aPBw2ub2oyMFoe6NDNjDm1M2
3LzApLo1qkP51FLNeZlb/lvjXdN45NuDHXZrrNEZJkrQZM1jhMES5Vqr5GtHmhFtZfewkEIDmvUD
CRNHU7w7ir90wIDj+KaekfwIHDJw3ZMimxRueTLn8rTW1NwEldrgHGFAU/hUBAftpHvo7BnRFO+a
XZzB4md1QRFYk3krgxzB64FUBHuxXUHQoQMH0bbic8G2Szwb+UXUUd8c4w+5cpfqt5bCFOVmMGcr
KZEoW6MMkfjZuhNxtH+DaPX16g0yqDUo2kda+NFitlvhqHK8GuVS41lzKFrBNhh1twj0mSYDZTEW
yqfxSaC90tQCHxXEi5Y8Y+MBuADUHFWsEbtUPiVXCBURXwfscqT9SuFL1d7W7S0cHufU2feu3nep
1O91tCPS1G5GxzJMDMhBv+rX/SqH4UCrO7ZOW7mD3DIPx3D2sLEp5mlX7Jx7J1tsjOgY1XqRJT7y
cwVTlf8qxFW3h9q2lxt8prT5+y8xptRYpg8rZEMeEhhyKgQNjg7Y5p4HqdwwaOQOJwh42Cv7O6/i
vGZlm+4cFn2i2AmcI4QfIF9ALMXAbJ0ZqpX7O2ZxcUwILpoIqp2wWvD0Yz7z8IV98jhh/fwTVCXA
tWkUINWa4ljVgFwYH7CRpXvyWHwh6YqQT1kVlC0tn+xxq4YAej4ZbgV95AOfzAy6avDNnVCYovuX
xbTvXWAEwlAc84MeUawo4zTGCKSudKSqinR7q4BM36WZldVLsO+u2ZSKWDGvOA2pRzjxCptUlFpw
YaTKP838zCy7WVdyi1kq2JV4AW4oHZaz70h+pTGR0uM+eHOmgrEcakw0Kgq6CnZCJoqnAeKRDpAG
SYdSa8sDzuwSCqtCM4FZCodYIHx1Urx2JO/FwvukVSN9Ua7Yn0OxYTYH4h3I/qjn9EHqoVLyLhlC
3Cdf/xFBFYRb4Be/J24qY5LrbQFdR7vfWkw8j3CKHQctLWNW70tTQvmG1sJh/8cPhorLwxz6cF11
OaDQXGMPVZbNxu+T+cHp5gKHR8RR+mQUPX8FMwxuTn/5V/aDoGhCqxrl7fZippz7YRbjUQITsbLA
Yr8uYJMzmzE5ADn5+mMBS6uYgsy8/mTTZ6/g5lBt7E9ENAByKpvkIDgXV9keDaJ2wQFVJJngzubQ
BMvdV0I3yEfMjXzBlvoJCrR0f2UQbqo8kd+dLgh+ROsfAgB+4SnjpY0yA5kYqFTbljN/oJXkaJaC
kdIbgEqf2KJ1EXJZBAwL+QbfhEvwzzupeLo/pRd1iJd0Jpok8MgCjlQLHHzqgC8nSQL4kmqzZm+i
xkoPVtfE3qlLmVPXIL1c5gf/Q79Jl9eDUro4kJmGpuM+PDqJsIFSuHu16XdTbcALkv9cpQCqYW3n
qUOtreBg55f0rgLPTb0Zedx5MwlPOEzHoAioJ96N7NQcI0oHU8zR/xB1ZtupcksUfiLHsEdvaURQ
ULGLuXGoidj3/dOfby52/rOJ2UlUwMViVdWsWbPORg3/gnXTPaOSEjq1cpdIqkjCsFkaX7erIlbl
mKV7cqD4y3CVVdhyh7av70dPKJOIjatIjw0/TSmSsX4qgeAiCYdsr+SCLOpmqkkGBkkhTnDUnvr+
CyIYI8opkLShMETS1E/eNpU9lH3rUp1+HK0YY8ITONSqmOG/ueJLYQKKvsXDfmDqaLhAxAkNonug
aERrD4xlcBC5OJRWQS8QMDLqUTTVp6atAocbP2iyIeYcrn45fyzM1EMe+ycLVnYRpzOm6ofRNVS8
vtqP8xukw3WjT0FOU3kx4qMlL+phKXr8ubd2ez89wLT0FvNl5YI9PRyBLi9+ylSEz5uGxyvW5XVQ
uT2gzINhBpjjnnwgE5BcCewuA1oEnW8NulzU8sGBIlmH51fd8jSu0jT8kSBg3XrONhPF1qw5ZvWx
xuDdczaBHspYad0REMIfNu50wr0eCglnxXnZ5UndI3NKR9UYxgeZsrMLJ49UcwWmjOLpW4j+HrnB
bL3ReqXdZYAPZd9m1UOrmRjdaFpmBQEZRKVLMwBOFTeP9SnRW1lKk1UjgcuPcqKzawyUhAS5UELS
p446ADzE8xmpBgr9J5F7ZGjF8mRyyDo8GghVUeFzbFYGzBlNH+puevTjc/t6mbaKW4zxgGl7K5/v
zKg2jriAb3/3pfaXt0YBN0lc+6sn8yAxNtjjI+Gm29hisqjM4dgE5ISHL+xJNVTahIBKlJ6qdp93
8LxAU6FAcpuFjGRX4h8SznibVDukumzcPgYPY8Hu6X4XQmlKF0y2ryWYSkQIvUky2NIdyzbZDR1a
DwBUD6y1ufMPTFOBrHX3gGu4Ifbe8n1P/uYFRe56sJXKWeMi6pGjNDKl83faYe4wK3nXdTyNe2lD
bqRILHVA3JTHDhdUolt8FRXx/20kbr2iXWuZzI5/85XV23dOomTZxeYm1OF1pB46fQw+Jwgzztf9
zGVppY1lbqPueixUeFyyF/DGiGvEb6DvFvkrvDR5Z7q1DDSwMQuwci7yy9awpeWh5flukrcmOSim
F++UTycfT7HbnfbqNNbyhtUmoiSkeHHuNk3SYy65QyrODd/vDVsNzq03I82OxRLPV9mBCVaIP2f5
PSUHFPKaVEi4hadVIBOgpKsyeGJp4CbZwCOAI/m2ToEAEszEYCSk+/XB9SD7z4r9w9eP0HC5iQVW
8OBOVQfobPTTD4d89qE+NASAjNAG158x3tjVlkgFyFwAsBy4FzgER2Kv8CvtPvRcyedefD0uzrHz
JIFJpo2N6bDydHWJav7N3opb9TT7H40nQqj5EIUC7oAXKjTyz9YJBcJAklozNZc1m+UjTQFmaV9A
UXCwbYrWQbpdMcAzFlaYoYFaZbWPDcqhyAeacFK+Xn2RdwRmCtmTU4hUCMu2tgy3Z5lSQQhwtVZs
oYHkO3yVq7BmK0VQorB+I4EPbj2JWWQxzYquMWVKneh1U63Ha5IvrOq5znWkI71BoLNtngOeG8xv
SBbPX8F8TkM6nrnH6DbiouKd4bvqlYcuf6FqLUvckGkgZ6y/A+sjco67KCiYsJoPDcVMd/icJpbs
gEo8iuHMB9PueAgpl/qykUobkHb8L5U5n6swTgVBqovCGqnk7NSWrujTo52gGXXBwPuEolbU+/lR
J6ETnbNwTlkp8RY6c8r04MWoyhYne80BcNQgQQhNBoiVg9jpkKOR2WUYtQsRfeeDwS9awN/lUMZd
IeHftVMdMEZnxLr70yKtkJ5arwS5EDB18fCy6q8ME5BL+whIqCvPd/WVFDg6yS8IZVBnmUf2i3We
09TIcCbyKLU9mjXOUYl/hQ+yGaJLsMjhmGEFjZkalFzj3LII+gncI95Mw8aGurGLwSInz4SgEe03
2JFpL8E0FCdJiixyla4039qY9igioGvlVKbiCCFpZwJYjJ6/oQIJThHjJkaHjiLvWSeKYBnqPk0c
cP2MR4xbbFSSUTWXlVqjUQejj8qn3lu2xoiZ0kYDE4+hX76bCsqXeGQ9SrXXbp8AktWQbrLvJjgp
6zA/GSeMurH+crmLDpEs273ZI/3FDaBWCdpGWEAtyWscPfs9XuNgEGCapYTXEgHpmBZ3tfkb66sK
wzbYTmXWtIazpPPtR9JlgA8ozFGMrGJltOlGKlMewUiU7cqkk5XZkEOnanH65djxhsOSdWTqZG6V
foyYH3NiH05TVWnypOis1FBeQHYP6YDwe+qjXsrVYGngUWaWZ+/XYiAzSfkyK6KCOf2mUwBnN4vF
X9bvQkyXg0Y96oWzuj9RBleROs2EnU2rwqJ/D7TKy0JcerTGJk89y0g9sxnc4lF1jSAkEQZdj4hH
4njdXXcn8cejc6V4VwQe4cXmFyqsQrEZJlndBKwUKDGeN1aCisiDl81CGSId4uaADIgagRkZchTW
aSX/M2sDja89i9s6Jg+lgbEEG2MyZRTjyQQqFQzkjOukZ9lz0Q4P4XDvhhAFw7yrHHxM3r0//HiI
B/Y4sxjCjcg+syGvnZFo9ybxDC3Frev53S4kwYJDKx1OcElADFHsAmc7hh9I6hv7VrNN9RDMMzFD
DLvlHEzCIfTp/nAGUwP2jvvs1FrnBrZvVm7wfo4jwtaxgXUhickAH8BGLWbhE3phGGKaZNlNAhlU
Q366MWhLw3OTmybPSw/j7LNy3yZ4YVxrTZVs+4sgxPiV4/TEKNGqj3foYRoMyM+TEZS946x0pSqw
28XPmn5pOkBDGIn/LjpC7Uv+A6PEP31qBWWy1duACWD5D+/cxrDXTAmQrL78DFHXhVKLNgpxaTTT
DpgaWHF8XeX0dTTAIXAjr932u95Eg1PkfEi34P3ouk/tOtQV0aTuAdlcftamkxUfNUtTAKfNRArZ
0y5Vp3AMxBf8OBz/TTh51DyCXncihWRPrkGcfTjNUxEMRCbQxTsQOZvrmBGlFGoCsi120BgJBQIR
nsR5UpEQXgZnPPbRu0QZT8HrH9VNM1lcvL9N3pc+zoWhPlFEIXpWuXnDg9jgK4XMCnHsT9Ea9hAu
Hc9n9MYb/kW5KafvFrH4rfEslswCjMYGukKJZaGEPG92d2tBEaZ3B8CCsw0IVhpkdzlZFfofZ4tP
HshavdlU2EyVfTYR2J+ZC7i49hW36dpETRttQA/g59LoaYZppqk+Abl95h89T2MqlUm6c/Cdc23K
fyUwyGpaKaalTJHptqM53KshT71CaBho7bFAhSQOgXSbJ+n5TNNRGVc9LPnmplmAcrGZUyRDKTcn
W9G0lml1U08VLYMS9jMOCOOxClToAQ3DyNsr0SmT++cm4SixfONYN064dNmVYcIXnA2UvBLlKzQZ
Z72rNpgmF0d5M1U+KHu2CuVenpx8a+P1RTrWxcWvdh4s3KXRuSsnNLu8zLCMu5V1jjNkHicXKReh
yUXWgQPKD89D2qJbNd9PSeW/7N3/0yy4kdz6dSDKu9S3rcfkSC0nGb6oT3WuFdRYKbgw2RLARFRc
7OLGkpaxc13d0nJpH9ENg6cEy5D7dcJKpUV5DEJVngjG2TuqpROKIhJA/kcYijaxb8rM94WmPtQp
MOea26Ww4uXUOv931OWWE7VCtn53yiAyYve8wDZVRlZ2ubv/yKkiM7Fq7JI8RUwVPr6o2JzV3+fF
odY/3Q66MLMhtKgfph5TCkuPheST6Qn+U7xP3snBDSfSYBFfwZWVqahQtaKbfDbTx8Q8sGbF/anX
hzIl7VPq/KYdsdpVyclyNR7f6L00JnltTtTXSvTwRGPvw2bXqoTxYhdvt9wQI+8cvNesDWVKnbQ+
aYpoiMnEcuvu+7teGfSJckHmiSHd6UlyrRcWc1yP/pJPJzIm1yHbqLQxeJE+gokbcngrSjGQMCN6
0KIu6kKJRTvXvDXuocBXLdv5WLejbnr8BWCVzOjrNpEvr6ha0bO5G8HD9Vpu1GyZx4DgjLSkrC9g
FpTGsiFaCHTi1uT2FNtCsQPKMqNpTw2CtrP9aD3imbtdPbilc/CQXlohdQsYkGoTma/iRcJKQDr4
yHjJOCzy4pECpoyO2AWvVGEMQhlCUSlLHPxCPvkdgCnifR2RW6aAXjUTuvMRM5CfCODL3yJ6ISku
yAgLUumQd6Pdz4XMioSsMKAj0QDeIxBcvWogv+gk2KPaET5tq7vc+c3ekjUOLZf+1oUJ2TOrmW6S
N3Ouv2Qtz4LwM0vZj5y5H+EdvT6RL/Osj6rMzwg3s9dv9jc0J2EqNpGFRvLlxDyIY+Yrr9IK3UMN
iQNk95+Jm5kPmiLF5m0ILzSaxo8ni7blFnu74OLWa/7FSGFSitbPf7+oW8n5u0ev4qZTDXoNGUuF
Wl/PWztdOwi+MdhW+0Z0mtoW2e6WWp02SxBJ7WJ0fqMtybc7cXtwQ2jiHCugnIsrMtg15qYkBIdR
l0WYnjpkKashDkoVJ1JyJNqkiiH2SKGNDMmIpH1Lu5EAiPTGBezPuXhZpKGiBTnRxBwQK8lN2ukw
4Ron4+7L8S2H1cbP1d3ueHEgCZu9UrUmov3WnV+qTvkzkLTYpGf0Eig0gGWlLYPtDYfDHoBfiW26
ESUcyqbqXLUvooQ9UshZ9CKITewPJUT3zkeMozWQNDtXHKFsq3q/Iofsj7tMvIFCzg6K9paAlxG/
GOkMxZ6yU4I2ccLFrtJGiY1iz5QmgfRqDdR7SyG1QjqR4qDWjBTEi7KTPSjr/dfiS/MWqc2sfY/0
QoSHZuEt6RtezuFdCf9gW7VuiCVMvovJyawyaMMturCan3q7sDbehQ8WE2AIkNHPr/yDYktoxMYz
78Ba5W1oKVDT+aN2RmEoOxQ4IlTiiBzRE70sRzlblhQT7QvlKnT0vWpgZclhgDiHxAz+pv3mf5VR
Cq9WOy6gBRYPOm99vQio17HGSx8H7FH/xDKq9US0QnU3yarVXka+WXGLBikbvEK7TIWc6GNo9bYP
P1mnOPSvMxKT9lmnLbPzRLWBEs0bY2zsvekBUEUfR5fFBOSKh5lDFDQxaaXoJTUng1TW7bki1sEe
G1aJfk3pgpEjI55eG06zol8FrsojZam2+VyLFxIXtL2bdwqK/VmgmCQ4OKS85OfwVQRzkcyg4EGh
lvg5IaMm/0SNxMBAwU60TMsJ2gRC8pVnkx+mjZml4QLDFYaRwTtgxpQEir6nkJ3UFsjkmtd+W+Yt
+ri6cxABEGOeWkHddbJt2fnrnhEbc2/UiH4vTZJLOZ7NtgK9N0p5E6HTli4DgTSFNf9kR7gDRpBD
WSYxs+QtwCuxtYp0Ycn2EZ34h8jKNonG8bcRmGQYaVYhaqDMtw9gfG7+aDJVycEyYDJJikEUxuYd
gccsmSublbhHesRhgdXBtPQqrKYpwtcZ46CPzNhHJAw0VeUOSQisig3kQCzWcnWGlFjcg3ebzFg8
yzdwwZR5xr+QaAG1zgR+w1k8CfdkorlzMnr8xTk3RLyGgSJVCp7RNxw4olcs/E0hqCy1RYCBQKf5
may2qjIU2ihoqdmwweh6H+JxQPAn5iRybuAzACzK4edEYE515fEpgDnhTmD+YYNDZSZ1oXy3QGC8
hJ3HGwyiKt+y3Lpw/op6crDGVVqdOiuicWpnmvioSckrUAGgKgApVny8FUhrFhFlJyo3KJ544rrI
q1FILyA2C5iyuG3FueDheDH2G19GPk32hD4D50bX1yE/fChOUdgm1/XhEaLjAJtR0tjwWShf+VCS
dWE3+24R12jGrlKNOcXv+Hj65UnEVjHnryNpK7f27ql3YG87GARcIhdp1GYZ9vwVznzBoaC5XSHG
A6h2q40jz5a8/cS4yZT6FaKje6a0QmV/qn3Ap2wjO+m8fNVBpFQy6wSKoLjy0eRpxueunqo1igyu
fjqFmhfVpk4GehOQvcrcFRvI/ZITVosFGesKvVv17nMOscmwDc5jw0zoykWDyIszpkJTuWqakFxP
cm0pKD83h38l+d+1gpTpfAV2Vi5Di5LWCi0LwmwrvPVv098lsahX5BBYo7od6XttNacAOboyeHVf
XXEVavCflXRXuCcjtY2F9YqLPhciWmDlyIwnbpEWlzJtjLK2OGCxJJjF6VzDu70FD1o81kLpdxVF
JtVKWWnu3CM6b9rQKfXRbQVb1T61sdiABa5ZvagY6OlOljWQVyZXTMfWIoRvEPj00kjkZ2QB3D/H
bY539y/zzQ+4cH/GkgXIfMkTVeozC/lkAAqNfazv8j0y4q7W5jOHufK49A8k2/KIsQuOBDf8BRDV
Ui6zUubM1OhQZwfhCTWG+dysJ+DLIOoqi5CM9K/CHFL2wkZVwCZbcOY7Y+ffowMCzDrWPINRBcDq
aQ0h1FicHy3B+BvU0JDn5suXrgoNUupOQhbPVJrJNBVaa3qC/duvDZo9N/6yPoqB44/KLDYFeStk
1dCuY5yQ5R2kWs6LwmGNh/wvqRe8cFBkRoS98zwiQTLB8qLJvXX0+ifPYGQ0XLrwBUZBxldTRsUK
2vRiHY7LL36RIF+gXpboMq2JkFgy2V2NPfqoyGUrLBclS4u4xeA37nFtkLaKSZUSeXo1jK5OZWt/
MKzsG0SzQr8FXVFZz6cH5KpOpgaNzwwltjTfs0gQmyhG1QQMCtlT2havwJOFFCPQEapMeQNGzODy
T5C2iljhdCAOqt8ktaahpZKH05feJ/HA1Xl0LGpbaZ+NQZU55WHGSw0S+GpEMGoYHw258IUMYaBN
naCVE/eZSkMwNdem7nZt/wIwgjKFZU+8oixPr49IZ4YI7U3Zo+ap5NRT9JuwXHKQBLbI7HNMqyEh
sGxA5C9xO+hUSR+o8b1OT75jlYHWqOjy4owwEXmlprGur+I7gT3aydGm2d1tLqj/0Zq61cmexkgc
gMhwS2JRia/zWHYZ9HqEZReCLQP9xNZ/IRpn/6RGvnWN2RWWgH3F4VPgrRhSj+z6IUing9FUgsYe
5M/Qkuwt1ZyRe5ZzML4UMZfAasY1a5Ooj8dvQm80PoK81VBTsLeWNDXmKCer6J/X4G+IjLS2yiIC
5S/zLTmtJ6ffjGMTrtNgY+fVmrVF9conL4YApQ6wxzCF3fH20j6FFW+IAHES9zMfmh6SOBkU1pJy
BK8LC3C0N6XWmTflgbIulI5nIB02TQa3T7KV5jmUckpbVkw9aoZhxiQmEUGWXSCVcdsQy6ErNlCn
A4o9BRUoODgG2EO+dvEmUb3WwT5z2ir+KoWWX+9JzeRO5Vp1sR4IpsxY1Njgu1sKBZXL0stSYuux
5/IoVOk5kUkXWjoZPxyVUAtURxs1DnW9hAf08gSgpjCzjR8C1Mk+cz1IQRkDWF6AjgYoklGE820d
qYqxlhdxoagT9wCv5myQfrwguUl7zK7KSVMUeWQxZS8v4SUcnkCth0r5ohjPjg4GPAPiD5XuLbEr
bRl4K3MvHFPu1YXEKsi+vwsVUWfP6zkFJyeHI3rXfjMrhJQxPiN1BChy7Gx4kPJuoHDjCefRwJAR
KJiif9n/Iyd65Enyth7pWLRqQsVCAtaJgaHJn35XpMl3vU+Vy6ua2EwCp9p8kOnNTlde1iHRqFBd
jgyNxr2GnyZMWKRM8botEam04WGiPADGgwcLcCMUfzjDY1riLBt/uRrrXpJnqmyRyrE1oQnlQpNJ
Bp+aIamlya1piqM1A6C64cnhruI2oTvDVc8mQzb+KThRT9hQ797M/VS6veWz+dOUaw1MwQqqxUUB
gorQojW+gDKc2A8aKFyXyjoVQ7PAap0zt7FpxCYbgI7iKfhWQzmtfhhg+t22iFAQx2OZyTx19VfW
yqgdiTF4xJnXJmDJCtB/heOAy6TPPDWg5Q9chI2zPPjSmh2NasQHx6bBoTK0cgrncuPQJAQnil3I
2c/CKBE/bqTJJVusfNXfKpktoBnKLSqIOTeaGQjsOppYPSOF3KB3KhLRe/lkNDKuY/dwioivdUF+
KGoTIxYkCZFH7T/bUIJHI/AeFb6gSw5eC8TQv9O95Anfy8PdbpTawBp9MNOzc9u499E5qsfXZNXf
EYLjrE2eUWFcHJ1ax2T6fRjQByC5z67LUuPkHlDyrNCFuxZWwYfJ8kVFsNIZoBlhr7+Z1HHToFDE
1ZD08KIa5aPr0z4nB6K7+IJiA9JmT6eA+A2IQWpfk9wvVfCd/KgSW0mhdRs/h+XJpVNPmKBbN1VD
lQ8q+4UxpdVle9EdkBHHnsp+yH97NEiNNvff02jzYw23ELvtHJ5VvfNpbVA/yu9UkNOhDWy70n6N
C3lOrNSgVKbe+7A6DM9UBq4GlcUDQXxrfhgf3NeCBqAt6u/iHf26UH/vTcNc6zg6fVUatck+fsKq
6d7a2A0ZNmlL1Ja1HsexWuvZp5HGFSncaVM+/GwEVmhuDNcDR30J96x3Hj15a78+Zqy3vRIQ82jV
P/KmHGX3rT01utPuechVOEZWvPXhEtJ7jOavv13K2ugY92gmyNmJjOhT+fqyac67WDtdOFc5p1t3
FgXcRfE8EzL6ewcsaU4qh9frnETFlGtxBhtTfL2GVU8xnvccKkjXtseHtmh7qiSsNHo/7gM9DjnC
goRe3GDyn6gjFdGM7k0DGpMATv7laXOLKrI+mUslGocCgmyLjFsgLwhZfWw7bqmHBAWnJR/IqBjL
s6dUDy1PUFk4/vLPcCBmave76555HONbW9uW/3HPVl0R/vfJke3QPQ2qNDmosZwSenX1nHqhXIIS
lVlCDmvL5+xGYyRmMZ1SyqH6pWhHz717pZCbegZ1T5FjWP/adDdc5VV3G1OyuY3viHNuEz3u6H2i
kfl1H6E76VX4v/J1nF3osyCZoQv9InKdNNkN9Djsnd1gxx+mvWlvM5j2aMtDz5tLUA6vo9IXPQFG
ha8Vopv7kb6r9AKJzeBiPmJJaHbWoKH4VtuhLftfxylbrWLfl/flLtjOaJL0RTOiN22xmGKArozh
4rq8Pl2+LYubMR1CvlIej6/t6PG1Hm1Bvit9i+31dUTniS4p59F9eQFlsY8jvUnPlU+O1b8Xwg34
NuoFLKn4z3BVjt0P2qWPL6tf7Fn99ajUAWDrFHv0MQmr1Dys2vUmp1D93u/pv1Ap0nqpSIu0ok+H
kTp6/fbp5pd3Li03SqDttEuxnCMm9uKxoqprFMgsGR7TGKG4Dp64a+brRcUvfgI4Az1zkCr9AbbP
fxd+bpN0ns5zJYqa7Cfgnvkq4TCkdp71k9ZD6w5Q8u1JnS7NXY5zi7QTNE0yjBan0tliE5PC0y7X
GidkCY8zq9Q/oQEElLguzj81b4edWDt76Ncnr45sYtml60WJBhfUclxcOlVd4eFHecsufxd/KfK9
zqoz5uWV9wA/wAVLuI8vlr06eVccjJqzojiL3gbAsSfng7UEdPm+5u0aEqL9y3dleEny4/z8QLTf
tgbrUWFRaSO2OtqjvZprl9spPJXe/UYRMWtYOubyrLCM29EZCt61T1VDdOiu+4bqjtuLfZA5Oj3x
j38MI4xWivEQ04SXm9VGsy6qlhtnekTsmgx8SNToFhPsDky+IWsAKRgNqIzMLGLTpFDJOTRxFfpx
GJNjauOLruyfR4Nd/RwcKTMsrQCeyHLdWKadp73uvEkfCLGVtQRmxMHDkQUrAxuGf4jTQIUfjoVA
yLxnLT6t1aAc51qn4X65nuXjAgqcVCTRtAsKxdNmBC8/zInPF/0yhK8ZxMlTRlPMRUyYu+rV21SC
RK9OLrDclX+i8Q9pBKt7iNN+PeB96wZL2C0+z95tEsPD7exCd4hd+B5X49ykgoAh3EyPOp5R5ecM
vvZVadW+b1/T388kN4GBuAqnrWuLdZ1+GP0SPY3IOFGOPcWclDrXuEazuuVqcB5CLwtXAyrwyOZN
aqIxRs9Rgb5Xb7+WUAOe7mx6B+V7XMppdBmgFtKrd8rJfvQ9mibQ/HAlpGJuABXy15ChEaDG+oAn
C80o4CPhKdGAhwVCoQlGxwQocp1wfuQTCJrpbXwGVwGWfCBFZIhrK/YW5E2gp9KRLBlX0nhFIOny
jAjIRepjn9qvonG9R8l3OU1ncm4KxMEURKHOcJPN4OFChCULLhlChdZZ8k1h45OCs8yMKGJXKz8d
PMPdb/QVmfpoINO1ohrWQusL8toerUpEeNAr2rSrvT3alSzwvROt50tfrCoPlIEx4D469kf78lPC
u1k53FnMjWt8J4uytKCJcz8m69QucBXn5d/q8oXbg7ALdeNn5x1vKJ5VC68PLbbsT1Belsb3GUak
UHJyiKqVGxUkpohYr9IkF89RjcCMBPj19xXwwu3HIUx7dHN7+/xbO5BzAt6/L68zxO3oy0VZLxmv
3qH9jqojpvD96dIRpvsMT19MmfwyPyr/noerSbqsDl/BfvgeFZe0dDsNrAYNkdAWI8w5uRQXrBCe
okoGKi3cqa19KDhnzHjJTTHozG2tNKVFAXBoxAfcLErtIt3ol+AWvJI9VJewHTl+kSld+yn/lFgR
kVV7R+/4MLnc7OMw93WOE+U6+LhrZtihi4+j6w5Za3SB9WwyAbQrEJqkx4AAfy4kTXiPwB0BObxH
wJScM6qKpJiGjfcAvem+Ci9U83Iffwsx2SdCTfTro002QEuSuIzGbadWaU8SRuxGPZhE7XrnWm29
Z5cfbJVxOh/g0gVohs4jb09BGhsHtDSadzzOjVtHvIUCQZbDMi7OCRU+2rOUkUN5dCm6dU4dZJ57
nyArfacplaf8W6KU66DTKSFEXYuusYVDUb6QvzgN7rNXUBlfFqv+pQUJe4wv3ok4OD5UkBLdwm1F
PuBmv/p7WorANOVeAYU62gUIPyv7XraLw/3vGdfnbe8mGI4371iIfI9y7Q8dEZkL6Xf6u0G8oYYL
7r7LdinZ/1KeX6GSrjNdHqNS+7KyrfmK0quEhfA6tFrp7Faz18gxkI7uvybcHKhab/oUKidpjxFo
VVK7xNA6VADto/2wlEwbeXpSkTahP3lkeT4LfsI1gjKR3CD0D9bfp9bHL7tHv9SCSIFDXonTKPXX
Xh2jiNYNKc7eDXbFmnsU99O7hRwbqdhtixsgRYZzHyBDA0SoTbWd0CO9x1g6OFQ+Ec3PoCop6KSO
ReRNUEYnHYq3sY9WlBQjnAkBQ8UzivIrvthYrzAjaNypNRT236dckbJbqYKAmBBjUgekV1d5lwqM
9cgE2V7Oe1Hp3VBMelPSXDZ0DqkjZdQoIl/CW5F9flZ+r5+BEhQmLbq446TfRAVR3e3rX4Xy3V0P
7rxbBAvz8XCwFy/4Ws+2RS39w5t2xM+qLlR7nG/c2/cHmZRS+GxIyUeiVJLNebtCGLSdyDsoaAah
ByESNqFNgTSkKLgVBSfXQ3KGamelJTKd2ddy2jm3kS5rS1twG9y/2vWoHh1IkH9Jq7DglyhTv3Es
nQpUII4hIpxoQfqrio0/6KSu/21G6fsCaOBVUKTatjV2abD/+vgFSjd0FdaByauIR/Z/zbBM9QZh
qjaVys7NptenW4hV/WFBtjkb1kwVkSqJGKGME+U7D7KV+lmXR99PzQtbORAF7cY+VG9e7l8QRD6B
TZy8E5WFVCp57245oPnWqUn5OueTgwwYmT2gs/NKyoNPIqWGUqJKQxRBEKOmWIo8vA/Rni9pmfGJ
2jq4BZGnaE5E/KCH7g6VUj0QB9qNoQfzGaSKJJKP4DKdyX/ngZ6rqWVcNZ54MWBiy1PFrhZslbZL
EBflc7fcrbmq19Iu9Wj8ooKM+HgX1ac9ytCa9ghra5qmQZHR0edQ7WtWI4l+rlEvynk09TP9dqVi
gpYeWuJcSV0AcbB2I90NGlq9PWM3aQdVpKJhHp/GaId7p7GqLveUr+U4HQWR5PyA0aS1pMmvz7gg
huP8pXThaHDrXEdJzenBSCody3nosWYvda9Ahp0bmhfEKFE4l1aOWI41U1uQdMddJJT4jLF4IyZx
mKFLY5SdgmIfF7hhkUDQNkV4tuJJZ1E1vyqqWzu/48UYifa/DVqFf2i+u9X2ltN6Iy8sPtca5gUf
h+5YUrXTSarUbqwcJSO8D1QuqKqKi5dJMepdCFvz+9XVzNedIREH0SNXycdpg7wr96HQU6QRpV8I
nLn3SXjsoLiJMpmV00uOQLk5CVhTwdJ8t/B0WxaVRqomrpEMCY7Nz49KhIrYRy8fA8m4xAcGFhbx
7RBJEElA0xvm098mhJregrh2+osAoKp/aiO3ir1v0p8E4rzAe3mA9LYBkCKpbOg88g7pMEofgNVv
La4APVkudesUKFVpStd4cNcq4cYJ6OCZdJJ6iOsQSlUAkxvgXCZXGSXT9EWwE/FB5qRDSO9PoeMo
1TdSNR7tI5FRhCZemKzoE1XzCl2CrumVSqmVvx8rLY40E77kncKQov9aFOm4fKeC/GQGwuKMLZ0J
9UY6e6ITs11DECVISdQtKyOPO8tDH0ffzYsphn4y3m+IIWX4SRCeXNC4g4/n75+GKltcefpOYpJI
QpuQ0ku08RBcaQgBZ3pIaisrFpLEHrfiIuHyJ1xsleRIDuwW7tCn/NKckRUSx5H1nnsPcTMtoVpI
TTa7KUo3wCZcOETw9MRSRJVwlk1feOOSmAB75wXv9jCTxDv2Ve2kEiQhnyqhFEvgb7vTP1alZnxm
Lqmo+zkGSfOCCxypVl3pBQ3knXQD0kv9Glwe6AAUPEs84Gs+z0gTsqEsYq2y++4U+2m7EllOvnNm
YbO4W1gSTBVEZn01+wn0gBO/BYo+TfJHMmNy56QN8TIZNGFFeHpz+f4Zy7+mvIugaC6Csi96sDFV
lQ5RMslqg+TzO557pL8Z5WJep3Tys6k0TtrJPp9SUDlgTl19vffiAhZozqhOh/5q/yAn/D5lCZ9o
lGUdr1V/UgtVa5Qn6acGNaDAOgEoaBTdSRgMaTBnPd63KOTL2B66kYRj6zrI9CqHnd1cYgkL2+4v
Wb/CGYi1SAaghGQVQr7wMSQH+ZG4FHfmJ9aSqbHW9/EE1kI8QW4040trsuwnUrtfAYLLvnOvkQ0i
I+SViev6SLjG5EHEXX1T1hz3dVI7h5CaRgwys+LZAtVzLHpQBxTZ7+1HSuW9zOsdcZYn/oy27KfM
2ktQsQCpX80/SCFAE1BqQBkL6vlIDrFxXhnvY6FVPh2qglieGS07KPSvo3B0ah1aFIk2D/T3qGBZ
LdZtKQRqK7F8Pil5e39JCyfb9Fc9LzNbw33QiqmsTN5VSqQfcstmkxkdBJIVIkegavx3IpJxkZgL
su6mG4n2eTG2P/WlLSAbrCM/G8f2me3avrfLRs2/4NVUUSoqb51RkX0/u0jgkBOTf0MnBuLH4NnY
d8vUXmfskmLjCXH/jW1f6F45M/vJxTLC5SAhyskzmU5tTSdBt1ne/2Nb0Mi+n5BUA8y+hl8WW96C
Nom1yn5NcV0tLFpXp7xF5U8f5N3YB/pYzwZWOsg5h+a2V2geaO+zjXP946zy9R5dY3EUVoCyJKsb
dS8/2foS15VHnGD1uuOCj2/SFaTLTUhgJnNL2JH8UoE/acce1JzUodRgeHRJtFBvIFXg3257DK3/
6rbbkGYoLiF/j6Fkukn/WsUPpNTUwkQZPbD1Kg6gXG0l9G4ez0wkKXrAAX9TO6CN9bINydUXpwD7
FsFXNOlrMSaViBefgKSvYGMWlDlnGuBA8q7xi+fUKFNJbLACOB0ElVniV2FflrdQLpboUYoKMBbP
SKa+PfIcHVYdyoA81d6pHZZQKkHGGnNilrFPSrDN6aqQUmTwGeX+w34bOmQ3Pg9mpmBnPRBRXZ+O
sADBxz3qjmV7szwWXFoGOSgQ692kP6mv/4tcxKC2ojUOhUIRYJ5eJeJPSp6Nx11eRp8/BlhHFOUL
Z72NAzSeMLEpEzVGQkTF5SFaKiGbp4JUskMpc7/EwvK36bSkhlm8O9UF3hlDPwQrAx3TRU0dFoWf
H3YOAQvV1Mku1nRSnCIZhOyxDbSEZJtcwkydKd/XRNTioGdWiAP6a1qohtwUJWQ8d9CRREg6E0UU
8PTX3C9ycyT5+fLqIeFMUGscSVvKwq4byiXPrlQs4f90pdcrnaXP8hgUG9WvOveuvKQHjtfdhSzx
Soo0WKIrr0MzgW4p2d7czQntsvWjmX/al/kTsdJDsP8tU0f+tI/Vblps3OmlVPCmyIPAKZFUPL1I
fDUBZ0spEqVrMYI/9QZtqklVHFBKU/+RekvfSSu5Vygr3/vemXyGWIHXoXrKoL6BACoSqHiuk1Uj
k2J9GM3UanBpnZpFFjqtsbnhkW7QYIyVxr1on/fOlX7T75ZVpODHSooEkPG0v29//EeIUhKSi609
UcBkj8+4ikvJav4E4NxGOyTirnYp+hAJFRJikiBF6Av9Xa0Jx3YFZ8Cscnl0IKDZxfn2latHagzO
DrJ7okk26ZYNf4nkRS/XgR/dXMFczrrhrIhuzJrj3ZqH+RVFUMTnunQ6j/cbl74xTcRnWSilN8/V
RkPjNtp23+2HX27donIz756YbdrAHuwqJ9Z/RvveDZ+g94yqTsl9xiX3Mnn6T39PIxjkV/ubrXMc
aiNFNZx2cycv7b1aqIRz+0Zpb9VJe2lv0zlHhdaVxzm6DsmqDXf9fe/UuXTeUb21RehxR6v7I2WY
RCe0uCHDBWWnGCJtCa79BIZtS7tw1/i0cnGtOw1uc5re1Lrr8Olf43NMf5Pw1igFqyjXPrcwn4Ny
UujewyLKpRKjoqvv6Dl6jy6Dy2DdBIoFFrwE99Fxtp2VFihM9XJ9q7MfVTrl3iqQ0NMJdyWsN3Nm
Oy30P+3gSWeRTSUf0dm0axG94fvl3nZU7+dDoJxGHiSoDYS0+CysvkR1rt6GdIfFzd9GOgqpv/DS
uDbvTZpWB2S1B8Xk0y106wM6Fsfi2VQ95YJXQd4vR1Y7R5KxFqnguEBpUWWxne2CcxkgtkbN7OQJ
tHtsn5zms1XEFyWIpSYyfAP6c7AavietxoYrmoPWJx8azdOAp/IFCsiY0joDTMTq7+WppVDBXrCU
AP3e9gsxBNDmV2O6A+ut988j69KkEd4pWH88JG2Q1MS/pPB9dE+e30gje9dn83Z1XofgbLU/h2Za
JspkytMO5rLcIRQ4UItzb/uDhP33MYeqqX2B4E9ZWZGii3uw3/jpFlnz67C2xX9RK+gdrlOAEOrT
cvcfp4Kj4tweduHupHERvc1ZfYH1mB1jsiyKDavugYRhd+qWcGEaH5D9MD/cdJ5R+v3CMSTUP3vc
2ycIGcNqYJ28XJJ/RDkE+BFKLniopAJRjY81gVfHtLlNw1xS7Va79aSe5JJpsP1VkyLEyGL+FhPW
JsxxoqFujqerVKkk7B2sDUSLVaK1jx6tLXJ39fjG/2pwpb/wN9j56oCl/6eBgDJwiuQxvhVE3f/V
snOjrZM8q2JQDcpsKeVIJV/mN1OnUxVOAQ7sqlVtIvARvvxd80mDG7W4OcXv9ra7pQxVr6XolHdV
fBbusIKoYYG/8Dv4Trh92EcQOH4LLaYxT1xxmPSGWkdKe5VePSp3rH+P09uugxxVO+yP+Be5OZFC
BL08kOfTQfRemc47HukR9US1vToHOV/EVuirNE5CiZ9NFX5rghW50lkAIHdcbroq16RZKlJo2ng3
pTdBeQfBglgP0hPLoyi2hs72pKWMktFaKs7+oY/GM8ueUg4iBlZ7m6Dog/Vzw+/I2x6CT2MX6B6U
AAf4OPvP3PhScG5VeJybmRTyvlUnmf9GaIPAwZW25qetYyoDcTfiHdI2k5rd1E+b0AHp4PImNyGJ
ZR3vHT4a0+8i72eheUBgezQU0SsqPThD7hYYQ2/8bRGaVfb05P4XJKAgTaIIGglyIcrmKj9c83PQ
/kR0F3giN1MZGFE+Pkbi9UJ8By03IEryp8mTdszSvIHpJp7HGfq+qVAfDqQloghZ5LILHa1kqFHL
YIlRj2oh8OSdgDPUylq5+wuw9MF5EuR1HovC8ulaoajJOb+y1E+0AXQWXdxXuZ1CbCX7JShWgTD3
uxzwdwOOBxGN/Pf0YJjbGzNH74GFv4bDf0rt3dGrEzY/nOmVtQPXvmS5h1VU2Y5f1ldtQVcnsnko
N+XCXFinX2YoAnjJo08OrkS+cQTDwV2Jc1EueiERKTzz2kgDRPuC/zF1XsuJs80WviKqEElwKpTJ
OZxQYGMhssjo6v9nSd/s2sV4jDEGIb2hu1dokhISEyI2YhWGOQsuh6St7kX2sPPFqj6514yZJJId
xDpX7b/UIOrNjHgymAuD6zQaayq8wihY+bop17md8MnXO0Q0uCsG3/63X+Qr7erRFb3ZZMcYtysM
23bMrdrBzyZUS7wPjfHMZj/1cERLvRJ1pzDKnkDw2FYWIOdR09P0fo6ZNWRncnsvQ1ZLmEOJa07V
eqzmpo7Js9/ECV/o9upckVWKh18SFuYkG+ettXPB/BDtyGSCkewCXiKZj31Iz/SbfI2TYck5AJet
0HbDn9DtBPxxCOnVQULxsRQ9KKtSZxJlWVm7mhcFpocXBQcgujD1yniFFvtGl4RzP8uTMJ2PI+f+
TiLbVkGhGNTbN//h19jLIxJiCol4yavIoEQs/43Cnv7PD1mHGuIptMSUkkJ6oyOvS0WKuumCa1FR
tlgiXa20Sv4RoymZvmbLCiT2hIr4vRmx+ZGRfL3HOyhudjSMhptydS8Knru4HFRhx5E7gnJucLbi
xi7cereerTKzqLPvUL/q1LrpA3RTd/OHFFJEFAhb2Q3mD6SBmDZgrVq30m20jbJV6Z73tn3hAaNf
GD84e0Pj3KwMa8Nkdp/tJwUiYqOJ79PkOHnPzpMddMa6E/cK/TOWnByAwgEFBLUIk4Zko4LhZxee
MPzbsxl7l5WdvrCoqnh8OgptX++6mlbpLE3VJ51/uMi1MN17DTSwVC0mNTZXElb0yrGzilomV3pd
m9deUCuj1L2dvcMDO26KUtVpcfwcFzG/XO8xqT3MXnDQvpRC00a/BEdN7qsrw8YW+PPXgEZaDI6p
8yg4cdWp/7yc0tuqsoFCb3pbr83zPY7efr1veE8bLbnP5TBPBxd9wrFbLoX1+ZP+gGnv2K3sbILn
wwoqh21AvRd6UcN41iDkS5Gn1Np3goRWvHfKnTutJ9jzf77z/XDVk39pPiQyxIfKtkwFtR8lBAGC
F5R4f/vqgACNibWwByBdxHI8RQ8ttFkqbAHTqJRgEt4IMXOTlRrfUxqKwZ2nP5GSVPmgKSjNXd4i
IAO6leKzXGiS4pFMkhpLqRFRLoHYoDpSzqZQjUZIzRdhsoiPKgeSqE1UKKLCOPNwoFNyOlZhQXe0
mtKiJMvQH1QtRyoxUSlUWVApINJcNT6Qkjrvn6Ly5MeJmhM0SlQGkcTTwmcPJ7erRFR2iirVX31c
oK++gU2lXexT96fqkA41qQuTCp1iOAit4R/ayxQA2ZBCQ6QGCQBTeMx0TEIcvj3BFnLoVUOJ2ng/
q/EixrASqAmlYhTq/TV6S3wIwVQn0e3FlKcfEFO7QSEk5grlgA4JdU9rl4o3r6ZAD0DFHZUR+RDm
3w80oRAy0SB7Ie5k3YgxlKQ1ydh02GXoq0R9Iq+GVVhOdL0bbEGqV+qQVWYRXIsRFh9NqR0Rwige
QA3ojclQOkKB+2QmnRhbMoN4sUd/USzKuJ0oboFRkoDQnbSHJxZfCV0yWBrltQ3jC2CdKh6+yXye
mMIY7Xy9un3yeF7HJHnnDz4Eex9yUw0bMeXEUdPSiwMtw+ngPGmJ+cSjVtqKc5ammty7k/d88K2R
l62RddR8e6XthU6c+jqFkA5oqe7DZyKfPdrVFuKM3r2TN8C+UzS5hJluBSGwlCwZ2DIgxeXS6qrI
Gv9OjKQtHioGnuFnNcwgeiea0l5BbSmvL0njMZbAQC8hOkP2UvyvR4TWi0yyAxx42be2cqovcH6O
18uUQM5GiiQ0fZJQjMAXHRT0Knt7DLovyYyQexPUXvQSQftgFydRjehqR8EHWor4HqkLgcs1ub8U
9T7Xd0hJYJJe5d+fDoYOU3UQF4Hl3RTlwFoKbae6pCoRuoHs1XSI3FnOlz38dmA6KlxE9qHikz6W
SlMZmIPCog+21KbCMusXlsLStGWtfPoGUyX7mVFIbDiofOnSUh6qASttYLuC8ICZnKG3CNcTR1Uf
vQty2804CILIQpZD0afP/i9hkDckmchKYiJbbjXyRXPc4QCKWrduI+BllSGfwDtcHkSM7A7iFOhW
FxIEDDprA2gFWGvK72k4RBL5D4jLP0cui1QVkGNII69SkBgS6KKpuq/akymzF6bHcWYW9zHCSdUW
dekU735sDpgyH//gZ8MJDTyeb4F3e0zZIVU9bkXAIV1Frp2Loou8cTbUkigjlDYndjxstymy/Q2+
7p6Aqi8jTcSmEhkl+sAUMvSlxjl1zkZQkPQdQplOHQt31kyLlZE31M9aVGBd5BIQQU+DvwGwUwsj
DwqdMFV5afIpyeP11DFOpWNeTGdY4rn/qyWvF9620OT87skf6A6TycESzSMH/oX8/u8d6cRk7kn6
62DBpZJiwTpRk+n2iWHQS7GEYliKASHTGL2Yd1mKLKsKUxKqylRtaS6qUqIvxWGGXVy/xlUIs2W3
MJecSLphWINkNznPSoxSuWBmliEQvcRDx4VWVCxxWzQNmByvNsxAjV6BkKiyFeF1ZAeiS6dkRUVV
GJTI30tNmYXdApySNBcKPU1S2FymzE9aGedLU1GXcuXxaN3ryHeJzRIvbHdDbdZg0eA6ihC8s/mP
pTo7o6EG7JDxPmdabnpoytVUaMjUuiANC7SpwSayn5l+DpGvZv5m+YBayzXe9Hpi/IxFDdJNVx8T
eNZxTmxfu/grzIjKM3pjL5wuJc2FR3maZoZUbmf1UXXA6s8WgKi+r+txYPYVsuX/xcP9mboq6glw
Zqjf64vIby6IjhzWWqCLgViiMnWbNJgR3hhAyFiohdn9otedVXqndpu5npfwFZhSwp2R2go8gcTV
oV9YqGq3cEKskibIOsgjdFtBcGgeBzK1AMNA2QGeArpXb13Rj+xbdAR21llGQ6bRCGVH+G5L8Sm0
Qs1p9121p43pGQkWDnYii/YFXaQXl+Cjj696LnNSgbE3+9lCj+aapLSrAY0ebjODAYUTzCyMzvC9
1KUTu2r82bw2u1GKVdZI9Qzd6sTkgjRisjfd8lhbjbFyycyK85TLVXASRxCjz6f2XX/inJDGi0Ip
TYkEMiR6qHfyLvLyrlUyA7gB6El+phOW29Y3OmXAH10aiDFb1lKinshyXUZ2DUhFQ1E7A7w1RAqq
w9UG0JVPUy15ueLh30bDwJPThgz3KP4fUCPKZVy7/gkygqgJjWyH/snfTpImrv+AqjPJEwdxbF7/
jrw06HlsvU5OGt7++KHMUZsDIyxm/bqp2cuORemGToA/b/nEZDvaa2LCOkC8LZiesA8Q/BdOK4eZ
34phCi9NnwRa+/RDvg4RmxRfVgI8aTqt8nctn1fAgUOBIYJkLu2/PqDABQzG7DLTsGEgIbMaxguJ
FmaWs2tkLyWvJwEDAgEXQAoU/xUsQnfjf/Gfcu8Z+BwF79Sn0EOcui7LqlIOY/8N2w/fBZTLsUXQ
NPZx9uEsLi53d05xE492YXEmg6br5EYzxKXwcz1TiCW64cySU1PgxocpcXoQNrvbfgNijbZLLec5
PIzNNQmm0eKRvONntjJoHaakzb6gKCWZaKlPMPKPQtWPKajRU5JytmA0GmXJWzzNYMQyl1FxpHIB
OFukjklwD1RxMsOoXxg0BgVuasllOPKw6Zph1olQanASQ6oTFP2GdZeY+2Zd+odF1KTIAOgiVVt+
CiUbR8deyc5nLnrPT7hOugxrWRn6D6uvVXJDfNVkcWP5bCAsqoUKisRVlRhCXFaZjmD+TASZGyTC
hKT8fKBsn2uPs0jEybc6rYra99l5tboxWfReYqWJFIStW6idmW6fXPKJ4ejEC0gWFCQpWlcW2RoD
HwdCEDu4hHws41p3Fb0pNlNkZroGDNmScx9GrQ/4sY9YaC6bWipd7pd+yYdMjSTX/HemYVTJCPFA
jSKXuoHVvFubKGBd6EkegSwak4pa+FznhlZ5HJgnUuyjbJCyy1YqpZxDEObDFxmJnILEpEGEr2hf
Mb8KpHmRVAE5wTW2Jln3UQX0aFKkTgbuIxgVfriZEzpOBy28CvEdlAviuUM/DtIvWAMI1093qCGy
WM7F41W72MVGCO5J7uCuuqA+3zdEz9ojL4RFADuAT5o+CUKzehs/ynwDwJeCoMGmnkNJeeNa1UuU
eBR0pYTy58upoiwt1hoxuf9bPTNrUxlK4HhOGqNSzkr1j5BG5uKqC7Ja2+liKZLXCVQ4LTBU0Zm4
sxpbOkLVDTlWro0+Afxv+DSqb1IaFM0CiwhUpYjw9V3u1qIQZerd7HpKBaZFCnYIr6cxqnfIQ/es
WXLWk3f/Hxp28G4zpWX6IrfmwokORnc8Mk2VtgxmpSB4VYcPwOkquglhUlsVodusOaxPMrsFydeE
xO/AqTZZXdeTvQ9r5sw4nmh2ohIELp0toJQQEtN/Kgv9yNWYZijZHZTLJafclvJHB5xtBS8AMAn5
K383qFBUI6ji0iiqVwmV8ddCRkqeyTANREjW5dIQg4w4zAhrjDp4rCT4QAOMNvsDxPRqaUNhuRoo
R1YonhPAlC4RFymK1coGA5nNCfz1V40WptCuRA+hxrMVfQfDLo9cXvbJMlJv2Oneyjzj7rQKMYJf
taijzIKrXdka/CYt7qC+pjaBOoOtRQVwDLkpjE/hSHHF9kFKxJ26YsuLZp9XxiUwu1t4tWrI5Ld8
vpH+DpTojuUNRTflBi9RH0Dvx4Pa7Jm9j9t4sm1p1MsaC9oMo0lzYbXUnEjYiOXoOU1aRNuDUXP0
HyFgoabGWo/EBRW75E6hEM7c4JOxRxV2afdRz0Ito1kzVjVpmuAfJe3nl5PEDirYWh+RLmGZc0yu
YPw2j/RCoRtK5v1+5P/KQNrIaV0iTqb+yRoMbtQ89HQN/IKv6czJx25lZkiCAgmugxm8SFKc1Lqz
8ySPzJ+vv9Gw1yTS8qyIWfFEVjYniNcqpTKP/BEYD47JECFW8urj9GRRfyj1y11NWpU2ijjRZgVx
1mrddvZ5Niw2XZ28f2p1cZXwzEFkIr4Tn1crEbKdjUhchTYQ18b8rYH96ZQIMaAgqfWLAhIYv8aM
yU0cQbnJZH4y8tNRRESXPka6cAjCoIRR6brK0ZUCaRPJE3+xLpQoaPPZUSC5+VlxTYRKWJr9QvcE
ZLsbAdIuo+URCXGhqUJwCkwbh/fEOo7uILXn0WHwnFRnz8l7Qkurjtl6d5LQbD0pjtDOna8ylY4K
teTnMK8qV1HlydgXisZU7hWaiI+2qgYyBNK5EBTzWxtmYm6IX9nYyyhlH9Yk+Rfma5LqFVpstx4M
jBkNh/t9sfAUvebRPwAbQV+VnIQGyCTJ2jVA9HwguY/6nVLriqCmXme6nKrxEB3TkBVML+8cpOVW
vfmO9m1n3Wu0NTUqVMyPVHLFa1SBjSBPo0enXXtBikU1q5B9/GmQ7NGdpG2s2OGRQrYrf8m6hrJl
36/9ldumW59Secl2emXYuhBaxzXwDkMNujEVApIikVmkplQAoWrHHmEiCdmV9WyJKzRFEuruJIhy
qFCc3GIZmGemuZm0WQP6EVsNiHM4hU7BQE1IESZso5f8twg9GOeIU1ahjmETfJHcHPCSkJ+EPCRY
0hySZlYK1keNIQwpzmzSBiE3gJt8JDBSUz6b7xAsvAy4lOskNk4Pf7YYPlcT/hzn6IvReGaPoMxT
sU/cwkJatNkURykOx+Bglm8HaRGw/j5Y0YAH2cmJK0PXwNK2si6tE/ZO4ECAbvQ0jJAy/RJqRjMu
2t8CyQY9WKCnQnog1QQZfqH5o5VFY7aCMw20QKmVQE7efODVz5NdBAJDTUcJLdk+SVGwFyx60V99
UsdrZHOYPU80C03pL4E2cq4YJ5Qu69xvuN8a+wgCrhrL0QGXEnNHf0xAfvRFwX19Ib5/z1pcS+pv
9S/dPazaH9JTAuF+fUCctBQSuALU3AFHxlP5hhvzYtVC3st4ry2TPw4UvP3wt1rWO6Yk7cqAPpS+
8mwiNxadX/6S6TF4syhAlBuNRO6VYR/VX6i0dZps8Ejuw5NbNcc5U9CLbAR2O2cksz8tvYr2weD4
/9bEaxez+jU8Rv1mgJQARiOeByNcWeHxhODJt66iSZwgM8d87AfKWCHhnSD6ogBBwU7k6Zx7e63u
zGplvni2SUQESxGFyhuCn7Str4V9YqCAYxKeCbgUKBWvNruTUJ7zpFoiDEGP/AI6lhSya/cI5USZ
MWsX3YZnNA/9q3UZ52+fpTsLnJUNeEZ6x7MVUb5T6FvKgnb1Lzf+FLpzVIqHT+PTuPrNTHrbJPU/
fbkd805YVeJlyHtxaPqiQTRWE+KIg2aGSVDGGfgenMZxX8FLEoDSBdgvtNFdBGBy0/Pw1q3NVz2E
HWQq2ElTOOTwofTZu2H2CRbsmOXQ+X9czkXmfUG1jJbUFCY4kJfTFbzB+eQTqf2gWhPyBGodENqJ
i4mRp0a6BK0pYANW9a8lzsiCHKd7hh+2qLcu9tmRPgT11/y15RrmHhecG6KrCG1CA2PAgr+ndSE4
0yP265dw/w5f0fBZtM4Etl+vSrj4ZiDoNlmTEuFPTdFkwjAiYV0BEdn3q7NbxPfWQ7Z7uwPJojar
N4xqkd2/dGFE3ol7FOWCJZlixrR+zmQFUeR/MCm2NyXSAk6kOjmvV6xPZJPHwa1kUbu6b1Y/kc30
5S31VP2Rhq0oqgc73RJEyOCPbJweWeiUHLqvsUHSLJjpQzqQ14dZMBXZamvXKhT7WnWLLFIviMvy
Y0mctKcS2w2L8oJfHNQoQqEEChFykgShk8MMqzO23kShvIJWWEna/0XcrBYPV7FZydNLlXtKnMp0
+uDROTe33nmHKAbhDMGv12zX0khx4+/cNsk00CDe/1BbY5D3ovsyuljat95ZCeNphS9RmtV+QH1v
6MlmBMVu2pP1lX6RvSFKAm2gx/ad0wi3yMgU1pWO0TvPofN8vdW64O948VdGGaDXWYjZYJAGn6Dh
mq44cgc/l/HHfmXKdr2OafBCE7z2jo2T9gvllXWkHc54A9lIxc5keXYLm6r/hPqFBDUrcaqrgdpx
VYFHtBnoZmZkDE6s/ZrTY63qUv2L/Pf6CoUe1aa07VLcXwN2y1AtAsTSEE8DrSZHqw/9TwuwZ4kT
//9qP3i8lNEWxBlht+PW0omQnKDmxBsxtsWIB9yE5TCg7XQe2emIVG6FvIE7iKIy2Ts+xWMPFQsq
DjEw8isgn/2VHZ+uknIjbbPF5q5fJjRxKJaiSxSrXKmXMsJdXyGKiBsaFhoYSh81sHSrdXLjyNz8
R6mzRLJ6Xs5OV2IC8QUNJh4C+/6XH7+8VGbJqdCuRo5tUo/F1xUkQQCOQnjVuKtYyz7ZkbUZn22Q
+6borjQjcCHiZS2Tab4cqn1yBn05h5BngyLpb94eKuLO1RVB5OyaM3olhsQKlS0Xlh+urtlqcEsD
GVSiiiRW6OFKKpNUs6VOxyc/bl1QC7bPIOA8c0fHA/U8kLGknPiVhakMID6PAiUZrKoyfuYZuj0l
1CVYRG/ZbLRuiyRMgxr39FHUMENUFEVFVPo5yXRPk7XSgKIFwQPtqIITI7S2Pi8OEPgq03QsEwq1
Us4HIfVtFdGzVJmQuIzyvvuu28ndKlOnhPdX5RtDUQXyBi1IZFF1Rr6JeUk9BFUhJOENEwu7Lnx8
KVerdwfJY5nALMuwEHL5LmRjJcrAS2mbOMh0N2owSVwE+9Roq6AiUwqK72N84ZgeQpb1fcc6bFfd
Q2TpeBPC5GvfsGlS0q5MoXOOKeA7pnsf3n4JJ9t3EDQwk+61f+ZWaa5o5+gcf2/jIhzGWtK8vryk
SzQinTI/8eHe03p4ZZqfbB5mZB04ZRdrd7d7SdzkXkRRFM5oPbxVmlBHh3tYdvxR7a9G2kyMPi2l
MHbs1d/qz2gE51+zZJ9/i9PbC3/X4vTcv40fBLmU2V/8+XnnfZ9t2mSe+9HFg53Ho4Qy5VPz3YGZ
UJK7QbkdpRbsvT24b9qMa+4X9gdH9/Q+Jdu82fGz3agHmcWLR7up0jG8HdpRyStH3vszqaXN22+D
xjnI/iLvmnbNUnufjNNCCAhSq7orsruTVzHC6NJ9V1vfomeQWwXl/pf4iVrk8I59+P37CIulyWN3
/ilSt7vau6Nz+/jvt7sqOa+oeb2hKqrTHQjixoFey5MTETflwY/1LNo7kBp2Yuz1lzdyyoNTK/sm
RA447XuvuHMrV68Clypxax9nBSZfcc935/ZsXkw7hcIDhkPWX+dKWbeqc6G9qrMyW5fUel+cOkP8
6OCxU7mgHrca1CN2tEu3ToPT8rDdz4o/z5KVTuP+nYp8weMVgqNdfNhJeXY2Ls1CEV0iTjUb/Heo
vRfovwqtq9Rw7vAoqdv9RK1r33yGxn54iTv1Q7Aq+nWqiL+Mk8yExOhVE/twH3LYhZtzWTnP8DuI
N0UQHnwjcH3YvLMGbxmb5gt1J2rWmd8oP97ONfVq+OdCewME9moR2H71gZUGZDNRKTtRxew0YiLO
hnNxP17dff42au6uBYPJTycN2oKuBgccC79H9w3BZLQfVDYVmpM9rKfRrFE2p1iFuae6j8L9bF5V
lGQ1+QEMOJesSwo/xGKwYqLxIhAo2qfP04mOTqVq3y9NmOL3zgUK0m7llquNZhqVnIbZWKjaWfgh
ML9PEbsn9AKGTRo372nzROzUxZ/BbbSuborsCbbQLqhV7e/Hec6qLCPvZhF6sPPe6/uLFX1vvxHL
0X6LEhZWJd0GESfyPDypH9Z5W4SPgXAR+o9pHT3jYTcWNG1edYv18W1vn3AXIo7lLONrNCv3P9Xm
GRI+6T/cRyRkxDPda+e+Kaz8D8k/7B8UMdvH5NF5dS5FDsYyeYyjKlvp3jGAmAg00bVjyI8CvmI/
Lm4JitvKvuMEWaSD1nmt1t2r1ntWaEXDgl9dnEnqUXqTQx2ad3ib6CLQHoAvEECWWntsvOm3ECSb
yjDu/UEq6pkulOkhLgbmDzY14a2f2hjWkH5kDYDTeX15wJvmwx4VNy93zC7iLmuXIGJVFgeG822L
FBhefsvTGvajCNvHxmSFWyOq5llyxG/p/YeJC6MSW5bNbUv36ZBY17u3URj5NJ4evd3iAnrq+HsB
+DDRpJd69VFxBDFlkA7OO/pGHyZmtzRK5l+7wtKSQTvYzf69XV7js4mD6vIzwEvqszFaV9j0yxjp
ewQH/4Ymmm0AiOVIanGrWaffOuSydEtfs+U1fPbLk8fkOvlsX8vT4o5Kf7Ma3sl8F+dBROfl7zil
wS1wYGc3+NYJd3lKnQJqqXkefKtWqfW6do6X97h0NvzGLXFvSx59TQb3CzV+CPKP+ZXFZo7gHyIZ
Thl7+tXvKv5pH0/iUqX5oLk4W2I/nt8i99mgAmqfqlBJcK2JKL9dKW83gi/bA2CB99qYEC8RHW4a
4CTq7nyB+Lkvr0LaUZ87F/I0LGQeVv2E+wBVx+veqnQ+Mj2R5cPXWv2xYJcBchEG4iCKZTNYLsg6
/eHrdulkk+FWaEMJyejvC7AIevpzlQ4ChBqLotRdffXLR5uU/EZkgw6EbhWIPP+op5yq7ilp4lkB
o9tk+683n2+7mCK6cD7lZr3imgav30woD/IjpZi7Yxi2acj45AJPj9CJvB+nTcirAh+PHT7FzcXD
i7iqStL5xNQbrV8M7PYEj2oEl9mnX+LzjIzfL0QoKE9o22n5U3cvVa9gOgnTMHFWF/uN3S5C+wvH
BSPNOg4awQ7c6NkmrXoDU4rRedkeR4ZfoOAJjuadMOUCZZ4UIQ7+VqECEZqVrcbNemAcTJsXpxxW
w2L74V3ogxnJUQAWNBLI8OJeOywp1SBy610Z/cGdwGZThUAEtP6XRKQcoPGEVQj9cAKf77gtzY6D
pHfdMsgenQvJSWfympIjIxck/wBsKtjXyXl7DB8He7UpJ5axjeEpLS9wYQh94avsrTRt3okI8Fqg
EwSszhYlWoC4qysyOgZugA5iecXjL9AYWxwle1Hr1g2wZuT3dp+IoklhjFRchX5o7g62wnQJ/ePU
MLlF6UTch7EiLeb58yPE52qTtBWzYsYNmT49dKgJCxdfYfKDtDOIIXOWwR4j8kYw80B06aL3HtQ7
CT/hykNAnsBNucEYx2AP8yLq1P69tfOOQM9P/4pPDlzq8IpDsYq+1SCmptAIsBDyv34Ej5ylkO+R
u+9ch1/Ij6Cmiwe8uYZXGGBAAasuxlDg6kyKNq6115bhXyGflsOiS/sn3xcD18MoEoAbK3p2mM2J
7CKCQUxrKcx0AJOGivIv1GTAyqH/FdAQ1lzTPgZf70Nv0JQexATDsukliib0YlbBzt2odLsPaAkh
EdKTaJFyPf0phbvAiQGdaOiERN3zGGij+wiMPp23qKFewN7Qw/jFsDEqYwT44vpL+8O8cU7da3Ba
s1C3gIl6zIR5dVRoIayOrCdWI2xKdEDmDrAYDe2pNR9cNKdoUWi/0VfrxiqzSjjR3ruDAkMZx8xl
RdKtnvUMSclgO3swX/XVgoqOIWiBmUlXDC8iMd+D/B69BCorU+8NMzfi8vJGnLFdGPdKOF9jSeLu
W+JaU9lAXPZpEphQOmqbnupL8AKiJtwMVNSYT3DKU/i/8C9MykwqXxTBeSs8XY6cXURyqL7PGGjW
3cVCFaRDj0eYUXc6ABT6+86XzE6Sgifumh+GBPWH6/Lm7cPKTE1WDz2AwnAfJiN9anQKbSkeipDY
xyk9s878gtCCQYyvOsURxnGZyW9Rf3TLoOduFWcOAcXHLAaoQSlnnGDCCZ3cY5X3/gDFO/RQU8fW
wYB23nRt46SP9FqI9UkU3+yPMp3FOxerq1+1TbOxjaSui1udcxo22i9qGEou1R1LLUCViM73tDFD
A41CqcFL8Pm4MT3cKsVYkhQE0QmX5sl7lfujJ6lknYoHdcARe0Gr2n945X4yO40+kyM17bNFjAD5
gc7mlR/WvnvrMqviEPMkCsF7bs3iiwEkSWdwHV9dkFNEUkhs5gcn6mKGxeI/vTi7MZ5u/ZvLmi/K
CXwhMsAKo/0TAEi59eW+LZ0FdVH3g1tetffpk+t3YBpvE5TXtw5+qEgEisgrD/aRSOdC0QeN/sYY
YZRHzeDV3gfP8IUwbYinC2vtDEZ2X82XTqPqlN07Xtw3r+5rmfQbiwMVpXn8u/phUWb1Nlj5xqzM
r066NheYdhJ/zm50aEHk9Au5mpCuElmNeXWOPVzSPUw/I+PnMS46Jqag49IfRjqrNtK3BDshuFtX
+z3cQRX5QV00qYzv63LrCgl6U18krCsICPuvvDVwY/QOUaBA/jz2r/NLl7i/7B7be+I04IPqHHlT
iUS2NDHaL1WAOoXR868Czcx5YyPY8OudQi8NsMwcPUmqHYLW990qxc0EAuj4QqaAPgwMKTwG1XmV
TQ9G36jCQa4LcxRUla9lzuPWNbbID+Phkp2ZvfzdvaEJo54VNXl7UsJkuPupbggizkWLt7kCUuNO
BA0NqJNQ6ffWrxNSX5qYUCLqOxDFMg2BJEnABgdAkzGYA33mOYTHuNG6SIO3/nZWYfVpfX7e08uw
lLtzNS5W9acwvwxOXTboW0DSSPTbTbZmaz+/e6tOafKafWky0oo7q0WCVrCqhrt/369FyTLZsG6t
BuTBbjIp0qW0dxu9h5/xdcZqF1Znp+VuhPwa6eUgHuDWsqL9PLE22npOGsgilrgVy3xY720cPnkr
Uuy26ccWuScVnMsf7kp8DjKWK9vlINo8TSsdvVvHNu5rXmq/ccHsU64Dh+zcsE00e2QijIEbw8Ct
LFeTN1eNck3VpbI2KmpTDRvAyelv9bfgR13K+1lF7oU/YTtdPMPHD0hAL+mCmYFBVVnNvz4yoOlh
uurE07i7/72AfvzhJjV6d+NWMknblfVtxCvOku7Fu40IG+nZ7oNVL6EFu7ueYLw3LAky09G+d4D6
i1lr99xO1uwG22hQBbsoou2ZUda8jmgPA/P5ONqzaC5PwDgrwDPSRpzpTpN0FkGInrx6Rxct256a
UBRWWOi9dLO6Wq8ZI6WML8gkGrz8fe/bZcyTc70r2Mh+J8UtmqBWjKUU84VRhjA02SYo/hHHUfJP
oFu/JxFE1U3EdY6XPOuT0nl8k9TtL0YRT6/OMkLQON61oxGJYIKwEKbBosiajShTzbnTUTQrtJFH
ekfAsnaKbzSMbCCMTYGyTB9nOpYMj2Z/C2NvRb0zUTKZK4XY/i5kbYAPEe5KrlEgkD9PLj29tkFS
Zd9bQMfgsEPkHePVdkXxhUoNhipt46cOfaZl/p42xuL0d3OPE/6CmBI7F4UhmP25Ja/eNXqVTmlQ
aK/W8eyxqA9v7nsAQIVcknUy3NkYioZVFvdaMxnUyMGu1v4nCaNh0q1tv9t6kDA2DyShpLVHuLR4
e23eywrPnvDja/RdM7FaVA7ugzIVfq5XvzDDzHYEe3+0J7ZiGNQWBhT+VXsPAjHCiiyAdIstLuP/
jFkhV4zz2boMbv3V3xdlLESCdtRiee0fzk4VcP0HG9zAxOE6NBYEEG4JEt+oPFotzREAGgjtL7Vh
yrc2Qs4vp9eRTO7Vw1Mt7pjD+IMWklXi8LHKiB8ZGowWcq7TJFo2hg8foUhtUaJfHbZA+OWh+CeS
wPHszZqMCW6hydA4birvJjrKa91NCj6ObfWy9cXYwiRxsU0G28M2qt49aj4B1Rc1sIHEqRy8D1EM
f79v3mKngGsZ/R0a/vEVGoi9JNd7qVz2OrbjuJMiIjNt6jTXeTzbK4Y5tS5+NJKlTNxVAT3628MF
c0Hziljy0WSCtDnya5wVnSw+/rI+eBF4QWgfof8bF+FlGD/nMVrm+zTxVwMMBQ/DW/D+i/00oDH8
T32wbz89QsHwMMWiEC/VJ0K/2L+sBf6h7Zhy9m/kzdfxwT9NmJkFaI8Q9TarBSrWWf0Xmz/tL0yj
Ojv7BrelCZNYvJw7E3/fA+FmSe2AWC7ukHPqMDUW0QQV6vDsl97iJkUdHgng0HVLi+ci3n5mh8Ta
IY5oDA+TO/P1YFnoGFANwIVeLSjVutGwVLVsxnBMgh7PjpyLVWe+C9Je9acyqHTKaBnKdk+PQ8sJ
96MjNAPa3F+mJubRt/Zz8OiV5e9/6lKM7lE27n+Xnw0icP89kX5YMMtM69B2tajRhxxJOOvRpjzD
X26GFmWo9YtcnVYI6CBgc7eSQQGjp8mTcIi3nFI8ew7PIybVmq0ViZd/G1NRNOdsHR3zZzXBPZOF
2vwB1b2vIbd0q6i+8YocIAtBvn6ZNLonsI2XH3f4qbNzjRmj78E/1qgY7k8dxkSxf0TktgqOPbQR
O8q4b9wkT4ODhycfta/CptyKKcgz+1Sfnn5m19EJx+rr6MkCzSQdfPAQWLFQU57zLhAuAUxSF3NJ
arSlpFmBZcIGQGuNkg3qzb8yXqAutJg+sQnORb+I2bvEJ7dAa2ujZWzeWBmrro3N8HlcwcG4MG+M
niFXgiSS/Id7NSzR99hT07fLlehTLwlnrE1SQlJxZ1IYXD5Tl5CalMMqwefHVRqeU0KDNPsyiUIm
c+LFg8vk2MP/MGSYLVM0/BT8MQaE/9A/Dcvz+9/TKQdUQsFTfqVZr5I78B/xN8nBrs29q+pVJdyr
+f2pxf1Vt/E7oFJ2mSWO2T/Y1Mi2iO0mSQsF346EmdqlapFsrKyjDRT9cg2ueASlDjbB7RrO7lzX
yH+1L118YEPIeWHSpcsGpWhb0gnI+U3a2i9P2xrwCaSwBWtOYxhtn+jTPy2ENgwENOThnRrXs7Wf
3ImO79hGHf0j+lyqbFVk+ZfWaQZhd5b4F54CISqQiVZ9WOtShgBi8r/Dr1cAFHq5b4yNC5z5zw+O
0Fh7fdHMR0PiYPLZCs6HaO7hKDC/4P8LA6GsAkFt+GGKMwNO20KXilB46PJQiQFcRF2CuwGtBA2a
qY2NWYEYDc3TRpxB5Of3zq53Cp/dO/GWAu2yECAbP8l6n43WaHN2hGIJulpC0uhtpPEAKjIsd5xZ
YXCvB7wCktGDldEDsTDsHk3i9rY7diGzqmONeKkBrJDALXZO4C9CUZe0g0DRkOmkr2PRir5TcVr0
WNyC5EFHzs8i52Pzh72Nm73QJrYCGEq82hAZDPr/FvfGiVeenSbGRtoLCbb4GqHFpx4hdbG4WAnz
nAiMtwRNksQB0VD3+Pth4wGXIE869muhCZ4jwEzQmbxi9AWkSjr0cgnp3dMUopt+/YS3R6r/Kyas
YKUjYir2UN4ByXd202W7T09rqlI1FOTnQHauov/Um60n/51mgJLQSSUcB/HlLSBeguuBLIIKirTE
WeVkcw1kn8H6z3n5ZCChlOh6uuhqwAR+EY4qKZzdaJvtO+u9c3HkoCpyijpfPogqckhUVE/dxLzV
QdVpkyI548Xq2C2b1gVuJzP9J0xBktGh1Qo2Vy7olttxe0HPClwbClGHxpJ8czsgXPqJi7/ZoMcI
xtbwZV034lBJ4VTpf0TTDnHzgEvGHm+RMmTstldr2+iCOfGg5B4IOTSeCMub5oy+PobkIghBkD25
AcR+BsrSXprZu/G+QtU2nV5HHYAYNe7yDDa27C07HBC/lNhmHPSCQMoGiJVoA1LGS8/tnXxUOMGm
7Jf9HiBhZ9d04SmlPsMFwweBoneMSJkfuOoC7mHjziatov5Fxu+4N5fnp3UJNXtKQl3aT2/tiLw6
6q6gVL5t46f887CvVMTBBRhFET0M9jc7Whs/lCjx6//5zGVnHk8f89fP6e/x8zpAEbPNslOuOS+0
sn3TcO8bgsQztcH67OrtBtdto2IBkFzDU6/ipx16537gOqhOAssGowtvFEI6CcPmH4UJ1TJENcOR
2BdB8BfQf3p3WjwAsQcjbeigokhSzsgJQkKn/6khEitqcS1Z+toa/jC4MwEFI1ZECPhjqgtkiCVX
XTc9nOmJxGsQyq2HCCd5db3AbiyTtHeGvwrDFYNLFLI7SiF1zFAfZdkRiFuxGSMuk8wqHwi2YSFm
ZEgUOxRuWVHk+QvtLPJBU3UQ+mkjLu63U4V8JkZtPKDIzDwXgHznU8CTGn7aq5CkB+AUshrFYv5K
vLkPFHPk3LQbYAPn1XglBhxvfnBusxQnuTkdCHFfgS2nQxbsLJS8vCPnlrHUmXY92dtkFG5K0arK
6QksLkJpD/7+9wAoCAOho2NXgwMhudnSydFxvOJWQtOHI3yCUkg0wGe58rIcQe/auy9pIUb2hcAS
jSp7ztMuQN6gYwQ9mfzUX/XT2WWyH6UzAwnnow9noiUuxRGjosPgPPofUWe2nai2heEncgz75hYQ
QVAUe28cahKw71DUpz/fD7XH2cTsSiplFBZzzeZv9tvv+BmSF3e/G1ifQczzk/FFQ1kwXLql8acn
zmZ5/fLPhPuKV52QujskMsvn5Dy6LMu/4vqzs1tkHn2K/Dfw/dM0wXHgMb2OEQ3vfqa39dUt/52m
QBTNB8Szq72iYE377CUGAwAEtO394NFfoguAOHXLw55gQPrbOZHMQoXlHYM64LMuZskCFcipWZb0
RXboJO26oNi5fXWBb+A3xyXoHTkVJAd0c8vyDNpeqAY5dE51ZtnSeZyt8Wbn6Sk/PX2lnxXgMINJ
splV8A6lW+BqfYC+5OLlMINTW4ZtcoIEFRFo2wND8TEBUhJcpJ1G74pfKUisaAQbLc/saflJeXzJ
SOYxPWfwAN0c2W+EZIC5rl4V//jBFk1y12XJ6aXyjFmQLNFO0Dult4ssEqf/4HFaAGGSolmbk7PR
5lqzI48xviEQprC4m1ObAAxgQK+CJq+1qbIYsd3Mfi0viQA9DrhC3B+EVhfy5S+KpjDHRW3XVch/
KRnZhHgIgnMzlgBaxYZmx7/knsxuD8XunG6n1apznp/1/9iVIXaTGVmeZ91sBI2AHavNYczmgMvG
Rpead5DdwH0KBX4igzK1gSqpL0ldaKWgxrXX3it8Ic7i1QdBCUxdiFntVYK8cuF4U3qmKvgMFVBR
BstCeQSpb51/HQo2kSfXKW31CX8j4oNIEFo12q95nTppOnSRJIyiOCYjZ0UzXUCxHT9thUVxbkoQ
VNh+zCgUolbHXIgd+S6zJeT0Yvoj1tsFbbLZoXR1HVCRNQC5nIbvzYMUZJ6GhXmZxczMgHp+fQpv
QzpVNF+ntbOBoQ3TdOq9T48wMXyPLkwlVVKRDUXYTJL6blFdV2gSi5W8zJwjDQVPDKisspf8NTSJ
rdKYIWvMAEAvix/XoTep9UA81CXkE2cAkxvBZRTL9baFGsWibNkLuBu58qwXGMYku//Iltqws6yH
pZ/duVppiXvjC54PvBALGh9ipUYnh5VccXSvH63nRP9OdxZrm2kDyLUM+qKAqX3l4LBUoOEJpM3a
8oQ7R2eeOwyXOm4ZYwOshTtH8Vhgbkp/sjoCMRLsCIjBT6C2YDuHAf9qxwS9lA4U3cTqLyGUGpW+
U43sCE2k+4g0FJj6DQz6cVRgzt3e3HWhjgOa1HLsvrXMlGZKEQOWt38evZnQ0gr/JYg2yAnVG4y4
uAkpxRWaf9MH3c922H2PnmHxlyYKMu1NIuYkeZh8xSLjnedEVdTXOaQpyIaD/nsWi+yvzx+ED9rk
dxtkb8TSYYehoPALZRmjxxZg4OVys+GK8JcIPXQGcmEO+fqGy+J/21J+jgMipe54ThqBYKMsm6t7
HDS7iniKItnl0o1JECL2atVSGCdAhA4eglj48JSMDZerp6dWLM468mD933QLeAlRexwqBoylJCDW
Wt0MdJ3PozPPirSSxTsRqYmfnjStgd71dguCyISGKAtXkRAlfC26tyC3UpBiXOMu+tBhIzh0cnKb
AC4eFZ0R/8+N6fuAUaH45AmQ6IP8iamNxDEEBP5nAst0BKiqpj05YVGI4A9K6AUgteKeyJxMRMiM
JLnFyR4yPizPDgxdqVYK+SsErwgn2TMKU3wMRezbO01mNgU0WkVZ1QPOIodGVGh08FKuPV7wgdHN
vssXjBY+tA+TX6rTGRSy7rnDCGxZ3lklFPPQK5mfTibWdnVvF3G5Ib4Y8tL8FaNdLCmdNvHBtnzc
4DW/4UjlqnqicDZQ9lgn68+4NrkP98MW85fTRkSIzF4sQyjeAbTWrPfgaqku0IF+NMVCwypdGe/k
YrowvTI6Uc0Vv0vYb4ZvjIPgvYgERtcTxVyJTAmPKAaq+DJMxAOZmV0taA3MoubzqZ4Pagq5ZmRD
VALHiw8yio7MBeHv77tHjuYmwctOM21S20fw7qT4zQLscXTBmujfctXRF2uLB1oWI5Rv0PfNwMfr
texoQZyfrGMb9drFyr43vaZT9pJ+akWDol0YSnjpaZ3cp3Vw4YETZjY0Gu+OSIJiY29X+jY0o9n6
3AEzLaK3ZoMvNJGSjHVWR570YX8CdDmgd4iahzMkedJG+YPu4lx2XbLkCB1n8qtS4BdJVKtWRn2I
MStLX+M5zMvHXY/PH3/dX3+slRbXm9F+k1+rxb+GIiwnYiwJu6PuaMQk1WHRjFg+fZD1ouR+LLDc
mBbyJShzwbDBmk/4Ffy4/kud0d9odAoSCgS8zLsv+QSCoN4FcZfFZ/I2EW3pfrsv9Ji+DhgE8sYT
/ZjD5LrZwSKdRUsK5s1J4ouZ8olCsB4PaBuo1rZRDbE1V9ammeU+fBdqEGotzOkgOWU5DJ/lMBqh
8alTrJNyBcbOJB8JuVZPOrkNOLUP/+ZKWDf2wK61k+GR20Jy1QzDwfOLxFc2XqFcE+tOGWw/t/zH
vyLfJUz/t00gmCBAOwG/rQCAR2HGRYByRAiYrNv9hT9L2Y07+7XPnT0b/KIkq21MNR7lKOzuE2m0
2Ht1PBVEt1JiI3Ieei9BVpPiDiGaqI5/m4xsUGke5pzK/G+kipL1Pr+z2N4tLx3Swg0aEjz2SMvp
gQZEt+LxQGEUp10yeiFtVU+wPVIwSDVr5+S458L8pPqEfgQkl/xg99xssvSLLTgcGIjwCgTBglEU
w4+I6ROrqIms624sjVZQbT7C9HhCiDQpavMB4qSsJLTiRRmVSmsCiEIBcKXVJ9KvFmgex16d3NZR
DpVaq9S1KH6AHiLy3EFYvb1y6skOQMeLUbZEeRo8FLd0HMztf1scrzm20Cnhpf+GuAIAMRXTs40C
ymIGj3OPF2QVDVgp2nGnc/2PaJQxGrfgQSC7zJiflXEYrdoN99rbdxFGOPcOSE0/f7Q3iKDwpTpl
vL5vZ2uArlsMpuNg1Tf037rysIyH515RCA4LhOCyPPvMGgvQcNFohZj9+ZfYDPRfdbPwMwguGI0h
9NP2q3MYxcPTCBmG4QVwyJ5uCnASaHYfD1TVAiNUtiiAeGDmL95zJlnColMiMBo/BM2GpRDIJ5Hc
c9YBdzS6tvwCSCu4ZyumQYSB2FK1xUZZ/dsHFY9ghIct87duIfsLE2UGhSTblPRTulp643gemKPh
SGLff0Je6BfFBr9E0BgUKq2qU/cYiBsvUr4gGj2CuvPqp+5p8JruwxgA2Bi4av8xiL10dAvukx3J
52LFDXI2TqOdVZ2d7Kp3CETZB86pN4QaPuN1MA3tqlf1PogKsJLBnX78BiX4yb7BWim0y2WjWmZp
Xpkxjxtd8DKtcpd1msBEZrurYKDj3r+4C5k+gNkW/bW/Ez8/fcFrO5plZvFIPaOqQpSJ6739NErb
+1hSgSuXyS5DPJyjUBhGVtkc0wFkX+xgvSFljZKJTgabR91gNbZF6X9aCyg7sHDW/ajTpNJhi55A
S5KYVt179RSnpf9GIJ3wH0a3fR8XjwqxCjQqT1M1ki4A0CWUl/XOrCHB91ysHlbdT69GR3YRciGp
us+98aB0QeKialVaFhMtPkrAFollm/Ji9XPdXDd7NL4mTZcUlI+mW2YR/iaQDBOcLTSR0cCN0Kta
/URwVcJ1o8FL/RWMlX9R7lPc0sykZUuKTGjJmwZKmJV4wdvNCizkWT38pVxkXUjrA9Iy6hbSPRED
KQbFVCWNJBtkVDbOayJVFJIhv6CmFP+owmJI1xZVZd7sUI9ZFBdi7B9d1WQnIx5jukURBJVhP5Yv
ozSXEJ0kakm66RFuSGRJPfndFL3qDNMvTIGT/KuZVBHNi9058uf2fDmnbxe44w01xw9cnOFwOu+d
Ka9UauXKT0tlv/wcv081GrUMz8c3s6pFATJvADDFHyM/qJolRAFJm5GqEVUF5NpEdE4sqXNn5qPJ
LamMuP8iErJAang2vNssln6lnTG3Fm20MDpAOUn3D+OUn8bJoxmwC+XKGRfkU6ChLyZdkpG+cvGZ
xAg/g7MHvcppgQJDKplZZa2vZF8vQAehPCBL1rnRe+PMLOfUb8uxXid1PJ++VEq8hbyd8UtbbPBL
zrLd1npPuxyQO0sAcVBEpL9hkrkunhYctFzZQbFD+TTxAnMU6YvpZyXNPlg5laWSIfneKP5LuFmk
+hczQxYUurA3VxsKWhVsLn222O4EVRHyiPZ92F33H+6HsKwNgXOUZ+zK2vXo67zx890s3UXeJSg6
zl93NPxpQPZ22KUJ9ErbgF0CzhFrHymRbp+NR5v7ZHKyCFugbcg6/3kXQMHJVQZu/9RbC7YS2oI9
/KE1CqRLB/5cBTQ470N9IfMDJeO4Y3nKuLR90XjfGbFz7u+pGmlMkyoTdYgdtdYovtG/Rw0lop/X
sN4sZiM71+FgJk2FAbjXlb3lIz+j0qU9jZucHt4q5YfEanIbZO08O+tO3lXdlD30aQ3Yd61lYQnY
84WiHzjXeWlYxhujaq2cx0JBg+BRHyt2pAvEGKPJcaO6Hsof+STw0k51gTLiRPRjuNVZE5vmOXqc
+V2fS0pB0p8/zPIEeTSaVmoSwa2xdQdemZUtajsD7B+fEwh0YdWUZCdVaAhE8IdeSS5NSGocm8GS
R4kClZYjmZDL6k0cxJD+k8wYZQp2qv8Q05I6H03LgNuJWr3cpuvUyIpWBakg8nRDMqVR9NoNlSSp
vc8/y/r+Kgal1kOGQFbW8VFomHX2l/6280YCRSu7jYiS77c+zqBWNbg+V4baV/P5NDoVHKlGO6MY
7L1rbNaWt2r7Cg31aO5wxix1mp+//amftNp3MojF94vWpZVQmEb2a2ee6/btayMTCQiadVBrmtzX
h1anSZCjvYO5OFKwfqH37b67jR4XCt+FqsWc1oepz55zLBqrmkl9/0uiOzqhd7RVoE5/ibzdY4D5
5nV0J9sn5mVRldh2KnUS5vZtINEyURbXOo9nkdNi+koxnjdcMKdTwFQsJqIpJCwJa1dXTHxGaOP/
N9h+Jd1GamoXMiuk0AWlgEAiee1v6GbXD8msLOSRalHSq99GAR4ZrrLUPEfHEo2/JJzwgfYgb3Mw
496VQJ3imnwN8nxOeRyTflWeNCLYegerkn2GeESezziNPWh5wckQtkq2r/Ropvut+e6hbtgT/BON
/e4V9WEduSSZmPsSGKjZoliV0TP8wKnfN81yafk+Lxs0VgqsVlo75As/YN9aNmqIN6ztZgLFaPvh
jGSZ8AWqilT1E8Q2cmlHLpVdtfLIqEi4mxzh17ywOn7jUe+Uqy3zVqGfcSPAUASEb2MrUyvi9you
98vc/YdbwS3urWQNsI99vts6d5P3x28W3UNtUI2fHr2jw+DpvYoks6xm9mcVBrTT1aolnOsK/uSU
UYasCt7G1avVAUGHtJJWizKyUp+/ZwEM5p67YKQe5ZX2oowJW3Q29WeNQlbDIlDH1rba1Xf19xG9
McZ/2YnW6tF3oe2gOyEKKmD+M0wJJ+Ipysh4pP+kHFREFAUlANfCv+ZpIIvTgyIScujVquWpVflh
S9UGrAmcijtJQqqtTbLBTa97N878uZooVUi0Esw2DxIjthqJ1EhO9F/pjfDwiZY0yHX4vhF/SKB9
H2FkUlKcR7WHXaOr0X5Ni9g4SN1bWsWS01KyVtym2+f2Ni+OHot3JHV3kicSpd3vawN28rspbaQc
IZ3/BsTCCtS2K8OFxP3s6LHuvLcLzFFTEBVpmghhKoAAlB5fBhtfxBqi7sol3ZqdOvUFgBiXvrX3
9r6OG2EAobouFxii+87lzTIqtUbvhYm6qkWT7jOEfxppouFBfaPzrrmvFFK4xToK1lKO0FhdbQZt
vkogpYmmRammDY3DWoNTN5P4et0utRs0H8ITauun8SpoDRsc0VjOM/v+w8ff5z/9c/3sGRZGQjHS
df7+2OpYIfQpJC2V38GYbtztatP7kMncvBMF0r6XRMaBRJmdtea/gPV8vfUTBQTzHHukrO+Xz1fN
Xa/8c6j5W1LsMFSSQtwhur/ui2bdrj9I3NHrUv+zfaX3tT+5ndvVvzO7OFrxFuJT685UVaoWNQRg
ZA4vduyHtayevU4di0swAHrJ4/GJ22s3uQMWxgQ0/vk8nWeR7LPupPu7uYOlh41HZfKEqtU037Pq
F+A4OLlH0aIB2Nd/B7dwt8OvU4ST7vXAFcb05Di/9rLCejYLqL4Yp0f7CPvFBA1h3EHWGKXPySQ9
mN5sYOFHqHbkWHDAbrCLIhKDYIXhAkC9yh/qaey8FbhCndN107qyIsReXlfH7wqbROnb+YTf3mNl
k7l8FoV370IHAan67wnM+NO0bke/uGgBwFnWkOimmrohJOXdBg+Eoxv4p3YqwPqbo/NHNU1UQuCt
VguQkGsc1qWmfSCzrhjJT3BG5z/YbxoPKwH8LuHdU/uIp4OZCkB/OJqXm10oW9UnnaAG7eXHyyxV
jKhOvvuMwe6+PUBqnMHLeXSrvs3yoly2GtXOG87FmRKyf9uFfHCGzmxkzEbic9R7FyeHW5k780Go
fdn1aeLWK+P0OFPCmpcjJKO/NHFn979DErdXqXeJQ+Wb2PZYz5r7fRtXMHyGQyfGPdjpdgQQ3qgG
0gbM+wNlN+qhx9yLemnKauyfH3Y9NW6FXuW+hRd5jVlI3DZk6DNOqnle76EOGGkM5hbvkgrdzoY1
HP6lZIs6WjdjRJt12Haj8cdNwiLrGTh+NIoC5LGddCbZqhba9nI/ezqrdsIVeWxw88Qca9XX52On
sTjCxVCTUozvHXlx6dCGNZhe3JQ/Dppf5tm7glm5Y1d4OrSbZb+OgfgemS+yy8P0mXQfZRuwq+Cr
qKkzAWOgW5Pc9fENT6YFuvMcLUFANTA83LB7dh9UNdXOeVNkjRyQ+cXcBJ06WZk8OM6jPHDJkoY6
YaNRRzbiZsCholDXAhFcczOG1Z1lCOzz7Izcu254m/OczVWv3nAKp/b77zF5VsTfu/jHadKAxUub
SyklJqzjoMJkDBygFRLRb6OmUSM5YK5QMiq0rV8IENI872A0ybjABD4Jkh24YE96xbTxybGyvo+K
jxkt89RaLSQQ+dokm8NvIzLuGz6VeasOnzS1Fftce9BGG5rCw4cAAesD4tS4sjpYu2+hc3gxRqH3
u+8kMf1VZOA+/VelvavgoZsiIe2mif+CE70H9/ca3/srP0le3qX5MUqb76Pi12avuBjEzxKxKKpX
OqeG9WoFL6uC7fCqCp3m+rbLoBvR/bn+3mSe3YqD49diXYfo0u7MQfQZSNNVxPajRRYVgwFgNEL2
nOnfoOWWuye8UJpZF7tqi0vZB3EWWiSqYcRzkb1iheMHV/KP4Th0hQ7j86HfNKUb96ZtLkPraq/a
Kwr+yM5L48aXh0Papb3eBaPs/NesjzsFv0ZjvwFcrAZBgQyid5uVQwGHLhkSCGkbDtKraQSDXCm5
8AjoUcKUGd6Dwgp9A7Ny6kEtGL9vnUcdgCCp69lOSc7f5jMaxdYBxRtub93gg8ENgoxmESooueEv
wKuZQsaj53uEzvyrjb3oXxV4NTeGm3cd1Xm8Y+jxtG9Wik+Cuo+y8NBRwwLq5CrPLmFOm+eYyjP5
LRzwxcxXBKoKodJqDF7XwvaYhHL2sv5QryFFaMJNw653/GmSREW1Ni2d92zJlC+17s3N2ymu1oen
ddsj5e4cCSHchKAOIRZaL+4ttOJmDXJnGJ8p7UKHWj0baarxe8dguGAi5Usu3G5Qfp3ZlTqin4S6
pdTsR3B4Mx5joV5uTSN8CFBQPJul2dWFkf15bKYorUkx4uEIeUO0oR+n8cnHS7HVZUl4qz6jlY4M
07MmigoCOiL0Zh6CzZH18535lI7hT4FOYsEvuQA0L16JtfrsSlVQWC96ME/jWo4gNbuQTWA9da6A
SQPu0K/HTsYtpbm2Gj2oPDEdL9nFwQ6iMpevqtmRZB/xQojNV2ZFIYeHqtvo192ETPpFSHh7tcPw
NAYGbBZTKhB8vHFXNjt4Dg/q1rYSggWmNJWOIkUgnykHWRaocZ4YIpBIgeXfTU4y5PGi38aHC+AW
aHcxXH0IhqeqVbgGicsJalE1JeqVaxgL1SbfEpJa50yDEN0zCXgg1XYn9kqginSiy3gpwX3yyd8J
koRHU/YoOLKah9yd0Pel+Hh0PowB7eIfp5ZGEf8a5nQgQFIZiME/KFM2PJ/OPSBRguS9bIBKZjqs
GNOXDXcKoS4v+8U9elJ6+tREB4RSjSsG+ImWEIN8yJ+8c5Zq49bhvpmpb6h0OL8hNGOsdUs0JdVH
p8Nehzd4cR8+urwfVBnaBWJsa41wbPltnz/muX1mTEBWRhz04+DqFKEo9XFJwFQLmBN5OZywBF+R
4Y0+dSb2qprN998mveFmJkaUcmviColnwlxN9apUG/iL91R0Up4HVSA9pE5KE4OPR2ztfvFiM5tM
6x6Qv1hP+KG5VyjZZE2xOatg1ZJCyFQvNXddOzBJSK0H/VYNa6mjHPKIz1wqlQcXvklQ6XCTZwqO
RdtvEGgeVBVvk3TVOg/PXXU5VFpy360W9D0z1XKG9SpTwZ/sgUYLGajpTDb3VKWm3ygJQIBu9w4H
FViFm4BxqpeE0K1svuQNLda08j5EGOkfMULuI24q27qDv4XAtb8Z/oA+A/vV6trT/GSxZ3CxLAPE
/j3WEac9QS+kte1Q/JkTeSLJLEajtjuFcMQAConBUa1XGpaGyBWSkkqusjgqBtByucN+eTZEdn0a
F98urYsLXcbUbo6kGJ314/JeEorUfiYP5fPNWQm/75uPWwwX8bygHdXmtO+e7EQ6BrMX+Sxadaoe
rsY+fGGydhnvfh6Y6WiA9nF1xN69fxkcw2MYh8f166+4bS0f852Pw6x39GpkDOE3bI5XY92diTyk
mG9paqfSDmJXVqYcOSNqAOrtqnSr4LEjEz51vWQEVcGlCSdvm2mDhUdfFbLdnfYgChUUdTLyK5HH
onJVg7PMhI+3FPel3akRFIkvB0R8Vkb+ziS8J49xqMJsQwbZ1RNkffZRAbcOeh1AKGz2j+E/7FdX
4vn4WY1xRKEzU4UarZwSgylOzoGWvVaJJlK69pLbEsf41X6gh529qtXRbuLNmjipr6OF4WAZcEA+
YP7cSsZtUVs/fm4/K0Sx/lp/NYwLSYSOjGp1twg+oBZg3mDVn3aDAjSpRrsA0oGpnxPblJMnkiUK
wDYFv9wcOLJBIAMVAlb2IWQIdaj0AmU8R1ehQPd1cvXisDSNJpWwPLjhMzJoXTsFAjo9izDCLUOX
7x2mWAQxln4aZ07WFgOd5K6POjR1CPXYDNUDxieVzpdJykD61eVFo98KReoSPeM4OgItTHtAJv0K
DiUl6xReoAYfx8g5BKshXBRi6Konwalnd+8f/TNCR2hi9K/8qQyY+DovdxQNlZ3E7t6tDluj+jC6
mYXRTp8Kow+ijBAr+YfdVS9Fs7N39KOGdfsYTZ63EUR9xfl4AIwrM6jSM1eHRY5yr9y74CadUvtL
Ra/FZnjy7hl9IRHfABBXDq3WyEJfqZFBUSkYnhuyUUdd6IUiJ9FJpWLaZfYttcxPVjPKXGZUuYlm
oynWrbJZWtkraOkaSlYzDeEWuxx8QE+Jrh713Jck8SrQtDJ7Eu1+IOThyO26krYsIUYtNUsOliDt
BvzEaHLlPYOzq51NCSiA67tRhE5JM5BzlPmL4QSGwBdU0OE7wPPu57WINtEsmtUn53lzUl3Wl2Vs
Ad/Qdkf3uY5oGq0r28a2ZURha1v+q8yRaXxMa3OoVpV5ZS4fi6O7Wz//jm5pq1+zd9/bT7cR1FBp
bWQOiA1ksiQStXMgEWBxWYN0IFUpHRQlfgYn06sSSETCgAif9pV9qlhCqxwQS8OF4+Di/u3pGhW8
B4yFOtcXKvmwFlz+9qhwCbL3AaynpFmKUKgyjqTXVCYxzuxHpPWphxCOkrQss9Rw2bMvMtXBIlGG
iZ+O0msl0jJ0Q5+ACk0+0KrXWoP39JWaqw44lSz/Vha+F7eZfwC0nmRMTohVJmuZm7V802tgYNjj
4RpLwPgJjuXoU6qSR6h7oc7FvKVcSiqXtLZzFapPtvbe8O7FVFfb7OUuaZfRW+nTqKyCMuqLYBpU
L/2P9wV3bHxbxpmA93X8M8MqGE1/V6Did8Dgm70BlrPY716cgPvW8IC9GRBFq+GBliVtp5QJHIyV
AzHbgeeDAAxT43J3ATBpttW+KchCgdz1RF+dQlAzQHwRguUyQQ9phsRk4z46xPD/LxMJ/kDqy9AN
OVpVc0S19NwLQATaOrf2O+m+N5FLdzsqW1DpkP6EjchosTHEsoaCjSV+DA6FdjRcAY0ofaBQ5XAG
1D5Z64pxF+olFXaEUT4zvc1oF3SdCY9YH9Kt1Y6uUUCOKhGejf8Q/PgygWXuX+vzm5tEU4YOu7pJ
J7YV7sCD1weMSL1Ce/Ujx2hpserXldAgYy5acUBm8CWscupXVJFgvkWEDqAWk5Q4/l02Ju8fWmCF
dTy7VYwZiB9wPdbMx0+XD4YgzOwOPX4AtCCVAijStsprKng8YcHHoHgG5ctpOCfulQO0FdDk/7gd
ANrRC6l33rRwiH74uKHa2XI2edmgWhe3WU78LyqMWX5WzTaP5ojBQI2VgHjGtS1Pb5QUzVC/lZpD
jVU1SuRAtx3QbbktGUWdyj7zchBKmRp2jX304N7/7mzy2lOVH3R2/svUP4rcyjIh1o6aI/5XIT+y
7rhtfbDIJAmVK4MyuTq//EbdxS7qJHDl/XefnmQ2MNc2GpGToRcye3IjIdEx+8y5EoKjvXmVcaDz
o5UHskPl4la9TQEWLh3jN0MrCFBi0uBjRCYNkITkMjLXTfvoCAwFb50NNQKXp/kZhK2PeLWQZGAj
ulIvoYKy0StpMOt/kZGiAAnK50PtRoUMQ0rEloJd8NT26jb8q1UaqBB+dMEKEIRi/428oVg1WDMS
oB5ew70lxtOLQdH3CQh9FB0kKcnYToAX8BvchUp6MDHLLCwv7rPM9i7PYnyJSRUeOAIk/b2XHwX0
WArdu0wyfxp/5Z2BjCbZeRzep4XhbhyNqRAxuEQHqARqaZvO99MC08B0/pmvRufpZ36eHteywU6Q
gX04zSYTME/2l0qY9Bk/TfYnXebUZhoVRP7RS7oSSd/xyP6P4HgLLWk54imZa7qAXTlu2Ecx/z5R
8qtFDvDdf/SPqAKKbyEXS0JTP8qOD5Vlrlx/tyg/8Le8AObXcXcFihdWQEBRwUXLOBBIA5fbi4qZ
Jykz2/l0IZyKFSWWyDvjRtUzDelco+4/IL0IDUgKZqMS7n2qRVlbwQccElOGBwj6LCQbWvGbUAKH
CzRttc1ojwZGTqlAICJjc8Wy2KG2GyOgTp51Ihzg9wI+sjlujmkh5Ms52+zvaM1okWupK2VbMOIn
12euTeOAe3H2kBqI39HXGhOrElB6rXsJjTqXyViXjnLnjExIgG7awfbrQWNY6DUD+Z826GwwO8xS
5UJnzaQDZzWelVqsZK6fJMwq+hZoJ2RJadPo93UbgGKjVb9AzlWlDOLKqMGiHEPKqgM8TLYI82a+
apZ8aDAACfp4eQV8gzCw5cbH3J1k+sm4S5mKZKgT5KiZCrZfM50YzhMjOg0O6S+ITUeNzqgowWee
xhmyfQl+EeoNQS0BngblitOOgTWBTsDsnWRKNQZpwA+9mFkw1J4BJKWr0w8gZamf56ryrzNpc/JM
aYDLhYlx2GRvVbwbAYINo1OYRlwhJWM0dTjyDkCawZJRs87GTxf0iIVcZ0BoycqMg/WSe7Fo0Ea7
QQQ/oHp0jDRXqY5Va+nk6hKDIgK3IfM+wS8a5pfCSUFVKj1GuCXIuWX6F/orFQ05/OFBkagCgXqR
JUERhmQM0s/N9mSS+QcA+V1n9TuXWRdaNTwIzTugX6kDJ5efen3TwiyXG3u2GsXr/fpjF+cK0aUu
t71McndoBOs4MM7R7V3ptjo8x+RKbcVvVeV+Zl6YAoO9Ls/L/XIXtAZRsAqJUJP9JOYojHNfyBZU
VyU2Sm1A39I0zU4YWj1wWG2plhLpnJqL/pNLaoYVJb1vp+DiuOLt84K5I/tcifMUgcjReLCPDJMQ
2iEKArrsXgK5uuq7gC4tBgsYhL53vRuuj/MjVAm+qWAOSnDy4Y0LIwa9lkZUAaA9DRTQ15Q3MRMd
4/X7+r0EVcBVejwQHGAFAjD9pbUHVHhYd8BKBdchejm8vGsv7pa98/I9+U4qDCoQkgvq3uTbu3c/
7hocqB+D7L0NLoNzeBnvw2R6n66CxXUar1XjptvC5CQjUSXzUmACIjPasnmqI8Ld5aIzRXmd9Rlv
FvPH5W1+vRtXGpUShFvZcNqR3q/0G5QMW+FrVlGI2sf9jxp+n6EFIuYOx1ED2Y6aHTMVIjjRGZp/
Fg2TNj651MVihCEr59OvPMWV/WiCqEBWQcj+o3z3bNcgQghiIfZz1IVir9Ej2os8qvGPvpCtjfIO
lRBy9jsRBzUpR6Gy8/IJzIjcNkiwK4HS7Ccpc2YZzqAduw43mTdGtKx2R2SuounejxniONoQ6+gQ
yGIcwT/yaGRW+FpZenWYQMGjesw+UOBrbQscy3RagPEgky0x5BDvZfREkk60IEZ0EZCg4iEQKAug
X7zrKD8jxYx527q9BVgAsihwKUkBaVZIryMhHRBQH2dVvON0m9x8zY2+II/DcBxchl/YOGyan7Zy
iaxhyQ3ZaK/G6hXRVMzk98UPJM1QmJOHHYbanQaMBUfty6huAlFYuWgd6MvD5MSxWigqcTxx3yBn
8WDTMbD/FSSXwwHRyzXSIU+1yGmiKizFIWlbYkqDd0S1o0pNR+wm5B6qi5Droo9/ofYpIK5W53a9
zW6zy6w1BiTvXpzV+tEtUBUdECsL0uGzi1YcLX00eyipW6PTtMBjDyqM9FHatKoqwNBI155yViMS
9Z1jC9WUDDyj9aTMmmYAr15Zti6AvguZnq/pSQp8p8eqc6mOqnhmInTKQ+7CEU2ghJ7vF8/dEg9M
dzne3RK9ysgVZiIvf+l+Z90L8Q1IvTucLkcY6AzhzeeoXc/olerjXpkI1tDsfbLK8w078pARINc4
hKgIQZI9rQ/rj3nFc6PB/qPBuSr2s1vullEaOqxzEWMhAgU8xDGoJhaBxsaqmN/oOKsYraLTzCSY
djClIbuY9rC39UAAFNnnCDfMeCGUgwjjSVCkrZEMnv1beEfEVoq05b/iXwICik3tL+qr+RD1d/0T
hzi9iKDYjexA2RNIBsk9kg780zf7ZAP9LuyOdWj71C/PaKoZGDsH5SgfTgghcnVmLIwbscLKiylI
OSAmaa+5WUXStxwkWsLs9DxbITakfruSNj5T0MgpNLdJrhG97jyEkv/YjY7YJqITqMF2DL/I4itv
frq0bQdk7P49PIeKiIdxu0hWefF37slXe18wVYEQ74BLlSNoc1ZFolKR154O6sdpa/ba262H+W10
IwaRn84XrRHIUFYRHjL68HKu1gFO7vY0G1ezzrKjLUzU//383LjLmFVv9ps6u2MkJZ/od/dLN/eA
/ACQeMaA3mnSHJzQFVlZpHgPUoIbzX9hJcIBYSGmaQZu4PntCEKjg2j678jMBlVqC2GhVEMD0LzT
Ix+6rFaCfyRevz5HBBoigzQx0l9cVslQAOE7MCpJh3D9YrLzANN3bysuaV8ABMBZzdt/6VlhCdHZ
A8YXf1WvgnzV8swpWK5mq1ntbSLdGay8o6N+8NF5/OzpCu8dkIwQGIBvrCCNgb1DtuYBTsH4FPuX
k13mLqZBmzfum9uU5IoW+N/rj/76wa0GhWV9hHnu6D0sjtIBfb1wP2uOBRWuLqjvO3QGF/sR4+Be
bXYlmUfY2t95T5i1SunPqGWcwiuCHU9aP+KkF1PrADn9cbIq82PZgsPGR4r7398TSj0KNSd9kL7D
BkQ3fcVngdBWHREnpXutlPuMgoc2H21CbFH9Q68+aPRRe7EGoJk09W3RgqVlFhvGzmc+wH7aPjsU
2NpL+Z8QqZ9AR2lYoRnZ5Ij7rSGt8DK/IKuLivMDwo7XaXF+nX5iCzxmcxsNtIjv0924vq1uy9t4
XR8pdJ29lZ8fDbP50+jrJWExE7BPsoqEvGG5PnZgb9SPU0IqItqVtyM5bylU11G1elu7cBc+pkiY
kMH+Ubbc/lCiuVPOAFOjDAUCRcq2/f472E7PqOVPY1ej2A+bwB1ZmuRf6lyxtDejOpz1/rJGCFi2
HILZsqFQO280AyiYhsgCDA/EmUefZivFGErnS/UQJJ3/dW/dWzdVh6FX8Y4BKusBeMmAHgt2rS9E
v2L0wlKgodGkvhBBhYEIKMlfuHQd7hi71PmSU+77ggm9/3Q0t7uBPC1a01f4CtNx7MQOwETwr3U7
dQ/IKjqF7mmggPFCCmOeTCGOTavz+vb79/2rbvfrG0BuBMmARlbbWYNitlXtefQq/UpfgUvTv+ai
gJpWr8SsCpviN52SLxIokKT4O8JZNkgEy4fkA0wiNUkJ5yWvePmAQdvExSENrcZsh7K2yydUPvqR
V6EFWckO1Senvux99Dj0j2PJ5KuXeKSRyZWrD2NfrUYdFQJVZPHEVLI+Iq/bExJTz7/DurFlF/pX
Rirx0muVeL3WeQQnHdmecD/mbkEfT7oEb7WOkJw78diFUYicczy49JFlJiQRgVDKr3kICqHyc5Ym
Go/8Op1obtUH1UHigRNVKS5UqOynVaMilwXwDEnzWY243xxXwuPmODuvzOMMbFuOcEPSisgJipF6
BSijetDkPk97m0KLlDlggnPHLgV7YZXxyU665wzF3WCP0ZQDSGxGnYmqCeq9GLcB5k7Js47Lyl/9
2DSiIrf3nVL+Dq0IAYBo8C0va+5nP0yKQa1TFl6aFuHwMThDSLITNnjArkCmyu6zaBf9A4RBq1Ra
0sc80I8swb5Fp6jVqtrHEh1LxuztQbgNVW4ZRmjbgb3siaGt1u88bVs9z/u5Wl7PkzCHS9vSRYYD
PQ/+6yGvzyBV1sy9Hv+Q77sCYAwGL7NjmBNZqcDGANy+kAvofUrlTUp5ca+G0W53Om2MP69ew/xN
jG9/INLRgOHIzQLc7wJERiXi5T65hHYP2RJ77IYurxB8h9HxyWOMF+0ycJaI2vZOux/k8Bgb3cw3
6obHwrrCkCYtIHJdq/SbEepSNBaX0A8Y/0KbkMYNWGeQtjwrcFqYuPBwB9vnu95OX7OiFATrMFFP
BptkAgUE8t4CtFNMpxOxvOxjhc42+jrMRml3MjWPJqtxLaz1i2yMV+dgXomndDT8Si/yi0ExKAf1
UWVYDY7T2vDMxrxrvdqVU7KI+xf/4p+ALteG+2lzpJ8qMWXT8bC/R6s1Eez829EUpDDVBEl7zTdE
adhvZZW0aumXOWNq2fb7rL+63zpbl7T7ahj7fcu4Pd0UYkCjw/a//2OJgvOjoOk3+tWAkd1+unJo
rpEDpYsTVRCsIkYTtKcqYfNsVMI6vSN9l3UVz1ZUk+DU7mapDxax6P6PqfNqTpzptvAvooocbiWh
iAAhgs0NRTAZRBbw68+zpHnrO6PBY3uwjaVW9+61V7gW2+Wk3cCzpthVvVwffePzz/PjljGTR5yL
91FNf1+EHVIX05nO/kKE2HyM2eiSdUSIXoJYBdXuDxNqiBPlbql/g6/UP6dmHQgS93Rwxr15gZuT
GrAZv3iiUJkf1of1lj0eyB1r9ax9w5KlPn0tm9Mjun+qP/I9s79V+uDQcPFFwlBgiyOu/MqjFqGy
+I9Cgem9qyztiKdS2u2bFpJa/q3hLsbrWlXBJGvGsyOkGKw467QodETA2bVdiuX8U4sVVFIItL/P
OSSKvSn0AT7Ro8mK+GChoShALWkOWpY29uy9Ja6Vck18E2S6WM6JcqT4PyoZpkQaI1MUSeYsFKno
ShmdoQV0VHQ8aDS9fhMXalpUsL8X4xS02KQ8iJfSXkeBs4DapBTHSdN8/7zxrNEL1uPa/tApgSLG
Jfno72V5w8XGwMTq1OD2obfR6tTRjeKR1DAebCN/E+wOk8V9UsKyAtLdpidUFztfTHaRjNxMny2o
jVSCA2pfOjk6e/YmdjrZ2BjxOvCfADkKdkaLeTLL0xNMiD28w6o6my661zhGUud376Q7lrvstvj9
xef44HArpyOIIZNbR5uSxvKLCzT7yMGuW+hdOnj5NI9/UfkKBAyJ50jPaMOp30dJ7xy9cMqvB/UA
ieEDUSTG21B2Z0DDMhk+cHVI2HPvGNJuvWS99UqeWpaY4gb1wRYEB9fts1n7bdITKngpMDQHe0fc
x3ngP+4L0tk6TVKHZLsr3aJkLGpLCx9EJZydkYvIRKDf+l1Bxb1WZvHDGkyvtDhN3DFqb+9iFWnP
4nHG6eIpHNiOHcM0wBEbxXUd7LrpfrxXdG6/on06nwGEwFjtohcvIE7f/8GLfC4+i330BnmpdiCo
sEGn5XT9PcEXDsodxU7XIUcA1rwxJD5ibKzH2f+Gs+AbfsNzhHE1iM7HfXJK5F+m/vHGnSEAEK6s
hJ4qwPHR23qZLdXvx0kwKU+Arkr9Sr8+qPQbcAxpLepUwbinlQOYpT23yrAt3eYabcxqVA9RoZfD
QlAOi93a8DPA4XVS+q3ip6aj0U8nxQlm54g999Mtb4/Tx2i2eEx3P8VhY+xXuIw6tm4BwnrBuXpl
4C78rNljXW0dVRcRJb0JAWbf22gigju6n2hNshsXLHfsEnBe4mg6T3l2ZXceFpNnGnxqJbLbBc+8
ZLXNmZBbNWaFJghPUJOTYePU2NtisO0dgiJBiAKITn66YcejPJ4KHoOndov/PqkDRbNNZbk47DVQ
gEmDN4v7X2lRWaQjdahkq7YhdmmGfZ2c3NhxIQ2CBN2n2qUBf/oYG6QR6/PyycWGD5fFm3xTuePR
Iamlxm0++7kPn8NXtxTGcTUQJrhvc7GnH4Yirs6n3nu9OQ6fQZPNHxZXVD0sc5MKfgjD2q/4iXSJ
BwVgzB3i2SJMGrVXnp76KM/ODBAdfsIsTjpfPwEUBSTtX7pirojH8g2bAQziZ/yMv6P3qDq5oV7f
9Qr9Y3gP6l2R40peabVZE4bFHM3sDHpF161KBZjlBJCDCAJxotjXaPvSmfUvsN+wlH50qphy/qTj
E26HT+rx28VoBaSmXP1SR6XnzFHGpHabOki39BOKz0IP51smPPwSuFyY+3HHK3+1GDyyG0AAJ2Ea
PU0TVVfC6YcTc8oiUvNGOjRBCIw9YwiQe3aNGGIs2YUw6SCER3U2lF8B8+8wGV6hs4rnfwHoIemi
SO/WT+Ega+t5teUxXgxcxaJtek/yAnSnXF2hvwKmkvb+aIozWMDg8O4zn3cqPGHLuXvipa55oMg8
JH9bsOEWNg8tHCC0cnAtWU9yUJdpYBvqaHgflGwAverTGewemGjhtRoxosBY+LE68Z+JpnDZXkiQ
PJvoliHK2xbTms4Wc1E2VRO3NYO9+RyfgVaEcrFdpvYiN/JyDjFeWSzEBswPyMHqoGL+xXUogYlB
+mDVTEFhtFkVJgDTUaOaLxCwpBysFw75p3naDrSCnMk4wBaNSUqj199ysI76Wy7KFi03mu7eoXfq
favG3geQLnM1PzokLf/vLEEMhzKwwqWPlXnPvS3SSw3ATrCVjpeV0RtwKFJY8s0qRmItyGfvvyUU
3kXWH9YGRmyLE1uNN1lfArG+FpWvNaNZyPrW4DLwY1i0YbS17/CJxWSUg5p8CIu4IWk2ka8GL4TL
4MeQ4PB9yGXeLL8ZnH8zn70y16vMclpmcUJn3t5HlA+xLlF+gWDJWc8+YUysAc8+vgvm7keySZiH
2XHjO8nHhKaoX+TOTbj71CI98ZmDNUIb31byGYAeTT+trMla/Qh5jWjxxEYdeohiErKRRUXCL8Zi
p7Gpc4Np+7LsEK5HOrGIyw++i1wJNS0qgUAsj9qQs4nsBys8dSfvMF+f2aPqCIs90qcs4fh3JOcM
HXMCjQAcOgQPQvQroBdYHXQotwtir5wrb4egRIw5/L0Hd7WuKyA6DnwH0ABjAUf0ZxyoWsgz3BSz
RwKHi1qKH6xcPaZy1lYxajSFC0FsMS/kM4Pi5SDJZMHgT5cp8UuAPPdN+KTxXPM0/IuOVrAmvn/f
ZWm5mZ9UUOEfiD/3rnvo3joPsP0mS6Si7GT+IGIWlTFH5c7w1kkSF2dF/LMqAJ1qlYktax+q+KOV
zahH08INqCu4i3GeBo2uDhrD2vAbN0cNWrhTzAaxHFfVc2Cb+wJGnfmAqwD893GJ19OKNdB0PR+W
ij3Br8I9mvA9cPAX+HkYXPppF9PYzjU6B0+6fwVQPLUg697FZX/DdpYN8a+UeQeH3iw9N1KzYnVZ
zi7aISFIPLvVzh03CqaHqdSOZ8LrH+6cUpd3yEX2JFye2WIzsIkR3IHLywys6U7XswaYp8BhNtoo
IfWDBXVXvWJf316cBrEDdZS9Kv9bxe2pAY+rAHpU6KrHoi6L+i2n8BCy6+a4BFkzyH2h/myFmps3
teWBfdXbP3QOnTohUONy/O3qpe5go+MSDd4hFp9AxiuCDUBx+xBd6b9tehi+oytp9WdtInOYSnPK
QnlaQPBDdwO4MNtgtDA3ZGiR2wLbUaaj8uNkZrEZjASO3QreE2N79OFE+amAf1B7c3mgLD0oPNg4
w27/SWnjS36gOUgjV9OGWMoL7g61F3RXyY0HHjpzfhSvs83EDgInFE4efIxjBuOH+5y5Q9P4GgV+
ljROFU7prZVPkZiiguEySoGs4ad7W59hYGb/r7tA5RzpXziOapvQcusjfHYH735lqCCQbXiaqMwr
9atdHUqmmdEDZq0S0Wvr5VAbWyemEyU4FZlKb/a4SRYKTA5upnuwz7Q6vKqw0MnLgYwM4hYpq55M
FJoc3tYNBs2NqG9oDcM38yobBtIhvPtT5u5QYWqo3hZP8tjwg/EKLw/fGbx21lunSjwtC2jRqYfi
hB8MnHkNUcHHqfkTcFlWwXi8Wt1dEjaiPWtCEBB9ZazGxF01aWy9vDPmSGuWxxhHzmN7xBw90iJa
CG/cDyyM+fQoKdKTofJ0V3FKLHdEmscHW3k0Iim+sHz4WRy4q7GqGMVStI/82G+6Fz9Lu305CWxy
1VXE69h+kzwUTdCltxmvd0oHwXhkFd3s5uhm/9cWJiaI6bRkXmvOdmN+JnfuMBs6TVsd3xPmTFvG
aj5z65pv2UfIJUqX4EGu6Bi2PH/lnNm6s+KdqWpq7vtBep6FUnA4VS9fR96YbnD9CIbiBEoYgbBj
57Ahp+Xdb0E4Uw65tkLZcXc1Nmre1rlmW4HETSj4b0yacrBVi+2aNdn0vKy5rQJM1L9ZxkhsduuD
+qA6KPVbnfFDvlU3+IrHPTPZjXk75a5QA0nLyP9bSq5wButsteDPQkOFMnBvkWNgsym7xI/0Ii92
/1DqvepsCBeXWAEfBzN1iqv6/PKrexJuIH/5I/mniF56K55Lbk1HkwOuX/8tyifO+Lpd5ZqR78P5
vnZ9isyHm3o35y2W8Qh6HC3wiijVvayxdUEvMm7iv6ViqpkZdim9NI200XvY3GjbLN5e69Ehm9W3
LIqpbN6YABb0BBf4KfPhzDnjrdzEnlNliw5xeiF5gggEh4b1JEeWWcXXOvXhsWV/xg4N2PtMDFbF
VoNNvycZTbRYM8aJTAloXKG8EYtZmtomyP/37H6ZTcn7mYvlJuGA6Bl12BMyVCPUUCoyQ53fp/0e
vPEf25plhLXQWyOi5ZAlyPkH6gwJxmfoHeLqibSrGGNoO/SHoYQn3tZ90FhTUNSlrbY/POjyAVp5
RtyBB6IOWCs8scdQitsX2s/vkTBoSS8SREhJw72ydVtfii4Csxs08juLi5YRvLBBri+TGuIFDMVZ
zLM23YM+mg5IJKw9+dpSePNVcmI/o6Ipe8fFeTFbXf8KT3tw+SxhgAGYs3Tdl+Bl8LU3MpURovv1
0ShBDLq1Xxm9PycuaVFEYw9bUCqIQ7tQC7+LPfF75n3jY8QNxk5Vc0QnJaYs+nmqYh1qq4qOevMy
P+bwZIyLpuxNGQFf+z7O8dUneCxobAqbVVJ8bYs4Y3y5UqRyObPKagitCyz7sOkewENE/wQjYlD1
ACQDeTkjEmSxpp+PgqJhokroL7FSER91P6kjIeA/lrV2v18CDj7AwoEWqA4/u2bRrJrYSIl7KFpT
zuJhvHRZ9hlPKsnyFvdwa8IFoN0vURZJlsFtoU5/jqSLbi3NrPqYbvK35YlfdN7EjFDzSS5CC5d+
7MMV4YhXK+qPpUqi3z/wq1QtzML5szHqnWtqUBpCagTM7kIXh1iqfjc9dxgs1JD0EnHU55tIK3HI
yoTCQAyPAlx6MftV82Q8fwZEA3oJMl2stcQokvjmm70VNnvotMKZW2avc+72l0hP4Pxw7bkDOh3M
3Lp+d0NfrF299Y5MHek203Dy0zmZmGTVKV2a3F6J+FLkfUmfLrGBuppYcsK9xGKbpjMAbyR6e/Y6
sLg58ytjeJaxMuCCQdICen8smgREol0n9BEmO4sS2mR8+kXvvdODqv07iMmha3DlzNCoAVynXBJn
b+NLM0JPF94BWDiNM5r2b9YG7XiwZyBFTJijtjE1rRVU1urEPXo16Bv0FmV1Vp3nlL46Axe+F5Oz
VgnhYdlGtP0MdrhNHXrFgC0aOxhtJrdtuJ8BNcnBXhPSvY4QZ6nIOeE5VPmZRWQ+ah6nosJgFClV
ROGAmKBEMLYwTzmzKu9MLBrSpecoa4LmuM4BY2Ao5sB7+IxecWtShL/fmKSjGo8H2+FFa1FYFCaw
d/j7Xr1We2T1HRpHdIbw3eVXUh8QtUHQoDsGzSKrNpkn6OPQ09ngrcTgwxYV/BuaF61suhdXg9bC
bqoDc9ipaJEymePqZFRBScdYX7Np72qVe7VQ9IFK+B5UhwjQB8W4Mn0uz+vzmrnw7SP6UHmKUU1G
ZWIi6hOdAu0Fm2f/5Jf/avicNybJVC4IVxq7R7sBj1k4EUGONNpO3YwOSHfrEGnPpK5Wa9AYVPs1
xEL7yXdQHxZ/zwuV81u7pJ0Vmyb5mxM3NqiT9Qrw3nJVwZE5mcGfVVbjKvBnnT3InYO89hHmaT5B
mOWg7L5G1/g1SuLiZBttYrlVbiX6cLPwcdGaWHshOOVE3hYlgda/ja1SVJtJVitGiwpqHUTlhPWo
gXJFEdoCcAC+1iJ1VNsQxBnWV8wgpDnU/YPhcnRHYT37PYy0O9HBhkUyyNfJKHt0a6ROr3UbnAEl
maiFKcstdLLIZhrBleiFXfDol8evYXl8Hzz6j/6L4KI72SQ6bjF+zlBaj+wIiFr6d+PQEe0zrZwA
tGkKqlTgZWWESigK2oJC9hGjgUmPKUhdbDkE1jm/735t2BieJqp+dSDCoAYG+XGfAadkpH12nTq6
QUc0RUyzhXyD6t87kwYlrLDC+KNZueMl5dqj9C/9u5E7Gl6nhckzUmFcxkDQfDG/0/PD9bjA2a+H
T1/1xh7JPLi01eqr4Ccz3aelPWDrW8YMx9igRisb9Q+BM5fhZ3wbJoPtr87Me/joy4dD/NE0TKJL
XJkQF8UZER0raRg3+DKwsDe9D1Z8e5BZATbCnF9QWna4Ow0qbbz6IFuyHyFwbwPvsGhBg0GSh+sn
BTW7FSr2z8ssjMo9ijNImJ8lrAJoTRKo0ZZCT1bDKgD+1RHPp9nyNm8CbApkVBldDZIe2Eh0wC+z
7MqJdLY42Z+mccJyEHDEqbqgQq5I50CmqDXkTCxWsvrBWCWzvo5BVcBIjhHofMSX4TvH7K1mQXFG
slA7gWgJc7E2btoVsJWm67+dCzA8eCGjX7g0j7dRLBpnkgjJ40Cg/xCk2gDoB4niHsuIkwBUs8Un
boJW4xV4B0ilL2vXl7shuZpoIjFa4fU+sEYkKTETv2g3mAD+JUCm94BARrCuRwhe2f6GJCdSStLm
OZrVML9vT2CqFWj325Ak4cJQRLYrNy1xV4CvmorLiyPs1PeoOXlEr+gx+AyrM4OIPIxdyta1T2+k
DKuGFhyLRrHzxvkRVhTpS5jRnkhkPkaoNZ0yQkFaKMCk7/DCluUTn9uVNuJKrmyuMuzOf9FqHml5
n5HcYaOKPwoHsruUY9bTITqJKEmzuBbVIsJH28VeIyTpG/0qyksKKqJGEa9qIBywvMwPiVQTYkgP
VFekCnspNdZA1J/4RQdqPwXv4hWepzdcRIWfyM2LfQpbIOE2sr3NhUGCIJWB8mLtkvmdQCEdKBHQ
qmk7q02ptivCqmlE4KzS3Y6Skrkd0d3gxGtTdbGqDmJm7QzqDql6xYwPd/YaS/UI/sc21Hc/E5B0
s8pRORIYxbIHDaJ/Ab9+dtUTKDGroPV/48J1gfii2iC9QtGTH43K9f8W2xPdBA5RtqFmn6ak7sA3
eRJxgXStgnhNbEi8N3q4XjBplbKHnnTH+bkW/EduISQpW0Q3boVttno6skHIUUpp2orEliilWWzG
KuIy3SzSfuV27LKCKfoHFAPfnpAMAYDFrpqWGyw3hFFixAjbQPd+OiyNd6v3/D1vHTMI/A18Lj1J
2cXtLTzFdfKq2LQKgi4Sm6ac1hbXTMgY70icqsJhm+1u05jbk1u1CACuRhxuICHtrvad5iK+H7Ha
kEVJoVWmXiBEJFQeckMVY//bli2v5K2vMeZ3tMW2wTZ4O0Jac4nL6+9GVmJ2A9NA0QS9Dck0D2Ux
wszJv4KA9FltbQUtpjhAfPu7ie67F7nJYCEP8rfVtObv3kkW6guB9USPZW14+ystKRtu5P2BB9IP
+lbIxGz6RXwZOuehYDnIdnhHofkHEw11/jNtFWRa2EjqC9V4m9Hq/9G7JM5CKYKNm8Spe+j22lMI
d9TQ1uZd23ccnQXuNNQP5QDQ8tQf1TZVQG2qyYb39TlBUOA0jPds/ypwUpeCVjVwtXrUmkdhiPMA
W1qv1sAcR5opMmWZta+TlFRQqQkLcGuv7QpN8YRu72GSsAnjpCUoAT9Oy039AmGWuY5xB0lIDM4m
kZ6i65J3JiEpOJCQ5D2QVtnaAvpsIF90vuPnyeTv8R9bUtRGPcSfkqZZVo7bsWp4WYim1rPzsU79
DxsW6E1mY8S+RjaKbGhYbS5wK/cTtKLUbJTHDsKCEA9onnjIdnT6rJ4r+YYMxkWE1s5HqpBkWHC2
rqajllNlkktAboTB1CdkLjMJXUzi+Bi5EKUofgHvdeJZiqVb3E0SzgKYiHs58wl0scBevM0wHsZd
ho48A7pNdHsKXsFTL+PiSAAgg1Occ689HSNh+cxxtkgGOW1AUN7FOi/PS4kuhTDmx7HTiKmMHOp0
FJ4tt+TlbytcLTVp6SuR7yvH3TK5y+o46K3aLWq4xFW3Gsjuu0wf8ZKNgTXxtSvMFn8bDA0GwUp3
bRSsgiAIp3QkZ39IiX5K8BkTyIyNpRxHz16FzSsMR/YbF3hFLbSJ0quKJAxwCkaXmnlfRvwKKTj1
qDBhCsGrDFF6xs3pbCrw/dwh87gnxF0qPhlQQP5iD33ols09JaQArrwHKC67VN0ZwoEKigqAcCdy
EaG/sfdDjSJzAu0r2apmgHZfnxfRFmA6FutcsiXt1E4kkp4wHJM0R98OyJgir8QPyjtep8Fh8Bwn
8ys6GKEue95e109qwAigZr3t69hzEE3HaBdFjsyP3w/xLMokIqGI0U8RzJ2RrF/gx9m+h56LbqMm
nQk1IAGTmRl1u83aAiGZIbNplzaP+mMMGPU15ZREZ7BdGIqQcOQzXGCeV7AO1AL6Ks2tjM2s4CEN
OZQJpoQhIJB/l1EThyq0gy5I6L0odQi8BcYCTA4mgrWAZsGWwJpYpo6YClxNDjQ1op3FQIo0L6gf
xpAYj8WLkfJXxAc6lkw0q4jwIrxze8rk0jQFLFvxNBnJoPZlFXpaZGQUqCWItAkCNBYLLK7QjS2K
kLJ4cexFs100mTKC7LXnF8dejHqtV9DUZO7B7Mdqm8+DmlHUodJ6rVGXtguIucvrlJSkfN7ZdNWc
gg1bwcA+hzlSq+XoEBYgnrEsSXWI17HhX7p04tlJVHPiBtINiVm7ufV3iB2zG0nzZUTPnmUOxlhb
VqxlCq7db4kFEv/RGx7pdOjwSs/XoSKR7mpsqs2Z0iJWE4I2fdaGVYsYeD66sM/eI51mOPxmE3OI
Nzarpy6x1tErY5p3WVrp4z7Ms6/mX/bash+iayfT6lJ7XoE2KN4EzCesVS8QB64vyTnWOybWM8cs
Po734zoy1P0YJaSsPPkHBjB/D9T1P3jpgiIQ/Q6pCncbpIQZRRoCI8nZ0KW/fMb7tnHHxjtWq39W
AZAArqkFHF8wNmOGsdjTLAl6za+dj9BtpI8zmgyDSaiBfgfpPXf0JpW7rlaqmFIVI7hZAZD+apV3
VZqRKhrBZl+7hvNxkypHzVthZzLtIeAOhAoz4yKzjGafDMEQXJsj3StG6caOohg8X6cLW+lUC6b3
zNp2iOd5jQXrSMkQMP6x6udJZd0mHHzt0/ihzfAxg598bVWzBa+3xZ4K4oSnN3sf9CbaCWtlhkdE
1Jt8cZttbGxSiG0qFGErWTIMEitFPRHNl4xa4Hs5WNF9Z25TjSj7aDA0eqevI3SumUX66SFt1y7+
S8r3fcH6ltsz4HQqBNWS9CQp8VLuAXhUvMiPOS7YY92MaXmIBnv5tTac20okxs8ms7QvayPb1Rdr
43T9hG9mL1FtEcpfzef4OLyOdfPMprrNtHxL+SHL0Pu86QDc4GZkVv39wcH1fetXfqWCnMxw9i+Z
DWff/dhs2lhMQYeLwMv6UJAjkswCyj1hz+L7i8EgLnR+/80ZvbxP0YfJy5wxTlvGY+ZRkUI7LKbQ
NOZqiUFGiwGeaKdQI+qjvDuujhmCAaOtm7jMawHsPVuz4HF0+bJ4N2xCrX21L+PUKjj4/IJYN5xk
SBkJzP2mlJQdkCaGLdufGR4qMyCuglUmMYQbUSOZXt0+3HBxszmbMovLzZ5OpgZKF1ZavbbkskOm
0gk1RDSvNzw4KozrnGEgh9UFlxXdDohqpOr9kamFvlnYVTWjUJAgbpRQGf1LW8ucmbTdLTGNotrz
jr9vT8bBRQQ3O1rV0hB/bfxCXDKVQos2mQyVdM80ANzUKqePR7f64+x5ybon9qF61iDgzPSYyl/M
Uc3XDp7yjLecdrUeIe/J/ZlV4DXdWHTXVhSDnZlZgzBHyCfFJr13sfnNTygMXDtxMBR+ERFH6D6l
DmlZmsLfXs2m9QH9l8wbWqcWznfT/fCbEuy5T0y6XLMuyxyUj8ka/gB1O1dzZ0erwF1D/2BGWevV
dbfG/Ng9dhvOl8qN52Acz841OlK2zojk29kfXvDWe4dP4zFurB/z93iDYnzzu3VFp33CFmMN8H8R
esoRRxJzZkmNq5t5XZUfeFKX2gV/7zZAOe59plV2uw/TZzwwtGDt+x8jWtNgY4L/GKsiynmWAiux
mzYCVXq1xc4Rfn8TVOA5PPyK2H/3hBGQYj9EbM/MOKJA4+LQZ2Pd39i0kgBxnmxbwc1O48uPKJo+
TeiEO7CO0wh0VVnSwWSjp3wYpz7n3xhflql/JhDvNMEpgkbsBx1cDfjv7l+sIz+ABui6yMrC/9mK
cYLi2/+6zV9h5XdE2LzDJ4LNdIPN/SND2IC1ZYQNKSBhmZ5ghL1Cyh40+TrcFc9gsbe4Elx6vZ+r
8EZSzSQc269oUGijUjA0G0tP1kQd9jRpqIWNUgcqpXdtwwqmlIXN0a7j9bWbYB+G/yOdJq/lXiyN
JM2MdNtpfGg1V7Volf3p2y6AxdGx87GyYo6UZ/0d2jd2zOMIlRKSQ2IJ3rJ30H7Wc0jnNU/wy3++
zI1q+8lrVwyyKrOrkG9QohL30Kedae+jY6fSK7hfrAloTFrj1e+aSB0LHy8mHd0hmv7XDD/ELE2j
QEmkBUCfZi08NfwbpnvLe+9MhYE5HVJoHEKC0S5zL9iZ/tN8RApBQstUtcGe3u1Nv+Yf+pRGF/S+
ycGEDppWe6lRpCkIGwjyS6nN7rMFSTZoJfYHbKJnnXoYzo1K01ti/myubfc2+uJB1zl8gvbvC3dU
/LTZrbivtI2TInadz0UN7y0XYzugxCXAa6DMvP1PoWmU22k3HDTJH3uh8ZAQh9HCCEqZIjp0MV/0
hNpbZh7s86qcCje3TobyyUH7CpgtdZAjjQ7+FNHmDYX+GC+Zb/u84pcd3noV9zkwkJA8IAo9Vsvv
zmoFYWlrPce3jePsZTDU/oSrRoFrAQLCWTQ+fmtih6FlbRnQ5S6c5e9K+JegMiAbmdwAC4BYc9nY
0KgrLmxA9ZlIUXXifMFLY6mmpZ0+LN/TZ49cTusWATa+zdKV9bweXONEkrLjNHUb4bHVqfUeDizK
Ef33eqm93nCZAooSCl7QRct1rcBiRqdkW3yk2T70z+FqTAT9ceS+v+axsKq+adwZi4rV+gaKvZuK
EoJuQg2YD2wQXIQI7NTcG1ARczGCscX4we1iwIVOJrVz507ZCD4Nt/ozefyVntaRcJLy1QnPP7el
tuvTelsbejzjkHHRvsC3ULXJ1ohUu8P+upkrHA2tOC5Y4iBF+zAOfFUfNdX8gUshYDEbBoHrR+zn
4EtYbrT6oRWkbc6iJ2kf98TdIEJ2C8SadA/OtBcG1vQns0C0iehDXjH0hmLHHTC/bAUvk8jfhaKE
g3fd6RMtTGzdEKlsFvOK2kTzgLQeuT7DNeem2+ATHnZQ/A9iWKPHWWKtmqZt0mytECK/ybrFzMIH
JyP8YRVzXZdBsRCGEq5KlkGHdGA/a1apQf4W+aMOPFE0uiHJuHy9HVo9uq02obKIWJCtfPxxb2Jv
POynmUIw5NnHCEOGDDRehsden3+GA97znLI5QE7KSXbsU3eAJyaaqYtXGzwpFxawpkgwYBWsKj0W
vY71XuxrYDTE3cNw+psN616LqZ/+0neB5op+AgKcymiG+XqD6YeO5i2YFN6MgaKvCvdptIbbg1Op
Wms2fVDEz2cF1pxH/Is68PM20oMxrBE5jrZyAi5o/dF6NDrDIT6y9IGvJjGVPd73DKQ53jALB2BP
aw5o0MR38KXPlXmv/1ani9yAE0Y6fClKm4fLF3n6QB8OOI1/f8M6wrZzr7LgbrZ3vjF7jbYFXxoH
HqKoslWMiP5YuSoAoEQ021QHjLjUhT4760Zr7sFwZG4qbjGxYK0f/1p913T112XXxNuYh7g5lNEB
USE/XLEfoiKRHimKmVvDnUXiX3/8l33rj6n+x9HYonhfvbsV5sIVY18bZpyJZ1a64J12argwfRpW
IIoG3BorYuhbgRtElN++e5pZj0O7GqHTkAyBldtvk8Qbxy0rppMBiFP6KzujtS9gBB8Efx2L5A98
qT5GDAYdm77L48r3MV7YYpbttNgpYU+dmDNE5kzRRSASptimfk/miqfBfPHDqCaTRx+H1YFraQ5h
WAc/TMSorYJQQ9MeJl3ddT+861Gy6XwweZRNm3uNvW5vumBHQwRySDZyz2NxveNUUKNYJ6dxWlu8
YSNQuE88bwjT42oO7jTCeNbD93CZZkw8bFa6spdOnwcjMxJRrvIZwgj/kj7auXBH3E3utSEMTXyU
EN7NHNsxSBXFmkM3yA4vKc+ruXV+NBwcI/zzSAxX4vPb8DTT8VXcj+ZwwZJsS3pFpUecGyWeMhMW
hCiMe9yDvSk34yKcvjzyIXVfapK0bG5Ym5PBhk0nhFsSlyyeyp3OJxZ8jYRnPIe8aERiZIrztB5f
y3+QIM0J5IHfZ8/+sWx7obudL+j1anwyYbbDzpVJ7wXZCOxiFI8qbJdxvs4sNW5m5McKcaN6UwG/
YjxAt4NYtwLtYBSNeXdno1yhBvD9+Q2529zHIMZ0TJNlpMhQYo9vxjfT15+NPux2TUjZNKbcNXFv
7E0i2L0u6iCXmjpm3PnkrsQKU0mNeKtnEb/CxoUfuOZfxk/2NQc7NvkePi8JAY7pEjpnjqgp4/ac
0SitET/LD1aWvq1+K16g1DmU6aPuKIaMpkZWltwGME/AghD44DICsGBXy/4IBTU2IZDNgRsEEm6s
2aAincnZfGTIxHjd5ffgpvq4FOgnkqmAmEAj7+2Sh9Eb93yh/wmO4OC6G0VfXIEaa53iZjjRHDwT
coewBYhDiBU9UblGWdu/0gPKJQQ19hIfV1wCiNtEfYGLQBncgsXXflsdvmj0oDGxMeIDToVnb0B7
JG6wOu3jDVVwiE8rucyF7ntBXVqA4TGB+OCXJnBGcc9evCencOZVjcHC+yO0iU4HPt1Uprugwkcy
4hU9XcGgizRkr0JrBkk6PXmGuUOAnH1C6Xv/+05mXilAdI0KeEvh5ONUC78GVzNkG8TJT67+I75G
UoakJJUf3KKJKgvKRaG3gUyuOlhYBQweptkrbg7aGr0xP/RKRk9hwW2qVU9se36zo8UbPOJC5aXb
nhMCYRDvrnFvl6fczsnPThO25PXk/2LVz+1w8HvDAZM6n9dfRI8EtcO7GSKmpFUtKo6oO8hSsuAI
2SLIFGQjLhH3vrpSeo/XMxwSTpW907O3/GCPKYdvebR5mlYabisDRSWv19u1iYLSz8HUjudy59v6
Jvn34TWCv0y5kHntnrO21ap4mlRa1mz+XQnI3qybWChWp3qA+cBHcU7dqtpNlxVuSTcmEFUIBLWw
x4Fot3rOzPTUSWC5C7TRIQamtmu6G9jw6yiDXIK6zXGW/VhzHE/x1S2ZFyydPpZsT1sOjslyxIXF
Ib/lHT2CHV2BKuZqypiRR6qcxmSCpqTLt1PPMPLLiIFKs1QtU2IQww1OOxlqL82H+ltC6S6OGrmS
nLA8SHhFtxnNSYU4M5RpPF1Ie/50cuOnDH/aYqycSAvUmxGkL669TMBa/ObL1pJtEBBy3f8g+u5v
BofuZpBjzcKblXhf+JGWiA44j5m/C7a4Pnjl+Q7HgIdXHhfHaj6JUaYAZoGuNGWsCmtumhlnCDkr
r4UZCDqVGFEPCWouWcchpzqqVZTS9sjy+5hjBDKCjrrFjuTJKr/VkQUnzloGa00UVNNMkdhukVPF
plpf8zC7PkF6W3euLt7MIH0EfMa8x8qsY4rhYvqAqHNMnISkjhIr7ZXCo/sZimWgGKoie3YuJl9L
z8hSXxrnjcwF9wxO1i/RBqzQHmqRRyALJ7UGHwwOgRtiPUm+kUsV4GDSIP2g+ki6slNDfcj/HQz+
ucFa2Tq7Sf77yzMeS8sMZK3jOVzNSDI0S/4d26kiCTTBqb8jkqxUkBJO8H0Y8HVmOnblPekyJaTY
zGX2mVNnW51qt87R6Cv8oPWbSpxBE0C841k7meydwrABSCqYVJ/f//EME/o6iKMQYZlBYbXJrvJE
ol7WFcOjDH+z7ghwRFdFe9VMqGodR4JfBa6yXcrspYShxKOyQUFr7YNipw4zr3v6Pf0mPBrjOjBG
hRY/EhS4FvlQl2UUTSqICnAGEOckDHasOKpwwfIc0zMdVVGG6tRjfSG9Gw7JQ/OTQh8Ix9lGr4nv
QunnOr5zAC/O7/PWT+HnM35hfzG8Y58hTR72ctjN4UIHt28XAkxQYuckp4ygw3ZejSDFhsv8RbAq
cwRKNyaohdx5NO+dQtF1aKUyV8MvYvQTq8W8zyTP1yMUhodEAxYjCpGtMJxh4+6WdpA1d5RH58xG
gh68u8PG5riSci3plsCC4dOcq2brJzenURA93SLWhMSBxodTDJ5Hsv7LJha1HMueKEx1CLkiUTaw
mbo7KsTeB/MGQ8CX8RRBLdlravCaPnP5IOiQ75EocOeMOyD7DL7gymB1KSPxfAFD2jtvutqMkVr/
P1FP3uSV76v2znewBzFJ1JjMhQ4Voz6thnnMsMa3Sl81MzUZqcmkDo/ufMkHJCPQIfCSQoFlPB/p
MjSrt8dohegDyZ29BlVfF0GPp1H6/QR77sErFnpYvgfJgjr5A+1vNq3FVZQ2u3ltee1+vbf38Eo9
DCL7xH0OKtyKdX8TtGxaaJ1ScHqbH+YvitySNRuf3EongUdvNezFkLQK2nk7iGIH54zvRaFdRSfJ
P0XKib93xjaFWQlbV/w98S2EknPqDWrqOwNFviot3pOYTSNGBTCrJ8MuazZlVk48ScNGirZP5jOE
yeJbKNT/jo+chyCbfO1ZJIWD8nVmobB9ccpzXrlmdnXKJCrWXqXBLUxGCqUenMnsLg2VSWJxh8ba
YGm+Ys1jRGv11HE4WXTVxq0ljjGoksY1Ur/XyXoz38130LJL7EYMePKF4EvgM4spDimPlnHsfKJ9
pzw9L3eLC2Ebi0Zc9osk1xbn90GtU2sa6eAzveNUk3Sf0zLnZKrI9QuDcrrvHaYvVEug9Qy5Kd25
/dksvjrJG1/CGoDNrX/83aLDonDBPrgZliFLzVtEwXQv2X314MrKOUq5TGpK6OQA6NH8fNiS1etk
SDWlmVbdEu3rJOBEpDW6I5yfmfWBePXqokikpudpzIpbL7fpXDSgU6yTrPXrm3HoxaOXUGvmVNjO
FOEcFtsz7G3gk9YorT5wTZFJDTX7q22UH7pu6smI9S/przqz6Bv4oZrGxdhqkj5bHnx/pd9GQQMR
/wX8F13bECxFitDLkdFmLv3Ri2g6BRZw0T1E5dbiqylLREc9GHL0d5gQQiaov9KdmQqqaaTBKnNH
CYxlqaSBCwYH4+fLnLYZ7fBOqsFTiCASwRYM8XihEIIFQXwW1+o6YhqCNC3GtbJCFC2hnJBqxnSo
OSQcUGzEBA7jn4NT5Xae5w0/YLTe2q1pZj6GnuuSMSggLmesV4kEMpp4kZVmQzP57ailXEfYQngQ
MFRWB/xTB3xYpX/hT+MOh7UkXXho2Dw2jjyvpBC72xfeypf/jlgJx7OvT13X+eJf6iDo2M9T+zxO
7Z234//0RCZSvHA774F467ldcoI5vtK8ZOcuondG9QZ0LXvYHPkYrTxkHO7uIN9u2MJ2DhXzjpvQ
uLTera6/z/gaI+O3aqZqBlUNUIeQNaRWkdxNOY8/kB2kKBZSslIO2LO98HXB8KODz84AG5CBXKBu
i93fY9HqAqTz2PaEPuf0ge0WVjZCNngEkHonV+d+sN7EE00Ilg7TUB5YmHrj3GO/46uZ4G78Mort
AztsOq4fog9BygWCyKRbKV16QM7KljqNpS/6Qy0KbF+ouoe61JDl/5bLkiO3OAnyyAy1scwkB1E0
CMkWcm/nXfSfDVOuYodzJjarFkTQSyBzHRW+u6bcUkdvcbbJ/du8VwdSk3yp5MM3E3JMHalbR48b
B9ygrNQCGRIcA9CjFq5kPiIsPYANf3aDCg6HZpWRdXNuB/PJ8nAwdu6eMsGv8u3Nb+cZzdCAWscH
p6yCdj6ZXmLFaxYwvgG5X0CPv0zqnbNbC9/+LK7yu2bDya4hLECzHLRYdYu4Rj6MplXragCSGBhK
L6FzIdo94E3p8388ndd26toSRL+IMcDkV0UEQggBIrwwTDA5Z77+zlra5x4ZH2+bqNCru7qq2l33
yA/wICsMRbNi0BxyEn1fdbe9bW/XFe3+QUH48ksED13Aj0gNWtZqDKYKkHgfvnZPFQ+BqreCfPwO
CuE3/KSf9EZiUx2V/r40JPSNLwyMaAiQuh/7Gxglm2RPGBIr2gjbWX/wPuFY6mheG0uuGUtvNSfZ
A4dPdBUFCREJpTIxXQ2TeEh+sWsSpwstmT0d8O/VTYbDDOXBdFg8wgIZx8OXaYG4f0UmEO+IEsFx
rCPMDEJHDHT0GhWbi4tH1gIkmVxuokoxr5Yp5PTGYPf+536xbVzJ77cYrsk3mrFtxpcB7Zunoke5
8rEJk7RRw9eChnWSbZ/+Lb4muj36tGZLWKQzZahkn0o2PIXH07o9rQdpKVX2ByESUqQOg565lAv4
W+G8Nj4MCHTeYQJhGvEDTO32ZvKeaapVbVzHfQyXt39zATZMBpAAqI5ilMH2xqanYqz+QGizjbkC
mTzk4WHcO7w3f+IpIzjycT4WfyweZoIRxQhqGMxOER91qTIdmQB83Zz/huF7Td9u3RdjTLRYWtmU
C3lKJAofVTossvBjxXR9maYy7gHJugGDkoerA15svugGZZqUPJ6CZbaif5XoBHmMDNvkAfmGpAYj
pFMf75ePYT2oyXoDGgkJm4oQGRg8ZtSSibh8a9I5pXTAWTQRKMtM77zRRfZI5bKkO44tgJonO+/S
E8Ht1Dl1GKNOM0UbtYLHg8RCEqCjdFIliEhrL+hrEAFR/Ynz/gLDNm0xSSgz9kz2ifW94lH/fnb2
u60i+u2/gkvwMiocacbKbsCoUzBEVgmGtjqWvKeOMbPnhGajnQkSXQggm8AcX/4ZJP6mbfnJMgCq
BkHxWduSHQKnpxVomP1yic1UifYlr4gBFdak9oaWoKLffENSjs87/vVxP/CQRN0teafspfHBApVh
q5aFA5UkUvwXf3jvdwt9jjEqFkSguFGyYpy/ZOTM88dYVUm6jjKAWbPMN0HpVrfDA4OthrGboIjj
BV6MpH5iAHZiSt5m9OOAOdgLOxwD9Ekaqra2eAIqrntXy2VEdTZ6Fw9ALvrcavxmjuBsi/QflgR/
dMvNH9xt6v7q3MlTCdisarXF7uSt/z5gs3/FvfUp2eV0j1Lk4OBpyAigykgjVqbzt1tUr/sC2eJr
W0ih3HGFZ2Q+aB1X7Qe0DJKKINfNdRmUF0sldQke4cWc1PKnu+JXd08KbRppDAhSIPhpNIDNaaZf
WNsxvWuXxmUMNIvtbxf7wfiRp0h3W8r+aPjI+zRvX6m1DauPX2kc+WRyXIBFU8QBktkN22kHVqB+
kHqzfNejJh7NJw3oFe3r7dDeEa6sVdBk8sotpaAUxvGiEBH5pa1snBEQGjVFd402McxbFKX0Ikmt
QMm+nCYyVcUA3veZ8IMr/rJqW77lWv7cshLbTWjrWdYwzg79k2VkwynAkC0Y004laNftXyjGWKFx
asRNdIf2fKix1Bf0QQjvRDxkHE7zbnHSBcxhyjOfCf+u6O6y08PQtcOqP45D17fHPi9ohXbEP7zQ
4y1E8FBKckGzghlFJNSE4tWyCDVHywqtYNnftY8gewc74mT1aeNwR8vqcFpyRYDMsw9jdXX4k4f3
GYXohXYWd7ESLNMDHwH/MEZ7hyFbievO5WP5PMcKxNB3SR+g0mqfYMkeyjlNV1DM5dgPgP3pqXFR
0hhoe/ML6r7+jccBN/bRBWpZFPOKDuCPPdGQZGMAobRlpOnKfBMXhVlfd2dEZTPK5oCk8tTCzgTr
LJFdleo/DA8i0wMfUjjPnayu2uPOSzJhBPYqJkQCU50lVEcFgUqmMt9VVIhJcQN+zTYwRBVV5L5U
GbSTVDCIPKbt651/YMhkxiEVbEqkqv2wxIqvf/NptXDbexDzmzfojXhCSokHd5HMXeRE1ZgobKMn
ZrEXk6npg+bhGiiTWtsTIdxVuNmEzcZ3cWohCOJj1gnPQnEuqM56mRWI+MTwQHj3d286WAcbjDAh
F6tFITxHPlPcwWyYSFnpOiyZXvD0an/PVrvIma69fV47BbwhztgjHyFtfezR6M0FICtfJRplrg1d
Jg/3wAPSP/HsqrxQWvCqUNAqPpZu/KEtLzS0+jRPKNm4Ri9W92OdICiq46K9VfAQ2D/Y5yerCOWz
hTmlzTAhw/BFAlbjcuxyffL0F6QvpagA/UOowtbu7e1cmHZbXR4ucLcFIURvk0v/5Y4m7Q7wsiRX
MsSl6uGnghnqzGmtmkaj8HaAQnX32To3DvaW5RZ0PQGf7nMNJMt+DSfOA0V9nXTvjaWhTtKQdmmQ
7NGL3fi8AD7Urn2yOZIrDANz1oyml05suksF4oyQU0UdYdCEK8wQCUR06N5YxBBsJpzc9KM7NOyA
7XkQzW46VzxYjTv18ehtEeP0A4A+F0YBnL0z8wTPczF5dLNI3mdMmiH60cT9Iu/jLdABAFdHxm/R
KNM7UATlitHb0T/VUKhrZykuqrrmaSZPZ0KQVd+dV8RNVa1D9RLtABh91ue40plf0mQVY6foAdaI
jitS7t1pUdn6gn3l0ZPBworR/zb35Z+9HK2Ba0f6lFNXIBSpMqbINaSvdzPJiclrbW70t7WA0WCg
Bl17u4H0dCcssHWNSJcujXI5UkDREqxNyDuxrmpz+DSJOUPm39CzmG1j1ippsi/OcIOr6tyfE5j8
xCcjjVmbfT9eWoRSwhyxKaEBHiij4Iu2vp+QGCwTEoQE4C2JEzxQkHGSEiDC/4lhGHK3pcdkF+6n
YrVMXFz6PgtA3SbFkLg4kT8K0Y87UlBJS42R5DIeSsZ09GwCLA8NfTt0eRfh0I8ZAHS0XP7J8vp0
o2ZTYPVV8wuYblGDAQmNgGQ6ilgEGIvAvUIGI4x5U6X5ykFexe95vJ6KyGtxZ7pwTbJJr9j8c22b
YUXWUAtB5EaMGxqTwnyJ6xQG+U4PPu7o78OiNUzmm42GA+GNcnGW5rpQ76bvBbOAvi9sDT68+SJt
+ila0ZH5DU87kQ6bSpTC++HgcVqx4j3D8qSWmA81DZSdv0QkrTcxHJY4eOwL/8G0Hv9oDkgSP5xw
6FquVlKLC5Ul9d0885n6fn8GuKZCc2MlgHczFa382MHpj9mDS9aQZXxioSH169ScgxyDOFt03txb
fXbQcjPQJa1T6AoWzPXO4jsPa8Er/ZgJr6woGDReHVgDwtogJZqf0hRO+iJNYTGlSGAeLBAYWfC9
0a2HIJg0fmHilEHkFjAGnMUUgopjFgtHbRl4vjbyBHtx56I5pFxhd/Dm1h6b9AeD4uXjCBHZghMs
xjsCgZuL0z8xM9VaxyWq+Pk3HRQfRFFIDRCBmD/dXEHVVJ9HRFwZOID3lijDz2bWh/zcc/iOSlm/
RuKgS05+2dLZy9ZGHUQpGVTXZjgm4UhKjB+cXa4ejEzJK0zdbeyRMVFsfk27Q/AXjg5c3AIRrlA2
NbLgA1V+pHimX0oQJjRAgDRBXWCuNry24H70eqC5W7cHJY6uCpx/SY+0JNFHJhkG7hc5Nts0rlnd
EX5LD0NdC4NPs/4KzzuxM8T0gFGMaUT7OSpBedRKrjU9w8oU+gQrCCascjAAi3gSCZxwUhOFhHqo
B3pNiQOBnHeagc/CIbQdeRa8HwudmsFcL/Sy5YAlQrZB9xjMhxQDyyuv2kHZgVX3Pkawgd3SeSwr
7zrbBZH2iZs0eNr/0owwqt4FZiM3UFdB6LFI2+SgzVOiealaZjGggtskJ2PhApdELOudsULf4siU
hU7c5c2x1DGVj78KfJlma46DEoc8yEDB2/aFZmodYuQZJ8oPWEER2xwagTCzL6mMRVaJrK/VJ1AZ
D25Itb/tnLAOOO5sNVEwB5CGfSA/pCdb3b3jZKzt/Ld7Wq9wyzILiCdw72uPz8yEVDP061KS/3j7
KMdcsTo3OQKuntY6whiQ8Vj4d+QmjxEa3548bFe0PUr9Kz4cG7C+Epmw5hCr8K0DYQOqTXsvTzDj
lT+W3RfB5oMpqe3XFmWuI9YBrQGUW807uQ4QodLph4fhtdaFfyWwYZGrFtoE5W59UrLWsx0fzb+d
vJ1PuVwEMqlH58Z5qPEf9639hGBrn5n1jU3P1VFlgqqu0rpx8gGZR2WYjnfonZTTaOkwSrTK8A7a
ZZyZ1sGDIYuv5glDos4+lI59FclXdtqVwRhJI5Pc+H5Br0IbsQSDUgWOhh5sGk/knztG9+FhyBHB
r9ecRYIrth6jb81FjKlF3T3O1NgqYzNNCoBlc8xH0OCBNffZDbCAwAjiPZyOMbcYZ7PVCAOQCTDb
IOyr4bHEaJk4fXULLKJaLqOxRl/hI77rTzsfWPdm0Ad3eLLlPTi/iHLLbTmHg4+E59YKzGQnEdTg
PXwPNxhX55n29GRiZjINON8xtqTvpP8BZ87kU5ClxoQlJnYoB14RrhBWGXRKCOI3+ETo8GE1TxMF
BRhkM5xwZbSInDQLDbD6+X1G66f1BNME3uumBwLRVczQJhI9qms1Bv6zF1BLKiXc8vV0inCay96q
AYpG9ioer3zIpQmBd0Qy9KGQkE2RjEhhwnd1xasowDwY6jDsoLcn+Zx6VuSqMFRI1GMhH4W4StAi
yEHikYqfRkQiMSRaC74roBmTXOKe4p8s/vBbJD3PGuGi0ku+o4ij6LOG+4xB7leWR06pbUocagIF
NDE1b7PsJ8m7sochQ7EUqgQN6KkEE7AytRY/MDr4uRArn14gHsLJdvrwFoZSJ0qhiARa/hT9qTsA
kmX6oZJLoVVGhwXWsLw7USs0a55m1ZO41DP1TeGINGTXgtU9J6qc0gU8qllxIPkTKKN8vC9chrJ+
UQxYIuAtqAJjlGjAKQypU8aIelG99IuFUAuzNtPVytYUVlsGO3cZwF6LqAIWNTuFds0dWjA+WLOx
2drbrZRGJ3ejW0EpX2mrN9ZqKWPmOa3Rixchf2WZ1pBo+r96vFzAxFVWSTFpsw4reuKmRM7MOlkk
dx9RisKBEOwwqpN7u5OJun8d+KZCqf9QbpBzwTJRl5wNqn/muqhpePlWHheUHP5WOoJb7NfWWGGd
8YmVAI3z72ldmGSw7a/7P0jHrxuZMVzSrydz3SxEZJZNCtg7goQ0wC9sMG5UlJJ7MxtSenBPQK2M
MqQM1vCvDAXWAbqxgH/x6XwHYgSCA4Hha3mRV4ncZLDAgX1ON3pKil4DWVNHWuGZ7pHZDgwCuEMZ
xCuGYKLPrpVsVqDC0IIGqgXFSDc1oNQ+f8D0ViVQaKjmVV917dQnTGMiM2g/5tPGm+Rds1GKxHni
bIGzL/gw/ZBZwsHDq9JYUifn69cH3+6ns28JiK0QgC6cqGbIIgwcUw+QiQtSk53ghhV8+e5W7Wxy
i1YBBiGSe19hn+DuZAS/WLeRBTOUiBxUK4VqC/kFLgEVea9QAN4Mm2TRBdo/UA0+W+DCY9xSHKwR
mZaOFwJR+Mrf7o3MI2l5cWKecjgEIkS2NJSTlZYihtY15T14wM6Aj0RPCq//tpwPiySrZKTau8+G
dKQYHcY57KKUsbKXod0mAEE/Ad+EGqomVf57kssI4p6sP42kB/zgqwJnXudTYpLXtG5z/cAHQ9is
1lnZrVF7YNWorRSwyFFVybRRibFcqsidKWh1uwDfZz6MTN7d9hiP0D1g9lGeyWyGqQvMHyzS2m1S
20Fi0yRNHWnj80Q5AMWsr4EvxNFIKceH/umKAUxZSpOJk0SiO6NZh/C7c6oz+gucwsXWrZ2NYNhr
ojF+TfQ6ZRnFaWjqvueKPbGe1X9v4xw3hog0cJon/+ivh+vhT/8Eo5YJf0oHtAFRAlke8IzItTPa
1tWdxxQXlAh6s/CMj23GEHEKa1MDRRAt9GjqaVr7XO1mQnwWdRZXR2pUxSVBJYqB+KHTEteqlS3V
upbwFxJhQEusot8JYy6WYUjdOmRkglSPwAxJIL+dkst1Yz6jxKr6k47usubIPIupZW7OfHgumAh1
cszsKy4esj12zBb+9tY5ovraOroa741aEbdJfLUYO10k4EHHxC9L+PWREtiknzT+S8hdsATVdknf
LGaUgSczTwYxhHw9kAI/Y6XiusnWUMo10KV/CTl8T7TDclggGX/JWhomc5Rn2qnx7KtX3e3gMdwO
qmPpr+AjyWQX3I74efFzvQoTvYjtmaZX3k06PwqeAfqweWweQLgQvSHjVHtiY1wg5AYBU8q0EjT3
94VIVKYPmeED/CYaC9uB6EJSwFIhoIi9NGp2PvnGuO5Cr9YaiWEE5YdaGyf8pyQaBRmDbSthrlAy
yZ61ZX2M7c5aTw4MAudjf4Zwaht0Pri3ChZaJyQcZx9RtN7hQN/VD8m6ItLHf6DFSrB6wwHGVwaj
p5HaX1ZHFDQoAaU5Ua/nBM+sANsMxhneL2rhMEvoq/5VuflGT/iD7AtJMazYPW9uw4fUx4OQQ3KS
EcN+fGImAj1tAGvgdZptg6ctjgoXeE6db+enLSMKGGNJOd5iXyqffpmYymlRh0/8s8zPFn3BGVMS
rbeZTYBsi0WfEIlC85T1W+1euaGSZuDcWB0rw1r7hTFuocGnCtW+pnINr3aKNSm2ZAlS7km9LgqH
CIK61ew1j1ODyRA32uUYw0c2waxyqay5H3whEBuGOEiNrgYXFR9CrVRt6APNNato+FZaocWnM+PX
0CdqrKf/oVQvk0DoAxiuCNyQGngqSkvlWDo1tGFrzve6ocgdbTjHnDZKhLQJkQXdkiaWHIIviYMV
BoTuKR/UHXVDKYcGDDcleCYf42gsrOwN6qcMU2oxsc5WsIj19lX50c2GS/aPsEqkNCWamroX2sUX
IFWt1YowukH/shRnNHoQwSc58i3BL5DyP2McaQfsvX62pMtkXgv8u18O9XqzojcBUBZj+Ad9nHy3
cUbHwGxLL/W9xx++Jb4FmAmoqFYZJWtazcFTs03UE0ngVLPqDa4aMljITPJFWnliWADJJ6r96aIW
ZaYET1qfUjikNtIovujEc3qJHqOTQ8elSrr7J3nuQBcKzi/qK6KF3NI9kpBWl4C+i1p48UyfmGEF
Mj6CM9vQ9sMmJu16cvTlpL7FFeOnoc7kdXAeHHFrr+FbJucyOV8hl0Qzr1e+A5kver1fGhaCppQW
MA8g28pNzQc9BTU6knWUcpE4qXRmV3bTjkQqfcRX2tQnrk3ZyfwboclVnW0KMTB/oblEMOsjADt5
heB2eQTYK/zTK2dTIBR/KBgWqJGND/RfT8z7FU8poivilRRea9F99S4wK9eta/QAGoyKaTn99B/x
vSvGPpx9mZ/3NmZb87kVk7boTpmzSZCB0W+4ptWgVLW0I96g6+Mrec7wNqvGnP89ZGlipCry7jx5
5OSdAiNDReOUZda6+WBXwI9hKa1ZfE0LduEc1go2v6nM2IbnyXeAePYw/05ei8fiNC7+nsZlaMO/
l0WB22mxGxfT3fjNLIIHUyi20de9BbhNsWuBMDW77cb+ZjcN9/B4ZLEit1AJwLNZrUxq5QhIXkNx
heKAOEvJlW20mlkBZIGhYurK+xdJ+Ir6NovqKq2Q6HORyzLDMG/FTVRUMFWPQpuaQIoSVc4NpP0Y
kCAmJEj9gY72ICvB8r4EBXr5GWccbyGy5UWuiVUXfkKV0dddmcOf2btkVaha4HpXCnWqyha47bOX
TW2m31RNwah3gk5JLyViOjjZi9VHN20iRTPGDI7uB6buNsq1NbS41nkiExM0rMVDVIK6j7tNvzZ6
u5WivacZCFi9CzEUgz34tQFTsi+8Gcofq0BuiHRy8ei7cA9Qp3DRNRucdZQvUge+sfQ6MixFF9F1
sOudB+vJa5gb12PgZFZUq5fCuEMNfpmVKOzGb+wjFtPf/GT1V5qcR86aJ4dpWO3t0vfokAqkO6Wi
yp2dinsYKjNA+/GX1Z7obJgRCZjCaJ+fJJ9oatDP02h7CwHu1wwcuTv0etTY3awYYL1LKsxCL/jX
p2G6PzFPeYZbcs7fMslNnWEiZXxTpm3glrDEsG5bbb5Wl54YKNtIB5sCsJ0jH9kGRuwzSg/4e+lo
aSmAsQiwxLkmFrj6XCIoaVWsQcyutfOsulrFWC3bhDJI2x9KudpAq6VZ7xCk0jez9ZfiQvRZeR2d
ZOtjuIIqqn8YgyaXxkpT/i/oucw8OQ32FhEI7mjJxyfJkWuWtnrzETCDMNcsyF3ArRALuEiXd1th
8oFAfIuQ/B2JmVbyqs1yc934IfqoFJVeUKW9LLpkuo9/rAt0+Vft3B3tV+0L7ZEfGpxlTvqzM6KM
brXESKWBpcJ8lI7SC20/MoRW2tJVI+RAGMSjUUuk6kOFhNlBg9iFVokRX7Qg1LG4hEB/BFfJ5Y0t
6q8GDiPGwPhEenjOdr80I8USFNLDjgFaq3go5p9aE3gyIYxXLmfEGgfv5Ckm9pArtEVg7ym4xlU7
hgyEMIO+g0+LgdcLibURASZicrc7vtbsV0z9RQtwvq54x2jdKLAPp8Pv8sYwCQxGDrfe7RFtjqh9
/VdrumKkGrJFUhSuVtEtTMbIKw8GBKtfsXNwf0sKrBZEJUmotKeJE3t/PdgxgImRVZ/kBw/HQwvT
r34xLgclsEIShbiS3GalJOdVGfgju8MTl/iDXCcPDs8gK2Yhmcuq8ZN8YIxeDtZ5ThYXfWA540DW
/2Ks+UBPLl+XF6M4sE3prjrYbbLTfhqPzieQjAq5stEdZCwdE0HsJ1YbmeZCcJPYOib5UaLP76/t
nXf1n2S0+UbpRsKroT9aSH/g8WcLLUsxIW7denaZ6MLC+x48mCUDiSv+CV99bGP6JUhcH1wgJcr6
GueiW3Md3r1SF8A+fHAlctpfg2P49i4MuLwHN7scFkPcBVrVFtJgOO0vX5qo/1yUoL6erRypzc1Z
w/9hakDRPr1gThfu/g2XxI97ue6sL5pmoFF2DShAxABeuUE9XPkGZdZ1WesiS7x4KSbHBlVm6nZf
WHwwHPI5LsSF8fVlPc/WrepV+/XxtrvqVXnps1XeWjuu0kH1ZZUQdmDS0d4M130QoImQQFMPis2t
poe6PSVwQaWGtFQRYnIvvqQnFLAGqEwHmIbvKckS2TUZlXjlSvtEMVZGpQZG9V+rXXQFrsTRiGeZ
zfo1nrM/YwhAW6PreHlKKzygJ6POjF70M0acwPBeuV3lMZNT7129e/LiGzbnKrsfkfJC/axMTtYx
2jX6+cCeJ8szabUKb21v1L/0jAwbKgYsZvzzkCs54vZxSGmw/DGwyYF7ZDbXK/pLahoIkCioS62P
p2pZL2P+qVJb9jQGxLBgf3Rme4patTBAHWK1M2RsIqxIT6oXoJXKBU7DVQWyNj3/YwCPD25+L3O8
Ucm9BUlW64vuX7BbypyL6bjuBnL01KHwj/kaxiBBzHknsRBLB9QIstTgsPzerccyUTGhhmf23jYq
K2423XZ9jJ2rOU4nhntWG3WsQ9U14U/l1haKRxElhndnPTjOdnt+w1DlZrZNweSfrRLXNf33Xtpw
PDkbT7snuprLhwac3rxSzio//J+XnbuHz3TbTp9pgBqkDiFx095jANUoHwD3K0Ee2MZs9DkELAEt
0SyRufA6+tryXycZM02PEh8PtAPgiC8+UQc5sI4uQ0FwcDD9IICZIz3tTyrfx6tBv4WDwyWWWyAg
AiYcAr0POs/0P+XuKQkRJRWrtWzsKYiM1CmkBdJItywOqn6yYm+KWkMLXUaPVykFzCpO4H8tQQI+
o9ZI5rp1DUqAO8iigpkX7VGeVwmToFLh/CRFrMSXjqIsMVbZERmzyZkVKgXhniCNYFuc0XX2lHnM
rKG+U4pFokihv+lRuPN/Bcn7QIo6qcek196j4c4kT3pOPWKxYIFTNknIJjHD1E4Cg+1S1oZTm2Fm
JJ0sfaaKBEM2XgiG1kE04sKXk6ioPFloyM01e/QQPVLB5m/Gs2i0UbZftOwq0yz35ctbgsikVANj
E0ADGVT8YLAnpY148sKStQ712AcoCFia85hAsbBZqQZvF+a3v+/oPactWu7IRBGJWrju72kqH7Ei
Q41G6iGaxjauNG+AgtQyswd6+6DMgsJnzvqgOkqq00Y0v9VHkCmRtLkmgyXfFrROk1wRTuZA+iAP
OEFvRzwTUZ3B9DDC4aI/jznj+tfAQVMpe1oz5dCQq0QQ+gCdSb1EXxMCZFWgpRvsIpldyIB1TXdA
CfnVc0QZlfvqB/gPHcVhdph9t5bGhnB0NM5KA60O3mHtv7YkyPdS/1xy1vtBwXli91niAN6mzJs/
3+BwoXbp3FnraZJU6J8LvMb0hkRlWbVwoK91C3MRroQLCGhiUJbgJniy28m1nW3b5n0AkOQJ0td0
Dg32u5IYKF38XdMVGu3erQ2qONjPaW1+JlA5K65K0l2rdrL8Z/p2z1yjF7sMPOQrnLrNxtFiNCpa
iXLznr6cOvZTUKnCanObHOJLP+8ckzxJoIxzi9RMDws33i3ejJwfGAQ/YeaGbtP+cxq2jelFl/mq
dgT/o6fEXqJGZV+Ea75MWxU8lGYeOYxqXVW4mt5AHkN6o6RMN1SZutCyDHKw5QPKW6tO+nm28o4q
scGAa1IZ3F930V3QQ9EJqWI/R3tH/9Il//SEpPRGzIsd8e56DSwW2o6ntozONDHGcMhlrcswgjpG
7DBSabVk/CmdDAeLES0KPsiaWUfFQTtZNXpFb+f2+3bUHdGmRurU323s2+/ld+q/UqEuRYQ7inEZ
CgEVC/yhpSydoo8RTmv/MKxC62BGCf0wne6cTTGFOCGHj98cSND7y6xa6SPh5YyjrHhHz9+8dpVk
NZsazySNPg4RPGLNhbrHKIJ5LlGTmfC1xg0GHl1o+B94Lvifl/MdFecVX40dze2Qu7lUtW9IVGK8
qlJB75k+IeJhbfOGZqAAKtBEURfm3kT0R9x8yNklhsqgLRxBwsUZLX0WwnRYelx36Dsp7gaw7+Uh
lOWwg4hPJM4wqgYRkhiJ4Z/QugQquj8oWKp4nOW90qg0Is+imU/RyUHHVg2kQ3iH0MgTIlLZa7PZ
t1hup0osBZFKOEqPk5SSQNVUKiog4ZvmONnrGAuK8a7tEOyCO3xiTfy4IsSvQifVpn6KMChB3VLr
0GyB6J1An2K5FqVIrPZiVzMoJDOi1yKgQDABRCkVHdrEoNcn/yFhrYEZcUYXnSqkxLy9wfFqjMfW
18phcY4qqGy9kymjdoMXnTj2bVyc7OrWYaROgjjcopwpDTFvigaBWU7ppdFZo3emtZXfuLlIrQrA
e8hQsQ+9KRy77LUaAycrLYYo4gFLuUy0OmrIDyWFQ4Iciw2NfpHF89R6bO3bEASU7mmb+YLxA2r+
2n3EZawbtwOB8YBAwSnWgThHJQ+OxTOd0oFb3vFpWeLJeWFQGMR6oPwlvec+vfg2goolqiBMYqgC
MUSn2mpJPQ587uSI/MX4MMTAGOD9Pi92cK2+/REjydOpORaVwaMp5iUInS8X7FIko1560by3xRu8
UnI55v4BkxDcgxprbq7/apTBhFk2kvqi3uf/K6tE2CbDXly3VjVkmGw1/Ek0R/I8IJR2mck6+DlY
Jex9kclUrU3eqp9l4XCsp3U1rrFDOc1OQ7oHm6+zudmgzDeiC7X3Ny4sciFZeh34+B3fvaMxTEXH
uEnv8wKeEyNYLshD0ioe+N4mqvl3XO/g5tLpvzQ/7VqaHzw7l+52VJ1te7no3lo1i8MjGp4LM8U3
rSt2OFtPPtpfbKqW5/ge1Igw3e247iFyagJD1CNNAubNz6tgDfv+6ffE4ltq8tK9wvyRPpksMfX3
cZm6vhjKEvbMd6X4G2hCr/aH/md0jFnAeZ2DjwPJ3hqBFYcaRH+iEffAJWLX3XQvgzIqoWL4QP26
wo9iSg6PASqynqODFhY2Ax7+owLhgkhxxC0vi4jM7CYAAosDdEmhSMGo1YqTipUf7zQ4K50PMwYk
yoLT7Fxx0s0zP+7UepEbrZxywBRK0pbX76p15bJEhaTMt+i82tMmwkismq/wnkrufoEPJP3Bg7te
1DBEkk3hy1ez+g5fTLzo3PzcZ04wze0802K/zj28RFVP+VGdNP3KwKGHP4VJxXP76KzRIOXIgIsJ
42Qmq/A2lsymFEwbKFvCMjqXL8Qdhasb3bLX6MqsujoMIWzR4IdCs5IcEl+ZGQRatUpFJsUGiVAy
F7/oTvAYzk+YkSWqiySM0owc6MJQFMjrqd5QEFOLnQOtRTP4sLN+Mp+L2sgXIj/4i+Px4Lc5jkKY
jD7PrY0J4p3OrOBMZip01PWGugOTVV12Ub8E0IseTuXCrrrxwrVUO7Qc1unZC8W/EPuy8ogXFen6
kqhCk/xT9p6ZAJSn696WUm/ylidi/KnYqSf6ruIp+8RfrJxUbemN5WjMi2Z7JbxqLs6b39Dqpld5
gwgg4i3XGSEP8RozLmZYfzQPbS4Fr+bQ4PN4mNQarhhEX1q1UM88+sTs8ipPCS8sou9YjtbDF5aQ
G6s00szT++TQwy3d+ZMRK0m95Mtk+s4f/7Fislz+gKgMWJJ+fyWkFK4CogL56OYUKBIPybmxeQ6v
DDjY28xieVmV8bNRJYLC+CGFmBWRuVjvGT+vmNvEAZuZoq3PB6bmU1cbUq6KPheEGc0Vedbb9tUa
FuGpYn3mKpfULka4I7VODXZkjQfCkoQFoZpWxIgp5C9t8n1eufvevpODubLzC4f2Z+cjNc+/3Ooz
KlY6eXwqjxZy5r3jYUq8u3hMDeaLn8utat7Z4m/HyluyV6CZ2AgwJ2dtVWERh3ts4F/7xr62oWK/
vZ09wxgMtiDrfRUNCG4MOCAVy8vdlPF5gIHaTSsubHgqM+VISqqkRSbNEX21hYQFL6y0JQwQQukH
8qlmhUm8/HXQ0ZMd4XpILl5wOuUw34Z81pQqddvBoY9t1117T4SNEgBisKwjzwALqVErNrrBHZ3M
xhSwsltvnb5c2jWDZsq7ugLQUyCJRTlk6FXyVNamomTdr3XX/Qpz/DSLUlXmPlTf8sUo6MpEnXbp
3cXY4jsdQZlaVB3KI7eSZCA/BRKZxsb5GR46ylLxWCUDUXUn8Fb5h0oWQe9lJ58I0j+R6UlCIFW2
nl/ZabZ9wD+1p7Wpx6hbxmIHScGJVJYPjJiBT0NE4botQrhXUywzAddJoS3j1W3c8gwfAKi3rwF7
D4Hqu3uAwwIjakPPDRNH4mIpLYYIzGvpDmlTTGLSylGcvWnvfVbACF/nNTmx7BE5FRhELzAghC7+
L/scw5ZygwFPEO/uMzE7ID+GoveITiBGjmKFJOOySs27h6SCvgtoSes1a8LfOSh6WigkfuIIqQH/
SD8khBATU+w15RoDLlZ4+NdiuI75Mf9X+PTK0w4eF6d841mlnGPNhhAMpS0CTQegQmMFL/fuTNur
iDGjv6tIFsUClqXiFfgM9XZBoX9jYAL0pzZ4mjlCoviSbqvYoMoHwB5glkplkdUW/CUrzZkqDwFQ
fX51U1ST0nlgdE66kHmuOrIqOdArKIISyIih8CyIyaYzfHDpsoI/vftE5v2Yaw9Pj1YOzxvBUwz6
MZjIJSmz5meUDtWmBGrW1tzd+nAsRX7Rdu182p92NsVbB0dnSoa4PUNdmRmcd/bEelqzTKK25cCK
xntwMezg0OgQKSj/f+N80ibITB4SAgb1xjh4el9XWr1anXgoHmnm//yMjZKYVhlnJONQ6l8sXTr+
VGBALYu9T1Wv8ZZawdr4LWKb3hdFDMTNxEmRw5RqC+fTioGHH90ffjDgH3RywuD4Sg7czvJevU3t
YNlhZO9IIstiS1aDx57evPBDtaRLLkdChD8zzc1wPfXgG7Qx7VbGorGQbZmYpH2hOlyGGoCb6i1P
rgHftBsKXHravZz/fQCsfjZ66Nw5dCmr2wQgUdx17bG4s3yB2hO6NdMuZ1BDMZ2EHrLSK9jLRnoV
o2dkFQDLnC+l/lyKVaPPL8wzu7BFnIPK03n2dBhLSFlq6Xl8HNN5upPAiDi6aqhfo5m+eaOOygYX
v772GlC1aL94MuvBSkYdqqD9XTull7OlFcuHTAsMKYQWcOfiUlwHPQFJUQmsixFAjk06K0Ul4cqY
g0ELJ6IfGdr7SvF28hm5DTCnW8UvjM7UzJPRSEXlwSoA1qEeCE9cDMLxKHpR1IlW3q4Zu/und5bX
IOPWVKLLpISck+x4MltzanJarKwE1BDlC4UMh72R6Ec/ptJCXZLAhNP+hRJYjlDWsgt9SQWH0OjQ
n8RnolH4RLP4bWoeHiirxmScgiNu3ge+a+nN+HfUbZK5agIkD9QijAASRDb2h+YJLg5wptZpgRQc
MmMkYXQx0S9mUOQLv/Rh1gm/j7AFl3OTKlWKwArW9fMXjdF692cbbhPZzSN+SV6l9Pm3C49DsofS
1q0frAtynbWTXzlv4AVY6DG4MY6ZOhUudnBjjcMqYsny/ZhMX1aeoNorcMmAwp+9/r1D7n7och72
lMbNdIFizdYh4iRbjVtUNDZqGfYogkoklfOYgak2n3CM0hLFCr/i05JHsslGQiwDbJgGA/AFcASE
6UlxyCEB80eZ1ZmA9ovawv9A6RjeAUdtgvYNYNWoVtLJLIEXvxTLbUkjzA95mWxLYimSfMmakkTq
VBx8aYcWrS5+MuaJ0hFmmIu/vy7xgvOImQ14Z7dTIqwgWPWKlL0ZpGcf/nv5NDWIMP/KUo60BaEW
JYzJRdIRGGqXCJSZ0Zhl1tukGuOCp8wvWYh9DD9NQYlP2iY6XTO7Co370E33w2KXhuvV0MbUkNSF
oUtjpFYkGhuIvjrHXy4nufCdVlpWl5Llhq4T1wy7CmQWm1jeY5nPCXDNT+xCHEL1eSBHAxqLvSPB
DSMIC7FoAORO+i8XknaCcmuIuNIr2W6nsAKxIG2BfC8q7kLAMxrIlOyWnjb3/UdVFpyq9wE2zRPB
cwIqh/IkQcqCu2Qp2Y0XZ6oeuk4G4pCkadDOATWSaN9a1zIaUhFjZfPu0EbacK8c8M+MuYDpdyRR
ipg03YXSn4yaIP5IGSu63kIpjt6G3sLiTykOCD/wWQ2i9dNZRdqb2P5Q44xA629/Ty8D7oRE5THo
V1DKJidMGEKkU037kF3IA56kpELqFGpqPvGHHeSCsL0dGf9yH/5VtUTtVqxSjkAXA5E1v8w6DD+8
CUGA/22iCqo3TQetI8YV0gnTTVNWa/YkR0hEa3UgOPE0SfrmVjBNkn3O3fkyBkb/f+EcrjNGJ4ao
1E98wM9hFlC1N2Q4pZnUylD0RnjWEZg3n+gF8K0Tq8UReoHE6YXXgYhvef/ijlpXLy217xya7tRd
tNKH3VVzv8vD87xdhWv1SSTmEjme8Qz2B9FxFoYFjUquLmKAzMl1VWjEDe8nVJoOa6yba6BG4088
SL3E81y5Kgs554z5UlKM2yU8R6APpkxBVGS8sHYNZ5Tel04etQb4OFN2HpSP3geZpt6XXl2wg+pa
pSHyB4I9ykBU6KVLsKs6gOD8Dq2aKXWtbACObHhyLKY5W/IfWll8x2GD3lC8aWOQSdEpMZK6bniJ
zKgJe28q6FWXylczdpi5ipmNXoh/UQWzRiMNoMNGj48a3fD2SGotBqwTKwWpkdfMlGMky7jixMsk
6as5yILEl5b2MubSolsT4Z4NaXqxaZAZB4W5qrgd5p0ik5vFBd5BtuDoLxjcaDVS7T6/ObK5qagh
CGLHGsBTClDULSZn1MZTCx2V3aN6arvgDcYgf40Htan6FRsgSwXSaYgHu11sw9gFwtTSWHfLSTVC
GgOfWwZjOwyH6ma+bC7CiuY5U7F9oLnK/vnXBiXr56NjUtqUD5MypYKFpTIGb9Ciff6400hR9otJ
3HRf3eMAg3hlfqU/KfkquSS4ogXecNwWPiTWHszIfkJPs79psiCJ6290QGSLchoyhwqdNNRBeXmb
K7dFRxkgSK7daFnZ9TpumMTwGjMdKYiGLGysI/4yDBH590VT7wcTcj4tfayACJLxAJYaO0tR9UFX
rj4wSVrASOhjFIVqPGg4YMSRCRGGMkqZpxTMyximRDT4eqT9pH7wtgMq4tcYKyFmNdCwvh+WkhDh
TQS8wgllJl5QgsF5IYO9DUTEJi3VbE4QmJWLQbXeOzPxmkzGa1ykyj80cStjpGrJyoHUd6rD8uw0
qc6qw0PzTdLi6h4PxuUVG4fmEeNlMRTaD59ifvhZIufH5Ycbc5HJctD8nZoP1g/mrlYhM5CuMqUN
lUb0SOredoRj7OjJrPH9/DOpLGUB+xnce4zSvcev6GdDMVgOr/QDw5ex5vyGx3hGcpa8oit3uAO8
bYvWfkzZeC46VI7c747ze/SK8r/b8evtHBe36ApNIjrHV6YJXpJT8vgt/ZX+Kn+P3/xvJa2l3/69
LyHPqnGlDrwGuXnpb71YL16/ZSb5LM5sVXbSovZX+ytyBN9OblQfPX4/KX+f/n0ZsZFe4YCmWC9C
RivZr/R/NJ3XViJbFEW/iDEEReCVoihyBsUXBhhIgihB5OvvnKf6NmorocIJO669duEZw/eT8oJe
Hh4e6A7hORx9js6TDQ1R2FNQkZqC2fdulU3vk1d8bAefPR9bgpbn+XZwnHOQu+9oPyqgW9aD0uvs
t5J53XOo7cDDfQHt2s2zzw997DawSBMjIkTpFq59w1y6IuyM9ppl9k6Jf1kuxaT1hHEVt3pP1kP0
AAdR9yHHSvWx+wBFkPmwE1n0E5Ug0nqwCBsd5MQh7p2rT3Fn3EoGCAMqtKcxwoGceiLUCLARHahD
2bMdrS/lQ+3pqWOipdOIWdlTTvf0umytpcyAAhxRg5Cwr/nr62NFATawFgqCGoUr9eEEn7COaRxN
P/O0m3qLNz69Kri4EEiGCDyuqWg5NS6YyjP4U9wsaXoCAWZYkk00nWKqt1otgl0zhF/coyj8EsdU
YV8jxGErufV7mMj/koEYm39c8bwBolVUI9k/UoAmT+ZZcU0iW81rpvlNTYsxFNbjDt846XOMcg/l
Jw+Rr8475JbmY/BqpMHGfhakF28HMtuI4gZsuqYZteHFX3mz078quUlOSsKMUOBPNDbXWJvTQjRc
UXrsE7SpxArH2PvzMSEB0v8NeNZXZXhRWiSzTPnIjDOf00p1zj3xDAZ0Yx5LifIaYoq8Rd4kEqG6
EuGkJGznRUbpt+rP6bHVWfaIEXbiadxhOVCcP44jjuCAnSumc6jP77WYkRhOFoZY/cIgT6eduNzq
Mbo4lsBLHstw5EynahOTrByagXZgiHKOyRUydo1O1IESvPPRJ2XbmdN4i44xlvzzHBevL8DZdAta
ZbgKALnxwKCLuAgOdVdpAJtozscH5iMib3soj5dRozPcRDVGO4rimAEoM5aMOwdKp3DcIMAaU1Vf
hoB3HjNbDFNgrOcDovQQyNM54zZmPYzHBGgBqzLuzA1nBk4Xs6imEBAkYxjQo/FHn4VAw7eYaY2H
EVcJQz6u2Nxzpg+5e6cg+OAhB+whsBnWIed7TkOcsNHUyufKdDr1zgBL2/iME47ZS1FnPANw7af7
IP0YPV6YGx6CNH1T+6vfx5AB88Vp/8rD2seQPkNchzwKrD0njC21RMWwRkpJQATmmN5DOepEK+6o
MY157a5CZpc76MSsr/toOm8x52VSvR2y9VARMAnXeMqpCV1/DDtTp2ZKDs5pNaJ8ZNhaDWGGLcZG
J1erg/3GO6dJ0oM8Ao8vrDpfekIW9XoEp3oDcIsU1/FbD+8QWiuiEslCBAliTalGJgLn+wn7B66J
V8RXCe6Id0SG/FWIpX8hIIIsAJ/UrnYpRFmOg3O5SwbvhQ7mTBrRLkXvjxUay0dGxQYDFfF2zEHI
DoTiP55MLR9cfH3VFjmNBNUP0ULZxwAmDGMlRMSxxEbhAFhyKOquRq/2MzEbLQiCN7cKjaQWRJy4
CfFZoxH2A5Yg1+yxuPwEQYWQPFd7T3uEGfKrp2jr9VKxVoow/noDsr9fkbfq5dYXUqn49UKKZTBQ
Yms5MPBxi5nimMjV5JUMLCVWfIiwvXHA1NXGkLkEi0tNYaRIq6L+nWjJcA6tjE11BGMmL/qJ8CkT
JoNHMgK9DHYIA5dhlAdpZPFW4+93nsXfdmZmtR5xEPVNv4/b3J/YsULafhCxFgEodFmbrJqYDzKg
I4xdxxXxTxTKK+CRxrFWJJq1sDTOrlC8MMFdbDAGw+914xMuKobk5QaDDRW3XnMamzMuiHEvGYBW
ok/LpcI9Y22TscYy14r7pv7On9AP85fRtx2/Gatk/X1TfOJjW+v2etMpxNAgXFELiNZpZ4puOcXb
OhKRwAUW21OyI35TjplDWENe0XjoH1a+yBJiRjegJi3sPVAv2Hkp2ZuCrsFeBznBlkvRXYJqEQm2
Q/iqAGCB468qyAQUgbHhcUN1MmeT02isWEUomMTkzch8ijPcvsiUFTCFcUN4IpKNM0zZ1yfk87SU
5Bt5Uj8Gmoz71XutpJWwhVk+fPUo1kyejlXUf6/VO4KNwdqv4ivA8SY7y37CbmCKkRb/MGjDeatD
lGaOCHVTq8vmbv9WC0KuaYTIIyg1HoJPZqDmTj16mB9XVAcUXZyZmpLxnPbfxiaRDlPGzDIHilEe
WSZIpaCkr0AxVLJPajk0XAeZPlSZfEGpugE7jFpUHGZjg0a8B71ULH/XO1NOzrvHjWmIwHWuMWYN
ATputzPNRzQpE8vyXbfsggH6rbSCdvRGgs5n5DoaNKiDToN74eCAsZHF46mEjqpipDSSD+tqjiqb
cp8MGFW9VYCi+JGpcbJl06XUq9r+rlEXoKGyXEx8l6V6BnX6GP2+2Frrj1z3AYKjfQVvxEjxE+fJ
VeYH7hjoUWl810XkDBAgTEwPfr73Fsuo0Wn1LtSGwuvifiW9GULapkQ8hpJUtyndP+wjHAe8pyY5
HLonVHUTQrXmEE8iNn7OvmRv4YdZ5Ky746NQuxsD/iQUfU6I+lOFRYh78YI0MtO1ox8L9N8YqmZa
hBsR/yVUiydOEMRgAGGPZp+ljuImEmNOLoU/tReigfHLQ1AvZRW4a0wsNiOmRBzC2rLwgFXFSL4Q
KOsg9OX5qNfmfQ7e84XyUuCdgitD6S/TkOv2aFUD+dE3Hq++763xiDmp4Hx9DTYyQDVc6J8axJV1
9cNrMFcbjCfg0QzshzR8qyDk0gdeXMIwDm/whUrrwINUMFXBuKrO67k9IjWQMEZts1WmrJUulILE
i2MfZyj+o7OaMf0Q1Q8vkMtgNdy5GipY8+ZQzMD9EKa6I4B+qPvYjMzNgftqyFMFTIxQ4bazJXxF
8oogTokwoSFDAyt3wAvuGmkAy7CHKXwrB9PcnkERtZXpIqPkaXjKuWj+wnVO1MruL0IgDSWFMNak
+R2XjGnSEIqQ4pn4zB3hcyJQBIwMSjq3hGNNXBITsrm84j+EFs18NR9AUEIP8HYE2mVgialvNzkJ
J8KP2ZDKMub4TMqGgzcnAGShNDB46evEsKIFVPKjfDWLZweuo2fQXmx3jvGRH9GVZn5PwMKldag7
OobuvHeICygvKbf/19Ei5zJg42d9qa/DGVxX3JgX9BcBLP8Bo9qWd2Af2Ip40uXLyBA2JRlNmO9U
gR6BOyd4y5USE/6pMgKG/zgTB+u/fdf66SGN7YUTPLuceY0kB8MqSPBOYgU+R3Mju4mlw8G8NQgD
MpzNSalCTJSWwTaeNMTZfOMiOAS0TEQ0GSeRv28fIZ4q8G3zTtFx5UPli63GNutT8UXekBSjLEIm
Hqn4xYdAgP1ROmYacRY3ieUJSFjFQ2zUD9HF0o3wfkztmoG3icuIqyzVYLxrcWq+eNpqQmK7XBF8
FMRX+zRrbYYAL7152n2Wh6vC2BwGQZ9tbxSYzItxXtYJw8XVs5pCa2RD5RwD8GnyQX9mJp+PbdoS
sfJHn5pmYoRG6G37AX06LB+EH6nKYVjttxP6V5Ecj0iYfoB97jsfRLmZC67sQ0pXR8v2cT6K0Xoh
JKgYN98mbzWGC/BjhdP0jzXZ9Yw0TvC0GWiLJT0ZlT8wbAhNJN6pHDrGztoX9+eGaj/TQy1IPFp0
KdDIITT7z2I26aXUB+TNhXz81j76DfT0B/4LDQP6wz6IZorcGOxNbB/p4YGaPZQ+b6HZic2OYOih
KeLwRPMtpqiBf02/pFwF/wal0KHLZqPBX+jFeYz+85Nq5RvuCF5YyBupnnBDUqDgFEe0A4dmCxNj
Om3pGT+ixToxyg2NxjSR91glb7PobQIZGFyDfYaOaTOR6r0UKoz9hFir2wCKDhIAihQoEfmb3c5n
mm1kfhrVfn62sRisIczGMXD7exRf86ffd41nGVZu/1CvWViaKAxL1oMr+4R2LSTvtcaspZWHC/52
0oOpGEwP0+Z9GMWY3ZjcVbK/6CV4/Kgz4e8H1CqRwIeou4BnGom7WNBYNTxjynUVgfRYl0soXSU1
afIMGFyMd7ImBAENHBu4Z+NyZwzFm9qrH7L1AMmEYHysq6FdFf4/E0mpPBN6SJi3D4lWiEZ71xdF
e2ql4hFwdoBZtNmkPVjQDQvMgQAa510LsuvchFcOoyHew2hBg8QFiqVbMrWDCArdOxd86GhqTJ8i
1nCGVUHAk1XSpLqDJeu4uFgZHPipG2iXF5p8XVsy+pu5LZUZK4Qk7ZO49RTRyQVi1+NBFEiSkmBL
h59mhm3eeU+u1PpmKc/oQOe1tLmiZ/o28g5F2MsseVncQy+UwYDOxQvHnLw7xdeURLe5LqgaRwzA
ouuJuyDFnF1V2jOXsOAmmTVDtv6B0Z90eYPMjoGChvPQqpob56DJgkx+1vskbb7oChThE36UITEj
Tnsm75iUBrIJVDv+yBvSJ1PNU7T4iYBJKUPv2dyMK19mUhBafwi7F26GdI3kmlQ6uZ/T9WwCIV12
vOwvtPmOnicsEIQ4V0rIUBcNCdB8ZpNgyLCNJhQMoCQha1M0LF4WbSo+ySz2WUnDITtr8lxp8gY+
OFFMVugz6dZAlzQ/WEqsOUW/msSk4IuZ7E3dnIztt8/whLIjFbScUFtJJZ/nrrwz1esHJHQTN6u5
TRHTlq6kxB4MTRgWsjkUCCDOrbE4RDnIljWufRmpG0AnnU3biwu5PM5Hqg5ZY/9xRfQzfavUZU2e
z2v1pRl6xpLbWDCZBS7u+RtLkKv4ilEMakWGGbjgfnQCJWo5/ctDYzkwC2pWzv7LflxRwoUjlUv1
/gw+qT5MQ7QiD2WSQIkRlEjN/1mHhuw+OioOuWPeBdEdneLMc9IozqE80TVJZBV3ihpVbOUZiWvP
AfOK4DlI+2sItKKBbaoPg85Qb6RJTcYWnUIkjnlicXJ3G/qU/ttmAkOkuNPmhgSMFREagZKg1fQT
OuJKTZmHXKV64vri37gHQkiEY8on6P+ryKIrKt5G9YTiMxwyeUJFjuAJV1dDUZU6EY4k24DtMgAC
4+ZHdODnJaYvLjV4IEPs9n2AbGTjkb215Aj7oBhP4J9VnmJJL3TACbogVNYNuhSb1aXVqVPOGmnm
HTQMNNd9Cu9kz2m2ssncFGrECUSpC7agaZnRqNw7JihRTAcy02/NNIPfNXkyGLDW0111x/QqdgPI
NAfHPofjS3P1j5c0xFj5LIM5zW2QoweGG/zJAAaHRLUhBfG16uw5h1vSs3bdVfKyoyyX2KJN7Ldg
UlELyPqqAvJGk/GP5zV0BZuY4VWvcHewwoTSLdbqcIi6JhZYQwci3rASyZJPFClBLf7StSbP0v4D
BZ7u4JdgEL2AmmZqUnPey2e8LdjXtsF2ch2Z6tT8YSFpdLE9zZZiQLNBPZiDgpB3I2has32IaSxj
hKd1iwjEY3mwjgiIkcYkQqKL0gOHSxCIGA0hnXei/U/vOIxwwOMbGvw3xDYYEd36ZJ6JQCWQ/L6M
3oGdlAcogeT1fTB6Iff4UyN49mRqAL9pcKWQ0zkDAGO4xxOxTpgUltySP4wAJT2jOiNCSaMBkndE
XGwHFyv1hBLE+xLaLI0tdUkyY3ozzFBdd3OxaTMgNk/EMYgMkvN8NWwDzpL1lEqCZ97hilpooxM7
I1pGMgLg8yBDU5Hte5541savcz9fO5zKX+PZpHQqk5HtXBaP0992cUrLC9J+z4W+Gc1BTxZQ7yJk
00iTiXbb0z2rOHkAoKwKBexYZqiFnkH4VDkP7ivgVZu5AEt0acqCBKZuDTwOnks3ISyTOZg/8nBX
2v0qDxcLGxOiNTRAW9RKaNOpRLCh4EgwS7oFflnndN5dELvC/UaeBEJwV80z8lEW9xL7IIz3lShi
+Bs8jB92s3cZyCw/g4pIxcCpnpJOXesFEnDX+gwEerZ6/2zlmcWoX2Du971jxxzbibLa6DQ6kF8D
XE/6tAiO9dKCHJPLY/sFOMoN1FehepgWuL17HpnnHRks8fz7Eb3gQLbu65Y2/9TJk/3U0/SW6S7Q
7hSiNMTWK9OCDAwn35P7yhM2uJQfwG2Ayid40dl1Nj3b9S0Hm1GmK1T2MXkI2s6qykPFPuO4kc+w
oFqDbxEWlT1jjOFORz/lGazMMwLgDbfMEEMBgYDKxzWR/4/mtuAAX9D8E81DYBvx85GVJnOeAgTt
xd4MulaW7198PI7xG6ndU23PdIwwyBbKFUA3X9hPziebg4gx8DA2F9uKMBoB3MfQJpHcU+/J0lpe
6JkVA2VA9I1Em7GhTKirgVoTYO0xKSwMHhCIJKcqgFJI/EN8hVt1W7u1LvUiVY0yPVxzZAjXDFKJ
IbqSElSbXqoAiqIP0OXcQaB6REmh/Iap0n5DV4kO0pKdgFidNN+s4ASTiqmPw5OwSFWAujBN/E78
++C6ceNa/U3U7wxTv6IThCeMC6+4VYX6+PfhSzUcPkhQbUOGFg2PtYdgZS1RtKE/dI6p2X72OMFR
WgjAxh6kwADbczNcvxiyNQClvNgRdKIxA8FfIi8KQJSkyX9/+peBYYPGKJ3FwjPCXsn5qUEIL7+/
EyUD0W6E+4sYth9KY8B0Q2lIzKgOJdLFKb44EQ8EN0hNpgGhNbIem3Y3IhP4m7bRI66UaALGXncR
CKHRlSMsMq1oVfwLq4MuY8zjsbMf0YKnu6Gpx3f0u44AIt9Nsmisx7fSXW//OFhluvtDN7+af++T
xwF+Lg3n3zBSqBNkBpv6L3Rsx4OQbYMgRGPfkvz3LknriO0xorqQVQMNMUxLj/U31Ik3QGR5NvwV
XIymrtYhnCLAMclGVzWosNmZF75SbI4yxo6WgtIv3O0g9dAo1yXX7O8uDZe8Ss3wpWpfN+DUQv6Q
HYe5NwcX8z1DSCNsW/XJf4hEroIFqN2gdr3W1/TctFkhLASBvTHftC0seQhn2+5P7IQVdhNkmk35
+Nwkr8cqMBd/WyePcKdDpQumZhv/EWVzNvUHXF+sKe4Kl94VaQDsS1fmG6iEhg2FCxDGXctPpqjI
C7eSOq+yFuIvKPEGuzG1TsP7p7/xd/8yPA0zTz4exrkx+McfIurU/JMmwMq4RF+H6Ewq7y46rCtf
x/J9rpwNX8fHco6o42cZuVYgcAXP7ax8JuQYvn7Jhn5sBxAdUHp+X01LHyknSpHocDizne4JZmwS
LNN07KXGdPchliZAmw72ZjjTlttuacbvfK0NOQmQOUwbwzz0X8YBl3SaBOnbH5akNK8XIa868IQH
w7Zk03jvKWM+ZoZ+5miPuFnXJNSGx1qlSGBYTeWu0axk66ZOg1JCY9PY9onvHcPq9rqVH/t/EbJB
Z0dPx2iyRc7uM9FP2iKDQavcc+cKgRafY2sFObUfCCSfOCCaRzKtayC1+eoo6dYDKlvPEyDFhWcK
yT++5gfoXYDys+xgB2WMcjhDdFTg23W+idhKEp8SrWH0cNvRBnpYBJ3oRjy58qxwfVxBKESvrT+e
O8H62u7vkaFYvDNKJnAYP/QrGq0p5C2NxnDouhLnhirH2W32ae4seJTQT3DJ17Vu+8Vt0V2AkHRW
/IBiFQ+oi7xUAr9oIyGsjAGjg8L+w45GrTBWrmrBPGkNFGVNZLBE1PtYM9CPQK+gj1+EPbsgvxXo
zuHptEvPsi26NhhbxuW5AGJbIkDb+LKrOnb+Px0WTHQQUm4Xrg0DIvhnBa5c04RMD0fT0XBGtWzS
+isv7KtNCxKGGPfUkIxXxYSCgDJxkC3TpI23F2gcrfdDQAJwepRn21/Z/PdA4xTBrpR1sLIkX0Xs
jml2wHJDkVJblN6+7SS/TUNQo+VwIWCJFYTLu4Vlx20OjCDolzOM3Rc0RUh9+BkLzbChnicSGaDR
1YCMrQncmS8s+MQWz5lqimjiHCwwTc2bhEdMFtX7H5AfVVUsaPBM9IWZOtGPndYVykHCfp3V6Aca
eKPoRpsPdYgPWlyS8KIZjHfKVVdDKigpYrogLY1JC0A1Qp1raAKKaP6L6DqC20vEv097EOqHCKr8
UM2Zer9iSvd1GdK1OvS0iLyw5lxlhqgeEwUfsMzmnQ45cSnu2q0qHLmjy8E6IKqM5n9khwCyFM97
xMQhSMnu0JfFu2VnaEhMsAlwDpsEOnnNWLOaPnWu0sO6yaAmrOQxlvRgwFDj3jT7XIFSSBdL4LAP
lDwGlwf2Q5pXODxQ0XOrCq9mEyAE6bjGPsK/sow+mFovCyyB0VfCN0/M2vpyCnS88w9RFHANveUx
zHwmXdQaywERhaugcDEOQ8Bx2eF+iL80m6wevesu5/fqJriGqKzQDXHgSaSusRxB+7jA3fcFgttI
OlVqNJVUz4D4FAYql/cR3XaPD+BtcF2cB3sLmYf2H2HT0iUbyFUZFCAOvNkgqj04P9VN8a7TJVfP
5nZNUZnC8DyHRBb6iPvmwnX+lJb00noiY0nSCWQYK/eGG//U0gXzHt3kaC5cCbWgu2OhGvQ7RIAq
RcwGciM8m02d+xVOj9vMT2OnDgbiya841Wv2pCXnHMIVCouBpUTaY16GTt7AkiEsHoIRTp6ZJqG8
zWfqLblJ1Qo70fcurOjA7rBF+kKriY+z9b1Gs4m4KcbXNxyAaB4ZKFYMUX6iqyptFctohNPaw/Vs
LbJQQHYxrRN0TzgBRld9hDupR4kU1UB6YUV91NJwjh1a3EZcCH7p64CCVBwll47LxcO7P5HQMgpr
UbzDdisJB5UzyFp3tgcY6RsybKblXpDOC4ZaUnBXHL+GrUcJucuo+bKqsl7YYO4whCPLGFFb4jhh
5zC3wp4n4NQjLpopM3jwi8u/rAbT3IgJozp5SxcyR/JWGbgSm8d5JNLFckdOYZjjS6Zdg1++k/Yj
7ScyeiY7ozeIcyqHCPBwzyo/ThymD3Kk0QCD1Uk2EzwyPEQ0huFGLRFgJSMe6iTS1Wc2VpHKNDC2
7oyXbg+u/HQdIOcBxYaYQm+X0AKxVuytx1+v1yYLa5t8wUVV+75SF7vun47Rz6VKX8FCOUtp69CG
q5jXj98gl0EGEyhwtWMtH8l3G+4mEsgFj0gFc+kMGi+wSl2ovQFv5LoweZicLmsTx5sABtMX2s/Q
pYbJG7CyXJqur9qbdxG6nFHf5/yXjJewdsKC5m5AfKssdwHazWoAra2tcyMlrtDXoiR91ByyOJ1T
0nB8hbFOZTLHM06tlxEOKfqIJZWwN4UIhXu7r3itDvsXusn8Mn6Id+TQEjAl2YgmWiixBBSpGkk6
90rxe31EupstQUgVdbPQE3FFKxHelzo0YWRGwF1o3sM4iOAAEwD85PUQE84BoQ3uSWzmDhN6F73a
2M+ua7O3LU+Y9A4YBd4NJpMvuIwppdz8lDOTY7VAwfPN+uZDrXQXLZOiXNNQcQ4eKre9WhyBpEj6
rNwLIwBqTOcMxBO/ud+0PkpYp6G2CwlJApe5dFSNFYG1h6uMzysSQiCfnwdSHgcSBFmCBFnyPK68
W2WRQiTAgcOxfQTHrEkAmn6or5buYM1Peihx5JQ2HHfPSRUCoQVjcFUXblM5j0t42A/4J2eK7LBM
Vkjve1wKAtPEhNbR7Bav4DUoVUnPEOmBvFW+NJuYW+SPn0O9G2a+McMrQtzVyDpliUw+I1Sg602i
ljyhugzRiTScrIJ3Vbod0bWGUdMwsgUulm1mKBOrbFo0AqP2RPLEC66bMlltn0NconQQcy9sdKVX
HrvAmhWFVFrX4HU80KcGj80n0xMpAp0DlUGJK2uUqo/vL6g8Zd8Ca3MxWoyyNQX0oqt9EyRFfYUT
YJdZ5b7T5bCmDsCShY4lGH6GwWe7rBvftMrijXph6Fu1Gw+xdSInHikfp4C87hJ85Z/zxJzBGO+y
9NuKi1lrT9vZ+w7oNHC9diuxUNEig0yB6uHo+pTn/5ftOPwOwGMQ/BaUJNvZy+b8QdYX4t77XY+z
IBTeqX6v67q7y/lif/QIyPAKG6lbqrIpL83ly3kbzzCEKDoO4XrD6jqeNA+xYwi1Gyfs11VAx2hP
piOQestKlBz2EjVYlvUbUtbvMKRbwIywiPbIdhggDV6v5fwAxxVyFyj4aY9MpR/DJOoHIROGwVoK
E7G/ldVAcob9ZDn6puSJFs8ws7S29W8wliXwWjK3fcNH8MDBZlVH9LUEQVaxen1anZpZ8Mub6qF7
Iut7ikp35exjUspE6786bcgv3YeHRh5S6ZcfMO7fnXvq62k/hGP7tgR2Q3EtjZHfdnQo3tVoI79s
5ubfuLYzKEOWzWvrbt0usX9by+ZxOcrNd6Xos0eQE2O8lc32Ms9rSoLZzIOf+m6QP/Jjdovyz/eV
zSVZ9WZ/5c/enrd1Acf/tEG9d3a3OE9T4yPdfJfwK2KJzwsj8i0ZWnlgfPIVcmqqwkKahaciaJoW
h61ax8YK97r9HV+71Io1M81HiMHphAwxONVidbeWzcetEtOPK0AZpXUZctXsTwEn37XHmFzYG4AC
TQcSUqLq3asLRdEIyU1tD5IFUe3C1huyTvZafqRVmv1MAS3+NIsYTToLrBiEjU10UEUU4TwpfzId
pQ+2VxdZ5t7gEGIZ8UJWvHdHCTtSNs4ALRXCireNLbJsUCEE+wQRkGJ1SbXwqlzightgHYv142X6
cKTHcGGQ3bRz9/H+h+5lM2g72zO6RdDzp/f3GT3YeOEOppA8TUX/zmW+oIrd1L7IG36WoZJY11fz
YytDwLqbT5Zv32/3xKeKoNVLjYcFNGKra7SmEg7aN6kDAgCC0Qy95yVeAqAicSrJRiiXyLIZWuUn
8JL7KW1Z6AfDjkjoelszRS5d/EHmnSfqleMDjVCP3Vz5kuTKxVq2fYp2QtellJZz+dT5fls1Z0Cp
6qVGplFqwPRTavy25Bj+HBw6gI076975Ut6UIBCDAHga034VbqUjP3dwz+fjR0zKQa66ffNpWTUe
UNg/7dWxfG7d7yr8tb/FJ3CZ1PvnynCNXYjXNCS5tnFrobGn7mmSqwKYbOS+eAUu2WP4D+qmXOUw
z9Lw9eFZhqg7OOuLmIzJDkInjiKC0ZqAFAFdaoOrsI0Q8ELwjmAywAzaCX43Bda5B84BJH64rVKM
CxPfAQg3FAAvf819e/WSwnb0o/RWfg8NfAuqCjKNU2cP8e2q+Q2r0ye8yID/AG00hrnydTKDP/pY
L33cMVb7geO16z0AJhwUgXXfg30/SAh7CUwjIuw/OzuK3weUBlOZ4BO/lSUCG7UD89XPZDu6q4pb
XQ3uMHOia8y7p4+vsHdT2kx33vrj82pwYqTuqkdAsVOp1jghjFnc51S6NCmoJPG2fuKrcmvzG4Ta
UrKuwLrIdOvqMOLyQQvmzi/lt96wDdCzhmBStgv6BqAYeK4IHWLqXi4rNlHjr0TIk40FxCJtYAT5
LZdGjzSFopwChlsiQJgZbMu34pLsGwd5L2B5N4ED8XnMavLE8i7U+iu4pg9RuJYz9M4f26oRtCGe
BdYfgSCxOPQ4gODrB3zOlx/ThNfVXneBHHEL0uRyPzzra8Ev/kDfG2U4E88NlIkcSvxSYG385L0g
9rmKIVCeTAO+shy1H4H7YVM+ccKf6AK/2GfMz+Sf10uyvQt/N9zf3i8MjZBOzWIOTyS4fF83db1r
5kcP7eUE4sBps5J9zQzXEygRucSi7ZBzrM+X6NvM/a6a5VY+48I3y8N1s6IshdKT+Od9Bylv5YMB
3Ld/kg0ntfHDb+3QLvXkz9q87EAlPdS+qvnoke9s+zOmkxO7HFbi6g/EXRwC+uPXA1CL1x+Y+JJL
chxCUwJxYLF64sbk6d3HRYjUKJKxF8S5OytDFxPnwC99chmftUzj0pk1L53P2qpJ2+9Q9UDrZmjx
c9VMAhMvnM9WQhzrdxUKeRhQAuPkfgQy3XGsTSzj10/7C3TVahszmfTTAlfFwEPuG/8kFH8zyXAJ
83Zrf/y2lMfB+ePbQftjzlmNf/3buZzLlzf3NG2abUEtZVX5BBqJnhTqYNZoxvEk1M5ScUEUAZk1
Z2pJUgGsY8czgrbPYJevaXzdXvXvoPGBycWT2WDDuMYPn7Qm5aft8/ze9ELS2pFcuMwvJMYGmeH7
fCUlMwbmV+0XKrtuFtv6bjY4baLXW/+HUC5tEAY/tczkYfQLhBpzP5+rF+JPPnwqf16qX+3Hzeu6
f/mqrR/K2V39ULublumPA+z/MxuV6Am0idYb2srNqt/P5yqewR5nmr/v20mLAtDxhepxnOvew5uW
Hr5IhjAF4d7htrGp7DHVQ9jlvkJ8Uz0q+Hj7FeUJCTX3p/IPRVGUZWAnEX6oQhab2py+S7KMLLmw
bZxv/rYt9tTjsHJ31zh0cSixyfwmqBDvqA/ltbHvWQeYxWKBpYvSzaJ0PW/wMPV/F4YNtdYxgtXJ
I/wv3hvcS/P7oJOICpkY5rUdUUkSFPwKz8eJ2zKSnW1+drEO+cskVQZ7F6+EiMKyvH2fEd01ahse
IaSZ2qc6gKenn4WOSWagxZDy/Ol/6skMaN5EBhHwPFVgFG/Jq4nUpBroiPaGCRRqejQFlh3ryp2z
j7MI1NtLsVaszZq2UnlonVn6WLM1yPp5HMJhNvGlvYfAOl3hHJN9wdHSl09Rscl52PIqDTQDWupK
43OJqL7raAxkukVZaQGV++qralsB2T/9n4aAw72FDC5FlycwRLYzlKA8TmzOeXoMEewP1eNIHeHD
4/GpA+VX6aJWDaaVDkGE1oRK0NcNipzi4PxUomPBefF4KtPs4R02fqw5Oi0C0adKL+0mkWrXAC5H
sM+L1FRJWmn9VLGGYK2AgQzX4v2ldQb+tOa5OLx7pQSBegfbVh3KU6qd0GB8jYX4Q8lTrNkQYsNI
KW9+R/nAA5ltX/r56NIPgw3RYg6G0p/Bz+ARqbqqneurmj93b6vabX6uL/nkPQbO8gB/6F3rNzxB
FUOOqfyqbJpO6g9yAClBe4RUBjjewDq5cqsGLd7zmr2zM7raNvX5xkbb5DIpJVeaFObpIubjD8Ok
lKx77N/k2PrsbDrfrW/ciPWaYr+/qqOvZnauWEQVLqiSq1pqYbt7u1VmG9+UauxGV4hD/vjE5ySf
/FU380JC90oISygxsk6E4rWJFJal9gnekyNWJ9QltJ1KlvUbTctmGKH7Wq5+xyJonvNEE2atUrRv
WhpBwAFxk2zrPx/bui3R7pMDnRizfMx+XRZ77p4NSRxq9gjbLErRAUdRzk7z6hf+TyMbOkE0mH99
mqbGRo4bWzX/6u6Iwrv9P6DsrKKeWLIrFjqqKfkuwru/fwnqCEr9n77aK21bsUZ6S3x/rn0t8vVj
k74O/FfbLY7QpBYqoIaxiDVM9C3sl/EJ1S8UFBIY5MvZrj0LdT7MzWJJl0aZEYSQdGiyEZLf1K5Y
oJNWR07nqHuKSqZUwDy1zhW6il6Z3DO+oMWiJYLjFMTwZjKJxENfC8R27juMnq5yWrC/xUG0/fO5
Uuzeoj9oXwrJemQDUb+hiGdy71m499Eao+wn2Nou2R/yBKkKuSvv2H0UOFG4a4cWj2L10i+2czY6
85yWJd9s30O50DiweNitgTQaUcIV/lIxZGeXWbALv8G0QnaTTwo8bkzAriqXPnZD87N9bm74Lk19
2OoKmyw5N++x+trQljFCqE9Ae7POsssNakmPCcUPxw1uGggTI4e9ZE7O6isujbUI9IIYpjVXVhyy
Pm9Y6DfsXWhqQW/N77GSgehqWgYb24vHrhMWgut+xlgbUmhZ5OrnH4T6AI+7BbEVPj72Y0wySHVg
X8yFhqCOuclLpLX9P12QB8giWJDUXFcff5MS7Ahg0O7iJIQifmqvvmq98qnxUM4NE4qnX6992VWd
tXTmTvFqzrb8yLQvFOBCnjc497LxdqpIsavKffwE1Q52s222YHXmocWlFJ89HYc7lzf2GC1wKr/V
65WEzWd9+fW87s7A1xCo+a7nDoSEbmy5w7l2ezvcQJG6nGcxX05DH1z6sDGErTYtHLOUGbuFImaK
rsafNRj8qpLyUNBlnSq1qDAixx1ckTLSnlFi+dCKtopHw/wICuW/PsGqP7PSuCwuOO2b1LAKgEKs
L1Hv2GYgSO0UtqycQFLeV39Pyfm3fH+IHh425du2cs4UnBIgfw/AwUGRlCDFKMZZKBbzSXYmaBce
QWLGaPxM+RHPtTtLCgvy9gTEzLAuXm5AnilYOTcI1wEGssTk7eMNcCh9VgHMcI1UDLyRscV8/G4C
z5uUiA8YIyeqT0Ce5piYj0NtOiX1UNNf40s1OBx+DIc1ssOVISMUBnI8Hb71KaYAf8PqYsdMk4dy
UqRY8LOc3CiKp+SOJWuVPHFbcEFUJ6ELSchgBm3pBbhr/dLylLxo5bKKdrnKFmFHV8ro/jdhC1BP
uB21bjGqCgYpVj2lwfOGLldwtxjmIa4LAJuzyMUPsnt0FvmFG/BtNsCxYiMUKjLHTZgCJkvPpb8c
numjSgFHuU2mmsxfX2XIJpo3xvQhYcfw9dFP6egaMbWO60j+D5QyDw0FZQerP36FF25VfthMoPbf
/b4Xo2vjG7LAH86yodwh19SyXSNlU2/JhKX7EhcQcjua2E2/FjYd4ZRsX9IkIHhNF13nCJN6/H53
KWch1YX1pPx3ad/RkOb3LdtDTr/sDri3J2LHbxli/9O/TZmc+Iq2de3BZZSpvq0SuRBD37XmBwkC
VoaWoEyRCALmivlSIAAWN+hPdn9Z/WDcKEdiAQh+4Fn+lgI+U192qZOnzQkPfdEm5SW5ZPI2AUl1
hkIHrOiEehIVhQ/5bCZvQ8s0KIdE1OeT+yTfl/cLuU5qIB9nOwbmcyPoWwmPHlCT/+MryIRB80lk
dEsPzVT0Hyvq5WucjeaYUlRSIsCchk6DCR3KJuBikMrcfWXZj2UfDS0ah3tohI2b8QWrS/lg0EVu
TyYoanyUxuto2fojJgX/Mv6SLuhX132NuzukHCVgy0Cvs5drTNMwjJ8wMVrTcmToTTkZdUUTRmui
o9Xnyvj5BpAFkc4rbDN3WsBFMAOkqQv1GdEDsTkJVdgU7FGm18vEA4R/nu6VUuLgKdjhmUwCz76T
iKgTZjVzsiastUT275Bis0HjwNBgZmGLJL+tXXRffWen8eHBaGR+gnzdAgTLOwnNkEqph1yD7gmp
x07L2LGv8LKkgdr9JLYslsaNIe+4paR7UP+Xxninoh3gLNWTy0ad7CjIh/p7h+px+qx0D11QR3gS
+CkkMfjorcJ5uXy8DpNMZItDCBtGQEtBPfqSBYFH8G5f6OPYEPSAayTWbcLp9i8SmWJ8gwdDcoMa
lnV8t218j4szeGvJa4+NKIp82vhpAt89lKQezBK0G5A5klVYEVb8/6FxNCu3dZhZ29fGFqVBhTMO
WOWrRXCnfomPa7gD11XJbt4Z7NAHxWhXZ0h6kOS61jIIGZDS+L3WHeNJoLU79/F4+KG512uFZac8
pNJW0P4QcnTU8m/5QMwA/7K7b9hzq4hnH8xwg92tnk2T2C6qyZ+YG7g1njQcDzVKrRkiOARijKJC
bCo3xSJJpN6DZw6YJWYhmbIeuGXse8kVWOasLeNTacsilmSHa9Yu+FBIs17praZKGrKFwqgxduZA
AAjy01wIxkYZfyFtH+CuKz7TL5zYovS9cIkwFAdMqP1c0j/J/7DsHs/E7R+6wJZpOlyTK/QRRDri
h0S1Ee4vioy+y4BWqjiiR/I2Oq8uDhaqpHcWwwH1aPNrG5R6jspGXiHfZLa62C/QRCD8AW6AAsVG
IMWjXCYwlvEZlNhvBH+XyVMTq0HyoRe7UnSCzjxUQyKFJUKH+zT7aukR/Ifc9eKlCZiWbcpR7OnR
ptgmFO1QIfPS5iBhi6QJU7N2QobRusDpkcExKVlO6NFI12RInomXYO91F+89GIv11HnaYqQsgLgC
oha//H1gYjB0Is9F7WyVDCiVX5MUS0P2ioA6RQcvwHue03x+V8oGyAk4ubhNv4Fgkpwy+BAy41Qm
XCqWmQnJYRf7GC1MTZJufjM0A9eHnVhL5DDEP3yOqDSqvwODH5jtfJcyEz6dh/K+lo+XLUhtnqgq
5meBCnmIcE7QnyRPfziReJJ/oS8df/DV48KewjphJQxwN7GgOzz3jtmKBHusPNRPzVONZMKqUgLH
Xr8SbiCtJuIiHjAa/NJ14kckspA0Rjgs/4DYAQawLCDKGxjve5mszF3FRXyhsDnsaflqZ0eYWNKH
RDyYGJzb2yJWcx1ddsib/a25JW5Hz/ry6x/2d3K4NPZUacbH0+jWvhvuTtWMJcrLZHWDGo4sSaZ8
OoIl2kW3v/Hg1HnADiixB8kJM9egNd7fF6Zu6wRD3D8EhTgrWZAy5ybIAcr/dTC6ry4WBGQovVsD
1WCQKQZbIA5BF6RrlMWlQDSgwjEY/HekDflQ6B1E25s7NrLj3uw+B3zPVzR4bYGn4n0safkf6knL
DKpANVPsA1N9QHMxrPwgFwWWg9F95r2NVXf7gHi0Gt70TA8SpAHDzMxDnIVKNn+51GZwz8rR9p7E
UAOoqyhfgIOh1/shvXkKAR3EK/+K1Blk4gdySaBZBVUQPlqCDZ1eFp83YlbcNBfQHQgZYCOhckD0
Xcvl+qwyAtDxvGDA7HzMuR7q7BhSm2WUmIBnVQi57lKc61H9j24kwR/ZyhsPCC4CpGYvjVGVB1py
Qs57UDAEGYh7XX96knsGuhAhBcSjDuBqvdhMlKOWovKzyFAEe+puMlQa/T5GpyLUy8xqsLFNJFsF
MINI0e/Sq6jia+txX8lNzOHvGd5lvC11Do+DfX4d/VFbeKwcc7gbXz/t18c3DEfI9IqBUs+cmCTu
ApC8WbO38hRcF8zJf0SdWXOy3BaEfxFViqB4K8qkOE/xhoomUZzF2V9/nobvrVOERGOCCHuvvYbu
XrnUmW6KUoKgs7nhaMMhUcsNLnNf6SHb8KQQXsaoHkNBmIVxTjivd0tMBgOBV9qxolgAiwM0MvBk
VL51vFDCfFCvYmntH+IHDhfckXgdfdoQtyKhBV4IYAsRA3NNKC8e8ES2uTeWCzAechdYE5itGqVb
CgRI0pfxFKTMWwgrvJZa+rUOA4aMxycGEcOsgFAAHec0EFVxPwECjoERn/1bc3THQWbMqRpO2ACu
Q8HvTNHC1+zi9p1RFrMuPnwQw7iG6Bv07ZY/g6+zCyu+SRkO31IP780NJGA5jlbPHhy4B3Qdkars
jaboHBPrs1rdItysq6f8Qi2ujm7J4IbS24aUdOO5pk4zdZZJ1noF1mv0nN2BJT0pqYzKDefVMsBg
nxr+ptejVXvr1caJCBoGCqLrkTknq+RV56aH9sjfib4neZHsj+8U/1rm3Jxn0ydHy7uiXMmW3cPT
D7UElISkynGGnnxubIcJfUc/9HRUM9Y8HCabP3mGFEhIQmojKCavk/egJhrTMyXS1Kqbgg9J/zZ1
yPa7fTBcqoPthHpH/F6mvZ+p0wJKVQFfVUCGSdqQzU9c/AHc6W9FWQp9eCYP+dCj01CLFAYJOpG4
wcByjxQPb5mT8hZl20B4qTSs7K4xfMzyny1MLSpsfN80AbIpzz0Eppu6ImUNWekEDsLuY3BQLOKV
IRMeFBDzHCewmmN4Clgq3c2bv/Uuf8kcRQKp8Tv7SoVqwP2EOMXPPe3pZhckeGbU45RYUtytJrjH
VjRSsXCCchbXD/kZ5ERUnqMiSJpTTE8Ry/tULNXkx/KU4etO/qYD1aYQU+GqqDwygUTeIR5E0QxF
FXyprpg3FVpXDgaTDowWOr8gm0LyNviJvrEsiBx1olGeq8ExmlW5qBMtRrwPJom1CRUZ1MKkUdMh
KDoi/xtAiB1AJKUmNyJm4Qy/WrNff8XbcSad2YzsNEI6uGv4cRPi3D+0WdAJ461w3H6CEUfqKj6X
HEzdx0mlkRGfnfdHrCUaKXWBcg1u2Se6owvCGk57BKIfghgG3xlxLjIaCOtAR9NiCfhm2M951j6e
pO9LEIjLgA9cpb/neXpBdY7TxPPjrGjoG/1hPgmGVbJOcK+VFvuCivnLX0kppkI3nKTB+jfsTKIB
/N41LnO32+9End9h53uyna1BUdOQoAepbgl20XHBE/YWRwiKEK0XtG3V4ibH0geoI2cld+hkmfgS
7EfmmYdoWseLpTfGVRLXQ9gfDJhWO3k6+sPlP+6HXhHGSOIt4LfE+gYAwVEWoCuDAf+L6ZfWsgKQ
vKBDEDMMMX+oOtcANraUhUNVgBGUazujR4UkKdkAXI7axGo6HUkHorba2sWMa0IAd7hG/YuAQssP
SzMv1oh6cehtHPpVf/Xhb2rIKXG7u18McA63su1gG6o/mkm/UAJu/EtNX01kFeMct0oX9Us775xA
erbWUc+DAggiAAMzHr2RghTN1Kd/lJg1F9gziPT31Kedtn2eAM/axR3A5eW7fGgt+rrEbzChAIi4
IgRzY3nsxS2ARSFvFqeFK3fvirXXW2i5EuEXhD34Rq4n9+Ep2ZEbzi4ctPxA5K3ozYRIi3TI+Zvz
+CXEGVgbAedZgiCBHQCuHb27v0O6E9WqSJA2FcPU6kCLoFxZvNfVC46Vbr/B24rZpO3Kcrxhr7ft
zgHg/WWgHixIhoJ6XWNLHrOUVjNGF6167LjusMD4QvCPh78QSoXuJysH9PwDS+UJ46jYBSMv5Hzz
rrrTjyfC3gfao7RTzqE9l8K7FIGkE692i/T2BdwnSfgj7l99Lg9CWpxryJK2Z7YKzvM/D60o7cnd
zTk8cszoZcmi3cNiYmWH0uUXyo/wn46UCBTMp4YnRtQUqE8hTCHaoO6k+HwvTxIuSuZNN+EmFNpH
v5iDE9+Ec5FjwPDyRHpFdADiZQD2FgsysCTUU/0XgHGcCyHzi1BBLQ8K2L4AdyWXxvKN0zceHo38
JDFTqgHU+9B4SULTIhm/Ae8xBJiBMEGkEKOTIiijGNrUmW1Da/CE4yP5ZvG6NEq06XVaNCO2IZkN
BmjOamwzcDRxdRj9zdtNeWOdGkRTxidfdblJDFTo6Hn7DsWwch1xr6LNCMgSFddX4zYj+qB7Dpgm
AKyUfvu0uoGTizQw045s5Yos9kqpF8EsD4CYdIwXLo2OxoJGZwBCGYPMTN6LAduQyDYYpT6IvU9J
RKvcYV1h45nKeLdgqPLDDV94zEOeHXzghyH+OiKPyOJ9AsKAsRcevTLwRRQxiFLBKXpEn7aHloTX
4+un1EW3RtKHMFLaZJ2UpyP9yzw2/YKyQESM0LXA3wV1v4Ce7107FPNxIMieNslMq9qYgBK4uaty
XFpUEAto0idkLs0PMnk/GA8M53wwEPAbbO4ApxB70l5QUxbGHHUQcCU/98b0wT+JiH4HH05hiBup
Jt5vP8vvnCoOHJKDqqm2hhvmwFP+sGBnAp5nWokUInknKW1AHFSj2iJcVciam+blEvNhuvAT+BNx
KLVrBims/jeH1FeWmZJfbbkRdXcdS9xa4UKCD+g/v2quGeJHzMo+QGCrqSKcwgg5hBayoM0iQ7nC
uaj4naeX8Xu6EqCkpeyGCkUgSlhOD9RccDsowdR9xR5EmkP9jQpZNKPOsOLIPbr9FUe/saJz+5VP
+f1lBSbkEYwOn0dn9jsElS9F49OE32GmxvKkxbysuoscvKoBnefkgJvLe0Jekb/SIBsCaMcT8s8B
qSHC3JwcqngC9WRwd32jS+kmL80USNE0PlBIpIZEb+wO/0IVXkGyEos4WS5LMGsVkdOKHFb/wXR4
0OypGq59K5/aQuIaPSUWRJmg5Q9hkPouroNSS4kKResELQERBdxGKI3IPeRkAzpQrX+lJ67eVYqV
ihAHhpWgfvwXJ4xlA6DVFAwRmIDcO8TlhK9AT5vTI2iUJLgKoHpZHqR+V2PyHV0Uyn2yOQEtwc7Q
Ju2u1XegZciwPUAZS2Nfm7pqa7sEhxn9ZII3ITw/roFNX9FrUAZ+0L7Sa9TO20UaXjpTJzwaTYO1
3PgburM6XbW01eKqZfTSam/ocQavSo1t9v6R2tLRf8+KXfMr5xYBxkSDgaySSEpkoplitPTWpnmR
28W8AkGFTlxksY2YVpXwR4+lA1Vl2UYBnsf0i2U3feXImKFkkzGikKqqvgiwT3JVMpLq8aHJkqNJ
ZS9lMT/5ys67aUErrgenRSvaljyGQt9KVcP/b3m9UCbkGlVbckB4Oz7yfCrN+32HBYT6Sc65FTOp
EH0pMmALnYez5yTwGrDJmEjlPcRfER2MVX/JfNYT+Rn5kiBzL7cmR7NSUpaV0tvJSgjDSs+EoAzk
a+uaceEA2VQgqN0on6naingLcMBkCAUNL9Yo0XtYGHr0zsNFUDblX9JZgBeNV6WhWWQJvCUcjhuA
A8FpXocsKBt3CcKbPIrWZv1jGWd0yetlPhWvy4OR84TLxBizCwqMOlEkcXmUfL/69U51ks5qPyVB
y66z06xybhwANFmNKnovZIOp698aFCgxj4O/9k9+x+MfCnGy3283PvrQLdvNeRyzdiv/WXI/bZHt
ksgjHblAJkEpHdzb5qIJWU9kZQG+5SOrs2o8J+UK6WoRSyYOe2751kBMSDVw0hpKvc9mRNjw4wpy
NWU0UK+yzrLXeqWw6XRFgGvCrbo1t6HMdWGZK9AYPk3dZ5kQzUAJ4de6GCYzJFNIoPbb8fuEHavZ
ijD95c4wrVe6gEqwMCWFcyNAorYBAIvJjXiAUO3CDel4GA9w9TxuFaZR1o/qAmwavpQiKRz0C6lP
rc0C5x/igl9JCoJ/05otCRmVBjhEBOy4sDTQK7A5/K2SMOQac0IY5K7iHXS4HsZa8rvY218rp1+R
RDzxTmiPCCmNQ/Cf0RKiiQEuY6YDYYVl7LHNvcYsVIJb9p4yh5gCSp2IfQkSGseC9GAKboxehVoc
VoTWQ/nQfDpO6dWwMOQ7MYe2zd/8IgEeQ1KcVMEQRzVfCiCj9fDEe7Bxc0EcBEWUW/Mg7BBHIWHP
mdZmx8Tb1TvvLkoeUzE5qwu1sjB+Kk93PQIkSuP7TUxjXFAfdshOq9A3wOjYxljK+FVblXGZ/pHF
dm6++gKff0aZl0HjEBPfRLjikatnPDBE6+/0ex++coJ9lYyZQ3aq8IvJ00+VS/vnJZ+GZuv2gGAv
qREzJ4qL86H9GN5bldXHM7PGZQrreXXE1GnMaooDfB8nsRlXcbHjY6u6fKbezg5J7Pas5T7aglkk
ozMDokkHny4fsl8ttwBrh3WY7Ylb6jp0UwE/OaNgq5bfeZVYxU8KxVUEIOUmybuye685eFIa2dRG
ds8abHGlT38mjc+L3cw72omhfv+vrbGmWUFdeUI3LNquSCBq3S2v5ORoUZIjhH8uK6XV9AnLRuFG
0UFd/XLqI/lqEtop2v4KfVPus/JQNL4GtRCEb00fZcstwoI4xIFGpxKeMNN0EoH/rJjxrVldG7Ff
xqjzb38gAlWaKJo0jdmRm9g+kEIqNV+jdda4jepLA9zzuVn3XqBDwt3COnVotViMXTkbKrqleWKP
x9ETA4NjLLsooypDqsca3fJS9hRBNh4ROzBBCPZoulHFwDoRGEl0Jdc9IvgmfmTw4rhjTYvAkoE7
lpsvPxGrCc24KPhIPUb2R0NADi7qQTQQVECmQILqOOYy/X5gnCzfoFCn4lCRH4CRgbCoutao/i3d
CjWTfhDV6PU7N4nfFjl4wl1WC53oQrHrEk9LpoAPFRAz9Kov/xbgbtRIS2EMfsf48Epj4xJvcu0c
Poec1SslrTHTeHz1QzVFGZP1F6uJwxbtrj/oVXy8cyf9pgGszlSbKNXroRVJ6uDNECrI0ybFXMio
AQG3YsZr49bfEDrTfrWxvPqkd1HfWJZ5rC+9tT4kPnOP+O3R3HXNvCcOzX5jXVGTo2tuaTU4dEtu
NRLvqhiyJQ6p8Hqplm4b954XH7TmiYlG4hgzqrBK2ymqUFngDCSPI5LvfizFnXQovlhWtJqYrwNp
ZFQ4aa29SmPnaeJmni5ungYKyrmu4autbjO72KE0lMZi+8VJxwyTjij+5yXdRqnF9PfttMOCASQg
DV/RK0pDq1elp4M9AAmWQ/hOnc10n/nPu7shF9I4Tg4khXdwLXBSs+ABsvjdqI7qkzWYNYB32btV
epQbL6O17fLiC1uGCwNk/RK8WHu27hnKGX0Vtq13Y/ZgkWQ0sgkTpVABF1nNc4pirASWFFRC52ea
jEmYO/0yboDHB6CJTCtNaQ5o0c4axhA5+rmy9BrkGsga1DWsmdEzeodvcex1W85h4t9pbY6aLcIP
1ahGbPYvf2CTYVgH+Q2/wjLVYNUNE4VP7ObCpcIRO4glL19PlkQ1UXXZes1LCKtINPfckWn+eAn/
ihyFuqpLZCLjnWWO7wN9v4VpUDdJYujOqomk/kNugzoqqfuRvsuC7ccyd1sSIhhCxoAaEpMa4YB6
dA7v1JX4HPoUChdkBq5d4Q1wti6N41h5PMkAU8hIe+W6f9l2RT3cOc36nFkj/SnTvYVya1+0CtEH
1eDCCmFOmHV0Ke4sZUROXOVd9/1XEGHJfsjjlWe5w7AXfrzVJS3WMLt6hpt9mDmEtvf8T/RTrb1E
A8LB5t+le6uVoBDowmaLaSudXq67Tp0o7elD0dUNoHzCXCwqN3w0wlPwcIPT23/NjOF25BhBhcDF
luiLzdhZppGdQa7HgCBHckcFSdkzeij/lDuvUOuhEkXFdgv3P7Z3I78KO5MHY42BIrukqUezQNYf
peFQH5VNu3Px5AV++C6btCw0NzXdZVrkYcp1FYAF9BMxOrDIQBj8Nyj9J9QNvP/CzxbNT9ZVqRY5
fiCt8pHFq8QkNACeQcJAxU0xkREYgdq77hHJ0dvoJszfkTTrjJH8Aq2ELwZQES/oYkrP5IzBKzbT
N30nlj8hQy7Drq1OLV2KBzqgxpCGST4OeCU3WWjVYLTKUNnKiHeTOhFYnpWJi6serXIThTXRtlQH
UMUkuVJTfsXyJBnBTeYBZoJQNxJJVY3orq1Krza6tD60GCvIqtIHS79f3h7pIIlUPFtrZAXQpuJM
dG2L/OSVwIBgg3N74QAqP6ENpGj0nAjQL8EkTngg5ZkLK+ZlIl9Sqkw6U+UilTUUGILxJrutdU48
NAkiIYkUFfs+3If0g6w3bmbTBnlKXvH1A7G4VV8eJEQlzqXenitAruAVHCZycPUWxRvh9I4UfV9c
6U7pFGhf3fzAbr5OjiO1D9DJsfYPBMvRI04MdVZVawo/k+If9Wl9tCuJK3UD1QfVEXU0dMMXrKC4
A8paPmZq0SDnucbiKW9c3/vo5l29ftpRQbfmXlc5tBqIbZFrEao1AmIjw0uxhzrGOWtUfOvoQRMs
z/hYKisDRiJpylmkJIx11qgbNSVaoZaktVvXvDVNLAcJxm6486/0YCqTM7BqraytNUfkXaWLRBlP
KT+mnAoZoHOLmkdTYO2sZY7OcFEtMAX6AzHKlYVwQod/TULwDOaX8hZFZkc/d2R5tEluST+V8SFH
SDJKmRa9l7KAOBE5K5/yAQkPoSfgc/CBiJp4IaetrziTSzOBTsglqAy0+lAapbWB0lGCJZ2B4wip
zDXi8kj8vU/tgKacwIUBlNW6NyrP1dDg9IqN6gOeG1FKoFWdcOW/d+JkOEvyLyxn5E+oIUIwa5Vr
ZFSUT6mDtkgBmKX+dlbuVily0MSKE84TaikXTk2XMqq7KVVXIYYExoBsZ82TlaB7YidW3Crgqk7W
eDcFotTJO42SaIPkXZWrMmm6VHxiJeL0kYWG2nQpEqtALPS9cnTcHwEGCRUFRSbzc3B3sUk2s01C
aBefl9yd4DFTezbl/4q7pkrwy4UyRNSpo+osc+ZEBEzF17OOP6MMA5KBXDBA+3xYCORAxSAfIIKt
FLdSw1vJKwWheqQptVRbjbEgbsWt53pyE+lYJ1xWvwODA9i2yn4dAmA1qCjNz9MDF6sSHcI78LM7
ryrBKIbhgdHFgyKfqLZNAi0Cgc0BV3wXAplOQkkjo4TpWgf3TVIMJTTfTFuvxW1xgtrcq63DPXmD
6eWnfmjeQXcPS5tW0jt3s9ocmER35wS7g7u3oTtdj1/ZG+0K30Tjt3foXJKIR9uj/zQi49249C1E
gJJGDWMGBCc+VEGJZ+2ksy81nKe7PaNT8CQNALzp2K/jilc6DjxMKj1ROi//7oM7INkdSrt1omCn
la5h3z7DeyjO5RvYvgYHn4XxoA/2La6cQNSCH4scdB4INrdr3mJ23wyswMw3QaxBJnvWbJcT8XYe
G9xRyp8itx1jYW9VMD/TL4q+GnSOUT4h6VMNEu7jQMc+6Pt5a0MoyGyPQLe6UJPY4X5a9GW1jIbT
F/5do1wT+L8QXzoBhaaXQFi7CJSEmsOq5zGY7TzJWQgyoMSEgEjRP1GJUFxdEqvFpAJMxKbJpI0x
Gp3mwDn9O7nnDLqJAFY3yA0FxaEE5UFbyTMGm2v+pO6X/0reIRRE9gl55ek5I/FUPu6jdUZJ5/sB
q8Um97ILjQX0iWjHfuhUcZ9fYGdkabWvxyJQgLCNbrAcKXRTqda8qXNO0vfRjLEHpdUTXtx2euet
APXieFei4tgCYdy9sn+ZQ8JLuUiyqZpGgoslXt2VG79dVrqVrjCMa99uVdA8IUlea1WbZRh44vnr
sWBE2uoufDy6OuOOm+G5rZDACi1MGVjnrJ21NwA8Y/3GxjUhKuxST8XhaJW+9AY198MbbWYJEC+M
Fpl27TotIW+U71FqWTe7mNMf+lbrFT3Xb06/qhHuSLUJgoAZESgKo8Mu/1/GaY3pUSdIsuOupEV0
UTIaUtr5ppv0aqkbsYDrujuCMGvAyxYSjwO9mORcjDJAXtgkjPM99CixV7Q9O6YnbrZY1AXS3WmL
DCH6g/ict0lyBV9eapvtTavKOGwdNgA1TJ6b7TtKG9BBNUv2rW1Of8qASYuweoagrg0yMhlrYUeE
HrnP9hO5fSK4J2QbPn17LH/5zsWPz8338Ny8eScyF4X+ojkwB9eWs1AK9kgqmHDcrSJRUN80Tuie
BiXfIFtU7Fmzii/luNMfOJvKZJybpS6H4nCf0XGlA2tPJvIfb+tmDTmHwFokk5vnqN+uXEspef1Q
88qx1sBVZSkEwSf3S3aBzENr372Ob4OD9/z5TErBEXIIMMorBPNa/9k+XWFmlByvbDWf7a3dNPrv
U7NCJE/D4Y13hpVoNI4RPQk9w/Le11Zu8fYte1oh72YOqnVqFp8uIh3lmzQ6owOVmZRmkdsePaTy
YuBwy+kElu3Wzi2nT8XxRDbU6GZtG2GtrsMi/UQuwWqa6PaCo8d2rq1mkraqpruj/Lr3HkZ/C8Hq
PimNTMJSRLEwuAzWayMbJgf3CavYCjK/5DR2paZVRjsi7T1BqW8a5ckldLxz9wZVEUoxzGNITrvx
3hge4wS5gl/gQA5ZEr/y82FFfzY2AxtH/TMvMb+pGrQfz6AGxA2cHIHkx3AJWIwhMEmWNcfD7l1G
RvcBw/zndveqP3fWvDWg5DWUN+sHM8aMPAc3puotgPlGQqZ1OzWtr/MMb2Fi9deTyrDS1fwg+fvC
QxCSBtjKB4PSuXtyVDo4KsMhLqFcOBIwZOzJH11clVKHwwOSPMx3TPF5VuqXetvpc/6eb75PHcOm
NHf1Uuw1E5kC/2FymRwWz0k2ugxKsU3K0+7QihOF5M18M89Gp8F5pO/b1XaVfVW/s5/NlzF/ft/Z
DkP0K/f9K+04X6FgppfInFwX9eX798lomoSHQWW2W3yWp9/D7+73trwt17/W13F5nOU26hxk7Z2Q
daWG0VWpGQoLdt5qij+cYhttUGEHsGF1qB2WZ0J3OjWd4BVfehWrceldRs8d/bB69XtzDYQ6ttra
H3E10PbynUDo9Tf24589kQnOcEuz1hWaZAWKo3h/JsITH1rrQQyATn7pH4eXcbICfXbbN64k8GgH
hl9FQ0yzp3OTKU79jDJfZd3IArt7bB8he4nam+aePMXHqNxG8wrgrnRdLCRZtDCVwP1W53V0Jx7f
BoISNron3WfnHm6DLWz2a7jtbrr4EOCG0nE2vU0loLDv7rv3zrGLCkPr8GV5T5w5rTJmmDGgqnxn
1mCT0/iFJRzWhlZfS+WOU5RJlxxMRtl2zQlrs5pp+Ik2OePzPD1P9Ua78WaY9rfsSa8cfaJXxiB5
ere/259oaPLeyZjKxgefGY2N8gaxhA0ULZnKQBqVF/3Aer7GMJ9JS/VLfS3R+2WVkS5J1oxxfjvk
i5LqHWoDrMLmxVdCjvQW4ZM8AMm7I/X5V43UNUrfL2hB37tp+xK943PvPoHvMNr0kr7Tr/br3Sq+
utXPb0DwYJUW2VHprfW4PqgPkt6WlpVb6K0bNiPedA+dCtBHxSfyEbTJO9hWG2s8cdPPzLi2b2yd
ee3vUw7eFZaXyakJnAvulPqF0psQrTFNOlVOuBAzJfpYBuOtlw7Ks+vkThR4Hkkj1qZt1Oi9djV/
dNrl5Wd2+n3M6vkdsvpECioUq8BbDiQtfkYWXDB3lYctkl/CsF7gmR+4xzBjoboqjXeCqIsPkTWO
F7de9vFW3msfO/TB9RjefCRarMbTcKvodbR3nkNOjgornp41Sk6BKICwFyIzKLXveOsk6ZrnxZNS
6a7/+GWV5FWDTBv2btdIgZ03n2U3c1rWtZ093XSJdL7jVneRUW6UiP1rgVFpJSQRKIfY7hHlmyAz
vQtMTyuwkibPpg5uw51Cb+KS3Csfg1u9eaLut0BOZV6aX8IjKCRoff5t1+DEPxQQozU6E9EDFTj/
0DttvfIFrQuYi+A5e8myemkdo310jOyTa5qIJjfL3xkgCLx/CCJmcIxYxh3bPxLIz44TPr9169pU
4q7u5xmYbevW4AMmlDXG97b1bp5KjbsVjm6EQG6p0kjGWwKerfsxmfjltt09Wf2L7cpj769PXv27
Mqhs3KzWPKISVTfcY+/i27NykG3oBAyjoNKuzCqzV+bXrqCihUSShC1JtmNfICYl8oBjTK3pa3wd
3oeHQ0Mjm6Zuo+OoPEsXn9llglQT68lk6zQIyZlRtA/z6jOSXTo67cQy5Fp4kzJ/qsbiIAa+Np4g
0qy1SSh+wKNdZXbYQ7tLRtgHp5E1apPT/OoZsdPTVEh6p/CSm9UKMA0cWtza2uCWu8mFDyZ7SZD5
XfNLAHRLnondQubFwHQZGm4WIhsbaO9iUUMKFX3eSqHOf9jke4lgVrgcuG7OqojJFN9CIQKbyuA3
WtnM+rpbLEMKSElk1LFV+/YF4Iks9JqkS3Ricesnm2bJcm/JqX0/OcGTfNWGWScgiHxJDjB9RLjE
bhakbgnkxfbvGIAl966ehamcrTaNFQjmHbiNR3T30F6Ci35rOT0F3oK4E/XX/TMdkUBeRvoA1H5o
iJRAadWHgR8MP9bT9bqEis43Q2SFTiRW8FCadmT17kTjpLd5F0Cfdbcv398P4aS2pca7DtfMWxnd
il8mMIQ9PZwhTYBIzpzlvBwppFCootzE8z9ZAi7YfItn0dr1tfJtAsOv8v3WvY8Y4I9fVlf+v3kY
i9UnxDbrk9AehGOqpZ4o1mKSWqdcjfTWVjaDlaKd5XZEImNyuGX9TLZXCww1KJwif6RGwAqZdWRx
pZVxoAbf3wSsok8CGds3VyJvH0IJHHHpvkueZIIQB2C1LdjkzwQ4W500a0ODVhZSWaMz6yR0/zDt
bN+NtFPqaavEDqx/xTDFJ1B548UZryfmlzP+DCvxg9jr9obcqCpGGfEAgjGW7ulmup1+eC0NT50P
MZU45QeEH8pgiiR5UP7TUqvQ4dmpQFSnjpnHzELcSvlBGhfocqMlY3l4F17C562Q2dh3s+/sW1dG
2PJSs8wOT937d1Wk3Hph30wV4T3cA20+7/AtC09Fw8TwN4Humii3z/AdoqHRlkpEZVIaPwaSaPrE
B8IWYdZ5f7fLLUOlRJBLZflImPR2zG6B5ZIvDAL0h9fshUcOe0BbZblD4BO+ALt0uEFxiZSSg4cK
3bzqf+eosFahFNN5XsvveCWCbHEKlUE5hOVIQa7SUPpIRSbPDKvjh9xVijF5dF0eXD3FqcWqqZXz
yaYc3x1aAIIxuXtRb6HWx2wWZlTnlEGCxC4CR6UbosgNIhyKf0TI6l5BpusSYpquHLkIA4s1uQj2
8oCOwC2ZyS2TeoZ0MLIoadcpIBgsLk6wx8V7/jx/zvTw5Wk1OEfFfu+VY22fOItM8qDtahtnsXcc
HAf7gUZ0EcEzH/37CpGJjmiNh44Rl9G1UIRe8zu4yrERkztDnXW1Y2SV8wt26ZxCSWZcO1cyadPt
8DHdD/fD6/g+lrjHo+t4FTIxEio6eZ9fMi+oJiEflpFy3A5P4/3wODz10dPg7subRaKtdUFj4uRp
XTPbWVxqn+O0d0TuYBtLYM2GiZ8gEYXkCdsdOacafOEyYv22CxarTQ27XUNLTVTzG5uSPxnkSZI/
3juAkG2EZ7+UB71ipO+jIlUgqeuD6+HNPBhXGnGvtlaSA/mdG6kCi/wBWj/96vjTrXae/SRAtyDt
3KIXo6E0WreqW9IzpzxFk+DhSfYY/FrvJYrMZgTSrL8ZbUZ4eL8qBcvAK9f5oJKoebr9uJSrKLfg
zygjUo6uHS02Wm6k3qQZpJl5IpmFb79efX6tYB+5O9PdR4+4wiBoHyNYoajFOe0supMZIz/WqUVc
Zzy+K9/X/d2YnM9wh+0yIsfbB45ndT4aFoNL79RLMaC9Unsb6ZKX2ptod4S3zaUiaCRIJBcww19A
IcZjFo+zrhFl3XfnyM2+jD/Ty5gF8XBr2X/pl45dVYqN/5VCW8EqeUIoQYxL+mQ1CtJSMOC+pj1t
pdl2UZqZs9sE6TCII4Vug/ReyqxAitSLcbrDrbxMPrPXLPlSBJUtz0sllkXrMgmJX8iqyKM+z+ot
vOFhZUuaPluS001/z8vKUBD5YnIXGal6/CYSvNAg4fv2l/2VVqXV42/TlbN87chMalhaHQnLKPtB
tIw4hxl8yNgeYXmTG4ke/mMhxRSSk9d+iUWGYazx/vBPqM5JyqMUbKJNxGBt39lrYQXAOyOX8Rzj
KxZfDu3Can2nW+/X+uxcn57RT3sMVa5+5pOwaWQR6AFG9La95rRqUxsJNM2WYsYcmmdGudgra2RL
SF9qodJqrgXxhV+jFGChc6JVylnVfGMg/YxH67abVdOO9XO6D9K6v/+0CPXO6FFG5RIlqe1PbX5i
Ta0MDvugtiqjvHF3a3v3evSpSqdYxnLjUWoen96Hu4SM5zpywhScg0OlJAdj5oUM9aBQeYgwIXhD
xLysXRXXKjNV8y++tO2POTigQgOMu39GWfYAkN9qmfn+GJv5ozO/FbRfIreEXIEobxtmrkI+Jfzk
N5Ww4Nqf/XfP3lFoJ7otliZKJFQ2+g+8A6Bl/KDZUupTBFiJMI/DUh09XER5KKbAr/g1IF0Q21Ah
IrxpgUXhK21gydu/cC9Y/c0swCB+yDi/G5W3W0bbi1FESeDvsKHaT6kfcqGFbVjUqXnSe2nsjBhs
AIPPCAeA60p685Q0K8QK2ztMk0FtdDx9Oe/WFUTrtbn7NIgt6lxuqolnUBdP14LMUe6VfCumHBrv
QFJWk9aDLNf9r7ztVAdqwrqnvgeMm+2Zb/z1ogSaWvt+npErc6jpC9UqkJK6td6gA36at3FBUTyH
DrCB/Vi1+Mv31fZKhDm34WPT3I/Xw/2Y9hJDJxLpIqHDTlHVV13/3EliafPuO2jzAhSk69B/1cY9
Z1UABBK/GgnCYFOVrns23tCRDJiC5xS8L0Onb7iWXDMsrqoD2syQjALL72mFJyunuNqxxpvZ/av4
1a157hw71qDce4LoHIAr7TlxwqYq54kAFhzZw3uytLZssEwCWomAIdwUcIpH4zo90B1NmHCbgKTc
tGlHtfuvCcOLXlaPXjJVjwbKoLa3lDKzdA9UiIQEgOVRSoO0B1Jvh3kJb5xVc4UeLnUC1LxhJcsT
gTfCd6WYyJGkcelJ/jmN9SGLBLRgxg9PNeJNmHlv2DrgsLjdtyb4Me/BxdzRhaN2zwGcb/fYuUe7
DJjvnipzEh87664a0ehDqSKu7jJ/zMx62qgxXiGrHtw7ACuaSxBtzk/fYmXUG5C2gVEIWAf1kzvu
UJAWbKTiXQGOgHGaio6ignROj1FZOS9JyLFCVIK0hYpjymofiTWkf/Eaykkqkv7kOSlbEw5DYfkA
thCOViXuYz4m3tyby9/lTyPkmALENX2BTNQzt0K9/AH0urhNDExu1H4sSMJBWAxAFUow16Ef1JpG
ZwtfyQFgbMUms6c+UkH7GF7JupKvolT4B4ypvnpO6SIzPT7cT+dwBDdyHmt7T4/9R1hjINa8BziV
G42/svABgsakT4Um0Qvcgbai1Q+i0VVGuQnyRduW6nlRTddou9FWWvA8MNQ5TUcQxYwrTCEehq9q
6QXEQ1LZIiAlkfA2leYBstIR91DkJG1P8MSP3ieEmOAeqZkrh6YCoTayuRLAZRipkqqMlpD1VEcC
1RVq3AGFWCxtOJEq/szuK5ILADVibfv2h5oJfHzyrvyfyiJWyM1DkQnD2VJB+UXARiApU9paT6pf
ztdjmXwdfl/LD9vlVyLWyngJpK9cVQ46AcB+Qtvm3LAO+qqF1aHdr3Yr7ELH28DlhRYtEvaZJ65R
saE/kN/ph3ekhSDgz3ekwZzEr9WO8giYjocn46R7rwv7dnXBCaUAFWPa3NLgCXvpRkVBrUh5c7/A
dsqsaSuwH0J/PAGzvEEM7fuGdBb0cAfWbNsXyiQHi9Z76vYkwBm4KYwEcPhBdQCMsmcOxHW7MTvB
dezd0r5pX5rVRdY0/WRRwExMbF3GaUjOTFWHG7YWMf+pJnUFoBBP/s1PIVlPAv4IxCRAnglruu7t
V7XgSa652N6xEnwkQggaNOuKmSf833whvf4cdLOePdcNqiuVkJ91wJsbf90UGVfuEtrYyB6t+8Sj
bon8Vs74pXJzREBM+q9X5F0RHM7FhmEdIFgqB/ve5sYNq12xFmSG0j8jsBFUDg741ciw+oXIsTms
dUrdT+/TW0+dxWeVflfmVRaDdXvdTiJMTgKR/NUx5pufzY+xMv+Oj/9a1r3fDb7qvTodtnvO4DSt
gL8Z1XqgGG93NwV0ww1OFs4im2dzHfqzOtWan9WxcwD+xczbA5nJOvQbB3o2QLgqdlhybKo7h1mV
2AB5uVd/t3VLQ3t8amurhEJjiecIQDm2+0mXFi9xwrPauDJ2Jud5dWGAjUDnmJUcKXpQ7XbjREtu
u6/tMHt97fL9ElwC3mjDKkprixwDd+6cLu4DOwdSfh2cx2tiPnK0SfRABbzcfHdl/Bwss5BI6qAu
iNuzhV0ClrPvGO1rdKcfE+AqAS9lH2WXBdPXxDgzwi4trZ0ZJu2MhrQWMhlGrWLGqDBNdX4KTGRy
ICuS9REaGBZUXkgW2JJ2AGBIta+x38VyJC6NCsnw2SgzHGDxv1Ivu7rJybstH5QhdnmKQmuUNiEq
bQqvZh9NQjL+sGUwRznyTjDEZ8v0q8yF1ypZbMPUycG1ZcbHq1diMBkekPDmYblbigSz9ev4/tpF
hZEooLBy5TDbNoobZoclyBztw2w3q41f/efghL048RY3qF7qbqNK4Yarh5B5XBrYKPam0x2Tjd5+
XGsnHxNaGVnzk3jdPYJT1BUSWjELRZ6sMe+eoOUOkR3YtIzNrxJW+RzWezaALVqGMYdl2y2uKxIJ
jI4w7abdfPBW/a2Z2yNZJfUhQ9ybNUuzXK6VgYJfeZJr+MXgBxTBouat6HM92k42E2NsDXUdGEqU
mrtmbMVVThmgGNuZ1pA3FiCl+7UUqdOXJCO0HcMdp6A+R3q1guy8oJYCdjq5ybrmbCWx54wAF2KB
j9g+NzMv+T5RTq3yDpVelUkj1JfAZ+eQruF0tCx3DsGBFEVthheeF9Cgp5BNZqBVfcDN3+Koiidb
YCjVPVNQObHKPu1H2+hqtCjX+sCBkzuPwCyQbXAMQYIZ2F1Rvd/2H7Qpc6Jj/zQ89yudCyTFf2OT
ZA3pG2Bt2EOAidyhXbBuP+jjSBltTI/RiTE7LcqEfI/l7rf6lU7WE3uomiDrGOlEcmAIAQhIVcQA
5k/NFb6ISlO/Ts/TujbSMXmgSHFeK2lewCe6302oswo4fGvXGdWQSGb1HI8k6AEqBHAh+GJ6CrQp
3KJWHkhDgj6qsIxX3X3RQIZqAkBIYUTFOdLjCr/bwhh79U1IzdHPqQXJUawc3RbxK8VCKKCRW0Cw
2uS7CcZ/+i79Gb3/EXVmW6qqTbO+IscQlcZTwBbs+zpxlNYUbBB7xav/n4D17b0oXXPWtIW3yYyM
iFSwpPbgIlyf4DGKYa51DxGOhBH6YwUrSQboiWFKEKXOn/XBsV8aPHBq3+qaydVDka2WAwP9swWr
8YS278ihspgOIlLnD484vj1UCB3iTJzbtwj3nkpHAS6EFTLsVVG8erA66KrLBERYKkYLCFKFs+ba
GnH3ROgH6Bd5kDuaFwYpzSNx9GINEp8dI2Cg2E8bzjZlK7u/762n1bExNvrZkGi/TbTPIZhNJso6
oIVwPYHGAWjaXLzWgdxWDSdYzrAjkR5b41AvR9TdLw8ZAGEGngpbC7RZxzcH94RbCe63u4Lsj7Ww
dG86gFrhPUyMITbxYCNvnGKFib2Xj8YBy9Y3pYI6Bn9Cvbb/pmPkMWhMpUB5/0pNLrV4oRo3Qjo3
TI/jy5TQb65bOk7GRfNY1YWP7dffp1P5Nbge1fAYlHvv3hlxMVRGzqmuhghyObWlF89LPzoosmTA
u9YE0szyuaxNvqNz4LAcS6WoNFu3D6CSxJvYqjFei/z5okaC3WIhvwXWX+Wv9Fv5s/6imT1+UHl7
LMC2FhTHub57uHMv4sTq6OqrbFjv6fbaUe/96O6xW3AOQ7Nn91IwQYzzu9eOyZmNOjALX4D576bo
O4D/gSr2mqFK0ZLlnRA02952D9CV2674DvH8O0qXlWkLl+3VYUMhlj2Gkpjdv77AbZjaHBUmr/pE
aFTR2Mm/sptf115ESertco8UrjLm6H+Htd6byLHOPk/7T7KK79b5KY+y0YsValD7qf08to9turtm
bs2kHuaadfdSoSUdMyWMhw9Wp+M47Z+G1/4LYnXZtddq1TOrUuiy0Akfhkucy7EqfAYl+A9oPXXI
6LY2Nob6CEnAZqTjA9+TPR0BZtfqpZnrsLYr175BQXl69bAUlrGKGtan+uj29DvMxu/Rd/IZlrGm
x2mzg50/brp1XFgUnj2Rk8a9O7imPT0uqtPvhPBSwfGF/DK/j2+wei3MP9kd4RkPjVX8L/73PfgV
ekssStNzieYPbgySZUCrPsAOpSFq1qoTkj9wPDm4L8gkqF3yn/XXrWQArHHru7q2BaXq+FTdMsuY
btqNdZygKve+A4PgWDoARSjK8CU0+BL+5bINcmoOaUeD+U4iyzfkokPDCcQ9Atb6F3cxZx3JpLUc
AHWxWe4HUGv2OMhsuJMTTamjM4GlNeJY+V1KEmuNGQXfvzhqPC+eAdUHOLz/Z1epWkuj9bFDnISt
zH+83cPb4/vUKPsaQbR5PN3SE0VUSpJ9Jn9zoIAXue0dDQxugL1rD8jrgJfSevVYPBbOKp3JoYg2
w1QdsVRHKSABknQFElwpI5FIWO3Qi5eSxkBBmrJ4S96ZYNTq7GED69l5PFnrM2K41frIcrkBrRDb
iLxUJgcmuyHwuDUVMV3xVUYI3C7TBgAEEFixAr4nNUkJiwUpVmdY0/zi1kJwn9slK7RHhbzCq5ao
VxGGhPRKTtVxOul/1CW0UyblQCiHpEoBkEKgtKv01MD1It8f2L8JGglHBz9/amNsjcEo7wF3X+Ci
tkZjsgFzH5pEccJxMWoe4I2J/3/OBytMiu+BZNFK/q7t/UKjiT/zVKWE0k3z67VnRaiTFb6LoCVt
mtJ6HYw96F/Pbsrz8sdXO6VwD5geSE+tYZiNqkwG5QnR73eJacT4MEz7NN2mb5VY3DhSsbTee89e
0iW3aiFL6/z/ntCvPL8W3VKyC108Xbo6mlfhFIoQk8aTi67CoWJmiQHQdeFMhqxC7gIZaglFf3Kq
UI5aZJwm4/O6kOC6iFkfzSK0c3rmoMB4HuzYNpGUdveI7H58/tsHrDzdagXxy2FqkW0SyZIxyImh
sDWQW9cBbxAJ0CQdsbHMULM2+as43X07adebx7Y1F1RqNy2UAcUNyOfnMTWXGyWfChLA5XwwJi1H
gHNgZoqVFXpaPRPWPe3M2rFWiApizOImml4ZaO07yFrkmhlLB48h/RG8qE/5IQxRMPkIpfyRqghf
C0bPhxOsnXFPk2PhalIiOTySZYJvhvAOaNJEJjOxJ9bIGdHiqJ/2lTrl1Ck6GFT+YWPBxLtTVSnq
+uuOtWJDgJOP4R/hBUYOvLmxFSbK0sZL2gNlletRaaDVSFIocMyhWqlr0NsIG2wiTMXTrFR8GMJb
voLkp/pirAysikngELd06+1HrtAUeqh1THm7hIdqda/Q9Toy3HSkrs3qyJxLhdnH9f+88gg/GF/R
N8g4pUztYkleoq9R7HPgDSlKNqhOx02IwgBpMq5aLKCNC28uIlSBMXTy8whtgX0AuSXzlSwCVhGq
j0cMwcKkGZk0P0W8VQVBoK9i4qLihkVOKE8sgPWRD2xNUJC/QhPjVcDWHNYeQ1Yfy05IamM9Egpy
YzNF/f0D87GBP4ygk2qTYUaGem9tNnvsBsdDIqD/NBO4nuCxCFqOd9UY3wykjCj1sTaSudEQrjTm
RsTP/ApniNVq0cLMYvgllJN52lYS7gW2UiFAFX8SLeE/Tn7CV6ZPJxd5ytP3DQQ4DV6Yg28k/JUG
ejJCxOpCjTJAZBbKRgoQjSJ7bmKYdjfgaZwbkDSZWv8gztzoE/J9iKylbMJCcbChNzcg6fDl06S4
ggJquUTRLnmTA4ygiXzvrn9lU69D01yBexGuKygXPMk8xD0Unx0+NEUDnHbi5iMYYwsj96Z6X4J0
kFJEAP+c4QfuWAkJqEPZwlnp6u5nSl1UghQF8TijQzFosQ445rr0OgTPEYUDj68eAary2ZGRxP/x
JxHrzewnHo9QEM584YM4kPmInWCp8Uvqj0jBxSQQG0LldUnRY56fQNg6oEgnNM9/q1Ov31K9mUUW
Pbn03gyQdvEkCSM0HEWrSbwaWzq5H3Fa/tYHiV1pZ37VCIWdps7wwJct3bhuqJP0d92K+2/7+KP+
kbCGGF5fTDnT1l6DkYegwtF34d3y8pHcFvK/42GkgaCHphhBbf77hnwvnpSPDh4wUtSoLiPqfajv
9Zzp/+D2uaGkWCEM5XxsauRzYhnJ8hdlCGooIhVyBkccaaVCsaAHSFRBF4JxUYmkRkuDJ/FEMn//
8kxUhmfv83Wp/lV/4ak8TvjFIZqAUnvuE7kTdxy63B/YV7C0pVr6/gQwhC2RiSBZPtGZqiFZ/QeG
z+nX2T4f3roEYzc+/VFgRCRY8im9JkjcZ4eGRU5Tov/DoV0h4H26d2LL+RuhwwN6zKPUuKjS+2c0
KuGs7GOgrbq6CpgnaoUzYiUqmTjUBxWIU8CicEWv3ZPc4zClps1W7M4AcvFRoAVmY9iq3RrOhPcx
yE4pDdIqABUKD4D9gVwIPi7Omfy3WFAwwx1akjhWWYiLwWYgGTC75p4WOhL8EmYk3bSbjp7UL9f+
d6GRyhVuHXsmelmoHsyVI9UfZSLSP/GKDkOPlE/TXpdJTStfATWVXBfzoojCEpOreFhYG2qXQb6K
NafIqHtq11UfWn8FPSnlUOhswwt9WqBwLsbPVyOmmUoSZn/ZH0pgEYZo9iF6iMghIvqINpN3OVCj
J/MERUatXWSzuMBVD+IjYwYVII0hpRJkPKlCFAWx90JfLYifdq/N8zBeieamiFhgTfz3RQv7pE7a
jvDQwLNMmj8FHkUeGXtf9H551kzqkh8aysdR0qguHvtmDVC7D13sknTO0PVoprG4/tjtWyIkvHPx
C0RBi5TMN2R2ovs4pK4UsrODV/jUjar8AeEliEO+tLMUShepQxGHIhrdhGtpsaPrZjNtLy9XAvg3
4RqtxeDCR37hmiL/9MkO9xc6awHnqRzDkOxKDEthpiGD+HhmDnFGkGM58STpj/vHePtFIaL/Ztjl
T7CzYfxV2jiC+kSSyhXyB9NxUJoCPfXQW9PgTbrbuUnIWHVpxD3CSZEliNfMZbe8/1xZ1KkVwxWp
ruq+Q4R98P7oa/7HC637NdSQeXc0fRG5V2UYatPtQl3nl3jdjeYTeVSirNC3w5An7yln00JsVKc/
gRof0O8Cr4eJmgbs/pwG34goxte9hdqh0hfII5hHu8S7m5eslANJ5iwEh+ocYDHy364QJQOVJnKp
riT0CjyjtuJCi79LclsY8exB0RAXDFVGooPziRDkNpFG8jkT0iIpqDAXoVpfll60llqxA0nzSot4
QmFpQACQALidKJvTIKr77Gn9FRijRXXdqTMUmW8xG5LYyVjNMg9fUJ5oaEttT976UuGws2kqYpoU
+3VmLDsWSihuUvYXh+bBPRfRqoBf2qZgHtFrLGz82i+TsKKmZ8gXhRmBacLR5AyUtQqFeQGxyYFH
ynAqtgOVf4DPWd94sLblFMRVf8Jbg3tVIKT3vfMgImz5ylC3wwCEtouqCkmBy3zokgkxK8q8jRQn
OooPIS/wb34VdObXLdLX8xQVtK4FVgaqfN6p0inCMtuFVgvlRqC1Dc9mHO04hQEbXP5kgEGgvVcT
X38vsJhog8cWy48p/IlrP1GXWl1wKeEx+Ggq5yjxvAdehrrc/8tFNwYRtM2byXcZQjXVZjS9Z21o
YDwg9QSOwK25IMxZ2WmXeKDPBfm0H18/p8fBdOQZxCNyAmQBaSRq7KodfEon29T9w69p9AxGmqWq
JRW4pdTqJqNYXmy6LkIyb76uzHlZYBhyTNLIrvxno4KmW2yDmPxHWWYyh3Pbc0ZQE0bgkUqMhJIi
EF/qfeBL85pH8gv9tpBEC0zVhdHF+pCdvNEqy09D00HLkEBRObko6SmMKQwNK84cRGjSDbOZjr90
PdeSCweZ5EfD79JEjYJjiIJCYdpnvLPvLlagxHeXzo/TIhgc/NC19P9FIjyw0I1sZKTOg7nkqsro
ffS+SvVwQiDVlyK9WCyfuekhM5xFjjY4LB/z8li9jUpB2p7TMWXCEjHCOpcVr1iYi7jxhKUvXwzD
DixEJIqv5PuF9g8Gm/cY2EHChrlnwCntFGILOQZONVGwTCz1VzlO5ZRqHnAhFNb8zwmPniBQTctC
YCpG/ge+BSmiSRXdWNYr3hmDRhKeeN/nOtOMidIMHWF1hQRL6xppudKZ11XAHPGHYImtmsxmqthP
ACyhap8AFZ0vmPtQi4DuC1i53kB3QXgL3k7DYrX8genOCnIKojA+wL9SW7367DOq9kR4XBk/4uyI
QQDNnF5W2Ctvt2Osn1ryY6ebQSGXe3Vz216Fmli5C3NmDeMCaUqp5IWiH0Vdm3LDtR9B07ix5Lxg
JQJr4mAAt6Ifmztw21qjRAvERjJ+kRtS9A+j9nt+mVa8V/gK47/D8DQUwMOc3D7Cx4uL//FxIS17
x34xDgHoGY37fjrX5dNH0FqgLVzP+gASDNQ0XhNaqwjb6+aHLOPdYqkmlVX8n0ec+RLMlUM2wrKq
mB3GYB5r/1frx1lKazLNKbhXvO10akM5ppdYnXFc32JI7eA2ud3uw60xwnPPxphwgUvw5NWadGch
GeU4D3WnrCkDDOtxgVqYjSHyYc5s41dNkdAFc17Vv4I6h4KsIREwdluycecx/UafrW6362PVP8Sj
EDoUH35Lq1Zi1VKvSk0+aTjG3IoaBtoNICSiXUZR1nzm9O23b7dEMxNbWHbBpdYDLjl6M0IpRdVf
rz66IlcWUe0BBd0c3X3xX4GSl7XtMTzPrUP4pavPkrc6n1zDDL5JA++VGjRI+nD+Pi4t6LkZet2d
NThnLrzMFL1i70pfuPbtHca1JXb8abV/O/nxzgpfli/G8p1uBGICii4hjSry3K14YDV+q8YFe+61
DRYUsYhgVAMUdvPS7ImsK4q9qLuW/x3x/u99+B3toY69unpNdbCqz0TKkPYVVnS3Bkj+6q7begUa
yG+1wer1h68u4qCj92UrQyBc6F3pDdCq/e29OxrktigdeIy3y53tkFYFdOvAPz8GYyKW+n2HRu/4
bsL/hZdHe2w4DWP75NbnRoRC5I3f7bB09iq2+0mbNhApjL7wvD1EjbvlH8CQb+7R9l+GT4/O+6V1
t5vAqtGuxPlJiKrSGzYjbJo1pAw0euvakwRIm5aHKDUg4Rzd2ui07iZGN9qdt9GOtYV/59fn7/B0
YUM4hSfiATYRUSUEtah4bY1AYQsSRwGbmW5MSw/DP2GGf/XP9MRm/1/VqJR37bR3Nib1faNS9g6G
X8cw7LPkQ9fbn08zfVN++yyzlvFoVbdXeBXz5NsWeYOaOKVgNvrB+kdW9OCE/lyWhVKCHt25fjfX
VlRsgFryDmxKtNb5wwFwPp+/vTnGdsFuJzUc+ziUygrp2o0/g7ne+tdmhbJQx2GTm6c+jZZrnhkt
rdjHneDGl43997ObhVeoV/1y8ziUaPeNrEGjPe5L4lDIG2wstOULqt5tmnCrV2Mlg3pSrz2RFzo6
6TSQm/E7pq40w3hXcI+1JYnPuKOITDEZqRNDiumfDfJV8uVWEbz8k69BniJBe4XacwE4WOM7rjzp
hOhQw7vQV+eW9oicW3rVxFtP11PZNSjoQz5FadXqoAWSCQQWczhTKR/L1ybQAP6RVYlsjYE8rOe5
WYnFbO0Tl4BngH51a51SD97x+NM1R8/mZ/TparbYnrjmW32fwlJB7Pvbrtq6+84Ek/+chC552p6e
h9WWEuRWxjpDSY98lLoeYS2N+lQAzit8H+nQJdaD8YoUQRTffPoduu/X5AhZ+xg6qIEg5AwM0yW1
pVvYZ/wmzgiSlgl3zblpWSkbvt0ziXKevNS31qQ9FytI/dca3uHdelaYEqJPMKmYnEH5B8MhFqi6
Mie0NEgfwLHw1xhu/21Zi8Ow1kSqiiswSwbCAK4qpu24rQO9dcaDMSs2jxcgBvaFhHVDgwtWnmI7
LHrltV5clRbndjxkFeKdGAZqh4Z77G+ffH23y9w2yTu6MOoDD9JWNcwiKZf9O64AQ9xRsHJHJCvr
KfYExlKhVJANCMNKRlRSIJQ7eGR5gHnaHyS2hQhLkksD2l4M2lhz4y2daJtryPuwY5YJxTLfBL9R
Je00NADPYAC/Z9/OcRwPqcQ5JBpJ5K1XKWtRt+Y0ru+GcwjSj1vBSnmeoKr6O6++4RNDwmNok/Rz
3buQ7NYmuDiiaeoOcPqtmeXVbffdO47B4wd8jhQRcN0v/1U6r8Qlj39dGmW4GeSID1TSbsJp7t3a
pP5m4m5LZFlIAWC1/R7ObbvPeaytTOzmD96DDN9oiiTAE8uHxvsQPO4ebhSVFwq6GfLlx6VbX3tn
6FvY1e6blzI9f91/uG+6tDvBtRfpvrvAKJ/mP1q7mW/Cc2kdYfZqEPwm1tXdt4k9TJiI88u69T77
l7/K3XWOaObOTStrrTlTLbC6uOI7SLQaN+gjo/fHu/c+37/9KPqpLm4PL8YVgGl0OzSzrGWvvRqZ
fwCkkaRhbVilkwj+Vab30LLc4HvHp14dqcDsAmJ0oRLyWZjtZ7WZtA3ZXLkliP1oFl9+fWpMvjhF
VZ7+FcUNljCQ2D/g2fXmeWC315xntC3HFnAN9xc6YiEnhI0JzXyA/1SK5wgmNJwif+2EF+o7R9em
lXTWvRMjXG2vtIECQufrxmPdZPDY3pMco13mHQCj0E8wSyHfkNfgQ9X/dE+LCvVkdvEEinRtW2k6
buz4VWRIpE7lpvFbRl7XXO/d8tRoZJN91QV0qxqdbPKsDE9395y007/jKv27gNLjSMmWenD5Az+0
y3h5z04l/N9xn57HJvnz9DKusEqPv/Pj8NzfD097FG3xOEEDfJxKPGWz24gwT8ySUvHGrYIbDs6/
1raytLYoNzKQFLjU7C9PjwCInwyujDGCFO7kCB0rTrZ9Ls2T/96y9Ix0s6h7zqujQ17kL28r29q2
2pUS0eyWAAVz5QHe2uqboRutrpneRaNjBynVs8NOgwS6tqft6b3z6MfBC6em4N2ps/sTJjXUBETH
FRXCC+V/Iac5Umc9Dk6Emk//kUINPJF/Y9t1GOk4DpLBa5ZO0kl+j7QO4gtCBxpPo0XlgsVudNbP
GgR2th4744QsdUGp2VyhLL1v7hv+5bn2n5vqKhurVm39VOFwif+F8JYKZqFiqdAbPQsoABP33cgG
cm8kGtwq0pcrSMq5li5GG4LWKkVbIvAAG7LxCDMWyiy449o7jh7kFhPNFQfCqrVilj4WcpGFJNR3
QhmGML9xUCi/3Ur+Y61umyr6qY3dr9qupNMQXRGV6KCXzY9YKiI06VDTHdYR8Vyqa6B6FYZlq0+c
NIoHyrmA1puFdS1mJIhP5PYhrZoIReLaSntpIK76QpdwJqUeKy6dgLMmYSgBodjS56DcuUUu3xJu
3S1n5cTC0vOsFAsq2cyA+JNqkVLpYDUjnbKg/spSROGBmshdGKOgsneYMpc2jB4e1ZAaRrswKdpE
tG3smVBlCFyVA5WeLduRPeeZfRS/T98cmaP1hDAcKutkPYmm68kBiaxURNIV4tKCh1er3pN3ot07
hpJil37xYul9R2UsAawJkuaLg+UStJFb4n9hA2JUyLS5duQ+UKgiyyGqGoRKOAy0zgiYa4jXqoxW
dluMDeRRggq6pf9L8EbjZYSzn8Zx+valwy0DvJtIu3Am4bjM7pv4H+bbxipZiPlZnYp6FW2izWu1
32BaAYPzu0o2140zpoPphJa5Q40+HaVO0WcXcU6QblDlwL6wO4VUp96RIfd7cW7FToNR7zAMsCxs
8SoUqkvqydlSk+IbNgunbgYPBs1PtMR7CP1d1jkEcZCujN8DQtWIZtb4siDh0pE2LXwZHr0Tcy6Z
lBeXWbYord6b078Dx3UDxWFxX6iXd/Fxz/ihzqLJeXaelYaX2YmezaN4lG3qPOe5sVcO1xpBOX3u
MVsBLoY5aU6z8X4Bp5KfWtqwq3604GzAZK3BPKkOxUK8LuJZZT8wh4feFy+RnBmrLp76Tnu/fnBR
Iil9sIfRZD84Dg6jSbldC1Li4FneKrp5kvqc/TzI6IOFWu/0U94cfm7/ypv02jjoM7Zx0hWH4dar
BBUMKU7dR+vWOnVR9kEHUY/bQhpdabLYojSk67d8l7zLP3XizLkFEERuM0gimz0cynMLC16uD+61
HWdsnz3uhqd/53/lr3/5Vx++ZWwSk9J+W7DHSCW1eDClIKqJYiW5qCgdmlCOzx7qg3fybwhs4aSh
R9og0cNMAxj1FezxxZdNSZ1qHJWphrE4YWcgS4NkZC7iimdKeY5yZd8Fnlv7ZyIEwzu+25cjYfI6
HT+Pvnn3XlVEKANw2YF5IJpOzxi6kG6T3FZjb41jzsm7mM1smXQ6NT6wE7sxHKcI35jBLXhD9dg3
1523EdzM3tUOK6/28/IE7FuX3OzQqlDYYfckA6XpcEhEXFqrKznrp47CLSN31UDOBs+N5p5D3Lv6
yTAdlrpsjKWu1fzNwv3dj88+dlqda94eWQydS6s+jGcpJKJ4RrdpLoZ6OKGHQ5BYa/LYUDSweped
qA6b7tmJi+2XKDQ3GUJOqM0mHjEy8sksXeerVchBa+078wXwhKarGC1jPMCIp1Kw0jvqKE1PM03Q
U/fKA+l1eUHoiK0BGxHWCHx3IJiy+2VIm1CjGNYIDooDqoqM+M0OfJE30+IitpiJaJuIpUzRS44O
/NQR2kWTOoxwh6eWwriHIw72J0e6OkvqpzIAGhs3pYOul2A62EoRCKdIYckKcncNZfSlXtK5whd8
htfOBT2kDqxMiBEKOfFzWZmUOUqzBFpdyu3Doi+K44MFv2FN5UkiqEQFRcTtId+Wc3KryX86/uRn
hs+CZvLtXvG/e3splSkA06j7wA2UshFkJ4QcrADsyf/KC1wtmvI8M7E0IpJgQLTuXJk7Kmyz+2k4
VDMlBdSuK6UyOo9e7Y9RlLKjHnxranXWzXW5uQYC2F4RkCImJSicEE42qzitSY8pte6HZfvFnCZo
OOuzlQgrq+4dxly+SHK/Tih7usfJYXRnq5mgPWARbD9mtcX5p7Z4zR69G21+IUgTWDwfbgxky+ZM
CPtwwReu2KXyGnf6yV9hElWH16DWL4X1sNZ/Hjx7mjBArlhOlVaXWXmhl5dOUvZUcKRcLMgkJ9/D
GtaBnQqUDSnKD81XTmeXH1i5s25HIA/dyjTexIt4UZpftxEV2N1hV5niOIT+LOrh7jgsyVtIbu4y
pJenu/Jb6pL8SuePP6liKQ9iqpMprkNQF1wwwIFQZJLUxnv2nqU/VMR/VJPGPW5UGku9GqFKjf6R
UxCdcA8IxI9a/YnT+WpTX6/Dsy31CUvwwzC4P0YSUY5kLlMvu/ce3X1y0bGgV+i6bMB2j+wRdq/U
l+tOxEOTUTJ6QoaqBthzqwSUdEU+gU+Dxu6CdA2DBrmvycZADdVV+sTfMsfkdF847GH03VBUpqPK
SJIyWYdU/cVNSn9xaysUuPJQuZxiTShxfbV7wIFRdg4oxUNC6kMf4b3+9Y57k353D4lcOL3/Yx8k
PQkTBHruuQQ1qkP7Vun3GM+PaOeYPftWUnLLk+rFI+O3BlgT8aqXcrvSTB/EvAz2+aHPb+MNvkS4
fuNrM3gFFRRXUCGo2HQ7LPRIAL6hPHVAijtSf5GzNTb8t3e5hp1IqbaDG8hpTntuDmtSHdU4wTrJ
FcjFlYHZu4CR/XyxIK32qj0rFIVZBkhmP4KHzPnvRjT465bGEJTpFESLxw2GTxtjnFHGFylZFg0V
YnWr+Ryi2A/2eHf1ythpdB1MEm7dQ3AIXmc/AeBkblCF6Pzexoc2qwwa71LX5OzL+C3ytD4qoIhH
UrdUYRviWz+Icn01htasJfwcqd5rynWPaF6OWoD3nyaJlPlL+MJ2XXajyRGm4YnEUZPx8AOywJb8
aFET7RKvl/0+/iZCc5EWuaURqRVIhErljovBDfeIXHMcawU5EehY9VUaBj/dNsBaUZcObv53opot
ZSjKufDiVUBFCdKQcue4oESMHymFW/VezxuQIyqL+g/vZTTvdwCc4ckJCd2iNkoeVlF2vnz5q9PZ
3Bh+hzYUweo0WkQLZ+bMDmEhg1UF0OioxCFl4Xr0ynWjZ7Sj5/Bzb6x7yL1I1OBLYgwf3rulIAlK
IZxcdIaK92TXoUC93Llu4TzHJzdlnKMMmZ/m5WU0JdZN8QAhwiV2PWBewK2t1ZzUSzZc2sNwXmAH
lDj88/NpWW3z31lx4xmnBtE7dRMmXwuEO/7yD+A1Ynzl68foNsh6kobVAzH+dMt+JB57t0xN6UBH
0pVdvh1YNRLzKp10KO9CiY96kPp9WUsYWJ0cmcLFVJbi/b29L4+or/CL2odY0AFU2eQNz0ODeKXC
xwZsqLavNT8jE+rXLi4w2PUgqCGlbJE1oykJLgZ0l1KD7PlAIh+Su7Std+d4dL8kHWDLT//5b716
/ssQcLfoHXC/4jDXIFOLek+6av/Yo+fefZYBS1FNwysHgsSjhATlOrjtPYcauW9NBudTrzq+LCKI
PzBIlyeQM0qBDgjZd5QgZD5R62GRIdxqGz3cMhL8Qs/4OH1/DDBXPI0g1VBHpeCJslL2T/EJH0PC
pn9HXLrZVjLZ/EKyABAB6oA0Wsbf3ctojHl1Lwxt4nDsIRBDGa3DLzHB2cL93C/b2z1G4F/vdCUl
/2IgkD1aQg3pfgAGMTshP34jpgBFxLqPpIkqGiZE83vnCi2QnPflGWBC18bjJ643LjUw+W4dkVP/
uYFkvviUFMRneG4HEJofAAc0GNjcEKDC8Mdc6BhEjIFFYuNE1XxuMOeDtE6o/QXVObtXaI6LD0WR
p5vgwxvwTpCR8H7Adk3ufhqIpV0Vbw7jV1iDgh+ZI8qeyHH7iY9uyXEz7LO0vaYAjpgzuCtAzwuq
38JehfIF+W256l4PJLcHFcVFG1NmCjJLva/WIR2VsETenZKXKNWVQif2RZyh7EmqW2pUOhQ6kEE8
6dL8ZEk23JbtUR2nj2PmLZeRi5yHWFwlQAHQ1LiJaCGTqrwfd0R23u8qL3+/g+uCfJSpnHWjfpx4
1/Lg/Je0a7/x9jSxm+cJKCKU8B8jSAkmVYMTPS34bihzjj66z98APABNBds7ALiYaC9aXDpg4MCX
EDx1KP+Pc5eQQg+tb8U3bLxX8c4cWRgzhseW7KoVM+he+bfgBQmeRD+WwFMNr6QBEZCg0qruVbgV
21NAA28wA2KARgLkEZFtqCWvvVFMU8FMq5nNRJXNHXD+savhrnDi71VOo0rhF1BFEV/V01c1yEtu
FP9u2awfMMARW0n/jDIFevQ3F/VfqZ6GwgX1cFrK5dpBRTdyLcK7juPcfj8BLh7dG9ViqiAN+9tm
RWTEP8BbYQ6k7uExPmXqmeBAZfp26jcS93fFv5a6VWSZOybVHZuz5u3lAXxGgWrUr07a5Zcp2sW3
Vx+/NiwQGdwX9IcG5KS3ux9hLB1iEhzHHqZJUjWrjFdGMxS1/ml9/vbfw2//M8oGlUk2KM1Ks9rk
gQZuAhpn/jASBbRHLYolL4rcNjeYOfPs5krHcMVPAZbKnR43eGf+mtvv0tge54+lqOanE52jJGj8
DGo9KloFP7jSOrF/vOHUhV9aCSOIMAaS31GV6nCDkEfFzSRkrTznUqyL7q46lHoTirUiO4I7W8mc
rgooPR/Uy2hslP9Zfgo6JHGlpoSuWBJDldF05Gq+nLpdj8GT3bflR7vHtkoFbfmdpAiuRbFHy0GH
F7TZ18BY2dMXqMnC/vsQJ2/2mySwUVHGYa1Xbr27ZWjUGUuIn1XQsFpfL977EUKrqYmkEEAzzEBy
dvdjm5qecfJAkG3EkuaAyhlhFk8t1PxZF6O8uZpSiIqTweyQQELqaKnixP4iTeA3+uJIKDx1HjOa
FU9Blw4NexyyYL2Jpjn9efnWCJPVUUQnEmMpbwtcHXa1kYXg/whnjKo/HIaz3bZi70kNDVcPmJWZ
+4Ceiqta+OjEa5fPXx88376z79y2tJe8Qms5h4hgkDEs4ePhG7inh9ARlH2PB4Xc0VggqLSpwJtR
pPlPDoeHWQ7qgfHDhyiE2cRmObncpi+OODtibEhJIdK5FCPXrhmkozf7tjQWhYJEXgPFgRnGrnZy
379m8/2bwDuBHiRRp6w4PmECueUbim6kWftkTmOwPwB2HGgyPtBNSZN33nwInA5AAH4CnzM49tdG
9/WEnov0r457tdV44LeFlCukukLLlWcLgsQjaR4j14SOERjTClyGS2d3IemNGjU0CMd5jXbZWf/Z
rU90q4xoKkQXulhp2estDRaWgnCkSq3TOTSqPjXc2qjWg9P/gos1Qk+/vFvBIx1UoEQuv+8Af4ZB
9dF6dpP5nX5Bdfe2rWNE278HCR7vaEHyn4PlnWdsfsK63htSw4hAdXYN1LBAwtdLByZVux7YAf1Z
8Zej10De5JVxgyQA8QdbifoloGlZqpWA6DIXfAdNSFpCVLVzaP8Qg7SG/Qv3PtfXCWmgewpq+Z7F
CiHEFnds4FEAadb0rZ43LTae6VgNIcjwoHio84Nub3qeyaYYFbJmtcrbOkQGwxQGWggkVFYEbVPS
QCC9Ze/cGrl4QuJwubHEQI+5VVLZ3U/KgF2LbIGDpBC18iZb1Ff3Tbr5rr4rlFjslg/PjnzKbOvY
k3LizoFdSViGy43q9kMnVcW5RLro387L05K1ATUPqwkz14KJxNxhecYlnrkCu+HuHvF1OcF+uaKi
KYLKZyv7lxK9saFDP766x3/QzG5KYBbr5hcvRVA2qqZheVgZYkY+TIHjq0FG0eAnm2Wzx+Q++nZe
bLwpro5SOuqQV9sVHgxhJU6SFlWwWLvEYe099xMLNyNa7zYj2shRmYg6g2mtUQb4x1xA1g2Ob8CW
anzv/j5i02CJulBDhDZrhvdq63RhiN8NBDGvznn1dHzoPPTYRWJCNbKFO6/Fy9TR6gfn1WGL0xAU
5kUK+BR9oNQ2a2DPvxmbX+x+UNAOUHGiCVe9js8Sb/cj4oG7V3WacJ34tlltEf287kzD14bg8UQS
BMk4PCJSbxsta6K6tsgfcmAi6oRODsoDLv6l/G/jvSSesRJtG2S8wNSEkFMVBQkqnJmy5n56mX93
sibUUaBEohLIL6ygEJBsy8TpWfWStdtYi1ebdWRJlZVDnEeJAKum/6EAZFtu6erdMCxo2BlZGw+3
ljLNP2O6q5v+PKv4sxX9uj8eBWNl7A6vXjB35AlJq4BSS7aBmAj6n/lrHv0hpQU2qLZu1OXVEDUK
T6hT16GSXwxy2wc4vd3qhiJku07sjsh3XAWhkD9tHS2pnqz6mk1aknSoNlLuv1NSkAo2amXDjN08
G1Z7WJv02PH39G9SuZ+IIS9rqM5Coaehl4s6JsUOsSMlQ1d6X4RF8QB6pHxm34Bl8M2/LvxO7b5M
W/jRxc2YGBNnlo2zMfXm2RlZWbpLEZLed88dOzKLZ31b2mYNdY8VXw8KJw2qLqirHGp5JK+ilmhj
13YaYz5QHWREFPgPnTFugCUVai24YkH0wqFAjiVP1INi/+l2w31m39Yqj3qeSJB6O93VENUDQtdc
Z1UfHxHtysxYol9r6Eht37boQDAkJyEmGkrBDoJEiUuP4LF9m8wYYOmgH17vMDlQIzvRlYVKse0d
nOZlcVkwkafOVFriKr7N1f4pOAVPipaUddZtZjhUegdVik4z4S6yuvc/lluK0scfA2eYI+CYBXWK
hAhr8itcKGtijDKSyvi3sn3sTvN97GfL0zxbvjHcPvyWQbkZsUJHq6QMWmRlvy3zmj23dbPSETSH
Jf/YHEvoXxlivJdn3tj3My7MhrAWuCOYERJnkm/AJemuIx971BDJxq+1vP1+5s7yM0+nH2zprlMJ
vXUc2nvh3Rkgd4WUGy9ToCc+tEqLRXFR2YysttMwoiMjVtA3DKGjqUOng4TsWItdrYPihguDJDDX
SRYaF8RRZvMVRuM16rM6Pg7yWTj2b2zy5d9H5zy8TE/cjmMcHdhzQod+5WrRtA++YXn+/r1zlHfr
EV28JuyXjBoNHGLBHc4oJnQTCgWxR6MeYhlzef+1l/aSHUQ+EDQRgvd+Jo/NEIqSpVGmbdor8+8J
/4F67e5SJ3339ol/jnEU826IwbAcg2BGD+e666RDzNyu82hs7ayd9IXioq9bG3GdDVJgbahiO4vj
KC6sxAI3Os2pB5xW1ROGKXRk9tXeCn0hHZBgVUG23412OwAlsB9KSeIcYIzxbr/Z7c+d5NoiEgXI
/uIECZh9x/Yo+BpNlKBk4H1EeNcWEND377Y9Xab0AyAWeDVTEvBK47nhpaIB5vQXLCVV9EthaGyt
XhZ7RHLYlZ3NBvFr93LvieN57cO+hmIS4WW7NJ6wE4hbHSSH69ENLuuetn4frserIyTFxgxEWn7l
S/ev++w/+6WKexni6E5mJP1+0rbBWkxwFhTiuReSDOuUY+3/j6bzWk5c2cLwE6kKJEDSrTI5xxvK
NgZJCOX89Odrz9nl2bM9tocB1Ope619/gIyMxeufVpCHFVYvvEdIOQtb3w/oQ4VvlAhm02YiFO0j
OLx/bsVQQmkIqbRZUMRtrIe0dDEs/49NTgDGY+DIw4Nwk89mvVgx0+qEq8zstkynDSmZsEsQUepw
rqnH9T9t+yJmgNGRY/aCiRNuPpQH8eY2XFQrZdHQAAq4aIwmNkOPQ2E0w3qAWw5sAotga0RS0ecC
xuVMFv2qX8WQuvFgixKLky31qmu/Ez9WOW9GVxO7p/QEM7n+6cTA2hGTeew49yu66d/it6IYaI0B
lfR3j5cs1eG6uX1m0rkdWFBJaE1/5aPMT4B7gQHitv9T3fJYdHrXkHEZRYBuvKC+dk6OU+xJn1WU
LAmutG0KJdr5HFA37WI7Qq+qTaPYrXfIqWYtFMJZ+7H91XgZDpbKezbpnHCXnvirPACvZQN9D74e
X+RLwd0YtHNuNVvdpt26QJ1p4nCLrMpSnveKbBOdhhMyC1vjBapMHRvDAxdcNpJV0BvptEA+BNO6
NrDtg17MZWPqlJvvnepEhRV+btGBGx8rv1dgRr7FLffhIG6JkrDLsd0phyjfvjwu01X7ja7RQaLG
Idqswz5NfGCNHUHDB2zdDSjUKNg7mDT2m1schAcqHjKQFBPusYeBgY43ApPK/gyFiS6hhl72wUs/
XGFvC8JXzsTuWV36WXxStzgw59wRy4AZPXAVsBrXzoEY569AupMHkYmH4ABZgbccMPztSPFqhBZi
OdinkNrF+bzjhF732+E2zR0GkPETy3xT3QofZkyG7CG1+nhRbt5z4ASi7rizWI3NKcZMkPdB+9g1
4UMkrWOgCEbSGirWZOe+pjsxu/Fe2DEw4CTvDKoRKih+poARFq8/dtDPQOnuJ7GEQ0psGvitQqHq
z9qhOd7JOCRUzfUgYreoG6geOVui79oIzzJv5jn/9h2uGR3NTWAl71lB+MPr9oHiQSrDOaJWYSYE
2eLOlmIwdxhswrvFJCH/LtnxGNJBjcF5FVR9Xqwa3LHn+b5B2OwWGUjAx3eGxL8I272Eyjxdy0Cy
XrLizxI2Yuzy9I3LDHv1zWBVzHqEGEKH3cyDLyr0NvcyUGe45fIahwMVLuJwUcZm1X2/gcUZe7ys
XF9Djl23gOWHGr5/aaiPPLQHFJEM6Pi1Gd1eqpV97B4349CDV8uvt2qESE2cPnbGOE1UXgAUEIH6
XgOGA7DqqWYYyWj74lLTwtNp4OXOyoM2ydMKPTECaYkQJYymsaKvCbwnZssNRoq4SB96N9DxpoY+
ybL68CnmayQiUgSCCDFC+VD62CPdqCEw//ix3cKWhNSazLGnpmj2rRE6BcgT1aN4ZI/Qyyojv8U3
jVmXbyR7ZogxhALMaDF/aQ2ITPI5H6+YQlqyl+0neOEx5V3XcD8lsx+BW2J3L03hD8hOBKEsNANp
rpGew53DlLpldlh9Z9+clZDiBqmZPBW40c/hj48VdmUmX8LLpV/87Z2M8YAwrH6RrFKMbn1L8S3p
EgE/4fJSHvJNvtEQ+uwCTwVCxVzpgzFBopn3W0k5KcnmJHNUdjbfKfCxSOzOX8sr9VD+Xat76ioQ
DwpCYLqZfCY6pjXyxK63yZXCffyFAhFkPIYrxFEGS+drCFrMywTyVTfKhkFpzxig2rZrzB3Fi8bz
nzerfttdter9mU5ZiBJfmYeRXd/y3pWweGunn3VHA8JY5to/KGM5HwFzYiymOEGEExU4AUZUwupQ
6AeBh/Y9qsIDa1gcdViZ/d8sESkLjmjCFADE9Uv4trU/rxOOAgAGVCHg10zipYN0GF9VVteZJxji
hSWCohW8MHTmLcIxRbhZ6uv79rULdiEF02eXbspDgoMObymbhtBRZatw42+EiVVIjPxFYGIyPmnC
OENYiWm2iKMvIIgIikjqvsXY+hDbwh5XDPfDmaCeCXvd8Fics29x45yLP96PtmJZxCZuFj62JG9C
khilOyX0uYmXOcKXmsNl/3GSNQwZgPLQfqJ4GuWE4JCXi+0AavnKLGVDlHMlmQbNKkGasPIvArth
5Ap8WgKTUkD6a8ayNMU0xt4bKENZFHBohfemRO2YnATCV1r/vaMx1gn/ArBHAEuFmSOuxt8CoHfs
ZVuBnQMNgYQECKuOEDOFOeP4m3hlwVEDsF+zUIEySvtOsJd/kvfCW15wwRiO/1Uvb29MPcrHQW6t
hGsu2cw0dhHWdu8FfTdAUaVAbjF0nNuciFFfjP0Axq3L8Rk9DVBqNh+AhniTiTnGiB0CGn8cIuVA
mDYvqGU8sC0Z4QT58zL1478CeLgQYywxviLyiYUmrf0NGhxA8czl4MInn9ZxnjriuwP2VJS07SHb
jRf5Q+hpX96/lEwK1NMd9jWGnurl7gK58Uz6QwqWUbKGc07qYB7MSWymChOwjABoauw0eAiAfk8U
ZcK6JiV4mNMcfwhkESthwpYewPAWb3t8/ix/JmsYbSjCqVsMJlvq9+ioOxrqLi/YDkJLqhyV0Z3V
XSeLmAzpkxJuRdqzUxN6JANLM2d38Cw7vEMrbvHeuSOgnEyz1g2UvXxVGSUsdNjCLfniAAcX/T3D
cB+g5jHc8RCja5Hfhv2upU9G2Nd4deINyXmrT8NyJaNykoeOT7BZql+HQzsM1pzlaWdKrT3m945m
fpgzM0MhQxnlZocNrfzbiObt+d2yJ+3FIYoX3oty8z1T6DSYqvbCl3jCd/R9SMBUZSovNwH5DuwC
YsYd4aS6LpBwM5OVjwmUu+cLIGfR4RyWsW1PGJ3pTko6Q2GmlRWW60+50mOE7J4MEyWbSzgnKd74
Ku8wIvKTNTnjQXu8R+eGxWJT7kSPupvrlyyF0rNDQDk8TMwwdpqA26DXsWLRFcz92KEKhrsvYjCM
/pJrU/0yQaVBRAzcZJlZBpWv+Bt8rrBbRy4Ls4R9eci0+eDkX3XqQJwTJbp6Mp5KGg9prThDOlew
xIZVworkJuNs6mwfpsePv7j/YjWpPjpu0tzBmznHkf9j5kjwV13hpFNih4djO9a9EBug4aqGisi6
xhXz0E8/p1aaVcOllG8DPEAR4RHIqzlxL9Bb5RvYfwuKPTpJ3xl+MjXzssGjQXasma3KZB7Td+O+
VoBxYk5FH+emO+MeKtdnRXmnT0NshHZK4WT4gSpGCZgyy+7rINhV7V4pd2r2M042+vBADCMH+Mu3
23jOvFKfWGPG2y9LiSwWhmB5Lvn/eHCV9+d2m3Cv6nhdUhz6ypR11qHkmVbs5ejv7vMeCr7kAend
p73m+L1FyBehF7A4vCb5ejUef3i7OQt+bDILLdEWHVVHYu6RrJTviJzsujnJknenVHthk98wO2GD
pcKHCNV4Omaf8Ot4OPh1x+Q1GwSAtqN9Vhvx7kNRfs4gkY1u7QirgwRmbc92V1mDtYpMhDsRtGEH
NKLbNVDz5rOcxGYG/AiR/oqRHMAQJNnTGIG/YiY1wvfT4Kf7ue8GN6qmdOKVmaWlroaeXEWqYHyu
VC3xjrO5FkVxdy2OTMRObYqbfzeXoOVrMOIGEc/BfwLKTGTz9bZQWafzFgnMYB9g64hdyXOUewRm
wgX+QTQGJuUgU+iyKaZ3BHr0nr4crUHDoORSMjF9qsxIhATwZskOiyC7qDAlcSm53EnR4h+fpb0x
ft4RESwrbyCsCTnR5pJLqZZCCYNTxEwAsnph99uf0V76fY2Ymf+tp30uz5TGir8CuhRXi+hw5iPs
4+D2jRjknsL26/Vx5G4vxWLQDRgpW23hyLLRyZZEjYNHDOGe4Iukgr4YN3HilsiMcoveDdOLnJep
wLViCOibzWf9Uu2amRiXBFCe2PqRlaCZI8qOObnvBKyp8Yx1MmCWCoIvHxUyWVFAsGOGtVONLGhS
Kn2XPcQLbxCbLJ5afDsdlkYndgJGfCqHEK0rx/u2P7Qh5Z/JqVWC06mzmAF7tB3VyxRuJU+CIhwD
PY5PifiecEXayNtMoDYVJtqVVDrIjItUQvuGxBDBvdwr1uQ0epn5xE2OLUxXynTKeSOgrBpPaWTY
PKONLpl0Y9rIUDBZJixw26yq5egXMVvAJky/siypVd+GPGH7MBXsJNdSNksVaDnxcvw2s6PqJdmC
hi/tfwNt49MGMGlHFMAkeMYrpWGuVgV6jGaljI48EvdLCGs3dKRqHr+s8Id6dAiUiCGpU8AfqK1v
BiYPPq0D604pnXGEeKhNOoybJK8duehqOHKkMWw0KybTs/DeFPalLUJFBPtInzhSa7WRHVApOgOi
PwjgUcerAI1KZGtksoMkpDMZTFt3BroDvxt4FLjJnIw9VZnfQ2d8Sofe5H3MB+ucHd30lauE1Wps
N+35U6mWBGe4WOQBdoP6MnxKklkl+5DgNkp29kLhRyAiwDBPB/TEU0cAnZD6cK0VHH0qLL4tIjvg
NZKHJsgv0kp4VpLE2XpRA8lTQ8BkQGkkPQvAVZ7fM7ct1/omo1mJwk3QW/BEw98RlwbtI0oxBO5I
iCtXRY5X2vnfDIEZw3evCvlRcKQD/2wpt47dA+h7M/6+sxQbp242Q6QJ1/GFGfL6Dg02m/ljzj58
uaJo3WmbIacDKhYmVLDEhFtZen13FlcN28gv4ar3DWFih+HDIZt3ImwaFJl2b7yX1p8VWmaajwR/
G6I8NvJD2+RTDg7OIZkbEvQOxANVUe58KO+GVsg0Adz/Oea6oUTBU1Kmah2+7PJl1wpjIEsNLThh
YWui6tChAL28SmLqshiO9kq77Sdml9nqxGzfdD7MFy2lPdTvednNkrdJM5ZAFkWV/8dcfTVO3JoN
Pkedm976lrPXuQ/RUzlta4bYGKUOKb45HoEUUr9p5E7UZY0ciHVy3xbtZkxgwgvPXIxwUqvuXRNG
3JA4rM8hj2wFlgpAuw0t3sdDz/fIKC4at+Wul6wcbxByXQg6zpwBlvT12qeojtgXpGsZf+fRpuJ5
okSjOc3fc5++qJi/oqVfrpX7rkpmPUy7eEcaWnm9m598nijrFg9fS+XGiNiS8J1j/K1jMVZvagiL
dvyg8jJHKF+Xyfc4NmEi7ysY9yaO0pUpzQdbfAMuHa5+mFn0FPqMuMEUWVL4QzhMCT7OoFpMPlbB
7YCstHSw6sMkNLpCxOANfSS6WdbIz8c/zXbEKTIdOywkU78B4l7BLyr20MJinwgpzkFR1ng6woQT
7jQCr00g4xC4iQnOmy7hPutsLLollOY1JAIoGAv1gfEPS2Ni1MziZfYLgKsh3m4orSir72vNVS6D
t5fEbnW6v6c+lj5UMOnqE82AVUWtVbkfeTZmVKdaJfGU8CySeZNuunLHXSsv7v2yLmY1FiZYHE0H
nzn3ljaYQX+AlXRqkpNExNnkUv+QLdKBKt9wqZEka7DTjgq5f/MPmSqIQIINDMCayX7v0wibg3YB
01t6KMIIkrcmsWLJS7BEKY0++YKC3IcbmNPV0Nb7i4Qg7PcDk5GprGqooV3l+0+1gVpsKFcVCzCs
HVZZZCnrbB5dBmyRTgJBhG1OmMBHTGhBzjGCSOgPuLbvlX4pevMN6vNX6g1aTjrR+OuXhjb08v6K
GarrAEyFwRD1WNK1zZHRwZGyWhU0/Z/zIHxU4S+QbqRvA3yoZl6pOADiaN66s9yvuUzJaIuZOJyL
BUV+ChuK5yH9CASMPWM8l08AW7PeEbG6vPmMm7GjNiCk9Bc6dt6ZxFPJFNgUtjK9r2J3yytInlie
wyb7pTDv6AuXGpyYS4VMecI01tLdeKk/ho/ANxEJDnUxK2YtKAuOnwn3XssYYDw0uqMyZ3LOlG80
7YXd+bMDcNsR9ggKsxlaAQBwwt2IBFidFaHGFV4hn8Cq7ed189GV/w6tZglzANJBYGWgHLRXZrwZ
S1bBhvAVPTSIEdRXp2SGDjW1OfSV7w+nefmYnOisR7EFsNwcB29jgjqVIwKzoUvAiPqQToFaiRcC
QV5ztdfBrrjR6h31HZMFRvT+YQLdZWyNlhWPcxsDGES4aCZnPDdN/5c9dgTrRkQCkAL7zabgYBj/
AGF7AZeotnSdrHTWsaHATKV3oQjvkLhBVMETM7AntzBiHXuxYmZv5BqrXHdHz7KYAhLWGlPDSewC
E8ggEivG7zhAkeFuRQH/XH1gQSiXeGTe1QttuKK7S+1JU97TH392wI0zTcKDtC6mDHA0wXbkgAZf
YZPoli1OW4yHdbvl78du71uvwuk1d9B5GooxrNc5PJS9ag1u/gGrG3Vsy+m8qBb+oR7Zb25x1OiT
3Tvb8Ew/xamizWNHGm0/UGwad3LKgV01nKDgRFv9tybtQmb1t4z9HQXt5Dw4lgqZ3AoTdR++brrV
NxHHAPeOAOpea2UKI8HkPH3vWMWDMbcezA9YUhBIz+omHyF5hLi4hKXJkpx41JfFAhZ3uGv2xfnN
Ju5xBskZgx8YVpPdYFfThl07j73fVw2JkXiNzAE29BA5qH2H+wI48KMB48f26O4GhRsRmjMitGhe
ccglC6xZJ5k7oFuQ7Y5bfo8iYUdkGMmGHWxSaCf7cqZS89MRP9WltvfxgXRpx4QwvHUYSefPj2yg
U/347mC0GFSzAjIbkOeP7y8DuuZgKhqAgoQyQ4ud0disB5A3qEWA54dzP7Up5DpTz04lvGA67uBL
hf+FOClf1fF+Iq07+DfP+ivdfTYkq8Ogq83ukG0qH9HZq5n1H0aZ6HcmLxfdKjY/Q7dTTJ8ZHzJQ
+PX0/np4hh4rBQxGAvNDX5tbMGyZw+JshjoEaa3Zbu98rrr5ihDSOxq2CCO5/El7o95oAzka7Aix
1ImpyDMkbxuRqBpY4Uj3msmjDeew2maMvGHDSdi2NmB5khfhgqyQEcFJxCL/89QfbNmUiOEhr0Xy
+rWyT2zJaWb8jmn9+wm9bmJxR/b7MQytD48q8t6GG0CWw3gqDLY+Z3klPhPWstpOg7VkVcS8PsZI
TfSDliHW060gtcLXc9AtaMTumtPhnG8ANGKEsSNoq/GoAHPfk5rpvtKM1vfiZXX2t/MPaiD1Orgl
4ORn5YrOyP8VKoVgIZ0g/B9wPElXGISLZPACgz2dEqEItwNOymsbbBT63W8frn9qNN8w6euE5lgs
y2r/wlVg/nqb1TcTy5rms8PGSjDiJCh4tGDVpTOsCsPnN1nq/k5YRRA3D3ShWgy4FtET74Br8IJg
bGe+1+Dag03Ae5kxUy8WzK44l0CeRg/06kjbR+TpYk9DSlDIOMd6/Yo03g5leG+XssvSav6GOUq/
TGHZf+kN/5T4BZh/uf+0p+GzZxtYyRUlFYNjJy8cdER0ddKzuRtvhrmCs4xKzclGkDenYSJCUCeQ
Nhinj2jvzBAQSZ9KY6c43A3/ZQzZsuCp8Hc0WOQGnOmIRHA2vRPf7Bb5ib+QwIXujPqro+W8pOwi
1zeH70XjTceCILAC/IBpOt0WAorOYW8UBx4T0ml+QvehSDZ0cX+nP/mHa5h0VlG7vbysHtrdLfbh
LTp2ITtNl9Kc3UJlF11eTw4x6jp8j5iffdw7Ls5ugrtSQq4QdTCJfsTaTCer5G6hLiyIOmQC7ZQ3
5J0MvupVetTwXIXxhUptCMXNpnyVKYXh+O/SLdr0cWuN6Yg18FFkhroJkh9wsdG+KsfaTX8nPRi8
oVL3ivxLTGcu8gJKHJoC3j926q/+Vu3zLXJ4CDelZuanAfPKoyyi6Z6TC4PMdCU7DesE4o8wdcRZ
cbZa8R7Zo4u/Upd33CbS2R2+BfL0q0iRFCHgUPZ2FRGNZHq5+RGNhtBKxbtuMfxibwkmtu5OiOf2
52LKwF6bzV8/JbVGZmiSOTjQPMmww6Fws6lbXED1RLMfTRNnNDAoppv8HE02PXmX9ARrfjqurfuZ
0QwQytilL0SgibMoPniCXW9UzNKu8u3FTkM/y8SzsFPflp/QtQY8LtF3gTUCvgNRzxmypFT15ui3
2oUXGmz/Z/KFXQdnCVzLapVuKGIHp04TX9KQDsou2R3dszpxoN4qqionfVA/5ocXxHyPeuWzGnJ+
9kZ3I2WB0heTvXwtmuShVT7euZkGIjwBMoGXfVHYwb8QJRiOUhkoCExVSnxBY7XL3onIaG4tghe2
LTaB8TUV33ux8vF0fKasASjSb6ZgSzqMADNDCDbVtISTT6/CuME31X23VR/UrZQTkSARA6mO2ZYP
qGCOZHioJmrGdTcW9D0ZwHJEQBQgtpV5stFMB2RhQr94Gw8db8ZwBsbgwtyP3fbYnGFhOJ/16Czi
HDlDvRgjcbKv7Y59r/FeRLFAvzP8dBG9f/x2C1o7GrvSNDwirnUDei10nPwwWum3QR/n2zhACi0m
G6zMScm1PXYjDxVzg8Yvd7nm0D0id3QOmUFxNtuFbMNGQxEaf4/qVY3b4I1YSRlxhizjAh/NUGnQ
v/XsA1iY1OsMuYGamKfhZIVqQzmCLgyP5e2FVQo5iLKQi/+Kz8KZTtEA/ZnpIFOZH1pBkXstQrE/
72t9q6J1HdmTdBqnpo7TmVBH8tCpGyBzhkLIh/ArF5lI/yzTgzNO5EyQ7jhZarwnp8SmHbUkR7gF
QaD8yx7793bdTUGwFkImbmoSLV9/vuypKewauAJ/GlKmxLAN6GZmWAhZIt/072NW3tgpeN4IsvTr
O7X9zAgZUaI3FybqgSNMMHO3w+s9QHgrrgCQBB9CLS1mUSLt9auvQ3wKRO4o1tMOrmEEHYMLAXkh
YBB2ccITdyqMfoVWQZwZd2u301FrlH+eM4KRuELhGdv/eRzN2A584QWLY/9dCCmPrTvLkf1+zVYz
3/BEvI1+lZijiaeETJunuMVSE/6Ob9NrrMsl+jMmAevYfWLrb229jqsP4I8G+LMOHAwozA6r0Mfj
JNhygjMk7M4nrvB/FL6CjXBTXn/jfLiNcb4TGgkngAGDCAH55jrUsPdFHOFCNEAccSiOf1Z4Fpbg
wh2xN6aDNncUypT3ivcWRc2WItAWwt5kD1uUt/Xfx3Em7PRLE0dKykWRaP9P9ihSp6mcRpeMm8oS
Z7FIzdQJym3+3AuEjl9s6pEn/GAFDxIeJ69x1R3YgbfSxkfbjmHvB5ulTdxMo1nBkA49X2Iq6GuV
qRKKnR/1O68Eu9tVbt2PI/yF1jDAh9PJSSptkJ3XPA2/GEZRkI9wAPyY4+HmThumu9TeCnMnzGl4
Ubqp+PDFGU/osLAE5/502jaG+FWdhVEp1/E0v10EFykxlt8HEWlzx8IPMoVJU/USEIGwsfsYl4uC
/xXMrcao5i+LEbX5EA8p3LLLBf7WwuI6w9tuTUc1/xi32x8DWkTUrG/CvlbIR1RHhtMDER6uhtCO
VFwn5B98BDar0Ij2+FfCbET3Y4d7YWqJzlNoY1iVHCh/PDzEL3uQKIsJonaCCIxpTrbSHc5KEIw5
PWF4N6qx0/+QinFlwF2+TEvdZ6f+B3YDYojRtnlOkDD4l3iNRQ2gL4+gwd66z9jNwdcGgAfXrF5A
Oml6CO8ssmFqDenIZXui2uhMfJoPiDRLhG2jH6qSIrAaDALdJrA4Gbv9uEdkP7ikUKcJ4daQX9L+
PsrOKlgaZ3iMh3ZoR+CemQ0GCnzHGGhkJmhYbiMboGniDir8zuxgqwL7UhwG7Hm0cauxMzzU03QI
qyVo1tI3In+NIU7CPAWB6xwnIyig45m+I6grxLoLfjykUQUfkAQ2n4V07YWLzzpcQ8IG8FZRyDOr
tODODF8LH3KoQ/vfwMw4WZ/z3dZW7DsSIASo8RUdpf5QGoIWhlgZIrtZ+BcQcEWwa7CprsS9yLOm
diazjl8P5mkVXSdPGjOfiD1/70tW99ut+AbHL3bImSlY/zpz4zUlr6BYkL+yldSpBDeGBm7bPVnU
3Q3foRJxOzC8aryLNaAqo6Rgi2FUfh19tZAmzY9X3ZhMM0tOcIZz/QugxgEfJSD2Av0TuH7swAib
mNDNVN6PFN/L6IAR1Uw34oNwsvzntzoikkC4ugqOO3Z3ZvnQ4BmhW9q3sZHvs9aAUwR4mx39gaXW
q3LPOuze7DjDM4T2l8mPMWE2eTN53yxd83oYVqu4ujBLzsSYEVIwKOyGIe4wsGiWcb1+MU2YR7pj
fH4x8lTnYBSgPQVgAa4VhM1UQiAIuehlC6smeXa3w1/9Tw0PubFE95Tt+02VupBIio89eYvMFRLI
HXkG+sQmIKXrYTHNR8+GMtgmlI5WvoXnwK4B9xdYoaWL2QFbjQageNZnB4EDVvMgngMCw9zgt7fX
5/RzAFt1NRv525gZD5fZTAsXw+5mGTHWf7sRLOL23CXm8AAZoy+w2/M36jrxwNQqD2MRRiUmYiBu
xEV77RtjkpsZUxioOvmFZ+JTzZLDKWCd4jQuPG1GHilGh4xu15gJTnNH3uIjzWHwPaH42YMmp8iC
GRmbiURlDW5pxLkV02UPPLDHcbALAEe+4Kl0zRGtC68OZQB3mhYLio4OSzfyZHz3KvPz9T5JGEC9
4TlSoyR2StnI+8BuAJuDiTPqr9cadeidooZ4qdOEgRUavPnHh2WK+OUNmJlyL5jpwC7R+3NHQwUH
RiDyAnRyo0xj8GGSPzqzGRt9uq06j+l5M5xFLyYMsxfl7IXkGtiOGOtB9WyPRTfPOfI/BuScZL33
t1gmjK/K2CT7jjewINrgjZ3hJKXP2qWq12rTyfHe7UYYm4xNOGO801B71aH1lmdqYQ+eYU3v77xW
2LSVjPi7OZgk785gNjkO8YRQVp8hKJ0HDvkHwuKG2XtcEFZuA3THquyWjfvaacsIrCZ9BLsRbtQd
B9FMyAehyAGuM8Lf9j6SM3QX7nv7Ru8XW+2+3PNNdgyUItzNzOvqbzYoTuy32TIcU0xEoAQ8Qavj
DZ4w1jFJsdDnnHIIUErY0fdbf6nbPatBa475FAfsVTtYfWQ37Z3644wXA1ttHAl30BsQU829s35R
bB0Hp8+qISdHNwMgJYbukLqBKn2vBGUUM2xDKea55ozZIXGMcbGhnKuoGtC973GE+E7BByFc0w6A
RbYP9jF8LMifo0XhNjLGG3ZD+b1s0XVMw7GJuskbEhXJ9mciGsfYfSvD2GYJ2veMDaA8DA+8n12+
SK3BVnCqTqx3Nt7Rtn1/p8QVbgrdlVyFNkJB/NGf6O6IWQYJhhvYUOb7FjqNYbpKDkeZm2X/+mHu
ku05g/g1/s1ye/gb3sZM8Hb3dXsqaCgGVq/b2R37i3TbrHXES++p8kRTPi2mshNz1Jtfpv7ULoG0
TA4DS15Uax0Dt7eZJ+YElxxYmEMktOc7F9V8UcFyH5bCNqB/IGKckFuIyn64iVZvM4UFkCBsxPei
MwvU7nCNfXvC8qMqWw0OzMihpgmUxUW//RvfBt+T3mq+8RdzsjXFUPXINn9A1j1dVx9Hz8wGm/1t
9Ibv8AyPGspeaqUdww5AGDbCI7UBdYsDCfEDLXaPPQ3SNXxmkEaTycMEdwpBEDzzxm/16e4x74HF
SnLb6/CelkjwQzM852doCkM2KjgICgQGD/cIBPw51+7FmH2A6Vrohf1U+lXceC4zMCA5ioO+f2pO
vQR4nKgggtDD+oZMp4CXMWe8QELXxNQ0h8HD4IxD/ZwG4Bg45TbcDelLpgA0Dm4cDDweGNMy8uaG
kHiglMagtt/AMju4kTLcsSeDcolza4sfMtwmzM6XLe1z+LrWghwUQRkFhZ/df9JdPosiF27k4AdK
z7y7DlFwdJvsQnIFpr3otX/uPxL5pgyh5q9fLDDYAXLUMRVqF87zxC225YbZL0/LR+0TLXnDmJor
uvUzQlG46+8mxLEYM7GWwLRVh2GpNOcHPrXXf6av2taEAYdbh14fMUa5pPkjiBbv8UkubcVkWYbE
ZGE13ayV6sZyBRMC0lnNPg9Z4ky0Mw6yyTq4O/mW1W0Ot+Wc5+RCwXnb9WZM+FoqZr7Vks2JqY7Z
r4LK/KnnajzF13yZHTEZZKfxcS8h3xBTQKq8ljFuMmtCcYljBsC827TbLAhoGmVgVnej/Upfjv5k
eMTmyPQ0MPEKKBbv2gRius95coaKswn6fGXGzh+M7aZfbRpkcE6xSI3Et1XVej1ej4qie2Tv/eyU
MFlYhO8p6Gu6a9bMT4Cu4Qg9Bz/jbQuPTCDYejLvsRzrV1AqktLTFZz1cm4mxR1w8mgwXJxMHK/m
K/WS1PqQFsMBwQspwTHp+43BWaNod4fLeEaLZeLyR0ghpzKff2C8oNn3Jp6PQ4egBQWHfzqx+tTa
oHhIatkC6q9ier8UU4EBiY+c/WBwIB4Ez0v+QNsnekvhx5XT9okOVvhwpYR6if+6OWgCEzeUF39Q
gWphOCTyHkSXrFqaKUQbndtDiJrYSKhsdSG+yhiaxAbxU6KbEA2y8JGKGLDgJiwMgpjUVd9YlFjC
ekn8E6I/w41wNjAi/uPJuKJf/whPKksWwwFaUfF14Q0n7E4Ti8BjoVHrzX8NmjCYE/aJ8NiAHpnT
bcRXxJ9DDy9SXvW/Vw+GOEtX7UmdqXg3cSSK7k88kMb1Eg8GODmrrPMVeBVJnbzw53TDiokFyhFG
JR8imEIgAELTrdnDDdLmKTg1cWXsNbz0vyzYeUegF0ovV2GzWvRvh9OgfdkaXzTyH1CZNX4vn58I
tj/txcAT/2kOtowAIykOzqXrg8Cx0cM6Zd4OuCJ+4oN7p5c0K/FzdD/YO34PsHp+jLHSABdXHhp3
bW352pFSH7k2RdNgdfxgVAzBiYkITsZ0fAwv/oyd7qQzO8DUbQtqBBTgvn6E21MsbOocDcbJcXgU
Bl45IkI2dKfYK0xkxd8QLpzYTmIdAbbMuIY25ZDhZdOuEqvFkpJCaxEyh0ksnoBwESfU4/EQHvMc
yvT7Qnz/WonQEYbpCOIoXfEQaFek17rKY3JENu/zfgKPgBU0pt+6jNxE/hwTe4xad1lq4/S3pA9E
WY6meS4Th/2g5Cy8UjGCb74sIkPEFSEPBQQnNJ80uM/H6UEowRbD/vlJNS69g3dtYpzYmSiCZFt4
Nv1Ly4jQ4/3BCmQTZSgERJ4ZUvg/zV5NRtZoBlPJgRBjLeG524jVCwKba2c5JHRitBQhLO/nwE2t
OeWCeZIcYleg3vsuuYre2CJjjICpucgKfJ1FMKGYhMxFejhGArcTQLsTXxSmHWRA4krYMCIjpNuz
9I1PVvej8goeN+N3xk0msYZEU7/OpcMQnKkKBOhNRKiitHmtw6V+FfHe95X4Kj//91k1x2Jw3pyb
s4QXGsAgmRpIjhlVcFtByOSaxVtxtwnQCW9D66hgTtOsNUxV2C3YeGqMDcVOMrSBrZ2R09uz4+wL
wJmiid//Zeb43hd/DxzsZb6vEsMqlDeO5ghvtcFC/M1ugSX8l1CZDgHHh2awkZ2VYl6/hJXx9YyB
sWpuNvzf2lw53sRHalyFB1GHNlX8q+JzyaUsgZYn/nGIs/a1t7+4c48Cd/vC5O5YmqSjY17ES9vP
9piiLO/fND5seNEsdf1ZvIyP95WpkuspoacwRqtulxNbP+JqVoCut+SZXwRjAkchbA3qS31B8e6i
j/9zceidYMUIwIJWguisZ/zdW9/yCQ4Hyk5UdSOUo/BdWDUi74cxrlBpLxh7h4H98fo7FTYZDeVo
MYImzIk1LUuSWeCMEtboJLsO0ZcIsBcxdAO7WMkn2SynHZ7Oj3I6gmUQXwsj38BMM9ffQrr3LxRO
d+qpcnfLR4oMmzFzfAU7IojlEVeo5LDfILXxGvAiNava9b4bPUZfgSdsmbVTPS14HT0WCvnh/hQx
ekKlChX7q1hJxKf9j6az2lIcjaLwE7EWEuw2jgYNgRsWUkggSHCefr4deobuniqqgMgvR7bcGyr7
GCTahoXVUkNEwU+X0g9w7qJzB6Yin8mliPfosSDdOkpmP48wAMzW6IB9G5Q3uc4BOV3eZj/1BOml
FczRPnvNkRAgY/aPdlYQjMToh4dP9a8JVw4JFT0kogJprnHlN7B5C0bBSMopVHZsnhot5ccgXQmZ
NS2XlLCKDjUs+aMHuNg4T5MKKcwWFNiLWf7Qgmv3No0xdazJDjJe79lDvgTsWb2xezSvigvcOZLY
g9rcOdObYSWH0ktxA+P5QrwsDxGceW2+FAlYfFlByoNamWKK+IkAacjKmmAtkayHdnmTkTAw6/0J
RgpQrbC0bVXuq899ldzdW9L8IqxCOYxhzcfDVkRmGDgXfNu6g1T+h8tGgo62BZtLRI7IR7CApqCT
CuZ5AaUMsgZJLqlgOTquC1RlWvGUZDjHS4g3jxZW7ZCkqtfGkcCBJGIJPoD4H+0JaCWZScs7eE7l
Q7pFZEPppsesYPXC770PibIUFfNNEpYUfkeh+a76BpdmT3H06QEDAhyTxwsyNW8bLlKlz070sVAu
iWq5CZWG2Y4mUbu4uRdtIDXEnqCLhF9j8SXnsbaDL8Yvl54oFARsl+mxDAza3NXBsyrtPUGp/aD9
BpKhyOAEBtnLb+iMQBcFuPPxDhMIrg1K/WbxaN12dp7iAJLz8ccpI5EJmtesLcloyInudRt63Ow+
PqyLXIdNqVmkmwCJys4vj0g+Fd0Hja025YB81Z/GaSoSDtQWzyBQJMQfkkQRsx3/DEjV4+cfu3xn
O0IAgJgGCq0bb+BCvdx5tTHHQpQCM022lZEHbAMgd7eoz+rjyh08+zBGBco/7B3Erivuxz6M4hBC
3TclzTLrQhufvibL7+QOmB7syiT/dMlCEIdYSpV1u0ZGr/HsnNJZnUUHmv+git3KEjEr3reNRmiN
oAv5PPAHuPzu3dvTAe9aujjgXxEVl8aDmsgv6H0z0qwqZQxULSivUFKgNMNIHX4hyFCcI+H62DmO
/Bvm2wj8OeqnoMZrlgf8BuQoB2mHE52Im1UdEwUru4HAAr5o9d6UCDuiVDgSm+5tdWyMHqt65978
9OA+ADiAMp5utjicvMCCgr51oIRduuUv/Ua75paM5jaicfIEtSqV0veMZvXl2JxTzAF5YxDnXV0U
tc4uXDYK7K9JoeoUDQ9T4NtkTyUCrm6L/hMq1fMu/RbCUcTl7M0mJ+cx/sTyJbuYDluPR9aOirJc
EGq2LFfgbiPayb90iRvml8TXMYJbhFoINMpNHuNgH0b6aQNym1KXW2DOoMw6TTGCn1bzYMsbWxqe
rP7Dm/uqeZwpfDhMtEdfqskF2MUG1UEPyMEDEN3idu9U3FdwIEvy0hmB4i/6U2yYAC6lqZHYwCmT
i19kj370PlRcYmAEZTv+u3NRuuXxg43k4NPA/8LogcI6qHq55m5Qvrm7lD5wCeXz7YV48NItQM4h
nzxYtPfiZtzfI9yZi4kOTuPSmc6EY+Ste87DWZpy1+5toWz3pVnH5n0N0OClYmeX/uJm6e9NIgRK
oOaDBqi9JyS0EGqn5W7+QuXOTFME80ikQJJEeSFRYKDCPG3UiblBO7qHu7PvXdevBngdxPJAkNJB
rPe+kM85OcJsnIEZvA3UmHaxc1rx/0reuUJAMOOCO1/wQ/BYV4wZL0N+dq3bEM8oJqAW2irhvEzk
2qpV3TnFGkzu0ImFltZOWgJt/XubAwGX+CiU9FjTj8g5VI6ytwJjGFEiPYR4y3bi/pOJ/lZX6z47
YmT9/UsQ5mtwsPOST8/pjb5sntiCdvWXysY2uDJNHqp93L3vofVRSwh1m8IBMqQ7nxB85bIED6RI
3ExgnALAeXDHKTZ3Pmy8xzEQn5gqGwz+WgSgqeA899aOYuM650mFzqltEcO/kvzcKJZxM0cn1rG6
V8BSo+Ki+ksaiJTezifVfb5tUCC30X7vfBACvOeDa4OeFxX4Dep+1KPmq1v75U4tB8iB4QIxAIQh
xgM/ILlhn29MkYaliud63aHVJdRSKwxHSWs6hQHAAyqp6VjdJoosTt7FjwLZSNiLE3lmQrre4rDX
cHJNgsW8TY+RBTc/2k/hW8eLOUBGhurVqkKQjVhqDz2yb/43YgmvI7ntxT6BHX/KRHTqWCpWVeao
B3MYDoFVY95Njh2+HCtppWvJg+Q1k3Os8jVA83UdC+5dh/waAfsGCi74eKmU9Ou3qkFMscZTQyxH
s/OsDjjqmQhPoo/908lWWsvDqXRjjzcc3egHwyW01jsv5+qR8ig1wPgM6qM401BWY5djJINsYhC2
MyWqiQYz+ani1E9DKpAKjjG8Y/nzkM9+TcoG+ESi/0b8aZ68Y4fK2mXXLCL1x9ADQA2KsNK5QJPd
whyfbt05AkIGqvBkmfbdOwR04KVQ/nr2eNYAmIuKTmuv4vrrOKr3oGMg/K8k/Zgl6YSEJOLK+3Ul
9Rd8cDI8uJvi8gLRBPDSUP8ehnS5nR3y33fSQ/JJ51c10AleLAoey1PmgM4NyVqSILndE1zSvBfN
kJFwwAXgtzvrPO3OVYa8y2A0QlXLJIILCNMIUrLmI3hVuKgGhomy6sO0iKYkm4yd99wwjKKcOWvs
JcXbUGjIq3lp1bRbndmI72lw8v3MnUmOa7aksxzc9FtEhcr51OCUPaM87/RQZgpiGTsgGQyyyyAS
83aj0O+3ohQ86NmMlopmZzoIdM4o1pi/+HJvdhIT8QvshaKODnV2lj/o4G0ORjoPntAJldy6+Wzz
s9/n0nblpCAsRj52lq0O33WWUqhSazb7mJBf4YgPGOKq6f3/Y6Seqvrd/CJyLIhR9Evt49TY7C+t
L2CBdJW+W9UVUh/oiaRVnwDvZbiQ9ZDXc1ABJg8tdnMwZsG0gH1YGwN18XW3d01u1nv8gdfBYawy
FdcfJGADLGC9WffXa/rLDAtvc+xsNhdrs+n31/2w3zqYreaQYU2K3wpf1hfbcPCBFpxYLtM7Eu0y
ISWumjMs1X5GelVug241Xosj7MUGe76u4XOe48GQoPrl6Bt0as2GrsmAG8rzegmmbFzigGe2JiNg
uSzYsyLZ0bLIyOL9SNZJLZZ0qfkJ0TgvEhhen6sbwnhbViwctBkyENHA9ehV139CJ9xo/iR0xB9m
ny/rZkD+gpdf+H/hQh6SkLj7t6akv4hXuy+MDNfrrQu2YQ0Oh/y9zOUum/0+dYZIqirqtReb6rej
aErOxk76z/XvRsZCSa0xEJwB4OAfmU1w6EuxR2JZ+rvldqAFSZBhS0myDPAKOcwaSEEZiL+BPVcJ
VuS4J2OIn7GZYY5IhrhCDtbUcj/Oxg2DCGiIPJU1yH6PJRkjV5N5EpBCeQOP66qfL39XFkKCI29a
quNkedJZU5amxxUoMHVa3oYmEXmd2vxkVKfzVBzqoT/UWGmtw1fzigbaowk1QsIWYibMllX4v2W3
RjL8bNejczcdyYdPUwT/PaoyRVat8BGKnUsiTBaN5I0FDv5cs+Ove6p75fcQ0BLR6nHnPE5/j8RJ
NrQggQHEqK2xXBbQGkYFsZEfYOlOzW7fhUlgQNzpzLFBQE8dsbl4xmZdd98z59aoar9hw6SQBf6Y
ArmoMDHg7hroUxq24FRf4Fuxdg2TsD58u0nIGaGD+NN7e6/QRMyWEC0leQ9eu0qkdIK+oIh2XovO
iso/hQZ1H1Db6DTOF6lbLjElATjCgteM4f0ZS2eu13cI2JYukhanB++jdyusQS1mVce5A46Md8uz
jvWeT0FS98s8OlqSttIDyq4pCWNwQo62qV/NVgVKWWRo9rNtIXJcc84T4Z8A41FF4ooAlY0tUNmO
lgWkfDYbLW3/O6ah1IInrtGtOSVOQW+3xgqXytqOHZg6NGlk4WTVoW7QNoThr7feeV8w0GU+8tzS
K4yBSsRVzvvVLzXe0993hV6urZhcdbtfmfDRrHVAmjpXhk0HiGClc1oZ3UsOqd9mDNUa7V2rPqTE
WQq+62LeKoPJn3Jfqz00H4qxVfcPYbLANC6ZgKGDT93kE5tcU+wvtdQDtwP9QnBuUta7NETH0Gqt
9TlulGmc/uqUdGx4RgqWiBFS5oVNwcpZ7uXWKgMDgGJFZa34XSWpTGt9QIXGpXLUh/AB3Bej0K0d
RUyvEZJymQAZuBzkJHgIVghS4YyuoIdeu7NDFey9ogzozTvUmQBGCdyjf7NNSCtT2A/p6L+BLrHS
1vr5WRa2wlVhaX7w8ieUkJAqFIgYJ4bzBpn+i37krVPKm8tjkO6UDNa35uMvmYFKEEURPdbc5Ji3
Cy0D/7Qx5O+w/mlRoKBDXgnfgIw3KTJJleYbD0cqRknz+jVP6+fdj+kUp3jEoQpxRaOXqnVYcrW7
/pZbzfY6W7EEGBPSKP6icv/3y6gOdHZQ2lyt2pPTZheiGmAj2QSy6mvVDKdOzSBA2a3RW8GgOVnJ
H31n0CaHZr1g3ZBwL/i5CXbDExjj7muQOBcad1BCG2ppf5HwyIGnNSy0AEbx+rE4QxizQWMWji6E
jGQBrXv+wQnOeRGszOFY7XqAPPlzC8+Ik4WIAIh28wbQ4sEaQ61ULrBvVyoCl3ZuWM25KEDAtwHu
uWXt6G7v7u7J+i4dLXyIKXH/vLT1taqD4I4cBGEo5uHWS01N/583VUmTkIMWY3Z6BIl/JqAIYaPd
AJIIb8oVtR2sI1crw8Z506uPi7AT5nScqI449EehGh+8QvfuV60yZAjq8znrVGJ3m+DkdXmgUnrw
QVwy6N0PyhSoKYASQSbV2VUHR3xvUezhjn+cx6Ye3D5ODXaseQ1P7TLYMtTsKvNJ4drZFpuAdOsc
ccEuRTcoR99unooPrPV4Z1Ppum2SEBERij0JsKDDF7VWmF74QLTv0Q3I0SxHBjSsdb6AnPLNB7nm
lrr3rmCHgDqATQy3JITEZlj8FC0w2Vc9V5zFyOnmPf3NfzpEMzDHah2jSa2t9jERJUCM5XsOwELc
zyZawmifJ1josmdne17iMSoK1EapjHLNDQQlZLv87NWa51orGeSdCuL/UG/iEZS3czceGZt5U8Iu
KtZSvGVu/oIS4gn1B/5tmstfVLH1tTeljQ+2sjQ+HW1hsoKVCid1LGK+pKuo44Rw2u8V7Jtm9mLm
C5bgghDHo3j0cr4IiKkT8gYVCS6SocXqPQLE8d55CTojBGkSFETTB+YmtYuSM69bMSqosN+qzpcu
CYTjNS3859ktxw4waxqJbGHfp5O/ODxZrLIfX5cCfrXJm/Otj3f1v8P5369lBSaTLYsHYQ2lOxk1
z5GU21Q6lc7LqnUA91hQYr3bRholaG+zy5TYGLQmUv9s0Fj3stfzPLGrlA7vWWuHBY8inSrk9Jk5
aS12Ai1qqdVbVof7UC7emlroDjVRvstRWld5vT7UbDu2b46cO8tmGJbtMNLqQvlzlE0kZHK3iOmh
AGqEsoOGSEZhGB84assUkLNS8cGptvT9DzEqjW1pbf/+Xq/AArp1yObB5WB9aCAwig79Fx7sk0O/
2sVbY3iNJpVhElXaiAUgk1Ud5xbF9Wdq9HAKWedf6DQa03SZjGuxiU737IU6D+LtNiVx4JmM2A95
Oa4+JpB0+HwJJX1V4nsldza79FSjVoipmEuS/+kx57A3EqLDDI5iGtnMOuCIMxR1DJzBLmaeXSvT
4i2tCWzedGNod7ENsUmQS06KVfP7sJ+DgpNMT06BJpz+1ptn+0ZxBR+HIm4DNbcC8JWGXd4viOSt
Z5SBpnVLr7kPviTnh2F6CGuDXANTnfV9Cq31vNk1qneCorg8+KDLy4E9cIc9cIhFStE3Nkv6kMQz
rdL6zBszBhCwSh0DgeP19yTHGn8/BKK7PzeMVj2sIqMNBv8OTBzBtWOxeZa7xH1xWD8HVVAHrkGP
xL2j2QKVjAwNRyCGUtJ57aeHCtXpedK5zx5B6lEy4feRiCqM0SUAPHnxyo0q+wKndqYAyQKy86qI
eNI7os+FV0l0wLWEctogpTky2KNG7u6KiKpRlKY+jlA9XC7IUkf00+4QZZAopdzNeVZsQCI+gJE8
QTBKnjg02Sih06s66v/pJte5UML4UHYp96uQQKQl3ZtP38urQcp262xnZaPxQhQjdis1ImqgHejk
JggCQavEpMX4S2t8w17nwnK8jpPOA83l6RftntAI9m2wqSjSnUI+B+kK9/YAL/8HvyYNYdRcISzS
yKdRBwXpiVvX7mNd13syeorItOs/LiCIfH0MLUR6EZsXhrbeJwDRc2aX+VztOxdM8h64Y9I0RiLD
QiKGJWxuoVJ1HRNCwPgDhLynaPDyAAcisIC21aGFugK2E0ucrv9cGEtV+PF1J7es1v0qMYiXh/7N
EEEH+AYa/e3dOjv09DvbcY4+Molvk9MCbI2KI+Yi72YRxH1RtyA5uvVK9D34FVS5EAE9+Nejix90
fr3dc8x5jCNLOyuZpp3TwakMKFAWpvFVGIMKtQLUzXoQ0R928TvYl4OcQRW8c0K0tQ8hImdhRgaV
pFkA6DmENUTRhPIEuy61mtZ88DbwIbL4YaXcALcCDaZoFvHLylslRBLCI6F4p1Ru5SDVIxXj39L+
B2AjbZecfV1Ti27xbqW/8xqNDKDEJfyTaFE+BznW9a9zHj1RH51CTKYEiSA5liPYtRHGXpevFu4O
RuszpNoNWb4OXx6Qb1ajUd2Jydi4tq6+EAdX0gg9yEcHlARJ8K9OIUiht1bQmlW8q0WaVMA6LOvt
9VpBOqxz6oWYsFE/awLxp7//q6CRr/kbAPzUf9QcZcGgXSrzSXq7W4AUvw6sTF++km+7dCsp3qUN
LGTa4KO30beTEm4gS7sFrQsPN3U/HsByqkCUDXIZm2Hjb9aYv2ws6n/NIXyUjSrwQ79JhYE6/HCs
qiDcIhAfeepgIC4ONiWn4cen5KRnx+PE9anUU27AtMLlR8MxLq/WuGw1hyfL71NYm5vd8WJ8dDho
vhuqqrUfbkhJORKa6eaG1rBgHHxnr8s2VY0jWVKrT4WEDYkFlziPzJ9ajcI26PdZGWBWcvO0YrXL
7/2gDuaPUePo/2qa/YoXVTZ6bffKcPmPYN9T1EAvVG3Zh6fW55Lcl65l1qG8WSPl/6OEAo/KVcvR
0R4FB5IAvleVbEkxY9mh6NSiVHGjcIGWBduoiiYBTkXB8my2cK+Oogs1KsWnxN1NZTFZkDFvqnyy
JegexfZfxR5RO1F8Mutwbmlbqc+sA4xfpznDsP5tJ12djrSOsx/qeijjKJEBUZbhLDhIm2e4GKqj
Ua7jIFRciQjy6ewFZO+c/5c3rEcQBwpEQdkFWTzCN+HM2USnABYB75hrUS2qkWYSLCjBaYWto0Ul
KSH0UMaVkqQlZicquClBFaWf2YEmtEqFoxHvKSEv2A06V9UG9QCu6nAOv9t250V565WJsSoC0e8r
vtAlAvfBQQXEF8ELQyD9uEJMoxDk7WIj0n3aueBLDqC4TJHZK4vLED7yHg6Y6W/0chTj60FeSQyD
yJEOGHpWF/0DoiIBXjaM9hscDAp5rRAJfQJdqo1rskHKEZ7yRiYo05NCU59K2sGEiZpVyDg6ao9V
Eg/AKSSdrVbVBGeyJFIY0ejWCQJC4VR0AET7yM8CKP13FXTV+MQjtU7Fq4wblGQtbpIeuqtE6lzg
FLUBXWYFU/z6r6gVKm9V5qoE+FfDUi6unBZNFIzV2eo5109Tz22Ys5RHKXj9fkO3kWjOPDbqwW70
JpilG4sRhG5SLUtxdZM4LeqBfKK+0V2FN4BmGBO9TxtIY1xTgWlwaI4gAwnMMDrZGuhKwwDm8rJr
qGyYEPlpHxbKM3UdsLOiBkWru8w+LvC7/J044gInk28yK0hNsi9kJBGDcS6iNLLQXUdJMNJp1y6W
fDn0dqrUKTrVNXoB4MJvRnGoQlqgefzahzfZLmAwRawVimDzH2sf3lO/FPDVPUIBILdvHx9Qmwim
a1hL6S8N7HlHZCd+vA+3PFRQ2m9yPsXRIQv28OqoSiuG1HaZc/MzlnZf9OcfBZq6DaUocPEZb+26
VG2nPD161YbBncQdUzwyEdtgkmnVCwC3WFrcWQf50x13p4tpF+qzQ5HXk/08uNE/b9AbnMxJjVAF
cE13sUDag1bCxZxM6GmaACAXCwCDQtVJKh7lZgdLMIqbYKlU4GDwMHDIJhzGAmRCj4mdZQD8E/Lf
b5Ap4Cf+ZTDM+LU1DAIKTDe8V8WhE06LDYNqKthAR2OSi8ulRnK6TYzFBdcoDZlAqrO0WA9mHTTO
qRU9zNaC1lN3zAnqPPXz3zhkjLFEaEE5O7+qzG8c6z302b9RS8mrwS3Nkht9vo5DbL+W/zHZQAAj
ypVUrSTVpvy16JJKe6jY6V9T+KwbuDT6QL13QIweRmHY+rEC2RQlfU1XRH91R9Qh2fXhNIOhotc8
Pemy/uwmm92fvv60LWd2SiNHE/f2bnfIPNPL2QCLQD3VdxmuIXexcP7OSgUqXVrlVVr4oWoxrTQl
lH9pvdPC9bWZbOqhhHlPr5NHxW811NXWD3iGaEHXnIYvq2eFqrXW7hkvFHbpBeNDC7tyXv0OHNeu
7pW+/lU7VOvS0IVyAatMID+tBgWmvD6aJoxWMNLyJc2YbB3Liu06fm0AT1eTUUfze+jdro6O0uUI
Stm2R1oO35eOAZQZ3knr4XKpLU2nDdPMfWKzFLta+yw22aUq7VwMrZhJlz2JFpNMmPi5rtFsdmrM
U5RwAH+0y1E+fPQJVP8AniDtiLtMt6CTSKmOmAWi5M0eo4x5WKTViy85BUxa0WTStwmY9N+gohK4
2brMDF3Nj4W8zVBrCSuJw0UI19UG5dJWnxCE/9YPs8y20a/atAn0AubR3aa6x4KvEaa/WqG1wOgU
1BDRQk9NgatJyszTwpxx+htVHGBQcYrseVi6/P/Q9qD7kHtkB6TpRX9GiX6FadJ/9WkMPRBPZVGh
PvtTZDW636m6meRLdDYp3LDcUBSGJqvlJvZ249qAVqNDK3VKU5K1hp5osB+eOoBa5SBMvxT0MAKs
+gtrhEhN/cFqeFXy8bFxe5TByqTdk81dIuvq6UK9Y6H2unRFuwvALW62FvFkt+KCv+0upm26yQ4r
kSYSE8scAtVot3t/EBp7bSfupuE8YE5pCRsvALQSE2azrN1+Wm361l7crXrTriLP4bDf6rN8IbnE
NVZl/7fvoerqAT2RKJD28A2wkL72NM0m0CsOc7vPRPSl/6rrSpbR57btGqE6UgxHhpWuPQSiLDRB
J45Xq/tFFMAU4A8RGMGZKqIq9X1NugYd7i8BlCYwPUW9C35H2oCLHgurVsuQTh0rKevqy2LZZYRo
wKlzTSjB30325+i1+voYjYt/YYCWYF7FHxTwMWJU6ZvleX1tVTC/rQxyI91W7SnS0FW/oOZcJ5mF
pF1QF/y8FJR7fYUBzIDVJdF+QkZAbsB17K/pjCW0EPixCuJOGYhqCfvgbHWH7wuykNerA6LVkguu
NseuTfznM/b94bB5hLqqU6NhzojXeFcwyELL55EAgZ/N+gy8tNUSPGtrjf2NvW4Jwqu62u+Mo7DP
xOmHXOeXo5CLE+dU+Y//RYRTiurRbaG/y8TkEh26erGuugCOX6CMsJdoBaqJSBRC3M2dCAjOaYvR
nGWpujkt3b/ZjGrNKMhbHYXeTDBWp2XmGrolmsluvpZhRgJvwM3UkqfiDqHb29azSvnVfeRl6gHP
fs1H1ip+FWCkVq1s4dJyngVMGkE4yvEvtz+CrauL2ye67GsnYNHJ7o0GyMNSpzLKlhPaJqym7EVW
P+J12hSjLOrSSWjl5L15Cp47pT8uoi/NMm2VGP9QjpM/F93aAPForb8MXXhMTWqI2fasMElLf4dc
gsb6bKlfVbyZJSdb3POCVtSKZiz5vFLTQKHbLOvaDijNCg5KOU62JyZ+LTa5EexIXfgCKZY7y3O6
3EJuHSmBxvqaThbw7uKWCtODcaX0betq9N/8bAZoWOKcSYLZ4vRZKi0756uxf7ErTrjzmABMon//
3Hy+6sdePwzXv7HNdWSnpq7KJCCmUO9Mw3/uaNuv0/T6ddDEaSCfZVl4maAH6QmRQ+p28I+u/rpf
tzd0gZXF6PB/gQvhu76kJuqWubx4oh49n5HJtNQ01zqiS8nlGZ2tN62SEduuVh2tOSq0fjA71Lw4
kl4ysDXnzNYvtM4yHsaQ8gJqvsFbuStpm0YlqV7WcCcUYGgx3BmsPKfdPlt1fjFZABx2S09YbWKN
WA6E8UGPZsCgDbgL/Gn1maaMMzE7dLoxh/xvMNU8oThBXkRsW6kdsfBpEBjC5gaBJk7UCZbMpWDG
dqphVMtQplruhKJX6J69FQmknNKYIjr1uKHT/7VS/lXgc7yiFWnxCJeqI+et2ZLeOaEAM2fENQNg
wiD7H99heHQQom2X2c9BZDmk8nel5gUwFSQWN/LsWRRdtZVWCZN+KYxukbZf1nQOm6b22x+MdvZg
8NfbW96qV9D0BMagXOBjaTUYgOPgI25CfXAwv0wrinTdmJogVUa8kZoSW5Z8eZAlLPwFP7bLiHdL
pgGHaa9tmG2UbOyYIA9z573D3XAwBeJlCc6TW5OiQyfi5jFF9Ak1T7eJ7L4zaAg/oee46awf+qTG
yvP+mGisQTPdc05ahfGSr3a/Lp76G7/IaesrsCDg+8tN8GFMESgtTPBZ+N3gTvZ2gmgsR0s+gZyc
LJUn9dkeghIDLHNMHYAeiqo07lmdWc907cy/uz8YUN4+2aB8BEvgUrPcWCAaeCH3gLTNgtwMZJu8
T3BtMvy/v96fDn8knLgwBlz0DB6+dTI3Nl1GDM8swN9LQj1IklqhIjE00EdBI6Xgal/ImgbMMqYZ
U/PoaTtAgCLba1gA1n00m+BCMPOZzjjC/+OpXOx3wOT87a0KNbTls7LMrT6rbL5LwKTCkTYb/cFH
mBH25RP55mGx/Pw+G9AR5z0CSo7qwZLE92z2VlWilb+nptffYKSLFYUtCNud7FUPKwJ4SIIIvEBv
xlqvUTSLZjld7UGvoR4hb7sHDILNN5cLLAs5/tXs5Ji4eYdJtEz8ANS8rgexo4IRFRKQuWmoOnVp
K8hR0F1hfqhFqTD9t9fMPaZUNhc0E1QI0IOEa02xZnJm3yH4IM2DEdnR87/XaxZwrJgAkQkrKtLE
+5Bf3d1fBFvmdLSH0c/PpgwHxq0Jv1HCFKMrzm0OuBCqeqhpXtEs1oOahzBWWBl0KhZZAyc5C6JZ
hwmtwLhGKk1AphX+VyzSJdOp1M1AIDO9BcwivtV6tIWMAVCIQRxoqdQP+Bi+EgZtueQLsgFdLNWH
tBzoK36d+cSQDWa1Jv0aflUwMwaqG1CayLq4yo1KdhGLAjqxEKRru+a5c8FSamCc25Xe5dOu9d5o
IaL4aO+CPAJ201rv5m6RVIAy3ak0ct1KWzvm1snubskXska9qv9pDvAdrSrcCj0ou9HPRQsfFzwY
GEjc0z1u05KFI63jOfX2/rPeuKLLiopgDczRvGZtazX6sos3bHRIts8F0oHbbgzk9AGQmOERN07t
9AGj5fUJHoXRbg8l2j6AwpyVzIqDLtuNnfSBujxQajCuFe4tT8pb3HujFtGBo3Wt9veg4Elv20e8
GQoN4wnGmRC1Sq7boHlM7aMUQPSusxGl6Jal/gG6YgB4I8KpYwgdATzHFgGWj3NDx6AONXNYjm7d
xwYfVGgooBL8bf81vo1rvWsHCgq8wzd6qGWf1NDKddPltVNAlD3Xng/OrZtzaD6XMbshxqsUynMw
F052bsDv+PQrdsN3izoRWVOpR7/KBjwZHMeFaWn6WNYbhsdIoJf7gO/Cm3vPYOtj67Wgu70NcSoY
Ha6tGlxMkJZAG5/ul31kvHzBqKR7YBanD5Q8jKDYQ68akZMDnj02yhRf7To157PJbwAVXBc0mtF1
gfEQHugIJoMzjyuPV/fVjaPiH96D950MF+gnnhBhppoNo94wzyz9ZzdhfEPOXfKuy+OwgGGkdU4t
2ESICO8pWdytxxtdenOL/i7+5/Z9te3yWwhP/6EHtEgwwFk9XnYCsQDPxsPbPFEog7TAbILjj40O
uqVPCWEXoEeiCUL+Brp/7lbHN3fulnC+rwGSRmaEQT8D1O5ik2bNqXtg0fftFrE5QDnt3UeltjRJ
cJdEcUMGqQU6bFIVyFEJuo/Y0NF7I+THXw3MHyLzoJwb6Q56LOYqxXBPBf1qXfDbHqGt6BmoReBJ
IeUuBv8mJreorOPRu2he4kG8xfsrPrQhzRTK0sYFH0DFYntmTUNfHIyDR84+xy13YnQLZ0BM7+AS
nUaVhcvH0AWf5QqQSo4NI2QIt+lsgqPBxueGHtPD2xmbwsNCYpm6obUffAAEgwGhD57vXeo4BaDD
ir400SZVz8Q70Glr1gNcuEAp1GwkDIr05xrfvVnZfN0cr48bpenJmn8QfQsf7zZDPy8NNbQoDjnn
zLyhNLxrxhefgYNk+N6XUkwEf4eDutTM+vIxO/Xqy/uzWS/5lUIrndTzFp6wAN4JIc7RHSCgU+xV
0Cy6Wmd44f4OKfPOPCrunDTfgH3wWhUgM7TPEcZ/VKDqdgmeCCXl2EqxC8F8MLi59a8agMil75s7
9zCjaYkaP/FJerFRW3nQZsP2AL23E5x8FLHtGqh2xBdwOi21Dq3EOTfT6T1ArsF9r4+r3OQDrcxY
XAcntq+9dW6eb39lbmLdf+eCevRZgJ+pbK7dPALkrXjubVsgPW9MkOToIwZxAiBUbdXAUWJyIATN
p+zu/V2PYVFCqM/J4RwPV+VD0AcJKRewWr/AEmA19RHAxbhjV0skTdEYu75yZIBncZ4f9446Sc0H
B3MeVECuYg8yh+xNX3x1YxsDuAg9k4oP8hxfAoEE1M4FgkOnHN171z/cTbCZ27NGXYITkhJlh55t
cYy2yJlBTiM554Ayej+8GPf040MGYClwvkwPp2KfqQcvEPslfkmDy7TKrrgwkEFu0mpKiGzDNJFE
SsUDCxAcWtSZN+f+I8w1EOns10cJcBWGJwqvAEIKyHujvgKhDf2qxXx27aNL84IOja280L9csTLm
T0y76Ls8+Q9Aql+TLu13VIFShC1r3j8hPfyyDW/+bVBcRzyT9nHvuqDcfkUVBFvDy7RS8MogGqCr
3JEVxys6ob5fWhkLSMmoIuec1wdrIvuUIlbZOqYNvi0ZzutlH7nQ134M76nq31A0PLrGxXoRZJzk
jVRCQu3gVmjfU8r+mPW0f+kZePcwfRBITO33AfnsJfJCQNIqhIiDUnu/OJVsziwdFVi2Jtz2W383
RTZoA8XsxqtMPuyypTEa45SHbzVZIiKDrB+LKvPwCtutdvpDHz/TH2TjuYVYza7YDktUoqFGo2Ek
oUiuBLq1mC6WVt+heL+8OrHuk/zmEtwG8SrBPW3ITed+5fwCg2I+vUxQJ0mnO/rdiFU7rOLM4nr0
YKGts/KD0MUbGI4KQRgg+qr1oNIzw2CE/cDA5Qma2dPDdXlvovz/fbkn2CqD1xudaROkXu5iGzXn
1oG3WOslgGKpiZCxZ+FFjin8sK+zvEwB+FiWb+NlsrSyVT1QVqU4hTwH2zlIBAghSHaRWoIM6lWX
l4tIp9uKW7j5bxo0dDlR/S6T6r38tElnvIsESLvkfrHwgdvnFVpM0Yd1RV1v/e3sV+/pM2fex7XJ
h7MC4QXrdwGjj0XToEiIDkbRwyVln6Itwha0ffpV/PumhEzsTsWpPDeNUf4FkAAJaRav9wTFmbGB
itfNqz895Gy+RWBJ1hklRICqja1/7KE2Dn/y/LYRSa8mbg4OSa8eoYNTJ9FuM5mqAItnW3YYAIFI
Gpn8aP91rl+HX0iLwkmCImZ64hiTImqHGx3d7p1TIJqsWQzSfaVVvznI6b8S+8xoBH5whHGjVeZO
NYYgJm7j80U0AwKucms/IINxvSgYgtcBd8HOsc9EtxZM+3JUXpUjXvrY7LtsHf0S6t/zTamNi+Sw
0HoO70hTh/Pu3gXWiy37vnsZ3eC6jYsnG6wiSz8jhOiJi1vsP5jQAOJmL+ST9wUrj4X2eE75JUh6
L/aIcD45emW42NNzAZu5+YxBXq5LeYlKd2LBPZ3P5ovD4t6LOVJwHez6yGmBd7iICniDRkMPhLuH
QxD5IlIAFemvJKAn6vZueUPsMSag3R7IUZMOg3CPDDC2KyAwrPqy8kZzI8KQAjFqINuEOGzElNdA
xVBwemzwFiohGUM0W/OTxFQ9HRc3ovy/pHkKSq1yq869Lnpv8JqI0/YeNNDeZn6QXJz4jFAKHSZq
iFvWzo9FDZ5rXFww+7YM1tgsMep38F13K+YK2MgExtrWPE4rCyKktMa0xqLyuKpOkoNzsJ6AwAic
yijjIossi6pX3SJ0AFdYA+SQuBwDENEDeLKPva3YVQgXoLzm63i5b5/Cy+K0QLonXcC4Gl4RpMlQ
Mq9xCVutFC3sl4PAGVIrz9QrTZiSaN+VcZCNDR9xdHqeOZjPJlomD6Snh9/GZbjnHLZ2zqxenRuW
CBe3caMsg11oI+k0qApgabELOIDa9D5hvzbWN7TIqFxg0Hn1KmCfUQ3Dc6nAfGCps2F5VmIwrm5C
5f9lJg/gSqcyzGT3TXml4BUN1PAb+4dXhqRJoEy0zG6Rw6DS2jIXgZphEH0e4Rg9j9JBOfwMMU5C
blaS1Gm3Glb/XifzM0r7786lf/xLhltYw4k5ftnbxrZ9bc9bhfDefXbhpA0OvaRnuOfRPILQVmQF
phONsWSEFzVu0unCiE6D86iIsQzy2+B7wArPzfoGlmCFwsKFL+fRrvVpXBun7m30XJxHL2Z0t+be
0Q04DmooTFIZbCERglEH0s1FF9WIdtpNkb79OrfRew9KCG4lhDUW9xESKov74jjYTj+N0yBfNI+D
4wBHCYSz54ghb9e8JeX4ZgkqaHjh72mQ68Qc4R6UIYAJogxWAf3QiLASjeLutWgawLm7WGPDe4Op
Ozh2S95lcemibbC5Y4J87Oaj/egYlmB5oX4G3ulj4+mzMlZJ0UR8JsUalEnysmOSSVTDKc9EcO3A
ltDngaaHWCe859Wdj3yV2jXsigqbZMS1THpQhgcXrmFtNQdtuqisHogifXj9i5PAGoJtmA9d3Six
YoPMzZpBcYB2xnG+XLzJzuiJ7vuJl/rIviPOcCsi/PAYzVt1gD4D7kDaRfrQmlJruf1H0pktqaps
UfSLjADpXwWkF/vuhVBLEbFBQUG//ozcJ869u6ltWYpJ5lpzzQYACZP/yBoScEzlQtbBgi6E8+Ce
WqPKPy+lQ8WrJTZx2F/3trrsXJe/8L0mWup5wFIdstkbzTnzxg1EOGrPSEm+legkWlQCGmVskfSZ
Q7ZiaXdwPemQLXTi/Ekh2oFkEMqEQY4RIky0WBmVxxYOJgUzY1LZ1vFx+6OzVjWc8MVjjdGBYFT/
kvIE+TFfsCnkeHLiAwwSlQ8gwnOzfFYqd9Wf3oovNaJPKhaFd9/znDwMk6T+vz1PYZRxAXoinDtX
B/+6PR5Axcfg+N8/Ec3Nn+HQtYOqRhLKWcftys/ouV10nvFQfgTfrWInRc3AyZwP+J7P3prm7A/H
bMxv2Qar+A9OEnhg8TKxZ3E6OrnO/mD2QketJR/KbVM4OPEM/FkD8HaR/zA6bnGIpRReHrJAjgA5
RQPRLt4LnA3qo7LqfDwjOWQvffcTEYGFEqDBc6dn01iiBv+tRKJ4sc3YvPcQybPegAfRMBO+BR2T
VPvVhVR1fqRg+hUTneAvxCzHJy6258GcVynv+YO8gtG0Je4kqY+3ozXiCYRY7bkgOTDMxr8VX+CY
54GZI68uM1QI72NNpuAXEnueKBH/jir9mdxndL7/txqiyBEmio+J0ABAG3mE76TlEXtkExPZb1IM
p7Y8Zz2pqJL2WtTM2oWxqsEMXhTP35FM+wwMP6LiXeo7icwdEcX9nCrQ/glO4XSNf5jN9Qfmz77d
aQFs/KSFAyXY5fA5otSn0FA4yCBYKsI7msPrsf2kb5yjLEejegIb/dB+nl0TPj2dArsKHSN+iaz8
kQJNp4sx7rAwR6V9IXQBgzvNFV0MhTbWylQZgB+XlXaBOeK9sGU8Oy/F1v9F9gA+yCmTW/QsJzj2
JtwY2Pfc3cIDgm6VKkTdPklYgEX/Hsi5cIm4YcZqjj644oH2wnqXRYv5gtWJQzOj8cJ7cl6grNh/
iFXDZJVEAtX5sNK5FXFWyCiXSIW0a8oLQm2h70qECXj8QVEd7PCFsZM2FgZPgpfISIpq42p3m+cr
elEqrN9MlmQVv5JOEJTtPrM6bkGJLn+g5oPu2NuoK/n4Imti2aA7/xLzwLGI/oHPb6PMFQDqKxWf
Q+VAtfBiYIDuFFRvKe0+427V7Lm1qhmOJRPSllNriocmNy8nH/Zx3Hzc+lTMMNemBMqHbBBYzSIB
uzgvIA229POQXeULyBupf3yLknGB3DtvF5czxtHc+5R2DgqaJnrKw37mS9zJRBUNVKwluIh/FTYh
/xQX5GetwGfAWti01Llhy1OAiX1//r2TGjIADbnvIY7jSsauz35OLXU9/ab3Fa/xOqNELyfP7SNs
ZsD+tpFo6IJ/Sd8vYm3a7bPNU3XeH5eNQ+V248Li18CMcvGcZOOKBm6S/XFnsovwK9sJ+5W4BR0z
4HViD8su0VGL8G/g7mwuPWoi9JFF+LlsjCrsad4Z9psZcwti90YdWLGpF5hP7aWv15LQuqV7+B7b
6W/+Hb3FPvA8KsWQV0HZ+H9vU24fW32ZnaxDNkEpl++rHnNCxfmsMrzEHbY0uRn0yOXZN/smxe+G
Gz1n311bBzp0DZ0O8vPpm4tQU6jv9c3t+DiyAepj1bnFnLwkopdRue0I+9IDbVRvntDH9dV1S4AH
pkgLVHX4KfXiMzVIf98b9/0q/AavaYc++QNl9Ozf5voBq4VQnz3WqOyj3vQHJB2R/zctF9eVGeeJ
OS688vja96bW1ByfZzrnjE/xaO4oy37z+x9GoX/0aEg6CGbvrXtIhswXkUOD81yZEwDoX/rsIaQE
c1wOfxtplC8lVuOYG7UYlSPgvVG77HhAGfG0n7kaftZ3ztCPj1AAK0x2mGs2QI6jn9D0UzKzO/RN
+4q46kUZKhrhe+3TsEiGQ1eCuSiOrxk0NgL5UEWlKCcE4VFg979/W0imDrtXUOOAdQk6AmtwT6vQ
38Q6Luvy6XVQDZv0N5wED9ydiUG6rgwYZltzbfbwqxh1GdsFa84YXIif3avI5Ql+BO3E4TEpyLjj
3bFzzgiftjhrDYpXnMWKcmju8YVn+wA+BHzE+oIVNGuO1p9OptEnfc3kfWYqHu0vGAusOYxfsB71
bv5ze0lZwACn4d1/HjFALjXbWOjxbY24aVQcDQxGTWGlKJE4uwcj/W5ffwqOnPqA4AAsZckIZV9W
F+cWk4VYBc9AVHd2nnj10KdCm3m2jhSeoQRdBpcjggTFcDuqjw2v8QrTCVybvQF+gkN6xOSuOvKG
R9Y0qosPA8s1fSQfD4YMwe3Y33DyXhzpiPnvEHNevKp7AtiMX7GAeHGsxqMpd7n1SKM7p5xeN/d5
pNzGGXyQhaqb+0Qk4Ce+xOOYQiBEhQQp53EyLIFUNDHjW5q13gGtBZ5CZFFVYzJ/RxkoAc7LQ4C3
wkfoSuP7XnIb9UMWihp+Ia0y2WdhAnkBME85QWvUETOifqJ2UWw5v5s9l5EbuDBsYeT82vyDHYA3
PgGZqe8l0cZ1LeyDM9m7fDyGCh+wTeNweaQmkI/OoGYh5KImNIMpd1KMRNgHmw9Tg/8svA4dcB3M
F9qBRHL5hqs4JnAuI1ImUQb3r3hq3qI+wVSVDQqTRew58CjozduJMVMO7xMZq0Qq1MvbEhGvd0le
yRWfgUtgpJgreGS8jL9+L6bv3fKkECqNwzm4xL91P9FJe7F8Rhpstl4Om0XmuGZeBN94261btqn3
jiP5Oi93ylAgeNx3Y+RfFxzXehsM+EC02hNSnXrXW+dTgNzoMRFSuqdD5DHI5Utx7mPiGQOQRZT2
BSjUpt2x38UysKI1yCbNGvOQ/pXNULgmmYAnt6hPvnM5bXe3qbG+j8vfYF1SYuxYsOJD2t4mz6Sb
yTFrWBG8kOrvsb1CBMxpB+ljfZTYtihhfGh3Id7Tn1kZqgG2zDOsbqlGaLifcM2LAZZd4hc2zFAH
Gf3u0MZENR91WEnOdShGKAazo9JvSHcvbDLFTv3FbQpFAMykXYJvAYn2Drw3LoF+skT5UqNAO1hr
VIOEOZPPjXFrCBAfgYz/sc5agamx5JmcWUINKdRq1FG4GDP8JMHU4xSeEepLUwNZ0fxHRqldhjRM
7FoxMHUSznYI3QAE4ut4OZWv4Zs5E8pnHsNAmQnj043gc8opk1m4omK2+HLOsXBl49/lmQqH6GoD
ikyqwvtOi5U00hfgJNMO8xjUEjyvIMHc/ymne7gsG3OD/HE9gd8bP/zfWA668W9ch3X4m0mTJzqL
bASD9vgkAZyaDn2Fwf0mOh4SpXZ1KI0eq/7Uis8kFT2i80JUQtfwitrqi4SVeQ1suSdzJMGQIFMR
GPlBVofgBBcjIRrIfUxE8Q1s3S+HZzUuIm2l+PVRjopJm4j6FkeykADreRNcMTTv4juyO5V4yDui
Ye6ytIP4r2CgLadyeoklz0x4VZMrQ2guOC6D5zjHFYt4kF5Uh304BynXxH36b/5rfXLY4cZk7t37
t5u3Pvsh3hByUEPbVlDKowsXom0PiQmYlGBk/IQge1X7FrkKEjZE+VAZG3wUgrpFYMiQURq35MMX
6ezdUNBBsV4UanXTpTvzJhAIE3yaoRe+fdx3uEmZ7gXY4v8TqqC4GsK7gfSSMzrGTATFB8mOXNgz
6U549cHGEd4cPwbjYjItJjs13E6qGlvnjZ3gEsOBfvBJC65Lw+f09p72zbumzMgcOpbwkv4IT78z
jhL2cUokIxeVo1+EqAgykjDVrzZYcm9/fpCH7JNlokz7MEBy19jfU2lxm2DPEDVpF9HFpN8j99XP
HHAOnTFgxgdbDOyw/l7oiKv5Wxleh9+jvBL8jQsvol4oSLDr5O40SKFylIZC7YFT06a/+LAAxJwe
xQGC1Wp4d6yVFl+GzFImZDbHSJ8mSMXYGuShkDqCSrtEy8AVEZnyT2BZMl9xueI9EN0N2PSLaP7u
6fsozKkRQA5vyMw0v94iy0JyxlmAPBJXUMaDqM0cFtugQLrYjJvxGQlIuu/mZOZ0fjIXu4V5ouSZ
cd0Gmq/RgJwum+YPoDxBZI1smrtfP0nLbT9hgD39BLIvR9W+niAUf075Rwq9/3FTxVGX183dafmV
Pau3p2x9kmqFatJtj9Smz0k5Acmmt0vp/uQ90wsa1lmz4rDNt2oAUBxcoyw2KTk2FNw0y3gD0z+W
ISOp24K4cfzEULk7xUI04dBA8TMmQJzNsxNDVBpTtLK02JQfOWEsthh/porPRcEZhwhXtJugb0hJ
GL3QOcylTZk0qxsfPrg77TEY3CYPyV5xbm7jgxwUE2v0ia6OiimHPr4PGevbWOenyuqdmBsZJWk1
NFa8PqJ9m5m5/I6k5L1g6c40YqiXjK8grKghdpBCts9xQDXAqWKyiSvOa6yeqrk1ZJkGt/AK/zyi
Z1d4Hc34TtZ96WbjR1JGHcKLikeUk4bJRO4DjI+VWPPb7XmDTh6PY+gBBb0gYwf3DsE/uI1Ag9nn
VbwZBmCtHAHN23M6tpKXoErK4fkVaLoPFQDnCXZdQbsgPpFbT2gj1jkwOZRklleDT09VBwBjLbbp
vbhB6rJuDuVSmwPYyn8YFxb4IZP2uftZojJCjlGfrpD7G4DtmsxZ4aeImp55Fn1fuSQhDu4UzorZ
rmtBfVDWXMLr9o59I6Ux0DvFBdWH1x815D8CV5C8jIc9PQaGVXwMwkO8QIFKP/txb4S2JcXqEvOa
qDlCY82wB9d5ktJsEbpDQJHTn5mzO2MjTCUYPw+Kv8fcXDcj9YO944AYMjCwZtQGL0E95hZt5sKC
U3d/4AGgBNkAjXYFaKYAwLrVOtJy4l3MUT7rYStF7pJ7G3e7C5+4e4NytO682+y10KNmqu/VvaEO
rhOG9pNyDd4G2I7fn4rSAjevPzBFk4NkgFuvcSRd7kxHx74CwJUP6LeR4DjKJ9BouMjF9N/4jNY2
CccyQC7S02PNFOD4mliATeyuWGTAOUBeyw94/PUYZWQCxyz+8Ad+kRx4A4/MBpuvo4PDMmCCnEWV
D0iDaz8RXpr3wCm2cjW4iJnDi+kDNlNBL9R9lom2vTuqES/0dui2t1k1uS9wsLrSOiCvZkzMHX6h
KrQVMgUXFnD5USHDaaJCNQAuVQdvpOy0tzBA4QlqQxakRO4QViY3gcGAqVhvW+47710fQKDn1j23
+ogc1XZ32SiHYmkuylNV44zsSIaNGIv2RvJeDqRJKHV4yF3c7D3EQJhqE8YKYmoUycamj91rwYiZ
weC/QR4cm9VjSxgI23c9Kamvb1PyvWjLyOShvAGRUYFWWsehJv+9xUAm48h9rBjpNTwYiHbbk4Ys
RSu+qnjNuY/KLRT/K7sKagyDA/f3GJaZY6HPkO1+5dYMnR8OjpOoVlWMS4Ib8kka+RXZYPLL/R80
wd04sxwu/rl0e3Cp8FxGUsin8BP5zYj/OyxSNZzZuX3dDhNIVgRyaZZB5RSQArYsHDxLYmlEaCHI
Mrg6m/zZUX92M2asVnOYMsqEAc2WxOxkCNZIFvQFu+2KLAA6o9ULOvYmm55zu7//gREQ0jxQV6xb
UqF6DnHfZrNqDLtvDpRdeXj+GTvr2Abvv2xdcfE+9oe2BZ01xME/t1o+BOaunQTu30yufovVHJPR
x2CTpcUcWH2oTZ60hZv+ugiATQC0rYlJPpPI/sJeevoIXn6BDVLm91P1cN6xjO126L5sfVgH5NYA
hVbhiNSeoRaiw8b42+tOZ2Enp3i6I0/OS4PXmhJzfSrG6rq//p1qNocDOvSpGHSw8ptjl5SzR9p5
whII7z4Mlgk4C7hZw43h/VzDa1wrwXod66WD9yHgqBP4Z28Kwqxv9A1uK7P7zBDOsqEVEdcev+H3
VOPPzIokqnAggV0TlCDnhHmSqDmQEsZ7FgnHzvkZ9PZKdFnfN7iGCOoCyXPtjk+KHDw6yYJAbqDc
o8oOh5EItzkFD30CSjUO28NXHnzHzV6if90X3m/SsKwXYhiAL0eQj7+ELoIzYKaNRSWN7/aC3JT9
qoL9zHz/NSzoj3ZvrNdPD/S4eHF+h0/KL/gw1PBsSdagdTYkAowNT2KaStCKCUjHuHb4JlPyY+NX
+BTNgpA+53wWcJJ5RohaL6b7hK6SKDB4xtWSv/N6MSGsdh23E6ksg5xxDor8TT3ulhWzI9cI+XaW
i/alzxkSQVvYP6hA4ctbMKD4DnA9VMiK0t1mJA0Xn2qkn11+eLeU1MamODuMH2OZyL8m7Ct2qSyb
peYBMJ/4qawqjQE/nv1IQ5qltL4v37TNoDphNmPgIp9tYezJ+QiPcCulyqR1DOJSv0MF2Tw+AF49
lEPLlqMsyAJSCRI9bkI1bcLrSZ7iyRL+RsaCOHJbSbgBwoxVfVn+vHqTgwFGVZTHyrafvskTHUgb
RiA5T1DhzkKSQW/3iR6LV6T/9Tf3CFNZeDqXfbHINhfStMR8MWnH19Wd/5RRf95N6813rI2ueyXJ
YwmVjRoQKbGoCQvtbaXDN83jKiriJ0MUj1fi46EUySOy6kfK9BUFr6i/qdyn0w8wlZn8QjNlRCcN
Wdy8oxe3kTH5hB8bnQ3LPfPH3EmB5uXxKyJKPaidjod0tnDgJv0AN1ILd1VoUjZpo0nlNSOg9XG5
sug6KqIJYZtwU1UJlKyRsCkYLPBEpMIfMG11Zi+bv/kT9OF+1PrQIwhwfMEUR0dagF4TxQ3vcSed
vssWLy5ylVkZ/3gckZbmp2yHWWgE9Hbb3/b69InpeT4zR0pwjt9YoJPzR8+B/8qu/ZLLOcDXolzy
uzYTMMReeKRLk35INHL8xVl9aRAOi143vMZa2p9oM+FD70eOaeN+ZznEFqFbFiIZDmJ48hPkAZbz
NxEKAi2AYowgDBIiX5vwqChzJ84bl0ILyc3/8Qhwjs/JhOQ1yMnG8E1zZDnR3+QPD/yjTsX7D0Pj
xAVPA2m524RD3Dh58VwBGBh/0SDwN8ZjjK7+LOi5//522z/BZwGKsQ4XgvyfHHGHE63EsWCBmif6
6u0LzQ0mgMBTuHojgJBIOSHQsdeCPQ50mY4NQxGIkba14axRqMFwCROB24P235OT9wdiZrSDFoYq
pwuTLZPia4DDx7HH5Aj2AoMzShY2LITrmIHR1DHNYpUwpgUBk8gPIh/HfpDfBSRVwvNxOGQuTHDF
DPqWykVoNMOvhAVFRIR2GTAfZlar1sEbypbp4FqNSLDvPBvXBFYzRa6HZvfjC00HqRaYfOMLxKAF
pLQJn+ATYos/X8NXNZYIClePUhf1sVZbm02or+vvjG2rJ/mWh/P2OWHM2se/GEzQ7ULyTcAblpPr
rsYUfGCRbO9yPhmI3El57IAsiF8psf0xDvqV7G3Igg6/vkwAeDjrDItdTFTJH/MIY1ViS/awCemM
tRKyeZ5hOcIPA6K38QbuXVatsFbSBwc2SkbPO8xQ1eHFpyC8037Bpnra79y7vGPeJbEf4M0kc1DC
7S5MuWzzUL33OeB47ZMOhAiOiXdlskNmePnL54m2U4dKPm/y+dnvPDJt8ILqJbe/jxzkhXODCfed
vU4yacQYKTLAguMl+X1KLbLBUQVemMVAzBTlYVBj+P3w3k1g/NyzZGMmTN579xxfTQzvVmU90bUj
KSgvcqR/tuaR6sVoP8VSBYchg93yC8CguWTPv3E85zyVMSnzm5/LEYMlH1Uz+da4bvQJ/WViT27H
j0r9cO+5BeM6sUXhT/4gQ+CEM4rdwJ64uV8rfB5K+35ZN+hHWq++TnWk/pDk8Fb7inOEA/8PJ93i
r/gzei4uu5Qk17tDuteFPYPtTRhUU9J4INkashnq2iS/g0i5es/+bTlrCBXNCCMsCGhk8VMeMyTH
5oM8r2zf6bYwRq1nXRK2s370TFVYCUYetGbyWtRMPpnl4m0C+yqmUIanDc+BZSuyJyEU5H9t+qLg
WnB2/pbXr3Pb8F4hCLx2cvJJenMmaQzyHpSZqINMMRSgX8RQCJ7N++oTgsbg0oQSeR9Qz0Hha/5k
1b49vIdlt+TVIIPPPP3qW+qydRlDQCyjyaesJsKK4eWXZu5s95mAogFnbtEwZXeNPrNMR4fWYTo0
jjf4FEtQP4hyNYRd1HM3YSJmTugE8dxbVkR68WoYYBDXCKFKJaumcXmEcRXGVno2Az+ktC+xJc5o
ZQYvygEMS78Dvvj7rm7k3ZQxP6VPkQ+QdvXLaR949u2p/xDuhqJLsW/EJbxJunU0BoOcIA1ZBjYv
iSaBwF6+G6e3S9/RIB4CAlWjT84GEdzxSA3BfXvhpxcW5Pj8+54qTkxPPzHNaZ5zJqnwvHp4p1qe
pQrOl2z4UBvfEOkRs+Jz+cNpwkAn7vLCoXbR93056cyACOMXBVh+P93uHgzv12ANAa4BkxfzF1/9
+folIKLvpg0fsnc9O7TZPBkMSW53GTkE0KkO7f7cCbKXloUyYQPAXIgpuJAmKSh4yLhQSX8v7A/I
DnR+tQu9kTfBmJTUxR4jWcO5nx0TZuV1CJGv1iPSBzALZETMGKSTncywsRCDnEba8geIlZoLc82b
1xj7jEa6Jj7peT92l21bM+SEw2fSCD1ps7LqUAunI5JyjZFaj4vMIaHFpAZ6pBxUDZfq8Aa/rWzG
0r/ZTQyxuKKYxe1U93b8eZ0avOhPsRbCNuB4QTxv8FE55t0tLLuG4Mi6UuYNm89zLn23EqQu/b0j
405mcGGN8FBY4KZsy7tPwpHG+Iri7CMImnevmdQnRugf6HeY5UlQVJiUMQfqZOjQWemSU0dsKpRS
iMA3Jk3nP0B/fmTHx8PQjnuIBfXDXtAhIIHJOyRUCgqSDogfninMBCwqCvK/o/PWAhwZdJRGS/h0
aTfGxgEqnRaXk8tBwrP0uYUv/yPhdHkfv/7oUHlFvEwl7f31VxbDJOe2KlKha1VSBojA6J+15Suk
tfQZGFrpA4pXjikdVnSMY4Y3F63kvtp/VvLwklwWl0W9z2dWDEi5KEcA7uPLogTWRUszvaSftD6p
Jy6JtNA3DIMrRvr7ClSESyHG5YR7FZPHkTlwezSGEhBVtc+3DJO0KdWlUblZnKV1mkVsidVICfMY
DktvJwXWpFtaIb8nmB5NrKRlLIsNE3T/zWUlJqUYD7L7tWLQVB9J7kTPqTg90gBK+33sMxZjHHjs
E2p/dzEdJ8Wcni73SpcBdytSPzNc2QDStlB4ngczVbmAM2lYJCbObmPMDrE+PO8+yM63unOPoA31
Kg9FDePofCKGYXBhSCI5QhO5D+sp0z/sXGJ2D24kcXMNWZJCSaFvPj5rGDUV7bbzv7AOrM094qmL
HxXEjseEASTPyNAM6g0gE+jh+QDT+HoAJ5SBMogcPeOFhZ5DSNLOQ7jxXunpQePz/+gDg0VEM3f+
JyKh04Usf8vZkQdWae97A9YGBL+bawA3QitJLkITYe4g+V42Baj9+jkybrZ0LMN/Yti+24Gq0SsE
l3nuX8bfpNxCaIAlwNgwNufV6gOuKEfKSjq+wKcfeH3mE+HMS3rntecYGOlDYi7gS/pIPN4cNxzQ
fuezQhspLgD6ayLoGUF5RJ0wxSFzQ6pxmnPhqMC/bmKF/SWfZGwxDL6o/wnIcbuZtVeI5qUf15yr
TJQs0RiBimN/z25mr/S7FUIPrjIqycIBtuRbMSeHZ/UHy1j+R5WBL36tHSapoM24sumDbv7mtt10
sx69Fqd07kGVRsvEkXapnZsyqTnT7gz7oId+O6f/fgHEhB3AnEmk1huKd8eQoCQaoj/IWbxtpBXu
q5j2eIQGZ7/7rqQW389d+YgqGObUbS0cw54GOoJFJZSZB7VPZe5LyPHfJ2Or3opDwnpcnHXOl0he
7Sknxsnsl7WEkhintjesyh+A5JdgY63fwQAEv4SZKffj13f4AyfXKR8AswwrbbTDO08uMN+x2qRn
RXwllasfbHOcX5h5AX8jA7nhrTX8ctRKQV+PGGGyj9+b0CqHaBAUhdqMgftH8OcEKtqLqgP2DGjz
Hss2qiHETd9pS5SUTMtSr570R3WoYb/FuALmF9iEdMSwYl9TkUCW3WjDywzYm3HeSUwOlxj2HKs1
zdDzBGeeITDFAKyGckc9tnzvoHtww/H+rjNpp+7Y3QHEoO1/NvxonrOH/guUL2W4w/7PuciZXu/u
c3gU7IPrN0omiBPQnZ5TKYEeXCyvc5hoK31uTD9EwIJp8qakqZz2BdnR5wd8v25z0P5+G8gGuN5H
PYRbyoFh5AExGW8heO9FT0P7soJapP31YVbwT9rsNu2trTXKGaabgoa7zRO4e8o9lGF3aCSdTQq2
KogPHxfCGNQa42WLfTG3qw2II0CLodjkkh5gXmVbtBVc8XolXF7eIUIIaL/ZUAaHJ++xHQMa9BYV
JLRXqh4RVNwqW4nPf9YB7HBp/T0aBpm/+LZgrvFdIIqSwJDHUirNnu2gq20Y7+zMGjYZR8RRDXOl
z59EQhTt15SKDOI6mbbm3UPlAp2ekorjHkoU2pAGK4+tvHmvRJN3cZrNa10u4YQoabED2eefzYU6
aja34TfA+c3vjYmriWklEqIzJ0aqbCB4cc1oj+H36wlBrmQWcRvEVYBTKu7b1oxnSqhMqqEeZz6E
NQS2ZD5OmTj8sXtv2L+1pwcqkTJPQnEnMVLt8/TXBV03R90lIW46uMYtmdhnQWieUbYlmtsbVbEQ
xoi4SVbVR0zPkKIN4Jh8Uf1r43b1XtGsspRJU3+m+HYHYi6mhlihCL0VGMYZadhr9luxk3rXIbYt
C2OaH3tT2IDJM/mt5PhCrvZl2CGtfE9QsywNlgR6r3GZ9MXo1SuTyi+CC8ykMnweoU15DIMZveZs
nQMtvQQ/32DcBovDfXv6WI8Lj1s0gP5BptrVezOXL6ZafB/fOFfLibzCVCJ+RLBwMfPsjVhjObGb
HBgMnJS9Ft92VEk448ppTqKIJqw+DHQl4o294vZELRCVR6ZX1vpFb0dJdyXu1yP96NEPYV2IDeEA
n4APLwe+WrJLs3dQT5tTaXWC9b8xNuVMG+esuE2+h/lAZw/LJaMpmGbTfqJOcNMevwEx2pC99ByL
gW+7yofqSPde4JM5zF6SRIJHKLJ9MYf1RHpcuz8vWCY9/+n2AShyG1dtuEaEiXK+hpAFEVyZYTNG
l8ZbjR4E4WR+4VV+NpdX+pjiojjqm8da2fJHbftimgRWVYFVnVeYPHuvvQEfThpnEK/UDQzV3vSR
SMw4yWiPOga56vIZyj6ue+iG73PtIJ2YUnuIAk/0OBcxBvNrXtDTe40/aRYoU3mizqHhfjffjTS+
7oCIT9KhPUgbKfC6aeV/PwErF1ZtNeNTSchcnXHZ80mxtVby6ow49mWfNbvjDMFrNx+Cyb7G1Krt
3XuAXXFwchVbPxsBjEhT57bMJtQX7ekS66M6sjbaX7lkEg/eCTlzzem9vJ2opp9LbVbu3iD7KeMn
KG9PeB/SomLGD5M6NKJcXO3onmAFNnqjBa0XFEFoiuoF003peP3r474LcYgPDtmEJ7maf0sMqOb5
QnATU7pFCcxnRqnerh84G7GLM3CzZsJbv/UU/4xzbsFgwwyEl7Sx+GCHeHquM2pRGAWgPQyKdkiU
YHAwv5uRb/AvIvkL6bL9xy3kbaL81Jgcc++e7YyDk5KKtusghMxq+DyxZTJo4+wRrBJ18j5BmWAe
4Wlwxr9L4wBJbVTBG6/23E+B4WWHYnzfvXblHDvPpLeF7X7dUfgBNK+Vk7HtplLj5Edz89lTnHWr
B/NUGT71efiJOnwU+ODEX9lGq1SJW9RJ5oZTyrKJ4F2ZFKXUQo2tlk6luLnuXA8PwkbPYwUFkYRV
tvNDGQSFGL/ZB2PUvrT9EWOkhLLlqRIxOSPyyp4KUeB2izX4bXaug/MrMQ2nAvrGqfvmXhESbavD
ncMYSxBNzMLAxdRpwwrjcKFbYU4NWsVQKtRDNMBc0lNPJrjv5pvec3rbWsP3gkqz8HN4b/e0Sc8z
TL0HNdcMFIZhM6EQkAnOqexTpjqIf1GzUKYiLIlA4c6hNEAVzKgxn92FJ9OGnHTHIJm0cZ4uIBSp
nhWzSykU/tRPN1uIGEEaILJZBFuCiSba/Ou4G97RPwu+CjqRgPX6iJh4OEj+xUvHFNHFFBvaxSu4
QtsQnJZuqKypSvHGgvHv9V3c4Odi7Pzmz3dqP+yZnUpUr6NvKAdZgnfWSVCYqoAce69Fhyfzk3BY
gifDUMm/TYVQvw8t4nzABMO1iLC4wGZFpomrM+UyFcUFzswTObppi4wREk/Hl7mFZ34kDNaEuL8J
MlRimUeUIf6HJVva3Xml1tDaF+wnZXI0g5ttuI2A7VHl838H1MMG2fSsoQbbW9AiMK2PnskDQ7Hf
6oczL9HcESppsgufSTG5p5fhm5V2dfbLSe6cByU+xJZzmwFgeZVHdK5/S79RMewF6r5KLqRECas7
5JIYFshYZ0mrL2qaN9RIZrfCc1UaLBgnYu/i/qGTQjvfEP5A9U3HIN4Fzg44iGDUIjwAIH5A/+DN
0Lvc8BBlMCNcA4askOHxEzXRPeLC+WtBj5H4TCB2+hj+4hIg3DTOQ0aGPFqY8s9phPlWMCLv7LS0
WhY+ahm0xZJTusfBp0V8Gq8Yr6vk4Vq0UQA2DoxYfqaJ3NjCtgENFa8GRa6Lcp6RK75tvAF6KX4W
WJU938pDnClE5/Pk3QuLPmGbIDgPfPh0QTkU7hdOAvfEnGIKAGGNU3qJMJuTyHlMqxQKCN0Y9/lv
fp199iUWHFP6W2Pa7N8eqgRJiKC6/RfGXrus3iHEe6patjJl/kv7UyrFcn+PyZVfyRCtV1wCoipf
Y5p8DlgdtpIRG/FjL22BQEgIK08wGPTtjVEV0kkkFHAGrsRxC03Cpl48ju8F/IzS+wFbg+ix0WUI
lx+TMuovUf5KOwKZqP3Qn/vc88bstylXHeJJY4XK5lhsoVlrewpyiNxizLzV4oabBpwClTze5uPa
a8YGzA1QCkh4BgrDPwk8AdsDQIAaqrFQYTY0Wyy7CPbYhH22HxLr+KPHywdPgKwDJDrezOfAl3gf
/I+vskGB280ZTn85zCPO/Gm94vekR0ral7r7HMgbdarNeuljckvoyM2xtW3CagV4kG85l9ly+Oon
Ko6/CK4ufM7x3ZcnZnolirpZPMbNssOZ86QegAdMWDiN3YfCx7rRGZoLNo5+8coKNTDoo81RgjLl
6vA+vsduVvCxf7Bw6Icdu4LQGMmMwC4zc/PjA55ICTBg361m0KYoGPHOBXLXhdjtFRmja9qOaDWG
9Z19rI+Nf39JRntwn7931p6rTMf7I4XqEu9pdYzhd1eMil01eyzO6WXNfb2R+p7w/ttLR4alZfwp
4+K1pLpAqtHkHnDivXHpV8nkRGouU7XkQxq8tymkIjkxvDbfbfRpYfXTJ+ZcgBJyF2X8aw5jWPKZ
31IsMeQ9/9OUQGmgo+4bDugTJoOAobTbnNXYCHwwuoKmJiApt7osWDj0Yui3RLWrhzcGC91QLYJn
CYrrgrIBnwHjYv5QkeknfigvkdVPrYjMFEP2LGeQdwuguqyuAUXwv5QGZSaNyrTyrEA/IJJLbrvH
ju/AMmQJaJWFBNHO72N1eZ/9mFzf2K/JuIBKDUNNTmnWXGTO4S+Ajzo12DKvyNFx9wylRGFA43Yr
UkyHFexMssxg5P42qocFqiBFUPr4edhBfFdBQX7BdW6s4cUuL2NAxnoHK1iBztjBmNUTPuWgmpNp
ysfG9oNw3nueeCWUPx/OeQ2SGU4l7nNSMBxBctyDeQglNEDuT04sXOaEsTqSfxMzATmmJ5ig5poD
JyK/VV0Gl2Np/PG11SvV4vcIG4704xlE9Zreew8BOdbi9qhFALP+O2GhIPeIsglUjGoM4t5bIyLC
LAFFx+tUMipCDA0SJVI/u4m+QRFyTc0AzwyorNrhay6k87QgAhEBe+Pef64GbonKPGW6TYY84cYd
3vM4r+a3oVn7/5F0XluKclsUfiLGEASVWzKImOMNw0gyIAbAp+9vV5+/TnV3lRFh77XmmkHjen7b
5GLSIurNTO9v1Q/yIrNt3G42Bt0bVavXolzVW87/2MK7AbLbAKtm8wePBgFvW0+rMtDasMHHoU/3
EfYCfJ99OZKniSD5mmVrYNlBwahQKHTtXPHe90BTfF3x5PdEVeZXILQcnV58KLaoE1PYXypNcLJv
hTxd9ITWfdlgtz+j/WzQi0YdcMAl5AMmLf0+WZiCJXJHr/51SuZlMTGoZhcGLaBz4m4rpsNYojOc
H73Iw0Swc0mZMBiDIzpI5g+xGPb9SJOFxbF4vE1NNfjqHLqLfNoPqtVt8bB+Z4gaX/iLBNfATPqb
Xb6g/sGswR9w87igt8YCg7GTQGbAV5B+g1AQmQvkyxUHk7qz762qE+u5si9YSrhaIYVnw8Kr+TS3
CUAA7xXMlwFLRATznoExCZEg6NpCl43ikupGtr4fs3WxRhmC/dkFAHzAyvi1Eo7w8sY6f8AilnlV
8TG/GE7umKZFRDLw8bWbgdc99w7MRj/rGgEVTK0DAqyCAM7XvLuszmAbzbaddueJ+DnvCs2FfvoC
6kjIrt4OhjVrBKdIZPcVr3KKvjI9vGPMYMx7X6AaT+jS0CxCMJgH1arIBjZvX5NIAPSh9JOz78to
/c9k4DGITcbqiEe1np46lYYtgUnq9Aa7UcVElvQX4PEEwq1ka5UnD5akY0ICFET3kDlyDo8yuLVO
Dp7EetNu+q9DjS0b12Li6u5gzIgzwa2FaRc9xzu8MbOlf1Bn+V4dS1M8P/t2NcygNQC3fegeW0tE
qc7ajx2j8Ycc4sLoKCSn1gONwjmUI70Cj7Vzut2IcFtO1i6+NN3r5nuQtZGGfG2XynRNyplY0I+h
cPbwGmUgFn2dbwbQMqyb99m9Zr/wyRKUbvMTsOUnGpWnJpQ2bYTBAH0xlyIJQUV09bvoBzCdvnQ3
pT+6Ier7C/RmvaTcFPUxXO+pfNTHsYuFJ3TM/8TbGmlLNb6TRqc5hQ1Ln8xwoqT9t8PGczNB6V8Q
5aD5At9y8R6QdSEZKWzE3LyrHlN9DaMD84HveOK3NGHHz0xd1m5v33saMEaV5ZMHe5sPYrBIucko
BuvdPSFZOgJYLrfsCNsuH/cK2iBvmZSFCdZGGIW4Fc3vdwzQxKjixHCQUCdIVzDFGW17wniZSyGH
Url9TslHEV2xy1gFZIkpGTeXaDLBzODxcym/Ta4S6Wm3qcdrzHbJlBEFngCTzzkds8PfdgwHaCHB
v2BJi790jIJTyCi9+4EZwsuRlvo07nswhCRG7BTuBC1fOFdqXG/25UzdSNOBA6uzFAEbUuG1qJmh
1YClavZNsbpB2XPU8EFlad/tB3J7QtSogG/BC/iJUrLw4QGpUAJJnTVfgE/YgDB13NSY4OJGBYVM
nqSUT6d4+KEg3iJ82agDQwP3L6yXxLyVJusNAa2knFjKS7IZYDAkMABLC9qbtuzaSthj2LNvEZVi
Ann67lsn8dU5JdT+dlLD+CASN0EfkUdstFXP4wpHTY9GfXkb/5aDYUvA6nf3W75Oz8lrXrpV1AXn
8ZvoNwIOJrABPy27tsDqg3ckBVWQDlm5vWakT3L3hpq7y0+qoJyWLhP04LnoOcXxM5aX7aLYSi7B
qhFC/BACWNd8hZ2NIqFWF3oraSWZ7Ynlgl2u2g8icEHWGPwedCGHque3xX3vZ+0cCT8VM8JMzNLN
gpQyPqxlB+0c7lwj2r6IgS4nEJQcFEkdKOGcfnOQlmbgcFonkAeXP/9+aqic4DhsrpsuRQvEJ2hz
E+h1k3pJrUeJ+Vp2RphBOSlygszDr2tWDuXpddhOmtlvKq1+M20ES609Up9eiLAlqJVMKXBHyVK8
gfN1e8N6/o6qoJuapCHbzT6hCUA4AGjK/KQVxFeFSQNDbmatI3XMlgXh4b76XhLNxqn4+nIyDjOn
+gxaCJQSFsyWi6M0aqbxuCPRQnB/2BD7NyTKvSC4wdgVI2dxO9gLZNtwMsRwVkLmaQPCx5jDgIRR
SlOdG+myty6nECnKHRP/q0h6zjZtBpoiuAgRpAAAkPvP7HS5Ct4zbvOFobkkGZphEQ+N6o3xOd04
HS8UAaA+RD6ATbAHdv0e0y4TxkYu+yVqjJdTyiOmHU+fiOmvZPOyqc9zyCzNKp6XtsIWd/rOGog3
wEU8LGN+XJr/GJnynvfVKgYEwBKEgeA5NsAWnl5tUWZUIgp83J/8JMMiYhHBH+xTndhh1mTGerhQ
4KDPojv9TJLty9cmr2F9UNfJsT5197fJbTHw7ssbqgnoRqwBQz23VFSd6HJ3TACp8Vlc4DIMuyCp
m3jd41TP4aqSilWy0BsvgHFkQMMlVJls8SjHTeGpG/kn/nyGUmxnsFuO78u3bykbyLThANSFSQie
ALDzWGYoMZr/xgutjVcbp6W1pgSBqPO2CSbCIaEx6RxYMH5mY34sOagdzf1QpgDQ798POId6bLvC
LH/dM9yQAOXeWBjn38L1+uOs3Y/TmG9uvA1vfrh2uR1kDR6ydjI/5Ldf87gW974aR/EYfB17xgRm
tNEEgtSqjiub92mJxxRPusUDyeCd+AP+iQ0ERExhoR1uewZ1AH+TefCSjOZttNXMqDKCJWGuEaEo
Pzt4m/vlwJlzhhpzAlNoH52M4BXvkhrTOT/2MHcuADPmBeS93FhCzIvmqrdUjOX+G/1FskTBPgoI
BKjMYJkbwX4ZESqw5Wn4B18BNxU32ds2geoxz84fEc9PLkvXJOs4gj7hRNvE3EdbdhYO9fpr//17
aS4x/+Z2f14TIohgu+eOwgGcBxDh0uJgu8Iif7td7vf0In/v48KrJkFjepljqy7c9qeSP79MvROx
td7HwMUbkt3lItyrL0A1CVEwItryagaXu8sPgpZ7IGYXQMz/QyMMP0UQMuNyq4SMaBMjM+decBO9
/0EDHDDuhpN4yqMuQRbNiLAcxiwctcD8O1A3ZzkveUvLAAIM2QQdrM2D6MJBmhMtQIYCbw2fJHPf
tbepR1D28ulDPLMD3vR263J6m0CGvGuOSEvKdrDtmnuqG5PD3cK3DGNDdyPFISagsbcDg9/VVrTl
fBgYbvT9O3h8Tst5wIZr8lHyToLSVD2emU+PJxZvpYeJPRswYU3kbT98HKtU76nYeSEuQ8WTLqx2
6c+ASVe29i/zb3BGML/puOnT7co2ovd75rxgZbOZg0xBR1b9HuoTHDQ3sHlZOlkMu4gc6W5QYlcw
ha0M0wGu+G2Mg4KMbt5OaFfeoiJV8ae7BilUZ+6KNKMX/WCNdicPbZzCD/zAzLIzxSR0vRL+k16d
O/3azmqxA1eFBZ25RzA3nPrDYPYDXIAAjC4WrA/mF/Y3CFDwhGGdvDbWh4ZeEaTBAooSc15ku+no
CwkNCYZ5jb6Xt/1IbOpquLlPqzcG7eYf2Y5h/4JKlzLkACEABOPhgsUFuFaMab6lzWcvDObkBdqn
oOxa+lDjM6SNY8j2MO8dRiVIzZiZk8MxEMon3DfQ6OdOQeqTgEOEHOnW/HdgnPxksy1WP80tpFXG
G8WqnQqEHZphK44jHfEY7KmNbH8kj5SunopGXPgcNF8nxcd2qOGwtP9E+ZZGR+gnhOoQMXo260Gu
EiIc4XYP+on7FSojEDeqOgb1cNR9MOjSI6MsQcepWP2Xjw/VfeA9pehF2pAw5mvxfLwoe1hccJ2u
CzLtvma8AsqDidA/aJS1S0q+Zg1MxljoMb07BXadLZlmqdOHzOpJdB66Ef6mNCh3vN1xakUrCDg5
xyZpjnIOijtQP8aay4oljSBLfAGZIbCBp0gcggasEeYYWiWe+wgPCrrUf1uo9vLz40tnqTK2xkaC
Qej/Zg9SERSENy0Aj7eScB+Bt9LFGiG3Pk/rR835DsL+bfiSnR5fjIUfloLVLkgYDJV+mEuCd8/H
1shEkr5J3ELa1Q/wZGskbCWcGxksGEAgm/khMRHifUm1uxvIa98+9C+vn9g4ADLgh6TzgclJQ/i0
xLwEiOeGCMosT3dLY+ZYYtcLjgIqzrgVmhMG/ciefIrn/Egd3mDKQqUKPujQcmITEMMGA2+dcYgc
YDldzK89qQ9gZ2UNfJfew+FEKedvJiQPDK1gTzTCUq3PTg+hnqi7E0NL5EyICKZIGdwOzJ4Wlx5G
5DSQONhSEFKK8RY5JVIPDO+BbK+wOF1BZ+9P3OT8NHekGMmP+xE/97oST2KCSrXYniABWHG1MAcF
yeXBOLXxqyxIOKMgRr/ywm/F5pX/YouTBlXfHWmLbDO054yuEQatscIwXyP1jFv/mS7kRbwiBeD+
D4qhT/kp5L5RDRA5/t1IY7Q4o47/xUgAiih0+warAVwB/1rQ+0Wgk7qhIlA4sxxoZ2gaQi9DCMDu
O0qJiGvMek69VfUEi7lPSSNht4Ixhqj4y/OV2WM+fmN6xnQjAXIxayoX/O7QLBnx+oNnmir8095R
tlUlU5RlAaKre8+hLOO5yqmyvk9ZyVQdYwJLwjqkMLutSw34NvsMPcvwez0ClbyvQxZHqXC70Kk7
VloykTRVqgGycSIyBqkbSFDE7BN0Auioa31CXRLlnDLwEHi9QhVU32KJqwmpk9YwjJuZ8h3WONrD
qmYpN4i45Jx8murNrN9eSrhsMqwA4PXDrUKc5Q8e2yuV4xXw7nEfQ5e+c94xeej4HzjUi48SukWY
1pbCSzfWEwpn/jzGDhk2k+NxguH1sWd9DUmk/WauZk8mEIpBrCRT/HczZwV/TM5vT7JnoEiMC4S3
d2KcE2zF/YXhDxjWw9VyZzDFhY7Wkr3Z+UxAN5MPfJW4abEUd0QKy10f5hm7tL9bQtW0+cWQ7sIm
Yj2ZMmab6VHH74wpzLpTbQQDzYwnt5Ey6dJOlTsKWXCVRRcSxBmtNvoDiw0+YOcmG9MA4iOIpAPt
nH2bYiYQ5Y3Z+aukRC1wmZtUIpXZstn/bbhw3/mP7Vds/qXJ/rsUvyM/QNRYomigQCgcyq2LmNqZ
DIus2qMEuXAT6pXp3RUSCqaJ1a7HScOay8dMh3i7mWlPCGLAUqSdnUbm181nBcKnlHzK2i2H+SpF
GKKB8qMQQDM4AIZBF8dUB0XjaODjP46FuDE7nt8Gx57Ph6OJHYp95kM4zybucYL6mQkPHY/BXczZ
TDfPKkeWm/0d9l5KYkSN6UZ5txQUbR9rRqYja0Vft74sqFDXMZGgautg8LSIZWqY18tX9HHGTpKZ
1Pk3IhgjlaucBPODpBrV08mpurq4Td70410sbgxKJBCCbv9rlC3pcskoEa281VS2cnMTkjlVYpf9
hDRkv9XGP0DbQgjubncWH1d7j67qhJsnGP9AFmRPZE2HuED053Oux7N3E8hYJTMrcpXr6J1bLU8d
D9V2FkMYxpgv4BLU0KH3oaZ6V2odfDNTT8NE6CMAAaQNdCpv3jNtTzGslhpwy/k1+bIm9tw3GBVh
qJNuORzgNkVeaTyOfxFdJSCHhvYzD2+p1elMdCUQaEbiagFUf6BhyhO+664oUyAgQFRBuUcSquJK
mqM4Smq973b35Tz93KhD6fLTzeeWFlpfQAqGGS1YQi+vRTODTOqOWMDIGXDlLq/rTYHhXHF81Kxk
o8HKv9y29Tyx0L3wphsXmzEmCgjoMCHVvWvifHvOG/7+w01wNcQf+WX9ElQ+JdMPEAB5OlGQAo1g
MHHF67Y2Q0lL2cqajyPRqMRPmOEGwD6kx2UyKv9szdgAWOIRfn/Xut3z2WIgRHGXZp0sO10jw0KN
XadrXzl3+Uz+xkbKMqYnkuFK9ofy00VhhUoLOlWNHxG8LSzIblMJbbz3haT/MjXs63lN1FkYjpbm
99TbP3fFFJ4opxTGxPPmhMR+zhAJui3rwADDdbZ6ypTXiL0TusIDhU7jCmIp2ha2KEzjsB4YMrVD
Iw47lMGfNHt9kIdqwwLvTNJ/yZaSpCG0y28HbrRgXmqYNQO1fF0Yi/1jyXRoocBqac8fwt70lZ6N
wfzUz1b+rnTVVeKZVIz6dZiBIoMhz5sZVWcPAqdslWzxd+fe9T/nsjNjgvWa1yjrHzulPFxvy1/v
rEk86TJtj/Bi8x8qoY3Od3rWxuw9GCziZT5tTtUE4K+LjPbqYUxdzASAqWLqzejxz6i2OxD54QCO
SObfmjvo231kQ6rbcRrYnK0fe9eb3+GzgZvHY4LP9p2bZv6wrR2BTPfxWqFv0EbSFmnrdD5lBG55
tJoly2ImmkpbNJ8seWT/zD1mRd6c5ZXOSPxPRHvSSfK/jhWEomvk56JLIrlONED8PYwC2sZoIJKe
tiK0jr/SP/I9ohmmS6QDtrckINtb/hEREQXT1Y7+WmVuFNqh6I/Drx2+bX4l7kQ61FY99t9hXYQs
ZtqAZYAc5NtRCR/be6Cv3jsZARoK3NrJuaZZv5Tgqkz7MFurUfduJzozArPZ9VeP2HhTidztzye4
z/orE7AnNvYSBstglSydDEnYnEAHGTEAs2jYLbYoTV3oeYvHpsJeisH8zyi2ncUbpkf4XDIy7Wjm
lXJzh8vBuVdTTVglIw7CKRtT2feh+sFHx7+WUTHEyHE3sWC9hRBITGk0mA+OKJ/UxWcJTCtljv6w
GOJly3wM1kb8Za8vvKXwNmJKBXc+vEHMezm/C1jYA3kD8BbiJPhDO9l9bRrzZcUEd2AjI+jGXBJD
dUZQoQsqyQUOHk4dPu7tVGgUnKxjuDfYm8WLxI29JkiWIgCZ0pYgnGRYRFStEH3LUwfeFH72PfMW
PLAbLkzRGAkJCQTH9kZN6F2BeHzMexH1pILrjfVsq657+VBWlk0ZvB9eQZ/xoqA09Lvffbpp5QI3
j14pIg/myynEleuie2wj6mZlKWONiuptxNc924N4vyKNCTVK11joCXoXuE8Yyd83LRPOj1vPXrPy
9FZZVAySxp89Q4YdPFLZfgEDB2wEtg60//LYsXoULywZiVnBq2QyhmtebbA3AvC/det5N9UuyXG2
DlWt8riezPjJokO3h/ICKxGBswHvMfp6ZXaDuKXj/7A/W3QZFG5kBovQYiC5YL/UpSU3CvKP0OUB
5PQCPOw+2ytN1BkeGCpS+CMPq6bCxvheTEgaGBzUokIe8WVuFpsNnQ3UWSokWJwMEStM2piZpSJu
gKn8g2KJKhxq5nOqwzZGqidoVrXTd5/+LdTh42cTDQAtgxepucw5Z7iscBOGapB6FEvHcQT3vpJZ
uYmA8AufEmI1zVHjYPslw4XBQPrnyazpakDJhaHA8yPwOOB4HOqpSsEa+pjiz5Vtdiaze6htO7Pu
BLfB/XXTW94FNZc5BLMpvUFZ5CR3t7gGnb5wDKTruvKB7KGsI1mKL07axcuSo23ceQ7MG+HL4m/T
WvSVaHg5lNObl2+BpcsFR+EzilfximWyVAXrvTlBbs833OOXcKogSCfFwExPmJgsPrZMusgQzkCU
j/GDoeiO0m1/w9XIvt2CPriK4vK+9beJFVwyg19JEyeDFltPMGao9lgvJJacudevXR/qQ9UdCp4h
dn0MtxxAj5rqrTDlkXCf6OPXMgL+7HAHkphpAgYeIMvVYwyRtavrUkOyC7iiTUBClFknYuuiJYJG
Sm/K+WM9I3nB7jojyzY8yB7ZOWdGRQynXu5jBnKP/Kr5Re9iB+OhJnK9BV/uf9e/7/C/+wCU4XVv
BLUGSsl9c8vNV59YdqMPdvUxtn1rdwVaihk0QRaZm0vL9Cxr5KGBzd1OaSNY7SFzEIZf2hwLEpTf
JAUyqlpCwL8loz/H8GFnEH2wW85EfnwryCxompI76iphUsBmFj/MJ6QZdcm1hrznR595VpblABqi
1fnawCEK57xsSjefcSj0xO+qoZd7QibmRGswJXtY1EJcVbiD+AN03beQLvG1UcZXRNGdbeX1Z/Bw
WcRSSz4wMWQgVvkKEceM8VB+qPiP3oIcm9e3mR/JhYkhweoM9rgJwg3MwRzBq+Jss17Gghxo8y/Y
TXcOIoaJhABDMKOuFit9UA3wezGFSwympTD/fj7UpJNswWjFqPExxZHPuc5hSQOcYGAkr7uH+xwK
WvCF+vj1hKxnnE2f7g/K1wCYWPY2nWDgwp+aZTO8hIL+cQBTViQpP/b6GOyh2CM7g31t576OFTmf
pfBqv5KoIBwt8F1b3jdACF4zztbNBIM2JkC4dhL0Vwna6zqeDTC+G0mQdR72bS372uKxzvGLYliz
hmeMogYVQjXqDFEZ6NtiLE3yczKv18VcBftX153S+tFq03jTJUMpAMreXQPvPhKkj9/44enhgNDb
KZ0QI0f+W4moV+vkXUxvTnEAyErRQLvlkZ/J+UbfJFn0TbRT4Aa26mDXTt5FPZQcXDZMKXx6+ajv
63486/v5CBk4E1Y/XT7Rg3d9hs1B5XSi4cOTfXkcL19B9/Qi1VVowdORxnaVEziDWxipmAMWpMr8
UncLKwajv9AXRK6H6aITsCRbGS4+KolFd+c9/87lRTN/7VhMGZ6KTw3xFZ1pLpCTFIiAzpR+igNB
4DqqUMTUkSR2elZt/tEhReUAOgUmwhe+YIcrC8L8hWqqHPedF4Ex5QLq8wJvqFkWvfFat277+tJs
4EfCdhhr83sYj6yHPZhh5rV8HXD8wq73wLitN7utG4wOty+4QVF/0cOB8oO0nryECpcS4au3l0/a
qaKiW2iL4vBc5zssQFBwnK/nzgG1Bb07GNRcOehb6r4PSrPRc5wOc+/pXCE7frx09Jv36Unmaagv
uqcW1d+aax9nHhk3wMFOmcnUBonxBmS7m3zH7gfaBMuKxJxjOdhpm68uLv98QUAQdmy9GSS+DT+H
dQGB9m/C+FnBjhvhptfCUcLzyshhdFGjU/zXZ0p9GdIkKVwflTZW6FY+D6oMGkb8quPgs79O0EAc
e9gQgoMSb31RRt/tD+Y8snNbIhs+RtkPnT/8TR4exoMWVmvHa7jBda00lekAs0VtLDLXAVZX7VRy
rkvScqx8zH4KGWdgQUNuJfQeBh8rsuXlrDFm/AkBVQFPtPSZxH+Ceimwi1lDfi3IiC1+AE8Ok/oG
ZzqPzx2pyaIihelcC88xmVEQaCVZXmTPOzEJK+m2C4dQ86rTAzGBCESDjxjpm9sMWRx5OTvcXikD
MS2i1zCeOoXjYNX35AWn6SRHSYSN+GwQQI4BFa6BwB31Mgiukxq/5GwIQ35KnwI9txh+J9UWOT6m
JVgM4ohFFBLrFl30rFkoWPH0Vu0yG9IUeJypo3IYO9Je+GKgqGpxJgZM/lovdKiVnSCFZyf8OGXf
OOPkYp0BcRzJvr8hGLKsxRgFsTYuf8OHWd2ND3odFOQs8oUItQD+BLWsVwl1DUWX10Y6FzV0Wj7q
LOjhfTi8HjMenrQPA8z0mA0/kUKsUD65+1/ShvF4RNV6s+Ddu+AjKk4YA068ucQYlekDY2NAbWwl
SvMupsUWcJkyf+hGTAm5eG0/28J8UzfQ+UPL2fZn8alDtBf6BhhUoxtzwNj7bPlde+qc6JYqBgBU
ru4XGRz8S2QQcKVys8YqrGcSBdBhHQAnAvr8+w7Q2zs/ps0cVmGX5A3h6SeSl7GFNkE5rA3DFlZ5
0BPnwa6AL9myHEPVc1WbFOQRGNjyiSAlmWbLxxLqODlqeIMFd3aonxH7VEhYhlPPOxir/s2aUJjx
8IIs/iH2Q5AJYuOISZJHdeJWjaH1hGg97rkZYMFC3jMfxiirseFkjJOFcvyhBpt2fI4+855Anz4x
6aGJ+K7SWTZ5+k/nhUn9Y1FMWusKcond/4mHSLbFNtlqF2XzXtX0Yh1H2MLoU3Wc75m5zNVx7NST
56Y3VvwfTWg+rKE15F62zRPjdWphz8yUkJkN43KiCiZ1WK0Y24ZdZKYd5x7l3oef5NGHf11FmAG2
Xskk32MGnJq0XItq9lqoMKOo5JmnXb57YFQerjgh6d8MNtVeCvA58EvIbhFDqSfeRPo0AS9MJt9V
D/P/YoGhwEKallHK38vVMywwF1jke+hewMucCVnYH8Uepizz+7CZJuGN7mHRnm4bqTE6fi/sjLOw
vGSU1MKWqAnSfdct7WZaO2jvRy++C91V4Sd+b94fYXdEZyfQy+7oXokpmwMQBAdNcmjIHxuN7SJU
iW9qx334iU0At2NEB4dbAqAvpQ76ikt/JI1qBwJgY66ZPPdIYiYDXjXWuPZTCnH/RzgYD8a/AEUG
ljW3UEb1q1rrX5SEbyN2Ko+eDgRIxvKfqm2GbfySWROmTF+zAsoVLJKhZBYjgfzOgBBJgfyDERF/
2iCxOF2zPtKc0bgBnTQHscvtaDYgBWXT5pCLpZs9DwY+6QKHDww/ZvL4jdHNF2RHqTaoDGeysFYS
vrYZVknV5EmnhsMwBFFGRJkHqysS4d8j+Fgj3cAhb6hjxkSBdsgowMC+xzd34OvReziY0KIDNQv2
e7Kc9SOwzj76kbvXtxlOmNqo8GsHraxd2R/nabVO4bM2+ZILqwRhXQemP4HX45uDq5tbBY0r20DE
qVdz8mBJ4XeDFk4cORHQADK/8KXRy7qvVJBobVr4XzONNPcZ1lY/gIc0wK+qsa8zxaHtn4jsDPyf
Fi8f7oUh4U7Sc7pmDQ6cbPsBwyfnRVAHRiDQePTRb/pz8UfEtZCZLgCuHjFuQzbydDHZP39GP083
b1ymNI49YhaIagWuY6vSzAxADtAXBSfV3d96y3fhta/jytoxD9c1Lhp0g+Qxus/oGbxG70OCOkv2
EY+E18nAJakPm1J6UYfK0xn8kYaFkU6BAhB748k7zKLWVWy05wHRtghEaKo9ktbhE/e5/Z/jZDEj
oC5SEMm9Lgog3zEeSfiOHhhRkGgIXjX9WvXsO/n52ZAooCFxV8JAFDflEgvEeHpbQXgJK+HD6DZD
6P4sfV+4Q/cVjuqjdIU1047MI0hLykSP4rA8wJDUUjyxRVySvIa8Bmj4Y8/lHKTqpuNgbJUazMtU
CGNMqF9YfdO1kwoDo54SqUTugAXPKV/K9jcaeJVLAJQ7YNoqOxje2gxwLCZAqG++yBaJqGfD7q+1
YTlOcJ+vbfxDv2Mhe7lPFBr9QCFwCavePnWOU5tgZyNiV/7MTysOth5qk8GsXpdQxpS195g3T+MD
ZMdlwd5YWjqELiQjOF+hQpq8tynyAbZ+jMJxIGdXn8bTZ8QwEXk1NSMSgxwRqKHDgoLXI0zNp/gk
j5O1qMioSi0dyfdLuLzdaaHg71Pe1EO86dQGLrNV0v5f3UEcKg0uiyoQfh9UzMEgr6TwxmkOugrm
FPDmUfPQ+TGLg5KKioQeaYL5MegxP0h0wgYwprRQRV+hUNXDK7lhyP2pK8gP/Q7Tnld9h50qLAZR
DjHiz//8dbcxAiTRCfBLI/MNcipssnS74T2FmlMOO6goKPLeHplxCpRBDNxqRiLDYoYL+jk98qkO
YP/C/FxIpKRCO7jbhciIMlu2k4Gl/OjD7RQjfdTw8Lj4Fa/48lYs+P9M0CVoy41FblS/shAFkBXU
Ed4jpnZ10HM/MQ0Brke0mPvv1sGO/QuDVg6z2H60Zl2ZnShbx6hRK6bOoiWVwPmoVQb2uw2a2itw
f7ae6xaTGdygoFRimySy+tDnZZfuST6WzFQvrz3ij/ykb0CuBPf+jMup3oRfnNJji3gtwPDHsg/F
mkgcJBvA2iy1rKQ13SRZjwj5pz/NhLGVUlUoaImqdbkGLzrHp/6h5swEFh5WHwMDux1s0lrkAaRH
LhKqUtDlZt3WNk2yWDHiUBpBflqRxUSJD5tj1a4ef/kXzGaJTqN2QZkA7R3NDkAEnmwk6KAd7FuP
wvvIbnxz28ekykPsPrLcfxRBG9upar9lqB/GXZxMzNVF/87Xg86Nw4HEDtJ5R7ew/eQw9Tr4t3KY
7O7d/DUM3YXrIm6JT/IVmfD0zA4oF54WQEFgFIiYiPBE/IZjGam2DHpV7BRtPpAGIRnhCltoaXwk
KmwW2RTwRWl3un7TuBWvASwNfPMlXtKTWi7sIHPgY6qHiYMD+TafJgyVWUlomjhaDI8FBecBkUW8
gh6l4zpfltN0+tteN9m6A7u+MKya5rYRzpophN8BogA8UnDRMPqrgUdXjZ3GANzib1LN1GP7Iw3o
ubgmhhoKM6KTkhr1+AGkduDs4R30T8kFesQFOT9hWb+j8GZBTS+PBTKFOJWSIDURXnQuvUt9gdT+
1gUXAe/MujQ/pXlD1oIdJ3R55tKZSIrnyDDwoou7dYiehyOMZSWcYtloEvxlDJCslCuBwcvXvLLQ
Ha81y6kJ0YFOjp6N50pPEO7ZxFhCWgPKCUgZKBinb0ewcw0cbXjWF5NRUX+Lh/p+DC59E83Snair
2uzh5uhjE+bmIl/PRwFYBwo49MMmX8vKnGysTTSLF5o+nHj/xolWxtEddxfgPdqb3wYVrqHNpWEW
m8VaPhUgWNts3d3C0l92J0IK+RwiW8F4GooDgOhSiZTDYK0H+a53eP/5YYJfvAom5kSSmLh29qIc
iw/8PeB3Iu6qjRs7KaMn5GNrHfSQsDgcPVO6rGEf4KE+XF1hLNeLbmtuVgPITlidAE/yJefgG5Bg
R+JuLNuP2Pr0gvgddb+e/HC6svMp8TK1MtZ66G+/mRpbyvr9GX905/WnkWBkyewJvJJx9nV3GzPT
W95396k6LKfvcwmw4ClOGz4mHx+C/aqYFL4wPqxWg81z8pkMhu/pd9SuU5y6O/D0Jwnqw1N+ekX3
CcGZR+0ozemU/4zzOLTY82zaC/MDgS7CkX9EUG+OLEk/RM/SGAsijNK7vhrJW3lS45/XjJ+rFCHU
Bcz8Q/eM68UneGHsAH1FGt9mFZYQP1Jgjf6hErRxRF5d8JFDMmI1j3qT97pYfoVrzGNE34lp9m8h
CggSe9GsZ1OkzdMk6CLnx0c9SOcx2HFvi0fvENGyutVm9bYWLVpFcdQcPjimfP3WLkMdsEQNENm7
XeCz60QaFxEOWD22eFD/xTuUjq/9lxzKd/iDP9/4Gn/PZjm6pwxSEzPAEdoFCg7NTqgUE9etJ+1Y
nnW28YR6Sj7QwQNVfqaD1QCvngo6/t/lV8AZO7LztBcMnrFixMIgGoQvZ+BnNM+3sOMPFr2FYJyW
Xj1RF90fQo/XEQJHeUm5Xub8nWKmHbd8f22TJazWZXrp7h5YkMBt16bt8QpOMCPVhDp7SHOdnatD
jouObr8PvW1yLs7kx9KdbpuDFBXLhl9k7nuYADCqPpQNVioX31quA+86VMaQaS/l/kUEwUrZXFfq
nI6jojmdaDNmuNWh/tpsPrGKOxW+vyYEJMY1V1DPk3RO133K0RfwreIwY6SlB6i57Zgk8eJyZEyM
VwA1oZpsUhw0P8iTIDWF9aRcU2s+RJwpnQGBCOqp3j439JzKhv2Lz4mUgyXH48pw9ZSFsutCLLtR
NaM/AdgiMZFFZvGYxGuYEjYeU1EeQY2BIvNMrRLuVGzz/dqOVdYvWM4A7WhbMGdBssamQwVA55mQ
2TRsMoewQzZZQvxwTykDtRCDOMxw4Pf998PhqbD46QL9glGbQryLpQ7l3e4gUsVZpk3wTBLkRTQ9
Eh3DWWCmviCCnGhvFHiVT29vIgQ36FmQaDfE2n/5f4/E63jUMi0a45ZdvWy0pXXf4jpCGli08ATM
kULwAZg8eN7/L0pTNpaaVM4TsVHpoj/XxjhI7JL9az8Inqv8JPCFYXuud/WsmnSg8AthLOBKH8Z3
gE1RhkAKseJXEVE31IcoF3bphOgeSAHwXBheHn5U0dn0PUTE0Z3B6eNKQ7XGQeMjp9LLhTDnzVp9
KkQc2l/qGzcVt4bfBeqA5hZAd6JsaQYh+8letuNThiXwPFfz51k61NH7BM2L+cwXCyARL0qt91iN
PsyScSrYyAxxcLviOcExt50dO8XvdN+oUzFw2evzPykCF7BLg3f3IfApmIWTh9buajrQ4MrRf85Q
Fz8DCWEP8Ncr4pJE3VktiH79R9SZbaeqbGH4iRwDAUVv6RsRew03DjVGxBYUFZ/+fFP3Pnu5kpio
NEVRNWvOv1H/bn0X25VwT+wIbyhfVP1Hki3qab64/hDR6rMGIFnNJFDkPy0m7N0C4YZyTG1OQ6sQ
yAW5ztVhfovOU1ApALGrpANOw2wyjwgejGl9T6F/TTD/2L4OiA/KzAMchoXYeukQVCclozJY5qhJ
xrr50x7doss8297WJLNJo6LVjCJni2QqGUhU7LdZ+lzad8JGuwaZwqJ0moeqTygPIl/mpTViNj8N
EQ3Nt0xb1+1ZfvCB9hocnD5/U8Tc3khGTdReHoXvqWTvUe4GBJvc5t2eMSC+aOfWjhCHuk/Hakza
o5ZgYcxyWyRYAK1bgyOKzIiHbPU+EcMtApcvFRhywTj90ppctzWhmTo6zAmhbiHaQegHonoRE1qS
z+M6tdZHVyWTVXProxG/sw6GyGndB8cf7Fgo3zFHcBUZY/l/2tZTnUFFxM7urKIRvodYD2m788da
BwCr+PoiysXzHuBH6QYEbFMGJDoFfe48vsT0u8OWSYPJfCn+5wxSzEHAFa8PgVBewmwDwfuHe5RM
53mMUgkGiPqPjo89AqmU7ei3yHrkG3XKbXSdQDdGxJkwZwJuU7T5j5tudIvFGoBS9i19xt11Z8vi
Fw6a5r+9vH+AZ7oblcyhgEDwe2pHLRLjy+bw/h4Y17h026NGT9YE0+ag+UMjqqN6BOAgwKAFE4kh
DGkEzKaFR3Ep2g3BxuyRtEEyx9nHTUwed/S5LTMo8yIUHyaH3MrJnTpPTbKUWtqdqhMKrzW+bdSN
cTAbADC00heawX1R1NuF2dU5R8ADhup4f3GVHE5WyJDOaoJlLWDYt1/s/UbLZ/Hc6ol+wZ1CBxAY
Vn9cJ9Yr1Fw+S4tq+AEKs3hgVYKAxyFFNDtqJycmgoExa83eq+asYG2K7hVZ2FrK5DmZRofsEQaP
zGY4ui0H5bqcb/M1NlHpHpoOSZ9aqD0G3DEkIePSIVNmTF+1TQyByF0Z1T9PScvD8rG2pD6AmF6a
Eelcxi1mnzsVkoxQETFM0rdM40zJLcxNCDARXFGcS+5kIAJru4W7CsmSNSEF8jVozxIczw/Iv6Es
1Fdr64pVODUQtLueXWzyHigvtklkWwB9AfWqB7+ZsGJtv3pHlvgYhFfRlSwBrjVo1jGH+N01o5J+
cY+25pdvl7pzxVD/1+qaDE7PuF7slpR6TZUy6S/Iji4QCK5tW4S3GBsPgHo23HeEqOBYL1RJodGj
/6GtgQQDmrpIGgIxtwtoNerUFBvM+2L3R3EdlQnWLkwcGDGScObIh9XkOCqRFyuHj6EGEamPlesE
pWgLk5befvYet9PrpktJMCfCl7y71UWMgATljOLibkWE2BgfZiz6iMAfC3yAeTY7U5LMJ6ka3mbw
yGV+olZJy4XHYN/PJoc+DHfAGDC4oSuDjGFNyQKB6JG5mkQMyGdW13/L9L64LtipltSj1oDlXe80
ZzkA+QNmX3CYI3TQz+N9ggDW5LLO4yOaVIxVg04foU4fO3unNci8M2w0dUS9i2rlE4FqhPVZwd3m
OqUbJDrG562sBWI1agRdHxtEY6AiCCaWc8s+dR8Eq7qDzxrCeobGuOyVC/SSaADfSOorFPu7TaM+
KNOvT3Nlnac7m6tO5P9ZShaItwHTo25DmEpLkKCDo/Rz8VsBUwCAvSyt5pChPsPqU+RlGj8keHYb
FJOhI762t3GOf+1lrM4RYJ5ixwspy0AOKhuWw/vo0a8DY1aN9QiG3ECP0LMHacxd1hWnvPg2v81V
g1otEI3Duvl7iZo/hzUrPOaT51qFvzR/T5dreGs/j37mQ0zb/bxWxQTkv3sd8QjvU6p/Qxgdz3kx
vrPPaswswux237Iy0dfnl9nEni5V5G8sng5oc2BuDVdyv2BFtYO9Sqz/ss6phhtEigCS6tynx6k6
0pg5KZhQFKJUQoZntew3ft7P4GS/uK0SYI+sluGup6CuDWqo20aoMnkuYKNdxhecS1aUr08/XXEl
eaLV53Fad5bc1VyNMRuymC4TBjvmAdhviMQQ+DRQdz17MMRZELfGipXjJjstWbR3HeXvZSPxi15X
3W+Atye/USHAQSrwyWrRXG7ZrQRhVxmMXwFTwh5uifnquvWUFQlpa5QZyCbjP/1ixy0KvqWDfoLd
6h1dJaaW9pw+IgQ2KAE8rEPABOjsvLtfRgTXnaCD5ddtSh1zyxyTlmNlKsoGr4CK808ZPILMfUGM
fg7efYV4HDzUJ7NOkM35MTHq284M7wEgapPb6NbPgYCRm53syJrXceHhaYOsDbhshHdAxXAIarDs
GX2WJAOYLwwa6X5YjqtpOdZ8SlWkRzHdZs+D9mzPcWh2e9Wc1NNH0rYeQdKNwAthCCSaGtVQmT1X
yqyxyAbGokAVsBgVo25U0RSCBmXWZQrOxgArZUxHIlGG+HcTWoEgu8AoMc43/Ddz8BNNVIoAV7jT
6AaNq7vbmYFZH1QxQpjRaYgSLeZnlIMjsigU90A792VBI+kvqpYhemo21OSUUiJAEs3OF63efXxF
l+4Sa2ukK6ad3ME8u0D650LunOPiGCnYU7eIhURBXnheTa9INiUY0VwT8rTpBbpPY0HsB5yMoZus
HKrGqCK3TBKHy+HjaGWsVWF/T9uhhsvXId77+xB1DZS94MdkY3WwY11GvVijDI6iKgY23DxEJYhr
fiIcZUtCuhppETIsHA8Tw2kLvuxMEIY8PE4PV+dKQyG5YkP2ANnafvhwKF5vbBmEwNF5kuVz2gA6
Ua1AztnU5nfeT7Fwd4hOtXe92rcpMJQsJNYh4mEHxtzAdxNj8pAdIl5IuECITmSEiA1V0hcuRRaL
8+Ya5B7ifxRmlTj/aSxuwGl/D6PuAtgkSh2KlXRZy6RxivyTYlGKiR+gZWLJj6f8vWu6iayRksJM
GuY6XcfrmFXTOZVVD+X9h22Yi4u5QBGudhayKIpdw4xJ+1lxvOBlWVZ1zQWqcg6vpTHP5IN8NI4R
InMqRz5dIWO0HL7dbBI/Hd6SfrYR2+eAzbMVdsHC07Tjk5naCzZPYqnstaHyU25lW7z0dmNbti4P
xbJtGycA9uEmiRvzSFzXDf79HkwuMULtW9ZOEaDGg+pm430xBaz4jPMxmVjvjTbY9BmrqAQM87vV
nFzSMhFvUK4z+BvuHRQnVjfIcxQSJXMGAEr/ywflBBhi+YtiLEgbSmCXEJcAs9sRNtp+mm1Qu3nM
cSFJCUW1fjYvfeTtKJODR66mxTkhqqt/wTud6JlSkjc7EvE37FMLlXtKXntSQxB0mRNQiBl2/Dw6
jl4ORc6wFV4G5z4oj6iaZKPGEJYcBGoWctPcv9jL+XOc+Q880Ft/lYqcf9AF4nn2YOg3YMARmBEJ
IFNDAOAQteQzNQER2RxeGQWKDzUIL/FIeeFAjEAIASMEMubEjnRw/bf+YUSkSHzsUwwGY6KFB+po
575O13dTutxz9mRIRgmnR+AU3UZE3/yJLHNhIVrxIiwhjQOMU92i0USBsMMUiNoMjn9OG1rvO7jq
I2XpnKCRIfCOPRQZU4Oa+hJ2uwaqpUYyjHxAqxttmiOY6FgKT+tfqdWKIC/pZ7dTM4ohbgUsE5wA
2biUWPUpxh464CDuNJAWkxP6oEhgbQ9o1xiQEi19CLOvj6jaD3LC1H06wS5+928bDZHBPtkX1hTG
XJk21oDfKJuArLvJcvxYizLsWRnsRuAnSaxDMyCP1AzKPRZBTq645c2GIXW5u0UzgGR085+FRRb0
SOmttu7IbOFZ+TTz8Nw3/pbRftG8WEzF0zuzc8O6XhBFsMiGE4q04ZH9kVAwKD1V88tP3euStvp4
0pMWUhfXVd27vk2NwTslHiFaIurcEcjwt01zwer4PWH2YN1RbbvrZpkSlGyVCAHDNXSJOctWOJZA
GZD+BG5zdUoCdyxljcGDOhgeRBFATRw0+6wzmYTJkRI2dfpIhPpXSKIo30ZHOdhWAKEzgQO3yn8n
yZpMp4PbGMA9COOW+J2h3/eyZcqTpApzjo8xNvexQYDJVcPTjIQKX/I4974/RYyoiShKIzJ6HUuW
uXiWgG8U3488Ro59ir8hD8Nuj8TpEFVQXkNpFkA1qU+v62NLsCBDhpQbfcdse5IBYgQ3WbJZFA9z
az+H1onB5NKBp3xEvW/n1r4YoWCHYZ3RfJhOwxL4AZGvKTJxV+vuCX2Iloc+jDoAgEu2Y06ntflb
mcPodzaLWHixHx2NvorOVTmMWImBVlsTX24U2zykI3E3uTi1V3saumLarxYUBJuZB+7NF6xchUvJ
zt0DaaoxP8qvLtGZMicF4ZHhrmn5q6f4B/fg3uE/Y3OVPBPiuSMFTzIEPzhVIBKAldNf9rbg2l4y
W5MUlaluXuD/+wVZks+C7krmOYtIe7y2kI67P6QyinkZZ2ljgFULgZ9PAXRKaURZlzHB3nJUDpvT
c0i25A0dn2EDlUuCtzHGCcMOOe7jtsXSlrzdgA9dp8W6nPIbm0VXqZ/10AgW7dTuRE/r0S18NYn7
0Ho7rEhp83+ZHmblojMt7eWocLMQQZwha5rpG1g7wsjM5/eeOqxmVKH3olk9ayYMIuSZwK0RBGrJ
KTrMG1yaP0kW31DwRDFudJ8808cgo+TOsDNrRVg7rklanBjvbx6VuB00X4fR+zxmJYww2hcGZPgn
ROCeo87s9Vtjsf36ZXXXRLmRZOenPN22Jme78qr0nhCNoExbeRqOlppfb9lCFWvEQ7l7myIMaLPu
MAV2euOOSEASsaKX3v9iIm7PULVmHjGiE3tEAdNRCUkRWnZRdqVMD/HbXt9IaZLEsMVwGBlBW/QV
KUwgfKN93iofefeaJDx5le86aqOQRcEcHQSYBy01JxYj+iLFeCKxSGwGTg08u2W4rFl5ZBYmJUxl
+CCKwK6/A0WG9EfwmsjWdpGkUOX9bd6HTztT3tFGlYrfiDt5TY6KeIcHWsNM5Is3SraIQdqNMatP
ucHPPant3Bwu5MtFvR+T0grVWJnLJdRg6kCHsnaQGBZrCvmjYeZEB/IGeVkGC5EklJvq5rxdaRws
qdgjQAR/6d1WO18wwCKRKdbMctzi1XlC7V3fYiMhKBXS0QTIj+TkXEJQXpeQ6ZvGP/nUyO0qNaIW
D/ldPimqiS87ZekvARShUculvDnBD4IvDT1Vgv4eOinBYURm4dJH+s6KFefzmGHosfPBuiAquvOx
ckTI+DVpz+QaNjkXjo1iGOd8oWqTD079E+OinBI9W3687P1IvgOtGNUOZtTpzk/lgOSw2nw90cOS
TaFLiHJpeg9S2cUH/7zWEcSDum3iAOw+4+eUYB2zU4zn+Qomo9Fg0PuB24NrjUkga0+nOSJCuPcc
/SO2Nfd+y2pZDH1heDUdyD4QdlAj5/EOW8M24hnG0EDm2hMUjmhIiDqEyHQAWAkQwkB8o+WJXsZu
AuSRxwDeI7r524P3MrcDXvpRsOntY4WzYlydkqb8DKW1fYbUibwfQBsSfv/f8HffOKWZ2w06LEBJ
R5NJkKyZY7ibdiYnNEJJykEoteHPZgvS+hCwzX2fPijgUIlFJQSGXw2JGxilT5wrOM31CRAMdzAP
VgVeIam6pl8Js1zgSVoEePhxgPaMvPVc9D2lRamLjfkc5hBEEEQR39sIBgLbT0nUpXIvYX2DihmY
TaCu34c+0z9vyazkJv8JDSw5cM/bbuaDwdHsDW72z5zAI70sRKtZloBvj7o8CLOWSCG8RvqkMVMD
OMOBGiDb7hgItMKDhM17Qi0Usw2ekTZBqBVZXvsALP2GMjcrWxZanN8N8YMmt7p8cX72Mxbx0afH
8sttzHHf5dVKVKlYuuHBI5th2EB3ECzPCXbqwcNjj2XwIyKWuFNzM0DTynqVxFCwbQcgSIUQDIaL
74FcF+AClK9A/fL14oTRUEXDVJZ28lPevIOM/AKlRojOY9nbYubXcjaQmOebTeUS/XDZATpYc+mx
8IH9P/y5IPvSO/ltHE6RQIFo1o3B2snbRIVlLh8CqscHb7YOo1b2AxD56ArwH2UDU8YvjYtcsOCB
/WSmFOEZZL5DDYkET8RSk/VtupxdM69BtfCCZGV5CyVv7pLDwAnoNaCef1iVv9ULWlM5Oa2oBAG3
hn0JcP/2V40a81OKdkBNCIyROnwcgyIraWV0tDfMZTkRBKR6LONrp1vEyKZSmkVDcQvWBNwJRMO/
FgJqCG5VZBHN64YybUIlF+V9UoNAdBWy/rlXAS5rOgRlS7Dm+RScN+sxIOBiA4fuLWrqDRudmb0L
RD9HacHSgpnRI1aBPeJj8mrp/W8B4RtL4bFqsrAV5BMiLBLw7KnqCzcaogpxFwZroqUrXxJokdIc
1N4MKfwp0OhA/rRfs0C2fp8kfIiphEFA3Oi0sKe+Q3linEFgas43kEvgqnBia3jNH8zQcKa++VAK
PAnskHePfBJ/qCrzBdYdqrZzcE/4gSPuhKLyG0bO1RpfLXrB3h43iIIwHPOoKyBeIsumYoA+WRvr
LvnCwdC6j3ab97ZCx3ZLnJyztdyR7wIe3LtnSiaSeCTCYvlNFH6PxP/6MCbphx7gfrxzd3hsA0mx
fiWRuXTaBMHZFPi8IHaL+dI5el37b+cCfQj3tBU2tJwdmhpEpCzF/I6Fxz2J0TOtQDhLjtZv+FWY
905/WZATPucBZULSy6AxIHExdNETWeHJAs6i1tiint/0DgTBCQYE+BfBJikzuwas86f0W5RzMFlv
RMva1hI8BX4u7/Xrzqr96mg5EAdtfJq1h9TARm8IKFP4E9ovWW8wDgXymyjIKKMs89FyXF6Cezrt
vqzd4vhC395voo8IfwpQNMUuWGlUHtMWyp9Pt0afDyFQwprfe9fqX+4+wqkPr4nr38OjbFBcfwqE
AmoQNHm4GyPDaM6plYPtZGBL2psMeLwuAjFt8kSHsIX5JTcpHI7CpnjcZF4AY1yIQBzf210T1QPE
pC68p+vlN1fIatjjdI7WEega2PmBWHLDoATzyan08fQCuzFtrt4ov5LTudnwPps1FkKR0g0Ie+84
wkHbh+/dRK27Y/2giahwCiwYKEuXbpdwvzSRaIP3CQQJ/G+xUJITq3fQVk2rwy2G3djTPab4pq0f
M85EhQ46ehwQoyYja53W+qigWzOIuAUkhgZeiiWAygsa2lgAaOP9H/TK3juRRQnLBroMd0gRZTHQ
KUyFub25fAMIZZIxH9HXvL+nKasgbiy5rYSbk9MDcXTC47DTR8oEpPROD5DjeSFIMyV9m+FcJOUq
xi3GDAWlGrjdFCHBt7YSWG7LltekbNS2ltR/qcqBXhxXSUvnRiGZ++i/pmNtq5IX+QXrRFMi46ay
gmC9SxWKJG0tbNUDsmtDkBElhDcgAeMb8AR41AiccRE+pSMKSPvebaENVWZjIs8hAIDl5rzqbMhL
KASJF7O9WRI8UuUmNv7jWpAkqVDhRl4MxAO9qGXO8xVP1A1Xe88yvGPpTXsHno1aQwtStG2kxz/Y
i5AI1KAzBpRwxu+HFH3Y9DCsa4btzf63Obv87ljOTd7x8zcz0IC7jRkWVJQC7N2GU6bDI9MX5NhO
qf5t3J09x8DZRlmEdxtZuDHlhjWro4o6Aqq129cUUNg1rCdVch+ClcR1U58DJLuTEeqYGXMg6Uts
5yLUndx7/92ySeozho1hFRpWA6cdcPDn0WFgeE8XO8NB1yPnPbrMuUdvhkCZWJlzfwMmgD9FCMj4
mi7ncJcvP8bs8FsFt8Fu8RzXFLuxEKJskkCCHr+YcpuU0zAglsLFfXuMGdeuuvmk3kipmuSxx8qs
npBDeltOZ5H5aDfGZ4/l5d0rUMNlzERMPQvphZaM1ac18xJgKrzHKPm30+V090cF+rCm9H+92xng
E6Rw4Zr+Ag5cov4IDvAXeUZmeaZ+uK+kxAcoPexARJJPyu0WnNxPXwTL9ZoyZDB9YMd5sln7ET+y
QFAdzYXpRp0IoBBI5Qf5prJnjCknoJDJYVmsBpnTzA5cx6cJ39HngXyHD/lx+DRtK7L8SPxCWZpH
vh0tSBzGCxKHtivf0s9PeRbz+8nkp71goo7JLdr2IorsaCipRvvXHtrMTjDehp/nkfw+4wX5P+Rh
o4Jms1v+//o++UmLx5A9+7/sVv4RnPI2NhRx/wKE8aM4upgJayS3wywLa8mbkRmllhFIWpRD4Djl
eEiAfp7Yi5P5+VvEsdmLmW3Lfw4RWfdfvvN8FpEVZXe8//OTH/zy/ceHeaM8l4+zeZdNs3mSq+yG
b3xK0q8kX6U9Pu0g++Vz8gutxk+XFpQX+bw8tWUjkqElD7xYnAM2QYpWGnPGCS0im3gcnwNOWQ5q
aEczDjWyK7Pj0HKzyiQEsX+jaEXX7E5u8yoyBst+Z0TtLDxPAf+5qg2+w4HhGBPTREQJoYpPzHtx
tZ/DPakZFNGpAQD3c9goyB7QqIheG7YxyOPWTzcwXh4SyN1BdwBWQzZ5tkAjw5pTxDyVG4AbVOF+
BLF3jTNMpnVuOdI/uUXdwZxeTTwkMStwWCMJooNZQ4+wMSUDcyVZRAbGO4eFew2vIbIgTpPlyzVs
QNM2vFvvbQkTpgF35gmn4GnfWUgJnwEdhNXBVcGPIwPh+gcCl4v7ih/eCZSCdxOVSZUBqA6qACMn
V7EZD7hHn/bNBvCB70DHvqM9Quzd6C+pSz1Q7PFIkFKSq5n5Sm+K/lgS/QKIJJ7CDB2yLHfkCg2t
AMgMKxFKi4Ql3ODYUzRsCJueZv4yP3ByD/jNQOwdxe4QSh0ZsxphM34GxaDuAXkla2vV9iVAnNF5
OQ+EGnGANV9OhTuzAkvjBAJP8/Tx2xsA96VM/noSk98pqCE3Zx1po4aX+dRL/Tq40AaH5D7df4K7
LHzOO/16rcwxYRmehwgh9qyu1TZLDo+un9NI2Cchr4eUJiuY1Y0WUqPb4NTjgCYd4nmkfDjV+Jko
PW2mzW6DLEL66Q5OHGIUqe+ZQPmgzJNWwDO54gK1rGJerAXj3/DOK0KO8k9d5BSPiMPwpr4CUtuc
ARZigBvoP8i/IT4mRSnK+nMhrUiq/zJtBzpyVzpKyp3Mvk3KFUvZDZi3QHfxVbUUhjSdueTpN4Jd
ciZ12Ro0JEXZVyDk4Ti96WYgOI0xyZH2tDkGnQfCGqAQb2e2OXsq5WUUsRBJIfiFjkBvFGXLQYc0
5MlueFVPERHv8wg+Cp2mOTv3n73d4MpxlLMGJJfKVjftpMaQ+tR7g8dAM7hPxQHnOdQ2O8kyKWft
JJ9dV0XPGLaTVk2ztwPB15xCnOrRwtyzGNXHWvoeCtYR+aopojLhPmWRJHaHy5/ORB3k6/Nc/VF+
NKCex6hyXxBiWKSiO9nBsBDX+Kk22hEEHCPDohLma/2ljcyefQA1eOLvJRmm8XEGLQdhulfInF6+
feokp95y3BnvesLdeqC0DLOrNdwji6v2lAjtXl9zlOi27g4K/HvhyT4jQAcv88iokYPZUcAEPASy
z38VovWm+IN4rSXYcEFPFnfpu5v1Lv4FKCyMYlcZNsenqCA9zLwEL4UVS3TguueoornLPsETglEZ
sBnrTEIMW/SU0v8pOXurh1W5Nb0ZkV4HOkhQjA+LFoQUaBjuMb5OiRjGzMTDjCr7Ec8N3EmGD2Y+
MB4JAYifRY/+M0EaFuwW9DeA1/4TFDEDzwUuOsAD5moSPgKPV0Y6AyUZ/Hg/xgrUIsYJ9/Cbml7L
AxtC9uCM/dMeHhcATqS9XwjpN+ZKTIVKGIrNUQ76aAipbbwcI83WhrZmpESboeGRa7XxwSCdgH5W
oiTcuyGuxX87xoXZFegpfu32fVQHh0HRK/+Q7iNYKwnJEI2I22I/0R7n+P1ZWkiumXTRsEm5qggO
P9f+cUSSCd1ZmCjue9t0mg5SA5bKEpMkc4rR7sHsrF/Tckh8o03f8bkPgfN6jC64aLhhg2RvcLFv
kTGp1/XkHrOUo/RBENWAlNa2LAMeKwUMIBgy1LxX7xkMSPc1K8mEQ4TAJndieC9uqIeURxd6qk0A
oRPFiVWwPmdxwxo3AJwS46PHWnPP7Kz3u71iTmb7+7+r41CMH5EFCBx8HZXYJAuP7Je4jOpf3HYL
WGPnEUUaQk8dlcoLaDd7V0HnQZEvpEIMOMAgSUWivN8YiX1ly+mGLFQd+gBSr+gDrV6z64gzOcDu
EK/WUGGEQO/7l2YhWNUg7wPaosZIVpr9ko/bVgmxnzZrj+dQr0jn41ECNx8VpKWJ9gYemDreH5DC
nfsKkROD1PHOZdl2QnGNnOvOfTHqgXsDVMGqC6cZzBVpcwhUAArSxsuqkXfuYBRsLqE0HZH3dpEq
Vhc0KzLY8PkPimBAu4pdcBe3bXwTn7cRUCg9s17Q8TLnhAOsEvP/cB+JiEXH0jbvzR4fCxROu+YZ
IRfCoC6oHA/ZrOaAA3tay1UBhPuM4zDCEu6ljIrM7SLk+SIofVKTvtsMEtRhMvMBaarj7iCLYIvy
weob++iKKirMmZ2Jg8WztG6MdyoSS+DBTXbZaaPG6MInh6IFVEr/hZCnoPJ5FTUcVH7upad2ehpD
VGW3VOd0HCjcUGdk7eGo7dt2trNbaLMv0fdwGqweUJUgtX93lbvbyrwHrt8XpwnecOdiX1Yxa99s
hfalZlhH6j5OT51IcXbNpOYlWMyzCuuFLC6PPb6335YYR5+d8yTPaIKT+z6x8K1tKFCdP2oEyPpT
32WxwGK4Gxw6eD0BnkGdEwIVehNghJnODIySDuTROierfOJw00X+4zhHbuhWzJb3tabN2NwbT7/y
0MspgFBQ2RdNp3MfYbWFZXOXq3dRoN1EjWW8/5gwK9SO7mHexYInVElmdYIDjplkMNRhoQJFDCt6
BoddTPR3cFGHWjFhW3U7Wi7nb7TEdbC1xeR9SfTjuLj3OtimyvG0Fwd1mCkDNnYpZu03molx+zJQ
1IlSbMpicgaYd4UDy3Hv4nsRi3czutGrA9XUa7c2u8gzvZexQriBpS4En4JCfWeJ+OSoQrrhOmvn
c/U66wAlY9B4MwsqJAg0HDW643dnWp+8CvPWWa5bFb71QJAWHFVNbbGGZY41qIXiKcyyt+7g9YyW
qO6dd965BKfmQaFqjBsMFCdxdz42YO6x7oZ51PjJt8g6IKVwlVsi75qQ91SY3Rwywl2VifQBCR5t
AY3+SikfAZ7VbQTkgEH6LkLt6NOQ42Ev3Y4H+pxf9Y51gHNRkDr8g8bz7gHVAaTTFAO27hj024Ar
0cdQLrdO2PYYa0rYWO/EINkAudUjsH+tBbZPeBcBvMT/zkiug+yH7nKfUNzoteYqBjSCA1/CzuVk
UTpBRpUh8Qm39BQex0Z0G1LAjLXE2Ojhrq/5yxCk1pCqMHSOYopy0XMLaEWK7mihzEv3ig2oxNy7
Gd0LD7oemJURmnBTSkxjmJgMY+sDkCwqq+kuxOW32nIhBgwD0xNFmTPVSH1EPdUz/AfAxBhsYgT9
D5YecOPWGhkPdCSdxqZ08xSsn5ujCKJTIbsAOi+w7TXWFF5t5Kx8KCY2/jcDqKvxLjUgQPRvDNMb
zoReDXYVpiHmWn/gF4oRokX6y360nYKU1dNHg66RI8xrVy2bobQCXDI4P7xs5+XoZiFz2HHasHQ1
WyV26loKE9nq0kwyyvyEZvC1XXpVA/YA0AYQB3iHMQYywMHOA3U8x8eh/bIKdJYLZwfcDoAowdES
szm3ieizgG1vB0dt2e81iggvoJ9YGMBKnmnYej2QqwIM4vL9qNil6mJqhKIsR0ryT0pnUgFpUEIk
XhF5MPeRSM0SAzCy8ujXoMF0BaAFRIuyAY71HqaelC0RXHFcoVJ8Pkg/+BY6UTLQTf0R50R1NLII
q4iKRg5s6+hKnUGVksMJtJdYb5wpWr3RSalQbMIzlIEIymg91tHczWyIid2N+qchOvUnKBuCUpLx
5G3I4SLVRhVtbxUzzlNbQHASeQxe5D/3CJ5Q2S9P1T9ulGyC0GXNW6E/8V8PTysDXQQbRmgj2aEK
vRyizEYEiBgG6g0qpOX9qEkVcd9XwqVoKukokehDY0wZGZdrRk68JQiDyUhDLT0RptvQrLqa9Rq3
t5DpdGqHBQZZWekocUUK9OPqkUKVh0nPzN4e7K6IZmIA6aCAQUKd+eCYPqRk+QwrKWBa4vbX5mYD
fgsybzfCVHzBaQqplEW2FEDbDO7Usuii1CDAbSV4S8lBI30142bEdEuurOCtOt4TiBWjMf4mYsP3
IuitHCUExBFUDsCDsncO2PBlJoAtkpQAeT91xh2tkALQ/9TKoFnTMOCdFpfVbfZ0qD9KGbftnaF3
qyH+lWQLqd+i0kUqBq5WcO1llOT6i9pihSa4YRA/h9VRcHc1T2go3oGITGf4/JNiLmphw5KSHPQp
79zbr9AIYgpngCIBfuxBlsaYMCwcgWmQKmgGIF8ujgA6NPKdol6HSo2JEjA14EUkdWUSF4sHdVop
8lHJoVJKSQc0W2a5SDihQDNCfpYy05ZCUGC6QeC6mZW4SZymQNHQcKFEKDcHznM0nGwN3EMoSwT9
JNl23buBVbLpEEtgaUAQyGvM5PBQbUN9T7AlpFoi0QiRZwJ6i1OYeI5LckTqKDuXogAFFHP85/u+
zaUg7GN30iVJ9S9Im/QE8dIdkw2SZAzDEItP7+0CsXNtd50C0GtbbpJynDWXXbWW3os8WDt8SdpG
ruaCTg3QDltb2oJRzCUjQw2BXwwOeEG/J2nGM4PLIuJTlRODqGI3Asi591JggOl9gkCoL5CdJHbX
a6rNuhW/7RQ1cvCi794ylEqz4iQNE2xCISguBWUAE/AdFdc+HRAEB71QNvp04nNwmykWx9FN3q6G
NuK+IaSpK5QvcH0lgPENveTBbySMsOJte22kBMgBe+gmcVo0xrfvErGZd1eanffRzaSeK1hBGCdM
bPJX+jm3a1JD39/1BSEANJXHmVwHSghDgf3ISXeTc8CnX25t7RihPfS4uHHOwZs/YHPUYjtvd9EZ
qhzFi2xgx6P9qHCwbQ4FsGNtcVCHlXDBpCvv+/lERhyBMF17197LjbmYX+jS0+IO/iAg44Z0qlSO
musk55dNBAgkwCA5yreLrAsWR+BUAULJdgU6dO6xheIT3JKUXMSLVG7yDyJzIR1UFGk8WGjxfoYP
DBKL+Bnxd5LS9C5uPAFZEJqQR4I/rDdJJ8ruQX9+H1+cJkA07uGzXAA5RDqBJIZQQwAOKs9c7ia5
n9xEyHHALD8QUuyMPelk116N3gvS9syil2q1l6QmRS8qW9ShuGH4utvLGK4IRTApgckdXPJ3SdbC
euGnJG4liq8YpqQtGAhAicAMwbxO8lNL7nLsuj/j1BddopEufYFAuYRHG53Y/hfjAbeTMiGCPuBE
BKVCFYcjoQjHAho+LsI9IkUmtyqi9WxRBcHCwyGOw3vi+wrI3WELzqxECl8sC6kZ9i/vRTbFQa+O
IyNX9inqdTlP2doSZGsbFRTkcx2pxCOWzRf5IUw5xdr1C22RZhTID8EErURBlYe0hZyxvMIC6fO6
sHWWZFtYIthieXLgM/SQjfRPWklaii6hkbuT1pWzAn3MXlBnBkzCVECPrj4tK+0o5/xt3yfHKp/g
r3SSm/NtCWmLO3MKLQ7MSGHbAq9neuI3Zmxa4RWIsahgYR5jaemb/BWQjrzGewbSUt8Wf3P8KF8B
HCAUBXvDmfB+AlY/rdmsDFdyGSl280CAEwcQsf1okK79PihkcYBN3K8FfSAQBoAMKADu2b00m9yb
crPQpUAB4jvLLkgEUflic69/cEEfRBDP5d6SvzGEtkxcRjANYnef3geOSvqHxCQfV1SKirx115cL
TyWBvSz5LvvDZOkzMABZlvtSplFpfa73UNq2rVPJg6uA57icgWHrfUCpPKO7OxRAKUmXW4j0pJJF
bRwrAFJAn2K8K1V3gK4WwmpcItmkHIPsTwBS352UvAIo3DESLj1/o/PRejQ44micmEzMXILPX2jq
b4tJm31hICJiRhUMjErxOVWZQL4n/MWrSPdv8yXI75bb+ct+mZBL97wtd/A8ioi2XvAaiI8do/6T
6j0ak/3MM/Ao7dAl73IEdDpwLzy6vsYAqRP/QbvgJwIEPJcb/sVNSnNzY0jnlWkaQgefJtrjXajK
oK+ylE7qcJPxCZChtEtOt2drdGygE7SnDAXykxbkIUOJaGXIsCKdmj3YolJ/+dx4L2R3kKqnHeTY
pBVOnCehM2cB6AOtUPTX14S98ucHBytjRUaoy1s4ITn4grfTqzlokcdHgdTak2uVHOiDVwhyY3lN
TpGfUKrlNFD2YvKUzPrblolSNCnljuf+AI8nz+T7933yG3CvnjTVP++hWeSyfsGx3xmskcidKU32
sBsJqYie3DiNRDrC94s59NtXZLhlbucl7L7lO/1Fhgx57PqdofQhuRlEb096eW0hRMPA9d2RPKNv
/fN+CTJlq22JdP57fHf03++duD3ksjBKy8VEdICjlOd04o2M2f++80EryKgmnU8wg9LhMOHkUkjX
RKXznzFDfpJq5y/gK32w2HQF2SbCPWxLxj3pdN+fHDZxn4xWMhZ+9ySvymzz/U262uf0+Oz3NL8z
wOdW42/LWAzrZeuEGEQGxAcYcsvWEH3nFUA7H84YrI1EBhvpvPdedrScvIOyRtBYDt4nZ9mNz6y4
u6uOPjpzNzPDdpGn68YUJ3RMx2BLvi0q1wqEHgAymkUtW8V21SAN5GIwity0vtBC7U8AxG3/2n/D
7afkTT0bZDf/W0fH6GKTh7aHoz7RgdZBu2YOYH4ydIB82Unx+/ztkJTbOBpAhY36qxAFj1lxv1Ce
J4dbjLLxTXcoaLSe4BjKvX0Iyqt12YN0JpVKhdmCJr7OAAyGCH645f9YOq/lxLUlDD+RqkBZtyiL
nME3FGAsJIIklHn6863Zp2bG5bGxAYW1uvtPUIuYD3t3LdIJ0IHBZmVuZNk/uhP5s5tJSjmjgTCN
DuAsAvTDKme0i3aSM3NViihlkaRuiXXrRXcUy9HfHsLP1JETXxZwP1Ub9CLL6RfvACNVHa3AScar
+ARU8Flh1MYwPWf3fPg1yc71vNjCIUBY+583WWzDyKvJ6rlHMHefu2EFfKXPC2uCguN+lc/irqMx
RJWxJD/cNy741b5B3jWH8J8Bbow0E0jGshmJ5384rxuWX3cOgo7BWTmFygTBRzliQIfm3mQVyIXC
6om74xDn3piLmDQhsMMD8WYRnXI3Qh+Ev4Jq4JLjJtgW+il3/jafEIm7eKy+h8/hO79D+PrDaOO7
riT/C4/vmDYMVdSlibUWI1LnmJ9P13LzWpS/ZkDY61eETcCMITDUZH+RkYXbn92rGel44hlMrETI
HNPgNhyeTTF9rUheQfJwxRLwvaphIegX5tCDC6C6dhxqHFBHC61Nv4r3/bI6KguT1VTxObKDa8XU
A+K9Vx/aa3b9MCa9WtDjr1yGaFMKIEELWuRVxKSqewbcqFhj7Ga25v47fV0REQT9BZFCcZGO/SWb
Z+v8RiFI+YJzMBi3NkiJllnXMCrXsQyhni8CahFtKFCsDqLp4A1m+10UEOO8uqM/yCmggzt2TvFe
f8CW6JlYKIQcHO8T2R+uFQK9dTpNaFx5FzaxrTP4EiEbE4tASnKqkNRPxAliNvSR3axbfrpdk2Fo
NG4QKEPMgdTJHAIsCUJsvkr1+Rsr0XxVaWHaLmD/7uMkMPBQB//EVILgA8n5DpwmD+uvz8i39nMI
O62nje+FA6H4fczRDpo7pIT9F9povHzY6OUVEzGZ9zl5BdIHMTNHP/w53o/97AsEKcpDayzGUW2U
T+SzetMXw2WGLk10au8QjGqCag+9m5fKK0b3Q2Y8CkE1TjXXqfvb7eCGzaYqe5oRZcYiNhZ6G5rP
LqxEVqh3knAc8VV8QJQA64xUDR/p9clCDPFLRQqL1+mgCdFgP9QZWQgfaILpwiCyUZvW2kJugjoO
XgwvtCySh+NaCkT8EnYb8W+OUa8SVCas0reTP6eKElowF6iph+MU8VR+IQ7ZhMihYldUrIcotw2v
S5eP9HLy+ueqSYEInq78a50mXWTGKTHA9Nd3YpEAFXwZQsw4G/hy+wO9UjeE/ZGyxra8QIaNcVLI
IJVgjbuv+hXeJGmElflk102YyeN8/zozorlP0FQcMb0Jn4NxhfMNCtLqWGm25GkL6CZGHL04Hrh+
wmHBj3NV7CX80eA+4eJASVH4gAcDEtaO8Vwim0FmGg7ihGPRGs4M3xgu9Ol7Uu6MtfqDIOaWZAGB
JRoIMnyXxv22kDZd6C5DBn+dPahG+EmUY9n/TMrI2mhHYKOh6ij/7K5gJ8hk/qoOP/5ANK3OMQtG
fPy2G9V50UlIgamEceIh0ZEm2pV8JRDAIxAFWhFoQWXIsB4Guf2pTvYb24issctMWKcnlQosYA8B
/ZiytQNfYobF+6CeMFzB44GpCVcBPhNDUKqvainDPPv2tvZrAYt/hUDZ2A1n7abXoOpe6t8PDcZO
xHhurZ3YJPKwYI74XfYn75nbPMhg6gJ3EXIlkEwkMUpAwNbOh1MVgZqgP322sSnk0wzHn5DSntMW
wkcxbpftUp128wGNdeWRSrXpjsMcvsJTCMsHSyt2n2SVY1SlxL5xYGRYI0HTfg0pamL/YwbqaZZ+
Nn15fRHBRHx8urrHFzIFmOXjJSL/S4BDAIJkBDIacwUYyygfOsXBDgFjuU8Vot6qsWBRlz2KQw0H
gDw08UhEPcb8ToI1eJJ9E/NQIyOTyq6W1U+yLtx8wQJg4lFxSMZPBpAD5uD4Z73gC/dMd23p4756
st9AYpwCSgomipgW9x7SsxbPDgj4CcZ4ZQAS7GbH6ivi8k4UAPkIh9WYGFpjR/joiv/rMOwwwgG8
+U0RkHOGZ+kq+W0g5Rf2YPKEbAXeQ+gPaaQIBECIWGEtNNl2nDh1aJbhEDlpQ9XgUYXA3SuskEQs
AjSIWyUFnWhZYb3aI3eDyB97rexklTtsHQVo4xtIvvVySM8YfhHA4TtIdI0b21LUYjHK3YsgDR7g
37tzABB5Cfz97vQxZtfNMd2Sekj9cbcEa9Cayr8AEs899E8GtToRBiM99tnFTteeVEXjbwDdh0q7
sPGQaHYAttrL0TRPF0dzdJq3nu59ZuaBd88EE2YgHWq/pqDqmD5dCcuSqapiHz5hjvvhFasjrycj
SRAVe2SRO9XD5tbDhssh2qHaKX/8yBfkfODhHOvAAwHM5PO5tR0uW6fB4g0rUHbKCWTHAUzR0QBL
KkDTxOEu4RZRMVW1k4OxK+caG5moEkb351gjXLAL+JjNZaaVDC7xo3+QRGJryBbmMWmc5aSYaJFi
ExNk5/4TuhFyRLuboFWmG4V8GrZw7xofygc5DluZgKcTPpAzvZpVnx/5HcD0lavFUJ+8y3mR+xjd
SMPJU7FTkuw1ZlIEChRnlRkXoAzQGb4BpoNtM9jhoaW6RyhJ48DzmgBRNngS7j6II5VxngfE0DS/
MtgT2XRoqg8yJQaiY5z7L/e5sS8R1mqXvvcrWNIkt8brrzY39Onjvs7r8YupGfe+tHl9NycN44ix
isFwtk6q3YlBAFeF9fXSxH2XjsRBH4YdbX08lgAgyqUGf9sM+nrS1NGbRIW7mynRx7rkD/Ar49Cc
tqTt5WX4Vf90FNq65p2GfgEhKzQfwRdj3MFUb7fa48dst91gEZ9mlbWtT+t7v9eqqIcEjgFQ7TPT
VyNwUv62f3mJk39IeMXp5EqmbxiBXK0YLSgHuXUgX/MXpI2PTN8xw+CByJHmFvDx3QYgFJNG5ty1
aasIajZ3skxecGxDjlwRWNpVMrePapJqq1JeWnhgw8OKz7J+aOXNIxt/KjJU0ATQ27Xj2oIRtM0q
rrZl15PV4RW4M7ovfVxYsxjJ33cOiCqlP+UjkIeRFZ8/qJvIwtG8GtgunSjmtuh/YnLiTs0WD5Ia
TE097QFKv6foiYcBzq3ZOPnOyxjn9iClg8tm9249sNbNfdVR3lryRKS+dOPuvno0eKUQP39yP2ZY
gLpSPRMmYSGknp/KSc507xRhGymhljlFL3lTlQfeHt/9ylRrihE28g58nyQZE3kCyIER3O8rnVxI
LMPTH/n111uznESufBq/b5Xqvng1woZvpYLNDopr/O0R7QJqVZGlrox41fZzEGZe27Nbs4sUy7tx
KcpLhv75se7i8+mxTuRlNvSbKno02wEpGrmJZnXGy4/xOnmPn+Y2brbxP3dQLcYEK7qb4bOYWmyp
vJV8+VWvdba4K1CC+WnN2L7LQ/2ImpI8yWtZXvLykOS7lzXj5WRIF8ho+SKXttZFs+2SrT7cxINp
P1zetdWLATUSvG/YDo/Ysn4Ykg8j7kSrjHhGjtxQXQ3bvV5g71gyn1JsmcNqzVP4+vlUlybld/rM
5s13wZGt5F1szZp+ducB+SZ/H9Nkm5SX7rvg9cSvP6ooWAxb3QRb44Wz5GgtHuaQOPivjGMBdRVr
mcq/uoFR0AvsEy2BQmXUeTkXfOGkaOskL9G8pve4+oWNDV0VnvG682E+/PDYx/KPYz4dOceig9mN
yuoEMNGP3ohBQLThz79cEkUE/4OTbtgKWj8MvEDJvsEAVNFi7fHuUPmHhGB6ORMwxa70i8LvRllV
ukLiwKDs4R2eRpAzEHtx+fkD1TslIZ90/axgVIWB/dPpu5+3SJvBG514WvbVUbJLGCORPYFL9Tdo
gWhe/jDm9Yhfw0eFSS7r4b+/rI3vCU9QfYK36X8+PPySfwL+xt/grvxK2Ybfzpvg74B6P53wkVtG
1saFSokrWTTPFYRRXggtTvqhdVFeTgbfB7qAmoQ4T9RMPFAjMyr8eC0bWLLv67OWL+XhxkzXCTd7
Ll4xL6F8/qXyTVGxmb3XMIwaKg0dyNfCzEdCJDG0NRDFUkTEUVpl+MG+hzdDP3F9+xp2n6cE8gtS
/BdbklEUTsNPpYQdlUNITTEVAufnfUJo+w0+7X4Ig7pz4et8Fbe1FmlCo8a5uUrJJCXXZzhZd/1C
TvYZS6Ievgw2Dw9iA0awMY2KcOzbC8oONfjrt2S7udPMfqdmGsGtAW5QFgVElYdIGyLZQhjEpS60
ObDzgCmoJ6QyQm/EmWZyasGqJqJx+rYl9jwhW4KG/o8ch+RirOYRRHIG9ViSfYQnG2OPZkYa0RW0
EBNUkkA/KyO3kQRQenKY7lge+p/lHQrRFMkKbTC6GnVXJp4ozT8jc0vZX/PbmIKumUq8wKLO8Lew
iVXwYoNxu+OByjFBjMxGKZDSlSWPsFT6TqQZWNrr/Jlw2ySQOlHcEPiDM1wlipmP/flJ5jJmC3P8
QKXf7A9MLMaBQB8ZB4zwnr94vULql0QhgcvbojdGUM0EkYzXg2+otstpd4Gsf1QUD8uWbxNehHk7
sr1sxN74lUXwbHbuMOMbjj7H7tc4koD6uaUL7DFDolhB0i7aFvq/NcKaxpWh//ZgfiCVNwm56OSV
eINNgbNdoN1OcP6TtTrNVj3dDKHQlLvrzzbfNUsGEOaBjZiJwKyisIUyY/0aB+ua/KE9xyxOWteB
ujcvj2v3kxyVrcQc9ue5Pa142Cab9zj8CD3vfdLuyj9gDo9rxLc29O6Zy9then3GB85mUBJYl2rD
mGVdziRjVEwFwL8r8Bo35u0fmVPMYDpWMmHoCntpAL5FwxkL+cXtrY7Sm+YsSUIj10T3X2PGL1we
VHHsqYhokPlJ6+fkDXdv0W3zqbLGpPwrDmZy5kynR3V7X4gRzRjZSxrRmBT8Cm5aXi8Ejd/3NV0i
wmdx48DvmAgxEOin1lX1v7h+bEy3HnMLU7dGJ07Yqpxnv4zQU9BRplgopnCQvXz+Kfp2T3wlOb6Z
SN9VLv02DnDY5q3QVJ7IyhrhREd7eWwoZMinc/gdxj/3YkXcfa9xumBcQH0RystTb9+PpGgZjd0Q
b0idXDjaWkWPxpsYTpN6hN+YjmEFZy7TUNZlf8V88LG/B9ZsfKZogr4iOO+rk0YyysgJ2nEJV8AX
a2gjIJ5+HVCr95M7e8GIWwDH4Bg+00bef3/iucmhuDDVOPdkuEshbroKvLKRFL2XUgobvFtxJ7Hj
dNu+sZVbJRyHuLRR862/O3R7q2q/oMl4OM8ouZqjakfT8I4aZiabwZJmbYjTrvAwq0Jh5xhy0F6z
x6qhL8CpIuIByl6WqPyESXw++UwO8lJi7/x32GHGkqgzVWpb3ml4JxIOjHVz/yfN0425p0Fv35Da
+0lyZHck9Cb7K8FGti809UstGmxeYhsyrid07VccNBh3mRhxaTaW7LBR1mywkJWoR5Ko2hsl0w7W
dG2dwKRJRhiVi8WaAvZidsIwn5U8GALK0hOF6pywOYY4up3Oa1CCVQ6HoBCGQyqwyRa/oMFvOXRw
j+qdgrgPPMjezukPw0S25vsNCrI0NhkjoMUZqTOQMrCyr6fANKNm8LbtaMfoApmCFgqYS4gXyrHo
KoiuRCbzBAo/+QyC/qlt8eOFRnGaYvDsoRDyfjIWYlJ0mPNCZgU6IaU7kBff0UEAiOx6YEhDfobR
B0L513R4wSvx8L3GZyDFSF3lfh+1gTrGNoYR0yVeP6dW2F8+aDgrgW6vgLGcbqp62C+j0iCdFeiM
GKp5G8E7ABGytRFonc6GoO+hWbsphPEZZoujyXa9fIx44x/nB89Ad+CPMxfVBaqGBEaF5Gx7r59f
S2+ClABfyyLQ6ZwYUawH0XeCAwrHSEACxZ8Y6wOwR22kT5/hA+C4nHWEVQAFhr29Rg8yR13gUsbD
vJd9IVjFsWLJvNB5IWz31DGk7ul/us8CG1B9Zbp3JriCp/EJy2U6P4W59w2VMXTe8d1pxgrGhcyt
D3hOjb8B2ly7CNTI8KSL0FE/QOgevsp7QEhgIpFBDYpzHi6lI1h/QqE8HhI0v3pMb7cM7jamMAFd
NQLmIbgfu+oKhiBuEd9QgEP/GYApPJ/iQZvqIGtQaiJyZT47rvAS+E6ZKFQ+ujH0iD1S03vITPoj
rgpglxXDajaUX1VoMpCgbFEcXOL56yJHOZATzJaJPsVu0XtPa/hBjxVNELTUxwr1eEjohJ1hoYMX
l3OfU3/YMf7LTMD86550DUQGEoaVFHYABjf6Xy45ZRyjXidb5bpSXdXVAmVveLpd/wjfAjw0xhiD
wCK7z4GF4CFwKMbkWILHkS+CeBwwgmGCB1SJY4/mxUs95MZcSTOs66dQq5Nbw2QMDKkZyyHNLH5s
YA9ucibF3qUKJCPFmg2Df1ceJKPC/akRwUC0og6po2SHibwxyYhX9Isxc0Ze2cfRZ8ziyaUmVBgt
nEQqWYz5NN51oLYvdjaSKnwqA84O+YWLULx80BM8N1gvJDuZxtPEN1b5+LsCHp89D6CjvzrEKiOI
XX0hh/DnYOFh08Et2IwX8robV8FpMvjFYYnSdNT/5mNhdoQ3XUDyA599MAIYrK0pup8xyrsISj8a
igZdRXFA5IFDk9vhvULY0QVcDVdtqKIPpyEs8hQOT76666StAg2NTUCYW5ViyyxHaT/We91pesYo
sGb/zO0dotoPnV/rMr3OZ6zJ1LyQVulPpdjtm3OqTPBBpohNq4jNV8nmWNub2jjJfy3Ji0Ebimte
LDU03zoNh4TxB2VTSe4glyDlFHM07rjP9DEXMdw5XpH9+N0GLLzM803SEgJWPyCCfb/hfybrJued
OwzkAKYtHWuCw4xH10tOUCoSAXSSXQlLDRBdzZBtDGmeRownMypomvmrceihyb122BX1ov3pZ4kK
zMPNMFhKINFooXukuZrqFtmYeAvyg9medYxC8FV4gwqMGHspcB0y9zS2WFygmOABAk/6GXx/T7PB
kiKT6fXz1mkiALJgzNrZ0sNVHhBEHTjnTJWhKSOS5LkMEsbfI2tvwAkaC7M0RrMTrG23HQptjJsx
bQb6Q5MWsfdB1gTFCwbbekoqhIOFjveY1Zh7aF4FZovvzzEmSwrQ173f0Dgg5MzouB2ExVPM19wG
oT3WcvgiYFzL3rFcVr7A0Ym2d68IZ2DRI/eiIEcSD/osEGsC20jVK2eMp8YYDxDcSW1E6N6CJL9A
UIJbWIb3BaPfMJ/p6JS+CBk+fnfDBuGYnVn9SGzTpyWa+MEGgamr3ZTj45xv1Kk6TVaDLaaJpMxb
sB/Z5gXOmUzUUMMIFmfshpQqekbMMSn42j0s/SHGIH4j0rZW2JW5yuEeqj+0McANFE2Ml18oq2N0
b5oy2t39E+SsJnjeDHzzcMYODha2gg0ZZFr4oUhbvX+LH2x7d/djuoGkSfTtmj6jLm0D0IBDP315
rwk4YCxuYpFlP3rNLcJmrAUeUIFB+bPsptaiZ6lFBOGmk6l+Rrl/HNOVes9f4fSEOYBThsCrUc2+
oS6ZxeFuA7gxK+HIrCjf1PPpL1/g+ZdNUzwk26kcZuEzwEWYWDjaBvJFfLyMxPYOiEaJhYW7S334
GvfoygfkHIFmPDfPsPyjVKGexKYidyiiyl0zgUqIcPH6wawZx8F9GhZ/OIyGSggp6EAg0LJ3TxG5
7wsUvlP9ogdgCISomcwx6+hx7g4Qps3RYzUvyfpJxkwI6T2kPR5xybL0pX0NJR279nkN9wwzA4Zi
Ee6KjK8/APogXjFsZLtQRS5vJ9ttjZ8TRPYUkfc/J3F8VMFE4O/+ggu0bIaxfYJCAfljTS13IiRY
oAUtMIw+wsHtSZ1auMBwHRXej7qi9xlqNJruGystmpn5XyDTWuxbgjJxow3rqI7MKXQ4zgQ3iyA2
AYr/80Lh4JPasq+X2JWbLs+u/HLcOqZ5gqsD1pk+nKU9gDyCwRFM1Q40EHS4sCXw958eMuQ22dbn
FIDfEIoS+Pt9LIyzwaKUK65UnBTgJro6qOMEwdNC08BQEzIJbl0qS4pWqRUu3jWlwQs5WrGql/Ut
ZMl+3ADVTqk7vLB9MDghlR1ii8q8Q/j7EhqtMKin0229IvMyRLGdb1nk6bK4IBkQNnofeAIDX+Hk
KaPyZHM3xPvT3wdn5THlOmgSvTQ6HflMqpdxIuudXBqxzBgklbBDQTA8fy+sYxV0TqIaWc7KebJG
x91edMQ7do4v9IHSPLsN/hSDLYEhk/DwSvSRfkEzd+cgnZHPUQ6ugMDKP3kLAYHQPVxqZgbkydtT
du8DCp1wPgerfdmj2wY5JWsRIZw7As9r+mIutgOoe0JZeqOSrmjauWsNYeJHUJBiCWY9h55RLL3t
lzGtwT7kFCasm5IKx3RBTB/YOXERsYUYI2kg9kR4Fd0fGEVsV2fZG4TKDBduieRHlAtEDDyZtkBv
qgn/sK2Tc8ftBMj79y3PngqQ5+T1L/SoYLAZopqYNg09QsBHLM4rGNittBDzLcaWnoi2uG/UZcZe
k+0sLChtpqEkEfX+a4cC6f4JaPb0zn1OpOC1y1weikHb5Dnhay9tlEKxqXx1cI7T4GSN35pdYhzb
LFOgxUEyP2EQASUG6i/+lgoELkbZsquSW46tvVnjclVuQYkpnyRcjGr/PcfaCtr6K7JQT69EdCNl
G1Sco/pX7HDzlyaspMPjyS6j4fXdwKmoHw525Y55VC5oIAJ0glVENO9rA759P+AdsWt/kp5m50SM
z8d+4i8PYnMlcAwkawkX/L5AnjQkLJJBRE1korBlx5wRXSVu5WhUBsyUxEVRTuUbSgkCn+NxBdL1
DAfndseVTr/XorT4zbhGAk4Aqw/DwKXsM7GCtKZT5w833R5h23cPNvF1XnyFbrUtbg0b2MWQnc8G
+YHpDL4QhnFwPA8e0WvXMxhhXsj2gTRl8ih8fcsSZq2zAIVofhAP6CPcuE5RRgsXAauLyGC8b08L
fQE5hzzBgFYObxTC6WkbdmZUTRTqBGQ3GTlrnfCP5+1zsonZ27G6a28nDmv6H9u60nQwd51/1801
WclnJXE5D1oQ/yClNTwwtwMmr/c5gixQ+Dt6DZoB7hptRpYp/cKGHvuCMG2WbE8h/zYGwfH6PPZR
0gRdoDoW6tgMmNMSNhmED+KRUm6eeFM8/cca7wkHKo6WYD0fPKEGoQqfxESJf1dFOGSdJYALrVOo
RRr/Keh9cK7AXL9w7/foQcf+02LKw5RLdrS/Di7TRj1MZJn6/qHaZuy2d/zZhTlHcT0BObINUIlR
UoEtv9wHjyMPDRQ22+kVqlHHOltof1BeayMTyx7qk23JHA4JxUY6FxQ/76jnuoJWsBnSxLBeYsPG
vfyxVaKkMComcwMiM7EqVIed/yaTlTi5xn1TTDbe44b8LXu4cdTtG5jKsGthLmJ7RC98chTTM2Ph
bHxCy4yQ1xzl2Gl1YsMiGBolEto/Qw1rGMbTdD4Qv4l6usY6hiRSMlGwreZWKkYlBx6zJAwEt999
dan2+cXYdktznYTWebgyN8q0ATsSrK746UG50ehImKX+qjJ5gx/kqxQ5Otjj66joIxVyGONf2WGa
DNXrPgjMT5D+pchH6Qmelx6nTK5lVsPfhqMg2w9WaVyOwZQREQFJzxW/oe6GXzh0tpwIzX3v4lBF
UHl5X3QCJcm8JICzmnWzdj0A4xo1+RgMVyC7kptpbj9YEJ4bgcRW1LbcKFD1HxvpO31gzJHhaEDX
U9TBG3XPvj5yrmpmV8Ip1kRCKCr0Eedxn39GNS0Vc+LWiXsvM0l9957wEO7OQLF1YZXj1gReVn/G
zxDIktir2HmOu5X2hXplswlwnhNYQlNpp9Yhaby4sj2d632mzrUfrqGEUTXjLwaG5IXgGUl9OTJ+
+jnoBh5D6fJTzeLUT6vFJyOhDPU03ROHjdJ6aHhx6ui16z9gdDKfrD24Kq8mSFI/P4FNnHt5bcqz
oRbVOAOgJstHV7YPDaYatBgIZVionX6tZY2nVjvqlnyBAqsZ60d+nE0mHbocFlNm9oi56ugx0bkx
vPuuAB8YLepDQsgn/zecj5uz5u+03K5wjPA1kSHJmfi770RKqF3A0+j8O9oznAVJwVn154fbd7ah
hKTEzT7je/Xn56Nt9Ge0yMywd7o1U3qU5ChG/qucGNLMWTFwwMit9CpXi0W6tfnLS5SP8RTDW+GN
49C3+wMimnBv8crZXaS9pGwAv4Vt2FAoPH4ZXQ83efp2BpMZDIU/jj9uu5y3ePPYpGNlJ1p8eqUO
yZwY0n/OzJfHL9JIKACqGz6mU2sCSQeTzhK7fmZz+U1gVFRSe+tXWaD5VY6FcNZJ5qYwrW+W1N3x
ITm0JgnXoAvjZhnjw/HLi4EmkRyt6LWwemI5Icb9pTjosJ9THmHGiI88vV0yaknnfK5czI9r5rOM
DrGP2nz/9Gt/GH5wQUYFKt7G4r1XHdVr10OXKx3NenquKA6xpyJQtdoOwn4B45fZOkQZ/IGBmR0z
rLh2ScwNhrgVPMJr7pKCxNwHt3gPxwj2OSKbBgdzLa+1aUrsK7OI8TvoD2whTjxVw1MY/3T7fEwG
8E6adkvSnFzp3C+4xx1SOyb9NJvqECUbNyF/lsbf5Q3O4k2s2BqDBwrW1WkDQ4XPBkfSOAyYlsQl
YAvnUpHpNNNTrnUVUnNYMmymKfLNY9wuT45YP9hMYjFENVK7Glurp+Z/4IRD1Ux9qGNFsa2xfOMq
eFCQLyjvSvz09sNLKNSe+fFO3kZHSomnBAign2t2oWi4z/5Zk/f+Z89N9RlTWUHRJ7Pyr73CNsyw
j1bwXoLHgfXXDMFp1LajXCgbiZwet23YGJHeBsXtLsMfC/Be1Pal35AOSG+Sehp8eDwwolw4v+Pf
jRU+e8WFivvhpogrZHfQsXaHfF78dMQ93Ee4elMY8DDIdNsBL3iG8RQx2k1Y2KBRjIOgR9ko8IF3
5wP8IVm91qzlz3oEq8HOWCcQLlYLWXi6MrpXLojAA+lSzAxPdZOlxSw7DwZh6+BQEXyCKsh8whJw
FeEcYXmiuXmAfyPpsrVnACpEGQYN2UE+msc3ObHMqqjz7+wJ5AchpXz9sO9woFsU93DGRJiNhp+f
y7lkoI9pQ/HDdqNSQICII0xByepYl29oXGAJdCP9fD/g+38HoQCTHn+oWlHX8h94OIwGVVc4wBKN
NX1z8JYfiheH537cuktzAXaEZcvcTGyxxmjwy2Js4ipWQyAayYotLMsZ0zOdR6q91hYEhTA50BbY
mVBRkEU/ziPjDIUoXTVnthFGuKipv75ZHNqc5/7wk4ySaas6MvKW+Dz8YChcyLaYNxaC9QQcBRjC
UnqjJ+zOw1sfCpQsGT1X1ayZZXQw7UhQfbi0Rz1ONUGxeBzNgz65r4oPdBqZGxn9Oy44E+58/CpQ
dBVOe2Qj/ozeXG6uPrJ8kdr7ngm/mt6DeI3BQ+x97Mx5YQNIGJYje5Aq8Ze0/DsMRn8wpr8et0z+
nvZgnE+FE2GOHWA67RlLj7EAnBrOewp7by48C8Ug8AOFrQgwPmTYjNFbIHmGIwUk+kFvA2Z2UsDP
70I4Cp14PsWFMMSiyDBw2jK34I5YvqfShF18TI3hlDW8o9YxGcswvfMzxg6n+X3GhM9XptmELeOv
xBeonGD3slLHffAPYZOCQ3OFgoLhT0840Wumgqep/n2SI/qxgu44mBlh5QkDLeGCtKr3z+19+Vrj
UINqiv0UTw4KxeXrd7gbMKozhfGRhC3muB9TLSS/xS+GgCBqGCV1tkz71NgyIgaaK6y/N8qu2MSx
k6m2BoGWjHWmkLcTv2RLLAr8ZcqM8+OAbZkNnI1LWT9W92UoLSFj1ZvOskGEMvZWiqQ6ZFcBfKxZ
JpTQyIUZC/D4c2ss8m15eW+5fj7km/wyDnzSH905+GRnVlzfBFgrZ6WZG5rzEIx2J9bDvolANiU8
AqAZymOmHdcTxrAefZ+t0ycUiwGuvmSCSOscbpy6GQ7Cz44yiJ2vnLQHnAhAq7WICkJdaFiGzih8
iCzqMoxCbumfdHsM/+TKl26UIDFLPt/WZgqm+AAuhKz8S3tiySW8ofqFoGXNNYZjVtAyOWayRdgP
g6QNTaBSLFE+l0xlG1u9FZQ9lZCHDzePp8sa0D+cr+XF91B0dRJVN0R3fKjf8/v1FWiBDMBa2dhV
q+yi1OrnFykjAANkfAEiIQ5EhM2XGZvd0nYkn9/H6ldAWkySedlDkQKoE9wybTQfxKpOZ5qbKHay
IaJgcOgighFD8UTyGcArQ3t7zl9M75NIAdDtJ6+tlnjDzXNR7ni654JELWD0Dfgl7xqQGgQcywsl
kg4nvAS+bmX5n82pwykVk9jUa+HJMV3i5ZhMbm0zHBwZTzyJ3qpHMom08PYjPijEUsEd6GliaTAh
rgCgey8FtiNQx8kMipNv7JKYqeMA+LKFzKqh6gm4n6oOQ5P7ePh1oUqkQefzDVauNuSDxKw8lP//
A3itQG6tfgbYIPoaB0KN5w/4LcnAZaEetDZzg0ErVk1qXzGAMbEp8ZS7V8RBT7IVtFwmljAOnnY8
YSlNJRfKIsREbJdYU3NE0IrNgsqyhacKTNlt1zCoxM9lTX/NsAcYUNqzRr+2tPqz2tEdHdL0wkRC
uaCwJUpzLBK15NCYabMHIIO1ohrAmFf12+xfqnbmFW14ZyieZDbOJp/EY8hiesPSxsKKX7LMYUE0
LjVrjYPo9ckVaHBp6wvOP+MWklfw1LTROrymJ9Zmqo05uSh/3ZKL/r2/w8Bjksw1jmqBmR1AKa1R
ST4jDjJIXph3iQ6NxkzdIC8AUsG0UhF7vsQ0h9Ga7H6GNpkYiZ+pDl/maJL5eILUh0Qcxw27NMNT
FXXw2z7hNw20fjqQ1/obGsMiJyDe8N59kCWr12eZyJPuHQ0zt+TIB10kPKd6h73kvU1vOC5C3WWi
ItJit3d8oUSu39NntbWfS2FvK6z/RUgfi7wNkxKFgjCKI+QScc65d4iHV9i9ucqGNlHUocU2QiEz
xPV6aCeLjJD5gde5hq/wxI+QZifkAlUPL7roCrDHH0Z86vcepadHcBePRFcWJjZkHfe5p8qLai8O
XxhhNXydlx+pa3kO48mFKD4dgg3dvezaIashQNzF2mnSKqNMw6KJsGX31Y7i2n5giojeg1YG4hD4
vmE3EasOHToSNkq5fy7LXMv2xy3pO0rnujDshf5Pbfq1ceq+WfbiyiDJ3TcRPxrww8qPsX0dNPfk
iWJG/FExO+PEf4IbVezCAHNLphbYGyINwpM+XBLoCm7MLV631+1L9A/V43fMq/ezLSDXuJh+AfSG
4/L2+hkGJQ75iSugZSV4RMbljYFEv2WuwkwX6wiR5QlmfuhCy2MxFF74QqVH1sg/XR0EF5RzQrP6
3x8heRNCN2EvX2LRkuyEsYAMiAfK5BgTlR9HdclmKwBeMiOkDcPPgCxicJcDaPR3IsS0TIlHG4Au
0HChBvyn+kOZJgwxxEfxncJHfYVeTQtw2OErQ0ymoT38+yMOtfhH1Yw94Yi7lv6KxHtbW0EQ4I84
H6eAw+KrfN/ivCRTHnEUZ6ga+XvGYzaDCk4MBG+s2NgDhAUb3xM/a9nYFqFzNB1jJuEFKNOcMCQC
QgSjuFwEfvyfqbb4xYzUx+Kj5DLuG92a0fWqOihXXGZn/PnS3UEbd6g7Hegk/PaGZxHP9d8zsRcD
tkp8JAA4BwURnt/GypqZoXiv/6PqvJZUVcM0fEVWqYjoKRIUcw4nlBGzgBGvfp7XXnumZtO6enfb
BvjDF97AStsYXPi9XgqZ0/b2UtuGjY+NxPz8arfO9pq8iwPccWM76ASdcVBwpTRKxEWZXSRgAGHc
E2TRkBLFM1tJQhmoBv2os7/Rj8mHmYx5O6jYboEJ9ndW3sRFDNvOfkB9CelFhKSREwO5DuE3rrGY
MHVBAhGL/wKt2m1EuEVsTmunRlufQwrQf7rSFxgVZxd9aQcggCORvQuRHp0THmvW9s0yuPN9Xcel
9xMxI9tMGhJ6RIAJveGEeX5rXBp3rGgwUeF4rq2FtXivs7V6safGN0Bur31ovYIHc+tWtYmIfSaY
woJd7KJylqwpmgAHDkIvvyEL9EKPAPYBl71ltqPWoVXsFvz3uoAS36uWbyQOAQLaxHcnW39qtN0Y
LugsutV+5uUljZy09p2X5expd/dDtAmPnXOHcl/V/zsQQOTxKWkKpSnSfx05+vJl59uhqYztGYWC
MlWGB61o2Z/JG43l+je3w/mnzq0ZEdeQyWJ3/+PEkqYw2GlBOyWGWOIY/dSVNDsXjBXt1tIKaPoW
x4UVU6tmeZ1OXm6KrNwL4D2oX7haHDQBoAO8nSqikqV1nuU0XuY9y5fv4XUSDtlVzxPAH16liwJ0
1a72L43X7oLs5rET9c6dNzJYJC4sybpl3gcar2bR3Sn0n97bS8ElmCzKp4bhfwI4I7/1zqLaYdUK
HXrt9ahNxQi5Mfpk9YN/npYdnZqsa/0+YtWNV1XXGBiDfC/rFTq0gBzdWK55DV0WgFC1F2kGbL++
hDL3g7ynkWL9blX/sdTYkSzoaaTPaeyqPp03Pq+FEqWBDN+dZnrwYvOAn8Co5/R9g0uLUbSQ+cKb
x+lkvn+fhvHmJc4X9WsNG92z294xlArruoWeBp7KZcHX3++kDmi6/3fkhwRV/L9MBZAzWlFVKDWK
+BHWUG/EsayK1H/F2Zac9frCNKcC3Ti1X03WgPapDZwFwIuo1hICAjDcZLNizdR9UlvJ7GCEBMt2
609bmD/E9nzJf6G9TG3uWSWwm8MuIu8RAHPF37xJVAhJedhZife5WUHRI/xpaZLfG/hTUH/ieThP
PFQCl39rgCLC3WNCDbuGODdPqLkg7VVdAMgcFFV5PCiAgNGFKGkhuLICZh6vmFDfLDeP+ca+E0/o
LOFwVWEkIjXa0hoM3c9H2hTGGizfDzKL1E8bT08zh8lck1GDDokv/kkw6jvt58ksmXFN0GRE7ZIL
wQWhDMQWyvaZUiqSrcJjevEPbe2j2kVfdWopIDpZzkACNLkDis/uiUqaK2EmakZ19tKxfB5E8Rdz
GmwA3Yn/dipdC5jpLMpcvt8yriUdwSYOq/1LFh18Hq05X63WfArYqpV506k9Za3miyVchzYzXdLC
6rbF89792/4EqxHJnQYiG28BF7kK4kC6SSSoDC8PwRz3NTOHNCr5xtMPqJ7Sfr22vhR9fagU50Zh
jTRN99wo+dGyRF4cw217YgUfdfLk6i3gJuX+B6mg6lA7uR4hLY7kp/sj1QrEOkQ2r6C/j4LIE+OF
CqmspAMEKc61JLGAljpIBpR/QXJJgUTCEfotIGRgbXeabncXtU8SYsJvfq6/IIZCpURWVOgD8kiT
g4SSDB3xA/66gO56UmdiEC7QLLUF15hsNvQkAPICMnX2vomlabX+k3Pnl4sZyikLYgkqmfa5yzUL
uJJ9KYpQ9AH+RSODMjG84R5VQX7GFXbph36bh+A7xSqRJ6LoBegKVOgCBGFhdVoY9E0xXFQv7+1X
PcVGJHp/X2FJWUOGTeSbGy7JtPj4AqZOns4qSL+96KpthTwZsBeQVgiFAiXulsnUuynlItXJ2ln7
gPMErdMk+DYgjTRPTaN1wunRaD0xxjtje0FaCW5hA/yGPvB1oyPc6YgQQJxU+eDX0Zc1WPJcNNKM
WaJ0sDA7jpzj6DhKJtKFutAWrQ5zw+TYKPe/a/ibJ+opB9GVQEb8fTEa4FTjTKtbKeDprg0Nnfzv
eCAQfppoqL1gDyauxeaObYL6qHsYl9he94rtfKfYxv569B1WxvEM1kvA1adzMPs7DhOjC72h+JMA
ozNX7hvdfesZ3APdG8NogoUHMMpWaCF6kM7w252FaetEyzhyyu1y+8ETHSWyQs8Qi/fyAgJEijEu
FKtwnKdhC9pRf/Z3O+zyZSdPqcgYqjBUrYNbqtZB7BbbMsR94A0Wr0+73B4IWiptYD4QwoF4EPSl
CkIm7H7mZQLa69oYgdBkcCuEktGHhKYUOun4+aT9G/h9sCMA74m3hu9phOkFGU4AcLP+2Kbj1Keo
5b+2CU1Ukj2AuZm9w1+oFTVfowIm0rcBUBsvR8/Qu/YgVQJiKzhpD3oSklB0v4jI5aOkwFnR+amO
PKUHAtejn8v4ALK+h8NI3Eb/uAHag68qAKme6sv8IZrSFHw6FyoJnYjep3ytYjyuquu4ARqYRUbH
2w33aA89EEmEvAVJel3k/ornHtg7E/NiSUgVgxNrYUMiLlKDAZyEbhK1W2LiVXfR3FRcJiu4EM1y
1oFnrdSmvtyWIo4GkIZRAmie8w5G9TpLPRYYoIC4bfg4FY8g8gnITk5Bws+ch5DBXxwYflqltB5I
vIteiZ/7nZVD/Xm3nx263lQ9rnBay/aJGhlxdhPKKL2MetWDXUAxGa+tBnTUTwMJxlZM0a+Nl+oo
5jdX7zH8E+17j2U8JMgkFHVPfeKqjG5JgucxIRLuDI3fcx6ashGL8XuqvxphQIEL1jlDkFuM9CHV
b97cVSZBP0+osyM5Ja0l1AJsGX0VkDyAUtp4D+Q2JfWYq7KwtYQ5YvIwQHm0p9dK0HDPrSsPkqKO
XJWATtUpLrBdyETo2tXGgcUkWRQeAC5vkaxJKkH3Bb65/D1PpD8G0GKyZbdfXcORE5o+nD5iFbW2
FMOkq1PE7+o+0Evo3WRtWskcnBhyRIQJ+xdXRPzjmsUM9URfZ6nqrRR0ECp83SVRoHPoUQcmOCQW
eNGNe3DTdwrPUNlwKQh5BSiiCFL3/lKFv3QAIWFyT3XNmzeJFTtJj9Z3TWLcOgouhQBDgrUxG0V1
JHscWcXs8CcKlksKBgSDT5KVjFa5olyFH5K9pjNICHchOTD9cKjUQbDFmECh2CCU+yVlRPYcJDCI
xkNMJejDwJMo40N6fiWQUHKmnIwInFYeewseVrJYuvvQYDzOMwdyFZxp43e1IqIy7UV70kcFdbmf
uhW6lkRsH+QekECRZEtXOSRVnxoNCvk3sS31oS7YXUjFv5Sw6pIFug+aHmWEvdP6X6ShpFHRv25P
79vPjfGKcExc4OXj9CUTKAETUHSm49YCsBpY7VMr3tFd+HeH64rBB4walKG7dLYpc1f5zmy/ggiV
9ahBOFvHfZMbqRL6Bo7+yTZhPVl/fSAW6M/nvapf9CD7cpmKXLK/ZC+PmaJ8xP3c/ID2xoU88fbL
CCVpj8tqT3nkhUuUOV8GBbGogxIliZoiI0VESrH/DLYk/vMXJ617UwYYU1sBrRLOo33DqGh8dMfn
AHe1YVwb7nY7pbFVx+z9ghGNDyW+u93exsMqtvGwmrL/EnBTgrUHRscYYIXVAxvK8wKN4D4XoOPM
AdVkpvA5GNd2mDL19/aOvY4Ds8qgM5/Kcm29JtHfhq3eutXqLKEE28vxmKB7bvGIzlwuBHo1mP81
P8JPTeWLFco89qrAPOt2R5Htr7fbxmDUGPHLkWL41Uo/7bWmc106tHV/N6juiNIf7TH9fz55CpT0
HJA5/94QjzEI2KlxkoMroP87m3SQPOoeNdzPeH1eBKaBpPiQl5MtIqp9gLG1Zq9wasPSTnB4FVuk
cqWolGoJgTeZ8a/MokLEtkocDU4pdAZ7D00mxn/zJDfOzeRiIxMJQA2CwceZfbijPcgwX626iENq
JtAds1UdiUhTRiP2OORS7oBbYYxTRqAvRDfor5QwhuxRW2KcF+ztPv9Jag+AqZOHPRECbgIewI5o
OAKt6xNAE+ZfC3Wha0OKRFJuQsRxoQ+0woAuEfvhZk/oa00zDcsGm/aA7buu2uP1JxomI1LZkC4Z
yHaw5JVxGJUc4H2ZNt6uymGUXFnRj70c2o0YvLPOPxBu2wPeXX1beXYC3bCzBGzOaht7Zl03o87y
MD64ZbD8tKUQMJRormIq2VFJSBEtKM76zf+Q91OG/S0XqgZFtKKV06gMUfpVjb41xv7Lp5lOcRSJ
VKaOaguPX5kRgMP/HibsINNN2Qvr12apMVAZyxpUHMDxv+Sz6kZkQuRFVepNkKHh+RAXY2mNvBbl
xdMv3VSYrOQnclVZRHlP5nxsdn3da1NjzLBH6cyMoX4245xyUkgY3yYoIG4UqOp8qPqrbkKtQuXs
1uaZ8Bv3wjnSYRBdMPurv8d3JIefgEWNOs/rnYcg3+iXIj50AgSn5fU9Jv362BboR5SJ2gimoXkr
K73PsEiKANkA/qgvC8q3fwsgH/AWtV9d3FcPLCGCLnjHPfuxZzhsYYPnAEwkmo3sdAbHu0NDBPVH
JPuCWXc08gc9LAMbA8YtqD42ZG3OUsxiPFGNVCoAtLlxnhfg56JptOdJoPI04k1+GfeuG+iLDEeh
SAyCKoMhmzZKOzlYlneV4ATYGGAysmRvCqrMll8JVWGRLKoklYXqm2fxDHFDN01VqUSC/K51u0mw
UuWxoCk1arCmUBmkpkTFkQ6UzWbR4SdM9G6XR634lofwWbbz5S/nd1rDoNbpzOfT1tTVKg+pn01k
nbqUo9eHXyarKqaWXC3CXLQSJU/N+AoDhKIz8979K1NoV6uoVcJQBUKgZ6Ce+tt6jH6pq+r3c63N
Nd5h0rxQVWidOL01xW8KCj9fQVbrPoXHd52ZyREsiR+OdWMS1ZbvBosp18ge7+3hcLjrD/tVpz8c
BsNl0OETsJC/ar256gtUP7Ex7GkfpS4CvUNLKR8/xxVWqEyV+Xd7cvF0EbW+GT+DF/J5khyYMnQW
WeRUFC50VNhRHT6sf32Qc+yAwHN/1UIyOH4WeuBSuJmo68R1WjVxXTJcmrFmR9tzyenlvyPUhM6z
HN3oN/3pvxUsQwNP6qJaszQcdGkLgKUVf+uCK9NF7hPlNKnt/x1KcPvEONrCOBN7m8VR26COuXZS
GuiD/UBlGFV35gHnkv7dAA7cL3sGgg8oG79DFpsDSWCJ9rQEhUs+qE461408Is1aMnVIJJUbnFtC
KZiJ1BKoE5QQfgCTcxSU3SFZc0ninKw24zQLNPkhxtFoOf22jJhyO8gbpJdkIQoYhtuKcWt7bRZT
zkAgbykWZy7QXyUf/fNBbvDv6v3mGXhpDskxSg8PKaEfeRlSEJRlEZefumHgjBC4C07wd9wY6iwp
MLhAehBlISo8ljyjamXazlQjU6ysAbBaFbgCiG5z/mGLMk0z97rNHX3Y0Ji8qUQedlgZCSRI58j2
0rHyvsjZw+VLVmdfDtYMWLYuPCS54dYHyAFmJFvzjtKF3tQEbPdv3wIj+9MFVQKp2onqJRGSxZn9
+3ttewh8saUXbe3wiXdkT33aJiw7RbjyblRIEzm7vvwOD6hc5rH2IJmU5iUkPbXQyEjnexpsyk43
ckrc/BVh9IJ/bnhKtUrtQjdx0YG0b3Rn9K/KMG9k9+SGpdKPdDFL1HykZXilTKTdSVuqRFZz3YL3
t7HL+rcSJJ0DM39gkP1pFJO4/nJSTblLHTFl7Q1/+0NhlAQAdt0XMuVKRyCHAZPR78DAs7xCD2EN
hgEuO2NVp66tDLVwFKopP7NfXhtKUzE5Zxcl6WiXa1rIlXzRAGZXLfsVDq21EHRwDdahxFCGzdDl
FoQBoxFDrLct9bbbvyBkhRZvVlsgiXxaauKd4Sf+lZo0FReLLqP2t5Sygl76FFo99V8UESH9RIqR
51AVGZcW0ps7Veky2yvurQy6nyZo11gp2NGAIw3/HeyC9qS/2WxU1VI8IzNU6ScrHeAlvRGWu3Lv
XbNP58jiCIPVHZPQtgI23vGvQ6Mg96/u8Of7CbtOQwatAQ6NLOoKWi5YLZbLzpLa75QQ1yVm5avX
89c9023NO8shi6uGpW4SDKYch3oGl1uK30VWiXyQ0c3Vr1XZ+xdOa/RimH7Awl3mnrRzaObQv22q
HQQbkkeiIgT1VfRY1fTwG0WLrl8hHE5dix41IED2hTVviq/WXKG3Jg98X55bQ13uYjtoz4q4h2M+
wnBY12ZBXWbDavibA8w1oiGtg3JHVpNNrbYpH5PIGWQBgkEK6ZhfbcJLwrsYBaC09vBjZlrKy+Vg
UL06RUedrAeWWRc+DIZjzCW9jQNarAkkVUP3gDSmdzxjju07xERdOzZ4Vg9FfH8D8b8O6Qdp91KQ
topBnpWy6P+ZUD7g4QoS1NQ8+y2r/7vqSqtXGrP8ITNGCTxA6lxHoRexFs1ZhnotZQKU+BN8IAYc
B6SEfOR03jgIoQSGzgjMG6DgcGQYIBg2vkQQyWGD8d99mXIv1FNA/cTWMOsm70k6or7USsCqxd0L
tgTpsDrNxqeAZR3UdTy0VjFg+tV7a66uXYIutFeAFAHVbsbDIrs6f3TpI8F36T/bKhGoGgFOjpFd
DCxqR0gdqTRAXWsEUwkO57Pz7Gi+Sz4S7kDzr7pNgSp2Xj39D9prrCBJp+jeA6K7ZsGp1pnkI7mH
71EqRd2b7jHue5qnKgJpnv4SmEev7HRv1DOqbhduxaFZGXVfjULjOwLwQy6HD4NhG61zs1A3cUKh
jBwGQC5weINly9X93OuAuAVo9b4kPCQjd4dSmvGenjPvnklbjLijpjxr+duHCUZ2/bi2U/9zOB6z
KY+D4OYwn8YnpxPM6b8OsSTsawDX2bWRCSN4uXjBULtFoP9Y/THuPYKN0BKve+0KURc5vAaC9m3M
ctuqD/IM16DcBAGmLioIXa0B2ncYw3RVVWKUC+6zea6R2jg466r8CP9LZUhQgxQhsX5jPGvW6C9R
NGGfKdeVRvJ/QOfMTQYouIEvF6J++3algz8cOfwvi98H7DYoZGEb19SBvWX7DdXvjfVxOLCwS8VG
ENYomOLpCUIKs73Q01Hs5Duf7ruvMuvDK/ovDzgsRCPJqYdtzC2jQu18HZj37pc2aBRUkmn6MwKO
xxiZjKPhdQxBsNo7lmydlEP39DviNuphvKc9xdOMdVA7tsqM2s20RJGrD/uxPzw5O7Sh+zuyuJnG
yoLRI7X9LluCvqcIyk8VhTN5tIOhT9w7clw6MZiqay8eHXsh1hHaWip+ssug8VtD9UjO5Jn5HZsS
nA9+9UAcISRGRDlY8d2eZ6AWulwYhDmK3VfaAA7y6t76gBOs2pZNiHi94ijsDCnYaYlXjK8JoHxK
wAugF2wQ1jqPD02ewU8fABCGJgkyegF+FryqsskrWG+FdymnebapEvY1FXGUfEwq+/1hh8IEltRv
uzmZ7E4ktQkChkfWtmfTbFgNRRmw62FaK0q4wfzP00aiJfT70JelZPvVbVJ+ooYOf8z6iFMHY0fo
2697GxXZB8O1sbu3niitgS/0S3Txo3m+FQvEfh2knbwzZq0uOsu0Q4B/hPxo1vIOFZO/Wov+Tam0
kHkHsQ0GiLg+c86DDEanfqPVHMwTGAHU4bCNhMT8S9d1/5/q96XL+GalR3qXdRz2Ju2cblorTzXo
hfdUKKU5xjT5zTSstxXEsV/uVMnXjqqJSITHTJKKgG5gbxs0rIgG9ZsbPyM+1Cbr60nU8FLE9efi
jUm2+xfNnQOdH0WDy2Vs81WxgY2yUy33dX1xLnSMWTu4NiBOu7G//+dmrXfxtu91s4FOpWYl6OD6
Rhv8G/6zwngFvNqt/8Y8BWK0Kqi/TEBr2XuMCvEJUeRpotnMAwMFd8pDEpcwAbauPsKTj6vzwPqi
lsTJ4xudBEWO4LV+j9B0YvuzCVc2E5OnlbaM3gFlemLHv6BW76Xo6/1Q5A+wB7aVcMDD+M1HxZcV
F/9zX107hRCXlXp4aMDyEuWB4lstOx9qedO/XuLmlvivgkcxj1WTKd7fYMTEYk99iQtKuM/STaNQ
zUNlzMx3uQ9mgbwEjZEFZJmEy0wdpGdOKAfCAKdoDCt6D1ubVqmxTjpmC9snINsb8JrLdBb2b8vn
EpLqa15o3Cbqij3g1YzJkkZf5zxCGvRrfzC9mtM+ovQcv+14zbffGAP4/NSax7P3kj0Vl0OqdTnb
yIFUdE4WMmP0TGk6tSrBi3YDBYoIZOhxlDZWZzhk3yZiFni9xA4LLcBmRi1wc1Z4DdgIrzs0mIrT
yvo2z+PTeelehnG/2GLMtkqacN2kBRAGZeBDF7EnTgSQP/88sobf4b4tyrKmcG5NlvcuN8+54Imu
XM4zuqXEe8nmrcF9VPJfd0DF7IPXIDQap1K9+kQgz37dvCodzBcp7GH33D3hUl/c3MP/zsIdhiQp
m2XFMQGjRp45Bc0fY7GEVAH5ddV+rQuUkwbh9oX8JrgyOisEh/Bc7vXLCaw5Eno+1KQa56/EBrS4
oivNB455AEXO4+C2wUQNxCiB2RTR1KzqwO8vQjPOzU/DW/dcPw5gZnfz0w+6u9Tijm4lrV1+3N78
x0VQoPvqJ40MRgr4YfKBHTSw0vD9pDYRT4A3YON8DS7d9zQHqh7q7KVZTLwUf/jMRTK6WKiBtIYt
nEElp5xAy9ZO7+gM1/YYBorIct6VhzfW65RwFhQ85pjepfddFMZXNxcAhjGBNMSA46NN2ukAdG4Z
7r37amdAH5E8QctEGqyfNf5HOA7Vq63v8F1jQWcSvtFvrthc9g+bf2EZL+9UTDMpnAOmhmZY3QHS
lvgWvIwEPU8bbg9nMQX8xsWHFcQEhudJyYomdmZ/u4+npBrKY+7ynWiXrml1IrqQrunSduHdM8rc
NLiDX0KicxIvsmnSfPHYAejv7/zNvk8ZH+5QhhMn9M2KW5ryqvttOMiv0O7iGWiaMqsq4/vyAfQM
4g+jBsrW8Dqn94j8W5E+FHU1wCAsNlzlKuwrZw8G7oI+hnS/X8PzWoHXIsYd4jDJFewrWc6OaFaE
ZHCbHZR+whu28QLJlqDX0+epfwFg7dk0oYsidretrpLF9clzmYRxaS9bprKpWjAe9xuLPuZdnPbj
LFk8t88x1EIoEjh+gI617BBnMDSLB7iBfXj+cQXv7k3EtUXQ0S0iDtVckb1NixGGXgtq8wnNGSoI
eC/YqxNFW7NpNguEksAZ86Lc8lZPpeYNFq+YINfU/dIqvtvvRXZzYbTzia9zlNBzsz2UzdFtmbec
9w6lPzrybza6tsoxaMqQ1CJzNChdXRjP9GMRDaW3b82SMjKh5uxAqtNmyUIZ07wScdwnNPIrC9jF
k/LkNRyVtyAOSuNHLxlkEE8xUGFD5W+Wz8EXs3dIkM3clBfoVLvJ7jci3pEkPYodA+S7zZdR8dtc
gfAiLV18uWgHI619yNe+B9crHoiVTh1y11apD+HfScusRM14cR2D/IwKPoqaVdQGT8h8IOhEGa9O
7YY16p63IaBRMwT9BU8GXCh0d4AhBVgNP/pBrnZjjlsMufprcQaID5Tibp820uPdNz/+CctPBLLB
2ayi2TmtWVc3QomJyuUGFcEBurtvo3YouRkCCWxgiUR3j1/EgG0QhTgQTJBsR5UrGxnuxy8szWUE
KGbLMnOsuEeIlf1wW1Dcb6MnRtEI4kT74Dz6p1kyN8jN6s/RPURYG3FHO5y9JkYm3Dnc3xJ76kEA
84zXQ1Q3q52RdYUZs94vrf57BuCO36gJ+UQId/LuspAFt2F5ypIATr+J7TaK3CkpDTCFD7La1hx7
3VUE03XKu0mmpcFlao2S5g5NwPaBnmpUK7RBXb8Wb+YAuuKQXPMokOzSr219HKPsIZ9rkhAEIVd/
Xdo7548TUm+HibJ3uP9YToKC7beXey5Pxd390CqggXdA7xRlkDySPghD4Vj4aJlU4c/D534QT/gU
gtSTPnesJZJji9vwuDgukJfGHheeEcwiFgxE43nf2YpVg6/K6k7SsoDYnG5PYM04tdMUUt0GpEWh
i55XuZ1ldjj9uHBQBtayRO8/4THV+X1qIaEwvSAkfJp9JyaiZoitIg0G1RFFuriNykO8zT/saAiZ
MVuVEXcA174pDYChLKLm6fsDQHiyCTgvmIZTyobTc9vcvAogPsLFbVLomsN0bVh+cYFOQEKix3q3
BgZiHZAlcD69T5f1Gr56Lxoa9ELIVMELsx1QYl1+KYq/a/mPn9t7Wa4OkRlG/bPilOiCMmHoz6BO
2b8HUZcPAAmreZVDGIT1+xK5nGuE6DAUK3P7HMZ+FXLh4LCKdm/iGBhKWgrSdsH9TKq7DNJWUCq6
mDZwZr58cqixYI+G9w3OAcxLrgfq0nv/gN5vuWkd61/oSc/699Q24mkZA8wUriEdniLCW2wRIEHu
9mXGFMkKDrbhTyAi9omSAdoKu8fy1qusklytFCJnjqkGdA8MWe0SqRtaOLEuLdSyEP2wE6ACzVve
u0lk1HvMUeE5Eggt7hZP7WZhMwK0gcT7FWda7FjlAEtYcTzX0qOTp62AtA5S6cTQOB4hxW7WyN1z
MKKoFEbOhV7lvoZ4H5sWkQgLVDrDwTZcpHxk3DUjCpTEaq+qjSLFnrMqANT3prKHAbaxdV+WIBPA
nL0HlcV1VmLZZ680bN7cHhwY3hN37Zvswmx5uU0Rfjgu5ac239yIJohWfdhWD+C/nCKkVAh67+4N
NHWytgoOGsXvi1NGWBjBtotzKjQwX618u6/I3xMd4Y08tIA60/F7QIz2H1cvfdar9LdefZLjBtqN
zI7+75WRha+aNXZu3s3XrLEYMe6/hn2A4DFPKt7rQe3oQ2DJyUdb5m0jGBahxWRfHmii2Hyww47T
isoTQf/IauUXtx1lc6pxT70RvsFS9UI58VCDCnVHY/riFxF7hbycuZL/R0S96ER3j89kUd0Crme6
YAhjYjbyrUX8xt3DfrC2AUABTd0191iLfYcAuE6cDnTDCfq47ICn6BOQvey9Zn5hFtiQTrvTKrs5
GSiP0a1pzS+Y04OT2Hu87y9jZvSaZwNrXkzxe5d5K/efqs1TckmL5BnIgc7AP/Fp52CaUE0sIg19
Rkifn7OLsk+fTBs1DPA+gOM+YEf7kC5p7lgrtmMUYihUsZM/x5WKm4bOe5tbPbpFSF1oRm5LjOol
LCA0ZhAkoLnZLS1piYOSoia9tbpENACKKPDBkuJRO5onmf2AnT3Jt2MCjHPjgFANS+IspddRp5CE
jMW+xj5dQXNnjZ7Ve0ARCT5YBCMKyXS8zahFgRqlgky07D3Bsux7MY4oALRIWIoBH5iSHeZ9BURk
kcRiJQHSjYjDAbMU/W+pop8b5BU3O9ydSL/ZinlS+v/sOgz+vROTbk7STRWIHkoSCUIdYQ8cgodH
AD37/LYyeX8DZEkU6JitbyMpe9dSC0Wb+3nL+U+XTwQPMUZDVg94VOwgrhnTA0Xxo4KvNO6n7ufB
eK+90VSkusZSHgWsS59xEaGmVyftJ6v9+ErEhrHao4ZXQvnR/G5L3coM++zXDfEY+zJMSWgB4MSt
An7iaE+tjtiasQoccc1glDr7MYHmCwYFDCfG8hG4soMSCRtHTK+BugBJed5lsMGGfMDFMWvhlmHJ
5CihV3JDCoDpqdCUaPLdj1aMN2L64gPENjRP0qVlmTRv+QA1BAAGvngZCErmVBs394agYx4NqAwZ
j6Jz6RWCXD8Ecc5WX+3cEbt8Ls8vPvjAoH2BgRHvgfI9IRr6D4RjGMWhaLZ3iEP2p6AklYgX5W1S
1SXJh/SYMBXYE8ZNivDfB/fhpfhuVprR+gBGFCoVrXoK5RRb0ZJexWN2P5BxtPZutI3YP29TfHL7
wovGpAofSbwQy5a2kBO/d+fbuA9I0YOUPguDv16uFwmacBRnvYbpj8BrTPzD3lNjG6kcvNJ7k55X
7MQRDhFUyDuHUXlGIGP6+W7YEke5mV5Q0XyAnb3aIUt/QAxgsBdXpiFYPNK6sF3ql/sk3q85Z58C
4hz43gwlW6MWEdtWhykS1NKJzu6cOokhsW6gkUx2mFEpYJ1H0Y0fWuSaXDKWRUYV2QZDMPviMe2w
51SPDpHjflt1WPi0zc95ZK6JQhVjEEBDvnFAMqR9Q6trnE4tJBdKTsNapZt8rUyNEFxDaC+YpHm0
UpYRvdHzW5sBtiowviHW0aVBzavDv1aPfleXHiLrwqEfIW+P/lQ+ti8svwhNoofWuc6Z1KAt02qD
/tcBST1AaoBW4T1XahjqpMzPXLcyeSa1Mupz1MreDlsFSywTOeLCn1mm8GkYnK8oXhMt2yfo2QYO
GQ65rAGxqptLGnHkvmO/9NhcD817sZ4iCVYZvS2E4W1zg85uZVHqm4A9ScdKYu1WLOJO+5Bnc2Cs
7/kWjv32NoQ7jMDK+LlCkTJsHpElAAndI4B+JcRN5fEL4eB4lFubM+R6oriD2DwbA6rgpZJ3RUgU
4TP0kmB9F+al1/JaXVYAIB/GcWkQXVzz0jWrwbMKwLTJw65JI/9yKlfnFrso/DF3qQRwnx37Zr75
DGtFMB9NEsdi4WHnRlzS4rld4ff3miq9WOP0XiTKz451bKYnl4bsC31C07+lPlJeqLO8vDImMLQW
qlgv+AVwPm/3dvQKqFnSyy0RmToWZJ3Q/sBoZ/wjforTIolYHn2LaLiHiskyQtBCj4IM/y7BQAtP
bmRVc+HgcWuFLHG0gBA6oB9Fzw3Zq+mzfqYhk8Nkxk7mKGVUt/deNvz4FBgN92x5B0Iqi03PDldm
BHmdu7QdoobtFqdnN2syqStJkEcrJ3afqzN2Aa7VM9hTkRM0OhHjvUPWf4UnmQGHvrZI5xOCqnnK
FWtGUyLS0ySesY7dg6SZm5+D89fed7DBaerRFjTHdbkfTU6duFdsnyZYrIOcHV+3EiDNdmFgNku7
CrZxEVrUJ+J1aNsW2ywr6Qj/rmFhyKrw3USDMgXDl5bMBxIAiR/uDOQI6vDul9XReUQOG8ElXVcn
RIU4tYR9pum9ghIia3KVYjUBKYMq37xMzwuYtbOqg4GPSysfJTda/U0cYp6s/+uEpAhVCHbMZn5r
FWrJOA80ag6OIm1Cc5mgOF841y4T7iziCkd7Kdw+5g3q4rwJaJ8EAPOYXpk07V7zyg6NTfKkCI/Y
qINwQEUixVfqemUTNzJUn6Hxdu47FLSWULCnn0FhgGzY4Il6ypfdRSscVYDb+LMy8CbE8wUYLAHs
5sFbGhI4EzN/86j11J45G7pxMYGpQlWp/wJvFbu39QHXOYIWEG2EIEQd2IkjUoPjkqkfojZ8nryx
5dvduLDQjsdoPJQAz1LEQr0QeO2YIkWzsAiHlmmHVp2tBA0bAF+xWyi4d/yJcgrYE/RlGZFfLUVX
E8Wbmp5vjYDNTn5eBJyEszcHbgtvG11rhlTq75k5RYxNnBvkfMqobOLsI2zoEByQy5COB/PDTWiC
fGr8EKkKOnyR4R0Um3p8Q23jePcpYjwAf2Pp6EB8KFMgWwIAY5VOr/3wEPB1K3avYPERb78tjOfw
c2kdyiPzuvieBkfDKTzqHxJdb3/wy8sPzVbDScGrAhyn5kDT0COSQxcyx34LDg57loMrIPfBzRvB
dW6B9LLk4Y3DXn5KI3yAvxtlhYNTDvbIV1+gZlCP5P8PqKYUsX23LwPixagZBsicNaImVIlqeXBh
ua7zqDg35lukyvSYtMZAAC5Agtyr7NKRbg/k0dBa4ucozSBViwLGYL9Hm2h3PLcsRGRecrB/o1zQ
CwmnEWoYUP5EnuySbFGuIw4rnMZG2oeaD3jZdE/LXLfUx9Ybch8tWOR62TffSKLzZvir9w6LbihK
5+BeaOfu+m3u7pqz6mOWAc5B+RG3A/RjQShnw4gUiZSDaH1iaqp45r1+SjaUyogAo6i/79HrJdRP
cK8jSi86WaV2MUaIGMcdHnG6keFG/uWG8Lz6mnhJ1B654Fsdq1z+ZQ6dAHb1KeDEpntjATzGXUo5
bHDU0m93b58SXp6myR2dc0p8f3/BXyKX3o8/zevZe2FXYiC7dQK28aJvhGYIcevbIUvCDuaNsUm+
d9y7Jn1AdhA+J/wiqkwXF8+T8sXlV3wTpt7rjM+Cp28cVAfvfBaC3HKTe3Rvj8buQDj9CyO4h4yQ
IqXGaaLRD8kgdUrovtGLZhEhPuPdAO4Ig4/x70/2WFr9/hbtOL7IgPgiUDnhgMQLUqehcJx5RfSz
My+JJ9xjYIL5ClkQvpaLTHY+iONSuLuCfLo4Eef+94WDSlRmr669qH8ZOGygBEUdke7NcXotTh7x
iPCH0sOhVD9MSNmUtQH2pwlOFn72uMdgIyVawhCCOtO+2MKkgy+kIgmayOi4LwIRQ9OBu8+amsU9
Q5ZRCbq+T//fV56snUU0rXMfVjrWU4/k9TBM4Z4fVhbhogJdhn/bJiIZYbvSNuHh5NlR8n02gxSe
Agvvgm3Ioq6z+27exF9gIkTuP7bRpkW3Jauj+FVTZ7tUP6M9K6wysjKumly8IZDJNLtQw2qq8ayG
toBMSNrQgXttYx8FJMBWAiyJMUan5wIaE8xRMBNabjGbTd41elemzR2NXCFzfr1bbwYAwLKbKMRM
5B0KglO4AD6VL0ANdctf31Rgsr++qtgYlHOBB/4o2sxiWq9fEIDUqn/IQeDZgG1WACiFveFBA6Cz
PnS93nqAf6egTcJoUNSu6V7wHOlJf6Fm6ImoP8Cnv4BABYNA+Zcn+/BMwveD6en1hABfJTZe728A
dqgbA52q0nz+OtaaZS3nMkFm51Ee5FhOSSQt5V3celEZf9CtVv8PqxOL/l7UIeTmcv1devhSbZpw
1DvpDn7Ro6FHiOh7pZ0g0hPk6jkEhGmKDRlwBUApUKg4B8hZQvPh0r/W+GcSEJCvgyFFtqMKaY/s
FxAiTYml8KlifInzdcNngnJDtX6k6Vzyzw10kZnb9Iul+M5TZrzoZ80w05thKBPw7iQVL1PMHNye
1NsjClzkL8VVPDeqyObyTz7QewYa6JX6L70eECQiFsB/r19P+vZjnakr/QWBpp666FDX3rlXrKlF
L1h46GduNhGJSe16WJKqigEoI6nG6TFtgZVRIt0q0TvPKIUHFInKwf2LFdgZ9MllcOU+HqUjomGU
qysBVlfcXq1L5zCgwg1eM6qzl+gGrBH8m4EifW4d+jG/0uuXg2SJnx38zPiHVxNiTexNdfW/DoLs
YP7LNcTR6/9D05k1K6osUfgXGaGiAq8yiziLwwvhsBWcEEEEf/350r43+nSfvR0YiqqszJUrV3Z2
UjFU8L1/ufwSnecLgPpl8ljIH5AHgP50dJukI8W+zwLhvFelE8H3of/aoAl55/W7TFoygoaNcorS
4T9NLqXxJpnZWDdD4dyU1Cwl7v0HTJzkyh/H21Fvmw9Sn9FJO5GFOPboSv3eNZFmbobNUG79Q1Hh
k2GQc2hMdLKiM/m5CaLN/wovbQe9Ae5YOeRChZUgFMruj33X5Xy3jdzrY9Kkb7aMjsZfGR0ZQBnS
Bzo6A20g6vnypxqimkYt2tmVP/VOpO4/u3RG4kDgkrZ5o95RO11Rz39wVTekPiMSqq9jNvuMXpPX
5MkrtHlmNVNCR/HcY8LGBDhwxBs4fXY6m46MzWPy63SBDfd6pIUZwpqOlufUAQeSxwA9e9B4Q7Wq
rfvsiQ8A2sYtYj6HzwXr9bHQ10ps6ut8B4zGfy26qqHHQmcgLkv+5LvGQf7ohyb9JM5O+rWAh5hs
gqq9CYYGbOFgQfRVU0jIhpqKkq0kqnuQAO8ko1P+6AeZqbCUC4t/CVo7jGwqP+AIcBmAR/zHhXIt
BJz//suuHk7BO+cZ4JL8cj1t4wUP/WuzxbdsiCN280c006ifEFI5WFpF0ajRGeBZcAFVTAeCBjmo
Q/vE6ZjT9AOePShwIHYFXiL9D+f331/AD/upDLuo8iMiiNQ4751n/w7y8HTY7hgpiF5gofXDuVPD
QOqja1MX9zKxXsJfI/HGxkfHSCQbUOXkzHciDbZnBJw0pw0xskfZw5lSPyjR8a57gAhzAuS32s8j
7vABjsxA7wOO/Q7ULIbnr+UHYw33x1+PmwY/l6a5htTj4wWZ0OW0j2ljABgcgFr41orhb21yW/gE
SJ5Ou4cI+/GAVefhnlPLB4yc9v20b/MDh2Sb4WewUby0a9PDaeFXOYWc7Pf21v5SOTooXsgvD4l2
/MAmnsavoaPd59TTR9KuDg1Imvq0jRsgAfTAYoZX9UTjkN2CcoUdBL1ebYHp4koS6HylFd56TN8n
Tsw4+jGdJaaCJxBTe601/pGi/OEO0cAI0R82DKBW1EX778YEl4g2dlnI2PtrG9wBRwgHA3jKoE3d
uxjeoCAUg2THffBjMeTE1A3je8V0YqLbo+TseSEPfchN+FW0yAP9/bSc62ep9m3uE2/t3QzuO0Dm
NOTs7AV4Xpyec3PfCEhzlIyuvemo28GYX3ePIRcLvzy7zZ/DCxz6w+fE7KFug5Iwm07O+KM8j+6s
ol2Y2YS7kgF4xhYnhoPOd1sHzsBHuJjH8HdQvgn+jC/GV6AdGrJPqoSjVutAdpQL5XTfNQeiMk4R
IPt+dRkCmKMME33jHg5DJ76v7Coj9JQ5l/h0fXUM2cTyGXwCYYblvlPWrBJuCXo0takqUuKxp21J
MeC8/05AUD+UN2lX/rsOuZYtle8MG8Wy8g6+MSNRDLoH5XAeCb2987LlDXxFKCZ4rDDMCJNNQBge
GE8KyOfEFZJRog0El/Ehf08hPmROEhL4toi5QiulL6jOdYGcxwtG5H3iXnGCHXVO+kN2/pd53gmD
/zzCjXg79Hz6XSHSyTGbbWHS0l0GCYCMiOMccDo86CiQYgS6OZCBwMfgwIgJywwChOpzsSGnfltE
3YV5D3NOC3u8d3c+YNu08aJuwDrv+PCYz4VvgDjOzXBsmV0Gl849FKpLypsDrjlDgt/BZah9ufAr
YxAFch65CVEY0gJAROGm33kJ0Y0aMg8Dk/Fkwmt7IAylG8UToPT0aaOjPH7KHLCTsJzP4zjiRLKw
QB8s2Jwq2lNux+Eq1THJPNBZ72V+DzJO5JaY7RCp8tNrnd0tZjfHY+mA8QHwc4X40FSuSxJKHeP8
UPc3JIsuvyc74SoV7PSU0wLvMtu6NnAk7Hj6ycCqBhJA0RqOGUPJzL953ABfZTTeFqekTQb9mZ1r
SHiRhIi4crXhzePLzIk1keXZLA9tuXkrJiTBAyRO6EwZcAqgDNJ0LLKQJzZWSSKSbeOOSHI4KQlW
eGL0NVu3VDdu/9bobxRlkLs92qRjYnD5VLLxSNIr61LHiXp46rhG1oCK6jGmW1lHQbVOw4cnxMh4
0qGD+xmTTBF4z6dUQEKk6457ZmUy6AjWPhzgX6gyNBbOFq3a5jExU5kXqsl04JNRwFOneh9RTIOn
ItUH3MSFwIrQknZ9xGj2m0n0IiLDYZU3CbC4+3vI9GTNcAwIHAHBDB0Nz2QF3zBMlT4NK1sHAi+Z
TXxH5gbYSm3kJwXNKioVWV7Mg/lt+Gb3YgjmlMAM8Khl1sqgowlil+srUxaTanCBGE6fy7nutOl5
15jHXkRBuzpOT+lJZhdvRQHXfXvxpJhVwoKDJD5HT5jPslSAxOStav2hPwJTaM4COvy+B0cK65Vy
t+wn5x1dPjytg4/MqqRDlym2i6gwCWOPBqEyDeTIkSx7JknsCaGW6wMfrGwKjUJGjnklA8dlQNwC
nb/BayBW5EAo62IpUN/D2kLZs3KY/sGHRxhgo0imNqUqSKiDXSZDFHAERq8eMJs5lwySuO6FPCae
wRNbx3qXJ83USk8C58u5vdvLBdcHybzZzQtziAMzKGdun7ss17LeoY7g4lCCeiDLR+w2yE4f5CDU
MSF3ls/aTrXGvmUnjs7aKOxkx0+YLIw4NaxixuRU0oGM9ZZJWzAFHcxa2E3pC6EAuT0wRIil7FHS
qOEzqKfJxW1vySZ35+ocTmR7iJWr1i0xAMwW7lPKmmDITcEggcFvNqe+kAfVoXeYOFy0Txx254Rg
Io1CbENMnJ3+jRSVVOQNMROs+B1bt5AwX2s+A+z6Jd8rPTuaPB0aO0oSfM620cKQsavLCMtY11gw
DiBbGKG+6iY7RoiB+u0HvAHucWEasfMMP+B9/PbGRDCzmTiyW+hz1gKuAetCKJrtKa2keNJyt9oW
fqRDo1BCuw/Fp/LkZQLrc/ABrBKRmiq3xcD+SKPzLhz4NU/84hVrTv0W68XR2X1+21S1ZmLQgpvm
t2YFC3aLAyWTRvAHCH9jxDnoZBpgldY8mHKdni4ed91WMZSstzOSCahUuNj/8tCBKbXUc0ibJPIL
G9SXa2o6rBhZhqzHDx3pwSwYHcZDITY9PUiN3EzujDaYrwMgRmb9JjQNOqGoUnBCw1Wqcp+QLyrq
DZzsZbMhR1auzWm7yYBzNNYuswcgBaaFOs9O9I6VVXvgNURMkpU8MS5IvADsFukarxPQF4LHKDlW
PsiAsYOQyDczHwIEhAnIm6LsSuZQkaUPCj0p4Mmiokos7PAptzdtMdtMc3quJdAuIbNtkr00Ys8g
3kErgXhyP0HrLvvZDMk7H4mHmX5orRmNj9jHqLt+Du+7KGDZE44rc9hXjoiolBA7ycYxupehSoN3
rD5aKE3mgDoHGRiDF7NhqdTtdRyFzeGD5Dxdd/hYDO+x35pzW9GScX4dEFvhPW0JRvAdX0PkU2QH
uQz/HQBRSShfJfelU1FRmjcY6B0HA49jxUKHLnzzwIc4HaeS7hEhyOtc/rIfUQIQBQB+XAb1ZYZ8
Rn6XmcLmg7BHd448zRY+OwIxBRaXYeZzIkok35Qp+6FWsWBL0LY00pxfhtW4HSjHcpOsaH4KQMWK
E26jkI6JuSbfDflXIwcXIpsa0L6eBA09XSFnv7Y90IQAEphu9fzH4AxtnDSM7pHpOdvdCQVRMHIY
YwrmmHhpiEteKsMULj5lcI9J4mcDBQUI9IBIFa2fG5IUSGIgCL2/MIwFyxPA1mn+NTu82Aw+owiw
GemWYkh4a40rk/+q4RZs3D9vv03YhIN8uUeUyOIoFD1THLB/TP4FZ+xXYgsgWbQOCeRu8WWARxlA
sjWkBVihUjSc0+gst3BtS8ro5C/EUha7lOPg0VAVcBLLLSpQMq/J8rC5wYoGi2H3KJBzpKdTgKXm
rWQEYYftQV45h4LuMCk+g2Itj0XMZMNV2diKddsB2ObByNfhVAkONdZ41KLCzEz7vSZzk17GU54I
78nDxGUZ/B4gy+waNoBCewHTBtDq3xGFnVX875HLGbBec1b2m71T7DPGHHsq18ttMPnRyA5euEcc
5BQPMecdlGbwBuop//QC/lFkhn9ZIrpQgO6+uiDN1jVzGhneHM3SRjqUdJKNM8g4b7fZG2jo+EBV
96GaT/ShjuDU9aR4LFncQdZnNSTJ0NnpX/9Z+jGpNloS7ZVVRTISNjTbJnRKKpOmeWV1/tbPzFX9
2zwN7j2oJDTOojy2ce6fp8ivomNnqNAqwAl55gOEXN7BzXzOO2TF/tBqWaP70m/C+x2SSyLo7z9Y
XeRutxWE+aGOIIlu5Uq/xRyn/J+eIjSgQA+tNb30+rvrYvc9qYOzAeOUbQbOE6Rl5OHRXUuHpMxJ
61Lb3IAZcOoG6vY7RdtuWh/rY9V2uyiw73qmSI9cnZcrivtkQ/rRgrPqhgJlh04NVmPEjcCYBQKo
5h1UGaD3GBDbzy6TuIEiP5wByq/H5MbuDv/EpoI4p+hmkln7ouv3x2DSdjEN+vsLXBU2PoRzQNju
M2wgNIZl5iyiTz9yKyNbN8Jk8ZSGA1SK54v0SPuOr9HfKCdYC6Zk5ZQB8mvjN2vv7b0AD2aUG4IV
XEYNg8p1/gpnl9pkCsW0SSelyaGy5xKLxC6BJ/agXT1IOuSI6V51HVzm72VCihilPRDTqSDH6Nbz
XA14wFjo1LmZM7ldHvj2Bc1x/L5ZPBzWPrrxj4Z5acEdruZaSBQw6iIiPem6Ah7T++g+6Cyv1gce
NyWtJPNoK9y11Q4Nxrr2rFpgM8gZINdKlPqXTDEQi2hzDWZV/zK+jbNlTNdpmyQfSRKoNC65350W
VvOoMkiltQG6N4VHmySQLSQJgHZBswE9EGX47nkKlz1PTfE/Di1wAJlQLaP13Od0u6IFl9C0EwDI
ztFbhRQF7YPOLa48nGk2RbG/F4KtTWjrOvuwwigmbw/Y/53WvHsAu5USvdaabnlog0CcplsDgbUR
bQCYEcJIBnB8OHZn+dx0QB6ufioNDuhFSfXglDZGprNA/AhlhtWF0lT6CrvFGGAElzG1vkgIJEaz
14c8ntIVsraAzyFToPf0xnNW4Y2xb8JNjkjrTqRza20BrCg9jF7q9kYmtk2bZrt2+EYR3O8x/9Hl
gA1pP+ANSJTfpqU9Bl7kGygAzGbgiG8pPUQlrj8rYZWxx6ACdFYt0VqNx8LmfrMgTbqEf4jZN8/E
bCFhQ030FxClB+GERkpGl8LmYTvMaJBtZaQbJpQk/jS76p1ia6c3dPV8hBtDuw0HR0vqUmZNiyrE
omPo/XgjELDISXyHkbMHFc+DZsgxGQkS2OQYn3ToI9lhNagyPMqHBZ8Uq8GddAZ8g/uAEDJD5mIE
xPcAsU2pt67MDAyTSwMOJR/asht9thuQq1/SvX0CjCoowmAy0BPWAOeEeNEHYu9yKrnFOqwt5is1
2wi+DNV1+9Q5iU5FrklpHYnqWUOS9u8wpSdfmIcZkWxpN3HLcGI4ItMH9gkPANUx80pXK8qqLRTK
a1qhAQLTGLO/b8rSgPZ3Ug/dA1gZGAnRk2x1VKatgWoI1PBeBeqXl0kYgN6BLFLY9dsUqWYnkJLM
AdHCzyd5AiIdpSn6j6N8a9saHCIi3QktR93MTV1VsTgI/cfYcYmxCKvYcPsPnfyCzoigH6a6VMbe
WQFL0v1Ig3sJ7KDgaUHFWiVDgFUXRUAr3Yl+GmMqTVsXDLVN7gLDRjOJZFquGuFl3kPkxccvUMkT
gZeSjs5HZ1TjXJyJRTD23g8KJYY05fuj2iHD7ojM8XWpW6KCUs4D8Gm4wXOo60MdrT1k/PQxKxDB
SDMbkTuTol0koPv5H4QbBDwW5yValec+FkBHbpWZTHMYbsFN6IZuxjYSH61ZjVuKgmZjRKVFQtPY
ZEROxz6x/iT3SfQgcDmFEVhDXyqgX2Ti+YqHHID/OOq/qc5AMcdZO2cgeGo5cOVQjpDHIIqUbNdT
2tlCJb0bj0nl8fUznXyeZFWeJGFUOxvBj2TyPyfU/Ifb6MTMpQqAxl5UUOG4htCv+K7eV+Sfy0Zq
qOkei+VshmzzYPbszpDIIby6vbBaQOPUNP/DJloaTLQzunkMJkuO44DzU7z1NS+TD4StQTlEnQLi
6+ELgQKdBBG76Uv1P9Z+26LZObDq9EKhichHKPaYRikPs7u/D8aMC4HfFzgNSFE1FWY6W4rdOcUG
S2AEBa31Rq6uAtl4jvy13c0WfPJrgikqxI5o+MnTBIImPa9oHhl38u5ckySHyPkfekYxpJCElU4t
RgZTFQqOQwxI6MBHvfMcMHCbwR7LKcDdnoCzsKRedcDxAdTyC+QYK0obwLlI9eHUctNjdRL9VXYT
eOPmZdPnnEB9xdBiGNM/DHDxHt3ptcRGuUMxk1Lv5dlBcSz566NnvOrN8ScIsx0VIG0UbRJyn+U4
hjr2R0dNzIjXo0ngDFkcEH4xIkyatkkJ7tOT+4ChTXoC47tAtwkGWvAl87/THNJRIRkCQdAxI7v2
qcbsaPz7NUsyGlAyriMaJu1ApWEoU+qurOMFg8jvMDgceJBmudizDWBqowGNZYje8BlwjGawGqDO
NtAwpBXpAjz+lrvx4t1CZVBUUUUvNQ1l8S9AWKaf03sQQUntdxeXP9bY1TqGS1Q7zDd+4skg6sN9
hBhJHWUHnnCw9d23SosMort1iW0luS/9cUTyD08O5V3M8W0hmWl0ZSvXQbDkM4scafzcmjRnVxiV
P11VVLEoxWMX/i4qJtrDhrlDc4I3Cqdnq15+lvga5ATM1/xbGMQgfzgs7Eb8veLaNCc9r1p9mbMa
rgwcUUIJ2inhdEgLyoYPPzqZ3q8+FqEQmVMea932W366vF9NbMx5e4cNB/kmMnteQxqgFavY1mhc
p6FMhTh9mHrU/v5l0EinJ2Nzt5fqQGeOm/o03qHIjJzo+ov4bD+Wplsixo3+aZh4cfgdaHi5Te+8
5PjaBJEd88PSRw0b0Rx6LNDJaR8N25MLodaJWpo2JsymEmJNXV3Uz4/Q99G0e3vXD43AYpx6Rw2a
Hl0yzGjRpsABZsqiJIyYocNhtD8wr0VNfdJFtvNP+sj7jRnzNSotZ2anfwzRGOfu0aCvEu4HnK1k
qvp4YwMINGxER9S9wvRp0HjpzYfJ8COljzt0v1qwQosVZyzd2Swev3FRyfdvRSLqpg/qoHhZxfg2
p0yNDm0e/hn6sssShUA0Z+FciToIPwL+FRROGEUEOwZSlqE+rR4ORQGt4ApxBEN/S+wIq0iq24ah
zjUg9kLLUX69HGpkVFweGyfNgq7fRiDc6YCShAq6BxoYBOn9oEWKWlLkXRhS0tQc/UHohFApMJFf
9jVa98LiMFK6HtKYVp3k9MeJHYrF1f6aegS0J94d2A1V6tJJRSG3R4/yfbmCR0nMdqbPLdFMAVlx
Bp8TnwjmUEmwEHnqLGEgNzIj6dbEDtmZlMgp42lzBfx57TWYapeVdOdqzTpeue9tDmigD4s9nG/k
Ny9jxucFhtleJkRJ3RUFdtjqp3u1cHKdN/QcD6v+Xbyn6aCDZRq0KMTLt7of4cKoxjOjxNRLMwnH
6qofH2KWcdl/HWOqxZp2TjKUR+birLH9slV9dHKrKIl1E0u/L6tFvBGXK40XiU8Dmc/wTpCjYKpH
eNd1RTSXAHR+nKQ2OTBvPt5uoZNvB/n/+Z8d9vOQ3YpN7nGEm9YJ36NiUo6zbXPZI4DVTOogceCK
hD5TeIRXt4Uu5Sh7UN8PWa0yxSvCJbdUfNz90wOAneEfXjbJeXzZ/PY+aHJnXwtxpZGMNnu7F7kM
m962GD6ocbAMOH3p3SHYfS32uWdp4I1ySvZZ7h3+HOJHlBnSY96QhDJpV17FA+uwrVUmLl/I5k1t
39kld06bRM2k8+oTw4TqAMVCOHefsN5xTDgCFBnGG50GJMgU/PyYiLq8ptQJs8/y2XQEOYJCiUuB
QF8dnkX6599NPSa1hY80e3r7lj2uEeyRI+AF4hwuhDiK5WKrzsVZ/YTJjKbdC6qC+lwRNEEzGkC2
4x22/3LI6fIRvAgKIq+u3A5llCQMhCb4CXncck72eiY2DjmTYaEN2JduRzxlrBUHKDn1s3SaFg4E
pQMTbkscXWge/ftIZLjhhDi9E9EVXXZiyBnJDG+VNPZX3A1woS4oWGE9USflLBU6sOIjiPfcsoFl
J+XwQlZ8WFvUJhlciTzmeKKvW7jQsrHL0NMdbAgvRV7HdcbBQllOX+/5NEkg0FRiutriVHvxVbip
2f42kS2V4duzr40eCzkq9Zg/+bgXTA35ISPSoHqUR5AxqfaRQ9w5wLGmY9VPXKYc3hb0dmP2gTLw
FpNvRxCHRLuNZwT1gZTj177S1YA0CiR1J9/h4XKTUKzw4Tsndl/KVfHWE5eJ4+OunMShGXIInkMo
1yTb/h1nmMT6qHH493tvcHbhu9A8lq084o3K5DHJYeVBI/CIGYo5PzwdITNQswI75Ev4dx8RhFAb
g7gAKduGRcFMdWbY2yfmBgSEHq6W8ByETPC4DqHhFzgP1NqwnsQtU2wZPZQ6iPdk3qcj2t3+GBJQ
huRxHQkwTCweR5Qn/2NKsCZFl0yGhtc17qR5QruH5w+R4/0kuDq3Am7jKw5l98aH5RK+zACN6EGr
icZYNUTNvwN+bbZ4aBk9KKsf5LM+iAkppNn4Id/BGs1DRrPpcuyzQ6QDhfLcdAmHaEFb99mj3gkI
e8wUe/z8KUJJ7kBOiFTXoZSQTwMKYNUbQae9yWCXChLYFfFKUoTQWOTCOgNheSAr8rtIiHKA3iNq
FVpRkIbRDfEvTmIDFEOoFlmH7CS5E3Woezl0703xMagCp2iDgpsGgFlGipt3SVNPU7LeVjIbX+ze
BHwHxdUOTHGjTcMj9/ADgCDO22caz3wsLPnwff9xRaWXMU9ShcU3JZsCaCxQvy6S4D2geeEEUCuS
3WkerG2JGoiDT/LAkFhwbxRia1hxlojRnjIxuuCPQH5XovvjD9Jnz7sMpZrKxS2kEgJuJEyl8XfV
mN1sncCj8vJp/qenyFsi4mB9h6gkV1YWtPrUgKXBlbEbv1jINm4iATKEFALzHusCz+GOwBG8AyCb
ZBqTSqC2lhwBI4S4SmtyXyErUdiEmm7XZ+9SV8qeGnQcrOtf1gaYiu3E0WdUstDmZUYopuB6iVsn
kEnq5MBBwLZ2B2pafSJ7iJbJLJ58h4IbiYlssQ7Fm74S2quHyob2u/cDUik2DaqpJ0JtuklG54Xy
kkzjy+IJGEVRgCMbLIGeT1EduVgrC7WQ+f/gdsR1uI78gqeJQBCYKjMN3jCMOmn6U59QcdrSa5xo
+MPS40HNUQAZ1yfU/rBUdNEZlfvFaxwUXgAFgMznpjlTj4iDt47kO2ZnMxRg9cFyF1C7X9ERx6pp
nXhZIDw47S7as84s9dfT9lQq2zvh52bx6IDArkbFPgl3nRYU+G3bi01YRn2Gk8RCxeSvdDuSV7Ml
z21BmEu8tAHGs9LlPnPQz4w2ssVCxnCJv2gH8ZjfB4HIxsEft/ELcc6UCEeMCHNU0tqnWJ2X9CNl
5wvADo/i7kRml8ZANItG9xIJMX4XF0hen3ToMaSPbis6l9Fcgg5g1+2+vYM+MCHk73eRbFUd2Nvo
3jSmqJR7hOfm1emOIvPv3/84lfw0Sy7IOqtB/uuMMewNEWddMrI5TxyHlNhg8KRYlOZI9PhqrXQb
RoQk8mFXEQaZwAnUJYMBIN+K07bpeH+6pQPm7KXX/bJFmjK1H6lJwyRLzvZ0U5oCxcaBPGL/Sr9Z
UbyKxnfqafFlvGL1ga1BYuILZzKfXTF4si29aGqHYplTA7wzAJXfWmFS9+jtZTrtIImLhzpJWQ9/
/gXUtG6CRAj6208G3eGD6F1zxqivtwDEpYgRMjUCaNgMxuBqtCDAfPraMB2uhoPNuexPEK9ljcd2
C93Z9K9DOQSYPTJQlLoix2pfjzmQZt1PdFoC3pcxiw5Kn4LM0hnNr1/zvTNwcnuMwOegtidv8/Dk
EolevX7JQuv6Iu4rSpGgIY4+ZR6MlNGLorQVD/YKG1jkUBtg2EnwACIJIg9HFReeFUvHwWDWAF4G
ZubHuOu8IqR378tIYVXT/PPlakcqACb34Nw1UR/FeyXmSqadJSMxwSbhkqEFosAkgQYAd3raz5cR
bkA0YN9oudGk9JOA4gJyWEO/hUcftNGQKRfE0ui+VyA5NCg1z8uC4ad+r2FtNDrdFv1n2BpU9DiJ
b0YDLBcK1nIhGBYuOcUvxZeR5sIpfOMZLBf5FL9zBy7A3oYZpR0F7UyvCHHR0OZOSxz4goNVc644
n8OdGnKjI/LdMM+sejJ5rdiT5grq0JVEOBd070hosOZAkfFUfQyRj2HF/uWQ8qznvOo5hMlEN1MF
4Cx3KNv5LJ+I/tb8S6E431bwuJt/aPZQHF57JIWxZ456sdt/QO2dJVk2Fv8U6KG9bOMlf8i9NlHO
A51EKIjSh5AaMAO9jDHcEFoXUDvIBgHRg22kdn5JYIiSfcxFboCpNx4edv76F01Y/kxCtJNT0nRc
iB2Pk+nb+WI10wBku3MxC7+qzZrulJTeaZinFFL4di9hmU6CBosgOQeaAWIOYrERx45XX0zJqTxW
atPQFm/kMTY62K+ZLA+y+FuzDE9lpVvtSambLKm3uWr8VbS/qWhWR7LGac26o/aGMh6fdtjd0dPt
HTmAsm179Yb+gk+YUHQcu9P6GjjSgzQ8j0cJEXpr+0EoxhOwoO5wW+RVNinKqHBcNhSn0XWp6dGI
EZyRzndYmtSOMUyLO7qI1ay3aCFvRsMu4+nPtGMSyEKgHR0zXUJhX2fmSWcdItfHnpgVFdgHTi6z
nPiL9UIvXlktP6Fd9KU7R9ooUkNhtAn7Ng6BOhLX/y4WLYLc3FAzHla479wJnoTdmlazz4S27Cvc
CNr4Rhfn/le69z8i2uRqPq7knbLaIbRmwID2DYXYmNJSQNJk+qCvz936uv/mHoqFjoSLj3Ee8MDJ
3uRBMX/SCoEkG7snPaFx0CRVK8KMOV7KbELjz7zqt4/0uz196CzYHj/9u3FgDlC0BtZDAdpfa8W8
5hx0/qVFKA2Btyq0gOBN6wWu4Alr7E9dgRw6koeRbQp162ksyKKTB3KxBMe8+qB9jVy0yGGPb+YD
0dTMoScF7Rnk6In1IW1hV8yo1XmAMnXQde/TLk6FVDKoqw4IEW0b5J4pd5DXwOC5P3JrPqulnH+W
NNNDDaFhAhpopH8tHItW7lAr/qCR783qokMNZwE+xPjykiY28ZoFyofpC9hAJOdsAIs0uDX8Ef8K
o85JS7BRrTLeVAX1LJ0OKfCusD7loPUalOfl+xKQukHCYkOy5rFpFPRxt886TLpRJaWFVC9zSPqb
MDseuMOdsLMjkC6O5QII8g7KzPcQDCLYbununYpUquQ3DaItoUq8CIBQpiHW41BkfhBjJxXUwG6V
Ay3kUz0JxamLB4/kYASmX4Kd0qMOI95QhhjS4PlYesTGErq8iPnhW7nbN1h8vzgSLz82hKOVV+/e
tGxHuHL4PCbkK1CG8c4+sfXZp1u8K2D4tkWaVv/aMSkn9nnovCHfR8KAdNCIC6yAycHY5CSA0C3i
9QqQBflBAu7foRIJ23s4YGdfyhIIxYdw27wegQx+JnFhMgMJH0mMJtz0Cp9OGxAwoEsv7yFMMZLM
6fVlPDaMYNm0e7uEeY1eOXz4kvi1eeNKidTbgqKX9A+GpyAoCNulTdZoxtfJRYIP/KL5ri3xuQSx
EoEL+V6C7uj07zfBCIrF1pZvktFaZDO8YoYyIcjdcZ/kGRhT+vxOmhLKYoYpoRQ8gz3vy1ELj7EE
3JDwkEFg7ORzKYOCm+kQg9ME3Uu43l8BBMNNXkDicehFDuiNTeS/A/Yy1PW/gRH8Qo5EcCwRv0Sc
lUn0KNgYOIfgx5+QXUFwCfls4grSgcpSZe5xion/8KK4Gwmof0UNpA/xlaVdDqE9aYYd7XoKsmxX
F/HQ/99x4pJisznE79ZIYnDaH9IgiC/aSZTdId/6cC5nX2CQxpmL4QWjgjKSkzoVx1tekYvFJTUE
cyDUlyGnA26fq61MIAuBHyQyJmTFXzlP8/Cp0ZSVNyVslsRFfPwXSVZm7yR3igyWwCQCLfwbDBlM
ImxXJpF8RTKCMjCcogaQB52g7qR9N5sZTAOLXylBqNAsUE2qELJoFEPXUEih8syOT7xYqt2RCjFb
OQUg8EV/iplvJu8FUIPIn5yHxkhF/R50bVYqtctdq0MWi19yRBKtM3eKKJyaBWWM1sPofhvIp+Fk
0fn4PaBo4kM7KmJgJcwaVopS4HcEpZ3Wso0gfzglfQM043l2lGh3W0i9cghHTZs25gSfFCXB4oPX
SDLwu8aXgYcPS+lNAUAM/fFKRBIFQi5VCYdVoTMTFeNCCesPZTaLYisYi90xHDJIk9GDkqsmXkNt
CIFOGMhQi0mJ0SjLpISBFANpI+S1ehVCs3dw/T1hrUv9J0OoH5Ajo1TMPwqpFxr2QNf7Y3nwkhzs
9QifvqtsSv5sIRBOHsoDBKxhClwmnQEFJ36DCgTR+CPsZAunYnCIpqNqbimwWRDvMzdZS5SwknzF
IB6/TbOY/6TBQAld0sOjcvKw2cqONKCx0ykhkgOW3fy7jO/L+tf7gTaMN8gb+E7wNLnm6YSGlH5j
z84JSAZz5AF4bXcWuBya98pROrMTsmOpA287+MGzNxO5lYK8PTA/u8J3mtRGRsyp9LPOtFU6l83t
eENTcILH9MrAARvr2/Gzq3eUwWIudKPmZ3nlQkVSfNTX6prJFJuRajKIKKrwUMlOQar8/cAqaLMQ
MIUYL+zOYv3FIFDoaWpIPLg+9HG4adSn8L0PpkeXnOFzQo6+mDSDcQfmDYEgvnABtIwRx3kTp5xe
uhnpgvaz/+ctYlu8YuPSkigQhh+DR3bsTCtAtlJ20KZudQhDzT2UnU0T+vpcRJspFQT+XxHMB8Qy
jJYPsP9c4Q8RPqyS2oHC8dasN0lhHBWIsPY7+CXe9vvrlFflunCU0a7pOqRrYzNfIpZF+ykIBzCA
Pg6SixIG48AZ8DnoWvBL8yQW5degDy8K41fQKshclPPOXzp9cq09i/+uyTQna0DgeAcGYEfUQtlB
BQGPBtTUId0AB3OYAyZIBysqt+niQjcJdsrnRKEiStDYpmDCFHoh7gpQijkk9I/YGngMgkRQUf3j
MgBfYmLonUJmFuV2sF0xZs2QrUTwUKCXIVrQwHQ0EOepAoGKqZUXxS5h29HhFfhU7Jc2gNf3ox1w
IRjByMESh5FTeJcjKKz++xpcg3/ZdugPsgDPrhhO6m1AeoVYQN0XWkUw3TyFMVrI2T6htHDR2Esw
3WImCas5iCAf7122o0AM4wcfIQTmlbYvYpK7tjYgvSx7mKxeDDA7Dg4hdv5LjxeOEr409oDeSV1/
wgZCkWycYthzzGZtbQUA1dcUxd2NT8Mi6cncvs4o38JIArNexeiT5GR7+lKbLOY336H5I7cdw8vi
4vjt3yKQOlfRAHpYTXaXr80heS8BPP7aETqCFFRDN0QqHBgz3SWgVADbnH1MqSn/EdlRkPYOqVbj
0qkTVw+UW9+ouGub8Ssg93yGzrdmvfV87GfUDJR0DMiU0UHoc6LIhyZuRNxk6CILOiJQHMXkVEbV
FChByDpRvfLCG2qZsOO/B6GKkvoHN4LhTlXmzUD9CrF4R0NDV6UZUG/UGGpIevTVRRxc9w2btBS+
55As5UZM32Mo+sMvGw4imwIFeTwB7a8YM/+TrSTbQHpKiKITWGlGj56p9NyqQNW0hXMdTkhdfZ0Z
Lde9O+JGCIIAuYJzMz0MGtOQoowl0kZ2HC5X0yp5UrKly9a+Z3mzx84Ez4835eI1ARz7IFBhPzQI
naDf7Bd4oKQcpHGe4Mok3qTiEeEC8TBdef6K/d5hsbT2APRWNrmPSX7/2TY7GbgWxSODrRS/kf9/
Q2OgopwOSl8EdO/z1vhiID6AJIVD9Tx4RtwwszeSPsL/ei9finlHZq6zib9zWvxFqZ99Lbwrdm+K
4j4QJ7q9GbOk8Wy4vKlF8F0oXtdcXTl92XtAviMw20on0ViD8zj1Z5mnunF5TSvl78kWT8NcKnXQ
umpP7x0aeiKWTmBfIyOJpus17HaOSjxLgI2S1GdPynObaaV9EgN5tKryVTD4q1tfS5wYWDjopsTo
SZSsIThxTLOvFdGV7UlKOPVbmndDxwlVk0YFIBmXmDraCGjrT5mYpe61dKDw1VVd17kNmQCeTFt7
uO8eWUooaHBVlcX7NtDuT6+UEq96ris0Iz+oN9yMNiyTeVH7Mc+ryuzqNT0nD1srZhf0QtBAkKFm
GwFtakXjnHHrNFly3WOnt+b6gdHrj8Dy8SUyeg/R3sK9aaCxm47bDAXU+/w7jlq1q9G1mw00aQU9
eYD9drN2MwasbFXo6cWIoNI4rQcKVAxf0ZgTxLlbqm72ZPS1PTWDRXNCIVZEzNDEMXtBndVHaD3g
7SjaUjQZWnrdNxPO8SiBGdrkrXhbBcrpwlW/rqhb6yHCet0+c82l0iIdazWKA8A8MrMjxCj0YoDG
A0vwzKtqDpMh9ev25nxD/6PWhnkxLNBv6h7iTDEa9ahWK6KjmvwDsBNE0i7sQoUwH6ZVq/Ib3ZkK
Jeo1TQuIAXf4NNo+ew9v33kzam7vzWKWhwRj8MYuTDfGkQoRCgDQzYQoRl4n2qnXoaqEkf6BeLm6
Q8foseXy/Cituj4n1WVIqeNzorYLQ/1OonxPoU309dokgbHw1BtF46++K+Md3NxCWz40LwVqQgDp
mU05ASWyVAJ+L+SNsvBJKRNS1arZqsk0KGHnccqKWUx5NxTi87vfbQ85hP5NzfLL9lnNKw1+04JS
Q8azrlJLTBylvtcB5S4x8vv6DfRn9Rl82+ErW/SQx8olkcXD6alPqcqj0Vc67hBrCD4xrsgEsRM6
aj1qdmxpa3rvf9AAgpviNKEgr7qIoyL102rZ6jBCQB/JtXqqjahhMJVxDmvTy6SG7XHQCc3/I+m8
thTFojD8RK4lYuKWjIABLdONS0sFA4oCAj59f7t6aqanukqRcMIOf3jbbYDR3zGtmXpz/2mZfc0C
2mLUO7PZVkAFKQbN26wFt4i+uFaOCCCS31hx6/mXhoWa+6yEWhSfnlVIAQt0xwH1m90muS8IXMSe
+mqiGgnege+fIDLQ+8movZUo8MBAAap2/A7AqCGE4xA5ImDgaxG+kQtEoim9fQ7d9TfzK8qqhAQg
kthzqv0AIdE47ENneFvDoPNCmNV4MV8MpFSZA52+lUPiV/wSNeYuZgxv60KA3X5vKflo2Ug5ZAqo
PCzOiUbayfmBO8sjpNISE/QjCNyn6qv66ZWqx+zWzG5kJnWYp8s7ndGWWVKjjSmPIMhJvP7Yeaka
fgo3bcxXDpSerRdd3uHxlY62uUZoTsk6cYppt7sh3aeYkFBJLskHWqh/gUs31PgAbpFdfFgNSFnT
x/yLQduO/MzOUQ1InC4IjowK9NfKqHnf4zGqNq32+AVLiN1K1xq7ndTiEfo+PhLqv8TDJRZK7qA1
Qg7nNTQ52JMOC/lP57vVkF9R0U9p/FjxWqiAqLNPK3y8Z2RjyT0YDqkidUHEdGYVq3D9U1GF+LZg
prEQodBXgn0vwZN9WNXuqzbfpjbrJTFy6zumb0Mw2GdlekB0oM5G2goCipFLw40lOkWjSrI68jTm
Wh9XWPVpft+mcguewCwSAA85dU+8sswLIxfZyd2EHfKeUWOkkY72R7G+vI5F7bPZNdn4MTyYd+4J
6fErnmmvMGF5SGifX8Fwj16d2NTYEHf3Oe4cPZabC+3nZ89GTYZluu4QYwyRTnNisSl5Tr4mWyuJ
PtE/pLfR5QptjhVRZY36sKSzKaHccfOuCBrdAfm/QF4Q4/RuASWFF3sSC1lMZqqwxapgJdgHe90T
jFgSkkeXldO4HhGPuKHERviayuXRY2FUeY+AnEzSVxrr4p3DDkgZw3n6O2wHxKcDggGR0tOav2yC
KKDIV6cTJeGyGokKPkwOuu6HRry9rvLHcblcHlE0wbxhZJxns+OSfg1SESSTOi2Vm3E68Uxxf9OD
wNE9UUPxHM/RcbFk1+W/1XRg3/zau9Pf68Ep9MuVGFs9ceJWJgknJF8zhIT/TMUw69TnP6NgNb3r
1vwsDgmyacFBC1BdGZhLsEA0uwlaEWaZHWfUxiRIfiHRcvSP6y3lEyvEL8cM6XSTLrTRYuH9pY6V
nqRVW0lYRddlzQpCrbjWF2uoYpbpnSIPYOla0z2ybl0OS2eO48h3touB0dn0+cuW0iIQJL92h2aw
eeibIBZbu4XjjDPdsjxvMfFOq+BnHOMuutdR/ns6wP6nYjWkGdjIiATLYgvUp1kKtOLGc2I1ophZ
k/Z/7OWDZa1BDK/SZ1cwgECckD75A0BtMR/r6b6Bv+x8zn0ggHVxbpFvhVBqJjrpP688igHEw5it
t6RCRKVcCTGn19d/T+JJJ+wBagUQnIQq+ufMdJ7LYw4nNWErkEBolLOn7pymkT6hw2Z7v7+CMAez
tdCdzSawFpKoBpQBweWTZYlvlMpdhqGyylfJaSaGTd3lAYuRKIrp9SIxIAnK8aYfKxwu5CszfvYb
TOP28xluej8IeJoYUpxh1fAl7detnLjQpSGYYNVwxlN3NJoJ7bKClXws3SOte9zg/5yi/g56PkoT
vc0zH/ydzJ3XLeVQyPLxNnhCzpqHS+ZCboKTyDZypk60lXRksvg9/UZiDDdZRFP59vL/tk1XyORM
sJaUs2H3pFLHr+CX6CeSIt3zJn/nybuYBhyA4Q8RRUxWST/+bvbTOOGe+uB2yjx5GlGw4RYC4ZOv
WF+tHnSrHP4uAyOy9mgTfZxfSx3pXmJ6muEssFQepSwmcgLAiMmyaNLr/tDaGX53mwGJ+DDHUZwB
GvFELygWg9EtcCs4OFG4DdcTThkRoWg61DFANhkItFMN8mdGguS5YvUUIQrEGU4O24Md/f7+Rou/
gTNxEFjjBDej2voRraTzObMAMltPmlM0Ore1KXcYbR6gFg61An3xUWh30xSLak8swVUTZ00KCHrf
mNioR5K5DmBkgPCY0wK76uOfm31m2oGu1dc+g2FGigdFTF+75/l59t8uJ8V5Y3Y8y1KRGSwXvrn2
fXd+nrtLaDV8+SxVPwlo2HAdhsvj0Wdh2MotkzEkx9tuvVoHPsxNx4zTZmhe5IlcLCDwTuAEkecx
L3WLWbzfeBGPwrNGI8twxBvH23IbJ7yA7xfcLnuBGC/H8hj69gTqFEflFpNy0K3dHrayTsAg8zPT
99c092RcyiWFCy+KJjwkLnFpzmauv6RAxK9CsK2MJRmqIYunp9v2NrQXcsY3Y7rqU+8KAk7a9gJZ
VzEWs2Uu4surLyapN8Y9mH4NZWohkgtfnE+f4DXLg98JdQ8UvsFAFez4U0yjzV2AuhKtWXE9GzhT
WCIGhR0wJrPFAVYr3otrqqgMNMSWzKsHRtOcma45w92Fuc0oWyywn/sJt7YdOZG3Xcvlbbk6bpzc
D9T6dGxFrMTk1GpjSscKL1W+Yj34GoGFw/DCc5y+7kT/Z8IpCDbB3/7hObKsOhEf4Z1+gffrv8wE
1tcgCHixiGRNnQ03xIr+Hpk+VgzLkY+sdRoL3itEtA+j4Wlh1QalwgHqm5hVF350NQ9ttB3WtS3L
BMvi5CSz1E5h5X3sNexHGSvqYrlmkV+AIpXnLbsC99MGHy2DReZoZQdelJjRCZfS6ZSf8XPdGXOC
kcx5tkXL2lgWdxWFW6tBXwy6WPPUVx5N2CcLsMJyL7NZar1sP6LsIR5l4XEA7w+fX8UEhb1mAPln
5oOclOx57twYuWFL367N2dGfZID4WjqCL6EsOwvPO3HtslAxEnF04jHIQsXeNAU+AsSjkKuRRcYZ
Q8GrrZbq3La9NoI2rCnw0h36aRpnQdfBWbaCmX82W0e2HNZcHu3iZZzepG9yKlu8oj3PyU151nwa
84KcQWeTOMUjpo1hGYHj8eiiaBEiW7BkuL/YV0eHv3GYG7PYdGe+zwW+zeVyhsMlvsoy0/2Zy3fy
i/Vxdq70ubm1OYDsCWe3rRvsIH+r/8gYGa6Jl9aamIB3SpmMc3Icx7O3dkQga/xGB+bPjaHw/wFF
DlPHkel+0b1FQLGRZU02b4AebN+rL/NsOp2eeIQ8Yx2jqrHlLLg2jkaXkeuzxvOfs6sYjMi+uXkb
RsArPysc2AGA8J9xMZyI7Y47hFMvUj1WpK/4UMa+d4h4rWyFC6advvrDKLirlbXHa8KmbmLeaIwz
YAgfZDevjPDuMYF5giBhBLsw9bpm27sEQcdWjfmoYtC4FcRDWQt4QcuYXgxr07WJuQIgzFTSxSh3
YLAR0bAuRoCQBzqptRLRdTRiAKo+aJQJyI8tFMTYKH8+NETnFGsp9KqEPmizd3WGx2PesIo6qtsD
54O1Xk9QEXS3b/SM4fyZCk3gB7bEMhx7AKJLLOifwM4TplDPrcK7Am/L6LLLnLINNrRf7wKTvF/Y
KPGQZDETYh/BUVPRG6z2iumQ/kNsfxfUezdKELPVuQP7GwCJLqMbKmLZEVjZ8Q10KgI12yx3I9m+
/jg2F/cxlao+7clRsqkDoKLT9h/E+IXsJ4GKyvrAS45gSwNpAz6OddA9x25nvxulEdyd4260RVoM
+ONWBNg6xqFjUFtmVQdMHVBepUMUP8CgPhWKyDbktotL+Va1rxtRBYPjt3yNP9R2dzCcpZ9CPba9
lDYbGzTqt69IRMduUXv5mP6VgVH6StCMTTblPh8/pq21tuZ94sdMa4J+gmi3gaJjy8jRXmsvh+fh
CAR1wacjeeHRHSRQoe4L151+3FtAoojJFtS5P0BuBVNMgRZYnspBBECN2hwdMgHtfgJgwmRzVEVx
N4JxBQhV0Ll/0GjCgkvEzwcQl918z47AbZxKQy9b8LZQRNoQq+pQz6Zs8tfK/KV1RF1c4MOx+4e0
/XDDqDFCnOueaSWN7oCrKVZjS7b43+uzqQtSfDc5BVE74xOaZb5Hu1R85UhfvB0yaG2rXL4BFdIp
ReOO50wZu7eOc/AQ6fhDCeA3QwEGmkSjt88AVmH04UZ3nRbBdogJq4RMYLGpzEFYUmjxds8iotcf
UZp+IamKLOCUQjPAQoCv9JHFvUZicnRm0DAmSgwpaksxwGyfkyloXSopdLhv3POM9R1/TfngF60D
yrd0py8RsRf/3qJQ4iE+8Q8iLWRFKHeXSPrXsvfcF5doWy6Bbeu9NTBXSuYSXnIjCHJ4ttRbjZAC
PBX+dQoaWFKZS8Snc5P4JWEXXVa+v+triurEcagkoK8o4q+Y/YUCh7bJPmugwPcFf0JqkrvCVQPY
tO4LQZB/PAJzgg4Ogn4OqQgyAMC+cVnNGT5wmhxoaCCVpSdbWazDLZfsj5CvCIZOuaTk/l1TOKNw
L7ejtxbHQU0yCxRTHc6JG0RdmTtJA30JJJvB1aCkTsSjiA4W7UsMRJFd1OMoFUYabQ5uZMOA7lN+
xuQhoOgPsJkEm3ZCzYAGZ33mGvswOEV5MaUKPqHRIv2M17474g7w6QxyevnBtWcNfuXF4NZQ62EU
jkByAuxedM75UvsFrmC2uhast3z5prGChhCHYp4iWBt1aJdQOOvQ6wMWg++RaLkKUvdrrNFu4yLa
Z970puI8jqP2CB8xbuLiMi6Qd6SnwXkwRLkH8veaDHxoXMa8gV4GD1tOUSq4dALpHTJkETFa/N0y
sNoDPr6FeEWKuA//OTxmHp2MNFDUkPWUNU/Iui5Et24N6DxfNoxbSXtgn71gcy+033RMycqhNkF/
ZcdR1N+OvDtGmFHkToiA0FxZtOZ8X1n+3Xs2bDqlMXsYYEBJwSvyLuRCJsvZfF4YUHyM85rdFmLQ
JN3LBM+JN9GdJbxFyMOUlLpBTrMNp9WPV0jemiYYNCe1G/0vQGdDP2fY3ZI/kJGJoqg/I2KfzwDj
SjIPEJwvsRVcUmtYrol92NrZ9t0jfGl9SXa7tkPJMP9s+/6MVrehTwhthiGxeY/fDA1JHMXJ+4BI
K/nBfD6nMM1iRx68lTIGiRD/cOz/IcmBWGm7Xh4J94iNJ6E7n59d8gaxP5d4UOIuySXl5EDlMSkI
TNb8ePvFHpkejBxY5Fwl7ZHigiQBE1adrX0gk5qQBazXWyJeCVPtcBJK4M8/220ocqESSXEIqjVm
uCVvnKxJasIJGTVZRQO5tTEoUkgKQNJBPC9JxPoAQgwn3itIKvp8TljPNbA5AMQoSkBMEq6pDgHT
fziIvesXyrSzcxYmI+QjnL6lAkMQ9AmqGu7fPxWBlXnTTX9OTMH9cs9iEyuR2fIvSeG+bMWs+lT4
kI0peXAphMS2d7AlX/I8W1JmKa0gZs0ZCcp3OFNsriqk4nRe4gJ64Np5QI0DupE60lPu4myJf6KI
Cy0JMAuHrA4P87uBSajJiJvPJgPb9kcuMR9tVrZd3T+aJA88Wk6L27AlLpNgdrGVx7OW3I7mbDCx
r/Zhsl5zFuFBAhIeA78mvndyudMiB5DqUFN5ymCTmPMYkwoJHGc6k2sVLKKtsyKKeN92guAb9wZF
RZRnmRLumbHMcBIoB6AtFpraJBwHI6Gv285xhz59ZvbMLs9KnKob4wioQ5SAkfE0Zn0OKc1jDkrN
10Q5zpTMYF6OePMWBJ6+xs8Jidm2o8CKlaBXHoNc3wXhUoYwyzCHJQRmDWa150csc7xF+gwo4qV7
ruCwYOjhLe/TeR/FM8I7K2ql3CnB4ybmM8SUHuAwMS5QvxQ4OaOLFDO6UJzq6s5dfLlLc2rtA5DS
43jBgmG2ARhm+s+McsoPKBr9fLzrwYMxZmx+SzMnfG308ceKkPAgrKYl5mV6HnwswUniB2CcJlTl
aEiK/Dkta8LnaRDcsC3fkDqr5ICK0QoD4tjNftPYGEpZQVBS9jSC0n6ZwQvwN9QaA08hShcPgNGp
RwC9WsnRc1O+aiO7i3l3z6EjBH1zVU2J2Qd4cUz5N2pZCIboyrgYfUZv6+F20CTZLTS0E4beEEkR
sb0VpLyXAMyM2eYMzVKjwVh+Q6GHP9wYlnUyB+hJXZaOIVk01bHdlLQdND6pnOjcA/1MT/VBcZUV
kiOeJNkXyJOgS8lDGDaFHj1D6sqT5wkKwGV0UF0URbbURJCP6BAgbIHAya3CGhjAjmChJK85SAhD
5MdoY/wshQ7HqoQy7oABTiHO/ujTr7Z4Vi4qoOPbCPQ7bPpeqMzu50GoOnHX6id6zSBgXE4heICz
7ZbmU/UfCF1dRiVAvJ39rcZtkHne11u8yGXgU+r0GYjsofya4cDtCrDKjEGkwz5xe66K5b0GRi2b
DkfsdALBmADkDFHTIDoVnifSwmAOCYkmO4e9h6T2QOvHfmHqncJSV0BjiMsOCL2kb/UEfwY0kaHe
9urFrou8bde69O1rowiuBkjHs6Scb3b6NhK6gES7GzKFx+7AifaySSfHMsV6vzYkIkB7huy0A3xi
EDOpg87Nq+8Z3+bl3eh1l4PY2SrK9NM1Stq8OCAVaEjc3H7Xbr0qvei7Kg60NC4So6jAJrKpZmO0
BMnQ5r07vI0qRo8fFlxfHZV9MIuTjOcku5j8x/NCNIdVkXUn16Xwxp9S9AL5K6PJY+WissGU+Ksj
UjFhhAmmZfLVvQiozhYA8N+vJF/EmllUujnKIvoYTrRYSEVk6lBqos4YTFeS5k9J+bICVwgdL4X7
FQI9SHYWONYA4EQmQKG/PM+KZzFQBJny4L0hQAkbuQJXjPoMFGW+EA9fXW0t0tjx2tE7c+nTgJ79
Dkn8qHlz9uSiFDDAlFvflQI1+KfmDRiAUKG8jOB93KzLCCiXIJn5KsPUqpwHtOFFb2jnP1+efkpT
I6i9j+buoCDx2bBboBIsaqLlt9Ht21ni50+AdGsad4nzeW3oFpJyfToPnOPC66Z45kT4nYHfQ8IB
jNu+mHbKAx5w6bxvNDFUAa0UEeXE6KsLmk/MEc2pEVRimWw+Kj/nh1VftgRp1WALAvoknnVphki7
atj2UlI0Wk2oEt9ewX33k3Yb7NKYJ6CJ+/qOjvcV378dFCitNeqtX6ydpdO0XXKJOxZKeqfXBrIo
/OANfStOajceVAp6dFRKP/iGieDEodMZHfKlmuwPT5piqCeDKzxUDDRGHU0hsDMJ78lUdJeAOHjp
a9pq7AP9LUEEDMkRUNPFdryZH2KOeeh1IHx9JU05EPceVLQOERUlAehjlijNpuTYGrjtV88vuie6
RfKihhQ495i8YAaI0w/878rBO4AGtIJo7HPB4+tm8mq0CXbPk5bDLtNA++z2dOwPeds7gKdEgfpC
uS12ANw0UPTy7/ZAlJuVyNsgBdB+nloAndJdbhwu1cVKLvtrK1S1H8H/iCi1AQ+3d6wBtJZgQUgu
a1UxivcM2cDf94Bqf9ujN/6OnbIiAqLx1gFc85xkdBs7CwyOwKzUdP2uAbF8nh05kYcyxQcp68Kr
AVXXvc/BLIAv+n7fdE/NKg5vDw3rnSnajcTInAaCvbV/1RwwnvXQ3aHr8jB3uf3ug9FQERp3m3Zt
LJtsqdF399CEfDP+RU75mQprtdvaAT53n62V+tw8YofW+nWArpHZyk21h56hWJxrZVgNdMZKQlC5
/VbgL1Awa59pTYPR/II3qmZlz0x6hjp0YcUt3+DpagDxwMbJc4Q54rOD3BUDjoEIMYO/Pl3bpkrI
pRjqbXYhz6VjPy2ueKg4l46tuAi64EPTxq38M21qb/D9rXoYGZrgFAZrAC8ksih2LRV4Ym+TVAvY
YgIQ5FyGA5zGC3YBsGvNvsNhoFqCnm6PKUldQgZU0qwwpB2iqhxk8zIir20mCanxgwT6QVHHfSUu
xc47dDjSnSxUtnjV9KxL7GrxpvjANMi3xeLJlmbdRsXhDfNuks35DIQOQErg0YZLTG2lWMMlO5tF
Ld/G31GHiv5s8BkXWIh+DZbt5hxD4fqTiu6eIdh0cxt8Qfd0UX0YTAt1rc1bqii2whDbLd/zAZps
pdmdXpzreTfvCbLX6Gu4XZiNYqcf9JDWGpKq+pOImZKJCaeAqTmg1QHFw9T2aje8sdWpbjdxn/jT
of+EdJYC+YBCV+7cY5MUa4DSKUyRI6tnK7M6m+bY2dD7/RxzZMLGykJRouLYJ6CBq//BE8h4byo2
pxvciB2GuR08cZjPAiIF9VPw5KQM16/cwX02HAbXIe6wwmN60haNvV3HZhTsqAdE3JLuC9c3UlW9
Bz5rozK1YQ9Cj+3AF3u4A+WHxbjXnbxwX+6HGkpoNMrnu+mFigaijWb2vS/r443dH/O5aqwOyfJ2
XEi2RkyK4p4/WL3oH9duuzerh8cOnMjnvL1/qNN74vOpoNEgUsToto9jWA8gNtndeyjq8w0QBKBh
sd3a/XRfY1xyWE8f2R9W8+9P8A2d9hD6AaY68BXu09R9w4YEpDAdpivUr5TprbBv7LnA/TQj0dyC
FR1IFM5pHydNV92+HiezqgzwrIFlAR7rlfn8+QXMfv95Zv7wQdwAG36A3Dla3Ouq43TwuUlHRQ66
kbGJd6mDzv8LjARVqhdY4qE09wkj1BL8EeAwev7fcpTwwbdLSPlIIp83JT+KFjRCu+esNWG5NBvM
ZVJ7qC7s4uNoKLcKrJIsBCHyMqK+UBdCv4ZkvHyTRgBLG7p1tsnfy3yZDiE/p33w67Ff3di9hmwr
wyTsqUFz87LbDy/gCB3ri+t6DHATYS5mL3vauxWylUGLv7s7sFyL62WPWxBogR1AguY+Ylm8Jg41
u2SDsNctAKnxblZfNVByT0mpWYHAGbod8jA1APypsP1crwwAdjZCqj67F6AEAHTqgGeieQAsEjJP
eNwsGgYX8UjteOCn8fq7I4MaQIW/Y21PDQ9svQAr0ux0aSOA+SXMeM/KUgR3ylHrtwaE/yHNKZ0P
XebWB/J86ibZBPAquI3+L1GbTpGmC+T3PeMBDNTzpFP9XN6/JVsxC2+LNRCp6l0fwpCeEAl86eeA
YV0pk3aEz2Dlvfcswr2KQFHHrO5GGfKMys/xoxIcgWbGJfvOSgq+81QwCMJ6wdxLYeSJbbFLnQW2
N9ySqMIWipAYwsBEs3ksgEt5jD16itov/A8iK2hvFC5hd1Jm2hC2quu7qNFdWKFBliCwQuubDvjv
Y67s0CozoTze9h0qe6CdeCogWO47843t5xWqH0HzO2CnuJJw9OE56SUbIJQp6oQ/QK0/qzcltra+
a+m3n4GNlgxgKWqfiQ5+9Pqx4fUxkPONimIG81+B306Ck9wMtmsgVG1yf3iIqg5GC9hopa/ep1du
vM88KvKc4jD0FONN1VKQ+df5gC7bhTRiBKx1d3yMxVKHILPevxbPxEopIQ+9ODG1HxwtLwOrfrgy
i2gKAzl+uHV30r3+4vZVdWz6c/ifKzlX2MEesMS3l0smbAIXFaLo9x1M4LbtECotbGTsKs0aaG47
JpG4f/0hPwvrI3pD32p9//g13j1tsGHt1Xfn1egvCn3oUbjvzviOmEvjN4NxB+Ds3X1ziczNe/8C
HpaYIZ9BLEPSg8widWvq4F9L/c4pFg7vomo/zAwcsszrnLd9kZVo09Cu2i66VezQFNU6ow62Heko
ddXCesSCwAGnqe3CL0Tq3ajVd5FCJsbBKp2rBZ83rsISV/kbUit+XqFTYNTR60qBzhjO2/G+adnV
tGfBgb4Q8lXk6crTK7o/svvNW2gBDFaMUQ1GHZtM/v3pfZwqerdXDalJM77FE8B1LJ8FfDe8pv0u
hUFq4iADAL6KbF2d2shiiKLQ7TFnVeWsSzqvmseKhGQKd6T/tfDnYmFghSnHnwDS1m7J5kNkmdjN
zVcvttoFaJsFl9obYnI4fAm39fLy88eoQRZe8157sPNU3QnirtYVTdTYKoAXfV2VoAPCW6PHH6/T
9r9EQqVZ90f1oc79YmfEXaIwuRfPrrXLZglsl8xIlaB1Q+UrLScJAYU6//S3TwD8lQjJoWh5NZtT
3fMa4SrC3f6M06/DOVGv9V8YHcP3sd/z7C2UdLgHxA5VmH4pkAO97i+zaak6kOFS4Ex5+aeb06C9
EFP8RZSh9Nr75klyy2T/XGCaHJrYVha8HmEc0tXiM2KrpiJdoFsw3PNzBuLrL3H+oFjk5ExNSv7c
lII9p8vQohKvaZ7cb0xX3pTVFZW6NFKTZqEMzPYDXkIXjA4+su4n3SZHNihof0NfYjLVvBcuQolN
x2krRMP0Jd4XKbZnSLQAYu506NpRVGYrzNg8WmOlUI0avHpJFkILp11D2EjS7dfmMQ/KNfE4le7q
7hL8km6zht+P4LMpWge91r5WpsVlT9vgHbZov6DIc3UviV0xYVe3rq1sem386cTJC3M0SswEjix3
jIQ8GfUOyoIl8fbd3li1O3y3m2vz8m6mb/tKSPNLgPLYqG1zgFUP6FvkgDJbu+AVs/1MaWEggrCC
ubW+4PwwxgfwS2RF5cp9SqEAnHi6m6PCQbW6m9jtLeux9vsNmnF5etPnREYZfjSkU83Izu84/ADK
nexyAKGQo1YFqQlRCIoJxy6sIlD6GHC+J6pGOz4zyZwbmKS0MFfKa3Tt/KaaLw62LOcwej7YICgg
2KoEE73uJbxPCW8G8aHftyt+nvgM+646Ala86zh1a0JAUvQL49m3mcto7IqqUbe9fePk3UdJjGTy
0Tt31KfFy9uDB4yEUfbavLtGAif3jR8zNegWGXyjmd8gL4PX+J2DJyN83H/6R3HRA0D/m4/zPd8U
78WzNSeOoBInYQgB66u9bQigaZ/dfggO0oHffAmLn/413T7KEfxLYhkOFe0y9JMYDl9WRYgorRF9
FvW+pe4SX9/6loyYrbpTRkX33E4Tp1XVTtE7Fh8Ul1+LnI/g4RNwQhDIFlDxWmsVUCUNXAKdh1MH
tyHlRZK83bjfXxe5i0tLhyf7cB737bdZaTC87tVL7wEjfd+IqIkxEtbA3YRE+ElADAwUNkmXRFTr
8xjK4ahHVabkN/f3oipxWEzn7ex4Zx1to1pcZSdOYtdk5lsFzH7zYvmb1WXRSa8Pu3kt6eWNsdMZ
hcXzMuqwy9J2a9WrvPp5vSuMp4EYd3qTOK6tIQSCO1H48zYa/mBVRqsQIQEKvwibom+Nnh3zjpYW
uzkItGMBDa4x7wNQsSQPRtUY9xOL5e5Qo5j28MvGUMDEg9Jcduhf34/pWJkUv8qkHPf8/uJxfp8/
b70f3PYsHPEDi8ZkDkb/SU4HRsTrzLAXXvWj1lH97QWM3R6LGTr4JmroZF2Ir9S/SMaPm+kH3sLx
eUqXX68UYQYgeZVo+t/nJA0q2EkAG7C0Vt8jk+zcatF833mdqRK19jDuUFgJWz68gX32O0SQHwxu
rvNwnuBYhnqfDi04j2NKS5ByyEjkbzpW+XOfDyIFNrw22W3rX5pkZKyZqmcUADt21g+Rc0h7Zl6j
RinLJNsOs//LyLiwQkziQwzfhGaknVOCScTwBkOl9QPJOpi/69axA+k/4jVgfVmNSzakF1micoDE
1jqgVkuXGtxU9KFKxYQu2KqBGkjmBO1Jc3pDD2zwjZ0bKdbGHJZMEvMdi2vPs+312y4pCTzzVzIv
xwj2xKj8GM0WArIYrVV72uvtpViNDAqjv1UnVABoV6J5NKRK21bCRowfWecuJGCE2drLvGos2/Z3
3vtldX1Md1+H5FlNIKxzC/Q3auxoaj+tTmygkBw72Jj10WFCWqdFHQP6hkmF9qug+hLv1Y6REFbQ
TtsIvx5G8xDaFBz1/khTaOG0jjFl9CumwSpJUIDyZA8LVSk03/x2bt9vZL3J+rvS+yx8KDxQHkDk
kQ4+hSw8YVvT+oY9tdnBnGvZ2j4a8zev/C60omVngX7Gi+6z4jwH3qWe32C8dfE/PT+zScLCnbtV
Y5cIIgVZmK9uTw5ikm6qjXfX8Lc2kpfTLtkVyun7PS+GdlZOhxcguSjzKkxw9qv08Pni0Gpcq+WQ
nfxyRbQpTMNey9cYGPWu1GtO+5nZr3LyTEGz98FyGN8vQQUgt3pT3f34eoKn3+pYXDRhyXAI96zv
9QtcOKhjtBpK2GzVyEon3rUujMl3mAinP0YZ6e4MCishJL5wc7/PNdvXdRCp9wDJvc+QUubjMUNf
r4N+WBXdcG+O1TBV3FvXz+lepq4EB/Ey7s2adASDmqX73hlTm34l6zt9to9BIIJKgYqOUt+7sawZ
OQsDQ+3Y6hPIo1IFwz8d9RHzEDqCsTujaCyyIB10gih8u9AX2QFA5UNBpyv9x4mHIVnmzAMJUYrF
fUPhptyTc6DD5xZT8tfsYxB7sRsDEyH5oHKtGbyIxRB7vvJhkdx+KaQjwUPLnmL8X8Fd3en8/Co+
4pUcjbfzIiJjMnLCBL5p9q31Z8Es094h4/US25/U0OjP4xfOtvKSn3TaruTd+ItDLgNtAS+/49wI
6MiLE5M6+S3iAPJ/xc1yk1T42RpTv6W8RI+J0ipLbVQshufu8gOPrfbB48AMZqyfqd8T03C+7LIc
gzfxYiSiiWy5WqYqFENCS0zouP4ruydChn/bIfkbwnwsYdyab/CCKMpWC/gJke11n2ocv3wXqFGZ
14+T3H8UKOSFdalUvbgTj7bCS+Z32+4NmMB6eGYlQJ76jvcuIX1yFI5ly4KwwG5MVY8bAjaBJtI7
bB4WVEcY8TDVeBXbN2cG0gVZOSoGnDrMgAdKeHjbPRyF3fGC6CaPmVvJvslNVg2Cd1BF1IBVkA+w
KGlLwgtFCCAV9jHICPx1q5srhHcYIGzwxPhoosUOPiZUVLlArvhGbQJgFM5biTXAOlLEqLP+Lxpt
hea0yFLkfgnagRX7spv38UfjgtpjMgAFJlHf5gBw3Hq9M1AkRidZ/k0JhSt4BpfCmXEpLHuUs+Gu
sd0XTLnf6kG4P2HdHbSnWrKHMAY/owvZDYYfpVmoqCzjyOQhT/eCVgmwgnoE2MTEGr7F6KytOEpr
RHmT+0cgA90ao15QGHVQ3II34BqcgHNXw1uCTTaVQkubhQpp3AIBq8xQwU++3J7HaaOsA9iH5nHj
PqxUxOCs3q9q061yqct5TxN9XwMVDRAFOd5bwJ7QMrma1Pz4CXJUdmr+PAyVCtPVpNlsvlbwBGiq
1C6aqDyqUFkRutJ5bYGkV/XdGOVulOeUaRLk5zZ0MlB3rNxqkHUkEG6fwccs8yjblGMVSE66J4yn
Rnudo2zco76VTDG8DrMJ+TvqMVTtnaHH8wAG9AKSA5+VD8OthE45QSjcqquhbRr/c6Kwc4ont/kw
6o6TIFk0S0BqWFbGW7QQfNorRoLUD1UguUA6P4Wbg/+FlOUhMUcORYSLGJI2voQXOh10MNHMMYaT
r1Vb4FsczXw4l8nbwOfK3rmI/jkFPJdZMheZV8j4a6AIpKg2KkVQs8i7yHHo8LTGXVZW2Cb+5ZTT
Umod1KE+wL2bohL9C6b8trsHfcaMGC6zeTGHYEoRjQrQbqbhqVGOchfuqUv+iqsBYmEOU9eVfp6I
XQnlWrNpMwGVuozQEKMl1QPuWPhP55BbxH/CKvLQ0Jk9w+H0RVeS+syatL41AWGDjQi1yp87HsMZ
1dwJBWRsMtdX0IC3kebHWD7UK2Kv50+OxCN9Z+cdNKPe5BZ9Jo/5dfL8QTB9/Pbbm91RQ3J5U1Jt
b+si25etFGc46U6+41sojgaPCZWabGcyZoBPIF8WXGa7zW76dkv77lf2baHOuqZw/GmcobzzYQNi
rDTLB5VxONMhgRZic1+v+vnSZw8BPfL7IQ4JzBXRU3LioDciQpJUOV+3J59RPO3bA1J2nd3BppDu
X2aiwfw6veew2OwBD1KZ1XT7u0gqI0EGMAAM5091IhLf4Rd8t553VnG92pIlszGgxtrBU6M4EggK
ipJK9pySS2tVRt0ffib5MorrE2Ic9g22G7YeCgy1dHRxbhkslCP8r9Hu9P3l3sNvgs3npw76urTh
sf8E1AQKPh73ETe+ozbCBrBo9jUCisgaoDf09TsbukQjhTbZ2FGcy6iYfh96SSX9DZz0hVMd6krQ
6TwsIZ4GXWJ0H4b7an8Zd8LkBEmx+CW38dGWGO+WqBW4g3GOtFv+84+n89pSVNvC8BMxhpK9VbKA
Od44jKCoRDE8/f5W9Thnd2272goqwlpz/vMPz0O9edKmHt2aJ7a5nv3uqqR+KiwFpzDrGt6XSoTP
nP0Yfy6dkRlSWQGeoeoDtJfPnwzJojD9wxOReJGK065yS0465sMfdHH9H4G37Urd1Juq6pdHE5Qg
t3QuGKawoFoFGyHg2kAX3Dj869BUZLhPI8iDpIKv5GDLqBXOzAGUiHUGXgAcGwBvC8sdSENcAA6j
JSiNGlYTuV2uPgw/hOSePRcrYrx9v4tXXODKB4NW5HvtXDpiLEWSuBhzFTIYyidExeDAdgSy4DrT
6FdRx0A2o14Rw3aMS58+pSaUE+FkDgXAYcjDsyLJgEUS0wjo4iIjCMflwQOaCvASjCVQzcxtSvux
xVnlbfPvEotvClVKKU7KnUPtrs9/mGNjjHRjFK1E2VkdKRONGgYxPHUyiyJxMt+w5FJhmEGJSFHM
+iSDap6USYV9NwWh30aFxwy7O+2I+1tbXyUYgjElpHsCqRQpA5w3OIJx+/A/rhHIc2kPAJBkdqH6
euuj7ry2NvXty1dX2Ks/8blA0Ik4uh3nqp8QF9Ihzm1Qar6U+B8WG8aib+cBp1lzi69bsuwkg/eo
NKZ5z8+IbNKHSIcr1KcdPzMPV57Mm2vje9sW7SI3MNrW1naPuYJhEEfoUwtnklsmxxzssfnh79ec
c8Ba7dql1IHvaTppPay69q+JW3Mu1cztnnuFrGAu0XiHF+UrqrefgwJbR3ILO5t3DhjpD39MO+3b
MudxeoMeWJ4PVmb8rAbE2PlMdCzkCHj3irjdd9a69QkYw2fYLF25Cvs3pp39ipNVoyOq3Rz3CUBt
z/QV3CcdjEch/5e+jv9I4uszbdK18xEzWSzIpViZYtvWx+U5auzEVlD8cMwiBbEvvvu2aENNOm1s
031cCokgen8DGClYuFzLRZIQNhdgRlK+vQ4XK89zB18jYcaHKQCMGlqsKX6b5Tfg+yh2XC5GjNPP
2eTBxt4bSSO8qW1w0H4N7a3WAeuI64O5IOhNVzbAdCYAbKDgRmyzOR1F7ilFwCbs35zKCCr85GnD
sNZ6so81w1qzOniRa+77CynBxteSTB4azXJRmvaPCKRaGI6yXmDWggfNKw3e2gqUcvf2b0loZvGX
UBrcWzsW0LejVC4j2BQywGegGQGU+x/3vO3ba8gPdN4eawcjdwUXeBh9KGzgfGMCw5rEQg0rgHsw
4iscGnKT9eI7eXOp3JynESEyvkvWVyOrSRmSz2EcDOLC+D0dDCzD1NzeaIdMwPGfurh/L2q10O+x
KS133XVrbovHPGOw95107uP7bmK2o7e8/sprNoMkoWP4TR5otTvGu69/BnXP7qBI24XafWSyceCI
hZvkJ8KJfHePXwpTTDQV0NwU+1ZaOqsMrjuGy1ZR6D534oOO4wLfwNwFA7cbHkeImZMBHXJ6VGrr
KnvJjWi7CU3WA2cEjFG2xR00HUu3ZvQup+1z/hLTUbaihuaooKGOu/J4192amnDpbueZiSXIbqtG
3bWGn97ltcTMGDcbxalYewZJp896GWeTlq7/SvqHetEvj6AaXQPqhUCkgjyil4sDepACbtDLYon2
cCtUeZX3i4kfsFsv8fOQdb3j34c/9wrpDoF2X3bSoYpnIbEQkeqHXZsZoc0g0YULFmE+4SW2vunB
R2OdIvkG7hZq0+F1kSzeTmNnobQFW7B2Y4a7PSBNE5eqI46UJtP0nhj06mgyTHg+XETCOV5NVnSz
Tb5+78L3FhtOjt0du7+NRh5S49Ddyki3QAKXXWSOr1lRwrv6CV3emlKLHrPndHE3TYLnSFmVJTSX
Pu+X3JzM61p9rmRyOKq4w2J8xReyaSag3wxjpHatiHS7pyN3vZZ3Wbelhrwf9624OT71MBBRf9G0
zCG4F33nHWdDerQ6LqfENWGb/oizqfCHh7k/Z2IaZtPHUjrS9RQoPdAZjKFFX+OnjzXDmGqiGmtr
3m+oEvS+xewLGruoo2tg+o9MAFO3GZFUnoFSBoXXj9Gp2J1uUPo+Hr8Q2niNCdjDNqa9ac0o5OdQ
CF73JiQ0NNpIEhBFLN9MPH7rNLyHpJV+1uQNCYeh9lRsOG9p4EX7h/EhdQuxkXgEsXhSPcddN2XP
TIW2+fBYaNMHLpeYqG3yM2zAdAZSyTuGKYz33HRAdU9CtFEj0/4TfbGLYoUWJ8N8KtNOXjJeMsgq
GC5SDVi0HCKY8j92ftj/0RdnxQSOwIfogrPZj599qGBntjWkPyB37L7WWWjpIFjazMA4EsDmwvtV
kD9R+p2PR5ZDh46KY5O4/DCcXRwqYR3gan3zP2zuIO4kOVJz8sQ0R9iKXm3yOSgShQ4PX20+6xLZ
ttkv9rbQU41d9H2ofKGhQQee14P5p79C+70KQ3sTwid13Z6NA47N9iNKUUETG2ZBFijcKh7zswDh
WYZySKHaECJiIc7GNfiPTIcBeP/AQsirxrN1IP4XRbI4Aqkzh6VGpIyGKbcgyQqWJIcO7NzAiBh3
Mboa0kYQn+b8Yb2Eqyl8vh+RYG8iq5oIAS/UM6RwH1uwVYEYHZBYIZXj3y33fmz8hvtspOhUmYqu
lcsbWIQF5vJaG9veAp+e4Qfs87l6rmpieZiO/Q1WO7Co3qCcfdEdAFMK+0cxCWUjY/MiqoL8jC4z
4b/t48FWIARVgFily15CUctSD3EHIgjLvpoPsOkc8hmLgASXDz4khNh8cAORhBHJ/XxOxBvRXzRi
+FhQw+FjCKiHdzSJKzD5u2LS8lTEtJdvaGbNCFvxSSeCFhSzDrdjdaEudpmlLm5HwNBq88UrFKaQ
j50mSO4uceB/8OcVvzEVx3+XmYsWtqN2pIXSDvD1NyfD4qOTRdZ/Pzx+BHdMaEP/PlotfFVUZCi9
vla6Zo7Kn+4c3Ao4l04a2HAnPum2gFWMJwNukYZdZb/Z+R1yEPBj6w1wSOCWz5NbVO18M3cliJ4o
Dzi5aSf/blUTHxq7o064pS3JchsmyQ9xz8Pje354aaRDbnHnpKVRgYkw/CIrgbTIh8PtK3GQnpEP
xJdoZf59sAooD0f7Ef4BZidpNnhVRxeLEePiLkwSGmjT4paPG6xYZjXl6K5f2ntolBtIpnyI+CFc
G6Bd8TsYNYtHFrcAWuxfLJHcQptpmF8DqeFpTSpUNcgwNEmcDwta7cDywHwD5qsGisTmhh/XlTmz
sErjRxTA9O8QlggMSQFKv0LNBKYQH/LdM2VXStFxAZbxNx+I07A5+oEP/O/jDlhjdavIfADP0x3P
WtYQzYbE8v+PZ41kEkfBCmoFbSFAHPgQqzK3sC0Bev59gHjxCbNx+sbdPQAXE5/zQiWMlCppJNgs
WHsBnmPcA4UCXPnPOI8dm08E3njsHf/9z5bBB/sUv58H+vPznFZzJk0xiQeUehiP7l80ekI9d83d
Z+uCof2QkxFjxWoiRDNsjn/SGcj/Yh1NaWPEavpeCi+3Lzo/ITDQ6KEMPss88R3//jzs7tX0X+rH
T3E8+lJ2iil6SydGZAhC+xp3DWWkkF1LEPsAFwXU5/vPWZ/KQwotOCGYy3K85T5AGXDGkrTNKQav
YbW+jWg/6pi4VEVEM+BVslOtrgnaQNNNHSr0HQKJkqCYIy/+UFXAuo87TscBknECdDNB0Az26I2P
Zx2nbNYIX3B5/5ARnMhRfHMrLOfBLpSVsoKARJU0Rva0ZQShRCz9x7bvslOweyFrnpRRFmhDyIws
yYonkR9GQz3CBRBauuj9hApGd+WAgGV6QDaWa8B6zs8LVbdgfIs/Dc7AzYiUN/YvaIBQx3FTZqwt
c3wFpMI0EvyWmZLQ791Pjf/CX57onXXniPTbXZ2FXFrQi4WmGKyK24zeMrMxHA5qxh8/wu6Ykg+2
uKIiOOVq+nu/hChUopjgbPEOwtTvIP7DjepP4auAhxgT/KKfg6ojmHPYPwPh3Ef+ffQcFaNq1BtW
I5gBgeAr46Go/IbMGQhAYn3lgqQcKjo4SZKrwdavAJdpYTMqRd9cTjC1ZLEGvZLP+BJ/UoxX+nxy
gy53W9+OtzVv7sOWF1QsOhx+bF0Ak+52NxWfv7e03Vv1nB7ls3TonBU8kzvnfIH35qK7IgWKdw6K
3otSp/fD8PyxzbfaiuZiW0CVzCfvKIdEqeFFfR/lGOYrjpKvVW3WaB6xEyz+0NoYLf0QXubRsxnQ
bFCOyN0RfFMYym8YPWgHKhsWDXzXzBAth5aMfw0BhNb1GcAzofThqKYTVhlGb8KzCd/Cq1VDQkgn
7QsrHiv9rUCOiZL81O5TA7Tp/WEIJCw+bN7vb3v4gYDden4Otw89mOwC73dfrqEM0g1P8gs/+hfQ
1VB9oufEWcglkGsKrRGMxSSyeAnghRtl1AlEKKkyhD7EPk6trYr2rNyFZbLKrrNf92iC2eJWvIf0
W241zzTH32S04/Y3qTnH81nyW0A6z3rrRNv0tOVO3fChMpLU03XVrm/yeFuN6WY49RCrvPbwDW+3
fSUtlPui81h9fjOW8BSXx6vVNEKdi7sxcqoUrxlWREna94DQunDmaEgMmjBIl4/B6yMGC+YuZvhQ
qRhMQf2ZMhjJdAcTorw8s5xjs4ctLNwuZgHA7NyvX/LfKJVGchpBqmNQsCNBaQqTnOFBXmJyZ+M9
lokHoYaNCjzXhOCoAeQRVhkI54NgIaqWYRUa8L4QrRmon/BtGB2Evn0+WuPo403e/eFJYE14z2P9
IdTuNCR9rCiF9jkS3zvfxPy3xxYjdjFZ+BOjoFXjO6ef/lQ4mFwRJ4i/3SO+DUjqV+HYFbIEnzET
/ZlAhrtFQN4ZSW6q7Mipd6tXcjZsjYgFLyfb7hPJVZzBOq/pCgfPym1rl1bx3W7NX4APOHSMpvTY
x3/MzqgpIOBUjX9Voip1yUgxpuy1bxp8Kd7BFsCG8SKtO5mPuR7dCHwcDIFzLkv4wmnD0MRlJ+et
pX36QVl8+KDJbMVf6NV0Ni5EAXZBKE1a7ZOlykmVoC3ECJSBCL+tdj/wymr3C3sGDTZ2m5AVeRps
P3iatq72HfLc4PlA5KEp+l6jb+5+iyH3Zx57ophMfawO/nwpE/+HERufYYfSlqhWgHRKGQcvb6oZ
szPqacLhGVEhteOF8aHMrikqiatFv3zbcA6JkR3yKVI3b1MdG3f51U++e4NdnTypGsKRmz4LcaZd
u36xO/Cs3tKspLniFFRgkeB1DK8ELUxWxhKOsZ3tk5KFIEK05z+bGqCGQPSFyGcWcf06/KQRJzs7
dUfZqL/RjR1YCd6dLY+z4wzu+D9UABCQAOC+s+srxD1sVy55J1QqE77ExJUxEmbMvSOTJ87iI8Ud
nuWaFHVoGo21Ak2aaRTPPv8TQmin6x61CMMhrPKoHwoY31BIH2nUMFH6G4wBmvF6mO8zprsxBuKt
ZclSguK7gvqac/ncGVUjfoKc6/OEOh3/Wc0pO3IoNOkevooGpRWHRUobPM4Y3LTfGawmXryZBSpw
bzJVL0wN60s6Z8RFz8yChKNkxlxLGqsXZljMtlAhYG/5UZY71E1F3JFxKuMFqd/+p7IIhHrz6Npa
WaN3nkMfhJGwF8Z/F57+Y29g8Xz8Ii/vHrP4sYdWWslC1YdiA1a7WI3I8aGU+QjeleQ1lowx+ONM
b4QiJyLygc6KMMzJ3xhhQsMADARspF2x5HRu0jDFrPZFCDbVqwukhg1dqi2wnSuq0fOxEBdVp+up
HbIooXqqdy9TXKXnGS3mlh7BFSX6+eTQPE2GhcJJk3oN1tErQCoDy1evnbZlVUQk4WG4XyXxHclW
Xo4hQQEXNJ0YarOgH7VqyCrYkd03pB1jyHRPS2B7SgH0pGq3UH6rbNr0fGhCYrHE6hWZ13tv7mbP
657jmZnYZMgBHOCyPvIdShPgmCaT7ObdsgX1NKNixvaEayHRo4YlM4bdttVs3qibsE+zn5oNtRFB
z+e7+lynGi19qywzhrB40oaIs6nGqEq5yqAwoTn5BrxrrTi9Uh80A8NuaU2jgKwACZrFI0MPZ7Qr
GBwIVHz538CM6/8sjXs0jFHtlat6trP1WKJeFLJbWDwSOqaNdJJO3ykh1SO4H0DdvnGSp3psjF9D
LXOMUXq6b8ppj1SIfPqa3k4UoO0aSbhrzjuz17FzUuJi9l6AekaibMBXmcSWj7/DVoIZqWRDE/ja
6SbdED4GknEl4iSzE0ofykzWR0SGm8+B1nEETSH5IkCg/nyfaT7BnaDBwdWkAXtNtXYAiqQBnFDK
rvMpWMxzQ0+Y0UWJzD7ICnjT4exaQaK0aLdYpRBvQVxoQi4xVke2OwwpqOIfkGWxEefihBwLhQcj
id2FdoiyoJibW15gNq2qSMy8AV+Q3jPTZn16mdjJ65iU58P7+mFBsvS+LiqL7uA6Yyo14M3DG9cM
UEwH7UiEPdL3KdaRyanzCLCYw+Me3oqQ7bhpSJmKivuHsKMdofKKedPIiDUIyiCYiiVzqF8aJ1ly
oG2WXUKp0vV10TB8/jt8590k3z4gIAzfpFcJjBmugaVM3y68XpSnX4d93jJWvS121n5nIfMs6Fu9
vn56EhUaq6fO5rpg6qEWfXkMhldfpF7/jd0ERAVmZWpJ6OZInEuUWwydIEOiXkgONJy4W99OmH1I
gaB8MjKXx+wRgkfxs2VMF1nxewfY/vBEECNAETCxkH6RzyYoTn7xm8FZ4NyHLchVyQKOEoUhPL2a
tv7+EQo6Fx6RMoN7eTIwNiAZfNOorSFVi7eCVQjqPcSurpO9QhxSk2tEmUIsMJYNgoevP11WZxjS
PBJPQMYZsRzAMuCIsp98h5rwakQKUdbOG0cHiIDI7mDokV35szu7mVCx8eCwE4QV8Y6wIhsGaQaL
idMLJonsQmSFHoa9/mOPDI5rlWfM+Bh+gISWlDAw/CggAzAcFUwx6jHIfgQHGB4einwOiYAMvK/O
M+EZ8ePlMtsj/aJTbKa8Nnil+hfinbJ+X+hAyZ8wvGvtZERq5aOXZD8k6DN78Rt5tNSmufsdczrZ
HgkKVr6UGY3jKcnhk2xkZXfTl/udfmcq+fqU4ETfGD0sZdw7vj3dbZ3KrVHrll4Sk5ZCawP1xcr1
YRFiT/0EEQB3ShzNF6R3PYBqZn9B8pRjEb691LsvvjQ/WAzhgHGP0ChEnYke34JXmK9ApobA6G5O
o4rCwNWgI+yiLmf/G6BPd6FrWr+xGpcHJTBjxe8FN/ydYJR79ZDBr5c7ECci4saJ/706T7seZki4
7ANgjaPb5fAzTvaFa07JQ5sR5+w+lrqNjnPQRpqfrwSU2J2R1DjEnNxKA+wlY+gYRCAq3s2XRgVR
fM9wfScsiJ1rwkob9VH6ErcFXAZmNU/0/hL8FXo4lifwRdfPuXFMMIuT3e4632d7HS/r55xTROEq
Z4tEFwiEajNNI2sblw76Sof1j+WEn8H60qYM6nrN4bWuWNnd5jeoYHJ+yQi0dyDfeGZSFHpG0FyS
MI1f7Ozzzki2tECjml4yC7NJROu/uei9R4iFCHp16lGg3+I7IK8rbLHUPMJVu5/IZXDp4xFIP/B6
/3jqmDAl5kxDtbG6Iq7rsf5NmB0wJUdjcrNZxwUgh6EqYJdbHZCM02L5ppXM1UOC/ffscSriFEfi
c7uqz/rkN9LW8gfR+rUe6WESKjFMwRbFyCpddeFJbKRpRVrUAZy5EyGSgM/K9goMiOUHEPaQyBu2
dErGD8435RhxVIaRNSnjmvOUrc4FnQuW0V6TWdpGBHn3aKr7Vwa75IQdU+gCW90z/JddOfkwX/0W
cNhSsvMGJfwX1uPPc9BRXVXxW5wrxMh18Ix2PcuM4Mc+hoaVOOYQasYWW9xm8rh8IhNcAK8Si8f2
dHxznpA+imBNRgKeZAtllEbMFL2eXzDe5VxTI317Az7hjnAHAJM46Zw13RcK89ah1LENQgREQKP4
N798TNly1GY85hhQ1AWcXCb7p099eXNxmA3USRNC6AR4hgyIPS/gDsk2WKtU8+u5R2QSnUTmAsxN
/uyuwGYc/T3AChoXhd6UmXR3mizuB3hOwXddsqWOmmWXiTTEvWg3v0+ZqdokdvnPVWXXTokbQBLJ
jUVei4MPV2WrY3WkW4b9HKpWsZQimGpz4kGc1GvifM7oJ5vQ/jeBpsNBAA42cRTgDsYcpAa2XrEq
6IWV+AmJyNyA3g2YHafgw4Dp8e4EwPN2ilVnTGj2qnPUYmMqVN8vp3bEQ2aL24rnBbFrWEHj4fH6
1wUEVn2sxLwAMKX7kDmUpfqfKeFtAPgs8TgzUEUwZqGSpLl0pAGzXljDN8ZDFtg2MsV8KzPsFzBT
fZ6/zowiSR484F1tUo8yuBq2kLL2jWA5vSFtnuni6ZkZ7ZNO4cIzH8uQuLrkuzBzQXdJH1xP8eiZ
4IefvG2kvEzEMitDgchcqx2QrXzX/ZxDvWMWNqLsoRSpgS+wlQKXpuhE1AhFpRKAL5zEezf+hRnN
XGeEMTKjwhcg9bK3xv7oC4YscEnCfuHDI0+AR/e02G7ZALFqbQVUCTGVgv23hqncsPYGzTYNJEdC
FTJLqBKDq0N2wIwVCPWG9VtXmAlF+FfFuBrRU9OqMqR6etCX54CJLivsQQlxFvAUb7f8MA2TGRUm
C1InbViNoiB5ONd9sVaeAGgQul0l/IVUCeCUe3mZzpMpJ7MxotQOu11qo5tbB7sFMSMTWm6HFDwG
Hbvx49zgPpvlA3XMDNdgajJEfPRcabFicHJL229j9SBIxvcDFPDrQLrUM3P49XUnx4AD5dtJ9eFR
UDBCcvmskAbzZhQj40DwCIML+B6gNhByPjM4JVBqhagDDIzkRrjxHcz30YD+Q7nRSNU8bX0r6xaj
a1QnbzeNgXKE8cZQxN11GdYl8S76rMnOuUAJZMe/ohMNn+s3ptKDIoKi//bMQR1UjkQww0kK00Xh
guBbvfFdZmOtXBYiKP7agQf9OBo2E9S9BMNgPeIzpLUBZB9ElJl+O+zZu9Cw2yGY6Tg/7zaldY2a
FXSVx0IeN6OfR0V8G+kbJjmfAyOcu9UN2xPRr34Gcr/Q4srTfQIgo5LwO+GLigm6BTVlokSvo8El
1o31EL8PaBDY/JFDwdXHiGL8Php2NWTN4OpJoqtrhm/2/3N9Buw7Y7fHWc4VZKwEONmBvEZ/4lSj
Zpx59zmFxP42aZyaRBmoAbZOnDqO585Bx/aMYhfcVeSvAOvi5iHmZgxBfWhKQ2OKL5v3YRmQSG6j
6sC/A+kOpB+B2MKLt0xeC8OygNHlB2IifumN1ZH6vj7OSGt7junI/vjG6Qb1MkcXua9gHT9PTBYc
ZiIUXVRrXEAXZijMMwynGTPy5P07SWsHAROdM5Zcl3R+w2bTh/Nw4zL4BlWUW+StMT2zs63kQREE
qhfT1s8cPOyE8+R73DLVxIo/6G2lcxL9sAx8MyKXbcNrZ+2pGzIDQMx0ee0Z5gtxPAMTOLd4izDu
EbHY1KGsiHsuZqo/dkCQNhjFsORBT4gtw/walSXw5d9x4YInvYbC/r65jcv9FeYwmypTpj0nT+mp
MVSmNal9hOclHGXheAHyyG/Vl/i4sl85MpQDQNspTdDlRs/IkTkZlPiE5dJiVgRWYbiXAlDILo0w
5ad6EQ0PydH8ixwKi58QmQ5ItiBvmiKbBaYskAcVN+pe7oQXTNoUBSyV59/YhHIcFIIfpSKHl8yv
JS2D8hT3A1QEJWE4kGWBaimMeNVM5wvRcSBk6K3pxaAUUsjT9+LAoULUgRAu3NVkQO/WYZQ1Ul1c
w740WsKJrlVgf7Uctspaf8JyynC9X07LSOVNM60S0xiVcy8fMJ5wtSlk0QU5tWwqT844NgT7bo1T
lLfYlYnJGoMKlgD4JQWm50PIhAjmUG3DFG+l0a3xOG0QVrcgdBZPl1OM863CxYTkiJ7LPI0mlJWZ
Vpx34KULEhznGnMsGh3c8OkRnOI2pWUHECKMhHsLmEmc9FC0GTyCxi31C3b1tDxiIJeS/u3SeXFi
UB2xBiE+fl1oRlj6Xyz3JoDpIfd+6He08eMiT5SjsYaxXIjL4Ofry+uQ+e1tJMXXLWvsEP55On+O
4DtiypOFgM5eb6tsi5URtzlTCChDNZITY5iuX1Mgi06Ekn4HpQwNPbEFFhMViPIDLim68OJkBqyo
IA+gg+DpSs+lYQSUgo5G9A5mEgZ6SmFqw/svUAo8QcRBwTYQDSy9UYGqj/R0Ro6CWi5EY7xy0Wfy
XbDIWZ1MPEP6cOsRP4n4LpjPrMw/cYS5xRzxj+yOjBzePMdHIwkkxQmSNMMBg70bI8m/5jGhcb+K
qwwgRUwdXwOOvsDKYGbw/BDRTJMpokNxxJmgkT7E6BGwAK4Bh15cGgCIvR9Jt+TGCCI7XxGo2ENc
DeSYvQAEaCxx7qFprcTVkJcnvgGWPH0oVywAEMLGJrXeARkUfxcOtzSlSAXo/rAX4sw/MqIol/Dr
uYKId+sIvAeiOaUwlyS/gaeK1V+X16hg8iIChQrcUJi5YvVC30LPCGzUO5JmRHg9c+ELjQhJcPxW
oRGm8eHX02McTKeI7pE5zQ9dH/+DSF8oPlzDgug2uAG8GYW41eblwYzzYRr1xrfcUSM1+k57892W
nLuDOkWvNURR20soLXoj3g/eVhEBKY0eF30htk05AkyqsT1jkGIlewMiEHwJIJ3NLiRZ5CjPS9w4
ZvIx3X8mlG3m/BMQdhJ1KfT977i6ESBBgihMBVi0vwMDLc5KlDEKCyWpofq5GXXD9xIrf67IE6dJ
ulEv1/jGhGb2pY0cNeuaF01Wl7LKF8n+M1ZOfFFi5i/gHnPyDJsx6aBTKg8z/B0enhE1gdwM0osZ
NiuoEiWUCvw/yCM8U0T8qg2mocv3kpOVZfN+4loFbtRsTgawBK7kdMMpxgn06kaAfrxRiB0kKFUk
V8EVgdGBghHcDnPZqTHOh1zF6nQ3UZekHEU4YgI55tvfobsSljuzzqI5gbpwYjCNIVCJ84WzkhOb
ezhH/q0GQL+/2wJiJtYsPB7AIO9z83WupHnhOE/Q7RKAg0RAvi7j0NwT+XigBXCOvthGMEmey0yp
Ym3zWP021ZG51kUtBt2RNqbTqUgCoFnbG+Oe9wp4GrttMdeIQLufKEEp9zi1uutnJIXqVo6S+HZ+
T3YJKfLvAIeBHuSpcgofrrfWPLhrI236PNwPIqfbhMycBe1QHZVrffYIoSotyvXTuyKh7hPGTCs5
/I7k0VPrX8HmQ50TiSb9ab3IgTdYagSdRcJVxATuJuFKoqSAyrJFDVCbNpwVThbC0qFEs/axafWv
BYTNvi7exh0GaWx1aOW5XwVRZySFEwNnFTUDZSsMmdaV2QMBfH5IcwVT4doTMhZzwlhuQgpYqJOA
+PRTLlPwDB1P7spJ3WQFUwuOUCeWpw3YOsyu+HkwQxK+aWzyEJ1LdKfJkh3+PqQr1JEFJH0GGlBP
oRR3iHCZEpGcaRbav0YSzHEIMoVkQXmDY0nfQpcCDpf2AUihH8IGI+EZuUGgLovTTfzZQIM58RKq
DawRnj4q7jd76JgtlJE7C/ISjyRHX8pcNrxABVY+2sQTEGuqsMlyZgvmR20V43JCMUV2KAx5WCDw
mI60HKxW7PecbsWcLwhePQoPNjzBjMCKCfL8X94bWhxlzeLDCQ5ezfJK+5TsRSAkmemsSSznjJUV
kna6aCTeyCUOEIkYYsPBRJPB6a+f1YXQV1IU7Vn6H1P6D8iYr2k7ZiqOunRImqD358WFgTIvZhd0
cVbZsFOAsQAGa1yT4Ll3Ie9qQ4oISDjFCQUbmyyrPLmnexA7lvxX/PDqyWPCTkn8LZ0HaSZXi/ef
XwJJQl2yZQAWY6rFmICagA2MPY5zgqGQKx2fGEOxzFVOi89OkALf3MmHuNO59e/2pTd7IyQKJafi
Tso6X9iOAtIUg07cuvcILiSTUo/ktjVDw4EMMmEiGKFNWOvDuxADgR6AMExeFxZn2gpwqyPH5e4I
5keX7G9Ya27jwZwOsa8bEB0U8rmtxQ/S06G/B4D0gG2vLzKT0r77yI1w54CJsv9nQ8k8JaL9ofBl
l5/IiI6eUE+AnEEgmB7DeWCt46usaYS/JhBBvsHH6SzboZDtezvrSJy0e8gHR/AmrtGd10JtEbQ4
0YQA09rJGUZqH1Oq+4rTIygOO08fJIHs8zw9ZZIEqv+iCfmGVWwsjK1IFS8t1LnB0XA3okXJj7zv
EEi65ADBBIE+PlDvyIjySTt4TUAuLNb08/EgBw8b23cD1TSBrQqdBpu1C0MRr0Y+9+voA9LbT8JD
6rBALnZe1/1iX47LDL2lyKD49K8wyb98FQAhrC1t+gtpzABirh46SMgtIL5DlFuCATjqYZlBZtOy
8H4rLUhsmnRHcj/wdg1bc8vwbbU2CgKQ2HFj94LP/hOhjuojIFbXdw8yH3nx96G0N6rBd4MgAM0A
liksagjBEwzwiBvD5GCrrODNIFt4E79n4ls06HH+kOltRLg+4RUglXbVsTCzw9FP86DNtfT2LSJ+
+/Wxv5zvL7FdFkr/ikMjlqtUnTgr17CwkEkxiEdqv+ur0l8JKi7Yl8hzLOZM1PQl7AqM65aUNrQr
XN2c9cW4B6FRjM0rVOmBjvxi286kAwvra/J2lcJSz+WEDM5iBj0QSgXLKzs2whI41SzBDLfRo0ID
JCcQR0ZBVBP8JPZ1bM9rQQ2i0oWEsLswyUEmyrSBFxbWwKqkVgbgzsN8Cc8u+BxBJ+wrGNoN0s/L
ljzcxnH/y5i9PH1jBXGK87obwqOnWcQizaNL6VjllKPBeq8u/4EaNI5JIxSkzDEoIXBogj/HWsH9
L8hqF6rI3pG45R4BN+BAG5gWsLUbR/KSleIbvgi8LaygiL6BQYOf2nf3HRThb6ONeOIUq18Rnw5a
0ovrgXnO7HpKrha4GdxMBawLE6NBYd/xWLxdYMBOGoAuQvwGjBddqh6ULihCbICsM5OwFo0ZbzK9
5u2IQwXbF4HsAErDB8Z3pnBTYoHKOgONOSPlM9UlRE666T3+2tiWA0Hf/O4+t8hIHMqTzJGc50Ai
LQWzcdDxHQqVCVXKHSRDn3xYJUr7tHOZbrwG0BEZ/zdhDdK2KZfUDrCm416/9Zs50n+vO+wy4ymc
zxDTx0MSJcPXAsseJBHtkBJ+8IJurpPF2L/NNrXD03Pp5hscyxwZAU5JVrUDA8hF5A3njFkMg/5e
X1qoY5jt42aIL9vCtDIffVS1AvpA34Ygf2usmlN3LnjQWMtOKgasI7Y6ou08jgrvs0b/3xE0HLEj
ntjfEwIoaQJgKSA5ZiXeY5O+ZkZXLhHkX+Mkvu4JGOl/sZhWY2lIRU143abrEGVzqGAEPf0XPn5R
aSP0Ht58gH0ckNbXabYnGY6gMs2BAu4bADo6Kxu251iisjLYAq2lEFFCmcJWmj6QpFR9VPJ9LEL8
goDcMjIGpbtzGo+g+fhlMcOGN4dAAcZwsjXsB7ovCiEo6bhROp/gEebhblatauu+19Acotob1POf
Bwjq7pPB/obEK5Tc9yzOxs2+C3430NfV8rnsYXUxuF3eiXUfvjYfdiUMGLqw0XG/wLQvz2wfyzgh
kvpcHREdWp7zM+UIngnKziqApp7UYiaxc/06syT4jfCbYN6WNuUJMgAKLtYgzAe9X+HhXoAqYgel
2MPEJlcYD9/uYmQruDVsOEsNNQcue7hIsFzRWAn2IzUJ/CUuSrFzQ8KFs1pb1dXKcIHjMmVmynVS
DcBPWSE6V9z/ZfQS2M3VUHdpz5FxioAA8FNJCpSfgIJAXLn7fqK8saB64WPOfojf2p9XDGyUHCz2
O2RNfNYTABkuXD4I6CywWxww7aRvBYBNez4CbTgdjRSVDKOY0m2AB6iy7veQCSElMTNiVsrXw2Jy
2AKbsKaAGkYnNeCh5eVrT9NKz5btnyGOjJ3JFzsy+jQe802ypYWAgFKvhu4saitcRVmKSYnr/fkh
7gjXpX9gVXuIaMjfE9OEVjib0SMnumNeFAefOCCGil0np/1DqmyKoSf8AcabIBcm49lXyKIvvVx+
juUCXIf1oY6be4jRDh480Mg6yfqvB3Z2tP89SHYWLN8fUmkaaDrwaTVW94JJyl7AWJM2lWsSzQTA
Bi/jJUTWDyWAZPZNJjjAQRKGgEb9qEtjxu2s72BGVJK00Q3VCAgYr5FRKD/OvURjcnFScTF5pzZj
BeO4sSzzeB/sIzrgf7tdrHHu1Mo872ngANO8YTlUsdJtBnAqEvg9kGxZe8BboQqoSwpO6YGvt7Qn
BDYpx3reWLvXFP8V1kNSKlNtelMGzV2Ma3lYDvwDb3BMXQD5tz3sL9iaffV+3KUeVI0rKCHcIpyN
0nL0Zkbw0sSEmdeVyxGPCZDW6rzIG4A3HSSK+l1xymKFuQLFM7F+9PzFd0i/+AAcgO0j+EQwgp4s
2wazBs7ZIjlUCqxIGQkXpX4VAXxItcc7TwLsTYFQT6rJfUUiLGUtx1rkGMpvYoRfrlZGJsrvF0vT
A79AmPiMnF2j9HvUQLAMB3f0T6OneHG+/B9P97WcStYsAfiJiMCbW0zjjRBG0g2BpC289zz9+RYT
/4lBDFvCdDfLVGVlZo0XXfLtLK+I6PamWGbl/7wXakwrmN/RuQ5DRaL6bDGYmFCv73/F4BJMFXJB
qwCyACIPnbrfnpNyJlHZ11YKSZni6ajFoWJc+VaOvWG3FJPvyd+1LjXgfKKCe0kRhuD0sK4cs/Xc
5T0xiAGZTefdrhryaT4F6FsckHWubz+WtRTVFk9jrGuR9PXnpA+kMKyOG59K/LT1cCEQzpyqbTso
iF9TScwnDATErWMddMLJLzndRzQJcbXERcT3tbL6t6cf+V6xQqkVKCkLUTrfOrUJGI58ULFG5EQy
BskH8WGhjhDAriIfr/HuVZnhGATjATLpQSk3CUZJaj/PyjE2xSt74Ktent00Y5tjYZjXSYCXGiLA
LfRexJeEOoXuwCNp+z79D4wKQNunKg+QLmPQQyWmt/O9XAA7DQxCIjz+ec/yiqcG3tS/uM41bAUT
xfzpK07LQ+So2QP+F+VC5/JF0ffUeyX7CIiRvg3slsw+qJVFzCJ4UwwaCX4e7WOsdCae6V9rYg1V
vkB38HVyqePyRV59rMikmDRg1SBZs56KlReSliHO1v6dEZvGx2hjF8Zlojnt0Yu60kDUk+VNTXNw
ygmEqaqlAMyni6drZYlMTqXRPv38S0S3UxBgKPOTn2bObJkZraaCDZclyglx7bA4WW9NloBnfHST
b4l3djbvfEEPtcP01nl8rW6VOWfFYfJGwBIl0XgEC2lSuRMLwvb229Tdjsmv63nxM4kcOB/WXk2O
k7Ut+GvOzC1CTHjbWWkX1fmpNBse1Y8v3WVhwCkVwWyz7qTvg2fuK5HEgStxgJVjKX9SWMvBLze5
PGFqfFvaDFPf6XvpMW/IdArRikzwRA1SWczrp3Vn07jeonucN0V3IWWYffHxutJVk64ZvLiq68Q7
/0ByoU1tnWkhVWYxQPHYC98o0qevQvPSufj+tNxg24/JsC1R1T1OAX6pnLbZ4o6Bj9b0qz4q6tJc
Wud/7BSh1HWp3a4tAe2+t5vr68JcrbaGaGHUYMh8+8mu+aUjqDzHgu/tpBrnJODMWXOu0oP4SPip
f3rg003uwwCI005ickrkkw2oW3b/Z4m+4q0vLvZBOzpP8/Tl25Kes04d1jUlg3ne0C1zcNvYoyxl
Fkl7KMBw/jtLv61Cl5c59Gv7aGJ8Ou5EemQ557Rlid8+xsdVC7OYcZK5vM/Xj5kfNlPJt/RXgev/
Jjq/VVKqXAq3Y8U4hJDuM1bcfgA87bNJPsgdqcfli41vEtRT00zyK61xZTnznus9HfdrpxxBPEz7
xDj+T8tbZoYBJl4IMTOt5S+sTbgrx9/KOofbf2dUo+L8310WHoty5+qa9KI4G73wEUggBwETndkG
Hp+dmZM4sIaD5LIpfUTAX/Wu9xEQB9avxpWNRPG2mW8tHCRDl6lJkRlbKh+fs7fvSYNoUb/UeMdb
0rSgmYwnn9bSwyQYWqJoMM28tR8AYOsb6ZaaqPgZu1hcVNiXz+8orHwu47uWVeTGIHne4OyUmbX4
CU9u7cO9fhYxn0bn6G1TrOWHez0+9YGJjW9tlM1EpjrvwmAPQ0K14VwKTrT2flUuzkSJj2/Qenx0
Gckxbn3VdEqvAivlWX3TmIfpyNp4ZSwabeTPquuya7nt+Q1Hm35jFnEmysc6lzOt0++ekCG7K++k
Gfumi+/SnNJvFkEjb19nBNuWjx5CG/TUm31WHGKgGIDUmeuW5S0+2vAhQUOy5eVgphi+mT+/z5yV
q5elKzNaJdnD238A6jbesTzKapLMNUX4fye173R/3pIEJBs8aqznaBcmtIAlEqHhUn/OwSFd/GHl
h45lFVJ0+TpUPWPXGIsWJYjg9VxiNBvdE9rapoqH6Lrip1TJ1VMD6GvuQ0o5By53T58witnXrHkv
w8jg6tXscNvC9T1+pNcVFfSpepjs5PpL7gHxI9fH5kaBpGzNCaRRKf8LklADUOzU2ARJgPdx/qYM
nAepZxXJ56N8cT2+/Dx6QoPTpVQgN2zPhoVOskfxkyA4v1ClR5vhogqIRN7ZDHuHfzeYQu37eBrH
Hq0nrtWjsY7FDPTSHS0MzYIK8LJurlE+qXtT7fjLtVE5kLEd3tv5Q+8EC0F5NUYMhoHxFF7UMqH5
B0+ANIaRTKa9S0aLtErzVeuLSf2oZDueR7lFZI7C9ha1RV+LNbLIbVlvhGAvNCVs4n8HIvh6/qh3
JPG/QsuAxbKcaBwrSa1H3nYfG+60ZR4ZjXR3poMmtot1IpwrjqmmpTUXKV/lsKATy4cIdnyo0s7H
+vDdNzYI10rqLa0OJATIVJfHYDN7MAM2b9D/OQYR+yzcf1T79qCtpn0esOq0o67iFr1rP3GufcEd
54kOBy4haYdOTqVtK1RWP2ZZl6itly6xGA+WgmSuw5ugirV1LT/SBe7z2ToWaoe4EuvLGBr6rF5y
1iyvxzJb5ZHMZct98Y5WK9MJgpDkdBnnMh2d6ZDyqQY9EzLUL8lBFjkxj7WM1qnR/KIC4Xkeuuyw
tPDwUk0sdGCT14TcoqegNhNI0fOxvEVshC9gHckJGGQJY/Ed+jz3BkwCe0doaw2ETHS44PCoTFc8
Mlnt0CdQGXrgAtPYyTzW2p2RN+g15vfsP074AR0BVbYhggy1KSDtJLQYd9ChIB4+AZmXouX1YsPJ
DgPA4FjpBOc9Zg86HwiIg08sD2SOZLq0536S1lpBWrZx4lXaMN23S5fe/w0ajt2dNfoxWIft83qg
+hZ/dr1LfN9xbIGt2fGH1xs/+fMg4qCY5JqINBTfXkUXno1co2fLHqlV3ZpRJVnfc68IdM8qFybj
dRmjI17+iv51Q2t5PBGLr2rz3rqn9tHxi8Tzrv5Q4XeULc4vyUpWp4RYRXUvlImIz+9rHKWRsl6h
QBMiuass77kypmkWBqLbVzw2VtH0qfQ287ZOcPVVP6lTGR52sLkvZieV2IE4tmZX3PfBzMX8hz1Q
Uj7eVRadTVOVpp9r0Z72NtOLwLmnu6gNKx8yT/y5AlRjU9t2H5196/551enn1NH+bLBrhG9dcbt1
qV4Q0GZfi0auhmhT2/cy309V+G1psal9bTqzGgXDz+VvJ8htzDqnSqH7ty9DwOdyh8SHJRodHVib
ri/HFqF1SOrTdq7oSvi3GuLqTLRNvNd9k2ql4UqsS8+WVE4+DSGMjReNy9dzUAjZr+5lH4/qBLE/
sJokI6eKxaCg0M0VrjsDNDQlXbtqwCrLynMPdYjUe0L3smUVpicbKmc6idrs61pLqLXBOkMrqEMt
2Z+937uUYeT4KFAdWCRe3dG6lGkl/b3QTbpqj85ueGQGUnw2H6NZc9591vmXFNrL8SNas/xGdZEJ
ZYqVyeXzlHqfb6TFiQ9IiRyq0U4bQfVFn7CmudO/xZvwtsK728KPNbjsLDuZ/hmzXqEOa2ffGaa/
9510c9u/Vxd28UvxNi8zcVmvqQ7IlCtL+zRT0qn9bbWsIFyOYtPrtra+9BL56NpcTsqXWG3PM+Yr
1n8uu9/249utfs19rW8Rkn4hgt9kmjhFcXgJWk8wh2qjH/J/LrHXT/9b5/T5I7ocsTZyZgKIanKY
GIijeGtsu7NDlChu0s3nvec72lfT0+t77hpCg0G8wDEysaj4v2eveTLMyvmRdTA0XZo0aPnTbxmS
bfvZtZTj9Ru5E4CdfxWyPgs4GLU1ayTY49Xf/Cs/stEKmTYsSXBrcUHqGmNgDHUg3JdrkH3HJKfZ
CnnTpq9Z5+ul5zrCwvH6YXyTRSMBNe1XaJ4LeaBw6jiALNzr5CPZBnJdCGzhfffyl/A7GHZZEsmU
VemTbfZkk2+fGNbBgBjPdOT8laggLFCLC1t4e6NDkevBpCyi1txrPbX5gl2pOjYsV6+PCEvS7tLC
d7C9h3OjA25xemhZlR2L5YJ4a95zJLtOEG+Xjj1HbKG1Xmw6p5EpIkyfKVTHutkGAFti5cWiFLtk
v/B4p83GsOfWLzefrgfnU32xGXtbC1VaicdUgSqnPi3A1kcXpI98Q54sPBc1PeMdnAfV5ateEdYY
BedcvgrCtjrCHqezTu5cwixcts6lTXkD615gtu5q2XYe+r1VEE03YPQ1hEmQJ6WptgmpDwqin8SH
Vch6k99I+0NXj1wsEu+Yv2umHHsi6k1/B1hSKDj0H1NQliD6b/0L51loUyNifLl6xUc6kmJvfEwY
o/ZgV2cKXH7bmKGr0rU4JgdKlZb9GSJJrHHcVhIaEDihLpOr3fr7mY92wwlgd1mx/Nx2rftY1ONv
DzGaPW8XHOvzy0rh+kdju88XMQKk3nSAzUS6jk1qniSHN0Ukg/+8L+8z9fnPPN9IPqqxiXjUrC8/
LmWWsDuWzZSWpXihxdBms65ORvPtAG5ffWxGhahrTvDt5Llq9AdCw2Usv/w0gANFgoP0sn1FjSiZ
ccfPfGPRnNVmfgQI81tIAZPTWL42j0eqM8dPr7e9/jevbM522RTjcF6m7OJ3fYAphqtCyesdbO2H
3oR4QOmKmztXQ0UX66daS6h1kkUbijk+zIg0glhX154Xfu5ha7OdPUMwIXQ4DsJ3ez+Vr16D7tRS
LvWBLcAFtK1QnDNmsX57t7CGd4y0Q2cevFMcoZm+T4S6+9y8PHOVosoSEIWfXV/GWVHrfX1o2FER
pHhcdgCN/EUHSYHcvFigHeVCwQZLDHghR/O+IrHMpBp2kXtrewluC7MacZQ04sje7Vx3HY7ipGOd
WgL0vtFb9r+YBbIrMnKUPpPApH6Pd54aCKjcdCg8zHBKt74QxnqTqIr57cHLa/UZC9IgCsKtWCFs
9aaomABx6X/hB2tJU1m4gRMmihVpmKrbXzDNva4dbdZK5lLyat2wlg7sJ9RbTJl+7kO6CaJWPmej
RgdGWNIKBWCU+oqKjAgVY/dUHITW6a1iK/fQAYgH2j1WkpydENP5cF1bAlBmNRJZS004f1EnFADc
qsOva1QWJr6IbRMtc7c9sY0rsLgibf7v0odYC4BaPz/fYx+qn85yFSIrSpocBvTm3RPAbVgUjcTA
h7xCO38X3Z1wUvIhGlv0cQxyH0EfjGLSWPZuI163SFeDyymau7TmAYZTIlCklBhn96HICGUlpqYC
HO/n4BztBULfInrsGFk1LvvqblMBAHDNZjrvXFhwRzm72fYdgPG5GU56+V6BFyIrv+oJ5xgXeDJa
rJ257fp1lGG1DEzE7k27nYu1bAeVI1kWTI2Og0RL82juY5m3VUsdLirotozsbH3WIamc/kqh2Myq
GDW6u1ZVUhkbMlCC4Eh52vN341L7mnYvWf93xm5VqLrqUokgSnzcT5fxEcs4uR/yCOKMUAbTFJDr
DWr7IK8PkJAdCmflYQZwi2ZrhVZoTrrQSv7L39tmDbjP93s+twtrHUcQm3BoQwAd9jKwvn0j7DAC
01mifVhrG1Zdt2JdmXJZNb9yLCffrkpZ7MCqZ65Ld5aUmuRVV43QnO3ugPP1FXaN7+TamiCKHE3K
B/BEYW3Z1RqDut8RzH+yWWHBqZ1Ph4tbm2mLiUK+DltcDQ2PGBRbprmHiUqyA22cuWtVth3A7g0v
ACMj0TYFTCffiV1ONwpMl0MjNj51suBGi6dGX+PVkDcNjzjT3mWIfVsts/solv26Ue4wDe0e07Xd
F7yDT4GvAnvIaBTHi1Nnb3ry3Ys/39sx2wwafVv5l6yH/Sb0WTU42TsMg6bAekK6JI7k/Xotfuer
hYuBiiZi6JZ0OwZZCTJmTecV50LXDJWk87qhGoSmuyL3sFRYECaNUAp8Vm4z5hqxD7Igc82a4EWc
rtBudWzkZV8YCm+vqUDfBPuDJE5/acWL6rxxvxdHekwopzX2mHhDxMJO8k0HGab7nrIlLlkx0vY6
Mdt5YOTu6yiudJYwFhASXOtfLOglAqi9RiHP6y1XQNWW0B6U+hLjY3MfpBTPDmhmXu4l/viq9iZR
QmeR2gMGVWrlSuDIoZTbYGYPXjV51OQAX+gitVVVcBgt6760dXSNsy5lJI6JcmzOvhKDjICYT/X4
QEGmOcQ/5Kf6jthwz9oC0/17+1kYy2x/D1+rYaKGlfu5bjI17jyDyMmeUFGMXKN8FtO9Szn7fq2c
fpOmb3qQH8wjEeSlgwh/0+qRQQGzS/vAe7oCVJqMHOTige26wvyD3X9thtfBbPRNBFTjh/GRHd3L
uAEfGV60qej8K6CrP3/kXYZ8azb9vig4IqR3BL8GT3q6ZY4lSfKmbeP96z7mayPi/JhEcVXg/rOZ
6Sv+AE+6BM6dWVsxFLTznfwHqb09OX5pxaNafWmH/9/jrcJ7N/umZlbX76K1Y5w7j+hh+5PGrSqW
7BrDnztjVSCWJt3itwuzpI46I1SKojjgj2AhiqU1smeTxVYvhw8rur3cthfWVUynRyU5Ciu3Xaqh
dqFUZlOWa6RawLldJ0QD91Bss/V5EIIFL3b+VsUtiITbV8Xy4d143DMhqMUBlLw6bHE9XKhFPvid
7eJfyRHLCKHlsRWzspaT7VR+iDGOMmI3Vmbt6TPZudaESrOq7/lrDkCqKvykgwojP1KbsUQ0E2dm
o9xyRHLxv2NPqhaWrnRL2Kz6aAZUrgPwgPBYz0NsHwxohB4Fz/JKI42BoxUO8FrgAqD+SX0/UliD
AVCuBp3nVKIb4IipDlC2MPVPzgAa7mU0qsZCFp/oVUJRn6nQwu+29N8V02oEhKsUyutKqji050Kz
O89Pj2flbOc4fNRizZi1urf+2v7c5QAkkI3zYPZG4twN/eULkdJNHxtr7EAQpvJUEzzZJjh1ZQEW
KGpOWU82WWbxqKr2JXccP5EbG8fxBHs9imMgugCZvlx+8JJ0yD7pdPcjEp1zbTlNDlgd9g7RqjXX
cKGfV0ZpZpkcW1pq+tUsY7DfEFAbNH+BapDs8YYYb5nQ3kv7mnGJVDuYRBQNFdjgwyGxnbTVWFmz
KSM2m+uBBXDXeoiQyA2QyUy38HGYLnWdtx7uGCGfprdd6SsTaSPS2Euvwc658a0fWlWVNKWtZCpZ
rTdN2e46mpGrcQsCLU4iS/SxCec7jvU/ymOfzoMNugpw7gdOv1Eh7KTIFBA+SOD0lmjq9lCb9Pc/
gZHS2ZfzKMdcLyQDyHQy+16ey3+6Pcu+7WYgz/KjtqvsmrEgBVi3Tsi8s20p+WDfxk777fxzGqXf
0r3e8p0DaslmnVCxjbIu+CNQkaP8e753+nA9/HULDMyiStUd75ihQMcQzrzxVS4trV8xLMdvDXs/
nRDecm/+PttFmpAO5ROaXpXujcOQuTI35ixLliKxXF/yb0nRCgNgyTA0yg92/65NKVodci+90CTx
Pj4rvI1Pw7NWrdlPQgU9SEQeXYjf9lMQTkOwrp/r0uFNLTn1oxDy6c66cK4/AHLBd4R26VIJf9ef
w3MOwbFZUbyVO9eyU9uUvxxm3XxjXkrvm6EDbFqNSSbbNPn87hli5uVZh7dt6Cu07mXpN06BTnSv
xy4NSW6In8PKwQxQs0P/CFikVCTYaFTtuGh308c0fWkJsF/cUsuP6aeYc63mZ2+UxI8mXH7Tf1Ry
EYeFI/aF5YU0rfBLTEqB8yaL5PpgRW1jtiPQgsWhNst6ppcJGrxAwH1xckI8B5eh3wiFD7CM7DKE
dfVZ5diF6Yx2U8sIWS0K7gzFR4R8g5meW9Lz1qgrBQ3U1/LzO1Wb9ZkPG+eaAf7bNBg427ZWooNl
WS3x3wqfzUXNfn7r/KNXFoepRR382Yq1rw0k5Hnf4O7c6qnqtYLWx0N7p8TIDshmMbjsNDSVnq54
PD9Ctjn7WsLFtsUon4wKh8qVc3go8AGYZZbB7CpE0/OfVZM19uAFuAQJGxh3ocKK9IIVd11qfkNx
t5fX0yf57uRZ9/rNV73pW9OXn8c6x3+EBKR7BWo+HpovFRjxXN7Z4GndQppdiTWvy+KQhS2FZfNS
238NAdzYW+VTJ/d+Gd36j4Z+6Jfi99mF5p3U5jipe++fBc0QznZnxGpnVEYSkg4qJgfxmkyamguz
V2yRLy/pIt/4UpVkeL+rmhhJeLToLL4TQ9zYxkMncdSqBayTJ/56gNoqp1wUP2TzDCgqYN3D2wFf
Lta9bRr31nVwV9XoacZVP1XFbeX7t+dViFhW/4Q7R5v0spMWKSSAQeV5LR4hgZQpSXPFnkPBBT/f
lFNDXHksIQwoRT1rt6FN6fqbni5hRJ98RvDBrzg6CJJcwjA94TwOS+vBM3xI4rZThBvd6yktGxnf
RdI7WFYAGAW00EoGKhaz7HA3nuClA+zKZxf+Np5Xt7bIbAbJPlW8BS+JdPUxEpN0iQqUlYMWuqQE
8KvEB33DIh4l3wzfEqYzqrTIDtzaUrxu3lshIzRpU2UDPl4ZzT+w2WF0AH2Txs6eGKid/KCqPIrA
mw1f1UwU6wIEBtm3bwt6Ky0cCiOnDSWtcuxBQKs/R5ve89/DrqQbTP/fLZpcShqVp8kUVe4U0IeS
fLbtLtO8+GM3bqZCo20UWFFjo4sh3PAoPzUwZ3tGGo9/4Q9mz/P70PcwW5/Vc5ie1eWzRLrS7h3q
+2qisno/RPsOKsq1fahvosmY+HBwHKV/93+rIRO59/OaC7rsauorVrD03URsXx+qrTgV0qZCMX1s
pC3jIuTyXeyyrORTnRwRnwD3fdWe9Dgw3bk5l2ZfgVWvOzSFhVRZnawU/rxCG00zWAlOx4ekaIxl
6iKi+Yj1U8gQ7UtASh/tRY3qKQiM5z3Vtn1dLc+kPIzWn/D7VS0YHxHmzyo9PHEM9vK+xuJ+kBwk
mhp2aHZtn5ACGry2KqZotFGFb2T/IEk8TQ+6YNePYz5T4+Sg0OZc3btggLVu3aOw9+vyvvyH5sV5
PFubfJ/Qahr7t4XgrnjCjKNR6h3MuP7sY3kqvt+J2/ZvKvydawPUwpmzu2L7cKzpeNiY5equZjw6
fSZveIarVEfkgXO50IhnMGufvwmXh3uETKqPU+m5rxTyg81Q/0faBMkL27x0V//45Xus/2pMlBgv
c+yId22Rx7K7FMku3gqPFoP8sYv9uNUTugiccBcTzVmDiTTTuPs42GMvo/U55LgJhg5dA2w+a/m1
B/kZg0O15uWhwQt73tU2+OvqipEr8L5RfZVNHLjinY/YuIMTw7XxqnGbNyye0sX4PhKELruX6vZd
o+xdI8MOppvPdKTNwUqQ7bQ01pLeSCB2vHnR/lxKNHXc3DUOAjo5cPoApn+ZDpZV0HXVRPO8MElO
NT115S/cYb+0pc+WQt6s6aM85PW3a5ZMlcBHiSTTnP8EIOZr/2uQzHko2DLzsuTlT1wVReFOrAb4
0kxgpiBtc5HQb3i7xlUlCxE0DyyooQ++Lwtx1JdsxQnw9bt9XarpoawApj4/yL6ZqabwfjHqyalz
2szVMnLrz712Q/n/3iRTA5oHcHDkL3zCPMyPIOIoJC+AngXDOSN0hcjp3nL72HVe2Hh8ekhJGytb
QuMgiLP9CGEXzWvvWs+PGJ6pPC6CQGKNWlsDymtSBHxbYNn+biEQAXjDz0QXa0mY89P5xyz4LQtU
vo6/0P3MyAvOv3jf4eTLHPLu4hhRzn9BhVAjRBYvzCqHbskCORV6x/FinUXZUwSNd8DhUEygpJZT
UnIrsBTuc/J3fJmNQfvju+pKjKn5SHmpzbfJAuX2ZTy5FQbpsa6UWKT9LzLA+1K92Rlt10OIJfTt
2J4cR7IqXCTAvfwDGyZts4jnEdoPXduwIoGMaLarHk/82d+WsLGNcHj/mVfjIcGLtUEfd+b780ri
GXmqQxHdQ+2BjZrTMISTr81nHe1i8zVsHI5i+tqdRmAIIKIagjPK8QE4ZAAjYi9vZcH3Rsn05wvJ
8qXEeScCarmScA8J6AMBGJINzl/jUdBbrLHpw3kGLlyoufyHsKoP5AP1gXjrOEBj3KUap0nnEuB0
hTzVBQKzhgPnwKamuhUTwm4L8MtOplBNnWpwDNngir1cKlyBVwmBwQnUz15F/igec5OGLAfB5VoI
kohUVAdg00VH67LVhKAydPnJRGqT/cCC7Cj3hksCxVcXJRFBiWkBXvFOSY43h1EiNQrPe7U1xq/B
OPUKYCLSQfWeQETHvGOh83jXw8hEZgtpl7k3Ex+WZ1zSRFvcDM9lEobDEFSaekUCIDWbTwja11Go
eTCvEgBg/eVrPjT4/LAaOtU8O/92ySF42+2RBEcODqc2YFkf/Ix8z7MaeFRlvoxWHh/d0p879dBN
/9QBhWviZJDFRyovt87JsvQK4S6vsQOL1h1qUXbCQiMkzuWp/LV3RNtAd/0v0obc49TiIXRexaPV
Cpms4TMNCO2WvWB3csL+pXFzpqJkq9z/lEzUH6lQ+XHwqcJNTqRTE2WQbOtYDhXxpT498mZFdz5i
VZRGBfxVB2TPGW05Ga57KKhQ2lRE0PhIfbrOrvDsCk9Sl+sboTEXHaNm41dXW1QI40G+LvxpJNte
r79wtw6j01QJKWlNJlSUkJ/qs7uK1Ans1/fGJuP+xMCdDTzU2prevm1XQcHrqE85+AaKjcGIbXNm
lS1DTg0S2Z+knpHhi388uwYvjJ0XlkTShNx3cqLZZLwOab8l2tCFVIshr+tnhj7GaxhwYSMC4isB
k9c5QgVwMc3pEkGzu/un7YDy++QYpbrOJ5Wv81paZlAEhISunN9l9/gN3Vk/aD1zeize35/3ZqAK
zbVfFQ0Q/rJl2mZ/5gD886yaf1tph7GaTt5mClUxaBVJ3SjLOmx0Gt3z/gcj+9hPunIayJfV8lSJ
LYaJ4DaBDq3mf0gNfOJl1E4+WXGO2I+4ynvXnRyYZ12slzuzO6zjk0I39vl6ppthTqR4fkLYvxbb
A2oNpPVsH4kylf9eckK49O+XRnrzjp2Si3fQqwLTlJEI4VqPSJuXqCLMa6naAOMDoSOX/jPzTd/1
QCHQQGARgJnhc9H64olq9s1Fy77l35LVBbKIEgYC+YOBWYGMo0aNHmGgrYKkl9F6nyMAKOEyWrfI
dHuGoFWDF36gvjJJ796bPPFzndPndV9SCc92bwWWcLTlxTMnG9l61xpUFATud+UQM9HtMhps79qZ
PpgTWKzJC/HUsfntMZ4VhDGOcFy3566X0eJeBOdlA+9Vl5zNqnmqcnpJ7I3nyoOvb3QZHlIqxM1E
sm/DnX/Y9TDuslNrrTzmqVmxbh41eIctW0skipjQmWwWpae2elPKpndE/h8te5dpIMYZmnverGqU
tm1Ws2qGKHoXjY5W5XW3Kj//p1LdU+QZJKfrepb1TsMw2v6Gk9r8u78rbO3rlASWV9z4UMMexjDH
2rT8gu74VF6beX+mgjxx+avTz9d8r2uauP2ej2aPavYzfy6h7016tLHrbhIsRFb6fR8HPoc1llzk
BUxlP1Nvpx/JkjeIMt/3WqqjSVY7380Xig/lAWtyK14vtJ+dvXQdaN8t9OcRDjKwuaqrVu7xlflK
fKHd1CbRJtdKknudKVvgVHZoyV3vBuLmFdRfuuOjsYhiz++Zk8yeRc6BMv6ZOpYkb7mhJqWCUnZG
WoTCmdReymDn05SnwTTzIceydxR4KhOJMuLvX5luIMaDiP/98PlnfVMqNPRFbyruNDKNZWfHOG6H
3HUvjcfVXg/coveVQaA107Ybzd7EnWdWX7foGONF8bs+qZjpbiUyS2zJ2VB+BWEZWH7poEqzKvuX
UoxA7SMWUxlJ/kvRYGoIEs1nAJcD5EzHqXmdrXIh1749XySnkQwTK7sMHbl9o7ftq/vP+aJqFCXz
aBH+DSzmjQ62eTB8DwgP9Cw4Ez0JcTH/RucB1/Yppe7G+exOIitojhGj5mJoyE9l/ig9I3skThk5
3b4Xnwqe4idz5RfYsanN8pCbk9dMvUSxZtZEDYMwIREkp+LUAB5DqWvbpwmnPHpX5ZRyTfNB0VJa
ptTi8LB4omm+lpuXRGn5hs8s5L3TBLBaNT1OHRPhVnGmyrgB5jGzl8g+6OIKKQr/pS9AkxYTNURj
i8goESR3wGttm5JBmpJCtfXy7aEbXrHvzT9TkSgP4wz4Lr2spSLo/iwysyxTgI5MaHgYfB8D1SgE
WvFsJMBVmEVZ5xjREfCYmQ5LoLeogZXJM8BiFja8zpoUPxUlxRFqVjCxoJFW+74GjPk8GfoVhGLu
j+EJ4ScV2UufJRwFfjbhBFmr+KVjkfZOA+ie/d30eXH+p6RZ1EIFifAGnCd0E1f42P9eyidsROrk
/Rhll9E3POVD7f71C7EEGDkA5PhDlw/OJpXYauigE+Wv++vsFIMPfd+Pj4THhyeghtjSNGy7NATb
4W2VttPqbDcb92ngD1qiwuOOA6xsr/TmyURbEMHk1GZssccu4vKSjQSbBG1OadZkZqcRiegqMNXW
A5t+IMdNtmoXLg7SSgiLTK8rjkbkY8/nCq/dfNWl91lgEl+6OOdhGD4zvNuVf6cYKKt987zXrCdS
iAc2ssEdhcCTK+sC+wbTUDleXfjYdp8FCOHiEV8cWPteoMDigndHrOSOEyyw3VVhlbPQmjyE3uLr
WDBifBWyrcY4O6lgU3OMB3fs+RyI3Dnz7Bc4DUTNrpDOOx0dRVc6MnEZ1Z0xBMKONNE+txypOJTU
Wf2PxooBB+4gz9w59HtjEvXtAGyw9xhDYZGeVwRSAJ9YV0yeOUEct5ZAjVRo0gILIrHF920oB9pP
e8KWQB2YXz7OsttbzgYCFCss46U7Ms4pwU/6UpxDSY9pJISkbfRyLhZ8yft87fRgih0IXcsTuN7I
eC6Fo7fYW17n2/stAdtO93fadCl1Ew0Rod3A9tBzvhH6GqiBmHdaHnwgD9O4COHdextVEfduoS5v
kjyi/x4EfAt9Fgn9ETxGkq97D9I5NRxU/uSfKNaX4mYuigcXpTk3FSG4bnDqPHmGDOHe45k5oRLN
Tw1vWZDHiKKS/pMpuCnkBNTyYc5UvKubJuDhK2TCKOx/PfBKt9iPweq5bE7+/95bCcUMxv8ezNCi
8Cpet8zHKtF2BnYPN0G/89D008kpRR+m/hW33lg3LXnhfNRo3Kf/bOYsrAa30UHPMQfPQ/nPcaf/
DiS1ohnMqHk5o0pymMJN7fnhlAs/i9TnMdbmOvnjIOQaPtMZJf84whR+HJF85r8jif/xUsj9uGPW
EqUbh6m9nL7vMJVmHJSyXFZ8MAz9AhNbv/MA56hGMjin6KvwL03ue87ndRi76XLgew65lwv/MkN1
nBL1Qcb2KVj1JRwL+qdxeD/5ZtaD9UA8Kz3jFuIZ4STCKfjqhPDJPyPEVTBU4n/u/ruhXxvpPKbd
OwY2T3GbzV/yL/dxL1TDhThMvV3hxxdGDeVCirD/e6NZX6dULkk/h6kRUPjx0cGA2oE6sXARX5/o
Fek/dwJ8H7E/1eU9Hvx3E3q6uaKzeDf2k/wjQbiMhMXrQfyv8BP/Mx4TlBevW+6JjF32vafIJzeh
ryuwH/SXE+n7QN+Bi5t0JSzoQRBKKOb+v9EkR478uIU2UDYQhQR0blj73HXRBenl6oyY9JoLyUTV
g7xOHybiy/XCC8lV3Ltc3sERanfvihhoPNMm06WFwO+zcBcA8OuDWMXs1o1NMAkKRravcUE/mnNW
4fIaOr4L2dFSgvRKkzw2NUyKkDVdGiawLDBMZsHA60vyAT7e41DuVHSDUmDOiKtfn7oepCXhIZ9x
C5mFs1S58Z3gBb5uCEn/f4sVwuz/bw2Q55iobHDde7swXUgsORlrv+JUmJ+7Zi+l3H9PcG94yKme
Ybx6ettnbesqyFxt5C7u5VqnkQGGMs6yBo3aPL2VqWYxoVDBTfJJ15XykhWWFm3t6/ZgrgsDdXbz
MkWem+/Z/WRr0cVIsxgxYpIosn/uyugfybfD8QcosF8olrxjYXgHnsO8ol4rm3s3ny27D6nsaRSu
/eP1HxwCkynxQZDzd+FxxjgujfN4bjlqPmrh0NO05AwSHQjT3vCqXA6aUDqMDrx9V9OFn9QPFuTd
d68bmEXYc+bJcoJvRFeuiNWEN69BDMV//ybkYSDDHjrH+PQ30+PR05sP16XE56GW6s3bqd5hnPpM
9J5sinjVLUuJHppVrJUXZpRwRfwjBX4sXWrBUeQkxEpFIvnqrA30VVxW5jxc6/XEthZs//6tdlHy
02Z1WPJ8BPEzX1LfSpTyBG7kIkSXv8cLNwuqjvntJ5OqZu6VfKJ1XzWS+aFOlyRLq3tzPnmf7DiP
5t9PZS3wEOjKaqPXCY1YZQIB+pQIph5KpBsirQkeQCm1L90I07Efnp3Yo3KfEhrr7FU/QIqiRzXf
Nl4EFACL2qljaGd3vZm16C32S8q6Kh+O1fyJo4q+Ae0VP+7B7kn5RazZXY9nnAD+8pGgJjrmNV3O
jda145sIYJOSUlXioh5hROPUgrnnf1afjqtyXdeTrbup3r+O0h+L0p1X5rVxxkCJsi0ywQXJcfYN
HKsBXQ5urn1rTlVsiRGiSavjILbaTp/rdmpXRhyZlBfXuraVyd/Mqs3gQ8szIPQSNlnM7Cs78nuF
M0SZYgZgx5sVg7/YibdOrdxfoT+rsMek8XqOMbX5X6WGc8TWInug+7cyx2PZWe9qMHlg/UZaTdS6
00rpUE4O1n9sUdQjUyLRVn6wTADk5c3lxaxxSka5fJTflg4pGvvyMjGMbWoYB7kC0nQFG4iCcjFc
WsHfVvWHmn+uFuP7jpXPvuEjj76mOpwr3no5aOGlcr2AYbWwzf7iuVUV12eVyVlft5neqGkMrtO1
Ro4ptcvEKzND5y/+vtDF7B5pSdx6Vm/oXOXVupT5Sr0hszOgu5Uz8arAhphINNJ8ZgIxKAZZQ9Ot
FUIdMmVsq6v86JRYy5/Lp1XlxvZtfomVAjmyUPx6yD1Ayq1CEfAa6mR7zUgulcGguyt+II/6JbLz
6z/smJLuQRsYGnKUnqDbc5Xf79eu+9ZM3ZonDNl1YbrZ9dbH2g2FbvR/RJ3XkuLMEoSfiAiE51Ze
CCc83BAwzAjvQRJPf74U/8ZZLYwD0Wp1V1dVZ2Vu6jZaPBDzsENt3yHI2ELbU1tQRdCqsskMCQrF
YqDyQ0qLTYj621TEke7YB3vmHux8zya1i3xxa4sayedBfbjPumx5x9igxRmUHuivxx+katD6adca
kgy2AmGmpjzafDTd5SmsZC3jQg2vmZgb/k8mnx7ss+bBnGw2m2hzsd+w6PdOkAusiu/2zVyoH8rD
+0+W+ccmZeDRJvrD64IQvLUqW63M7m7NP59xKBzqo2Af3CLRGCz3Ja8IpXFFdBc2cuBWw9pN74SK
TtXe3PwQ7vvsm+dJewBdLBoTu0drQzrLrMJjVIXwWm+Ex7hb7hsWNaXshtaccnAswFt58w2yK47R
L3XRCQVNdOEdNafmAIH3Go6OvVcmxOSzQDj44sQsmxPC8aF09qp8IpXuJhSNSF5VA90WQCJWwZ28
LN2n0KfC10RYZg+LaENbB+V+9nQKI7zOanBjxxziEDi+Ulisspmx6+vzljzAazsv/2/fOcLmXUNs
EQ4Vqx4AUanOH9P6/LFedmtQZvQhRacIVKLkcJsX7Cas0rxcX17T4zjxk3Xiw+YcNO19Z99B+KHT
6G5eMCvh2zkvK4rQxRluJjNkcNYL1AdAcyB5U2uXKQ7B7ccW8HPFititZ87P4UMP4arwm3T8xQnP
P8VFcXF3rzbqzB7b4G7ZDKW28zInl8xOe/oTqqvm09VwS+DIXI6r5mym8fRyMlir3ywuVTppG8ST
Wmcb5AcbikHW2uJsIDPeoMS5VfIai+ViN3nPKPvBifEQIeAs0Xi1N4fDYXS2/nhsoiWPDQMyrJod
JpqmmuGq6s5wqSHuM/ThlKJOsp+2F4JhPRx0pDmZ9FCQ8ABVBKth8eTUolODH+IuMKM21QLXtvFz
DMo/l8llAkwAANGuSwGEV4bz5hywzONUIsAGBjLWfJhhAxYAy0l8bUGJ8sC2UsG8efo7tNLZ0Gyo
ApMVi7Xp+w1bnhhS/rNh3CgIYg4mBy1o/iNSAWYPgmeAlAmV0XaQiwn1Rr2RiG4PDg789OGRpwc/
wi4gdLdUgZNwR4hoh8JRb7GQutthsICKmp+3Vs/A/jwsgJHrIsANgvpeyerBAATGgLfpjbxTwpsj
3g2SDMD2xeSbBUpiPf4IOGR9ZgsSQmhUzrIxmAFvvSMrJokzmN8BCFCqAIjhDUhGAnMwFPA42ydn
jRJnzaIR5GIM26UJgdSTYCRWg+kCh5+UWuMyeJycHhkHyljUdhdNJjWSJ/2NRjy4nsV6gYVR68gI
cBDEc1A05u30SrGVr9f6dcoWOldH53zPrgvktF0NCQzzLDyZHdlmHbw1pSN+OcFIpwVQxtN6zafQ
nMW616MrkQ5pFUjg0MMMpwWqUjOasVYjuQi9H5OvFwJeJO/DS3g/PwOuQJeNmI7IM/8FglEgofKW
E/kD0tQVcJI1ICyuUReh3C8gHZqmx7rEfVt/aEmnaHH1MrOUykNHq6PUqvOTDrLrgGeF2I8B97wW
j+imss/S6lO2IbmrT+ExIiJ2Up7ZBraeoW6DYQa9isWlKFWETCdwzKKzWJLrAAEColhnUyfprvR0
/wIu9wImgCxov380u07BWzVbRRuxZavYhvGj/+xu/aXZMpxXQA2v3V3Nqdfm1OoRhoOubmu9hwzL
/MaCR7PpAfjVobXkWSPn2Ts5TTQVysB3b9LF40bu4S2SQOCjA0f0q8PJvj2nm/0rJJTkAInjrJ/f
iv37c3V++oCeOJY2IHB0iI/rHaCF8uDA736OZrvdnqPtRRNNkMUmOUbzFoBRtI+DzDYsCx4Tj/g1
gE7BAjtnkVs0b/bD3k9yYL0LTdwf+mhRsQejOmTXdScGz64PApQH5xQsZ1BKH93H+Dw8RXxllMIA
wlUBG4C3ush4EIpQR3km3q97uzwTAdwbwEbD0yiHfSOfDayWjAVceSzo5GozenXoZ939c4AGjMV3
MGsBfMJcEZrDq3fk9zUUgXddAjz9J5EEZJ45qoPpqFnxYBCrgApLSDUPsFiHxCGw5Lqbz4AZomp/
f+guHh0o7u0x2FuOfUvPx5b4Ba/WHhrrg7tllafK12J9sprBJqcmZP1hBTqZNJgZw+YPtqXJUIPl
3dN3strwpzFhtv14ADHS6La6q7wWEvdtX628dDlMppxezBaMOeuAra3zBRIDmx9myCaIn5BcOQII
cNGBRhP2FaZmHnDHmOGxPHkch/WeRH5x7wl1IIDiSF35O6zttADthVUFeRJonr3EmswQumE+MdZ7
o2837wO9+Mn6J99MXkqKK0SROJg5NrUh33GIxprDMyFhVCOBnMag1k63zrQ/nU5fNkjqfmIve28H
MnSOksuy6bxhTU9x/Oud/wZZ6+qkUR2xgum0fTb7sK4wrtk3MKcwE07148fTswQ59PWHJBTHD1Px
7vxQnwFjIckA64cdEvMHaZ6ruVq1tpia+eFsZcMmcbqfUKPUMjopnI24WiE4JIM9W7vB3sWUXWwX
/QywWmfwbYmt5+WgwaRnHf+4OJ9WLdqSDDNTWLFvYa2C/kmti25V79rZO1BUOHCzOEQBUBs+Hbhd
mCkPCA1RCJJwx4C9mPEz1CEBLzz58cFrYJG+9k4jorK322/nY80LbP0sbfbe7f+u8qdCa+C4tl80
9sRspYjFeVoogRBynWBSB5rGgGQHjOcrg7NEsKZH0YaJq1+2Cn9FMHua9WOGsDxTv2mjXeBWunW7
jh+p52a7CivmBif3SonyLGDnZ2f1+4Bq22AQg9/fhj0YYPC1tMpwlsmzy0aWLGFdNaUklypvWk56
Bjrv4l5c1TBewecdc59PnyVPtJLZz3dnxxYQZ0jcD/Fzo30n5Ggl5o4L0jxDznCFgjwGqmFCG8tD
BJIYuum8ZY67YwqxndJ0n3eBukLvkkkjvJt/rK5kDFt/lO6FsR3jPn5752CTTgLtde2WLUANXVnw
ol21KEy3y847urk1//t4WkdHr+R1FlRnds3Eh8fzC2kh16RjB8sfuvZ4pUdcz1f4tQKxnZhHrIGs
AHEVr9gu4Hmjt5u2MgXyvk9T+eFL4PA7l9CZ0SMsY5UPI5A172gabFuZn/h75w6vEutsrYNYj11h
82ZrUshyhLd/CJWpMStAfrs1j2QtYGaySGXmRj1jCGvAUENjaehc2no8IPoyL20y93AfYu05o463
V/ErYN+Waxk2CBds0OYKUfwnSKoWp9+2Sj6Jd26MRtvdOrdqIRui5lj9Dc7MgnSS4fZdVPR2Kho4
YvsPUQiGAoZ0PB53V4bV7eoTotI0w61t7c2VFs2tX4HWs9udt59Oe86/1WqM0V1x+/k/Z+fXmTc9
DXtN65XhrJ5d3j1scUp0yc8OuV8aUPDUDOhHLdzOtppG+7bm3hmz4HHVbFkxjLSwTc8m3KH8iHGZ
d8fj1tYc/u3cxM+bSivH0eZvQy2Ct/coCiflE81Yl3o9DMrXfcThyZ0x3DJscafh4VeVcEb4tSSD
tU69saSy/vnc9lgI7m0tXDIkyFvg+AOkV/wJiRUzBmgr0RaFHiazMajbBBkEe38tjKfJlaIB/F1n
CvZfEp47CT8SCioWKA4mrA8z9CTyhWYWzsJwEjYsvPTMCmeR/7ezIy1Rt+F7XPJr5FFSs0KEz1LG
SCKCo/aMihh2PyDgWGTrZF2Y8+jHw3jY5PlIZPVgbnX24+1Yj+04Tkg6I1G8PCC7Uzv7p+qCUkKq
ePfKiNVREK94UJy/wkd49N7wMlPpzfJIvAYxFMM0pE1/wyi2/YhYloAtIrDKEwdavDoLuhpnXY76
O5SXGTu/uKrAab0BPDl4PbiTrbwsuY+8ex5/bPF36gNQSiTg5Kn9/h7Xv2/zV26SBzHO+Dk9IiI3
hkLcegwelEKv2dBjcxRWK9ZU6sgs1tvZHWVVLaK6mZKO1qGtvgK80zjpFMeAFKdObYXh6qp+DXeR
rEgxd2gUhi2JaNl7xTyWqfuW2vSrq63alFV6GSVk57Un8JoYrl7L4sx3kJ/iCLEBq8ocOaC8G9ov
F1JVX2E4tKc0UI1UykWHDK+M7lqOzAPla+VGn+17O5Hfw96lvA2dgCJuSpU5jStvlqQAB5s0NPI7
OrnkjIU/ehHcYvq/7n3u3eM145+fCL7w9tG6hx/4G3h8PxVMkr3Hsf6EYFdtxSoUNLEB/IEz+SPQ
1Z1qMF14RpoVN3tQQ89X3YB2brD0roGeIb9eGWAPKCD4W3rNH5K85IaFa/vQKR/0y/RV76EIS96Q
btPbprB1VvMUZOtInEWtlYCGqhEdJHCiKLFruGxUqT/VcwlqFfDCMPcIgDQ38XW42Pz/w0E33mTZ
S8gAkD9hBjZ9/qS5qvuqj1a1b+48EveyXc41qhv/ueIEL+ZacYhi7/V6TRU6clwPixBqTSxUdPhC
SLcnAAQxjl+vbtR6qbtRoLoan5ROlhivIhQt+vgF+eukik3H5rED+oWTD9Uj0Lyz4irKJDYg9Dvi
vj4YpWAfeP4wfCTALZpPAQO/PrLutQYQiDEuSGv297M1kKiAo4crf4Cmc6i7OjlxEH3fbtBnJrwt
U56pgE59T2EXJ/jYQGDyqfHtXzmxGnQhObnIPlqkhWSQOpk1sydhtLf+YjuKvs67vFaCOiLv0YiI
tG7qWyLPPJjV9QbEpYO+54Bi6hwp5oIKiGdoG+F7KBBZanKofIcde/pWoxypAQ+9L3jNGEqaWRmp
eM0mOEmoyubboqh4qJZh+1V4Sc27MmiAAofuJ9CCfJg2+dsVR1zTSQcuM4lwvGeNVU1oXbbuG/kL
+k0dQq8ySiltY6RCo4WdKLuvFdwY+PJX+BrQWcz3hvNG0EvsPWQU3Bedy4DCAeAGsA3Rn3W+lyGS
HWHbQoNVw1XeVLX3IJOkx5NO/hoavbDSUuRQZUimIFH1e+ayMj1fC9E0Z19Xh/yZs2fxPrAi0wn2
eVywhyzM/7wU2BHypGq9HWKHSVxujiSMita1/Y0S5PsqtMjyxi2+ARoDnRwLNloHW0wIDGlUM+Q1
sDKnN4Lime8URhPHj9aKV1Nib/I2Hiy0eHKKLiEhhzpc6/p8aa60jLPgT6e49azXghrJ/XvhjU+9
pM+SJdf/wCIA0dY3GE/NGhl/xDUJQZt5+IkQKGQVyzzkV6NO1mDwW2BWwWoBj4WWBrXhYnEStmry
iabaZkJt7NvXwpEAsxmT37bCHCzaRpt6Ba5Q81Yz8mgLyK7vgIlBjAmC3IeTlAf9waWvuWqqc4JR
sCa9QpIHxD/UwrKSOqiob3+/e1h41D3SIDB9ejKjstJUmBGKwsPLoFDWQLmDb4YpT4r8s/5QbTER
iFnz9BRZotki91NIWmgQfFM9WJ91YwIoiXOk2A9KC8lgQQRBguV7FKmC/WAdvhMbM04w/O9nWZM6
+BmKHjnufRgyHc1BTGD3MoA/lp8B1bSVZHsHMgyak0o4Qc3MAMgt4tfY6Ac1ijBWPhG1iLnto6gZ
2ymfqSozzBisB3gEE8UJFImaeDfsfXLo/bk5Gyp4lX3WCoh6lcweHwxuh5NMeC/GHLdKk4fpw+v0
6HBD5VAMqOYjUvwmSJQV0s3vjdZZp46CBuwpnFMPXq6xooQPDqOHxa26ecJIuDHSY2e711M+jBUF
TxDXYUJWNl+Y8RDzzNgCH9D9TkctGOu1xsaNcyoDRVzlDUbuaL3mZSw34YXIiuF6HDIEneswX3UH
3sP2vAGjiR9/PNhj8VjZ0zY97u/X+tSw3VLfrbRgrsIJRamdZFWe6fJ7J1P2gFaqCxesL5p5a1bA
t6uc9NdP5S+L3oK3sUaRj+O+lPJ04pFFS2lKMIADz/PaUxzzPkrvWkmUHvzmBNdkTEe977olxwy+
eHKqTZNERc+wcZN1x9UAOkou6mzRWRi0YuuORup3jXj1S2z+4OKNboj3al58k4Kjo0t6MTabxKLc
CN0t3UKSqN+Z2pONhDUK103LCheq+7LWMNNqxkBTMp5kJn2McQtrTshr8rsLWJW5+1E7FiGoUWiu
1CFMnx6dvR4d7V4nWjqR4riQRI7csAnCBDPA1ORB+IEqEMbnJJyRzcf3TM1+/2b3K3bd+f39HXAx
GjzfduIUKGWqH/IR9cPLdpZHsmOeOnOim7Pp4aMyODGbHt2N3woXO8k0HVCve6griILdQ7SA34pC
4ns0nTd/QQS5deE1mDXPWGP1ONAow9okg0NIjSvGCyOGmZJ9k0v3YFnFoGESsg4Fcfde0oHiw332
sgPZShg6fpUX06MKHlApbxQIgYBRrgCpIqWplMVwQMPuPKJvVlM+BZkrTQVu82xC8Ynmrg4tZv8O
xjpzesKrGHbQOGKo9zRFrjS4HiX/qpJO5BxyXzTzlZmDwMXVPJcDIBfmu1J+gyvepNGoO544ILA0
FJqM/bp2prTNhxO2mPE9s0NLFLNkNpMt13xghNaV8GJwDWiTWqlJzDLGOPuuyUh25DdO91hri7Iz
MWlO+b/gvqdaIGTX5UpBRcEz5AlzGUSDWAOHgcXiDHM94hrRDiU0DXkDs/7PBfsaPwYWVYOss5rX
JSE0QFSxcgzSAAI5eho+EMpxv/lig+omAzIOw09gU2QPysvdcx+YLiwjFJK63Hwf0Icbt+KWhsfH
Z81tgUem9XOkQ6j8gvmebbv8omSTmt1md8leYPf6pPBdpe9aWr+HBhnFp1BUNOym8z00EDUkCwxR
Lb3VQa1MCWmzW+s3BwUO+EwpXvuEVIwdHGN6xeySjbhQ4HajUPDiSaOR5oZLKCphcuHjv4cB0GJv
1fqVfsrtGDS7b14CGojrSNcEdxyfUIcRSq2k7Jco5Eo6W/qU1RMilsPXptA7Euw7tNT9dwzDy7tR
4gXjS6ceovpTD7NODQKoXgY1W/nMlg7ViuCMYexEJPwESvbDMIeIBVX2x0Lsr1uABkjd6SiOb1HW
aYYnJ+tm1NGmpHXIAEMr0UTB8RA2KS+/zmHpgpIqAX188LW6KgJSPKYV2EBORqtx3QXEXHHS0RaA
Ppk9cQKy66XtHdgOfFxiWgI16X1+8B93Xo6gR0JJ673/3FA+BizT/QQUVbdYvfz7vOmmwcF/ByzG
beq93sG9/+qW23qkOFxBuV0FAVsHVVtydiGc0swC3o7SaP7ggn/zmQ1PFoSeAMSrbRkCDED+kF/w
sSmHtXGg80X5u9/VxNicSKCzFEMzVYO7L6UBb+hbiqBwq9BnqUkwMzGa1SNs6/k6o/wIedbfg6lP
s2qrA8XnMlBo5+Su2Yc7+V2NDMwTZxPdFsd2HsPvKb0l5Dm4cHUdbJ7+E0+8keWxGggsfz+nrPTR
fUA6qH7nc+kPMNw80bTKBBRxAAWa7NoTIRpY0fIOVIulvkEN2HN0Gbw5vejDaiTRBs8Rnk8NByb2
YWIC130PYP/ggimAD4ornVPnBjTy7W69VeBqOGWIDtR78pPgrMSeAnDGy1LUpv4A66fRYd/78COz
hJ5JBJSJ5RSBPGnf8g9M9acNqvfTBloOMhpAdYkO388z6AHOG3IaDUJWoDnES00+H/QzhzbU/vlu
RVIU2UTnLU10f+geRKE3OQ0PgrmwgnUBW4tLC/izWJuKAOSvb7oBUipwtoNbF3VQ6Lb6yaoBJ9E3
rgdmzhgHVY/9ghhwcw9IA6TtBttqYrfPgBjSXdlK2QhdM+K/XLWuWw/YZOhCKWWqXU/pPK+g4eXV
+Z3mngBqZxRBghhc+8+RQSg9QCtHGHRoCGhy3raEXDE5D+gVAB40LQrpbre/67ZbUGs/EG0c/cJl
b1Ue7n3UmEBHMz/hcICYxW/P6QIT4HGpLeEF9jRgS3nj0SLHRpAijj5M8nZDjgL4JDzv1AAk8IA9
R42/mvC5CfxEqzJeHuXymwJletwkgC+wC/zxK36xnzNwyMrCp4xK6pzzo8NtBFRPUhxUqZnoWJZR
Hhb2G/Q1OPpijnRH64E2ISfEB4CtAJEfY4hjD9bv5g/0LqCfadNr0mBXYttq+h83sz6gjHswbzoV
XEQlRTTcEo8dbQbh294GBwgGccrar9aL7C6oHH/fAQVCuFskHQmeG5Qc+T0GbrZ6t89o5MAcx8YG
OwLccml7gre3zjilNJ2FSyFqDW0pIKWm4aTAo9jgCHAhw71ybrxqx82mBJV0JyElAwCzi5gNpqNd
XGEKW8dgP2qqtF5Ec5fuNpigSgDgG9UptkhRrlXsTtD1ZEuLinlUhBvRHkhFxVOQW7Ij/DSmu07+
wWZV/Ss26mVd2N+gFL5KUE1ozecuPRQxxTk6igpUysONbl09QmJYpsJCkGKazrTx6sX4GuwRwqxx
DMBlYFRqrUaU2jecG64E9KTBogJOAN+k7hjhHQ3UM4Yf2iC8WHiPzzQZCksLOSHSOtBeoEpM8LFl
jbm1rmj1PiT0O6yuQdjbRMzQY5TsZf89PNrP8NahHtqrd9GdsrZDluAOnt+41kftO2gE7Pw6z+El
Qqym8/IeHXknp87TB/aIdla+qxntQkD24osafqDEu/Zx1rqlSUKirNDb9hU0II0YEejT8zcfYT42
Ha5saiakj2Xyz4ACzkPDr/8wpHqFoBQe2MQg/8YCRlp0x31i+EDJVPXr07p/iXAzOxCX0gmfELky
KD7ClOso4/iv5Y/sWIsfnSXCYQxJ+yzOXG+5YBeyS44FHZ7Uh/qDvXCoR1gC39DM7ukq4CU4UTBN
Yg4p7/aasx1ED+gumC10cGiPAuUqXh8QFxIDMkJylTJnssQfLTpaZY804WXG9t7asJp6ZOPq5qYB
ZWGN9VWSQGmr6Ja5O3IaoCJBMkkuxws9HRwvpEIYV9Rxu29sVJ0Bgi43JLboGfk7hw5ytxt2bFXL
SPULutyCSimmKFKx8+rI14PbAhvYgNROFSsyx/dgCeNPtXcGBVZgs4x5iEAc6SOo4wo/krmnWtCl
Phb3reyT4AH1plRPHeXsOuOS1pPYAlBC2gCPnTkFPg49JC3XOGtW6YcdzTAe17v4WPO49UR20I+5
P4b/cuEDcxlwsM+n/sNle7Z9t5Cc71VwoUZNgIdXszi/AxCcNuYoFYHz2eYs370HG6PBuXdpnYeP
znGYjI0p2u7rG2J4Lw92reEtKkyh/ppWw+YU4ODNhA6usH4tlhM0qrqqQL+1dmA1oOFDLvpA0Ttr
tk8GYYIPdp+X3xa8tL2rm3WXxPtkAaObqLxC2AcI0OVLaVUmv8LMZCFhseGr3CGgssGzn44qIuhx
uFnUTWnBI4JBbmUJnyGWxi63d7gmqDVA3VVmvU75+U4TWN15/avLuqosCYLyWrKVnKVAZ1SZKBGj
XF0Mlwg3n80Csh9ARVnuFbBSZp7nTL7+kTybbe4vffOyj67Bogq5KotGMRsjvlHRKLhuWMo21Pff
NwbrPuu9FsJnXwtintEgmaskCXRABF5UdQHOJMtyGTTwG/Z9EZM8YQVXjlmZZDAz3+y7GoHNwgzz
qYZWMYPxpkgqgYla8Ir8dZyd0i+RguqC5Jc+SPTq0JbG91DSBX40G1Ixphn+xH9hGJVI/63QrGpq
I85LG+ZgQkU4gBQLQjFA8lhnk18A75hStffRdkfuiVILfBO9SmJinBtv5QvEIdtFf8KdZO3hacXT
xAvNbwKXsP4mXim2u5CY5rxswuD+qOH7jWySklqKDzVL9Nqqu9a8pTvxGWOf9b3MeNnheH5ftdDV
pXDD65dr/UBj8OeUodUroBDgWW47jKk2azLozbwOLMWJVq83WgpF4c/sQg/Fviqfq3fIqdNw+Dr7
uMCQJS2iGYskXiPgJE6pxiGUx5KKFiQfpvw2BFPq4f9CX+Xuv3kMBaRyuNQ83fESZkvXQ1lct0Jx
ArXj9NE3r/9FpDXhh1K2WplyhZm4+n6FAaCzM5kZN+ogtV2fon0Tpb6/uR80/uhMnNpRk7ugO6EH
uwRcmra+ipMtlLnqEHWMfqcrKk3+3zr8HRw4LvU6Un8ABAPeoo+CQJkGaDutwmV8e4qYeYQHoxZp
VIO9Krde5dYTDVCryo7kcXPe4F9xz0meUGKXS11TtAa9FAXuEPPdLBSByyUbjgeEzWkt9wi5aGpy
AEFCOo1vB+HDEShXalOieIVNC24ZMpzklNpUA4KkWzV/YioiqirskPdB+MEeWSY3Ds+qDlqnz/k+
QKYYOTvUiRw+lSKllGLrhs2fTl1+jTMGc0Ltj9dT5iEl7Alt4TRUx9BQyiUorjupEurOK0YgQ/tZ
WAyTKYydcW/HPmsyhULfj4dlShHKwZ0VAZnQVvZbxvcoscURE2Bpb5ECBIAVZ77H3Sb0uQBbXwZH
Vn1uhwPgINrn+15Ig7bOSIpWWRWU8NpDoUqyhUQcAE02Bc4dST7CN49vl/oDCD7JxFbNgrsE07pW
HggHlFu/dXfeHeEfKIHIjwjwipYV9wckOsRAQPjN9UyvhqVHyW9nAp2sDyrW3ggKANe+uWBkO9rZ
gt+NnYQGO90lZ8TiWybYBuDp7GF5q1t3v7eW74b3ilOlcYXeoX9kbmjdvcB8v4NYHyUP3kMxJVkO
WJIZYJu9tVbyZV0wG1aMT5CwDmPx+xthhsE82TdEQ3GezPGZrZCnNSd4gGyGVBgHUYd9d0E2s7bE
Ds4Ul6zTrA5uzM4MReguOBKapVyaEuFU39Mwhe7kN2kQvjU7X2eAezx4B6YSwSWtH6zEuIBQrpGb
FgwRohTuxKlFtoivW1BQ8PpZP0JzVsMk54mFiMOjeAc2J3R7Pc1h9C7I/ehkMAyyi9MEcyxrjJoB
IBUoDv3nqNxuhh9YyjYoHOPqaLpTDuCX8YTwKuiAbPHofBMmMQmbA4/5ZX4BXUAdOfKYp/YjqLmC
WsRWATh1q+xd/9ItlSPnv+Tn9XObFXsQmfPqqkfxoA2Qtl2P7isESwpR3F9SzlFo7TZVMtRvIifo
0CHDMPerK3KnM0qqm1Hl6V3wGLfmB/Ag0Ciz0V66d5JKDchicRrDs1+zE5eMpnUnuxkHoLPan8F+
3Wjvp9dw6SYwCaLJhmrAOyxBH/iGUpcdIYRf57hD1iEouh+0SqjsHaUkNkjRBfUoCR5tw6O6nr8Z
LTg9uFUvf+/t3G2n4BtBMirBn7tD68+BzvyBnk3DKpHipkb5ZO9K0I1bZ3L2AENWlZ8Y/E0Z/SqK
LK17w3oT8MFR83Reb9O6gYCZU64Ym1l7C2MGniBV94QfWNzYOVIxz3sgXYDDh7vIPjJli3N+OiTo
ZZgGzM8QaXq1zQ2JBORnYSlCZwI+ZeT4CEzWb0RYH9YTID5YuDpcx42dl8Gxzi7e9MSkhtPQmmYu
RXGdtByUw0P4IjcH6Um31jOiEk4NdRZTOtaL+4Wo7OHlHdcZfLYk8dJWvWlfE+4hn2A4z6KZXp0y
csKsqVApVOwEVZK9fadUaU/9ilNMsJUWnO78cr8Dr96nUKa+tGLwac9eLfWuvBFKKi8hZ0dJydV5
VuC7Man/fe5cmCHuePPYkZd9gTChxEwu3DwEL6sXe8cqwnMVuEGMeBIsAi+UN7z3FblD71NFCwSh
HQpcJcP0qFkpFUG9LSUioEIutM68/HKe8w3qbZs/nwH0ATjfI1NovaRcZxYYv6T9+KL0EslUsrKC
1xJrUfPHpISwAX0OuMxIIvpVVMh86ARPhGoN4thgF8E/BZC99VlD0cV/aLT2w6QUXusopITNY5TW
Og9ykafoVe3GZBKr3UIlSOutfR2hz+rbfcE8C7q2Ol2+ep9ap37xs5Kbvl3anKGVgz1nv43bQFUH
EcLV/mgsBFeUeXbPxbYaZFCwJkF66pSqUyg1EiiyEmcEKX6VhZZN3tg60hfs9baqEDWQegb5t3dr
DYkbo7ZD73zWkIFB51XiovZu8rIheuY3/K80HD6X8xUM9JwkIngu6PfkbPmmCK8HvwFTCOM3OAAK
59gHWdo0EsZ+SMegb4S2DqL+so9YPGeqi2rXqyQVKrGoRfZ2MJfGQbFqZ78Htt2PDpyDlwVckOCR
eC+S5Egfoa6MNG9iGusXURc8W9StgWvHIuenOYPHwHQg3/ppP2LrAX3pwclSqwa/wW+RryidE2Ab
TDrzzPbC0/rcPUjjOEEB3xQRKUlslaj2OlhGNfiQI8s57vk73X6oQ1hGKViN2LpoI/qMDPSzoP/k
lfmRNqBSxLsvW2QinU/NOxF1AkR6UQRKasnjBDCi2VRPse7e3POTIjBkwCAhtOI6PFjuFh1CaHBQ
QnhadeTDSDC87ZitgVyuucFueRUCF1Fk3CjBgbUWrpBG68KpmLuJe2n0S4h9X4MqNzX175BpIK1y
DJ9LN8ubVMS3Sn1O3gRWSf0CjVy6FfJ8IHMIvO7zB9imsrs9uNnJ/+zsGwTdMCWeXLr6eYbfypaS
TVUeJ2s1WYYChW0Od+XM9nkpMAaU5UGhe1F9G+aiTKEWCzLAKg9J9PZ1mHTgI2TGUaeGHYGQ71Ix
GUIXVhU0ymIY3KCTfoO57ZXFzPmIuFXc4gvMui8VnZFmVw+DXYWAr+kQAtKwZFHDpQbnerQaoBBB
ys3eSKnD7kFZFviBsgQs3psnQlA/jV86EVnVAtfzoJhQXG0I6fCaK5IbbKjU7DqUau4SPuy7WIQb
v1RzwFGHbUbz8ZfPuL+wDnERzQmzXmzvEyrhLux71c0aeDkSDxhT+AloVTJAraJ73JvGqLF6LWKY
ZstODCTyd/tzqlt8IIrcPCcLLkjM8gRAbLax45lZvJjGVahnakK9TIyVbpBQPpwkqswfeBcXoSYz
WgjMeT+j+ecI0zhQ8x9aidL3ve5xmaiM0aQr/Uh/AtEZXGp2k2pOYE6DdNMMifq8ZGA87DP1clY6
QhVxV4cTVd1SJdpOTWjf4VVhNDRxBzbvjYHIYalLQ5hEkOiVHzZvQBPx+0kP4jOyEqslnD8vGLog
WFG/8nEfM1s0VpwTipYqBHbk/84V88MoVhXGK6pU0P5tN+KeQbficVycJbBMtrtJyZyHddSvTn2o
XcqHwbMWNAvjEvU+jXB/Gp9JwsejZzxp3Nq1HW4bd3277ZYJx58T9O1Kpc6yMtrFvWWha8T9PZFU
1YorYVmqXFHpNAWZ/r7Nk2x8Lg4b22j36DefUSMDDXNY1R6T0mVoHMfIf7y2UXk/2BanL6N3fAXN
T3i7d+NXBu1C/2p0j+yv1AcJ3bKj9jfuFnBw3q1SoXu493f89hX3jo1B+TUzqpNLdXR+z56k7E/t
atw93f6WXD4q0IVxtfHzurB8d8/UTLUI4V5kc3crGLdrRf90EyM4W+jFyf0ZvE6tUhxtuVBy2ahl
UTC4az2v/oteIDHbCMvvVn3pHfYdmnN+Rp1CbXNCxhIDAHfBLXwY/r7pI/W8/IOKDEXX7OLEV6+Z
hTfDXxZ7B3JelXbpIKFtavnZgEJUCBW8aoNKRh9RNRp1eLopNCJP6aOkRwXeRz9h0kyx+NCwA/UD
dgkzNblpSHRwQdBZfDqQAt77R3YDoLchT/hEyos2rjWNRPPhGUQwxzbkN5AZ0pbtu3V/2Oi9fiA8
+biQPpE54lOXXoP0GI7XhIJxswLdABxQGJhH91CJ+MgXkoVvqTSROeQqXwOoQeC222+atcGHVrxF
qUUASH6dCFG18D8v8tutCgi3ZfRa7aIMoiw0R0idfzaJsui1P7CD72H6swWRHrDy48kMToQ7DPg5
SQTK2srImEafdnX92blVCNi611Hpl0USYU8W3S1LCvbPzDZyAGmr3Yjt+91tsg28N293C3qqOzsg
h1713S00oyOq5EmfVTTDTMYUJ84vUEJt38NykXRcekG6ujE5fVZPHKczKfy50RgU7/0H6CYfdmh6
5/BZ7ZIBuZBN0t3du++KaOm5CbCR3GeQRbWXHRK+Q7A/UTWAwiqq9tPeo3tfn4f7dr0NLh8CQlSH
AjZrf8HvUDhI7lzHGv9nh5mtoyG47N1GmX39g2xmORLxafvRY+SMcBorkDm/nRv7lp1l7+MUBnFU
h4EWgcooWVSncVhtV73EfrR3pAnJYFI6EsL81L+M3gO4Hdxdm2GPs3/lVQkSK6NtrZehmOUWICfH
20gtBIgRa3xTEB08h4cQy31sIoWHVeiz+Xrd7M8WO3O7IhCAbvZuY7EyEjZAdrExxftvgTLE+Nza
P0fpfW/x3eMWPtETTDyk/R5ssKOh0c7eDKQU8vIaq+gdlhjDOjw2V8qUdvhDS+/MwIuxMkvK0Mm5
5cX7IcO2QY8YhbFR+0Mvttlcxw1CsGRQYBzWfxmZ1apzOPnvj2Eebn+vQvcGE1ERalYK8V32yKAC
3R8Gj26WQhHzGJWbwQXpkcvwnSZmLVddx7qeNwb3B/Ylpsy7Onk+0aMLYBo/M7NQqC512Gtk+6i5
X2Fk+IxkG9HiOMMRhp2wu4Odinm5k+Abw/v0sVBPr2VijzJGTMoPhZdEuU2L7A2fSdqCbGPpd7fA
YP58oouFgPgYn5PBSLnb4j4/RTR8cYHUCtk6p1h0KRNrJ+3n4DRySgH0R128hMN1fK14hX2n9ooO
aetVd6rvyXL3YxhoOZEFqfYuL/taCYzs53ZaJzeKU9NR/e0+2dEth6VSWC6a+OW4IJDcgXcIcekP
rQMjqpZ5L0bb+Doshy/wtrgX5KFPjC49tI8v4ZVv+Rn76OGj8+icezyju8G3yfiygISMLPG0Pr0t
svF9+OzhJ+Lh3Xv1EHE+Cj97h+jO+tp7cJ6HV1+TMAD0V4URlhHcwtdLOtce3su1hzPLpxd/S7/6
C2OTL9G9B8d2dB+eWjX2xVrNNWTki9eiMAVm0ykCHih2vjCaXp2ZRqLyOGeTlmz2hU/hc8IELt5X
B6kMCNCg1dXHl/lw/REn8tZCZJq2CohQ7ADD6enAaUEDD/+CiPOAAJBVGS93LXhtH5Db4vyd8SB+
cBP4f59/ntx8ntLhKzJGryhFeHo5wRdASmJv7vYt5mkySAYfishHT0i/MzvmFl9NJhtYhM8IB+CN
w/DkyMj/wFhdRrO7jxtzfTHkTVwaCvxV40/pMKk9JOzOc+EQyKino8udHfn75roprfQANAPt6SfE
rpXYKGOoXiBsFIVbKYVYQeoZzxGb3RBsDYRFFC74+gBA8GmXHxHziHHLf9LspN1apAxjn9whW+ba
UMb1CoTyTWEUEg5XyGaVVVBdLTTs0fqLwo0QOMK7PrB/+j5ll6jUUoGdkL5CUCv5z5KdQ5GEBL26
66y7Nsy19gFVqQwSiEpjIEfg4yAVEOatA+xIGROCTcpz2eUCbQPC+W3186IqYmOyQCptgjeP5531
hq2B51bdWsIsTWFbCtfTEfkKVKkRXXawx3zDwgTb4PESQMXI7CCQ5jkw1icKqalVpySM+fA/ns6s
O1W1W8K/yDFUUOSWXuw1NvHGEbOM2CNgg7/+PKX7O5voyk6MDbzNnDWramLsvXytV7z8mseTHtqX
iHsluSygPAmaGMRudEo44KUcpJRgcG9HhwUtklySCZbxozMYRWBDwD2E1MKuVBohyMOyBGXAUnpj
rC8EkWqe0388/Mfm8/LFO3mryqaC8dKjeQZferYEeMX/PObE9LiMWFHKKWGiPaeHTRrZa1WRymlB
dQkkA803D86nLD359DQitWZSNDoWvtFwTN71JHlLltMj5WTN7bxndNQKLvnFXpAZSE6YDTS/P9Px
wTJWb7qPqbW+Lg3IU0vm/0b39lxzSbNJhDjELUAQIxTF7xtxMok9LKCYmW5AwOJtubfpgUIW3Dqu
OhVuoPKlNMvmcoaUEnzO+xDgGAkA7OKZ6dgMfy2uNZHxqD4p0YkRHzsJTj9e6qf+jYU09c3J1SsH
V+9KIysjvFGafLrdZyw515NmJuX7uPuVUTV4eNJUPv3SEz0TrnNBUX0sCb0/BtyE6AYlE+KbZIwi
MmKJjdgGIuTgazweS848NMKrBzh06Fo9WnY8XRx04GfTPBTF8C+GJEHmNyf72WOR/NR/9z/VxfGn
+ZvN0p/Vb/ZT/Nx/XrMkurX3UZK5j3bSwSE9akW4pW+a0ZnEapQPTkj0kEfyXh/dElwNhZr+R4o3
chup3lCvAXa8VWxweHXARJdy7hxi9/D+gbiDIveyXTF6kYS47MRF74kPxqBVddKncydq5AtyOak6
WfbTbWGLEVcR59XX+3gfN25HwK5k10nPze7qHiQWzZksNCAVZsKTxoxRQVWJ75lFGANT9Ux0/9xw
9zd6E3XFptUh5q0Ig2Lri2Ksaw0xlK9/GIU8nD/+Kx1kxBSq47gfd/vfEjKiPgNVdcT77IZDEUKx
zeRr+N2PL5Oc2fj+yhg+oBvz1jyfvKav6dEHMOnlg4nLijXaeZX2FsVa//v76Mzhz2MdNX31zJaT
D+oJpluOvTHp5LcN/h5Op6T4AuESHqT+1XsWPfJt3iG+tLRmPOy/94pkDo2khJS3NrwSWPgt53s+
52V+h4LwYdRvEu8tyAr97/7t1M0Iyd9f9bu74iGwTAHF7cikEwOoYuYeubgE4oZXa+nrACGA7IA2
R7ZrntyfE5pP232xLLe8ouWdsx0gagmNrO61iNzBX434xN/DRSIRwJORqaa2WT3CrBXuF2jvQNBx
Mqd7IuaFmXemuvr+5k4kg6PpzS3e39RW+JkA0lp08bm5z78XZmalc0MkjiJZElMWWe7tsBKe/lXC
l18PqgH4nH9BFm8hi7fCfT/pX7s6+DP94NK+da9tK7bi1cJggOOnhRJyH+kkTuly5TGOZyhiNCZG
EdeOkdDv9rvdeeF0hweXs+p8xyRD/mNyD6WYPQTN+SlIXYS8EQ4yewd6zg0XFhBZVLT/Vnjj7N1r
x/KKBt8Qu0PWof7QAUnmNXWg+EApicpxro8E8BL8Sk8NMg/xPaFD1tZPgvtaHgFUzcaJx9fWCcdD
v99H5IwitYyykBHPXLoCx3SYWfVOsSk2zIY9zQMcc36ZHDz0qW4aSzJaOlGESYk5FoPfQqTo/PFR
J/35MByHY+mexhV3+DM9vx9tRg+Eqv99QMpqvGUCa04bmIaTM+rsWGOvEtea3P3sI2NG+9YgHdf8
2oyh4aX9nFOu096I8eTuU24AXlnQYuPSbsTpz6X9+jt8VUaHrypUJtaabeKfE5YHONteBeXYc5L9
3XKfisSJMJYer7Fpjp8nOlY5OypLW6yu+JmKIPz+TFg+Os4SuFAj2gJbOFx5d/qFtCup+r6vbhRr
ADl+KUH8Vn+Tn8qSB9ip25ocZ/vZ6ebuZ8dZY9QcNEbWaG+eOgeMqpCDUG5Kvralj90WnVouf4+V
35g8j+796HJv8fHK4env/nt4ePffFnZGrWW2aC5X0y2ORBcsYicGfj1YZTuPGPol/ZXwuIUh2c0O
NR9/pxdJdmiNeAOVapzMrDK6CwwnnAEN44FZUIlkAGNbsotlD72GdgPDrR0bThmQIVCLATnfr2lA
AVyeDqkDkx2bslRkjtYzp57IaoBwBHO7VrjC/aJjtEsaJbnmaDXCy7z/ojngbpR4tRRQmU5l+5l4
YFCi/CezhfELa/YMy2OeTJvj+phA899r8hp4xmSLG86qt6Vr9uGngaMhZo3/0q/ii95lQyi3IxXq
CIn9AXwQ3K5LeG/0vB1/PlQ9xi9hkUHHhLIZwEJR2EyHtg7MQnyxcYuoxr3m6Aj7LY8vHYBFFxvv
zqpfGaa9rLdb2BihEc1dMQv4rma0DCsT7/VnM7OJx6r9Mz7d93D7/YLtlrF/FfQ0IXUIz/GLDMmp
TWazi28Mmr19txxlR/cE8rb1Uq5edR8niBB4InQbi/sCX6piQX80C7k4IS+OBjCVqCyVDl6lx1vY
yoKCBY7HUz19W9s92Xp4DCaEX9uxbpi+zyhesrSLJvqRqlVhD1UIOSmLQOSGBxTmHqYNDqy2AAMq
VO8/wNtYfpSeHX7j0o0Ui/zN2w5tRAFsEuGeitf+Z/9TLo4zzYlZubhknv4vI0aID91DV/4gdJ6l
BDzcSJQhqNFAbQre7FMmgSSPsQ+lxixaRfd4173Hyd8qeoXbdnPSnGh6rCZaTikQXrvn2Zlpoh82
0Sd1T907c7H9jF/sjSR39HxihL91qLJMuYXiOYugSTwuBsYFGOf8hfiPyTTWJab1FVa6NFeaSSa3
SIYPGKFgQZw9lomfR8u9oBbU2VqFd9xQBWzpXl0A9aTZ1+2HpngkyGqOOzyMDTi7kgqKKyF8HGXV
4Gujc6AzgGYDxxV4eIewiDYh/hdStnFmmSWsbaRlnGEWn17uFX7u5SxEdz8ZS6Sv/7Oodir+/+QA
r/B3/gho4xdWA5sy3meLoa5oYsfZBaRzv7HgO/bPfaqW537pvQj/ahgVMBw7uOO/DzayXmVUzJoL
FWSppxqEWgT1USsoeFef99Qk1NOhj0F9Xx+le3TYBrUVloHe5DzcIHcbocaBRoCoTUWz9c5ZUooJ
nwFUANxWiIJ4xr6sWLJuCupEQ10IFWqxy9lu/u3/7f+1/kAgjkORZUTRFnF7Fz36DZqGNrpAaMP8
fTsP99/0NIP6+/gpsXylXZrp2ovkXw5zWirhDJ1z2tVLQcRc7L+MRU4/sqJbxWXUbHGHG6eWi10d
t9TGYjvOZ5olmiP1P/SdYdqtxtVYKnyssCzaR25/KrhE/DwX2z5mWACpXWtyD+Qg1nJXvnbd27xB
qTW8RYjz23l0jRrI03TwIJigd0gGBW51+gPdaFWNzdl1fosqVORzWmJeOja2YrQBgK9axjTz7sJ2
xaxGhjWt8HN8Zq8kpOXsMqZd91f2JVrhXVQVWiBiEgKNagaXJeU3J35/HqZvev+Bgi+IBChbQqUQ
giJMNgj/rHdixW07QH05zHfR38QxFyn71JfElWUYgoK0nU+4H9I+kSyQ3zHXPhGDhpJSAcJpRq/G
8CdwV/B+oeROFHT+sd7BURUXh0poBk9cHWp+EjWDmo+fRbdBjF+4Zrdwy7bMGYy3rPMz6OgO5Upj
IlHTqn2BonDtodhggl9GByQ2u5HENeIw2aTz0nVLHa5cHF25CKhilYlPJMJdcwbOAkeGzmKBSHmf
Ipa0RNrzwDz8FYkkHckxIbG+jPaVRog6tO3I/MRg3aan4dv2Tm547AewJ/QTmnyEMnmjMMPjPjf9
/2paBFlw8fXbOkY6zfDYxiLyTEdHXVIonmHybyeX848IX3T3+5eI/vpOHBrJOvPRR470dMaY7EPf
d4SUKqN750u4vujM35D+maRkOQzs6ntF/Fwb831tCvjWzzd2IDMcSqAolSjPE+lJpa+bmDkHfyCo
ixocrNalFCYfIRF4AJ5TYW0uCdkTOrLkYwwGqLyAFuonK02Z9DqU9NsU9zCo6esFpI21Oiql0+AF
evhH0yJ6sCRa8nBGiLyYESIUwQxjhzUldXalGpxwaaIePerwsot6I2w5Wpsr+fQBWY3EsJTjAU6I
2hiPUgBKd7WHfEKFgr+VrEcRgLRXIL1cbWTeoQa0ABto1xhDyS1AQua7lzHYqXEU3SN7hNyQWm/N
Nnvsi6vW5NqBOgbYII2S7mcO0xbgP4tEq02dqy3/CqWjEMbhX6VQSbJQWa22fw3whmsGZnD/qYRK
AZ4/ZjDt7wnJdWB3IYxJzoGSp8pN8mPsoDxMb/Jj/rAf0lackU2/Qs6efq6lpcSlEDWr/kAjkbjC
qbWpeRLuyDBERx5BZv44iMhNBD8RnzBC9lh6etH7DmNpz5FuIr5tOJ2Z8j5oU6OOclZhXTJwUwjx
3tckBn057ctboflWdYugKA4pZNA2vXaQ4fxPPizES9eU0caha6SblG5U0ROG0HXUoDISVNYCZEpd
cbhi2UATPGey7yB2X1wWHVl1uJsNSab6FW/GYzhro+NASIsOg+5kjzcykw7KDaw4xu4HHjIiabTw
UH1DoxLLIUyMJPOqPunEJ3I0XTcZMKwlDDzRpRPo1KyE7PlH2I6HsSjkW96GFj4tfXVAOSkytR6K
z54D7z1AmD4HH3SgDytVOOIwcLKd3yhgjGg2IVWK5IioGQg1gF/B4Mcsws+nF9bQab6hqlYBywLQ
yloOf5dPH5AdsQICW6MdOx796uXCit7bT3ihyWXzmXfQUuCpKNACcJQ2V9P6I3f/QIjI43cAN89Y
y+qVmML0xKZSxPF0K7htNVlbkC+1JbnHWhJjswmp2uwfmMVHqgty7XRkIMPokBcNfXG4RYkzpbnB
21Cq9KokxWWg0GQ7vOF6Pd7301lKeLgipDMHVo+ql9WrKe9opO5t8Tlo5zqhyDV8jZ+jYyc7whyk
QjbAuPaKXwytiL8SGvS9xuWw+VXyqDsyZSqqe33V8a7au5gG7NdHjtVXY9wYb6eNcdHZ9Xa9dG3Q
khZRRKt9mGKfNZH08LV+ra+b2poWKqPD6Dw4caOdGwPpBISfSoU2FtPcOiCwL/v3YWsW5OPmzJzR
9Zuj+LrRPMyioZtY/1KuSbtG6wwO+sg6YrfTZPlNIcLzjsTa7iPH43pcepcpy9T7kEbzo0PU4vuZ
JNped6TFpN/cMCxAUHqhx22TeFDOX2Mtrh9XG4XQn4HGx1Fr7g3cI56QJp3vFVOL7pl5JvtAva3T
W+ygGfYRmjOlMETbueHc5Lo3nW6fDB9EYbr37z3QiWkcT2P/e2g6c3kxaHOXNZQWMAWLPJAhInOx
MxRG+3vrAWu90aJzKK8knmD6M/3+nstbiUQTOETx6tO/dSFEkZ3bce3WXeVRFR+wzu1rRSh88fR3
AO+lM6p4cga7RXJ9VcBkoc/4eM4iRMUOWBxSRSdpF6YNaxNjU/iC7LWu8yMUzQeSDp7EnfIxfjIG
9Z5ORyA2wm1In8MCejT5/TAHr1kNhN2IrXigx9loT97RyBwfCl/SXw2S/o6GDPG1e2jX4kZYi/HE
b9dCOI8hTdfEblnW+C6Fmlj/smAZbsmuOqsq7VpfodETqdGcVAe1sBbu2uc/c2AO7B75fu/Q3XXr
N2fXNSeVqRBfDf9jJ42GRt/oV4cYQzNlX0C7pCcuRIB+y8uiIQzkdK2pznjCL0AS823vVyaMuzZ9
hamlgssF9d8zhMzc05u94V/3CMiY3Lkx4u7phvf4Hs9De2n3dOi9UFrofTIWq5fMiDXmff+nhCvp
pFF+DqrtxujhdcEpFVVUWAG7161Xo/cQ3EV8qc8Rlc4Ulc4eC3efR/vm12NI356ip7Okc/McG6gJ
fUQlrED3d25zCx7vo+QdYkTWPnxpmAlb1BAT7nP6BjF8I2aXYFq4P7H784Pxlz6krAN107CqhLq0
eTuJTv+4Ufh1TsMq/m1Fv4b+i840vsG/pET+i0jv5tzDO+ZqtwmVSFayoDbNRrjSvW3PLvwZnQtA
VT8GYjAP/Cq3Jz5+Tx9z/UUxe/pVwL/SM4lk9QIG8WzDzeJa7zG4j7Bk03Nx27rG24RMfmOf+ZKC
ZmtphSrpPxy8eyNqTcK3OIfAcnRKeu8uuNmSU3GFCXOiseK/vmz7sjE+Zz/8xZ+AtDPWWWAHPKMM
/vT8cosTan7v1z2Y7z8ABVH+T9/XePf6FCVWi1m/4Mj6FSphdHVxL/+u//ZR3Xt86bMk0c9leBpm
fRDU/KvqVf6EW+pkfs7PFpGGmwHMC5rXxzaDF08uB0ddlgf3p/ahDYLWCBvhFVWi3S+DEylByeTT
1WLy5bw7Lh0zs08XSz5ZHbPUfLh1f7hSLDFKWmXwlzM7H2TEdAPmOQ1KHvAK3q6RiCV9YdB6tPwM
Y13eC+ZzGLy5+eASVOmwTHkhOPpbkEfYc9451k+xj3+/+bKNyxryv9U9VCbeP187z+Xnc+kk0mLG
rcSVmEtIjq5HqCj4N2FXJAB0Ox08pKcNd8pieY6nLIj89hPG4ZS96KkO0JOyRmYwEgHpwEH3UxtQ
a4GPay2slzD3n4vcJzTFpkfpYnOkKiPGGEBos39/dnt0BJwZaT8+OTN+A2RvO2slPkD3bDnaQGSR
9KXKouf9RcA4bM1VIbZ8VpUzSVJZNYn/4hOO5G+HK8H8OlTMtAb79v339AdXkCYgoxtym6A+Uqp7
9fkj14a2L791BZH3QBahpStDsc8bfruJfJ5spjCWzeAfNQ7u/x3Whzm5slueCBoqWEnWx0qdKxgc
7keJX0Z0XQsf2E7i7u43x61+C+vJPDqtlR1XvmQLrjT7yKPOImfD0oejOS3C98djwkL84ajgDd/s
29zb0OBXbEpbCPGXlLvUPQRygzyPNBawJ2RmNyMNX1llambotiL71Oz4zOw78xuQk4OC2qJcaJmq
/pawsxmBRqglkw6/hpvM0sw5lk6j1+htu7o1OaqG9xi2HotXv9o+R0WcbR06YcDge/9ftV28Ea/P
U+m+DtSZuo3RNRnf7X6llxTd1IIRNM8X1drfC4yFLnIVSI8BT9IUKfxAwsvazzmcyNMoUUjxHgEf
xwmqzDqW+PEre5cTuDT5imVRnxHlquJMEE10otj24/WAkJTviO4PvtGR+Yq8KGqEMwSSjDK0r4OE
qsaIXmuL2y97ztDqj8frLzxdACxR+Vry2yCeddZogvmHVg/cU2ykgpDlHexLbCAMAJUnrhEV/5fq
FIxJLR3enWW6CvSog1oN4H3e3feN+I68p63VRBdAJdCUzeRMr7szYCHf/dWADD8nvdZ/kP6wbxpj
KHnzdG7SwRqN4oYWk+vaOt/A8qbw/dg8SBFSkowLPIxsUAxy2qWrBKzqMU0L9U8daICUQb7EFnoT
MgLwBeXuQrWU3l99pMYxnWSSdiWiC6NfCeSUD3rg0f9Dvqn218fP/u1o/45XICgxXaohODQH/wIL
1UdAQ/EtbiQObWTC4jdpk2nG2W+l7tYGOoyBNTnNnovTzJ5UY6TFIzx54zPntY/2Bx1QKxSKAcYe
0qr0LZWHDIRasIaOUPIu4WkSzSovlh3Izpd+9dR7opPYjuSyjtKTyJP4WEfzAattt8HQg6C52cZw
w/ZbniNTD2UuCmiVw30O8jShFNwkBkPsRWO59K3okugMcQriPIj52F/gqAEcIBggDZTlva2tJ6Q+
pE9Sx8DSwQmaBJhH6BBuI1sCUStkO/fg5DWQ9ir0S7pmT/0fco57kIOzyer5jqq+vftJqCL8NP8f
N9MEeHEomRMSRF/Jd7qn+jcYCOOT4fqxkFKOK680G/BoQNY5tt1fpSK/xX8oF4EwAeCDbaxBlrhg
R1vwbShXXxqYuefIfiNWBn9ou/u5DTTxe3cwI5ZlmRW3GOsqJ959WrVRSMkZzDl6WyQtb9ueIta6
oKiwNroi8BvUB7fAWt4CgsTUv5IW6Xl1NSruZQT0d/qpxrSapJqQdrf9Vo9eFocxqim0E/Cue3Aj
TlE6fAZlk7bGtE7D4g5PCTpQeasZfZzRaSa+RbUTAhc2yFxRgDHWDyCBPxttE1Am2n/L2/Wxe0i/
6XP/nDfxbcWTzFoYi+QWH4cl0RyIysdA2qp52xd4BAM9WPXyP7lsCfs8dhuDY1ff25N9e7WkmkFT
DsBOmg3MTrPmqDIBeKXfAxhZiYU7DVcxV2b7E7AhzEINMMoQSMN9TQwnj6v957CFYOy7EhTw69p2
99JJejnqnWRzi3J9D3i371lt3Y49Ool/0x6DbWaL/kwbSfreSuTVq83jjFz84P3R1sudGtli51ee
9K7EgiCZmGh+j25C5w31pDZnD5p+XwcrOH7B0YyPxewCfwkm7K+JS9zTOe9iOAfZcVZD3Ehg4O++
G3HRCJ7ERDunuuBSNgffingKLHPZg6BNOdcAoq2nW927Dj+hmqwSKL1YtAi5fJFZE7UR+JHMTKba
V4kF3nm4NttLx+y3qPZqA1XNl9zcbXDGdMPOgE374TYmj7jVkzZef1FhwTpTi2ojZvsRaP45ZDqu
xlVDKiGURMxDREOpBhh6Piu6H1RYlpfNWI7kQjBVIFHt4wOyCklhzRzQbZmMuppEd+DQOeqQG7ya
Qib16eDWQ9rxQWvEpxHTDR65QOobZC0VAIy6k+/c0/g0PnCcv1KaZH1tBZTKAx2RS+nkuJHSuIMu
9cJ5pF0DHMbpADnBeXLF1hGyz5VjP9iOLj1I0oMXlkgYHcVsPPhQCDXccQ9fwIG9QIJKVkcLb845
cS7RY+bG1mjXrg4hPUoeNtp1rfAY1aYrt28GZZfy03czKPrXnHyFqhITvUTXHN16te6pFlUr/RYL
L14euDjCB+4h19pDbRcuU6ORFl0lMhR5Nt3A5jeGuPEe6CLeXHBax+eOgnkMlYNILwNELt+tYNQO
Jmmf/igQcHVIGJbXPzPk/xhWdAm5B7TG6xmTdEH3+EUlOnJrXmlFy1NUw/RXxU+mEMULY6KyDA1I
mKfNENBPxsAPt0NUqwz77+enP6Ua6CbEaIImP4k3qKKv+oTqIzLR1wpb/lFtpIVu9wlQqp3xyWKs
Q8XNPE66NNSpLks2PKMtC1VN0HcqP9VQpf2XR/8YUCRiUh5PHbNb/CKuiKrIujgpKXulDn1u9ttF
PayzNe4pzOr+6u9mV5+yI09P8x2yIcgtHDI4/0CrRL8DWaCPIk2WI6yrg2Nj7fzqvQb7sOi9Gkyr
CrUTKmxho/ltwqkS0wpu1eIGselGmU2ltoIY0BoVrN3yXNbBWyXTQnDyDkkVahJ+9h/RjZYzGENH
tLihsGP8uxAaVLiClcBK+s3pa4+cQ6TqbqVDC2hVfd7VA+TFBBXgF9SHaCVLsPw/Z/Lor4yo+MKb
uBBw1HkUbhaLN4zLI0V38nr18LTyswWgnH5+/bMn0N9x7zjNtMhWcfBQSUyXSUdC5XM3PvVZ4PZD
2ddecFlSYUkhg0rDMhrATQMaNuVa+VJosJ7oXrekBYyzbToGGvJ/7BOvC7U8eraZcUaR3R7s+tQ3
qEPf/lr0pFZf6ubIRj3h2hPqaH2LPjG0tKJ4/obXWyEeIyGTu0njRWjH++H7He15c2p3uhsfQBow
0sh479pfqL6ByO/rqoDzRbOa3ZoOQmWdc3i0w9VoX87ta9hC+Xn+V7/4j04TtGWxKtv8mYYpNB3K
5K4BDYQ3YrZPmIunvQbqusuwOn5VIsTWlwPW1EQxIF3d53WzokR7dc6b/ea6rvwzhg8z2AL3sITS
bAcH9+GFDmjF/BmneIJRi37G2d/+5dojgnmQmKefdbIO7aR72+VtQ/gzz8FlLUBlNEsmftgufcua
nslKndKo+TS99S6jBsBzCk0XAalXX9L4Es0MvbwbXoErz955bWoPurFCn4WK4j9zH9kTUsLt8ri2
AKd5TtiXtp/S9BAhddqpvAj293NSC7oRVOC/Wd720K2vejU0uUjg6IYN7XneyG5+ylvaxs1+iph8
+29v+onprzAgwwubYjLxSOreH50MaIZrySUmGqN+u0xR7tO2zXAlgGIXUx9uWPtj80/uDvIDg8DS
Vw19mY9l/YCpQVfVx1dblUkZd6RBZf6pOr2dzTpGB8po44JAxM8BBZjRF33dti5pUDZJBy8IrhQW
3l9WSstmnEHMDXowJF1IpGwUXhBwiRSkmUq/dZy/s38Mar6QpcAIhgRcxfDm8XPjUPV4FVZ+B2/o
Bbm5yUIgVXt12KIEWR82COkqNDcHEXZ+590PA5KuEjScxp0H7hSVDbIwHHr0r6Bba0xXlY0NbNd6
/0S/FWIr2zIdMowFq8/fQTMhKtlWcKOAiZ115vX2r4B9TsWXj9Uu/cBGrdMwqYJyCufcU30U1imk
k4XtOKLx1TvtJY2mDN2gEN3gnmWX2zWiexVHScswg4b3gAdsnm/K6S+fdas2P9RJsTF/EWgv1fcQ
y0y51evl2QBYuFduslm5WsDzKCfRQZCEQ0/Tr5LMW11oRCzahz8t3uca8k43Xej7J4Hrr9mTYxQt
ZOP/lbe005ErLns0NWpDAhfnmTcSmk4478JmvbvzF/gqJc1aqBrzr0lncu4sKhZXr9FDg8xtS9Lp
DGvha6Qlm0tx7qy6NPl7Xwih7fI2NMC7MfIhQNBNxaK06iEbJTYWIXmKN1FcS/CRTIOtEWLE08WF
oYk3BabZ+HI5QTFBNouQ2Lqy0qFePIkSnYut3Dr0oS0iMKl4myFhRNOZQ5UhlwXZAjhqBahxwycw
Yza6Hdztl7HyX6PH1TuAfDa7sAsrQHwgmYMnbaZAmfjJow7P9kTB0ns+/frwnoYZnpVHz6bsEzqr
wXGGpnw3hMxWzI4vtw5bBdFRx8DFaMlrXP49gepAq9HEhK0rjfxgDue/d1wLMQh9OKglYgMYBsRu
++/GCkKsk/o7ZOQ1i4Yt2JzhqbCDkz140ReWTnfklYOvUO6yhzaiDJMkjQ5p4ysDDzaFd57Z+Xi7
DfcUnldSxr+oUNP8kbrM68YueWwfMZhBgn9292QyfoPsijL9Hr018i0qec86DKSD5Zc0Uk4dmz70
9IE02pU96TdWjorroI8Tg5Wg18nkfuuX2xhK7hN8+xkeMSPxss7tu/mvWX846dr2bbjp0RMuHmOv
A7uoSvEHcXlyH/IAdJc0DYX0e6V2cp/Tj2zl1vd+o+af2U4uBw9R6r1z2rZb35yi8t7bX32aaJ7o
tjFBLV6/BFnuPqgK3CiQmzm/8A/8DtC1V2PS33vsP1sKdcnmabb5230BCR6QpkUD9AG8vtU2Jjvo
8GfEqI1GuHtE6TW8Vx1cLx+YLdYohd+oG7ec5BoXzd7dDvYD6oPGPah1ylbXrGN3acyv/GR+oTxa
B/A+dNhPUtw0qYnTDjyqdUaXQygS/hRtgF2DlnMaJQGlLRr4RfDzGb0vnDEh6D8Onunj7Qidkb+D
fo7eCTunK97qPC6xemUNOxQcPKD+n+nBPgQSapDNH2KTqimzqEWRljbg+Y/p3qjUi9LVbGf4NVi9
C6BsuO2SOW8xFaqw3q0eLvrflIV7gCC9cuoxgywmJV0QEsq3d+w68vkDzUD4rLivDjjMaUtpGJxm
ecS3BHb9qLl/SCiNWvt+/GPAmYzvFR5JZz3xaZPnDypkFTy7lIb/lyj7B0zFZEPaGB9oRWX5uKl9
vUkl70T6/jYu/TjqysZU5s8HZprXbGN/QA3uHrXa906C84awMapxlG21toDMh5RgWW3G1yTeLXPE
ab3r5ljHX2Z4DRlw14tbm29Hun7RpVdk4Wteu0Q5bGKsdIf7CW+aM5jBEsL/gGaqvep1iuDXdGpU
jQdo9ClMNtguHo+oWg/WCe5fVRwMgiutvlisRreUHNvAJUytAsXVxNqPDRcfEVYYogoWkcI/tQXB
l4unW/hSkAG+sA4ShTw2jAEmhovMH8EUqRtll9ugyXgiDZrwcltWuRK+RVzC2cEB2H6B5lE05cOw
iLYwC9YaSpbFw9KA+rW1Pi1J9lRFz9HcU2W5IGf0jZZzLZ3DjDaC+JoqUYMW/neetQYWtajzoMDI
BiAGQ7VD57JEP8YWT4/XzW0qW9w1yhPeyo0nZAbS5wcOjixswScP8RrZSJXlCmCHxZyt9OahSmnx
rraxvWZscQl45/lUunyMD7BX6qwvqNOOXLdUkhaT3Io35ZA7Yj/SAf/oIQCxGQQxpJIWFnb5FNc1
5PhEQk8YzhUPM4YLA4bM9N2sHgcoaJ/j4/BB9RwTM2mK5EmIH3Mb0Uv33K9DfoK13LVhJZ/7VgwD
mZLRrVsGyXg3PAzN4Nw/DPN2q9457BjJK6cAm/k6RbfKBFsltRWElA4AxtukRuHhLTDhvDb4gEht
m72U+YLGZIMP23OtblKrLzBQOrBVqVJiN5nGW5zZhnXgk9TB6qP673czpCtbdOw8hkfMVSyfG7Qg
1oATrjJwLmiS28L5AhONgpVm/UiivN6hweGly/CzV+4BLYSJYbAR5Ul0GH2xuKzT0ygd5E+yXRyU
OtkgoWyIiTDeCRheOfa6PeJR6HmWxHAWdHQGedngohyxOdSZr3UMKpln7A2WDCzpotDLckHCtUHc
TILduz57e14SfkUjQm/EmD07d66hb8zTYGzV8Tfk8TgdYekv8gXtB3haKi82FoOmj0Tx6WQVpi5X
G4edG+jBCQ9Hkxi4ilWQ/sroIKKtgo3zp0ssItjg+ftah5cpCKg6z0kd+QP5XOM7I99dP/z1KrbZ
qI6N9mFzq0QF9DbC8HkerveeuXlMV8zhkGA1RwLuNqoOQiQ+E4AJZpDBcsuETie8ApwUxEisxwSw
cS04ySh4ziIIio/XjxHdJ+cBthcGAxPDCJwqM5YPKB8n8BZsmDzIbfivcQFGxDe0mqyz7MBVYTZe
YzZSzILXfIrhIbbx8TiAqCbBmqe4DzdN0+F1ErdFgI3dhm8+3QGQTYjBHq4LXLn5lfcFK73NueN1
C1blfIlvJZ+HB9C6+klECWuFdY5yV2jPTRh6pl8jnRrxcXKIPayaIJavNjZTd5ZQ4FaalaDPxAWA
6oPp29SYcFSQTXNljpgr5Oemn01w4EB2CbNigF/GSSYdWoig3PD7jO0oTmuUFxoBxiAMEbYpPGkw
QE75ALz88uixkczPEyYu7xQuWCgMkyBvcnGXxhXO0gtzNPhvj77OMeeaPILczOfa0aaAlA3zEMxM
UYQdOuXUptauNWCx5zyc83B5npxZiRh/FXfDxOG7Kgr+Jb8MMIc6wIgyIp1e9mvOB6JTVGWsULeQ
s9qBAEV7hKiG84csP/r732SB5wSCiSV7eVzhelkMLNPfxfiWoOq8jBiNqGC5JhYvtWcFs5klrL38
pP7kW1wJ8aJk9+IKxMjxGs0Qc8IsPkQMZQY/Kl82FNOPXmo5g44TWOr3PjQwANEVg6XNG0I9F4xR
sFqBufk8nM9cNqHrM7XaiYc5NoK465bht/NRbLMeYyWNnRsLKBcNcblXffaKiSD/BmMcakyObyzM
fkgx2DlAxoNSCJPv8QoPtMtjiB9ihNywOLCc166DUJoPzqMY9oMdBRgL/HcJbzzE3iGqY6nIHABF
wztAw0RD3GB+X5fNDayvzo5aR91t5z0GRJaHmGUALLKmo1kGv2DqYIkKH/FLEr5tw8HrA0j3ex+0
Njo31yVn3Lc6NdwrsJOB9RRgEE79rnfwzSnBE0aHMBGdNaRJ2vnQSj3gk5f9GxZheGelWPAyUpGi
fr/OzjuvlYVHLXpSEHHr00vZ0zuWORmy2/fZot7W0Xz4wjbj69ChLPGb/HIpmZxgTeJiI79G/sjs
0R+g4eUzMP+o7SDB5bmm9yGMtqBJO9Erppj6/JqIIP4QABHkMPQOhNlYl1PMWzNvZJ0Jy8rnpG65
MM8JH5ztjgvBJsqcu42PvMMG8B8cKyaEXvAzfe3g3MTsmtX5lw0WEzE6kCxYvW6Y+m64Mvd/VAif
kzN99dT3JPvmBBZM1NStVb28yk57A+zmmsNgHEIq6fFq5OzoofFGzZC7eMxofPQs94IVgzxMeIKS
WjcX8NWhiYARZt9FQWQeISB+vz2ospQQCDVAB1ila4waOkXYlHcIGgvcLqIazSOYHy8YOVu0ZMM9
CFgxbc0urxGmQax7TMrwPuQKVjycR97/NmcGDBVIALB8vSreUzANuiAcgAetGvyz1vhB04av4p5h
UrQNDkevYf2rmixn9cHqMmm1rL55gp/K70urGVpkImaz9X2/EzqfeU2Uy7tR5Za3q7a7jUAlkGMT
vZ2T/qPx9boC4j/g5AFeQPF8rgaHFvKHff0wMmk7UWfos3FckVlnwco8eY1jEtaM+Fnwyx3Ulhec
t3sMTaPxUwVJBQ1t+tftNKUQfkFY4yN8PBGZz2dgrkc4jS/cVa9yfLE6crbpWHfWeLnP9FCAw+rX
KGAMImTeavq/sMDgWjOQTLzATn5msFo+cge8G3PxARBhYbgsg9ALo0qnyWgzaSKQTbeQiLF/WfXz
ajeT1JwksJvho3H6beDM0G7Asq08vezlJ3CI2CYNvAbqwE9+BbHfnYtBW0ecCTvKS+hnWQkbP8cQ
rI9Puk2wfWyvToGxo7iWsdsW7LqIVgyspq7XaFX+23NSC1ycD1lYz+LM7jxr48uFuJr+b6XTMqd2
krPOulWrXbHcff+UjXYwjSpPmUg+XQPA145ayAnR3Gx9KIx279rG1u70TU9Bckv37Lfm9cisAQxW
O/YwiWvgFh2MI5qQkYP9cju4UZZjmcS5LEBOyrdNMtq8Y+E2hZ2Oi5W/oGbwAbyVBjcsR+Ni/YyK
tU3Xg+/Hflis7+tiTThn4RG0qbAqkZPiY0vDG3Atf/W9KgCr6kNAAhfJmlE6xt+j8MEJqnVvV0Q4
uZlcAcyKqAiCEt69k+HvDLLc8GV07q+48uiZW6BP5/6k1cI/88mLbJ0m2Wnas6hw4KIIg4ANxxb4
9380ndlyo1gWRb+ICBDzK7Pm0bLlF0KSbQYBQiDGr+9FdndEVUZWZtlGcLn3nH32IH+Jf9pzCaGa
NUhA3gzn0oq8utkCEwklWoMLX4v507Cz1WxffnX78KqfpJ/+In4rCL6/aojaC/c15wIo61Xr7deh
9RS8MXQvDbX71LXa4XbTJaAtW5PIWflUjXY28/uz+TdekVjZaKu6xMWsL8YFwJF6u8zc8Nb/dgKs
NEdJvPynOrwo4DW7nXk5VlVvK9wo6jZdzl5fw4/SOFMz09PaJO6s2dKTPb75zxqjrqPM3HjyY8HR
mDLkU4dQ94GFGn/9+GZ03e9r24AjElSwUPDpfi/ExvLBWgzcmcr9k4VSrgdPGAINIjbmZuDguqPe
ablT8/pqrmSSDGDZ1nvGeDEK8PKgfptcVYhIMVyFujC1VTcG8WbOwXSyYzTFe6YT10k+Mzo7k/qS
BaV5hRQ8GS0GrW+woz7Oo7Zs1N982D+TBZ5iHQ0wgGtIO6C5Gnv9aFcr5DDM1Ca/VOIAJ63EpJl4
HghFw/tzCiIAJp1+QxmE+6mfMLQncYUmEJdNTKX5dzIWnZiuNWRTfDpdBnIYmUM6PVIc/jchHY9r
WpZ5fJdjC3vic/nDrg0AwNZwXxfzGov1eUsLbK6+MRzF08b5Z+nJYd1sOAtqBPg0XNxojcvADYCi
A8FcTMcW5Ztuo8PaBt/DTJHLgQMucs4lmV8ddQ7Sf35IpvfcY8b+LSN9wdUQWsJkc4xZL+5AKwxd
+1vFgMdFi/RCVMSIXFlMqpHwr0ACi7zrgXZgX4ib5/XBrWi4RAgnh1Cnhm4CefIaFdkDmJr+zKAL
kglwxl7Z+G38KvU4tUj7o4ibili6mgckRT6qR73LmcIfTLXMjURskT5jqk9VJZA+abcQUxW3Xp0n
/4p1gzOcAngyVeJUr/AAJwyasSMZO0bM1eYoIdEDAeR/sHFM7quPxYT5RJz8gktnS438ibeDgjUp
gSvLCj3YHCyLiaQIKrKfpTgorlnEfUorudRQcuyUzo4iG/LMOtueEl6PIJzn+7k64yRBF83YxqAK
QgWHf9Y082yZjgDa8dqyGICfOI2DHgDLAaXSl7No/orm/LZ8bOOjMdfdBrNtxCLo9/0He/mM+hSf
RY+7zfqQgxh9nk9pJsqUsFPpPNXBcJidxHS8qnK3HECSYke5FZ4VjaMCa/TSa6YKJD+kdyhOcEZZ
F3j+f9NqXvCG4tx6TRUq2v/dSJ8OtYdJBdFGc5Ym3sfG8sTqXeOI8VrzWfiY9ffLBzdUY08BvXt6
2DKmW5mbR3M87iXsmUSnle5U79QwNAFysW4NQt+ofUz84qemhDBSY0ch+tqzZ0zAGWYR9HBT7zS1
Dc0eJHLHK8VYcs9Jd+WMxV4leJZ8nmb/+mcAhxouxx2EepDD8UICyS4J8OISz0/T1s25IIMWYDiH
oRxDj2OP9iy1BxzrIpAdLz/Rj4ZrVjsf3ogs4W7y2ytP8LkEsjDq3dgdY4WJJqwq/KDh2ZRPC2Mv
POGGNeBmWXJkWwzzpnQRypAr+0DVLjAMy+O90ayQVplfRXTGdKxogrJdynAzsiW+dCHGd4/f8nFB
5CHcQpytsJ0/YpcTniqGKVM4UVH5GHx5r96OvuXny8qO/1btEjACjQMdIa5THX1Dh4/DPoMV+pFk
G2gqdbcVh1OrLh8CV4Rd3VS682o5HbdJdLQYb1FHAsWayPAUeTjm8N7jlNODYrmpMCEQoDTfYPf6
soKcU/PSNB8x10f4EIYnvEpInbCZ8ssXRolOHk9xSTSuXdAz/6+PIKJAIDh2GiZ8mT2dvdl64yd2
Jw+gqN56b9OGPrjpg2e+U/U1/ny5scR/pmGvwLlcpvlU3cZA0iIRfCHN+MPXhp1d/eLPC2UV5sf6
tQMDItNDKVwdDywoIY52TuFDMyU+0yCxr4B/ZS83VBwOoukNht5LXZbZM7TliW0SQMEes4vLhanj
0SYEDX76gLPakrWRnEqYi9JCx56kviFETz9xMKsQBw12hdU5zl7LhCUk/kFu17D6c7tmnmBUjVyY
W97ZBZalC7E4KBH8GHUXs87Jp2IEuQT9zIRlR3YBn7MDIH45AkQhbmeBqR/Dw3NG/ILpKCzOm8Qj
BppZJ+MqQ8lfb02QI2EZgzXjQbx8uorpCD8V1q0DYBiIWRk8vuqffNdRKf21Bgbs2AwUmzHDdHDz
3j9oMzgi3tmuedtCYtc/jCJyXI0p5VAlZgbj7U1BKtUq/MqiPVCy+F601JqZHZpreB8wM5C4CN9G
t8wei1Tyszc05NfrNOn9B1cBGqO0JIaFuJc0gN4ss4XlPuV4QyFHfPJSZmoBnUPcjT7Yqw2TOsvd
kbg2Sh5pcRfglg8YNgYPtt6SYUT+UT5OKshatOgu7DnPL/GiDpgf2sPbSWUcW4bye2SIUjPRKNn1
6PDg8VDOEEjyK0LtdCJaCwbWmdNDUWlc82FhRqx95btx+GjFLVTrCgshc/4e3ZC+o/UT8ZiKdlod
SmVR1DuBoUTjzCCPzHty5VWaCQxc2cQKIDJbE+Gyiy0+JMmxrHY6ZsixO1NdZlGzmaPPfGlNjdlz
JKw6fHE57NOtgoDpWBmfsYgBkZMkTj165nMpPrcKGkjTKlRW/yoMBkhlf5HqShVcHO2oTu5SzhOH
MxlvW0fZ6U+nwh64mCeSV8GHMvw3+AC8MvgxuN6081TbPQDSBVv9aMCSkZa+GWefNOPG/xUykESi
0EDoQrgf4JKo4lg0f9d+tcu/uYVUXPU3L/CzXPH6Kh0fZMle1KmbXLHyxqEKfKgc0C1Uv0CHZLnA
lrfJVVdDOCPhzg/DoEnnDA6rU/oFBEC8F27XqLc3khEUOWaMRSBD9bCbuLdEg02dOoZh4mPwnypT
pyAFzW4dgUtA1/H5Zpj0vDICx9CJt7rDzCfdK50lXng7maMwwpCW0Ydc4q23jiu/go+H46Jl+N0f
yVo/FCHKPoWfAJ1mtpGwbwHO9VLVzkvX1FcDI9G31YMmNJ7KJAAdmepki4gjrHFSDIInQ2iK3OPs
X7fyxHY4+cHrox0W7Uf68KPSIcR70L0XGlh4dreIscKXRiLv4EIo7P6wwAexpodnv691XkAL2/1X
tqiaRUsd1cnWOB41YZPLPqd5hcxa81pQjhb3bOeVQpZ8nSLENkw3P1CR1Xd1BpUpEA0/ZtXhe7R4
3nHjMHtXnk4CS4Wj5Y/wmL9KJoWqLdP+dnYKDoxgtAPlIAlKODKBuPAZNejhnLCJV+MGgg1a7xXF
VkKPIrFi7Wfoiuk6B3jCPwPNBiUtJyBDDc2eQW8fAgnOgSxZAz7dT8WXIzxYa4pi/E8fb7v7fEvL
RllzspIZxia0KCBQybaTYg5Q2l1pmycRkP1T22SUf58y+o2gmZlB1RCwNJs8CB4czG0GqKpgeDaZ
uP4YxtRueUmO4VjE2/v6LKvSf7K/R3HrUp4G3MQnHuJvEd2puKle2zapnS4L2gesBqoCEShJCRiG
dIbbYoNhepyCmIK1GDIbXo22rNlI2ToBg3u4poHhrzdrwYF9CV+ZG4bjDGZb7HzrbVovGc+WN3Ld
fQEtMRMOTpvZe3AFuKqzz5YqOm+2kr7X3tN0eaihRQJWobTq4chSFj6dzDcDVVyqxUeOvJSfIC5H
gX3x0Gn7st1XZHkBMKCjMrxCx6UT8VFQtIEmB5Fkv9jwEm8GpPheZuUqaTdVt9ba3RjNQ3TUYEyd
N4OLFYK8cAFuBIbiS9gh90H3WhTEu8RYZrtp72I+JTwcA7Y5RZThKO+gpthGE2SPjGcQ+sx8M3eM
mELVoVtWmBtkfErqd8xTXa1eqoysZlcxhXNjqT8KCM5BvcBGrQlNZq7O/rws7tFWPbXTVr3ut28V
9urz9vYEecpm+MweHtJ/nJhiq0LO9nLoqwcbolcVuTPx8vqT2bIWcHufFoy/Gi5dFl9b9MMMpRIb
/74XRFNwgIzcRnXV3yZ/VXghBgbY3ohO/rkshMWbnlTyDdVrsGnOudlU/Dz+uZkGSbgOu2XXL1Xa
diMQco4MFuxcL7Fy8zjA/K82Xc3GefZaF5DBDfuNsAt53/uQCLuiCqpu+SyWbQXG7SVp8AYMJkqk
WwqookOXP1cTl0SM5PEZlmd9ZhmjndZO1nthNG+Bnh7qJvlmvBkCMag8Up6hARbvVeCsr492sAXY
rKr70mA0z8Vy3kNO6L3x5RFE6VXM4AiE0pcUNL04z8pNARVkIxEE0Tup6naF31NHEa1l2gkVQoTV
OfRv7Jr5Z0TbTX3ArIX3GmIWlG6olb0L6PtksRDPXdHK2bHm8m7hhc7IHn/6/OnpqIWQetHqszYI
AKCeZnuF3VHYI3LE17TZ8W2Z5/Iek8cGuzqtnJQW5uWYUHXeEKQdBXk8pQ0ZaRvxsQxpiiS8X8er
zkhI9+WQzZA4Ny4/0ENfBb98fqe4KSIMwrO7DJi2CqrP5NJktkvEY+e9iEYAP4RoBKUYH1sy5Fj4
sPcST335/EpvHtlt6cIqMYljBxHGFCwmqMTLjXmjBy3qdHRComdmrgFfnBAR6F+5G1Zuq2Pc6xa0
vtDPcaETnJlGWF1LkgAu30yoZTzJ8P3kLiJ3B0v4iMARwXvp3TobjUwKEc6WOPcsQDLJtDNwHqBF
fE0QLcDIGz2RJnp0CyS1AwQQninHLYieeVQ1Nx/cMGRfmleqi13qGzU1wDzEC2IcNdujoaLNxlE7
of/HuZ7DOuEIgNXpESpYQj96g5fOzTfboLJq8Ufi9Cl5ndrB6/GeyZes1ApdwIDruRsVcN5sfDJ0
iYqNsYPLOhBpDQCIykWLsuxHOjEAoxEH1ABroLGZroDnP5/4CC3oCM/bxgdvpN7+HjlJ3/UxNbyY
cYX2XEUwMeMA+2k82FVtLb63cb9V4+0rnTkp6X+PfFzpqe6rD92JZQi6mFrXHphsXXAdZBS4GrjG
E68ZGl+Z8KUXzspb7Ipx//mp9+jeA0YiYrakK4i/op6UUhq6PGBQFa+YGxPw8WSEw/AgIRJTZGpH
r0Opgyv/nD6HYdo3Q9qw27O7sjFNix5E0RACPYIuxd+iZqNHxAafzAS+GEkbVr5ug0hLoUEDlRTO
LLCS82BPqVyg/gbsyZ0POAjMu0Veu8VzJ+nwbrsKQHKRlPtS4sTL5704kZRCus3G8DVaGHMhgC6H
1GYlTBhSEYJoDzLRwKzGOPIXa8v+R7zidZR3E/h4f5O6w6QNcqrhN48jU5jnRi9PrWnloMnwddnT
Thn7cAhWyyDokGBGt4lfF3isEElZE7niic/P6sUawoIFF60K2uhXKdvaN/9Dh/nnAAkas0SYVS7f
RThKsFDHQFtz5A8WVOu0Oamy4Up16+/DjVGhQlMea/GgAOzV9vt3OA6r4gofq+BZU3F0mfe+4idl
Ah8thLlyGI+1q0YOP/ipQfXj8+A6DRhIvk0xQ2ElDbCJGSew+af2O1qAdA0Qp3aYeeLz6dYjPfb6
bSfbnGwC+gN4ZJPT4fCGsGyiPQkAum31klSYq1sK9uKR17dfDAA6ThSK+dHNicFh64xcE240Glfd
fbDZPIOCKBvILSXypmX59FTOsN6LGd43vkrutTjXq3mJfAGNBHMksHoklFhHlDaDL4pAnOdl1GYk
FNH/8UmmisGmrTPBxZ4csx4E3IHYKNXnLITWKsm2jtEZo2Fc5oGvMjupPLjEBoPJ7RM4snN41DB+
RkAB0jF7boJ5McrNWOxlZV4Q5gARUUjH0LbWr2e6Ml4ycBMMWjmTgCEMiJLv15JSTjQjxRkiDNYU
41BRaekQuGoxopJhr+hi/HXe2qJXQjeJX7Y2IdUMhcZm3JkNrXLzGlZ12jhmxoRIUK5KnCwqQVlo
Oo7LBeZgj9rtjHP61qyWqc1b14meKld5OXivImKkqEJRFrGblMzso5DFW649OU0lcIyG/ErCeime
hruM++ZKUEhbZO7Udehn6SOkNqSHfmP3jYBZ/ChiWqonaNNylBE/ImF/91fkt4n8p4pw6x7IViUi
S+VkL4cZCvgFTDhclgnmiLFXBvzK3H9cr8mln+NPOtGRjM85k2PO9RD8JBxwmJ/ysbgI/q7SID3w
234FhbIafp+8WeyObHLEbUMy+GEIn2fO8KGxV2FK7TyZz9Lg3wR9QtxxlJmm8rDu7uO0w9DTEjvI
DO9fk1PYqCYxpYOdSFdkOP1NY2QhoeUCv8q3vV91eCn2pb17yCuNso3J1jVH47qPR1tVWUSrd+Ey
9Cm5WQ1NAYvdeSAf21fn0dXuOTUizMbzpM3kjIK0shCwB/rQ9y0M4gTeF728CqsVJgAiptjrUreB
KZnT3WuXVp6Pi4RVaSd7kgoLS1rmH/2BRMVZQEX9bAlP/4CjSOncL7niGBWbvI6VNYEzffY3DttU
2DUeIIyR2cX4zcDszd4W5OOxuspnfFBrxJq5XZ/qHyr8zB5WHLtWukGY6sQbBW01byz9/ZMRU3HA
Q1MrHbwQcfd88YmXcXeoNOe5Kw+jm7UkMKGhjqkYYM8tHu/AuGsezatXg2Fcs8ecG6Ato58s3DCB
QgEX23fsEe9s0m+rWd1DbOq4hYuXHrCca/jz5qc6OSI2OBm8lrV8kJWGcKclNysfvCx3NGhATra5
56c3NiDVpPhWQ4CAdU/klOIJL+/tRisY+rlvxp8yniwvnD/9ERMZjSKeHSSYdxK0MAl7Cwg0zv1B
fksOtdsjyZO5wbRs/vdLjxO4RUtT/+Y+cRP8O6UAWHQO1oiRSH9K+z/CtbYSCC1wRR0fgXdJtyfl
5tLXx0f6QxQRXss0SLx1uBM1DuFCcgitySF/6A2LwC4+WYTM9zeGcoTEJGlr4QZzLB3Pwy8jcYbT
De88Phmtnf5wiGWYepD6CjSdYSWCdR5Ilem94Y9jL2u1RMMDKehuTkaBKO1joBUlSISTiFvoA1Kg
1fszdS7Sz9BO5LSmug+w8Tg+KWfYspbdVtMXoa0QpOLyS+b33TzEVn1O0AzhVC69Av4JIRk9/tPc
DzBLI3VuXkaQANOb0QNy6VYTPJUgPDy8bJ26KcYfIdwDN0G2JqziBpB3/nouZvBAyLmEK0JUSrKT
5El4V+Xb2TBv0MRzChrbN35W+vw1bIWXaj0QJAmM3ekC5x2koTfGZoyE1W10ULdt//nYsIMydEZm
RpQABiCuSmXgFvJqdmZqEC1pnd5fNJJAzgvT3Da5z5FMT0i7yAEvLFMiozkWX7743cGioJhwY5BU
1JSxa+xxkTtTG7Lck2lwPcP/iZkI8DE9BMgkHKxpLEFM0Oy3/yEppWAaNpN9Rg9TWdNMs36p+Cr0
tcG0n3IDitrDIn3hRZWkbuUbV578yvXxZa4o9OXKzxDSlUIDZDwx1MhXhX8UQ+lomLJFnqysKESL
i/BZbvPf0CmC7oK9G5TNcjXldCYQVoioIUP8NFxBh8Fu5MoRsSqYUf3Z3IboKh3br4Jv/yfRcQiL
Sj633nvVfzGdqplc1S43AEsVpo0UIXQ7U1opo3IKvwiD8LkKj4QWlJiW6aUgtJCtLfMmzi+8GNUZ
Ww+DId6aX94j+cb1u6Oc4e/q6uYFUCfdQUQ6MAgAnWx++xufkZdfhCYgv1GDOBVXPVPAMi14pE8D
qi3fhzdFcvl77gTxRwQxPZbEjcwO9a+uW6anLLoDBdxMd3lTDbB+Yry4WEPfvV5YdUM9e01R5Zw1
XGCLfbibAdggpEE+CMs0WrQaA2vSmk1Gd+cCVhywaMdCoDdO+WeHGolRhAXQ17D508RSLGJijhpg
CiyCIxIC9p6xMmduXt64PVzC8XlgkGB+Arwh0Gk++OkqdjDhpFu8YGsfm3CPPPBIVEe5IwJ2kaom
zp+wJ95uOLj5G3EVtByEWUiI6K70gMX5ugpHZD+mPztPYzebsqq+Vb/ZGmDJCNKDfJ59VndlwcvU
6A6YVztnzXKz9C0X0GyYUfHhyEmRH4Djlii4SJyMBcwpIPfJd38Dsb9GumZzglKvy0AKrnHFvRxd
ZQdJpv5+DIRZ8Poc9U+GNIK+YH+SZhz7BJ3Qr9IlMTnhPB42zBk4pUuc82lslQByTpGdZolN4xlF
Xl0sEG8yL5VcDe07qwXgD47NiZEVUKVOXGz/wxZqXKf0mjMEN27e8zu80AhChP5oT1SZvJbcQBkj
Tg43lyJGy6dfhaMOkESVTTIlJ+SNxzRiEaEzqgUZpdsS2yvGeDgVKz9id2lfd5BTvOe6P3xsyRKe
h0h04TD3Pw9xDWdGuZUkizKZBsiUGbi4zbqg7UYhFKEDgCL/Fq37TAju/S3e8m4QJo5JNJM5mmiY
LtBrA5YezRQLVIi84hPhB/3/4+FS3oAdmLk9u4aTaReALFDuFFbB2UtPT1ogYNeCnAIF5RUzoNGa
bAgBhAkHZSKYX+uZTzgthRH3BoyRl4+gCOgPhvNa/6t9TJfDhhmSRE6QjaEtFOfpRPQU/HhsKlT0
TQ9pDsWc9xl83ZqWLTgpZ81c+9NBQNj0DHh5VMUAy6Uvt/4j/nzAjtRI8MN0gJ+1j/E9PrGjAJvF
a4nwY5LG6W+U0yRFYv5lkUCNvcFjRYtFbYswIY18UFGZZ44sjlglT0cCunic+y3SsBoWIVQ44yws
5Xv5RcdTkFpH8B1hVtAgE+bWoqV2GxZcvclrrzP4JFSOLGacYnxo6C9i3PCRu5F5849mwLrjmZaJ
0+DZg9caRIPR1vnxvCPEeyLT2SfXRHBn6AnZHuP+iEYw/OYXs1y/FQjBNhlT+tsBaRnsGysrPnko
PrC9RsbCrJG4+OMkNsCUjmYSnjJBn6kPnyaBas5pOEHAdoiiZzd5kn/SaCHuE/znBe/wAlLQYN1F
cZdmljBsoznGztJfBsVy/6KAKpzGE0QEgIr5J7TnFlI9aPrDkcBM1qysh0mOoje7spGiT5E/uS3p
Pfnv4oFa2LaeoCDjcFhXKEMQmEA9oWAm8W/4BbqdqvJfWAMd4fU4LzAbNOdx7D+vfT1nD8T4l0BZ
fE9VVKUy7qxXQQ/S9xcUr+6Ddxi8wJR2r7eHzyJTewAlDZfnKIBJsQQRg0pBIDzsjsmAEQzPT5h5
jEHoNGQ9Ls2NelDQ3iIFY98UvrAEeOqu+dkpTvF0XuZCgWrWeAwXIKgVixl6S6fAYFqjc4ATOW5k
zFa89FqDJt7jswobVLXp+BHXPjycU4oiaJpg1C+lOdX6TLKF7xEFAZyMmVPCQkqKT5KBmSluDIH5
EyKDOZw6vHnJNonoqhxId/BZZ1/vjghc4LKW04rShuk44WBAGoRLY13OzAyfJLJAMXPIIQFLfnyT
5Hn8J7LGlswkODV0QuRbjyON48eHL22kDtgb7yuM4+rCSRFO4UyziIhr8ZoNy1ZYpJfn95jaJco5
4KzGM7A9UplDWJ0wgScTuyF26ZdUlFd+fwOWh9vNxsVuaSN47G8K813M/1bZjiDX4N98l/wUClbc
Ke/lvEzcyWhH9lqc5gSP3CzwPTrkyEU50H1klxBXIxgRaLYOjKmwyy1lBtTQn1iA8BfUoIVm/49j
sa2C14cOfvbB6R1xBmj2nc1mqha+mxGtSLQob9IwT5hA7M0DqxSxisO0Dl6ahcuESjXE+on2bbKF
ImLeIOQT0qnwOGVLunHMRGCufJzWzrAkMdYduyDjHZ3AbSvBe+pg1gE7V7Ua30CSRIbCnp2qGEq9
9Ldma4GtQE66zRfpgwcbMJsj+YE3aa2Zp2hMmDKvg7reM1OROjv8jTYPcSsjDCwn3nO1M7+k2g8f
fjZJRsUEQwvcK/MVm3/mcU9HWCsQ2R/E9lEtCMeWCJzUUspP5LB4JTduom6gtlK+DjN/TA79V4Vp
0M9jQd2D4zL2Y6sWSnxrw5+YSFk+lwiwMpyTDXA57UBHQBrpQhQ57DrlFi9PDNIS+AlrUV6INLVT
xCxQiBX28xlM0OIzOsiovQsKEFv5IxZwuNZXBjZowuAvge/Sn8wYl+04XIz2gIKaiLeD0h6Axxtb
h/BCWwdBSqY5hIZ5xUCSBTZpDaAn6AcAyeGu3IHjTowOyY/nZouwX3bGVgz9V4sFW0GuHBXoifAL
HtJPx+zMz671yqhp5gXMn/6ydC+IZIjhlo2UWXcGfH7KE9IYBgzDVh7WD32SsdC3eNE0l9N0Rs9Q
WVm0zU/JDgkjlPBePAZyLPXv2RsTTKeJZCs0/Zjlk+dc+b7Gpim+AN2PSCFRfCFmV7zXwwtDYCck
hudxhmuPgo2ghUcJ4B+KjquCHkKh1hspPDB7QG3ZXDiqzkxI1g0i89zpD+ahvmS3dqneWpIF7WQW
AKZy9OFcyh7LuUQE11Q6Q7hGpgEJ+tQBPSHqQbAAU34487BRxV/iHchjMWfh8CPLH5K+5681hsr5
EigS1/F9r0O8go1F3yP+vfCR5KhulwAAwjrTrMo1duoyqmzCnL+BzTrkn0R97gDeEQz+qwO6f1Sk
NT+h3UUL9UBlAlIbXh6Yw5HBU++VP7JJOMNppnC0oN3FuBTyDoalUJRTj+tKrs8Bnwd6ksQD5kD/
YbXYZMtvdzRh37hJ4WqFzypIs5W+fN941VFw1phe6BQXswkeQt/8hHhGSULYFtPyCRhmgxo6m6rJ
PGR/gl+5gFQqqso8MO8TSP7IlhF4yhfvObeVNXbljcy/2f4BnJvv5pd3bsqSjS3p03RfHzWOe5BX
sv2heluv9Z1JQ//egDJzxBgt2Z7IyHysC6DX4aUSu3j9AH6fedMFiYQQDGopJ9kGQkiE/ddr8+8R
1RhA88keV+IRaaSm23KAydicaR14H4lud6mcusw11av+mSS/vGVAldCAcJuAVfkJbKUwMqXHodDd
Chs+On6kbo8F8k2UXXAelPXfmIIJ+9qcXpcJUlF9pJENwzkmTxY4b3x+roxVtC+PypnmkvE+Txmb
vjOxHss0GH5gjwwORM8Mr0SHYiSFNfHbYDgVRN38DYsRFBiBh+woOP0AwMO8ucuiH0JdhwZ51zMH
YGkT3rHNZ338H816pdZwQYiLsrdp3RA9a2FTOh+hNr8pj48pIoXpf6F1kAwvQ25Iq3ZM1veHPzkM
wYLypzMfDiPKmOZQk8fVbUhVgl9Z0GxASPS69fBvZ4X0g6wiYN/7TS8NcYQ2e+BUsQGhfmLVsyJY
Tvttvt87hG31BiyRqh7tCxrrQQq0s7ri7OForD7FCyHW2SeVV0mn1ro0i3wgJJRALSGMIiokS/yt
+WIYQ/NkU5/DhfDJ8J0As8P7xB/s0ThtaJyfDBXonbldGMtf3j/EV2pnSulNfBG+8oCCVryaS8Zn
wo0WZrhSUEDNur5P6gr+WPOesvTYTHUb5hn0k6SdxySrIBMwnHTToOqLl5HdzLWttn2c3ptujpGP
PdmCTCZy+Un5ik4NAenGCbXpaoTmi5b63PzUu2yhLCu+OkWgimZcsW0Yp9A/AekxF0GiYCETNAIZ
PpTf/oqshU/5gr8QcA+I/2+BM3Bva58Nu7uPIYNPWR68Tv01Pz1O7RU6uvEFrEkyObBncmrPrEoK
LUab1ANk8PAhV9FuNkWmLCofynC7KQndXFZrbYMm4HXTLwlmJrK9YkSI++au9/NjGihbDUYPXwky
kBPlycPdMP8cVU+HQYbahXiA3O4NsDOLHGBztKIEo6N8zr4A/oR3W3GGDyVXXnQik4XERxM0x7B7
1aNMY3oFkK9aZUWx6tRAP5fXApAG/SIUJmHPNxm+6ovpYo7K/PYuLQQfdoCrEvwwr9kDsKJgWsNM
jecN5jOXN0UwqR/7hWlPKTetPdkI0Mcio0/s+/Sb6Q/IbwCElPHyq72IVYbf3WRn/9AQKiJfGa1f
gU2QN9MAQqQVCQg2JzTRV2akSzkKisyACqm2gbGb33/5xeUProk+CnbUWOFPepudnvpcw2/ZOIYJ
aUjT55tFzksAI/XNl9cutOMg72JejEa1X9lEMISdA2OC4OIFtaqCYjlaDD1jYZKKnDR0SFefstcp
REN7lGwVj6gbX67gABTPW+9BUg3o3dRV4Ga3fH1Lnw+EcDrdGQoyTg3MkVB3sGviWNzOp0SOyfkF
mQ0EymSqILAwKu30PiBmRsgYH8NdedR+lV/xV1pyNPFyYmfUhzbzlOHS7xmS1Pd3DMGK0qC6Jj+Y
APBM1D2IO3NZv0RfCh8uc95/6cbgLMgfTEs+aJJK/V8UDpxGmkMggGoVmaDF0kYhgqBdFSdCKnGg
aU8RzMgWF7tsl6FM4ZzpnfiHSpEgWeRFuPIBtOIi0zGTx0/01MHMPuRkby3R7aGm2NB887lI0Zxk
i2ziMl0w+vKP5JcmIH9BMq3Xp3xRbafgxO1IKkIOiqd/0iGyY4vaZ/28JZn72qfhyGDHtKQkO0bE
HHbqZ1rOWybwhl1P7+e82grqvBn9VJz2kWk2D7keI+AOdrzhwHso/UxdICR4Y3eDluwbzmEUO1Nc
kIwn6iqppnsiI0vzWDUQZkwgvTWjYHKEhIPEafBLtN97KzNZAiYKJ6auOnFHtb8SOClkXmNVCLAw
51K93KU8fuxG8QCp+dk0DjWVQDb9U+ys13NVgadz3Mrqt4pRLRDxYznm/Rf6elW9Io8ef5Xme1pK
PcN++QYUCoQdwwaUjwb01vAyl/91Yei6OgaVqX8kBc1YIHXAGJyqykbY/8tgf3FuV4jOHOVabsN5
jCGHhTk6INng3tRl6N+mtofhJnR6MPaJv/v6OHCzPfAH3r+AR8DhqB+4gz5KHhi94HNYdmO1TqvL
aTL7R+GDA9xapwJl4yTtW9Or+FZuj9j4uUitbBpvVKghBgVYHQRoK+JtTuwwGwG5SKcMoeHzYzKo
PyBxDGgHOQI1DjqoI7gsKX5xQuS7VagmJyvvzNODBuuqfEP17pr8PXZffON8QzwlUoj4GNv4pwBw
o9YzcLdAtIALwiH2qi32OjanwWqKwam+ICcC5lJArrR1dNDvAl5HgqVyiWxCRG8g07fFykJeilR1
tLYx3luIs/bozhcqz71zCYHHhA2P0ECElY8sBQc+bhQ+Z7mbHBBV+3nAEQ5SjEsE5uYoHRfxLsMt
4IQrSIDOhp2R+8vlMG30CowESEpkA2NX2GPXwX2TnPQE82JDliLYs3kaXNBt/pgqc9nyHW4w+5x6
wmUZiDEQvo9OmPr4SCBj7rFYkG8MVnAeeNriNQqgKk6S/QHZ8i7Hh0CazyKrYoiPmxFyk0xYPIPe
A3ZSsRmi/vM7F9PNL/luwFs4m6vZd3KmIr9oH/iJuMJpINxh3AKzLko23gnJQC0r3Ksf/QtCcYN0
pd7U/nuFmpXi4/0z++BqsIQ0rs89Vpm8/5PIL94RrLLvTFv1igtCZHbaHcaVVj9vXBw68bgDLQqo
jOyRm02aONP52h13mHchzJkgVHzhCbS75NA1J73zlYypJcPRwFyW2BqSCoaMsp0BSp96VE2d108N
o0/YKbplCihsTRx6NKIDuZ43ek+VCK7REw7ign0I2gbU4RWwFQW5BBEcQ098O3kqCKLHJWg0QFqC
4L5gMRWkRpCUtJCYiXEvsLYn9lI7m5/DR83XEZEKwWX+/MBqBCwMUhiFojHRjuM3Klwcim2QQ1Y9
WEvpAZOtSud5DDeY+NrtnMYSuSWpoZhlTERFJ6dspWF/fJW6FcKCLC1q0wcjQ8amn21uSS3HlYXs
Hx0zY5Qq9Mo5LHQbTSYD4kH2YCGYn1kdRDPChVjsFcfw8AqtuFzLsQ4EeB/YqgQKCF2/CUdhOdB+
7pTm3DGVZba6Hp4Opo8+/mku1FZ5mmMpTrxSd7ND1MEXtp+gGVMaEAPT3Kedh2ABhpgDHxl2fFHw
DrGUP+yM57QRDJmKL4h8wo9oeM/bbKOsVThzHmItZjE8JCoXB2b0H8/ysSyOybe6evqICI//Yem8
tlTFoij6RYwhUXglI2LOL4wqE4gIggH9+p6nbo/qrlvBMiCcsPdacwFp4PjTU18qQLr6ExrrTwav
bF7PM2B4Y/0XsJqtZCyH80NfTDyfw/dhUXTA9nK/3lXvWb0D2cKUqNXy9GyWDJr67dhJVhakvfPh
/KWzqL/wst6ywES21vUu228PBdzzPbo9Yb1eLxen60kk8SBH7tBHdHmI0g4WCLl474jmIilkGetR
9LYg0tEma051Hxf0Oky3HtRTleF01o27TYHCFrErdUnazC9I9d34ayVsvAyIcq/N5bas6Yqdd29O
bkHtP+nRBVLfjOrTHeUZ9fxXeOuPbxdmhCrzWoOdST3PtSijnN2LWui3gDgxDrKxB1eWiS4YBbkU
N1CZUT3ujWt2yXXHYmncg4nJvP3Nz0MLsbXMxvaO+PrDGYS94R5t0dDZf+FXnjf6I7MLzL8Jwv8v
/3S7HV1Ho8vo7QqiuOyIXwnaejYTn/99/f6fN07a2N/v1EGzYh8OlV7coozEX26H4ifbfjDcDkUg
ApKbER7zFYGdw/cGV2YgghLYbY1FRh5W3r9UJIF8ZQXspmNlI+BwRPbSxRdE8zv3IhDTrIXLSCEe
kEXyHzr9wa9vq8vPecFeyvs6cE34ELR7SB7zD3vMz8bgqYHIo45QRG290CRf1n70Bwpejdr/oMEy
BL+updb4UH3jTMLxnn1IV7bxMxvcL5hVTJiL1NxeWLRkV+1TJ7jmq/yAUeCTudmsWFhvty8H9zbM
OH7wplQKS0oo9yhfJLKxkb+7uwyXocdgBP6yoWuSo5U3c4RvEdo5ot2wzRJ68Dg1J5lsyFDLZ8Y4
netTOTDG5jiPpETEIaSUeP9PISiHxlhKGI4y2nloG0J8DVE+FDgwSsqqrUUL1IsMUkUAmle3NZgQ
+dbC7StUhtcR7oEpr6YYtsSEO9p8/Z22++f+vf/C7a02Ju8gxrnhUzB19R0LcpCPNkUg9rCo5v8+
9ga1ewThAjtm79kyMHbiJfcu561szltzAEMPIMNeoysNnA9Alb6ydNIFCCV0La83eYTN7x+GyLPr
dZ/1geAP5cI74KEUIPIOtjKDuEGYQ71Wtgh2IYjj1jC3+DjejDzNE+OY2p9oCDs/aUA6alCIE4sl
esdcXXtEUKrTOq4Ew3n9+rVm+uhBg7VlNUSINOArKGPENX3X6m/OlMT+qeF00QJIZi58ce4JnB2Z
JCnyDlirgAOpccQSX0l8LX6v3fiEW9rDasNuiVJWf6SPWC6VGrdMQbSNtIMAZqTRve+ZC3V2Y/cu
trt91gmM3w8CIR6+ShhSRY0+flrOO+WuaE0jlQWixk6Z0h4y+ZL3tA7/ffRqoedXDn5NurVyONNW
YEEhcsBECDZSND6/GD1h81meRrTeOTgHn8mePd0tBmAFsI85UENzQu6gyLriHRT3oC16B47gCBhY
1BHECJYd4dBr8Nkr+IaxP3HR85S5kooIwGUgwnjf4JPUAdfbuCX88Elz5+XpJ438gtFIhOXI3iVk
EGWT3JBcIsijpLoKdCzVwfAHccYcpOxgqsRIrsOrd5ov/2U0KKESv5L56QQ+1BlkBECJLNdy/OZ+
RMrx/KTwGbM5O3QYcVEDwZRogZ59mnNP+LCV2PBL9zmmDmUbv7kePhKsdSStZt6DSIuefRvcyYjN
BteBCKG62FPUPRT3XQpOvFjoY+O7HurCia5ewa6XsIXtLG6IxPgev73l9erpt+Ujyex54fKkCYVR
yVUoxxSI7MZJ48rlGf17SBH/gujARaLyRaTn9bGMWijzvNxVIe2bvhFS1gsaZwlpwBv9C71SuJee
eE2qN4fHMhKvcLB8OOFyTorC6WLPB+X+5nngd5wsTmNe9+A1Wy7NkAyPdyR7EpZme8kd3Aajv9xY
yDH24Oex+/AauHdePw8AXyUeAHa++89xSFWAI/Dt/pD/SJEJ6AAQYNMd9pspz7Eh7iac107udsvz
pnHufN0Q5zUYiPeELAVPpGzwNsQieCD34UiL/NvLoIekcn5iwzwQ9Zjc5dcgpTMPv6ldkHDQC//e
ZW7E03X+hXSEp9xtAFAra5KdxJ3wugVvN/8LK6h5O08vJEAJGh3ehBy049WZ89+FN1ecAdSkOWQf
7u/mHER0Amxr5+xzWxaj/Dx0QyecXjwRMnKAai3OtBuH8y9tjEJT3KPe4/Du5v7ccd+cszU0v3nm
nTYKT7d0B4jBeZP4n/vTQvX4wMPGLnMLD5xjRrwvzxc1Gr+l0/136nNM7QERwab/M2rsH/bGkU7Q
2ZwqPzWx2uayEAkL9CVIWhAfeLld9B2wrRubCJCfLyk/+kniLVx1NpOuYXNDTkqPKbbmzrfiooSl
xTz9b64W+ZTZyBP/UPESaef6oFjUdl4Kkx+NiGC+P0a2R2+NDCIH5Sz/4Jjh2h1awXr7N80X0c+N
9UCfmELxYU2H4psX91pFxh5UF8I5MUVvqXsNmYL9DjqD+Ezrn7z11qX07asgEsW/iLSEK1DM1fAS
ebynTxpqpNAdFjfCZeBTTrfphT+hkq80IB727dR43SClYRIWEQ8Lkfrtr9eTt/vzgwrH0/ZWUP8Q
ScTCi3umdhAMVcKJ1tlIUB4NJtEt0rnhhG+pbbtDk53c0xV1rL4zwXbtpqG+24PU7JGTgCnBg/gZ
aJTI0iHDLxywdRPShQr7o4bIrA79GqtWUK65b4BIuLjdVAFwJhY3aO9g1ZIiv6YNTqZVJRraVYB3
tpiy7rXFvhc4HrU/dsTWPanvAxO0hbCJJ4vWceFP3QF8EVLFC0M7Fb9Lao7+u/rVPtNvxUwOmn/1
rQHOQIPRQ0qBBZtzDDwhXNiYrT31HOA5IrsCpA2YHjkmxYIkSG4JF+BLRmFHIGG5pFcNiLUgxCCv
/KO2EChXbBXMnDR5fyykifAxLY6WFFxm9ehHdazAYGXOCTkagUZwfsS43o04sNsKz5QnokLe4yUj
CDo0weE9idjK62DgteOzxYDljb5LRnGXWcFupv0jzhuuo+dheXYizVVx+oc8noPoR/7pku9ScQsa
CKr3EffL6LwXutCdjvgwCy4MNeRUUNVATURLYsJyuNpeCI8QP+kCJGAg40W4IDqzTW/xHDN+8Z2I
blU9a2D4qT3cOj9PZJ3z08ATXFC+0Z2OPQAqmdlldpvdD3S4WB8TJkniCdk7ZNigQuQF0MNfDH8M
9J5/35LNFTOLwKIdFvQpxz9vjpLKNYiNlMycUT5h3coPBRubHi1XYztEJ8i6VUTLiQ9RfX3Yk71Y
sQ6vJ5FFiYCbKZozn1+CjHMFwbUAq8vbxBTFxP3gnKR0txUgx4d9PLb7PSsFMZfj1XKLRB09wj3m
OH4tFiytr0SsAgybooPMILuENomVMLZYn7ANObysrfzC8jdC6dFnE0t/tRm/hIWETRD0KBEBd51f
SdS7sMlHsQufFq1PP3gQHYLglIaFCE67w1OjySUgkTxsuyx2sBvmxe4htuCokSgHi/+hBuAtxB53
RhvAOPiFQMlmvUzQsaLkY/uoAialzkauTILOgjITTwIIFNsZNtURnvG7zUqxTMgIZPsu2GTUbSno
CyF0OjnvalY4gTrL1r2NNYN6S0CwHKhTBp/ug6JBZt3CMjdqKRtCMiBRnrsBcpOOxUIc1zJ0ezPq
vuFH30uFFpZ4vuRBy7hAPh97ZIqObVivrhBUsRNBLEShSVmCXDSAkoMPyTh3Y99V8asXiph7mgLn
+8VlH/rFB3BfNYVh92iFX57YtxdyL3obM7V0P1LyoH7CQo4VE22J5+ZthvwFLYpnJKusMy4fJ2dS
7rkDMemJaRTDuJMzBYo5DoJOM3+r8JU8o4wIu6BWNnCRMzpEtoJFFhh9t7CpEGWB5JsObmznuvlg
qujGIr6IXvz46RiewKSr9rQfPXw5Wr0pOfL9XNvFqrB3IKy4hw1lRI8iUviegkEIGrdAh4aellzM
mFRXan+NK+jMqg1FjodJf6yQGonXC8wpHj7VPoHegm+vLp6EV6wkn/Yg5YkLj/yhSPp0Vv2hEmyQ
sVL4etqx4W36wwaxDnRe0M5PZyOPyxj4/eiwUgJcr4hmscHxiCUv9OpM+RvBVF6tDiyy8XnwUHaP
Bc2do/GmmAhcgZtzQzjlhe/GPAVeXfihNsjNeaW8Al4i4mLuB6mCdyDkfmv+HYsHtViNXBoRBqXv
Was79xBnvJOOiNFy72H/AMlYsgnVcHG6shjCI0fq0pvjg/fRnmZLfSLyOBBPOVNt1AKNPvMGhlJ0
9lnKAHACk5+S1URO1CX52J8QD+8EtSKvQ6RUcZuAfA73cpS277Bdn7hnzxw946lYdaWzU9+d9rnN
wYqIBSQYq08I2h8zf3zgTJmkjsj5yJagMf6WTmS4n9q15J4O57FIKzyz1salGE0ld34e1wF3jLeJ
GThJvTMKMZ4JqyAQZstaILZ5gDoQz6zwc7FIyvlSZCP8fRVfOEW1tch8Ra7oNolYNLI+8i7/R4v8
WwmK9V7PPm84xbmsx5zVAbmH9iVJZ5JbjE83b/mZq+Q8slInh0LxQcAwyP6tWv0l53/qtfF3+zhm
taO06CKDR+UhNqss3JPBkxRsohjie2+iUP5X0Hl74jKG4M8dsrIs5tkt7hwRr976uRMI030a/vuM
J5wRVrTE2EAHMnmGafjXuWGomXTOPgjWLdtE4p7EYN2LREq7umN356f8b7FNPF4xf8Jt+WDPRWuF
V3hQGWF2IrNzhLQPi5vyDvIHYE10es7j4xT19L4xKWpe2bK75BOiH8eswkZiAhD1C5FrY6Y/7FrV
lNRQBownVTlMG+/SefwofreSelHvObjcj1oL04g6x4Sa2nuBJSK7uj1jZ8EQXeO0thYYjos0FpJ1
lCva5PrAmB5qUMLz4QfpBcJju2OK77jaGlScsbhSleCMYEx3zmpkvA75XJupvBEV0C23AK50jjBC
3WmEtc6LbVDBTEzuHO1IfEw+vDRf9UwrqF4w5+J+i7jagVNVTUwUmsK+jWVjq1jjEgtadN+IHCA5
eFoIQCPRp0QDmeTD2ttTgBjwXg1voRyUG1yYSGDzXwNQ+PAjz1GUKYeOPTfAVozYZ2IaAeRQro0k
lkwjZV6dPfqwjP5jKB7klGk1AiWPHmMdI5TXB3iezkKeU9zhofHK6IuhTXAQM5ICRvzTN6ZM6FJt
CF5E1v5luwP3QEdFuVWUhyn6w79DzfCKi0QavcIXfKAiKZIH1Y0HTYG/jCkH7Xbzgt/70sav9feD
4CBjTzNO4YJrr60sO9BlMyqoVQIZOzQPt1/LmY0l+5ceDQS/qzs7Il0Si76MKsm/9CmafksgUHPB
6gfEEacTAWamD0QDgyRqJlEizIjaRZtHJA+lIlEUqY6UF4POBmkrkqLJgUkEr1qIG+9wMxSv7KbI
3745v1p8Y5ni7BltfFwmbeJHLS8WTD6dH/4RX4rHpoDO9+IoRNG/n5CpyhHjl3SOxa3EMerEE+AH
yCn4GqUEP6eKApK+E5z1fz+jrPN3VO2Owy7+/N/3Gb2nv/uk2RIgqUiFMpUl9n15+wxFOmxwnpow
5u2cwLHKfcQBCtI0Qo6c0mVxkCybE5rGHqp7kyOBCf33DMQeQawvsXrmbevR3iYkh140wOLymC9R
R59taWS4MzuwnOHEDmZ7m69nBfnLcFMSmepTIF7cLythJ1rMxBMWjIAvWxltTLmNdBrLLkQFMUMP
Qx2FmtuIRWaKU2/TWsF1VETIZ9+sVX5ESX9wnT1Jgmfp/UORgAXehiu/j0J1gGbBkrzjAH7d4UnX
ZcZVTi4lKonrzVWxdU0YTznMB35e+ZcRf/QIJB5yXPSDpUlht/JM+rOjYtPQc2IzbZYs7pVRpYe3
XTvPgQkCs7D8hlXGbdcDGYQSu7MBmKhZeJu+3kjgkR9TqgK1AbsK8Q0NVqcOe6FEwTN5miyXwhui
lEqU1pnK+OggyDG0e9ekmDNSXDunGLeQPCjGskwEKzfQ7h4QAkzQc/WY7y36X/Yjue6QctgjDpa3
XQ8u16iZKeaeYmxB1JCmuI9c8P4v5aB6sbRvE6ICji3e64nx22NHhlidLelcZQkBLdLuX8SM9lQd
6gsZRRCmznC+FEssikqn03QahvPRYE6uQzifs9oyuFADM6ZKEKBDYymFSZ4OIfpD7+31x9Ocmg8M
WU4su1lyfP1PCP5Moq2Mpel41d2aqj6mc1LcKNetc8tfUttio0JFh8LA8u6L7ZGvhJS7OOl+PtGD
iRXrG81u2vU001bvcen+YJV++C8RaWPzBj+fgwfl/OrqP/cyKDv7vU/vkYzT74RlXcb8yk6i7xwn
lCzJ5uh7t7jApbd9/BqQGam5fstI7fvX3zrzrZ8LpYehRXXsDSjBvV2cPf1sHXobSHCEBiyD3x4q
ca4uthS0xr/IMD1Q5thjelcWU8X4YU0B0PYnPR0cTJsg1Iaza2MZp0NKVgQRifdBzr/fhYbhHccQ
52U1syzYbNztgjBXrPjf+F+GHpczHn2u9IwAASIHbrMMldrrdULmZ6hzrmn0XLniMyax/YaGlTp0
61FjrFvcYm46xGgaP2KuSo31E8szH13vGuzJmbos7vUmhuOdgmoijQIxBAWprTXqmBRH8gwpoEka
fR3QnmOeIKChpDLSF9TNApj65Nt3VHpsWM6XHNArWXTfhmo6tgDqAb3tWRKaYOBE3N6c96JSdlOw
WqcvYBJ8ZX52Qi2VnTRkThyabFHtjdzrf9D/zq69aTq8Scy+yHcm324MZmEl6+CRXMoa/T70Coci
0BkpMCJsSAZ0OOkBbU3//XB08uFEqKf9JZPscFMifoYn1ozv2chsXa7u7ub2shEyK3hD2xIsKmnW
n3l5KLUV7kr9JNZHkgdriGGq7iVIUCA+9aibEptH8/kqSjfOC0HR5RIaZDb1SYWgJJLRrPSlJacZ
o6Pl3LrxBxIFLOsb0/k070fNJ6w2BZDaLQstc83026Ctp4/LPIH8Axv0xzHneqBeQjMd1Kc7CgK4
z2zpqDKX6MscXJmqJzs59ONjhyZecR7MF6iuKNp3tlrNmKB1cMNUclHyzCEsKb9vky7em4gepCKr
0pc/FO5K065YyxauDqcQLQZrhR+ImBQVCnYrYA78Z8RAcscowHJfEvCvjxl0jFsfz7xHNc5gucWz
jbZIffyowIg++owjqxZ7RYZpdGYlMWlT1vEWVBasgzwhBgGWp2TrMuMQ8Sx2a5AxZ+rkzrkLUXXd
Z4L60c+L1wO0jM3d0LajVrjhnzT7uWA7UtzyZa/zNiqZF5CugFOoxvQJ31QXULVbSECua70efRgr
lT9O6GK5LSaQbvQvBTxmgB71BwsKZmgaK+k74Bh2SzNdyNaQUZ1FO5cvtW8jwFrNWF3/DVnwRplA
TBix8NuJGkgY3U16IVn45MBRS8Wvf54/tHlbbqRLAHtGol3HQvHLcBtgj9SrYcGBih7lL2/LEzzN
a9Jbn40gxzkAlLiKYI8yHtdYiYCZfvq8Q1/TY6zm3aXK8+qim9Mlxm+DZITaHCV96lB+b0gjuIGX
cWTCqKevHaSR1wjd9+pL8Moz+DRR9sNVwxL/9hnXMHjpTOF9Trhk6bOQze0W8O0Uu59w4XP5vyd6
gqKXvtfYnMMsXtRr1XKb2nmAJqDlu0V1SlEBPRTa+IYi7xE9Qp8ExhmfKKQdkdyQo0pVvaaZH6jX
6RvixxoHGPEooB1L/F01agJU9hp34badMIh/JUYqm0wLDTXadY+YFgd4n3OCZZce4/lRUWtAuIIm
ijNOirkj1oSoCl5MxeoP/qwKFnW7Uy9onHkiabEo5c4rSR/73KnbAsL7eFnGAk9yziYsNvdOaYbc
RKCgbEUx/+L3YZ+OhE+oaNCOseyIms6v2Y3ImPjUa/xNL77y2HUqNKCsCnTW7hosRU01sWA1cdkx
KXTwelj9fyVE+QW3ufgPa5dytt+F/xoz17cN37fe/PGy3DtQtOZBiFv3o3+GZbvr3XfXKovyHhMR
h+Vy2d7vQ/TF8Cee0qTTDrLGVSDhm1MxTsDRUqVeosnbxlqa5+lNmpqPHZ7lPgyEa4dtu2TjbnCy
5MwwI0tdVfeVgANVTA4dVv0+J5XxorneBQY0azVDSWto0yqlLF2BKLsv6nSp4726QFTum9ix5Rym
D75rPMGCjKJSPif/qbGwqEyfmt+cZ2Cx7hQ70Eci/Gy9isqK5pcndPFaIJxGoFMoDBDVDQiIHMox
n67Uqy9hcQKTfMiOBJ98nPcU3BPWjuo97NuW2ylrep2PnCi86eF8Im1UBv/J/r9FjEzNHcTIFZCN
gA6/EaOkmMIM+jZr9mnKyBqmnvVMDC14E6JKrZooilhjE0p4thb0KlfCgQIETNjyZin1U5Zcx5uJ
mJJLnTmPOi0g1puTzhB5tL8fTiADpUlKbueS0OgM8iMe1oiFzTt1ayVWWNgg8qWeVUfvOmR33uyY
fC7elxIfyge4GZiobzudBr4xpgDmfnLY0ZAAtEhnsp3d1bAm4QsQ3RvpwCcsAazIHV1nP6egfLXv
KBdV50EW4qqaGfQ6ABAezc5BOK3iJIN32/9V9NF1fPujZ9JrV0GqsBlGAFMGbNHYlcF7ZeE5VwW8
5bk0SSKhMAmMVf0tCD0xBmh54MYJlT6RKJgembJdkQyMgGkjQan/DrGKkqkizHGIfBy4sn4ei8Tc
548WsEeaysP7Ck02NPznDzx8kjmNINuQ9Yr6mp51TILrJPMJc0VQ3bJG93H8PCLE1/Vr8Pzal9pu
DqRTICpjLVeGxjeoqYEnsgngHn9fztJ4ecZJxPBKdfQTAK6hAM4a6bqoGRJi3AP57vneckAyArnf
4G2i3uVw/wboFOmWW6zk55nqZWeXmIYt0u7iszWRtMfgR88UgoWlCgUiPujr4RybDAE//TpEJF6i
JX7PWsvBgvtB6l5yUWur+zXsW0GRJzl85Qp7s7vxk53QA5Ydu+NOYa3cc7JDy0Q+q5HSoADcyb66
cYk4w/lgOuUKqiDVZGOALwt2zAZn0WVJduv0EK5O8ekUTud06cLp1PBi3V7pNmmcq00cx5tdwlfJ
3Uv4XNlxn98k1P2m8+nZDcN4Lm5T2tQh+W/DV0Cq3Li041ihbniLmJdZhLEsZ5hVbTLbPsIU4ha/
b+eA+MbvyLlcvyncdXRx1ikxmpbuFGtl9Kxcnp34oIgnYUZHGepckzdadE5mqJ8UfEBNobtqQ3OW
m7Y0Oc9BGGgE7TJGC/GVnS3bh839SWjpRS1FkmNj1sCEFdwrV7sHtRTqr1Ah0juENVBRXUfWf1+3
XMYl6vBIn1jRc93+WpPL0ai991oQriMpyGjAVjSXOypuXI6fOB/fEnyetwTq+roXXjyxN3mHb6qT
719oZbHorGYDCopzyoLzjPOAJGDRi//E3IwNCfh+SnfvdT7nfuojfXG+WtZJzu1uST4+j+Hq3AIA
M5J9PWZYc38ttw2LXw5otjRHCpzUQIQOi6KkvjWBsIXMRlhL7NMKi1fMggELMQ1fiRelQ1MCz3C8
UqVkf4nZOD77PDOqijmMc1gO16B/8YAn2AbaiBJdLTdjs9WPmM3akPnskjxDwOAE/fUjEXWsjaSF
OpG37UCZVWF/YTDTcY2OpOF30g7URZ8w1pY12foOppS9gqgxD2AZY6IZQ30aZ+SRKug/KevOKRIN
tL6jJdlQnadLBnwq0RTn9jKu+fFrf17pc7IIE3LKEUUqO31enb5oaQgdPY904qh0Ip5vQ0y6d1Yq
VLsCsuTkDZnCqLSxUq1gD6/uKPCi3XcogiDLUBfhN8e+LyjfMpka9Vz/JU+qHMAOpxO0piKhbdMD
atMbvi+7N+lN7irwULuh3T1mBp9Buz/jRseChBznAXwsEK3Z3gStb2KyFpJn8FbW5hBJv4xW5ozN
ut0i57dR5xyLB79XojoW5Hyd/PhZHaeLD8FwM2Nyhf8RsluS1Chn3cg0NKFeRF+Hkpji54iUocSH
zZhQ8ymYa092taWIPGfD4F0mFWBu6O4LkjKGcEDMzs1jE/youSJYQSXGSKShM66OUlJWtVM1uqV2
OXsgyKHCEj+iBAPS6TIpDSDVPcIhs605UHBLIM0pHT1z8ayAYicllU1sQ0wrdgxfo4DcazBHX4eC
HEhc7jeULVskpOOTFnjzy0IZaKQnDXsDfVz8oa9uMOxeqIoVksRynnTLVmx8rya8s4DxTrAgGCuk
RYre9u7doFd8BizJpFBJLpRfqX8ERsIs4D1RrnxsdS6FnENSuAKgxJ+Q6xDQrkGK+R2LTgnoCVLu
aVGEUni4DDm9eiNxQoqI6vcg5X+RNJyReQmvmIcS93CJuHe2ZdF3/PAfPhRGsn/vCIPFv+wq6FcA
+XcJ70auEZg7TlzghUF1eg8+JCyP+3MzwR22M5ML9/3k9QGsmetjAshLV+MZDLSBGdyiZgiPnrBS
mtZkukBLt/u/72M1RX5IEzrUY+sXMHkCg5GW9E0E6w16RwB4OuqrYtAGaDxJs/8ga1ZDCDMuKm2+
v5DJhAqXsCthqBYJ9M0NMx5cCwqXN78ENA4CKwQHAO4BaRYxLyApvjEdSYlTTbQly4T5h5FyKdXe
ZX5PKuLm0ug8uIyrJBsj9oq/69TtYkPCwEJIuzlJJ0XCGfsI8yRjEB4Z6Kzy5EnuNxt9UEW07PSR
wkXSxEpEgVhIus2J5HFZoA0D+TukWE63lQQjuG5K9NeXHTy3Qo7Hen5Pkj3NW2spqtaBHQWePbJn
vj1ybGdt85NdcNTc2eRh040WVCfqCNiGuTFxkfyhUFD8uXAGFL3/OsF9Ggz8lgcU3hzlryD+9Lfe
ksLh5GpTwsWRitaic9Zb+ENcwAMyRvyrbWvojXZoj/OIh2uot9LGeAwoYiSPC4mfgbVrrzMNMkLQ
voUezP2OMPAnzPx7cUzqcCkkcTybqHAmGqXmOhbfiKfbIMrAdnigHEojGIkcNRg/YIgYimNEnLjT
n11/99gGXmEglH1CPlfQ6RWrMgmdIrLs5IjymUYHyCZaMKStjbjZiLotpxcl6Kn+KwrRuDRw+UIX
XuNFQMmNvoIF2jkQp8Qj1CLuzNGiJlZnGB1p9VGFFzcQK780+obUlKcFku8xJ50nHHr+LqIS/ltN
e0sRqlMvzrPnCLgRXp9qoP1IGwu+g2OeWKCR0kvzIHxFmrMbKx5y/WT3gSujOb9Y9my+/xW3oKrs
SSSxs2H0PiPUzAYPk3Os/I+DSh75/kYaP1cFq48MX86vtbE2rYERnZDnHJW+QViBSIz/utkBq6pL
ctmEh0L1gHWGpDseSmRQGAPjhICdjTB0CtToNMxhjnVDk9GFwAcrUhy88K5IpD/PbtqJVecinbLJ
hR9CubL60fgFeiId5CwGic5FjkJOubwBjIrZguGyniDeVghau9CVoQDIw8IhySig0WXg3aY98RGO
boie7cN+piMG/zdq2WyhfoBmpf4dJ7Zb/txX+K07HGhjibilFquKwciyf4innCY9hxTdimt5A7p6
9P7AG8QZ2W0wVXjyph5CDKWfq9NzH7eMjX66QwU6Fom/MEUIUxeH9Ompm0L3E40mNHUPT2f6higH
0v/Jcs+c9mHENjRsRX44vWzR94abN+wm7Jjp3BK7y0fDA6bJhZ3dbWThuwleW4hO/YN1qH7ZEVmR
RbOVJdaypr8AnMJIPiHrtuf6ksgsQ4DVYEygPQt/hqoAPyFG/Y2NDMjLjXKc+32OmwZbKLC1rnbM
nuCIhK9PcAHpeqemxdjJtXNQRjmYA+AfourmyhDe0JFxztMKW2UXxnK8UtANzyOO2UYbfUGwBe9V
/tM7adcBbApIDkBjCFmUyWOMLv3lU0UZ1pejb2CaOkOGqgO+YXHPGU015pzUxayekL59kRK9Sd7d
MkXHge01hwQJ4vHWRPC35Gypoc8hEYcZuoWgNzyPz+QTKPFTIDwDg8LDh64oEr8pskVkCfNTOaY9
TScY3DW8zZBK1XQ+J1cozvoji7bPEio35YnKp+Ieki/olb4Wl3QHLfpKOL8hAfnF5L4t9pTOlJAU
BDbfXu7fx/Oebfx+EN0p4Wup0YdWQiPWwvt8YKypzHArwCfr15/YCE76/DoQ69sbTf5H8EqEOk8I
FRUetJoryPz41+e3LnBqWta7nMXxLTjPgbOIJSmLQlaW1+AeUz9mki/XX+hFMwQWfHxmQsJQoy14
sMBzzWU2NARtKqhgrqDbGjR7JSDUM+lh5YkAaaODYHatQOMjPI3EGSzWGCnlehQenkDB/FyjR8aZ
bggXE6sYl8I0uyKuAPsWgXdhwQjhgsh3sN1XG6dFPuo5uxIbjjI4YI66OhqWGDFHozIRV3Axykdf
/42JPXwBpyMVcmEgCvjEZiNQCA15VOy78tF5Bi2rHAFuooqhoOTMQavR0ASLMWlkoEsfsIqIh+o5
ijL/SxliTF0eRtU3vjA9iw7lN2YvqppTJtxif60iEfVQTNj9vXl8Ai2y8dX/FSGNwEWEYKeel7t6
fBtjpV7WyGk4aSFxl/dHkLbM+tj3sMCsAL8oCKEXVgw9kXiQQFn2lrjjsWjWrgggE7YfVg0L1hyJ
GpPu0fC8pup6cU/yKYuQNXyJMZFF8AASsgCAyfyqbL3WHSyOHl4MGwVTOihyqGx6TGcD1AfPuMjm
5Jfc5hSVLruX24tZy//Ww6vMpUu5/03yXg/SKymeUb56XHyJ6XCht+6NYE9OJ8tRGF/ZUaO+g+cb
4bB/rhr29IxbWiAf+JlLAmUsjuERQqROB4dK3SJn0tpjoA1QlXjUmtz+/lttbxE2k/48W2C7ZmOh
spVnhKMOMaKkGXHm4et5C1fblHUs9quvL6ssO3eXCK/NCcMso9+LNaY4VTkHGfD4i8RcduxupFh3
FTbRQi3TelIojxl1QYLwEA9fqGR6bHyh+SGDYRH7t5Zs2W9QEFiL0ZOKER6vLJgqVLNZAFOW4onh
6fXY/PUXfS6PO+qde/gi45o9Fz/kgUrsHGoihZja7A3AVe4ao5qPR3LYSb7k1w08SrhztFjq3RW3
Msrey7RPaph1bB+Tbx5fXiy9ZeukG8O60DYx1b67mrtyAxnGZP9bDmvaWE90ZH3z5ZoqFs03KFV8
P06/bC+0MJm/8NixLICN2Zx7YcOM930MoIQwRb1wbYm1vTqs6hHIZKLM2aKdoYicZ8WoiQw4JsM0
EEZcLicm6RbbCKquihyR1Fp86fC2ANdKI07fVSBLj+TRetbZM76EznxJTKnRfbCKquy8l1RyUD3O
Xu9N+/qYU5R+GvIYmkotUev+yuxsyzMICqjnLLKzC9fn8T27bXX+XnXfFTJJcHHNJD2xhrgXLFFM
iFQv+wyDlOuJ3TycmTOh3ISSuGyxWjnSm4WUzz7q4kbx5rtrMnfzeQNLctj2XKVEthsAx+m0QfeC
uOs5uuJHpfqn3nYfaa3pGwC0xbNvn1n5KS5FHKhSXLVJd9s++r+cd6R/EWfAkuQ5KIpIwit+Gepp
YmL9I0azXlSsEiSFLgzErGb6IkK6DfUnRyTIscNpbBauc4psAI0n32mZWOREN8hxHiXTIUFz7Axe
sUrv8NgUrP4t3OwGZ3kAo4rwXSSMuMqIuMmUWW/ZRdrPQ5l0h+blcHwoY922Av6VxRQPAbi1GZHn
NPXpexlRi7sJu+g3oNZbGm4H/0jH2OUQzATR41bR2wQyHmIIvMkOEKNWClt1/r79SH/R7NIHBzFa
PyS4lmvLuHhwBJ2LdkiFDvUGHoq+i5fJvMT8OWKPPm4YwEiM+8KvQiBdj34U/QUi4yHKEDHPSgtK
VDp+Hp9Cjqut72yLOgVLaqbjDdyaUcpj1xTOQDA0OwtRak9l9Qo6X0P99C6RLBVhQYX3s7m8D1p6
zFPWxp9Nehu+3sPvN7mVWKayopr/7eLNDNNNwdv1B3U1g5pS8KslzHzGrok+6XNLJLzEUiqP8blg
/s/oRBLdgr9jolDFXZzR7/WHd7CefQKGzckTEDQNDoEzQUtK2+BO8XLNoAsbnUuV0lv1C7RJgAWY
BAWjygQ2fOMaFSgp4NY4eejeiiJnhXqKAr6dbywGVoYyqtcIUm4hb0imUX10EKRUb951+sLcOZlU
nl7RuHfJ/zHkWOkGfE3MvMwe4j+SzmtLUW0Lw0/EGCQJtxLEnOMNw1Qgoohkn35/q/fYffp0dZcW
Etaa859/MD2TtaXCSHjQkx35nyETmk/MvQuzr5ney/K/pqfDa5OGzCX07ziR8CUfttkkJEcekWc9
7LWDkLPBwaABSAX7pBeOJSJ7cFVAGEmYXjcg4Ecv3U7Bwt57YyPCwo6fCDpR3ZWJvogd4XuLWsLy
cN+DBIu8umX1okPp4IXlzH/YM5JZ+l1/5cVjBxghp3/RDiAgGZktoEDUA/eMrQHFw+f/vVzxjVHn
ITAeAWPTs9h9pg//DEVE0rQSQBjHAhNLL+JRabm910n0WKLTpqVGeIyHD60TqZYu1B8nnybuZjOc
b+iUHrBaWJB4NrFJoEvH7fO5TNfFlLRxSOuChfRgfkN4cMw4/neJToL0+/DaAIjPA12aYfZxlFYx
uly6OETkjPvdbJrdBSmYTp2vRL/eBgUUd/6RWgLIouvTmIC2o9XX1u0ZusgAj4UXVGORWF8G93aM
W0HUv6/wAeovFnsCAofknfWvV9EK6/0FTznNpY2ETsPyQoBfxN/wnyBeYypGyxhB8BEtpHEzNt0x
3asfultGZVveRrTQ8jC/wqlbmKvHFq2uvaoDc1Xua3pjc8ZfHROq+O1zqh4fW3MGmhBNRcq4uKai
N4WrReAcxIZRtBSFEkIAOGPwr9agFNgArqJTtIwhGuEfIchaAs/guxhWzCmx0jl+4XyjSBtTLqRV
g6rR2o5y6M/8BOjdLZpNKrH8Tv3CH+gv5i2GDMUWS09C8Fhz8QItJ82u2T1XJOGtGDQ8g25mBiZ4
IrDMVAmGEKinyRrV/9bGA0q42IkLBvAXWBNBMyd1h15a8LmqKbVRjlF1t8PiTQWiS3dMFvRuI2cX
0iEMiOoiqmqYmtPvPIwAHsdMOLPHGstu5g55YLSBibQZkRppQ3aQ4yehTSNj88JCc2OzcbBXP5Yy
BpG4fWFC2xxkBrevQCLFDvkSBW4eECScKGu1HUaa//lAST7EmjWxTYzTHmpSYliHJp5OVXpsMCiJ
Plvjca1+h0Q7x9q5be4a+3R4zLeS9Zh+TdSnNuaftTRp9bOpYneOhcQ74gwLa2LqEMmxvqGTw9xs
oFK0PX7K+1IKovyRTpwiPlZhZwE84HNO+mTTEjeJGAnDnpJkiUI+ZiWq70+IkhTlcDSLEhqokQ1b
xqgQgOfSFIeM/mdVbGQLGhAeevYIiXcQHn7eZ/VavGea0xvlQ0hc0TFCXyC7rJb9ZmL/pSvoYWzS
KHaoOcSL0lnGJGfRuczA3Aaq2VfQRaOF7LN/4K81EPqhzn1XE+xubhZKX7Q7Bwp1/8lzos7JmlqW
CPXg2ApdGAI92EovVyjb2FrQO6QBagpkUZiM9P/JoPhJ5ogjFcKgn4cl2kpImJIACqMbE+PVT2Gg
DvXJ61jO1AlhtgigGpJNNe8DUfUsj9VqaBfInOrL94cj/TCDidBM41GNionbDzE4ncPosYESz8SO
fJBiYDck1QSa3jew5IgDCyUWdsQIWYRZHEk0IwTXJhPKxMc9+ktVi78wZUETkE3DWBNaSMv6/xiX
5oQ5A6MgBuQ1+hFpkKOGZEiTsSM4LWHpTILRPYI+kCbX9i3Gs2RlwQ9gcFNzAAsAYFjgKIC/LsZO
+CtJV6Izvyr9G8zwWeTepgAb+8S9yM5G0DQBOIUzGoZbQNFIv744m9GB/bNLsyE2Q+8wxrT5nemS
aUAk6kFHuID8Cbu5Cp19bfebywvqBMTtYREYFOut4sqnmKYEq1mEOZSlMEmo0SWP96Gs7d5jblET
9X7dBykCMaJOpIiU1jLmQJrD8PujTvK/8oAYGoN8UzSCToNefcQ4LoCmFveD8e708kqU/IUzP403
G+vEXgua15A+4vRwuozRKr+qfqZQzPjFx7Oe0zQZd4r3iQJ2TKPCaM+LcbH9uBKAfTeQeN/IgS7I
e6DOLgE3yQrsBqgHy1P82xi4zuHBMIU1SFmr9rNuzui98AyG65CnKkaxLqXz5/DavaGZwEXy4C8D
oIMExS69Y3qMNVeb2JhJIyreadyyNy1Z1faQRIcGNyquFhePfgDAEi9d2G9UcwzIHZAvrskDDnct
Skp4ow2i2h7kDadjdc08/r5Tp5ju2AjwEXZTm4rAOevnPbCdIUXNC9UB6poQ4tj0CZf5FZg/n2K8
xpRURfAx4805hF7Juw0ibdBjbEEEmDrVeS7hn/7WOT0oC0tyfirzOhzwYWT/pY3yz9imeX6dCshM
rTlUsY8kOwqju02xVIkuBk6N+gTCEjgQxiMd4+7Gix5k8WEIOcrCnU1Bgl7wuTOfc9Gi5kFB1mj/
9ltknnvyh8Dgd41nHsP0V/AJoWc4ZuEaZ2x27W5c/nDuxvXAbV57XGgOfoubi+ITy9E/jU/8hdk/
iOEG0tc/ocJsGMDON23A/hYOP/N00RG7S3jcjzEJ+SMYKLvM9LGCLOuR9Ve0ICQjbICZwAsbPpA/
BuoUxxpP5uxVT8vQwfsp1YeVvqbkqMhIwlv5N0kAkKQNmUQF4xxgTTQ5tbDR5d58zF4gxhjIqh5n
sK0H7XOb+hahle1I04dFD0dxaiJCSXUeobuJmRu7IsIBe/DdqFDerUPy8o0moC6VJcxiHfp/zjL9
V20HKmjcG5KheBMl8YvHKCYZB+EMRBPIoz8vQl9PQYsMZ/qGbc2AyIa9j2OgoAhCuuvMIMZnLA1y
tHaMMCt6Rbsd6M2g97m+7DOWk736VPwWelAUG2hvBekpvc9FguIa4xORjtRoYAG0oiBMgyQbWDyi
LUfy2TyeFH483KUnRd8+CqanjPpMQp7ZOXTCFumm9qJSWldNGypyHEsWXUWDRMy088hPH6zURAeh
jkPpr9yvmmj01c4VHjxMW6nmzxVaMjK99QFzGDS8Ju0H7+t9qwhHNU+RPcrrgoX1hRcnWkFHdA5Y
hJDSp3mILxrcvLg8YANHSOVJ40LAlrlxpD42WvTwzDFfOMPqboG7QzLWFR9maoFOxXYJPghJSssI
pRL2fYw7fxBQmD/3HEshjsqR7tAwa1QqrEaUitRnb1+TPTvzeohvJp+xvIC+2aD2gXhhu/JddLnY
uON4B5obw3tyaa5ogjKGQqFD0/JIxgRuqBIJbEteIanDCs9fUtqgurFscXIlJvwu/pTY/kaZbyPF
Q+sLDItBBn0Ne2ZGmGlg9Jy3GjAX44iBhMmcJaHuKyB21yaY/Ot/GC+QG1ORLdPP2PMSkezXUeVj
6IyiqqLfcykkLGLjSuGkyI+rYjfMXUshNS54JC6M838mMwMVNWLYB9rI3A8WaV/if2aJDhjYx05M
mOSKyIV0XkDoYRub0WKy79FuTXPqOEwH5UMvPHbxKPndOlHOgIEJfooY771G9v677qa2L2q81xb7
XPP0BHaD+kanQfTRtswOOTVaSoTysErHFG48F7SGD7jJICxv5rzvtx8lI+WF5UaQgASWzFjLtRgp
7JhjQsCLnWb2g6elu1bm04//VDelaRcRrryVg6Er+xjTjVc2DuHxMlh/uyZUrEWGWi6oztVSw9z0
4Xb0pY3PoFye5n+UbBZj6J6PayywBHmU8TUkQRjPitSpLTxCXZPYkWfw+fmmNuH35NpQ3jBsgYqj
YjnowqyhOkGGjTEEjJuv4NfI1kSXgjzxbOP+SGhSsXGRdIh+IEMpiAf8X7iF2jV77xUD24DoMVfj
ZiSr5i4qfNz5K4zSZCgq+Q775lg6P+MSQi2sIY1hS36vf7Zr8uFk/SihEozF6EGskWsRxwMrJ9SW
7wZj0OJqAcHZ5SE0D7I87z23VrWqezgU81rJa/GSjcasrgYe2Ok+Bkpl8qSymCoDKRwBdW26KQHP
/24Sew+ySk066lJw0xPZWMxNAKAJ/T1rCGERYgAWPxyq7vDl1bHHiYvxmQX+B+edxKfsSCPbInA9
l0t7Q3IRQGcHzyh2atZ/EHvcAkbZklvvt2lvJXNVnDM6IpnYq1WqF7T1K0oh/TkyskWujnJjDMKU
/aBdu0/m07Dkca9mOswjFmPf7VaNC9wmRlf0sD+GeKReP1YxeEz49cU99qX8cF8yOaqmKB+ojKxl
XXixustqg0zU0UtjmCS9pg/tM2pLSQRp/Np13p0ytBLQNzSJeJgMqbsRfMyhBanCuIT1Dz/upSUB
CPphNu6MQ4qGi40LlRZFvwsKaEZuD+gSGR+Xk+rOGlDGfDsfNLJ4BvgHFateIM3k+bcTblEQqutL
ci2eIyl7Yfx9rkAuP8C7X18G3dQoSjpoyK1PHlckb23rT3CYIKs+3UbDZ8645OP2Mcbp2nmDKi/R
SDNlXkeINOMBvSKDfFzTWuYXxw4N5qYY926Wc4A1J21gkA6aPazosb4sCWOkg/AtT+rfSLRYCZ8n
ju1ajVofdstJPnWraPfaPf9aACQKUJD5wwtg1iWsUofbaQJUDiPcCdCSYOT3DGBIdO9brDnR+flw
oHtCzeAJxaj4wbOI4Icnm4y916CnuDl36TPQvsOfBW1zopnDXjngbH5BjJvx155b1szojcFzQSRl
LAphN5EJh4LdRDLg9z68J4ThgQ57nlAurNULn/KcFBERh0i63M/P5YDCAwdEguIxa7azACN23FgS
4F+4fOx/1VSCr95C9bWy7fsxNyrGGRsCbYt7Pc6/py+4iP5emSzlGcnT8MpqH583MyVIkva8givf
OAgm1Io7GRFMAPQDINUsDCwTCwQdbMXDAg+6zG+kwKjJGmSVmZDtAVqF3CLtTWX0bOQ+igRFK1n0
FA9j3PBBmItwC9VoCil2zvoNpLRgh2ZkjFiWzZxRWzkvTC/eA9dpRHvexe7ALvadlARQodzEa+fr
k7UUAsODkZNqCAOnJviLX15eeCqMfSAj3r7tv+Fipv1kzIJjny1MPyoiBZyIMavGLNMteZzwXqLR
OOe1CFmu0Voys8AAk4KdTRr/foZw9ZhiA2d8SgJJozZAf5GwfdfDUBqA0enSMGeT7Fy1Cp6mxzfG
lFe/VW7vJMy6yllbE2Hi5YoXMy/u3Cee8szMc7dIXRt2BDO6twurVmGuRJR3zz/IuqDlqi3RrURU
Ev/q/54MqjElwyv7xtqSMr/Rzy+kx+Eur44qRQboOp6jlChUnpQ16IUKcp2cB/LAu94TXhAyJVyF
zVpQFmMmsCVEWIYOhFdj3wxE3g4eLPkFPRTJwsbCAqqq2ERlhEtpvfvWlqPuq0tyf6zJDLrYR3i5
mJfQ7ODFQXQiTFMsY9blXb6gcuAfTa0fyk6EnSkdtMn4AFik/0NzgLEHZR2828PnkPJ2rAGFSD9l
XRN8OoptGWMwp0d8HJHjJGJojHmDJnRYg0o+t/tB8wO9nccd5hgXD2U2awYLfUxAKFoHSmB6RA8+
c9MTLGo4Qkbn6EwtDBpFj7F1REIH+rQfgWReh38vpvVgJ6g+LFI2cLwbQ7/+ENNEXoDqvfMRofEP
GO20bdSPnYuFbg1jLcfemXh0AN/H3T7Hq+bIVn8Nt/nfYzw3cWwFc8ru7/nrpAoL1pZUa8ZhDXY/
Is2EykgXFwdnDuIWCaImiJ6njvxNQFll1i8vzNzAFysGiYwYNF7NrP4pAlYbnk/oyfyZ8uZJS+Th
1lX/XL5U0ZbAn4eIQXDFMoyHX1gCDM4wKmSADHwDKgmYjxYqdPHDBj4slthF7u3V+wIwjpU+0gBQ
PI4u36Zr9jkZhtAd22nen0OlqWD9UPE40oIQtJglBxQV0j4XHyc04SVozpAnR057QRnJEGRvQWnf
auPv5buPTsYx4ggzvA8YvTAcpXeGDfOkUxFV9IdyRJCaEnSa1IAw/yE5jl9LTBrHCF1ZHUpWkVs5
pu4WZXXlaxD5Nsm+uzWL9NtnEWGs8YSm+5syLaOt9NTUyRW3hy0rY0MU8qkTY5nHx4iSv9ai37zK
55+0TfEDxtgApyP8PdlvKanEfihKNCAOdnYJuQraHhpQbmEQQUahTPAI5/kX38uKKRvMDBz5bnOQ
XBAWMs5iJ0Y99JLff3MpUhuwi2BWoEGSBSXwQ4Iia7RZWhkw9uXqR5nDzVAixuCsftxXtiIijfPE
So5RL3W5EPPgYS7kbEOWbmYeXJroTh0ls21lTtc6ZhDRtUgOXOyQwBwmvNi02qSj9GmfbVuEAdFu
WzQdWKJR1IOw/Sm1yA16nZq7KA8l9wUYxXzjiBHo+ruoNzj5q8++jhYOP1Gmn0cghITVgohQPNwY
eNL3iA9pIqARdBLIsqAHPP3CH6zAeeGmb6IHwGr/ERIv128OeIXt5RsmIT/YoIpj8whAzxwMcRgF
3gImR8WMu+8mJEuMWCrKo360rURwOqKWFr/QA9c7pNuhM2ixrWZqzmX5wm1oxi+8r+Krocs8HWZg
sDebFUqMjxGoNa3M6IGcT8+gfdmrHKdIxin11CjnD8CtO/tZEY1MXQju2Hpw1kHZ3tCxJbBh32Op
ZRsYvRWPhtjm3sPS+Tkuuk0SnWQ6SjFl1/y8hwsvljuzbzthX+i1JHDtZWHpT6dq2yO8vyHTID2C
oA0BB6OtjD0Bopni6YyJGsdQPIgr7Bg/xbcwzIR2DGGt9mspgFOdRiOQP9I2GW5/MIMB2MoQwrid
7TIO5h1yXFi0wFbAF0cso698IE1kbWiWbtIOeEs4Ow0i1ocP9UdV4H15FlarzCTZs9lB8J3l8pOn
c7KBEyPaVTQ8hFrxbFFnUTQZRHZ0BO14Gn6yxFLKsPfdGt6mPVAirAG8B5YyrMGGryKFhbyFjbvp
9C6EGTOpxMjOJByNmqYWMBI6cg3qTM/NgbQ+5IH8Q7ksak7o3IQuYpmAJ1EzIIQD9Am67QdjJ1BP
mdBeYrORmYqbHsl3h2Piz0Vh+TPpVD1mWTGzjswpFeHjarL98uAkDleJfZH5328mHBIoEUxiuUZ4
nNqy86HjQsKKoourH/vsi/jnsRSFSEIoszIxlnvT/SuWb4OOOHkzZKSBxZIeBaLYAbnZZndW405g
M7R+OvcmGyRjQWI0JUdsA42PuOpFRh1NohSkGNDxuKC0l4g0E0lBdI4fCELcKUVf5qpSd1ke/4oJ
KaJW8BmKt8JAC4T6ZIAljZCkwmDmS3Jj8XvCpy0bsU4Cd7CqPlBxiYIMBlYF2RkUsnQ4fVyK8oNg
ABYJCBWAmwOdp4y9jqTNfzhQZ7kAZ102wJub331kIAZIg6dLnqK64nd7IGHFxQQ4Jls6KMgFZVJD
bjENiigZnCeIZs+jGaLTosFi4F8XwxoAsXUNHOwMgTpOzWrATxX9JK1OSnj10JS4awZQ3HrYfLVE
YrtJDUYTVBDl745DPLN5730IVUUd6bTzB4Y5FZJBT7kCHzHIaPYhazMtPc57PycFZ62dmghLQqCQ
dYA+h31CuT2NypquVacn9Mg2z9IAVsRzZtJuiW7dzWynwLWJPZ4hHAwcaFWiRE8xh8lIoh7/2GUZ
bBxh/xgwInGHBd1vHJNHkhE3IBBVD+1nj1AiPCcdHd9gRMYdZG0fkRDgtoRwC2QS9iuRn8w4mJSs
NAsljVes6iF/oxGXwY+fwqUQqMtFPeI4RE2ggSpFzO+F9xChQ6x+7MsVpN+STXHNSE1ZIN2o9i+Y
PgAYCDmQC7Lv8OVFaeDzwAkHmn8TIn8k6AWQl8futYLBJLI4iLgBj41YynK3XFcnoA/r/ES/wM3D
SWWb52lUnGjbYw39h5epAFPUvPQuQD/UZbnXMqehtUJPAvPj3x9CeNXAjlafPDqZGEWU1nw6NMIY
V7xI5UCV78ZwgvAIernTMoVM4JK6XmIPC4EeaiWIN+oV6j2eJHiB9JOYdLDzPdjPsdx/qbjqVDHk
B6ZfiD42n1t8ja+QqNA/gXdhtY6jgsaii41ghCSaXrJ8OtUWfaJIgOLXx4WuoFJ/9NTr2x5xuB3T
LPxquNnS5w5+IaYub3o/pEL8gQwSDL++3Grn+qRsX1cFpQIGdzQdpOyyS6MIQMyC1UoT8KVMS1Cx
/PYtFGDYNlM2slvhKcGFQxvGlsY4QYEV47SUAKw/Q/uu8d3IMIH0F8W84bZKVDkoT5iWZdzMrKXI
ign2Y4X5NwFSmD794De+U8p9UizePHV08INHGoD8VIj8+jTtjHy4x2tcmzixOHeF7P49wCmDEB+S
AAYPJBgQ+2KXTpclwUx9EQuJfbrpWrQA0O4oFSIaexD3IYAUfxMXrlIJdQiBISpW9SAdPR8khGeP
8om/lMVewDbkPNkIXi7VOrdgpow4LK10fhjfcmNgmgIUCDE1dH7cRTzTOMt3UB7EckJVlnB4vBDX
eyvhDsDW9PpKENGME/Sxpgv51oBto98gGCQ6QW0vpDwdbKtX9qePugbXS4YgP+01kJ6v7VuZKS1r
Os8+Ij76AKxpsPSAzA0594+zA2UYCQfIDs8o6x3EI55UiFf8e3OGRMEZ4R+Nvx824AIGEPg9v5NK
I34V4uOz66Hv4PFKr+XiGTJirQr/xXJiKcNU2lhQ4aaKRI6beXnDMNQutkI4zXueLatpOv8wMeXp
R51g0jRgBrFEdb+lpiuWHdU0gtz8pFGdY4dxaNfqtlpS1JGasm5O7VrZYNF/rBeCbQW1CvkbLger
cqFsiLM1WC+ZDYGgdW8UkbMMcGSBsi/c1fgdKJN2KEJMSblc1HN4wYvfJqZ9hgBG6XcDGSw3OeFF
H/KvurGJQRd5Q0rkS1QxDLhae4oKpBgrC3QkLEm41OF4j2E7BlX8AtZnU4MzA4hwZIEqCW4HM//6
ACnphjEfu81nIX5IGbQoyeFBWW5SLPnxMviYIS4K31UxigArw5cPmPPhMHcCjoGdmL+4pwZ8M5N8
kCfrDwXmH5cS2JMqnvmPNGemCHEyX35I4erO9YY7BEcBTrPthbfiwLM/s+ZhIO3alYI5FFNHX5vL
qdu7Ps+MNdkkkN5wj1WW6Cg5qFSnRhq8F/LWOOdgVAAJiBt+/RPzO0Hl4qjAOv84wbh6b4AfPwse
HtkQ2X3tDafxQYaD7bxd2/vqnl7pKi29L10QgFL94NhYreQzsbM44JcbeWru2ZW46NQXLMfs3yYd
6aVYfr6eNilvliGgyEcGXQF95GNMA0Dd9BhFRObytL3XxJ9Cl4Vox/SQRZVzBqwkhrrHcq9dTJ9J
oxVPMXNMr3l5+8EpL98nnhbOKb/qF0CXyyPBRwS1ogoQd7scsIDYYPp/38WLoCFYBoTPx8VIGKzp
p+LvuSv+2PTkL2aU/d61Pnzd7bM/RtPZn9Lb9FFJ3sZjShf3gLpovNthCdVzwAoee1ia5oYZrXnU
kcdetGEOCPFY/5JBiYWC7rYLYwVqkHWT6BOkyxdoOMhf6evLJjD24eU3xenlc8dCBbHjPcb8466x
usCMifvp4bET6iIRkw01rP/6q7o+kDrccpAC6hjdctglVdwVcOzccR/lgBRQmd+eyXXrhF5gik1U
5ErrcEBSCsPFEu84YD7miEhziMeFkDqJPWR2mewxDGgRHbwROXAWo1XLWtOjFpnb1y6essRwglik
rS2H14Pv1LjaTQUwRvJAKpomsuAsLA8Z3fxh4X7MLubCPiI0LOiWyI++/9Z8jgLnGs4zn4ZBWuoY
29f+eYkwGlnd4NiH5x9JQTZ2CJBE+urf60zQ3izewNgdViwe3001q+fK/rWFs4fV/17Z2/vHWN3J
cJOzqbSC93kS0inGh7Q0d2pb7dJe2JJzimKayQDYiKa+2vIbv3poD6bsrqjk42t1kvasTdiwk8WB
5dMKE30okpDQaS3P9SK91hw/k+Grvm1W5U0s3uy3jEKIA909xuYYyANqm0idpyKChELxDC0GElBv
9lspywTfoviSCiDDAkzYm7P33iAv6oaoUF78Zr9Zu5KHyd646TeJJYRu0sMGSYyQ7r99YgySNW/6
wq/bk1mVmy1M8Tnll7mnVZYu5cJA0p0ck9v7mBzJPvTp1ZkkYtzByzgBfGB6ddp4AaAIOADxyYC0
lQdmpmz1sEH28RzQe8wDDNGwjcEIgB3FH/T7R3ZNRlTFksWevzPulC8rOEhXdVss8xNDMM4yLTE/
57XEeAA1uf50Vc2PWu+RDh62F2FJLk4vxHPuc+oh8vbo2P+9nY0skNaJeSGwMXYHspM0fQhDNdGI
JrWhr2ygL0kYP5Ax92KJ9FkgrDvHIopfaEXFlGe+fLg5OkUSM+0QVfSnwTnDk22GWk6ItxHGRpSa
uLFBJrmy9PDOHegtIFxg3Q0WNxK8LUQUxHzdIxpCS8z9w101A4PQ75zgdXyVt2ANnBw4SBDDPioj
UShKfQAs2K8cmXVn3eP8kD234qPxiXQbm2uAQlFbar1hPgKuoGs3IG/4v42050OJLY7TTNAa48gV
6ysLJxUqVC+OoV5HifNLSZV3u3iYjYyzuB5b3tNXt2bAKaRfShfZCZSDALTehQqIj4C8lfSOzffI
wXPI8vTCl2zIZ3DaKUhJ9OUY5bN04Q3aoXG+NLP0SscS95tTPoohakHq7hsAjaLCJq5E3X4/7B0O
nUpLyJQAI+E1pFdaXnhXdL0VJcDnlhz0s77VSa44FkuxZ9eL5MhzFB/iA/0Cp4irVK2MM+QQddfe
wl1yyEf5iBT7I5CNbo258u3Q2lm797FZcYWVDcfHl8rkt4ErwrK/sXZ0NN8FJ7hekH2y+S78z9E6
i3JAm7CHVKtq1a5p3Tm8DY9vfBVvzVWvN1x37qTPrb3BuoDcdOdW4VwK7sRN9XjZsF1Tk3CxrB37
EEl0w/T6HOvbike+XNSLbkq+3Py76E2+t4bPEV/LW7sm6Ns6W3yW+Cpe8P9Z+GCKxHNB/05QpMgz
SQ6cifdR335u3yMXi2/g00YdBimcIPZghWRMGhf4SXjf0phvkiuvYCmaNCv+wH5I6XMmWGYlT7/H
z1E/032ou+ZknctFsfocTbqNmfjgjLNYKsUhc2Z2vGlCU7oub/yJhavk0K3dd41T8pJKbK6es6L/
XcvndqJMsAC6NbNslRM+yek7W+fu/t5wBgEZOeXhjk/UzbQJ7HLO6vnfReqNjbPMI/RiVLKjFljU
a31X39SzMqGQCH/AH331bOyKJfYMnwXTQTqcm4kqTnz5vck7vu1LBlczkM+cKX3XUAcsvkOKKvNK
ofreyH/67I2ortn9Nkw20w3Tp26KVHlHU2nOqYopZotlOsd8a5v8gbQy4euBNWKKBFPwpMyeU4V5
YHVMx82RhvXWHGUss/W1hfujttTXQIDvv/ISbrQZyXB8NkTfn3HVYPusLl7xxXyQNdHX/c+4w5UY
qM1TcQNvMCTGScfvXPxrXTgx/Auj/2G06KB0n7mWfWBkT3jUCdf/Citv4ZorGLXiq8oXGvJkl7vx
jlma8PJ2gIgJpnT2wlW39JDaDIjMQwVLj9wX0lVYEdhtC/TZQ1H778srqh63HBVHBKYe3tz8z/j3
X0+EQmBZBhDJ68XfkbpArAEtK/9B2Z1aWACXgXDmUxdkSpA91JsxDrOd715f6Ef+iDAdQtWMLZeZ
jMCXGJWAOm3KfTnGrG8bwvHFGNGDE+8ywoe3jPcVGVePe7nnFdESsJUXA/YANrMP46s9hvjszxMU
R6krbHpSX2iRhUXxD1YEDmauCCL6/+uh4FMLNrXCpBTwxa8vgvsnbMAt8ooE61n8DYJYzCHDIWx+
l6xglkPgBwq4kcRm8EMndNlsoDUv2r54deQJq0fOZ39Bcc85vC9mlAF4wyL92KT7DwE/mNBRubAe
gSigooWj8O4LAPyfhxHQecucbdlsWbypIFiu4fFUeEYWd84RUPDn33ewQ/8uT9jVCC56s8+eEoT3
M38uYAEiBbp+GEAUBEB5VAah1o/u0q/PNwtsDNUalZrJ6MCzCHwZYhkdxHxu0oXQbmB/SUFbwA0H
nYV0/FgKPa8S5FNMFC7F9LUUZ0mcVmLMxpqoEz7zbNRtny3Bzr0xR0BDQ1WzLe4KenNxTaDhkFH2
wKwazoK4NlwF5JKER3NtnqM3fzZhrECtX5ZrYZVebQGHzD0nIedfeam3Af6D8x6xqNsU//UbmAh3
TYj0RIQ7nCfE5vQjuWgT9DtwY3xt118BlMLXwokG8hgUO6B+VRfJTfp9zhbLHzSrf3lh2Y5KkFnx
Ut02p2Yl7et5dTLO7GZT9Q4ixpbB7+0NvP3/amXT3XsTaY+UmM0E6jc7HDtXfEgOVBAr455cDf6f
la2bJQf+pd1Y5/bGDsB+wRp8wyJHZos/s0JRdaDkaZix4I6BXGHD/EA5Mb9FwMEF15O+ASFnk2bP
SQOJkDYqPcIxiY/ZrDgTBgpz/I9q3b5S3rasNjxVV1SC9iE79w72Fayo+ROZetKB1o1OUtQngGWn
Bv53uW5YmJPvvPc9Zl09+qlsNZ8S0Pc7K+1rgcFY+znEyi3uCR5l+htTLJk1qqlLyRbKIPGFWR2a
X9thsc96SxPeCq3v8w7mynxH1vtDtxhweX46br9DrLL0zyryzHBjA8T3MFJyqOFeqfeLJlI+ovJ6
EbqWDjKcz97TLJ/wmFKTNPaklJZY5WT6WGkWNiFcDSTisZKPftGO8gjOZ/bghbjRuSrawsf6S0Og
kr1T3AHiv9QIlEtQ16ENfnuggR/SDoLI9GnjuDOQsYIFUS4qeHro5a56u125U8ubrGB/0b2Ct8GU
22f7pAz6IbUr3GZVweu0AH4EORWcXgqRz8CcMukgNXNuKacwo7tob41CVvVALX1NMDOBpMJhCusV
LeAm+wzYxzSwWgoYJbCfTOvNW69dcIX4hpc2oKAEwdVARSg+kU1vknLae/nvYkq18nDfEDlX7YaN
7VtMv+FQM/CqMP2aWJ+XD6sV6ur3t7aUAPBAYEkGQx0eY9qJ3p7VQ+CBxCILJUN3hzwozNtRULXj
+PK5QIvDiFYVCo4rVKFLO+ax4iyCzYcYNViT8lLgTBy6ijEl5ZgzA2etSxfvaAI+NI2mj7swOmv4
JKydwGU8bQxb8SBALnwiXDKWBsjHgO2nvYlWDbhg1fk3bEPXjH0yHuVjz/J/1BgFuNGdcRlMWUA8
Ma79VmMMLxlBUmYhT+JHP20hGovRMfKFcaY8pwij+uHl1pf6JB5QxiiGqL+k79GMIKQRRQ81AfKM
NtAeHueCQ8GjirhigTnjMTGFYMeA2Byx7vTTNezlzux/6bSIu4OHsiJOhvVkmR5SrGCYqb+Q16N4
GPB7HMsQbTAT63fbqGOGuZfVaaGPwmb1KwbWG7YG+E5xe3wGHXvoa1Kg96HUr+Fw+oglTQTXzGOI
IfiNzZ7HLQcBwsDDP4GF9V4UM6aSQPz0H5RwwMssCMw86RpBTvjEmDbjJ2Z4/CNIVo9FAnNMylFG
/g9RB+JvBc7DWAqshu+nZqysMSUiqAZsPQ6Ev+EbDCAmG12FR7SG8kBDRX1FcUg3xfl9dMipGJ31
uZmZB+CBAy+pHnD8ELvFsBQSA3XnAztGUa9S3gO9c7/yLlR0ongmS4Hb99dH+BiC0WKXir1F6VfM
IVbpkdfDQOQQeBj5Waw1PLuU2iGtNE7ZALmFK0pTFMDEv5GoaXift89ZYEnig5rp5OXxcwsOjTkw
0z6qF5DeTSMILYOSyPi3S3adAdqGoJp2kD4EgytozbTY7MzEuIISgalRLn5v6r/PwaiAlzAVF+xy
fgwv4c6h2ic7AlAMPcYbBikzbY9hCnM8Hl26xAvDH3r+NhywTHAqGU1z0sVRdW58pdvL4OqaCJCF
B4K+imb6XyN2hvctn5U3cX9wtk0/gubNBYbjiH7Ept0WCCxNBueBi8JUhvcVKzKTC4K2uAvunGeu
Dws3n4JhuLiKpKziivHvisS0IuDYGKf8+NguCxG3CMjdHEhNjI9KZ8XUWJmkG0gtK/tanXmFdODn
8v/8So7/bjYOK/9y8ztQ+ROyKP9dCUpx0cpwTW00sw/H5zlk6MYZyiDwcwfQPFCVMK7mparg3PPR
OJFM5bniUD3fBeu4+E7uSk42h/7+d4iU+nTQ3NrIpuBTx4PPglIMG6L35n2Tz+CioBUNayzZaqJ4
Lzfidp+Rkn0DWeHCdKhsZ7yLeG6YaKB8Ye9UOWwBG9LB5ivQf+5ObIyaWfineur5AVVBPCyf278+
GyiWz0FDxLvQ3WzED8Jyd2H6yZEbjpseaDa95SsuMuu4vuOugZICystfHbt/Z5Hxw4rHTDwFILJA
kUOASAyeb98b9xLPoLinb1wSHtDPjbd839635CgamiNd9ZHTz8X93sRl4KL8OxzxEXCRp8sL+zz+
uY2FJ9nL/Zz8c96Rj8/Tx+nkOzjkcsO90sz4JDTPPFkfhp6oryC7uemNu4ZX8NO4k6JfnyvB2ccj
jj5xl4Pz+iG8Sy/84xAH1a7alZOb5CJQH/aGko810iTFyEFEKqSDHVoPZnVAn39Nf3wTqQc9V9oA
4nO7szJCcrR93TnZbDbC6oXK0mfqV+j9G1geSQuhM8778wJkTpSj9owlucXP5aL5KIsub05qsujO
ZDrgaWGMmEjzz8/A9JuBtaMOfW6f2wJfO+ALh8WHPbqg2n8C6egjzJ6GOEXgleooc1xbsFUiQwEy
VjIxyZpgAEq6BJnRDsdMvkaFHQvlhUgnpmfALh4kjBYE2kR7+QwJYHBhTP9H05ktqcosUfiJjFBR
wFuZBBERZ28MbbsVFRlUBp/+fOk+f/Rut61QVdSYw8qVSHyY3onGwwlgv0ydZAycl5QEuSsh+Ve4
K6DjJnPVmykMOo5gzoSpkZCxbDhtjIKAfNQV2Q2gIUC74qAypihBQ3Yl41fBJ+tvD7m5FIromJgh
jqmuZDgnZrkYoajanO36qRNwrJOptD9KJ/BIkjApnyGdw/F6ykak25kcBhaajehU8AGBh4Hy57z8
cJdwBnWMLfnzIoQBshRNiXIZTaHl8V7TG6la37tm+dh+XDZuHC94T6qgCohXtIHAzlCjQ+L50fif
UbFVV7nX8bGcBCjUhyzsLcvFB4LFmuyyiKFyjnVXWUj+T0wu1+0Dbw1ehVXttyfqqrsiuBeTvqwk
AnLwxah/HJqvTeO0TtjEDXVGXNGA366HI251NdKRusvXLeGsw7PKKzHIbmOks+scXQQ9JXySVg7u
rwX2JfA3Q+BypF7FrxfIbABQ5pf+JUTvypfYj37Bggf6GYy5eV6yDjxgM1g9i7XW/NzHF+M1vpKG
GZAkmYv59rk8e72wOL4JlyJZEfZZUr13TdAfhkK1itch5mQUb8FifmorrYb3P/XnNRnAbzGM/Sd5
sF6HfEEoXn0AMUQaSwU/oN8Q9VexW9j9oO9Vm8zCZACAcQwYB8URZCZu+nSCWxqRjFMLGAVoJEad
EyW4k3anH0FJS7fd5y2otq7T9lyqswivMO9B6fXJOplOGzPxq9EDlq3HaNn1++RCf2IZ2HWJUkP2
2d4PWsMuTjwKWFHiQnxQZ735C9c1vgocdfgljgAn419lV+BPOJRwRIw+s/Yc5AnzMgMcsVaiK/wc
fsvRvP1P/6/ZaDg7yRvaJdgGH9nPC2cX3lOAqIC5SQTDhsU2BrgcdyNLa0EnpCGZfO6r2wmIMrsc
AVTDzyredvFDePeAuzt/mtPd9MBJwFDYQfEzVb81KQ6dw+eQcfavylX8Iqc17jOvdTHaqG1YfSVC
BKpHM3ZgPoXCLvUqRhkcKK9HuPToXHBeKO56CAyg1m3wZ3j9u7WkqfQ5cT5+HhAVzfrUt5UtQaDc
6dF57TldA54KGA6RM6++0wHfRFwBuaQhsQDB8lXp+4CR+rjWMNEY+y0vNTw6gAMJx6YaolGIhoKs
/W7Dsk3sZnYooSbMiLSAwRscC7bWp4G3Hws8m+YDxM30swbl9k4N5ZgCR8N6vgNBB5/qfV6pRv+I
5aTXeGyySPjvZV04hIpfhtkcO7uyrn7R29g3HYgNlvhn8bY9l2B08Hug4QO7mCjHY0lCs/6YmgUP
CuARgwHiOJikWf6rrKkx/z0zL4DDkb/8jg0BfBiGgWtlP3/BJuBMJSxIFRZmfABFRiYl4ojtqm9q
pQ1L2Rc+hGGh6Q2rXyCGQIGwXVeYBLA2sYe2BQReA18AUsTKxSl0FDMJMa1dgfgB9Hu0zcFafZsU
JXfeQEobg2P/eP3GhmnHZMYtO+04IMkBPC/ip8Bx8zWnliFayh5fxmeBqp7s2mISICE8ATEAtoEM
epgl3juxQOzymRgOMCegNqF2QAwnvgjMt/N/zo4KRwZNwObwmPb6LPlF4VbWMyjC8zibQiONHZnZ
ipngNjwO1qii710xpbRYM3q/2FB/5Qcbt/gJusvXvJxn08VtXO2aXyz1a/T3ZbL74LwiRNEpfZha
HQIJfQVXL7bsCQmqwaGUSB+MFazs/AN9gJOqr7lYJbBCADC5nr+gMgCubyY17UcAfu/YBekZwvC2
5RjHYOtnAEeuvsIQ0AOHMR/ApY3SjzML/vsf9eLesFWyrZXmAEkA/wPZNplHZDCn7xEfzia6N9xw
QFrYE3boRL2BCOYIKhlhqXCZQ83T9pBDi0vwAvt2cZEq41zEcmR6PC43DaYGMaIjduFswGyyxzo2
EKE9j/p2G7MG2DlklAcYc4z+5gDIDSc+rrnC0HELIEoVJ/XA2S2Pjt2RgwdF6KWYIg6iZ0M9KlKq
Q5X1Xs43ZOr6q0WKURr9hRQHJxwx5QkZFQXERvhGiEKqQuyj/Ui0PBEiJaoTwh2Xdw/ImBDV4Iw5
dTB7w1LM1ohpbUMvcNUjRrxE4kLL4mb0I2r/4Hu6b6mB+8VHgczZtpA+0ZWQ21GOegcCPsvTRaRB
ZNEecdlAukSty7biQcDB8owUPx4jBYlSR8lvHI8XXBi9Q5fZl4U0kyaLfT6kO/QVDqBTE1w2yI/9
1widWGTJ39yj+NsImRwB9Dwm4RzKmUqApmhlHMnAYUQNC3sHFBz0WwYP0ZtJhYcCm8hTcVCW6FUg
Y4CGiDl6flWX1ELuR6lD6AT7kHy1S4BqrY+Na71UTHSoqyTOcHlWOkhcVTDlvyz0YC5DF0KV4Y3o
CYAlPhDa8xhQ+XxeI1RVRhSUO23MniYF0N+YSbhkT+Q7HSqSeR/LC/oKbedbYJdpRPfS1G5t5iQr
Qv0kBRd6IMk4mQO5jYJCbAqhqag+yOUoUKC0eNjLZRyTswFkPcr4AroGVMm+3wREFRMw7tZ+z3rD
BKuT/8SiNeoqPkMFze43S/JxZZWnAdGzKL49o726X74mBBu1Y+OoBEWhn6Bkl4RQjVAMbuN7jiMP
4f1EAD0mTgQjvkkiNKHyDgziH2yR5cViI7M7/Ro07GMfEgUDSjzFUYmWwtxJHYweXdIs/ikmJgVm
MAsnbaEisOjIFE30rf60GZ3rLWKaKecxLSLcVnnOeFAWQQOKsRz2m3GnJIv2vPuwPqWTQOzVI+eF
h2Xj47Y2qD17mDKZ1ZVsL3Sg6mGHKs4BSCCdMGWoeaFCxIuTG21I6busXbxfCoNM2eRdXaDBpwGj
3MbJmnh5oK4qdJu3dS59FHB23eY++iQEklrgLuO7y/Rq30fIpSYmyGR0Kb0kGsBIwVxtWTwiAw8h
9nnMXnBlGoKsgv4SmiKhf2R2sB30wTydipfVXaY7dYUai7ll7zFPXvflUx8n3QmrQM9DHXjwohi4
jOjg7LD1+DwhapZOzsS2lQaozi9Qu3BrtgXNA8aePsTa+lloSIOkLvrirNor5hz8f8adpOUE3Vo0
vXRYLAwAj00bVdXWiVB/wmRp0U0Dm7HIsC2i2qLO3xdsdTrgEoj0AWe9PwbLlA2B/qsOBf6C3qxm
/rLHdk2QW9zE7KYhEd3Yv1jcjDUYPVXG+GM/cmBz8qzYOrCb1R/ATSxRS7MfC+CybMDZa8TK6/sq
XpDvlliiqQNgwmL0jgilFptEd5ItFBNjAdHFEfsLc5PJJ5gGAP+IRwHTgqK7q2ZFnTccKPbFkN9C
YHNmQkqOEe1XPTHiMCsQAaExYmPi8fs+I5+B0cJiYzDkT4Gk3cZQczNIFNVBTCQWFGMGYGrc9ov2
x2JHpA9kLv7x8kItY1mMWKy9v863fvoLPN+NWKQHsaXABl2AdZwuFkN/kU0erGB12fTa0/IcsHL3
hG+fCKPB4tXacA/7geJTOX5nnj8j9NITe0uKTfa1oKBPa3rBKgWa8hxgymi3gjM3RQxJhokPsRXz
yMXq+9KsziYN6DjC/koO8g+cyVRUgN+NFNl3Xgt2Abbj7oHi6XRmGrvjCbp3gLSxUS6YVjxO6XbR
s8jxxmH9gcNed3SYSwu3u+KEtDBmWKX7cpvDeYRSMxJcGZW4jXWGP/XBxti3Y3hS71s8tPSNBxGq
D7upFY8KiKDzIGYF5UHt13z6cvde6abwP/MpMkcNJbbIHnuPHt57xKlKx8u3UkY8kh9mgXxDHBlF
c8Xo5cqe75IM4t838WjvfXz5nsNJascC5kopecAHPHfh/qsL2lfmOyU9pdf2Hl/VZKyQM01Krn0a
0bdfrjxuyRMI8ea/59GJ1qRKoGn8YgspMb10eUJp6b8mSRM17pXidYoCcDJS+V/K6vOeLjqcx3un
TbcJJbb0hRQo7/6VgH1FejI7vVwejL+kyO+zqt7lJCVo0F1Lv8mQKDgTPibssvKTuRe2fb8gA4Lc
IuUOuFJjaGTIugaDyue6pzOsKu8eVCJ/ty15bOp60UV0EovApUPkYqbRv5bJE/7rYLnn/H1eqMzl
Uni+qeBjAtqCt5bsB9a/33+fMFJMAHl4mUfyeqda+ANWUhdPRmP2zDR5j1mGxtZMBt6vpMv69uNE
LJUFdwkPpdMEHf5a1St96UCZHrIponG65zGkvNzHY0CwzhuZa/KkMnt4FCTcmhmG3YCJzLM4Uphc
9b1F/uPU/TdzS/pOMeWugibU9GjJl1KhkAV/fI2mfMugMfKpjPS/+nDaMO+E15xpGOjMPd27h9KD
MFwQTM2fJHlwget8u5OVIq3MA5kftc+E/jZG1ovcz7LmBIXRhRrQE4Pv7JOv5LmZ4EIEJta9nEnC
Hs7uymiSVCMokZh8ttE2j4oJkmM6+lchc98X2zDSJL3yOMnMlbr/zYh/q1OeV2bsv+dlViINyvDp
nsqPDKecK985OKY2rJBcKmO191gT35XAlimPg1br8UyPE+tMasGqBV27TCscbnSAjI/MKnaSDPXm
GsqklFHl4z/pQv2PIeJQ4QNWKdvX3tnJLYyT9IjMRGm/kMZj4OcmKaDNJJLXPCpp6b/9pm1JcYw+
XIqMAY2AJEfWHBr3qDVMIkp16G4esvbZmJgc0g2cDzj6ZZuAGI5EIU86TvYYGTD5H0lKFsJYfmT7
kpaXPpTqNA6AED8MmXzxr42CIJGvGxlnKaFmGGRyMFi12WC94gOacg/vjJPslv/eibUL2Y0+v7Fk
ZOpLTz5OMp/ToM2hmERgrgI5X8Kas+4Ryk+xkC+S6BY1XAIcVT7ElKYikX98bMoBpGEY0LCz0VrY
WwDs5VEKlRjSVLGQk2zL5KW0F+Ri8h3pTjC75cGTu0Aee4/wGt4oP4nwKFNGzZ4q96P6ANsJ5aYk
am2KRUITmJ6INjsEFiDfSClPQCvEuJix4oGHRfxjqihYaUIMywKiulwcRolBB42Ms5qTjAmPtNRe
tX6KBQrNIywhxyMbQIZpEK0J4Z7zTPEvhrZ5hAMbCCIl2nDxznJYhPQ/HLXa020fmCFdk2UMix4T
4H0foTQRMMVehnsBdRhzMnBkKO5I3Qcag031Ajvg/6HKiMLii0C4XFE8fp572PnG6bRXVQCmjcAq
AvxY5o2VrJCy1P7wdgDb+ic7Ozt6IawKoKJwdpyyfMsDVYdbTXS70bcRwjsIrwnX96DtRIpY4JdH
ZkOkZ/PhPOfe1ylpBZjuZT1Wq8dzpv5xBZPoBJ/vqn3jAdkMOPDb+Ao7Lh14QU1ciTwD5pCog9Vt
rPh51NXGT7gbSljN4zERZi9Uz47LXN8hGNQLan8feoT/Yus/YGOF705cOsKKxiaQMDn1wz2UvAq6
J3PpQ5r0y6QHbQOCOTAcFGM6IidiEdD5mRSa0D+8bIQWBCq8KtbzAHVRJAxDECYvun+0lmf9t+Gx
6q7bV+mwUGhi+ZZzl5FCpsKTgNAFUpBdH+ETRP0UguSCsClz3xYuCxpJ8yG9phkcQHCjIxniXYsg
o2hdYE/w+AvcO3sOyh5PLxISwPUNt9O5KcxRsQEXlBAt/RtXzMe3iB5+qjZ6ZKuY8F7YnYD4PN1q
RT08IIRCzFdEVPLlNEzQGFWQlqOYEtjAnvZelf770GlNUxr3IdcUnOvih8MXQsQE7dH0EbOP9fIc
Tqb8QReA6WdYqhX6CnmH4BF6mjCI0Ch05j3mdzTMAzsSkhrxg/C10vDLCdaOFpxBf3QUgUOIsmgU
zYfgDYcR0S4QL5iMAa+5LkIolfdhDzk0BK3jH8UEYiGVsk1WByIOb+RxaAdMAu4lBuwDekuMy1Ig
7WT6s1poGBVKmS2LDYisHcyY13kswTIgzG4uGi96ufAgo8M5zB/EV4rhDVOG75kyLDdpWkvC3bot
aTJvbJozYHL2rN1XmOKAY0u+Rdwluw7d+93vGvajAQslY5O5h0nEeHw/H8hcks3vzTRtVvcwk5WG
pBfRz5yXJGEBXWniMm2w4lffnVLYNWv3KNWBWD9HSfDmxtZGNjGEv0222CWRVIQ6wdnGgzQr2V2z
BUE2+ODwmA3ZyC3ZhWlHa5MH1Ho/0VNI/2DJXeDptPR9QMXknZQr93L6fffqgcTBtCmuTXN20mjZ
ubHCUiEbxJ0VsbqUDvmn/rIFHQjROzu4+lfQHCpqbZiaGSVV3EnMA4mrcQNyNzNyI+U8KE/qApQd
3hcv/LPv79Fx2dL6wQbn8UrbxNHz8F4N0BPvCwhbBj/3RXpI4BIfTNPVwwedbw1GusXubPXD2XOt
B/ug3pGg1ILv/WaTEczpOm/j4uAxdZ4jzXz9tEhoIj4+EBAt+zlW3A6p0pN1Pm75Ldsk5Qlb9N2t
iFGexEEc4e0G1xWRSgI0WWPcXd3B2GoTimIr9K5ibzbEOuECZHoYR7B6JCV5OpCTwlXENkXy5hdJ
UO4csU8nBVBoQ6hPlgbs6KRpjiegDqeJ23deVgibAu76OBhMIfKZ67N0JQ8JH11lwZlPZp9yI1+r
HLOIkWIWG/UsBZybDq7vait2jKyAIEUGknLkdpeJBzLAK4EAAifEoGjYGKtGnfHFvmFlpXJr0ecZ
KAPJFnsVyVEI1vfccoQaT2JxyXv9gf80ujlPW5sQODreuyTLxodtA6QzFSckfYkN0ejThMcd3lEx
306KkQM7gksebMvNIIqHw9qy00kyuTmaNTyDnntPJGNK7OASBFZHRzz+bIzoyDQimpIBA2ReH48e
hRjoNBkijkh5sTcI4gk+pLOjhgopgoRWFSgX/aiTgMMuTShqGIQWaUne9sdr2/tp7JI31dNmqd9s
bn5/pk/1qaXNIBOdaTOhofw4JDkh/UrPffCrBJBFOIq3p37oSIg09+XuvmNhfhh3x+qYlMSTelK5
11HLqfy+dwlu7jp1If3g68zDdhNdxnUA7fHsNr3M4mk2ic3e6IHrjHwMzjK11VHhcf/4Mu76DyA4
Tg+uyjqA7jK4jPPwFRBhF7b9IsrD9+IVLIXM8jouvILsPcPPpIM13ISkzG/7h64Pl0B4GWdRETyi
LOiskvDQ8ho/i+7ReVv5N+D9mzSUEhu/CJKQvxaHe5SEZ4zDqz0BsxEcpHxxC7+/i0uEqyxd3MJy
dQvjU7JIFx/AjWG6uEcxaY9vIURtm1vIVdkwXcShvsndgW7wXQFhVYjv70Ytj6A4JIsCbo2YyKOf
wexjSI9fD9mq2pwXrd1+vr6vGqK27iv/vpKfZtPa3VfYeVekx/zDR/h3XxWVuX1vKi5S58/NdbVW
5+SssS+r9rS1JPHUsDPr8q7fdi4rRTLaz8PLqjvVJj9wGONkhWh+WuKgIyn2mewgZHYHjahNOk74
gHS3P9mP1HkMJvozg115pk3wBnqQsPTm4VuYPPqTZvrylElh0Vuz/qQ9h51GmYTNVJlUYSfoub+C
VeaHMSaTDpbwcR2BDBsNcJdmvHZd1dSMsO1Cr85bqH5HZAYwNCDE7ROoJ346geCTWWzkw4Emgcv5
teRTzcJYf5BrY+7g1/pE4LP4Xq7Sfflb3l/XmsU1LDtspGuVpgiZrnwzwIxj3Ndyq3wJ83DIpQA/
uFrK0KxixHULlRw3EFZb97V4ODVLiQbWbyciRREfDeRPbiBUGKcU1w4M+aAEoGMqUZiBc6ZQUNUY
yWiHoKv/IazlFe8+NcnnA0vu/HeFXC9F8ioYbEdaCwaR9shVVCOg65hl/d8lJEtnx5Lbbw4RwQ7d
OJKie3hGomxdcPmLJ5GdgFvZArDzgdZ+gFg/L3n4kG9OXDeG2Xlxc1QQJFvZOFpAsQWWTdkWbGdU
L48BpfK37hZ/dbc0jOuydewAK1iDPeATac29PZQ356U0SppGKjNJNoSbXT6Rwri4IqEQDWFyjORH
kNjySkG0Ua5OIJiWqgXFQIX4T4A03JzXWmcH3btyCQVZcBuuAQAGxRr+Z1jXIriJSOM9km+KNVvY
kSxHSymObt8yE49wCUorBB8B/T111lw8gFOaA2CZcDCRkVtA4/VIDjd9S500rYBymqaRyKqUz82a
z+QKQu5liOgDeS+NTRxg2P9u///FYK9b0b/ipMgLf9fUInUJ4v2/IrlJvti7yZI6llISGTocfUtX
rBkgQOrfBvM52US4XW6Ub/dbRot7/yuyPLbkAQRPXwvm82JLddJC/ANUSpu5+3WE311aJTdLq8pR
Sjv5O4QBDEA96TgNbuMBb0v5noaBIef7isKlBE6C7/8EyfGzd6W1HLtbPNzygVwiHwvnuLyjn0Fx
8AZuC8rg4x2JxbYCSJdPpQLuJgRSuvYoReP1oU3y5b9y9uaeEZOy/n0q3OWSnUxYvgXln/zKo4Lw
51Vw/bjC5eazVUOi9691dMkaJ7xc8f3i206pBQ506kNewN39GeW8Sx08x/sQ2L8NS7j3QUKQalJ6
8NsAYx/Wa7C18IHTztiT1sZwqUuV8l7Kj70Pj/cZSWr1M1f8+znvpDlyBakTvoVxxbeBUpL8XO3Y
iz25B9Z3sKseQABpJV0OfkiiEagH3DWd8aVwZyRir3MExWJfyS9Ev9Tjb/vx8vIhEHUg/lLYjYRu
N/7vQIVOSAXvINk5e6SwJE9b7EFFKeUhtvAN3yJIUClNuSLB0RSboq50Q+dIq6iR26AN+f7yLexB
U2ojZvUbn3HbSW0fOOqlaGlhjMxF3Tz2jff/HvVMjVDRUwtBi1wnHXj2ADvAYM8l/17lnYyQ0N0/
HRLH8H+HT/JfPjt21h0ay6PKh3Kh/MqNqD60IHf++1TCFOgzydUqb+Xj/5rP/eCfvx8Qc8A9sXXb
SSlIrsTSGMTVEukgcROMjXUDNYwbZvIZ8gdqNM/7r0ZCJiGM/1YJBIMntsBCSLEk3wOFwUeEO0hp
RJoAKgF5TIRf32wANZBRg6Qvt/GZlOE0keZcyakjAfXKEcTHrZZLIE0Bq0HvUBQFvn/jJeDSBylo
ATg8DWJYAIuAA+H9ZWDDppLDz1Xa5ONtGq9NTlrdlyKJpKjc9218xfzVcy/ZqNMjkwfkfWH34jVn
F0B//zW+DchU4d9VpwuR+Mf7FI5+dkmUTfynfhvD6/fJRo9sdNW9mgjA9zjO/UKbqDenVJ1kBnFQ
+vFyZVxNXpWdfzwA/1oZ3HK/gZYU6IBT8Ug2eAtCBYgexPH5HliPAu/aYn8Pr1VwJha5P7T7Rwg+
CeCoWZ1kQ+4NSWfBn7DkaANbQxJuwYc1an+82510z8atNMu2SQjpIAd6g7fZL9qAmQ2tBRgV44Bz
BtpEfnEwUm2TyJHHy+iPc3XeZwAUEK2CdQeF+iENAggUUB8E+JQmcIQOsJOW8I7x+R4Pb2XDWgat
CIEoN4pUCQSdk1+5JN8iiLvvP2AZgCbacC7XhkL4UQGix7orUF/bPCj3JjDiXW2i3c+FTyhDBwzN
3SFkhSuJ30zvcs2nBYyBuHqIrrqoM8CFVDAF8FJY9Nczt/tkNa+mZR3ezyZMaVfN6YN9IEXs3q7n
oBPAmvM8AOjx3BcdvLIC6wBkkSnQEghAg0ciuEKw+uAXCFgimDQneYdJyMRebCFAdiV84goPLrGp
V7tQLP5xi9KWG2kO4A+wI3gK8TUCtgA0McVQ1v0CJ4DwUx8wFUFq5P5NM6DZomPA94C86aVGMX8Q
41EPwSQDp4FmDKgbYQBseURFyZmRQmwV/xYcKwOzu1DhR6uj699gdg4HM2UC59aAIOCfOxTCwE63
Fck2tG8qSaKxSC8JzBOABzkCCXQibgrUJiIbVHHk5ARw13f0bNhAIgPYDeDF1VAVMwP4AgHZvJ/b
xXWExJz/ZBB2YN0iOSlsNYTwEIuK4+941lxQcB8Q7z37CgoUzBYGacVIf+CrTMEZV8MUK8fbiAnP
+GlArYHBBZu8fVfDBg77QkiZYVBOUnt/glz7fbVabeN2lc8I8s6VYdaMqA80Xvt0/9N25KzpzKof
0QRIBxcOvOe4/oGL4MFuEtxW5ebi9oJ0rUfk9Qmf47bzgoG9seAv93UDv/pQQYHJ3c9q4FULMglI
Tt+fNMBQgT0TFV+dKS4EL/YHDalymzG56MhoBtGWi2xI3rTSXqWjystw1ZxHOINHJdbBlondzZOU
BgOnMjHZeSmQR2VW2f0Zvdaev39SOCzc1vJyuAZvH8MseSSGNTF6oJWJnyfwKYBXqB3Al5JqELYx
44jvGZKTvYAWkfjtu1FjTgX7QufBePqZ80YJ4VAg4/qiF4BKXgzCD5jjxnj+vcnLA6sXgeJhur5P
Ho5kWYZqhuBJGme8QK4Iw0CfGATYKUD0nHopaW2G72M/3AeD8Dytjsm8IBUXCGMoFDlYkHmOSliC
Ol3SUEg/StBV66a2GrzehM4ig54kJfw2OXYxb9LK4CSm1iF8TimZvrTK4DJyvS4HC+JK9I41gJy9
Q7KL4Yf0PmSfBqdMgjA4qkGYQikIYIo4vz5zl8zIsIYPe9oQ1uK6Ox70YBAzW2R2Z4+f3NYqQZ7r
wuG/EoMSXXmM4SrghGDDP6Jte69JD2U+/lGPCaSi7ntKqiYzQR2/bT67F6SFO5XINKTmHu0yWpdR
BcfQ736srYrgKZArjM7DGGIfgHSw4sGCglx0VMfJKT4NsOSDZAVkVhDXBh32YAlCkwjaC+sEYr31
JyCE9ofMgiiH12MrSJec07fledkN2+F93TvlrWGbRUHfAW0GrSv77PC2e9OYq7DmEWIE+vQiCXgk
LFdiTkuA06Bf1gnRoqzt4vjR7YLMhYDcOgYrHb0jwoYEtfiVE9GAMrF/dW9AQhLSJFgxNlti2d8Q
FhsXQmy/TKl9CFI1CCWJvoeTyWjb0IQWh4aIu8M5fHaH57D+u+cYhZkyRr4hiHZ7WyJ4h3tbmyUA
ebNAtZGNQOZutVATxqp0er+MvoQWsHUwJLfMBMgNieFa+62mzUL703/am9ayjnqbzuEF+AbnIFEM
THj0ZvylUQehD1jxtP/72L1+eZuezTeHEOzgqdHHaghYXvA7wwvzbaFgZIDMifwoXUAZ2+eJd29g
qjgn+Rt8AzbxBUz1FwJywEbDMUNCeawBljZJ3bbZNQd/bz/1c1+3n4t69fmr0f4Bl6zI3kMuv677
wDzEFu3sycj8Nu6z9BRv3+4be4xOCkctLH/JL7LIosbn8ynpEdpjNhDsi/2TMlN9LXiJMOm0pwxj
js8owIxC5//Vf/EiXqhTSIJ/XodHIPaL6yr172y4EHeDZGns+GK1JS+ETYsZtAuupZiwFLPBJJ6y
MIZAmi/Q/+gEJw0/ONkIduHYaxkNxEK5l9UsRKPNzPvhhVxxuICIpmZtbzQuJjneKjm9obsg1wDv
exfpW+23veits0jfAPmFKQvs7+BjaVjkV82iDio3W7YWrdN1Gc/rZdshq+hCd0BczhgJzE9dPw3r
VbliTjCh3drD5lP5b1df335AHIWKs58jMBmkfz+e5/sgw+R1jcg24wF4JuXmjK0ezO5vWQ/L5c3O
JJl8RRb66xL+xOvve33/ZcUWuqUHne1trckGv34F2R/uJfuya9af5WP1ZMIGJMPDa8UWEnTC1rgG
YiBRu1CxEFy33Adv1Xv33IpFtUzoIVKhkYBEH3bI2Ll7Lc8vA8oZsoGWb1N9kkMVKnUQycM3Ryv4
r4keDNwzMGLUSMhTARmU4I/M7h7ol9lOQXqQwc5KMu9yJWcAl8EvC4Zv2AHePX8TpTd/WMWkPc6c
hyP284U6S0kdNN9DV/xz+7v4Qsc03C9b42pd/kLHy2YMqgUcHNFN+MZWbSgBFjezFT4m8FCe5zHZ
RdURHg8HUHh20LFl6nCfhUg0hN4j2s2Ju8Sk8tN3cAiNGXtGu/6VXQ4Wuq7B8jy8otvmPiuWz7GG
JWXbQOZ5hevcGrCLq0aqg2e2VBhujSu0g4SeC/6ZfQWSSPv8kO1bCfdg74g2oVeODUcVMQ06cpHw
+5M0bZiTqIrJR5LUfMu04p9qN4uu/fSBaDmtWWMzB6Ji2Iz+1fHbGzeEo6xJCfFZ5rCLAFFYYj+1
VGInTnQBCz0h9AscFTh+CGJ1SDhQBGHYmVcbNs/WoYZIYq1M2tMUUQSUkXODQ9PsBPCcd8NBdPaq
iRa1rCtWprfdPqmx1UPMgyUOdboHG+VEcl/1ttk4szhEV0rL6ntZpG40SH58VBbWCAkNyS+rj56y
zbwXuf2e13C+jbtm66/1F3OGglXWZf482RwgBJMsgKT/C8q+ubeyCXMrRX5VA5Zrj5183V5D/j1u
L1JwVlgN/e116AHQCwZejW8QmKswJbKrHZ7+fspe0rq62cfQvBcTA4vgALg5KGKCOeG2Y0zq6Q3e
m15I3OrwUOFIppPGz2np3Fm142TLmiQKA26pIRkveoRGPKx8+oL5ktFiWL2STHrruwVHplU3LGkg
q/QPIl5q92FLJjGVe3PjxRnLMoI75+TkZbScvibnTf1x1fkZYySJyZ3nVIcHQnES/M0WecwmT5yS
BEOsgO9FPzC/uP0VIpLHwnv97o/JD/17jfJyeOW8WhB/8ooeETHYZjxtjsWveuyOOZnvOzq0mHSh
5oO+l/4rKdXVYzvbJVOkApuwVgdmVvobhvOe8z4mrfF90l1X6xTSJzXqkzT0Tx3fpuwK0UAZdmEu
gKX4PKpJ1TuBGJvpp7d9CA7BEmRiJiNMQrNKj+7yn+4HshHgd6PrjG3ksSuXDbrsMHO87cXUyMFn
a1AoJ8uYFOjXFa7mCfRfwPYyiLtsSF+m5XEPkVgFhHa45zchqVFrqFn+y7qg/B07pBuBwUjscWTF
8dLdc4lxi9TimAOz6QcPz5ugMD4W08HFDityHLpw7mMjiWvCTIyqMrohYH2SFVdrthHWIkSp7VB1
sZdxSfKLwRHD13MCmprQfSAetQt/y29vSZyDja6E0pR6Wct4Z/Zjqh/yqHLIoLF7Yekhj6xTLQfH
6wZNCcAsmEP3uiCjVIxrPQI0cTmVZm49iOwhdmxaKjBnagR4MYNK7DZ3oP+g37srHL6Ayi5A1cFe
L4C7q0AAofwHUxuD009U1H6LVzy476CKJMfcwAZVEDzs9+QxV8DBIayBjhR2z94Wm3AGARjim0Ga
MfJso4o8R/pg2MIkQdYRSL+edgeUHgrBZ9X4zwXrNiYps99jbnrXAwd1efP0s8WdzEaECzqsZ/mK
cx3dgZhz2l+jy+gVvYLc5sCD4+S57TiXQCfP90Ju6jiECLUm+8FQbWxq3v8EGcTl+JOdy9Ou9hNY
lPuzJ3xrtApvSCcztAkrI4EBIsWL0BCOtGhDdyGqVCzKWIJTEY9Vya7JY/nkanBgmUyghYA+hfCi
evUkENh6zxX4G1hInV+ddAjGbQNYhO0Neqy5Pq7crt3Hb6f72HdfzIqGiQDXP3FgMPyaooaSHjGZ
MGXMylY8hCoa+PprT1HtIK/sEsEj3KGEzP/qv8qIVJkYx5hJvF5UJ5sT/gE7mJm5778MGNLHTWYw
XoFvMRQnBz/z9wEOwN4xbO1uCw0O/GEcfhpqeP9058lGmV2DK94rxcgm+JOJQYXzepLtOPNzqGPe
+EZ6rmR1zAkVKeaqYuezPhxfNI6ddfIBvKltkkP/acGSeSmHzR90j4PhBM89ABfoIxiJzOj/8MTo
L6v+5gyggihh4m67Q4XoTIjjG1Gi9N0ZzzIwlQ5rNnVwx6d/VzJhX0IyAg3PC8hw5u0THs4jW2Ev
JAPCVRvilrq6/cR5Q1ZI8nUwaD/PwuzdjQRKoKfFo43SRfmnTvMFYibZQbRGMhgUJN85Rzk51jRX
c/xfesth2zufXqAOfLYGl8OViNYJOSgK4+0mi+7m4539l/eRjQijpjIiWqKyChPFsYV2CpgLlplq
WxyLviMmhV+hS4S8pAtZ1jre7cNiRLi3Td8fen7hKbWRg+OBWwScLZaFzK57sFWjqdovDBbk2yF+
aF2dVIDaS06rgc4Zwdn8sEiEl88b9wp0yGXACFm6wmxvcO8TJ0OK0Q1iXhQ0s/htjzn3GpSDNs7P
5Icsf7v3MTMy1NRq/UT0QglCB1QNhWwVTDB01S2SiOh/bB7QVXn9uTIcP0cNHIH5nGMQiZAffZSe
lBUy6qGYFM6yNYvdfPMYF7g0gn3I7HCIdYHoHnWQSfzm9CSke9WZkSkgSn7xf09QnMjRWYFo8kA7
Gem0nzL/Buz/y/yIoBmmiStS27GrgfUiYtJoiOSC80aDcRC2D/sOyecxXe+ZzbjnEaZPqLWQfBOQ
CRc31H6Iohq6qzIqyYJB1O7DQD6CEbEgaI4zKzWfR0TVN4zhgEq/D9yN3sI7aA8WJVRpudmF0YWV
aPcmkByyny4aLzOxmkFWdhy46ZHsCw/NOufOG5v/mCO/HyZHswW3FgEUmZWuC9gMsX2ldms/goz5
gSXINsGo+Y1H0YtnQvIzooZ1jP1/UHySCw5bVoC6PyO0d/weFfZjkzRC6Jo3w/7Z7EwH/l3zy5fY
MzLR0YyBz4O1I+wCotgTFwzOSgOKZtTbWSqUiFtsBJ15411dfdb8wdFM1Axpfa4TBoU0j9BSuAiT
cD8y1lMwaiXZudP1dUn/3uYo69lOHWHlDBE4LrKu9B918xiiteoSl33ZZbhw5shYON0txMIFapZ1
W2yxy6b/I+m8lhXVtjD8RFQBCsItOSnmdGOpS0EMCKKIT7+/2buqz+6u06tXIMwxxj/+cCrZy7Eg
npgcf/chMzZDNIiYPP75OGDdYib2DXbIV+yEiFm2fv7tzMKVvQPoMobUTEakXOIaJZ3ksIcICFQE
HAfpGByCztsrbIaB0AywUZZ9A8yr9DVCT+Z3Tvpb/EL2OL8kn/+HQAhET5tZb1TNM4C4sI50+vz2
UOBpG+PzCH4CsOz1A7p0ZclIuzsi7sz+GK2X4BTZM5QwEd95T7zzFtkMxEVK2n+YTO/fcbH9DmUL
OpbVjHo80Ut5ft/s1h20JlhOyw/GIdYbaFKxHqJruXvm6TO8pLTohBjTzPJqBngjf0ZGnJGkwpBA
iyUam5mGlTnNDj2kyO7cpaJQWmg+jT/9j10kQzLPOj3x6rWoZ8VaPxm81Ez/KEARAp7uvfi+RUZp
jG/49yRyCGAW9b1bUNJ3JdnmpbmXv3KMZcjMLO3zjcvCdQJ66ofdirbqttD+aJC8h/vAVOwyV4+c
rPWymALshczhFkLb8QtkdlweFA54/7qv4dYRCoVg7JBHVXpdP/wdHCHgGg/oJRLsvTG0FF8e7RjJ
8NwhP7S/zsaVmOnDCWETk+vIhNfT+QM+SzACD06/5DJw/wCLkROa8eMPbhrNE5zecWXDZw2IbHUN
7zP57QksCTO/iekbleCTvlj63H240Im+ViJt8pvAXEGYOwayeYPd0FSxR2JNAhnRhw+JjCggnRZ2
UD80ETtZeI+GzE6KC2YkICHinE8Y6dsUjNu0DTFw4VjWnLv3nKgBmC1cgz4AYGaDqxjB5eKoXjbG
H9YxxtmWhIin6dFQflaVrwUKJCZ0Mi4aaR3MmUo7/saU+OuWGk6F323MEct+Uc6ILWPDQ97aDJ0n
+Ho9A9M29he2ONPdwEGfI9O0IXTk+sLfRH+1rOcIfgJWOBXPGce9NU9fWxNvsC1PjICq6TMZ7fGf
2bQbA5qb6uMYjQ8qXtTGltNw9AoyZ0b76j3Rd2DHc6oPz1X3p6a35ef83JNdx1HwUh2uRZUAmBD8
19IG4IgWUVExAsa4AWd1CJhke9Kh/jFy4HlXW3LO1G5p5wHPzxlCzMXh128vsJ4rthQkfcFlgDKb
uzWm8+eOViJ31GMveoWDSsTdfX5u3oskMmv/gKU+E/llPxavwAzgmMWD+XtgfTZ/8WeTnTGKDTD6
9Mr0M5H8/lo/1kuwuvpspF+X1a2nH4hCOvffOOz4Fa8rLQKFaYLGXbTt5gjTiDzQhMoYl1XarQ7J
7uDQcwaW6ovqgiMctmWwAqBLot3+ukB0nf3mky6AhYA0LhS+0lM6/1PanwWnpQpipU8JmKAE9Vj3
pUVUYiMB/EuCTw+4Da0IJwylZIQXfXMcpFwrbq7wBm8wlqvDt9s7vgAaot2JHEaKEHXAcF8rdJOM
PWBOeIaMBgl6rBmsxjd+y6EUaHMAYO8WdUG1evoNvjMMnyp5RP2RPt2N7qmJ1UTl/gHf+m2Q88rf
Rtgl2c8VE9LTbb19zyaJ3bkAnzt59ALHftoULug5LZLEZW/bwgaYPfGooLDhMwBKsDHdleJzIsu4
+XMX549pP7kSTwTzfS/z1s0ZnSunD36AUD8flYkS6ccXycGzd0C8GErNjQnEtrO1Mnlj9V3aOluV
mHEftc7+CrPVmUHNShuK09aw6VaePhkfYBw/+0m08duuJSHXB4A1h03ERgSzOxfQbzejs+e5lAwb
pC0svWKC0THYVpMq36hPwAei9n8wizb+MH2TpIRv2eZMIHsXfVMKqHXZEA6HsQf1mF9fwukEvnWZ
0T0O8IiAnaamwrPvSqoh8I5VHBrWOGxjO7s4fyP68td6IJBsPeVteCEoJPYh7fkDGxYEpoQzGCEH
3akc+WhCpII+BoRDCH24G0nz70YZ9zaZV9ufSTvnzlC9ORHPLyo6UtrgMmPncJn1DwMaPPaL/w6k
XdwF71gLv2MJexJhSnLx9NV3W84o94EyvJ1ui2uqxpTBNnSB3KCEz0rgfEGCAyKk/lWpQUuggV5z
90RjgIlFPlPicqKf2LLCU4QDpU0+Z17zzxLYtOdya9zdAtzchrE7FTi3an1xCnsenlyuReHFPPRs
WajCtD6cDpG2rpOfwx22AOWZ4lEVkt5KiuMeOQI90fl9vi5198WL1Cx2q+xIJVnQJYLsvZdEND85
+vA7w/i7YMUpVu6mWHvAO2vxkrwPywV8JwpKmcH/xseSE5vbsiJwdQpzgy0qfFCwthZGzmXYjb8c
nvq+54QpMZoM3dAuQRCgrrhC2nEJxM4eM0HSZnlUW2tj7mlLvJ4wMhQlI2VMu7nIo8mGIvrqy5Oj
OZ8VZWjgficypXEKDQk+p7C0JCyKcs7WfRA8Nw8H0/pBNDiYMRpKnYX6SMibBoeWTv/EFhmfu/4C
DTAefGnJoju3GuoEa24W8jlNPN9suu15wpCbMStCIBRAozMROPfEjwxNKb9NMIRkxiwABz7pc3OH
Q2o9ls0SlS6suPkV1rKneiSy+XoVMVL8/i2AJIBpbf6OM6dwK6/n/lxMNEidBRFjpQaDBD4Wi451
3/t+HF7XmJhIr/TyqP147IssQMm0YWb667kYzboGank2Mcmz410SjiAmbJPHrP23mzUwtuAxoRyD
jszhGA191VL5Wb9WhafN1X7qNqu+VgGFdw2QLIrEDnI3VC+4eob1uJHv4LJZyhjONfbtYj8C+RPh
afJx7wkY318PIaadEVWL49KGWQdG6elmoPt16iFJNhzoVnXgKMpPj0X0ESiiOIg+nuiSmeJrpm2X
DRfbMbCw3/8TVSwxHoZ3r7dQA1m2giKqI8Y/++LRP9NeqbS62EJMtM3DbiYgvkxl+ZYVDsg3IPyK
cYZe3lc9pleBM8Mrfc0VV+XUAy/nWpqt9Tl1F09AYbjXW4anxwJKJCqOFRaAor3BnGe128DX6Gk+
M7t8hRqSw9LCn84o/E9MaB04HZPr9cSTV8yOzQHqFNGFleH+2GDS2lxxGnTuJ236iFWxVmHQZiPX
IDkRh5a+BmfY4ZayBoHpMQsDPVSYeYjE3yFruF6AlwNeqgtjnKcDXkDKK3fZ4FiDugTfmD6QAkho
zSXJ6uBOUCY9vGmd8JsIaGUgr6o9u8dSmRCMPXulYi/3XaoMUOzl59UjOanCevl1I9MZ0K1iweAW
URsMQi7iuXGwjgraw85VR5RK/pWTOfJU53B7DBnZ4geKMQjYEzNGbInVDxtXeAJWGchT0kgdjqX7
CjQTJa7sGTZ3E5grt6gM4Jbv+NxPkOHikIyzwoEq9fBrIre4tCPh+8R+bjcabPitP7B6Lff94TYT
GkO6A7ZsMJqjepJrqHpJjLTfM+nqZOtmy6BPw8/E8U7/TfqyE7DrIxSRHfJz2K6YDVnO4cYfMqiT
iUWQVU2u/bw45VG9BYH9l+meR9pGC39/DMkcZWmxFf+CIIMVNY5xhEo5SCYYGGHZu0ua+IlPy6gk
4EnwG59Bh80P5kCjzpPx4QVPPR03nEkFZQ/0rXUUW2Uf/4tMezCl1a4rcBHoQ+GxmMFgtJQINbt3
+etC4OCom/XsUYLVGcoD3ce/dKZhCgXp4kfnkpE7xwrXNFkTyOFuji0RZUEw1z6BvKGr6lIerCti
ee+2p7vlgzMP9Vcdfva9cxXepgiUIOo7jRz+yvgGG9vwyFuYSOPd9B23VHtGqSdvxaHlPMZT5sgW
7mPx+IwGPuvIeW2x4GBxKWV21LN/Z/GIVLE5z5wrBxuvFR1s5RHT69bRb3/5ezuwkAUtf5cOgOut
GjcCyJ9wF3aWhr/XxFhxEvBy1wsV0DuZ0s139FQn6bBbCpsrJFkZ9pQuCXbo0v9Jkvp+48kjJX0k
iqclHPblFPAVQI9EcmaeX/iCIwODAv0uWqbXCBka4QPMGdMcDYy61Jd3+GK8sOUQM+OE2vI5QGzx
iYaZa8vn6LlHYucec4+N5iusvI+v2Rx5qgd2xswIwHj3UzVCG4wDWj7fTbQ1aLC6v2NmPViV9pFt
zmf5taFtQjKb8V4/r/NvTEpBthUzKGuXk6DtzSBy2hvd0z2NCUEhQ4OV7grXQNgarICPvDfOK2U3
6v/Og52LDGDWejzC9BLjhSTwSXqyRnJvFqgzirtrgA2arScQfXr4LEgBfpEjph4uRxa8l3h4YCy8
Ywrk/ka/Y0OwGnMQz2brCO2qeKd1yDd28Y0zFEDMd9V+NyH2Ci0HQjwdraX4iF/4wBgHexLYKYPZ
2+1HeIvir5btH0m1fybfY3Oszr0Z+4wliix0PKgYL8EaswLSMNX9NcCmLPgoXA3FSsYn8+mqECoQ
SPxo+Xj5CztPOUVfpwO5XjByW8jyMM7Hpq34gyEcbMCRGS4+EJWEqmL4iDuoCx2TI36gi+bwCxqu
rodMdfy+M35ebD3MxIldDc0DZRsqp7BV4OZUNvbY83az68FZ4NYYfw0k9NodCB/VzuKsBr++jCkj
DlDOQpu4UITQ0a4ZxiBq+YW14NOHgBBiMnH7QW3vcaLGvHrI1sIHqYvhBRysjZzk7E9C+dhA/QHn
TRmr5DVkKQdK1geBr+7nbNPJgT5XS+ZLRMjpPSIxUahekGZdp7pfe/jqtW6MjI9kArt2emPiI20M
Fu2K8IxuhBlH2kZ/oPM+oVPefU/aSLXExTb5fDAwJgdhS7a5JVlT6J54U2C3A+2+YxtXAgN87YJ3
nHfdVxwEgTWWX1eyE3ShTmdQlSzTuXgXjP1e7mtpTG7DWQ9xQIKna3gPcWexwJhdlIV0d/hDYALD
dIeojYYOo6vLvzzQUnNM7GYPO83B1kN49dCuBmbMWQeLM2VJ06huuTCRpcbdCXOnzD2+kjH2tGDA
pY0hFiM5TlC6LYBGbZYt6YGBiAp3Ato5z4Jub75RcV+DkvgdEgISxjkS6qzTPTGZaKvxD+Gi3Qxr
kFRof2Iqlz1qbLWu1lcWTe/hZWuO7h+3iX8H7tyErW1/BumLXS0Met4zNlf/lANiYwZInnEXfOY3
7rlp0Xm4nceCjznfgpvSrVm7AKesg8pRwFVQSLjS6JbC+P8bjPTEFKfb3cdy+j6EKZ1yJryGrd+j
ndcIL1vy13t8KfYiP0U7aqm+xWWkdi8iVprcU2ZqDuicpYCAde+kkcx3qNaDG49Tz/mGSNixhCF3
LoMPbzjysv/PHaQQjC5hOcPFF0UczxssNRDKHxvQCTl4mOzppzl7QH6pzmDdYkfyQuwQINbUUaPx
4ciTESbPZVSCCObwzEg4FyE24rfBo/MNyadgQc0Ohlv/mPF3F+jPEoS7rx2JmF3YPgmDby+atdGF
pOycDfBrhug0gk1Cv8Rmgov5oidmDaoQueDcktIlSJBR67Ovkodhb4wUNxcA3xSm2F7AiMzJ2ll1
lJPE+RbjMGNzYZ0uAAmfQSP1mWnuCSKcj6NM+uk3ksNuI4eDLQpQ5zG7TjiXjTFBHFY+ZRfGRlnI
PGzeENZNgG4oqDSXG1uFfCm4ddz99m1rQ8U64HfxAWATWvhPCne2Gg4w398Jy8A7CRrYGIzqBKQ8
6DGQeP1zExbHG1MPBnjpJ6KnTi/jQdR6+PzlbJzRmGy+K+83k7xJtx/wwrJeLP706IUkMlS36gTG
m5SwD37/a4ofPAd50sd7RCTHSyuouxjsZDF2DF+b6vPlymtkL1qDw3V73HET5PAyhFuOHLPo2xgD
kE+IPDmoN9QxdKcS/4XGhIPzy6nHrDl1NJ5PbOLAx+wpOAdLR6BLZwxS/RGDIrjfw6Vd6Cc/wGUO
SN7ma8QDodsY6EOz8sY8/mJDT/lkHSCWu3naxDBcV7tUIp4KWew8m7N1PAIm0cNKuAmDQfNA0FTh
uD9lNgUe+8fMeI9BxzBw9Lf9SMY3gPQMhq99615Gj5C65uXJCxzLDBQiYokNGFas2egEDL9fWwXT
EAA+sfXd2UzFgGyvX65sp0yfQnFLhLsDw9Vto9JdE7GHkVd/qoSDBOcn5xFK6R1V4zeUhyJnxf/x
dOJY6mYpveztpLNAHl9SeDqTC8fzhTXR+HLgraxYUcgRERfHx1qesnvoT++0qPQvDmF2IwTIHPqE
AyPqdlt8C3Th5c5phJQXnJBvZxDSFr956dk8GAg5xYS68/P5dX/DKQQaT2exkOROtYS2BvmYm9pf
8uhNyF+w3jTUhNhLXpG8aQ/vbvMv6IkkqvJcs7gh8IlEqjPLgdl9Saq1iTsrPjJ4acYYPiR9yMkR
JUS4SHz/3tun14kHnsOhAdeA1/GK7gaQoPM9GosPzM+eW5JrB38C6avu47/K/hzjW5LtOjDAt2F3
v7DqCLiyVVRkuNGnSponbG+eFJr519tNeusXiMuHmkLF09ZyVJ4veOnzXS5B87AiWl6WNUYG+Zyj
asMTWmxodKC9exKqXkdyYL24EFnlySDFsNgmlg0NDUgTZ0/NxO/o6GY1S6+93pGoTFKzFHAKzTMU
nAzckrATlFR0LQ82OXR2DbMsywbqzwXWBKml9v0swb8Ou/MbXJXMK1ytWCkF/QgvAtCZYCeoudR4
AuYD3VVmFE1MCdGvoKS4ujxreoHqDPrJDJXnnkeb2RzYTVB3WKkU0w9QG6BQK3hD96R6pJ9z/6jy
GBeHe15YUz6TEuQiTao8fREtQdbmpyU8SnV/B9Y82jNiVjVHKkvK8WBaKR4pmmXhMEK0WITm3PLn
8M74cLdwWXNkJ/v7p74ElPDVdEM0O7ri9XVfjaB9pd/dH3xJRuUS6KtZXLDzr1xm/uhL09zjHVWP
2Vjyvz7r1f5KgB5bOW58VbABYcq0O1/B0Y31xNvXkheiGQMtbo+N2k33bqMEgGahBdfJNzY22RCK
tiroBb66ydk4jqX9b/KqAyX6YesmmIXQQMuU9RnD0x5mE0xp7l3SW7xS6Dkfw4URdpsUEQ3aSFu+
xhWNL+niQb+1mkPzL8/6Gew8c0qqKeMYA5Q2aqIP+tlX7ppRHu8wBCMfhh84lNj536wTnpZ45/NK
Kiv4BObocUCPOGfNNlggh0zaY36+DGlbRPRWOdHifH3H8al1i/AV1cmT4RvzBlCkFSFb7QnLPgx5
98Wf6mYioKOegaF94+sCim3OtOujm+OWOddksDBmOfMIlqgRtzeED/bmRiJoBAmVtq0Dsd3pYEMo
MOjoOiOWhAylj0AainXgc2XWdrNigQPDgbDoc4WHHDPiYITGC3AqNsBEglMIERfz8U+EDMynf1/3
/QuxhnhO9M+9NW/Kbc4rBTVrqISFD42Kh4cGZHKn4bslqpg9OFOHu+G7Q4whAGbnFXX2gR+HPsSp
lsWcKDEcZn6cgdkqWyo0M52vj+BgA96bcw0OJmFCPKqcc6BeBrRPNQBid1ncdpM8YUfByowc6jt+
w1oqOPAGrkR4s8w/BpOsSG001y/B3yDBjggCNmhvW/Vrp2PqqzmESJ22IX07JqbRN8AFQbQs6PDG
k8LWFBHOl+0ripCYEluXVFgfOA1RCttB1j+4xaI3jJH7DBqsMkhR9WlGb6a3czSkqcjaZ5/Kvc2Q
9/C7oXoKTLcJDqnCXFRa4ct5N+OftSJ0yLTr6c9FuXeZPGavLdalw3vUtN57ixhEtf92AgkpqQ3z
kj1CDEYTFSym7d1sBCF++XXeuJngNWoisdohLJdxmGZVzINc/Z9Z42qYfp4+KzZnhacT0X1QIFbl
AWjWdYt98RdxbPgM+rNLaMx5DRY6T5HkyzgB2uAzoeQ8IkA4loS0qxqJ6/DlI6JVvjPMHywtftRR
VvMtFOtuSNYIuRj8GPn6M/tgXV2kXLb7JD/SqCsIjDfiYemYxP7NgfQVSKCwtsniQVBNupEET3KE
xZPVCP92TPPArVv/G2orOFui27B6RzqUDH+Qny0dNe/t1mv+B8eY6YwOEcsF3FT+nuMrqTqAxXSb
H/jFE6y4KR5YmDB/w+bCbdc84Hr6+OPq8VwTrAX16wVb0CcfelCTzD2GVJfwteRlDy/NveCavem+
KS10Ds8/cz1Y0z9OiSDzwMqD5/wDifLlXiFovv2PmuS1Q23VFy/KkEtSafSIHnaM59C4c6/7+7I9
3xLx+hQLCCWBvqAkgFR9/zEUSg6b9fVAsBpu3aZ3mXCPsMGmIf3ow9r0mIoGBxnGNCuFBXvI7ESo
s5slDBe4VmdzAJ9l/8jUAj4qbWD/D/nt5jbTXGbQWdVP/67DyMng9zyWd1wwxajSetJkd3zs2fVC
MRj1KIjV8PVmmuEvwTpCDLDhhLOSNi13Z8FbRUk0GVeGj+PAs3X44tL2YoQsA2agdLzrQZ36Xxdu
m9Jh6yl8qPspn6J/vM5hPfcJOSWcD6dRfBJJQ7L0xv7SAcwKLlsymEgLZau3mzLQHE321BtrEPnu
90wsRQi9cMQQaW1LNh59vFOcW5jR7NEggbF0zqXEdNtFCVS9g/ygTXNnW+Cc0kNfE7UuDnsoarUp
ipwp6DjjEmf4vAI4Y7+3cwX3+S9bSvG1dJC4lJewQ9zDYokSS2fziGlMctiExerSJFxu+8bKqGDj
nrGpDXE2ZE0RS9NsYcy7ze1gsHrPR/ekJrPeesh8gwPk9R0bShqGHO61UGIgV5KY8SFeN07TkC4F
7AW7YpI74fzmtP4gJkDxGkhWSeGg3WOgD5ozy3FmGnVVR/L8NYN3BsMOBjTnwmD821xRkZA5xqJ+
LVVOVVsU+dp7uQKnak+cV7wfV97OYR+05MKGkOmDMovqiYoCppJt36eSl/JHuWLo4SSMcfKUDmjC
WsQrT26LRb3Sx/IGuf14MEcqY4awu8HqszTDRQJIXjLcjlxhmgNg3yw1XNjVSRWzSGOMUdhF47RD
tgBnw/vql1v5hOjm/zEmhLQkfVyJUPkDdtvPoUbfSwOt2ffDKwJoijouPlblbD14GeGlYQiTcXjg
8MDOH48dmIiC2nllub7GjxWca18tafKiwfEx/6pWuacwKGvlWC53/iX+Jvnf4Ch3tp7b5b5kDUKr
z2jAU1Pf7A8PMGtC4uJxdWHdKnQcoMdo9ES2dM4mrPHRNu0mmJ+czXbGx/e3SNYI1uR5oqzCYcDc
Zb0LXp4JjFXCVTPoAbDzG6kgZvhx/dFWlpGyYrK6oVlHRUR0m9ifXbFUw95l2Hi/FDxOrYnOIbsW
Lu4WWG3yPsvEW8AdJIvAsPvny/QyEkOIFNYoG+jaOTem/CdHcuE9UBs9hzkZ3kMYcXYVCqJBpNmv
9OpJEpw3tENcbmDuawqjZaIMcfXAbHiuCZ+GpBLrJAlA0QHH04mbO9I7e134cy/ze8juxH7yHS/k
uX63vygmdiP6r5QJNdXhp8gRUA4X5mlX+L+PQP7LGFHWs7Wqp93KtkLaWN9XYL0rTDWhxNGB4/1V
BNh/ocYiMTozYjx7yY3RGy0CXjlYTaTXpbJWz+aaejAhwBPJKDGHSZNc9xJ+NDmOQv9MorBHMwax
CSwIixJuCIojtH62QfcNRCWL0ClCSP2XCcylMr4dSbhkmKXU/dFi63sa+f6yAYkRwhZPuOiaD2Sq
uwOyCECRYtPhUMFYhN8PTx9ZSV/OItxwKVyw+gxhmFoDf12arbBmn6ADp9kRWH0M3giiBNGfvSLt
7mD4Q8fYOi/WC3CxwnacDfsPe+e9AdeIVnKxpbEzXxs+AwNy9oiEMt6mRmXgqZMDz/niukg/WCI/
Zt1CXbBqpTmgMn9opNx81jtcqaqE9Zz4JlJ6FBTmIAMsVhVAUHZybNJI+qDr5Hi4DvGhJ+WCV//H
bgWF2aHnt56e4MMxUmKy2ggAp6FBQVrDcmytmyLC2jSQYwhA5MWyzWRpy4NIG/8nFvZwR0mPuAmN
Q8NGAD7BY88O/8uAp1v9HhJagE8nhwsGmgNUf+4N4eDmLMt5s3mXGSVHyL9ym5mIcoK84XOmWjXI
agajYnmZ79Z82IXi1sEIPvbOMkSNUcZShe0t3yUGXcy4jNeMz7nN48+XgoCjRaAJGTyJnOmadT2b
WKCsxm2g/kMlhfBwdwyG87+v/1mUKe/Vd/jmvO38ftxzi/jjF9R580/wAm5C0nfxvkAjfjnWhBEN
6+SAU5Ny4qC9kLi5NMmqw+dlmZJtzHMz7Xsl1rSkAS0r+AznKoEsFDOAzmsI/aiUHBWiDVcLG5zL
+M3EhMyUFRtDHGarPgytc+Ne2AJjN+y2IuABTl+u+Bo74Ulm+iT2OsXxRwyYQ9cSQjvmSQMEmnVc
PDgUS/ypMvzBgPreZ3P2dJrW+o5LSvLT7qhZuEtlgMvLcn+lMRZNNa5jUsqIC2lwXi5fTL5LkbzN
IL7GqQ34ReZkHH/FukW4PgqCgcmd3GCRjkE/jxON42t0D0QTPeTwo6tsCiRKPg8qD03NYTLDuxmi
JKWocI70fD7X/bfQK1c9MHjUCwzvlmyZyjHnW/n3Th7Mzu63CCvRYPxGRH5yYvXeHoMQvPE3TB66
4aGGZzluEYxZmTu+hyzbaUiQwq/Nbb4n6S7sq7SbNm8hzj/kzcCmUOY0OE2UsHh91N5V8ggJHN9i
uN7ciK/9cpTesM0c/mFFT7N+HYvO+k4g8SI/htrwQVbVgybxnVw1Wx5Dn2O7DucRXvWwW8tohfMR
jzit1mBi7y5/Rs4KBRjBuMdGdyEtkZ2KKzk3W0oyiMjaJscjY6GE34JgBtrMIuSDiXRy5KBlbIJ7
61MYr6NqqYBPDMjmJHyTF6d3LrG4OkErCwcxtuab96iKADJw7SfCR95WLrA9c6tI3EQ9jG8XlBCc
I3eaN4CNiu8n2BL+xYqD/eLm5bIenSKoxtAU/zMh7BNW36ZX/XNDaY79iezvttn+ugSLyqG67XEQ
5XxcU1jXQG+7RRn32ac79HW/9aN2+P8E9zZP6iP/itFtUa9viDzRkGGoxjdi/tuNwKREvcBJN3A6
+mmc+AZMWsMWcT9zIYzYp7gsFOYWlWjugBwxnGxJXWRQfTOsQJRc/Wbf1NiSfglwNy5WTNO8TCct
frJE/OJKXCRfxWEQBF7ia4Or0agfKreMEX69xnwHpyfz+Uma/ZKWOlce5KiP19h7KNosLX2wss8m
vAO4O0pHaf2ddzAzODCR0NPusP2Di9rjq12HrI7VOd3uzBzCBGid7tiNYZUIGwzCTtlg0exyLtPp
P2ULWAFPk5ujxW8OVU5asBlw/5GwxgSj407y75r4e8Buyy9jHtRZef4lGDF4GBRi3bdjKf09QPkA
22wwPsyFzZFLk+dDFfJbbOJaspSQnTuPpMQfQzhnENPKLRdicl5uwGWZ+3pbc095Vma454xyj4Xm
7DEWQU1lXIB9C9PfbCqYqHm4VTDmgIAXqGMDWmC54B+dKE5u4ZtOG8C6e8UytOh5u7huha8Jxm48
y/qEZw/0vBczRbInCW8EOd2GJqH3P54/fA/6fiyinbSZ8NAkS5uvfV/1kEy8kdsQpZ5+PBM0lJ3P
P9MRmio85/ozBYJe67zxE7pOCHZM9eXujHRnny2ruDfOh6+4DEilm13Tp39bDBAMA9jCrjX83/o2
5kBgAgl3w1vy87qgHubRxWvBJyqX7p3/VsF7lXlSCNmA8XmQpkA9jEPV5D0RhoA7p3SL4Y18DkY3
AGU85CD9F84AVIrU1xcmE3ZGJS7cRhPCcn7dAZI5aMQwGJhAp1hunpujmbDuKcB8zgDZnMccrs/k
gks5EhEjoOkBzhZdAbWO+W7EExjJuJs/x7dNRuvD3Rs9WX/e7omK4RYvuch7dySmS+RcBLryjSmQ
g1z+0MF2RSRBOrC6eaIZ1xN13qWIfW4xWBnYvAY59gvmUC4uC31jEJVKu/ajDvBJYjogWYi0kCOF
fFk8h+fdltcjeqYZq0tg75jh3/qMxZOMWhqDUiaNi1g60jl1W7oMGD8U5U0uCliaxQ8m/JLnmAIs
Wy/snQ682hiFqCdweOQ2hlWjItleYwNAAswZWoluM7nQqVBl8jU/KjIU9g06sjxV/A3uIrrm3AwW
CLLLXpi80odggfE9UKbg4ciL69c1y6CgwTnJFKXMfus27I23JsRImkI3YhMABIcgx0CLifDp6mgm
/Ptph1nEy+4TlSXxMJC2w11HagZLsvN/U+hE3Zf3iJkLLuw7ybev9BNf4amAAID0QGKA4cK8wNdc
QOifsiHExKsdD7bS4rESQUnghUgz0OLTEuoJGp8DuyYGST6J3pIMJT4TSwbJol+kk+TjtZGKGaHQ
nB4w+frhywG9k7xKJixoI63F17hEDIkPDnNAyQ03g2o5eZ24tOzab460os+m01Nwq2G5rduFYRls
helpp3wtfjegH8D05QHu68m3O/7uT7+mK7p4JmqSi4fi78uIXTjs3n9g1lxMiItbmlu2UxKPMH27
YNfBxaA3LUyvKMNeP3ypXkfeKd2zeFwtiAPkQxFqqn9crjtiKyo8xyYTDqITCG8ogPkDnwzSdyuC
nvgu30CJHDosnSENGDiGivO1F2RDbA6KQ84LI3vtmDAE1oYrKc32TH0s28m0bg590sXRgLGYnLTr
x3J3hNG7VaHMQ+RHTr9Fg9CugDMheyXlsj9B/MK1XJlzZAn/lpK0cKCbk+8CQqCCCR/BQ64e66ty
dk93MUYx/mumcD1vwXVervkWvqpLqBJV+sk6ksca3PkfTi0uM4vFgfVc9TcFIzQLTn5CJJUU8SOw
DORdk2OctvptNz+7MO13csXh+Uh79DwPJq0qVBYf5PpxP0ZMVWD+KK9g5d/T3pLe+rUpCoCe+99v
8VzwStPQ6ge66sGEH59PNCDWdgE9ll86KVhfOnhbYi17MkYcadAKX7w/msNcSbMGnZuNQSsabN4O
W2geyObiMt5sEHENoeAZvRudKF3jb83vUtyf/obv8TMSktfH6bkotsZUPjRbcP0Ll4XtHZ3jWNsy
H9yYwRgizqrkXWE0AWkJCrI0Zg/GsibYxb1NuYKRpoS54tREvMTs5DmVYc9Qys85FQc1N6xGLklp
7dY0hFwklo8MCPxCRvDtREP9ODM9MEmUf+YpO36BKq/Wa3wfd9BE2Y5OWdlUJKggNYa+O8lHzVAa
9woXmG+HUNdmI6hsuDb66p2+5+iexwo7zvyAnHCEiQ1LSXp+42GDHo05wVQ4oQeQg+h2JFJx2ovx
swh3m98hm2DJA3iJJoT8lN+/PB5m2SdA4A6bNXWuzqqjnD4OzOqcA8DBvC3QJjC8YqYT8WCvE089
nfhj02JDsQRAFQUjKsaMsuYR1mv+hyczoKq8JCKFMqKAqgDJ7nHb7u8ZnXFhMlfVqVrUsQ5w3I71
ufp3OygDq1kNRjJk7HpUhtoZlrC8ZpZrGAaATmuWJHJqJC02KlgZBY+xcQa2EQtEkN0pNQK5IzUO
k2ceC4Z3ahvLNJSPeJhjis6UCUDC+q1/0k+PDSMLID8cGPAIqhjxYLii9pRJw1u2HCy6NN9rVMEl
PT7GVSMGJmnb8dFHbSLD02N0UjAYEBccc0XmcIWg481096duMDXRUYvFTZs8+17vRkS0w1B+rR1G
gw/TD4AZWMaxOSPbvWEdDbycKEId2ydzB2CMpfxSA6Jdcx/O9T+jDKBVhonBtrd9H839iy0sUidQ
eSUxKPGM6Ydy0deY7f9paHdCqIzxM2o5QfRDZ2tQ4eZcyN3lmfZKVzo8GNSvwxr26JmfUE+Zpjm9
KAyQMvYl5z1OMdvqWPMEr0sWXneYvezPmUgg1fdG1Bb84GbiMP0KMRRniSRO78tJlqyaO1ljJsql
vDerx/Zy/KLdTl7PkNe6wCFvIgEqsbnfqofnAtwnW7/msNAKiB/r5lTwyvPkQe3jFh2q1ZcC83c5
/Mbsvy+sA/AQGgBXcljb+HTAeX2JhkhHPmU9Mls96KwXZd44cwU56Ea4Fwq1iwhcZl8mqjY5Yx41
Aku6DP2iQ0Nd8YfowzBuRDnjefybqrNynQmPmGY54NLPzfNz1Oypi0NeA33Da0HFLf6p5sAngNlB
I/HD48Xfi5BNQl/7Qh8OL+7DagJ4HX9not/RThL/grgIoR7IH6cCqBB/S0a7eDlATLHJB3+UsJ3h
PAGhuG1JoFF1Ga8D+IkU5YVeBJBeW8OTrl5HEsQz4Fqb9h1mKut0NFzUUgjwS8UdLOur8+qHaCvU
p//Vg9clvPUJSh7qA9Kevf9IOrMlRZUtDD8RESCDcMuMijhPN4YjoqIyKOLT95fVcTr67F3bqlJI
Mtf61z88OEEpO8E1ryN42yan+Nf+kPD3ClMi5+Cf8JyhooRE0GXa65TYOpFYCeQlnKxQ9ZJ7bI63
ARweICuxG9C6gsrDwi365hyMHfxTw7etFR3VF5QHTYvQTdPZf0kz4COWdU9jGN8K16aP7tzJZ0T9
i2xUjMXBxZGYlOCmTExazMxs4D3p49xXHQb58q64Ogh2BHeFkmctBIJkHj2FI5N+9RpYeE9XkG8p
/e9Q8anSbPq5HOEfDqhYsLwdpvhF7jb8/eyLC88MgORKbhK02Z9T4dlAgt7bEX94YE2nxufFEJQW
9gzCJrhbuMaDJPjbmLFmJpTXP/4c1AO3nLoavOOXyMMrR+WBjw+OMUHLcEn0CbVXZ8QG8uC5zcJ2
gWqMuZ5Jo+bL8XPcTHThKognwvy7xGj6VI7Y06TwNvxFBBudruuCatfR+W6lX41v4/eCvBvCWxvM
PGSSD0mME4YDOSHIguYXSCRu6CtrVSzYFdvz9VhNrmvLJ+hhzV2AD/FRz/oraeYZFTIfk5XMdWCS
xt9spagJxiCq+rRGHt6ccwGA0xpU5NKJsYJFo0I53Zwqxu+fiEqcI4GWfksiAhFw8GOlIXuv2vdJ
PpyofJKnrUDr2H0P9P7WShn8BSFxlDPfM1uOkS9d/5pArXL6npu7ck144eXAAHRNcV9NiATMdIRb
AgoSmWKUlVA5maL3izGiNEX8p84CpJ4f1y7Y6TG7u6k+A7suaj1ezQ77hK4q4MVXx4OISxUHNRow
szrVJnGRDJj6VM4kXlIyYtpGDwDKCSGP1nFn0NbQV+JvXQm/W9p/uLKrN2FcyARZ9MRBgVk2eKHy
E23KdtFqcGAeOxgZwo9XaZRaOPu2ODlwiZtzPFrM+/lsP9+i0dggM0LfNJI3xlydMiPQNt8VKAgE
Gh6kdmJizSWeSRNqMSZbm2zC6LdGUwiPW2Z2wCgNueVxK5oQpC8e9nQfeLzMUNla31GD9Q2Q/t+u
fn26FH3yFLkYh9JlAW9qru6rOTs73LMtnnoPZGBuSuFMI9LQKopRExa8eJPRqWS0cpx7dAcmtNXa
fYgaROVEQhr+9L9l/6MFxdNnT+rwjtcY8XF888m/iNR5NOlAqBPhvLfOpXFxor7gQouRJmOFwmWe
x+FpgXd98VGE+v1eMWou3Ffu5UzzMKAAITM84lRTyUaxfLwxbQGVPWeqA4h2YWXWgcKUYqMlb7Bh
zksOfxg2OOYVMc5m28JFedgdA+iCCoPpcgWu54rhAqMk+Chc4Cg73Ze4EkJR+HuvHOxs/Pz9m2jT
35mKDy/ysTDNIzAhn1yilpRjc3Kdsxt1B5j0kTNNXz25x8hXlqQEqztCdOnS0o251odfbk//ioF9
2YcniN2UObnEDDbuJyrYo9j/Dsrxx8IePRPC/5IOA/eMbFxB+VU2lEobPf5BrEHOYHGL7ebwK1F3
qQSs0YRtyBiVbXQEonIr9zoLjpP66uQn+BrQBRhUd/dsM1gDiBaHvo10JGaRs07QjV5Q05A7sbvc
hzJDq/ONss69T7q9qnaqF4aZwutIG3b2VKfXWF1fEGnLtGjUqF36gN8J6/gN1OZY678w0YJH3M/3
2p++FWo4FE3jACtmove0VT7rAujWnhK3+8upO2vG+stmdy9Zoij8ku2YFnguLeXTa0oI2k4Rz8Rn
9TyrqXcD9LblHhmvTGOmLRXe5h2CboKvBJpfx/cN0pGSDDmHco5KH68uCi5uOWLzAquSDctjakyp
oN8H7isQ6yHjWeDG4tDO6z/nChHoPWS0wFqy7oF6G2wXeY8HBJDNWAu39GygD625fOQxkBf5Lt+B
n5QjknhJl8DSCbSPvpgxDoORnOI0yEuxgTC4ROIKiEh7zqmAVp3RKnAFkAqAJ0dQrM0F9dESrEt+
HQQt2SZgwppuN52zMmA7o6AgN4LZBiI/VgnRSbtqIioLSAtsrCB7H+Hy+R5qOxnDtz9E9rrmG6mG
oNTMWnZ3uj6QnR8cYbLC/t6hudAWzKO0nchWoXzBC1fekd9CpglhYxkA4IMchBuYrptOrkdK/B9A
LKfEgNgCoLI5Ce7EjFk+YFHaryYU233j1MScbZ4A9GCqkwYJrBqw80LplAICpt/9+ruAmN4yZcZb
d2xhWDiBNoJYybUmYsFCksEhfgATv59hFyTiJuRR3cMPHhgI/yF81z8hrSP8yq6/OgoFJLYQ/K3F
dGCuBXWyGzGnRCeOO+keegyS3Qf8vqqfLWFdOHmfD9jn+MeSHMr6YEbXF2IJ7JgRvGwEkcKcGas7
h8gJZITX5CLwTUhUtVccJvvbIpHsET+VkQNMeyR5XeQ0GZwo4TssbONPT3d4YB1xnkaIavm+GWUi
RCrqdufTt9AL5PxT5p10KDFQzEaKY9rMsBEnpN6eQglCOYOdESrGCZOJh8sI0Cc9BKsprP3ZRxgS
sKwh7Gzd/SMiJRd+DjNM3jHOSsG9352I9w8Ig8K9c9CJ4xCdY3de46zRb3DJGmiJFRsDRobruqfH
pJj4eG9r0QdWqJci+29d40HLKxqMH0NZHjqGgKeCcaMqZGgP3ebYIZnb2nVKj85DBs5WYzhkbKGS
3QDMcYIlYjeFwI0njCu4DLG0MCJkGb3yjPyE93ZdXIZrSuowE4UW6+oxYOPCVMjFA8wR2gJMBGYI
5OG9I9uAEoCTW4iAIWAAMYMLP+KNQFdmTmPCj4RJMeWc4rrA8HRviIAQVzOBohRwFiA0wtgeSvKN
y//BMAjrbxTO/gStXdB6CgKR2h7CXuC25uHBQIq9Y3IqbuQTTNH+OEOSyF3aKGf/CdGXOkKRSXVH
aLjn2dHF9e0RADK3zXQPa/6e0SJxQdrjliUsLVB5sGtG5cujdeRw3R7xy/zdIM9jkkc2S6/pSSDL
NWaAxgbjHh06YHrOz5+V4UEEZCyi8BztMR5wv9M+yHFk4fCKRsYxAjX5QldjKOdqE+jej7tDr7ra
kt2UD7djpnaOsv/1yXGxjYCMay7Rs0e13zPG+a6AC82coV/Cl0LQyqoPhInjD3kBm5rmMJElB5Ep
GkNh9Dt4Pn+ZFwh3B4spGRbGPjax7p4C3g00ewTaB8vK7Cn2aRvyGIPBQOEURud7bla/6y5m9RIf
CQ8jI+9rJ2C6JPoIV38u7B21DZpBPIMnchPL+rDUw5w1BaCe+l1uBHkqCGa6zilp0CJUmOdDGQ95
eGlVYzYGR4FIKRYE94NONd2U+6ubjslpmV+SSWRnvOiGMih39l07Bmy2tz4BuzSCepw55KXIDM6v
50aBP6lzo5q3t6x7AW0sheOgE3F4tKqt4l9pubeGAKig+AXSK+z0FjQvjVMtiBFndY2Ax+yiN5v9
eC/s6JIzoXm87NNA2t2c5He4zh74GzA6dIl9/ZsMSAct4FqfnyEnK1saejfcbGqkAESODjBHCx6U
NSWDuNeA36Uk2xgOP8tWxAlQbDLuqNE/TLPFbcchwPjl4zPBvQ+sacZAmWlXD2tGnGq4nuF2qD98
6+aXg4dEItCVYVvuIRvR8O0hasvuCt40VElt3MGsD0aqvoLzYh1EICDsGToHxKTw7SA03zir4ath
VXr+cUKNqlsE/w5yzZ1t7ycytmgiSIR6YBNHMt2Zjir/ugZZbENeRylCYQur+ExoF0gP38EcOZt0
iObldHwENNh8+UcU68WTUSkSsvZ16ccMkWdGa8bPAe5MAMHBsMCluczl8rHsepBX65BySCwN5F8B
vDia9z6j48uBYDq4xzsainL9SS4rItChb97GDJoVfqKF3785ABoQxQBcM1RPArTj377eWB7WPn7N
4DkzWqqnp0ep++qRpI3ImidhZ8X53fkZ7qsvWgM2F0pODycc9qh8dTmzpVIL47fVTyNrJwpd+hLi
TORjQxUEhffNTRzisof/Ju5ISJhEEd1hS12aLjvK1r+8vGwuUxDH7NeZhEjvF9KRMXpbmLQQZqD6
9EdwCasNNhji9BrferlzGG7t4JLcMT+AwrWN3otmt3nac+vM6Q9h6MPgXwmT1unXoy7dNFRtUnRw
izxIwwaLSYaCLEX2wZI0E2kIpxknCFgJ2Hn9EcIXOiEFN5z2iB/4UpBWQffm1FNlqZLopCzzEyT2
bWS4o7zHHIvHfozRtWNMBEyE3enbXlxHC0Ec31PkSWvAiXZprTGKJ/EpIwxDnMjweDFr6U7EP2P/
1ctEiIIitmiUfhfRheLc8+oT3cYLM++7LGKf3Wa8pY51kPL1YePiI864r97jPOBQhNu7l33ga3ZO
jEgR52RAgvwTQo6RjEirqOIiZjRyyGExAazXT8JLtqQ10ZcADNIs8ZmOlgOAh3/dS7h25YPnwcLc
Yzvg+x3YDAGVIdQShuiM+oix0kC9IoxvZNJKpp++eSyYT8zSa2AOtOiLEsjErkEWbB1Yb2hi6O3B
W/AsZVPFpMnJoucAeXCK++QvMOwJm1XM3Ubg+BL1f9qz0DZmc+x37AJDHOwXqdfYteiMnRxdPpB8
QNm1r07AyFPKM/7AS0xvghgM6bz0oRstv1gyNp64cEyt/JfPkTq/nRB2EePAi5hL3eYfqANK2BCZ
kGOtkfW6fWE0yqYnfBtSGwWRtScxkKqK4QS0wvhJShZkcmVZcU5jxdZAZLyQ1SNRAsKpi/DzR0Ml
/t+CkyCT0FCi6fz0OWdVlpyJgSnjMpyAaM4w0NMnpHr1oXD6NKG8sAazmjPHYGuj6L/3O1OTkKOu
TZcpQstwcAgK11jvG28DvjO47k4sag6fmuVJT4t1RFj3H3uCYIZ5DAXHh1rGEXj3J4PC907cGAyj
vRk9FmVi3ZcjPgtzxYsT63xYjrPKh2yD7QoiJiDhoTicKIhFidJjcnWShgpa/8rFHduNGgegXppQ
YBmDFmsLdcLRgtnugOrxy2XjeIiBLojNyePtGmXk/AaECfhJiEiYj38kssGHCZI716cndI24WX/s
5Mcpz6VEC/GhJoLtXjLBMUGuUv+lukrZezMIp+i1kOgNG1buw9cyQYt7DN7sv2ymvuoWHVHZe2Sr
Ijr66tTX5oRHkTraQEttxg241wK42LlxrQaXQbq4zJDqwLzj9FMpFij/CUKbMH4wEGIPN9Aja5/S
5H6F8VeuIDFffHw4LS0S8AvwD/0K1OyfTzvyYnxTf4dqdIl01/DSfRtYINWY+vXeZ5F8p4+whf94
t+VjBX3VB1Y0JvTil6AZW+TdtbzEjPHJDd8US6WL8CDKdtRC9m2CEdtfpcNpKtpgI9Ba/DxV2B5z
vXC6i447bJjrI4KyMVj2xlAokP2bQ4zZHXzTPbHft5gd83MHtY/LUpLyO6h+SlfxS//rPwYftxN8
eX4fA21c+lwiDvn/heQCtzF6VlRJfA7HWNzxO2EfpTkHKcFPlUkewNt9QLafvTNXvfEvYWrF449Q
Os1dtUA0lQ6vgeROX71tf0wugzsWxgX3eCXYxg+sWigU3QfvHyjoZV/nkGHX1fJK8254iLpQAfZf
jseMkF+BhCCgVXXfbBQw3fnAZU9yV4/oZiMQhj8Lo2glwwakVwq/ScPRp0wV4iTtAv7P1vmN1Oh1
KDxjA5NkoE2uRF9Aeajncr8Tiv9dYLVLIwnXvetJcjHX4anFFZqJJ06SdAhBPuQH+7/V3+owJgXO
BmwKkNm7otOXjl0+QgB8/ZuCRr/YRV0mTTgTtT4W5Z0lP5MMBOEUhCuATa8nHATBmoQzFJ0eaj6W
vV8tpejRu/nv5Ssulvc55hNdpm72PXj3ybJj2OVR3GEH3XUF5x5eoQ3ehmFTha6v8sb8fMhVK4hS
qGW/zHkh1TAozmIxNIth31RkR4l2V8iRzTXPpfOdikAgHmPOqA3NhYuAkxmzI3pr9CM8oR2SIC27
/+AGUAKG8FIRnu2T32CVsoi0HoQSR48o9Vk6itjG+XcJ3TTflBFvDoECz+37HMybFpTAG9Qg2NfY
44vnKi7aeRYa7ZuDu5EzZsIFbxoAkKXI9BbB27uPgSIU4SZ8BNpkcR1zLfgV7bkKWeiAvd8R9BQH
+wGvOzgSHs52x+NThdhYsD70QceBmOGKAGUst3s/HwWt5svc1rj1sEK6B7E+EFvg50ibPxf7fo3f
ALjp1s/i20bdA6sAXFVCcUpdgAnvH4MJk2HOZgDJbA7UCQvPVSfAWen8ERr2sgsoQNlGp3tKexJG
l9Qf9uG+6xzbkQq88OtVbKMEOyIwIo19oZ3fOxzNo1/0YTSOV8qGoSkYC38gXLyxToFi07vNkZK3
mO9u17delznDW4xWunvYJuDPJs4+mLWatgKcvOeVyAOXah+hCBzaToFLAnFB7NLAmzxQIvcApAeM
pxrL8xnkOUBsKOxA7BCAsBhqONBvUmjtLAYsEP+6drc5MBSFS/vinMNmEkUsMwE2/Wye9f5EgNBA
pOHHXl7HTDsYCHBo0vT6tcOTsL+tdbycPE42iFFVAITCSUNLgL7Lw/YYQWpLz6ZxQLnsvw9nP+N2
9IhNckQU1b6IhZd8FehUvHcwlofIN8NOlKJz3k2QLEL3EpmkxH67RXjjngju+HbCMwEX5R2BvrtV
v3Po+DLBA+WJWTaLAG9FxkPvPpopPFFYe0oE0z+QoumXt9Z1loc5UJ6jjnCQG9Cv4X4AzbqgZPyM
7v4WVy8mJ2tuTY9iGRHgi6OIKnf5ZCESGM+xExvOZVo4+06ArpUSCfYXsuxtULFQofax6pnbMDqg
8iCuz4NuGv7sA3UBq1wOitCke6RC4Xmgg1UCnpR5PhAon2mfKyacyTSPrAAziv4IbzTEhDn9jfsN
6i8auq9HDuc0jb/9w6f38nhlD2GdD5g91JCGzSqX2ZrdIHLhelEgCK/EniANtpuSWo13R43FSor5
0HdmQpCiyRv6jF4jNfehUj+H8MjT1mkmhGxTmNPkQIwdvYhcZfeNGWwSco5o+zvQV4j9hZHC5Sge
bpOtD3E/ZKkqyMOYuByIueM5U+TZL2YDZK9Pd/UgG1Z0nPjQJs9pHXC1/fuiYWd9OUcURDQClyMD
JB2pAjZwNKXoV+4B2AWrr7TPDGzbAO+fPq4NPoiuK76KJ0uD8ecWYtrbLXmsILqtKieYPIj9urrR
bSwMrhm25D00IzOWmQs/EybfCtYeCB41fChxBOGPKk1BZE63HsBmjWYHU5PH+HXCGTbszlaKn09o
bEc3Fg2udGAYYBfdPUHTIjtWgBenb0AdlgPonD7onujcyYe6T5W98CAxkaYT5yVYXs/xPcnR4yME
t8k1caD9UO6ofXWp9/MekOkIXiDf3vHErEaE3ddHkV784/zHn0zll+UIdxktsDvnzkyEtG7Iw+aa
i62xu4SdtONHbPRlN+x4ZZR71MBPpBoy7526kfK3Yj1/3degC7Z5Ade8cVIAqcISpU9lDj3GFJ2H
SRwQD5cIAwrGHlEw3rMHVZTpuR7JzPLIfhoXwyef+Ibm+u2t7gNRAYL2DxhFEJFm9XN7sReITTPE
hYIC+xuq4fXwArEUOYxAPbZAwKQhCCIkyIffZVCFUpNCkF4bYOdJSV7F9wR9NSVi741re0ZrsA3w
juOjB8ji/DwUheg9+WJUd00MyCREEoSs83yjzPhMG3H4UQyf0AWyX2EGT2n8GeEGQVw6NmtAP8z6
PVggRENtYb1Pup45rdyRGjLymxfjq6+t8Rz1ck5L0ZrcIxQZbB3KHihljXs9VwKbBaJ1aXvxMyBB
ndL+DhtU8a0kbKZl0Nh9pEoIMIARCtYzc5RhGaV9Gv6eSZYxO+Mc13WOlU9fHVq7LoW7neDgi3mQ
lYDOBHAeb2N84CTF+S05+98nWu9pOW2Hqs9AQIZiG18i5toJXoXiMfh7FDtOInGZUWQ7exBMukHA
PFrwALAUqO7KjpT18aOfZxuM9MN7UgQ8waIjWj/ht20g+mHujJ//8gmO9drT3M0RqXm3E5bZE/xp
+kVAkypRka8zj7MCHs1wn4X4YgJxfbxJjuiDVuHr7yGYTJZf73T90xFzAFwS8atIN2Mw/KRXgy2I
KSBLlHzjn+ToSzrhWIQjP4h45Gy6JFIzQv0KjqMT/bcdQdFiOqBD7l58ZgwVhI+CvECbCPhBWTRj
p9IQmpg9zrjZe/g93jn4EuMErRHiGn9Yyu0JXclfFUApDN9wuybKtM/9nj/njHA51kp81LgWEmNF
QLvRDXdjnoAhrLYCAGEP4AwhH+dNrE3183N0BXlayADLWFiUC9KD3mBtmLFcp4LhXHuy/xhKgdXL
oszTQ8565KhTNPX4Bn56nSSbEzBWP4mfE3NARrh0aRzW8hoIgLErg9Hrz1WpMOHSgYo/HL7+xoj6
6TJBvcXkfwKl871HBpsza3JJspM1xO7dkzmgCwoaPlR6giAAwA8Zkp+XbbAAGjOwG/9PfkS1rNiH
4lXgk4W9y3vO4ZGg+fImFToRvLBuB3339SA9Dgq2pS4zPGv58MuptEcxAb5SncgkeA0wqCtH3SQH
p6GXh0XzQCbiCGUUbAfY8Q/vDSa+4cYC+yy3J+1cTdrTFepMxC1tA9i09CdLZYRA+mgw8QfjO9aZ
WzNSOoLMMTsquN8AkfDluIAQZQ1kI0ZG1hpVFDwKqLTfqUkWDK/m5INLBMBS7cxRs2t3n+R6UCGN
Ynfjf6Pryjy1m8+xGlfj1ODplZbSXm38TyLP3zGU25YpB8cpbjHLdl6NmaQ17C7VWN93l9ACxq8E
XIy2RZwqr6ADs68OLh4FqdPiy3aPFGAxLguLWw2RQClsDhTQAA3Ed2NObEY3nMqR+EyzIdO/hCFU
cDJRM0meBOpVho2PAQwY2j159li/DWXjC1G2wvN3GwtK/lgPOc6v4zLA5zBol22/3afJI35TckhQ
399DNdT37z8ucDHnDGA1U48y3ABfldaP+eMkwYzl4AAwQU8NoDmTJ7/RG8k2rDrVgQWZwV4DI59Y
UIXOPGUZseLs6dP38H58Moi76PCyXf2PoNyeihM3UDxiCAIoEeAiw+cCc8Dugye4lx9VCOGT4qju
UlQy6+KYYhR8/LJJ7Qzu5xmV1W3Grvkaccu77JtUJTj5rETQa9Z/jR6jz4x6RQwqQVyP/PX/T4HL
2sPtLD6aQ/3LjFI2XYmqDIwDoBBUlrE1aB2kMnqBa0IlOmURgplKIlVDNeiHyyTFTeQLHcjuEiOy
bnf3I6XQe/wOlCWgVT4v5jm7lbh3fI1c+Cn58Ek1vyY8j9UB6k8VtvuXZlsjTbZlkcmS1LG8v8fl
HGIaF2WZJvAwkmKXTcqo2V2Zhe0+Ry7RdcW6bTdMaRm6SiuuNRZZiydj2MNjJK30JTrqfsu5bvQw
ng4Ktu4a6Ad2Uq7JIZt0qOCSRUSFe8V+3n1HF6g2vjiAsbME0ntFELM4WnX/SsuK7QnDmwrT6pdf
2c+5usSOG2fwPErRX4zuAeW09x6Dpb1EfUw/AjGZ9aYvaWnaU5nwbFQ34bkDKZ2HDGSbdw7XhAmx
gUGJ113B44EOOrQOkNWuo2KpY9UmTdNJvtjGqSH4a5C7LiVyFF4HO4i/gdxv7OChPoSv8/QYODAi
RYDNXgsXNnNw0nmCdEJ1w52LfQAG/1GHnp/Cp+cuKUtM22DQ7bVjDu7B6OTYjbGiCzlEmR45sD2R
NGqsqkm5xz12Ve4w0SPNPUKZxQijc96eOUsopMbp24WpYmKuoAmQEoYixm/pSRGUzRSpIMZWkLoI
E7ICvXX4Ke+Zsb4u1Y21uQ+VGEBJsKqhB8CWEUrMdvPUeLK+K2lqbFr2r/Hv8FvBcxsLyDP1Trfo
1zPZG4SHncEc7TfAAzd6DazktrMS+Y/2BVcNFjLV5KTDobWuXWyhWNZLGqpTMX6Orwc4APLOPD9m
xS4HQmOZshwKL2PehqPrnzssWb80tvfzdSXtFUj0VEd0gV+iXvC+8fJTPocPnz7h1YjZE8AEOmoq
CQiZaN1ejtlxbpBkoFPBaoea7L/9BqtFBqWWi7gevWid2w0VnXddSjtk9WvOmsv5CxmM8hn3bvhP
UzPWoVMl9YoQtMEW4zAgKK8csB4qwDv4ATZcxo40wrMGLPB5P327QfsKPmIuEbAzpa0Nu89kMAyu
A1+EdTmzZvyTOkKhTxgJmZaNSDG7zzUOTDCY+tTe8LsJX2BqCM0ZiKC3gP0AI/9in8tTweqm1+3V
sFp8DUuKpKLyQLSsfwTZY9r09dEVbC6S2/CVzatrxLNuad4jDSqYfkgisfMGRrt4Wkl2rpCItSYB
hC5/mHRBEbxj8VMgMWCV8UBU0OhgOfAQQBrMAQKp9UxyymyYWg09NF03gBpcdLiC9CpQiC4u/wxu
ZbAuoH93SThwAG7GMnYGQuSoDFR0rxBtGFoC+VBF40VDPULDwGHUws9jiPRhDpjvZGkAc5FfwKWS
YVcCZelvL6fSwZj5zNctxf1wk0sMQageHOaAvHuVqYrqGK1XXKOnEvyQ2+XepxR+Ra+Ld4X+SLkZ
vmLI8XE75pfddrxjZnr8ii40P2yuQVWLcwvTD9XmohMXZ+aNzM6x9QPOlc+dM4859MASluq5BG6B
7Id/VkbQKvZ5BSQYtkNrlVESHdnWt7irIzftghGEEZhGQXFbuy/m3TBZ/+amPNay4kutC0XMuvjd
W4yipGXHvLoXToLy6hfMSe64iDhfRURxFIhLDVf+W1gfWKApjSaLmwA3x2TMXArS5wfFDbOYSWcj
T/hi07WVrgcbFXJLTRvCGHWl9WVgKkJB4YK0E+3ucWtekEOPJa4B/ManzWT08XeL4Bxx5MTcuMeA
q22OWRLULfzpXjxKrclvkPZ/0Xd6HdHSMSPN7H1K2b2ApVgnDWvI2DH5+mOsr1/Hz4ANlELIOLNF
sik3KFvJ5z2Uxw4DJE4YTjfdRH0quIMgR7CVFabFGB8ojrp8TB9hJ2JiafXhNOvEIX6dy9aXU+zy
nj2m83wfX0W8REV1kd0uVEWkIaQWq+j/RFIFPMePJIRassEqQn3qosXJYGhnXD7mQFPl6lP88hM5
QDTamY120k4wK6nj7rQhhkv28HuSUgdBX3GVHvsiFo+o5w27YlR/Yap2OaBdi2WoW2VSJ5cDLEdk
PqCg8DDbed7LoLYywSC1JqXdrEOBJWGqsDFjCZPI7RBJclRPq+sZoA2TKggt23M5exw/s2bYbuBz
X1bYiAnDxzJUh+jzKHYwUkVgJ02VA48gpH9tjmxzoe2+sxp3YDq7U3n8Em89fAw7iTrgLkG4fk8Y
EILJIGAzd+ZCIj9ImUiL34TJ/urDfZ7f+ySJfhE7gD3Ay4Zlw7xcddCAlyAriOWmmm8AbNcBvNCg
8C+I6DmcvE9I1IoPsZIHPGkQ03LSnDXA6Dowpu0Kibh01vo5u5ufzRVi9xQenPObyupXCY8ezRBa
DWpmC1YmPdUsDX4wXJm8X45YU6B3Q1zIAUdRBpvtj/RVa1BzHJ7O7+q2YOKy5bDkZxQ9+ksfIueR
1/Owq0kn3nqf0y0dM4+3MPPBsKZwAI3YLZ87RvMmdJuDws4IOWaHzRm/pHNGOegz9ltiprXmmcds
LXrgMXoH33gJdB5g2ucZI8foCLa2eN/dDg3qI3kiOABShtSpgrDBGDNMhl+S6tRM/SdY4LApIaE7
40QHzMgGPeMLUIKZb2Cfm7v5Asb2Ni4wV2NZ+FiuZRBYnrsvL2HrZbB+YLd9E27qEHKVmiJVo2Wm
jo6yPWO5d/EKMYFiY+wm7OFsihjC5C7iT9L2CD7E8Fce5URfgIDxPMNip2fXfYqaRhK5bN3W541w
AHScbMju9jpiP7usB9uTjn+hw7AIxkP3uX4/AmIjnjgnM+XCAw7T3AnkOzrbR4ojFF5nkcTcF4UI
pS9veFFiFuTgEMetBHv4ROxYZ0pZGmfQOJJpK5weZbqMt3OFGHNgW4cUBJUvukFIouracADAYKW1
YKIXwZZghQ3ucgt/Q6Qt60XI+VLBkwJW5Tk9IH/Guo+vfXxSR9jEwE3BknCmEQ4mXLvsrE8fK0hG
UIpjbrvig4Yohx9ROoKhvK92Wi5M936J4SFRqq9uR00M5jKmryRyTzoQvzvqTr9rlkG1qMbULt3l
z1+kCT3L5e1KfcxTmMORhtAjWWQH6Z7MDBQCme1/XTVkR5gxPWdNjag+W4Ew4mCFWHKhrsyNQYIq
MYiWa7C3OkQwT7k51TlbVB7nbD3gAOVjcJ7eTAf7Pz4sab+IknLK/mFOpKA5yKCBMhOhWPt7LRv7
b92Mt5icnlkeFArt4h51yDjrzHSKAh76FsbP4KHST1mCqUnWfElgvCBo4BzbRCra3XlD4bXGFYMt
FRzsPvyFckxHSwvIiEB2MalBkvgVEpSvaSMZRR5JPSdekTrWEkJobnnveTN/z/F3O6nAZqAX/iu6
WILyDRIHqe5Y0qP7us9k+TYERd8o4FE3ip8aCxbwgqM8Ic9EP5YrLBCpdeDeSFPqDooYZ8XVB6Ht
xJ3eZa3DSjzymAMzNt6i+bmXQFkx94UzbZskf8yqvTFkXcHvN3esOJo7lqLwasB2eXgLX8DoU46H
9yYb010AqKPXJZ/S5/PQuhoo04Ff0l6KUefPve8xMEpjear0GFqPG2B/GAeWcGDm8OGgxvBL88oE
y/shNMIl2HKMg9j6g3LP2FP9MZN79lH+FVrwOyIpSZc/ZjEfIRVBd00Spyf106FyZ97XgK1QGNu/
oz7rjojWVab5jqfzPkOqx/DrzJlGN8PzF/Fsc3nhrYmthnVTvwOjVx5vkweBBGGz48BMHkcGNVuN
6OUe6ttaJDwBNO3vkSUKYaAYw8uX0KBVgnC4Pfi1DCt4GaKORHdGb8hOR3DSxjhZPuc3P4CbfsHI
DSp+Tz5hN0ozhaWVoNlmwvKF/9Bdvucc+pzC1aYzvyc4MIqAjL2Gyv2+ZiFf1+xkwMH4dNDNCSET
TmKURQmKBDEB1AWxyeG63W+uibj0h3pX+Nkg7feRidFbpyQNZH467t7jzcv9XT21md2YfBGn6GZE
KbrpsggtxVdGFE7yJp2wW2MgRtvAG3H5ZMiSJrgB30c3YFTE30z4khsI65Lazlj/PcBpx8ft7up0
jriLhLoWYDR/hIOPT2sWoWjTXHAw3XtzFMG9wxmo6zK7SUC3I467oemSZHsgtTq0AqKeGDM8djo5
dtvwR1PYZAEV4mUPUEb7qB1pgUpaZm4u9mIwsNjRMDV220NWUlMG3a4IuNAYZdpoAZQAtw81IKzm
Mmkp+HGxGGdpVE651xXZaRZyvdz/7WQ28uNnjBxhcAsEXh2QL/O+YTVdXNj8v5RdMZDKD14uhTCH
EbtptXnO+VywJOKOFAA+stvosT4uF82B7F2UD/rwXa4supOb6VstyXiIIzCbxK0TYWm6uo67hU1I
331J4DLvrAc8MHoy9YXRnJiYzVFvmCEDTuQyUFh2aBcyUBAoFl8XjvuPBoKPzO1Cgtmx+ek16rCD
RL1reh+caHtb5uc0/jb5hG7FFdmYdls7pGq9QCx7ShdH3u4CzBXoctfCtZpdcPRYl4avLMyOS+pc
tO24wr7cFs78WulKPSAUDXwbu359fDnTkZd8mmZmIOzTz3nUmXbINuq95lC39PXvePNJaKZ3OrY+
inK4ovoQZ/8p5wS/vGOj6nO3qx/WHFQtWNpaAKEeYJNKB+/xcfmj4vWCJXvZuzAAjx9DzeXEePWt
eU6dxSB8tmVeAlENEQibfcS1M9DeYsPzEWDwY8ESQZBJ/lHXqbvEW1QuQaljqJzVCkTdGJRnJdAO
78PrXCiuMf1S5uxYS6knwclHD9qQVjhTJi98K1YansJjdjM0ky08jHGK/mT4ec8JWD5fsZ6fFFUP
eQDQNkAYEEJ0IfLW43e8felnjz6W2x5zyC/sZeCCEFwAfUANmBOy4bFDzi5cwa9frPhhJTo4qDJg
7PzmyiPjUfO16bX1Ptz5wEjdnNU0ZfUL66PW42+ZRE3uNUwG7lhBWqKjjMsz4mX+nW9SMNRCkOpz
hXgxIhgyn/wSvgPzE/d+C3kpswhqvwHRAawz7tEWwiWiZW/Ek3vXRXD7qIO/PIfvNeoiUSKsHWYV
Jr0+lkzvVryAlPc/42WtDLkDKiEEvH3NW/+EO63JFS5iCYvNGTaBKtDPLyx33K9PD7tRUtnZmb0c
l+BFBUl2w6947PjyVwm40y8MZijRcJUk5IAPwI+jfQOJujvWrffgMVLipgrRsneqsPZMKiXqDtRG
CCbTY1MLL9iSkpsKBzeYn18P6x8tcigP8Pxva+8zRBPezljurTFhdHABqmSOB9nE4/+/P2eLlKTX
LkvvsTQOV7zwK//HzFFb8N8eP+9GfL1BVsi85tkA6OVWzBqmXFR4uTzk0a7zKY8xGd/fdKxD+kBM
oDkdbg+PfvDb8f0djhKKlxnZ6DLFiMwzysM+vCjxi1rTVlg4dCU5prPMdtjabkt2N+5PiUE16ARK
uAZODh5vgdwZZBTE7DmaN0ovxC8vTMl/q8crr5B8+RVf2VyK+KMQsTlhb1IffSLaaHu0WvzS6yXW
xdk/5ua8Xiqdu6bPO9U/ls5rOXFtW8NPpCpFhG5BkWyyfaMyxq0EykIST7+/6bXrnNPHqxuDUJhz
jH/8gUZeS6WdPO4pOZ/P4AHB4BbFbto4BeLtOgifXotBV7aIqGPh6oHAF9s0PYWhQ+FeR94DA6vG
L+jYzOFQDwcp/9R1N2FYQ97rCK1W1t03zRReJlDFJbu8RvgXu/Je02aPl0NSmMIifXtRKIYi2rpB
WIWgws/+UeeOgxNbLC3bdLjKGOa/1yOxHShHJsva4KTZ79VzwyidMpF+vYMRmTtWt2Aa/9JXbWOP
hPeUPIF2zciZpjWCtteGXkoEzWs2ZQy6bxAktD5voVcbfj9ZMjqu8WFC+O6NvJ8SdOOpJG5PX4GK
Rupauqax93q6/bkY7DhaZiCfjQ8UyCfz2FC4NfQBprR4oonC8Lbz1n25wVX2/d40uWdVH5rbr+sL
gyWkAzIkXe74/MDZNiO749kSNtc04thW/ksAaL/xUjl2PO2McjGgVoUFfAS+zGVE7rFW852aBkkW
TNVFC+TxLfxOx02P1OFM7d99YZ09tccN5EC+YDWn6ngFJIXQuhEA0NNby99fT5wzXfVbYi8KcUPm
+Bn3VAP48hu+JDXi9vmr3SJfY/YJDw8rqdXUQ5+NTyo52MPTfXzGd0zwaFXjq4pv9dNVIFgix9sn
yXzQhRqXU0rpK+B39PFA32eAZY4AZRL/iLZapVminetW1BLhIlLW0WBPvVDxKO1anO+sLUDaAEaH
Jpy7G54S2CB20gsLE1NOaUkp+Q4e6hKwviVfCH4qUq6rTuqqsBQsdQd8d3yKPzF41OYGZJWnoy7o
OHCFRIbH4tU46IClyEGwCRDHnyo6FYz7884TQB5vkV7axklotSOHa0KfIrOFs/pM5/Si4gN6G1QS
XTKdHRaNKmalvMV7PkWIwfN5RlbOO9FN06XKLLQYqEmOSgNKu4ox2F8rHWHFT7uKlTEcT1wPK34b
HYDka4eRNIRv7g+etp6uC+7xD1jmY8WncfGR20GteQf4lE7ye9Ps39YayDInBi1fxuURtmEzOvTX
rVt8K7Y8nQOPRf9ebLq0knSV8BLd55lGmaZBUW2GPMIxV2MqPKe/BVbFeHE/HOgaOvLa4bvcoSpE
87xcDNDXmY3vAT+gddElmKcSVgJAmVNd9QPLe/69sz5wmWH90e3hFq6anxzmGPlQgAhXNjD2deot
trYQLvqhitiZn5EzoYpx3x+MBwqGSFQx807dRMlSz933vkj/Rq/Q+yisGcExrjUdY1+YTgLiNzLg
Y5eXfvXE7j6fD2SEYvVkE5qQiMXnbEPJnXC1v/ljwBEvdPRDhoHBJA6oBrl2oCido677f/qaC8ec
BGCB2wWyPFeU7egDB1260bFxUWzzWMjfKM9fd2nbEhNcMNzBpDL35DnKa4QGNbg282afrkmz4Ezy
X2I5FZCzVvvcbdMPhrh/d6A9WYOBFLX7JBpKaA1Ut/gSeajPjylYeg+RJjCO0q5cwC+n+6ArEBkD
455OMoZ5R5kok3c5OYWVS98NffMnl1y6ZbN2nv9kRp+0A3z2j0FiEzok7OVsGjIsd7EubbDJu4O4
9LPhUzv2nUtXIe+NcpYwbWOI1880aXaXK688YW9mOsS9TUqH6eYIy4RhfuRHU9oXD8bQA5URnZPq
6jdCxpYFHrFDj/NXb9koVuLCpat98w44BxU+/ate+PmAhIt/YMBaLSkR+w+yeOejTwKPEP5hCzBe
SgbGi7J3UqbOZGzSLEEmIiSuE84BPkNWtJ6CrpHRz+u+9XLGiwwAK7RmQKszPpo8SHBbZU7DJ++7
G/nzaE3BoBuYVrwShPvP5qWnxr3rG2ZCTFNgn8j/KApBX7fYsnxK2EJgzN6DEZMCme1URH1BeG53
GVsYFXYG3MYUFH4UQyEptIn5Q0+aupAiVGZF4AkMObG4EsO9X/5g4j7tnSlEAvSAjE0K55HY+Sd+
3/DhhND8qgkDvfxqlkjeZ42PkwbV4gw7TvyHVQfnI5kcCthS2FMxjMZXiag93r8SoY6MHGG24MGE
VgKHcg7lt8dclLNtMJJnNvXC820KCO+CpxoQpACtMYIauG89IOgB8yo0VhUgm4CgtRttY/VFx4uZ
WjwrJRsOe5m6fG+Vi3O4AjA8oLbO+TpD714BfHPqrBSeK4BKv3/QgUMDhvS4fcByZgiNtwyN87o8
1Fvm4OMm+RBeheobHlxBEbPI4L3Sjokx51unVU53KKjcN6lKNi44slNLtjXjIDTuIvIND9FXswFB
xQwgxoaN25LBHLkvNif88UMeyzfzl9Bk7WcUNhmAP0b8ljyUbbA2Q2btcEyFyIIkMtD3GD9ah7mG
oHF2A+ccW4HqCysQ4cRn85EgSyD0T/ahzO7WU+78FgNsZHyQVOk+QY6Sl43rWPYVkz6UC78I7o9n
5dL7G4kDVPzn04mdF3gFDpNo2+mSXfNiQQK1E6YKqpPC8xZ4BOweyNJr9dsU7FB4oScTaUx17vey
wDLlfxYgDKinW+7wrgeahb4qWIndZwe6CjeUYmhksfjiNME62YBFmEt+ipZQBB0gSM+aCttVkOwJ
Ab3jisqXoCQUTJdikd/fSAWhBiTaQuzqrVu97AJ28QS8q9pjFCNAefD22FZNW/vJySYpcJrCOycw
3q4JjKMd02sGWotjzpz6IvSgpMThCb/EIL5PxhNTbeFUB75cSmvT2EflxjJ92WEC/WJ/yWlw7ApM
z6GPzL87kBRyXfevM/vurL2qy2qH/xcEpNXgsstiz/JGAYzSnG0VCfccNzyqOZuVrLt0+pwY23DO
NEnxOO70Cs2mAdiczKEx84i+LpJTC/ZlbuGRYks+sCZZP/kMw8gVQAq3HgSp7RNh6i3LnIKwsnM8
gIWafvab/HknkFSElcJAIpcQXjy/mn27wgNL3TeQWDfStT1UqotxXPHL88kSn3kwRz1lD6M4j71W
EQDS5KxTIf1rj/o3kPSeBJXv/ju+cwAIlBki+tGHsqJmk79LNGIXYrEpfU1YwJ/1jsovnzjQ9i4N
c1esm2J4NzDj7C51VCwTMYNyuEUURh7mXHBYoE+WexYEBQoSaSVfyeBwA+Z25bWSPensdvjtB7yV
uCObQzJ1GPT7GE2on8MNVRjeEcviS+k2kVjeSFlNqwV0MFA6lkLNM0mAQOZF2oHHegJjsuYGLedX
EPAxdNj0sjcTbB5kdKGJiatzVxCHNdzHIajNNRZ9/a9crsbeYZAm26w/ij/cJqkTHiX8CPAz/UQw
tGQRbPAvYVS2w96ZhwHf6kV7ge+VnWCoCHrJomOlZjGgvJbt1w1sDfIi1I34mlKf44DsgrwyF4gZ
Pp/DRWMxfRkZDQZNZxs+319L9xTT2dOfMoIFBq4+yh04+Jvd/O1C0ogRrgu1oCqSckaa3uPr/lV9
VwxebPX3UdmPLX3ZyLD5R+fsoAGzPFIaXXkx8Vg0mZg9XMQIQM/UW4nPJWJ9TPx2gLRVfCgwu5DQ
QYbGEmDNtH7mbhP/GHjeZOYFkMCFxnfrBo6zWv3uEf3MvWT+i9knZ+Yk5HxCMff+4+I3n4Khn/k8
fnMhYU8+joSnbUm10lZPH14VlFHf5H905xbwAb94dCE58h5IlQZYpcoyh7oOFX0LVeLTMrE7yA/V
h2BoarOKoMzjw5hb9zequo00QJ8Cb9Iv8iU9qZQ2Uk4OFUskUzAF+sKMnYJJY3s0VjyzKXPHbCQ/
xpT001tDLGRO9gMx9P2plPbp2giKJRR0COfRplxlpGyJGMMnTkhGFm/HFoksNs39HRvBkOlv92Su
gh4d88EgD91qn+5UfJ6o8dgtWa1UR7HYh9cwcWLmt+x3QOrqkj0gV+GKxZkBhYl7qA+I9lIwD/yK
oOfcYmFwJ7khiykO/tJ9SI7DaKP7etTLy1R2w2qK9GmfEmyM4CBjQF8jQ8p5KHpuRKpBXH9m2QsY
dXDLIbINHFA7bgn3SVn4/I2I/hkD/FKqH+uEFSFbkHD3wm+YfuP+eghKCH2kCvmU6BiGQAp5xU6R
ePzM6xILx071yOdQAgNQoTrlB+3hVBG5iixugLCmA6FE1oR6AdiKv0DaDyYbpY6JgOSeMnjnjM6m
6HjI10FMw2oIEUJgOAhk+XGQxbvz79TrJlynfpbB/IYGi5UCexbjF7Q1qdPBGEKkAsMbeRIuMpX9
HrmV5hXNMOZwpcMP1oil1vytI8Y0hcyveflNa4MYlxetc+FpQiQj8SWcY2LZw6ZjYo6ETkg+2jx4
/kKVgcS4hIqG3+yW2CECNvTOf8CYdh63gRRVdFNAYfLcfAYDNjw3AXvzjdnE4S2ggJBQ5T5fDvA3
Fs7E52SvACMcA0cMouz4eFP8oKJbwunSmJPSAexIOdXxgOI00DsviMQXVQyVmkHEV799dMyFsBRh
igDblZsKqWX2BZM29qlYWGpHqmVITAT8wGqjpvhlYZuoLj8eRbNFx/yyJ9/9Rl5XyD+IhzjxDu/L
H7mOci09GBdyHU/GZUDCIlP9MaJgxJ/ZmLg2J1ZxajTt0qwpR7Hvg8kPY5O65fLWA3iKqHn/rFwp
+ShX+pP82yDxrHuXz4b+4FFgCharJ4Yb+bZa9Ptu33/BWWi35hK3lI2xmpzzTybdGg4NzwWpZdDE
6+2Iq1Rzkk+vg1g92m31IQitgmfxOmAJs06v8BBaVGnhmU3qdbeW5QHuOHfzGgNYqhI25F2zGb9x
QXEqiAndRiUosKN3fe6rzQOW4nNvYc9LvCW5o0zMGAwt8l19FEl871WDPDDakDmG8Kpn6UTUd8w2
6XGKR3NzRpJAsmLuPg79SSO4pFnTVbn5UXf0XXg038wBwlV+gfPCTcNGGa7GXXd9Ld57DcHn5CjG
AWQskKTXIrz8etyiX/UT/e70DqpHBxyhjMUMlu3oRkD9CbXPpcXYsRZRpZ9AxNM7f4R3uMPwscO5
xDqOkW6Ilau+m2D5kd/0nbGHaicWkqkr6HQ6I9sLdzYhVpiuXax9DzUH1icDFKoZTTy4D35L2lgb
fnOvraUvUFV2lz88nY4Y2RMq9pl17g/T22TZ7aJP/co/AhNGgD8fufDSyVg/2GdhKmB2wzQOBSG5
tj/jj4XIcHowPONjss1W8Cu2mLx+PJbSWfniiWemyioSNnZxbeFnETAHuAUiBBj3rZyfnzKa5EV2
aH9fgroJeXOfbOHK/DHF6OH435janOobxBTFFuQXnC1Y+nuSgucGyeMi6dthLJixMOvwXv/6Paqb
3+xQixho4/f5+QKWXXBpAAzqm7rLVpoTHYzPcD9ephemM8Z3EbrKabrUVyCzE9opRJJ349/w/T4X
9/H42jA5OUI0hFm+fsCxIsQCrJxdmkfmony+9vleZ1ABXi3CBt7/2gWTgPJSXmQJIi2mKSYhaPJl
cnt8TJflJsbHtLnEv+Pl8dH+UdPlnbIZr8lOXlXHbpUck8Bck8YYVEd9FS6rz3xfb4bv2JrD0g30
KxR3wGG4JwMYDRxnyFBBu7aO6kZaPZfDdgTmsqhL6T5CQZasIJoB6FBXgxb+4SnxmVFWBhGVzncX
inEbjEPjz0UWLzVBL2LSC2lMF8rtAnI4iwRdSOHKh/cH7lT1vyf+0wAYpq1fuaBE2KIQsoRzggbD
jY9J4I3OkntCD/GpwrI5R/fi2ELRBKuIDbxyc5pz5gYJMBVoPekEJhnwvhhjgHIDe2IfRmkFx/Mf
m4vaCSAI3iPIKC/nh8dIvjewEX9tcnA/kEOZ1LS624g4BO67HGrLv3iE7DonER3trfbFRsXL2Bp1
6lkGrCDtwqCfwRVgIBpbyBHmXHoxTJhhKsEWJp3jf/yb9jVFc8KURJl56b8Cbh6tCFpARhfsibo7
DLg4M/CHXSZ2V3bjcoTXOWMolpq4UwVv+buWj3qX+jrj5hSb9D2PhX7U1G2RuSUUOhwGOqf5ZKd9
wan61pmsQV69l7HLA1wZlEQ25M7UWJBOesfUEzZBxcN95xljusQ34eVizWECZea2CVuTHRw6G+4p
yEN5BYdFGYMPBjsUPgSzhp39Tu3zwB+TpzuCl46a5uGYmif28OUj94fuPMEBgY2Wp+tNspe2U6e8
FYI15Z42m7Amp7QYNsrmIXtUE+DxooiJ3bD70GXXIGSPRLvJanrMUkdh6q5rGHk45ldvw8JMPXHK
Y8G2mkAUX1kia8QRM5CpmIC+/ikkHFEsvhzUGNoX/TG9fIhZRf7wQ03wtHoXah3+GE20YFLe0NLC
L3cfPzSszSz8EEArd8sxxLBCuUDYJT06LVbZNlKgVs0l1TvF4OxLsZ7AScBOFDQm9xCcC1qRTBr4
6HTNPl5NuT61QNpHRlfHDgvaa4P91RMCFhDJLUV7NO6fAqSrl2+LISxBEq6GP302EaM/znjd/Ub4
UtuteSwVJw6XshS8mFPxarMc7DSBG4KtQwcqMD0bli2qxwYWmhRU5qpkrpwcJ926iO5Sdh3B6Yph
gQOK/JnftGHVDJ4IlAKWeRMuwo0UUa4R+zV1qUmGcCkELNAhqYEftxR7jei3SXe4ng6rPOYUkwcZ
zrtU2C30hdsuNWg42Gnuqv6jaMgcSj12rFgPeCHe2m++0LtmPOdiowAsYuU+Zk2ZPivSnVksJOVU
cpa6lE7Sngj8ubxMe0aWtpzcuMlD5DhLCkMGrjEzIFiHWx4krPsYJcZyMCm2mKVNQY7IgWYDXoVY
Sycib2cryI70qgsLGXpHCBoq49b8kon0RSAcspDBhXnc6kaC2nJ6U7vg6p0tQzJuMthiMPIR2Mhw
w/k+mXhcCj+LGEwFfZnbha4JCsWItfSL4TUkP4S6rwPSq4V+zojyq4lzWxWYqKl29FNluM353V3M
zOH7A3vsgGsSZwKTvPthAYu/y3BjrX91Vo5F/TGaC4uMdQaT38NCOie/lGEvGk5P1f4ME2miiwVI
scBK/gO9sgX9613aIFtwFV78IbuYAo5X3UZzGsjMsNwCC8TV0y5P5+6SO6bHvsq6xKnXtgnSA3A/
tOEbkuMWyh2dv+wYV9h7IqEKUPkVCPKSrxG9OC7eB9qXDpIITKaTSsW5YE768CVb3+AqVN2AQ5F6
kpD6Q2Z4AKleyKiBJQqklb/Kkl5vFR+f6RxmPWAGm+dzXq948MCQa2jLH5jK4aFr3aCkwj6lfMWW
7gUBC1VuRYNW9YJlTbwqtRhPq+pgeLpvkaoBDKbHNzGYBlqmdvlsyBQH3pX3WMADuWnWkfs2BjAn
vTArgeGUW0nNyn8ZzytxBdREEUgD/oeqC4RReeb0Ax4lwwViGhFfDMTb+o1Uz8Accs2aCy6u4b2y
LRbCbxzKT+l7xY3OJPZfzwv5jc4ef5MRkku2FTfVdGbqPsAt8Gjfr61xVcRsbdnWWOp9MK55m/Jw
bFAO0bufSF/yQQmVC3ApJqQqWQXJJ4XmlpmFn3LDU9LzJSxpqRloum9ytskWcgyZqttQoY990PQ0
fh/QfJ7Zkns5inB7gts448ik+kJVjRcLWQLoOo+CBfvnpZ/tjHFVnSbWGYQDbBEe80jud8f/KWNH
ru1S3iEyeDW7sXbYeHprkcMOqKfEArznlFersF6wX0LD6CNHZ8f9V4lNuMA3O3cyV4DvPgOjYdhM
CIxkAySqs3X/hkbNsnInV0KKMHm+MwKFNkNxmy9hjgnJTH9tWU1HzKrZoK3pQcHGjuUAztdZ3db/
eneYv53QDEwPC9B5So1hPTfToF3AmRCsFETYoLfsX7VL0ZGNLnWHCm9/FGQhXlMEtMuUCkyO/kge
PJdq50jf0wRDNtR8GC1fphidUkjfKNOIIKDPo7I2CPdVcIZ0KCxwLqVkYD+VvvnrGktiousj0dhq
SJd/8Igd/Ins6vcxd9lSuRpiRzIfYsTUUtE4GONJEToNpo0uPWY+ddnRHoSd9LP+k9aSFYC4dxqG
iNUMb4rUZl4lOSPbJSuQhCsRpbx6RxSDny0INCkHU9oHDBbQv8O1c6YAKDleyIANWNURjEscqUJL
PedUl4KkxzIMzKgilnsFPWIzPKFohTHjNFmkheEq7T0W4oyd0+6PonjjcqsH6g4KZgULIJxPRU4d
bs5MgGm3XG6TaRiU9SzgDFFvmLCjcSOpAmq4GKkJ5g0Qzxl8Y31qG+U8Cyqba0PhpgJImAE8BPWH
KVtezXeDjNJoXoVrmA1KsYHlU2OOImQtAZ6e6lX+kUFroSryBM9q/LDx0p4PkyVkKYJrHwuoFrK2
ej3tV7kBnVaZgE1mxsT1c/DZznmz5rLyAQh+WxDOqB4khuYw/rnGKNCWzXTWHSY3hCmNBL/IG4pD
RW1g2P3WOg9OF7Tf2kLpYW4QIwDJDxTQcp+uNdlNEM/+Tt8MpbCcxA4E8MM8j6/5W9pwBNm1Xiin
irBW5hv5uR33j+JcmTwurGQgPO7D9NIfUC3+i/WgJIg2v4oF6ctYoh2HzrutxzNxsvIvKxrmUrAw
dV/HOlPDBGzXTj/o0HG1NC5sYyyPzZQIGKy3GXAytkFMk3GSRAgrE6RWKMa6h6McdZG5pGOMRF8d
ekg4xUjerV+I2MvmQ8aV6/0XGwOLR1pDRo93xcNnxqtppNrbuuEyk4aAnbWrVLWVhwvkPv1+/cDf
HootlI+aHE2MCdRj2Nuahk7CnpTY40FzZqqNd0jswIQI2z0A/KTYnVtieMuzTM6RekTKM4GN90Ty
5QD5ivLrH+Q9lcrt7TePahXyDJEvLbo/iwDgCFiQeohSOvQTUeJD05292G1wP2BOkWJACtvDCd+w
YzPD7aHRcMcYjiztEAU16sdAhEe41hCnMSoPGmT+mGjlyxxai7RCfJnky5Q5WrNqLSArclgVRh3A
syuLmLJ5ODi42jBMVEefVNAXE/IlveCD15rA9bMWSVznR4xGOxeIjvaIce04F+3iTQt0lC33ELYs
Uoz5ixWs3TKk7FW/4W+YhjEVZODgT/fqvpC5hPPC1/c4cUydlsLFDEH4uGExRwwQZSXwOcD9mIQi
1hEuNvx/ZDF8NsUHPYIf/lLD5sgTsBP7hk5icBQ5ufG62yJp/ADAM938R06CoaMLo4OxFdRNykIa
3DQF7iJ5sV90bKrxTMncCMVgFSQHPOstWLWKY2izbHYQVknvn3j1WOOgIzDdkbBolmecnZIdw2eG
rlNaF7HGznW2mSXDlk58Wxt+8wP3O/xD+KrI/Rz5khCbw76PaJySDhZ9cewBIefKBNLO3ky8NNno
6RojZq1zBsSuZsjav4NXRIAYRz1238LvEKIx2oJ8aW7jxn8Vn1K4ftUfKowlqhQLGwMm9HBhFcp9
Kq/65amPxRMvrp1m4LBdwa8sku9anTqxikQngrNChf704umxorPWL62+pYIbvPiF1bpjOoi7gQNN
KjBd8gEAa4P1T3iKG4pjaUEKItZumsgPj9Pd/xNecTHk/G1jWE8tZ4VdKNyVmq8l20a6Z9ZZwmtw
smhSShtmdNlrHa3DFyLzTDsoWlAZOw1AlI+BT5zvxe5Ah2ckW9b9ji0sbgZ7JKVQgfmebjqVZKnq
Uuib13vfNst3f28RB0hkM/aRj2gdKrbmx9ZR07djTcDD5h1/xs91eXvqaDx8jdF+4ddiku4E1NBI
YHV+j7yr0gEiYEtKRq99udPP4cLmZE3dx7iKoqBQXQGNv/6Fr4BK/ckwO/LbcZWpS16T1t5LWlI2
pSjDM3LPxd4W4T3R89aceeehOtXIWuU2faAouAVQCwksYvQq+frMPDSWBAG1zVwDU6Wmps6jjMXT
oHLIEtIolgx7oDuAuzwAQTMY7ez3G4O7eFuIsG4wfC0UdWWC177q1OYiGhCGsolzBStCt+Emqa7E
Exie+94nMJsCktBbBl2D5b5UJ5Zs4FxqQTScRsLNZ/P3lQcAC4KCKEtmblQyAaacxbDBKIK0dxke
6+ShMoKvPbl3EB0QfPUL0ssMMSXPBT9j+qmFRoEpikXhW9/KtsFXYqNgzDvgDORgR1oaPkqqkjfE
PQ1TacbLg5g6M6kHcn6kokOdMpl625S4FXYtqvMytmbBJMHGUBFBOodeoLqlmMWnA8kYtAQ2lhsC
MoFBM+2HtPGDco2tKoEiA5vnxltxgRISfhCn0gIw2oKYO9gl0uiYGhuil037DnMHPSDbfm+zPU+a
YErAHJvvGQkopD6aCixk6sx79UEKKL4bNvk3iGMTsr4Qlzs3AHnuajybQi3YomLse2xC59mFNY3d
Feu2dGGtjB/2EtWgyZxN2NvhKGzg0j6g5UA0VwNulNfhTTSFuRz86grQoCKjWPGSyZHHVeDz7Cfn
JAKtmtO8wJSq2RWRQqLVnGLc1mKsTN0McA7Yg1AVGoYOJW/GMxyESJQZDEBiqsBCbcjIlKg8ZyAT
2QKPe8X7D9AC4chHJ0RlMgpYg1fzBeXYiQjuZOUh5G6wcUEZR5eipuEFSK3JoWBUh067naONIUL0
BSuDjkaZC0d0Et7OQJHxnqp8rGxMoqneBG8QPSXeruMsnczq93wCW5xM0XK2McDpwHM5M9Sup/6m
fJ7N1fNskp3IqhbOJmt9re8ff/Cp8q2dJ6yQHOMPBKzuE/8KzpW2nsEMnzBq/yzoIpdgncaHQY64
4qStHX6r/4YjeD0ibk4ltiswFecRURH0Y7iof8BPJCGCnAoW7T9NhLJ/rkaEuaFACeOzerQwmIBH
dBsOFjMQGHGQa4FU4bktEm60GjLvnKxfXCxGGGuLcd8wMMJqi6L0JICe8wjXQbnRGELQiJEcn948
nxVHN48MEGRbPk//UcYYQNo4FEwEGYMHgwCER2jjFY/1GvI/01a3F1ZRKGWvkqLcCV8iaKEV3IX5
ezN+0iNYe3AI7p2eB4eVCoMinlCerN61ak/qXQ2zcQDreMF0Nr7Wd+bTVGsavKKJcPTi2FB60wjB
8MFXGEYB5cyf5Kb7GmmZd4+7dBV570xLlrlvfNX/TPo/AdVReZc3hkzCwrN30I0XeM6/7eHltlSi
hOwKq/DiBKWyYQQM8o768wPPBFreoAj6FRg1+HbP5BnsNneKIwhUj9Yany2qI3WNXsFaDP9gbadP
hnBISf1kAFn46Kn+UeEzJ+BmxnDoD04GgeaOpX/mvrNOYvpHfrsicGR6FY6Eqp8kGSpweIOc8QFS
NEIFhmxOaYG4OObEjhgyQ41AKA6TDKaVCXB1w0VBZv34bAgdyJhr7kCP403jTo6gMliRM+1L1uhE
gFsrvsqxD5gdPD4UiWcLc+PZY01M2cZYoNCAnEjKjGcys0idhKUZj0DgHHT5ABFAYjtQW4BhRon5
TTqbdCiAyBTx/160pt8QgzeQjYsLh/Ui3VFBm/AlBgTcyZiefJvQKTh19JyQAg58eMX+fw+X2RFJ
yaZdcEsnA54N7S7d/ccdRKvHD9TQLDYIOqVrt5dPiK1YYQA/mXZ/jZ/ZSTT5aLgjITXszzhZqigf
lW120+46GuMfqE/ImaUjgqDIzbbQWkrutIHkbMbTdC9zwn2UO+rKLyHwg5gOJYiAqAieQ0nGH9y7
w3DgIeBGI3sAu8fn7I6674byD6bfmxztAYekx9a46eeHEOfu4x94EuDG+ZzaovnicsaIOhU6cCeH
ibmDJ952dJUoHthjRUxP+TWNNjH0Xi747/Si7i0/PPGapnYnPI7cQATSgacxp5h6vBMibZkCiim4
MU/JqmXeSyHA6UJyyZecEnrJL0Gv5X9foF8iDmY8a+gcZjiWTM6kbn8nXJqziZU1iD44mGDBUnSn
nOorAMRtus9Yy29vniNsieH7YNfJg0yxSbXNM8twhlJ+8z5xHukzBpJX0KElns5smKg6/O1TunBm
A27HPr+suJfeNqxGGHe8w+TCKIuaEwbhFmCwhhDKBIVtmpqntGk0De4PCGHQTSUSxqFKzZ4amo55
084R87DN8TktS+lvXEMKE4xjehToUp26UGofIJayGVRD8dTajbAltbYYxLDMmoQvV99IPifV+T0s
BbUJM/aA5+0h2/wJmUw+g8lJ0EgR2R0lNngAZLZXKMN8Dg/1Ec5dgdGfNsOBSLDiEzyzXDy79QVl
bzg6+bCEfQyoPoWDo9wLWMmYeZpBr7sVmmPJHVqvVlb0IvkVyWJAayDOMTJ0puBkr77QL9CkQm9b
ahQTHy2PBf9FiTGd8dcUAMSghgjhf43zsLHwxIA8wmQPktNNZKji0CQeGchYOgf9Kd30X8bQ+DdS
/WPCAx7Zs0R+jaf0atxG4TfVkS3yZ/KYMfjOWHHANhy27IKNdATjEgBp3215PkmdfMrXUPIpL5+q
+7aOcLYADkVFRLlI/a/D7HErLDr+GnSKqdJ+djYmXTE8PESSeOZn3gNvmAmw0Fx5E9IlcjgBywEo
malNWoK5ZkRRYKD5+CnZD//8W+B33kxSKyFRciw4wtG6/x0spScHm2UeyWYW4kOqM0Fxev5ShbCt
QVAT5tTyuJD7gN/usiVdfwK9JcFZ7bG13jZbU8vxUHeqLoTOpnd6xqvK/PjS/boUWwUVddsuYyOY
YvX4Kv4ITJAWJuuhCBj9C8+dDvMaMeRgSOfxe5BU+Rk4QmCpBJlv2WqpBakdS04A/5K4JaeVPOMI
X5g5hTBlcvXfIcAHe9uUk7yA/UoYnvCv0z+2GPV77EOm4W8AMilbFZEIaoNrcNmUm/X3eXzOcOH0
86YQ33hfyK0mpSsCRWnO6eAHK3GrXlTgfDmudj96pNhT/LNFwjgDeu596a8bAGHmWnK+0bfyfpwt
OEYg8jQhFO39FA6qDUAbl35KtW25WWYrN8S/vT/G0LQ2jLUOLxyh+6Cg5D4A1/AuUs++Gi/S0udc
w8TkAwF0ubqcdF4mUG0GEaWrRgE8XHi/UKMoG2CMgodDMsW6gfwYgGqunAzMPJmrf2cIzFx67SCP
cFD/vZKzyHQW+J4zKnqP2tMwsmabRDlM+UFFQ/fHSFsQ2gQjlcvGx8EBVntCb8TX0KMAyheWElsu
cr6lSECs3DNa4cmE93Hjzfg9SLt4r0HwELWL+DKPyVYdvWRyAT/5hRIChh0vyHsQ9oFbOFp8WTKv
tBPMYt6mJuedVeYLUnO91W69cUg+aEWUG9+L0kj4jxrNJSM2mGIqL32ZQ77xB4cOYaY+cHVpi8DF
yZXlPdgjyUWgw+LN20OQTTbleM6GNc0UFclBsyttCQ8GJx8IVC49DFljrKvRimUC80R4ydrzSOUJ
/ybBrhujRBVazp7XUKol3IiEw1KJ4riIEdAWozzilMYTJ4X7na5VuFeRf32gHzB9bC6v2QLaDpWc
wGA3InWF+CEdv3OiI6iJ8nNzlc6Pf91n5vUW6xO2MxtWT4RIFSxSmDwlCweydCpINlwRDEGaBDVy
jQ/AzkKjxQSOgjHfDneojyk8Kjty9U2+li+jwjNmwyejLDcYd29ibEKtbXkcv3HDANpDkxqgavLx
x0IgXkGxtKvE53Ky+D1I4uG0WkseK85UDKYlHS2X9GeMa9ASMVWYmT6fjQeleirmX7phJ8kBLBH2
zW/6AyuU6hZrpYdwL60xL6wWEjw2Gs8v/N3wydSWry1KeGtpKHuMUmJKwKGddx49ZPOlgrDC6ZiA
Aq0bTCOgwi/lE4eJMTmOnjEDa5tO03Srh4dLp4fKqIOJ8UC9i8+n7DzHIEJS+UV1Kwl693SKL9dr
W4dBmnjKChp+4piYJrnvI6ojOEXkodKTwW1jtDQfp0sj2oxUUPdM/Sr2r21p+d1r9bq3ygZGaJ6Q
DkO0wV6JN5PRE/dlJlYZkokaStdhggTFwYYW9OHfFPTvyuh6A2D9Cdnuk9BE+TzB8xNiCEn3yCj/
YW5tN7icY9UU7qaCwuJGS3HOYs7BwgrX3Tm9sxhhaYBI0eUIhzus52aPgYz5k2CusejeMKssqM+N
9749TzDnMeAcbgx93liYYSPomUTfuAAcDKvRpGsXxQZVwTLtULqsbGhrYS7j94gFcPAsXQUD6c5L
txbMMFwd7OqLdUD/hWBmrNTfZg1dgd9RIHWSrzJxmEa4iiTaigx6HwRst/6UeWO3+WWvQl5DOFTx
1eEYYOMqj8WMzw39AaB5nP57YM5HubeG3IhZL7c17AlhFAjPsifuh4Rw/On4IJarRrhg0RtFgc5c
zO5+zQtdG04G+P5heoMiO6YA32WFk+3V8yjub1xbGbv6QH5UUgve4MSCB+otdjafsS+EGBaCG1KK
KHh1y/eS6TH3F8gJ9eiN1+OaSCq4oGmz0NPM6QUTDC5Lhr8i8AkyA5cVwXBbbfe2kc5hjCPhjAK2
wvFSNOyqWqADcPhFIKMok0lsx3qj2j8+0UHVhElxNN7DrgNRzMMGCuTv1kK0wTi7Ve3n1K6PEJDB
uKdsdrNsM/HeWDrRJ9v9hh1c9rl1Mx8A/wE1G8GlwEVwI4YEZggamr4l4mGOdSm6lcskiD7odbEO
cAhk9HnCBNlvAZP07bdo9f+OmQaWK8YpeF1Y4v9H0nltN6pkYfiJWIsg0i0ioxws2zcsy1YjQEgi
CBBPP1+dWT3Tp91tSwKqdu3wByjqYQZKfwQSSeQX+ERCHU7Z4nEzqCSGVzmx7r2chIwBVgEJigeU
1rJLfQnimT6ccOAkq0EWllkwrdwzLwQigrkFL/ewF7wGPSag5zvwYswChg8drAeDQGyFOHZMtBkX
0qko/dvoSxjO7CticzP3BdEQCW3jX4UsLgRLSkyAFGbMlQUcn6TFtNO6+WycS4zioXOIVav7TcRB
UfgWEjiiwMeJBqhGKkfyB7MOYkbe+elHYVC0eYgzck3E+q8ctM2J/Ilk8gpDda6cUxCTljPzuIXW
z5U5Ar2zEu70HJj+ksPTPrPi3ph6PlAyAQrHatlypVYE/iI8AKAmOvLXoQDU53E9F/vk5guXErD3
PrudSXCOxi2TZTYwSdg6wvghqLiP89EBtD3yf0QqoszZiS8QZ3Uimmt8tMlByjx4HRn+xd36uSZR
9SiVPdGYZl6DpPcVtwXkC5yNhP0VSsMOkDHEUPM5FYpTRUQ25/RjOcdj4ay+LkjazEktGbUaDgLr
v5dNNd9sKMu4FkpSgHvEMJuXM+cngBhz+lIRWfqc3p5z2pxWX413QriwRNkJTYHVt4TIMigYp19w
V4m6dFw53lR2vg39Q/aWElvkfM6d3XmZoEwWoUHtq8EbqSHArxCXqkRz/lC4mcM/cyQ3c6/eEB41
rwkqFyFypm2IfaIN59bhS5hEzAt0+nGzYbyUxqhk+100E7jRx3f7nUre6+c2+ewxZClnKLj/Gztv
uHvNoUGhGDPrDmYbwA6P8qfiWYqYw95mS7C4c8IAC7UenXo5ntVipaTJbIyR6LsaS9ot9PrLy1Vf
Kri74JXJK8w1i1Z3SP9ZkXf6fxn0cjJji66xR8pGoCNNQQh1wGlmOlGzXNH4YQRBbnMQxQnT54RI
RMNRezIxCPOgP9eX9Isuke1lJLkX2s3jOT++YEhfSLrJ69gU9/UT+4D9I4ge3w9Awy6nuJYt0LRB
6n30GC/+lz0DdAZnO+6rsMDZ5AR/47VMR2x7kAEDP+M3nJKxcqB00heP79mxhUzH5yVcPhxL9zmY
OFpatOjmJnAd5iHz8dM44rYXz9BSfDFWyQKUqlJGsZEQPaITyDQxgeFE/CZMkgWRSOIzwND5Tyjg
wx9krLNBiiHlnLBZsR9Es9WY0KS5Ta6xAf/aPYhlc8DK31ScYR6K1iw8GhRrdl2EEvSCHYH58ByC
mS/hD9lGZLhuG2VzrvZ5Nk3RDKQO6GqPQc7EKtN85DT5GDAJEECGnMDOZSvGxVpaUXH1VHdk0TPq
qhjQmOv2C5iLiZY0UNAEtp+GG2P8sAlvCY6svhYgzx+3qHdOsY6T1OwvW5o7roJYSnm0F+rkzogV
eQ4kGIxt4JWYxNfIsWfg48M7qXG9rUImqhswlRG/r7A4+8q31z2lvC8RpBktlOj9o8qMcjpV1xrt
jIB4sqziclsjHJ6HcEJwprmtsQEgl0PEG2R2u2z28HsS6fwKBqDSfaT5bJNAoLE5dzxAVSjm6Ul9
MSK0wpKZyxWglaIE4DtevnDUA9XvFR803shv8TkyNqg9zJk6I55rYWlWBcS3pQg+OdZAPFHiDFI+
Acz5xMKfXtrRJI+ufsPX2BREvzlOB/gCAqU2ImNjYljOsYZaSOYArkZyt+HbyiMg50S8VB9aWP0J
UyA+Syh5fAB3BrwBoA5Ry3ItHAafOETZwCRBz6YLENZNKIJd62dHlXfIA211DydkZ8qojLTYuZ/E
Z+rMLZWNwOgjYggoGprqbflgvMQpWUHYCiDZUOEzJbV9ajHVWjAukdBEIKGrzve1KF91F8s6YkPl
QfPk4BQ6QAmlGXVQBvOLCE+GQRxmHndf6vTBrQU7k/Sh1vyZ7VGGMEtgH8ukUPTrTGQrhPPR6Pxe
AGbN0w3JuQsSZEcTzJucwy6PJwiA4tcBye5AJlH/7w8IQT+WD9I2zohD7hx8QMmMm+npIvTEud0e
cyICUFMeZZfQ7WbaVX3Tz2BOR7ugdEsYBatfNPuAGM2tjQzlQelF64BmCfJPF4Z+T2L0DDk/6fXP
AGNC8ysLB8yllrJEzjLXds/bpwVHY1fowVURAtklGwoAGhU6fTRQ6Y/QfvlsHBAM+ZY4QFvivmdO
RrRlX1ZkjWQgtbhdypkEQrQoOEhO4A5C4gQlfEcFzHKU3LoW4R7VwqTHwoGb8tiRiPJvCHiBFThM
2HPs0xmwD5dUQLR0qFyBqxn0KGnELVC5Cp7r1xaeGiMt8s8KRzUB5lQO3YZcwExYT1DWrr9kP7Ax
qVcUwO2KB4etVZPmEdEbYOhm2oBcXVBgAxhB8Uv4obJwSD9zJNYrDmQarmL5szFCIOTs9hxRRJOT
dvSK3fsB9XbAEcUzhoOFhtPbHcvumC/s8l87PQPFxP4OWZ2HSwu8CRSvm8eVq56zw9TjCqkzWFy2
3/8pV4fWZhax5o2zBH7+egQQZRx0LZA+6NdaCzCkuFeihIN3zlfxMQgFGiLu42/8vn8/viyg5LHq
jMHja3ClI/rSWGWcQPZMbw990aD5ZaZPzAfm588Cxv8KdWJSASVH4QvJgvjFaCYLmNh1up8BA8yi
50cJSlG57esFCndLef3yNaxJYSCgH7oWoSilqKlWthNtOi/bGJ/3H2ZBvRzRfu+h+kEtvdF98fOe
+5CoqCPRBe7nKLc8GV1D7URmGf1q3/y5M4E6SmhlCggE6YEA6aS+IUjJTrPNPtu1dpku1jk9PfYo
Bq6f8V0Ac/xx9USdGCutrcH62j/2RcxCnkvBczV5ce4C4XCRS3NQz/LV5LnE4yhRk3Kf/8rJfTkk
8MKcARXYD4UJ91pOhrP0139ZVOj3LT344VSfCl00h2+BuqJDGxkUTHus7Mdg+lCdW0y/d0iS+wFE
VEgHyGEC7vGH2xH58DD/Mnl2jhSge+QA4vJxvtpXaz76kq/Ig8Qvo0eeSfzhSNvf6eZINDGX+yGx
++8v+XvxNz8YmKNtcySH4gvGK26cOj///dPMZy7YYw/J2hr5J3GANvyb4a96fBbClrnNspIJgCCl
7lt9/toD8aeYXze7Hya1kc1yBiS44pHoalD/vaiukePdvqs5iGWsHKKR75Nan3EOzRi68kKaizH8
rJqbcQNekRSvhFPNf/1Xcjs+bD9n8HZqcZJgJD8mV8TfCu/yZiO8xWuYIG5DHr/F8mPJAgTk+Rg+
ZqQ9glIxn3nz+GPTRIzEP4V8Zx9YqC1AWcbA5MiXuCaBgAeO6zSriX4XAiykDgB7zViKpfbf+/rx
WD1+QE6o8ENt9MDKkNK2ChniEVqsCWHMF/ozv0I8kGnBn8RhhBavh7gbHRECyNiFzdckBruUjaIB
8UMOhUvUYtip8wEK7grJFOuPPMqgvMLa5a8lJkyogDrvmwftVDncEH6FG318jSHdL5BDpWuQ6X+T
udBFR0iOehwxixiCIlPLKaAGBmvKJ1SSkXO8BvIPImH/VjwmCQd8v9kLQAyg72MvIYb4qeXJS/p1
Ci+4LWCzKQZiUCpJRJ8819LufoYSzVRyLQOj9i2uH26h5lpD7qZP/KulPerpLZRq/mL24kLhXX1l
uxtqlQ/0eCjMocy6v69Fv5W2TOs4n842fG1SSDUeP59CzHjO0BZAlvXcVFg3Ic1HSZrhzxgYP9iB
DozL6ZPv3uGDJ5zcohnqkdoCoboZyxk9ZMQvrQjm9yREd8zfhxoATmPqg+vbumPqvVMRFYPR6HQa
g3QESFEwRXq5R0wK0As6J//KMgKm2n8COgNE0KA94fF15/OtxrfcA7dwEfftgm0FfR4WCu/o8KI3
2C6YZpX/bMSLeD8XMdA8VH/oPn7Dv8so3oZQNT0j+3vZH/myOyEYREl1xRKze8aZcxFpy4Xn6sMv
dQ7LT1oRoftJP8a3nc/Pj23mQmukxNq35/bEDEWhur0QcL503H5O0sHUADvM1d0zCxlT9ShvDM7t
kjPqHucqhCaeSdJgv2QEkJsu3eq9v2/HQPvQjjkLhTjR44NEdxmV7Q/0mh3C3taOzZ96n61tpHwY
j0SK/6C/cXjjrxkyS6J/f9Is8FgQl6ud9plu4a2jdbKH/PzY0Y5i2GB74jQ/5lMwo7HNMBpgFma1
5xsJKVMRziv1oieUPHCcJ/AYVx/uGwYfURbTeue3dclcIxVoHWgTFkwEkhSM5rhEIVI2rxD/QRzB
kbPLdU8vzDc2IkWaQm75g79KN+Cu+FZSb0lBX8z//9AGOrpwUhG/0EOAzc2oAgI2VRoJDvAjePZX
5D4vTOZB1oIumk7VG6V2PF/w1eRv8eTmFOdJCcsUHoWPyiW0AXKqFhaQWmw6EO0oC+x6LM5BtqPs
zotA+raKBDwTrxE1qCfwkbDTgnhMrX5sgMOxe0JplR9hZGBGEdDAXIGwfXTuDaAgpSgCEAf1T1up
oPyEehzZwn8Z7ixSdj31VQA+V97IX0gkwzveCSZiFxf/+hh627cSYGK/TH1cduiPh6h9rXSeOneH
VNDVl1QvJOJqJLxND7WbLeRI+oFoZLjKjqEnuDiUXTA5pjUblojtLaYABEvtCseUMtK3xEEEm+bj
FokfsnEGqD6Q5yyiuSQk6kfxIWiLhvZRRbR7/17Xv7yCL328zaD9Vb7VPUQhDSNmcvoDWOpxq6zk
CN3I+S8M5OpTjqBCkSy9N8OGQYwpiEu6B+rc0zlscEYd+AfIxwoJPiOVT5oTAcVpAEQYSdJnokZP
D8PQUF5be2ShuRM61hlQV/if+Mh8lta3FvIepLM3xn3cxRDDpOOM94SGxitp2/oTZjGg9Y6LyReo
SrngbYz1IkBFbg5IujjxYoZrz6lK8DzP5ypsqHxh7HOOH/Eys7W+LBcjqnfGGvT5FM/W6m+xkhlk
xkg/7pHQ25Zw5BZaoAd59PaLFQE5uu2eKyl+bB6uFc4SfS67sCY5pdoIIccYA4+Iw/w53/8rne0H
kjwINNfeLLhGLeJC1Ufv2hBcld/O/YTOTEAkl/lifsEEgfOXnKYnj5MJwwME7jVkEGlPgKw/OmT0
UNhF0AnctI2rJEPDj5KVML9HWG+KV2iTAoVekAUMigMI8rHo6jCTDe4La3s9wKVhfKLG4DdwF5CD
afN3n8crO7CczS/t2vmvhr7d0zleSXoQUfCkTe6bX3Zkze2FggHww8s/1GCGQ4O+x2UzGubK2vgW
V1B7aCYEsyCEt/2fS0O5QgD2EyI4HXlKjzVGdPGTf4MSx9czfBw+XIBQpAl19EMsPX61LvIqQNMp
/+fXJHWO8b8/xo4x0o0eg+RdOsdFzauS2oNpM6dhELT/blGzQMvMv0WfpCmgDjgRkJgGiTXn0vbk
WGCPAdpSN9DgvR5GoU62nT5NxdXX/ae+ZliAGR9MGsSYOMhkB8Ga+R6fTLz1dESPX8mQ8Ds2ivl6
SAbs80z+1qTz7GpI0iaGV6Kw7aTL0U+33eJb8424/gGJ4cguFzA4H7fF39+/0udPkBEXoocmYjpG
AOHg/CVQ6B0DgWkWyBbYiNCZXuQ/QMOFYhzwUE+eGzH4EpRh6at8l+iaaZ9GgEk9txu9KWzoEJhx
rJ25qU/tqU1S7z6nIJn/S/Lc/pCFRpe0BIhEj3sBsjJGj/DtY6P4cV2pv+J2B+a2ACDHRtLhRXUE
ocGvF3Ruv8HYsKE6DwAJHAG2DEvOH/wH3toSJOU8evkpqd3rE/A2O6ilrq9ZozQnGi+LgEMRT6j2
OUdpkD6CbMtsjwgnr5WA3dZ4wycbm1iErwVf8TE+Bh85zc5D+/K7jORPdKb5oO9fjXAG1mZTQ7f9
kQI9vq0Gl88ej4AkcGAmEwREBOGBquj2D0k6+hDvDUESCieQrJZO5SQoFZD57iniUoJtZ0SSR/tJ
dEv01fX0TKwFbdUvYMIesqagefmoofonXIjVryZJF3D5EmXX4mNr0/YgoHhPrlIsV9FwFY6E0+os
3L6J55ynh0sWpPsyQtTzpydHjQfqUaEOEY3/4EmaW2at89WP5edf9e8Y8R0cYPPLMwR3/QvpFY2N
izC3Ls4QUu4nCJZM/myGx/Mu6UJQaTQfOKNKXL+qYDylG2lXLnXTgZJAAo1PDMcR1oVRy9NhbuPc
nZ+vMTa3NatAid++TmVIQsr/W5cicPtgfEtQ4dGzVNBR8AwQmi0MAEHsuH88P9RPlTLQ+jXwv3Zn
/puP3y5ei+fKwHlyTvVburm7B+FI61c+dCdIf6h+G7yxJbY4TZR1vYH5gisl+RH3SYigUEMTdiQk
kKLBEOCkXkhklQ6BQ/MlUpIxIs+//71/Hit1fjsM3t0OanTJYZWJxjFUunIFnOiuulcmdPjgeO0P
qTnpDF18h5Ewcx7IMfPDcr1Mtv+IOMib3wPJ3cvhP2FPlRAyRrqITAWJkCIyFyp0K69CjzYw1xz4
zloQt1AiRZkux/CAKphl8TyQo6/So+bozvc3Q+rmco2FwUdGpZR62gak4srytIjiqSLjOUDhJImt
nEPhrl1/mZBseLfLLeCZujaKnQ6hBuxcYCO4cSLk0sWFUbSzVgJ2B6Piv9hOU93N5kQOLQqrBOvm
TtT8qxc2J3gdIxiOegu28+0PwjzYFYqePbdS8QHCObcIGScmdOsDrSm2O0cs8N9s8WvtKTPn8j5f
bOzv79r5tsmaOTWi0yVyXP/FzxYL9JC/MQmIdAgLdGwW5PNbgSFtXNrLS3n+fWa+sc5gWeZxhnVe
7qyXS9P58As0sJlu4mp6qB1/GdqRLYxJK+fzm6mjD2I3REHJ2f6jTElEQVB7pfPv3xHYMqOPr5cf
/7/8zt1qXe7/2S7NjoWxBHGMPhNXP/qwH+bvHUAsphMk+D+gdHFvEk9O3IE/5vAuxpG7hqYBgTn+
7N1v13c2dxxszflmwMgcPwy6c2mEGMzIQXE2vSYxaeqLfmq2tOdqpKMfTIrGmJAjDTW7rzxQ/+it
TauGs4WlfkuMRR+TgGGcmIakigVVBPmHvoIVEWWXZ4I7+uqe0OQiJmLIJV4+Mb1ZVM0x4nABLnjM
s6Jf3jFgUwRiMlTNacXyCZFGZOEh2rwKUNY6Ps/pAdoZn9b4as5w5FA6uZ9sXgteGdDn/36hndJS
3j0DqMhTuWzhjuOWAV+E+wd472wx0wCtPJ8JRYsmpC9IFWQKtra6sQ5aMydslihuscBX8NKehCDr
MIu4JMzeV2aTZMssuJ4bumZ3hGCBkcHVFGosLbwfxb8S2Yogp6wn0dvxLzfF497qq1kkfjUh3jMo
w9yf3kCL7c4FyxtLBGZZn88w+eM2C2NnpFvMFS+aB0bUnbBxdi6buxP8XgzkPvimXZdwDWYjrmno
wwJUFx+Y2Oilf/ky/avI27Ojuft/Q9ui6SzC52yTXZAIS6yoSaDobfKjzUgGJUzkP3gj9b8RyBnm
IZTALkn/yiVhFTGSo4lEh7niBQBBIluI5Mac2w+5G5lbIWBj8nnoczImEY14XkfbzTY8PbJu4c6K
QjF5Ij0YDmiQzStws3vEh+gVE2CIUuCz+bO1MbiRvghduCdQ2wjLlpSCnRJVlFTMFFPmf6LBLxG8
aMNztWR8G+uPd+R/+VJiTAMAdP57d7zGOZZuFyCyJ/YT0Ho3C6hZeATc0vB+Ur9udCPEJXCJNjKS
OHlzIZbLQ4X+SCuEdh7/AqeHO5T+tTPR2t9xdyxUbJ0m6ZL82Cdg7Whu0OjiJcU9OdEuL/GanoGx
YRZHCUWheJJWkse7Gi5TlGiGu/TFXDFaAOKGV+kM1grPmGoTqhkDCQYV4fPMk7oyY0h4kebE0GA5
wVICvH4xr8xfoFMKHEd+lHYMRL3swlY7g6M9/+dKxqNd0tS0d/mFaQiEYQZMe34exF9zyog9lKsk
seig9VHDKjtaGz7Wfc4bCbEiA98GQRri2ygqEQrBjjnhXtRoYrxFi0RJyuK3li7vxwKUuqwkg7Qz
iMHqT9V/mfm6AoNdLhkXSuOi4SJoIJ4tgibNxn45Wdft7bYt6GBe/94aAyVZukxtMj5Ax4+xbsBs
/ID1fpPP/XsBP+neXpnSHwf4ETmizPoMioyhbwbpH+uEoRKKNYx8mNd4+RIazUy65JjUCkTlxWID
7vtETNGmkH4+yMnsGzs/VLV3EK8V7wEYgoqfblcA1ceyP2rQFkuGe8LcmSeCvynwn3tEAZ5+AeMH
WWlts+8+97Nt+ljc/XyL3eyM4WYAdOQdX6mULkJ3CyhDTUeemE+IE5ApSN1voG61A4oq3wI3YW7D
HIV6zYL57UwJGEEmorCsM1RqK6HrhTBdq6/AbjLpx69uSiZmFmY8CTwD7wnAc8Y7+phUu4AiWQ0Z
cEsHTpGQzQwZl9BzaLqEngJvCzu7FnIpRoGXLUh4jE3Tj/y7T4CKQprqZuIauXB+hgGy6tEZKNY8
sXSja+GYgBqFYcXoPcMJLouZUnHbL8xf4E/RjQM9HFqR2nvkYo39RYy+kx+KyYpHU4G1Y66mmjlb
Gin6d39qTlfekjkQZHhVcjJM6WYR0lTFk7k09qXifRnp3Jg3ssBGI6aDwXvLjwXW7DRdHpS1IkDQ
1aDTAeGLD8IPIkKZOcCYTMuvaJrl6P/1/5h9W4WLDMMTNIWgZBlfDHO5SrCK+pLZOQ0XcMSC4sVY
CtqYQaOS9pYW8jNcrQpNkDyHXBOzCMWnL2JssmIz4CshJCzwE3vhvtl7msIAlGYie52tRwMDBMix
N2LS7ceSOdQLg5s/RrFf1OZU6gUNOESgrj659QA8/Vf+U/8gcSNrcn+HmRCoP13vwYs2p0mlcqM/
3WrNtmxQS7qXvyMV13gABtIymVNC7dRe2Khjs+edrC99XBDVeeiXPuHzjAuuSYK0QcMIOW/+Zsdc
1TrcHiFBgEGrTuzjntPGstMEfUc2M09jKNAYXXEzFcsn9APMufAQr2viFuGjO+E0C/2OKSrgTU7g
P4LFmy7Ok5Vqr3itwtrOmCXBB0yBe8MVE0cUOTwPM7sgCbUaT8UjVKUwjQwqz4Ilpb82aQFtmVXB
omNpsDS1ByGfmDPrl+IZk2RdeIoCkhCKzan+sIggj5VHRPAgnfMVmwPGHc9VhS6Y3F8r3hqoHMss
JccPxU/Tq17idIy6yI49Oz7C8RnzLSxjYNYsIV6lPpJOz3Nsu7P4ph0JSRXqHipG8LT2mCOO4Lcw
vr5ANqwZFUL9o93mtWBm0IOGlqYkfAL9XIJOFZ6ZCwX13TKLcM98WwvUjG5wSS4QZtioGsAHbEfL
LZGpPYrf+CGwv6haWh6itxmCgVvogy+ai8ZSP09PrOkZ+PJfkLnIx17uZvyk0clsuNyK8SKzJySf
RGtyWBIRXlBR6JEegTnnZdLlX0w2eQNa98QUUNv6Da02oNL5NeZftJBL4SKF7hqUyBisMfNYHFhI
+PzyueCD0J7c25imbgmkQuBGXAVqb4wfv/hcqipkLVOePs9aDLCX1z3ymmwyeqimiF9nELWcnYBq
JQQZ3sFwgYI1iwCwtkLOFE4juwi0Sg20BCGUFyPMzBsQpDuj+mQjBUfCmInLrKi5KRPmABHJJCeW
OzB3lBEUT6P9B9CMmB8pIXxP4NuQN0uvMGPCK/KA5Ia5P+qBKn8WdHm4wj1xAbzCNeb6mNASM5mQ
1yPTrWustwmhTKGSDpr/puK3E4iAh3tpEuPverIf4HusH0YtzZqGOwaxZ+QQL7RFWb4XvJbE0QNh
tTnTYJ3OrC8Wr/XFSXKj/Q5O7Ur0GU/5BWENbOEJbBhzEvu4/4DMWZNrAGvnWkXCktVWbjkoesaG
YNwpwLYELB701fzGx4+GYLkBB469uRmP+prx8tT7wNazLQgSHmh14ZFpIaMsATEHT8sR81KT6/2T
eQzA7Nd4mM7vEqI/TJoTb2zGVwDNexIflBpeuL2zbsyQiTgfky51ubXNmB3FAUHHGUFIp1k0Pmrf
SGaC+riAnp8G1KgBHPCGgFV4kEcZV2MeMpdgb9EGBNaXReDUwQG84aisBUpcP0kKZBjWMcMgF+Bx
dg0byEXfvLNRrgZ91QmhKW+E0HHRzyN8ltIFIgAeifUOSwFRQZaaguQGAqvV8lZtDYoRJBVsn/n+
jWuCjz+UhgulCJz/5Vp8XQEN88PIvnLsvrdptmfafttPKEdyu2AsPf3XBQBjbm6YsqM1R3gQP9rp
3O9U9VNSByu+/oJAx+MekugZDBWYUsRWxFhrydIgutSEAQpk/vwfogNysZjBLIGncPo9/Y4xzPr2
MfO5zSJPL1eZvhrPpCfZo9qrRv9V/ExGv7Q1ZY2Phta3q8dwejVNBBKp/lA+sdQ9joyjmugxre9w
2WcPktTojk3FNPOkLkDpf3q2LtBOBBOwhVJU97551m7N0YtGNUsRTKy6mi0VyiyeIQyaX3XbIz2J
rR7edrknKT5/gIRTY9WDNwJqKwzAbi1mcSFfDyR5m9fHXdm8mSoPrgLJ9QOF/trkEGaAuabOAlDi
gwWgfUHPgywgAH5PLnFkjFFQMWj72WMxDIcO7RlJiGR2xZqziZjG35O2SpbPhgSRQk8Tt16fUJMB
IhoOxA+2N7+z/ZX5U2VGyegNlcqNrX/ftJ80i+8cTw8COm5MKqooN0g3LNR6YJjDpOWR7V/vWEFv
3kTjthq/1FaFsvHqFYSR0M8CSao/U5rYD7sKpbbzXjIMrwopM2WgMz3G1f3hZcV1dbX2010NH03r
pXE/7Vucgl5qeXiDROns7VSB2CtRGm753kKlKNYqurYzJJctdGdS5HR6C0EilSnfU56OHbr5s/Kd
SHoN6oP6Uvm8vjH1VCaFgfYLMxCNtX7b3Kq6pK1SxLdpXKUteiFm7g71vwFj6IboMcl0pLMqTAcW
yA2I8RtIjNIHwzAhkKouH20Ohbgfd+M0cONHNvX7ERtIq3W1GTQIBM9M1FHHn8eyRTlhMN7eU737
2q34fEI2VejYq7MWmY3e1Z77nHo600AS/uU01RD+kvMrKkSnN1zutwzhhw/XtPX8nV73JkSqu3TU
UdAdRi+7vkN7VPBFCutcijWazL0WVnDtxM+gPlBLQC4FzomexKxrP2ST1uO0yhHKtorVvTy88FKq
lU9ZNWMdjpuG8uKjXhTXjNk2rYpxmFegB4trF+WZFGcTmirDdJRsElgr7/4kprcNGa6BNmmaPsOX
ztq3aIzdlYVkQq1mIG5lVSwxie3Bid0gHUhZpML9eyly3GCloHbxS/oBn9Ci2AuvR0XEY+w3z9dC
TWEZonWoQwAvW5AC6vE9AANCplp9SmGhV3HTMNw1MVhp1gZ2kY8nLccx/VSbL7OsFxU5UCmf1YLe
d46aCK3gutyaZTV/vpb6C2dFqIk456Q/qF6mBQrIu/Yp+88ud4vpOM3Kn9xUVoVOilm8rt+ZfD8o
rxdAqf2sH105sWHPa8GVc01R0WgZ42F2ylsLaA0Xk6NPzmy8QpCcM0+fIRPy3s5asDnjB08wUzAW
quX5bWN1L6SU0Ps2lX9SK0WZ+WQHco0QQ6WPdqw+UwO8cfqjaezCLJKoADUdlgZMDuLVlSMjf+/w
3sleOwkwBTu3nzBL7GuyODkB9PXqeEroc5ZYsk521Gh9OM7kfYOdl3EFcGTQfcYjs79j28YWNqF8
NxOdHZ32ikKKYsmrUhiIviKpzRxNstiTrlIPSUnreZSpwwP9FecWhjedjgJANwe6RW/Ixm645vAk
ujWzxKRQsCofLvrQbV9/PVlDk/+aIAuh4haMgZ7zikPyX/n8tVG7mc2oihF2b0wSHw5YKJdUDGgi
ZQVsFCbiGQKnsMsMuFvXZzyNWOGk9sOxZylIianc6UqO16Ia1goTVWCtenY7y7L1a9UFKsZX7VQO
HDiPhTXBAM2lsCmegd360tVYmMXq2n8rt/j+WlhdExfNBwFXlBjSePXG7qBQRw3lKkV0GyOCJ9Wz
ypgzMwEyYXJnyYuJchtqJzJNMnos9a8WwqqwRrQwVjbsrwNoDhvvx8wl+eNIfJECz4fMR2n/AYnz
X3maJGEACYNZMhcFnIo6QDjVdsuZcAK/QrFvu9X9GrJBW+gmKWLLq66LMLqQNI/xIJBRdB/ecxyn
ZYtxIqI9w0sYKvIVTkb8btNPRKyZHlQf1KD6+uDWeV194LDj5zTFyRTNQVvmRYGpkUapT2oT9M5M
skrymHu+F5ExV+r9UKAGxvyxvPb7WU7XvZ3eUSXjuKMQJu0eL4LZJCH6K5scZLfWTKrnM+4b+ub9
d8/+FwE2nmZMxGn9TLWOIhXSkpzy6yFdyVqMQyPMUAsqKZpHLPlG3rDFiIElRqcFG02gm/JYubGd
UIjJsDfGaC9+KohweHLnDrPVOyX3f7oqql1PH/gAdNEcRXHtvqmxxHvCLLl67WJqzmbxmTIEJUI3
sGHfyFPQtbS6pfFARY9Ko5XCd8EkFW1xWpXcie61mf6znHUfJkkFzl0ymDXEoZSjni1ybMxs85tP
U5AOHCnDBhnNQmArVyx5tprJWsU/TrBB4d2sJFpkwOX6GolqBtOQcdOe/fs0fYtd1ehCzAWgJ1Cq
4jktnugvPulH1QXwF1Y4cbRpsnhK8Z0F2dtZ8xcEClWLgf1VTzkxRIsMpzqDqK1dtcgoPuXnapSx
a4FqUnNeVPRxbxCjdYVODZ6ryr7FtmGUIXiipAUFRn1Q7RtnrqezYM8X8vZprWY1bT2p3M56yHlp
7l5vlTcrqpN9/acZYFpHPgXIZmnJ92r947cyoP8+VjeqIqOlsLxchQsT0ImJdYQrI0QFjeqIeTu8
QfHNUl/NX91y1sWTtaLJpj6FSrlnyjok5pN2Cyr0NIhSlQJvSlqi6ljXjW/esZfjzpl4DLN4Zz3r
TIHKfe83VTlCfaLE4UjMcuRjJuozdFAYPaBVXJtyKOtMY5EqkMDqcBbzyRWBS8phl8HOt1DIvN4+
XyplTE7+oiyv2srM6dW/V8+hCBWcgazjDemwCRkaZYTDQSpRjdZCoW/Isq+HBku49kiOcB2SN0R0
HQHawmLocz/U5dK+mVutvNLN1xofHH96Y1p+lYOcPcszs6u1ZbCrb9WvaqhL296WKfK/vIyJy5ZW
50uVXDSz75uXMZ4somupmMwgWFtI1qPPPuxe5IIaP5Bb0mZmS7WrPmCq97eoTsdEafZwe58GzG0D
Dal0GpzJUjaTadNiQKG6pxs1YJisgBZQjkI6AiPydoaij0EB9potajBEqoIe5dsANaCCDLSR9RgL
vLtgYtyIX3dmdYr9XUu7W63xfTn2YyjBva8Ls4XgAz0rhWhemcJ1fZ12B3NgAHmPb8gQ589DlZZB
ZjFmbbctiLROsZKuJ4crbyjtPFG6oFfVBiMaZz1Sdxkn8Dv30lPlkxrCNr6FarssQI2TIQwqpNg0
0qinp45D+YEA1wPum6268uNverIaR/R3skT/q4XgKmI612HbIalh6TA586SrWY3YFMp3nkJUlld3
qP7yInyP+DM3NspBeVDj8qVb0Z3FrNM5gkULGpsOILC4dKAFgOidNL3cuunQJwo6uqy5xfad7W/N
acbqt5W9xMgAg4B+ts8sBKaIIan8C5bz1nZ0peCZPIoPDspOnlvahzpd+iv52jUe679O7pMbbnNZ
9+QG/xVb+4XYA5N4pf40Ga0POebEoErMRX776VTJG17x1T61VkO3eTsNwuFU6IKitT/bcpz2HApQ
KMlgi5KmrtD+B4PUI7tQzFAv5lhtFLb9TD/lOWoNlS7To74FTa9ynGMlOTK6fneHW9V+mXQoBp1A
q8bTA+tyrQj5r28//AFKdL3R6WBepY/a3o7y9Dlgcajecc8kq4TV3drPZJqsYFTjd3oPMsa92QNH
YYuiVatIPjPA5EhW0PQgZRotEgVYpGMZqwTOV97H+qyKLONc2DgYoYxz+x9JZ7akKrpE4SciQhnl
ViZREZxLbwyxLEYZVBR4+v7YHdGnu6PPrkGG/DNXrmHEJ4/8S1KbXV4YbfujwxeSRE/tUbMQ3dnv
JVkyemwzav1UKANiA9qWXj9/skgEsYTElNH0wWeOCWUZs6nqC7z1IZRztl76jRCjdBtkToL3Gv8+
C9aH+H9U0U+iuxX8EEZF7XuVMKDp3DoHuXw2SIXAOKx7OQIshvOoDLnY9UJ6tuSJoxFtM0f+tgel
epLydB81I7vTcAscyvSDkerdORllcHj4iWscW4U6H3p1PCIukvyvLX++10+eui6jMfzKbgwrO9F1
2mjgWdr1F49inEMowQZJnTisGzIoBB3LHy4rLZAMSPV5ystJPO/SatfDPriLBWLR2n5E0OH4YRp+
G8M8og2OG6BIGezvNJdwf3/A7621UHHqlx+pwaNSZ9KD/YlqvZE1gwOUfWMVUfjl7Xp/nZ4NxUh9
rhSyloRnEhTEF3w2NSZ1zy/2WzrvQK5YPWsImI8deEQSs9/+HMbfm/hRTA15Us27VLWExGTk4cWl
WaqgjWSzjWgOxpfRcqQojipKs4j7fGkstf15qrDBOS5G8osU+t6tC2yby97p8CdUH5Bgsp9PzzQO
dDEAzPWfmMDAxwQqK8hELY9ywlom5m51yOFaH4NStRtAAcxvhcksayB6ZPgGk/42gQFK+/QRoDOg
fBw6WubYbuiBVRYILy9v3a+YLpIaLe2gxu4EU0P8rud8qEdZWLlMvg6IkT5PKuSF/LH4oZNZTJ3B
OmQs0S3AoK2AUF7iOQPeK77rPsVDLnrNi69MSjgLmMn0Uch7Tc0hgzaW0uf3Tl+mXDrlEflv+ukK
9KGPrhfeXOFzk3GELjSMpqm6rzYJGnn2kslHUiScGp7ZOoJz26g3nac+qaDIjt67YtJTF+VAvMzf
Y2VeItKpd73S2ZeHn7wbMu2ZD3IFlkT/wgyJLWS3HNU/dEwjSjBGh0qvnJNxT8KeNvtKt+FhTDXS
PrGvaGO0dHjeYjfVjd2RBpURB9gGBr8UsfPCKaxP20Uq87Y+MKuiaRIkgRt4YdUKUvZOM6yTzCRV
wJHB6TvILa/YLRLMHw+9BJHoPRZPnyqbKzm7zSEurlCQ3WLKSvyF2rNCBcAq6izG7SJbTrBFSxgq
qfSdihd8LG7J/JT0kEmhihfSSLWB4mVSLmuEL52OGi5ft9Vz1o5xlGG4kon+HcmrGn3SWL1qUGbo
/hUpsj9ZfshHUJEweukL99VW61Fsv1MFDX7qfpKnDSBYu0p6ZdxMn2xdlV2Cq6yERfYSijZPU9+u
JYTxRN6Kr8SIetXNi8cM6vkk8p8Mj8Xoe7rIKDQkKbfzAXCq2dlhtP9huaF+3SKuFyOFwIa+OWs9
SuJPOiLiTMfJXbl48liwwKWrMM1GxyfTS83O4G2K7CU/J/29Uj73SbkUFH59skZ4c2Le+EJYsOF6
fLzq89fiXahhjDTERWIdxfaFXX5Fm4r2ij1waZdstR6bh8e06NQynttspCry36MpJgkndmsfjGKj
GWtbHt7ismD7AneAtRsOMNwM6trLu2AMZk5+2bTgpI29jw9mNmC4IG6smFk8Sxs2h/xaFWP8gi9h
b4U/ewO+NpMTdumKxShM18WEj6cvpH8ChxbYziL0VRaAve289CQP9Bb3YqT0kBLRL8/Y5hRQGS8b
iHXsqaMznpTAfjAu+iMeoHOMQgzMBKx+HqDrYks2ZW0Y7QDwNLBWZHzT4gy52MjZryBIbUMdmI/V
pBkykL6xygtK1HAlv11sauRC3TKIAviKe1VQG+w2+UHQss/v8HtqlanyNeHcTke7FwlqHIEcITS5
JjqSbhI+4McIS/h4F80h3aHD5oEHXvdKPKNvRFv35FkUi5L+EIYyFWWhnMvWhr8LTwcobLgdGo6/
ZnzkcY4vaC0/YAZQglKSCAer4/Eqy+15Z97YX6I1Xoe4LcIMEoM8sWW3Dy8zFofS5hOS4kIGhgNJ
gyqNcg7zcW6KiVYZaN9glSKtkjufnroWIYmDrjqYn8BKuyHKRWiCI5JJDeW74hvpsg4E2h8I2zg/
3QcOAwKlLdLbMytZDGVfRvdTLcCjjAF8nn5ClMqBgKUE641o/pi1usnmnut+H/7MvzU5Sk59QSgA
RAryXoFjp2TTLy6zO1x3tJ6xT/qDcwFUnF5mPDBsGCEapaypwUoeLGx1NuY2AQD8frgFaLVzERwB
ejWPwCcUHkhXX6Z4opzBY7DEHxKjiLD5gx+DUAgfEzzqn1OiUKFrkCktX9DAL2to3YDJu7fkjSV0
VworT9r31qJyPfcfj9UzO565CJP+wrxB5PdVRxO3XYED9pFd++/IGLC5Z2twfJ1a53LEwsqEeSq9
LHV9ITxjPIOUhyKH+Y2HeeyO1/AuAbNtTXSqt906Ih0RFEdWGZv0rFCe0REmFgwgTJsLTkijHiYD
ZFWPo+AyDzOTjATs6qZPm5wPYM/DCI4cBrjGiGiwm+A+DvpNwtIbzmy8+C4RtDEnTfBiWvCbmU/7
Nz7Hd3K72ZXDIRHt6ANSkuD/OEvvgmymFu8nhQW9LnxQM15/2WSkMnxEvEaOOZpRNBsTtvtrKDO0
IIcKezWzwYPMbFi70wxMWRhkiAVhuXgw9Bh6aVI9Yjwh9LuE3pShahd3FQT+JC5y70G4zQJ3Xe3U
ubHVTdblYnSsP/YYZxc0Wk8jAqA9wRR+DvgPNjTQJt+Yo8G7nEEVmkP1NqTzVzLGxv7p5ZyLp8xn
eNF26X3souUzEr8q7cj/eFBUbPjZ88xmqKudjid0qy9pu4WAjDfnbf8iSxTaOYNYU7gY+CaTqXLq
A93XAkZDHzNKe/6dfaTpKEQptdKXsWgnZEj8g6LGrVNzt+MggeK7IuQbcJHfkaPAiJ1JNvVBOXax
ALGORzqo7VGouG+u53KN8CWWLdYIQCcRfHHSi6VtZIrm9wavVFdNvAjTlfD3NK65paTBxBDcfP4N
J3uBtxlK1QMZF/+tMWqk5bMX3D8+fvQnY+0OgpftFPcF64H1I5V1n1q1C4eysPC2vpd8AUtL7FRd
nDLVUKdX2Y92E3nGgkKAsIj9HfevYcGGJxx6WQ/cTfV0jGzml7O+vKzEFVFubrEEjIoZc34r0cxP
X5SbC1qIAXZZU7WpxB9oth4dqiFi6YzKSYJ4yGMzOkeb+u+9pD6HX/yLKwI7kfr01+I62pKsVGnT
zo+vr2Vyin6wyXHS9St4Lal11GQz3e8V0Fs+O0tcGjksZv5/Qj4HbQ3T7RJAxRvPxZ8ywJyULb/f
B0RoTjWn++mC1qo2mEbClUhOH48dCCf/Sj8hC9hIEUPToqJnPuJUjfROmya+fBR5ZJjSs+l8tEBG
JiOiJOg8qCGiHhVTCMB0nccfLz4i3EO2Fv9Q5Hso4gJQV2lRcQmRrN5psxbvLepftrb6BgjgGSJp
WVFyjbDF+A4IBb7wjDRqszt0hUO+IsR2fO4iyN3zZoYmE51JbvT+d6a8iflUHRZrl3W6rCj+cGeg
+ZJzjixT+3ufeducXxqjYf0GOijyzr53rzNLXCwthnhkeZFs8W/nypLUMpmN+OlmhRPgNHrBjkyf
NluQcTdrxma8kmGQonr6TRiioOoYucUjWKCpZQl4KO1rdPuI3MPkvRQI3zYeW9SLvHIOuHYJi8Es
TQxXqw1l9wtaSX2l2ji8l0hyBgUoyRYekO9K9CasDVycQXcffK0CCpr/mDUH+do+cLiqtkAvC3J2
YB277EEes3IfprvU1W/NxEhC2DsP1DWcdnv2HpGvQsmGm/tb/D0P1UYwJwYPgvE99QY6WaOkC9H2
eQ8fvVvI9rAAgQNkaFfs+6gwaFzIrOX1jzfNT0wWq4E4mBCndJWZdM5ZCf3kAO6hI54FkbpjoH7J
zckqnzWaC2sceY3OJZLw7lhBPoiI+cXNwwJRDdTGYBxt2OLKMzyZL5AgvMY6VA67Qwg0g3GbndGB
AMhPE/pX2NEyhs7/zhPwoSzBI827LN77/P51vyGfUQxFrjTusDZ+7ORiUFUdzLYqSOb3nAJRmumK
329VLkf2HrI7CyIUTqFGyKYpG83f5O+xetuaO9mXNjulW+lyFB0yTixfc7JT4U188dRvSMzZX9lO
ndoNpsvGwKykSMBPZBLlxjlfzERn/MYOL9Z6NFMOugML4l/1xrL0YYgmbxLB6ksUtAAtp3/3v4Vh
/lfP3vpU2XVGCJ76wQ0ekfiZ/gO1xWs6T3zpOyRXN8TO58aBnwCe1yEc6WaaA5f0zEup78hKt0V3
YGj1JrwgbdX9khfJxsutkDQYby9lPhfM5vjT+6hfIGs/bQ5YU1irM90huZUIJUs5wb677ruZSpay
e9mIZ80HS+QgQJK5QykIpo9Xy4HCCf8WjfNjx3sQcmxpy2hLiuJ3+gYMw96FQ7QNFqSjL3ve4tyD
DMfQqf7y4qNuiILoBxrxNF/txdMDlvTbeeHnzE1e6eg8IBiKLrvH9znyx5YCUIPfpPkQmNGnb0cM
B9V2ca9pDuQFD7Ynk/A1dnq73iCC0YzRvJ7mt9b8zr9TGcsJU9Gnl2t2bVhXMK5R4Clv5McMjylK
ays18mV6/kLArA0oAKNzvqstvu/PvlvsudIQKOH/C8hd2goZPlm+KJhBiBFESCjM8pDZIT/yLFA9
uLEKPayHWnYFt2tQ3Q4YxyyyH+GHD6wafxqDt4u7oc3BG5nSb0I8li1amKci3/vjFlPRqbdY5ugz
xWeruUcG4RQ7yUz4QwJK95pv18O4IILCFHGIdUdFsJhMdhzdpXlZsvevB2IaMWQY4D/NZsm5s72w
8XekU+STue0lSz67dEiCCaXRrc2LH4G4TUc4SM+6Y+8lyJF/S5tmJ8UjA51Fy/QDNYvJ6f5g/KZG
FDMaas4go0bfMde2gAhSitZJXie9N8YN52sNTWBhjY25Mt8nOIdPHwdiJZ42OaafwXh3L2+6GdfO
gCpKYbu11JhfZNxznGwX4mZ8S/hwFHbanr/eT/c67DUT5TDCGXwOoOgYpUUXSbGizRFzJB9Deh4R
c5KV7CIn+mWxoszjRb8fkazUmersiyIiXta4rx4yhCOl1dLBpn8jvhCex+rGJETOFEeUGjTNMOAQ
QiMoeIphVT6yyWRdpKsv7fKhuX2swuKCxxbbNQ6VPbc5Iz5kkZh7ZLkrAC9YXe/ji+P03Ibp8W2l
/A43NKHVeA6cxgZlOzly8DzvpJ6vSsSHog3DheNocE2ZZhQA+vndiw0dIYic9G26klepNI/SBTsn
gl/H4g5jBZT7dQTD6dCizWLd278BwL1ScprcUVQH8wy81HSQbMy3MKTs5iUcQwMtkTVoivMNQi+Z
yfA1BTUXkBHCnOWC4xgvG+WKg2hs4NQ5+Mkh9xfxY1Ozw2swoTwNtKv5/xMwI3V6WYy1HSLRyfIS
SDBPeYxL60sqIlPajY+C7sm4zN7WfizXvCI/snr+A3YzwLMhECpQZxNbHGLzSixlynk3pp22pHNa
mkz9QWs0p69dZ4PK6F4lrnjjW79oGSCtBmsu43iO9XXB7lp0xjz7FGXCX9aZX1p0uQYkZ7NFqpGu
rtI9ntGZ1y5CVFSijAfFvoZOSiKp1+wIoHyfcZGxXgfuJY1+tBQ5PzBJOlwiYqETZ6wYdJut1a/K
PcDnp8NlWqHhllcZAS1m95ope5ltiAHA+zWIvCGIkK/HV0NY5XbRYJM6r07DvtVW9FN+HLhzmFi/
FpPPLMILjOUKjxLT38ea2BL+EnNQVh7CR1Bi5IdNgClZvL21mbCpJCt7CDCGU9X9KvDSMS9Adxzo
FzvdYZ4WP0kysjSZBXLh4qR2WcMedcZ2vwg/y4SJwsOxrp+4jw2/D85Q8oFUbfCL3MYX7orDlI1J
CTZC0AXAygAUiCRhyuZkt7szdKEKswBe6cGNffa44we+7HfxLws4jgosg8AG4mtkQfD6LQ9lCQZo
YSWlmg/AIITYQKirkfEUTfUeBwBmg3+/htkZ7TeDOut1ODZOiB8ZrA8EOoBxuze25ANnMd0C2b7u
wpEICJ5mTQFYIDH3CKm4cL44hBC5B2hDGAn42xTWPLFVvLc+tMFWtArFz2aZwkEJLWbOHhW2t4Z8
EfH29LMrz+CrIWQiB9ere3TWVnzVg530ALkss118fAlDAGq+GWwxHUJUds+rdnh6GP5TRitaKTDb
FRlD18aHN9M678MbjHkquONTG9D/Mg0xZa2xjwFJrJxX7OSz9xo+29PCUxpQ7QSzn60YSAaf4kLi
hcHUNBKNaLShUYRJMLwGqDJvcM771THbZxsY/+kC2qkac9fkEyBR5BCTNGaR/YvAu6JK0OTCqrrt
Y4aAdsoyQlvWk2HU2deckWa2rDYabkXjnUbzn1sdpAi81soAS+oJ2aQ/ud/xFnF0QYNdxJsk26hJ
8GECBgHkE/VGCPSECzN5g92JVeoJZ8pTjKEFzxYYlmz14pCAocKExSX3jFUupl+6jYEfWfDsCQQs
yeiSaPghWrHJuzP72nFvYCYTtH+gvSRMXNvFF6+ZITt1dEs3l+1jByWtImR0Wm+kI9bc88rVZ4yB
/fbzNFkaCj52hyG7PESGxG1pqHFQPB2yA8eJEzHgCgHC2r1qgW7Y9FK4Dk8x7KFxk8X5Z0fKUFaY
BBfjZrCWM0djN76n/35tWiSRd4hW2gADZlZ5nZDNZqZbSuT8ojDTsbs2oscCNgfmIpgjPhsroSxv
cD80MufVYtFFm6zTzKhnMACehsEbW8E7Ez31Ci7ADz8HSXfD3PrAkjVZY34fa/NOM6P3Ql0JM12f
1tUCCqOAEHAezTB7R/2r/WSLCR0iNNMLzpW3miDQV2A3OFuyWMRPCTrlYJ+K7xE0X4fjDlM2AiG4
RNbExe+qB9aFWqlBaZ3itQx35xLN+OBQhCMn/xvdsBRqegfb9+g19TsrPTVn7F4YuaMh20Vawq3+
1v/cGxTWiuBwox9ysqkGeCx7cHRFN/cvJx42W1kwHt7uoKzjBXW+mL2WLH3xDho1zigc/cCZkXmL
6E23wyRIEZD33f3jd/EMincd3certnAvO1QO5FfOEKCIoGUG6Y+aNViQZfcaq8xAJS0tED8z4TD5
WCTrDXNnNuCzkx3rBKjmUOaRTDV0jCAeWwZs6FqKipDFAg6voSv8Fqvg81eKSBFQFF8xf4LqTvA8
Y9auEc3kxBn0Xq3pCGZCvcJFHXbKWXfEy5Sy0PjKXCidFiYP7nxUI4M+t6v9D0lZy5qHBgskHLp7
s7rVNmt6fN8tKH28o2653ZMxXM2+Q0ZA7YOFsZ6cqzhyU2Iw02KLygpxMKoYjNbJLMFwh4wduwkf
DySQkMBQvU3ZrV2hMwSt12bmnjDmtloiFh0ZMZhWh/6BTnUHd8Ia8pNBvuzEBvCL7GrdgiuLcCCZ
WvddOIFgOzhNQq+Cb88LEJYLlo5POgiLDdMhsrPT95gwxQEaVcWyDj/mQaSFx+bIelzxBbAZ2yOT
c2zJUK3ehoKTL4pDPpPu0pxrO0OxPBt3S+wq7mMnVqfVID2hG4uxgUfvVhRk6fUbhDMsl3ESo3i0
WDcnTg+ZdOj/iBL+KSySLxhJoOZBsh0zSEKBeV/1w7P1UFbcRQ8BBr5ufGoCVJrFI3wFTeKAPAUA
q0D/HE7YNYOSMYvwfX+eEImA2Vx8nWFvAq9+DkyeggaizdWL0C0YJAdfGUQ10IyAuWpOlhMDZ9Wa
jRtBJz5Wm49gja8ttDpsMg5jb5ifZwmQF6c5Y/vgdhdIV4pdjZXKSbm214edbfGKonC9Xenwdhry
LWFV4CNhYYG7e5/xMcefcPqxsNlp4WdbGDQgveBCRF8bryprFGIVA6w10HgkdL+wSlQmMXJUOShx
c7QLlyLNHiJ2Gcal3yeqOqw9P1bO0ndH11MjAUyyPVDyqhg5nCk6j5o1eDcZBO/FQ1YdS0MvXzL4
pfvLvSXHIt/UvoSLIpv6do530OrDnIa+LtuCAz086n1zJ4ZWFdyUN37B3JfJh/gVKPksY9Hb/wOI
Na9mwRMZWXYCI9BLfLspC9PxxGD1q5H6co5xYERt8rXx6dIHLSn68CFOBNEKIYe4nHQ/OsYjEFY4
1Q8CiqDI79qAsIaX/4Ybjhf1dwJvAEpo5kjw5sV4JmW6OVg0aeAZ/AcJYhqcllnZWjnJsWDnjcXu
i0i9zHo43Qk7Ury68bWOckuELg2wsn/P0u3kieOwiIsP9oJY4EQsf9jwYHUNy699L2Rc4TOM59FY
LHK27AHsxRFvOwxkOH+DTCNjYcuOFltcHxfT2qs/Pl+XKv4gnYF17NGgI49wij+F0QGW3bXY4nVI
60YRTbo5RoeDRSAoNEgb79yD+X+pV3MssFhH8vfkjFWzLE+bDLI85omUaGhx1DSEAt8pyfPwxiWb
M4fpfd2sqJQUdsYjCPoVkggM2D2OBWReBGnqsV+RwfNLrisxdNcI48ZNP1oy+vD/x7JB5zVW9mN9
JoSxjzUPfjUG4B5rVWn5/NA4WPFN8EP+MF8CFvQH3srs6GIfJXDor/63fi2v4yXZi5sE6Et1yg1j
xSoBmnKxDfQhq7DIZkxB2g/ZOMD096BDKUIgyToPPhftkZF9L0uYJS3Oo7c6dWPcNj9Xhu9Fg5L8
u3jbnL6YaEDk+jj9D8A0KBL/ETALO2rOns8LuitsenI4jZGXiV4sLxs2gxXXuPI1HrNvPitUCy9j
+TuYuo65gRAf4rnQLZ9YQCHGQITTz6VPgIaQUYw6h4fzY33Bd7vHnfLcvPbq4/gRhx0T5wWfvTI1
frkxBm2Mb5gFvulN3mbNmoIVHY5PPsPOXp53zmRFuAY5t3j8s285NOdXJc5r+lw6xr83GSOBoBP/
YMCLwGq0c/vHDttY7eJAkxeQcYjwJqZYbOdDUqMe1h6LSV3aV6qHRoQ8C8yhkGgKihtBocLwuUGc
rDkwVfNAeazRjny9MkGoDHTgqRz70l4Px+19/E+vUeOARnQC1BbYBJUNkePSvYwJ5M9PIJ5irAsS
SvdRUbwWiRyIc7bOGn/8ZJ1UbtB2YKTHvyMLzRUfD9jEGxzTPxzfHPbrx+VQ+L3sojrVjt2gtkEY
jocnIjoiG4oEg6zkVD7CQcg5+kHCWDrJHDgKzukLuqacG0k8MQWJ3FVsYwcJAREUxjvHUtB/hgiF
GOYRxCNLk9NVziAVsFu8wNh6TG9QmLFdi1Tj2JyodwiLcQZpbJqeLpBPaYh2QAWyJNvpn6MUdYXd
YWxik8pft+ze8DOxEcA+eE3OLO/SBungDcdcZKy8bZ3Zjy3a1kca3MrvDgnl7cluaPCpIvYWUVWI
TnE4EZFvZHe+ogiHsOnBZXz4QfqKWm6j+UbSxZytb254EOMyYI3D8QujAbxc0VLR1sXSlQ4IeS8T
ZI0WGZXFhFCbwaC1Peo2q0cYqX0TTBjOJiUnRLcc84WVxZh2efPW8t/zynqBrQ4rQI6N1xqqLUHN
9FtgUf/MVl/JL5nOIQGAuGmjamM3cadefyXU7EN7na24HTB6NDb+hH1gCXhuUOJ6/hPCzVbOsHVz
BUyEKKBfCBFImOgnJ6cSYWXZ+OjtsEIliZe5fiUi6k881b2cmEJoZJgB6Wn34xDLCQQN94k7GpTq
GbZVKM8H44Vl+aN7ikV/TnIUSngKD5spIEkQoH2D/9bDmbBEV10WyixtA+5wu0DjamYe1O/LTlvh
KcAToW0Qh59wedZR9GPvsHgOnefwVdpqvGnXTJDLsYNq2+v8701dvsYHdSvordEChJYfM8Xf5b3l
FGDjje7cCiUSRffEk/hDWstUIxTEqQmxq2aPc+UrLMHNwp6Ii2dtMVI3HiOYSJi3HrJHNr/3nvqx
4M9T8jtc274er7G22H1bphjOuR47YtAHgKGQN5Mhntwy1lFZgPkITwkSM6Pe+w3MumrZvo5hZFXb
rt2FH3oW/MCygB9Xrodeml+Mf3dHFfFORN5M2bVwi3TqKT5q8tRhEeY66qk64j4D+QOkePECNZYJ
aSMY+UPaK9rvgHNL65Z4C7xATizpqDWrIfzm65LOMqar5Hz8evx9ECYP+SZq8tsf4XaR2c3+Fjda
/6nNh9xviGrKsSE0gxtBWgxJJ+GrHERO4YOLwQYkHC8aMiBt8hthHUvH4eK1LOxdLr0UduQ97f3E
ksxiy6XDpxn0WfVHIAQ8uw7qv71+vAAJMHEiYkStCl4Xv5x6OPLlePamKzEhuPLjUcNJoUqU65yr
jF6OjJRkTtkhYodbNbFC3G2pCH5qD39xwdUsIPCJEAWOP950SzuihSfCQUAVui+I5HYZ3DquAWfS
nU/GfSQ4ZdD5SVjW6+Gw3Xm+t1JIzEp9Tk3vi2Cx439oCiy/hwuFBTePUueVZwlWxgLePIEPCtY1
Xy98Mr/CiOUU0FQHFRHe2lBUpy7Sz8n03N11IEVlFqkmKAndU6U57215WeqaF03PX3pqlVSWc1zz
3bDSBEais+TsROBtN56/40/54PCioTLYlw1UzRHq2BZeuwI3ulSLg9y99+kbv40x8Yhifbzwz6SR
NyPkQnm3IAA5Ime8OVf9e0PMfTdinaxLa9WlQYM8gnER9k+/sD5fCJ5AEQi+ac1iNEuxL73RPmY6
Fp0OtHtYX+/Ns/Ojel2xzGJ9CRgvLWQhg7uGoXzixsX2q1iQKJigQOBIkoD0toKtixxZt7gDagDj
c8LNHHzxGdkHpg4uOgD2sGOtfEvxf079T8is7eC2O41Jimj2frqDrp7qM5AKVnsq8bzThhwTUlSM
/Ao0zIrMA7D5MBuJfvJCWFStNEfcngYqAWiktiJD3dlrp9FSCHAQs3Gemz/XuO6Be3ULwCa2k1c6
GkPUOSw4bSFA8ZUFLn/3U7saHb+Y070PpFjqRH3/iQ0kcAhJQ15MZ/EAXX6BdCzSfZxu1jpDXYw8
2bwLHpbQpfMMoGtyugxzpfciFiWQmNFA4MmI/lQujgotZntUydvFFJLduGVDeaAZ5pBPTaTy1Llk
oWFQRewZG10AC2blZMYEod9JNixdvMD8gbREJZ8rq2jNthL9YzQHCZuP8AB/QdwiBM0ZyFhAVxDn
R4uHML03SIwwycOm/GXHV+y5Vg9kuwkKaznIGB2JvX065XwY/yfbILaHhJzutwMCKq0nRQPJxNB0
g3rgxMoSf8kzfFXvGSvjYUzg/ZWQ1Fa2TgwzyJXZoty9oVABQuAHfaPtm2OkdSXRqr2kZqlDd/ac
ljPMltPd5fDclkgdPUJ4vhKO2QgvN1IbaJ+5BBvMGgV01dXEi2AHR507khCt0NtjP4B97QPwZqKt
4wjp4kDNVQ/fh51MwHukCk0vfarswD4274nGioSHG0rstJLcRxLIqvWZ690s+2wxa0R/8cPqZVwd
5XTkZo/3Lo0KV6o6kKEQKlQLuFR8E/p3hir6Ajgw+mg5VuexuH8mO220TsWdmiuH1yu6tSk8w4Va
+jqlOE5SdpozvZyh/mcKEYXNBbIlwm5KMO9TcusTm6ZiQrcMfq4CExqfEBni+4GxtwEvEfIWNtUH
DJU2gx5mCY/88iL121B/lNaqlU0aytpMkO0W6MIupXsywVgZ6MRpexer6zMGdm7mN8sHlGzk4MH7
r7eiH3lb7uHi2YI0TRflkkbgywTvPK/fYPSDMcxOWYFQFpbgvubPuQotOcdAY1jaQ3UD0p2TIsmy
FJI5bRPeltjd8nZrLtgExUEBSllBUal4CTm7GWKkc+3d6rdTLgdrTKdhXYkj3JMmHwEge68hQPUs
WzueP68m8pUk91n8U7HN2n86yKbzxIF08Mvj7khb/P3Q178m5gjXeVfdvJ3Ck24wECnRR6yCTvIc
yq77CbPBjiK+4RYgzyWTL5mStcjVAqNqZOynhpThX3JLSIkaouhQxhr0eeyxZZYTGaM+/gAU2KuC
qpLPRWTBDes72GVzJJEXkwvpMFizUDSL/XMjzYcLU7oYVzOKyw5limlvMcQowXP38y3P8iTAuCSU
CztDEwfgpwaZZjHMvAkamX/Pwj7ZZ7uLzR/BURyX9qkUYvgHk4Y9yfVi63Y0z3ZQv2A9rqEKsou3
5dTo8BkVIUShFneelGPrPRsXg11sYmBUx8YTMDaigmGmjiqB3O4RlXgQNYcq3+HebNRf3B2ktbDy
mUbrG02dAjeFoqTQmQ6hHRoeuHsQIBw9hZU8R5FPO7FICFhAsnbDEMWlT8aeLjlzvQTjiY0CjuhY
wXDlBxscpsiX00mDewo++AzdJc6BxBav32zU7pD+BGOwPFrQq2Yb7q5gyBaeAufnLyB2dMDX7bUF
jDHQlPGLjHd495ebScBUOYHSCHR3lA3yJVj3l56Agu1v+H2HG5LbEuRzYxI8N/2KOvZ14FflfrZI
sMybfULOiA2oDM0Ilu22FCYDzAPoqxm44MK8kYjaRBRrdQQezxhsE6xlbeI9e9JTQPDxVNi1Giev
sBKv4rzysNJhp6WFspUGJElS21EyoU+gM/7Y0Jex68MqMF9wc+g6kRHGN/o6KiVXqDFGIe821PBp
EeS4gFvsi01avAxqqzXGrio21X02Uxt85vtVNKfjSMPPLvcn+K+NzdeBiZ7X+AkHlUxNYtmGx5HH
k84TxuCVxxF/+rBb4bnLLcE0iG+9eIeDQmOeuFizYT3iM0luIF7yMVKswZkSvh5+KLQwts6mBScB
BYSnuHRr/Nw+rfd0OpCytmQ+WhLo3fY5XvZg4RH9chHvJXF9EuEhJ4SrYUP79VDZfR7Ahx+YBWyZ
LgVPRTuijUjAnpSHdEKKdBPadh2/xb1YmCo9s1vfe5d5km0gsIrbQbdAzf8DMmFgHezhAhSdSfZi
qYHpBAUHo2X8K14rchZButvjYP0aMawqx9QcnsdniH0JTkluB0z6sbvMGe+EBZYGFQsZ2muyiodE
CfpqSj3urA6c5X00YK450yVhALyXpqa431UaxDfUoTIPD/ekBJnlmXlb0k3EaEewJioNrUlWz5hv
xFAylK55eh/+bNJNowm3XLiRdKv7n5fJSoNdBPHJ9PbD0j+3mx556xb0RLlp0BDmMYp+eGaIVwig
wi/eUPIz6EUOB5mfzzWfGGVh+i8ebWJaWXC+t+IEYdZU+nnNedbe2+jQU3XerkK0G6kQWAhe+9yY
/A1+40EaYn8CdYkVu5Heu220Be8WyCDCHEC5EQJH/byTYcaTNPyEDr45WCn3YIjEi0au4sq9/94K
t/Q9127jlxuP7JH1ml9WcHnEOb4N3chlAYWiAcLEpQzGaN9vnK0uUPgTwx6+6/a55L7dxjZCPJlu
8jAqtszRz5jUsg+YcPD6WhzDjDfM/GQw8Yb7COhsKMC8S9sBWURNS5nEXLAnDESb5ccOnYtFrAbm
Pxbtwx7WCDUmtkkN4usAhflnb49v2P3uNYgHmG/zVKj4vVCxRR8PD81Cw8pjpumDhZXm8RXsU66T
k/7DkI6nPDatKCrrIQGQLMW69dihsgYbmI6YJNg8ky3GefUSdOO51SsXDC+FLQUwDHu+MZSXIwAl
rkadM2haFtXvEGjrTpxo8Ub2cIDtNrkS28fC8BdkDUb7XG7h718OEYIoVujSDQSI/FkKe74iqTI6
K4g1fi4xwa+gsyzPY7ZPezI1mSkl0B+c+udpCBSE097lIMJfXbTZ7mFVof5lowQBnR2mPfl4YCks
6hubevU3waU+WpGfiF2V/AtcgSPhxwMkUb6AljYYSFVglYO3HFMQYWKcvtibANvR31BhFvV3drFL
XuhlYolbClu9+ixkTj5yezZtaUJ0eAcqm0XA6d/cF6/svwjBdtIdtXKob4zlCl5MbER5vsJCdV+H
GplHY7x9lvXDkd+tsmOEZjqCbcNZuXkHH9ZeUDSegIsyOztm70Uc2w+B9cd2ciFWQXClZiaGW8HL
/uPovJYVVbs1fEVUYSKcksEA5qknlpkgSlDS1fdD1/6rd69eveZ0KvCN8cY+WaxALwfVVCwUyoN7
PRkIGQFdGxSzuohWzWEWJ2TvwEgAYLArl5x82Y174DPcUaRloqOIIBzaoOKC3OPfpm+iMyOOZFV/
b4XlaDVJnP4b47IzE7/YfbaQ8gScC4uRRExh39CJW99qvNe5NVp3hFBjSE7t0AVqRyY22gGA6QUJ
jD9wW+Rsp79BP3mYFF2iwBXW8vVkf90aIEMnNNuTTGnFNFlp0pInhgHXO6cl+UNQALca8sYKiJnU
/v4mOnn00It0PrB0fQQPADD8Xr/fGTFp8BONTv/7787QX7C5Lk5u/r+JCbTqo18hyp3Ge4YGc1qL
iJk1SOc98vFSG5UpXtHcaalBlLOh+Ke/n1GYJwZ8bujH8O8sWgMIGtEX5lDaiC9M5ALlpjKDOwqb
OXkBK4qfOdLOz0U/MLp01HWaz4eCoBFtoFae/XpXgaDJPI8o62A59YtZaxIcwql0IT2NHzqClKbL
4AE5uczwO9oivNO0ugH2ELWF7hgIBKgHlsvZHIt17KfbQV9kFnno7Ml0BHaixtWIbaZ3k8g0tnNO
cej667U2Cj4qCCgT45ftrbfCHC+5DjNH15U+JY1hRXvyNKbar4/EnY+J2OAozlz2h6A2p38//bUF
Hn6ak7/cK3zFlmIdtzfHiN5BXQvrN1S2TDQWn0OxBzfGKUHMlBNtxUA9R7MTtQ6zr8NR78Njz5S/
akH0yB665jSFWhzrFOFEiKcesVN/9YV3hdm2KQGAF0BlOcvnKrMiU/UGCT8M6f+z5jA2lR3pPxy5
4Ho1UjaUEE/Q9V3hIOIOLe2uNdrQ7UiTx8Nyfq+KlYqpcvYJEopKwH6on1uc4YmbHR8qH2ntMlxN
8z9Uopl19OHJS96XCJ4/nhFyvnkfPriQp1gYp/DOg0X1eGMeepqYfDT/G+BMIBWD4jcIlvWR1gVH
JtRrzo3/usnOiPy35x1EGVr4h+tntITy2si2ncRG5bHiLL47GlZ+s2v/JTcEJwnAxShaFc79I7Yd
ZOQIYpA66SYpD/bPqz0ma/5xbJH6ZUvkx2iK30F0c0wxz6tbxS/dn4/Y3VSXPxfI7uSPfeIObtCc
c6ZDWiCSecUm7rJVxwFGnrWAbJGAqal8+Dgvl0+V+6HVfgDNDFygsET/NgStf2mS7KEwAeF166+g
LzHGEINLRMbyExqlwWtpFJ0kb3lZondQtZhcaVrl9VXDC6gZ5CRk3vuTQ1Y4ckQIeroY/NH+yaAa
98li9DmBUi5GI42IdjxAv33u4B/YPSbG0B7j0GLiRYJjK3q8/ZjYFqorEsHJurG432pC7qzROtpN
0933KkSGso0Rn08bXOD28/Ij6s1Lz6L3gX5p/iorOtfYLnVyojikyfPaMH6clla1KZf5nEgZxs3T
5u28H3VQTG20d8F3rxE724APY41SJjp4RDW9kFsioa3liTaH4tfRswsz5I7LaCeR5/4ZOdJRsAQs
EPSk9Eolaku2bwCnVsfesB9pKXcfissjBDzyTI29x7u8N537s5HCfB3w6Iw0b9zMlbYiRcX4f2q7
GAQIaXJ4+xxQI675AIDjxiq1xxUVNGBET/f7SDa56/UCukwTlqk7XlfI3Xs9POm590jriHjuLDoF
QYoyqjxFE5WL1fUlIfGaPG+EwEHUkhNAhjqSaECY00YlsZjYt7FGTVkKfk0ooJMTpUlulImflEq5
HiLdtBBdBRTvOl0LB57m7RTRvHzLY+T0xqAySwcrNhUAZu4MlzWkoP9ykZmhguMZhlAAa6M3pNyp
RCqwJ9Rbmv/0R+TzRUYHFEAIQxEFRRx5VoQ6geDFIJ6HdrIvcTmFdp8MzZziCJX2usXoIrYyYq5y
HRn0Ps1Y60Wzuil2ieQwsb5Lwfjsa00fIpe4v+Y1TQte/hjPcTsehnAztVbuEc+GR5xNIT/KXuUR
3uoGnmkLvMFBMOTxpppqYLD3bYQDdqzKrpboM4o77iHvres8IvWY6Yhqr205De0v6j/sTE7rCb5o
0uNDA0AcvGcjP5u1D0JsHy+XVAkUGJTEWNTpzFRS9KbqTVzlpmRb/knQLkjy0fJihXnh3PHLHfqi
+nF6sLPA3OG5YmBJFxhDiax7K2RTGRSToTUGAWQqCV6wpGgYreqihDsWfWZme/B20ciz/A3hejxx
G34oMQTS5RVnNMihut+dMou5IqFeljuaRaY1VOvNz01aNg0Ld4RZgzm+sGQvEcEJmqcXZExAevnS
ViCqcxoukV1M3wREYBAfa+HHQtpBbBMH8sBMPt4vcqVl+pl2Y7OdaMLT/PHr1/6SJ6hlB/Tj7XdW
vzhGVmzhTOETNBRcCFTbTrh28Qa9VyRXE3aKhRLOi3WyoqYivhKiHe9oLwenRKgO0MsDB3etuCqq
Rc4JQFrC4vla5POakwIl2Ahfvx1nY6qT7P5JeEN2mYKQ68VtMn0b4P8+0imoCUiJi89MANPRw+d9
TL0Iknahx3cjngfkJu0KypBii68/0erOky8j2qD7wMYteUxzuwH4RYRJtrYOqQb5ltKUnCzgF0kS
juYInVCroBHlJ8GMxX3Y/3dsGsQDayuVhVXj8WRXDrAwxCcxuMReOsQ+RqghWdYvUAm5B4S64HyL
A0woYNwb8Y5e4bUGA+aH5QNNf/5KEe4yfch9Ai4J2j18Tu3gx1ICfNCeLWK/6gxeAt9NW72ID28F
lwA00IPvNB0bHPgmVtxw5A95+swVBLS1LgaApL3loljIO4rXNpz4CYNUDx0YAPbja3imogTNM8rf
dQ4tybAwAJKj5iJH0RsFss3g4omHakq2MDYxFh8k1rBTwXiDrumFeiTEHo6nAzv/vEEY94ErG0DB
8Cxpj6gUiSo7zQ1Gl/bBhfikU4Pej880l7URPYa6tMAipUIMgDKw/yMrmHZWtBNQMhGE1Gr+EOmr
RriTbD2XGR+CgzoMx+CMnK3akwumUioonRHpeR8yi8cjVDKGoM9WApAp4fNEtecuG9sSlXvx6IeV
e0QqIBL9WM9/bs1tQKPGH6cnxnC2WbIDfdqrqAlBNUjFOTgIXw+1lK/4EcJK1p5HWjhU5ixOwc+W
wKwrmqOUXQkINrG+65DvDvLOQiBCcMzyv9bSUewEQ7Y4PcT1ZnS21CeeVg4zJIU5YGItGGdB6JR/
8gUP9XyvK4rN4ayeyTa66BVcMNfm0HuR1YFURJuKUBDiPPuZG96eWewS7sT85fKuSUTk2SAJJ53A
GBlfj7p+McOpVuqV83wOyQw5Qta/4Mi50fhDDssn2CxSdu13IZiK1Nb7C5YEJySqb5TZNBVIpJ5q
Ci6XEU84yWy16XK4aD0FNahC4R9s2q3gMe08Ri6qkehSTjN84mZ1YLJlfNvahPQSbhuzzRnAKFza
WbJBu60QD0Pmqt9fVZ0Bc0tXu/EaMqpgL/gdId9Qoq5RHXNnH6Nt+DitZcgbEEf6L1s9ftB2Cku2
B0+xEFlChxOgRzI1TKNGt8AYedUzCFnnWwu0G8Ugio8ZosXTGuuAz6oxWAI5S0bkftyhViO3457Y
CgYWAIvTY6HuFE3uhd7pEjZ5O7w3TgATeP4uIZK3VCj2mqmvDhEG5qJl88qWrHr2DNpNzJT69p9L
aUNYAP0DG5/3fDmCUX2EFKzDl1qQrEhXLrJTrnCDM3CgNCKkTzIxsZt/CiO6oxDwbzTQRd9ZdqgM
auEwgDwf6GN3wrr14KKQAXZOwhILaG9A2Wb+YPNEo4TvKVlX23pfVtaNXJ7118jw/7Y8v22U+BEH
6G5YaJicptyPZT8eCBvEvCzcnCA8xUSdGY6vtFRsv4Zfabfc98RzM4+ia/bz2mRX5xvyBJP7tjPe
+smUp9kyt62NWMPDIif0kEllVQAV1KAq0WwC3Qm2BgIIfjzRGPGGDOJ9tDPGtM8MveKHvlvStNQV
0MI+vMhboiCuIo+hr0I7CieDm7oju+scmwy7g2yjKG1228PQSG4IyM1M1dG+vRcFWk00GjeOfWYv
AqbNV6d9bt8z2UKqo4Yua+y5Ky3CA+MOgqzs13qqO7pVaDFnMnlBqTvSTqUGOfYVd7RofYqu8LlJ
f5LF61v41Wb4SM4fhXhmjUalVd33X3787xKjdng8maHdBPR54EB9WZCbH0wEXldp70N9pC/aT+nx
5Cdn3RFNglGRcY8fSOHOpKQYA0v4y5C2zmQapUOOi34w9Al7XY0p/R4+5Cv3eFi6rD6N0c3wU/5h
pn3yPHUk3DGH/gRCozPkY8AWiix8hjBnDCxpwbp8e5WJ7AGHfslj0+KYJq+sgPbMycz4vyFd31oQ
Cma6yQW3rnlocKSzhgwcVbx0otYiM8bAM+/zo2t3wHYT2zbpXtE2YC6vLoggyKdPt98L12RY0jxm
YHvh12yvBMH3IhGq3/QHqb3icLIJhSAy4BS07Oo41wlkp8jAJvCC6IrwAqoAMI1yKCZWAAUuUf+X
EVcjWxrP8KCte/Yg3RJkjC9e4dFlpz+iNtgJNCRjKEuJDjJDncZztklIdPdNykByhO5nDeMLclpt
sdn0C+33AmoxzjQyUSgN4g3heU15KCQ5FH3uqXuuZXKXt/wtzhr+1nMu3UT8Tw61bMK2NxUti/MP
nZ4VRWjjyefg/IMt/RwpRyawuZnaJMYsfrUWo4vF/U4FFGmeuChPIj6I0wUJKo+mL24wUBGfOLVs
YmzFab7OvHaTBDy3VLDtIY08HVsS1YIEXJlMCxRo9BvDaArWzoIIv4JmRzWwYfTL+IHaCUpNai2U
jkPmMERUSNU/DpuFVC9/4z3CLQoAT5OARJXn0wXf+2zZfdgC5OoxcLrmpp50+pl/VTGP8blgJSEV
CgtFjegINmMyZXCC5f8x0FCZ1wsl4IbvOBhqrJ84GNLUkwZ/+QDLbKV6ckeiewTpNhaxgHDNKZN9
Ej/dKO7LuiYTie7KQntmejw8wQhPm/HJHAjD6UesWY+aa/pLLbEca5OEh2UByzj5kD0ZwaC09WD3
nf5+X1nPlXAdDpJLSdZOjKhLGIlGXjrF6X2LCmJESOEuVW6iTzZ/Siheo5dVdBJyy6KiXRs1U3nN
BEyY0pfzto5Gy+YlPxIs/X08KWPZS6Ivp0km02SSu8lop5K5p9TIl+vBHpzrfcLIXvwXx8tdtpyw
A5XJffzuO0De4MDvzRCUIYtCX0QTklcqWG9P6HyGZpWVfkWlwyipDb/pGmfiiClWZJUA+EqYnlrC
hIldGr6upw4JqyAaxUfmNSXpSpVkDVvQe2x133am9PJGxqb4+qmOg0gwiOs1018xl/KMRhhivDDp
0pNUuKKg/AmrbIBfelOkgLWTzhlXE8ZNaTVRG1d4PwmBqOXNqV6nOWWjRFpdwkXSjVFjnXB0gSSN
3oqVPH8nbYIY5NnShARrKiUd0mWQsTfG39/Q/82FJ7fLRPYpH8icNuKSFrcKMdfDYUuPWz4C+Cdb
KhXxQEif98AgbniTl9Jm0Mo4IQYd9oesSKz+iytRa1WFdI56OkNE0fmr9/k7woQf2XElOoNbmwy0
cd481KpYJM/T7PPbJt38RbJ6TbDJa/Je/N4UmdXqdNJ8cKarJTV+0YDLF/a9wZE2qUCWa1RHMrSh
ZIE2ZlBExE1LQxsLcjMbIAwZsk9rImAr8xPW6t1gxsN8MOMfv5Ve3TCVvA4j+K+FTNYUqQ+IFFLt
LVqcAN9gTHgffBbHUMbRMH45aDuYKDbSLgeU6Iji04oAvDtkH5zmuMDq8zskxoxoXA08d/VZcVAo
3m9VsOcQ3JbqeWMIf+GNPy5mkEAwiJTkfE3xAcIgeBz8TLXycPYiaAI1y+7nPY3Uatfj6csk8gFv
JSbb9cQW7NG5vmGEQDKxIH2DKCEHO0ZjI1DejZAI0TSGTxYi9lYsfpsRsCH44S135SVK8vdZBgG4
HphjAV6qKyZpUzj8yEgSvRJReJ/mY/RbXWhXfFEyKoGTD99T/25OUl1Aq0OI59dqvxai6A85thai
R7MxapOkaLdxy9XTadzXjefNgrUbbKx9KPboL1pU+JlHGjDCHgYAlc7A+PrlEcfTkXURUoShBWEK
amMk9kuONXoL0N8xyLBRIqmDFEW+UiCgROEKngot/VoPKGVhRbv3oaWkgYNxo3SuOTOa3wJOJN0S
+M1TEUkuDQAM9hsJcOTIY4czMqwCQnOYdBMOAAqeaXkgvwZ/wWvOY5U9ky1ZeTpE9wtksdA2Q9ER
aUbE1sDlwFs1U1ACRILC6tNr4jU0t2jbG04M1sSYpBvUvr38hDbASx9gTgfrxCC/n2/E16d+gmGG
Yx87FLpcMuQItSTHfI+s90kILj/YMb8TjM5x5DVYDCxUib2mGkIG9QNzOFZbMuwGOoUQtOId+MlL
ViIqZZ+Qd33vMq+fGbBBYjCx0RYyrKfEMbLkIFCuLPZgfs/7g8eTv5luVwLAu/Hs54XswqJK2SCI
OY+GF23XSKoK7AFTMkWaY7N4HsJV9aAGDIrJScmOrwxWgl9fUsA5x7iMavOzHO1Tr38RxIdBwJGF
zVgNJk5rAS9HVTc1IoFicKEgQ1Y332b3SXbknfWVEIxUzeY7AU1CVH068Kflc82Px+tWR2dF7J/a
VzRsQ75Cb+5N8ENw8fOpITe+yH1ovMeKz4RLmjs2ZhQ8vIQmnXO8wFj/6E3A1VsngFgfh/T9t6An
hWzWErJ2hv//JrnBhXcMzxj/bkDVCucVl6hIPKAy4ztJPEY6ac7/2qcLkyfiAEbQGzpUDFRjJxxe
xrXbUsDDDzTFDGGOnAjpKbUHa7yuHbMC2C3hC8uSaEyTfoF7wf7CnIRWvLaQXaBZh8TJgIeGVizx
ZCFlk3PIjZiQGtx4scXEj95tClEm0YoMv/smcRW3KMISHLjzDv1E3f85L5sHeYXEvReaxoB6vb7N
BTNokLbT6YHwFV0+8rA7X0LMLP5LugtoNuA78Er5VugTRvsheYOqFdJOKNlP7vtRbwPhlY5h77ft
PPOV0OGrSLTg8tq3P/YOFPP35CjhTiHhCo9h43TECK9FFM9EmHDbExzdXxqMwjqX2addSghQAC4T
MxlZDaNer1AdTQtfxAyNs4NGl9DN6FSXA162QhEE9mYGHlS+ECy8qNDlC/KPzwpLiy1lFlLQTCTq
kNQ9o4FuIE5dMNR9FBLM5GV+aVe1BfPP3yfysEUHSJfQNFFNRqS2IWDZVemdg9y3MwFjDWiJxR+/
ShvHg3RXyWZQNKEOYjIhGrMgaSEz+ArZj9wYjxdQSZQjz3jlPLuU2u1/cLR1JNhTFMhziY7wBQU5
46CQNRmPEkwIjZVEcVxP1hcX/avbqenLFJfJDoIw7ZkHTpKIE0gx3mOyOFFj0d1A+rLeHgXeLsj2
+QeAfky0HQ8t0n2pmeDBqmOH/Y7MJpzxK6hbBlouWsp9fG+P8ObvJ4rRXX2Ed0elg1JFAYDk/GlM
kZJDpGR31B/8pKOIennqYOxRSJqs/hos+tsARUNnDodsf5aEOexEdpxFMQHumD/Ri6gBVpaYWf4+
i8EsmsIeLztkvlw9VL4WxvcA4J+TGGo62PGea8SDn8vkNgYwjKw2M9l/Iy73Ze6nVoHIWpOJisCR
KaC4oZL8tMi2P44Ov5sXc+DOdl+zCV1I/3HUQA2K+XDa2NQn4CTku81q/efsOmrigWxit/bAurH5
IlK0ibOkr6a/E7guOYOuBKu9tTcOoue0Mwiep/WIDQ1c8RojEKYzZDKrF9iGpFyTzq059sjsMxtL
WfYd8ord40CDKTOhPWBXxUS/iOZIUhY0cCxl2KXQivdwwhMwvMFqSMcf2iPgkxNZbv18SlyaiDuE
ZzNx9Br5C9xj9INxL3KPdthrKLl8WipNR6SWeiKG5l+fIYTpKpF1VPjIrBQejMNVnBsxsVQRukD9
fZBQqRYmWwqvoOITwsK7ZqgXl0dgmkqkRhtW2wot1BSQuTltgCE/OyfpqnGJtw0Uj7Q4k3OQxxYs
80eHeSWJhy4gQ/EwGiOB4olTI4UIiZWhT5aeRTC+p41Ko283lAKSWrEJpgZbofMJXg5L2W38F66w
ekfBaX3F9zV/LdKA2BR0k86IjKOJvb/Onng2nI01P9k8guF/vxRc4+4wGcyB7yzSqwsGwP85D5HN
G5tQLQKoBqD39cIFzka+b+MNyIejBBZcD0tDRnjs9GcVj/YGTuOrc1wUdmfTjk01tUc+hXp+wkFR
LX1mm5GuwysJVhJpH9DnFZvjC0vzCC82BnGdv5DzLUjcJfHZQk3wcfd2dk4Dxee7oQidnxy6ALdg
QR5D4uW7p+vQGB+KvVD2nerJtr/fR/bYb5aQW9TMIIa0eivIauy+OV/YqvsUR0n7bCTtTp0JJ/El
OeIEIp9BChBmRVvUkdZzC0azj/0T5Um9j7IxwdznfYPvaY0YgteFbhdH8GbvdsxrgxlWLo00tnk6
E+ZX3KEbyrQJtwNnBaJxiYTh1SPt1HFwEWIoHWhVdMcY7uI1qAI+H9YnQeucAdlw3K2H6J5xnkA8
6V+tw2ygnUg8QDF/UWxQLg+Rl8l2xM8rBXThgWkjyYn17+V9wc2imCzM3HZw2Fz1zDoweZduNTn+
rqCVxVbaXUYzvHkb1WrEWdEnl4B/4d1wPscKgwjuCma7I5AXM4i8hyj/EmrXOCmYJWmm8ZVIr5p2
h5f+vaVwFSV+MS8hWfJE+jITnBZjZn38dp/V9zaxipm6Rio3XiIhk8nmCCYzecqZiO8/iW98M1Rn
cCjU9BEl9CZrQENdjTedO7RlEOFsuEAeER/eUdb2uxPGylhLVAjvF4k74OET4n5mMriSiH1o1tBd
AHl6GBxJosxH+uHhaZ1mUwkPj1wYJXrCsdkg3u1z5jlopKkiVUhzrRrVIrQOfq7IgFusyJKB6cLw
CEZESOiCDCpGKVL5qkM3Qs9JlIoxAOKHp+IR/HWXEWkBETFfX8KceOqOV+TaUBd4mfB8QgbbaXjm
+hCnJ9fk/PEA2bda+r7d4XyySYFFtlFl8Sye4Ni5U7VEsqIGJHKAxfpwthxRNsB0DkV2qZkIX7hE
b30vls/Sxvs65AOHVeIVYdmEXcaYFvc2X1Kk03WyHqNBnRgFnx1qjzUQqLSKkKu4Hcye+yKVB8cE
d/TP6DHitJe5ve6/fbwdl1PipUduE5CRNf9+7ZqkHsgP7/VX09O2HsJBHFLgv8doTe1MrNNbvBLc
1hkdnnya8MH8AyG8tmyQzWB+Z6NrYXnsgrsByTdfsrFYy2z0RUBk+ssWDpODxOME94+rIseNqb/S
afU4xHjzUnNUmEQVEzJGLpWKDAXVo2yPwRjpoVonAFQ/bUik5subEIn400nAZXdWUIaZQwSMmBIK
g//xm7I125jqNitFf/g26WLq1TFhz9bz33GdJp1JMLcwwjNtSIgVBPOJeo6UsBIBeC8+HDxpYdQk
wVRDk12UgHFV42vwLUU9Tw1J0QfUR2yKWU76FbF1lmRX/E3e4nMzC2/vDf/UAGtwgkIc8SWJd6e1
nRRIPVrkZ37/O79v9a7Hfq5fwlqJuHlTFwU3ACNHJof1TinoQE9pZNRCUEVO6+at7Ew8APz7EyIn
dOuRPgnNujNZnSHeCIeekevT8kVW0CmszijXIauRIfEsJUxypI9RaKZrWoY+O9BXlDkT6/dAQpXR
Xkdk0x9OU8ScuOaFAxrs971gz7F+ivZdUpWSruv9xBgfs6uyLCwVqMKYIJTCqbafAOTpLQGNE00E
/S/chuyszVOlhoTlych5IdReMIGpFGjYHVkA4MN/1bU0Ud3hKsOp6vCesEl/hnb/sksnlSwybUL6
0juLrzZ8eUyCM36YCBSKjXtX7/iE6h1/UpDbAD5N03inC63VPphhQhOxaTmx5h8ar6/9NaHo4wl/
z8kQqBam0kBNpND9iU8c2rbG73xXAzmQbzwVXvdkXSA27m9L7knSQ7Zs+hY6QXLR4Bw4QU8PZZce
I6+dI8ummkUvt8ySeMgYL1DCImuStrh/yDo57X4oRlcjWl9uYFrlDjeFJ0wn/mnJ1goHPzGyWcGn
RRzJA9YQ3DUnxFfaAdVkm5Mdwo5PEcKRUZvPM1JfoEwwALZHpOURQiL4etTL6AebWas3PvZu8x10
m8SBIe6ZMlP+Q09rJNMx+8YSeEbhEnLH3rz5U8whv3YgQyr6WPg7WzIh3HzjAtBuYE7VOE91aQko
YRLqZWJb1KU+GkoTpq0+DbV1L5S48N5ZkZnSvIi+ixq+11pYCUgD7jCbiJgYEROOLlqK8TpzQ5gy
ysyMQMozeFIy0boNrU1wkD+TJviSYnXo/IO0GxifFa5vRqnC/316HTFDNYVIEOiItQ9Zr8yAbYgP
7ZlrnUuHCyM/5+cwiIPmb4g8w28cjs6IievJ8MYBYlAfj4ZpYPD9LWw68FWQwCSP4vKDy6jcZkaE
MXA7F7A7Z1rVk2Np839oymWHGco4zUkm4RnQcdkSrYSkhof9Gt1pCFaNBI3THFqvARZsbpWP7XDb
afcXyj91B7IPm2JnfWCu1i2T2dNGSKkraMpk9GZYqUyF6asw78QxOekc9iPb10wzWyTixvOOYKLn
+xu8HrBOPFDxBZCRdEF2i34gtKJlzECKKA4X1auPE4AnYBtHH86SPJr+5urlZRGzBs9V26x/E6ee
U6Jhw0xsv2uCBtAgl0vksmhLi0OKV2WwqW4R99KBR/Ci4xPKNOp3qqDZ1P9RwAE8Qc4YP+BD4BKs
Ud4NwaE2PYj4ZgfqQbHsBqb5FM2EJezApSrtqABrz4rESEMklZNt4NffJPtwFM64xaxdzWUXoSfj
XMkMBZ06qW3H+pgsoyVBSb3sGVCJHHbuBBLhNdyUkfb342X31zC01CzDN5B74Ecokmqz1mVCpY7I
b5nRGqaVxuIyDrDc+6k51NGiUBH/dEJOQMrunJf9cWodrtHpjGnp9CBc5nazsVlvGQSnBHLBE79t
tGpGveKt9jDR46yJMdS8+sjqZTGxCKDNzlgQiXsDVAwEUhff53yTrfAlufEKfJuTmIVj/5w15nOT
bKpHaQ0WIzg+poc7SMoK9qiFXwetO+kMjMBk4FkRTyykHezYOhURTe99LxFOXfrUgvl/FwpbBQs4
q3XCueujOg41VrBq3dzaBdQdhjeWnyPoEpAXYjlqnfCPABqwlbPUYoCriWYBB+CCn+AVNNiCwsie
ENiUnP1PTkg7koJqdlqWHGRfd3weEjl7yBeorUxB+6u1vyHfl9Uw8u6dB9rXk9pL4InTbtL3LxkR
AV5Pm5QS9Tyajyj/Tjz+Bo+1n1UTHt5LKb80qhn5rDiL/Zs3QJ+wim7vVWc2D8UHNbFEK2Qfwvkp
GqRTBeKMS++aMbyCYbkVgSyjc2N/mNxWVL+S9UhkFAe6ySNgVhDPo8fTjEP2HJJvghxmhfSYLhYf
kyR1ZGlo8Bv6WxjKZz1P/yj/ABwInCAO5App+2ktLEwt2w4H8vn9SCgg5N/y1Nx+xiabDwQv6bC1
o94wtr/QFTIbc6ySkae9Pd5vjWwu0nPFfmJW/fcM3N4AbLLCKUC1MbxmaD/p7cjmvz/8bdWEtSRy
66A9RGOjhBjLbASh6GVGyRz9VIs6auiQRICaJIiZsVD7Qe3dpYO6opM9uJ8O3wuwK7M39hyMGJgE
nzPkHbQtB0SHKMEVFs9k2dGkPyKj2vsp9GR1qaJN5/zUIiKQC/ZfEkEVVspXYBUBpsQ5l1xtDxj5
FFJdhzz1WbT4HtgyWEj4+I88euFycFTH6yeK/BPTnB6vqVvtL75jd4m5nDT8KgA97DCsRQCR6bEQ
8A3weOtDNYDkLois0mVy/N2RV5SZ1bZ2ydOR5WJySZaTPX8H9BG4iK7KGsED6Tw5FvAairj3hUP0
k0YB8EaLAr8mKg5kWndMsiqAAsaZxYktoBLudQB8W35b8xTheMWqReEX8d4JMFzG+IMCY4vfJTtZ
8N35kpumnH+W2PAmWl7oPPUI1UpE/cJZjRuaW26wQaK5Be/iJ+hmLF9b3iDuOJYebNXYcQD5k3PK
LDD2xF00xYqBxoBd1FjFJBU0W4vxDzOTQ9xqNU8NnX1kvPg4PydEqPi1vlb/e/HS2L9gsEsR6lgZ
aj/BAl01AEQ1smiN8E74T3gnEfwyIiADgNkbmcKDiP9PZBLtOka/+jZCiqUqoq6GQ+15oLeioSOp
F5OoR8wh9s9t7OxIvaFfXkg/72UzaF3/OG7hYpiV0xX0BhMbo61MqBDfNOj+yodoqzM5uLGOvL0J
fvuXKSMPZ/u7ZatxL3eQQgNaXgtFPD/a4OXJuf68EdsNrK+lyMtZqwescqibG4MhklHvSckDPh1E
CDV2bwb/x+vAtMAjqSLY7XrCAjwjdw0LMgvEHYWhcs9Y95mOOKqDphfbtoSokuzDNawoBmmevI2d
pfQ+SpIxQfRQ7wiEEz910E5C3cZsZuTjLfoJDC71PybKhAfe16BjJq/hiGywIdYrsYbdBi/QaRf/
nI7BGFtQt2U6+xULBDHxyOBXPOCcoZx6gH4nWjYiE+Y2PIAxlVijQ1wsBlxXwmzA8H7t4+HQuoR3
UnfzPVsfY2kVazm+yONweerLANWnQZz693/vLJ1a0fntpmciiRjy2934gU4VnUXebwNAoRiRoJNs
yQav4Tmc6Ks3XgNipbn8YwuE2v0B04S9+79CUBeSLsH//3j1nIPhAoy2KlwSdyA6Eo+7hEJu5KNZ
Xw0vsYsGz7vKGyicI7fReUrmyAxPm4mJ4GxX8pjAnCsNjAmhqA/qvllCNhSr9NK/iuDfjwFwx3pB
0BEiGFZTWJH+eFOBCMG52C+4dLBIZRbANv8rjxwoYMqkTjOmrts7gwtILOQ98Kt4lxWNj9MDfyYJ
/GUPQDuZ0QfgXOBLzDbAfhAx/DfNGj4sAMAFAZ5UoMNMou0iNQkayoJoip1I1Pt2Mj4RCEh9A5rM
x8RWF634lHgiYrtEX6TLJDhMFex0pBGirNhIC1an7ZhnU6hth9N6oCsrHL3Wd/YOygW9LlyB/ph1
pv8tDByRvyw47INGtwers+HnjozSjGJE53j1NlzHlnDJ+XnuUH2nAL0EDjCMCyZPHe5Ajv6ndwW7
mj/d0ngG/Rz5woaT+liUgpgbC8COd2yfLnlru0t5H+2bCyuvTYD7ETqquWAzZlAsbLhBnMU8rTka
Qp9PRASAdCerCPCA/iYxITbDuJLpZg3Mz+Z0rXaxPE2JZJevIT0WHu5r6AokZ9fo77fOZH2ItLaz
f2tKPNFPwLYdh0bpmlGQUhMQZ3p1THKjDJrFJ4iC10K1T/4IJauGXyml9UtDKSneRsSRwrptAL8w
DyhoXPCNZj2+CkUYHfErPzFh3lGVy4oFASkFxaW4nKxf79XmOWK/drQ8qkws5mEQOzImc8Loeqhv
6N7Bcf/w3kjHbvpBEoiEjv1PXNFMT5pWTtmCgsDchmYlGoW0EY4Ehmt4XA45Zkc2QMR/WOt4ztc/
A/4i3/ZPBlaGN3F9+oZnPkdcfc97nBzYjY/x5ddbsDecHn65Le3n8qohRbY4Av4ElYwXawghdfkm
+hAWk/FgyKlAUAEUDUgdzAlE0ChzRIIAbY6skp0GBk7o/zbsTspbxC1okEnFWM9BCVNWeFQQO7ke
aXP2gKM4RxOBJJEUtXm1YTcHlGet7pmGc71lqOyoxEaOh+EhMXGgLJ/9WyuYBWsIf9YXmqd2bSce
pj6fXmwSZITej4FdkLoZFXViw11e7A4fV7Yjt1t1NnAGhuvV9//xD6FK6Rb1iDiR6i2HOc4jmQHA
Yz6VnRO681mCbIQX/yIREkU0+wTUd3zNUSmLbtj2hS/z74VPmrWLACvnWv/V4EGEiWuMNt2KKpJ1
uJduQmhll9MNUMca/01kY2R/Pd65TMPBIIwJ+nnyHWVsmxb0EvxyrqADGuwlwtfwac5LWWeUHkxZ
4DLigqVpNydc1jxgAFuDb66IM0B/8WWj4BOhmFWHI335K142T6ye8qPjU9LzJcP47zjeNmt5zyeE
hJuvSg1axaAN9wQuDpzAds0mRz2Kx0O4ONBxieAVInsZ/vUHFAklqwoxXWz97MonKaK64RMd7p7M
gpiWb+pfEfAYMLFrigaPPKyUoxNVsVakGqpAliB2QvhQeMbpZfCPpjNbTlXbwvATWUUreBsV6UVE
jbmhNGaJCggoID79+WZydmUlS6V1Mtsx/gZW2Ns5CpA/rwEnIPksaoMmggnUAvHOPPz+3apcE0Fo
MGiixvQhUTJeif8N60iCzb7ZcI2gOMKVYJVgiTeY5f7ulUHD+D2aM3QsqLTf92LbGfIinPCYM0+X
kCD5SGMnsYlUP6/E6cXGv8tlnFicVhww+v0UDzf+v9l8KpbgYlH2+0OxI3IIt+F4JLZAs7C4zaNh
/W0ffSyPr4RvvSS0TKNlswhG3GyxG4l37HnFXxhc21bcQedwXdSSD/ixWS8HsGoIiNtrTs2p3P9t
BguJQTZf5kICTGdj55y9m/3fXzaBSnI5CUk9uzlBgiX9QgDLodzGwF+17YuL3IgtXFWGH1wowbaB
ewBESQxzLs0JoLCMfZM3UlEk0C0yU79/QWpz6bOduheu9uQi4pcko9jh5T8Bl5BatYcDN2aLV0zT
UMnNT+KzJwdebG6Xff87Kf/DE77AZE7/adOAUBvO7FXEzWPI6d5jpmLDoWcWQTkQmXrC3kObnQuJ
iz0dTi8+SvkQONffyzo82xyWuvxh2vZ7qjx6+XXYdNBr1N/r1yFbL+VM3AvzyJdfxHX494NHb1hG
6AZEZ/yE/FvM5fOoSXgJNlFZ5GyrQ2I2b2ieLz8Hs8q9lBHRG1Tj2bWMGFhTN48wSA656S8+FZfn
EN/k4zuvxP+mW4fEkK6nCYEkf0J4DxF8GvWIV/XHl4Cck8+PxN/37EuZLieoGZiM4MgegIZWCHmi
lM2vKnoCC4hwIv4O8yKG0cnTE19VbJd4pmWEDPf2b+/2gAkYW0TIVGwjVf23q86pGkdsFCflEYjz
i6uIM/99KI7TLZIzYg/xERVgIY4TuwKptSmtJmkgSvL0U8o7XVx5+o0zbKkNAL54KarGW4RT/7aI
84z/pQueIwzvxukP43/XE0fMxTkaRxxwPYkriT2hWzl5hFr1b/1ipnLIT4KmK/YSn6WL/mC6jWP+
+ztafKYq1I2/A0QVbRyeitib0/0dKrZyCLW5YTsYMSqreHc9vQDRiK1/x4vPVObuYBlPAK/yk8S3
MiEwiPsQFVLsqNKEKQfagHgvPhkOotaLRmP+G7hf0Q5E08E+j/i5eAzC8J4l29unRkPbB+YY3eOS
X7BqUU92ODKAd+Ezw6qP2SEz+Xss+0iWJzU7PBOUzOJH+Ah7opHx2auiikkfztR8WJNC5Psnsk/b
pzMDH8chst9EYj/lAFYMkN0jbkNl20Q1/9MVidPQVV08gHTsST8r+/QCN3sJOoZOkOkbegUtFHYU
9eh/icKJF6IzE50aM15+yDfzCyUqZD1M9rmNcemd32wQfHMisRwfD2Ebs+Zgs8KsuI9fZA+z6cXj
grzhEsDJOWshWHGEvKtpCfkW9RY6LHCjc8Q6kdYo7J6TTLgNOQE0Ly4pfsReXMgigEhubq0wHkSG
JfKThkW/Z27NrUEHK05H3O33Y07LSJ78HY/QRR9zmb/zaPN0W9hH+nmTO0G1jH89EhJoWvCDjNwC
sjbDEp8BBfgEtSHsQrlzwxYnENcwD/1C9Q3uF9URx0QC/+/zv+8hxhIpEDdfcdsFdyxO+beH2FO8
Bma2vfH6Zjd7um+y08nL4WQUurkVH0+Id70QH6VsRDmzqPgbqJ6RKMwBBR1tjpLCvF0JrU5I/m//
KD7TphU0JjapM/OwFA/zzlDDcxI7//1VeI4pCh1zHoFgNKuEIn9LB0QwoMyU9WtE2bCm+S3ywpYT
Sl5UDnHnwopK3KioB39lTW0hqf5bRcRYKJ6K8rtD54jxUXwBAxqaqEhii3b4fU8GnxcXT1RD7tyw
Kgribx/W4Axw4j0oG4KJMtkI8hAUvKh0MqNsuRcZCuxQtuLs4rfco6jFkuhvPH4xuL1olc/T2UOb
g+w6TZkckWjGnsSA/DfuXWi+YkASWzkgZSZEC+sc6UD18nUeg9hGvoHT5/vmRAifWlYxeP8dg/AM
T1HcQM5nYhuDG/k2R+ESv4edxPCKn+tfk0NReU/Q87cAxHm1rXLAC4bMgpiwid0U+mQc7J1KJDHE
h+JoZg98Z9FoFW7sSammUN9TeivxfUUpS/8/pbhxUQKitCaWaNWilDpqlvj9r3REcxHPi8c4Y3Lk
GbturVOpuXXmF681kXcQR1cijvtqT3EfqAAnGhpzoleSf5MDokQfYHNPOkEmKHXnj76c0bCxQ9UO
fSgnAO237M30JEGEPWR6GhO8fyWEU/JvBAYAgH/cyQWc+B+Uq3kwyGSg2iv79CLbt9hvzH8TbUp/
9E6eIAwRVOkRPoA5uy0rQiXaYYmZCSkE7hCoDRoVkBR7UELahjXAS51X+2Yvbpc4u7hvNpNRQX+U
Sn/oY3MrBdf9M2qihgjQiYnw86Qcrt/az5hZIApdUA0OL4gGfVyyW7siXbZWEO9/xDcvFR4UcjJh
qsaFoVkynT9x4hd3Apl5PwR9gDiOc/EopXdCvx61YUMhwhhtV+z9jDgIdv/4kFOxKOxXQnUHM33q
ouGgibKTGH5PVLlDw9F07xvD62P6g+xT2/Rfo127Gu2e68mOpd7yDh2i39xW9ea9G+/RvaiW16fZ
rJVi9thNonyTrQrgEjte1B9vFrEfSOlW3O9ew3UuHrMSPqXxwAOL1fUIunMNne/mVTILrFGsh5P4
DZYGCcmvYvVcE24MLwd9DXV7hRYnoxvKZOtJqDhy+A7fq/vnaKusSw9ZD6pJwC3u+q/ncthQEkge
xO9E2TB45d+UBlGTYm4eKHBQ4FQRnjNzZ/6pv7WJ+gXqDtEf4l4mECnmN0zMeGBJlehLPcGz7iif
rpGxvEIoX16O+CiAiYu0oDi8Iy0cx5CnvR7xM2PN/Bt7NPKrNJGlsRRz4Tv0niG4RoVbrVlZ16G5
AFn2+fC6vXwy0V8nVpCUnzjBobIFA/CylVavyNxosZHcd/L+6sNwjnMeLlFlT7Tj8/zlqajP3OK3
X+6ROlvdV48NWU1UvL7OrA7D8VqJrkuC6z5zywQJjOV4L+0pKeXU7l+/aCTk1OLmiHnJ7rJqWXNP
drr9G6uiPiEPQJChsaXIWGHl52pIhLSfZ1DCGvoLowDHnLXpI/fNAHTxkGJapVs4dgtj14q1ObJr
ThpBIiX1dA8uK4NJj7bACysu3Hb1gO5WhFkkpmJMaJFyCaUA3cZQpt3uLpt6Uy27db0q1x0U2MuP
eUJYmf2+pW/UH1bmZ5vkMRY2k9UluaIcCSsoRUQGPQzBNlIXpQ1xSI7NROmJRrE4B5e8YRFNSIAl
L0EN4ttE38HmKiy5RIyjWA0/PTokwmIK4tAHS19Cb6z0xz/m4bXWd6Pd9fNOxUX2PdI2ot840IAf
XwWDZreGjvr55unFHEQ6XWZ4hQfdiBM8o+GLs/VBt5aT4cu8zQBpmuwqphOvE42UjoE2TVxWdCs/
3ZrLUEPpsVhiMyoN4J/gBRDq+OQD5UDfwjZ6QZpNicoK8yLmd8z4IC8AxiICRTq1m0os+de6z5zM
hBwci66Vs44P5oHzk6XmYibKi6KP4PPfJkMXS5fHNr0Uk5XuRNfMkDu8P273eacK8Kn5wxSlp3lc
cHr/YD5BXoH8KuUhHUzyGdzMlv0JBisOt8We2mZ0fKxIM59Gx9GRMuF2WJaS3wc/wUDAPxT0f0l6
HMBJKT9u6P60MtiyRITpoljo/zxPzDIPjA701Jw2pRnT0564qHng8iLEjg4nrn6/wXQ6NrL0xLK5
BN+US/x2nJyMstToXmG0FKLkORUfcn1eX1FeB31ViDNRbowyHMpWyoDLkVPmBrkBdqZbJp5Br0Ep
cxtcjRkxptlcsNyjJpoeb+S5LwuT2v6A2AWRuouz0mqpEHX7red+1U0bLInkL13z1WyhoTovWUPu
EJbvO1+BqzYgXN/8yI8ZZfVQIdyPgcD4KWmKh3EGmDl/nZAc47k+naL+N6YdcfPS2Co09/YUvJfb
xKu/yDKksFFfM77QC6Jpbsu5bzxtEzhhtmJUYSLCl2DOr6dO000vSiCyE/o+xyFT2v3q7k0frEee
83Pna3VUcZvMLhXxdfLxHFMXq+GhbonNAZhp3tYNRztQtn3PGlU1bVNVZultjN3fnGVrzXKlg2cQ
X8EEq6gODNObsp+YmwpN4R/AaTUpu5Hz/gb92xofLXAwzsMsGGO+jydzS7SPX7hXncoNFL4LQdRQ
PYG5umXk/1AT8B/FjLUMKh305YlJIDOz018bwrvKPVkEmSaFVdRWdwH326KEeNQNcl1L6CLljtTg
5HjD5jLOLS16ezQ9AWdUp68T8X1ZAYUooN+oZPLM58qeQdOXiynhsQoFvNcsc4RXV+Uzqc4+EgJ/
kHlhd9Dlc/rb3W83tKjbfS0pQZlvBLcJ4EuQ4cGZA9NgQk5q0rssnnP61Wkdi4UDYEVSVrhi8h0P
jTotJAegF89z/G/ymANaAIBV4KR5cys2epKrga2c3WE4znXIrLcVicAt0VkwLrORne9JjwIQXyDi
9URhQwmfmwbJlvcp29T/buQ+vyh80rf28M8MDJEYQ39CuO2asXQk52VOhWaaLSMTPaAJqszV74vd
9k6KLbRDIhr0KlqGi7dPGAcY4vScnFFxKdJlep43tK0fAK6LCg6XT/+gTrOt0swUMAYsCYhK08tN
UwxdNQsNHXwjYVg2tqmFEIXu5TEd3MvLHr/2Sh4ZRTKm6eu6b/ZHldZ5zbzu7bXXQICNJiRKPs76
KjUR4pXQYdiPXhR8i3j6Wwbbj4OLunhdsW/GhRn9P7NmYpW9PzqUfZ4sO0mqvWvibm+risbD5mWc
2ud3+VwZ5jeSgJIC+RV0AdzwYTPIdtm5N6Ty8aZInb7y+ieoTbjj49m9AiCF+u9DwOiBIKg+JKpr
AZAbUawbxpGoulRBTw2zXs/lCNVx4U4JMwA036ixcymsQNRkU+7bNGZ0h/S0pHebZk56l7dFbk9y
y1Dhd8L//iCIpPvyzqDz3CgEdL8kza0FiuIeMDBA3ur8IXzBRUCo6st4wCgl1n8fnALT9mWNYSEo
uQmM5xnxAia8kx2H5Ce0QQRZTH9btezchC/fCblEImHgs0rAfWnYtbPx3bmVH/bDyz+vkMxj+m14
Yus3quNYn0MCwBMXAuS84/uAyWGgiAA5orRXJqwE6LvpFurtZZcC4EbceHMNGkJkqOZ4hmMGd+wD
fggrW1DYR+8Y5g+heHC7jBSspQpXroXsqk0TKWyhrQRrFe4NdBdEMkxX3nE9hhCGdyYmrT6DogRp
48zSNR79jB2ozST9lXam8f1Mb0DMGu6Fbg0hLDWhatqgaA3ojHzzDWWZKYIADFJUpwE5lpkWGhRn
80G+bfxPUOtUxPBanrugxI4gMMVgWTBsua+eHcooM7jVFarPK2YLDKePr+G2kAzBKBS9/ASs6YGx
ii4oxTRI98UAbNqaewebRUw3Lr54SKkSjB+k6XI0FD8Z7ijx8/YWSu/p5PvF/W3PPdoxwmoYkwnW
Bd/IYeqgk97Lih4HmTssBTy84DkF0p12HWawGNF+Ww89EV/NVRYdiHuI/UB3B1ZcC6ra9RME5Ao/
4Pi8MnuijplTe+lXg2s0QA4yXxVtCv2XEBJcs9YRVSHNE5IOIlGdisoAsg+DaJQoCF0TJomqf7hu
4S4HyQBBe+g3W3PxXtN92oJroWo2YyqOht93KEdkEL5R1pU+YJPBnqL+Qoggs3NHQiCU+mOnXOfG
e12PrTcN9DKnlWUUbvPeDfTDNV04CxVqh6Zb0pjquSUrjZiQIXndaPEgA0+Mxqbe4YDyTWFKUB/+
mdPBa77yHx2i4w0yJFOvi4FeTOdmMdlCHKG2KSo7SCm0e1gEMhPh9guIiEISBCMPofqHwP305qjD
ByYzP+cV6xB6AGUs8PD1EywTwsDMTisPXDBmVK9vPBLtl9d+a2jIDdbYl0Hk2Oip/qA2BfQ/Pj+A
hc8uGUpuHT3CNx0WOoOsrtjvYZ0XF7QxtlzrC/uHACV1NI64SPWcgjKBDgjJX4dXI2RbWQbpTLMB
bAnGVhE8XZLh50VzVNZZgbwVmv3sxhBE+z1IrGTy2eSKcqLVC+0CdKjPDEHfd3SPM6uHxn5Z3n+K
inkT4CjyfIcxeV9EGMAQSISFpmT6mAG9Q+SzwS6Zhq3344XEhIIJFii7715mUSLtaYjpCB8JBWYl
EAwSPyQHUXgji1+RljsSbPHBbMKzB3ZIRIE0REp/164uX2gxsMiTdygedEC6rx8O4iesdV4ycDdu
rNggNPZp2K8j07zHF21gV9DeSNWpZBK0zXV9WygJjw80/0BQnUwuQoDY2YJfZ4Gw6Oo5uvosH7R9
6l/Xje68gOqnyCi/bEBp7UgSbCxJLyy5XPUp6jcTEdeGP0uCBttXeQYq+404OcXM4Dea04USs4Wf
LKOXiJjmV2lN3j7LVlIbHHivp+YmZey+zK9rwoJvkqIFmbnresBtR+iWZnwQNnvW/6ubnRMLEJhe
BmXwlMLyl35mrgyLTkK+eBTkoiICfYUXPUbvh+kMkLpRiJrLfGJOU3Dd2wGle2LLqMWRZSAzS25+
8I1QcqDGHyfH907b3z+NxflTw41a+sZ7uN3jzMkS5zy/AGgHM5pNUUKnpnbeXUPqHlSfhb9sXmCf
8wG3DJjwYUjOexQJh09jYzCdZr0x8ljzqW24w6xbyE3tpNl9fbWxjz4hzA0u5ENHUIzqRkJqwKln
0arQ6iZoHM1T46SX8zE5VaRbNyiLdNIiJdlM34veGYEWLZCw3ANkB9ZOxZjpR3m50siYMRl7jV04
tjd0LOiCQpKr5FA98taMHYX8edcMt86amTYkCDR6BaAguQwMoEQFq6wBj9CKMVjzUlKz0qKsPrPP
62j10uEuvmg0qLsR5sKKgUwKdr6b4jecSSDXalc1KtO1S0Z7Schq/Vh1hHzEO+qmI94R/GHOtXqE
3RoJEwLcb6dZdsv668HPQHp2cuzWEiGO/JvpvqgAEnd48TowIe+kdq+fj9VEzDTgs5k/+b52C7vD
gZXID9Nuj/g3kcQeeEdHuIeQPfF6WEMJiyXd17YI9fuvRPeVA3K/scDQPeKSSBit4jDePk9jAol3
oNYElQA0mds2vhHofBEDZVVMRA6DjZj12c0j9cpknOxI9Dy18fWz2Vd8URGlQ+2WJKtykIhPEnDa
s7B9nsTV0MNOHiGRtL1EZAo+pKdtCcG08Wv9WqdbYnSPuCZqx+Ls9xi2/cburCffhAJYtrFYjItY
bxuKGxenYjHbEDbpyRqwEiT+TKgu3aogzTOPoVPAWsztwLdmvcTYB8SNOf2eUxN4JjDYxqJcy725
FblUZosscK/7PiQ2vmXiQgJWiI/PifeeKY0mWuZ7BShOwOjTRSyNu+TGzajICvHtAPOKSBQAqaQP
xTV5tBGNnl9u1lHJzjSnN4+JYQDMKitKTSTOsz29qLkVwTlxO681sfGwO4lH/JutRZ0TNGuEAh7b
h7CJhpASiNtVI4LCCcWl+jXP8ro3XTKNSGdrQnGHUhF0sXJf7kUpNAlrWlS199A9Yp0aIR3E1Tia
GBgJYUVIJeRsrU4ixyVtr3sRy66pSWVEnomZj3UnFVSHIlUk8ksZkfIbcCwqQcLkeDjQtT2TbK8J
xkB5kg5iWhHBHJl8Vtj01gfAc8xi6TEfB+Ufi6O3P4JZMPoUhYW63LJZP5fqsd28PHNfL3T7AvwI
7aMVKr6EqccLhu/lKxoH562yUlbng7HW15O1udKJwjEvkr9zfyR2I6HA7tPUHXgyrclNDYdHzC2W
ezKY2X7YtgcoruuHqy7vB5aNuzrocPEAzG1pbu43WBkJjMfTRgOPXMWNCFe2fBNiMmEAAh85Phaa
K8CPD3tin7FOHa8k9xzXW2Tq/WuUJ5yFQPvNu6+YvEKXyGdE9ZAtMGdXkE+oS2oRdECBwPJBelp0
APbYAcPnoVjHkICE5HQ8V0LU3cDvvqOrbwaZc/V79x1B8RpZCg6IkzV8ZJQXr87YRROJtqgs8JH2
cI3kzkrfhBMRXH1pgdDFDrbtehRlLg6OtuDXmnMZ21qBjkTGEar3Mo115+5pQelfwtJ5zQSF9OWD
fjzHJNWJOZPGQPQTv8xARiKbwOMcEttCdsdr3FAdVL5t3aO0QxU7N9UbzeFKzY3Fw1esAqy0OSsQ
YNMX8Buth99agjuAvTOZ28nnDYg7TD1cHGREVFnONDst6rx6gcGzI5G+RWTYrtYFjk4X34jBGweS
O7FfkRypyysZmI4q/1iUazprVyWR0S7e1mArNjgy9C46MAzkRPy7S/5sg+AB6Kl689p1KDiwXn0e
0R8GoYGYyFGwGk3neXy6N+fmvP8pS81pgISr7j26xkV02cvbMjYYb1D1K7qPh4+YIFkSpMShZtJH
LlWPH9bbA/gNkUqcwHfIlvIOnacNlxsxuy6guRohPjIL1VXBw0GBdJF8JM1zdw2gYepitDICIE4i
LwYFuyVrKwKvF9qC6cDojPQYwRlrEpyZciwySv5B8Jmk7JpQLDrmKBrRRfYLgFjlut5QKkE9a60n
sVqV1AfD3bxbSiKZJdK9t5hs9fLqZ/7dznxME+1LeONHWr2XD3clCy5SlAFthrJAJJiG+AlFHMw1
E35cwxGPmSJAYCHGOKtxm7stiGchg+jrCxOXbhAbYBsaZ0KYHHGjgOiOQA7ZlWesXnAlG5rF29Nt
tGM8zBrRmSbntGhAQ4ivzrBI1FowmwFxP3cjJG0CoecJJCrIl2QDNtln6hYh9giQq7LIXBnL0fqa
QMR6WxN0qit/tO7/6awZPlBFgn01XpWLcqHZ+SpDeWFd/YyPCKp4rUvYvwZVbw/ooI5Z5yLQ65f+
2JUZLIXNiLJRaVUmHtaI+ZyU+I2KFlmG5L2fJFpY28yDZvQSJNVKR59NHMlmPoFCaOaI9lSBIRi2
kFbzqMDYQLUuLlUcWeUbSwMW0lZudfYovmwa72Xf3H6Og0BUezR0oEdnFyVfcpLw4ec65JA80Fmb
meHEH+GufnWwlnTM+XmWE+3Ro9Gp3sHCVx0ZbGc/BxNpty5i5aSySEQiDLh8BKIqIYgSjuJig2Vd
9N5lyCFi006QiV1KCEvnoLSfXuo3OwxxPaTbqLmo00PC790S/e8XMXcPr6MbmSJ5RzzfMmyiKaQQ
O09dVDCt37Q7+s5FNX+5RTIhuaxbd6hGLEpslY7DWJ2jW9Jsb4lmjdw2kbdVrLCwCwvf9F82LHbs
0tD+c2VbmfJFIFmjbrC6C5ipPQY5MfHko8zE9bq8uNiOrOgiyMwwjC7bjXoU8sRnwJQG6STcpKLb
Bm/qNamBnI7mDphVRM7AT85Z4Ec9kjrpgidHXJjHfoY/qM/Gc6qQ08xy5zG/hDruGEzIASDr1NiH
mJZzVlT6nacrrWHQuG/QftetuRyteh9VOdv0HuBgCSkEyK/PL0TNIEaBsCfJGzG0Uq0QUiZHFeLw
YHe+gIjcGS3eiKaLvHtNA6rmqIdadJlOHj98fTUJsB1Wg+tWd6vtaPXkt6ajAKG7IPUENw92niwW
7MUGkO0SOw5k7QCybbgukkjh2Dljg4NADcoc7nkzQvB/FDIvDs19xcNGG2XRA6f34TxO1fnYGi0k
Cy6JUAFU5xKG6JU7ttv16F9BHy5MBRc4vwQj0kU4joaveopwEW8r7+a0Tvr5BlEVjWfNXJtJ0dhX
TqWnx3Is7bNj6ufHxv51TSSeLzwNZZavMe0bWYJ+IdAkF2+CrnuJoQe9gK2AJKRzJY1Fd0syG2CD
jmJN4ZLTBe/28gXfjqgTsRmZroTRgsX8ZVMEr10RmJHkvN3z6eV+A18Gmyay2hMwhiSu6K8xjoZb
DKuE55D0wW2lkpAVQlE3uw2qdedlayNssK9MnVF4CfgGkRGDkQzHruIixjQvLXySrQqc+cPP7HBs
Xb2WlwNeUYXff+vBRfm4+4bbOpl3j0yrdyQs1JBqdEaLqz3m+aKgSqW5RYOVWmpY7vKdGmZHCFie
HkBCCmHLMoBfN3L0jqRw5LXexMncO+Bcr1iaVu2ky3NUbVl44S5noJINZcK/Jcr3JMhCc91+oo9K
vdHWj09pDTMwFqpsiRwDbBavgH4zwT2xqLru9JD1NbFvRprmWB3HkekgAWJfFvhk/egxj4rQ2i1o
eJasn8ujFp03+U5sbHbNEVPM3Q2eCdVsl63NPSFImh2czDaAz0fvOFlqCyLoyJ3TQ+Agg17JTNwc
I6qfrrNtRSaTGdPyvOq8p6eB2x3jYaktb0keluE9qRPcnTzEAvvI+LqhTjj4j0jzlF23qdemzbTf
G+gwlo+op7QzT/JNu0805gOKN+zMmNFsY0RC2coMH8dsM9rTXeabatPbXVAvMVOM34cqJBES4w53
BvsdnffyoU5QKNs24TU8R2QmjZW2fK+GU2kbU4C+cXqix+RZmetqC4krYupDm81jeY6giW2GUjg5
TRI5miQj/HAeBjKh/QcytGtY8WCL12lcKsJpd4JaN4Ip9fH6k/8wMyt/JvRJKCwCSuDdBku+fNPv
+l25OS+r4LaEIYxqCmKDs8dS8gVNZmyhf2a1keKLRllyA1f7kVztJkRhePYMu0XpDk7voJBra/r8
vX0kRfTa5jHGYvEEB+3LaeTmMRbyq5uD5eruScoCwvmsC5A+tp+bwS43k322Oi8vayHbgn3HCmDA
utkwxVz93tKmgpqFJEAXaN5tKWae1U+zQfgQ9YLBG+wCRfWxTXwukDzJu/NNMrdcSF5PUT12xj7f
mKEZ/kvjNM42l2W7o6B+eo+5yL49ir969PDqnRqpEY7wXl9Qnq2rBZMl/lTLYqsv1aW6lkIjeS3l
iDQ7h1yDPMiIPBOuniST0/Un+0nRBK822SaNz+vLcqRPOTE/o5O6l/darHP6a2A4iqCAMs+eT+DZ
G841qJllizmoEj5cPdLZ6bLmfmz0zZkRSKFopWLSrnMrBr+K+9hOvisnS+D9Q1Ik0Co7I+vq60sW
DuEVaxFzVfpXX8bpJwv00UdrpzEkDqdlncHEbAHBAMkEYq2wE1MxJUWo3nS6XbbEEDYUQigFqfvC
kd0aG3ih1/t20TeBKGGV9oUZOKSAWeZKM8N9+O9/FdnVyHCpcvRJtaXSvWNnMR8zaKnzwipdKtUu
Ww1euwPtgdq7GdbeeykvpRAO+gZYxLYH42UJTIi20BbI1vP8kKF4BaULR/8sf1xdMnrmkUZoq1uC
3Vg/3BlWlA+SDozYpOdFF4wnoY+XgIv1MSYAhVsyNsOUDp7eeVEjBkMon94BKsmycw04bG47e/iX
pJ8958a0YFIM7p7xOFuzcmIRZzq5xHDCgBJeJaRFGwoI2RZvsCCiQtQkt/pLGcAgaDcKWWuwwiS8
yAjhINxiN3Mku5m6PmYUG4OXU2D/OAnufj/TrD55RE+EymN1q/hNrPjvuTxtscxEAwgEuIQGPhMH
esoOixl5cVn0QG3qFXFssBZiDDoHaXJemH4foRC6eK1SHoyyLOjbjJWM7cU5ec4n7siFi+QaizGA
DEQErSLqlY8sxnpkCRgirLaXqNtqn61fhji3xq9DGdeQT5uwZxAhrJVUQAqccfrxDBlcmDYogqdq
E36LTJunD6CCxz0Vy6MrY/qFIagJmxj63ZC0UR09kvf2DkGM6RiVI1IPmj32XkHjPkPNH3vPFQbt
Szko58+4tvDsnOc2zGL3va2jYp/bWPqcHonio453eLBiapPL/hlyFov7cR8n+fBC6BDOnacgjP5I
HvRY3ULxM6+Me6qiZuM56KKS6E/cezLiqnWUeo8IJ6TpyL1ggNLyXSdufcrnWCjZzEnCa9z79GV+
u0w9Ocj5rpxtDgnLGzmG08KTljzWStM3jWOwdDf9JgDpGz+vkB++fR2V8chFU9W9RXUikSGgcMtY
/1cn6adCbJK+cph1IsrH8gnlMegnC8KrPUo61KeghysFHIYQfe5BfJ3j+87amGfhTFjxvjES0ojE
9pt2U7AEE0yRfAkPM2NpzFgWD9CveTCOYqHUwsTxGaYU+JWCVrwquCw1r1whZm4jkq27JCZCMbsc
e72j+VU4+DnllvGuY10jsbKRbGV3W0rek9LBFdR7IICzzFfasQvem9J9B0+QJz81+l3FSt7hncgs
WgYlhJQ/gkRfkzNoCrEeFmtjQh7MnEdxY6vh9Zh7uVcwjWEtjDcNcALv7d4S1KCSlqlMFj6In0at
gxRxlSUjOUhTea4hKSLTxt64suijeX8hb2MCYPak2phnWuc8ivGsQvWuMEvIiApzkRDjunn27mfl
KJvrA8FWNFVMRv6RwDScQeBIcQZ0+KNDkDm7FTMdnXaVzkdTS7c7A51CZ8lcPOvd8/yysvfPtc0t
rmg8K+f1HMGFRaMSROhIZy6jF+SNWP7ciPgaN+TeJqw1yA93oBOe4BW6p2r1UDE11f+NLH+ogr+i
GLs0w8oNKEyWorGUHjrpsjfVYzVBkZ1yxQx5kgM86EDsIGh7S53nDXWtbJk/0KhRB9SPit1jFBiv
1M7OmlU/iXeT4c+6yht62NbXT+Oa5BJKVuUcvvH51TCv/3pNUD+S5wV1kUtfzsNs3PXO+NeFqG3n
kuT30uwtFB2B+G0NEyvVqBwImeMqiZ/5tCUcr61vPATjircixYekZIiK0B0FniG+w5owAEOGdxbM
9jUYC8AckhIqgowWc+QMb6Q0MCaUjG1KXyhJQd2l03pbuILdUvOD7CXRcWEM/80wixbPFnU5na5b
AXCH1TvuJHNAedVaRXZz+zA/HiT9kox4Cq6W6hz9HdhPvzni2rSMF6sRRFfmaAOZjady0zfrjpgS
a+DrItetBnbwHdtPEkAKItusN1+LkWm11xAvWYI6SvXxPWDgAFx22yHTq8+LFHrJV3YNFGKxgn88
M5AvP1u1hYcIrssPGxxMigIsS/NyRpabOPrsjDoUQjnrCrRINA7HSAdeplWK2B0P/uNyOkPa3N/3
zw2FiYIrottmR74Z14/ATA/PwxPxmQbIhlWggoM5JFIAs+bfc1swoKOYAxT/jc0vOCNgXcDWptXJ
PKg7GmFK7helSCJDT7eYXXhJvEXCkrIcYGSd3Qo3rveeBVpq4RWK3fcDOEwEBXB826KpeSO7TmKb
pPQZOR9osYtnLJOqQeuLNNiLvI1HWp7kqDojgw7KHP/NzlydF6mgZl0J86K8SFIdhTT48K8T0pfK
5dST0Ab1VtmyEVwnXyDwz8yfv7E/R1Y0QFl+4lC9JKBGTXMa6dZbAjSx7NW5iZfHaPbEMRDSvTzt
zqcRJveXkAc1QleK9G/2WJeHUb4mv5YOVk3W2sXWTAyyxNnAsm0nP481zyci+mXlEfqGKKvZZ8fU
4x5NmhFuU5K5QafenJIz0hXXRPIfFbaOfPJMRg3Fm0ClRvLr5l0VEDdBBuWk06OsCwz6Z1QuwAhM
ezTPMndUWTKuqzJhXmMKFKkiSSgt0OtXWaBR68/b9qsaL2ggT6/tBWhjkcFeNa1m94T8NXbzdIZ+
7fk2q6A+lgHqe6ljXOxxH47RU83sDlbIJmcl+PR6WD36J4xjZGa95iiHt42GSeqw+A3kdDivtQeA
MORrico8Pq+z1wzAAGyEGhmL0faK//II72Dco8BHQwslpk9/isPxh1YCdvnIm6VO0LYopw/MOyAK
NohqbEzlZ7SRIF4n1UpC3eY2a1xCoyqh2YIBitU5lp0aDHFinCzfhehkcI76Jdz6YVGs2/XAiiw/
1AscAitrFGtJ/wm/9fo/ks6sqXUkC8K/SBHaSiq94l3GBhswy4sCuFj7Xlp//XzqeejonrkXMFLV
WfLkyYQhg3NcxApZubNZKaz3c8qG5S8TvoZNEThGJRrvDPknVlSwWfAH3tgeKhZ44mGI1kN7cJ6s
/Bj377N1Cl5qxAN4NpKTtMrQerqgOK6jibcGjkQkh/EAUtQtkmQ8G8yIeM0fLiuBTK6qJ40faLNU
zyPx3AcGxswshbd2izUNpG3AKuWgUF/FIPneAQoBNA+PR+K9zMjwHQKUUlAxcE4pwXseISuic4Z6
CewFnlaE0TQ8rHAPN2IwTySStmDXCFozbF4uN9eky/gG/x95OzWaKf/cRhLoWPFWWvgQVylBblx3
2YSo7Vu66N6+GjXVLgPeKN40LEGqs2hZDejY/8O6t073SUCWna/BokS+GYLfNmC9Eb95Br+0YimT
mmsmAbT5Fvyd1iHPeb4HfQvehP41Vmz7ZMzjze+Q8GYl/Zc1rKgvhhN/c6hWI/wW4+He/QTf0Lvd
F2zUooPxHC0So0vY9Q7VCj/OL/vX9SewegC1Xc1EmtnyxcR6Aqix2SJ8FkIreWWda4kNTEtduNRg
shC0EL/cxZBEThMT/DfrGz0Ifo87leWN7Y8z6UO9MIRNv0ws1I/ertqJT3UCM0HPsANWwJrhtyVm
FhsOm0HM5nrqaxFs4teg/Byect7qeWw22d/4V/whC8a7T3cs8efdgT3tfj/v1D1wfxDGmV70+XFA
KZZVI3Q7ivGzQqN3eNDRRHRWlXxs0f/oN7E48evP7ibrPrH+GtG0IAXryHav0uJ5QOnAhw+JQf3R
eDWINWKtIPmjN/6fBPoiulL8hQ4C0w896IvhJ9Si8AJxu0HNWUd3jrH0BV0dbNpS33kt2n2IUttH
gI8IotOsXV/Cl3FA80J1D3qwSdiE/y0gq1vkX+8JcTFIltV89jAwZRJivTPtnn8YLq/r42TtLQgk
T6TMGTpkeS/hCn8b3Ggi6rcsPym4rC/I1GQbyDwE84FKZo0ELXQl1N04hPObzc4Exnn5c0vXLp6r
3/oOVm5W/5T9p/2SQtJi0a1bzDeow6hSnTvw2aW2HuaJR8/aUbRGd02jI4/knitZ5W8Zd62ekacP
kTbX4YqPd7PX0b5HHCHzdWEcKI7sNji7ZM8AmpKdsCBh0cW2ht9Y81GO5dET2cZOqpMrd5O4aK13
zqCuBi7hCW10LabZwkEgNyveQAsLakKS+BIl14biu50/oxj9vvGWcyUUXrAiJP3NQwTJGPqtqz9m
lFMaOiwGSHTP82+YY9j5yuL0RU22SmLKHvb4nV6HHizfl1rPFSyVqy+l3vj4OXQPE4sw9CZyoCQ7
Olr1rUciTktvOt0wnJZ6M1MpTxtPj7eBOFDcG4cyhSUqqYuyXeyRt6dVZ30H2Lk0Uqw7pLIDlnLb
i50vutbTQpiT5ldeoUMavuXJb5Z8aNWtHJyNAUt0xPbCerPhcUhCWKKvrf5s4E3rQAiYEB/75IEp
7dSwspa9V9rTULwkzjVMiq3W+0rLtlVGF9zC/BqOgmF7rpOVi2ozAWSMAwM0pORKdc2bYRsUdFjj
h/WRpY/YMcztLhmeC8AsfGskWmjjb0YUUwgl8u5nEe3KgoGE+DGpcUT02UcebmY1OjkoMqb1NoxD
FjrC9p7b+kZAsW0JzClpIxSQ5hAJoWlmL9ODCA9PiiOcZu9JsM0tfT9TglXeti1pG6HcRhi/6WeT
G9aoi0WCK8ign4ECike0cAqzvVgodnAdyvI2w3pKEACJWdZoxmZbd1DH8TvWWZkpHQ/FZXc95Jjn
oLUgPIYa1cucen7V8YnAJNLPGSGR3vpOhsL3kv/+PB8OKMQvx693Gljh5n/fvF/cHACqjb/FVDPc
TSnVkI1israTFm2RGPyKLB9xQUaWIis/yI+NvbatJ4EpICYvJrt2BfE1LN4aVzwEAndGen8pqM/g
v+UcjYAVUmuTldehw7uHXXUeCKoaCqauMr4sUtlYYwPhYBatCONoORJHVO7iU7qdx2I1pQjlRtk+
pslqYVyPEdS4GR0E71o6LqaV/E/TPBmN58+UcFU/HEOgxfnSwhrC6sPgg/Qa9AQe4nLjB9MfOiYH
JjOZltmlzWYEKkgB/IaV5HD0IUID1T1CUTKoss85dQ5qQoiJqMAH4+GW06bjwtW+Bs8znhnaho/R
gLKHwj6oPZqkoZI0LZOPOn2vaF2WNk7PWceoWc6GJ9mZCHwjVjz0D6p+NBSaESSqguItZ4+2KDYZ
tZzV0ZgQi9XMEBBPi549Lesm+QXo48yFkclnbc1bNf846tTOkEt+6iLyU7ETHvIVRrhV1nS2CW7/
JdtOnSaWUFUgNlPAjEffNdMljEFTzcnPOFRt163ksoZRuEjS99QZtfrpqh+ZGocBl5UHR3VPQ6mQ
g8agdAx/LTuk06KfMKDNSJZzsxRlVwdxqQL32eZJUQGV6V9v3SUS9y4lg8H+KYPIdq9gvRbBRThq
3ZmXrN0b0GRLdjJEuLYCll6OKCDWYULTyBYQp89r5JvSfFkx7St/eYUNQkKl/T472kO+SJPGiIV8
tbQyI2dgIVE1pPrMvqc9gRAVORhzfBGiYRlagkOGAo5WPwjjAXn/KLfWXPFAmy/ZNK4aEnQlDVhb
6MMhBeig9puiErMA+kwRE++gLWanMCbnio52UdH3iybeJ1yHpDERyQWf04jnmcmh1Y/Se9K7mkP+
U9MrBiH9PLWayJ3NmKg3zST31JAaKnVKjHSddIDs4/gYRBXSlDpaomP+7JTaLkRiWrLBPs5oUHb0
/8JOsP8Jdq2Z7gM78VNUnxK7XFvyy3AXSYdoFSxXmWLPydDzbdxDX0QrWX4L6olB6Ie0LPZ5djZ6
9JPypzHaxQ5jLGJOROWbFDiURffGceF+HitTvojhN6egk/GpTdHHQqBJQk6M4Up2E5qo4Xrq4k1E
Qdcg7u72bArpGXWLOs4xvsEB3O7GWNUDbmii2XScAI8vD0pzX7t7jck1N8XSngcIbg5S3XyMcDzN
uD/Z0Ik5mNslWFX8kq4J87Aip2LvB/W4z4O1hZRIHDzz6t5U7GGlqMS2zV3ar60ihLtqvM21jowZ
JQNQVB1QQiMT05tPGYpYXfA76eXaQFBcYOWZ2Pp2Roib7STIFVQoJtIJxIbiqynTtT55vMu7N0JH
qPlLXG3EJWHkDkhQgpFU2TpOvr0Ubn53tsWjAlwf75yRsHLp3k4V4JxcFG7d9TiziYBfo5FOMFxP
c9NtStjK+q3KiLnWWXi3AHGHiV9vodpmLV2Ab9sBknvL5RWgTYqVeAnp6aXvrD3V9XIIrRnNlqCC
NpodovYn0LgU/NzxVuSg6vAS9EI/qAKlL6LUbH177pf+HQ4/OhAGycC0riaPdcTKjhqm+VfTwrV6
vatY8AXACCckcnFXqP8NQ/MSDu5D2VXHOfNI5eNeb54mb7oYoJwAZXlynDpfwnTz4nebZkPiPhKd
3czvnJPk0WnWScHATK4S0r6EFxmSGW0Qgz9ImFpurA9wR6l263viGTuP4+wMbDfFIByljlhM96sK
4PyyPXi/uuv9OFO+cXMdUW4IyToa79bzhMjRAFO/Z5IEYd0TqCgb3CSxCpc8Ik5zeE4FIE5osTDM
GqPJjrzzERnGWmtOrIPwzJ3xjOmyN1OY1zcLhqsNvaQckM23sFTfkX51OKQTbJ7yu22fhOFbAZYp
2Q1xxZC5hYMIokZNu0rL60wiSAe0iuxyx4cJyfp8U8AaHpbuvY3lb0YQ7uefAnq0yycerFsJaVip
pcRMJJUr0sNIKuvBRzoSE5IPUnOGyFYa+Z64Wiap2nwULHOErPYkkIKpmzV/bC8JzGVZjJQ/FIs4
0LbJ7Gu1Hwbp1qIwqDuco7l/Hcdl2JvxfYwQQLCudl3tc+DXit14Pnyb/TMT+UzWsBWIhmWfA4F0
QYroQvYDMAmABZrJB5Q66CjyyGyRsaTS09p1qFiNLdL/Qj7ENM3NKat++8q45E6wTxE4T7OjyfsV
XKKBiqyDI9C3+aZgmlNTbsEjHnQ8RQw0yyi4xon2KT1rhvUQTaxLqOuSe7PMNyJUR/VTBzaW/qJ4
bYGtOtOncFhtcb4MCGL8dcEwibper2FXzB8a5mBh7PhL/Q2JszrU3TWevx1XrkrtmiEgl5HVJEkM
1Jffqi18xzvrHmspROwivtYGUUOesskXst908iLDr5Rj2MT+UiBJkKm0bPZ66YfDvxjtvo/IE2Dc
we9ovJjlv24zl18CQVg3IsXz3h2bMYQ3HFIT/h4mfpw1ymFOUF5hZJztRpnCFfnWDO1Dp3Fss5+W
/OTF+7y8ZmgtR2I6BMPeMcTGnH2g55J1gSWh5flPl0crkeP7Ua0rN3macUBTMVw4fYvd0FQgZ6BF
xxyidl23z5I+hqRcUT/ldrPL7Jeih3cGOxJF8nGj5n4nJQQKBMEG92RQ4qZYTdkIUmqJc2/5xUdK
uYBFfDmRGZc7pdF8oV2AO9FgSIBOGps53ygh2OJz6TyfZ8veov3QI6Bq+/RlOl6yooRf3zpPuYKD
RAjKI/YMypACMqRWa5f2ApMn7Q0HPK5iCFddNNcg+i4PYRGspuh7YEFFWezOqWtXZwep8JvIKmo3
lOEj6vnkfakRR9NfirQJEwAzvIUAzUENGz6sNgoRMy984hFVwW6pbZf87CK53tZkI5D2gCWX2RtX
cQaBjqatIN82LWxKF/IGCT8ig1JVBI8xQpKRue9VtKoMSHB6Rxk9Xyfd+tco71DPZ0HVofVIfhax
LxJklnF3FvaHxJ/uFnInFzdnEIkAxMq66QbbfUQNFTbbOf6RLZaFIfu23BFdZ23FBdxSeElYN9KM
Fiw9wGdo0kOYzYNK34WNlzSJY8gR+WF3oWDdTLFGysBK3EckVhMarEDtvQHOlISEx/qSUWBf5BgP
TfZMuuvcP0JyFr9nLZaj2abOky0jVsBaUqID5lgfQxapSuNFD05J4g8S2xiUU7Hbiq8cTckeUfbt
eueQOGRC5eDIdU6zWYKE9TYh7BMztmGEWrN44eCK/BMIWEuvkfHUaq8tY+AmYtVjANZr9lGGon27
nUWwnZDrXZ4RL9Jok4OLAl5HHCq7fNcTX1YtckljenYS9CqJMW5wkBrTVO5lQFtfo84oxrPusu04
/IYNBgCsvgeeb+E5oYf7QiJP6P7KJFvTHZuWWFnkuK5slwqgjssneuzRY3Qh0sOCmNEwLx87KY+h
2rVwjQbmX0a9Gtz6sbW+qYF7jfWua8iErXnPU20rSZuBYFuaSD75lne1OuZd4weNk+JsMfJJZLNm
+WgTEuKWDDsHjDgslOJxBhhPZYx4hnFZjrXSPpdX4ELrrF4c74aisdExKzZ8aru1DXYFWrBcg4H8
mdPcjDoiqmUzPmjVx1I4LfV57J46gcApc31x4vN2vbPcl06WJNnlnLAllN4a86bNEGfLO5WPaLO1
5CoTItOaOlCr98MAxbNCeSb58KKLOdpbHl9eyE2u7iHLDWbjg7jQpMIao1qWQOB8V0tP1jODN4vq
sQaR5Ezy6oxqWlk56i6F/uCwARlDwtXNBaKYuIg9ardUoQ8SxdAUNSLx15pXJisU/laMQPL0OTUs
mRW3poCdRm+VT38x38zxk3Y31pQW3rXR4afwBT0+e5HhLy1k54I0tn9Fg7oqZbzpOxTbg/vHQ29z
BMkL6nzCwZT7cwg+OPyrvE/SjQWq2rJTMrjEwX5rlMG+1En8xkvdQ2Xuf5MUPUKYXJQgEw1ESg08
e89z9mfzEHnZgw7gV47rFDKIw/Bw7hg6tW8EfJttuigHAaT7Gc1l0Txf97h5aNflYmcuLi4OZkej
b5bOMU/GF7DhbaC8I8XiOndmX2o5koGgfou+FnW3eVkeR5b+eUb2ZOZo+0ocJ5IXJ6zXGhY2ItuP
7sbMtS14bF4cg+IcM8HLTjhrMo5M1xpWVYGXHEYbYwBErgPwyqUtHpxXhQZ4XnJd4QP+N/oEvsgw
rw8VLt/sh7EBqHUHEwCeKsqwfB2Mx5iaD+GwqxK8VxllB0oNQWSsrX8B+EZlnIb+JRuKfZRAXKwy
IHycco1T6cEOG+YegTmGXBHz6pGYcqa/9DzkS81wZaavS2dvAfh54WWBMziLHKLpqMoZN4Vvtn8A
rtkmTlhIxQGG6A/aUHgXwYPl0o0/UXeZtHrlAcnF4hkTckWIiXR2CNC84UimfXpytJ1XnkOkzJe6
hj8YXBbwo187QLwC3eyookhqmFvhoGM2O1fZO6WMrWBwPYkOWnPw1WvImtcMC4dvG0PZwkC1WJD8
BO1xBg8Xu2vVEUb5t+WwOTwwczGmDbF9YJ+4DD9N4y02mWQTiRrQRTxZvVUL8kzhafC63btyddx6
mbCa9sdkonzJu17u1ExjsASulL2nILkEkNczm/tfaQweHuyUOd18ETyuBezgyofyM5T048ljOB/J
qh41Zw9jYS4Z95VnVXn/Qv0aknYDx5d8YwNGfGNdmnrZ0gInESMJGUYLn9KwkJX3tPeWEZJWs2pa
XgtGlaSyxjmxFG0YSPkypMmnfTTZjK2XSP5v4pPaiItrbxIaj3Zj5h3bE5IBkJKzXZtnCHfO+0RG
p37yik0j28+8IfnR09LzWriVLg2mwbox18vy1L7TojUwYbV0w/qmN9hzn68e+LQGqwV3aPsMFNMB
EykYMQUqcdWpHmj9UXQpgZTyW8yVHfNoZ0z0O/PfjPBxPRSMCnnZ3OS+zXYi/OdQJHCY8y7bXZN2
IN/sJk5wHdfrohu2RviqG+fcu5Si2gzMagNX0mPAGhuNq5seDGtvsTxsoY6gMjaq6/g1po5oSohP
jKV1tuDKvNtGtTrKiVkDauGaNH2d1rizr3bqPlfzzqXh6iSCjCXtHIPZeELIkv43/9dWMe6M6Awo
CHIavHKRHUKwapn+P4zG3/xmNBjcLwjW1dqC5FEZ8jJqDPUYahWKhStD29gIkOtTQPZl4oo1+Tbz
oBqD9tiu+RjGgLo6ZoIsCKbmV0+KHMrNAuJR2pl8lVEcCUsdDbuCzuS9ecX0UIXMYPSfVNt12rgh
fNPWyPJc1N2+NMw1Xttg8KVCnJOjlfWIO3IsnPtSN9fae1jQIch9a5xaLTuqsfMD2b94dexXFUOk
MtphuckhyxzMpw3iMhfAReSJ3JmRMOMCcV1QkAzkDXseOCdGjqpE8Faynt2Dc3BSHwcD9WZ4h9G5
QRcmtlhcsS8Y6q6y8mzRROcDO43pVeuRLJ/aJ68CYyOWT5353iXwC/COmmvKE46RtO+M3DJeYB1/
RwWQZ4LgcYb+xndCytTIhLb3HpAFtUptbfUPwkbblgfV7PTxUuGDYC8Ss5lcGwFfXVu+oi8zecI5
k5jRPi9V03KdSdlL5A4Bmuzx7jICtJEJt/RdXINoxmAaY/mmO9bGjoC8Uh5KeKZYGFLGShiBt91X
rv0yG1mbxbEAYVT2ta0ZVoJ49NpJM+Av6f17w4F7CK0XLeLEcsdau0LMmoXp0uBZML+MRblNZ23A
K+3RU86WrDFx0xoLb0PZwYbXymsSO784WFZYJEgPV1qXCNLE6957lB3iI0PPMho/dwmMzVy+R2Hl
u5KtKWQOUtZAW2zCs2RTTzDMUNsK9GmVFM46691z2hEIJpZaSci80FtCh+guvh3sHKu+3zbtK8++
cUm0m6V3bafL3L7Yi1o/99qANlSG0H20LdSATn2UGdqabAhoj8w0JCZzxmsp/B6RQA99Ieja1a2r
zmXJLiVvIUjMk0scqLFLmK9DjngatWH0DUzD27S5Xws+Z6Zs/Q/ojPNqwwxT1Ij8irzQ/CPQD0uR
mDeNNXcjTzoCPvIjngtaAMk+ZOF0cn8mtNj1rH/O0GTQghYRiBmbQo/ZCMsQd8YWJRPFIMb2nRGp
swG6iCmBBC1291zknCj7VWTar6jMvevpC68qypN/BavhTT889Es97GhvBRPnoEXSYfrM6/IYJ2e9
rDc6LzfiGtTpzQMvLQckbojSMxQyJ8JqAdVm85vjXvX+kjkHlM158htjmTsAsENcaS21SrV/Y/Sq
QLD1YZWzYFLS31KQBt4lQGpHlVAZC6LscWT4QRQq2x+XjXgIISZqTHTRS0VHyZlYNo5MBFt03zD5
jOoVVjl2+YJKDq1qdKWISwh4lFMmwtR9uxrFrnB8wvQAnSqBFaUz0LcApXsDUiGPOLGR8Xdr5O45
QlP86IEquhPz9xQKovVihOU6GOytzU5FlbsnstTKYqDvFqeGblPLL4xxlNQgjzSbcFyNmlzPDSZA
yAXNY/NkpB9mAqWEJrsJ4wsdmKK1mnKmtBGVnE5ZVcSv8Bac/Opm0WFpYQFShkHfwu6aW5hC2XPr
4AmBGFDbPwKU5tJehTouNWxNMn/ZLefPYFImsxAdH+NZQDmsjfWQyktlopFQjoiEiHsMZgmSqJlv
4KBgh7ghd5eAJqIIvxwgYx1Qq0lYn67xaitXU3ghqLY4zy3V0ow0c1tM+95jkRks2yDp8flkzfUx
hYbuyXujnjNh7KIQvn4I4wT2joVtvF5AwzunLY2UfRRNg3IfhbeCPhFvtOA582yfDLwpXHflMumJ
O2e/vIrlMCKR0YS4B9TF01JnmZF3nh02AV4XqIo+n8kPhCBEJ5qH2L4s6Cgnz/ck86gpKw+dLP7D
gzJzt5T/1P6Jd55+40OBO11D3JrmD2NaEI1NF6JoZqFtxuQktgl/bo8uBcpnw8fosR7k9SuHkTk9
vZOUb43ZLBJi7LZ7rPSw4sDPd7CKsXFsCdAF2KvgeybLO7uyxksE7MYMIO1P3ba14SpWS7v9Ev79
NwyDd9Xg7F1oaPGyvMt/ojDl2fd2+EmadyQ1omqzlC3u9JOAGPTjDY5QqiZgc3xGCWzavGylYbAH
SLAWCEqpjsVw8IbU9LBDsL9CcgmdINF4lWY+77xDGU4J68Eabkbd/3PrGBYC2jcLQMKgN+sOeNEn
YlfrMIA0hGfY5AmZQVO5zQNa3a34GRwEg4cXbbHRDdc2Jn0lWyLRXeGdkadsi8DRW6bF9V3198EV
f1Tko8kaXPglBa01fFHde0xUu7XTf4BfKfO9pkv9HhCjqeBKFf3HqCGyY4Mrogg0M5YcUcWwTg0t
f9db+9GG5FixP6m6bZ70pwW5BKoIedElAeXR01BVZpDsJY+eHe1yzAT44cvJCj1mtwJ7r+419RiP
pOYqgdapZYIhKfpTpI5a4XeY4lh/5cgz8hDMEDPj4o7pw87OoFRi+tMF4wPzxvVVanTgw335/xJq
qEh7szrMN10W4UZnkbqilRAwKT+Wq700p9V87SRbRR1ykt5wCtvopIYW5Qfqgigyd01qnBuhEngj
4Res1ZVw42sh3YNC6TdiUAR7MRibNRSDrfUfdeXeKmqNhaMS/Bty5w04elW3xV4C9tSGPM7evqOz
zL9jma5S8UlCP/Xdps8/6Ft32eAcasqaTHn7OWfAufTSD4N3H0x4gbXaiojljhCdJ6ltmFA6MVLP
7U9KZSUC9Hfqd9kynazcje4IuAxQiGyF40q2mePP3qCsrfAdrlkPoWiwIeOA8jzJTt8WFG0xAkUa
S808uU7dUgisoOG2Bbe1hubp7RIQoSqDoyacHxf6UmjLU4D/9Oisih7fY6q91rW3ARtEoXr38DHF
pdEGhCv/cLayISsApQRW4xuudnZowhcuiYJ9JKQ4psmzLRsSYPNgYiY3QqHc2cSfZF/NPO2D4x5o
0FTSPWn6xMyV/a1o0wsoOJBUB0pwmtIKStyADgRaQKV95yI+GAaqYBoSbyreBbAIZrKeW7RHihF2
S41m70bBPzcRlyH8FlSW6TAfllnCWEOQ60hPTYp2vtkftVj5Hai7rsQhIyxIlrC6Vydzt3p7mYB5
zDJBBIzIrC5j3v2M0Ucer2VzafpwWzWrrGHlVuTPsHp5UYD07V6zMuZX48nU7W08e2tbwx1IXkOu
dTxoeH3f3OFtGtqnTGcz1yw3Dn9CYz1nHPK023rYZLiTD0oZ4AybQ679SbBJ0d483tMkmD7xiEvU
NROUlxSMlMpbN7hdkSv6gaEazYIUyR4AO00DvzH4bm772J/6dlx5gb6rPDbKsRmfbHgF+A51Cg5B
hxRZdPfQZvtrA31prxJYyiHylc6E+EoVokCjnvNO7mMRv5apQ8B2VvlNCwMk0YxNHTjMyZJjzppd
BlwhXOqwadGLq9gXo1/S+sUYK6DrBjZEM1ij9jDqxK/RUklh1wwm8+quavYO1zcCcmGobIO0MfKx
wTMzqMdRShlB8w40o5vowzg+c4UB2plboc4t0PstWKUfIn+kQwoRalQeWuviLGdMcY4Z5P8keO6g
SAzJ1iKC2u0MmIYKQgLpaoysTZnor2LGZIVs51GATUA+UA60flqHeLkuzj0Zs3fvojCWcKMQCUTD
F6G1AbgM+R0WbHhI5Mrmv10gCNatxHqMtFcIApt2egxUuW+oP8vmxWbcTQEOvUJbu0BXNV4ZtGzk
fxwvITYy+pfAK5H6Ncd7J97aonlsYF4lCV7glEBxexY9AYkJZlHhByhYhS8dDsco3sWABbyOgRr7
C+aboe290Xd5Na4fgNrXzGeLt8L0Nh1semcetx4szAGod/knbgTifDD4IY0mjASc9NR6xdHIYm6A
2qg3p00P1NWl7R1HugGztw+Ci2VYu8L+hOBi88xadHfK6a/qbGCM5TkU6JNCoW1G47npmXDKGr+o
5NK8WTqz7AHeZyoOc95g54hrk7O1M+NzxqdNCPRQGKtEi4DRQ8zIS5BKFGRhp3wv+2/y31LMwkbv
47cUNglKrbgi4gtpQI8Mpa/ZeJg58qiX2mPHDkKjldB3Ltwq6eH5qbOtBUXJlAbKQh8L28VgN13v
Fv9cLbzrosWvmwEPAFVNj1oxZKsihnuge4RAVexnRNw6iTNCpd4Lk4Kmdw8tdMP6N/budCfL0I0y
1snUU9y9Ztl77n4pBsiUn2HE+ht8XEDWWOcLvXUfmh9pyoMe8u2h1HHeQ20bFoIL/zOlZaFyeiiE
fbaBtvt9je+JLc8RkAJJLaeuW0gamQWvHGZHnNlrOexd14Wuyva9aFZis6xZTfpuZsrV1KgRL80m
A72u6Q58yULrmnhbRXe0zOd0QrqgudlajhcpxPV2KQc7tR5LoFQL9qIQ6lzpcBsL8DdrYDxBZSXW
0Wh8m3r6KlruUIxnsPep4c0Udth+D3Slrs6ox4sQhhpvUw+kX4Erer6mo15W8uuJVeK9W4tLtLwk
DNRN1guyBXGS+UEHwu8NzOWNYd2Vza6YxzVE8DjtTyMQtrKNHeSWsYifkzBCeaYTcJavQxUTk1hS
8KzNXLTOamBJc2R5rfl2uLuF7nwzUoGtzK3xLDYj8vFqQzQa9gYFbJmb696sPrtqPIA2VJNNOVrf
hglFEZAEOfm1A6Q0K4zDkukYqAm1TMS20o2H45M1nJEnNEv6U+fF8y5aYB4T8VTaA16XzW6uWDaJ
7omb+lN1ncDDPOpfDZ5RTDuMkBLApoedZylaBD8hTPWv1WiQEeKPiI5EuhgjNulZ0teaHF491I46
6nc2uMXIZclTfE3RnpXlVc9BZXoLDr5+rFsMaqAUHmTo7CuO7Ur2H4DFFNsdnUXUjpcmdbi+bQ+h
Wd3auoCTk0zXsS8elQIFdBl0xR6AtNYe3J+ln22NZ5m9Tw6s42BaG+pSRw72yrRWZMV8rvEhSnYM
GfdGUV5lHmyJP9GMxEFRUcZET23FotwI32Aw2Sku5J9Ffy0ZipPzAljUwmAoXMANHZRvDZzSEtR1
bEZkbxuYBkL5NUBpTCvVCMYSzCvHwDdjqAeUbSobP0qC+MzswRnB7jxtOxoTTUXOZyM+1QAVGjZ+
LYttI1Fizk5OnX6N6biJYGPZs/1Vs87JXjp9e4PB21h85ew31W7yFhg6KyPF8pTpf3AYXNjIRgeE
iFkgIqk2VEp38vbx9F5n2QuEVw/vv/FSTrovHZhdMe491awdlBu9Oylgb4XxdwTAMsCSt+2znk7H
ImTMmABnzsCySczyMYjnpQv0p6FGrC5j/I7KVuR0N/EeSjhbmr7TGDQ4hI2UgOVUa+mAOlU6W5Fm
qvsE/b9CdvvKZdsqr14kWlX6oQcZjIenGX0EmsHeqg4a451u2g3IBYd9By89/wqoT6TxIe2W1VPk
y0N1zIIQlg62JmgM0Oo5jfUzGhR2EUx6T77O2CwihW7vIyO+ojiXx/cKyJ0MmzffjDmOetsmW9t9
blGMNF386appeEg058kwEDKcUXmVf7Z3iycNEBRbj5b+KQAzEquGPZEex3Q3hBlb6G+Q+N7M2Nhy
BTdmeWSmqSqxLvlRHZajM0JUsPSliaSfvfIQQYnGbTeZn4OBriZxlRO9FuUEXwNKD8BenN61SGNz
xGIy0x0cGDNU+S6DigHekh1gZRPH+6Wvd0wCATqxIzsR40XFKcXtvGlZKHAIC4QHyNPkawAyG3XX
VJu+CZu1zB4B6rL00mbjGxP67Uz/QtoS6AmgU6szs2YzdKlw1okDsZC30cDxmmHFF+pF7xw85qYt
xL2hmjdhHt6Tclq1NderRVxvni6SGtMOwkMUNcfQy14HYUMtLWG0dqeSkiyiOBpre2sm8TauJ2gG
Lvhr5LvURnFySkW+sedF5FiHxtfvptJhmSHaWEPx1LsIYEQTM3tIq7CYDm3ok17/x9F57UaKRVH0
i5DI4bUKCioHV7D9gmy3Tc6Zr5/FSKOWW+OuAJd7z9lnB/4My12HNVG5S5lA1lDU6YJGDFVgkDEA
4VntIYAtmzcTpJQL1gcoMItb0r+BIw3gxhnnfiohhEJbgpdVhfcjb6xyYka8j0gWWxaGOxgoFYTf
urRxv1sgnwXcXRjxtXZDrDdSDUmcHF3i1JNyg6DaU0zCZoauBO6O1s7MClcMfDJVNGqTYd+ix5Dk
r0ra+31M8XtU+09W/CoeX5CSBwvtgfmZEjlvzPNNpHIMsTe1FPpxMvLSoznCbcbyqngFDKEzWnXh
PumnqscmHFp0np5GYmYs7O+z41+orpLsH7bE71Uxs2QUZ4KQPk/d/8bTHC8i+N1KsyaqWjJS2v7W
T/pezIHSS9huqZjsmwx6hxUg5PEn/x/FFbg1Gxkgsz4ru3mu7griEv0kKRgbxs9CQU/kqnyfsqou
htw6JDbOMODibg/v+lADQffmP6xDJzgqRVTaFXy6SgNjFDZ5R59jEW5ngXYtJ3VEuKyJRKX6Xt6Q
Ob0rKs5oTnsxDtzO//YtRi0XcRmU4wYT/+VB5UYBGznIQSe89cJZYKYCrcccriUJ9vX4TIrMCU2m
LT1c3ok8R9gs4YSWuci3fU14VFsS1ohDo0IET2VdxNLwlFjxmiD5CqCfTeJaCPFXZeAhcr2LsDo2
WrVp8NU0s9TOpeGAMicoSAqErlP1YFBNbTM69ObxodRfBePgMPmzfB+ZaLWhk7CrhcS7S8AmmLm2
skTK1E5p4O+RThvRV8aFvIUwETAWMPBZTDI63dqAbMyOUJAiKGE4kV6qQtuAkic0eANVrc7xLDEi
j5HIDxlAw3Bue0rUZO2z5XcDvEOLiqs9sUDSXoOXAOFs5viMmt9UmN2KBi5AQzmryVmxVtr4UrPW
5qJJkrRJs+iSW71bq5iHJmAsFBVStLgB31QYjZr24Wu0PeEZmh7Up0OroaHY8Kpz9bBMC0f2XcPv
TdCMMlyYUsw2GuaaUAeiEtbgt8QgSH0Y/bNjGytbmAvoCkK+tp3/yKg3gQ1lnwaZawQ1Mx72vf+Y
9W04nmK2aFV5TyD7ilp8NrjEvShsWbJxfKpRxwituZoFwc4hWSCpo1gZIdSK1JgZPkYqcgF0qGOz
zctpN8NqlafgUHLqy5DRBcamfTHtREyCBYg0OQGiKocLG39INwZTbfFzzyMV//GrmpMpLtszVLDw
GnfX1LqCNGZ+SvQwVJFdLLwqEpm0Eay7P3eGsTPYVltNfOiWBsHo0aUwcplzVLoBmv7JeeJTeHIk
bMSSLFJXuvY6qRvhI6VbZQczML2SSvoZaJNRvIO45aB+idCuyGjK+bqiQVWP0kTnYvQWCcbI5YRT
QsST7UdvZn9WwzcFVvGIye2IUC31s1sLTahMNE8wGUbiX4ssoDUA0TYqrFlkvxDS4RB3MpwkvL+K
n3FB34kfNR1mHAvNR4XB0/AUwC5aBArIGjrlKml/yy1N40OLK35pJ3xIMco3y2rvWLwTQpjmN4H5
O9AE+xRDqdl6Aa15kZsA4idmGq35arC1ku8x91qrwu0CgQdsshLu0LW/WcqkNCLakh5/0Tng3J17
VkyAIzelPtf0M/L/SiTREs8dhDUB7kz58uU3CeKyZvFswYLssqe6oC/TLqt//QbP0mQTIjCXtCe7
izj7cJiCV1cjDBvpRRrG8xJO6FXNIAtmKxdT0Pd912LR8NKLf4E0eXVfHRU52eqLOI7lGsAnK0fB
DmdxVzRPGU7IUtKOxclPM+JBWVjgSDNWy2VlnUI45A3/MrPeuLWroqgdGT6EVr0nIEsJ0EEzVPfC
NOIVZSyfH0EJGjU5Vy/LgjLZ/hqDHtjs9qq5kNBLL7AuZgTJi6nP0haVkjdhKc/9MZjo1vW3MoHl
6OVeMk4Kblo9VRU4XM0kuCz+iQoKY45DBVV+Ox25V1S7Bn08Krs5O1QNo4YBmQ+59PVT7t042CbM
KQf8E6bvFD8fQst4bSHfUFHZkJ38kd4N4XJGnaPijSPJrxmbXDM3wOxXNbMuo2PChm+9tpcDx/qs
ohsjiKLv1zF8y3g9f6jGnbXOc0Ao5Q8EJZAnFNx4mMnXRsYelsYhHterKbzV06NuMyiITHKl5wL2
jXX2Zsqqa6hHFRigqr6a1PJQb/HIMoCgRl53QrNB9yb4CNkn4UcYUCdpR04+OFHHaBFqMUgBclHZ
2xmzGiXiYr+4Kla8biyUbtcuL2wOavobAbEaeH7JTtZrj6iBBqehHKyDJZWPs7Fl465/lwUX9Yv8
3ebzCxNI6c8CIS0Am5YAEfqSN44wZgAog1l1YuDiXsIvWOgRlO1alvoUqZ4EaKfiqC6OD/TLInC3
ONDrFvMmMB3Z7D4hS2b/n7owpQsEGEx98wbox+l0cWvxPeuGRAyw0gDCeFSS+61d6uGu5BAxucOK
IRxMGJQM0HKQ6Gq4LtWExk5SUaFWZMCmjA1hrZoKJRBgAYVOP8UUdq7Uwb90C/zioDZAveoww2PI
tslHlF7ZdxWddDjkkZtH52WHUeduX4rtinMcMjgivAKTttn8l2LTa+RLUAOaWxztzZEbKwwi3a4r
QS6s5vjl5wy4hx/FPBWWgRk6R116CxY5Y46EJIY1jC5SSVyd3kKdXlNd7JIhs1mt06Rv82m2ywja
W7zwszFbyoHr/EPGphKgsxrDz+VUjuWfuCD2rHQkPq2o/BSYEzSYCdApRRHbf3Pnz6i7+fDKFQzO
Azi8JdMXmXd3xuY45lQYrDzoqM2vwIFtRr8JiuggiJw2godFaCwE5LF4lvmvjgcGFTRR15zhDPCy
+Lvg9GKE2ksuPXac/BqMTfh7Unz5HFYtgXU6BGomVVSM+hUOBxkfOQu44oQrmHSMVc8qWgv6bjKe
PVwojsAVlMAGtx4Y0xWWVpn0IVRcyfxUqrEn5PPFLAsHcSxqwtDKt9w/czLdple9RumY9SxjQiJh
FAwVjHYdE1MxX+boYS7HFkS3ZSqGLJp/FnAC5OofD8SsAR6xRP0HvB7SEnFM8NPuOxx2ff9nyoBr
AvIsHNyY2wZy7Pmz/i3NR6WPof8gFLaeOo1pzAy6InSpdSbN2i2HZidTZhDNayXqwVw08EawbkS6
IvCLTuDAsrYFIOGy1AwOgrogTfcV6u1+go9UQBZOEmrrkUkHMSWUReiJ+GKwX9NmJ0L1Ro7DNW4m
1NiYHaF67jeV+vJbbE+L8RQ49AN2SilHMIuGZ8TgZpxdhgy7hQ7cKl7N8BKTbw1WGDdNoL9kFlAx
SO0tCvOZ5dl/jlPF47iYJ8MZX3YW+SmJ5mZieFSx1ZVyuRPxmmRxmyQiNZDVwxFu81cSQy43rV1D
H7o87CkCYXqL8bkURiPPkg9dtFTd0SfouGTCXTPtnL8X6tQCmrdCfvS7C/RUti7dOJR1dFEJ8sbH
RZP877p6GTNSxAIfXnqllHtbltTcMnL+r4uFw0hFRpFCljxcYZ25RUiBEwK9QKhbp4A9YVU5hYVD
BptPdax+La5Sjc25qeEbAdys019E0l7Duy7HxsIfWYg5uiPjUyo+VQC+VvOWsC7uGtL6PZfWX3Cr
Bf8F7EaRpRqrRXiV0l0LkqMHO79X94IJCJcSudseO4DTdhx3wiJIk2nlhXiL2zjdiZVMh9LS95QH
to+TAQBAFiwzqneR7wNaWEV4OGC/jlHVsupoCYvkySoOp+fiLZMC+A/KUcK6o+sQgVNudIx76y5k
4twegn46l+lNsuI9qrk3o6c6kKpNLkZ/xfxVIEoT4SEO860yyCwjZiRAVjU4gWCjr09ePCJ/JTMq
GDCAWdpKlNwWJ/X4UEnuO+bnyezl6IlaW2jvo4ZE2a0p9pN92n+E3bEZz0ZxV5mRUWJOwJr+6EA0
ZUOedBPYilkfVRaXRy7Li5bVOyVn+LEeOQaAIsqXrn1a/UeJKU2A5TEu2cm6iWyeiOE8/uKnMSsb
aGphYisQobF6/YBPG2FkGG1ShJTBgcnBwAgH11UqbtVN1C3zhjRDZvLKcdmei68xBL3cZoRIUVBj
Vs5A1AT3hd7hlKgUJBAWCC8IzZb0KhYUg/MAv+KK7Bm8aVQIty2TvQbv7QBdYRN6LGxnqRFDVd0W
FDyCahBvcVXfDHGNXUTX4Dhgk26AFUmXrWG6pv0B4iryh4eebXQMRHuOUe5/Jv4ZOhwU6AEB72rS
cPXFj6ARg9lGK8WcT7p2gO9TMEsFxC8+4krbNUK4VUXSjcDPKjNmcEMFkShuwuxeTBP4Efi2trZO
GJDGbIbKrUKMvmw/ut94aoxDDVYKSon3cXzyqY14aVgRUBoLajv4DmdqEdghIjJ7WVuTgjDGdHHV
PqWNsop/Vn2zph+LfLUAALhS3nPCjC1wMPW2EOnfmWVCt4P6KFN+/9YsXzbm4tcSvyWdiFHNWBkM
BsPEWkHTpc0QcC7QCdTqc9oqstFU2z8Vk9dVEuPWnEAzL4E+LCIuXWZW7F/LNlYuA2q/XTc9AYcW
UVEojfkAOoG3FXWWRQgA2uuQ+aBKJaoBe5gjJwOiITpG6yJh/GZg/suZFfUX9AKvjrmquZrYhlbS
Y6KlWQ3/yIDx0LfgVjvqtxZ34sHR8dHFTvst3U47hBn+kaCu4p6WaINTRgRgKgOx4axErgf+P0Nu
I8TYKTHbOXTCgHyTKpCAYjNnYPdNO9kZ9IkhILrSXRXhLWT6HKuYzYhnXSRE03wDXlyV3T6vc4JW
tbeoanZLGy9L6ekM7d2e0XCU8EQJ/IV70h2jUzsSC3KaIPMqmB+PC/8msJOh28fswgH7KxZYfJzg
sDAiFijI1w5phv62eSUqBlbxTF410jh/UwVI9MJ240PTZL1D0h+yN1/bxObg1iIUv9i3gaEYUDPv
7+FfMcUpseGBCNZXzTt7SR7+jB9j9X6lROlhH2ogUiqdZiVLuw5QWjFx9p4WjXq3qcDu6tMyEKAn
VDBBhc/KnV0A+1IrvKGVCSTimVf9g8hO1WQjsl4Sz2F6+gBGJpPSnHnrnzZ+0zmabmFi0Gdg1DfU
j0T5Ntpho7J/BR14kJrYjenCFAlaJ0S0RmRXhBLDTpptpU9HvCdaTvDS1NaIYwlee5mKvi/bU6yR
Hx2DVjwV8lRCvzyVZJ+hLsGKfiFLjjXsil0LkaQ3cLoA1JfZaeU6uQjauYnoa3WoWJoKPxwsdrZh
Jkw8NEr8gjkQsfhQmZe6SmSN5tQNXrb6qOy1DpZDYrmqehN/JAsN20jWxhA7OQUVDwRHfMDiHdil
RHCbhnMSthHuqyCAXQrC88i5jjobFXRLEYKBQZeESjlc9OK7oDmyfA2BxV16gNEVpmnpWzPvLTw8
42EnwwYTaAtK0nGFXSLsNJz+2emQQ1LOwmDEw85/k8HblGagK/yysFybGAdg39PUH+w5Rvg+4ZPV
MUXjYAe+6uBSxrq/LuBTmjzU0aKSnWdMzd4mUEVD/w182gXEwwW7iJn/NQBgXM+6jNefCYzKKkbQ
wgkoZh3jHeSfxwXgA5wOSE+HZkPgRiS/Jlo1RcSAA+prkEcgRr9mcAklndqBU5Re04o7plUwLv1H
qBLFE/8ThnEl4wWRk9wQcKrIenqL0GGHrVtpi/cWYy0xIDZEhZuD+zDcuFlnsLKZ36nHqMJrWjfU
aUt1zk959mlYrmLAhuBZt+IvFYx/BF4Om2OjI4cpXrq0s5Qnm/0G0BDlVIMfB8FIAOYzUwZZ/Ezv
0iYw9nVyGCeVVL1pg4GEVVAomuqJYyf60wbIx78oJWZCQPVzbO5a3cV5u0Xhlf4w0Si1r6DalG+9
7obTX0iueXAwdZRcpyzFrZDv8UY4XnEVHxoRWpgwPaB1QcvRbOFFONNwxFYDmhxFHQ5Okvydqw/k
8mriGsxvaLhZp8ny70B/8w0ITon6IGfwC4mD4sijQmvwBWKyAlM4QOdGub6meMmnf0Dv9Pu8PFRy
RaMpopKEYsJwZJM96m/LuPO4TRarkFYsn1+LmlwJ4gO+JN+SMC8zYOzuDGhgCZX4wBPWEfCJc4YM
XfgDGQTtwr5VGni8uidbsAtJYlospFc61VAUvUJ47oTjCFCY3aihqPFqjL0lJ+YHQDfyhpANCxNu
hIAcckgztgCgM3a/vh1XDyYdbeJqBVJOOzpPr7r6BRrWhhtLv+jQeH9n4lvYXOLs1LefZb8N3kKG
WG/iiyZUfqWfzGPxl3/wN9oxfFMYz/5xVmkUbeU6A59bDGRWA+09JgSou+a1ZH1xiaTnzIdbMB6l
x4NoqC6JRfUqq4dOwyfTpOgKMoi40OfUHsDM8IbMiVsnk44xNybSSV4yKtA1epIGtUbZ4MSv15u0
RwwoLohkbl5r7kjjWiurGyidMKRTML35w7qjyU4z9neZj+GYrK+bYHYWFK7ESaBkP57iIwpP5Ael
Odmtih71q6QJmYcnwjYTC9EZXpy/hKB0nOV6vuoXoYnxyBaVWKA7QuSlOHT7mHlWBtvCRg+YGY0Y
31EX9SYt0Jgwb6GUUM4V2CAGLvk8YGCEr4PGywXhDylEM5YWbeZ7lc1aCCGglSas2sw75bXqafVw
GsL8qIJCoZCyaN3h7E7J9DEPSITZe6qx8nKWeW38CDrKxYhAB2ypg5/B7F2KjYSxLEzxMSo2Q+YW
bFyQSNYpCAVb5qvg1aLZd4ZuQAe/MpVtTe5TKtAe/Ywoo+AemUu/o39XqAAKkLwaohhE/7jQ+B7P
vHhFABeV+ZSXvb2jA9VXGeDrrPqMWXdyDODJCVolBNmOPx0jI+OtpQMN2Wxy/aEb/UZO8B7EKMyG
VZFb0Ps48FtIDWbxUnM8/QrH52It5VXAPLVEmSQlF4tKX8LpavZDaFA6RlTMrNFnw1xLmTAtOzP8
WujZeK1pJF5m+ofMQKWq+t+m6G3MKVGp6nBZYftP2DZ2MgqdPLx3TOGSat/120L+jSz5ZWhg8Wj3
fEIaavhlQ32R/G3Hozg2HF9xTz81h8nNsIhatT6XqkKSjV9kWu0c2P0gY3REvdodWpmU4cAtmw1w
JoPVeMRh0RahfuaO8Rdi8smqGm1GM+DOTAYxPVmfhOIXCM9AbEjTxpay9cGSlohF3OJMavPV/1kY
Dl8eN8UER9yAfFSaiACJY9Kye2KBleEboz2SSL1EDc9YE2GxP9d7XZvf844HnhDpvpuRBe11fUDS
T2M/XlUw6TnD90/zz1kgMS2e3xaEKajeLQUDU3WDA2T7Vxr7QPkTGI0IlXqoUf8iwCo996fZjHw6
7Lk2OANgEClBItwrmHEl+aeFGM9AmS08516k3//Ez2CBy1grVrvhsEc0WqovnRZQfVjRcZzP+rRh
MKhVb754DPCQTvcJQ2DJv0aIvhFXgduk0OlbibiPMPgs4uJaPYI02+k1uxHmhYuw2yynV6Snbsbs
vVmOiCh1Q4regLKOISXEhXWRneP+YRqPbhMQd4AZZXGI6IeBwRroqvG8wleNHpORjNh9BCws/yPQ
4uvw7IaPst/30cdUIO3R1qXA7A29n1ET6iYggmaKgNwmOqSW6epafwYRwfDV0vZFcph6V5wMN7Ve
MUBZXuOx2GOeBp0EHWnBM3fPNQSG7xSUEmOHPEO0JaPpqw46jNwVuZEh/PLZsC56VFFwKccuTXCy
HgmFK9A0+Y7qhzWA9eCNrOeKJzsuy61amMd+uJWKy+xtn6pwm+WP5C7gB+QThpnhLYjr5tD7u2FA
9h6tuZBY3HNERvEhmrSTQPTcQPZRl+Kbye5rCipQYQEYpu46otQqk2izXHgTcyezco6qg1gdeotq
CXs2OUDrQykXvheLE0jFgJE5e+4TsVx8zJarJbeQx2PG5Ts9h7qjGbfpMwUr1JRHDjGyba+1jBsw
Ex/s09WT9UYeE/YKOcxg3Lxp5z8wnq8gS6+Gb3pkHybHvILk4f8q2+g1x85I3DvcYBjlf/7DuMMQ
4z+TY+gXvhUyWOZIAOaP8rM+asOqw4KbbuWj/2hezUu+6Z/EpkAiEb/jh0K46goat/BDmX5iLvdC
94F1HL3o2eTZRM2frZfUKXQcyJpW1Sf676FibbaTbWBlICc/DSqQBpJTCH2RiXKYa9h0QWYKi7cK
qhMyzZVh3KOhWA2QZeKzzIi9ZRDeAjX1LUN+jAtl44TxmJCfqS1VZVipCLVzWsC42yGhipGBWKe2
AohQj0NMqSrgfzH8mJlxk2TUiDTkj5pfGUki9zrhPuvQ9CG8ZWGFIS7GZILHvg8LLardsfckfQsn
DuspG92BrO0QOLFi59YVCNThZPdtpmv8dsyKNwl45v+e/XgHOUiRfqOc1L13Vbz28YHfSeJtZ6wp
aehdSow0IBmlu7l9pyluzAHpU8RArz62hN+o71byGwXgPHP/GnA2T1hJQ/ovhRmat/U1gl8jCNdS
RWLFzOAUCPImD1NngpwfaaVrLWYq2C9GMmOw6jUAaSmKdpHoFQYpOeclQestHCRKpGHKL7XenArO
365qbOyWIKA1se7lPrlnN4Z0hVBiz7Ff3mDs8sPwK6Ybvzsv40FoclWynxvaQKo3BjhkdNPQB2x1
xGLV9rJm0nX0QhMRQLHHbNhGdsdElSEGdxwPWbB+ix4JbJooW9J+Tb6gI6HNCBlcr+uPDryA4R7W
v+GqwYhXhGgXGP6qKrWtEuMUXAno7C4T2iN5vzz2jSYzXUASCNpSmypNzcBycaRH8obrdrfrLW3d
Zz9jmnuSBFOvB2dc9Hv67RIAfZRF7+QNYyuLrSSONKQIGIx3tK6ksS7sMJHDXozhiiqbRpAY85JL
rDwoDNhZhPowjg6VeIAXSkPKDgabDBNyC/YLHqjANPGnyaMrFM+oxDcXl8tqMxAT/PAx9LqjurQt
MqurA3Q3q7mZM4RonJakPrEN/54GePDpP4VGlMXCE0I9LX3xlglBqGYG6QLD0Vb8sPB+CjpyZ7CU
SOufLHnmYeki17o3iOlntk7AM2qWdQyiKBvkk/wFdB9JsJdp89Z+5js19oqD2+W4qWAqlYDCxEmx
rSD8xqnBVrw15N+QeBat9GbpEGRbzVSOGu/CKzOvYn6WjmBKKh3pJ8Rmp8is9YiXbYcndAtNdGTB
VMRvLzSmnpC1OD5MzVYoT7pVLBZFmwRyREl5YLSRLUfZRonJSVfe23Zyx0817i6tll6kmtFSWHq9
n7rmBJ+xPCCI9AIQFzU7TaDCU/1Y/GfIAxAZpOJyNqJDVWkUI0s4hoQno1Q1Lf+lWtMlIX+4Q1Uv
9wtWsNHyTzwqFxZynvDBy988Mr8MBViIoPd8WAXkgZKP7WU1pIlPjaQ5UtEwxkI2pIUKXmFYrORv
YwAaZRBVQ1ytRQOfqt8pj5HVqlsMIov6YQxQPqR1RF0Cf60tdEcV31X4pkqTHYlvbRmfDVLghiCA
U22340Lpwxcz709IKa5TBUaRpzcDnYMin5S4O6iVxZgVt7KmPqpZcptq65DxPKQWfVnnqEgg0Xic
C5zC8mW0lX2HRbqLFu8IZRP201oyoWixR1nKdK0mAlMG2S2l+Kh0e3Ah9THXzQbrSkl+QCpist26
WCytSoFPAju56PRNqfaXOjrNguwE8gMfAdlikLXCFXQaP/1nSm6tJnr6fJVUCAzVyZTmUyhyojHe
nIwPcWx3w1TtRtLDI7k+KVLzVoReBJM+LjivCnQQ0EHGVzdeLZQ8wdCs1Z4ZWOKk2uBGk7FJ6eyz
Jep400EYTfGP4gURT6ZMWgrHKLGIO+kiGTiIE5rOGQrLUwcVIzfC3F25cTBpVhkRcvDzi5l2z1FZ
5Xhl87sQmplMrrJucMTYwpQFRwSSqJRHCDVsxAgTtrYt9uVh2Td4evG2Qu343ZO7ZfwDASz0Uwef
y2DfsIjVwzExv8vTBwTekQCOEbxDxq5jRvoGDxqLgC2mo9oNJEyKd5DyLNuE1QhlHwwAnTRbMswc
fCrg6OWXJt0gZ2KQKxIAAPkZ+tIH3DcLkSgkdJhYePp9w3mC9AvmFn+Z7226Y0NtocAZMDVsnODV
7ch6pPGDLwbsiycE+kKKasFTCBhkX4hdtFaw+WZYe+wtJG/0Jw6BtPSaa8ejFUKD8cJ2r6Bnwch3
OiDhhJgoceoRSaVsYjZZnvvZblR4+kc9uggI97QdzRTEUPEclddpPKnhRSaTiTOi5K576rgb5D30
8yR12UCizh5UW5EcCXLVH1ZkTOLJAcSasvdUw2kk9mbs/NbKdGPALGmrArhZuFjqJkSlbzgKrKnB
sxCvEV6U2P0bVXb+AXKCl9i3Bk0cHskMhwZ6BgayhDun6+EHjWM103CRLAppRtqT9xHBntyyPwDA
5Scs15h/ZZvmvvTYrsT8TvBmkvwITKDD1HZ1/6vP7y0CK5MAScH1sTtC4UZF6ERM+tA04YfN8kLd
aucH6V/0hR8Y3WFGDGP6ryschAa59VmzSavwAXaq5RQGSNQ25NEH6yXUtd8Hsjeou8w4gUz1S5T3
ilnxNl9QYNi5lrGDPJxQ1Jo272HdDRu/782MqnYtS14S3BP52Ci7BGS9fqIyi4MTYy4QMT/d4qM+
gJvNHWjNm4pzHoDHzCrDFJdS/Y1eAtyPqYDMZHKcveKn4OgFJzrhL6G/mXd9uAcDjogXdmrKEPVX
p/IaGV1jfU0M/OxaxpHvNJu7GGNGHvoC8fdeBQEyN1T/cuuCI5XTKjhIkotxDNgC7V6wEKhRvKwH
YYNEk+Vd9hsohEzvKEEN7BX6rdHsZTK+JgAZUOI9yYQJdocl1Hd2bC/6rXBgzNbh+AygaomR5Snf
JImTxc1eizN+J3l16zWmPZHUY9owMfHMjSngQwflcP7/z2J76NNNa25zvDwYJToDA2GBrQLVo83M
MoWkSxPA2IcTNUfvg6eQW4hnrGTbBjrZqq88GWXNk0BppqMSNfARZkgmeQ3pUHjJI26DOhUwzGzY
VnHZQrm+URhIG7eIoPrGw5FjnjeL1Aez4hPMgwwUo9t13UGEmaib7yG7XLIVAjfpv/NpnykwWlwk
O0yGrdcM4nWN9jpZqkj+xg2prW6rMGnA04QCCmYMQ7l1TuwJIMR0MkaitQGaOBqdqNjyTZekU38n
vBN4q9wzYmRldKx2CNSJc1ppQ6zl+gOVahU88YuuXZqBUPm1SA4CvhhkGhhrlqaK6ORNAaO1vBZ5
PUYBKRZYKI7XCrcXYZhEa4GFKZHfBi/9Ax0uubb+4oAGRgpQQ+vVATkhCETmvZJq7KrXuCLBAWSp
D0AfoGIX9KRzicHQKvi9qR9M3sKv6V3CZrK7Ba2X9OxcB1N5Ji0AKCZBbqU77dHaije6L0tZjzKD
G2Rt8pXuSyEyQLer5ijXR2k+W/IVB14zRBBua6wY0ZYZiLM1qHac2BjW1NxEzYGnuHA75EPEvDd2
sCQgniJpdyN2WwB8qd30LzRrgYJOyRkurOdc46y0ey4pmzQ5zIbDTH1t3QYU9MA+oCyrM7VvSRuG
iwPq5XndfbFRSN8wiJLflCDJ+I7pPZS7X0yTJ2VVT9zo5d0ZI2Da2DK4hCZpuISJ8+R2G2yMmnd8
+SpEcAp+IGhi1+H3MncBzOs8jQgB4TYbMGmPF2Wys2JDrDdezLK85yCAEQVrAvwD2VyE+0KzZjvk
sZtiNwKnZUVd6QeBotnSiV8JRg8PEGgg4WwjOYw/5F8Qc1W/cLYoUPsF4K8tY53oCICFycK8xdw/
IP6t2Oryply4dQ4/6FCt6a9pRFH2YKUFGAluHAHUriXZmY4s81LDYMg2/2Wshi954cKsysYtPqnD
hp7GY7NIyYj7YdzNcYFhPc/uNkJxxlJD1y9hoMXsgPnZJkSw/CNyidHHrIJPy+Eg8+gyyVnmCfEa
pmZgpbIDewHOnSCuUuQHHiL3Y4x5O4XmeAwM7CJa/NOOZUpZLkwwAZE0ytjF8L8AqoD5DMLAe4zZ
g/dMVO05uo3yv1b/0kam/DyAuAmYjbwtBugOzbdm+Zj9BF4MibKSun2r3zPkryO5Ht0DYn3NYOeV
/nQPZlEMWJYAS6VdfupwE0PLeaXk5cvidsJ15pw1sIa48NRAlKRXA7nkIRtfVASkDur/1O1wEc/w
Pf8ZDqVq/4oe7R4ABtE6PHGqWnZbSNC5jK/lBlUtlLj8bXpwW2ASxf/Ep/pl7ZNP4aZvp4/0bTpx
P0A4pQBl4BouD+01/ov469NJLpLuCz0iv2L+ifoKUsnoL71muozyDhWMFXUdE+7CxG/Hgc4OOQau
1ThkIuRcxm79GcNXgo67wBUqLlfIM60VT0v37IhV98l7zdbCuwxIvtI4LaRrqP0z3jiy78x9kGN8
Zp/dVX6md/06/kDwQgXoX0NiLDkmDDJ1yUn0zBvCHJXi6R0OKCLIfkW7hpfwGYKBG+4qTz0G9Ai4
k5vrylxrOEn/79vPUY9l1mTa2BSRZ8bOwbAqsn0kVDcSvhmE8/d/hJw3TNHoXJA8E3yNzMyOIJJL
bi3ssHTAiiRHYtYdsCLHsSKn+G2dGC/bbMMVg4mlfnHNupGaY0UbPoke4wMoggxU1C8SSrD4SAKQ
/HKN/9JZvWbVGrVVIbkm1qJUrD8G3gXNJqBCrWHer8BB1Ctub/M705Home1TwgWtnfQHiCP9tTd5
ycJ7GD9cbasBUgCq9KR3huWcoTWfxrAFa9msKHnzu0Lhyumur8o7ODhWQ8NzoSRzBtlYFqJ70Dgx
uengg/0K5Pau/rEfA6127HRsQ08lZaq6JljYhEXpVKLHBjgs64AfrZ+KcTZnn7LrjH2C37RpG+9R
eNTlHfYUCRHSFGOzA8TWPfVqHd856bHeMMmrqjFYX41bSWYCA/se8B6eICyZQxdipmDHF5YU8Cvz
chCwDuyFpcgn/IvvVsfZAV2D3djhxbFO4sviCWn+/2dx4nwu72jfM7j2FHk0gQyxgAeXX8hZzY3N
zQMOWapOaE04vugbyD1wNPkkUCoKnKyoPS/jAfv+c+0QtvDn29OjAHKAzUpCdf1MlyLT6Rkjn5dY
B/rVeTm+dIKttnXIvBDf21UCfZKqF+7Tl48xMK7o+p4LzaKBjdNZELEd8YmndvdV3w1AfiITQyf9
1x5IjmcZvOetp3ORAZqIAEE7leAYuJ+YkkX0MxyB9FmgPBss62E+LIZJuHf1a9aizs1fpgTrUCFP
wGZSqYESms6iCQtWzYMw7orixWlGTw2O4zt3vCDH+jl9Ge/ZVyjD8LGFn9Tazv9/D9YHBIXuGf7L
/k+54MNFs8PzzgfJbuJT+EkY8WRr8493xXbDXlJj4Y7yNb4Q7EKen06ah7YaAn5zWkgQX3xrdg1Y
zm7hareekfVpbJxi3vLC4twxlWB5POZ2iwTebz9DwAk8Gz2VyLV5h6vDfySd127j2BJFv4gASTG+
ikE5J8svhOXALOb49bPYA1wMZm67bZk8oWrXDtjjRLEbh0szWyk+SoaFMWU/LbitaJYQcHoySL09
oyiIl2zjIlm/gwXGXwLGccQc6swKVrNkl/lQeDfI86udQNB5jevswmyOrbpLY8c/cRdC54tzasJ1
EeD/7s46V0Oein8I7ItsGymrIFsN7S6PDsr7LHIYlpequ5bxVe6u2LRw0/KTCphckzku3IkGb6ON
aGxx4MjiI2oMhAEqHwGSi7FtyerVdgpyWK+H8bnzMQ/pn017yNqD2R5Vbdf0ZGpYwyfe5dlsp9er
mhzmN94v0OVOYrrWSafUz3WyHYp9F+5qaU/n0gK56usyWwo4hmKxUWyqemFId1FwOVMgRo4Yz/vN
taQvjYVzRvGKfUrXJQsTefb7nLY8JXYhO2YYztot7excpM0fLZMTG4i2wmAFLaXGp8xWQfpKoOhR
IOoIdf1Nkc9bJDc5256ZL/nWKoGIs9UQuHnI0JX5UA9Tpwrw/5R8a8jXYfeX59s3xVeZfJtlbzXq
EpgIKoMbEIszdisv2ekRi52iHbUgLjSZm/TXVt2L1DP9qoot8AuP/rcj9YahFpmIeAZjjTLTtkJ4
zJpjKpHahu/Q8Hq3OybjeubmwbKiTx0WQLgobAKiQfD10WuQBxdeif4VkvKO6TbpHRpeGnDTIekv
/AQ3JIaYgiVHz6h/GoIlrKD+m5Bfq0tnbktMCtazzBULJ8YkK7mH8H4rBG7z+LvBtyVaNBKaFDsg
64eoLyJeGI8WiyhYSum63VcVw2wMSQ9Cdov7bR1uwsYdmfsOR1G0+EIMJeEHFoI1eFcDhEezOO/L
BSzCGcMKElW5EjkjPtv4rgq/LZVNqW8pACj8RSoTouAHaHHw4Qgp6+zwr9QxANnFmsgfvxHqTe0k
NAbwjDh+DIt4PPT60lTOVY9C79tvmAw1v3cBqo8AOyeRMWrMMcNkrc0Dcd2GPz6kcPhJgPwYfvf9
tRQ/0hiaGzYKqyp4FnCm6m5vIoOnMfJnCz34CmZbv34V+Y/H2PA9u0uz+1BvBxLcEwycsQzmVubj
3/sTUA0G0twdEnZy67A+c9x6Lawqq/eX2EBCSdJ0K86PorzGvyXBcvCKhgm5Z4U39RNX3paVjKJw
5YsrtWLpgLM43Cx5sw6LTYDAFdiyJPOogJqWlntfRO0JW8JwQF/MYZOYCFGXMlSmYAZ1HIMK18A1
G71KeopKx0RT0Dk0hAF6SDned91OxeO7ISSEwIJtIewL46EMa4WlZsR7VbgWIfzeTzb8zDjJwvKt
8M2uOjLP6hJKH2UFHwkudr+OmCJNkxoF006Ft1p48FFJsGV+Im/6dFfEe9r4KmLHs78nxSCYSuBU
yk/tPczhUEfLyeh1tg/pXSANzxzNc9GioqgEbGLsY1K1g4gREJSCDDnluPxUk+vEA0D+UJGsgjXC
wdQxbEo2YrLQTWhuR2pcsC514wUYzSCondeXgIVAHd3cRQAzWiIVpGtt0My/3hhyvOkOsICdc5dk
vc1bgQbBBAx3V4/hnW0xWfMP2rdwOmpo8+/ZRprNh4uQHGsa+2FipIiVbUj7JtsV+prX1dPAwcUa
j0ndMftCXIy2zfgqcWYWVtoOI+1IoOfcehrDvh7fLqbLywQB04CAaomDQcyEr6Q1IVODzqBZBu+D
Z+w3RkmzbcNHKFrGKqW/1OQbNJpCWWnRtcBrDddJXXCZzbTfDJcZtkeabzXNputI9FpFYJtEWWWr
kStHtdMWj8w5TjZZuylbBuFQppk0WP4NG5yBbhuf8Em+vTGuOXGI8UYkBDw4xObVR37d/5jCkk31
Di5J+Kt1v9LsYoZHrWfufDHEc4Ovh1yRynMcGYHhDTH2qPqYZ3/ms7Wsc6BbyL4jqKjdXhu2wSnM
bME40OY0KpXuKw5PKhANqZmRK6hY4UAwwVBtXaHFIelSZrlc0VnxOSefc/GbT5vFDn6eraIsGMPM
B5/lu+7Hn5TXAU1KCZYKZ2cFBy93vWgfRAwjgWtpR/GgA3jDGfVNEmgA7Ye6gmPMW6gEATaXcuRQ
wRYXnRRVHBP3t38HIzIF3PjyjdgdCnrNquTxGw+/PIa1C1symxRoiylqEYBeWXBJEGyNe2SpWUq9
78R1pDozzJN8QhlusbTQWX1MKgkZj7liq4seO7Bwskmdm+HDyoiXknpALR86+XCNODCGVQl/Vt7y
XCZFLv2HXeMogERtPIwKXI3ZXyg/1WCjV4u0/QrjJSK8EwecXKL8djyw5nKAJFddVFb6G527m6ZT
YUqllfNYAwt56pswmxE0gwpu6dGvJzCCNYcAnsJviDpZCf1ODfFEyj4QmWTFIZQeWL2h951H9YA3
LMIQ4ean2yS46rkrCpui3MjMsk1kDOOMKsHK9KsyWybMCo0Bu9wtTHTG3cy3fXSzs23rHz3fTeKb
iNoy2OQtrcNq0LdhthXfllRuKIEa7diPWylfClPK7OlQVHcveZjR2aRQmUVffnBKxK0Kc4wy7KvU
fwO4oHmyjRnn6ZD4HDVyRNnKDi0h3NCOQDlMdqUDuMrD7xv0XhuhX0AWmK42FMR4Ok5vHNCe9Lrp
djdcvuMQ5hBGncHkRnU4XUoUsaoT1ku8ADraUBV4IZIXafjV5n96sopCfIjFD5P5nT5+MMeG4wED
QyZrbuYO+jpLtgjzpPei9XAvdghzgphpqlSVPHOcWm8hDsUjzvBAEc0+4AmW5afZgKsyWCdhWTm2
NSvh0ZNQHS59DOmsDloTfhLz+oWzI7ME8lF/B+YzNQjsuDPTRTO46eQEM4edaBIiD4W//UOahenW
TRA+WvOiFr9BeBrJjepXb8qdBNGeW1IHGNTZGuR5O0UrwwmL3YixiFcjDFROazoHIgsHO5ktI1wH
emc2+yjHM5axTHMJAIMG4uOwuGav+af3Szcvtf+R4EFjLDW4rel3Mf4gmAq4SYPAaZjGvLGsoSyY
hT8aDcf7Fvl/IYdO4uFDmYB9YGcsoIMbFmM8fxdWP0D7BLugI4ENhRRoiztelFN5wSizqo0KAFgh
rlrSCfItzAyXEHvGMBD/8ppawSIIV8bdRJiYFtA96Q2/Y1TbkjP+vjuulTlLAISSE6kFlAfy8t7b
gakFJylIhUySD6IImGwwljBsBqzc6QBIyRJgcIJmOHiA1JgoswIN0S4GVykdHFg9S0VbmUZHQCFp
tmLCAlqjvBdwD0TYe6UtM46BfsA4QjgO+IzEZ86ZhWDYmnyGrzMot1n8XfOwNNQCUYD04ViipSYj
Jl6kNbzib4okjhsyUSEZYgDLoawnSz/ZqvUZERbBrXK+Rv6iEVTM/FPBkNvRRspCIkpw10UXhDe/
nac7wqyALQWRrI1tmS50bUOwTR2v8IkQoPFB0lNsXfiTik+2FX+IbyPsNRDtb1yfBXlBYwFgzr03
0awhTMPJ5lwklXl6tFj8j/1i8lAndjewgLN5wQQy8kLIXIPdF7FIjwKESvxML1BWZShitsJsiNkZ
Akjd8r6AaHi1mHADc4TYb/Ft0Akq1oyniPcR/LCP6qHsi2Vt11v2gKNvQNeeJXzU8tG8YNKYSIyY
Mx2wiM421UN/g2G7GiLdzI5aR9Zd/Uf7VFfo8KS3lU03EWNI2+BMnkN+IrQymy3bdjkYbgKRl1+V
loX5DSsHT7bJwnP6/QvZips5hKL0OciEJFlwqSJpN6ou95WqcBouIZZpkl3eoyWKB2QaFfMZUrB/
+alwbs2aMCkUeuR/4hI2x+sI1RbEifWIp53qNM0aydLAqtaPfBFmGCo0SnVByG8wOQJYOs38IWCz
ftKkGLBj4HgoDhYLWKDgzwrS0cJuvxP8itkp8zhyYNnogYNABIcIqNIAoZ6xnRwI4mmsOrXggDe6
jQMdk/h8wrHGo3/xNvFlPNIJGBrukXaIG8+13BEfvpOYWh7rXYvK20YgWOHHnOD5Ad1melIl+ZSw
9HLSJS0JQF5z028iHmH7+rGlLH3co/G0nY+XarDiP/VaY24xs8xvKFaAbPU13ScQfwAMAVkCR/sD
GlqytOMnG+Wz21SOuO/WZgKL2vJfMLdm4Nf9XHmgYxnB0wCDbNV328/B4CQgyhhSZntjOZd7GCRw
AjgFAqfkWW+1TXZMrzRH8NZB3Az8Dqc34B9xYFS+Ax4DPOlbiEUOXM9b0+FoPY+WvJoxWXCUBkv1
HvVzuMgl7xjp+sxC23eDVQxrkN+YowRSS/PqhXn34mdv6/tIAeCmh6qePrUe2fVn/DHueG6sp7Bj
aopfE5uP/gfWgfSb9JhtOXVN8hFU1/pvrNGSXQbIJqTIEVakO/zkGcgpwjLyXKBmMQWEIPPxFtzx
UCS2rLidtKCaISVLhxWKEsy0aqo7DSMjZ+SUtcGsYqYF7wmaVdmNgTUwlAlsIC/gL5Ao8CgpsGFf
Kx3EJ8v/Cid/Vyo9ck3UC64OUQRaOZ21TOyVEljPSrDnsaAwQ1DyP7ILha3Ocg9dGi6TAWzpzliw
qqsTE4VbAWwg+n4oXs4M+ziSwCH2gT7nSMjm2gkTh4pWc84OYssGNzCiA/TyANIyct7IKR7yySA4
5QuECwwJzBiB91hboLXFnTTfbq7NlsKVW1KPYBG7nEDN4JTmoo237cf7A3hAu1HJh3/4n59kigyO
OxwWcAXhFM7AwqcRM//CZ6BpjohmYcI0vd/2s9EW9UmEL1PZEi+I+p00XAABepLL+4SFXAwijRmz
g6UqpydJwD4img+4tOa9OFTX5hCseVLIOsoThruQEdp9uxsnveq8Pcc/Bd0eEi5eK+SB1Ui2KafQ
LxaUgb8SOjSeiyjZD4gWfiqcpYj7QLPOzAdyPKOeD4rbFNWlsowZRjsQ0zKRxBSHM4yTR4qdGEoa
kXfIjVDuRK4aYTGJ57VPicOsGyZQ5HB+mjUoAmHj2Kcg27XDDrkBAx5W21JDTf/LNoMl/O8oQyzL
WRVW05GERzmLBSiwvHa/SG2R7fRzwrUC0fZb22DqyHwVuRqvmKi6ZxECFznhDMv6hdjbPZFkrV3z
kTEXIg2WbEzoNNSreJL9hI8yWswom+YaOsq/ejUlYk4kTcBs2vvsj/McUzzEsMCrHIezaW7Ah+Fq
USWwS2i0ZIVw4wx07F/ZFAxOvlul20Fj4T2o1pb4iWs3XYG8m9V2+PBKCwYJhLoQkcRKbU5Gx+zJ
860M7wBOIiKnW32ZyU9gXBHb5Xg5ZL/TD24YXdEL06phwcnxme94y7jJjPLGIypoxMODUa1bAcdA
Ygph0gw5NN3gVnucUiOzUjO1evNVihcvPqJd0I7M8UBqOyoCQhuBn3gFdDoMFvldYIogUj3NtvTL
bNz6J/+ZeH+q0/W28VXzloHx8FqB2nySrgwu/e7WeHu2+cCsgDKNy24Pzff7zRTuhUc+maz9hvcG
gYOM7/hQMacKWHxbTd3DQkG9hq6RCRaTNhWHHh4c5aLhBABejF2CC18/qqRkrjDtJeZ9+vH41eGM
hhxmM00itekjlbQuyrKQ3Ymi7G/hCHRcszvviOlBdFQNN88wlbY1iJbQ1WHSgt0pyKXtGJI3bhJY
aF7b4iG19yA+lTiUQFDmQH7CAPcb/A1tVVkUEs2wi+eQitPOCW6I3zoFbGRKFzQUCLhVJCbHHNy3
cIxnmp/16lEMp2lAZ5J5hn0B6JxrkgsSH4PkJL/PjNXb96rQHWLbMrz5MBZUMdTAuwxkxIrhGJ+8
bfEhshVgIz2ii0HbZUzPOLxlXCZY7Vge7+2VUToyxhPZLNhzzDXkL98yfKN5wQIDFD+9D+f8EcUW
jzs5tm73xfNrOWjYVDTVwsQrxFpPwAfnL7oHd28Ljs8ywjc3UzYihZgGndUsL7r6WeunJp+D1kC0
F2H3qiQJwVd95uqyMY7pbCMr+3PcWbB5GAiXpDLAz8ugu3sTdmqLJNyhgPF3Hg750nI0UXZcMtJn
PqV4QuNHj4xeiMGwovv45ukqOtyNBiLIQTYuDUxCm6WMDT9xlJD00NVKW808hvJ6aG6Fii/NRUVs
3Oaf0vtamjsZpMUIafyWMGkn5v40hmJmEYTH+n3jGJJnHy0WClAxyF8DAvM2mrD6p1SfgY7O9X5r
Vhb3Avxg6YdE3bI4GXc0qozWIZEbxQ78iciOzB6wJcA6AzVoMC8NlFroXj97mvC0+oy8xkKGlOxL
4zPDBvs3jH407Ugsdp2DEmfwEIith30HO4Pmd+IVJQUF37GjS0ifPOZ/hPWFUO9l5Thq66Yl7tvq
SeERMGK08giS27L2dx1IuBF/mtw4b+HRentYfwU5BwF+jI7XLJgwUhjRXzULD5pcZ9xaYqRAPxbC
cKiMV8ucVsfh61fHZcBY0OSELV0APlmbVPhV0ex1w0LKlrB+jPieIIDHp5wEdc3y7rFI5Yu+aF50
TPwPLU662ifCtBFYyMQeEMc203RTSMH5OXnv4mGJn79qYBPxyLBtg1XMBLqjnM2SV91vRQ+y1VLD
Zf/9gRyqRcMKBKkbz0bGjBNUnzG+jNBhANb083MPuKJ0q4zgLn8lMzbJuV9yOKsXzABGbAk0fESj
g9gBCC/54BrDBf4lgMrSPT1E7tMCn8hjnKJDTPjdTgpdme6d1SvK7qSDKy6Qu+d1c/eNReOm8kjg
yYLfHi5IGi0gusE1nHQdqnSOKVWl92etQdRo7bF+9O/d29gJ/r6MsLe7ZMNKKieiUISdmbxjsqRF
d2h6k786RBeqyO07OUj1IzQ3OaYlJGI129Gkh5BOfXirtI/31LT4H3Ew8YMYjKTI3tnfDbo4eZ1U
u7e6NYK1mS0hMkgGce0b7FjMaiMOUC2XIodL4N+bJODy2Rr9Skv2kXAN5DPcgxkRiMJVBELqnuP0
+Tm2p4jiHqF1s5cGW0OB0Emg5iujOeWlGyG7xeUW2IGc4nuv/Gu2CHGVFmrvKsC8iID7OU74lJ8w
U8clUyGvIWGRzM2J5IiBoZUuSOwWhiViKSSyUM/g32HsoiKvf6/KHFzwM4Z/li1V2Cmc5woLGCqQ
6xkLmcS9Hp7GQSeoAKpJwnd1PYbEixz1Epf+WVNY/1ZdMqW2UdwG5bUlpwC/jQ1czeoHYTR7l5ZR
xeQ7w+p90eCQBQUOX0C0qeoODgkRSa25asNzbi4IbE9ITiUUj9IWGf46TJ08csgPEbNl9Ftrx7Te
eL9vOHqYhjGwZpIPj4DB/4d6FBH9CNeE4AHIr/J3w/jBR/WQgrQ7HUHOqbp7h1u/uROaQRQhxp0l
rmyT8x3k5D5M8FayPW0TMsjM1iZKDVok4OfRlnT3PcClXczMTz/aaek6g7hdwetbv6UfKEWIkZrG
5hqOIfJQ60OMIaKYM44UF06+xxtb0pE2G+rKBFhAO82ZUTUT4VUXbQmNFDRWzEyQPMb2+JCVC9af
MIF6Ej6AYL2pEuN7IRZvLWoy5laMhufiHodHiVEaTo00IghGkZfPB8TlzOzoWmkep7qYXsTHSoAR
cwIzAMoNpikWtAXcA6nb2O8Qo2LKPxSFoNf7RHWY/LiUaf1B3FNiFYTHA9VMLCe78sgIsipiOiEX
EdKG1Pmc3qElItUDqoBrxnIhPEjc9/+Q51LlZ6zUeg1UwOyeQpJ6roSM9EEbWSJpowqo3RHeDtbf
fAn+/wD3JEsQYjHJR0LUMLgOtNYUfcCOyS0KO72iHkQzN6dBglTXi5Ahkb6TyUJaJj4LVkb1mk33
t/7/FGO0mZFwCuYorSYeDp/A1vVJrMHTRefBUU+1y+uDfscFg5MoxFr0FNzp6ksYtlDyIqi0Tw5L
NbO1lobNDjjoJLfz2f/so6nyQRost05SOAPKegXtPwDNXPzVJUKrJ3pljzzUdEPAC6hXSMSQ8HHO
JafadLEWhNU8KDaJmwhxsC8gi4bSY7I6S+ykwyzOolbBkQVie1/Aa5pXWOjAmibcAchwYq5lkNyo
r3kenOUnQoAmCjCJkTDKoezeI/wzeW4t/YINYlvMHD22yxnOqQ5vcUZcemRPXYvG5Yj+hgmq1ZHQ
BVmBsm9OoMZieGHEKL+MV3cAFEEFBKRShVSnljyxy+jv8Ceat7/ehllrSd/wD22gDaHx6S71CYMx
9StB7/innhHjTNokoH3Aa+Yt3w1UEqh4i+QEdEql+wQYyHucOefCk2qc/2uRXZB9yMwj0WkBIZq4
0Vn/nEnsbMXn4LxLXkhNggscNbhq5Jq0mOwTmRq7xTdIG04AULlmhQOrAnNarqnQmT06THE0LqGD
AZEQbqMCvIr8wGXqp/MsW4Zc8EcnCiH1DdQQVvqwg6+dga9B1rMpqjnDWFPsz/wl4jXzJPMKu4Op
AizmKwQJyNC9O9w3NnzOSTyxP+ds9RpxBa0eZ0VPKblXwP8Y2j0lnKtZGhlTJqeA4A7hll+DZEjP
IniDDCVcmhs+JWU/WWRIKO7IjziDEzgbbGSWhYnlG0w18EluvLnSOPmDx7zgq2y6b3gMrGvEFNim
PbNde2BfwmepfJd/qqDupQVEVUGWA0Ge+K2osmbVkp68kRcmFH4QP801Ayf1Xb42gh70x8QDYwFQ
CPEz35UL+kw00cR/AsAobLvGxkUN0rBFay5c45fGFANgg/kkSj56rtzBYo5WH6gYcTkwGeQETL7o
qH6US7pAn0uGJKY1+DuhSIPq2M6h1PAyIMJqOf5tE7SicDwkdLYTL0hnZ0z0FtALRmEq0B/l01Y+
wwdoqeq5NDGIfONv5nYD1mUOOc8tzjR2qzrIWTgbU6g7OGEwTH5DDneIGFJmLtNTEsNZQIzBOBKk
F/2dCX2SOrVwKuh8vcVgq9iFU23GiQq/cVZZQ7cEdva6qZni3ODcYTt6ZDDyJ6B9E50SBIt/qufc
xcDdQ3cDEZvaQLD5KTgSxDgcNHsZlj58NJKEfrgQkGjNPotvVsEAAW0ASLJ1zYYSy6CggWWN6dnb
gvCfS/w6qy5z6chqRNiMiIcFrQMtCDcW3SmjICPEjZ4nT5U20dP7vx4Lb1hi+GA6M7h4Gjp2R2+J
CZrweKQUUWf30RJ+roBJOx4glKk1CdWugmYUtJ8XAdimwoijzVL3Esj3yr810UKLcM2lkprLjJRb
/HP+sXd1jMN48iC0DBjW4kE6my/jN4WlTPQjMXbfjGcpH/Wdt0WUsCHp4zxCyENCjhmyBZ+QGTqT
APGrOLH9I6onwq9YMxuukOpMl9u+8NTikUsvYjBB1P7hHuItf6a3EC6rbCmgrT42NihMLLDY0cdF
C3chm4E3PgExYAtVDFfJNJigzJtHvEFIkiE7cy5+Bd8NnTSMe0IJDAQq1gSooMq5sfV5wBz16EYg
hwbsBE6KnwENhz8X7iSTYGrFkTNMTwoXA76A4iCg5MB7oZ/m7yPVUTTdSnTvMnx3IJwKCjQinolN
HLzwDMNdKXpRUMAExocQUjGHB5OOGYDcN6ofAzc55qkzurHpvISDCi5BUdxe8CCngVYBAfF9YNnl
06LJKVgmOtgcfIH9l1mmAzZ4hYa9jrd8ZDYu/ztPBOhnh60LjIBpGgL9f1LGTDcrtpNXRhlpu2So
RtkhQC+1cJSRqBloUP5xaQ2BggEOi91vGEYd2geXwKp+yE/smCLLeHKqRy8GUdK5f6Sn7rc4wZcu
bs0O640HG6ikzuH8uPHNeeL8FIgLM+YGU4UPtJBsImi3wpk9hVRysvaYt9f3Md4P98jF6NRuztXp
jemXZX7AEzyn5+FeXrW7+RJ3ALi3bqHcik/tKZz5ZbPf7Le+IM/0IuIqQAImnIN3xM/mNfHUefm8
IPwYeAbqS/5F68uJgAKMyq+7KdjoU1VNoVxTEwzfmMpPfwCw/FDPKF/qtr/0V0Z3/IX+J3gOX/Kd
WQBM7f6KzTYkmr/8WJyavfoBqCsEpK5Y8p5+mRf1v3jZAwqc17/iS9mPF/XSf0C0yfbiX/Asr+JX
yNAeHzoXVGIDZJWcZisAU5Y3FSJUA7DlL+n7PY03wU2XcKg/OibwkA+fxkAqMKXXPzbqFyDdeMwe
yTq+dIhmr/qi3afP5qqv2d6kaKa0vB9EU6y6S7sTGU4Eu+gmPN8Os01lGy3HXX5qb5rr7dsbjhQ1
zBwIHhTRnEnFXH9OUjHGBNXF0+cauDzUe0y1ttK2+4JNuge2Xdi4oOySm/lsbzDW4ktxGG8A8e2p
uNTn8pRd0lf/9L7SPxBRBp1gislWx4WTIxJ4r4Gs72BTgScaV0aHUxU5IEyARzt9yedmM6r4poH0
49XigrDGL5hPDAg6lhqtCKLjOXMMHIu+C44iDohoJacOdbj5A0ZswBsH1unnxaH99UF7Gxjolvgy
Wf0QyZl6/sFf8jVMSAm6nSN+ZEVoX9xx32CJwLfxvTsVD3UlHNPN7IAXKr0B4AGE0B/Um3QhE28e
5IEjiokZhGCIp1CO/w1lcuwCKPcf0nN4ZYf3p/IIL+YTdEbbVy+ZtvqGW/MvqD/oCYaOgHJghzqD
b1egQn5bKZeAThE5zQNB1SWOJ+Qh0z1qc8VSHTBjCKL5IeCQeXITexMZ3gLhRHfYs8P5i/x1WPHP
krIRNOo+XrGLRWjFwSAA74NIc0vyldFcPnrP+JMCLUXTxvZIb/VjXKpLwi0+eZj1h3RQv/vA4Q6X
f6WltOxuxW/7Cm/qTv0UbsKeDRevkckKL/3VnPUNtPSzdp+4rF/NXXbAoukhXOjojFiUHSc904f2
Wl7Qg6BV4DzNTlRi7ESeJvUdfKXhnD540TwvlSOQ43JHvUoBrP7OfofCaX9BfLRX+7mmIi0OCkcz
R84OnB4Yn/8qykX7y9JoaAcxKsjnyQfrD7YLpw7k9PaH/f6maP2EYfUlMO+dWf6/+emIQxjwlxO0
1jRc+0MS1SHByciMgVvBi5n3PgGACPw5XXFoJpcFxocNIQ7qR0hllrJUrZTG8BVz8wOBai4mRsGf
J2+xiA+YxcsY1047s/gw+BBsLNu4Ns+QefbP8OTgHl+gPBrBT0Clio3KBe0gyJeBzJF5PxIwTl1+
aXxTUEhNek8zx1lpIXnQYF102PK3ZqKGIlEZXzSLgDSBphEJLRpJICIIe0zgB1aQ9TYAK6a7Ibjk
L5ZBvxxXkOsh06FTCdV9PK4hrGE2mfUnEeMAuGg1uU+eawgIm1yv2NE3UIrUfwK/OPcu7PjCYjJY
YeZnkinFM4E1Zpl/hNtysQ4fUGOFW/BqeahMznV8QlBbzum5wBApEeAydTR1qJD8+bVYsBHRG8e0
LEiucCOy2G59TV0wiYgEaRrK8qdY8VAOjlglhljrwgnHJm4eAjxPXTyTA/IyLEA94HugSTxs7jrL
bFqq0/GOjyRRe3BbAa1IQuEMRsHE9CaBoELtCiwNs455uAuR7t04PYCITV8MV494IkQcGCqRXcZ/
gpjyN/jbTe3yzXTM0fLllYtV5c3lczpd6h+Mq2SyLgzOYzQ30EcnsJq9qfxyD6Vd9qu1+eGtxOvq
14R785a4YCWMjFklIWjmVQ2ZAQ2YnmO1DGVPgFhRvFGf4tiRf5QR8q76KmaUXuFaM296c4ZSCy9J
4pIr5qEEAobNL907Om079y0Ow5JiiNnWd0BRqAEZzgGHrvq/Q5MNVr0EcufwR5pzkD+b7WT5wxH9
UX8NF0iKBNlxdHHYSzccwPmYKppBthpzUZQTV5WjvLG+eqQQwHmhA2GHH2OiZcReboLj5uER8BFd
767dvU8FDkGgUzHTd3e6vUFutAnlF+6/7Skd3RZOJs6ODWxEgov4UHaZQ1FfVQ3OFZYCnxqrVajW
ZC0D4EKIKxTyWPeEGv8/3aDwnM9qFE7WFHHUt4y/IPW36OED1IgrLOGqDjultQT3uXEpoNG7+uHe
03B4cN8jorV1N7pfpmEnJ0QQHrFCi4hxEwQXmc7FqrkcwC0ap3hvSO6RYE/E14JAmhhHT2JLkEWs
K6zY4DowCs4FBzPxvt0q/MLwpngsgbwKy6fUkkp08yvbgShrVVel2mELGop7rVlwMlL1m0uVgVT6
HVAHwvPyUNOYzMbvGHsN5WOksmYxdtouw8YCDjV0YQU2ULcLWnsm7AWUB+dI2cCNNKs9mmMdc7x+
I1/z2hL6u64uehJwbdMdRDQbdsPZoSzli+JBJV+L5ppuglNicqq84JMW5Q4D/tGw+pf5RbWdREv2
/GwNAZ6+hgiY94pkBH3Gxzyqq3xm4Q15aV8gKIY/oZRzfyVmu/ch5N0wot+N5/cSdsTWfwpffGMZ
KF+aJ1/ml+AkKRKFLcdFjYFyujARzQ5bodq1GtkQO8W4ydDExgXx0YC88PXNE4YXHjYCpgyA9/5t
IuoNhZksHa5KYEAtXuPJSr0rOVq4Iwzq5qWAp1pA7X5ve+a+CGsw2p3DNhX+cNoDtY3jVzy7oLsB
FGAVZToT4ZXg2c3TQGuBAOfBuAR3qB4NH/w26lI0GYw7S6RNU9vjbfEnCPsl4IQXEyFi6XtsnYeP
FFPG0haJstJWJEAlu1YOSayfGxqndoeLx92TjyMEd7+AROrf3+LatGLreHSU+VaynBuoxQKOLf/k
FrfXpbWO5gMj7C/KUUQgR2MqowZX+ENA0AFCMvvUjE8Op4rNao9f0q3+peWBl4zFeaqtUhnyhK1P
/swMiBYM7ArFAcn2yBwA/jo3kENQp4dHX1jSZkYyRd9CGm2DBibSdsjhwTmETw58E6OZ0hU/mPRl
MO73WnaAQhV7OIYTsQLMWy/T+pF724nMCgz0ElGDgTQoDm70cbItiWzmhy0T7mDg2/5A/+Rzz4c4
szPrx2iWKd/JHOaiufDEB+6NCLu0DcQL2FD28N6OmDWnC9pVnIKDPUYqTPOAEzwn7S7v8ZM5yDtc
6eGKyxJlO+PgWlsH1NESlO+VKMx1EUvOJc0VvQ+h4LCj0eTndOJ7ySa8z5c+E2mPpW6NMjo/Ax2y
+LhftEOkLUwXEXWmrE3Zrnp2oxNdoQr9IMieokJ09PrZOiAnDM48Cye+TON1OvGM8iSprgW/sI5F
+NQCBgszPnP7YYrD/7BkmQnPEioPkPak+xSd3iTR0MRgCdbrvsmZ3c5NeWRm9sEdSExxTK3bMiTJ
NrkHnk+VI3425Y+Sb8pEXHgU0ENOE9fuBxDed0lDEh1lpqVCHSyNL9xIN5XW2DO4b7HI0BnoKMd1
8o3UM8aZwxyNjc+F1EtLmfivCr2e3ARuwqfo5B+CfzB9JUPXhHLV3JGSriPpURQ+54ymw74p/P07
2HjEPAyI8OmVZth7QOaUMT6KYGuo6uhkQrA04+KFXYqH10hTC4tZde1jLgqsWHqQqGSKyvI4TBiu
qOYyrwwrbIIrhqt/A3BrSx/vjZzGAP3w3CWKomAWfk0fQ2lWoR4vFBMNH6sKS6NBf7Q6utIIypQX
b8ta/Qi9A1gvW3X0qQbwyo4Gu+iptSTpIKBbSYNNkZ2EkSTupkKYWTDLhFPoFl73SKuVNwA4q3jD
JfECtXcPcNbrlxIoeLJj6evTiGFQpvCv+Ed7m3pM7Zk4O3lm/mjIP03F6KYn+iFU+tQW0Ky3RbHH
N6YjKVpGshbKJ/Fo6HfsqSRNg71Wk3geLrvAWIxRf5p+kTqjn9VgPkUSYjs3LQAkZxyZReUaeOng
v7cLe3OdedehYpNVM1v2YN8vhcHbdgirNdiTgf6cyQCMeEwa7cqDVdJs+krZQi9Qev+SUaON7WtG
ZVoIsMGCh99PpmqnuhR3SETGdIF+IkSlJEPpwZ3anZ6DavpuDIcxVjJckKUFaeXuTBjtyZa4nWSp
EKcHNP+DyGhWYsaIMz9aukLKQZ2z4DcqRacRG2D5wPGndrIzJ+ap4rNMfPyXSa1JOQDfOWOuEeQj
FV2kZLidGaHpmMZ7GZU/LenAWQApR0A4oAsr4hv2VTlb8iu+UwIc4L2qAp7LbqujQdS3pCqqIaRk
CQxRQww8YqJDHvQt+UhlIEdduxQ0LANaNdK7cK0a90mDQJWH8h9J57WkKhaF4SeiSkDSrQExR0w3
lHbbJEmCpKefb5+pnjlzpttWxB3WXn+ScNdOtZzylLoVry+FhT5A4+adv/Fgnr9dqcJAFKqYwSnh
q2pORHJKHLuFRTbTHrIjvGZsnN5yu/1YtxiSJsHrXOY3bdZkmQFm5rO65YBevTcWnytheWRxIQKD
DiwOyPS5ATGSTZ7NaStRI2HvjfcDtRkPLtgm01/fPxVULZk02BG/NZfgUYX0d7JsrpSP2OLas8/G
y2lua1wmKGAYvYL640AFIcDuR+5YhbqlWV1NRFuB952UjWHX0tIMkwki4aGp2D6MZOA/MZLT/ids
vVX3bmYmSgeziddZ7oYdkyfpVnjcNYNXFd70wNx9sr0OR6Lmg23dQgjiMCoq8qeW86mBzQ30jVRb
Cx/f40ChP0yStPk2yK0gtt04qu1Gr/AIIPoDnmSkstvB+4nMavrBnSVhJRqoVx1rFtL3RvcgUSDT
Uvxm+6rqnZxSpP5exRMY+p/Az4X7nZULUVa+NmC4BiwhmXk13g3ML/LnaQxJ2McEGKB7S2GTJRaO
xNTH0fcmaRYTaGPw+uQ6zWTqSj4V8Z6DYTN748GmxdXO0LBYQE2Fm7vCfJDCfhHirf2VR5o/j9KP
bUCE8803d/OQD4TPEQc35vnZYj0yAeoJnh3reIPgCDjuEiFtG8ze0fbL2SWmrRgAfXreb2zOclXd
1DB2dcGrBZm4VSlpA5IFlALOSqC2T+JDhjSlb9ygVMY1gIR5iiCvGl7u5nwKCjtbYFbABObI4Cwv
wrUGG/hkGk4gkCehXT+q3+aguLQ3qQ6R3dOspOvQXjzUERj4/fYbRjw96ujc7QjBpOjn7twMDgkc
l381F5pfSpoMeMWyMH5CXKmR03e7L+fwNk3WJpLDQRgRnhVxDFHDQ1AQTaAXqwwWUpstDJaarDZn
Hb77MA/AGN6w4D8znzTJHmctTaqcQbAYmtrcDJapPsCZEa/77CXRFguQ8Ug20eG02klKTg38ArEQ
BbajX442l5CBiYlg3yN7CmSPDcsn/RYn2GDWoIyGUcbbwU4YRh3VTU2TY0xvvdBQX0wwIDXQHv9Y
MOlzFnYWxnHVIsr6WCS4jjX3g/FVMAXRI16LmwDeFmNfKB4zhA1CFRtO6j0nsbaFPzyGu4CtB4dz
YvEGK7+YN97Me+KaZsGnmg6XIV0MoAQcQXKh10rYuoqF+ZlxgiRDSdWwlJkU70cNAzKxld7mYTqu
slyZjxZ0rCWbtNjwkUCwwX0eRFPG5Nu3sVHsX/UrH5fBJjyWK/XsXwMwF47XWDFxZuFXX58vWQTc
THFYhLHwiefEcHPckQZO8kOHjj5OhvCSvjSnY140HpM/gCzCAunG/16b+RhrQlFD+olNpi4OsdU9
osQDLBuOCSWEqzexXo3JSOEVBdOezqZySRD3j9V+SqtCfoTlnvrExvEV2ZbxCOie0DXjwT7ANy8o
nhi+qG/ZfrK2fGeIiVRtI1oFeKcNV7Lus9tJ4/D48Y852aDa36eqITMBRwD3GogAUxxMNTSCmrqO
QDnQ0lqtd9RoSFWwLLskmhcfrJT0ZI535GiYXUvOtWkTXDnGjsoO+q8wDo9xSqEEtfDmU4OrkS8b
D7WjgJlksFkjhSZf9Z0deqSzhfVpoPxRWqkazQMNL94cvkIpS9uAoignPtwMCVnLhkD18szLUWsG
56DUbWXguSqlZFsFcxU+5lCGamDoKyuOnlaQ/AUNhwEE+W21saRk+vFacse0jZom9DFA8UjLCZIM
ugkA0KfExLg1dpFZnL7f0o3RNbxVdKBvGGno3nR01CZdDvF8hiltKCfi3Jp2kD5DvA5V69TECdIN
JyWBtjeNrZL4U/oyFpfuRzCg1GMvCZQcWY2GF2nh2xVnGW84RPnFrp2V0HJkgFmJyIpaGlCXQEfI
i907bV5izfYqfVVZjuzfafh8o2Qh4aDTYRidx1iQWrcUbriIfJK4sNp5ayjo3m5VYdZhFEA92DlB
CiPxbKLDrfW9FxuVKUnOAO61yHAwgaksBF5JEi0+t3dKdjtrfgfnYJhAz5Eck+NT0AzXxGQnohkp
Lr6cfQKF5rl+jOGdezRHpQBJICY69cWiBfpufnugwT7sHTWwFqkFi6EmvjhTNWRTwURTt0pKSy86
5TzMxFmuAUT9xhL4S7nTLaAkLu9tFpdOoiAvdJ2F24Rqsg4QlEm442r48UhVOfuGQ3qvMLdLU8cU
rJgYtUHQSQYfA3pxJb0GpM5biUQ0tEknM1sP05ak+YsoXaH0imz0JJdWEXYnWXkZBrc8W3GhuHem
JmRtIAMaq36WLGX645lnoq3YR6xbvTYk+kSZBZYCG0aCj00rKkfW2eazjAYCrLkrCuNocObepgT4
GfZ3A6tF9omWQ63YQo3W6GQ2/d4yfn0A/ZI+jnDTYZ9ZfR7Gn3LtfphNUOrARWjAEtBFNxVTIjDJ
eEYvOEKd8PO+ZRvlRcuoffqkABYbbTV0pScdhOpXYfEEVACuecYukBY1JrlIkCHZQ7XvJXvQTio3
+dG4GJd2lf90f90a5Jjpq8P1aU68GOdWnlte0deD1UO5UtrJzr8iw+hO+aGoR+YPnbFm613xbEsP
xa69h9WJFqt8Vs+tbvdA6FUHNA3UfjavHVrJkbesIfhD5MBCf+Rt34zUC5Mhix567JbSXcYUJEg/
ExmBToXvVIR1qMZ47t/o7dtDRzv8TcNWNWizWP0JY18nKTAIoLFdY6gVs7WQ0zyKoDOWs1r8rfUx
XU5IAMcbhzOUkTaP9MtBsqAzMevZY82qpQSIMMAVisNBMjPrPSUcJDf/xHiidEl01A8WpZUG08ZD
mPvdycUlB67JoD55iAnfEg2TXGwyIe4Dg3Ok7CW6mEPz1sHFVWKXWjQYniw3b+5F2TKqLfmoaD8Z
py98TTg7JgI961mkIauadDetKoOL8dN9tl8wYznDDTYgd5SZFgbYz4eDSw7JtYGS02jHmKZnjkDs
Y23M+oZpa098e0uHJA6Jx5T+xCmBmgv1N2nKTclgHra/ek2pRK6tRjcVDEPhAG+Ma5qwCR39pKln
H/mDNQGonRx+Tl0cHk2rfAZdeLJqafWJGIvyp9t7Bp9HE8XaLMPNdVh2C52bgrk5dumYzdMEzvBt
ApRSIuIT4JsUaE98VlDVD1yPiU12+0KujIOuu17W/+Xs3HKIhEry9nqQsZVpToO7HSUbOJdsinwi
b2oEHvsQ9p4SEl6rYmkHYZNhJwORcBZJQP7ESycm8E0Lj6wCqZUxXbf4GImscPTP3ITNadR3HbFu
K1CQAUBVMm8LSkUOcmFxrTQ6k4Ml5pbRgJpjbVWHXj2FDPygujRI+SppmaSHVFvk7TZqtz08Jc2w
EcIGNvQx2mmfN2L/Cek4b9mV1W2uL9hcqR0FtQfN5qunw3sBV4GCU7E3DiHcT4jzY5HVp3W0ULZ0
stLiiUFlb+16auFg3KQUtJsQF/dwZjFB4nZW6fsC/LkRfttwL/KcngSBj3TDHH8tOvoI4pM51sBK
isQHfGoOwwJOrCL9i3IfYjsOWQjlDuobDz9eJ9V4r5ukv5J3CNnNEJjUVH1/pvi7wTE12U60MQgP
kD+MpcGNdBPkBGA0PCM9E9bdLRENUD3SgdOoY21RP94bnuWLACqDkLTD7kxfqbOG5v++RKjfz7V0
CQmFY2cS0N7ATmwUAL15Dj1LjBB9n7R00U332duDaXeVXLpdiPPHrkQRiCfMqFx2y+quTt9T8i1x
xy53vBe2mkFy0EsqM5rPmrFX8P/H4VBVnQYDw+GsIt5aI6tlRPGjiWz7YiHyz9SjhGgcyVBMGALY
BX4o7dKssTkcDSecBODf1xeyNNfws22g7OHF+AFUhRahxLt55p2RPnQ1sT5bs2c1zVcaKdzmHtcZ
87uVzL0eY/vjeDuW7RmkTiglarVEHFFr2095lNXHR1+TZQhD+tusE/hL2sYIyYGdNt0C589SeEU0
A/r8P5V3y9tXmT+IS7YaEDrS5jkpQY1OsWqgvYlXaGrch42T2xbaKEIvtrwBOsVHfzUETK3XUKOB
95HmwiUapNgkU1NyVPTCZXWxrAktxuhSLfSTqOw4JYxM5J3TT5v/kKKE8aqcrBWuqp4mL6jvjICy
RiOz8l+DzIYqFEHmgLdyDLuFCfUDfkns05JOJ1607IaYFthQdHCRK7uZ4bHsOO/2zNWQ+Kfjq9cg
g9LvUXvWoCJBlwzsj+rqhStlDsT/qN5AcKktW4P4XB6xbJaS9btfwczD3FEzFp2bo1E1nv3QyaVb
1b5kCnFgL0gweXlhu+MT+748jPJCB/84DlL4CKG5kk7sdn29UYrHgCsA9Nt2bo1yBUpnPqcLk4QO
wFyUz610LUljADJETkm/IOwB0SV0tBqj2yUx1EqxGuQHduQ+XX/5Pcxyc3w/7mk+x293gpvPR3Or
YJW/t/prCIyOm51UTKlFqSgHlFy4vJrFI+tuQbvLVNt4CmJ9K8xKEVKkNEeA8koXk+06J0xLnPmX
uLAQ/JuUzHyY68PRN5grwfyztaClCjOq0OHV5Hxuwio3tlgq+d7qXWLscooKZxC9zBaP6IuXPYvi
AN7HZTd3AQESgIGXHU50p+97Vhhk0K1qSlaIM5r807ROWD5CoIT3NComNF8jO212lCFdsVRe3QtT
6Y5UUSHew5mQew8HJhw3kw6dPTzDByXZRD+R7RiMOV/t315DDPh7wmE3P2krFowxete1hjXUSL7C
OZ2zAeh77YqdJYHSeG+hWSSZ73uGUIU0q8mWyQbvJ/WH0kBZ5NIaEy0MDefdo+RQn+wVlxkb/YqA
91F6i+DsqKtss8ZYqziUeyJ+yFXrpjh3ficJG/2i4xwJNIrYrLKRon2uXJkPL1zwVsYwg5zoh30v
glnGw/k1F+5dQ/AQtCgoRp8ZRIV26oNs40QFPoGkTh8NNxmsXTSgjLkFlbqfL/JsTG9s3F6TbNKM
ceaDejkZLuKlvAy2zQ4OoD7P1pqDcdjkPYtH0pYw51vH7KA8DWfcVBZa3lJ7aokcE1SPnNM7BMsp
SBCQyTWGe4YH2cfOzohqoCdCf8bb7IHR8zZxuGfvOWA2FPJlxDqMjoaW0w9HMyQ92P9lo+D29W3N
KSmwGNSQvasT/EdEG+P0SIU98YEIsLYE74DwzH2D7snt0mwGonwqDuYDZy6cHaUDYdTKAoppd9UW
3amcy5QCRBhzZCITB5h2qc/bJ/4g+Yl1wztz6wqScMmeQsd2/GwFpSk9wp7tOX16sHXGHOt7+y6v
8jnmhQMOc3DfR6GjDxfFmj0YWzPsASHuDDfdEt/4bEpg5J/1E5/lnVZNVExYxzi2UfJXu3AKrk8m
9APnrT3Qe3nA1I1m/I5eJ7XSe/U9t8fgB8rIGqSc2SfuXPyQKT5HsFX4lOlrLP1y1Iyh5By1iWgv
jnzbhE9kzjCrvxb7djKcystyZPwgy15g4iafAhwDF+qE2WkP9pYwypQdyqwmnlhLg5AIRu+6dfDn
GVlOtDOccP/d9wCRLJgPbhlDbZY4vcOkxRpgwm7FiMX9a85JwHdgFER2d6fmwNz3lCwKl3CPK+SE
4Iq8L5xaFyhJ8+EUU1rL7i+cfm/UyJvP0TsLXsKL80k5g2k2ia7li+/N4FwsIC7SH9n2B2/erPs5
5oJjf57Numk0Hy44CWs48I+VnTRlsFyHf8kdL5s5+lPb25mnZi3Df2bMCBHfWOOlCmDVZUT0+ntL
FMW+fDB+tesbkl+2gBsZOiFQJe/A3LXPt822zEjiIDWzhPjUunBNS1Z3iPpb7aqPMeiYBzYMZupG
jI1H9RFHmSXg72Hosp/+IxslU4432pInyZqptvRd7FoebEfiV5C0UjTakPX7JVgrvhgw+rCLPbcz
Ypntdor0YYPcW9DZaHBA/N2UW05xC/L0sH4esfuNylW2RXgEyQfEGj0UJ8V41c+02dciR89GYBA2
a8oFyDPJrIMfKJra/BWqdoDOgNIf+bJ6hNcfI9H47n6krw1y6WEMZX/P9CGm8OCNaQPFEm4ZTbYP
8QiCPZhAg+kWqQ1zvHt9cMIppnicwDJ1ME/BZhW1RTvFWKfF0xW0aVVuyjPrrXxNFj6MISbg8z3B
U2nCaBaV0Ki5wXXHmSFbSBskMOSHj2j17nbEVTy8szljTdgMXxAFWXyIVB1ld1Kj+cDSP65Mmhpr
bfPemmgSaANOCX4T5sTBFlnSqHLkg3+nLXxnTWBBhLsvmLDcG4bxNJ3XLCzyoXLQekz5nc1PZ/cU
tyW0+UkhON4QnC27dXb9haQ7LlVUhsrc2uOCwQ5DgogdzsQichzkwLyojJYQtx1yb1fhAlLRj3Xw
dgKBvGhsy1vqICywNShne3SjNoqgOziR+YA4Xp5Rv0BgCHZkls7fSyToDJNTOP9CgBG0UqxZfRKa
RkheGX9M1XgTT2vh4MoJmdRO0Hyqs3nrMCCIP9UEPVRd2wlIDV6wDmcDBrL/krtRODNv4AaWoCZX
z+TePkFymhHNZ2vjZyPll+mNCAtWHNjwHA7lw/9VVhw65Wl+CDAFxqlkEbqUt5+p/EcXfuKd+ll+
/q4k9NbsndthbA/xumjgik817DrG8gboh1N/OJxUF0jXMzRvoxnHiYk/Q5i4A0AZ/ZwKN8TXYPFZ
lqQ0tRfQGHoTKCUSN76X6gg3gkOx6rbs5iPB8YXSC+ea5TRdfoiaOfkscLiP0/ZewDFyMQa5ZSs6
WAdY5MmqsBnI35k5khZEL80rTnrkCkzC+w4lg10yMd4P32WEw7LaomIwZuKB0sZ6fO30XNDg3vq7
x+eMK74NTYPyeu2dAmOSRQKGZ0H9yc/GOndQt1yT1WCHLfBPeUvPNIVmnZ3S2uFT13+UbXjS9qhg
qEb8X3UBs0fdlJTPUF+Qetkfh/7YVILIyBI9+36hfNlay3JhTYP4RIHtrdjgVhoHaug/jH1sGFGr
W6N4Vf0p1YwNwkbCXJEFsqQ5w66u/AKFVmNjFq+IIE9Dm/ZkxkljNSTV8jOGJAkjdYKjwRNcfxZs
jAMvLYp4b0IO4ab+k4k3mdaE0HNDm3aUrVFJo35mVaPILYTlazvZ6oJqnL3UA6JJKhSZWeLRJx9h
1eY58JQGc38NLo65UmuyIKfnTzfWT7xP6YEkRMP89oFSCnp//jdAnWriQDqp8HnYk9/Acdfp9yVn
OhRWtCxpZRl3QOg9zb7+ILlsKIiB5slCUN+ZHQzddBnY1dza4qqz5SrDZbyHcSaUVujsKfQAg538
Sel2oB0F4QFWxIQWyd2ibTTRVtk6GMu26Q4XKF/d4AfzzAXNfOGDjVnax0kdCIgRhguYIPgTdZY6
CGS4r9x59DUc7FLVCdhe0RBc3kfqzsdBgYrPwV0ao5o5F5QPJ3nG9rXRJ+1C2YkddcuY2ssbTsTh
DOJXhKcFOBxM+e+Prk7iF3uQ8z6y0KIIqxzGDJoipAOzdlwvSvTSawXP9Q08HU5CE5BWfzL4DTPR
dRvsZOrd3cdpF+kyfYSretlf4KpiXgJKNzLOgyurxO4n2LABznEgtbE8ZYIc5EP9N2RyM1UExdMG
k+r36ICQH4nltX5C5NkbHMw30rnCm3pwhJ4GqcEkM2mEFUp1BizkoDI3NszTxh2cM2xHaVmP1Gfh
ogcYsmxu1M94ylq4+l7lA33g99lH2gCfABIIkacb6xVs6K9BeoX5zAq+Q4+DLacPG7h2TMR/5rRt
ESHZEKIihCDsWmcCnDFrJ/OJAENWonhsIGdxOy7qhP4HHaswW0EzaPduf4eC914QOPDEMIomCHnU
7+XKexZc+vGzAE/P95Cuc3OKntOcRvdqlk4Jk3f0K+SiC4QFS4xWfeT+QQaYAufxFTHIviNjAs94
TNHEsWomTfxjOBksCW/kA0JFsMe3eRra4k821nE3+vvd/z1ug4lLrhruZWfWXCEvA3BsbE+ZeKOF
bvvjB3Zk48ejG53/eEqbY8z4rxmFkz+oUlCfODxMfn+Xzi0dXXhoOtrtKKa5mPMvHmjjZTdyxWvx
qnyXymeSzzDB45ewyBrDxBntf3+b0RGjmxlEIR6DF/ok5TEwmvhXPIKjKC+kjLhOV3eGDiF/3EGm
6Rj+1dhV/v0QlxUeko9xVRhB5+d7CW9a/FeDdAGpeAwkyvf+XcKYdhRPDBFmwtmA3xNfgs3Fg2Fe
8lA6KHZeT0KsAh5DSK5sDFNvOTh9vRGAV+EBX09MqGoYWye2aTjS+wh9Sq1WJQmwDJ5+zIF+2qwg
Bk8gb3IL1TEzw+Y2iR+xR41xAeNfca3cIIe3OBNXm8IiE98R1w9UuIBryP/9/16yCRsjV0s61xQX
23myiwc2wep/cTIGEgoTOsOT6kyS4hkLsXzjfRdgdINTKxSGE+GWlTne8nNHk4jPLEYWRIzvkDTB
PwvzW/tHzwr6sL+TsiUCfm0B9xdDHuR0HxuyHAYfjzdoGfJwb9Is1dOA3LKRuQlAvyl+kUJiMKX2
431yS35piRFmjOlUK01RSAZQ3soJcT3BGjfAnlxAvOU4sZJANEGmbW7prQdYe8AqE/YBZuloi/aR
bsAXNTcSeNo4d40HMMmw38DdiaBWTnuX7nt38ihQCQ1/YD/AfTAWAMD1hiDZ0CZm7QYwWP7GO2y+
3faE8TeHU2w4HNaMbIVKLPhSUlGdIjsLZzAr799j7VosCHhmjDP8325UnPue0yeuin+Cbs3ICw8Y
uG8SHGo22mtIK2YLfoz9A3EF23JrYuc87T7rz6Ejrews9Nc2ZKqEhq9v44ogNa72B92O9UU7i3vj
WC8+GOxE8VxBkKLdfIpObaGjUr189pYbu8Ymday9REbrQkunUO5gJjXZNnqglOrpju/4MLfKE0dB
1Czqb0RXe5Q8EStD2sC8RTKnWFzpKBmP0T7FkYUwDAcVR432qVv43g26sclWHp1a6+zhzVvB7d/4
JhrUbmI6gyUsHmTuPt4PeJKtO2CbBUujjz1LvfPVh45BcYxYfWJuhjDCcUgkYoBgLfMkf+e1dU6R
65Mk5HvBvkFLHUKKD/uz4MqY60R7ZAAeA2MBnsAZH0CxWYnctQGdIgR+7OK5efmESBSIGEuJt6OS
7EEpgOUDaoV37/r9UfUJyMYmfYHnTYVokPhI8qVyIokXcrgKciJgiC6ap9mqlPZqs84Gq6iF22fz
JnlwAhHNWvfS7jO8BQhqPN5dy6uXuHEh9P8a60KbB8bOw2pQWSbMylfBURFKcrvO8OE11nW4IJVK
JOCmV6mlsXQKq2WmunKXpqSIFyRU/RIHBfC104mdTGglVruBMRMh2cqkgAOLV0y4GSgM+WWsXspw
kyeUKfjMsX6hmfsQVcO7GEPIZKsllYRiCg8PDY0YHlCYeSC3JinYwnh4bMqkq7B5oK2chj2U2QkE
Uqw58gd8TDi28MbTN/3VCVtYAwNXuLuBw6NigEEj1LJQWHK0VNgty+Mh0dnklHBGYSGShBKPY9CQ
6pZpH0/RNHxJV3lp2ZSamSvgz4YymoOkSi9x3UP9GfuIaTRWqCmFIKwrgPRExi2KgKYxPfLAxB1i
4oUz1BOdTJC0WAnojjOpsW1TQDOgsfwBLeBzC3kMHjfMCBj1IDMIlSSDRvwWRf6HkojSjif4k3m3
KLEBdPGEMUb6gAV7XCHZ8Z04c3rR/8YkCGMeG+k++FROG5wmy9q8UkS0ET2YUdVP8ozkA8wswP7G
Hkx7Gi6cmdA9oDlW0ROMdX86zd5j1Ncpml9+rE56aFUdKjfxSXGDaNMbX/sbTSX4M/4EMuAbcTrb
Ncr51I6KGYY/cHr5BIfYWaijHY9G2MxBgbsHWfCHT567JdBOLiOwOZ0hgH5fDKTtCv2uUgAheNLs
cTDVv/vP9zeB+PRZfluc08JZw2eBDCSc+JldYgaWIrieZQb1Joyi8lUoyyjZ07qIjAX98zAGCGNj
wvMF2f9IfRLSZXiT2FVunycdrG1LL4XIm7qflttoj0va95K/iGqCb6WDNY2+x2Rr4NqHOb+jINUD
tTRs0Ec7bx0Dx3Q4MCxo0DTHytnYdkvU9145/h7TtTqnpf/zv+nYkZOpNsF2VxDt0U/g0aagauRm
QiGuRp6/0G/CZAkY6AbWjnwWP3hWFMpwmKYgz7H7wwI1ai5D+6fC9OWPLCHEsJwl+FNdDtwIBxRk
mlsinCCRM7j5fubmS2OGZkPVx9CAYKIoT/JRBUNlgOKMNgQt6am5kjYc+zVrjztS59Jc50Y20GE4
a8JjkceIQVawmQmLod5FNPHKaZnhD8PVc3Bk33aZODMmEL7oEHCB/abttHKxO5t/kKaH5ApuyKYC
E0D02hZTjkv6XChan6IdSspFw66BHaEy6+3m732Vgl8Gu6Ztvez8jmYIIvJcwcRKg/FGnlw6wEPj
Ta5KjqEdPtk+qYtEwYOXsePheElTiq4SXb/3GAuhf6gcU3BkUfgQQYQ00EdxMMZNAJsUvGP5u3AH
4QDzHg9kciJs+OAD8w8sjxrdBMqGLEqVo+688AnQkRhnryGx2abk1pF8D+FfV7cONs9w9kKZDfpX
NiCBCJenDHtTZcBgeCXhMIPVIvw04QqRPuH3ZA1e2E6HqS8Cj/pG1CkNU9oToD1mtIF/Z3D4KyCq
v9lQLvAKkk7YzKCroq0OB+77Z/zEBxofMdtniV8/DnG0I0dDelFb8/WZD9aFi0Ad0ZOPZSKx90dy
EGg9zukR6LqCHIKi7bOIab5wtHvbaHMBm/r3Gu266TumQUtK9A8i66QWhDdPQv+l0F7TWNWmCUlI
b8JbidfCgPSUNXt1uIWQK34aAmONuXJQOuzCIDXQMKJHB/hUf47oLoaY72KHpa2/OIxxFq0dhQJO
Q1cJk2q4JXfdMwCKlsaGPvGgv8o5c9Tm3O1j8GJ3nN5l+0s+n7bu5WnJresP3Ekfq9nvTmmgcGy5
jXDvad1l0flb3wi+g/Qiw2q/FRBsc9yV6rX0vjLR6veeMS4NcGbkbWbfGb2W5EUGvQFOMxheIrwg
Avk5jM5hc2s5Sr+Rr+BPveTtejU3UFiMG+OI54d7zRLb0NWxglsP4Be3e+B0nxiIY2Xu+26lZOQh
AhAy19sPYD6mXlgox7Oim0k83uK83yIYYfyauOhcNJn2z4IssdxfFVBKTXMFt+S9jXB8U12j3hnK
szR2entjWqWDSYkqi+h1bmLAVjweEEPRL3C4Z8fT41kZvpjksYXhji1jBUpt9Cr31bFYGEs6HWvg
1Yt0Udxu/d3jjLvqT5z5l9oqXipc0KbDRJWtboPb+ZrmrrBnyQWopa2spcKKsuZZLtm9dEs326tM
+/qZvZJ742b35sWqEu/fx3TLzkuzt4Kat8+3+THZi6+CRxmX7kUNs29Quwi1Pv8wVo60nffFHkSt
WQ9YjbYNucoTHwRv/dkaTw35eOmqBL1krrxE8XZMj43bueVdfA1cvjB9WURHiJcH6ZDMMI5x9d1w
Lh+0A7yzDQErpDHl2y/uGSyd6Va9qJevG/Ospfve9hee98LfjvJFfqpPmZ+F0x5B0LLYi3eQ7L/u
9xXf5YtPExBSN02Bu/yk8UlH++m/8md1MW/Vk+X9Yhy6nb6im7oyV7UMJ6iO42trmzPpBygpOqHh
ADM7WidMdm1lr+zfc+unfAzO3025Ma4IxM8KkEh6EvlI38f3Efw2VFOn7zk8kL+FXe+vdG0etnKu
T82m29RbbdVsvod8p66+h/r0PaCerXbN5rP7bupTdPvsikNxEA+Xqmm+K3lkeajAgYIbco/BWTnz
l39/RjfU5tB+H4O3k/5GqNhJYr5FN/Mv+m24QgCvU34is7l8GNf0hFw3+K3h34Iq6ObYuBpXrvbm
/Zl/aFcKUIpfca28Av4Oh/+fRLrmPIW3SJwU1UJxIIqFy8u5XBUJP/YYtCN4leDXsHktcP3H4AFH
aifTHFfO6a08qKv37btJb+2p2jZuelQvGvwpZQr8s4/3xZr+afsUguQfdYFqZ8zmyJioL8X662oX
YDYGWrmvt/UxXtrFomL0geH0MQ369FIqYAzUVMO1tr0aYFMgTdqP8WP9VHPDrrbcYuwHgFhIALpW
E47k7Sya/uqz5vze8QPefvT73qmQsX6htKW77FBzwNu9b54Oo2TUnwynOta7io/gswPXI0F2W4Ef
sqSj6q/cfF9u9eXRoYbbfXbdptxz5Hoys8Q8Yhym/JsfM0blh2gBWm6N+wE3fbPzLVVaPstiIeZE
cYesVdy7V3G3LtVRbPVusxazrGPeWE/ricI131pPMdU+W/Eni5z1zPlL9+/FCqaL8WQGoyziJcUf
9N2YxTTpmQ4vvsOM1yYGzwVO3qyNp2Co8SCm2SsWv2E8xdWKT4X/US/JXWNuiX9ZAOO7SB3jk3sW
XCwUQvpSuDWIZSS5q5eT9sz4fnEHwbgjfxPP+G9xEfKgV/PipXjt78v49zBxg/iBgvrmyUv9+x/m
dowphfGEaIA5KsUSV0fR8yxfH055/J7BLKenL41Zn5jMMS+LE0zIf75rscbgvUjNhdRwhOcWKw4C
YvEWkrvxFG/TuORHlVXl64r1Tb2AzYmLNXh/31cEhXYU3r/c/4ELf31JSfqU+QE3jrsuXcp7w4uI
W/3mrnLxlKugJkLWDFH1/trd+mm72QC6iysTv0elh3viMTq+Ga88jn+KFzBRxLegdPA3lIXyJWZo
sLSvM5wzzJMy390W78XqhyS6Xeiat/opMgJZpsSX4NELlKd9Vk8sOkCHCLSZp0tlWy1W1nqIB/C4
uXLwXBUnbaFchz/mNj1re2Tee2n/XXUr3f7ow4eeDs5NsWw2Yj1qNlCJQKjiZbnH3yu/9Sce8SDE
9aa4wXX4Cn4EF+HfJ8U9Z7E9sfeC0WcYGvP5yJeChTnZ95e5tqzYGfDrsXiuAeOUfcNl2Ra/xf3k
qMm953PYAlETbsCeshaDP+O3xRdDESHYM7yXL565YK1Ij5AKQgak8UQLLvZB4UuS3eO9fLHGF/pk
x++13edLcMZDdfnwZd48blritpf62T/5EMoXBJ/2Yu68XbhnyxFXHd4xC2Iw+fxX+ANJY5V3kbmi
ix5PC7xHQJX8PWMig80OGxSsCyIaFQnpt8qARSS0zSlbAUF7xilYqUTUBaf4kQjDdn0dPrTj5+qf
81VwIgzP24cH8FSxQ5Rnb59DAP3DL/onmA/X6Qq0q0e5Nur+ks3nlLH0E2t1gF2Xs4Wkp3hTr9o5
zf9Ze+2m5I2NnXEzzzdv572Q5tHaWgXEJWE63f/Ej3xezetTvWOcs1XiM/P/lEWEDitVe757ejXt
qckfZF5q8+b9Iw0d2C+BtB8UqyHxOSoNReqe9xJGkxD2fIkgoQlwoa/NBp+qU6sg5WEn42Rk2WDs
Goc3J4i3mbJEGZTcY22jMHTbRa46Sj0HeNVPnozZ/Aijsh9UX0cDQ2cLSf/6fW0QIpFVmt8M6AE3
Fbe5YO6HR3DUbygCywZY42Wi7vjCIyFCu+TYnTvK9+7pm6Ch2e6t/GiRDJesZ7lBSs34Q2ObnGLA
FHT01qp47zgxZVBnOBTpx0GMNf0qHHEcSmhCQ4O7wIb4j6TzWlIUDcPwFVklQcIpOYg5n1CtbRNM
CILA1e/DbNUe7PbO2Ag/X3zDxGKvO5r4fD9Obk/UQVUC8JH1wP4Ai072ZsFTOxGRijmIJIq8/uXH
0Ca/i/Y+p2h7uRR1iNeJiPWuscdlttTVFpcNKAlZAyle8kPwBV8ARniuF8Gjd6kHM+ST0zVEUn3/
xiByioqnUFi3QXOnY3J4R3X8XwTkF/Kn3/eB8rlRbmGWBRCQy9ERhJaiQOkmVsOExVH43sz43Vmx
6rHqFkx9Mq++dilC2DJerjixBHpV0WzeNjKtKnZv2lS9D6gtQHJIKPBZHc5b9018C9P7XATcMoKB
b+HhNrnN+7AuB1pP17kfQXZzHLBvv9kyC1gRAi5oqRz5iGN+jhdIq93J07y4OvrAP1yfEDLQ4X/Q
gUdF6XKD+QZEVshhmfMGbJRB9nPQ8tQW3SBojAlHEePj+0TPIH0sk2fr37tfARe87As2CyKyiEsU
8txaeaWgBwJ3fKWo9pSuxMgpZRjwlKnacq6Lxwi1R1C5v2XtT/ApRIb0Ez/nb5HFTP4b9/e5zFY8
b2gmAbC2fEDxwXOw+kTxKCXQVQzPu3NdHON3D+ysBISVLWJRPakps25mPukdait1JaRWodO9TzmF
QTrwKPQbKnhHMLoMmUbPkRXl42sS0Va2LNeviEA/5yLbRWCv4PKI0LPH9kJnRVNOo6AinAlMBMnQ
6FtMsTXRGWfyLB4mTQjimOUoBNPAS0fLIQ3yYgFaG4Jx0+wL1LZiFGJhlW1Z64GX5A+OlUVNxwOj
BmQOjquUHYy6r/jZDxiV1s+dOuL96FKP12V4lbds5sUFM6TuyLYOayyXrpPBB0vKFl/1mDxIi0lS
G1/fkYJ0ERPHgTQNsgAEOYZIVqTo03F75AUiXb55XcstYyWen/s2AUsWDO0G/M2lmGGD2LuvyIX9
dHxsLqgaSCivGK1x+VoBczGHauOF0gkzGfwP2DRKIXDAjLbhQWvMfzMR4cBzsgkZQDS0AQMDx8hh
s3q5D+QC+g0gsYuYFIU0CGeTvWc4ghh2ypAUrN0B57d+hnxg0LHtHZu5o67e5ubuSLRaKH9SP9KJ
gx1hrubirjrrHgc2BXBDmRw9WGLNkF5kPFWtu/Nj4hZXaHuozTPMhlQAHl9AEtwTOlfZaxQO2REu
1iAwY1Rq0NfzUoTNjY8L4+De+rhFayrxsc8CLFwb3i/RuS+hENwu2S/TuGEn1iHIwC4iMeYwRfjS
vK0gK8HOSQhG26jjSWe+ZGJTA1WTWSIcagJzQnAfNhbMX6qU7Z8FqAlTOcUFEQTUsJG9FggGCU8D
7nRfg+WiEe7QH3Qw3Z0UwQS0MqIg7MwUKMVI/aHY5HFaNyQa+lSzdr9XKOC914YM88WPwddBHyFC
c7/h5rDbjJDxMdEqvg8QmxqvCNlPIHGB1/x6oClPZff7ldc1p5yrv48vAhHiNleGg5Oj0TAot6Bv
9G6j3MkAfp6YFn2d6voIiC8izWjqFXPmKuiu6AgN4GsJr+3lEoGgGBV+PbE+ha/WIZb0SvYnElUg
tI0YhiCA42lQIm5uP2DyyCdVYwmY/iwovvckFmCK9SkLmc0wRAb5FQ5gUlh8JpowzQfEysPjO93c
T79TeFWxkTEBOgKBje7HbIlK4k7yGHCsy98seAdcH+mLp8cCX+aigLFw9ABycTbzA8W5KyiY1Nja
FdbxAb2bPQSdeqn8UJmePx5IItIPXBg+I2zoEcg/NCqI3LUmH9qsCfjArcVrUQYc7O6xU4LxtWaU
/oPkgVH+JquPgwwxuxNQXw8As/9sSWUCOIZrSD2Sd95TskVmj5JpETsSc8u7XWs2JBxeYNoXa0zI
dLBLWMJ5r67MFVJ/uKskLkjFvLlEMCgRGSgIKLYHUHMcHC2oQFxj/DDMKKwPAibUJWPmfweJXoYn
Exbr23KknU68/CpoHxw7TR2c0m1edlfQkmjGvtqI4/IlpuWQiy1K+jMjZvZviD4KDAo4rOCIpDMJ
n3nLy29Fu0Ps+g10j0mnvtfZSizQqlWY2RQeqlRX5ogAb+e31nd8UCrrfxhclJdab7KHyAuHcMm9
zh1IQimAVY2NFi5Zlvy1aVi4qcRPvj7M/9MT/C7Uc6hEbF5ZzI+NOa8Jd4rRLwmSHxFbCPc3+xUh
Rl0PUDMS4PArX0EFbgMdICIIh3V+15eDtt8RViwLg8x5lu67hbfLm3tn1zrIj4M+5BYNhcfQ1enO
HHsMloclTtDiAGmjch6KEXgpBHoSiRSeOWNsUcUQgxG+Uu2mKjoeVhZQTmcOqBfA9vAzyvPlmNs5
nUp6ZbPZvTxUpU6IUyEpe2Y9RG43P8ZmaNwiPol3gJEQB6M1b6dkOZTRbsE+f/9wykg7v50puOUl
Lw2m1Xz9fzcIw0UeFG0/PeHNZTj1XiL9y52kJOAesXS10HutrdcJMCd3Dl0Xj8NCyEp4XdgV7F+m
83bnKILm669mn/M50UhCSBtfb4BQgsndOCfGGZfat3vOHfpEmw/KlmdYpq1HVQj+bQ5dyKleJNQB
W10lvvq2eVQvsNx71F9CbhZ13nN+fvGb+J45JGy791AqRCR3TiXy3VbX1ASPz9yRJye9vJLN+jei
pZgzNC7HqwmAHeAde+ItxshDUchPBq6Vj1LREGSl8xMRCBCG/PzBK1nQ82Qnh0tH0DQxiTHPT8jT
abBeGbrIOcP6yZkq7MwXJ1IQfbn2DzG/wCspyufVtT8zA24cEmLSkucet92b46oskhPGmSaiqKD/
oRFI5T67zaR8HidXhsLMxxqnQJwiHS49fq14Gl0xLdbDV7C42poNLnuP07UxY0DNKFQM7vRIUYLW
+QzCKaQSgCuS159BcwOKkd/AQ6BDdbjHI2coG+f7nJtBqKeq5OuV9Ox6mAVnpv1w5vZz6Xyv9rGI
OCV1dbUuZA87zxg9SJoxRvRo5wFMAvYGeGjY+QvOsAWB1YNGwKqwWSYATxrZpcdM8e3yGvbnJAKZ
bFObTqWldKqakE+ihY6ZmYNgZZfD+du+TM1qzObpwlrDQta4ZiYkmdZOvT9ttqv362+IQuCRZbC6
6DC3ZmfiS6wZAYu8wAYYyazyun0Ox/FY0G1AO55KM5CMe3el/Y5mt6W8aTzgvxYrHTjUKlx5k9uW
RGDTWuSWDPAIT96lHoDc6LpCGoVCD81TAG6b98/nAP2qOcbbJZZaZnl57EqHAOiBrNnQwWw+DnXn
fIzvO/mVA86TRyx4pUb6UmLz4WTmbZufYd2n1RQJX9edoqkALR+nD1eClII07iR6Yy97Rd0JfwK0
cpFHaJisG4tnj6KNoS3YlCgbCFCgSxctlwskjFKqpMsuAAMCE5GtRRLcAfRwCYtbtKhfDkg4ySPC
EipSWJykhOc5tZTYYw00XtSqLaxGCKwAj+IjF024eKJzRTnIlmYE2tbRDBB/BePwzL2fa8FpwiIU
G2+RWjrom6/hAojcA6H8eKUXO5mv0KdnVxqqPXt9zVdNGwQWrtLybxPAmZ+Bmhtgz0XjPEOqWsSo
ijCZ9uCA7QrM4HaRcOXboptqC3aiKvdsz0/uf3udLRZ4z9Voptqj6GcBzlSm0pm+f9+FIY6sPxm8
AvLZIx+HD3H5zIwQZ82692jV4Ynf/l52uJOM3yfOayesdLK9fKo8bbvr6YuNQ/cw/nbVORz94qiT
WBMLySp1g4JL6wK4Z0+JWDvrL/y5jp2xvANJBYwXw9ykxodYbLTsadnpdhYs3PEDpprR/+r1Ulok
+9tZZkCz0C3OS+aE8axb8ZG1N/HHM9UAnzMDrnX4C0YOPj/1v78L9TTf7mpikwGUDNHV9SO22GxN
k5+x+TKibP86C0CBwOUMOJ+i8Vh3s202AHbDXA2U9XPPKQGJ/f9iudgXyPjSP4DFjlQgiE6jW4gw
wU4b2Qj/0fG5jy3hZxIOKvwmkFY2cXspKozMF8zt1xNn4LrApM1zr4iqOVeVn6Bjy7DrcuOQOFEe
vUL+VWNwD3qkdTHqHhuP/deuTWpvmKfTr8nI5Tl920sMkPAz9FQr+Uv249opX45uhQqS/f6u9rh9
7Af3z++S+8rfRX6fHd/86b734dOcSMZkcd/e1s0JBnoFe2j7ih1o6hj+TRbAWjpD9QkJ82TN5eBA
HiDMAvJL34jRXxibUBE3+Ih2y7ub7tQtEcdmf5/OCvvmLkjIsFLZ/x3LEGixcE7nHGSSckSapfup
yeRmfRUoJKhFGto9V87xqKBINj57JoUYXsOVd1E9Ti0Xo7I9otIJQ3VSEbGR+GOuqB0WfYS4SD4I
YaBIEOxktL9yc9c9/fY15czhAgOuGSVTxvOYn3MIbJA9X+UU3Jl4YbvW7elHtNmf5POQ2e2yempG
/gHhTCn2Hvvak+h1rG8wCtOXg44zBxcIy2vE8c5fxK2/kZNRtYSfxhZk5Bj9hJEHCdvyCsokVrM1
ioOW5nTTZFOzECiCz6wz3t4BFR0VDDx8g8HQcoTuBjChweJtFPJ+wFhLKW9nX/O+Yejijk08Gt0L
Mef4Wo2Dz+qxWD/d0hpNIfG7lDZ6vgPwCL7sGQHqQU3YHJCCuJku0Cdi1jW2v4bVfJccpTK33t5j
jr8JqGlcIwNg4/G5M2KC6eroQiECaZhvUxeMkmQqa22uRi9/PXtY3f7+U7FdDh5+uSIimi8/ON58
QiFli8Ni3jqSMMETC8tVuhId1h+Ikqqgqa+MV7WFsLq5SZBh8jzNNgDKbfQI/GOQ2g/r+LKKqPa/
FhobZrJcaUBdtQN4OnE+dZXLEUOiTb56LT4/zIEiwP+DpweZnkP6AySBAcn0z6szsIfN3xWgBUFN
XSaLwlgjsG1dRksbsRjbTo3ZyFL9P+CFcxxiV3CnfDpHLvpOlQrwY8rIwGvcFqD5a827iZX8l/OB
3/TjnBoBjasnE3SvpXHEYGfTqwa5xVac50xeK4bbB419wQLYad2vR7BigRpU/u349mVIIXd7HN7t
+DCFqBbti0Hxbnym3Qb8JpHUAWm4gF8pTqmTgMK954r3djhN3svCjGLTzMB7mBQhiLPMOb1u9A15
cCzRQURQH3zBjr8docUnYjBnxLN3CbLsyqHHThH81/btxStxhn3H46wjJQC6JM3dO7+OyE8NsJNn
hPTa0VYqWJh5zT9gptzx2DxI+BDOszl0NAsvCiChn+gJB9Pl9NnAbQDnBsznAbUK9m1RlOaf2dq3
2lY8W9FAg+JNQgAcvmO9SY7UvxEih1Z54pdqZjIv3A+NphGQXIxCNMIxdJBoO3IL9sEblWUzIxLw
CTRmiIHBk+Wgnx7roNv/Pm8uVqVwyAnz0f3K/OHrxbaw+PLL0mXlZUAuZGsiWyFqT1vubADF2tTd
L8kTNr7NMcEaJQHyssz5hE+kUwetw+eVGY85ZA1ItjnmD+Y92sV256URI0QgtW/vDvBGt5ptGmw7
A0wsSWn5mBNcdGldY+thiOBQ1vD8ho7ArNZY9D6eEc+8P+VBAFLGlvc30S5c0HkcgTcQ7cbeLXdD
jM2j8L1vtipQYac8lUF5BQlNLFsm1jI9tVdwwZ0X8NYXX+973ulHBdxBbuvW7suXwKZ+tOHfxZe1
q8kcmUM2JjgBwa7PssqZXCIuRsl7lDYk6+psjX7JoVfOi7lDaCeXjRAtUMSudOu5HeP0ZObFQAl5
W3AhAsDUZ5IEZh9gyCJ0RVf9ogVLNHuEkTpdhh1UUHQOEF0wEG397nVrtPglXX80XnPuJzBiO+Vj
0yA+D8gk3qZ/lScigTaf+4nGvHMuhjRYRXFrbhYBLjXM2zreD8tO/C2sT+82jTXDJGRHwMXbVQz5
onyQATl48XCJYTPwUlAA8UA1pF0ghmCRynL6MY/SlsETEqZAxlPdJqaf0rBG7ZrQoIX4HCxv65d1
DwC0YfWwk+iY5reF5oFGivCi26Ae4ArwWa0xM5j12wEKzcbMKHdZAifMG0EJe5620q4M3nR+Ri2a
mIWOhoQ6WoghwQZncbPoAsqZtZiCW2asG1V2FYysNkqXkwX+StcnS1sKx7Xui94g0mVP5i+PIc3l
fh2Bwvfb2XuNllAcgh2KQa8n5OzFW3fyYMzbYXBuaW2RZpT98bkmIyBdgTkuI8Vrtr4dmGPFYbeX
mRAGxRYMfrcvIrAgOaIN/6ILJRpwTxC9bIUslnXDo5SnZIOeYaQJb3LabvEboER5UFbh2zq8P90A
dM2gqRjjzX3GO+ZXgezCczayTUK1Jw2RgOO87G2A3zi4gwQKSDksB3x0jspZ/8fBCRiHmgrxDuQt
0XJ6X6k7JQRJFehBD17uZQGGA8O+564rl7GD9qZ1W3xmJFuYnZU1gI1nGLNNAuK0g3KsZC6Tr1uv
kQ+8MZgxhK3m1ECLsQn6K36qOdC7h3WPXs6Q6T47qg241KDoFQ9M7JfZ4kkNsNALcN1F9RiSjaRZ
1VS+bMcD4BxvZZNDqnnFipuCeKCdzVPB0yhMQAzXi/ciXwlRTv9F7Wkl0EfJK9IQQ9GgOerXycN6
2ljsCNv4EgOQfNiMfJD4Be2HTvvfx/5aCNCSCoCna1AkfqUd5pl/b7/hMIJyXmuDKHHq9Zo5gk7Y
rNod//2cxY6w6zbaAQh4uSS8SSy2fuBhqF6xi72hGxIIgeUP8uuIfjgNgO5BU8X5Hpodmif5aJED
l6u8QjEmbgVJ4Kdgi4AOaQUu1YDbDo6/wJQ4xBVwfCDUO3e04XFCslq7Bpv3I+0q8PAuRDjnA10A
rg3AxQPGhwPa/G2CNW8DsJy02c+BP+fggftp6XS59Pnj0DHZftEG4JkRdYuXP15jVAOBpiyN4sWK
GAEChQB7YKNsNn/S3aJ8fRkXJM44bY3RBg+Qlra4gZYCWL6fQWoqSAQB83Irvxv1sZoiV+LoWwGy
wm6g8Dxn3AAMHhXIZQDXHzbejJ5sIegb+5UFNh+3MM5NwOokoqhDeLw6Mt9AyOSgMdoj7SCtcwGx
D1UKTBTKFqLi1RYZtMA3w77vnjheB69Lj6IpkJAPHd74MnowXuFICSv0IzeK3/AGsDOfAl8zCy+1
+uW3NuE6wj9E2owuGfeaOGhb+zF97tQT5Lsjv2+8FlB7HjgBCOZYQxGAG4j/3PM4ACL26K3Lzju5
oCryajkYSnWcwAIqTdpcLH2A6Olb+Sgm1n0vbvJZAqBuC8UprxcFLjF0FN4nAHUZsVtbpWt934aP
1pVWaW6iJe688Ym1HyYakIY81zHecXUafybWzFAYhDdQl3hfIhwOaI6KGk3IwX8GSlqKOAYOnpQz
/xDYSR4CYhTpQcKLQvKGNA3rfIHyB81D3Ni4oY5W9zP62jXzGRYzqyRKMGRX7brxgQDHG44HYEia
bQYoYxkBLVeDjSiseKv3NwE1x8EETUM/y87YYbB3OWbXRrD5NcoihTSsz5BQtrMrP2hV3Gy2gIov
os+tUE0Ncm+IYxKf06/EtQIz/O/2Mr4HlVlE9yvPxXU9IKQN+vAPhFko9bwLDqXRDSHCQcpegwlZ
2tXhuUsWejJXphN3tNNVc/zLzSMTnflaAmuj7pcLhdkp/z6m/LXbFCEZFgvOd1GO3UI+5DIsiBmA
9nwS6h8H3mZSeviHm/3srRt4wzJfJmUhMhTPYyeFAA7wNj7dapOzitLGj3isnGTTLqGM0t3qM7zj
N8ceUUejPcs+aKzfeMGcIVlqhHsAm9TWACePXIu6rJxPiP7fNHZY4S20RaWwIIVSskOin+FMNOYF
KPECHo56LViDI2pv1n4n/BbM+2KOcbGjfYBUy1wLIG3eYbKiqgxFJLdylNbtIZNjeeriJ4iVANI9
yaD3nNIg7kubCUu5f1xFZhQCfhE2Y0Ng5JeYN7kxH348HWOSsQWamuGF8Pt1GYhxTJ0LIFNhxqvO
lIFFJW5AL+P+1y5l7pWnTWMP6lGxQ2qEu97IDiEjXb2sckuMg9zyifj6R/5u+fAhSANBhRjP7ET0
GZYeOdxTvAleCUOjDVpw6BIxAMppd9m3FTZnojuCVeevoxWN5Suc2tRiXibA1Z1h6KoswMkrtc/6
FDmVLy7fsNriMOaeIdGz11fgliermzT7CD9lMcB8J4yKpIHRd1Hmz58erukLvCVzNtn6TvsvBiEZ
fQxk2AgGBrTXNWkPIhgBK+QjCbdMW28u2+UtXjM5oJxJ1GEQY6drJlbxJj4yYS3gHn5ZiUFR5i1+
u6DGmFb5k0HtpOcEgKslQfnKUd5wRVLEB4Nd49tPS3sSyRt8d5g2Z5E+a31hrrADmH7tj3+3HlfV
HA0vv+Cdv3Td7HNRZjQew/hZcnbNUXSfi3TBeHc3tsGT8W2+hBV1MhDoDw/kl4wa/Gamsn/njq+h
0groxDJFZpMqHuEOc0yr42ibw0oHlS4rrNYprlnOOpqVLGOPcEleS6yUmaRqSiX1mQEbv7j5WeNy
nFB1HMumLJvljwYEiT34m3DAabNYPjDTxOyDGXobsplmglcix7Nl/lYNKKgnJsoTG63gwZXk5X5Y
R6A7j2USy/rZ+1Iybz5yBPSf0ZKJfJDBS/90FuSXDlzGIP6knpoOqQTSlKijNkRPBVs4dj6ka8Re
GWOv7j/shsUFBkoRDNfMgCyHv/QFcqpuwBm5QAbG9HQ6hmMxqNXbyDPKG+nUux8YeUSHaTxHgBrt
TpKJ0TnkYUAFZCDMa6t8etugMY5JBlTT8Vphif1elLsFcXtJfkXl4LZRKbQP2ZZVN6ad5h1nM6PE
WwAnPneoPpRhBq2yVuaWunDgqBSailYxtVumy005vcVekp9Fyc6mRKPbPypg4zIhob4pI7QPXg4D
Y1D+5QwwCJo9hEIHzleQfGzIeWRuJQ5yakug8M6H/4IIE8koTdSDyhVmaxiwQUn8wX5QnpaA1Wuz
7hzVfW9kqgltjWeAr1xGLiVkspFmTJoQjM8iNhEAl2+shiO8drY8aXFBeiM6UVmIFyqW8jY8BfnQ
P2wNdf145EzQnJRWkJrfIx9Ge1Ja3zsseoBAdg9eX7JjymXIeSivcq+5sCb32vFSYfiJFASQeciI
sHZRqlC99+tIG9r8oD0G51rfKr/wlaqhSk6Qwr8CPiMwZlcI8Juh/PhEIAo6B6LXTLh+lmxGzeQk
gKvGQsMCnuRId3045VN+BQVr671Z063BpM5QnC9XQSNTE7yB6wzOfWymy38nlXZDQ8SS4IZnymiF
hNNzz8Sz4A5wkKQ5PLftazri8eL2y6KnIfvbeu98Ng0lOxpS9OfwY0EyPA5ZbbEKRAqAzTaGhZM9
7zcKV0A+CiWqrwB32M+z+uJVQozkayus5G9IV5hcyhvQDrR0VNu22ImzdGU8OKlCBHiKfwtHaVCD
QaecFHDWjgzxa6/71dnlInIIIweHPdDjTCnylTZaaoUB7UEghdQO34SyEVPdb8vHmuIamgR/uMAQ
c8i54uJzllZSHsXUZAN5GjoGrCOKuS/FqEyy512d3AIAHBf+zmiLTmY6vzzcFHF4BKTurGWG/zem
5OIPvThadv+nLqnm4PNTR3P1Q+13ES/Skvh0EwdhR2EG9YDnDPn0pzpgDq+749rlaPND+SDObz4M
F/PrMYepvfLKFX/skbtt4Z0W6iA7UVujqD7Gmyu5e7nfEyZeghODaY93b/MrOd2VfTkbwfvLz774
eFtsQZB9TXO/c/QTR7V5+PoJiQb4Yai2dQvcAU6TFSqaSym43HyyJHo+YE3WoG+ehHWCbOpIxCy3
QkaNkaxdrNlfTVbw5hB3+g4MrXhDVQkT7sMl4i8e6j/A54Bnk3AfbQTA+mGzIWRPNBRGPnsWq4eS
hacaD7HfKyz/WGkL50/ImgJlv0A36wO0i4DAk4KfsDEDjAdFEkIr55TfnsjEHVI9uAPgSCPonQ5K
qBDQSuTLbtdBlMNBvx5JPtlvAcDzes0pgos4JBOnTyyEmI9EEsbHlMVYs4hwSRPyj98MMnpR2luJ
tCfRp+dJ58n0ttQ6CKAjp4zbpKfh8/b4GbQhUZjO/4QHfESsU4wJWlk12AA2UOEoj8QxCKYh+yN3
XWBk5tIIQAd1R1hNTLDc6Ay9ciaBBI/E0BVjPJky87wnGSTUQWNpGJujm9cvgRJNEEL5smLvgZgg
x2ZjwLh7IZYI7bwfwDPvKx7Lx3JHglTW+exV+ayeXgzTcCzfCc4n5v5iz2OV6DDRsbUzNPp4Kiwt
WLMR2kgBcju77/XZxH4jelfaMvIH1CcMU8wxq4ogNjFbZ/wL9Vj/eVAH0klCoJ2YCQyagW8CCxY5
RXsAz9mf2x+kP3X7ZDi4Zdn1PhCm6VJixSt3HaLArJyXKpZUeC7BYxydeB8++qyfwfCj/Cr3FG5f
5pW/LGL0twNzs+8sKmzyVo+CojDtyZxJxKs+xkRgiL7kSbanaLggYAJvCcsO1KdI7wh68xQgPnIn
uTcGzUtbO+x+h3PA1J0zMiwznruHD9KqQc+A8UjbghLymYIxOLkpc7yWnFExLeHZiebkDRUnkMz4
zJ96TagA103FfE4oZ9WiWHmIO6+PEgXU7rVRegeCFr6rD3MUvDRvFHSiRUdNbw9VvBHcdzyfTAhU
xpO0ySgbhxEN4wdcKpCOeI6mBmX8Cq4kjxtV5Nx7/kmMzuRnc3oPtAWE/mAXgfaHwDjSoFvFGJna
d8UFmfxkiMiOAUE8uHW0ZrQniU831eOGw8yQAkpF+JIZfUz8BWLwdj6/wC/G0xoDKZRScMZlYSPT
l078nmahQ8uHtSmtCfu7kcf6HxgIMLx6WLqq6bHZs7sR8/DNilj2i+eBK/kUHuCYFvk8xRW/HlQv
NmTxDgxu9gjFXTdDcGwQKxxttYTaarAiy5BZc0AOa4h+MajwWO/ijmdlR+zF3V0BzQQ3WRRpEKZh
xgJuP8Mn40cXDIlid6tS616Ycc3SUHaG7LpRVq/SERFnvwMdGg/S6qSiZfIz8jD1EzrAK4PCHXt8
LBgHllURJIUDtqO8zQXSKFgNdeBgBypwPKlfYQ8Az5fTWQ46ItqSaQtmRCTCuURdi3xkI8/Hras0
fk3uKWgf1Coc54xC5JmQzyUBOYMXlrYW8CeV0/Xmf7HrRlE45deM5ZkubkffXd2zRNI3eCogydNM
0HejtnImOrjjG10BoqsAAFANZm7QoaCHQgg1p4fGfZs5CC1qiNKpgf/g9FQ1WF8P62iEoVKx88eP
8+t7lJM/kHDfGw4X7y0pekJ+BDKhMVZEoj5FQin1BtApcDCAXjxgQu6t+IkblPgW6IQ+wWeQKCYz
jhJyK1NlPozC0uOXsUhiijQA7AaLecqio3KpFSo5AJWGaiKANTnxIZ3Ftx24JnGyr+/Eu2/0pqCK
02uK22IN9ijLSVRgpgHA5ZDEzw0KAM++nH+AEmf6tFZmCTMp6fFF60AOHhULchIfCJtJgtj4LzA5
FbdhtZmB8tQB5sOPEW1Bd2oqEt3BVP2GMKXKjsQFg8EDmyABqyMXNHSaGYpAIAGRHBgQkJ3CTiff
cFcB4nxVcOnACONumZbBvba1NOprF5pk/wkaMNkV8nmInLiPKnqh+SZCG/dFfiHkx0XeGGXl93WQ
MXfHOySzxPuMN0N4eRquCqw4ADKAyIyqsRkHCvymWQ+gvJlCXVbekDsdSVklYaygkzfYyeHXk7PR
MaTnmKFeNE6cpLkIKPMURl9FIyLfFoOfycjEIxz4bOy/DhjWDOzJBixRC6RrMEnXOuTYDHDsCvp0
sHYRiNnAOe4ROVs0mifuxh+nxc8NJTcY5rwhU/hJr12qelU1/dCddHY9cXBn6YKKhg0ZOhYEyxzL
z7AO74xq2sGoOV3WE1eCIcprTLaCU8id3bOLyqO0cyeLycj4k47qBlEEd4xcYxyluTV++M+c3Z06
Hzlo6fNnAN6z0RXPIhDdE7NowQc/N2EBY8hL7OeQsqe0aC11is497HaoGL6ARo3PvpXPVv2CqchM
in2BuA59nns4B/CAeB3kXajHdyP3mepRAIGRjI96a8CpW0LB8hC8qswL1WrL0u4WQhvQwHilvpIF
3ywA4ta7T3DwnEG2P48Cc+zCx2yFOHvCQAUfaKrnlbirHkguBP3Erv9y3RiDvzaYJMR2StbzNNZy
Nhroyaw94BheTjmu23YNiA66IkQGYMBABOmF6aRh01YDchnrLeS7aEI8EHM0+IP4caTa+uqiDyKp
lEzM9KjKx3a6eC4AdRSLeElwcrNZdQIq8zkzGvZogBgUDMMPsjlhn7PD/uIwYJtnAtLHTkYxEUBf
YcxX290y38DyulnOY4t81Bm4jTQbH9D3xeXoi98vMgwNOzYGFK9Vlv8C5Scj3KSwZDaKhiSqetwY
B4QMaG5ortPvNvNyv5z206fzFO1XIP6UPrRmMWD6FrZoR0F48gFJKq9VDjSWcPzxBw920GXqDEfC
XwDfFCM1KokMTd6geTaj0zhjNZnMHxvZG3tSgJxu4lK3a1O4/ejm1dB0JY/OY5Qd8/63gCMJSPPd
LRFnfdzDCSQRAJzrN8kZEDgC6yhsbVVcfbC6M5Ld62fQJhXf5mv3/tMe1hfpw8ZCzfvVnEoEoT4D
4tTBkVdHGdaoIsDj6gtG+QCehMg+YRzJGoZSY9+sqyhDue0kXuWfctM2xn3TlJY0B0mz1lzJSVYl
TO9DM78zBjcZ6FMU02Iobn9WQ3CzuZOaXxtNLIp1deBW3Qkov/CFr6AmQGZoC2xD+j3HcyyG82aq
ooxuFUfgoPvnscsGqG2zfi4eQXNG3k4ZjMmzFTYW3E0cY3fYuQ+6jyfcNyTnxjrABIDjQLc11FDw
KEmdzwWfZtT3Jvt4KuxLeOYIl8Eh8VPFBW4rwk7K7LpyysUbXIeAoN9nCoquXDz9Myf0QT09UC9k
ZGu5MOzFO5difHLu83mi2dXISB0qUWGYAce5feFNRGEYTnZuabzp+x7N1Mn9UIQNmXYYYSrPaa4E
+vfybrys8XCxRkFiLIS3zk3SAd84AXGyzg85Jmv0qewnoMricBUWCyxkmZOyVzwzrYS4iaSZtiZn
H9FHgTrYhDfeynb5MOlnMSedAl4KJTdbjlbCSrxox+e+OQPi/Z8tg2qpfuYtBNr2qemgmRmJT4dR
qxPUB6QwhoYECe7YIiQPCNcTJcZlElLtBMxIByJpahGoFmAqPF1zqAA6JmkfAPdmMxfLbcuS3LjN
2pBjsOkifF1ozqBxN0wmAWzysp7HgRa83HFrgOiengfJSN35OLj4hlw9yYBMoKUekAartCgJeyA6
HwIoLvV2T4fc+/ka2uw8XU8MGlygn15auueDtmKByex1GB/Q0DKckIeVicawzB8GWOmgQgBcH9lH
YI4oYTMg6M8A2p8WT9GTUXvjtA7HxhqfSDzFgpDTn4H52/Q6GvqpGX+QshQz++oEnNmhAoL8AWFj
J/tUo5cmXF1QMfEZbS6YvpdMsw3E773JLGXxife7s326LPFDhoFMY79c4CQQ2GlIAR4KHrtO77Yh
3e9REVLsv5Z0VLo3oJ770QLrlE4Jnm7OWkX3HkcalubvorqIw4gokVvyP/mhjEUgIBQ7Yz87cUSL
6vEB0tiibYeJfmLVq4NzqfcCPetMnk2OefGA5mTXHoUdZTl8GvOBQWTuCiDJckvCgGq0GVF0M23D
Z5bfJxke3jVPhPq2JZSOdbd/Lu/LBv1NkAZj68sGmZOjGY95/3aomHqZrW15uzTfDStiB1Pgf1rB
HHM2tqQ7NEc+K6G1qsZVR/YHqaoe8VCf9kfl2YUjVHPnEzddqW6lI5vJZlf0Rn5yc8ZeFh+BqcRs
S4MvithXLD0FNH+hUJ7lt3u/7cjOyuobsh2mVNQcjUYfDNR/RJ3XbuNYs4WfiABzuLVEUTlacrgh
HJlz5tOfb7v/wUGjPdNWpETuXbVqhc9AxvGfpJ+Fb23zi3E39MvMhlgwy3kqsMChfYkOiDrw/QpW
pI06cQ0mvs6+u2apt6AGa8O/aRWJTh/tRwdjlPokPPgMMoalPd409RkDeXlGjuMcG5BzezOrz0nx
lifr+pdKrh1IagmvMRaH2uOrZX6QMs7EC4Y531dDawbBF18dyL0b7BYxImDi9kZaJ3gQa62HUfcV
0FhfMWTElUFbRN/yKuW5Hz7XA0bHbxIfwXODQcq1yzFFe8D5A4kmXCDZ0kK212iTP5i7y270DYYT
foyYAT90bZFaS4DZ4rm8T4RXMPtdJMSvQsz8gss0HlWo8ztjq+MjW6H9vIOZUiLE76W6ylawTSRj
Md+IjbaYrjTvMEqIpy1XnA6cQNie/1S4Ll3slX+Kf7Ei4wMM4a/mLkcgVY80d/EOU78IfKr2wmvm
4mCoySQdhFZ0oiHxR8votR7X4Y50KyKb66vF9QV9+j15c+zFomqWMCFK2DUoY+An9Y9madRPtk8w
lccAbD7SmnO4r/KbH7iVfNYyahwH5Ux1dGpQrfRez6e63dMdY0w6YkrA7GSUTz6+rjLgZf1tsM+l
6aYsj3khcnk5fRGuhd6EhlGmPPOFNcvHjA1aihXgtNf+uCP48eZ0RJTa/hFXN/NVmxGmkXd9neRz
xFVK0N2jLVhw8DmloMro7/CDJ+h2Of4lA083f5fAXuH8xyus+I5eMTvSGaOguToSjMerafe53+c6
SpYKWNiTivOoeFxCxVf2Cq+WgJFacvUI+38vVC8Tioz0Rq4p2BGDv8gm9/fdDK6BfQ/7j4wSoXy2
7Y1v0FyeC/PapO8gggH/BK0fdzFKfnNHxEfnvEfKrTNRx3Sfw/Qy6A9l/JAtuHvpPQ1OUn8Nh33g
4x6AJ1p6redLH266eQ/3pOC3zvCY+3MhPSwVzQoCmXR+1OaH332pISwPlLPT99yMT9eQ465y8Pv5
c8quunJTBwReKxy4sgzzG389RGed5CVSbSyX8TS7N3xszrImcFsotoR4ADAQwzrSbnnljOxhNUdk
7BJLtdGavVxtQNpjc2fNqEkXDdiU6gX2xoTwER8seGkLDVTMYnFYksgigQ9J5CFB7BI+WJYwtmJ+
ghsW5AKeFAYATjvMSLXCDQEp3wZi5YnOmJZhJb4VnDEZLk9fDGsDYhDhREDPJaCedC9EAXgxM+1P
2YiFvxZmPemwlIgYc1wZoFPZWhN0nwc2xRRdMCgAtYiodHnlAPYJMkBGFdqeL90G/MyWjF3iyZ15
I+w61gItO+gwTwH8a00CBgLkAXRjiCaAw+aXVCVSPhjfqONKgIfMqYblbC41nJGUZZmJIUIT7UGp
NJ1IvIU/U7s91dRDEbPhFZkWFuMHoLFpWfePGU71tOSoiOHgE2IaA34rLdAxzCo6W5eBFCWEvDLN
PUFzNTBtsW27lQ/tVdnRBPMZTLHHHJYqy/CJh1jFhgejV+5RMayo7mNpNwXbKlzjo4NBNYX/JP1o
6t3XXka8IcK31HkDtrCH506FlXue00s5PmR7P1nnHDMWqADxzrmO9krHSJpiXv8AfAjBGNGaPRnF
kmE+2RxkjBRkaXaChzKDcqLqOdEr0LQmcB69ghgN1R1fECaFaHvRwFNTi/oA0BtdXsh27JVsjTf5
hykgFQx3pImqRA2e3nC0wL/q/QBpRgSiR2shcJ0ZDN2JhboHB4J4TAbYK1/aAFzmO6DCYHo2MqIH
jHXxHqMNTHghTofX8gRwkYzITa7FAcuGHVgnHM6O8BYXg54IWBSa2rAJiw1q18or9Kcfnykqc4jM
C7j1bsWLM4A2zRczawKigTQg9/AG2poMeZrW4w8rA2aUOM7RMUhPwNvrBhScDwo0Pv/sCGaGA/EG
JwAmgs9MewO0128jdNEeNujAnIAvbHEXSmMhY0B8oF2FyLUGVFjiDjtTUFpIcsFcN4qnn/LfnFk5
2Y/5dhae1SpOZubJYc9PchYBeurQjN/1XAzVWQjILnEgNTMePDQaLFqd4Xe+A9wlcR60sYKyaKM6
F6qg7gcGyLDRsLpiLAPhFWUPZHoXEum6xYVwwkLdt94H+ar+G9K+RQCfNIiAqQur24M+A0pYxdNH
q2xsAphUGjyYhesz93mQO5pPbnnUcaB9tmHM7XdS8fTUbk6b68RIxP6OhLtGcGeO2TK3UfQ3WASM
1uvYAVqA3IYE05JxmiMgZTgE/q9hNS6WCcwoJWnbkO3bfA3JJjsWx4qdggSp8mj+lq07Ba8apKoh
dxNocwEl1YYS6ymGHYNPPDxEaMbBK5lXoYbSH5/AxcwOyIDJwosXQ7VToO8nZBkKoR+BVW8pUpTg
1ZSoHohUwacJ4fDVTBDRAsQL9lbbexkcEYuddXgAtqH2otJmkWP4RDGDPQRmUDNyGapzXHzBxIEW
v2JOKaN4AgP990uws/q3M5he0e7UzK4wJSs38ta6TdmS3CTafXBK9Vwx+mfRJHfixWFt/qNkgB61
LzRmrB70SbwyhltMQzcszWRW14o3bqFn4RyOa/22+aLtZldIQHteCggx1EEjqaYokEQ9Av73Fs0v
bNbJuXrmb+vmYjIaX3N0hBDiUEdfcL722gfDLvMWSCvgff2bLmOpb+y9ucGneYPJ1i5mXrME/8f/
j/9BdIMdY782N9ATpv2PkMd6ev/2459ngov/zFnugYdyCA2aax+YRhy79UBzCU9iIXN6gp1G6o5W
jEt1gRghXH4VCy6g81/sDXNL5pVc2Nk7ubZQADilWQwgA3HaL7DhIPuE2Beh6wVrLUBSiw2hO9wL
JSRCVHq5tHJRWKL5xyLqCb1aQmQFvSlKNXJUkS2XJ6HdS7YKjTZ/xZ/1v39p6wpF0K46JFu0jzxM
/Px303931wRQ0HgaiQF/jxKP/N+jaYV5zv89hN/9u0Vbi1dJtho6ZsZM3IPhKv9CQP6/x2prbY3A
VDwg//spnv7//5+FtfN4UfE7ECbupa3/PFc6TzyzeCf/PRTMdNszp/QyRIXip0JSESNt6xzhGqum
XzFSWX4lXqDzyDz4+yt+6iRWiP+W/EF7+qItxf14Z0txX/mO1xYRgfwRD/p3186TcfLqPNTgXrlK
V+B54sb/f87/7pxsxStyDH+vSwYBr/bvlTRa4nLVn/tzucpc6+/1Sm4Vv8/c4Sr+q7uZC9bNmyHi
Q1uKt2bDX/l7NvgKrNyMsbagF7orbtddUJf/HUbnkSTvaUtxZ3Eg4snke+cR1ca/tbV4anEf8bb/
/RT37W//7q+tGa9yn4bbxIdSci/x3OJW8Thxv38HIB7VXcVziNcXh8fdMx7078X/u6N4wr83yadK
vvZdPHi49ifx9OKB/45c/PbfE4tD+ffJCF7AvQrYEf59Irz4WbwMn3DMR6EtGTXy4YsbJYG7iOcn
Ke/vFcRBihtUCpi//4k4JqhPPBwDkLO1Ut35WTzk7w1zFMM14yE6ylfuhnEcQRF/j/jvTf47CPFT
PG3E69ZQyf6ekoRffi2e8t9LRGvxf+Mz3ywvKF5M3EpkAd+3+GDFkSqcQpzd/10s4nQTf/6eH+MD
Tvtoy/b+XLqli/yOv/MVRRMIXOQF/DXFvr62N/YGESeuYcjoEbuGpx7gKjuI3/U7BtXf/c4m5MxE
Dhi/6EtWsHZ4jOmlwckvWuGRwsKTg/AR2IZYCpN9a1VnqO2X00g+RspDAm86Kx5lr1f+ahOF9waa
BGhsvoKrRlVXEvTGVs5lGn4nEhDtIx0eE9KX4N7ByWElbddIE9fip7kpPwMPwb6HIBHv+///A3UX
h9OIEBZxcJFnueIPbqu8lPhXyq3/bvv3G2ZeHk7zwFfMzZ3mLCOxmj/gtlLUVhgfq1QuJ2gbBmUD
N8fNUbZ/i/BcZhuW/KZa1rBqkZAALsvPHLF8ooSHg+DcCZLLXuXwqlsbCEL2ajw2zxVk2gXDnBjq
NSTfG/NibUuHmK8HxlpQ0Wh5qid2BlTas7NU7BcUojBKzT05LDMMxQxkK7sUx+zQfGFPa2su3UcF
9wQva4Tht/qwzi+w6p/9k/4V9IJaJpi3BJS/gy3UFeX90/BcnSQJPQqN8cL8pItEKNMxqySX0QaT
pvBXFAb6eHcsIlYLxnVYi/KmrSWkUrRN7UMynqA2++lbT3I7+z3NdA57kYqxIJiNnhx7ApCQkHxy
kuG9mi0XwxXajd/xvX3EbGOwz2LC7YWz5sjZgjUpdiIX/6/3BQhm7qFhxeLjXIxZxmJqvQSCEp7Y
5bmXD1DDkeJoFR+Q57TLoVnSrYe4xFsLC2aQsqUuYCzM8ArjH2iDGqy0H4MzMicayqWEwGy0A7qi
1qBNu2CwnXzRbQEqWJlAfFqLA3crIPtWt1fNHv3yItkCem4g0RMCEnn1p3LtAIo+TfJE/G/8eHbd
lXlEtg5JIwSXhqHTIb5S98krHy36NNjlDPHFnJls2wWuFjhUoKqz4Q9ldwiC5FN0+/IqM86AhXqe
bvZrs3G24708+C88haghq/uA2MKHwg8zfYtN3AFa3CbbO/cJe1aqkAizsmnFdHI9wOzFOgaYHVwS
DiaB3Bs6KSIf/X11wJxirW/1S3D9tM/mM2kjhlcyMVVX4snJQVs5bnWYvmlUmzcMuge45e/DObgo
1+EVjmDOrBsERpwy2i81EqDARCUcWqpwfS1i+Rdf5LA9zslrYO1bhBCkt9BDlbQU61rDARZTHiKM
RRbGVn3mv7AeMFMd4uNASin0Y+obTg0ZALJYwogCpICTw2iwP+B8Ksco1l0hnmbaex0wJsPH9yAP
sHggazIPUxCQEG8BjQIAHXpi1Vb4TS3oVoi/wTHlDYA/+El+QIox36ZzCQT9jNUSeiSMSR8Hy2t0
GD9rXJeco3RNfsDsaexuWDQL4N98gzRK7UszVNM+FCseTbOBrZZwlTM39E08GO2WsuD5IayLjLH+
k3k13wYvwPzoEzw/oyYGp1o61/hGvSt6NCYcTBuwchqYjfO2koPIgoG0h4Aefna5aUA7huEAr0f7
BTmavsRQq1jJJfbcUG/WprwzPkMsRIwlaDeVLLhJwLXskyTJFBGKmhZf+uoWwTVqz5py//c/k020
wvw59OsJ+iYQClwkvigHJ04Yx+0pV9YTwak2AC+0gus0v1bxbjS3hrYWbBgLHissho1qBEeaRQud
CSJbmnOCXxj8MOoh2shmrv0Wcc2vo2FNqKsYCcHqYSCBCTmu/yifCf5UP2CIhXwFkMSCNYui2W+y
7jTrG3xoYY5V0bdN8gFMB7s/+HRyrJiwHPji+TbN83ixx9d+3LOfZa9aemFSSuWqi7KVrz9l+Ebd
bIJeHVARCC4R6d4IGsz9FH/JPYleWCYkdxhhpGc7Mk92dnrQzOi5Aw5Vk09JO3X0rsEPB0R210aW
VzoNbi8smBkxZpLns2a2b7H+DkDCzvEFmuRELw2p0Bf6o2Aj2x56D2BW89QrW3aDAadbRub7OcON
65MrQTlOp35asJAiPSHVJVNWWrdKtZPmLDmvUSPI8BxLrq9C+MGJcavuNeZ+yPeR5drPgbIbusOE
aQM0c/Y96apd0/oWYBiBbp8k7TfORH30sBU2y3ug31i4zXiHh99AW6ff4nJJhu7TGMYu5mkAC4O9
76AaDBBw1ozPOH7cLnz5dRg2ScgehovVgLyX6yhjRFRtS/2O/4kMpoQKeWZuS6LoDSMPk3E8+ygK
eXsvYzFOB51eqh9+EGgaAFsgq3eeJzKD+xX0QOKlW8VZYKnGaYCpLBt/vMz0F2GYLC8zc18o0abS
UVtmlbzUyeg0AU90hpVqAtXcf+PCmATL7bmz9jrztDNsZXYqLkds0ZTumGYHUoCq4I9wkUi/+GAk
rQ5RC1wRr190A0vDwZFGKO3Bf2Q0bRKw4lLYMFhP3EQD6ZMbwloEoOYWoI1iMdCaDelpmX+F1Qhp
je2xn9eScywQUTlPbbYT7v/GbhqPQwA3cZhcySovQWauYwjdvQuEVc2vRKQWUKzqm9KG26401z1p
FVpmuk6Ub8wyu6E3kfRTjFJc5xqSDfnEb+LxyosFAULrgjVYS98ncIcYqLRPMapsoz3m5xi6SGHD
ICUhcxh37TGuLkMcb41I9bofSbOujKDDTkjAgOy0IYDhw9bKVcZpYbI/h9Auaru6mvgEbuIILgmp
GXAMIihnREQmjxYQrdjosQVpUoTq2ODZiMnNAKQ651XSgulJeQRk2xr3sDg3ysrxdzPyv8qrMj7n
mhArxrRFGTBVCPYj7S74V9ajZ/fGaS1Rh9j9QmmG/TCScYJbwmR9qO3C979EjEL3Y0YPvgxpqVMY
9LVX51j8M+CebGYaZFTlDZnhhHyMFSoLp9/UXUgLrK57zATgA7TxLiuufBe1SHDwy00++Sci1a32
IZcIDYJtI2wcleHcqS+Wb5Ojidyi2dlVx8ngr+OckX/KoCV1GNRMF+hdLexqlQ3Mkns4TbfQByug
ptKgWKFIqo1HSKAFZKQCnoDdPXQYyTXrUMgbMDdRByRg8I4U3r9dVzcDWlbbQ2DU9I8BeUybmRef
QzWnisDRBMRN+6z7mhAQGvn0Q0M0ESFsHRC0I0aIv0z8HPNq6+TJdkYgHnfjsc3p/m1ML5rq1wh2
MiXRlDfHbAqeFWk5NeSPFRPEEGV8C+P4xej9h1HKnICe2ZW7Uo/PqQG3zKzSdQajzcbrqjm2nXV2
JI688F2jaV4CiJTytNAKeT0Spcp4pobmqTTPs0TVEtCMl795j9I5rJhW4ONgq16froxkX43DSkn3
vpy9ZhoF3Njs+JqI90HyGrQdC6d10QftOQMjB4XLcB8wbFas8FOWY3k3awU7AFwMTd6OrfVp6/ZO
BoIbh2RX9cKPvX1MCYE7bcdIBfitK7wK4yJDSXaJDnkKQtGknztU9VRtuQH5TbaWjpK57QCGbXUs
Tlh9+PKmMx0cHZ2TTPiCQyDHoEJrAt9HH6IOlAP9I4LcpKE0F7m4kmKve8c/h6XsHjI8xCom+TRJ
MNmqBMVV1q7j7D2tpc0UBQw78SW3nPss5c+6DT5IiMG8jBowMhnyGP2m9IBiLutIOE3UKKp80yQm
/IG/KStkBY+qbtdOoX52MXlEHb6Qk5cV6OIMQNw0OSUDJIehpd7iWw8LZ5t0mpeo6TIEzZp+g/DW
Sws1lzx9TMj1w02kDpaTYX+GwbKGy4pRPezOBq0hZCGHX/SnhkhGo3svzOcO7eoMbFhKjasGX+kY
elE6bU2SoG2YQlV3SP2bgck5pZ+ZGpvKigB7+8OcAmH2fXSWDGufaMW1Ll9S4EM7oI/NCDhXYO5Z
bqz3JETKKH6CkjQshA15Rrp5Gr86kfQ9xFxndruX6uQtC8bNlNPDSil+0wr85AJrwL4TZyPL85gC
+zgKHkRcRjO2LC3od9K4lr5tE/zYcm0xUozYY0GsKuEMlMEtIpcU4mhNHdowOgysz67DqbIctxQO
pAqci+DVsIhLxQgrGg++2f2mDEfkw4gdkzhjewbSfrYsB8w1HM2VbHnF9XsjTSbq5LVkghJrcAaN
eZUb8AWrbcJ+V8D4KIIbvpsol6SmOXUj3HMbQg9UuAnW71CgQfoAItVM8qZCZ93p6gqt4uRQzsbX
k56zKENWDEaG91XopkybDfyylG3dXhSavMFYWVa4aaVDMl8cCzvtYSc3GKbgjG6dMtRLROaAjikT
QlVtcCOZyVhA6K0tPQYWchU0uR8R4DKRDfB38vHMmZUlL2Cp2MVEnIXNj5yrSymK6CE59KfeSL4S
WKIxdrCcFn1jPY3M2zpKW7PTtmKVG+14nyaMQDOT7GoUBofUes/l7iGZ0xUZhVSYH6mGjL/2SclQ
ZU9P87dgqxsw3wvIHfPdQMJGGDm9GAuNVvJpRLpbd3wBYwKHt/9NrO4cQG+PuZw0/BSq7h33LGAO
cQiASQUrWc4l1g6EG7doCYuJT+Tdjox3hnpGDjX/I+l7j0mUHpX7sc+WfSWtRitw8+HbQOWcJD4k
YCxBh3YF01kuVUar8B4x2BLVhX5XTQOhsQQz9NIVxKDIr2ZCa7ptZXj347JIfsLCeEpor/36BzFc
mF40H4b6EGKFkQF29D9zHW7tSPJiRz42wBwxxBCtC9YVJw+bgeewv3d8+jLQQkDBOpfjqx4giKSh
1afDQNBrGWm7QDd2UQOIZ31plbqSad5bBrbFcDcheGbfmh3stRbSB+u+3FSuXd8d4Z2rp/hirLpE
czkGR0UynE/PYlk3q3g74jDLUEonIKIo9xLcyq67VsD/OULA8XeyScgjtLQvjklafDpcYSGLYmam
58rZF/1nrITkRX42NtZOoNx9+p7U0WmuO6g6CuSDNGg+G/W96fS1ItvrqNwZet3g7ppQyEZY2ZRU
5vWlsMwjvDUdZagM6jHkRxle2FNW/yhqoK06xdhZHQOvifQzjWYAmkH2LhuryK4bxvzWylQuA/a6
LYQmKfF02bNtJByVdJ5zBhY2EqAtKQAGSeRNhnak7ZhvbjWYAklDO6JtSyLeMKTw1S1n3oARamRK
XoDQLDjiazS0e3N67+t14cYVtotPHPUqQx6/auOVHz8wqGVjryDqUuuQnli6VgonlZ7bGVcRgcUl
XbGdfjUlMGFtoZi35cqNAMhrkCrqZ64SrTtlPmNhLr6I6yJFoJ1uk0nkReFT2zzk8FISG1fIFNOM
mk1IcZzqWvdRK4VrStqTNq3TsrrnFkPIOD7Kzl6Dn1SiYOSEZI42ur3xaKT2YRGwFNXnloFU3qXb
eQJxcja+/qwr1dpUD6FMVORBscOFTv+b1oRR2uaDanFlBPLO0YJd2paunUz4ibyaiKOaq82xqAzg
TAz+ImVjIWZAEJBqrgXglntRcVPjkTC3h8wuHzMCVHgPlkMqTcf31xv7nu5CKcq1jM+CbAKlMMix
iaPEOzKb3Tgt9oUtMCpBJ2iX9jzxCTs0nL9OS5YiaFats02p6j524KIdWJp9+EJ9BMXKyj3NmN2u
TXeNComOeSc1lqQSEWUprg4vXBUQGuHolGnin2ELBUo5y7H+ohZkmxh47TaMb8dobdPM9wWmmEq+
TYx0NQxMlhL9YNu0inzwjvba+ZhgOiw0xLgYS1+BkNntphqXBrg/U2SeLK3AmqC7MmdNBwzDssGz
tMUkOxuJxqRrf50S6Sl8/aDDR4JI3i3ZgylGF8VvPUv0r+Oy1sZ9jHdllSqnXrbQ1vUWmvqmwPAS
dlxgb4cJF65Bujnp8FYreJKRlFZMh55J2Jw0KuX3cAjZoaHapzqT9JEEnmxVKZCMuukxKhXliMMo
M7KddSCFWHs37PG5T+dQyTuF3rX377Z+SZUeHQsDqnCrM32MJ7bghtLbOuhphs2q/BhR8IQYerBn
OQyn8W+WB5lu3IbWiR7eIJ4V7R1h5L7RrKVCZrLKgp5WCDGp2lmaxVkv24Wn54hKRhUzpxDRZfMh
Pn95ni9Te9OTCpcQKJB2++UnpC5S0bSptE8NWD8DbXqH9BH6vCO/JhMHP91Z6TE20M+hUHfCpcjN
X0Wx3ZkdwkfeI48wDJJ5QI2Rf8VduurKvQ8RzrIxjLbvZgylv82pz8dLUH44k7VuKYtSWYfGmifa
0mnYbcd2FarhJla+bSDAMdyIsyaYG1aFpMDVtsfBEnhiiraxfm9yhsU5jWqkbbqcsAfVwjngfdQb
8o8A/1HdWS+U6ljvEmQ2fhrWpe5aT2OIKEEimZV3cxXnrs2p3SPSo/tYJFDiIv3e5dAkquYwMY5k
7meN65iEhlB2wcmxEI5cuT756ndZfqWTCS8GGAUFkI+XGhifFGfnCPPMAVJINmEjXpza4lzBRlYO
CnfN/PtcgOn04yLHNRbiV1Y4S5/sbwa10oDDkDNhNbw0sbptQq8KPfq9KJR3KnNQtXO7yBsFAZh1
MwrWNZGxPo01V5o6QXnv9oFDZB+5uD64JA2MUsKtu65aGNuTs7DLX33S9jUgBzF8efBu265DAcgU
vmq+HFzGTb7tGI+esUAiqKtehmJCtn5nqHAkHKXQaEaR0AyYAFoYnW0G4yk0ZZiAgdK4xa8FmblH
szU21c5sp3XVf0VasXOCq96gkFDf67QmARIhSHYxmApn+Diy0ImySimge98tfHQ6GfJPrUFZfM/u
OW68Yt+jOSjDHfURSfHPQfJiQl2QGk5GLh6InyZNEv6PoF7PKRDjnH5gSy1EVZS7cr+TknCXRX/N
K8xh7Kn8pQ1fc4DuVC4i9vZoUNyxVxF+tMAn9R3hoD+N5xxJddy5dZFurNABRqSS1T0gAj4wHH4R
gOsyo1nKhpybB/bCsO32hT8tWhYzS58XrQ1qbrG/6B9ZEeyV2Nk7YbsKAnPVVrJnZj06HbwIBjrX
Wabh1wZ1ZaCWTPNHVDOCSh+O7bzEQXKKO4SGPh4VQYeli8nyXsP79zXXALrMCWmIJbR6c/s0lIxM
ysT5NbTst6aNe1Iqr2UVLTiTR1ixUeAvM4Jm7qhZkgmKnrABjwjzI6wUWAXVlsIvpraAkpD21ySv
ke3qykYp8J+1IQ86QIB53V0iRC8lm4VuwAKYADyKj9bZ9ICg5nDtIKQF0a+Ulu4MfDJ16a4mimuM
CFpBvE+iZEChvQIxiUe4beEvk00LI0ZSIVx5YlyuUa3xUeps3RpypswfMd0azpl+zMBoNRvm+Ixl
Hr4TvvkIEaYNQ7HpOoGAFrvWwI1Ni9xhMmDXIgXR8JsCi6tKFgoqabx0lP2Ez3Vr4RFrvYcZo89y
VfGCkND0eqfXqKrD+FADsSoTl2SQ3Cvs5lhlFJWqaW8Y2Gz5APzN9DTCdisFRsDm4P8qUM7VZTt4
2vyDdavetqvUQZ+iIawSJ4Ua/YgDzNtmJcIjVOjeA90Cp9lS1M9NQsJdfY/otEVJYkGa46NQNcdl
x+3kdDlklesoUE1NiD0sfoUgW8Ci5ATpC2mRVPlSIDdFYeLr129hjA2S7rZ6jVT/5jTzqkBsxJk1
QrXuTYzi62AnaniSLxo93dgZNAxs7Ux4CHQ6A7VtBX9BhUI+Dcumex9J+YikkZq68WQTX4q0QwiM
PyXLEtgR8kn8dKazQU6GNF+Dd7G0NzMsBVIlcN1p3w0g0r4m5bwgtmD6EX3DeFGN4qUoIQ460Zll
bcXFlzjQOihaV51GCgA0cTqs4ZV5HWUKVjRvquwwlGMMsFTr0GO/ddlj58xahWA1UR7f+KZ8eHwJ
V0vcXRr7LKG8ys2DPaTeM0dSExZf4dAnoTLic38iFitKn+Tf4ap8MuhwXHx+uFZ4b8vhGsdPabvO
cbbaW9pjwMYN+Uhy9UEVuN4wW4UQT7FkPqVo7ACIEM6KyAUYlsItQdlxO+pIHE3g299oRZBNze1a
etXdBF7Rg2Kwo0PAxFY+Jtl61hc87TU+cyMv60w352vEcnwZXENgliUoSAfzVgjKQJClwMuZO9U6
/kREL65ItNLe0rM/PQ0QHbNun0qnIHiVukWRozP+JWnFdJDdVdgncCdNkla6bpxylpdEOdT2OpPX
ef1sM0ft5E3FJEqFq1SA5AyMtSZk79T0gXKQRgwE5tPsn5rynHCXz3K65Sg32sBT+UCD4ndM3x/K
V4oIY1sD0d6BvpM15cQM9v7CCLvKlpz0tbnOEcHVKzaS6SJvJfURmbuQ0SDxssgHfbw6cpcilyqo
5yh7JiezEOSa+Uvaka66qETdB614URP3xdeBB736UdRn/YeWeDS9iuQGCt8YiN0j3ACb9MobRDct
IUs4pX9mJNUeIw7iJdpv4gXILGnCm2wc5e4ES0hnYAX1aEbpQVkN4I8OCMsXAhII+gy3mIhLvpfD
Q1uBWThAtSryVYyGyVNvECtfVP15Gu+dciBSrWxKrK/8Rd5tC21bO9A1yze+nFL/HWeDCmAH+VoB
m+eKdrxJ3dbwWRt53WjPfftalMeaL6opj1wQgQj63YVUf9K4860lFgVsK3i3uPkXg6vGDVu0eHO1
Do4Uvt0ZTzNMMntotqvpikzvO8PrxBQ5tvkhY4SxNCFD8tk+hZuGGCL0rEe+gghi6ZKXlJ928NOe
4h+hFPQRnHCSs/PgGgp7kUa6cBXYE/CXJ5Qvg6vVtCjLeGOTWA/DuAMLFBm5ueEG9pJ+UC9x6CU9
7G/EjQl/O/7gt4DTDmby/NSdhdJ7rHLoq/Hnd1zpVC7h8y0xQGG5YtR7j6o9Im2ImPMelHFFlfQT
ftd7QpRSON/Rk3rlPONtQz7PvfVQLxps0I0ni7E95RgEm5/WuUwx7IhXiUyLH37FgPPCPCIVMahM
Vy3gpWrF+BXgqsRDNgBYBS2pccyDn75gYohJtskw8zKIIIV5A9aK00+JAKTlyV7jj96C0ocinex0
KA0s6cMJbWexRjMBmxECPauiWq0l7UDYLiMajL3w4aJpYH9mpOLryL2P4LqMplpjM2FBRWgZfuck
hRDAQb3PrJJSriJF0R6eqguDDFwCUKPB7v3TJdkfcb8Yb0IDGLwry/4zEJTm9iU8ITdDUktqxUVm
Iou2Glb8tGS4Fly6AwsthjsM5ZlURvDYd3wRh0iFccqr0eazMeJBJDg5P7xZo/aae1rdAnVFNgo6
Or7PsV/h64zJ45qJ47yrdZHyyxitwAn0IwKQEp9UukKI4zG2RV3ZnuMT1xnmIZAE5xddfB9UUGA0
EASRQ9uQhGG8vcCUEub5+hvpAFgz3xiRokf79JkSIKHj3DIgtLD1ICW+I5v6im+QCQ9YsnNSucQH
cNmGSHa3fX/ExR+PP8besL6Z51InV2vcw55qNzVeP17wnPKiZxxIuMISxF2sqCjWX3BEWsfB2yDI
CuqGEdoXGWysxYgiIWG/YIGAGd4VKjRufcoq/hTMoe5JAmBCIiet5mOjLxnOhS/Qz5mmNntFPRD4
gmW84cUXNBofhvo6tDetI7b2qZw8WV1E895/wb1WXMAAIp1z4WeN3hbupE6zjS3sxEeOKhM28oF2
hsHLwLj6BP9h9I8VHfRL92V/Nc/9BfuD+tqm235eMN+iRfcCsjDORXq3cf3rr2brouqBs1KdqxDL
zqW07bSl2Xt3rN4WwU+2z55ZlukK19rFPhO4/dp/oLCqPyA0W1t/Z8kHjAHLalHiqKMurQqB3FLg
4U8JamiUMdcR0NlYSezAPUgSS9TCB9lDtKNuxwddRPmot6CcaQ6DhHR33GxBrnJrkedb/JNARXpw
WhcpCYh4iD0jOfcRGgSw1WBXf/B1ZfRme2hAJJRhL4m/2bTq3qAmPIXbollgZ4nPQ/iwwzONXsJZ
eMPZacKyDispzNbglENvgAdwVcctxQAMHJgU9Wf1Nflb4W80ePhUDQH6jG0cn/BEqqQnmD/M+LAs
QOFAH6y/4lOJs0DQbfLjdqxW8JY+NOllHD7sL76VghkRTojjTbnCKElYg7FXeI4OhE0RffeUn7A3
wHyPBQQ/vKB6hhiivdtc3L8Oox124G/l/0g6r+3EsS2KfpHGUA6vgEDkYDDYLxpgY+Wc9fU9Vf3Q
91ZXGwzS0Tl7r73Cp9fY+iTnXuhbRFWcIYfxyZ6SwUKm0R2hdOOKgxFG/umbi6haxAS+tHPzODz0
dZmuOdonxrPI/fedmINgnFnv+tCVC37dt7bB3kM6G3AwhJ0JaUbkCmnGQWPcw9QBF/ELA78h2/c4
LDD5x3YGO6H7FBSP7hHSNZ4l0nJo1nL9VVRHeRIDbHXlUIbzDiVhBomeiYuOCnyRoGRTlHWrODUa
EvR/3RwGMnyVEBvvZtqM/Q961Ko9JmB1ANp0vbf4BJZeFCdv29wI+OXMqI8R828i86oFiB0FA74C
ZnYw90gHTwgO1+G1/fEOIoZ9uAYBWdYUMPPI0bJ1hH0H4XUUqlCStVWxgTiApJR772FFgdhqFsbz
jluAyI90uEWdgH0SJL1AY80JBE3gESDkVe4EB+KOwJHB1Don14j9hvl93E0M8zifIkco8YkNIv1l
FW/NLzCX4g05vMHZVcD0GCo0hjyKeGHDLIYNcoayObCvUqRYxUps9+ya7IckfqDcnn4BNkNkYTL5
2wJ6e0wzZlhEBt9MUF0Tz3aAH/xXFt1B2tHsV7MGhzkykIW5T8QIWFIHgFJgrjVXyePV2kP3zxlv
Q+IIlAZELOYpYbxUQgVhsMjHwP1qz/4GFUUIOT0Yazvyuvuh9i9Ar0jRqZ2YOMLRNjFfxb0VzmE9
bVv6smO2GCwkeHsn1jLCrkTeqdESHoH2jRFogOlXDNqKJVOHw6YMZImiDHMN4sowWr2ZPaOlFXhL
TPyqOS+l9WSq6h6z+FumrFD2JjYkjNkpAonQwVqsYlAy1yjPIdRc6fjZxqCznKxVeg4dPNZEeEZo
Hknm3QK/w9B655dOnin0lB/Rrqs3Ur3zrne9X2a7zqe9AYUh7WkNHTL8ZNyVnfwLkrfEcgqsLVEx
G9AfMKKjaEDCBQbDPCrWlmqxGI6JNi8dbYVpAXWQBQiJKnbl4RP8pTryjqgy1Bx0EXsIQqgUE8Cn
o/aJdWyz69b0mdFS3UVfbHuITXV/MSCSrfbGO/vN0NQQAVkcmnLPm5ZYabCjNzuVuBMki5C9wNYB
gRZ83/qv++nxfZ2ll+JXwE72OkIWJm8EBhZuvLvqAeyqwXnkamSL/jBCvqSmKVby1dIXMlMwE0yJ
d4v/XA/Tr01iHVv6FGizzGzjT+mvRv3YrIua2O7VQIbjZB3MELiDO6XPsFcvTlTA4EReMNjRGyYW
rqNUDyzZmKDXO5ov4VZNjL1JGIMhBh+eUeaOjVF+wPNs/0aUgt8/HBtc5W//s0emU+JhRAXmntxf
LI7Cu1cvigfXfCX+VNS+wDP4bQDRTmrVqCBwaTU8eO7W8CG6S3VGuF98VwcaNmmhTiZ9yISqr/Kp
PLGQNt7FqdqlzgTCLLQX/YH6Ja2gqOlQyx/iukrn/+zISiTINowPJj2z8NNDKNK7tvXNSJdjsDOc
9g+7Kk6kvIISgHPR5FPke0vzMWg20umHIdjtU9Xs/inpMG+Dh/L2flpIIIv6af0hKEXo4uvL4so4
zOcou3bynNxC+iDlaolL7Zq8cLhObxzs/zqIWeVQk1dbq1zWq/Bbxifg23sUTHROARstj/YF7/R8
z4UvneSNOu0WXaYzclixD0J3c0/9FiIbBFscqzEhrrwV2kSyceAM6dYKeBKcjhVPbgofHSsu46UG
T9m3o2HLef9JW4BgysH8bu2zv8C/3FSnGILjxvhLgFFZ/vQbF+utfGqfPfYOC+/L6KkLXM0en5a8
KslKQ07zibR1+EDsLPzVJgZGHaDoVwXCedWoTaeXQGJo6RSeebxukSI+MVtq0WktcbpuPhjzqdse
QhgjPlw4yYx4w5TAAMUgSZMb3y1BwofCbm+Ykrx7msNUWUcGCmmbPDMaD+DpR/wrcOcIbGHIybdn
erkynxbYJMHoJBgF8baGluF4hNGNV2ZszdmzTTw3MNeI1sUndKmMKGy40lSIKv7a/Uz/7NkbGaz8
FP6cg8rj6mBXw0e5FbfE7o9In6bQJvkG7ECjpZKd2JUYsYh3Abvb+jN1V/Ai8nptvomhrtfNJf5J
4N5Yf6K0lsXAUfxh0Ui/UXozvD36cPdHi9bxOGkuocVB5hu6D7FCwGkQcBLNheZkqgcYot5UzBNi
1hW3TGP2PC/UD+wN6GoilPV8Q45EPAnJkkreHFhKPFUrGafUpKqjDmdgBFFUZHTdnZkHMcjH0Gpy
JOzeZrgVuCk+4ea4rNsy2q9wBcK05zLT0OWyXZzTDyQ+Gs15Z0/RXtph3GKTYjcHE+JzBRt6pj3o
jPOv8shJjWYEqySodh/yW8BCcasOm4FXybbwIr0WqoOHPnUn0CK+/GJBcB9s6yvIi/5J8zGuO8mJ
f/0vhbv3IZsLmJz1Z8+euIx/CSpv5/Evjlr6H6ADDYX47e6Bsu2a2G9VXDNbyU1HmsW/+a//qI/l
r/7kjpbH+Ajh+4knkAGhBAAPETvpke4v1F7YewelIS74Vwfw20FhjS7WNndgIvzRq8d4WJkrn0eD
6+Hw5H5BQQIiAfH5+wWrIax8MvKenSNcTVtYNdAJbCa1kJofJL0FM/GsfuscmXPr+Mnn0yOnuYDw
EWP8jxIs2dDW5xoQALbCaLFxU8cen04H4edLwy8fP565vtIJWrBQoNBg39O5cR1//bVXLScK3qw/
JeOipRsEYYHprzsusn9qePY0wfaEUy6efI3hLtph7pT/GxIo+MPsLCRPvUAKIi648Amgv+aQDjoK
LC98r5NvVhVmczdtGwtf/qM99QEK0Q73QumC+x2KXzyw0CG/+jNDYMxJxjMMkUuwQlzp39FNoweC
DQ06MzWvN2sOkXlKBc236BQ8uBKcZ8zVF6hpgzcK8t6hsydRaj9xgcnqALGalm28xf35QXQ1bqgk
NQhwedYWCUYN6BlTIAaFKxUWRftBytbOID+DcSj5nVRhwyrdV+YZ7ET60vsLvpPal4IMbDkBq+uE
uDFcrxYKFhKxzY6mf0Nn8K8CgfYIHhhkxQtVWfXa3CfwxYEIppLWsgaV2xQH3JbGtwCA8V0dyRsq
2hW8k3E/3N2Dz+5i4MfzKcrssfCAg3MNx3BZVwv6dPDiCmMeXLZVkLYvn6NDNC2oJpMCGbqpttfd
v/SVTBcRGi4elLT1Luo+nK8uwK+IV4aaEN0Ru3F6E94B+6vQZpPAHWdiUF/SDwyqRSoW1pH3zbmp
4K0G/Xa6YDBzQ30f15N0N8xIB/1J3pSlFK5qdGDkbKE6jA6Iebk9Pc5QsBfZZFAxsyzBaK3mJA07
+K6BjbBC6/DHYwKIyoILCgYiklN209UDEACQgbxkM0D32VCEfOCfig+EMCdjDg4oCkDmJAA12PC8
q/4qcBVq2Q7wfWlPwxuQmyq9z9bGC7Mvdd1E3IUj2EopEOjRneTopGRr09wlwxU+MMOzUF8NtxSs
nHBnkhH6teFeR/WW6LD5J7bUFKhIKKmyBEPUqMD9zShhgga3ftplhWVCT0+gNGHQWFfBU/pli2IY
OyW1EBK9AuVRmyMQD+8vAd+0e+hpfMGhc3qkuwirncJD/etMBBipPUE6cPMnwqq3q5+K72CDvQw8
CBhqoJwpemMKSeBivK4gPPfELH9NLVS7SOJFcQEiPpf9kiJ3761VEaMB3J+hYN5kpJ9LKM5cyfHe
U+W/BHOWnaNv87RmpoFAk+9KeCZqKhwWgNch9V0wkCESAHnq8QdLWbhe0JoVEornGnu3XYE80d5O
1RURzNQUD+3T+5GmJmbXcLLdRLKNhEtyi7fY/mIr6wIcHHRxmeeYg0Msnwxo1PEqF7suh7PKpjIy
goswT6lchhkYy1776oNUzOh7ShqEE4sz3jDJxeFAx4SK5EsOJOiHU68HpPyl3KdShyuDo6pwwHpn
Cd+58plvYuXRTnTyuXwduZt4HT5a6TUdUNECcn6YcCXotwB9IRdqL3Cy6f5+4IwHs1xjxdvEYvOD
Ag7JuAS/WZ38N/GdkmXzLakO99bHaBK5ZoXMMl3GiBWJIlqABOHHNc6uV2yOaDi5R5PI246XgU2O
5fRXr8Au5vECHglyzwLx6nSUSnRkRBhQgDIeX0Sb6ecp5shiLi6G43X4ECBSZxfcYQEwCWoxUSy/
xvt13dA78uEkO3/RyUtn+yee3cUlZH5sdHc4ZszK2dOf3fJ5TgoTDc2i3tfzZCEv0DYcwgvRZTNc
tPu5sgnWdk9jh9vzvFgr8wNW07ykvnjzG3NkLHVQCm2aE77WpL18kSm5IMB0SnGYiwtxgdvYTMaa
pDhGC9lJ95CnJjTjWf3iIWMeGWOMInSjrVDR3UJqkclKRWNGc8wzBieOnLCbpeB3dlZp5m59cwhF
fK4YRv8LefTfXfVNV17dcMZCS2G0JxIpQxGaE0j0NwzjOL4qDNJI3yZfDbaut+aWcYH1/aAdoD9P
1paIbxtsz2ueVKKQJzwyB4eh6V8b7NccIfGVSrApbxQk0TYWF3An+evqRo/BH0mWdSOMW1bkz8rI
Dz4k4Qv6QZ49GOnXyTXGehXJDmFUsylrl6UFMaw7FowyvHuKHzczupscfOg+c1TMP3HKnevPEG9y
EheYPcSXyJFgiF/Tr954y9bDxH9mRmHTYxVkv3RmpPv4Q7oyoco23dvNcbmcCwgtqX9IgeeqQsVj
VnVBX4JSjJadGJpmgbVBaC2zG2DYdBYwMFUQZwkHDUUUr6jRh6+LB7L1n57uRlv2n+WlXWmf5LCA
zol7K1ijmOS41RF4XLQDG76YXkDTVOVjOjxwgodzWJLvyXDWPOt4kHbqHWkAwvmLpW+69qsITwx8
M+ZYtkLmBzD6b3ghyACJFNCBf4A3ZNPk40VJXYO3VuP/uoxGkekAMsWUlFb/C8yoHlpo1U++SJ88
2L6yKbEj9r/A8EqeSRXeESUr9Q8ZuE7ib9gzvQnX0u5df4W9ieSceh+6fY6aJPyEwzsLoyOikrS6
c3Iwzo224pP39LwNeZ9sPlPK6Ky941PCNla/UvLvABaJ/RQfFtqBqP4G72E9AaNQX7BveekrVm7k
5/LEgUsOG/RoOlNPRm8ujhPwnokoNtEZYS6G4X+E/csPqzPqYGHNSxSX92lXLKnrlDX+olgDzNBh
wntulBMmhvzZJWGcgoUvMzPhtt1GdvrTlAGQLYZw63M23sSvXEHJtADd/gneAWbZ4wW1QGKLJ+B5
SjKY+kQfz9GqeKHdYOFf3xrM5YW1EBzl7AkJ0zyZsFW25VZr/gzYY/fIcxhuiJQYEMZwpJXXGELL
yVHqj1LoZPkZ5QW2EursR8DBOAL8AVcAQzOX+YvumhItzDdy+wXJlg0Nde9v7iB08QKUvqikRmZb
FCnVBxKahCZmLtD2n/99BsumjCO1JY7OrnxowCNR9A6YT18N8w71tRGY1czIS/EmmA9mgovfnT0i
iM83OJ5M8hy3WxMSy6FKoHDwnZ158suPQL+31JKMUFTYoEjgvvvCJriWR5+/wx7CnyvsHsUT0M+4
K8V0euj+n2Rsgm+qcrn+JsxYjFY5pbqP0UTHREiCIIDlb6ZspZclfCX4CXWnCM9U/IcD/QOvzMCu
/V2JBlomV3phdUudUgNB19l6NCQ/sZ97mAbOpn2F/6ytIRrxfA9vxh1wBVhPxZKyu9oz09Q5+7AV
v2fNtzeuRH9jDW8VWxrFlsZdG0KRgrA1Z8AG1wNPJAZ8pEXJk4kcTxAsZApqmekEs1KdXznvsR7v
/sLqo/xgUkzNBYLYvlBJaurU4nlIOSChFzUvaQ68CXCt6WN3r6WTsYto2vm447pkWK5MuZQoWBOu
ZGeTtk2P2U8m2D+0mT/s+QIwTZuuWzaMcFLq0T5gAesTDhSwvrhHBBenCGxskGZ0ZmqA4HnNdAw1
bcpJ8oLeQHQ6Vl4PmEWII2jct+aA5HKWdgfaT6oEhrrovgA7I4qq1p1QWveTJWY2Xwl+BHTBEbHF
7I3YB/M6xlQcpJ164KPwN/IV7vMO9i8Fc/8iHJ0SxP8SBSf+4HwJl8jhuAEmvNdp8MZ85M4ndQkD
IgtTIBhlzb5LdjG6Ah6HMmOihevVlkmlSClO1XSuhx88kRMisjADonCWcRVD9NOfehKUCReau/GB
j9WXKwG8j1I6i7btiw2Sd2X1Mhz05/EHspsWK2AGxoxtJu3iKN/a8UKJVzYccADWk30bX+dLQKEY
4gqIlnXS0mECgzNoxVSGrg4NIlUmXdZvd3C9ZejiELAYj+kVTk9i3lnPSe/AiJXEeMndLSlzyHUp
N2l2bkZonnN1o10jWMxoa2/1i5aN6QDnA6pYQ3a0ffhMNNs8Vl/Emb4UmCCcdvPyxbVyPVBAgDeI
9R4tXW/rqOybF6lMKadxtkEDV7IaJmfnc41RDIG3vgMNueZLwymB5X0cvtFEEQUDLdq4NwF2xCj0
tikgeLIxPHxLggn0ka7Cq+Fx0eccMAOhLowL1TW7lXzyDJumc0Lg0dQCGMF40m8FxZ9jnhlEAz9e
Bx0xJJzxVcP8ldkzwJM3FRkG3ojU69ASIR3M8SS86drRjbrJJk3izkMB4tziPMW16MRpCMNCC486
egJ6uyh4W/U2/dfD4FfBsCJj0hPDHpxPNWq+MK/dUtswj9pwPMnwApmiWcsWf1jMndKHn1xLQEQm
gTgypS/qoiJgvGhObBNrPrGLRCZjJjGRmS7aOvC+pJ1h6eGnxFotGXnnfyVpEzhSYT6Tdecousk5
zlmOOTW3YC5I/7TA+ssFY87DVkG38klEndqJrTxEV4HNMxrO2l1NzIUhXPuUSU609SI24whiI7y1
QtMPWVlfeguffLE+RWjhY2iznuVfasQpViHY6ttPYVEAMfrRtRZZFpTz4EweKEk9RsuwDRaCZUt8
2ZyHI8uJlOLLQKFcFJWwMIPPWM33aV9vqibYTUyyymUi6portVu1SH7GgtNbPHb0bhM+5u3aT52E
RJiuk6Q6w3t8FNmIMK3qXOicSGArkJ08IhWmfnbps6fHn1hRDLbKCGEEsQQUTPApDU7qIAnmPeTW
tusXmmZh2nKyvG/VQ2nKqDb+1BOoM2EKtwi1QeHvUxP/Xh7KXGcCLDr/GFrcTmmRyCssvrDHKg06
gZBIl8GR1Gn1ue7HELcYVcrrSmY0LxTbvCHpAvBI8V+JOywCWo4h5RS0ZWzZkw0krUC0lVZwKqNc
+qL7V1rA5e1ulBlvqMXS0iaAdi9zvnlAcGNozk1NIGqK/pheGFVXinuCxZ5xGry/tkI7wgXIDLS9
Q34Sn5mq7CR6Kx8MTcfgoLp2460Zb1ZaHMKRsb+/NuV9c4ASbEcQO3VPP+YYU3k5/k+NDOm1uReh
slfCW6spG6tGrVnI68SS/lKSsS0d5FnUnBaGtKmFmzYSTk1en0QcrE0z2QxcXr9VzpKsXuLWvGSR
sLQo5HsGUcXDEpjVo0qE/8F75SICZ03MbYHWMDVuGp2tUZkcQTnC6mn/hHZU9eQy6sfBg2Eif0xa
TxnWW2n2z7gs8TfDJmEpit2fFaF5hdLcaOsghbnNoi2zswstvykBDqBfYd+of6VyCfXlr4Bu0Ocb
3f328aSyPgfvXVl/qkQDRbHHWi7r0EnwE8vRLIQIBOrMd+TqZqE/VZQIY7ZNpaILLEbsKje+Gz8T
C2Me3ASzkQCTEU97fZ6YdiijQhiKTQ+g37j9rOxNokKJYFOrte4ypYWqiDG8W7T7UAhot/XDRP1v
w4QQAoF5HjwL8MxeY9KOox2POioAq0sp1Mk3Ro7YtcFHk2M8omfHkfSBRM1WXV8cy4B0GFSaiI9K
AfQ15pfnbrMK4UT0AAV9GtuB6wEUKRN8njA9DnvOl5VkrbupfzMlDNVEvgPjJx8P2hzURmutWcLB
VDfUX1k+l7rJ4ISWWe+xuTfmSd0deLZS8Q4Ryc3eCUOAVOkROEtMpdOFKn5PAlO10pacGlh0QF7p
B+topYDGm4m8OF2vaiAfEwYE3H1kDYmi7QWpt2uomilG7YWL+KQbjhYaUbjNXs7wZ9Pp3rxXgLBg
IE13P0OSiemOTPBShtttsXSlI7+RTBSY1Mc+4mt0144etdW/PaVdDaFii7CM6zJaDzkxe26KgoFM
jXDp1bBLAlDX6iwpPdEUWI6UewEX0qZj9QbMpaBJSBqRNHuD7dgYuw1GD5X42XUOJgxNcBqEzzi5
MgDRmCbwaAQ4DBmwg+BwMJXz4NnWOrsPDqJaQ2psvIqHBK8FVKSY2OY9g6hUWPKwa2nDcwb5izAE
5ASbivmQxQeA6dn3v37HwInUzRwkrQv+lCgH3oZTnGCD0fSL1JdXCnMHMfzMpdrRiARwffYUQsM4
SvVuYxXuQgYaSgom7GwxkXZoGGjpKUmKrvdZ8cToErZD3JraUm4S1OOQHX3oOPMNBYIrzLmwPnhq
7lgBWffcuzwId8bYo6UCPkkGun+OV1qwhNCqCDZNf2F5Wm4AN89FFYjtS4vtIyj6YEDChI0n42Gs
QiFHD8dIi2LKDCdL2KR7mCb0p3WAJcuwEBqbhRk84y/tPh7pKQzGGAp25jD5/jLhMGDW0m3hC5qi
Y5Bo3m4QRJJiPY1y7BRFpn4oyFgxN0O/GrQP6hj8J0g/wJeyidej9DL63whlWoM62Nu0OBwEJ505
HFsxYXPhR5196tmVFC2QtLJ+5wCDhQc4iq2LPhn00TbgKAllSxK22bAq431dvwV1j91kA+UBb7cY
DD49UyqJBjxCJ+oJxDiJ8CUVnFJ80LKpRxEOhrs2qAS6L6M7mASpBrwOyTL/NjX7NThgASjjh9Ys
p+nJQCd7pg09nI8AFr9Kh9pHtyEGRXP40cQZFGFTmr+ivJLqdc+0t2wfZIEsVermtCXZgKmixUad
ZmzYMjEsI4BY67TR0sW3OobUDqCcYxYi21r7IYDvjdcaNEILCYr+GGR4buZl0hyPup0woykaWKck
kkAONlodGZc5Vyg1Yljk7o0voXv3vtn44zt716prJxaWTLG+jOAmTZu4+jftC1n9LUa2T0PLRino
eKVjhSvyVABfN8qe5qn3oLnyOMn9WWOggV4Sfpi8MiKgfkF9qvrJHLzL9MDJrXkuy/hl4JJiDvKu
NFWnoSwoGU6ZqKG8mJqJjkCPnZyDYzqE0lb/V1yW+kClgcYKySWKMRhHtucaH/BRwoIIco6u6cMG
kBW8Jj+quYECuT3myaRl8IszWNL4F8JM9AxAa6fw/wxcpuSjpae40rOAFfyHALWJEIL2TgBVillt
b8uKyk8Ntm6wK9CLRiM5sN1hZNQ6+pdOMK4FM4YG2xVQhx4+4Yx1CwtWOsVX+ax8BR8ZRJB5u8vO
/UJwhKtCLlW+iBn08SRNJF9GX+WPdeLU/mFf4DFihEHw0d3nF07lbUMCzIxgEQg62UV8dzdY190b
TI95ADN87SIdzLV/VO7DH/Utlk1TrvQ9+LOwVZgLkF7mOWMw+VLT2wkzZGA8qND0YbjgFwEL6CzV
qwbqHjSE0wAItAGBuaNL1B+s4mgevoWl8JGujV+wLBSls+gT2P7evcxbstVO0UeJJbXuyK/inrLF
OPnNnZ+FhXpXZvxbve8c9U4aK4jFLCdogC/k0azegZI4rRHmzFMoT9iBXsPdQgdFNmbXbPZqF6Sv
Lb1veI4zZQvQRhoZtmmTTXxySK8a8Oo1uRgzhpjn4cJY3ZZ+ss/ogqrtJ//tSdh8EjCE52O5ZVzI
Piku6Cqncd2MpCpGwc1buY8v/F9l8IXbYMJrXuTubNqamUrqJOwFx2ozbJpnfQRsHDbMFzaRXT2D
p3vWfrI/Ak9+PfwQi7fkMJJZM+KYpafuEy2fwJM5XeBU5QOAh5OSN30YYhUdYMfJ9nWDV9UcIoTd
riNnGhd2UFThUjkvQHN6dGubnXnrleGwA84v0M+rd7po9lynD+OuvRqAWnai4cNHqfdrTlQXEtxw
ugyLjwpiLx9GW7ndHIiQ6R3nAgwYdhaSTbo5tB82UvBLOgCIpFf/aGzHdXYLid7GmeaLPgBUougY
3eFLPQtAOAVGKThWgjN/gAbBVfuiYANaoFfvbmwU/Qf0gT1jUHjFHzhVs+0Rw40/+jO4jLvyVH3z
eEeokzwXPyvYWQae56lJQWVAIGqAjDgcJ1GVisLWIH043irWzN8jbJ2Lf/0OZew2DWbK0XKqz3iN
ZgTgA7yVOSYTSUTtvAOxZ0vxACb0Qh/ULhsuen7qNv5KWqRHttAXTT17NRGlR4s87/FMYG1voFGf
+/fSBk6cvvxs3GBuk7/aO7cahhs8PFYgZ+m3skhPUlmjJHU3XkiJMmYRyT13MX9FVFcJOtCsIdWd
+0dD1hMICNG8xjpBSInGxqM9gucchirwj7n0B3ERAv7LZbvqGHEHQb0q25NGS55uRbQ7YX4dRg2z
YPCmaDGd+tMmOQjwMwd1ldPfonqatiS2sUkQ7EJCr9BDsXsgNrFEmAc12/e+xsTGPMQ3oQWlhbm4
q8R1lK0U/bMl7kJclCk4Ybx2E/lY6OMvGUMCsdEJTeDBKPe9SMowOhDG3KGuw40LCFM5SjtdOLXk
TasA99D0Y/oaX31OhOZQ2bRWuW58ZspELWLwqWLv/e8CWjtGTonwmegHmmQ8jKQZM61ihTfDGyhO
eKSLF5q//FQfWVXVClAHMAvWIFwlcko6rLD1eV5/5ObGx6UAikCzBRwjQKIwDigAk8RpMlSFcwAJ
8CsA7hguOFyunKnvHmPzlNwF76b12IluRn9bV6ssPmHCQpotlq4S7jFwpj3KsSY/KyL422k0CQRq
z9qwwIqCbYK6AZY6WOmAl9q6IbVub6m79JRDY8IkZqs5k1PLE+6C/1vFq8nMFGIkLYk/PVCczeav
RY5WvxaYpZbY5YyBnQmyDecwaTl/QjTL/k85SsuxcXH3yR14O78JxauHc+2Ingiku6K+HspiXQAH
uWNIChwOa9AxRGGJkGmGSNxDBxmJZCyA/K+gvrTN3iCzRLQpBkL4+ChJ6RgzZLao6RjpEOdmW+g8
yhU1NVFkCEmHGinS4H+bOA0pWCD2mPCFVxFSjgGfXZUZwknBycWUxTAIWu5xegpJiui8pSqA1FkY
lkA7GAaT4+Q31CSCqXZNpgLSbpIEDbjSrRUTSTAiyDJC0Y1NQdmRjKHCvWJRjR0KC+IOcnBKwXyV
Mnk2/Ij8pwXQ2kvSHdCUdPikeATCiToBbSYzOZ3EBh8sJHsb01yWGWEuIVKaZoUi9EBuZmQ8cDSq
pE1PVJWykd2dn5FF+MgFTvpjXG98BPFQEAZulh0KexxHqkfV3XAPqZqX6O39yhZqW9eXlb40xyPv
F4T7pj1qJkYj55EbOAR70d/z3wasSHtHzS6Av2mwYhbXa07nvzXlia8BqzhwH0YIuQK1i4vxHyL3
FDIcdtLTp+f9y/pRiccxuonNJRIdU96Y0kY0HqHwnD5P/TJhhZbNIwTUC4uj0T743fwOpm197lTS
kVwiU13yhdva5u/bBoRkpblXlXlV42AiOkaEr6EemiyRQfu7YWNomyDACMPcMVMa431Jc6BvvIGD
TyromzbUXDmRROaVME2/tH3NobyaKdpT5v80Y/pp3tIVzhkuzKZdI9FKxi8xOZiQ4MHXTNbhUdPf
TRnMSrBRZN+YBUC6MttZCM+9Eb9zsjr+RuEpuc/UX3nqdcSeoWrLYRVK+FVy96uU6Qroh+fvo2kB
EFMX8U/OwVFNPe9GAuHwFGZDA3En7jPqmDO0PocG/3iD3eoQ7f6R6mWElPA4o3tVlos2mHYFMAvw
8AGYzBhoAVQRBJzT0kNZbN2T6qJhByo/PQz0SczQlthqqyF+cZsALz6idfpjLmzw2yq0DTVVUl5Y
WxRVLJwel0inkjcaN6TfDPGjzcmNdjRhCZ+Pdw1yG1McfjxKbH6mL1EtvlvCD3v33MCPsABiQvPM
jfGHt+LowidGKq2L4mevCMdC3fCHhBF582AFcKsEOnNheHvdsSkTcqiPjAHZCbnLMFq6+qipT79w
WLlMkkfzDL4l2Ch2u+aoGrvpf7mD2g6qNjeZF/FqDvyGicmZF3B7DevqlmwunNsbTpE8voj/Vun/
v51X8wd33KT+ltUZtBdTX2IgAcLOXcUmCLCvtKY1xLsGwZ5HROZxoehojtgAZ7Ddxg1v3qtOjuZN
c0ij6PpN0JMDfWQVsq/J3gfoY/zocM5Bf5G9e0ze9F0O24zwHZggKh3gc3JIB/mtmCFeq+ASSk6r
AdY5UbPRa4gnx8T8HYqjqewKbSc2rOClxa8Sd510scK3xYVwl7q6s7iOBe6UPVsSi65Vrp5F5LMd
wICAZT2NXnBQpGuj2Cpn1SOdaBfXdopiZxdrseoQ2Ika2maX5RdrHC3Wrx9tDPGoZ2cD+5F2k0vn
xHxGEud4+uYNYi5ogYHHtclEgheIc5MKGhB0OW5mxwrNObERQTjtfdbSItE1qtkDK/JMxnwdsKT6
TYdiB9VyZgfZjV+om8xPtLPrlp8lCZPhRI6chES6OVcJztBcHn6ZgE+AEt8ktQfZrLzVkFA3OkA1
TP8gnveTgnnkUiQyET4aZCqiTwmpE3qcVFlqqQxFCFbqiNKoQWbgZ49ce0ovXG2ynk1ZffbMYjWO
lr5/axD+XGgIMmirW/DX8OSQrrJ7Tm/l8vLePLMUppeozMrD7s3S8nmhdS2VpxYdvfJGxVsNm5x3
nN48fWj04qn+nL5BE7xJxdPXffYg97EPXsL4VulqjF4B5FMIibjgZVJY807e591DLt8oXeXx6hOP
kpcbHBil+9jv2BinTFXDYZFOKRUwNJojt5r+saluibtzQzgKO024JsEfazyTHpx1fvBiT26icsbu
XIy3hF1uOvOMwZqwkjaKkcaps6PLcCs33xUDwUB2RjZ0zhSeaH5Bazlyfkm9G/yy6LvvDozNOiDp
zA8gED14iEMc2aJTQx5bo6wQV2WwALeAuswK9xGgvI9/FlkVPui4iEVafGsUynlIxgNQoAQtFn1M
DNneahQYI2zLVfDUsxLbBbbjqQygSklirMU0cD8xWI46aD0HdcSJ5buA4TgtuDwjncJ/T6xV1uxK
qNwuNAE3hQfjnxN2PdNwl5yheoS/7IC+oGdwQaQdvnXLUIUUNbDHYhpBoqUfNFstNIhmw8/WGrB+
KiEtDE4pw6sNCunclph/DvfC2A58BDXCS4CPN8p47/S+bVBHiHCDp5c3fCwJD4aSV5iGYRuQbKbT
QlSCrVz+1CXKhBbWcIXRm4rfJA8Dp0ZEBZJF4s63KDJ07gznyqhzuXuOZ55hTpSp1qgCosz45dP/
I1MuMvKe/QvfkcNaiechVzVeWuw9oelkBiJaaTNdspZaJIc8X9V8+36rQjoJQY2HkLRnndk2lnU+
X6XvCFzBJCagyqm83hZd8ilwt3YnvbL6zlAd+8M9Y86h7Nz6IoZrbFri8KTR7RobaxccDS8Aapur
9BR+8+1ijBT/EOgwl+qtMvQ2/VKSrhr0nMmqT5ZifBAmf7KNHp3U+GcodmFIcDppQYboDPGpNuGQ
rGOLXKtTDftC34sY14sXflAPVzOgKog49U7F4ALxHgvMBLtBXkNmyy7B1y8/DP7DjVHlHWCgoDZm
5+c9Aeb/4+i8llPHtij6RarSVtarySCiMRheVDbmKOesr++hfrh96yQbg7S1wpxj0kEw0I+QU6jT
f6EGyrjyMIczFOLK85a5vtYkdna8DxvIxsieU3XuoSat2R1/9eLQaiT43Xk9YWKTG7Pkq/BbvXSN
pSub12I/GvsSbyl/yXAZBJOFdzJCRzEQC2/t/hK7C83eT7GACa3VaqKb4b9T5pG7H3hilKe4xKuz
7ZBV+he4mTV+dH4kd2/XF6vZJjqOFYe/z3ywYEuIdlh7R+ZviiO2ZHc6gYmq+IdQoTJCmyuYyDJ2
0YkVkwJWpuFJrU4kj/PSZPcSqkdPuSs2zzjHx+fjHgcxrzB6Bl96PDefujZv2KmXC55TQ7WuoMt7
p1TbcppxzBjsKxSdkohlbpn+A0cKIDM7I9uKAxg/jFwYKOiLrAcSi1x4Yacnu3gxBnajJTNPca7E
PxkhY7pOmWhJIRouXPtsFlSEMU6KYix1xuyujPjHxwtzvCXEOVJHHoZ2z7x/kDRRtfLeU1MyhpOZ
gvCZyZnjaUQ+h4hfkQEOAWWJ03RQD0YmlOady20SbaA55Re5/cgIL+OrTn8RJTzytPErVX89HgdG
+OIPS8AHFXtVG2kdioDirkcCI/26yh1Cc/lIm/A1/bnEF5BBPEhXLgivfSoIo/KtXh0gPHO5U9CM
NCrFivIuw1M4XJpoujYBvkK9w1KLKRKFQcDDf56xBM4Z/mXgEHNGguiww5fPDSLrd6njByruYrjw
JfhZDemdo8sNu3+le0WaJ1fTUl6wl/b+8QUbPmb/JGEUyw9c63XDGHzNhe73J1Ncet+RgThU4QR7
DKJDXNwz9Z4VzyI8UKk20rttTzake3UejtML5mPwvA3beC50+gZuWGQRTcnA9uUlh2bYCrItwb1W
01qb7SX5AOWKL9z5PKwWXO0SwoJuK2je21PTRuskCFdSODnKQI2lvDU8exGEsR5BwWHPK0zFrFw6
KGorI3dkuDwGH6XK7aUhCEATmndskAhVKMVSIVXH/7bTZ+FRUvvfTXkqkNtKXr1083gdcNt41k41
ik0Uh3A4jE1VHHrJXNWjhNfPAoKNTTPcpPUqo7w25+h+GrA9vF5zK8RvSySjuxjNK9othrB1uiV/
CPf2nWPCzv5F0bLtYgAnqyZ2wvieF6cSk10SXaThGVYwqAQ78AAuR4BiFvKKgl3WyOlKKocDoZWv
BmSgaiuIYuQND4a7Ry4WsUrcNfVpiJaFDX/1xYUko1KptrX6lL2L5SMC2nIo2gTrSWynT2PnJPpp
4l8lDl90urnTi+4vc/IA+3thvdXsFKhEEwAVdDhTCmmPpZrbbjQIGZjx+uth5ZuI7n/beFtET5WB
ia3tRpcYPXS9Arr/nI+Sf8SHi/G+MdY18Fcgnblccxi8OJxaHEb4JKkZQfFo24iY4sZ/SR77RPtt
sQ+QCXGDwnCC/h2ScUzqj/soE8RY3EoZs8EEj92I3ytk9Zw4nG827yBvBYeJ3hwS6pGM+6IJuPHk
RaKdcn2XJ3waaGbsd+a+O3KAOeqJmG9PTM2z4NVnL13eeq670RnuWdK1TVYx8mnMT3rffOlQUz99
lmpagHsjYJbt+fNMmQQ39nyI6Efddygjg/sXMmZruk8t+Ozcm+YfAqYn1t4KDYeXSGcH+4GRoQ8W
U8HQ5PpLXmFhb41+1SFNipIDtOkCb2FvB3MLs1/tFRs93vcgnqg0VUg+tmKv9FCwSW7RNGGaC65y
gTOnpxTGxFgtV3lxiDX5DJCzGhhSpFBJobLXU5Ij83wrAI7E5iBtuF/IDy7RQAqNgSsjg0aFR4uD
N2omX9S3BRIARVVckuJn3uTgoQ07W1zbdMvE1x7WPhPqwv7LWHalHF2+fCyt8ls2d5wVZkwznrxr
VYX6/TU0fLjus+54HL9Vfx/01spTNlH44ueNceLI9UNtQ14cosAyn2nId/yYpYKdzkLctR3bBblZ
q9khwCOfHc1yJ6sq1MZxbqj5UWFAqSGOawCjmCyKfmvp0aHTyyAghmb6MZ0Cyfgt8XrtHgzUtepA
5sbsTZqbSjNbDr9W8YxclODuv4To04FNiGGg/2biVKNilhNC5v6K8qegqGF9oPfvTnwL+eRawGoK
cczURxefWOOEyiWtP8mWHojU01ZNesjrb9vfGeZjsB5GdqMM18qTTQdg/bYwIf3NEJ3IOimU7iOn
pRAIlwxuS2BZBvWi2rLQ/mt9/JzTRf6jVwzs8pPJuR6x7dSBhtU6a6Ucw0JzVfObx+dbcgcyKWmz
j0G908+iJpWTo80ovz8M/JSTllXQLyg3YX16Ag7xRFqXW1rRM4vZMl/41nXIn7S2gNkkddmXuz5i
/rQduqvUvfvk7Lm3tvvzmHorQzhLckcfaPLymYWcK9EnjOrDSoF0EG94iGv8taCExN7o1o1650To
kh90o4Z6L90dxuXOWIU0hvVWt5hNTPNKER8nnGzPuhDBt5Iw+aO5Cz1EiSOpCyhYcxRyLLHd9J74
V9gcPmr3YjEQKY1mTwExCCds8tQN/QPm+2Q7az7YPLNolTDcpcuBtI5+Q2Ae9iRm4iSG+k6QnCLl
2JvH1HtVRsE9VwFYQSOPqZ3Gc4Y1ga1D8yQhCgdc980YC0ZzW2/SYAHOSmV0ivKt6z/6P3g6QYGM
eOkRpAyG0InSOcwa5k5pu5I0ksUWKS2G5iiNI/e8zzfd/RIeTnOUaJN8MCKfxl4gE0WCCZd06NdD
d5SNT6vfp7Kjeo5sQ2aaMt+Zn3MULRHzsx+A3kXKQa1B7znh2hh6Qko3uezUDHnrHbtk3irQYkRq
xIDLxAIjFtsZDdr8P/spb2SuQggniOT5md8sIrgsWZAhxGfNGshbvgDPPcg/9R8rpO4j4BRqMAPK
X+IuHVDseecJO/DFNJx5MoLAlok5Sy+w85OxVfnGkM3NZxKLeio2RJVQWv312/qHvZH0LsKF3y49
ZYe9pN/pZwHo6KO+NeSxoUWiEbZZ3CAbxMEBJHJGqxSRKoCFI+NPZjJpSx0uYowlm5QqPloC2Mdz
QQ8mftQtXaZMdVXtxksPzAiT5jCXxeegvoLkwTxgFkbc9R0G9AF6kdstEP6aTfkRh/wrhLVDyUWD
s0YM7Kl5LVldLbyBvRM/TwcerDRRyE/OBfBjkOKjnC77ZnCk5uHDwxFlEN/O1BlQdhGT6Yk6LKBO
kSQGyxCy8tVINZmwBPOdzPhE8DzJ0lHk+2CDWvk34LFT6nvkqgFkskr6M5EajIYLY/qcAvtB5u7f
2pLGCibhHsDeyAHvqcRS9W973Mt6B8/6zPil8hfk95iiWVTWVyS9w5TwHI5Xcl81p9XOabzt460k
ZQutQwYT+CczB25tsxKoGJj725jFuxecMzpyLXhPaH//mzlYLdWrXjolG7aw4P187CudIz1tpdq6
ZBna7xa7sQtQikpKKvExdedKw5qMjTghIcffIqLpyic083lnSQ4wEJMGjt1CztZQ5Vunsn5SmWih
3fLFL7mVVf9oBWY92WQyOY8sUEzlPqIOCdAotsxJ5Y2uP23ARB0Ve/ITRPJCHx62ZWEsSq5+WBw0
VC3IDia9H4ZzvYaPhbin2qJftyQsjag1SQo2kmHOGicfHFtDvgxaO/iXdYiscGGVFVMdzlON7ymX
OLG1fQoqgDHwx6SkqSUgmMEtCpkoGOPOx68Q8si2I/Fr5GD9kvbRl0QSBEisIsbr8B6HvwDTZsWE
HUMaPyo7ACTsBZo/cLeuyXVxRH+TlwuYVyYcDpJoOO5oxWDrwa+gQiWXXp4J2sZwkxj/62LpCNAM
4At8I52y+iXI5x4SGMPKgay/TalTN89lqPrJkixkeN1jsiUHichE8PSo/1DMlTOf9ERShDj5eNRW
x6zZyBRl8H1vhGkIn7cCBeMH4c0ePn8INfyiqNYMY1jyYoOC5OLrT02X2BrF4J6wgoYIANI90rks
fUbUZI294bObD2m2DVMWE/m5N/IVajA5Lre+Vp0jBg9R8tPBrMjHfZPKD0tF198x4cTw4Rf/zI62
gPpQMb+S9KlCeyw4jqMKP1dzhqTSUe3GEV5NNCi+j42a/WKswl82GY3x+3nyL+QVW8AqpnrArPYJ
E9VomlIhOOuanQtzsI7wTuKbn3JyKcFSCcVH3v/zUuWBNiWFb22byc4YUQ1zGUwSFi2lHhIR/i/Y
8ESgKIRl8pAUHdGNWMPPHkNNHcerLRAUW3iLOVrHKTQ1fZagDhi/QYUqoG2PFy78CJCEKLdo+xkh
8eb8YWachoVTQwP4nx2cwqIYr7c744zz002oH/ETYN7L7bNhO213YtbdM91C7xgdSTY9+gBGt7Bx
exy8zDe1RZjNJQWp5xpnCP4kKsdeW/I8ZyGG4qvjAxcLEuTUvTPZ/mj42Libd7b01in+zX/RNbBu
5R+iwka0jPqesCTQXJNoHnQezrKP4IrRxCfAd6PyIhFGYV4LV3RSBNsk3rYvtvXoFPI3vSXSf4Fk
HcE++wrQ0PKyVo8y0d4KBQWqLaD3xLUqOBE/6Cl0FBRct0CcZ2q6lvwlNgHUBk3mIGdHshLjLmDc
xjtO56Ms2MYTD0BTxEkGuIetJhJ4QEX1siHJ21iIeO+2+55SOpuj7C+ZR7imI6bMIE+aXzPICAW3
qwZcd47gjsYHNf4oX/qBhXW+9JnZoj+NLG7WLY92snPKVANudrGHkd3aVW12ZYp11XhXoDBdQAMN
q2jYAqRSlDopajJ5wUYHlYVZYXHB1IaiQm/Y1KF8lFH3UTAhvC9fknvssE/X0WVSf3qd0+Lwgb4M
w9XhbcXEMv0C9ClnMBi8YtcGIEq5dqQew73SrypBBAETsKGZ9SWkN4uh6dAd2sTc6eYlUb2N37Fk
NuWb2w5I7cuLHSz0cmM3gElmCVFGZ45YDQ4lWbjezpDX7YRO+cC8Iap5DXIebg1ZvArflnLDeCFm
HftdPW/AlrR46/ngFgopeINTMjsGdgFIMJlGcN3FviPWKTRoNuwKFoD3UVtR7vSw66xLWu0jsa6h
+g2cUh8kwVgYuqQVToOxWlv5qdFWHr/JlqbdIJcesW3Pu59p1vCZ7zLeM/mj/kMNAlAzG1dsjA26
RLxfH8V07+JamsfuqlB3lbos1KVVL4OBSLJN3J5yaC8qRUpD1Ai9aa2MK5uzHCUfA6NJa//VUB+4
6Q9J1rGxKsNNDsXa41YY8d8rc31i02w8oKbSnMdXnkAXYTLhYchQSLvWompluMFZw/w/dtJqKEiV
Gmau8dWre55ppurdvAr4LaMP1gEFKt90YTLkraLfLoRMhLiqvOosOYfBnNeGuqJY4NySp0TgYj9w
bFvcG751CDRpbpuho1eYFhG0+SQzwOTAr5aLS030AEeZVcGjyBBfaRxNOIoVYoM2Xu8tR+gg0pfS
OqH8SXuT+oeuvhEAE7pHZqgYpiPzkI0Pk1rRTE2ktzz/k8MQI4s9B8Cv5Ds0+CwjwWLf5LcqWXvl
OhfZTNDWVoDkWfaU9RkFRcD4h3IJ+PUsgCcm2gNVGd2kpBv3UFuQnNH4VzO49s1PQRqitjeVLyKi
M1AFKECS5JYNZwNYsmHaR4i3m9JVt4aBKD1jhqvj5JWs9xD7Z+QxuXUxYDzZ+lphK9LLMczi9uRD
OTNAPfPNo+aYKr8DVEFxqk0MVCBz5G09rRaZsDBZSn+hgdGZScZzBCQWzOv2RTEQyiiEMjIgdayj
HGIaUzjtx0LNCpcqyxyRQ8I/Rf0WwS+3DI00U7A4exnCARubW4dWrEwWvhHfRdUhzPuLAGOOpRB+
1LxC+dAIxljQg1fkQeiGz22PtIh7nOULUxZAXHkNFr99Ch8EXSXNTJXodp5rHi9mijmTYqyd7OYU
6r3+10aGWfsP0qjc1ml6Rmz/iw/PY8psYNxnbwq3ofjSKkhSw0cnVm719CqWogMv6V/V7ZWU6pBT
sTvmyiVxlY0/YINq7J3V7JFsjehGUDrG3rOitZ4EojqzjamAiuR4E/ETTiNzU4QfsgukjEluEsxt
unI75EZAZNfAQCecgxKxM6n2q37u9efpCYreWQNC1O0H5LQFXanKqJvvKGGeDKlUSLtFuBT7qPf/
7yhZaQYZ4nXOIT/Dw4whzWVgGYWApkT/FWXtQw7UT70g6kPp562dkzTEEgXakNffe6rooB94Um87
rIMNu0oLdHGai5PSjxtfUYESEjOWapD5sD2Tkd4zNIzGeoPIfma4qPzBWLTQAgyNJRcOH0Da1hRd
+DWyldIizOL9T4Cs15bzeTWmnLPAkdAPWHVKEk8BMX0KbpuJsZmlHXFbOnm9fFk//yd515RnuIfT
RIIWZQWEADXfrUJyDjseLXu41DADLaHqwkJOs2XFl5R1eID8lba4BWjGAi9Bik6I5BTtp1HCpwI/
NX4dFc2uui+HfWTzOKocw/tJQxZfqY04mXaCvQ4i0elq7whAflMbAP7QFIdMI/o/OsTxwroiqL7d
FgPM2HNggEES0bLrtL3oXVBci7JADF3NJJXzyKMWmJ6UmPgl/qf7uwJlhq2wV2uin1S3SWlMT5XM
STgCg9NklDac4JOATPsLjN9aOcvV2mNpIe2bcUckm6a86ZqSiLn9Ra2cqXmwXSfzv0yeETpT1wIc
a1igHqXxkwJk0OQt3NrgqkRLiv/c2LUWcAaWNhRUPMo/rPFU6K9mPBj2uk3WEX1+SVBwGyxilHQk
AvXPSvuz5XOUPgaGE/IAzstyGcldU7aLKtuamsCbkvMvc/es339A+pvkmiVs7HFczZXoWee3MiLe
5zOWN1IyD6qNvDS8rat/tgX6hI+Yw9BeyQ1u6wIVEl81fzEoHqyflrESwnwEJrCp+v6jGk4yCMPa
fPgwhfobYy7YiHF9Ir4sGU9AtvjZqnJlTLOQX0TslBAAZFp9V4uVzKcIhxB/28Y2HxZVkuhIF7Hs
eehKB5dHQ60g7rV9hAEh9zxIBR6U+fCSwqta3LGHU2uO8iqsgCGSTLurCFUIv2r2kJZ/KZJlTuJr
H6+plioVC7OOKAxmluWxVBxmg4pnlOK21uipbdxuG6m7RT7S97b62EgNrDW6eQjzFHAtdVivYgDA
t18O2IV7zn0TM1Py2/DMJwQCPcOjZE8Z8buFD7oh9BcFlfro0vJwkrVHA002ES2KfRt75RnCqwLl
crO6b1NVECBaW4+bKOpyhiVYQTP3HCS/DFACYR2nFjFgKOcrPGG7Pd1/39q7BmhBXkVbqaeMtg+6
wFF7kmgbS3llhvtgCJgCRzQ06+bqqfMxIs6d1XVP1mr1IHayAHsHeKIn7lkwxi13PMtbbRqLwG2f
RdLWMFdK/GAKywduMwe37bsFIQd2NRD/bhGzHVdvuXvwuCb8hRQuXIGqaNlLF9++5cmFKUDqrytj
07m0upQiyolB8CjYBSy48mzKo+Rk9+CZ92bAtbKlhAnKOxtmH5FozfqUU55rDcF/tjK7xYDnndUJ
5sd603Gi+DsFuRMG13VNmdIy8bGqdiax7DdIf6jCHwbapKkSAtKxUDs29SmIrybAoKy864BViK1P
ifpAHQOyLNz3JooUlpNRsxhAcnq/CuMaWE75DmAo716VbCKCFaOfOPts6r2FfZO4uxhb9rwzt3m8
UkCBcdPKiwie1BFAqythKdgJdaUUIR/ttz58MSdJ/F0pL/hrevVyefpzLOukpRxUG6UuSYkMTUIb
lYWyH5h9MthTWDn9pM1r8H5zgqdIoYyPtfEp5E3MzVojLqi8bjGi0wniL9f9aQR6zoMS/ljBReq+
WPENu2r4jDjqTKiL5bmb9NEGkFc+uytA2UZjx70d83dTb7PyKo+fOesIPya3EsGgtYvLV6WQNa24
+1Fo81JYuyqPt0GtbGDDr3VaI9P7FOrn/z5MTl5/7zbu45401kVnHjhQngJyFcFuqJiHbDyQ5gNH
c2X8dVF3G7lKbZ66GXE/UsB71KqOQZ+nT/A/yuO4wK9bh1vNGjlL9GueTd1Dgm4UWaouow2kB2E0
wwMlr2y86nbuNGqJ8Cr2VlYB3CbX2MmktyTJtnpQPrusYk9FG0ARa0P3LVQc8Uq0yQPxbE3MMDG6
RLdGABQbuyxC30/R9r+2yl0FwUIb73ZyK3CJhPjARfmry2SYsVWAhQy7LIm9S2L2S6LwrokSAIe+
FoGF9BgsijEe3MAR6a4svYXQQc1Zwv3spzAUt+yYyuufQovepRvv20Zh1WSva1fZJ7WN1QT3UcIF
647/JFkgdONJDBUBM95GLeDVkkLquplTSeq8AG1sDvh2J/oa01N1ZBLpH1lTKdeR40Ixb1b2HLGc
1ejsU4lVu2GC+fYXyfS4DLpDXxeOHfdOptvR0uYJq7mgjRWtWVfRgZGOWeJ95p/gY81xrL0HWBPx
tyrjGCKiEK7GtG8b2LGjJZP7fwlELT04spGCo9oqPzVAniITF/bry7KhWEDFNYqvAB2qgHjSu7Rr
w9x1o5nrv2pvz27cwpdhQPyzmBiUCNwQcqFS/n9DwFZMzde6oRz1yjoMnodX3X8ENjMJdTD1uZXw
O3EMz61O9maW4kBXqEQU8zLaOaz+aEQtRySm4ivMp4ZtaD7r4Q/lH9Pa/3GbzTFjGRCskdXKinm3
EJRVxVc/lEcjtdfj4GvgZqSXBZqT6gpOJnM3u2lf/cC+QUY1JcjKyehdRtv4kfTe8Vx9r3bUFcwg
md95R61+kkdBJI+qTflZ6iwJ1kP49gp9IUn+qh9jot6qQwGENx0IsdI2GvN4pfxKYAVjQB545lS0
cqOc8VR3apzjGUL/OR9I0R6DVJlRe7ukC9sDcaUEUW7L5jMZkKwq8a0lly8olgjN1EZyxtKYlZJ1
VUS7iuX2NzFBTgaAHBIdYGw2cC1XXvPTsQPUe0x6ta1dFB/zN12/3LO2i/h3ZBi7Bl9UOSaUzbET
lYc+o8cma93AlZCpS47p5tY0Fz26DIjy7acKvBPSPN4BUNcwf7mkLXOb6YAkOoYwbb50Ffkz7ywg
b/Xc9n/d0uWJroOM3LY6bJsCW5mp79uU+ZH1p4OF6CtmwuwyIwnyCt/W4F1axvSRWQwuLE4AFHrf
wj4k7d5TsWDbTlyzB58IU3uXR+FYPJjNfVhZspPRFeVMRwqPwoDbyc6MX9VTd1BQCLOuwMDjjx2d
jP/zChnIprxPS55eY1re0b5uhQ2dPcfLhu+Cd3lP0stnwbMxGrLddJlkwJTC4SYTixniNyyQj1RN
h3VdTlicQKi3IKZNa4CIEXOIbbMpmEoAIfDJL/toTO5qU+RQmqh1W5UYF0t/qdOqtz0EwnYsE9dS
5PmHEkieCPtPpRPbIfeefoaGrhKzpGzXorcQVKqLrFZQ0ZfLIb7luFiTMipmRe0eciX9Ju4XI3W3
N4J3s096GeFox5SvGBb+MBV85s7o6rUBsSXCzOla1MkrUzIWxcgP06MAc885OhpNLjexpMxKNPs9
fmYjzWAhKUJ8ucw2Y6i/Y4ZnI2rIbQwmm1ANltibBTAVpgiUGneb2k+pUeKQDzR9+W9HGA5QQhRe
/V8cmStLbx3dJyJyOEikypIwOGPc3XyJHkyqip99aZX0XR2SR/NSScrSzMY13j52u/GyyqqzxirV
zO0taOiOLnnUkE4GmDf2bvBnGsdYPwbhtmOqWAt7F2K5D0kM8vtxLjzYr6Arcr+dAm+PLj6+kUtF
m6bWvjRPCmWelIRrVue8b1ZpP55lF9WrhLGNYQGpKIDMmSFLsf4l9IVCJGzbGvcWd3xnG/u+zNdt
gUULrGDH9LYkI8vy42WP8xoUX1f+aD6+bRKqCx8avy1vFaXaZVKKOYw7K8n3pmohUQgHgEIyGu9u
oZX/S2Q8i31PzqGRwxlkYVd3WCyihx9fAX4MmLDjcoJJUmdgcKDT1IiSN3ediNaZEiyzS0tmjipQ
SDBZEygqcvPtxhGVibyKu3gr/FVaKb8yuxwm9RqLMIxvpvsjJ92nKbGFIXfrFAXdtq3/39gyHKvd
XYLONxLXhkFhZwD4wDdhgwBTem+hdiSfZ7tRIyAuHNOdaCwuScZGoMJyvUfKboFOq9F+IvuFNmwH
Ce5ceOAkHCKbIhUmh5AdPxSvXtQs4cGj2NImDR+q8WONbDQlvfyTEF2N+ImkpLtlNZc2bJ7MA9AS
51RSIiCeUgLEIp1q/Y3J/sft4MB4WGZGpAt5t80GbIlJxQ8GcJCIitiqASBwdvvuhjXw1bSBw1jI
+sd6fok5y/QEslvMxE7I+AYLN3aqvkVC/UyqculNTzzRj6Rp+h+luLc1UqMO8381MnCvWZ0QPYYI
hoADbaEKLGsYhtOElKGUKVEWXW0Rrz2t+ZzyXCOULrnl/XPTiy8Ee3xtp+vKzpa7bUS+3GRsT6Lo
X84dExbKulZ+y974AyZruH9ajuaaqOmBiXvTtPyDkntbbLy43aVCZcKmaI7wHdEy2k4wcyLqbUr2
Mr1C/ksHA9I9Gm3wGEsWwz1r26IZP2uvcorGcIbgXLntruKqjmT3wDPqU5jjl+fbpIhDNg41Mq1p
K2njVIW4JImlCZzHaRquNQP5MOKsWCxZuQ+DybNDadwxD5ZwYU0q7dyg8WLBkakQO4II6QJ8LoQz
NRQPpmnbCJ41ULsKcae8DSHF16xwsF1G0Smwv5rsSyJtw0rId5ZRMxI0Ki2CbvxMg341wj7Re+0G
v2TRpdzv6FLTFZGUreLyvtwrt15FSY/QkkWL9lA4zJM6XWs8jwx0ZrxlPcOjyKITvQ7qcgi+m3zc
FjpTtKUew4z0x1UP89nGp9W43xHxYEixoees3PY36JvjgFc6cD8bgnFHNNqQFFBPsd/D0QJ6D028
QNFJmceD7JpGl24FoX7yGPUXr/wZjJPRrj0xByxEgjvuxtw/6Ix+auZO5OmUuG0YKlJLzGrmLhl6
hIX9KsBXMmyCbCMvkM958ab8Q/zA3K9r12a6iYiSRArcMEMkUovu8wOjL5EOsENYR3UHjmVEfWr/
IiC6x5A9conbfKSdmoHe8J0kGpHVYi4yEbvFEYV2KsPLmIrWkLb+OBaLa6OfjPRHVbFGrJp+04sL
5x8W0yL8V3asJjcRn6Q/qRzRbmn9OsZjbqN0zc0d7rwBCEzkX8KEfOFThFqF/l42HVsF0Kxoswby
p8D+6rE6IuWajBx+1WACcTsUYo36LlF/NgBfa9ZYofkWzT1tt8SX++Fx7PHFqisDcRK3LQIh0l25
igNWnEm5LKtiFghvVafN2rVCyjH7legS+7+C86rcANlh+kLHKNvDMvaabyLmtkUrf+p59c5gGMSJ
nK/6QvkTmfUtgXDzerEWQ7cpfW5/xwxQl08RVBFuMHdTakhZGfrNRXRlh9X3wKNMwoOs4qO0XxIU
mbwsgayymJ103nF7lnX9u2MtCSkK1vh4bMxdU5yQ9IfGsYOqBY7GvIRgu8kVJg21viTE4dWnTmPd
2l8nF629pM0oE1xnXEwzy2A7gZEX2MFaDZawPIzhUKMiRDuFOdlbQznFm5dr66RYwh1jY8WmHUvg
kB87/6m4R89eW1iuIkTxtXs3TvXJhnxFQmgz48HpUTzApXl7wYG1cO6SlrOaBgj9QqfxiPeZmMve
XFYQjWQ3hLBGhGd/kSl/JUz2Nn4Lsaq8iwnH2eXRkOya9rszwMVAYCwOiTrvxS6V1iDUu2AlMRJN
d8VSeTFuoP8rVMcubhWdp07AosrivEaIxKiZBvJnLGflkK0UxNSAtnUaXnQjZE+BJ/su6jnNOnQF
5cabULzkkw6WnZUnakG8QIa5ITwkyOH3034sU3emi6unVcvAHNdmSSQadhtYBRInMkTEf8SvlvcM
2wmubSbTYk5OZi85FJhI6TRv7l80MHoByr4ZuMErw/r8rp+zP+JdL8MXhwFyn+fwall63cglOaFd
jI/Jt5nuAJgUpAdBFoDJ7SNwmQV/XbxMd9UqZEm3EqtmY3w3j3rc89v6Fx1aaX5Y3txLyVX+qBkO
EnLgfRHKmf6i/bS3vT4PvlOiUQxE4YBYl3W0xgNqiHn3gIDpg1L+6IeNJBYmuLp7Vx27ClCH0q0q
rMoe67cQOlar8ef6HnkMwq1Zf/P8daexnY1Wo46dGH1MMJzR+WV7zluYLpAbkEGAMzTFtuK5BAOv
iF7UVgPLMNRxfvPRX8ujfRHP6OS+8DflFMlINFRanjcr2qp7VFxSEGqIxst2wSNmevyB5JJLAoXf
MvAWTbWIwklTz1WPKwYab9g40j+QmaUFkghnkPrH04Bjsvsw4a7RMHTzlr1mswS4a7BhJWCBWSV4
BxCIG4bFCHk0F/zmKhfXjtmu4E3/M67EKfDgxxjyYUKCojtq7ug1eXE4hoBjByT39vliCGl2D752
zMNvGFPs/PG/GcY6x0Ci59bOjEx2P3g80N43qrZUmUqmITLl7jdNgC7P8gaeNPDSpF74PiLR6ZIj
tBMIkwKokJqqyWZm9RfpX/mQbTibqJ4+7YgbAS1kTuXf8Fujuo0rcBkWAqUQSqgSzN1IX1rg4FB4
B/i2AGEsTGqXpMCl0KnEDGJrV8j3imymDTxAEpR1uvUREKzmKU4kpZvYQtuoTW9skq8GlAyTztfa
qBKkVRpRlYc1+1ZEGwxTuY+bchkb56bs5kF+5XJr08/WYolfjzheLim0gbLfyAPxRUdJ52PS4d8B
UGAwAgLFbrYqcOzhJyscCdJRPCMRKf1hoJYEW5HsEWQagTIzyi+TA8AvWBSD7yVaVivtUyzgQ/NM
rQmXEdY8DNW1ROsXDVdKPppXg1QMEtuLRUQgAPRFbHAaH7vMjll+oXlQipMv5Z/9MAUfY6hIq003
GgjrQU4aNzm+VcGfhBuJ6jJu5R041JHMFOnXzztEUDyiUXWLVL5OnBNDC2+Cbi1LDNzC3LoIOwbd
h/INRAPr/HiIlVNSHqYaO5iUgIB0Wm5LgzEr636T5bZJEKNiALYc3mn63JsS2D2DcpgYUn7g1OvN
j72qOgNxJP+RdF67jSNbFP2iApjDq5WjJVty0Avh7pbJYs7p6++qucAAM9PtIFEVztlnhzjCoIiq
3mXm1EK9a+ZHjPDKDqNXlXFcQ7YDY1ueSgRMHmKWrC8WPUE6iUf6HN4zzrugbnQg0fnuuO+y4YRv
295M2vVyPVbeTptXIVRgx6Bo5Dyva3/JADswbpGOp0n2EPhrh2X8PprlOwk8pYHrZuU3qzwV751B
pGWenrv2LULR7sd3r5PI2Rk2kcfVc+ajCGnQRuptua5xA2KEnQz/jK7b8u4xlSHcz3uD8FO5QEMV
cLcdQ+LTL+siKIBR7X+Tbz/7TrKObG2pBRAQXCvi5NJwVEMpasqJ9BwKtQIC0ZQ9PesUckNU+T8o
lM0hxNPFeVAh45c79X9qSF74H8Si3kJfBmDOXlLkO8MTWrnTH6A2vWhwbaB/vYrcO0QxC7ponW0B
mSpOGJD8jpSY2GFn2yGdFxIpXZABQiG01dnmNhkpVCgvt5wsNMVP83SszHGE9V8MRlngZN8I5Td6
O6BWpJ6pIIZI3G3w/zP2Tq9CmcGl6YTrBm/Aqju64DDs8UdtylOZEHqBxiFK6lU//p0nHcaATVgJ
tYXwl15tL3qMMEqc13h0+OfijmK/z2X4iiGyW+yt8KOX88qE4NTFD6tFKTAicHtW1c4vvEOCZ0BA
PEfYQr9HUNJiuaBocFoUrmp6hWwocedByDMpeeIW8LYfZoYLAYC7BYutXwTjl/TBVrhQ2yFYabBP
dMOFmsOEHpilSf928cFkWp22n9CvXYsJ24vJUNKNqnUD+Xu2Af77hWQ83NFJu4pq1dZrkCGNsltn
lJmT5FZw0XBcZ4eZUbJ5tkxyJfCxepgl0Btzf91G7qQTyWpYK8P61nzwakhhWPUsE5n/7evDROQd
Mqwcp7wBKMOe/2YaubuavasGBnAhCbnhFpx/A6l2yr7z+q2FfJJQcGtMhMk1XwuYwiDmwvnnmtWa
5bl3kWmEeY/YHtBmWs2Y6pOXWmJ3zR/CYjPAF3WDWOjbWBibwCda0HtIXAI95z0zCCvDNQEjtAXu
htCEp13L7E9AopPFuGIPcR/kR9Jl+3aEWEm05N6FHug5sDoRpirzZj9ZeHrNpfLj4d95ah2yMICs
5VU5iCg/ucqFRMCROJFH0ZBH3txnjRYQwmqKvJQAOYMqsAWBwKqEFsW8qKzeLAYuLjNsrvo1Iwsm
OB9uTEuFChoLOhyQ97w3KK4ZA8EmlJgLdQT54l5eQ3ZduXq/iyCPwgJ0u3sX0Ot0OzcvCRsH+tTm
DX3VUuIvpxh7iocQ4KqF5QZfPypp9LQNlJBVdxZdwwDyVUPTLRQZNN+PxGbPlFQQbXMupwibQJwe
m+iTaWEKzQB/jE0EbEvzBSX2Ms/Q81p7YbPjGd/bkKeU71sOmcHSaOIswuGZb3pejhPwNRbZikMB
XSIDDR3GxUwWYdy1Z81EdSp2Ybnus6/OZxKkPfjEFa8hkZdE+ziXJjxr2NA5IVMdtOAh97YJDR0/
roHtHGhfKUHlJ/JH0iUmVq6Gk+CEtsHEEArP3Lj5TTKa6JOvWHWwEpD31dUBlXyHFBOsMnhmOBTz
L8pRSRcI2BcBxYWQSf3kd6Q7buALerwHF33fwtE8wPOIQe0jg5bcxgjEUnNroM8c+3vMCKxMii1m
MlnH2AkEmP4e+/F5eukpvUL3zqfBSx8sbctXOPI+Ib+Av0InZEX12rYxjMbU0HDA9tZ6S4nnTJss
eFRWshMRqi/5R8+f+tycheUuItgihssWTZr1RHFaDDWRr49UXOzyUrFZGvvX15KlKDcm1mEOdKwZ
rlne/xudh4gJ6JVAQunG7+dt1uK2Rf6ExgVuONNJuRDOmBSHRnlvqSdbBzd8BmPjEB1Oaz+yF2if
Bzu9iN7DiqlKuRDIFkpKFMAOsaNR9jaTy1uH7ruZ3vHyOXTQATHnaXzmVG1Iwi02ogm7Mgk36ivV
PnqUXL6VYS1PJoE+kBt7BlWecWPbtQ4x7vzgEkNfVIu2i9TWuoTFT0WGawGDgtOg6C1G8v1qh+P9
wFjzMkJkw8fUCW8950rIZHaADHUq2+QAA3LhR+Ninj8dDm/lBhmJYXFS0mkXyzgX8pEqBVrvzkmG
yfK3YvA2zzKHmQmVB2qZUwK07/m9AxiECq/HqXvfcjScQCpRNFRfQHp+pB5CtiuppmD0qG9VFh4Y
r+mRcUwtwoQG9zoP+cEPaPYb9whayszBennkuNNhaGoFH/hExMl1Xep3dCxTvWurj6j4lUUM83Yr
jEdu1UuDva52anBh41ry11RnFB8YgnXlwIuCbrin4Td+fKjEJtw0VdB79Ev0dcujqKSzmJn+Rmh5
ygx50V8AV1KN7yLYNba9yDGJJnHI54qb6KfgRQfOOoyDVVk0TznQ2Ni/RsyQtBiHRwtTyLKLfxlw
dQAP0GGCa9Op+R1OHuGwnQrt3OjNuQuavRTToUJy0bQ/EwwLrf9BEuLQkPM/ELJGYGcWSyfdowl2
GZrgv9QjU9Mchhj0cJZr+6tFd69TrRnQOZriGSLd9VTRRqyOplov9n6CJdEVVLRyxQZBAci7xrgq
umDut3ELZdE/72vrIxzTS5ICDYRfSBu4tlFQ2PO/llAoXPKmjjA/8zQMFe6U0asOtzhysdFNj4Mb
7q24ekP+AA+ixgQ4/czEtBnjFLypX4pYUfTHbWmiyo6zQ5RAFTFIDgzDj6il8NhB/XyQ3CVJWa+e
EoAQ06KDjiuK2yI9SUJxLtCy14lD6EJAC57Jz3jGVCn9Uzj1crTOThWjZRm2TYqsFIy4T7QrM/kP
t7vW5YQHiglncNVy6PWQhSVHh109ylqR1xruHyXliEhpAiEV1KnEnAmoeUn6NceP1IJmW19jOviw
ZY9+6NM/YWLYQoI7HYkXSSjaz9r/jmKf2y9amj1saeluqMG42A6tjS+Ujy0AtVCdJzstQK6h44Ay
MX0zwlOTP7rSXJYMHaCiETXiIdGu2u8SEroz1zsXnY6bLH3caDL3J+HAGXWDc0G7VU7wbpQ2uGCz
wnABowMGLNiZjChSh2kzwbkuExPrZ3ttPnJuqnhqMPNa+fCIufSDhNy8qjg4DFKDuNq6jTh2cjxG
2FPn8WsRQ2IHAQgKQoBaSvUaZKh+EGWsmaowxNfgGXG3iu+OODBYy4H8yAkzo+pRozJMcb/CaZtD
+gshBckku5khtnPj99Qlp6T9rqFZVcpzJDFOTuOuBkYa+vgsmLWpmqwhQl0wTrAtf+MB/EqIM7Tf
lAYBtHd+0QxexlpWt5O4mNrDihDgVoifut+Yu9q1Mtb2vpAfU05MxrA0+k3vgo2YD1iiG9CHxLvk
rn8whw+PAAbbHk4RuaxTjsbF+zXcXTaAhmAa0jAHM3t8boL4Ky2HR+gH7/C/XNWA+aVPjqvvXCY+
YYeOzcOEMYjMA8+35tdwin1kOCdU4Xw1VVMxmYecibIX2R+mlTIokesOw9DWwc6/iYktJqyQc4yZ
B+acIEq27Wx19mEvnGU+W5ciMZjVNcxwGcuGSXGOEGq3w1IDm6hKUokMVEi3MT4VyPdTQacTPA2O
gVLuQodiXbY3xcwnxjtl2G2oWcDI1Gr6hmOJgjJF8JmdNIuxf3llBtwj+6ypP4s4vMXsmiJCSoGX
vDdRBFtM+VZlhZxrpFfIQmz6TC5+SOTlr+ovdeU7+xznSKI80I5jTMxbli955o34G8MerdEheSKn
FXpE5dOFjEVwi0bMi/8dYC0W0NYI8rps+Zx1hgbOJcm6IyzrXv8ZI2vtFONOqsr2CZm8QlY/WM2m
rp0GfbgDxX5v9xfJBanef89sUo9vXchofz9kaKDnfzqfk+/zsTPHb93gdazIHEuvHfdGAtErBCLX
/cvA5NMJP4RbHkfs0DhuF7VzrVGp6DUFUlDvEaUG3cmI3QXeHGpnWWQMUUiuXFGuM67lmvFvm8Nm
LcSmgN3OOUK7oXxj0Q0mxsOHjuo5tEXjpkUqT1EIMtwmLbbC5aFLC6gqH2qr4DeIv+HsvNavcA8g
nMjVYGZrfRZM2Xa1G1wZDq+N/hQQl2NWm6FAHOi8RDpVJnWdX18LxpSpNlKkfbiwwEMMa9lRJG4g
mgeUkYAop1nNai3YGEzv1T7MOFzAuKBsO1ipB19+6r4HJJfxlzJf6eAPRRkew6okhsHapJAPMubh
yvuPdCpQ15H6RtcYRuYuk0octIf2YMjsdaQ3nRx6+wGiy8qEEZUUeyerFrFPUhnAkeVREsAgKZLX
CNoFk0roeTy9dFUx+jALKKXiJsBiXFmdqlgebMnjh8pDKxSU92y4475iDa++/DCyAdLxJmLUSojF
7O0mAVFiDOXRgJvRX1q95apETCmcCaY7bD9b7mJ+nISp3DrEM1+xd8fEYDMDOTtxjMFFhESCIQkn
Pw9NbyTuGetKP6m3XLfqXKzj4K7CTCjJKdoG9hmPbq9OxMGJtj7tpy5urlMdWTWh9vCScdmFxF+x
CQpcCAq0JDVTlKD+rRlgO81d5u9O8zfnJVpQs8OJoE51Skde9RbAaKA6BDS51qlYmwCkWnJQtt+d
egf08U4Kg5quTPfLQ0C2ROZG2LBIQhaCrcFwOCvvHKcsmcaAQQ1xkdzyZjmqmPN6Xo2Ntir5xV7F
f4/1VYg7BJxF0RQntbIjy192+sPC62ouLChR/qmoUcUieKZOELI/mhaSiLoYl3ScWCG0EhIUS9Mg
ZgfVmASfa0X3xpL57zlZ/Bnc6dhwmWh9mDg9z8PwoVHb9DM15OTA32V99+xxz9yLfj9hDDr8MYfg
4BXlKTROEkgmBf1yx2wrOxtjiuDoocDY+bhN5iL+mnezRDFXWFvT/ldHmAQdDCRvWY4X1mR6B6MY
CJ17nVswu9oliobX5s3IS2KUcxUDUYfjUNc23QCD50MArlRRyxLBqibu+kuXyHPMQIS9HlpUo+os
sAmbGOGqJ9yWanGVDfJMvnGIn+04ruKUlY1yz2UQyk01EwQ4yj+DI3ce7mXkM81kphc1gHRKq5Q1
1l5M9UYDizDJdalsD0kyZhs5DsmGPFZYOnm457SMgwQCfcKU9CnYSTCOxsC+8yFRfU2MdTBBXIu+
2hJL52fPUjDmA/YO/mXZT+gbOxPlTUpHjITai6bt0ILqAVu6OnbWxV7HwWNkrliN3SqXTB/0p50+
xLAWabeVlC/lOF+mAcZmdmFyfNAQliA2bfqths580o+GtxMFY8Zpp27tjr6dyaYLQyvTdPw6IRHT
yeEq2UxEHWuPFmC/SSnnR+0Y8H2SBCcL7YA+s8KjM5J0GRxrq/jqlFLYJdEBA0G/aT7jAM1TCXCm
fq5ddAeJKrBX4UVBtTeG8VLgUWm1ZISkxl+HLcfr7skKUBsgj7NP2dybcbzYk/OaZfKAhki0xLlz
plUS+XulZBJReFJ+BBWmtVwbGAtGezM88Q450avmEcGrouOQ0FuDdK9+V48EnglOALyfpz8RyyOc
vbX6dIUNGmNiCGmewO0WNcWXS3nsJ98OOkdvePWQgoy0hb0y0XXqd77Q5/sKcinU4aGeR6z9q/Fy
r9FzCqqBKvzUeYSwBJuHxnDa5Exk/02C9DEWodq3/92AbEtB78eNUoXWCwYwEsXehTorD+y96YPA
pbO8uFNAlUhqxPg6N1yH1EjM5D5HX8V0s9JgjULjyOkQ1AHfu+9CO/Ez1AuaNFaa/WjJxY1+hKwp
5/H6NbdzvtNCgiY2LYauM4pOeOGELMg1jCHkBMOsrKHgF0asjrpeIZJXWhhaE4wzGBngEzPsJloQ
6+jW0MCZUIPh7VT8g3/VJMRQPPzWofWOM6E2nJJkk4AOBNgLUGGsyWfURqVdjF9heWCJgtWf8gTy
7Auh93wZUYGk2Qt7K0j365T6v9N2LVOIBnQKAIqHCA/k3PdfDTmz+CJTazY7kjf7Txy4b1RITf4O
SwovNp269CswuYmXBTR8OGUf1FpheuY9jNNBpWM0O7t/AdInH6r/4zwtxoH6JW53TQgwzejnCNWw
Ya4KYmMuaTj4R8eIw95Kjo83oySXk9wbIiFWdBMBx+Uf5M/mJ9VizCs1t9oA0eKbGFT4nk6xRptK
/lEwKPN6rbmbEELnjUQOkC2mX/wrG/le43iAdYMF0cfAHgcT+EQcrak5dhRIEpJ1FGFb7Jb8CA5B
yhsKC8/KNxkthiBDK3Tam9c3x3EeQXep6lDymFHwGTF5tY0YduXdqUeCPZnPN08gPt381vFLIpll
HngKRbt0679l9l716IWDHnOsEX0+VCFI2xmHEW1Vhm0VCFxJ6zofLSKYKyyZCKthHdvlldvD/slR
ks9M+ghRHGBeWxB0W0aQZodE7QNEgwnzsrU95CI0UlwKiB36mjhSUGuHodW4wAQ//ztl5i4qKvvl
1OM8WgPN/F8yJZzu7lvTDpnMOR1+eyO6tmmzTgGq43YEz6funqrPENzKc/rlsLb1q6XhIGa94CZp
o1KTOPcX3UaO+K+ODFq2kQDOlLi2xRuvtDBQGvEsgOdidscJW1RTr9dOfct0haqTmbUD1hBIqWuE
PSqqAFsLbyONGRL/FnQiR4ahHpMBsTOgE9X97xDrWo5eEjfcKF3NsUXN0JHTRjfDAQZyUFbjNoCj
OXT5u1YxFcAprUW/9sln4ZYh5itMsYhGVkwonw0YIy9It4DMUEfvCimOMd7y+zcb5ro3adu0u4OG
8upST5zjdt6qJTAX9rrFQScc5UnP6wNISzSkqwS3PuwMa1jOM0T1QpfbtsRbD7wVujLIDekK5S5y
4fIgbmTJzU5+HPPkvXTL86jjn2w2/X9CMKU3i+SM8v4gAA0CsCle9cHpIuiljBhqRDt5/cy5KlPj
C5VDiRmKCNLVWGLKY25dgwooehIRUdAVN/QUhAbt8iRGAQUPqTymlGITHrbKWG9vmfoaXz2NIJkY
3Gg6ZCY8JljavYaNVMEQKSRTz2WqNnNS9/O44llJ/kiP+x8vHqCZ7qB9g0OAjBNqN+DYXTCqAWTH
PL+YVkW6V8C7w6cPucqn3QKhVxM7vQNE8E6t5ZEwAXsZN37tzsdjWk83x8RbHFXJz7pfzl63MIar
h2UDORquDkFDM0+tf2vrmaLolKrvfTrDaQ5Hgj70NRBumuiPWN+xQgUongaUnTno562zDYOkqPax
SssFJq+4ljwqXWVMITpzraFUBftuY6wungprK9B1ZcmzUXF7fHRMEDxm/oBeRvyoZxbpkEHG2Wct
U4+CvhZ3fVbjoB+UE5wJ/whx9EwICorMgY0PONPcRbdhfDBTdWk1xhA8W29XVB+Ds5XeT8Ee03Cs
LHgr4cXDgSNaIcsvj5AykvShsSGihMFkfw8ibePk3XLk2BH1XRlniORUE+kX8DNcRBJatu45Iqxx
A8OT6GugNqj7RRnvDNBoTxuVgBcOKBLkBHezcjH/9gE0vmypDQ2BgdPeoPhSqLjawm6+0spqrTG7
pslF8eCZcDANXMUX3IpaxPGaRts5gr7gI+t8oo0BMFeqckCMewaOi+qwQ4tsZshBHqkz77v0p67l
FjxcTjXCNQa+GBMjThHGt8tEJi39xbTU4dUU9dUAY6Snr2BpOb2xBkF3wH9N+zbgp81dTMPkLGeK
7H7ViH0bo5YzNg2eM8HIXDS5R4TCtVW4LhCx4+4X4nvcdz9TO++8bdODWMNvscHxxDAcy+HuwaGA
n9hhhuDi0V/J+quT9LnlcDYZZEgMaUxqwKzAFneYT6bNxMYFn2/AGwhBd+8UT3OJyZX0j8F4nQ3s
3NmRPUR5JhE1PRDe1qDDBmZmHrQAglfNZqXT2TjsyGJET7gTzJer8mIh83X9PzYfYOQof9r0EAki
edToFtWkb1lrNXIzPeQ194BYIo9nFxaMWdq9SiAhj9vSSADB4kS/47fVTOeZy8So42+fN517z4DJ
p8cgMSJdJuwZzYnuSJvGKbfVPWBvUMW8vnLClTQAXZpxcWHPjGurOck9QQaA/zGW8ww1o/AekUwO
7I6ZW32aodW14yVK3g08DoC/JzwRjTuHeVtvmJWt2AwyqfaV/MLjU2AYFAltz4TLjkZcm8EeiWHh
Clb35WzSew/l2vKY6omTB9jNxCtOQWVAarX8QHEZAMSoqZrP0ZXD7OJD0OcKcsG0qgLwpYhllB9w
L3gJ83vjXAuwJ5cUlFqDfTtfA+8cFhdk1yG9kn9sfRd/1GFZtW8h3Z9LLA7EGxGspJjJ9GPr6oO5
LwIfbmN5UDPRpikvtQoKQHEOONMwoZyvnrgESXcfYtI8cRjOU0RuxaZvd6QhY2iQf6gDMYGv2qF1
C/DuS9hDasJlovKs8k3KcInWuGzKRYulToYulPsulE+VeWSMd/XYmumuMRpUel+81UvD2LhExBi9
ixqgBByM93GH0DrkqCXxp1+TzVln9wj6Hn4o1BZw5WmUvTDC0Aq3KOQjYYoPGuk32mXEFB3tdc7R
y8mIZp9JHzPEB+Y8bixWIBhzRxokVkrQBvmpgiE3Jq2mzDdJxJSfBIzZME8YrLGak62fnEYqz4LU
GDuqLlqnbavRXw1uSlQm8zOm7tbYLS2cnwM4V8L/xK7FULLRDIe7Ar0idyizA2OhSxjl0EmVBLzv
n2PIOmcRK3Zf/tAjqpEIcytGQ8WMp9YW8x7qn8nXYX4xjB1H5LJ4KJr3mBWW4OuoTrv+2ZWPCPmz
eLXJyFVnqVmBeeHzAMBpuVDhbj1cNCA9ZSqbV9liiAE5S/HS2PFSMK1ugw1erxI2W0cvn0DrzSbY
zlBJ6ksf/9j1Kfhw36y/0y3ovmrxPtoHLh4JQ9Xls8gNe2FSBqtzWA/n18CNCcbJzgW8Hsu+NQVO
arsIMLcCedHCp/3frBPC1QAp8aeRey1hGheziWEH0OtV+qWHxDyDJBk8ispLNlNIuFrWGj/FRGf/
HEBH2DOlQdJN/tPiXzYb6AXQVpQnkxU0EEGF/gNhKiL2/64ZuHAgO9RDEi1kMq9Vget26U0X2rVi
0egYoxlcFKNQDp5rKNAVIT7pPpTFjw2RseZbzSSjdROrRKsMnANWof60QjzubSbRpd7/gCVvSogm
DrWt4NiZJ0wKQmtdB0DmPgx9ThNVTuFP0RjmwXNGNDhhsTRohynxINeEEAkFUcA1c+L3kSiHuijX
IdeIbl2qdlsQdzriz5LQSL+34iPBgQTDeAXE7GLv4jqf1rB2KSqjTY2QxtkV7Tui6pE4tR7Tno1b
XjJou8qCYhtH16B8tTXSvo+cxhORTve0usTGSZcnLGiledTkW13/jd2Djpl6RMHh+ai+2QNd+zLC
OMcDEvYBqhGRvSPjnsJzneG1tTEaMqDuJhWs5/7VwkODp0wQnmdxHtw3rf+KEYTrr7rzAsD/YoTQ
cd8AUjjqvsryLS6P84TGY99BrHKfVcYiB5vI7avXjochUxKSbZ0S9zZztvz1tHNO/9FF4WYiIlQv
aAiYyOo5dGyednOD/AS14SurbojtJa9EVt9O/JZV3+gSPRrkUTvBc4OuDLAgvRV6vrm4uMXZ51rS
nGLpV7+B9eEH3ovd/MuLVYadT8ywIOdQtzHkbGNAkg4LANS5Idndw7yzcVRpYdwBJq96BovEAixm
Bm39hGquuCRi08d4H68wB56Q3xuYWrFYISPSCtG1s3gH8rGTnoSN+cEZUcfbSMMi8D3E/xisjZtX
287F08PCPuTVn0SV4ryJKWJwAbMpMArWVsZfBqpJeIjgWUf+wYcYihMpKgR8n/1F50UvE70dHlVA
FqH9VMOeaQt7mzKEOzVH7SMXlXVMeGSa9tnp2FdhbsSOz/YeQvsKLrWrUeKBA1Qtnb9gVFG9tnyQ
MxTcwKOMoczpIaVaPGXy8oqvDIpJ+p7V16jYzMl+4KN9FnydjlvBaSheETHivlc5W8XhTtft/BpW
J/xcSQzwoI/84V227Z+KZ1RQyDQQpGGJogRhsEghBJN4x/BSfHYwrLU1R2OBORJE5mo5zpCJMNd+
RN0fV3z2yvAL4+joB0cDBIToocQvGKMUe3cIV4X4wVECuSUeQWBZ1GrMbo/hVb/Rzpl/6oN9wnqk
uYT5AlSx8d/c5KmP16a41mH5kSNvniDszPZ3wgEJ9BmRCAoXkyYEfnROI0cw2dpyeY/VORfZh/5J
jCaRbksn4TyjK0q7aWd1JeZar9KnYllYNiSSZtko6iq5dVNP7Ot8LnmzNGSEpgTZsepxgL4QRW+6
a59qz1q0pzbjTRreMWi4V+QuIiyPRUWgE3FjAKHYHTjpG4HnuH+5CVGc/ptXEAkT/hreh8FGqGPk
R5gguGgqSL9u+2fPzw8PTAq8HqMgrtxVH15TZPVluZZZ/1LaX6VGn2v8k+7WHoiGrhj2qS6dcDIC
n1Ik9FtUiFzJBn1udU+NeyM22gwFwPzrdj+mtclVoE136fA4xvniMclDTZim/m0GnwP+Gi3Aljef
NchGudwF5c1M32W/4Y3BGoQAbOu4nlaHUW9W/qlpN1a1beLjbH8VjlgbZvPS280iQwOvJMxo/+t5
V5v+hm6l13yF3kO9jSEiGyfu2Xwy9sHIDVJppMHF+HMY7fjMzMXokI5thZhkzucWy91F5veUxVnI
8Y/NQY+sbSwvBiFzldHxaAmwoEOhNUrCR56wGbDp0JzhVktoCpmBXS99znAZe7wBBBnEuXG2JJbw
Uu6SLtnEGMy0440XsW7gzXT908FTzkjrt9IlkA8AOC2TXzP34BJmWEVWI8AoSAQ3SzRNAFi1fM+N
/K/j60sdSpQL0dR2GYsPROW2ZgQlODCONIOveUlRNTwDfV/hupaHMBSBfQoWIWAr1AEKz11sEpTW
zCtt8FaqIS3wJVcvDR3VsdWtQ0DrROPjFLZyRfQhAY3Mm0YM3mm/qFyC7EpRh+lum8LconIGzfEo
wfToP0/Dcj26wyNhZMRcinBBnRneCzqNbSzybWpkj4YUkc77S/AqPjsGqnDaOs2lnyCJcSA3x6PJ
nIHDTIw/imZbg2Kmmb71CP0ywLV7/ER+BPL+SLEwv3Mx7/SJom/pIrFKYBcEqLSUYYwR3uHUQnyL
UENw5aTmRtO9VW7ZyDtgQpkdCE0VcjWkvQFJhyKSnK/QA05kQmIEOK2NWrcLpP7hITPNGVlqrIjc
jyiv01dk/u9hPX7quXusK+6P0v/KBZSfNA2Ieho248RtmzhAyjFaQvRYTH0uzYQix/7JssHjoUQu
qxVHXX0c1oPrtOTpAGsjz9sMs4vCIcPquSvvo/BeLPRNDzvaAvnEWEMJjUBANLvAeSojKrgDwYYT
A8vfOYDoZtS05Vq06JytY676ZP4P3moxPeyq5IB1wqmDGyGZEiVl2ijB31rXMw2LQXcTOh50+fBq
iukGFvUsemYyRgUPNs6+VeeamCYegWP9aI1qW2uTzvxzBtZk9LXMElo7ekF0JAU3ROT79FQatqi2
KRnwo+xwBlUtKbKumf8J/EdAPkmGN1/ts5vlyeH6mrSGehR0rxj6q8h6bGMDxOlc2XkFjSWdgKID
6okoJGB+xlN5mGCvxhJtK5At0v4SrZ1IFzPagxhzDkwWnonU3mKS3gcJhIF6zaRkbPXoXLX8foN2
w0NDOoXpAQ/PXzub925M+p0+SIvhNu6+AfZTvY00yq4fXYqJUeVfxnFGAyH8iHkwY88J0UqsgsIt
y1xqEZN3pixDoBPe5iYXbxtXM7xI13nEffDHSH5QebNaZvtfAgjXZtOtsueFNR9tKvkKXnDy2g+3
AJZQ8W16DMuk4CC1SEQDIMECZZyT1444CA+vhmSiPIJqJXBkt02UxeLZQtQq7TWQSFOg5kuCFtuX
Hvd2C8xNL95GCMPzs3NP5KuitcGdcF+5+wwxSjtCVHEfQ3oVac+2l1TkFaM7e5nBpWzByeKILS3k
2YRv6Sb9yfcUyZQ3l8N56nHvs6ddQ+hRnS8TRGohv1Gi2fHkkpHi1oixxeNsIiSI1GlACkvHKF+/
Y4CakGPgycPg+Esx7fCBc/zoVX0ZJIAKZ9JJIkpr6Z9hg1ASqQlNRsAM5pqUt/nGYAqEFawH7Osx
uh76civ7mzceQm+X59gp67tYx6bduEAuujax9hqgjmOhWfbwOais1xh8FeqSXfx3VWv4Qof/oKUw
FirppunoweFNPLEHJjBfDmiE5aGZ1UlvaLGtSp5aU/yKDgto1AGV1986F2M+nPfcntgWZ4GkBfYL
Rqvwc3reAIjTVpfXQrc2Sgc3LIuczBY7vlghgHOVuPhx4hAE/S8BH7FaJr4r6bervDbebCZuaB5G
ipnJWrtheZhrTJwdMgeQQA/Zx2SPh6lGjzTbPh+vcy+yjdnSgmA8dOsVq7/wyiOI5TpRVg/gunhl
NUShVNHVmb47PuSJcaRkCMMU9b/JRODSmQ1AMm+m9m8i9zco1/OvYrcQdrMLnItqluFwrXQ8h+ac
eDROWG59zlIzStAn3k2ScLUBISbLo/t0zWgvMZEgBr6s8lWZ31rTOsJi3MAegdWInSmPnvBCdogO
rZ4qmw2n8HB6GVLMIV4H9KlmCD6UB/KMVKh/oVFd+1hRdm35JzXOKXy+wJvWM7ugsu1V2zsH8MWp
ouEvTXcXJdQ1YYwrnb9S4K6fstCRHCo8WdZHFPVgR5Pe4TyBd2G8KbuzYLJYvIn0GreCyEkMibkb
dUdft16z8z2d95Ms1WNwQMvTak8IIkbAzA7luBPWlrwvFJq9t/WdD7PVz1jE1QIoG86XygxnLkCf
aUQFnT5ijnRf4GKqIocLjG89yJGiN3aQ0u1l6Ig7ZjA435OrQvBVyEzQRBoWP8zwnMBPZfZZYYUb
5vqHmT59YBytJKMAvyXDn3dxSWAdOPX4CCD2BfW4N/rurCM9xO9/5YOZM0rA4YD2felhpxZrAJ0h
CzqWgKyV3HPk3mIJkJfF9oKrPWi2ZvkbwmT0k65a9k774WfasYEUYIEe+iMmfEZcQlE9QZrTwpXq
6YsJB79q2IR1v1DgwhRNq67zz3VqgHUNCJboBE3ooLDwYXRqFcyiIRPvusSzrPNE+8bfSLsl86//
45U4XNiFdrTqG7t5ZQrEfH2AK0scyRO+JX1EszVglo5FXdSWxEJ0W82Tnw4oZaJTnht87OX/WDqz
psaZbIv+IkVoHl7xbGNjAwaKFwVFgaTUlBpS06/vld+9D307+kYBtobMk+fsvXZk7Hx8JA++h3WN
3k9Ob8+HZZK7Rk063titxoIZJVGLW6Mqd1aAMNneujypJAZ8iJxwXWegNQShld5yR9AJXEp0INXK
hrmJP2dtEU2c81PJP9HSYCjpcdJW8+ik5pB/ZU/jvQjFMazSP+MC9I3lJVjkVdgOMEgGB/lTi2XY
kT9RGeHFU+yC1dQSJ0w7hTKFvnJsWgwREHNY7T8iV14zFuZF2se00u6Pfp+o4ji6GYmKniF5K2gL
TBQcfVDibkWX4np5/ui75rFdSFEPIXBlhdYDVQyhC6sNN1b7lupA1TAMCUvxgjcCW4fjqIiwkDN6
Co8OiPydFX7BGGpXMkeXpCi3dcPZeuoJXiZN0edDhuX4POXDoRqCe9m011JRIWQeuL1qvSCNypg0
GxJv/GlkYjqQJCAFD4Xp0Zx2021ZKB7eOnv1guxAtsnacH7IBr8KtFMqL4CbYaKBJE1SgmyY4A/H
MAdlbtxZ0/dpx1mvqd7DKrg7bvQauT7GboNQ3/lxRoDrWz1ELAiMsU+6R7/1QO1Hhv3CggMXIW63
GQIiTh/6/rQ4yRStXo1hBDU+44yyl/Yl8ohxVB/atUY+SN3aT8hMdA54zMfQPWzDGAZAxN6dHqdo
IWJuI7x9/v2/jq64oarZ98VXbpQHOrMzjU3jxwBYFKlzwFgY9Q0KJo3o/ButG9DcVtCs/QCCQ8Er
DBwW77Lf/RYOjg1kdBZaw4WKPIs5qryNiPUy5Fo1EvZJC8DRMcj2nnBUbkndqFGqT5AZOnP3BsbL
3Jm6wQvy2Q7fh7TmPTkvSBsU7mGTgd0s1HXmyPjfzWBqPXpACYCb5PFfSl/3QxlHcOTUiHchjjFI
aOrlHV9jNmbGyjzXDKq9z9jD6UlPNkxXU3uVEbYAnutVIT44vATzn9Fmp0F5QK1h5P17AYg8tp/M
YXqsovpYyfo5LOTOYoRd8pl6DEaE+TJKuiYYDwXyTuSxLt1drWDsfgP0AtigeKnLQ4ces03G63wq
yukQRfNXs5WUrZbuRrAQ2qQp6B49lR4KC+swkH2gR1nlNl+SjQcjOKGfoQ0LVWE+u9iH0onOdQ4+
h4PzyL1hYHyoRm6WDCAkcRRuwAEM8DK/Ojw6cubq89OtBKrsbHrrUf+OOGDBTMxn6vQKKpfy1ooW
Ciz2gjUlzH/D3t057bFSOzmbd8WJ1IhQh+PMtBiY+2svbI/atMXCuKDGZIz/z+/Vdmg/hx/hMhGA
r5/iZoBtOFN5xorZSXKuqZn56xu7XDUMtXIv/rN4YMoiLt3kcW6xt9I9o6i+N5RRDccCjSojQSv1
JNNKnkstOKcVX4DA61FMdKAWDAz5vjNsUOXQVUAeyssQVPgUPjvvp4wY3h09rkoZLM/IKVI73haL
s01sd5uFyVOpmQBIUCa7X4OJsRmEtwu7yNUmoqN6r7PqOeJaaZS/7x3UALdrep2Z0pp8XlvRLIOA
Opb5wcl+Eqmh7pCjh9WS7ILKQ/rK+dIqThlO1GGgaQSB5jHR0BXzrwsaIfMkpibaKdRCcZ2/oJ8s
QAh6Tn/Sz7+iMrGtDZbVgMKMqQjDUVRzO8p//KTDaV44lDAQAJPboVzE/SCOHeTTiPHXNDOcZxZT
HQ1eOJciFgNHi3F8hpiEFNhAzIzzCykNOK+hOkesT/NjFa87cZoVaG9Azc14JqYKCpk/Hed666tz
CaQam9cwi/BhkjiZUwi/XkMKHVMWJj5qJfF6UKf2VPYTcjasAHLextFucnH+sWZ9t9Y5N7xL0uA5
Y6GMvODiV0weoS/BniwZxUHOxbe95PjoYky0SzM/y5KZXbxLgGFVnPIyr0Va3XIsshha5eH4z2LM
l/iMxUKTUFf5EjPuG0vJKgaIB0eTKwee3YteBAL61vlIYvLyMvUQr7wg91ZTQPc5QaYolk/5FS3F
aw4+uqqsq0S3aPSAMaD6ZNk5Eayp0tg7493CKyiica08erdcawFMI2ehnK030Vq7UbbXKDknCFrz
Y8fK18dXAiMkUcqdJDWVx6vq8UJLqpVpqxiSDeMnDBhSq5b9aIl9x9Oj71YVd1dF/8tfJDNqpg3A
jd2EimUOh/vCvV6I7Z4o04rpUx9K0CvMy0EOzypoobqaP0Rh+WvboB0iC2hBcJcnuGr+srfokRq2
+TgQfLQgp3B6Az4IKqEiP7SCXUTuaPjagFSdSTBHrnadnUBJJO0w46kt5VtfshiK1nltc6DJfSuv
dNG+XQ+QoIp0TzTO13R88XxpD+DZt36Eb4KfA7kAzIohx4adF0xQTwOdPoL5lPcG9BTqQo+kdSNJ
3sRYvTSzuHYxIQTgg46q3eXNeFJ5/MKp5OTQHmlm41FI4kYYIfd9v+WkjpuetbreNOSLt3Z7iWpx
N0DA2pMuQ0wH7TTZ1ENPpHuZ/zJz40PpuAmkQXA76vPSc3dhI9l0B2seYuctb8vvuc4OFo2NLoR1
U58rmnBpu9AgHfAOjQerdVDntcPRmhesfhQrpYFnzGPf6pfiICONjpo2HICd7G8o+Mkuck55i45k
JBxsDrZl1G+X8Gzy6clzMpNo3eJ1zQdCwMMB1gb4yoQwJtZHaoHhbkRM/dr2uWnWGSkN+tBfBMGp
z8ujX8dXr5t3vv8572lI7Hz8jTO7F9uHlWYn2OLIsn8T1kbXzc5G2GhN2WqKI/pUHj1OWiWcKxri
fgfCGAIU9ZYg2GI0bwPQiQaubp7S65mmi+G/s44CaVm2vsePBbs4wKjrg83SDck66teysT4kJ7fa
6Rg/1xTyYceRsnF4GG2w22oQr01PW22oGQoREItiRqTBYziDzbHT8c1voLy6AkBuSVvfpgeDhZ2H
CiSrQLDaui+zkDMT0/Q2go2E99sT15PHxrYodChWe1EgVAoLMCxLfzJUV9v7mWOGzCWfoSzGP0YP
V4WkOTNsTnncPqqhJBaENW7O2bvLnU3Nm3Pu82EAqMV7LfzoqSO0vpnHb99y4TRmw2Hxyqc+oEzH
BjP1H0KwWkULjXwKR2+wnFX/BmtmlYTwhjn6g0m+pCn8qfmwhOaKTEQ8j8h/yArV1T9bnmG6L0vd
EkTLqIjhXBsYUA2WlG2MOMuMDaBuDdxF3U9UyzcEQK+1j6qx3jmkwzyoznpNOaLn/6KAAIZ5YaKU
eL85FnwjEjjpg/AB4IBe17HYxNrJY+kevcm66KcNuk1ck9C/YkzdRhyeDAMyjBg5sHrdebH5p8JR
T7bBbxAAeDq0BWpYbqgBQez19q9r5SfMNANgt+jFWGQK5nzaFT4/OAvvF8yPtUlzdvVuadY1O8rD
4DYMDQL/3Bvu34s5FDQEJB7B0KyuMwyDsm56Sh824CU/NebWqdvf3KEO0VzGUY13UQBe0XhWHyGA
TOVWDMN5xOahiuGPXiRoJ2Dfw62Mi9Zj/BvePCmPVg4YKIPR4T816FwMOJF+MB+4gOsWm0BZutuQ
oL+uLyEGvwej/zYv3zWMUxVEb433ZFW6Lk6i31SZzE/afpXzH7cPyRUN9hhfdmJszyXa9JwwQsOJ
jwRhkxbYU+8GobEvJMRdIztW89EQxqmjCVI24Min9hQphLp5y7QYJgGVt1eKNx9vwaK672GUq8EV
a1cLwbPpj8owZmYN2eM59+i9gCHkVJJk8PHkLt9TJN5jq6FrAC/ZUkz60atW8xZV5GaxnH0x04Oa
qUmmGv4GMlU2bmKbNkrvBTmdB3ZoEve0V2sBcxIzKjBhhY1zcFiWu1IbN+qwn17paHnLcWlIhs7F
znL9S4YWJh26o5LtxYTthEcwK2mB9TOKOtgak4NDP963YUWWn4eUGBxzhL6HPI8qEjvlETB0jfjX
c4jD5rgUbwmA6jlksNjkCe4IthGb/IN+eBZJ+bS4JLFMvXrIWJmBEK6GCG4shhCTIt5/zseEJbcd
+43H+SrvCQtrFCwihFiR9R5H/gsc3QtBRO2lquzTXKVPc/3qg5cE401Bt9HKrjnuX2CPuvgafws6
8mazp2CjeI82OgUKzCpwCrARrXExcrbLCDniTD3TmCNtiw4Ij8bdw0iuWwHYX49f2u4h69Fb+DLd
D3UFYipP990ICo7RkenFPmvsaqq966T4TqEXoxTq+AazQ4ebt4QuBJ0IaqOq/rsQluoS+s7h5Q5C
BSjMbGITWgi6k8EHvViPotNixhiVnHzsLl84e8jXgpgIFbaryMkEzRb3JKboXOCTXlL5VZAmZtRk
woQR6+Y0tCCn0ZDk1dPk85Lb03zLOoxTBZoUXH9odvJjRbvkUKWHyfR/U89F5NDTze/5F3kvhnWm
4FWjwFAZ76JomBmIN6/5Mox3XcKF+V1ClG9d92jjQOJtTuiCNdbICvd3ERk505rMBG1F9s/lt8jD
95pcp1MEGLMNAHSC8FQckdGedWtTJ3zm5K1UNhPDgQe4DvLvpuGMgbIab10e0hMrDD43ODbHIQhR
fkwAFUdSA0fzu43UidEJnA/MD3Y4HDpfhutCBNYWe5/YKKOHamdfY38+lKa7ExyPlXgx3HdMD1X3
1YRqi0Gm3DqJQDYSPuZyvjKmYYExNBQJOdYsTilIUsT+5j9KrntDDd2lzlOpwZ/GTxiWuwStWjNR
MmQSpBP9pIqwDNHm2y62P5nDc+GLjV8fGryEldhGsAW52QVOBPOM09jqUTCNZ63RLQGC2Pcm+63A
LCBZfNStwSV+1aFM0oM5AsBC+5qql22BBM/vvG0EAcIx5we/ts8BXXhSfn1MV/NMHPMAw5DT280b
8mtSMLbxQD1gJRnKd+SA+7g+pHQqKZLSY+39///lQ4Y1CR5Uousy0vYI3K7NMRoDRomg7R8m0iic
sdsEWp6D1AbXkqMFdtSa3dfUqmciUek0sKP6I0R3sACKFhJGrAXNkO8DgL+A4EMELehUcSQ1K8YG
tMkqczuFzzRhCU0j5aVEB1gmpxE//nuA6FNJsqvZ573lXmTnFEjBxGBfjOjC8J7j17NQxNMHG3Ft
TtXah87nOs13Nm8DGy0DwgrbWat62DLE3Ke9cfH9/teuDYy2qBRT0FQstMWunomgf/IY8mt1N/ex
c8kyevaZltLWGZvzlPLPuxg5Hd16RyebjPvSCSpUD4SAQZ4wXQhEQXCEDfAxDB3RssF3hmu4jr8N
v3idmosySOfVCOl++JoLcAXgyyOgiFPwVmNYeRhsqjmnSujw5bo7g6kU5i/MDuweeX+dmu5kYhy3
LeNJqY+guW70VIa1ViVkG56caGDvrQ5hlT2mZrcZGcY69xoxpMzfEmSJGpRl0UCoVIYsJkOyiY8y
4wcwAcTXesheI28+dzNSKM52HLPHy/JZZjQ26llF66iLdq3AWo9bjDnTkP7pon0NYvihbe1fiebd
W5w/LJyOpWl4n80VyDQBJ95xoVHg9/B9hjJnHhuS/DvwjMwLIYGGgoyoKq1HD9chzADGA7dJnlpJ
w6qohp+xbFEdiZWJUZlmGyYrTtchs7J9KTlLZ7MH+GlOeTaTre/XTyShHkYF4SCrho5WJJ81rdYF
dzse6F36MZ8av+Ifm9bMyrTRrikIekFA3J+Fob+ag4e2pDA0jgmKGlNnoNTWNQ0g80yNQc5vQFxb
82R13qls5ouHNHoEI5o7d2Yo16x9HbPqRsPwAtj6dYmsZN2DTKR7yP7qe5vKIoNKRlSN3kRoUpR+
ZNRSsBy5/UtKzHdI4BGt4NFj+hXLsOc4Y+KaTKbHyKvGY1duxcxydrF8Sp3SObveDjgWWsyQNwc/
V4ryknfCp88cWxdzOakRBQ4vUGYd2hJLAdorPcUzKEZ7x9lakU+yWIlp0NoZUGy6WDxL0f4apf3E
PO9AThJ2sY1sx4+uINuX++xztK/LYucieoyHHV2/nY6ty+S2TiEGZsRAWAzeh2gF+HUjQiw9CUpJ
hw7/+FRzsp3j9m+Rk+1p+Ocipq2eHnFd9KsMV2rMXLb7NrDe2CAeMHW1WMdM7pzD4aKpyUa13PFS
gBuZYSNsIA/B7+hQtmUMhptobA+28RSMroUdnu28tehpAil2E8STIfO1mcbRkG17sogqTdoPoCc0
8xoYDUwx8m4t6zG0+k8yNFBGoHpaKow9Ntxu+k24wekgPhbtdB+RJIjHrs6JKXhv4oAGCazj8ta4
d0arkHA5XwRgMvTX07WvPgSmGUlD/qfLuZcWaWt90Fcz7O7RCaLHmsRuicCaXuR4Ib9y9TWacHJR
sHKEIWHm1tOSLkHfJOa/YSwZwu5Etm+6XZH/FME2daIPYvdoTm2mGts8Xd4xf4lD92KAHR+gVust
u2Q/6SFLW/G5hBtFqcCArcJhEPInwHdXN8XotZrpOLZbfT6Grh2JU5Fx//O3ElS2w8nRUYQiOyWV
bvzgdiTo3IIkhHTHQZcpZjmvusj8OzV3I/09etn8qlMLYMwp86fEf73E5rrPaHog4ZUnRBK8/pjJ
iGUWW3+pB/qj6YNVcrO7wv7r4n+lZGTRdEomhAXnL1z09kML/I/HPNmYNBjQ+dloMX4S6Bko2EoG
qnaUic3GMsCdDQFO0SpTWzcGyzYszR4xxiYwKwcmp0UPsnkaGNjRMbmPMvoMu3SfApRSMEAN2Dg9
izIfXcBlAIYbwBr1SV4i7pLSjBdy5eu7CelG55/Ns7ohfMzsCch9hZkfm6ozbv57FyeU1DFsakFh
KD1SzN2zHYm9vqDtwDjZuecoNn3aeASq+f6Pnkfj+3dyev7dXZ+REAsBeDU5CTNmsdyNFcBGacfn
kQffwCTUsZCwymKBP48xTDLkZnDnomiv99B07h97wpy9PPUhB4rbIBgU9d3y3dWKHEGy9drB2unb
Z0Qkig47S+p0t95GFyeZX2FUZyaZsxLXlHS1ROs8ZLS/izVHuGi8ZeaOZ6TnwR8pEBxWl8q+hdMO
izSmnVxcbPenDbqLhSQ0ja4J1lwWAEGqX3xuCWFhKNdmMC0podRyRIT9ybM1DjePbpyveTXtO4Lc
nvjCgrZI0TDjTIhhsLGPGcibGGePVcGgay3rkIPEJtepizZ2pIJSoV7FCoslWxWqegpl3FJ0PO4t
cFzPcx5lxCG+LCiZdzw//P1vKYBoU8MY1q1CdVnRTE65E7pjGeSboaIHSgXHVyk57+ByGxgHcdaC
b3Tj1TYrF4HF/JLALSw4jdABDLtV5v9UbJ9ZUG3bLoFMzo7Qc8mNbgsTbY2fTwCrqZt1NN5tBsJU
Q7SS107FatVsx0ZsCxd0BzT4RmdlEthDeWBgjs+ds8m2obt75ujpgQmaFM7/NJKa7IQQiubyLx24
aHYuRjn/MWDbFMbwwu2VKe0PkhI7B+Xi0SzFTQ8oAxgJiP+X+XPu0bSyM9P6Nx36Z/OZT2Wkt5nB
kGMbn9NYnGeK9ZAYsI5YT0T6FMQtFN0qxrfV/Nevx/VikCmpouZEXUBC5DPAao4n67J4DGgYVPNh
Zj4AjNcOfzu3XA8L9Y83feRmdBGWeMTzzW5QXWVBN8Pyg4spg2vfvYU9g9FOUcO2nr0deu+rq6LP
Ec9I4M/7lmV+DouH1Pzkmy6mek/we5fg52B56qE2psyiZzBSB99x85oZMEI7e2Sa0IC8M92OBvV4
8a2GDq56L6NyTUwteG5cyoX4ht4R9WGzoUmCDNu28IWo8EjE+bLPpmbbLFmN6E5iP55hi3GP/kCU
wX2cMr3uAO5J5p2AWPuxO6TdYyaBY9XLZgSt6a265JrKmLLoluYtEmfMf+yxaTzvddtkgJmSbggA
LiFG1ODyp+I7ETl8W36du0AFLD+cufwwFu/UmcGNury1kfB1sXvulXfyJ2Ndfldu9ARdGOD7b2gc
nZB+P4L+gIMhiPcALwAHc7ND77zgCvIm9a5swm+XRvPz44gxlOeAIOoZIVJOTmShLxMpTCUV9dIc
bG+hJ+mRSBnCMWsx6LxxxrzOUlzDFPdVkp4sS76jPGjlW6RjfltMvgHn9Mh4NCTc1koSAfzbotZ2
KELnFDNTxrdnawhDxGKnujpXhGPRN17F81Zwqg6IcjFoExTHwkRQxisgUaCwroXMv9CgI79SB1WD
caJKIsKG1TSt3fcQrNx+KpD4GWr8wIFFieUfE4vixfpaKtJrybrRs390ohbBml7I3Wx/fBZrNFlw
z6gfWrkrfSwJbKFpe2YAElcwZWFb8w9Y6zRVpzN/DEmHw3ru2DZRdXB2podSEDRSfrD7NS8BUPim
vsWuD72acTS0XVLJMK4wOrmBJuRc+ogEODGRVvd7sAgRqjlUFugw773J3AHF5ZxDM3SEuncBzXcZ
mWtDCwgEFEitO80BR+dMXnkRB/oBKv1skYnX3pvBOpT3zGMH62b2xbG1gShT/lZ85NFjbn8cdILd
HqjUxnGyk+HVl7YlBTHCzCHuOafHtgU+wT44jNEtAX1S0zTQp0ROgzyk+OxzgrX5dREZe3F/HuZD
1u0n80mqT4xUsDTBxXDSjdhutXmlVB8R23vbzs8+/zPIXgoyWY35q8enS0TRaxgbqyVL9trJd1QY
1NULy6ONPDThVBTPP07/hjTDZpmhlbRKm3jtxufcezQ9Uiw2S/pcTboKCWl5pANPKisTYab+2ZnI
CQIJUt/0HVpaHjeaSsRhZSCniTeYSrr6e9u45/6du041MNlERfb3KP2FIzdmqLWAVvOezsQA3lMN
2Lh2S0QCwVFwj4Zdk/wVKWY8os3Y67UxFrUDj/yvg4g1fU5oa7GXRB5joOGT4K3AeBmgOPPHch4x
F+NDQXkcYdwxfhx32EzirQq+wBSgjg2JNGbEiRzQ6W0ds050BCFB7NpoU+WKLVqflH06y+yCLrta
dO2o+ea/Sh7xnK0CpXcKmxXB24bYkgTbV7uwHgSwY2S0q31rtQRq3Q3sinzh+sshAi8iOz3eu2ob
90AmNobz0eOEqKXJhD2lHrRdjgA9K3SydZvSYs4xfosFXgvWRf329BiQsj8jLVUZvNuOvZmRb7m8
xX7jv7e6OOmdCPoQz5YYw2Pq84DEPsVZo/nOoNzGNH3x/cFCfEQ8agC+sP0uzdFeh5w4MyPcyKaF
vhk4R1SoBrmZJnCfbFqeHSmf8TKmgf/bC2vtssFkXSJwXvf/gs+mZrtZvvz2wxScTVMze2pmWisN
LVe//bJZh62R5qox13h1fecpUe3fpHZuY9L9QDt+cd2AQXkl77nFAf4fXVIk92xJ7pHIoksABcXM
pj2FF82vs80Y1Y9/o+XL8xPQM1B9EMONexXsCsVX6F7ke+XsZbFWzjVMnvXCOTRwcEkbpgrNEvKY
kY7WY7SuBeafcu07y1pUI0vrAuLVvseKnUkozKbpJUScQ2B4iqxwwR8YjvBeXPFYhk9e++gHX2Y4
oXLDMbWC40KE6syZg0uXHW270HZvqgiYuvbRWPam0Z/qlDMa8/DHziQqz0DnK6CHqH3On+FsjfFk
o4WXedfrzJ+CX5rjciLT0C4hoaoIFmeFnc8pGtLDFmhEIUM5azKOKAVZ1yAWE3SlX0E8RTtXRBsA
nOWjsCJS0ardiC6chY+JqeUwSJaMY8gFpUNvyeesFTgWjP0g2h2xqCtDcXwnKreSBIDHL/p7ju6y
Tdiz4sg491JAN4ofByvimqZoHHuM3Pg+Q5jZG09EN5m0O1uJM7Ht34b8m2YEs/g6/nE5lCJ57vzH
KX2yZ5KgkSGb2GFAMn4UJa+tF8EBp8MAi4g8uUxxvBzfUvWVw5OfxZvDpLUMdy30e8LfAJ2CqgRU
HcxHOlikXlDbLZxDJkMdMid/gpuwWfLqxYOtBKK+vnVRcws6lANc86AZt6FXbFWGqM1yiYCIwWB4
Mv9SQ8qZng7RhIA+iN+9rN/UogOmF93StDiD+lrqN/0m0Aa/RAWDBPfZpX+h4uhE2+EzT6d9s6jb
hbFczG83FaO3jqP0l0ClW4tNZCNpHxHwaIV+RmRB62x8XKFzR/unwe0A+ahu14Xx3oXx3rSWtcSL
VArt44ROaqJG6p1jwvufowKrjR46Mzmx/lsamVv9/x5K1jjcWz00rmpJd0I5JDpbj7hnV4zKSZOW
c0+xH92qTr5zrfAaGGuODRx9SRZlCG+MT90fKXEZDsnBmyOoaqyRZoM95JNFGe3RJg6Lp7RDsOrD
+PZWwnCBU+WmSaVRPjIeA07IcpsGNzOyX/7vy08l9G0+aieMA40nVtJ2wRVJiRV+6W/tEPDc/vee
TwFAw2SGETVecwV02zFYUv77ggF/Iqre3IzSbcR435nHCNCljSVKEi8pQM204KE9PHUsAn1iPRid
oIOZw4elSTWKYwCVxGbdzS76CdCf0uBy0OeLOgJpvBiPSX/TlznxMI5tzXDnxvmxBIzv6sCcpd6O
6Ev1H1+KAdsGrhWXuXTyzqG1dGOycTDGJM9zmZ8ZFuBq5oyWtBtOe0lXPOXxr+sMV6vqV/4CRH/g
lWsvDDDXKSsHexz/jpleRR45RBNrJCr8VyE3j4kHjn4t7zx6ydmMxyfk7Pawr3wXE2WyY6pIVlCE
3CtgFw5wF2bmUqww7hG2gzZZx1M647CXI0RXMeiGd5492WrtBdC6nBrljzZyz9I5oxqawtug3kpk
V850cvDlphzDRic6jMxfjeoTYCv61eIk0YVYRIqbdJRnzkUTeSbSCoz/rpToL7Iqtgk7L3HkrfXF
95QDyRPMDv6C7pWWujP9pIeP0+1D2cYeVTVz/rNmA6Z1fnRS5jFFszMNLCsg8cTWWKW84ijiIZWF
2GLLO50qTfjYO7+6nGKvLwxA8aPWVhzH5ibM+t6NwZVMZHCAmpRN2PwUyE3J1Hl2KGTecpeiynAI
WAl/MG0eAbyg6GhXyXSMBOcfmka1ZT8GlLL06cfUfuuROzRhcM1pN+o3KQ1jFjPm3ygEi+KlrZgT
yIUOhNw6rA9N+lVTWr+CFmgnljBcRQOqJcrYyrqp1MTr+Dw7vzb9GZeYR2yf1Ch9zg+bVBboJZt7
KDjaq+0Ihb3taa0TihNwq/vIO7lVwewTSN/IiNEOdn5vHpO2P/i5uozRue3c3Wx2EAmGL8st96r/
N3WI8Izp1LAuWg0SfvkLdnTPo0c0KEF8sINmHFQu920iE60jxTJDlC3yVRVQAtlfCp0tXjt+gPNJ
EtNbEBtmNSiCcQnjoSAnsSERw8JVbVwak+718LssktN5RuDCdNVxoIFPJ5OmtVTLc6LCnVMM71nA
uwuVu72ZDE2r9J12A9dmnI5TdTEr4Oj9yVy+psEHuYYBl4LADt7EgvnNsw/R8MYS0ZrkJvV/lOYJ
BbeAKmhOjpleKARkUc7lBjYu3qeWD8keuIG9fShwCeoXsCCmJeu7v5FCts/CUSdfFgJGvqT+rykn
k2a5694BVi7IUwgfMtAAvwY86wJ1t3TJokXoMP66tJ3Htj0nZLAkM1qAEtK2JGDcQ3Cug+I3piY9
lTmy6WdQF+sgkoc6pWVW+xvffSEM8VA9IUzaZ4GHCIcameualV8HbDecVOO9Mt4wbEVL9mwyh3Vo
9ggTuc9SH/KFQR2K3BIvXnEVqFkHWtwOGi3QtlXwqcikr7Of7qyf4oghAFS9RiycHuqEB+sLmdya
F7UL73FoEPv8puxJq8R3DA07/6L/TDW8+ZU4jxErvwnMLYsvHlclx3fL+tQ69xj2wkJ9TTIAzKA2
+BdmJSAUHo/l1s20GcRU12hh7bORUcfn5vSaBwRz5vyBMMt++qSBsaWtBLpRi/LvRky3rI9qvi5m
SrTVCkuBmeNNpvnMlRGdsa133RR+GzUYnhH2Fvus6xPENZ/9JX+OkHwg/Y3e544Qm8H4qIvoY7at
gU18NYfGi2T7adS0rRO4v2QB0aTLGu/NCmbU3Zxu4cYZlbx4Pcwpuz4RYUe5+6ko5mjq6DqS0+TK
3AJcZ+GZNyWG34S9rWAUPnFSDFuLqQ7GBnbFsGa6VhD+pP7JJP+QgBWSZNhkyRPNyDK7WWiSzb67
Fy6eISG5PUVpbBm8c9uQt4jlL2Usx/+YA23AGSw15WERH2mjflwfFVkRVH9Ks/ku6ypdQV84BMg+
OphjkjPIhBqG9tak4NhlwU8ryRCUOq40A4jCkUgXzAny0+Y7JG+5HycCaznCQ2YboQsWNsXlHLz0
ooU+lXyklbF6sKlmp1TdvJHjbpQT6opE/USclx0AVCpSYdH3CBDSxB3dvL3dWMfMvyYAV5sNtd8p
IReCFmLB/py9aqC+I7z3uO2+S9+kDWj8pf8d0mSl2hHQGRWIOYS4+m1DdjoE/dFv64uU7X7MkkPu
nKg59dnIMf1tRQB49G/+ioMTHM5GPeb1exi/MbzN7V/dsUgx4uj4XkRndxQHAE4yZ+sNlz5CUOLU
7wTC6hRHRKz1qWlyup1FTCWbnjuiO4bgaBLMtwrJtkhfGN9Wy2Pl3/VaaZVyU7OXeAUiCZhG+jBn
g7r4TSChAgVqphccUNoxvex9b4bIBeIW0K9/15c8jziEzyQrL/9ck473wnE3+NT/jq0Z5WQY7v3l
neW34sAr0k9sOgiksN2/Wfz6lH1Q1fLY0PTV6qwxpjniDOsu5N3sE/wCniJlVTwMLyXDkGysWlR/
NjxrArOVtWqfam02XkDXhb5aF/g/Q/QUjUMTpYJyrS6k1LKEoc2JopOfHFoTAXR5i/2B3fCnrH5D
69X1z656acE+2wRrGA4UZhzQi3d34LXOcchYkSLHuVbzs8Osom7vbk3WnpqelVoepxCJiG99uYyE
clIGs3C4gFpOLrEonwl3I+Kxp0c06Wmzi1OPbEGMkzHzweqnM8RxQak3euiFbOgpS8n1pRWS4agv
HUNDLh7MmOiZI40qeh1RgqoDDIxNvxpiVhFaj1H16arhoZgwvg9nWYPVsJgUFqghoDCRIcROLcB5
byYPSEDo3OhEC8RteCSWrj/Y8wIQz+OOTe9jTDBIjQacsdkmnfK1295NXrjO+B3+x9J5bTWubVv0
i9Sacni1ZVu2HDBgY3hRowAr56yvP33te0/t4lRRBqy01pxjjsD9WxEDp6i3yMUWDOhmjoReio9S
xaj80lAmkFuns6b1E3Yes8O0SUDO3aaNvQFCUQqZSSu0K6Jvgh00ndjomSS5AVCO6VhhMoPglpG/
mCkSZqMI0+EIz63LovAeOhb38SoW/KYI/VktXy2FRlZX7Is9H5RJ+YamvJmt3g8pdlRI3aJ06U7U
JN1S3xf139CTFpME6KizU9wFzLPVDcNWVIWU6DUcxPouDGwKiA9ijyJZbp4CjUK2V8jPGTeTYxxI
Y37vm+KfrdNSKapvocNoA2U9DzhQMQkm85pqA6va7JWW4KAEyS6UHLgCaBVl5mM069QJTXnv6fn1
A5VUN9fY3yXXqiPuS5ZIKmH1as7NRqrpECSL5Q0SfxnsFvk04zwGwDA0a8qMnunfYqM+aHYYTprl
P4OSvMHkMdTigx3is114DZEKsPTJecJNsnTGi9Xlvjpd4/o+SNc4Yg1rDzr3mDjlVRlRT8KpK2pS
MbQ1wVNy1H44qeitpf5qx4zuS3mbVwQKLreZ3V2SFNdwbkyUUILJ67DB0ZL+3iI4YzF9Mb+eYgoz
jt7EK4R5g6hNQi52XwUbnKHCQvJntOezjvx1AfAsstGP9eygJi36YTVgvsL5KKH1l7F0zyjAG/QB
NmzDZiLXLMN6iKG+Z7b46aoh06zBrFGvT9BpFh04pEoHZVPlIHQd6ZbEPIzYdzMUBV0QcQ4hdRG4
A9FTIqFMP2e0ME6xiAk7+FF6lsbUtSdsLTmCeDzQjAI4mwNyKOk1N/E3Ck2YsVir7UsHJr3JUbDA
vE5dgmutMCDPiA7UWxzqo/IlpEVbOYXwjC7ANAbwPYwGRw5fM6XfNL6nVffeRkAK2HAQGNz0JcOU
FOQPcb6cnpiucT/jSMwaOm57A85mSEaYga5opB8xqQxKeKxB0B8S+PORp3Pn2Q2XAxuyEbPtkYJd
69FYBh5LgXDqIs5GVthZHDzQVWIXVVI+Ng4ECwspFTe+JyHZa6zsEeDYv1IkZiQRrKtjnKVIz4xj
7zyZiWwUtdpKdqauS/0n1zHTAeD5N+evqGX7jonktXFaL39vUJfn3BhYYpqE8jn9QpgkO4LGblJ3
JGKV+Tty+bLJfsRELdZvyCZrkxAPriZuGuZ4IHQPu69DTIqRpCyizQYeOWjP8cjiu423mWLgeda9
RwtN8vShPtJgbwbQCiUWJaZZbDNI3NZhj3yTlYPAAXCAbgPZ4IJcDlNcAtHF82o3uKFdO+kk+iuw
0xLJRrmdOoBGxe0HcC/5qlr4YErG1bA5sbWKgYveItnVtpzvEFqSVtpooFEzfE4LfhtxitQ//P7v
akJgpd7KFFCWk07XJQKykjQ/040Qv6ivLbvakm0PPph/1M2YYbtq7CAbW1vr3Bc13ogwuTFqxQju
qiUSRXu7E7t1RvCy3fkUDLMuiZDZenxm02vIvUY/jVUqJjTzsZFeOTLRCncEgHfdzn5VQ4yI5WKL
IWPstHhdhkg41lBLDhPuOnA1LoEYGQ1bCY5GjTRtAggxi73akoHiuJMlufH0HMzPGslHL1HlIswN
sO0dKcKQqlfKSQwvA2n0IyhE8vDUbUjqX2WHEFw+sVyKe1o0Dhmt6xBggK/fbHDq7KrT44l2IzwF
1VeLolNAI0MCjZcphgjnk2guE6wQZFX5NMgK18r3xHRegvLb7tFAxQ2m+fgWIThcLIKMFetQia2m
k9dmYhH4fMS5GJkEfjDkaow/7dz7EYU7SR3QzPEcmfDUrI14h+hyk/XPunBqT8fPukeW0I6epegl
2UtUxnMAb6eyl2idaBGzNRlxpWYHqCIwegixX40ug0SE47yrkIIxIYuW76afqBPtawznKkphkGvg
/ZmEcK1PlnPRP8uFSqqErBcNl1HBOwZjJJ1LDXshLt9lxc+MnT44aH4Jtj0t019sRT9q4LhhAnIs
MSPFCuGEYeZbFH/Wgd27AVrnvuzeJz9nHq9sHAAGesnc9MYqe6i5QTodZWu0VWMmA8uEflBaXms1
ODgBlTHuXZiQZIP2GhftwZzeocgGeXQibj7C/hBiDezEZfWHUmGncfokwuWgMybJu0QDgIMqXpd/
8CUpka3t0Kc/EYy/9N0MJt9UsiPhmKfFMl6ksy0F9xKxTwHVFEzdzU9ZhYTiALFcpknFljUsXykk
hGFcYh0UqpCeeBl+p4gLLOKkQfqsQ4RZQi8/UwyRoSi3hLNYeyvkRo08owr2cmvvFkv3QpSEEM4Q
5vMcYMwGeZq5/zZHJCqbydPOqeUHbv6ejRNJWOS8y5gYjQI6kUtXwTYgehrEJelF+RLr8X7KmPgF
xjEL06O9qMemiV8QyXFLpSMKt4E8yggDoCBhiaCcxOwK8wRW+pBnDw1/Qugbk01V9nSyukxk8iwS
GnmiEZw+uWAnSbPsC7HtPH5CozR3aTW91laIGmTgbqu+RXkgwTSbJVa/R1aG8NxYgRqs9DBPxP4L
W+A5ivQ9zPBocpgzAVxC7i0brxgoSyDdhCqs2bBv5b2dF58pXY0EJrJYhWfNQKwhzqR5AUMlRjyA
J3wccuNwWWkpkCK9y0AxQRN8peHe5JbUSi8qccBuMixzW7CbPrmFDg07vqrDsLjLPJ07A7RHUGLH
ihIzBlhQqhwVRLw26uVTid+zFBry8o0ZxDz9KVH1JAURSRybOPoIypicezXM/mXChVMpqp9kavdD
MzPEXofs/g3+SIO+66T8qxFguEyh1WeUiWQZs8o0mvkIJ8R3UFHWur4g0I6SzB9fiGrL0GAH2doI
uXhzCxvU7K8savB52sE61eXwUQjbCzCb0jk5EOJKbOhLKq9eZr3J4mvU7CLzhD8LrtMLSaI8zvT0
TGJIa1wza3gMSbiNMCBVJLSQT5U6wJzifcOjM8QEO2XpIVKqswh4IV+mAjftLRsAJfKoIF+txvhh
TVli/T3g6SWYhWXrllOhLoa86ZynVE1bo5pP6aBeWqh6481hVgCCbUl/spXv3YIeIpwgIULZZULK
HjZIWJxO46nNP5uiAUTMoRC1TKqTGTPYN4tZGxEU72qFnWxLdD2SXmmd2/0pbVrcbLLIza2USIcD
lLUEoQ0U0txpXhNqKyveavplUNkgg3XRWfsaZDkOVXelLdaxVlny8DKNMIUG7kw1hJUdYWgwLhBw
LqiCSv3sEKfVZPKPIn/DLkhA6Bosd/QJng7s2YvU6yi9Bq/OEdfJmnEjeuZb6rmj8IGzmLaxM6bM
TlX10nc+JK2+voLjpc5vnPcb4dulpB9lou0svFXWadIeGhs7R1YyJnbJB5De1pCMjb7Yl0hDzyJq
T7lDDjFgvZ3V/yboSMmLQS0REFIphe1VcqhAK9Qw8HSd3yFG3m7Z297Gbn3gCYdWZwFi1qOzr8YT
F6bXzJWongfI7ap0oh2EcQeRLzBQK6IzE6TzLMcHmZkBQVZCK9Xdm3RPYmKk+aqZUSRcQ4uNVkUm
cUvucreTY4RfaFGwLlaEbNu5olIWe2ijsU0BGu3q0vQmIMUwbA+jSTctOjMqZVhfg+NHRbZ2XmsE
qwLVXXhaK362zlRBqnEgy+xzRBXdRPguh8F2lOo1DDciE9v4GEbtFYUerAJsuqW6W49YqM1TSTY5
XlFoWoseGT53PZVVaEqnAShd9gj04go460UmZIFZvMZjmo31DnOo05T+pG+5CRGAwbvL/CDH19d+
gbA0s8UmPKgJtlrCXDdnaF6pFnUrYy7LcT4QeByM+ViioiOTjdUX0ymgGjZGI1zo7BBpLfMrhGlU
W8kqVZEGOzRZWEjG0AHW6QQIg8UYdimfSiqjVIveuJHrqGK9LJUbZZgADlNRtyYU/M2UHZFw7Buq
iAZIyqoLl+KMjqLum1NngSswe4iYR0j0Z3oX70ldyBxAXupCq1DWlZRjJwMnRxquQewrWeij5IFi
Y3tGwERb0jc2TlJFsa8KBNV7Q9tXmv0MNFRtuAdJVrOXzA5e6kwEWQ1XtGB9zToUbLPlZWV2h/98
ymVUIUo8/FbdAvyRq8o6MQyigou3ZGAnbK7QWk3NFCts3qIwMPqT1j3lkCxzvk1cUCrTY35OGgby
60ECoqqx3Uj0uxFUyNfw1q4ZDTDU2DYxj7ZELdRUSDk1u7sKt+oyGbbinuOW2diUgqJcc6afrp+O
48BQ4jlwW2D9SWeKqn6WS8nFb6aiUto5VvMkDutjwTQvgF2hY8oSdwtD5eozHsjMOkE/WeGtNuX5
B6fDZaCBDias0jfEFXG5SSgLE4rsFJ6PlZauDVF26oOrRDz3V2YBEwCx98yQMtfkxGS0LD3h4RnY
MZZaVVZtapAuUaZImHflPKO98iQiFC31Op80TwA2icgLq+/CltfkAQ4qDBz7iw3jtgI/TiXON9GR
JTgWA4qCbmkClHNuBXHmUmGIAFN8AeBU0onXwDM6t4irOx1j0vpSjVDG1L7YhUN2MDQNtOcaBqTV
JXDxea5NB7O2cNjr6otogkqkSRS88PMaIMGbKKmhdoqFRLwNttj0GETQYAKcgXKUMMx2WqBV46+J
Er+vLeIECZRYvouOniuS3zi0vciYUjV8Yex9DmEhS8HKGFnbDBmcSyXnG1ZZCE6SJXs9+QwRdUJd
08ePbtJlviBIwz2F2IZrzZqXcrM5RDyPVcGABjVak23tRfrWcMwxrHZnyCxKtJIFy2rf37sMB7Uq
fpFN283nfwt6goQnpKBxKOc/ITSHSxtNdCFEtVhwgivsNYRsB6KraW8lFVqi/Rx6zhb7JwbxIYmS
kIWRXmSpCm5MSAZtgjhDdt96kv2uMMphPjri6kc07C23hstQNuu4Fb6Hsit6mUEeXAe/CMfEeQI+
uODrjNB9MQSnC8BIAACr1IljsR6syDbHLZ7quQ4xgscdUn3RVfaA/l7QsqqxcqmTfwVyYkPmBA2P
vurdLj9wUZbgQ2WbqzDkc+Y3arkRFVr5lTJxUD4sdEKiVxa3KyBIKDUIP4t825YkhdJHljECEbzu
Wf3X3FvU4OTBH2bWbmGRVgMCKLr2AYz/FzJjqfQ/MZ6J1AbpBXHJsQz3HGlL+5fBaw45Q+zT4tQ4
OhtEgiejYu0GDX/Q4tvAcDSEoXv21InYD4JLhwRPadwt6eZUeCI1KepTfSh75NRLsFbCT1xmNyoW
O2bwxUYfW+XRkWQ3LFSs4Lt/mioyivEuMTgBoSzEElB2obhVacXMYqSC0teGJmTzz4BR5cJ7ynmW
xXWZoKEsRCxzE0OOhS7cDsWO5oFu39jrKIzly1jLh4Dhu+NoO62GLyy6eoUKaE4xjc6e6WicJ5QZ
I5wDBfmVZKn/ma8XCqatjvqtWPoWyvoLP3aTcRUsTdkUokPt52OGAEVfoqPTSDzjuKrqswd0th6j
4loN0aOFhhvFevgirDhy+SVUxt8Jy5xB8TSGm7bFGG+KyPU9p2yW8YRdaW2L49Q5kZXRuCZLkzX9
NVB5ZDbPJlcIaKzYujBsac4jl9jA23KZSFmdwfVZnMVNQgkhblTsHtEBMwiEZICpmho/aSxN7k2b
0VSc+MAwmJpjLrSaLK+tsZKk8NXlL3HTB3jCaSlTY+DDYldJp0D6IAdjh+MPieK2q/TlwSZ/ICxH
HgqgJZl+GPgbWAAWz3/LYBc20IeQ1Gs4so2lW3YoeTLAhx7DFuT0uLqliDEcZXAZYOa30cHDqqDo
IVyzJf8qxvTYYLc6FqyXCGWYiCHqQKGBg60INlVQ84kCpsOiQTz5IydGtC5sE4PJHxk+DW28DbLZ
S7ExFTe8DCBVQBREAVMh4UtjrOltd4G0IrH3AfGh3MGrt+6+MZbjMaoANoIovoTtDSAC5QoRwQU/
yqbNnpr0Z5SirUZYW4mRFmwONlhYqeUGNte205Wzwjo61NAuwf0GrX0zmx7SB2mOanAz0mtmxhC0
+47pYcsYqwPnhEWTb1Azw6xodzhuvcwaI7dlTyrKBUuTHsoVfNePRbNgP+4KQE4RlqqzsSvpsCVb
Q0ypu3E8iQUt07R9Jh6WnaLVx1nvdqp65b+ChaVqT8IePboU5GyUWuVx04UlbL51SMoj3ksegxuo
d2yifUtCQ5Sd9TQ62AADdmvtC+PFSPv9PI1wGPBaVJ8RvFi1P9YKs3wgH4egqIEImGqSX0WavYrN
VWuR4m6aq9ogRJDctjTc8m6mUuEEyRyb8RtBxDZI5bWxxVM7UzCsV6QexEIq1ds4nANimNphOBZh
9A95qT+QnDG5A+4YVav+ilSEYnC2tVa5ncTJHgZ8QNlxudOH4UawB0OkEssfGdihCYq31L4MM2QW
0uZ7RudPUamxwkaQn2HoO2m2XbrJFbW2TVKXUlUb1ITrwHgz2LeRIiTWVYCYSVmvuyhH3nqD4xE3
UJlojW2ivuEKsUzrD1E8ROhzp2q8Bwz8qAna9tB1LLbWXfQBY3O3wi8tqbwFCoYV1S6Rww0mJDGc
VDJP4cPmDBXt9QCHFtmjSbpCoakUzB9ZnQDR5JsWp0pRb4jD6e2cjhJziRhhNLxkDet5g9FpWOIR
yaojLBzZ9VG5sF87Gh0QVkJMgQmsEyvHf98KbV81kaCSy5u2wtgB8CIybF8bnOt0H2kC3LZmVGQO
vScMS4TyoKMANlLaxxlj8E3GsCvGQwPSolDN9Jjf9AETAwbfk2dxvzPxx9QHWyaSBTF0iMEgc4U0
lY5NZvAcqhIH59mCHgGct4UOy3rDGar7HMvX1pfA7bjXXAR0YsnCY85Dvg8hACNoZXD2w0Sn/UDY
j1BVWrB9j976QkyBuDTyhxYwmdOG4QRBXdiQRMFDJyUyMyj+lm/L8J3qJ9IKN1HNvSrDzWcsrsvd
kUtXCtKMLm8o/WEbY9dJZiK8bK73gPrRMPCqmbbiUvBQRbpKS7GcrWDG0qc2jsWAdRF1ZK+dpPwa
sxy32avOvqe3bCgg9k1EI9pjLsF61ZzWTnhlcBugvhz8SbsY2iWGCky3uTKb2TUV8E1SwC8wC9bG
3G/zqSA2GlWR8Lt7xVimK59pVXjj/C471OuUJ2JDF6CqWDQbh+hTu3qAr4Gy1fMByI2PhSX+MIPJ
tf99io8tf+mo+A2cnyNq+n4czmV9G3PWvsaWj6bSYioNRZSFdTSMUzizXjujuR0j0nLEItP7PUdh
lMgbEUwuwwuGLCyv8JwtPE2GnD1WkE3zBGlVqoBTNSVs8vgYj/a/rHkr+xwDmOrU4iWOjQXAS+/r
VsNGy8RcRb8kz5Cl4teo/q2Ua80G1kF+WFAow43E40icaVk/iAKtBLKCcBjbEE8ijCrnRd7UlnEM
2xRbbyQTMdE8M0Uc9FynFvaF9wzX/qCtgJuU/gXrnFVnb1sLkYvVEY1q7ntU3sY0M2ehgxtviIcY
AK4CZ3yjEdmM/7GbIphPLUjeeOqQqgP54j85yABLznoM0TWcIix2NDAJRBwzrACY6lNv7pxJ1EFU
hdBCBoRSEwhqz86UZ8qx+BIYvV3OTEBxkVMvZpge5Nu8HMLyX9gysActY0bekISVis2ZZ2yErDkh
9EKiZAXomSDsl+yrqqxhZCUU7HClAkTdGY8a8qVYpliFWOacK2vcFQ5euHp2zSbjLcftcdTLd31c
Y6olasZAbL7Me0si/iK7IvJjX5v5RnYkj8lIsVXngw7Z02rjL6BTxwjYf67duAvyEm+bc2fiqG1x
aE7WfJhD9ojH7kPp+mOSFq8xtlT4KVn/FQJNWOynpT70ibOvrYh3WMNmUZd7AsubKRFM6GJEvpSg
hjP3haj4pbY+K0Qk98RIiKwqC8VI2WseVtRdQv5dFd4FscRs8P2Oqo9SwfoLV7BBabUNjK4EZmA3
vU5D5uV4Lfdj6ZMWesSjA9E98B4SCvOrwwxH/zPhzRafIbMJrc3dQJE3PbZ+XWt5VuX8k83bwAyO
hxJehEou45e4TyUiNIgu4thL61u0CktBgBexEK2LNd6mQPWdBPaOoEBH+jSlv0g2XvI/GacKGSy5
0L7x2MphXuS/owgOhkVC5mzzrcykW1pv5Wie1dHGlcfkmqYnzDohg31jZ7a1piNKjPBXzWfX6MkW
O+eALfAaNrHIaELK8TcwK0kYUOq02KzrCzOrrsupEWnP9Gov1f2njJLKOLETjUvQECzaAeOCLowJ
TbkzX1ISCpMOMwxjPA0TdyoOItZGzN9NMrF76tgqLnxRvLREZLIQapRg2RpXT1fNyx1CR9jYTctc
9L9o7HqNt/heb0YRQSF3l6CWUOH1yj7LtadZo0JOTDxNsGrEyM0WJjHKgiEHQMO8l7tyT7YVTOsU
O+lQPZXkj7aE5mQcIaxrs1PuDd5ymlmuMytbN0jXSyhjYcfDbxac2zAjlJ2fF3FfthJulDmfhF5d
KhNYM7P+IWDzJVSAxY8tImdfKJRbngC9m4rAo80eQ1vERRiFQbJhWKtaDmkOP1P3LFnTGeOfYSd5
tZ5dxPEmc+iNxb86LK+VNJ6q2trNdfyvLKdXPS+8HrDFomArx/e8+sbXPabs6Lbl+Dnn/5YY2CEZ
fsbkxXKMF7zXVyNzg1ltCQFPLs0sbGbmDFuC6pI10GyN8TOvafFark2H3R72aej9WutkMo1iJWa2
V9jnRa5OCdZbWcGF7iLLBWUhy4ZqOIHaDUtPShwbAvldrUnrNqTxETCI1yRUXTLhMqRdwEniDhut
Qxk6v2qm+GGi4VUFAy+TP7A8OHPXMAxfd3m7rXKwQ51hQ2Tv40T2LbQ9XXPJkoBBzIyyARVPGI3H
lLqjZXgQgDG26DbL+JgRKo3f1m0wd1NdUuMIhCR+LdN9S9vAMD5X6zdz3gnEauKnt5YtRGOFV8bL
W8cgGR+Fj3keuDOQNKMFwKdNi5kemMMxGfnnUPdLVFTxwiy90nYJyJPEqkEB8yG+vAEeMyvTE810
lZmosQrckqtdH5QHtbA+ZLu52gH5jwWbH6p03TmENoT5mnCv8WawS4P1VGyEMsiQ3YzvqpIeBdt8
UT0yzmB+eXNEq9fXcLlGOARLl6w6bCysPUXOurOwr7BoqBw0fA5EhU7+KwHmRWCZqFqTbMH+zsET
UmP9T56GJZJgSokWtlses9Tu5sLY9nLvQ854TXBHW9WTwlTiT08F5V8dENM8lcj6UwQ5uNUZKUcA
wNqeYHBkmdcaeb54emR2fvBE2Sab+q+qN+0E8zslCkbhjoIm8hKSttN0M+wDBvxc3FZXyRJp3kPN
UVaj1FwtbreQkqYmcbqoHD9IzbNcwy/rtiGRrXbenZql98dqY3NdUvxbOVUr0MwuNJFpkPMltCi5
n0dcbUY/zNA8CzUBQnvcbuCyGf1jmbuzWmuEOsefQficExFpQqXfxe+6SoJPbrJgSbrOHCqENavc
SmjfmTb8Slnw0jYay7PzoLOCqtc35YvYdVpGsJTuUIaCmjFvAKm9AnZ0pP6OEzD8hihh1iEvuGJI
0LIDutGtAAhzG/9XEG8WJ3jZFakRAgMXoGrPEVM5l5OKngQriRBxVbLFomclURQS0eZM8imNn2Lt
bTABGnnEdShy2biluY8ES0tWxk1elWdDSDyUxDws9qvdw9/EOS7Hg8DAdyIqOzFPTN9KOcVAEuvD
1zAnBmuXx88KTkBXkkqKl4uevwnQSZCuOK2btGs3qWz4Snvqu9SVYf0V5j6qcAmb1Ywzq187KKel
Qmtjtx1LbIKsKmwN1y61fafRtA8In3riQ0Ip/snVzGNeO7PMjhH6Cs0bqaC0arpDdDr1IUBjITSM
hMIBp4aqeeQJezK5p08Gf1uuoVo/+6zaq4G4OtY5ME2s6HBwlzsW8ewwjfg068nX0l5FUwe50yE/
oZ43TYtxFMc5c7cGVksGbLXNLMYRjeGiTYft+bTotAZ0OBqwUd9k7Fcl450mCF7wzFxrVAdS6gyH
gGcvCqG1oWosS2C3ri/I7MEgT2PE3pZYgpCya4M70JFYM3kN/BZQRZ8gxcdPIePa6iZJRmI8wRRg
GK4Fd2ytXPNZ8ZRZ3S4aOX6Na6GlDpkagoM/og67KixQKfJTdM1KuTW6iw3kPugST9ZdkRsPUSDU
2fktIzYl0LWtoPo1XFeBe2hqzLbFpm8/hV26YlwZ4ZzEMlQb0G9X4ZdjayeL3CmJ9HbB7pEbTLpl
197J47dFI1TD14xV/NzjW9mHjMsddaU5qcFEuwTgJz24UH8cacHEsXGHXm9pvIeXkmxEPTlNkub/
hyYBs1nSILta2bxUdkccROUXWgyuPhrE5hwiXHRH69ebyGer9PHTNHJYw0+BiyQhKYuI2UR3K25G
bPTWowSsNKRk0Vxr9bNazrAVRcGTsY+wHdTg/p2tevDxghKnEKl5beXuVgK6Z52zDQXzjTwx6v+Y
qfTsxD9Q+Am+vgrkaSbaXiMmZOiVUyyckUgdUuTFU6O7GUNDgzk4qVCh8Q34BgMJ9sSPHhxfuuhX
9RRnKF0ZN01n6MlgOPvBeZK4bebydyGrbwu3S3mGXevXneqXOKZl1BVJ0RxCeusWfCzgphRHmRQA
lpPkbWO4rAXqZS0WiUryOhhv1RLto8Fesx40EFF1OgwgZnIe8H1NsABofQ8jayxU99n7Yla7pRiI
KxCSm+ZgUmtKxj5BGS/ce42KutnIDrIZfg+s7oBmdUKRivBRYZhiYIbf4xPRzdGxl+kepxV+mwmA
dJE1+5GBOLfNx7CUX8GA0XHZVK6qMymiOyv+amJ0GpvB618WwNpnv+wKkLfxSlblemzH84SxtU3j
U+OorLFf6jhiaLCQofXHS/ja4G2rpvYm5QyoPAfAj0y3AVEKqaYKgV6l3pM8ukhj86MAc+o5c1Oz
fGRtfDOJLSnV7qYP6LPN8ThUzW8QLoe4F2EdS3Iu5jf9YNrWezdVb2rMNRvrhQk5rXHL2MPaJpp9
zsqvbBTMmY2TDM6qM1lBCMDbl2VHvBbNhyxcpIorI9GL08inRSGDG6NaqUX7V6PMcpgId/a5paFC
74ZNZIykkxTDZG5XjOwqydk2xOuK1sOaor1cLq+BjF9BMp1zRz5WsfPtxHQt11R+D/RDNZ3tfB/d
TKCENYGk63n1Fq3O7q/kYdO9vv+CofDLWPnX9cFz7266crfb7etutb9s39/b1fbr5D/8X/83WxOq
uR9Xv29Pz/v9vZeb+/XqzavDW+jCOV9v69XldHr417v/m698IIdVuvJd/3plErrz/bvvXRnRr6zV
6fEQP/VBub56PHhtufr6uuzfX9/ft3vc2tbR6u3tcDis3Xu+uvo+orEVOaOb3+vJl9c41/Hr4Yu3
nezv2kq8CpNbF/DnwRh9hQ/fyicfw/U9Zqar55t3aFZrz1s/7v061abXNvH6FPqcNtzdU8dX+o/T
vOa7WCu33TweHLCxeszrzjV37qNzHyc3X235vMv/PJ8XnnyOolw93BNHzMfHiS/gK07uf+/N5du5
/Lv7EF8r/sxr3OLIF/K9OUfZXrx7vpI3jMxjdecs8Ho+5YuX8g5O/Pkk3h3flf/E36CWrnkjvITo
b/Hv7kOcvZP4K//H61yXb4/F6YYj+v/vzQvEaeb7cBXFG+RrTnzbO+9bvGPe16nnmMVVGXi3/33H
r/87Yn5YyS/xJvkXOuTdaXDFa8TxPL78k/iZX3woOeucDd4hH7/++2Zs3WuOaNr+d2AcdLni2vEX
cW64fLxNZ8U3fnAmxZnmfWmcBtd3uGylu+Z/V/eXX9799+777u+VG0icZN9/9GvX44BO4k2LU/Pf
iRNn7iQugXgT4r3yw93JBUXljX0x5+I6AJCJkyveKr8drjf2KHtasPWJhJ3VlzgJ/BmKyYpPiJfx
HvkEv8XH03+vKjnjxZ4X8QfckLEOm9pN3P1T9N++lA6QUF+BrU3lZGYm7hTT2hXm/SJItRqjYx1o
Z0M1vB4PHIsqjiyka51RWLbbWmTmgHTLBdTYrPvEyAeQZJL9Cke05aOyXlXpoylI16h+x2VTFScA
5NV0xPYaAyw/fDMtDWPlW1e/KG23CjBetkw/DaXVuK9185hBITCJ+bI1VgIqGAlGuMTmK9utJ3fm
dmHuaf3Gde11htmB5hcpLK4O5clFzjIvySDzzR9OHjXQSsGKAgPVdUflqd2XRord3pTwoxh4/78G
Jv15C2TVDzdjrPepU/5FDPwj+Joz8FiTkj8ZIGYTNs6iXIeOERM+3/DavsPDip2rnvK3IDH3Yz7v
soQCfCIYJpmq06j4dqv7+jRwymTkEf6idK4QyS3YDM3wyQbp3TD2w4NKL74LEQaS+I3Y3Wdb29FS
6Ci9VBIlCmLDKlqdzO9152pHyA41mDBhEwjtJEFPua6DvuHh1c+3WpL3Am42Yhy07c8QY+0+esdI
SuD7QpbYCAcuG2KO4TxoUMSMGmkN5Jyb5XwViXFWxolxS36Y6Jpwvs9LfKVFh9uoe72wt2ax/BBD
ozqzW3Q4ssTsbRmuy2ITU6jz+u+osX7E30SPIHb8OkpJ+mbogd0EI+BOfpfr6l9Sk2o7ShCI2s+2
mGi2FQ+UCrUBBo3RKYdSllfBtoy9edkNGC4V29h8r9CSWTXDfUqahPQIAEEx4LbFJCMG/i/H5LPK
tjNWb9GL3i+I7xgYJFz/cOYlFht0nIS3Uow4KTQYXMGQxWIfxvVkf2ObiRJI8JXjwzRcy5Rtjyk9
njngE3ypDDQ9lmCQVeuXkA1y9WtgYC+KCcnWkDFaGJi223bO3qWu2BWm6sX1M4QglhIx9MziHrdD
KkxM5fJsAiKFX7kmn8EW6HcK2m7jfabs2vkWJ4wuyldQ+Gr5sOzilR/l9EDE1eyr/xXcOTr0sP5J
WvMFRviSvQmaaE/ITtuT1bwUMiGS2l639ZcMeaCcLxtKp5mbE+EXDKbawLW1v9bLly7vWngrjpCc
wurT7GOG96W53LCjcuUOjR+HV1CnjsshVfNtgWystiH12ctnjgJNn3c1DM1QLvcCXqggQOBFu+kU
EsMpYkhZogNp/+B3/CvjQwMHDf62m+vWusXJRTwMasr0KrxPJpbhg2pdkmk6NGM0033Nq1w1Drnq
YXeD9QePYgBrWbvSR4qGUzI4pkXxBD9mmav/kXReTa0raRT9RapSDq8Ock7YgOFFBRxQzlK3pF8/
S3ee7kzdmQPHlrq/sPfaxADNAxTS+R5BLU5pr2zGOF83FcSqciL/lgl8D2+EHdu8Meti/Xsi5MjO
JrpTrVqPtL4WIEXhouEGQEMSH3xdZFSACWS29RJqsrLcpyZ4rszJb3wRpzlbZGA8U4QMh2wgDuN9
Ip9ebokw90jCohFi1SKsf/FEYfo79HuOGMA1CUyEzxYnLeg0z6CfVbfkjdPHNEVxNxlu5v1Oqcot
Ec6AmMMvfajY20VoY/FyiOpUtMyJ+kuY/rQ1yStbktIi+zBqNlm0BVHe11BS8lkfRYfumqpX8JKX
Bgv2/iqUbhMW4ZUkjCieXrrE4Pjg/C1VVAvkXmGIVVLLb+mrOgK/Kt1bu1wMbiLXke3XIzN6Uoiw
TrigYNh3+yn/7HkRGvhHMweIsnFFFCTKShekk0dg5JJRHsA375Yx7YFk9VTjmBjKTy+7ty3TW2i2
IQ60mVMw7sSoHWYibLuzM+P61UTOtjaKF1ZU85KT1U5373Sx7Tn/Uus9ImpL8OD1jDLi6jbwc5Fb
582Oo27INnH0iYtkJZmXWiz1pjr0p4IwVTHt2uxTyvHZJPVD1+11rNNtWpK03A6g9tqzWUCr4col
OtGQmD9qOkASFIoYt08LLZ6+uStQ7mXJyjVepr7xW4mKhA6uNQdo2Pa+U4HmOWs9bUm9fa04TpCB
JM1bOXqLFptyySTGHsfTZHBxudWtKk2+L2gp2ypB0U+FT2sYCuNekjqVeluD+89Vyn3EGTJ5yj9c
M68j6KAYGvTQ0jvpPWMMmCHeWkio2/bBs5Ei10RpsPD2aO/lBsnfvUghWScG3HM7vkj2lkoZHJhg
bUsu9abHBY/5NdF3gKv9eQBSpv0VTSE51BNYS/E6X1YJuVVRCdLXbv15XcTVyFi3Jy0hmNdng4dx
nlcM7LputysNDQjKAB7vkAGrA29w7jKC3Ry67pT7bIK0zyGtNyPOJUwUbGw9kJsWYQEB05Ju1lpr
44HNDCle5qHXtNnEsXfgsZXA2DFEA98AeZwa1skqMbSQdggObg2S8VAIe6209rLF04hIa5ZY2DEQ
wb1NxhCJm0tuOs5Idn+h5+eAp1W7OUQjSlhx1inWyWcoiGKpDIjtaFNrhFVsFLwW8kh3Tr1/eU0v
YFTE683ZW+VOzwPfsN1zyhFjQd/Rws8aJEFbHWkl4QPTs2bV0Q0Qrrhok3TouCT7jDJeWvMJOJ8G
lfozZlh6c4bAZQ5dGFE9vjyV7xoj1SrWo1OQ/8XqpwaB0la3ycjyyHCXXnVCzIfkfjPaYD0HdcOm
eY2aeePyQaoFw/sKSRqMMO00pe3KUnUAg4wd+jcSi1fQTri0aJY9kMDIl5EJ4GZY2GDjub7igAUd
2VDKGJ5q1CaiBpuA+CAsuLVc1u8I8ri6Zm2+0ky+ykhSug4o7/eenGyNF9vgZ3SphnCGHRrbyOQy
6N3e4PfR56wklDOTiV8WSBIeP652qMNM/ZGPfxuTtwIAupzIA5jT7+brozRRFHJvJJNY8fh58O7n
r9xw62NhitWMuwtJPykc6msbAeDsVMK7gfRf6Yyljm3WSlF/UEJmbwIsP9tatkKfYyVOs5Bnvtmj
4hU/bcJ6dB5e1s1roWOC8laq0pMJ78Bd+fzPisCDlJn1ruNjRbnzRlgZmjHjlyQmZVA/aqQMGWCV
KfBz8Rpot4FM7sDE5o4VvJ05SLTWUqJyUpEKaKtgbtb5FGMVBdD4i0oCAx7ByYa6KY1saRPQRraa
0UYri4dnDvMq0HdCSlvodbkt85sBeBfzbNF+EkkSV/CKdk4L4jmrWW95YmEqZCHzg6K2X6fBYS45
KQzMHkDrUPj81haawALVq91FxHtHl1aHCEe9FEpIWnzGs4SiAf6DjZDWBqVOWmHwvdogCTuNTZlj
XFTT4P5CMyDpdEdjZ5TeOuaEVijcsRsR3sJagMdCaAeT0rTMXkIOReM1Zc9l68amQy/CDanHri9g
2KkDJgjol9VXo6eH+dWaJTcV61ucwwaEC8Yi8c3WkTMomIu4Tf57uwm4TEJ6EYeZxaTfhapvLPOr
RXamhJ8NKH6DqYJ27ka5NJufEpqwYIdpVVcwgmr5iY2ZPSInAyF+XJ4z0zJJ3mvBQqcnISnQXojo
BIWnsthZMwca9V98O5pGzm0ab8LMOuoXL8X+RPNlMpVKE4bHinIMIIEFCBlHtqzENe8NfTro8f8P
8paQEOZ9rANsE8UiebO8/Xaw5uBgzJKw+X9NEN7nmXqFn29ZyBHDuxpCU+484jg+6AI2sXkmHGFX
Juq61Cc8DMzYtb/JiW5FAZYzfsj0DR38ssWiHkbWZTBe+RJdOp98A2phqSCs6uyekf3vEErWIMcm
O1mkRbilxTM8mx3NtapEUIZGxB7TxvIIP0kNX1XHl7HnRuzT/CBr7WrJa5cftfCr1RPIlcV5rOQT
ERVEAXtvJNojcUkbirA3ESEL8EvR1+ZsE05W+j5ukNgEJ3v80iZzzR2/DnQa2uou9dgvCmXbsR/o
SWwKm2OdsLuD5oOJVqJ87ztvm+p40Usbho2+cPQKYx3+YIvZIipqYFchzlA9f80o0ifgQiNZTCm5
LC436FwL0aMVBrzJcVMmgNjz7iVVXHoalHwW6NWAcjSBbYIiIPPkIkvig8YHiZqXCoXJPQGuWM/x
CUDCY0IervPxX0LFOpoXjMDrCb6sEi91uplFtBHsxgkdCfpPz/pXDxmjSYmPE1sg15WwuARUz/eU
79JA3c4Hng/vVAYb4eXMAjfpSFrxMlW7t2DYRZAg8v8SVabvgnjI+Mr/SZ8gh2m1zw4PFwJgDyv2
wzb0269uKngH7vpEPUD0kxFg2EZnxga8YZnS5ztNsIaLDrwgB17Vk1eUaEwUttUAe8Uz7L+T+A1I
Mrselx1xd1TiY6rM2dXGwYlZnVjMq+YCqkyJUtyTVAfF9cCbG3UZSlj0OTyOEOYSwgxCinch78I4
2wnNiSmORjbsEMTcujTct6K+Iqsl9KqtSpIXVNrBDoPuxUH5IxDz2GbFuq05RQYKPRsr+sgjyi2u
ssQ2thop4c20N9V4w/OBlzNcta2+VewrKHFO0EhCilE+BjQJeEnYoUUNdp1LXudLkztcxh6VUOOH
mF9mNCGCF3JW3Qgj/gyrg3bZIE618KfIeqvAdg4kusP4plk/YjijHTfzZ5Fo27Sx3jE8oJqsTk6/
m2yC+tC6cJ5uJhgTUaFuG0rRFraljuowQLgeVtzkbD3s+irb6rUh1bwAPVtSwjnyryf9KovKnVkl
9xRxoIJ2M/+Ensa4X99TdT9zl/QGa01YNu0h8wmRn2XhPXNet2Jf54S5KeWDqwMBn2egIWP66K0H
0qUEayn4/DJPLnJEZw/qnbWVXA6D9h6cvLLfuy4eKzpVdp6JQxREQvb1t5udyiI/kaLs99z3ejpH
fAn0mdpCyy9qVfD66i/huDUmnZvoTRt+au1S4JPKIHh1Bvt1nvw0LNdRLhcmqvqkRszGSjOX2rp3
jV0JssbuDtYIV7npL72DZWR4LcE2T6W8jM6AsAI3/pB8CHAIJYItrd/Y1fgRwweezJPbmfeYP0e0
um9MculSI4H4WEq7OOuRtdaHfc0LkbW0ZOISDttYfpFryhYAyUYvP4lgX08JIxg7YwBVdE/Xuplw
oxwyRJvqMQ7fxEHWDWctJ2nP6ErJlzGfZGljyRkMcyWU7Ju6ejcZDPbRTjJicfhdguotCW0/J9Km
zPEREWutDOA/FZq3Wzn+BOLHALhhoswgIwdt2n+Pa6HQBuM2wk0RD6eCHifi2HFatD6U6Cncn84B
/1Kk9CQdU7giyvymlMeqQHlJyhfyrqbmmuxyfDOsJGMbD57G54VKWDDUktbetvcgWR19Bi8iErX8
zkLOhwbOBVKqRHiUHblqp2tGqE5T6SsTXbaFVAQbM1h/qBhiR6Avq2HCqJL4LjRyo5qWFQksMGvA
9LwtVCKPw8+JD6duEw5nzv/JW6oNkRxjafq1JMtqLDbmFgEJ7ycbjRLZgMJ1iFW/d7Ev2SnBsbhl
m2nT9uqpR++lyp+BwycEcJygfbh55S1Opa9pyH3wYDZxegv5gzkXvOocyJ+eakKA442+WhBCxI8n
ZrQLR2XBWno9Vt7SjAqyKmC3WXAR4D2Wgo1v+M/mveq076rgPJZo73lADYXDN2Ul1lrLit1n4lh3
VkrQNCSjzFkGfhlnf5PLpHGu29AO1dkNX/d1qr1zq6avmtuDd52+gxgAcKksh+RqGwi+wnLpZfDr
XtXkxEZxEdL2QPVv59q6JewazLGG5kKDzuEyLJEsVjL1OWlwIcB79Rn+gNpc2430CR7bcm86CxPh
dZe+mWO4M20aRdqj5DniQ4szBnWCSBUAbPkQr7iDL0lSb0LLuhj2i569o4/nKXRWjU54M8zKKArX
JavEGczLY4745Vo5DPviTak8AUDTLSwKnVdhXKXqP4/Y6m6CU5t9AxsG0nolAykymlfOnjGo2Zh2
JDAaJJzZzwpHq+3W+PqMVdqwF2+Tv9LWV3k77+OHK1an14iuMrQysopoxfL7CCY54WPIt00YrgYQ
JcbsR+YSVtcDdqgmR2tMexDRX3sxezA+QwIhF5FWbKIZQosbEyHTvIglElP88tiOjHK9Zq+rEVEx
DiTJ9B1xRWJsbZah4000j46Bo9X2W5GRczaROEtQNqyHZcWR2ioF4E7mDDZIUHhSdX2o3XY9DnTK
mU4QCe1sWNNTs6bjQSK7pKK7I7rargd6HAYOUNMS+uk+/+dAVfRCYzNlQBMnGEXuPox4L5xPk9bR
RWjD43ypXRWGl7dxu26rOA4ByOObYb6p7ZftTnyuwV5vtTs+llWH3AeVTO1+krsJvq/jeoGfzb9h
YdfmpJ/sqpKZtljKB1Ro9uUCpQuzfH1j7I3g7FJYkKtN3x5uaHQ3EYeBINk45QMV6W8f0i6BZoi1
fte25jzaWc0xBawafBXotG67G0seKmerRBh90wO/YorKoFJ+c9w1XebcvWnYBF677C3zWjE+BSV3
k1T4LC2xLzhOdQak7zFnS92OP9dcIiVdqpH3MhFEpCGiLkYXaiDqBk/f9lHIdPo25g8vdq8G2gXW
+CF4rPiNxizQ38wppuyhSTKt3fwLdlOOnzCBKhXxjOGBJ7S0P0qkJ5KLsUIhPgX5bagvBdrzYFQA
gg0XVxH+rLyRjLKxeUAhUGhIcD9R/apsxk0ETUGO8iCo852N0FJQDCH1SYUHOUC+aYp6xGGVjJye
0T1N272VaIx7Zx2KuUOdn+OBTfOvMIVjLvSVSF3fNKwdONvUL9p6bwjy2aolWWQLnEaEP16D+N1Q
ppXhIWxEQ4xilaUE3/dM/++Bj/pdhAsGhtHgHBHM16MzHxabWpX809pree6b3dGAwTcn0wdtcjSZ
7XDqGMeUrG7p6q8lzG8W8Qsonz8Dk+gRS07PFpoeeSnZaY7WeOgGQDe9S0oEBQ2x3f4ouq1jeQdP
kwCjqHvIHGY2i9+0AItQt+raKpM9xJxdRuq3iLW9YZxdeD4ZSiJzGtYaFXfhnYR4mN09Ny8S5zNT
g+DUpvuGco8iUPOd6Mq+RcNF2h6JfBXgqr2/KlPY8fjTsKuhT9jZsxow536n+T+3YgUQn5Hnz4en
i8YnI03F+Y8IC0maOTZyRz2Hr526L3YbXSL9Qm6atkpDlVGtfZrmDJgY4O/GRp1Tp/CLEOeYK7Xv
1oR9LGzrhGqI/9BVgsCp6tjYIaLWnvMHjj4Hcm3jxG/P0zrvtsLGr4FfsQXvO1j9OigeKRlUpQmg
H9A1GlcUe+6qDpo/bzdh5RnZNIxFvIMQGzF85EerfKTRw0SL6z46BLzAFZhqNbsox+MWiU+LagcY
n5FuynuojMR6EsnF7DYbAz/uohUQFHym+C1BhY4xD5b7YiXGzxxE6FSUjvOY1WI4F2fP1uYbp+HK
jkhxGUBxdULHiqIbUm6ceayq8peJQUsx4YqgdwRLvBi+ZByA1NLWwFlJ/nRAxVhbL70qo3splHF+
HlCKEGAmzWVtO6wHMKmViwjXFhM8dAxL1WOPFK+s8Qn0vnqZ0j+P6ZqQByOrHiXDNU0SCcKxARCV
RYTZ7/HiQCcxl3RJXN+XJsT1n6NLQvqWJv1d7SxcsOMhbQkjR4bR2c8CGVypRUhMsAKpQ3dnU/je
9OiYEndfiocHWVGo+SbXnj1jWYawcciwOis2eZKesiw7SfT7SqgeEx1EjeUbvUUta2yRfI34JMcS
BxpVgsIKZpCXhJ1n4w5bnTNU1soPUcCnUHFehnMkPDT0tq9M6Pqa+EsnsaTgwmkp/GsGizVwCOwg
KodVVyE1yshfwuGRI+hz22HVNPm9doO1NvbgxFiPa3gSkW6TeLVOeMhDpTrFzyC38Ey+dqrLSPRb
TYmHaX9dqwFjdQRBsqjCa6KjlZPKlY1uOh6lxpWcPcv2XGMTmZxuLVRDZUMjH6r48hjwAuqcFeNy
WZSQAkV2Zdbl1/RQRk1jnWY3MTEG1CgGkUISG4XakvqfQWcY7FtmOCQoIXR8sWhf247i1XhL63YH
5ZcvlNSHjFI1Lo1HYffbgKxmxmkEM9rubw+RKvRaLEPRw2ISnjAl6ez0OD3tAl4eA8IL2L+PwkwR
hwMHY29oy7U+5pvaRbMtmVarEUfVMSnSYyjhZMgAwatCRYyxXlQkbh+16M+I/8r0hYA/4NslW8Ya
4xd3xAhzom7WaVRsePfXXY0QTOv4BRBkboJoS56q4u4gHTCB0DLkMlgtHCvZ4KRf4djfa24N0elb
p2xV5b4jid6lfQhY5orp6RVwYf61U7dxJJ41DJEpeDt56CHjtfjeCAIgvRKbWvIOKsUsroGm7LNC
uXbmX1knR3KZ12GMXS1UD6JH1wlZzRuHNUlfd9peXxjBTjOUm6LW17S8Ry7WkCQluDp7yRV5jLDO
ZSVhSJQBcVXi+mNWxrws8+xFRO6UtdVcv0E3aXrs2HZD5KtOtc1sFFc8kAbnbgWlPR6+TXedF8di
Su9TTebaqH6mpoZZzgRVhUiffW+2jhq+6JFlhcPYx8vzraKop7i8FlBuNQtdgjzYPYOKQMEmj/YK
xHOkqcuJ952FRIatYu5gJN4Cljyj+AG2srLwtrokR/VYSOBbeeqls7epQPjRvggcGEqJdFiiYHRM
2CLmJ1yMQ5yc4HysdTN60Ul16DNi4NJuL7poO5Ga4XUtJykiAczUgzoeO+HcjOm3CC5WLfyeV8F9
iwmvAVOwGVggpwVE2HAiWwdk7mBA8agOkHxXVmB8dh0Nv129oSEiQCcn8k1k+KpPWqAdszh4K5QU
SoiG5e6CdDiPjwEcCqV874JgGVoAoBChOsWubp+M/4Kqh69KPc8unpu+7ngwNXKdpu8OVJAe/KrB
XsV2LbuBLxGaqKWR2aYsdM03I8RxIU+20YeHrtefMU9yoYYcAyXvf8stpddLO0uZgEWrmjQ+4u6o
CReCyhFCJIJtR04nCx2oDsbErZkog7CJipnngZOR6rCUt0x9OJzlPTUhZzk83IUif4hFZUfqXovC
oTPg2zDYs6QkNE0Hwd3RFj/KsmB9+59R4L0xkjvF0kr1ymOEsl42wYYZMJ5WfdHGH617rrKri8zQ
OuVIUlSgLoqQS05S8CUIcuQOvt3aMxmXOV+oRniw/EjqpO0E+56EcAfhiM2eQ5fnbni1oP11BGiX
5BMWwt1JrmAT1kJ/1PAg9PEBEsa+46iKwVNgL0EfiuCz2WM3IUM9/SnUbmUBSfH6YZ02RNA4zipj
ACnZRhBpmMLxT9HfmvCg2vnOJI4GiNvaAfhfVM3bmOU7owf3BGG5Dgn7Kh4iGddIG2fJaOPAcDdx
75M9sKnj9BiFW7UZjkPdXcyk9UPjSxtyAg3PZvxIzJcc7GIN6FEfGFLBXWF0GMwJ7/LM1pb/xr85
zr1yYl5H9RYXRLmMuLgNb1GhNlkqhn2wdXre8qvL3gYLkAnXbTR8z5VBkr11PNrRKzvFvHw2zq5n
tM9UWjNfPPd30Ahh+oCruRCRYG6Oqh0PiXeN7WfXP6loYcznEH1exXB0DY3hIasUwo9cPdyXwQQC
hZtNJU6KXKzoOxswXwe/Tgb5jOw9NdvpA6egF/tRf9a4wOxTSBKr4PGsuTZyRC1pdQ3a66QLP6i7
tT0CAVhbtEo6EubkKntoEAY0taOFXCo36N3Yx0NVRRLB8maw1jYGWR7sw8xbU25aX/kBiFkja3wH
yYUZ+GPZAv3ulwE9Rc5L70Uus45ft2GQiLjT4ogs2pequlcIDEIsy0TUu+rJamIk6RL03Nxo8rCl
/AVYtDafHOUc6HnJ8CziZ+Ml0pmPFBZqzQ83C9i4mmvPc7lW8UtWDy2kU6eoLMMVqZSLsr4O2UfM
dM5l7dS8SnsXI1BwE3KvjGgRjO8Di2wo9z3WEvFVo7B2AHlCgjG7p+5t1UGylVPZBFGIEv9l8bc0
DHUlB46IaT8MENKRQzecJjX9rIIBelCNC6kSoGXIK/EgN7876dvY/7rUmoWKF+cSTEhWxomygUnq
8JNrm4EkDiYQTKi407ghWkj1ZE0bageRYV8WD4l2QPxW/Xsf/euaD8L+FhkjoILTJ+8J3U3eYmfH
XEr0eNYHeoHxOOXOClsJuK4XBYpBJS8qaXZg/62dZdNjtOZzzul16m3aH9uRv19PQAcHDPqBsjmP
6baFQ4m9G7YQzh12/TV0IGKlio9I7OPsHCs/LFo8ER1CRsIGVmXJvLKssmWCyg2X+GFgbDBBB4tN
b+dozKX1HzEWUPeIu3CA4OqkbNrO1SswHOMi4S4bHMrCFJMBERiq80u0+UTtPPB8SfdfqV7BtkNV
TwrW27xEMRJ23UbC9EBEphnm7BPjMWU+Y6afcRqtGlzzBpZXFyYQGm7sktiSU2r1ju1JMqHqBv9T
HgrUCrCbYT67uyDm/dJPbnGOsnBFiuLWAhTeKNQqRBGUXHE4CwDENfVOlWDg9Slc0X+Z2Q1iRjQ7
hRk56eZThsxP5oU/syBJiyedZzPGG5ARq8zL/GrXj7E/6P/ImadmA8X4ELxzthw3EHIZV8SraPwN
Ne4REkF6+PESr4wHc0IeKS+5VMOFnsTrPHXYjyLYdQ+h9ytCHP564jsx8dVo3xAzA3fvsKFmbny2
B6Yl1mqyzbNeEmrSOMeKrLBUmZ20SCP0YGeZx+ISsFubuNOBA7QYrwP0QTr+u37Yq/oR59mitN5n
2Z4i2g2Rrm7+pABnjAIjsmCookQ9sui3PPpRs08NLUC3NsG6eiXPCt6uUOydMNqY1j+q1YF+Qb65
CsYvF3k6yTd0xrR+QIIwnlEFA7+0Gc7A4DFYZs7vrB4b3LZ/oYIABfGGOq2y7tBJhj+MeHmUeTID
j5N2JlKyf0RMUtBzaMzJGzSeSCFmcQnZwL8puqZpOqrmLaxf9exqh/+6apfT6w/WYc7VdM0fbHWr
3BXHvGJdSMBAbaPzQ86L0U0vHpZ4LdEE8eeoSOQ9m5SNeG8i09IozVrtzW5voXEcwx8NaQsjwKMc
2R26+roi2rw3maruawLQGlMQfPyd429oVSIb21OdBxshtN/RsdBdOkyfq7/KKO/d3C5m0bpkvV4Y
8Poz/WwZfw4+GCXEaMACu2BQ3GkIlvplHnnUCBxlMLqK8TqPecbq7JCP7lJtNeLsDrcAK7BT4SlF
aJrD3czMjy5vfP17pAhoWjBcRbwRLYUtAxYb50rJXJgZXwhUJJxlLk0IQ6pQfBvbdt/R3RJUVmqT
b6LwmvKTUw/PGRaqOm9u3VNF7Z3GN1Gv6RCdCKDDM6UzqazW+NWIodjVMbtdtHWMx/XsRYH2qM6E
sA3kUDnMHoFPHeTMGF95MGschASkaB21ybiPq13nZjcFXNfcDHblj8KpyY9SRbs1x2dWIXG0zy3P
TWqjGnk1ZbbRomG+CMiFf9Oq+iBC90KJeggV41xn2DWZHWlWR4YXLAgClHD1sZozLU5r+yMX8UoV
qJrZaBMfhwjs31QhIjFqX3MBrcEpryCc5qDFSDTc89Zfm8AlB2F49Qw8dqsmLpZ4NdEFgI6lajAK
2DnwfVuCxRCXMgZKTIiu7FCJni0UbdVs8MxI1T5ZbH4KH2YWfkF0y7yg3r2fw3UKsLNJAvC5Ctdq
lB4FmyinDND3EhSH7jAGg87oy8D9kyyNwZ2hLr4ePUrDWQsEGhY4ZLZLLrupgE9PDmLNxp9HNSd/
oCa1OrE4oTXZ79Tc8y3ajCgNn5oOeg0403920Rc34HSm5BmpC2v75rEj8AAQmcVP4A7Xlqc8nVHE
+qtn3wkFXOTjstfJVC8S4tH5ucWfTrZqrMKQdxYQkxd19GNBLWzyv9D7S2fHNWMRA8JaQzynx5pY
TYfbNLBV1QnNAyWYFE+7/ZzngPkE3lv7kWp990C+2Vwc83dTIQZU63QFmfsWoa7MlO9sNixqd97s
pWc3eOfGQ0+i7Vz4BAyw4ctvbIVwV/VdVsMuN/a6ZpypURWLZTdneG58NqOvmTEX5EOdc80GnfUi
4El6MrPflM4pwd5XMAwzvgbrEfG/DpHuaWTzNDi04/Q58FZaceqPxdtkXiO7XrnIRQaYoroNVIgK
SdxVC5/72ZmenSP45cK1yVQ/7d/qktNy3DhDu7L74r/PvyajIssEU59VxK8abL2ePx92DMheQ0Uw
y5VG19yEw8phAAf9liyIHMn8MmYAEerB1s08PwjylYuP19IenOAlCoXpnXgoNv7TVpGV7yDFGaOv
RBxlinaLe2SO/6xArro4jPbMSzVWLQ6XosUjHouDO9si0XgsTNirNWVQ4763PbSJId8oOWNI+1Qr
J2rjAAXn2F61tPS7IvIr5ys0mXwJSlwg+ThKDS7lho/PM94rS4EJo25VY5szhozUjYddlr9WAIyz
Kl+qDHzJ8NvbQM7R03gQ8OjpZrspxqelM+L4rbZjMfoqtlslz79k+xX+tzIcFi2T7Zgo3xbCE2Cj
B/GiBSpP44OBBenwIzoDPqN5d5yywGmD6n3q3BMalx1ZDBy8cqvzSw6MkRhMZrbYoREw5ZpYortA
ialbWIk1ut88fCrxzhHBLlLeM6QDCIgqJrQ9J6s2IxcMyiZ93OVTuPFyllxfGrQEwaeIkm6lTsbD
jPODajGpFsc0m/Z16CLF3dSJ9c9FuCMlgBwj6L1lxvR0YXXKpWDcqtRsYiNQzpqxcKJpVzRfXNaD
uiBcHgmHgkSKe60uLqIF8oC77ZXVvlaPm1S+ZRxOFlmCUWathf7WosloknPVIcZU4aWxDKms4kWL
wBy2O0mqj6USvWNSvmv/pICZiExW7Rjnl6sAnZsJKatrj7DNlq7532gClg6jOoZMELrZ2aThKRme
Q+fyBn9MwW+ufyTDQR9J19E+KRhI8CZLWM3WZfXGJcSbTAGqfKPRJ2ymRanyzHnHEolrjOev+Mop
/Irsr+dMq9yz4V09Fy6N5/q8O5s66BZi5moQTZn0f/j7ZVD6Afogp8MU1wfvg/fTJuziq798/CwK
iBmIA1HfKe05ZHfpWTtI0YuQiomoqLD9JCL7YxobcAQ2vun2MDCdmIcNIxBU+KzpRlPYs/dYEcJi
j+jRZhk714d9Mqx0oh16Eip/2r5hvUFF01O/xnOSXhrXx2CgeQULheNdudZJ49K6XZCFVMh1Q7Kf
OUhk3GwsDT2S62r7ieWBiQAzrkAZVvcUXRgUKdyaR138BkW5qhBoiIHTGzMgav1iq4zYWp+he5ZC
rAwKujQ31hRPpE4sIrb5Bj9T5m+BxLpjnLLmp0agx36bPVN+aswtXgw+WtS0cDWGFbDoZc68S1Vo
3QJgHVNxdhhU/LeVg21We/vEEoS0HnXSsqO/wjW3Q5edFa+9KkN3yT1nmaJWbIkZtJpv8ME+SeCp
M116lGhaDbeiaQ5mlK6hrhzGdNzOnNUWa7CT5xvZoQxbtjTOoRJeRMd6HtEmUEbFoO4W7b0ChkNy
7NR3+5gATJlT4smDSrBhUv3GtfxwSv1BkoHEKYus7EB8HOv51wRFXfiI5oTxRSs12oVojZ5H0dWl
l6NVoqGJd6Ng7JSM2zBF8ShvBee4cpa9uoLMsPEkhB8mxSGGygjhc4w9oYYKJg0bUeeNdfqmpxPq
N4r2inQA8UTS/lnsTzUnZm1UsYLnoWDSUprojbSNXl0JlkK//6LCLGc7FVXEUs8ZMD3cFmTOPPjR
xdF4VLElYc/oYjS97U0Uzr2dgXgaU08NTaqejS+lOYIE0TaWwj1rBQ9GWgBx81Ot3gLGlkjyHdYx
fYgWhwXDrG5OLRzYI+C1E79v6fRAbPe6C1cra+S7KD3KGvQrgpyPYrwQrktPJBiHJ5j2jXw/e5Dh
Iga6t0seTZ88srg5ZInqjxrTOsqvtJ6AFSpnPZweKYEkk4pYbTrz4vHCFZEALsB6tvlJBGQ02o0Z
p1EU+3JwtyMUOROpU+ERd4CAxOZWKjfwXZTuDKt2+rCN85SlGz3TV0ni29Nr3qSrlNm1opxKl5RR
92yiXWR+agR/AieBSwUxjRuWbimnBo0R0aedtfaUfRH88sISi7FAJdZAdkPqVXXl0RRfffpsuqel
3zmWg8Zi+Yj+VH3qtnOO8x9IdGtZc7hHr2by5sHn8tp0OTcl7jit0EsZVIhOifZFmRtxjDERaMxz
3De7WUFlM61IIqQojrdTEBiyIttPJTig/JU+fF7hLpN0QIHEvCQhjowxo6FTZoJEJvuzst4qWl/4
7cs2b9alcsyEtuB3Fvqvqb46FjFqMv1CXsDA7rcs/zDPY3LlRqsOLVOANju1JmDwXP3tNO0bIUPB
Ye1JMLDpNbXDVY1aw6pnnI+7b+dKn6dFnYT0jYolZ7yOar6bUANgVh6E9z+Ozms5UiQLw09EBD7h
thzlvZNuCLUM3nuefj7mZjc2ZrZbqoLMc35LDaLNnU9YxkgqhZW2V41nvUS/V8xjQ/9nIKmOTfOY
99E5q92bNPH8Fr5hIwkoiwi46WsSTag6pe5Uzg4K02XnZytalo+aB5jbrt38/52sg7QAy+zQInIN
6m5HGQz8TnBwdfcvkISjByMA3BA9ogo1sR+vUx2/o/GbNNFccE2NLSw8QJiw6TWgPLWhITwZ6JhA
i568dSlbFmN9TFHfg7IOBDgkxoMkLBfcSonPg/svIjNZwJB5HB5IBMb8WXKBMHATtAxWa/lfQbgy
qpNPir0BEpCAanR7QwDWoTKN9X5lQp/gAALfc8HVU2xmijNIJvkw9ONVuP7kdHhQNuBfeszWaAfM
m4c1zAjpaeofEfQERng1t7Zw/AeZ51yG9bD4OmXoycQYDyy9geGuQtBTtF8eQZKKQQOKadIwoMIR
4I1PBdBgrm4iUQbO6DMhkmatTVJzpjse12U3hh+lrH6xliizwqR+BJX2Si/VK+bxCc+F/mHvsHKf
qRUdUAPAaqQbPxiOyTP7R5BurF/7FQn4i0A6y2V3qzLtkPQ8eHnFNZxn+yQcTjoBoEQB0Od416QX
/b1S8tF6P+hqG1LQ63WeQK2HjiV9aNaJh3cgdpwuGtXalTJpYIDQTBamt2fu8Qus5OjJRB2i498q
9iNPrnZT8A2wCrtbKTw2vb0OeZNUm5c83sdsBFis6DrA1T/ioAEWJNqI+mfMiMQ+RSSNNjYzPyFg
1jcmgFT/05Kv0F8H7qdqXSKS3jEMQHfBMuEQI3a6I2sm7F8D4TjluUdlItMsNmUCKhjlLBd1rYCa
EjZMIalImgxghqLLd6mtA9+MNXLe+KFUndJPPlBiBK3x0x05t7HConck4nrWVEfDP9OgW2B/N0El
FEL7rFWovwd72yTVXm4V3oBxHgzox8kdQgJl2lgRStSUkM94NC1gZ4FyP4Y4p3PWT28EBtws3jgP
yx4JIo7OHOBG+zxey3wDWvMweq+eQNzpTZ0GYICt6dmuvgtk/oR1kmvFLxQQy5TQ7qLQroUczxur
PbyKohIVYtdLozzjKqhGF6r2B7wq7Z8M2T1aew2peNdM5PiyarcJ6JZVSC+bK7t0OfFb/CPDqgdo
1iuaf9zHRI4Y8ejEkBgemdlDozw9Td0QNXXDlKZ7T63/9kbqc5hzU4nKOLxjDeYnt0MJJvVIO7Vo
VWKrs7Tm7tYIE2D6MoIjfWokbEEgZrjwaVdI715ifsI6qLiTwDsOXf09EBw9FmRsgMGh+SFnivAf
axENJa+cvoxbuj1R1+jZrkP6637Z5jci4eRVFddCfWf1s2WASKJmVVQx4efsxC5Rln60EIDOtenz
tvJi1ee8QyUzYlr4E0ZOLqc9DwjIFicvQeuElUjCJEM0RKWRUYTkO8feQ9wF8VfA+PnSNpgVnYEd
uRgeZvhqKa7OVGoA0ArEJzKEnZ5LOOAbIi7Upx4h/eq5G73qkdN6MW7z5K4PaFpB+rvh3OmvhloS
Pth6DByJBGFqTWhHpesnk3ZlR0Guz9+bFKt0Uv2/Q/Ko5VUMDoZ0ZoCIsZtbUF81/ZFZ+y4gStNH
wsKAEbR3sCIp+qusntixZm4SwtuFPz5vsk7Nsdcs9eyjl5aJ8jKQQMuvArQ6xzQCkKa116BpnYRU
4FhLrsI31hoUnd1sXXlNNoU3fGjx3kCMZVXxWlc7OObok3+Gat6xCR9aT8agKTAjBuBtwqcZ/Jbc
0xXUqN48U4RazV4vH7QTypBqeXGLPXVmki5ulUv2xvm5WZ2/nXZ2LZcUncy+XxCBZ/7o5dlacL0u
rr/Qj7NoHs+upGksrmRfz3z+a7bawJTzj+6bF82X836+Op3xly6cdOaM8+vHHMXDs1/uKRda6gsn
2Ohn60xOKf+XnsDCGTl4czS2m35uzl7k0c2mn2a/vN2G2WzT82fwh56Lxev1Uc9++9nZ0Wdfx6/t
cT7MjtfZJphtztfv8xmd/Gw2386dszM7prPlfbP53c+3M36MfEbExNf2bzvM1pfb/G87/aUWf4t9
wFS55Dae8YdOf/EvN+sSAfI6cCJHWk6/Ib/2xuE/vvfLuTE/urPjVzjbPhQC+17hCyKkJyU1XBLs
3OMp6p65/8HjK4xDbV3C5OAJeSlxVgUIDkU/7UsZJ529HlXrMbkUohFzHKh4ggwOcMuMg6URqvxr
lO3h/YtNiRfnXaY/nWlT6ARXViiAbpCR4VhkUFfgOhYBqdSC6xYzACkTGOEIoyVg1Z6H0i1MjwH6
JoUGOo3ELFvhN/XfOIw5tgkXJSgEOi5Oj5WQ4An1uyi6XamAFKg0WMr+wDrM3ko225KldVTiB775
XYY6EnJ3QLAXy+q268kX8Lx5Se2FTZh9XFpYwCjM0Es8YNRednr/HdTb0JQXMpdCY3wzQxIyhoGC
q6E99oTtyTlkSrPxKOhqfSS5taNm3Jg0V1mxfI3BHZV+Mg3ZyClK+yXZ3UJeNVxB7siQAmSKGrlr
EVAQlTAqp7K+1oMLrJ4s2NX2Ll6jQnna8j3+a/vPIvyswk/K8/xAnzfl22pm+yH8LOyvKP2Q0TDm
1bnGC034PrvPrchoT7ooydoILoNys5SbL+7kt6jSt+w/rfQh5EdgPU315XsfLEJ8sqH1URSfPfhC
c6DtLfY+hPKVNR8UWJeQ6sbFRftceb8RdI/+A4FMHaUSwBUz6v6mxdlzndz/7f3fpjub9UaCcddU
SJzKI4GJ/dt9SP6lrVcjgvpkNKYBkgGPUCfLIYK2CjddxhT5fwKo7VjE/6TKOWVgEOMtJjI/xWiY
UH4AVDJoS7rbkFiLR3XrxwPwEo/gxi6W4nN4jNtmVS5Rd1/upMmpF6qGNUJJY0iNuyKcOL3nDVrW
D5VUNsNpqHnt58ypzY1Tr0H/mq2QPy2U5XLwF3MIGMwORKcudzuznKNqlG6kqrokRyI42bbljQj2
qvixUdWpKSvwt5V9Z3d0Sxqe+Y2RYtRywmjpRR96/+P7v22IppiQg60f/lBtRBR2HF4zjPzl1fY5
9X7V9i+PvvlZpP5CbZ0NlRx+uP/bdADq58Yp3ydf7Qb1W8A8wU9kkzFybffZV/IVQHyf4FlcR942
rPsb+OdN/QvG9TI21gP0jRyLh7IRPwD+jPDg9buL+AHWrBmONqi0EWGjdqIZljkffu1lcvO65SE9
Gn/kOZg794sXwE0ofZvhZQE8P7QH1g/ky109x2U//vK/cCO1U0Miw/SsOreOisogucVUfGzo1UyX
Jr2SK/93UP6paL6Cn/hzsLZJdwbCJikLO8mPbH4K8rERnoyz1DppySkaDwyBiAeFe4U6nLLXrI82
+8rGhXdriy9ElDD1PtlhxkIttvhdWof7ZSyfTGodkrvuFBdHV130CRXzH4m0HRikCENBvog0wn+H
+iVPXrL5XZffqvndFfeGX5ZJz/uKfGIGUS0xcS+jl9TumuaLWxgewHAk7SpvFc4KFEW/gfpVh4ve
ZtAEVppTd9ir/yB9S4iMiqCMZ2o/TPM9Ym033kDQfXXvjDvETVCBiwBYkS+3RHYAsSPVW/ChENtP
NqkJ23Yu+V9N8S3/NcUxpxYwfHnZEaJaKd9MtN6pppRlHTcHwj1N6IHTMAHA17R8x2JTPnD8rrJq
njr9gzKtBS8Gx7pH+eWf/ImgAgR7hp6iXCibCpYRu/ssf2eI8igmrecqixmOT5m+nnlw9L6Ub4G+
ngvdpa1nh2p3tNfs4KOxTGC96gnk+FlayapAC3MkJNZaJ+xjGx6IiAizihCSvcKsSlhJvWbkyn7G
JxuU8ZfRzJk5ylclH+tqFlQUjpJFQbjWgjyRHza26EdkO6KO841Bt09RI1wX20psx2HbiG2rvwxV
XkECFCl2vBIbCqdsZLxrzlyJLMCCZURFubDTUP350l6WDsSqM8z+K3X12An0sclj9DmuOfZN0kgb
pBI5Q1uGfsEk1qLs2APzRjpKW18nvr9NZogG7nZvgiUcvOYYWYz+BGqwnTAUVCWQ51esd6scmV0c
gCreZaDXnFoHCYNHHsHENN0C58aprj3iKpJlQfIj/BRaWDmWNuQhxAgZ/dGpkVG0eb2WB2LPvRCS
byswT6j2o52yIdFVkkTbpjC5Pf+cIEjIaRLHGIp/TMqyfAxZqt0T054S1usuAjo1u5FI3WFhaw+p
+S36+yhsmnIGxLfejAvwW4B/iGidD1ByLZm52PGTDiI6v9dyca+74jcvQ+c7kr6wFq8rcSIMpGJX
j6UzFmADS87gHjTk4mZ3lvRPJr6UDD+dEVcUgGN48zSwdSMl/ewlQo4Ve9uH95ZK+hKPvdGN4JQ0
uEYEl7E85PIZclILWA2LXWYQaZdhP+6V7IaL6x8iy74gTAJzkd4g5SeyGDNXAhCoFVvyUxaiJLgM
vBsqG/HTooYNCWXEVnj5VagopZv5Jo4C6okA3hUbIjG3FEwtrOru3jAIUfsAKF7VhCerrb4taUMu
ouqsee6NzFo/IBMhiSAboRJynzcDSeWQrSX724DXxwyR4x2RUqprI8JvlbPI3q01Ih5ghwyzTZ/c
G1wURPG+i0er10c1j1Z6TlFN6E0l8ojmiQ0n4YTIY4yr/leuHAW/qwWUIFynJMDCw6tWu07qtpvY
t9Y9KuqxhDrEaq//ZPYNHgJBYVDve0ojqeWZuxweLtVyhq47WthBwS35kKGQTO8KUIOvYYY7oP6M
F2JYiXshUvJKVsPAZPaAmifqwSScogCjxjPDUMj1CJj2UEGfJh6W9USXE5oHEP8/BaN7oP8lEYn6
jEuJiUDljsSa5WmmYIVF6NG75CZ8ZxykOgrBgNpKC9ipAhNrBWc0FbpIFtBYPQuKHu2q2Q+UKIbD
T9zBwkVKtSdwNNPNp9+QOtfRI9Qkx2HqNW2lVZYhKKYPzc/XdhZiFG/OLhcemJOyGTO6XJPJwOd+
1hY6J7RlXvgntRqRpuD4lot9sgOafqdMxSGnUpnxtPdbZOckIdQcMOKWEhugwhPIsHCJfU3GcCUx
6KrJNe/7JbgTGpEY2II/xoQW5nBGGJysc/BSv/ZWGgqMtMLF3mgo2c1dbs6wESzwtoB3uI27lHht
M5o0+n99/R0QgDiE+wz+xSSjX1DH1C4nIYcYPoWZUGljzy2PTJa3gdYlnEZCzAJZ+0OBKfDHP91c
hGy5qlchvPo0J7CjTBYDiemEErgHjwxIhfLVU5h/BZNiAHGJbK1iI0dcx/uY3q2BQC4Vgf7oqD+F
TW/IcyqPN7yViFBZd7+los77ZhLWw1vbW4Rz6LWdEDOBQHJKxHvardvsbCrNBHgsBo/uuh7hQqXP
CrquBD6pStlLvMFZvM/1z6TGqjG8I/EvtwaUkmvfI8ZpUCkNprZOfRPnuVBgCAiLcAZ4tDqTSfb1
lj1/V9GFD7uqj2F+ruIvi0CVmBK2OuH1r2aK0m4q6uI8tJ91dA04UQxWeviYJsHwB6gUSRTQAh1V
cTkXHBqRjkYWp3T0HDOW8LRz+nHaCgHEf0W0q4MnAqcUU5I6kLsByOg32xR5p1q9pfa71bYaxl4F
IgT0EuG7RRfM2UVSIaN5b4ytXxJVG9zx+mza+t7pXCUmyksxKXDxdcdojG49Udjoc5cVZBNgkqm9
QpmkAJJAgpH0cSAhPnb1UeK0bfyDrd+qCd5aJyOdQFTU2M9c2GA7RNspb7TzB5uWcaB+jWSP2v7o
tB1VZ71It8hnNobgfRyYQUGIMPLsNGGebdLfhD3MZTUgYxunWIU+2iCnCP9v0q5KhKst1V5DfQrQ
y5tWwy1ILm+9kBG8VPKDeSncD/6lNv+68YKIdTn1zjDSxvYUtruR/ZxXVOL9J3KcMFb6b3WKnkGs
bSeKJScWB7JKULifSpCkWdKhADB0ZCIni02ykjgxOnUtLHBhAVebqj9SxjPcJQthIE8H6DEytBdo
C0t609KcJB+8uEP76Kb2kdy8uum5zfx9IlCWFs1c2NThJDbWw2qWotgYGG0UL3gKgTDZdnxo3YqM
vJJyWCPl5mkkHKA5SGPvOk1uO1X3hcZzhiiibOZ1KT/SAL6hZmM3i6Vqu4xS04XdLC300xWPsotN
c7IWKJ6BTh4EcTtpzF0Sr9xwlRrGojBuis07CGcyuvnKQsAwYGc2Q8qQknRTd++sr3Ylgr4xXxua
i3wGzscEaRJEm/nZdjric1pBKQErITkwDNn6UWqR/W9sdasHV63au+l+hHixrhRkoszaS7hWZ4Lv
W002CAjbBinaafD2bbLVe3QXxJVkX8Q0LwVQQI3GLEAdPYkVuHYIdKG/HNEuUvvOhhhQg6XZGHsD
S81UtaJZLXdl7OSJuiOJ6TJoEs0hc4vJVi3fklw/mqh89JQOMMTMwgyj0pQvmDKDqo+mzpcBrRiR
Rb91eMOgP/XyklCibxXk8knPAM7b2ysHzdCOnQYBoX40gXGocCOizVykh3J6qomK7C74DLC8I5Oy
HbMtH6GVXWTYKdc/VqAdlFq6nc1mODFC32aAusleBVgx7fgDiiLih6HuspLpBug7Rpt6TQYSeFu+
xsELvs1NlUw3BAF2iNObpthYACOaTO1KDUhsL8rUPLUoACrmY4PyEgMJOz52enQRqUozmUwhnWdZ
sFBTNWRzi4XJTxokR9lLKaABF67DYjUlVY8a8jiZQvTmG0nLovIfobus5HQTTY82umM1UVeG//ZI
+0CRozEjTTBzG7SzIlgl6TszHwwJPq4JE5vSppEl7HwnFWqltZRdDV89mIg9BwKkCCULyXzZD9D6
VFPhI2Icrrmq8e2V7T86aKVAX1dwHgEvnldvLJSrWYQCNWvZq/CPg9YHMSqW5GxiwZmOVs3OMb4e
YkJ6DUrl4/FhG9uKcQQAvCWroqz2oNemLO9o/+UzbYIH5zMtNe/I4CvwHClQr7I+jYjDqtbf0yGO
9q4fyTcbt1AJ03vbk78byvZlsj3IqPMCjjujqXZuE55HofxNE7cbWYRigGZvA4pRKPeFUAAATRpp
3qHmCFUJV8VTwVJHmYWXXjOGXr0AfJojgSWvG+LfB43JjxbRGBqqkDra4XBl+4K2TM+EjCxsEtvE
jt7krnsCtVHWwFH9q6BLUcRNxVTt8cBN9cuItGdectWsT0X/NHh8W8K5hilQrEK7Gd6ntlq30/E5
93P2oLg6TTooBV1PChei8M4IAw78mJJrZ3xwJ3nupWdCb1RGf5NoN/Tf+MhwRlpj7hT0oeY1CfnS
zLBwEldHO76H1ITDyC+slh5v49RTpPO/KiZAs2iBrulblCwECzAnCiS+EbmSYpnG01M9TT1xH9AL
9AQ8Z3chQ+4uFfsoxY0t+YvUNQ5RTJ8vOZIW022ESNPy5WVZa6Q3fcUKosab5+289ojcJhigs+le
z6ytPbBiNVcpunUNcYdAetlO6aot08yofHJ7hhxFUuH9Q2OfMLZpA0Sk9+25T898jQIBeYwwcwol
DxZJ/ATnL2mehk4gPm8arKLqAjRNouFNIWNj9FayLkG2k2lF8ZXFvSwt2xjluxKtqhCzEtnhVTfl
jVg8UfSLXSqUDqH2j59z2/h/DIBm2zOeE6UEbdkNuDSDmuMBvF2ytyQlEHnHC1F+Rmb5a7Thb+eO
jgBbamvgRipDxF018LEFb41S9YnUyWr045xbtkLdkR2p28KXT36rADwxDUN6xkL6JP1/KjGL5CmF
A2Udkl/sFiaZnFVN/Mip1XOkdcw7sVgptbvX+BSGIn0GUblFy0aj8Cxph6MgniHFRdxh8jIEytxi
n0wqdp9Zmoi4lMArbYNOAXH8KY7uobELI9Z5KV6aGtWMafqP7sJlrTfc+IjWMq4nccroGpQesv/P
Q22CC5AhVTH73aSxzMhh80koIKmENQosjbtkN7WSpiwLFrDA0B0ny0VUAftqwVwDmkYjhkwZse2C
atZCYtHBRCt9wraJkWSZI5dWRSmPsMI5fYsjHmRtNvVlUkVPAlX6KPDMJeZv3GJ9wbLvdQxXU09g
/VWa6tZgCwxMdRMSGJTDPHE++QmCU/wjYUJwaaHvRWssEX+iHsoXsmvuNIVUjeGRsbdKvNBsQh9o
WpbJFDFDTBvrlM7QWqL8jXwmYdb3ut7H/af6jV5fzy9J8EX8V3Hqk2+BzoubuUiubtPhO1pI7JYU
3beEehQtGrHs3cNqdZDHXvFidUdYsPfTbyEfUt5mIV9E9R0Mf3m/bGmTMI0UXQf2aHMetsu+XBfq
F/SjV3+ZaGmqCJfsCMnuLcM2dvC5pI3nIEzODZIVumiuIjAWHKUh3tZiqLEwIwQw3/8Ld2GFu6T7
qwAEG23jN+8m/LN9XhDCft98w3G1Bt3ljQQtgzqiQjKAigsB51W6rPcoOlXffWl+SB/ugRVDEPWh
GNm1oEFGGyl9QglU0WLh28wF63QKwcBzrWYAkuan7t+J4sjHM60CmGABMhXMcbxwNFbZEuTFOM9Z
yDxl+A7AIaDp52VX8pEwvdCzEEFry8ieUGxE9dfkTakQX09zIFLyiXKPUpyHwAPtRYZUyS36xAHP
VSlmBoudokJ208X7ZGelbNKuAnzm2h+5wo2/TdH+mgwDZcLF3OKLkkZHjqKFgfIq/ZmyJJLqW3bl
mc+pLJ+xQBPcwmVM3JKrAlEj3vGCeU7i/5QFR52j07libo7XQty8cfzwRb/zeAuScJ2RIGMw0nQH
IQtEkzXznmTRsz2QksQL3DcAp6Z4jd0aFGcqEZkT7Au38YqIPgwFhhOqpV5E8O4SyX92Mk5YyyCm
Lk7Wcseiqukqg1S2KgiYqUqUhkQpo4CTsLpFhOYZcbYTBdUKhY8CNrj66VN2H6zKkfspsnPi2XtL
/tFBQaJxVxtUNUTVHThiriHaTAib80nVtzsSX6DpcVRORmZF9rYFKFs/rcwjDirk5G7NqhRWaPLR
GhJMypiSECwPylaKN2W0XvBgA8/JNVOK31RrKc1xSXchahUBu9/tOjMheXFNSyod6OeEvAwcjhnH
rajngskEIaETVgz1SQ8tU/7LddORPXjroPwIScuRGe/zglFq2HXji5icpccUCGcWeDSJwTRFU+sv
EoOpHNHYFuTqcRYsCN4I+Z6ocahTYm4KNIzau2IzlQqsOx20pH9MxYoHbd5IZAvZ55Gm2uFsTVkn
LUlCGfclZzPimFGhhYPQjN6Fn47Aw7L8GGvWbszVaxeMOZYclD90ZUlSdCkV+yRNvI8/vtKpRDTj
X6qQfDeydfXqd+oNJ3fQV1ITz9FeL8bM2HWE81lNt1EqwUe1aWJIHJMA8BgeHINRpwEiNIcRrFdx
8VAHGksHCuVPX6BhQqtRG9a2a8aLT71xFWzDOHG8DLaXzL5zDPPYStonFCFtIejOps9G5SbJWtDl
4JiwU2RoyjKT2ldb4OnyNvGAlAALha8vKMY6xoSpzurqL6m7Ba43h5aKTaTdIvylFEHp7FLy9HmF
jjcgAE/eQLPGdGgzTpdgB1WbkgEF9xlEjpEIx2KiylR40XSmVB7fOZj1s4/psKY23SOwNeijVe5S
PRAnO8Miq1XDJqpXqKVUtNA+OIryUdIxTVts3++98q0oh1S66bzdqdUtpbLbS9iWBwC+KbGsQE6q
qsUuUn5NVtRCMLmmxx7S0OOU0DF/1NSmNGpxNAZCd4vnWP8b2ntOeWXyy6/tj+RRz8foovt/gMnY
ynXaKeixzZuzjFS5649EbdGqB0GhCYJDQ6J4MepKfGidttQB3FyJjyHgviQBth0FU6SMm5oGeOoF
1cQ768qNbET0E6rHTMhAFOOZodLxUkLMte2balyVsJXSPE38qhqlTHUvmxs5lZ8W/jSJs4tSylhD
fUPsgp+eZfBH0T4ZzyNqbeT0U/DdqMbD4JSqAp7hqQMJQ0M+9zmINPdVSrcUZg1kfVqDcMYc+6dv
6z8F6bddRqqmF8aORscHwpBKGOsQz2WhfCEuEpXFyBbffBc2irT2ZIvWsJxvsHGzUNZE8dbfnXQo
885RYFDgto+SfBtJnylzcMwUI7eqr+1gU2oDMtyH5MobIvZOicsgFKGrgI80AJdgNzuGJCP86zKJ
msySI8+iErbYksjv8ARaYJm+rWwioqWsNr648Anp9K1wELWQlS2d9iYF2dpR0untJlJyENjLMIWF
1IeBF8vMMhOkXFWfTJD7GuNGMOo7nwxVGVN1G/ZwW91heMoioW4rnj5R/g13NV01dkLwOjuMay3F
QLIOhrbKl7YNbjITq7GMZsXjuyFQCxR0U4affkMsK+MrNMDSiIhFmKAWvpcRIi3y1iw8LX219R/D
PxyEvjAUZmtXvLuOMDkYxq60cMmIBQKBRShL0CKvMhjYPlEyDLgDYZ86woxKTuZoTHd5MZyidrip
hb+GTFjZaX9JORziCkn8OgFW962Tb11aT15A8deM23jz8bOJbYlwe2YWz4TYc2IGMM3mi0Kyj/ZY
4n4IuB6sHVIfCsYoaHEJgsr7naRI8HX10tI+gk76pQueWrLqnqAWbUxCT9CoC46dqHto3W60y3nq
4tYn+seVBAEbhDbyMva24FChLpRzm3xEiQObmjLynuRno7iLVpcJTWI0BKyrpIrYYH9WoC/FfD11
f9tqxoaGZS77E12/6rATY1Ovyr19G4zHtI9r6tO0ulmDwKuzNCTK7xiw3UqelsbbwLAwVGx7EGns
YCZVYr6cnuB2WAtQIi8myT1CgA4cHdlGc2SYzLG8WbRUTi63AKq57EGTPL55DKte/EqBxvKNC1MX
BgSGM45Tx7dRwbsm74PdWbOo3lD11SjUzt5Lo1+H0+R5bJFh5sVB1Bfy1+uWZJp5YC1Nb92g+zaR
ULGCm+FTR4Yd8XVSpjBFUMZMZiDY9GkRPctzow4r19/EpFjlf/Xwi+6YSuSYkcOwc8dAjRUUf6H8
O6lyiRdc5qqPAjFctp3JjcoH0R/Bo0e5WrSWupJjfdV7d2TUC7tutoWQ5wEgoRmWYIbdUUdiz9bd
fOndQ992nkXBsnvHkjzzuBJMVvOh32CPkFCuTaBPEnNBY8NKuBXyyt6wEtEZAI4MnzX5eBLOvUnd
FmhXg9N6IJiI/6WyadBSuPLscVXkhFVIhaMx9KoSoaHZsu3DbSokIKF6ymI9p0TC2c82H0GgYgek
OWeA5CrCB1z7lwESWiYpj+pPJavPfbmKsx/ijucR+wPX85WsSBIOjH0JCJFnmACTswRMHjCAgsqt
NPKeGvegyMhTSJ9CdODmGOVN2i/ae48Vh7tzTSTIJgEZC/XB0THIJdp3ZhN2GzipeRiSj1ojaZWd
T66GJd/jrADfq/+N0lurgrNskNQP6IHPriq994iEIfDKRed0pHGE7Vb3DiKWkeKWjoxFJKIPKYpQ
NcsHrSCGtnJBz3IYkVL+p1PwCA10KYzsi6cSi0TWoJ2x3qTQJsSXBD1bqlwcBjrHUHeDBqZXI5HO
cUmLLl8x0wv9uVNEyaohjBkF2cEfJnc5iy2xSqpyqjoSYnUEngBSjJcpyDWhibvJlg1svtAYhTKi
aAJv1SsIXySq5VUyO8Kt3Z9zJBjsSEgJkUkiz/Kr/9Mqy1a75Fq4KoJuheEGGRti2hj7Nb1zMnIf
5eiPCvDYx/A7cRBag6Ae2jDollriHZSounbYsEedqJXOB5LFcjmTQvkaVAEP37gO2HystF50BFEW
+HNTx65Ip9YBAI3fHpIKFg6b1QJJ4dyDNhYoiuAnJO4CwEe0nRl7hBn94eJcWWg7FbznHgoYnQ9T
N6bM5Hqjpfw+sXIvcI9HqHi6IjioMEAVYdr5gEbK+jdJ0OlB1VjyRGcfdfFCIT0h6dh4iHda8bDI
OK1M7oO2asHa31H6E6PKRsa17JA1/bhUIkxCs7ceU62hw1XBSGlgshXoRJefp2QFg+tjQPslJfKB
WtJFHLnbLv8ZfG/voRHqzJCw/z9bu4SITaD/0a5fDeYZiaJv7sm6uEI6z6cQprTs5hO5nEnavIiw
BBJlRbGaa5OsWq7AEkcTl2p9TRv6l3pufO55xeSMghib0FslVFYjH3LbPCcgVxBbPc02rrIwnNEc
1iFml5JcCJ14oozcsZD8K3eSKUCXNlfQWpnIHvIC8FPQ8kwKXOnNsbViFx7JIsz3GVt8SSUJNRpF
9yTJCiitci8+1wRWcUEYKKCARheBGzyaHsGNam5BgGIVmVm2kANAE7ICK5zmlXkyQpOeVtzu8i3o
xo0N11SCOBNXPorg1Aw3U/v1UeEYxHiUbr1StrYUf1JSMW8zVCEgptlPjwI5ow/IDSWmYkZSiV2c
ahZ50OYto6j/jKeIjIT6S4b7wV0CtPVYmFBYpOZH2Q5LRfolxWWhywPoCZeudCvH0MkwotlEeUcv
FqZMqmFuNjwsSEDD5tnQN+JgBw98oFwHLxB0JtkYIXYu+nH9mszPJls1lCjLLZAPO378bHRE7TyU
VX7N2QmmaCR3oBWRfrOGFddHY8igiZaLxaNGxnrMwZwmQC9RE1IH6NJlvcrTS8393jBgYkQXLgD6
hP3wnTZHLoEhqxco46cEkUne1AomGF4ovGbW5AiQv7nC+QEIr8J32E2ZChE/Uwy3Sak51yreTa9D
/mCaZHtGB8gVN99XWQBt1Do+3kRyzKRL3gDg58vJy03F0UxhqKzbbcTYgVc/cyGxQC9pIODLN5yS
s98L8rWkOBhvFmzmSGJyppFiRhG27eYzkEQG7p7gLYKTsO0peFq9kCt3COYNGlArO+ERBD7QEe+5
o7/SewRaqxH8spOZRkk6idVJMvWSTH1h9alDaArvP3/C+OmpeyZFRFPyIW64ukHZmHRhJv+NBam/
OmVXSNzTcZ+R8Wyxnlfen5zwhpfXtvmTkRhkqrQNGDZ7FnUl5wi01K2EsSEKd2QXj8g3M5Smk7Ev
tD8Vb0fX+UpiKS1oW0Tuw+Q1uZMDpMVKwtqR7KeoDlcVAPHTQJQuwQawepDvw3a/0G0wNvnPDbvr
B6G5cwOARxJoxxECVgLDCVpE1/QhUXtqYPc+lJFGbgVisojv0uKnqbLPbHhN36YWH1nx51MaQqU0
617TNmAfMJ8FBIv5H0nnsdw4kkXRL0IEvNmK3ouiKFHaICSVBJswCY+vn5M9q4np6KhmkUDmM/ee
65DzwDHH5kLP37BiDVAS/OanJcEE2oYPupqrgTwHQiKfAy7+Wn8PU2jyXPNzsFJXCasAU3wytiv4
2/CXW6oOsQ2rhWFi+Q5q1BRls/KKf1b0oXN08A03kDztqxOsIZ5GLparCD163G+QEGUBMwLEVUnw
GRS/Dc+taaj9WrBtaC05CXhxI4AUPBWsjPjjGcdjwW71Hw/2cvRi0juze/f5mdTh5lBYdNavxqOA
Cw42orHpZws85oLZ7i4nipFXiw6JleDIcV/wstm6sWhcf6WzsJyIJEMK0Amm3QFAlPHPC1aqWAHW
9TSCBI5oE2syMoJ2Y8Xjs+Fc4X7y9jJ9mOPjyLKHJcJ6sH9aZKHs3wRavCA4a5a24VGJ+Gpt5pIN
BkJV9/htvII2/w4WbDGyKtbC6tI02a2qTR7OD4vKxADpVioSFCLhJrWee386qTm4njBbmqY3Bhy4
5NBkGOayLuIDWljDYswOijxiuAZm59hjPhg5AJj7hO7NIkLLwXhYw+nUnOaQwMo1feozrxS7bFoX
gteZpfiTbpYXYer32uwR4HhcIuVmHKaPKCcAVY3ya4PYeKCQMXXUhC6rbnWgHjQ9Oi++FYnlEBZn
TSD/tKd13yyb4GH42cbFfZ4hzxlsXLIVAxl4t+idSwRDSosJZJbXu7avQULums9UNKHlzK465TjS
pw0i6hyagXmVA923C782wLMgBfZKijmDmmzuyXYjiiIxeO8o4PAc43zKc8U0QQJA4cJ2U80mOdCk
j9THYIVa7Sc33I+6sesa4qeLCuGa3JEOTvtuMnMkSDjLxd4rkUcSnNqqbJuedVV37WN83R4LvFb8
H/aRAPvg1SjYXWhhekmHhwSDNhmfY29u/d5fa1Xw2mCm095x7EPa4dzx+ZPHraPdO5+9lV68k2nu
UrBXzn1EdylI/KJZvjQA5rqNAUywCzsmGL8KUMXhyUB8bsXaHcjzGpie2HV7dKrkDhlRWuaXaaCW
FZRKEBnZKmdYJ9hUe98x2P7GIxeGGkMChGgol7z0BMPs4vQsm9MCP1z4UbbdU13/TeOy8fgKmC/b
Q7RnIPoaDnKt0DwEuIMzcihONDVgN3n1yH87Jt57ynybx3XU62Wd2Jv/AAdae4ojLFUWdtXfgZ9D
r6fdzIrT1+XD7l/QxY9ZuHBwPaXweZtjRyqwabJzLbqzBmCvZqI8iYMp6aWOlVata2Az9XDpKT3w
5z06LgYXJbZPEEGBu4c15daVgOAc/xiYxX8Rcmq6QCNQ9Mwe04+5p2XU3hOXL5DWUFkZ2f81tUFG
8I+XvsSQFwZA3NFp0t4VoaJGdaioOb2HQBPBkruMebY7D6EQUTKwR4CdNCwnWwGbhwaEdXdT/Vls
0INvi1rSoK2V8pHS/UZdDANthnUI79APF6n9pkUaY7RocXLGFH8pL4lmgZPDWaW9T6S4u/Gp8vFF
E0JVUIvHFeM7/FjkU6DJZFoyUjlzav+nCAHsPesoYDP0uuskJk8Ra2yMY2Q4Gs6nh7p+NO9oOkDt
8kf27KzA/XpsWWTi3AcW1PNoqb8cc2tj39gd+8CJibo6bQCbdegAtIMT/riRe9VHbaMzQM4eppJX
8+/mQqJJMjZS+7LYX2c+QW8xW98OA1jxCPV326ZGhahX+c4Kt2SOqiIVDJjY2Ni8wEUTr2M9/NB0
byN1mxw9cnnppPmoMKJZ2NlbWzQHq2lUg55c0pbE8S4/B7wUIEyhXX4mKB0G1CRZ/Oga6qrqLLNg
ZYO/nMHb2dwCE5KbzvzTsm3tviQD3xW+DoU90w2ukBkefod0uIYcFQ89sVTGtm7H35r+MhqsLcva
lokOhehosfxiUsBql1JgYQTvcTavCtroBJVDP4Tr4r3SUHMVz4i8MEciyBEumARHvkY5V6tjZfkC
5unM0BpWHnvYxmhXU958tyK4jMy6M2G/IM6qV4lLYLPDRx4U4kr6INnaU5cUZ2Fbl5KFRKMby4rP
nmImy9KeyI1nowuPplIAuyCX/J5+RIeqPnrgJr5dwN1tCzQl1bYJ9rYeGY2L4aS2zPWQfPqywQmx
Ep4Gm58vRiOlhqUQptdVlSDOKnqTHEMk47p8AbrM+IvvNW7OTfWqvpW8IxhCYzcU6e4eDgeIMcxP
ruB+dHYlKwiCwHaerj9jWPkarY5u3t66QbAviCL3y3Kd9CT1xeG3ZtUr5BYD+pPAcGBGMFYL66sq
UQLSpNw63GSok9Sq478fUQznsSeMMqoOeuRsNkY2faQhKuHi2WuNrTaLlVVYrw1tphayEgBX0CLq
cEkNQEh6Fd4d6js7t785RNZesolnEuW7z4lRf+jtwwt08l6c8xBHJzPEUlmUe6HTXusRw+F41WKX
MNoRddlw1xq2LNm5YC9rUhOx/6UfFNS59wIuahG5cOlVY75vsp33qDQuWIgsev5S4HoOxAPSIOSv
WWKdtmbqq0dp4bXlT5q5sGsQjKK1NnIADgjZYdQYUXnQID4diQzRomoKWIs0zraJ9g4yB48rJHvr
6G/pTcgLI08gBTiU9zFFvrG0+kk9xghFpKI+RBCxniuWzQPdMsR27LjFetYG5NyI2BywODCsQ2vh
6tS9073CK1QbhAV1bKqZYTt8O1yBWRQuRHYPLTyZqrdGJ6zbwC3ZGckpfGkFXE4KMpPhYF2kMDoh
JzUDSzJYWGP2NVFLuYG/wpIXQxHXXJ/ehrBKlBgRj5020L7RD2dYvZBuoiCNQZRUkHRilDsaD6tl
nKIG03T4KyNAQgUmxZNngwHEbOB4OJ3HHMxI1P/1Um2F7oUKtipm2vd0pRY/aphCuBmj4x8VgJZB
NAgpuAlXEM4hr66GaVEyerC1IPpcW2hQqU8exMiEINcWO/qMdZ/PpxY2BM3UboT4VvLLzLkBRmXc
Mqrnu1w7dDi2c7FDtIkUug4BAz53ybHvtb2TlR9WUD4j81woxaUdta9R9uwoWiOojiTZNODYyhgB
vXO2xjezaWAh3obg7klm9FfjpVkGxqtS/1c+tgbcaizqli0yep1EowL7bMst5PmHxusQAqDTwtRd
KAiNMNZ5j+2+RajuhyeKMFPIb70wKCFsIh6RdFslXhJhruCKfZUYvr3Kes0lfRFFah70i2zQaOgg
mQdUuaAd7WtDCt5E2hoKokZuS8mqdu62szy38AXtgnTMrZFnaPLlAb0dWRkfJm1nGr418pKoxGDH
WGKiD4FoFLl5UBljDjpUzT30WUs3J3YCZ5oFei3V8fCSIojtuB0N/jHJTgm/dvwcuRChRf4XMa1o
E5xPw5c7vSu4m1fvag6WufGXXsDtGmnbmB/U+M8skp5EFUCvQLMfxPsScbGbdqt0jE9FcQZrv/cy
dXRzxMs+UR/nuSBYgcDasz4V+27gvWXMw3tEDJG3ah0PKB8mvoDgttSCSkmTn7OcnAYgxzY9kOm/
On0Gj6ZjhjJeokqyNgKIi8zODq/5bG7ZCVjh1qQs9QAjDHr3URbpOroZnrluMH942VumYOUu+3Yr
v6Q6kTvmlnUnZTCrF4/dt5TWv4BJDdBLP32tm2hrsxSe7flqBxH0oHLTg4QpxIftGodwQPkMpw4o
IzUB8yFtabFDieOOCQn6I/FX9OUlFeK7ydE487hmefNSCG9rKsIdeZK9ucMLuQYtxYLbLa9VBjzU
a09E8y3xw1gJyZsT28GH3SArsAA6dYZ9r1oLRMYDwRzsHRxy+rJLxOJdT8x1kKDtajT/0bF6rmb/
1auRrzzHcIXc9FeBfw2XjLKmKH+9DrF/0MmLUZGVgiwj0Z0XRSojY4YemkmVtpbxRzuMiIljAjzu
k/le093wcbz01dPQe7aPzv2uEGExogaJEaMHdyB7/4NuhGv4afpQM5hUQ6xRPyJ18aaYHiK4O7zN
8PmE4bJWtVgBlzQ+7Oaif4n5hgS2yJpD8AlBEmlIfUgIJtDxA5kucn2y7mT/W1l0vX7yGqc3f36E
TP8NcPHDuAMi98SSFYlRQ3aYgQB6RpbCn10UDCTRrUXo2AvjGkSEHeRHOmGyaZedFb7ZdFL/bXIS
lkYExMU4xTQiJzGTphq/fY3koJQ79MCAfyCqOO+NgVSbAgziP3kf73mytWHd2pyKAfJ/GMKc++rX
O3KyNPJNV5RRkM0DRbIeI6KQzZvMcbywsytvPbu2ULX0+5AmfGZXWI1bYGRa9SmjvxAaaNtmrzl/
U0dnWqCLbeBCtsicY6TdI+9zIBkCZ9PSgM3EdoDNv3VzXSRzP+pP5jNJ8r2S+KFPW398A8kCluJs
6f+9EQ5uDEwScmyOQ+debdgxqMOJlMN1HvskV8LoSNEuZQaGzwe/2FMPFZ10h3vSyveIueOT0Jko
ImBKQ+YZSXHM6muJmsvzueeobuQvqhbH5wsgxXLmaZ+M8pW0hqszjqgi9IqUxo6ZPaGeXvJwCPNl
emkRROL4PAmYMgfvOxFsa+TEmjajngAfOiXfMxu2VuhoZSHKk2wd0OQ69L64hcp8zfTecamDx98c
yZ7wj6H56UPbYrci0mNfk9oEUtH6MPM9vapPnnThLwaIGTedI6jKXwIaw0isVc1o19sGFCwm1EQO
uxrHWtkBp8WnPIl9HbxxqFj9XR8fxkBQlAuHrlkFJttf4zfiOmwA8LBmtJColv7M+gtZKO1d3DJc
LNfpKDceulqf2ZZg3Br61cYYrZ0RJqCg8dZSFDr+u07cgzRJ64iWP5HhMJSg6gtYdzCDF1FGbKS8
ToQDOZ39b+Azmz+TbR3gADPPeoq/emL3Up7G8a1pH03xaRb+Jqm/IoRSc5MjSHD/FRHDOjcbrlA/
F1beX0RcnuY2Bmx16bLoVSbI5DUz+pvb9FCpQEoziV7NHtdDAATOjO0v0nlO2exvYOxzsE28OM8a
KUnaQDEN2hkxA/a2loTC2KU2TAG5IchjhNAbJPnC7LAXifar5uF5sm5sn7zvwzT5/9nFKgR6phZg
V+hXjcMCfs5dItri5LX0xndXIgJ+n6aPMt5jf1PEL/fTCpn2lU55rBhcoaE8GzxMJo6yQTefIkp/
Yi8XuXHNuj09okS/TElKYiZAdfFNXYSK5kbywZasgZgW1beLc8j3VXlXVhEHaXDCRuZjrLJN2H60
7bw0WsFmApAdQyOdPCnH+6i0Z6V5zxq47ozSp1uNMqYI2OCP/Oay2LqVIuF/iPoTCmQlGc4Kgns1
e2d5M06PL+Y47bzJkpJD7RuOKtNexjdmeyk7eWA+ziZFriKbMLt52vfmS6LnmJexSzXeIxIszUyF
CiqYQs+3jDg5l4T4MtDZ47Lsmfy1GTovaVY+FNKvDz6ZhRYJxqvcOFDXv0TGm0CxpRPRYuAzy7zm
wldWYCmONCgtHdI44fJ/qLZjH0ObsQnmC5RL3ccuYvJkjFgoMyXOAIEaiWr56nHfsTeZ3kv8MyFg
3rxTaSTL2byHvb70XPGqBgAqL3ScGd8twh0Ch5lBycw/FtatZdtmokj02bqkqF0dCpxcSqAYzqKu
H2aKj+Kq9r3gDZ5aj91NsFafXfDfGwfAeUjaB7yYiBO4/KgF8FliveeDbh1aXmCxCl++NA2bNSWc
WoM+NXM3mBqJu1Hu6y844Qs//64L9NPFiY0ocUapIj/tEkOy2Xb2VO5rNlQhL5JRpPjMGO6FRAKa
PoNiVSUwRYp6dtBfPo9Kz4wjOjpDhPVWrhM/OBszIfc6RiVtGTGu9Od8NbDdaH8DTkUFnQeWYvK2
BnqNnAwAC2LsiKqu0TZM1E8ODSYmyA0TbTojwiS0u9WjE/WSW4iEqAm760ASRjrA0qNwYDqI1aW7
zWmhkkXVbdo5/BWTX5XtmGEjwJjVsbePlHnETU8DkyWJlqcSFZiT+mJ0nv+EIHJvYgRCRORgCu4e
mh0AYGxzLrxJLjWlCBkG8VsJ8u/a3lr1NQgvGH9W2i6ruL3aFm1G2sTPUGWoB2o6KgYZnN7sH3uI
bkw+Ge0AKMUa7Pn5Bq9M6YH/aRmB4qyNvWtc4gVrhj2JQhF6CYn1xe637sylJdAJJeafY/PVt930
SvItow0NpJaFsBjd4VPUIzUwmnU8FRDFeodmiHm/zxBw0TwG6qHmWU30WWCPaNTcK8FSJH7Zi5Gu
EaPshA6URjAa95cwfq6APaBdhZdjb6ajNC+9s7Wr+9CxLgs2mACiiAWkaqns3aTxICTUZQRRUXjo
DSMlnwxFa+twhwOltVJ5E0nFZUb2MOGT2JWpebuXyR6XCcuTTNeeu5A1X5I8J9VpwAttDfUxFuMx
KUF+VAWoLfalFQeze+WB5td0Tgnz4MjuueFJ7sXsF8x8xa1JS8KFJ4yX1hyf+1jBh9IMehydEhKx
girBAKsOLwjmAHbXTjwb6fzhjdpDRFtjGBgRm8PCbGti0oNT7Abvjv02pZuMqZtIwuUQj3TXdvxP
cM36H2OGLASq8VLaJEky+bfh4pb2/OgnKAmUNPLRMUJ4E6QUVz5PHyvuMXk28CvVI+ri/Ed9/xHr
Gc+4N1GC6sHadLgysTUUnDRV3Jw6x/0Z2TGYuF6ndK3L/GdICZTwM5zd60gHi2OVLx7RDD2EbjES
gsD6LB8Jr15FDt/fvavqq4PzlwsqT5JzQKzE5Pw0CKrz/mXUo0dvEYPAAhnqkr/PuE0qoPDmcpvu
K5jmngiXVi7/BJyVdAYT+BpQC2q8ifbviAaJOShqvhQVEHo35i2K2RkXW92mFsP53NTlBTH4JmJR
w7J1KUrrppvvzQQdxiDgtPwzqy3quw7xjoJq9qwNfKzW5q6jzLCSm2p3x8zeIuH3mj/i5Z+AviTm
PkGrb/RHgL2h5L8G7dD/9iXm9u9IUJwyUA568jTA6o9Rfh116+xW5i10Z8YJyWtRYUNsYW224p9L
0Dn0Pow3MTnWEBx64mwEOwpvYyhjUI57ZSQlJkRey3TtKrp0mwX9Ls2ZD6LAaAf3jBdtOc7swDqg
g3SySQTkE8MVVfV0KrU3VrxxsWNzZ5abIeKzaL91vBMsGX3xWoQmWP/y1AZXT0qMPVCfqas0QI4T
+w+rWBWeewsrqH7hPH3IFHmJZ+1jRxmEyctA6n0fJJOAWrLclkvfiTaO6RH0OaGC9P4ZPbDW4Fbr
FwfcNqxRJVwrCJjwlq78pzE0U1QpNi5eb6+UYMXhE4z6OY4P/LdIxrXXHcMRRj8Bf91J9w5aqv30
qGp6j+tDfxf13SoJjMENadIbMIc3jR1RsiXFcwNi0s9CNE/ondGSNW136VkUeZPEmPox9RdzhPAJ
RmJG0HgAtkUmudzE6IGbfzlRCTTlhEGgoEXKd9MzahhCNRwwAlC6n9sYz1N+7liyKXenqfdAAfkF
x0+PeiZWkgq/QoZPkgBpCk/C89Y5roA80L7iqNiktXOPQvTyHQ8UesSYsVTr9UsX4UNXZx+NiHcB
G117JHMISnpBC4r4pY2thdduAyNdp4Gkx4Ne1zzICMUJL1l7kKFHjxzjPUclQsaxoRvracw3GFcc
j7eUdzL5GDQAu159nEvxLJwKfnWhP8vYfNjpv8yMiH/gt9cBGlcaNMHqM+/+PHFwNQy1OJBzGwxP
GGwCyXtTH21U3VGCvHIekB7mAN5QFrYUYlTd8fgz4DaVdXCQbs42D5pss/D5Ke3uFsToh4aGegXT
ivEZaHBFyQki0nVR8R3P+kYfyRebzCVCEAQI7S6nw+pnunOMZYgKLzS/s0FQbkPr8MC2UwxQjBJW
hD4aPbUi99SSU3sL03w3077xiDOGhj6b7hIS/UyQJR2uoRrfKXORf1HdrTqWAVatEHh4UHGju+G3
zfAQWAr+lGyxQFD01EvnYMHoK3ABh+9xVzxw24W07/jROsTWLI6HVajtHCz6ZMIicL0I3T4Y2qnO
fhod+Vh9zLk2Ut9Y8rMFNU5OZsTNALOeqYQ2cgynR103traLvJJhaG9955i3k4GVH3FcATjBc+fz
wJCRksAq7fHjpn28RJTI8NdD10LuAfewM9YvYU09aVn2uZoEQnI471u3IDnXstltIvmDjUISje7K
EzSoVRom1F7jeez4l8PfkaW/rU5nxvNkyGjjSwqEFzhieo6n+isPyESM7OcUYyT1wlFpGPSZK67D
0o6IBsA1lURpyJWjxy8tE5jICv5KTyx7Zz3p67B5FC5IHQakBqNngcrMGB3ES7jMnGbFJwYE4B1d
heWrTnZ4KrDFMmtxGRYwRqA3iA8GEi9W8z0/Uem+WYS8BD5FsHec4/yaFn/H7sZCqX/zlIOv3yuL
bpJqO/LLTqOf/HMbxh9dpm07kLT1xu/R3LbdNkJKMxHakPFZ56k89XWyLB3AW2wxAnrIvPjn4GUY
8/ZYcU2PhfOF30tiSeJ2QQCgnnwgHsyNTXR2OkpzcztB3mKwzCsFlrB4V/kKpcSCMUCri7HX0An0
jx7hK/8zI/gJcOImlEQZ6HBYCFhEOPZuqWYvZ+bk7k81LzQJXVquqNUrDFjQpsxbGe6FynbGtyAx
f2C7FktNwC+av8hycCTmRXvb29zxoI98+Ha8Ra1z+Q86iwHHv6jHFk3rkD8sgFIezaCtlO3+shw5
VumcnEuLIAHgLYiKOP4QwV/boXEl61r+FAlx3K8sDZAgniVJfC4kHhKJpjZeB7BFmQSAzvpJKIk7
Qgh8E2u/JIDAV1ysMMV7yPMnJpUg+6ThNpgyks+qr8y/uvJYhc0uaejhkmkTpfWn42ovTD6RwXj7
Lio3VRSvex1pMQIQRMPEpS3KMMMkRNKQQ/3XdEQavzMFUG4bPYwXRv8HNlvVBkiEbe97U+Bx7QsM
geAHvqVbkHdBu7TGmEwwE/w3ohjltAIL8J+Rd7ZorD3yOBNMD+Y4QEwlpjD7Le9GcO0HpMYLdMHU
CShQ6vJWuSskk0ZDLPRILJ351pG7a/+RYT+YF2XfdRjuzdWEopvDpDxkLQstsoBFthR4lntPksr+
qU23xiaUl10TWZztQYvwh4KE2JbVX57my0RGzDXtTRCOqy41CIcGoc1kO0P9W3nbwtu2/GUJGX6J
rIH93o4Jnxf9S/2LljR33RAbJ2kWvXusOhJ6xXubHAIWBa51Sjkv27J8J7N5CEnM4KQ1tZtBU6n0
BKGebmZz/m+0i+83jg6mwmughu54+aKNbpGK+oVlvyHOrPlxvJ+wxaVrbHUZo16EakxUoj9FZN0Q
bBAGO7jFCEy8HwaihK+CHcNCUlKSSQjqulF9CZ6uiocdrIJxtvgwXC1tccmPRa2UrepTzYT3zleL
3IUCCHnG+2TjFK8T0p7PirMru/3s/yRzfzDV+pt1WQNew9KBD6Np9lnpaBr2OlguPpona8z2xThj
4h12xcj7aYs/I2g+XfZhajkwK9MldC9w7mgiYwsHPkh3EDlIr21UzqW5m9yXVL4lDbxwMmZwpKln
UmTNEpHfGiXTEqQx1SAlZdmuw/Hh+6cpZmbG2DwOrK3ls05zscfCCLEHjGQF0118/Ll37RCs+wJL
qx2ne8TW64bz1UIrps0w09rs5k/wHsaUjY3Jsg1FU3lUjVzO6xgdpJCf9CrbNjRffR9ilF8CH02h
gHyFffcZ2s4uqu29FtlvOELhovw1waZHm6iroey34iilICIqHYyHG94s9wBwLNb7w4TFd67bD597
sJL5oSNBMAytu4MdLfuHMo8JdrCqS53iM05/ZBBdASCyHNDJ4B57nHXJtg+SH6a3byj4/+rOOJat
vh1QjRYBTIWwEOtSjmuyO3ufsamDeKCPfvsR/1ESYUfounWW/LgWtoGhFKjOlgXhZxkay7qB6lms
GgYearvVxqcJnLDN2yGwNgR2sgGRRL2N7isFX+QGJN58QQTREGeU6YvRCYpNYEEQQXi082WJQDnF
lmMh57IUODIElFah+eJUrY6c/lc9J+JBP9rm9zg/9KhaOT47HDTaGtrerATLQiKLMPvVBNnPBXkw
+TsQ+546rROYSB6SM5y8ARljAx/TA0ISF78pzork7NX1Xk4g7Mp3uM3+QMPurAsLelTlWWcp7I0h
AVd2CKWYrI3oOsFCLWrrX9PztTEkSoe70WubGhZeN0cLminMUotQfPb4T+KQc71aBHuez5StdB53
Vx1eqp5CrmdpOrEEz+6+tOA7sP0Yh3VeaYzNARIThTVO2iJvdgiDwIZgrVZhqi1LfGpzPXtVsMwu
/3I1SKTMyHRxHNGJoHUA05MG1irX8cLXGQsBQT6YGkjEhxxbm573NDrYgZEtMDOec9Q6yZ+D7M+F
/+eQhTGa3ZOtrPk1Pgb8SSbipupNlO7eIVCnRhflUp4yEV24HUt94hpyZTRhwsgYnMD7vjjPkFBA
4fbQN3ISkh3U1zabf1CeCwGnKNc/++luFP6yIpdzn/ksiZDRCSIokq+xbD9y/rNRn6KjzS5liKEm
7150dzzlFkkd3d7Tyreo7PZOXa1LUkdRH+5y8hRm0D9mjJWzpoaHRZjD5MP5bAF51NHpWr9t3TEE
FbuYFrL1MniFM7+VgnZbu1KdnDzKLC7Ur0CMTkF9WYv3sv+2afj2MfclHWJGJkq1r7nWsU7Ph7nf
hOamd1eB3CSwkAwCLiGumIhNPvr+nLLa1eghPOuuLt0I1oTDyw1TFU8bhdO3zMS6io8+8mqAftUh
1N6l+xNC/i0OAeJfVPew0+g1N/beZ15ogiZz0SFPDBxE9ZeI54BJQMFqCMgQOY6Nt8SkgCYHq3Dx
hkZ6YYJum9gVgWNrzPXIIhYvQZ5d2/4+OieneQ9r7W003XXJIFPzGcrm64FBh+Bs0vRweNJZ6SpG
QvLF/lsLTzqzs1h0B8uvDxo+czqThEyfoH1PmZ9omnfU2nAnB+z3Yc8710MQeQoorTI2lyPMQLVn
T+oG8TLtIgruWVor0VW3EJ8bXClvWLGvsMdxM6IbINuV2RV+AZhQgsk5c8R2Wjjh2W1xOmJbGWKH
WMWM/Xu3GLwCHTTVn3FsJYZzJWAOwLr10btTuDuyZVeFg+q4axq6WvT9hBK4tA/EfCHtsJ+0TweA
JZKqW+reDNpY7ovks7FAk6KO6409wZ2ZADxw6M0Z24ZRrH0vYT96b4lv193boHsYowhl4ccOeaLs
AgUd8yQXh4aN1qjEhgwORzB+QivdJRBlTMJGvuqu/XSnm8WNqlfXhDhBMxwOzpBvkxIANwG/zPBs
pu37LPgj85zVprEtyKxwSvzhdrhPw/mp9BgUyMDe5pDpxpTWpvafA0o0LBpUJEbhbnkmSh//U4DT
qdZgVqGuAzfoIfmwGP+QxDOmiBHAqqFF8ojCLLD0cA01KP147bZ13NO/7XhwCg8kLhkMKoqcMRoC
nYSBNy5Zwba8F/M95GUpYncfOCdtADxw9apzGz3y2KBfsdZ9bD4ZV4uKk3nw3nYkE71yZRnVc8xj
AeV6bTdeT4fmLtWzIyb0a8Shm6QkofHrQYhLEsjgqmfdn9UqQoRG82XAXCGxlny82oj3NuKvHhkZ
yocBslHpyRfaKd3fj7WxCwguTbgcXPToNnEPGs3XulIrFcM+2IHzn/Let1A8zMeclaTjbNSyAxBf
l56RKVni12B5Lg2IRVtzgK+brsfsYTES8ti3R0SeTP2uHy+5Qkmhta5/mpoaiJlK/qIkEmb80lM5
MMwtg36VNPVJNGwvyZNo8m8UpLSbatOotCHZczsQWm6z+1NeHnUMQDSVkL0c+6PlrJplsSPRZ6Wj
Dx++TPLnXYhdMfk++tYxf4WHZyXmFuKFSMMdb3OEDJrYQFjKp2xU6ds4uwpqQ/8eUS9JulgHd7op
EXOsObsZwZBiwNjG5m6xBm8tUN3rMA/KefgzXIpqyELUuKWOhZgVeMkrnTGMM/rtrGA+BEGW1cJU
C6O6fQlSned4JXx9I7P6nGoWUgS5rBr9lMEgauUx6iPCdXLM6+MO/MuTHr1kurnVOmQRZk9DiwTG
YTLhTcaf7veXxOMd0uI72OnQvZfDRaMJR4OCpccDaqqTmuG/6IgdLZ80mp+Reydo/L1f4wWzzjo8
ithScdsw8NkdFCJ/HrV2HRjRtacFMOJBHUwO+5jqUtnV0XPzg8kJloTasfHctdvIs2CxaE2fDqer
gfYs6gAylxgSzdbqFoY38CBNtD0zh3nT4Yarb4GUWB7deech5h9go4xGu/UR7RDQ6l+HJP0SmTY9
xawUS8tH9xfDOLLp280sffNcH3k89v6sWtFCMP70tC+iZd+0rttMkp07h4QFANg8GswHibY39Ook
pf0ac00a0VkkHmtadBkyeTXBPQSNu7JI43bx2OQjaOffuEDairtdD39zq90jwjv2zEQ0FK7K3J1Q
LNt19jzE07d6QYqBFhD6UhF8EdwhWLhOO1bFp5S7qEai6wfEGxbaYaeX34N1rdtpOQx0ueMmEe1m
dN8keuush2ddksWJsKWRO1cPjh5zs5hW1FKKwVxcG3IADdYfdKpB+fCzN4Eo3rIvCRRaHX0APua1
tC0MaBLpLu9bJ8aXCefghlQd9PcJj49l3ZLSW1R9iKMdH6f327gMtSauBqS2Xfk8OP6mTacV6V0J
e/zWPg4MVnocr0MpN24JcwBoXTUAvyAbu0DSp7yhDaWQ6zAl6281Xb8IoK08Tx1/zFQz3/8OYAc0
6bNVPKT5zY10nX3rPnZ/LZfUaNz1+TGmFY4AfcVGzInNjZtZu3F4HhE3BCbjROIw2brusIsxll5J
vQMQBzrNMpkQYj4SDABrghC5tHRVahQ0YiyeG36k6gVAwqIKlFsL9yM8+7jlA7K9562O6uBUATtK
kr8QRRgc0YXHHorcroabnU1obCPoXlV2vigwbgvYxs1MNzviREQIghNKI6BK2D5WVTqqozf/1uyL
J61eR7gqHRPd668mXvHPPfnJ26+bRktk/is0wTzJDocBW3Ne/ueaTaMM3uvkRwPoEd9UqeriEAEI
72nWWsAgnvwjuOyqZLwJqDan+FfmVXyxJKX1KQO/5jUCsuGAHEJlnvozr353MzoWKqbguq8Zi2Ko
qecNeXTbuAGa1HN9FEfmgNM7BjEcvvipTUh0cbAssxEo06uS/qTe1XX1bdmU594m5ZzNbhPYyCoZ
hdT/4+i8els31ij6iwiQHNZXq1Ddloss+4WwfWy2Ye/89VkTIMANElzHRyJnvrL32pRIDRWO/6fb
77Y2rbviqjlyp7vYgcydjsZ8xro9Re7a5S6YBJSC8SN2kktdsAkw3TKoiXpqcMqp7ziNZ9hMF8an
bJr9hCzxedqgHlwN6BDjl56sR2aqFty4jhWtiZQareNYIYjApoGCLI1jdEvL1veGwK2c5771gjZB
jBh/WAyLUj4LCyJ5zmuPsFTNl5auWSNJJGjl5rAty/8PvjmplVCDgipkAS6Hm86dYAHf0yOEUAhf
ZMivzRhVDf163PkZWyQTBUom99WtRkZu4nqeUhov7Xuo8EghOPfwKVj9sZbNJrFJVWb93MjnmnxM
WoZHz+Ff98qo7W8EpVGFCyFhV1HnqKyb5SH8domPmIFn9ndWZrOzqbrqtRmd3RI3Wy8hYRt91WxE
ZHFAroU9maPwIViX8rDc6iiNwo6m1z2F3ktuwFR9KWnrcSzOODQ5WQG3GZS3E5VHpv+O2SnkucZa
y3xXhYnab2T+vBFuNg9/SfSmVbdSENwN6Y3r0OT7Kcpyg2Bqm4PAiYxlT3GhXswNEyp2ks7JG48d
h8GZWsiLzH95choHBigMj4y4eXTZVxYxYwESDtARP7QrHUBeV3Fmj8vOIaK6cNE0YegnvWndZfck
gjgQvyof45g+C2iy8hVpA3qt9KtB5VV7CNJx0s6syAYCfG3E8zBvWtpVJAU4BxiS0o0XlPselIzE
9FSgl1m+pfpPW10nLN6oqFZidPZZw1yTvzdr412JeUPqmSEcQa2lGxiAHnYzb363450svsr23Z+8
baaA4ByY8WOY3gXDA5n81SJmh8BaA1mBxhR6aeGTtVdpyFe24tx1w3Goq18jmvejbDms9OakdxO7
GPsYCiIJXJaeLukwlv4bjSojEAP/zL1w4S8SFGYEyGH5MSPYGgVtZ8TKU1Y3e+m2cUftm+6K+jIW
Hn31vfB1NEw/jCUQMfcKMlq54M8M50Uxb5OZnd/FNDr2gMNTWTWHSgxn13V29qcVlQe12yorb1/k
QEUihWZ+1LQd43AIxDgrscnjfDEQH1gM/lMQIY2GWrQ2NyXl0tzsUooimykBEqEf2q+1UMDxgcmW
bFSM0P8fuhYB/07TD1I4dxjkd1OIBdNwuCIsBh1s+UmJoaiYTMKUcVGceEEhZjSUfBDiCvgpCGoq
fwjqxX2qHYJ8UQmBIi8W5jxmc7En2qlc9RZ2VdMvotZuga3ZdbfRtehSm7zPVduD2EHe1pLyoc8T
wInu0aUpX3yTXCj5jNcthcFmSMbnrzHIyzY/wPjcQcB67EPxL8nre6rlQRXyOU37+toj2dR1qKsD
yNvw2fJmAh988hRMNtWWiV3ak15E9G9zDUVzUCEYsKvIlSW8erkWSN+zwV4t6asinQiNqDCma4m0
P/WObAQPr6WN74esHUnqqjf6d/XPC8ZH0v/zpDzquctKkGQaRPe+RgIVhHkfWXi/Vyp/F4y3TpuU
UHU/9GI75z/aeAu1nQZ6xc/4/LCjUVRo42VWil4jfNQb5y/J6BIM+T5UVpD72bEXWPxrteaEzZYw
RenlxvWznWZvm0/ESbUf9CAZRQlrrTgN6RUFq8HKlrIDjQlCEPQYTg77pZ7Xrf2OYygti/1iT1tV
5mQmCGqt+BnqaNdNn1zNOjucomYtO5hPjQTHX5eHBjORC8HT46QyThHORX3e+6AaNAjtAzrh2txJ
AlPNDQ3yQ+vfWHK46Cq1hZ/VuecW68Ti+cjVcaHg6M4TgyyRHB5yihC1C8YGC6Z+tuKzlbyUcjib
9IXjeK7ii+WFzzx/2qAiPDZF9SthG8cdiUQWf/Q3nC4hmxy/fZkoHI3wvQbvNSXxVcxEzTPVtyTj
Ac9+6uQvUywKGeN1yeYL2J/eBtfj4tQjO4zKTYS/JYRa9122WTBBNyMDkXghHGe4m2o9uI361SEL
uCGftAV0x5IUfLOBu8Mum40TOytU6/iW0kfMmQ/Yvpt3aZuHrmA/vpxGnkiMmjtXB30JSFW294Fy
r4RBN3BTzQAyhZ3sxkQEeRxuQ3bANllMHflP8eSgr0HngetcYKSqASzYl9JBZIcOpZrIcCiPMToG
waRKoPGhsq0I3qL0WWTM7U9FMUPzSG4pP0HGHMtg8dqgVbrfhblpgmieA4adVzRiXXfPPRwoe0F0
QOFkGk9qkzDYf5h69dl9yirW05p5VEd9PFy45zLbX5Pjt8AHd/xmNyWcIyjuXUavKUMMvMZJ+iLQ
YnZPhoaay0bOopuAkZ7i7E/g+uOBYkLD92Z8QtbbtviOc1yIqktsea+cDqPh6O7r2N+SAb9zKTQg
GcKbslDRlpXFoIcRTY73woqfZZvvK0sLCn98Un0bPwhyOby8fo8Uk0yCz4KWV5EA+xNzSAwyG28g
Vl38+ijfcPSs8ZaRPgMjSd1ukOeazHtCk6oE0htoWoEPdTvEBdf74TUdiZph7z4uW/7yxO+M5TdJ
c6pa2gZBDHGx6+EP+6SpQHRSOM8ns/ouq4xDyjxq5D462GqL5BWBFp9sv1SMLgitqtvHDqOyjY6o
u6e+c5J2D3wg3GscGeztW64bJrhebRLRMewSAsIjIg7+mPLFy0/evGVc8hGqfGHAQXytx59CEW9m
weCsXLXzuPG7XQE1IsQrLL86kR65XZQOnlsjEwd2nVbt4R9Gct4eGoymtRdu44EHICfAZ7vw6PRO
eMpKIkLLoXhhbyTb8aPpESUb/pG7khWqsqrDVmVrK0PETKSoZXSvrDij7nOS5OdM/jGOmOsnw8HP
hscFXUTWvoFkRFXDIBGiTmUlsMaQck4YMLxrV3bH3ij3ZotRb+xIiPMOc2ewrpsYqf84+nlaLs1w
50m8tGV5zujTUZXO0+OSfU2Esrjh8ios9GxOfB3eXUMpue33piJozUPXziQyQozy0FAAm3VDqDui
J7b1rM2RTlD09azxP4GOMILJTfEkYdkO/FoexsP+H+zZOSUY6F18ZUuNTzFdscCpu6eufuNmlv8H
Rl4W/a7E9ukMtvJqwH1pSx2NNBe+g6fqlqSPrOXDRbmstS+2//j//n9k019kS7tEW3beaJ0NI77g
TloviB/0GctQgCWKappfhHpBaHvr0m9iiiTwrCkiZHmWTUSI6XfZJW+RzegnKc5Rlvz1JQ2ZmgBG
DqMW8osIF+npDZ3SYxZ8iTyqotqhCz87WNCz7jNpTo7P5Rr9jna+A4mwg8zTEZxEg822VUdS4zJ2
jDknGNOoX/elyluA2QQlz0QCp5eEFgLRT4EW00cbpOripWfwN//OM1kY6ZerP/o1AmDni8mHcsIj
etla4+/IqtJlM1jyFli8ESb8PIdgHYd08NL0TgVuTsOJzyxxag/Zya8Ga7412WEmjJ5UOwbyoAZR
bhGFjUwhi1ETGwB8fGa+y6lHP+0x79SQwyQVyEz3EuavLHoSvOx1TWlGujuNR8NHNE1sPFWueIHp
j6U5bluyISpOsXuIxLOKDEgxYB2456p4WxHSiz7KCKdjUrDjGe/0hB2yNynOQksCGNJdB6MlqreW
zQtj2ifTLl5doXODogk2Dka8r2g9GskylqyCi652bMwlS363sWQqUJGGy7zVx9qSSJWxRjhah/rJ
7p4aIjOMOVt7ab9ii7tVy1IxhDs3qvcyYSLUzsHSQxXrd+nMTKmgtUM8i8q44Pz0AZLYeDumTda9
JZq/a/gAG2I7GyCxfI1u/ptS51ZiP9iPYIkfZB7hfK/QQEHfxmlL+JXDb5jMX0ukxF4t57HhiiBp
7FVTtPeKonHp+lMoJWZhMnXZ8zj+XQzuOkM+Vlv5Jo//ppTKx4SC64BJj16B98AJW4eUIWH3qjwa
+vDq5I8lnX/Z1msPdHsWQTuwdl7K8FwOu56hkQnV2WEoS2UJl8SFef8GOiipiCPF3w0j01/hhKee
AnNH38iTLGBTECnwYI/MuTw2ww3bB/sQgdtJaCSqhQ16SewBmn2ksBZfpkKKGz1CTCNl1TGh2vsD
PmYXOQFniGcSqR19u6PpP7k1khaPx39Azift+B0RkapIBjqeuYey3UWYBppXZxpYtegHxLuMsz+7
ptmFH3XfnCVS9oTcVd2YmDX3W3OwtmFpvPezWPnL20BnvPjtsYud45L1AUGOX5bkfcdXprD8PKiM
bDYak3V2b5PcNUt1lgbLsyCmY5yaGSxDBFQPkVYClgEvWwr0207IUUTWDQBI3whdv1rdFVNY9dCz
lEIlPLQIN80aKdbNDR9TBkCUnep9bi9ornBuMm54EW4b6E516UcFlCG6cRA7en18OrCMHPf/IVpr
B1XxXTaUZIJA9VlFDYc6cG//ZLkcQ9jlildvOoXLV2azfrGeGtI4JMvMDi/DYHBKKVOiN+xHOwFr
Ne/JlEuF/QDeHhUtIwPwRIhIevlrxh+TJx/5YVP8VnVUAJixYEyzLH5hEYgOnPU+V5fWo5HS0net
Q1w/tFunyF7SVOOF+arpkgwDZdyTA8fHQiLYkEoFcpQdTuOhinubJpI2/rnFLTdZEeOF9phDK0ML
ZUhv7zyDg7Co1qxUtv3EKLbfD9b0wDInbTFREXWoYyro+XlNeRLG3ca5p3RGVCVYT2Pqldbv1jb4
85Gqcpp5aAfyNKafDiianndHHdiiRYi7BP46Lqz4VIB0wnmw9aJxTQgKb8GAokIbMCx2m3L0NqXP
h9zR547hSW22EtQmHiigkaQUPIoc8bqGnYH0pzfdN8A9dGBlxUdIYMVo3SoJlEpvHznJC0pWLJgr
vQhPaWkHSdQdImsOzFWe10z7HX/vCkIAyv4VCvk2dMu9vuTPE5dmxdI8xZCgvgOHEWdT9RvJm1M2
zzkbO5mr2hS4iEwJQxkxX13TYFw4YKRz1Mye/S/0quzPohhPI5NTmOTf/9Hzqr44+tN+6R+TFudR
tOl51CPxZhEM1YQx61/5/70xVvvIxVJkk7DE9Qh9woA2u8xskZhZOS5yfgZpMyHGy1I9IRXB1PrK
09COT2IAq1D0Jv2CcUlNXmSsunY0PMN8oZg1sLM0xNO92ZAGKlu8efG/GOGOAQaTgrFM/w3hK/Qj
FNczUwogfQ60R3D8CMhoOpmkqb2GO6VB13+OJjy6ozHQ2s5yU81lgLwUv55zNfULFPa5f5+h/01m
xBHAFRoGXn7PQEgIPraEOKkEL7kN2xI6kKzg16N2VCY/a0/ahUcKT9Vycf2iNpzZv+o2w3vS89yB
cFvC0oTYJB2m3E5eZVW/VulTMriMYm4uyMSaPW7BtH/iyJj7P8f/HjUI2ciO6yR9t7oXQifUfcoJ
BFlrUykCoJ3/lku9TwXrcqqUlLlfo91pU5A14eeuUxYUOvqsYevQyEb4wyCHXrT6JeMBmQrA4jqi
Xs6Vwioe85LET/s042RO4gB+UWkmF5Cbh+jH6NERsRCr2bcAR6tNbhiu9ZpE+VnrjmkVP/UNO1vS
UfbpzALL1bfedGdJNIQC/pZ40OOG2xgybp3j7jg1wjm04GWcZ6//aRq0f2STF9TtJcIWHdIS8VMy
2wprP2AwHJoqWDgiq6TbOxAqfMt8ZB1RqiSnauIkZvoOvVoJh+J/redxBiI7KnkZibzSmMHQ3LD7
dWdA+LiznBxenPeU09akfJ1V8yHt4tjS5DrtcEwWYvGwW/BuBUkBrhycXogKbslXfm8HxE0xzy63
WhwFlXfuxALxleYbYXDTVdBKntGib9iD0g3VObnH0UVyKZuzpDxHOGCvYpRcBeHeczddJXg2xOc2
hAAJ12Vynl0etgUaZIWgjK0BFIcJxRIdacQfEPN2qCQGJN4jlO6h+HWOYqsiKWWO1Ze7PLwJ3sGY
YWpjOlfXylYTs6UyIy6RbbtaFZifNPlrJeNoeH3QFsIkYaTI4JlM163a+fvae9ZhcQRA6/GAt8pw
wJJfvdBj1L5jjc0anjDO3y68mN53VOHjmBmfYJ6krANCxQmNRa21AcjpFU3a/P85Z2IAqCRdbXtg
cUzDhEoNtarNEdksHX3fyZA9sYrLLl5O+B83PVwQcM5wG3BOaDZ1RMVV2eFknfatMfBMKIsSC6xa
3+sD4xYX5eOfAb2YNfEQJjt4z5touCfFc2Vf65BPzrha8afiCxdoBdo3tZdx+xdK7trdJg26G5+j
Kl7r1Ru7MlLsGYmRIGD3LyNjVd/90bEkM8Zz22+FMUOsBLGdsvTN1p87XGE+BB1WOLJqV5YKGvK5
I1Nz6wEzbxkezCXYluKQN/iPXPTMfgDoyCWpY4H7OqKeltqPVVXbfmCzcxlNsamo1kh3YtnPCrj6
A4CzjQlbJBYJnyqoFsyvMXpLfoK/q5N7ab2wExdkK1mo3jTThUoaP7gHUSys15i1LunOxfLJy+mx
AMZ2w/zmHEOyWcxnJ/7MKWiE757Nptja7nOsxpqkacL+IkWsimAI3aeswuuHf3D4gpEQtTfBz3Uw
Si/heRw+R4PpJQ+ADkhCi4NyBG7hCRQCaOj6ezhpD67926FaZ6FyVmvCmsltiJwBm/SPMoZO1X3h
4dTYiUItYmKIQ4jSuerTdY9bt6+57Nna5MbVWYLEtffqlKFloHAcedQxApEloWYjaipuVKcckTw9
ot3Ez5bq2FCcyuYysgHw4xjjiL8tYrkbU0RYBGOG478sfcTdg/mB+iQmpGSAEsexYP6Os4b2jU5h
RC5QIS6Z9MD2zeNS5BfI/phhX0QxrzSeylFntUyz1LjQG6pbwvZ2yvLrhGYhY3blIded3N+G5MJw
YjtLMDdSz7J8Sr23CkGSZRywmSfxOSu6oOW2Gql5uSP/r3fxGT+gFHbrY4FspiaptZpOc8ckTnwy
psm4z0J8BMKC3EcZW43LG4NCQ5wantjJ+Q2r29g89dOnw7UhUbVr2PtMxI6CJD05kff14kRIqOXr
wkqn6S6ScEaz1EmwInKguVDyJ4ype7hTTfUdEdZQld+duPhjRS48zOLhi9fPKFgKMDebdvkeOsFc
a0Tbv8/5HXxoK8hlD2ZmRLKrHxOxQBqkAtxlQNNa4zl0X0oObdX5UpqF+b0rcDh4ceAbn6PunZaR
7Kl46ywYa/W7zJxVPBCcSrxgeIYSEFn/yJEhDOPeMXupmUj0Xhv4bAQNBFuGDRV2bsnamYLa2drs
kgB1DsbZaC8Oi5E5JvWHOs4n8WnGrCO3avjSGB0aRge4DdPYvNkaRw5fDk/FRsyJOPFpGJnNKoRU
AfaXsqpgJu4W0aPumSehcsPS+MKN4G7temcP/+uVphBbf0WGpGMmrG4ZxNk7jQ8mD0EHaLy2QNkm
9ABKKKB5CSfJY2efWAkZcOnsU4tFjW1EDx6fw5u/ZqbNvgoT5q5neQoLLH+a8Ek2qJtmdFH21LGc
+pmUvhsUbecePWqENRUeRg0lSkwNnjByZyMyiWxtJIRxh3DDrvtnUdOwTNqeUjB1GaswKMCPPeTz
KcdZWtnme9IxObE/M5N6hVizOom+GxnuIu077ABsokxqDU6REo5/fXIiL6ioSfNfhE2CRn2ejACI
5Gqgh7SzY+zuB44IIlIWxj/weLifcMyQFumD3muKY6JNoMj5NuVfwk5vFMZpAN024nPMoAxn7RcQ
BxDb+FHCjyb5xl+9ynu5diiw8G4/DHSfvvnYj/jomD/UI77x95JxRMuySeLa0+noQ7InS8bzSb3m
D21jtK5yjBM4h7yA/2Ai79FQ7nTiEVEC4rblwEMYjBZ6kzD8HTEIhPanaTDGhGMeh/pjKm8tskb6
z3WKLT1DZpnkMYvq9kFvXlmzWhIYErgSadwpPWuUlE1tXDWw7EhYVrLLbnBBn42ZiGJA1fhQaAt7
ZD/Gc+rg8uRzMgb4OwuWZ676nNcmbnkoOdo8vgMkso58jR02heItJMTIyDoEKgsbMf80h+3WIp2b
mt7XdywY1pZVrmM4fE23WTx+Ok9hQxPhL8A3UDcMXr8ecQORo0Czo0SS9koyJqqG3/beewMEKNI8
snwDeWeVCBLQ0eUEhbJZ0hHAVUMXHsdgDaN+i3Cf08fYWKIjinE5K9zHMOAABiGJX7kDpu77LVYg
xXp98Scas1dRhnwfAGUmselNf6++2gpGAYr8rcNdO0xPMYd7OO3jwYNrc/URx8FNIF6sL78Wy901
1iOcwlRb1vnC1PtkjsYK3wzjEqIA2WBL+aoubMl4JjH3jFYedMZngNdRwzF0K74cpeuKwkNiJ9jD
aVJTQEhJ9kiCIGokghzzo0HP2bl7F6Gqz6J5nt9wxLVcn52mRAZ7hyjqGnx7pNUcl4rqC9t+QnCn
dP4oE9r5oJOkUwN5sbHOF58NTO+GrXWvbVzwLwuapYYnoQX/NiXD8zhzwhCTpUWc64C6WmxtnQMa
tiCIheacFBe1lHScE7YcVo+N9WvgY8S2YzHPY4wdlccFBzLbXO2X13BE3cLiZmUuzUlhUiR5Bu2E
TrAbzEOBwlNXBfAs8anw4Pg1ntiSKhusFBki07COYIgMc/WgATpPNIYW+nvjYcSuQyBI6P+Vulbp
CVnUDZc8KvfEcYt8eVD8zJnjWPYIgLAPi+TQLzgX7f7o5a+ito94AZHB95s6oReeGQ6jfxQ9kg8w
m6mVHYYpfi+Gieo4XJcUQ3FNyNn8UmKv8hNYy7T9MGd+MUg9jPnNQGMe6ey+yLtSLow0xycLo7f3
qDSID+c0Hj9NYF2T3/5PZmsKfHYT48IaFgMUuQrpNqpWBQrz31piIA2MRZWmM8CmgwXjVbJAG+pA
d2/wlXh6MMYByW5ZPQqIvrhaWbV8WUBVQcFIh2+U5apmStDI3WHBKjGx2Gp5z6qYUOPiNoAb1nHt
cnZtp9oJADEQRHusjQzp9kQiMLkxOtUUZkRUFwXhecKgcemfmwxIASgA1sZsymNQz/cKuWAKmdgd
qLlSSnKjXU6x/ZJjDRtQl0K7A3/21o39n1clT5XzrrHDs6FO2IQJLVJsObAqC9MYxEhek5Qtc5n5
B/6e1/uF/RJd9j2NioOgGhXd16Cfcx+3MI4gcJmMc6Deg3lMtQq0zDmLGLa+KXff3Z1uc18HPYd5
Mt/j/reJMWh7N6tX5Xp67pBUJjDsY4xGVqWheHlL8eMTTrL3sOanyiDFerlmDpmc+PNzVhGQC8Z6
ZkwDci7x0CLScBGBPjO7juJbPdZHqzGDOMlusheMeJBwcOzBZofHu015H5aR70u6tBt8gqi4oLhu
RYkwgX+e6eWLGLKt0ftPres+XlKP18rIb+UItSXbahwJCK4yQlqbhkSPMlpZxZbj1DfQLGJ3bOvP
OJHkgF2LdGe1exQTDmBb5xo/SuhQqvZBUaSCslvRrQz8sRDYHwo92U59xc18Mzi9ujnZx90n8cFz
M1/KvEePyHJ3AczQsn3Msz0QV6fwg868lYz3C3x9KoN6sBRBgo6wt9bmU4HCftY+pWjWvWFeihRa
NNewgm+DW/g3GvWhdj6L5MnTGdxSs7D9ci1souB5URa5R4kUvLe/QvVfAAkFumkVgr7IfXlzWbKp
ikyzb67xrwKlUNoh4deD0sjRjgJNaXmXgAfzyZycIibZ2li3BuYnxOux5v9VUtuRo7FxX8d+PBSx
d+7h6g0Gy/v5f9oO2LgVaP2V3jkB5CHDt/a5l70bC65v4jYqvtjEK8+RPrIldkGP806M9doU4jLh
dTOrZGcgcqnSk1Ywzok2s0m7SblriHJLbtWE0yImhUNDXpBUDARtI0ina25RHDnnnOET9Ese/IzN
c0MjBzsVwVeKLm7i4dP65MOxq7O7JHtpddiJvAdXZ+VTBPFwNQpoidY+ggPDK+QSHxwy6zcNmGzi
MayNVQfowB2YTEe3KIae6NTrrEEBgd9tZB+i4a/VFoc6D5cmjKKarx89Ot3ytBq0jrftDd2G3wbw
2T78NHvt5T3OabLrmZwIskA3Yj6MmFOYcVYmpoH+4g5ypwHQSpprCjPFtLKgc6AdJuxgmT1Sir+b
0WXs/MvSNIFef3RZ82DG+YceXRxVDC9XkwK1csVmYVgCLYvOu2AkqLQRoF7G37ocHi08HA4E16k/
ajm1YcQGIv8g1iFzL5UbnUyQNgB68vrk6i8z/aCl4UBAHUXER29rgQ9UvB8FkigqFJB9RRrk5T1z
8CYPpBR+Okv9bLuPZvpeLOirqEMN6rW03nHL0qgaZ4+yJk6SAyGzDCYwf84wLIAlFDmrD85oA2Fk
r536hEYZZeYAQgZg6qzkBl61diy5JT3uoagwf3Nbcgd4KKQQRsKywfMKYKkqfqKJOezzDLmdDyCc
/vTQPPRQrvzROka1t2kHY5vg6GK7ERjGTcZIyH35DBJ+JsJS1Mu51cl8GMBKEj43px42/u3sFZeI
2F9zYsPhvfWu/EhZlOnY+ea4fW2t7kiM3wPAue2IQzYBYqVIk43+mOi/DsAbCzIAuGuqEmApKKko
UJbh2kO3lWX6pYMPaD20QxKbFeN+anPVxXuLFRSsFFhrrUf73Ic2osX2uLhE+PXdzyLqDw+3erEQ
oNNsNQzMC4+lCN09aIPEx0IwcTRyvCa3jOFizui+7lK18gXtT7UNSpPqRecXbRk2ImrgDYBMhtOS
YDxWpch12ZWm49kzcZBSbFl8jigYtl5cBV5VPXv5pcvRKtiPMvrnZJjgYuf1OA7tZRJqMEgsKL4w
bJv7miJ0xL/NFQdhaisQ9RRWtmfvDg3QDhyDTPv4FjGqMCf8Q+bHTKICwCduYiIp6xGKZND/syYK
LWSXi8rpBQnUA1agKWGkrSt3hQEnnxir717ts/C+ly4OEskcSLAOZgAEw452kgG9O7g8WJyQcp9x
OmtzRYX9oafLU87BFTpfDUOVbWkWry3jTxSVxuI8O/nX0P6lzCFb85ewYNlD+k7R17bbUpsviXeL
2RzY7bOyg4gJcy4aim4IL2kEbMq0VpzR7ZNTjkznEUFz+sQVvfa4KXAWEbiwynKWy0U+HNL8y4Fo
7UHOEagaouJD1h35CtBvBsbn5xRSCHOzyjg6kTiGTXbCwEBPhECHTZpdA13ZeVq7d+CVJ/vW3/rN
jFqIl5Zx3GhCeBzRlS62QT6hdVjqIZALk3cDpj20HvSwq5JgPfnTcynFCNu7lFrknzl92+nFx35A
+/polxEcUvpgqpssuuqi4oPlDGRZ3la7Jd8yN4dgax4GQqkq+7kbgpYCH805Q6nsgXk7brHRtA4x
0EbAPkGCPkwNzjSKYySyLnTPYp3AYhwmNGqCl3S/8CaKkYgQvDojYvUF1allwtUCX7PgfsDYu1CW
CdozZxnQg9WBUV7r6cfEiCtwx7jJV8ulakAZIkHSxTIdhRtr2bOqoWrHXZeBO23OPdkkXvmHXM9E
g42Greh3vt7vkrnfNwyZxyIAI22Co1fmw/AI5yc0RDCHsJNGzBaxPEjmY0g0F84IUAuFpP9hWMXC
S2mBa/OaJjgxOSVQCkInQWntfMvlXmYvMcpkdzh7w18BAi0TsMxtBFLGL4iPlDc80YGD6IeUMkXD
m6EbX1l0t7GEFsOhjv4muOJeu3zrFmwONuReN24VNsrHZn6Y5urFNr9r4FONH6QCeQWjeERk0bOa
gPvhuRJPMf0MvhSf1itdshX+nCcDwERn/OY53yizyDS7sCorkq9iIE6CL7117rHzzTmyYqRpowxs
mQb+i60GDJziIfjTuz8PH3p+zpghAjJoVB/cPkcMvpmTrU3wAGpL04TM+YeNFaF65MF3jRNSUUrP
3UBGRO5Y7x62rpz/oKug0RJrUEFrQgQvElBObgNuAOpX1nUW1YnBnIkvIeJbitU0mZcykdi1KQcd
55VpFpqc3jzYLDWMVcrVLoTzYbUALH0sBWXAiC417I+QgCweDTZD/OMS/mKrnwVCftMSgd6zsNRR
bL556bIJ+1f+bwUnezaTg3uHYwGwDbtFDppBPgjXhlsaJfS8yW+NPqLHsh5549YWv5P7R84llQ8v
XNd8sUnMkUhbdLqi9E+TAZg/ZWVsjC8W3IaH8eDp13l6PpkllTgoubVlsNrdpRl/MDu89emyjb0v
MrQfrA47/Yxhq1YRF5vFsdcSi5czQ8GandPUW49zieqYvTWh8xNhveD+EHgwkUcZEx4KXd/UhhF0
ev/Jmv9JZ8c4Fb8JtNQIrG4Ro/Uu85ehqjdGOJxIF2u8J5eOwhr45c2BG2Te6TiFUQ0omkK98qxk
MzZOUJtqld2j8PODiuAcmzrNqPD4eiLQnBHsx40tyGbqHXKYrJ1SvQ/ip5uYF0DYCdn6GtRfkq+2
ENxRgEbg/aczQh5n2OOPfBg0LJjTD1w3oPryp7IqZq6s6Rm/dlRBDHrCjAAeR2e6rvt7A5g+s33G
LuM+QvysOMajO+7skn3CywjFw41xJLPu8+G9ulF8UfEeEfV4WotAMHJqc0Yz82PdTVhlR/elpqz1
7XTTlgsvw22EwzeI8K0tBxK6mOvwv3b/2dR/Hq8obyHKHKffQYHwAcdH+iUnT8+C49aiO87khGiR
8R/644xFjcUisNXJXzT4onSgLmUdNDGiIHEaOBYoJVN3QVsJl7UFjj23aBXkBu/qikTKfc4KL+kJ
mbRDefRSJpUOQq8RB+pzUvuHUkfDmyfIevTxQSMBgoGCbmJCqIIO7VU3sQGBFuNi3kkNL7CKZtMx
R2FSncbRZpnOmUP0EqecScgG94SLC80Z6Z+wmIOCnhoRjNDKcq1am332oUX+nZuLbqtSLRcbg2Nm
u1RBWnG99oXpgLa2g7ZAGpBySpjKUNuQAq+QBZJdgN+Zb4o9F/nWJtbxpNjFmTEAOG8qYGujd+dQ
u7Ej3ULsOk6ZG6CN9JJNG7+49IDDEu7sOP6LCvNs0njGdlCPPQkIaB0igHihiXidCCNbpShG2h6m
fijqpw6JNIIY5oZzuOr8tQ+fPuvTVeanWAh/ypZFaeptI1fxgwDHMf0RhNW3Prh07HlfEUom1jcC
Pq0/igAhXTAYqK+Z/ja64gIvxzYE9Qexjp5besOxia7YTBkK+tVf3Kl1MMmy6att6JskdN8Ebrha
VNeSTZzwSQlL8k25nKY5/Vr+14ovaM/I1MCD0WrR12wvH61H1I8a9oqvlAhEdbq68XCeDG40b+sh
3Wn+R+CFAefFuyXdT/E6lvKmae2jA0VlPRfZwcvcs+aUf1o8fhNJem6ZMnfN3iXn0CySddeBGG+c
dV6JU6eZ6ASj/0g6r+XGzSQKPxGqkMMtAkGCWRSlkW5QChQyiJyefj94y94dWzOWSOIP3adP2ApG
xlQwczuMDSsMYjO9QAe0PI1tzwGg4QUpGN2LTAHHoFzXZJzm64i8j+kxpi22yyY0598h/idgtzDl
PbSvKih1LjWOFTXjV2wNFSkN0Lp25cuq39aZZHdYQbFqVh+nMYy2eYZzEmPpgplE0x6ABoQWu9fQ
KWesKTg1+6CgKlrHlspwX90CZIgikLts7RixXVYOR4THpEL8CiMwBecik5JnPadqIqTnvgwWRX5X
Gkz0kIuQV4N0/C1j3y7ZEzwegbeYVD7iZaAhol5X0V0DY65s/TE3jpZVBhqAgNWcu4y9BvQo4xaq
wYK0hK2Rvj3DxG0ZHiXtOqlzNQWIo9/hcEBmW/KaqLiWwsYsVOjWEWTOxmlAh43uZ4j5eqgkl3TC
5JNumDn6wMn2LD8lzfLMCNYmk/3aSo7K1OwLdVvXrOV1cs2wZwlZqoSAzhXqmsbNGCbOi/g+d8t2
yN4MUfRTk2mcYk91eFKz8wDerQ36cR7rozq+r0kNOQO/eFq+wyh9TzirUkJIVUxV8iBVQxKkIYKq
/YmDjva3k7elubeKAbUveSSqcSWzaZ3A7YUSIE7NvmjC7aEmi3qhqqnEFeiL93NlQEhrvlWl3MfP
Ecit2ybdtJeLe6eb+9VWUAg59RZ5N0Z02hY0EpDEqegCEx1BVGMqOPs4bpPLRsHaoyOxB/zkkp9c
lji503Lfo8lRWmyBxw9aqmMZD96glTdQpk2PNrNZittULo/0mmKeFvY8IxFJ9GjqZ7WjCik17UWK
KupnS/KIDP5MDeFfOP8TBR2zshaFtpkFCf7dFkqRMqFneG4kQ9uX1U/O5WXCGDrm2SOFWlWMABzT
NgMrVbnxOWnQW5yZWs/hIznI9E4LQrpJ+pCE7jfNZrL72LkVtSfqmywy9sqzO8iD/DUsCRhbDVbS
EHwhGJgyWQUTMYOtSoZ6AUbDtBq6lmRGr4nRX2ha8PCUhrdMLq76ky0CnkgDXO5Tbd52pyIdfAvN
7JMMLomo5RCL0h5Y0oh0p22O4sj8MsMQZk0MnXeSQmqURqtD8cHUURGg/KXbooy33XQsG8r9DNhv
9JUyc3sNZDnJSbIeXKXN3KmUNoPJNID2gZm3U8f6SR30b5wWXvFsUVPMskVrUE742HgjudoxACg6
BDhEUxM7QnHV9PqRo7p/CjthzD46vYKNi7hBMoKo5oOcSH4w5Pd4wVs4nbdGojJrsz5WuxwhW35z
TO5SDGnliqb3SRyYr2TmxqLrHYTnXqdpWTAm1bvwo8J8gGsMDmq2nUc8vHuAQCZ2eodkjc9fGAAE
x+9CttxCwUYmQ8Y6EJqSlkdDfzwzT2j/GK6+kpDqxhWbIT3BxsQtShKG3ZNPeQmJUF3NZhERtWVg
FfWvgIvVNCTXfMIYqNmqMMS6Cdwrx0ihmO5PVEkwuxDnBBU6yVg3A6BMIiRvdWbQ/3iCStFjoqS9
JdD6sSzbhzoEy0rFVA0q82qzoUIZZTaeQhstylta48KucxF+kvUGQ5yOs6J1Fc9SZnrNtBwtKAJa
9VBBfPD0t1SM1Iz4uDKFSiz/wly5NubylcPzSop59s20uvEbnxPr4nOAxEJsj5sk90qYdni6eZO+
vMtJ7lYyzKy0OYHKp6VvZNfVSCjtSKRDDcAAToeFo3Q9usTTM879oa0eMkuL8c9ZHy136FIgCYpw
2ewP6zrLWxpOtPSVzNaI+vGnQBFlDGQRLxHoN2OiKH7Nlf5RpYVfRMi229zLaSpXBtwTpLsfgbno
kc1ndVM6c9/PAqAmk7KqERh5LOfefS7lK3BJMAkVPt6mgYAl2Yd59tKbqkcohZiAy+bKi69VN7Wh
0dEYvtFsDBU2U5FFkfDSU/0Zof4YGywt1GpnKfGVCeEeLFkg3KpQr+IAv3HXDzv87hKByTFspsca
UaFsYf+hXhfV6b2Mkldz7RAmfJ3FVfbM4Hq2FCwmTMoOpyNrLODd/4TY/OAyKvpqJMoBwnysVX1x
jFDdFRgAIMx9VSAMDshy8Ux2tMQzEVBbXI9KCVe7jZ2uZuUSiZFn6VaCtb3GZAzQqJMw3pOBcEdp
4qwGnZKA13qTrrpBO6E1XhPbx4+BiXPK+KkwodN1z8scCqiXmx1BYPAUehiLhKc0e2QMt+g5H8Tl
lKkqr2VgnB0blSMSkud0UDUn/FEajgsWqiIARMjNts1rSD46dthKeJFTksbzvH9H67LJTNDm9FXw
CDJjQnsakwmSEPHc2V1vfYX9JEL5SdT8wxgzb1JRXYlnI2ILMzsOU23Xwgwfehmq03PfYdMpjeb+
WVp3Gd1Kqn2OTzFAg5ivPllA8sICY4adp0UytRDzX1E84O0XOUqM5lcW9oOW75teP6ZMcfUYHoul
b0K5Z0yAX37R/UuI4sILaADmn6fHgM9GfIYNm0uDu2t6BEp+DIwqlQ8tU3DWL3eN0l30VN6ZJJ7C
BLNlHemJiqFPCfZ9zHquwvWtG/Xk6dU18wWnW0V1LScWZVHE1J64FV3aWtmf0SJDLmpYfApHxxpH
BVmZ0ByrPcmZ4U0jE0EVwUn1AcPpbPU6AUUslAy7UIZQbSKcuTCwg2QOCvKeVn+DgcXOiyQxBqqg
yJOGMvTMVJbWm2fp28JTxkAGgJBW4s/XeLoARKR0epIIy9FpIaooCIftAT9Eoe++B7qanuzIBPAr
w3tGwP42xzDH4LwbdEdv0MErfBHVwy6vgb3xUszm6RcwkBo8ae2h05lQaNVpZjY9rPNk7CrmpnJq
s8TCd/Gl0SJB1xicWKxfujg2vQFWB2NX/KLoC9QLflzFMHoGEHYMj4J1Itbay2jhPIPVixA7Zo+M
fJkgLKA0iHVu9vukoJpCdiImHUNiwBahf5EZdw3itwEuNiM77dlBi/VKNsFCaVWdLKN+Vxi8uc8U
loBi4hDBjoagnTdfmSGsllIWqgM13JZcSYQd1p85EbeqUtAQFHt07Ij+weFhWi2puOGoOUQ5gJf1
gvejzpSkpjZct3HSFbdxURnCiEGLTqWbWjAOPk+6xxBZsIrXezs+fXUiGk+Gx9ExnSx5b5liOGnS
7Gv0PIoYCCWx2TmMOLFm7Ka9Svg/xuU9GyqnL0ynq5wY44IQF2rGh65EIY9xP6Zyq9W1wCzL7nHN
QHu+6GdBE/6VmboZ0nTb9vg1DZ+QYNxQM38yCFCqIPprJlNeGVepLX0zOaYNJU484OeJJoDLIlXv
Dbm6FVVYQTqUonPm4g7rVeM9XZT/eFrtUyAnC3XtQDQTg/vJ7FH8SK8YNzykSrqaqnYiCsMV0uyv
X6DpNF+yAfiQa4xGp51SQDGvdBe6oTM0n2Zakh0CVtVAcHs+WnXiw3ziWOfjFmSve7ldJlrFlBRT
7HuV1EvJHSCSdvTEaHyph2kLH7JO85sMQ1TqJC9f/a2lcacwSkbhzwmEFQLFszSqds5xKg/SrtII
bwMWGoQNevTRCYUCU4J0ImaQ7oietOZh6AnyXEAkq4fq9VymQPvTe//ZvMZNeYshpOg8z4zAy1Ei
tqmpOSjuTY5BK2/epEUJU5By0Z+Y7UEH+Mqml+gZ7kyNmw8YcFsUT1hYp+f8WF9Zln7oTXqBq4Zh
Gl05swPxjNAY7zVi4Mmei5m6WaTLJbK6wQ3bJdbB1UeYCzqmEeisH05v8Z59ASIiYLitPTnvF9/T
pCt82u0MvQSzUrBBF/OFDcdktTchSy0Rn4RFMtT8wRzIT3j+T0j7z4IyGSixbsS71L61C3ICHphZ
439q1f4wT7cCP3emo7Od0NYJnMcq5WSXPuDN2CMsi3AWgxwIPJ6oc7RNm1Y24Z8xYwgO17S/r1U6
EnGnoE7p1NGTycOZZAw+oLWkol/In1MVTONnJCrBM4+OlE/UK2CcOoEBEdzLY8fT7IoeHhd6POg8
RgJjk2uJu7aTTsuA8SBEr1DHLhmaA7a4TXNM2Oe93ND7fHajn3PkzCvOoq8vHRNdOO6oykJXZ/hV
kOMojlfhqzc4yBnO9G0AurRrKLq4D3LhkFo99HQoQPeOcohPs8QUnvSBuCYlKXqrNVxUWk5HpmSy
6D/n1756oThQuOgWr0aIRMJ3Apm960Q+DmOvYZ/XpOk/ii08N7pdVxwnKO8MrKrFL6PJI66s71QP
tZ3ev0TXImOlMPCSOUPlD009Dt1DBEzPvjs89psEkhHfWCUeStqzRqf6jl0UwEri5FzRVfQlKI+o
CMryc1Y+jH+y2jJEQH854edtdJoNJSqQesodjC4xZzaMH4iRU302qUPkYadEdG/rNh2bz1ScvPUu
bCX9RJrwNsqme1cFGPn/MMN/E3AWFdeZRdu3b30n3WtZhntp7FIo+frYHgQNx9ZbXgw/MmPlLEm2
ikRBxjk30nRZ/W88v2C316m7vF2N//uDKmlEscPtpw4uzJ8CU2A5iUABAIRgT7zTK8Er6cttxh/E
34jTWVwoRNlEdOv+8sRGArwW8VoWpOIlAeWLzeVjRNw6MrYu4/JNX+j6ufwpvrt0ccs4rD3N6i49
eTo9cvXSMnVgL+IT8TNXUwgnCdtp6oA4xmjXxi9Zf5UEAEmtIZJNECDoqvumRmWZLvuejrxcXfGo
GIfuqNChPRsVZ+QsmAUMKjzp2dxAm+ioNdokyAMNFBEO52dOig8UktpczjmrZwjQoVnzeRWZrMdB
zO/JAGSYsNUEvE86b0bkS1Llr0up6+6rAIUSMrtoa/ZrrnhSe03727yOEyqIPdEZsMRp6PFp/3fR
epk240+d52eYZK9ZuE6UC8gu3OQ4JVjNw9DmoyTCRANwQdAttsIBbHsjkbbLwTAjY5uHyTYsokeM
FGHc5DSTukYOXNEUk3UBntMQ7M2Vp0cVHhwkr9FXFlF/ELITB8SmsqptGLrTE4vSAj/6NM/eC3Et
ohFg4u8U5++1iHtHj7KqXyB9dmjpkVvAkNfupngalafLt2VYnAZjXt57cE6s5qffoSt22PaQfCCT
DCkqIhulgF6E/sz4zZE/rUeZ3nzQlmH8TmlGj8y1NaQeQmXm1PD3TWkXtrgVP9TomCcIJfPFGzLh
pj3PGh9Gn0JuFY4cy7KoE9pNeC789YFvW2slvW/kYEeMpe7nHEu+CJ6Vaq/r2dipHyvAJuRPfjDE
usRbomtsXRbOK5luCy8lOaerbJEN9bRMyV9aPeKx8MSq3dDUOXWlYPG2Wi4xM5Gzd5z43GLi+cKq
mvdW1uprphSpuZjWGZO/xHcEoDAkMC/Dr2XM5F1tPkgObB0eOPopghUHpMHVfTAKb2VvyLQS0aWz
kOEYMS7iGJ4qGTxzIgQF8zEr2saKAj3/DItrvdBm4UgnQgGWdkMfImThjVsoodPCax4RFscjBw4O
vom26+mJl5TsAvxpxMpPU0iw+i5WaXE5xZCl5dG+IxgQl8U6wukWbR/W5uGjRBMeU8WuuFbL68Oj
IVhieW9FAELD/blTng+6lxGijvG73lOrKnu4qGuYkEEQ2PjI+UCMpwpeCeGO+7s2dk3FpcPnTDVk
XTRu4a4MMsCa6jjh/T8tTtaPUBORplTgltnVSLllUdHgylp9CdyP6wWnJngN5TNU/PzK2hGQORjJ
8omuHEVp6AnxH7FsOEE1waj/KcsPySZijwwO7+QoSrZTfg2Tz/VDTKlR6Z/opwH+MUxo8wugL8jI
coflM1HxsoxlUdko4u+oosunDKxFjQFOhZx0j/dmgIXZmdgdNOdkCXmJfFRLrsnpqLP9ni1itOZ5
C8XmNJQlCXPgIXc6apyYTbSe5Pf2kKKgTpUY9bTJzGL+WsLXebiGZR5IigJky0ldYA4EIVk+6v11
VugymbCUYEZLu1pbCzidMM8FTMdia0WA6Cswr4uTq9DcjYzVkPhCHsgse3witPKHJ6O1mJ3RtbRX
Ay49P4Azswq/2/ImwXZfS/ZIPs4wHCLrIVuqn46wMsbPNro9o52x3IvlVA69k6K7ZSkM1uwtCTdv
eIFT6ZWWjp470FPJC/MgiuHoy+e5HiEk9Dw3aFeTyTI1P6FrETgVhhOtSOFxopx70LUePvYTe/X+
GlZHmXtgyZegm+tzZsnbyWQfSEXA4GInPJtPBPhXSTJen8T22nBujpGmnWKahPilVswXknahp8hb
sd31dU8Pex2yy2Bi9LjNxQ98o4yX4kiFw3D5qP4e3pk8HZId5PTkkBxWnN5P/Oo7RiNgZ77hpe++
5UxXdf1tB/T+pfAFL/p8+uTVf5Oo6xN/c8RMuTwnXupOe+Yuos13xsDR7oIKSOXhMyq/c1M6+o4O
2Fb498F+se2PwEsu8BWcwbYPje15fPVADLTtdfbFtwKk+jBO7HqnBYbpEKb7jywJJegPMVfxQQnm
f+MG3hCvC9rqCZKqK26w57Ar7+dHPec2HHIbW8ZgcUy7ezNt8zw5BCP5ludjxsFrffysv3UYAsER
PBR6qLLtj4+DxydAyowbbx6PxsOG1pZ3Px/3OwfwNrZPmfO4kMtrH+oDDYODoZLDOz4LLlblzi0I
/xm+5UOQ6N4MX3Q/xgPMd/Rou/GArWN56g+cOlpQkopo56cp4NV+LN7pqz6wy+3Fp1G1cVrgg0oO
zAnBKa8/jH34Ch/e+7LFfA8HPfB123+JgtTFteE3ZyEyvcKfD/Gy5ry+Lvbxc3CPn7V9fpls/2Da
hr94wY3Zvh14XycntYM7H7nvXw42djDO6ZRu76J7Ki4Mh+3Gvn+JLrRhh6Qdxs1fsOvd8Ix43148
ybvfcVPzsSZ9YFWzv9+gQtukfLiVw9EfQEB0K39b+eo3mUV++F5s8M0uNhMIspd6uBJsKr+6R5to
E99RQLwbbrRJgR1d42N8Tzax97xlG2wT+L65F+4hgjnmlqP4iyxdpz/Tt9vpHug3tW8BeiN+aHAn
DZim7hfljU34jAN53Zff/2b7+pc75ouGmY1dOqNt7RBPbvvvdh8f4aO1237LENaJ3vEMdPBq8EMv
vf/9lc51v9+j/rCx8bHrbc0k046P5glEZNwTibGBdFj58/Ya3YhN2vTv0DgdEoact2N3ppGzOxck
0Fb3rJhg/o4DtjVoP5vSEb/lb4ZLThnMu3ybwUYPZqK07AACzybd1r/xfrCccTcfhEAIwoTpiR3v
5QPoAHPvzdfwAvFy07/GW3VTX+pL9qFvispWHALVNtUn1bTAo2bBQVF4mXmI1Sm029f8ZV2odK8H
2e6cis01+PJ28cad6AKWbyMnuIOuueP564vE0YvoYrF/AQzdNC8hVe9iz8YLJS4SJS5dTEvogvnX
5AN7VIy3FqzAU87/jjRfU9nOwC5r8RGZ1EH6Ni13IVBLIZT+ep8sjBBW5EiJqZieGDueqY4ZulsE
/YF5EAHLaFtkO6Slq1k5aXwYPj+PUyYfC7i6a39s5N/4oxxnE2RQSgk3Xnl3tSO3HR/0XsVDwLSu
ojD6WsyI55bfwWN3uW+5kbu9xiydyDl9kZ/r4SgfoDa1b7fsvP5u6PU2gmzb3d6cD//w4Xi3m5v6
t79bi5/CpbmasF1IVrdxJziSHOTi6jHvx31+DB3cSu3f/d9tm9osyv3W9H5HO4Y0CzHd+OLmTz9Z
+T40XXEv7vFBGvcxXFBHOrKqAUcuw0tFzh65l0/7/cAx6Xu37dV0tvilYA5LNBOgil1vgPTY051t
27eta7h/9yB4cihAQoJA+Kq9Cegr+TMImI2XJPEgg7E50m2/A+XDew6m5rpuut286jad5W15Sy2H
SQR/L2/T2+SVp3greV7/K3kAdqwEtC/SW/RhsRe/ui/MNMx//Gemq3zVuO65ckwtzh26/q1aTJ5t
GEDYJqnv0730gojI+ZaYbtbxugQFQm2+kt8VtcmrfVztl/AE3yYyfjRu1NLYJzOWRPbzleRACNqv
8UtlB19ft37eYIjFGJkBQ4gKLeKeQTLgLP4QiFAad+W+fE/8zFdd2Cx26L7wJ+6FM2wHe/NI/Adk
lrUH9NZ7iMN0S0aSjXyLo5YD3hxfjfxY7xJrQ1V04Bqxxc3HF8LnH8WTOb+NgPcoH5DmbBav+SJB
0O0PX/Ts3nqqQuSxKeNe05MWcD8R+uTr/xbuh/6AL5sjBesPM3fv7z3DyHfO+sO7cQTeto2Xwf5Z
r6rxH7xSF0WNi7fvaXqJ3yGh+I8XOFk2F70zHiV+TV2fHPANl1G2iW2OyHsgut7H5PSu5n8M3sfH
xOZf/yd5J9DNnRCAgDt3Xuh6UmKRyanWHCz7W/S+ywsI725xIbFuqt0/SmjP4PAims1Pd29vPetZ
PTabp9dscFc6Vm7lXksH1Rw33uCv2ybffqXbLz6l+y31OMLWn5F63kfvnoJiPahtlhB3crE7kNPA
Pyh+63aefm5XqJ38Akf47DzcMd/ggjtIpm0azZvm/egHzSMh7RQdYyyTLuYBYQEIugcpTKCQQBLq
8ND4+LwffGD4+CZn4aaHtHH4///rfMXwv+4kTNpfsJDt5wU3Rg7HNZyu3fFF2ElbROZu4d6uTFbY
vrG/onj2wOfm/DIB8/694TriQq7ya69ylzPtuwttmYsDjoAbI7Lbcci54ctol37OhTB+r9fMuE04
SsTv+DM5c/LvyyD1hs/14KWCZtaPOam1JY3ltJYr4Q2S96nzogsilV2/40kR7WA3znqVrt8LLQTp
U3tUxbbA44MgvHlL3kMn+FLJTTksnrrB0ZXTf/241W3nd36xEbd07dDv/3uF68WXO5j+OxBvLrnf
Q8RCt+MQCHm3ON3ie+gIr+3++W652/Um5yOn2Fkv1+oINcbPH+HJuPQ2LNtd7Guu6dCm7tEOO9Zh
fUV46dDErecmqKHD69yuXxU24Vdm/2JNYeM0v/nmLvMeP6RH2xeSdnje4q2jNJRf6XucfF/uGaUc
TCx5CYI4ai/aqdtbp8KhEjtHHnrvK4JE19gWHnEfJ1CUl+ayulhufiN33B+JO7HhAZwbVzpX7rCh
qbRxevPonl3NngOFhY9o1hu3UJUkfqM8wPT679lx+/trBbD/F78uG3g0bIR/b4a73/5RQ8Qeyj83
OUcubAkeA5+m+8ee997WnfQP7bUtHNgnFtVCb8OD2McHHOjcMWhcXofEK2rcNlhRb9s6rD/H2LVb
WK5Odv4beRIBr8cLTvftlmfsopj5+qL8ajiB4m3w1Ti3a8/PIJhyZ2y0TfeKjc9mfmt20kZjLSLh
5XMnBtTBoGrXe52rXnll3YZXAPBlR1+dC5K6mzbGjSvIEXhiJjubQd2hc9E6X8Nr/IrDkaed192/
bLBB+Kf7up+9dZvaG6/zVbplMER39R4AVfRxqP7s7d8rC4Tdfhw+2gDtGXi63b6L4x8IQe0Rc8j6
pZ7S3D1eVWwSgb9YlX4a0NjC2nJoGrdoD7zkhm3uxriELKf4IN2IJTz27+N3/qi/tc4NT9YlOcds
UVbfxXLjoNjoWD7q8LMOVFdb1jG1m/kChV4DkAYfcsb9TPklbpmeqthXyZvhYX7rlUte0j7q7cZv
/Opx/bNckwXB4Aed4S8+Xn63Ef3x+vR0b35Zztqt3StSxnfhTIxqFK7jrp2TvVqp32ZNGMgIjc0f
XxLo6dRCU8pLvIOyUsTIyAWyDekl/HOPIFPeVZjsrQQ2lKNwRSjEug3M1yc+m5c55T6qbn1zaXHP
MgZb9sYgOvGw0b2+on5sye147XL8vGC/ySRpvRTPgh11Mw2GUzwCdrNLscvTPH7G672HvTB/Yajg
4NzmIndyfi7lVlFp27De7DzBhi3EXwQdOkSBsc+yY/iRHBMfLRQ/f+3vskd8e96jO6k/1bt6iTi5
C19xv1suoZ1q+zbmxs5Ew4jbnru2YC/0VYCQDiEVLrS9wzeMY14FvxB72kmgMz6zzxABJWWCB7Hk
RXfUr2lXbPE1qV9mturEe14+oIR5+jH0rJ12IfzbTrY7rnLn4qv2ZbB1t9lGvnHnsnRCt0e8bdcv
0mFF9cAoGDXizZHYGikqZGoLHsRxeEir8aj2XmYyzihYImB2ihhtbkNkVQWsYyDwr6m+ViAdZNfu
k/q9Go/G8GQaV76vFa2mm2471CQ0qu+xnl6xT/LbSt9YeA6FzXQQ0n1I7IuReiM0FybE30rV7AXY
kTEifzSltkGCxhOgtfYEvYOrIvo9fdsTxojKushBfdL2rzFwNadr59/MvrmtKF/eBaJ819MAh23E
Asd6PGb1m5xcsxInDkZPlPrHZyi5I437eM9JJO0wSCF6W0vAxoniCqk54RCQjVGloHmQnvQc7k+M
x8Hqu++IOEc5c7Nsn5Wni6gZMMJ9C0eO+wI9LUZuCu8bVqWsdRujqKm6u80TYErLPxVAtzYJoPGQ
kbP6GX0uzw8scexQqsEbgfZhgU0nNT4sfONZfoTE240uvCWRzGmxXnbMs9GronX/VJ/adsWnef89
o3lgskrIgPHB04vP5m2yqleN92/V+iEzg/p5VUeJiwxgrIY2roKe9bBlZaV6F2J1P6BxW2rL7RX5
rCQPU4ZB/l3h7ievwxWRMlJaAe2puxcybnJRetWZ34XM7DuosEu6y8aHKl8Hg2lUfk20TyBJTfyD
tbVZZ73z+NNnPfPYT9lEVlAfreSoJZOdVfdlUnY6aS1yLFyeMnYyn8xO45WFBZdryAu/llJkUJ+G
CRC7bUWT2Aa8soTUFTr97YlzXoWEP4Ewl0M2bVExzWm+5fUrNaqqTjzM+JJOKN7UjycPP2Eom/cE
XKxQKZ8kQ6h1zlUYHf69uMJwi1iXNIJOY106Z8wxhweG4z9e0WnwMsDhOf3ojmPFdMof6x8dv9Vx
m7awGBZUD4Am9f1Jc/ZsSFwKqVqX5aXVMgKuuB6kSyhPEGezoMGjHVdw9V5KhCEBb3Zlf25aQCqC
79B6+jwuPjYedax9gkbOQwZFZ9j1sd+XDKkJ0LFUEfhN9QWaP2PdhlKyLVv4XNhAaX3lPUljmBbB
hfzlTNZIRF+xx1V/C+/8rcWRkcyH3a6S7gJJ26ixUpTFIhZhimBQ6kWR6CoVQHr/KGVkLNYDDYXd
4yDzTD7L4or9DiRW6AO18N6RXrHuzt68qMPzNMZINkHFuzz3amX6kTD5XwwyWChf5c9hMl77RNxi
MWG38lvTdkSY0W/mM+7tDTY8NeDxdC7SGY3Y1U0HhFQr5Kh/VMXbYIiXPN3JGAzEyW7FlHGrALQP
WoQvbXFPRqxJ40/mhaCKwiqmFguM5aVXkzskYxYuVNabiUciJtxfCUMQEOQIBLFsHlMJtzdZbuuA
S4XUq5lwwHI0skcWhJVHHtPY/+DeeuKcU0QI3KWvNIvwHxFpVAWSL+h4TO51U852LVxjKKlpvdC4
zvJ27c7nmg06YynVF4YT4+6+DqMgH7TEPDD86hYs9CiDNFgNkJHWeN0VBl7PUT3GEFR/iYrPOcpd
Xu0644V2YyVPcucqR6VBS5o1KQ5zJ24w+ByhARRN8nyHucNkiOdC+EgSJUgV5lWjAZxTcBnD8sWs
aze2WPB04lvZXJkHi/VbE90EYqFBNfUWInpg9NeiuC6YwlB6KBRya8I3v3bQvFLgh+iLTbvOfIk8
YLy3b2dMfstgSJjNtNFBlAj1DoQGI2x9RqLapU47CZ6sPp79u3SvBomh2tR4UX8zJgykYIg0aD84
Uyr9rqMNDhXkE/QO4CaQZ2zR6C6TjoZRijzeHzyvkfehuwKEAUsLTFZqRthmXUq2NajnEBsLWTf/
4pGpW53bBsOQROYay6komni6h3iTQoWR58U3LlKDD75qOCLO88L4ut4Fz3ZhvVKuAzAmMWRl9FHZ
EDsadgkT42qD8yt9Cl6RhyDHn4n4adQxPjIhKgaOKit1xr59BbHXwBshKmGQc5SUjyVbPI4gSWc0
wmCuJj8QK4WMKXkqwhnvWL51u0kZAQEZhPqZiZSUVPT0aTAbijtkv3n0LmLVYMHoUiVMhuTp0K2W
JBYzxfZPbWaOoStzJdw83QIIgI1RiorXIt1WWo6diV2R7U3DQLJ75XqYYzxbxJ8weR4TrkMFBuiE
+7SMhHHM5u067SgajMwxciwNSDDQALIMjixBdu+kEp6bniUzZJMnZbm3smC7nkSTCEaS6XdSduWW
5+6unSGJ/+UpcsrkbV3qC3FI8ULFRfB3vGzl9FNlFqUzNe/Uz8i4M8T6/+TyjsDNyUn0WRQWHcq+
JFiYqiwK8Tkc3euUa5Iz6PBIgvBy0xNz08zXdSZbg4HMzwztauys1UjY3cuInIGvKn6M/ZugniKX
Z8EziuB39MeBP7dLxt2YennJkQsR/beLS2fCmHKI/7ASqMGfJdIZgC8lfDM+8vZTP1VVe6iV5CiK
+daCpe8o0xEPxPaJIwBXbjjREWA6mN67FnuK/lgn1X8UuvVgHbEPh8C3kkaGkDopu69Xj9J1OEYz
SIZ02wsfGKJQmaz8F6gsYpV7M+4RQkkqSfIisaqIb2PLhit7J86Y8a58GV9QDhJljcKMFc8pnhFh
dfAM+k/WmlMRfjyXqLKX7q/t3ibiU9AZ2v9RR5b03Ej3jKori6iOYFrCU5DV3GcEiyAR82Diwwue
PmaEJpy+RAM+geGWQztrM7gi7bj/b8uXwXqMre9HliiN9J+GkVTG0CpsQDlzxuvc8itUCWPklMw8
0qE6FQZzxu5aQqKCyT0BoRs/a42XpMeEMlQUnWYEB4czIOImCosoBPMJMURfKIk7yV8rD6n3p44c
BH3VS/OfsqonDCqfYvdINMKztfZ/LJ3HdttIFoafCOcgFoCtxBxEUhQVuMGxJQo553r6+co9mxl3
ty1LJFh17x9PeNez7jpdQuzCYUYcsijfc9v5ot1gXRg32EAes54aG8O8lVD8jC+e8VDPrdb8Dcia
QwTi8lB7DH4G1T8BR1dEOJP52iFHqXGY+S8JYHmDyQF9asPqz7QypugkmMYiHc1p91vMEm+sWA08
CFP0N3QZzoNrQe5WYbG8UB0RG+1LKTnk6l05Id2H56wZUHWe/cnM14YbfyJJ6JNqYZnf5uwvB2a5
HB1UjphNMq92NqdTCxKOFVBzToS7H8SM6yIm9iUZbk5NMYkZbTvOnYzDW7M7WAiu3liYl5gwE/Fo
Z5g47o9mYMxx/EM2hZ/zCPMB8yXtheBPihlLmgdl6AyHrs+22K81VzuLRt6Yn1ui4EwOlYH0FzM5
i8lUpk5iuFA8HtVDVI4X1fyZ0lH1T4niL4ggpG3oP50k40OmnWszehYoL2pstrN4SVxEGLiKRzku
Kw7onohHohs4Prij9i6auHBEQsRRXdkow+9V6FA6duFh7nv0ibhMq36N+J0dwXaZ8Ti/6a1s50vV
bfxeFUbhDwiPgwksEE+7EqtCpDM+zkRXooC3HRcHLybuV1cUCAvIW0n0tVKSyER+Q1fWYlrMCCW8
DAAgVJLYcWO2Q8r4j8y0AgvrMgSZl76BBPSj4SpGDfFhulYDKiM9tQhXJUcLM05J9UWI6Bs0ctau
EUeDz2bUBcVarUJKvBCTozQJllSUDnO0hp6tewqVUpD4mU5cJPlYp4IEJG+bRHTs7HRx7keGXKbd
TCsWtrcN4pc0Uf+mMDmUbPCQPU24T3OqXIQEYHrtw0IAEuKTpF2GER45lmYf89k8k/+iA/mHfBKq
eq22tJaoxtJKl1W0lrL4KNwKZexJvXgc39VApCgHLIIBpRvsOW+lgTYNmqObv+JmOfL5LqjSGLQ3
fWT1wsU43i1JiIy5j+SD0CAMXUcOMq+6KVkzLo1FiOHdajTEyJy3DEGkgS75TY37nU8jQghtwXZz
9NsUwozH0coBcGruuJbxlKsX3WsiHl0i6LfM10xKxBbTiSetLW3FX1pgHi0TmXLqIDkuqNvA71TP
IIdt2pIcZlinxAcfiXqXIKTNoFXnBrZGSQgjj6cwSL9Vyghj25n+HkTVJmaIm2zRNcSU9TBATpfe
1KjRsLHRfinFHJjKU8TFm5JQRbFKzQ6CgiXqdRqtHyYe8JkO+Um7jOnOR/PekUtTRORF0XZbYbON
htU4i4Wd96+9BAnriyveOzTIyM7RtycUNFc45bg49o4uX01CxXVYBq2oNnHzo7v9Qh3mQrf3HeEz
WXhPpH6zh3tHWCke85VXCLYpGGFrXjV1y07Pr9m99Yydzrc/DQfPmO+s+Hj5Gc/asZzXBFe6GN+H
kWqWpl/LHMZllPJYm/mubbho5KX1QVOVCYvSxIBok6xwnrDBrrzukDRgF/2l5nRGtUBbg2gMAklu
swOxC8qsZzfMY1QpLMp2k/D+hPbDbNSHvkHJGhOBxnXWk+p9U7oraTRXRGeuS1FHd5lma2VGuMpi
olfyLDs4PSSAY+0F+hHRKxaqLtaJkTI6RNC27fnfyjGsRx4jkl/s8tQqKxa8XduBOET6mvXKj7Z2
TENGZlKAC2hvXpLsHqckiiIoQ7YhGWX9isoChDj8kueKOWjANmWtbKqvLQ7hNtf/9FX05ptnD6dn
XT/CbN6q7Vz2THwtFQ2pad7irjs4NvLbYJ34MYJElxjai4E0YKAxUKiKB5O4k788OjMwhYSwHlcC
m64gqOhX7SRKCNiXlPXk69nD9PZW+p8ZPcdMNgvCfEiu4iB1GBnQ1JTGUxmooYkrYTxTuDCDzdmo
RLEv8d5lo+RDD3hJFYHjpcvwKDdVh/kAL1WbRnjI3OjUZnjFKCBQy5HS4VpB+CyK5OwGy5rMlcaR
T+piHeJ8axTdi4iQ6g3i5Ef5b5d1S/WmK9uGUXDCcUhSJ+N72bNLWVqJwbBcq5HTy/INroPEUemN
MMQiAG7P6o0vg7/qHu/RzYf1rZ4MlEmJu3bGH1U/F5Vb2iLWBT0s9L4TkmSfNCvftqa+sdXMjm0i
Dj/y+D/VUEcyH4pC0iaWliwWbjORyr5wRb6VGdGt/L+SLGk9SeeqVwhNNEu1RMIzWCRSIKggw53j
G+stxK9B/tY0MkzZjzhbqxdAvTZKoF3kNFaP5cqrSG6D6q3D4hK5FDghNRYG5V5UNxM4C57AaMy0
DQmvRi+rHw+em265J84kfQT9oUdVTFYbMVkfnqG/cd5zPqLQl5sCi7DnWceUy8aAVG4IPOElNhml
gaIj7oC2WauB2mYXUnUTdX6Tw1ENuGA+k/lwDQLbEFoFgAtSNVKA048704PM1u4Nq3oR7tSCHzOp
crPkLM7jQPIQc7lFql6I3zPBnRg1f4yh37pMGT4OHxljsydbnuULu+XiR4LbUMmhWT4/Ji9v2VFp
LIhvYvbMedLdv7wPSpKHQ25XhgxBNedJ+K4+lOpSZPxuyFuQHjdlV3woeZVh9NQtvxbejEuEB6ZB
iofYkg8WGet8XV+3T71AE1Y6C4090cA4hBPw2UanILRXKcztzJvdq7btIEeG4STsxEx8NU8c51LM
B6zmzZPgZE1B6Rzj4C1I/8QwAuO1iuW7Q12JOXIBkB/CzAlqfonCY2ry58hkNPNDA0wb3idbXa3J
KhneGWlGiw5VvUQDf0CWrsSfKVKvxkCS3woatSkFiI9q88EXbssXhWIa0y1+E3QXTtmw6LC5qhFF
Ld58ARSEU/gbhjeFjOmc3wp9VJ4zm9aXsj4lyc7Htg/YwBvoYarQfcK1VwoYynYgrGrDjYKDRi6F
9J1PABlt5sA0eTfceDw6CDnj8Tz25RWdgnq7kJ7NnBP8UwYProYdneMq5/FTu25XZPsppFnpQwES
enGBz4CkMNFDZGyuSZUuwRyVQtNJ7dexNTaMbGLiuhww3OJ7oKEIcfswnp162TS84ceByS/ucUvw
LGr/0FnUjpN2TEi/H6b5WXPrF3eeNpQikTiApoJYN8N5ZMHdzCOof/sjnwBLw+gElPWq1kWZ79Sa
qQypNDo/qe/Ucb7MHgRZfwHhHRgvODZJg30oCNDkGPQLEm7sQZUmymOe/jo6S3qPVKZr9hjXF+ol
YUQ9piWDV0HBFTdtmNQvJn2nRF0Ajahok5rqbVsrb3l3qMxp0SjFSJTvaIRkzNMW1vzEh9Ua7r4+
LgX28cI8hSzmggRdqc4hK8SEiMzLXZjaVzGxNSlQyqNT07j4hMbyPLBQsiA+jS3Dulj8+9a7exUk
vNHpXoF3rEgx5FHBlaIO4dTBRyoPZgvcpXHDomhBK38EWuosOlei6GQMa5t3mb4GXJHHOfzt0Pc1
CVnxCbFNuDmUTUBOj5Glt6Himd/k0qQy6D/VNZrBh/kJAnLj1bWeFOTQ6s+t95c5VJ2Qaj9Q+EGG
f2NuYJkCOiSsfK13d+evjWGaF3Rp9P2agk0O28eIvlCBEmoXj61+NzbDYXLNxT9js20eGR8adlyf
35LiInK8EtoGVXhDHaSNFkn9OjPCDwurcQUu7YOQxIW9krZO9NRAdEm8Vxs8D2nBCDLREd6BbXvy
wqHZcZH0bPMSC3ID5KimBl8ey61IKJ1IgPOypcZsPDUfOCiUa0lvKfTYKbxVuYs8WBfd/BwB/YaD
Z18SdmYHHZnYwnx08bLTr056Sl1cCR4SLhugxH0x21tQ/5optnGCLYpdzOiq/qDqCoRPbyDK+TcD
p7gbuARe7rjspw7lQ/iL4ffffey0v2Ohv+d9+RnjKRTp+LclOUyyJKhj1lMLnN5+k+2mYNGIGVb5
gn2c0mwY4wS9W160EHlSCX7Ea+Cg6y/G7Gwa3jLX6wUal5vSS/tev8r7Xz8MIRd4QFN9W806mZne
DZ4HPHjdOCCbaIkZDLrwoyaE36CgqHGGvYLsSzC9MeD47JLulUbYjaTlCdp/bI5R03NRkEEv0NZy
1avyp3Jn63c5sT08xzycmYGWZIKkkghu0KcaHsu5/qxmoKTtFyamM4W9+dz7eUUdSKo20reIxL/a
1n9KJM3DXGzN3iDjgrFJEnQ9PYB6p44KQ3gmzBOcKZ13U4sK5fErtWjFZrZRt2PIGUG8CeGWfYiI
OdyYOqaaGoLH4FuqdhbIQTJwPQBCgqgSm0aopIXBnyGVzwt0CqYD0FLJXIFbaFMLfBj8OoEb0Foi
6Pmoch+rC1wQAtJXxBPWZw6oscqOcxJv1Dcw8TFX8Jq6cNSJC+ILuVYR8eISIOxVe6KlQZgwtwUJ
wyOBxTmy8JQJ1j+gVSfg9JHEMHHuXlCUNg4ZCZ/cwpX16UV/auego2OB2dFtHA5Jex5iSHcsySSF
7ArPeTf64m2k66OHUU8CzPtjvAqZ049YxpYQMC3jsaEJNVcoGXsAz6ajIW5j3nXQYx73mffeZV4X
3IiDFRMcvXZgl4Y6hlT2F0oIo66+4L8DW41MLh8rk7JFNekPFmi86zwpDCotUyIHKxqIeT1s6FId
1/WbzkXt+KX+1FU8CUWSo3FC8+eTuumB+7TEHLTWImwVhcp+4hGNRNHpQIuHFOUm8Ysl4hD5N5Xf
FUI2EMMgLRZWj/63IhsQpRnNmD1ArqDjM649vpnq342u/ltoLkoy3Vt3Psc5rZiAc2OwDgZv6wgd
dm7jEEOsM2wXELuwh00rjhivcP71/S4RKzW6TGgQ+eE03TqgfCaAZ8JQwcSVsXZb+E2cykJbUeIw
JB/E7kke5C+JKkyCv1FpXmPCDSgyR67I4S+xcQkq6EtqmQa0gS79lkE6r/KCW4CXyOwD9h1wrIko
F4+GhaoFiSfkHreiltc328NrhSMZp233EWrot4pNgO8d6woei/g0Y12aTO9tyqovg9tipsYAfXBP
nKrr0PbLppWcFOY5mHADAYupqVN5+AA3UvNfpsNEOvnRD8pl36UbzvEpnZ/1ECVge5yA7ppwpnha
fXYSULr8gIfkSX0DsYMYabrZ2aHKuX9vfbzK5+IznIKLifgoR6UdGEe9LjdSg5Wd9pE9fRcTn+n0
4QUWOQ848TOqsg37oF5Ap7rM2B1bde4CBpsZ+4/vQeyrzRRRPOGRIKs4VqCh/euITXIeAGwJ4qiH
5idzvmYNqWlNh+iGn23uPj35ohanmlISZRTSLQxgiOcN89ogei6y76jseUIxwXFzjiYTjsVpwaAS
I5P8Vh5kJiQ+GiY9j1BleYmGjSnRcn4xSUjilIfm6IC5TT2+UvHjm5Aegl5Jvikue9BgEZ+jFiXA
vWEsDMy7zbpiUiA9ITXktAz75KpxeUnzG/KY9ml/yf7xRU3IK5tbDbYR6BBCJ72cdmkQ/8lLFvWm
mhZ8ChQFD7+HRWN+VnNVHBAi9FXzaQIpV+u3bZ5N+Ia+G/f40hYBu5rP1YHrUTlr1VKrrIlq0IBw
MSSxfrTkFNQDUF9CQ9qYUwxR3vkhYPEXecDFSAYuEnF/Sk7q6xeVS1LdABWCVTtheG2q6zAD1HGk
EGyjrmkRrnvvp545HNFNcdhOFLMxJOsq4LtZd+aRjC9k6DxjY/TuIHEV5IG2VrJRJUa9QaHucPQp
iwGpS1xCUCrOa9snmBOxcbQrHRLk5KPGi+tFHzBC43xsKo+94w7hZgSS9pY/OTCagg0UgpIgIq9y
qELeodoPySBcq3MRVOdZWcLvU4eUmkjyjiw8LlmMuzVn5aB9TeKu/IXlrh0pMxr++WskULVXrSiL
XCvbKFd/xE1gtqci2CuGUlmWFZ4/FxM02b/3SrlwoMpDxIERMLvX7ySPpXoxG+T40U4fTtSkqGoh
5DoTUW+gUZAsNiSb5MDO/X2I7IWEk6dGAKCnDx+RRITrmM2CQPr+JOr7bFzb5rMhmzNyacchjKvg
SXNqzKUM/7oFnzjgfeFKCLp6odkIWcK7H/2mVKHxshjxCbBNCyiuv3IrF9WubE/6WbPWTXodCGEE
I6hfSk4oNbylpQ6V+dLxXo5kpWkAxDceGlzz8E0wZ3HybVsfmX3iy7bxt2Ywm1y6/tHSBmF2pxge
sO29Jz/3QVwehfzmRfCzS29/wCoU2UXLPoP+6E4H+tHaSfVIvhaEPmlZdoyAYrLG3FdaTINN/TMN
+bOT/TUEj/p40FXJtqTeqnuqGHR9OFptYNIC61HuJT/qqO3J1yyA0Covci4/NOJclE4gC6hqlcmL
jmeHaJF8VY+Ib4vhOyNmI29wt2G9F+2qSqJTRciOHT+clpmIepAmrvZul/3R9KO+4klPK1KoCfnS
vXwfJCOpw3JrO9OumG65D3dHqb2N6hiBRXFManfpa9GKx8NyPws3XqgJ3yFpLi5fDc5jzdlq8rcV
b/1kA27eguloW9Wib4yLTRlOyn1RQvMTgq7Dg0zkIcWwyi54gyLSc0pach2Fh6q/ymeqAhSdEFHO
EGG09/YOjQ5s3kZR7tTnv2e2tojBG2YJ1wcUZHv7qQFCFTZtgc2T/51Z9b6MGfIC58siO2gOkVDT
LvJUUFX4VgQdmbNB+5Nj7bUafx84M9fojMKmYHhfgR2hYUkEIlmXZxv2udR2JQeORKQZO0uASFOS
FRNoz7WBcYIJDzOUaHuY14nuKF/hGvovaBlxAMOqdqDm9BwzMout7gFiQPBkEoQZI6GypyZEY5DK
trUFGBxTd3LNSGhF8ouOKxMsZWCJRfimHxSPo6Z0K2teEQzN5Wa0mn26VKN6Wl1GHMjx/OGO46GJ
g6VnjISPxRdjZ8T5esppcG3zkxEhnWb/gzhYJ519UU5xxS9M4SWua5wtjvYyM5ZalbFGcUNRjQAd
ToLwwg0LAuEngpNatUhz+0DIKDIw4GsNmQUXvZQqoqW4pIjsWAfbbObdsimzvZJV6S0rwGLfsUmI
5IxHymHzbKp9QI3QGaAC60HGZKkGA8+bjloNxqzRZ075h4zsPwyPOX1hltgKMtvCcK/EQLRiKR4Z
nnWE2i5NY6ETj+ByI1YuIruAFpdiUfjI4qIvd8Ib47LRI4/J5ZxyN4E/xsapxNM8USU4MpmMztHl
DmrGh8E7qVg5C67OxNBIvDn5BgHqfJfTi9L1RRg9sgmbm/tQeDlDrzetlaVYp/WsMb/yEZcAjeUT
AFBNLD+RXaF21BO8Cf5nUpPySkAuBmuFLqqDtrcWpePAb/jnirSYnp8rCF8CML6IUrGUC0IIrOmM
ebEzrZOi/pPNXwLmHFiAqZOa9/TRW9ZnbYgP0oxMQn17ZfsfvbWDkkaxV2LEK6fcjvkugvlVrHTK
hGmPsD/lu3pz3FS+1cy8cb2Nio9mwsatwB4uFN/KKGZBusK3KqGfqUDZMiZ2UmyaYlp2ONa5GdUT
RbKFlg9k5aVLe5Jbk2lIl97GGl5RtSGCiaBNEKzo4N29hbq7SnauH22GwlqHgbFO1QUHoolwjc4u
jMJd426D3mRyzFnBKkn2UjOcu3i8gv4va+zolHci+s//nZp1t2+cDz8wtzpKF1IzCQghUs78HnhR
SUlAxGKiIOqEsxrZ1WeGFBXtgkJPfeA9aa8MtBwNVPulJlG0tah5RKrWEYehZFyYYlwijGP31nSE
pyVpd67K+dYaHDTRnS+uFhUllcvn5uCWL/VAoccqJ85G3UpWeLQYtBTCF4wmVu9mVQCXPntt8WGn
5c6z6Pnel/N0ZOlT2jq7ODbSo3bH6/bD0qEZ8p/5mXoH4BgFhfNKymWIDUQ7e2wdtVr0FK9NemFL
LwXnYK2ZT0IszdFbCO1RgGe3sjimsXeUZr5dF77/A0SyZMmYGP/FuLEDIkNJRzkq/QA3FNM34LSb
UHrKjOg/ZvCXnNNc8TJEmuUjzE/62fnkeABPW9GXVclFCh5MGOaTRbc28Md/YwrXNr8wfhXRKLU3
ypIa5GCTdxkGlEVrrtge0r1V+BRjB4CIQ7ZLVHwOUwXja69002WjnLa2wceu3qXE1SlLtxt3RNcx
SpDE5ta0LI/0Cvv9I01ZqkJ/WUz3GZrGdfEJ1C/hj9T6h6Q+MOdRdrHzxMCqspxRE+pfo/0dWMWl
IoLcIjHZr+ONwqhyiuE6K1vMEQ5hFICx77B5ie49yQPwxcS/Zv1fqqCXMWbgiFwGj4CEqUQ5LKnc
qtC1x4BbvH4Fl/mYi30G9QdOEoyrknzB4OCTkFjWwVmfiqPYtO2ajBf+l/+uW4S0N76nXP0Alghg
vfJn7vj0YiNqm5IuIf5v3SZv+IlUHxRbCP/cxCQ23whprhmvNe63SQPSrriXoBiXRaWii3yexWmq
VjzV3WicRbh3KvN3dpN919kf/U/Jvc0PSjWTx8DRHSeMU+D9+vBbMwLM+JXIlX+OdVx6mOCptaFB
GN7WpcJq9jOAZbd46/R0aYGGSlqCWs95Uwu3wStZU/asoatr9YfNBliEZNWX4gF127AZFmSDUPyN
CIZ0aNDcDB+8pULWqpsreMPf0Zol2gMxQoKszU8Y6KaYfBjotRIRLJb+uPitO/mk2Rh1+pq0wnAl
6pUKj/dlQdvYtEpRKnSCASn00HHJpdBYBdhDxtY9lmy4OXeT5T+r1xOdL3I3l3THInsSiFVj/00A
83LOqpceolVGHsFU3JB4uhhu+KY0VDhj5aMP/ebHUIQMQiClKGl3SkeS17sw+LKde4+MQsE+nv2H
Lhg9BiXn92bE6QbDyq8m1GyMCdz8/LDEXK9hWklhGAmdYDMUdw5Uzv9pXqsvzTkKzoOPNVsqaAy6
p4nKpU/Bo6b9BnIFmAZE+4ei9CVwUEJPd3pF/EvL7Cgx4PmKVacl1TlKdHV8t/w0CPKe1JduqCnm
r7PRK1QOjdTFEc5BpP1ZL5OlTN7J0fu3S9H31t95UYJ6N884PjjNoe2fmB69b2JAVxaSNRdkHF3l
QvfzdVQiXNU2VrVC1P3k6Ox1KL7EVv3dKdFC/P5nCAz1mpAcC17iw8l6OQQlXiatKspNFSswS3eu
pinEqq1znLRtKK5UqPbrzv3Mg44WMhh/F5xfowHKSbcDzxzpGMyOtHHtLODzOlPgnsn9PmkJluoc
X1STbwLfulfkzQY8RzbhQgJIR9gYD7x25XeHsfHICyMfGppYib+HJVr1gDSu7jZTA8HMNHj/JPDP
7khcoe6t2NYkQ3PiuHdfMtYhJJQm1gBcow2xgW6pvchoPnFGbT21KznVD2JnzPTwI+EMkBURVRv1
9b9wE123Fpo3XGXAJuAgL47IKEnbrR6lny8lzsRMDVsAuVRTOIQKOfoi5v0EOFBi2sp7cCOYVkTB
xbDvY0BSp/pIYM8o+V3IXSObFX2Rz8KbFj7fkzl7h8Tr/sq2UVHyT/nI6AKIT3MNyXwErROvPJZP
jI3/v6TIq6KkeDfR42UPMIEpMy+EhE0sQvFh4TtAtce39hMk5yZ8kQ7iUFpnESFy4G2K+bU2HyE8
fCxejXGkempVd8A//p88wia2V685gQoCwT0vfuHSjb1h9yDsjrdweKEveWNr9nqo3HcwIlZSBy4T
+5yF6cJAiPCHqQtjqHEuis/2Iewr0pgY5hG8UxJ92Jx0mKSKnjhEJM+VZqJwfxorfsyJjOX6HjrY
6jhCdN1Ze2N24rYUPKvEIxneXSNYA/JsNfglsKf+HUXou8GXkoaSu8BaNOZLi8LbOaHj9JzmpZho
0ybMfpNO4FymvyzRSqdw9aAg/7R70aZuzk5HgJy38eRx4BFEe27XzyXxUs4aYqeFMyAA8LnoO9zG
IPQ8WR0qjJzUpYDtcmBH7vQH4pv4NoGbccPm7V0tcAUEFyA3BN+zTbBMYkIBm+ibntGNy7jApk9M
21FRPLplPOlzBS6G76TtlnYKo0BdU45ObiCgJPyjWwT+r8LXlFGRlRv6DiGJ0qMWAhYm3NnZXT0c
COhtCbyarwPMUF+ZfUT4auDJKa03g3KZHAVXgwiH8F2CtmhJI1Euu3dZvu3GcqmIApfZScXklDDx
SZccurA6jtQXJF5EjaCziOsM1W2IqTwyx8Xgu+xEHNhwPko8n+fm5uoaeJ0jk+bF+uyFziJH+U/n
oDVTYmeSz4Pnxu9+/eDS0r7GxgMX7TVdjnRY8Jq3O8+frtSk/UkLRIyN0PhgpeYSyeZrXZRbk2Go
8cEeBxPZ4lGt4YIR16JDKDGq1Vj2mIV2ip2L04vgv6qyhzoxN4HdXltr3iqJvV+k7HT22TPVNppa
XH3xRvPsz5gtBPZmT6Xnlxo3eXCVPLk0/EVdUFRWZOTT2MF2HvVXr7cA3KsPHZB8coPh2bDfknCV
9e7NRD3C2dDL65Dxia5yuZsceEy4b6ank5IGtynJntFS6OMWhRtxKgokx7gDkVUg7Z0HoAPeHiJ1
026V1vaqt5Nzm04dvnlCo8bgWArlZrbMHy3KX8MGnHpkfIxYStSFnSOJz/AZzWwbJDRF26L5lRUN
FLNmeez51Y3RFRCeT88M/i2xGNWJvvPHdFPlGInZnBLiCORrSuteGZEeiqIqjEd0ELyo3kRzbH1t
TcI7+IhJRJKNPdcby41o5KuXdnukSGiipQrhJkVlrkUzTKKlew6yyrFq1hgIYAeNc/Du1+CuMfb9
OPM+B/riLZkfBha/pJpPJeD2M4x4lHgL7g2LnNkiwyxJ4aiOqUOCaKpJgujRlU14WWmOyJYBdhD3
FqX22oON5oxELotL1GHIZDuGcbQM42AeC6WU8Imn7n55sZn0h5VXwlWVRKpONMhb2XtlzDu0CU0h
D8KmSIkXNoHCKkclJGcq8BKXFJtwE5WYCfc4vr00Arx8+O19yFx1QMA6EOTGLNRyaDAr1DPLfWKS
rrlL0BwkTXLVveQNe2/hrrImRs2qEHF0DZDEVeIRTi2PRhZhfZHbrvMRUZDvp6QOdFBpZr7EDh/Q
Xe6bBIC11VmF2bCBM8v13THF0yteR3RpedJ+SKvaeRFG89Bp19kgSYgkJOwQWorfsta+CnSiwSP1
wmsgbskAMxK+29zMehq5TzAtpxEh1u803xsXvQ4Xy0eO/T82SsTfkgastn8xNfqCABRERuEkSfZk
ExDcFOrlZ+ifkvnkdEW66oxdQOmI5b7V/fQjQkoQaJ/LGcYmDF9dHWxs/93xVv2MtjnA0MGgFCAR
DUeDgNB1Q6+BRTptyjgYTliSrQx8QMbTs3C8vYa5n6iaAupQybznPGH/QzVX/I6CgMZZ6ete8sGA
KYbQ4jlXmnof7ocoyk1Kkc7QHVLHODDmS3AozQPjh46DPmJAZdhvoEl4Ynw+ayrtOM6pnw7Dp9bL
kIkVtY29k+6WMgLLVGrc6hr4DMFTg84TU0jGrNGZ6HIJusVYwL8d2E2bR+u4jMCHug9fQg5TD0Fj
7x8M++bqHHAwWi57uGOCENNjcWx0D9V9uyPnTRHcRJ+BiVBDxgJomyN/unxlsqDEYFnSP2bzvoww
Fo1Kef9IBvl3TMjf6UntAaBMOHG8oPlbdQHVMf6jHfOfMejIbj4o/IDgvk3P0d777R/DaL96Q3xb
FWmSRpED5KKPMonL71K5CA9CIIKS3rrBtGlS886jM7EhNm9FHylhscLdGZSfo/4CYqwcjMw8JB09
q+ThfDaoJsj3Sv5HXmFXjO9D7Ny47ebgiiQVYTSvlnFMK/fQk0kBPu4H/bsNTlr4b2UUn/JG/ieT
qPTN4Fq7unF2CA0XGt8owNCb4VqvuJrSbl1E5podzpTYRAVIIvGFnrNsziSR9nzUg5R2htJdpm37
DFpAwGWH0yewj9VcLc3+t9+wgkv4XqOd3/1SUueeLdVntrHznc16nMEpW7Qsi4oDWMkXsHMOKgBS
nIQd7ztMwGK6cGUQbY0FCiNW5O/80n5ZKaoG4TINyXzidEIHGwZkO9oEmrcltfhvAQKpJHbiBrae
IKugAYjMOuwQTBxkqW8bENDZ8xdGvoldtqLePXVs2hLaIwftxsUlxoJOGaYOSJmk24Uz77+xU0Es
JSfZwLZEXeZZ3kTvnkd9fBZT/tOhT+i6W5sfK//oUi08tNuZmp1IhwRxn0meXlYaFZR8MsP0COuq
NPEVqq+mHo6yMfXF5FPrQRCMLL5mqPnAemAUbOabBnFSnVJ8C0mOQhYXlYtuD2OW5fxggp4h3PWU
rhfKf8IE69kA7D9Yrmpg2zuIHVzHpJbH+SYb8aKMT9j3ZLziV1QsY/BE3WTTxObIeh22WyLU6Gjz
vhP3wtvPgJ03F45cxFoj1XftR8fkM6bDgfBj1i8/LdEymIu4GM9e8N6Q0Eby2sgmHNRvRVxddFHv
dc/a+yPHcljYdxr/tm6K1D7olo0ZZM8ij75EEW9NPaZ4cGC6U/c2JjEQJBQg5ohSIHV4u40JHMOF
/kN2WhAzoH8CbWO7/TvtdKJTCuibxKEKxmHNcZ5Ors47xYsREB2ebuG+YSK9rjhbtUsU0qzfLGQb
hSRZABAm5Iu6AU1AFKy1AbricQLOsHb6mPaoU9M/ZsqtQgMdRKjbYRleipyiKHnUxnvG86i5l0m/
sdCQ7oc/i+OHwdRMZnW4UJjEJto8tBbhvcMWwCqFE2E2hhCWH7k/UpceGjqaxIEtOTfXltqbRIav
nG5XiXB9+DMk2Stc9dLC1gXr8kQc4DJp54NEeDzA6oD4wnhhYeA8z+fTyAXvWEgW4K+BOoAUA45y
hc3bRQkCtoT2p4CV2CUwAJZrIyJbJj4N1jVnqqVCV2egtcpdgDlGoxEWNZJdxoe+I/4Ax5EdmX9b
p/udRL5zUyokHS8ZmDCeaXFG1N9KpUIVRx26MSWaI3NWCXdwbZnk3tbdgfqpo/Ob4YI2PBaNidpg
/1ZBPmYYUYN/J+Bd8gGlL3bROuEhyRLM1p9tkLyJBDoS6VxQ3PkZzzlLYldxvSMiDrxLRarRLAl5
yti841SRNs8ZRQfgQ8T1YGVwcEQN2dWeLFLSif9WkuR5I5GupBNDnMPliHBkl0J61pV/l+2jxEes
O8cRyZ7DWSc0sVbUtpE1WwGLMuBkGcryoD+nYvpquz/kay6S3l/oZnKVHen5pFA36Lh6jClVQtAr
4fIvuk6WakmckE+8FZlXaXhNlTYV1KGtZ6WeqjR06YABE2/ub4gRpqSCLkGeFu6AUnRUraa8luLd
4AFuDbiO0QWmIT4qM+lSi6crB3pOqLUaxxzkWeAkypc4ohRWAp0mex2zzzheeTOpiUW1tHTxAmYw
404lOxf1toOetin44DuPFE+RuqnRJDxXcbBALKtAntAKN31WLGlmguj2bo43HHAvPuEbPaV82XEi
wNfhfguwqyAFSRq0gzOtFEcJnZW09mKsL468hdE/mIfL8kmih8qLe0jBOX+BUtY7zrsew+rcFfBk
IO/njQewVU0UEwqckPtzmKlHguobj0HxHqJ8Ug9FldPcQ5ZOmW/RHKOBqrGL68RBK+0n4ChRAU1v
EXAFNwjmUzrAWIhDRoMVCqMiz8/WSEgUacrdzEzYEzTwP5LOa6l1LYuiX6Qq5fCKZcmWEwYMmBcV
HLByzvr6Hvv2Q/c9xQm25R3WmmuGnLjLCgllTUdYTzsHu8NxOi8QGnZWU4IVzrBQTkXILMPqXVpX
Bz8/GKe2ekyaYxpj4oShJbO2HyHNHN9D+S8uv1L6QY1pSSlthsnGOzSqg0kj/Em4yG/kGtcoslUU
NAsoq1Lz0SA5aF0qhYVsizywWnxDUqrTdUGdtJHSX42aQZ7bf03P8Y2Odzaqt5KE6AXGmeWmpK6l
C4Tq8DWKyXlYABnSERL+cJaZLnXqPcEpSuzDdel6eP9fCk5yY75R45TOVn+3MYtm0V+6pfkdnN5N
rdcUK9JMng59Ge0FfZmsg63Cu5aYEkvw5XjuuYJJ2HSVzBt5OrCR7k2uKTtroepCmUEp0M9cxkvL
9YD3RcmNABwAvdArn3mesfmddYbXxJhnjBieZfMngmRgaWUr25LnNBCG4iAHFp3mN/x+sbaH2cMi
IxMamjEwn7Oc5RoYwZnucQjuQBymlKQbMuS2Vd3sypFLfDR+sNknQZkEe8STBsw0On8Or/0MbgBF
wwRzGS1kPmzKJuqeI4tqK94KiMcgiBT0psiBu3G1xZehiH5qNgakWMIgxgWvbb9KEKjXeOhDZ7LN
fWH326wPxL1W63WgQHomtwTty06m8Cdtt1fyl079D8QU3ZHSc9RBsodv2X4JkFLR4HVQBup3BO32
9OdELwhU7e7VnhwO4ROFTAPnVaK+7dgvbAJ6IPqEcrpO6/jBqbay4KB0Erz0MAvOuK/FwquDhBxO
DeBdEzSjUG/yyLuk/LSMu9JCHJVj52lMpUOD2YOOP8xsXwQILdjkvIuM7M8QxtaoPZYQisPyYqFL
Jrq+j997Q7sKLHU2fohqeltbeWMqt5I4T96WBqJvDadw/U444Bss/CobOx2CV1U6GXHti3NwzMHA
LXiCohirsW+Z7V+jbA9xrn/Kk+xO462UbuwSKUMsFwXiS+O0K/QTxSmE7pCX1+PowNDIsiite13d
EquJc4SVnwtZWN73jGsLE/CZB8ffGNbWF+/0v3dS44yTvjGCyce9TqI4y5whQSk5HqvcdnRG/POR
oLWs2okfoDtJcMJaJ7q9cIcBCEUawYvvQpEq7c1xPMlK/9Omx7HbKuoRK96NHCix5bVpyJZjXw/x
Nh2forOUjV6ybvLC3rfVvdejezbeCAZrIHlLklfnzO6tX8vAOT/dp/OHuPGqc4S77rwcFqXb1uvz
qjzqbpsk/V2D8QljaMPvvIFWc4XcC+IMcQXiQNQ7YhErGlnN1/0aFpbQXW7tHFaSp7VBk34U0MkN
h5TswdjF+MRYU838qTstwYSWLqueTfu1X5E3yN12jiG59frLir9ulO16bKCq/GSqXUCQxVfI+FLl
rpIXpEjG4pmwpmQVaqVYKNJ+VtGAnZuKEE5nX4evSau+wuvPOJbJDpuYgo5UCYhW1sBxjm2I81to
HFQ43bPAhrN9UtU708CmUsIikFVtr6PXWUMgLbw+/SWAtCTjf4wegpzQQXmY1o/c4LpcQuTlnkvI
Kp1nwcUIn3BOoBJFJsGo0+GEkKFQLQPDQH/MohvDsIZ+sTG2Fs09v72E2bGEt2Iwbm61N4tqYYBS
Jq0qc6GdePFmxHlr/uohhpQDwlyczZ0YfPg3DjedhbSRlG/MUHiPOH0wENVMgihBwHT70TgntCqN
8mqlJc5eQMBZNfpmIrv2oP6TEqTjyiOE6kn641Pm/FUkkjwG59EnWKCSF4qbydITC+TPLV4/xE8y
j9NOdrvLSSSJ7If4l0TXFQIbgNcC8inVu9UhAhp8o39fEBHBEOJiKlytrd2526gUPrCPhQyF5Cdy
8AKLm0idwsBoe38csu3KKCQrB9fM8BFKW5bjvhX+Cs85al2AVUFw09DaN/J7Cju+EXBGZG21ItrL
6opdSu9Jezo94mhcbEOeI2a0eqEdJlDkvPoxaohQyb2u7XEjLYE9U3V05V1My5KkYUnesyHc9Sho
CqO/mnEjZobHGY1zPGlIHXGbEno4mBdhJv2I3V6a1Zuudq/tQiWJ3RouEYKub6I6L3vcyaGDxwQE
1ysAyxrCHqTC++5TizF7Qm2P1BimMrJUVFph9xMVMZ4PDwWCL486J3wKvXCOXnyPhlxYCogGlFF+
Af+i1P/DRtqYXIrBA14TkFqHlwjYu7bn5OYWiCQbaP1axCTmrF/LW2O+C358O4e3jVRFzwszH1Xe
YpfwXvb0dn0fhJ02uMsSHctId8cUpEbHsoxvm7IIBLFW8Y1mbEZkurtI9bUxiDusMOcA9Ir/zYT3
odOiCOUQmNVXqS1gfGGsiDHUlFX/Okd+rnsekQV5CFX6oGj7PPeysbpHuvZRlIxUbUxZuLiibmup
WA6aWE8PeMNSWMOfb8ObMpgUCRRS67ofs/LaDsVOHfIXWdf2RAEzsHoQZ/WSzMMHoLWrJZZHgCuE
Un3TYhZeMojX637bwVTXlR9zdamcokrxG83Z9TF6gpWCFjqTTW8PbfO/sGa8tDB6KsmduFUM1fp8
hSLmD91eUoOe5snObi0sjJIKYJRpK+BH8f31YIuRGONguiO/V/9mx9lJ4XkpkXKw4liqfP0OFCcd
8D+bU0/zC6j0XdfAq/jqsuzTQctbIpx0rE/JVGFxcd1XenOfSaSVDIozvdRi+HfjAXDxYs7G20KG
+G+C8kjQsXFkeIJqc0MgHswOZikFiv/xftWguHHV0Xekzq1l/ukkXss9Lz9CyTjUlZdphAQrNwNf
Yxu3+HlK9mVJbEP13hUYpnX1Jh+3yEGbovhsuuED3sCovsfaSuHPNLZ+A+FWrfV1mru9XSjgV8xX
quLURx0UChwPIStxndu6DLVthZjYe1P6OU7ZZSXbV5KVo0770yJ+zfjabfj/WJipq2tNr+VfGX2P
EifIiW+gPPPLDk97hqmTL5p6ndkhVBH5MaHoAfRF8J6EeLfl+P+CHcmLjYLPArofzmwQ+jVfBj3q
xdSUfOSJ/SIRNitbl6UgKtvvIywgDQKCpZgr81DT82a6dNOcC5Lv3qGhBl1+UmfYnKr9VYYMq4qz
aLBXXI4nb8geWTt480I+roxCxo971EVOfjIE7F37k2pBr71a5kzMy76zrNPQwap5ATLWDOY29MuZ
HRJ++0EMBzerskvtgyZ8WyFgjVBMtTp1Yzi++FdBVit2g4Nyzzb2CrwytTrCCU7qAfOLHwToDPiS
DYZeKmBDPH41g3GbEldABZQ+MmwxFQYm45lqWN4UJfc0YtxjiZxthgkyBXSjIEqA/gLClq/u3D9M
XoHy1OrfS6ilDVyits9fhrGn4dnWMFRYMFl1GaP6eY7kVxO7eEYaEhP61X5GO98vk5t1M5LvcqfL
TEBS3X5N7HSbsNu75CukrNErdRsWOJWr5W5YTdgOXOM4yTd8BgTEXAVRibGUDTtZ/mTbDH1z0kDv
KoRbhuwrBiY1aCBQga2rW0VE+3G9RaGQtDYSxZLGsJCwk4bRaW37kh2eJH5AwLOtggVhaBEwNG0x
Gpj8CTCr3urjiVEh6l4slh9TzJTGftjCqWX9BA1jmNYA4RV0sWn+10HPWlJKekos0tcsOtH+hJIw
AlcCneVZlqxv49qOCUtl2Xb2rfpnVifAGqqUZ21ptscUry8Vo+XOtD6Ra1iOs5XGBlXF1SaC2klI
mHzuDBXmLG4X2n+/p+PMw/x5JINIfPgR1005OQioltOo3cnFN69ZDxVWkdhMKMNvl3+TeVBON4lA
uRD/VC5qOWS4Kk9+HNnnXpuvycqYV05dnRpc9NWzEeTafioYRPxIuvFMvZUC9f0nL1akF0leN7Js
eV3LMFyO4BKkno6dRyT5psUZW2a5VxePies96+7LPL0A5bxXJVN70uUg+KWwbUf2HPErU/RcTTim
0jo3FGJRkETVFfjNTA9FqwQUH0MXvcSm8WOoqDsahEE1y6otDPA8o7EQkKZHy6gZiVcMSaQte/JL
q3Jy6US06AsaWIEdSAAC4CkjmcYZsqeMwoOMLZqRH62p+XDOfi4WT/jFOdZB+P8sWU2xVcG7Ze7B
NhL/tZgWwic6DfAKcuOszW82mUQQkSaLZOqbuf5Yg7PF36fiAalJvW2q8jPBwMBJ38dC+ye4NWZy
h/XEQKcv/tmLep1PA8M0nd0mdFmLVXF9xZE7YN0sxi8NZx4H2uKzkDn6mvJnjJu9anBwdx/Jijkb
/1iSXDQJhodcEalg/fGjDrCH//CX0np8ETMEKM3nrr0Bt8KmUs5Jw1EqLGfq+cWE8EQdOtFSLfmh
MEY0/Nletgpta+vndsb1sZKOVWZ4a/MqQobklS8GcG4qv8EAVMY19cSYZ76MFkkNyK41RlMz1uwp
4vhOZzbxKIcHRWTbTRuVcHRu3r04yUa59GRuV5jGiHjy9UWSGtjz0BfY9BrGgUPNxKutzioE1USL
g3AxvwcpPUpsuarEYQg3VjAtqSxdcyCbDhahqUCdGptAw0onM1pfgQMQJxWEHNiJUItqzVdLAsnT
BbHwY7KK/y5sUDXRhIr4sylh5dAf2szHCjFMkIhyYbSpw6+S1SaY42hvTFQ4ZT1+m4BbFodoQp0o
1bKbcU11yZ0qNcJIUrTpnL8THD8dh2jyg/UHE266crhKYqomIMipbwCj6VZbgCqSEaoZeS18V6rp
JSFt+Ob8hUxjlAljoflKGw/rmDAyotQ5OBpUSn/i0K8H+Bt2PaBFmJk2KMfCGveOGQMHRngKA6lV
K9Srsr3ZpYLgJ407hMLWU4bwQUcEwYiGWVHVj9uiXj1BZAOwcQDVeUEmGoLiPlt/s9rcJutZnTIc
AECQ9iBpaCchUQ2RfuJuFI+3MpkDk1BntOzIBQw/Ll0n192o3mn4sQCPy9WXEMqBvNFAMTwS2mH7
KQyvGIb9R/Tt+ivHulFaO5FvN0cXK2kCR9O2fRLwEaoi9/UaWRWNL0YyeDxJLvhxB9eY9nWjI60P
K6b6VriiLpPH7YSBhUX+uGEle30ZvIS7mccfKXcGr1skJNhzjTfbQCxppp+q8Ntn7gMAWavTZkJB
5pD9bobwMxT0qiruE/N9GcJDVsjbLMJOCKBdg7VBIU2XxWb6Pxxk3MwR+4OmF8XpdOvA5PppCcxo
ILIWft0bV6ZYv8S8FdGXUCCuWvyWJfolUs9zS5sE/IXvS1hrrlyRV1aduggOthVhZKLne+Av5DNR
/O2M49nkbWN3meAvhXVdgk4awGxG5RAnkAsjQMZEfHLr6hTmbgC4XhRmB/9BS0R7D0bsszNLNkFd
ADPxYUiRZXxJqWzpe6l4zPjjlMvWHg15a6hD570wjwmwxoPXm6Kh10ZvpJVFvWZsDUN+xvcujoa3
tIvg3eVY8/112Fo61VesCq6VkASAckiziSdRfBJ/rEKqJQ6/VSq+zOIlG07qPlukE/2Cw+FnD+MR
qIykhAKy1OhRm3RjzD15S2bLpfjpIMvS9BfRQYkGTwOFmleYmDiicIn6xKXfcHGCRZEi71MtUkoR
wsWPHLjW6gnZQ3PhrBZmNV/diugz95lLUfN/OBheSWN4aPnNySQcasJuAl615ZCkB6yaVzi9EXQh
19tRaleWq4ReWa0g/46fI8TufEo+ZBPkahgwJ5msnyJsvSiEdMGy1BC0mKKBNvGLIqeqpRWcOKtk
QnPWfHxJc8tlRhJMpXMKlUM9oHp0jg6cyY7vt5DxBsD/BLTIdiWO1UaVHhHfZ9JpP3gGPDn6uu2b
7HXVBXG6IXTPOplhici+PRBFBewdHUVukuTDnH0aSC4Y178ux4Wef3BdqLZYoP4gZV9VBxop9eF1
XfObE2rbrDHPnCIlFDPHrl27ViEccD1TRyf1I10E6P9X2n8qB0xatDoENvxCyvllYVF2aOpLApx0
RKFSHcgLoUaBrmDHYWoI3JMTzC8SjOBoW3nsOt0HNRXkKHYwjvVK/8dJjeUdRPgWjiKgNFvEh+KY
TY2o5SB8Q7zd5Hm55w60JPViEwGpozGB5AeaC5u5aG8FVgezyo3CeyhifEVzqACqF4oetcdiDZ6x
Q44xdeCwjJ4Sfq7hwdGDjIHqZBmca+dJ/SOTOMfEPtSp4jZItjp6ahvRyBI/C5S6jFumP7pfgqxZ
egKN8qwCHIs71yxY13Cp6xLHGkWAODNEbaXadk5MrYWT403ARNhFuLYSH3S6+UpCZ8osci6jnc3Q
V7Puamf/igqUsm8FtYzb45qk+2VW4Y3fZAixJl2TFvo6MgTQmUpXfyhkHWZNcw3+pClbFR11n8Su
eJwObzMFX+0Zh3Wailoczsk0QPmCYQ+KIJXbjgHqotA7C1cgw3wXdqnCJnDmtKNsr/tXTbieCBtQ
y23tyOOXQiykpeh+BDHK7R5598n3ma1YfVe0gIoyfszLvzy/GqZ6+K+iC9sTJaQYEKYEelGO4y20
D+NgqicKoTsglHi7Mf+roj/FDCQIQ2EOCFiDpN5YApwOsvHcz9YpCh0cKAJ+PM4vWqIw6wx3SSEa
MQrNJZWZAzMHsm7FTFpM5XimeZt6XwyXxPseYiJnO74xVNtr5HLgIphG7IJKCP4PQpWxwDSYhEsJ
YdaivZewv6ISekrXIKlrkT7O+WlgkhNhkq4GTil/qH0IHt5uKwypFIXQmNYAyXM2K1MeVpUQDeTw
0ldyAHNugG7mj5mYeMMVSuzWm3L1qa4vwmoww6eQD2K6VvVRKMK+p4CcuUfL4Bi0KtILRfOBB7kM
2+qPj7hYM0EiCkHLdE0MhMwuD+SVeW3uT9IhV0zyzOcgZB4i4DUBsyWUPdpS7bvysyevhqtbXPWC
9kBQ/EZUKjZCJGyvxxaWCwZdo4xaFuMnABNK4QGmEWUXvnVgzosgs2R/UNCT4Wqu0O7wE8c1ZDZx
3coNFxM+t8EJpMiaq9aOOxSCGtt4rtajXisndGs78VWIMl/LtZsRWS8YPEBGaI5wj/D/Km+yrKAV
Yd+1fwt8JyEea/94TSPDjYuM+/kPe0Fx59bxdaEJFHX9skD+A/eMbtDZeRJUbzC/Z4xMG3it4k1P
4/QNcVyYykyjdKTcEHF9o4Y/tebFkoKk4UsI3GBLCBTREh50K2fANO+EKYf0QLCuV1VQQftPhZoY
DHmu/Ki8mSVEVU6q9K/R9btwUqiGB2oBBhJo4dN3BqHwzSnCWMQFxurgDPzIFJcqc4RquxaaH9pi
s97GgUYphlUenwvus5wTsa0i3J7szTDjlJm+uxBZMWG8QWpRy8fSascI98zvxjA8WWIslIEOd8Gc
Q3qAEKZj4b8upLe33XNJC9RxVlE+CI3BPGXnzLgIuj2nXmXskWZU4zvfgSDyahIcwfoyiyKqVJWj
womlwRRbmXVRSEwVvTIlMRUeprrcnTE+/f/xeQrEqSZWPWa9HpO2fBoldIZgvwPd/oq/rGGA7uj7
3ryK47QEJ8AAr3xt7RT9nxEoPI9YUOsM+d6qzWNSVb+qwrehZoy+altdQX4oSrH42uVEWDjMn7Cb
4p1xUVUFoI+BywLgUjv5pRVvlqbDN9r0Bu3Ulgxkqj9mS6VuXdLsxeqAdaP3VnoLeTQKhN8EGHjB
JDd5R+MD2QJBg17BAQ23JlsJsd8TPTTOG1w9sBdCan5mcXw1g69bu0SRrnXxPDOEzSm658U8KYbz
Ezks8lMOxe4Jxuwmx264J2zTMty+6BmSkQucydzK07Xsqe/cbpk2BlNmZnmmdc17qF2xIYxeLX8Z
/C6qSSZ8YZGSX8QKR4Ye4SUcmb5RG98SYpPGac4EtkoVLLV4E8WM+MSSTEXKOIoSnlTboaxN8n0v
VGUt76tyWvcBE9gV7xefmD8JWx5uyQaAtk/Cn3YQdi92t80HB3CXNQmliRt2TIb9IoCE+B73NN5t
QpYO8fbrP0XAmXIqRhJML9Q0+q2V/jxnBLlU3zmT8mTlGseGpmlvlIdiXdX3geFPD1nE4BjF7UzC
nhFYh/T6k6V/2k6/CZN3KOt20rzNQ+POeHaEBk4wDTClKP+7azRfJavaz5DSsECAEWYQUqezYmO4
eKdYBfpxqoV4hzwM0Hl4g21d4qj5qLV2v6gz4hpsVDLP0tTNCG4sTTraeH9C5+cUzyoQLGwAyHY0
pTy0hB497FxQIiqvHKSPecGwlZL2U1rUF91SXrMMcreqYwSqMysfpRmycuOaKhA327VjQIcO6t/U
Kts+D99aw8HKydnUWGtwf7/3GLsQDhg1vpMh9MgNLAhHUN4daRu0x0yyoN90QaHCKqfGUIt67wjS
zDd0BxSy5H6N0tZ+jOnLZI5PFcMVQ0HcE0LlYw6yrZKQa8ZLmvdIPVkYLK2RHLT9QY24aS41F37B
4Gjiceuwyh4xk9s+Iq8Wlktvv6invL3CGOIPLB1UGBiIYd1/NOR5O/tW9Z15DWRIjrIicE3OF1IW
u+mU0tnj+uEZ8xSk3bQjDfRYcA7k+Gf39AZybx5HTudiTX4ciZ0wzC08alJesuonk3AGSDUCsaLp
s5fn0zImWy6EEqkY9eGOppVuQEPnOKGsKaLj0kcA7d2hac7mim1A8U9t1q2K8lNq7U9xEFhfA9CA
YSj4N3IDzwSvs1B3NikCHO4W+eUhw1+nwJqnfo+FZezyPeb7bIDkLZ/t/2p9pGnY70wgtcu2Nzga
Bdw91amPBYlQLgxR7q3DJ9ZKYvWEJYpH5wlQTCMmNrdsr06WZ8k4qbF00AbrFOKxMXY7Jc7J6mqq
10g9hLrhV9Oh7fj7NXcpgAo+goNFsCcyD0HD7Vv0iAva9tRZ/CkeDkOnXYFbBQxZxRcJH3s6HWod
Jrx45qOVY+oa3W5qQZgrCrdJRbo2+G2HybqkBKY2niktkfaaP7ZzHF6ciVxzg9FQ3CF+xpQyQpZ3
Gdm4gu6aQmFpoPv2uezl0VlecgZE9qVAbcGLK42D7EH155xmDng6/vfyKcsq5gIogOMgqRG1z0eh
5+9TOViG+uGMhD933WclIS8WtCoKQb2LsfrFGVDUmqM/T6a39N1Rs0eyKvYJPa+wVRApsszwv7pi
3vSLeohUppv64uLheO+w8LAgqlT2n70bmAKOaJDbMkDtaLB8BcevzjRvUN+tGYZ1+xLl2qtjFXsh
GapYLa1EcQsKMztvRQdHDPQRS66DoNSJAnodwmui/BkagG+MIlT6UyAy9o8Q5kEJZ8FWP8yejrp0
5Ffdyg69GdTYrFlnaXg3B8T4275y52tzjJh+Yqa5MbblJQKzOchdMPgmZmVP6dGB7giJ+l3bJXzj
wzXFtdp6K7NPazuRAz/uMjLTSSsaXYz+BiAeDFSZbriMVGn6e6hK3ZPu0rBWmaeh7ulcMj7KZyKt
UZXiZqyPr53yutytbbK3kxcjDxiTLUQGgMq5mBAxD0Kl4OCZEUA31mvcK1iBT+FeqJ/hnHTQy/eO
elVQGe5hpR3sh/xoMDkc/EHZp6G/vmW+fZF89rEW6G6H+aX8FJ2M9iBmQNLOjoIY6oHrkNQKJI6B
IubD8Xv5iM942sCzhwq5vrTdS7Kn3WIEVu+W3kVtWrEEiLYik6dCArGNz2N8xS43IuCTYB5aMtw5
3OW5tILWRrP91DSHBt905a0Gw4LTMTxhi9JBumWaEfq19gyNRiZb0nD5GsAVLx3iPMjX8s7ug1W9
wykgshTIRQc32NTOtr0ll2zylD8GsKYXRxeiOKUZERJSM1PyoxHlzB0fNNx0ea9Ye8LH+2qVs/5O
ChDSFLxuS8DDC/HBWvaGxQSBpihFiutEQPFTdo7OIFbEVJWe/lVqGzjR2Q7mBO+tqo98br5txOGZ
FKw8V3uPU4mWMSCk8nxi/q49jTsN3HYFwL9K6It0TxiScsajOUU6YBHaBxsrxt+ZTGuKPBdyUnmG
4gQlhuaq2Wv5B9mZBeY4ZNOxrqz6Q3/TGzczNrob/+BrRAIci855gY+Szsewv5eNjwWICD8SWhXq
T6+bqMd8UCMzgSwDEIR/JbX5zhyvDiyFkbbMZc8p9TZmSrurQVMYmVOMRW7zqR3y++BjSzdJEMef
JvjtbnbtP3S0njsoFYgqaVC9mC4eOItl/tXu0zvVPEVQzlzkgOBMvfc4el+Gf7AEMG780n8zPwrk
O/MXVGWIFShUE9Xj6TH84eUn8FgMXtzC3nXtyZGg4UCm8MxwU/3Mw5Ny1/CWZGg/UUttgU9ldVdy
av1weYwixmZ6Vb2ancwKJS+KVwknv7LfzT2bvy93kAMkWsLxDYLIaCMcYz7yJsEgRe2Adp8vkokM
/XJMmuPwLy1cBeNAT3kpgmg3t67o3731jXcLF6gDcvp2FPFD+GeHcJ9ikE9ZQmQjN2hAG6ftBGWg
2OCN9yb2CywVXfwRHiarHc5seUeRygJssHb45kFLVB/anvegkSkg2CLeinMIn9VPKs9QtvhptNol
LL0w2Rrb2n4tHwxhymxnKAF2XbBlTLK2uCxdcKHVfNICdmz4W14cxqc8vcILA5Wns9zxt5/umgFh
e7NMV4UJ5iENMWb02DfJcGd9i0muetAO5e8IuKIENnoxoHrKH+wpTZdkdT+6ph3iokNB4nICuRPd
0mtz1MNAX0Yfi6ZMnDem8Rxl57mCw4f9sZdEu3Q8l4ln/QBZMSw4aAn1BD60n0v8PtavhfaCC5TF
TCIkXivvzg0kyPkZdmG5uMaXYp1bBAcVoOxztDxTUnaePJ9XxsTkyYLC8slYbTmMbZeeWoeFwrx7
i0Up48J8a1s+yKNe0S2/ALA7J5gPkb5t5WuxPOfzJZSuimiY8QXTXqLpY9JeJOtVHl/5/5q0Hjx1
httkX+gHIRwkx8q6heNHXb2nyht4JWpJ4h8ZfuFQAslsuPEmkAhP7rDi18Jtj+Lglkk0j3hoDyMZ
H++EuuGYw0G1Wtx7G3Q3XCXs84Utv53050x9zYqXlamT5mro682rzQpbtjhmkN8c4rCfUgIGM9Us
odJrGowPLeBS647cI9a2OBUvI7VN5Id+k7nO8J5UwL+fzfwZW3fYFzWPg+/3Fe4Uw89S921zG6kf
Kiey7PHEcunIXTRu7Vf2ptEd6BgZRIvdnKoIIp+0QxUHduUBUVvKDfuhhDHK8pP4lrondgLtrZqK
P00pFu7ZmJgw/GpeJ+NV6QrV1SE5rX7DYai7lmd87v2CA1Dxn+hwKEywswnDS/vN3F8LOq/9YWPz
L2VYbMRYIPoyDghcuPQn2Lpe/hrVa6t9zxoPXbXcWHrQ136S+vOhY9pxUhyPyaAKY1sidsVNrgXx
H+QY72G74WcaZT9qJrscpgv5rQ0VES7e0cXQvvLhr5LEKRvZ773y7Xdz0KWc+uv0ixtRtvp4aiEv
5E5R/0rHG3e8Jvu5w9XPx6ObWS+4LyeuUwfxB71h9UmJ1+7wOOhp65Enf6yMxEmmGBDSPtXbmhOw
ejLfbGnP0a+VO7P0ohPukov7z8AY9carT8/F59Duxwex98RexNj6oDEJdzaMYjK4nowdLMp3Wn6c
8t4KwpTrE3UHEGNJqAHOezslmKwdRYbij7gwYEG3unW2Qd3+g8lOeVHeJlxyENZiqeRFO8qOZGcc
OLtM0M/d2B/qkVm8t6B0UrAED5LyO3yLs2v5gQiQN4QNn4Qz1Fl5yT8kmF8hECccoV2DuTfkgndW
ejTcE9/Qv8ZyVzmP2ITe/tRXwUr0FvK35ulNuzbYI8V/dP5jt8FxP0qe1F+4vvbvArMfBuYu/uCz
sTUzxXVOALfoYPHsUrxI2jNn4MEuOx4l3jryJ3IT7lwMkKDtnIwtklSEiFhi3roS/6eNPGyHfKO/
wfJ+itQnkPTc9hjQDuJbRO940liTGo4kCuJpKF6bCycI0y6HGRMJRYRA4OXMkHvbB4YcZERhS0c0
H8yBoFQCElDRVZIFFE1fc5zRYIhbkssPHyloKbnhz9VuPjTpv5nYeGVjjztoaLgROcqW8zhL30kl
MJ6ha4cGVjY7THhTb2LYzjakELlyfuQPLrLU8aKvAs85+ym9U8ycwr2tuzgpJ276CWm6vFuXCWnv
W0/j97QSYQYtmbsM2HTaUR2WTMNm48Ksm1e1n21pJ7NnliAF0mTo8FP+tnvr0s5sVI/Ind44Ezu9
Uc/9vhy2MhovCIsY8Yk5QpIdch0tHRMC1wg3pE8wdcfJvrSvcPoXiPqDy61oK4cBN6enkRFVtSuW
gNoUc1ZK0+G533EvFThlZy5rYgZfR8DhlT+h/T7iO/kza8hRgHBgCZOFhKWWC42OVjblEX/YZJZT
9+1HH/drRBgQ/14YHOj/lbn1Tz/gF/7EEWINHpe3MR8TjEG2NceK7lYno6ZN5RsxyxeC8GSiWGqX
ez83iZxzY2+YcAHdcPH/UgLT6VGZJ081UP+3fO88iryFxETFtX85/7rhwswjDIjaknbsKKPa6Xy6
zbhPfN4C+EmDa5nPYmfEwV+1AvK9QIgqX+2uKpCvfKYYbL/v8bn8WZ8adLk7q33DOcTt2eYISiGw
MIdtngD9CrDUO8GtLZAR+MYmVHH+Zjv6sOEJl1vedmlgbhneWVh0MwsidG3Dte1cisjnzpiMbYHe
JD7FHWRE9NrPVEAHWT5J7CM6vNbeYW2g9EFju+oGY57mDreG1rt+5alVT0REiO8IwuSODgGi0QTU
zcZ3x2N0XppX41fgw7Rs0AXVo/JbJRcdK+JHfme2i/k/y+hsVrf1MPhJEAEvPZUfPEa/+O4s136U
d1KCfucXPlhx5ARYA5ofTsyf4Ztpl01LSsYmFru+pXuc4qmvzj71bbSzLtwvB/0u27Q3hnaJ0ZcS
qNThAbOrSDvC/gFM6RBrO+1LvUdBjRl4gAeKDNq+g49EB8CgDkMudVvY2z58Y3XVSESpaUYC1u7V
8jnY7/yCmPmMNJ7qpsDlRyvXX5Ts01C+LTrjAXkD6lAN6mVQkzD+CbHUwYXMQvwalB/mJflVAvx8
U92nquIWCc2t9EeprO9WmYnWDiqFvC0Lv2aRMJmtxBVND8CZ10C4Og/lbVBQoxHoh0sJNTakS45b
bHktb2Kh4MlIgN33OB21rzC6MQNDWRFXWAS9L+Wt3Ekxf+JAb1P+LGBx0OtD6iQON3U4ETy4YFxz
0Ba+4P/RdF7LjWvJtv0iRMCbV9F7UhKlEl8Q2lUUvPf4+jNSt29Ex+k+e1MSASyslTlzmlOZ3Px/
TfQxRB9wOpZzsedGm8l/qf49B19hibjz7GnftXPr9W8OwCk+wCuImwP/cDA+2+DLp5F/TXAIIrgO
ye6OkzE88L4ilc0AMQjJRmtFTeOH13p87XlihGXA2353tU9Ri9sw2eiYGC9tcRsJ229csQ0EC6vw
O/2gNyvDhVEfy/bbLE9KuqrBlf01wSRpg9p35foXpDbo68v3wdllNZGYL8YH1hTjsVcISnnxoX1Z
+54Kvrj365YbgI4Ec6EaIleCO29pdH98xdFgOrXrQTu0818MVYTKacNrLMrH2J6ZmHVojMkLcmAy
K1cQoZwBuqDT7g5Ougx2+SFI4oglcb0EoA1RZCk4xEenBjxVUd9lRIK1YjYSfPtZJ/tiQqNSsigf
sNEWYC30pMhH6oVMwRIUNR5WzhlIPNakDCEnXiD+F5MF9C4dnbhI5aJzgVo2/0jQMyHaEc+D3o33
AxW+TFCZHiIQkmGEAggg/3U3saELIKiL8D3yvAUzXnz/EAdhVwq7jrxZV5JgxbQWs9MJBMCEMSnO
V0xlHTzwTfq1PtnWXfTKxE5EaHCIuTZgOv4WriaG6sB4YXbRkwac7jl+8w4ehYgQpk1ncdTy18cN
g0aRr4JGWOhJSK2CDpMlC9Nf9ijiRNXJ8AprFejA7yVaHczpXf0xx1/UcoRBqx8MkrmkGsVz9KF0
Zy36ykDXc84FD+oY31ZVr38d97P337nNXvas0lfOMmjikB8RSQo+FoMcQ2oGYJsxYGVs5vJbOxoA
0Td6WP2BjTvlW5fSh6tr0h9Rn7WDs9TgZOv6jUdQ27c4Ib6PmWmhl5smIYsJICxHt1GRaqD2Y7qo
POJqKH3i8idPz5O56wt41a52gq226VqLytZ5MRDMcEMNpmMjYhKVeDuoWDgLxQ8zgzIekWZ097qf
kcGy1Xswm8jsQzSp+YfXga1SDG+CuSTS19uFNOSwznReHrXx7mlsIkmhiayjDSZpttjHoVfss0ta
BNhOsCEyqCq1OyYJ7Fi/8nstO5G7DFoWNFjMjvhjuj8iR+Zs8aDDYEHpDvjh3ZWAOCRqExYHysUB
ecoToJRxIQNH5F+mAigOihcAfSirfnjYln5NOACmVF/J5FdNGQ7S7NIXmsQZ5p7xe/lF7d1nYnc0
7/z7r9xdzsN1CBo0siVP0SS1KLb2Wbt08RIfNGiB/iKFhWRUaLYg11COCVE8urFuKgpd/SK+y3Z3
c2nt1G+kpg71r+PcQlYfa1SIg4j9/Q6ZHpqvIP2YGFrN0Byjle6f4KbAXOMJKIiEptj6qIknnJ2M
8Rtvz2jvuO7f0RwzLO6FsAhQOvTcapZXVzVbFA/oyHgaSxESk3hYKQPcfUh14UJHjtf/4PUixFZS
zhZlNZyFttcQeMpPIcvfSLKmTKSE0g49nCyrER50VhwCIUnDo8b4CNUhCJFac+R4+2owdyHMidb7
6fPXEI19Ub954/h3COfXAEJUqfdUYxojGXuf2cFag52hUKm2hXnLSWyxR9EXUcG4+Smw2mUYR2tG
yjGg7QgZjMHDuXe6txJbGOGBapCLqln9mwDw5oGOqz48mtDu3kQXa+pMSqAzQm3mRjCEk6uTBFOH
uq98St6vix09DL2XUo2OwhCUcXiBW7e4cziI6ZVkk6R3Z8z+OKR0lcTDBZDe3I7gYtWGcB5FyzzT
Fx1feGTEiaB3TvDFLmP8rEhb/zPX8fcQM7EJ3I6MAkbLE60Q4gO624xg2PRut9W1iepPFLufTWgc
AghIg5IdzMz5E4RHHmDlY12IwSagt3JQFCx0JWFrrBcpuQZ2C+8H45+c9cSMUGgEdW1sxBIpog72
nwXWlIle4CAM/Zc3zZABLwMz11U3hqWtPQfduUItQDpo6+6EQIcN0jDhkcG2ruNiZD0cWEsSNyz0
BxcPcgv/DfzhHyVBbQTRLFHibMO8u84opYsJqo3uYyV9G4L5rM8lur06g7GW7Otk+LaxnZsY5NBV
MNKxc3Vn/h5AIyLwBG5uCsxIJsXF6TgMshqlXgM00/s3L4T8WTxduHdxHN1yyRtzZRw7+A4y74SF
AK8BnotXBBcdKkXKMZsHD5Ux6oSaJoQ23dvuWrYbsXdROyoc9RYX+UXP18ISgl4kdPmYeheKJKet
zcssDgIaSBzON1nrkB9ULfO77n8lttDnyFKW81gSDQqy4VKvPrMLRcTByNMocUzFCWGd4MviM6H2
sfbmjQ9o1RILS00RsZKt3NwjTpuBbNdVPWZvoj76NVhVywWqd/gbHVEyDMXxs2qzU2qpWyFJBM60
Ez8jpTq6fGLmxvBwKIRmDaCWb16o+a/vVBvl23BADQ95JDKHffSWF9/oQxE6MaqWFS86Al1hoh2N
DBrwAkFTI1r2tvb/VUrwX83/n9Hc2SZK3+TdYHG1zJ14kbHSSewfRy2/dEDDYliNhGAIn6zXtJ3F
bahtElFcwOCmWOZV8Bygq9QQxGRlZYhWUvaAyms2hPWUUbcxmrcy/2PGf2vlYCIZL/sfFzqKAtsV
Hiq5wCriDw79kApH1g3kxkvUU3RjJ61VFSiIsRHnkSr6EYcA5cOSiTsfFD91FAM6BAvDqVFB6gjj
jT0vL33GLS4dhkLMiqx+rTIPF5cPjj+XoINf1pp7s8SoCZ4ZHgKWeelhtclnjNHbQD8dM2hduM1C
f0F3Jc+P9VMi4jd0Yw1TMif8ORjbQziePC/+Fl4x+Pp0jyCCcEh6O8g6LVEaYqLQV88BZMHkFXML
FoJXAzpsPds/mhhO6FXE9BtrzfGmelDz/N0AURVBPj8mOxNcC9nk+BaFfRcTIZ3RIPs+9R6lD8Wa
YmgPQ78hel8GVs4EmXS0mz/m4kdgtWu3dtZCQRJnzgHikTgOWQazafZ2lLLQrANUuIq4MkPkuHbW
xsKqXUfwXHXOLvF6/QVpPnZGBboojGMreLATr5c1JvxD6EdzXNyJiZzRiGTXzvxPM6aVZV2rgf3L
+BzAq8pIlEMfKXMUDzhcSad1kyrbsf8Obfc9mvvN3KPCzMgHa1poJlmG+oiUr8Re9E5AnewzThhO
Zp/hjua9mN10wlENCheUtSlYDska8wjs0BHwMA+DtUDto0ZEAIqpENPRgJwdxfe/DaaktaoQ5BXh
XqhmV29Sb8hHGDYTWaPBYEVPUMTknmT3kKFkJBt5SHzIZzQNh4wbMHrFOk0/LBZw1v2YmeYgszQW
zOxMPOQZMmed9aiwj6d+bdAKiqqF4CO/xiNwUI8S1O6mtovssl5n7DIRsvyxx2Z4xjOfrGdrPloj
F9bv47Zd1NSlFWsO67alnYOHAr8FWQADzlyFf9oY3TotO07wll8d6+6QQuinpHbV5sg8mQEDb25C
AITdZm8tXveQ1OpXGfOamDk6KYDy/Bw5mHrYXM4QIFIqr1KtGFGytTme9fJ1VABQcowac9I4EaNZ
u8QlzB2qWZAykGBCPEJyKtvknwLMPde4e6D8xW1lW1rD0cHuJXXU64jB3QwoVmLKLK4uuTVSz/jL
IPjbj/Ebr0vA7AZ2M9EutAxPrbn3BnK8uduR98DMXBvwUlCaFeQ5dlUsSWPVW2kVxqaT5CNDOZwi
TptYv5ZOfabpYCbqz3vdfzc1jiEkK5uM4W9aFM85K0WW+GIXA0dn06ys5q7OzxLmpW2OjwxHZwDW
7ireUdZUvLXAbfF8hPyISh4DSB0ZAcYRIoG0nRbvEae5U+vmzBVq5oFy3yw9f+h9/q8I3cNEVmOu
0x4lOxz1blrIEDMZ3ytc19wG/1jM3MWSGaulwIH3xH2LuWdIcbRYAz7E2M0hhga+Xkx12ybdhcZO
eq6UqUFA3wWrZyH9T1ylp+C955GV2k2tpiOuOJK6iU5hwZnATQU6h7c6zrR0MuxSDrn+VdK7z2W0
FvGbRgJhlyhEBlSbOKEaB2WI5jP+rKvg3dfiU2Ab+1oDXcwIjMDVNLKHv2JW3Knf49Ae1XgGop5D
fE3xIWxH/Ck0BhhW5TGiRpUX/KkHlPNm/SZRiU79L56+szgP+DzqvblCYx7DYEHjOgzKp9A2ZStj
J4/+RYF9/WUSckyZjnqs2BVqcfsY1NdoYArW1OnTnZyTm/WvWWMfzLbLXrCMiNRj2SgHy+gug4n1
RBpoW8MDiXXVrdoHRHZQHHnjVovskySKKRpVegujKRj/y8rmtdOTQ9m61zAXhGZadQSu6CObntH4
5wy7x0RPmO+0+LRVWCh81FH0t8DfevQiUqWqDz3jrOIYbhLMzRNM8Ztc+y4bfJdmPb3AziLFyS3P
anNwEG8N6oyszr2X7ipoQnguFBPUaA15FMRiBJcwVRFvqv4lDIcjldnOYvtoA/GlTM/29M9r0STp
6S4Hcw2b8tx1CTSl4W6M08WfFWh/nECj8pm1u8HszmIJIQIVbcj+JNGy1zBXZEAXRfYZId0RDv/e
6Ef49ubLYuBGWAjR4VmMC7mdwtvM2H8VpIRuvqyg7Bg4IOilvkr+NYCUnFJpPOFRguFiAuV+MtHf
Q5pAx1ORNCL2tEqvbWnyMNM0VYyl9BLRT3uLdAv46TEP1rfdUsOlwSXpesK0lA0F3GChoaVcSI21
WunbzMj/qHHL6qIRL1syiQBxJu/Qd/45RN0lZj0l5hkZhTVpXDMWP3YUr2cMYnsTgxhTwZWgRujm
/XSC/uv3uvMBhDEetkfiNuN//TGp5w+lfDaVf9Ayb+FGlEWFf1BxolaaZC9Nc8qIo42tpe0r2wCt
1ByZv042sfqWkjFksTFISd6Q4NFXwcERzQfNXE8VRm7rnjavW2bjuC4q7IeM8cl/+nFYaI16mkZm
OXQQuoguyKMwuLGBhrLRMw822RZxiVDIVj/aTN2OCaheOZNMRE6sx4ioYFDNXl9Eor1+rYz04uga
/qTV2SUsZmyRjBrYWw3ZmxpHK4KvEV+U6ns1fQUxlK+UAQm+NS3aV10t13XwUemkRrMgnIyIoYFM
T5v1mUGzmu7lSN9i2I/MjHdGj9ly2XN0zBfLt/6qLUMe/TBuXchUfth8WbX9L43LVcuLoRQeIlvr
VeArG74R3MdWHC3N9PcUwjnCsz+orXqCRkvokTh8F6xy+dFnFxh/AbUcJ+eJoeisuGH0muU8HzRG
/XUD78B+dPq5mrtVTNnSAiXqCj6GId7d2quSz7gDj695RIygQj1eBM3NDqbP2qBTLd0SjFBfT06/
Hqr205lIxdObmkkSUwxzG8GtVg0HzitmFcT2eJvEI2jXkjTP2tjaHqLEHN+PDv8cRgcdYxVFdOZS
hTpQMhPe4xZpinCykTeFRfaQGBNCbJWr2gCvizdHUQx3IYEr+rQCynIwU9R1LCDzZcj+XsQWuqoH
pNlRvSUEeYbkQ/KZnRSTcs5a1K7CsJLMCPl1aW/dQgzSEjjXZAhjY54k+P48CyRyYp4O8W5BV+MF
3lvTKXix4s3q6FcfUIrk6F9YQVXfRoKxV3Umuo14kzKsYhpI0N94Sj67lEg4eD+hY2BF3vx6+fYF
MD09gmxY+jxv3Da71iG+Qd3KSQ2oGbu2Gj9GapW5wGd6eE5YmU4aKpoEYwOz9a9F2z0Sd9gqI2he
dKuNmiimMjwnHDilESwZfKe8YTVuRbb7apj+sa+6Vxs34iKjV5i1g9eUxwzhulXO75niPDWnWw5F
tIsjDDnJWRFf3JjipsR2KAZrynSK6bx5bVPz7OWfSl/eesyNkJYDYhbk69iue8zSGDw7gdCVAdWU
EyMcIrk9QnsbVEuYQwYIlcur+AZnZbSL3OoQp/4qrCXsGsE4oW3QU1vQD1TFvqEdh2B6a2Iatn7c
q+F3QdiSM58aBLkvei6+Ec2+Lz5aQcv6Yjm0sGS6/yzGvKmd/80s76VwzJWNT4/XrZuG0XNXvqq+
9mvvN9r1rnBIZFCiS0sTl0PB0H3zHgbtYuI+avlP10A4z1BHC1G5gaDvvOiMSREKH0xV/1QgdYu1
VKHnyxqmSRuvYpPxBuFNBGTin9veBC6jbg0Fa4QGO5kcVTC0TEBoBwFjwwyKMC2hvGrmE/i8Q+bb
qftMK49zDszka4tU/wnxGya2u1al18G3Nrk07gJXkJOXu9tiAN9Mx++x89Z1VUDDHvGkSD+1NNph
2AgvBVVb6lKmxBF+jq3RQovjTVMwqAzSb9yOPSNfDR41uIl3X/Ew+nSPt9hLiPOWfLMBMA1H+ZWi
yw2sr8PcHtGQbCy3/ociYMO2SNSCbdvnsuymF/iHN71I/wwC0yDXzxsqenDfhtIzmJN3T1PC5Yif
ak/2UEi+l0vevZFcfYCXsCB+edJOkeYvi+afRVqMqI3dDvg/Pky58eZHgi8SjmF0BIzUh1L3vnAe
oAUCqG3JL22CzRBd09D6cQacjzRGr+ADmYNXfPOW1SHWbskpcqAsw3cNmUVE5KpoZbtTp+4bKvMa
I9c3zzWxWR22/kCFRByGPIu5Ly7EG12VWcHJbV8DP1P5ejzgtIP4UyeXjtkkBNwa7pK/HwIqn/lO
Wx/pmJFiZVfXzZ9Q5pbIoAMTlif7juX7L8702aZkLPXp6wzCxwhJ/SdW43WHL18ZXKWVo4MSKQRa
in0yIM9weDOBA6TDyznMdVpXHxmep/fHdA4/iRtcp9aPVr/P+AallnkarfhkT/F/s4+BMzCfbfG+
q/ZGAnTF/9S23+yg/MTe90N+eQ5KL4ThfPDYQep1GgUUUKUoXWHoMTdoiECBP8pHUhiVDr6ryOsS
Djm5AfpK4cBQPPU4jc4eAkSodH8tL/0OK/uQxO1/A9tzxJB7Dj4KjFfRAS8lDWvCs8YrSVpFIzD4
hwwITw7sJMFsDPk0PGM6FC3DM8RA4m+ux9L/tDAOhMJ9YXG/MWX2dfuUFi7ktqXm5LuUFNrZw3J2
zK1N3xYXveMz6b4i4LmKbgnWK2wvblC9R6WyTyN1UYGZh5SkPYGrY7eXd66EVtOE/jrYS0gMqF6A
mW5DiLaVrmgF696/iKGuj4o6pFxsOfqBaoF9jM8ITWz2EUGNZjOgMQq999FkDsZHI3qjmEYvSXdF
GnxgFPYWhdpTyoygbyF4XH0iMWPPxy7K3iJSgEkq+mlIfFhPWyjBhH/MnoH9CqBRpREZAEwxnBqq
EgVNGhpXYJDDnNVnZkjgmQYsegSUjQitB2CpBiU4njP5SY0/mHWq6cHEmr2Fy8aqBcsnefEi9OEI
srkF8MrbIhJxIBFCI+D2I0hDAwG+bzZ32Z/ke3lF+IUYE/ZnU9IBQwypcF4wUcbg/TnLjOejhz9W
zO4eGxY7sNcVwFAbfbcB8yEWqTFCsmfbGn19a+rKQx2nD/ZGqaHicTqiHGI9MK2ovmCpL0RIzvyt
ZQLNDYbVz7BEU0vxuCdEQoR+bq8d3cbadtGz0LBeysoAyVp0yIsve8wupuKd1Dx8dQlPCqc1OyPr
vUfX0G1mHH/06p+emVsUTnW6bt2AP2puDdwPw6Zadg7e7UN8G9ofNO2Smz3G/5mcKIxpMc3Be45I
0k0+tI8RoWXFQSleL9Nj9E1C2vIzQwQEJUSQoKVCiMU5QUYCIN7vvcwZf+k4TcPuOTGJWMz/Vfm+
qSVVkIN9gsw1AQ1huwJ13x/k2H35lS9Crx+Sj9n/AlOUcauggA4jnIJdhAN36c142FJaRBTmWK3s
MbKVLbYb8VljQgl8WxfquywlFoZOf4O1wdLKCOau+mNrPQE9evye5e1HUxvr+LHzEMOcLGH3EE6Y
ImNFOukY9AIAyX4mWsWaOOQmZlSUKcdwOjfzJW+gH9hEh1G7vGDdMyXDOXe+yflFbqGP4zGmOJIB
ikTV9MlmhJMrkJaNeoCrxbdj25smhH52AomH5Qo7/IIxxBv6O0PEpPzpmS2LoIP7ylITWjx3k9OW
f4vBqAxSZfUMTNxGZsN824EsbOfR2+YqMs8yQgpt3GbCM1Ks29gRLPbHyjMmwpvf+x6gkGPf5Ndi
57sy9ZM4uYbdrWWQX6DtMEAMkAEiso9IxEIfk5KWHLGJd8at7iTqD38wGzMpkgt4qrhkyY6AZiHq
JRRUBsSBG66BWkQSNuIsUTQPHmqLr5IoDQ2IXWz9+H4xsK6Y7PZEC5rXsvzUh3cTJAHozxklAIxy
mOlZ5qdfBULBljAECfiiqLG15+wV1AT/7KTe80ncBkILWpfHhqXNYI4GcBS5FWWzZUhK9N27cDNl
nclkvUbOGAAeWUg22uEnganf7lnISA7lOrXmxr2S06tGZq/iQwhEi5OpFUUbaZSr9lseURx/17Cv
BZaO5/YcZN6Jia011euVZWxw+uBd1kkhFiTGqT8imIsya+B34Zj1/8UrZmjseARM4vYt06Ku+PER
LMmG2WIVvvyInHf1h+80AHrq7UNCRabC2CDsltpF5EVxFly41zI1iZsCUcYvKj8of0diXLKwuMFe
jSpYm96PGhSbxr2n5PUYT/otHkqslOf5gDOJk/wM1c2uluVIRQgK6MZnNmK0SQpuB9yfOn1tQZeZ
1Y+lzUzPWMohHgSRshBgX6atv680tw0YjGfI3ygdk3LpJMC7YdpnMae2E/cko1EzEpqKTMnED/DQ
aiWRp6Kthn+qzmithhu/Y8Q/Huong1tYCE4MCiCZXTfbZQxg/EEjxK4jw3luYaVYBJJYv69tUz0r
/PjE8opzBn8TjisuwUYTNy2r5IOKlgk/dmQ+zcV8l3NCrFUV5R4XA2banIPMIYTuAJtAjPVDXObE
6LSxOY0HTMfTNxcOe4jRINwyBnJUDzL2kAWh0PFK5DUKSvq7YO15+kUEOB5fv4EYn0TlntRckjo9
XNi115iJk8xSgBCokzQ6ln7Bw2ImAOIHoYR3Cve4gzvUh6GJpRGWyAJAgbUJ068frlr/81vNzeMR
y6c6oO5EFlRjt4e/VyDeQfwu5vHcK+gmjChNziSX5jNZLYb0Fgx7rz0GnHIvakbCAjdjxl1l2PT9
76rSGRx6Pi0nsn1+vzfc0f32xQ9vb1B+u2BqFlmPGhSEbYuzB8OgjSTV8QX4g0X2w7ORTZ4xfYxf
ZfSh0KIOoHgGxoqzKjBwqN+igE09E78f3qv91MMvZqxqg1DH/YNprPfErzVLj99iSC/2xnzrwv6H
q/GIdI51KRBYHwO1hcOytW81tThRH7KV4PGoPMDXMFyiQgL6MUmywfOK6UJ1EgJBgYtFQ4iGiB3R
iM+EFDnEQVxYwMyQ5H5BKPbR/ARKQp432zFGANBFkG1tdEw5cKhFgF6s5CrZqblHvCQMr5pM29n5
Rkrg8OzD+kNUzCocjBM7eY8VpfmhiXZcWSrisUPv794w4hgUSnq0YHvoedQFJbMNoJJpL8/gqQVf
EHxaWICGKgp/+Aga5Dg+ZSU3y/y26v5C0CrV6GaG8dl36klj2h7wqlpCrIG+LCcCBRpIN38mDzfU
jy4khNnlUaCcbFawWjTc7bSBP4tmAsDepPHt2YIVReTPl546VerRCt6I3fzkUPrKNz07y1kwOYj9
9yqAHcVmRlsF5APQx1ZDYcZF8R5bg/zfxLzxP9wRE19kNZwpvX/n6tuWnh0fCiwhs9WYf1Nh8Qqb
FAsy8E2A2vgnnOUzrg0jyn3+pZjhSkYdwcL8WSEvNfZNIEPcrrnlqsqXzveYuVHxVUxUNUIyNUAz
vpaATmcdoZuGhhL7ixzLUNxvtym4AONoOE8xtguOOq5GaAGYR60i6nq5zj5AeVVqr5I5MIPCeFBO
MWtn4dQXSCUhjBT5CfwsBS6imcJDheUpknveIKFjYUfGF5K6kg/KWDZwd3xewj55BTyoL0n2PdTg
MUO+DwLQaeKL8h438HhvkjNca4w4WnjP3D+6X2/kneMB2jS82Z/ck02zBJPtA5+AJqZ4/hLGFA9B
eGxi6ICbGj4dCiNqqeYzd+LFkDcJ+AdfVNnPc1YcFXiF2rWNzrKBsgkHj5bwQezI5+BMuY2Anj8e
80DLHMQXogW+oBHTXO43rw5zAJl2TohYAv0KI443skoeJicgdDiN4pWDpyimJbUIDDtisfSG5LRv
R9vo1buLwlq8sCb1almwnA85CxfTDaxGMJ/jorgA3T2VVUI9850Gwglj9Tr5iUOisa463LEUjkQA
68CN242J2xV2d3K9Ecy3wY12CNIXiEy5TJdTqhWksVwKOusmaL8+Ocp4t0qcRUNodyxUOoH9uJ3J
+5ie+D8xAYDb0rpkjq4iSgscN5T5u4O1I09bvqJDPM6YsVNwgRQ0HrfHQk0FWSzg8+yHdD5iQyLF
rDrWhwneRmw/u7EjX+rI5imVmhR6pHtpPQSS/k1+3kFuG+CVI5SPKUXSREhHEP005MpIQ0G0UoPt
pRQSfTD+dZR4yyXKY+esb6EWsJt8xuwMBeJcahV4SWz3NoHCnMqEb5G6LIe3GaMnZoWzNNnG2Law
SSURkm8Vzs/WIMgMBzOBT9vHZN0a2hQ3OfRK9+Lz5tMGyDeMs25LBRg2v+c/e/P/dlQKxWXKaFF2
bt4YAxtDhJKEO7g/mE94rB0iUdMfqWfZ5WAmcsbyJ/GTl/ga9lfZZKSKgWCIBI9KkXhXvK7Z2000
HEj69OZOZDnnH7s6LZZC29tpD2qnuLtJ48vDZWPgZMS/HHk7lCtAOsdbyi1i+21umI17+Bi4zNsQ
+PHOsts4pfhG4CqnBf3dAFeXJ/H7RNBaUgfzfD0x3arbz8T5lKZH+jwqEWpKOSkoWqjiW0oHOhjq
e0HaVFRWhhYcMb3hHsAa4Ngvokpkmnam3ByvXRekngxCXsI2QxS4Q4NyhJLHwvs5hF8pAnsty3YY
Af26lBnDtEB/T+z4XubQ5d7QGSXbHzXWG8ADCYM53EBt8+YPd+bnU/0XKyvWXY2ZrJ76dGrrtuJQ
mf6U+sXhjzaXNtypxUc+n8EnA5rLAjIvbxMXhJdGElFoMsdnJSpACjx+vRov1q+IhN0FImWN1C0k
39JL24Pnveu1QwB9vVF/pDCqsdobAx3v5mJTwvhXRsxI8XeViq7SxHxDEAsC231JY0cBTybAwqbV
EJxz6m/SJcpCtdgBc2QUsMy0+k0k9UUstaYzPIWCm1GHJYHyXlj1mafPmgzah/OX54znOiar6Klz
8iKweKsRb76XIX5/q44RJe8HRAx2LkorKjBaBpailPnMkIMHc1kqK2CSMYRKAOfIsBgBdz96sLTf
iCHbsYHYoPrsDmyZSk8qBLkOD8oETkRADDZFDKhr58Sx5+hwSjd8jOopB/SWzYqjVEvnixxJ8uA4
Jg0j2yB4l05uJjdPSg8547o9vS0/yy+k0MeIfZEJIRI/EdPNN3xf3gwLoGbSyIm2yWao1sILaG0J
G6bYiXx7TWUjfNjfKI5E38a0HLyeEprOTWgD1FsI2wglssmswA+brXR6t5w9G6DW7Cz7tRlenfWE
BxPbBR4twhDE4Q5a2IvMPyxjxFfgRlcgPiqdOi0p7Ogt2N0s796RUyYXXTkQEs9SRaswGXJeb8t+
sq2LCwp/CLYV91u6Wcv/kh3cAnDlzFbs6ERFwUYxkDRC4QxqVE8/c6Vf+dLjzXM/qxrBT/LCc5sh
08MBkjPI2COM4OjDf4VrlK1DqzbJABY6LCUvF7+lbmIp4KfDV6k07Ed4oeEAh/XF7mKSe8hzPUER
YTviMPoF3o0R6gMHaEA7Tf3X+U+gGoB0hbIN1YtKCU+Msh50OMrepMlnU62ydMuKSIU0yVGJBzOm
oC86HrJsF3xMx1RVPiohDzP2rFB9AHFhlHEnEoaicojH+neLlhCvaQo9aWApYzmS/O5UJPady0vA
4A39jnEt99DnJxwyZWX5FtoW3Ema5Cz+5TrThaQ/KSatmsE4NkXluKRn4n23S0bdjjT/+ssETab9
kBrMD/BVyMktoPndUN7BkRPan8wKhE3OCLs0fzJSNNpsDf7mgMyRXbRwvPQc0cmU0jch/FZvDuRl
qValS+Dbs3Xza8aIXrvFfk2wBBZfrbMBYIbGsQmZUJot6iJLubL0Md7gpKwp6TuONXMzJnuovSwH
Fgb9GkcQFAo5j3OhODQ61ifiJjS2GzH9rMBsSVO0vkKMzSBkpna2obSgf2nV/yJGoE7zW0O1Jpij
BRwO2TsQHFuy5dQTXZUQrMbg1sO+GqDzwQ1uB6GrnHjEZA7gB4UL9oMDzytRptV/xIzmd+2MmC8W
jIdixIAhbHjALBY414uzw0sKJ4l+gBMdsGaGZGAE1L5MrsMPE7yFW8TJTL1rW6JnkM25530bcFaQ
Dlm6SsySij1rQXfuSoIVTHeiHCw4oYphW5hvVGe2v5P3AdeLhCIcfi6bpFS++CRDKPxbMZWWYxAg
mkONr9GFQJb6ief6v5pGujyN5oLVxo6M6AR8w7BORnMCDpT7yrWH/pdsqbvCEKbrDSCIw9fArCW9
EjXE0HQCddTozwZysTBJCg0GUNW99ThDcZcsWyFjsZDZh3nn+fM5/hm/rQac7OahI8bn7s8k0XgW
nNj51zYewk5IAAIJKxjF4PmSPBws0P2IaSwzSGn9Cp4f60fhxln4ZYMxafswHOk0WXhw54Wpzdc1
bBDCIVsY+a3yQJvokrg00SRQE4DeWRaO7JTnpdMecmKmWjSHzpOm2DZuvgJEAG5v2gZ2evrOxh+w
gwMIYkdFwm4KT1dqBJZKRNdc3ZrIW1Bhy4yBT4ABsqApaThBODukiYCmL91IaZ7wf4RrSAnECwB4
IluDdKLxqrYwj75L0hwbJglPDpHuzACo+VJpEFg36njn9woIRFPrsqJnfSNkxgFgsKlQSlGCKWxr
U3OprS3v/zS4S8oj3iUh77XduERTQY2I8IM7LwV/wRwG5g4Bs1xLx2CPeyD2N7L3yaNCd8F5Vduv
ZnkN8WOZwJj8h8kX0xhUZiaKUfeuoMzq4qcsX24TgwJ80UkPsdkaaO3+V1ZN2XY2ECTfZUsBiTZP
DrntnL36jfZNKl688KgW2T6BJLglWEez8nlxDBpnbAHYUXK8mrhn9FtyM9mt5VhP7iUS5gJAIgmF
AhyWTyyLefLE8VX5a4iKBRoRLz9HClmu0oFg4rd4Ye0PUBDI5wWcWXb254Q6Ojd3JPUJTMTRSRlA
h8XT4q8zMERVhR4MeWyf79xx3yuHxj2WWMlnJ92l/A4eFPaeDPUrcvrQCdXBH70F9yS3PfaxzZus
teYF+6QpN6TdWG3BqOtrxrYGYhKyl1WGyDxMUcO2aNzumXN17Ijg2FOg0ms77sKvqeU584gU4QLg
ZQZVvVAjvGLNbVt3yzLS/muxysIsjACLpliUNuNZ1jWs8WYTMORAYeLAtpEUbSv60tTXmMgKHeYO
B+KoO+9l9DmzlOsWW3hr3QdYhaIgjOi4rdA85Y27cpy9wsE0aLxSzY38Y6ruSrvVoA7G/FRwUU6S
ED5wIQtW5EPJiL0W6nZmSQMB4Vk0QVg/lR2Yfg1pmE3T07XDJH6gRr90vDu8BxdLuhE3phpfs+5W
Sn7KABeWWtZHNBh1GpzT/1fAKXD2gpBTsDzi1asxn3VgasTr7i5hoo79zAZvNdogYlRgQ2GtS0IO
ANtMoScFqpSNbevcLGQdnm7idfMI2RYN/IR/gxvRe7GwSrCsruHXwfIb4EslQXShHa5gNOnxI8x2
Tkjvnj6CKX9pxXdRTm4Sgy2cCjMuXb9PHhJfgwkTngTG2c+PM0TCoDefpUCsMPqJYU1LVLtIT6C9
vPjA+QkMuJANxSCqYwj6J++hKs639FEGgpQZGz7GmTQH4Pmck3KDXYS2Q0Zso4ljRPOIcutVIb1A
PBU666mSMy8h7EGPWy5cdj/BA1zfdOZfO1g2cv7M/aGb3rp8Ini12za5gllHTCbvDSxWb3pEDkgR
sHOBIf0YYYklMJlhem5KQEhBUVLYdAmhhwESDkV9zdLora3HZdBm2xDkIdXMrTO059TFWsIq31kH
jD8Byjc0c1rh0veeNA0CpNrB8doNtbufQ14FFf4wfR6kzsrj4qtFk8KJYg8CPcgcAgrBhGcq+T7K
Tg52lrkL/lWa0HhVnHaoVgmjVthTXWZQLhIh8w31D7kiLlknYJ01AXKOCOzt5j0osJ2vrkPVryeU
CjIk8caHWrp/XHZx7/9IOq8uVbEgCv8i1iIIyitJMef0wlJbJQqIAvLr5zt3xrndaivhhDp1qnbt
nTzQ+oAJmZpROjCRqJeGrj9Xe2BtHsmHmFXqKhqiZ9+VLBMpQlUjwCBUSrUVktqQ8A8zEN0mgCqQ
4oB4CI7phFAB7Paq7T9dqewHfUgfbih23P1wJA/O4Mct7IVAenc6zANYtlAnTYx+mR8TvegDjn2x
J0jPAl+ZpBT0s0q+WQGBiEQtKozxVIBTQ3SneqdvjAJyhv5ZRL7xS8CIBadFGKKpBou438CPEtgF
+puGqHZAZZ2ig0UKhe+zFJxhKxDa/XDgpqAHa7afnxI4a7ISCcAvkHeVPZuhm65KyERQr8P5C7gS
PDhAPijon8ZnEouSOvpOEqEhlD31J9h9+f5N30NJCU4m7d2OC/19zZRkpLFql3BbGEC4wHuMUnzP
uHowo/CN6H0Tjv0KBtsQT/y9kMzevNf/bmJPoSzvm8GWUKS9TYsZK1G2pIxMXGepA8/H48oJMTKs
sDgfFIxMVp5XNftgOZEpwBTmUX/SY54RUEqSbfI+5L+79kLwuFu9K22rlPiOKoW89fknNtRv5TQI
iPkB5YTLMzEpHhh4knpSf91I0U4RAalKhgCa8zbsbaXhJ23mtFxDxl/YpIhCHmiL/RqnR4G6OscH
+/QAFH6ettHm0+6BVBzA0GhY9XKIaKAQE8I3GruJ+EmYO4aEB+BScOrSh0jYpGetnankYtOfavfb
xTujbpVCNZbPruqtQ5E5Y8uJp5o+XxOdyGmG4m7+rn1c1mHHjMMgtI3qGb2+p8WpyxG7WgdVAKiE
Hs56gKfe5AXBHLea9+7q8RezkKOi98Q+swPol6ZVanA4UQM3YP8QqCYQa46sao0rYE0tgKln1rlQ
RS8FdMD7wljSZxJp8JCayIViGBL4fNMkHeYhbuY7Hgv/DSJB4WcWsC+QBrY1KrGBwA8/uB9sLcI6
PpmEqyIsfPBGSkENPEQxnKCemGEKdqMc4zW8KnaZZbhl14wlrb0OsYea4HsUA3qB8KZtThRyPqlQ
MGCxzaQFLn9p1ssvsjExZDa1rt9VBEMJfCEN5Airk8SoFKv9OegseLXOrFYAn/JhBKOLwnQIgYZX
wsEPfHTZh28JzaGKoizDYkDLkNBQkZOoKI+gsgqdgrQtAlg8BjL9sSqehSsMJynCF2juF3BwqTCw
2aBjutOrYAz8FELIhketY1vZEkHGMPzZYqdV3AUWUUrHbB0H7L4K7BEJRpctRa3FrmxUDmYMVdDR
S752IJ+gfLc6oN+QkbtQnbP0rnAPBUY4InWIZqlcdSuxVQugdRn/0BUxMRkCCpCXpCTTBRs4sdYx
tBJY5zogyC+QkHrJJQwC0tK9GfVNoFwY/cTG/QhHPnoTcGU/w2qAYsq/xfon+S+A+YM6EFTIvTdI
qMyRqaWv6oMQdNElZfgkOFz2s7FBSFjITJdlhlwxuzkMYAVELCTc0oi8k4yBjV6CaEaW45n6UT0Z
MB2cINTUs/PR+15OVlDBffqhLEAm4B1kw1ChPPtLto0aC8q9AgyuAb9eSoCowm8QWXWMB/JSQlI8
B3wgagCBj9Zf4qkzgSdPuGQjPUrKRkWiSPtE214NVfxVOTwHqp91ePwAtQX8J2SlUJH0/Yf6qgOP
ZT3RIfViKumNNBJw5CSBxgfy06+KIKZmjH8EPdQFIsHbrJPdaqp3PaegMniABviLYZUTgYPC8BIF
+qETJSE5nlhAtgJfBeZEIUXfkMYznv1JpsIP181Z2QBUQlqGn/Y0aDaCKC9UM2WihSmRG7GlLOJ/
odEPeRAJPla0pkudSBEbphbUCnPeUT/pvItfZN9aWOLh5SWMI4HPKKpgH0EUG6FT0CemLEYMqfce
FgzXVC5MTyPwpZvxKAdsgKuRhomj52I/rqfUaRfDkqzCGzR7W66+5bBCysUIk30Qo0+mcmm/iJAu
SUtQy7kSTDPBKMPU6NDrrrrUf75LP+OcFWQ/+HlmV/hdh0p9cCk+0w+b/x5rfx0PvJI8I+5S+9NA
S6CEAeAAz7Rm66lRtGFI5e5tyEBoQaC2tZMyVariuX0ibimToyZYVBgq7Orx0LviWrj67RVT4I2s
Lb7/oItGNaXoHRMk0JBp7N17JHJziaQCYOZaC/xQI7P3W2hS7gvURYSxTXSIL0ClP5/QELa45udI
fhhfeAcY4H1cyCdlwqsnM8dc9rujACFnBpVkuT4EhAwRCUUhuP6EC4TiqbBETHQgpY0T/X0C2a96
LEn8gfK6QvdSvMjAIBHx3JXavclOOVEfMEwzYT4I0+QpsruEPjGHcllNtBegJ/boNHt5KQc/hLeY
ieFKBvVvIs0a4VuzWrctweCWYAft2FBFnuBkrd4uCuP4U9TrYa5BjbxwfMXl9qhJFAt1UFL9iUxk
Dm81I+MTOgL63HgVQKWMaLfex5+FGiNfdC2qjtjVAeXFcCuxdtBSosyoFhoduNTsdkXnCMCdsBvs
QRM87UYlAd+a8FNAwA3dK/5PNBRJyYBg/iCbD8QNv/ZxD2IJ3Eyanstm+BBEjuGL0p6s61II15Kn
hahMDaDuct/xBgqkwFwL9zEWcILvWUsgj2coCTx92n/XeIo9T3iM/eSuKa1NKjFHYpBy9bZHuVbe
wMi7E/HdhtEC6CyQJVfF58AwENqWQP9+K7o7eUgpHdy8Dj/UrZ9koP+1MbGXAKLIHiRP1HgRJG08
olxCMashcluT5kIz1AmVA/KnPx01wp/HdrJp4CD8WjLEUSKtKKy3ZoYMNxNZXxK/WNUo2D5NgkDE
qKFKg/Tt86EzckIegdvoFP8T9c5XNbJJuuKL29N0/Zr9+t4AEH+AVQoQXCKOIfpXh/2t4RJlyFPD
3mtSCWRSFSuLIIonEaXSGVnCwAQuP87DGuqOHsUPSNzT5ew737AQytXXVnugb7uZzF5Iik9psEpx
vJJip/U3vY/m9EvApH2E5QQU632uCi+MOU5ylgczucPu47D8KPQQToUQjBJWPYN3cICTS9ycfVkt
ApqRPmSfpxquQMKE+tagV7/yvWSLpOq3/nudvz9eDwrIPNw39UoK1LEoFg9Q6fqqJIr7ZIZkOhuM
ekfdJW5xK+8iybhphPES07RBiU/x257o4SWUPFDZUgs9w3ZC+FZU4GxyONKLBpfu3rI+FUgIma0X
/EYfeU9kPqqJa+nEbKiUBiuCaOsL5kpKigMcpoD1uWr+1IDxOQvxFvkOtTc6uDaI0GtjpJROGdSj
L0Db4NyBIxGgjiIPSbUkFMgmvlxSFpOFjhj4yYqQm5jYBtpeZObSy5etp6rB6826hz3CuX9peMZU
Sj3ZqPUgZSItiqk3YmKAvZmwAOJasRL4WGZleO9spzYEAPCcWkpcBIBIk2A/haZVR0VUDUZmV2/e
OSmz7KiAExCTgtgykGVHMaMplyV2HKI0RjiW4nfdsvtAWK2ZdfrLKp1+C+dRjTYN3EDFzhBirCuD
dic2JDbcCaidlNVabGLw/6wMoF9VQEX9JZ9ZZCNYBpzORFx1x54RnEtPAj5F7i1/u1nKVcMZd2xU
Ip6koiKSaHXxnX6+X6/sgW/mNMHrNy3jcKH/TkJz6Kc0PmWXX9JQovTVNMpFJ+uzPjnnBhpPdjtl
hyuoczLE4lyKsIcpkygcIFqebuElJmtLFwl54LbE4fjAMIwCx/UVwzVE8xLju7PrtkVVAU6jNjgm
AWyO5/D1qIgVhGo6gkna4ntPInpiDuidsiyMaKGaaxh/oG9otXGi9tymlndVAWKgTSbaGzIiSmYE
q0UfiKkUbxKs609RXVrzlcN4ypKSUmpTQxgWgV8woq/w3kAeQJzhCPCrQG+yPXeAmxSLXwNnGar1
ygiSov33Mnh8L++tdMzWxTa/POf9RW1azRjE9TT0q3E1Jkjto13kBsNoNBgHw7f/HBk2chNWaftD
njmm1x8lI0j8pwWAK0ubit4fV7N08dpkq+/utUnO6SYHdnrlcagXUmK/4OHYSAd5Zx6kA1vLHSHc
XXwEGV0vi9Ngz5Nu224pTlk2cwlSrnnDIyDoOYdt0auX0IhSymTjAQ+70RNAUMcj3ZQzZRIv2lE9
CRc01YoM7gwKuHwVL4Llc0zR1IQSuxnRLfjGF/0JVCxjcGQe5KKuMoRSZRyMAg8yccia0slrJPvK
MPIr7zlMhndSazNCh8sn9UWAEuwc3YZ530UyyUfs0Ut83IKpxWRwONZz+B59JhAm86UBlFQuYVIb
rqdJ7Dzdmz5kmzTjWw6Ex5fXHkoFW7Kfs9DL7cg6Yr5sc/S1IWlyeuOfq3mqq8NJmP5dHd9LHWQf
vWTYdzsumETT0++GrwncUJLFUrwc+OYcyP6VACjlM59rcGqv7SHctAc4BfNduesO0TneKAcWzRVy
o3THIhlTrom0gEfh+8icZKMeaiSml9Czz1HjQi84ikYwRU0/U0qh8vlgnFs/V+aq8K782m/977z1
xcd7bjbKOMRvpk2SMV4UYwV2Dtqc9NGimX1n2Sob66PeXXyu8zt/cJd5t1hQEjJ5LdqBRSo8W0Hp
wXCdZfBOWNlInonOIiYPSxpE7zBzjnBXhqSLxmBk6cV4MfCBBgy7STmL6GhGAdXMFmrYE8OnIybg
NPyETonoGkHY4fNwKFOzlSEcVy4ziT7UhnCsjZVxPE/nxF1ec3PcTNkWTyv/NY8odbLSuTbWxlAI
j+VbBwtpNkUzc4qP71P9FFnKENHAY2Ja3ZDJSMRkVHHQxsMboAjAf/oao6xhz2ZB+wkJFyKnHCrz
+TnkxPRn+oj4GDxwvBJHK7i4dozI9fQL15yX+7lvDnNfGyNpMtW5FvFO6cuUkSH05JtjhJnR8HC7
i+ayLJ/ikTREENBD2NBWHdXRbMJd9s+DB+HfQxtWVN/6nwd5yvDSHCEhsrhjJ9vqHDrj4Nq4SK2f
142h5f13YeKim1vkU0kEPc6j4VgECinTBOJ55r4SHyMpiOrGCff7r1WSaTJtaS54RD0o2bohJdFn
dYOiptOunyT74SPXXWUNIaay/i3l5XvS82+EZ5+WFV8HjmnfJDsZrinUmfeWd8Nn7bLX7agdDZaS
nQ2zmX+trMXPPTrekV2XhQIqDwk7xbS3MjuxCTX47KSYZ/AVWT3mGYSLTuiYc3iQbBxg/zWBms1i
czTjlZVMKfJhQomEr0W+z0ZmdNKczEvNH78OMvF8FHEBfhvMeeK/1otn4h0sDk1g8LtxwOY7kFk5
rznUxBZ1RDwoSreVMZs/n72vV1ingeWO7Tl8qDR8skQo244tY9T4JLI5CPrbznMJ4YWt0Ylkdeco
9HIYAiiinVkL4YDdt645BI0nHnt22w6f5EGNhyvxTxyJAcA/+d8QIBPJecidz0kxOWwhbIVjA/+b
/XzouCzxXcJZ/H5Stez0fZQF7B11nxaqznbkNIdkwbGtgUfIzw7HUDzzIAdpEeKatnbl3Mh6rA+G
xW2dLnAzWCBI7O/k6RCJ9J9Oyiv0UCwSbvzcXXYZR3p8rcT640QoW3BqOHc5KHwR9tOBnsSWJ7/J
zzKdhisS3+XE/z5B9orLFcehtMUpholDiI+jP8SfRbPnvmIrj/clsOAZZZYQjqetxPP59MUV62Oq
1SwxYS6iF9mv/zs/aD7OQRCAj7wv8by1X9btgBAhD3FV6kjlev6/CvUfKztno8rD1lxxANGm+LqR
JU7FnKOR4SShu1oXRiOn4REsgsXX+TqDxYAxxaKwokSes4luFWMJcOewxxURbfFv2dGYkvbyDwd0
PrgTxa78gNOilsq53pwRJ8OFBBqpeW+HWNqkY/QSL2C8K6OFd50AP7NXK7i8R5PZWZBZXgnnmR7q
2H+Q/MFv71VWsB/su21oL7b+2h8eptm0dokteMFCWmljYR7gW+MhBnPPu6jTy0VxadnCmk7X3Qj+
cotaVdao/Jw6SNJAxUqGzBHPK/uLpYdDm9/Qj7ixFy/Ez5SfoGx4p7SLRerF3msjjpB6vLugGN5B
Rc4RKwRpWpcAKj9RB+NfN+IM4lNOORRnASXP98S3qBz3QtZa1kpMBTgpJovJLKYe26bkgwCdmzDr
KcRzYOp1QcsMxQNvwiUQ5bUHVlM4SqGXl/gWRAMYCYi6/r0y/5mJD4dgwR7SvKMONv3SfnlIF9vN
mko168VViMOVuwgGcsX6/w64K76B3WIecbbQC71atsINlOOOucYT5GKinbB3vaWBvZGXzcmA+t6t
Tr8/2O+WWMDAsTBLd1ytdY22wcc6kHBaYb3nYgQFjDaATU48b7Ay4gEzwBT6FUZZ44glY2BRosEj
tHaZMx8NX/PLx97tXuPdx07dizBiwoKLnmZ+0Lmh1Vh/qc0egsfTYVZdcp8BsPh/IIzF1P5rrM34
Ar8V47KcUhdu5dOvg8HHRBob1kZ/ue6sLWksMlr+GZUc6667S+h5eZz4/7BcLrmfJW+dZO/ytrAZ
xihkRgs70fx/Cc0/czF+C6Pysg6pdQOcPqL4lHGe2eyWdhk+IU1zGA4t378ve84NO3RjT8RkQngY
SyDmvHgFRI17hPFh+OEVSxw4OzsYGVa4VxfutHKEXRdz8CbsbG1xHGHrWZmZmRkmThxUmkkzlglb
rAmtbc4gMSGc8s86C+tCuGf7cVu7dFDGsgGJjUuncvozFkM7p5VALfLgAmvL8A/z1uW+QdRu+veX
Ww/rIZqWk/+7ShjC3jSe6HZHK196rBr6GP3mf0vsYIMjErF856xZZC64wG4sfEt2/xsI2qmamorr
/LjNkap7tja0Xu0epqk15O7Ed0BMMzBkzxyKJSr669yLcCUUl44wh/wQNg+hJL4ojEDCyvV/6wBH
XhA67Fm3yjOmumuEFks1HhxszS3MvWSG78wMZri3mDmryUpyHhvJWdmBC5aarg1cvDn/T53tJ/3F
cb9f8d+eZLxlzCq3Pb6m1NBD3Qsv0kPzBkNSHDwPlz+XsdQ5Mr8C3jxL1gxCC/541rxFD9NGqbiF
C2YB47JQsFg857VDfPLxdcU2R7uR+ubvgIkrt7GBhDofHtQs8FNbtDfQ/mPxSh4HM3EI2TYticO3
fjS6ml5kVdYV4MD4qljRWLEgKcZ0iV0RZYbWy8vG3x2e74R3+WxkCbdfjFHkM2Gpv/ec5eEwPYn1
Uiw2lxMuAJ3FsiQMabHGmDvB5PRv+Mn+rXQYIaB21mKgi1NhWWjhmqEfoqYg3mXwD8l9Lu8RIxGe
JGR3cJgygD2WAlusymAxswnM7b0JwgL9eFZTcG9L7meU2ZY5f08y+6a7jAYxDSrWF2JiDGt+MmYz
RkrlmDMxzMXceY3UzYdnJHq2Eqdur8LLEitN7HlXf0ZV+hJSX5bt7yRg0Ucvjlf5SLeMM4G+Hdrq
LsxrDu3PBgf69BHNKO7in22eCfcO9AfTGbIqNzmTFaDljeETlRLiwg75CgcpBf6h4cTDHBWOsavG
0gTJVEcGEWbHQ6Kn7sCVpiDQnXzULcEC2AMX8pO57gzsbFKNzVE+4j0bPvpZME//uQ9iRMLsT3cL
//FKBpmH6G59pFjvBa/+X05xLPXJYnH+cQnS6OO8GTooXDnhNJwWvAqnxqyxC4fsjgPOzhusGHtu
7QQrtMmn4tgsvlesBd0oxgSe6a4/q45LAicsSmux3Kwtw3la+Sz2onHJzqadUPU8YQWorfXHsk6U
C1qX+Xj+svShgZfYjnuYoshu170tVfpwQtP3czFwniz0VutQRUyJihVuxRwAsuK+psUUVSTugYoW
Vxj4wTzdIfVofUflFcM7FE5V5ITj3whdiZO55C/WPnerceFQrMS8gUzBMYZidrx9Jp9kXfseyZF/
7aYgokLZ1rgUA8MRa3XEHJL4hmw/18l8MGQPabc0h/ineCgkuCkzu+M3DTT//zc1uwwT2f7+m5sE
UC7MzX+ztqJBf3YxxU7cBrPPEd/xb/UYjce703y3e9qPPwilWbfII1j6RrOkEVyijjmSRppljpQN
HBx2Mg//0iUxUc4KZRhIOna/5HuRPh8hrWYr09bnpzPYJxN4EbbatPObdeujvukPLu2fYRNtsYRH
Amifdd+cVNylNvrOhM0T7wl/RfhBwqMB7ffvPeHviDapZqWt0C7f4VVzfvPFYsvytb4vWWwAXLBO
RL507q8O849r9QHK4Tz2dU94ktAT487//HBCzi4/CY/zf98+O0Gx4IpPpmvNBnCzFB/V7XwpOwS2
eMbm0C3WCjW9FpKMHsWjXrymfMSJlmLjIPYqqle7MtsD2Wmm7V54FWIHyeFyK1kKRvl/7me2jOfJ
Fp2nBYkRvNpoW7t4+4U1d1/FnwIk+5IB7riZq9pVZXATQw3UR5mfQvUUV9dqMBxshEGJpuED0vXh
b/H0e721SgRWTu3BJtxL5wpjv2dx+x6NBQxGX5KffWoXwSlbJiMPs0HtI3lBwepiQauJZDmfRtAn
pqTyS5mmw59C2PUNu9z1r+Qn4Pzaq7d4r63aR7KVj+2j3kdLnc0DMQ3UWslHq1YIUxB1XJH7q5zS
KxG/Su2nbidHqWflnHRXSQ6ESN9DYcCqAmUvCCWZuEL6KqDmII1C1L14vkaFrvstaLfMrFC8QvQ+
HabEkAedR63goFt94xQv6dktf0AK4zibpNn8MzD2v/y9NYwWggSC4YXZn+gkn0J4vFtjnpj6XE5K
aHuiWZ/IuSnDUdcgLtIDkPtlutTI2byJjBOJ1kA5fKjoaAJtRo3QtKpFIveegOUXGZsf1OrV50Jx
icAdJVLtSPC7BEniP+tu3y8IR6aCm/v9gSCcxGSXzouWnElNKNlk0SGUKgAv4ra0oJ0kLWtdj+KP
bJ13j34GGXP/HMbQlsZ7hfowg5zmB6D3IPueB6ZKD8HDWqHG00Jh1c2M57EfP+dJuY9qoSEVUjC/
isD/GIAEQHtWJTubrAdn5pDjDlAWfZM8AGzkUJCNfKSDjHw2UstrXpOZhYw6JT3TipQQIXjSxiii
GqRZpMSAGWfW/xRL43361SyXhHYFIIG0RUEZI1hhkX4SyAgIaQTmwTeIuxNdlkg6JCEp1t/6baiu
JqPiQ+XFCGL4r/Ko0p+DbCyQZuNdnIJ+sUpJ4AG8fEYrkIt6T7UqFS8rTEU9G9FhOhZwdrwH9AKV
sBr3h/1a2aWU7EJxCjMiBboNFaPRAHiuvqbfQnK3L66BZBBVc79DTGE5pbw1FeHwF6XHOvcUvXJS
I4Bjik4yYbwS36k09stJ6dSfgUP66vfORjBkAYKD8E/OoeRnm5DHfvhEDFwjDsDUSoH6/hBJi8Kv
VVWzvDfNlI3W2wORhLUIlNJC4tQisfIvr0yCL40Y/0Vm/wx40QImfgKbIuWsxZvUBpUisWLHnB/0
BSWZfeVqoATZhrbIxqfa/+nyWGgwfRER0MgofKLeJswK2OfbUb/AzQYyQW1eEUOYRnXBytBbZxCc
PzBzCFSHQmVhh6xGGoPF1t6eyIFUWud0bTxM2veoThSXe+/egFsr6gV7KFbYfXGX6DQD/mGYZyRa
ybBQC8LshJHPEzUaAr2H0DokS7OvieA8ie8X8fukQqj62cGSSK18JgjtpfLU6vsSqUUBhygAaD7z
vWboAC6wsfC/AH0bUMlHUlDgfDSgawGYr+xLYcoM9cw56eJQXF2J/BeROhUBYjwRVtpjMBiS9nmR
AxJwpbKsll9KANQ+hdfv2euXDgf9tWwUI1F5TtNXkCzC3WwzRTy1ryKhtVcHjLjnudelC6A8qXEX
lfqh/GgbfQQuWHluwC6h0XwOQXXrGTFfRLq1Chc+q0dBiidbPNdy/psan9gjmwcXbweoBQZBS+3/
qYNynkh3keaF9YciKBOYHWVVb7L/6UVgL0VmVdHYbkXrbkB1XaEDBKMokwKRBnbK3EFn8QNFdrGC
cRJZLnxuCriCuh1p4IkMhOFUoOZK2fvrf+O5gs4SF99JsCGQnJLPel6v0qVaNZ7iGYhNmKwhJN10
xv6HlpLI3uEXJqoQW9xDwNS4wecKrlcCRaJowez7infglM1uJVjHQCJ4USM50Y/0N4YZtOoScXY4
2h+QX6C5dFcpBoklcMpTXT+KhCNVpIIYQe/tKqjkREKt1XeCyRmwlSdyYWG9pArHJh0H06JDYaKp
rCT97VfkQwZhz0mBWgskkPYbTFK0p5vGCiirBR6yNCKS3a+b3EBnH+PMt7M+YKYXlppUU0XFQFEA
xqLORMGH1gkTghUUY0mj1OgduzBgAi2fReHoh/ha9UR5SAjhgI6woJV7HV4H9GS6dbg3z/E+vCSE
3i6DW3xRb+E+frDElsfiod6Q5Tu+HyWFGZvPAx6Ez6V3aznpjcqWv+jU7RFVPjRHhinb6Qc74Uh3
1VtCx+VW90gvqAlBvGDcPg+G7esCSFG9qcc3ZTzHlFP/br8bGmR3+VQc0sPz/rkWh2bJsdI9hszY
DLYt0SorPhRXojchnwHz2vuT9tDWyycB4WL6y6DQADdayjU+Vmvp0OzyM+S033P/UDIlC6e8C/4V
qzy3ZL3iv/IcUSpBlfUwIVUHBsY2D9W53aiP3uV7j+4ZPWx9rvq1/lN33fa7qs6cptxVpBIS/DcN
bjl2LUTiWlC1dvODIMs1mhHYyhdMIIUnI1evAt4cvd9DvvlG+dYYZq2vFl4KbeoXvP4YFiaUut7F
SE2QvGdaeC1Q3nBMeQ/fUmoqvqCn96TOCX5jYdD4nzGlunl6ayd1QV2kY6DB6ETQxhNArkkqO1V/
itgd5S4qKHU73Sf1qLoxq1CPKWsAbYwiZ3DTkNjuyLfChmb1Kb+4iSH8Q7YEpgubWmWs7vOm4ocT
qZ//ckcmPp4fvxQdsWDu+AGdWU3TS0Mq6YDVsFKV9aRrneID8NztQzsn2w2bEoO8po3YWMKGXwWC
4Sv5XCdlhr7CheXwibwFM4IJnk+4wl4oCO+SZe+IwykwygJK4Ow0YHtWey+XOivaVCOgm/zlf89T
0TrdnmXpeUJNUtknjEZ05n/bJ4OSt/WH+cj+wAigH3wtzt+tsi6uxjY7/xbhRT72boMbw5mBSIal
+drBDfcWuZYbMSGQS/KpWX6PzfH59zp/r+EdHi43uJURgF8nvBg3XEYuUnt0Ir4M0SiK40LR8vlH
4Jc2jv7yj4srtS//aiI30oqvBTdtX21e5/SobQqHXcmV+tV2QXv/NvW9vZtbbT+4Vdvi3i6UTXzO
Dt1Nuz33HWpXsIbv3uuBuA+iCvvv9rsIDvWu2cCUTUyPQX7+nFOCIhkz83cLbsq+uGun3+pzf3IF
rE+c6laz8+RmH+ybIMZaFZfPQ9s318+tfOhbAI53APjx/bP6bQoK0U+8kv44vNR3zZOEGBjh7cwK
7zLcj496YR5yQDpowalfh5q/8+fIt6TT+w5wBEiLcejur7vMJb+gB7++zoNrQvM+/+QFrbTFJa9W
3VY/BH9Ah1cwZoNd2H/X6F+9wJ0uXoeONDvwSut3MrbhBcME8cJNo1dp4tcB1R7qD383DBXym9fg
j/66hZffTT0p19+y2b7O+HUU4BDHuyRkMw5grc/NdnDUHtHpc2HUHJIDjGKvu4qqBTBrWis4KzNk
hD+rbmcc+qfupBGHuyPKSYe0NyIYx+eepvscldNv216+W/WGAWZUVNi9P87yvfb/kmty4HtP8kA8
A/Rz0mMrRf/mb3CrH80iPcf3+P7d9G7IJbIPkXaiAnURY1jpkdV389vidi6Na8p6Q7WNpV6p2UIW
5qAeOFI16gCyHeB7+20os0vP9H58Lu5cV3LoCHFJT5eObhfmnzjvnVtMrim06na17Ljt9+Ujhv8W
5VUmwXvN+a4S+kwMoztfOfH5logrZL6b54Hqp27DJO80qz1p2wGVyUy4fcAax6wqr9DKtsvkEF2r
3iw/MGC+1zhxY4YRT1llGB5XwCfVtVlpm3aZX7UT7VLci/tPvJ/SECLTxCdkQJd8O7yXD2Mv79SL
dlM2YWOnRypKkkdw6Z8YihwQQYzEDq7VMiMPlVna6dNYxfFHKIMFSLViptOakUwoh90eCdL2joUK
718ZHIWVXbVNGllQMf5VzNZHf8uIZlwDKad8wupvU9r2J6bKqb/le8nAgvdA3HBy6G+zg1nQyMmh
XfTO2h/9oJwy0cMErZ+Wzjz/Y8zhBSK7c/guhU3SHgaGJjgq2ILoVtxflPacoKUD+nykSjXrO8ZZ
28AMn0IzzYJHCCT2P/jaF24E9I1+4wWID/gimbo8p2t5Lt0G+Ay8OjaQg1x/6/JBx/weT4gtuGXW
XHDf2EBKAo6/C6BLKadwwGUfbt6aS/UYGJN3bQnQFa6ZhTtm8gSWoc5S96gqDh5x5AiOUgBHRMpu
0jG8yReOKV+UQw6BwwfH1ApPfdZ43W0uHEY5xffkwBOpR0WvJe+LcAie0QkeFMpEJJgelXDWxfXz
k44Cid6/Uc7LNXGm+A9ls3/XDBNZxPoDXpuKqmUvdT6h87tAdk9z8fP70EzreXleXtwvaE6i3LTC
E+1MxK7c56W9UQEbPULMcACvkFsJkCkkL1AHw0EwhJKhd9aB7e2oamBldvJ9/9a/mTeaL347yi04
Rxeeh4hUAPXilFzvhm7v4mn5eFVuh7EMzvUtrNw+mZOjsulv6xMD9e3IcyW86QEHmqm9cxBMftAX
DeDZCseQmjYPVV7rBIySSYnmZ4AMsDR5EvBSPAIYbx3JBoK16SrkDPoB+nLKiFrN/5nrpoGraFnT
+fiopvMeva7P++v6vuLAFdfXVT01p/iAsWwPmERj8+47cHE9yM1jmXo31rcBqXFhqdid4/7TD4RO
fjBiQIQLqhBmCvRobJwuKFXxAzFmfKdqD6zMOHI9VFs6W2WAzJrCYZwygfhpIjDytbWv1ed/4qIU
9tOqzEP+TF0iTHUwJ6/yPjAxMcMIVvybKn8KhvtakiAMgQyLHs0f2iY7lNfqql6V3eAgGfZnlZ2+
y9+GDfp7LKHyuKpX7blULO3+lRy47L/keNuTShhfeDUWXiix4sz+gDEm6sHe7CtDryiIsJZCGgL9
iZp2zmKAEwY15b3A1XB6FXVqpDNF0DhjG3KYVTFexAg+vd/oWboSuwnBRPd5VcuXxH1NQupkPl9I
bEQP3yv5XpRg0UJ1+6SEGCArMdiCyiT155iluRJFG00ftx2X4pO6WW5AP985Of76i8BUoqMEjrIy
wj/qVH73CJfnkfNT7z32YoWoIXmvgA8C1Ic3BySvuJLbQCmmoUkVA3vRqK280vBNGYOQpd1K7eZv
SEpkBFeyZVShvdYfvvFSKKX5vDbB82vVgHJkNFR76ekDbVINVqIYoiq1MwmvvUtEtTF+2s/qkUxG
zWGpv8lp6MqNuIWEth511NBjtJLfg+2IsAo8+dQ9gPCkHFQ2PyNQccn3UhORhmb2P5LObKttbYmi
X6QxJG21r+DeGGPAEPyiQQKo73t9/ZnFebm5JyGOLe+matVq4pe5XjaRDpacuLS1uF4RC7j3EVgu
7lM3n0qUCPOSrc3pCUrv3EA456uGlGnxRdt4T2yNZFk1+U8yNFsRVk2xOtWq29dM3tJJtFpTeEL+
dAf0gBmVsYr7V42CTiRkIl2D62vTBPnzbizCdUc8K1phNCHiGRIySdNegBOwM10l+rLTIOFbDKsx
8CAPbbw26Bsx15QHgoh7AVWwsd4t7Id5eMBIHzxjawBxCDMfiWej3c9xuMOBbN1h8iwMS3japFHQ
EF+tCs4Vvppx090F2gPKW39yNgYrJe9s614EUsoSh0SCCE61NWHUb3xZxrCueZnJRJKFihwsC0en
uD39qvxq/KysZs87K7l0pwo8ubhkNg6czbbhbiIFBtP4tXSXGqIMV6cvhlIFGTYS/52GlHk6Fryf
xWOkeLfKl7pu8L5IdrinDfohi+BoG94mIL9KU+FGEZduadHZfBnjm1YTSowpmA3je2aoBg1+mvDt
5nownTO1hDDuEdTNlcEsyNyMFPKgBQUlvmkTcgq8YGPJ3ycVwNFzpoG5wdp3JoyqBFeYo78QcHV1
E+QLejKxe+1ys5CjRUhAgLIP0Vl0qO0haPBJYtKEvtU2TykPdTLE2R7UqWqwjPC3rEocjsa1i3xR
Rz/Wo8AozOqAsEVrrN3kP9mANLDEUJFk2MbMeGHNGXfEwJLNtpLMJZ7/eIft0XktybzX+++844dR
oD9aFbHFzOeX8JsdEjX/nODULo9iF2iD6IAm9Uu/GXJ91b6nToplXrabsALXXLGfReIN1hHqVF4N
3S29kP46GpTFs4kPxTc6w86fMTwLjnC8C8DgyOPmjLrq01Io5Nsvl+jfEo/ShcaIeCiQappGMBWh
w4MhKAybQzLOnGp6bk3oz0R5Zt0zOdeihg3tdju31kH0FR6QZ4glpp48D8tHFb14GuO1dngM3n01
4Ju5YE8WHgNeALhpG872A19lzeJs+tcatwHXtY5+hTEVoB4hieF035HzPGhM3NjkY4TKN3+J4fFn
Zb4OlH+POupztFZdzVjLSD94COtBoTmc0r9DXu/KZjfPcD0d/yDohqceI4XRfs8cDcF8BFXV1tai
OJjT5SGOAXZTD3B3XTqk9aY7s/3U+GuLKhGEW8+lSTx1dGh6qFZV9i4qhagD7br4wCpatVybOX4N
Bv0+woLDmz+daVXgM9GD6JAkx+Yb4s+aU99EFlwYB236Ku1H5T065p8yJWggOWAFmvH9xviRzNy5
STM/9nO1qqDe6XzdloPaU92NcnGiE8ln4Fhq7MZlEqddurYmgkb/itL7ntQpPKS2gqAViP6zlplI
wBoswJVFwZysnnF60DmNUgTSdc/2hu06Ud0eYKzHPmh2F/4BcTTL52T+MuabKJ+apMWLk1OZ08/d
Blwdpd0dRwciihc82NmAdTsA5FKsSzFGJf9HjlAvmB5NJMVVejDyrRX+8+PivsZM1630OxV69zCO
y3iLOxmYZb48VfiiueEpaL17PjU9NVkDMSOi7oTNBlrANoANjhctRhQB0ysbVw/LqncWoLY12bjl
3nXRcq5TXNCJ7/ZzNuHNyPD6+BTitDGRxaShny0+RR/jYDcZWy5peQet2U7Ll9m7gJfAOeOzyNRk
cdioVWO7feitEUVD/YyrP/YwzT8BRV2T2WkNxQBNF1sROQcKDYxbmq7YhjjGl2o9ubVEZ+QmZDSa
f0DkhJWGDt+EQz+3shaA2lnfobxecUpwoWmsaeswXJu52jlyUsY3jusetQYcm/Wtyl1VpfgMUftU
gSi+S9SVWcfkOgOO+5e1AN09NlQMJ2LkPiwSA6lHR1R57z1H7b8opKjL9oaR73BNKLWTUT01DSvv
C//Tw6BXkHNqWh90FOngY1m+qjGA1C39gCULRgMIppivlOCiRQl0aeUIHPnwHEEaNk0oagOw8MXE
36Y4uZC2WmdrmoimURZT3WDZyMLDKhAOfdYdShsKkrsbnSMCHk3bzR5C4e+aKxQtZbTxime9h8NE
kEw73hWOi/hoL3L/wphXfXk1F+PNzOxn0Z6atApmiQ/ea0XNHHv7mJlRsIh339r3HzOKdxILEF3T
C5Jm4KNRwfZI/3YV3wz3JyaSBaF1DWnIOJtH/wgVGLxLVHyl9JYyJsAap8svYfAS+95dVLPysw33
KUe0WW9V9Dmm0xpTjdZiDm3t/RCYHTnVdGH1xtO1fEewW+MEwFyMsUuOCJTLAjHovVnjgWFxARKc
CvSNKQcnXJgeEuTOSMP8atz7GKKZmD/T6ySG8RBUX4kxfTvaO+tsaU7JwlXDl1OQY1nMXISKuWU/
32LzMITDpkyrrSKUZRgxprO+eF5Q+sGbQSgt+D/We61XZ39AQ4UrR+iTgt6uBlQfJAWI3N/hAp3y
W+BaXzLcEoGwDFRENC6nXYtdCRk6fQ+LA+WAsaDuaLNTZ+SM86Co6T9p4B3UDBuOoRWfvmQlJ8ab
DbtowPNJlHK8vHh6YgHm3zrwa7ztdfxZnWOWPpjdg4WZqnv0oTFkiJ/nmK91l5krB4sQwzJWQ3XW
YyrAlAgVqi6FUQKWh47dvdkW4G0+c8f6tnPoo+QcgXZOg4YaDCEsi8ihMAw5uUIRtdfJq1dQAczN
Tnl7vbvhlF6QiV1itTxdSM413QiRxp22GnuyiT7Llkww7zPSXbSJj23w0rTxayOeHmhTGEYyMUgL
aG1LII65tv2RMXTlMuD7zzgdk2nb5idagIU5q93cQvLcCjRHXDZ5Wq1cG7sGxlxeVos0hJPPpQGa
F8bHtxzvCtzjN9IINCmDnRBHx+TU5x6yhe5JVHFu/TTS2lLf5c035yy1YVGR7/LBgZgyTOpq+qve
+9tbUHl9LgwYZ0aG9BXDEUJs2prgn0u5kKRSYf5y0pFQx+imi0Uk5DcvZJWjwkswCak5wJRBMYhU
tI61p9ZfkJe899E6edQN56XViCkxylUYJRc7Ua/dMm9ca8Q8s92K/FiU4tPobIZiXIuFgCjaZPAx
RK9WTPTUFUY9u0y0LYXh0N4UjHi+R+fmoBir25f4PJXPInnDewzgNIoZt0YXGc0yrqO74IcX8FjT
3jNjdYfuIQZzxCtGBqUyn9PHAR+nrHpUab4VJVw5Y39jc0Ohcm0NkITpMpUGbnL+NumvHc1gDGkQ
K7qSGYXLVkIhJFU6KjSZxufZw2DEmzg89v2hZ9Knt8aK/dQqRpO5faiwr45BDkxPrbbEdev4foZ1
v26W6l/UfxqGJTYU98uMrIjgXOuR4J5cTpWKWgQaM8YgUoBIlECYemt8I/MheBRRTxBByjOwngHm
Ru8m8Z4sL7k48UdsX9zkjBcUTylw68eCU6x4xtfiLnW+bUYbPVgRJnI8ab5fTjmgZf4/IX8zAwt9
7QHGwFsrNon+OhGQFXIHbGqEBVgieBgD59iZ4cTNUbvkmB1i0F5ReV0pwnFpD6o/PaaqfjGteAei
4LPqW6ITWcOl0Le7IMg2xg9TMrO8ZNypg6r2CGdl8io/UQ/Vi2+cixLcoZ+xTIOdnW3lWXvY0ZMU
7nOrVFjYWFQLjLilaR8ZU4t8HDOIjKGupEyG3lf9JfuPa9nBqJXLJ6jWbUBXY8FlAkYbbg36+znx
RNNpI4/T40+Deg/AxIKxvvCT6YFrGAz/Kp4kHdmeNHsUGDk+fxoglYwsZ8yKMpvfpRWhjImwkeZy
xxN0CLnul09bt76q8lHWfUijHrlQiTuCgTGXYsDhzh+Leh3n9JSpvYmtjK4mbp5tWuKNvfxJKXRF
84ZrP/aAnyaz1GDDi47glUZE59dGD3IFswWkwxcrGblyqEhjlF/0rU0g1eGVVHEexWD8hNRhHFZD
iksNAA+uC9iZu9ajaxB76h2SEbbgYx6cSYfDscfzsGxF8hETCyllQxuDZ3RXjzw22m0pYHhCbLqC
PJeYD9csp2i6gUMgqTaM77ysdyNJJzRiEaiE2KvY9LXYbo6Wc1BtcieQh2T74o4issfG1ES+afjW
KnXXfCvUU2SAe8jlRNlpZOxQDIAnjnD/J+UraX2QupRZs6+Hb63mIs2GPdgTn/ZgNH/NGOnPyFAq
mdcGZaT4m/D2AzKYtBybLMAknRNwHqFmD92uczFsKVlbA7xbwFUxY/NMvDMwKzWv2uh0nDH+NZQi
tZp3Eo80OXcV0EJAbeqlxItz8iJPDxyc1WdWqYbuf51X5abnLVdiQkeHb9Oagz5slQEjYRHVOEce
1figCAutVIajIzpxUivNul+xncxWPYYAKKVvb0QtbV7BYQKISzZP3IwvDOtX/CJYk3ezcveROiHl
uOiJQM+Wjb0XYT+zXoAqZMLOhBuK/QH/ZsaNgn9WpN1N9zdrKe7XIacxyLdeXH7tMsL7Biyqd24m
8C22k0rRgzn8Lt4uKc0Q0uJ6mdaevTwGbEgwLlaZFALytMUmIpi//f7k19qqVOXJBx0ogRfoqLEm
IOJKbI+ry0JdxBLJnyIFYhL9cC4N+HmMSyErtj/WiplpG6xg81BYtw2UJVpJHO/jAhpqCdCDSxUq
8V0H6sapL68lrSeUO8aFC7LpgKI1ITNqZIY648qEIzGKDAolExDsO9OeOGBGDbHxVpgek+NtozTd
1lb0Ih4ay2HW1XlJjE0RwE/FsqbLZ0gG8po/IuukfF3QOfcKgQkHsYdPGzUgt3UCI4lIM89kT89X
k3Rm6XNbdY05X8PwINQMDeiTQgCp+oA7FeaXdMM+9m/cNXJeBw2gC/XoV8vP5na1lX+wGrud26A6
TN2/kiWoa8cuZ7lrGLIV2xEWdlie5wguI8jBSMaYzYGapD/CO9OiYDU0/rmorA1++avQIi/+CjGl
h9JO/C7pMJgN4O0u+9LF9ZTkE/Hnwblag65mj8UfMp3uYqwR4tQ4S6+Vkn4BvcbADAMrrl+y2YLO
H4OBvEteXWKHNGMfIdP39Z1lY1tr30flcSiarQdzgvHvUvv3EVo9M0Gg0/YbTFB8FNPMCirXWesW
qsUy37cgc9I7eX6ykrVvTP22O/dpsJYCNiy43LtbWg0rPkyUu3sIOnIR/IZKU+QYcGtcJzyEA7nv
TyYGPrW7Z8mmtA4xhlvyO8JQ6b0vqXtM04QMFKxj2twpBDQjzlXhDRe6f20Tbde0X+zP4HVQjTwl
Me908KBJDpw+BQyWzOaMyVbiK9D02OFhXY0XFILhhspGbnYqLVH0V4F680sXrkaxmtp4w0koF2yE
bUAVwT4zLlUKzYRnGURfOCRvalffQaLpBvFt4Gzr9WvGBcwHSaiQVGfusQyQwo5Wh2Nr7rg/8wax
UH2p1RWf2Nr0jrB/lvTSz/BMY+8+I71MHOwwsnM9WCDR7tdmZP7GqzALPTGJh0OjPMotwhZocXS9
3Irx1NBkdC58jidYNJLS6RD2kODw1g4gtzb4uzg6DGurjgByQVrnmghGfIewspiJvZeCsLx2VU+u
kUueCTvUXfUEAxX5RWoznmWX4K76i1pKGy2EHawdu7Ojo9Zrgs/GsTbSn/Om/rfSGLAwJJPAo/s2
RtyxIlKWPxcQZWE3sb3gALp99IBHsJETr8gqswLtOPgzMTjZLk2/w/SxI2qZwwFQtJ/cjWYlBy1K
Hhpqxu6BlhRWjd39mD1HVLcq4oC6hDEfljOAnnCeOF6AXdl19+awbWeGCnYDcul58OllMTxoA08C
kunS41xGKWYTEsROH8RbkwtWa9yLL7O9MVz72YZe6RecAND+jayvj5CIOpBvg0Qjd8jPuEaCNeLd
5jUXiHUrIY/hO4aevLWqQ7grQZky9iWye/JRxPpFam4bzwPmeAsPtGI71/OBDQ5GAIwoSRq1TnwA
8VvcvGV0aXyZWnuy0RtIY8jDKeqaBoMlDqOAsWkugVn30iXibZpaPY5S+E4cpcXlBjnwT7eY13B6
Y/0X0wrTA1osDa/6qUqGAssjVDMFSilstyJsX8XfR75v6UHFt6TrLlhWchsIQU6aGZpaKHgBVBgO
HBAMj2XKgi9BL7IEDz8onRygtaETredu5AMDnsCqkoI0/MEmRdxWxBA65tVZZommb8JoJWMDD7pN
0a6K+uB6+9Qm408N3CJ0WYK68zSMuLmm2Xv9yX6hb7d1zD6YizGOZjislTd7INqrQhlJGZZ/ElQm
77YF7RIAxAzxA6wheuCJtNB7Sh69mPeIb0CjnvErp2Xw4bnivud8U3nKe48hqPVjs8PCSUT6jR/l
UMSwXOQZYpT/CPgDYeY4B3hRj2KOO2v5jnWY41ZqqBvmGITbkLvrPZFgfh/iWCcpRF4wPODlEcAU
NfyWQ5d7q8Ro27z3gveSa8kHmutrEzCEGVwBj6E+8UmSYdlhVzZ6Hf4NWn0YONFNBa/N2rELcwHb
MKKy9hWlffmvlsSfcHhY4mrvWu2lnNwtLdivIZ4RMcPZ4mCm6TY9zEautAkwyWL0IgijnhOHAO1S
Klxrxt2DEaFYmUibQ3HhzPUGz4cU0XRqPww84AZkhbNdw4jLg8vqqYjVu1p6Sn/WOaEVG/xhxGpX
7AnrOLr3yYiFCufERMPWofj58hHEYo1l3OTmWg46y/ow1WFa0OPlt0EajfzQAu+KYxf7bwd0pxG+
zux3pkn3MgPXX30dLCeP71AKsQbP0UG74Hg4MSooVbEbyGvsGvSDJBTARw3DRmJO+N5YiUOC6jjv
fjx4j+JvwvFVmxz5Zn/BrOYoDkPx2pEAixEXs/EgThE1C4ggo434konVSFyBqzpXqYIqUuGw4QWP
pEQT269lTbFYRvEJe/+Qw8AHiLYCMCXMGGb9LcZJfVDFfojWIx/eTfUzQdwr+iWMMUKOxDzsdoGD
iz7pUtMtWLyN/LkF2FcY5tZKicthg2fRsOnpzxMuVjelM2kywArcodUuAUr9PR05diZ8ZFK6/77g
w87pt6blJ8OlBdXufHqsItdxx9MAGi8aB71/ZxUokcxbnudbAe6Gab7/jdcA67PMcssnE1u7asCT
E5ujyJ62BqMsziYyDC5SWSzgsGUJhd/mKDrE5kaOIZlmpgxGzOq16sB4K3oUlr/Np5Xyxoq/Zefj
TLxOYVZ1oY/XGk7/zw4/yLWqweHFIod0lwsw1OTZm9q/UWvijHrlWnZbP6N+jbAuxq8NKL7HyFMY
mr9DJof+w3Q3bfAdt1woisg9+PllVvz9XeJ2czDBzTorPIhFXovdaZDpOw61vw0Nv+XDlKsYIGwC
SBSpT9z5piGG0QG4FX/gkxifOPUta+/BN4sBd7jPEQh4oLxj9ii+aQZDxIGwLBODtoIgxFRw6AX+
n3Fq7G6dAFpjJGtOHaU7hz1d7wj9GVgfxydonhF4W26Z14IJwYxB4kymekk+WVmOj5Dpk77bcOWm
zP6Uj6rZfs564Az/XC22QP2WOBd3Bx/aSOfgnmpz6ij8iYN8XXMU0gOsev0gDHhvJO5non9Gu0tM
eDH2yACwEdOoLOiF8AVnartx4m87lcm3Y69ssiT6+mo6NCuFs9IJ6a3p5MHY6aBbu92kzT4loQEj
vq3c3QURLNxtybs2YdxCyzCXyCMpLsbMvdQme4IilGY6wmtED17L7nUh19WwvJWBf5rdX9saf+oC
HTA2o/XJZ7uFFI/YEgniYsB2ToxiB7+AsYfEx7CPhT4f0CiYlLMKjAaxtLfHYg8jdBdf/oT4cnZN
DUEh6Mc7BUedlpBMHWnhwgA7iSy+/o6nAaZq76M064/aeGPosvNK/5GHSUE6WXQRkbsNQ3ddBt6q
ZmkPBs+EEWBqlfczj2/Box0FRbM898ufUaR/c7EKc5JZZaIJpZoPa8zlGuI1xa7PGV8bTzI56Klv
uAOc6lucq2qKA9bdMvyUzQ9WglzRwOyZ4ijvuCDPBZVtWw4r9nM8+rKtp5EyqXqsUODkNnGA3GBy
ggaTfZSmLWNq1Xh75WkEKDp7xU5LEU0ae+XvW5Vs8c4bdE4Y+K6T4jJRwV3OY7dR68SAE1F3lKpC
Jy+4owpc6MYoDDXD3HWcHGIgGDoa4xWoFJC9Z4f6EondOL5qFvRmih6OPWQe8q7k1ohM5gWM2PiI
DpV8ytxIXKgiXKTo8lgZQ0ScmrUfVb4a3eICEUlDIZBPzy5MBuF/dzouQgf5thsapiLLTh6DUmbr
ctWGEZZhe50JYNdzPeFgX0HF5XPBPIYhHkx712lRqWT7nGYaBcEG17CteWs7Gz/GNw4/aiRNJrnM
gthbEaWN1dmfdqqvR04ls+qePPvDYpyYM3Q1dvLoAu7KGqkLcWS/Hc94m4dlL02mjMkJCFIWDRXD
Hol/keBELcDOA39IUS7InyVWfLI0SzIYSZZPEG5r3raw/8wB0rnW2geKdLvlxKNRrCcLsif2qzlw
eM3ozKtY6HjHlKdBw4piYYphw3oH2CxOo+aBfU3bIUSQyR4RI7eMQLhRjkvs5FqChkN63D5E3bl4
91h27dIQmxesl00Gqyx7RbyG27VnIraZZoLlpx7RM+ajC0g3qZPrqq2lVy/BnyE8x6ON+WL31FO6
ymlAIew332NyzcAkB7iyERVe4dr3Xq5vffrqCu4MzycscZkym62k6xrD/MClKBOO7k2HwKZVgFqh
f3PpiQYwr5Ka46zyaN0Cgqkgv7hQe7KXvmyPcjtXDA27ARRwZMBWcvuobwmr4WiRG9qp0RwSOoBQ
zIcxIVqJDoxRUpIoXGycDfDOo1p09C2VaWzfei9ZWXjribfYBH6qp/bfCKa6ib5FRsJx8NX6mO9w
SPXWh9EM7/6gM78aMPXDw09oppn7ZKn6aHceMhYQe9cQWzlanqK9z+rsVLreOtWxrdDiS8atHIbX
gfPWcce/PiXwPNsQ0cuTgCFUCIiZytm/F0NlD8Bb1XfiW8ttGVILZAMmUD7UDwuVn30BFm3c6d6D
kgI6E1rfc4YSMC43EHQ1iHkk/Y6Am5Lr51WwV1EIzz4x4QQ7wMDgi5GpQg/dd4gqRsVQuBqre4H2
ohukSZnvevfRF5zS9GVLjiqRoZMIKxqfyNNFqqeI/rBG52cwGGiShSC3CIO7k2GfIc3Fa/H5k0wD
rSVg0YQK8nea83uPSW5IT+JDsyGfGkklEzpSlagneUtTQQ6EfqsY4kqg7aJ+ZI82ureXBSKMLQvz
PaYVufj/M2UBiOvC9BL6H9OwtpsJNAlYF9kM36b0SLl078zopKYKYT/xxxhaQxT5BkRj9CwZIujg
hNPW9LewuPb+vqeGwEyfOoLqeoIzH/MOML/F2Dh66+mtlP7D6zSiSax/kePsolh+wDuccmOw0nVU
ldoNdsII22meeDvstShttz6tN2OAHNEiUVh8bIsDwKbLIilsJKwDCtBWqggth9dIs1iT94iYSE5d
kSGO+FwUD67xrbX6LxPE5cKtuaJkeOMzsKw4qMRF05WVA5jr1G86SGNkfQ9+uVIwHyaP5pKWQQXn
akRaL5hO/YbJMhATntFU/FJdgNIgVSR0FjARc+07Zo/tzR3dA9c6gYrToGhb33QrAeCFvUcjGlJi
xfOWm30arnOL5Bmqs048eN4CLRDVWZHr+Wu1zLnC5R8bmHU4P2mIA/tPD8tXi35CSIMN5vRtgTn+
8g0PRDYCnuQAlgwiBvztmsbeJOO+6+KHyfrwm39LhHy9vnQVSFH+I8g0rok7kr1XVlZtGxitBZUh
TZ1LAwy2LZozIE2BtYxvgSrrutxUE5QLLvqaOfooW0lvaWopMrmQHPc45gyAwPJrfOJzsl+EcMG3
wTCHhpuMqTtAXQYrvDpIWQZtWkyw4/BfjMFciNIWMEe+oIBzC8i2xZ4VnEM0ax45EfMOqdgWkLvB
eLkakMWoFyGDZJ46RQ7euZPXbYS8oGjI49pGsHU/d/ul/VIcAMMnO002MjbB67R7674mnUE6fEYr
2zELU2LdSSvrKNBCjjSfC4oeVmhoHX7Z/UQGCY31VDOY4dd0AMLXgmciEcyMefI47WK2i0+bDD/P
cjDYZ+ACVifG0VDjEmgNvFwZ7VPsGzAWg7tkuKxqdy1BUgr+myNIO4ODDH0as26JfyGgRep0cRJ1
oIVuNWYKDh18QntbBeOT3huHDhrVBMNj7swHGbJbEK8ERmRzxGR1DLVMtVzH+sNTl+wRUjd6TDb1
ZEvyBhlu8wD+hbp8vlVGTEVz7ZmkywWuNzoa53zHVq3IhJZ9KKOTRu/vJqJzFmCiCaeirt2Foob2
wvcE1VwcFSSufBqaSzkXcyXglagz3JczwqOLDECwZU0YDKC6LvrHpp100vRI7TlEWMhVWgLjhnvJ
6Vemt/MwA4GULb36+GeGvm4mVNET5Vcvsb7SbwnanNzELLntcZqFyFlFO0dLt0IwkVJJWHGCpskp
5+4VtKj5HxEx8UKxZP3IY3cYY0wADswrygdLP5WD+4NeFS47gJEdnzRpA+Oj4b7OUX6wgO8hQGfS
eMHeYyN4C+l76TUTygMjFzOoHkf7OgRsc4TPOX8qQ+4SbYaq1F8w/+d5YF4Y3GnmvMvSb7a52JhK
ahSzOfnKRRadVONBBKyhhtjR+fKBL0LQMyo5IYQs8ZvBh5MXhbRYoMIaMdCra1J6wnXMCWAaP2C3
0oI6PicbO2WETsMH/w2qgn/twAVHpNjOv86O5GItzHEAvjPgLwGHEqzcKYcoCWTZ4e28lhfTh1Od
5TeCvJMZ50NaSrTj91F9Kqs3UEFJyIEeU9jRQWYQ4IAjai/HWUnjKzuHD0jmiiSetN0AeRbz/D00
LSglBTrmCsefAOFgNV2zwf+AV0E6Sb7ODX0bEZhgVvPKAghQ7riSOSgNQ4ZJvWQv4tQNWg/sQWcG
fQ4NGukwGGHv/e7gae9dQGjd6uZMu3Y69cPZUUcYmgNUgumS+0e7OGUeRM5dhpStQI22M/QTB7Q2
3+r6BF+V6FrL2YXNqXWYAm5szlQhFh50YrF6QmvSB08xpPjTqA9VHccHfM4oqKp0Hc3bACzW4x6W
y8aD/TQHGf7W/P85PXpufmxyfa/7iqnvo2Ub3Hvqj6zjzEc+YqZPLZp9gw/cK2ujkzqSoInJuOVj
C1X0kN/5+rjWs9M4ac/1PKwUmFcAQdjsf4ANpGGkBBZqh4FcigcH2bt7Cr8STv5RZ/FACMXnrYI1
vYQPvZqfldj77amBB+aMTV8e/SLBMmCAjGCc+w6Cb2i+ugHRxpqDfiYkf5UbxJihEZpdv8mEBuY9
avNTWBpryBDnoHOeJzqEJI5eyrvEcjCs6Oyd9B6ECwXKPsv1M1npuaVushN7r4E1KQT8QtHVE2Qc
Wn3TGFdMdrSbxpIEYbX1U6wNlxXW1ltuvq5Mj5VPTlctaSIFvB1v3jsMCvtjVGAbSdZh0qZw/Qr8
XGnoFKW3Y507KDcN3uE9sfB6hl1a374V5ryegnhvw+RrbAgD03eZnKumXyuCDf4f7nCvxPE5T/KT
Q/s5wnCWQ46RI0iFDxu67GJmoVhiRfMut7joxvpTppHQTYQgjpZ/Rv6SB+MuH4utuCZMPrUmIvEq
VHvo7XK1ZyVaIwtLDc7y0Lz0rreKE3pef7vA5ofOR5tTHDrvqW0Ixtx3Dkkl6CNweJZAGETeKUZ9
wdsAlpl39V6lJ6D6wHmTgIqmt4/CtQT21Crw9flLqIIJzxkkUBI3BDp1wq1838z82fLEfN2PRfMp
d7ZUGIs2n2QMwGERVXfjFD9DUBJW2mKWrxMkH7HXpXyQybyAVaB+Of8gqmf2EsMp6AKCXclg0Y9P
RovBfPijE1ncazsZT/JXjSy5OziujUn3fM+7gFLKzJMlkY7rFCxgIhzlN5UJkIlNaMOtaVtcQ1rR
jHBT6zCk9LlkpCmqiWKuhNbh2h8pWGQcKWolqkGEdvR68LIcY43+XeT3Ed7A81F4GVI3csEIS7sr
l4MoOxLk3vCiY9Y8NQ5PWfpDiguJ0m3L3wZehmwD29NQrCDnyGQCV4TiUHUbKPKBhd8+W5RwDiYr
wmNDkb7gCoEVtVCMCojUNkCATKGYBw/l/DZTcvrNxm3/cr4t9p/OTDeZtJygvz75P67xbyRPdabB
CWhxR3NHGydHoXT9nM79Mq8b54JW2FbXGRoL2JDjwyWYoLNebIj5OO/fqY1vvTHWE0LxDOhItdhQ
JhK3FTp/BzWA/Xx2AMCsWJDfjCI4QbpzkCsOqkVv6gcZpSfsh2ZuD85Y7absApUWMmCk3zDx90vz
LnbzFY2F8KEP0sQty6HAqweMlWmpzoiuiH8kuQCxuwsazJKyZZKSxZeEyowqquy6bakhMua+hMXT
6wQ7wclGWbOVMyrvf1q8IBq8AZj1E/bnXQkVpS6mjIldPMZhzdaMC28+KYT5azO+G0Qv/N8XSgsp
1A2HMlEBagbz94B7CCRNGiALDHeiVbSq+5RDl08cp/2T454G18FJwV931q+3h9RYMh4UHgbUzj4F
OPB/J9u8A7kFNIgYdUUlxPJKQSE0JAesZxqIAseD4iJKGnmz8bYA3xSOSA+9JIDawLC2rv0Ncawb
fCjkRoeKqJvvATbgob7znD+wnAs0/vAQ4uGRcxI4pID8OMwuD4vIwXzg2HgLm/rwO8G0p4M2xrui
tzczZXFOxmCPGeJ4MQpCF1cBRYhAouCeKwHs2Zw5/ymhEmITU4QEHOmScVjZpF9Ffxdjp1XBZoJZ
p7iOWMrZgY0xc/dwqOBiAJlBVgonX+Y8whLT2U6yVwr1WmAw03HmWR71U1xucV71cFOk/FGgEC7f
PY1OTleY6d6R747xG69ZdMaOX1jtQrWVEEvQpzrdshtkHUrbMsAwHaGR4mJzx1zErql79oWbbdl8
OswLiRELCXgeG5pL+mYtnZ/TzCDVy+/+Bda60e01zN9VSy4Fn4d5Ff+0uOULrdGtZuAeWkjeA6eA
hbhEdEBS54gnB7781BBOQKGlFIPNYseIKqrI4ou4PZkXjDZ84Jc8/gptYEfmPMnJR6DlLM+LQu2P
HbfkAFU+P9oX6t7KP4TGLIknAeiLYDGbwIJlJTIXblB1ou+ByneUGEUaSU5qaXK9+aVWfK8M5bUn
zt8Ixb+9NUgPd7UP6rnQ+4GrSC8EB8vBk0deS8o1fhPyPnDQzHCe0lPmEiWgXegnR+FCpPQ2LW2+
rDJO8Qyc2Qdxg7ur2dTGVXhgsaUzbxg7MlRWLtVcHGItpr3kLSyNsgYHlI958Pj2+Gse5KAC+b+A
DRxE7Dr+F3KuTBTku+K/XKL0Spo/t98ZHVTE5ltaX9Zg7QxY6HdwbYjF809jNKAovJR+cB9b6p3e
1h3rM6az9Bhcm2JP/9sNzd4v4UjM1wHRfqk26YiGqqoehgiYDrTFzF95lo5/FQg8VGst/dfX61qt
M/XHIldJ+s0A/Yl0+A2EERq0XxmaoQ7Jcu2ZqlagnsiIoukkF6GCrsYsDv4QQK9clA5QW2J/8Mey
lxiaWJg65h532Fg+GUt8X8xoPM2rYDN8kA6T8eQNGrxIwEq2WLGDbt1uFQ75Baw1foScDLhbXM2C
i2Q00LJ9A/qg1GEoqt9EeDDQDchbp7wZEcpzXqm2X1sYbNntuqGSmif1e3T5/P3SgkU7AWbkB5hn
j/K9ckiaXF7S1gtw1MypJHg9B4TXkwSWFq8R43BszdKrDCuYaP8T6JFs0yVRG5Hf0ZdyHZcGbTjD
MBPT4OkqE1ZJPUKS7RUTIqfpFAM6l2BckLY0YuRtPzzxsDQ+qFRTYfA3mCciTdpjkl469KUsaMKE
aG658knREGDGWZ4Wuki+xar3z8yxfac6diZa0f/pmB1nx7Cb1BmoI7fQ3XL4CQWhRq7g+OmNrWG4
4UOYfFUdyg48BmSXVxPkb34Vbp7oG8sK9QB/GzTzPoH2LeWVb7YPVk6V2B51w72h1/Kg0hec/MLI
SsFBMHZmI5cgXLXYje0TXl24gxyXwtpmAXqL/zGMJwqdeiieaByDji/h0JmHyjz03aHtDvgtLrif
dwdVHN+bBI9A60x7HFTFM1SPkcu8SXn2OELixoI8Tygz//F0XsttQ0cYfiLMoJdbkWAnJcqibPEG
I8sUeu94+nyrZHKRSWLLFEmcsvu3Hdxhj86NYYZsLjz8OvAFEsu21J6ZVJoiFTe993z+NYPkFs13
Qw9MOTKig1kQdBqkZM0XU/mC/HRBlvDwElXji7QfURf8Tf8ls3qDG2MKhzEXQl8Ce+KrscBeodEA
p9VmfcORjKUEeZb5ptVkPEx7+y8aVBSlsXGCeoEdxoL+0GoyFamwJeEmQxokj7OxkAgxphoVTYa6
xFEJn3QxnSLGmTGUsrFcWHLGUTGGDnB/WC2MdwHlYeYEkDPlI8JrGYsZMCNh5wH96/uKa81sCSRN
YsYa7chOcRBxWPXRoYQDjvjg0qpki1ErFX7R/R2BBm37IfhElx0qiB8B0sFfmLTdxLjzyUSP9/m8
U4NVEyIOZbj3E3zoO6/XO/vfGkpMb09CF6Idw1cT+0QvLEFTognoSIQqW2SDXusrDUwfhKLhMSSo
QZxhbtucvO2RgFJuQ4MJK4SVuOFLS8EhwrPx1pvLxm4TTJ3vkt5kJbg8eX9pdRSEgcJf8FTGfqHz
Tbpwu/KCS+489OpPTTvTBCeFT2hvogLr7zqzjr1bryd7zeThSch+jUnFp3FG6wKtQEXCRS9RRqIg
ozRegVIOlcJUji2npgD/CcQtZSDeWaEZp8X7onQuOc2D4Ky8x8GuxiWZRltIAYEe++6MHuWprvyR
O2v4DJzlQjmXRs5XYO291tihiUDS8TRCsBlwveMNBCkjCZhpMRrlJ2eql42bBOU62iXBfhB6jA3V
4ljztT2kFJNfxLxpTku7ee21D5FsDljRNnW7r+t1crfRl9rTqcpgV0r3ZSqBm2LyGgYgXHOr9gyz
jx+K1xJC5uj3DuSiZF2ZuXHEZPaaRPYf5pRfp6Q+1MIB/KYFnHExhUQQVBnNt4dvoXRbqk4u9G5V
pFhvCNwSsjcwWsbLIc6mjimeGubUedPBGbZd+J6YJyX8xPK447GNXoI84LvJXk38R/1+HM8tvI69
/FngEghu2sS9uqE0gAnOFO2ZRlkaug5LM+UYI6A4cziFVpbHKc+iMwhkme/jc19mz3pdPgO4Tt03
h2qr9nsrYVbIxfozXvTm4mao/94IA2Om2k5U69LELKN6nhkVz6BspF2AGPG0cRB6RuoBxMNK30TH
aFJVjDRVZ6xoPQC+gkbKt8DdyfsB/BaAKiZmRDa7vA5tBEhqy0XTY8KPOSc7jk1pbjqigaC66GYn
TOsIcvZ6uEuSN3hnbs3u7D3p04255khC3lqqscJ4YYYdlMnKggBd8lObEDGypOsieW4A1SRSC+4e
jxDph8m4ycwYnP+/DNnCHJpaQZCSdrsG41wa5ZtWvTQkxwSktHagy0+mTe19RBbIZLgrDFMTbxz7
XgNphzv2DnQdShZO8F5B8rpO0NiDZQ1bm+NEpZ57CokbdffUYxxS/F+jXbkYPutDVZ4NF9sghwxh
kLrf6KQl3S1shawOMZB33PVLPK3S7AIr+zRBnrX7iamIA2V4BiKiTmipGZrpZuPfvB/98W7PH3V/
Guxl0+FrD6aPHlQ/6i6KNuAbOjMUQmEyc7wjLkmZPm32NEdQ1aFrWOs0JmDxc7It2iP+HKD3K7rY
rmUG3EdSQu9GL33wh5YioOcWSNCaq1/C+ZqQiGyJJ8v0zclcEzYYwoQvZLF+KKBNbfrL7vRVQfBL
1dIGIdlnsA4Sw3w9pJ4f2OkFgNIZiz8uHIvuNgeR1gSut2acsBd86AoByFX8SuUq6GPFDCQw0Mbe
cj1X6ml2kUySicf7iWm4gIcz/cA3V3ifP+waVasWPqyB6MznHA96c6zQvmsdRzD0VoG+eHKNZ2Wo
CTgQc2R+kXJcM8j5gTwUej4ddwW4rsp12CE+qtEYMiknAy6myReRnQkAV6jDWjP7nazxsZn2ZXsP
XLZJyFWaFbh20Qf3RAsDA2nhu+AALqxB25jHiGiVtPhlJtXRAmWSNodfkVofSWreBUrohPQwZ0oe
ZbW4KNVIiBkp0IK78i/GrT13SG+F7nVvuj5vPIfRWis1wGI5X5b+o8O2VOXNAaFNY5yM0N6VMlcc
Db3Y78BIEKNZI5Y4RA0WqaXtOTeFDCfWq0lR3HnsIHAK0hUHADWHa01mjFlMacbCRqoBHPoVlJar
qKKtMjUNnjH9dAt4x/a7BgQEmFiYwdenOKOSvSANiJSelIL60Ig2koWoCvIA0lFq6HWX8XeEKUGK
lQoR25T+5mblq2vFajTdrSjwK6aF8eK6AVz5EmprhKE/Hl2UO6qH7UE/28D2gvZj29Nc2FJikvAV
JfVeVkiq3238JDZeIIR1IotQbi4FX9Er+7/ixXUj9eRA+whrz+VkkwipU4UoSF9j3FnyO1BLcX7W
JWni1vhLUWp/yom592yJeygMUBmQRuFC0fNDuIpzHaHlk2JzDRIhoJAZkFmEgWdvpvpUd9e2tvZ6
MUgOhWsx1Q9H8k84ac5sKJ6948V+Y+Ef05iDRmmsBWI2ImugtjrQ1PuSpKec3l3GriMpimk6ZeBo
jEteQSqiIqTxtB4GkSdv4wp2L2hIQX90Ep1thKhdgv0+Owv727IF6ojvGDswKYrI5Kn/TB3dHwk4
KXEbBJApTF/OinrX02CDaMJYIK+pKY2qa2UwY/JE9WV5u6U7ph4lPUmZWBfaLzb5UxsMkrhpB6+l
UnCloPoAFFbj7yK8L9MDVnDq35WKmE71RjxEXgdMUGNuXuQrBsqjqYfw2XmKujZNv3P+mCbpr7zr
lJh181JLKWnNtCM7DFBwuC9KQi9LbjCfyEY9gm6Dvp4VqZZ3F5VW62xG6aJvaHmW9pHVgCyQwi1Z
KRPmHeJrwq1ylXYFPsfG16YjGuFnDZskoDGRUr5Rcf4W99z8VBHIeeWvuShWA5Gj6Sacf/M3COsj
ToUfUBSKJlBrkhQSonseCBk4fxl5H3s3UZYIWBVCWpqcjVMIqEZXSSUqmIGBfojaUENI+jO7TI0p
idI19ZYRX/kZ6pInGSJaQkKigiOTQkgBAoQpW5n1qBXzM8fTkwdAJRKVkjtVwbNFHanpJbgBTCy5
YGxsWTJTGL7bWPHYkmaKas18Y1gmk+yvdonOzHoLwXeW9lMjNJcyzZ30jQMiFYhakR/o840CpOgk
Otcfw9XHV7duV7leHBu4twAWRD6jvAatNDyXSaDPhHwmtk9IgTTu8iR9JOhL5Edd8a8pKKxQPwWw
mrXyIn8cdO6qUI2NeC8od3N6yXai13L5egCKuVCGyFlL0SHyTtFgihRAya+F+xCdbRZ0xxzLlIuu
JrQ+Bus94nMHoB38U2Gh0HKgPKxLwHy+lHZ2fLyzMSYAAj12IjxPCYgYGbWlEoTOAtYozDx+HW4Z
YyQ4g6MxYCVzi7tEtoS/c+dPYqBIbh+iFZstbN8wPc9gbTYawlw7T1Dx9URMOV10mPZfqrGdckiL
DM0blxvyupmg5cl5LP3B5l0jJfS5FZXiTvHvLL9d/AnzLao4pubfS67uOlJENGxfuDmqYkYfcrWr
C74SYdTgRzn2svAiEmevueYcRQLI2Gp3Gm2ikEBvYeLSW284K4f1klOIWs4hY2djrg/B4A0ETGbw
PpEyX+4LWMv+aIXebig2IVSM9Y1lUGwezVUMqgyGb4vF14atuOCVj4zDNTeveXSFQC8YNBT77qlD
Qx686PiWm6M10MVQuTcCGkO5oseDVsh+aHyzoTefNMqxv7mxRfWOqh2jdNfgSSDBgtk9CAw8Y8tN
NpLxQznuGsd8+QgCRGznsfgSlb2w8jOwDGpK7Jckv5n7uKRXLW4D6TslgOmJobqM10r0y8CZS6XP
yIR68WVCblcx2/DYBvNGyTd8n3VMra0yI2gAu7UnSF958W8unwTdG9MKawWJTfOLb79BiB2gxljI
HO+LbxGFl2AxuUwC7LStF4/7drJPtQZtC4Cec0BH9bTWQyy05bxOFONdSyCo0pVtvryaQHNqOT1b
FVQ0HzlMdr1L9AJ5FwD+rco1y5g6TUJco9fKPEsbTwsvywJkC/Juq40kKNEHc1c6wypL3qLsD9oG
zB/oLyPRSjVXOhicNxECmixv8WwKMMW+DUzOnpuTqE/slKWZfQ8dF2g1mxER1oeLeH88aGa+RVbv
pN86iyZEJX4NylNeQCdKQDJ8BGCGOe4xNoe0GwXq6+pNQDDuqJXY8bVExZrA3NsHcIN0+HQOWGAr
jOfZ34ie6FamL/r4yvt00XSYfAhIZbA4fg5tdtH8thsmxRrkg3QlicYbr8cFY6UbgD7zENVrE4hi
RpWmw/KXrF0d/EzRXxTSkxmIbCDEZ8wzpwLCDbDKOsWFYFg+IQe7SGWADhMOIUkThU/7qlJK2zTN
FbmTJQtsch9FeByrHhOkKuqsiqbfeEQh9hSUXN05gPFwWKZE+ab41srun4X6l0MCi5PEGFMb/f9h
oN9rvHOeCXirxkIAhWs2MUg60esoSAHFdPZko5+cxpVdryO56I0zaCIECo9I63+bHRJYriyv2KhM
zAPnTavvFMhAo1LBL2Nw8TiSPMKhScSziAfjKHrGaytKw4oLo4GsZJYtiz4ZqPwA7KgA0a+xj6f+
IBJ73K3dGdHqXLtPQ8N6Kp8alv+IEh28lDQF3pMcivo5bHF8e81hxEQscH9Ouq2hMIcDJqXVfIp4
zlCXFr9sSW7Bd5U3rwW6B6WxVoEZoVXaBO4vSO282WKAxFHFXLAGZgo1FevIZXit82YTVuhicNIp
uyu43I5hGsu4Eq5kVq+9TmGS+MjZFbV46ZkYOFkP+WoSxmAzbmeZDzMxkRxCjfouQDCyO/E8CyHP
82wZTYwal8cqf8jTAAyTjqCniGc4I2hAaKFOaQnUpVq9Wgx7BpoqNKZBoA2dVkYPygblOB5NJd8H
jMqukCC3Om4/eFfeYgbXrcV/9T7eiMogIsbJPockV1eORFLQWLfZK3tuAoPma+eZTSmDppQHmhCx
RoVQL+hU4CoelkQ+v+BykvnThB2AR1voZBe09z0u51uwfLLlQWWJqDtIXkAAc72U3jVxMZtnRJGR
YIMkEpELmIBAUlLmwiTiI2xpge2czdr35MKlI9wj4YyMzXT7dJeJPxwRg8qX2kaM7Rz/8e4054b3
eWcmBBWV39I2cUywhGg8VmlO50ucQaOuJ5ykwDnCvUPwRRRiovxmtQ2sKRTkQ4+7l/CaahtzMVHn
l021LvPvtJj3CJ/oMFauQugDRUAjGQHvPYy6u3zqydWcoqfATFYO6Lanr63gUCn4LN4rJldDZQFz
E7Ac/zXRcrUuwjlCnPJTWNALhLd4Pqll8YtF0fEYgQ3Ii2R53U1oQelDI9GKfs30FDMinorkcIuR
MGwX/jIvk1tSajua9YQO3DUYmsvuKjvGdpOHNWGZ5MC1PwQDsBkei/emVnBhoVYsx0+bSmnU5q1L
8jAQ3GJixwPy4hQtlBeXA8ou9i2YL+ukMU/ATbT14VVaYRe3AZ8hVP0KZgP0pV7g10nfMIKPwKLy
Sd4ryERboN8U6+XGxiWF3h3imBMxFDHFzYzAePjjpVv+VmVOpgaKSi7qfEzONZJ4BAQ4cqkXYuLc
VHTqXBMZGzxECJjLL0rz3Oeo9uJLUXFxUDF1xg1AD+2aiAIXBHxjm/xonUkeWws6HTNMdWlPDd7w
Wh3xdx1zNX22JbyfxJBqG0EoRiAxNrn0ZtpuXQM0Sr0zvxuayc4vJsfcLB1Zqu+yL2cBseatCGTd
qAz1bU+sJnk8qjb64vw0H6K7LUblxHairQ1Ae0XxC9CMLCTX9wmNo86oOw5poob8MOw3GBlEWCxw
CNtwcvLtaDYX+SHZNrL8QryJefr4n2UopChSmOChttTm0GiMN+5C5mB5GEWhfJjK4Y3cToCvM9NB
TNK1MyIWJ9JJcYeWJHe3iP6Nequ5zWkkWwCfMbJFRMSSVEEZsuLvysz7rbfVaZ5ovBnd0zP128k3
XsowICofy9la7Lo42ut9BkZSI0T5zkdrLb0qGhv0QxcrQiWrfcZBR7TZNkx9IqGW+Z+B1Q6tn9OQ
BPvRDqC357bEmhjJ1Pt+XRFlOsO0jOeBeRealTECnsG/OlGIM9PAivkVtQuZXYR2NuVvRacioNQC
0IJJlSb5p7+mGAJlpl+rSRwBecspmnRAdxK0dg3zcZBEhh63dZhuPPAO9OOqfe4iUUYzuLyuvnJq
nQnUslcZaGhL0d6vtV4/JuG1I0shhA4WSZ3C9jW6tcK562CcRkY5QLk67xH1JsJBBnWg9qqbrfl7
sn7BYljUzY7mi74+T1+qwhME/jlByowFCza34WaF7aGH1yQcBMmjUsdvEtMh3GTXEXO+8DRgMkQe
xtW3Tu1kp7oQi25MlEyMthnl3FtRcYkbwLXRxtWKF6aAIIXH80DYaf7ilgw7eSm2C3TEaPU0VcNx
qryNi/N3Itna/kCOsRgG562+LbWRlBwDBgNv+5yQlZpfTVMcW6jujW2HDLa0g51lzTsj1xE/70rl
L76M2fgnwIwbEf8V3gfGQhSxsQnY2RaZVAUigybHeMFgiqG0DiaRg0AelApp/plwDKopySTZnRop
oFin3y50j9FuNSpuLgr8+Fwd8uRY6xlSVtE/p5hHuVXnFHAkfRgjHJq3sdNdDw0EazCTlhboT2Kt
QDQyMQ3LuC4meklrJKUJphlGH8Sbc7VpzlV1fi8QkbjJ6IuBQGhYPCUN2hFoTxoo0WlDR+LvA5yX
amCifCzCZ1ge5J9OUB3ByKFcJlZ0hjYgYCQ39ZWcdpDj+Kq14TOPPosF4xJjZ7ZIQPdzluwGogBE
HlCWzlVaVT65bOkajCrie8NsdqxTUtwSvyG3BeARp9ON2d1K9CgH7zjl/ZNioL5J16NFzhS1e6pC
SgJQgm8TQXfH3WWIXYLlJIyjllJmVHQgUztjLDLWQp4HMsqlPVZRARQG+w+hgPAd942HJ+57Shff
6uj86Hepw0dlH2DCzT+CzkdHXhDmPf+Cx2YNO/ovKXX4umNSCcLc8W0Dg/45oH6d04l0qptm/LKJ
zSRoqOOk7pKHQlGrK8tRAm0krZW3nDpMDiSztL9mJXNxbgAlob5HSJqp8LaQWIGv/5JzGyrZgvuT
ZADsLUtA1sRwllg8zrPWvcWEZEhRPMF+poiXI04B2n+0IzkBhw5aTElzsYM7TKuJIExOkyn7FiJD
Mc/APkr/DejAD7iZ+upAcSPnEiuCY4PGUy67/yYWn4L2RRgtQUjkJWYdHEYIfYBR0Qwl6MDh1mUT
O2KZBo8GFQELEhxNYnhgqoUD79Cp4Hmhaprsu/hG8poT4YzqJSbiBW0A/yQdjJ30WQm3VGfdjfCs
cxT3w2ZAEWJbX5HiU2/Iw5YDLGXYUHZVNpPzLvN7FkxqkqQhbw4KbdC2g+hGeDm+dFChkJmkxd2D
UdWMD1izASXnOYKuxzg1wD/CFfWHlEt47g9eeq37uxAOSOvkRnaLTabQe1NBUGVg40b8Tm3QUs0U
SG4oFzrMzsM38PfRoV4sgNpceA38LGl3GZcPB+QeFVZDOYtfRwEDpFqIy3Ij2K6DtXmCcjHEMtPy
Cx8Ol+dkvcTMdCrwELZ1vNF0bbVsFHp/rtAfwF5MhHn3ZapIWbVvAVh6jtmRJgQ7SkTEiwj4rbeM
5YAkWSF6iOyM7YyxWVXcgxjbhettqLtJxzTpaj0yrB3o3IZ/ttZLfW8zkCPEGZR5aw1MnlWXwKjX
MfActuWC6lP0N7NnYPXGLgigKyCUQXQRPnMRuE6IMEzvVhkENQXfgLN24vmAiyImjKlsx0UU9wxt
odMzfnHW4E24YsBVS+MpXRh/Pqov1EA3zw7WTqCfIW76VN0ZlBkZNheJNhsxwCKQV5sPgDdypPAm
Eq4cFSAmIeRM/NWVGxX0Nm7BURPvbFsGABDKJfrcYbhK2Rn3n1iG/9c3QkcksYptkxureKexB0ip
/tCDFBwwiwvuFuzpMvkL9H2y29JbbhsEazH8roLWarUd7f7g5oRAwQzrvlBLkksgm1WLdTx8sJpR
9+xwTtVJek4HUNc0+OcIRu+cVQCJLIVU4VweqWwoXuea4Cegt5xewatpYVP4yE9B5KVdXAKxGjAi
MM8fMnLMyVAN2+NRfq/4rqpu3rjxyaYOp6RD8STGXvzX0NfqfJdquIG366/NCAsFUigOjKz67ZCc
iKLG5LzOAVTbEXkKTcOyyuU0oFymuBsJmRJgQ7+V7CucIUhrZCGMwJYMCe3PS443x2N4E8cfOR+F
kmy0xtuoTXcYOrRhrbLLCnpjBDrWgroRAZyuDKeCJjUGf5vgzHMlfk56b61TDnjGl2N8xV3+ivxn
UrHQn02qXfpnIWCJmKC7b2JGcnL9qWQdhSaZgqQrROZGvDFoYvdd4m6aHo6G4jDwGKlFCoBCsyl3
tzKR5m08BCeSIVyjiuyqehMKCon4ygu3KkkiSsFRnWinpdw7Hcr6tDgtmXWQXCMB9OgjhZqj0q9U
vLZsyohmrK3eJ8vcSKRLFr4GUbHXqo87AwiU4Ofbg65YiofJZZeWG7HXiPBGYnF/TjU2y2VpXggS
YO3VU/WLwFUJvBJHP5HfCIEMBdEGRhYEv6KNwx8rokkl/16gIKnb1Swm8B7VDfJOptGY1muMw9jk
CpFqjNbZ8m56Rqo0U+FYJ7hPEvSlS4YGaql2CR5nYajhFtBMHmb7jmzvRyMpA6GmBjqcfmcCk1U4
aypO+58zkP891PMzFQJ4Tk5YMRABoCJyhMW6BKqJ6REHgHqftXCHpG1KSh/lzM/p5p5DlaIeFSNN
xY8Cjkp1IREUxxoyajo5H9RNLJIi4PY4iNCPxY69csHd5AvPYbW91A8h071pZ2bPVFgS1uipsA4E
miKUidkzkwzhwbdEe4nYGRCEV5VCTBYrCAEHknRUYqqVqgLdS1P5CZq60YXmRN2d88ki3mkvDzb6
GNqjWT3OVCcGAWWSPvyYIKUMhrr+CtMv3Y02evlOWWdTr9Le8W3k01ZuPo5eIBNXv0sgESkxNAxC
zgNVyWqiWQKckrcHeq8k5BUN36FNzcNNwakx5WgK3XKNsIH6S1ilhtytyhpPP0Udu5crED36zFBD
kXoHs3qTrTZ2x7IiDJdhlLSPTXEg7IzfyNCMCBqX7xnYXFg0gyaRC9Lkou5p34KkJ29YWpJaH3ep
9wfTQaQPGzHoYWCx4XlxRiKNkTA2/st7yE0BJoePMOiccwDnWiRbAxFUYcXY7JlvO02nPsASwHcf
etNGeGc+TUOxEgEIGqJ74gLqA2RM8GzIiMl9Aw/lkO++XT7K9Dsjt4XWFIzQ4m5KPwP4dx3NQlic
DOTm8vNSoFCGO1CmUpHbUj3178I22UOBOAi1vHSamfsS1Z8zzwd/phiYZbuxMIq4JiRH8gdwIYEg
pd/UxxFi3pyEmWVyDlF8VLE04PSixgyNEyhzbTFoJ7Cai61VOyILf1oBK4SPSRValEfjJaeWsMlc
wYqMQIJ4dKkdvE55QsaZePGe7KqPECI7ZXJMhXWDSPoJTQr3CSYLvpqQoN1VPCCcU31upDgoNnRL
g/GDgyblurWwvpPwg5hCm7P9sCCOsG4qCIqoxrMD2LDhrMMy8V2gBLmYhRNAEiiqapHKIme54C8j
hyFjYJ5Bt84ZiXCxEI0gqy9vzoGa+XK84FXe1MUZ1dbGQxukfqpRTDLCFwz5kN3DmT7RgP5B5bzw
zYBDUYN4YMV84tBlRDNRPzJnT7SwAuNbsJScnFJTwtgLFFgvtiTr9AQ7JNId5wcNxl8p1a0I7gz7
W//0qP9Eazgibf9R6Wiw9YaxlT6EL1ytzHUMayKv3xg3jWzBOkNT1USn1Lg4IUwAiqABHlC/ZU63
jgkNZH3bafMcEgICp3g0los2yK0Yn4PhtdJf8giJGWEkM2aLLvf7JH5O6f8k4AHjq4sRhBGhzR/D
mg/QnKxQ/Mw1JZ1FloGtX8HBCvXVrGYUH9Gmqg8BJF9btwhODoXT3sewJd6cjL/8jqTPpTiBI5Xn
GZLl4aItFSWE1Z5N1iV3sJJY2yJnyCxXWMVWI/oULXiDjc+td174GsW++MwoBLgwI5PBq97NIdFb
KLaf+ETEwPiP5OKPiQfAgyacYYCSqNQ33JSFg6+NAUlx+VC7V5xlxtTtao1l6QO0hwf6FhV1j7sW
7hB7B5cAC3rhRP8npnsJJSV6SNpIsjt9zax5NM0pD4Z9gwUKRwKlACU8Bxmpp4wkCa3nWruichuL
4OiGd6pQ6SVRqqNVqJubB9PQqB+B/aJBSJct9qAn3HIL/aemfsZVTAKbCoR/cGvI6OjcU1QNRCMU
RfBztchdJYbvEfMtkAnzHcVvp0Ae8+IO9e6yUGIm2VacGr2ENwfHUspLG4j7tbDv3CWT6jODgnEA
aPohibmXO6YKqaaxTvCU2t3K6268YWmCJtX8i7Ihh3oR0Umb6Ls8I4TMwWv+SWcmKn9gAzmc1Jb8
NdxNFHsJ4yLc6E1CftlyWfMYGmIwsGEnBynnIPLZyrr6jy+fDe1SLBbhp+Y9BE1d2M8wH7Im5sb6
jEp1Z9H1QSbkOB1Hz1j9jbVqA0HtS1KHkLJSA7ok0qTSkiNvpsXnrcEvwloBTKtO66tLgJCP5xlz
ZI03pBS5ZT7zl1n8Xi7aPqVMTEtcJiMBpeHnQGpjnb+zI2ntcgRL/Dj40Nz7ASpm9gQfkjaqsgnz
qA8cP6xPMA25CMgQjqjKZT0nyM5GbQsKLoGFcoOHGMfwBrnnptL3ZnsD9q4Z98p5Icxe4SJ4qzAj
cD8HqXIMNGKqSPVK8s8SLYhNUIBAy60zkagCAxP19AomdkdfLhU2qwCAmMghQ/nlHp1K9orf7uCg
0bXUdFM1xlPHIWtW11BjVJV0x3NPXcBdwk0joKf7s8lNZjbJHOX6gtBeak/pp2osCl1F3oLRr01m
hKaslbyL6Qb8Zr6J75971KBIGwk5pUxprYcL7wsMIq5ol+o1gtOgvloSZCP2XoiXkPOfvQO3ZAwc
gqyF5UzhKNqBhOvPmhhcyIXH5S2vj5Qkm+6Rqu0njRAKoARX7EyMmi3T4sMgQ1vIjRplHsI2Ljwx
KZnMdkbzJiGg/CLCKTdq6P8Ex6lnJTXJeEcRKatwrs8VX/LPlBrCesQbmPvQigwO4T6tuS5QUIdX
b2EgGrqaQQMgIxbmrBbui+DZHZ6MPCl2AcloIBVUcFBO1FU68Ka6Yz2iIJPwhydhg0VtO0uoc8If
8neCYjc2TCfKGmEY9ZC8xgodCvcXMHsVJhcswQH3/WBy5H9wbrsUYZCwAV4AJBdXvtcA9FibrmP3
jeaUXUd2OTE7OZUE352Gx1f8U/FgryqYGiBxX+R6bQubH79LHS6yJkwnkiMniGhGD8KXKFtaba8G
nauSasSTMF8JqTVl8jQ8pc8lJRIHBDu5weDihl/jR2GTQsaZLXQALpW1ZLEIGBPQi8gK5WOzMFlZ
GTkBWmdsLaS+AzI86TnZtRPr0NsIbIyGiTpvRGKZDWf4j3VS7Mfqb2jC8gTfE2Uvv7fzfA/IrcHA
QxTuGO0VZ2RSzUtMZCiHzshkwjxc51vVeqGjXn0MroeWHD9/hWmaOCQuBz36lENagTdjHwDTsdIW
lliIWFJmBTOVhaJE1vWgwLyAkZrtWUwPo72lrq49ssCfLKhjpIQE2Ksbxnzk414N3mFcAdGMJ8o9
Jv3w7Ik+PamS53/1stcYJ6uyU0vfqMIXsQsr4/A0oi0T/s6Xkt0Bdd+5X3y1DO/xJ/FYUPPYtO61
1n+nXEv9uI8PYxBjVXyZk5euIUaeSVZEagP1mysjJWtqjZJi4miiVdNAXGuygl3vKSpDH0GxrG3D
ZrY3uCE36dTMn7I1y+wV67N0Mxw/EBiIZc+iJNAR7lL5xDWm26PM5c7/gW89zSilS8bH4S4KJjjA
LeCFhqoPOKwM11Zv7IbhbJBYI/a0EJyLbS5wscSHaVnzk5TiUVMmDBRT0E3CkYbTuJbzjlNcSW6m
c2ztN13DkkKSKKoCyjRhvHP8G5D8HmhZ+Iq0/OZQckzoljpMBln+VjY5dbMIS2t0ydPc7+Uyn0Db
xLif8gq6G5wbFLalw+QF2mbNF+mUjFXsmLu0LvQ19S3z3tt6F4SXttHJ0YH2YugKXUaICmMQq1BN
BpdwbjbGl+hdagcl3qqpQboEiSYwBYI/U/KLHi66sgc4yqSuZ6YXFv8CKOFrfCGFIujXtb4xmaNR
cctSPiwUDIPOQf2D1jMXZi81t9S6YwX4AvAi/ovgMmECp1nkeKOAQ19egbiI8QC0Qnp0Lt0+nFai
WZFMMAPhM6dXtHbwb00qj34bMa2z8n4uECHPwEgENtfy78RGOgcOVFNHChgoVspy5v4FYLTVwOfD
SDXHf8lN0syotNIH8LQLrMuxmnPnZuCrqnV2CF2S96WjkGGEC3chD9LkXtYG4JzuXGkQnvsheci6
k76pudKJ0W5H2RaOSW6OHOGTNNVxSLQQBsTZ/0kABoIOmXFuqusw2MTRUzMfqmk+z0p1jKuDycMR
Vt50vztGvKgx8USRsh9ri1ihjjyAdmtTA886UeQIG8EWIM6oMhmCBqrgJn7BOJBEp4XIvxE8jCC8
AbyORRlto3djNHERAYMoNxBYeWQJTLKFtJVrn1FKggG3XXWSa+etQ5qCUunnEgfYd4FagUQA4bxs
OHmtvYpoICxWYFlR1rrfGuaSmuATCR0IQ8o2llGDrsYWFD1j5EMkoFau6Vu0lXuhUojEFQCXBzDo
8F10lV/RpNwTIKuwzI8Gxa+w9twr0p0qBumdpJXm2BA6ZPD9reAlOxJrFpXJDQSq96jWK0JHLCRR
Enlg86l/OAwaDgn+EugU9CynbRZLBfIOvukCQrrGXZBM2w4NEo9QtkTkGsC0pyQjqqckxmDh4ITO
BV+ICBBjaVIXgFLSybOYQBUQWcrNRHQCf0qAUs97V9BWVuTYwrmvmqjzb8G6gRZUDcJG3JcKyBm8
AUHqzI4xp6t81IYaC+2OqGIsl8AQqtkZgbJyX6iABJWMYyKv0XhxztbDL+KosB07DD5eK17GZAqm
JiAAB2oFmOZNJly9pRjpUYpxrwmjyH+ITV4JLMhGa+LFF4CAy2RBAeeQBU8lqWM0UdhVDcmjSJZE
WU7lqKqE4yCbpv3miYCxgCR4fHmS1TYB01FemUDU9RBv+A4a5GUCdwCtCRfksPuBSs9SmyXjQbIJ
NO6sAZgJTE9qprGjpyp/tr42M1GmIqWPQxyGx0rmHUIugaMEFmgb5gTwwYQ6oXTDfwnyE3M0RQ4J
alVzlk+OjspNKt9ACzd7ym+2p8rnS0BeyWrwi/rV6d5pl2xOVTxDrVkxMOp9Xrw/wYfBgA6DjWUb
sW/UDI9QiiuNrhv/wF7IAPYO6yrs66109Cmqp8nxxXXkssVlCUoLXgTxidbJc8edcB08T7KnV3Y2
I+AmeKHcSUn7I4uyrlILesZzlv0RSbA5F6cGwZgdygmZIirQb2Iy0cEwFHhJHp6AiEy/qBlNmbQh
YHy16eurtFkjjq12gM+Fh6d/KWbmaK3jzucfAXDo3RvoGRIm/AjiBwmcZzBKlwJLPDMWiUz9Vrf3
XKGU5hW3oPbHHv+xIDjzVPtBqSy0lMbPwsHVKsYcpGGJ2p7SGSCaDzSpe9hgNgEPUuAiSL0QeQx6
dUCRCX8RKZZMcTrLvcAykqrFodGO0uhMrrGrHSgJ5fZm3C72Qhpoq9Eu0jF3JkcNtas6cncxewSF
YRfzhFmnzXNKd8E7FH5dtjbqQZAYyYiUdLIQR7xwEnZm4Z545Eq5EfRYYv7bx4iKQvwZtaX9PDnZ
JOqi3owmO1LKq2RJpHzdHEz1RPo0JbCuQ1h8EB7juExAQcvX0LmQiGjSzXUnt9d2/IEkFXXxodGn
lRQobEsjugx1vO0jIunBbyNiew23PnIK6erEZWQcTPU06heFx+q0/4ruqMBgGKRNIfVkznhRv/Xd
PlX/KSMcc4yW7XOcXwKMjlH11ymeveg4M1+4SJ9r78QKIpH1XkWMdNcvJsmX+b/K/na85745gXkG
HKJdTjgA6yu3yBJt8v1cWweN0UJ0fGVP2cuSTJFTg8tsURoT/GxjS1mNdCx5GT6jR6CFIEWW4TJ4
uLfzGON1uCYUwDSXKUmN0yWaCWYlC+iHSKVelqO7x4AF+qwAszG1Qyhfdftz2k5IPQleXM5y80x9
+ySiq9F7L5lrXOX70HmX5c8XKYWLGLFdOmRM1rDLnL/iv+KzSHYCBUCEXhpQoEF/Ptu3kRfkV4I6
c74oXE8Y1zip+MUFMkIY8uKgMVolO8CiBiTI9x2OFII2BMnzIBrB/iTbTcnBoAc0Is0VTrlHw8Gv
cJJPByc396hAoFxuHXoT5AnS1XKiih5HeDDZ5mQKMOknf6GFoxuzMdeg/NEINPVu/2HpvJYTV5co
/ESqUg63ZDBgcBxzo3JUzllPf75mn6sTxjMG6Q/dq1fIIXAILJXNpziB28qZL4d0k4LyKpcMynvC
oaJ4R7mtDA/r0+lXshFlH2ogWwGwm0AezJihTzHlZJlX7afw9YRwbXafoqwTO13e2gxzpAa3alKV
g3QLjQ0kmQuYs1DmEFp7Cxj/zPEb0I0Cr4y+ky5QeH7yUFgdAorNVINUH/hQIaBhNiL8RZkQioxD
DkDBqMEPlA84xndjcemXdMbmAeKOXuUadSD7QH5pMNJEcjbeHRnpXULKOCYXSh8/q1G+l28V+GA1
jLiANEHyNSkmC0a5CLZYCdDAGtQ2wvDzkbtw7xrRr6wi6hjd/Oo8jCLVVa4w2J+F3qFTXbr/hN06
wtF4Ml5avNatbQo2NjyUBoev9uiGVxML/gGh7Jr9iQ1INR+UAgIVKgjwG+jAffSBb9CAOwr7gRFf
QGOUlN1SmeAgRMRdbvkVJa4kTNCE16fBQi3nrU94kTBL0OvwHRquesh9tUfzOm5VkpuUZJ8FNxMq
It+F4eHYPnvJIx91iH9VFwwBaMnEdTr1C8oUZkiR/tigvmPIJG5HjBiARjsuBL/Wn6RsY6XhVATZ
8zQg8+bcQVgNNZYflDFQkxFm2ZsHzedyU36lKZc62I5x1S0Z6sdrYeTK3J89EirhyeaOhQIQUV2y
dSsgJXnZCKYmU1uXqr8JrY08eQ1+uhy7XI1BAsbHDwJJyKSAwTLnokMJTDIOJb9slJJpk16/9J67
FHZP6/2luG6zGYCpT9J/hRlwA9B+7G/nYVj0vrepXFzBeBc+FYJw45hv8dVLiJAy1sk59mHoYKkr
18XEirfxJUgYr3jxi1ngewtbyO8xkqRHA8qBJ0pbNHjdYqB08cnZM1d4gqrpyz18ooKOzH05cYHK
WSVqVzGLxH8CvnRr6YvgifdcqkwvYOzPH3eirHLlrWC+cbJ4aFxk4uUwMMQU/wPEPdyfnB8sfgMW
VaJre7+ISRBRF1xKPoM+rtCuZTkKYorVPaSL9lRTOo341siw2PSnHa8RV3e1/8u66dqph7DXoITr
q1gOW+jMiXnnDkaU/SZ+CC4yAJyK6ysNZiK0QkZud0MLEyRfJnUICZEfHEDHZcMJFGOgL+mv90qF
TAcBnWYmtcz/QjhokpckTrm5E25qlgV2YRWL2GWX1c9sgWx4PY18Y3kcIunra31/54gyo2AjM8Hn
zIlHyPhcymh3nBU54A7eafCrGu1CwsTeprGhS9UAh2mkZO8zq8vrlYtVwgBNsW6v8C/noV6bFFiU
lY5OptfbDILUIheR4g430KA5N8zE5HcHJsIZx0T8DwlBwbn0UYiMTv7A1GJ8cn1gO5XmkQ0JH/ut
TeiHTQ3/afhXlJTRvJsw0oRhY/4EJJMke+11Ur9KTuXij7JOw6eGaREbwinfM62EDkvw84F2UNY5
a59ugTPXyj6Jp+I2gpnkTpif8jSqP7doFzoNFXcVxRqNge6d5j5bf8xev7MdtKc6tV/yksCBjsYX
1PtayamHZf/0YZYXvfuC0w/vCfoRkLtsQ9aQrFlN3PZxEsKrYXrm1yv2G6C/UKB4YCQ5sHmWNgxS
HSAVhh3Xo6xyUX2lW2470U6MD1r9PcKWuO/hWBgJMrtgTSLCkLayomC3IEB2OObcRRjcO4q1Z7Yl
eUY27Zc21889R5NqWouKvSA0pv+34SLuktqucX26mCPnv9AWKdBCFBtugj/fT2Vh2RQRvkg1Bd0W
FiXIhFsDGOqn8AGLDz4ojUbrEN4LXGxCzefqDABxpHEUbwUjPgF5aoY43OKWAw40aE9ibwcOh9og
x0yYBo7T7lqNWCZAziH6kWRuRqhcslTb8An21IzMJ5T31HEX6GjDah305Ec/dtEZOFLyZGWCZuvt
JuyAGctdh+Sm22b+tw3P00DzfJg0Gukr0TUaB7gfLhtSfBPETIz4cfYlKD56SC3YaRm3qZg/igOD
g90tXmnJfIn7ry4GcNHPUDEIeWLiMqLMmM/ea4QWBParjFXFVnxY8ju80dqVYr+ADwHSR8C6iovK
WhH6yhqj9A8UblOJrJJe/b/THru+RQB0RQUkFRrn87Dhfge4vzStu6ixzIhkKD3PuKJ/xcNIkkl9
JiubsQ5UkJ4Avl+HEXslM1VaBIMGTuZvDNplplbjLHNfA+zC6U64WirVPzwKRs7/gDnMzNHqMHfE
e0Mfvpv60Y2/Uj4tthV7OEE+BWmdM9nT9zrk7pc2JGBkOXD+YfMDvLYYLymRafImVjD5u6hnKjeL
kEKM9EVOUJPxViJSlU0Bkki9lDN967nkoQ+q2EpXXvYgtM6GTUGNCUntNE/Nfh46EWJpsjYJhdJK
GLl8TNykBTXCHAl7kwyKN5cXpA4IeTIhbs2bTu0kTPJgW1okWsJWr7DhrtaldpL1KjRVJe4uA/uT
C1NoIlzGuEoji6I/+AEj9KZthZxmbm+UDalypr1Usic3wVceVBVoDPlEA8LlMdavCmKMFuGX5r/E
obKCdx6bu7w/h+MbMiNOebDGyOJXaqfph3nMrCIzp1gadnHIVYw+e5N1OzVc+yHa8zdCAY3uj1OG
vW5mz4YVLVDfRNhp2qh91+rwjIdMkC07ByYYJnNc9+FE5G+10l+UUUpj4kH3bBT4GJGp7+gE8yzm
/WDUFX93Pa0Q/gxZczYB/5Lqxa93GZUB7iTRe0pkFsJf+rCCMQeXmiPjt+TiczyN2Vc8fRQBKY/e
A09SDKTIoMEiUGpLYu2F5imfhhONrcn1xP/moT5ooKGi4e5PGc1b3sPvogKVkXzwajGThtXKbc1y
ATcPADv4b5yjVOnww/k9As1hikHBzCEr6zm2Tm0ADwWPJihBHJkAkgmkW9j67K+UOZatdLTMBDXb
cPeXJqRtrPu0bRAt2hk56JLlgVBGpd+dGZHJ2RvZsJZR3dn7BitKym8OSroTJiYwPYR6xsUp3E9+
G5+C+OsNczKCiwDcaaAZ9HG+Ns2+OwZXB1cB4ZAOuHM4wsURRwKOf9EYG6AzXEo6IjaTYstecDFx
MwOAzchoTOvmGzcn3mreE1RwDRpyfvNxOM9L5Pdau8JlpoqfcyT3DmB/mD1UxFNGfcccNz/11ZU0
LaEsNf57WecLx3yVmSPI90A2bo75Ct8bIAv+sSS5gXuLnxeITZMcDJ1qjVIQ6mdGohFFuJCQ2zlj
lIvn57bw39kIkDFLhvWR/k9NzyMXuAqdP1kP8BH4gtQFddUtbOcfV5L2baPrdvdtCMS3xTsobbYm
8o1srQfU/3CqD0XQoqVHEQkNdewVqHKXMAxEqSENz/8VZ7SZg1LhiLVNIL+Fh/K7byjuUHAfLd55
5BNJglCj2/JdDLA2ajMpWmj+xanMRBZEqQlYzGrhI8oTkBp847C25T6lLwj7W9L7mwGSDNWEnKOB
EzyAh0CPz0OIkuBsbJAwaHESo5pEXhIhyeZ8iUuLlDCMuhlrUlOQ7sAKzgGnhXsr08vccZcmynMN
vQYGwkT48nKoi7BniJB8I5xn/ou11jf+31IiInFEG0e1ECYua/7YMRWK0gt2KDRYwgfT20cNHkbb
ETa9Dednf5BigRNHMGGO+xQKthcetfxFZqXclwhabYwuWaSFwARq2ZxUZlfRXW609ZnZgZ1I78Om
s6jfqUCFOUW30NjXfjzgUKaqn1KTJwzOlB+695TewueuQogLmyT6a/Iz9iFUQrxb5jZq/20DFduk
pwHvmjnOe0cDbhXBSmftxwppIG8R+iy0CjgRPnhvcGjw59NARR0+JNueYwFflSFgwBOiGgBvCv/q
kvuUfAE6XrlrKZUYb2oRWGesr1IoGZ55YObeDzeZoEbM/VXspxnEC4JpQ0y+D3+HBD4/zVz01sEO
VR1ij2Dh0Vj59hPiWmFHAHoC/YJA+GAsQliXkdrYZFth5/F6pWpqy6+G7PMIQ3blfTTfAgRhl5hM
ZPHC4slKspGMq3iXTfFHwwBnjZZCjZVVqP/TmIKL53c4DythORFOR4ZD4RxLWvq6faeroo+RNks+
5DT92fjk5VaBPxgckw8qldFlNMvONxnVtJHKcDg/0XmJPlgzxq1gbYWdbar5Gy3Cph0Mmr0QHyhw
Y5x9dLHoG19pNPhkgH8cM8K/lVICyWBHVdKSne3y3OjDOQjy6Kz0RFXsR/+xDb4hoBXWn1TXVvhP
qx7uOLL1iioZLgVgB4Y5zSUPNKTdw6LEOV6+a99fVbU8zsp0KQN3UfjZnjzAvaBiJZ7IlQX7U4MA
+GWP3bJ1dxnEiV7ZVn9TDfuLxZYU02MwWw+xe2jMh8QAJIdU4lgnF2Zy/1RTcY0udos2WTXHpNHh
fW49VfxhKSfnrauFzEhxpxzchecEe1pN/Z1E6FWeR0AYtKTDWxnTRnN0yBvu2+mriPWt1TYXDg8b
B4cBMwzuRd0IjiUCdSixG5vLqvDefbp8C9NPNMA+fmWmpS4dzdk6lIH/muKXgV9jFacSFg77BbGs
OLq45XujGRvMHnYh8tGIDgOafqH1G3SBuQrVFnkgxEmPV0/JjzSqLq4lVYOHK7uL5zIU6SNUa0Q9
GHGVjIUtXggjTPgXaNQWEkjKad2NT6SDbgoFie8s9mFdUa8IncXeqdjaDTEB3FtIPeJXwGX7OpgN
XbyK7YH6IsylrHEPVsn4i/2a0Khz7e6rFqeAzgG94X7w93FbHObAJQQE7aG1trTogu3gGlIMmsKa
sJB53yTPjrT3MRAlE460Gh/18avEYwLE4mzw9fFtzRl1Fp2+bJETnqb0Lyy7hdMg8inePJituR5v
+u7fhLFC20IWuJQTJ/m8r+hs+XCCiklBkfAy0ZN5ZHJQa6N/xwfGXINhApMtjEDcpWDdem8JQJBt
3pKa8b4/n93qAt1zaQFZBN246UBiZeSfcDRpOlyF/grJPK7sheOQo1OIbxiEBxbvSAGC6TBBkB7N
QA7PrXiY0z+zxMEVS1YXBG0uL3CQqU09lQfn7VT9NdMOwE8+ztcwny1t3oi/NiHcxRi9M0rj2GwS
EuEHKiqTocSYP/E7QDFjjmH6Wfgdcq/rLj4DUHrmU3HvxNLJfMBRe0dBBh6qMGhlmgzLGB6OFMpM
eqg3WAVWRtcbWJSh15AJPXAY/QVDZIbvJLxZhOmYr5gJxmjrRfNf1t809vB78cdDmSps7kJfzfqB
VoL44PlciH3VWTVJloLk6KCixH0Wd5SK1SpzLhX3DmlJcU/Dhes3jn8CKn4X2L/Qne1s+oilPxUa
y5QTwarKbUfHybdK3Bbi/21y6IEjyEfujsrLIleMp2ARwhtOHxpEp7r9rJxhWUS+8FvYbAJ6pwCV
FltAnIUgMiQNzRDFgQPu1RT5R66l5B0S9crn5sDkcWEn9GoS9YTP3NbmoHTIrb5XQB662nFfDX86
jqdepmLjRRSoSYdJ+Fj5U02NXHr005jRQ9t0ib8btxhXC4Y3jOrZ9t1tGjsbIB7xzx37kxLFGLAe
OpJz+qOQbYaNfqhcA5qmvkX9MrX4zMTHzNZlB+MsNU7GhlmON0D95d4LsYYm9Le8CuCgcAukx6GF
NbECX/c5LoWyJyGQWfykN3ueOM+RO1iO4RkRU9GNxDVE73pNe9D8U0cyYIB/PIBOFyccrK0JMAFd
XSn5mzk5jxVojQQ1SSaubnFJ4ikgYo6syhfmmC3VkRTJO69c/gmWImormJ4Rhffc9TBuNwyHMHNf
ZC+kR0LOA4DlKUhOavo5ORgC5SS54SJGiJ/E7ehRsNaKf7ZpbWvzVuZvdVk9jvpw1LJhMxs3wBK5
NnIMPwc5KjA27ExnbUXpwx3rwecU7k3MX/dVhCqbIWsWklAoggXZUuy8FOulzvUvvgaT4wr9BUob
7mgyAKbwmfEqg+0GMDEnX+AccA4665dBh6u9xswnbSCu0VX2avxcBsDVniTwqIxvPdOjTYB9Ubw5
OOurnXGkXBLj1nm8wijPXH8p6SJWzlUJ0cDiUtReXT7TwDESzcpLqembJu/XVgxURLBcwBez6d3q
eXhS4XEMWFUNAL+QSIGs2Rx8vCpG1ulHbzl+8Hp5jIWFX4FjUka4lKJF8+0G2hH50wLW8abRvjT9
zx3EfTHYzplPTftqJdBgJkfClklOgiZ1GMG5Yu/FM61LieeePVLQW+4mo3FUARZgWMe6uatC9a3C
3nAIPztQ4tnkYg1RejNyKELqinLN+xomgB4TtpqhbO7+9oQuuvofwmM1ypbO1C6E+zb1p9Il/E77
kABQdzJWZRetZ7yTk0bDYJRKFg9Xp9Ip5G5Wmz82qBIxSpdoGIPaMIbaYCn2NnOPPVW0DfVPA2PV
R/0otFUdBooG0te2eBNUIncJjql98GsLkO5RnLtBfiQYYInTqz7k1ymDeTyfhADJ/yO+ukP4pcbW
WmJlIibhAzCwIaPOZhlI5YHfODLTVZ7BG7nayi8l6XBsqwukHh/HWMiN9fBXgnrgzBxgEsdcjjYR
rLBlPMvxnkNIpxNBHslf1sOzHFkh/KGJuQ/nU4O7g2RHSosd6Ug5WJ7ccWfL+RcS+WA9+uoX0er7
iWMYiTQYlfU0xdCPSnxKjYKjNnnUjf741JuPsYcfhsPIQs2/+sTAhY5qnzLyv0+NzG4u05d24LIw
xbz7biLO6dUX+4RdlWlHn3ojSQIkoIjLGK6U2EIaSfCMwcMiwyoSiohSEgnB+QQzzmdGDAfL5dO7
/IDbAbpdey+D2VLvYLcANHX1TS6hsFaOqg0WBpYQBGsIAGbCKcBczbVXQd0RJtuvhuziTfOr/HNp
Hx2MtPhzx+49tY3VlH1XzjtZ0XST1z5nPh5QUQPplbhKWDrkP8arNCrTJO8W6r+mnrjYdeSmFciU
7hUvKr26WHqN/E2JC9aYjqVyJxKkKJkGMd05r0MOQRCCNP9O+sPg4s8D1z+znZXpvv3anUsEgbZQ
sATr9WhrVuRHKGf89Vtodz2NXjkenfP9JuUUA9uo6DVap912+MCSIUKnQ3RHcuWWkx/yxU6T8YCO
WzdGX3IeDtUu6/YxK53VJlPz6kSRghIWMUNI/Soyn4HFJWnyLIt1ZCOcjLfQbyKFW7AlbcfZeDgk
6y2jUoJ0/rA4wfgACzf8YhzqHiZvgCn4UKkB7G6Nlw0PT3EvLjcLf2BM7EjEcRlu5W5zA4GB9xwm
KCi7D3GeV0i8nWBdSkwVL1hqJonFBX1grWPKsmJhzTkCViuQBwC1xra3EwkrfZLvpOKmu6ZOnszg
EqaPQQlP3fnkW9KetRBVK9Pc4S9mAwPypd3x4s8PVFlthp0ByByl5t11gAmY/seFYU7KD68LPqPE
bcjal5RK/LgDkpCvkhMMzEn14ESXmmvNrthsWCsvPXXjUUk0QJdwmMi+EN4NLZGVZLtENRdyEREm
UIw5YNLjhPdSH777tb1zhGkV/km4nGVrFw5V2bEsdptJMyRxWVYF15RGL+tBkOFpyAjK0Xl1GUv3
M7KZl3KNGVRe4CysWDLFxKuSD061GegXbi45lgRpQ1vvQeaBf2nHOnyMk+U3u8Tv3/pkJ/73eBdZ
JhPNNUPkNVUWeRA35JloZcrW3g4RAtWp3FEMFsBCg9GvVbCWqts1H/fhOigHr1BFwkcNGlTIlYMb
8cc40GEiQ52ti/iMWuJkwuUyqD68JFq5jb7vEfizMuS3Wl5z9aD7Bs6PhD3lAb5BMw2iXesEvf8F
cvpCb/bmJwWKpS1UI0iVg2cR9zgc+UcyZMR1+zr25l4Z553hpLuKIavB4u6iqAfVuZjVU6g27xhQ
wH89KYQNVmBFuJNApMq9a4U6oDTxqMjnlTH82Z6+MbDnQYZ+bMefkvaen5O1ocHQh20FCUxyOkCv
LG58kRJkaABQwo5AEiwlPpSheOtmgB1LUHGqVheXU81N33s7xvyT5W4i35VYUzEQAYYDI10ziGTD
CWQ0wYRlThexiVkyCH0Y9VP8l90Fdha1HDKYPnRpJREHFBeTXZ2U+Yea2G8eS6U2088cZWDb96si
ftCI89FBJVPmsCmQnk21NgnHlSJYnrnq4HB7kFOEVSxMMME5yAeV5aHLqVpdp/hNzH70Xmeog6kk
wZwJIan2ppzowakf2DCyXkUaRDXkTbgZaz8CmyV3mvOtM3zEt39J3B/vxxaovDaPF1f3FpLcaNGn
NaFUmeUOGpuK7QNISEGf1Rrl3sTpthrbrcSgti34dTLsSfb4IwL1P3fhMqOleqr8lszp4dugw6IE
isD36vqEmPi+qTnQuGyt7pVyQoRTeNky4cyWIR1hGaNjL0/SjYj9v81okpVCokwJcay8Rs2trvx9
GKJ77tpl033XNg7Cfb8JincL/YF4ugHUMLW2ITao+FaJ46DkXttmc1AeU8Vde3GMk0jORNN5RNsl
Fyt/RdK/p8bBnG5a9SgdfJ55zDOfNMhuPQREB5F8vi4g1viwNIV2kPQ2hvUekF5LcXzKwMxlDYmm
RWzmjJ3d4nj5EhY7GV4IcDvj19fUnHHxoaEGreG0QrcTXiJAOHduHNL8+79Fr+0MGR4NnjgaATHw
F2QYgxoUghdgIm6KGJsbaEVx6Z/Hu8JDSIXkNxjihjjeGH9E3tZlNpQGSwNjo5hWl0O8xUhHdNZc
rIyMKI0+R853AHTovLhyhCA2efulkBRUKS+SHGcDpTqcFYMuYoITOgungtn352mxzHFx2l3VNgwo
c4Q3/AuGzKCVuQgZgKKeACjhIurB+EWvxwnFDYSRIvFwpoNADdyY5JbxH5Nloaz5HKbOlfKJp9In
72oLZ+mlN5sznxYirQD2GrOLOvFRPiAaVC5CohbqEVlnwTYnrGWBj9KH/xZwEII23slR0OqazaRe
+uIBvhTOVDP3CyMebPryFKIIZLTmQyQLnNHSC7dIi7htDIckWBVrtTcR5BgtE+74TTgEgIFCE5nI
2sRPn1mHtJEafUrccsOXB9JphZQexC+YzUcgJx3+HVM8PPUNR0ING/A84WY80/rM6k48JFwHY10K
MqC52jy0Kpg9HS+pEOLwJyUCWxnd1In/yGv9QWAPDRh0ymETNvpTeR7VRx/6haDgJdT+mlGenShf
tCDOHB6H6ldKcBE+dXZxbtZtRs5kD63RF7xAEu1eJb6i1sTwoAbOUGtGooA3chs0wJFOOcNOYQgO
GbtECRBEyJlPTfIY9o8p6H/iDiQRlGuA1YMMGVplJ9+HLrOupzeG/9sQ1YRPVytw6ZhLkBZjNZJ/
hRIYR28jnyLHbHYGG8lyBu+4dVOxk76JvDXrNwNjaB9DANhxE/19lHbUO++9bpwrtKDi1HOf5mAL
K+nb92jACFYsqxme2KJ6sVUP898PG7Jz6th7ehXUUBLo5lc9Rp72Cm9RCLfKuhVpxThijZMvI+Od
gQLT1ZUTakwypkvG9i/CAqgStllYctSyD7l3wHir8jiktLkD5QVObeyfsdnEeNZJQNmE+YBP/SQl
n1n5ONFVWDrB4o0vUUE8iGYtTQfLczpKRVPXIyQ/eX4iusxarEKpIbomXjlwrrnWAhd3masC12cK
/Kesaq7ZfQJzzQ1j32l/Hm2KRCjMMGxi3KUZ0xfwtbSrVxy9edgk0NF8AZwn4lK9cFtWcLLTYx1p
R27XGnNvO4WidWGwCsLzzQ5zhhdXP465c06xH8LSkNLJA4c0VYKMC2Ort9Ohcxi/5sLcgHirrnuF
Kcvdm9XF/LEax43LSKwFduwtY5UybfC6v4j0MhHghqtuehdxmSxDGUhPxMXOtnV1wnjlIqIzZqmi
fxp2T8Pvbdx/jEtoYwRHkapNFipzwTs/kImRdAFAxWCN+UZcpb3gby7+cKtYM75DHSTVTkKP60EZ
8mEgNpO6HsaD3uD0S8/b77s+wNIRCr+FcDP41iooRGq2acbquau6PRQti+1gQclQMxIpLbj+4SaK
DjOP0m+6fHF3gAQj68qFbR29oLpS+5PwyrQk4pruO0yTEcCmRnN2yFWP4+BBw8oCDGUz4SQhBTjK
PNt4i5P9BH00QdQpB92sYdk+HSVqTWnjvYJv4wBUDK/dI2+UpVdb7aNJAB6VJNVBCFRHe1fE9o5B
dweoGDobkC+qXNDwg9TGFBm+eBOVWMmzzkCWc4V8J+7Ykds0htBTAsRy6XAJOTJmMy4dzpvM9ZL4
VeXYnFvvsVLx8DLGZZcwYs2KP9qr61TYK+4uOHO9hQ2Nes+hLowsh9iFFqfAds2DuUJXofzaAVwa
4wMJLhSgCrfpqVDf63ym7oGHoS+gURCFujYizENJvrjDmmzuRsGbDxoXMPg4Es0A3B1O+ktHrq/F
atIxO+4Vsg258Pr+SOjMmcoRTdBKG5VVEtVbMSLOqvIcMG8R0aYHqo+T8c6De0qU68L6dg3SWUKX
zqzcGWl/MeJ4SVTnBiOL5Qhsots3f4b6BBT/jERvlVFRFXj2lwcnPlsTLro+vDHCYlry035wO2Wx
vSIm0lPSxWUg+dfpxYLIBwtuDuYYKt8H5FGkrEJ1BCBHpeWwVsH2uQ7/rAkPOeQEwhGQ4kZGNRy5
gmdBdnGumuFsByvG3CfdOML/ZVVlDYzAJ6inA742VvGctM9l/zSYT6kXrXiZM0UP0PqY/SBZ2uoU
R+rEcNS0EWh797bWkTyZ31h4gPMJTKtFfR6/GTOCMOTmpbmRYrLp/CWd3hi+zzlqcZWGy6OL1TaJ
4mMEc1bjDP+EDsr5TUSNeYkRXfk6gXRkrfUejdyoTMRjfTPmzJnbRaR9tkQWcN9iHAPd1x+OQHJL
oyVJl8laixDHRCfd98aGxmaiMKf3aSukt6AZglU4fv8vwTIRdiA2EVvNOSfp0oY5wuDYNF+t/hao
IHH1b33t45rQt+KYOkRq4ryswzCs6PBbnDdmHOFrrGekTgeJo+yfiAEl9UJn0hkUUOcKZS9EgRGT
E6L/IEkWr1CC5UZMJneVG7A1+gJeTMLghHJMv6al9VPjuqxEA9+lWHWEHXVqCwN7EooZiKqoZowW
zQ7reJAMhPrDNPU11XGusdJgTIXJam5hUjvdKmcZs8Hk77TkEg9Xl64DJ9llRIODwkZFXqMTSYxk
AYNLtfrVjXTZhj6jfbztfB/w+Ir7FseRt1L0Hyae7JKQ3dTgqfToMgYv7HgpfqumfmVOyJ/iHFpG
RwsBG0hFjEqHxY28KFfRSbIE/foncc8eoiaTjann0BmyTyF8V8xQLEx0LJzL2jxa9aguCQig3Gy5
5TnlvfQhUPVlh7phHKBZddvYVNcA9kE87R3GQwWgG9ET2PF3QbGCwRu6T3mI0mraNiOqnBxqz2su
A4b4M/eHXdqzdMCB2AxGY23a+SXm6OgKcxNgLwyBUsp/nLer4UE8HzyQnCZLd7USPKhs6BEtYzU0
+4TZVa58wiDHK34n9C3mGFYBSyIKdhS0NbSomJeP1wvxz8U6UB8Y/cXWE4LI7xnYgSaVFKueVOTm
Nxyx0qAtDv2BoFi2TSdHPsWxz5JignFwuXgc93GuXmei3eoGWtR0YI6+VdNixZxCh1MZocCHDtd9
0q+6jBxjWCid6cmLwyPE3ZRKSd4DvMK5PWS4pkZ43Tp4/LqAL+2nHDSGNq/A2sWFoxygsNeHrnA3
oeShZ94hzE4uBY8J/ScLqJmDyuFJnDpnC4kfM1238O7AQlG/OgB32RzvQ/gzNTYLgq0Lg7uvHktG
KUMOO+lXBqgl70VM1TOgwQzneunNRh3iiArvnZY3htqBZXkOR6JIA/wxfwe4QmOhbJNxXJkY5neq
TOTGgo1TbqXhyoD844OgPiNNiEtVEa17kbvqJza52C1o0Z+anjw+T924S/YvxYm8BF+8z8BuCwCu
Cr1uw6lURnjuTsvaH1EnHeAjS/ddmbg1odTKRiSH6bUMsCt1IOcyFqBmUOpr62xpcTP8alWs8YMU
vPLat5TTf+AJ2EpGnIHHtLohwz22IAwhj0L+YVgToYX8Ga8Gb1xx0skxokJUcYyJguBQp/oqrJmU
A2eC8elDvIlJKp2yW+UUq8Rm4Mr3hmek6A9ZPx1z6gKf20VU2lIrTmH97jfZUxsmDwJisM+LDo9n
h+ZXmuWpeHBN8u4H5xqFGph/h3EO41IuF8m2E+/fMp3OwLUmnzg18n8eAtHcufX2y1gkS4TnXAjA
N6x4QkuQrB5GGFtRyKS+WeBp0miEGX4qXIq4nqUYGOpQ2+iJ6uhJwx6rKd+AXE25z8J8aVdvnCzS
8AT8iE3ES8F8BGRtXEuPpaqntud3suz4gxwhAU5fJcI1DiCZI8IZAO5iQ2c01mkH+4SHAd3TgftX
t7AnmzulSBAeHZqsTRxk9CS7ISJTo8Niw7YwhBnwW8bW2cutYz8y9QfD8KINR6JMICbnZ5xeDXoL
I6CKwP8BxUXtIdQDrWH5dml9SzAujaZ2L5g8cQqSGMpxrfbRxQt/ZzQ2bDWjEj5ZmH2WRMLeuW1E
Z1cnhQAD7lWOf0Lqjy1wVyvmjuUb34troRNUdXjuytPsjaBdYDUY5ZDkAL5QcFbqIK4eVEtIsazt
EEn5PL2MryB1W9P6aQdiX8zP0P2nacqiZ6Mn3K6Z42F4aiFAhx2bYV1aZieaGHDHtgo2aKqEjmzN
14IiUGsItAJ7jUI88QzyhkKEb4CZKdkiGbJ69VaSfzH0MIpOFWW47vx26NjF02kU7/ZT4X6F/AW2
mkFipOVn29C6CVrh/hhNt9eLjqQ2vIa7ajNoDdE99i4swos4afEQpA8vcnWnMsdS/B5Hv+yaMGih
u7E6OjBFgRgBe50IJNfC1h4/bMe6tC3sZKZcZvZgYVEwly18KvNWJZiDkMi2D2xJMi32+NZQCkmp
aDBGH2Bi1kRTEXUyIA3MkCIZE+Cq/UtaMFbSE0jmTZumB59KUUXQJI0Ds66huioU4gIg1Ehc67z9
ANs2OEL5D7dWSJ8lrGwwv8u43AvQ3RTWixnhj8vounI9PHtPZbdOiU1W21vGcLCmGlbdt9nYq+z+
Lh5W4p0xmO0a4AIkBNc1YfG4CKqc5Lezb+zxbkZ0AvrGDWVqmBXKn9tkEFAVBAA2vT9Bd0e0x6hY
zDZlAKDRdQ3WK6eb4nzOYgU3kJ0eFRj2z8fIhGPQrGedTYjpF6B4jkdXnw7LNP3VbfMez1xw0NuD
+zR1MGO8S4pCXPW4hYgck/oEEu/sO6gFsKymPsY9gz1lCwyaMfugi+YQZ2GYmN1a2OTSjgGJV3q1
dxAP9uqei6LB+S252GQAFNzPHSMrK9tEt8I6B4BnDLOBFLl5QzZqUbsbubxi5xRTWALrgVt/ljgd
8Z5jfhsLD/6CrLYSY6Wyu7mornq3wcgPRga1UK5qh4TIyCSh7/Mb0Nff3MPrw6bBx9dexmhs+rb4
axnk2vxgHcdH3f8M2Gn+pYs+w/ZnmP5KOB6hTstfhnt3Arawf1jHqx76mZhZyDhXwNoamrcD28C1
3LMk1NeUQ1X7UpTS47TmYxJ/JwYxUdOjC3rcufF5QtrOiCGipjK5yKyP+/aAR1VRiFiYWUbkRkF7
IMSLf52iAeJAEmmbAaaNCNUmUs9qhcqOC9KFM+6ZlCBwypJXA/RFm2MmXUjsIFwLabJmStKo+hbv
IOaieAtazRPzGN7ZgIlHAqhbO91zYHO18YHmej5q6adFGgFkh0kVJ/LWu0W1Dw0R/k55ltSsrv5K
HFIGhgXUb+byYRYzlQ1PEI3j+CyL1rEvjul8tjHDn7o4DKQJFcRHSuoxpoDqm6f/CdVygCLjl5s4
dHY6WEJm1GvgEnksnneUHldlbSSUgXZBSdOQ9TuhEqPx1bOW8xYL3eHQu8FRNr5S/zb0pFX66Iz2
zrO65wiGRqS1Z0J2l22Mn/rEmRN48Ig0fP5YWLnmXLQJMc2rk0IbQW/Bg3NgBNmE1hQxon1wGcf7
pXIJCJzT4oujkPtRP/jRNQg9ZBkX137IpvRsO9ZS5zIaaUWFE9GV37EaE9/ZbOeyefRnAwsjSKf2
eoivDV8Ky1B6YUE1kPzpA2EdTkDrNYdbZwofOPFX0i8qwOzpfLZoXzGAt/DhcwZGnzDri8ZY4wC1
EXID54atTg+lre96LTzqafkg1hyzinVFiPOh0uzkd8mfSwUnNziXKrWSinJaKv04/JqV7DQRzDEk
sOt5GELoqC19mzo/c3ewNDJU5WB8nmcix1wktqXJvBF+TacsO5hdtebdt61sL3yYxDykgm01hscu
edCDZ3rg2oN2LIAxJknRZo5cxOwQ1ppbl/RvLAuHnHM/Hm5w3xD8ZeveMTBVUB6BPEBUpbonIlwM
80faGhXxpaAGGRwZNKIoRjP7FVNo9PTrEqEpMkFE+/7/WDqP5ca1Iww/EaqQw1YkwaxAiUobFEcB
OWc8vb/W9cLl8rU9I5HAOd1/pFXTJIXibdIQkMHkaRg++BMU+loNfNNELEzLfHZyfeW0w70Z5+gO
cJazmhNWWUMnqsYnE2ET1Kt3y04QRYLtoGtTdRBwvufAG7bEptgtFjK32kK2OUAkzAmwaQz3E74B
+ed//Sj1oeBBRCeMmNpiM4rYRJq9brrHbjKeoFbkHAB3CMg5HFtSZJonZ3rUni0aFlRS6yeEPjxd
zIzF8AqRXM3VRukK5ryLxUkJMC7zPyTSOrT/gfkMUAPECcS0y5VqwAV5S5AB55CZCqCcspRrg3hb
airuDBQgXQBfHT+5+ETKWgccXLaj1vutx9m6lmQwkygrCXnOdYxe3UGkCdQFNCCdM/kPHvM8Xpm0
UpFzCe0hCxLs3wqMSGgzpz026csfL5Qy//IRMjOGEz4HsjgfyV7g2qAJGmNFAheos0NKbqWI1YQy
58mgBylhlFQEp+OOxl3k0uDZm0+IV7dKzfLqwnMg1LepxuEhN64prlIhiWI+U/aQ1RDe+pZcifDG
3LeQksQykeRYOFCkZTVTE7+b0q+WlI4fSIZeJ48NyQTGNVSSRHESCVB57x2saYQvRTQMBXG1KQ+J
5OIq01neGa4tyfGnWMDhFE8MWAeUa7b6SZm1+H1nA5mSfdUCIqT5XxPgcgwYAHuac8Yb4kZmNo5m
Udg5XL8l3I27eFAazbMI5jyekKxPiDdLHwuq0D3Z2f52KX5GWe8jRAWv0rpdUHHaYK231kH5yoX4
h1D11IxiRU9myT09EQEq1cwigOBvXYxsn2ivFdSVxMZzswmVLMoYoQGHoTmU0v1RfAqnKOjtgn1O
9AQxD13MEf2nTdb4v4DjwLK9ybcAj2FbHzPORsFGUd3Oxb0cCyyeFpmEWnNop5cy2nHEcMbCK6fE
d1GiO1hXjhxRYYONTROkRANay7Bj5DfZMKPy6iWvRWNuHJNHGfKAni0VGRrX4hBCAnSHyrl5dfFY
kC3QJuZdb6dE8aOsYZhhT2BClnUfeko12OUeMn0gnV9czBJu7fE3SRQpa4KaUjy4bMX8gIAc9qLm
rWOiD0I6TbANpTkdEB6xqoWzliBlHhRJhLYARpbl3chNDD4afjGUi9aHgN2G4qDAK1AJktKg+gNR
WQ6khJvDJBAWItOFbRywhSpG9xyXpLDE93qwRUaA+uhF2AGHECwhGJbUo/kSzQ1xGirfcepz/7bz
E+gElkLJyFrQT+VG4E8YR9z8GCiEaA/EKPJU4u0XdFhgYJn+x3MR3CcQCKCg25GEJiHd5SznIRFd
mfwjXeKqOIwnNXuUUdFZgtNE2jBW4ZEqoGpH5+WDIJygHHwMaf3KQSe9IUm7H8sj/SvsnSoPlqyE
kqLRmN5mGG0iu34SiBgeQvSyIIGTjVfN+gnxB8RkC04J4QNs1wT9Oehaw/hXKXnEmKk7y9gzyzF7
slgkVG0bgzjKdBVwvIN91gj/HgmZmI+K/kray0MIA4ttiuGcx0tuFBF9c77b0CJtd0PxiC5AoenF
LH45wWVHrJLB58xWEFCKIJJYDqc/K+0hj/sHbm+EBxV3XU4QMucWsTRO+Ak/wnOMxEiqt3joO1jU
CMSqH9jJ8DjJ759qhxjmtHOQqSzxujFnemtbqgdxCZWvblQiCUKN1Lvg1LVsp8RbhvS7MSgAacjX
wQ/FU9JXB7LFsOiSvmd+wrk13APyfZCkyFggPhh+Lv5TtqA0sqaV3RKz6GF2i34VghXR3iYAIh4M
SxTdvPIWSEYtQoTc+fIGhOgQMiOW06XoHkU1V4bVxnM60hJcvyAe5Fdk+k1+ZfPbMQxKagyja5NY
J2r6uA4Xvd+Cmzt8Egv6JD6dmZ+pyjGc8IBqvFYGfsFg/mEkkRFjcFCT89lZWyzwsHR/OS7tGXqa
jzTDK1lpX8r8iqZ75aJWoVCLo9YOd1b/yHPPe8AeZF1DzgLUmwIhLf1E6i33bvfLo+VhW0KUBO7O
X+QB70qKdIY9TTdfCmQXLMOEtkicBv8XjkNxRzAXQtbugpyTgkREKGz92anRKY8ZvScWrk+MGVyQ
7MI6JUL9KYbVaEQ5+biwP5DfdGfCo3TpVQRf0RnN5aYyBsiJm9kEks/Nkx+Y+H4IWtevAACIpYbG
OhL6gTyjpjCIcgMz5ugh0s6ip4F3pf8VyUXVsQoI7cBmi2wZoVCmpeAwxACRJs2Hy+AEu8ZzurDB
6sTl8mj8FRaxqLsJCUzY+mk9kP2UtAByjYhchZKpr1z6IsbkJytQl2kKw6L0iRFckD41PLR8ySYx
/out7kvLYA6HdbsSpYWqZBPHka9heml0b8VXqPE6CnUCH2NpHkFnT+jMDUI36Vtrhp86OVbBw6i8
hSishw8QOplmhJaQDVcmANZJ+Q3ZERE1l+FNDoQRXRRqIR52Oce7pbr9qfJAbmyscNYnoBX3ITNG
yRbBS9pqVLa3G6GH2uYMV/U3GMrN1rA6QdKgvGNDEWn8hJnPTNFowaMPANVQdLLS8DzhUCpjX1ve
5aIkzI0fKkL8jKhTQJOEFpmFvMMue1T4N2onMu3QES0IfcEZa7ghREW7U7N7q3oCbwsgNsd81ZD1
h/HWVii3eUWLuXLBu5uZ1gfRzZzRWlOKdp+477H9VnRwzezAfAgLmoocx+oyveSwF3yL8Oly7RCJ
EYwvk8Z3clTivfevmUiPlSxbDjjrRb4NfVAYVw1CDWFeltDPJPk7zvjJ79prxUBvyFeE1UEjmJvo
cwFqII40ZNiEPAhGHo/PRfFdEbkvZgmiasom5IAc5CZBFRBUAB3ZE+JZ9HwtKXxLQv2gwGyz1NxZ
BCTPnRBRUponPgiNGAbRcgM8yksr2b8C3eLm5M3vbebLnngjA7ERrErfbbRM8xGhDGryJYis06t7
oelnlQae7nHsUTXnNzITt4Yx/CEs2ZK9GAiV4IwisoILwo1jXwnf5CyOyCxt82vZ26uUw7IuMbVo
CQ0AP0tIeumnMJTgePGQEDN4zaIXo/lVDbRDfAV8SIgw5JWS/7qfKA61e4wIVzlcOaY3Y6h8iBJD
7CLToWyo8RJxbFp/DBgSEKdMDnEODcww2bg5v02wmQ3+tx3ZKSjRAIKWIMI5QedVZSEs6P/U90yw
ZcigD5cZ6d3npESoW7g/7em5REujV4ck3XLH8KADef2dtdPg+P0ExLqviBWzJyD9+H404nMWGptM
dOc9mBVv/wgODH2OCAP9neT/VJ8qc/PQxLiuqj2nvO05qI35/mwaa9G+ktOxDGwwFaYNZN8XwHnu
FWvaqdYu402aFmRnY4XbwWaoYCu2rxVjVtNbq2R075wMfQFmTPl9F/tfqXO2Oy8z3nd8dwh6W574
ObiHGFybAxrvnrx+iXgm3MhEdQQTNw7aCvJPjBype7G7nSwqdfkUpOm+G2PcDacGUT7NHl5afDTo
AxOD+YDrPSg6PAfjXdlo0Kg4hVFOOaX9qqP4jh28SMxk3UWxFN9cvtpcha2EvGx/M4BHDR8lfoG2
KZDBx2uVNwvk3+k+VTJ6k/6zS9RPBoNuPqfTsLYi+O1yPwyD5IzaTyDouXku626jx/XjUuoDFm8G
Ez4Y5kuPfqPK49mdzwG5wSmQuUu/WLh8erRLV49VOXA4g2sbTw1uZld9yHokJAoiMM7n5VC2E8PE
RcFN5Ab6iqCtJnofarQ78bRW8XwQI+TBKsbZaQ5ARpZ75vaNFptPpmfuoukp6Jg5jFh5UYxHxhAS
i72PcCrew+5YV/2DGxiHKt22Or2neJnCmK4BIgvSAvcb+Wds4SbfWpEZq0794WYOaVPx0EkKrTUP
8SVC+zAauyzMjtmY+3wSTQvGimjA6uirIxRKMHyZNEIzoXPqvqn+gRGkpnrLyTdTl8Uf8LYAMfq9
RQaZTcIW19sgjApEEJcAVOPWQZTfWwUuCNZayg9SODizPab0ccjjEofWeiGluIWnKD1tP4bGA32X
S4cOhC+Xw38rbsS4Ld61YU+7ycGmUE9EmayODuLCMHx3CnLiWYHqpfe7ZrhvMi0nqjMgktnxK5hW
ld++HJxzDGLaEOISs/tK5I5BfAdHpafc9a15iplAZzjdRRuA5amfquzxQ+I8OBD8OjB3Sfidtii8
6t48TeZzxtTrIehSMY7UWfOgwiC4UZtD9WQPgGV6wcpcemSf2fTuIVJgBcjtat/X6lkNqm9vdg7M
tMeux0uzptaOnLhsFZ7mhMKro5eMd7GLKlAPri65uwW+TG3xYBQHv3PVk67rb7wwbsS2nyzPeTfc
h254DkvE+PNg3/cZXhmL8UhbGfyJOslGKvk4aji95gOEiLoeEuXLtHTMqdrr0gwvE0dK1v/K1iV+
Wa72LjV+zV71+fpD7zcAwNFM5WJn46PVYSvmNVpadwN8Q5BR+Diai7FuasWPgToY6n5y8ggc/QZa
jONm6C6N/a4tO+qKg+aXgPs70fO6fXoR8KIN1IcSTMqafpE702RkPtTFsOu7bO+wanhQsgw4Kmak
xSL/B8gtZ962lV05qPwhy/vQv+oWnzG0FVyNPekgEjxpOEuSXyFHJ+4qmRRal9YW475dhlVZakRQ
S83LZ2OfF87OzP4ctV9I2mbiYcajyGU4CdWfgz6+GtKhxaOjK+UhqjpOQGxZRM40zw6SWO3Ty/8q
mbu3ji9ZCY62hEyB6Kr2eB04SMwClp1DbyQX+A+HGoneBlEgoldlZWQZ16ftmMV+wj/l8pzAS20X
RdKpyJV/VlBfkDYKe7BJyQnTknIvRukyOug8OhMotF6fMvPmVshJjVtv+Iv2NZhnhadkBPSLPmyw
P4JkrDnYjIt3skjTncsb4znnaUqiazQlx5DwbSYZIWFqIzvV3jdSdODlkCW1WSGL6j2dNw2vDDpd
GQngvBDfx7xK/9e512B/Bud8OgerMg03hTnzOlAw0/D3zJZFiSLt2wgVsQ7JbKlDIiFLPpQjwRYQ
HCoiOCKpSejVLkttrOGNAo+5fGpPWTXde4A5I04kx6NWfR/zmntVS8SmkzCCATUsLR4yQtrwdxL+
suZ6DrXxEA7a3nN/puSVzrASjYtVmCeZNkfK4eLwjaGvcL4iELkE11aQ6lhZZ3TVKHvoDuDl6eNq
7fFWizZda4KHgvtk5lkWB5asyHnmMF1wsQxP+BcARF2CFDXzxeCySthkGLagpwKI8GEcaW0OpTQb
eVZETDK0Lib5/F7rLhlqbkLGbVJbLBH4TrEfPtXDqZmOObdsZP3S4qCS2p3TJcEuZswTvakc87TI
KBNSl67ejoqBG5BPANLaYvDVjrXnR9kRa56HSpat39hZ05coi7OSLL59XaPo6j2SgW7c8DhR+QQ5
Wq2WJZOVV3F++eEqzMsxFwMTONgiYlKIQOnSId9tlYVP+fwYKoiyDOVRYXxsIv2hwG0hRr8FMAHL
rLh7R5AhMcYv6lnwBqsLH5K6PxlIOnquejKrqP+aQPIj/qi2zZ5VD8NPlZIa/Ys9cfLQ04YxaApt
D1Bav/ov2H09sEghU+F+Nh6z3meMA6aelF9z0vYCE5v86CXEA+YhRmLWUPyZS7klR4tvC8jTi0Uo
kyA9GXd2giZbnEZTiWIDfKZj0Sdcg29USCEhvcA3XQoxHkSb2/YJ3K0kROPx2YIg5yBJeI04OHqS
ukV8RdU3g6is3xlAZcePaavTi4jYORZNvdizYmQcZpGV7bGERct0muwPYcztvj80Y3WVOfwP/30r
CsbMxlA3NrpbVqseKthheGdEBpcDyCfbQaQlhdKdBV8FUNNJOnPQPWCPoK5RjF28xDXLCT+ind9A
aeVxQuBGKmLuQIhRl4OAMYs9f4JhaJAFqfQEVIMmGwlRHG48vxWmjSWxXwuOA5zT5S9Mk5Ifi8pj
rdHxg5oEPVJacg+jUaq/BwcIFXwWcYSEJLXG1cWrDBKDv0cxTOonQZi4wy0p4REohcitKWZuDZ9U
97X6NwBSgbnzvcjFPaIrysCMRb4qEBlgo0veDKsad7gYgCRTh+0v0p4iyuIxI0Uh8U1AVxjAGO0E
fmuniP2Fia8+eOxYBtlqk/pjsx5bCojc8vQ8uScUDG1+TOBPRVCADi8wnqMk8XP2sFmJBVH8w6OM
C9HvbJhCyyLy4K9wSM1D0Um4ITHlEYSd91ukNLFRcB2eDQVd1PAB2K+OFrQhP1+cbMLqWZ6ZrCMT
6VsuJlRPMx+kp10zEpfkEi1/+cHQsgLpR+PfBi+RgyLDkYiT8F6+7IAiVhAhYmZklfhPdAcOy1nT
+io0V5zQvqRx5upPLL2N+YuIZeF0m513ZDcFRQyI9na9pUBAXg2AFAAEoxqPBPOuTE5CQZ+tC+r6
dHly7EvPwAGVxiuV4hmhDlTBqm1Ck8wW/dfETVTXsrlYNS5Qr/JrHgAB4YTUHLf4h0iv6MCRupOO
RizU2WtLQtKEwuGHQYhbl0QNQD3rer+rtH9Sqjmz9NULUOZyp0nUHgJPtjeBGMAbxJ4i0jOlSXag
hd+u8j6XkFZwJYq3S1IfAY7dqXfEW23sxPyzMMXsZ2iaYpRSLsJIB1Ex4QOQKOJfSjrxAZ3F2ljL
jdQZlxJXI9OInH5adpaRgChWfzTA/JsrTgA9JJwV4EircRMZzdlUcDulbK+W+EFlMocp4wh0IQDF
8stKCukfQkbhkM2hV4DJegS88+w36c4jQ1EU+k467tjtQenF38RqBTK0jN+x9ZVTjDeDXFK14LZv
JmEYIo1xoBMWc53o34txEYmUCmqAFhDYpEAph2udDJ05aVCgt7ws4Lk1NRN8likiPKZyl9Jl211j
NMjCt7Hg8xXXliiMhCVnzeQPYqUGcSpJ5tX2HUiYSj1x3hdfk9mtaxKl0o1oXon+sroLQ2lo3Mzs
czTh/lkApUExu1ZwTw0yDXuv53TqxevOfskx4enWwIfwlSYOvjhGvrwmkelA3sl6rBK/jjZzQnzJ
4jtDjD4Sk3oz3fdGsRcxx0LyTe7wEypUDoF4RuLR5HBmi1rlMsooP/icBCiHkfwLLGJxoT2Jc4Q1
yHRc2r2+JMEoFasMrI/VaWfzalfYrQi6q9MaFRTxhCmRl4ce3flSn2dkOkuh4/oHJwuCnYqxQhyT
ot8oDCpLKOLl1CCZhk8MJ9h7Ax626IREYssxkKtRxUYGOMYcgWMzhzCVl7rhqmwepZq8REwoSsf7
wDFOzUvUKXu4u5Gr2h2tnbyTdnXVuU2W3KBJYF/Oh/HeJtMpJxcSRV+3ODgEYEX4YjXwjb/eTywW
9vQz1T9oIuKWYBu4KGYj+VONhgJLzBAF88443LL6o6UQGxEQEhebwUInRs2FUCNHFFi4dSSV7yBc
VYCIkGdLpeFTnMAMgwmlenY6rIsE0pjQgCi/OKRZ5CJ7Vh616c1tKx4yB/buILMHHq41NMgUrVv7
RajM7rWDaHTJrzE9j6xxZqiONCBLzHAkiIk4xc3WNskAIpfiVRJgVrIW5BvmU4omZVshemLgRK13
J3NPjL/1xIw71+Vpoviq5UjgfXKQVs7BlUmthRkZHZU4K3S/RBN4aXtZQoYijiNYfESrgn/aoEZ6
b1GTcwh5iOeYFk6AWoXfoGTVExKo3/ZWf+RwivDNVtHPWGK27Q4e72wKgsM0Us7ZkcciwXUkLJyd
3Qz3ZvJSygfHMS68Upex9rXuCdpXEEZt1O4m/Y4UrYFgGlqkG9KgFuvCrIzSb+LHILY06c91W35o
0QVJSBQM13R+yMjMCufuhAS5TLdWHxyNgBdrnesFcwVngMeTvVc89cB0kdIFw9MsDjJc9urKGHkw
PfEXPMV0CgdN5wdj+zo0DbsQ5SnVQcXkAElkOvN90neHqRiPwg3r1yXIdviEuFt4+UXmiAE6JxJH
JE0hdUlK/JlCvEgY6GIMBz2no2tEp1rNP7M1kDZO83Vi+J4SUsVH+ANbfNQFG1v1e+RDkaUR6opz
h0QAO6AQNc2Yxdr7OVP3KL4g/0mbQ7OLjK4m3JhfSO/wgakYtj6N2dx6wN1S2BdZ7ak1XJRr2AzA
CRDU4pJb1WXt5y7JLICatnbKY4BHY1/hx/FS2gdUeAu0QB6ODPtzWeaV6D05+kq4aegQzSxfpglQ
M4QsH23ox26FII0GJpowFNT7lvNkDc2WY8FkEBlVKuLdYx+9iyImTvJjFL5OwUtpVLtUIiSDH4sL
SvIcyLQsOjLeZZeNOOCwP5VTdlq0B/jPwV15QKKORqNpyGkarsQsWU9oLsfXtPpna+PaQHOkY3iR
d8UM682CWH6xom3qBZRFQpHxNuZEhuQsMBMUsgeAole+knNJ9H5h41Ra6yQIxz7nKxD0yI1YW5fw
NM17bkatv1/IKMl83QXecKkfpQMDUzkgailjaO8PWHS8rN+m3ITYCDZhMj4KV52TGyNVDcXU+7y1
ZQLhjLate51JTZOqpoxkkVLfhHx5C0V70oZDzIzWoEps8RNA4UJwlK8Wq4iXBRt6SIqZJRBHEdeD
RlgG8JI2HntZUax0VUeoN1jXJ1NHZc+y7DwxHjGectBQVeOAOCfAiO1XTwL9yEcPPt/QdkIRGie4
3qYgPBDQC6doeRSTKZc4Jv1ziJkjsRjvDOOgODtv9v9UGjB6PeHD9ORldE8404p4nFWaviZJvW5j
Yz8vjq8TeRjwTMm3liHzc5sfXdn0ZXAnM1Cfxhv6dEnOIuBVUYg/w17MqUcqSj2+DHQ1cPE6gJqW
ekLQdsub4ChG1XYpfrWMYmhCYoPwEqbIsbLuyG+K4ksvyehU1wKXGMziYXXzELc5JB7h9gtlR3Of
FBOaluQk8oww7qNDEyL5amj9ez+a6EKIC0Rpm9kvY9+uFr2812rsEBxmjqFt8vep/jfl2iYjVmjo
nAuzqqRZLcXga+FV3AaL88NK0rn097keQPtOVO2tDflutfeShwRl4bJFo3CSEYkgtbUa9wfe+lWe
UIdKHjXpgwA2eoxYht9EY+PJaJCQz3Jmf6gU65AAZUiaj5X+LuNVJXe57L+bwX1suK6I+etaBfCU
Yqvi2Qm9k3xnHpfFQByV5ENYTf8t5haTEpZ+r1A559wPCTNndoicF+2eiyRJ0axwhsJ6Bi11O1fo
8QmLNOo20Zf/yQOb9ZS82fM7Uacw7LsWcIeRSoZ21teGSlg5DTmydNIhYEwd6ksQNGaqfS6M8VTr
5WcTch+f/+I7w/pSkBbbplipReCrl/FTl0Chc7I12pbpg5RFLneQn4duem2BRVObtgN80S4SkgjJ
iHxLXjb64iyHtmJ2L/j85MbAfx5p2gYWmhx5FM3RyRoPHLjklQW+N5i+uiT/pmZCAWiQswJjG1OE
hA+9OJqBtUqNlwpDlG3Nu4yNeySnX7KgjPCV253bOyaCjWTDsb7aEkXPcqahB1WYpHMdvEnd2Uy2
CKVN8ox+W7SQHghKtEtcqpj1q6Egs+CVK/lat1l4LqrXIoKXYHNC8maQ9CQVyFzArDqG/uiA8POE
Sc23O4UXVe+PIJRodmSuYAe/cbWD+cgLIiAdfpiR9w5isMN+26vmQV7IKEx8g+CtjikpQU0FP5qD
sfWWRiLfj47+ugAdd3fUUqZpR2fs1zQ82orvlTZny0gCzKqIfKV98fTeh+3B7YqZe0iu/gj6+RcF
xOiA2ENSCogSNZTwZCYlKefZXkTUHRmKHG2Rjb+bx4nMla02ZseIoNomnd/K7jxTR2ZyRCGdznjS
1S7f/eWjge+UwOKSlx1AoHSQrHm/katYVX6lr0f8sA6JRYKv9gNxNNDvBDNLVERKtFQ0PTosPFKP
gesGmfdRRCH2T0KnNFVShMpVv3K6u6A9gnEQveJEFYAPir2ajM9x1XADd1n8QK8G8JuTbmnH+dy5
3gvqiar7zui8q1hI2Wfigs/ElsCxwKORpN3L3q4jSlOV8F8bIJzzvQ+HQvoarpaniqMHJS9XZNOv
LT6KMfY+mwVCpjc2pvEdpTtuEBpMD0n9Kg6SkYBgVY32bFWtjSkYzKFuselWD2KWlC1ngLSFyu5q
7Uts1gbLJYoPcYMsKeoj2iW/NQRzJMrFiYExo/clzk3YSiCAGb5r2MWuslFwMBXLZlJn2GgqPhCh
uMRtHJXZfWCS+suwX1LjeczOBlFvIrCjILHr1q3qMevpCBkGIgOibL3wVGddBBKskawkv82n+NOB
VZn12M/V30LEgiKOBxVc0GfMJVpVkAtJ/YkmXkpEjEl64eUyC/fcVpMvkm6trWGW+cq5yOdo+qcv
7t72rg0YONdZRGg+XWapppzCdZV+AYtUzJ79ZuFC7RCOlPvZynZW5d0KukDVg/iXlOBf3X/JCq0S
+lyQ22BcadOz9ONMlnqrM/zkKC4qRn1y8grgIDjbOhs32jQ9xHp6sDKw9vlbH4OHxjv3hblrzP6M
5zppV+Saki1sbccm+MYKEibac8j76DkuvkvnJTsZaD41uz52lkeR5D9qfGNbOeoj0H+AHAVfvE1w
UoayQlpZujh6GljgQHj/AuQiqL+erQx1GYmXkWxYGlhMsU6H4SiUmLLr4OZH0HxAo0HrkRuDdY2c
xXRY0gpR8H7NuBSaWxZ/m0a/jwgyWKxNpzx4yk8bAF9b7JGMrkxEkuSbmJvuK+dDUMjKRbfa2MhW
gSTD+qGt6g/Rqo0DSvqh42ZHPut9iOADCdcwWke0S7sIMDJmIh2v8jJHkXEmA0I1IfWZvCIGyx7w
A22FSHYNwAhVWxF0N7zh9AEvukaNpEVN+Cq1rvKdwLsN7IqiBKiLedOZ0PoUkDMOcY++VsGztDt0
HUUrIl+8ajPUW++89nBZLnw0uGOKjM2a0is8/zkmcAnhQ5WORDtcdHKlAToapTh3XoqRPF4zf3Cj
LAXxW0wcFni6amlbpVLXZl1v6+yis9+gfNTyYkdeXacoRzK2yY/qRO7IAEX+hIgpwZLsPKQMhhzS
rcvkEBbnqm7oOIbd6P71DRRxdKcQsRliUwj5A4d415KeNes0sdfTa2iUz4J9j/zXna4dVDDFitK0
Zth30IDko2YvWMTfGJY9ThCTA0EOJdkW2H/FUMncDZg6oSQqNB2kkiYRWXaxt1nFKUfiA4hCt0eC
lnEsvJ0SzYg/gDCqd6cMSIGAQpA83OGS9BTrjVdPfzfJzqH+zKawsy32jWet+4SIM0laGjcFMjtN
K/Ca2IeEKYjDlGegWXC3gmVXpNg4Q3oulpCP8rOO2PiRAzT111gNjNy8pkCOLrpqhB5aZK/Uksg4
xs0IDBQ+tIwPbsC6o7O6u1KiJe7jUBrMPC5fKI46XiCzLxDt24kna6k+uoZs7WVTWMbdaGWPYgys
Fctny0GpgEoFa00CVvUuy0XTjvcqXqtppPWRkADD2o/tt9yw3DXcFyRncnSJyod5fk5JeZyhKphI
gI1HD9FuxNHFaaKTjDkpd0aFQb0kSJ9eTccOfc/Y2/FX75zq+Nbc7OApD/65vU7kVn2nDj2hipHv
oRX2m0wUqVykRnUeQgphaloDv6OoIOcZAVj74zCaJlGykR+tyq4en0lrIBoMe/QJ9KbAnvTQdRwz
4OfiNSv54UgkExhkWqx7C+eEhu+BZk9mHmQoEqFAXZNIFgFCDd7cebyBF+i16CD58LnWLI5XUZ7B
36sdQenOARNSrVAXTGgRVWfRLU3uuXeplQuJH7qqtu4P/0yEmIw/9e6Epj1HksTLFTOj1M1W46eZ
0W1MXHz8GFF/87LCHxXFT5phw6iZo+wd5mtVPGvVY+QcGT9oCBQuH3w3LEmu4u6PIO06esiWscJ8
rexShIPgmoK5C1g6i1OJaN/8GHp8kEDnPbFPdC+ECM74O8Q9xWKwc+1nFwKuB2ZVz+1LgjLC1YB9
TboUoicbsD6n2m7iF0mRV/A+MRaUuoJm8BvwjsYYsy+2ElfyJzZV1mQuERKldmLzfHLdax99ybDO
HoTZDZUhibbiliC6ENHhkI4P8/hdBBqQ2Js5rAKaG1mEzMDgjEb5TxYUzFEB8oyoEAX6HOMWe82a
CqF6TosUklRVk/SAMOWazj0uNAn7IHKXRk1uTbLFsdjxwXXOcKcQyd6UPxK+PbquX5HKgVAwIlMZ
bSFqJMPmFnSgynjEN1NOOihXNrhFOns7EXFIfxZIpdM7a43oLVBT4gjB0pjWoCBnRpE0/OfGBCbj
LjPPi7DgVIe3FmaE9iL2NALHCaVcIkgMX8Tp6BsFRUYMDlAUVFvB7o2ouCvd6qh2T5IKwR/0h86w
CSrcZqLIFuYhwv9ovZCAsZfxjk9XClg7+wmyACBwRjzVoCiDQubFNYkb4C0W+y2Ht06Vhdb+FJPt
h5inMaz1BL55HKFtc5IEhmw7I1NCS4ce/BUlNemiSuruU1RMKO5Dfcczi0AfnAmqZ5j7ezpHWQdr
7zwj0xDgjag+Zi15dqyEC5AontGGgA83cIKUubSA+PLNWk8xwqOBqV27eARBdpZ6LyFJ2nz8ux5p
x/DwdWbVr8j1RjpXPfHz02VEwroGX93yAs1kPtPSwitSMiUGfGKSXlgR2WfbA4qQ/+KFFy4TusGq
Wxa8KJCHbR1xXp4b50U3NFlEJBfHUv9pGTSqVB+DaNN1V9svYmJIO8sfqALkLfCB7OSsChjSKANB
H4By0SCoBZeUL6ub5ainJiemm2fUblQcg/26w8wo3ISLd1tZbiMLbJgjYLYA5JDzI8LgJ7C1bNsZ
vKdcjeU1VZB/G+QiFb9ZHr2RJaE6zjpu5w0rLgQHQ4P+W1XoXfr2j1aB4JyISsmjAz8TpdURbJkH
OGvmtWRL6HoCM/TXp+fZxV3nJX5rpVQczAhX8BnkGh+/9UzjG4/yhT9CQjUad22yFOZ0mjCyyxQi
OkTiuGKLo604s2mHfOAMIB0gGN7LrLOIoCkfizHCYYeoKsqITKO0KBj9DD0ll1eNCJggwwxhd8hw
2IlaMlX8qS8ehPyNHO2oOMv9QkB8XrarcnlOomljzUT9+s4U8JMq97M9rcWruajBZcYkWnTlxzJB
0+BAhV2VGBfJx3GKkY9b+ZR/z3m+4qn/SQ2VPKjgppXdb0NaeM31O7gV4wCUDPkXnB5ojO15H1bM
XASQiXPJjatHkyDGevH2FjlA9pBe57byzWCgVEu92Lr1LriSiSNcwlkRV6Ay7pT+yR1e6yx5ypsH
e/gTIDpG/56QuNXb5Mx2hKg7d5k5bLqKQpKqPXqxe9TRKpjNqQYPR+VHWUiwajryxqd4G9l0UZof
gzlyT/6q4X2tAKvMG44kqM19k/yG5lWfv8KofjKKHqcGJezw1KNnbHTyWjlE+QazHFqojrY4m2Cf
RzanvIJqbqn96NE9dGTZmz0dsAFgD17MALUKDZbUvR14yBzY88LaKVPmFwsER2vtyAtoEdz1LNCS
hlsk3rrqp7XNZBBrr5aRvnXWfOQ6Xqct6E9wLvm6dDCQ/HOc5se2hAwmEX64g5lwlrVVgYgGGF4I
seGuSbYNvuT0bdZP5XKPxu8uTz7T6ZnQTm4qtNEnvd1N7TcLF4gGK7luRpRd86/6o9dh8RqRYt2X
Fm3Nub7sNA6oqjXZyshOoLIWGA4bN+yfdyxg2qHy5/xFzKPoR7yVSjRY59ukCqyXPtzJGy6ruQsz
qhkfUzf67gIDYNN0xmwWKJsmv0oYgGZvudPIkZk2qW4/t8ilQwJUKy5dF/ept+NcVt2H1qMoEzAF
Ga1LyOLvEj+g4VeQ+DB1AvgZwIartKUoiBDTAaETwUfNfiaHSgN0CBOSQzm4ohjJixp9htCP5HIc
DcqFOj2+I9bDMQ915ncyCWFS1fmSdqTTFclOW/YUjacKgnkGDG3nBPdpeOSkCDik5K2sQ265ldcR
trVy+bhwShSsUQmXthi5X12UMoHHJ7GPmTG18oJOjUoSWO3BV0G0zWrx1XLXJHudvR+Fm8pWUgek
p64tZIXLmFwL2zozPN/x1K+VGW1xlW3IfQHdUnbj9NyUaKX1HnNA9jwZRBtOakwcSbi38vDUYTpo
G6yLBcqG5qtxB1DtetOQoVKBUYqXTEIOpBt4/h9H57XUyJZE0S+qiPLmVd4LCRDmpQK6obz39fW9
siNmbjNzG5BKx2Tu3IbnWu1qHMGsTVl+OABkKgpc6D53BdqCqnKrcRta7lq3YSVtIiLw3H49cQSR
nV6pa7M/w3qg0nhNVe/oDuZh0D516q4KSK7vzA0OSZ1yqsgxkJrXRJtkgJBTYKwcK8ff7MkdMY1W
kpuCqmxOVaL/vEXwRUYNNLq60I/i8xbPDUo2yBEEXg37Gp4izE2YG9cy3duAbnPw7hzKBvuDHlG4
y2SSdCqmMIHXA+SJ242CaRroFqwQDPvAF85u8BJ199CkWGlPpvlSYa703WYn3nlfnLSWY0TZZSly
YlgNxM77b1507wD8qDL8EDe05DUlGErPcJcDZF6C/vnBr4uJDioFmHzqprJ589tWZ84MZYMxx+Ti
l2VtLx03zJy/aYx7gx8/JcjU1lad/+JmXPnDzsDVt2O9WTpp8wzFg3UFFurNtxTBbpEDK1Kq5gyD
bKVaT3YgChs/sY7z6K0ZDofYYIofdEK5SonCNFRVo8/MrMgy+hoirMlE0rXrS4R2MABo/PE599Sj
3jxhe0vKm6QgQaalRzR95Wi0ChG11IGhiTPbm4HOCJLYqjKXUcA4iKbSWseKKoSTrQcaDmzjYvwa
pLBkGVngETwOJDx2uNYUAzZguI8py0A1IVBN4GPFTjXRt+5N91xTvDunMmIhUrZEi7zBDsR/9Phv
CUdliIHD+26TFV/S5wxlhkHIR5Uc0+ZNhxQxQVQpn6F0bpiAZlBfxSyqAHJSB21ZanDA6bATlC8x
SyPaWfh+mLTxMrkYw4/YeNE7AAe4IhIL12GekQI1+FAVI0TWIkpNYAMnOEWV3lEv4GdwPXJR4x04
IPjfRk80gPSXSCQmEh9SEqZ3cJHKQt9hgiLi7nx6q40T0ouQKQ8KNc3aJvYyex3BVPz2pS1PiDFb
YwO7jvIQ7BEnq+eqf+tydZmRLENBrnRvuBNnVAPSeAu6gaAeYmdePal6foqiD47ca5jbd7Rz7F78
fMm03RCaga2ZyZTM2Q/DzJSnXmlpulPJznLgREkVbUSQ/htjmwoovQGTbI0/noMdj3f1imlDBsZB
tT9x37Ebph75b1ZVj5nwZjOIn+3yj1XdcQijmwTtni6ayThllKDLje1AmlSfOF/b6KdzMgDVQ0Mf
MWwrv4ddxCkZ8Uui1WjZJ4Vy47/TnPu3KeOdifAy5QLCS+iMsirKTpfR+rCbVRSuEhIMx2cjBq6F
DQdjheU0hb8aH8yTdTevzOigyDbGk9ktDZvChnn7c0afW0FJhNJwDkEMWCni9Chf9gqX0tro5oVA
5mYP9VzFaoQ2h1anl08Qma15NnoXtNbC2PwRYF6HBM/idRw04+pUMxACIj7qRGft/9+fPxpDiQwb
m9R8/JcRsig8LhF9Ljc2R3CNenUsXay5wNLcdaTthLSaquYW4lNDKERR8tJRBLTPM0p/qzqK3Rhu
SyMkl0lxaMBxWKIlC0L2XG9U215F7F4HV5taxO7RmaE4kY/XzqjRTH/LiBt7SGLbwSTqy2x4ayx1
XOTaMZUhHOy3rg2PTcY4XwxgtbR7CrRj5u0bZkAENlooU8VcxpRBHCSjrJx/As/BCnBX19va3qrz
rTJunaVzzGBd5nx2VbunBVL5TeiC2pnZkH3zp48akwBPddHJMnXtVg76b8U806U7ZrLjXSsWr8f8
6dIOPRFXLocJZCtHeZLPOijeMooT2eX/GbA8AVolaaaF3C9zKvFHch1xYMF/L/y0Kmb9ZfciI5Q4
dTFsRghY5YB4Z5HBDVX/gl3WBtbJfiAdUFTaWnPLTHVlYDHXEpdSe5z1qN8u4GvpDUGeRyx05XAA
LLr5UTHktqiH8GFOKM6AuKT3BwgUvQoMN7zCawgJPQ1H+mGhFSZTzH3K0z0GFxR/mUXA0gAy7PBv
mGxAMIvlSIO7gQAA/hKZU/MfEXSSO0XbxstKCaPZOGm7AorITbDu0UUJS/+KMka56FjsQPluiBGE
0weZa+y+R4Wmj/ldMF5Hc9VCKDIMkV/hVFmiCDSSz4xJpwrUayFizbcTFzw0e2FMoNNsC+vRqJ/I
HdKU0BT0XlS/vCZG2JyNpTj46yomAj9md4kb7A7JfYjuZbOv8z+DTg2zBvGo533rBbiLnulwM/vu
phltCGa4WxdLAtg4dbAjsr4cPyb13vuPun7F1HAqdkxkJu8y9m8pDGKGgEy2MdPrKMT8/qSwQiXY
l0SlqlxpPAOsK6AmwJ6vGbjW6D4cHRHFhjRg0a6riXH+T62iGvAZJB0T6LUegaMcVUye5vDB3K4V
9HPR3oKX2l9nzXownobCAtbXVwPlB2Nzq/vCKk0qsZQBPv17Xl5K5cmu9/Rj8wRZCeOJglGlq+Dr
WUPDai8WSKeKMxJlR/IXEoYbBzcjfvfaux7UqwifEQIdA7jo2E3sRsI3FXdE/4T2Y8CDdStXmkS1
yAqX6Y/sbKe+2MOmYeKQHjEncoAevZUPg4uKg+FL1Q4v9AzLOpZYcYQHBPN6T9gyWX17kPGz7TSP
aTL4bWL1ot1pBdR3wE0ofsXQrPyKw0S7j1ry5GTzT+XdYLjd/kvRm2QvjNiAdOuwiWhh64MZnmZ0
uz1oR5GcE/2zJHCTrQsSqYdn1etha5ydGP+jaMdJF3rbAQN/A6ed5cTUcIqMa/I+EyeCVmPdTsR/
YFawJeDIivErO6DbAHVn/AMtBc8pDccZOd9qYytwsuCboq0vblFLwFh1jJHpgbxyEoJ5jDRvM3tQ
UHGGV+KCFHIE2762abAUl8FdvSUnJp9eYqPZlRU2lTUTWMbiYCsGLEPmYOhT2ZsZdV+y8T6TF6xT
4kbM3NYz+JRO+FSoOSDcJBzZl8ga8R/yr3oqWUDdus1Ah3LtyiWztN1y3bqht2hDcDJvo2G/16c7
n5Bug/PJsvCZREWcbHOmc6rpM4NSpn0z4COnMivH/wg3MZl8U2MI+z8KfKB3lN3qmvSvz9B+2Mk+
oARM4GPUrromA1mBiUJcyLvbWdw+8d7GvlIPsnts/ibtT8PVZGQ7KQDLQPnqLPuaA0dmE5TA4p2d
6CusewM6o0p64TZh7GPvqyLZ5+cmvrbtVQfjzwTfrq4ttsTYyilGd6wAjgd0gCX4gcx4AIarfmH3
/U5qoiT5Neizam7NuKQZjzGE1+16o9d4WtJzUPo5ZDRlGPijjOq4Odvpj8mZSKC5lQM9FScASvwt
IthftFVLM/G/1ak5l7WzwZHOjiDgPWckB+/T/CuZbOzt34SGNBFF/f8u5VpvHQSmw5cbchE34EQY
nNPLDoW+J7ylxcEj2P43ou0/NeiOg4WcT/kgLBcinxgUHhRM9HCLhdt2ryB+aAjLh75e+UmFXzyu
KTT7IRiKO8XfxDxcIyqxEadBrExJ6MRYSPQlYpdYFpSiMvWJMZi3y6OH5Dh4JsEgPVlPfozLFIQO
qJu4Vr0oGAz4P/70ndg3Nzw53Fd0w1hv1W51VWqVBFtte8Bh3RnRUrQq5hEqk972KHZgKUNERSmv
FqlIur6Ak9mgTQ4+mBkU6S3pSYOAk1B+ltk1t/5MzanHmc/I7klzNIrTTOUNnQJnKxbld/ZbFNiB
PVt/Cttd2CDCtGiLcR2im9dxDPmA+5JY60zBr3FtdwuLSBYPn44doGCsMo4OfvZzc5z6l5TBmhil
ac2XiABKxdgooQnAcHFhI0asPJc7Kx0sqONoLNjYp7/nAJ5UwFyrvjq84c5Djnyj2YD3yCCBtGLs
d+3ontnm2szYfPFS7611wD2XJuvcg51YCVUqhDl91qK3klOF0fHceRsmHfCJ+fzWem/TAwgDSUke
UU963aEgi72OLqEFUtCwbDmsEKmROnbnuyv7XPctn+iJr5xqFzr7iLvyUxPyT0ZAM9YGmMQvovbI
F0asEFF21TcYSg6bXuaDfvmiaQsdHiLUdEn8s+1DFWzH9m761Aitt3a4pKXayZOtT1UCji9e0/IA
ab8YLFLWCBsgss0dh7IuJkLx738v9wRnuWRY1c4d353hNrSkIjVrFUsBgBMKFTv7RFCxinwEdSie
S9AUwHkFPnGGyq2F1ez0u+Jv0JElBFwfYJtToaRC3oBPcB/Q8yv+rmnG9WATogCSWfYEjqaopmXi
g2G6tR6Ag8bp6pjHCrhj00QkGaw7dziGZrMbWiar1c5S3sIaod5woK3bBQ7G/cGETbp68EOCmvHw
Lq21a31PwCW1ULGABAYmid60JnzEmbeAulznt6Tdj+3fdu5ZJBvF6JfVfFKwN2mjDp/pbmOlHiqb
/JApJDQZ+RFfHVGrYKCJa9JO8ofEHb/UqZfaV7hDW6PUria2NKA9e47bpsWxptva9CSMe9vmq8CQ
c1E1wdWnVwi/BCKXwh9oHC1vTjdaJdMeI+rTHByNpl8Oib5wXEjrFzsvb8Yw7rTqHBfc47B1fIr2
FmH7f+IVmANr9r+WoN9MCad0ZlwS/wgFm/Ya+99tkS9CIluYzVWYf2prRRZCz/P5NqmL6hHP3e7d
rU4miZ3Vk9G+R99FfU3Uh5tXqyL/ZOHIjRjJcJPRbmW/G1GBiCJbg+kYcGFg0UD0TtC18O6IFT8i
ktAT+iaStIbKg3LyNupYTMH1aZeBr117K6NXKylbP+My2UzzE0JBKKPkxXvqhzF1S/EmU1GNeoEO
8E3tIkmRr6xHd37WAdDhWuGeeMOKtJlQ5RCSxXCFwYwM/RiUkMRYFF9J+zkFMjRpOBuwiUc1/oXB
5H5Wwk0FCKvcyuYPUTi0/iR3Vxgeeeg5MrTfl4BXp5fPqope4NqWITV3QO5Uu7I08jcgtAlTO6A/
FEswKWu05nWy1EMc3kQmpI2vvYYdCwwNqirhv0FCw1CBypJyyhroPS6Gm+EBImIEUc1Tu/f9FU7X
nH+7HLYIwjHp7eBoGi+9vsiC9wEL9G/kWp4Ok+sRNLu7r9jLio3hW2i5zKOuXRjI0+IQNUzlOTCW
gnUVq9Yxx1ssLii8H2oTs3yFBjVwqzorp4dP6nDAXQ2Np+AffDfZAM/GMPh8G45/N71HHkmQk3dl
QAz4rcMwktkUdgwwrUtGWOCFolljsBf7JGziPgE0V9aQXAcyTcCJxMKsapsbo8s8w68IgxMkl01z
EG0rzB9ErL6+FQM9ydzDWMLGcgsXADGEpQ3tg1+lfmVEKeKtrIrReRPpwC4qVI4fvAYD0GO1rN8t
egE812loj5l+iOiTO9CY2tLIqYT1a2knxTOuUPPIEYgJb5KwUIMHXRe30Me+uvobNnvFqe/5hJgo
m8I7/o9mA4sXfjkxyoMFS6pY28yqsNTrsMojUK9v+o0+ESZh92eDpYeig4zrIMKAG8vHhsosgJDo
saervtsbZoxvWbYs9Wr1rfd3/t4yK8lHsaDR36z8qBVPwjIHORQtVHZMGGYGX5ZVr8OWD8iBe2B3
f9oaIoODG0/h4qCTI5YCM2YwQmmc208NOqWQ8klhXqoE9wh/flqpVs5Xg36IeAIMwXZu5W4U6kqk
Itee+lCltfM57FWdMBwSUHEJMAkCH6vhHhOVHRYalnUKTlBYNBHwWrv6zjKRjYTpJqo22DDMTxGu
4prDICuwltwTy9Ht8Ze61KrFzYEtO1Z7ebN2vQ9K31e1lETm7pGP1m7yScnWEZ5FsMv43DIyHyI6
3bJCQLlItV8qLA7DTdTG2NfByGt+eiwcLe3hCaJnHOeZ63MyD2lxh+g58keIZiWjGMOYb6V5IKP1
TZcBVUViNq1ihiGOUDXwlILBJ7I/KqEDOJUQg7jTEdziQBaBeXlWsNOy5ppU8MQJQsqgYkUWPMig
XJrVI2PCO9I0KOq80ioITDFnEa+NetxBMsQ3NCORP7AmVBgZRfvNcHJndGt6Z6DOdUOxDfzSuofY
UB8BO0fcsacSKxyaCmFZ+MUXFjjDuM5AEUrvgAsD3QQ271CKh3qF8cOqwEyFv8NIVDQWcIibrFhX
JjlL5itW4V7g/cXGib/BISm2REjkFQjqqDkCqWgbdLAyS+d/M8Wti2Y1Qn5L5nHZdAGWxthRY50i
+OdQmWvVhRCGPatHTauCU8j4P+6/2uCsZcGrhY9ojuNoa4AIeERSYP8CuCM8jjn6jVOM4KG9WryI
TOYNarHOMcsuNYzI163FvVaO66mOV9RIeXDXK5ek83JVME1Po3OOMUXPkB2JdQfeBZKPen7GdlLl
A5YEQJHBkGASI9obDHfTRvR2vERGU+K5Bws8gkA9iKElV67r0v6aIxNeyJHhW2rMUGEYaOIZJ4eu
Bx+beSIwhzoTP/YyMl+CAdKj7tOwbAfE3qk8PXEpE79q6LNcSDUDsKpDqIdFEUT+Etz7T4AjlVaR
UDNkCzEkRQojBncsgBwNDPyCsbk2xlW4LeiCJgJI4Q90Ubc2/Y8ievPInunrT0ILSfhC26F+Yn5k
YkEAGUupMtKZmJnQs6eIpFLq3PZNUCy7gg8RNAsDc3ZpHGyALaIaOmofg7PDfhZ91BTcrHHbspM5
YHPkepSpRvBbBtcogi0R/+eQxuzanlY36BvI+mjT+uAPRa40mZxMpnMW8x0k2jHING22nz/olq5O
A4UBT/MG0XSMdglEN8KIH/lua2QMdhhpJAfX+T8b990GmXG1Qa8Z0NphKjC43qqJ8bnkE4iASoQ1
kvntsTPMDStKvIXUcMtRV7QvABgKE63ODHYqcI8CNmVkfE69JLkQqxdwn4+nUgmfY0YgM3oSxK6h
95ALS9j3nBd6czGwY1BKDYskVpPL9eMPQG9EHgCtWfD1Q6eDXUAWFMAyZCRxKOI9JHCyTaoAjjGx
vLcY+wc6TCyMaFVIOUU2XmDlJ4UnxCLPpZjsuFtxMUynw1doVzsoAVMfLBxoNGX/wufe05cN/Bgu
Lm0mquKSBj0oA/n15a3HmqcD5sfjiazvXLulnLGT8qXpN1IEUvU5VGCJwXbttrp/rsJjqO+d/ref
kVOPi8TpnkPbWHdJc9BinNru/0HlERSGJ1HyGLNiIvYNqg8CsWzIMZg80NHPcbeRwCqBO5gyMIUq
MAjJmGnYvHtcTdlxqPGJacPEoDNJeRFqo64hC56vaXDHegUvJOYSdoWjpOJh5wM/L34gxs+C/JZy
5cuZa5IRwYbDlhDJTfvwhFHafnnrefY4SFYhkNZQDQCjH7ysEplh7ECbmdSH0PGI8D6oyixOSTUQ
tUZDqHnvnkmDo5BuYQHaUWr40Fym0cJLO33raiCf6SW3cD/AHiPqcXYAk0ec/z9SGJC61Tiy26fK
jbitC9EyHiBPYjGPID2SAoTjp2ynldhZV/atxgTemReeyBAJh0tpeO0alh6jpTT7y9vPZziiUJHI
V1bsQ1RNW+1omfusOxfeazp/KmQN+h9TaJMrZK/q7s3zhk1EdZs6P6nzWY5PoHJ4Lnbg00ny1zqO
q8zHhemsYI6aMM3gdmuwV7NIMfFMFLUh8CoKpYdVv4vza8IgWR12RA/CSuQi4MBS+7MOfbquC3y4
8Bi2rSfYAD0zkjLI0QcM+FQ15Kq/SaQ6/yYklTIctZ1p3z01hLPyajln5mOUL8jpifg0fzxqJdKB
V0PTvLXkqkTE8UxNsw2wQM+xurKoaghRf5Fd3eX+tvI4ZExkflhf+9+KttFx40OVpJ8m1V46OD+a
cHCF1jXAnCbmgCLkXDb2tvPv8r3w8iCoTXm+9tjwHmu0ZQ7B2yvqHzYFL6oTI92QSlK9MThIsbLt
4BYvAVRvhfeBK8TMZJYgLgDzGuF+xKLWJkENibzI8U+bAWopQ+R41R6gHWIWKwgPMnEfNIGkA7oe
u1kOZoq/AwV+daPxdqX7PHJc1taH1X6hkWNtldDYQgJhxPwVLu+m0E225af0EN5EjhShpPGF7mTZ
KudMgGzUg2jtQ+/b9oNT3SAb4oPgXWApJryCjLmZ26UHCCngDjDQmHLaVBpyImPmLxayRAtCaFDY
PXyPTTkBhwu9KUDtFm1UlRXYpAtdh/Z5PE4e5CPQTbB6Hc4jEeUVhaECMgr3oqSMFWpvnW+TCDcm
PMMbePH4DkGbgR4wOHe3Wk0AR64drbwnfp/3ZZvfvBBxRMTeaoq+LRyesDLkk7Gpk0QzgmBdDD35
o8XA1AWqUqdsR62gANkij0hrZ8VcV5V0o41drgd4aAOgvDLmz7NeP0dMTZu02uBVQv364imIWzvG
+d1DcoQkK8QF/6BzZPDooeLICLURQjx1UQfHWW+dpe/V97r7pMCQOR/DvzL7lXgUS93Kwtf4DnZi
9sXpIve+ru+yckSJSsvKahZk1CJ/ec4Z8qc33UuYLaj1Ufpl7lP9HtcphRw31Pha68+mfYvsDB3f
BsrQtrNLFOQ0Kxkz+hSjTlhrKQF1B4b3QIh0P4ISiwmcINsCq6MNgLZBoQQ6SWxw7b9Bg8iYooKq
jfqhA9sVAMGAzjNZ+D8p+nmA5YPVZWvgisHMYBghRWgOFBzlrMU6fKA3egDKFhRQuCXLOQHjJHfK
lV6XV+mm45+RNo2+7So3quRuFCcsamBrDqy4gKADvy5AgMJ9gV+wLBQ0WwWyWLGlhuHeVdkWianY
IVAV8fnz/zGedcGaFGoVznTVQFrtrITUEDXgJ4xmuDTRdHjcvzJuEqS1U2mkWIwF3ng+j4HWfx1U
d+q3LbY/2E1gxTVj6n5jC9rmKWhvhCNIc02Y8TIHyeXjF+VBkuKeAdz3t/3qXrRHEa0wkvqav4xH
8BH87b+yv97v/AW7W3s4j+lleulv8ysqxu/5J3ofnv03/819m1+HZ/2P+1J+6x/gFOdl//jqruMr
z9/+puNXv+kdonBBOt63/2a8lgwfQf/AsUku+aQVgEfvcpp/i2/FR//h3uFPvRBy82f4nZ/zn/Kz
xaZm5b8Ff8ZXasRXZk7xQl6iAn/+Ri3Gb+JJ+iv7W1/VZ+xNt8MOtOzs7FP+2+26ncU/p6P5TVBS
sKg/rS8iGDbu9wyuHcp/3KfGWCmew4TwvUoAIqo7jxWaxEFZO2v6unW0JX1k2z5353SD1dvPeISz
cnbOyqcU31iG0VH98U8QKpfJOlvHKwRGS2ycdvZ+EW29O4XXKd2Di5zGjXkwdsW53NGKL4YNQXRX
YucuxUl/tp+w6dwUW2c7nYgrvKBRO1o7Z9Pvk3tyQSR5iTbNDuXLFnbLkvj5Y3YODs69ONU7GqFP
hJjLj2b1dH86dbyCN3tBGApWeVxFy2YVXzCovaQXbHu2xd46KFvkN8hTF97WOWCKue1O4VFdTft6
qS+Kp3oLIW5Tnfq1dYD0sJpW2A7s1ROcpXv0VO3jBW7JJOtBPM0v00pfJatio9Ps7tql0mwshjAz
hXeCeQMCHyBXnblUmra0lBCH2cmN+qaG36Poc8aVU6nQjvxFJSdPeHTZBGSJWtgCGGa21v0X3z4b
JriMoiwqWvLJ57N0lwht4PTMXEVVuQYamUnPdaJp108An8xpB0Rtc5SvW4+VSNGA57Or/HSwJfwI
6I/FOHPL43noBx9O9AeQiq+5C3G56FRyR7k4vH01/QD9crulnPIh6j9Rmc6QDZWOQa6zFgMKSiIl
wzaYbGJsPvHW+60M2E2cmQuXaVVh5k9j5YSrIkj/Eq9Z5cCSbQZ7YdSo3KNvkIhFis2QIXQu277k
Gj0x4160VAuRExR+ey2dYQ9XHv4BMB6Qr+8hnIZBPc5nFI7AMkeVkwKf9nXfqpyjTNrUv9Lc8jNt
vCdQ9sGezzsG71j+wI7ROdAjlBREFVUR5ck61d89e6Dvt2X0HyOKGLuDr92oVBY29CoLD+lUf2rM
W0GMRY1sh4ychvsqJKuyMT8FceGuxxVsJUHv2d2jzi3wSgcFgOnYq8CXdYZ8gcpmRC/Wbg1kVQzm
ul5hoI4upsPAw/5/whkoFbhuOdQaFydeC4suxAm9GbywtA52unTB5goo+vOP9WMYhFWlh3p6FVkl
UKeF+QefZpUCi6N275Zq/DDZ1ER38YwCILigsd9q3X02s5y0z7vbQ8QgKQywbqEaEI/qm4nHeFvk
10jVkaCl6wAFcuH8aZjGVclFM75aQDPVY1oZvvoNqaYhTPvsl6myCBaacXzhHEdIu1JoU0hrXgQh
Vh5/kg4sejgwYMZI8b/dSQp7tID/S3Nkm7+O6wI6POeE59mbCaAeg66+fwXsx1XMpKoFKs0pL0tM
jOVVNudGrcQl/DkGSUITQkdpAJ5YABK6EIuowAgtUaDEzgb26pDYQ7y1J3NVFkeW9+vov2tUSgIN
SPvjW3uP3gqMOifkt2uei2A3axjHK2Rzer/UjyrM6QAn6xIZV2TmezhSVJqK+s0lprgWNgRfyOrZ
DM7SaRWQOQyuukufjvcO80dpjrNbTrBgi+VDHBxEeII6QtdxYk2AlfP4xLvghqxI9CoTGCThtCO5
CgDs4IgmzHnwYHnrgdQB7SfCgJBZu/kTN09lpFDQwaSjnAr5TozIcxNrREa56q8JHJEHyhmXLokL
7ptxaRTFhbmVVjxEESu6YY285mnrIKRp3KeZ0RUSidY+m1q56ehC5PJVNANxMJHTwJw44ZLcpGQ3
SQik6XGC5BNsRLPOHoiYibUFEZS4P4+r0gWwXUDMQhOKqjsB3VFGgwjCZuPV1sFtlgodsdHcRUPm
0icg2Fs7Jr4ht8T89rttDbJsvjpclEhkrM8xN1AqxLtCvbQtNmL5tsaxB3ct8WvGFWtAPUI74Whb
U4PHlN7YSipnUQl6MuKiyAMsEqaM3S5Hj21Ja4yRo2uC4Qa/Xk/d25G3jWwqxWPWXluIckoO8YNW
wu3mk3HhTfvNY0YVlQXV0uV8ME3KTjc7oHZiufpopvAGPcLWBqImCE+SXEgN4LyowFomRq5De2C1
ZvUuUDYNKz14dOm7oG5mCvBSEoQH6WSGLkfuQ8mDkrNE5r7wL5jx8ZFCipKlZ7PMqeE5o2PJMKCe
lkkM7kmYWa11ZTdPl9IJUcqSXoRhuG4qr2iQ8WlS9hN0Cj17CmkVFahvdChhr+8JST0FI+7cxZqn
keL23paIPbtbkiW3OmBi4GgMNUlM7UwO2H1JXZZD3ZtwrdjN6fie+92i8mYq8DS5jW7+CVMAMBRx
pKr+yev6Sl+NNSbaoMqE0kH8LdAQ3u4Brk9ijBAq5QP+TDl3+N1CZGSgBV02d2py3lLWAarsL63/
HVNl47O/INHATzs0FCK6fnPw/FABh3r8YeemZlTrssM8LHjsH2ck6+FNi0uY+NpyjhGGks1tZwiG
INW0WnLoTc66dFyJ9GWkmGzIzxnspxwO0uDmRMnyAMPm5uUPOYJFUFjo47qNqcfwIErAg+hGZwRX
NmrFjl7SGspjj9y6Z1yGQU0zVktjzD95lIzcmjdUQenwKvuAr7rJgfN3kJFpSjhg2z71GsMoTeqU
8puJ27YM7XsIK7mc0k+X1k7sfjsViAYyIsdLBo4EuSuwcN1i4Kp1EOXcvWbURGtBDwLpsvib/pTj
gL2mPYpxoBzIScamWGdYwNGk81li/DyNP7SYKE+3stczi2EtBJ1w1rZZUCaQ2dieFZqitGIwANEx
FE/xAs5e6mB/12z1JF33AujThjE4VQEF5i9eigloIi374BB5xZi/ZC+JTV4BMRzvGWVVJz99g08O
7JwkN3EBTV+KCGZxDPSfy/VlM6I2+QnVUFxiJ925ObAZJ/eQlXLPzXBYIQPyMyuUXNyh2EFvRvdD
QEUI0ng7kARarTkY1A3O2JgcnGvtSyzKEhi/Q0tZFa85/CzvFV8kA9v8TPnLRpgZdSMqS0U5CrtT
V/UTG1HebS4MSTZki1pQS/+O882DBlOiOstsjhUeQJWd/OQr4IiPCTtMLfCu13lgbjVhRucXi6Gz
FnoAkzd6TIaysQGzuNgi3Pwi+0duca52eWgSeVAq6N/aayIFSdSsDbB+GsRQVdbG0//6Kc0ONpPl
EfGVwectGqyRLq7nhNVutPsEl6noSfgqTWo6MvTVArCa8BBfk3rYW9PVnJtVsA357jH90ycrtblF
nrtuGooktERiuO6ueug4CkHUmLlmB49OIK+JOG5hkjn+Tj5MbjwH6zDRjTlEoxCX3ETHOUbAYmBh
XsChwLGQKV1LPmK8zfz6l2RBM8J8ymJ4iW19ZVurem5PKW4I0nNTUqnqixWTrje9ZjZi4sigD073
DNY3TeueM3q7iVZPtfehgaR94iw1eh/WHihhNMmhH6rdWlaLmnTruiy3dG3esSTOJaZGDCSrGamu
MFYZiHQwcHkuzsMbiUxks8nDmvlG+TNhITtIXCMP/uSDn1zndOpiNfIYZ4H/DhEDM7XjsbUKWgqe
T/HljB6AONyViV2L8RDyxVVBuYiUB9jXt/4E7k4zomNNUzAMKPvBRDWaAuBuWUfQB9Fg9VDfkEqS
a1wxFfGDL0AroGhTxwjTzzce11EzTkvZt8wid7KTZmhTGSzaAHZljttgYMQvqdI/O7Z/Ev+6PPgC
CHitdNhl+CYAyfFxafapmP6b6axjDisN+rSfXjO4uWzowIPeX0CDe4SA+ni0MOBczSqwIKWRHD9L
12LpYl0yvEqlEiNRAZySVaAQePPKbe2QYYXeQmGq5tf7grEKI+qK+15yR81XzpynEcMAzXmUzJHJ
cNqEzDDmFHdTZu25MTJ65NQDXdDqGzhJAjTazfcSMzQZ4Sj6yUdG0QVkplX1NQuEvqfcaougGXDl
99TMVgrIFuYUKCPJYAT457pA0vmF/Zxc6opBKPq+J+A0I1TQZBTnWi+OvyWZbUM4ypwmm7orjk7d
XpGtOdt0P+nkQupXJPOefoHmFQUwt9LxChvW41XR93GuSnMI7RiG3RrfTTy2ar89dxjdpiHvY6CE
o6Vy4u7YdMiO72TjPTJSP5vurz5dSeQr8mdvxEmIY453QrTRLpt3+rwXy7//sbgAQxg8V/SWsOAG
9AAo3kzJ/+iiBb+xoCyEVsBMIqoetrjMAKyO3Xpy6HINcFIp8tK7WvJGscUHSqxgvU8Kpr9Dfq/x
Yizd+RoM74P35qfNGTZUGtBdBlcz3ZJ+Qug4knzghAxVsAeO+IXUJO659mCMSNQVEighQdB55XDo
LTDACiTKZgaAkZw4rEkFpgGJ+UuIMXK7AQ8xWQlpLNCfGBG/wzy3DCiELsCozyZFjSX8n4oBX8JN
3wxoc0JxUDOshSMHGY5ffaforvJc3YzGr8d0pfdbeXHS19rQbIwKBb/n7ti5lfbFP/nFOmR7Fz9g
PiNucrKTyUNxGK7AU8b8SjTdvPnOcHC0QAnID4rVFOsfxC/0bzMSWe1jhIlP2ElMPLaEEQYt+EwV
vRdHekzsv//aDsY9zinCDGkMFQzKgLt4OHAqfNYGaH7ZnHNMaXkSqvpF/8qUMvPeFCPadohQNNhH
3kOAaWlbEi76al71kUUwEtckCgDPG7dRMN3QEOzRKDThR4dVmV2jiyF4DOVbMv+Vb52huZg4hQAE
1fDe6mA4TbDOQVOdYCKkyzpW2msdH73ceM4mZdt6vxmRAwnsc4OKH+tNJ86P7rg2tH7jM1Aaam3v
6xEzWCi8mJIzeAQJVTg9s82Andl40upukb7qxo4HC2sEEL1FsNvAArKHHi5lsNYD5WRkzYOGJowf
4gPrxyU6BoOKXS2hMj3X9atK8epF86Xw1L/RlMBqh1UGH5UI9GOleM8sG4SwH3KPBj05WvHFGW6c
gaVyiinXshpm5mfeAvdcNMRWWKkvYyLAtea9m4oz67Gkroc2Y1k+cz5y7bFNp6U35+/aRp6Hcf4/
ns5rqZEsCcNPVBHlzS3yEhKSGkGjmwoaUHnv6+n3SyZib3Z2ZnoQqjom83dp9MbWBIMbHsP4VTVE
ghKLkscH40UWd13/VUtmQ7f6wvXeU8TjRfKQBdKUwapFPVmOCAfzz067EQGxbmbe9d52/WP9hZEs
MS8G5+c0QvgRB6qFnzEctdlPKNZJpcw/S9tbBp7y5DFakvz8c4KPFZwosbxN2/Qbm8EJFYfPjBws
gWDQxATpK+tcb3eN2R8cNT9hGpGfrXaEPXmM7e253kyyITARxJ8FfEVpPtw+wm0MeIB0kNwsy9dx
51Xo9rp1AWkV2uGh9b6H35thKfmPWWFuNI2XLFAykggkvKmkbUO2J7GH0GZPpkMZ7OX+ib1g11iM
J2uag1M+JOpOTSqi+wWyDVCoOEyoOM+Dy2oCXPTgpFofkYjLeJto4aI4Kq7QWunLb9UO14hGFMuR
wEELtwbSJiNcrb11O71ksBxm8uwmKLFUDN64ARVyFHBwqjpaXEqhFGO3jX+0Y/m7tocXCel/eOqt
j95D/tLrGHhCrAnFioLK9X0OtFOHgFwdVHhSWsBmXGsZB587b0xCpJ15ZxSngWtkAqDrIuOiRxzN
ekOvQXMZz+jrupVn0F43ISGLmAHQBCn6xukwOxNRQPqUXWH/6oZFPjJsgVrTqkjQS3R8xNpT7AJ0
AjYXKed9vKiZ/yX8J4WtK3VgwSQfOgH9ZqGqICQ4VW9pmuwj42oPqOdVNKU/WeMy2r1ahaZ19qo/
VkyZkqpLRiu5/evk6GuP9icJ079p1xH881bRkCjcJvIrJajLCx2X/3tb418P9WwzeNgPyNrT7I9W
r0gdHrGr4TNaJmZ4iDhJ1ZB4ldl8Mf0fCYDKkmaVINfwMmAX8tASYznO7dNkKzsSynuMfUP4PfKX
Fg68YZZujkAeVWZKTYSCDLo71BgnFjKf5m+gfzs81triMuvJnho7WmhyG2tKWmNaEHTBQHKDi85B
cSydrI1WEIwiw0QX4BsbmPNHGAv0heq4K01/JU0gnv9F4Q2lJ8K9Yj111S7AAp3hc5pLGj1j3obv
fcWkeDvZTvnL1MH8Tza4qHdMiDHsib+a+2WWUWr7wd+pDFGtx6chv/ncagjclmP+NneE0dUcvEkB
OCB+nfoqiufUa5gwWa6hv22kfp05LmtfOxguk6P7ZDUP7a3J0Y40MRzwg1SPwoT/bgAOWCa5bi1m
kpz02D4NrXCCfDtczv1rE3zNvrWKUkQyLXGjLLHM/MvBmlXaE/1N/xmPyiIp11YwnuKRlBAzv4z9
98yEdSi8EqaJkSwSmi5RBrRZaYmaTCfhb8LzaUVbFTnmZFxzcrTL7sn2fozpn0AGpD/Ib1GF+oJA
zi+zvITULYAZNbGfaoOCyzuhM5wbjdyCO+FJEsMxoQC1aefGGu1oCPaMbqVhHRk0q/NMXEGP5FvZ
dBGuU+gNjt8aEZm1p+qODGdH/qDRTS8fofPXAQDJom+UMLkEcQ06MbdQdNS3fhIsZ7+4AfERwYKO
c8WMQwWIt0vUA81tXzUHKWhD7hDPCNbmOa25XhEzSfsmv30mNYre4YTQroQIMQckx6++57uVvXFS
eIlwUgYnd280K+Ln7Rs1+c5BxqUR8ZpUVIl2u9DcfC0YiBeZL3lvryRXUnDUCP7Klbgj0snRI4pm
0aNEdqh/c9jHYCD/ayOtI43xMkryY04bVbU9jDVceOXvCF8YGchhnSPoV4ZBNIANzUxomz8uW8P5
DJq1D7LaAugU8XLKn60aIhJBH2XXb0QJiCavbEVVAd7ELFeedPEpx+uMQosO3wHEcow9rxRQfxHQ
DMn7nOAnCsC6gNerE8Gr7vLqDYDM5D1aYbJM8pfx2sQE3SHDUynEGwiGqXafdZL94/Q1Yd4x0lgm
4IVh+l27OeNJQESN5hkEiBgxLed/sy2n0kQ2a8vHVIgHB5jRksIgfJkJ8hl0cXzQHkQnjwaWyQEZ
gJAHJ05IYjYdqokIburakSkCMJa1CpRAA1jIxY+eI3OKe0JuMo2uwLVu6ETQr1q60FiV5soi0LLH
M+IkMY/3LlXzt9PtQGYrZ5vFANotMUhNu1EArQ2lWepo/rQAAQyPpvFIhgn7rcWYH6BZwUward3h
6a30k1/+9YgERPhsQ5Pa4CEWcYghXrUCUwazSRfSmUkdqNMlphhf+BUjaP28R9IHIAJewg8FPjXA
iTTEqerRArJIXcluX2A2Zzzs1WthkqO9SKq9lWqPW4kYruDqQJ1p3yBE8MR2uxjJCH1ZYNMnASDX
hCvrpOor9hs1ILNSDkrMD7Lt6E+ESrLy9Kve4SOmigdmxmJ8lb4eEmXVqCOZdSpQGJYPH9p/cLau
k+M7XWUd6RkJm5HUE6BSBBD1qnCqdzIxYY/ClTiVEy/bWPOwrnSgeaiM1GUYC08AyKGCFnWio0y/
kASDLgD1Y4NK8S7VOblBCgKPsgCd5DTJ7BfkZG39Y/jDc5NaGyTpa6mFLURqKfcRwiXur0Vj0ta7
zXeXxeu0djczSQb94G7kfZQcaWauAa9hA6Xi8GE7okpbxc+9W71V3sn1zz7E0ITMgHA3aJldQfRM
6c8bO0BP5b7lVoEQFaB2zldZ8KVjkUEU4lL10JhKSHkXaPiMjmT4RQ6pvv22tyZC4ojybYEn+chg
5UJml+0nKYc0KBim1uFmYGhTqWjLnrwrLyHcun8MKB6oxNuouZiev4yMcI9nW1UYmqX7qEBfUgWd
GliqpuuHIGJ6CMkqmn7Qa8oTQpDmAAQTXQNzH9MKUifc5rym0b0AzHu2ROqiUGDnNzgyqY6ybiO9
vgniZN+6jjy/3w6YrIVVZhAMXZxkgYmSrUJuooDdCwNRH+MKU6UzMiCLwAYqmLlW8b4d9emDPO0q
crn3HrZHpYDGV2e2l2UsB1zWPiVMg1iDDsRnNo12rEOUQYXoyPihGCCzvl0088xXImNvTrayOoQ2
g5vSAqrYrFimyQ9IjrgEIh9Vt3aXRY44szFumfaBNOe3x4v3AjL9loqgVINO3EERr4fY2EVz8V6a
24SQRI1egNkcGXLIWwOQReNPG0jV246f/l9B82z6099tXEd/UtNY++50tlTqOJU1AOkB4VPOdzy7
KCU3fIWuN/BzcwlqOmEv2iLH5fQn8s17QCCfDmWcMsAOf6fFO+2PHjM1dDxdGubnRH+AUdXDQ0Bn
pMQIotTQxcIMRQVajLaHRmn68Ag9HuDz/XxgYKC3jJBBZszcmf7U7QWsAPh4w5wVKq4AOVbr/8mG
cDViiVb68bMCQS2HcC1RkULOCrTSFtS0RslRQfIT75k0kp3UeQb5UWeb3MxiKF4CEEy3A19GLJVz
ezsUEcy+gFTiIxtJ/Y/I+aH8xOKJbgMMNiHN2IgQ15oKSBfzE979Fl9pexSOswQoROoCii5xkeDS
bqWsuCNkrfE47ZDxAejUMqbXGrvR7p6CmVB/xPr6PZ3S1ewHf0ojfG5KfLPFw+X7+7H6XLXzQpmy
85jBHKCO1Muz7kL+7g3D+5AqbtLdF4T1xx5HKUf7Ro72kavDorzt4h+ybhlyfbfxp9d9vpb6BQh9
0eFMtYlz1eqtjgp6ALJzh2ozOj8lIA3rvI2JuC7tLRLnyFkFQUce7p1oKM4hrtMAnMnWF7Am68j/
7CLzKYrjs6D8XvYou1ul0UqXTIu3Plw0UIwYi6otqaxIGolergj0xG3aWM8t2gFnX6G1J5oJ9fW8
RK23bWkmwjaDXnxt4i9KvDl31w2Ii0asj4XwBIB3LDG5SlHeSAEgah+L5KGOwSZFVRw7rEFUaNgt
ycUo3OlScSA5nJYu0B+XsM3i8xPWD/ei01eiNeUancrsbMVfQHmO+xbAAKKAVVYIfL75lHxoDnpw
4xaUBFSHDOhLjk6p42jSHxXBCoNyJ72eNxN6+Q63Cmj+TNA+8xWdAXFTRlolHJrLp1ZMiAotHGHU
8n7SvduueXY5C4HcaJj4CSNtNLH3k0sq6K7VHoJysRNkqoC8GmYfGCcX727fTNsKLQ7cUzmHnDFE
mZGPYLvbICt3o+tvbAwquEWc/CjYOS19RUebUjbO46F3frQB9rBgMiDfXrQKIbXd0PPFHjobbYih
GeYnwSb9al7R7UrNJX+mleBHJjLw29CvI8Vy/09GNtONx0C9MwXBkbH0Z8paqXCljuBE5GXF881m
I9XtYYqcj4CVAG0rjWPPfSPVfA8AUwUd1ctfIRTSYn4C0SLl59d1MezT+sdFtO3prybpnQ3QdpTc
uIVMvQFYSpbUeJK8aVhvIcNlBvRj7sUL1WPM3aP73MzwZ1Lcc1VAg3qpuXVILFNfFTisHsO3FLz1
v5FqgwrOyjbwnPgw4XQoKocR+xcUyMy44IRfrgFyT/x8m1bK1lc74BLkwf0/yHIp+1pYid+e/S0o
qVCokaVUl/+W/kXTW2yY7kYooI5FztwGKeYN2BoPiczPc1+epVqQvooADNq/3xxNX39m9NpXQP2i
6SQsoMEa4oZ/xfwgjpqxi9bU/rQjgPBykqHXHyIqXnCfnovnN4LaOBoU/0q/x3YAAEA6RXUz3AsY
D+NckOok1tn1r3KqdVaD/6JeihhUlhA1Csdo+aPaA9HrzzNEGQKfESaVU89DYqdFpKdJIyO0Hrl2
bYfljLfBFxZSIU4I0KsvrQG+RPFG1R2Z9s6g6JsSnSeEEZ2NCylBmhywLLJNwOFCuyTcEnQAFJLx
H0N0rOA0HxqDQKD7cd7MAxJ9ZRPnDIWlUwpuCpeq1PE6Xwl6usVJM9x6N14iiBEZAznC8jo4XPhV
GrqbjAIvZcgt+9Meyqufn0Zg2gltPw9QHppdPnJieXK6D49JX0gByNm7o2blI0biiwK12Kd82aHx
thr61WSK1jKKKniozi0zDkP6JeRwodYiCZrHH1mOSkHJbCI9xCxIsCovDVkipPEtg8lLWOTM42Mi
hvRWRwvTWDTwYHgNXE053ITfD7juGPiQXTQCSLgBC2rYtpIZypsqJmlRCbmmri77TRveGkJiGT82
IL7ylFs5A5+T6bIaQTIY/0R7lyDeqOTCeJaSCvAtS37idk/9wEKaIePGo+enn4FP98j9wtdL0Zly
OpIky6U1xRRfBRwsY8DxU5cZGTgyLl47cAE6TGgrRjo/aG4L29Rc7ZwOcUCAMa4hI5ITJoGsnzoW
SvQ55TgCmnsTueTxA+IC0AiZbIYnmwtlipKnqwKY5NJd8Dvy3WwEEkAJnyXYYMnLJxOQS4lh4OpF
1rEgNshoQrgUY/hpiqtscsn47ltMX/DOMlUKf7YcaQqlp+VaZ53QagYGSpK37CbdX0oKYo5R1FCT
PYcuGDyrgt02xMGygPn2XgP1zhUUHJtgfPJ4NlqHakaHPPI2ZMNWaPI5jFohOsol0zpMrEhUURQN
UxATV5y/Wcq585DEOZy3L8KZg5MuFYjDmRfjB4eEIjh3f5zEfIrPwqBj5pqBswOmUhBjF7x5GLWU
/o1ZqRBfDF/EbCuFE24Spe1XAQ08Y3poGBqdCboARqZP4OKmGTbwGdyDRkzAF88blwlJYgGIPPwV
D5F/VQqB57540xfp29UjDa9iC4KsFoaqygk2eQ+Q8E7BtBZNlIuYR3fepMXQGPlsqeZuNNjvtN+S
v07+qeskCztTV16QPI/6jhQhtFYByY9zj0CTUgVddIwFtgvjdYdm2Z0HptlfOLfldUJAavRaogUK
cf47zl+S7+g7uWUDwkfL2blaDAYcnAWJ8vFJnstk6KcyUUmbuRApzP9KGGs7+EzH0VaYvV1CAdTR
PrceiBsc7mih6OTi0jmaKxZ6d2897ZnjhZfIDsutfNuUk4iieINtmy8caZ8xeqO+5U+pHt0u30hj
y4Om08EnkXqGvZdixraZwWjES9WCralbjhEin6DswTGiH41o0ymGmqK6Yfpqiez2ETYnqTGbYJc3
79ivugydp3mRUp8fGZSiaCaZ4p4jNnD2vvHMehcXw9BzBzLdHfMV7gJHTp3sYUQ4mVGFew/PTBfO
yKvmw7lA04kSpGrWRnPrAvPYtbgLNiygmrk9ColY9sySyT+JjpBvZ3Kdqs5ZTpQQVSzKLpPdCUta
KgZCfbx6pCChXLdISgg54UimNnJno0yiYRCBCI8EY05Uc9Hyy5VcRyMtPvh2MmbolDalsrQZbwe4
ixZt76nxVbZ7/2isaFNmwNSMC0EBjkwKpb9PGTib/UllOKxujfJPLeSqnNEMgUImc0VR5uergVsl
gPNHnM9lFjGAEitvjcexAjCU6wfpD7qQHnqNckWqLj6FplJFqNVzWfN3HLgM3EOQ+IYejDphJMtS
1Hi8Fkg+Sjg+CT2k1DlB0DLbgzhd7gQhYv2qe5bWjGY5QzIhAg7BXkZztyOdp9BhGPa/glqBF21i
YiBKzTHZmsQOVEd+L0lX5gu6YbPvUPzwgHtzI1AgD1dOs9naT+gEeGc9OoLUpMoAOZHbhrrZ7Xch
HG2ezGueorljSsd2htQXkLCDBAuj+lWag2ZKl6XB5gCCAPNAmzKfFNg80RPQ4rb2pVMizj1zKegN
llXS0mQ+aYq2quHoDXmzFMGzxTGu36U+bjNtQXNqjxl1ILhsu5h9I12wIwg9YJ4vV6wB0EdcpMMw
y4KZtQHwONqFmqD6wNQXzfCwNX0jEBKyhBGnouObqxRJvqx40WXC7Q/kVcwhok/13mLxnjYIWXT8
maKKMTGgZOwWvDNcVgm0Lw0Sx7iGS1wgPP6vg2z8GRo4FZcBe7nHRF7OGyazDeljAIHsgDuarc8E
d8LQM1IAqU1kf+eoaHL9Dd2gCnbZXHw6ETk5OFfjin5bUJ2KfA2mdHObWp177CnKqiwlBHeFwkfU
YDrZwbOxEEufIkHtmD1QFbvcIkF+m5F8tPEXz57DUwo5QMQugRTUMYdc5UDBLyQQGeBBPKBIAShD
rOLcU0jdWM4aPj3pXLqtzz6DrYGQAVQW7t5ksrpQv/IKhAg1zD9QobmFw1jGTXDIMRdeCpOFR30g
ZjIQ4+JshGuFWbtyZKfg5WCzJODOHAoKT0ijmgC8EBRLLlc/fed1yOc67OsOrSnCEVGDNe2lrG9p
icYIzWqMlVX+y075yApJIb0XxPAiIONH1YQUiPBZ9CgKgy3w4JJB56JxSVR1WdsIKgAtwj15kU3A
lxmw1eOv5BZxrGrpwACOmnc1c564U6whYOm/mAAMGC/1gd49YzJdRq56ImRPC3ZJslMC8dwxloU4
Mw7FzFybPN/BLhaNVx7EWEvs2wbnNNjAf5SAlg/YcX8CZasRtCmTaGJ2byTtH1xRiq6qS7I9nbSJ
LJunpXt4M+VMBzHiHnaNPxMZMp37T1PeuTppgG1qOIPEhmJcV+r4TrRDBhKmRdtJ4Yj/HjixQlY+
K45vLy08EeJU4tIxm96toR5VsvAI2iaESfLWIYAhlo7lAC835sx/sZGa/mPa0wKs+VeQlYh6wfwR
8D1jq1FVDxOhLiQBIMZQtCrjREOpA82IeS0o1ywxRMsiVLEca8OaQ5wgy7gcjlKQ8nc9ggml32F4
RgGNEMfMSb7PMNstqC1zgnlz6FwKIZIpiDeVXe+24a6DIdIhB5hqmD0Sij5MnhntNkCqyJ+4IK5o
pnPB7emysIrqarbVYti1XIwEME97R/mZ3eR3QzXA8ymV1ESQPIsErhca4MlSri0Q7UBWLfYHPF8R
+TUogRR8/T0mBlHWs24tbpghP+Ujs2Cyq82JnVKe8zm/YSDJD9PllyKpN+i/fOabvFfk280x+RT4
0+I3+tWOWBe4+BUfHTTHgrKpUJYWj1g0nHLWwbsgTZdHK589zGCSSJBmCK/hWBAxBa+yI8IEf2gq
cWE4dbiuS/AmEcCh7H+i1GEnmrRlAtxTjbjnKqacJhfJxjyR/7E9Twazc7chGEucY4nlQG0h9vjV
AOG5kqga6Ye4R81oJbLwWAbrIFF0u6+UjU+VI4IqNFR0d3QCXHe0zwL0gwjQZAGACLzkxK9llmyU
2t/Jhe+7W3odbRif/XM70ZkH9aejN7uCRiv3XpPYWimkBc2dwwA656kExqUvpb6SmiXre6INVWh6
cwvlE/IH2jo6RzkyA8JwO1mqA3+SNGd3W3vJvxnSGSSAkn0eHca8TbCpCHe5YNc+s0D7BOLBIwSl
UHuaJpoevIs6enjfyuigm3XrsR3M2zT0+wAbZq8w6YZZO8uZbVxCQyCfaptu1xj1SeixDmweCle/
SZOvDhyQooHjoEhc6uDhbxFXTKRTn9GFjwNpcnMO/R1s68Reu2t8acfOzh7EpfzIypGrKVCHY2zT
flWuwf2Y5osx7v+parj1EmdjADaxKskPo7TJ6Y7hUDNpHG0feCBUpc2qFczJ+idnAGNNluAQekZI
3ny0QGADXpSo9dRiJvstJmz6JOpCD1BMUBADTXRKyJOpwGy4zUEAO9k/VJCb0vmYh3QbhF9ViSKg
mqVvkLYYGw5xTjgaebUc1DZrWopztTRNRGwwwek+Ce7dSFo35vIIPAmt+4s1tJ9DkABpjswLu3FH
0apyB1Daow9VuvEjo8/OWwpKjli5PEcuaK91GW8CGgUMhayedcxiZBodgPeYPrSiPfXoAVmjSF7+
ctBw0TscYTE6nIrF0VEcDZ62lkfhitE2MpdGvyqoQMzJxZAGldAF7boN7UtQ4VZITJmrvLas/tVk
OJeVd2cCR3bUxAIhNVYLeolMN06ZZHq20c63JnUBp7w0lrwLKThAB800eqf6rpEl8imeFy8jrf+O
rWDZuTbBCPFT6zKgDJUE4R2+z4Bq+n0uvPQqIuWsN59xyh7YdBg9Jqs7tQOcCD9lUJyD1NoCxdqG
v89tjC8tq2Himu1OSQ7ACSsEuQFuB/n1lWhX4HYoarDocNu2xyIhvgNxv8Zz7W/iJRjwSOQpUcB1
+rcjWorQarTADC0a3VWYT2fP/3C5PezpQxCh3usAWQ1CMpnF14VA6igriXdvmKHzSoUfu3+0aasd
mI6j9ZvCN3ZBpxDBpv4bq3iVwZA5NH3DQPg6/3rak9qdFfFz7rCb+qPJRCaPZcSItQLbdXb5hSgw
1GHLAdNQmXYAimea+4RqyHHRzgSQjvVGyIaMJZN1fBfVR6r2mQQX0ctBzZBOW78Q/q/Vd4OTgbaV
8bgEdbgapl4C1JL4qRuoLcUsU3z62QOxOhcDfyuFiUGpkEGRhVBQY30IOi6/pKCNQSAYdx/CnPlK
FaMr/NRUxnOZj4LBGtWwTgJ8fe1/PUVBIUPdrDJ0jIuxK+A6woNgjb+HH3faqC2oYgQloLkW5BKM
Sro9+k90eN2cYrCtKJYYeBb7jNMMGJbD5EwAEMF9idwm7QRHezQGT4VzlsNTuCa9ZNoOL830m81A
PSFok63EW7sYnny4t1TE7vUrTUZdQYAzvd6GxSAtt1It9NjEluFNplgxEUY1oIeNjuPt+HsGGJeR
8BmHPgEITYG8RswL5txygPCmSuce8QjAj8IOrgbmWyUVzBXwx4x3/rQ27IR5pWczbE8WtAbwRhx/
JlN2iFJUwy6pdc0xdNB60VLH8JZAY9zISDS4gsBRKhx1xXAxra9BnMrVjc6mJ/nAxWMQl+GeDUDN
3MCrAx8JsNakVyEDpOvm0kKXblkueqWN7JYkdUnkJi5FRv8wmAycvFh7Tn6xCD1Bhqw2mxac2MNl
buQimf/sRLPERV8gKsbO0b85WHTQWEjD01JhUDrl4DdclNMQ8He4/LMrrZIaA2DrPVJQxibHF6wb
1x6go+CYLIv+n/yVPS89rcBPJu4DKRYS7s6GO5DNCmFWh7dOghzIleFKykbrKqRIlyRb4ao4e+04
XbalQXQHzyEw36iV3jzNX7XOnkfG8alOyDnhBGdzP+nM6gWBmH6EkpTeeGSEwUjCr2t1C137LKIP
ETmHDS4lKOUUR7d21kssbWAqvIuoAnbBYIvfn+5TCkk2bdh6a9YCC1cJv6jxw/gq5W7BxKTGI7tL
/e5NDPkZ+YoMoWQSR74MODd/8QdvSUsXIBOR5kB81dwu/M7EiUGzEzBNM2oC6bgcUrIyLTdZTWay
FhDfoWKk8BBWsJdqCuTJsKYX6ct4IXQgi0A7S+fbFO3SJQpxcN8KZO3AEEtIiIVoHEKKIOCGgckO
8t9rMXPBOVfK4l1jKHwPBTVTWo2px41qPPUqXHozLHU8gXydBpDMupfV3ldx9gNnLww/eDMBcDsS
SG0lvymuDnNMOBTOO35NTQOgKtQd5U9fkcal7preIVhLRw1F5isj0clEv8oZiNbZBteQInSiVrPT
btPM4UYXOZnzJjigkaq4CICCWb8RLY+KSkM63eBt4nXC/HSgZGN1RI5N1xnkMkfZX0987wjpYwMR
12PtpN4V7Bn0z5pvCtsgRuTA1evcmDHp9R8COkhN0UYni2hjoeJd/c4I2EU+gZjwqGRpqY27FkR2
aF46gv5pEGGShGUlNQPil5PfxZ4EctKDMRTEVfncPyMpeX43XYw2ehb0UwBg6tu4LaSnFVE2k4lF
aUfljo6KyxYNf4mLUGoFtmGmzM8iyfGbew6HIoFL9JgZtTNHU0DvjuhIm+W+iz4Qf9Oj/jLslCrp
uAEclxpGG/oXg5Qgj1pBZdor2KnOsw2aR8o/qQcdLuyrDqu1bH8ac50XSBkt7WSs5cgVGSCKkG7C
F0uDYCNzjCjz5NvIVaIn3Tahp1aQMuiBtzPGb5uLC+sv8DnlW2Yz6KT8TuJeCmhB2OR3apGhCuze
Ez+tOntmdb4wFIqiwE+2RgFCEBFsnjxPdfN3cujOe3JYSnc8DOoFOH8i2Jzn3Wbj34IdZQ7DqrBO
EYvY4rgHTEyVTU+5W1rguvDngJdiEe1wejykU2Q3innCMS+0dRhOopE5faxuviPP4jQjZAU86dKX
Nie/HADVg6sQQMy4iehjbCZuINIVKEfi8SE8HSWjP1yc4CRPdkAgzuuJWdu5chN5fwzwCKiDzkj6
HFngZBD52sVCl2aBq4dc+QFX/m9uldoviS4RnEPWlEcx6p/afsDSQAA6IxArPUTxUht/hNzkCWvY
dVkfAgRSQTLreWMb3zbO4pJFKGcI43MEwGodCj7yeaQ+IjtEGPCeacwcauwdKCrwQHNghmRwd3Br
5taOhoCdlg4/CJ0BevH39yT747Olzx00svCdaPfLNXBhWlN70oN0UabRhXur4XxFx8ZhqiYFemn9
peTQH1mwTuI9Sf3INS0rrJ6iU45fXzoeaAMBydhWEf8mpRzMgzv2pgWLSZozQ+p9ldlh4JT8igmV
k+wGvoCQuUGqM3/XeaU0r/BY+K7xJFq0GV+NZo+IEdxzQnVZuQq020nHZlNQmwcATCLicYhgBkn5
+XUm0+7UHp0N77j3bxydDfFhmDBaFfWqQc6nGb/nvYGRkD4RfIECzWc95RSCLMKbOEGNKN/NSMVW
whP4MS1x+JOHjNCCmoh+BGIQj5F8YPfpVqhu4NsplfH70PbWPD3d8LENYQGh8q/jfwI90XULTkCS
SNjXx5G8aCJjeSciDxFo1/iRxrXs3wrzEU/8Sb1f04mXgbUKaT8y9jSEQu9hd7WKq8WaS8xPX3Lw
L214bLdpNq/lrs2P43QXrzSp1PeYCoPhYSWawDkikoL7GAu50RWfgiCyI6T5RrZtg8qRs6fcBFqO
BsaI4QDx6rXDLvC9EUh2drZzPV9ZUpgbwYdne9fz/YhIkeWlqs6SXsfqUQIllwGEJE18pgf6/PA3
QUUNJBaZN2xY1GhLS1y0QivRClOPEM/WA1//R00ToWoyTac7CRgjt4eL6FKAtULRzihZRNdE7S38
I2jSYPhPQl3DYlvVwyFarKSUTg9D/cacCNDJAAReUoUACeJ/OUwJSIuYZmnOVSRzyD8Y/UBi9QpM
pSbLl0/w7Zsy3/WIxpC7RyiiAnyoRoYp1vrGjY6cr1y/YQQ2rklO3V7qHQQHEZcOXFxBx6jrmMDH
p5gzKeYyEyaxhdCQ7sDin7E2c2xi8D+OnW1AFSxuWB7m748XnKk0Nm64if8Lj6HBg6Y6pGADFUkT
HYFelEmury/Z7nQHRIfmaVcuKu2In6OJkmejqA/+RBz5cEyw3irZztF3qRgcmu1EieP+yDmSgRQz
EXfp4wcSmtLD2VOhD2JdhKTrUwsxr5MhPcpS1I8GziqlyXaCP2YlaD05oxmQg0fBCt5Yc+Sxarjg
BXhrM3crNwm+g19+kW9K1SyOBMZmMwmCVxYzEUnxN+TqCBXGN9HH4A/l7kCVY4/z3uEPCXrpgcyE
/8GvFRcwHq4pr/f0QmmlrptOv6sGTAsnwTSS+QTIIgWarmonpZPEglKHXqF57Imu1gkcLIIDt+xK
sG7qIo5/0d+0w8Npz2WSbAqCnbhohCiR9eDy2zLyrfQDOWhGsgKie0Q4Ruu3KIQjIEdEiYAd8b7t
qw17i5qTgllFztgb+GWjHWORdsKY25O+pq0hGFpMybAgwGiCh/KrCWwm0uWp3jJJAJnbKyMHcFLg
X+sQjTYQjr8XHq7ujEwWwFWARp1t37wI4gcMNiETEGMnBJz0QqLLjhkIwkNBhwvTZo7Nsg2t9867
VKgU3O5AuSQPmCQ3EGYKtoQ5gAmnBbtYwGUHO3Cd59/EHjPgfmNyvQF0NiN6T8oFZmkhKKTzo+Eh
9ZcdnMHazSEXMB/JP4q64EylUpGNlLER/XgTkBjSvNl8JHAQ7TpO205Gqkomq68OKyfSiIa5TJjO
wZG9cN6aoB9ciSUBJPKKakvdqERi8Ax5aYOBNIoBdfJUPXYqaTYpZcXtA1MunU3W81SThxT1KUeh
UZsfokkBki0stPeu8SN0DS8vfWCoDfnzjBvgSdo/UN/SRBms5xukgMhkfiEZ/wMPNB9+c8fuN8W4
lmcBrSZVNxe4J4dcc7OYnkidaiGCrf1zEr1V4SMDAwHTBE40gZ4p06yC+LXo4RLvONZvY1sfFWpQ
T78LdZKMZwHOp8lktvhbrDEPA9yPUSchK6X7lcEyAB024Afe2a1/RGuSzEdXDbZmGx8q8BneOStL
obEnf2PtskfJQxmTs98oayWwn/HpMRSekQ63fi6/Mv/h+FSLkGYwala+mZufATxW8Z4LcYiGD8Hg
EEy1+Eqb2mX45oc/W1vhIzTmoMYoL4m8tIhrhH+STa/ho+wBA0S/vMxExAs4Xo/h9vdS0B5OfJqo
0pKGF3qT6/K31TP3/B0PeRE4KIaxEok3lSzZg4pArEIRKCbZAchx/rAdyK6FKFLSh/zMBldCP6Ir
I2BOE3pSLhdWU0KFtjGsizzQ3tIXWWdtCdK7MLaQKMsjpc4Eai0V3RirC5yopAuSfckwLuLESrx2
/Dcu67cKs4WPNzQ1nuPxN9EC4FGzulWSEmjJtd0TDyL9e8VMJXJmPcqt0cEhsJoYBSvXiBTbSskA
FO8me5UTwBLaxkxfuG3XTb0x1HsBvOO8SfyIWrzpEym9AAxUT2jMda5fTvdaeQ0t5ZO+r4YQUKAo
DSJuSXR9QuCc4yMyjY3SrEruK14HHlc9JS2U85T7Vm2uwjt4Q71FlSyMb6pFS03RIBL/pLH6RxRC
oOvBTTr9//JkoDXsF3jRCmlUPLfi3IeIVMwQFRHqeA3BQ7sH4PQocxQwEgpyQWXlVpZ/5HUBi4k+
SN+EbbrsKhL+0O9Y9w5KKOvfpG3LKBRT/4UASsTZROTj//2U/ku032Lzp37rddgiblghZQzqbRvk
30ZUGsltLbSD7PbeCYR7CDwmOU/kUAIIg+aX3F1yzBEJYnMOIOUYQ6x09HMENW/kKhKqXbid+KQp
h5JpIk1VvPelL2kgNlJFiws8UbFY5etazw5lv5f3R93GIDMwHROuR7CsWR2ZtnNBayowC7u9dod1
rGEuB2oRI4g5YLtK8FCyrDLU0J0GhqmTf+XgdGvXPXkkwr6NeXDwQR57uJiu/5RzQXrCGgG903YU
q090ieG3FTHn2AQcf678NQ9Uqj4ulq764zqvaajuGABFXCVNHf8FnQBdleRh1cm8kQpPyDnSQEsq
bWSPWVS+yDsndUsMFTXPTFhYfqZbX3jK0kMrJZN7hvCqED7s1Bx13DkTivDkh/KW5Ru05pWQSEwV
9ZpDWze914K8WMJPBIiS9lIFxOfoR4ehOWfUbxYE3K84SQEhsI/G2O+85MNj8EXBF0YTIqoJUTrC
AyoqJpxmCViUgbpUtBkWU0+odRKXzRIAMpE/CRru+TO6RIAtlnwa3AceIsLpqLtEHG7cx3JViwBQ
7scUTgDewebIpTSX+xeUC4cpOWO/cgLOUS1470mHd02NrKaJjEl9CUCnxtOZ6qM3LyTmCdPs9s8F
l6oNKJaZSPv/x9J5LLeuHWv4iVCFHKZizqTy1gSliJwznt5f02d4fW1tiQTW6v6j3n4KNBo0iBU+
hcuWQF5RoZfzkQ9VMgsoWxiM6s0gwUEGb4Zk6EtGx0YwWVIBOCnGmmjbjI/DK9tfUrY5EL4xbrlk
yOXxq6Gf5O2BxxMxRMBDrJXmAUSz8Z85/5R0uCLhACXQgv5FhgT2LEFdBiKxMBysZaBgEOxsYz3/
KAr67grS3/qUL14oQUEwNNIqiuKNV1yHDCgYFtlyZCHm/2f70XvIHiTUTFeAvignBe4WLlWUsjwp
25BO4AaBeteCG/FLk6hDdLfB7JQH1aaG46ohKG1OaBtAQog2jEXIUuOVkF6Y/EIK5GIgG6uCBe/D
i6gBLdV55ETsGYsE7+E3i9MPblXEesXkX2QF0zh7nXuMlQcf16f6qjLoTDhF7byasfiJJUQwUsm9
ctvqCpEixFd0N0drB88a77BeBViNf8MBiQWzldMIYSrH610IHGf7sc7WEXLWQW1vhkn8lzeQ3QHm
WG86yIOqJuT/ZvPYuaRI9P6jfGgCFORCV6Uzk5C/9IHdm5aWRw+uk8EpJBshy4YlJjSM3yj2AW9Q
ZyFwVZYGF6GcZsxnYuohsUAmeIOjRy24XvI/EFM5KQYEQ2L0xk+2VADJraLHwBxgndwgnwwCU15V
BBCcs4KfRM4z8wYBaYCj7JyEYLPVVg6x4Ay/cuoYOWc0+0HN0G+OW90ujoWdHeRd4ZyV2Vx2gDRp
/lXsHd5Ajgh27AglURXTQsoVnr90qLvovFyDogjwJGksnAQRzAqHLCALKjP+bqZ+Qgg8NVuJEoMg
CqXiGUnf/yPw+B9bdBjEAImQlkzChDBx9CAgBBAQ8ZJr9pdR6ZbeaQaPlEP57t0LbNob44McYjNA
GNNOENHLY1iALeiHgpUBhigCBJDiAL6+zpI1H4MMO+S077ygQMcCqEO8nnrHfpVC2TdqfhJ9cPBQ
UWDraUQYKO4ua81bAGTa5+9pcCypC7DLx2rcVh9VQ304PH6kqUuw6KWhpSjIbxoXct7wMKrcwV2p
rgWuEjhEHevtQMh+YT+rTXCNmLnb8UsOKY3Troy/6uGkWwS40I3ebCQGKdDRTomnR2wsHH8wmDpa
VUj1ig5ONYiXxgjY+sLgoFQXG4lXU766QbVWt3qFArLdFxpq9i1PEvfAhOWUGSVCZMG+ZQdECjXd
qlVoAa/n5FSI84nTJBjMs+tG7IbcPLQGLlUe+Lhqvi1dFrYqe3bC/lwTrzvqwdmmo8muQap+LYzm
eYqJbdL4TxMJTUewvibioXe2poViQA9vMmpyYddt/ZRgLanISzP1hxx2klKz6UVuSJMxb7R5wLNw
XVc75oaRB52cKv0GTb+wde/BAbZ2yvI30KsDv8ASmR2VYI8uCNv9kShW/J336858KXPkvyzZoqhg
J6ech+sR7nJGDJeTrR59sR3wibqTeR5YZWUgFYV5HXC0UCUe5/klccZl8k+N0Mb5ZETscmjikgkx
bgb2cwbl8TtsoXTqYiE7qjyigp4pbUczXroV0pZ/xPfKnVzULS4UmCuTz0v0cxkcQ8EBoqVgPdqN
V8KtCSZkSp9ww3CjFe7v0OWHmasomt+1Lo8e1B81MQ+qca0ova9ze6V67k5U6RotBAI5aapY53Am
32dhyjLiD5l/5RRG/sNmz6QjUSXojUBxP3GHRiljBG1NIo9qLAJAsX7wUXAHoBVB9AYnFwT36VWO
96TtN52nr4wIyxPURJYpD+pELFWBCqoETuq2g//C6iH0Btk/NH1/9mP0X24iAYwtQAe7SpDUWwZQ
lj+jYrAJz3xxAhD5AHNqT90Tg1y5EeGaGhMXVywb+9QWv7j6HH5AZRH6Zo/5C7Ejd00AIColPZJM
MhfpplQ7wCQYLlWE33dKxrg5CilpzU2n20L1lCc5npQJ6LPsvafKdPuHyIpXoqNBFRTKig+85oCU
sNwT3kD4OjSuXsvHA3eqNfoHKjbROAJ/ijXC8j9SJmjiyHnmerdHQKS7P3IQNo13FDBGkCpOtxHc
PdAJgWemtrFYkN7PjmmX9YUjjKeyoKarDYiH4BPVUR4w3olgxYg9XC20dOd4b1HQvPIrJkQoBH/b
0SQl3OqvLOBwYgP2jTy8yRs148VO0QayeUSg8S7nu0TTWNpP4K+ixHyOAV3GlmYPHVZZWzg2WkCE
LtOHaqZ7OE2xfpl8LJXQIAR9xa8kJ7zG+p+m6es+S55LR18lbyDOwOCG9wR86ROvwEoiZ59FtvWD
x2MVZd0qBe4GwzHQNUmgNBeyvB3ISBjCbASJhFHt0qqhwObdsqONQy5Y8sz9KwPjwM531+ZsYifk
IVUePVCpEDjXS6eTRJ+arOgNCEJNkSgP3eCWu4q4S+7XzMbj8Z7ixchZ6vNRigloqufSKXJn1Umt
QxG/QTkeNCU5x4WGsqn3mf+cazf0udh00frySKAsnSCb8ugoqRUijOPak2UFfjbHviGbhJz23GNm
UBJkZCxEMcxIzqUY+NFeVbYhR5wsy3VoU9LNpQFz5r/ASlG78UvLsBCTQU3ixPSC+6Kzyi1P353e
CTwkk/NLjeFTjJwODJX8II1ZzrVwMaibYaq2QAcorOb8sQAnQ86mgwULxloRHS7wY+NoDOQFwTHu
TcCwPMyeDL5fk0hQ0TSS1M+4R94+w1alYLGSuQYNiGxc5R8nekWYIQDG4FobJjdgViH2Etu7ysWl
XAsCQlScjbysmjyznDosgorgn82ZCfNolMZWRmsZuGSTFsIREZp8jIJvdSY4M2BQMveQTtJu0H4y
qWWWv6DSnWWGtYs5do4OwYDfR9tb9q8wfhIfOKNbkSfcQXdK5JDMVRHHRzPQa8IJm03VXoRuJqxk
hxVTjAaMv/L7s/RI1CZ4n3yzIdO+Q0DQ3a/Jgc4zJIuUoNtEry4gf4iignS9pMQQzX53GpVfNSZ6
hcOt7rRX1Ddr8Xy7Y7IOmHLlOoIEo/nyLUlskjoAj0esW71HyET1DM0pSJWQzYxiojxYBR0hwH+2
ab8j6RO8m18BLIFYKA+SeeiJk5je1W5E6PMhxLYwm6r/HNISwqwTgUiLxH8kIcKD/mQgoZr87FV8
lXzaQKI0cgYrNqJQEIlio7P1oljgnBGstesY9u3LaFNLYp1gjhsH4pduJThCrpUEAAVVuEB6qGsU
UBv4WRmeWJ+x6KmGBgbvi7zfpQfQyZ7Yo9UCY6Eo99WTzcbfkR8qzgXF/MOhMFv7DtJX1FPA+kJI
yvqHTwmZKMXEiPdtGpZAmH3sSj2ddyexs/1fPu/SewdPy5vU8Yl6cAuUQOTWJbPeRNjHicVmJXMU
XMjIKD0MtayHlM0eIFdYLY3G3wk/puFYjfpq1+Ex4svoNDRzgOUwlZTLz0DuM+cIlAp/LhIDCY1T
9fKfvBmdYy6xvXJacLGG/HUKGlR8H6WVflv2dMPELuizqf7Qgko+CfoZbmmeBzjMOiAym4/ct7DO
b5qp3wnsIg97lYa7ak7Wqu4QmTlsFI5Zsa2MFOyELO3UaGyjIF0lWbdVeNUN0Nn6FJg5wRmrNtSQ
T/H29bC1mDp3SpfIpPdl1fqH26SXqrE1sAp2abxb/G3GSXySzIq8AS6qJ8UYt/U4QA6yXfFGmqJe
secNUQiGRhu47P9teXF7XPBEcpWx9TbZ4VLgbfnuO1yill2+xPm8Jif8IGc9JdrCJzTGTVIFJlXf
c3zIJNXyVwdJ8IiGSsHivlSQNAjYh0VEZI4h5ickf9WI0E7lDpBrBZWwkMA+8TGAIUJjxzgXTSYV
SCafK1G+l8g3ViYqelAfCWUVV2Q5GYSTEnJqa/80NlGnJLAE/bRdgvnarzKh4cCRSUncjXU8U8Ok
PHEZYtSQ0ccxsfVBIijeGYo2wsocM+2WmkewtbGU/51gJp4Pbj5DphQLP39skMT2dr2c4mvd3iBN
nNF97nBuq2hxUdG+1gAYeqI/9XzOjUNsV7IlOBvT6ARJhb6SzpReP+v+GT2JSJHlbRSJaQI5mBGE
U2ytPFkl3o1WwQceLNdeMv03aOtsLi6Di7fuuLb84kybltqhiSOAF+3C5LQEQ6JDtyaqwTkqY4oR
2c3R5O8L+NTRfAoiqFo2e+F4ZXImJipDOPLCxxFzkIohXQ6vzGPWyXROqWkAdXLXQrJ58K5TGF8D
10U3tHJoN1Ic8rAb0z/YGouHQFTcn0Z2s75yo0YM/ZijkGWokbGgjWIUrjSUgjdGHoYd4Bv9peMn
CcHUVTUZECfh98MahR/isORPT76Uvt33hNLVivXDcYRnBnVLYMyETzN8BQ/Gt+cj863utmCF10ry
VnN+UwHXnYTCLi4DIaTdXUWEg6C8JmIIdYKUoMATZhQsvtX0YwnrgLLrTq8wpdl4qnvQminS2PKb
FZ6E2MCn6uKPwisDrCP3oVH/ahA3RZp/TGB5A+CyLPwt5isHmlMHZSWyhuyIQ+w9BeUpyEZixU6i
4ZUrLqhFGy3gY8KY6LIKeFDiBZXzIfIauqD1l6IgQxiuHaU1MhSUD+hXL5bEqZrjW2ko29ijjtWr
NjbfkMF92iTxmt8uMacdu4YdilYyuHD35GQAUm0IDms9EKlIpIKDQwaktMsOmBc0i1+UALBM24Be
ucltIkuu8ihZWoD4yMLepXRXEyzKLlpa29r8cGCRc67jOvX2HpyMBhJBlhGlyhjtNP9YsWPJgNbg
09D13RCYp8ltlw7rxhRZb4U+QQM6cBSJsROphotOgF5edvkKeUBj3+hihkcPF0FakPT9O2xEk9Aa
eB6dtbA77qA/zhnxyc63ZbqkVjGgD8naTbes7j5oSSeaP856WPIlw0AYf7a6T9hHA1iGz4Ad3lZx
mPAZMWzIpS7xcynol2na53p4t7tv0UgBcQOAog4UJ/yAPTgFveZRFPjbaEAf3EvUtG92NL5G075Y
tG6zTQTt5NiXnlmjucaTzkRknEP1MfT/AdN53NlCx9Q8olg8+cLlXPAhZOTCKE3SDuw+OlVuc7Lc
XzUTDyS+KGN8IZ9qG3U4JfhQvObCLFU0485BsbfOW65hADwdQUBvHe3mO6PHxQiAhCg2KGMQHP6B
FmXBxNtr7VLFdPHHQBG5zPym+yqQENDJhTgQEUBMzl+C+C2BguakXpqVtWMTlQ8qmP7G6RnEViAz
AVlLXEYGEATB/DSkb1gL5ox2MV6dpjI+BM+t1a8sZkSICE3kFGcVKS2s8vO1H+s/kfVpxSMLcw0K
U8yHOLgIf2WW+dGBnpNhTtiqmSWmJsBl6AnXy7d+RZYKUYY2r6a68/R/prIuu/eSbt9+7VjG2kTw
IPyaiS2agUjABiPAfm1Wu5Klkfj0OWS5B/QSHE0g8AgVi8z8OYG0Y4rmxbrQSFm09rlXMXNCyVSc
Glnw2HUTMin4RZ3OiOm3s7CYISzgaQLhuDtByD/jnBWyXnuFzpNRQ/4FufBiNK2YmwpScZB9iC1O
cEsg0zkYIKdLjn9jOYM+Ye60q4kVCgUqmR1YgEkB0gP1NrmA4dHNRtuOt4i5KEYAgZriwcAG6CBq
nRqkH7VY2zQc5cwBsjnVjyKvsiDVmdRlFWdjgvNA7oOmwQElDS46qDYe0bjFyf6H++qk2erCd8lr
AXUBe4dvdONnp0iWYgalaR4SWOIOIFSZwQEr2J79FCqEJwFQnRVCRfyxgKsdbQQK9Rniu8zPTKLY
OR5ilS7V/qtVhGyTBE3+IcYW28GBrC5iYjfiWtlHFKP65NJ7XX/QyuwIcLK2cHxGxUteDwuBk0S4
wRQ/m2+WoEqQdA5Xgfja1DDZ8Lc3QX2sAUonc1jMVnh2q+f7j2MBz2y2w2oZk1JLrjaQBR+a3Ga+
LY1/f5Ki1PrTUas+ekYZX9yBvJCyIcg67svTw5io5zpJKKq0M1hEh7AlOf5fmU7oLLioWBuqodr6
sOVZ9ydaAJnT0SZh/wG4WGXZD0Jpud14+HwJ7QasSC33kViyPe7v+xAT+1R/68uA1bjFL8WY4ECw
BMgC4qnd9NRfVsqzgXwp0pGW49+lTpGTzua/JMZjATWALhbK2lLuXswQU1+W3WBCBGIYwahqEowk
vFg43o75WiWRLnaTo1/qGK5PHsSsPMeCrPFM8qW6mH48S93+3y+JbbEov6NhqZL1CdiEcucethCT
P+BAhMf3yF1wbP5qiUE20ZMxiTPBV6GHOJb5KGatmA4J8mMv3bvDeyPBeH1x6CHgNJ0SWON+HS58
no+UbSLriNYUKxlCLFth6FV/tQYUE1ghseNFm39FyMop8+OxEG5B+i0bRT3KsCMgvACOqCx0NPjC
KcR2uUUWfCPS9OwW2pNtfo5Os7QZK5OZZkS7W2aTfxuUoYPUzZax2R1M0tEm7ApW+FNVjGsBMbW6
zFBIiR5tuefa071CA4+fCFH93moXteEcAL5fvLFewbPtCeTk8ukjBhWiYHkI9KonVeNP3uMaTwsE
v0X0QOk0Wzf4EALLEZ5nxhKPa0hcdH6H3DfhsvCfepoNZG6oxnkbxdWZiJC9co0bbR9zmlIXgBTv
1PBI+G5GX4N2ccpPovueh9Fn1bro8aWoUuozWvvHyRkCRfbR0hhWqObG608GVgvlCjO+d2BzZDUW
CamOoUbOGvlCGbREuhZ6JGaxidiJu+n19lmhgYfnRgi3gVKFobYPE7WqJXtuNP/0YBCDQpW7AXdU
Mz0NN5gpWBD5TVH0OrwSBOSCrfXMV9EkaV+H5ov/jmBgfI7KXXzeIbu4yWs8Z185iX53Q2ZAiRLH
eT8lW6T5FPg5m7iTWCF3ZQb/OjXbCBNYj/a30NgxDqe0tM46yaWl7YOCLNMqFIPGulcrGhFbgpfS
rTWhWcJNMfX9wY25UlN8JrwQTv3e28GvkPBphX6N+VcSmUt00SP1vEH+VM3lY/sNG6lQWdP1JdUq
+RX3wCUJSbPCBck0D0hJGJIbbNTpAma19vXykdFBb8hX6hf9SIN6i4OTwwAM578An2Q+VxGBdh4l
lzzksmVCRRX1n8hBJZqgU1YO+iG8FodmjJ4n7ncNTn7yk2v7nfXeri2e78na2SxNfMSGWAnnJiyb
SkpzQkTyU8MHP8bBasYag67hLj43L+EL0UJQY92pZ+VWg/fIXoccw+4YbspRWwo4xZdHNvEcZ0BX
xl4Gts6wl7LrYVnizqzXEjtGvZ1qMylw54NZ8GDA+vksqLFKosTQvggOpAcny4rfJ3Lk+haJr1ls
2tl+FHWDRVbRTD8Y4wM+x5hbAj8fTSKkZLIGwEwoqJo1Jp7QEa+Bt7QLSKV/Ca+ISSsyxIw8koYx
rcRCMOAtZlJw8l1p41nVPxKklOzMG0dLzymB0W6BUCFh3P8XV+4qn0pa3TyoEu5O5gZYE5ksWOA0
tkmPgXQUpQLmLPAOzCkWoTOFxx+q0n5AADmpNaRHuSlZ2/5nrmrbEISkCtDr0A/ET/GAChr1FYKB
8H8kOLxqFU0jbCnVl1PT0MPlC4PUtpso+RoZ263inCPj19J0W835ISdBxST6H0Q/Hl7UeTw1GEAt
stT8XEVDvtNZSTJfgCKBO2fdAMG0D2o83xy4MYyZKCTYWyIsRXmP/9tayLjSO8qLG5XbkSjA0Vbf
fQVQ2CAdyDBz3u6Q6tAQW5zPyNU8u++hgvlsdl7lR4EMZAHeKjKJfXhugnKQuJjT8K0YQ7MNJfST
W7l1l1CCSPPgbkm54CJD7icfqQ/2KbBxq+PaIeuCt+/uXhzAtcJdCoxllxQnK09mG/5zUwwD5SkZ
UXfvPLaeWFupVrizuuzo+u65CfIrsdpLmYZUDbA5IqrZ631yOQnd6TFPkH08/04UqzXc/rY5H9Su
epmr/B85fC2pngNTr1gHDT/86abmvar2dZc9EQqW4STVOiD5MrIXJHDoQ8lR6Iqqo8fgWNsRFj8j
/5F4Rw0hun6f5bfBrBzlRrD50sR2kWjFk5dj2G21bpmmHBzx3hq0ex9GyFHguspJB57iQ0yQtMcw
U20YbWU+6pMGWXeyTKV+xdvqWL6cIMQ4FW/lN3DYDvWMbDxW4RAsnEP3kuBfYGjeOUaOqBxFlDHt
JVAyDA3kvVdf6CmbTQw6DJwAq7q5lb9eKtOmMbtWEzZ8UehI5AEEyeAHywAYR8tGgtuWGRcHjEMw
+Q9cPitmSZIjMQy6+GXy7pvka9gN4MNp+i7yHLmS+4CLl3+TuNOF53y6gbZO4rvdSAa9BjVYZPwL
SNgCxvYSqhbXvkNUZ4Dvpqa1I3gkNG3dhCfUej5xnVxS0r3os6BJRh8jDGCr79NWD7E2tWSMag1j
m7O1VNLYbDV+7+vyLSDQDiDs4NqIB+Qd4fVbu+zzIrRNuSA1HkkFCYVNqk6pIxB5CzraGVyS/kJn
r+W3ag4eJ+RAhUjuEO64Qb8tREcOyFTTCabdfH5c76vnqXyMQvfJmUiZwOQo54Yci6UQT5Wrf8v/
QpCDzgy3CpcGtHDI51tEymuKXZ/u01hGfAbhdHgwXXUrv49NeVEY/VPqJ1FbO3i6OCAnauZ6Dw/u
PZCqjLSfglEnVNxn4khGK72naQpBP4wMrcynjZnuNDs44ultemWZYBoUA19nnCLbWbuaYZJRPTxU
NgyMwo+IDBjsaVU7zAy/iEDeSs05xfNP6lJemJmfqtot6wQQ2QZygyPJmEYD/5Tq30O01VqVfqto
5Y20mZb5olcOo0YvULNS8l1KOx9Egk8rUkBGR7BJNOcpQdvmBOa67pL9nPklq0vARxUeGjwi8fCr
9s0WoBrZaxlWN8lg6/J/uqB9s7mzWVS1SlmDHKma+1hlhExiUHLKX+n3kZIRkqSI8atfpC4jHLyn
tJwPdm+tk2Laxnm1NqDxJuXeSCuhayrgbRaXSykYd+DgLb4k3VJ2PGcxo4voZwk1XJiUWekGySqq
mWAAd5Z9IH7tbGs45OeH9KwWrr5Gp/QysXPnYXUN0Pj4PXZjXygmNhfjMdOwZJDxXZToyp1XKrr2
bdm+jhbAP9GXVTCdq4JRGsUZbq3qW2+IabfL8VfAGq7HmMPVTklWBsnidpT00Vg/tRUJocO76o7L
EQpVjz7Fh21aL5DwJbl83Yzulw9H69OFmrV0eSGUxv/DkTSqk7cgSHwROdwtFtFNbeVedZVeZys9
wCTeg0Ac0lSqKrgwKj72pWTSGOsO065NPLOCv6BWwm1MIiLNAtWrMvXka6GkgNkamE3pDti1PIFy
Gzi5vUwFzOmtj0DDWgfQXJgvnK9rhe1mUtuWBGqMkWGuP49+/puG9k7NTsZkv/phCS80G1vS6HaY
14L2gGl40Q1rl1+lSC6hmpwr8zNX6Kuyr9L7M8XU/xo6B3lGRfqsk6kGdiy3SMQzMnX+wUhZPqxD
xbliqvmncB4S+8kJ3Y/aRtR6AkSKqbxsdbK7Hvoy3sQpKEM7QQVV03ZAZZza/2ZjE9vPYf1rr9OW
2wI0qjQv4JrDmG/ycto5jnvoDWM9esOxHLufsHntNZq6pxtGmMnXOG0CIYYUttDSnYBE0q1MA13u
XMtt8+0+Rc/hY/DjQR1xBL/RzFsdGk4H8eG2lvktbXa17t0656dhwJaTWickEI2WfCJ5/tqYEHBI
GikC8ytKVZxDxzIXo/PTraNvm+sJ/aqlrnHhLcd6WHv11SdMwuqOqqO+yt5Nomzpol3wdkMW7cqz
RsKfurb1v6YkVeyhr46CR/XD8zDH9N6b67Y701bexhfiuQw4cfEPi2moZPcZdY+sCUKpire6szeQ
/WOBu1sySBkCETNAaBpHkFIu6ML608uLbz+KYiAojWtGSZNiG/8Sviw0e1ylpBQcHf1dL6szIuy7
3IezqvwTUdoY854QUyhZQ44BhhjzNThns6c8iq+0Y7+2JskhBdklOuyiZdPWA4WZNIqjIu0pV7aW
TS+gPFNDXW6e/O5Kmwp8YRcCKszKWbWOc5zsxXBNJgDJDyEiRg9RH49LXs/PTKREax/VyNl3Kh8D
3h20h5XuXwaPi7BYFFZOCQu2gLEizdHSN5LgxtItUrh86CiHZMCux3Mz/CYIxFC/YRGHZiKenMTA
Wj8MTX7MRp4+tINyxQ43obdhb2R4rpOVqo/HOKfzAobPZ0uw2ycSWlYYJuVfkiedCZzIbxewqwH3
zhvSyj7GNL6gF12Xkf/F51zm2X7wn4n1X4cu1ls8AiM2t6alDYRjPLtJ9MGo8PLbEbn4I7Uu2bYk
6ga8oDAY9Ruysfl96bTNxhjyGwkHTpuUqBckA1oUXxKshf7Y3WZyBkQfNLfFt9o/lc78Oxev8vlG
RnJI0nijuewfgCRlfapzCejhE2eRYumVYOBmKgl5YUzgNeFksVOPqJnwH5GaKrYMiZH1PGJJ6+xE
LcdIzUgMDBkYHknaBA2l7Y7LBbNs/OFA8NbUQW/deNjH3DY0m8x4KTxmRhS752Tk1hnJ1/LXYxi/
t80z+ghw9MEOFpWPP822322AC7n7dcYTqVZjaBYKLGtXBZ02Y9tGkNRfZlLvp7pdGna3wQBSyMjF
Py4mBSmO9D0O2oAwQNN4Hi2a0iI+ANbGAWHFhBjWc4etEL0c/TH4G7cFYR0rY7RICnTP/J+zUkD1
Xp3cRB4NjVextTD4IKhoOS+M5tzDO6t6d1YxhkjmhoHqKesok9zNJPI8ty0CIHYDUgaIf8YJg6rn
Ztev5XiV3AyTiSIl5s2ro09gefbW6Mf3frL38rX+rKtrpWN8ntYTOVp8ssGhR6dBYSO+Y5PCpzl8
lBirOzxE/eaYBOhv7k0EYj/uPJFOD7hg+ZIYarmbOSrrypTXo+AwU1LepvHmJO9x/tZyn0kXAOJW
8wfjGjkKv+4wvcbYlwqX6Zd0/5aJT1ER1JFqo93RW9wb8hBm+YdHuXXIVSiBnaP1IjF8ZHUyXsY2
7BVto4ya65pQyxTBhYZMF7cSmilDvD+g2HLqMqxihF931utoJ/sS5l3YigIQugcHjmidm92DX4Eh
NL9iRp7H+V8EBIVOoDHNQzRszfiaMDjbNiHhyTVPtGXnew84pRhDb5JdYzTRdQySJ98AqUXk40bs
2tOjFdYrtyl4PkmUgMAuuYPE2F1XxF01SPudKxV6IK/EGOT1wWUe88sEQxBC9OKLiGriyPiW3FU3
uHzbiKiJMkPU4qbdwkfC38BM695KI6ioC3F2zcNqIkyEt8+McKCD1c4YG5WhXSZKcpgLslpJDzbw
dfGM2s6qz04T5YcPzpB8q4zKJrZqQqpHq8ViOTD7jMcaEYnkojSohwGliXjQeaMJhtgOyYdJMZIf
Ni89+FLIgyPxlIDBgHo8t/GG8EZJiDCzR8kLR2ygMGiOfvVp0xNK1oSEAhKPeOQF6ylQ14scwsXd
YKFzffx6aGELjdjw/j3KjBOmg73PVh7ECM/o8E6rNxDrF0erXvTBvPkslWTrXEYHh2tE+7dso0n/
omrv1aCRRxeUz3lnHpvwVwfTUK3qwVDKXeOQYy/S16pdoe7/atr2zeMKmNLoEo2YDqyEs1SnHitA
gJ28kslJDV53Gxsem27Ek9y8DmG1HT0OBhLJ2XSzuF4rCr4D6y3vsquOv5DW0vLotwRJUL1KB9PR
ILiJgvAHfUTqyNvJp8pHWVZ71PFLKLO63BLfPqb2YYzBF9UcxX6l3/hC8gcDAgy6wyKNuoLJFEuh
iKvUWN9n5VUQ47Hba3RdYOQbeLoKzGsCq0eBeQ0y/3dABmi3JhI/UUkpLR8bxQPTixdYFDygpaw3
JnWeUCfEgzgYdpN1F6FTydvkqUHRLfnmkqOY+CZVgrt2+OcT1Rq8CJ6UgaVKFp9rUUNEhXoKZJWV
SKBi48GeSFroSJAF61TKYhm4DeruhqqI3n/SvdJYGNp8MMLqgEP6xewuxVTseNeN8VVzP9zyxRkH
LnQXG8Le+orSc8Y82tXNd0n1nB4v9axaJcNJYuRS4nEH5lGl16A9vRBbItHjxo5AGgYrY517fFd2
7W3vBmvAdM0ygXoghtJgaVZuvAoha8O1HlGOxunlLLt5/Daa+qIp9D5W3BGeOe/DkQB20wFejZKN
6OogQYLqXYminQWQDxmK/vDFJ1yrpC3XD5BCWfMzaqnLFBWHMeVFtuo9MuoWHy07x8LU3orWOnf9
+Ch+Qsv6ITf2MJfTU5Pmd00t0qCZOb5UsuU8WTv6ir5ShaSKSIWK0mdl0dXt1cuZUzp6D3vUwYRZ
wCDCpoAFjNr0yUy7gly8BSoOXPt9AmorR0Bxoj/MjtmnBPSbl0E5bQMZ3q2AZM1mwbuw5d921Ekj
MaM5ZCxo5D4apccBh32f2Bsxp7IErH0Uk+IOLAjknPVrVp8drG0ImoBrvN86wsGZZLdsMr67gN2H
uWf2qaVCDRJRGiDa0yb+QiJ9FuOkaXiPoq4hNH/hooVqsADMKcK6lerPO9MbDxYUrZG0LzMtdXdw
TOhDWFg/mPMHrTjLSV4Xb+KPcoFc8MqN6KAntGW+HuzndWN4l6H640esMfqHEApc2kiQJz9j3Hb3
M3udo9O/6lxcjbHVZ2QywLOHDH5UaTZ42QjYUduPhiDntjJYFqzloFJbpH6XJa1P47kuY55thjGT
5TN69CVDW1RARZQdWzIoCidZ5/XpnriBIUmxmHTU8DgMxrFlPyLBCX8J0TzdmYHoNpFMz7C3qHDH
kaoUSzaLoh0ThBphjFYHOUUaaKRnikQh2JQMtg+OFRBv6O0q8gvbbKQJbFpYmf826c46H8Md8py+
No5UqvmDBgYBYVl8UiU1aw9itisQGyAAqfNyR+NwwmKu25s+jVZ9wGGxLuLHmMNgHFzS6/W7UqnS
JPtPubixquOuzAFcbaDt/ip2qTFmrWp84n5TzBfuc8++QYjsSEY/sU4S7tBhB0yjkJZrwdP46rjW
W0BntG3LzPNuTR8DeSFz0O4+G9Z0D7cwBDT54iYRdK5av2v4SgEmbJJHI8Yr0aLpmn8QJB9mJIbP
1p2f3HI3zeAyNcNOW8qNdIeVTSmtX3R70TPdE195JjJkEgjhDUBnTnoluXlooCs6xEyy6FMbW3wU
0eGANlieIC40Yk9kymDskVfFAS/krekR4TT3JKqzTxpHbOVrcv28o7jzstY/S6a55s+vAWik8HYZ
cWJ43CcbnRvXqjNQEgiWK6EZxNKtoVcEQLdQ1E9lcbbzYB9p2HIysDR2M0vVFhViWnnFfBJn2hD7
XowYBV+eBuVZ6djp+ZEDFFJScwDyNIsRZrDQ3XjpyUPpYOEkcbXyoWcEc0ad2pLiCRMXAlvxC6Nw
j4iclg/MAmGTcTptrUMevEvMQI4kHBLLR9sZC8qRBCS7OPmyoOQ31vTHHGFXUJGSTMlJ2//Ubyas
cab95p69LazqYOSA4xqYXM35oxJhAHFcOOW25DwOYMJqdroOASg9jwRnBrsJb4/CmDZk/jEgZdbL
KK7n8quzFxfyKXEPoh3IAIdYQ+XsScAOQmtcSVFX52wiIKwWYHTmOc6H6NGAv1SmJyXNkNOCDhS3
hKwd2muaYDWidGomEPnHEMZzooQ+lWpUbRmEn0j6jQ7EG9eNU+mLziKtqZvw2yVXm1bz3qCEbqWG
0UNcn7rppLpYkdsTttjeui8aPOB39HKigr4xF039Fg0I9OyPBPdWpbTr9xQAqec5ChmuWzofIQE3
yvAXUIXF16Eol1bF++jtzEi/uCBvIyYHq+YU4QeYtrm1iQJIUKtn2l7leTLKYKFMxjIpPEyJZBkN
4WLMPpLA2U4EezTxpgbJ7ztSNjEkcQo7VbStcuM1J/Oe9dmDxif/bek65V5LhlXDYPZgdeZqnIqL
ZSAI1hluBsqAnEvpg7Z8wCdrY7Zu3VdR9RHO9z+Szmu3cWyJol9EgOkwvFqByraiwwshT9vMOfPr
7zq+wADdM4N2S+QJVbt2oE9Rzek4ts0SLJzoAU4kwM2yQ/0CdcsMliWYKqRxd073lg5eqhC5KWvT
1lgKpXibTHstX0XbUvFg1NSVR/sry18h7s5asjbYF5Xi1WQI29kJ9x7ma1VUEnxDLV/8VjALKgrr
GgmKDclpAHXWeszvLERYjCIAyJvsKw6XmX7Takp/rAySGz+jji7Zpifeih2czPdidl/TmDRa0Mb6
J3dM3NBYWBE5DeRBxfRXRZ+ysJHRVt7k+iutDLYCRa9J5rMKT0RRPfo2RjPvFae+jLePcHTYiQZZ
wC6GnEgc2MhB2NSnGWf7eR2H5PLNoIs/DgWPFL+zku0pIv7vP0uOfzR0IwBsieQ0MJUS+Svft1V/
8uhZkVUlQBcofBQozeSzOkxU5Z/q/W1EFYqJ2qwha8Z80bPS8zD+Quvb2qC/Q7NHi5h0aHUZW5OG
UTLkCr7m5lwM1esEG2IGkXF4YTGDfC6TtJcjYHOrjrOnQV9MgkeDIrsEWoIpI4Wik3osYBbiZCV1
ODp8RB3mHGK/Yb4N1kdkQ9GCBqop/zSjP2S4myNC7fENk5ANHsDyRJakzWAgxJkmXxLERvrcenR3
MEIBTdVDDB04qN7iQQpBueX0uN2Uxo/qV2QjIvAN2ZlhNZ24EVT9U4loPoO+uylxC5w6ATNr7CPs
OlvuEEYXsvlW3WrZOQ/pT12AXEvVggJyQyfUZURgWz/SaMJn/lEwtQsYIUsldVhiV0pHBf/MukXI
4caYqOS43OHN9hzni17eiRXtYbIbLzYUUH+8F0GyaELtzcCAW6onnJ4LwZr/K9xLa9zJXZdkX4fQ
B4HGvgsZMaLJnVuiUv11j8NVN7vfahn/IwhjF2Qr/pFsOYceuSoHuJAnuRmD8Sqrk/hZDTxpvJyk
l9qokmqM+7k/woHFFwBeDyQQ8C2vhmvIIJozaSErvhxbKqw0WgshJ32MNC+w4U4FcJk/pbDK4EbO
gueYniewgwzPd1h5EbQsdn/UcoxymPO+dRKWKwMvUO5cy46XsUKZBsdVZ3rLcS79iFz6AtC5FSyF
Wn1Tcpt9QAgV1+YsoBDjQ4g1p/y7sd18WoI3kFt7IskOapf0y56WN+rDpd3N9KSUieOAeYYmVthM
nAQ0rpYMHmHCQ56/Bs7C2sDxcza9qjgH1D8+/iwJtLfQ2ccKi4LKNSscZFf1xsGbvoY5mhXVuhiU
M38CHrcdYaoVfePDZOM9pY+Xblqm7MkawFPBM9vgGB8dRlct9G5mYtaxqe8xeHMNKUJux0CKZ75G
ZtETqaV1h/4yW1FRobrB/FaqLLrfcIL+HexqLn7Amli3tgp0h3lGhpq4nugg6lJPTjapufOEEzm0
55eo6E522Zwc4Z7cCOM7WHUaJJ2O11PL8afxSt4YvWRtHYOQCquiqWeC0mvfdiyWUK7WiBx0HG6b
KfFU31pFlsoxhQx16tJroIeHSI8vMBLQ4WX9Ie0IDcTqlReYEBGBTMuh/SS2NFeDRZpfHPntk4cb
7GBAZAJ4aBP5zXqCCRgRoI1wwUIWAs+fQQpaCbd/1B21DJmm/l3HO4yTe5Qnz2qozrndPjIzBlIz
btmAGVCag/uD4ZfNpfg0TewCu3iTh91/OWl7vsb+tCkpyFgTL9PQ4aSG9FfPd4PjflK9TRmuKX30
iIWzN+s5wwjd2YdNs48jba0Z1paAER2QF2CgfcnHCHNEjPfQcQ5KsXQZ7NgYU7tNupv7XwMstVE/
NMxxVG0bUFLaX8qUQLTISP55ZURep1xAIdIMKEyCEFRys7b+AKMD5hrziC6WoQAUHNiXw0Zbh5Lh
hD0NZNpyQMtySikhXFTXzgjxE5fxmrQRBWWHn99TvKLrcNfNPjrUDSWjBXCDK0Bvog1DOSh85vo2
XDrG11j/YmIPREygmJxVM+oKK04BksruAebqGbAoiYux6slNwGBA9tXyBk44IFnxATSbItg5QEvO
gDXNbC40dFmQVxbJ1GDj+FRadGDWlzt+hfbZYXdrWBPF7jJJA3x2zlYZwhU0bv1QEkAHE6JGVm2n
4bmwbQ8ou83MRUqQtcOFW3ftnesMcHJ0t10Q7bg2W/0RWMlew6oPEuAcJeu/N80MlJgiXK1IVlTO
yn5uYfS5u56eG3bUGD9iILQGKDLGTK7HwBYrCEofWRU0APSuefx71PyYwt9M2tWBhgNjY1kY6Doz
Gbb95/gvt8uEl2tMhCwnQVdH94wJVjK2zGJ3Rtm+ialZWQKeYbFrBy9UkiuNZMzKwQMXDsSq5xhL
8PaEs24eRbrG0QwXSGAZ2yuxlbODLzdMD4QRKdZm7u1eBo7J9C+5MAP4Jg0uWDG1Lz24k17UmrNO
yfQdTiDXGZZpGgMQ+Kl7IobYhJXaTDwNtuhoTLcGHunQGecp1cwXk3JXzZko0PcODHUnr6RxCP0j
IlNqAJbmbG0ifFrwspxCDz5tFb3j92+Bysqtru0yaviMUXdNBO6KzVywJQsaClgxWAvae2MfTivx
hQV3m4TmS+DL2p5o+bj+G5TDuLdwA9Cc9tF3h4xAnmXdMj6NE27IPM+8TIqB9LntsNwxYIRitWPB
BDaprVS2bxxya1MyDOI+T7H7UrOiMdDPighok1hdiBsPy8Bs2Na4qZlSmtQoI9TEBKeBwfpsCmVv
0d6oJGil4zvKmUWo4CtW+PhUn7Lhyeuraw/oLihhscIgMFIPwWqGpmQk7cvtUdt8MWCUzM/iJE//
qcAn5qg2F/ZrVL1PIHGZLiU+SB/KjHDMu2l5rQc3AZXPrwF2oeNb/cZTtdWAt4oH63gMx3tpcQM7
P3g/E2gQYH82h+8YDffqrq6xrLDm5VB+yix1ia1b0SOMCRwdOXCp0i/FnL/B5AfII+yO646hE5+a
zzlQMrjcauOI3YlLKQwShgyGp57fkrn8j258jU4CfF6HZc57hJlZ7CKeGh8wjY6wEU1s5swhfxHm
nZ4ZUwHugIuMfsf/BG5Di8UrRc5LrT6M4dwzQu/m9VDihwWUGj5YRnIe5atM1KQWAy426huwdn5x
MKXhQblUbKwut2hv1K6UST0lkGrTmWXYeNKnuOFvZZ3lDcrudaAXyyZI15rVgHGXbczLto1vobMZ
y3DFDyLnfYfhykJvSKRSDLSc0y6Dq5GTLTjN9YFXAgNWdVhWs7hDh4FEO71g/9Ww8BnpA4BN9UEN
ocB2vzxMEQdrzfxo4SPadF7cX5qCm1Bg/S3Fyv3C0aPjNYHOuYB4JvYSOeU3HXiqHgbOeLdFzvbB
0VFXATz9T6netGrGiM1ihsxqBgSxpwxWQfLD2wwmz1Ha0Rdm/jlGf9FRkzEWTocD8brbimoj5on2
ZYtTm72WzyLQOPfoppvhOI8ELiKWRZeewjeijktaQuylLS/Sg10TmLg6LyxamBTgcPouhz2Y3kK+
bUA26lrX/LDDEYn1Vm46JWo4folG6cSpHbFT5+mHlFbF9KMirmzMdZcq676moNZwmwvuck4elMo6
6YiImZk4IcwtIRrzlQpGdz1X08RVFBPvLuJdrXsu7r7ma8C8lGebuY1H690C5dfDpsdMiS1gKT9y
PZfAzFyBtLB8qQFDMZbUMMCTXI2wmlyHW9A8tv3T6CneJI4KS4s95BdPDnpHQeKFPk5NV2QZBLJt
ozPlb6Qkol7D+EOoHhtPlJeYLpV3zAAFWyAX6KaK/41wPCt+q9HrxNSMdMHYCkcM24/t+DsyKlU/
XLThcBQSudFtXNJkKkwZnjsLfm141DOx1a0T2CglzGZuGs8Sn2Tm7CC0UukeRX6MM8HlxgtJJbOP
w2Eyy40OPQ3jlWVe/5jsGkdmR3WQv4ZxWQ2/EyYGlWzq8/ZWQ6RJ52gzQ+UEhGDSVAX4y6D6ppJy
S/QeiCZd8cXKYEkEWDZF5oIvKv+2jO5HnRkEaF5NqyCYYkgIph5xnwAg4iU00QkGwloWth0zGg4g
+k+Zs1chQC+bPVLFfQIwM9qI9+GsmVLLyxsy1G4FHVvuB+hVMA0yY+dIBnXwG/Xx0mXQKL9mKPyV
RfkjP0yN2xs0K2hb8v4uRvMkuXpZQRytZW01FT1T8vApjeQWoLltLGNFfGBBehSk0lXM4+E7DsBT
eiIOHZwnbSDqXGDwz8O6qxitavEpMO9xdB7Rrgzbbrzxjw97El+PVQxdM+8OjYKQmAsoA5lFer7M
0mkFA0saIpSUDBDJZGWn+WJdNm8j6JJJN0p7jxJiYg+PPpb0ITwvgtrbAcJngRlOv4nTce87DFDn
synKp2L8C4S9CqHwZ5LUq/6gctQx29F6xLT9gDMrY0mrOcU9NKQgsLVl3E2PLthbEScMqU614l9E
Nr9LBEVmGlb0VJ2qfeclfmizTqlk9McxDy+CAsBOiJgqUQTkHYMk62Bh4SCs9pRF7hP54ARJQY9h
QqcKEi1Bv4NSaYSurUztxg1SCCZ46cWz4iXorkosNs2YILk6ezR1dfQlzJUr2ZeBKCCtrkqtf8XQ
kCpMmY1S38SSPDFirQXLKj/3/k2frUfGRERv7jVkfnoUGQVrEtzhM9cbskfJEAAoWKKDeOWtJWpi
gxB3McGOETKpD6NlXK20R/Y59MmzwtGbBNuQjnGq2utENneGo1liSXfAFRw4yJbOGs4tPp1r0gcx
dmspz8bGJoJC4PX9J1iUqw0MjExUOn0l89ALyTJCom7YcK+wzLVzRDV8nRf5dir4ZEZoLFMdA/Co
3yZmTmxf+KV/9BXvp8jAxIAQOudfC0Apz7ShOatwwmn4rAI2U0lgDEkL6Lxy+8mpGo/9qVN/5vEc
cVHo0Xsd9TsNj+YEAfYMT0SffwwM4mKvnTBK4XL9Ow/lOjX1P5IWNR5NawLSgpsmJuD06Si+fqv0
UnXRgW26sqEE0kzItKn4l1BJKXQkHAUABjd50kgln5ReCTdFfxPSpUqcNYeqQ3BZ+EcFOUuoLFcO
OeJ8ZFoFlno7Yzqx+PHO4Grhes8C4qhkXn1+Mj9KTk9DoghYNNbQD+dzo0A3V/651XU2cCqnw64X
8qYAU3vpmQ/Buyp76yGiRxW5NCeICjp7y4FVMzWhPI8qMn25s7PC2nQkPhsuCixE9DOe/EwwMm7+
EWIAx7I+UIE6uDG/NLr/WSqSzMEOS1do9olbj3wauGnepPygvEBl0+2RHC3U2v7osKkCjdCYvTH3
Nrg2iL6CiLlz1BymHU0P9u1Bmf3XkpdBfo5qkJqbDJuRMXXE/WOIlFxrZdXCXCGge18SmRK553oy
ZTLJZ10f52ZTJnfZrsiuhJGYBReVex7rsXHlcDrOHUJURd2OboX/QLy1ZRNXfFlG/lEaZDBx9wVm
v/Qx8pviznOLJ2psL2WKZTrNQuCuQA3vaNN6ngqM/bmRHbBHznoMXzkQtQQ2SrEt7TcZIs2cueyS
jRJsDEljwXgWcg8jKzaxdVSGRHKgZBvvQu0KNA9isQpzSuO86rpHpp9JmpM3TSqrBBpPCyI0J3nR
U1H56aZlH4ewAxAdQv0/cQXI7pRFP+FP3KikbPpv9mQs9pq6Ftq6EtZHFVwKHLBSCTKUnpozWOR0
qv0PgVTeAihwAKRirquJAX/iMtsD1h6bL1Hiw007mJD7onIhBsxpdPgUWbwreVJ/LWB0GnFM64LL
TOMh+K07HZQa4zuGf+FrXMI5K0nKAqcSYXtQmbeH3XNE7dgTFMQIhYTYxlNEsc8h7WcuUTQeAM4I
SzuIMEGO9rBKgvSht7CWoPIpCDd0vfttwTpyPrVjty96Pa5Tp3mj2JAoeEnWMacgHjA7zqVrgpyF
KQR2W9uRDrVoKqbtCA8YLOmEA2DPizSk4J5uSYcOHGPH2GOhIIMHq6Izsdjn5JxTeWH8OiUnimd9
ZOrFPNjInmgZJGXgZUAMiAtggxY7sbn1BYe9IXn654ycXccxtowTIHFir3AG0ctd/0hzq2Tpkl98
XOoB4lUGJ2OaAlDO+z7Q3wo4aaDZQ+F6dcZJ153lVN7Wp0uira1S4PnnM6LO1riJeQaECEBZ6X5I
AUYUWxmN1xhWmq8RbSV+ii7kMoCGrTb5Z1SMKzvzIbK+NNz1EvMfjirhcgXAtGyT0da5UPpqD7sS
Ll7z3ZfuLHobLfLqpwCxySDKqcwmAxIi5N+b2f27mVWstvYkxLRS+nI7REu9/nRnG2smdnUamXDO
p3kr6xFSaMxp4+NgSzMtb6QQgyKmBGpB0Zb8wLqnQ8xsn5mEdcEa94XTOmyEjGWyKKT5RS6IWiPs
mml0/Y/3KFl+TYo/EMKH1JxWZexQjT/jrF/TVIJjDPDLZNWdwlFP5SgsN1ilYG4kpNdQPvDbReWc
Tjae/LzYo9yD8tPT5nAeRFhe+DwEMiJSPBihl4Srno6gmDRZBZtMdvqJh0VDY3DPGeJGnIx35eAN
yhM8Z5JApTyop1bIMjz2ak8SVeQWSiRh8YeHQMsBgFd8qeUzo5+idMPZhb8tLnayKOTWt6dpYaLT
lX/U524BjYHumUfd1ufDhsxY9S6+trDv5R+QYIqFq8aLCi2+wkZRNizcM7La69nwID5MF3TqN+dc
AwGlstjh1HwJY3YfCUNpSmLbizwg5KFjIAfB6dO3+QxQWAAwZvWZO/RVWGE4brqWYkoK1EhhgdOU
OvbwV0Ro42+L068xY2FET0H6iPtS1HfG9D2y2jTPiSmIl3kbLnlJeFNjbcLsOzqHFUM53ZN17hxg
i8NmSYezjjy60P21Bkl6hKoqeyF5uzTRbgwVNEjUGNmJgEe40cy6HzTXEkpztftgozhQeU3lbk6T
Pc2mRpEkm82/fwW2rFEnVXC7m60hmbVUWhCs7oOCDho4KXS/KzSIU0GkWGt4vCgDWVc7TAd5nSlD
taSKFSaGL42UQsFj6qzgin/zqWeUban5pUvKDczOL1t39oHjPsIBouk8O1BcSxih/V5ufYyXEFtq
q7wk3qONlraFNssouGBGk4rDOqYOdh4uc2Fd7++Yst2bFNCT6QWgQibFJ5afzgsamH0+Mf/LFi7C
4ZLzh66VKOZBR705gF8YuEq5Kz3XlpTWJ6x6pCVZPGZbozRRnRX1ygrjs09BvnJ1QPAJPKtPseMP
s5qCfrxOLuTJqf5U/1M6+yZrQBVps9G39yiJb9ps4CoKMDq1eKYl/EAavmcnZ2iKTkXWqpeijH6z
6rVkBmi4/LcZuUFs1OtDFhacvEI7GZV9z/wEv2L/pSTcu5h4RumbPjQ/8GBXaNZuRYUHUbTWOYli
c7gEdX6QsqKkekSgHkFzD1wNICo+2FAAIIesI4lX2d+6DUuA2W/F05FdaGB3W+kiQ3HWQRRICbAK
cxw0q3NwUmqDSFwmKEW95EB/oW4nKTQN3iBwQ2hnzedwqFhsNHQQRJXB2aHSdzMvKgkk4dp1rO3Y
d1RlwZsDxC/BqJk4YsNO3uRBZhNoYaVQ6guS6jwpROjcd4GgBEIbbKFjV2AhkP+o9BzFewDbnSXu
YhzKUQ+hsyMzWt0JeqIeKos5MR+mfREGByc8XngbIwr48TxI+yvsJ3o32Mzx/yXg8kzsMyDVNvbw
nQNDUiXBZPqFMwm3aEVZ7VsqxubdkVmEw0SnM5WFLU3y+QkF+gkKexj0MkTJ4evwDmtyF6aHkj80
zhZqKpLWXya23sx1gRLinDUYDpE+DPWqsAOIVfqZpw7H29a2GudKRfEsPax8gEfMgJIuxCtpOMoJ
CUZMGiNgkhUiT29OxlaiCYOuQ0vVl5z17NbNQGM6cyE62CLTp9KmYNWOdODo0wL7DZlHY3+V17Yc
ZvF/i0DnMj3LOKISaMUASNB0/QS6r1bHRj+5abDHqWdJe4AaYCGb5nG8RSRiRswI9IfE81NfQ575
S/2BAWtESaHSnfnK+MKh99ONy9jSlrM42iA2NaeV0FfkgVAGTbD0cgP2IPbUEZHDCgh4jXquBBCd
2dEcVhz/Ch/rL8i4eNrmpQe1Qg3QmQ8/w1LFBjeQC5ioiYy6s5kGWDHku7TKEvjXRT/cE6U5fHFj
apycEUVeFV3MjJc3vKc2nM6Z91ejoII2jiywiZ5cXZENAQsKBpluwXWgBx+gXpXqZjRuYf5j+im2
KysPPKnWuJN2VjRg4PHahv6yKyOYIVuJC45iJ6nir2nuX0s0WJFBNLR+L6P3FllFy0ids6zUr3PH
yc/aHdM/iN+Zgi1K3brleXScVD/qEK/VkNUlemzt8mfAER85AKOyIWSmPMUOG6j6cswj5z0VU6R+
4Z7BriBUc3bzTYtpP9o4CInMpo42UcD8GESCgJq9dBT7rKlE/Z5ulDlMa141tGgdMzzZQ6XaTh8J
7JOIF80bnWuAY2TrQBCn3JFENp/DpqJpcd1blXDBF79g6XVlbSpz/INCbVZuPT5sE+F88cLlLisY
eW0pkNYSzSChCC7fACsEEZnw12IOD0HIHfRRMpbEIwtHpGhkaLrHx5RBHQA1W0ooxjsjlv9EpLbr
Jtg7DeISn+9SujpYr30QWgL/ON9G7aZrlG065/pLxQBRa+7cs30+bCWt0qXU70PKWu5cpXjV/FeG
b4viougorMLnlJ9sKgm/tt+wxD7mxq2z/FUNUb14Q0vI8VrvRtLLCia3HPPY2jtSM21D2/AtAWit
b4FiWjrwPsnIi8AWqHkDCCurZdltUtKZjGRdQYmfBmulY4hRUVgwXFMoNVOq5rS3iG9UzvFks55s
KureYOJBJ+pG7E46F/OopeKQ4TcAHZIgvyNTE8hRCxsdqB54OWwcXlLPp6byEaDfRDPARwG57SH2
ZhVRmOapn8s3LqNtQJlroNfRyul10MpIgs+w4m0T6+H4WInsLZiiXdlNYMn1v477dBrP9SjOVdDt
BaQDgpRwBcTALIY61RI9UOhen9X1MqnwXanVW09ri87JjYPfxCBMoBAeqQqYOfxg//46KTcnHncO
4GhiIAVJjBlOJTkkgljhCa1BV78maoSRo9gkfvjuDtHVn5RDaaGyRTpfGmRR4nWBLA2yxltGGpFf
hK+pO5A1VV37qidIo1pPLf2/MkR4GDrLMf3niP6fEZfPwcp3Qs0/86jadNa4G3hq5hw92qZ4pK6K
QE2XcUnyKaJ4txMLerZyDBzln1LiR8QQ2EJKLYejKUcJgviYyqsg30UWGz5A1+wPNJcyVMPwqpqL
xPxWB9YiI2B4ebKpkO/0d9KtV5zi9+GXkej4oc1kJmNfgYZuhs/On8KMiE7YzxRM7NX2ZvQzmqFG
eBk9MRW64R/lTZh/FkYqp3KCnk+FdmXCCFIOdX8ei96La9p0nKEMauksJ+TqDRqkXLyyfG+69lRY
O4VIYIBQmPcXVIGgHTrkSQNekjJ3q7hFzu046s7Kx3VlK//NhZYsQyNaKaPKMVvQlmM7uc7q3QzH
i7FyiqEFSiAuXxA2PWSBsmJGI3vlacq+MUhfJxVafh1eaT2ZhpZcRllAmCzla5wUmG0GS81dpYF4
xcvzQ2+wanJNLjusVtBiM3Z2da+xEjg2ZC8o9o7XMuk9k1mki0ZLJuTA4KNInnOkjZhZfQ81QR05
zZKTfZm+hkjWicmJolcVn6r590sOKykh9gxWMzXc2zREO62bLtg0H+dBPEsVNmBtM1rADsTW7Bv+
JoANeyeaCQwtvGa8gpiJGBsPDlj1iVweafeNn6iEvwlGtXXSnGPIQr0Q95izJhc27gaSNn9UUb7X
Lcz8MfEmE+rx+InD2DD9cxJjqYZoVSvrpsXWgcb+xw2Rp4/ij+A16vkqYGpB29lrEVqTnJbDKJfm
dB/xj48CejlIkXner/XJvM6F8eETwEFUy2tGYtFixBPon1/9N52biChJ8e2TWZnrDBMI79yjIQ24
jl6qF0RfXOUvDVPSfQ3T3bWSZeX4FxgblHTkuEvKEHAZSCrzAD3fanDCqD1o5cwwW6oJhtUmeOHk
YIRhniZjqxnlV0vTmJkW4nWZOGzBFTY7vEz11YypmYE/a28lHL1l+RnQIjUIRzSFmWJ8I9cZ1Bpp
NShMissE9tSKLbaQNsFIcNLA+y3qgCJM4rMp1KGR6wyZikGsZsHbwmEPAKqvYaVm9SqADZfRK2k5
1lz1pkn5FprzDPJ+JR3BrBHiP+AIcjp2h9VhpT3+M4B5Usv3JjlyeaKtk0WzzAFmsiuBCIol2PNf
vYbnd4/kXIO8nv1SKDYZ795cKsqjQeGD4TvcHChAQqoGVw7ngs9/bhWC2KAcUJ2QfWMS+LQYJ2+g
CSymRxCbWJgDOkXcaraavMHCYGB4iDizzBFBCzsAKxYE1/BxomrpsjYwkSVx5VQN4VqzEKqAWHOn
lUqM3oYpOusfKefCEb9+fUZziP9F3QxrG0yA5PV0BvbpMCi1vxx+5jgvqnncMbBfGA6tMTLBmMY+
omqolPPY4r4k/1cr3symh5nZor/nANQ8FeUUxzUDnFTOik2YTInu732EBhnmm2r41PCsm4D2iRGW
AfSwUrmyucTi/DTF4Z7PdOpr7Kj0Pts0Rvaw+CIJOZimuOSV+mPDdBwCuCPJ/K2KGjfn4KpDUcTF
b5MkhMiRSaFALdYCCnCXxLFtzAIKyGIVqgEZsl9V0LkVuCohTmb4NkESGJ+9v3KxmlFCzZO65dpp
L84AVz+R7xYWflGjfVsaafiGgPFCtDESA3IneWFxCe9hoPuGZGa03y5/PYsKSg7Teg2pTPIe4ApS
m+VlNievxi2EklGOtFo6L8wxl33/nwMnnvIzCVCzeDG9rUI07KSRVMeTlMCNnC1ao+TqXl0thJvg
IhDqvKIRW+kWF0ccJgdZOdd2vYZS/G3aGrm+QAHIzQR5D4wGI8iJKdWdloOdpiec7CgxNglcNDj7
RYFPFNODP9iSLoptvTFNXF4jL0EfMpBvEzIKaEYQtZh5OF3OjJzJ9HdCq4gMkS2vuk7Vpz7GmD/p
yBMvuD5CTABT4AWmTIWHGUG/Q1eEgXvabpJ2fg/zezbt+Oq+ifM6cbxZIQ7SnzvU6YpWutree/1R
E6zS1sNL/dEaLiVbsDCT4Szss5ajZi5xvLJSpJQNXwpoaqYqhnq8C/2MqN7wYFeYswk99marfI/S
i+7Xq8HCeiIZmCBYKyI/WPSJrayDApvA0LhO/l31HaTMhZx1qSUbiYl9YTmLKbTAyr8AJCu3+Gq6
BuMCCwBxEMN3rlgH0c10uXaJxp/YkhwQZgbnABSBOUYZxLQvz9fzDPimtPKHu9u4mf+ZM/JmqKJe
05urQtpBs7QxsS5ckkvwkXN9/yR/HVsAXxoJx81/Ez+/2XwwgyxfN2vPbgz6odQu13s8brTYpaWk
WM6+TZ0NU/Ju4ZU0zbIL0kPfOrsStw+DUl4p/ktyfRVJwuI8Kju9iX7nzsDowfKSwVwZM1tbb1f1
foQCjwXz62Bg25NFD40TyWIC44bxVehWx+klpo0m4hDZnf3dM1ztxAx1Dt5OUi55ySKZYP2CQ7k+
5UGBI9I0nWSYZWxi7BiDgZsZjXM+fNl58elH93CiwUSAi4FJ6P+Tg1buOBxok4uZOiAA4stXGDRj
fhr0yUnjnRFWgFIMROS1xA5aYm4VF3DSKR7TmW+bk03C7IkCXEkWYA5aVvb6UkPlxRINPzg8MD6l
8NCZidJgDoE4VthTE6T4kc2SRllHiHLR/SIu9KuUVKpSJu2MacOx/Dv78A0xBUlLjIr9n9oBW8Wx
J0ziHVhZDlKLHmYvWxCTagqykMbaAaN6mwywxOkKx7BecSgNxQt8aEyT8Uwp9g6Cpn7EDR+RRQGz
1hXz0oTNXYzBikxeWzC7RnpViOY7R4GqcjgDhNIVmdmwkmzWzhhwqUy3jcB08nsun7S0SgGXqbHv
aTTf4P/onBkz9asRj+eA32v9QD2pMSQ+1RVyhuaF7n3UGySCaMmptTMKBZNXqQCSoU5Vd1M5bFP5
gRUvSjEaYyFyUzoS9vg7+5GgStG6YaBsx80FxXYL2K7+B361KaEAEfG56SduiJ4HFjJ3uQbVv86f
gBowMERQ81/DqEHRY/wIESDj6tIXiedWIImhT5FgQrhXrw49IfMReDZtD7/F8Nd40/x/kNvO51E5
FdIzTRlgjTTldCoU621ups9ZMd/QhDMIqVqmXXBdci7ICMop/eRYrh0CZW2h3Eonv4KSxGp+9YW/
zeaLtEpDBkKpig+RQBaTp/0p4CxUe+YJxM7ENKiRfnNh87QpaRgGyosgvKdjeG1M1Fnh0tDpUWPh
A+vhnoXvHg2Yhu+1x+hvSSmR8xxHqE9ZcsfDcu6PU7yZ1WIp8y2AxaK02Py1wBwQ2TsPedEzuwZ0
QdPKpCgBe2ebQf0ClFZgBxBDAwSuMCmZGV+xRcl9tL+l85AJ4SJHLI0eY2PJvnvW9umIpBWeedOe
pFnrRPeZ6eK9Lf3VkE3wTrCLQUY6iJ0ezF7LrV8B0zIQkV2apjNj1ce15Kj2uviQ114PEjsN2dZB
pUWrSxvr2E8/xv4byNk0tPeucLZlhwJ2HH9mPzgbAdCUlRqLgLF0z6NGAePplvZNQAoRuyuhgxCa
iVgERfhdWthc8pRk/+F27yPmY6ne4Rnz31N2Jy2SlBnNtK3tpKJpnlAvjm+28ibKZBXkwdKayKfi
Ru2TpwDlx3z8xU5v2YSxEzVmnJSsp+zgOsl7yF2PlAgiubqMfDAwrE+Kvj7QGECKJ7mTUQwglALG
UvkaUqDg1DEhbE7mf7PmSUKZTj2MDyJiNwqCCUgcyJKScimMnuUU7HV1+GbkLsfnGOsV0Tv/ohkY
7FO+gTEY7k9SX5nlQOmjrKqzlaiSnZtYZ3kdD2xHk9PZ7FT8Hx6E4oJPMXe1qSak/rFLEJcwh+CW
HbuTOzC0GX1JUxeC8h5VtKBTlPKVqRlWlg/nuM8P5mTvnd59tKP0ecHKXd5kQWr/EWBYwauAO0HF
I7OA2mBheKpu8S/6m2nU1dLG50mMFyvw6i64OUW9QZO8aKAqkfiV80fcH6cn3hMDJ/0Ii7Y1PYqD
Uv/u7gXJmWEVLqmDskUJIzIcDKrwn1BIQqGP5Wy7tQs4ZAHVZFN+jia2CjVNYYsDFwjiCyXZ3cwQ
F8HaDNUeJv9Ba4qLU9J5aB0oLQdOshCd6o32wWH+WUYFm0WpSMTDjconzgrCjjWYAOvBuhjx/YO9
9dJ2/dG3ucuiitr+GavtIpq+GYjXoYYk2fXkKtN7HyBNuY5qhZGbKXODu6UkCuizIGMGm0JKcy2I
t9LzIFDgQjFDt0afxIqoZdr4PvvxcqIRFfT1RYRFJjoVrrAuKbAMHqBNtUSrD1eSoI/NZK8SDMRc
jhmGBdCw/xQ5DYbl/lYAvSXGr3TkHsx6B8ZrTcNJG4jVma6E0NQUkHqoHUGNV/KDq6M4KEZ3s4rs
UzqOZNLJi75UZZDeMiHjYzL0t4sSJ2YYx4DxSJZIjUsucRe9GZLtmNE6+QOlBtOOUmhfWWDvprx/
U5Unkz/sSOPBo83kM8N97aAYgrn7TDIbTfyPpfNabh3LzvAToQo53JIAc5ZESrxBUUcScs54en+7
x1UuezzdfVoigb3X+uMmx6gmm9uc6ltAAlte61VQonkfL1OQbDQ5PnQa4pd+PPvID2yuiTmD7fUj
9eSrUKp9s84IGQe19n/kfITOzeaLllbv1XgPtVvm+7jISTvDFkcUxcFujD10fJCSB1e/VeDrYZ2R
FpCth2aV43P265Ft/ZbFb5K676jZhMBDq4x0wk9sjoo/OVRXgU350mh6Q9OQLmD3HxaIZUvenR5o
3H4cuMnItt35BF9BpjCba6b+iJybSopKit+6kHGM8HiNdUIhaskjbJEeNw3XApVTGE7/9N7Ejdr1
ItdYfBi6FvzUCln5gbkisXI1UVExomUutPYzmJ1VVOYYbDM3Z9kT30eCJSdvoLZaRoCQGMckQgXj
5TEwYM4PgO/+3LDMxeONKVwdKE1VBfZswGXKshCTjYeEXaLTXiFZKRqV3yF8kVKqoqKEiapl7zM4
8ZOuoBuhO+Hs5UrhSLRi4o2BSmbUaqENn1aqVEBK9qVXK0+q4kNsOVuh1kgCglSiTTHYR3+WzhFg
JvJb4R8kQKrsh1MmnxqVldecfDoL9U05Fv+qsnlvSN9QukNoOOeYRSxv8zdJMz4VRwlWEvfEZPYp
6VgQrGOfMXPP7TawimcwTZ99Ml6dXGeNTlkwpPa7cpJ1UqHNbCnasKeJpqQIo9bYYAzq4jJf+X0G
+mWx3gcVoRBGzfYrM3uaFqk8Yhgp+VdbEsTtNCsP5a9jVicrq/BXtZmdjdLkUpTKA2v7O9p5SVic
EvyOLBoBKZaN8mQm//VD66JFJbUNYNNO8y3h6Irr+OAHzhPheLSdVaaVMZYPU2lQ8mgfq3jyfB9r
ox3izWlq9a0lUGWtj3unhb/0TQ7g2MFaMta5f8B1y8YZ1SRi42cdiuEi8buXw4ekUwHcV+mpqRRS
sGTQDA57WrmAsyxgUdU+hBoILARnTD8RbmS3Gan7tcHAuEDlOX76gfUv7izwIeOEnu4EyTrUW677
Wmf6TrTWUycezHqOd0VLoAnndaNTYc+/bByJm6doLdJ+rUZ6SlHJABalm0RWEOIs/dYhRpjCLxKF
OtZLVbnndnnoUMZzlXkEXXqWU75bcKn6SGYL2u1eyXbpFK1M/gRbrk6N7XPLjowT6vTe0osrQgVa
+BLct1T99YTh1bsinREeROG+sHrFzWfKidrJDt2CQESD7JLpU3wyI7JzxRi3xINcqkbeS7lzFb8d
XfPrXnslnOaUTmKmYAcS/a1JOHi+4qziklJLq+NxOOLqNyTL53jF5Dwr30BEM02zcVGuEqm6tFOi
HDv0DyrzqoTjQNaja6qDtRAF4PeQG5PBTJcb+2iuvZ7dPoB3EgM4taq1w3jKDkyi3nogU4BFf4Jj
kZcaHsgitr7HIdj6YcFs4B9qYiepp1XdPsieQDXuxN+oR/WPlLQUE0sEm7SWiz/7JA/5u1I411DP
aNVziE7RunU7Bm4TZHCuqJtUBOJNTshxUAT/pjImOBTRspzae5I7XzMjbdoK12TUfhHFRuZXoq4M
s4Bt1ZDXlsXPFM7C0d+/ZTVW3orV2iAJ3umnTSVN17rMsts0cafGrF+ERtzMMkqhbLkCPirtljr0
LhF/FBrWF/E8vHv4lhNtmYacvnbfvhWddSaisnB9uyUXhjOv0X6Hct5aIWLzqrZ7TxGyniGli4nB
Yp5MdM/K2uaz8q10VejZdTZJZZmiGDEQsIU/o/sQeS91bq6GOvTaTE4IMvb5Kxi8uhTZqJKiSpvs
QxeWA6UxsA/aRHB7tAHYzDBqbOqi+jP6hkDDRHIb/znoAgzTiYCoOjcv460RG9deZuw0KmbJkum4
JG43+yKIFcd/6KV9dqB18ieaccEplQoyXHxF88WOWTNnlI4OZJi+hGV69Hb6TPzRCxJpU4Flh61w
vcjErmMZyr/KqV5Rf7UxhqjE2Spw3H2bwPtJQ5wsNX7ogd/Nbnjvh12l2blIJLuSLNhj9GZDS39L
m/gfmw/LtpBg8QVYEPpRU3yafYN/BJGzO3blO6YrV+e6rfQJ0aG5CU1RdjW9BqxNBa1oIM1xYa40
HVZAI9fJIGgYXZONk1puKduwe3M3y9K+pwFhzH5bBM6LUmaL12rsrxNtblZFWV0Ze7UBHoETSNRH
sxpVneVGRcEJetcQoc1vPjFsqHvNGOCSjhs7b6F/w21egB+jcOzfik89JiHFIS8wsVeyfis1aMJy
Mn6rOH6vM20l8pCjQV+pQ8kMbT8SP9nFJQ4gOgPfCgUjLoAzEwdy8BPX3bWvM5llIXt3FCTj5dze
nDbzlIHQP5nWJRiNA8JcRNl9RYYa+2zXGJs+NFBUM/X7xbvJGrxw5Iac5w/T7K4qBo3prNn0tCop
OCRq7XbIzr6eID3DXCjScicUDwluNg4wGlFouCacEoFdSBpDRFgPJ1bMDBkqpJ759ARiKVSOBJa7
wJCy38L/LPFoWlzW48gRxe1zUsFwTnZwU5lsTg4GEi5cy57oSnWiRW3DzZRzcfJLwsOzyXWabF+n
rlpQG5TDh/fo2QnCUaRjw4Fe0Mo8j4zpro7EoESkPwZbvFg4gUIEWCRMDZO6saibKSHeYnVCQgvN
BM4zwANUGNFitHBV8xR/Cc1lwdqjs8u3xwaedLwbDDCWVtO6cjCcYE22sm6sy18HxC1EHhoZhIpZ
895AUh39GVTREjRBTobAUBUy0DIYBaHTFteRLWEr4pA8MJJvG/tA0BZaASA5cyZoDjVUr5/b7qIY
hlslrmacax/chrFqRqbDGzPB7vA12sUrnMx9zu5WOPQAhTtZeYiTmpR8T1fA3guSfvsFfaokoR7G
JMSnzU3oHAfpzwK2yJln5668oZNbysYrCp4lY1WjOQtxR7H39KqymBXFZVcvwUtlLmQNQ1/nb9Bj
ecXw51c7EfucCp+cMaDKwbUw3MeoQHt9U5qtmb1NKlG5X5Ky7wfSm5Y+QtHabWc3hklCoGZ91/1H
yARtg5BTXhRICDdk3G/a3UwR3hjvJK8Rs8iNFxkOrss/pCdp+K7Vf7EiHgZkyMWwzNcqKlsSfd2e
8tMy32Z4B0hycptm9MDciX1dsPUKl0ujQoIqV1p4aAnFBBfcygwyQXL52xqt2fo8BmF86ogQapA5
5KlXNx8xzwn1wEtcdnr9mL5lh/i06q0rH35NsTkDepdzNoc38caTojFEe5Vf9dbRXUgZW29fMz6j
pCIJcqMD1CFRsWXtMOMEckpPRfc3YQkHti95mw1PCg3sITGhTQRx8LQ4CqGROymnQEN5wMSYXBph
H3jijo7trYkPqM0PQ77thh92SbENEKCHVymCVlwXJDnF36x1Xp2fwKVEUhj7v46qGzEZn8BTSGzk
ar0fEFTaya/W0URV02XZrXH9BHnh5ah4QDecidTm5lmaOz8GDAEojCUxUMjpB2LZoDmKlU7cCmKd
0Nr0XXdeVfDPxNzgAB8ndKSgBRfxkRBY5XBMcPaXIjOhPYo+mQxRccQD0A0y/uerbJpY5vgVTChB
xi70+MhIMpJS6WNIU3TGw1FoMzkr+/vEzytC4ctyL0sMapzkwFm2qrrHVAYzPhBlWX5VFAQ8E2NP
8pJNECfH8sBzPWyQW6YmqCECwK0Gz2khTKzI0R1/9OzTpEGYqSOGUgQm5UTIHHVVSc2utxmFK+YD
RzqYqZsMr4yZLSUmEYKT4ITc/5r3A6Iac97pv1m54tGK+6X4NeEx7K2B6ZFzNf3QfSgZjfWvW+fY
nfzg8Y4Xtcaj2bG5N/fWomAs3dG3VrFpIOPjuZnnAxFfDdmBHGX9E6ZnaeoaKqhbBuWgbyrMw4xW
wznPQeH44I23kWZoRhxbbZYAKnC34Pi8erGy+xLRPd3AbVxeBYgvqTAsjQeKS3y6mdtLZTwr3A4T
wSSHvH1hLV2UWOL0hWr+02VzV/Gcnn1e+4VFyvIcRBiDUabLP6ZAEvjOBu1PEIcoq9HuVxs4sIkw
+ah8y4ynQ/5xBkaN1IN6i/dYwZyOUhdQQdBZucjN0bypXeblfsawKqWbEJjNxEasIeAHp+jnXSO9
E+VvUAkXw3kSTLlWO1RZXcT/aj9HxnV1kQg9UfzBpdVgMK6rmn52XTnPYuOwPgaC4ara+Rit4Cq3
SOEm1HemjERWR9TDrW9k2VbV2j1yuVAPj1MybtI4I8Td+BSzp1RHgJ5U3wztLeXLNvgdfZ5Iq/zj
l5eVeSVkw3q4l/D8Dh86P0ZOsubEIBWiVRO3QmGTqDW8Uok2BvsldDOBVsH7Micisgd5qxETxUDe
Vr8SYnjxTtNnAcV+UtE2q/1aHCKcQTGJtWTWyOPVUF8jv7oG/K8M0mLWIMPbfSlFG8tIHxyrichk
wSLCP8V9BH3FQL9Ivyee+AxPWY8xbW/FXAQ64aoDiBnjO8Q4SSXjph9+e4ILko9Q8o81goQyrT4c
rfjPMRESDht55vRZky7kW4c8vULTc/fo0bRO0/4sahyS+zTgPeq/wpXEwtwGASElJtkzgJ9gXM2x
LLu1P/pLgfVo6ktA24AMQk9XCueMyEpCKDMMhGf/NtVLuIMaDR1LhYHB/kGD9J/xEFWcEDBmcHfw
0lLkDiS2NdMVoBPhL6+d0F2Lkp4IrKSxgYB42GEhErGcNjeTcSPptGfvaJuWGyUvHpAnC5Uk79Ej
mkDPRM+EyrIcDdvEMgieJXtH/+erp+kSP+xywf+0dI9kHJe03lka2lUNd1DG0XUiRrznpikFw4Gq
D0VVe8VLygpUkisUatsBbLpB0t+MsdDHDyVFotW8krujiuOqtXYF8TG+xXOBcjYZv8Ba+SodfQUK
wNNVaIRKgdiE1T3MYJ1o5YLH5NeliwXIXncNnmZlfqLzBn9V9PnQ2HefjFU18IbplKvD1bRyL7eZ
+aSCTNvFlN766DFpdyQB+HuM2iHzpb6kxoZeVNO61HbnNXCAsu61wZHhBv8sR+L/Pm3d+SC6bo1K
EBUoOYLjMCC9jmGhNY/vM7Qw2g8vxRcE6IaSdy5MOIxHVv5UGWqPq+DkxKuwDcWEXV+SfXWLqn1J
eGSrLTkKh4RiePnbSvF0eCmSrewoHKLi+mzs0CMysStz0pP24hl3CmevM80khO7V43fQv+utqtNZ
BEuKSBR9tEzqDJ7oqK5WlrCNT9+sVglJ8WKDF6GN//v3rQ1oeJ1zsQgvfXXWe3UpI2wMK5KLw01D
wUxVDQi5/CuC5KogTdH8LSyHWDJdu4y2bblDT+0pXuas3UrfWA3bOiL6d96XlHFN7C2jxWQuD+vS
rF6ZotxVffwm3mrRyY1bl3e7vgqYU1zpQ3EkzZOcQVJyopswWGgwb2r8KLJ9I7z5Uixf1Lw9cxoZ
1X0ELv4PjMWNxHwQjg6DDpm8GHOLoQaw/Dcarxg2JBS9A+FEviU491QQWVY1P3lSflkB1Z8JTKtM
HxqmYKGU0DmR0GqTSrefyMKrzQH/8apVxlvg1++Dyro0veGM71sb9kFUY3/60Q+wvm2hqqntoHMr
nKoR+YrV3J8hUrdWG6wacxvjYkuSc5G+q1xfTsYaAxhNFooSSe85J348f7X9M7UA53+VcGNUj0x9
SwZ445q8rvwda5VFP0zOEyFYGIYqgQm1Q7FviVvx3QrsfPwFSMsn6oi4YAQDawU/HfGHGDjvURuy
wlN0pz3sGGl2yPiZudd2+kyc4RTj7jph32/x13NIx0eDdFfxyU8o4Nd2fetIxuUvGQcigw7F3nRI
H+ZszU/DBCFBDy/Zwrl2k1W8jP0m4SfVCJoEoHPwOdCacEyInk5BocUC3PH+RwbBDYSijHc/LfZG
zz9ePASgJO6hEsI/NdWdU1sbEdCi7Hi954La1oJSt7VgRPjv0nHaimmu7VHKobcaGrzIUUtMA8pT
ksUnfZsl/zBtqLgKav+9d5qt3hHigfWPl5izhSEOA9HKaidRp0zz71Zh67JLaU/+v9k8O9s56OzK
KHOqklizuwldi6Yz1bwgu7Qz5qf5rZKkLZfXDlhEQA4rqZs3LSIq2cZeMqoPewioIcHkOF0jSJ9p
4JXj1k5I0MLjYyNkCqr7FMR3R872UZ5sMN2j3WmAupKlRaPjSIuv0qHFRb4xY7j1wRHrhhQlFdVS
QXFxSCAV9TgMjUJ3ZVtP2nqc2vODF1k8UDaNrQsfI1GjpGrv84J0O9R77A9sPlQI0djqy3j8IFXx
oyhmi4/bXnrmxsH2xXao6x8Qc0JeH74o/K3NnUKToHYquOZIQqXxqmv2gbM1dvq2FIsQEFn7wcc7
EI/ELiTcnA35uLZ28KUdf1o6vGKWuQ4jGXRfTjp/dzNsmSOyWwXxDV/OBoDgHvAaZXDhtYOfEwIm
BiGnkQhYUT+GZJOIhs9xIGOpLd+ChvQVAUPPbGllesz0kw4TNjsFkpAAqGedk+jC643uw+vrOwIB
vWSpLh4z5X/apm56nriO+5rgbEQzYtmsqOlAHmB2/TKec2JCv+WMo5lSBTv6qLM3ozoM8zchx0G7
9tkFUxz6HIYkUeDpIoMRLVcoJmxOfgTMtfQwuFI7hVqdgd4GMrvUZtzV1soygyvtaSjgtXWLnp9t
FqErW56qPASKY0cIlSFWKLrCT5QU/SqTifIb5q3pUEse7Nt0M6TZVyA/iKOMaZPipy6IsSPstiTt
fZiFge08gc8XyGAZXdh9kxvxGmuo5kdtUQoU6Wsr2411tladfBuYdDTQbmHdRP8FOWWkI06tsTWW
Ux3udaT8S2ihVYliZ3DDgNI5n/YRLuPQmd5zvj4lJsJPlseVlpIxvC7IfMic8b8nt89GYkrzN43m
SLIAnXUa5sD0hHqQS2lGwTEJPUisbZFwKjp6v7FCYzdVbvMvLumZ544lnk6tvRTxRuIcjd6lSw7Z
kErRZXLuPZrB5OSlkI4ng6kxJ4+KvzKJADGr+lJ0ny3zNqEyaoU13SwDMSR9xkqGAGB0e592hDpY
ado7EtcqBVvlkVRIX4iUS+ZXJ0tu1yrMRzTt4+7WIGqeDNfO5utcyAfrr+k7TD1sisT1tx4k2DKo
Daig8kO7Cyacp453HRIHyJpM7u4z7FnLFJXJgyzREt86hr3BJ5K2UMmuhCrkEHf+O8Q17WYQ38m0
TYbxqo5PJAubOB2OKv8N1rXwif9cK6ODStvdCCc+sNPApLKw4DLiimKGGRv8EH3kTi7FK47/Ro5s
gH4tMtfa2CxLn0pEPHSAhIQd9NzQjDBIoNXmVMfqUkV00eW3ib5PAUSgD19HASmFy7Q7xahzm5EZ
CxC5/5rJGiByQLgvOg1n5rpkqBIzuyU7K9yGEzBARN5EjnWmvWJN2whVQsTrarvMu70Teb6DisKO
nQ2Cd711RYhsyXUGMhX1bHNofCbpT2AhhPOsYnvdjQfExvyBBrRB7/mh4aXs2UwyxIEgXp87Quup
CgWwwR/OxKOB+dUzWgim5cr4TSgbiHkHBhjPCJ8sUgHaLJDMOZW2sclxxNlPxAoGFHew8qXMVpCo
LLUCJrOze4BWEVB/kV1k+wmwSi6P5+vptS1kRiQyheZfAcxAaMCjKOj3ialUp5XVIHbuiZgCR2xb
IjudyRVxXWqMuZLA4cS5g5ghjBmcfYbbhJ1JRtKLVG5pwQTJgBLiqeLugM6+B8mTz5lTXYKLKb2M
0yzskOMVrRcM2a2zrMNU9UgGSGnDd5SHmxqPFtHI4voTveDiJ62Zwinn8hybKiCLKkOqFKxNPulE
44VHh9O40dcCQwv4sdBs5UA+AVttgSCXx2nA1MvBH6ARyEZKOxXi5Hva2MMFDHyDSlBsDT5ggoFq
7T/Ykl2pQHUs55x49eBx5CXanWh38KcRJYKOWdqWV2KDbEBdiBtwpfZCkj/Vf0bibEilFG6+Zfmq
y/0ApyqDc9c0U0iY4yiRx0eobQPt7DfTwRB3DmsHE3aP4pUqE+LljkqLST8FtGSIb9vjoB11XkL8
tXwSGjnxmpGsVAVHrvLXAhcpYQkpTc6R9KRouVWvOd0I4DD8PFyxEdIarEw+S4WxNBXJFX8CH4ha
ASYv0AGxbCjGXyVvLXJRxDYHUAW3w/Q+3sBBarofqrFfhyG0Cq8KZN8ia5xFkkJXIDezUM5kvyor
LZO+gyi0pbMT8Zl/ILfYxpvb1KQ3dvoq6ogLBM74/8+0VIplBmkUsUproiljcQib77K4NGp2d+BS
F23zT1cO9ojVUZcCiG8HXOoOJ0Lqwzl3uLhwZEi1f2jwOqLO/1PyPTGlBPMYRDNcTGUBdWepE9KY
NWp1UKnV9OMQJaXyyvGc1OGn6jAzdxvJGdjRbdxjwa7zra1qTBe1pV0RdLygCQksHE4nDaQTFppU
Xdd/EvozULVz44B5nQJL3YgLABFHwkJqguaymEnkfw3XBsiui1rXsWZCwp/mLhlfkfMoHdyAsHr1
W2TV68xXt31+ilMeAqe4TtCxbB9dSGY3Ke8lKnd2RPLPUCu4hGWwM6DKVDA1so+XsHYE+E8T3nrW
HRxxzSWhcgU7lU9VXL3xoWc5gApevsFfz5Ae1MABGvk/cEokK3Il+wSihUuwSZVwhlAr9wozNECH
w5FKUMayzeGjnQ8negiWTUW2WcJMwfvxNkREK7fsBQgXg38toccA7WLpNNpdo2x8bUd4w6I4Vv69
sg9WWF0EdIsYTA6wy/JcgzNquDr89j2hGMcqVw6jejCSH7UKph3CEpapourYTirExtzdwCjU4NAP
N6TfYJziUOcr9+ToJ8LxKUNYpIwHXr9FHXaqt0TpumB3HpoJt+KHgWfypEWw5wtcADd68xYYcIsp
c6e52oasfldaMOliy7A5Vhb9Wf0gv2Dsl6v+nWcvyHbdS/3jAWqIUDpxh0xr5ZIelR+kuKvghphx
k279I1/MmhD6dbvy1+FyflRHHBFX4l33xqY5ZmvM/L814YG8RaCy23FrHJqn9Kie0P6ELSyabX/E
uLGE93y3v4zbdDbf1LfuE1l85PBCIPpbU1ox6RfqDvKJKkpkNa4GsPcLBqJHpJfghXMxiLTlUsr2
sbJuhr0fHYrZJD/G50JnfM7P6vAmwhzNAHiaJYSLSGI6tdiyZJMx2D6x8XBNflkAWlPxHgxv/Hl+
+oVvgCatJHSphk6z30r50+qbzloZw64skCRknySWd5/mJVlXLhwOOaEL7aqf8RW5aIRdYtVdGAK3
+URh8mN55jZcIZbw4HVdJC8LtGEexbdH+1I+ZgHKXyu8zFr4FQzkTq6KkKiZFZ0eRukCpsOev8cl
zr4FgpW5X+r39Ks5lRf9ozc9hZj1aV9kyK83IQVVORpxF2TMUBFPuBhEcWUNa4MS8HvgH5RhRRo3
gqIccYRbLL6rZejmLnb2BdH2C0LdFgGlhCyjbF0L/sPYkP3tdqRy8dmhWgO8X/GkGBE32rq48YDt
2kt1mu7pe3xx/lF2FxCFqC66FzJObWue4OKgQ7Kzuu/XTD/lk18U2bol4XVh80W1EX/I3/muvBq/
5VP9zlze7O/wap5469DRCeCT3DVirYRwEEkYMTW8E65TbI1i6xQbixhQ2qcC+HemqaV20t1gq62b
A1RARYLPKgj2ZXBFrTrT3pKRKIuSahubqyZb5cU60vBdsFK5pB816aEJTn257+WzLx0r/SA3CIO3
irouadZNDzbzM9Mm7WPhOle2TbuZxMknYHCyYv4YVU1nPWVLbJor5QiojY9GYsBplyTpQ3gCSlaI
n2Y6vRbRD5oWVmX9Uz4UgdteiQD/7R7mydkwP81n+SnfrIP1I5D9s/4dzatwJjIEgTeLVg15Bqwa
1tsBMQ6Sdo02SCPli1/0++7D+o6e7EMQlJ+YIRnoaa8iGuZJm9JFvWDhd6c9g9WwmVzUzs0K9aLX
uBQ34tLZYhHtyQHmfCbS9FWNe0qetxRpeB/T6vFiSHc/SYoEQvHwWMt7C4AK3e2aiMhoYS+QsmhL
IllPPJjy3fyrP5AF3kzp5X9W2/yGsBexDXYPT7tW1xJfb0PW2AGVyX04Bvfqq2dRX2FqxP52sZiM
4kW4SdbWH9JEVwP1eXTrcmtQEOMVm2ZHZtjfTAw4o6rm68/iFB59x9OfvpeAbnmMWF3/B/W9tL2Q
ZpUwvpghcgqFkRyXHWo10acnPFg5pzAlqitQmBR6x4CF7bAbJCNuPzg2HAqLnPMDuKkJwi023Ykb
Kh0IA1wI58eAa9W5Iw8m4VBATuIWqvp/acRUQ1h6VQVi0rcMpoeJ7fNtmLaOcfPntR5CtRlv+fzW
xOd+fE/pK29IM/NTRrDhNDWbGmqwXPXthSWbWFYWVQzKAqhu9iK8vbgMnPw8DOgaGanyvWZ9iQ2o
AZce/pJG3/mjc0go+GYe0+Jmm7c3C3sl4LFAcvIXaCBTbDgSYvo+yZ5tVbeQkUTOC5d7mjwM1QjX
U4+w89uPHrX6UNVXi8UalQzwwCIESyIMfyXj2hORfY5JYxXELxD7qEcEQf/KQtlKWxpjpuzsonZt
hiXx7wQf2GsIc8y6KrIthnCpS1xUPIDt/FubSj6KEVmkPDNedkyyvUYtBXU7DUwy+1hTPfj7mDtB
TfasY1F3FZZ2jgpxcZfOq0Oe2B4QOzsXi9/fuNBFSw4P4bAQjbhjFjXwVMcL2ZEWVsbXChNwCQ6i
uSr1T9mPWBKsGrbs4sf/BJkgZsUs+emgqDBYS8DdGiV5/lvLRURYRbN1ouiYXUbsukLWGJbgO+GP
Im3gXYAzvb5RaW/6SzFQgGMrQObkVy57MqS0YDnRUsqnBBsqdfBZABQclyPeuSAh+ZQvjNySqUPo
kq5tNhmxmqCiZGirJkLv0eymusvLZlPbREcPNAGehniv2x21Irz7KS4usggJw2SwlZF5RZXE04tk
n3AAB90UmM4YMuhEN7MVOtgjtHQoTlyJcgysoNAQSKnVSr7QEafapFOaO8FpuHQw1XAPliHqHZIt
lRNWS8bw0Qk+dbTVgXos55OJayMZKRiWPhRZ2YoCMkBu2oFN1zLjlYq23S9OKi32+rJTt8Adcz/z
2YLWPixMyL3pbJz2P8dkhfudYhB+laFBWpD8AuANjUsKygKYTi1fcwu/SY5afK6O4qMK9Ef7zTaH
MECDC21L+BlyakwCdqQ/H5qGjZAFs6at4gOY2iHhKumhws2l2dMAwLbMw4GKmIWC6kFOj5b199ay
pRg+xBnpTjHCI94M3g8AqBjTvkmWXX4TFNA43cYm2IC89tYft+igYtDt+Uf1fzFfYZfRDiIv2vq9
7KN1cSpAK4z4pSqf+DzJvsaSSye3ZJw7PmJTvzbEbwrvE3UhE7YWxyEckeWO+Zmi941qNW8BZAYS
8ulfAG6bxZ+OYANRHXuZdh2QsgdvAUpeYPr6PnD9lGlHFfapNNZ2+u8/O0+QezrJ3NhYkWaApgVB
jK8VZDr9bujRGMKtPp2j7Ed5V2qEa1uNst7kKAFQy5O9Jr6mMS9p95aCcyNYFgFvBsUUDK3akjQZ
1eqgcBfFzeR7IuxhkQB79gWPej9CN+3jgb1TBfql8Y/jKeZtZhvtGYQnZAbZuCUfImXVEu+jmKY1
Hk19XaC7MgrIxBqZEmHQUbGru/qNVrP9hOHXmqU9Ck5X+ACzLvbE/6+JcNfnWK8m3gCnN842cv26
+CPRJY1zhiewbLxId7xhYHrftD4sQoCIiiEVynCm9SveT3kEo0wCYP7V+A8MRX5wLnTiXKrvQcHJ
W7ZLRZIuqPoIQZORws2HyQAjQzsbeSSJdBWqAgwt4E5hwoEZkqOQ3Xp8EuOe10vAoxj74UtIYkGM
YSLxrnfRBE8oI14Zr2jH+XE5BmrA/dx45jxcKb0QyXaKD71zasmo7rS/CLLXl+lw178TEAhFitZE
SPfdqmXV0giB1gna0EoyBmNrVevGErifU4fiPSji4IToxRPlQjZGnqKgcIUvQyALxE5RBaqHpzZn
oYAimxOWrfKtSWR+ZInn9IQkAPqR+Nx8P3KtUmMFuDQnfG0A/7yaM0+kz/9VTeJPghsrH4ynWcP2
p+MBLQaHh8w+IA4mg7Q80Sb3X4Oi+pJstEJmuLX5Y4cJlRh5MM2suTNxhFXN72rMK1UGQKnKBT+u
E1zlli7c7dBJOEuBv5XypZoQ+HxdEQxstAkjQH79o+zkFeWHa/QqgpwX52wIbt7j5uZmMlnAAOYn
+wWboQKZK9E1otErfIkvEJLKBqgyEGZSZTuRG6yG59ZqbjPfNwNTg+I6b2Y3j24iU4hycvtfMnPx
HGP6q6gE7TRLdI/SciztmhjBXTuQz0p33B8tn0lD/nFj742u8JqedXd6ZuTvOyolLapnD51rJ83a
1GgOCP5LydWm75rfQqyvebgKGlhtQ+MLBpfjhhdAuT+cAga1FDHJUOd74R0y5nwz2LATytqAF0zh
WwLH4quJ93P0JwIajX/k4xGuyi4JQGSFpF6pjH5MUWWnEPYQrCsyHa6WZiwHCtAzZYRs/BraH2XO
SelDpewANYHMMn8RkbVoYK81RhKJQpharTbZLB1JWI8rQuM4ptsdeMp/8qBu3ClU5HGN8LMrNjjz
xhw/59o8mypdWrxtNI8Ei4DxsbDGTY3fS6B4gw31Wq6aPKMg4qVz1qQwyURPj3zVkUlUcUsXCpXg
GDIQ352l01B+EFnG/UqOh7YzEPypdHT6hbHMY/2/+LqS4VroUcvkIf7dHb9CDHAp9w91pihFW6rY
M1GRyVVCvwr9zp29KUu2RHCdQWWVKULE3W8tblCC2XRmx9BBD5m8GZ6dBe7c6a6FziuxsUGg+U7j
YaU1CX3dmefk4Xt0aSuCfwniIBi8tO8Wn2gx3ocupFyIkDnEScgBgfJFFIkI0koTbBayjkPj5Sgr
FdVxNfCgUqqlT2AM6F2NSF3wh/ITRosZYbSFHDjTKdEK0fFOH/ybj/HUYTx5+fUvGEYXmB+SSRtH
kZM6FqzL4CmrIfwBRY74ObKxJse33KkKkzqpMUPA7H9q5d/Uelb2fTC+6SzBItK6pvNRktIkmeEJ
0ZdD86nD99LBntK1QSTwiiQbHxqmlWUO4nBl+t9V9m9m5NGzN1UEYdW/00jgFr9ixEmaA6LgslsH
kJNUFuA0ZWqaykuqA06FfKQk8n6Ip75KAIKnozSS21bS8hUnv8oEJUtqqT8x2PGxUYq4QDGakPWO
8q7Bn4JZtytJmgAjUoDqxaoLQhfOuhfoV1t+9tMfxfMruc0pxmBrIntOPOMgkUhZNRrstTLF5X9r
SZk1pf8j6Tx320abKHxFBNjLX0uiuuQmufwh7CRm751Xv894ge/DBtmsI7HMO3PmlD+NptwSRtsK
MyJEFYeFEZG8nLH6y2uD6aMO0yqkTN5Nt/ZBaTmSPQvsAkf+sdYRobM3L59ygu8s56wX7tPAGWLl
+mNM66IVZzeilbVvukTximIHVVWql3sbui7PHe8qDg4Bvafl+So2DNifrRWn3dURQyxsHRcAYnKu
I3JYu/nnjA1yOxxWg+JPsyF2BOU+PGfD3kHFv8jmr46feytdO8TYmiWLKTvbxO7Iu0YGZohHgkA7
6XaKG7KMhNaDCUGXdPgj0phPe7M2mGDg3GuY5H2KPxMrHM/TQf5wO0Ii3VeHlK4b7ifhABxYq3qb
V88ZslkuwAIaXkOAEdIG7ZZGYrlCNjp0mdB7jhfjoKLnyrqeahfsFvKfkuCzQIk9oSscxFEMzlSK
zFrV+peGxapmvidoD7j25K5ReqaBjW5oX/HIyDnQmTVwTIF8fkBqzLvncBfZ2nKq2wmIJyigbtgw
/zTMoegQQmgZEBCwCi9wPIKcI2EmZfQ0Qdmn8w00UlX1Q9uPj22ukBNDGLp1zrnVLcuN/MsGQ4jh
DSXLeOooZlGgQobyWIQMFDu6QFgasr4i9xzdeoxHBr8hFck7ZOS6yVdXWwJJmby/0vTLRXqJid1o
WCzNOYl4VQYHJsKw42up0TMMjcXofD5CGlIqpwnVOI5VyTep3vQuGBU5xhpCmEW/zCQphcgkG2+Z
Ku59eGDRtnKGe0KVRl3vlvZWMyiO+NXa0c4zwRRdv8Kb31bT95aJrmm+WxAVuHotGSPLj8P5PAxf
gVptW++L/Sod0xgWaOO/CSjN4R7Gzuds/Y2VCNwLqs9Mmheg0FQQPEUHZK7UeXyIgcv63ltXXYV7
IL/PcthJwMt/BjzpW9hbM+uLnsqPElCZhH7a74wi2zn1vCv0CVJ/tk1hVDhV9A/3m8F5ctzPuH9O
O1jQw9oy6rMcE7yA3Dq1RnzOt9SQVASwPGGUzdWXpeJ9aLFqBDuvhxaH63IlB1XJi1MQ9DzN2VEB
ZOAiekKNJUye/Yw7YBx7T/CJAvr2yjeEbDUZYSW9hRQuHknNHB/nvF/nyXfMcQf5t9FwmIIM2LYf
YUcF9NrrlAP+JIe5JV8qvYfxkxBL5TVRQ3bn/DpkBUZlcnhOuFe9qSIIPRvgFzQcqcX6OrgRCr7F
qGlDVl2KtMlqHSz8Gfqy5qBXZKAVBXxvzAuYdW2ESDpioGTWTxisUfv4vXYrOi52WFIDit5+4eAf
YaBdnQYFh9pcbMPaNq5vNNFFD5Q9e6AGprZw7iWvfby7LMbm+icA2exiHEYabR9AAnRY1Se6ry09
KUqM8pBoWXFvtPRbry7m9CxxjRghqoa5peLCrbtDkkqbVRPP62pofYNQYT3hrLT0vVB9yJkkAY3Y
asyG3jFquOhwo1TlX0HueBM/A/CI1Ra8b251yA+U96I3cdMlWdsMfkamwS6PPjMVc1I2hpDjpzzy
B4obx5fLQknF325AHoU/GIa57PUmZ0A7pAOxYCvQItDg39GqwWEk9GozuNo1ooQBhVfsyxyQQc7L
ADUlnv7MBkHl0stuMPfEGoydjBmdZkaFtE83FUuKhiWZNbGwAOsq7G9QyiRfTVTGIsdcp3ju7Dfz
LaHa6TTzISivmhIXOgb7Ekkqz/x3xhKn1a0VJtvMWL9f2RwxY7AZ16oEYxC62JSsBKs4RGxFM+Nu
BPiSEQIiMSvELQ7RocBMJUICixZE1emFkd3wMC81O3Ew3UZ1j3Fu4ROmxNcIPD/AEQ+yuH7rS+eJ
yS8nvQ0pH07k00JNWayrlyj4RiV/hix8O5Vd8hwX4MPjpH6oDNFTUEDwggJfpkc7Vw/4k1W8Zr+H
TBiyMQDZWId0vkhfqQts3AxRFOAT3PfPBY6UhKT9vhbyikSAJTSwCW9/pB8aCJzC0pN+RRimjXqQ
4aDLIvoLNzuOzTvCBLiof/UWM9eGCREvkVPgECSnoalubUbJ/BCOyiaroU7YG0KdsSAoGZ3bM5za
SSfjzsBXBR4NZiEuNsvwYXC43rYVu35lsIG0GoClyBpeCCE49jkQVFXovC5m9Zpaf0aFpXLWdPTb
ybJW5j0tyofZ1OcwJM0dr20jAawIsUqlMdCfpM/iEsuBYQQKwuu3yHH3Qf1kuz85k3BPWAib6nFG
RaU/ps5nTlvFi4dYiwShutpOhCd05msNWcEuy0fO2BZYmqdX87od+vS9UHCn5aNOCX0pcKtNeb6u
bFgTNK6Q/U809m6zLZ0z8GOFAJFDgEo/mANQF+OZghwIdzZ6rmDqBOBwe30rfqT82MXpSU4mM8Vh
AYmfbD6aqDHZ3dgElhOgXWZPuX0LWQ0ZYHP0adg2nQKMEGLoNlIkKzX2JZnPwHJoqKZHKz7L98KP
Yp9W5t4cx12Yl7BBL1nIuQe3OofHRWbFZqJttkMiOlmJhFB52RiTLCybRwNUNL3nTCc0pK0TEb8C
vN0wO+CBBat+bJwVGi6wF7IDXcYIOroUslVhKqSaM9NQtAAJqvyY0/K1XvJusZwTznEkVneYG0y8
4G6ePKo0pThQadldTXakGsaocjphivDOVvlV4ZioPMLYcYNhKsezFjJFwq6cbPLdoH0Kk5PILAwb
2P1N7BMVNHfQC+F7aZ8htkpQU/dy7RMRGKKGqb2vWAcO1roVlDqLpwZ9yQG1T0+oSDhdwb1bszrG
nfonywe4o3cTV2VqJUVgrfcxiR+4rv+GfhKTSEoqWz5vxJS1hHBbHNrOZSkwrLzi6ugS7K7/li+K
Ce43qyIPjlW7L9Xd4BxM+3GoGiyE/qXVsMZfBWTZxgvYz2a2al24y3DEEB8pBj2lfeR/3hCsx744
NqBI1Eshv4bI3nGITdGB8fTHjAg25jEMUiDlD8NdinACrIp9UctMG9RUYHQBhE+oMYebQYFJaFtR
YU7Qo+zqT4p3m4JwDn1F/2JD7JupH6HDa42WuvqqyycedZlEFtj4WBvt0atUxBEPBIc680kSJ6Al
DCz0amutJdGqyrVt1QwoBVtq8CWnBNMfiDfOXKIyYKmQYwgekBRDEDr/hUPL8zMs3xDHAGc8PxwN
OFNkbIMz8vBnfNHCZkuCI8ngkHzDwFC5Tx6LwKmGziZhLXjrRCDFEWuhbaeQa2p6D/ZwzzIwOhbd
A3bEJ61JuMYkgcEvgVOjxz+TymDO5bJlODKhkxMVobCWlQeVhyYVTguCJVBDnTUBzEmpndLKsiZR
ATT4YAqyorjdf2RwCaLgNbviwTE2d8U+iCoBQo6cbpbL9gv+ablsBwe7VmwJq+mODsCndRaMkI/q
TbCxscWA9MALqPD4Pes2XDuYSNnC86abOClCTEiITmShw8FcJKwv3Hi94AIEthsMG4KSaPeChY4j
evbyJzyseDUfEqvBgAryB0xvQy+fuuYYbmlnTDK6QBN7Nnvje9Ii1zJI7yZBJ+bqBZQEb9vnUK95
V3Xk5aKE6+p8mwQweAqM6+NfaRo+FETo4jxYLVsxi0nsjgw8xgHeDi8O1jIgtcibPPFmJHsPJLrq
FH8cipWB6VkGItGVP4gK5XKyujmXNqUAwKehs3ZBL4tVnHZHFcu6BQgK4I7CIaiKfeh7PM5nfBUb
Ew9k1pXAcGrXXuV0lDKZ0SNm062gbUnAXB2aG+6nbi+bbvquxh/RgMHscQD7xEYqyjUReK11JO6L
bm4mcDOGb/QMi/up42jj0TEGvbttlmEPOum+USd20fxNl9spDBUWzBioq2KYYZ4X91uZUOUVJMBY
GRXNBzTojC8xfeKwXTuhLmEPfkm1TPCEmH54j7hvoeGeGlC9tmoOKUNsQenq+EJBa/joPUegAlM/
x3Ry0TMH+I2HvuVlBvOU7yiXQRq4HjYt/azALGkFxwyeirzWdG/CgM+sdjPM9TXUTAoI9ATwsKbx
Cx5mh/IYgTOQC0JdoSOeA2zRGekHMPXmn27yBsHuRxwJ5ihzQx/6iQZmxC2Py3/louDSpWCfx8Z4
KOn+LejJlkTXgamBLyEVktdOxziTC1g352hAVQ/vYCLn5DiAAKXeGwlK0FcWv5vcrTLAc1Pkb/No
Q/mHy/S61KylAyy0pwvi7HWqkz8weccUbW+tN5eMZtTl5JNIUMYmLpE6tsi0vmlHowIlHw+Kpvbs
o+cjuIZctBDFFEP8Wvr1Ohqfk6g6m+F3FMRHLMC4+tbJIhj9F11h9A20R92BHStrtRYjGgLo2KMG
fDQr+BLeTxi/9rHqM+uL3mgADqJrGbnQbb2bcaoLJHX1IwwQlnnJVnFGTJHCByV+kwxdnHezaKQQ
Kzi3ojTkeGWZKaz4Mkt+DzLmdPlyIm2dlOUllxyHni0U5pMGo/+0XxBMzzCAtW4kGCZ/mBeEwvmL
nM0ykXlf8E1RIb3E4Ik6BwGFVvwjmC6RZJ0X8llsBApyoVD6jpCvc7q+MC/IzgWVnKoXsbNSiTxz
cHFQty7zDD90oA51n5X1JXOenFmJZWzZnC5s/V3YTHn1z8Fyoust9NTTTm0OrljoxOdoZieYu76X
2ZdZtMQUAwPNUsJMgzx3zp1blYxwJsRrFOd+RiEWuaO+A8bNunpv1biiuNgadzxobXjK9I+lxjwI
8t1Ew553MKdrbPKFXqUlO8BIxEQFgTzeA/imb5fwoYj2W54MT1Kzb3X/KR9fZrmAxnnK0YcyYo0x
KaelgRr22fFo4uLRnyd1K2+uhbTePXY08LgDvsC3QHoIp7goT7oxbsrs0jE3j9idqrkYiyIFzCa8
fNruNmcFox2eKaR7TYi9MBpKlluifxYaXHZwmax0UacOSB7pzyDoRI9xJFKsDxnDf7td8xm7i20O
HGT3xqqqgM3VmSNOWVMpY+8u5d8DPIsq70Gb+X/xhHE0deDLWIy9oRKB26yNut6pSnzTM/dsjdlx
nieKMJiKfp/nZW1DfrJBy8ViBNd5VoHpuiwZOwCerZKEc5gLhr6a2dfjrY1h0amBNCdQXFJ7T6KR
pVR2JsYV+p3trq3oB91lvqYDdwDKh5GaaMta3WCT25Ns3PLezw9gtXr+HHADMRGRNrYJPsy+/D1E
nNp85foTG34fI4/Dn8hhdi00ZdRHGx2+VfxZkteu2OvZdI27eSPsSze/NQhtxP5HHax7CZsm9S1W
qwmurSNzbskxRWzGBGLNSyuKCfyoIuq2TJuJk51mBN4ti1yLx0yOqNaWLjtfJ+kP72ml4/U40Kzf
mSqkv+CoqoE3LJPIUsTPlsPmmpBGtIl0gXoZXGI6M7kGiiPdE1kKuPApHijZg9l9T4O+IfxWuiEL
ZsCocM46/TZsYKDBGbfgTKifOk4XlaH868LuEEQjaHn8vcRYN7NsddSrvDd9Ufts3BId4xib9FE2
8vLh5GgXkrAc+jwsA9RpcdwXDG6ZPQS8KcDsNdDZdY4Sy4bLE9Dr4pG4CPwJUmmD62kWO7MepNN9
a/FyqWv3DJjI9OKTXyykRBHql1sHc79eRyxNRhVVqLH7jYNEOgxU5jp2/kSRe7M0cS1vA3UMdVXH
H4/gDNvqzkYeMPGURFa6Z8+/8CmrkXGYTKFheOzhyHjJueISFh7+9VO5R+0qeiykn3xCZ9iZBhmw
vGrCRuhOBSK9MyYkRwNWrIc/uRgSYAO+BbXBMTl4N0Wq3aoc3VxHJLhJ1uEW+pWnPZE9/Pf0Xxwu
o1mzhfmHz3EGiqthsJQmqKeAn1pOJvYvjOI9ct+lHOlu4YXWfzAQuaQ407nk0Brg8xnj1DjqIPjB
wQ21xwF+g+pBwHTc2DeATJWEA4VS7K1MTcIeOQe7zzSbDmH3ETGTedW4kuo91P+Erw5qJWdFXNN5
Z028sxNeCmwHX0KFlBjNzwKAw0gYlOmP6INio8D5gHSTcwpZHvcQGlxC0qKftksAwSmdCFTlbIuV
k1eepUVQmpTV8R2kj+ZHelzD2A0oSjB6MZ2dCmOEx7tKWoQwvKozG//uizMLH3xFKc+elT6HLklm
xElaInSQ7oFDYS1LgZ52zeULsT4JVNLrUii2NGqRUu5VqPLSv+RDu+M9ZPlDwcvCtbdJw7/2ANyj
Vk8ks5uo9JoQz2GNoFNaTwgSYzHhkPZZlhoAH37BZ1NL1mb/IXRzOQWgWkXVzsYXqWTqk0/tAh1G
eAu0+NlEVGGeF87a56gq1taAwRbGrSgLeAgFofGwxdLk6OX/CZFgcWJx94i764q3vPhknELIwNF1
sUFTZcc+Lh+yj9eofv3irc0OUtfIQIAlqmrAmlgrBuSrLoArDPebKbaEVm9hPg/duA+WK0eORAca
E0FUKCVamwFyDtD0Rju9R9KExYGpTHudbkeNajjQ5ZaFNhC4Uy1HHCWfujzHPGGEX+IEb6VqfLaB
9+M4XbUu32PKPJ2AjEUWhXJ5bxCTouzH1H4XBgpADFd1dBW/SUGbh2NTMmFBpsmfp2NNpyWsAA+Y
W+ucu8KXtcD+PNRqD41iHlK0sGY0fi/4zmSswYEy+5Vm4C/lfYcawU1DvZ5C9UWUXHLdITEm0c8Q
EVpKNGqitWutpHcBwYg0FPioyTHEy+BYTY8FQxTn4ZqK8/K7X/KS34khTBhsE/zqaacBjqCkSNXr
+2DrGh4GuA6qGPQXzUZQzLJk6cuZJr8WaV7jcu8xpMR2wEwArry/0Us/ZuvIwR2o/UbO+sSFWkJ1
Iz/bidngEqwVgirqwZm3wwVybCbsDuyz6BABglVwgaX+psxBfOT49VJEIA1UIweU5T5W3en/spG3
uH8kPXodtP2YL1i4Zxe3hQfJgUEnXR3HnGcQsDDtZMHh0WWOkble4ICw2nQLcz123dpSFn8iksdh
MaXiwFvx78YAWGL4g1cfdA78jEnnzFDhzvSxS4Vm0mV6+Bw7d4e4OQJr9gi2kIjlpAsPTRmsIzij
cucFGg6wyjZq7KQ4LGVR6+o4LmF0Ouj6Ko4uDbpUh6M/ZpZi/z4Sktt0OENwMkHJOBS6j38u1OL+
YPYu0o/k6DQvJhHZOkvIzIy20nyF/Kse3bPshMSAQ2ESh9EI+8jDcnFegy89DNZ332JipPYgUq6+
Z90mp3poeEcQyTZyjhhqjHW36sijFBxOdkzMTIxeCdDFqMQHJEZGqmxQ5TJI/z4QnO7SRAp4JMaR
bt8fIn1bWNSttnsa9WHTaszbRncQS3vZ/YECjiNk9rras6OZzP+P9QnijGL+cLboSKEt7HRCdHsS
OIZQMQfbjEfnYXED8lEoAa1xNDXvXYbl3vqmrNstd4UOhJ4EKc2dXN9aeE3+hPgyQDIS/xDtN2YQ
yNobDmfL9MZ2Rl2A2/mxhcMjQ26ePwfRZuS6t45DAByYyd+QyNIhemjYZhTju06mi1Vfo9xGEYU9
ASN8agGCLNkOIKfm62hgEgYU4XyaPu26XLvfeRauCtbPi0MIIyBoWd5Gw2bKqLRPB8ncMqGNG2mN
eMgN3+w1ThJ8a6hoIyTleMwPZmhumALm7lGm+y4H/nJ3MSQYt3JA1eFQ1K0fqfGFnZTLQ8+AOBrj
2iRgofVh6Kjll5sgMcalvqU+8jJArisKsgPLCWHnqmPuxxNrFQX2kRlhM7mfU9ofNQO1KE4E+BBj
hgY//MeCap9GUMkM7CDqb4tGAe5hZOhr+ZI2vMda4TViaJ/Zz1HwFICachkeWtwUyB9+KIfsGLXu
vgccJO6oIJevcPNXSK9Fr+1GJOEF6z6vJXBpbbUwo4NtDhMG91w0FcRn8AR1+E045XSMLGgu7c3h
HA/mA2/hxOoyhA/LjShV7UR3iW1lmWTAraxmWQ8JcKsjP2A9Dqe4Vuy1ATyhsyUokxfi1zAcn37P
CarhwoAdIkmNeCBUG9uM+ZIm8x56qp87pCFTrqhEFduX1lMfswVDRRN2vAU1pNtWKAYzPw4zaKCM
3DAKsNNgZ+fwLmFnCgTE+lkB9mnAXyAlDvNzJfJXlxaLc95R9LVtDKclg6Jn4W2Jaq6HG+sSnRgG
1qofHL9idTOgRZu8/tqy4otVZTOR+9mxeHI0/XXQPgRB6KvEt9mK9J6GSuhTTgwec+olYtqnIDfW
PEU3Xrk+fVOqd9CK1ob6W1d/W+PJpadREnK8nIZ+hJMTnSL9OiQpGeqRYUnTIY9pTf3nXsuZxj8w
yGcjdzQwDgsH5B2o27gkUVis43RfzCiAQJKayuKJ06CdieeIhXFtWdFSkzxiI0qw2X0xVCSwox3O
hgVyQ4lNdDDUW81r8H7hr+8I13EL383nm8s2luc0B2/zCIDg9M1N8ru/HOOa4DyCWjNTcUHzY+eP
UiKO8R5DeK+/oTt8eoEsXZbwv2tR7o3UWB6hfkQesiCNmB8VS9tp4SmghZc2rEk/PYRf2K+Pb5O5
IEmE4tx7+4gpsryMsMrx+18wCbHA6Vo89gMMcDOnOnbeB/4Fu7ZKGd0j8I160d9KgeY09RJm+AzY
Bc/fZ2DsvOpigWQnAL5uh8kPo5Q6YpOkr/GdxfYoPYjsjxsnUl/OzTnAyChGhmrcpS6x//YjBfRf
GnHGhuqNXzXTv7THRtLDGdnqLhNEC0t10ekMT0r/15owTNLgrkhkDbyoxHwzYI+YxV812lhY2tIT
2NgHmSTMVz9AmV1V7lPwr5jIihKf5iz4XNidpCS3O3ghKkilRfhJVuO5rfaxZx9LtucCr2SIMcVy
Bzv1zcCShUdRQTVSkc4jUZuBxpASfGiavlXqw2gM/jhumuEy1cHRBCloBjpO8buGe5y8SNfdaNHD
76uc7jrvBsfCj9j0J46AgPT4vgYh67fNTdujVlNGwOlzpkq97a5NtFxZ3No0OHQhKtzjnJCBmh3Z
QdEMDERY0TjFuYKTPi8OdSYHcDvQbLB1lV0QW5IBD5QEsz3L2IgRnQASUDguKvQE7MIWhhElR6qq
hwfxxOW94c2Hqxxx9CoqomP7AGuL3+fwLcPyRdNbTu5uC4LINGrybWLjS1Y1FG0vhaamffXMQlDc
YU2UTHP57z5ohIteE47EEpunWPemjWmTpRZvYmaAXJtf8jQkTfoOM2CYyHRBeh0/JXJHo6PcDQ1Q
t4NcH/RQA/OTdLgsPwelJxPh3oFPy6PWegzQj4nUXIY7tfwXPsN0F8cWMsKvzJxTiAPDsNV4e4b4
xFC/acBeuxF/NaTbqFbt24RrISBdlt3GBTsgUrm72Q84IFxeMPVobnWcXnFRopcb2dA8QVjcENT5
gKdb+WPxsaR9GdlASHSBQNFBsrzlpNBSanTtV2RZO+4mLk4B0c2FMeyjpj6oGq1xwlHq+eU4yUhl
AeIyg9PG07xKry0Xoy5wLWjcnfzsEO6ZVr1JJ6wazUYWHgod4BaCrtieG4yAUZRtOrSw03PYoRPG
wen33LZuKW+hxOU035REVzP34oY9AR1wjZqk8+H/A6clxmWEIbsMli/g/kQp7DcK45U0JfxJLPSD
oxNe2/A7VcHwEH1br00pHyX5Nh0cY+i62sFCdcbHWm6ihZclEfi33WlbLGNAemQ9JK26YZFgElbQ
Wr5N1PkcD0fhiMgBmtbWEbuyHhtjeThtkI5+2y9byokYdBisZ2bWfAnIrXu3mrsFSigDdK/+7T0o
VElAc8TirXzldPD4oTzoUfnPNv7gfZWr381kPgB7yesgx7CsHdpl2THAwkLnHA06hSe2PwogwNNT
sDuUIj8Z1k4TYg2HHd41YnRmqsMlKFmIgcpq0M+j4Eve/hBgSsjrdHYz25fYmP1cBSV02E7l+XtZ
WydBgsM0wBtz2rHx70f3NDMrPWC+aCXXoHwiKKqcbNxm630WPw9NeYLLul4YentL2So59RgWBFgr
B2k9YKFDwZjT+IDFDVpDk2oePHjM3L1q7AfUqbKIaC1GgqpksiZjG8pP2LN2Glb4/4G6cMWXAU5r
iG0OjakKqI2Oec12GuT/NWBXXeDcwsM5ufnKUTGBhlScsIa0+Laa0wvpMArDLWY5gjSlHJd8QBRO
gj9MPSqA/Gha0FtMNqrAzZruPNqLs5tKf6nfVYyFWUEgLshxpcu55DE0GQ9LBMUYkf1kYJfwTRDT
yELGQ55tTOzRSLY/xO+2TyYGEsONSH02BbqJl/KU7slpeES3NDxQgHCj/VZeWd2RPsbaB/sv5QXd
3Kv77iE925n+U7Jqj1Tv7AxD62Z+D7f8OF27D+el9i70/Kq7Sj4aa5N/JcF5QZztI6/ysABYXck8
J+ooglIM5wgHHPvYpwectcCPjQNbDwOneZKRymO77GBuLhl2dxyGiCYfLCRgPDnobB6WjqC6o3pX
UW1A/r+TNNSWVyyxpq/sQlPeXbX5D9cGAkJW7TLI2Tu4jvknCzn6Bs/DYBw0FBEp+SYHcwP9gH2+
Gu2dbxTcr/W5f9J23XGBu7fT00eNDop7AYHf3LnsgMyXujrVxfeiM3E8GrykIHKwc18Meu1yOhch
WoILDy3TR4TxoLfSl6cuOvGBxv6a0czeQfskw+3heTgaWxLXqJkrCBh4ohAUlZ+hF4MZ+PxOPq4M
Gmmq5qpOtuigKnwqMp/BdibU4CGoSIQ/KOk6nnwNkbnqjwZGJDgcbSDc2c2rM2/KnpD6o3ObLbqG
TfUdoy9MHLghqAk1H2ZOgYkqwW64ZSZraw2IzZgPA8/+qIt9uTM/GbdCtJUY2ODQenfVXQv8MTyQ
h3vOgqOlYsxyqQNyGvBEuPgGxA+2PslrPYxrx7y6JugtoR9r8lDLW7f8MedDSRlpoEnGvF7W1bxF
Lwrzl/jurGhX53AFfykhVnoz/VU196V9IxiyxI9sbRIbdCCq5455Q1ts8MJh8c2CDD1zTdYcm691
dgU4+kgCOCj4Bw/ZJ+7KWNXoX3wcu9nbGsGlYBToinqWHSws0onld+O7wFcPmrEvhzM3WX5Nf/YX
WhAj+gxCewfPKc/uHslzirbzoT5peGSv+i1Lo3DrfPaoVyNoSe46jDauH7wR9Ff6HOjlrnvCOJUX
TywloebstAMuD0a6zeq/xaUGBWh9xVlryy7vuStfcY6efAsZtWFZC6PYOYbLm86ugbEq4sdrF5iR
lr7FsWkMvmx3ZntJJkIGWvdWDkz7f0qU+OmeFgp2BiMbMKWGTn+NMU1/4oeOJLFcgunoBmcGfjJg
2x1uLblHFT3OKKO0jkfa+mOH6wYyfQ9Ztj9lz+1fVLREGKDRwd0Ekd1K5WW9aMQz0FKuiu+IKr6v
8t3M+7EO35lj6bq27c547Y/La34hAfCvYa6TQ4ZvPrAwroolkZvnWDkkyiZJdyz5+u3wmIrERZ+3
aFb63Kdztt9rzNjhqHX6R8aBm69SitWDBvn+wOan4wOwHeWaLswnBzu5RT/ZD4ZQ3s+0TQ499JeH
+MXCSpUF8qawIVZigYCBwJ5t79KesMsjHJst1qW4zwRZ+d5lBadTwSGT3Kjt+EofzamgAvaVeEH7
6sIReiq1B5qdlafuxuUNuVbpF2dWgaREgG4v/yYYxtzr/fhsrOHZV2st5A9SEOgPxLXBLmFU4jPb
5x8ueRMu2R4Vi5S67AHuJ8RfF2EhKFZ8VENXwPjmPnxHTNC2UH+KZxkIGeQFuAiRGODPoIKo8I8Y
n1GDJ1ggMc38NwaXuSCswcYsH2w75QewgihZEDbgLUrz7HqHqQqxKis37C1wrNigzkSo+RjCpZpd
ZQ+r5Ruzly22cpX6JshR23tnabhRD1apMJ0mshVkODT7+RqSZzCN+zrDVQyrWzXbKTHWACEaQAeV
eauIFY102oIlSytCLAFefGje6Z7ENLTqnidIcVn9GCfPVWpuwd6ki52d+gkrhr2Rj7DbJ8grjFYa
8IkFOG5gOx0O7ZX03Y38MGnRQ45LUDlTRsPirNrwj6IBs9NtkeMymW5V7S3JDrIZ06fIl2lSGuUu
x+w8fZc/xu8gdt0AF3psKXIOAbFSV1XrYrNr89T9RIffoRKDZ1YyNQ21vpMuLIuLT/k23CZz+G7n
7BVvheBsb6toU3g3pL649CecgVeQIK4jf09QYXR7jx5rOkNgRo5FdQcKVPOw7l8ZK7IB8+6H9Egw
cuhX8Ig2HnW2eoCMi99Ixn6OLrx6crU1z7TRnIrmecH5BeXSg3PwbvihA+B2JET62jHexmf6d7iI
k1jerpaD6/Gn3O9239yTS7vX6MFHQnib/stwL1i/9g7UmE0WMLi/5IwfKX5W/2aRFoU3p/2aupsd
3sx1AKPcPo2EmuJOzezETMmpeyZWcD//Yf1h3fF+7Qb4IXtlm6LHT08wNLCgszSYOzyxhA/5E1TL
fLlMDivStwaOIDjbMSZqCnzzYTimydbagO5cbKb8dE/gXIyHIJEAL2xqCJmJdryE6Qfrw+KntXdN
sMEvNePJfRWLmWUdMxknXKEV7indbsQ8YxsfSO6VQ3c55DTwAHQ6LkzrrnsekxMO9hOhmfC0LF+3
SEnZho8GjgX4fYGywuS6RLv6xJbFQ15McFFjw/DZBXCXzO0CReiIrcijAdD4A0HL3ZdE8zEkNj5X
FbOoxD7yoo83Gisb+OgnuGqND4eZL4JSTM8/6/oKTu9g1zxTelCHPY0fPLAkZKREDaK0oEteU7Sw
y7+nHzDTyK4M9+j27AeS1+I9mxV7PBY6wfWk5ypfWPBjx8caRn/Fs1Ue93KHfOgNFik4LTEW6KpU
f06ey/6gL35FUBhQCEI8iFHzKogxAINx3K08/U+amLsZ8zbsNk3uvOKiC8OQz7pAwscKhODz9JR7
T0O2W6o7whvUD0UH1E1e2tA/RSSOqM0eHJPulbGbbwlFIUMPCUd524WT70ru1Gwd0eU7g0Ko0k8S
NWu2HpQ8j/7Dw9KGfoCNbYvo2FVQVck2n3UeMypzHXa17nyoDEo+h4SK4X9AG7w8aWm3Fp4O493U
FNjw4LnBwJHA17B2hIf/VRkLsApYTc1wFxTbHfHosm+2xQEy4HlK25XeoXdjW3lI6CttuKFwTEy8
Bxy7P+LbgI7cHzEzqrv3dCy2Ipoo+TtExeDaeNHEeMddRiMieJaQBOQzQ1Cd7HyCj2AcPSPjMUv2
ZoNJ8qOawI8Ci21RrTpgCC407ehZqABzVKzg98dUuhk0Jxy1fWK+jOQFAsVAP4BihB3PiFkGa/JS
cD46G4De3gUY+soJgrBFAiEe5cGpoo2rmngdUDuF4ALOqGDt7CYnD5BM3DbTCevUXP8L+nYfWOm0
6j8TT42FTQZU89vodG/q3D5hpRh0xWcwAzAnClp3Fg7dweMHWLm5V5zsSwgCGV4QQhwCwUjmCeN2
Zc8CfS8KLIY14eTw461cezYZH5qGt0Yru3PpBQdk3rb7nFXJSwoJIlQdshA5WvIB63TRSkz4rLID
fa7zYjvm8J111q56t82Mcr2EM5Q3HWda5yTUeNOJj2Rpr3OKyoKEKE4ZtVTT52Zni7ZP05Su5FoD
A0Ouasf8blnlOdS1P0pR70Kz9R0MmYgg3Ykte1CXrNHhcsaEX2ItYoXNzsC7U7jqJloMDte0/NJp
XAmkU2PHJ3/2l3QiW9DRE0GAw+fXwO8+DXs9Jfmltpkwcg0uSb4DJrkXMXGhaUvJ6mvonBqcJHPb
Ze9F7B2MCvUywh21HC6GSDZ542SfrCQ16kVfwFzcS3P7p6y618SqjjNFn29TYothQJeAII7XQO+w
TfkbRNsRGUDJ0gcyju06xwihJT6OmGCWeeILMomtngP0dFTe7PsEHKNvDUh/pCi+IO1/xKuuvLUY
VD+YFO7fbuSQvRgkhhLTtVHeUov0PUC1nwxV17g3SBosZH46MwGZlc9/Qs5cf+3a4/yhJ1CMNlQ8
/EhYIfry/fHEGMktWPf05DjOIBGrfAKoTFYzKDFZFfMpRuZ0fVVnmxYh69aCmPofTee13EiSZNEv
SrPU4hVASgAENYl6SQNVaq3x9Xuid9fGZnq6u4oFERnh4X7vudc7meMe5HNmujPM8iO0ImoueYhE
5YXbC+dggMJdkqIsGOWDDbYDeSu9rH94vMm6T55Ig6/Lc1e4G0nx3+V1PTnthR2Byn/tIl075iNP
SqBU56X81lALeGZ7GutPZjmUx8O6X182UxzgLRhDZDjkOuxKNeDWp2I1Ko7WA/VDFQcrXxc5DuGC
wNCab6lESB+R8ca6HNSKi/9AkdIwrK5dWDgMkS5zd7pXzDIfad3vTOWF4Pt9JihX6bg3e+SEUCbb
7jO7P1tgYZXJQyCF/qUpwf2g0B5qpq4gXVQYFIQj03nYz1K6a53zxLIwLHZB+nwE2IYORsNHoRHX
AX1b0usIdlCiNNLFngC7rycmbflOuycF/5xa/TQNS2d9UbgUCc+IN0LRp4fLlfPQW74OBDootqCX
D4zO7q8p93uMra803jV4Si7RW8xWyuptWp71fe9AsjITj0aBwb0hkJhpWhccof38yW4I04rtS159
6mxuxRQF90uPsX0IK/ksGmfjFyKloXwxm0fIiHScK+jZNY7IFC+GpzKL5VC6rQaFmF68ZA+QkrKg
iBAni+KCqthlSyC3wiZXHpqhuZsfzRtX/Awa34XJffXQ42l/tlz7UQl4d8kWhFRBfDqsS0cL7/Mv
otEk99MvJIdTc7qPH8byaDc4rH/ai/GBsOhYe1pgfbCJBcqBsN5AvRVH3Z3mw0iyuUOJvJvZdt/I
IA/RPUZTsERtGPvgEuLHIbDPOuckxckhCVYEG+lB8qqvMkR5QMTUydLAbbr2mXCXKnlKh8CMXWKo
6fmm7qoxYtrZhH3SCsfCAiYh3S2Rpu1xUvLR8u65egRQfk/aK/nm8Js9FOdkT0Wys+9zPBOIyvb5
j6FTxJMKfSAknh7LGZIMW4QMbGe/jGi3dqbzQlwmokA+YBBAzCAEkTN/41/RFGrI2/vBGH0ga4rS
V0keluSzt7555wDi5O42VQ95Cu94+kxwvO4W5Wxz8YwBY/i5tit/BN1iRQJI64f571f6sV0lxN1/
NFz6oL4Hy0k7E2mUOe7yRjBVjJQVlOXOtPxJ8fTuwCMI+wuYGZk2DLK7XcVZidVHOxGimuqnVRXv
jJ2cP7y/drREKXgii8+nduNzwkRoV0oR/y850yAvoXhQbD/yEdL65E3fsQEejdwFjl43e0MCtMu/
CTJIYFo4LCf+9y4uVzvj18Q0G8TJY4nV5Lf8zBnWAOqIWACO7Scqfl3Axz6XEf1W4kggVoumZVg6
ITwTtfTJb8PADAYOWzuus9SNfRMTNNgxAV7CDn4tVgaWV9IE1Vro5gv6XXiqKcWDDJdMaEYD3ywd
vB8ZJiZYadpJ2R6eHOjko0qNiW4ICer6tjiI8/1Uc3W4VBQqez7rbvM32435IJ1z/Dn7gPugsdCi
khhZIOHaxSwvunsRPS12KMreJlQ9mivdrv6KA1pXFVFlO6yEUYGYnDsDOC04YYIYSels0xOHz8Nr
OKSxuMegU8JS4gDAQopWczzsCR6PZDnka1pPyCtR3eusf4YqkeOhOf1e/yxfe2K6iamVJkklYCjp
Tx+mUIH8OWB+H5WnshFfGrdcOZpSr0PcfeV73OpQ9rEs9YHzLQUmk8iz9A0hAdwTqE2fPzLOiM9x
swgcfE4gKs3wRpxtK31Qepa0RBayRkI+XJpSkeZc2IcyDN/obYC90mTYic3oT4+IOUPCICUHKYAU
RIHB37P06MU0XFb3PFR4IUgCq0/pD+uB+3d7Yv6RXmk0cmPjTY0nFuZEoJJ1qGGfYrDdLdqVVUyn
nu6W/jdx/eBOo3F3OHTMxnd3IPcJRQBV/deUfDb9u6LSsuThI/P0DYlm7vh8XADoNE9h8uRQq+wo
VDeEFVxnA8pMgkK5OBKjHnGO2M5DLZ3pvbbDob7yEhMa6X8UPuw59xRfJLsSTMbL+GOgq6w81mjS
HnkJGEdlJkA+7eCmOQrcyXhiq5rGEwfKQvoj0bA3fq5kuAjI0NXLUXVHNnFsuh/7/q+XIlZ9P4ZY
nDIAk6j7bxqfCN2iUOW7bVlKrHmMKFeekbXyltvYn8tTan81YN6Q7pQvyEhYApInnl+eLhzjV01i
cVOS0sl5stsHBOLJg9jBUlf929p3fiU76hbpYN+6vRnxpaGCmW7yjWWh3lhd+U+COJAm67+CteOi
C6l/kpVqcw/Yn7aRglQGhOPC4zVG9SlH+Vr9WVzCNqvFI3w2n9ruacE7Nrr1I19E2595z0l6VtUo
fU0MvgQZJvFZ7X8gr82f9G9rDCk6GI5dP30aQ7g6X/r0VXRIBB1axHRqA+sOo+VVyzxbPUoPHSJR
bk0nm/mUqzGZobv6D7Bn+kfJwi06t7jcVqrHzMOp0TsGk6eyTImeeK3Tq0IzzldIitijmCr0E9KY
b4QZ0q2PGXuF6GBOkwc8J76kz8NrAx0mQqnMrnNuIYU2RF4G3Fm+6OpSUl3GY/lhvg7grZ/rI1Ed
9LGJT+TSBuTeJHqD8+oeIsH6no/PFV2WXRVwQWTAc6bliaQD4YteM6ijagtwuHXLS2P7NdJ3N89D
bAqIDlCtuGkR2V2IHBuDWXLGy7ciuL42aMoZ+M03LFSp7iW/cuHjaCfvh3UdLgoWoH1Vg5ZBPAxw
0tprTw4uNKa+PGnd2WAbK04GzwTe7AluYWCCW8Jf8QK2mPJKd+XCS/9IrcE5NknMlzzqZaQ0tO/w
rLhrRIZD1OUH2gXdufDnjVEJF+M9KpMDW+KNffP+x6WTgqY/apGgSwRskWN8iIPxRhsUqKIWSe/q
4NItyhSI6TvTk69oY8BlVN1JQrGGxd6hw7XPK5ePufBj5JoBOVTs2fF38538SD4jiuL+SCebt7lG
jtiMUelCteEvKRAp8zhQ4w0uAlzeGQZ3gjN5YcQwYzDu9gwNvxLx6uMp6HPC/1wWR84xahENF61E
u+Io3Sv/0PpT1Dd4zPfqlXYQ/2pTD/QlpCdZHBbKs6jxUeUc0o8sLELwju9q4m+cEuB+v3Vv/gNz
E2quig2wPtyp4edT9tNNEW2tVt4n1zbSuedxeGFfZqiRPZ+2T3qt2ZUfM5cfMrMukqv+VWjxI0Zm
bdSeO3Q6C9MlPo7ilPl2Ty/3oWJ8RHf1NYanyHZGWXgmxQRRV5OHBPxyonBnd3DHjP54nT1z44Lm
owSS/yYuV4yKvtrvNmIvaQI2FvYPfrf00/52AQUT/970SRtgRzgrwPZ3xVeZQ99FenhQWK9ULFGm
hBziNvcZfjtNI1ZgCYtvL0zSJFbeD5QNkHlRS71rZWQGVBv5r4rgPN/nEdJjO0p+jF/tjV+G0BuC
Jmrgj/KPL/xK5JuuHwAMhMurfgTyYXpSWEZC1cIIkWPceTe95Ed97W8dxlCcpcEbxJJQu3YXFh3H
h0vL5ggCztpbPuMCPlXWPR+ZJoc9c74oBnD1L/NJH3zngZ0DFvXAnyC/yq80BLNw/scAnDvMx517
5WOJSILwGj/+0x6lkHZHe3ZCBcs3IuaAzwoiGK1vVqk9+y5fCLK++y37TJCtc8FB5xBsvnGdb/co
/ajC5EcHl7Ofo/82CzOJEnGP3A2mVw/nNDtwpPzGPzmwAL/gJfgIIAACulL9kqdPTPPxEiq+qp6a
VzoG+NCyXyY4KcPrPW010f6h2XEQeQEvyEckw3P8rjjBuiFhtWdkFVanVVwrfOQozHquc3D3178h
nH1uKqF6nYmAoCzl6e1Y4Kjl4gDXbvPNshU61aD9ZQ6gHjOM+VyFZWgDe9Fyw3bFbYtyVomUPxp/
UD/vm6v8sVMvHv3DzqFJxDbBY6aux/tfU3p40haq/uWFIfFcBAiPMMvA/uQBBiiutK6+BMqRTyf7
hWRvHJNIvhaAxQmuJSgwurPXkop5YM9Zg8yfkfILvHAWjYEUI0RGPApu6TTDhQv6WwGAnWNxEo+8
qYqqN/5m42A8NTUXKFu6Q0IrRpHPkaHX74wfNaijlbqC5gmw6h1UG55jigMK1/UwnfhM4m8nC8mi
L8I1/a+BKzV/7Q0lt+Y670QtGgTi7nvquyFcrvd+NyH42jz2hCyk4Xz/m29IlxhGpiTrsnEw5bhH
9IEZeAIGIbKI8Te+OdrmOJVWtB1A5nhU2HBAZjOQpHHHTofcJlLjg439HLWw5WrAsxOXUqp6SK+O
MAr7FM3GC1ndDH+Yqk8xpDcWM8U620Py1X3ZZ6oRUICYOp2dcdk4T12KDhns8l/291lQRbjjWffM
QD4uAeEEKvIGt6eu42ca0OJ2AItelc/1uqLH+MfFb+pZkTuauPMbf8xUhJSACSNhmRDpAw1Xu4b+
AIMO5IhJS+Gw2l/ON1sWV5nslr3zSK3qH4XNeuiwIESwGZjWPENj+eZ4PLPZ9SjFaCR6vEz+gIUn
hrsgtygMNGSSc30o0d/fd+U1/RH3nx+TjvxryXr4409xWAQUCwFar8h4X/8xlARQxcjj2PE94wj4
j8ib/XCyL7zVv5VvhFPnj2QbY+BTsCePSVaDYiq6g8xovbE41kC4Oq6v+95bCZKrqJcVM5ygcLOe
A4abhyUFwIU2ai/MyiwByZdfi1P5Ib0nISJGB00GzY3d9DoxEhqPC6saSwrmt2SfDAfb6/G9+yrb
ECTvH5YB9ADMG6iMI8vPrsYfFYnxJxqfYKcPa8DxFxDUReXKfT2yuAoIgX7kuMhaiB7nOxXGwh3H
KfGxdKjeq+tahPcbFGJLwoUdMjbQcOG0l+zaI9SPDAzfeB++35ildNX+Ya59zv3he7tWJ/sbLOxg
uA5pSmiCrxr9a3JIcBNQPWT+MLo4yUWpgIsaj8KBsiJcoy1+mxOvUx7l1/pMnFjKacHIU6xjl17p
wxqNzHEe5p2GttxUD+heNlysF0fzETCwcTZvK3nxLpJ24Nv/zVaY7uyg02kSl7bXs14c2mNKgOz9
sJUf2bP5pBKxydSC0p8B7bBHpS+t4jI3osu9dp/8/MGb8pP/XJz1RxMyFSMwlqfiF+hfNtG117/1
PmxVf8L/DSUbPuErAK9/1CMjHYLXB5QPOdfRC1tULQfilAY/RqUGTFl+xE5bzh79LD4o5qIMNPb3
Z0IE2hQ81c56cG78nJ5d6aBEzpNFo0NycSkjgmbA9rm9otRtQpR26OxtCjru5RHD44X8ebJml311
QEHJaT0JPqQbj5/s/issGEwOjAX3VMgzRSnSOjG8I32kyMQcCQyZsRDuCCBhr38OiaibnX27IePf
1zgb+OCZUTM2FfUT+6WFpOdPe6fCATPu2rgEw9S9/3YADloX+45JxKMkcKVkgfS8usmNp487kndj
+ZVt5gU0am29OUiMgJXtTf4ySCuZiKQ7K8Vv3CK+/c21K/Wug75ZctEHpJUOjLYFEcJ5d5G3I/Nt
hRHrY32rqOQhe5/RcEdQu1n6N4ZcbuMpLh+W84TF9bScqtfhQB99J7nxgRS9/eJ14eS1bkZPZddw
OFYnUPPlXv40fPVSnJgmhhhJEQ0qX/ePxA13HzPvFV7ShSc/fcoOUE0Poyt+5sNbv/vggOQ/z49X
ZCWHeEf7Z6/tKGv56x/emJ3JL4Pjwz+cgukooc2QGOXlz7qHa8KvvLvbhVCb/dUdQimqHlFmhNuJ
K+TOl85I+C+x90gtd6iCZPf4YfLgB9Ag95tHeeIj53apWpDy0PzYf1+VvR2w1Xmncvc47v57SWm0
/gIgsI8Lj7jQZ74v2c7BofyJTmlv7m5vQ9i+fz9+PNT7KHYRifNfTK5Hbt0soX7PPOOSfTY/yC9o
0q43hbvbYn/rpy3U3uwv+QtWsrXspvvzijE326GSrX3te3HxZfxZn4o3uZRYfAPUjFzmYmTcpyed
RGAnfNuDubiSXLnnq3u7rmyFq6vsp9DxqfT8K17VzcNieyAy5QhFCC8U4bT5BVTq3tyjRd+9rrvv
7w9lT2HLCBJumI8uItg+mLLU9LLOWwCWBI3EPnqq9+xPO3l34+ihMmL++bAd7N3DafdcZ+QeHph7
JS4j7+/tARyKSzbMbt1fWU1nO+Dq7NbEbaEy3OHI4385ptnOGO4bCnN+4r8Ar4UjKBaNmLQdnjgM
7HBOp6PpOidFOxgwuTA87BaavS63N/NFWfCSkmDk8W3IXEEi2oT7bUceDeBs+AZOeiqOpLj0AwUE
Ruo9I7M7mikmljfj0n5qL07QHlCq7ZuX/o1ygPQwwpsQmKevxT8GO1AIXZjIRyM0XfUsBfh14U1Q
rv2ab9uz+dYTFUHsxQwP4rge5tN84urgMTH10pB0hKPkIR9BsOf/YV6Jd1+MBDia0A6SYbAnJPJl
QUPZPPwlnvWL9ZmBVPOnPidEr1EemM4DRN0dPwWOy7IzrvbHeO5okiGapgDkLf9jmOD8FNZB9YlR
+N5ewJAmfzl17In0dbbpmvIdwZa6+0xxyFJrnONvkkaW/U+vvvzNfxWj5Rd1OMJBfFYwgnOB39V/
G9oG0knYqrDre0blcufuJMyLOwD9xfxp/ZaDx+VBH0ImzapHcB9Fq6hi+c7dbP7gItrRCnsubLeQ
RTeCpkLd+c0vdM/xA3U5vTNI0p/UsUY0YRdwBfSPwQ2BrB5iGJuYLhRYdCx37Q41zr7927CY6wJe
pRVB1x9w/5Z/2SmlOuLKQHlFx31wnfMMjXbgZ7kM0skHwBfM5JXbrfRk2346nlrpY+69aX7J6mv+
QA0P2aRgazjTDHk0zuMfWyNnVcbC7fe0KEekBrSR11fVOtjv5G2chbuhFa9FAP05IkAmv6XDgyxm
Bh4BMaTpYDQ3rfIFoakr1IjWB9EO1UNybPyFrWvYjtmFsbY3+5kn4q2pUBlDIYDi1IBEnbh0r3lN
dEHpkjiEofDRB0wDXP6O/7ZH6DaQEB8RlbVf9dEMGdxjOOLvju3R/FEelAf1Vf5pztKD+WiH8uO3
c3/OxB7J7ek0XNR6Z7wRsvTYFOU3tzzjn0Z3u7mIDsBP8tkWB6yA1DlFgosNBo2L48l5ogfUIKGB
khEazmHy4gvPrwmBxWeaxSnKfaDChlEdAKIw0XomJZBQEPp8prd8F4B7aG4guOMKLuI+SPSkfLrx
YWkxPcEof0j5l476hOVBJKBR7WFIwvFDLM8dVxuJFc6uvA10dFDBaTSEEVHvcLK7Of5ddg9GxTty
pyf6DsCqdDoTPs5pSjWy/GotgovfOSGKPSRM6UNRe5yKDkGtk6/abyg3Gt1l5LrRX4HMqfAe9gzF
tAn5qKuzO7ABF27mPNnOP61/sKWv4YfDP298hNm64+vg9VU4ui8zwanOzSZhM1zoazCsBOz1ie2f
th7uU8NzF9NFf0cuzCmh5OVOQt20S83dN+/YgGsLXBmf34FzwuZRfK/frWh+3k66GW1HOro8N2CV
ZiL6DlzKkPwylGZ+QdMoeZoeeU3bKxJpmcjmgzVe2hbROw0IQOnDMxUlPT6Gk6IoWw5C44IrU+he
j3POJQPSmf2iEmqDlGaoGQ0qXEAdDQZwxqpbnO0xixdyURXPcYoAa7aD3UjYRfE3RxNkH+HoEYSn
qSgPLTZjZda82vo00uRNcsigYMzgxEnorKVQMixUjip5qY05QW/cSMHFQ7sYJKXFDGE5cdA04KWj
7qakW4v/xPo608cUixeZAJT75OnmntYMQIBh23QAH5DIj8tpm65386zwRefTSQjDzGraFUy+AQHg
pUamTRGDSNOW671K774b6B7qfoFeX0W52CIdN5gaw0yJSyJLqRj7UMDqMv6hltyxAR26Ng1rXfXe
FYlTNHY8kGoZ6luHiI8B2seQVXQa8R6PQZVjMKLkdnrZHZbirWm/Bcam7LSXVCGFC+kMtJJ0SyEG
I8DD8a7loQCIgl4MVUU7TjmNQLJy41BYeSU6Rvmdzh0FGyWWVEbCzaCtIQEHhiOMvSfDYdxuigTg
If/rKEEFLLfLWc/qDTOZsNfaW/uiZZytBkJQ6yjkrwQyAt+EQCs92CupwmwGJSDc7Y0Ava39mNX3
O2noOHBS0AoryE1dOg5sjTFdct75gPHKyL/ApXlLy8pGwSIV7xOXj6X55qOEkSPxzfGb/+OIAl8O
hBGz1j8SPVzRMjh8iWbL8Ic2nD4DlAEwdmdt4qZAAiHwgc5ItipunvERB95NKDcaIi+RV5cpsiMG
TIwAJJTfiIDI3XMKsuZWGrqU+zArx8FVKzAstAzgE2YlwUa5m4DiAtSy59NCdiSIM5bhBHXc+cms
/Ui8pdzJDhr+o0ITapavGYEBbe5seRXwlhUDiwS73rGmS8+FdyMfKRv6i5IsT+AylxV9m+w7EOQo
26E31giS2GlZm8VXwwyiSHVULiZ+sWfs+Arqb/humC7wCCfGX80p2siqu9K6k3OCVvritPTqxXAa
qnmYCF2d+dIKBYN+c0Xo5s1W0Ykm9F4cgNhYfLf0WZAJR2AN3B9rnAxLT/yaNe907RnmEYQzgaYF
pzBkPqaqkbqK161yvKHA4kMHYlEOaIkNXkkCt329CSGLoOwiqyE5IxjwgQgmocAy10x37PKIGL8X
GkuOL42Gk1gBjfR4r8CMooovMKoX2NFyjLQ8kXcaigUirRJ7e46mjOdeHd4ApMSsvbLk2IQWIbAn
pW2/yzNGQPEcso56zmkIPwIDBm56gzHjIDwpVPt5ziUkBvSokxaxNEY1pkAQHhaJLpDyMTwO+JTA
wSbbVweNSIp/rfybMwJE4IYPSSaJUxr1PfLSZrGRKlqHyXgT4lbghywpZt2u1J1XegIQUcqXyjhx
7821MN2sc0KTpZD3d9PvO8mTCBbkKUVfpumWe59vFv8AFlFLrYQ/cEkYkcJfXfwGmFRSxa4uih8d
KxiODBKQM+cwD5FOVoec7rETYife8RUKL8vAIAfftuUUmLKfYIALv1Rdm55pdWiiWNTa16INJw2Q
X02RY0qPKRtf08QnfpuKZWJkCtWkJqCbJJA44XjrPZlJXHQdrnLcXJecFqgJudUgY4VQ1YSSSU52
INEyYPv3hD2HKTUCOLgeic6VXn3nzRZsZeP4lmCD3ajxtu4T6BwGIROWTIJ0gzhItADsCBiQRthU
Zg38kWWp/AOma2IREYC6DgEuDjG4BCgExzZ7S8ccKO1Lt5Tnlvjx9T4Fdf0PGlLM7ZXfTNGLJlRt
kQTTxpIdIGEJcppYbBwWoDG+JqKsaJV1ViiIURMKbsRqJlbZZLb3xSS/AUto+XqaWWYB3yo+47Zl
JcC+g5fA3tCyvVpMqgdAmwn2/rUcgdWcedfwJYQ2e22xppNBalGmaxYAtmtGxx85bbXOCFvyHaIW
YUM29OY50fV9JdwVGxv+3PvQJIXz36JpV6nUPlsWqvwoIdXhs7PxvvTN073jQqTmlyl+XnshetIE
UM8SDx4sIL6p/4BhCmonfaAA8hRZjsaa4ROiU4X0W42VWXfIUkwAMhyOPTJ4B7P8rFoE2wPibH46
87muaMHg5hIEPBo2m/2v1ttPgaFGVE+3OscfHfdPCDlHiSKGUkIH3vB/h4us0yem3wghBXo4kyKK
AUkGMa4iTDVwnTmdl6D+6E/Cs7nm6Fuq9NlYMcXkxAxj18c807Cbw4LBda3jpsf6xHeh5iDand24
IHiGgd+iziDIZmj4iXdmo3RYOAyG5LlfkWnR7mlnoZxMDhrjPz7cASNPAotIwObEyv3vr+vTiCgG
/ycIuBxxW8VIsxGAGItjXuc6DuNpE4NPKFwCtSSXbwAwBTOSfa5sP0m7cpF0lmT6kTDLXJ9wh4Er
VgVJgk1KqMj7PPGEVnLE/FlnJYeqL74kIWMVyCfVLr1xIMEO0r+EjhidrIjK4pDvG6DsYmpoXhTx
sBYWWSZi6IcQOQsUaXvkOLbZHiXsZIJZUaMMUwVUBXoKv22jNaLGnorxElWnWlY3VeFkBJF+EOrJ
DjCwgS2vlt6WmAnJSGtto29uENVtsmRBGkwbnBNp2juJ/jYwGFCYb3KMYv2be6aiRIH5TKC9ciKE
eTo4snYauJAqKsMhI0Qb+h8Ko/8F14MjUwQm9Flk1c6tLBqsf4RaIBZgg6DVzQUqYYJZEuWpAjYz
qNUEccHGBS9IokSI6sIq+CEjEp1bNXTyL5jSWPg9Bx5Kxy8VdNkVSH2NrTC/A34mjkxS5FNqpT7+
v3GAgHHkwGrvbHKk6YmSsEKinKwsnOnCjaCRzkwyORUE4Y2zVBguwPOu1E2qczOgJQrQFcBBe6GN
+nBHRW39K52vAt3hDJxU6IjZJESNCQXo1PVNyOSzxMuV0P/uHA2tL1eF8pyumVhinAmEnmDPRJEj
9MzMYO0nSjOHYzF20DAx6uZDHJfqNCfjEwA+cdBBChIArP/UnkUZTfR2bI5i8gFmWzpaCBWgfvjl
eD8vxleinnK03QlCmvnYwqzStGdoDgNNcYHkc+qvHAmm5rxLLUin/FYoWOmegbK0QKxwkjpcht6H
o/RDUBjVJ5XWQNAAqtCFdF1KqQ2ris6oiV2seKywZeTFsUIqJ+ExiPlKRpHjm/JJKxPurTFqNk7r
6X1rdxbldk7R1TVirE2/k61vSWLkuO1/PAlxBEwOdSmWX6MmkcJhdBuH87tAyYLZbCxiFTO0dtpj
RWCFyLlo4ns0ooMuZAryhpKO4eHMrJduz/zBp0uOg0ixGDbKAVCjpCSjU753CwldsM7uiEfR4rT2
rw2wB/YoY7J0fASZL1CXOSmzoKKE65f6GSzPDmDkYPwK6qikW6/l2odLOQQ5a0BCFzORPTZAHEMW
v2hcclmga/O2aZeGAwUJT2FD9kPSKNzUvbjroexg0jTR4SPuqUS4ILZO/gwBOmEuSXubYvBu9t5y
uFuY5yi5CE2Dw8gM4u1+/87ADrKg1iL15YrXy0W4zVX+f5S3nwC+R15BXoc2mrz/KioBa7Ruizw9
bRxiEvVxA0hExirMN6YjF5YGpljE995HG7qbkz/Ncs/z8VWw4VjZKSPMRluU66D34Mol9BlF6OgP
JWXHhg92uCzdCk8C1AGJyj2mqIT8lM8Yq0zTMrDqdcTV3G6GLKiA30Ofqqgph8I8GtnoiygK1Vz8
Vbc8S5wl2QoYUsnClmIcC3aCLVqAXRwJDVdH2KnOYZ8dKQHwVr+oiETnGd0AQSCxrnFiJ5dNCizM
wjg69Wr4WropoG3EucKa5BEvIbJ09RoKBLu2LEdRa7a2GjWpdc3XlTe4rywQiHjOBRPwf08AoVdf
uCmXiSxYG+jDFYaHDGJ5Zu3Qxs6GNLU6wJ/w+Hxmu/OJ8f7/c4lxUIflf4wrbx2eLaapRF3bOPXH
DS/Qhkk0f0h0+RV8W0n2lz6cTdQ2cp6SWjjw0Js8GP/qLD4JiCG29se+TBuIGsNDp40uXTkD2Equ
bhEErkc5dc4F9mJjyJ7ZX1D0WBQ+IhFB7NMl27baPVkqcjkOPZmUBclOom4xeCIAATvd35DSpmgI
zZaJ4FFXIpG5dM5Imfo5fcgLgfG8NavlF9z9ZQbGAr2UskD0vqWJRpKzQCEKPEzNsQ5vQSDSl5lO
D8IRdldBNZknunXMWUyUDkoTOI12FNUPcEod5ITSDJeq/4VKwb4pYmhskOULhMcupd9Efbd2fjyb
D4AVSDGraZOkzwXoadGYWBtCNZ0FYxBMS3wX0xrlFXuAFR8dxk8YSBiyrQ9x2R74vGaRXK0CSdjo
SMEpIPZoD/DuMFd5KE/HOTEPttj1IYzWT6uMUYcp4DTSch6fOA66pfIgHuEci+FtAHQOYCYKvhql
JVomsq/5acT/oGl3VNZN/9vnf0nyNt/pnCK6QzXTYHNsJAY/fLoWwE8qHv6IwCXxfQAfDyc0GLa3
ezIdG/1M1UBxbu/m11iodLkbN/nZqjhXKRur5pZPb+r6ICwbNVWsAdNfABWlDg1FO/giv+gO4Vaw
M3HTUZnwPGBC0ix2lhS3H0ji+DySX15y4Kd78UMFSV2Rsqdhst5jcsvYDh3Y/eLJFIfWlgRstUMd
fzooLgYIgHdqoAz54YjqJpM7AKcVn+z2yEU6X8sn1dqeTCTfA81JLdCFZ9qpn/KO+25sYiuNmaPS
IILHFaj67Kmkwqu0F7R77PbE0+qxQUU3HHSyqEzJF4ETRtO6lKYCCs2ZNdJEE4BCG0z+KrptuDV7
mMNmLl3llb4lv1rVg16nfc/OJNsSn2a1fPZ0a1JJPY8I+50NTX+oavGl4KfkjXZW6ACJRcAwpxtb
JGSXbEM9RgtkQ0gGjBOYMYhODbF3goqQh39GaqFiHVzXmhPjr4y3R/rygJx3gNOy8a3YnlO55d4E
e4na0rwYA5M2cXukPqhTeje0J3CKrlAB2wmulXuXscUT/C0iN4GVtv2PhUFxxsF7/9+bvEl7gHdH
uTbpZmgV2hmkwZajZ+HK6fQFQnH834A7k9wOMi7yTt1dBKRKT3HVldVVDB91RUVOwtCHBobe8Ujl
L7mgwxFwkkzQx7hRW03y2ioAwplfbu8ZZftm/vKqDRam6FSV6+s2sm8jX0LDs2knHQtEWdBNBbFU
PTVoszsGzQkUIzs/jsgvi+7+r8QWEA+RaDUK9EIOY73K9EvWVk8LvBWj7f4h4Iidby5TvoF6NCY0
SK3k5wF3JevgVZTjIIhWonMKXhNW1NO0oDTLj2sv4Swl4Hp+dhgKxVNo8rQ2RvfQbQx/JNpTlrT5
q4Y9a5Uu3aw/d8i7e5Nx8ByJB3ce49MkSd6AMk4AFkcgvSmyam+IGYH5yp3EdkHLMoNsgcPvkAHD
/CajFukwcWNI3CLRTtjQ3qLwbZvjSFkKwoPDV3R6qLr6qT4seGfu7fpQElHQAa5c7yfJppajwhQd
bCjaUhwfRDeLmoWbB/m1pgETnDJdxvW9qHSnrN9CIh1JPTv/9WOC9JLSPP6v5Jq/BYRbMEc4FWgf
Sa6TY5phzI0syX4Ym3dR7/RkISmzGS6oWueF3od4FIjuFAfjKoRM5gZ7yI3v2MvOM5naTly/s48I
amsK/y1OD6MBdp+aCXsruwSjDRxuIHw8NpccVnFCF56mtA0uzMm3Y4nKh5NBgDHuhHdI6NwKLf8n
DqeixwuEg5lSkw41EQlYYjfGYPf52knHRFhpl/q6mjr2pDHk8Fzpipg9nGMw5IzXO05abVLYKUSl
qZPDLbnpaIQgB96lDinRpj8bY3LpCofu65MA+MQQQpjjv4wN5AFs6lm9kg6iPca0KwTYhWdZaf5l
phVty/Q6dmTSUhKLLWtYJiZUzPZyJYnaIsilkpBbFvtA98GWlYdxoetd1Nup7cjTAEQpeI4cIjWt
74BjgvvSbMMh6Lix0E4WXnFaysSTMfPBq3mJLe6/8K+2eAxj5IlGj6eYDkzLvWKm5w9Wqr6PtHnn
94TEmgYS1Fba/tZf4pRE+QJEdBXzLC+T4ykGNwAqxqhecH1RiKGjKesPhwpPq4glxpHGXuTYG/Rj
dA7DrsW0OTIeAYoXSRroRdruqvbcyG2AL4O1vZj16S4ND5N2A99ak81BBDGdo7R+bzLggcPrQhNV
MEMpw2cmcMLPDQioEuKv+txE3NogoI/54p/4VcRBqitc0PsVHCONwJdWW14l7q5l468c64yUbfKG
uJsw77Cp/UVCUE6Ij0GSlf0+09V0uDkbqERg4BUVfuV+fo6HmkrvV2Sjit9DzizkHWdWXs2WZzlH
DoXbXjKzSxff5X0JgC6VK2YJeEXzYoZAQnOQstNumPWiauxTREelpA+krSlPFUEzw8w9RkflqOkh
TV2ihzGIvy3j13/hCstd+GLZvXNezyxqdyhSJtzhVeXkMNugF2JtnpZBgkP+tRGuDspJVlR3ytTz
lEWrAgza+l1awn7WC/F7Ms3ziuQ7+h50uAWBCGBSw1M1GhgLGAM0MqmCTf+oyttno8pnVa//6YQf
3tM1BJCGaJkYsO8C8ZGN+lIw2XSDa+CEwZx8I2jB2cZGFsMwufNZV2YOCuF/SDqvnci1JQw/kSXn
cAudE3QTNzcWMOCclrOf/nzFkY6ORlszTWOvUPXXH/z33NFAqaCL0FF3jYGtA2N2T8dmrkdL9D5l
Bdv7rxwDAugj+6xCf+UyUlngKdqZjItgdAWvHbqIHOkAngE4GZH/+WclgNtXweFOJHMcnHx0i2LS
3R2MlhkW7+JiE+ZZEzxDg6iYcDTJp+Vd+xDErHNIu8h39J3H1CYxJ8fWvASI5zwCb3H4AiHxFbFR
b0zlnPCTb6ZXwG+PHWqViFt1ovxoxvr60lKisZQdvIxrRumZ9Tr1BFaJ86yzW6YWk7UXV71Vyc0O
bjHDO+ML2P0/uhUQwpAI4S7Aw5wkvLS/1qVQH4IDN7MNpTAiWNcZKK/wqItbdNy4CNiUZNJxZiMc
QOwNemZ0Gv24WKvqY74HDdCuZgEzwOzeGd7IdmyZlPZmdjQ06iFegIcvkWg9iwhlYFJAnFdAuqrG
cW3HWMZkbl7X/GgX8aXY07pPMzh/ss4gnZeAZ2Jv1kCVlxdiuYAnyOUxgrH9tmQEXN9LRQIgJRtt
WQ5a35JwFmBaRt47512wTdJeZM4fFb+um2TryBBbhoG+Kb/qfnHsBF6azFMfutvQb3cjPX06DZua
SLkYk5cc/iH4bktNHdhsZhSdLDOPvdoR0YGzO0arHnoqnmm94d/GJP7gG9U6DOJgx1y98RPtstyW
vY9Vt3k/pRRWf/EUPdGE8aED5mpBnhdT36XgzqNJmQLSApKrJ+5OA1bELmauHDhp6CniZe9pzG5q
5MHFEj9oCp4D54Tgjl2XrSw4pU2B/8SCil0Gdw73B63zugBNr0AFZ2o3l6Yi9xDgVt69HDKOXjyL
pWCvWZ9jMjxxmUz6Jax/5MKsaYqH2v/NqN7651CvVhimPv0dChR28vxcUHqTUt2rXxQhAgyvGOGk
xVcAHYXrNfG3dRvuhvRfmgaY/GKoBBHTz99jvpq4osUhssdilK6f244kYp4CHMoUT4Qa5doD6Rjs
RdzdrOYVkJ9JERuY/xJQ+td4UjmcJsNaq3bL8NhWyRmL7Puk/676bkd9stH+rOfvLfFwmr8CxCw+
Bgn0NQK/yToPeXZJ6D14fv5sTP6hb7BZRuvd+ehSQAtSEppSn9l/PDz68FKS3BMTfVBTJHjAkD32
IuQrJBRceBDPVfNc6z/z7K3FrUQMZU3irhLMC2nojmKsOWLAnbrGesCQNQz9i2R9o8wFGn2U7yXP
djaxGeEwc8xkHyfcqxHt/dJjr4OaMbglVf2YIwzBZiUavwXaUf4jx5GgpRLZSG/dYziPGI4Lmysx
jMJNPGyI4b5bKFxpTSsL4Rabi8grieWrDWJ8CXbLUDksr7pYxFMKms60lc6xBJehXOxResbE5MgN
4ZToEDT65Xa9mPDo6s+ZFDidOdfEpdsF0HGSa+xibNpjd0yAuXgoiFsMNm5udyTvaC8OBE3JTJdv
r+O9yOnZoeBZBJXma8d4ieIG0DJxYGiDg4oWdPhZIUJlqaaQgphtrc3WORbVeDHpBcaFqCUj3lea
9uGyMeWx63q0xj1NdPmMtr+GhEyWrj8M9rxVzAy0WnvtAvsuSnsJR+rb8tFGAQaWkLRwB8SrmBwB
82qH5h3HKkWEvBTPnTacwySR3Q1e9mILFprrj0l7MDh0pSit1G84rPVg2fI26qS45EO5nkPoEjMJ
MS7+Rcaj/ApzB8OZjkqshw1M9DFb7gO1iZjAMjV3NJzU6bLgp2R/rfynvLVOz7d5pth6OAN8msFD
PX94dCdjzJmvbah3R+8H14w6s8irgZTywzdPlojUKQA51o+cYBxBgXHlobpIViOf6YLy98DwpDC0
pv1g8jBwupT/CI5A3uMphCDUuQsFI/LcfIch6Z2X/czePmAsIMvNjnZo++OA/v3GbIBLjP08M0eF
KlJFhMA1XAgvufoB/WIx1QwtddLqBwld/1AT/DsmTJyTJEF1VOOdCbEJzppNITqQXVBjdQUnqf1Z
ZnNfQeTF3JI6JO2mtR31qwFzPWgC+6n/JBeeIIbwpdWaG+HPGkJETZIdeESRlTAQntNDyEDY6dyb
8o0HDdx2hiE1uRfJca+ZTLv5e41cXuM7h8W153dNU7K46jeTdjP2orUVupvaJL+X6aAfsYQSckfi
fUSUsJwok2ceqCHZYHetl53YSqBB8c4Kin0GLpUpqObMqunaG0f7ci00evhD69VHhJy0GQhlt3ek
gO1UtJOv40WfMQZuFEJMH+1110PLsVmlPSotHANoX2STJqy7AZWlPR4kJ51Py7jbv0FUnAG6YvqX
YJNN/j05IsjSVqOFqMHzoR4xaCFqRGNZsFON4GQz1jDQyxI1jUAofUhDIHVoAly23Gc0apNV74fy
4iqMCzT9mCnjIJ7PxLmsnbhNGZpCKQQzjCmmQXDULbGOc5JwTeobSpMMcKFtYAl0rxleWgLn+HQK
0EGZvxDTRQ0lW2cxvGe/ayDJKRreZztuf5IufQ7H8qZhrIMJYD4yvYNq4pj3HIHLUGwyAuQ8a+YU
JlGVtd5FaiNfHU+yNWyX04Ibe4K0VdmkrXqkBGA5tcQIi0xcOpJPRi54k0gFmTLbN+JvKSwMCIXz
2Px9O6mwrWDYRUuw8sxUriEdpYu58zAxYcH7QOYGnk6FFgOSd4ARqHeKqx6+TvCfYgl6tMnzM868
j/HSV/jRVu7B5wmU9sdsc2TDX8rtDgPy6h3INV4ONiMB4SfZRo7cUH8cMk4EKmnDpxRL9JOl1ScM
kzM80Pn68UF8g8e5OWD6vneMAyuEtnywPgdJpXucnuRXYFLI/qEOvzOxGrOTgbblI1vcS6JXe4cT
EJpayfXoNxDOtAHmG9EVmob3xcwhbRM1uuhNcTdwQJXRtfL+Je6vnIxGM66kJPA9tZ2DYquHmJpj
1GJwjsCPbEaFX2PEQfLr8kJmgwIcivo5Cd7wCaiYRxVk07DS3R+hGEUOEZF6uUtStWZe+dOgnE04
PeBGHOQUkW8F+srNpJmQUEOufb99mMzDmOdbUwc39vgNJ3rX5MlwKUxHXH0oOqyGQYXzXkDwyc0P
xLrIIGfrETNjFPkLg/Jzp52npuYf+BDdSYR+LnEvDbHEHLyfrtzpRJL0kotQHLQKfivkDIBuiICU
hczkHTAsBJua++6C9GmN2tgdr4NwJkrXCq91YzcE1xEyZhmOaOWhVeL8b+w1XzGTvHBiO+ErM75r
p/unhrZ7wLhrjEHoqTvV9MqdwvuURlMl7ZcPIsBENB/Iw3HMjRhzdzxyVUPMQZzVZTUufbG+rsoF
3g8WaKxr9T71yf1/fq6t3cLBSGtnu5hM0FuGbrir4YEIUUiJTiB5BYBv2/RkIziyomSPLy0EmheD
vK+F0JpDVFiPFp9A4k4xU7XWf4CM1F6Qf5g8uMFbyoYHscPWBIE1icHy4k0T/9tSe4Q8E6bxf3YW
nY153rHmbcyhFm9A487+saIjIen0kyS1jTuxl7WoC0KK7wqWZWZ+yEYilUgXWRUqxLRlY/c8Ygg9
Mb45SuEpQCMCOsXZpVEiRLlxGuAm2m2890GA2pipcAC8JW/H5gjLbGuTRx9NjBqoJisas0t5s1rX
HJjYJT4kVIN5g+Fix9kTpa0TTMsFmbQPmi/KxH+8TR3RWMQwDHyFsCAA5fa1J2KgBHwvqPiChPjD
lH1CxMg6xWOxCf11FY2vvYZ5vXfucOejj2jGjFKYahOD2ii+9hBVuHQTXnxte3/Ln3UgnZwsjplk
GrIzFwuHqiKlezowq1vZ2cwsDWyqetCqx3kSs3p0onMy4XNYM3doKL0CjG0ljT36pi2F88PMA22s
OV9yjrMOu3ZtKWHmOHedpv8nV5DDeCdgxti4iFS0X6WL5cT0s/TG2g32HthuiEtfAvxdMRxquClL
m60Ug0OrlYupf9HgpRLRU0hviK5/ZhLVMBEhesuImj1HzaqVz27kyLtTHF0m9JGYs8GpkkMIsM2F
7xAL81XN6HQxqYXIM82XkfB1evQKj+T6l3SMfHYOhf07BZA/yACbHRfncQTdeF5Ln2+CygvY2fsA
J/V80NFPGrD8vWCXN5i5+h7SZsh+oFe6vraHWppuI8Lkvnm1CCTRlg+pqKSDbvEYYwjRDeE6APES
5z9lO2A1HxpjwiWKDkl7TqzL0GgnGZ0KW84hizw8mjhQCRvJTpMdNV1DcIdG5oN+dhh7pt1DGmHN
1K5tL7jnV9DJU2V+e8sg1id4Iti/LY4RgzjlOIR1ytrAcsO82OAjAv/NOeYyaIkolrpUKkdItfx4
CQAUzo6wHEFWNhKlmtB52f6yFrbawEDDonknMHWTwjkEsbSsDlpQjf6b+tE9utnBwxSLISN4+GOq
HHyr1jgvRpRjUjR6H12abur5LzQAqg9WyzNTxK2Piz9UuZZBKH5XhrYHtJ5vQ/WCFrebDgPNSLK1
cBIJ+j2BBv3ylfSPZrGfMUrS9qBevnOAC+C5J/5qpo4NbPwEZOBWpRh+kAxGhMsLDnF5hEj8sRk2
5JHSQtqM8ArynVEIPOao3LvHWccn/xSh650vlPoEV7XteX6GuEEDDj5BGdJGLwqj9JlXcQTwcaZd
UwrdqlFcyw+Au6l6LeVaCJ+YOfIhA0YZSCKavcjf522E+pQFP68hMzgNQrBzrT2ISUX935CjPj24
HQ4e5y46Gc6O/1fjls6SOV5kH3pfKKehezGoCFaB8+ARXNNfCupse4t9gcMCa+lcrbfCxjfwSMMQ
6hsFw73fFO5JeYQCHPkF9X2KopOR54RtSQrLwyFCL9Q6ruHRe+lmTAkt7xy07d4+eZyvC2h5BI9D
Y9KSwNZmQq3Vqz5hTqC2SbDJqiOxJ/eRPz7J0aCQenAlCFTGMRtC7vLULYOaFUYO7dofqThp6fqm
c8GdbkaYIMkQTCJdneUq0RidddVQ0vcOBMnk7JqvWXZJ2NIm7gUxCW6aFHJZf7LS65iXUJbKc+AX
6+nNIirB0vGqvahilPmdEEVpdZtRuze4fpql2MkiT30Pw+BmX0zP9vBhlbC1Y+9zcZNLy7hdkXxs
gyGwY40q3ojztUfFLIHls8o2eln+V3scGMzcEyc4ajF9LM77cZLvcv7IVO3RFvaeiWFL95TxcTNp
QQmVqF9G2xwv+4I06mLmyqkd7BRTGHbUShFVs9u5uwFWD7ojMduGHiJUAweB0NjY71lPiCKnYIY0
Xo6LjPki56UY9qt4N1TMjGmVF/ytbDqJViecgc/xLaavAkhbXPm8af6h+NthGdcRxBcw6I7TW0LQ
1gQA5cChHPEOkdikqMB11pKcjwHrwdeciVumQc5irCpZXM6Z0tQExQAS0yGBuMhiDTi5mfeYWtpm
AKJlMPhQm2+kaTJwYBLH8Mo0CiQ/cLHZBMJd8s1vcW61UQfbHL5CdW7zL75RjumYnC5BnJ8CY9qG
KI0BXWTNCEFmqJR/d/K8+Rj21cbMpn9e6x9qI8H1eXqxAn1t8RDa3j1AFIMKrrlfFMG7prstunav
q5vHsxEGdMR70armpISPnjLvM/9l8yFHVkPqMGAF9dvAfHrErzQgFGFyWPboH/0nBwNVSCKSkG0n
IBCoE3w+r8X+LK8Ofx+Hs2Bu9+Sy6Pcyz46a90LiusxbDUcWQi8O7Qa+TGKFl2W/o59uEyYxOYaQ
r3ImV2we30DOCzIAmaoNQWGYF9io1bPaeoACPwJNMam2SYaWKGSjvQaEwWsR+2R+BYrxiOcZPz1C
DJeQwqO/hcg3GKYtgAmYUVtRvY10HK0Q24B0G67PaYdDYezAzKoPzawfQvZa7pjfCdwThgLy8j3L
fQ+c9MksIRvza/3xvvx/8vVo1lT9GgMVKIqcoE2J65ph4dn/4AJrs/ENdzHuO3S2zIvEIjuHYy18
Kp94Vmv4EJobSaXKh3jGsqpAVBLueQfPG5sPakHDxuwJmzg6f2ImXAY101Ujv33+yi2BZKA+TeNX
gZrUcTA3qspjOOBggLIP/hT5Aza/tcM2ApHQM6pErsiSgUw1aX+pjMKmd8X7eMpvutZsSohAqZMc
mdkO8w2q5iblareUOoaxOiaQCxoP7UVJpxF+AuVoUHEWF4SaapK4ELSnKcwtLr+FW5qBVTO+WfMX
NqJRiaMSOJsQ6zymPOOfs525qXqSy8c3GZkOkEMMDfsm/dEPslPL1yyXm2KuxaUORz9F8vngMDEU
kMnNmRYCf4+kbbWYJEX2ykqf2ghWMJlCQOG1ZvwWDPidst5AjjjVpBv00bhiswhvmpM3z8anv+cf
WKgeYUT3wTPD174BJUJ4ry82HpsVBhruAyFE9zUEDkp2d8KiwVH+i07P2mCk1jSnFv4qgSsqmL8l
sEkzCJvSsMEoGkx0jEU4p7iOAGMzXDwhvvAxMaCvnv3XOSx2frTsgc++9bZ6Njm0xbS1AnmR6t19
jtoQudev6l7G3r/AbLjzijcLib/VEki3zHuj9lilLxLv51HyDHO6ibAIQvgHLUzIqvRywkSXR2Rz
5I4jQ7Rqesc/UrBwQz/TY0jS/Juj9T8ywA8x8/c1Rp/wyKUUSlBEQUZ/cCTeFysNM1cwVDw4Eltf
afsQ8YyCuUSlV+GkFtYJ9wwud16wpWmk9w7l5KkuchGZUAjlXK0pMEnt6JfsdQE4cQJ80nBjSFz+
DJoYmc46R6bDnGag/E/YzxWWf2ai9prLgHU+BxaEhQHZ73xoDHPnhD60oW/rj+1wXFBNH4SRtQRc
q1nlYogffxR+sBWC64DxZ7cwbcjq3wQut2Zf+hJN4PAjt5/L4qw7GwzGWOtYOwAqj0X03LJDrRQq
4HAwx3ZjQJvop4NEclk0XIawYxKCOTQALhGoaMZ7DxGWGTLvjtKJUOKE07Tl0/hfFk671lJnb1h2
fQJnxTTJWESWSdZzkUTvXfHTLGptNst+toCeHbN7ocqik8T7HL28JwA8156eQ80aaUe516jOhFYT
UaLHgtV7/b2H58kiWMgNSYq8SJ0HZX+zHvMGV94AZEomRQEGwzxk7mZQ3B+b+/fPmlIrTgurTQEs
eT1eTXBa+uRYMbKTBerl+inxob8btXOdRu+10ebrFJJNl3/KgtaImED/w6eepavmqDNmjIOGejdH
r3UDVY3TtxQW/30XtNtRrl/WRmCRKD8hEManeixuhneRgUD3m3J2CY2laJEQAwcRfONN/PNfloL9
X2LWO/5qMk8M/vG2sKAX+RDFIYEBtvwVX1wYSeLC+k5XIaHQbf896E/ha1dsFfrAhnMC34Cp8Mkg
w9Cb0jxj6hrTAukZsmOSX6d9mSKC5LwbK301ZfV6HPbhM1bScMyi298QL3zk0CZxFu6511xmSzz0
qoMXxGflQSiYPTSl3nEeu1+/NPLN6Id8SqBtbKNnAEYKy+TP34CV62Dqn3lkM3To3CrWdYa3g548
OoBunf+PYc/Q5Y/yxBn0zy7ZOjx4Y/EZN8IMpQoPaKq5bouWbIfedXedP6zi5j3pLyn0l9aKHkxY
+NT3Fl41DZEbA9WJislcqRjkBuu+/Fw8n7Xvw4kF2tyy5s/NX84F4h0MbePkwRihP5XH2MXHhHcE
b1rmGQVVK73pcokQFrj0v73+409vrjLXUXuW6DGjx6TF9u5K5JsWcSs7k9cBr9Safiu7WqsOp435
SjuG8SJ+P73+wsZuIc1D8DQXhfkpQS1V/tTi+GG2V9MJibp4M/PXbHjK2f+KukAKJuHKEDX4X2+a
xK3rvLYHAyTPqLBRcPozszjRjxiA3A48IG9lhM4XF5TOcDGQiwoPVTsWFogkjtJSSs5T0Bxm2Kw+
rMiC0oda2uBC1cLsDOeuZjaBzs0De/LVVYYjuY2P+3zjCKBl8uBUsBRWQZh9gC1LoJxVEJrOKF+O
Z6NguAwSan7PS3O0EpPEtKdqqfAYpQ4ocf8gtAktdXfyzOmsEIkKA6uFUTvcLJ76hGIjbDGohssE
5GmCgjD3CjBxEg1NY75RIMmvMN4KDE9ohjmYFUFolKhB/a+WyBmoT86D22ChGv9rvAqlCLxQWDjz
j8wlbDrSBQwzC6YVPt3nRl8ghRVro/xHAjIoO4VXo75yc75K/esE2b6BIqJVOvw+pCiA0PUAl4qr
dKTGtN0ESwk3+o+ohu8l+a3T6Y9FmQ2vCSCRGrObWR51vISAnhINZKP4NAZsCUIykJpxLe8ybpqH
aEHqXafcNZ41cACTfZnhNTl1DV4yyBwXd69XeBVYZr13puSp8+tHUGfuI+FtS8CTCyZhdpQuGcRh
I6WOk9vMiuJt1WMqQkfVuSWMw+W+miYiWnBe6/vyd3BpEQP/KQAJ8eoRVpU/qNPUEy6JwZVZbnpK
nHzG9SRE7Kg/BPQ/6DWkgDQNhDdJT1duHouxPNZWcmTqh4OkGTxDLj0kGvasS7TxiWYTjM2NiPvp
wuyq0pQySo77Ec3fgCavxedfaQSOe8ErzJbriAuermEGpPruRSZDyZjeytb41f0KWuj0rc3BPosH
opE14nEc4wjs/YX9OwEQIE2NNcKx5hsXGkR15tc2khmyB6lcC9Fss+RyLHSW6dDXGpfxQM3lnAbX
p6Dn9kHTIhPtpOjwV6CVLIevtIMY2VWbzEsfxPm696ZTLM4/pE87GBKUAO3ONRrDo9zeC4+66h1S
GcJPYc7ALKFzF85Z3Jjn6F1HsaVTMRDwBRnPwRW+LH/i4RIU/cpGTwnTRq/Nlc6McEyNfTHmFwUE
0kg4eRIIrapyGZmMuNnIqYei3IwuUm1xgPQD8SQMk1gQI1iYojbwqc8sA/Zj8IZCHt9yhtTG6Y9r
hSh7WdqLHYnutDy2GWimjqQtAo1q2gQXkQqzMZLfnhe/Wtcmzj7V0Nt3A31rQ7s9DdY2mZt/hW8+
9bW+8wq8NFC/o2pCrTjsGrvfWDhStnxJCasychhHxXipNDFXhdAQCmQw2agyn12CsGRfxhB8tC5n
7bxM8IrZ4l6vpFSP6yc/xoWGM3GqH1udU6bRVyHHETG/nrsc2uGIDlWRt1em6Xdu63uk8GE8XGeS
CGfHgA6VejuvtF4H6uLRfCn7cV9AKTboGhx6XbLMmA4POGHOLoplbCRAFlC1zMDyNXxhfXqoV531
FEZ4fVF+LCPgArK/6RqtHc25Dpq9arCq5cCVmEShSUnZN+IgY+Dyxokx9fW+x7JUwhUHdMqeBwXH
CODBdtmtTXALkQEgF5kdkfk93hQW5YkPkRbxKqG5Y4YxtDnm2JriHIM2oYrjsw0zxKmf5tD+4Mzn
rhvoSWVWX/sL8IOL8ZV7oKTGU7W+jimITfvFXAjNAnExCZEFosahxGpRDaQz5q0jZlUMTJHwj5/g
rK4VkCafofHDQ5hRCIkldb4lmcFGZi66oZQxkIQPksspBVKsLgbmi/xJhLx2eNE4FQxwx0bCemK+
+2aq+ZUODqYqIoFxs1dG+bzEFOuKsd7Mrg775oqYVYo4M8F+KbsTTCVP34W3FCFfqEMqscr7i2uJ
R9Rs1SUA1QQQ1XxQtrzfCOtj5u7xHyoYqzUObRIY2lB5SdRtRqe6dCP05Z+wOQge0GHT4XgPeYzC
xLjLB2xIdbz/X1sItPiODPNpa3rpOrc/Pd5R271YKULrYOuD+ZQAMgGm5sLAakL1ZLZ3mvZFPASs
9nl4E37q0uOme5wAHXylH/PaRJXGdyhCDfpccHTi6lVHWIleNASTb6dNLEZW8OR4qi7NXtbTXTan
KbtO3Jl2ALE3xH1YaKJC02D6VK5ktfyJqdAgSDJtwVvW0aA4fskx2mxsBRkqd1eFZwE5gpm9DMaH
glFI8t39Ag3YaKFrMpo0XcJrGTw089UyX2YEnvPEHKkbPkmlwGf6R2GukwwfYVjuAhp1x34R1VoQ
PbjwHBubqtFBlRQ0ZGQXKqUKieBk74lzP9HZygBIZElsE0av8lYWuHEm8JvKfPJa0aJaEySVVpIO
zg6PjMacYjui1NCkvCmvwIRGw7ifRxH4BAXQWDVchd2RrxDr5d3ov6j5SoK6Z453MKiKrFrlaGXb
M/RcHBG/AQFX8uTINz6Y8Td6wJUT4avIhwk1r8UM1cOe2wxuoe+vzW/k8YdJg5UGCvpHpHSTd0s4
Pfyaf2R+5LxWNe+sCE9ZdjzQKs8DTpcB7wQhb/pZjUDM4Gupg+oAV0Lqidl6qc+6lLtIlTHFd7nS
p53OVqrrFtt/QiMonPNg2wPqa8L8UF+F8q61lq4GiPGzuzCCS3cSSySEozKs6SL1HTNvbrASCwGC
QnL8lpPfRfR5NLdOty4WnDWe42bbeGuD7mgewPrVLrKzPQ4TRiilLa8kn/cxQv92Gv51oXmyYdZr
S3Kq9eAUMlesDBdntXPGe3Tpcqe2v+WYblJJxO1TUhQnHc4ugY9SCIdN8mWhF+wZAoomSmfCbDGw
E+2Ow0Dat6FUkwlZBga3HOOOEQ7xOJ6DxjqZLq+5sFeZBDke29EHVEqPInHQfP+raxT3KDITBT2n
CHZu44KbU8lzhkuqsfh70MAzR4LB5gPU6jkKkgXDGwelOVhw5cuK7IfpFhbkMwb13oVWwp6rnOW/
ePHWXV3uMn14G7kr4hqqbhrgGWkc6THX3E2l/iWLcOQsZ69b6quH96t+ZlAKQGVrr4GQc4aGKKcI
IwEfbIt+03PMFiF1uzFNl3YCDXLwcmKTC4WqAizd27D7Wl3bdUzWBx2Vr+d+1AU/Pb6O0zVAhlak
9RnFh4qAlvN/fkLGECVVX3UbKx0xi1lIkecxu/26HlDbUgbl4BWV/q/B+IrUjKDEWDQvzix+Grqr
D0dDztUBuYVH6iwifdEkdBpRI/i+WZb9kHoAScOz4K9u7h4bl3BKTL2GMF2bKX8NuRzpOexofl/B
1ESJmA0bIyG7F+ZWhSKqJn3OEp8jKFMmAHmLjVUGK3eAKmj3NyGbyp0f4UhJIOVcDvejFR6nskRk
5zIBo3UAeJF3GHKGy9R26GYIUuA7OtqhgTLdegh6tIDGvlfWb+Sr1RwmO9/JyN1QpIuCTTIWwFWg
QBJceWqllDr3/HiRcsfor6rpR+gFMVPEyhpWDsfapHBqHo5M6QEi22aPv0xpbwwwTjJmnOYoeGCK
qh20EU4G008F/3mCA7r0jNIztBD5xrOeCw/4pULdRtWmj+yABHueBT+H4uZF5qNHkTGlT5hZrPWy
eYJ1BSeBE4krRsoQWdU1GQxV0qyG+WwY5cYBCOLHy9hLaktsy7HyXM3afaPilxr7SEfycMnPSPDi
j+x2JV+0p0qeaV+FdAqXcT/0j7gQEk+ExgXCGpIHo1TbPscjPoR7N2fpep7eQmxyeHaQSlO3/JhM
+hawOqgV9ynMgqWH/eCbp0FF14HSedSNjTlC6sLYJme56Piq+H5nrlTj3I8Im9K6I/ibIT/YNX0k
YiRcewlY8SVkCMRldDBIFxSIMJ4hO5vwFdFcbmPl4YSkM9wnRiWsHm08pI14g+YRGAlzaLOHDDoO
JxPTFi/D+Qn+bJmRGuSx85U2/ldZ4yZNmXN+zD10lf6iUAiAa6Dshb7ZgwVG00VwHNrOsq2/Bx9a
ZJxrn5k/7mXXRDBWBmyQK79/CTxzE8QYbvfnZHAfZgiVYUnkhrOBRnoxCVDWm/cFxgI1CdWHitOd
Vle7DLYuCEiyCZK3Qu93FUB0CxUioQB14LclgS0uaa2GxyhnH4c2dAHTKo46VqT0Hnr/iBlveuRY
G7t3k8TCqLmXFRJk31O/Ihv5NFEXF7G5CzXURUnyHAbtDvbRwe7R2WEoXnYEB1jmxkJPZnnQKnJG
VRF8d0aUGCUVDtJsEVNqJRss/YaeI9UXE9auqM4BHklCcJ4j+KRs2+nXjF4wf1HmtmixwqwrhiUY
i/GopZXi6u7cfG/BD3YknGH5kRUSg0DUnPSVvR86B/DDgnTjnvLm5OXfnJ9oI+VnCMuB5Z32FyNx
drh6qNCUDptC4XkYHzs4bjX7QUrYhNm1n097KRlDx0FX6ZmnzqzP0dA85XnHTVaCdeJLaaSrx0W/
Nj2hlNXVZhPBhY6Hjyh7zo3p261gpODlrN7AliIYpHpuPRFTxSIb2vylYQ+WcAIs3GbhRGAgmuFf
CXhEv+IW5uOi+rVSxktYoglEtg1BHhGSH9srrVl283iNhFXGweBY79XiwrvzrjN2sRgmMPsCrjm1
6a0nbM3A2ABTVkEMh8laFzZBY+5/dvkYEnM6M4m3vfNgsdhYNw1QubWMmPIZq57MAbMdnuVMLsBE
e/0Lkhzyq99/Qdi+1xNC1BDwDWMvxmJU6Is5vCAtufDr2lCD6rrZtemL1cXvjQt1kQmVeZ1sPPKT
6GBzgiggXA1GY+UEj0DSkJ1Aoul2gGe4bZfG+YBDh/te3BePsi0FanW74b/UxreKJ4uu1cK7RAex
p9tSy7DNXP3Sg4sYhg7lcIODmpXW28L9Qhd8R9sX0zjAfkA6l046XHCArwNKlv8ftm7NYgd8wmOG
hpvSOKRXT+xViRFNCxTrYTLAkYu4u7qJwtOP4M01IE0xJiRyktXwZJZO/FN9zM4nPH6Sowr7Yw5x
TC436k+dA65ugk0d/rOM7Vijc2JyqrsvpX4NfWeP0uFZn4ctXXdRVsxq3kHIA0DrLPAeAPjQ4p5N
3N3aUH9bIpcKloDG5m30bcKO/ZXEadvKX3uVfYwdBiSwIcdziFr9Lh2eeh/2tXODVqG3crfKdSeb
Islw6viXkQNiIfaQM5JR0/87wHSBYIczpDb8l9mfjEDkQYbpq1oIN6WtJwvOKGHfdugFsQ0NkQr7
qtnCsKHyxdqD2nJii8iQScetRJaXQP+wqPDL0WAfwjOx3mAewSV4DWkAdK96pvQWKo4RDaRz7GIV
7Gs8zsGsI4adRbORIqBe4O3QfDc4LuU6sdlc56OOgSoD3YQcWrfEkbK6jXaymltD/EZoiJyg2aoI
70of3CltXaxurLPUvg0r2MNmxOaT+emiCCnhgkpZinWQVGs4PAit9p/mTbsFSWacVmthhBYAqXW7
C0JzbywaERnUBuFyc2x713jam1yFGYwmac9zYojUeAwVaFuMJx8T4zpYjfl0bxpQg/MvykgW/B/G
b3wsvbsTPWvS58iIotecfEARaXLp8cIDakxw7aorVo7GBIl1XXDOOtgXqITIhvbUV9/ZDBwvB6TX
Tfd9W1w46aG9xagSpXiW70ha+ElRO8k5orDRpJlp24EWWmMISN0PCCYNbgBp6e/wLfAH6cB0MoMG
AeqoHMGVQ7oBbw4Rlc75qZdQDQBBLe6IRidWLKc/0PAwfp347rxtPP1+44HkDn5uYkFAdKd7ggCR
nBEJBDm81ZyDy5Qth7cUuPRlkfERWVjbwH+TbeYpSDTTRcOAs4pIqpTZTfNp+/olcj/mcjzKPVzO
HupmEaswOJ0Jvyi2tRwzJnkR5UdHa8oplSLsNJJpTTkIck2DJ+VG+2J5SNUBSeRGGIjCY0U0MISF
kRIirhQQ3GcyfRio6BXdBhrcLfMvZ2IweYFeHxDfGnjwMSnCs5xobn9HvSOzuk51R9wYoI017fiK
I4k5v5nTcxT2T7ZDbkVXPHpdcMSkLnwbxUgFwCG1INj6bA1FpBpQzYtcyk1GVCmhoLhKtnTGzPWe
Ad0bGHxiQybT/Ug/cs/KPkJ9V1npnfK8Tes6RI5M93zMWjPDaxHad35MGEyM0QH/MIIMncEBDtqA
JAHYlY5/AkTk2uxGeof/kXReO7UjWRh+IkvlVLZv2Tkn8o0FHHDO2U8/X/VIrenpI84G7AprrT8N
8s5vH3OhyfLPgEsoZkIj3I0ClmKmXHpaU6diHs+AqsM9KPWZNjnaQgnTS5R5VEMzpbO/lcNZ9b8o
BQqC2JNnA9Z0y4dM7VtbHfFGH/BUG1+VpVvNnMWDYOPXP2Z0J2PMgbTewK/OSHjBl867D/4rOXLL
mI2iCJv6oJ3ykdQ81TqCMvogBgX5eim2GB44Zl86qqtZzwxnoiJ9t/idc8M7K02OCXysjv5GFHfC
D7ncrJ3aFkEqDvyIKfPzEDHUgKeBwRVTF4BG9IDSv9spF9eEA4jY6EBKT0ZuPPQkWHdZgVtheFZU
cBdaGs0hwgPeX/Os7nvdQ8NaDutR9qc8rDe5rr00zJUHkpCMEELcTa1YoQGdokHre6Lf+b7qVFGl
sj+OewNYFqLTTVU5aIHUyuYy30zJSLr7W1KSca4irkns8Mu7NlqPZCYrEQquC+shmOoXZZgzuLDt
+JvCJisbQhQ6x3BOn23mcYMtMYaPcfdF888wVscgjt4/qEEamnAi5C+5pbV5JEhCeO3JNCf3qQvF
sjaYV6PChmusOkM4qHMt1zWu5urNzwlPsv9UdYlh5srjCF2H0v6oJZxk3+zvuNl487jG9QkdTICM
u2Gmo+5ndTormn00pir0A9IrGw4GKHlJlGwz1JCkOFpujlDbOrIdlTJQzfAY7S9sUJCy/OvFZxXb
p1QvqbI/IJirqUaNUpMCgS5lWJg0j/Hw5UPthr8b4NDSfpsNlmt/Uum/oOzkigeIL0oG41TZPCZk
O6CmQYPQMf+3mdbWEZtr3hFqzeQx6kE4nOy5Z5oi6vAyl2+GBvcARa7qh2yRPthXoa4jCqZmpFdR
c0+XJ5Ii2yOOPRuMVZV7KzN4r7VHrFROFPVpmG1a4jncRzu/afExNo8i8ikRqALBlvD8WOZKJTTr
Jx2zCPKFNZTWbsF+3nRZ/q8TAd4lM9RS0y1/phREMXTeO8wJqd3Zlu5T5bMv23xYaj4xGQ7MnaHW
zs6k5HlYHGFWNXBpRskVbui1IYi4LiyuYQMlloUorwdVCTnDKmxCqQ3au+P2qyDCPQLOrwUgVzmP
FGhTn1H3cUzAPnweIon91Qx98tQwt2zcKxqRJTUEjhf3SRcfFulMPo5WEeeLWlng9uoLXfg6UFf4
N654Lt1pGuNphI+DA5TDDSmnDwXo65X5pCw2HX/XEh7tk+nLNRU0oKS8nJ7qz6U4NXoNyPTVnFC1
ArUnQL0SFynemUkz4tb6LaCh9ke1OhjCeOid7Xg9oiiJ+UW1+WB1MMYZV2YcGhMxyTYBuZXYwWte
tdHw6sHlyjOMu99gg6J2ivErAK5CJCF3ssONHiouEx1Faq+TmNUvoo+06QiCw/eMIf8i5SxzKrHF
8mCh9OYAK4tSsz9CzuyIs9vICW5xhxXMeDR3KXwFAp7obwvjaBbFVpTNPxkPOwPCUw2S6eV/GZOp
qrOXcR2eQtc8M21m6zbGqwzDy4ROzy7DT46IHRQmdRyFsThH16gnXAy8oV+1yA3Z0LpFHhel+hR+
VbpzC4NiW9FtwevE87ykm+wSl8u2IAqief/PvaB/t1M4DT35A40gjbuTaPHeVW2rCnnPWpnVqW/0
80D7kru/Bqd/yOoGsVqhs5Hn/0Yk3rjQI1BwOA7M9HioRl0jqXtifOCYryWz2xSuEcoW5OALvKQ6
TyOwYXwachek3n+X+dtM8WWi65UY2sIYq1Kf2b7FAFfv4TJra7/kQBtuDSa5UXEHGKXUCL5EA6Zh
FtXNDkmerTf+hKXQAYA+88ad7pKHzlkc0bbGyAo6VD/kanWbbNqYNgtIFxtjal7dorfIdAaAqGo2
DK0iVi6IhIpi2GY9PJsIKt48v2ZIXJX0S71hNSyHTzprH5kdvyQuxHLY+Kp68YKrhAhX/fXBGYI2
1hdkw46Er1joIGxSYIMGHl16VyMm487oIhbybZ7g/zvpfTAGYHWmY2KrfvK2668ZcaVdVZNVYh4H
7IKGfH6eKNWhrLw5w7rpp0ulISp1cfJDaRqk27KZ3t1ZLnWjWkvGm7b1G2Iv2bxWJMbbxUXt17xA
18kRquEKZ0zZTpfVeuICdWA8sjmH0N821bWbekYuzkbVKG1kHCecynwSiB2AoNqlhISb4bU8oJk6
M713mMo4PvpJ7RFAoB69XU96JSnrW/6v1hDwToaVC3/jqHOHlOSIdvonl0xOJnAuMHwuOUjACVEU
jBgzSowCJmY6EzLipHgr+p9Gh/FK4D07farCz6H605rhDkEVIHEBnx++CtSYilB2rJH50IlUEC7P
oFuFPVYDMt741JZ0Qv/STv748Z+LOl605XkOIUt6JL/4zp/ZYv/YeGgRTQe5KMNUEb7nOcHJo0PG
0YuNh2IfJmelH4p5oRGgTc+k3DhZHP0eD3Rk9O2DbaX9uCmzEjfqS+loODm1E80Nozz6G4S1eEjd
5ywAPHU8ijVWbM6l283uwUyaLzsYLowTN5zEXc+kRMYXmEgckBixgbzIo4f9EEUlpQ9EUWr4Ws/f
Q3snoc1Ynrhg1XpUYlWtqVE4Uqh3LYbuTvxetOHa9Zhp1v/EhDfebPccGFb2Begpe4YAVTGdwtDb
d1Af0BgKe3xEJTSP2lk25fTeCv+OVymJRnQFpAqPlxBwZAI/8KEXz6Dz5ZyeRnNa12X4Lgyu//hv
TBsU1/ApUAu+lxjixSDmMWeazIvjEUh/X/bpPZDyJ0azUuiIGXzHvXdTcZkGZStxCaPcX4SV9ehs
g+oPYnZqPAogliajDC9ZWg3BH7n8VTK8hJvOgQxbJtWbkHTXRTatwuzNn/KNIgMxz4aPmBB6X+9Q
CKFWqX+mFv8vIhd0pEM4UCd2/KysS0pz2hS4zAe4rVTxcFfqFduYiJKG+8bstBzot4psR1QWi0Hp
puucGF2GBbVDe4mTErguk4QUrpxjwl2l7ZKZfxC9vayCr378UYnsqfPOP6OU9ylTtgnTXtb9nYKT
VsZ912Ft6jpOqLjUo+hhxBmBuE+oxE344AxMCZjvVv3sUikQn6oRQBrIxdg3h9g9lK1/Kk3c4TBk
M4GlBI7kMS6KfZb+VTxLZSbXgSQN0BJoMP1vO6O/wnrKTaaVqHDpzIgxTIhrT4yLbDB5HXR3m+MU
V9Hd2dTDNVkoZpAv9CB4zdPsYFgEqNIp9kTa4wofTmQa63KdiIbCLPkeEXMAUhDyrMUC48kgOFql
tp1NYrZ0wMwopVnXzsXg0awvwxmLMOWslI6r1rH2dV9/UsRA5AmXTmRczNT4s8ivQKe4rikE1df9
548n252KkHcSCkYsH9oa/giZU/C5i9wAU4RvRI1tdZITwkBpJS0gPW+Lpf2ikZSrPIWhhW6Vlze9
m09+Na7nCVMTAisckDza7oY6gQym2L4VH1VuvzqTvnWa6lnRNY3M+3WR5urVVXAk6P1nmLT3viez
S5hrBqvsXQmCja0okVhGBK2l3wUSf1wU+csUxVozkYMHD7/mCA/8z0kgixGcnnA/Iq86tLpPAlQH
AddP++MiEOM6YFEbkb932I+Aq5IJelTmL+opZFr72TnWCZ+Bpr0mguwdu12kpU75Z8ujnLy1n5rv
jq09DXp+hlMMLg63rXFuLb+xa4R4Qw2LqJw+q/o0hyCQ8XTOKbn9Hv6KhTkO5PiyS6+eM23FNKL6
GRZwo/bhrH2GRryz8ESDgf7skWLQ9D4Nd40IIvUe6gXNXzWuKXMPmzWYbIpVbjKUgGhwCA/U+4Mv
4mctLP/hBoHzq3mTig0gmPaO/3L3vSanwrDiT79PH2XVHlspjxlhlTGKbAy86KmJ0sPivvioweUw
eTk7HVEauvtt1M2fNaNGct23ArYxRfRPd0yBDgUBY9FobKJCvjUdukcP0U49V3++Ud/rmmkcMBnj
vogxfA3ha9DkIRoP6cjpPdfg8sJ6wnHwICl8zIpBWVu/x8V4yx2X+qTd9NXa0Somv3x3SUouI5z1
1GC3l0fHUTpXq9gzYVl2PeK4YI4PSdhtAxqFZSw/CqPeey3tG8yB1ppNqPnYLEEBDgnngEsbYOql
fIY4EDaeRu6KNmAWfzMgZ/XXOgluYMNMjmPzEHXNuqicTR3Fm7YR1ybMN3XhLk2i4oZ0b4lW2dZq
UObUSvV4A0bmICWDmKLpWMkpA5QG14QhcGiceMSYXacdiavhuNbxo+EM/2sjnKbio+EHn7PiJYVQ
3BIHq3AJEU1W0RmOaay15dPUWLstgkw0RQGBoczekVxirwjGkbQXzwJycxkLDXAG+mTjUcVlEYIE
e2jg7TkfdOo4laIgdkSG9RqYLQM73sG4A7HEUQljugq3SvLrY8vcRpDGe6t9A1lcBk31Tf6cL8dj
6mfkqk4FrthputLRl2zmQWXUtYccQKfLgFAn8r9aHT4A1vvpJG5mdfS17N55mAJpAM9TRJRK48D2
lOHGCEtyzpX1uT25m9QMNi3a62QCogqajSjhQZExGFT1OTfeozj9KCF8w2y/xBULzPr/XrNyec2t
Ahvl7ozR7DgvOp+LcaTlTsYjrCcI68kFMxGHcMPIuKoDiCHApcKw3ujkzQDHp2lpN7Z+cbALNTde
unVQTelbPhb73lcmz6gQm2XvoVvAvF2ri1XcCoZ2NRNrHQxeW8+YYTgRuFG4m/qyWgJyM62cQUfa
p7pOllMrDiPqBi9w/ywn2aR4zQkNF0oXlq05YWfrV7sZOeQiqCnpSthukGPOWlaTR23gL5J6C6eC
Pz+7w7rCqDwjj7ARGATndfnmFsYOdX2fEKwjlzn+m3rQ3EigOGCDvxY1IlsUaTma4BTeMl004MeG
NkoDKx/oevLI2hg1wzgkg/V8G/XiI4K9ZkGjmRNMstONwHdFyaFc71ZUuISY9jKqmzdtKteZzUxC
xAvLYrO95YFOLa8Hm7xN1gEbuKjlint/lEe7R5ozULu6W8miC0pG0CTROtzr8bRUMjBFtlIHdBne
crILYcPbtDYGk3mNIcjYwVkjdNHH67vO04P6xu30MsHSclg/SN3ge9FQMCjzbYBA9kSPqWVnv3jA
BRkT87FqrupNgSwpfo6KKEHLh7gop3l1DWdXSuvglpCVPezgFy7OqMiGIAz/SXdGrCB2ugf5Jmtn
DONJULGDaxL0i55sXP6SzbuCcsTQaGSpadCq1KXTe/UhzLR7TFqiXokz/pM/fNUwWc/hbJIUkN8G
JjgixWulPEEuX0l+rKLWj3FY/VqN2Npdeat1k6Db6YghfwSyhsmIkpJHd/XnWpZuz5MO1cGwX312
zsCaUg8v7iCOgqRGoPmRoWK3JxpcjiVuWNW7A2HTYRqfLBC64ICGmR9sgr8+O9z73F+mdi6xJ+lu
QRISkJWs1H2UVPtKu+WhSbpWfKnEb0o+ryoOTbFTv3jQp3u7DU8al5kJzw5OFrP2gL5EVVc9Y16f
w20QhFMVkHTntfrQdEw5oLgePUaCAs/zNEtPcbEbGaopd/SakamtE2UIkU6VJ+HUKRMjaDGvOqM/
gVC0KnIqHNo9u7cwBpfJMe5412RMHKX+akEAgGNZKrYBtiYZQ4CRY8te5DOcQgYsilMc2u2LQQvg
hXgak1WTgizN84n0mWPeA4TXQAET93dA+WWRSql3jDQwG6yg2KOG0bL5JxzradVYBKBF/Tpvvys2
u5jSn8HEw1LaP0wLdx6xcJ147QoUecZ0mBAE83DfUKMvy7Y/xE16t4bis0FiHJj6Mq6GTWVBBham
2Ksf86g022qELthGRmG/NqWxCyBx4DG4ziJtm9Q0jKg+Y9Ann/tCMvaLnjOX0Zann5PeAXxy4eD2
67lteJvBV+F99iisJMlgmsMyxrHIGqlUs+x9KIuLGAAzbPbbVD03ubbLeIMt9pfi4AzYaXbaQR85
KyIEPyWYjKwZOWFM1XflVfnJQlWr9HOT5vS/DFfxGCG2tMSXQz0oUTDhsBiCV/9SXPCUX7VtkmSk
G/6RdCWcnk/KBUFdWNgAV810jlVp9e4ZWJOqMlICxD75RfZBvRlqcFbLPBOM57RTyxy0ajV4980a
VPfRafs4RHFdeps5L69VWhwh1Gcadpxn5X8rewMtnb5pk7fcMTdsCu7suCoPmRkevVBbdNgvPImj
jtUypeAxT9EQFvNnWFPFy27rhpvaNJOlKkDiJOJJYxsdV/qTmTW71o6hK0fKg5XzfL4mDA5D5naG
4aKox+G1qgBSqCsxxU7nnQzna/6qCJ69skBkv2+a/tBZ8brioWW0lKkj1KmPAcYVHYpPQx3Gp+5f
jueJqtuCREVXOHgKE3tH+BQW7Lsy9HcYOdSlu+5ybwn3Aqts5kdECI/5h9F2OHmk31Ndb0Xbr9P5
Sx2K6ivjxP4OW3GjBVE8cumbB1tc/Gj4GLkqbaKRq2Kl4XWGacUWFaD6AUwIRHqprwXVNHX+T2jC
Td/YxcaqP0JnzcPif4cccr/0XkTiPLJh3qVOdhnDgHKA0aWaSqfFTz5eprZ4gz3FnVreQ08/mJDX
MywmWQcW/pZ6WxDXhQgczsZQMJ8aU+L6lCEYS4WvY2yK1QkeSmPjEAtU3aTt/GhdulC72AXR1gOC
RfhuRpSfwPxjIzrqZfHbAOMOhvzK8tlZCMd+aBFRaKNXn8fIb54Kno4+tyqc4WKE9a9Zk6TBCTXM
5BX6YhNZXwpj0pDMeHWwj9MIVlXIuRldh4J0P11HKKZZMN4LBltOZP+zawboGoO+KUVOadtA/z7O
UpKsMayGLXOftGgKMKLSBv8ojOy1CLVtGtuPHphYWBOWIoB8MWVNgSs5LUNYNXtPiNuAhtD0tZVt
gW1PJSUl/E2Ryb1TxbC2GVZk0l/H40do4cPUVi/KYyG2EZY1dfkpK2TWug/wx6C6xgKjcgnNMPFR
NRuoSdi/4Toc2RCeGEJ7Q7pR6CqWH+q3hxPl8XfI0a6Cz8B3JiQ19lWYiigG0A+cUBUpE1U4b5a9
xbKe6YRJ2pn+3Y83iuH4SRmKoVtdZvIfT7/1Zw6K9iYY9aCj7QxUZxCVquSP3XXxsowATmiFW0Ki
Ki5qO40YV/IJfdDjztgcB+TxZqhTTzXdzrFIAyfQPdD/yq4/gzIsci18WJlzmnVtlSTeX5STTu5c
Kn792Y92he8+W7p2nBvmfTVco6i56R6EaH4ZPct/IqdTLikaETIQK0CAI6xmujh7C4xKJYqX715i
49WIr0dr8eL78E39YVa0J7//yycNpxD+dl5iV60lUEIcrP7Q0FJ1UX/fwtT5SHML9uTEbCNtwpKa
lI7Flc0uItGj16FR+5kJO1T7GiVpz4n35Xbz1u2JsNKHeBcim+GqTxwGN+I7EqnYd6H3NwxpTB3c
H9l4f4VTYK/pK3eh0aJ6m4qvxuUAnpMrFsH/AjkfunS+zJZTLtK53lkxJqJZjT+glF+F1IeFUdZY
4v2F+I9Ap05VfYgEJePvuYAC1oCpep19ekLfmmFw7MLuAOclm7aF1j9MVCfTub8RzpXE8c0KHEbd
jCiG42D8iNhY8fYxgXTpc6s3e3qVEy6wYxUvWc1vPgblcvjKjw02b0H/iRHlf3oebJB4bKSkvqAi
idhAeL1IisAq9l90zu+pAZuFZjjWrx65MnXxX2pmeAvQsJUFVUXyW6TiQ30ZP6YWeVjgZJTuzdV3
mbEBIqcr10Kj3gYbnwa3jUi66uFwMnHZqGMIh9BN2DgrS8+XeWWjNU03vOS9iXg4BxZKBH6cLpmD
LUNJLgtsdPDUnkM+Cjq1YxBgSOtlDyn+oM0qwTo78sVnrsOjcPJzP9DFEAI+RxbRtxYCtY/Y8fZm
9JKIm4XYZlmTLalE+6Jlsq9jORxc/bkCASQCpGSa7AGMknaR06DnOL4gHC9mE9idpJiWyTpPFzGn
MDT0DCWy9ebuwWPSeuyKYHdTGAHOKgPThsYkbPA5Hj4DDIuxZQ0E+n7tx0jdnYU3lKmtyrKlV8e3
G+wboVtF9V0ARzr/ugBP/CZ9wmO5cfY+LFzCfpV3P9ED7Z/ngDMgKg3ONiHXUOIIAoamHxyi+pkZ
NthjAuyF+Igd1xQB/Kl8M+LCMgHmE75EmEpf75wGKBUhSgrJ2g0JSropYcAUnqiOKSvfSosenb7c
Hg6e5XzBkPDAXkiz6eb+pIcl/lCEdY+PaRaEnR0m/gNO8/igwF3ii8s5OA6MPfqd5tFdaP4m7xH7
IQ4dU6ybfWRKzBDiDHNK7FHq0NvpOfuYHGZ6+QGszKeWco/weoSjRNR/aNpo9GCHu+E6SsOdAUDp
E2uwjArnueEYZPba5dm2F43KtnIK1nhI0cAYJrAz5BLNQm2gIWLqMKzwtMaepbHe6M/l+LAqtKtY
ZHBfwVc56CkOWFxLMHV9xIu8rXVt3nJleIGAwg2IOeDkmHC9l5CMXdAzzvkibBZm821jGadRRk37
sbin+ByVv6ih6L5oZiQ0wbLdukN/szttIxMEQ3RYNt18IMi+oCF4YWYH8x23hqp8zyVh8UlJrE/7
mEGUcvmMZg934RD5XLDX9fdiuKZGchr6GctFAjTm8Qi+lCI6Ka3mJXCDI50z+ohy1ZndhznI1ziY
tuHY00ke3Ii3kXvbyp4P8DWLQoVlYZnac4qQhwvOt1aJLpNzmcFTgEuxtE5M+RUljApG+01rgDoJ
BHrC3ogbFqPyqg4OAcuk85kSmFg8l/KG4+2i6HSBkbp7AVNj5Okcpzx6JxxmCIcvI0/XqcmoIJ3X
VXsYS8rhpD31Pk0ZH6WkSqlGdeLdUsmYRZrwpjO57tznyS9h+X0UIUqDpuQD3sPsO84eMYwRGrdF
GNYk0sF9a5NtbRbPQkLpph2EbgwZYPyFJxZQmMJLbeBPdFaHvh+1UXiWcA+hK9j1YWCHKKtV7RVB
o42InqOlxTJUhk/en968RKDqhmYwJW0vNIiQD9NtY/grU4pVBTUma8wFB3oMBlORIh81uNcTumFJ
Am6SVUjkjTvCicmf49vk6SvlYisVUP8vtKnNMAk8lc5jZEk35Ffg3bqIBfwNfCxoJhQtQBfdSjjR
PQosfFUg4fPfTNpTx74rMt9/ZHfvisMkp2ExH5V/GAMG3JpaSjxtE3N0K7XhYJ2tiJWzVAU7V547
2rir0fDNR6G7KwF85BqwI2wCNQYcGwL8vzX3n8s0oAzlC6InyALjsQs6sGR6e+FsWUS5do4Bjwpn
hVa9icVnXP5IvT2biO3K8GTnKg6sY8BFlEbyaMefJoTD7YcOBeHLmBbLoY6OTf1eqz9OcWRjiZUd
wstMx2OMkIltVsbMRMzuwM759dmHFaO6YbSOxoAv29wc7SqAhIVteEiQyujiqmKczCFaaezjcYCu
gZ8LltYCTl1Svdv21eXbhviejbjeudzf6oTywC9CP4DQ+Jmee/zAZ6AJgobdDNHrk/HW1ZuW5CGV
GdlW6CO9k+m9lSDBXZkh1RCYuA4b2/7o82ltGliTyd/SwAg8hv1b3KKh1ZdDxEgWT82IxeAQkJsB
NMeX1hTbYFhL+4JSeqntXU6dvnqttXatOwSax3dbfxfs8bS/tIO7ET31H1CaDVKADPxkSR3LdcgL
KXS1dpl4p8zsj8iJ9Tz6kCxbOyf6z9EfWe/stF75J1b3lEDm1nN3fT+6HOj+TR88zIv7fVBycUNo
MxucHryPKaq+nUjs8NjjDkeKNX845OHwXKLhUINIQ6ZVQwskCJz8uUxO+ITuVV3LXkRWMK70IF5r
zbxt2X0mUBmw1h0lLkNGCopsYEKnv5L3sAjGt9Yrf7kanZn7AJFdjMf5nzFaO9Pwjk7HVde1eCkk
FxRwrzbZYZpib0/vPU6lon/BdtSosQPLXnLbeSQt73NsqO9NHSZ2xPEPYahVykJBhHiZnapSHgRS
nf+KcPLkzWEn0lOFYJL53as+NB8j+V0wo9Zc+gu9pUMz+LkTXKst4I8FU6zdmLGMg/JDNTsjMc4R
hmtegVhzGL7UtivK4uTymvv6FQhx37Ijh+k88bfK1HmQa4KoQGXPxdZNDf1qLMvVN7QcePwq8Hv8
suq3qUe43lff+PyXZ2bnEdL78IIxrJHfOsKKRSGvxKk9A1ZoprYXYvzMiD+C8ws08j5Zu0GH8DUc
AP6hhBM9iNMOE2MQbPwoJt4/1KiR8jEnLzff4tRkg1CialdyyoYYyDDYkVXRwhcv9kOJ6chTJffM
9GFfrRGfnE0wVNgvJvsMWaEMUJTsNY/Vwai7aYFse4VNyltsc/kP/UXLsVykoImVCT7o/NPA5ecl
B8PZj9PeCfaDiToAIr/zPSAhUZxEl702ecMm1+CuxeNqQMrgv+Fy92QSv5XzBDtkNIYQlwEJGZ6l
ykancS2wxPQ42j7teu3eGrTm0b13y10cnA2TnCDvrAOvglakO4NZU559jCZUpkZ7lXF3a/ABq6b5
ENg4G+WJv0w7c5MK6+Cx1g2DsB/VVAEp9n64FZb8ciRp3kmcPJgBYYhbDhx03GqytrC77ogrWGcz
NHRYgnHBy6zJIsKdSFUngKNEiCiztwhCis3TZalg0FmBsXKdYEauirtl7JRk8sQH5rpULdU+JajZ
R4rIxyC+i14N92MyzRLbL/hGykGAssrpUrjksmRYBf+qLRDHDT1CS7x9Sv3hlt0m5A0rO3V1bMee
pkGmzbHGTzeMkPrw2aN0fPL4AKSaYmCiRIRyXHvvflVdmfTx++wDNJI2ZTFunkyr/a2LXVGcO9uB
JO8Wt1f0gsxK43sVXjXCKP35wPKNIQBNBAvAa1P6FIvODwTz4qpqxPA2KIo6yt04NE6cL6qoDjt/
R7viqDzC0UJSwGy/x65j/lXdSRtEmJKS6SeXNuMELzymHLSTTEms9IF/zO8yJfHCYhLAdJzX03sa
VZZHDoOAHHcpI+1UOPhikhyWUyFwrCbE6+aQ7AAoo+zbcjeVizRDqfr6V5h/3MyaLkD9kDEWqMLK
eufJGdtIOeyrMdhGHINpTQXuoPgeXGdhcurzI6qdIakKikjCjf7PqanVvuLYWI+x+WMOwI/gBQHP
I0otZLEZXtWfiQUjocIkOsRUNLLWSVKvpfxW783gzIoa+OVoWDeipXWt+A7hfKtQCSl6Xpqskf2o
haLD4dTt8FFMykCcmYUMYAKuWs36xKN8Bg2tDklcPNz5bg9felQsmwnj/+JupBCipwY32r2aL6Dl
fWqb5BrxmVw+JxHCzchj3j7r1m+fSQDgI1K6Amb/i5iqGYIVXha4IEafgpF+MHXrwJM4cTRrl6p8
Tg5tOND+7Pvo1QwxOuYPdc3dGQxa1H2qCixYRqIDEWTck7OWiaAl1MDC6nKqDtIhANF67yEiZ3Dm
gKoQK4nhJ1TXo00bwU/ai1+NBrWILlqCb0/hXjzeGYMsPPjB193fMfg3+Sgq7BIz8mrTBs0i1u6Y
J0BrMVF1vHHG1qxnV2Y7flGSBlYYnywllVoI9Svr86sdWjvfi99jFfiC5Xc/fzCE7BFRmIXKyoVQ
Kobn2arp/Psvuy13AoFuT7c8fvRjtjLIzywsBP0NijETKuS/IJL4JwBlchwFJUFi4oyZ0C7jNei4
CHFsRgq4wpCjSj1Uec1ViY8kEvOmwhPeaI+YAJduxXSRMyaDf6UmVeBnbFbb22cR/np2fx/B14T9
56XWtojMK9v2WXjQjCISsfvgIY0Afjz2DAYlj7oIOUUWbXNGennqRvHcBggpvYN6R+n0M8WnVEs2
GmSurjNOrgjvii2n/JtENS1HUf50QYJ1C40nTBVXYC/HiLhOHp5bbe0hITwa8ETM4TESArIsg9PZ
Oqate/XCfZKQZW3MO8QT1PZ5ciixsbB5jWAWx2iZegG6PriRlAAml/kiGcI3P3AJDo4QsXZH6Vqn
rtWOqDXXU9kgksWlp4dQGNp0MxVKo3nV6g6HHwS5vkey2T00znpaqi2iF9SOCxw71io1p4XSGRN2
BaPJ8v9zt9hlaXXrrbcKqco8R/zcJ5cOyQHcS5PfsIEJh4GmUjq2pxCzfRzsyE9kwX9jqEMUUl5u
uA4mnTQz6jZClQdFLqV+1+REaCTYckA1tJy9bSdWclxCtNTsRQ+wtik1TiIb1ZiDJGCsEWxF0C3s
p7QO1vb8qefE48EDY0TobomyPNrcGjSAQA3NKjf3HXaTUHCK4enPm5O7pK2ZNDDF9jTIeuNCSrZK
Z2cHiPYPTvk156z4aV5j8Y1ylT+EbfkDi02PF868NKkrg30gGXdx/Ud/TuOoC/tcdp8Zwuw4PWvI
nIl5gDn0UJYCnpWcohn3+0xAFkViYk2H3oPKZYUnLwR8CwmzQa5YowqH2wDk+Bny3jwHMyFJXvSo
w2QCoK6a94T1j3X33Qs++8A8uN3EQd/sfb40Kf5CzG6MHOYZwCh6k4BCNtGhcTHHI8i2RLQ0TvbS
8Km/tEdXYHrCTD82jB3vmqvrQnALzSXjoNJl1rEbIHUoEwmXGx5irEWhSJcTkK0OxgF8aoEDZZ8F
MWdSe5Fi3iU5nQUNLzftQWDNZQBN9VEBwdLbusaww6xyabT0x/2xAa0E8sU2FHJLPN3nEsZg4H3Z
HHal0Dao8lFocgGn8R82HmbOoSrx0IuhhauHI3RnJzWdDDprJepNoUEK7bjfCwLM4249xATHZvu5
hqcfKWEtAh2wx8VCR18cutalRlEwolDL55Tzhj4dRkWv16cJrX/Q1ZfeZiFGZJTlezpJSOcMwakn
Les4es5KY8A393d9ZfkxJQ4QXW5tNChOKj2XmS2Wnwm3OVIQOucsjW7DjJia876LsIWvvZUTB8+D
r289hyDlrL+ojWYBkHcV9b0aZB2st4QI66SeL5PrvrQO6EKKgzujHpPYRcr9BdYH0F7Q3HU4Jt3z
kaEft7FH42aY247LqXL/mUwEMuQ4w2ishrlauzBSM9aP6AymFaBxL/3UH9I0h7oWr2eFkmf9kTRX
Rm8Nnryi2nnhLXNGwrTozBD00EYxfb260HMdZoBzjKK/GwNCDOjB/sfRWS03jgVh+IlUJYbbmDmO
HbxRBSZiZj39fJ273a2ZjWPL53T/qIVP3hi/d+lHFGK/yXCP4ZCHPnUDHjRACQsX8TDZpA2ekyBA
ZJx3d+YR/yFGGVF30TpMXzPHoWeUiO8i9nF451KAnCDWccAjYswPpD2mVr7NqypZ6cjntCoAR8VF
2o1r36d9WDTeyqrw+6VjvVmusyLnbZnRX5ObwS4xHbpmYD3H38qjY1bND8OUdETkKuwc+NITUnOI
u1RzSkrY9DTLP6dVsagtAhU4FpTHoXzU1VOgbpPwpLZ46R+yLxBn32PrW+rdhnXHGBfAACr+UjSb
bGvUcC35C3azbrWbM7FqsJb3K2YJaQ2ImUD9GmPCU9C+mfzYnA+Vv40wk4tvP3VPRnWH+4wxxpA7
9+N88sS1HG7zs67xr/pHorcHjsaDujOz5OSzQRrMxwbNG5Is3zHl5Y29sit6e0hEAGvSNtFwjHWf
DuCjVtkrMz00tb9GWl1oyCg4gf1r5BHL5UioIQI6IARgNgXask8POVY5bbz76N0wsxMshOY3eelS
+pewzaKxrdcqvmAr/Ed0vMU3qkde7qOhIc1Snd6r8J/VnZ1yVSsUduJWffD/GcTo8aZNZMZGZ8RL
oEwKOolhFV+0QrultXdQ2ewnhcYTr/8E6sTsTTwPZ5JaQF+MykE3DiiL2VJiuonIZTctRKEe7n+i
qmxSJR+VynjSR/W3Ys0aLgoAgFVHTwy+qaGte5ZHt2JnrGgJ0Hq0VU47b5WKWKfoIzLNixabK68x
jwknECKoj7DpqCEx0Uzsw5KSN5qn5R/Scm9BE/mP2C04bvtlSpK14CIRXlrT33PG7kaXAoO01b1F
W8Rrt6R/zEwXmWnue+OLyNbnLJj7Ze8iI+pKcu1H5WxxeOix9ttjROMQTAWPJzm4fIK85q8a0T8Y
ngclosqSdGwbmVPoPFIZZeMmjqlK2yM6r/3kGCAdD0XeFCQLh8oHzA2YfnL8lMoRXxsN4TG+ftw8
orPmZZtmeAuslK44MtIUzcRaE2uXMfkciYKJkRKpaUv9BtOYiSEdIWJA7pJHKUHzL8yGlwBNgWoS
HZKF0noXA0FQzIqH1rnnlkFIakR6k3OtXYzpXbHNM0BUlNvlrMDQdW8DkT4+ZAdCsn9e0hxKnqds
PAd5skUJ8xpE/lrvi11F+jGdp3dM42Ta2iX1380berSc15e1fG8KKr+JtOFfmXZJUu12iNfpuaUF
HYR10WpUKaEDJBS/A1Ahtt+7qQhAp/YlpXXYQ3xTEwvSIlhfzIr3iEr9abZb9Ek3AxxAVxFMRIgF
0TmAzpYzLL5xb+biPUE84xYbvkhKv8mMTW39pEH2LXnDlJjMRI6EYfOKdicpo/eiGx4L6IMojvA6
+o8t6bfokJFeBdBcpFSjQOUumyz+M2dzkw53py3v7lyss5C+B/aNeCi2/fDreAe7UzeAFlsXmfXo
rvVVYr3Z0doKfic0PvgfYNvogKXJtImLvR+V20QsYJhDOqf4mCKy4jPtPFGAVAfVtsWC0ZBi0Mwz
NAT7dsPXymKDwexHBML8bnY0hlTjLo0ykiM7GkiQzpg8/AHCpvLYWv4RBMv2YhKN/enUtuofeeLE
1KOR3mNPv37h31Vg3tH37zkXr6s+FQEvGw8SnVQa8dIQwbTbQFxXH+V01RExD9OBdW1lutEyiuPl
WI+gDAjHI2vYiXA9mE0gRgbMAjGix9CHEeKQJISJgi4U6js4gz/6SOh89IoxBoLBrA4jUts0cY6F
HW/zXFtV0AaMuNewKtaXGHmb5ZxQvWI+X2VUh1U9gXR9tHGm6TmplW3e8gaFgAJ8YX4URE1N6+58
FYYmMl561Oi4BH8rUc3R3qh5xPP7+PPoiE+y77okmtW2ELFpzWPoJESPYSYaDGyKV5KejOyH8l84
sLfOSk+EWpF3BoefMHpw/XmqDaVCvBPJvW56S4FCkEosPWIYauKN09ZfWg5q3LCHxxxoK+yfNQRi
Xc4YbStCUVaEiUzEV629LL7ok79Jo1yHkXXMhTkoAKmfFvtB21PLFSU4SKb4yw/9u0urSzkFeF9Q
yBQhogHtisKB86A17B3ejKU3hXCrkY/wDMMc40qv/cJHM2FwU0eoP8jDtXiCQkABpDn4VFOP2DFp
3IY1I8dPKgpB5fc1KF70JMXViubgG3TIB0K0kgYvbn0NuKQw0BNTRaBVBW87x9ZeNZ23qbaQTM7b
mCVxJk3Tmhaxj86yUpEhiOPOfUxQM1JVvbVUAlZyZNy0fSJbYs8hcpCffMC8t/WYhgjYIXyiG7U1
0c1Iyeqj4/uPsW2wbaKqD0yAGwwnLMMMuAAFMSUSXcNRgYpdD7NDk7WbP4sf5lCTm2Q0tXVUZDeL
K0jP/LMGSIqxsMocilP4dU0tuaN0+8su8wdj0/kvWkQ3GBg7gCyn8TTwKrC4M4GQNcGvh2d9AAov
FKIgEa2XVUJBdUeyDic/iqGdat2jcTuwk6vTlSS6o9tbjyhEVnmHzTmjW7c+k9z/GaQ8d2a8i7oS
wnm6ULm7sdm1+wQjDsIwPtIJYiMg9imsLDI8XjsAFY9sB1LhnXThKOkLISwLGFiQCXl9MWcR473X
8rxwwCfxIZ1M8n2hoSGX0j5d23G+NXgpkUIVxaSdUr5QetMcvE65msqrx69HVnZmJM9RwPaiz5fY
4+uDkqpIecSp+PZXOsMiCa1HosvfsxGbpda+5UT70Z2cOwqhF1hkSVwVsBhjFifdPh6ijeXj1hcz
K8GwpYJXv9ceqoGFIzApUJy+h+rToAGNOENaRYy1JZPpbsognnfof2ski6a5Vvj7RrUqiVupCMUY
7Pdx/jdZ5j4LSGF78kxojYCMFoes7mjYKbi1O8fYYhPMSgO50XDFb72svY/G114cDE95mGwbg8T9
78prX3KW+z6HwrCUP099NeZSiwEFyJZOLISExdowbuHeNC1SEiKSiYifcHV7w+Xwr4Ad65SbDe0p
14qD+sXhzLeIhJpcKkSG8mhT0KtmdHvLx8xbWHwYPQT7ZDz7TXLuXLBXc+CHmdOlTQDjzUe3qrk3
v6vQfEz0HwIG8cMyyecbSAx7P2JxHKvwkM6cpSz7Rou2SFD3hBUHriAom3eCGjcT2kjHQQrpZns4
CZQ/uf6FH5LsUC1Dh4xfOxsZpUWMS3YhCrcVb64Ho1NSqBu1P7SaKrwwwiSaaK/UNzAeot8kBGYg
RLl+noHlFfu9qqwHpt6vSlBBo1+3E98ylv3KJNvS9CqKAYt7AJbX9jgrnfQ6q90aXBz/uoF2yuMR
NdOSvPz21eiGbTHYZ19cS7bePCH2rZEWesqjEyjIgvzhfdZmcD+f3OOZF54qL4qTPvsDY94c7qvC
fRwU/1l+ixroSc3Q7NztYt0yDDWW/UsVIg691NiV1osGySgJ6PyIb17sSuKDOqpN++k3soz3ibxo
o6YEGwK2jPC5YSiuA/eYKfbOs6q1EgGI4crSAeqs5tVkNA3b7gJv2PmU0pVnwr4n+ETUwsCv/9Ty
TIRKGezT4d1AEGWB41iQTGKndUzkUK6NBZZzO3nxknibQTIK/qWhybdYYh0V5R6fIZdcrG8J4gVM
G7qd/Bi0fDFUzOBeQ1ru/gDxCjHu1i7hYPiqn1SW0Neqo4zWpO3g3dIpEqd7wKRK3fK2NkuUkpNC
QviWlztPpRvf6qHBVTgv5jzcdciBNko7bGUFGsPwF40aKI+6ZMc+hTV9fVQSmWXwaGj5JVVB0Zie
+BSAKexhNxegKwbpnRWMiGJ7mylChllDHLHjIMbR4JI7f/5zFRdRuxh9nhjfmF4wI65sshDkYI84
6J1yujW9th9BxqmGXAYlZZ7JsJdn9w8ohDz3QaY0lXqyFlO8t7a6fuWpX8RchcijCaCfPe8kV6bN
AAQi3Gs2HIlL/Y2H6vfaeIhDHNV+wnm2VjqNwsxkpNMyfPeBtrLm7hg6qjxssB17wNRm4qxhjPmu
UumoxPY7V7yH+giEhoM0AqxRE2LlnJrNME3eOtUAp2ivU4RhNkJEhrQ/6EYKNFhdT7r/2avuvkun
W+Tpn6g5/7mU9aqgeoIKeQkFllXxM3nI5meqtGhTI/B547n0NjXKK9DYrdca3IMsibYHHahyhs7I
HE3DfGrnbFcl+TUg+39g/ow6/TY5qFkrLrmLwbiusfgBPmu9syhQ5Diosgq/OkoMSaFxClMpx4wl
vJ3ozWuea4110eePaOjYehSTkYYGFdkPRxRnXIQLl9hDco67BLkSAi8Ji7F54Gn+K0hQOJdjSuAi
Cgp1bdfu2Sj688xqIow4yfs7NwKHqyD1ZwWHHNoiQ0EBoTwCFS0VixYOjAuGdUdFaKXaoddVrmbp
nfOEyqCSLELoComG0IFaGcfZejqeRqt4ssdmV0zlqaHTeDT5Ux7ai9J+tgznVOI/ak6+wh9+9mzt
cdLSndb88+Fksyr+NAitxY3eT6/oNUnxQirWFO5aEiQyLdkmFfW6cDXaWxUFd7791FCJxJ/pqqDJ
xqHznZa4eSSjvH5JZsoMwu7I0l4E2jaGuqrDdX406oIoQNzyarRTo4qy4lc3RUoOfe89zKz9MQC3
lRT3PPkMmuem9M8FHipU0EjJMnurkaWtky/UTOlFHTEX2EtnzE7ubD3laBeciTAmTDgo1xeDQVxf
C1GRaVfESysDbRhcm0GUQQ9B9bcTIUWtSe0RDspQ0AcTXG6hxGZbpxu1qr9Bcpdu7x5sqgQDMpQ7
jYUMak2Ef0Khm9qA+KVe+jS/j4SLQSUELS9Dhyvl/zlU2lLAtXCMdwhdloZJWGQP8kAEgGH5K1d5
giWoIU8IwnNt7x7Ur/lsbWZuSJsQ3Krt2NHsrUdhUtNVL6iN17bPBYbwGGZAANtBeXF1xPwtGlEF
rSy2hfDSIdp3uadjvtCRZu3kgUodduXW3SQOerbfcMgJa+nQsSL24/Y3kLgHwTOWtK3QC4rIBG5Z
BIeVEKkmneZKhCESrtDlbpAhvaLXvuM+HJr32v4LXdwRKE0SzSlzr157GWFoi8ynPb7exLiNYkKJ
ux3p+Q9hoj5azLH5RAClHn6EzLVz0om09wGix5qQi2RLD4akAIBL2MF8e0CHBiGyVQmF91/qSV+h
F4C2jKwXj+iUjoptRX3gP9TmW8GWM4CziybBHLvn36yiy1JPMAVR+PCAROzX4/YFFUy2vpptCpfR
IkJ1oaTebiy0JwF5CyZbwmc5ZFMI2ehsQcb9/QLaog6Kk0gBYr4QTRkvUT8vYYMzrh9isumG39n4
U9g9QwVsBEke6gLgZfmqOOmnpk4IHrKzqrLptrjqxJsf7UnCEh0gwq2l119IYOeNbOsXCVgRRWDB
gYcwCzMe5C1hUuAaIl9mnQupGLNPfyk+aUetor43XXJlq9+O4ckt1JMdtKe6aY4+YMBs+PuonDdG
9NKzxhAjsS4m0m6npzZltzcnVCHKNu7fWzX+nRAFDNsqyleqirglL53FjEC1wyMYsNhWWgiQNXuo
mWe+6+MR+Fl1Tlo63V03/5BqagS+uyYggAaKwtA/LJdOqww4dkiRSGzjcA8DsChivr+pt5/0+e4D
SGhxBhiHOZffVWtQr/pvpB4uHc7X3vEReXHJUhfjhIvezvYS3yfEP2nkuzkmVw0xcMB4qgNQ1fGv
MtSnyGn3PUcdYY4ai7rYwJIqOOTp2faVReR986AsCYZcDwwhwI4LgiVI2GcahT1Mg/ihmS7oQ2Rr
8YFdp4qkVdQ/pnMax8/BLjdyZbjaTdQjfBs4D106WvthWLvy7HYIoZzVqN/l1Yd+uFYq+Dt9G0y0
B7bZ68hKJl8/kRINVC1yt/ks4amC7RUN7DSlQJZV/KCMBYL7AOGF0X0UTH8mPBlMmyisFZYsU1lO
BDaY5BlUJ3ust23jL4nG5L7ARLieNNx+EDVjY5+rEbsGx5hjdDcuDjKUzEugZncTdqTsu8vNSpS7
CMisGIsAAdIougKUF67eEqTDJMjFuxYDZKQ77G4DakH/xWIKSaqS20ZbtrH/z1OeuL3UId9AIIac
uo33rcjAyNbZ+BePc7CMlYNHcfaKHHVsH/qarIQFRPYs/z1epvj6Cq7IjoAsp/mO2q05cqhi2JYL
OZGsc/BQW1GPJV/pKN4XhYYMVV3zZdLA3sPI2TbuDxfAg+h5LFTyGIAYmT18OuieYvPd7O31OLYH
yf6oD/KuuoXyg0F3U8UowiPiB6McGBUktiWvV0Hc8kBm1871JQhrq3Y/cehte4I3rbb5aTXwjEyL
TpTMbxLNu0U29S8QDkTRZERS44ru1fEbW+gj1tG7/PM44USedSw3jL82al8ga7zNJkLOpuq/WtJY
gnp8yzX6C+hSU/ldZhBvXjYv8DnIUU7A5rxN9kczZ+ThRF9Fmuy6LDt5I2AwXuV9iB5L4jPVSp8J
wCN5F30EFpaQNRKsPqp2RVidXGLRAgZ1E49YxFJkpvaXI1e3gbUZCyKtjl0/L2cdj35GBCamqVLD
9NJ0r5YSnnQMTwlW15p0s5onGqHnUUIAmRlDsNithPfP79Qq0TsnI2+sbuVQ65LwRQUhH3pUU2Sc
2v0vi/3NjuzvpJgWVAxurHy66x6t4f8sToNG0oZGhYJOLzqXVnoOZIGuxyukDQWZ42uvoBMy3Mc0
a861ZtFkDkNFas+18sEq5vZoY+TV2/ox7K2Drvc9/eX2gojTuGiXmJXgaum4yJUbrSbkwg8tQ6O/
jImqfOjDHpueIbpZGkuy8jFXKzQt1Irmw5lky8485aicqJpa6Pj92q5YtGgTqo6wNNxckieceZwj
wxcIuk0rXutYF3oiVnNjrEb05KVuXdvR+Op+ImI3ApC8jMu4izz4LEXdsIWcHC89lOW8CNWJBh58
G0SgVU29SxL9nkb3ltqTsFqInGAadROvB7keid5vTNY4HcHbhHklnhRifKpN1EdHFUUIMtLvMW0X
ZRDe/XggtgizDdEBHNSfSvVZNx5iRnzlfnRFCE2Q7r9EPXv63oY5mxxgUQvFcdPA3ZOKk6vmsiBm
YK6Ur4iqF8tOVt5CUY1T2GTLtOqO3XANk3vl/iuCEma5XeYeOw8t57WlkmGbrzq02ugwLOfdI8UJ
+5BzAndSCPoswsex+labK6ODYlpEIitruWAgbTaE0nAugB1H9mHgjFfMT9ciNRLsIpvehqHYtVr1
pGgnX6PttKw3qod25aCT32nialHm8EcPnOUAJ0Iq4lZksHpP1Q1RVDGQTaHCbbpb3yJRiPd+RE6E
hkuEsgR/rXHrRFDCvmfIUrLW2LcnAsNig74AN4vOQfCXvooaaj447IYiwMnsZyPqaWAgNKpCuxIS
Ihzw/e4TdWmq+qFHqWQTRYiEBpV8UYWvU4onAsKWm8wqrE8Rlg2V+5DV/jlMLk5cbTQ5lFmTcbEV
Zbll3Cb9yzx6ZIl1PSANvIhcdARj1TwdbHzLkJmyyMwPi/TghzhjxfLURwU0h3NUVcZDFQxHMr1J
4rsiacToADXHWNt15lavUHF5gAGMCBqKphjoLqP1LW4Jc2H2yXFfjHP/7H8IeI7iMlQ8Rg8D+b2x
sOrXNCc9LEAu3l1jZBMaqZEzVVha8NSLDSTfA2BPeJVA4qnFWfQlz3eQY+qwiCZMth7LeZ4W9xmB
wjTZuzI5ekhkGrSLjvrl/lRTemzIo9RhvcpoWsrLnwhXc4unpE6B/xBLU56QIai2CFSlDmqHoikg
tjJx8oOTT2SEcCv/jQvwYQPp3NZT1IlJk/i+y5gSg82JAPeoE8NPcsljitrPHK0TP96G2QjZSLrG
2OVdhiCGiddOtEsGUzl9oEFki+Zxb8f3OSLqrybVXkBYm8OavZtCt3DT6ajaiBLQffXKzhkTD4wd
ey+QY6PY25QBSZYapyQXeqRSAsd/E9BoYqFLQCPRmxWI8/Ts8rw1gcYkMt9G8rZOjen8zj0/LA/U
dcF+4jDjN260S3DvKwOSc0QZk1Z8zihjR105CtaGQQ6RNCou7UNpmktLNBqvCe2FhHpAFqvhXr6h
ff7jApdmUY76qdyzAWBYZ8EmZ2AiudPdWzwYapmuUsQbuaccUByTikJXJfn/QH8tbC1srMASIsxy
R3ofAQgDkqXq7lElRj+CklMCBrd+ERO83l+fg1FUasZeLpYW5yD0OFo7fAv50K8TDkiXw1usHCbk
cDNWazk2ah5k6QOokHfJhcZnq7bLFKFEypSjQboHTvBG9tm+xW7mE94cETrS2jQHDNOx8zhbS7hO
vsDR/MzDbCvmRviViSA/ZKsrt0iRa3I09R59sOaydLda+hHM6t+76pVkF8LIaNA3HryiQhJyNN2c
wuIBHHYMPlGZrsMoWc1IVHTrF1r4ILuCADqyFrUG2cucn2XQXaf+RLjUFuHW2naxoCEMparQ5nFB
iG0pq8FMYbwtkW4I6eZ25aYHPLBtwlL8fN3PQFcxj527b2XGL8gygpByUOQUerdtEY/N87gox450
NXUh2Sx+0S/oVruAvoW5cs9ipjF13TESdykTUt5JfRsuEtutN2GV3eaWZAWLgPm4PHrZcdRuWsU3
xmQwR6I/qOmLmIBY38D8l4jhF2P9kxPQE+rZpSVzcPTOYWahpHhxK+y/wD4+sQUEbTUR52/5XFH6
p2rNNlTc5UieHf/8VYMldj7lyYx+GSdRRZdVkhy0hAQTVUNHHx/KGYuuvZ9NcjHpULAbinFJsdXX
ZDp5qr6SwleNW2JqGK+5R/4U7CwEoD+L0mLW4acxVtvxt5p5bDp47a2nEWSfVJ5dXoJ9YVCRsLZW
4UkYE/s2IGsyovRbs347Vr24Um4KF58eY0IYT7VtYYynHgnSISCevJ1ehd8SDDV16pUA+c5MSAFr
xZgC48CKkDH/khTAmSmDFW+IClIz4rrSTTgWmM8it1alYTyM9rsWhhu55tNC/fJknAHH9WAsM/0j
tbtnuUMzRLjoHVdlNj1ODrBg9RAkLlulxLVgaEzsfDuV5zlmjRcaRdj7sg4PFU3fTd3fTAwuQjW0
U7KxUXNGEz8HisfBtsTE3ceEDCB47zFvCWFgFCpSYItUBcLmR+Jktf6Szd6nGqyN4FF+zbILd1UR
nagftMP0ICxMimppAufIOf5lqrFsoibFb76vRXXpDxstVk6N3mwRVD5obo30yjxJLp3EH/s1yC7b
UoaDfAivSmo9G0F6dIvfwQrPZYR0gahyebEpDVyc1/Ja65yqG0b0MkYv0RCo510Ny3hOSR9yQvPF
gbl2SgT+suqj4NHmf1T+/pFjKV7xsXeucu4KFBfU2ZvkBU+4dGyBc+EMYvQroolApWdCvteHhqNK
BBbySQiozfeCmlvEi+GSSUZv9I3Tt8vQZ2tvR2QEpn5uEYaVAcEZSBFUub+vCtIek3BMdHiFtpfl
LM2Z4cgVnpT2wDi5wJwQuPYej5isedaYcUC8KGN9czbywBOW/GAm3cmHgnK5I+u8eulhVBgK2/ZZ
zqGRsbdxKLbC1wF1HJJaQavwquJjSCGnFF5+wP0w8JcmrNHsQkuVajUr/+pMXH8kSZOmi2Y8Db5K
jrRZP4cpJgaHKGBAo0r1oQeIFAvWnld+1nqFBL86p/qH1NRGIcJ+tViPUDEh2hUcRi7mQgF0M6Ab
iQTw+KhDv3yrLG0jomQ580xQXJWHtwaRC3OTmw80jvxFSPEu77Z93kNENvtuJnK4xgOZvBLp+io+
Jy0npCwnOin5J8Ow3FUWA/3Eh0pMzSUva/7nLC78ifJbrkCRqcONqKW6YQsvI27+7075NBxlFWYG
aSJy9miXqlfWLVYX9OQHV7deXapZ/Pbgue6iyJSvLsGFxQmCKPhUcJXEdcRI+jq042EeU0hY4CPA
iDnjywrT7vMykv6HOSaNCScLl70F4w5WIgR4g1mNl1/Nf96JvYA4eZ1ufRMQ4amzqY92+axt70cB
GYzTG+6h1OdtjnhGvQE0710Y95gBKeAwtHSs0533Bnazyx2UgIj5ZzSDncnIhQCsdKOTDD2OaS0v
bTYegthYSYKu1SNKcanY5McGDblkrAVR/U6IDlx6uzcoNyKsVbgpVZ2oJ/5ymk1rvnb+a2Joe0wr
nuJxlafPST49qKZxbik2p34GPc5MRdZ4HEZcLGyRyCrIApg2FjqkMWxPnmSqhz8VNEuMqczk1Mnw
XFygt4VLJ2cSb8lznkA+pvpZ5XXq02rEVl+0PaeQsh7s4Cilf900XAIfpBksv0UE33UrVcKlqFkp
Q04OINI6ytbGDOgQf85lvkNhG8UKOI15wr1+Qrn+IPajvOkA891frLfjHC6lcGwC1e6M6VoW7sr1
3R0U4d7Aisdy10FJVEm2x1uxqgxqKmYkga4oz5Bi+st8SgGBnTPfLJ7pz6CiceSe+yoSs+EJ3trH
qGNP9gvkDHmuCj1o4F1ODkKrr2UFK/iqUyoBxiuklMWG3jP59BBSM99emXg8Qr0yJiFGMkp5k1US
4hmFsvHZDU2U7oiu52Qv86b8TRKLTgVhKayFyLOyewVDPfPd0zIFxv0lwWVHIWQHHD0RcY3+oOMC
D21kIOE2YWlM9bcSOc/QZBsNRwXOgJVIH+La/QkOplWsCDVYlAQ9kNmIb4DsNGALUd6HPEVRmN10
CV0zoLQ1Ppx2DN9Rf7xpVf0kM3jX64c0DNc2u53chJBw7OE8npSBNfd8PlSziVQLJI2/nyM/vahk
x/GtF0mYiBTkw3JQKVhPAdpQmc0CDug8K9chfYyeZqLc19YmAnF54xPb4Aj5W2LHCKHTZO55A20G
7iqCGc3SY+j8kFq39q2WFDekyK6yGBi9sozmKJbsst8jlGgwYbQxe89o7jhzyV2et6VAZNG0lRcm
X8w0wLIeOHTiSR4dA+S8MV2X+WPG7xJb6GJiMsq49f/67EkzRwSTEQItvxRghNfna2wAyQyxFFM8
3Zn/stHYaur8MlbjOaumrQbCKNOODkEotLKRfLY/IiDIoCbVGA6eSK7lzNxfIO4qAHq7grtuJJWt
lwMFaHiwMY1Xe8WmlOeUMe8KWUwK2FY0itqU75lnuhpFRUu5bhoa+9DiTGJPmRB6VXhJ5XORmcxk
xJKLn2Yo+WkPWZET70ONRaBvxNzcQTzPU/HNldjyklVW6BEeruBBVZa+Y5zkJAevTjrSvJFeaCqX
Ub8nRGkFI9hr0WGcAnzLX87IkJGZ2zq65OxIifLEvSwBJhlKKniLxMN1EBx7eA9rTi9mBTRhiY3x
N0Is4o8vf+d0ZT1B/631wqaW/Bm8c9WmuJqire5Az8/Y45Hsi1ONwxcgibgbuGHzsxsd9LhU0Qrp
mh4FJ48axDLUTSjB8Jis2b8gaVH75Aw6fuh+OthGUPL5GN9QpI3o5YWwEtB54v+eMrh5hHROzyYK
YwoZ6qQlkXcRtTmh3C0oYLCQVyMwemd1zx4gs65PRw+/aO2KlB8DKlcTpZq4IQyGZ2EqMkVZWxN8
OPdNhr0RkiSF9Oamr7wPlcYygq52wN/LWKMH7kv82o71OhqUAkmAjsFHL/+tRr7G7ak6sA4iAuqx
QfIJGepbStMEL2+TIl6cyOOI2tPk/EutgsfHW/hQZZmsXaSikJgDlhTAmPLhhUxLtfNLmQ/iYZgL
Qpqd2lpZzB4hm7/YsmXZ9NB9y1oqRtZJ0dZ1DWRiR4/jRGPD7G/+SGqbxzM23nWSpWdOpDS03iIG
OrO+hiVlCPhg1rF1CxEW3QbCqhHUE456Ccg10gpcMjyhHhemENDU1SzC7ttUUYHrNlMNeWHkIrUV
Hz4PsNiZDLQ9pPMuBmTPssEVBIUJIIXWgxPnRcPK5UIkDbn9VFmoEmhHD9Jk46g93Mu2w0jYa+ZV
oF0PUPLPrj1sDQoDBG8VZYXBHBQRkFml5iUtUBhkV55UvKHcgDuZisYCRFOM/EWf7GXwCmcH0w0t
290/tdgbwIeyWQfoKX28voJXItFY04i8CdqgZUZaKm74pwStm/7NgIgVvlGe9tGGSWEeEbSNgcXK
vnDe0TYQ7sibWhiJuhvQQne1vS6C6qzGtGFV4TkOhNIgFwYHfhkyXRv3OngLGTSi2r/1VM9VKKjm
/KMFXkYlZ/o3jViHmYe+pWxknIeD6AXl6HfUlvrhrz8tS3AjYnKJtwuxavfw9xlwyMSTe65r1LM1
nhENUsrnd9VpfWZsiH56p/xF/bPsRvbrsFy4x1J5k9VhHKiWIuwl1Pt9m81EHH31/oR4q/mllpGZ
jJZk7kWjAOVC/ifHO1hKxndMdngfBphGvZPBGeG6DNDgY5Y67qnwOnntluhBgZ6k6kGWhn5yt42V
rDJwV8y0KznJ0e99ZUw5CvshorGpm/Ztw/SRDf+0+eh64dZhZnTbe4bEeaK0JcKIMRHOw/PUDFgE
6/paxQDOnA2d+U1GCOtj9A+fxp/1lU5WmKoHS/WRNn3mzRmznGhN2eYi52y5CFLh07XPFGld6itP
haNz+Js7Kh4G/p4xxSuZAWwnxqz3rLrBWX6RmZyjbGUBwcr3t0HSLerCMSVSZcqJy2xQXBI0q3S/
DA81ElE6CnLClEy+pYZC1sFicJDscV2IaynX9I3HaVPUv7B8q65FMwOQVMCsQXqQLkh3OBkhwM+f
sla3HFU+q1cOAYU0Zu26h0JddTrRxab5N2jIDCTyagHpQhoIa+QYopOSJU3cfAJ4+rz3Bm1WmnJn
/4S7ig5x5/5Ne/LXhUQEXJhoSiYBmygERioW2an51j3SuVHbhvEEcJStyhJfawsnCgSM3P6cQG74
4bxB5L/1m/EaAkwnIK0yqOkhOdBqHUYLF9QnM8NHG/MVbnZPnzehyz2aF/lLOnSPsoTKzESGuhV3
W9WOX6bcfazIgXCM+blJNr44DXAxz47xJiI8c35mY5W7znV3VfrBO7ruegxHTDNmGm+cV31gPSOp
KAjeu/YrRtUpok+x1P89oGAGSEpIVV9nsbwZV3mbNOZiYnWgqPJmLZNfwidkw++2AeYNkBIBkwvN
3fvoHnR/fP2TuOcdBpmC7xbhtnV3yjoqarnRZtelFVGl+yqG3bMPBbOdfEZcznM+3IjJ/yr65lPL
y12YAA3LlauydRv88zxTKkQGPBS4hYzUDYOFQ4iUXOqt+V7BbQe6Sbh4caR78dHJ9lWDKDBGr2Cg
Upi4WuqoOOfEP8G1qwq1gNPf6oXta6IjrFdh0pb1U9dzRcRk5HBaoaqdeVN65FeCPsq1EzoRtqHq
FiMVNdhJeu76jJ4SpY1wI5VkNjj8jxk6hRjb1my2xNwNEaI5KR6nDXKX6PrP1BuPjpXf4rDYKo7/
1hfDYtQFLXwnjfw4pPO19DAWqZlxdeuEvRSfBG0AA+mOD1wnYVHuSUpYp4jOKGDbT0Z+mGL3MqXh
qrZvXvSfpDNrUlTZovAvMkIUFF+ZRQUR0dIXQ6sUnJBJpl9/vuwTce/p7ioHSDL3uPZaDB8IgCoy
iahq0zy4K7agDEkTbjs5GVl2baQehjomxggkxY0JSHP6YlL5B8jHUuTU0+JaI4EtURWqul9x6OKJ
TA9f9U75J6jK3LuPUnPyzZZtSk703QxHonZfs2Wf0Ca/XcRHCFFjRtpFNQQSl38o5Hu9g8zWEOKz
92zkiyqf4H9BgJzqSdowyC8HMWYdK/amfDeindHd4dz6gMN6AmNEbo/5jeUL0NlETu1efUB5PACf
Ox9nmU3eqp2g6pqNOIyfAU3JBowGQrtEv4MKEPQDGA4dlS8TFk+G88ivIW95ZKZA4wg581m5UrEk
KmWnlL7PlHS0zNRfYYMFojWnv0b9l5E1CdIsWFpSMs3Z103THiGnxMoGkBggHiDDQQM9QlX1tvT+
eYFfFN+WIdc3OIrVkIe50X2YtBxV8xe1DjpyZooUzmBdgllNZwmUVYUN6dS+wOSIaHDCyqqzo/wc
OZ1K/XOabwTupXmjeSsVXga/ckYISW0nfmZ2OZNsgRDICwpCCYqvSMyPnsaLUpf4keCBKE89ESeT
ItQJ8qefCeYYSnbTlhy/TN4B2Jgq5VkM4ZAoxp/NbLbr0I5McRB3EdtnE1M6YZoRZbcrit95Pvn7
PBRHgUrkKQ/OH4bCYGthghubVTB7LqbelZP7kU5ORxWZieCtgKNg8v9Oj3wuAzFtYQiuEgDtGAiU
LebIc1gtZFUpSNxRC5CWYZUGh6ruH5lixtlUFFFVU85L6BCV1C3UjzWu/ZZu8LdsFsyqUUu0spwu
UNe+n3rzbsHCwNpEubq9O2MGJsgJRautplfcYEXh/DbBFcExCe5nALM+0Bl3im2LB4wmfxueGLqB
aYzq9GAp8At3Gmjp5D5v6grsM02+Nl1/BzAaPnoRhcxFxgypiOi9jvKXK8iKxHiICqpljINRJsJ3
kijeC4ZDusQN36eKIZh7gyZQAt81lDgdUAPCEzhrIEd5eQL+lKcDqE7ldfr8fSsZ+JjafQ5G/j0H
bIgo3WY0pvQOsulBf0IFUZbAukTbSeV5ZyKdVVXO9/iPQXD3ferhKanRYf7G6/ds+FckMYppzEEh
l7CdVmqhvRjBPzErtXmd6KpSfqgesVvP4AwRPYo3yFxlyDDji5YK8Ah9wD8JhaCmud9pe37RfC/V
MenfWLpOin/VdSRrSqtHI/PVsBPh5fqmY848JwFZMrNXX24aw4WU1CuapF3fVLoyvs+LdmZ+8UYv
XFrZ3VJS0aSdvSETLa1RVunfRuI51Fs5Jg6IJxEUPvajQb+J4glYGCJC+TDGJY5hJRGjVMRCb+q4
jyf1aGXqfgr4/Tj0BLsGIYPVMa/0hquEHa+qtHKlgoIMheDPF49ZP6dkXakb9zPcyQgm22xOW12K
lWNclj8xs/TQb6wSaUqFkpo697VkYKTjtPTyN/w8n3Bcsu+eVDCfLOjdrHNoj+SRL/LNkZjXa+aj
FEHKAXwt9NAFjkT0rCccvqSDmgZIAQP9DG0hbikxDldEefkJOwHi6DIZqCGSOx+hcnl/mEl2suBU
Q9ZTxnCkzZPOBnNbI1rWw/d2JtEkUWbl5vlJokcXjJMnAPhi/gbSQXLXUn8aUSzXoCOA12EMrHUo
1H7qeXn/BtIAsnjGUMV1Qslwi0lLZklrSGIQoKAGQ3O+fHzXTFFBnweiuk7pXVHuVb6L9lM7oqja
1/EmG+Ygsl8A2GuH8pjd5hXzWJ2dfH0cgCHRl5vSxaN4ltAnyz4D7cGuHoGemcqM7NwbasxoQUDC
pvCNX6VZPU+jRVNOgo55x1TJnHe16Kl1F3ApQZMKP/4U9Ka0OH1GTtsgkJ5cEfZg60+/u3tLA7GV
H0aBrrqWsw4M6pYP6vazOXYMtYE3jWuiSPnhl0w95H29Lyj3ifyMXlGXKE769GJGvetstKIdYiZx
Zxf56Rh3s0WaxoE6LsOamfkEseZBBpChOR2Ke2X31KnKx+vyfjHKDwD0XpNVtz2yK59RIBrebfw6
5k9pmdNfVSiwxG21eqjjv9OY1m713NUvEj8YCkDKwdhVh2U/CkQyWEqoD7eTxJlI1HYencOQqrCl
g4dsOPLwfZNwtcIpNKwTWKugyNDQrRt8E3gIhPnU4UXk8ckHy/sqtuojD56x4nzJ6OsJNUWAUSeS
wAmwkad1h6OAAmAxrcFFACR+TGeCDkzq1QC0kZJQTMdETLMhX8OfyAdOQUY0bxCvIKb1iaQrVY5U
Z8c0Xs/4RwqzbiEP7Tfz4jnsKy3CFf1prigJGyiZZ/jm05S5fFYQDGamZk6b9+Gba/uWtOCZBuqh
i5l8Zv8SY6KINawtS/rpnXQ/9mkf1plVRXfQEsV4tIy/w1U1plLJbPJAmnj0/yTtQ1o6xQZO2+1U
DtvHMxipAUoLocIZH9XrNvns0vv1QYV5oMD12tzqzga+vJh+y+U0BvNgVyrKmda33U2pCeQu1OrS
jAEt76S6E2jmgE/n7mzb5wZdcj4xToMnwBAQWuSPss1cNtZVmVhytxzFS9abCi1T/3JGbg8IaP79
uPnz8KJtonmfWkvPQEqSxZMuvx4bTVAd4W+h2QyE+U8SEkOor/hKtkT5lllVrflCKGgCGqrPSE50
aKjiNNB2ZyYU3Y3CJJTKd+PtTDbeDPGvqH9+wRIr3rjm1piZ32C/4IOjWYwq7Uwx1BMzOnr883nq
6Iw3tGhBrVFJXI8uUKuRBpMk5ZxegCqZwb2hsPg+USDQK4RpwAyNFmrul7TqboiGMKcECyPqU9CO
9EfoMseKR7jqps/1U9qMY//5oAZE19KewaZODRfoDxOHdPwnNjX24msI3t3m3/IzvXaCtplKV+YK
GANeJyVU6F+or0E09bTbLkBvlQFeQRXJdoW1VRrcXpwBaYJ6LnqN/VJWfPp8j7srF5V5b24MQYNf
GYP7pOLP3TQTyEfmKeBsYiRoJfcdthNYiSPw1UBkmeujTn4ROQXtL8wnCyy61oymcV3a3UfVHPqz
4TY5ZvQIGp2pNQkl3F8FlfsJ5A9Ae5Bm0NJoAv8i4KzF++9zIOEgMRpRCsbrEd5mhnT97iEh4C3f
hKKjXhybChFyTXQQ7dMlnmkgAuRUYzcAAiAZQxf+dLf4zlmGoi6Ndt4C4SJ88Pip+y8OJaPhSEK3
K9AesAnm5qnb7KU/4JM4yfprQNjBLkqZmzqmV6QBCNW/VBYheUCmMXPvcKBtKE/c71Y3dhIaGhgi
0C7aYCDiFISEAkFwBc/AYkwh3gf/WG/eoNufOlrZRHEf85sZqC6iSyfoZ2KtvLTX0/5z4PagpKSG
zIpDRMYdqfQtzRkdEYiPkVI4GScP1EiFdgyUFqRvnDgwWU+drj30hHGImF2QRQRFFnS/QbqCsse6
+8XqZMqLr2N4iZPqr0je897SHyI/P5ed0kkDYor5h+5JiETucbinyh+PNeZlnoeSVb8hITLP3HI5
Nl8RKkFR67GGOeCL6B9YQxtdButHdNJ7MwtewcdpnFmjd5cpT8YZwYt+OYHP5YINHtz9qUMVxwWM
OSZrwLX8jNdwbsi4UVhgWjRGnh7pbXQpJbEEIJz2UK+3V3KdeiXulmfI8wWZQpYDmRElGPh0HKiV
fXXzDhkQXSlu6j2upwsToPrMgOpc3rPWpw2PpbhyHmDOqzcwCtVXbhALxQgfFeYthBhscqQI9qX7
DtONeuHSTvt+/QqmtySAc3vOzs0vEJDIl9GeJ876Z9cCoSoNHlFp/QjYqem1W7A6p329Qhp0c7pw
MtgZ4vKvZdj4wwubfMI9c9Xh168iEIVObX/8yYJZ+MXJ/FhPP3WZpzNJes3cEv9nfeY0Fcj1r9lq
YPDUeIG8eFqzOYTk89b6k8zvgvlMizLoHOlLk8as29oFW4ApE2Lg2ZqjDCB0L+hT/OFypMnLoQOr
uTszEpNE04UezAezaVJ4MFETcyn3Oph8C4LDdWs/Nt/F0Mjc9Di0CFY5srmDMo9Z2ImXwjbzMDu7
cyBX4s/BQllXV2qfm7dBCdbI55T9rNquVx82JFiD9Xf+8ni9zXk5pqvRXv7NF7lFbjcH62Mkwdjs
9qfNSZ+Ymd2u5CWjHU6xkp3Ulp1kU9ixf/erlbzg8CKPTgIYwZpCZgXKbo1PcVT/5VJiCJpFasY+
IeQm91P9TzGKFbfCrsGG+NN16fNV6ynj+at6hT1bZxGz40Gzl/f4DzgzmBOKsmD20FJ76FTR8NKv
siPzgAt58Qp4i9btR/tnmB3jkLYPJ+m7ZqfNdpMFBo7JVAZNLvW5DDP7pD9sXKAzNkvusebjXlFm
s94OioR6skGs1ach6rKex2ZfLjo7d5BhtiFQsL7LzMvcmHedfCq5rhwwL3J4rT6L2XK0SCPVG6zf
4YCtwGkR2zO7JkGba9kKz1ADkNc47Y+5dPj6nK5mn/vc/+s62VOYF1uVzXiF/YB/fVSKxXqF9Qa0
dpVMMlgMCr0od7JAq86JffDL3OZoMdp3+8kebsIFzNd+a79W3Rx56kViJlhmNDeGbLmc6RFOrbxX
5gVPGTCeyb5YfC/or0fDBbMsfnFlkf+dT9GAuaLoaVU8Cvgl+XI2DLOeEdcmrdRF7dHu1lVrYPfu
jK1TrJKlFKbLLlAvuFMTlbjNAGuO2pmb454UagbHJmTgZ6jXq1cwdNAKYrOLx5HZn/19zwyZxzAQ
oyK4P/6LbRFtpN1QUw4YW1zmjoBjuKekg6UGAfKAjZdqKDXdc1zrSVQc++v48AnhNdxhDDB8pz0q
s4r22UrXKgLdNtqAS11UQoxLg9GIoB+bomfHh5v7SB4fFJzmYrKZHTBTT/hkxAMBlIqoFEqHeUU1
gT4OGA9sHUS62vgAidou36OnE302GBVCEaxkxRA0sbv2XaPvpETvsLXVTb1SHQxWFn3p2z1W71Dy
CU3kh87+QzrvKN3qYx3Qfn1fGDt+6zwUl9072tdBdX3iswA1QomXGVeiIHwyfO/Hbq7sMKMNOCvk
7Th0iSbJ2uNIOQjb/XBbYhXUxcmXF3lYX9kFlPv556vnqDwgRRWkayVQaxuZLux69vPe4M7iPfEj
Bj+3vv74wA6GTA5wv3LOzuzKtsWfzXbMJ4P/hCx7M9mygaVrGnQg24S7HB9au78yXY9a/QOgDgw1
3gj8vkerESq6IT/l0PsDHt8Pw0u7J9C9hx5QO+caWHlOxIF+dXt9D7EmiXvaT36nO879xx/jlTC6
3X44M/hWePMUWSPIYAmx4kSLeC42KOAwnAc7A9WkJoROmu00jrJNF77O8KbgMgDt4WRZCsLr/TvM
/7rt3ZAO08Pz5y12eXuOf0nSAmn18R+rBnnbVoOjik8trmhZchKIAkjoqpXKVAD37M/++CXOEkQs
vSBiENhKoJ8NWLIyZHQJ36oPHgaLzvfzaSPC6iOGrYryP7YZinQs1zeUVjxO0v/BsrxgACP23unC
XkN7mxcXR75BRWMsqCL2Ls/pE/KbqQtz+dd4uapHIOsy4ooAwNQdLtFxNAuN7P4w86Y4E+Bwbr0i
+SZD8XcvHMTb6hYYuEVlqzqzFQYqyaYyJ2aZJ9FszVoOL8yIQTA+Z2ck62yZmg8Odu6PoM7nl2+s
bHG9/7JNWOTHsbrKF6wdcd7EeWBUPiFhRvdvoXkJoShyh67qNPPSj39e2Hfm1ALhvVmCNwPezT4J
KNk5z7Cbi+KtsEM440UXZitkuok/jyVhFJZtlV35cvi+KahSehY7A+/OY+U5EEo8Ky0NRvvHomJu
V1c3hDXZsd4U1/ZpZkde3oRELDIWxSFmERuEEOZKZPqpeP51pF6yK1ssOxLU3K2PlWE5RovkiLVd
VR7e/Eo9SGX1eJFyjYlFDhidejUmUNXlZT4g7BLFlhAzXoY8M26fhQcfytdioohPB/o4ks6DNeNw
8/3LUbHoBZ+LdXu5SfDaKsZ4nv7FYRemOuyDhAOvgCHfPYVbwoaEsZ3ldA2vxKE9Jsf4lxMiwzXG
DGdK7EdEVoYcebbH5Oftq5fhpYrSK+usHLhhPAv8PjyPejO5lOFk31zqQOwwl6jmKhM8fMPELa4v
J70S7GAOOJ/9lZ0Iyn4/3Pe72uMDSAi+a4xDdiToArG4yTYMuRFx8y8UwzUysJovgxOQY83ruWfC
41o1X7Mlii5o26q+5N7tWVBsejhLiS0xDjVf27CAxIkw+3I76blaxT6SSDzUKPUGh+HyQZq06q9I
GV3l1TTMIU/WHkG9qTzMxBWqMLj69AEDc4xj0vLecSVslu8Feimi4ZY5e6B74qCShxBxlj6HXDwf
XgbMPISjjwQHg82cqQaZztSGw6S4MXXmyfvhkTmuCLTxS4evZjXc3n15P3GYoqeS+d2O1/B8LSsP
j9Dv8uXLq8QOl6LBtpk3fw/aMXct35ODcY2cMNZWnGHyOx7VJWtJ0PQTGkwzsXrKFWcCg217VP4K
SJ1yZoi18Q1aUmVbI9ZBX+xKXgOE8nUlZxtu+VuFWi4NTXJTki2TjT/cckhIZIeVyMCVw9DhUTw5
RhNsX7t6LD5hHDK4coTsdN8tu30GVhaLvUqD8TFxGDKPGsI62WqWlAh9yn/kM/S5jMEBSJ8JLZl5
D2eHzwKmZ6u1ZSv2q2VD+JHaL53pZwdfYFFECt7LtwXp6LUhSuvX37CIOK9ZwKRhHdQupvlS6Hdj
YsV8wscngbi+feUA+sT+XkQWSikBX1tHxOsEiixq8TOA6JUsAp7pS3/ONlVw97sL/NARjhu7QMjA
Y6kiMrlyD9MZQcUv2VsbTS6sPsceSzC+fv/w1zx6zgM2pKN/BpEF0zCE6F9A7zACBrSQ0IGZKyTP
CtgLkfGILYqDIXWmDc3ZP+J9kMWAkw+qRTHTi2wnfU4WAFB8rT1/8YKUf/41HIW5YQCCEg+fou7z
kK13lK4KC63u2fKtyMZOMFyAYRPuiq0gqg+5xg21O3YKwQRRTHuVl1nAzT1/2hWO0mHPtV637698
OLcf/xRHco36iPXh3iE4IuWKf8BOAM/dQugf8U3w63Dff8R+jVhxZB6O/JS7fv4Ot5hcdBWQCkn4
NkCzAeaVbBfKEebgULsX+qO0zqnO0e+nAoO2N0kjnIQIxZKaF4xGabQu+Ymq8vlY0yluE4IlQglm
TemySZr6ww8eSAgyiW+cYDAt9BNFFpgsgIKwSD7qN71qzoBGZA7QlzGsY+UccsM3g+wZdReT59Af
uSb6rgwP0317eqcFz2uLZ0MkUcM4iK8gbpxo6JJSTrr/8K+sZ6CD1K+CD0EjBBfeyO627bnaqY58
eYa8FV+Sh+9ts5CdFxlBE+KGfECNq/FucrnzNHwo8jhPpz1zlePDg9eNIyRI9ywqD0bd3/3+yDFn
IbEzcNcwBVT+8QbxGJ6/PebjsUAXYy5d0eBcKkF/xr5dis3HT6/qgqkbIsAXSXDpfPnsfPFyiEgW
FFdiijvPnyGh/EjD+E9XaH8svn7JfveAthAjEMBcScoOAxFQja8D3PGHwA47uM+t2gNXS4CKTSd5
cNlhWCJG0SZ0EbCJuP7NfTf9y66v4+kiraCFqT2wFYSo7MwLVSRhK/fq5kWYguWNaq++gv1yh9vi
mIccCxUgLrR2xjMszqS5l9YrjvxsgWPFS1GjWlM949uliENXXuR9s8X9REkw2UzPk8VL7E1yOgcz
Bm+61hIp4Ue6sDoOl+8Dk2uvK0BCsipibM4vTpe8vb/Wx7IW1yhEIv9mMIZFJFV8Iye9fQGA0Zo/
bMWVuAUwsTC90urJIk8P4kgTKuRmNx/9qH5vtjbxp/fdNs4jKjxGAiLVSqgMfAwwauvZFqn2gEhg
lVxna3VRrAi5yfK5VL5tuEwWzRaZlDVcmZZ0GK85ENbQebhxKIxbZU19gt1bGpFTca6i7DoOE4d5
CA+PBOw50abLGkZzgql/JZrnLxselUrsgvCcjAD8znbCiy3bI4vJIThdSAyogmJ6aOXgd5Xd/QAo
4NyTD34OjV97EKpEFfn1ZF+SwWYbvqr1xK9zX2xB5vMdYoiwomI12PKJ5mRFWEaSURH03ecvbhjN
2CPDIlG9woa8b68t8qMDpnUoRMOhdc72PeHbG966n/7IBfxSTwtJT1m2t1GtxEHxUNZwcuqKTKqJ
sIiEOA+lv27PJh7ia0RGP7zU0ccnFgnUDUtRs6GpdlCjCsnxfRaMyFoYNbYZB4u/8Fx5wPydChcJ
nSgdkHMtiF5CHgvl7eg7bxaNz1/xjxw49ZKHfcSG4sPYP2INa3t0KY58KdaX3xGj8WrMtbpng3Ko
fwrChWN25Lt4yOJUkj/kITEVjqS9spjsOfxGKkwRZYzj94IZToP7lx+xu3CrBJg8pgu7DnP8/71D
4Ipv47yxGnHDCKY4exgPnJy04voGB7HBUSIJ6w1fBeaMbOufI2C4GbTjiaG8Kw0IvAz4RKX22cQY
0R7zg8nj7OIt/u0ncG6jZbPNcfz4h18CU2klTHnjMKwFudUa7vPdE11Ulz02VgzuJC5MEr53ZrwH
wiggWrfH8bx/K1LALtHEGAV7jotkgeJfbOeCfgx2E/t4Pl3Kv9OCa4V2/thdeDuukKQaldIyxMvw
kfi+6S7+ZT3rozg2X8jZ6a/oUxjanvBNWfhonnDHyw7cTOsR9OJVoL/BpdSeuECm/zwu90uRSxYP
gSoAz0TleYvDDY3UkdMi0Xcm1GT7QCVAcfqvCPAY8r6bs5+P4GsCaqC4ZpwWf2kzi8fGh/aRRLCR
ujSR2AgkDmzAG5UINgbIutk1ZmoL10viTyWfutRRiaTrOMKIQ/GD/RSKUPz0KU7k6WSIGkarqSq0
JMS57XF44Sdc1DAzSOuKp01Bu23n7IfxF1wLc3rYbGJyHDO6n2z5DRkl7pQadwn5tIgXOeSk/ApM
bhdiXRUCcMChpTHmy4liAStwH4VJ11D91xiiN4UOk9C0e1jPZM0zPkE4Q8NjZmatwz+7MdPaFgwZ
zcBg2IEHy6Vw9RxbtiPbf3olOoKChMCG2B+kGHAMFvRuwGbcvC1GBJtaL6lX/H5w3MQgOOx/Dzbm
AwEIwpYdA+nSR2RVlT7OLKIFQt4Jj47dic2DovDBcxAnCUIvQg9Ay+w0nKZyvf/zmLyE/otMa+FD
sxywhUkawf4lHpG5FBYT3S1WjkPFZWMRsKI4f1FyJQ7rDQy9x+VTHeEpg8bDi//ze0xgA78nj5Za
2Lh4gJCAi+XG7PLM+GhyJmowYguRLcpayDKAaJ3upuzMnvI2EiiGQukT6Iie4pPhsjG4C+3sRkv7
bHr20vN0exkuQ9e0D44euLbpmLpreo7punoocvUTWUvU61GjRe7SvLmJ5h48+zDUonOkuw8tis4u
fxSaa5511zFNz/POnu56YWDqkWuGmht6vMtZuvoy0fau22jmOdzrhXZehppH50ELb7bnBufQ8wJ9
eXMC13ND90YEGjq6GTo33dRDM9ECx1W1UNd5Kfej6aa4mLMTcWE3z9Gd4ByYrkNd34gNVMg0ao+6
Z361CDpBzeQzDmEEf5x2+GMbaLw54Kr5r6JHQac5rhuYfKeun/U5iBTNuYWNxg+eRphqLv9jG/Dj
kXYG4GUEbEAtXLid+GfghY7r3NyvId4Sema44OL5Jte9W+IqvZvjxkYY3Vw3NKPA86IwvIUPLYzw
Npqn38LIPYvFtd1Ud/8iNyr0CMCvFrHQZKlGyAtYRC7P9FwkmL0ht35DIUN76WEnXsMtJtqN3zqu
qbNIhst/9KUb6JF2dnasacTSu87T4po93RFX6HonLdP//t7a3+3Bg8KvUV/CDwdsVJlcjNKvKPI0
4duXrkMMjY2BLQLs4//9EBJU9E9b9lvL5Bc708DuTih6E+6MgL78SNBkCa6bSdJim1FhMuWxjz6I
Uv6oIzriUPVJ0C4CYxrBXAoH5ZCjNqVNmJQ/2UcB2oaXKgG0FzuYiRxQPFr/OaKNdGIOR/kY0Puf
XruWVeRLpIqkYIWSUBGPYCmCr4WS92BmvPvSKd8fM531i164eMzDN2+su/Sxh6DdNqcO/veYcRdg
OJBeWGJyLs+g6iv+Oubih8wfgM/+lt+VmNGfyQzi9l/rq9xXSVM6oE4f2XaQNWCw3yaZR3pimgcJ
wclppk/TsOu4h3vjzpjoGNcFA1yJPugUJCBrBhDs+xh9ysrOZplejwPYrb1s0dsPDvLT+S45xVrY
IcoNcBxSD5wLY3slRF81FGRclcWzwEwpGFgVmqyRWeHHRzEw6rYK3wktw4mbSyhTp2b33c4AFLan
9fX3ejjYeEjdO5y96OC5XqR7e2+kHSJVh9Sd35DyEMEiQ8oEKDKOej9doO1Lz/w0YirAmr4pdpvE
gEwqlNr0TNIMZT69OFGyuZMDs7NSA2hfifzk+rXpQOZr7RnuPsK/M+Bt1LL5VfNTMFnUo60q/wxF
rWJ6K5n0RmB7pL021BnoNhZMiTKCNDG5beI4JRe5UqZPmNjXgH9wcxMelwQ7oI4nmbUGQQsZWyP6
q0wiQnAgM8R5BzJpAm6R3yJXfHQ63mxYgt4Ea6IPKHmRd21p0XskYJCYnme797I2CUPdxs+XaEK5
1e5t0Z+gW3Ffy9YQYbhuX5ImU46EkeAERYrI5lRYz7g7dBcc5cak3kurbvcDwGjG1O42Wt82Fe7u
d4p0OqBfSBzesNLRQTDymQZJEnoimnyQvAGCSN6Yg/M32ha3QcCY1RfiHkbhgIxQseF8MvNNvEXc
DRnhSTTY8Q0vEYxxB4QBr4Dc91Rr1a51px2JMhOFm89a2uVrLlmuweQyUIvcwgd4Koxass77APAx
ZpEwN8cnwpkMvJO68E6xQaFuYjdfvSNEhM6g/23K5UvCVzNeTzdfEsl14rf7sVsRO+16e2qO1t8I
jz2Hk2adbIa/qNLBCY/dIDLvo5fDjKg+R6DEfQLu1MYQD2FgnepMTlQaymrE9MLq7vPugaYE9D2X
Q4rCya6Zpx7CZm7lDbfV5vTD5kmZ1WRhjlUg7Ug58XmteTeGC7eN6CFF5bolA8gtsmYLvILVm52B
qoNZRN28XN+3Yzfd3LeyQQBmdfPC/BjZamzCXslA6sOTLajvbHAXNu1fSkxACS2IPedncLj6xIje
86icz9yx2cxJFReDjTxn0vcn26hOcRy4tDJ/sw0lkTNUlfLhPp8YJ+seJX7iAyjW7/ReBvNuKW9n
NKFoCaF5/tPuso28fKJ3/XNfNj/xOoepUYNM7gQDKp3H1kZTbplt8jXV7C3TcH567pZAatZjEsL3
9sTQNTNMIhYF/+dBWMidksbc+QABa/xrLlSI6B8VOzIA9C4q9/2kOUpoeUTKd4X8rj8woQaHT6hy
andqDvRzpd3tPLrPp7ZIvRKLwZfN/TdeM4hnQuLujpzakxfdfGIRCPEhI2rqgG7teD5wU35z8qgP
fLZJ1K4ymxawni9lUtr4kDh8fRQf1aWoG6hr2MN4DPLiYVN7Ww08qI0PoBdcxfxa4H+NVzhZl9FU
zy04MRdjGyEI9+GJWhsIjDChJP6l2YnU+YqjSi+vishdqtV9me0G9mc5sYbL2ep5kNcTv1zGyy/w
A5x8kO5nXuUyrrKaGOqyscbu4PhZit5AYs5cCAJXFJntYp850FRRgX94H2MQxDYkMvTDRwbVDqPf
DX9yuq7Dn9lKxVJ5YJmMwhsEXOW890DTGbzcHFpwXROJAVYwBytGY2hiXN82C65/lwNu/zO/W2gU
sWGwmfbE4fiyR+lWEymyJ885SqXUY2pheAatkcs6KrwY1HaCqBBYI5vBO8jLdbD+KuOZnGZGvWnq
j4SZIsLEOjAbMUiEOeU1VJtJ81HvYp4C2Fyvw8iSDAXYSFTazs32fcC4oySIjcCCPmKrFuJyRt9r
w9/3AX795y8mljo/RTzrAU2INr3xBcS9RroY/czexO4aipS8H/Pbpsb7rz0jAkIHnPrJL+Rj921C
0Zji+kfLYcq6zej+PDSMXq0aJWNOhVlAjoNpLw2oWj6IpmCukY6iynStwXG9LSwXvVBqaHwEZrKb
E7nEP3giZafu0+hBkQGbxzlSri+cArDB9VmYUIbUCLypxogqID/k09Cb6s/yHhoPUaVNGD/TnwO0
UmHwF701pgHyKUVIaKc0FR417b0lB6SG/r6LB5JsXjfFnbrxVtqgdxuSi41hWf05/cLko+wkKqTl
Vv6la4/uLYNPDLaJ5pxynVyoN+D3Xw5IltYUDfbqMovSRe/1tNklt9gUK1Sl/rh33oa7qXcTo1sW
mxceuNOeeNo/lmG4pWz6r62DnR8upV19Gy3VHzUE+LL4bnkxGYwjW6MfacegJFXvI1tNCItR3Pv4
sNV75Kd3kClui4KInu0yD9+sQGHz8163O2XX+CD9C6/YSeSZP6JpuKHRgNjE8Xl4b8e36nwCbtKT
jnGawslvuX7+5PQ6x7enKE40l3wtIJs7Xofwz42JOU9a6Xzjx8/HRgfzFuuh4ykxAyrohvwisEPl
vl8lRKyi8KPY6KqtZIsa2/xpS4tP1OovZ+o2RrdNvWRRbTj2LiUU8dRIqF9BEcS/4/XrWtlMDPxR
swQy0Cxn9ofzBobXpwZi1/aDlPljdHTSFiRq+Vpm+T7r74IWxK628/nDSY6fdXKk7ANdxvZD6W0w
H14Ady4RcTNnARNowcuj5GQx2RI2ywo0AiSbmmzEJgpQxnQzmvd0Fmb6LKBKYXR0Rifzil4obkef
GjQQtoM53EMY0ecc7gpjuH/OB0E0wmC0+skZWiCBrImXBKVPBZLtQ8tNMin2bbo5BZyXw94YLWu8
Ptz3fm4BpQAIwxPG0D9uFJ2c2bwgC/ziWuDat5imX9e7NJoFJ6fwUhMyWevkoNjEzyWPQdKAsMfp
N58/8JnOwE5NipBmvuTb/Ef08GbIeviUxNgPXu1M/M+adqr/3nIFPfU31coP+RxJCZfWFbIlP6Pf
bskxpIgeATEAawBIiPLHZXBjxaUoOabuLHiz8iqF1udvrFCSobQBw/VtBPEDo6s7PNnnMOGBDUfU
3WqPCJT0ZMsfWDaya3Z/OdIpH1A9JiTuwSHCHZYZuDyYUYZ0UKi6w9PdaSD97mhHzbQBChx/j/NA
Ifh7zuWf6eoUtjeoNvJta8LDSwDHyOvXv/9WNG55FFTVUEwH/t5DnmZUm+mOcJPCALU65SxFnAhK
6V8KBRHL6w2XnJKYPg6FQUSjKAz+C9vBhFAVovPWw1eHV8F1EnmjBFtqY3yzhWn9R56m9dchTTGS
KDoFzNo0jDqtathr/7Vg+og2JkVXSid/dCDoZ7CBRZNh/wCCkvcGl0yliASNCA+LS+Uhz80pIriN
g00sBOqUAh2GgXrRKt+OLph7Clpjhrep24H6HujynsiNkhlVEap+klY1MHybNUi0p8Hg1ohJXlB5
v/Qx2c9A9ACz0hMD3Mm7CR1+8CREq4QvVGfA02BgeH1ViCJJdhSluF+WhvSQ+iGrIw6ud9oDueGn
J1Gq+4TTHRW5+ki/SBQ3PZqlgGf2FJxA3/Js/y8WUSQRgFt0MwT9g0k7kiIPJWgSwnZkETWTkYBS
AK9FqQkwFvU1nguxPGpTkHOr5vs/ks6sO1EsisK/iLUUGV+ZB1GcYvTFpYkFgigOTP76/m56VXU6
ZQzCHc49w977dB7hQQ7+T3dLBokSDq2uL3bbuSBKJc0iGnluSKORiyEryAd/OpdcGEVaIQsEUQ7j
CtB1LIpStNMSy49ZA0NBZZaxYKRjogTyP8qpm8sBaTGehJPnQIrQQOwb0gxq0vQDFBkeFKVIQIIA
ZllwB7j5jGNJXpD88Z6VJrKAgAUoDmoiJACcyj/J0BMKkaYEkfHcq//4LBaAwACBYKUULuqDpAuq
OW0KU+qeos6CA02VC+iKyGWK3bnm/UBL/nH2vTWBHhrVrsYqq2hXJopnaL6yyzAptyv1FMCV3m32
+tXPLBvyXM/O/RzJZv2hasmrcZULmTGOUpSVo24lwXFQxL85h3UBa6Aexu5lkdZkGn/fX/cVj0gZ
h5U6R095oyxJR0DlgEsuyvw8OusYQCWZbOaCFB4TwecB2Jl8cWKXP/yAmyaTx4BwBpiFy6/hWlCO
z61iSatdYJIwr0nK0xdpz20zTKxNZu2zN6ja4DRSlUkYRmXb7gEN8XvQ/xnwhOkWtbk8ZntLKeV3
TFU5H1HjlSnM9LM7+pCk4bmmKJHyZla9AMuCYFAFoA6/5039hpcJ2i4/IOHJDzKrJF2pDZ0Kip/c
K2uVh4MxwLbm4XDGxlR+7XbPJmpkW9yr6tD0lctcORDu9Ah1Wtqiso4eIo34ObOL1J35RXBH5Z1E
P+EeGW1Wlo4Z2BJ9kzsA4cOPoduRtK+P1T2gS24JllJobtlgKDJJgLIO4NRvSGTaWM0X1NXGRnAF
48j8Ex2vcLW0Ez4UqYc3+UtRE+NTeOYmJccvQj4mSNgQag1Ay0hKk3bnmVmHJI7YuaRNsVp8pSJN
thNjVKNrTEX4cHrsWPucNSR3WTECs4GmltP6tzOFEP2r/qJBrsBuCXAO0DhIbnzF9JwJ72iIx3mw
B24JLUE/V2iBYR6pFwOqNuLsW+AX8ZUoSZQ/LJJ2cTjxOVQSDU849oC5fWFjlG0/048G/9dYjKxW
nowOAgylg0cuSjZsK5R9vmDZnUm1X+AFIZGAg8/74CEJ/LkYGuwarYspSiniCqLczyJlY+9ZsQxa
t+L/ANbrvSIS8ZsPzh5JndeckiRHozgoNo90QmYCc0Hut5k/I+wo61Y/M27sA06gfsMVScIw0cIG
7dUzu4wPJKnnv7ZAAPFRmRGHC0UMrMFqEwcGvb0MS/qtE3oW4FwRQ5+HFaaTizF9LBKwZNMyLeje
aRNJBtk3GSdqJHOctvqcfUuq8z5zk0bche15CA9brMP7zFNfvkdr/D8GaGZGPEMdAa3A1524bCRK
d+WKzcJnYG+A21DkeFMpC2aPNa4m/SljFVN3fpKTF0uLiHZyZN72orzEzrw7RqCtypThVGKKRhtG
UMTGFDEYXpblY936wEOJSal0EgczGJSt9tRETqwvsQLEoSKO0nZmnvms5/m9VAU8qIgOcb0nR8Ig
4XagRJKW+Kkc83vmY7L5iPLORZSKYKR3ohpB7FH9YJ/xQfhwql9ihVNk3TE5mFfemX3zDOxt5pV4
amVsed/rl8dUufxYhCC8j78cq5wYeu1dZJfmZ3INW8uugV+R4QISZ3p0CmFmBBWCBQUME2xNTb8B
+OviJKBpi6iw3IMPRLXBp/tNR8MORGFptmI47xlnfoWOBeaR1JUKT4qG8qLeZ/ZriAxPyCvPSEXV
/Jm+kZ57xO8i0S8RXbw/fUAL4XwIOMxepEIyXkGb02sg5FUJgAvqPO2eq7LAyu+8FycQpS84PJDb
KCZRZ3qb9FdDBMKpfugeO+4dElC0YiB1ReGFZCIPRG5PNVwOztfI4Sx5JyxyqjWQAvv91RUVSdg5
7ADGSXXoQ9hB3boKr454FGNZIAFTeJz/AvTyV4XhrOcg5YTmlEfeGU4KH3RtnVeBehadO9FlEYUr
ylP4i6U3buiRIEpvrP8+80QKjTE1xflIqUen0YHqcPxx3IgKjeqzz0BOY7YMWBjwd2S6qbriMJoB
ssFmUpYprqKUw7RSyoMyBFVKuAmySxrGwPR1Lu3ZwMvCRgLNwDjgHZjeuAdxGD8OHhVWrEbRo3Xr
stLNMlY/vkHIewM76hvltG+m16vTovfZeS/NhxlyIwP2dIfCwxPgtzBK5OZFaQveEF35eoesaEY3
esNitAXjhPoS9SgBOuO2GDxuizpuBwcbu0xBrnf51Y7rZXRUB/biEPB/Ljbhs8DD4P6pKl0RfeTT
cbXplMiirn5Y1rwss0++OZAMDhQYlVCVuAA1ZowMbgmSYYiIMYsQCOgJIBYf0xOBz+YZxKB9/MGI
GB/mP2fxBNc+YMDEV2hnUEKogEEGYh1ycpNQe/kAenX2yt+dYIDaYU1FkTIasCCzSzA1zLVwYthb
MVv0wEKjFkBdfII+hIcZPWw5pHmtMqKOCZi41cRVNxw/k9KXSjjJzrAyThT8bh9fakNcbgk+3BBl
ptdwol6TEsB77ZZN2hjrg4Kafdj2PsTll+Gpt6l+iTXTQYTtlgVgWQUGmq4Yaqod4kz1JfIsVY0c
qNMrs0GZF+fyuSXlAF3YvHvdBRo4EmmCoiO95yMFtGX2cCuKuauumOegoKzamDbDVCr8up5OpIAx
wuuUwit8jMGvibu0lAL6q0o4o3MVZaU5LBD88IpeHVBUNuMU7P1I1OKZ+lQOcEsyTsX1U1T5ybF5
h2Z2aWdXASzFP8Gxm5x5A/BZINsL+XQ7k0gkPNpwAnKcCmsJ8PAvKEFvnfvjKgDjn3vSKXj44Lqe
e36fmIUAqQCmBr7gCkwC2u8fhgIjAo6gT4Ah4opccDY/G249+3lsc1CrkKek/x0O7Q/6I5+6U382
TlLhjgUkhJPjf2zQa/WhUIlx3uod3jdZyB0nBFyd9LoHVb2B2TGy7tw+IQaOJBeuVt32ulcEDkSa
AF1QN9DmuJ0aT+TEaccb+VeOoiT2HvDdNo+GE2coi6C0S9AH2/tcYP6CPw7DbYP1Jz0K7oqi8ryA
7CrYbjw6sSHnBj/lOa9gXggP8bCJFoCecTKU4nvA5EXtERwQ6+HOETQo4vHFLdCpCGrAClwh9oQ7
5/IMJuEWvyztXidxUhI28DyEwA8EZUPKyQDfmG1RxSf4qkVgggKNdPdeF4RnXQGLU8WhC6yYZ4P+
vWFpI9SZG1Bs2djRZ4gek82o+n6XPw+NtRy+4AiUMVfnVIOfUOwBTtGoRANmLlze8ea+uiYvvjm/
5twfT8lp/dwIjQCMBU47xUS6bwm3tSV6Q62ahClxJcgG2jDg7+D64cRizPk1/JE3VTgHaD1XwVd9
rCgV8l5WFKc/o8VhybHOemsXxA8nkLU40NhnJhlC5jgPxhxcrF3ZA0Bz4hwEdXwCLc2pRQAjZAWE
q8gcgRKhkwhuNeBConMiBUJemAEfB8ajLLuEdVcBVea8Aw+Bi8PovjccBu3gc4y/4TyF5Dm0PQRH
sEktsY9Jtd/K/o38FxQEMnaDA00blWqOcBNpfyb0jOONzsD94hlwHv9+0kAJEQ0jRHP5T0dlkQPK
bmin9SsSkSQFIMOOgCBaMrqXCu0vHJKeEhBALfcurecU3aKimeC4j0ZgpJ2DCwK3Qe+TGl+bsUfT
vJYszeAQnRw1bV/LLYUzicZOSNPdP6w7YmTEK2+j70bf6wa9wH8OEm2TwpbSjklxCEU3AJ8Tp6VH
UcxuJXy4mB5fYZY0dPS6OxP2ZOHIov+4Tefk+4FQN2qLtFGTcpj2hd/JG6NYZ+2/LN9hEqtXnKOk
i2BurDTo1dFVfabNUGlTaATRTw+NZ94gJrA5Ecd8YopvIe8bTcKnPkWvYECmiVXTGLvHJBy3i1Jf
MCCPh/+5fL0+J1NJdSk8VAghLU2oJsOyIzZpF2Pd1ahX4hzR5h6VB+T8HFDbNwGWzAiGPhbmkVwM
u060Y2I9ob3ypME1xNK+W7ChPoVbUGDL7deXSXoQHl9KP+FITg6gtVivQCJRgFAGp4KbiallrNBa
AspbuHRu4rpK7nWToJUC4OIymcEs4oz4iMZL8TMLdG5Q50N8Jntc+PIk0At8PJj29ovGTWiloQFR
xKW57q8nmMMPNekLKEteRaPyzsXoQETkAOlwPYgESTGxsDDVWG02ZrthsZs7do5GtlEKtTibw2Za
jracls/kMVemUgrjjnQxP2nP3D1j9e/P/2cPsA3Zd2Izs9eCJh3F7Rn3BT+bU/Ux52cy8RThFqYA
DP2dOgMhNnC6BT606HWgcvKjfiJCcfyw9hKZX/c5vh3cvSk+y3tDqJyhd/VEHsXFg8H5wgkYthxH
1AD5DeJNTiIgTnwAUfWWjxRXJCuFkwy8iegSns9GWIoC2+J2yG5VlEacwkC1jCIrEDQbq471mpzN
M0cXMRZFdtKX5lkmubPjU6mX4L5cvvUvQULWhYfGq9WNzg4Cp4ONamqBsBJOJGVxTdgjAlyeG3An
JyAOvQ8Jl7yzyI/9H3WyKniZlNNe0PICRPSE/SCNRY1qwRTAjsYfbhDkwfS42FSCDIlGlBaXAOpA
OQUPdKnBvoPoJrLfvIQNF0EVJW+eASNP0fIk4IlbDixxiJCUY1qISc6MN5RIX7CEEnpxz+HzbGTi
Q4sMNI8I8jBq4iJ6bQs4Hyj47fLk6ncx7QGWRdKnyhKOeEHAZ4hFBPZRQAbPnIx8y0FFuhENoBMD
zYF/WV1WEDUdY/Z42cNpJFC7CxCFQQ2SWGB4b+f7XNrx2XpazlldwIcFZJ6MakzuOsGhMH/lWEq5
WUJNDjHmaDNs9YjEYABU13/ADxDnMUAwiIUdFSCKPouCHD1dJUGXNtsC4hZFiT2r47lgsXNn5Dm1
rXYSqRdypatDTI4skX4pWqz+8QoDzuQwNXraBCwkBp7YicnhG7oqLfg55JgA5IJ44PcZnyu6UfBH
7I/t0m9G23dy3TOW3YntS0Mjxhv8/iuofezDrqYwCqoihk6wuW3Er4y2XBn6DZZBJfJNjc1t2npK
MiwOx54Vgs1QHE6JHKcG9ExnkYM52KNYPIrhTZCpmTMh+X68U38nO1Y8Q87QbJstGw9CZJEgnZoa
yxx/C+kAK3dpF6gDomZrEoxW8xe018rRnSZgo4T4SxtyCHYHfKrm3o3ZKDaWkP2DV9wFV+bmmtDw
KLqSawBjnZQecWFADxEB8KUKQZN598qyv0BExnlOmhP+6uOkzCZh4wLvdAwbYKeVJzpFitx/xV+Z
p0MPpngZaDPiF9dYSlyfMx+LFHWBmjo6NV45hsw6z1amw+p1c1hn9JqEG1E59NlmIHO3gB8iijjU
QmySrG7lANqM2aIkQ/gtRCQAUHvEabA9aBcf/ppgc00HCdv4luD9dQFX8hGZg4gLJyy4rBDoDY0l
38dckxQihlT6vZ4xqYclE4EdxIrjVGFG8KtxYDApwpFrnBKBrdbD+8GRw1OTAMiTOwaJOz9sJ5t+
T4YplQTYbNFNqfXPiuVnL1urN2xflbJQLygqlLTY8WxQyGrU7BeYI2rLPWVooFurNrmRQqoj6spU
lyGQA1Z+J/IJ/LLQVCDMxO/tTmwrFjEmkEV2+XO/FIEvwOXCIkDswSvjbPCRcI95h9hCL3htgg7G
X1YIjgmLBHrnHOEiUjW+vuMHnIEcQEQUGAF8GLIZMH/w3v42uvB1OWPi5xlbRkIEgiwbdwn0PeFu
uCY3xBkl7Ri/Yt+fyQNoJwIvQnm8L0wsoFo+GC9RARWgpoz728GycAYTRrEfBkw5XFlG5m9L4C4z
B5iRJzoUZEM74YowMazXGLA7y4/EM+cA7xZ/E54TzxK3mW0/IYEmhqYgKYRYDzXgPz9TeHlCfyuP
ALmy6IlEQKRzD8UZmZEABw/pIh6Db7gwz469wDMXsge0cLf1wsdZxc9lAeCtDgfBwEQPUuVUb91J
4Q+47WArEBHZY8CvZxhTuO0UevgBrjL3zzPSjSITXQ9FGp6fcqJxRYw/V+TQUJDtwyOh7kOBAmYJ
hRleZ6mlWGP+BZljc1iy8tPDDPL8Bh+DS/FMxZ6h5RjlPil4E310W+EVwLECCEzVBMu1JdvBwuBz
8WaJHqE9idtjPXHIACoRmcJB+MoiAwntC4ebQ+pde/rgv0h4kAimaewnesH90L60V4A4K5qwntGw
ThDyP18Fupc8K8fvBZaxr1/jSp1PGnrnIt4zy6F510eDEMZYIHErKTNJClRldVDn5BfG/UI6/JOa
pNVSY/jttHktff0J2bvaa9XTPbZbfLrkQ26nprFz+FBQhKH3sTfqf6lZ8I2BoG0ZT2iDB3GGWuME
Z8b5QJi4T/XPt3QRuXCXqKftyJuAO2w5XMv+K6cHrYysSn0/5ciqtyM3IhfD4lazQaC9y8OChXPI
J0DJY6aqrC2FVDpAJxo5kO24BrOxSRcJi94nXUmzOYdMzEun1JAaW+ZcxNkvJI7JePC53RnNl2sW
soMI5kdAED70/kGefnTovE7KkLt8+yWFvwqY4KRBjQ/pJQV94uIHzW+QxNEF2ABiB1Sm5KM2ZiPe
UQWlATjbKKQ9JdrhRAqZHPQVItV2NaKjDMvZrfRYml8M+wmMBVGIJ+1n/fbJ3vRkdBWIapaG5FXk
zr9UJJIQHW8Ab5FyLiErNnf0mTXg2Vp0+8npEkDplb10CGr21TKX+HKJ+R+Q7dc9MM/PI2V5fNrX
bAQuRbbLaqkryes2lc3fT+Vmw6xHD8OYv2N5/PvJLPV9/DynV6SlZWyKaqGpObyjp+ZJEIWGhBTT
gm05Iqt7ZUfBqWVr5HlEMq+mqTXWMpoQXV1pLT99jQYKE53LEu8J7okyTwZU19KnLeGjFxl16JhF
n+Ct0d/mOUQSx3+/bgqFllz0cWoskj2H/uez0grSujckNcnayU75zu3h4ilKQOB0HZDYD2U1GbCX
JQlltKdRjRhEUCURjJVf1/wsXwbbvHkUaO+qjxnSrqQ/ifOUAHdWy3ZyMXEOVFnyqPpMCd2lK4iM
RzS6eEIJSQua52oo6JXMxXolkkn10FTpHoyM9fiPd603VAELIlwVhxQpvEMxl9LLBbZMNv0YUxaI
LoODB8VI62DKRBy+I9JgMVaPnz1lj8MNGUPaYPNVGLMKBZo6EnkEilljgZtg2VfsR5t8GWr3UPSx
YsYrRk6bJIOihFSbxBWGKTddlLGwXxieKuFUxGBkqEPwCoznd8yix0YO8qZUfQzWwClKrNAlyOVQ
T8PnNlERBoaXHLQ9N4jl5BNQGzMUoc3ygcwk6McONojrkWu6qPMLTeMgwRIa8BcNd2OKqSTrzpzi
w3AH1GAxKzSFHAkOOVpPPQXKh0tFboL/gWQn2UP0L8kIdIIiLMribzE6FzUkU3y/rsnf38mLEuHh
YqIdQWabRU1+kaeVY/WO3FlIlD/SokoJnwgjisxm7TFst79MB8lZwhZ+rd+QtzTphYhunz08dZ+j
/PDKeRb46ZOjJN3XGHg0wQqoDyWt3xH7wVOQAU7gsLDy5An6WECh32czZy5I9QF31j7gBOckRFDk
C9jE1JIJmz7qTKu+RTYw/yUXk+lJ91HCG53jC+SHFI4O80uIB2iJouN49rvMK7tZ2YT0m1al2Ui2
nzDBtfSgX2yFWTEOu+L69erjoVq8EXpclQT1jcwZh5BdcN1jG6/jbyx808yq4Zcdx77CefZJmSto
Y3UTF0rMZz2YwVtaNRlCVu67CIEJEXkVl4CAijO2ACQ5xH0WZ4FBRp9+hYJCJ5O07neNGqo4KdQe
xsnwM7lFg+AbsfE15P+n5Ff18DK27wypqyJYwipGR5piUSCjnAUPHnwImQSSOtWcVup/LA7Eq5gn
XOrB9HB2RPpsV3QC+BhnyMvmgsHITEokhvNUpPFjCiaQ8+gi4Mgn3BHCNMBW/osF1HMiFd5tiHIf
j53Iydg+tW0PDuOuwwZs3yTTUDgaoZi66bXBxsX9xYAraAAYHtsQi8mE3tF4fLTpk/5dQE3ICcfV
PezLlCanG5xP47166XNqx3SOOwKQGaFpNlAwAxaAVwRBgdAS5wXXeSJinU7bSyUxJcTss/L5RQOA
ro90YlxUhUgOoE5G2vtNd9UT1ZmmJaR3tVaQYA5kpUEw9tQ4CMzpFDp+Uo287J735UPfs1E7zTc4
LLs3Ssw2VkU5kQwt5g6+6HXzee0pM8Ilp4DVnpHEw+eLOQTrgG1EeKYn6tujVSblgSIne5MUohMA
puThPrUUr45QydzlCzxy7CGL1oWCVkkQYuhNS4RGpUEkMnHJP4UICehsiLd2wkUhcfCX6Os3PZVD
eBAgLu+Lu9PdVboigKW7Jf01Hhfnx3XeaKE+wUwiWEQmES5wFj0piKvs+WpN9S3jxJKkxm0VXyuW
YyBFQDvu9LIZIELS5GCqSgTmJndFsVi2349Y/0dyDIXBege+m+TGFTW+J4ukdvVuDSYqJAN+X9ZY
K1L1cxwshDLYGpOX8BMzoZmop1lFMn3Y3cyxxYJHF1w4Zcn9QJIJtOC5OnjPM7S6Zl+Dgrt4KhnN
1hngCRv0r7xLmwc+l0DZ4/s+SSh5D3SgDqzxtmCj/6LT8qy2YJvvft0fD8pZu3qV6qrywqQ21hRT
WgyNP3vQly3NRu/fl2YLGn+44ewGIFnrKgDX9BFcboDU0MqBWeMAKHiH8YUcsm8ghzgq5k2bUgO7
SV9oMCrEVjkgJaBX9Mcd1xaKv+WPWsaKltDWrU5ICjB9jbkoHtNif6FHVksOOKHMh92+tfNnxjVP
mVxGj/t3TcVZNLG9zA8nKcSNZem/8VbHl3/KifKkNm/ZcRPp615r9P7AXF7+0VCKvimb8p7woyco
CBoDwummAFnj6NHfSOR4IlHC27OJEZYqYhnSBFkKMg1RRfxA/wJgdY0Dkhn5quBpEWkfZzUsC9wt
8JtVGmGj7dVBMJU04H0jJ/sjX8HuEVxs2bp7sIHs6GlXYNtXVEU9OLwO3F7kt2nuh3sB3vBgRQdr
d7xZM8EhwhOZZfZmBV1px6dXzvhYAT4G175uFywwCLgO8bFAGdCMDS0pQRBD2CCyaxvGCbzfQxzZ
G9t9u25qLlzX9Ket/XQJAQC6otFF/ZKCHeywHotHfZ64/o0cFxwdnh3UocW94of5Bhzx8hvdmh04
5IlLsRolISLW+LCN7Il9dyL1OJr2rg1oEk6Y5uWMAYYDhCKOB1exj3BBujXgRyqvaDscIRHYPNuR
qoJ15G8RzEbE8x/XPPPBlFGty3fEGyL3/8vYYBArh3EnMeNusHTW8eoiP2eNuZpgx8GMs6GGheId
wR3EJ9wAi4p52Ps1P0LbgxsXVwYaCm0TBjd/ngAv8eKFtBh/gJUjRMMwu9GRguTqb0TBxN/5LZYE
n3nnwa7uCrCKGJ4nwzaETXpH1YO4C/bZ04bkthrDOJGtiLqpjaBFAWYhs/0VyALxQEekBKwGUrTs
jKa85xqMIII50JcfYe/SKc7awGkBHUo3U9ZHF04gyUxslppYeVDoYnvsip9N3Bl2am3fUOpRPJC2
wAxn/MglgSA+Q4/GLq/Bj2cYcoCy1Q7whAvFZY1P/50HtTWtXZofAPeWsCQEUqEEYOYGQ/0JxktM
s8Crkjbn2VRm6o64FtlkdpC92ay4d5Ouhf7G5oZYhx4rlxIrD30NAIGrtnj0iBmlfco6D0ALSIty
+o7RqrCBftpkpywWE59HrMrn0OHVR7CY/NELiQ8cWmaLAjeF2/d6M7ycUSXAjeBi66PG81fOiAwd
DJ1Y+W23d38f7veSNT8hFO8o9p6z3wWR6ZzWc77HIFrrJcg3du3g9OCP72xCmcGmS7MrmI8qRMva
mk23afqTamFl0yXWMpyDk1n8Gv/hUjnnqaU5D4eeYRaOtvVg7Ag8eWXwQELbO/Fy42w/EZkOG2z+
onV1n/3MJrMgH1k3tvZqegQ8TdIKTLMzsuELOfTesnpn3ju9o1sjm8Y8KCUNduMqqkWled56VJ3d
l/vkK7x5e8Lvgh1GkREFPjJspAlI5UHwsvwvVAqy3+vytUbbMW3SMTdAl3XIGEFD5zhLtGq3OptG
lg/ACjehs3LBA3Q7oAlbuubS2N6GrDAa01kdlNyHfC919mlBJGAhN/y2lozI5hBOnIsVhhxx3P7d
8iSLQTYtJoADk/8Gl747LtLifN874gk/jsmM9H/PuocfYPVTk9+YeBPPiAb3GdJume5fpvWYPcM7
VwV8yH/iqjSHcw9+79RhO32wYjzxssxzfJxnyLV5IygAm7yEw23bSLgwN1vDYpwFA27kbDbMNXP8
tMY2VvpIbhvINhQBrDccoImdL+kPyYsHC4QEb+KEEobd08ngQaDzeLPbu0fZy4MS1hiN88AlRPo/
M/q4Ohk6bKnivcKnNGtCDol1DSi9w1B3UyQa01vud9vmpKfM1Rb2cg12CxQ2DQfdx8dTGv/z79XY
KrXHVWWntcXq4dYvjunA9fsHOr+CF0JW9ctcNCiQN1b3I4fyjsDIzZ10x7NiD98kaftzvUf5jWQ1
jVzSsf1D/iZROJBswvC70ERBHF3VHNT9NZocU5LETIAc1ARj6kNoxBTDw7NPuXMCxWJ3/gAXJHkt
WjAnIHApJxt4Fs6QlHFu5zbZNDs9M5e1B2PCftkn6JJ2yayzLKwUu3sEmydbG1okoxkWwVGySvuH
7r9W2lrbG4zXGLs1Qz4dAIogNovTlEODw5djD4svM/yFC4mWQ88+wu3kvBrbnF+UWzkrJZ8yjS2m
kySfj+Fxx5vpFhpyYcc4f9bNAYDDLXFv1hPNQORY3Kf39qigu4pPLjciP8O24sHtfzk3iXDg4sak
r+DzipUDZsiHBxPlGehLcZo4G+radhtlof8jjOfLa61lZq0rmg1ay/nDmu8pJ7M29/NMPGTtTo8b
rtb6m4CDfLaB3mtD45219iwiR+JMj1idnXu1/Mabz9fhPgwTD9R3mt/KTVYrNCSFrDdO1OSzbMjK
4i++PQ3r7nSQk8moZ4qyIuuBgcus3vK877j1Brt13mTawXZ7TwfYp9fYz79n/hIvqtiPl0sWXbV+
Wyfh7eC3vx9uwwCplpwIy8S/rPgbLVsbYJslrA5BocX7nE6lQSvadCXT6ZBZ8y54zHPdGv80rm41
WChu7WElSJaHJHzsMpyDucbgY/0onVkGhAnZe/PIVrieePRLnr2+tEiL6AGP0oQ3cmV3OOre2HnP
WVLz+X6/FvbbY3RPuNp/f3pr6d+sI4Rq4UAId2DF6ezA0haH7RDaMynSvEhsayg4LJQjQv1O647Z
39bp5rFYM90aZsOs8zWWvDqdgLC0YO3CdhQzbA9zjpy5vPr4tLafN/DUUnJdU/AK/NjcQN7F5E4/
C/EPefXyxr656RdjH5eS7A0dGBf+ONpN3amlcqcW38B3dHl+d0cFwEKQFfKGGA33OtvtdpIvPMpZ
9AqBUME5H7vX5Wz2d+7POMEVVnvvcjE90bxuDbELt03yB/YJoHHrNVWTxw+aGt9AKtjWivNDOKDk
dgchUrO2vc0NWq8fNI3mk70hfBOhvtn7UG1J22pf/pbFbluAz606yE/QH2cMceYuzz9T9wx8GEWM
QJ9Jbvix1uDJrHVvIT7lSy4tOBN/idmaDt60P1049g4+1eN89vDLyFuLExTlRzAn1vrm7E8VCzWo
ZlpkROKoa/4d/Lt1txIK5kSj2OvPgswHqTuZE7631vHbu7vwopw2sYPxvLOLKal5obIcyWzhgDBy
qlpfX6oVoxYKHT26uwtxJiWsQW+/39N6JxhxYlyCOW1qrSVG0a5sn4l0ttufB7QeH0+EMux3uvV9
4nbm13Csc0jOPnhEbUr9xz6Z8VwPhlkoWXw7cU59SOrOnh8Wit8639/yorK+v7/3Cr7C0v/xpY1Q
n9Ysd/ie8nlqolnn8yX8EdOT3p6Wz/zI823ttnaqOGlrb3/ayPKv1vTnwlxu5RVFNecynfpbdpeL
ToW7fUdpOuXXrbHv+z8Xe/piqXLDP9uXhycn7pum8RY+98UBUegaMf4oLuM4EQLDEXKO0UrGmWsp
UObWYoW5RPXBXUW17aBQsLFLb4Ft2rkg6i0WoIDpY5Xx5jcTuLJZ+pgCYC9gDS6M1fUrP8o//T/j
p4QkZHxnv3AT+2pFCeBe2TDNlO/6a/QtJaizTREP954uKfc5JXY8K1ALtvCqzv2f0YJjxp+LNU/m
MabLQ8je+vaSuRdaXjqdsnp7ghZcq2+QguHUP7eWPtNti2wy7haNMyFjScn164Ff8XfMXRpAoIAe
PRp4D5mjZK5JuZDwE8m9hapayjwLD4Hq3vhPcwQzln7ItuSi5OGAQMX7pZ1cBLEsQm02PMTlT0+k
DsyIrIch4NR8VYElAVj6E/sgjken7WyeQc0KBgQ+Q+U9cQIuqRg1c6EvzEUJGJq8ZgSeAhzAoh97
b2qWz/gKmEUXeJSG4wkM1b8OFhOrZwyTxpr8ZluEAUGNk46GI4HEQg3I0xl66gxh1s8B67x7j76R
MiO4lZdqWiSigPuKx2m7y+moSr4xGD9dHVs8ALyyH9Q/661K2oPVR0vCx358Ox5o7A30UNqBlYM6
TGmRvBmK0px+IyT3CtYI1QQUMqFhAXigMku5kBfR2/WIHBOiJi+6LmXigQjFEuAVqbBkKEMTOxGJ
JXUiehBSjEXvovYp0qWiEGvMdEeHfZxHZjqcqKW+Tvovwt7LF8QQ4otQWYz+PRFMQCBN8m43DkAc
3AHWZC/T2wcmxjvD24CKMdlmpFl0tAS+7iOBRIOUQY6gjmQFd7lN3+WFpStOdAo2gCg+vUum93ql
/Fn81n3IXy03nTHtKYBn1Dc6S5J/KYfznU6PE4XTgu6XvU3PvPAu9GAfKEC8nc5A2aD6kt8rHQxA
QW+hu3xSe/J2JDDy+ykb/mmI8rTzNkN1jxLGx3pdNypZuAdkfsPRcp+cREFvuDfkU1CFML79svJw
9zIJlGsoFxvZRJYw1JApQFb1gFqlyGRTWiSjDkyYOkjXEMa+V2TKSYFn1wRcH/jBSg1GF9L0zv3h
PGggvcua8J2HoJ1zWo2fyXWSJ0fnQsojmWidbgYu5CQFdBZZLb9WDFGl7EQCMifVTr5A00gDH0Ah
Ur0A3A3je3+p1vCbhjXSOzRFhaHckF/1ueIbTu+1cgHXNwdfgG3+hBUud1As9mRkX3CN2aLwlUGl
/UEwYM/da7cAwkChnrwkHFJSrZN/WcpurP+heQzvtv4IwwI1+Plv+Dapl30R1cd3aOLXTbW9gzbI
VuMLCiif9ZhyA5ABpUpq4PM1guvPzeT+sQpj2o9w74noipjOSu7t8ktVCGAHgPGbOstpi/KIWP69
RCfb6ZPc8u27V8AFhGzaLKQsc3ihNUdPT9pwk/1XVhR/pPuUSiOQ3UGlPXxspkA4RNV6qwJ14oHa
x4ZnoshR10cT7YM+WQF3IakpMuOUlUHbdVCEbDWNKaw9m7lE8rt2uRSAKIrD8AzIeVLMPTHD0L0K
kloFcu+bESVwk5Z6B0eUpiF74YsPkdkGVa4gi15WiUxJQp03xthFl738oSDwLDHRq7xMSVA/xIWc
kZrQhwj+2hocLaOTM8R3DZukhHTxYC2xXqg8s8EoFzTl+pOtSK8fJsGEN1MlYhGTpvPr86cNVGl5
69cDejBg1BjmtsQ1DfDyCZ4SssRU6CFatJsL6/j2wPneoECIKlf5k3cB/WG4POVSijMMWzY/lGtA
Qbl/XVAZeJiUitA/9anh89PS9ECr0Ej2r7p/TagEd2B2ySM2KUWmN8IZynN1+CxVxckR08sCacfc
sdLQaCAQcS6ruts98B0TbuoKkqby6EDER2IuciIc0BDUAcHu9L9m8ZWxlt+zA0CAz2QF/lG5JtQa
AOlUoxNWi5I0nKv+i4fjqVF+vy9J6uf+0NOZCe5RkZq0QOZeFSRN5c0TXRXqFLlvPhuXJhPXcibn
u9JE/9lw1SKGGzrJfrNiTpIb8XVWBHM+oqbY09kziw4E8VvaegChUtp/ZPonaPAQ5zCE0tIcewfA
OCTvgIFW9BKkRxGlsJsclwSryvxxXbCWcldPQVYpRzGab4cyH+DpuDh3UlxTXgyeLegihc4VSyob
Zh8xHNgM0UmJ+iOT6Y8E0Sck4w/kulwDfaAOe11IHcTv7NxL52zOon0WX1Q1wG/5VPEAllTM4Zlb
A9SAwr9yNHnUFgH8TJ2DluW8APDKfHWo/+3uuGjG4n77zsZLHh1a50FMF7XXgwoMd0mWmTocTFhY
Yrmy0kM+6QGcbBKakxVKFRT+6by3M6FPIqPGiUPRxmeqo8JvttQahu14AFp28y81mvEZNyY6sIRM
WwMWk+KyFIzGLs/YY98OZWKMN7QV5j2ffvdSju3o+97QyAa0TNhindicDBvoPFahjOpLQAMRjCwR
XBnzxOPrCcGMFvTV57YU4Gf/P5LuqzlxdtkC8C+iiijErUlCIDCO47mhPLY/RM7x1+/n9a5zavZ8
44D0hu7V3atXU1XansfOaF45hw7i0xSdaPRb32CJi+/rzNb4ZSg6lHt3KKzn9VM0ROm21ao86qaY
uV4r3EK3WBvS+VE/AV6J3gKEzmrjxam9GdxR7u8s/ywM5MKArX2cxxWXv0hM1sCuoHWuOCbTx4Mi
nwZdwotKKdFXtupvOMnzcfnpVH5FcSmU+qVpep2m28sY9wxcNnX0mWnwiBY+UNqL71WLoP2QAfht
GrIG+NNaDYLdcTm4zx910ZvTvmbvW9DKNi2xx2jgq0xF/7JJ1JetHroWJ13uq9Er1uODmKe14INs
giKyy8/KItRz6tua0hUQ1DpEWahQGyCkoEdxOhyvmKFTtNbGjXwa+voCxYjhnW+U/sMWoatuiuhR
x37t46Q+5g5rdx14CEQRU77Yi2nkWVrTXXtSpCEYmEpnyTEMkFpmsVwukGWyxqVo7ZWAILd6GwAp
7t4RpQ3gUJ5jrSQrRLrqlHNNQqk/8Qfmt/RU7S0n9IMEfWirkoaFxGg8DH6FXMtxjgfbTLV7r8rq
QRt4Gr3ldjAzyEaGSqmOrrr46AdpVVNBroZOKlpLjtk1l56b70zewdhNcjTJuZ5qFDAxQ7PezYhA
Q9gShCO0UdbeOcGxWucpz6N72tJhOrFGgXKlZV1+Brm11vJgZjsisJsfgBF2CUFfoxdcd0u3deHc
Dq2s6OHW2D0e+EbMZJOq6XyUOovVH3fjpErEl4GcivfeZR0Gf6GMGJze8guiuGN9AA/N3MgYWBxb
GuZYTwceJHQym3ePaq12T8usBYvszVPbkf3q37YpbIT7VpKM/SUhO24FvBQs5tOQU3VT5krp6Ewe
smooXt9ncy3HRf+sIqU1REaj3L7cBoqdy0WfcfC+eFjl6K/dv81HKA7M0dywHZsKYG70evTKp6FO
gdMqK8nYy2hgOcQDkAyvCmlwSdwEvSdwkKpKvZLfp1GoMmP0kMTw5zZVe9zGiqGp3Vjn/xkQp6sK
MYGN4qaseowx6RO3udKNQfe/jxW8i+10THCTL+FsPmjesrB2b7f9bVOlma/Mq+rtXRud+4pKaNur
uxDqly7L8Xfxd1hQHh6To/Q7egvxPzdfbn7rTgj6Qymnoatp0Y3QQmMoXAwwUxAUDZBqxgrbE0zQ
8g7z1LFl55n19Q0cO34S1FVXGw2U7lhi8O/mGYXa5d48q9DWf4RW5UtHOxkrq63tdujqY0OcfdV3
vRN/X7UraQdVEAqYcghR+UvM/3hiJHyFL25FUjR+WB5e9fPqCSTorN2SySs8brA15LtxBH9lGXyX
+sXi61JuWqvVyMmoS3mwpF/1MKjQ8vXv2eH7LhurPy2dy68UaKa1oSBTE0KPSwvNcyks3PUa2e3b
pLGUrITKhMcQHwJV2PA4uXohjR6WIWe2B5OsPpiDooEMg9iH9+1COqGCCy8e1Xoa1S6Xzk1mAry/
tBvbp0r0Xg4DqVrTCqgftDwVtxnp0Ksi3F10az8+zt5eY8A90cgS7TGNW86lT8AjAAphWl2MNBGU
tw/ySp6NixHlFvrXKgq3WaKhS3Ni8uDsp5Kn3M6itjTKQ21PcwzpbH/qP4xrPX13t4shw6ox77Na
ogvxGD0vDcP83T2DTzd7pTvKORrvpT0PQXuMRIJaMR6SDatF9EeAXp3Dv0M09qTsJJAo+5jSG6pv
txcVdCxzp/gwCaPjnMXVvsvIacqzf+4YKgZ+3w1fxQuybNuBUE0Py5QfqXS2DQVQNDUfdvn2eotn
m3iqDYrSrKcH4hYmYHjz0KlOKpBEQs/MrzBcfkrZNOggwG28F05uCOevicchFl7+jfrv6nTL7mLS
0UOwIHQap+Vd6vATe8D4mI83td5597nZJncdSNtE41RosSx3ylJzTiF8V+n4aDX87SzxC86zxAfq
5tQprnV1ugud7/rKQa1yPdV6HjcYCvIdJh5ppq1tFAFKDzoVdWch1WoOn33v9l2nY/GHAoJGVwU2
inDNcF6d6y1y2ENJM6dbYFWj1j5q6RZWMq5PO9ui1N/pd5NIF/hGDVFl3Uq4y5Wkxu+A4xIdxCW+
XFyfJ6Qov/ObjduYgKwmdGmbUphL46cC9yvKuLHbaWg3FrWemwK+R4d30ek0Tut5ohOV9jKaFHhD
yTuo0mq6drGtoHddfdk1BNLf/vtjhsbklli2++2lpG+BokdjoPlzXmG0msfbGLXSuYWqrrVhzEyL
QK2x3gwdvdI0pEVEBnyYeXC7lNu2qSgjfkQ0KBTkTM6rU9Oj6YXyY+wFXH+HjTqLP6H7rYXTFFRT
Nr2L/KxIAQGwWdc6yDeHTvLzq9MVCAPF1qr2+Vzhj7JT1EWVnSeXMj0nNI2G0eN6VDfN/1iYwiMw
pttoF/3lO/gaPZmh2RR5uFNGQwsMusRyOFNsgo5YnbmqxZsXek+/51mzKNJjn2fnSzCe0Px0TZND
0ESjndfC7T4qDc3UJCqRtYlb6TYjRuXw4i5IRwnBj5Wx23n6jvuzZwpAF5vw20OkewXey2fJ/N4N
IFHQD4oWQzP37DJEzon+/d8De8DZpKOZlxoMRQZ2mlA/WqICIoLYWR622CQxSetRiiauEIh5/ZC5
SSYv63+TF4L+7bj3ozjXnnZPf/a39vrSui2by7h5UQa8NQ8Nl7tVQtIpte55c7D9b79qzxFWb+2F
2s1oNVAW0yTj/wCZP4t6a+WLCDF/IhklieSVusYy/Pe5c0gZ7M5+QJ54bJ66XIvEmbSa/0cvQ42t
P/vJ69f07fhVH9wfxUL3rsGUwioeQ1HQVK5z8zTty2Zu721cmO211cgdvlBEO+cUVNpEh2qX1j4m
Z9Ip1Tvd4p963izNe8d6S9pTAiGNyCVAiXWNYtKbUbkzlWZ6rr2jACdrZY6Siueyo1lZMWLyNvdu
61b0dhlG4e/R2/Lj8oQsx6KqtprdrdJY+9yZJXT4Ru0hYkNHYbUNKRRnJYofbDaqsv1zPTVGUjWS
7e+4Hx1ht8PILpamPWBXb6uSxFQaIrDhEYhuKZAZMBUcy8yzH67UO/SFmH3uVn7B33KMehn1wQws
5iVCHFatViPYw2Bpg5JT1lMcYSAxF7uJuqy8XwQvTsLovcIHi0IEh0ELPfP1ES9eyopcPWe0TZD/
XGoeauXcaQJnl68aUE0Zb8/iv2hAdF7d7iJrhlSgmngi784ItDXMmxI/Xb+svpzXcvmpwEXcMjJz
ccH0xZcdnY5G+2pKiDMComyadpkhri/fgnN11uOgt+P6VRBL70F9BjUUhOPrt03tEwQMjCCdXL9F
GdFyvDj2IT4gu25cCWiqUjlp4hmC9+IXubJZhRdIlyYRiam2rca8e9/QCK+OpEm2Mjn4TyfDKPhV
Xd1PggHQH1FSuuFWdLjKpc4V0zDQOc+rFvpugZ5VjW7MsR9vU+GJ/bFtIh2w8E4CQXO4WU789+3F
7rEepTwPnXs8P6dW/0EOYyYYK6RXvXGwMJfEDd01YhgUJ0fIdE6fjeripDTO769hNqMg4Vb99Jth
OlBvUk2C/C+ipNQ3r6J9/nb97xLGfX/Nrz3aUptTP5IZI2vBCP52/Bstbx4kH3L7b7btOZWx43vr
otY5hPGxH2A7GQUM+Nkve5sHzubJdfm2uXSgolP813Hxk4QgmJz1zMjJ9iVOiVds3J8rZBUc2sYE
IWe19LX4Kv3QNiAzvtu397uOI7aJXrEkF1MguhlRJp8GWXKXgFxUc2/KXHAwHzyK7Gfls9YQtpv/
ShXX5JcWVUL3KjomRBaYOD+FNmeq6PmttiNA3r4RlMTl5LNWneMsu67eS3fALmgW6gU4NJLlGtpI
Kus22URTReLyQ33bx1utHpOphs2VDsui+PBjWe9YMi6I/w/83U2vcOkRo7pMB+cLeKf9wXUzMtdR
1GtX62n12+GbGlVZaPpTvAAh8QpjMWP410ZHlg9veQldCUh8uz9FdBoQAb/y6o9gGPAHGiVGUX+n
9wHe+ZSZcdrcN8JrroLUNcaeXc1naX3aE2Dx4e7n7AsaNVDd7prB3kRwPG0bwXkstj3gf4cQXK71
gJfwvShUhRbBdlokYBZdCNoiy2jo6DFV/mXFg2w7VRTHAE0TuhDra3Lchwlw8CLM4MiW2zuDw64/
u+mgcUl4b/l3JxXGauRigvbBRGLzU2GYn9KqTh/DIXk4mYp+TxkhckXH8yhqdIr3cE/uuJ0G7oqC
ZR8qt5DBgoexvaVhsRH9xVeD/ycIZ5rPon3Ok5qsmT6WLggOIAdNErPjjmGQgReq+Yltzxo5sTZJ
5yGVkrzSJwZ11EtyzNNwQaWFvAmCvPrs6Fb+5+HZHNcn4EWYgh+G/ulHqa2H29gDtSwmnIKFzup6
cWT90KstVKv0q3KbVzSOoLpmja2ShPvt9uYm+su20veQYipBhV/rVwHsIhYPHFZXFvfUZy/Ybgvi
uAFyJ8nAa6+EcK77o2Mn7UrAA4tv0DM0rGgw8ZdTIFJuqAiFxqHWcUnk4u952SarNjfCs9LF48Zj
JNQPGRSPPYBuo2GCAvaV320zzJdD19nfV7qrb9NPbs/FvC1OOH1DmkCMN/a5mHmF39lJhq5hUMYp
EmnNeF+Hx31lC+KgDgiXE2nb6T7CijOXp9ylZ11dAUCdMnjaaM5mdE2tjils6P6yP+1LrU0T+Vpo
z08DEtGPl19bkCsl95y2wqarv+N278jjNep/7ut2rZhUcze0BckVyl1aM9Sodx/+azbpucgVbC06
ciwAJW0D3+t9XBFGYrnSQeEZmwvkkFUoWRTmPWXT261ziSmFA9vZgdcnXeofsc9ieCrxs56unGPn
+VShkwddVJsnBE5xbyWMNGOD4DcvNsdM23+X1m4LydNutcx8+bp1UHa70tWugnY9yMWUe+/umShK
eWjLUqmQZJEdHa+MJMUQxnOgUwqnVFRWau1SMSFFQ7UV2imsu5tq83ZKfRBEpFblhfyiHF9DQYMm
+kaLmudpzxpJY8l5Bo2daH56qJV6n/e4Vc27V0UAQnsNcU+3cW+DVKvHII166JTLYfbCet2qvTpI
zqAgE4q1qctKtq509+sgVQbSkvgmu3O8tukocvk3wxvJ0uyeGj/+7VJps+piBAFj7dqDmrGNBg1d
pl9EzHl3Knn0/s7XAPNzxUr9mPvmFN8ToBOh1hIOQkxU2va92eW7ZNIvGLF5ZOSLQf39AaQlWQ49
H6ok//icy31Q+zHUbBq8AeX5uK+PA5AHxCUdqvFfxnfRgZBjFoHyu2NWrbXJW9vKux6sc3NZ6gW3
UEymZy2kD1FBGamFXjzRBS5+uyF9OW+qJvfVo3RIfh+7cJ7TZRK7RaD1vYMNOTm26bVLOfxwb4sv
V9CTw39YqltDRLRw+OjyVK9G0MkMAcExuXxb4BruXLFl61aHljc0/wIfWA47nf2B5JeB3X3CxOso
l5P/XOo8IKRmOOePUMRjLhthrfgzCRlHqzhQBw9h6NdutJyOwhkjCe+Ty2R3m1EuW9exdu7O/NiR
JLkck92htS4lbq5wpU6TSb3c2PhNd3/saGtDs5rHLVXYW6Nrp9QvWZRiHi715JQeXnYvjqIvyCrt
HaVK6vwDwrZzG7cc1Fve3t9lEH6hsRig4YWZg3btc0JW69o6zpoxLeh1+1jq5TqTT4MIFWmnb/V7
9XXRhxU/zAg8SxY3rgnY4MxExVZRr7NKnuAKL/XWNIv9VmnpYPCfrJcMQlUGS6Zf99/n9S8AEV6J
StexU1gb6s5ZrhRnBsXjy00fDTYTBexNm9afW20rWBdU2mKun6ozb7S27tisFRIjpzSsXKW7q7TC
Qd60nWib7u7JnEyQjApt6IJtc7aw+hmI450F6RowQNMJBVsO//a6nHYq5W41TuokM68a2JK9y1tr
HyvpoT6j05sy3I3/Fkz3ET/qOjMewCzHriJeY9PlF+yCIyLok0GBrw6/VtetoPnlJpc8UYG9ejxi
dqy1CQnuxVNWSxBqMi/7dbX5q8Q7ysTsLC/3ZBKN+sM0jLS5fMPpORYa5rxKyKx7rnRNd2BlnQmX
zALsL08IT5FjFzofW8XpY35r7bGDPaLcjKkL3fz4yg7InHGQYmjpAnMwUPZ4FyVeYjUBi4TUohQQ
2Y+oJcilgqUX1Yv5aILS3IBpMATR/OwsOYMocibXsOhldXSk7Gpz+/tEnMV01po0upTByqtO7TMY
L8RIvThqBLOudbetCCTMf5meVuZqT82xDHyc1Qd9M08vBFpdHw2i2bImytYMGyB7nKVwkdF0cm6Q
bsi55b0g5fUk9eRTIoZ834xWzWsc1v64a3IuJm9MGkYtWF3ekS3CUJCjoAMHIFPwclHc3P3g/28k
IqrMEueZHlh99nv9bPlpRVOVVMUDxeyDtpnqnOav4xmeWfqN5lzsH48Jj0417hC1XV8W3ykvF59L
a5WM1v//dEpnZirVHqBpW3zaB83VmptR6VTrSmN6qHQnENw2uEeWrdgSrgAi/D+IUXn1/QHeV8IS
USTf9ryOZynS3eQLwo9DAhTG1udWAPykfh0geh/izU0vZDLM94kf1q7QKbHqEoCWxOC/+7Xn9x5x
9s0q2rcFhMVa+AbnjwQIy+n3yGHWP0EZB9VBZnLE14cXMD+6dxZR2yXm+LbLHt+l29mSOBYOjyN2
RfYn+PQY1i+lGLmVGZ2GJjzQMq90YFvghmraPYPFznlvv/8MsAp43HXKRIIuQjmjWA+13rzSn8Ft
26RS7ms79F6wMYhWEoHp/RLQ8Tg22vKU4r7l1+qzgTXuncMx4BXWRfQyWXXcw9XX/sl4DPd1fk+d
ibLpHj8wD6AAickP7VLd3bLerIkWHpGQvy+XbXkwmWik33vXJkZR1+DLunR0azf9K353WwEOq2yS
Yq32XBfa+7HfMCky95yPy19ukf7lphymF5yoUqo42KRLAOz+UcxzpP7QaN0zuMX9ks6AE8UFbiRA
TCYP3m1sBzKZig5bs7NGh/6++Cek365JMerqyZMTlHtTIiheNcaGLTiO7eZ5O6DAtehspoO4+qkS
BI3bCGStg2DfXoH3cpTq0TL8gb2gH/uS7AW3hEpEzsqEaOOrt9UXaqRfWj1qQe4rZorMr0o8deyW
rkQtuK6iIZm7Tmv5z56gi4oVsYnBbgAWehvytA26VkSwQjJVT3IcxsjRHpFORViXZLyN5bkj/Zqs
knpdbXgQQQvD6BHX5Dn6HkS0JCmSy3c8KGuK2RwImUaCx+eQY1EuU2QS+p+oSPy1H2IpNx81i4Ay
QkSU1ct9a8r0MR5CNjm7ybxjd/DUxLrUP0XA805t058+smqzL8MgRZy1kGBwDqVt9BVL+9sj4zoJ
KIL5s1Pb3SjtmrdODin95vzIhBcWPblHAwkaq/YqJ2RR7C2yklq/QnwmISggPnz7JSF/WH939WaG
gW4pLaA1PUgudQJXbG3IniacBC59LHQb6YmXDgmuxZ/tONJ0Tyy0T5q8V+7Uujrgm4226IUse9SC
6cI3uslSUUIrnjNOmBRFKElnzWnrdIMJh7Hald/yPRKa9PoLLS7+Jkyqm3HP0IYB7b/Kk8EyuTU2
QqePPolcFjW8PWxxCWHTPJkZfXPrVMbafwcA2+yP1ar2mYAFqfxrpuRVv6XLhBGkxmTA6KcBOTKe
mgQCSBqAhDymy8pH+gtDK38jIHXGdU0q7ojibBf+lnlnQfaxgaFuX/XLSa1QlIaEM8YgyC1++FRA
KQQg+0ezJNU85JZ56CWr17LXpJdCaUkUq8x1eTho4Fh3SgBSsc0+MqanWoA7UT4AOmvXhwoXKHPW
kOfs+hIAPbm9lauvihrr64cFFEXLjVd+4mSih+ezkTqVQfSg1mOsrosua3yr9aJ3LfsKeYpRCh4s
CJTEOcax+b8iR9u/rHTrny6SjFWI8Ke9eh4Ecd0YcpFQBzS4kv6nMF8bO16ri8IXnMOgSYT7Lmh0
hyeogBS13ZogXy2ZThVKHefYqf0UKWtInms8/9qnYKLoZXXtVD6ldUBbx9qpR2jNMUNFhQMWgJWE
aPgIZwNHmms8d91ogxeGFAkan5VbYvoy8U6mcxvIS5bUzXMlG5UOj2Byy4s2j1B4uQasdPg2Tpeb
VRood/li7j9ExuCq0IJCzrkZbG/8VJ10nXZ30uFgPcvpXbSKLb0N1pbZdV4ZDQeB6iqxEk2UvlH+
KeoE0t297UXOUackFjO51eSTe5t/9vneJ5aCkxVYdl15IP4w6QpfDG3aCJv3LXdzM+2W8uZep9Cy
WcgOuIwqV/qKcFOrrXMquZ3yrfQ/HUsZpJC/yIPMMbhsIfnAXOrcTkHsk3CpyZ76WNheaWfVSLhQ
6NLdu5KmV5kAitGIGYuIZmILzrwdX6zc7tSOG0khXYg9KvDMUSi6DdCmPAhF12Q9jBoy+E2LRHzE
Q5Y13/hkD6UUvB2b1CPSEhAI8XxLqQeb1fff3J1Y4XpjeRX8UkMy2C4AuezsUiw5hgBPtOR7LEml
htPQy01gKLcuFG2W8g8P6zf1MvH+4TFEFlAgEe6v12jSlSiVZzt2vHhpSwlFE3/TYClYffWweV1k
E1zLQIgGGqQShWhuCWekHKjafSq0oJWQT7m5jdBy1746euCsw1NRjOWZJwE2WE6ZT5jFDhyXfemY
zUiVX1Ka9Zcqk8X1E66tO2U1F8UOgzKL2mKtfdzarf6KNKUu1uJmHl4Rr/jvnssRpA6Dejjbpmh7
zjOTWeo7nO91URd4AI1qQYuvcxfgMa6lPJg+L96mJq09zD4bsga9OYNF3Qet5R+DGkUZZyEZp0qA
bCRf7H6QZsTDuMtbKyJKJMqiuTjmUYwUA//u9PNJt8uy7Q2tMzu80DTz9q+ztrmEBmKQ0+xYI56C
Z9AKPfJvalIMyVE5ENOB8QiD4HR5yvwwfI/nklE8gjviqWnpDRgTQ4X/cuzOb/6YP2nPZsIHN82I
b/On+Gv1gk+8HM4PHaZ52cmHGxOMRtditjFjaDVgGpy27ds6Wbw2ht2oVzGGaL1rbouj2+Bg2kjf
LzdK67jsnY5j2C88x5rdx4BKo8R6FxVF76qmPWViGfRdjXcL4zx0pjaaVMpd8KeZ8WqyNXkp27vV
L8ExfPCBmi7p1aW+Mn08DbzYcC6OQspGfNWBq9vlhKVeVOTRdJkAN/NE12QpYbXKBq/krfmwPv74
9dOFrDB261mJRurL6udD8f/VTy7Fi8ad1Fuzx+BwERnKctXJimzuiBndB+3msA2LP6ee8y97EjwL
LTANx2NnujjAZry/hSsU7p1Y030X9UWepeox2eO/0t3TS7eqpNYRKA7XT37VC5MYnZrVP3tSXkeL
bV11RL/PR6vxbjwflfq7MDrqLTyWD4UUt0Mh4EZ/XS5HkJDvNRyjHGYnPyKyfxpaYkIV1tU8m//U
0JPoXutxiZK8HyVciTE6smbD/Ckfxs/FUeWpMAyUu2z7VrprqLVwY9J1/3ZGa5cHYAeedn1j3tp6
KBtoBEon6gNo5vOOtykF80rr/veeQRjYaPOMfp6j0tzJSyjKZmWKmvxT9967fM6pY7/kj7Nh4/lS
7K40b6mwphRFBxsNXJdaWuld0Uo/ok1KyWp2CzTiQFp5rX+cNonSzDXFt5pM+hhE0ROlt6yMu/YT
DXc0fJ8piBjkmm1fqT3SUFP/Xoymkvw/ij0ITstxsb8cn689FnSx6MSJGolcNYESJtMoyFdkufSa
B50B46rKh65Q7dc3N36C6jr1maIfQnfpaNbjUN/OY/bu1pPzs8sbqdS83opGdIOWw0uvsRtsxF3y
sNO+DqxCOkkYwceiBHuyVY3Oqr3bn6VJKnECqEWO1OLFsZRVeZuIaYbzbX/xEj8LaOch4G885ude
6XE6vA8uwwsjJBQbV7NVv/5I2rA/faapU3k89PMx1Qlvb9BX2Cc0+auJV3JE0juI5gPtIk+NWhY/
YgkmmBlZfQwbGqeODXwLisG8uAlFYRhhIfxPOn2uPuWDYmzjpsPq03GunaKQVEabt9nQEzxNniwx
qZxrPAjc50W7/sEe40xTWX+cPoObo3h4qj/UHnO6ciILbzsbYUCPN5/XwZ2DHp1uD5f0lFYbrcLA
C0pOK02/rIar4XWwfVwlp2z6d0uD8Xkzvg82wy2Uu2vGSMfpqaTUplDZJJc1nlFpogz8O8qqmi02
ae17tkkv+/50NiJNFHSqnyZ5h4716t4qHvrHc1BFQ+czwjo7qfgiTpgWR5v5l/mBCpWPqf7+Lf5D
qENYnAzjoTLuqZ80HqPTsHQaFVfZXclonSmhCsam2vyk81AtlfVQ1ZnyHxo2jiKLMTpm+ywYd3pc
6Ikc9eZZ1LmLw0BzlzIt9xUAeRmCAnnP5N8vhTB+bqdAn6gRlaOuT9nEKSYLiuVoPcYVixKyE0xL
IqCv9p1dUkxRqDFF/4hQ1wLBhswYzcLSq2O+lxlGEk5D5LnpmU6zGC2eL5ueL5X7s3qXxVZ4RM4y
94C9kzVW7Uw3z7FISNiWKvgg3ijy7Jf9fSVEhMwe9PcvpyuhcB1TnkQz9QD6o3YJgRciJxknr3C8
v419My8Qe1UJBhGlip/MhOqiaiRQ50+DDfTWmHc1EexG4K13jZLVyEoYVvCqdSFTbWd5fn/FrXfO
ODuFd8PVo2TqGlT/lYlSCisVtEiDY/QVESm5zV3bmwdG2t/yv3Kobx3d9mKovZo2OF6OrfvmOeoL
oRcjLADFewTu7UDnRKWPVLQaYQMV6ynwDJfzXIc4RbU5PDfZIAKRQUCyynp44v6ucxgJJGwHe2vl
WItwFwu0KIOvw5ZB1BtXA20QUhDZMN8GDQbTrUbSGBcQP+S2O5yIiEA69ej4KFSpCs9oTp4zWZ/1
LN2NFkgD7zzqmaIOcaQiemWyceG8kTT8yPv9o+ZWflc+Eu8rAoS1qHsxZ+9o/h95obgFSJbd9H3K
A2qgMuylOFgPYzNCtbfd0zlkmlo6XPJqEII+a7Tw/M73PjsbnLFUh34ID7h4FuGJ3teqh9ny1QwT
B39T0+BFISJERKuPUhbmWc4ew3TH85v4sS1jLRYXQSqlH0bF99N0oKoJ+7zPHST9IZGelqgvXnKk
BTvQ8UrU6KGYyLrpacyk/PigBPibZWYqVXKWY+vGo4UpjZ/7z81Lw6uVBwLDI4z0fTO9sWGI5eKl
/HVHTgDoYwItVCjCJSJaLrNQeNx19PGdml487OGm5xirEoa/fJ2HQ/wyuWh9QsSh6YcFulJ04RjM
7eouhW3+iuh3690/V4+TOPFgvPXTcgirBMz+tB0CylDofFgutfLh9HHReG10L4N8GD3uEJmUp8dk
pfqV4bI/e7mGlr7FwFOi7zkVLpWik3N/HsbkNCaeIuAPH5eVsgPViQauJiSy2/bWY1mOcLjuf1WR
Ap6xeh4mTC6x+vBJGTIMSAoYhAd4tpdj3DoNtsPVy47DolN3BPdWu6xIjeDSpzH4nuOVbwab19XP
sp6W9RCZDDiOH6fm+p1TwwYlgzUg9mcD83/zobxA/GdfSUFoya9hI9EyzXDryCX6qtFr8165phhY
slDsULEf5hApo8xO9t0V26bzeSZeB8nFiQFJLiEtyVyiuKY5RG0jCV5kJHPpP2mzgM3AnFta44vI
Y8oSYYj8nY8xBxDQDNCbDlbPTNn5Z33tncMgBou5TYvTNyZ3tXqR5QOz+0LWk55DSlqd5eVfYfdT
qPcVF7R1Fo6DcmUgQbwoZNuDoLmeNHTelbpTxcmjuZ12hKL35EdroV48Eui6CXfYP8OK6BP/6dAP
7Ttkt9CTq62tiTLD5SvHs82Co2QPAt1T1mCWrL7k2KWGXErQBEu3aM7iaXA6Jteu9RBKouna6Hq5
uy71wGJzkRS3+CC/BRtJZgSBs+wE/2JWfw/Bx6LlS9Sh6HC20Pr+z3FDP2G+YVp5d8mGa09hT3ve
9+kUJu2qQNVuD6ySWHQnHDWjjoJuZ/dVgBrno3IPFyyP4Au6qoNdv8HIQdYmfy5S3VO3mDp/ug22
ZJrtslJ/Ni71p+PK8OrmmeMXch/Kgz0BeggFaCH37n/qlWb+KLY6vMVZGcoJilh9GCJ6Cu0EZOep
vlKjNvyo1IsPJuiSUR9Fo3W1m/sKaBO2ggA3mV4u5UXYunhha+YMMXuDmbDiKwoG4BgqbGHZ0zEL
WX8sDM5/LuV0qZlW/ajYuQ4qfxqj9eDyX2N01fv5aPJFr5gV1M9UsT7ug+tg85m/xFk0jqZZdBzk
j4dVa7tvbRbpCtVOfWd0Smdv99Eub65Lg2PnrgrRj7LGIBahJgWNHsm92N9rsTNpwHy/tslgTxUP
si71qcSHw5Rn2mNqj/UPOL6mGPB6Joy87gH3kyHR/Pqj9o1ttvlX+6h8VIcNhLgBXeEXVFV8pykJ
6GH9o5A4cGgO89ddPx80khWx45WIvbvq+21WAdAjKuwrGyrEQBqd5L5G2ykEVk+Wmk21BT1NxrUR
iJUPouyyb9YHFRY+2b0XBiZ/U3EsD6tag24t/7shq+24l4fzQUVecFRIyk8k22thpNJ1UAuvUhjY
yyO9dom6iVrKYP4KR+kcmXivjZmKQ+Cs5kZlJ/0/JF5M6CCzT2rx8j4ZrnVj5UyFKySTnOVm6L6T
YNy+mlbC9SC6UqYOLlDw9gz+bSQaT3BnQDyFR612VBAlh8e7wLxfjx3/AMI3vVxD2EcQYHbttHeM
yJvCCPJr1Kz93wzRO8xGYkqU91+l+Nfj17hjmhas7TL6JcV+uS9viRa3u2lWMdcQtfcZqUY2fqYj
6UFWb5nig527OPTXLuQRzPWo2j8cupxpNTGefoJbfBXwF/VAyS7148N7lV8P1u/anX2xWmAebC4f
Hj7qUYLV7zG+SXiy+AO9YQfJ+YIhk34IwjmGXQd2eF3OADzQETUpqNfjSVf73nGfP1PCdx2kRTfP
pzAqS8wbehrCux4PP/XSTvkTVMPG2k8lJEVns65C4eLcR9LyyxDnbtTBZ8+Vaqp6vKv+W830fGDl
V7r3+lBirhSme+ZdeqqyWWeyD+fPss7z+vaBBMC9Sf9BDxrY/CeXFp+rnnTqrSnbiagAgAxuhZHg
el3O1kVjCWeGeT/ckDdObUk+s9AVHJS66pgFuGV/lFw97eXQEt8rh1fu7Yte/BO5tN7h1g/JnVSJ
PJ49XWZoiqPytEv5zYzuaGIaTXuRt6/Iq8sOxkqZNpGvvkTX5zzP4l22HG7vWJfX5xm8HDU+y8c0
9w+RKZ7TU/e67zSyzaF9mRLVzPaltLJUQGieSD+hAJwGxhtVpuNT6VEqhuqcagOkUVq14q9dYVQs
PXLyxyc71dVuFujlaiKG0NCeFpZlmOXaBAXBR5qsKx1Dot5C/7BD5s3+T4kOCuMaf6wdb3JLN/NR
BdTQHPtvbooKhViZY5rKQ8MddTLOqr3x6Z/IEd1386/wIVR7KtTbJrtsDNwxI4fR+Si/Xx+Xr4d/
29f69+1dNL571/X6sRht+Lrta6U3HZl9ITQyYnkYP8UIOs8iwCU9ek+wxBAJatG5LqsnLUNH3V3M
xipzJXUczcfb1yvJ01U2uw9Cg48sxIiAZzyoaq5M3Z0rz1iFclxX5b9tegxGvW8gSYhr5KzZLiOQ
E6c8WcTZTkjhCpGB3X/GlNrvmRqyrEs3CLarYAAVAp2J36D4CRmRj3fVdusQ7zbS86J3/TyF+VO3
gYLvZYTPKzJXNnnlVEPtRPJn05tLIjQ1LvKUPLOZ78/rsWSeeomCRCg5edbVKIRDs4Qw9K/T4dcD
Nt88ByFNMzprCZxD29wtvocQqcpshPxQUC0K4De2NPnVfDJa4rtREO4XeOgTYt52z/cwlrT2A2/m
PUnn6N0tz7bjnazP4rk4cBX2T3JPOujDtFmsn1jCRrppxEic/+5TpQcacpHIQWFdOdgH4Jci7z1D
k+PtLFVxw767hogjyVcspOhU+8FaDHfrCflU1VJRkN91FTIyEqyWpws2ptpndeg73j4UGQK+wsqR
CzGqWavptSP7Jfeye1x9ubzbOoFhPwM8s2sBzcoV+ZvyS8wj+Uu/lIWMzESwGETlbX5S7S+h7rWI
75iF44AyHcKuEFwZLZ7q7PdaFtYriSqXoQaNNITP1FBMO2bTL8sf4uqOdO8yuZPbJWAQJpUukygp
D+6ZsgFbRs3uJio4DxVGQt5MwFps4H1XkZV6wq3AJVB4PEqrbb7rU1jmQkKzs/owdczPxe8OECsU
9yX4TkSxm2W5UZURVFrEAcIi6c5Q4OpANu53enNBah7BYLCuCxg5k79xpzoRFeLXwnAozxodu+KO
8uBwaldEGYandEuVLjNssDYYId4fTD9uvbzSPXzvU1GnTKiQtiOzjUlSjNqRTdrZpOAf5nIEBoHG
oLTISK1nOX3HPz/OEpzoY/nPboQ2GY6X4Bbe7m/HOq5EfqVLppeEy1Ci0pkXik/PNPOfF8+rEd6s
WBlbFD2b5K7MAzmKBbGMFU9swArqs0sv8+sfDEHM8Gm3YwEfVrVA1e0WL4ZZpWF3Le2rSb5w2vrn
KPJnCQ5aPP9u2Iy/hGn/rn+q/zbLHJjdvu6u/xnitXsuvp/1JttzdePTaBkCtVCtCoX1fn5LtZ7P
M9Zzgzb8en498GVI3nKCM2W9oEXeU0A4dyVNXLAS5QVbwH0ifkoQqNlnIXtV6TR+QsK60ub4LfBo
NqiMZcopmoRc3vKpcGmJrvK+kBXdY3HpYvHtxJS2MvSMIHjEy0zTSji7KGhClpF6zSWYuerr2oTj
iRi9Yr0sMqtQT403EedroM5CV2qGwmwWyKYXRlK4h5lsDp6yR3PsR9d7N5Ttf+PDKGAaKxHSJtvX
MrApeXWWLjTtTILDg+wzdGCT4fPkMBlL+YrVLWD/TKssSjYgyTbdjEJS3D8+e9a5VoBdh3Wrblli
nA3Zi5DhX8Vkhg8rkc7NCD1124NmTOW/vL1rJGVF3d0LWtSk9oMDfl6mu2/ly+P0z45lLKRqQrIR
h9p3/T6qLjvrWmdbHp9rndWCvlTl5Xwa3NvaBKjJDfjoQr213j421v3K8Yk2jSnuRRKIoTyINtnW
9COnkd+JeLdLvmGrSICG1Yt3veN/11rntpcNaou7V3G3pBEMBMCV1Z450RjZvk8oTjQn+85a8Ltn
H/oX9N5AC9KKE0p+sbXd4lxziGetEu3p91qzz735P6LuYzmxLYkC6BcRgTdTvBEghJBKmigkPQrv
PV/fK6lBd1fUUyG4XHNOmp07d94l9xUcz9WvY+n9FaeCBq6QM51XM/MkWZzs83Tf2h7+5K+f8oJs
un9PXHWY2CH0bWaHa3k9yi9LZi+9nslSKPiCplbdgv59yMwXxFZsvNO2EfrTf7eZ+loYlpaXZ3NE
ko/NLBn7AvRsu17Ut6lzfXkS90t/05nPLHVy/dUn8gSI78vRdKBT/nPSX4mE8egzxSd1zPTBVBjF
4s0O5aRy0c5/jDlJg/Uoq0WSkPPAxhKByB6T0a22sSUViAFkdk/La6u+qUbmP0KQpVhdiyLWUtYy
UrjDxbaEN1zEBKkjgLipstc515tTWOva2PrWrwzB0YrnQSUu2Xf+MwD52Ca38PP/8Pr2cRCKKNs2
9AscE2OUTBfpLJSd5qpj65clb7Ac8BUeBcsWcCMMhOUrAYmezw2sKqTB5NNJrsPCb55RIfartrrJ
rQO/OL6dFMOkRgkT6AODf97katqgVJ3u+U5JZXz7dk231ctUT+a97feR0qz6aIuD7BD4EUVMsd6j
4h7uY9pBUKJ7um2s1jwFwxEx/7nBm2RZi317UmhAF8zd/Ragzl8k8ZvX9YuuilLSxZyyRAEXaAyY
q+q7HYbFjto9nxUY0k+4p+QKV9rYw9x08BTvnzbbrXVrcbO7+uoLV7x5fVPAkU/NbNVr79YSHXaw
WgRfsgYknOUg/U5+WL64Ntdr1p+f+iVtehChyq4DWZhbctXSa/ol2zukm1JxrRLvqLCK/PLFvRE+
CrYvqVbpSSZ727S3qU5uXrsrJ8z6slG5YFQCZHRCWLGgBXCdtvcm3Ngou1V3bZzcetG7vOuXvt4B
4MIfkB+oHNLJlg8WQ/C1G8frTtsmLamWRsUjwsSIHqO5UXyk0pNC7Whw+WGIwVzzl9UzzG0Ki+BG
yUwxiren0KCdiiqwJ1guzRht9L8grNULMIx4POmgKGx7xT8muCGvTzoOAnE8JJ/nLxjePHTb0G6x
t7DA0jY8OJiF5+5S1AZyUvQVYFjhk/752laekh53J3kUBoJH3UxB9nshS/VsKx6nSP0hTjMUf5v2
pCv+FuQCcR9zHhb40FdObusjwvG2YKO+mbZ40rFmNBH3FEf3PQzngOwt9TxsSApZbIo29925CYUZ
/Vcw9EQHsOkOCsTnA6WO2VSGTxgESegxpkFG4GlYAmL56M+mj62TrgdbENFvTMiK/4IXvjrKJend
+0UZoXGRQ01tZH3icPbO8tPTnZYIfa4/Namshtr+A1G9QtKA4QBctrKZ+T4xwSxlvKjAHU5wHPrJ
c5UjDT9YVn1nH7n7o34n9Z636d91SDekKejF3e2wjp86axWRodrAPXc7UqVjufQWg2O1Zxpga2bv
r3/lvlPjwhjry1R01Mbx+VO0zTYILBRfBOun8K061MggKSFQVVHLovFuGHtMc5M6JTqzzCgWHXDg
sfAURo8ggkw0DpaTsqHbO8MWVi9A7zMDS0dphPyz7R5HR6CB35rBGCcJZcMzx/kTx2f1n2qD+YnB
COKnbOdhRVda3bh56YZCeVvlA/oejp5oqpKFEcgC7OLTdkSoiVWGJeDEg91HyR87YXnpbscOZShH
It675NXBS8oMXRWjNtAAv3L7GRVtIRFkvDOjxkuNVlhfJPUdCPZmuJdlPBoZ78KApTdhKCTiEbDO
q757hx52tWM0zV0jXNCFXvFUH2wT4cHCVADIiUlnRXZUM5wHdG9EKLeSAWWbBJQDH8ytqoB4qBwW
WJFBB8tAuZ4V2gBxidbk0NkZx6XcS/KE5xquhpN8Yz9yR9iErdugCLJA1Xrncvaj/M+ifx2vPCMn
O9SgDALiokackTCTTphYx8kL+DRmc3l6iBX3RI2OTn9nmHjMAPCkZIP1ybPxOIM5KgBMnY7vMwRu
MozaMifdA0r5ynPkmikPct5dDNWNFyK5yGPOY/l6Zz+K6+VJ6WYI0iSpQB7Abcf2znoglaNpaGvX
bL6A0Nbf+eubG83WKbCYPLZURrkq2VWkbLgds18bbPzV84Gum+lFyR5Ttg/eSsSWiz8y4AC7lBHb
Eao5FYyhCAsFlGUxu9oTvequyuXD/c4HWCcDwRhiCj8A9oiTj1yQ90QKPVbcC1gHfUxeP/piwxBz
H1YhfArBzGF5a1Psru6CvWXpK0jpQrQpDVlkEuOOubn95Wg2FEFZbUz2AbvQTSU089UDIgwFDSLb
+HgA+56Rol9R7tHOKue4jB6WnFJMHdYb4K3ocpC8PEdq4YmyB2nZjILLdkPDoeZuBHu2k2bXTYjA
Gg48X6jw2NlUaDoeHeDcrDxdOlJNKLeGlQcNtDGVo8oRwz8vrnXYO51/QkDKPlGeL/5ECM6qb5/g
MZ4YsRtzK57dGefhaX/1SIxlsj0oilt5aqH/It0EKyuSVpor1qXc6MdHnIieen1c9E+6i/uTWNxq
aQ+XbVnWLrA4T+HhYaQQQemRk8L2f7EyYZa40iRLfFI51MwwdZXnhNkkZTIQh07e+Dnzk2l5hG5Z
QZNBzfNej7TaeqEkA9rDwV8os6kJUrjS/tr3154lYTdtUHRgQMG7O4hMq2CQGXu2GRDLrZXBXUfv
xgutL3dPx9F8YIebl8Y2XZtWn8rfIC15i7TEOh1c1X0tAt47HfOl/Tc/+2B0Fxy23bhj/FlQl8xQ
duGi/gNKyEaL5X7kCa6l++kO/4p/gSwenQx7yw94625T+NNb0AwGx0CKNP30MsRopJkpxb9FC2J3
lXNfV2Z5gJWG2fciyRp+JxV6SbGTplzJiECCaNiFT/p7AgajKWUTyy/CWh4zbkpfa2gM7hmXFr39
KEvXhRZXfEGyc7o/yZAGe5VZnN0HFRlDatYGPpyK7e3nabhkI2dFPlxVsHVd/yw/yQs5sHs/6ZML
m5hh1AZ+uYTodtQlmZdpnkf24PrzeHU3bYYdmEY7Vp9FkJ7br8yqRFolewxJ1pG5GZrPeIntM6TB
ERM5Qe2EISwzJG+OMh29jtCPySZY13wo+6i1pyIA53NxaSHD6Y7oSUAKQsMtKD54CEGrXV16oOUi
ZqMrxna8XZ6x29ibJEZlIF6MrEmvmmLkALJCNnHZQN079LcL4gK2U5TCtT5qR2bL4D9gIQ7naHuz
XfiEplzaJnSgvqNaXOxoWjMz3BJAKMUkSKGhLxuZ79IbExb/iPIYFGWarCg1KTmKy+x8zMFbK6tP
ivikxpwMYGa6rgYUch7IywXz63r6SRtN4H8YTLzWsy6Cw7PSwE4SVmjsjX5qpjJ1+JAAcUb2+9zO
zmrX3pVqScd7dEa9EuP+it8xN1hVGfHbun4LJG8LadysubLdzpVJPuxZmyJERsBclnH4RWUnkWsQ
ng7txduqWFl8J5Zmvj+vX694Qk5r0ymlqru/We0b3dOslekvL51MqpzU7NDOdvPdeaF1Rl1sL//c
UYCzP6f2udC49y8DpaZZa0YiOa0Rqn1eq8b9dytR4ape10+lU4uWnHLjOZgwl9M4deyv0BWVVHrK
MIeCOnwlBOO0oFICaZVev16CyJOq0RJNG06caa1Hhq7TsDKi8+EOYhQgRntVmHTozINj1Te8q3Bt
E7siGLYh83Ug+thTCPl68SbyffSwiSHTKl9XgOkvJMOWokS/F27eniL8fahyZezHnwmaiomuFAWb
ZEJEM9ZqcCVlGee62V/oCCgC+y5PIo0RRQkABbvSApEWydAavYAbURYK5/DVL5JTL4yfJgD15p3R
pmK9I492QdE6wfIWvU3yZVYAjvbIcEl/qe2oJOVMZWkShFr8n8EjPl8iT6/5cmaJlbSjBau79zkk
wcCXu8lntWV3l3Jb7qbe856HCnA7woLp8s0+1dquNdv+O49oLQB6zgVT6pm09QD/SkYscgGKDUVY
qkIcwYlXbO4HsE5xz+dumDMANKfCz0xZlH0t6jhF4sIrACvKV2HdqDpyUlEmLC66m/dFqrbqZF/m
CYhD+WhobCdHIDDxuukYGJxbQ/ZiyGP2JfdR+FBjzWBznp49fvVBdUQtE1IEvk2ZTjEg8Twfe/y5
Dz+MtOGLxueLt9LmSQ7hegOiu5teRERrN5qwv7CC3KJX5KfdhwRolLlLhLjlDpPjOE5dX7MAb8WO
yKIMar3FYEw28zEZdKoTXk8321jMd0mTRQVfzerhYnhj8+7OxtYpold0h6ueA8IwzgfFH3Jcy8/9
eCW65hy8LxYPpY/k+9dycCK3FoaTUZ9P//rRNU4/Lz+cAbm5Icnf8YS+ni8ao7vkf7hrcJdog4F7
1OlvOoPqgXBMpXstbesaeGHtgRdf6vhRwdjNjMRiCCG//LVeCdL80f+nEi2igXv1Dl+t6wTNGhu7
hRaiJ3FNLBk68aT9s3Cv8XMELn9CVw/0Y54rYY2hHMxzgMI9xHhyiscmPqlVK/WfaxTH+hgHpUJt
JwuQfibKf2V8UprV8JjrLcl5yD5Vd1LmkSc6J5MCfxChik+n239uSbojjRATx3PYdwG53DWVNhme
nfmPRsQlegKB6fKClpqwbtfOnaJoA8nxt+R86BBQSgxMQoyEd34WGNF6kKGRw8K5yz9DcHdBoLcV
Z0MbCN61lfqvhhSK9EiYZ9jZymam7Yz2m6BfLT/F7Pc2nYDFSet/ey8C6fI2GjIeDqdECmSUynSu
3V3idQ9wQmxTaV0NgakBLG2wic63j+mtWZjhZQpRsYEIS6CaPOKgdkGfkHy4Z8tsVcgu5PxImzJ2
xd75IvUrfOCRFmisDpYCTHzEMSW5yB1i7fRhFQIFUgbCAVXnQMD2XW46L1z4tC51dURozmsDv2/t
S+R2vczcLNv0wfBET4GwrAQDZNeZftJZKmFzKqblNk9CMRmLB5Eu1TmmvgT2PBJs0DzQ7Fl6ut2e
Tj9fPUn5dvKQxLusBsZzL4rtK1CmW3zXvJLtZKJ6xm64r5unbC+Bo5RpZXtfhn1MyZm05bn0KokG
5pAjK8exKYbzWxvyaBfoySLrZ5Gk/HEZpiYYKijxESmJk9hmZmsxFMBv1fmEthF3yUNkoFEWU0te
fxZ/bBSKD0y459c5kZ/oRkZyDXLXIyXWB3gHPZ8bog/cXLvoPj4OCm+7YbGT0muefM3/qFTkswJP
iwdZaFFbjm/vy1N1OpqP7N9tN/ccgowf/Eniwz4BtgRxM9gee3OogyiXujcAs2hM4qFF7ya7J98h
+OqLlBHSpdsZgNOCOsdANkONFQNQ8Bmy+8Kk7I9zBorGvvAzAYtDIxLqgzzGU0EHo6Zht46YHKrf
0ZAva1HZAcLB6XTE6vIqllqlds7YlbX6PcQwfuzpx05l2pNjNCafnoC+OlSk7Lluat6xTs7z58yH
PUucDHMj0sSvfHcjhNaWRQW3DcRXDk2+jtJPfNPh2DrT0Y0DENLIl7PHWuoth55G2imWiYhb6L6N
ofG5Z45URYXKHfSiRBlEJ81V1Hr6oi4SzSv546tkKDPWu1zcEIVpfS0IpFTnhc705auv52ta3b/h
Lk6Otc20lkKgSXWzf1CHzt+L//bYZkpfDwrCrLrvqdzfP0WSynuC/jXHtIEyTp8ml2pBi4WutnQr
2dshpV2fwGbrwpPgYyPfPptcDSxzc4lSCqCLKLi3NpFG1kcCw1+QpBYQnCnR3d6C+knrnH4UJT2a
cJt9o5hrWN7UD1106OFybCQBWZ4GHkWEw1JdBDDPuAPXs30Bq7h/LTEoZ41YBWPiYmUxlry6DMB6
PuC7BQBsZWMIjDg3TJmDP6Ha4HNQoXx08y5LT9eZVnfqwZMWewCxwiek2ebMKWT6alehRxEeCJxQ
6xXlJxFfUS5DwEUbbLFtg+hZxmNEQhdRrpL11bNmQV0QzUuLlIV+qQ61Z619MqduQP6begFps6fM
H7rcqc4h0VGPZ9mYZkhaoPyFtmQL91IqMzm+A08y7L8eSaaC2zp2JdvO6c4gDdbd3QMjVpMIFg2x
u3DuEKg2qVLJEe+wHRHGjEo10jC+i+QviSY6sjbVp+wUGi5uHzIlK64iAvybWccnN1jmINladFw9
C3qetFZD0cIp/yh4Xbq+Rnq6d7+GvsF5WAOEt/Yu5VM+JxbAZYY2mlmKzhXrmyocW6IRGq2XluD9
6Sv54qz8KV26ODiRnDov0xYpOD2cd3WPD3qn3oJTfWMFeD11ZZ01mdplSEXrznoyUwUcZl03UejI
N7QZ4puoZWnQbCvJKhCSOe2rtO3xF5wjzEWAGIEKPlWum365rFp3RiBZTqwpjlpT5O8JFfyxoj0e
7hipI3/oJFqFbI85Y5zwPSb99Ok5cQY9CEOJ2G6oDFrvD1JwNoxYx3pkai2bZL5BkZEEZJJ+HVkk
jTaRM0ofb7rFFVftaUn8vKNniHtQWTlGemwRRy4X3GbsdEubcXMnMZxl37smPgVozUA27bJDxky/
Vl8bj8T/3nbDDqR8KrmRzEdLuryIUoLUSLFvGjVGmkp2jEG8rP56ADlST/R33OP6ZXgj2HfqKL5K
a9VZxR5X3ppoY75B7mi9jIfj0rgNm4GUkdiZ8fLQ9N1hlQdWIKziT9BQyfetuta0fZmbkLwMbAo7
w1Od/LKOWE8digeOLBOzZ3Va5rRSuhGYHoGgB4gXB73llKU9aSYYZVYw9sCrgqCxe5D4ETQKNAzo
qDQkgsknGInbjZA6WaMhX/6z/4PJD3gcK8Lrs5LkqiNrqNajnWviXqlzeyrCtWuTfUEy2dFIaesg
sOYyYyv62uIegUGkigauXVkBpXXfdRRN9NBOxgXvO1QeW54dWdPIaprMxEGXwIPx7lHag25CipC7
+AAOkO8iZ+cDaBXniapgA0jcISManH6dBc7a1yqLb9zuRQcSDdEHTUiViN9jmwY5OtSBffGsyWhg
ug3El6KD2IZFIsrCGAu/FJuqadtlE+swe7ZaJFvO3/MGAjCk1Pfmj+7WXFPftSfyr6ITeYs0DpBE
60GkL6AAsWv5eQGeieaCxiOGYUGcPYMdhR974G4I+qULUGJg9ojj2g5cBqAjoi8NkuQkNTKYYcxt
2DEjS9ybPGsWJ4Aka91Q4geFx+cYqi1DFkAKIEKp3U7cRJATNamVOKFdoGkFj9ZdsWmpNcg51uaJ
Ce1V2oJA0NLNmG6Kbl0j9YkoZvgihhDSGqC1KVYa45kbtyTaWPtutBEF6zB1KBTQMYHkwa9h3JYu
Vw3FwU8IeFSuB3vWcNL15cJ0dGm4EahHM8mQSFwezCNcFhc4LXdMMKIGAN4lsCm4ST307myQWHLw
nHkt4YdNnzpAnenMdxCElcrGNk+Katq7AkyWvBZYCS0AnTpAXSC68xtSCrAZMSOSpdA0kJ8RNROj
ns9CFLi2mAGQxxuKAB8KI8ymG+pn8Fb+fbqkW1q9jiH6pyyGcwg/BFAve+eycaTIAJfqIjWWY95e
5PvYGaGbS9SRwAzJvHMvBNCkEsjVmlFcnLTAaOFZU7SIwuzMt0iJJJ9iSnM2T0ko19uO6QBwI+ec
nnvDFSZjmvi3H+rTt58thmk1AaSs66EwHptxzH7v88/zT1BCKCUMnZkbotFsjtdCMqXtHu0l31rw
oQsCCNwnigFfb7fLX3nwCvZARBCg/f5oxTDSFYQ94mKdb/rdwoZcaFyT1d3+Ww/YaaVvGwblDHxN
V1EzV2b+u9Edd3k7iUznRriU6qpJYtuY25FpylOkhlJ0itjcfunyCpv5d45R3JUl0JTY1FdZK5l2
e4gIN+wwXbNT1j3R0pN1a/8Tx/OVF9rqxP8hoxpHiu9wF6JtxzERbdqOlPOKxYFHJHuOadYyaYkg
9AaOevuJNKET4cw7OUY0zlX6R35opwohTBRGOhFGS5sOpIwXfUmkeExmuVkNREJ0OI+bF0bCR7zu
/MkaC+muME1nfRdKlBf7xgZ5xr3QUTRhr4WqgngCz8IZZwEBUG9MX/4aeR/Wf9ISZU2ZGnEakWC7
L/+8IO8nDXHapG19HSF5Rw6VT0PXF0YNFGb/Eb2/mivjUxKyRS9Po5SxupbFs3QMpmie0l7PGXfH
DBKwTolwaIMx0ut/H1vHm4IuIxoXxN+9z12VAR9AaabxTM1N/Hqdf0Ig1qqxgtDIKHeHIVthlr33
ks/wptImotRoSvt6W2iHm9qvOJUM2+0xBp315rB/PNH79dVGQboiCF34ehM1uBp4gfAsrz2NrD2J
01CNj0I76kSiQk6SA53oJ7jUydYd5nW2cxljl0H/0lgLPfl+91Vjd2qVD+jdbrSS7GP9cAFapd8X
8t58TrXL69LNLyOvXWvS6Bmix6nKafVHHragOHA3luDptEQbJwabDeLpXHBkGueZDFq9UKjdMd1r
k1k9s3mKwPzcOsHz859ui8aQi+lFqatmmcGM3Z4QBiWV4ukJ69kipguxa6B0bVFrGeaIFaZjPzBH
0nq1aihSDepjvIKyVa7FW7Fai/pk6Fl+1YQlzJ1L4prnNTEmkD1mu7jEv/nOV+nVXmSzHVj/mUTr
qt8/DJ4rFyLZ9awkf3f7AWfx4TZ66LAMrUfb/aY2zetlIzsYfeHFJCreC5sBdTjociBBkEySRCxB
SPRq7EkN9T1mEIeqsCaz/tf5eTtik1h42z5QesgMROv2wwafuxTCEZGco1UeeY3fKzgCZbuUiFul
c836UKePPGc2N1nFMmrps5EAgDWTP6rH1nwChbTqK2E3to9rcgdMEXdTpos3W0n+BKg87Rtuux28
FYaferRbxWrusmXIGq5PfYO7GReDG1y801GJnlLqB0FRoU7d8IsqV8NUiFeX76dqSM5EDGYPeQ6L
OuB+Zx474mAl+4Ro5a20b8BHkCD737cdx/OaebzjtK47NmfOFt/eyewqRk3+eMrxiGIfRgw3G6p2
yBE3FWl3m72Z12I0NU7Jplla6xdeU5BHQ8oaSh8ivi4D+viZXYi9Vbfq19XP/Nz3qiQj/TPI7UZa
6KafVXPjOywlaXmrYM9NB1VDPMNfc3dmKPdOz5N1xdDxRPW8rfN/aq5EnyoW4vZzU2W2feTSQfpQ
skGTzT7h693yXbpH0uyvfcMPGfHOKw3VzRCyu+5aWPajFRn03nQzKmaVu7Bw/M9s2csRUvXOn7yo
pVVct9jWAR/plL1z0bBpPfhEK1Ke42dwlMf3ESm6odqjCrwGozv/j7m/qXC13A9lKYq91WRT51R7
ln8wULT99FN4DezydjfaGo9jBsVQ6cBIZBbOq5VQGrleHxO5VOL6njDzaZN4TdhPTThq3rlRiC4Q
cBm4elWj/QDXVaD8vX+59PfpT9P1dGEesQFhpdXF10Cx55SvxfU1Qfs2lXhVXdpXjegG1pWVYyRP
BWMaJPUsdAhfa8FABMp/SSgQ33KeCLBbA9cuQ9t19guG2fbus8HxZR5zufhaxvn2syiZRSekcz4G
bu/WXWjnfkDfRKdCqoYiUlGpakevlgeuGf0ZnVJ7zVfNhCJA83p02w/14yyO5UvWKOKkaZs12d3u
Xa/FV8WoGL71UlYiTrLnxCqWn9Zu+kcZ1r2yVsXT/2Zj1ZYS1BFvvx3bvwesFg0/HOKiw2Bfux65
aQDww1tnbsKGOVRnQjQDQYvndmkqktgOJM2X2MKj7ed+sKrriRihQcOD2A8lgigYKo+OgCLATm4c
AGrvX9hzvxRcVsX+t+RvFDgEXEf8XiDZ8tOS2YYlWwxNFXOogLfBPpV2HplO5r34EG150BSa4b0P
QcrMLMrHdtY7mZw1QvdQDYBcy9dvqBciN5Ne0fr1PXmu6Dcs0mfo5XfVY6kHoKWn+mE+RLlQ2dZO
1QZtiilCxK01TD9dhifDzix9K6U921YFEvjZP0GrUYFgVswDEtftiW2xwpvqHc3pQ5FDR97t9rJP
NFPzxvU60BywMaf1o5Dqpu917NHS2/Zz3V2fpWiakyrrROM458/L6VtMedktwMDQUk0QvNak9Jqb
HyERT7vMtzFo+ZMpgSakfBknqPIitBDsJe+md2k2mkh2RretQGP2kS69XnFpBDK82/3cdG8page6
f/3PUJP6164hHCxeEDyLbfBMbjQPFjslRFKgBCf0QoI8ER+nlf2LNKFNnODPvAPvL+1Gycvf+xjI
Zq+sjDKRuW3ye3WDVwbhK0Nf6JmiN4RgN8RJJ1V9pRqUa0w/76QH2d9oUczvGk6ZbTQVJIgtqbc7
2nRDsQxImBJhzG+N0n8KZvPtt9FdWaqr4rjUj5c3pMolK/cnRY7bU/ZPqld8NkeSfm/ZlIb8jzE7
qivTc3ef7Sn4rXIN9b/cuWVM2S090sxlUJMF8lUcQMAn5D0ralKr6xtWXb4InC9ncr1bZiRTYLlM
YTjoLASYCHkF61uy9W3h9/HzPG9lg53D1Sx3LyFh6cRjbzTu886emonBazqM8EGNdMq25l9vp/sv
efcSYSua5tfLB38l56My5AdSocUnG07YCoIEMixz7xf3VuOKXJAk2B3MmL29JQzm5GYNOyQ2SAZM
TmgMwL3wvEsjeQ0Phc/8uW6W4Mrcy2LtfjYKaB6zzzIlfcED7j8SoOulupvD5u9Pu9IgJ5rgnFIv
E/H+HfxoLt9svERZtMDcpPtSmzJ1iPl1wwoXhJeRFAtpVos+jwjpMo7y1Cm6e1K0yRPAhpSZ1LCU
G9Kzkz5d8g0lb3P4wP76g/aIZUIT4PpavHX5sIcACNySw260EJ5rIij0Eu+4XqzaP56qKzpEq1qH
N+Dwp1oB7xNjez5OrkPORmmQ1bdoafcQhVxtBgVFdzSDdT1z+aE0iDK0uNSROwiNuuKCL0SOBEqM
Y55Tjfd+DCPhCq9jZkowOh8IrtwZgKC6Hi4/DKDY8YZDJKUsnNUxH3DRMH3rPuiu9o9CKyIQrEPk
wX95vQZ4oAQSOu/klkkyj42Kmn9yBkJ8bS+WtSaRynrsPz7BU8UsNladeRHoSq2EbjwgZxwDZzg8
P2hrHMu4JGYMe+ncJIDP7SPfJM4Kv8pGcZ/tXzM+3TadUMkXbzRRbN5O4w/44po6GRvGRjPppoVR
tq3JFMJTWeiIerBbNn4s+HKh0hFu3aPXV1P/+rFLL33QnaOVtb0NV1ExzDUSz3JEX7scCeIEskKd
uMhAos0+u+0Ji7aQZEdbHiA0LcqRHekJ9Kb0u7Tta/bhR/CONGS0riSb5rpGvYa7BFNZFXcBq6dY
u49X9VOyetG6HuUebbDdfXtZE+ICEme/eCFRsiiDMQ4tLhZQQtJw06cTGIAjSAxuixKk3ErJPFqJ
FgG02MwiHLmeX8EqVzxh5OPTQASlXOjmQ0t0HgGOJeekuEnNNW3K34mIzYBHhcrxM3e1DJIs4bsg
qyYF5t+OMF0NYuRKGbFy4Y0Y6BFnJWSTKJzXKFLtqm1B6e31Hi0fhG0zo8I32ljp7TYsvR0H69CJ
wfWYTZ+KP2rD0+3LoQ+RLKXqiGI49T+5VN0qMSRPu2Zu3tDlnK0KF9xla0kSj0Rft5gE4icbaACM
KCJEZJpNy1FLXiISiew7wIHnntcIOELjlKMach25hYZrJJ3n69Vut3s9IbZ7z2nAoPRwTcqnnxN+
saET6bo+3/Z9nAwBee33GH61kcs2Ca51r+0/YaLxPOU8VPmIlAGqL0LrcrAd2vuGlO6UqVA0XBFE
uzQSbz8vLf9r1FuTcssM85fX1kvZIGNzpA1wfi6Xn8oGehtbWm63281LuTItN9cVcyErzaqF8TeG
6g658fLfwXBb8dPfGIk7jQnmtXZzaPr8sGnSybSslDoa3bCVPKxkediG2Hh1NPRGkxj934tx3pja
tbhDtAe82BwOF/X2MN7aHDZH4Erhw7z29y88L47VHj4+Zka03/tEZfh35N3O5O+tTEYyef/dLV7x
4Scy99vP5h3vgZwmPU4gagBb9P/cbyFn4FA2WUv+mMj1FqZHTIf5XS0NMbYawUfkPg0h67NQBVmR
+g8ls0XV/ADqnZaW7rSR7Ad+20f5oGrLTJqERJS8EerwANXqRXopMv3FBdy9wPBnmdr5EyidcCH3
a9f1run7UC4AmT62CGXN9P2JQ4Kd9YMtLf2UW7IAi/Jf4TLiev1DL0bMWVLOwanRGipbXX9Wd9ex
6ccjVun2Mx8lPkzVMkno1jH7jRXsm/8kuJCwSGvG6fdkUdVeNKhMRG5Sb5E6v329+HXL9g3FaZMD
zTFcT5t+45OwikhKUKT9mkqVjLoJs4igHkauqaSTfgdu6hZoi4StPtvEaR+0lwTHO0iGhCjn5Qz5
hy9wxq9g5dTM9xKtvfAsB/QvpzW+LT8nf87jB4SLc0e8oy9ySUYdgZD1MUDT+yjkcfAHbkakNGV2
Gsc0ylfVAhbJ6khOrB4oojWF+sTdcUQyr3zdJ03FsVs/29ZcT4g9MpuAKGepvq5J4vxXsR8Sv2xD
84vEuTwkmBjklaXVfDfV14Sot9n6wq/3SbIqEyHkU2rvy0vMk6YUlu6aK9W+6flpZv1UU5CneWqX
Ppo1pFYyBEYNC1t1M6P4QGMYHAV9MSHmbkoDzjdkSa78fhxkxpPfHNCUhUSk/j1/SoXGOJkQU3Bt
INQ6lVjmyZkK296OuyhzVpPV3es87HdCpF3ZkyY9NUrHz/2iTQGm60mbwycY7Mz+rP6bv+T/HF6z
r6lIM5aVI55h9tqOqeQa1Au1jDYYQ04NbRF1zi7SyUNnm1epNOauOesDJW4cOVPpjl4iO1bn9yRK
Y4GbACubrK4Mc/8FUB8VP1b1kILTTLn/tMHAfqZEaVq9CfPLCaCniQzL3+mV+eI2VDLADldTooyP
MdJBgUuO+END9IvXVf651ktqkdeQ+KR47W/WlIgpQf0QmXjMVSMPMi301miv19pejKWx5wqzaiin
mSl1+WqFQOZXY04Mo6LXUiM6nXTHoPW/n3VXHzHcB/H7ocW++sBbTciAspx4CIMfe6lvUbhxUdp7
aEmHJvxKmc6AO8M1Q7Q+mQ6hd5+JVvZvYioghj0wJxgFErBZpqolxBiDZKlxqxb+0rZL0JEzM0Bs
f9aBE1MYqJfotCMJmShWvJLPVHS2m0uXWVUNedAdNG3SSyTDcdPkKVe/0IKs27Obwzt4Wq/B3uCq
S0tQbPqeWbGLKuba+TpQ3JN8GZ9toI2/WRmQn8gLvipqUNWWg02u43PunUcE1+aAeLIAZSWtZtBG
0KkfAm6Etg6K27Wb+k2jkY4taZ8W1Ke7DCWKyqa2r2Yu+utS8FKw0KFQ2SG2/yDYGZTSzvfWf/I1
Q3MFWvQdwAharHpYBga5oD1DUHLIJDJaxWgFGc1X1xrJluRX82JjaLzbtFABNqpEUM7NzMBdXMeR
5rrcqny0T0S+XDLEtgB96hR9D+ENvPpywXitfet2qZIN2be+nhJ0iTJ8zr1ybh/qxdeiYMkDR1X9
SU1g6PWz8EVuRUKR3mbYnA4DZ3qoUCA9rZ8T5dSxOrvHVNbC1NTJIw5+c5FpXjbt87F6u1V3IqiT
EKk6u94CvbaLWbZ11ADsIIOd4a9gCmJMHgZ4TZdTsnl5N+dq9UiUt3J3YO5jpKE5VniCMCtielAQ
BhpwolsPpclUO+HX7uM4yL8kGxkRm/WMOpl7R6cg9sS/8GC4svTNS+XL6/6FGBG8Tyl7Ws5LC/z9
zkwKVZZmkOvj4M9G15D9tiv3n8FowKMbzT5sl9R38lUayaHpPfGoqKTSxn0I1TOEgRGCfkZ22b6N
kr/6PX5e2OXPm5zP2EH1O+K6tups/bpURCXGh9VETxHp4nn1H9lpOZLNZSstXzKj1Ljy9cNA2rqZ
bzb11Ncz4HjBQ0BLpKYKQ/1xZ5ejZv7n3i29xQCUrXrufSwd98kUoKllmxHt+o+64odrOjbCc2gi
tlsRhgnBHo4D9/k6mv1hCdYwFLeWNni2fv22f68NznpVX8//EjC6PCHWIMwctISb4XWXvqfKMdAe
WUK6svg4PJ+3SEkgPknLfsBDTf5bfeyGN5JKqCLmFP5d9vBBIAFEHujhilYv0oU+KY6r4SIP02G0
U0bt//a0eN49b3vpp6/O8Xv5wohQmV6Vr9/b7yI6j8pS45t078+inv2RX+0bK2gBJBufcUfRUWN1
NKSv6knSROBKUbRWej+EiVNte0wghWeK4AUcIb+fATSHZlqMgOTguS1r0j0rofUSCuYy1qHeBF7y
Bo/RuogSn2jC9A1jdzSFGQpZN6nAjfchNyKz6/iQ34t61TYjjL+Hyi6cxDmki2Upp49aaQ7mlPgT
/oITOb+YrOBdOqCck8flSRGAvk3pSsVbfJMT98cZ+OPwjg35ozxM250HdSSkLhIBzkXBznGckXEV
/tYr7Buct1Ng0S06fus//1ltOeoyWQO/+HeSTklPn0twXPfexwpjzK/aNdtB7/GVXvEr5+TvIPyo
eCADTuo+jhjmRL15veqIBH3xsjD0ij8EAnha3+K0PBHXRgzaETyazLE+ucQ/Nc26Hkd2KPbeuTmy
flWvOJQ/rtP7vej93swlaS31Tg/fkXMeS332x0H/fd+/p269eoJ+55/o9ORxvNXZOMv8vQMFdwFe
dMFxcpR9xM2GowhtH1/p72myce+5QKfhGA7vJhB+iPNxMG+8Vj0MB/DHOdMs24PbjlXH+LeUfJtH
Es9aDjSNj/usj1gAXvnHzHUKcese9zOuYFLXKeCx/VtuPuvPv5O1JjxCN8qFG+dQjHYhn3bU2NqP
5+lL4tZi6/bpk8Bd3ZzH2fo6P/97qxPwZ3KN6WZxqxSKjCoktvdQFfaM4m5f6q7RuBzPztHdKo/G
oZ1AvP/xKP3txP59i/e4iy7EPxHOHNYf+hY+8u/J+qBT9KzjZotdGR6Ncv5xy8RMCepeJC/iC+6h
quuHaScdkJ095JnbzasoK/gaS80fx3I96D9u4r+FeNf44PGs4kM0tF2Pq/KtbqXwxYrxA3KMe+fg
juDs/UDPUKBCcJBFXqxiOs6/m4Ix5J2kAxBqYqBxHIUsGG7VPR7pv2v9utQJlPnZGfpusMav++yG
27EevRMxWdfCgOKeSWpXMt9e0iLtH77rWYdVdfUxYv5aOn1XzwY9lf4e/jNIclvefJjl9lhwk1/d
IsfvVGT2luRW3B6y3ov4qtFqUl382X2YcWJwFnigcbp2skoWGz6DQlfobiXxMtkUdCmrvw2uUPHb
yKJBrjUebbcZMMg3s5swTtSgU/Gsk6+etlUcjXGS9eMLV3N4LfwVk63+2/wHklRU0tuCRBozL2A8
RR4wZp8I1oIuKNc/jhydGxa8WQqTTTd3GxDvD6JU1f5b7Y1G1GJTPx1beKYaozMDU8Ji07JmJ8Ul
Rsvm5RFJKRFkn6hmpZoFdPRJXD9wg9U8bmpeN/nAF+VGwl8t9fNNzScM/yseDXKIjbk6NguH+oT2
TMKcuRq9vLvRCNMaeXVzuE7TmqdRKNDUMnNKDaiao8RMi93kskyllGzNAFQRtiLM1reG8xxrItx8
Tg9HjWwT5fENcf/gzdav6PExpWcz6aQf/fIHM7r0FFIayY5vX32yTenfQ/3rdSek2pcNcRN2vFh6
hPS/DoSGa4b/aPFGxMdmzR3qp5UMublO9FJ+ntaEy3n1VMNSS393RwNZ24tza3GmSG1QS90oVlLx
pCZOh+ZcM6YLnDSMecpeDeuMo4l2T20zUyf398tJE2z7VGqtjUgIOd/awkSxTTmdqex3FTSGK6Hx
qTppdZtD86xOyVG8IxE8nYZfP4uf7Z+8zqtldT8xSkV8iydM0p3IX+WcKh/7p8Y059flPY3772sn
nU+P1umMgcq9mTQxv9LOuf+T/fosHUdbDT+3Ifzhievr5nuTt40bMzXSubJNVZHKyv6cDVAQW5tn
e4brDda/x/pChd5jAlNnDGgoFwQn1j1CRFYFWxNcS0FUa2XFIy6WXqeC2UQyRbfrkH4pnuZaHf6b
/Cbz1ftIl1a6ty9/Z2pC0k6hSlgX5POnOMp+Xv8AsQ/m5tWyU4yxyuZv4WiqhGyxmlNKSlWTTu13
JpKZVje7yuYFBSRpGK2l8Zb6H1FntqQqs0ThJzJCxYnbqmIQcWrH7hvD1i04IIqC4NOfL+3440Tv
3drIJFWVw8rMlW1iCt6VgjIaxH6fEEi1cfXAtTMvpjDW9yreVaMx0RT69OBAA0nRBwC/mV7xLAAg
O93/fY5vllP7jdD7P7ve/g2JB3qxizjU1xMJO1BtMBF19YJi2YuRkVjH5LUQ1sLQQo4D5hCMHFxN
bZVO7UEEI96yNO6w4VJORAk7njStP7qmSpwnUE2PPAVlX7/rCSFzKhJVpV+JF3WN1TAdKJMPCQ02
UWnh++G8d69M3em/hzaI5TgIxx7sP90ssrUN9tMwmc3JMLiEdDKmMAsw8KVnFH+TwoOzQqp/GtQr
Y19dKsRqyBRCPeD1cFKSfkF47Fn0o7cBu6+fMKZ1ib0/b5PSaRtysikSeAzaN9XK1PrFtbm1sv1V
td16zUnJnya51vR6pB0ZaBKBgxRdiJ0eBCM0P7aZ0fQ7Mp2rd3sYhoRngbGrCn7nibnjv/bMdf9z
nbSW9lExka31hhmQkYUDi4w6libZnrfd3W2fiTIE7zA4YfXUbVMXwqgABqYu/lnz5BUbGs0SG/Ez
cgsgQYF+4PfYUvUoeFo+45UDbr9NSsyUVvcgJ7839KY60TeUQpnRKyLNStcawFNB1+r3XrpHYdyi
B2K3zX861IxlZI+o695yKRhrE4gjyDUskPTjcwCKNIpx4VHrlpF/30zO5IlydmxVhkV4FBfEbZEK
gZ1Pv2TmAg2cD1AjTgv3VfFV3TuNEQr1w31O34N8msgt9757hPvqSt1OuuGdtsXh1RSXvlorbLQD
/UDoKrNBQQzzFs3XVJscPtwtDB4oxnqKfm637w7N5YCnoSGhc6XaXFQKbwot6LYRPdIOrUOPFhjz
9Cub7NtuLwDeejpkps1LQ2qjjvwivOzhImWRNHXMFpgsFPkiSrY0KEv2m0v5AzuBDUc/htyaPZHK
uu6QHer8Dqlw1lbCgS0OK/oYFZwgmxU9BYjvQArqVCQi6K5vGTkxE4FzvQ003Q5MDi4pgH5N5T8t
9mnSTuBzD9Cqq3wLjuoi+BpuK6gjyZ2Hc+ofl/R44wdvOdZr6YxtnqatMiM/dHoIESZp4kQHS2Vu
Zk76pWk4qi0FsSApOfp1MdTM+uRBTpgOiDWQ3OFxlbk194FTbnrar0cAp9TtaNvYfaYKB9f8p8l5
pdEzYT9eLMUfFx39UuzYghxPTy1FqqO6+yz9jX/EowJUgNuzpnpfpD4dOhtiX4i8r7jmVy3v3Bpz
JLGRmmaijGOHQCQkzh+Y+wwIMj4RVAmw7UhQ1/iSBjTJR6WzHuZMVNUWisQm2UB6AwKPJNEQy5jt
K6w+DTuxoJo+KWQD8j895HdvBRcDP8BMliNNJgA2cVDxrbPKO718UtI7eJg9SrwBhuhESu36P+JH
P7RnQNhQlnUz4qgDHwEzFlS0Gewb6sWxh1ogbQARcZ/IG341gBG1qEx/BCKNyqNDjZZDDXL49JNI
PsvKe72IukB/S20pfcxjKJ4sfa6cOAOT09dd46lrNGtsmKo7yztms21huG6crsWgRoeyJITudpLB
qUU13ig5z55mAEli7altKOKO4aminZNz5fdmeO/S2Hlw3gLgJAkZJl6tR537IrKC5l13m6h9YHR8
GJ09TEWTiq2N1eU0l00NFbsGk+2TosD0JkYD19hENm2C04R2McBXzol4skd0hQkPFYlf9K+TeJJu
1zbfaELTrR1ZgKq7o3vuqDRZiBiozVqVLqSlOw/HnmVHkReFgYB5yRya5k5hCiPvkKv0fVMwEmsE
jKErl2mv0Yequ65zN02ogrZ1zgS44tY1OSf27u1e5oUZDq0jWja6mpa+j+odxZqvg1aFkd8L0Bze
2daPra1Yvro08YTegmu5QZiFDvLXpf9ktVQ67l/WooSCSn/UNi9LuTataDSrbYeOG5TfPaf+BYmJ
lv/wj0GHY/FO3tdcGmM4dIvasFlWEKWpdHti1fz9mWN6ctjd75BJ06yTqMTutB1jsdL0gf1RU3KY
HCNXfI+pLoRqU/eIzCBAnLZqqxdEjTqGjkw9DdpTFqisda4+yDW5LZ8l25bXAGmAlKg0fA2TqDHo
9KmKWbQ4AW21UtAJdTLVP1ycmLebfhScA/xwP/PJb3dtvdsY6GkccN3vQhGzV7lLmG6AaeGSm+Jg
uilqcDwi/BxOeE0RE9AgDoRvZHm2Af8tr9TQWFMWpOiVRuWFwvs00YIsu0mh3l/EOr5ExOLScv47
T04TOdc037vqGm8Sfq5PhSmib8CJ3I3c+oU8Pb7D0TmN0+EZUtvgyF2SD7G6E7/lVp5EWkxOSJ73
GHbjGF7lVXOBOEelIWsd+pgpunjzvx3G+vRSafDuI+UNT5aMAYR6S599EdlQF/RbjigC6CfYKmK7
mLNNA7JQkgfazJSjuzx7Z8z8yrmzUbQMCwUNsk2OTLmGS309hjMO5rL2be9Oc5gTWB1vV+Y+6sk8
w2dIa3Dnjp+q7XGF5cHWigmbMOfTZXf3wL1TdawutlWsGXmlR5+l4SOW98+LWw+e5nEQmYM51thV
TOk6U7d0z0t0AKRQpjfMeYOYeek86A27mRP3sb9wM8atoSiUpwHJYPJUokCCh3NbbxapEzPF/2Yp
0xDEdBeHDyfHel2jIVCgXnuWQTqlsKthQkeE1tzzFmNh1At4JMvOXRcbHsttXonpQP6EgaT2gkWF
eKiw14Gaw2vI8TvO59ToioZVz7Rl7lNEp65huqxYpb0pClC/DqW59bk4n1iZedz1i9nH5eJC2+sK
aytViJEC3w0rwfbY/KAXVZCOzqOniYgOrLkwPc9Y19zL50GKZGgyUFm/yStW45tnXIYMHhMl4QMW
a48XMSBooEwSs2oFIho20/e6sZYHLzzwTOAlRlrIsoNQ9yfiscujrPmXNUy8P6ewdJ/rYs0XZXdE
YMRXuB/q0w5H9hYyNDZM1owApdusa0I2iKAgRaRUnqUGuDbdWXP63qVnv83wxnOLW7jTt6Qus+UN
BssJ5buIDC24WyZXDwZ73UiVzBGMTJ2FCNOx3PmfLP17rY1lRhVHRY0bOzIH1RkJanpT/A4eFPPF
YT4xm1KMDBGXL/35nswZuHAZO9gccjwoRJDMlddUbv/zFVR6YSqxkf9/PyKzMlecqxOTpv4lUu9N
Gqu2AeywDfVj9RrkEHFjlw+AvIHqrYkFwQJM4QD72BliydN6evCmp0BKDCs4pW4PdzYvhBwi7obZ
Bg6q8hWglXtJ/yz/88a/1hhpNLygSMw5ZFqYzoxkSK5nUux6TSMMJ0aUj3uKmaOxNUPRoXqzJjYn
cUQsEPDWKchlAPvfiiTf36OpeMXl+IrIVaap85BvgpLgYYgZ9voMg42pSjK7gh+RxUnP3B3Pk4dx
9y/sR7dWtrFojTxnVMjwI7a9zeKB4rwwGNZYJszTsLp4wMwqOZFoLCIVCAxGJY45vGAormHTk+2P
A1GjECCD/XBtM5lpjOAlFKkgdyV2pWiUp8G4+EFwIFM2wyf7sSKj0Xnb3rHCdp3gjklacd7MlGMZ
vz9NyTprMYJzrF8mznHEuuaemHNuzysRSO0Wl4YCADIo1jmeXl0TquS3TX2FslE6TjzpouxrcGjL
WuCbsauo3GSE0fUlpnUNsKvfQPh2fej7+bkgtJHwi48CCkhQMo1fTMKTeQ5IYPZPK3JMfbiUFN0g
VPunpchVZyxpw4dqaTL6b32HiqCOv6mpC3BwlgjopiGGk7a9mifmIrOrL5O4NC2kV3edLOtBmyn9
xEwGONfwtDvkMDMfRNVlo2zLxOuD8aOlSGzWNhc799MQXeSJNqNRlzmiegiI+g0UKXFpbo+i4QCe
Td0IUmlMsnqtiZ1dOPRl4E180UeDuKl6kI3MxCx1vD3370Tijum2YG13kFx/7gwrfp3ISpUh+tgK
jC4e4/qFlfRs6ev82mSAmpqKiT9BFu9FxlXLjdiD10kv6B1EX5Vh3SkSPBPKLffdAnFNtzzGAD0H
i6/OR2IVMgbYLEsYfXUaoBdxX57j+xTPy8MaYJBO2AbYzgY97b4/gybuDwLTvL6SoNtj9ABnDBUL
TkNV/5Kf8xSSQPX2EeGc5qGPjHXMexwx/uKdPnG7BATMbXxH719d+vsFN7e7ktlAJYuB2M3kVJsF
pChiXdS+MA2Chi9/Uxqj0x8sV05057Ji4Ijl2sKLk4sJ2MTAfLGNoZEZx4NByqU/fBu+Bcd8Lmr5
dcwT/Lujkis55CID/xobCjEsD2zPfy35nIokGWi57mM6v8oucrUzfl1MCgIPItawR7CJZDvqhHgj
BofYIfKMxPyQVybKALdzAObEHuKTojq/cSKxQ8TdpOUu72Pt8vUSMhvYeCWTtl9DytTY/+j/vVZH
akPVs1+K7j1/PVl+OK9Id0oFEOnyTrbI4Fl+NaT4S2fcnZgvsp/oUGZOPH85l7nslnst59lnsb91
dyf6RdTJ3+/qAFjDcYi4j9ax0SMyLbN+xqGUqCAI4onozteyCE+TRhMlWhvDqoPU+RgwXdVYV4Ih
gQux4hiG3Ol41/Bcwyr6CBZT5MiZVuB2aU6sUN/IsQDUaBUPL0hNWMOnckMYvKJsPsa4KJY2ixmy
R92tu3fp7uAjlqfWmFpZdhKzG0QU+d3LdIoBLRKbe3IH9ekSP1mcX3px7SODST+4kpVzHdLnCfoY
qsLzX7sfmdzfODaMGhtOU8JKC5UYUoEyjWqQr6D7U/GCjOkenxJE+gV501Q4UL4geSIXeAAfT0U/
CCgdiKqTzcNJQGn446XII/PJIHvhlB8pNnmhXTCX8HuBpPuXj6Silxo/kHvpLsQdNJmhPwsCWhwS
+aJgv7jYZAehuno7bn+FSUFg/TG/qW08yCT3UHB9ZJ4Y7RtFLhUCs2d6fSI8gVjPV/etigEgpsHj
5g7PLvlAPrWClKJkHl9mzrcTtSCOxglHCpSVVcQa8P7mcg1k7BWkg3TQJjnL2hIj40IiaMnOWSNI
PYo/oZXlGfHgaMAA97/fxhTRn7aD0niQALB//SKJmsiMqnm0fSMbi9bcTo3sEAtZejSWbiyh0eKs
IpQ/7QrJ7hkQJrYAC+ow0xAa5MQNB3iH/aAdJ2/yPqM/A7kfTf9MUyqUzUIqTSTXQFL6IgPOSJYj
fYL+VT4Pn8Zqxp700PQ5qWYxPfw2GoIam94f+07uMrFkwoErmuS3bpsmthkzrkWKnm70ZWRwDEEe
PnYPzUmDG8Z0YM0egDR4IWhAjy4k2Okz1DjItOwSw5Z1R0v/OXPynMsx1sEcnFyGudUxhEixvjh6
Q0qflwdE/wOxJ1ok9oiZj86yfTE2ZJ7bPniROrGIxVqgTe4dpfaepY7tt9kF095gPmCFPAGyGU+M
iUf2uTizDwMYF0M+vVn6vWNRrlHgME+T8+PUAzGCaXWHBYYnE40qsZfFFq3rU9vJuCTEf29yaZgd
VFYElz1yWdG5/SP1bm7uic+m8uHFiJa3V0lwcskKIm6trJW4de9B5Fyo+HBTr2oO4AD7pSxuiPrg
tUMwVidebPgRvzEmjcsVh/E0Y8vfH+WqFCcSLrWP/8gMB2ElgiWqaiVHkoE+wadkH1FlyTCi8ANH
4VvUWTSV/WWfYlWxQvvvk0aZJ3Tnefo1WryYtx+7cjWikdxQ5BQDzsc6SrhFfv/bmBQgfkCtND0k
L2K6oGHEd34PzlOAw+tYHPKLQXkN6EE7FYVloQhuY/gr0Im1ldgQFg5rh6Ik/FKEe/2I5gamqbZv
njVey4vAI5AH7hbpKQUPul73ecpm09PJqBP0PAFdsMboMHgG/6BeHJgG620nNoWMVV3T7QTTbTN9
IZrF3xLTAsNTVvZDoHBMOeyhE8BVUBicI7jdYEnvDZNDpVt0jWu5acVMeqDBdw/gy0sIj5Y6b2PR
AX0xdHNNbGzYWGecOVqW4w1y7mU4VqzQ9BCHIoVhTmO3asrU7Tf6qcNqQLbLlP40HRLJLEgJLoKs
LIFMblCg8MLUH/4toiYEciKYKBnG6FgDptC1kaVBTacHBMNaJFAoIIpY6tFSkjhYLTmKoLPg9mXd
vWRpijpJcRnFh0H2LCiwDC2osVlOcl173hs9Bh9bnotbrF685yPiUB6ZNX6zgSDED82YUVjcArOH
U5HnwjfixKKH5K7hLZzJPk+3PhJHkIBYayhfgHCWPDVxE0n+T7iR+vRPymes/j/ABx+BZ3Nccovq
jFQSqusOFhL2iFPjSiz/EII9JMXl83TbCggSmxb3nkFdbBbNi2lNxZ/f/NCAkjWd08Bal+v2JriF
yRZvN8clhj5m1IhN5aSj1p3ZBQiPddGCqF2NCR+0N+pqodmrhzqtBfmmHxy2RNG/zZvLXADwaMC8
1FmhE1QkiHprKfjiFVmAybEF/wb7+VglsuGyb+AXiMlTzuV/aykWKPAtsUasAnK3tzlmPTia7hLy
3N76HeZu5UCChJqkiRPc9pglRQUAUu7AvLs8VvHMBApfiqOdoFuhbRU5fWNCZKK/YZFGUlIKSC0F
nH5v0nQoDyCHakHdBJLe+u6NCNifIMSjaeufARCZ1yAykKESVkRCoeI3jpSAehgOzkVTYiFGQufr
LY4hY50zd0LQvhRwA70/ImqoW8PGTJxDRmIzBB2hVpUVitkOVCTrUtYrTtxWng8sRvj4AiHh87Fa
a6xfQCHadxFtkp3fruyO/XawWTIICh4TvWpJLwQUQx4ItoWZB7wKAyjyGoxavd10yyjfgVJeTudA
EKswPEM+ZGA4JcMO8Cu+RkY6IyepuDIwCZ4I8EjbfbvV1bPWAmld6NmOwHbFGgTIIcV+9FhaFoc+
wF/c/9AHeg7gu8rd8jV6vAG9CKIvDiE3ef52N1MQCK4adORSt1BibIKXiu0n6gt6WIQUTcoRSXKe
C1rmQWNxpnnHGyZL2WaPu7vzSCzZDOm9BQ7j/u5LG89WwGGeI8hf2UeyYjAwWW33z+3ArrZJzh2L
I2IZ+jRZHxNYMMXPDmCGD0xiUqOJ6nR4OuIsSTgJmNAp4ej5IVbgHylhIrbNtI18Cf80QjGTs7kE
pUSGkwhJE2+sczDp2DTfukz0BUP5PmItfGH/h4n/+uoR8iT+hqU+SvwO3q1JAWtFUYqfcnQIsOuu
jaXWQMGI1jhju13H8hHoGMgohU4DHBWKwbHyTe/7uSpJgYUnJEBHBqm28Jugpn/hXJ1EqW2+ifuf
DG9M9O+G3YPma31fVwLfJsNNDU+LOBd5kLhPr8UvjyzBKUouOHXtAe766o4DJ2qcxXvUBA4onf+S
B97C3DBZTFa5YpUyPM1AXIArSMXTYPEINiFSl5aH6krVw01Dps+qLZGQk+MK/v5JzxEQXSzyJgCs
ua/ifzBo6yYwUuzZmDct0DTk41Tks5jvQJWIT0LI1iew9bGY56Qa7QW1R4QDr0mjOFYlF5dD5V3O
J4LeSaSshriQPe4OREgG0wuWDSL52pq1eSsxOPvuP0TWozUkuo/OeWHdvkznxjci9I+M/TmlfK+P
AlznokrROw+nOzsfGpFJJFI3ANxaiGr4UwxkQnEXaNoQl6gAF22I//Nyki0wyUlDYgo3oa4MPZyV
daDZ+lu3A8wI1RrfDfnO4B5HbU3fnk2iLpmk+o63t6CKhW4cuypyqFQkNg0I0lH2kDYegpk476Ax
3dAuZnrUtQXGBQAKKYMBHc+m8bI5TtYA9ab7s/GlGYoqWVPs9265D1Ow5sDV2FuflqTEc6yt2/RT
AxBhTquHCyyi7+u7eY8I8ihrZNGIZNJg0oIJrO4kR+el2+W+m3v6sesup6iPrz5rUF1XnX799BcV
IAHr1yJxeUJEQdmj5ndyMnam6d8G8Yhuzi4KvhtiFaRbBgKhtANxbCi47L/Cbem8t/d+Ru388VtI
kmjXistAbjV1XtSPbFaUF9xI6sX1GpAnAKceel18N5IY1BVkcWEz72By2OABUjCdGghk8eDs79eq
znKCVQHOFHhKASy82c2bHSj7IwqJMjic0B6VOhq//EfKEJm1hz1J1dTdHE3kHs5wOEiRD9S/LukP
kvAKhbBaHLZ0sYBlhVo6Sq8w9tXhIJyEpOr6qXuo1EK8spk/ffRtKZoJZtyvbSiwnh1ytZdJdCeG
KI4v9ZCetV++ZzcclsGermHj67Y7eqCgga52EOcxFZg2M5h8dJ2gz83fQSUCjEUxg8GHKnl+yIIC
nyoHMFp2DzABSIpdl/RdnvEbPy0isxffEPeqTb++jP904JI6V9LGxpUPDZErN1zNNisqhuGzEOZ+
+nDioQr0huvMX3BZTcnOwRi7oZsuABciv6tDvmwGWZ8AJagUdi/yUbCQYv4fmoPAA38RxEmi+v/F
9D9+KMiM2NuvxV3bv5J2gQ8gIgoAiA+QnQirOxL+7KPjnO6Y0AdDjhxQ5SRZ8ThlaGRy0D0QxgKG
CTaCakB69fMnwufP1Bv6ZtgDWYg584okyL/v03PfF38LmaAAyiRZeB3VmMpf2ZJ1673JHemTNki3
pS1qciIL+GFoLzZ6hOSVWSxxQDMAQZnJCBQF75Vp8I4CSMLHXxadW6oY55zy8jW5giqZZ2SA4a9n
5KFM0jnjwm5kQJnTKJ2DfLaDlExvOqfLiheYkuTBEMWj5daiOVuXvbH8zU0G1/qwcqN50qfUB63r
NtdpzE1c7zqabOhWw/h3Awo1Tl+l86BcgGiX89w23ZZLhavb4MbDe/9FcoJU4NEPerTZvZqGChPj
0ASJo8l6pZCDAD6kBJevZH7cv0GWcWCDYnlDA6jLKGqxXzLnlpiflIua5xJvQUAAvmLlUre0JakL
49p92KrBCCk4rvluGxL8EAkts7OxHr/qE25iZIPTkvwEo8Jvx3T2tBL8puVICoBcqO5XN0NakQ64
KHyqJMDUB+TfjM7Dxkbffpvfz0GX1BTTxD8Hl6SUmym6iN1eP3JuGAGT9Ihzobv0LjGwEWy4CgWv
fbiJXqyr5vi6tIISxJfHuiRZDpDXt8AjMkp/UhAZkVNA79AP/K0CCJWYQ2RNOyS5g2sUo8ccGLH8
hflDFgwfU2clC48cqe+IDNFIU+G0l+mXTrI3LOQwQQOr0BlO5ZP0OyUywvlkaTaG98kDkr8nhgnZ
8eUy6tBfhwRNuQ0yDJiSJ59qMlakT+YqCYs8eeYruSLMRlLh3cp9Oq2dPbU9mFeQ7T1+0rC+a0fD
iDxDdVs21zJ3ozk0OMhiZq0n8FIShiuaz5hqTTkCyDxMq253YXnyF8Ue7tvrhAign4tqzpIrJSdH
vfGJpZbqGMarJw6M2pE2PCVBbgkFoOkuSpRs6YrCear6rGqofPfcOBLesYac0RcgvoBxwZp2Zm8P
tYQSvO8kov25g4BaA49Z8cTE1lefkJ9G7IkGs9klu2lGrw6+f3Peo5JCqheBa1QTw0pGL6egXsXQ
tlNXY1FZRx1x+6KKuiJSrz55MbqDWqz3KZ6fV2PZ5eYfiSv6smfBRcn/RHMWvDa4PRp9UonFekZn
kj/pcOisPSwCCWic0UT6MjgDHCHrdCeME6e2lHt4oPC4i/DCgavNnXYJrG+5LYmsi1Lme3d1vs4O
D/POGD1Z9+3pZlbtZHBzbB+MhhZQI0tdbAJoMCb0NxUhIAfTwBVVwBrRYly8ebgNjA2ANLjnqRVk
8B99MBi3IvuXrSR7BPUZdTyKHk4fnENMbXt8X6bLTpDhukhKh6Af0P7w9a2AdGzibhKOsX+OIZkG
PJJPoKQvsqjU+ZMpRAk1YWNeKJ4R8YmEe4QFguS6LZAVYPPmhmwGputLGIyklNoOxYH7gX1Neipe
wxOXqa5zfAO8GyJg4iWJF0IoDYku4GojYCauSYZmEZznzN2DdNEqnJ46zuntEj6Qlggh8jah+pgn
8x7foadaO1kBnfULLJJCrEkeXr5AJwkz1VmuT/KZyP2WJQ0hiwtfWkZuE5XbUq2/unHfNM6hwj3z
bqId0X1HXFEa7olD6hAnNjXz8vNfipcdsm41lB4a+uaPsYgP5xfQOoFZVf8kmoJp/kOCyPRMigYF
sjxm0XDZRFIUBCCP8HAp8ugDu/CVBSCuEArySgFJxNOjWBjL2uZZ1iVVXtQevYMwg4jBBnWfWt5Z
TriJjCcG0PJtdwMvsdyobQSLrsPpjrHCV9wQ0OFsoBFP1fiO/9l8EfoMtz8GPHP5mwZsXOkNaxGB
MRL02fk1sPuUros3DT8B1xweYRWA5AKvmruA9guKF9kM1O6ng2cuyKegz3ytYSmeJKa5RKclxE50
YUdwsYFNXgUSvwOCP31u4jrMaXXO0xCHQzyRSz8L70simGuIlFxRpnemXoOUFpGJ8tejf7fQXRcf
ZmLEapPp33I/mpf5SOs0wZ598G32sYMGjxM914/0VgR6kxJecscHDCul0U2sotdYoskkhYqBiMlD
G9nPK0bfTLLi5LO8z9W3QKBMsPgL9HRNn9awzsP/rJhsScVQn6JmWqExVRHATeyEl5EVwoJEiOzq
stQdTIH5d0Sf4sMF/1uftpyGAsmtCBlStUuyrfXt0IWtkWpPxAUCei0Ge7urraHsdDf5uoyRBfYP
ofJjHxvQ2yE2EMWdGczoIPveG98a6QDIiRRrqddaziPyKOofWc4XfCPW+hNB9lSOyEok2jAJPxr7
uiQQ70pY1JqSB5dA8qGvBxE8rQjJeAMGdXJ0Q75jy0eKW8O24yETXJJEMfdF3t7NZHJjXXNiyA2w
P/cJgS80MDIbG52TicBvD4n7q/eUTmd8WP9++pLehN1r7myXg4uAjqHoHfLSR2yf1yjdjIZsV0dv
EyIFfRKXCGED7ZINRQRU3O0NbjX2AMxuv+LeXFbQlFKJs7JxFVQ5OM1AkYePIVlLIMU5mdZAyleK
elhDEFcMyGIGlwYMxurgh7Bj5JRERUl3ikGIJRJZ4oWCBh8da9CmtLsOeFwv1X1KLX/iw/MVAosB
G8hqd3+7vpxX/sb26dedDAvwi5giWAn+a8Rn8rnE1SUEiR08EaOZxzU4A1R0grb7YGVLLPbGO0wd
QqbY/KQ4Sw5PC1zhg4QARfApwL6c0DuJQCeuC+cWsVNYKrgDCsdB9klLFov7GLzVMbiMRTIRjP3I
LEHMeZ48QPBySU5LPQk80aQEp9W5oBf60VCssrNuk3UGdxxghEVrD1yRIJrWHMxOdKx8imYfSJXt
afV66eyXfM6uuqRiizH6rwljidZOmHnwF40kYn8Z0IWX9zIDqGjGo9yEooFxkaOQX691w4MbNCTD
0yEuJCurxRSKMmZK3dKy9kQXMG2c23azk6X63F6/qE7G5scsa6rukvCToTKszVjiD4l7I65OpCk9
NukkfmLAVqZ5JMMPUSMf05zXQRAjNqf4tWhP7DVEM+yAVPezx4VG3GykxLPC0isgxGYz/XTHct7F
KELVVH1IMMRypHz+iuMI2QbSR14pB4OQdypsnT6/oHQjv5UaddQAybFjxBA17Ji1xMQoWqfrkcav
pQun/rDxCeuxiR001ZRKVbaJtn0wTqakcolqxzFdvoedwj26zzukLFRuHtFcTfw+0a7iVmcL4m0Q
IlBqy6c5cgtL1gI8koYbQouAsqBEk6Pl8lRksioozYZhZoE2+BF9dURt0t3I3P5xQsKkvNMltcKc
r+m/yc8kjor8DAQ+2ggN9EePSZQTdYu6GIgSFlVMJjElSDqN0NAUmhZqK7FJscFJilfZks5ty4ZY
yNcvFLzbPdz7rTU1qRrmLsl1rA3FihJp+/4gLycqQSh16t/7MUF9NAatcx/UD6hHKAKZ2vDghG0d
4eW9SFsf29PCSfrVmmLRGyfqrMlWG/WYYJzEiJSS0zPv1LZaV+uoABvGNoOuRKYdU438lYL/H3PI
yaTnfAUYlOBwRXM66OjvAsmPXwUUq+2pBR6C/ZJyZzhxIVZMUq5S4jhkgqC0d+d+TG/ZWXvKX6gF
Lv1/If7CXjyewqeTfcT0M3gYhOxYDEwsQdZcCP4DnkRW8EEEe7o+0nMVyxgel7VdqmdwLeiRwujF
bklSQWqOXaduSc5ndvPS1lf6DHBKc1hcW4Rm4KLGK0XJkmfKlAf9BeDLeaNujI5N8Ptws1cWFal4
XyHcIbqzz0EDSL8pgP3w4pwCQaqihaSQdva3QULUZONHQ+yk2L2uSuL+v0evoBIEPkaAzgS2XdOl
QsaJx/Q5BK/0aPAL9Z7pmcRrTuAagd0Kcdzpp+CCJ5JUu/B9OjAMmGxVqxAdDM+37bwgUyRNtubk
JeCq/VX4VdFv03OUDkR0tXuRNwmyDPiGwG8xV5tQneo6EAKwMsJU58TN79B76DZILujqkHY5ojPU
444ekLf8fJTFJ8sGpUIqLzqCV10OIhSSyFFjJ4BjG26FL8ZQ4fp+bdwdRVhfADqf2D6S2k+Qehv3
biDF2PiUbQHLedW4ZKKQJCcghU0WMh4rc4guW7joL2wbQu9MQBz/QwvYI5n8xd1jX7rSNo2gNxaU
JDDhV4PLklnNghLbsUbUvPoY2URRiK/nLG9pXyO2EeiJ0/Vaa7EWWFjIvk6KICCJH5rPciEGUkoH
c6KaYmnjzl6904Kgi4iYooNAOAv9ztHAH3oGPgNUAqtBfgRyavL3WQZP1fXEQhPr+gjlADKElblC
Eu9E5FJqIH3ZxFqtKDEUEYM1zo0gWsWOM7YHcY/04GwiUYE1TbloYFBI3SbQEHWPHCEt28WawkZh
kX3cI64vphwm9JTy979bKkk1IClAGIg+MglLj78SI7/pCUdH+yc5hiRE+Egeh5YbkxvtKDtuFWJK
Si5H8s0jpSKDryad+OAkoFM0FKmw8rQsxvDxs0H5tM87RLiwfk4Rpx2YhLE+5dnWfUzt578eiD8y
kur+D7qIyExmzCOqj5suTOOUulOKCdUohMYkRUCdSeNzgSZpxPZhAT8bKE4ycks1DwLJyv3DUXUB
tSc9BCgCtn9+CTkM7NsXJx0nBo0Dm6KAaIsZ5fb4CNy/aB/IvIEJUUUCDjLcNPAUIS1lIJ0BMpuh
ASXCv5TdLNFtvQFUnezy4rTUduoa6N2kK5MtU5rm2hfHWlDrme87LYoklB1P6aIW1V2oCF7kdz+d
M0FIBhaobgU5zBL9XDv3qRU5fooynx2XXJTzGtiKivFo3ZE5Bzca3Ji02kApNWH5IUP0ZjZICXhG
CdQxSjn02CSTmjZRpqNOjg7oaAawsKaa9e28F48xBShkYNA7nkzW8285btOIOLX8HuuVeUCi/IvK
VuELg9mjAC3qaHjQ4UOgASNwDHMZfURyCLIyc3qFagCbzzsuxkPawkd2Oq1l7UANLkfUWT30MUAs
kH4AfgFHN9V9mIfEZXsOhGMQ9QpzHsHRODj9i6ewdcE0V8JoCIEenQ7PXrmooVfRuIgIoI9dGc9S
wmGY9N8ZkE9GMYl7qvfbLTem2pOKEZLRMDQxatfnfXdJ8WwOx1i2SEhyiiDboIxRUQhEnsxDeEIl
VoqB4jwInFBYLxz6ds2PIYyGbY6KmJgKRSnRO46OWOO7kpydo+6R00UIl/LjN0WbpIPUiUPVTdV0
LWxDwkZ1N0qdXt2/vaFt84ki0r++5RzJR8GnaEN3aCyyM2puB4sfVo0b9dt+B0jgCiOrQ7En15bS
DdICTh4t3+g3EnOjcEoWyOobPfDIRINohio/FT3hjutNW/+us9rqgsYGe8+9Y8dN4WrpMNecivFH
0IPbgkBg6VFMieNdmgtUubZnZRTuuneoCqpFlrivuk+vJ8gsl7UNLSv0miybjXMnXnGDWs8tdrcr
6QeNGaWvM3t2IiRl+915N+Res3XeJcW8fgpgA72bJMar7c4uzO6zn1IYHNbJJeqGN2PPqJzhSeQZ
eRCnYSWPm65pg0vYnVX6ySrDFhp3CeSNrd1l3u35CTMOv2H3DEn6TbaUo20m77Htn0GwfguU2Z7A
2qQ1TKmOdo+pIYtg1xu2htW0PafY7OeFdioIjVxHdsEA6JgeUZj+pN78Xpl1NOtZ+AHUHAP/poNK
zQIfqcTTd/j1sV2DmXjEAcIJA3qxWGDlLrJgsdUjrZ1R6YwCZ/TWo9HoezTCwOaYmdazBX/oUaD9
6XI6GJj9lFj/nn/7l/IH06kxvtlrfvm+mZrAn/r8ofmTUM3U92cHkJcpG7UZuma4NINcmb3RRvuu
6yZqaCipy/Uy14YkjAHnHvQcTnrSxB19LjBY/5ihWS5JK8m1f1b75WC/JB655zycC1IHLitJgdO9
zV1M974cbJacaDrYD+S2IIvz14YbXfimcI2/5O1AUpP3Zoq6m7IPFHTyZjoAVtGDg38wh6PxZ9xl
jRff14cZIaLDgkfCk0V6o0cXCVR7Cz696v3MJ/IEDkX2owt5spMYdv2ot0PsHLDQEbqF9/Q0YhmS
uhkEYaIC5NippDzAQ0Sxndj28l+yGqeSOjeVPMfZjNGacd2X4qFrHsDS+Jzz5YM7wV4XbEUfjwJq
3DTnlXCZb/TEUUogk9H3t/Pd0I7z/V06GtPDCcPQqRu0HgJ+xMAqtDp29U2NuGFHbBGxREbfjqO+
HyGHOwDPuVHfF5RxSHCjpVbK8zwFF9/391XxD3PjyW5Ojq3twdGhnE9URDDTpwofJnRKJ2SO6W2m
FjzyGbSGh01vm/xE5K56tZYet8NiftnTUNRvH51xZ1vOrf+RdF7LiWNbGH4iVSkicYsyImf7RoUN
VkBCKIDC08+nnqqpPn062G4s9l7rj433DP3PweDn1a3lJBi3Zaa4JoAZfXxzxM7Dhb4KGTiBqf+H
pgeXGYwxkuqPoDjCvQ/6rOCmnQBdnHuJKPRDH/1JP7CePyMC0Y1URM88DcCXE8cwE76lOUgo/huu
T++5kp3Brv0H8rTr56QYhFLmB9aQNR6ItRrZ9W//O850iMGKmbF/X6TtYwGZNK4R4gXjPjtuRvvH
B6Tkt74wDk6lg7IU/f4r/RG/OOgzfYuTy8Wivk6OHKsOtJI7MDSvQZzmxq/sPA61wseM2WcjS0tO
Y575CJ1JpxCi4arMc9inmFLqiWMEbKFevmkX0+0w7x3oBxilcjEtewgmFPtOtGE+pUH8ueq2yYJ9
a80KRRPAX3IM9/FKm4sy/XHeoAcijhH2rPZNfNjszSrxlxMmG1tDbJ6n3ymjU0Afz0a4VlC9jHhc
xxx5AICFNRWxHT/cJ/0vAAgvu0ZJqxBsisHT4ie/b/goSNts/E/7lsgbMRyddQaxGGvVc0x8+OTW
m0O0mElXWbY+VwHa+1e/CnPSjmFSDISaCIErCxr1rRFTahmqPQC4Tt13bOXkovHfYcp3sIYdyd23
I0d2BaIGDcfAciMChHhFAvXeaBMwFwGmcZ2jPwF6uzFppMjJpDEhhoGFmF/sxai0EArBVbBRfVAK
pIWrXRkPCMhgbutRUSFZV6G242OlWsR0wsfY4mZwJZcGqT/1IJjLKjAOD9PVj81ss3ErCqXMynAS
skeROUQ42mfTnxiDPHsDkxlDGLI8Mszes7Yz2Vt01dMxmcqufDywoRQwDJ9VyKXaayxxZifjlvan
4q6G7N0PcHMEToE6LKOjvgK8CZpiru1q1XoXziCZH3axcUj65u+pFPIhKxet7lZX5mfdumFn5oRM
JvumslVITXJsmIF8dPspiTTo5CzAKpWpiTWLtZHpXTUNXOKwcQ0xBq7WI4PKET2vBxhvSI+p2R0a
lvk7cN6EEkDJ7nm1IL1SK2S/llAckQbIA0BTh6nDsY3JRGT5Wk/ohtYZZx4r+22fVpfTyu3osmWA
y2i2TpvelMAGlLqzHmPJSfeqxlQSa/wRQ7NtsAmVa9wXk57UYZYh2tc2BfaHbTLnw2drQH9ei57Z
fP9Yyhv5Ju67XXae8HUyOe2lHShY6FXk9E6teN8F5ZFgh3ivInaUnYqXZbLUwDI0SyUJ7+U/elqQ
3JBYVzD0uwHrheInun/Sg3R+UiLx0x1GG98lvom5NalmzFUlX3024y235A/ky8nXR4cdq4tZzPAL
NqVbGuosFKHFrMT4s3jiLmqRDBKxPVPb2esnPUPWsXwiZD+NQDSiQkgXtjCw1hiZ7/g2QegtO/WH
aBWb80qiK8nElAVAoFfORHAGSs0jlng36h0NrhtF2rz4nSgWZK42JQCCUD4mOu/xcrS30zHUg3zD
YUJ+FzNhq7PUwsVe3o6GDYPlC96XDXY1ObRf8V/5O0UW+hcdhG2ymdCAWh1hH2TwUNYsRtfMZipP
e8Zlkzzoj75i/Cdc6VFaY7qN1P48RVuF5HzbEdvjtT3Um3YNJsigPjjSNWbzYQfhapiaSWKPuwlv
8g+5GU7DjMjjIRM/5NdwshPnpcxL8P1yUwhL1ha9n3VPNxtskmaGp9s9vHdP58itfHNIMhA+vL5x
i37VXrrKqWGocaAzsFeOTNLJ2xUri+t3HN/HyHoRK1jPl+x0uwZryqK9CFCrBJxkFkj3hBTWCHG3
kw5WQRA8AW2Mvx8rymwD7oA4Lc5egmmYQOlFVJ2Sb4zqaNhuI2syukoGVpFhlt1eX4DYD22Vc2bC
bPg8Nc3LLlO+sVbdejVRt4CJ7SEdds/00KWA7KwK9Bp9/PDjt8TPcvYNVkpT3xP//lKBr408QfbC
t63oTtNbk8TSClsq7Kb9NQRX/Gyn5lDMXz8KDRvHJuBch9mPiAcJzZTvIYp8wTMkp2i3pGyErOFL
VT3zyUre27HDTiMTHEIEwoa0xGlhqf/wnJfiZYYzzX0+hf5yE3CuqaWQEoKGPbV46yQoKAsnRE8q
25x4wqo5Zz/xSV1rrv4nLp47aV4emt1k7ExbGk6HRfP43te3kNsRfrgyB8DjBXKCiYHIe8wJIzSX
DFe2Z8I805xKCwYf9fJel+hVNq/I0YbxhNfnacCb6HUihChEDQHbUzsIRaYai71ddkFyqGpuamqo
1+VFAW5sF1jY5jKSE2PWk9tHTt6CWKPXaTAfh38oJTea9EewJqWAf8PJuCAW2GBe28rrKeKQhpye
E18N4UQf9BrXurHLg3RiRwSmq2oCivrGDn97oEJiwk6kcyZUdxJyT2QKflZ9BnVNieTiMydhVTiC
jf7a2VX8NfahhypgLpNaun96T0+8GHv9W11zJ7+8FMX9YUKZwfia2yLBEaH1VNcpGpZ25hvsFkSv
Hj8/9f0xf+2z/VO56nZ0rFtuFcHmO6UmJNOQPkRY9b+HQLVkXuwF6gEkBk1ux+Ly0Ts5zkmkBCQV
6WTQzhRUCVBdBUMRbxnCR31gFtZjAl0VLiLNygBgCo+l+uVOVX4YexuMWXovIY9G/+rrTpREs23x
fMza2jJgegD2AOcMU3p4ALws8df6QISZzmT0MpVjzNKok9vAqm80djw1Zb5JnzF5tb19wHg6K8as
cJpkzpSkPJlKQVrL7YfuZZUzwN5l9kAKnVFa02NyLI/S+5jOJ0xjwaeiGu1dXYTclr5zjesFtyK0
tg0OXAD0Kq6wfP9j5EZGheNpWfZnWWJGSs1En2K01MXLq2WIWnH09Bli5t75POb8qORuplupAYzq
68sx0aoD+dItla53cd4Rt/xyDU9wQbdih9BjlnBMoIhSrhNbXIQLlCpE+NBpA3VOLSiCJ5i9T3t7
L7Tw73Mqly+YQ0Q2hwLelA9O2iDiTrTSrO2EW/HSoqGERtDMV+7HaO+xMQXiGjJIOE4uDYVe4W64
IeEkU6hjUolNVPk4bjIUNDHf17FP/E1SUuuyUyvICiRKHEfNNnGlQjCZy0sDIvum8zvgtbg+sO4w
Spb4cnSamwiP1efjSHYHe6mI5OcmBY2OZvF0JYQgeF2KRkqVrWpX7IHHqm9vP0YAs57BbqM0l/OZ
vtE3AsOmyTwGeDKJZrp/CkijnTnYRPJjch9xXZKABFtYCWwWTfBYdt4ODfAa7jCG87qXJKB5P6ND
8Qdhfr3qFu9Ta8e35bKYZf7HGZXaPgoT2OrZGIzR2/nq6Uey+/JHJfYoOU396FrbOaqfzJKZnZjr
6J4ICcurnQ6+8AAebg3uLlrGfE5uV+BmGEtL9Q8T64xNEpWI5LXOPUQPNuockdWjHuTmR4MRrYcN
lJWNN3lDx7DX43tL3dsodcDAaqU8H5D4iDQaC7m6bbhOj1QXc79Poht8Y+b/KbNvJkEXBSHmlZHS
zHw4JCd3UywHyB0gJ+81jCWGBQwNl+/MkbHTf/Ml8bcTTEsPl7wGj8fAxwnG35ZZ1gugTNVlDLEQ
4yMemZiX2Fky/7Z2s0A6YycOValBs6AHx8WePf+rQVDxxON041ji3xksIzJ9apfgUfu5btLtm4xT
Xul9xb+RypnIfjq4YScW/4fYl2ZvQKvcOyChN+AK9UagXYlbQXoWNMTPK45WcSb9tJIbbaeVpxcs
HhepmWFzQAzC+i1sWARoGP8BzPqJhWyRMPl/MEGIMErmI7wr7t3uZr8ELEOw3hGdAdGx8ILs2CjT
oFAdRu5/FK1eIRFf84rMDh/o4m/8x/Yisn/B3t3VV2bHdmVmywCh8vwP/s+tXAZibxSU4N8ZGb4R
0g5Aw62/EDAeQhOsABOSI1gAN7F9O3LPgFuMdsIUSi+1V9s/MaAzlccgGJ8PIp9mqRu8ODGUTery
rVqW7N4kmYIkvMY93TyG5PHb59iz8WHPED1lLhvfnjf/P2Pi6DEcVUEukaAm+iYGef51I63GNjkz
ny4bM88UxORcXn0MwK2U/XbcBmaPmMNH+urA39MRkNHw39D/9f280xVJhwClbAugjm/JzmZfzKI0
cMtEpRcMiHBAZCvi+yTYMcptlXpc7Yua4XWCWgUl7NQNeXgRiLnqIVw8lpEtmF+98wogrQ+cY1FB
wxa5lGZ4a7zXj75L7lFJWdFsyi1lwdsjHIBnto1N9YPL+chAwkVHqMgDNQFyZ0RgxydcIK8vZCyK
+t5GhGqxv3hSMBoGtAB3wD7ZZuviDiaHSAj7dfFdH9/Lctsvu32xPcQXiT0h3HCawIxqJmDCWOLx
jxcwfqpvtNKIG7CNGgTZuzLGFpQHyMNKG7gZfJl632nkvbmHS1fHg45KHr+pN2WRRq2/iI8SFe3C
gg7enbrKf8qACrsAalC7iTt51+9AOKNzPAXk4jA/pio65hhguPVpDGJcK2dcoP1ehgDlIP0XSUpk
KPJj7crcpNPzp/7AFb8hWBEOUClLoDyiBB7nYVbemswnj/IB57ij9MQjoAZxxGyUtXGWcsfd74n9
Y4Q/ivZVzWtlQ//TJ/999H8qgddGy0tG6OZrHvY8HRDzDyDrTsMLxLEoE0U2B8WcgukB4428dzxH
IayO0wBw+5jAzPCM2HQUJo70mUytQx7PSPmkf97VNkWz+jDaHPszIwMvcixfJGM/iA+nyL+f3CBC
nBG7tQlroJIPteE0SRJdo7CtDJ+vN3TsWRVn3R3eIPzp7hLaxW9jWPDN0eGz9TFPn5xEkXERwIOx
/vcNTpBs00BCeJB7URw8hiAWwTwsBgvCYSFOiIAv8E0rVIM6TU7fpFPEbg7AS2w7Yh6o0djtJo72
9yzct2oWNRYWh4xMYiMBP+C9CaCUWQFsqIIPoiJe6smsN7yHDoFeEw0OG2pL0ZZFT5dcJtM3r4o8
n+Z2Hy7beKeiQ0OYwPsbOe97xswSxVaNTeSXbaWx0yuaRmRJueE/TyngA3pkhEykZFzkPde/7Mu8
A061gx6UOQ6ELZa+dNGVRpCE0jEvgt1DvoHTjgHp2+AMQwvzx9A0WbRfxkFaacv0T/tOEgjn0ItP
pUCCvNkgLWCebsnGI7vPfoHR4BC6Pn65G1NAPegqaHdMOiieCov4ExFVGWSzZuoHbZMoNJSbQ2oD
ncs98IMVp255Vkj1SF0adZ5Eq06AAmfGhcmbmZ6lD1ivIxpiy4GvQRlILnarT3XAOrmUcIxfMJ0A
lA0XEm9aHHSs5PgPr+/rE/uwsh9dgKf4YCyTN0UOtsb1CeNH+BNZgyt5F62ezM9YPUEJRsvJmLQI
TcOK1pBxOH821A2ZOeGPusOtNGCEME41qibDYR6SFW4sS0JCiB9Tx/g09gLxts0TB/sE8eoRqx/I
6nE4NSsFrxO7rkRTdukNmx+iQc6SCn3NZ/03ESBjisB0vKq9J+2OycT4zgN5JxyQFDrU1O/5kvka
xZ1+e+NlOxMFI2Oqwwe+gC7iuO65pFl7iNlr/Dqz+nA8ew4ZFhUrfH6FoKevbg1hBWtYkswgbFUM
3CLfykzCvlg6xVeNCh2o8jH1Imlq6wnesnifDIg/23NHfmi2SdClx7LipV0VhAXQoXSensQDhLV9
vY4SHSwZ+wFT+yifBpE+ojCxQDJQ/Cg2Zw6/lHr1DX0aGsCR/S6cdv3ZHfn1HH724XBPSuZscU7M
jfsx3cR0XaIGTaQEDaPKZrNZnG3bXl0Rko5/9PhxB1d30watV7YWakt77iZPn0Dv6T2cnJT6WhHe
KS1QJ7FAFjbdLr121bovGiddGUOZtn1MN1lHQbsjY8TvvYpOeJoKWGz3zXQ+KYPXdP6gZueWLUoS
6zP7sySvDx5TI30LlGtwyQMm2no8k3HuTGjLMCcvyEELllQjrONhs8zwi0Sh04qlYS2OzAQNjuaB
W8LtQqOTqs8fQAgEH8TcrNyVuwaGhkiXtBUZaJ9ZARbdHScGLmFkQ9hj0INEcMdgOs4oDR159g8E
0fgncY1xFDN6oDTaw+mMVPj+SW/TayxG5ZUuHE5LPjvTE3y9MWtIaOUUuOfMmKUV9x5VQux2IDvQ
qXTBU5BuEADGx2QvQ0jKYPCb4mKtEAlpvO/Ie77u4/GL5ewjVsEhhpcGj4ZUOpJsmIzfdn2j+1GS
/Okwcs0TqOAEjJ7lubt2q/yL45NV70NuJ2ZMfvQN77OLR0bTZH3mLzFlIIuPXE5TqF5iDyKEQgxm
kNZ4D9Eu1X4C2ERqTOGSCUyEb4MWHaq7tgDF+S+6sbhyMnMiZ4alMhy+gglYb+08pWX0Ic90xmrO
jp6tNOBnVBPXd24m1RJgm18VybLZPQe2/GlsTi7VFaQ7/8JTkgH34cCNkOb6g+hn7wUfT23mXz17
6SSoEOnV3ksDMeH7NzlLx9CpzvXX6JUBDDDMOKeNAxjpBVJEiRXtH3NwBeXvcZvOefWbxqkihy96
OgdQ5+0D0AE83XjJnSYWly8gpT18oFiQ7Nv153t6qjc0LoQclWt0qzAbLW9AppbxaaFTlBuTzCFq
Q3OfRW7Wb8k2II6YJAsGNqrXZq9lc5ywsazDXU1P8/5Jj1izpGewgfnF9baskdn+a1TrutGV9R6Z
ap9obbB5Rg6wGk6XknQ16GuC3u8EWq4Gu9xc6QkFFhh1cP15nNeLtXp+zvVTHAC18OCMmgtukeeW
YgaEb/fkd3rvFEe5Py4xDIVol7es5+6O3h5CAHCCAcHMtbiBCNF6QOdCc6pWrUVo1nMnzD+rz1Y5
vRfFhrMXWSSyzxuCBEAL5cTlzdYdPy3lDxlE8TF1Qj4aorLNtFyp3LLyrEOGg058lFei8wR1Z4/n
KSsOH/LEwyBxOA8UH9FJtRy1iSzr6Okw/XXHDoZkANpbTXWLUvPcLn2Nbixx80I1QOzKe1GVJ55T
PnPFYw2eUUF4sexXfCDeGW/3vcApBG8EesB6W1PXjF8ot6bZPiJBM6ztOF7KXCy9Rojukt9MtPFP
IlLqiqCtPSCs59OOiDSJ3KE9arrFh5Joh2IY4CuJXKo6xcpS6YkfVjylYkPn5/gvboAtclBWDqfx
s8fvHR82hqR/k5bv5pUl9GuhAsY/ZPw6RhAyj3vQxiN/ZkAidal1ryf35uHVvYOg7p+potGthLgS
Nmi8X7mt1QsEf/xmJmwYaPigRmQpWvDsZxL2XYJhYvMluqGIV7IklRyqArk/Bw1DLGMCEQJo0cjw
ABtNLdKcZc0Mn4tPtzCeC5Hf4lRCroI8/+2JrTtVXOZc/q+Qe+/Qwyk56qGxAaBvRUOvmAi3q9gE
+ipR2ZV+l/hiaSnfdcbveKhH7KwKXmM2HMfN0zhk2lJUrQzhnGaODCRBY6jpsKYTUwRpSXAUGVFI
nz1iiDWYEKhNdP1PgAY30T6BFsj+y3tbw5Atm5MEQs/Ct6ugq2jqaxYDX9ILC57aOIo2xwEzQUWS
ckR/6r93/PtuzQnR5SzAPQB/0ISBROoPwxShBzgzH9sc7dk+XkNJxchm17y6HqbmMXtDIOgjWqov
bnIcsdyo4MBoqVMm4m2zga9SN9FWIXapvEdLGGNiaK7DctQ8DUdp/AUWLA7G6Ty6va4o8iEXF5Pf
nKFnzIbjupmyBhMMhKaJIr0Fz2S26tzo9/VNcQlk19QDI8DmTKaDHy91kimQE53/qqUaUC8Ij8D9
x7XK3fKax4r73HGKg+cSH/lXzRnH6nz2aWiWGn2pauaW6lqXgzrbS9gQkdlVuwkGkGg2SMxl65j4
AlKmDHss06Xki7ZN9D9sUp3XsiNyarkxMi80doqvt/MQZTKuCYgZkLD0l4Qjiq/rxOFv82Haj+PR
8TwefgiDKcsEp4fDQ704EP8yNiMVlE73t44RLXWUeM7ZJRJHOExW8sSl0BWP54sAW9B+HKRTkiUC
TvUIeIWSktDtATNJ+OTAxo1OonbjiVNf41LjUDKIAWLboCd2+Eay9DFsmmZpj9xT06RMNqHqd88f
pglGD+YIXR21h6x7w5Sg3LGVosIO868Qg88WotHE15zNOeRQfxGzz53GZyC7HqciFym/iBmxxScB
1ss/AZoYGTCtXC5mlCdUwDDGkNfsw7iNoQixmk0O9XzQXdQ0HVAKwlmiTlKvYnmFNgGwYOxhHVC+
Kyc6qzsdtM/p0ZQ7Q+lnyAUbV6+pEpqVqTmB6KNTiexkTmgcuu08L+b5iyoC+EROSqt4b+SQVjkq
6NlQ0cpaGgN6yO16e3BXORntUOF8TMysXaFaV0nAR+XjidAUJC4QLQTZEVIJSVIOZqHOLX8awdNT
JjeLKVhRGc4danHF90Y8852lSh2pJDI3EIiUDN3xSeB5UF/jk/Uy7IIsfvrVX3NasmQehJpG5DlI
QaqNzLTUHcJorIwXUpfa8aobS8N5DF/LFHKa8D0A7u6LrwUuu1rKdK36lE53kO/ZKp7aDc+peswn
Lm8K/iIXO08ua32PBWz5OfI/vFV4sip46u7fr34zd/LHMlJHWydnbkDpPswVZazVGX9ODBg/kcBM
nLpd0dMBcMCPXNr8yBNJdQr9IsgIubF5TD/8J9ri5PRR52gtxeIb8yR/oOTOpbQmMcfHCvAe/QdD
ExYIDAvANfxRNmaeOm5kHjnex9yI+cjrqIxXw2xFXwgEH7zeS+KkNVPJg/irc4dnjzdB8XF1webZ
71Df4hGG8uuDjx5U7wUjHgxoTXJarvLSWdNhza3GxUkvVF37ED54iRXwzdrP6D/TdggLtMFjJ+Yn
qoGu9YKbV2OiJdLixRNPn46NkV9ewRD3b+8NtgtXx2/2UNoEyJ+x/70hpXWL6yuWtynqcLIqiQXM
HK4sLg6sQOgram6Q3P78+6hGPOvQzeZMmwgNee8JLrdB37pcOdxD4PT8KFQro3ZRCcIJKz3KaJf3
La86L7ACb/Yxeculj5UgBkoSNNxw3YL9jYd9EGYReyUO3JBHyR7fE4WHgpCtmajx9gf0fTxnC+cl
I/2bgUIBpVC5yE/qweIBL3CHQ1+sSfaONSuR7Ux2eGvTThtDRmA95CpSLQG2kWOQx1+CZjZxodGb
+8x/uJ8od+ZPCohDyPojrt6w+dz1WSa4pLDe5/6HT4tEFDS2R3yNBnMgjHuW3dvZSAH18+be/rxo
hCw83hnjVy4Ao8344xyjpWz/cbhSL4cZzkCCQvG6EIDp8lCjDye8uaUX3VTP4HC4YXmkSw6nsf2S
j4VylLpY0B+EHS+HRmkq1euf52P1xhyJ1BqlB+9VtPFf7OTphO19ZKbG6mokzZWLIBjcFwarot2T
y4HZs5/T6Y5Dn3I0Q/XFmgeek4c81CVKUl49vlQ8HuoP+xpXCz++qdx9OZ+Xw5SdiJbCHXKWERwi
OrWMH/U8OfNWN/jrkSkR04Mx6zwwUh5ZKakWBQqreXhA1HAyPyzpuE87O6mI6HKGe3hOSHfkH33R
7rxbEQA/Ozv/HVBTznmvJReeHqZbjvyqs9975uMLY3jHIC0iAX/v2S85yT/fAhcXEVVAzdzsFUl9
7Hwk9NGKM54o08kouuVrGnVXZ15dfgEYrSMhCEUAHQSyzfPJBzZKtlQrf++rb7S6nDv1mo9RTZnw
tvxIFxh/ud1nsFnTk4b96t/1DvV/Y4a7I6YNzype43Ah3bVyxpjefVMIye6Q/5alJS4+uweg6S31
ENsC2HF68dXzCnCx0bFGg6TaOq9+WX69qBMIXVTPsEscSe/JHfxNgbn9Ai6ihKY86H9If4S54VED
DLYnYZY0x313oSdz4AyD0BvedVxxMF0oczixWK/o62L0GDcL7USDDmRjmDusnh8MEJh1DOt9g8BE
4KDYCXH/V7QNHIWcgxnC25xiqRnYIVsvNUhsJXy48uudWACL4yj3D4B9Eio9Dehsasnuu4r4u9EU
t2MvFV8lPdogusiHv6SJE31lIK0IicdPyeHLPlSM/472htRJ/leVJQ0uX/W4J5LStWfnymEuYAEn
NhAnBVG8mBRkKSzi2CemFnruz66BO5XHZr4rjOMF8pyXD/H3xIGWZS9CT515zYqBl5WYl4BtCQS2
2o0gJ5Zt1u7aerKho5CrVug0ILoprWRLZ7dCwaKdOPvRj3PsY/1Cz5Aj/tCgntGdcBySh8IXQ+oF
uo7d48Ziy+bFWq5SIYQIabC7a5QwIKM+fK24NPAwwDPj8h8CXmc+KB+dJk4Nhd8Goj2/YdznSyX2
0MB+oZq5eK5vssqssK31G5kQGz4rX5Yw59JCDI/1jESFG/av7lq9SSyof3kFjNqrQSqUr5yMsNc6
7AJ28ME1FgQa6BweVuggFbaNH5JHAJkwYmt2KFvhZPeuDnD55Wv9eS/04i+Rsa1rOFVeZMCCBvDQ
P10usfHeqz0D4lPYsyG+xDWtnuQ/xODF9ipmyhvsfrJriNiQljJXmnIQJv/kfBht/YoZB7Intdvg
c0IOxN7WVpbI0sEAXhHNydbDUYCFr/hSyyXyGPWXOnNxibe9w2Ayf1TUPAcECcThpkNWzS2GfOEZ
yCVR0av4Z1q6Nfp7aGFMOi9TX08ZqV6mLPEKR4af7/A5WxzBcPDKiPpRvOB1hKO8g+q1I4zqnwdt
PGf3uXKtJbMQEvuRrsM1orDC52fVgktjNfWTx+Ghekz/8k7dZh/is7v02kIVYuwS3Sfi9HhT2uq8
u7zQnyEj4hIDXXGBftlZelvYyyt63tZT7DTmYy0sMpcuxtXHTk/tolnWHqW/DsM9rknCmsZVizpx
HcOrtht/Xvjp8eEwLyDWzdxhidFxFlRb7jTwC/H785q6PNH69yzxDU43PDmjEz1D4WQd/5V+cUPX
NSxauqXbj+1lCiuF/JDSIH3OvVgZC1n1tU2qYYnmJhb8KbdyHvGlMahXx7G+k3z9PTMOR/PwCkQP
wpzfor0jHod0QAKNTC6eKGJi/E+gYIOK/CfGed1Bw8EkadjrhPf7pD8gnku60QKFmEse9gitRELq
cNrWMIJgeJ8FCprlq/M4ozgb5gVHMsoHTAErVe3ovAeRRXylS340Ob2SvYbENMM8EhKq+7TE0KWj
sWb1lgv0G6ww2lqlUSV1BIUuIIBuGM5T9YcQq38cEboUg5NWq7e4rwF/yAsvF91dhAZWmXFfW7F0
p7B2IrsyHrtW8YSvNGLsR8Ui5UBm8MGntFzm8hbIXmFSVkhksCSEBRP/8wl0Ku7IFPRrCkLoR4ws
cuA7SAzi77BAllt0/qHOHO4Up+E962EnIY3a/Ts228E3nhuogn4LrNAvDaxIPxIdasttNsdqf6SG
61v9GxDuwYu0lmYsNaRby+oTPFRH3SJvCKdmPU4JyK9RQdDvcNABnLqZiliBrLICtnayrCN67ig9
shgkQFklR/EH4XfAFQihQH/Ee/NmrSzokp7LTOmaFEjqKsTAwZzRIzxT7gBzJb5k9g2sfPiwuDhm
1V33GZGmX7ALuUNVEDzz6DyCJpEGOz9A+CDPPXOTS5EjHcGcQZG4TzYofttfNIFodtDwiJYEjClO
vzlJ1e4u+AP4Re5PvjPifUgls57I477iYxuk7Bz1rIG+9IuA5atli8FrxkBw4O5plhpDGH+dJ2pL
Y9NBJdiSVnp+0HxIuR3g3oKj08D2vmH0sgmxshtbWDISc4JycKLuy4ISuz1fuRxyBPwzCLO56hTg
vnSw3vvnsRFSElzUc8QguU+XtTLK2JGpf62YlAkafDirhWniEuadGK6m6CVaYn/H6F/BYax8BxCv
Ardut+53xR8uGv2i/hW754a6ItPHKmG7O/8BW9JZRFcvC+z18jn9hrFtvrSvRx107NQvcmKVlfHa
K/m1ZZ3TvxQxQJ8ijFe0FbupC/Wjq1b/M8E+JptMZu9iCSc88YapqZzCi+5im57+MR9Fz6X0r02y
IZsyATWbgXPLyBBXIGkTcrKSBaye/EsFXY1rB6E02QgPh4GdFtrlxONKTA4CIDJcIIbN3/YdtGDa
D4PHec38IICw3gbQUzD6h3TulH9L3/D+lViWxkvvaQQYwHhqmlW8E0h+WBTEV4l+GXLb2OCSsj5i
guDRhoIIKWUdUo355OXh+mE4ygW6W1SPjZj19h3QmDRZiZKdrNG12aM+knRvO/PSHfA0Gkgntp/H
4mfYEwFKtd76vRasx5msNye0lYmdujWrwgyJtNmesl/e9TDDC6Sz3GG7x1X7LRGqb/Nz81vS+ojN
EAPkQoOvmmXXmpGlnboSOl2HNAdEIJUL2PkV+Q6oLnHzvjIX/lCqG5feQZUDIlZ5RmL538rvdzJv
w00JYYixfthpNPP41VWaA5glJDGfJtsIH/0oUL+LX9FkoUASHpDmZbOjOHUeZ+CkHIoeI5KnzNs9
KzUS3EA9TLcMEo8A1h+UedVcHiv5TyAENPuhFsssgFUg34ioY0pFurRWdR8ncnNKDqpklRsQ8+lc
dKTY1P7GlkDok8+Sb+Uk/Mopw8UU1s08rgjy0lozf83T5Pb20GZAmbJoRSiskX8Fypd+4OYmZ+Sg
wgUizmJlwYeJku0sgHAY9N2T71nstXuSL3XDhqTqMYOqaOeba3XKruUv0odu1gRvKq4sQFosD+z5
tuggUhvTvpiZTuJFmGcY1F0QOQUDNztsRvbF4H+uDKjlrbuq4bq9wBqXREGg2NBE8oIS4r0WECYV
HvFAiB1pZ1Cqy/qrkK4xov8onA3s6zS57FmvZX+YY6G4AJEzpsCvfGx99EA/iNYdnJjUhU2/eIH2
G+OZNtO/o02xIKOPazxAnFUxeK6pJVgUF76DAw5RS/zKEBawtqB3SPc6I8k2/Un/DAv4CSDjwQNM
RkSczurlVEcRoRI5AmNf8Q+oSLK685edxmU1RKdyYk38Q9BZOuq5PmeSEzmPdbNlzHza+RqTAkMd
qT074kAUkySR27j/M1O5DYRE6xS/RI7pFvK8EuElBluWM+Orw4wR8RfATvzkqHDo2saCb0R9wShC
jTqe86vu8mq/+Ne1LsYNrNvTyfxDqUdzQjH7XCFAOKhrUJMvyDWeTYuXUKYZxUSbmgZPTMk8thyF
Y4YPBXsH8gaBrGlHwV96iwcP/h9cAqwcSDtMgmkY6KU71qNv1A1fW+Tiukn3zRDaUnqYACsDDxAY
0ZnYApAWxyhDws/SIL0tV1ySoke/Yota1BKefsHoSRdfW+w04C84zmEWC18t8IN4iTA69ulqSNiB
2BQK64fwe6tw5Xb0VApPS+YQIfu82xnyqk5cXoHn+RF6ZDXy/XwgYHktq2v23E8+LGFuJO6ZPszX
qt6IlJiJdqIeQb/K/aPd1BMfqVNLfpboERJAFCXUx+MbJ8or9aECkEy8L6N5BrXJ2NEHUwAzghKD
zKrJWhJdjaQVxPy4QDI0ZjZqUgWtOCb5em4wwEUHkKHnH0jQAIji5TykbW0/B18xVozacWgjtBeO
yJJ+WEXLgNdvfIQRGp2w9pLA59Y7hcqqQ7mV5lUguT0xBKvUKd0GQOQYLpWLsi47C3nbI1mQ34JC
krl6m1Fd0buNyJM8y9ZRaz8Tp75PTLTcDBgo4oWdjvQU2k4MPuj1GCq/xY7WqE/hkbltJTtWwiUB
Hz4uCT4VWSSoflIr35b3mEcdrXr/cnB3tBOTTyhCKAhBaSwe24nf/fT3Ar5WQ/BhPuVjiYFElgIV
eL09cC6iao+JZts+H2uOR/VGpSr1cg+r+NbGcqwak+/HK5b9ZsK4DtirL3IU6gjOx/dy0rn6TlJ8
sfqsEsUZBEuDaZjr3FReiITeITkcsAtjIPz4Ot5PVwOCsYZgD8v4zbgv58K2veimsdGnnEP5Mkdn
Akzpfn4SSHFXPD4CY8wCnaGBEP8j6cyaFMWCKPyLiBCQ7VVZFfel1BdDyxIQENnBXz8fPREVM93V
VQiXu2SePOck9GgmcbQY/UHpaWlI7nI1nd2wnTSNLUKFJdgu+N5YN1+lGUATWSv0ntvj501NBRgL
ph0K8V0Dzx4yfAEFgw0DN80QW4hu1tcLJBlh/kPFp2Rt5x6h0hUiG+cv8cBHdAwMubh7BbrplFtp
1/rL0pbhE5YZXXrDBISYchISLCp8QyVbS+Yt2Oiuv4cybTPXySHSbfBA3bD07eevVjzpDs6cpAGi
i6Nyk/MtqIUs24k+j4E2giUBIZFAR4RL7gzTVzaLN26E1zkJOvk1KVC671W0IfCPCKkd9pMR7dLR
iyAwRIEFG1Rco8KvLpRIjGO9x7YRxMltAdGBE9fEyJ9FslDWVLzGptw5yUzbhxDsiLXiNU2/oZmS
WkoWOMHHuW6l++cy+gF6JFPoCZXRGkIKBUYECS/voG7dBegWbwfirLeZYgWJFimyAcLJywicIRtu
mWnwMKhxZzsNZufqJc/70kHCMvQwBv8ANJ83TrRKNu8/cLSMmvjF8JHwDwYzml/hvHHDWGuoahh0
+jUTzSr4lI8l3ct5vAPnhz7+Q+rYrUEwK6d34jsnInUmzLpXLxpFeRxLwgz09MWyhP+ALooYA+sd
dGbYOk2AStWfmNwW+353SE3CxQ6gFTH9q10QY+oQeu+CrQy0KbDQ61aEFu8RFRNqZkP/5wk0QO3L
YCLH5wM6gDs4QBdmyGvWjuiKCnPNIqGIaHw21MmNqcjWj9YBWXyDm8aCYxxaFJOO9WIpB+YA0D5h
ZrY2jtS4GVowtxhJniXHS0DZClN6fTIWprJEU2wHN1hwXc2h7N3vjSfQP1kHga6SOalNTLYB36ed
fdwMAsYU8xfIbyBOWNgB9SkwgSzc8wCQSFdGInJQT0IJgGId66RmsoQKNwBDmP42U5L1kY9xp4Rp
84TQA5ZEs4l3TG9qcOrstdE5xVaI/MNhvEE7excJEszgExOchGM4Vo7VjdO89MHxwPt4G3ACX5d2
RwUcFryJJj/CO8FvN90vrDWEPKKED310FzSnxSqTAqdolzN1c3xxLCy6A7JB5axAJG6I/DeGD45e
D3R2/JW9cj4sUHhGiIQRc+0S7EPN8qisKWAA47BJ/Ih4vrnlLndR0oPsJgfsJGblnVYcwMjOWHFy
ZsYf4LPGqXCIIFRJOP38Vgcmk6mjYIK+S1cNq6Led4hHg5fAOLJhd2Dji+sTOWKxACmNTuqK2gZk
BgcygMZZFvGLAOYqdHhgd1O1x1dH+KcaRS/gJPmWNIZsr7+7QvjAlaigtN3ex3f5jFdJB4tloDzF
2Hvw21c7QM++KXfgz1euCf6MWQRVKQh/8B8cotaE484heV0mYBmBz5js2DWilcaCjleGWVEIJVUo
CnRnjQlnRMSC64NThifEa1JZyJsMaoBIWvVAa1GGJSj7Ad8iCyQNUtH1pM95m/lOPFA3j2wQ/AjH
iMyFdZp8fMbldRH2jbClqAs6o96Ji9QlaymGY/oXgPCQVa+k3AGB55mK1u1/+ty6ioBX9rT62Dnq
yX+htHzQddqiAzW6IOBFu6hxT18iXFqTfC0/rjALF/2d3qn5Kl5xdQJyhDGc3o8wtlg+9a4euzJi
2j+4mNPrwlUq6OLljE5qVrmHlsYq17x8jjaD8A02opdgKjHtFq/LdQ5BaybPdJtKhrrt3dJFMECM
T1p3vdNm50E9gVm5ANp/vKc3LcSKTz7Uc/xNoKvAvpXPsXlTydUolG6TA3P+SHhBw+tJtGbChA6e
hSZT3efwW0GbeguIzYkb/rAl2QNRT4T124Kuib/WaM79MQFsVpZBqS0+gG/iDQkM4aVXh2brhPPx
v37rVUeggTzuokGJkhwZpHgzG+rNR6qEIMCZVzyLLRY7G7x17fgsGrDTuCcmDs0FqvOH9NyWpskd
PzYLPqmMtxdRoyVxWLq6VUSHSjLjY+jV6bzBSlJ2Yu0sfX6k6zwIz+J7O1SMG3LxY301h4oGTWg4
oZJNSKUGPaZDIVmgOsP2h8UA3ljBhC0lHnvBDl+d94xIkTbkjvAI7ryPGZQ/1q8BRrNDBuV+HEh7
bEjR9KkAP2+wuIAtZV3p872AcFEfhDubQ0Y17/fr6sT1qB4UP1squ+c43rOU8cSiUpcuSP+QIbJa
sV7qnUyy6shOozOLALLzlZ7r5U6EyQ79/0/VZp10ytUVdxEh2arhG5oyqsbTC1iHBYINE7bCq+8Z
Uqx6AGK9GauERhSO4WEL9kIKSoHCwakFQvS7xZJRA5TgJSuuAugPvP5LpK049b7ZUF8ehdTG1gDp
g8Qtg6jXbPMrSpGQzXofzj/LfAAtcKM7cP631GrCNeWCtp41iVszzRREONIlW0n3wSuccv1AeKAy
oRse5MA8d8VbJy6+R9B6ONRhOmzVI30GQXvkBquk3TDeHLIUPPL1sOp9Bad9WNVISFxlK2xfnGdY
l3v4G9N+EK+gaFLh+e+3q/eg3hxY0yR/svvG7Me+cu4Sxk0Hpy2bSDkCIc5R3iFhgiy6/MwRsidP
0tL3k83tEDj1X9Av6gUvcQCEaXWK1Rz4OYf+pBmyOQZ7ABiEY9lSL6UBj7z8UMojqwIkQ3PEeY8X
+QGxAfICBB1MAAcy95LTEPgn9sW5ARllxdVmkSP9btOP/YIwMhW33Q/yHEslXGXJrLs9TLNTuVRv
tRP8FatteETqj+0h3uNWDzfx53Viv52Ap62zjTwQezLO9CeGThcDAqPkEEvB3YSbPi8GvSmVCDqW
8Z458m7dbMl6G/s4s0VAOdTPhHWeO9RBx3NSk8EL4kobq4qnDm/yrV4VS7pKn+Gs65CxTEoZjPKw
bRD0ff7KVXHAvvye2p3zxQ2BXsvz+q72eNKyDdVrsfbl4vfDXMC+haZyVDlHyEptCry9+0LLpJ2U
0ozeNCp++UIJBRFQofUbTvMzNaySnj7ljhoqtO7ZddsQrrq1N7IjzaVeL8+AEfR5QQcmQtMfAs/4
h3s7RGazKfetXee4C8jW+IciNeaTM3hlggBPKdjTHZFvTCWzF6b6/Pa64TK9DC3ichjAeE5umzlz
jSQoW5CdyUtS+MWXtnHElHu0hZSfa1v1PjDO7z02kijmVvDDXp8ZefwVgBBeC2wVyt1jtC0hvjDw
yOWVBFilmJrifN03EdtFZnKiTWWedphswkgM8cjICbjxo0AbbzWKmxHGYT4jLGNcHj5D2vLBKiqd
ir8SMR5ZJ2G04mWQQd0egNgfHQyCYienCSFyno81IBEW9mg5YhWNef1GHTsNVyLnGirOiUAu8Dv2
cjj5mmVA7PxIN5FUJouhUNoVnjmcycpKwQAclKh3mOOvx9dju7tiIgaiQ/e+8Xrwy2l2gdWjdo9X
LD4MMD92RtXvEGjTPpv2ilmti13y0CldXOjdzuNx76if4Y9F05wLECtBK/lCncaoAeo07pUQ62ge
MioPd7QgfejFlJ0whWPT2rzJ2KcJeNtvw0c9dEfd1PImwtID9Eva5MvrsfNbRMKxP0ac9CxfXvx8
US601D/KGVZ9foNHElz74BzvZ/hdJMipWkf1xpD9+IFf7VnStSK3v5kVq/5HXo1a8Lkn+Ji2RKIk
wt3ngFEWFNHY7Rur/BxCdSbW9nsubpFqtmh69LMuL69MOjTPL7vycgfhNfWdUFuJMKcrO8KbtDdO
nz06hqSfR4TS+lw/fvbUJsq/fGtkExlcJ5+MvGJeE0y7wHVIUgMKChYSf7K0aFP0fibZySoNni1Z
Oa3mOFEzT4EvsuAfdBz06NNJYtp6IqOLckqh5QAn+nfGx4cj+1V5EdL88ndEfQGfVkqpcFwbB73f
L9LusnNqKholNSUSVOxgwc5xI/17ZW72J9/T3uGNK6LVVahccIbgvMCtY9Pnkwo3DhroEbNCgQMV
xCsx9HHOkI4jKsgo4gB7gEq3TOxi3bDPUwPGKwB6smILMCrP74IbmuLjt2m2xaUGybOCXbziLCtc
Dt8xAR5LcXwQQcYTAL8Fy6mOLWng3jstzI7Irg900C4vyj06lDZMyjDCtWlaS8PYlYtsI1TgMpSO
PmAeyfZruONo0aauHMzbZQIGP8+2ISqtWbWrl0y94qFQ5U5cm2JlsjYk1EgTpIwjSrsQrevA1oCa
eBy6AZG9syODjBP48sqwDjh07HqtV90/zQMcMIjmSmgLy6x3CkJQ3U+TZQX/EK5YQQQJSIhCZxhM
PJxZhhyNsD2pCA0PzQ+NaDygLhvDE2mhCj5mIZOT7XDFjMm3DXqDOT+H3aJ0YBFR6oWI0bqv3whc
mBOcBqcg9BjCGvtRDelogs8BLzuyVIRDKTkVxJTGHqAWtOV0/KQKZr3qZaIu6j+dAJ2NroPdGqqO
AP2H+isNosq5Vq/fO7Ck98oghhy7qu4PW0Y+M35yLkhLIDQslOAhtM2ACut8MANpdjk59Wqw+WVP
hT2a+ym2FblqZlcoDRcBzO82Wuhrrsq/Sl79tjQKJkDLwMUa6LWTIWck+KT/ObbAzy8tGSmkrUV1
m0HBJiO8MF7ZoYVXV85bOmNT2gsnoX7hQE4PzOEZz1JSwwopVgMDQFWcfH9GVPQot9N1tcYq5sxY
AK01H6/C3rRavT5mdReTTQXcSSfQF1qax4vzXXU8PFJ4WjbQN36OY5eQhD4cFHay02vHHpm3HkeD
IEz3QeGz63XsS/paomV6vsaurD3W6Nz3bz9SJ1e64fkqSwBjBOwVzOwQnrp5ergS2eoWh7Qxb2h8
h2k8UTZHtOx/MJgHw2epDDKIKftMgqcA5Drg62H7n4v48FCyMaxyW8B2CWy9w/x2WuAygW0AO1W9
FFmYnBl65tevtT5GPbXiqCADwOUm2fDtKJxx8CC7gBSG6QOVB5vpo+c+byCQVnyQAMV1HRyVjH5o
F6+BJBab8HVEV+FMpbUTZSNvVT0UMAC/x7B7mOkVeEaOmPMO4oUFBJHIKkT6QlfDMb58uduKroo5
LsccBXWLevWivcXl5HVut7RmE9gyt/lS9Iv956z4ypyXTKcTT2N0MaQDfn4YpRXf3tUsFh3avlHT
Rg6Pe2zsCp0t05FGIMpXVkOLlIJyp9Y9yoF9Ow9mqW6J/NrIe9eO1uSTp1rGM60+i5z9oFygpgRg
ImEWtUX8KKSJjLD6KKEogDrxKxFnogik2RhOyQpKlql2qvwX3uqUYiIAlAlWc7zslH9mIIhpkSo0
k/w4pqbEZqKg5uB27i0B11m6FRiAzvvF+KCBxNzaW73kaf1sG+G8DSeGiJMpMB46AKjXn1baN8ZN
AilI4109e2MEqO2yjpwcdhzb83cdGjeRQks/kZFOmqLq0vOwEy7v6CDIWzVb66nTwnZEjTEOFmX0
tutk1t9gTAG4437x2yb24MjOFx84AcB+21fE1IBUuzcs2noVxHO1JddyU2cU/JWHMXG8Yb/epxc7
zob1krJDEC4jeEWj3bn6LUjXkrZ+Qw37zgssZlLmqCndmhAkF4LihkPiFTpRSwo6iynPAnLQmhKt
T4klzKSC+UIhgkiJNYF5Nsxsv8+sZi+mF0Xdjlqe14ngRVezRD4WOBMy+WBI/n5gpG45/Qq/4irK
tp9RzszNHvVPbmvNTss9egtdrWtE8On1iETorB79SCpOGLhkw3l+0wbYzfEuJAMjhvY/vwFyP0BG
BXZWYipXGy5CyNtlRxP8GLnIZyPQ/4HI5B04SmBdmSUdiqD48oWI961x9Vd+NWQo42obSPu37hRX
EC0aVwDUMm8WtANa5idtbFMSojh61CAPPYpVsjIO36d4zPHIoCdf7BpEar0jXGrDycDFEOTSG1Si
DNSzR0hwREgfP79fjM/TM14Rn3qf4mUE6FS7bX9XWqc4vXt73gHQoT5SfUPxc5Sq2s6AE0L4VW3r
9hDU24QBLzaF8pCkmYBTxBXpiqkvRoWdibP+66WlT8fLhAefvLQDXPLXdw13I1LsEcqpmA6dtHYG
TIGHlRICCkecbDgcldJhzmP0akYqHEtCDE6Qhb5/HYsLqWhndSJT+pwwKftNRxZKMEIeNoqGVNds
q2MO2P0S12NxAfXoA68C/VUFv9hhbyC6jFNXf5Zofr82mzZ098PVOGWsQ4N6KzV26p8wjgd3VOv9
medsrS+7fp0LBCaT8CmtqiO4UrdAU6v+lh74OxaDHlr3f35ZakiybXOEi2OvjufNyOYAE3nfZDBI
9wOHjC15T1OMTcMhAKu1pTTVZ2yrONaS4Gfzd+Kzl4dQJYbNYCTgDN/j8H98ndgQE3PLGRib+yyg
xeJPAbV6W7ObWPEmpGPcoVAdGb1Fe6j/6I5X6HjIaCQV52aIvIlGkk0wuwIYwlaCdREMGvuMNvEO
gdQLY8zRVmyWFZxOGgjkixhVAexDD+dayQTvshCBtPBQzWhRiYc0WiS484kejTWVP/IxPbMwHk38
yn55dFSyOugusUCUDZxB+DwDvA1TwhBaB+JwZI/gpkN2xPaAQqgAoxCCB4jhRnYVl97Mrr42vlAp
cE/CkI+QzWrBbCntUzeEWv8xqTJixAuc+a/Iypz/DCczYr4JMdf9ihEB7Y4siS6TlS/NxN+czTOh
rU4AVokzlgkDkJYButM+afmJN/bVp3y4HGOHDCRn4xmzx3IL5M+YvZfaLPZEJ6cqT68i4yk/wetO
2syClHZM6MZVmCEvYd/DXshKV+E07OfoPSpKs5ITpLC2nTi1lXARkTuLDhSp8f61ohfE7L2KHX0F
1OLIM1yiuQq0QU7tL0Qaom8fvcgbU4+xPw7m2ucJZx7ZjPx2PrUfjlZ5fPh+1mlyATuhfoPOMRQ9
DbOiaHEN5uV313QmRREZ15kXoR35m7AYS5jQWn1EAr2XMCZaAB0rrcktKtmchlsgfmT/mIchFsNW
jy9YH3gaAfFDauT23kcOg227hz2YDezIL2yM1fiXFk4QQKWJwK4E/PcAQkRpN/pNaSTTnlRaHaBU
3rGPZL5I3Q7MGupEdC4fASwTOJpsUJj4pSblWrAL9GcIBaCd4nTMByU8NPq9bcreT8801GQErmtg
pw9aJANvsYGNyn0aFwoh4xOrF3JwJViYJVLLw91rCm46FBnosYKNy3dQ5wNWUoZAJ2ig14e/MWJi
QtF0KSA3xfFFRZE8FVCdK/ar0U5ffW6AaHwD9Wl300/xWtPM98ijaUlPO8MevAXygvGEoMz2zDOI
dOTBPw5fu68NBFaNXDCV74fUwlboVL3OFto9XTR08LblZ4lUUPYRQUDE/bQHoC6kigGUymaaQyuR
pwEVvHTKhwn4njTDAEAE7W5QJmLyKJqBg3H672fuUQV6RMPomsj3midkFKAzju3v8QO3AgvPaMqB
UIaDm2OST3FQClEP/vSrYJ9sxcV1/j1SSWGzuJFpMQ9wVeteHgJXg349gUM/MvBgbaH6o3V6+GCx
+HM9y7jzjc9s41RsfX1GHlAu020wv3ohR/2dbeS7/RzRImO8BAmvN1nz8ga0fRXvw224ZOrfvoPR
BZxtagHggkDy9DPDVKL2PzNqMntmzpu8nS0CJtGT4eaLx0RRwljhSsng4CqANBLilYisI2ejH7A4
nhL8lD+gJsGl60lvI15JzixgNocmFfwrkKM+hSsBKGsbl5jWulTTnvljIG1Ggz8BA8fd5BhbUuyC
XgrWTtYfmSp1iitAxVS93oxgMbRwop1oYjOSKfV+Rv78uYNESSsEju+VWiGWBCwdPj0o3arWaFT1
dVDtL2EqwKfFTcy+fa1nYM9oFAXRj7hLmL1pYIZFNyYAMB5sZNrO0PJQ8aiIEIWRXP4Ys89NccBi
INKVZkEHuhom6yrcNE6O3JSil1tg1wL5cw5lDGAbVvdrW0CiKGZfVs0TGwbGidZ0U5FDYYHrksta
mOteNcfayYqcwdkDexyndbU13UkpEA4uUYqX3kdz5fi9tf+cQUubZ5+lDjwNa2gb4E+s8/J8O+C4
2+LbG+yKvy/7EDCOMx/d6Qc5G6xEanA04OFyP+I8KX44COoXbmfT0LBTGklRPUE7H7oNLaRyK48t
qvsLOpq4tFNxIkhd6hn9iz8Q04YC0FZe81lrME5qc8g6kgtV1esdkTGrkv3lvVVuOKQsBxt+t51F
22JdIil4qE5N9QMvl+v284H8k68g5F9g3Ak0GR+0wdpRo3+KPJiUMzHGYAL/dgOgkjGdB+iWATr+
tRuq8INifahtYi+HsPeKsNfuEgooEw6BETrQgSAuksjCdupMbOVAuunTksLvYrOTnC7YaPFP2ziS
4oKbd3S5kyZMNclHAYDc4IsvMXIGjWKZh3zQwGZCs0dE0MvyAYffwAW58sfaXZ5R94XQjnxBYovg
Ixr6Qjgh7uKQOADyoajQ4v27AkhJbTiZ1CKhNt5wqURskWzjYMk0727tyNY6F/ubWSvRojAVl2zb
wJLGiR4vXeYQbvX7WrYyWs4SwbO+iDNvs6Em26Cu81iNiKXkDe7xH8hf6exLSyXRQ2XxhboDR1lM
nKrxM3HJCYX4CTCHarXarblxHrchnq/s4OrBkITMrz2X/WiZAI4lwMJd4srZk+p0HmLgsUnCRRW7
AAqvFPrOILjnTMSF8optTjqtcFEhnaQj3VLAPFAfVBvoBT6Q9lOT0+sKJfYXjQbbjgKWAORaKHvK
4ArWwMU0iCjeHrRjNXhlQOxwl4RQvHpED3Jzb25lZEH/NzqP770ALqpFG4AaQQWHd5TSxwCxAb3n
BCfSKJ9aMtpVqpdEFNS4/rHIDTrI0AmswNF91hMTGsj57AQZILIidapicUPUA2wLhlxCnt0kyZK/
wgLBpQ8+oAzJ4VCUhw9kLHoSxkhYxK0hHJv33QCTXaiofPWhIA5BS8H59TDEzjLSgHpeRW4LMqhQ
O6uSZDoNI9fAhZbEvFKHOueXBjhomb7ET03s1Ln1ufTC+0RZyRC9PNan18nO0YPUFQy/6c/XwBc1
nn3EnolsodUXX5JamYKvlvvfkKYhfzLdoUf6Ja+mXeSOq32Fx4fKEu9tAWEGzSWF8/VeKl7YuRlD
0dJOdybQwFv76dRlQGEo6Vwe+01d5AVA3KJeSNZF/HjRHeHrILMyyAur7N5iRAZ9gi+tNmOElQnU
+PJLROrqP++hcB5jptpaMZek8ySVJVwF0Tj2CwM/jwY6XdTZOYmnKi5VwczAmrp8XqTrOhdJ7cpZ
JGxyfldjuL8aZbyEdi1mVP+wduEEF4uwXQlMCRSlQDWK/GHGznPl0MPWp/9UOCzKea7ehGTJz6TF
TMUyOO0R4hAyQ69KVVPBgJH3EXi89VEfTqKPm6krOJ4D0yFZK/QNh7Iydtt0UyUYYluQlIXAo/aC
bk4AG4WYwgPuxs2yuPBzjELV6xyc/2w3cYd4QXFAM9UtEKsxeWL6spPEM5KGeNJaq2tQfougjxRH
JWqSPyFFLo02IWyvIBizD915Ic5xuMWwlel6SSLSrhE+6oWDbhMlncG0WUbvRRg9YxgaPTE0HAE5
oH5ckDqjGmTryk49tqmyXeazfGTCeon0xYdeiz9Bt+7747u+RH07RXYnxo9Rs4xLpwPj0wFexnyO
Sqb8sVNx+1F3ser17VpiBHOQLR4q5qUr4JwCQAMII57RADrSWZK22ZvQv3cZiz64ILvSeDSID6P4
LNGniGP+VxiJM62DhYjNrlfIdgW5RCI7+1LHAMP5nl+aze5Sf4+4VA8aOa6lKy47yxdgX9IxzXqh
5QoaqFyH+DWaFRApvpm+7pHAidKJ5xiBTQWIyt6Gn0inZFaLWwlPiiHiQrXXUilXdWiDwcsc5IMZ
Qw1tS3GLOrZHwjQjECBQkz9bISJ0RgeTrN/NKkZ4ldIy1zHa7iiMKAmUhVt3gp1/jwhJki89a1WQ
kIET1qVLKGLUZ9knYFcmoxn3hskr+kdUi1+n3XHg8VzfP95V9Bv/knv3lPZwaVZ3LGGemp/Cb+ZD
gEDM9DGlkTkU3xUoEmTmwIC5C6Wk2kCeQb/SyDZkRbFDsb7OS1AkoEYL5lCgORkdYVVTlG3sdgzW
k/4xlQ7SO0AXlBBkfBYMFAkuBKwo4KXWFtRlueKHW4H9ZKAfDbdI7z7+DPSfrFiHQ/OVYafhoyBP
IZqGNsVZh9sPEhjqCzynoNAQ6afHAoit9N8NRtIWEojU2pFsJbl9/RH/iEq5eDky+UphNive9cdo
LarsMiQweLYsKuhAdLzMXV4rNw1vTafwBXQUIFslegbtYT1PEYDSvwwGQCpb/MqXLRNvIJbU5UuT
6oD60GIY8W74KtIllVE+m3sJKTa3K8aTayBI4LcRYEKX69sl7CwGJBxRYHeqi0HOHZhVgjyarHD+
DrlVnp2/vcHbSPDhiWEg9+8GqtzuLvnqE1O7C30kpPl7j9Efo81QcfultkKTissBXwy+oO64Om+I
h0Ny+qHH/T+5qdwN6tWrutJV/FCGuxKoCuGnWVhs6dEvz1QNMlW0mUwT3k/KthkC+fDyeAn8riHP
mTrDZb8b3i9DwusUk0G5juCVI7O68I/sQRIQ9iamXlTveIPUpmFMdhdGjHkpA+cztvwT1+IE61+2
jmLkj14PF2YWLeVgHHBP/DcrZtDo4lN0InipiJWJRnppCteh3cQnCjPkIQD6XJoQJEReycOju6cg
M7Q7gXBgw2tiQ2ZGcxjI2g+TggnaGRbLhttreUAj+Ine++HYgEJ1hYp5iU98NK5J7Daw/TMIeBDe
+U8FFUhFfXiLT7z1oR/OgckiH7pFP7631VT56/fFduxzHQ1TZCbGYFM9VNm5EiEGQtAeoeYe15sz
yNeDNMogLHpA8ba7RUVlmP3wHJ0wf0Lzqtr1CroVdNGRr6MCIJEaxKrEe+LReLZ7IhVwlROSpHRP
wxsaoBOadiZx5/cC04+bSM8oOEnAgdDJz4Wlps0BhtHngsciqiA2hpoG/P21yOx9PkCADMh5i28T
W+uDdvWhoz3TBxcgyDWOEM1AFR7BL3ZbsGZg2ufrZgtVBRlzMZBHBrEuWOZAwOu9+AwjH23gLD71
++wxDIQ2Da8+ujqEvwUUJoADIq74F5bUpbv0tFt6c3fEZrhTYSVNKWrZbAf5amB3lW38DZEhT3+D
qsgO/cYW2RrtyfrwOZfIwWUTIsv1hH27AtO22LDG+933gj8CntY8ET6Y8blc87Z27QP6Dn8ntCSu
J3coH3Bt/725ci3Cv6z9fI1cpN9lZ8g4JIrYcNG/6RCc2hXvLDoVW14EIzU4P+pm78lYK+dn5Y/j
9E/y03NP7yFWBdPs+jOc47+sZNaJYma7eoX7AyqqOb249GHXZIdgCLFGTH95WoYmf9vVdsRuPNAv
koiw/J9yFjajin8JcmT00b3ZevUu/uVa38hlh+shZky0v+8FORLHIYPL0JAt8Op4tu+lXpUP7OCL
oVXOQOVM1yQs3xtvsVnWgD+/BLHcJAud2d9sdX3GYiNuqYfrkj2sX/N2z6RBxstzsxyYAtBOv5eh
haE2bCXaH9v4BnbvmHh1M2Yj58GuNrss38jPcI6QPzN6xaWY6T/IbKASN6ZKnMVADZtDfg7xf9g1
F871juZHUwVMesnEClgEaGCaJU/HgP8xIAw/vnfNnJMdORay+2rL/baI9q/Dac8746nJlE71A9IM
ESRH+yQ+ET/yAB0GFIf8zDDxOwS9/U77G2TuJ35ztB/th6xjj2/u9jWvtrwQ1rJ8G7qWM9rMVPa3
4cA0mwtUUG5EpfAJHYxUrrYqsFimcTMbYdj2Gl4DuaVyiH65BneAoToTvX4g3jaOWLyxi7CfnJFP
AybCLPBFQjXUouUandloz/XLPa3ton/vHd4YtYZftlPJZ+I1N6bAg4/9J+FvOahuJL9cmW+BisSq
Vcx4uGbLuop+2wfrV6E5IfW+VTEazAf+35Z4phHN3ds9awWweXj5PAfzgtFLfZzkmCykU0jfUCII
T8nO1+2enZZZWmNdAsMOMfxkrDolSpot+nQSeX4lP7N7MTe421K2BucCiqNEBZMEpisiHWg1g92S
x13VD0atqo6MNAM7Kp0r6BnBIFOFFtkXxqXZCnA7sZ+P4UBgQA97zQTp5kF53PoxqOwlzyBoYRvn
6Ahim5OcLZwvPpGXE8oL9ghWPZ4F6PBH0hBEMo240c9rId/YEV5cCKcylgx4At9nnnAfjCizQbux
MuUjrrR4KpipPIj6ephSI5uUuWq3/Jk8Xw2JjrCZsJUbwSkf1uMxRJcd3Wz3bN28Mraa3svW3/fO
qP0hnwXNxaoe6J88PDIFiKXkqrHH11ixhg4M3AdWRNRkUc9jrs10wu+TKrW8qcZ7jFuy1CaNZ9PD
scmgFAEeS70aWRXlNkzir6d3s+Wv/GSyBPuV4W+GFsxsJA/A3tdTdH4vg/OASEhOcQvWAZgALn+T
l36GTKoFpysAe0ifE6SLt++RicqdXBXrq9rcMDgyyAegQ4YSHzZoZQ2NAFoTKRn4cMENc5iQk9Lz
i7TsH6xGxwdfRLrDy88mCPDoCA9+C86X6V6AWwQ1G0xjAA4yXiVFNc1FpAFrEAs/fg0nzTSxQRpf
b9C0xGXfoNMitlAzjnyCiWoD/L1sRu4LsR9QN46p6dBkA2N6PmUgMEIbpJ+NB+NMXSeGPTpVMVvi
eJ1UOKxNK1s9FIIjr5RVdjQMyv9j2u2ArZMkv/F/4sCE8FQRxmsu/6yH0ys+e5vQz1KznF2nECcL
PIJosb2P1/LT+mIcZgLwBuy1TwbjvSSSYdukBGyssSs1IH7/QTsPdkTSuj0u53Jm4wUdjT0Noh8b
BvTyj1li4kd3X/BGPG6fgoJ4j+DIxCIHyLfQpxZgNhRRgNXuyf8pEgQVRNaJtumezVM76Ot8EYFV
MiI0xBn/KvQkbJSbEYHdYnOFy70wUzZQEHNjwHCzwPp+pjmkNFIp6u/4QALO02WdbY8TmPFiQ6WG
/4NOSFn2qi98qTk76vpFr3VK/3+o/zFtoI5rBv+6hsJLQL+xDIEDpYlWgMRn5gdW6tvr335y76H6
AeVg5TaeqazRh0qDCUi31ZrRL6cwXyiy11gDzDI6AEG9SH3YP9SOpsl+sI//eF97RKXYXqy8/V83
8fbe1vG/ExszT/pXi5P7Knbpw+fSNN40ANpNaZpjsI5+z88s6Ys5hbgY9Vh09BDyY4AwzFre751E
wXU0Pi4nyQRL7+/UxrfVQmsArCnSVjtb0KVjumZJaVbDvjpcFuhx+nrIduA2fuDKdm8VnmxD+L81
+FNM0m3np9t0W3iEam7hJevhz70FUUGGbH2qhW4r4SS2xwB//eW3hJW+efNecEChRgAZwOw8tDDm
e97M6A8zFB8TM96G62AO6yHfqsdCtToaeg923thsTtW/dFZ30/qPNiIQd7EJoSH7C42RC4piZDu2
0ZztHqEmYQ759JltqbiB24fLwZXwqa7eT0yLr7kpBRbmSuHtumJdGsop82lkg2hKRtmQwGmDwrhg
3TIdx8bgmoxpU0y5WTRLZipFmdKSn5SpPjz5un9A3LvO6Qc0hiI3r8+xbyygrrfeZ5ZsRj90s0AI
gX9SVnkYp8FNQDTAPkxVHWkXihc2Q7ZHvEyMZ7an/pKAylIT8SmCEa9Sc4A7tFbxWmTjIwAGV6QW
/uSx+HrTXJZ6B9ggQT8FNnpKs0OGDlUDALHytaUiJ2EODRp9JOKBlMt49SkM3l1zA7ENOTSIoUMT
rv73RjkIc3X+SyiJNRpsfrbQ0Q+eqe9i3e9fqIObKV13mmBPlwnaCtBOJ9gTwcqiRxAWmsURWei1
9AoiMaI18Ui9LHpQ/AKyp6YmD+udHRvUms/53tiJ2dxBNjk2+C9bN94tcvlLNTynbkXVlFwgc6iw
CVQh6a3QgH15PA93+z9w3DdOVrkUmioAemSr1BCjwQaAmib7u3h7K3u297I5AR0zyCpdI/2ORl7o
cqnBQzx+U44xQaQZflIOIh2uAvDL8cW1qi2Rc1zzvHa1vOVDZC217QQMOrrisz28s3dgcy5iOAvk
S48hxhiMnk8qRHTM0CFQmlBt5BXjT0a03w1GNCWw+q27kcrws8aR4xoEmNsFyeelUb27Gg5hCvka
H5zzwwD3/9F0V7uNbFkYgJ/IkhluzQxx7Di+sTqOmRmefr6do9G05nQHylW7Niz4YVdWRb5lp6YN
0ZyNKrNDNVRi/l7WKQttcCgdfmMleVFKmLu+Nz2yz42dZukrRi5ATDn3dxxnM8BAjFllTe+vSKKX
Ts3FCEkQAQ0nCp+aCceGcQ7cmGz16NA9zVB7Mqc2kPNFEABJDuC5VktP9OK3UeZSlmttsO2jHf1g
2YXClqbl+sMMjm3r53+JoUN7CRGysRz0xza1nT61kjhnN6MjgEoATJRv55YJ+sqG3CE3p4NffGZH
qUgfMsJtRuEOU6Wd1lkEiH8eogKruaz0dMrVTr+bbfMcRc+kdhoZvAgMfSJUYBCcuE7vVdVXpVii
LvJ7HufRKNxBxyoJfejbzwENaXLuxW4/u0UjmvvJ0H6YtLee+JWPTxVhCDF1dIu4jP9edfpPoTOX
O7OiHT5yP4dkIROtEl1PcPa81rPP/vnaPGzLCablwFocuMQxsaqmV4SVNE5vtLPKBnmjwRsjyVQz
IdLYeuEqh0gneqsDPfjpaKqUO7YXp+/JpXoCI30OAqn9Qr+3uLtQsCmukcXB9yz51e9uM/Asu+4q
phelP1aMxVqZY5disF6k5uwpzEgI9a2mSY3G6yZbdXHiEJFJCQt7IijSIKkQhF1/UNfHWafvTNhJ
Cv0SZX3o6BpvbzmZCfSQTvIMDzxexnq6469LVXQUmrX3Qa51vf3bYmlhhOVIfZ6Gy+xoBwn9J+NH
GmnxVM4JPfKg9ZpWgFfOn2LiRCNwrY0bVe9sAZ4BTD/+/Arm8ftDg1Qs3744oCG95NupldjZBTfV
63MgSFs+/mlxnxaVqFhqU6OJmz7TUOhccoP1nt+laS0OjaKqNHdd6kngCciA74//2ICWeLTEUXVJ
W6asIzmUaFrOAi3if2bvzvuzRWiVFlPzaAQbBFPDtNDRFx2KF08G0gxaf6CnnS7VXaK5OX6/yZ2Q
3z92X47XbG1zJKjne6EbewxAhAwa9TUOM8ctTNOiGN+V7YjAHM9ozf65oA/t9YLyrGu71Qel6sSi
F381UoLOSP2IVB2DwDiDlYBXOB4yp6FmNKmA26WqRZGdavTptYE0bC6sK/PPx2DZttFzGm/SHsPM
JAkcliHyPv6E9vytTq3zHW3paLmu6FIzP7OphgGMdtuPU+/47/5vpy/soHlWz41smOO77M9RkC9E
423j/DZJcbMiQqNnEcYjB8OS/dldatfI12XT3Ce+SQqnJx3Hzb6tXGTi3MgxGERVvkb83X7ruG2/
Mm9aNwYXrKl0zDQ2m8H29hOjbHKrwH4QpYpFa2sKoTvUV8M7eRMhyb7KnJu0m+bfRxhCqL0/TIfp
7fXt/6X/tFD0xP45VkNX3rmZfZPRL5z/KVr/AU5u2HBFgfZS7G85UuNXL687XTOoLZO+sNufiHFQ
/fYBF+JhgCbnebYPy0p1gjPfp3kBodP2T4+/+bwPQTFCqzpIFkOS+U1S2o/0h96sL2dXH7Qo7S1v
p96ymB6dmsAPCyH3JeAeT5fa41INkDpmdWadEdyQ9lSqCCoXIBhykWwO1qzpJkXjuo+SktihIRzY
fG6Hx+H+XwLJLVoFyABJiY8Wn/vhrpmcxkd2ofhIgG2ACLWsAq5GpL3d1vHhaAnPxTQH0uDZqU9y
ueBVpjC3QP6ow4YcYY7lIuCg/5Yf5xDJbz/uQ7dsFzDAAAoC9rCixNlSjVzFw3pMN2NuC6oe5+LZ
uGZJn0sBPM8yztwxHD734YED6qVqaYUXx3EGSA1nu+0G/YFCIYPBEDE53TCKyVrwxKLn23/uNv5s
mJt6rpJBV785SW/EnVsLwcaLam5BX9j9eejAGz6HbMrXfZY3Z1STo0kHqZdbqlhstIY+wnykvX4r
GGmXh7d4zw2rDQb3g7DW3694Cabwq88Zzks06XR2Eww4qOJfggSJ6xgW09njm2bcSD/w33zJR7+k
a8BCbtTHLz886aRjOBbd9MgbhybyZW/fB3m5btirMEI+xsv7m9X2KI+Y0kFxRzYrI5/4XvzambKj
7Ij0m5GFQBBPggaANDkNr0O/7AmBg6Sxm1TpiQDtpUkr3Sa9nqkP/e/2ljH9sEJ4/y+IM2rbRUMH
9On30iNnQnLkVUMJOVSkoYuuTDw3t6ek5vgt2vWZgEZQmk1Eq74qPTcJYgEOYxEvJSHt7cfl8xwk
A5AvyJVnp57aejj/M2HEe9SDPDfMk8E2sAbQSFh1htRM8FJ8vAd309ZBeAu6hOmGLchLdqyYO978
zkD+scDtbpavIbrP76lyMhNezgq6a2Qkl2KU+XsuuRRubqp+brkv5XqIkLDtQYC9kAv4Ma/Mra+e
jejIj6SnRs+oL7rm2xr061+qZzW5hHtM2de3+c0vmwBTcujMjt4sJvuCYXzHe9np4tcb9Rzbf+H9
pxsH8fc2b3gBpXzm7VWWgtgeJ+cqBB8VN1mKEoMywjpbgHIzF/AoRzLnXG//z4VWv4dnhTL3B8fi
vwzFvCBvRPYb+m+6/ReW7dC4hI0COU/9S4m8dx6mCSZBoCluAKOFykJmUnpMr6bb9BRvXsO7ctvX
YWruhpftPXDFTuk3D67nrq7z83w7zPSynfjITcTmVr2TOB0e1cfsL+UwZeekb/llvvBHh5tDZxKh
/lEJD7TFacmDaO6HhyBjw3PG2tbCd4b58xpFxte5nzDc7m397zl3TTWVbdnYW5O+eBziUk060dGk
79BaxiqZWB3i6TE9G5LCI1OT6vnrg3sxGHJzbVDKyX5kDBoKshV99qMmEmR5piqO8ZXkVGDjPjI9
T3qev4S27SUROFkfDeDloRG/2Ci8BtuY/TCdrag03CWQgRIfzVksheM8Pj0PWe94lverc39oLQgJ
eb919kMJ5BnbL+ImHuxlm/svTI9gb/b+cCoOXYpBKiyTrQNP8Vb5uwsYRIWNSLDPQbKLTqWpYuD4
NNY7WYzXSpBnsxFcmjunC7V3785XWQemNTOGj5Gpku740ZQp9Wgc7cEpGLsCTZkz2oPSVz4b7H3I
9vhr8tbLcgiaaz3B/TS5Aunz+jgzEbzwOvfN5VAR6BxmnVCGGqShi4w3ydIibLgVDrI5znW6p2i+
r0KsciwlXjWktQXXax++Uj+LKH85wEuE+l1dLg6mx3zWPy/TxKrmWpcpc4HSRqA2KR3nMWrLr0Jk
uP3Kn9VIH+hlRUR/xOtXIdrfTgqpsStf08X4L+WhieAKqxYUWU16UXz42S3fRqotkeFpysRaiJMC
MoC2MN5BVy16JV3AuQG8PwAw73NLY1PHc0y0TjlsqvxGoOecGD9fNWWiQw63jphLx7MCGyYqE3Ul
g/DqXAMAEm/BDFnE6Yy2My98xALJ6ExIBlI9RkuKUMw4PSvFIYjI7b/ww+cgkrUU9D/LejggfLlx
+lw9nZUUUYIqT17bj6JBy4xT66pJPTnV0s9ysFnyB1JSRbIX+bcyLR6g11h9yb6X+UiWzDhPaXK4
4ztpAvfrF887q3xHo/BgSkF2FakPuepmUt+mRvtJKcClN+UEL49U3vrht/e4EWIt7zK1K5UuKwp9
ygRWdmqepiuwBoxh2M7Li1VF4TSimbY/l/3VpTcXsqyVBD2PV3hCtEjw6WemkNO5bLOVTIHhGSVl
tXPZxWO6/dwN8CP13ag7Wny2sHMpZdGWLOC3ju4N9NNYgDflQ/Uu1aMblm5uIhp3BfMiF68BZh8P
9XtGAM+aV684H/1O/8IXFtLFDUXVakQG9nmYroSuXM1rkfFaWDBI99+9vQph1UPHercc1/YrFClh
pn2V9qS7o+tZyfH1SY6jvxjel29ziyy9SeMByK6RuT1VjUskUc79O5mprK4AiHu5f3vsDeBnE+8F
bFBYDnN8ktQhofvIez3LzAufkq6X+oi2enhqMmW+zh3Lk7uFLMpy/xAjfEMhv/hiPHssHVPcVM32
R3djoirdWHfpKpHNCbB+lzu2TmyuxAFjR3x0VcM2t6IvyVICl6ET/9wRZVSeDLbKRHgKqpa3CInt
YtJeGSuxhDWgCz/TNSjR3x0z0GV3p8hmBmXbFK3e7Wg30cqN4/RHLEDunfu2cpguDI6CSuiynGuo
M/ZQIhetRxAhSv7SpkKfPuYaXOD9SfXc2nsXBGWNBikzCViKGHp+nah54jXg4UH5txLD6ryV3YL/
50q6ooTZeVBVSvfooyvj3kDdCJARZCM4X7B2M/Ry9YAWHy6bg+8teH2KvjdKIweq6wHBbwo/Pzz6
fVd7fMdXjexv8lFPkP3RC8E9YHV8r06OgE9fiKi4AKdBnGY3ThNn9IjyjAAsf8FrUvnvJYsXe8Kk
bCrmtpVd4uOqL4VFS2fuVPRa3lGVmSJJNODcK5zlOTxrIl5zGzs/YyYnK9toPrXqnFAP1GHKbzwz
9hxL44ac8Iyi+XHWLu35c7gE5btcMXJAvi6b0Ft+hr8x8AbHHox/cZFf+d/T3qvX40eXZW/j1RUk
sDS5MT9Jko9vvK7F7C/jE3JZG9xy8MtEzT3kzH855r6WXFf2yRp41vkn8ypG980XBkRMvat04t8M
f5aoEqWS02ZXyiW9KL7aPThJLy8S7s/0quti7EQea95C5Re2A257Ih9lIYxcOyker04DAMFi6uOK
+kutjoE01UwFMmqch6LCehDdI0EVIRtMbJ1DcX6xqKvAAXVb3xfWw0G/wXi8KTEkar6TCTZ2Krb7
Bt5qnhT5jEV1UtqNGKl3TnBxUt2qP2eLXviCO+ri94mIL5n8XmfLtwx0uyArDJffOxzKsUze3QJX
bN8/ycMAuxt103x+mRrWwxqnUQgRGOomi4k5AYv4PkVqmCSHDN+bWVIT4BvXP8lUJtldPetIKoAN
vMyuxei9t4pUt1ccTB9BczJwqXBRzoU7o9k40HY5TrUL14ukizYrsiQKvR48wy2OrbrJJW9nNfNG
PSJ9RGuX1lz8172gJB8cBmvmcwVYeb/o8o9DOZGsxF4fDxYCy/IEV5iOaSp4/q483JcvuxCnHAOR
/N5+PZXeP82+bYPj6b1P38+mh15s22UU/vpbRUTM7mbrR5YLtgfLFfdfaW7xWtSP2pNupIEv7JOV
Bfv49QgV5cvO2eQ0frzN4ok8M3kTaN+naTHIfRhnv7uONFZmyIVIWtHLmXQz7WOscE9U05lSNFlM
eq/+gEJ/Z7teVypVfx3K8Vg5+x2PfFARPN7L/GtoCax00SJ4KB+pU2WJ2MX+JtLIxRBw7vSTHoR9
is8vI3N5tJwSO1YFMxpzKfPh2UxxPDZ43whfWKlLcqUz/GOTCs4DurNXeyT7aKqJQ3V/qCFzZraM
AYvLAK9uXX/eSNWzlJlH05SHcWNJWpTSUwwsq+B7sbATjRer6v0zPnjMqEYSM7xRxxpcZm508aoT
TNwrVee+CZEunxLjwJNaw2ZV0/KU5gR1Pn+LdFPx5mm+keB9xv+hA/ustYanTADOqYS0jrYFxBtU
pCRKgcC5+ZgQWyhOXqX1p07NuROdnYjojR+tDanb/LFLIcGwYGHDgmRKj4H5faWSmPz2+ZkfxH3Q
jOmO2uz3sbtVsx7ELvo4bGoozn+8Ztdq4oPO3YW5czMNGTwpPidBnMIOqkVmOE4UbQDGUE7TkEzV
GHeMf1lmoJqxjXfzWbv3E8fa+PqZgj8mDkg1s28jRBQtvtoo1IcBzb6vR1qiUYh8vYv6SFZz7KBc
U9yFhDBv56nH9bYGyNUR20a6DoJ7KSS79vQU6hehzkSDXgPnHobHLDd+9v1D+zY2GY84lvnXgMJU
7/5jD/SuF7GGczXVNi0tv+T3Olk7HAcXzDYOUTQTF1Ub1OsZ/mkixX40Kn+YAEvrBK+B0X1YVd+c
3+CaG5sBLUubQrq+oaZogRyal2R+B7cHJtq/vdHAS08YOMg2CKSuUy3OYupvayIcv5qa+/fHb6B4
L/LXr2w3yCumCpt4GQ3aO/MY49M4UbxLoz8Zg4VCTGADn9UWZBSr0urjipoIKEdXm2lVILpzBolq
QOeVVDf1RFNlHyLp+9xP17bDW/NWUwOVOjgoY6E81llEqhc6SJPCZhB/9CJJ2ZzfO3Zup0CQdckl
6XvADgD2UvLe0hB7ZJx77UysdK3nxjqm1IKqtponzBTGnhcsXstpvTTjtewnnnz52HGHx/5qfCHS
Ycnsq49nJRw2dkw2WX87gk3Djrh/NumF0hdZ32b7Y4lEhl4rByub+S5WjnBMZvvzrSub2dUs7+OE
BWFxmajSUrQtnq/t7X12e1ZQ/RYzRujmpl3jTmmitaib7A9TgagkWFwQwyxdZkgOAB7/rp/PPymG
2Eb0HURLj8QX2lGIQmDZ/KTCU7T2/H1Usv9G3Jjhv7gl6iZVBMuFa+dskc62/Ts38u+D/uX4MDjQ
cAiKQs4E6EqwF3jugudbYUHEBpFML2nZVw7H8vM3nBFhS+SoUWZBWo6qodeTv8nfXSv2k/p5DV5j
x+JHdLglYbkqLTWUN95se9O2zhbgNP8IpT5/Li2iI4nGYXBUyo1si0qEUswMOXP0jiXVyUNd76cG
FdM2NxBQtdVax87zK1de1S+0y3/o/XdWLd+0NnmKkCPX3/+9PAqJn2v11Y1rBkJEiI9D//0jVY12
LlNoJvOB3WV7M2MEWQEb/4w2EWeWPaYDVbWJ2L0o7l2+Sts5TsUNr6cu69W5X03qciQBeRbi6Pt9
JPa74vmUvxE4zjWSMQnsofj4nqwqETAb1FHHbBoysiTiXUsJSd7Eqw6zY9LrRqKnkRZmE75YbF/d
nyrxrmBkwlD+UE0/qrdB7uvauUHbtJLfvgn8OnCAcBEpJVUuq48ALM3vBOHj4/dV6+vj+hlrppT2
Yq17fxMg1/nX8Fy714gP5D5wjbE/n3lxGRHTbaSw6u1mFE4au0QdwiDFeEg/1Fp850XmX+nhDpCt
wyhv07hqgYRcRU54cHYSi103tj/yKvI2f+WSSO+vsJ+Rd4dYWUtNNP21DFrgqtUlXOAP07T80Hfa
1K8ZIezjmacL6YAxGl+iBzGAoD/KSv1aFAnsBNaQej/vKPh73ua//dlHBytnaT0zeN1bq8H6wruk
nO6+K27oRdquwG97+RNBGoEUL14GqllJKlraz7dCrBcbC9D3DfM5Tk793rrciiGgKT6r6e9M9VAB
oV1ST3ZjWm0RVsGrmb6Dfkji37adqOPuCanktKvXSJjDr+8N7x5WzKpUW5TIvKZXxUlNycr2otRJ
NOfVvhRWdbG5Xv99Hi2mhi/63pfi2/6cbsTaYjuKqrdvYaNITAZbOdXxhuUBjff8G2oIX7h4/kh3
1tP44DY6fL7UEbekwK/tU+Ai4RaTS4sFOxsmHMwf7uWszI7MHYbM81KiulJ8fxNcP0OZQ7ZmervP
+Ei7+PKr0kqf5yfFGT14LIHFlsj+OXbHbAr+XCgW9Uukca5vukms3PG5QogShQ3y7EqzLb/oRL92
3QmlmNrzz/uOuF2kpjMfMKYwQ1nNSJPzX7oa/9IOLiVqETwqygWB6wgYAX24+4bd+xPhjj/Ksdl1
W9EiM4kUOCO9jKKtBKyDIpeB+bJjmv7Z8gLyn2YMvvrUdaCQ/24azPPWnSiOq1XRBim4zzSvqAj5
nVKOBosQiKQjqzMeTc+ACPag4M2rUEBf/E5GnIxmse5+9FBD6WjFt9gJI49TIYDoTCjLhiF5E3YG
LBxEP1Na5o9maoibFBuAqBt+6Nw1PwdK9Nu2uulhlGnJsc9mlZCzmmlFKLW+PrVZb32wCBVLFavj
XPC6qanWrgoRoY1S9XGOlGr1SODZs3RzcD4Kw8ePxL9Dbdsgnx2EcgKVjfUKcEZifj40lFfASD5D
+l7cjWwzLDHVYxViy/dB8ue4Kb+uzVG693oVFgIvzL7GrqOxelboy6oIWRtEuIfXAZPN5mpIf4Ec
Z67GBA51at0j8BpHVcKly3uH3YU9dqzy8L0soTm8kPxQmQpK58bq0H2ZDBCL3ktErDlD9wdN+Nh8
gwEkVRMr+56BjDbOBFciVfZ1WXnEQ7hbQMA5w4POjPR4B8oSa2Ululr7rUxzNaf1x2V1W3qW0uVT
7dG5D2Jd/I+iFVXRByzEUUJfBCTVsUvLxlNCIoYmfo4aOsiBFM/dRm52542x6qSrXKsI8cNVVvqP
Pz3CrxynLfSMBiSgdwhIma2yqfO2YqcA1TWbZT3pwh13DeEIWF8MdYMUaCRunfSPVchgClQOayMg
9cuPxuPrqMswSlY2UTF78EJOXxvw7HbAXrLxbKP68BHBUCJxu/xje8Aac5BCw+jrd4x3/WDjhQmw
JscflHbfs2z53aLZ0ACJWn1PRvCifbTDXVfZCaaXWtmpdOrgfD65SZ0rHJpzL+0LW13wUYQU9UCW
zSFeSJzyixFjIhEBLcYv8dLw8ssD+fR9ioH98qPiBXvqr6hQPX6W423vnuEfGxgtrv4yEOvgsvZK
8RpuJr8SAhWkFMtjFuXZHW+sl7Xdd7aquw60jCNA/jT3vR47XDd9Sre+nmxOSFN62nEwTDiT+OQI
MLt0H8VbM1tO5E3pTra8bDvg6ppHjQwjzvOILlHlXmGlWmEzprME49eLf0WDl2F+PVsVaaa4EkIg
3xrrH5IiuL3RZL2Xr3RET93rv2spVrD6aH/Ury2DGv3iBgTkWSJjNNaJRUPO0fFgX2C+MvxmgUan
4ysXTh/HfGdVVEb5VWXOdthOwBNOQbmZGryChLMpEP/JHMhrwq0+PlcKLTMPu3YH9uLZmb5XZv6m
GXFvJQbrqvFIJ2vFyDe2bCmVbuzby0ayeR6bmXIM+F+iPKNl49qGhkgXtuNTOVuOLpq3wwgJxnxd
NxZTs9yUJPOSDnPg3oqx89G2El99ZrhvBILFwL46WIn0fvaD3BJC/MaZHBJcn7vxyPeXrbnCQ2fi
XA8KynoiX7FVdds7jxdTUPT3ADVqofj3dZ2d+ovA0ID8jYbe/bG363OL/M8r2aef6ymSpOBpQOas
NtUPfnfTSP3SzPUeNsxzOzbX97tdIUgK6alG32R0J9j6KEf755J2rF1QN0fZO/QHKAigcgdwltdl
t3ue2gEKptn0m6nbEO8lZ2NkXd88qot6rB0ZN5/qnqGAKkN6jdIjcqwMZO67OmSBo60X0WXJL8fk
o1CoLzSCQRHHyAn9U+1gehDxL+5+1XkqkaLeRG81jDQiXUUfu/Kk+W4riJaybAFftdhQMyz2L9lY
lsgNNuF9y6cO1zcw/y5Nhi9NyLGkct0hh1+I9IhN7+vR4rqtc4hUIudkOSBs6MW+MM4nXUjl0nao
DYfHkKIQPzArTd7l2CSI8462jTVsxsVVZ9e/UOpR/y88vvjDFHhs4QNsICGWrVf1YLFmzzxD442N
d7/q3j6TzcWj8hza+XhnB5z+43P3C33HaHtubDNzeA1IY0gwBycYk6ab7DW0CVPzRy030ypphhEn
KlPNVtcaSzxwn2+GawVAI7ZmvpnpXUapVrqzqi0+o2UnKda+Lmlv/e+eCehEJFHIYAiEUzM31oe4
F0K30OAvamdGC38C8VrPoA9D5+HqUtUheExaun3RGLpbKFjfX4WV7llTJbGe+FFGyZV0oVtPHZFD
JdGIfV0wXVUKjWaqIDkmPbcoCb6UG7fl09hYV9Zfol6NmaGD2R1/h1paD8OtkP5cCcaePQLLn4qG
nWuJgEUh+UU7p3zR3DvmEwF1kSPdYL6ny6vPWz9SibTQM8scDlhjrLr7f05AnOMi0efKeUr7sgjg
9G9xrXvZXYCKNkU6+44+Ion30fVafvT5Yn1x2apo0UwWRfJsdCsVeSI42vQrcRC0Ki+1eyXdtt1e
K+d2ZNF6tl/NdF/k2QSrw6OoA+sUXz/S2E8g/oBcC0iFzZ9qfQG+qERVZlLECoUP+XU2s+5pHHvJ
sgX3LQKefPrp1DxdXlcpTf0Tm32CARbWbXv53L1yaygsC8tivAZxPtco0Ge8NB9NDfHVZ1Z7aVJV
0861tIHGCu7vDxHPQMdDQXn7tbqXNq1FjyDjQsTCMO5neS9rehWIAyXyduxWRhKqCmDjf3SumYJY
rOI0z0eaqc9sIZ5/FE0Bd+O7lAjOvQtaWCuLzK6CNEaNs+W7djHSdDAUM511czK4Fs+UIia8QM+z
fStXheYqMEOwuAN4/NJ/ts8ff4SzhXBrtA1EuPC46kIA/eePMLwgB+ETkS/s7QAZy3aI02BlYvRz
j3Nkp3h10Vp/idbIl8Rri3j5WCXYUhAKFJZGbtIBuI604P27ufqzkvq3d4aFuarBx7icLc/ql0R9
9VjIdVf2c2vlaSmnA9Mo28bSxedoY86vm+/+xJG2r+OixAm84koWHrVTecvAihJKkWA1rXT5ef3O
XYARci/SoSzggXl3fMp4IFVWn2nrLdLSCSaa08B8AKvo3bKFTfsC5oq7vvwAXciWhTvh9zJdcWA3
UqwzWvHNWy01MMIO0uKtZnLZ73BtPOiuSYyr9eDzd27B9u6PTvg/IwAHEWOLf+QSis/C6zfcMz4V
TmoDSTSl9jTIzJ5t3J0bjRXBHeoDjG1qUd7X8TJfNXO4CRWZGBKkhnRnI1e7+Lws4kdqcOnfuvKF
78fnf6yZR7IAsXrBAAkw5Ge8ck3UY3MuSsVcPTWH6Vz8Ogcvcb4ZdbIj9iLoClCaRxGqrQvd1OW9
67FOce1wRYe0ZnaASksIIFP8Ra9/17zOFSNMRSDCSKphHqSyClbV0yg3uJZS6P1FxnDly3dcP6uk
3KmQMb70br30v2czBplZNn+kkozABak0nGtbFuS3T3FJOzJbkHtUd9lXIzN9ShlzNzEpKE7KHT8k
2qE+nfnAy+6psSluXVoEwbiX2AUXvWX53FBhn5QrX9NQx5L3xjLlZzUUWi50SJadAGdHd2jDQbTW
fA4xeWj2YC/1nhTPQ0HNOkr8iw0v3WxZWF9MdScFvarisyL/7z6tjbAy5EgTx1am7rTIlk8olrvO
4li79EWcx5bQdj0Dps7nUDvAUBdFZqw/pvff+uxkJ4Xtq54+1NhcHMf3GYeHq2nxqEkC/OpKqsXl
vZaoHVvxn/iXOIkFWWvzg9/0aF25tDInAdK0OGj56t7hMi/Fw0X7Z96kITpROMQC+fkgw25tpk5h
bCY8pcfvM1ZFGcKzAgmfKOx2LemIC33lqLJ3trNM1xLE4CouPA4da0V8JnViyeJxlryI0i99/gU1
jKP3EM1RIJ05NNMffmTVuc4c0UEWQBN7QZc0JH96ji08bwqRWf0VcG30KOlLpJltCzQat679F67q
LZdPCI7OrRBNRrqTNjaKoWAxsOUATxZinM66SwT4dK6c/lp1JPLpr+zXJtNa4REyyiNiH57gmb8H
C226UGUW7VIetyhSM1iZZfUQLcYGgUoYPAsdFVABhWPrOFMG2NY3yybO9X7MM95VfCkujKzsJDKU
KFqsuv4Y6/9lJcn8frwSeGt59lQJ4sIeRP0OYF939c0sujnpvKZO9WY6qKnU2Nt5Ssd+fFmJ+6hw
/YIxXuY3nbR88ouAxvuXnsfyXZE1ad2g0LeP7dvny6mZq79sCoHXZZF07PXJH1OCPbPfvx7QwfC1
iqtcGbfH3X2kUoX3d9jo1y0uJibTo0yir7b8AAbbt8NkvfQZkTtVwnvNrzm5hLfreAhce5NechHe
MgK07XRSyFXT7XSbm0Ad6y+8rHTnPs/ZrmOtc+s845O1Hm/K4cQ6lW9NALJc7z2nSYa5YQUemsCB
9ZsVnrk38YsjTicelJbTrZZs7kVuPpLCyqLrN204OEyeOFqDaqPVAmkJdwYw/uuApdtkYz39Pjqp
2eLpOeJg/cayeITcE/z0yK89mpdJUO4gF8Gy0OXDUpTeGSmyHyjtP2vz17NHKJib0MtSshFrxXIl
ixtnAG9uKNUaCv0WUkHmWZuu9Cfsvyo0+yqbMTB/g3JoXOxdpCMsFW9eEPrurz4yHfCrIkO3sbEN
I5fqEsWWo8Ra3Ai6RDeq27H5GW94fCE7LhxjRC9YvNnw4m0E91n0J6Q54+TPWfKNBTp8ti/peqR7
nXmEULCSc7JK9EHxH0v1mJZcBkP3+mSUU0zup+0OjKStfWYI7HxKz3FMIbe4rr6kkXoaQjJxcwcH
9tqiqJypG6DMrbPqL+Seacr+IYm/t9JfRi2a60ljSaVHHrWkYnnqbpJHlkHM5OU+EFrVHadZEzhb
5iOTGMLKq2L98bfjDUIxtihVpMrf0o3/2LnMfZONFmMh3VAjmG3rPCZNw5JaHSjHsfpWpyunHlWT
2a24ByYdt2zIJ0+2gL8CRkjnZfb+n9JCOZQGfKbynaAeK2KlXnopRojsdVE+brDlgutLbV2NWm7M
doSsP8g+ag8N8m7NxW8sKJxxxn1hfC7O9cTAwSyn+HNRY3aCXuc1vUU0TAch83+RJNGZqQxly+Zi
IMof247WxFxUDwsOSAo7m5m/momhlesoJjOmdB60AXeI3ePosn0Npn9hTkycLr37bD/2iPEfo/Ue
SJ6z5dX04ZxQkFRmcxHpSNSmfWHzXDyP3RwllsRAOo60jejMFVApwhSlte8nJpHAq6bF8B6rBipN
PlvS5fFu6p0HwvAIWxbb1V8JFAhTdlNsVKHG7dOnYak4H2JMg5Dyf1/NCHSucmA317uWJtXzEoCO
z1Zx0/U44UiMyl+ENE35KM6DkTp1U/8UTWBmdK2mx4/dr4SVQYgA3QM8PhcqW39EV6h21hDly+/m
W9HQKFolE+fCneqcrk9T8cq3Y62F2a7b37o/S29qVSJWk40z3wl9de+kynTXrUg3RM0O6Sgzcqez
rPs3N0TgJqKQCAQe45MLkXDrVpcjVjejSeNwq+6+n9LonDC+6P8DC1+2QR9NITTIM9iDPZAJlWyi
/dIwKdyb52Iij4PTYcaUbNiNV1O0dO2OLqFySxYZ2SvJlV7BL2H1i2MCw1ZfC3A2o339KBdVf3m2
Q0axaf7FWKKqtSCMM6n4h0Bh1VosYnY3Vh3KJjaSqE/es4QJIRpXmI7QqcVBMvwnnXOuUbwNGnIh
0HatJy5Wz06q1ulfdCez5QNSlUjPYJxo5CsHN2DeHqNcL03oHnBYCmPLFgMCjYJhTq/7wG9bxqqb
rv8+5wHx2lz97gL/Gxiy9Zqu2xszeejFhkgzENeU0dp236aILdkF2uliwVVZSRRCqEoLgDm4Jbdv
haPL61QF6GbbyUTlvC1ACEFQgvWioAmYctXlOCqDg3izfbTjDVVWxe2zuNtxSX1/U3bwC80p7lUn
DRQvnS1AfsZifzjmZYlUo8Rit2niw2L6ZuqeeNW81i/T2xTkkZteX0EEBPIerEQogx0zxdfUXx/T
CuDnpgzPBYwNIzcHdGe7YWq3D7PIupBrR78FoYuWDslmtu6LQUm2soXswSZE2rFYKYle+hv9huxI
fjpyDMIKrqS/agodq7uw0Znx/ZDq5HRm5UXCQyVSYRZ0nIDAg85sbrYokaE4KjETsFBTUVGfbkZm
c5BHUK1qKSOeHmUbot1QAV923bJfHmdH88I1DXPPDkwiNVY4z9I/m47tNXxeMfpz1edsbcdigOSk
eDoWzy1Hod1VvbGFqj7RYPilX2Y5nL53U7x6ei29c09gZ2+62KIfJZ+76myO1mv6oMbo6PAPVRrb
mtqbByALxuIrfND91SM2oyxTUceGLBwHEQSHB8CDVUbWvsqNjREe4CrsXUsRz++o5L0r556o762R
xAenduqrnyV/4j/K7+eWSNAonhDmgkgPcZ9zaxOi7IZK7llqHAaNYB9mPpa/T331V1PV3sSMBEi6
RppFEOR37oPztiJejhLzUplUx5tRZOk/SFeXpdirqe+9/xRcFvxBx4tbQ32hsR0v1uXjmEEa5SxS
al+RlLRb8FoUdu79B8F+xLa6Easp0LfQNkx9Wg79TNd78YXxvn4fU1vKDW0r8Ubcyz712c1/hwwV
O2cy0ngAfKNGHgKe5uXz0l3x45MYVFetkxzpXg97MqaQvS5TT/g10npsHlopLZglocwKhZ4Wxx1G
s0FJMqxCFEWWbbGWLe/YmuyruS7rskkh0lw7xDvI39EfS81U8NdwNr2EIIoMIR14gYL0A99dqhQO
TU4q3+cPEhcedtHRrsDp/FOMWHTi0cKiYyKzhZE6Phv/D+pkVlQR8VfRQ0iYVvWjrq1bZw2Cq76g
9l9+NOnODCI9agXV07cOmR3QfUBeNcy7hROR4keLe7s4fTG9z+QJspemQWmvtejJaYT7T/PVIwNx
rGa3LWvKl2/qPJd4SURFVMe0y0JRFb25dCP7ddFI7GXS7eNYI0AIJqS5D2y8Nqu/Gnb66yKujdTd
slKLADcLw11DX15N+7QC4dzqKqDdBFaT4qBEUD6zrhK3iZiNbJ1HBjun5hXiD7MKcDJmrPb1t4KS
9nVI0HJDh4ZSz1git9GR75A/McTHIG/xbIccP/cnVmfNOKvD/mtIlSq31VPZgVlIfNo8ukzBKtg1
dl0phzOk6x79uMLoWaxB98XohO3y9vv4VL6rP//pLHRM+kMfDLRn3xEL/8hHjz2KgLQP+bB8vaXE
HRI/dgDvsx1oYeGAegW9h0h9130Broyu2/p7zoXMnPt7W/YCJRcSRL3rx7WNjInMhO3j3LGhUu6d
E5jovucYCpFz2R5dRMcebJpnMGbfEnoW7v9j6b6WE2mWIAA/ERF4cwuDEd4IIXFDLBLCe8/Tn6/1
n4iNDe0iYKanTVVmVpY+tPOhI2IMHGie+h5AN6fAWnFjcT5ITiUabyHVKINsIX3Kt1qhoIG8vZW+
j8ixnY7L93lG4aCyKcUnqk0yUlE14sq1lEv82vAJwoFYpyAIz37DVnpYcajg4t/tdzJQcuaYDUd0
4fkWHyTfqSdCczvG3pxCp88vfhiKyAMcoENwzbZuHxA7kFPOjqERpy32MBNlat03e/ZzXec4argR
Ygs8UrCNKAccqtAmitcuOQqZ2dUvnEGeneuvt7X/0IJCbdd8NCe95++1fK1L60JmfHAUBTKktpJ6
XAMyF/7Uv5i8R8lv6FxsrBX8rnbkJCRscZkCh5pPDCTSvXf4nMwWrbQ0vLvtnMZC+AQeCHtGMylW
3XalWclPwtZVSUtH7FOhjgG0HRbq13euDt194wJe1BjnUMoPN/e6c7H5olQcpbj3g2yL59FixmQO
PZ3blfw7don8bRYNAGokPprWkLR1dnVWahqR8f1VJWLd3DsBurOre4EN06llgXbsEk4LlbgzJmbA
CvGV9ZiEi7s0JT5qYpPfj99FztoG6nqtGfbbSXuerh55HNHQ7vzLbjebKy0q5rXrnU2IiNsYHiCN
MDnifCAJ6lyiVfP2tR5loY5gioP86NQ6Huq/h0z7vO4cB4nWtSvYSymYTqiAVNgFp/mYpyApwthg
6XNppachcZomFnXI3zAsKAAG0v8+eLRu48no1HMzN75srbnNZyaiSTdgGfw4BzCb/Cg7dfqdepnh
pb/8uvzjidUWal+bz2YCTqdRDCj4La77XTH5tm2qAr03QQ4RcsN9X/qr4WYWbW1aIJfrQACQnoI0
bNL9q+YgfFDFwfOB1Dic1pKxVrqBYj710P/rz9y/7XdKThbjEPrQUzijKxxlLme/kryVTaNII6Al
ixqsKjllSpsPzyPdXAmrvg/j06KengpDwuYp9KBnykmJistpqphupwsROBewEwjPjTZGopFYADKW
IegR/Jxml8ANZnTKJFjYtXf/LFbVGoq5dH/oAjAClhJAl1gXceUZ0aatwL7CmHixxtWEhtZJvCjf
7hL7bHByTE9xn86mdGPe2TnnsEiHymkmoBQYrQ+11LOanM4DQeSkdnzgK42Z8AZaAP8bIEz3RxXf
4aomo/MgO4XT2CGdiLv6ZLQ1iZnF9WUY18F+IDJSGDG8d3CJHoUm2m4+hURjsobpfx0abHxUactX
Ib48hB/R/ovHbIHtRNNBwGY8ANC3f5saOrNb8CDTtcxscquHqTUOqNOm5+gSyqwnldemDZV6CLno
s7bfkqNwhDruHQEBTocfNraMkIVD7/K9+/tOntgwSUL4tB0486eeZxphdtbdFR07NPoh95BLNcK3
QLwdqLr0vhDyk8ryMzN0fjRDgfLboc+ggRAo39naCUk5xudmgDRA0DofAZ6EOtFSo8MZvH7wbNYL
Ov3xkZp37w65iJTlxTFfXqJSTL2bH+Y/Gkwk7TgahJfvbzC69QDY0jeNdOlc9Vjp5f7dU1Hu4/h1
7exaibdse9KGF8rrUu+FZhJX9IUaMjU93nTDHeK0/870uNHrSetJWMxMVcQoBknNW7p2rJHhNPbQ
woAA7bWx57bxHRvG3zR50aw8kKuxxRtP08nIXFj8oYMB4uSFBrFZEaqVRKlyaUGoJXcbWxLXRIhx
fBIgQA4iGWEq5FBS4I2gPYNKyvwveB27Ry3uLIEkxFcvA0pnN9sXOBjiJgD1HhbxmT/edbCbZbr7
0Xpg1xzogl6JP4unSqq7w4gcWrQiVpGbF/6nVlWrwyrE6Yght8xHE/oOBMEXWVrsg3dy/+C5vj/6
qvwOwaeedfOlzeCCP8WxtPtHrHX9vitL1AHwaTFmP5Pfl49kc9J4jvJk5X1WQs4fMz4VrVJVT/Yp
+5g3XsH9ILhoaBfKJMEOnWVIn9IOMpxQkxGzolXpyXOMkPIV5ZQ0vCJCjrwzdVETuMFz6FvkJUhe
W4NIfwuyNa6n6v4511PijWRkEtM4J0hEkiMtjFFNrNqSlUe+vLLoKUFtJuPc5IPOAzjuz/MQsRCO
37vCKE858U8ha3DR+G9AWlLDMgf4ajY6Ntfvq37ye/OxVGfXWfQFrIVflaLZ79fv5Bty247pl8kx
pdA7fIAea1eZwqmf+/eo0in8hUc84NQNBNpLnEyr0hEIXGnBmyp9WSp8iFNQuhyaNh8CEMOvKBGg
Wi8MgRAlgttWbIbr5GNO9libdMxSlzv5hKBDPFnOJOuB51W4fn2j0dDR4RKK5mO9y+/ze/d7/qZY
5fsfTm1x9fzHKL2hu5yqBFA1iewNMsEWzEfpGCd+RE8sWg7n57E6t+olp12HPSt4tRhNDFn7hcYE
gxZ+oaPQBChsQAvoEkK2kQML1rLTXV0kK4TX2qV/J20Q4ZELQ3XLk+Zi6j5qTGg+lM9maPGwvifQ
tqsPe3kAhB9fkCAUDd8mQi6RYxRrrBUDlVbDQu1eupcvEXqvSY5xrq+nk/6pFaA83a7boEzJVhh+
pCHuvv6saMzCJStVznqA1yyajZ5o1RNvz7uZ3+u7KLYsQZmUFO86KgTO4tZwGYVuYGoqBJQdx9O6
k57mp95lcx8zu26vRyGRfDtm0M/7Rq6TGHhD67GuLvV4U5oqEYnniquhTP4wTIYzcIfEeiAKzOK/
XAJK26KZcog6AMdO19tse6/4nwtmYq3bJZYp3rjBtU7Vy9AioIU5zMBh6ypM93SoPEMX8fTofIg0
Z970/IZjOS4bnk14ViXRv5EdSh5OmyYIdyVsVZxLcWgheVJE9/Xf9uUoZwbtQ+1j0ruE83bo5EpO
SUf0I1537KDXkR7l80vDZ91zdQespQU89b48zODIqPTjpFKu7rMS97cJ0b3mKrNCV8UD3bmevjJD
cRCQVvS2vnf9LC07kJtAf5xYM/ER8svuHJqoS4M1o4HpzKlnGot8Ocu9SwMVtbka6+pb+HdrkpgA
HwOI5aR/WqY/yPQ0XvWAHdOcTliD9cA9Gm+wxm1G8+SCr/qak8L5IVY6ZbgMFDeZcDs+4jQLrPFh
HYXhdmsJCAOUTu7zBzR7c/htY/V3z+7h1lpl26AXAYGtGfFEQKl4FxifLwa6evqYl5hq88je1FcP
3nr2wS+DcBnzJz/HomB8CUck1+QK+JkjEBqfek/emhCIw9ixLCsOPp6XMRQCEDxyBlx6qVl+esYz
SVnZETrPfdU1WzWzqeNOvfwohW0fbHoyy3F+JCBwmN87cJzrO681PXoD5YtHEh3IHkOoiDW3Ub0h
5s9CyuupDI0IAArIrXQvLbphxYWVgSMLDM2rPumIQH23EEnUJ8hIfgd8L9Z/WYv66woK/1QDMMcj
7yNQ3j/BcgctIQ5b1cV3f1T6qnt7X6Cn7uVte98udF7f2da5vs8UL1eIUC3fWz0a+d5f5zR0fK4T
60xaK8y9YMUpeZzSNsBV7j1r9YRfRfe/XG55Vc+Okk1C/uF1kPt3mgfKawDwctzslRDda5Nl5SI2
W1WAh8LW/DQBE7MULR/d12chDi1rE3GobHpZJD2sWdxj9NeOffrFo76Cj3Dme0JQVA9VQTnbpzcD
LctmvuvlQN31UGsiTYdjejqPReImy18OUA8xv3lkU/Fr6elj6D+wKGyv/b0JARboLEBhYdTzI1CU
qGJPAzYMMCdJXap8YMztW3i/Bro5CZ1ZdyBN0akuBnHWXx5l0BoCYbALKcZdxda1ESbE8tpY9LYd
M+g6b15mvgiIYgEsnu/AOjvAtuM4fWQwSgZp98CbB0J1f6/MOUOT0VhL0JGZ3Q5P1TJs3nMYP2ZG
w8uTZFm6Dysws43KgR4R5Wrixu9SuFwSVCbHzMy4SkPQVJF2nBZcuQPWMs5PA4xGiSfWMUQhqJAu
LT+FUuJoCZLg8dZPDPlCUwrOsrStILrXmC8s/awiYfLaRxshffwhAUWwxtOlg37ri6oETeiBy2Aq
SbD8Jea+Ed2ZmhqUvIvKOXBlgwkZ0yreSY7S/Q+KJ8Xa7ByInthvgJaDGVuQ2HGAeS7/hXDV1Lae
XsEeS7z67ySeAF1r5BncUCANdMZ+Jpegq1jAKPJETnV2SAV8Br+NZ/lwgqmqQG3mF/2XRbCtrnkm
kWhgZcQAzfRnElyXLjfTqybjRbxAXuI7pgYMyigxHU+eQhFIAWI7DGPv99GzEaNiZwh3DpEvaV2N
W04/TlMynZ8ba+JUJaC0EET18OL+4zCUhoUTVEgujBQzBtbdrilaEYY5GZaVfed+UJFRmn8z2P7v
4ZqptsbLf6naTcutQplcu/W6tSDA4HhrKlYSEcWDnfUa/T4UOwq5QoORdVDNLX9gAdG5fAlLl6WW
CyD/Pc2SqEVvB9NG5yZmqZ3/XJFVvwZ5B3M44dnEfhGfd86DW2/dfU5ayJnQGAKz4eBXeQ/v4Zol
rCP4rO9qj549byHVmXMRw6YiT1tZoNipH4ioz0IuWv4wPwlNWMi2GEssmweWneP9p5ruFxNSuiLq
TKD3qpcdhfAAilandT605pV4YzfMdY26ozcA3JL3Ct4JdCF8HdnY/041wRAAzzzMg+Zx31+khFh8
0y/24mhaZDencxafz/Vb4deFfJ2etdiHGnkNpi+hxOOuBEdBRqz6gO7CrmItPEwgbtTDrykMgrIg
FQoJpDoLR27xOboHKjUp+cMWPWRGf+z9OD8EES5oe4UlBP5X5DucCmTwjGQXAqBcN93Ot39/Ayyp
SLUmd4QAhNDrNcjQwGhj+ycqW7x7ss0l5WUnXpU0kSBvA2LF5aIvpN9mxrTrSyc+0lHegUlX++nP
Twb4myqeHS4FnUqLGUW+z4iKk5QYSlbfjbW7a4WZG0BHibbtBNUj4Aj06zkH2ueW2tLNwEEblDr5
ior6EYx+BfKvmTerxgTLvKRgkj63qS5CvX8ROJjUCz0YxziWhMGlRPNZ3tbYDAmKiXdsCzYOYtFU
t0A0N3efOqZ1OLx50GHG3Hr6iiELA9uR2tTSBt3WKN9kV/a26s85dkNaWwF/ObRf//hCNxkHSl5B
YjUelGZpoa4QgJhs42QtdFR5cQ/4YbEJ4pPcEoM2Mp07sRv2CX5zakEfll+xKLWpnMukZ7jPW7Ug
1sJQNGiAO/EPxRu1IBCaJKqKa1rZXqpz41Mw1NUztcJRPiJVWmVwXUAdFbloKfsMFRxbpQi/RxYr
9TwKa3Q/lY7IOsX513JOlMEuD5LT349ijbM8tMBQqHTHxKq+m0RamCjg8yvmV+ot9yWufN3KP8oI
A/p/u5U3w5Sq9Xntsao+R/Tha4qRoZcKX7kvldakFngpTUG0jsY1nTWi1JyxCJFZKD1VlmtY10F7
sOiFpSXwi60a4MJkeWH6GxLHA8xZihzvX9TZPgKR1WAGpHHvX0jtneLCI/GaQvY3x3r6FYk2fceV
ja5YVlwcc21eJv+4l2L7SpjYfjEu6XDuO4UhPvane2mi0iRfXg4WCFIgEFFHN883o/wf6krzTZTg
wsYuerNuxG+6eZd3ScKQhQhs1doHPB7vsBoehjbZzqL1sJtR2wgyekldqJFlAtiO7KarsQ3B/IAi
bJimzo0VN0PbirsNGpN8O5BH60tj0vaiwJz2pxEKA/aYkFtVvFLKBVr7BNhcdgw6viOXptbxoCbp
6jkUJUThW8ublsh60Qq4ptQdSHuhbx9ADC4zaE/HkBQiLZMm5lW+fbabKiJflxZjIN6GL3rTU83c
S7/36UGJWUX8vpawjGS3s11vPvD4586OltFSyTL2RHyyXGUzMwGwm7jHRnyKUeukt5+rVqG7ITpC
zXRgskSi3m04FmH84UXhQTBxCJ9IW1SINsP7uZRfv8uygnLMjO4Rpxlq5xBY966zRCAwa9CewaQd
lK7nSyOrTHAiAZAuOMwCjJacSm7F2FIP0f7oDxT1j/9uxd+EXqPdODmStcE70UUHqd0APhGejwhp
EYilfWUvNvGI1V5gXARCMgQZ0GOGYWnasJbRuaMDAB7Ey0nux3qBjp8Btgh1Yp6sSepGTEx/m83m
wWVoF5RiBPxzqJhKkjWhUJ4GFsb2F8jOQpel6RSAug2Lj8i9qvbiKbBWTGdFHELkqnjrD0KCIi1m
ttY0cwzd+BKV67G6Ge5d+yWEAEejASdFpaxKLzMDiirbzpRkiNLHp+oq6esq/P4rVpu7Dd41g8Us
qTGU68oJGevySioznPulbSOPcWOQ/P69Pd+2PZh7gpFY1++7PiGHAYS6xxPl3RBNd93opSS2rWjN
ZraqQlLDv+LMG+Rsee6oPDLUtqlhnteS54bvSe4jtyu6Cb+vNlTjSPdGC9RGYZgKhIamJL0OJZoV
TFo1iVL7Zn73ZvZ6gMtBzSLpejk3r4W1Jx89RN4WynW8HD6B7uk+td2EuepdtpqwY/w9scO99pey
2zx29xrxhjNfZrHLMNcvHp5wFTDPgIfwJVmxLXmismezU+TPxvkayQK22541sRvr3OX4+I/RWg8M
w0pUrkbmACkgyv6DpL3DFZW2A32bDrPHoenTbjNBdGFRgxWYY9mp9IF9f2iLJeu7GzZS2pAVoHpu
pXxHyU4lNUc4XqNJjQIBvUO+tZNRqkraq/RKY3Ru/2I9hj+Qp/GjlKafV9xA7CBxjXVxBE73tpgY
HzLp6aUdzfv6iziJBAjLyqq1olWNNtGlm+9ley+W07fus3wvZzq3c1nelu0VamzXWqbX8mV1ShEH
RE6h6atcRmoZaPE78btKkVznTMVdPgXwKSS8xE1n9AOhwAx8ssxWEdKydvl5D5JHXF3Jy08Vs29+
toBLipxFs9BlDUDhQloYNmvLOfYj3igvutpktk8Q4ius8C+IKyWh9YW6oOxRhUluB3Gxp/IsDScW
qps+/v5XEjc9UZi1c1FQkS+65zLSxNrI1i/d1a6y2CvZ1ky1UqgVHEM7KkQ9CYui5UtoSiP+I2iQ
MqWn9Ff6cdAH8kjqrZqIawRtILjlLWotBkvnderz5MPVV7XnDf5ILTtAiESwGEFDvtJot1BLdNSw
9k5KUrDldNmx0P0vX9JLrYOOworaGNMNX2zbkJze+sovgmbrqs7g1fvO0eahHBppRQbrZqa11m+T
B7bMHr9VicXrWwEln14nZZt+LVbPfTyI1DyvbWdrIx/eqA8GexQtxpOzfaB/w3sJumIthS01acmm
tmpLnIzrpLEqE2ONkROJ1n2gkiH70hdSsEMO1NjWrv1cbcOv/YpGmCi0Ift8MEslQBtopyfO/7re
SkGGzpj3d045QzBXTtKT+h1e4g+q3F19saka77tEdLirpvub6qG1qsaaDq986Vy/lqkGRU+HYb7s
X6Xzx7q/bKDRPgKPqiGozAW3QmeWH8Ubr27e0uqfp/fRvTHpL6ofpyhuZs3PxehZelZzXISgklf/
bTd+C9P2UTl/6FelLWLx2H6W5438b4ZcmI8VjVvr8rPrXAyyU3HwUng35vShY6VCwvaV0Sjl3Jdm
05vv5GxTWVhuvm4TGd4cxGwWoi8fmOG1cS3nh6FgQ9kQ8459O98TPXdynTyrLoQJ4Nful43i4wUr
rGt5Mst19kRqn5fvBBekBVokk4rWUxRcmPwUgWzOyhqHNM+/PryvvqCUCRGEAv8WnmwuYQdJtfRG
jdb95McSgYcbK8UGgkBjdoq2tXN/3n+wjgvMHO60MCh0tAaPsuUCE+AwSDR28ZWujkzKKvNOIHoH
QckBRA2FnmlboDl/LT+YI3l/yo77UJFedDoIuMFUXYWPQQ0LHW7tRSoR/ltlRvdKPul891nWSqGS
n11bQc2ffOMt0E1eKrf39C+wCP5Udk8B3p30l8798NUrO8yzfYnCviN0ER3TVkThYhWRuZyQZVrf
brf9+Np96obZTKMwIhxGwa+l3i9WZ4jde/RqzomDUzhVDLtWAM11BNv0HipCTEaSgOF8VOjYMZyf
oFTh+OkHB11lDPNPC14PYDUL+i/67NAXmwnBvh1nlahu7HvbLmiEwKewQ7muUIPBcX8uyLYbL7rr
Wo41hl6oGmdqucXcIooNJj0+Jubpk0UzimFJYf++fJWfxIfL0ry/bS/eUwrKZDoEQ3r9/m4uHKqC
u78fXtHu3XdkTKWGp3GnNaVKuLzF/12zlRRdoO8nq/059xd30zz764t229LxpZS0bDh2P4Xgs1i8
9pe5yq6b8w558Pe1latpUF4t1BDqmgVcfmJmi87YJLOSYK0PgjFNntOdirZS7PvGKaOR31c5oive
ap9bF5l9/aFVwauS6hzL87Z+7I+mDpi9+FDfu1M1mLD0njp436vrTHHfdhwEyyiOl9FCldADwpjp
JH9jg3TPwqk9Fo1JfdGN5+VP+988sOanoCqsN+kuZ/xN7moW20kkhR4L3Dd0VKxfaUiEJpWsaDS4
Ypxnr2x1M5j3JAuskHad4xjO1ImN0iR6TVNz003xYj1FOydOf9d90Oe8G3V9xolfC1UvrugVPvxX
4lq90HRknED6rZrwvhM6pPOWIJC33bUYm966HC876eGJwigZrb5iSjRZYXePdqUBCxkl0tq+CWEE
W8zPlWyWzu24mrRu+mMVryT/LeRnEbN0Txzg8Sod+9Psx/3fFlBbMvqvCtuZNcW/Bli4wSVv60qY
Eu+LnwO18W/SY3o/dbeKZxCbI4YoUJTOfPboY6K/6XtDN5cuibD27m0YFetKqNTmoytchdkLKXHR
d8raiIfD9ev7/KjwOnW8PL/Pn4n2ppFORVcLSPA4nQ89iuEiWV4NcgLBe+kyWvaezgYabXDg0BXk
/3lc2Y9bd/X9etvW9fmozMuVdf0B5axuKgU1h53tvbYYFJaVu0aamu71dkebhODjfY5PEyh8pW5m
+a17HBcko6vKnZLExytTnl0GOWCoiiBOlfkmX5/GtZWaLqJXbT++j42xWVZ/rquP2tw7RLskG3ub
uivM+GpR2H8/dFxPenbrprf1+L8FjXNcR6zm4Wc/L26+zmH/ME+z2cZKm7No/6LILR/bNtLc976d
ZKfQ3PcTyvXeHSjtTCMxTY1cXg5csTRTfdMmsrmNjz32I+mPa2/P12euzf17EotS3Raa8dlEbjNc
5kqcph6X0n18G2zrC36WPPIh1hJf/Gj1SVlFzMRwh8R+Xd1gi+ZvD0VIExlyaT/chEYqUh5YsiZ2
NIjRYqBIsWsuveePNU6HwanPqSA8+zPta0q1RtluQYXEo54fYFZPDNZ7SrhKOfpCtHy/0Oe3Rsf7
nWtReFHLfcdacjqFrP/WijoUzIEngdK+VlmhAj8XRYhW0+OZzdAx056Xl60na5pT8fjGWLapTbdq
y02JzPnxu7yU4edUYwqH07WUXkPm8hcrGDva6kfv13myOrkzuS/dcZl9/U9rrCBJV1KVTWeph/To
BTQDc45ik8Z8fB1eW3u5y/tj0byP40MWOuYTPh2H3d3ZhmYPyRChLyeKXW31Abhdvj/Qsn9WbPl3
fJXMREYmZe2+p2q3t1tz9Z6tzvthE1+UtMdrJ980Xxnkxudo3uT0WhLIRtf6/ncbt21murmfhAa8
CIBiuhfLUnLVln5sr2As3ZRmADzgHGXZqUrq/UpiLReRT1wT2qqFROgwIwh4juRzp/mbHDVAJpIK
6lSAy6Iu+d4MC5FEC7oDJiYxl7YtYYKjuQxASphDruZT1Y2HpvmFAJPeQvoZIiwW5N+TViZdXvME
5978kUhENyy2N+z/5EUh/vZtf3L7Pgpx85kfXgrFZy/bmv97OM7n2+LpJ/1xehM6MOVgGk1Kafuw
w0W372cv2bsg298fTA8KzcUQotGa921J549Vd9++dJPD3P4t/eDGVVxxSkgUs7PC6JEv3mfPoX3x
1LmAEgeKzWWOam9Hr5GDs/B2+EoOM6FWmvfankGTbuCOEemXKC28K69WucvEqD5vOIT6tuw7b+ia
cyrJxzmc6BWuOGruxtve6hgCanZKl3VrdazmibG6t90bF7zDrWK5CJFq+30payhuIh72t2LDkq6z
vtIVbBAew3vr1p1oL9F9ROmPe//6cAOpQ1QYbXuqrOsTWDwdNVB8uChta7tF1Tl9e3fInt7XS5/1
NuEPsCjtEBLncvxZzhS4x2qVEq1B4pnK6v3zwcE2z9Q38pJf2+IkLQGW3GQnTPAv1dxVQtFZfuQ6
J/X7WjUV77/XZzEn3luJB07F1SJKLkoF4KXeTz5tEfm0i/BPeqehxCI6szHOFBf6aW2jy7WUZNe2
ap7nrf9SlbXATUZ4G8b9zqZC5L+5ltLP0v43vRwlOulN1QzfKmrWkPA33ZvzZ1FftCyLZUXB8UBh
mJgLHFh+qpjfOhxMGor2Mx9atr8q6vKVIOR+9z8prYgi0vHn26k/X5ZzKTbNfwoy2P66yXtp01AI
4n40iPk8lZPvD/Kr3Hvq0n0mGlnVnKpl30UtUR4xMuSYyIvoTsVf3BMF3NXtblX0p2MV9a7nZuil
HNKcUO6HPqJfXP3uZNvb90WfCQB90aa/fLc5MZ1eq9/dVAIb0Vbkn+2cPsimtj9HGjBFEst3JtuE
QbsP0hPB73/0CvTPUqOfcw1TsMBpGAPfTfr0aL4ambGkJN8MYQG7MU5Cm+TnjidQKC8JdRGY+D+n
o8NYWA0voCrpgB9TXyJTI5gPfM9muIT0KHP7d/hMtlgVbqX7h0RXEHD8mGhtOhA+XpiAaCdUnSfr
6w9N+IpjmuJmplB9vNkE22dLMf2R/jf5ONYNXKx4h6/MVNGH4giuGbNVZ1FizFDONefTDfymePsq
NBOsBOY4gRsny/ZiCG3xWJONW+/ZnMfbhfqqrIyzxgmkvVQuvqkpgsKv9U/onNAjY919/Qt+TDgu
pXZ3fr2EFvX4OHGsbVSRQL2T6opBpaWcbdL01tE6UzqxkTrbZmorzk/fS7vbeJuoXq2Zjnqe94wE
IUO4YJsTCtbSrXgv7X0iynG6lzspKFGkAhcGXwx3k3oj3fP553pIpdx1ed++vS26+wCvX75P3+lx
QfntlTGz3h2lhRLx3s7+OMxKVXJl8LZJ/RNrkJpS8JUsQV80f5YLbGegRN/LUbJdUHcMYKnzh6w+
o3ST8oEUldjgAv3V/Iq3AmHtT+wnCE9yZUg/W1GZ4WpRfpyi1qRnQcXC8VEJnTh+jYnM8i6KznRe
n/nqvJ3sefmCfL/eo/2HfO7l6Py8l0XR9uPsb/73eBZ6MrI8LRct0Fbybf9ZGLNAcKgis5AmcfzT
qr/80QJqrqNdU/+tA+FRusMytrX9vOS8R0OdqNDfNbiCz21TLcHh/cvSC365/VQ/frCFEmjXmIjx
h/Oq8iF+09nB7lf/l15wEVg31+iVhI5KuNPgO7B8pwpNdl69YDXH3/f7P7vr7Dukw7XhZ3f9U78Q
GnSt37WkWPx1HCGS/dgkakRANtPm/ELvxYLKgClX0rBk19h/rrgQhrIqvYR6UARcPKuhtIa5ZLiA
FbJnpMm5AWc/vvDKcp1ALyiynadrsXzz2BG60Cf7O5RhUF/cjQ34h+GLrpKPmvpZJWx3Asol1x3X
qR+YCIjmEIeJL8Yd26FebDV2DSb8+av6o5MVdBT7R6/V4MHBK/eWG25+jU4GW8OCYidHr+4kfvvu
thn4wVctePH3Q82j3othqBSIXdb1FZzpzwU/h262CFVTVnMtBuVckTcar7HvoVFcPwZs69DMO0T0
IiLN/kzCodQ4FrOfp4/Lb6HlCcR6t1+O3x5qRlL380RttJeQ5FVp2To0dOhjx7etJt8ym/K+qfvE
Rd5F3/UK+yFVAJ2aS1HDRpvlQNiV9Yn4U/cmzcFkXV+oc9CYwKLLh7BjqXC+zOCqWJCcFWr3OihT
PZaRDCiDyab1nBIR0s4P7sQfz/ckHae+kVKbdImKXD/qR4u+Qol7UOYW6Bjvzdg2epRPeGb1wwpu
NK+5BeHjmtauUDzeivoxJDWt0JhJ99xQ+P9PgVv/4MKgYyC4FxHBuauypyHsIqBTT/ynyXCZrg+h
ddpjKI8EMlYy9vQ9wbYPeJETt2HaSclhdTrDJ+xK22JWDxCVETJ0fUIjNPVD8ySqEOnxiDTMxq53
9z20YF93BkBmHIntSp4R+Lj1yFGZHSYG11K89+okSNPoaQpK5YePr3vPHmipb3/jJEmWeYck3la4
SDQyy0ayfWBk+UlzehPAMAnjoqLwVogwip2rrysjRkGDBopFZ/9TyDwv30+V26eDA6P4hGao2lPf
eG888a+fcYrdTMWOYvPbHIkDGy+TywZ7b5w5Y0gaJmX2e5OWcOUUdkihhn+HT2CmlPm8Q64KXA6e
bd/4+L7L1rNaBGT0JWYGRiwbLYQjOgDqb0EUQSqVLl9Otfyw0Jn/8zvHna5oSsIqIortYxxPV/aH
74Uwk84AWgqvLpD9lh7EExyuOLOrh82mK5lrseFfIpO7+ZkqnVn6y3FoDbeiEBhsBcqWzkabz/Xv
KyFgKvmz8lF0zNkotXvPcGDgLv+5dEyMnwfwUrLlJIIS+8DjtpwV+V7m5fOEjV/5uuUkFy+Msj1Q
rtB5/nHMfPrK3am2/n2sK8nx2TbHxP+zQA9zjLRMi11Knt7V8nwWj3KN7Vv81Fwkov3yzd8xwds8
Oic7tvicEqIH7+TiTQSyqKR+bipTV6XEDyz0/RCj4CveuIiDR7LtTTpaM6hXdji60s0zty1EDxE3
f1otbr9WfDR2mogUb9+wydRaVj3YAc60WegcJvXM/n3/67LDHU7Kq3R5v6UxLh++J4XyUXnLPHoc
o4S2AGgtjQscx6nyxiU7EDU9EEyU0+PLIyDpicEdI1gobsk2x37xWD58Cj7zw9v38iM9nsTf48/a
7Tu3HOeOkS86fC6F44YkV0olKLDrsWONHUmsYnRM2TWZjDjIVHwWd5fq4VscICDwbHZsCsbWxRqo
+HVJhVAzkYoeX2QmIIJr5fG1HG1ipnrt8XU71rYSJOXFrrzp0taj18CLy9x75ofk4bDtX3bG1VDv
Pt3jPadnaVSIR5cdu3f+usXjqZ8tYDEr4fM6t11l4ku8cq1c46VtTmBZ2qpHBsio3SGRbut5xwVI
9+nxLdWN78tz5EE52U/HhQhvByb/5BrnomcS/t6X6aE9tvlB9zQ/vGXVmTWhl92CWtt5sbFZmWlk
6zRveMTynsQatyDCGeVIy3OV/DJo6F4De8c+Uz8gGJGLsBquQ4eirrTbRQX4unW1DmXV+WP/PZnt
pFvEGy8fI34kyHULJw7H+Gv2y+yfkoxNTfnwUd7gGt3mintp9t0mk+zfvvzjCmbdl/+bX6pz5Ji7
XcnXmHZnygqDkCq6Uu8X0yy4RAEI4BK2TnUJbXPa71GYkIyycwKIZcIFrRn7nA3B/lA2lbPHxt/v
EThM/oXaE2OWu5YTPx4VxYMLTP3strrujP14+bp9Lad20pSsuhYnayXd0TuA2IV/PcD9+uajhZDr
6YaCCr61qLiGZ3zo1pPbt/m+ftEEsOiijpMSEcXl6ydzrye+LLVUygb5jv+P26uNXPk1SI5fA6os
/+fqkq3CMqQ6Hp9vnSQ7iV3FvW8+laU20yKQ6TFdTbbm092FEM3KBeU7TR0pi1aqG2uEG/TWN498
Pz2tqrnm5F/i5+JxXmDlrEOZU3MB0S1Wll9ea0J7beXbk+Tb4m825H4yPz9P+4m7AN1hV8PDF6f7
hCMI9ouUR6nUw5eLkANQU16malEqU1qyKrj7YxnCiBUvlK5TWt1UV0x+wBZMDZlZ7r6MTAzloER2
ROTpdnN6npf9MbTXRcUjD3Ubmx7mMUr3HWTdxIU96/rZd/+GJpbSYFjnAyUVbysG26L5WNFjvvFV
7Wd+HKpWApIkDhAlK2E9V/jBQGO3jTlB0ikd3ZHdwH/yll0t4SDe09LsborEI9lIout6CeRy3fWE
flEtspNNvPW3JbLgp4LhNL8t9qwhw+wp+vdi6KZ9RbhUTv0/xi0Xq4ZZi3IFGLql5MAr4do4Yv/R
4hh4bxLDFES7JFPhK+Jlg3QeST3oMoQSkBmWEAoiEN94odjPfuqrXTMPsFVjkSVRLse+VvU5v45E
N/WzJXiY7uxL+7q5Z7YdvQ67wad79P4kvs7aH7NAJYYNgQZBkKpaUdimlfnaTiJ/tNM2mhTWU9ef
+NkXIosi1NX6mL5TYkkV6smPSLhSFDwetiHkFx6r7RPqlcL4+x8XDOvrrrgyPqtB30evIOo/VvlX
1m9ftgKDUvihY3Dv1C2k1nh+XeuH0lwKhPipoTLEzAqPyWRjPwlkw6ZsyVH0dx66o/7RWN7ejavn
5e3zV5RalVNSCLzbQ17XS2sGI9N0H4bMDtFaDJUgXnRVsPVl6490954LvGmbKPJhrANedpVHg8xI
ANQOqRiD69T8ZTAf+rbTK3R3AIj5gCaI/iBHC5R4e8g5c87S6FxbyxWuleOxektUPKuk/XJed4mH
PdlMJAR0Az5uT8hOU1+Rid+sD8KDV5RBVyAYUgMwnKUE6oD7gdyU6ZkVf3qePOkE+xc7km4LnDNe
0zkJwqNOPMTQ3vNWvLgLn39PlE9MG1dR7ifVDSR5tu0invv66Vb2MlsgKaMPWcwuqcFmGCJnE2QP
8i27JGKuy2lsAEyNXK7pqs3OpN04yLn+uoe/bgrG3UT+/7MoWs2OU8ueeMOVnjeta7aesjzndb8U
PlcxyBxFFOsTc6g2v6za8eS/uTYUVsONkybg+zCfpeYMvSUpnBQOVA7/Y+m+mhNJsigA/yIiMIV7
Fd4KkBBCL0Qjg/dQmF+/XzIbO9vT3SOoqqzMa885d/aWPX4ll+ainF+v6X9xop649vOUPHb/8urN
SZb+rOwFdrWLe4ud0Z3N46xuE7vvdKJ1vtYhKYqz5s1TqWJSVdnnlB6lUXlSV8W4Ey8/JvPxJjNc
Z0f5uLO5qLwTzPxYXXqHUYDLLF5NA93HHdsmOtSSh9om29lqOReq1p792JxaZWUpVNIusxiPUz9R
suLg8Ka3c+fj8XofBHc0ZfbYejRT1noBE1nK9BYFdHsQhZ+FYGLyu/o7NcVsmC7FOlz7D8glPCX/
AWDTXU2Rff370fPdxXdv0N5aTfNtCK56pmdnHnU/iUhuGw8OmPHjbpk5ZVzbOa6kDWx5S7T3KSBN
PcqBpmtIn05plRDh6RPqV/yB84kG21Q18c4yOMF2AjDoQG3GKZSvnA4jp9vvz1HZvnMkXCM/9hcz
eITQ6QmbhD21mX27NQMtEpoPosEyrjCdvvDUSqizhWKz/Q1KyNY5uk6Ne3XfDn2ARpKYIuxpjwtS
448kUQkVJFIEHL1XiW4msdafMMEGvZ35vUUBnOQ7geByAYhkecDP4TddMnn9iQYOooq2X3eHQIPx
UWb14GUaWFq+PMp2LbxQKlG3gx8Rg29sL3OTDWFxM7NspXbelkyNkIXWy9BB9ONFY4RY0lRFqT0f
1CQDKmkC5KGJPfs+fuH04J4Uq4AEKS8+R+ayuKCj5SVUYTb6AS6SbF1S4H/Me6q3mGZ/8j+esjBI
vHsgkzFahWkmcC4QFsuwx2p/uDjwPnLJeZ3glrZ2buAlB/s0DuFJIx943Yl3527bkR1GrQdSb/Ou
3FD7L2LiNrM9HsB7O42saqZ3NeRhmiN3KLoVYU66qbFv8Y5YiCjXBMraB46sOwrQAdxhSglyTuz6
gP7iqAK4OJVv4wOa5NUJSCswHdgThBcsXuQCDQjEWpXByry//sqNUr+szK6GDhn0CYK0TuojQJiJ
f+UkgBqO/5LpMmlc8kGIducBvZqrcnZ52UVLxxqVvCoHydo16QNgnGy2pOj9mG7qK5Ll+5v9wNDR
g4wcG3irJRjDvFdE6i4gQqU6d7yXZT1fFrLzsNU8rGZQypx0lAMBa+n85QXQ/l1JdxOxTnLm9fAH
iNGNOkK/QhV3+VVhLxDf4SOKAUbLLaD7KjrNxqfejW7E8TeuXbVKAmSnIBLhsEGze0GeUoDUlJ7s
nkT+rLsCgw8CYrtDyTQCfeEHCJTW0Lz0gDhQpGoe8JFx011sLHCSySPHXSq5FZxT9hUkA0bkWlv6
ice3CqIUM98odIAHFHDL65YGU4Bwk1qEikCj6Rf8L8Kxi7nd7rItQY06t+8iBIHJLOvepp6tu5iK
qMJkOV+fNNUClz/Qyr0DsMhGC8IjoOEB0zSvFdRKjD1wFnCaW5sZg9NoZF8Bi/trCx6iAegp4Xaq
sWxflUlX9QsQVb/YsDZOaaGTlmYryPfiRqGgJ30aXGswCLm/qFT8XsJ5kcwC3oa0Qb6A18fYBblR
cLhfNbQbVygI+OxxMDbcKNMSLI/2JoF7ffHhZdd0wPwdsOC+k6Rr12YwNdZ6p2b6S2IxGwkaT83F
SMJxG9MwtBeiwQaqPfEequiZnpBlyxgIFLjCTbB8511bY/N9MY1kzy+HqehyA5SdeOfsbmNl7lFe
JTmc9UnlT00o6oqZDlOm2f35GeWfHNUB0MiAkQ01/V358rxhRwcFDf4wwJoJmwQ3wWJvSMg8xSOK
1nTe2d3L6W7mPfwXDiEYZFJUi+msvJc/7lq2NXw+QZ5c5UO6knmHGPMOqSFQqQTJY/SFBtBuoLvY
WPsUiHa+N++jSNGNVE0jXSukbYSdC49ZnXcW6362J4DYtFYjjo9x/s/BnPJ9QWyxnBkHU87fiyqn
OU6G4RbDI70/ypyp2xnyD2w166FuWizDho/C41cYWkIQO+NjmG/ryJXlLlXbRkg4Izqrmp3S/ysM
mKtVtrM0xRn1+AV41RklaSwzFLCJHO4geEB6g3UnFxOJ0IgYyEN0SMYcwe74xlxb1tPIv/fLD3Lf
PbfHgBUCrzwvSmxAHh0CrNSScnmwsz7otphTV4m8CoOxnEh4QB8YS1eGKf51X/EDXqvAYKKPMakk
gpMOzk1EzCcVxrsR2dpntOTXS/QqunL79ijH4W7shyIj0xOyieeYXnGc21fbA6Pf8Kf09s1R9M0z
wIiwfMEQW8gEgM+z/oy7FoI43/ukyecDOlqEqiINrm4AQarlYX1v7zSddwoDt2zpeTvL7iozQ6jI
Higzh+/HTGxOKhfCHVaZT3ODxVR1ORTj9ebXdwfJxy9THoSfz8R1kcN/Gct9dHxKOczeViGvEOxM
yqIFHv8yBfNN8OcBlf3mih4HmNfbDY0tiAvoQvxDWELu5NRyUAUFk3P3PvWzJ91ZK07m1ssQ73tR
YogBlf25CWzdZ8BiD6kRcvd7zZOylxjqraoBIlIiQBDByyB5wjpszCvDyQu70z1oYpftAVWroX9x
/Tpr3sVYeGDVcBNg9zEDpqe7nMsSF3+EYwR0A7w7z5YHKGh6iqLh948lwdmXu+DwVLpsGy5qpbZB
iXNHDAFoBuEVQzbuFBnPR7mfb9gLqZ5T9N/rJS1MuY5JCD43bDDXJl181eio2rYcmn7daWTNNcs6
QnGgYRO/pGephoJBQJhZRjxmkWP+Z17bDnPdovZGKOpx7gtE50R704rHfL1N0ROnh13s8inF9WeT
qX4P/bdMoC3SDvHj0mEIX/CFbkhn1IaX5eXQp7B6lxGGyH+pFU5ESB7U22qg1ggPb1dAEXiVnuwu
kW+HeOG/HLYH9kcSU8Uiu6iF8sg1mFOHRTes2Asv11SiZU3mHiyj9d9ooQu1lKh7sqI+vknPxuxj
WWSDwAzWQKFic9gliu55ZJ3tcN7J/wQhKGuGQpOoX1rh1Qpjt/8uoyUUtrZ7uhIES316eItNKgxZ
YbhDxKVF1cH0U+GqMtJdScQHhV2d/y5/Nb3bytGL7rZRaEbGPw1NmzlUk25Dkl/OlMD/4bqBwAPU
fA++zXpdRRxPOxiEVBZv6OPTzZTFsfkMqpKy/US28IySKbijTJuNt7WICprzkRgnxttfhtjSLwKu
F4YeO4EZe5tL1WozY/oUBhLvAd7IZK8CgnFwDfbZXtIIwasCseuCLWB+uOSxgyc+e7OzTqOQ8eO0
tBmd4ljUxgFZ97cwa+IqAZnLjwJg36u1kpI95hzjpDj2lh7Lj5BWhlsNTgqCdgTd4LNx5SgQiuoA
7iEB3nhtxWVNeuRvU41ooFXhgDMPaKlvvtNiBAnybXDQKivGi3ABfKx/1kwA4/WQrMuq72VJUc82
HYcn7uXHTJOYzW4I9RrjMxDCnNFdNeQKtIlZ1vFy1XLnaihOr8BzHxAv9q4f9eGIFKFQ22+UtUKq
stwNzpOPzbq/LLSZGHF9lKn7FWoVomb1ts9SeDn+WtI0Cm+iZQ3Tj0HYqbquTKs8lwmyjsVZHYcA
dBhYyeEzBQTdIFXN3prBliGwOEm+3PX34Ve2zg/4tHfrdjEWAmXEz0kxJCCckWIRRxLxfMYmqBHA
wwGz/d7sTY7sd4Y+ULbNPJpPIVfgGQa/eNg2lA6coWSm7s5sa8+fYDzJKLgLfskH4JPiOpdtJ1i5
U5bC5mlqidM+owSl4iqtt07dP2MyWTf1h0zwTiywpCh3/TjhAGg8b0Wu1eNcyYIcR/hPkiKP5df/
niGX/VpEDWttSUK9R+THmCtiGE+DZPEo53dVRZVluuqVTv/7sMXhvlWV3IAvFU8NMxKx/MvyXuPY
uM4sBYll7TLaxWZvMhzBlwbeG/e3nubMivJHnPBdycI69gzvfFVxVfFE8CIA/staLq24gndEwFCg
sy9bm/Wvj/ggB8Kh+gsJjddtWWwwxForZfmys3qwE4sfS3DLvFl+7yo1qx8W4R751jxvYtU9Gf/K
H8IeN9fpljPF0fnWwDQxNC9R39a8a3QcL4rzcm07L3n/ziy/TwhllGYoILFxUtW4KpdMiKFGLAlB
9c41PSzYQ+J4N7d8+VnXVAoGxfKpRRnYLcF5AXktCxX+4snx4Ym7rPaKxgKfwqs/OR5eRgIjYT1k
kIQNXgljY4CN34SlC9p7Qa/Qe0rMmjSmSSHkU4FpfL72LZv3VSg+oSoOwporDh/nnK9b85BOzTV+
GmtocYN9LgyMxdkWWGAKD11ddPvHrQf/PbZB/MmiTzJ1b9G1vaf5UKC0/01SAnkDgWFpkKZWl67X
4KndMR/AfTkGIfb7XR9MNAqjrTRg3XNiVl/fm96Dc2d1+Xj6Jn+XUYjJVfYtlD02WqIeDj1JiMHD
q0GyeR6ZEOxQqImDB5bwz68VLwBbaI7j6GMu4QxaJYW5p22zs3YjT6OWhYNr28AgPmNd73AT1d2k
muGMPLnXGs6NwJa1izu2moRk7BPMsDv1xEwJHypUCYb8ybTz5E9JLbn64L9gTiFxEb5BYOG1hRNs
e4x93l0GAt295va44yc3MrxrKPShA06QUdHk/TBVpjlML1PlrSMHZx9ps++Db2c2+SdBR8CnX6IG
ujA2MclsCxHCUPK1b0h51lFB2MVevQrfqbakofI0W8xv2JRXodJ16u52uFhLBLSDjWlUXaFyHWEj
DvNRmYm1szTLw1QyqmJ009Qu7tOieUuhNDx7k3CHQL+SxVfGP0Oek9T3A35JLQjC78bavSSnyuGY
X8hXK8T9lh0VEoNR0F/cDwXNTpaLu0Ghv03uPKn7XAFLX8StHpBQCPadt7n+FQq4Saf8LHZ0COCo
Ei0x8mUU1lkqLzy4vjj5Ijl/I2j2HJbtvwIsu+Pluosnj7TmvYWFFGrPm+SMtlk4g7CNbbHj0G8N
V+J+c80QGzNsuGW8gI3vK6/FMJyOXc/EQZqHz3bPvlV1J7BsUWtFD635++7jUJn8u9HdXQ5uZoAt
++cw0pMWxDvXkCy+27kezP5Ce3WWGCAbA7tRirOrsrRyK3H8fngehuk6FVCDsxNLAW354SyT5lGo
tqHUveNKAkGKrr5s1cy1oe+3AsW4EcI1y/v0rRlmQvwF/zAPse/OgMBcySoFcKqQLBwRO8OJ9RfB
vK0qW9waqygx94+w0yw5R1iPTpiSrvgx7QR36yPAHhRy3L/NbssnfmQiu0I1VCd7OQhTU++m7lye
gS5koa+V5VeAztGEejjwJZ+3x9ksJ99GJoJRmU3G+X3wLuH7lhUUrI4dxmZ5RcFH/r89wqBe5fVO
8ZgbiOYhGDFsaDgZuBvPGwIF9JVVjRKXg2YPkDcfJad4ofw0lO7NFewcI7NDGCB3DDaLp9i1t7O/
lQDGVCfiP8Bz7Jzzr+SFTh5ovmasgSWH0CfxEvZZ6M4LsLUINPUsJYcaxjXYVV7dVVFJlDDl8zyQ
ggETHcp1/EBRcYNn4wFeSWXhtyrurd7nv4HGankLg2WIN8M+kUCJDKXg9EALbd7OztNCU5kW7j4j
Gbs2ZCVPG2jBLYY7SDjwVcRI/9ESO1u23Z39DsTuhnja9xZF/m5tr/rAv+EaYXDymKnK5t7exmPe
05qoLY1cJjiS/n5eh1wWevmTrxNS+MeF2EoHPnifTKBj/mcMAhXYxe3QVPQWduBv2aGa//paJQe7
ZrrVjLBkcutEj/7fKwm1yN5ZbTrn4Q1J6dxa9kkreRhPdZpm820ejAVZBL2HJ8yHQQyL/aWyeQl8
5LDCvjG7H3oKKpEFvS6niTGiDUcCIAgdhSOEYI5zhHmaltcohQlu37ZPVrN4psc9JXp+SnbDGFr6
8PDyIlPYIrkes2oYpWQg/+Ko6ttgJVu6iXbTqnu80mLuS9Z2A6/tOPTIVtr9zw6VsIyaUJBShZe4
UNm9clsORlikX00jS8gN8gn8OfvFTnuIRNxQw5RR4Ia7HRZnFw6Od7DNdtermttkSewYkSIv5oyz
SkIfx9xyLAJJE6ycKddLjl5AtEQwnD4YHXkqp8X2D64dLlrRPwQANOIbfsbypKf7K8q9C87M1FRB
i6bih46lPP86lTZTiKr0JmiL+qTIl4tIBwyYbetZWV+xtBAT7sald3U/7lnVo72us3t4Un7ZMa/8
vzztGjXsx+XqQ0jmUZ3h/46SX/d0kUMLMhQHbB5P67Z3O5LCn/m44bE3r4meB/PfrLQlV8cgnTJ7
cyNhgSVlcNzesykkLiEKwOtj6Mu83yUkzTTM7PBcrimK8TbD86P7PlNaX2FTKbY48A5lGIlE1olv
q0an1lygE5bNQvKSFtKHxXzOgAvSC0+Ta2hIyYQx6i7yR8dCbOxDzr8V87p4SslaCzT4v08dUYOj
MBRw9XqZukkiXuVnBUZWHFQnrEKwXqGyZC7o0+o/Iz0fSpQZUxf2klgpgvhu8z/b6dJgr+qBbnQ9
ZMueR9hasAhHRmr1HqJr1P1ddfV2H/mcO8O0Ns1y6B1ZfBf0WW6D1tRg4skFqs8FZy3DUrJ33rus
bqemKPCxotJ/b0Vf0+LYzpKr0FItr3+5jOwSPzS82d89DaP9UETybK9uhwJrIjGvXoFL7rFFbfbh
+ZfKWL6H9k7erUehwE9HAzFXeMEo3/sVwSwbft65KFw9BrbnMoglBJ8dWpZG1blhMrPbhjyUneBf
QtrvzedDpGvayr7tbAo5A2KQ/u/zoAWq5xOk7dFF3+Pt0A0VeyHlICp3fqoNGBYqkAyMdn/Li/o8
9ZRnaLEdclsqKj1BwpU6A1Qk8rS7cYBnyYEltrYrjXkYRNTbVBjzcX1NMDM4HzhgSsaZ6qU3dzgN
Iri3efw06SlqLMcw6XVWplXw5jj2Z1VlaYSIsKWXaI7h30HsFp9ZMtuLWubUJNGDb7XH12OIj3x1
uLKmlW4CaQVnsxVUJywn9w27gqfIR+OE6oqaUXYbh+I2Yrbe7hdO+IMMcPxLa60wooYhCM3VaeeG
cq3kSjtIJ5FAoTjVbc77Lm2mhzF9QRBjFypfSmKTMDLulNObcX0ezducJtQgGBqujYq5es5kUCgl
p/+JN4TJT5Gypc5W/04yIEWWKu4n93XtnRAd57r8N+oAnaSsXMc5RvP8j28OEv4TBHFmvp6qdx+i
XWMizBB+DkHBYZ8bnHMbJnfKFQsii4vlIA9fdldNaUSbL7jqfQA9NmIyqmCIl3ImpX8wa8wXv7Nt
J3N/Tyyai+9o01kUOsdUg1bUJaCgd99rSM18eZ1uzuLSIaESB6ZQaK2OlXP8KiXM7KvF0xcotwVg
8raJul2klPhIDNQPZnb2Kj++36Y8CQu3hPu0KRkxlpzHDv+cSmk1CDtSAJQqefpgrc/k6xkvzULn
UGnCXMmhgnjzXvfDwf3Y37NGsG3XDle0C6Ob+FmWUMms8F+uqmlfkYOxm9INv3pzPOnTCgQH+uQn
czRPD8mU0iMSmMhjf9kfMePylzdjoR3l7eJ5RkO0Q11DxY9RogtTeDlrGY7ZrDPpMlIOk4Egih53
OEcicVp49RUS8Otk4BTvw7zJ7dcOhN9gEbbsP19nCzmpwdpHdakKi+E8+3X/OxkEnyss8BOd9DQe
3I4voM26EyuSRKb/Xp3i87LF7YXs2w+LuzAXD1XC6GSdzRw7d+SjTxUQ8WaIhpkKdbhuaKFMeJZ1
zbETfUiRxGg7YjPLzmmkganW9qISzcA6fh7QH4Nf8KP9e7FqsY9fZ8N1CxjTLJ6ked5Mzes0BpIe
5Onk5YxsqXfJiDtuweXWJsdaEEykmdPz2tcrJX0ropI49EMmK0mGsMqI8cugt3oLmxZMxGFUbCfe
8z96XGYz8NamERFSZu9Hob+1CcM/7GfGckMKjs5T/VQAwDUWo+o3ySkhFJHKdujO4nQ1WK9J+Zau
GkRqu96CTuXqWqXTLyRUET1ibYhnajGNbeILBcEH+kSTtN3lGp6byEsK8r1iJBkRzribHrlIYRrT
9PQx0n/Hmp4XAbLWukkF4ZVRWIRzTsqXPt3u1YVo8y6ydX+b+TXeakzYvwNdn3ud9W5/tFtREvaa
mK+PJspDKYZwB42f/cT/7o2NOK65GAPiGwVOp/UfvPPH9e1I3oCEdSiHelVWOqqbqlB4SQXpujBE
Nv4yhbHJ1oEA3IjnhzFLhEeBU96Jr2b+jPI2ZvJj1TPRdvGDQ2CPkRaoRK9j3IxiH1IdldzUxuPH
/iPbPzePFVNvn0L1Js6bNFsmUNfNkhBHp/gjLbt497lFe+Ia493nfqZVanRXUIk8w8ef2OTh7fZC
A7qEcKR8qOYppfBynTXislO7w15LmCyPv2PTQaiFlp2GGL0iSKVdVa8D8oiCnXDuPl2UJdem+sxZ
ckc5Gj08Y+El2pdxLJ5CJp51HwSyF8AKP1vCX/0zoxw3DT75uT2IvZSucSlzK69NqelSBJz6Gkmf
Y6OfAJ0HXZUB9dQthulGDkYSZxUNDDsPtmDFX+fv9Ff2WIn6yf4FZJe0huD7IwCcm2kiF2kM/XU5
fausP4kqaNM3U+vBDYshzk3xaBbm5YBeZqVsAGXVRB5/tgrZmOlGpt6YjQAxq1NQUDBB1770ZvHv
Ldk64Goc68tGbl2OHp0i3E9hmuet5rXrzSlHjptXzvv3+Fy7b3vZQmdXORVbpyyZEox/ZepZM7t5
hILPYb5/kYeIfBNx5zhXe8xXkiapk4vT74BASZzQFy7wya8ZR8SfziAW6TePYsT5/TQoKNlHoNKl
ePO6qz+Or5lcZVk4lO7FFiT7NVit09/q1r6CMZVy89c46iWEIqYnVhbJfibXKKTIDxJxKg7WJk6k
0DffbgWdSwh7DwrmCRqbT7Z0y2Fzi3lyYycvZDw5bMr5rUyPo72bTwIG/AKTOdndXpL3cp6kBRmL
vqcvAjisUg7XsbopjkB+7zSg5hAYEr6ok37IBZYpRaPGwRofJ/XHW/7ONnwfCHV20tufQsrBuleX
cyY8X0cGwEW/4fAJJrlkEijJ/t4twmZfM1952uw8M8dXvPUSpABgKPLQ/dftx+5ShRjeLD+jdSW9
Lj8uMNqb+l6dADLan4+vt0nmJX3Iv2Rzw2jZvOLVYPil6O5BHOQDwBYIGj56NuKkB0Dhj0UNHuyk
TucQDdDDt7TtAmoY0GA29UucCvWM7I9XibuRgZ170bZjWK+WQMu5WL7kaX4v8xVDjfFygQtOF7ry
H3b9+Vy29pbS38wkS1qVcAJybhtyteqs47qf0J0BGDoVqqv4w98kz71U/A58NCPfe+7mL/XVpXqM
384wSruKZp3n67qa64DixpLnuP8YwxX2wF0h1TPvbhpr4Ow+BxTC9i+Qb6kflyi2oZLdZKI4yP8U
27q77hwAPbqHe0huXe7lcPnLPvA9flK9y6qTZ0/PV8blHYo5l2nMjf88vCnyiLy3s3oqbqgr6/6q
ygqOQ6cDhlggnaqC621GGoqbc3cO+JcPcMbCYJtqhY6pzDmgdxV0Z2anNfweitpdQnqAOJ7LC8ZT
wU38I5AD9YCcQ/MSHs5Cj0jSPR/qz90FiTD5y9DbgYO8xfXF8l31yd+kcBAe0K+9bAPRRlfqZ5F6
At/k1KMcvf17wG277hVcFCJC8zhTt/Y7GhOzgPNGOLg2UQJAjpxBKHkLi41jD8wVq2VWl3cIFfDv
25iM4zKQM/Z66+mA5pinqkcYz8v/cafW2K7w9jMBdV7Zqebeaq6eyDw5hwFpQenGtKtAHojHAaOe
eUmZQIQA4Fr3so0JUGzITO86f92p6dl9yRIJmfO4eAnf5wq+Hh+8+GNNtePnL8nuZhrNq0CN02yy
6uZXI/9dM6qc+QHtn43iRWsxtXfDMuQDijGZbe72dC+n3Mkgna6fopqtAhCuyfQede8gSn6HB1V3
Oa6jOKlnGsmBpbHPJwORkbd9GfkyyJT/bmc/+9E99Chrdc2B98jp+M6VOrIFAkU8tJL5d//2Rq7z
KsSkr2CDBIG7qdjpuP1nM+Tu5bMdJuEf2MuPhSFnTB1qQy1henBu4AR4UlCKUja+VwqL93XcOEVf
GeYVWG32AMQeKMycbm1XCqeJRBtOjYZSgC1XgEt8LQviOyGD7W2tNpvVRtqNrIv3sYWJUSnFInDq
FAzjunuCPcMlEPJhRjgGuu7vGZr8Ue0RB+jfQ10f8L/spdsegCt+VAtNeVc2aGsCNh7BRrMBPmzX
BXdsCFmmjiHw59E220a4wLJyu9Wuh9EaeeY0heEI5vWaCejmnFqCQ3kK4APlvuT6U8npIXym0MqI
kBrVSDfXGcBWJVZXIRuHpp9/aM9t54q+6H4zQmjwQ/UHoO9BIY2G8urjNvm4iEvzTbGX6NQ/j99I
fZ9msWkvgTRROn+cyiIrwz02Lz/Lyr9kNdtXMHk71raVqHpoLBrZ/sEAlHvLiyoN04hjH6FsETB9
6wbxptIB/wp95fPepPbjb04vt/plSNe3And3qbBbL3SYy/TPa/mXTWXbkPncvpWL/iV92liJWvHl
U1ZaTX7E1X3RR85VCX6FRZmlKlYd+nL9svpgCLBHGMSoxtTetiVMmYUysjrUTkk61DqS6m7/CZD3
Cb92lcC7pg1L+hGWGsWapopohJJTGTetd++DztUWf/PG4h/K3McSiBA6cdfUfCRVcX9ZxSWkMWYB
eFzQuZ43srCSWgKtswGI+ovb8tz2u9d0EAOd5yP9RwEjyrcShx22X5e2wXq/D6+0KEcDr0RMHwT6
UB70p7VIDQS+N5UjJK93Ad7x+xp3C9kGUfV7/Le/1mZ/0vB7e7lvIxPIiXbp+j5uCNgBh4R0+PJt
ZIiPFN4THK5ttRolT+1VqqKDohdxPCHw5duLNPxnGVxqlrQOX3dA6fHmXajYP2SruEpLiIdMI7t5
5WgK2RYx8CtSySVrBF+TGmM2090nfpYx/cf994mYarqbTb1JMTIfu33zwu4KbRXdVO9Ohi/EcSu1
GZx0wWi0G16wq1M/5U0Kt/ZNksMGHGq83H71sTSdo89EJJIBLHEhhED+2rS1GdU3yP5PHiL9qHvN
GZjELRk9JYdtfR9VTpQOE+wa91SRC6IrGEVtCsR+NAuSZkzW8S3zoWyWDWlILSBy7o3z7W1P0UQc
xY+vugUjZ1COTII8VhdFM0RKC0JvTOKfy9JOOhVHVhM/EZHq8hjsF93rY5pObWo5+q4h+lWcvcXl
faD86p5nH7Qy+lBI8aqFT3S5/qzuH6tRuZCCngdi/pxEi1KG+sKBXM/89EXjalF95ObVw90hTE2j
q9rfbno5NwgupzLVxLqGWD1BeTLL8lrTjDiI1osRvqKMi7ay8uV2wIx8+//AgAeeWEjn3rckBdal
ZLpxlA27wd0wnWuanPKgG7Epz1v53u6PBk7y3oBZmQSc1UpmDif8GmU+imRpKqHz90BKqqe+qCVI
yCenX1QUSLHcpnH6uxgyd0dyfTs/qrilwq4MuZzdvb0u7ROhwX6Pf9XjdqfWngPd35vS0kuGAMTi
/UynFc32G6x59fheJ/9u+XYi144eQvUvnI7rPlF1pWRUVwTXR8id/467f4t1h/E8XLo5SiDZdBVF
RZDBeGaiXpqe01XEml9P5ws++faenFcVNPCwhJRM8kMyq2S48COhE9bb7/4VF71oV4FV1RVbhud6
z1waRoare15T/xK5yiH7laXlnJ6bArcNDD+KD0GRvJCW1GmP3A9NE4v2i+YZ3Jy/WxmQUQwKMN7p
QkjSzOT/yZFEiEivsN+6KrlscztjkKuR+TQhis1l6nMA0Wg032mcZsEjN0gBi5pw9BiNUh0F2fu5
lcIHhXBJbNsX2243H6+IiSezHWyy0+17lRluZPRAB+fEunLPcnAJlHSKQ/M0JczJIM52E9A6xrOs
+plrcx+jXfuCTGJuRM8PVkx8e1+77+OtL0ANZWHYoJPZEEkoifJuMl5GGk1hkF7jcnxTTthJp5Tt
D6HZf9XXYeIsUrrY9xMnaU6iGxUsZfNM2+Hczp0qR5ODgV03bSjHb7MaHNPJydCGgOjAm05Ob+dm
9jJGXoalxK1dGoGDyJzqHyk1pKPmXN2gf+IgTM5h479n+258aDBUOiomA2ZmZOBvL4VJ7bRvZDR4
hYtsvmbJD/rwBS5XW0ioVy9OmhPVhhgyJkQDiesb2pIvCrzNLkQ+CmvOHB4S4uSuGYkoWaPEkkyS
FatNUk1s0M3P7dTM5l+vq/qEMOVPRIVwcPzOSb/uBha8OH13Yz4QbWbqk6kzBmo5SRxptGKEUEVk
lM1tXDpJ9bcw3bnagxBbvr59O3RuJJJT1YjelGLz0bu5mtDy6G6P2BiC5x+rM9tWVhSyLA14PRX8
A8374r/MQrWx/Th8FlMBFWGzXqIvZ0qzM/tPyVClnauZfE3+Vs1Im7tySQ6p1Mx/iFwj/5FTg86r
ZD8RxUWUx/bq69jYfm7+Cd2sxuQ3x1JripWu3c2/ycHo3UbqPZP53dRnzhmWQLJU+LoIAMlLipoE
1ZVM10HZfRc5aYgxM5FdDTlNY7Hy2IxPWH9rKgml2JCfbCk3LFw+BOCHVmrM/e3nb+l9nfNLZtoU
LUHgaFHOKvnv01fIJ/6ulBxa11aC9g6woOqHdIepc/NRM/VOcSc9UDa59Why0PjDwMk3rvte4m1f
221KcUcQuTm+3V49Xp8LXYg87yW3ToPl+nI1WLq2LjZU3LcfsgRg6XThHddE0BvPv9M59IK8tn26
K4AkDLxYvsJrR0bAVbNsyz7fJukbUrhVF/LomhmS7PfH1Os23V6nqgFwAae147tb6K95/PtPC6eo
+rCrE/UiAyTOYV/zKAt3knshkc1N2mwdPrOs4aTzfXotRLBV3zxYLO1/0Dw/or4mGtGqX4gt+bae
iTXQt/UZ3Z7Z9XdnL8MUak4JjdKjq+HA11p0buL+6BKp4L7G58riYzc9EKpTUjci9JFVhtSJONQm
Q/Xzu2EIp7oA42yCkzJlm9NMkgANo8SBgtH9s9qN6dBJSswqxUcp3ziL1uIhGaQFz1+6LEeUHd3o
rPIYh67IJDMsPpqGRdzKW0zrqYq2kuj1xzT0bEVH4AuV+zf/7/FB8S57+M7ufjxqPFCBv2Pi2/aJ
yrZfHBNmIomZoo/Rjg3hoYry6RjNaqlNOQycAEe23oOlCQ9mbOI27hwbBO+qmRKpBRYlKgIhHkDd
781f3tCHTu4jWQMa7cweL1cKSRz0x763DRrG5Uesy4nJwLsu/maPkqNeWFfi7Pe6d3xd/mSn8rZj
rr7HAiHFpB/XO0zaOVlkWoYGGpdsaqatE4398Ii6Cz70kg2gxfvbymwtYJF9YDw56kcVn6isGm4m
F43RWUXqejeGrL/IVqNsNfXJn58zam9yq8ryJ0P27PGd/Dc7BPm9RNsgEiFmx6nJveW+H+TSGuQU
NC9Kq+qVZgvEZRg19OKrV1bkqiApN9fXMtHqWAmMtpxpYmEYkFqhzkUiGbqPgi1U7dNIpbbouVq4
roXS2hzvuk8ka7kmmb89Wa8Ffs2pEiKxxvYn1MfwSgjsfMrwM0li8qEfmvuSPYtQ15lRSi7/LonK
SUoK1XktrVT4knqTzSnoHB7TQ+a1eOtm3lb/1j06A2QprvfAkPcbB2X7yYylBeC19HSeHZDyL6bL
LNK8UFMiU02IMWSvzccGukPr+d+STrzS4lmyHr2yHJscidN4LCOdAy2c4/GVHhp0gVJpMu6lmRRJ
YCZfm4MniLKdLV1FpTgd6ZOi+WOgyXNch/59TKUqU5OrUToqX7XuTVV5ou44crSnqJ8mq7bwV0rl
Ga5e+6UwrwbLWS3m5N7UA2oPvM2Xa8KcQcnW3vir8/D8d02Ulq1ZLx6e2lsDRJrR+2O4aytQJk91
EWB8LScNdpZZx/92bKpRmDE8Z+l2KGWpnPwkhrueyva8axpia7ivp4sh+TshM3VJ0kxe3Wfmd3li
FXjSVL/oYPXtwgDs6eofZn+MreClNT0iminumphmJa2Qr3tjOMTHvG7nHGGeiAW94p+efy/NXDXq
mwaJyATppO/z79DITXVkxBLHX7s+owa0+zS0JVfQ5kvWNcVk++dZPVbz+7lP9/V8rbgzazal3Bf6
XfmGCDJ9uBnj1pxc27uomi02J2sqn7MJ5ANIQLZyeLwsmsXV12Y4ax06601Ji+B1N8iNs0ZM2L6d
lF7d11H8YBocCYhMeT2Nmpu/c7o8o2G4f42/D7mXB0vSXuu9fR5Ppbi3+zj1ybCtfxaHUlw/vlOb
gLhUOcqUcgJNVKTL1Fk+9OlU1TOfmfKDOfxbUtWozmYvoQL8em8YLqCIdzcFwTRWOTBJj5+E1cDh
qRvy0Yw/CcLgHjbA4KH1OinNiUtjlzAgsX3dth5kutQuCLzQaf27dym9pZOd6G/TMUivuS7USb5m
5+X5pyQbvvE9nyktIbYI2nVtvPN77l6f1Ytdyn9nzguj98yelvcN4iDv98A3E6eSpNwYoUjhCl7N
DMiqdUqtg8JCcnR4P9SprVUNG//c99Q/II9G0efiezvU4TkGcF3Sjvu5dy6aqwNlosT40ICSTzOV
eX5D0YdCgP59afK5JOmmEqISSxpmkOyfXsUm/NWGyA3JYgDJr/OHOplGbjOXbSkyZBuPz0R5LX0n
eow0FqgSi3KhWCv+yD2PrwXAgXQnPamkZuVc9VA/f+aNB12Xdlc2koravHRv61B6sed2qp5PvSBK
xi/kJJ+6aLWlyZOteQC/l4l7Ltavil6qkumAfQGZrZKkUKddPErRnxjm0r98EIPdYLOqoZ9GCDI1
cV1+wP57bjrCXwQD89VLmA1JAPbSPL0U9ENP7BXJudIZBMwYZrsIgx27VUlbC/tWrFHqc+oOFVKI
pF4UsjbHqom1gxh/lZzmVYgQ1E4MBFQNSjeWVSKC+y9RT6FWuE1P9KhOqealPq9HXSWS7Cj7mXo7
fKQrCvWlw5AW8KSxchOdZPNaaK3Hi4/cWEmLAzF5/h/3d/qktnnp3qHvPvJigioZ1ZoNBZrHAcCT
YYUIceVzk+HyXXHJLtwImzLCz5dJbeNo8vzFF4Ix6rXNUBEU7SmvSdkp6pzbm+b1WaJNcZT6fctL
c/WoXPqnvzW63H2qDdabQQ0IWAN7CzeCvlvQUQQ/334+rlVoejTytwMEwLWT6Gb+R9KZLSuKBVH0
i4xgRl9lHpxnXwyHKyoIiCLC1/c61REd1dFdVXpFyJO5cw8uvUQy5xfVTUb6Gc8djPIdPnu+uAW5
+ynD91yeZoHE4jh8t8JCCPvkbsWt+tkOzjy7t4kEO7cbps7ndKvd3vjHrmwoU0mSEW5Mwq/mPivG
3YZt+l99NXZEyTDUeHSCNM4Ykv+mh1HFtop78jDF7J5tzaZdP0fPiG4TN58Jb/uKBtAquPcmH7z7
WXbXrCdhVbfz7D3Bg/XmmDaesg5OIGy7XIZ2Pfr6yQqnJpypYi3AwBhky+0mkoPxl7TgbqNRfb24
mw+r25Q4FWY5L59ooWg4CFoizoAb13SZPIAE1mQpBM9ZulHjsg6wk8RMdqysmxlf1ei+5huT9ri2
5qMb/NIhjiUitUdI74f6uR2acRW3P1TaVsVjFmHGEjPasoV3dJfixiNyPxaLA+ep8DQejG9PC0wZ
vJ9nXRm3Pr09F41ZVLri9g7gMSegpHBwdLBBcBqM2FFsQR6KsMzu79/4zbOyNJkxoyZMJeiMQ+oC
N5G6eJ+4hZxiDUVicJHX2qkT0uA/+MJ2cSX6DM/XYoQq8YtK6AlVD2+w+Re9qI9i1MMVic2khZ69
JwsCpYHQGPjICEs0a/0V/MMqUCFLB+zuHhfMi374G7LLw/EMdoalGTbWtpisKGE18G7S9POYU43r
Gn8uPva98F6hHL1z67ZQE48hjRseZ80fj8i9WqSv0+c7M+oLriVJcynpXVgyZpAJ9XFXxC9zJn8Y
54eD4P7cNrgAw+56a+z9p4QO8khgdU5soxkO9K2UCau69O7UlY3pnXylzybKnqbSrNyeZ9ITnACZ
IcpxJql9H49CbK/kl/3bQzUh9Cj6TbUZewOaHp1oZZcvE3QsgX7m6jHnIjCousBbFktG8FTwgoO8
IvDoEw8iLKyfp9+ZpWi6FtY+294U6HbJ7rB8xI9ewBZBeYSHY8r9fLd4Z1yqWLvAb6GPBH9Uqxn3
gdGy2/SocLhMD2RbNEb0Tqqy/jCEfl6j75ZmE4ds7FEzJE130Ccchu2fwQiBSSnwuFglkIAafE/S
notfdKPXpt2QWSfte9MOMoitK4I9JwORddALPSTv6QLFDJckeQSsHO63yWByf4HvAiThGTCs4MMs
n44CBVCZKKoFjPn1zZv3KuNuSenOJ6pr4rxLhJfuGteB5rzm6qk7v8k9h+o0/FR2i1+xHD3DwTij
M6Zhd8V9P0+CbvU17A5QcZ+pZI/aBmsqHnFt+plmlwHsVfwi531ojjd7wG2Glrfz27OpjtJDWL7H
1c3VM888qdj2Lj83G19JfmVK+5L73Lez3qQhFxo20qXhsLc6Eh+l3AHHxMb8EOK/jHutAYoqUAm8
aou79T4S00GX6fREiMAAoPv8WlNRMg12gWh0MOsH7roaM9JFeotuW2ZuDoNhm4yJ5MCh8MtFtWnV
4mTOcNQn1LezMNF/kkrAGoegNZIzrpQvA/NMisyR/5Yrn/7p1fkqaWbJpr9ikjFtZcaomRxp4PGk
y2I829on59UtwAaUr7g/4lZKeOtb63629zXNSw/87fqo/BqLngV/SabgpyEDB/9gQDbABm0iGbYs
U0waQESrVibJlYmTk0r4tfUXdjtjX89Uwp+p87Ei4SfFho57g6aOSq33J693bIyU/X3DMHfDnwVV
MqQwaCKVsH3jz9xU4XZqrBQkxwFL6QoXQM0zJEe8hP/PHKA6c3NCJihcDrKXiG9bmrvb6DY6mC6+
IxdM53pkqcDqAfx4gtA6VCyh/zXuS/12BhGguAiLODacjR4OxOY4ryEfuxUSG3XMLhZcfYNGhsLB
HqoXK6w18VzD04k1A0z52Q/Owc1j5QaekvgJGuKYHR6bLnA73gy150t2fphxMFrCQgS6rhhNeTGX
NfnzhBUIpz4tCRtklBwma5hVQbujBu8oG5moRXFm3KJe7l2Mec99xByoxurl817qDqWlKkxG6OLY
HXdTnUUOpmW5e/8gmdUvwErghq+T0Pk31oXWjW1aIO+Y/tQJ1ShD5XUqH0AcwlyI7RY/5INbDg4G
FiBY3hZ+E+HMtEgmsPT5gtD4AMce2eSmJ3VHV8XnBYl4VRtJ90z+zlyf3liamf9W1hBYsQ36jsRE
8hWvCqfDmPMzoDOImhM8b7Z8CKeQxj1GgB11e4Zsg0HOAYu5f/5GLKdBYwF44ACnBFH9xrVwJUGC
Kiht9y7+8jXUL6d/SrZYi/iK/Zyanshth6I65Omc92NwEQ/G+Uj3gFthSwG2KJuvp7ksNDlDg+qI
WSdphZ+1HN4DoqgBzC2C7S02GnYvMAPSVl1FGDlz3GA+cQM+52R7CjebkT5pwzbs3MPoif0mltTx
c/xBvA/FyV1duTeuFX5K6HW92jecjw1Qvvnwp3VxBMSDhQYlZI3PI3bkFsFaBtbLMd4ffXgdOKnO
OMen+COXDK+qVSzzI1mb1foOdYr9TkQ6ZtDYD2wknNeUTE8zZCodDhg+TWvDbC745eWIHzqoUK7h
2bfLLBwxZ/RFrAgxjomksc59xtnBkmJjLqV5xAnA480hP/4EoLpDk175s4XZS3ALnN8ApqdtLpJx
Ms9iyfPBTvlk4gpVccH/pE1rr7ep6UoOPBoX0o/Tb4efYEn0wFByuBnpv1iF04sp3p330CjhTA7O
fdyTbeoY3j9bWjfKnHo+zO7zzl1fsawK2GNbV7oIGodlLQW9c5K4sIsCiWVoEUHGQCn8cChxHpar
moujMl3i8rMvvebUd7iBto1F4wCRTLGb4RqQlmia4cdN18lcm1Uxy0DR+UXaH/QKB96WI0iL05tn
vIfqgmBikjfKIO2GhDrYvTGOsaQnWska18buwvPMvMPINWewom1VL3Cd8FiRRVuFf51wKAAHqtAW
IauAc/AcgmaDnUtjxgjKUesVPqY3Ad5UD5jrESv3W+oJpucPO3DIfnfK4Z+G51PjE98Jo1SgSKzF
7ARLaDKDcOjJaQAskmdh2H1zWEhgEt0VHttI/00qx6yGH+cvGYKG2z9LxEduoTOP2YTKHpG8YQoV
b234iEhWAE+Vl/kkoDOAubr1Xip2PkNQgrh7aqx68MD2ZXyfMxJMAbP/JbskEZPmDFvmieJhlNlN
a3FcHFaHUbF+CrkNrrhiyhgm60KsfSGNXlorJ0VAsbq4mb/G+glrTvdrZzH+lO+blVzVi4QmDEYO
byQMDwGuq63Cg8elzCwhDYe6R8GEgvnYN0KkB7kS9QHXJtt/PNgqJ8wASRQtkVq5WjqCVtAAH6Px
xYUSWwzaD+ZLlHegq/8u2NeSr8r5gfqMxR8fefWYoQEn9AoUnNqHFjyiwtg8QUQLYlljE9DBch7j
qlHCi/2RM0ogIYxRnwxiHypt9cdiGFVfPso8sDcmvGvf50cTfFn4qoCzVjaVHGnVxy55nfryx/nQ
IZnwkImO3BdhD2Y3+vvSykWKSTIHs+OkNkHVux2ErJE2QoCj2O31OZZtM1JP8gYH3rh/LYxhtnxf
sWJteaaqwHRJWKHTpoFi+GrHvwNaTxK3h8XxfTxgQNvYPArj4qifaUQwou0teAyrMzWtDg+rHhtL
h9O49egLyeHeCOGBB3nCg6YKo5eFkZ8F1TYL9LMSHmYH77f8xfiF+d+TCFVTXcPLY77W8vyDVwQc
zEE3wpXIT8a9SRbTrDMTfPOYl+cMFu4pIngBuQP6EGQZcOvw4Fg9eWdGjOjgkMswO+yRV50gbT9m
+SybMUATu2pBq3GY1Vg9dS7ocKgHwraHvaffW9AjAS/3Fr8zo6JgKIFoYaTrGqZdLkGl+llIX9af
6YClC1B2mWy3g4MTrjTuKwGdRhFxETgEwLAXwKXwBc5kV6RXQAA2YVPzxkEOyAafNPG50QSH5BGl
mk+or3iyIXGNHrM7FsQoRImNY77r+Wo9Sd1byKIV1rDO+tSHii5F3z991ULkc+tT6VVfTjYDt+CO
g4IsmAk/1YYb++W/nec6HdNfuYrXn7UO5FWHXY5TjGSfvREkj/sVT1ToKpuvbvEROOzRdDRCi8WT
/q1tI1KPhcu2FgHgRvFbGgv+mDbvOzxSuHCwDcDyh5I1ys9M93xP8oStkuG9jm34ZNShsipDfau/
nd5isBBXdvgZNRS0ZoZimYRMG0SgdEkWwxp6d7vg9DutncZ6sqmQJ4xEmHVyN7VEdYqoLfzde7B3
BMNMDiTvtx1MWkez7o4aaQ73Br+LDSmGCQsga1/eDZYfaPB8RZKgSSFkrRHQApY9bRaQaxIR7era
Wcenm7PWhv7XTW6BvAUXGuVTJh/4y9YTpqiVIr7z35PPquau2Jfz21zVOcblI1d++JupsyLoyNkd
QhNw1OkjpPIT2gwi1BvBfgeMhWi1GATqrttx3B+oAOL4S+ZQYUeFf193i1eEAI8GyjEcdWKQmUTr
j5eRNmN0xEkZJa3w1WPrwWZq9IgZogcLHPfHif1c5N4LSxZhdYvlVu333HYG/s7o+7V7W9XViLSY
4LgCXdOtnYy7vTBZUdRRS4m6+eBckypkFWLRaazlABGnBTg2Ol5x00QNAGYKPAzj/wxUOpIxY239
wm2WmEpvaA84dYDYWFyt1W3HhMJ3EMFg2TEnZrP7uRtYUJwwK+G8SNyPdQv/hRUD2ZOUttqxp/fw
lhjCV0dQAUaQUyl5HnDj4CYewm8iLaR1Dt53IZEm1rlMiwJaWWje4PwCSfm43IRZnAUUC/8ZgYpd
WmKvMb1ZoYfNhhxuEuZpK/puffi9Yu2PikY6kbqwAiMBDrZXQlP0x3lFZyL8PMpturmTjPCbvoCE
1qRCMvAJt2+lEkMOpq67khy9GpFCu+ECRiRgEODg3N2aA73e6Danmpdf4BFeAE/gVXqQQRx6Njo/
oGdMRXZ3e1wEwstFMMfGL3Zx0WHPwMeJuZAHQ2Z/bWTgNdYf8fg0GN6TqPaNv1+L2Z/p787DKz1t
ArhYRh1ZeDcj+fQK86mG7/3EHJ66COTc/p7LuB/+7CdAezHmtX3Jw0bCKmaP3WALiT3M7WoKQSgn
PEolh2qApSiMHWiYpW2iSvHuPryxbRWzSq+Cw/W9hqwVJU4Lfw5YEVBhVbM7f68NMFaCZd6ehPxm
ONhmO8MiNwyDJKIPfz5BMSJG5ue/vaev+r+IgX6X+On44BWh5rTHKvi5eFffBeRhjFjsRHCjeOYr
+7muto/gLaLEBgtu6QP6pmxEkjsuYM8rp+mClVu6lkLZvfvwcfyBpdK1fIcifNq4moTYVBPW+9dP
kDLSccSRF614mpcvn2stbI5fu3C+Lr0l18DcHLybpZ9uE3709O9gE6HjbnFXFh6QLxzh9InsTlS6
P8d0IA1aPzCrYbMqfs6DJm+ST76Lw9oQSYKc1C64Rj0fbKV1texuznv9jVVXfI6tcm2SGWlNd6hd
DuZ0wnBHZ5HpqRMGf3kLL0S7Qm0fKY4cF7OOrCcpuMdPIh5aV5qUUX6CQnCYyid9o4nIsNv5XREi
914V6PT2sj9wE6xeYFtHCg8McRKy93Ghz2FAjlH5A5RFuDRjW8RQPnSJoAChzHe4p0Lk8Uk4mVWX
/p/JHt4A1pCOv+Xn4B0ALjrEc0PwalqE+oetpGP0YY872rU4jOnmek7D/pexhriS2qqeeFaTCwLK
5pSE5a0JOao9yYgEpn3+30y/e6xa/kfFIhHPCVbX3mDCThVM9LXuMjcZp0dOa2qhSpQJL/y0eUl4
ff+3Jc+jSPAAjCmnmkeugZceq5hFtyr/i3KVwuJp1w2Ogc0j0A9hIXuGp7OWWBvFVFZB7NAaWjQ0
hEOQS1J7hxl8rDNdFI+6cO/fUoEFgMxiZEZMTLXtzmBKTevkfLptRXgJN+FQPfdnJQkKe33BhviX
APgNOVSLaxYowlZwsNXW3+l7ljBgoYWJ7n4VNNx7nYthQaB4yJJsgsaw9zB3eLy8sXiDQqjBgmdX
h8kze5gS/21BTsbXvaTi45oIfe4MWggV/8D6m9FnIN6zf4jbeUVv81qD9sgfGEKE7lmgEVS3J4Il
Tm/BAo5U0cI1jJoTZXzXXAnXSS6uIGHzRuqS4Br8CyVBMmMwL6KWqIAtZarsMUz4rJcAKJhX4Gpl
OE3XPqoFphYIhRC0wBho2eD+cqJiLc0UDpBRQiYWpPqQRkOmVZYs4reLD46gcAofoy9s+yktJCuA
C2cZIy4ppTDKwQ9OIBIeNKj5F56tMKH9nxEN7g3eQOP89vUlKEEtkBisPvAcZoMJJPMDXTnYNpSI
fy+vBtA+cVJzRVJqCU6IvarwEP1wwjMzYWfMA/460X+CGryFzRkex+nm+7+MwBT+A4YjT1idR1wR
WgLI5N+dMkdTgQYBNEt8BATjA5veRL1wiRhF2FJrkEoIfqL7YFrEbQ9IBvW5Nk6v4OWS93qENFsf
7MKxBGXB+F0qXDJtmsMdKajG7Ry85Dl5LdsIJAcYAJZKM/zGhaBVEyl8qn3FZ1kjC+c/c8m1++wo
Ma2HuRmULKqB+9xhR8Nlq4JbDHCEPcGmG2WUfHr4vRrKjnks96+addubal/FZPJ5TDX+b2oGDLrv
JXJa9zDjDp203msKPVF1BIwfcbS9C2ZOLAq0yStgz9AG4PT0GSQZPuePxXue7rOe/dvcpX+C0f4K
siYqhLFWWnrKFPqJIVYM4K0suCztHIbej2OSbtHCFTTfydtmX5I3uDfR4LONQgINlkAumMp2ivyq
cimzwaegRrLfRYN5tflsCI6JiB8nyofQzs8PpzdiNglA2ZGeQaoXxJi3wXNEMmwoOP3MjbLdDY73
xwbPUBoflj/iDtPGEJJe3ei2LN3KN9PhfE/+qYYOKeIZ6QY8RroFFZnBAtHSsLHrrehY4O4ip2J7
ImTzfEPvZ/B5Hh8D9rbNkAMJH/yTPs33D9aK2qh3Jt8CvymmVNr6hGDtdJrjGQOLiFRP1nr0tDH3
NFMuQz58D5oQatH9hNobFgOPAA3LWxKj0BvlzZqVcp+bTPi9v/0+KP8QAQY8/AY1kGqj7KFIsB9+
XuULtQB1AZQb9LyAtN+dIINAqcFNivufnQF3Kjpn4Ydcg04Ab7JCs4lCpgVrwnammRYJZ5BMOMKa
n83ein+6wDzprijjpsU6/deEVAQc9GHM83ovY4/VMBPckx0LNpdnbA0w5TThyjMZwXHqu6/GrWNS
abK5lDivQMH2mtCooeTT1sYfWHDAB52fYhmnI/M8YACcnJ7rp5OO8CIKRU0CHAHnoSct3B/2NF4B
AEjwbDoTlkkxDzExZrEmYC1mHWl+C7+FBzMmeJD8BZPGv83MS+mZoSQc9T5w2/DLQXyAN57ivb3e
vBjYbE6S0+Ovt8QbYwq2APoJ5jm+eTZF43ligHprQtnEAfc9SyFueNcO4jrInUWIs63G5oS6kLgo
n1GOMGltwX5Y5AGRzvpZAMOih83iibopn6XOOkCIK6waxg+5WZmXMdRzrzycmh/Oz+JGCTr33lo1
XIPviIjM1OmTX+A2qM38bl57BvspdvIkDxKzhyoN9XSEHQF03GzFxmrSHB9Bf/5r/DZWw+/MbHaQ
UNApoI6e57E+rTeKsDgFjoWPRAiiHNd/yNpyyU5r+z37THun9wCeOOcnNN8wBQ7N/xSe8OS76ili
kyffpuTrSKZbquP0IXakWLEJUBi5FtS+KmKXlTQ2fS/tCOxCkK784b2yGYBM33pPBVjS0JLO+AHe
J4FwlXFxIpqZ3STH8YN41zRWZrgG06nz9+kSueNxSp2s3cNvXtXLWsXcyU9qAbDXGxg7KKbR13YC
45ag44fywOWDLGiPkP8BMZe9K9Y8Sh4obBXQp1AeX9pKLANv4wZd7T+5Nmc1jxt4wA9SwgiYhuBA
CBuiPnBxUR41GPRfB6ajnZTU+hrD1wKLVI99EFv86oxw7MB5x2FF3k6ULN/L7g9bBWa0E4QdeYQI
s++jffitU5c0zIUaGn6LS9Xp13E84DAMkwucJmltFuhfl98CNcTN/vEgonlYcvcDKgBKgu4JryQm
RWCOLZ4hylzcBTyI4BWcNg+qEbe1OFbhGIIEjXR7sH2v+Ww/F1Zb1MXl9lW7vNxzcuNWn/Cg6TvQ
gUGxMuAfJYI2keAOUKCwmpb3aUmx4HNgyo7wpq2nb330fiyf0gnM4/aYImqrHoRIejn6CeB3dUy+
QIEZQXGsmRT62oT6RvKDjHOKML6w0QLf6UUnj3aIEklz89ln9T6RDYO94AMesJM7RGCRQYhlpOJr
5+fT4oCZKDNqywVYPLV1r3NeS3kxgP7DfUbv0wnAh2E9VB3E/Wy46G6XvaBaocMKe1XASBGRisNV
vv5BEUd+5yewSgB/YopR2A8ZimKSzif9kLnp/F0U499rhLb13XOUG/sKaD4W+/m0AzT3C2ZPjPlb
iwGSq8fkqdVjKjdXXEX7FPBtYUuMCRT2LejiKSjVXwlTnRK8YH1D9YQQr0ouRbs5oe9XVL//2sBX
PJyMTyCv8lXBFM7EYffCZHdzxN7NZOf6pp2x7tM8RIeTWcjqHqtm0Yeex4PC6uEw11xti4YKRMW+
c2g6OGMR8whROMr2CdD9bdofPUb4LdXB4ZxBqxMWy7G+y7bgjuOb8+Kj+oCk2QwcTsizgG91l4Qc
4R0u/L9xJA+I07pfTWy8W++2MzxWiESMykC7aHDo1g8mztq/uEfa8cfF9cR57JIjWVAZFqT65suB
EKLfcO7c7g54CMsuedH3ykmGgBEABfobu02aqFgQ9N3HwljyhSkTyHZ2hrMnaI9ul6UtcS+PCUml
eLW7O8YgxyRMHnZ5sHLawNOdxpGm7WfxWL0R0EEayh0lt4nLzA8exReQ9HHObl5ZbzMSHr8cF46U
bKvDSiuJ5J4kh7H+W5hM+sqMYeNm+i85hOJe6la5hYcM1a51+G2qFiWQx+0+eV4kfxA3jU19chsi
KT19yjO2kievxmZIGBFMLK3lbQmZM4I2rytDuJH5Anb4P5hwLLg3C41ih9t57wx7GwwO5QTn9+Q2
wydhAc3qs6wmb2xbA0DMhnpFvNkkReMwV6GE00TSHIy7sTo76FAGhoOTRAMwSn0W1BDH+mtcCq4N
WZ2RDDKIMOWPCVA8FlTmtaDtstuKs8Srr7clBP6VPs7X+dq46MhCJgdf22XTbMc8NB9AaIS0PVZ5
FDY9OIy7epdD8x1/cBy5+12LUH5W6cH97hu3oNDCMplqBomOq4oS9ykB+vqvddq3y5tTZ4tn7pDH
mgF84i3s9Z+cUJuf/42+MADk6BX2zp+4N3kE97VMsiBIZ+Wyqub5/FXB9xd12iXpbSp6yZsap71N
8uuGFSu1hPYq+RLvGaNgb+Vd/+HL1fYAMkcg2Gf7kQwW2ZM3gv02vxwei85cQb9gM9Yb8I0HB86j
z4t0WMfI19EDKF8kZL3nSBiSpweFjELbUPgQjd+dvuohvNerUHtOtc8q/43XAMZdb9ZLVoRitaX3
rC8qAQ49OCxRTs/ZShB7zXW/t+31kN1NVNAthDd48SrpCGYw6vb0c+3dxu3PIcCOIE826bksos3A
6OXDX6NNsMtDlVtRf513Q3gBmyGJgc3qnwdr2CtUIhYhSJL7YwhY0PWUIXWvGesTgAMtzNw7s6VJ
k4UVPlVfmDk6NJeArC0cT0YTMj/xUaRjAvql3POtwremOaHZpmeEtssJCRqMXp1piXYNW0JIHcEb
sJq0y2nf//EowxrhVFnkpYsDlRC6xvXY3KRidZI3yyo0Dt7neJtVPRSEdYd54PDpw5uDFCTir+kY
AY1XeEOZ8zsOx3vavR9zYOEyS0P8GzScFrRpdDaIAd4hnSzVWbUrOIfAzvbBWzLw3jf9JkYrrWA+
Bt7VY3tno3SVjCX4CXCto+A8LfZFPqMAr438l94Z2kuT0kty+WFxNuPXXxUI/jN0CDGuP/07MxbV
F6nK0+GmhFnzNf1+Y2/ZcGY9zBZRr8MvEiOKdBV6itcpPUzBO4BTakwpIhrEfmjgrY0JGfRpxkyM
iDYAF0hAwRtvFqDD8rZN12/wAErrESoKgowGdScLwR2CBYz1W8lD/K9c2W90Foh9vTZ9tBNKcPCT
MC0cWCqJGZVpXP6iqsLF3MkIOyK0ngOaRnWfHXxRto/Q9b9bIGoWw7DOoJfR2fdPtEt0382mZsah
WizIFIxe18MKHCc9Eua2QbUKuX1S+5hcC1YzW4TqnOCbAm723WAu1Ao7AZbqBCvi47eqTqqfT6lH
QBaDJQ5rOJog/wXFeEJHYYJUIF5m3wm27P9AWhtByOIJ8AFBCvbYbVfZTENPLQAOYAfYktfFPjR6
nh6xkO/ns2LCQIX9FsmE04ewokWUoe5uezCM+7EE82UOYOw/ZzEhVrx5je1gOAjECIMdAMZFykKE
rfw8wpGwpmbQ4M4vy8zDhB0wpzd9AbxyxjHoM+lqHrcf7SM92CHdMkwTXKQgBoBZbSmf6UeOGvib
pccECdLAPYg50Kf1+Pkr2Ff/IJCc5wzGQIldgZPdo9LEipcoq19cIgBsXl6BVzNswSRssaDAbUpj
9+qjs4N0AsdRJQRHs0ku8XF8RRCqAdvfTxQaGufme6FDgykH5wRlY4FbANasaEpPLObYqT43PPv9
zxTeDH8arRJdWC9mMwEMgWku1g0FcStj7UpGEH+f4Q7hzD+ePP7ULSuYjTBdvDCWsaY+HHBtcJXS
bpfEj8JtMKD9dY7q9FkqCA29/9k/Vbu/Pctj3B7kIb5BPu/nNf9kERleFygQwm7X3/OECreA1oVu
kcxlIqdz8jatZl/gKnT5chAxn87RmB+7jUphjpkWerCQAoLQ0g0ng8HWcoS17RQtD1akPQoHGyNG
GtCzg0UZK388wGJDBtdoU8g2u5Mph/7lsYISxKslG5JXVsq5CsFoPni0wz/vXK5TOsFNjPs7GVeu
tgE53xVzZUVjZF/EXG16UASYPV4+l5eG1jGmmN2Gb0H5LTnyawScnPOvTXpKj/e1vmTDSgtBGUFw
6DfXYvbimWwtUs7lc3EAGvKJYKYw47DyfhITZZVPS2Ig2AlJyUaFXpKgIrqD29aklkyQRzwbnNLJ
7hbK6MZ5jnJ10vyB06NJA5zYZYt8Rx4UpiUiw6SePRYqkp5puVH9eky8MZB4Eabjt5edzBHvlJ3v
eFzNm3UZsxLBBhTKZGt1qftF+8db9ZwKicVuXZ+eOygnPBPmEqyZWzc5cV8gbXhH6bGZcQslBusQ
H2BakaJ72OtYZXMBGluZM2Cna+L8+PdhL29bwy0pNvN6nvWH959lkDC4MGLK5YGi7r9X2u40GP/C
F0hMnNntMdsNMNR0278Ud0h4L5MSxkNrcQzFGpTvh53b3/iw7yMlHuonaZ1tD7P3UXCd0alIZGBn
i3cPLiBqBSOkD3mGpTl8ANGcISxmix8KyKHR8yT3AKHchoMDDwuWJMn1Pqv21xfhF+poTPwZ4FBQ
xLfnPv3Zre72+j402hsuinwe+L2p0w1wMvoZw1B46b4WZs/RzgWCLoVTwcb/3uiDelSw3Xc6RFL0
6ajMWGfhNu7Km29qVbv3OB1YYo39tJ9z+UXK6LBe99c1xPnvUGVH+wbW9ctp/aNvq928JHNg8t1w
Ug72PyCtVaLZ5foT5S5bqN8neq3u/5YeB53jhDnXlhu3PATIMZUVusqaKv+nY6p04FzlMajToD72
0Ev1/RTXOgib+hqMYdMZ2IdwAV8zQ9u971R9QfjNvmz3alQe9ZzRvqw94CbOw/5onb4YrSBBQEeD
rEb5NU7ZCrAl6YI7iUV1N+EwIPX2fqT5ecRbIxSai2mPJYyyTo/A/XAc+S1IwtmuRNrF4PVirLN+
ywF+OEJVaFkNUIc3uc8eOO/8PUnjOhWjTGFKcskFH3FD3Z9Ry/SphXdW6337dYRYvr0j8MBB4kfl
t3Nj/f64kG3l5f75Z6KjSUdMFx24ibnvxBVh3Qq6rW00H4E1BnH6BB8z4Csk2AjlwhuR0HsaLzbo
TIzFVCoiHUL2Y3fY6UBdxdrEaQ9++vJxHpCQBimc/chWN0OuGJJ9seMAimDAZ/a6QTDdUTKgHqgu
rTWZbXBxX1EZZEEadjcP11CIRIvn/Ou+No9AtvUT1NIjicIE1aKpX2YjsHGswHK7/MNGkBvTockq
jIjG68XSbUoTUb69UgNWmidvty3WqHRgNa+VvuD3sKL9CWokQ2H6z/6knZOJAJEE+ha8213rNVfY
sZS4K0sHNMFK34WyaD9m6C2+EBxDeIK47PBLYTGidn8o4ZtseYd8AFlFeGSRAjEspuRq/vW8XHPN
/WOcndqzwm9verPKHJqpZZCVB1OJ4c7naKkjdULp4MSEW5zHUGjhw0TwgEK2Pt8zldhvdecr48eG
zxFPIepWJ+0CfVvDgILMxloCja6KvzsG6pGBGAMbA+urwL2FvCPgeruO3w6VAcOtYl+d62sKPWnJ
HIwk1evk8WOKsDHxRNn9t2jKbuPXWAmBUjWOQYzYxJeKodAkFcD4l4xvAVyobjv9XB4XUqC5tGKv
AL07YzSPzYPL8ozWk60TReuDpsWST49tDya9Sp0QUhPjir9Cti0GFnvD/u7D+EezHH00eNkr6fjp
NsoVKUDaWSy5dMxY/3mWq4BVrcX8mTo96FzQTP6M2q9kCx+9Rb9vU3wPb5fRmYvx7G+ZiAcYNgnd
JJQnTF8mt73hgJNBCobUQ1PHMLNLGv81V0xcLvY0k6zdeu5gCiRi7uC25X/AqTdPjtkrS04PiL+A
l49fz5/qG+E94trAgKLUHzD/l1xKiuaoYLtCvQ4vQKLCEl6OFIEIdyjWRligBBs9LgDW1TllT65Y
Kvuq+LFUHIVshMuhGzEqdZcBMeJ9j8majhCUNNmIFl0VacI17dJSG4Fa/M76khmrnGGQdxsZo2TO
uQOVGyFA6wyWfIYHxy1+xdMmhFhpfUSiDGMD634GrC4JcXckI+LOQXUm8xP7kWETMVPc/INzuKLp
YVKUR3nrfj/iZAEyADtqD3gUiE3abYWzwFjZw1cCasIkZ6SrFkhMDlUts1GswULlnfj5DRQemOB8
nRyggC0cK0MHQgf+YsvPDJalFLzDx5+E1n/UX9G88RODEpt22opO4oQX7R0WZ3KFSH77Bk+kE2Cx
Z45rac/LsfIjV+2Hl1Xyi4Gmkv4QWO4dUWjy/c0vj+pRXsiakI9RlFkLrRtIDjgdCOujOqS7jaAs
tydlxCHf44n/MLTNHqSsJyEbK/oGJJaY2rEnLIk5N8VGERbw7XXk4VL0EFuVL2vpoXGCjUSZwM0J
NzMwT/7z3rKP+A2LnbTpj++uMa9CfM1hiabj7I+tQCe+H2fwpVNaQxiBFZC79NqKOSPBtniEEryF
uwdQh2tBhfc+gtnNb0qTxmvAaaYbVLmfpvkGI15+mGFHQQlSEkmHnxmNsBnDh3Grsyy0W5B4b7G6
Ix2GBmOKaRCGv9C/ub2geKaWLhK2+FZJKfvnI/6sHW3Tx3Pbf7wDbleKLOMicCVc/1Ffc0GTMvfz
dmDhm82mogFviPLDxAgUkMTiCX6WoxKpmiu5pHniOeiYI2GzgGeFIGhbbJOiUxYAYo7VCytJ3IHh
A00zR+Jhsz5XuET5UG5QYmyA+rb1TIcfYQP49GELoEa0koi1zPQTdNgCaMNuk0P1xNqTc3vZFpEk
JjrEN8wFY6wRMCCcI0USMxMp2EHeD2DGxrc9812GDeBWGd0GXk1Fxr8NA4GPhU7ZBiOVwe90KHhw
hJOxavgZgYFKiNRDowuEK8EWZtzuB71wcHPAqrjGktOuitx+H4srn+o2pZ3gcILpAR9nA9TwG4iq
huieU4cL/QchEcteJNSYvgbvP446G1SOi28wYzlY4HyCG/5xoLN1KCce2g2apzcUxj1MHjgMvfMX
pkLEapcEQUJNuW8PQ/4Xpy+lE2lL8x9JZ7akKrKF4SciAgERbmWecR5uDIdSwAlFRXz6/nJ39OmO
PrvLUiHJXOuf1sPijEY7iaA0VXHDshOdHP27ltmTmh9FCpliWa/x4WV0TsONywnbPcc4+W/Bhh4f
yvq6rd1q18FtTMwly48WG9wYGpiMo8/SGAnGriU/mNtPmiMdf0cPJ+QW6BfKn8MlBMdHX28YU1o/
gQBj3lmRAY2Mkj5qijKfKFf4cuL3hPzvuSDltE/4bu2T562pPniB+vbZgZRQxnpI1CcRSEQu4GRo
GTL5noEqkN0IJPQp90p/TV/HZ4LP1LqYfNOzzFcT0fAfxNt6iMtdhtjpe93GVg2H5m5C8mlj/ANX
WocOiwKXH6IvxBjfwXSpzhMlClSux+Fphn0EltT+CsHQlrTWlvclhzxZxCAPmRiGqzHNMpBF/nrU
SfiWae/Z1PhVJtImt1Gcho2hj98JvJ2AYYVpDh/3RS9++YXtO2qkURFVKb7pDZvLTziXaOI1ashP
hv4S6XTDjgh4gxwgvgZ/3+F46AbZc/rEYDf7LmgulIn0C97T28Ptz/vrG076e1Rtpa9zlwgCtJs9
vecI3KlCFng5+yerPxVUKm7HnE2JGc4qXhLuQcgiQWgGbhZJ3lnb1+IBsRWk8Ig1gktUpKS8ul+L
7uVj1elvXIpQreCNuD1+rs0VwgokaXlFiRab6z7gPdKmZDP9Wq0tHWW3zTv366zaCUEm7oNsBPvl
odZ7xKQAgLlYLweyKeAkY8owY+BwIqLDQ1tzDgu60ZbuZYxR665afMXbzRkA2WR3EALF7+EKX2n4
ranLmTjjgC5q+SbHNelrlFCeBn4GnzVWR79iqudEtXDZJNYQczD+yF1R4zsJoMPTWqZ/0RhVeNhk
ymqDZtbpQK89zlZWJVACMQ0PnHCEzAgmoIPRzZ5zbaJjDJ6YqAywf5XJBzG55tUA8aiIjuclRBxX
9lqL7Po+PyLBaTDosou6+IWa6bQt5l3+xjb1GfJPbfnBokL66RShXyJFb1+2CwR5mMVR2gCYLHDy
NaCZhv3ZOHWKiTZ4OUQQGfse0cKzF3F4yMUaovhnz/lDmNPPYFBztDU7jsue24OiiDsizDkOuF6x
Pj0Fl4s/+BsQSaADBwmRwnXB89IisMtfRxnSsnA6tKsAtbAuqOAX5t/5QCS/YmsIXwgofo2KNQhy
z7ruYEANNHGUjDj50IhfGh9n2PnI6XuJlYR+A5znMwNtDDnXsZefEasSvgfosEWADIaDzG/xQ5Zj
wdqwC58pOWjLieCbcvJBcNzuMUsk7SJ5TMNxm5172JCQ1gi4kWNtrbkbAucCnjNJzEAJQJkfBO5S
jRLw45bBJYVPbWnnuqgneQCGWE9WZK/8Jui4RXMHHciJdEMhjA//lIpTsnQKg2Gl4dciCOo0PRte
Y3jF1VMQi5ODTEiYMd3AakmeKnv9Zqjn1z9z+wX5QsGrgdSmRi/6wkR//J9A4wdol2lsOOXRCZFY
YQ0ASPtDWRmWQZdBKN6XTf4LNxlDNbeM9z7KcY0VHinm0+6tyVO4mGlz8jQSLkLZ/QkrzgejwvTb
CxWEJ/EVCeher5OHe84vc2AV8YzQ8ZDNBE6POXbaYuSLB+tT/t7z6wYP1xxtsvbr6pAnAONd/gNT
1xFp2Bq1OHKFyWUwlMEyRuZ3qB/OksdPGjF70zXmOaHmRDHGsbFrCbTHZoImUvGvy+KctCjDxQHq
iK3s2Lxs5C2gBU9W07w6KlPEBRdWQs3di/Uy/RLxRWajOrkRy6V5zWqgJXLLFPjkVodnc14jUniq
vvdporLztI/f2xm38Y16T7qRis6s2Bvza01HMqaDV2owfpJyvkOPZP2++17hytXucWIkADEK0w5j
rnuvsK/m5pWEOTKB4BFndeFqKyqsFyoRly2k/9kAU+Ir9yQcc8zFYI79bft8pRcCALipVFIUQifr
uqwXNaIpYB7TLQaJAtrRMPlgpYKXsLOp3fB70IrJqT90B4qjGuGDkKOq9MraE4wignoCv0OVUBd6
Cs1SxeMTq6rXPf2GYgWVmjyqBkOdtH41x8De9C0TExMfqgz4Z4vcGm2WPO0oGukDmMLX8hbWFxwB
2avuy6pjIiTnFr+DQRNLnS8T2DWAoF4quq+iOd8bH2twjYyHrbws5emU9yErZjC6HM1Z78tchnAD
E9OEPbJovX5yxupRBvzCrp28KNp7Yf/f70dtBbrFitGJncD5iPx8ryJ3itRUWuMJ+HvSn3TDYmA/
9vrTvxyvaBr2l3v06rLBLWX+TmFJIgfYRVDBzwG7UwoPLBMlLwLJ5XtZ9gR8q2ruG1scMsVu+Auf
x/u0F5p/r59zItwyBA0f4oSec25QZv7bYo1MBPkrYZ9QSGySc5hposr4s9b9oEfqkwNMZYlcjM1r
+KayOvvQ01JnnSCmvA0oiomL2eP0+cJIvq3XzTFrQlTaXKJ6RLiZ90ckxuavbkicXn32q23dZfXN
M0cvjGRdpjNNwEy+x4om/BfoWVPwPZy6c7omJEJRAVYoGD2fllBffPq9ORocFfpyUKj1vQnM0Y1c
RJzLDJYFSAMt6Rx+CfXdxX0XzgBBQP9goGSVEmldXq2bX6SDq3NS7H4HfeyVXSQha0B9wNBQErmp
9UmgwPTFsfSvHqVAg6wQkPSIVoSB5jAkJm3/hdQLlM+kY5BbCd6D7VmJZbA79mm8YBgJsLopsXld
kfuNBlSpfLqwM7xyGQ9wjrAs0KNCTrFYTZaFS+KQ9oEYspjZ4NFVFOBA+JOtPoPgsE9e/W+TsRkD
5IDccCbxk7dyjiiV5B5G9CrA4pE2LkjHo7eGvL8uEIqFsjDMgOKAiEM6guDII2zEQpM54hhjJjNN
PVK2QFVFrQr1BYH3kewbhTgOlNg0vCuesCY2u9xAiv9Pwkx6HyU1IU4v6vNLNe9hVKLe/I3NKkUN
Qm9FIO9EAMfEOoD84P8lnuft93FGkXVH26iPu7utqz4FKgM9ATfgQD5/8CQK+P7Dk1OgIAPWBpUo
YK2jzH9LzMvEQv0bhc28HWgmBWV/VG9pGRDVElvXD3SvcaAA5bGc3gdDwk+4sEAzYmbskgEm3/C7
QiLKOPuOOQCJIXvamkTCD5A9eelrrtBlZnzyzxrqgS16d3eZKjFmDlfYP0CvbLIihNesYghbBDhc
YYiXjvJAzW5/ZAUj0vqQDHDUzIgss4p47PHjkrzrkP6AJhS5KRQNek7qWoI/EZDqTNGF2FPIPwLw
XRKn0feeIdqsDmcSGiZEuGDfmIZXTI2jpr8l5vQyKka4LCDcRD4HnQjDhcfGrD/ROcaO158l19Tu
DpHkzZyKzJNNbDz0avpImrYNERaIKJH5pi+B7lQhFDKT5hBkQaAHVFEFbg2MKWeEx4ghaEubCFbI
0UL6QeD8v+9KiiCQ6fURcYIdgEkZayo4bJg3m7AyGBPmzniof/6p8u4+AjM6I3nNMmAiKTEW0gpi
jsv4yymA+FL0uQP8HNSTtAdFi5aFNNCMBAdwL7RSgAH0koNDhQudz1I73HUIC1hfVtG1tpkHSPlD
PhzBZlByzGQA1cXshej5ZSvr+6JE4UVNhIFHXhTJb9mO9DEtzil7el18zQZoGe9Prw6JgWCoObBL
0DDjZ9SfQio/R0R08mh99r2cvo/yrJ4xygYj0jkDgGAoRvTxBqurS7rRHi5uyWMU/DIx1nt3ibWx
6bcaQkMVj7kYMrLZ1YI+YNj2xWl9QoMShRHqV5tHnAyUzkeZEwOGM3E3vojJ7x8HxrvEozVsofF4
UbN4usijFh0uQb9/uAsbo5o/Pabc//E38LEMgwaHzTiUS0JGccQFJlp1znhgYjJBcB8R6cBPPW8W
bVTUuPU6bE800DCMveAhuELgt0b1UdYOpua0tAF7KdPRVp93pj3IiQ2XRyD89RJmiKXJMCXgpYHz
3pH7jIwWgys/DjHOP/nGYFIwas2Ojww0BCo1u40GeMhr50MlipMX4wWKo/P4SSo6O0rceaDmTeWj
55Z4/zdr+LG7L4ChBJLmaxD3jn7EFg11XczkpyD2L8wpbDYWuNDJ5VrJ6Yupdf+Wn4DE3HtWZlyw
Tzul4RszvtE/78CxGEiDdB8lEzAQgLf5ThoWV0LsLJOc9JjGRPC1Yia5KWxQ6EcenkqqNd376YCm
EOU13/H+ilBPAMjzOdodI8p5IvsHdq2qnbbErrZ8YM1Dm0eNawxW+Ppp9jd3X/er2xgzHcDAu5rq
EIWM30OtIqE8/nomWVXEbl4So5ryC0G+VabCcUUFliBRrJxISjHh8qm0RVTujJdvao8lijW/KdwK
zQaqR0ZifJAX2O9JL28XBkATxSA3m66BpdwDBBRXIv1ginjNAH6TnjHnAnLawbhC7fDMSs+Mk4Yf
fZ78ogvBTgdnp2aqJd/wbLfTzTtinCUg7HPWZKwV3efkfdE4ba8v6zRhh+DWVQgEZ0jsESOUXjc2
DyCv9ayHXu1A076UAAavERssCSkG2j3emn5LWwOC10sBiWTPBDad90Pc+0KO+fr7OnKm7UWPuGFo
mku1Qj/8Dev5u2d3FSLhgLksLK5z9vWes3osTwc5lw5YDLPX/Pq1ISBxJl7WaCo5V+BSQMM+F59d
oiEDZIlehXcz/IdL2VRAzNn6sgPPv3i1wKaGnODIoF8B5RIbe1CPLh7zF0/YTxkvA7ibATExYwoq
AV1rXHkoKRELEFCd9iaMh6LpSsFu39hIJjUBpcNPXogp6mBo0Mqk5TY+BCuSE3JfwcgBwXnKahoM
WrE+01lKjsLpP6OnyEfc8ccEceLbR2lA1z75JGxQrhoQ3K8nIGHXW9QRuPIvDgxgGSEcpSNuw56N
IgilB2LFK70U6W7PUf9qtbTl7NbABjSep0BBUEMlkHdb5bgZPd0BtgtzhZ6OGDaNwGEPfYcpIVRE
P4Pe8u21zmlej5hKgWdtqninTqjasS/zjbZCGhSe4N1CthTscBSpD/sNoolXMgCb4R3BcVnehLCK
41Ueg0b/yI/mvOA17s99e5eJGp1TzSn9ZkSfGOBldZSv/7UJ+xA2TcWjyAy6fwZYzlGuYeujzjQ4
pvcoA2mLJtCHO6GynjBWiPOvt4LzmRUklJpTHYYAYS3GMWnReu8eEw046RWGkp8yLdFG5XxD2b4k
tUb4WBHyA2Auz+ndoeEPmAOfYhDAGrumUqMRQbFP7grUHZ7vunTuZCVD1HeEjmshBzBFECZdV3Og
1/WVCGjc2FD9IN6kur3SB0CdW+cb++6RgAAUz0aA52R5c294O+oJtnlfhnXvA//agJskX5YsCCJY
XdR8veW7cXuxCjh1IIvIeI2JzWmJyrinVHWf/dPjEWQ7Kv6YabGZmQd9B6zJBFx2PT40/eNvCSd0
i2vXdOVQg/C4j8uw7z6OzbGVMHmreFXb3VtjLjwJcJDMGDl9MzEy2LPvGDnbiDJbo/wkBG4C9Cfl
mlcEFMtwCBMZ9x7wLTwnZJl+PK/JGIBj40wCPnHvKdAxEfMHMqRTtth+8M1YF1XepkZS7nSP9JKI
yYQJ9rJKIdmb2A8+7CmiFEXHQA71E/A5/TxBbUg5tzj9EMCbh3bBqDMbiw258eQpIYMQg0ApEqnQ
eHgoFREMPQqX+RAUr5Qe1AMOzk5OWLBbqsf+6QBWZkOTovbmfzU6oI3fIiVG2v76V0uf/BppHRqc
CWe8LqY94olf3PZ9W367IqTBpaZQX0iEFw0xC2j2mKUABjdB/sydgCUmPQTTB9smQ1tnrT9AyLtA
1YeIiDXHFt0ns4YDgqTxBeM4/ZPYJrmsjYebblTuKLrIXacuNdCYazZoESmgN1Clt6OMoGeuCqCo
I0c9Ab4wbs5i4gtn14stTIK+2bGb1OjQmHSHcIOg4k6QMBwZxR8PjTw2RsiTDuSbf0Hnd4XicqYw
wIc34JSnlpYV4hhTapZSmTHUhkhfHAVCcMV8w3ZOrPajJghvyNwmDgXWIFVfkfRz/ojSn2Gh3IEn
XWUTQlOMSAj8VOm3pCdvokJLn1VKzSdmjhEDuonUzR+3tpo9qin1JHMP4H6OOiulfOf4vOoqx/Nv
EBJeUL6WGbn8BvqBH/gytSiDz2R596iy5ulRA0uMBg04Uejc03IKv582AX/jM6ZbSiRM5QwHSPHh
Yi7HCOP24P3NqeHJ21+kRiy785b8JspSMnfB40qbYqGKFdAyfTgXO+y4itvzCPf+DCuShHMpOWXA
bZJX5t0C9w97H7+VOjygK7sSOnIiSql/GOSsT2E+pDEeki7BkUgwD2NtQcy6+K0ntAw0DzumtSPV
rP4owXXEdgFBPGZA2KEH0zqBQED+Kt6N9z3ej9wz6AAEnmRdIN0jr+K+YD7BfQL0qK4o5eo1zF4v
uU/0SN7VobL8JJe/MsdxiCXcx13OczItJywHDlVOM8U1kDFq1h1g1ztnkocADAWFS7/DlN0/KvLH
hOKUnffLCIi8ZTYXGGugLd5Rb/J11T3KI4YJYbXbjB+RciypIuA6aOsUzHQYkWRESqvvH3e/G6lT
yKf5hmt6JIoNygeIYHSRxsU7Ux4LeUfALJZyFsmEsVFnbBaLEwwverS/78mnz3kfZGPIqGJSGAEl
ThhMxAZAqPuVsMiYQSB9wv1c5PXY/Fev5SatfBXSgVJvoq/phxblirm+IeIHc/5M3w2X4nVEDIwg
iBmUTjepEzHgUWLEaO3NyB+xtsxXZAPU/c+YAVcwBdhVLADn1r1OEWPbOEzZwpi7RzLsO8baaT1x
pP0Q6vAf2/hFuhJpwxYRBwF+0xEHh7vaNyv8+0EfQN7Sl3Az5FPcLPqSMruE1ZovZIUfWFLwBKof
jie83dRydGc5B+UQpUC6RH6X3iNlhNUoM0ZU4jmhC1GdkPkfkXuEo4HsXvcSoulz0ZJ4R1RgLoGD
Yg5A9pwNcgbeacRlmLax0BlD+fKIFthWTuVvhrDANOesA9jl0SMw/76zyfbjiWEqYOkEsPhPfpGS
snMBCi+Ifh2SSgC20tnq/HQgY4ykmLfPqq9xnDc+p79IyaD1nagTko7QeruSLw7cDEZQ96qckUej
Fo0GeiL7iwL9mjYNtT2iC3TUJASxTl7TASHnabXUURNaZCnFBO7h2J3zNoAEI5HfUXmF980RasdS
jLnvl6OhYaJt0o6AhIY8JVvykej2EHUuDe/wJtaOHqFFPUoIM8EB7Mxca6/n3iOeVlBH5DbcwQAr
drhxGp8gtPCbMJO0JTaYAvuF54vI+QLfR0weJ3caoJ3o4A13sEG7iG8WqxmWmLQINkThcq2sdvpJ
ZeFxHMAz8GevvxPN4dO+xT/CEwDqRrLNcAcXSVKAXmZkBsWfCnnM93WVhDmydJ1UDpuRNDnROQIm
8CQO8ChhN2JIapU8XeINOFeJlhv34qsPdslHR6N8BCIiZaBno5Ya6qG2JXibEBzVxkcX9nwk9NDV
wNCCCyXVRshOqLf3XdKLIKEiZM6v7G4Z9uJtj5+TG+mIHgUnc7WcU3SxzwkhJSUiZ0pa5+WfnGtI
XVMHOAcYSQVPkJPnSQYuJlzGt3E+Yy6JAQbgjcO7D8fBeCNDRKytBmJqFIyINNGiciKuDeI4xvSw
+VZTok6mWS8646e7TTces9dIptgsSIN3kOenhD15dD32gOE9zZCVf3Lpi3AOOK/ZcwSSRWCAcFSb
ARi8OzIi3JxWFVQ5zRUJOjlRxkNGWiTN7uWKCK4bawU9epUviyTszT8EWzO0kHk/TchM2BwNAZGp
j4g8H6J6T6vrakIuFQLx5FsL3RjHtEkUnc+RfBoOHLgE5x2wAuYSdxfwA4xKGfFwMLiKcVHIdvQU
zbTdJ/Zjs39HtT1SHTihiBLEsW/iGGdqfLT9hSFWTeImrF6IrU+YYp78S5ujNXRat0hXj0U1K132
EocGloz8KpF3J5uVlRF6R+Q5GXQjrHLuAC2tFFxGeJUZAs02Rlgcs885bqYiEkOKdB7aF5Z9ise5
MPjzcCAVsMBFqQZlbvI7ZSwz64Ko1W1L5DRVE/lwdXT1NjkdxrC3fwWKg62FJinFcol4i9AMHw0o
6/MV9NHnYXxfIDou/8gh5CK8uSGkMm5vq37M6+TVjX4ZYcIE67rQRL5idJflWJ4/4wfbQN8UwUKN
02Itu0zfaT25uZVb/1jmwLJhTbqK4WFOYEQIWQ2MtyD34Phz+RkDaUfKCo4fR8y3PBqE1/ib/BNt
Yvp/LCIm5/oHPQs5IVfv6p2gvxc6LZ0x/Phd/iTtlpI+o/J3bzlbFSGzygEmbWMPPI4W20SaTkBE
Pb2PeHhqgN4lesxYDsDXGXCKsCcAtpf317jeMn9z/bHKoDeq5gZ2KQskEEY6qI4kV9yHqx/wI3NC
hoPUtLoDGGBap3Jm2Kfk1s5VW3UxgMOEhbWLkvLHYDyLjPPwse3Z93E77iOREipNRLcd1aJvPlFw
WtcxowonGMq8MjQjc4GSF5sKxm2iecEIbbTOu+sII62xeq+x2j4I8mN8jVvY5Uhh/u/6NrmHN1R5
A7fv9xd1xrXz3zSIEM4DNgo56HlyPWS0cPiHtlUainXDIJsFVgWyQh7ebo2I9RSpduv9ywRRhrrV
j+V5TaoKn/bmFq6IspOWA5e0u9JBKMrtNaOL6xHM4bM43qtNDMeh2WbSuGXc5ae4PzZy0lizNikd
CY3EuiZV4QZe4Ge61dw9tHzGESLszO60+sYdytgt8llCNmKJiVkgejeHqlMVccaMBQXO6C0F0iCc
i251GPjojq3n9ETxhQG38zpsPw6tId0kR1rh4YsJBjHISIJdJ0MLmBnHTYjKFTCK2WwUoP1MJGJ8
9i+GX4OqvodrKFqXCzIcIIVjojfUDF6yh1dRuJCXcuMeNhYuSd0ipb1AhqS61/TqiLuZ3nCwDmn5
MeMxuJX2kVuGRkakSWP0Rvoo9K70+pXh9y8u+IESqgIcMuArsP6xt6LJJOI/ZNdnh/3Fb0c8HrTP
ZH1t4ShPZG+XSFuIHXCRCZkRQvGA8QM8jLQWkz1QtF0sSyQHzZ9EkwCU6JpcPP8J7z7baHaV3Yld
u3vf6B4SSyeWqIND3zdBwRfQl/t6VY75pH23PbOVWYCmDoFsPphQco56sYI+qR8LizyVAGdYz9bQ
uiQ0tyLC4MxZgKENpyJ65erQknZ+j24IqdgjoowNYnKCzUqbMUvtG3/YIq6jJ6GtK/moYLYWKekC
nTGSSwx6AcWPt4Erxr8D5MCroDzi/77JZ0ET+Q9W6HXIXlkKAXCE18ubyAdZPW+ZbvGNMbnY6G73
CSwBSYQJPWqP8hf5L1Vw5WA1UdLeAfcwCHVLTBEHBTClc17oCYunP2F+F/hDOW4ASmSHXOUM9gBw
5mGt5+J0OpBUHvB3Rm4BS2JR/MmjwivZ+/nrlw/IBeDEVffdVvs7RYb3Qn9F2gyMnIXdP/pN9S8y
EXgxV6vZMg5iCjk2JYF253JKdhoRTOVo94xVHre7dXaeK42TyTXYSIgbW38mt4mHxDUlZ91BKc5e
zsZKA/sd1qAI6JF2OOk/U4l4TIOoOoMzoLF5z7E5NqhOJowu3JPNMz5FhcKdfM8J7+f38FoXmQQL
H4yE2Zlh4UJgu3X29Y0D+y4uE6dImhAN3hg+2aYdczTE+lhnYvaVP44IJrEtvm+ROpFupkgV+Py4
NX1Sxm0MLOiR3Io/9D8UVHhQc2RpJ04PObnYj7HwuHACqQz/iVizwdNBEYwMOXn8FZMSKDTbwC2x
obAN/3rOZfdjviJ58i82wcq9zp644lpHxV8VwLhMtBmJQt5HHGxThgfT1Sao0e1pg695fXPFQeHd
cw5Z5+uL3HZu8JkHAvNCb/pB/aFZpLu9mYgXyTOE0377h9fHAhEjre7wPBD/MkQxTJnYuX1Opr4o
h9jfcxIlsN3SNuJLcEP39bGoArGa8SJEhxkn3IPHUBEaWZ6dqs70I58NaIvkucGk4fo3DtJu9JLn
FMlLH2oamQrsqDPIyEdvQrwC3CJ2stZ+gMmhIzmvRQ+oMnrw+NujXEbHvAkFU0my2FYeSXw3lGfY
L9+WNvruoUChAAkt5KAvywB+tZd9lpTpwiDyOjzSSzDY8wlJt1aXl77zhWkgx3EEKEmc9mNgl/MB
eF45LwJoCU+UzmZOUCn1GMU7Ax4C0//YpwhLLYwC4b6BhJPCv2SssIZ5t9RrWOcGAQMXOjSbJIyD
0UBfd/4V/nkNqKwnd6yxtxzBaBGcDCGvxn533YrNm1lD1AJE6Yvvhc366hDQx+WQ9uYeiSTXic+L
UOi3bAymB9CY8VJKi/6TkmpKVBPhJMaIeCTwc0b2bXEIwi0LnTR/cdAYgqM50QKBCd6I72FbQrPw
CgkzoxYRqCuLBKlRwlKQUxCoDQIrYO0SAzgO+QsDLmmCCM0gdgFynPLl5BQ0OPhQiOn5x26TdTJA
hZmJ8ZUP/5f9sgdyhzdiNDFgkdTmgsm5fn8DOmlBP7DGQdhX0HhsXaAUQFzE/ywAZ6BXqN5huhTE
caCXinMXQfAIqZ7jKnqOzhkFqv4aMoHlmtE0uS0FBZ6QPlmfJ4FWAH8zutBc0WkBM+QPX/gK7zvw
cPfHxI7/QQ+b3yDZwi5WJ2SKEN8q5a+kTgYBQ+0/vpHC/sJZ8mEAg8c0VAymMdL7AnxQxEMh7Afb
7gvV6dcu/bZxBTxJJkKL7XLYznWvMOlMXiT/oZmCeA2hXcb4A2kpadriL6sdfby+2vDwjs+p7nHd
5LCaApQGTQp6YTceOxEQ3nX9WZR+Nz7RdDd+63DWbIba7J2wi+XVsh/p4cm3G6xuCgGjtJiEy3VJ
hKo86610B1+zND1sEtTFzu9AO7AobSm7xSQAOsCP8vq9wxzRjrSwAq9Hx48Oe1q7ItwPM6yXMbgR
IoLT+TZ5TfjE2y9hnYEZtWeMRZx5Y3UprLXBHSLiSMqC5KpU+Ce324nMUwGAD3JGa2WgOnjwVqwq
DioxSxiDY+2Qh4OxkYMGsH0CO99+sS6egQ8jfQx22aFWZkqSSCh4OKCe6H5f1lywygt1ChsN6YiN
DQigt4JuRfqGQJciCeNu3Oq2kkAFLDqwXNCvhzfi3TnaMFcs25AtZzdoPEKUaGkQlIrcEzHUmghy
EWOphU+EBlCffrnjLV97zYPavmFORWJNWiUn7hiclCRzFieTnTdjYmV2YstRp4xpZGQsEdt8r9/E
pGLDj63PnvsPTN3iS/oAayh6LPD+nfja4C9AiyKCXBFPXgURoyLRslhA5BWJ6BAoszdaPl5eLgYH
vq0Uf4SaFPiX2KADzPD0HmGnVcboIBY4AuBXcBzwLyC9MPQkWBJsg5uQ1KcVuer8qcmJw9Ru4i8Z
KtUXd4XHcqA7P3XY8VtgimSGuTknJsL9Y/p5FECg+QwrMMzNNTCnHzkCVf2tCEqHX91sCw+VRJFg
yFZS3g4GEu6xzwVEifFktBQx4e0/JoewMeQZsvhs+AMunxFXAHaV+4c40Sy98w4yH3EBP8XYTnYG
sXwW4muDPhPYebMwAdAn85QT+oXpQVwFXsLknDHkKKr4lDUHEu3jqC883kbdQPdWDgNF4ZR5N6TL
157D9gBY8sMM+o21fkjpdF/QUzPbimdcEAAPj8D5YobAAOKTsc24JlqLICcEOvcFECvfknmc4Njc
UtKj8NRG3xWJaeydfBNes8HGWU0hUPg0TDe6iank1wj5+sfREIwE4J6goIJDIDhtwULiCUGUwmo1
p7wWwpvvuituYz4CypF/P0LOUU6oCB+mv+KqGePOF6YtKFpeRVoy0h3iXAl4UnPA9EdEnE3xhzSc
DOWXJgKRCPKJGvaCTVqsiSaNiZyDwmutu39dGOPB6jwhDeRuo6loMKaK6G+BBaGLn/YDKAZ3xl0c
8quwdLBoqfEkV2yNY3B2avcXunG0Mih+3jB0AtPglgAlA5UkAi/UnccCUQNih8rD5kCJP0Ogc19s
0tsM2W6oQl9+yZ9vrXcPExxA+3VnpN0OgJQM/4OB9mVDBhenA+n8/HeoAcw0am6MIcsJY/LUFcoh
/nFAqANyBm4KX4q5mgHdYp4ABDg3kdXC7WYeOq9lh9fGNc1ES6QbQbh5q2bcgR+x/1xXZk/wCKF4
FsPC8SV3EeAbTNIOtw03TDowHB5lLGVCxA0Y5FCUIO5+B0DJnEue46yjAaQSj0jPB/UGwYbyBwFC
yjOm4Gb2lTjpQBpRRvD8MPBwVttvsmg/tsa+3icglpbaQcQCNohInStMZ3fzrpNizb6AToM/wSrw
zdm8uJSPHcYK4+YLNjPi1/Gqs0tRDVNPuuyMJVPFvwN8lJ6Kc1LyB9SSqIfdkhRZNedLCAKGCTQg
p8RwilmyLux3NZKCEzOMdyyKFQETMY8V3DwGWnRO/3Q7BuzcO3xEg6CcqAgHBRVnXZZ8DuBxhEqo
vVB+kK6CbRTtlCVgUXzofG/RVTFy75aIh27B72SZESfKpc6wAYhWBZUajwAR4Tk5VHeO3ydsNnQU
8BR5LZCWtPTs9YMY+wxTCFZnPntt9+23jxJjk0pTQH4BzUnTAl1DP/9N0MT4mCdwrK4Gdo//K+K3
PE7GAM7NY7ua6AuEvWMxQ64ImVRBHiY0CJuslvYxQtbg5Pr4kjCLkucxQB3mMxKzGvGUkt8Hce0/
du9IYH9UPmQbW9Z79/LOLpGSNttmL+fxXPY5eCHySWJkBrOoYfrBY4HKdyZ+TkDHyJQAExUSi+2S
YMFv8kKoxKPPQxdHPxtS2kImIXr/JZgeXoVQQOZo76PF9kmL2IYcQ6i4T+6cU9JZFrMJETwOkiEw
ddkBWWMDZ8v4rri8CHoYRvlxGwRFsMMsCJHT/47Y99k8OOn6WLceLo4QYgJeiWxrSyP7Oi05duiq
G2VYjQuOUI9k4ioahIAXPlanBIhUG8IRkFd8ZmvGnr8iHZLnSQx/F6wMxZGj2hC0VJ7mlMUNwzC8
pKpTg3cSIMCDj4qAFSOtxMgKkgkI6kRi678Nhte4il+seaSQXRAPvCE7zWQj4zUqlOg3ZEelLjFt
UNPyiLHeG5C4BKOKsI8PsZAjxu9NqOBRN9pb3ss/7Y7ovHAIkp7OvqiFyH9tY0aWCLgx8SnoquDC
iLVA61WEN4Iwz5nhX9bwLAbbAtwuO6e8K10tqv5QQzlXm6N8xoBSr9l1/r9vBouCHgs3dH+PzOc1
DDumIBAj5PEwiAxj+KhrhjnQ0kG3GdmAJi3nwIDqrUnxXd/Wn/UVxGTYLao12vtqjeikAAYONUKc
2YebHZ+hcIqIwJbZM+HSk6s1FcHWF0ZVoepgciyzKZlsI3Cw3Zc+scNOKNLqy/k3ezGQDv5nqYyv
0QWlb0baaRvKx40ArFt06EMC3dg73Q8zI5BwMn6Tjpfai6hTwO1/Aa74wwexkpoHnMQhoBCJwSH1
iASiZSSM9GTSthrA0cAorPBEk5tNPeTc9pjognrJVsZ8SqrBUELBKsWDwxsZUu1RpsBWU6NwfDM8
hYO27NE0yfD1Oew4zkqGBxBhiGSLxA1Wj2Z/0QB+AgI+/p20IpAU9vYPBWoRvhD/l6vBkaSxrbKb
tTGjRQJpVOa/OXNxMqo+D/uoOyFf0wpv4fMPQo7H60LYNc/duPXZZoYT2aNAGiYUhjGsGlzb3T5W
lrhCE/hV4AXMf6TtEyhLmcSsJe6FHEWCIaHggU7LWdp/1EhftgS2IVbLaY9shZPOZnWxvBmBAolW
W0j5eEYOZK1Zm73m1ozAjZA3bhD57G4eNAEMBeU22h/rCrXImuNRZ/bdfbgwU86IuWYvqlQ9dnv8
dVCJIhT9ml9SRiPlyhKi8porkB0tH5wpAZw6FZ96w/plJwJAjI+Vj2WTkOyOZ5E+HC6FicPDh3tz
ntAavDXw/3lOcnBgJLSrpEM6SHgjOb7mrM5LiFhvC95HSolPvJ4tHi+39lDx2MyGdTm7Smwv5wnX
9WyF9hb3K6fSgjeKPrPaO9yP72E3PIpxOxAUpD1QYM1QNThs+fR2dpupzFHgqZn39m14KO3j0yao
TMQ7V9M5Jhu+ypNNdTKYY64L77npEeVNLGeFvcJ6/YmbVeSP1MBfPWY7RIYK0RFdXehTzoJaGEn8
izeH37coeB2doqVaw02jDcs4n9m41+/swyGysb4ZYUqG0+3weTjYs51PrsI0xnOOI44s3dc551Bo
6WPKryXZddPWmW/SeTG9MohOcEz30YYg7jJ6TgBje7vPogD+I4MruPMw4qQFd/5Y1/DBTMUFrSBb
IQnj5YhEVsSwDDZkmtqLHDX7sW6TKmsN5zG72Ex+fAMmEBxKSjZxZoDTL8bQnccEQzQM0QYkYTA8
hPZamnSI6gVeyaTP6vFPNQawawj1ltxZ9+MBz6N1eDKDD5jzhc60PwElqJeoUvDyMhXAR+2WlMfN
HycKux7whlNuRUzzXlnr+OnHFF5EHtCNrJBhVUtKsDucXScmSxlpu7tQXBKrT63YOHWMTogRHuph
0NK31aewtLkbEbOi1sWIZAaaewodNWBNUmUIpBNJqtvHbM9gG3TRUgT+OaEBMeC8wFbRhP9T2fen
ylg6CJCHQ/nbo0pHd0zxqQZM5PuPpDNbUhVp1/AVEQHI5CnzIM5jnRiOOKIgCHj1/eTq2L07+q+1
qkoRMr98R1n2MGV+oDmnLOXAD6y/f1rInDho/CreUpBkY+SeEhQS/hATxtW0mZvLV4TFbAULbrBA
1JhaYipZYGavPtVO4oG4eBysHKCovQi6T5tVs7/9PU5k8QmvVUnfL7rGfZE0k3ZTJCz8FXvv2HCh
vzgADQ9fb1GesC5yRG4xZdMBQCMWu5yX5Z7YSjm491l2HnNB3P4Owqc80g9Ea+4IM+V0JiUEVMzL
w4SdmHCoIQdAt0IjzHEa3qs3+PlHym3T3+kS18mTR/w1kvcSPPO/44JLMRIJE9EPogLZ4KDvEueT
RxyZ4kin42U6/ZPPSP3F7GgyKVF9EGuIxDqPMwarS9xnAWEGJxczIEwraBwiY0U9uYjrmikz8e7p
jnNKZB5qzEHd+3tNELr9EuqcxgoBt1OU5pBY4RI8jQvCNgRDB4MI5LgdW8cKEBSgb68k4AUoC2FL
tsGaO5X7bcVptTdCmxfVzgyGCI0FwcIsnsIM3YcaaDzhIH4MuPE/yypi9RCIhqhPIgCwiaFfztwT
FV2+IqD+M8XXSkyakw3f7FaT77o4k3dgdRQraU5BaHK/5/yIy0eC0LqkrndbAg+hD7rhBSyAXWPU
i6Rjf/ySnCpVGOedr3fd6LtizBkifLlqwvF0/Blba4YKwbrY+o6guR0LNUp8LOtocdP3tIkQ6aVI
K/zuQqCmFn4iK2QX6h9FuBGhskC/a3ERXNbr8LXvHVltfyPC6RTqr/Pgw7FnVnnbMLcXiico71uK
lMa9EiLDIgwbHImPk/9BWLeQC1/5/SSv8WdAeSyK4DBAM2MUcgx1K33DSUuhOoZBH3umyOyiP2vO
ofiDXRNtvxDZqJBHGVwZkRyk0rB8mna9wSbkvoddBH/ic2Ymcx7OgYUGSfZcOefLNsYVVMVKgHVU
x1iHOFV0J912xppuFG6n0WPXF5pcNCbeUQtc/z7aTgm4A9RlNPboIZ+WDqlVGS94YPn3A3opUgIe
znMpC9aANinExj5zuSMeUm29wPoXmQhjeHliHmOexxgMfbtu7G4OGrkmKDKBbyd/LoeD50RHQsVl
YHjMkrv78jEnh4rQJXoK+Am8lW5WR7Mrm6QymjziclhxD944Rv/8HroFZngfPIDnXY88lD4JedHs
NZz2XaEt+br3BB/oCjAEirCBtfiNpNmdwSTdLlgt6BvsHxo+uo678TIAU5RQOZQDGjMzmCikx4hI
eIfswcJcP+KvdkBhXcwHTPsxXbfeZY7IgSWfF0tAHTcpzHX0Rk3LBiYdCJiErxk3SygAMvGUwXX4
jtCOs94i3YGHvc3ugYhImjSnHo52wAAnZfRC0cjkiO6BlG9HMFDS4baBz1kVCDvaAw9PQJznfZJx
wGHGFa0Hgjwm5UCwSKuWiyL5Z5Ad5hJqxIa0OHpbFAS4RiZWao4EhQoJEOKwYJ250IMsciGpCfn5
Ah4Vv1kL3nP5jIAlm/YO/D2UxtzH7A1goHyuNsccMpFZfyEhsdzZa4a5QQbaV4zy4AIERfAIyTF9
NPoE97lfnUd/phtETcjhdsgJiW+8Tmvajrq4MYUCtY77M+JTHXFnadR/vEGYUIAOrKBEaMQFLvxq
cUyqQcUdVvHtGcgRkwBQJzecjGxVYNnEUwSc1JDR4K3hzxqvivBFBTJzCJ9rXIMIIy9is6woFhGn
uv6sRdUktINEhKBOYnhHDfJv/IR9VTG1RdcE3ILPnsChoaBpHSQ16lk5cKEG16SmuJsLBUXw5X4c
CVjVJ6acshFyeOmgElqXHsctZJwXFnBRlkfDkA1/Ys4gd4fcJQZXb23RkfdgasG1sENsa9M35fRh
3nUfzjDG3PseE0TBaEDhw0jExMszy0UDp0+7o3Es9+zzJ31YJs8FXovkPqGIGoTTQ/PwDO5pjyw5
IpoW+YgUry9GZOcH75/+6+rhmpNl7Crrjs2Hx4AeTtG/0VakaDng58o8H5fE2RJWb8XkVNzRHN0n
TZqPIBwtaDCIcIpaCOaZ/cJrALn8nEA3XUmvKAeC3kMyNMLrkb4rO0sbDNRwmvHToyHsDLVCDntB
VCdUkSe3jkok18RaEk9rEH9xlkZXhmryXVRURRnTE0deHkdkv5KtqpE8NPkky0E+WNY4wEH+mB9L
dJvi8AAu7hH+nKioAYAtBgp0xe/L8t0jS8K5zixw6O9GHwN0X04GWz21twOB0UlHPkXkRr+IONYV
knA9fA1RB4xu624pmDtIiIKPVkg0PswuDhI23Kgmlcnec8oshY5l3htU45/YG2VG5cF1WaPBGnM6
rA7g7gCyjH9E8E6qu49dgS8hlNzRY8Ha03CvUoznsMlbix8Z9/1ZjrmHvq8PiiBiRNEOoPzjxIlJ
PdtzWMSd2yPFk98D0aSmzWX0TGjyGukjYH7OoH1s/7ihkCVx/OPmZHXF0BTyKuCwnsl2Z7XCykEF
9boivmP9CjmMhsAkQGxMT4YWSeM7tgjDVwdGQsYG0A+bAo/7isrRBT+P9Mm03WAACqmznOcoo9CN
BhMOVSBUjLz4babc5ppzc+fvOZpefV1ABRJcfgNlW1vL1/TpIXHGmCBSOalEslImnR46uEIMpfyb
Bo/76nLznq8YLBzUHU35A+cjYBQb7/l9qLECI8/ZqX8UxD4jxG0zBqohgJn8x9ncIp7kCaHy/JfK
BRb0orx4hnEVyPCG6LZOoJtW/Q30Fuw00xdSYPBoAj4BL7XhJ2amBvwDcCmnlxiggG/o2R45uLPW
eUXfpUVnbUioqnebsltCYvqcLeOnTwMGgcYqQ8oDXejVL/aotZlKx+XiSVyB0Mox9DENXBGM6i4W
PJcwI6egbA9OB9wJehUMd6G7kLQ+dWYDZX2dsiUkZGSuDT6j2l43oeRqAlIxmcjNQaYHALMKMBl6
BVL9rjZxWvgkCmGnI6SbE+a+NICJPsAv+aQkhBtBN7UAAVOfyekcW8N13xvRaO/ORHJtP34dc6xx
ACsA1GjVb6kx/YlTX0B9gwyhtL+vXnuKUQhkZL8Vni0A8bSJdcpCyfoy6GNi+WATRanYDhTUIv2h
EdF+EDw4lA5VZP/0zFLSoO9bCiMWyB4i8qMHakttk+iE4pi3MYfP0w2rHAtdue8hw4KbCfM9dvUq
YY5G9aKEddDurwTkg4IhjXul79XFLxbfpAqVKSpmp7vZI8RDyZU9w0SMcPW+CXsp+rmUNbJdsYjx
tnEz2Y+xvmfhCnJfbEkWJ+jX8hE1cbZsDyU7AUM34ZTbuNx0HMeyZb42UongB7gvzvRLNQb5cWtR
bs/6LeFDR2tKZDCxY8yGrd237C131x953viGbnpEf/teGiLaY4DwjahefFcsPZxJnx3jGWY+DmvS
nqMVQYtoRDTv5yIMAdON2QjaPcWKqTG2CAqFOQ41btaJBmSaSvgFxLAk373Pn8npiogBILK9xMDQ
C1UeI47D8b/V+ekUgbJXJQKenEfCeG7TORKw3lMoqXjvFddOfEHlWTUa+55eF92GrAGvduXRdp4x
JXBTmWhOnqkKVrt5QApgDXz5+StEajZS4AE4Z/BZN84Xt9Dq8vWzCcePU7t679twu5FN7y5cjiIR
hQT0MlTHN9BZgNvwHT5B0EeK4dZYnCZmSl4ESZ5zFcFZ5xME8XG7g+F+fGPEATnIw9p/RcWgF7zD
ra/OStqhRxIL3qAfrKpEGdKo9E8jDHcBwvOI2wX5kmPFKx1AJcr9wBkF+ENndWAlqpsdIYnG1yNh
lXa20S3nOq8g+H9hcfjG0h+40EAK9Ik0UQ8mPXGY8A/3iF+WKqX96nxjdlm+vW3lKMErQrpx0Ga4
vyeEXaj8DiZXffA6yAdyVnABIgMLlOkvaJ3a78ZqhGvQl982ee8q5MfPVp72ZbQdWEC5BHQo2B98
M30kpafN+NNsccP5kdz/Lq5CJJj92G1HpLuIupzgHulxT6iHfnY+5Kmel3RscJVeulcMzKCY9ywH
YQFIf0dEmNmhaaMnzLngzEeJe3EMIBwkKbSywpoUiJw9PpR+LpIc3nnI7y3RQsSPGcw352x39eU0
kcrRG2E6Y+SbeNhn2ibPv/foGVT7/k4ePZ1veF9ofNREPJRsT+ARRD5zfRjJTfByk03srBB4cHE0
5Hydc6Ory9+iMtIooPiti5dfakENZOo9g96Keyyfidqx16JX2a/UHMrRnfsajevs4kPsrX9Bxv9p
o8+mOpOS6MCqzWtEZ3G7VOLaJ1AwMVmGGXSZ24nHQ+SqAiCxDCzIKxLJDFgbHySzQWOdr1gQisjy
GZQCcGaQUWOUjSnMcLk9IZcYa3hlQ1RXI9TYf9+El+3myX2wneH3/E1+8fdchsacnLZIXvfTKrbo
FL6GT69NeBCNASXwzidq1uQVumj54aaASeyNNfuSWjQjiqSGI0cyjsm33hRZ2HxRSCGgxFQ0kvBj
06zyc/lK0wYv5725xz0I5T2orlMzPPcG9YQm0wTLHaJGctSoXZr8bB1D0eIZcO3YCCdWg6eR1P17
8F59nV+MOnCxHcB8xRiY3HKBcQfunQ3OGxozcB7bxMEC2MdGE1qkWd/dHmoOzcag2rlCZ0uj/Tcm
VYNbjLPpNbqDhON1w9ljOoYRmuhrN60sQkdk9FfAKG3wLgI+7v42udau/uY/nOIEpFcYDtFL6ANn
75nqvecXljIGTEhekYw4lOyI1Yu1jDwtvogYL7ICMEb3MTcQ4BnjL3Q+h3OUq5dl69E64qIyo1vb
yQDwx3qKP/Y6vhFmigZa23xXCjpoCf7R0U4lkRKOkCIzvRFm3IbdJVQQrPNQrriSfQz6xFGoTpMq
dFC0G4UYU82+YEDF1tMSlk/eiq8nGgMH4/lCZScnFEp2zb1hOEbtWrWLgbQ7vUFVC787lZTIU4ko
GvOI+c/N0RZ58a5Jy5H+cS8g5gedexm+6uG+aDCqnFdmV7MPNwjyodHvI1LA5Z0yQIh7fdoF0ATD
ZvAda0uEXp/0AY09NHbqhy8+wxzIbvckUWLCd+uELoWmb1ILOu9oMcA5/C+4Dg/EW3Xp2EWPZfYQ
qQizB2GkZCS/ixS9GHI2dFM48sFRlfltw2lH85iskfz97DbEtxBaJ81Ds84xpXDIpaWkMhOHWjSo
r/R+dykzfGNcRShOIiQR9Rz9WR9X1uYaGC6dzyET+CvF/vmqsT/wKFib1+K1uHPr9qcslggj/X7p
DDKe8tYxvQqY8uVbG5SFfPTXv2cgb6qkTSTvtuIRUiM+cqEM12yCkJ+M4LRYzLoDMVGgkIfKpFn9
En6HQyU2RnkilP61b6EinGaLO5a48e1s/vVAY4RJzelga2wkwcrWmRLv88V1+SC1O6RVLL1yxGC5
EcAQnNyI6An0W7Y5UUdm36s31pwtap/7+NKpCDFctueXZvfpKichAeFhQJBhpNiw1kOGFss2CVdI
iRv9croI8CXHlIxSUN4jIZbKtvE1/SXsvARFUTC24BFiIuGKghSSSLtHt8z8lZ26m5g82PtVhuYN
6V78lf7UiMqwIgm94CdrC2Ug9IxXm+IebpWi731MKhV9/ebX7FOgFcwQGQz8uuxRAvjvTpuqZ4CC
wsXSTkQRaXHE8Tl8L4dqc0TuRhZeuSjfEGBFV5huWG3C8yXY7mj4A8bnNbMWzsFqXdzKsY4HgYce
9AEkLDIcbflD/bwd3HE38NJgazlnIKb3ubsWd8dM+4trQFjsCiewJdaL+yKbbMfcTOyUydblP9SI
XbOpXHYpth75cFuWZyYF4+5LC75WnXmUbTEgBYWrxIsuHBqHL2LX7MSFKkPd66f9P/nQnreHG4m2
hKi9KAdhW34h3FkTyP1YssjvZIiX65vRguBMqbG3U7hXwH1htfnNwKno/6OK8i5SgplAmkQ6ltr/
BboldjIslK2XP4Lfb/Ipvd/9JGVzVXMsPgr+zYR9wWmf7xpfjkoENmANuBUjs8OeQFzeWJ79pspE
RrhGyzHiDkA9UoO5P/tBz8NvmXIgccrhm52LIjc2GY8hZvcZ6zGTANNWcJ1rIxhs/4uQFJXq+QU3
arof1xhRkUSURGKATvYYMiwyiuUVQg0UYQABZ2yUoDwIbDAJIxDVRTIN/Cp6EgLaKGwiyJGlhypE
aYA2ZUSoh4DdsHB4XVIGatKs3ic6egRLkHNIgq8Vqguy4PGYoVXEOVPGkquMLZgo7IAcbaMuvI8+
KwVxwZ5DGtmoANPoZBBlIDbBy8f5mTjC2Egb5CRhzrEfQVQM18K5h4kGJR6iFgQ+sk2FGLnILNve
I80koceypjqSIRIkEQjVbrEH5uRdIeKCMP1wo3ApOEzZVMKhx/waOJW1KYoI6UiUJGJZGQaSEyUK
KdhcyipW6IvAsCwkZ7bC4YwVDfJ/3/vFEgfA6F56vPNyUo/5/2PTAwxG8hzJzJGW62gEbO2UXSC7
74xCSR+Y+Ary3HPNn3NDUiX7fUPw3RWJCUc4v2Zrv5CHJeVPhDU0UFa2WNfA3XoDBTkYGtQdHy6J
EDQskqAGTDn48DmTkvYj8dp+zulfGmQa088PRT9tlOfH7jqGrgQL9/sn3NQ8mnE1yafltIiA2PMh
VlgzFkudsc6i10AJtrMcYcvoNr3OrXXJkPd3jyCW9SA/fz2J2bT0MD0Gv/g3kSPtSHoYmeiQDNjm
EBwg22WIwNU+6aPFDjlz5Htr0COhikmiWxtIUWbFQB393s6nb3cHfLHpOzFTc1J6eaK59wHPQBYV
pJxy9xNZeCGGaIO+vAq/cJ6rDFZLDn5DxGmzAjhINC//GtLD+OHl+RpZAyNSx4/k3iQVkf62RbAJ
2zdbJgHhi34eFid91V9JYgKH5Fl9IiY8OA2clYR6NS5jGnqG8/+/160PHAs78GFyyD53v0OqjSoX
EFlaGm612o7Z1hCVvk5XnS5KuilZwgTUx3y6dfnLKQcuRQ+Yn8ffzK7ZIJOagxkKPiE24lBLKS2p
lQbaP5R8i/uiCius+uS/Od+9Pr2nfaxiZnoZ8v5Rl4x6Q2xPxuw6oBiBb9I79wmjxobw5ejCRDt7
pgVRoq4RdRtsSJYt0ETwvMlvL3mP/TXN98bAxCLUE8GC7y4sOAaCRCObA7kc3xfW4Bv2VjeSXLDr
Y/yjuJdErJS96buyvt7n9GTnnRLODVSZvEf1/d88lXRp1wKbOdriAsvN2PfXse0lv/2bsE8K6qBS
//C1ONIwW0DaQ9CSPnOBlrBs4uOEMUnBqqUdrajP0MPuhjRz3mMDCF6Ha4BEz7E2X6JbNZfjA+OH
siqZ3YCfyHX1P0CeL9LZMCMxJN/8H6Cgm48uI4xbKwu3pUS559UjlZfD0ST7+4Um4QA2THN7BOsC
0WLfmjwiuvqwlSguhLNw55SRBm76ik2AHMUeS38kMp7oeeKlbTi9f/cal35Yxc0acc6wv/vGuKw6
ToFsN/BANJ7dhk/UEgTSwQECHjCNbNQZBtP9NfiSaJqfC3yYNNmh7WDpRaIN4sFiUJFF7mYM5Uh8
eVyZaHmv/ybLrzjw53nU7jkkKFUirrQx7BXkCnOPhmJ8LT3dCBh8mUO5EyzmWHZughIQ29NwbZ+V
I1GiDgrLoFt/fCKWz48zd3ghZpsLjFRpmzhRaAkZt4gD2T2yuZT2Hy5nWfnYjFWYSII4k2Z8BU1r
BoVLZB5PDo3ASObDKX441riAzRicwdhY4i7MEa24fEhorWIegYxVBFMtn+NePr7W7OIEvf4Cohmb
6/JKX8Y3srYhZytNc/khDE31Xz4m/xgPGnEN0y3Rx2OZVFhO/qLKXovVXXVUiF0UK779Hqkn5k35
5eSWuKK0vALA8HNQQq64u7Sx1QTNzW3324jZQidxUQrqDdGc6lybcwp+7G971fCuwUX4BDkjcJV5
9fqqxPuEad7/RUTI9ZqhlrsKLADPAadYDDG1GK64cUzNKZkM8eAAmPbS75yuMQbnb5RzK+8U2MIN
xEuLDxvr2a5PxMng+vLE2JYlP06uV0+nZ6GOc4KfUUwCmnPkRGenuphW+EdwK3Rd/Lx6B43z42uM
Fmcsjp0PgLcFmqZuGgc0uaCT4gyldiF0izRc+kdY3ZU5cRp4MyDM3piyKw/7eL3soXAkQRDpG7s2
poioJ2wA24net59Gsk3hjNFHKHA7RSjox+zQRMQP+ISOPBmZ6q2Piu8eotcYl6GCo0jeGYKhAsNa
a2mJUhx9++reE0kn+vELPTC8A1fBbymjt6v+M/VxwiS5Yd/tGbDwb7Bj7nWkuuqQgHpcBYUDFYEw
ByGyrKWIxsGL20pd1Qg1YMQtklj//QN1y1ew0Lw0v6oCwgx/zUqzZvjHYfmRBJPxQZge+EEocHFE
AbwfHSWWuekTqZ/FW+OkjE2wHYRIlCE4skpFxyDLEIvQYO4BLkF0Hq9DwhQjE1CauF4e3yEsKXGB
g4rQgQvoFOktKizrJdFBrB7bGktPKE+aXVaxi1wIiaVxVuZ+ItlgquUz0zwwyUbZ8HnWsFsB6RDI
ncK2myMoL8igwoNe6ouRDVyBoxj3i+ACsSLCVf5Pz2Nt6Nu9gzEhYR7zEJFvCFz0NecKumZqFGj9
WbmGzDDxtF1OYMU0iqFqvWEVKfaojGtvi3/a1nlhogVspK91JKhgmRNEL8LvYcFIZsN8zYzlEsA3
6Sg84+gJrjhUMKFCqhFlhFBlAPrJasNHsLzBMQm14s+9wWBKMx5YrDvC45pjP/2Fp/vgdMPl0Szo
k6WMETPuhKP5BYoVAdGOo/FKRz4PeWObibHkLDLEpYUWA6nyqBVLdztAYMGxA30Hl0aY6zlV3EGb
eVYxJT2FTUtZV4N613iTkqgqdAa4EXp0Vj9QiLByxpLTTkEkR1h0fe2M80Xxe/T4tBx8rPiyMTFj
w3wcnlC1MtZVWFGYSwJ5SJzEOZ2S3YlTRQn374E16TzMoG5xevgQz5MPVkHQ0svogsE7IaAe5k/a
us8UPhkn6lfHo/sSbrowi7TIGOd7ajTQjH4iYWZW56CwIK1NY7ND6B8KhuuPRxgJCOS4l9YH8Lf0
Ta8pNzHt3ey3TyLLyFgCgj69G/8GzcEoTlm9QYiSABiuHCJwlJPhzkn+FUAk0jZ51zYvwK981srD
tkw7yesfpEOPB6YSFSOsN/da8O1fyDWCjj3l4QOsX9AzI8Hkve5uiK4+Pp0yKqSsxd2ORzcuy4lY
nkh1/jn9Q8lqfaGFIC0vLk7RqjcoXgkyny/KPJKkJE/0UNiikAK9kXyLWHhwk7Zm+MDVzJ8K56so
isERw8rVb/AdOwoZmCYsq0f+e8PD5EgaVRmeCoYGTcj+5PL8VE3SPAOsX4ri5r3jR4nzZkVzwB8E
1hc14vrLkR8u7tOf9bYUPbu3OiBNqq+4ePwydc4yanH6N51bN3wwlT7EOXl7gp3DjpU7HAPsIgJ3
hwmC5Cb1F92KSHjhvYuXuEZ4c8G0p3oCLM4C9jX2OAOaGZbuGV0XuMRLbVRT8kemD4GMhESSLvwn
9jPLVj1MQXCxoBM68wuO7PfC4ve/2AZA+lZP3WWaAXis7JM8U+dWdBl1KmsPtX9AAxwjhvsifS20
o+4pgZQGAUtTzHzIwZCDROtJMfmwxYDMbJ6bNtr+nN4WLhtn1DVEPX+EEzoLnzNnd8tpdmxqrIhr
MVYYQR+RBtzFpE1Qp2H4BqsQrAK6dobeFeWUwnFZXOaf3wKk4XtJ8BYybGHiMxHHzul15j+1M/uO
NOMq35B3ELSpjwqPiCWo+J+fTWUs3DgSBRPNX5FmtKaTHJs+l93k249J0FJD5XhXwxtShMe8PzJi
edkgAIDcAlJijedJINAFVcGwS3lX5hq+HvO0CfLEYOD9gm0E1lLy0r1PissaHK3xcuQPT6irywh8
6xmwvrJgUXwiCqQuDPEbY1fNDQIzPq68vHDivXofi8bQz44Hir+ArZx/l7SdTqkee5MsuUQsJe+q
ymt2b3Zygbs0RD2kdqRjzX4tyhmpbIR2M+VMEJPswTG3iIxSM5R4Vgt4Ba9o2eX51m6nk1qG1wEk
ZljN8XFfLVe/eJ9hJorCaii0jGL7G36jQRFjjv8C/dvPv6Z14I6IWqvx/X5RJIAYEWZyZDEoJhmW
KCA/jMIcUzYvpzlZhJQiEvAePmEJQ2YhTOkmLDryGCx1W+CruZBbK+6e64fxlXu7dUD4URBwNtjn
MxZTgBK/P33GKAeqkfhMiAjt3DvJ5HglYA5Ulx4rBhzeOWKGKyoF5iKySjjqYtUcG3SKs3xYbrnF
TkcSsN0QZjx9WiLFrnmE3Y4qEPElVKQfl+nK/CXlsd5VqotNv5iSuUAShzBdi08x8zgC2Tu0lgGw
+0oFJUKvDV/slZgbQKckBi0nL1Pz0J0L0omQEq5z9+eCWGD/FuJ++HBOfQVmwNURDGFyAfn6pnmK
kxvJEEWWEZvD9L6HqT09Z80/oeX3JLkPpD9Qxvz5bfzxDOSHQiWB5Qu0wjBicCYRzTlWIhUgWXYA
Vz44RDIiuMQ+pRK/920DHFWhnBAF7NF2NcjO8hsSmlzhR5BZODvIuAkz4pjyKV4waS6T8oaNDFne
8boi6G5A4tx8uyDak+QtpuCpFMVKHOpHCGWf6Jy1zAMF3kNMjqugo14gNQvAR4PtpPL74XvQ8nA+
/JvIQqx6ItWwwk3KIGdogUQgA5wko9Sd3GV8M7DgpOtFfcKn2eqZm1Ywar68QgiIl8Lai6hfemj8
nwd41XJWYsbntqoYXSjDXNch9ggXgrpqUB59FdJu28P3gCkmup4p/koJDSANX8IK52Krwj0j2bwA
De0oFTSk3Zo26ZeCjOFDMud0X5JG+NmXN5EZXHMDrli9dZx/pBNMMpLn1hQIDj6BsvoR8HHzjSX2
9x8QHP73RNvlozfZOj0+fZBTFbjYLZZwyCNtUkb+x+Fibq70oHAqYR6xYhYKY0lHJP1zH26ffmhe
gjuAPsvdzwatr6fUrO3kHRR1lqjej4a/YgkY/2Dmpr8K2HNcefnQDIh35q7slpxRP6wiQgMnYmSR
k6Q3T3VJ6Mo4lRKrQxEwnweqL+/qQRZFT49TMtN7gJs1YdDgFFSfgNPb/UezT0PZRnZYuBYABWwx
qUl7jvfZ5DIaQxvOX3N1XbgnkrZ9Aid6APovTkgc3sQrOzBGnznuAuZQY+DIDOEbxjM2tW0koht/
CUiNOXyj9+Te5o6dZRNB7V2pCQ2KxTP+0NyHH5HNZkuHToeoIw/yzEGVS1oxOGONAGPrFpxux9hW
Dvngb4qWElvWgLQWmMgiyOIXGVAuHlBk1cqGiFKuxpDiRz8ncw5aAqwawAdNXYW4EdPzmK3ZL4np
ug+G4SdGHTyD8Qg5fNSOOfp4hEERS4ryA+07WUe3wOh7F2SO9zNCPHePCyvQUUMsgCOsiN7K4Bu9
nGt68clTD1Tn/ge8G5ij3gEx3FwU31nCQoHImBOJkCTn8Xd4dzO0Iy1JOdchIl+b2zKW3fNRWCUQ
Pft5jKRlT+pYkE+I0cBRgkKX71GTelTPq2mWuS0sdxvUvE1W5UFPiR59p4QM2toAd6hYWaViA0Zd
9h/hmzQ1HzDQl120JOIBg0BfyCC07Axs/qBExP0oibXM7OA+bnd9ZG7cgaGyeCNoGX2O9bwea4k4
iMW93Wf0Rc6bgnKXC7j4EFfJ1OJEMK5dkKgdpTFjul4WMM4O2QMDfGVAW6duX6XVEIzyvrmOL8Pr
gATC+fUI8Tm0rPD98oq5iRMD+LQPbTuV4uf4unnv+PEf+xN9SYseE/A1H2Knh+4mi2FI18fj6ZKO
C1JZuySI7crhE6A/IFzcwwFAF0nhgJDL1KIYiS6CCfBcjctHbMopJOHP6wODEKOz1EExM/8zf0/b
n0h27qHeISJnRYbd5JsSmEjBD2/3SyASEAtTzAx/Sl67oa65rLbY9mtic6Ct3/RtOtKF0HY0s+pA
P5mtna3rCJ7h6xUuXS1u62QsJQfk0GOdSOwMTWrlf84ZxUzeR5iiMe1TsFLjM8SJi8MM6mfrbjE/
cXhYtwvCpJ/vqCVYtI0I9cuAlpmQmWskRznVeshvHFbeDo+ZS2S9Q/A3GEZLnB9/U101PNO4Y0a8
an7JHa0Fv8QQFURbItYkR6LaRXaf6NF3KkjOsp4XUIv+6+fzXewrdnu6q/SIEeP38Dochbz39192
sPbbpMhF8GD/1MytFa/3euii7umb6MNJ89Ucg40XlHSKMnvQYCb6jLp5RafZJaDjvDCDngMdgOGl
4wQOZHzoiGovZFeGpo/yKVdQ3HRkOxurJ0ifv6U9gRFwwm00FtLpjIwwzW+invMcfAZ63KC/1g6t
Q3+Gu7gRB4VXtAY87aXq6E5Sw2TrM91yV20qT1v3ghxJ0sOwOd/wOuq1gvULwh9GdLc99MUPa8/W
zAwI1/N3cKZMofPm0Pkv1dbsZ3rI5iB7n/XXu9mLYec/zveISGyZ9WRnjeRDfdD/MhH+Vjf2O8yT
bfjuaEvSkF4fzAnYtoznaqDASyKvcHqTXqpM7sheyVJwoYmXQM55Z5dnwPUnbazYpA23GQePcz+l
4YOEsT1AMZMatxRty+R67HswwHBrEkh54Q4XdG8HctRf1Ng2v6GqOxw+vx74pJ5jvUBCwQxMZ9Dw
mm5BS+CFcT8z5bIvVE5fi3+d+1ix5D3pKg41gty4imgALkPUMaT8iJYNvqkhW8+/A99NCW/jSXw7
Zec9EVgWjjznAysN4l9tGdtoi6bFSqQY1SDPoTSh/6LQvde4tzTCksnQ5vlkrZB4gKcmGAGhfEsp
MINvTG2rXQW3v6dLfVaMIs9e0NGMvgt9B02zYCJsfpYjQJiHaH8msgB/ebm6SqwFgsh7TAjCHF7H
6Dk+KOUvdF6VPHzrntNbqAkuUAyTwspModymJqKWd3ySE3zaJAigpFtI8MebaiFtHov8hD1KcFy4
MmOMCyGZA6y98WWB0hIifsxoRbpzemFKy6jJ67vfTeXfl6Qw3ie8QMSs6DJhD4v9jXWPaIJ+JNLG
CUENLb/jKuCdxFDIQLgnqjK4u9aUHD7oKo9ZkxBeTpxUMxHiwXxXtXF/Q8yzFPEk43eF5MGiGVjk
TmTuUBshJ8BBh0bj7yxBZCPKmjU80DBHyEAz4m9fsLSUPPF6qzW9ADNmsEAKZkee/QGAH2KBziO3
g3JbFinkO3NGPzdfQxUTWFPHpGOQuIevUDj25MltXvF+SMtbYHwRfYiw5osaAlCKNML4M6S7ZyNk
SyFtOslT+stx815S3Pu0ncNy4U4z0QX3uSyCBSTylbWxWOEeCvH5h+A19iJzmwkSSCILYCXnL8/6
K94OOF87cmmfXaLb4w/QvQN9ouvGsT6H5MXAMxMWfzTiPKATgyoNcAYReQntja4ZDCiVO+av3+F3
wFpARuL2Lzn3nAnOKbA2HdG9hTZfDvjakUTWEXGMQ3E8YMo1SFy6BZX/XSPWzQeXwZuDCPHS1ICi
AMH6Hvz13G3QIBRf6sRmiczv3wbq14ZC5/V6KO9QQp9JKBwrMwZcQLOwSVpctjiLMTOB43nZjiZy
58xsTOkrMs7R9g8QRESsVP4EeRqGMt5CTFIQ+SZArmKwuRvUy993l21KrQqSZFjbzkGYKH1nLeff
ws3o8gNXFtE32/zwY2opvR63BUtNRnOdW+tJibKAqVx9U2rs8k/2mZJLdD3LpkNRino/l0w6pE5t
Q8k6S5xqhA8dDrZgtNcdUN0fIS7orwj24jALTkXrBVlfCLwpGbRQGzhsryrAPOAVDE4rupDoFzOp
29X5QBCMzZsBRwQMrZ52MIN6QDb1vAfuTiw+1np25iqwQsJrc7ikV7TFxa2i8/X7AbCM2BhMqMLc
3uQhIjIsxWxFEReYB+adCj0UuQqrx4JXhn+NnGpKI0gWeNHnkqcX776WRchtDBxD1dBzwKTl35ie
JUY2a0jBJBpiPDXc10IW/CHskVuk8FKaAVzL+bvac85BATnynP5aAb6951QsoG1kjQ/IWk6JV9JM
54j7EHAWHhWYe9Larg9W/EBsYaScMtZ/oPGAlEAn9l9G9e0LkbYZ9pJmQa628xlSmAocDUjLSZbZ
F9iMe/pJgSL5+kGreYTTS6Re3EhvErVpOJiB8TsKxHZw7AIWY1GXRABJvi7XdQfVDeVk8wm33wQQ
mSApnDSDL3IMkdKBDEJKKkBfslqx8fJyCKl6Bo9PTINNc4s/nfMfSfe1nEqWRAH0ixSB8LziqvBW
COmFEDJ47/n6Xud2zExHj+6VBEVVnsyd2yyWFMAH76VQuVsgXU1viN9JTJlDOUWhuGvMPcdE5VGm
nIOpLCqcMqM7WLS2XgYjBcBF5dw+Vj7ysaV8/VF9u8SDL01zaXArE69yzpV1H+WjUShmf7nyW8pn
NGlcGn/8ckvpRltgRCXdtg7AHxDvC+CbYfeKvoKE8/eZzgm30dZfSGbVVH4n5o8bv2apKHiY63AA
JfFkPnDirp/59/S0UJ63vLLnD32dAfn58W+EJO5+wqI37SCWEf8djMG2zRUi6xufcUoTdIU0t4b4
ANnklKcq8TUyxj3q9459a0RNTfH3wnIBJhDgTFjXqt1ad+F+to6XNqAmtqiWJ4eMJXpwdBxgsTFo
5HTQWE+Z+lU3sfmQ6zku5MuzDS85jeZd8g644yqBkhux4ErB28Azx1r2tZ5OV62EaBlexSjRLfyw
Hwk0jQUd6mS6Gdx/j73DgAYPtw1AG0JnZmWwbsz2pONxaB1MRFiuQwF/DdfXDfWSqnDRck/BZ12C
y5fZQmo5JJjhQHSvskip7Zusof7mH0hJWTppRbNGSRZ42DCcReP+kxwx72dOdABiNRx31BBwYKeL
qTDhuVTz5y1bo+n8jRqAOe6jvhlR1nVfattPaWaNXFNbbdlVC9Qq59Nb6pvZEomHYn8dK/+GtHnN
kOISJ+qbgyAfGwvnWqnGX3mYGePAjbMId4eImqTr3chjCET3B1O7VXQmowDtg0qCIfLWdbfs0hmo
ucuqdqrNR6yE2veW66druc90LTULO8fjFJGW7mzdIUPZR3eMEIy7cyxKlpmZRxKWritaV62pyolW
xtHrpSVy5TTN0vdS3MfHJNqZWeR4rj532yjxGl0Prdm+fRanTAeu2lxCtIxHOVjsWpsF4690+6Y0
WlSRBC4GBR/1vZv/HCfqiUTrfmgR0fbpv9YfOaWzPC8jJ2AtG/JteAd+gpXOsXtvnkaFzlK/26O9
Q4PLscKeV0zo7wa8hFkyUZ33SaVL+TjoyWFKVQJkujaeE/r6HHMTumd3eMLDeiHU811MCm8oVovy
yPbO858HD2kZKwaWUj8c1bnO9NSibJBxVKrxA24wAC9vIkZmZZbJTXEMvzj07Q1ePFanPU88r6LM
z7Bi77XnFXIYr7uv3DIL0eZrhenIovlRfbG43za88z1FlqPTLs66wH26LpEjgW1suGWJOBtu5YxO
+FFK+/dNWANAu2638tWZ6vm0gtSN3ed9zzNplHVBxg4BPXZSuY/zuZIzNtPxTRMaelfhUZpD/mxB
TK6PKtH5MV15zdUsJNgq3I7Vza3sl+cGHHi//bg7TTBBFTdGe7xzhHTxWnZYW2V4vp6nOtH57Gk0
Lt+erQJTWq6Qio56j2CQKhVIgHIO2HpWkTxV7Ds0QQXoBwJo3Z9f0lU+FbeMgMiwXbQIfH4UuuH8
ugolrxxibhaV8DJZgN64VzgDDpmiYjF5O3+T6Ahys3rYjLBiCfnP4Bmbytu2q0VZ/S1n/ddOomep
cre7zZbJpvazyoon8LEv2jRXOksHHKfu7dTwZk9CqFYo0zu9ElQCqJpra7Ts5/kbQmkcZBo4IHpS
X1eUDJcql6MNw4zSvImI14erwEr/OdpJX0KPaK3FaWrKN4Nr9CclOiKR/nAvFlPjxZEj+Oo90X7t
EGCDeAPn+PR2RVLcNm9aWMqrwA0jAGlq4Aux6A/8hkKwjtBHrzmh56PJrwNepMmMCgjDiaPFgah9
9u7FywY78MFK9kSXBtMXnkGJIkclTLO8CJwl9yvaGtcp7KN9SlUuQ/dukoJyDMJceK8xOyf78WAm
PfkMbu1Jv68szuhcDdWNS8ixUE98QkNTw4wdnha+dZnCED5kYdCcZds33bTXxvsT4b3mN790g8fj
7i/I7OZvXHEyw+uiISlvMdp+H8vp+ra5ZRx3rY5TPhS1WPvvIdQOVILSO1ecD586lkmL+XzoTtu0
BrorVEXKPAe/jiYzxtczW/AZ8pxvGvRpNw2o1prlrV5oXs21rXUrkFLM0Ad1Fl/KzjraeIkhtAxi
MZ8a24qEUZzR9q/VV01QqhPqxWv32T1MSrqS+0t0/7jysW06y4+bji/t1TVpJfzBfnJDfIGUXDIG
SBXN+DenCjeWj/N4KzbOnC2QWHdlILLvNuv4uOSo5RbBNGG7aMCA1yQErEimq2mWKwqhiUkGjpZt
GsD8DBc1RKvjf6b3kZymvNYjPxJysnpPJ0SYhht0sysHp5ZrbZWvXlatrJXeP/uyeTRjA8OwJW+5
cZAQflf7Q/bVM1jmqSEB3uOrxOE8yHncWeF8zXSZIPRuMeu2XSPfdvaqtLTn/5+5r91d5V4Nhn7K
e8kivGAjZrneYj0JnKR48MB8yHXDZPQOCjX2S776Toc3KQkySE9l3Upqt2EVb5Bpm0OTsfLYyhe/
cvfSXEyxlWM5VdmynwxaAO9NfaJSI86MZ/KlaHTdAnVwiwq/pJ57DHddCZys/OU1a61NY9W10dfn
zP9IJIkwY3dorPHXH+2D+D54qiAVZNnpUKDzkDiqVgEAwBLdTGfV5DtLJkJG246iKI0qXpGZX4ZF
ko1AusFqDC8qTg3C5L1/mwkNKV/vdbZTTO8+Htr5w/uTWR8risoXGIcJL6r4E8ON3E7qs+f4Y/5H
oNJJV1Nfk2JiLGT6WNk3Cm8ZawX/CrGxHS1BmdrsxqOgo/hKxw/ivIgsz/SAXVTLujycJaTCO9Xy
EkPmbPv4/ojYAott6zn8o8q98r6Kmhzxp/+Cxs0ZZp/9G7xjnmIYs/7dt9af14gNDrv8Q4MJlz2k
6c97LOfj++ce1J+hHGjtfw82VMC4S0dLtlxFy2TVSc9UjN1ci9pTDambgeiw4JdZool5PT3d/vo7
CC2AjGCG5bqd6WvYWbG3e1dY9t961bDQNsuMEUm+bOrzLWvt+Pi9bt47we1Y8Jzm61/Kjw1LvzCU
GEFLT2g/F+mj8BfiNFZ5vB0/P+7syPbfnuZI4l/b70YxQfuieMfufRluLZdW7wSHjeCu4KkIjTA/
1/HpK+2D0izOh+noZ9sKhmUOpW8bZ6MYujDvAI8fZ4BWUl7RbJTo2WuN3U1leYAsO24VEWDE3zb2
+9q+dthyvAq2Q5xyToNUKVPPF3AqgNwv9bz1/LgQzZPR7sonKAN+2kFbOjeZ7brK1gMHXVidmzY3
XLb+HkRjCcjltnd/SzcRiiqwwibR1t2I8L0ankc8wOjNln1CWJ/3CfU1Ww1SIem5JL9oCkXimnUd
fmy3keAg2Tp0FiSzjQt3lXTj2jr9vMKxb8Pr576XBwK/iz23+el2r/HugGyZUpG0khZNifGZPTyT
wGUpTVc7PVVv48K8dB7dmifJczZw69jyf3B3g26L+fhYKAHXeGnkJasxaMhw9FEPQEHvSWCZD0dF
1hgH+pDlDRcP7Gg1NUzw7CeNfbTdPfrx+F57jPZdQWjV4aJC1iDQdl7OFHuJIguxY28Q3P9kI5QY
DuMk/xkbxU4wNEl+me0qeJKc71+KF9/KmQK3tDSvS1Li+OJOgC7oMRaj6/fMzE8hTWybDNIUHe1m
BExhuqPvmiVhklX3zM58M/+xWdTZrU+1QqF4+Lq07dsnumn7Rt/VX6W4naWCGXryVLU8szY/bkqz
xr677nLG/nw2pg82BynBcZvyIRDdvO5FwkiyQyQnDeUzE/I3nIS8myphwSdXQUoLVcjY/ocetnxW
sibF69XWfFtefpzhgEHr+6wda8shUsOT1c8aLcGqvPpsmsgZrFWetd3nldwoupCt5hzVU8v87zT5
GmP3rOUVDwd2B10QzwbolfvIl0L3ckZKmMUmMQf/yip6LbprVwl7S7arjalo4M7s61+vHuadm5yJ
PZOo9mLmWuy7udg8WbkeLPscb4/eo7Qfvo4nrcXXvDsL9Kh83V5y/3G1DuCA8T4h0ykzQS5NhjZ7
c8qY+iJKgcJqgQuRSNYL3/Of9J+pLdBtJ7WzUWhP2rsebKIHp0jpCQahaF3OIIVtO7O6v9QlcCXP
C3rdpa88eWwiiDzf3RHVwGCbd9C1vP3vSVS9BWY0A/ZArbYrzPVJNZJGySFuKSdlopvppJcs9fOQ
cg30l/3KjKxYDameCI92XCEwlwIn7RXbRVJde++qgN/bL2Ofl6nrtbwcLOqCLjhZ+cpSBegfKE8C
oOJz4VBhKRuui/SHau5dcDgokqMObdqdVdxdy8pDexLZpUdSUWXtbPooCxgfiYo50SdFpfaZiQ8r
blUraq/yeFJZ74gNUl3mYhQwh9aGK9aNSxTzSALfzk4GL4sUG/vn+F/c7dHE7NZEvbkcSnkq8XYB
b4RJcb7OuKQZLIYry59sfdUnmQt92/kn0zz1WlKReEoGoEMLc7Xbv5atANTDl0ZuwEzJRY7l/8QF
rQNL7QrxI2iBhV5n0Vh36C5CREYNS4VvMyldRYAGCeK8xPfFucWEMthwcC4sGORf0dzxl5qL+LW5
8rJEIFx/CuNVjHVnTUnllOsk/zJjfKibp4q/LcemRF3qRvvc8dz87GtHuYQMW3A4EqWRZlDDBV0G
YuF/GMHz5SxzjdgenP3DHa5w9UhlW5rkT5wtC+4BxIM5ZMA5vDYHD/9Cx6J9X6BOVrCMJnV0k009
3/WoFj8pxCuZ6iF6rrDCXy2U+WWXNES19Ff21w5bZk/riiElFGmPLgp92fyi0J/fl88y51zs/N/N
70s7EP5jdXlui87RVKnAxPhJj64d9F3TdLypIyO7dbiK1/GUo1uUiqnH7bBP0akPwny/N26tPZMK
Qqyrp1K4gpOmEi7aXSQ89fqjsq1e3l7eMViUhvbruPB9bW7QC+m2MsXppQdOBEUMPbxII51ABZ2h
zPdNONiXJGhJcRS9m+w3T/6kTGfQfHyHxb8sOq42M2fz9Jwonolxl/o1KRSLnnc8QxmUTHN8z/pB
gFqUoY4rRvtY3NI6MPy/vme75/dcfzlN1vz07kuLL0kJKEyngPklv611BX0EdTEKQyuJ/dXAEgr3
2WtzUd/9cvXfBOJNxRXcRfsBZv56MKuvoqMeRRYyDkG6uxljaEV5f/T+sgUB5MvvM8hq8ZyXl/Dr
s6iwjCM3eZt1BZpOOuv+jNt/orOo5SKrpGvlWp+cyorJ/p2ytrP+Dkjqre5UZq/CmeBfeZoPsl1L
3M4Vrj28Ewc/cJHs8zDc+pwPsPOy/BpQx5W+XSl9KUtpOfUSlfWQW5E1pBlnvuEjUGjsaJKRZ8ma
ijcOEZ7vdWde/QbLVA/lVa2LcBUhU5Ryfe1ZUUrM0Hwc5SqKVg2AVjpHz2zx/1gwWAmdW2TUq+x1
n6+wgvJkcK9TslUm3UPrgUCRh9conJxtAx01sNcu0fzj3F0RLCRMt27q32cckiS/T9Jyi7Phqkaa
UMnXVhHHkNIQjdq4N0OmULYDlig6hgjPf7gxvLTpLvk9yEAd5GK2+Oqeo/helj9Uusc348dvtgw9
ri8bTUYDJOUv7e/JoJujmOx1C61LtYDGTuEGWtKnVPdFFkGtxHTGMWpdwY20tE90HtUvdJwahctf
c9I5fuXmLT5SuFftCSYcL0ShuPbyBB96K79rTdFYPI0fROXFIxu38fpvHpyvG6fqZJjRroeV7/Hv
9r3/2//5SFO9TESVV2lP4v5Rxb/H9OF0GYnysbcZHOvco8rrkc3sJHZ1Rs/6JH5In1p0cxUCQ4vR
EzuJezQZ7tlOTh1DhB9ni6ln+cW2+oOWm4SA2p/KKDxIqEe34lODjXyJhMXWERn5Up7JEXlEaTbP
Ymgwcy7lu0DXc+OAzKPc4FKrdMRXq/KVKDpVTUu6KFRvZmanLfnxe8oL+XywqadC/0wgP0jkuNxb
q1SIgzlTfG0aT9b+RM3VzKQ22b5THBeu9VfaOQTGswxHvM1r6XxL8Uz8clDlE5179heD8TWPNFY+
LFpLBDq6BTHCXM7ycTrXmMEHJYedvpcvHYy8zLGltWKulAZsoAYfW6FSZb4ZjWmhRir8cgiM1JSD
uZV9pN28HUyh8+KQWNTW6X62ZwqoZvto/d01Dva5t6lyk+0xib3+2qw6BdmsLy1Zz8nqPNjRymCM
z0R5DojvVNdACbEvERcizL1iyADZUt/X8b55HP/zuXPa29ztx7O/VBcrt3iIPkMDRtHDggvrs4cD
5TypvU5PvXPNK2b1185VnyZiqzVOXQ76VWtSs7+TuQhxvVNFWOjluqfYfKTnebJhnHxCwc4zFq/p
voC/8UwX18h0tt/i2aaX6fkiNqNMMdl8MOn0HlYhjJP9dirnMApJxlAGKgiuzrNKwSomuoYmbwpW
EBPJkJ0Lqv77/dU4lRrceiy0Ogmugtx/5o6J+u5YXDKep4Vz8/Vlh1skP0J+pE03C+CX7qKT9DZx
inq44F+77nxTRA586RrGjP8Mgt5euuveDd8uGemMdMSY7f9QsS2vLZZOfdDnPl3xYQavW5sOzjjA
utK96gbg5lQ7k0oRKqhsHD4+C4vyUZdoP/5idQOyZ6L3lpH8E2b/Y/0YYbwEtuTe8Cfbp2EroCnR
gUmd+bxUlk18VGEAt5IIK4gnf7FgX3X6So1z+pMbMm5YqF6YCKEzunG4FDf43PE/znT+4XJhvcAr
LTIAno9MHRmTlfKNgU7+EnBOOA/E0eb9Fm+EV0LHq+K403eQkX3RDilpPzo6v6JtP/BbguWgAhU9
mCI2ttGTSsIZA4CZ9JPTB6fKIBnBRegVfjeddWv75tO6O9kwAmqZbvD4fFSype3g9uu5KubMlFWK
kFFugPslVfXYzdaRaBfFsb02rA7So5vM9l9q+fYhPugHobO30l+6kX6/BQPS8qjXk6BSzEw/L6iV
c7vmSU+QDj35EnEnImQsEuKHEA1LiYs2Tt1PWA8V5ALY29pQHFrsFcbKtSLW4HIw/lXAEsh2+sPS
vX7HpOsuIkKxRqJ7rn9rTSsb5mSnt7PAzmd0+7ynyoKCOzqJCxuX3qm1upf0BBjiL+NLm5Vf8U8g
GPAjC73EYfwSYK3/tcEYX3kJZfjkPJ3zhcoBUd4BkmBpkPR8tq4xwaNGIBdt25vuY8gEpZQTXPYy
yvRzfX1DPph8xZs3msBrQweOii3siolX8POymTD+C8qkWbpwhtMqFzontL1HmFElsS2wuw+2pJt4
Ur+eK1eORSbDhP3K16GdrXueVu17U0Jz22j6k1S15NxGuWry99zdxIdPISH19fDm1cr+jpIjv/Eh
NOwUr7aVJY4a9hJn3lPVv6Rvb89Z9FjFc+uzDV5zP8mpCAkH4Uf2IrzWZBskV+XAfC/lDr3NpmyI
vojsYpe9bF5lJz1LYazOR6dM9dV4RtM7UFwtJjK3hn3QcvfxeMaFc/R6HHNugxPk4pMgO2aZz5qY
Loj/1gNwqvhnytpAaPsGmlX2TxO13W5y2zg848zTsoWNzLaTO9Wfx3HYKqjpVhSXEr9byH1yGW9x
GxPRKwrbvc3e2wck8cizjXPZveLUJFm27d5PfLtv5JWpxmaAcruwYsdEqR1ZMdsPiRu9dwHfuvMS
PAFgUugdaqfasrGDfiF/vGEmDB5Rsn3vGPYtz4GUDpPusX4N3j8W/7GUXH4EI5ZiYCUu+O/2PjVd
MINfYNf4Z1UN6bOqh74AnyGATYfGeXwf70ZHpBJ7DRB9GpGD6utlUBhIOyz/oTOVwe0tN8C/IXn9
k/1b/hwKpbAEc0M3Z/1gMGtbsqw9qwnfwv0pMtnKAbXVicP+ikY3DihHqnMv24fbTgcnIuvF+BBT
J1VD+56pdradDWnLeXweh+UYJK7QDcSDYxt2Vp51uE3HD+vO1y6U+f/tmtiAVJcWX0ZSqCkIQh4t
btrA7T40VDfzEsnXqriCnL9mU8s+wFrek7e1fAtfCzwR6ZCV/UeGg2w+FZyg6qtKoTFrXE6We4sK
Wr7m+1Ce1FLxkTvF9NiRaMSg62fr0i4cl9RPjVRsB1zJkuidy5nxTt6adqY1Kw5fqUPmKBrVjM2X
se88kInpYOAMaqf6T+WR/VOOs/VjDUARi7B/59D1abC7j4/NZXfbvbm5x9kR056gfLRvGbeoQQgQ
xUF2j7WLX8sCkpnpQ1b2jiMMdyGMZieyzTVMaGSKz0erL4+VQX3evX0Rhdaf31gOiz8lP8fhO1dd
/hMakpP97qYM8Hjky16wPzqxKniYdN71NT6SYTIqCBL6t6boBp6um/9Zuo0YoZQkn6Kw/qVlUgkD
6uxES1jr5/uX6eVdqO69uEUGSbazrWAALDUh0IqP1QMvO6cVB1nW47oWSpx6arADrS4FUfGq6752
J87HVOkvWH3uy8R1wkR74R4KxtsM8bBGOKmGEb3onMAwc2e/lmaDHehEoh4I3NS3LH8GW99cSGA5
bWrXDzxjNAntUfJzNrra0hB7umePYLebN30YrDp70wPfb3BGJcf0PRDhBUjgPw82yEstxOWSVDKb
qGwPANZ6/cm2MzolZ4qtRar80pjXXgZJbp35t9XfozdKt+xXspUl6vSy97QfDub969IfGBNrgwNa
qrzFSqyih/kE0/VxIiIYCBwY8WGWjVUfV/iEk+AvTtnePfynzYyUNS+raaz+oQdEv3di2xlC9/KO
PXt7DPCQirsP6XbYMdeqxXPz1svyzeT9FiXaKe67fxmqoqdWR6JHHE7nQEhYAkfsoW3A7uUkLUvY
RXjYs9oWfUUtUwOVhCiTZH/y68pVXqvnGnRx/qHhxkRloVdTKLn9lfD2LTTg94rrPyVDeMPWq5V1
dCkKpx01rtFS//B3QE9hkFnWd9kgWo2XryGvGX+MSHFE+TIM20mAtsM/6fqAc3jdIkkUP++eq0Dt
V2gC6eyft3YiBvonYsZ6LaZE1nCufi042Dolqld0kXB9hK3X7tC1s/WfIrpnVB9S1EaYLzYGb7Lp
DWK4NpFmxjZqVV7b+yTiyyApLsM2o6/mBNdefiNkFC82nrl/6337TzfyVfJvSNayCOeE6NkIJv1Y
hiFSe8GOkipNjT+IezqzLieLhLKYlErwMgSQsGxcfV5ar8UpXvWF3a5bUsK1PwqNAaV9fVHUVLNb
Nq8rXtBjpKJkb/YlLS4ASdIYJO0m9Yenyt8NA+EWBwb0GeXu5y9pE4X1xB4bpQY5Krw6+6WwhsJa
87zMIzlki9rTWnj25UCeJWrrYfrvosQ3C+NDe9ZIqHT0jYgR82+A4s+5dumfO1eAMKtqvfZHis4l
MPhY2oIaZw1iD7Gr3K1e40X9tbGBmnkrmvR00Dq7yRwTIkBfSuHuxdsuBsjmyMA217hr4nCNoG2F
/r6ysj61WQ9avVKis12WUHCvdVq54u8quk4XrXztFEGmEIfvob/jjfB+IFdX0+PVb5aQNF8LBF8N
UGvSZZewHux6T+cvvBF0f6vgouXrFFfrH43oblY8dsizvoISdj9gbabuPqvPcbJnu9K3eBEQ82ZF
79Hc/i5bIWlu+asKNQo/+D8nyYLJVqK/eSdnklCj2JxdZzsj17oQhzlsVoFQm4lalugv/AeyIREq
1RWrEenb+4/fl+La7T/3/Kd7vHnpy9J1Ma3F3VvHvjP6JEahr6J67pAYN1OQz6ez1wa1E+Lasz3L
cXtzmuIXHBwMy/FoVsYKYOmb+wl7x3wUXIopuVkNL0u0znDCSyOsSJUYGge0lL2AprBV/UQ7763q
hampCkNL5pE3UfgJ3kYZ79XNrsw4NSCRDg0BLfvmonzdVS2x8/gLOfE/kzd7Ww1fNWyeW4FByvey
PLbDGuzfblOcszrmquTFp8A2w3DwiqxniqNd1ST8iDnJhtMCV/QNS6U/rwX2WAshhRhH6yPJLlP1
ZpohGiNYoW4cIv7marr9DqOBvdhwovcIHwJqX+XSCTd+oJLCgX3a9ZyK5RNtW7H7c15wmb9E2dbW
xyvIoYHgZINR6JRPXfmruFjHMa8nIIyhYxWfESdESQuXQNuC108i82ShK2clBB5gESY/dYgKo2Pw
XUeYqZ2x9VJhA//qteatdF9Kz1+7T8kEyCJj4enG1DmXYs9DmfeA5+Jas9P5W/3taawfLerjNv0V
Rwz38XxVElLKzePzH8uWf74j8DuLwh3AXQ9cK/zVffdZXEXT5N+DN+BRDfX6X6rSMZ6D1GA2He0D
ErhrC8ue0mcUP32yTJDyVir6PRVCc3mnHdx3V4Gtlvi3DWIijgx7r876LmAzWd+NyIu69y638m8M
syP9XjLaa4KOlsaCj0O7ifTLQsR9hGv8itqqqh9/iFPU2r9kX2cMQQRoRC9xgLzLbkh8Jn/pKfBA
nX4JLO0uemCoccSqgWO2MFy+BudoU6dDJMGd64KvpmQRYXoaPdiksmzNmSL+URuWfocpEH2mef5h
I7cozmZFwam5xjpZ+sxH8jXHmYFlgswe/0UK6mxGhcFsGwGWNXd+QJvw8iugIMZSPTlHwSHbCMtV
431cCNXjVc8t/i+4CmhQCjekVi2/LAJi3T1A1sNr/ltUN5/QrsvvupOvpe0d+MYBMVAA+uvvICsN
SSQvkBYU1HL2fTfYMeYlpeHZUkXKTbfsNFouVk1L0/LVf+7+9cu0V8f5JQNhn0i4aLPLaNa2oZwd
PKpLRL52RoPE1waWW8X5r58riQ5YkCwkXds2+McpodnurPVsb5rUG7yVbrBj5ElsuvHm54Tzyjo8
TlIzzWP0KZa7m4Gtf/49WRaHwXvGWh4kMOOFcbIqn2O6zdr5CHQhD+xYFn7bWTopegEI0T0O+EeD
TcIjpXpymNL9Bzb87d0K+/tnTxLzl7QhoiaQP0bC4yfLu8QHl6VVFQF5BS5DKM5S7sMpjTYRRGsp
VK68MQITP5q1R+qQs/2l9ayYxwYo+viwL6CXhSIE/BTrAXjktFqob4aH7s7Zv6M5IlFVTCP8uar5
EmUgNJ5hKVxo4gfXZ1S7VawVixaKoi2aqG6zq7SwYih0LKWs+5bDi+IdajHdvqcs3M5ap8x4XpqM
bDtqkjmOxY694HAjlsJVqrsSucGsX+hkBlb7pfFo0p/oqBNeiXSZlxrSDI5YqljXaxieLg1Xzr2n
nAumyleUZ+WLnZe+44UoQ8ZAN+QX6eEVezl6dtrvIivLuWCQB8Vym6MRdMGdqzjBzZ00P0zn8ADv
m114FW0oEsZRG78GPchrbSEFIdG7ayPJe723DHTjWh4fGstW4ecil+LZSfdDSJRG1mrMKCqO/E3c
qG7Ib7/Ef5P2KZYwhZeTM9NpHromkXw/QW8od2QoJebcPrmoAHo+iHD/X0Gi768/2GIP/YCcTt7E
eqTZD2TTsfWT7Z9R7+MssnqGhHJTPUZZT11LsIkO880/knHzpb1qbVpQlzKXFq483IbLb8HrejU4
xM5i9fn2vus8GjjNyyLPKfJoPJv5J+mK2SKAbwWZJMFfP5wUV5Exj5i6txGe7j/aGxPL5+Xz4VF+
ZfpiQnPvX8wlSd6lhc6x3POc/uV8xNvoJ+sJ+FxH2/o66BtRaJeilx17KAPiZq7RrEPzUZE9Wu6l
3XtMtyzKPmEyZm1ULNmDpPalTWn3e3w/EGlo//ivnMvDjsoqI9PHkPxkwExybpFU+bQX6Yc0pqtJ
XBOMlco6IDAC9NWV1Mf8jv3wGK7r2ObFlbPHgnH/kzHsuz0TfYkA4hXi7B8xci80JBk/xkVtSPD4
N5id2of2M5DgYsQVIDPmZGl7FyjKGHBVxf5Jyp3r5EvBxDoXYPHkAdHi3262GzDE0SfPgNKuj/A7
PJqCkggLgXQpJZqJ9a7yl21InYtpEyew2133/CmNqZJtMUWIg7H4aznFzSC+dlXzcBln8N7D2fOt
E3Aqa4DoF++RCa6AgfNq3hr1vL75m/ECT0+nVWmdPw8kP73X0aDw8xCdMnkr2GMem0Dx4qOYGKbe
gqhw8tvb98SqY/ZDiR/kMpQLqBbj2wjudRlZngeK+LqecDZHt0bOhxvPayGGJDvCEJhjgNzFS2c1
FuystIAhCR75P++hcKvXZ+XJm3u/eo1CQtcj2ljs+P1Ul2ZtrG2HGmXLOPvJjwMt7gYaOPkbeg2y
fA8QK3RcVu42yFM8dHzi8NI4JDVi1btkJtByI1z77dsoPJz3cuPnLIVLQ4cRb18OYDE93jGpzXCA
hgLlDH4v/C1gH1h85EhasTYVeYLoDqlNdX7a9HR1arwD11Hy/YdOTwlCBi79hFYrkJJwi+M/6+kK
bEdK/RuGV0SyMu+9KNX6u8qtlo1j5xnZsIlYfySkq5ycgnzkTwX2pzjeyqQyMopHKP05TfQeJwcY
biOCSSTNI7ryx3SgNzO15e/WqraSGQWtVzp6HYudhJvJA8+31Dy7jJKIQZpTMz+SgfyNnsqyfON7
BJ23B3wjfbsYtwELueLKlsZBnhVAN51UQgJqjiemMTNb2vNBrDtDms+/TLDcjKToAnBzOlmJMzLh
a8wANz/Q0e7yU3KfQeAH07V87V/FQIa8J5YZpKrpHsLu5gf3NnhsUv2j0Cai0IqFoWoR35vuQzeK
MnuNH+9H0fDGywswvnTtYW0xUjx0A+fq0fEq5qUrtJM9BaJHeRZNgqkJCMI2sJpyiiYa6mZr/s8q
8DTeYToGydWfw/1wLZ1+kLqjTWc1cCkgHYdpon+pi32yLLBQQIjOR/KQk/2ZI2jSRtPbdKD/UZ6Z
w+Qtj5YmR8ZY+vcs7z8Sb+vvg5woixSyauCWtYZJ5AOzSlJkqnYA5+INVXLDU/yPtIvYt5YcH0I0
FoMX8IN613xTxwN683aqzUQbXYpI1YAFhm0stpNjXr9u63T7o8AfFLrg2R1AA8MNWN+YxF1vM/rz
e3B9lv6RNWX99d4W4NgWdhrabZzuJVW6+qb4duieT8VJg7QcjeLs5+2qLwh4e8/BaDM6/b1SSqZZ
eQcG567oo2QBrA3CKhmlw3OV+dDJyDEWwLYdJjeOjX+YCH9QmYse85B+8DMH0aPES+KmK1mX4Hph
FoNIxRkqrmoi5LakmmK7+87ixZP/Jte7a/GWL7FhOGvBCIoz1ZSNuA4wDGbhRAXA1GbxQxKjiaEt
MC6hVbYSgNkgWH4wvXrg+GiKTZP/JjbJNPGxq0oszSNQIuKp1cgv5BdQ38RsahInDiwZ3IwcfULM
fG5RJzd4FnNvq8j/H2BG1PIfrG4kFwRXkSv738nPesqk3xBfe9bCKzgrSYnIdmxv+3FrGZXMueti
jaIqbCRaG6STnAHj9LXqTzH745f3y5vJtVB6fNpTfj5+wQTt2aE4tIUocYd6nwgqmFWQUKqHFofn
+HsSyNp1NgrlfO1JDqaZaWxi2I+MF7YNMdZTTDLSyJcLlU2TpqUwNTa94WR12DeFKvYqZZZsKZhj
gU7ZPs+H5zFRT/MJCg133mOqeVLXgPIpspotpE5dEtiKO9jdcB8YbtquWsDtqdBYQPRMRmZICGfz
aBennhqJJnzRz9GxZXE3IB0X5JYHlNrMwe/z/c3UYf/hSiH8XEYL75a5EgyIQgoyB6FA59wPp/Pq
1LO07R6KDFDEBmq/BMLxR/25fZ27KQEUgVyUBbvfP0JC1p4hy8Ok30iLuDDchCOpkXIUJ7l4bIAE
8x9TUmda+NY03Yvp+M8cAgMw4Qyc1+N7M0zYlgv3VTmhZmLUXlsz4OgxArYhVYeYpJBzFBLXLo0n
Uyegpf9ZUQhwLfyAUCPD7M/P57o6KR/fM+1hQPTQJiwwWKqAlAXm0Sm7iS8VfkFgB/48TlXqF7Mu
dln4CAT21tKM5u7Vz03bHrsy8eYmEkbPrw1baFLP8J3rTmd0ahheCRj/2ZrBa1IdYtdsb7R8k2mU
xvK/4XC8BPScYrpMOV0LGmCcw09setNYYHAZJKNZPVvGTsInEwEu9jMYyCVgV1lZCk2vr72sblqd
RgBwC3b59ro5F8HbiY+dBZ7wBE9X2Psp/JdpzQkbzoj1bcvkcQtHUK4sG1LHTzUdbLWTinR8+0sw
GffMupeWtjvB/V40VYe1jEsWPrUNrpMYzjdqu68zu/8jq5EUxM2T2zuCiA7ePPeONDlEvn38pXAO
BFZvrbprSGUubcxAgpnthf9G++ZNH3CK5bukuoOUVZUr4lfDl60GaXRI/eueCxz1StrryQNfzs3H
l4xWrwIE3VGgGnc/OwEbHbJwqVVDNp9yieJ0pkdibld9xrNe9uP8fuW0NIv4l1fn5ZTMCDkKkpb7
r++331y8q0tQQeEYLIUK3D5TjXPnGVAMv9sYbdCfaNHZwy07Ifi9tuoDHyscCjHRsh+bFoFs6USl
doo2wab17d5YvD250ga7sEq6Brk0DpXXUxYIKOANHGJu2DSX3YxvxP3B031jPV9MxVuN8/1UZg+3
/FifOJKVCsdyoZPvXb+fHSaNYO1KUD7P2rMRtBTSgUoCewR0bIez+EV27r16GlnFQEPoEdwyPcYo
3E7Cj4GBOdIth80noT5sh4v2sRYGxrOcFzZBjNDPnV1pUsWRqBCkfRw78wEfl1+2MtNn3H2Uf/nJ
xpkK143enGH6vCNHoLUyD3DpKheCuwxzWchL8QDqKeWboQayamnsgCNj+lXXVDINxqlsLs6/DWCn
bpbkbRpyDgKLMUSSXONl58DoJg7eX6fiGVSRer+1U37H3g3lEbdZPhnk5DraKIDupX856WGGIdAC
MysgzohlPrsp3WBDKo6ont4mmnd2zGM9snWDBY861L7FJ24of3tFHDHs2IHDngxhr/JhtC/Kxoqr
1q2cYRa7YKyVLW/fLx/QilS/kCgV2gtdmGU+M5on78GsnNQAYiDIUbe8z5p33rqR4Bw/f5oJztn4
ebdyGhkMl7c/5GyI4BsSUMKd4Hxjhbb/Q6wazvtyvj4Kb4FQdapu4xDXki+na7OavXzve/O7UKCY
oXVzlUzrUQ3kNIvW4q9bv2h+qqw52iPZ+hKxQQSUY6CT0Nxrj+gqCn8vPeZ49v6Lz+OA3+84U/XG
4+100VtXcY+73uGM+eJ5ejSVKXrINnGudOXdJSIiWOKLer6APHDWA0DfnBcR/fp4m7/Byc60HIXb
wTnN+j3/kzZPG0FeMSPPdc/Ffyzd13Kiy5IF4CciQni4xXsvhHRDCGi89/D05yvtEzMx07vVgt9W
Za5c5ipo6Dx590IMTeP1VUP5ayyQySqZzrIf0j/SeZbcldiItru66CPXmFKzED8WIwzQyVUozT6W
BUEiv8xSGstLcJt5Gvv/go0y01jgpiWK91f+A4dztjOJY1j+yF32+eir8Oq8e2dBuqTgY4G1uVQY
zV5P5d2hkfYy3UrxTAk4JnnynySiRTfLbaf9vpc28D6hsz+rRT7OwvySZ6v8PFtcOxsku0b2VGPz
mJHYtiWtELtVWSc/06ny4tEeS4fKiaF6cllvJjffJ5npP2dlzxORPUnJvC5xO7VKUPmElQivNLrC
iC99IAO1kwbq1Vv30bt1E5/r0UL3xKH8B+lsUV+P4o1dZUehREPTjFkcjSx641U+M/zgb9G7aJEI
uv9Kr0iBkyds+yc1jMRysc8XOicRILrjqrBA7BscTBwG3HOjAwrOuCa2y1k3dLaYCni1irW79LDc
4lU4ou8biAbDutQqRGdERulRM16KNoy3c9N/Awe7L4jCuFd9/gL4eK1kgSnwj1chy+I2XvCrvhcH
t8OQ69yJDqKNEy6YpaO3/T52sqXY8MjPPEClSrTeR6Zwu/JGKd/vo+1ycrwU/M1L5Mjglh1Fr5WU
upgb1a+vUKD0kLQvie6C4Zeamg+Gj1VSZgpxzjh+ZFIJw2Cj6/OTgyfq6L2cGDKOmlEwmMBjUB//
+5TY05p8Rdy7FBLvYmzoK/fw3PhEMRv5svAoUCUcHktnkQTBFBPtJIkA0CNxMIxaFVb7gg/MsDri
Tca8oBb9+3gsGO6LqpFq0GOH4rq6/H5Wl2SCzBl7Lkbr0jr0PlZ5CSp5jo/If45tzcTCMkKvaRvK
qEoDBLDpQdg7DEBVh0+tT5z7fY0HomTb4RM+ocoBiCAxHb8RrT+bAlxVj2Mjftd5ZMZ+6Z16rvzx
W8WVKfjYQzRkRxpBzGLv4IN86cX5yQr4w+HPu4ZXw41DTrk/+hllfcEh97PpLeqbuntr2qYBiBvW
uoqEen4IfiyNmmpJbQAyeCUjSGZVSFnXLiRFwaXWZDIDDVzgZjlbJo4Y/NlyNNp5KP4zmbw0Fdfl
5GrwSqXklnS6y//EAdbeouLPn6Xj04r/bLyGYwGdSa1wJ1BCLPLKhnWHJD/8R5hnpZkkh9mJ7SFW
LI14LuZHzVHQkydqP1Ef+WJYFGO+jkAkT35jeZFU6hORl257s7vKdhau+6J8+3UO/n/CmXy0HJHD
zC6LbzngkaI8v1gmGCm+4l3/NzI6fbRv76L7yCn6setn5ollMxEp7m81ZZ2i8IT8ytB1tryX2Qjo
tLxSkVfwf0tHmtdk0dxgSS71VFTM1/iEt49KdFlwn/RsmTl9jfdnrAdG65ZTusIzLL6XQSDDEDPS
lMtZjRnJ6wk2vaAi6AHAD9RqBHLu06Nw+fVprB/fm0Y4HiFSykSqazWlEcRgP3j8ORxkp9x1a1z3
SlEJe2qv48CD2nKvI6Mdb6/pkp92unDiBDZI3jhshEJ/3bl9VD39T9qJVZ6Q/vBLH8NJ9cKwdJx7
ED+SgIRk2Wv1MfQ3fj1+yzuwo+i7wXK267kSRiGXd94/c4ooXNxIM93luI0Bs2sFQv6MUGP1UUEO
M2n3Msa+t2wstRgAsl3Buby0sclSuDTskKLlLOq3fqY6ynSjIw7Nv4tnwQDGeUfSlfS4eUA0vcEL
06NIm6+O/ZUjLmwVAZfw0Kt+bCkjDsOf3W/wUMBfZvIgTneIH3PMls+3MsEIAs4rWo5fa7HglMB7
fX4aumrJ6epSOgw/ICGo7lbEZTG+LenWNCWGaswRXsIummkKcplBLZdMQayGSxduOCkeOW3touzr
tySPGvBbGY4QEYJDxA8C8LHxIJVPmwNvgws2N3Kns+jJG5ufM1VcVgUksfvO9fAdhrmivq/lRDLH
qeKR7W9Ofr29Spb0bX4aQ6MyenohOVbOfLYO3+FLz4Wr6/MoLA/tOy3DH71uuyj7KEp/X4EnN/aB
ZM2Y8/iNf4bCZPyxQwfvbvmsJ7lp8NcipZV4KNO75n5EKKERmgjoX972pl/Nqgt4YFNYM2kVrJLo
nZ03a8HVJ2YSfrmu9VFYeOXIBzxbiLysGmKNe6IXjf37eFcTFN9T3+XsQCcuVOpd3RgyPuof7+Yd
dCBGmTnYqpoVASPLIptb+I2t1QpruqpnCABHK9GN9oO9z9YMY+U+OHCGJKS4xo14yXpVn/STKtu2
TkNHaJBCShc4N4vfE76t9gy9Do2UdcD4H5073DJjBs5MqxIEtqeqJbuw5gaM8Vbelo+f22bCdsbs
BOqMkRIUS2/tzbis0y22QWPVw1zSJVma4Q9vJiYc5Wuz9sp1Ez+cYA4A2BjTBwZLagtuKyGG+mFU
wepumvpcNnXMp4rc2C4CzUZ667JPfJ87apZdhNFqmK0E3+MwTCJINYzrhes60hF6imDuRETdUz3e
B+cUmKSiSD+g508rImH9Ye4ChSXXwDt3YKW0vJlM+BaY67LRxZXVXu0HCWcVzmy0ahtjVd99lCFX
eELXhc0SM0XTgum9jxp+HKnO8MlsnR08HI1nOzjz2TR7+77VDSEzPfS/xjjPbnIU03ko6F0a5VEt
sIEg4Y8h8l8j1fxJDB8kG296KxYIhDb6tky1d0NDDSiGbcJjaDcgHyvumgIQWsdKpHgFcSl1LiY0
LAfwR6w2dbZSVfS2oOEwnX/kjpAkbVP7WIoEPadl8fFrJ7AgWQispV7XW6ruxdhEy9dE8Ub6G2l4
5M/SgxOlZLp6QHXDbUiUFmkevV5vqRPVc1ycQP4CtmOrMPJ8Xsad5jo+46jjT3wrokq54h4yaBZs
dgtI4VRfXZvlYBTkPIYAwjMT+JOzmsSni98UDOobXQxskOkSv3F0Db2lxS6XaK0KZjD8sS29bOwl
siAQaV01ASWHtF4FFNsDyko3v5MfntGeL4Z4BEEAdvvatLMgmETPQwujROkAR2c7CNqemKofgUAS
5fksYawUnQY0q08QLA5pj45Adma7PuSYCs3X5Xd/93VDePpjX3h/2GOwl+fJZLp+aa2oah7NA8Rw
08P3ps1a9NZM749cY6CCcLHXcNM7tEor/yDSZgn6aX5Y2l3/6FPwTkw6xhOnW/BL+UrPYr3QL68M
lFDrZLY+mN13Av+shXgzCALQJx457DtjQnucRmfQ2TBWy1boG5p7HNX4aGHY3FA1XFrxQkBG7ryG
3f6wJVVPtkm+5IUF56Di69PCICyb238zPkj8vKfHUYLb/2VOmD9N/aTlz32l/u9CfDLvk9ImW4s9
njW7Bc9+/YTBmM2DSGkHdV/h/6B1de6mnUaQ1IyHL69pcfMbaLTa8UYEkA+y9YoeeoG1INW8AI+X
e4Mp92zx4Sqnei+ztUB8nO2Bdxxb87wazVSCg93C1Bn/lwohMlvowxltsJhK8t3OLX7HXabEPHtJ
7Jrk0Rp0zbWpM4/Y/MSyBfcNrhQCCIjGNK6T8GeCRsSPgB9saluSA4zWgLsglySKqCreQQGh/nQy
DAq2av4O1yIW8AVNKJWM/lNit9RCuITYO4iVeO1n/V5fEUnCEsKvgFJmD7F5yaKYjWQ8f3+V0vvv
5U0u4DG/W39B9DPrWhSn5FF4Hrv3RfHEouVUWV9qPLWQmqgHjKTeyx5jmjW7klc3iwiVzmXByKdS
Ih0MRFJPCVTyALsrBsxHDPzNV1TmUXAUiUhEnRzq6RWTGpFzBNQlTKvCxCNSCXn25Y/iCC23e5ib
ea5wvmFI5n4tN/J9Ktgr7CyryXhfOF+xPZIIheVNP8UgZHhgt3s0Ss58bX9e9cOEj1rl2d59Efgw
x9NOFKCPBxg/WmAJRzbDy7h9/ffx9fG1Z6YSiGSXfuASRGYbvIdABwqJ1AEJilplLdlop3x6ES29
GUUEhO/Y5BGMqwOR6VlK1UaomqiqZFUEB0nj0I1Qt0w1UpxQNbYxP43dHH0FRVZNPFcmluLAoNvP
BN6vsVrl/h01jPsBSAEUoiVnpgWIuZGFJKPBncJDZF8aLNGHEkb+h+ae52prx4cFtoHkVz+V7+10
KVMLTQObF7ZNp3Q4b9DYuZFsm7a14gCm0pY+6YnJG4Z5w2D1tS7jk20Hd3ZM50YdZd7MeMXWwWwI
YW4QwloyxszXslkQDUhl8+Vlr4RKIff8x4gPCQE7z3O4wZKzzVV3FelHic99J2jjEVrl9y0pea7V
dGXX1XJ4UFHAi7fu/pv3Tfvxb1fbQNAtT6veo5UAes7V+uDpa+82t3Qb9Wby2ehwzJXtiZgg2KZ9
OgffsGy29k5VHmkpNQ3GgYltcbOuPek1z+0NWAYBqZYeZL2sD9SWjNvzxmtWAvAulw6KOHcdHUw0
lyauQDSc+Dib87WNOagA+GQbkZWX2DDbLk9YZBsoeRWrsx17oRsW7iQ3kU7y+zZ5fK36rHH5vG2+
aE8O/blJdiEkxfG7soIuG/YK8+qo2b4F58qLwC1gLnWsKqY4SyhJmoEtsJf08a5Mdq1JL1CLJ3jv
WsagG0A+59a/qtAEF2ymgdCyKDZP83tJGR7eIwgU736KlEAZTRRVr8E3QA029mLxYUQbDmp8tdKj
q/8hhptqXDxTlptR4iWbRFOScXYMMDRAAie+aESRx4KopJacpttpOMt4yPizbDVKh6PYtHBkca3o
xl7UQpnP+CxzaaGEsFzps9UEjbSvn487fVSgpCyr95H6ftnxTfvBpref8b0pv3HieCT01PVW8cTO
qbZNoQxeFED6tWCblXRCTA+N/4OdUurTHptu+NpYa5+fETuTiOMDDh8CzJ6lCFQsxSA4/+gyDDIU
w6+buvbPESGy63gpKd8uu6Ktus7Yp3jpmKJ4KlonPkpxG5FEI2Psn0uidHq2x79UJpsoRU7a0ksB
inBvFhpccsiwzN1XuPyryXZ0nFKNnBhiKjyO+fc3jZdd3BtPgcC+5P7tJrYsX1LmNUkBzo80MJfr
Dk9F2Msq9PhPvDtEGITKX+h38dktzVlo83V8yEg3vznUjyOF9Fk9NonciivTrGB6R/N3ZYI0+9iM
Hhgeg7X/uJmsi1wnZ/LY4tNPkJb4zS8/MeJQfoJt+7m8rdyqr8Eny9b6qr98ArAKXGGWPFou5XW6
uE5V1gFAqb3fHbZuJETvc1XbopNSaKVACmmZXobK1ISV+1RLERAGD4vFhkPAkMh+6EHN34ZZRgqr
P2rgugPg4a9wrzzNy8ZDWRe0judVKRqvrA6BUWPcwBw+ko9BvqvaiMMwWtp2zu1Ta9z1sy928Jva
ofviGZn6ebfT3shNbrZTmIUAHfRnA4md0QJmJ8kwhLWuVzDNLcQr3Ham8W4EpTkh7NpQkIKhdjbL
+IAs7v5erOP3w6ACtG7yYf2NlcU+MA8AZYAZqKy00dnp7Xc7O/1+zPVs0WnsgZK4IuCKfVQTkJcY
Fc86aYKJ6gk2mEfTlTg+F9+B11wfLncmZgGdQx2SU+Kt3bEjzEY7TnWlasIr3xX057GDzR1HMts+
JUs6fFXf1vTMcqjP08F7Ad6d2Pgr6LbAp7vXT8w/OlcPTrq1jzWOWUuqTX6qQ8ueqvb3Lc81jhhS
r3UpNOCQjnHY4lfDc6Fga/Ccao+ieH2+5Cfxg7ISeHbN8Gh+ionO948Yg4r7wJ7WnXSz2p1Yz4JW
/r0OZYzkupdasv9sz3/F1lTDXjW7NlMMGtBCQhf5sFm+yh54plE4WqXAZrWoFRcpsBzqIN6zzdB/
cSpRqFVUgPE++5ES7l0zMAkjfSrR1tHUC2k/jFjXjeeIF122H+7vCOyzaq2rGBxB8DE6aVsUw0XP
RTVM3fkrQOQCZRq7s56AzEFpp6uK8hEDhTIz7yEeXPsm+zZCqh5mwx5e62kBbZwPEsY4j6xlFzso
kG6j0/DYUYitP3f1fmL0+8ip0BuJrpUn00piXAdxR6a5+ptD/SXNJOZQp8TcyrnucGWpXqfaCKMi
QxzzPl3ELwZMmQILZ2AUCr9rBTRqEFGKrD6f5gKWXpuWZb7Y3XUO1XitT1V3Lr26N0grui9ioLCs
l3IX47B4bHbNt2syb6uvplehIs6twLkdiXR40UBmucVty9kBUnS0zdO3iVBawFlFMP3Izd79ZHU+
DqKZ3eRpIPkT60btAXv3jZoMk6u9GSazOQ8vBneY7xL2vUdKD4VlottEIutm8nOkjoKDfLIk3g1P
w+1g0ZOvo2uef8xDrtUbOeJQQe7HptoghuKOqLuv+eCGK9CsEAi3ArIqLPFL/BI8ILFurMYjz+4d
BCSK4k/bT3EfwyW4NyRClVIyWeOmfIHqn24FO5jQ7SkaAz3Oo8anoBlqlUsxEOaSZtEej1Z8n7uV
0/VHa1EJSNz8NI91I8FzloeU1T7SDdSmV2H1laFJACWbA59KZ6wB44eV/tLh0xcfuEzbFiJV5dMM
MJK7/oKtsE5elX13+7Mq6b53iMoyDutSgorQy95+kC59wJADeSWjTFlX46PX8EH4RpTDWU/MGtpO
A5lyEKECZiuCHRQeFJ5IRL7GLpBngAXEOBaAIxsxAZC5SSVojf6IVvV5sP3t/gJU8ugN71G8nRRv
sjUF1/8lw3VuINIu/9FM1uRLeVedoln+d6B+p3OzxZ/x1qIwxIZyU0W1E+mINGiY4ZcyXW9snvxM
LxwIdLHeBcfmaMZZ5N5ePgwIVRFlgWZRRXuwvo5htwahbrDmvPQfg+fPY7Audo3qiyhu4IrQ+Sq0
T+z9ov1EM5hShzw1a6hS9IhDlPxVj8OMyoHfOez+bnCNoIngfWPpnoPPzcyECy8nHObl1OIAlB2L
oXuhK1SsrmpA5MftgMurXUfpQDKp7siHgyoKszxn0VEL1EDmPnYegWLnzuRp9hu3grtGidOxmevT
Y3lobQfDecpYcZbUM2JpMCcM1/qDiBdIVvxZ/D60gu/C5PCPGZGjYx8QRJJ8AJV44VKYzf3bFxMc
6GZN7Jx1dYg45YkIMYOZ7roa2gjjM1ID/hNmLZEc8mK2jvvLOZNBzr1BO0zITsyEwz+KSP3+4EhS
if1qPC9DP2ijAdT5w/SyGJhXzmJ4oKH35CfUHVejlUfT4LBjZ9FU4Prxpqz/Ny5B9S08G+vqn4+Q
2nipLUKC2RZ2tWU/8D68xLSTYaCM2Gd3SPdj803v2UeENSfX1TqHVO8M8nDHmBhgWkK+65z5SVRt
hpCQF37b5mtN1xM6e+N/6jl29/hQq1K645XgpZ7b1a6NiSC74jAIFFEgiTto4GfjMs4nzUgQiF2Y
w97VSCV+wCpbXvHFk8v8UfshDEh1F73JjyJNS7VpBX0ta0kP23YWtGPiUXObnxONB6Hotyi6CCWo
6Yh3IJjPqpfXdLhBShHqd1hhWCOUV0Eq8ndvgqoyUeYtpsA8Vg+/FicfEARmwXX90ktXrniC+U68
W712LMMK3xbpQd808kY9Nq4FByMq7PKqjldbuXVPeSKFyQhACjUUgw0R2hf2OMZ5uIHS+Ss8uUg4
jBh0+AiIOFj7fhT/KjQz7szZRvoqhtHOyskGJhOLp+Zqsq4RxDQtRjHX4pT7AX/Y6RfB7CFCXbGs
ftSy7cNw1zJsiUylAoG2ute8dblM7hnM0ixXZFGG9SRxcGOzLsoKA9KcKdaqtRnGai5gkuI+Mo20
8dfBjWHBIWOtHnS5jWNp043oYnbML2DyrW3n+E0u4wozeAiu2ocJDUbzWerW+geEWWFM01g5UJZn
qnnUFqzwA8morv5zWb2AJb23j3q2gRON2gNU42NmAVE+1CaWUYQ/kk+wz+7X/d8VEFH3DY9lE1Op
qcJnoY+D1g5r6jEE8oAn4m5dzBBtF4wuGGCKCDQQ4jcVCwaluFoHDDL4aHn3DpKZIXDfspuEOdbf
bWW9Ih6OpSwOU4Z9MTm6eSK45TD+ODU7mXYanMNhQlfj/IVGGRcihNO62c4Kh+bu55LKpzqIJr1Y
X3FeYLpYixTThsfl9GeqMMhwE7v1PEeWFEQMgFGKTZ9sscbAvLqSChSiIC2wMSxabLHoQFTBJbVs
oB9uQi+pFsr2g4ozxsRKVK/efAL0DT55wF3ZUvbLgJaOy6G0lgJe3DYmh/Lq+fc0nUw1N5hP4Z97
x8vilWu4AJXx4JDflixUH0H/llufij/1k7zPJ7mY0Lpw996V0yfUZ1MLOmoccC5yjWgfiQWrKxrW
fPcjLCL65i4N4SAL2IK1jMIDEOhsiW1hb4EHd4Rkr02xbSbiwLmxYYcUFo1xKdY2f8iTY45J6bwF
Qr+GbPts7pF2WrAnvjpRhqLPzMcEMLfpTgLXa4/qe6wGpXPG6s4BqwyzvlYNtjs7F8KouWM0ULCt
SpY4FBURgtQSTQ5Y1wJSo/1DtkKmjEzkuNQ53szm5NS8NS+SOZcDSPz8WlVdBvf8NhESwlNMnz3Z
Im7YSS0Z5UNtD7CjlOWUiLzwGa0/PMzGG94dVhmBj8wSOYR0xUIC5VHRMQg1keIvRO2qyCQt3PnS
NNN986IZRT4M+lfYBL9jusjXOR/l5ZL4EQsB9YtPj1iqqLFNEg5wEL/hd5/NITyTflm+234U/kjD
uix2NdtFl3Iz/DNCifRdc12QaTUlWLBCwFe0btxHl7mFtL3OkpmpMVzuaPmNbLbKzT/Pw18VYdRS
mvrUq7+648+ExavDJK7DTxlGh1argldwsXlYUbONeGOP1YasKfC0gZHNd9ss1ri26ckNjyYnLWeM
nE8r+rNjLzZ5zLF3K54bKFD55wrsnOqs0iMrlhXPfuhB/FuE4/wkY8T+3+qwdgYpIFDR2bITHB2K
BNMEHy4LpBvqgnyPsI4aDoiUm5ecEdSXsLXnLDSb7z5hjvIm2yBhnKsLn1PHxPRsDiMJmkojm+Gj
LIE4+EPsvC+IVF41U1IGgtYlHnO1SSQ/0OtZP+mMh5rEBEfR3a9rbKHrWmo1MGDjVZOT2MLKzTOR
FHt0efkg20K2dKy2x0y1rBRqoaMikI2GCQ8jg/A8/t4HHvHSpYsbZSP2RLax36hT8nezO/UMY9u/
jtsc0pt0LibASovh3fmptSVB2Csb9qJY+eQLBUVotsT5Wd+VMTaZ+bZ6GwZFaKgLx9A+2dpT8gAK
b8zFY8N6ovImnjCt42Vj38vF+8D5+hvpb1UzOArS4VhHyo/kc1cPEczjnD/Iu/haf+S2k3s9NUv0
JUdVEtXjBD+KhVLMrlo4mwTPx3qB6fqVO7qwTOEW5bNg7Uw12braohSM7QTCvoX0OhkjjJdXjWTr
0Xl1jvVAVjT3lJCVlJFQRHCcDuwDdtVVzQM3yASe2tjjdGIz00r2jFzLO35pyeZHJ9nLzK5fxy/8
LoUjQ+lKjFd83DoMa0dujeN5oXC3nvlpqnqnOrdS84DjZ/zv9Z2Qcy/n+2Ai2Xk+i9kQH5/DB2tk
i4nOBQVxW492n90EOJBxRd3CWt8zu5Mq/JkuRn8eD+50kR6SrmZRLmY+6qBe7UwDce2tYEMnzBTk
8C5L7x66orchWRzPsr2oN6XuIzn0nSsuu1YpvD6qJbQFPG7bT1lyeiVL5QmQy3yDUQIzbj1ZfUrA
cysWHNPAKBjX1Y8OX7Vo10Xnj+ca9/fzs2W+mSqcJxxiJbBunrLIS/FY8SNZOCyrTK5in9n641Ta
8zFRDGFXoVUsv3naxKfGkyitAOXuy9qXbUWUzlm0OdXYNENvbHMsb8jOd59bfJkNE7o4EEw9b0YC
9MFuap15xkV7zsx0qcIBMYUfeNX4mOu5u+tARy9g6O3nH+1oN1b1aYVnfi1adn6fP0bIh/UHUp/o
ybvN7HgsyoNHJmosPkHzz96DXGaS6qyRIj9XsdLZNIdue9eMJ6qPWyERK6nadj/pSz4hz8wjvy0m
/iWeyKIpCDlxIz0b8yJ8yGbM2OaZfwTHNai+P16Bl8yaeXFkcmdSMsZ67JJQ1RMVHk6RQuZRPPGy
e5Qyd6akyvtnPvL1ZJma6ZzPxWcsfxf87h1GB56jgraCr0ZGSKB9ETeTE59VgJXY5DrJYNF2Et+J
tXmI+DZG1M/eIvdqujebynoWEjz6xqK1Jic4H15PDNIt0XGuQ2aQ6nQEzRWjk2wv3UoWVw3HKLF6
sS1euukNB91m+q4CWargMhKVa4tdjh8oSXCajBnpLX0tkmsfbOXH+pZkMrClcPGud6Yi7WTCYnRE
CKMVedWTd0KMQ29phP8unmdYY9vO7ffQkxGqrpugPle333fcmxOTJ/xHg3510JwH6RaCDz4HDKys
VXhBEbkWcxS4V7CivR1ttS36ZKVNshjDKxlLny6jJa1673MzO3qhiWSDOhanJTVfHOuoUwodXBiQ
MYZRenT7aF+Ehipqbuk6zHxMPctsdDFKxGrp0+B47nIETrBnf+G9tf1l4t1+p6YMVN/cEc8Dld9+
8NrWrpfqEZk4XcHgedyUj+dp8lpbycaTsBFIQEch7s0sNsae23KD9CWlulMFGYug/063kZrdcXNt
mOoxw9M97j86H7FBzLK7eHz6QSRRRNVJq3Uyn+srg141s7PQVSaCPdM9DAHPpWtitn4sC6kdNbe/
8S/8r4EsqrUsrGh5Gamtx20GUY/T9AOZ9xobJmHLaXZQ2i0Ak37GLRgnR7FxB3clag7vDb1/Lq69
57jmc/yjpxNAB1OKWlgUxCdgApH7g+Gf6fvxXIkzJvGJIDR4EPXgk0OBupu7arIdb6uHirZWK1D+
Mtl+Spw2Hmyfg6Gbmb+NzP0SyEIIUA55S0ECZnEbLmz9yF4J4/FLcdmMtyPBCo1rRS6Vm/aao+Ax
ETd+TNn50UZ8jiprQkeUNzVWL08pTkZgGL9mQnGzvcXKdRldI24b4MXRQ+ohXGKcf0oJNZG5DBF0
CIyS7ecU5yXVNX9Q/E0NwBeVez9ZMZg9NMeFZCtTOBZf01wwTrtWhNY1FxafYzHZ/Q3CdooP49Pi
DXfQChdn7Hn5JOb9l/JmGUBs6ocFE8ZTNx7Jv5ouZeJZ8Np8bKonpAJku1v+49iKj9s7uhH8uelx
/RlQ5cWvroRaakdmOrozRMCM5OGDayPtKEZic6NSCEnBjlIZQeug9gv/5ep8MVQnmXsWX4V+QZfD
WhI+PHQHTMrDdEyhpIL5gKpABypGLWU227/tgdiZgoVxU+TamVu3f5bVnyvvJQySruVTt6ChNevy
u7LRlA+L3yv9HFJC8NcPyqnBuIC5bKrK8PZT/qr4NTZWfXFCASDUDRbivNdWUGIY1YJD+wIMm4RV
j7vjZhgOWCHyz68Bl2nytnGvxhWWKYRE+/oMVrku/54Rg0C9FTJofjFmoY1td6NY3VYDGMcY1xak
6HKGWKuFcjsM5RfFe30Q0pZ9i8E4QVGmaQLiiQOSqo/Y/CCGklGu+pvCvkgqh7QAH4qRL/8Bajhd
6dEVBCTmiBBpN4wiWq1qeDSXMq64S8JWiEfY/lMBUzY84nIIUZ1yqMeIgZixseRHgOASNMG6OLBO
aRicn9T12njXAJxyhR3BktBBeOv5/DqH3dLrM8Uyaxzc32KhvmavkZSS9fO285j0UoZRpZ6qq+xX
Go0qMbqXwrAN4vcpZe0haudptsXFO97J2MC/RBoDNHPON3sjHITgemz4+9RfKBbMCNgdZlFEXt2P
BN/qB8pMzMxgXY3lJ2dIcGBAGcdDrtOF9/SpRcNIz1mfWCjZ/OFsoH4FpT50J64cOrXXgaX7kX40
1oBBiA1wE+VAmGzl69SaeTTWQKPV5YUnVw9jaqTvWpdG5FPAKAFa0KRYDZgnWjzIaUD+FNvp4lgp
BXivJBtst3QKq9wTAyTbOq5/Vq922vYq4O/SiwaUSIh0qoAawVurb41w25On6pVZ5fyGFcILRgDN
uhLbzQxPTiVp2V9LiZVTMS8Hlumrn+tGDNe/DyeAdoAjbEgvuFA87qqqgdpPFeUGgbq2OARG3OFW
PGzJjNE6+JHOn83yooUMmYEicD5eVWJb3kQc2tyH0pJzphZfJ16+Tj9+gkhs1Uq2j6NshUdDJWwQ
k3MhTNJOpuQ18+Tpu//WeLGQHa3wh9YGoYsv7mSCDuH0PxZZbIzrNm9pZpoMjfdPrMG0//WPFjDZ
N9JY+SlnroYcmgSlyCiC4W4xNWkT5gfr9AjhuHVi5LT3Q3ef4r9YOi8Kz2+AOoemW+U9exHyCTp2
66gbwTo+MdbaBZ2ZekHw9H0Kgqs+ud1LxtK/BO3bsXz9FEEpw3iyo4SLVYxb/z5ztYPPXVMNpzXe
VT4urdtttiLQu1XH8fJ7X1qv6u9+lgw1ajbiEQbv9vXAOO37fN1/cUzDkIpRRfEE/bbbfPSibZdH
/o2QkMkq/hP1fKkLS8+Op/tZdB5vXhLCTb2XXIhqm/77H+dg/lssByTKCAg78dO51K9rAp6QjXP6
itTFardu8sBg0eUlGFYPdyxGEU7MHnpZSxDAv5piSGG4awdwdrQrJHQukQVyup/GWmf8omj7OE2Q
myZ6euq2f2BYfSgmvGuoNSCNpquI1VJmmxREtmlaxMZ5ikeJSIDESeIxNC08zZPuaxllYJYVuNs5
4i86psmz0rYlBr/dw/xdgl9k6XyAp3xlrC+H5psCQ1BSNVlMF2McEBDMKuqBenA9WRsV51afaZv+
V0RGllUDh9/4ondCrao8u3/+x3fY4oCcZ/bSzon/6xyLN/Io9fyVOur7zBuUACrW+bDNFyPDVIFJ
ODPw1T9+gF3fR6ZyLiPMn/vZujnPPNn/8/Ey7F00U4OBbT4YpEsj7CrajrmBscE8IKQ2Zbvq9StD
N8cQucnoq6S0NDXgq2Q0cMv/raSA2z8ByBuPSUOdrcPf2HNpgIdhzD2uZUxooDOzA29YD4/lY3Ae
7BE2Vsysf9QBCHUe9BrQUV6khltWNL3jpqIrn0NcY1IjIIXDbScjslHLPbD1MNyrJL9B6gGeAwSY
KTiNQMgFhIVRCuQ7RADGoECLL8O3rkiMM/jC/c98jpvhbw/F1XABm25MAqE3m+/92E4Cn3HVjLTa
tPw603Eh1hmDGLI9lQhl1DOdi/cSg2DhxYX62f3wQAPHNHqejlPho5+o6pdtov88HTp6wrNy7N+Y
YXcQG9ncN7VIiz7SFKtwny3qVAxxDskmMq74uJrO/2Mnn3djD+Unq7ht6dG7lNMVFLrPMF3Y21fh
l0w03D2xao+5OAQDiXE10YnAS7U0SGmON6KZfRceup0/fJGPUtvGNkzSbQb5PmJqTXZhD7LW2hcm
ZolMeje1D6x8sDcR3yA29GgzTLuUBbk9MJQW8NWQ0GFCi87Fe41nrAOMiUH0o69F9/Yv4J76ti67
Wi/CdaLZ1IN8H+uuz+1SO85v09jgJdCBv62Ks3yRV1t6dK7rfGwQb0Vpf+rbfsyc5iu2Kevtrv2t
wKNDc80kJFa9zgiT8GxJdXRQgN6PIfEN0iO3kvNgy0BTS8QCbLDubLBxZeSF/nlZUGXuB+9LBRdB
s5IeHa/F/WD/5gFgK1v0UBd0urEQ0nlVI7ZToNGPanRRBucvBzH2ei5/jfkrbXZq0VywJVkEWn2m
i+meppqHBmLS20lOcytJvL0/NdX6wuKgkbd3ALSAytPxv/h3ShZ0/inWlcc62gFu3O738JtuX0dK
mOWAVuAwV7LrWo4NEHoC6XIY6sfC+Cezqh6o0LnnToOVIDAL3osZyKSqi+WgeiVtp3Jrwo6jUwTi
zaaGah1vozMaVxjbhS0jRMYVo4vClT9t9azRGCIqKtFrYoZDSUE9XkWaV0Zdz5Vo+tM2rk8Zp/G7
Mz8LlXtKHGFoLbAfJcE5QPPT3fw5fV/L/soJhLRQ8vEsmw7HdrDAOp9FkfXnYZ7G3QNUWwuoHxzH
yFXc0iEwOjSNUVCfS3LpUp/2OFvq39Xkf7u1MvmS3Os4dSDnSElW3lm39Kqumdw4l6miwufbiBfj
Yoy3FrbUZ/LQVLCl48Vxtrg9DETknQXYxX7Ub5t5vB97KvUTzfFvsq/6evCxvRey8fChh1fFH3zk
e1GwpylLlHUO4LaupDclJ4Z1fb+W3Yx0P30qcNqWZOknbr2jSp1KmUTdCYBr/Wp8lrwy7Ez92AEZ
3b72tXFWmyF+vaBeVB+I/zpOS/7x5lZ6nP9qGNhhtnd4FdZX+XxhqnLn0LgO3uIHdL4gEkA4fh+6
R2l1stcJ6pY5iLEPiyQbO0wE5c2pdECYxFZ7dlLx8ilbiPZ5fltzxzr/wgbuIyCbOZWwxVr2XMzg
F0QbCqzrCs0P7HWzBiZrCY5ne9Xt036bFdVaXMovS9aS1+bLu5o5swXt7UEl5e1oA6lZ3ErjeMgf
TKaK6cxcBl+V9VgoD1pMeu39bONDgVy2diOVDw+mnzwCDwWj82h1eEY11MfekMeTgNpISDQpW1Rb
s+h3cJ0JtEsgeXF4UjobTBn4v+0bcZUTbmO8+tEDzx9UEfhl5qF8AP3k1TMX7YURvDJ8qcBSiVWG
wao++AZvcvUhvk84upQPS2vYxvkIA1JdXODVmbO/yrg2P4GAfoB7p9yiYro6Q57gloHugJWhKEoP
oqLuDizsfOuAFTpjAFaBSJUhPEyVpLZ3wuTVVAsOxDdPwqHQXPu6QByPe8BDeX90ILzq6wKGFjlK
i8BVizBOeH6HNgDAHo5uBibunJTr6UGyYBoa5xmIhORUD67wATp//4Zzt1XzytS66LuMCy05sxjr
JTHudLi+MByiQwt1jw9LQce1Fk2ASYD7Q5BftsF5KFVElRsHOl0v2Mjyl93khrcQDBnuR7ia4Rs9
RS7pX7eSH+7+BkIukX8S/oekw5dH3ZMwKArtaPhb2ze3FYNErD1XwRjL2S1Zjijg5BCnigVJ7fUx
C6CMm+9vH0vXJdFKF7rh0sGFwrlWEq1wbuGRCBwYLOBypBQeoPC3iWCGFuu57tCcEvca/GFrWHGc
n10q3UdF2e5/WBCFL0dad0XZOPmGU2UWDilSd796zAtcqRNjLfYOKDILk9Xwm11tQDjamczQ3Gyd
n4UPW356dIQQuoKn4jDc0fd3+LUZtUoFiZGcwsP+vdTb7r42X/7cSfTCLyLjcGgI3xGY+nLpc1cU
SZ8Qfj/ll8KJRoNXhs7474nFNWea/D+SzmtZUW0Lw09ElSIK3JKjiAHDjWVYggFzfvr+hl199j69
e9mKMOeYI/yBpVpwO1kcpzGpMPy4EHHjs7U2wxzfLzvP8cVk57XDHOVq7jUXenILkmueBbcRrE57
LZfLR51wFUPZiLubs8k6Xak95Udyzyir7Je1yddAXVkZzZBbJoiEub1hb3H7kY5hwMwq6PTpHkCi
cAre9OrIKmjz0vUryDEYiou1qCPLA+TXQL6KfDsGSr/rmbSt+ELvfQjSJVRTLW3g4gAGIroAvgDC
ekIapdFnms+kSZYpPmD4zAnwnJmm3wxTUexnmeZrO7CbLvJX68VghAliwHTVUccfK8hzFDIYcVsF
D22zdprgkhfM2tN4k4Nmk17aWurhyh3REbG7+FcvomgQAAYoAYkBAgTSgriEHQQxPbJJbVFo84u1
lgf2aEG8c77uIogwZIaexBsxK0QHDzN4dvCVM/Zl0+Ao1ozx8XuyCAroD+eDAbLhvPfm4LMB5y43
umUVQZfv4HZH0WDD3+d/G8wWwHYoiVwny4b9e3UKgiabzqmJIg0/jvmyAx5WkAu9Q14IzISX8jTa
3HW2uD2RG9BBINQpyLq8CXPCMmA6jboJbkIMYOFoOuhfWWvuCfsvp70AUIDirFhzxy3aJ7IOW9aE
3VU0QCI8vXiC8gJ6bqIgw7OHfZ7VNMy4qpT/jCdOig73hy/rAu+iNKL9IHhGHrk0J/g/Sgp4YVyN
DF8e7uTtpJM0Fe4tsAXQXAI9msRPJ57MXm4qL+IlP7oveG6G8/h+AvFKZ+Z4CbrGf9wlbKzXwShw
0CW8O+wnPt5J8daxUvopGGEzm5MPTxHKy7gquYE6Bfnegu3DdQsIIU15UJOYK5mlw/805llKPyWV
5unE8Ccz3i2NeVSDdR5/ETwBWMKT9ZxZmmWVzc/AKjqOlzpF6g09Bt/cPfncyWyWpnILeL00cbHk
JCyeflvhYA/yF7pwE5Jvmx0Zs+8nH8batUVniJsll8ofcZEsJiiU8lvuGahjL06LtLKcnNc+GZDH
eeHwyIAEy99xftcryuUnC0xQzAVMdMfJssxjUehWwYet+eS4SJ1Z5oFr8jil5Kx04Oak8jRVmwc7
4dWTuAArx2EsMYONTmTdpYRxWoT2CZM4Gk+ogwvump7FUFYr1DDGspxgQadPjcbCP9q3Mf7F/R0i
d+w7jkx8LV80p3Tn+eJNIc3Q9vyui91T0ICEAg4dj/jDn8uBQ3cbhNdZFHnk89FB6262vAEDKzTY
SgTK5O1MR6SeMSxwwKvxnr8cw716jS7xTwg08J4Ynnfl8CHNwLJcSdZoyUP4gccgmm5ouP02EQJz
3e2SjMOAX00QZxe61egWw/nEAgQ8AQwSDXlzboz/IJSsL8v/EfgkIswiz833RA1MThE8SKiEAoMn
h+xWaypnZVN859E1Fg0TmKV+c0ADzSmOPHIVrJkg/qmkQCg2IaT8zkByorsne5F8a9lGCePAmHrI
N8DxmN58sJb7grJFWvDwZJFofi2x4N1r9Iv17/4SQ+989WBNrkFzhIshUeSokK+MLia3mSfGu8Ul
XfCmPBv5WSs80pzlyG6FJBryeNs9eYE+PY4eY57ljvve2qFltB2I8yi4esJnmR3xTOXb+9Wo5Gcv
GvsSVF/cOTGz4bO7vEuKZyWEGpZHbNI1Iurk6FsF7YGCTA1K7NHHF5XNE0kjbly0IsBC0i0WcwLZ
D2CcmHEIjlgU2+kng5XVcvkzxjzcrTvBClkg2uU6/4iKE5hsMBSIXFvGjOgmyFHxS6/grchL5d9y
ZtFH5g6RmJHkIchqd1CQQCiU/ybjd0hVfykCzEb4kgpMusYSlVTWc6xDR31ZynTrbBpA7+OaqW+8
g9V79mtUxaNd9GHUcB6hWXsefUBXYqQTXX3R2efcAV2+Q7Jd1nJO8hjSw2K9cntR7FMSGnVv/G1O
AX1LOYyAvPZlLINLK2F4eIp5wXHH+XMCeZTfAlT7wM4ykJlKKin5DFdGT5phBr4eHz5yc4h4Zptc
zg0Odknu1Fmje4tA1CQQwWnsRgpzCO6uBzZJ9L2ckqbQORFEDrdty+s4HkQxHwgTQn3cQ/AScgQV
raze0HujvCFO86qz8x2QcBHijisuWu7oXlyWQZQML0Fz2qbPp5FVY2uyRJyFnc2uBmX44ICSy1Wm
uGyzjNTg6uNKBW4RDxMuX+IAf57T1mOBiYsC1hJA8wHUMeIDHcKSPHJK4/oBMtK5plXEm8QiHJzt
OI03rzEMqBQOSswuCLkPaIsDMG4OChCpcoQq6E6rvgDz0UtnEX4Ryn2JEHLUlvQEnLEHPN+XY3fP
/pIF9M3unuJdPYSY+kjd0V4WkIzajkg+CHii3M4RL/shl8dE7Op9yAfy9m+TBJtGrGDXLSGtwVHF
KpAqinSWiFc6JNW3pc5+YeKz8y9y4cQ/xPUhdjHhJpKtpfTgCLdl6zONIARKIkgpLSdEOkGAEyon
NhiyfiTflBBZEMusNXrCvCXIPz5Bbj2G5jGCjGQaOCqQvcpaWnO7AK3LSltLRikRR5IzOR9klWGO
QTxEkDAgX0WoDcHF8DKWKzb66O7Kb+Rtb0tU3ATG+lP4kfejklorw/bUXPPTMS/l3cZETn1KXjVF
lvMPu2XA5XS8j6JCDRyYPYOzJ+uFiMX1/Q6c35uP+d7gaUVml7y12SbDl8JCvCLqMUl8KjuDjQwf
gIgFipt9EcgiY6kA4957ZGMUm4T/NmcJcRKBTo4BiV3EeAmePEKnZAWiTsBlogytTM8AGTiPCHHC
yOeq5HX/M3KpgVjtIf/F+p4jkmz0dSKI0Rd2LWoxzoeHLr9Q4hUoeSNmkQsslMtiMfCT3t6AxomS
KX+0hTtwyAGo5Q1YJLfs6d/5VWcikIfKEobgoqpaO/aGHc83UhxzKjfvxlgOIxLunxCLFX4vb80t
tTZ8beaDjCuzrcNE1OMC/raOFkTulOabO8bSdXgS7+VbgoOfp0cNx0BtlLkJ0gNnH+Ej0s1gQS6N
cwhGyE/37t4AT9y8m/f1L07LF1vvQ1dHjqrqmvy7FdF7JtOWm0rMJXmT2IuQLxeMKCWQdFEx3UFP
LmEVwn5lREkIjesMBVJXjANQFfG48C3LH6qyS9IOz/HgPv0XfZcIaD4VBB0sCeyoCTApJOrTMeOJ
rsUhZP77CUx0civG6Zx4snsVNgmaU49xxTJAowFSw6LE5UNSfcSXU72nDHfM4S4gZ1G4xE2g495+
95RzjBqIM3FHE57xch2LSBtBQE/2VNLkJqgTXN0dcLeP9VzpAzpy9MCGBnwbagHEKhnrnO0G/RsB
pd+nVBNrynRmm9LvVvtKQk1DpkiCaZLcydCZ1NS0yLqxAIgm/Ey+wU3qUPgKARRumxr4YOcneg58
hBxgJQgtuSyh2fEjyYrkeDhwlzew++Rx8AcSTKT8UIbwSB+eufVbPXY/D4iy7De3lN8XhYDZbVIN
rgr0IMrQtL5IPvQBycqTMRaRiFxISltJ5RQvztsWCMmHS4pLU08OGTliZEaGD4CLpkYCXTfmDLm5
RZyzEKd+Aqfkv5gB1NIUNeR8XcQ3l+dUkBJLd+LdgyYSU/ZKe4CsEfCBr0q6IgFJTlRlqHVjEgS6
IVgCMTsHEokTDTjQNFUsLyytcNiv7X7YH5K/g25NAQJRaEhwK+58Y4ogKZzZx3wGX4OgQI8JELEk
bcfkTrHhzWbkzTPKlskkpiFTSPEotUcnvYPXlAxfQjjBdDP4yB2317Qt+BIUW5SsnJq8/uk4My8r
LS7mhOlAmHloG4qKUpaFs9lkQpSkhkrP/AfAPDASJzsMgRay4qwlLXk6FnjQ4GrbdOCb2d5yOAT1
EYd45AEWxcFD1guAa6hoFoUYxRSXyylO0i/IB6DxHi7EQD95Ry8Mn1YfQ8YZBdqMOReKVHBEGhFv
MltmQ6CU7pBRmEemNdFA/adAtDzKDdDWPF6UJIDbwezm8pbZUq5RXB+Yg8zQTKH4cjgH5fjOOZHo
H2zyymdyLgw2UpCQ64H77ZMVU295BatC5q+i/y2rTbJCeTjyK44dPVrYg4GzlrYdNRH5tbiRAYKH
XTRnTncGDXFiypLKU+Sv8AjlhRRerFgqWoowEa6VrFKK1V9JOuOmnNGMwKjRouoSgtXFyrhfoi9V
c0OkHj1ZXCDPDdTz7GaF+GiHzmySelk2mzVsCil+JvuVSwDLzFdXwX9DFLU19K+grwjtjmHsEAyb
20aU1lveh21vtgX+Jx+HVTUfcpWb8QB5fQVvfLGo0RRQEQiSocz7W6FStktnEPkKDhpDLJLoi8ks
otMVFILQeC44mnPiswlFEYJ1JH0wsgYOwg6vTKH3687vX1KqyPEmYUEcZzjzpv/7dlKQSR0r+TCd
HjbBfUVEIHY2Mav89IUxKcKvFEdD2r5yFZzsdM8ehCG0+rsiHyJn5LyPJSaFR6ev8xp2snTE4CdL
GiEUBZiTBGPeDoc3KYHkAwhskfySFha90xbX8c6k3SW9OznTGTL1SSKcukGWIW2/Ck5/Ltcvu05y
36MvCSNtlpzyjDNg9ycXJ5mQfLA0kmnDkoqQTvxqV8KIfICUSCRDPTIeiY2vYENqLTdMylrKU3Ij
YaUYNsuTSEu/VxrZEowFDPI/KNPzDcgBxAkCxp58XL7ON3Jh/39Jg8/o6r/yiuREPsXEW+DI95Gz
ihJPeL9SG3MGNKiMJPf6RWIW9P/8i8gs/Uoy1b4k9LTKsTTQ2zwAuGukWg7pIzknAh7hmp6PTqgv
MzO8cLt64nbCYwEl9P+583n12Exg7dGfpjnO92CG8fHPkyuZLV8MVsbyTAhKKrzff6kfN609/Z83
3khKxjRSs92ImpnyoySd5Q91DGaNvnRB9TUs7v+3nalJfpx8aZzRuYIxK9X5b/FwbpS/t1SQCkRC
JqRBR08XnXySp+n//FTCaHN6GkuuidrQFDI7aZu0tLkFuN1yYJuMn0NZx7IIc8k/eZ4j6vIWfayx
lEVkt3RSyfbgITPJOE/evQKeOV+Q9Szd8id2U1KFyYZZYxW6nLubB9YhJgWXRo4rSbzkUXiC4cM4
AEk22lB2kFOeaVEovRc5tFQylMSkYE7O+9i/ngmjhf2SY9lMcHACJVHtCuqDnokuw+dnRWsCiZC9
E8CylA5yoFHfy2BAznFZmfzycQuDoftHMvk7u8nnqHLYXqff6sJB1i4ADvL2mMnpIL7IAkmnqc0l
SeWpl9ZjSfLL0nZ+pZSUUNGZgmuX8//0ScmwSLUpFeUHZKqhnKk79GT/r10F8UTqBTr4pE2y2/Ib
JYA+fQUlWkG87ZwlJ2ndLgfXDwaDbxgij9+Xq6CpiqIzM5fbUs7p9WZDbcS9Q57EEdKWmDpybvIu
zB5xpiELIz0MtBhLGK5GbG9LjFBklUl8kZ0rBE95JPxCO8fZScFARY4BL64Tv7p7cE2p0uVvEgFp
J/HIWK7eZ7nbuy+0S1VPPSHr4j1h/+1jdes96Qq1/SMm0a/werJ3WLAiJfWBf+I3965xCu4acFVU
pbnErGkDzjeVBHNb6CLeJRxRelEJBQNUMMlXb06bFQAFeLqdvhfn/vlrPQaI6vewh0+ubifbFeei
4Sm+6e+TxWZwLQ4LbfDcfDwl1X3EUrpNsuOWreQadLVNw2u2PbQLI8DK0Wey5XwMmxFu7TtE3kCS
Jjh3a6b10tw5o93NBfmFgTlDYyouw/lAx/fs61cF6XQw/fpI1Cp5O9q5H2shfzncYyxtfxenqQEu
mLam6ev+x2H+6F3tSwZoMyhBbPqmDjblaX+8hncLD4U6+aJLlz9rp4lKzkSPlPwIlRspFADN3cfc
OnbvEASOwd19QJdNXskjUXKBCnoPaBhPW8UvXcxp2/7dvaNym9zCsofZPRBX1fs4sPlDqT/U+ArG
fAxQHECwhYMj01xYFGcQKdE5MLKbd3a1wRbCFvsZZ9s6+bqadZlcHJzdIyPbLV7e2315Nylt2i/n
IC4sTsdTvUuCK+765OTzvGlKakpl1UiuC8lESSwTcCmgDENAyRUiibshjWcBUL74pUTULRGwStBk
YyBTFuCB94q1vz7b5LItu3aQZaeUFcEsSe5Rb0a2Cw01oH5vMB30wtFAYe8kKAN0tUhH2ygBZcOI
XvasewjaCzXZBVX8walJotcBkOrv5Bq0ieMSzZh5Diogqo/gOGIjYHT6iDdnWssCO8S4lCBBV4Rt
Js1DCGY4RkGpAuUkDW5YnKR6Ejc52wwIQojO4Gc+ge5Lv4q3MaEFClp+npq4DyEvHs3RXblZRwPG
PNrkb8iekM9EvjvSZpI0r9mhdF0/fQVROHIzki1EcrkNNcXsGcDkLj2MykzYUDsXQxm3AdUJ/Xjk
RFA1anxQbPlOyq6OoBeKllE11PwzZG105SiDd5EW18WTSE81T9kWnTzm9B6E6AH2PVJWe0QvMYyQ
Y5O7QAvrRItHBzPTgTyAGadojx34aARsaAxJnCLLIVmWSuuIlsuHNijETF/Fi/QOKo+LuoYaxEiD
R4XGOQuywT+qs59UYEdiNXj6RtDxTB9RRvvED6mVsXCiGeid80umxZdMoMUAjXOJixuyL5m/kOuI
vw4RljBPvRHgYcx3/NIpPpD+AZak92S4Rv+/ttqY3ildrfmSKP6dXsGMgsqQGwT7r1/i6yRESMhV
AN3IVUHN8WSLZvqGB05mKzajCDSSrYj2O5aVw8NwjoYBWmOGX4LPwgeo+8UYAqg7mmWiKsS5EtUY
mR5makDnIT3k0q9ixXVbvUKGtqAK6f7dJ/oAlAmaSENUERMAISLOWSCyiQhQxO8ZT/RANHjyEGFD
h218brk+KkGO0j29dXS4hBcOjQZ9QXZCcuKR0MblzdgUrGO84RrMS2TzSAOiBjpdxx8gTuj10fkX
VbuvJ05X7F8cV2BI4O4F8td5JQJHVi1CweS8D1vu8++gWfcR1sjTDwYC0d02MCXENaHdg7eHAslA
pWO9p2f3gWSq2RR0SPxXDu9h4NyB/EH0GZcM3kErAt+ndwre/AHMCFC05LEMRBj8fADmw49k9P+C
bYvQD83bz386YTNRxhi1rhnUCFTvgtwks7AME7Qz4H3svSYMMa9DRDiRLFkiQQjQA2VvxNRN10jK
cFckbwtYXl9o6eoULPUhO+XtZAvD/VV0FufBBQaE1YQZRC93ajgUHFuIRBA+AGff7Qil+56CHJs4
ZAK59cJWXNvE/S5yqfmXbgAzFUdoXYDe3qH+pLpHqxpgoKCq5N90NIjjX/vSl+crBr7+I0VZB5Gm
7Poz0APmlFyRzO9Qlz7SMQZU1hIj4vJr7aZ3NCB4u1Pf2LRF/2OP5iI8cqSS+FK2aXNpI/BmCR+2
hErmVt0QZVK6RkNkt4iaxKG780Q3ugE+EHR4Bv3jMLzSQrqhlNLhHMPFkva+92bLcrn3UH6jTyoo
iCKccsF5/EwYAxAKELqevKM+aM3BsYcixLC9JKqptrJS3RYmH51w7v298d3ugYMD9cA/Kjk42Y+4
Hlw94E9EbpTZEHWMt0uBvb5gxYo1fYU2+oyPFwE7cOf+PRGtqr0dTmAooBMEM8CDvVVhsYgaC7Mw
7ImJ01r/E4m9NIZuIXJCE7QLXCTOwk7+nu7H5pAmZWX49aK1aiHofg+VSQpAxzq9gdtx9yhocaCD
sQbkt/Pw8E2knqhIXkluwUYKE4YKiGpqJbzPQ9ic3KVOQgytkUMeNXADkblvB6znObknIl4oo2F5
IYhkZ4bAFRq9dMpFyoQpPNPrQ1hsAGxbin/rYQ1HOC17QMFyWIIf2nicmWGdGQxHSD3wAipxudWA
09On7JUD8k0OJQIFkQZuPH23J6V8ShI4OsxeokOHv4Qe1jGIqZw2Z++y1uL9ytxoE83rGt6R1t8c
RcNv77oi6NWFxgcq5IPbAqD/IblsOKlfoRk1CyN4MifAM4zKmMYGXZoFI6wtlch+gcd5eKDWZOPj
pS52yRTYHK6dLq21mix0faYiQ3RWEEwAypBEgUsB85X+QMCQ7dWk8qoiyp6r/3ZJKYLF235vhCNg
Ou0hbSjCnTgF2q6/tRueijugkL0R2B3Oc9rKF8PCXgKKI/Ijb7gacIHJzDseYtLc5F165ZboEzoL
9mt4AriA0SDFPQ4sBLYdl6oTGtsTwGuM02iSYkoGaZVxdczFKcgY1dgadlIgZic6+7atMxAbtu3n
6ExiLypCiORxkmKsGDQ+UvKHV2YyrRBHaYBsgA317LNh0z7QdMCXxH6COZ1DV0QCdXzhnIIqLXIb
MDidmjYlPEZYB+BHUiAdgJMEH3MwLRXlTdTupVHGMB5rLMSvDPAgHYgzNRvi5LcA+YTtpQYO+uyK
PyweCGd3fpc4leBMwLaBOdFtjB6+dvKeWw+KX+W1ly3ERz5PrAW+y8fbv422YmMOI7gNDvo6UP9u
ffx3j1BpI9Pj4z7kIX110SKILGRXHgfDmBkDU96wbUsXGjDYbFDTYeEkwhnhkC1JcXCSwGiQ1ozo
FoHnjR+p0PnIC2hOtGlI60zVuHsItUPq60EZx+4FjgYZB5oFLruTxPSRP9JLesheMIeOkHBVNq8J
Q/vVdN8MRLFhe6NgAmEe0WEVaTusNcJ7No/SC5NSFBWYGBN9wC/Vsdq/qgkqbUZXdpE+5DjMFRDi
fnso9TyZ7e+r/MA1ODhaLazE6J6PVciwAaMNxocoS8AgVFafBbxIb46bKzIVsI4JjjcfnQA4YR2I
OttZhYNEnXam0hiEhOpB3UOhFQ3HAcorDn95hcZuY3HPwJxpdLuwpYF/s+dE6IQAE4Opb/a3/jNa
mYQ8KM73AOO+vf9l7FBFlz/0Xj5dsWyq81oON7IiSEi9Y/aM5z09eIudxCvdZa3+DRB36RIj0HqF
BH9DVo2MlMWDL8U2+ts5y5ZHgl6Izbzw3evNzg5c4g5Bpt4I1qACdV0NOzBpTNkl5JyeghRy2V2j
ggajRhx90WxCiIYDItNEAWDvKqItAx44eY10xEzUDfQoIR4Hl/QZfPt62mHDPun2b+2d4I4fizN7
ANosynDfoDkW25kvWsbomWobdNIM5MH2JDQtFgm/j/bw8p54UOz/sgljSHxGKDKwzHIPBt5Xx/Hb
ykR8dU/azbna9jCsCT3G5D7SJME7MGi5AO4Wo02MXkoY+G1Gq9wXqIkCW98GEOXD5lgBc21f/CuC
nLDNFXco6jQNwOr7EZ/QzpZva8maQ4JaiiiUW5HcoN28EQQ47HSf/0PJDoG78ZHLfnIwi1TWYQIj
R3pKDJMyDh/ipOYN0JAwRljCQozglLQYhbwJUvMZSxRqkKhniEz7PL/VTgNhNBfedyYEDgIZtwID
J/4iRS3frs7bQSu4/MHKoNFFXH9FOcAshjp0kBItbaKZJvhRc/CyB4YHSx2snCjHXGnliq7O3xeo
J9FJ800LkQA8SiR+9VZPmwrVgcznkB515wkkOEjlqy3hxg+HrCN0tsiFLg7avvbB+lPA06M5a/+h
SmiJjfjW1qzV3u53yBg4dLss8YAwnuo2xPar9fK24Xz1Gda9r71Pvt3Sr9MyTQCyTVAkLpp+Bzbn
+OHtkQVXfHD1V/e7qYeU3PBJXj29q3dJ48S/BBq30m0gLYS2HEICirgNee2AnplbpjTgcbYMSQcx
poFpfoGMT6bBiDJclr7QL5e3QrH+mn29n9HP9pkdRHzfkAUc09HAv+VLCFZsva++rPfX0ZiFNe13
30zpqcwOKDW0CFIA7G/5PflOWAtL/mGS0pjW/oH5w6nLH5hQFr6IsP3UEgL175uQNC7PvPfnRLr5
NtDxagWEy2L5h8fBEJlKVyS3T34DSZy/C7aV7CnoklyjODCC12X1SM40fmImU3IxW5yEW11kAwDY
wi5oj9W/Rx/GCk4YRitqIh+b3KimbsUHsuiGCDVEs865BVD4FFyTTI5t2ueA6oEyYLSe0HxnqIOE
CtO5X+oD2BGXhFuXG8s/c7+aInU5xjJI2BEOhZS9T+E14Nbr6bQK8ZZmAoG6BFFcGvyMHRdE9MDM
ls1gx+tx/0CNBxw3sEKBW8z9j+TEjGdKltZQCs5ldgClR0IMUu8EHYMtxo8yBiczqO0Xe5Yul3MZ
rMSAhVwU/usuXiUEVe/i79BGreHa7olCf33mUsO39ffH5s54/7CPaD0pC+BD6dq2GIHIaKqg+qRA
XtNCR62DmiqDmwxnhUKXtF6xlnBR0Rthvcsq73GVZOlcEU0VaziERoEE5Z5xz8keDmGECqsGhYGg
ybEuWoOzJRMthTze7/f7T6sny69C19JerVafzOQQNJJeYsmYQyICicDX8WbDEE1h/WqXCWrNmEQT
x1G+J3lm0MI997Vw7pzjxuCJCI/JIczXg3pyDSoUmexzwC45x3dmSPBIaG4NO8PdBoMcxBQw+JYz
wmSyabVmNyQ/Km8GenDDe6B0P97+mZgjMg0npGLmwIPoQtLgRGbwBYwAL7Y7MBhKvC2qPTKmMcHr
c6h9oVGDMKJ7QyxDb0XnBmyt2SEUnYnX1p7QkeeG7fY8Vd2dJv23FS4REkIfVEWTkEyKFInJFVqv
qFhBJbPrkeLiPLlpd/EuYzPKU/j6ZfqM4WxF3+5pcnYbIfoNtDUZiXT1fidUuhyNkCMiFa/qP9Ii
dJhNW9umNwMPHm9LOnV0d9iM0YSbW63SFy1BzjbMHCqXKpk66VZ0ACl9SSGO4lGIKzu6AA/AyLQW
Ua9cnApjF0Lgx66jIQD/+A2cpu1yLl6ftDchRSIO/5ynoufyQdcnbKP4iL04b8WD2iCfelaiN32V
5psKzWvuZ2+Ks1UHoov9BJRCXOGtPt6TF368O2J0YiwRsVUb5JqnTC/5LLu1QnN1g+ZMbQ7ql9M4
dY/mglYHvhFQ8y8v+Dz2vkznx/XjG16v4ecblovdx2ud0xc2E3C/0dLcJnSYeJRCvIGSUtNzu5vw
NlHuiPkJErskv9djdjxm/LDSGYFdHI0BTDVClJksuKP9uKnptouUsLAJaNBHlB3Hsq/rPiWKwWwx
N2Y0M+BkfHT7jUPx1eV/0Fw6b7cJX+6tL8raPxsZIuAHM4Vdcpygu9g2Uk2Ln8+41Rw/df+Gasht
G6qkYPiI0Rw6Os2zpb8gwfReHadBrt5xdNXm4K23w8sxmC8Mk3ZMG6GMZ/ycHkn9aPExGrqSMsNP
8WuU0sgfd6l2I/M7ubyd2r/QkRy3wnp5Q/MOzRW1az4Bp785YjigGt4bhJOI9QJt4h2b9ERUmdd0
KOtQmCP3ZtnRdNvjLti0Xw7m8Ivjoum2MJ6yPiGTb3+k0rk9Ru+//QC63uiYzsfwbbJrWjtGDJl5
VhsWwBSAFKA5xJFXaIiCRx4h7k3PEKwqDT2w8vuzS0IOe14wWjd6ZtqSRJjsmqKG3ILna8zdG/I4
wNXoFzrNjZI26cKZjnBrmX0QPBF+QOYLJS6mA1wc0QufrOCJpRdicP6GLlLe0WEHK7G40e4pgTuj
BzAiYEVoMXL2J/HbYy1zfERUSoGW7NwTupIphLOsBnLGjGlZCtR1wA3rt22N4lUT2bRHqJni5kpt
YTJ9wch4eUgBn1yQneTPaUkPr9GzAMVBbUlhCMVJFXjFrBO9w72kdGSUdPqwP2mwepzXyaHjzLEm
2Df0OsGj9GQGNN6rv6GGAA/nhtV9ONvQGDSITWHJ8cS44hgx8JjUQ/hRDIsE2yJmt1XwlMb7XdBz
YN/enhFceuB1prfxjlk+dS0dt84IoFwBDjQaUdXS0W5YqlNT+jAvOyLtgZEXLWAoZm5jfKKjXA0u
g3Np7xvOebZ3eOyDO96utJ/06P1wLtrii6ojrnpoP1aWDuKfifODAM7E4d6tw93ilswn6Ojk5QtX
DMssjsUH9HJEO7xfD++Fht7J3d1xSA7n1ddi0HKrnAuAA3xMcNOI97YxRQPML4fb3qEPczswEEhX
EXq5BzdnIR3Z3WhP93jfu5GQFLsuQ4l2ZXPDmM6Eytll0mF2oeJ+oHxuk2fUSlEKqpbKX7VRRnpq
JPzncXyMO2JU61fdXf+LCxgt4Kd1gjSPkMOF+a6z6zPWuIQHBPDgaj7tb1H1L8mcAEBe2NsFqKkE
39EcYQ8gVTRFsXEup6p3LnYLRj9HV7VM/7tp0PasoLQo4eCMwvU3bS3uuRbwpKucJ/QY68ja0cTs
pPN0rcaiRzn/Y2DPwtvQhVyVBeWt84qn6C+zWVs0E8ApWy22Eb8DoQOU51PZo7e7BvApYvqKF8my
cE4h7At7Q0LmGQMasFDQwgHlJNdQZzQ95tf4/fYh5HoP0KivZZV+ltUfsD4KVWQUekC62cSv+DRm
jHwlxRQssSDOWEZTjU6GQ2ORPgUYvk73+HTZQAz2qSRKb09/mHkBmhmcFK9IWjTMyCFhEsGp5Eb3
ieFCnmTrOrceBVzeLRE+GfD86Dnve2IiyzMeV34Diz+KaGCqBGkIbD0QiRX2I+I5TdO4JMUnwA7K
7uyYfQC2MKllbHuf0vryyMV+0C8N/btNk84X0w0w3dIq/k6/meJB/++kHDg0v44FFhTuoXigmHgh
QSBz6BHKcCivPc1rbdjqqBL0HknHG6kAKmhidYIqEsnZKvn24F8yNYJOvSDZh3ryoozv0M9h1uma
0XZ4XXyS9g83p7EYGgSh0oM/D26QMfGGQfGHinAo045i60xb0GBJhMycK3ncJq+HvQ0bHMtAdy92
sxhJz+I5fYFZDV/gNqHj5NBZkaVo0UHCpoUWxRf3Vo5zyFpnDEdxtcHe5tRgVPv2oTvSxoOv44hs
LYuawmut+jQN3hJZBGK+5j/wQ4qA3tOnhMZ6XZmJPpRuGtBZzS3hbLaY8eoFjcFnn+8z/qbiEyPN
8eZKgTn4JXXOkdoHnsDIJEPpv+xYbdH3bwNh+yT37iNsjTBQyuAhMFO5Csd2o45BVpY09yrJNrQX
fWMUf86id8NZExjBsT+PH4MHXYNsTRI/kWYMunTRTIA0EBtxEtihI4R4OabmjHZ17B7FRq1qMwXS
CvrbCXZ8N4d2ksajQ8Vj9TxlpD2KaSFqbiJtgYkNZvIPfULTGOGhF5JMCHmfxIfvuiY304Pb6PIn
vfrxDcW1NpoMwoy1Ousy+ealr2NME7YpTuBd94g0eJ5A274PuRzUcUAgY9qcUBRTI30xRMGx8r3k
HV7Td47PpY+aFQkwBiy0dM53EuS9XzlDmgoIclJOj/ZpZy0GwGg2UhPultR5J5rEMdJZTjtFL663
zc3Y+LuHUP8X5Gr43zjIN9YROqezNsp4NP9JZVGxtLFSpE6icSBmdTjg6Kjinxh15xcAYadRSWcw
Q2YfB0DEvOEhr3GX5K89h+chrQAsRMUJRLpNMxJDplkdnu3CXInu72mGkNP0hYM3tCAfAVhcU0U/
H/k0Wk8q0oEVI+SCkamGq8wj/cZI6kIDYHD7m3jepTt5FJENg45l5w8h0OKMOD0JSE374gsjDcDF
FQDH4eeCbBIUV9DVKUa3yPStdoVGy0rvg7iPG4xr7+K1wEKY+4fpgSBWPPLrULovunfq190h3Zhe
GbUgFjMZniLJ0bEerfwwxRSkB0+bVm3ZxmaCV9tvSPVYYdCPc8kXkdhyyZIYiwrrGi0onFCFOtKi
+Uxx1kKiV2Z+L7eaqpsyOE9v6Tbfp4gZRAK3A1zmIjWwf3M/9/G51yjQfaKuJbs2wdUhJXAwQpX0
CvQwctKQzU5w1dEkIwZX1FhZJzCLD3tG6Hu0QsHCNM52uVG7BMztstUj6Sp4LiThJPrVsA364gwQ
C/w/7F+yo69iteFzjMR8AQ4y+P9UWZPrvAkLDDxBrrJiSeogQ2AfdcNXNL1dgVSuP5RK5HGyo6ga
PID5IEjuowanguhOgdYF8YpLA7ZJ2RWTqj1iomXRQnNV6orkSC6uwk1n0wHfcZYXf8ap1hNw35JO
Ww95YDqn3GKgI0jyMY0jxJLv04iazwDlMtFChLoz+qJAweq5L9/YKtAW6MscQHJNoL0oksxukUYy
PQY0lFAQQ9QEGAVst9VTuGRU2AAZYixAibh3AQqKYjjnGZLmFJclRJnLeE6lSe3ftHcA0GKl98C+
+hWqY7vsmZFMFc579/73vbAYz3/XlO68BhZq+3VM3T2m+yNnHy4vMJUQoIpBeZMKb2vKEKI95QxM
v8U9fGY0HgZtHZcc+qGXfIvV2VnEBFqYyT2nn7wJBaSyIfezDdlwd7hxHHEnRFspZFBJBfEErTh/
AZwFSnK1wO0+Tapf5n2or/GA3pO3MWJtV3Z7ec+AhbGSyLnD2wbZaXE/ua6lx6jYFMm0E3CyQm3o
HZj91cPT3Uavk3yyT+/lNaN5Nmb0tkW1CJGMmL7WYXykIPHfYyJfmbbVEEp+2I7GqD1S4e9w5J3x
28vTrXcx4iaMzyjfES6wnpzlY5UmVfe67GCjNUXUkLTtgBseE9SbZtXpeSx/hjQJFI2xGjKcRK04
vi5vIKOXrf5Ym6CNsgLEszI5rHsqWDpAqAENh2S3rC4+qixMGJ7odA5QdwZiB1qz1/Qb64rkeLn1
0fW0HpToItuBvy2yKZ2e1kNoIr5EJzqun2lFhEISNadnsWKrZhf/QhKN6sfHpcEjPTjiPELj76DT
2/u0gsBVwNzMmob16msLUQapsHy+sjrRsEIeEonvgBzbViYKiRYucsl8RD+22xTEBezl/PRhDxyd
z+jFpIL5i5SoLWAQNJLjavUN3xgBJ+81thBXsW2YogfiyyEhnasWE5wXG//Wq+7BJboP0GtUQbzl
z+WBAZNmnceHpjgs47zg1XQw5K92nKa/RR2n0+uA3klOqyd9MSR5uypaz5f0nu0DJt4udiBdMd3F
QvyWn+xtqobfrorx9eq73P/tPGamuMPSngm0qdm/0/x7lpaJPrLP0yOvZ7X6PF6aTkukWWbb2e1t
MfKhKdbEuYmWz55TEPO451COWlq30xfa4uu2R/ONDkFfj+ln9EFsZ9cJr6Ri1zMkpbv7mHko0rs5
nQ8A1wylIJ0RKbYFtfSVMMEvoC8KyndotbCveCYV0h/AVJB/PclRjmh9yDQLOZWdt3y5kv6gI46Z
GMr/gmQxs8emLMiw0CqBYnRd7TeCMuZJ0a6PeLlY+tH/hKpp9O5jpavuaCMxfJioDGIHt7QJcVNO
pnNmLAAKwSfg3DPIaqOjcxicM6YM+G8xXNbjD3j3z2YeaSM66Ik5wZA4ReGvf/5H03ltqYpuUfiJ
HIOs3JLBjKHc3jAMJWJCMQFPf75VPc7pPru7S0tJf1hzzTBWxf5V5HZ/nanjmIe5YE2NGHusRUwR
GJcdWs+MOBW6CdFnkOMuc066f0s+4ruhbIuNqb070xF8L+QbTQWfmvxXSq432MI/a1IMs5iLyCqF
QTTIuGG6VZ+zjr4hITz0drjlgyf8rpvP8TsqM3b48a3Ze2c5n42Qzmigbt6Q6j7pMWqCf+oSw7b5
Gzo34pHDi8YFAAAYxx7D2WbC+GasD3mozB4JwH/W0uTQY+c6vcw+UTcVW6ALroi/YsQr9LMWW+/z
8MtYOy/yNfshIEc2Oc6bA79vjS+h76yv3EkddE8470caJkDlxElC1n5iBG+4DN2WoGemPNpjDz4M
Fzf6Ihoh9PetEptoYSyOi/g+XM09fJ/+3aLbT7lqgsL9/FygXgDjwsRoJp8fceytgard7+KiDIjt
aKvkuCqZ8vSwQ8eN/F9i60Ez8Z/CVZM5+B/si9se/JE2Hu70341KIZuxjwwu+7fNSw9Axj0vQr34
8ustjrVM4hF/kkiLn87l5fNDwnIJ9jWxJ8EGdYlRaPXySSeu5o/Ro4c/9eiDdS60J5rNE5NYXsRS
hfRtSUJ+3nzyfvEHhX7x3uhF2tOSu+nb77CupnYTwMYwyj7rxYWmd4v9jKdm46bs8/MPVgPV0LQw
Guz2j8qo+3bro98cgCGvG3uMdwzrOdI6sQ7IUKsese/ord9wAuAOUQ30KbuoNB4HDdqVdyYrktsW
sAIiSjjSVy9GQJStmKy+Qx26ndm/4ghcRUxe3VRvqdx53oluU7HJzkl1GgkAD3Ca0lRhIF/+0bf6
fSw+24o2CI4qjjXo0uZwuyN9bS++gUWqO+Cuxmw8NbCLGZunpLuwfVu6NkIsuSyfpLDTYcSxf4Xb
1/sfL7BwXTCQZn6p8T3yyvvARF0NHMKX5WtGkXWjiFBdBbJj7ZrIXBA7LZ684t11h3B1S0L/PO4L
WdmWnhDqa7LxA4hy35bzZSzhQEvxUHlqZ8idyHnOjn5HHxAAzZ2yvt4LQinI6yuxeTDIh4ZAU7Wj
SzZ+3yfsqGzVM7MkYzQy/GhMGb4JKfJClm1Mr458gRJ6Fa2yLLEpdSSsSmt8qkVyeY+oo47+u+ey
d2BfxXsJ62NGgzRzcdsVgDnhOPLRGrMGB0LaE2AuNFnyUq8+uKxB1ff0O1R9aGzP+IvT4iZxgk0I
z0Jx9Tg84Hnch+jk8G58BSnd1ZAdDbFdgLQ5Bkx8RoZ94RgHu3cC3AuOzLaXA7VnLe4gpwTTn28b
6eS64LMH1M+gP3rvAz6mZDxV/vkAxJZB81ITUqVeVcTOEus/reti26qgVjL7NyLVEelC/F+SN6VB
lyLWrVh/M+wJgSK9J50rCC6ai0j2cWgSfsq3cKwAK0TJzdn8IkVeUWs/DwRSgch2HVjo7Swbcp5d
ORBcD7PSx5xjxvZbG7LvvQue6J/00ZE03ca7igbCfNHdup6HbFEb1YcwrpruU4/0r6O/cLt1StU1
zcn1PD8eI4XeNtuH38dl/tAX2haqc458dnjxlTmgxlzZnWMLXsbRVZMaWtumnH+WmiY0ZuAxW/v3
WeamD5JwTIGxbml3qS6rUf10XqN7cprav/k/INwog1ZPWhMNWBSvEeZsNEjuAZ0hdsQgWQW6Rv6Z
osYMUDnGz4Hql94lOa2lnQt/ESug0/CwOInWwB4s3cUNyA6e+6IknwSXixefXPq0dgVt0QRz6I0u
GJwnzfZO3xf8C5rj2fmnrUy3h6Iyn93hRAGFqxjvdCI4M7H4PgLBouCGH42fFtah9ygPmXn5QGhS
2qGHMdsFPeC4i/KlIPkI3Bz1yeS+60jcA2p9IFJIq5cVG2WgMnhPC3sIcRARjqhjz84sc6IPOzSm
MAqQgPGhHFYMYdxlF0agDh+B/Md3ZvwooN5o5uZgMKg7eCbQ7XgozxC1ImMWNNUROmlOr6j8oXBK
emv63X8ki5a1X4NqBnJAV3z6TpSwWGZrvgsU8TsFoGI7ShUlFRReoHna+KUzqwHQjJCtPHlTGM5h
HwttjyiwWY1ugmPBZFHciK/zI2eCqUw6MpPK2WNwlGSbGg3rsjvmpGyovcZURuzuKbEISwTjLDQg
cUSyg7i/gvugYtzAqeTBpzIg0gwSJEfOIgwDB7+2NqyJxCWSnXiVntelo1nCZ8iTDpbvTjPBT5Ch
gYXcVuVEO2Ni6Y8uKXF0lvTxUapasj3SdnLJIoCtDWne42onyYfA78Ws+4+i9PMP0xkWcpovTCB8
cfISywVoa8AmK4JDCQnpTbM1KeM8PBjjwl6ir4HxkFDUDpmPwR2c3hmSH5pAzv7flRMfPj0NESp7
NhDFTv9gRWev888a8ecUWtzw9cUHg8cbxgkWuX2A8QmW524+g1YOpkf+t6xlqeQvcvGYJcEKeyuo
23QEYCbCXe2MH4nZV+dl2s6/4QOsCzg5bgcUauTPUSME9k5/hzIfMxSBGQ8tCNbj6thzDY7HLSJD
scXkviMTQosZV58ylG4E4UJwXNSgi7V3F0DAf9+TTPXfZggEoBoImt9bJo/mhsVDzyc5UevTUbjj
qMENusXnMv7A6KzCjxZYRmzQCS0CQH1q/OoYvTUfRP9xdnPMXBcZ8AyBRr2kc/atn2pdrB6QpmcP
0oMIUiI36LdkRcyCDLklkM4Np2ZXxWLyGrz36iVU5nbu2susf4zs8DHQwyv5An4LTEyRYTp6+MH2
vUCa4WWzJ4/dImfveF8+g3fuNysQTp0ClbSZh9sAbWv0PgyoHMeRQNgPjzyFMiaAO3NOqRWUVxpY
JqjanA0KQGuCa3laj17hfcHpgZITB+Y2A+5eH7IKPhCAGAvWEUd2qyauDx1xXppxWq66YHQxW07V
MIsswDKg1sNt+bVRKtR+HXZCWp0seBSGIHx/O+JiwR6/m9JNnRsoIq6/FLK36DzoDIFvrwMNQkvF
/odMhX9mcl8ix44hrmyzwStpxteVPqIqi19JZyNOl5RFX9iTWzO9RRbV7j/I2H1Ycreo2T28IvzR
gprmvB7aQ4TV4V441Vxsr/YTMS0WVwORyi5nvdnHzedm0hFOeyKI8ZKHBNY/4X1D/fczrFwroENz
T+ko9bnBCzqBCBZKt/lBWSMCREwonLznQH/giBaZD8cS5bEI+A7H/pvnMaTcwYMfKFm5Qd3/cNPr
4Wn6CZvY/qU99av1Apu2e1+Zlj/t5DvFaQLmKVeQZvMYoF8JFsSRAxX21u3kjykqHlgPmBINQBcS
OWnQKiNabPDwewDmt1/URkRzgHuDi9EcgGiJBpFxiCsKnhJegvnfAps7dHBk/6LvR9buw/hlrflG
YC+kQ0f24fgLMJeIGFK6XTgLYAWDfFEbthOxoiUhHKE76nArhUQvTCGelCNS/oz/bqbGENfCcfHT
TKedtT29ba7zbmIn3eWZpEwOBOeJgExUoJUJOWvpfYWWrQgKzKJIfrZSumQ8qhDtqdigS9YRVCqW
bQrNoo+/EgsBoStQ8Wl0vgKaPoMTYVCiLKCBjUmqavgYWzBLAT58ZsyEpsoeBTzQtBMNGhrZjeyw
mFGuy3Z833DLG8QQ1Q5faBfi3xxv16VKq0AsysRu5DG7JRaUSAst1otLjhxqBtMu2l8WXa8inA6c
TQn3F9mjiDD1O1W2de7OgCFZJojSlbt4SjSndmkydegTSsPhgxgORhUmcrRlKKsH1qpFsueVAYTH
lNmJTp7eoNLBXmF4iotDDiudFpesme8ev4Erd9eFz4/RJTTORSfQhq8dM8EGkiz5a7+kaZGAjWkm
O1MTsqBsV96s0rQ0hFIpIlq8OsQFaHJZFQeu8JeN0a5avX22vdR+jVNujnNuxQf5g/zFZGsttPT6
8/onhz4DNoNbwBt66z9tC/oZWnJf9g8abVLEvADVvbBIQWal2wOM5pjJI37GV+8BKwB/Q+ILdnaU
j4wpW1/uOBDPHjiZiEt4tI+wJvW1RERWuJPfmLIVBDjVLwFV1n1uHbYY0HIYIyOGbwhPY7xd6TFd
azD657DaG/AzH5BuzPQ6ZEh7xwASoZ3e/ryBayrYN54ot52Snlhs6RvS9QZspwDDj+M0ZDtlz78/
BZpSHbtCfcz7AfpuY9B/8FF2/RBYJQen7WcepLpE9lZW2IWhV8OwFEv0Kzyp8xoGJZgtO1oMCSFk
tXAxr18BwYhLP8Y4xE3Q/8L3p3yzt+fpY3HCafvnRFAKTEgh979TTEfxSAbvQBoKMQuS4LIYIxJm
UIpdgDqmTHx9eUFxu+hx7X+MLD0uAuKCO3sMTbw99IMn9lU/NPzyQHGm6rjDPPhE1JrPzEknvv92
KdoGndXp5b5JsYUZBPMBu4fR+QdAn31JPiKDoGVxRiqxMlAUYYAjVHhWckJUH0wW7QU1C08OGPXX
ZwfUO5DgPiXSeXwhfetCYwATxRnQwQE63ZSrzcxEK8QI8xH0hiPpgQSGQF+7xeCLuJJ9VqfBHT0U
7Kp5FtZMBojdUbFiY8aLO43ksRzKGgE19c8rcroLAyLVG0AvOYedXz3F8hgXYEqjDVs5fN6gQZPo
ghSF+4YrTrkkqByI4DIhsix6hNggRhpMZ6Y3H1fl6J1mB+KWzi5GrsgdxR4Ul4VqQFpinEfGxgAV
gj4Lo1P0A2JxVQvBdfJI1UFv8yVaGQkX+qDOKo8k988cKGj3cRgk1hzKCV6QYopupWJj2IHqLEwP
Kig0/Y9+zSb6wW5YxUI7OdFCkgND7xBu8/XD0YG23HJBKDu/g40B6ELyirKgZoLkUg3Po5qnD2tc
uLRUljhhmwPsqcWgmmuAL3OYTToz7lRDLicTGsp2/0X40VqMRknCRNo6ZMkJPmuUiCmVXDuh0Dpv
PxDDxsranDEDaxW+60wM5JkUKThJPQBqvU51vuYxPSkesY/JfaH8sDrSBmB/T9gczbMTS2TNdIMk
Hu3ZkzJ5iEEsVQHuRFtrzbEDIU+PnCAzO1IOjlFMz2n6Q+2LiOslqECk40zmpH0NLOApwYzhRc2F
mwpkBHpFxSCb8OLJ6OwSUt7BaPsMHxZeLHdIUiAkZJpmioOeiLwZKMs0HDNJvRa2PLuqfpmw4Yq6
gdkX6uLJK+Fd92I7oLFGluaJXTl0+OkZ6vXRx6gODVR3zASXsOMk8fi2O4WGjDSpEwngQqVijZB2
o+RtEO5XHWdKSq0HvQD7Fuib6kQf06aa4wOvrLkCDfyDGi9rLtjMxtI0YOnDWLLBjd/GLFgM50W9
YKx7zPrErF2I50WbiLUCYxaTXXg3BK3ie3n4gb9Lz5GS7MEShE5efN8I5fB7Q/px5hxSAP2tfwg2
7ISOcc0WALMRmkMz7i4FPZENGEoUKV5u1OlIwjx91vMRrWgjjFkxHUe7EwBEJ58fMrcHdNtwEUD1
pw2wQhb/G/Z1LhrJFb1PZjDFpcGGAd+Tgc55ViuCEPAUODR0u+5om+WJMoiatKb6uAqe2Oflf+J8
UH5VRPuQI57kMzd92nIhgewwicyYvl0fS1v40qgxS2gfs9tO/Oa6A8Py6hU8Oyg7ByZs1ZbZ6w0p
cHfBGD7vd38MhnpOarDaJwKJmfk2J9oIP4rPxAx0QaVp8l58tZ/7VGgYOCDO/OU5hpz07EOawtbs
tPhSspJ+isJc+bksgG77Nc5TTVQtLtT48EIOLPByR24DLFWoJjF+jMW+XCjzmG34kOzAwBjGNLiY
AFBTi3sFZlyxSkqr+QNOZv/INU+NVIghBGVP6viJhmZGMllaIKBD3obICpHYgOp+duSwgusCRQbx
hGZQzymHxrU37kF8vdHQOo/Y/4gvulvNHsOa0UkKFXPu1SBd2WKTdQk6fhHe/mJGYFa1zlbhx8nT
JRxgrUasT69Ihz68pYHNulXvttfprzYnVmqkTAgDUJZMLb4RKpw+c6lP7eKbdAlp5Wg+3ssqrPvu
6NaXmIC7XzMiFZedRB2IYTzrY5Izh2eBzcgj7nkISRQmdRaY0y59/wa/pjph7+6fpy0AZ471vAZn
GJCzz/JOLML2tMVQvm9MDHrVwOOt6lvUy/4QioSoI4bqqkzBUIHqWb89m3EWKcyhL0dhIz18UVTD
8S98bX9sWKY8DXYwPRKwvVWNPinoEoo4N30dIJwv4aNf9NdoLyCmiyp6OS0yb7Yofm92Gr2SnlRv
XVBhIL4EThd0wQWrJijI6Onlwwt4qPfYtdPqSs1XHbqhzVaZx3jajLNImfA6Z1jyzpw9K8wT0uOn
T8oZnMqH52Dwigw5wHJgjanBlLjbdTu/pq+MJcHOmnGEMYyL71/GXnV0NYbDTpmRU3dZ5rEyy2YK
ICiRWOMLXP3RGSCTq2xOT4glUdXjiM0kPT8+fnRawLQ2Hx6fxhWCstFMjNl1YE8pBYmCX3UWue52
7y74GVp76DcavWlmHoKnInOpecWerR+UXxK0eCSOAXxmpAUDZSzMDdjAwXv3ndhra/zQHP7O9xbo
dFBxMT5Yfrtd1LNwjl4HY1eEBqAFBasJHuu+4E7BcrGPwdfwlA6gLvkt/ft3eSJ6mYWruieG3L7v
sFdusg/tE7/RAp24gRzKClL7c2jW+85l+oasx6pnxO/e4K757MNeEtx2Av3m0SKeIkGC8x1qvnUA
8el3s3+SdfAM39AStYDcgbyObRhV9M/BlWrnnbvdJ5C1+6U9WzuN9Dfn1ex9D440zYb2to5pZgBY
PVzgFCyOmTgH3THaPRpwyKN3p8l3c7uTt2sH8/uYril1cp9yLfhA+GaSHlyT92+95SmeitCAVEWP
cTus+oYzIWIBzJ1+3WV2Xbz66igfGt4zqHwjvkVF/Aaao63r/Hx+Ov6ghmH0mFyAQ8oAgfkE+23U
U4HqZzt4fV8YehwlZPXZ6+J1F52FMRcrgh5bajKtEN25BW2Vkh3WzbGBOp+umUpr+zyge0p6AgPy
hx06xPrniWLdHt1UpgSyKSwkV/S4j2Odynp2m13YbaGB9JWldmDT1kvOUNZfM2YM9MTEzn62Nqzw
z0/FP3sUn14xvP5+uDXAaS0scjAHth8STHWjIZ95ChkcNMObsfnkIWZQPwPy92jEfnAe3qMlwUdj
SFu+wVot/uJcwpYstomiGDVjNcXtjcWgAXirE4bwoFmZTDs8LSPY/wGEJjcP4ezG1jiPj4fr1yFC
lzIY+vqxAaFhp76lfaKOumSp6KMzkwUzRs90QTDeVJVfjp804Td0CrQG0MWir5CIiLA2aWD4Ze02
51D9USEFvJzn37OkHBM9875vkgQRv3rV2X3W7ukbaF//DheFXeGUh679Ti4znrkO7NV7QIvlWccF
+ZMIrepY+a0wBiSUo0jKltIzrivCrHg6sYioQLLG1Xek1eQR9Z+AbOUj4D8qpP41uctOpwfo5HS4
S7haYGpHZTOzCoLpnKL2c/I8f1/f0P6pNLds/5lZXNyW1du5NlDtnIKnGwYwdneTc+NliJ7otVpI
r10FdCF3L7egWeveZ1/eXb7KzCDl+kcYeKjMWFzzoGROzt3Xsf/ASKmz5dUnllXVKCtcVXN5f+fl
V6BUhA1u9FdsXhcVTAhiQ5BhIaCZk4l8gu39SSCmPVhaUH4qvv707vuc6DAJ5ejgU4ZbAn0JOK4f
DK3KatLDFwNXRSV4C0EEhVxJL2TCzIGk7soDEpJ/2FvqHO2oWYJUQ3ogtqnwT2+/6DocKq3LC+lp
hX+mH7cvrxE5iu2LAK5+2fP42X3f4PZOaxGog9bxmeckejHXAktN7qBAc/vmnWgIAHcz+7IN/lfB
BDVdXYtex/EFHM0aMKxKwjKb+DthKbDXNJBzGNtvR1vdUSQczMY5Q9Y0BvqF9SzKjv5HC+/0oIFW
6dzZoYldFxy/wm1gBWMHzebN8MVphdqI7DTunKOMAYa1uMPEc2UzfV20JGdiT/J0uxDIS1cxYITo
KU88Td8x8+DdJlzCq7cq1oRbiRGd1mwQyNUkOxYZYE10Hi0WZoLkrrpsDbDu+DoVsnPYLkCBbGUv
w++QJv9vidoMhGT4+3G74X3znOd7lhdW0N4YuFAP1VOSRd3hXZRUKEeUmbq2cogaMpJTI5aVGQnw
llVL+dcd2XgpxRYEwBJbOcrVzXH72NFvb5nUh+YIUk/IcnHpaxPAS3XU8ljPi5Dc7DU7K0p9ZWxx
MMCvUNywNuxFjeYY9JnpiE5ohTYFWA4M9A/5JX45uY8+JNdNOuExApVbPa/uKbqM6PiAsl8S2k5v
epVKzMnwNwDQl1r1AI21S9fFObPl2J0q0pMuW2VGYM8z6Mk0yDwGCS4u45+MT5rpxKlEBc39grnK
nsKh9Tu/RZcM2orgpod3XH5h6ryRKdLXpx2CtY/3ToFucfNid7S1DJmIWEDYLrE0ynKFy1AAJ/81
NqhDILSHd1xx99X4NC6mj3XN+vZL6J/5Y9+97OwXCZIxjzniza4AMc8EZHxw5t8PFhhHxgZv31s8
GWw+iJLh4sWBV0B3lUHTOsA+hW5CSihL5ZBx8Jo/SJkhUb2foWzEUIM6kD4bGa7wmIbFjI2w1YV1
hskaCnDNL/poTr5L+sDWgeCcQCHks+fcs6ALJgj3XgiDOAo4x2dckFmPajV3jQ5AgYs7htE3a8gU
/Rs3T/eK1XuWbU2ez9rvnj2l55ilS5Jnb4vbKDzFEyS38+yUQFR7/jygS4kjq/mvNd3OfY2RHIvK
jZUibi4kwI6Fm0Q3FqR2aSwz+CcIzXaQQNw2uVWym7wz+pZ3/xmQRuwanj18DNiDqYkxayGXsaJR
r1YDctvDx+K7pv3+8uhOetXhvmS8XkbHER9ywU6pDYmCjTspjDiWCnOrQLCjXhKgoNcB5oLkZs9A
sEIMO62uS8vqw37KHp5pTUN3hMgZUBjR3c6KuPh6nW74znzwQIJJ7V3LlDcqN/DpaNxK0Ua8IwdB
iRF2ENE/x1VKY6HFlWhAqEqg0YaEnSrlo+p1qoSmwaEnUvCAozshsj6Hj/A1vv9jOudv+xPS7e9q
DuYZ5irDjgb+Cfz2BMbDSRLqlioE9iduZlN62W/QgcqhP/YxBHY8XoKcHULjw3HssWtzc3SxtB5z
/00l3QyLH6uSnIeT4Z3KQGvwu65yfMfo+TyRt0JunONZ1ggw+mTegXbRcy4Lyu7j7wO6y/Y25H57
Vscre0DEGIN1PZ0JEe564xOCmt1dmu+wCylzEZ+zUTv5fMjlDDV0dL17CH80RM9steAcdVydkCju
jhbkDzq5aFkeZVQwfORhpqMtLEhCF7/uB7sfGlZZ/4twDoVD5bb/QJa7aNEpYn7a2QnTan33PFDP
ovsCAX4STWAEt52+R1dAmibEsStW37AVIIX0vBOgOCjgh6ji4IndBhQxlEof925HRktsE7l8vtlN
r9foBPFfI3DeIZEKqt5GgStySvNLTH9O7lHt1VR7iLCRT9Plwy0Px6tNy76OmLXL5NyHpmYsMEfA
6rEYFt+0mleXxTmVvGAmUFr47E6vAR/FNymf9Fl7DzW+YKb7cSpKyk+ooy2A9XMMWWE5uJY8yKfX
GP9yqD5PpGIsjaQAeqfL4Hzz4L6VKcSd+yvqonmi3HgGyAFhi7w3qAFZX9VnfNqzlJMRfz5CafBr
dVKC4A4e2IAYGCgwPhQGHbLIEpP+A0UD3zhnDjnuOSaCGhDkpZwZfWVAXbDP4Aqxrxxd9rQqBybs
berjyKBvQKcwQUCsYtJjg7qnF2A7qOLWgd+VOpOTfo50ICl7JW/ODu2ACGNGjoevJg1iHLPImMB6
gbxnyD6X/WOkQF6T72UYU/Q5UqtiYOTd+WQiwcgtfYFis/O+cp25lNdU4ozRT2/knxa8GRjHAmjU
XN25QoyYwsdf03L0hCVzgQAJMJtihJYQRM/xqgGEd1hjvJEJJPs7GGFhlhy2Cjapr14DVMcJTKSU
K8MrvUTHoUVwRZ3flUOVC8Wr8il5+lwWKVM09R6UfrJKTdHDyjeCbAQNkgMitxxgFg5UTgIer3wp
ByweBecU3EH+RQ20Az/lZih+3jfEcJVAjXLzJT5iZHTga7jX9JzqwXv5XurcPTk++bUiNVflxlzJ
1cANAxyP+8gJ3ufVHCeVUY/iPuCY/n7IJEIEOVYfFKijx0i+e3DanyYlKdwyj4bl5iL3Uw7sOrqO
4BXgEoYDxwA19cZKLAx+6NcfSsi+HfBgTtg4yMmjl+YCwMnnVyQmlafEhWMPfyRDD4BtD88L3XDs
ICbcSuPwvvkvhBcMNfEAkn/IVedxndc0R+RLrqMzf4E18xPpNeBosef/kxrKJcg474aSDDJPIwJx
r/b3jhrs6cXHySdqf98vvysPGtzK5LkpOSWRtQPZI5IgIFLSSV4kWoo5FRcKTkMCopM8NrA83fUT
9qk8yvwltrE40oLJq6vzCEaVOL8RZT6ocdqq0R6xD5ArASLE9laeAEJTmA/4DrAjXjhOuP+83Hqi
JudC4QNz5VsrGmbenduxkYsmh2se+QPHN3pcygFDF09f5SlCBTll+U3WqRHGd9Ie4CeongLOgSdr
BJevKw4CXGk0hnwaIYyysP2NnjyqoDf+dyLcZk71HgMG3zEcyFOI6Chh+LU5bxJyRRai3I8hijPz
TwzAeYmy4wu5WKRJz2HMJnid8+5XfJlkYRXbjFu5TvxzKb7CisvR//3fwIUIu724y2tDuGas2N+N
vBFOGgzB/76YX8NnWM7GxKCIeYAdAbZdEgfzXspN+u9GcZpFysg4/stCm1O4xdw0Dv8gIPd/d1Ho
gpRC5Mr3Qhnscg8gZlM3xDLiuI8bPOASuXx8e5cP+dOFiSsSIw57H7ykH0sMfbgwnTFfG2BZRjuF
JqCgGLDTOFAFVB3BmVcNsmmXf/s7Ei6ozQfKmf73sXRE5tCRl3ecsipUEQ1WHjgPtxCI/z845NYq
9KLOm5xnYS1XEboge7wGhYpKNwdckTGAIp4L1wbyrXK7mVsGvDZ4xWs5cHTSPjnC8lzLK2+/NzXC
v/CNuZEUqUy563UvxPSJvVY96GCEzEXhpPJRNhS7P6wRaZIQp+ZDo+ZwcG6GsOlgorxmEEDU4Yns
Sm7EUuxrcUpIrKEpyPmF2AlpJUFc4qxoGC7poKLrl5neCm2hF4lvDqoQsFkJEpIZgbmYxwu+7/AT
QMAXob6E4tAWgs4s0zmc8dG6pochnOhzf7v+LqWnYZC+yJOLSxZPCpNjja22xQ8Uultr/oDvQDOI
Y5Gv4HA5fBS7cLg6MCL6K3kSvowAnLBb8oZYc/IInQf3kPTNtXREdJpXW26CZB6tcOPgTwzuOjP5
Gu6OyI6H+EMHPDsAbrToSIvky7CzXprxcsUZYKftzLly/x3lG2r5ml+bEwheO3P68w4XXob2h8tw
5UFa82DyPP93T+WFWwzZu+sEW2QdAf+Dju5g7yCGxDhA4Eu9XHJm8oTJU9HARmZ/J5lIDYfGAYtf
umjKnMCpHSf8uTl4NMi3Pn3+WG+pu/oxMKHzN69xdhjQ91CPrvADx1BcPtjm6lrJihwjvgcmgoxl
fix9v2F/yFuIvuTurxgkXGGMgvqMGiGbyLEY4bAvN5MMLg5cbuo9XumroYxiOQje/XdVJYyJL/TE
13n59/VIbWK+sMf4/e+CrIMAt4U0HPwb/IRpvLUYAga/dpqsx2nO6YXOxw3/TkY8LSyXLiVv4OZC
/5NHgv+VTPcyE5qY/WBCw78f9/JgMSS5APJOxg1zejBETsSUMXweMLuS1xX6BtTQZ19nTVLJcP9S
ylHO9dflsl51dxCxIXHRgoMwgF3XKyRgW0GB8Fn1pmvaQhoYIp461vRhBqiarpsXNc6HipK25TmF
hiu/Oj5vrkstYXIncXdV9M8kIYDswxpg+YE7xgS1evA+BhfWbFNjOszZnAOrEoj+PTAzDLC7Q2Jx
x/XiHtz3yODB8pgRKcbQB9IE+pQONF0G4wFOsFdCspxWzLAra9rBJ4g2JzdbI+saG/VVQ9ovKyQD
gRPDh7smvfoLiRD7n6W47GHRP2lGAMOif9gxF5NPi/ko7fCxvqOugo+LqH/6xdDn7hk45aG/46Ew
ZX2S5avD2/KUPuVs2xnf4xMIyAAHp6TiZnR2+k76Z9IpOg1gxiHXoKk+e0LO+0jeKWroKYsCOwbY
Fos7H4ZmgqyftU4tdWUf9Bnj0eEoh8ey3Hgd3AKEFMIVRNyYtIRYzjFklD0pj8ppzmUx8MVnw4VI
Rb5VGqDw0NizAV3xbNVTy8v2eQgm0bgW9gMbPbXmLcT+cpXD6KGrUKdwwwL6IFuse8bHgw5gyn6K
9vz3H1rd4elQpz3+a6zx4IKGOaC6rkqHO/OtnZTEUO/VQLwLh8Cd3HSEnxfsJs5+V3XL5MaGgV3L
xv6Rlg+A6pUO0GlGweABscBQpMod6Ck4Ek5OP+BKIPIUJuo3aHIox/AvLbfHmqqzIwFz1BYIWmim
IdgEGfrVELBVrrbJKFUKKUy6yAg+4WXfafrgnTHig9semQ08dOA8eu/Mqq3PLrZtA1x62KK1AeXS
VY0R8LLfUrj92FQdEPws2Xwe91Qw1C7Gkj0L+3I004da807yY1V0BxWU3hXVsHwivptLPHlPCOd5
8A48K/yI91AsILOnRmMfdN3c5gwaSmP683DDE74WvIFUCoBQoRujgOoCnFHUReWopUWOmpyjgaCa
Tdmj4y+TwppXA7S7IqJoligYvng9IJC5TL5L3JY29go5BXQJVFTK4QYhA00FFhuj/AzW4Zzw6xIQ
p3wG+k4MM8Fi1BW2rexAWv/a8VnrTvhQITVk//HGnReuLN/ABszesaNhs9UseeafjKAnpFsN9q7Y
ttg763AddXYvwksAp/ALpSsEk0dGTJECHtk79iH/ff8l4BzYjEHG0EXigl/JCknGaQ73iKM+VtMq
/mIsDcNKGX4I1KJmRS1FQ/7ADsNyFKvPn99z1IPn03MxxAWNq2fNX3emXOom1Yj7hYN6aUcfSClz
IAlNDdkoKa9Ua6OONrhuUEVXf/YwFV0LSDvkQmyQWL9V8sy9tgk6FY7nPvPBncOFtknBdLBCXi5G
ai80YXChZh+g2wXh4G+TfjWNQlr8vZih3hpYmXHl+OWKDVuAIWwjL5ng1MqwZXFaddFOrV5AmatL
bGO+gK0CNJVDZ8YUEtxZrx9QKV7BZ0U4lgknK4MZeBzCI0A6KhOHchD3i7043UpIC6Z0G2TpOhJV
CPnsdbr9Iv0EYt9GwSLZz9j3kvOJ3r5h1ScLNqIMn+MX0KetBgVJZL68y5xBUfJerP5dqV6s8HwQ
derLtWAKtjvocwYiVFz+YqZ02ctgs4OTpwjNnz6TGV8JBeI076wQpyXZmkFwm2PM1GLM051BnmGm
5azLHqCPCyLUBlfKwfvgvASvOkvSuujIb0CJcKIVCF6ojGG9M0cSowPTYLCEaR8+Dw/8uO69SMFD
mf07Bnyf4FA5MwKmsEuBHw3x6vAIUJWJSlrO0R68I/hewXZrAn2hXcEgGKoeheRpvhSrSranCCOE
nxhZmLoiG4kgTgUgOBCjPgFcSaJo8U5catL7Kze96cM/KBhBvgdwN3l/HTDyEL7cY3bVzMIIh2An
gHy54u92CcA8vF+p1IoIuzv0PW2/GV2THpj9ROzHuv7ZRPPTdYVE+/B+xY0Rh7PBORFztCOW4liH
IxIrFzCIPGolVGzQp2j203D3+AmqgcLdtTQjXgmYfmSCV5p+BS7lfcObhyISzRmWOs6O4RMY47px
M1oQtAgtfvkVKXERanEV9YhM58P+XAynj6Hy9o5I5JA87d5UspDWVvSmWscCwsQlbvIYveYdymHm
xJfi0XECwWo2naPXWV32VJHVHBiLJAU0WWA71d7WJBS9eEyeG7CfwgcVYn58L7urnNqypVUlsyhT
Q3YfKc+A8hiFPJMo9SWPDK7kp0lnp66UA48dDoYibUe/hSECsPHrGWW3AzUrz/oJB2wYL0w6c3pU
uxd94Y5foVB5LBU0593okocWtx/0n+ded5lGqspjDvzv55o2x74nb5lJgx7MQIJyMdKlv//HcwMr
Zs5gyJ6vHhMFHCveqVQB+iARDGHTgEkTtVLl8aeMdbLtqoiVPIdaDNvm75PtDpCjWzXyTkiVXd7Q
OEwGQKaMEXBBQFLGJETQSju8z8mjjclf5w0FHWLoOOfAfIVspvgXnKYUNblgk6Hva0BVeKO8O8NO
1PBtdUDC07ODQUxanJOGvQAB2+uciQBnHwujGhEgyITmVcjXceXmCcfw/UxnxGv3xfaCdJOqB3Sf
yQHW0WMLkV8bkQe3Pw0LeguE2UgwQvhKsQ9xHgLWXzH/9O9JPTS2QLUqpCZ8dTgo3GrxlcHpgiFH
h2wDd3NyBJEndDLuowyusdI8zek8IB52EovllKYr5uqYdeO8oPmf/Rv9ItRTv0zve0RmHxwhnhHV
Cste/K3YCgbnlAof77seHJIs7PfSimAeQQPE7Zw3oDDEK8pnFflAY4Emhu+ZHhTsSGFfM38a7Esp
u6kXt7KDNZ0DBt5ULmx8B1CvHdmzdcbUf2zjwANgJwHlLtl3Lvf2BJ1Hgzk6gTf63IwrgLjljVaX
e56BSpuTBwUrCkl+pfRXpwD7Sgoy5GaQjiw0LZgXQD14D9+LAg0okmomcyxKqCmYjincqcmo68Sq
fUv7HQ9AfGg6MxCJAGXeE++QmE1MPfuyM+I1BOzMpw9E2M/lZSJ1JRQvfPVhOrEHLeDiYGnu8BK1
7aTFfkOPWDmgDn7+R9JdLTmSJUEA/SKZieFVkGKGgheZqtRiZtXX77mztru90z1dgsybAR4e7pon
dPXiMFt7+79VXXubLKVUmK9a8iuAffFZDsAHHStn+08qJBZqyn+tdMXa7zDu9/beKkkLVOYE5bQa
cFkzZsBv2jYO0a1LLXoEZtR4chw1TexgZuH1IsrfK99Y+9hNXtvaP0WZ/ABxTDe2C6r7+v18mxvl
D3+c9qqCcI0Qn2/sZwk9oekXYQzgJsgtenLzpvyiHPUZg/jvn979PNnMYb21Vzn1mxmmq3McIeLZ
Nz3VBezgQZMaAnhxrwT3lu0weLXBYdBC142dLSuLiAR3GMM9SFPEG8vZdpH8XsW0nzldK1fExAtT
0B7XCHREKrzYyLyL+1j7viKevGDf6J6EHBcHI+SKoZned55oqvmGRXkqmp+Z32XHDpAd0aSRRfc4
OU7UUuvOfpEgVJ8jPbccqOIK3f51NG3KgzmleViot/xTpiZdYi/gCAd/Fdq3VTT++StSiqWo96ec
WcrjC7QyEN49KCRcO8fG3k3fHsJipWJIpbcfPP/tuo7XJkoanf/suqnaw0Y+rPQwEltp1ygOqMse
Z0fbVy8rKdTzzclmWhTh2r/0VwQxq5FDh5OqCy6ckkm/nCurmUyAcB/xBHV1trb/q4hTFJn2lVuo
MOxKJEz8i3+EumwKPf6FLbbaoT1XlnQz/OsCJBEIaIFXPCWAZ9qlulMcwsvXEsTPJsJFszSLQSZg
Ljs2tcydkkE8wvbmfrG/ROdFnFnkvRZMBGh1NcTTTT10tNimiea3+uZpG6VpOJbtI9Fu0hX9nP8+
+fqZyK2KCeyaGx3NG56XD5xo+VuSBOE+QbSRmZ9PFUTHZzO4A/5tys+faWeFZctEkdeqHQQTqSVh
LlpMlOjsD08HGbzw74mF/+JiXyaMeRgHXwmnDYu2vcZDt/hfLXCUCz6YwUvuWvy74QWud4oh8HRv
TYL8QdKETkd0tmAibeLxe4BFVyrGpf62a8mlNSG7XZw2gjGbTSCVyzJihZNtH9j87eo5DWy8MT+M
T+fidLD/eQ+I2lpW8FIWjhYIGcJmeSJ5dFJ6pFqSUoy0A23j8qZER/NvXaX6CjKV80/VGI4yCePg
ZPNUzZTGyDcfMV/qyq4rwS9rHc1i5NT/01axSrHqzPqvBN97C0xY3C+dRxevWvQQp1OWE9XL8n5Q
iNaDzNZFqj5/QEyQYaAF3ydXmFrQc5l+Z2G6FgtKyd5K3w/oFjZ3liqeSJzTdvArD+zxbW0fetSq
aMSgBKk7qDnHuolfYxKrkIp1e7Oz8NzlF2zkUpEmKGna+p86NW7CoXYvf/yz6NXWPpKL9aySgl72
iSD0nsYUeSoN8MG6NmE9IfmKXQ9WL6d8yJjNzRP7C4qVXC80P9nGdxLvEsVS1DmNoCcgi5+uYGB0
IF50CXLjyQr8KJ5ug7ajDC9oFIJY2nY27R/qCqcwogD5LgKmmzAPYuVo7cW6n36YfyZ5NilMPluS
eO8ko5CMCc3jtQZAlb56ebwKfo8TzwqBluIsHm06OZtl+M9pcv+iWykU00SmW4d5KMsfoZO5tZhS
1o46xAYJGCkKXho4xwSbTCx87vqakqg1ytzndhYkq5WkzbCIkW4YDlVgB4nmIToPMrW1s3mrn0tR
kHpwBcqWiA2uLvN4gWADNmj52b72T717B8zwEU7aqkve2wXayGKp6Nq/jtHMgmruy8ushssxhprl
mBAgZWdo4Xfw+3CcT5/P/kWlClnAO+g+fh728qE2zgcelFVgdczp3679tkpsk7WR1wQFy1CCS5Yg
y0874W54qrg41zd0IYJyUwZtXnzYLhzY0Hv6iuh90jw47AIWkMPtJcWdQs9QUb0bnUrzdBVTXvO2
L6MAGIcBnEv50jDDL4BXm6WgvLWKR3k+MWDxilZzJfMMcftg2fFcwHABlPmGFn/ZaTbixWZSbwYt
XNaIZTht8ALitPpu5+5V3w9gDH91z+opoinQrAexMYMWO3OQTfB9qQuakqn/mk8tyioiKeUcL2vO
3GhPhgP5bU8rWSGglPmBgU76Ia8lB7fPU8uYVbAKlYUTG5GFAB1hvVYDf9+DUfwB6ER98a80h5OZ
L2ZotkiwQC2emIJ2KzhY3JsEgTzXtxb4UYAzQUdSNhOuTL+F2SLDh94yrGM1bd4uwruZoxFru7st
QcYHP+X679i42b3AJYZptHK2tfE/sDItyW0qTHrqvLwamS+UkdHyMx+Rohha/e7sP2Li0rmSJY1U
/fvMadEzTj6QD1z4LlIzpOXjIwRgMFSs1wGoqHUHOQScpKt3/a/uwtuiQx6E8a4/Xkn5tIk20Foj
weazMgU6B5tCJjJl4KTjEFp3SCNpLUpyl1mi4in0GJtI47jZR5LXHdlb/+1vvnpaeE/tqr2CrIee
+fW518ZQ7mJipAYNh/XARSJtESDeoEoeBnqGpYOE7K0pswKCwNPiixNfvGE3oTXpzFeNUN2eTNE2
6mFTZtGv/FAwJaJlJwPuWSRrAuzRczFz/rgmY1HE6pRFG6l/Svzhmt9SkMV7L8QhVx0kRhK/HwyQ
V/19dz+89PN4fOoTVKN0P/Gb2FmgLGfSApRQYa9ncWrdXYZrDLCpBPz0YemCpD5Rb5f3FkQLTHSd
bP8qiULVV0AeiFnkoD9E1AfUEo5B2F3mL/IOehL3YIWzOFSa+apPRAnEZTD0NwebVpPgG3ybsA7i
p+gbTovLr+XXsbwI6HQ6F/pUoWkXJuxhH+hhbgZNiCQKvhw48yTuUyYvnxtZvikjzxKfmtKCE7Pt
kG5TlBjkT6QDHjJIAslFUjJehNr03VjPXsZfsJKS/igVljfK0FvaPBtniihS509KPf0+l8rG4lda
42Fd9Qdh2ihDUVIHPosm6rtVZS6TSObX/sODfB8ja8LXko2nCGK/sBHqByHiN1SvWZ7bwd6JokEv
6NIHa3SKy5Vhoh78SF+Wfciz1V2WnNozBxSC1Qucsd+cjLErjZNAOrZqdpGREKsEJniPLfxj0NWQ
LuVGECLxFEem+J1TMS+lV6SzoFGX0mpXBrh96fLoGGb6kJBIq+eII0mJUXDLkAoPIxyFWrySnWmM
8OUIAtKxDxgJXwzc6Fexi81DTYhiSlzcUt21KQJVbE+B0XzOxZhuJS+SsARs77hqIAgG6E0baGum
74XhqR4u1Yt+SqyEwkQetrSt/1qeoPkSr+ibS72Bx+Phh54z38m6u34lW51WOQbJp88iE680zIea
S0jYy4GjYgvJOsa2AmNDczN2/iuJxyr7VuFj0wWL+oYYVhX+7KQGDCVMFcAe1Am70JzSPdqXRubJ
r/IIJXxb+qdwKRV+8VJGSEmm9ISggJNOTHUxK502HtSlZwJ8lg9XZDs73aux4siCI42MddDVdHA/
ugUMaVol96A0GGvHfq8Ie6Fo8ORP8V9/ckMH3UN2nQDIK7nBSIO6ZwZMVL6ympDr3w4e3VdTTqzL
zIMfaI2ONRzSZzV00WadIW7/u1RSjYGujTPJxhzCifedcp319xFVOroOcBwiI/pijkK8FLPvXEle
h4tg7Efi5h9OoQHN9ftbTistG4kaULT71+wVArvSvzWELm77t59E8V+i+u8lcwWOOB73x6mWrYcl
TGmkA8ShsGlHiUjKvZGpfwYJDW68oawJ90TQEtvqIbfPw2pzuBaGYBDI1Vfwhth3ulwE91ytft6L
FbuPgyqz8JPlJnKWvKTRzml0Lf3L0mLsxX4kuvZAydF8j191R3Z86aVaxmsbARnHhR4ertkSUX86
eKqe3Bh2iemI7syp/NeVHgOvI0rY+wrRSVtYuuLrHKtdpKBQKpnVe2TQKDks+rqINUGYzej41yyP
nPSqGsq2C1YD3YXE8A5zEWsXlJuL822gbbjCIRMUuvPhfXSRQAhhwHp0m6qvQeq/t7cSLAqFdUYe
u7jI1VMPHyDSDD1Lc9TJIjIEZok2Ye5g38q1eHlTG09Eun2xphYu9uNGGA+YKA2n//xokFARRMwV
vEbgjPzV/2oKdV839bE7eI7o//uPxePmX/e/tis0lFD7fflu0qY20Wslgx9KWNcfI1G3MtSyyQTr
PwpDBlZ6s13vbRQSV+2vsahwCXxESVH/GE3bBjs6QiUVP2Y8k660rf9Z9/p3zBiu2WBRr/yVa5yn
QTd6tFj7ttSLfuOIZdrh0j+1Xv+/NWfdtpcIw9T1rpZblf26NkUSB4WOvJPEVOXRXVdSzSDmtooQ
cEdyxilgnymtl4OCc465JK5unsXYD3ba5+vLwAdc7DSZb5xc9UYexwQj4RPlI1wfnuTZQWJo4sMv
OXTAlk5PIvs73Lvo8rFsWBZDuUnpVeAmTpHygrlzZTPflaeNoA0V85+pSaBFLnwJAnbl0yJmRc4O
oIK0Fvu593M4JsdVafmxupWNghVJzGQtBrbDVbObF1NORYXhZURjliBH81DX7qcr8sNNZQZvBBv6
kmBvlP6MqDO4T/h3fUM0M7/59lrNm0Qnakz/7CtaqqYdE0y2aG3CRxqQR10R3NO9T+XrIR9reCH7
Xkhn/14sZ0Qlqc6nprUHCcLSeXSdFnc8JU98YlNwe8v/vHSamwo5gvJxxL9vjc0eCLJUPqN9vYB5
bnCpIlZriSTJMsLHpbVUDryDBM2b46A2B68ErXdvO1mdetc2Hid3f9u4+BOnMCKu5QKLmZWdL8Qs
6jPbeHauCwyowSmyhIe/YgfNgxuSwYqR6C6szpS3jWPj3E7ba1/3dx9njeAzXyaPBeg2GGHk9yoo
P+6EBs514yM9lVzl8ti/gz+5hkbTUfZ3Xb79hhGP/5WV+umq/etWoR4a2QLJl3vzSC5WQlh2Lsfi
/I7cSyNldC8NE5q23HA74wPhtddRLsyw82Ox4qILDNrVcRSySrzpYrU1NJtWZnRvbrunsMlFcp6v
LWHy8v0z5YVSpisZvgt+ToXElarxRKFzUSlEVbbVZO8HmtMtNPGKwAvyPvO4NbcX0O12oRPpZIxq
SOw0LBnW32QTR8vW5efvJ5RHfEfzlOfsQQmB+VDFVG6oLiuLmDQJ1tBZ/XV3o+sJuOG642OjVklg
7p0jqkconccq6+J/+5jLTmG4q257XFktw6Z+JWKiB7TLl71LadUOVpHpKsHdVDmGKQCft58URJxy
v1iNmKpYDtVnH6BWzzYfk5tMjrI1h6hQfc1rW6D7v8kIxltT4ea6am/XwNB/guhVzf2uQhkXiISo
CFkQZ2D9Agi3P89aXBn8HTcVpedDxLmFEfH4lJ7PQLF64lf8tfRR1PNVk4PHb7gjrOd1mJiyoBrp
STWg5uqKScYetIUhPWFJwRqDI5QiQEJZY5bt534n5OVLLk14Ph1az1eQQOGpRt5FL3O0cD97bVrX
yXOWak5nMTIXK+EnMWWJuSzPUn2qTepDyDkczGP7jmgEfZth7FoGE5tl1YyT4s+NwOSFu4xz37DT
Sq/EfG5aET2MZs1hMeHo5dKsJGqWbRqNxj4f8C+IePnurgWE1wjEw+AvhFEH/oQSLLmt6QuUhQVm
hMni33mkcDY6oL8H5El9+lLJfq71grvapliZGTMMPkzy3bslDZtlxGSSELBns0CSI1mMf0JWKpmQ
9KfFRyOncLIMnmTYKsGFXBmrXRd7gC70R7ttDWpCLqn88F3wuMH1WagHAm3tJIv9STXrymUUOmDz
+z1taiBLIBd7HGyu8tEtgSnB4joWNMi95q2Oa4l9ilvPF1UlNe0um+eOPeddT0OTxO+ga2OVcnAY
bWfqAiuSFN91j91dIxutp8V4ax2tGoV/fm2h8luLoKypiAoOa+SkxyTufMGy8VTm80DtsJxTKOQX
oRyTR1HrnGGWyKpxnacH/s62L19bGt/pDoKV7TFyxh+ddfel66Qks7j/VyLs2zgUjFOG2T5t9HOZ
CsRsXUt9eAYn6S2ehoV61yeMj6ngHX5l0X0zVgPbl2Ojd9VSwW1ae5vBdtKHBrOOXGv96ubjjYvy
YEiKThp4Daw6HDblpaIS0EEtGb1Azto3NbPrF8XxaZQ419lkPFejS4x0V65ye9g8qLw2vd27evxY
NXZcHGM9UkiDLThTfCb6Qtyv+iegssLdAeyb5gF13+H39InHETFeEC6VM3ASnz7CtHgv4n2PmBsC
XSGi5aqKBNRLAsdu2kNlFHbfRXKpai9Zaxv9FRQ5sV81fWM60eqosYNCWw4+ZDWfUzEkMYDHAZ+x
rlh9/V6iSXqgpTNhC0MDe+Qfx2k59fXqnT7XM9Ek0TVX45Fi+LIsPsVWGvZ5zDQdHyWBtelj5Uou
LR/FRvvmydJ54AWSE1lb1uocw9+/H8upUW7f3alzffvN93KY2hDvpK4V9v2XzjQxhv3k9rta1vrb
x8ROTGFOAF8yqD7I+bd3jbWOUSGFl6jcnMSGdlA+Pe9UUKZQ/vS3A3q7lW+xYIsQ++Kx0GC7MrWT
7eyIQMlvoa+GV1+P1f6+pmN33+esC3/fOXbC774rKUkXdJdx7YyFLIxM/K0m9gG8yFLAOYwSGC1f
yvlT6bpQ1We6iSFhEid1QZKDBHeyiE0Ru1ROp/b08U2ecJ2uvuw7mxvYoT7RfHHwSncTqnst5rE0
jDLd+3TZ16fK4ffGNKC3/dizf1N8vWwHucDn2v3ml3cuWgE+fhP2Yj+CEzB3y9btq3Bjc+mA/ll7
/9kSUoNdf7i2a4AquuBX9juDDfa1odjKixvOZi+fr3M+okEQm58/Ml+kMIyiYXCvBumz27J2S3c2
z/oJ22odXd7VJN1u4lOw09IrTnqtuu9Nf2zXDGATxXfzUNn3qITdDJvwOXBaCZwfI1qs3UKutKpl
u4xWTVPWMySI0f1jZ9OUvl007aqCVjUiMshYeHGTXUkS0P7aGc40ZKNdJ9nMUoCTY5Rjyg5n/G5E
PiRYQR6o6naToqQged1XHsYGQvzA8ZDY1pMtj17mcvmSfJ0l+rdqPNpTdO3q7UoEzlR7O1NX5vup
egDGFsfeW2kf3EDGzP7kj8jRyFJVqCYVhzqYZpDeOPTfppSbVhA0/n2iX2lNEPd25UIjIzzPn/Np
NxlNm4/2YZwepEaxoZDl8pzMUW6RS+DwB2IIotPiuDjzcAR+rGvJwCNemEnqFAKfhJZXR2NQ+LSB
pXYjj2/0a1hvtlQ6fy2je3NXUejcWgrTOyp2MD0F0jXevsHBvtvL/7LUD1NDlemQGlsU5ySSC2dW
vkJcNOU/CLHx6IG8IURHx15inDWXFR+TfcJfrRO9slTlBaS20NlaFhiFGKCZ84g0imxPwaFlXDGL
A+8Ip1ZfHB5akrWynEocuZUWjhVuMyA9ka9fs1jlCIZGOZLPoVB1O30SpAQxg5hIboiZsDxUsk/a
NtwODQyUEbte4VdPKMPif+lZZLHmX2vXUwydjSaD0vTq6y7JkTysCo+oWOSyS4rYrL3rmaUOnY7r
2Xbh/yPBHGglnZIBBYIESn1+VbWYuu9n1kYbx1Fn+UVNEtkaY3HS3szzrkWSZ4EcSxl+o11PV3O3
QNki4FHJCdWWN0CAWEOVe64MHv8vXLP6tMFpVPCUzJGTGCLtCtVcrkZmbKQrcRpx/Fe64+COCeBY
qKhAU/LKx7ocq/IWK6ah1nbncKQNuNpyWYawMlVyO/Wkv6K/2Yr3QVI5eF28Ga6HtY08RRmOWw2V
9STbWDcxD7xIcYmordDLoprpcO2LZKGlkX7lVloN3mUyYaaHu+LkGJCzgCMv1U16Oe3fvXqPVVKg
NBar6ZIvB2jOm2bJ2oiAGZox54UfBYTDQrLlHwQjuck2z7Wzmifk+1ARoSSiWOm4/Tt0RvQfzR1b
ZbXYrlAHutkLDlx0UBcaTqh2Dcr16SYHVkDfi8tIcOiuFe5rW/1a5knoXstrYMyyf+5Y6IJ/NLL/
dkOq7x+2Pt0cgQsMcy792CIzsiZ+Xj0NHx9sw2if00C+MnZ8NZ/IhGEaJF1RSH/B/y8sYjO9zb9c
mR5Wuv8Xusxg5RNv6uFzpcUUAnxvyH+ekqYT4XDFhukFYrB3HCfKiqjDZ3vXckLS/cd/vw84+cyt
SJIjImlZp4YL769TDqNvd27ef6610POr/KEU7w6+rgVC+XqsZiHn5Kt4hJRrs5fKHnLQveHvEQ9t
KHAJCel6DbqWVhKsxROap1PSidP7GKY703EaLpOrhnGwidOXSchXoXau3aKgkZW9DTJdiKNUwo+d
a05cf1lccxoPOL6EMYk9aSiHI0EwBk73gCjfiw2DuphDE9o0cH6yeJtQMwVse6Rh1TPB3chlH8kX
0/CEmF4eay8Va6g9Y+XXLE4hyo6nppkG4ELtg6bJYxe9uUUrvbsbQULxKe4DPJl+wNzW/2i+/zLj
K/0pywCl10kKjn1uLwd4TknYbkC4d6O94jxQwyl7VhD4HPylpz9scVmV4ytiaFk50S16+uTvKrit
QNuTjPlpnhsqTJuQk1R5KgPRSffrBpqd7nswhYj8AltXQMNzb6JQTsSLRaKFomtfZbaebXrupqKa
n5tYsquRCbcfWwcTFbT8g0NvbxMDaW4uhCVSeo9lc98/pSoF4gsqdSuV+XJyHTaXzwhQplCCMz2b
Vf1aKK0Opb0K/2GTTEM6fnw84sXETzxNugPKcv9zjUuapscykMrOsZ7nFwcsf20dqDCCCp7NvKw5
3QwfSHFbP5ffVTIAdVJJDFKfLYVbM1jrqZAOpcy+9R7cDGesPD9XUepezx4a9kW/FNSpOvFXTvL+
5uMrMyeWWnxVXxO6DrQNF5yr2D0Fz++sAWC8QTZ4WjIqbFt3g3HSCbEIGwSXpNX9R+JLNRhrKSw6
l7RZVLAZflOIepcoxWc6rpsqJ91Od2w+N/4Phoapj1S+nViWlSaVrQG7lyCovwXTUCVtKCHWE0Yr
ZpnfAcnsb2qqBQFdfvk8TxTRr8+JdxHBhHLZsqgv2802g4DC5EsTlCQ0B49SGV/qUPWnn5siYPxh
prJlTBRokacoE1Y43wtBaTlA1VKoXyc8eKp3GfzauJqpQwU6+CDPpmdCbrC1TgqN75cYv534kbCv
rgqWg4brmSPii+i54JtzOwFPj7oGVcKq4MU+i7n5vbYfHussp1zdczM9+Js/G5muA7zteLF3P9O9
vIb5XLBrYQuEpYgN5XR3z4FMvczD58JaZ6Eb3tl2DTBC+/wuxX43czvOVXdzuDHQbSDwBa5KthpM
kZOo3PZlwrh7PzYj9dl57bAZY5dZNaANWipXokq/l8q/XDPDAvxFipFCldFOppysPj4L8n/w8x61
wYCJRKDu/Q21Z21Vdgay3PchQSiJX6qAkJAww1xcJ4oLwbHhA51rqvjc16EdZ81OhGa85G37c/uC
Sm9kmbIF84OqYVa40uZyu+V6nEEKozHkHq6uMz0ZFqaJjnpug4ZpcTHQnvcTYuh6ly1wyUxRJeP5
SEdQVt2TNl76fBd32iGFcCWz797MqbRgZ1alpqKFcoo1fWd9rt6toyEE+6DWNPTW7A7vUepZXeaj
K58wHJlgV5RUgYcMviioBDP1swbga50o+Wr2x/MdIfRh8XvEozJfoD8Mai6m5OtTBYjTj/WC6vXV
QpgZavb7Ta1xilvWV89fG9uP56X08GIVLxKbE5XNE1gF2kWF0bVxUs0DdWmBxmv3H43prooC2Ym1
0UHpZq5VtKleukNBfaXNDKP1C5dUgwTDe/d6OtZo1+2Mx9U8tEEFt9KLtvo9kh6RgcmBPcxrrSkM
KR1npwEJ3lB9fdTPU8TTIgjE19j//KXBhqYB0S5WDY0MFkY6Wmea01xnla1dc5Grmb3NM4fR5jEU
eR7T2svTEi+eHvUjfSDkBGnL8PfLn2Ue/T9O4gZtdLdgCMfyvbZOwxsv/w7/Nv/IOuTmNtevMAjx
amMpHtPp8aCLaz2+mWHFfaLiVcrlKolEtNhRwyICb95cevGDf1RwU0/jG9ylMe2Qaf1y47VpIIFj
opI/D+Onyir9kTrMVrGFF/fdKLJxf3uWkslamm38GvBU1PC9V9FmGQ7vm3uNLprkUrqs5T+SgchH
J3AtrZUpnpE/TuggBJx1df9jdX9rSnFsHZ+/+0xar3KF3eWXlc008bVP2gH4eVCI2k8f9WyseZVP
NCamSbkyIYELsMTjptrSdZs+iKfLIvV7fxgigprTgSc1YigTxq41vPzSxB+8uuufQgsKDpnKFV3r
JBihAKvIlh2uZeXajaWjL+MKt7AwTD7GdgwrmQzaPBGjfXQ8k0da7N9g6Hd0Ad5Ce4XX0zvSZmW3
DUHyNG0/6K1d2K7+1wSqA7O1/XVwvI/jrwp71kSqckxH2792It8VElJ6cLQ8chvT8S4WCRy2vdLZ
MuBzFXkI80Zsx9F6XyUkbIPJmtw902R+yy+jg1e8fdrBId67/HADnFm2awx0KHUQpBf52gGiM7Ix
eUB1nE+tXO+SYCV7lrYlykgLTZDBMrI4th1cesasOkWjLzVk06aO6gImGHqIBKqqKBak+yN13Mnn
CGXIeZLSp/3GxRMkiCsd1IpPtLs2tKyFlXbdmOQzw6BTvaOZFYL6W3R/TD9sxGVlxSaYtZp7Dlx9
zMT4xHKWEMyHyXSUyY23E6ikCakK3Puw99WJbm6NPfE5chux6H5oeussad7VWJY3sti/K7tUqXCu
J7ZRel0/Tiv+4fygvhDvx13V/0xyqXEc49XdrcoaN5ULGh9xIea8rl/jo3dK8GmeYtX05vMWb96f
v3CKowFzMXnrxZmOpNtcFYzcj2UPfVDIQDGsriXD+7ub3ZW9OzWQi91e8jap57aUvoEFy5Cm57q+
SrSyuwp86LkrK2Cv5kXEJ2/zbbK2IQ2e6fttYfWdFC1yk/eh4Xlb5Srne/QoDFKpcnacyNbWizeP
nEn2+5kjDBQ5S8KKnxNrboX24ZM69ekzOz5PTeGejcu0QfbiGkyHoG76rG1QJMH5DBUoww8eNmDR
0LdDDP2bdHtVhQX/Zscu0GcuVzWnSf3qfwXNylGn/PjC/DmJoteGsrnkCtUsUbUen/INju4wLiCw
Tntac5WL1eIbW7QE2b1vLmCKQJhT2sD02d9gFF0rWVTv6SDWSzcv+GxhgHaj5iC6lgpf72Jpw5fl
Sy8/HQcJ7dzJGRem1Bjfup1Am3TLF3kwWS0QtWh2pFT+67IGYNU6/ZpcgKs8ZORXyPxuZ9+3AHCe
lWtH2rrcCyrfBQU/tdHBBkWQtZ35lOApLUlRsZrI7h3wneYgmDAqHSBeavEKSu1gf7sliqK0stD2
Lu99P5mMOne2YqtGdSSdVBFe68Q6kS9MUZ6OYWmTn8CpYlNq2bIlU9PpINuB58jy4JpoBWP8Xi/g
BFSh7007PuJlOSztnJvEMnVmy483aqgt2aqfOjep7FAtfnicATiuEP+Yt1NUjNswHaV6csNaJfEx
/Sf5xUW5A7kz4FbFusC51peDfQqxejV+6ct8YXE5UTFfyoNamTb9FZf0Ft/lpQzUAbFEvvO0k+sd
f07l9QSOmhrJ1revXEv2UgyYYB7SvZ059ql42ZBJmayPjWeBcFRZ6k/MpRGfJxblYtU8hnrl/pPv
nHKVe8HaorXPgOG5TrKigyy6v/spzBL02Pvk7ys3klT/kMLrj6/Cnf1KpKpPt29fq3ZhDuoLjyO2
XC8XjzKHqFDLfx8r24/34PKbqgc2U7yx57yydVBss3wefpUqryftmhUjUslk42lQaqwiZta5lkc2
FChYd0ExrHGDEiCx3KM3vNFyFrVYtFFKGQtQvqU2MR2rALuVg8Eq2q078OVXrFo4jA+vam4/u9+j
5CpcvBsN7U3VP3iv9QIunf2GqruBjy83BqMdl2u9LeWUEk7xONGLf3u8E4/mQRFtK0Vxci5LFVey
9UoCn8/9S5oilPKgRNpbNqa3UepcEzEYfrslr01lzzwoH6kW0p1d2FcJZVD39Ok73s7l+PcmWNx3
8uzCkBpJxmNL3JxmIrGxKkNwQty0Df3wAGP3XXbeXY39z2as9HFRnoqMnkRPUK91caq4geNk/XjP
lIHCBySOxk/7QDyV0ENj20tUXuN+ruxoTdHvUaNxrRPDp19DyakCG6xVVegWqsYaePjnjsT9xXwR
JEikRN+a+6HEdbHjglu5Y6B21QZ+7wGhZlew81zlZQ1g23+QOh5PU3XP9vPnibX0qLzVHOOUvfgT
AC0YeMc9i6Mz6cHx68shmh+4DBgCm0qZ4i2Lw9Kwj60879tuNqcKsuPsSykGiKh3ZkDF0y/3TlbG
rly6s/zgzVPJ9aaVPXdcprEjDN3mokAAOWtm2Nk8KoX5AsZVC7xec/536bP9idNl9t0Po5JYLTng
qW7EPCjE5ZYD2Toqi5COfLQnH2ehDtQLBB+hhNNSPkZe9/ALMCMMnB3Dx39ZMjs31RPltFBsF0aU
oJHV6UrdouAF7fT/9H2C/qLfn5YmoYvZFpuQthqtYj8Il35C5GIAz3tx8qR24JM+SzqhsHoEbX8S
DMAWRZfMj10Ax3PObd79KkCFS8LYq3dsPo3pPDHzzIgM0/7H/G9gfeX3olHORQ7J9KqmFyUO2vKO
ZJr4ujYhgpt2fhDHeao7RE5hocZ/up/GsO8JlCuuq+0/kFcvV+fbOWLTgBpNmzwYCe9lohxGid3z
/l+v8Gys8IUv/3RwP2GVMK64JN1AlJ1RT75jN7FtyC/LjMS+pIVUIZKhBINIcEwz9Oep4V9XATb9
t2rp2wq12y9H81DUQ81pbgxkVP2ppd7i/NX9O5RyX4WvmLmZg5ruxOaiabrtfPminpzcCLW/Y/jR
uXt35tNjBxC8JhJzYJmflPx1lb6/7+HK3VjYmHBsf6APVKy1YmZ28/BEVJxw8+9OYb5NjN1n/xVQ
YRmrTcX1orCsk8u5UpLAwPtOkzW36O4W082UTGhHWb8P9Xkx9wRRRooYRuFSgECo9w7Pc3n983cr
q4892hnqlI/S4VM3y+eHyDpB6R/DHfmDA+kKBMvGuUDcOjZSzf9lfKOSxOJOZXpUyk27h4oQHMx9
3YXw8vTQOz50fLBqKTg+GEAdS42FtZyKr5f4OjcDlTbFdGhlnWz/kem9B69uvJ8+ldI5rT6SyTFB
0Pp5j+wY6oDqx5/CV6bO9IcyfJKUaik8LB8eP2s/3Q3Qxaf19Tb/ND7XnyXBkbiokhqtfxLr5pXC
f76TmecI/H3mr52HcRplWSFTn/txP9QKc3tP2Gltt/MSTu/qUUvN0/v6DQ9m3Vv/HKel47nqZvo5
AWVa4QrVAX02U7hYX8d71FYzTEs7AixQlUTJ9U5gqn9l8fuiZVcA3QNL1szNvImeywlMU/90HkZu
0w1TchUpTr3dC0XI57wwfvUI0P50g6jDo/16HhU0fLG1I/c0fb3EVwa+oVq7HEI+MuB0L+y9xQ+1
Vfv4IeTl0OGXoQHSnGenJQ+VLAeA7y2NpOFVtenAR8sLb+2nB29Msy/oyQOKW2JKZuQhPn/0GS1B
D0p59PP5TcO0nShpEz2oLNP3qnFvwfRZTZEdU1Bv5nNFl5X1O7eZ+v9POloGOGk9iXNLoLVj92+C
yNi69x+j29xma5J/BLmNFwy4lRlSuyl9H8r/SMvnagnci9YFq2BCCMr0vnGk6L5fGEWgUwCp/uPP
p2r7WnICswfGZ/vw+0CWhmcdsNttHtbC6pQ1987nsbn+UOpSoGmQfZgFeaxXizIaWhGxo3XHGpKQ
jzUDUSFU47Fs+bRp3G6U9EGup5n+z69klmcWETa313+1k2Ul/Oa2Lu/PDoVlZCquDdvcOsYWCbgY
sqihXS4/k9OVH5dPeTn+HWuBOJvLn1i0apvB/bI1FCf3vOopOmrEsUECelJSB2WJD1CPcTlGis39
iqKdJhfxfqJySpliq+vtdHpcP0IyuIeBbLKdAtYU6tnO68sjd26KNsKF17k3uWAcxrn6lArIxqp2
bo53ARAocIaZDm7jGGM5KrXqrG97qz8C++HVgAV5st+ZRmFdzR1K/VXAzrABjoCF29jvpoPL+PRP
6eHgDab/3g0qUVojA51n4EHxWtEfQP+vHOFFLA3Cf1CR7OYbcMz8bwjKyo//Gg5TAesugx7W3/f/
GAjzm81LKeZZnDE/Es3s5M7xiGMDWtJlaD360nvMn8TbiLznPrZN3OcgBncfwKQ590ytRV87r+H9
VXnPaLIcys9/uej0ZUPaHkQNBr4zaq/Rh8B4AgO+woL1sx2v+GEKmoFgD6V9fJ6ln1xd5fJtw7d4
G8LDe89/mRrKH2/6AUdDf+0vuQqYXeLUX9t3/uvBq1dmJtao+EgbnNv/vVXXYSBtUGpIkhBepoeQ
KWUnOMDuU4QX+FSl4c/2dPwVNrGRAkEZ/Opm2zCu5c9RWRNcIa62646dBMlWi9Fssh2J12/QeaG+
N47P0kgX6JHJsn17/B5jL7ML/fV6acbjm9nhQtZMBHJgBo0E8O3jWqTNj9PfMqJ4cgiQX3qPYKEW
gsamhu+BSXsmBO9v0Mnghl4V0L3mges6M0gjQxTRzTz3aVMcEsJV4tRMDChwc9nIPNAwGY1if9rE
Vm2d+yg0oOHcpkUu4parWb5Vc2lArgMZxYOeReBGWzZmeOXCpPOxi1I2mKigWXoYmaRellVSGKKH
LUkohLFU4VqzquArG5uiZBtj+Ok/i/rLan7bgKkzqp8u28qbT2I9BEbwZbOyfm1/wIa42PC08X6b
UkAwR4XkcinNHLvCUECbhwXjbSuESIz4jrwWEL7/eilxuXXBzqobRb8XTwDWp3XwxK8PCox5L+BF
Rv7P08T0BRPyQTx809ou2wdSaFvzutSvPfXzAqoF3fCsAL8SV52M4j3/DTl5620F0n2FGCnL55em
2m+9veJoVdpPtpPYrRrPFNe48u4hXDhV2m/qHC19wPR1sE30HyFu4IFTn8Uyw7lcThle+Dy57vTQ
2bQevw4rFdTrtZU/TJJah1P/mGhskQGNtu7VQkGXWDfgBqp7DzCQctTrPhuGUMtyfFeWkNsBBk9H
+UQfnc4G3f9Iuq/lxLIlDcBPRAR+wy3eOyEhdEMIIeG95+n7W9UxNefMdJckBGvnyvxd+pbJVS0V
vcNtdoibZ90Huqi/7FgzX68aRqq5KoroVRxfvsuq9gKiGjZ/HMoU5G9ZwAMkGGtFuRxLkkZBbAwV
r4IrcTsyXyE9eJgnFHc+pEKieC5F1UQx8y1WNFkDk5kJziOwL9tFP2aVYqi95IBMIAKyF2Pxcg7O
hOX7X5r9e67+ooHkovv0AUc/YcXvvJwk68H0HmyP8RAEg9i8GcxO6b9A7a7GDs15V0pZMEP0UIxI
pal3gWiK/utz2ZE/GbJ22MfKNqCGPgeNU2UmCglIh6Cm1inYtp2fpkoLazFKZMWlvKTibXVTuegM
qMdI73KFbDFFxLnu5yOhzefxw/Vez0kMoatTrHqPfvJt44G3poLvt5gfXA7lQ65iSUL98mddam/d
mg/TXUg8xrBp401dnH9qun814pbuWcgG3idWHt0Hj9nB7WI98de5f+3HhIK6/ylN4+X0rswKUr53
DkSii7foWM0bF2DymnzZFq+mddHT+2DF3GZZlTeiR/cgvTK4DROl58dUPL9tPaXLMI9ZVr74N/1X
I2MRul0TQrAZFZ5lj2/KNeCfob7XJQm+C/Rrb//7EHj19nw/Nq4DXa7xofnym8YLy1d1ZzHQo7j6
yTSvMtNTlfu33CE3eEjNZ04i7URLYeS3jvHLmBCXKrAcPG1zX9WjcxDskO2Js8nVt1gOL+AqoqZ8
ZvpeyCbYJYnHS4tMOQNNO9XpCGNUAATafViZEBuRFPIrjvk3NZUoxAjGYvWqg1WDNAd6gI0pnl81
dn2ZBJfq7lnBzmxlwUOyC9S1cpFD+ST5APkwCUI9Bdn6MVYt/NtAK21CUtgt/+8ppemgLP8Jup03
BzpVBJQmt9W1QKlEA0t9SQ/mER7g3ABUKU3uI88mKd2CIuBYioxXMeuIW8lAWt0+6QIeUR1SsfxI
Vv1cBJdm3FdMnjXwKoTP0JeRORH04rn2XPy0GtZSvCBRZ0v+NB7pyuZUg05YmauQfSyEZvF/Ivg9
tOnPBBbtYrAs3oFO2fpVYadG5IOxKc9kdoWLj6JzNSNU3mzrHdTIPnQcxq+twratm4D2xmFRLAix
e8N4YkbTN2uHn9FQ93xwQ6KsOJKfpdf4Nl6vA7x7S/XWmQZFY9bNjz83152a11MTPWHQkY01hQys
l5UJuBDcsXnPr8oLu7smv8AGl/fDp2FWNFtCCY+VCddPrO5u3F3rbmA10G8F97yEnqWId07uGs9k
jSIt1gKRJA9V/3LrRhd3t+pHdyDBHzBPowfF2IoKLwSYOVM0s6miSYlKcEytfDQj4tR4GT6n6UF8
YHmfljJIWv15ddJRyXNl7RblEMdzuEy93aIgc+pHqkj+64jHk0P1HXBihrYDCG2iLwW3m3XRg7Fj
yRmTwuYUQLVzFmOcpMLU5m6xibSVqkb/lvi9JGeV1AOtZt9IFT514YmGPN5KEyPQzVaAAKG97tVL
VA1qDXOQoJ4g0jO8AHq0l8ljJT9/j1Gycj66P6iDE+PEsnVKfCSIJbMap75uqCSCKVU3DntPIVaw
1pi1qd5957yHmoSERa1L9L2HHZyrm6g8v+AyEKgQxVOlL3BaYxX65hMsxESbmVS80QeK07BBLeSe
3OUkKdNJdsGSVswXnxsSBRa2OI/9OF+4WpX3+ZKRCkRKgThE0UFlYi1dWWwWzXx3j2d9XtlaZLWs
pMlowJHQMVL9T20A5VFUBnm+xgui2XuAVVPj/cg3dmDWozU+MqBQuqWg7gdRHae5UxPseltVt6ma
w3B4NFaouxkIV8+/Hc3pyME/p6MWLyDf3mi4KJ4gSYzR8V1TMz//zCH5D2feQI+M+npvpCHnhFK/
b8zhNDdPf1sU9+lR9bnczIIi48zxQ00oVnMkbCYqO5HRta8HtfYNo55BHwQoQBq4NEYr6falvZUc
3jGPwiPRcpHpO0MLsq3uDv1dwCuL+ZSeKMiR587Wsxc+wlly0kosvs5POUDBNbT7NMmkejYJzgvG
/cSbqoRQ8X1fx5KPZoXamXlAludOjNAPP50c3Z+U+/XssflyWRxk+JRxApmmliedxqF5s5vOOUHl
R7qv8clfqg6zYnXezc7pyjZejfcPn7dj/SaCfln32rBwHm6Hhsy7MvlWgqJFB49w3TWUrOwRvweI
qWh//IIqWjo8vzV8h+KpzT6Xz43FpaoCyPB/1o8oYC8C5+Iijnu3drU5ZpZd/dULZLkRaV64/e7a
YIyX0JIQPABdWJQ05CkxCil5Yd0DfiMq+paHfGOhkn6xKRhrpURof8Q2N7WQKP7tH/It+65KZt+z
XxuvRPQ7TOTZmz++ciuIuJD5hK5g2XdaIO7RoukhS1zYlzGZGkzFesUE4maKV4F9lAnZh+WEJZeQ
SM62BzS8rB99XxJArgXFUGwqEsxqxk2vyR3wjwsBFnnkPemPQWbR3MWqmWs5tkSaVT2SDmsmW04v
+8tF5RQzGA/Cg2k8Dg9D8TKmyTFXPEse5P9BLk+EBwTQvNnr/4v+IBEcPo/yelGBn3vZ8S/zkhCw
s7pSxktYzrIs4cEy5ziyvrjeN7K0jZjrWVjOGmvKqlXTNHJ84nLPLHmHZRzPHUj9cd+Af6XGaXml
oxloJyxdd6mt/5JWoysNlDZG1ZKhoHt2aMtpArF2vm7YaOcEkr8v+tQB9fzYf08DgFLQqJXPpW8/
vZ7595kvGvvurn3y6yBAYr1TO0xL56ZlIBXv7aVyBJ/QEP1aNUmHFnyTWhrSPrS7fIprebZ/gxqU
DXsfhJXGoABNKKI824Vd9yaBIfgtJ6RYb4ffszi2WGU7iizmc6WOyNUcCkLbLIXP2QYzztNEqSv1
//tkbVjMjGsbmKC20fI31XxN85qvyupnLYPgNLIYp5m1FuQ+fsHzHN1E+TIVOASOd0RuFclBQibr
7MICz2wB5OjUJzcN45du7tsUnbcEKdU69C695MeWB4sPSgwku/W8ajCcgEcWZVqije8C+21dKj6g
7h44LCwjFsSmxqaLPlPmq93A5Td5SxXpyq11ebUuiud5eWf84ucmWqESwkTwZ71AYeYL08UbitVY
wxgddmqVLjVkTelQEQxXSZdoLXiITgyfZkpQP/tffd3ZAYDEfIdoSFsLaZdCXqrEMUz1+Y/82g0q
0+drLcx1fS9ZL0Bh1FLG8q1wBe1LCCk+LS5UYgOfmZLBAf7l6krV3f8BROXB8FaOY02zbnXyu59u
R/5B4B+7++rcJ79Dim4LfTATO1HTpNYIUdJaRCS/UbyTTBUsjg3xwlNNemF4LK7bm+nP+NQpbgr1
eqK2qth2cS3NKSp+57+58YL6lqbyxqRGevCR+wjpUITLmc+ndvTvjvMJOrOvYBI+hdZCwpAhVYSi
tYv5GtW2dYBhaNl25G6alI/Mxp9Phozu8ltZoPdGeP5I9KmalZYfvjifb4TeYVM4/nEi/UxgLgY/
0w+xT9UIrV1N96EK/n9dG1L0PLUhWDSQB2kYkChwtudrAaWchLKgAYJ7wCBX7lTiFDPXLeSu4D1r
56/zu5QMAZxcOI+61rVvJV1NlL5f0Yzc0tOw5T5KB3HV4HrxsOl280hsOH5WFfWXI0ed3n4InMW1
Dnkc4038VkwEkkArvE1aUix9ynWND+JmbUfS9l5DR0sUGNWFcFpr2/XzEvcK05dlL0Fgtv9za8Yq
2fekbZRLRtqdTRqyFTVhhLYwovizcBUY4wPv7ouucXREIfl+rq5lanUxsP/iJKbr/vY9vWLtjr9J
NiRttEaQ3MROzwPpIWi0cMEVdU0+8lvnfCv3QjpXkoPzsttkYydwnv2eyz8E80/APz93H4r9e+TO
5OcvR1TMrTgP/wBIod4bkhLPysrOmms1nkdjBaCCQHqVGQQNhqcC5MBu41KYlGOHtrHC/w1KSPxo
I2+f+w8CAaf/0FahIKI/ua8lY9oHyHXyBef4J0Ijltt4ptrZrwP5TLbmsjuTbDTW//KrXp8mIhOL
xjvZgYa5bT5PuWo+qgYRpOp3bsRSZburn8u6iceSJn3IjwHETGRSGTDUSCSwrZ2DKy0m7/S+1EIp
FGW4aIiZwQMM98awk0zlSeMwU3D/5fGQmUDBDRctMhSRsvYxQEDLIePXvClewYNaiXqSr+tyL6y1
hLcGfUGOGW45S5VJ3FsHYkHJpr3NkDZeeHwIY1uWH1q+xqX3qk1DDkwrZCf4Xq18aV+zhWUUvue9
oU1xgogAhLGEG2D1FhuwNY4gZpVsNTGklHIjUMfUj98hUexuCcZpFtkbWNr/3RzsZesCvfxMf1FD
LD+8IXvyNMbAgKPsfp5gxHvVgIFuzLwhkQ+0H8m2Z03tCnfvIPl17y9cyhm6scJa42LgAelLnnyW
MjPtsCYHKeU7ijn+RjfAL8k1dAwBiIRUEjL5yu0Ur2noCYVuXqJAuccD2EldM08U9cKwY6I7P1fX
t2EpcpsIbuTM9+7PuZFL/tWBTH5mSToiQfKBrr+LsW35EakZcaD5avm3zZfS+eZ2lKMT793GfonE
jLvoH0e1sjJoSAuHGocNxCup2S1TfKbqhikznx5XR4n9X18r830jM/vYpakui88rO2XiH2Xmy5aQ
bRIEAHzwrqd6L+o6E0FU3p+bGBNdvt/xNp6kG0HK9aV1xI7AtPE9oUHIDvQtmBck1Iq6cXCfgtCj
FnmMzyPdno+4puJB3GWfYHnFzqgQa4TfYzNDjl5f52uwfeLzPOgsDB2vTj9CTIfLCcmGdwtxCl6t
fbrOkgZs3gCnxxCu3vdc654sP4/lF6Eq2Z+j85Z8NXeiDIbrWyFf/YaUluZvi75l4/5aSFvyIn89
IPbf9uN/xFVD3dJqaB/lAKop8am0xY/s5H9o+NlowYh+A2+cKcLH+Y9Rvdfc3XeFemeOu1VceYjx
nmSz6vuzDnrpRj2/wnpqYDlzZ51H51GKZe2qVq1mqZYwxCZ5ekjCEYAZcD8tsqtPyEFHZjVP+JlM
o63nma6EV02vdqBdB49hBJTVuFO75lgSugKiDbj3D8sx1IRF6UxV/aGKsRUVL2KHOWoOLSDehypM
VQ68mH+fROCq5f/II3DH7VO9gsRcXWp71gw46bXx7JMYAixTJOb3pu6fTlGRT8QrmFRkjT7A3m9P
8bPQZjWn4dWwf4ulsTwcbE4fv+vCRWSQ2f3NF/ms8FN4Ns0P5xbtoDYhv4QvBLmEbtmsGls0E9IO
4hUtdqaXM/zA2YaPrvd+b+G3v1PbtG+SlQaJC+YmUHcFIk1vr+kRougEvmKFZapmwHRGtCZcKVKN
HNLEu/svCp8c6SsNxTxRxkKyhcY7RD6nOXQVoJ/o4Zb/DWS0Jgyv4wW5TCzWv/1DehNvl2wtLeyi
Zr67Uv2kAghA2aFJPdwLt8fnKaYaJHmLzBb0UKoaAdO1TMyAf/W6TKY0dl5ExgM4JYQ525f5lu8x
aFrUNPaOwIvQG48fdwpYSksBNE0QsjzK61Xj5vnWmZhWkJR+76hMpYoFVs0w6rPU8PQjVNVkPKe+
r4ONKIcwytNNedPfVRGktSOmCvgqQJD6jeQEjeYtBaRWG9IdGz4uou4dbllwXlu3jmiub4TQisZ4
9bCZ9HHEXA02TTPnX7IULx2Ku+qjzcXGhSHmU1cuEWgnjsmyNrtrokokoG0ilf/5F0wbsRhz+Prb
sBUCyhikcWpQr29B0CHHRIuTqkSffxsOawoF/3DxLr5o5j20p52MAvg/IsyrrWzMDoMIcY4x09wf
SlTdwNWN6ooZa/NH1NpOU2Nal5DSE3JJ8+yWVPDfspliAd53GOEuJlawR+49K9TllJFBBADQj/0e
1hWn3QeYny3a61Q9zGR4QRiyUeNQXk8TcIPheqQepII6INRdNPVjHNNFBsPg38ku7Xil4VVHRFrB
Nawa+AwyvmvBd8zPgvKoo8o7N1ctM8xF8obAGLfsNKVMNubFY/1I+b2SFrYD4Td2jcO8eHsUDxkv
opS0sm/Pqc+0sZ8GdbYaAuZynYeFHaDmQyVGjoXMKm+ssRY1b5Cp5T+ff2Gzw33Tizl/X9GrBWs/
VJICjo4w9GTvsoWUX8KS2dQ0P7p/6bFuk4IQDnQT0C/JaJdcuwdEEggEFEl0rO59ELlComZJ4PHr
FQKbb/UE0w2El8ifSU0LFpXiuypEWZ0KSZZ/wfVwL+mnMqvWIVe/y8KaSF+Tam7gX6xaULp9zLY8
raNObW6ztcgumkUBLH6/X7N1uunfnMsXJOqjC54lGXa/wtfglJS6BnyykvjX6efykwTxhE/v01fc
sUWLQKvYlXbcdXBC+Rp0oIrAX7Q1tgazOlrNJNIHKTDgQFDf4SK6M1DadrqdevbmownJK5iOtgOY
CvJq3mJ1k/nrH/0c12+K5Vl2rVKfnIuHr1v/THBSvu9CnEByXUwaAGSWOOM3/Q6uQI/D8TGyMrci
dzjNDWFhw/A1XP3QZa/GpPpdoHvgLL1YUGwRDN2Nj9iBzGCZsW4DSOA5uNeSU6EF6G7o3+nz9ZPd
NSkELC+SfWNJZDmeLTyGE6mBXasUrCNevKUs1xUfNztKiUlz6lQScvFPgUE1VnhyTaYtKIHuSrWX
z8CIwwbmYXybjGpwAn/2b4/3fO8x3v3sPhnSuiFa6PC2laxoAvIbakS9Ile+ZDDKxo3bYv3N/SmJ
klLaCOuKS4iA/Dn93Fe1a7py+bE+3Szg+ZqRBEAoU3IOCpit/fQ1no9gmXR926b6/di3aZ0htwRV
uhLdFF3mZayni92rqXsjmtSCbX3ZPOTnQSSUT3bmmp8gBUjVQZBK6usNhneybbvv8vEYejkaQzNu
Ml864pbEKk5TmklqrpikPHh7nhH9WAEmsXO7RQivdtRyarEOMuiKBlew1pUxEaAK0nmQ/dybpzYZ
+9P/oZPxyzAENHNfUcHZEtjU03XRx2jEWUp2cMMaWDPWc5eB6ekMXuNA4nFggvpqnHrlIGajFio7
uSxYT9Kjk3S/SR84YIhd16JaJjjU+KPSPC4GrZh2REeWCbvfR+lHYbgab2baCN44SXhdWhWu7zGC
CXjBWvS0FoQYp4JtD9NnkAcHcjA2lQr5i3ByZmyLJWzW0DDG2qrH/YevzvVzbfEGNDnavEzgDaLh
wsx4Ymc+D8J+LbcLw7YYFSiE1XR1jniQNAf4b3Zf8SoTtev7Cin+a3RWDQ2K+cpDHAs6csht+i9x
wtq2vmgXBDYRaiCyLpI+GHf3PTQzEmqL7vwkiM3tT8W1XetQvVVjlfjDsTt+pni30OsnnS0FU46Y
5GddS5PsHP6pVY4VKCmuhqzd9X4/2CbZWPMV8R+ezJBl40EmP9C4vog7HhUGBn8fwgqgBJtHrbMP
lrfKqQwaQzV+bl/3qpBL1rKprj4gqBcbIgUm316On5sRtKCJiA/mvK0y3u1TDGIpZ2nfTGmKZs9+
9ou2HVZ6yBTP67Z+XqVaVV/EiOPlyKllAfQd0EYeAVeYfilaQvy5nK4NfVy8c1s2vbxkx7rO1jFo
tDM9cL8UsX5KOLWGvieLaFWq1Fd113y+le3oVg5Ray+O25HXvLi7RQjAIYPcM847BR08tDYP72Zh
fSle4WvkIgEBPv0sP9AtB0F5l6rSkfxq3q61LBE95aBHNOjRgKipIfQyaI/nOieJNZJe4G4xZH7Z
S0MTUcLNdHtGkd2tlrc7V+AsM3cgAVaJMH75+6rv5nddojt0YjjNP58l+WTZtkjNqltEJaEsCGuo
omFUF8YjDGGTLsQSzXnUWAYev5ihNX8ULyIm17NrKWlrbqrxKjOQamdy5XtfVcAXND1vPWpffiSk
m6lK9MydvUoP2vRCc3wNj2p8EGuGwR0ttf3Y8QgQm2A06ea3zXu2ZG5iFDLzAHmuUdANVLOapkpi
32LGmkzwbDXegKURpqaZDWXLLZwuZU5fCwZxImpaPLMbZ9XvGmuExSsJviFpa+76INB1CZSWJ7fe
hzCgMLIJnNEMc6wEDUsyg9etTK4Vx+asFQ1SaCdU5xkP8kolZ26rpCnr+OXMKoJ0oZcfzTf8/M0O
D3Eo+6mbJr/sZO8tqnv/XqzJZ4bnRfYMcEmTPQy6w5b36LWv5MdczDnA9psX5c/67dJeNeMtqTHV
0JaRBeLLjOna1ri52uCcrl9WVfjw+PGsPg6tZbx07D6+kq1D5wGq3xZf5UX52vQ6VyYt8yTepbIe
JqQyDHIZZ7QYAX1mq2YkaL0uyEriFUuwL70IONjzPOfKMG/npKN1Lricyqn+omO//Uem+mhcS48y
33V3wm5oDJYlVI3kSENnQnJErJSd7kUiAfs/kqphP1FsxOr5XqbusvqRcH3mUr6/89H3utOjTMmM
Ljvkwf1LoVvMjASVJZBrLXA7W1zOSYMs8THOuWdhVcKLuy4ModyLvkaWnu3ZwITfyCmgl9ZCDm9D
O1LDphshAoSLLB/nSTE1Pta4MVzcidLi87KDgEpUbGz57O2cRMq/zLdCNt9wHRBPWXYIya7BT41R
fIUmjiIhI9Vzf2MD8Wl6my7nxe3Xub3q5gitO3FHsJNrxTFA4xv8ueQpi/i4G1Fx2V5D8OxoAMn9
6iG/Q8i/GyeqkXAsXN98B/li3i7O27Uh3c5vC6w7wuu+j9+EcotMmazo6q7qgs/2XZkThkljpQVX
VqXokLfNBUe54TXyfgvcuDYM4uspWea/ZvdldvsBcyEIliJ3/EZaz00lsL1hHZjReL4sLoYhsY3N
YBiEbghZVMLw1TrN9vNCXjtrMdic3eVRuD/ERndzbpUBGHE1JIz4Mf2QHt1svhKoxIb6aMmjsIyk
+yT87eeBWD7ByrqSncp3Grun8Y57Gl04q8vNYgOJAcHEw+zT2bUFAA+yg/RgQfR4Kanv6Tbg/2Xh
sU84z0RcWnKmDEztfgoMc2OpPGePDy4k9CHvAGXn6l6A5f595UW83O6P4p3nrXKqPbvhKCvO7eOL
RzQhJe9rx7GHgShcphfdfrYoL3Mp8FOUXZyfwpoioZh5QX6+YePQ3eowW8dB/CP2eU33j/niek7Y
FvtJJEsPYE72/p12pDXm3k8k+qtuORPWxFwPCAw0/f1fSOuDxftYJN3SL+L55EnyIGr75Ve4hqVz
ayMT/fm8nVW8P/k+AsQQtF8viGSu6lKeP8vGci12EuyZq4LWsqeBddrGp7lf9VHxRKZXjlSBSt9Q
kvud2GJ7boiRuSXJ0U3ZqWCfqbnKcu2UIzJ5j1re70mmryDDUwmjbSYywlFfuE6y297DAad3+IIK
LqeGNPiQ/5z8Jjv42O3og99kOU1++TKkp2F49/l8MpnwYzXzs9UvOo7w1IWUmElSn5ft+RmHi22E
PhzRN+5JxTY8Xiei++Wu5o5+ZVuLW999R0Dt69QQ0X7AAwprl/983fa6UIXAhuepOPkGT+4tg1Y1
Inensv6IPhCFm0/3vsF68LGvqfiXCqzSl+cl5LEpvl1i1QBdPeQRQzMJVUhXmqlhUGOOXcWpHkYO
YDv9c+PcC0lVRy8hss5FPTi7ai9jNwRMdFNdlC+DeyupOF3kT63KsdJMf8e2AGj+oit6X5fyzHxZ
SWpQvOp77GtXeAOH/8UHoL8i7yBXNnSTjvxi5hF4nTP2PPvmiofGVcfvsvT3LsS8aOzlX9BFDCC7
WrDs+3zK7RBh76/NRdU9SpLz8NFum8Ye9gpxr5cKDYSyIx2hDMp0g22hBZpoENBKkAMv5Kn56PlY
aXRiLar0e1NS4LV1boGhCiLsB7HWzFb3YrzeWTSS7N/v99J7rK4QiZdCZ1a0fUI37I0qWRXUuXwq
EIw6Orzih4vZqpL4R9TUMLJeyNDuXMyJXH8ORoeqwrsas7SFaYVQfRbul5njD8M4VOW7NycFOzwo
IgOTQKw4NTDY5gDCXBT6K9ZdgUUcLMnaQUCj7VGNsGch3Z+tCv3gFQlune879+H8O6S7v6xT1bv/
2FKZxIGLZbaHS4TV50XceA6P1ZFRyJy//GAUq2J2Sidenbd1aVN+lXVfX9bo6H6kSW0rf2yLy0L7
XG0TSSUFv7uAWMpa2E+p7xi8dTn9N28+SucwLpTi5emiRHdaT/Wrsl6oimM/+ZBcTRVtjVGm8Cau
JmsczLdeb0fbVGhDjVD00Pyn8dofDJ1wSdAXb2Jtti/blyMtkbqKFbd6+2HF8WlryPKtZJsWInqT
RX0viQ+HncoaQv6WP+Ii9LGicNJiHYWf+5oPpvMG5Prv+r2a4Rf7r+b0jGVGGpXPXuLaCoGw12Xb
gUcZxbP1OSpkPSCUXdce9Xzz/r6qvLwlZZLjkEILYxuEn/ESVRz+xyat2nFd2MEfatjLlwiM7W8Q
W1PzD9ed5L8NU8sBForyjiISK4guxSLllywAAVojS5P18kVrAXut1HyvT4hn3vRsYL4LDsMFHPkw
H9Y3FSCBvualKcM3nhupYWo8Z2D8vo0X74EPd75jw10b+sCt0HLyIAPzLttk/VKBWtYmDZAz6ToD
zztaU39P3LxqU6VyF+tSTDbWWWBxLRZ2J3/m2l/bhhu0d2g1XxW9w6mUkIDZSJRPVUrNktsYYknP
UZdJLmrW4jmZdgaxwQetC4uWZ3v9QfJrCarW1zufE7MbRsf43xzUbhph7PZI8EKsQFlCQ0p4f8nw
HJfhefI10gzwnh9ys/o0bGm20U15rVmKFOmyincVM6brzRXB2e3l12P0Ak23wAq5r1jl2JzIG834
lSgiahcI+Noul0fF5NV9eGDOZWcDl72oJ2XFTWTbzWV3zD+C3/wyXHCMbgrSqbOlqC2tVnQ270Zl
mvsz9ZdPo8l42TiQx+ca/4KtmFjZPVItfUbl6CEgZ/8hfbFp41X5IqYd28CEiqk4XZwgb1LRVMN4
YzPGtMkdyVcgdZnREyYEgSosvfXL2qLHf9RqJwKKhwprOdxW1qdLmy6kZZgTPq6R+7GqWNvxokyQ
jCoT1rA23JXMVawEzUnlPp63H7VzOxphtNWD3NfXcP4+0VZ8yZyqbqfxAbDGcuojkiBLRmEmL2Z7
yUMhPU5S643O9Fu8iu8TEPxbZnrqLuxeiIqTbCGWKWfDIS+K1/kMjHuuTjt6/A54Ybbwdf0IAeN8
I57YH5Ug7EeVlNsJah/qlVAZxIesv8Gy+6iU+lla+4q00AxydLohOEqCfI0//vPxOecLtBx4MSaG
hKlmubtjFcsh7OdD0WoNkKNUpOR9SBlx9xQPwfQbH4SFRmvRwK4Zum1MttCPEg8Z+uHcUGIeUuQk
+Dq6XJGNvqsiJEu5k+rHsrlNiKRP71CkBnMJ2A6JR/+J5/xlyoeB5EuR08l+tiqWhRI6J9Tfjo6y
+LEUgyKbJOPLxXfDy9Ss1Co2+8+R05q2oyFVPwW3+9MyCjyY++XM96QsVlkXyzNBL8Rc50bS/x49
jfOPRD3Zj3/kQykqgTIMCs9+osssTwFUmR2qu+rH5VO+4eAKxslof7SkdlRBCmHjc7bJz7B54cEF
niu6UNupoe7nHwWZRBQI40owazJbqef3jiUKlh6xZoW8BXGruqJsOTWL6jgVEA/VUDX7rkQtR67g
qk9w/TdJtXGMXGGpuoxsAK3YE+6ZdzmFJQ2UuhdigzjSQ4+f6AXCFlLLAfYa0+BxTUIvGbKYMcEu
Uct4aBAW1tFz6RsXYQP51u6HtGpV9XMSpEftWNOIfihv2lfWXK7bkRVAAQT0fQ5eB/NmUNPWjtN0
RycrJ99vOUoHOnyLxwDgCu5lsp9ePoku2sHNmOmB4rQRYhR/byJGRq+ZNWEc9xZ8/LJGap8YFkcs
q5imweL3PtpUo2EsWENFQVbxTxIWEixkmSG1qzfDy04EhaMpYaE7XIa7bkdE6b3b0feIOXHBD45N
pfw1Bn1STlKBqG9AwCDPoIoZqOGevWDe7/qxBvljTRfMkQug0Xsyk1u5eSgtfpddXVhH/HjlILUp
HuFbLu/phQ6CXq5pG4lZ2CnT+ZTGseqznm6uGtdaZIGQCwCZI+qLTBKnreMh5EHxiAhYFswpOfuI
BaJZrGqAtC70jYOpopj+mAwWveMH65v7419eEwGsVcHzd9vRcn3hPpvKvNET5/b9sDvPCpmuG1R0
7f4d9l2/9OYcAWEVEV3v775PVVWL3E1wiqsH/gv4ZGldZnR9fzSxz9Vne1/8BRwXo2K+uGzsq+Yc
2XFRYfn+AiIONtNsj4T+vDfGFDdJvoDC+X3iLb4XHudizM4ta55WCIwlZQlfYnE/2A1P9RVPVz5E
kF2/J1FpjaCZBL8U9bs9ZtcPTYb0ju5uIz5qn6ks6tsRHMVtcGzYXjuUBkKAzA7DkXLMd0AjhtdD
VDv+bUMMfP5NrjFR4y0UMRXHxUmU7sYi2RRya+i5VCjelRol5VkTVaEsQFZO3KgrYLu9Xv87iBEc
4VbbT9mjuQDhutqa5n6ktR87SQfbA7Nt+u9wMcKVxvOPRSv+Rbubb0Fpkh1dqZzRqGBbOoaIgpOY
trn8m9A8tz/pV8NznADeGihe3eSA5vbNYKEf2YofFRFgjgnsi4q3HZlvTKcRpleSSIgEIBGD8gb/
JN0uNYKGxUFXcut/QCKMQe3wAwqoSYgYC0Dtnty6bgI1LluCX8pSlauwnpq7NPAe5xCCMPBPsKWv
Mbw0OVC02XIjaZTyPIY4aQwpW2rmXxyrkeo8jXorG7pTXV0py996miXLNOXHi7tHhaKWajtvbTPX
uOqwigXJmj+SDgCpWFswqydfGfIHAsQeiNwjBXm9UWsaOjyKv7my/Tuxem6gPAH5AWynyr0fERmI
Xs5VaVz/7WusCoq1LuL0U/KvGE2hhxliH353rU4OC7Foi5uHMIY8i0X1ao1k3SS5nObKuQF0/j02
rJGrDyICz0iOtsg+5QAog28Rm15br3mL4aX1XTvUCTwCwb+6sYz6bJLPnWTCEq8suDk1U4Syujqx
O+ZHc5/i+OrFauzss3BKEOQmPcIzRMRYy7ibDJwLIxTbMtzb7B70+el7K9e5BpMzczXu8N8JMzA+
m7FeLISpyh/CqfqZqJRc54w0manvmTrdRQfApxaphN5ebSuVI4YvM7xgRGYY/9hs0pl0YOUB+KwT
Ozl+PZjzcuqfWU03D69fJAfC3+v0aRK3yOM4jlJwjzoYuH2eGgITynlmmPBenKfxpo2KFdnNFXNg
M/V36UwKr0aOlmlbyfdsBYAfOutyt7rJ0r0uWrn5FicZJd4svy97YpN+N427PiP0AsDd79xX/k1K
vF0PcXnhgeFiQigmRmsh/SrfobcPfp91TZfTXVfT42Xh09TivqOXEikDg7PL3mJFqJUVcsK0BK0e
ug/b5LJFGEqqkqkxHChlG80IPLkTYo6sfu3oJN/DArFdfds59PR1FXFflmYQe6ZGq7ddlwq9bFap
Pgjix4nBuZTSTtW3rXNlKVkzP0UGPy6mn2XTwrIEfcMi7GXQwcT/EEteDxJFlbar2n9KS/1H92Ho
4GnCTkOcRdgPaPr9FoInABD0kumxumPnyod3GjHkgSNnbw+Ur4e5RfVsQX0TDSyAjjCvfP3dthOd
fTHTzPPTlGxPJ7GkpXxgt5YhQU8Tc/gx32kuDM2vHjlAJgvZzpm+KmEs1qcqVY7ej20FQRkcFLAh
ni/yxmz8/EVhA56ID6yc+7arI6xSyrif1oPjRxAg0wlUZIEVduC172+KpfAjkWduuqju5KZtSj1H
wrOlGWSKGhKiBWIJM4rpiUBrV8sO1EV3tRNulk93GImA9RbEAgEItU40BIGzQOLsvUmOe6ylaYH4
ZGmwoAF3/HUqFcghmgHnWi2mLfL3Ap0hTbZHQ9CC1Ozaiy8d7zg1RhWXtyKDd+8hFjqjmYTsq0lE
CanZntQ6uRYWka9lFDomZ3otohhu+ofjBdA54QS3bohuYKdgsiMaLHQ3vTQN06bxqN6Hz9ZZd16I
bK91EY5vX9F3UnfgAmTtOrXyz0osHza0h2EpPbCuI2woWlzKFga+pT4dHVdgKVzTk6p9HsnSvuM2
hbm/hMi+WrBgZHBt3s93Drq0ApS/tm2vGyabZvzjRWBJouKnG9ZD2Mjl80wwAoO1CJfpk2ZiWTj+
lQgoFy0I2SOUYxVQh6WK29woMmz7h+VS1JLPEseRmo6kF8iRWZoKs6IMej4c92KmNxlYUdCBILn0
xGp30jKD6smOfi4QTKsm5dz50fIuecf84YXRhj0MqekRQkxxS/SMC0rwVTCc8BV5egMf7cq73ltv
2oJkfKIgOpgdvNEZQJplgmKPdomgLeeR8bddAIosKUkM4bwqW8Yi7EK8RfNyQ1KVJVcWD+2d1Vq1
yDI2ZjN/LV5BZfMBPNKle24o2SK2/PBNWHI0wEm7hvctvaHjkglOArE8CuHqXeg4pm8Y6B+KOnV3
cLiSJhAmrohkCBX8e7e8KJdrRR4OOcxiKwBh8u6pSH7pKSepLtmUGux9SI1v/fSuftIQmgL2j4/o
ftShtOK5W0PPw0ny5kRFcM7J9W8dX5cnzwlTy+IzLR7wmiu4pWPLXQdYu8gPEhuJ1vG4iXbTzqYe
JGPtx/Gi8Q/yrd8tOCWXHyVSuvRN9nsde0mr8ICcbuXkTkxf9gHt3OcS1WxaQUqlU+XNdt+b5DXP
p5Ow2dumPolEWqyfy85j/aiv1/lCZvso5nPxY+F2TjfTmfiTEoQoKRLBf8tWbottYxU/v6dzr3Js
c+2e7LNEak8e9/rS0XmdfxfJ5vK0LK7iq8r59WrvTD/J3XNwvmeR3NtYP7N8P59/ttk0zr6TiNb1
2HnXuYFj1vGcTQv58uaGyY6vymdbI05ZdOfvNZaz08JJjy7NLGj+9mJ6Y9d++CD2B9bWiy2V8xsL
5ynzkz+shwuiufNq/bNIXhgL06C0/HawXa+rk8xRY5o59ff5eOsae5guE+dEwzMZbEoi6mKd/NYS
q1c3ldKTJua/ief17zJ/Nm9MV7SR88ljtEme66utDmvVXU4iWshTvnmIsmCrTHuSOrbi+69DbN84
LQEe8j1OhxzmkmGmub1aAGXwWL76u3M401tZlGLCHxbRTlLkpNvE6D+azmu5cSSJol+ECKDgX0Vv
RYqUoV4QkloCCh4o+K/fg4nYh52e6e2mCFNVmTevqWKqaSFgYGHUqDg8LHxvR/3qFBdJ4GvDlK3w
nnTZvjhddpTN0Zs4nkzJSvZZSE1OwxUli0o7ODb0DAOcDjZNlHRw3dRydKblQPhhBmyGTa7Ig51k
f3Q5R+XDKOIDN130oPe2PZtVBB36fICCfhoWYRAirSBoABZD4D11OSZdJnao/lLK7NTWznr+2XFO
FE2/jrXfQqcKb5ivBOsigNJTIqV894pLhP/5j+rnDPUIM308lWEghRKMoQhffSfeWm16yjR/pdlQ
CqZ1LwDc3gKU5qAT+DOk6r02cOJ0209dh8hmorbzqYGq6qkI+1PPWm5SlKr9q594H/Oa6fECGuRX
XWnbXG39MV9JCSXEnJZeQ0ptnp5Td3xqPqKpfkk1onD6cFkoYJ0eu2YFACcxIRvGZ00gi/G6n4F0
usQvcZaZqhAQp+0YYN/MLLeYRmsLUW06R6xdC8DHIwu8pZWKln1PHFvLGNAp1zErZX4H0u5ojWxU
Codkp1uGMQlnk7WVafsYAoe/rrpzG2vHpvGYYvlbYch0ozdYa7vxc4TDlpGY32ZtIEsxhmMUWMCA
KmSuYYQLy+bVCdPvvsYfo3bqsywIymi1ikoh2gZZyhycky5y2n7j+Vy1VRM2ofkb2cu7bcrfOnMX
YymuXoNVdubIlyZiFFiri1czpiBEII+zZ4vQEj/vP10Hs3MRQihP8MTsDs1slFl9BzSHsRqWOaVo
jOUGfbGVLXuWrSoZgh4epYBL6/5als89e+gdc/Tp1mUQ3qyr7R2SZO2VS5hAkqzpcRclR8OhWR7P
glo5KCgt8r2vgIpi6wetW4hdm3xmjuRN+JNdsDODac0HRM3as/65ziG5J/42h5GWMtm2QDBT8gH+
SvtHUuBSPLnNR9fsPVKbvFcMSGIATPcLQNkMXobwHy+11p0QVVq468t/Q7TTsv1k7l1iIkim4GXk
34rx5gzo+uh++umdC7AToqbO5fBa6Gd+NFel9bsgW9vEUXMaMAaeVvZf75AfZc36TRgSRXatzNco
5EAH1upes3TnQOxh7FfE2044Cx80BIcLLB7L2Upz5VoEGk09ZeKmw3huPKtkV7XfEdNRjhFnFZln
s/7I41e2XCFOGPQ7xn4EzaiOhljnGDZ5zz3olg8X3K52o7jb4shCt/3X0f2IsPEC+bFWtvFWKrLO
JhpcKlX9G2ICe54yv9q5nW6XHVQQtjfv2suHQzpUtlYFQr8jRM/mYBV7/vxY3qZL4T4iUBQdt1Kg
ZucjK/5x03lkscc8/ZSWrxa22O79SoMf763kxiNvTZRrHk5jfMolq9bCuo/pTtVfTvszHx9OQ8Gc
MJKe3Z4sKvaaKRHeLDXDo+699v7CEHXxgRInKTEpxX8W6uOhn/tEyUB82OfJm+WeauwJGFjRXXs7
v/wXYygVUeHg+JdCqeGv0ELl06YTfx2TUCaHPATBlj1v0VDq+Ci9+9G8X1YRn6nkagqvvBMBeV7G
3igOfH7UY0Bxy4Gc2kuGXVS8oRCQBsYU4pkHwTvQhTeXLyRuQR9T9nIC75msVuPnpLZpvWtBpYdf
3sKk+c4hkDryNwnelHPBCcB4zftfM3p0ahOTkzxuyvAtjo6yf/DPpECysO7/G490ocWp+Oy0bz5C
Ns/U57slcHG0lzDwONd5JWeqDToZ6zBfYR+8c8OlBuv1LMd715zy6Bwnz7Lf5u5jKkjr5aMhwjx0
9VvBd4p7WB4VjSZ2rhS/3nRSkDzGrRMcdUHHven8VVbubPNcBy/smhLAN3rui2H2K5H+2eNRE+wT
HHhgLJuJYy0V97J5qbBnrwg/x2cUm1Pa7+vgXJKaqbG+5iJ4WYVYy/Kg90sNKj9AgcXLIcW2CN/d
Yhc5Jz95jctHZL60xY8Q10TSGdsJzbelgxKlV15UtNUoztEl0bua4lJDHwynPWewXWxjx+OTn5zi
OCRflnkPRLPxBTYGUbOtPRZ85tznIiszJtgpsJMb971qk5+G7dH4Gq1d3nz65UtawWo6WHiLVBzu
K/a5Kd7I+l2YrywWNiAANHNas4TZ/xh8c21sAEbxmHdBt7wK55ADEcKygqFfLdkJ9WmD2mG+ffWZ
4Kjxy/qDr462h+YLZUkTn23rIvp83ljqfO0eNPQCyZeEf+tr/iITGZ7ETA1DYn30j85ca3wncWvE
EQtdRNLsGWlIDJZFCBn2Atauc44QE/LqRFfM4R5MW2ocK77UII6AEKAqMdnCuza9dIhUqxDLkX5T
9CZ0dZO5Oium3cm3ls46Kh/O9GrEzn70fyP2mAEmn95bh6ySh9ROX4c+xBqTIg912Lyzif7OEZP3
3TKGuTj/rzWQWeeu/tDz7NP30n9JSzbKGEzHstSB3zAylsapyXuOyLi+5LWJb1OZnkMtpEaNPgYv
ZedOkFu0nXvS2H+lk69ySRcF/9sJxm8h0UR2yPehCbiA9LX/aVKfOWgqRd/hb+Hw9iBEDmy0x+2y
5phMgj8bUGIIlkXbgOTEBO7V9kefAumQGuBPCT2mrS1KlU+Upi1eP9gdJMl9zKu9bnZfTeVtsppl
KmDVQTSvbbK4teFJ87EUG/4ZCU7vEzKSCPuV7rdqL3PVaAvK18FgeMRwKnA4yzgiNPq30XuS9qfJ
uc0bExoB2pgOoZbx0lEl21xH2vbLgkpywlDB441vfcA8D3VZBIgLUFE3K3+SR3/ozh7RRQ0+suPR
TX61mIrJgete9eiS6FYqc1W5HHh0bVbHr+WKsnryTi73r8K8C2dwbozS4Jk7sGimhPEGP0/PjY1t
pI+C19rsL3igmc7EJWIymGWALLHUMEVokJ4j2EPVTeZlk70phsWelwFMn/MJlnD42zSvDqha+dGi
gkqLx3xN+sFiesfwq+ysp55RaNyec4n0qeC8KAipiN15gcy3Qbo/EmC87+FqdJiPshYK8DZD/qMw
Whk6FuoGwrsgPc8LR5P9s6e9+chN6irah3CIEwub4YyfqaFthteofIrSkF3xVqUvPOsn/rzkTMv0
amW4w5PQqFSJkuDhdQOgdbnRQ7bRf5Wt83JOh666V3xrQwEEyKvfxYzFUWfB9knZ+QJzH8agf9xb
rXjv2nCnuZISujrGSHHKWVfCMLRFcwTXiRW/E2DJhc/kz51dVog6iYpdGtZnK2J6oSv2qYh0qyg5
jGw/c2kiR4bYHa1kiblr5p+jZNjm3T4ALJt7msHgbE7irRNNi1bOHCW+DQqlrCKY3XCoTLnPZlPB
XdauWap9dmGAXx5+BGyx9jDcKiH+TOpFN2XeF5bL+edU0IorNszutcTMaKjiNVteU31k+tUPJAki
CvYXk16hLSKN5sXR19EIwBEXFkx27b0bKQT6qTw4gbfPzXKLUb0q0pdAiVe7ZJrsZwA/4paw0c5L
KsxhQaMb07nJHOh1ArPKYRY/eBQRTfA6+APIhMDO6moW8EPzcOs06jQS1ETJjC0FHnCRSQyTfjTb
CuAOiNqQ2MT56Ic9dI26++i0CPx3YicIy6fCSt+zSTyXMNkD1qKlm6dQMjmUgtc6zMBCAhObPFv/
rk9j9FkKvIEzglOyF10yGHOZ0BTYq3CTzchhT8hhiNT+WoUeu1q5cMVyYp7l8EWCtnF4TayvzicP
NenObg3LwcRCv2GRkd4IbtAE2BCqepkLd6NzUQ2Ni99k/hNSKVk0ZyT5XTnCtAQzFYGD5yRKm7i/
6xQvdtA9dyoO4TTmWFJZZBWF8bcfV5CGonoltPHNHOiXTFu7+ToLt49wJsJVZVa4TK+aXW51lkBO
Lgc9kYTRWwIEpBa2STaYko9MGisH8Am4GFWyLMKFjyCBBoAIAVYr6sgEF50aD3xveJ1yhg2JMA5i
KE81G3jnEJtWT4vPNIqeI67W+527x95jHRdqnTNBapqPnBeJk9Oawo0RvhWFR5XODB19WUdlnLgf
vjWsGxDtYGbEBze+KdsIigFKjxTbwSb/G9BpSrfa9CVDWW/YjypNMJbp7lmLlIpHK1hPxuhRJyoA
qxlkad2EvlCpf6UzoiMYIABxmGwAN+sgxF6t8F59Qe/emoKmp0GCM2ZYJHjfk+/tQngXTo36ob+m
GqhNhoweACKPSEyT4p8ncKbe9P2bVW2sjoMzNk5R4X+5JjScTKdupXboUnwkxMG2wagH932I6FpH
zN6JPgBEC3pCxxAddAEjOcAWI8CsxjJ5d1Z9gf9Fr3/TrY1okawqf6+rRUtgtoP/186LzYMRqWvA
D+5Vdk3YbwBgXvzMIiACg7P+wyCNOuBrazEeshpNks+xSG5axe/100+awMHLoWNACsrAB53xW0ro
EWW7YifmOjVWrSF5bWpeX0O91gALVPGtm617e9pHg4etHUY+DIityfyQLm1UeTb9szY+J8WzLJ6D
8VzqJxEf22avMTq117q4BJAFXdRmnJatGE5dihlh2W8DBwZaCdv1z0vhzDVUTSRqtNNP6xIejSAl
KpeuSyQ62ztH4qhuCXoCCtUZG5M2uyzHUYh2j8hEke0D9YaR4ODtsq6mj5jwjffWhnY1I23VNpQR
09XgVOIQMKSxFzZKemSvHNfsTWZQ32szuMVlsFGdDzUy/mgb2mxekqHNWBwk2jYKAcKuJ96wpNea
pLZyNdLF/nK1p5e2OzI/DkG7C68GdhvTM8Kb9A8UCMenrTaccxUu+pTD0pIbgx4hLoi1clnCgQ2G
TO4eM2GHIsjPWtTbl8h4A5KMpmknbQyeEpKxyMhAV0hSX+ldGyNYVCJft9zLwBg3KVCPpFYQMQI0
89qK/jhS+hv2vzEg0oWAhib51JvXyZr3ocPA3E6NTDO69ORy2nbSenEKY2dzZLTd2ZDXZIDiKw5D
wNDEpqMZPnVzU7J3cJQG4t5g3arFOZQyDioLajkHle6JNfWoNUIIN2jDq13N33T27A4dq7zuYU5c
4oDcBVCt+Zx2yNjK4guLo49cNAuMVlz3mOtq00fYjSjtpRbQ3ZDXpJW4RQ8PqLup5AYS71FOc0FJ
I+QnCjzJOY0s7vkxSLQyDgKcl5rObP7MMmmXNhmOHZqpFtsks9FPuN0lFkN8KhWtzbYFgFlmaiQ1
ZKa6+AbEbACmihqjS7g+UW7UmCxNGjSosYWBkQQdgErin9iGL3xtguVAFUs1a8bE6Ob1c9OgB3oz
VX+PCwbEKiD/IUSlUuf33NCRIffi4IfaarDqPSi7qUW/hje9lI6/LlrvLVHNfhq6xag5v5nb3GMp
SPrAQkmUV7dUW8u091E043WNyBeGelbNBKMMD4BoAusfc+uBHF41fn0y2+a3Sd9Cscg61LTpVqvk
kz+2S4pGQaJMbx0zH0jVfo/qT739SxuoUBTePerBGFr1/C0FSTaTpZ1m2E717osEYhdcNGlIgTWu
0RsHPVs9q3Ku7BvNOdh6vfI4SfSWsVZy8nrxhB2dXhGG1eC1Qy/v49nXTiOu2u9j8j5llIzqN3Gh
g/ucAONzk+r7Tu+W6XhweKEM/exJueSX1oGh7joUfft6GFb/nYiyQza88Dr4VEKxtf78VzZDJZ+f
eW0RJD+Ui1jYy7k1q3p8kwb0+OY+aYPjYLJ1xzhxDDm2/BG6mLrd1oXxg3rL1JAidjk85vQcMIeB
xNElnI1I7bD+6AgyRe/0H1zCVzS1am2OXJUe7715msPI2asoq+1iP1cZgjIot6KV0W2pPeYGm1sy
7yZ1AKsZfVVkDNsYAW1GTDcQTOPWACOrCG+SePiOhPia4nSX6Z9+SIik8rb0AqvITv/N/UrihrwH
9d6ZCyR91D9KS0isZkGggmhntrS4DkiyVfwY9bAXBesFNCXsQaRDZuAaJzBrbG3630lgPQFWaW38
UnZIaKWx6bxNoF5GBI2jbjyjb4MI+my5yDvBHoVbvpapfZwrHgeDvtYIAHx8/AeRyMXBeDGc6tJZ
Bm21+d9pr3ffuvumkRhbm9226PyjlcG2TyGx8kwrMH4P06+2Z3ZjhS9CwnOhMJvw77YURxlPr7C6
Tez+eZxsmls/J32wDF8sOhilkuu39Zs+6iz5VJoLR7lrv81Oe0+dZMCITMO1Ia6eKsBVP8kZVZfR
fTSQg4baBBlQjkg5K/vaxH2xolMOnsqSodCAcSsrQfUGECg7VVw8UmWfC+F/ZwOuPW4AMUPXbGSU
druLgrxaUtNm4UwXuMoK5WLorUylLdwGrClEngUJhR24KGF3AnxOyJ3KArkJh5FF8xIzsZx+hPta
UcbR5i69Xh2kI17iHvW7o2Gpg62uZZ3qim+nAvTDPKl4KsizH6q70hlHRtqhtb7s4c5LNt8r+13T
U2Yi40ffjltfr69KTt9FWS9qhzYhT6n2gNc8MkKbVR2gwCZ4fcQKXv1U8Z+VZJuRVzWnLY7cjkx3
oi+DdDNvlZFxjuFizKBUyrlm5PnGd6xFmrhXO1K/hbJuJm24hzBISPFXW8zgJ7ktKh0uehtt6zqE
6zVoKEWQYSQJb75IDipjBGG6+cruP7IEQpTtT29CTD+5qSK2ZP2gaSJ5KswIQTlEYEO+NqSOqrP0
KWC8mhiV/D2ckmShxQ4sGEnask1MtFjKnuSPuDsmTHOkiO4qMnatUeDdE5LgjtxEc/4lehzPMql8
FNgdp3xTXXlrf5QbYab3Kepf7aCI120W30zHuQVReDSK8Rx1CmlVDVW3MGKikzAjUPWn48bVskwx
UBPggpbMlqrv13ZEcHhvx49CnqbOxbe702+VYVaLxi1nX2wzc9dlR0ZR3rN/2IpZeI0H1HCZOsw/
QFpNqbahRoYLc8KuBb9Pompf9ZGzqIeS4IrR29bZp6F75daBoKMIvBpKTKIZxi3Meqr3yOtDUH8j
1HZBi5qljA52GN10rTw24QQxIuIErdJxPUoT5gAhR02ct2vmC7vad+pNKbtLl5ve09j51y4naS1V
qAcq9CVqyKndAHGGLj+ExqTffKv5VPZ4kH7zEppev6aIerby5hjE2rQkNjbMtV+haffpI/Z2HjMy
fsmbvcFoDIm+dhuTPb+j//+f/GdBf8Jvlc0+9Xbzf+AS4Ocx3HiLVWqH8MF9PH3F3shse28bnbi5
QQqAX7bnIp6HpB3tet38DBmdl55DFdYkcZxx1ga41hZH3T4kMfPisKSsMmubyhn4wyqdF6o4a5Gh
t3OmTdgVm0lVDjFC9vA0oMwS1lcgoPS28QcSIYlVW5q/avBgIyBAb5sbBNeSZlcM+rIv+VFZv+uZ
O9rQTwodOqSHt4OksR/GtZemJzvA0WK010k/jk+dHViLuoSm1vuXFvpelWEx7LAo8v49ihMsdQIk
khEwkqSczHXtFJri3gc4FZhV/sfGvnZNOnm/guylaEyK5Is2p02cFy30z6VI+eH2PSvHuzcUw9Lw
kFRUAkMCSd9Z/PY1kKEeWVvP8U+9wjqkDJRFj4pMFMoim/SzSyghnyGAkGlhM73clxNuzL2e7ko7
uIxC3xkl9VA5VOfCmhTWuhFUVGdhSXrRghHivJGY3VuZCsZPFt7TtCsq0X+7VF/5GdVkm7Bzl1SG
Y/XoteGR+tWPZmLeNeEznVOXF4rPV8WnU6iTrMYCuV3xr2/kqpgwrvAhbWrom21O2DhlE5oYTwW2
WDqed7Gq7DNNoQmqD803zlOMe+EAM6xkLt+WzdHX83tkJfhxqqWPcVbJhbbwWrNspwn48iZubQ78
XVn6DNYIHUjdrZVIe+nE5UWV3cFxnKM2GIscKkdjrC2pDmPHEVPHHt6MNROM6EMU+q8+fo4l8o6e
ubPWbSvJwg0G6g9zbQ30THyBRdMX+8xTEAe0Vz8PDqnLYD7AsiNHVpWJnW6W61YVm9prr0WfgJx3
N7eskx1+xyaPdqip3+yBcLaee2wzu3XK5KuZ5HumcUa1ET5hYXmdzPDWz9tAJ9WXlXMeac4xKN/i
yQR4DE+BM7foQBC8GsUjd7/tPL5YPQ7K3JXON76DCex8oH7W/bn4dFeqS19K1XlPQh+ZTaZnJZHb
eODsnf/saEP41Nft3WAkKJPxRTpYcrQnr3Y2WaCvrQ5lrpMiVpUGrY5hXXi93ZLw3zHBMS8GA4qv
0eR86x6xgcbGjT/juqGQyxka6AFKGLPSnjVcK6uoufKew9WNsg1o9o63wlKgf5ZJW1zEL12RAS2G
JHnSE2ezZaKrfQ+JWNt9f9fYl33bW2UeqiEWY2j4Pw5XHejFa+sXu05W+sI3AOCljhnWmF/ankUd
jo82tX7m+8OpdM4gHyRxTx1W/TRFCxCdwaP1pk0Vlhdm18c0x3/HyF+iERe/SN/gfwj07sqrjoRK
ZcfGDA6OX21qiVdcGQSI0Ij1begAw1QAY3AHvDI76ljJKp88yaS8mthC5lmxTybmF666xqX1F8BC
Ewl+5Sq1r5kO1UfY0qSsCo6WOd5t3F4N8CkIaWWg3z05JJsy+RR1QOeWGjAtCOQZXTgYrfbsue3O
SyRFaI02jWWb1bzh89+N637nmcYzzo+DXXw0Vf099Qhs/JhRQhMNh4RX0/M7fPy8D+X527oUkCCk
+aEC7a4SiFzsMXmMVaYXPtdgHIleLsvIXwWVfw2L/tP0/btr4SsRWt5FTDjTaAa7XvwaBtN5fpOt
mvmgoT0Fg4PZN7tEGs8Im4+h7bDtssZ4GgbvN2lLOCqlzQvI/myvWk8+W6V7LtLwNdIo+dtxvrk5
bM+8eAyp+51Ww17ycL2WB1r2f55zMD3E/6nurHIrO2mwD0M7QrhLN+ZZa9v69iO6Fvtb8wq0lxFi
MuHdYnfezMDnNKdZhNyNorbFokrGh5/Cus2glAMOvmAqw5xgHhXFD860vWFgwe/T68JSKsi0nk6y
9p/boMB2beWJ4to30P/snj6lLG+ya17dQWD81Zn7xiexgARsqQFUBlU1LLrOBCMEjHdwKXG7T4I2
ugrBNO753p9r4r8Dau/6tP2wTpQBMKJVTEO8mjQA3TxLZ34BE5J2cyBoocimso4GpWQnfWz2Uv/V
gnpNQbuack4CbYL8yYJL9erBI+8WhUzegEs+W1Pf1RYsecNaC3smD3TPSQjoFA4Hze3espFCgT3I
EeURLNOGK6YL+ez5yfsYdjC9SHpztdPQcMSFVreN8hD/l1FcEs4qGRurMfAJO+jxK6kNvFch0QvL
IqUjwWGm+szs6r2X1aUe4f2EWoX5JRZ4HFX5U+nkm97t17kfwIx0VvS9OCvRaNZpQT+zChOcUQo4
zAZrdog4kIa/ig00j34q4d/savzyGwPShnEnaxuqoLnJvGoWwgL+j9qAKVLmvps+AGGeyN9u1J9F
a5BriGVRtwqEYr2F9Ncc3OzQcKe7sbiXDBCCVqCib0aiX4edgqbm5TjKKcu+wFMUzFimNnlO8JNO
ErpYMvoEczC9ZbZLlAFDoZfEgPnb4HvYyZNVOcuh0wKKIu+lGiYk0skiGVC2qNwC9/N/y5qB3wTh
BL9i5dlfU9RAdbRRG4S0oD0PNYJP1fvRZ4/1UzniqFi4TBUko3fSfbymfQNHy5kP35KQAZsfii9L
WXAikchV0VkwrnzKMyFwyl+55thuOvh/CSPSbpwuYQij/L8vrpdnv6iA6eAVkroUZwiPR5K1HWfb
6b/wTsaEgaYmYGZUiF8MJQnzoOqSrK+uqpZaYbzXyjtOSt9oGTTN2loaUm0aM9loZUxeiD1sR0cs
SiE+OuXe7Kmm+bKpImnbwvzD1AwIo0z01GRuGl/sTP+lj5joi2U4yJsT+9cggEfa8AV6/Az8BB/z
FGssS/zlzaPH6oDZzjbGKIoDiYK639VR/GdP2UPqFg7u6Nbtf5NmrDNz/PZr76Xo2x+6gIWBoiMN
WUaRA7hUebfBaC9jAsM5yNrfgkeYaenG9MW/MGZWUiABhaT4U/jDW+Tj8lgG2zQGxZ2lnROVdyJT
3FS6fTXqy9RwaFSNnV9Fq7oFq6TzgWQVf086npjqmNbuvhAO9h/TD1ON16CijEgVdD89gnwFobup
0WIQHUpvtxAJw6us9P6GBhMYXj8a6SXt4rFr7YefsCQCE/H5wRGUOwX2EBSek05dTFdNjrJYacmM
HgfFdoAr185YSnwLA9CVRvLmWCBwtKHNwzNPXZQuhWMvMofoIDLHOOtxGqnYASXYw0ShM3NDvd+W
HjomdMNgwthG514rdn4R4BMHE83oHvB5YNO0HqMtbR9cw5iH7SFKFAUXxfy8xIvRnOHccNHg7IjL
3vyBLjBcy8ZopvgMwc1vuorgiy94TGH+j+nWJm5Adfk/igJ3VpGDEAOlZL+VFy6SiiwYfNJiyOgU
s4GBNy02uNo1NqalEavlxHNiOohfLTny0A9M18JBlqzuyVhM9YcVb8tWbA6sLLwJJCJ8/A1jtH2A
qsaYgJ61q76Nd774wxTeZA7bNq/8wLDnz3MpPhu21+OVbTQvVCVnJ1SHMJ9PjhZzJ/iTVAljRsH+
Ueoo4osf5b0nRr2AzvY8QlbVEFHWzNFj2JiKeauWPVLv2R8utO5PCX+REhVc0XoK303gfQ1D+1jM
o/JhnWXyqaiYiBydEMiQq1fqb4o5HX/D+rvxkQwg2lSNIGkNEQAp6wZ/jLPUKX7rCJ0kJENJiVhx
Jgfgb/NtF3C0wHOWHLc9sJyc85L5oPmptNTmOVz4ooMXh26p4MdXHD4l4k8NDuE0aSeg83A69fZH
5DF3yRkpYAbR4rJdimblxT2DbH1hJmI3PxmKBtQ8kYV2qvkN+ZoJMuQ8U8vSUICQiLxp+cZM3SgE
g4Qi06/bW5QN214SycXBAmLsteYqvpuhv8LqGcTBV+o5tad1oYjpmN/cWGIPA3uHmURgM5wYp3wr
33gyy6EcsQRsB0wqEB/NK7Zq65uYxxV2FvAAHQrRpsczF7FiSzyUA6Gs1Jiedsl7Q4uGYUaB7pX8
pTw30TgKwtJFlt8yxdQHEy8/egUQ3mmWu6n4Q4Wr3esqPg0GF9u8mbLdhxMmdGXwUeb6wUbA4VqY
fpgjak46I9eFX1U2+lsdvaRhumeyfg6wfHf8bhOE/WflJVuNB+so/3uwuxfbaDfxRB2XZN3KUI8c
T6cmqncWHUNdWH9Ampss3wR9uKceDSuwOE23WHGJ8Z4Le9fa+i2cu7IhvHk0iT3WG6MLEMPir6Jp
XSXUb8UArgl/CurJtUYaQF4TW2s/eO9GMnPj2i8x5/1h3mkZxZulJf3TvKUbjKQbQfQUWeH6ZvKt
Y5MLdIOTjl8OWuyWQgmXqzK+DDXZdqZAvxigeDD9fZokB1EQUOMCIvhZ+kMeA1Rn9vExP8mOtzpD
nD+HOeX3Pnde5g+ZTO5jTqGNp07P95mPPJ2y3TcJY8tbpgiAJqTMoj5P8Dwd9eicVM3eGSYKNaxR
NN1clNhC2SL9Dlq5TcEGiiIndEj3d62CaRKV8JxQEtSQSt1Ayv8uZeSOzZQFy7lUQ7lvyYAqLRVu
uw8/Yig93ymqnZ8qr299gBSbbzBaqOvz+IH/WuQyiQogx4R41mUGeuVQvyl3ujXl1Zvwcfcn/HEU
W0uiZWuvGw9stcHMNQSc3A5G92oJdigeQ9HKg1lV69KDLR3VGnQcjketNY5TWjxnwl4H2CpmQBSe
r9Bx1JDQ7WqFGVjhNmIz46Sl3l007oDnKNhSPV2e7Dcq4jx0LSZ0eJS607lqeh6Rjf8blW3mFuc0
S2+43Io6/laVXBnICwNZfzTYehsNfuGZGZw1IPUpIqY3cRN9U1j2giqy9nJCy0uaRjuu3wZGemW4
GYppB4RGit5UPYBlToZiF+rFs0HHMpf0ucu8jLc8KvUHO75OrIYJhSafpidlm++VUVxHQAQ/f4QD
KUkBtuay/YoCcSkGZF4pA63Ay44IxVTyFhaHOCUJV6ZnEQFyIw0Fpb3DQXorzV+3b/dm3xmLKIHK
DaqcZuO5gGos2E9UC+IVes0946cFAh1rxjtTtfj1+S1OtzHGjY39K6fsyLQJfCuzN25H95+OxuIj
9rP3XuFuajT/4+g8lhvHsiD6RYiAN1sSht5TlLRBSCUJ3nt8fR/0ZjpmprpKRQLvXZN50jj3oY9T
6l636YcchgA5Jc7X/lnjWx2m9tl1PT0SMfHL+7B4UyxwVyT7JGm5N7LmKxpgV4jioxmwMUrM9Uza
oCqoepTyvc0XnFr1Q+up/LrMBEhGv6/KMKLC+qLHvCTtLObrjPGBAftRYP2/7pQA8I7UM6tDT1km
fHFTz2MQDtUxpfueI/qYQXMihvl6X37V+bIF6hkRFlH5XEA7SOIZE6jHiNX7PGubAfSz1XYsIGfc
Ob2efk9peIlDA7wJAnzOVPF30WGou1To0RUG3DNNwMqFPq9WWWjJ6fQmI51vjWcoF4TsJCADQZLK
vfVPS5AXNnP5siYO9mreyiUXR6bJH3na4iSfmWj6wgRbiJIA7qXZnkVumiIOWWPiD2A6GUjBrly0
4i0ouli5WjlGxBwcS5edRcE/tSIcMdxJUCRD7uhsgAcYpTu/zvZpX+ork/jAsc6dxODVzhAP0QSk
a5MAt05kFaZGrMTfrZ69xxzhIh9zbE41unMrHbZJ029j5UcuZ+bDM7Zmrcc4JLXOkJhcS4HMxEhv
jg1aepNjPxpzKglggqlGg9aZ5kdRIhbjNWIrtKkFCoUpKXs8vtZfaoHpb0u+NY2kpgk+1Ai3lnsm
McF1teKmMq0vq9E2GmJHpoakiVtPdrCQlCblwmP/N1TlkhDD1RhV0H4UCX+aPvIdYErLs3M6IZOz
cBiaFmFQ0m2pIfPc3LSKiTBI9jRNpbRSYYD4xqmtEQkmZnYXlUFdtol/SYCCwMDCSCEWpRF6qeTZ
u33jF+j3l7FgvWnbklhvRhKryULZBi9Vqz4t1Jc6W8RJCN4LKTz2XfXRi2+x3CtrQ7f+jHnEFYTK
xBwdMwRJF4YT2wr1UgueL/nHWqkAHlNBl8uXmVwx5wVFc6K14wkA/el3WKua4jv1Pzt1Sb7o5TfE
dLe6NPgziyVlrPkI5eoaR7kH+EUpu/dQWtxkJoWmhP41F5lptLytOddcZCFrLcA1cTuNqXmrdbyE
pvII+skjZNtq1eOk93+jzOB6Bhq2HOlSf625lLM0gBAmeh1V9WhYpPcGSNfQEBidHdG6+0b8Jk9g
d2Ta4S5s9lYJHnputpPojORPhDxLYd79qWlDAhouikzdBdxTLa7ggh4qGcOjmkgcJlTZevTT08zM
6GSbTt+GVNNGHd8q5mtMnIgZk3LbopaMt73sX/Jw3KTqzC7L+mvZZbUofiWqTV3scE8w5Qir6kMV
YjupGYEbFQV/lhzVBhGiWNUFEHn1zFSFt0NogCczg5rLad1r2sts1Z8JscWkgITUEA5wZ2MJ2XDX
XgukL0oARsswT5kg2/mUPxtLunXm/K9ohKcOWxQPRqOkn5E/H6uc5xektEC3n5ik3ZamvXwWyz97
YTqYRY90j/Rb42vIYPTwymZ4BI1Uv4dgL3zD/9UmHeJ/elnWpaij3voEjp0QuXr+j9vMycLWFnKs
lP/iot75CpB6pqx5G9zH+T0E7duNZNzgLAogr1X5I0FoqPusBZUMWlEzOCNXbomuUmgDj2E3aJWK
PCSUgwhy8y4997StUw2DIVI8PdbeJalhopXaQw8o0/TrvQGMpZ/ydcQFIDXBd0DhmhMq3ugfsmzA
9iv3SQXkLnmPBUA2geFJau+wU2WpNG5UXSVdFDZKFDKMNTeF0Oyzqf7LeDcj07SnXHEyITlOiX5F
J3xTtNlLcfIJaMZNqqER63dDe1v2IiPUkZAaU+Ua0WFzit2l6i2WhNk555XO68xFvwnRyBBOk3HX
w5SeLzPxGOC9zv0NXkfdUpeQHsY97PNdaZIe+lO1kl8zQeGf87aJIkmD/AX5NMUZ9bxp5PehpY7r
cD9Lr6RUnmOaIKmWpMvUI5yRzyw3tpKpHgxVmZEgjY6qFsdQ2KUFS39VldHJcmKLXJgInp0SUWIk
PpPUf+9NRKhJQrwwyIEkK11WMatKEU6sq11JxJnp51/WWDxGgRCh2X8ghd72PkbJJHw1mUkqWfmB
kPlimhhacFVhlDRaY68q0GSwNftduesVdr+d1p2rngBqHzZ33y+MEXS5hUEGHgorgawq7qYYP30n
df9aArsgajcVIzGJeT6wbh7d33Lo7klSuqGO8jMCDy76dWebrF6SkEwkC/MkHfCQYCeQ58s46g7b
twC1o2FrGctLQzz6Q38f+Ku1VufKZfHjZ4ojMlTlRjJhxUejDEYETmTF9rrgdl7e+KpUv0PEIQlE
DFGN7kOlfmsVejZ/WFJKp5FOsaa5NBpmXUITvQwTVhgF1chr1XIlBRSZmCmPBSemmDVHCbflOLdr
RGNB7hXoBuvokHKQW1V8UwPrqoflr1SqK9kqLgucbm4/A52CZZjo+kkvSwTcqlbAtL1PG49l7ksc
RxwJ2H0Qv5N9yVuwE5rOQidu7vkva6taPNmN9SwLyiq6VT9KmMgg6AkoflhM+O6kKJ5Zl+5Y+V6b
ylvZHLdFA7OQZk9r2+2UByij84KNt7yaqUpnS950gu8GkrAzTFKelZhLncjpP98Y7Nni5eK3lUZg
m4PO4kenIehLbTtZd/NapPelKufegdsVy9tcVc61IRPowVBFUf8Fg4X0qeI0ag+jlRzqCcc0wtus
/hM4WWbG80Znoh8ctwaGmkVvVvibSfz6OUZFeFOUieKkCf4auHEVBpkWp7lw86lvWa/iQkqSSzlr
f6lf72qMgIyU2YIP1Gohga0VBjve/VEkYtAsSbqI26MqWZdpeFOM5lawMCjwZDfWwNWfwTCKqDfy
ccSa0CneMpntjc+oNk81566VKhsJseYah11kGOuxUgBExl9Tjv6IQ7ZHo140CUxd0fJqGXpONzuI
UJ2Z0RpyMeaky3QxlYqHkcDNN4wLT9oB5fNhrtKlaNiPxuipHF5ZCC/blI7jgMCrbkoun7+AcQFw
5eWU1lGQt8xe/SRft7T2iUANPFM2UBQI4Q+esg4pB2kFEucDnPaw0m7Am3CfdRn2N4beCZVGZGVb
htXo6nmiInQUxptZItFLybfoH02suiq7XsvYJuoMGtN/CLLypdYYb4TC9tPGVSFx6Xm4zvPgXZSe
ShC/qVb3TwqAdRk/uppDndDn2p5N/y1oCKGSrNyrFJMGhG1HquF7z0WGtczVtkXJAKSL90PKcCTS
95y964kWxe2LubE1/MVdlEO8MItdYfI7FDnkUVFElMrYqmpnDipDpm8MbRz4/syLEgj7RmK+rZsY
75rhp6tni+Q/8TXV2V+okyM2C+9tlDManzOeM5KQmnq0FTQ9nEmRgLNS/2qCD/IDo3AhAK9MSX+v
yMXWRFBTndYCWQ5R9yjl1gjjN5Js/BYjbqszmmJYUg/k4yUYS4pRRTnBoiSao+MgNndfjQO7h5hi
EuVT4vMzpJm5bKTzcGggmA18RlELEEjrYAEWjJIVX7iz2nX0Bv6wQd5YUzM+GsfFcvClm9IlSKSV
EPSfs5+sy6he45OaOp2kBf06WIiuTG5IAeutnVeWM+EDzfvkISjCB1elMydDZiNhYUmrt9cs0WVc
rTvDqK9FCC4tgiioK18Sl+doqcPKj84jVpRl3+eGCZyaxvQ0iQ14IRKXhQxaCAfW9j3wgDQDmFm0
MA2UlVrnn1XgXyzFwEv9TRfHXRVclgqxbM3vuv8otQ4MPJkxmYrMadHWQSHAXVqQNwcIOm/Xoz+y
0SZk6J+cQLIs0BH0Li8ApEm6Issn/sYK4d5EVONKe9YkN9E+JxrdBpgEPf6qLb4sTCqqhX/FApyG
U+Gbd44p+GS66sQCrGjXdcHCVn31OFr5ggrrUTUjDuXTpAUuMxP+Jb1onRQYV66++NSaEI4cw/Sy
38DxHgzQ8D2s/r0UX/TxwIBzZQ7cQuI3m2eCrPxsdhvEz5mxa6NNh7tw4NpS8SyoK5yL6sImunTK
Jhq5FlhyCf8m6auEOsCClntdvKUJ0yI0Wpj3tGPkk0zyCoMNVfLEsQshBIkr/R+nlAGBa6DH8j8o
bYlyEjEy80qPDz6yYYHxbKTfInCGe5tQrq1ZtwkfC3LbuhqoKMx9c87o6syDzp2oo13+ynvHjLAi
fkj5l0E8nvGIn0K4yZM9c/mW3BVk6TZ4JP8T2i5oVQ22LEP7wcW1AmyMAAwV6wqmo8TtXj30MdA8
PLgE3ISEDLvlu6h5c0pPvhJjRk6GY4i/qJ3k7iIvKDY8Cz9Sz59U3AoGMmYO7MLWLqVx4LsS+cuH
/g2YBS1cUHuCfhFGb5TYiAC2g+syfFADWD9ILGSKMdHYNdoRLrrWTMwuDspcEmGVrTUA8syXrrIB
o3mtkCgQY0NYxY+2xaXFyS84absDz2FgXmdaGB4KEjgEu3/Gw7bKDnUSODwhJYD5gYb2twMGZL7T
w3G+CI8Ikj8nD2JQ7c6R200kQJ5gOIRp50pUiN8QlBoRmxPeEZSejKp2qXapf414bxIwWx1GFfkj
ntQvutZUuccdDz7Q8k39LORN7vPHO9CKBFBgbgiIEWoJSdYxaDpUfVD4S7QqvdMuA0GTdJX7TuHX
Qw20PqDNmtF14FNHPv2d3Yuz9Svga3v6Gdold/rmQQtMekJH7t5QfEAFJc2gUzcZ6TQpE9+9Boln
chEH5NfuhVAYYXHy3j3U8rxQJsofvs6svqemw+58+c1IvOyuenIUSw/qLpanuj4QkwGlnz+HKZUs
Uyi8mvkWDudqfOu6i9Kd9QR9IehyAQkcdvHrqL0yme1BcajD3cS3zMpFRfLrIndpvjG7xVq1msPf
YnrDUyrKN/M7k59GguHficx/qW7rJ5Kepyukqinf9uORB6Crdtl5+m67o4GFREU3RplA6bWqLkxm
MaBwAQXgrwED/uACpmxkKDA1LufqAFWjIfVgLRkb89pLARoyFl4M6wACgmbxDXInGCY/E1i8SDL8
Pdpt/OmxsW4E+CFr3jxmPWG7g1uj+xehuMI0HzDoYgcxsltg4r06hcQuRIy91W2a33gN5gq/AW+6
qJ19TrmxfEr6RR5/a5bXA5clNS4mF3GVII6F3H00TIfipWPGuy8/kSKym/B4WtESMhTp8Kl8yZMj
fsYD29Y9KhEtd9mg5D/zFtQTOWt4I3K7xwRILhJanVlxoAMR9aD5NwWz2Y5jC3uDlOxx7ZbRyQ4T
lBLbPGZjJvNRvqTsgKROK55wL30bLJc6OuQ3xJrsYvPiQWnYFFoydx2qW4ZhsT0J9I/XEet3TMe2
Ye3KR05iCRcl0Xk8323kVfTG9RGwBErpOPQqlnstE4clfAzBnXotu601emLBCsELB2zsjPiu4HD6
xCGHBQT/T7ZpLy0P4nff8CwDHMzXlWljYxXuxLTAAKRisb6WufONeQhABYR56Ynpv1/u2IlxWvCD
JcYxKzYFjwjY5IpI2X9TTRgEI2jEw9kPev/1UK5TgHZTMm8gVJL6CMBARjDb/orhmf8fVo4PMYVU
9tYTGZRTms78XMDf5hr9HNgu3v5kxQy7vWrAs6ojOePFa9A87qeI2TXfa4TPwcEHhhJjibOvlg4H
oQhu6ummohrpvOKNxBz1MlkkPdkWtiKdHjm2oPWV5bOIsZi/JMQSu6C9B4R4g81DT0YYRfEroQGG
5cRtPF742k3g8Pawj2HrSI6lQhvZz79g8KJyx0VESCYjSTIzwf/p6lkI//kc5iXwBVl02BfCYuNb
xAaJTRnLgIZUFa/6iijKsbdxw5Cr6QnbOVmIkxCwIOFD4EY1onvhY/Z3sbCriDmt0G78NdONvwof
fcSvUhQbIeWcwrn6occcH1g/cUcNXzLxF+muVQ9pS+3fA/klpc8dbr3mgFdeCJaW9CJ3BLtjM1HE
7Khnqze+WW4LHNBYbmtMkI2LsUd7C4Yn4wGkByhgxmGX51gocSGRGWaHW4ZJ4BwV5LcKpwBfZggO
2WzR9RBsKD6Jc+FJMT7ufwRyNbCLuFpcDjv2gXyInasEt1TfsPoktSMqdoyj22pFz3tS30UKGPmJ
Ns0btW35E/HOsjcl752tlcEHt4JOBAHDDM8g94ywJcbHm8+g57Uzg8deshG58M1xxSCCRWk048nv
O8JgOoY3SwoYSdjcOFO54e2Cp25e59CxwJv4TgEp1Znyk4g9zo5xw2wJxODXZiTuLflmNqgrwt12
cbQJsOJSADuza73HkYOWmsyvf6TdMC1rCR6BxpfY04sjJLEuhJLP84kFYeQQAiF+6V4wICT2VKji
2nITNwF/O4ZP97m+6oSHk9iyEX7MNTc3RDVry1Gse4iQRBSy14WUNbFsR0WALJifnxSxluy2fnnI
mKvObPwCj0OUK2eJ2TI+Vclp9s2Gd5x8OcmrPwT4KP1a3sWU/OGeT4tXLoNy5bTBxjqoqdfpO+Z1
cB1zE3Uf63NeSaCyT1Tb5ZEju2auaVt0kcC5VuaNGB+JxwLgIbVihN4Ifx9XOTmBoCoBQ0KqF3eY
tolsIGIGE4sNM1s5sBtKD0xzZJY4N7QN5ERbbhZsyfZyFFSv9wmL++HKaZQdsvOd00FBsCRulgm+
rfxrAVa6/p/Ubiq6KUDYCdSwrY04UKfzIvLoVEI1/IlIiGJQQdUqO1m6F75zMu3lI7+UGXosvszu
xh9XXQVVX7Hi4asJyysYCZh7BcRqMhGWSZ3fmtRysJpZyqfY0yT8CFr0PYleldx7PnLhXyDwx2g7
MsiZRrMNafWnYf7GqPOQ9eifApJr0qO4D5qzFjvBS/8MxYtJ+Nlf8Kah5Srv/cIUh+h5kXl5mPbj
I9tmvk09HD4YW6OsAdYB0hlKofUDqVM8GSsYrcyrWkxa5OV6UugwOWEg45Mbb6NuQgZQxFfWHcW3
Je1V/yPWwGS5XQ0NF8HfeTy1R5B30L44f9QNfTcSJnU/ko2VnlRgSGAkD7J1eQ/xmMlkZ1s7405Q
Xd2vg2AVN3z20LwjGHOsR48+p41wU0HtOoqJLQUzFYHhJyZxA2Kt7oCQfwb5yYR9umfTNr4otLXt
IWHAZAnHSdwmusYctELg9dcyhDQb5lXVNtDehZbljdwtmtVHqn235rBP5R+e/4EOoGq/Qpk2lN1u
gx0G9BFj+MSbokfVnkbrTY+Ji1FBKWzGHgO0jIoY9Si9T8PJrX3gNJEprslPt+zwGfdH3D06MSdg
mJnsV5CsRG6hkt61Q8nizp/ppsk+5dDGdCrucRhn/8jcuBCJgQXRAfTGuqH0jA/fcOHHFROogAMl
Ez9cZgsdy4+tb66lf90uXsatuMO3Cfj3JW9Pu8j74Z6kT4QYbOuWqoZsy40/3kI26krwT0MDdfxD
/KT7D/9kRB7FOu0Tcxx0Exzwf5ynpT1hLyTlPfzHoLHAxDFs53DLO45Yc4SHoO59ySGpqNvIExZY
ZkKkK+bU5raPl8ijwBQMbrtXmTCyY4y7bFCYHNWOuAGFyjBL9nQmcdcRJFGHO2OD/j5XfmP5F+Ni
CacasN64a4ejz7NLLBKa52qLz9FEC6V5Q7Et6X9o24tbXByS4BDd29bu9vxSk5/E+iWMTjhQKQj5
rbhH/3oJMsxLgvjsU49eQRRkTu89ARkaF4AAG7Xx6oD4A+o36Ddo2FdB9ttawJ5QOxJMmstEUmmP
cJf+lr/xDnO6dBc9jctbRh9pfRdUVwkgzOEzA3fW2RxQRvOY3besOUDg7C8ZT7oFXLQ/Fr/aq1Jc
lO6xeeUvN3rlSzed/ruf0Dyt5QfrSs2Rmn1xJV1lMUscUv8RJHa/x3gSjF5SHkwDO8C3xeAfSQ8r
YKJZoFCpnpUeZfmeeWwg8/kQceKSzmntoyPJb/6WZRyFOmWHvq74aDTdWxmRK1QvjLNNcUMahEKa
4J6MZQHEZ8vrbsOxgLI6SG5H4Z84NexDgDOYihXHP1iQmTREOTgiCbvg8VcpL+eRPfkN2N73SJl3
kDas0VeBZlOhTUxVDaeNr5l0R8Kf2hGjzh5c2HtE1gpxJ51tkfIZlDv6Yqh6T8NL32ptX5f3bgFX
ITbm0qU9F8a3MgmZPp+l/UhnONPdVkTSDx9qeSv7epVh7WsZFwQYFKVuBTWg/jUrkjp79fCZ9+hx
/Myu6LwEOKM9rySwU5F4mjiAuHix2G628WKN2vbluacrH0UNlv3AHgN5MUlKVjfuRuUQRjkJptku
QWkuzKiuKGqFBOMRjT78MwpX6ut6W0MrlOQDNLgMoiIjdusuT2cZGTwikGJgFYHmalsut7HgjioW
9QNImVVrUQux19RTPIPQeSYABKSkW8JBiQ66jrEfd3Hlo9L3GvolehXKPLQvqVs3WyorDV1zxZ54
cSPEB8384g0w4yWEjzVcmLrgvNIQaj83yvgva7/MXsakd6oCws4FbTUhUTJZRJomGEpKsopbFihf
MMO3gkAB4hWowMoyzvRXJMsgiBjrlUGaxECSIpu0lQwtkWXymqUvuGvSIMVP/bOvjtwAgd97BXwo
i7pjENUVmm+VTUtvQdOeFIQ8erGJ2KHEaFNygSpCeKfSN+Pd6P+D2HHxAyISrZxRGeacuV4H0hdX
mUw1p6kXCracIezA5ip55YygWExDAzVBie6ThjEJh1h0IfVOE/dJwPoE+0iSw2Y+Meai4GM2pAzR
VkfoVzNelfJDReVuMouZ8cvHhEKvLbyLBfZKYdj1bI7EfY5i5YVV2no0+WaJ4cu/4Owa6BWyixVu
+KU4UBnFXkgRBEZDiioxVZ3kxMh1belLm5xpa9Zr9tT0va1yx/8CU4h83HoP/JZJdUoZhFJ9zRSx
eIv+2so25a1aAAc6FUTWqTbneKHvZqJzqFpZIe+6nap4kcyRL/yZ4UfULickJRFw/OFUPsMnoSf+
5MQXjTjg4KW+NRnU6X1VetaDeUjIrTtsxPlQmceEirUkd24TKc862PYe43UBs9lbfiXNoGJgKrud
iLUUTSxWWzdjUM7Z0x7af8ZHarj9UTMO9W9dIrpA9Llu3njRhnwHxaD0tyEhL/qj2ocgphOwVi4u
RxCXA1vSv+CPB3x+1uaFoFBKuUYznJnNCGNEumLjAGy3ulvSsb4N2+B9XoyUTo9vHgLXlZiyAV3Q
A3jqUrID4xhPIN5T5WWaD2BJ1Utg81cekBMCc7fCWxEeZfFY1W9K4GGwN+VHY4JqczVGOQzHlDvy
H64mOtKB42IGBbxiB0YLlVIIJ7vUeBLL0XAcmJRHzNk3vgIeAYeKF2dfhrDlcpk/BHhWTAwC+lBh
P99NuOfWKpocCPD+L+nZCtnu0lqgoSOeA7HNRzT9s7pj256pMxSiehmAJG8yAwdS6pYPZIljmzMK
4n9UCXSHBQqAXr20xmEQ2LpTasrvzAwZLGbR1kKFtZTv036JGqNJUD8RfzevYRn4Ebh6rdheKMdm
ofoW3wPuqlE/5O/CBip/uyFxmAEjeweKEGKQKCfl9qsRH1L4Bt23gEkHZhduS+fSxZC2EyQv41yq
txgpg1KCOrQlstGGCCf/DyQsy3Ss+on4hHxeokNRSo5rHunyH1N//gcGIiUybcFO37lei6+sOo0m
2LVPTbopPh3tJqYT7BVSrpv2YJzz6roY6AV01irCfL//bCn3I17jRvryI94rBiTDuhExm+OKfMBx
1+K9Ot0UXIpaxHomww+sMeDTEF3AyBbZeDTReTJMehiUcQnRTOolyvR1b4QOQOLFIVEym4ZXJIkN
FD/UvlTSg0SICgqt6tUuTnkGNgYBfvK8a1lApMn3so+gnLRFfg2sYLIhZVCB+i4TW7upemdZZkTz
7YoRPq6STcnUvqmNY84nip/Jk7uRdBpjNVReoh0n9s9JgPKgz9aJZaxzvgiCOhBocr+Bx7qxEgjU
M1pjHp3YZcDJkMuSXBM+0vDTojZdJkzzrWDwXnDGdHW4rnGOWBpMnQ1abTpXhNMjiArlLnQfzP75
U+VFW5GP6xQ0g96ww1zH2UbfKGjwAqZXXNZwiEDD4DLfoG5YdmUmUO41n6g08hYg0sHHX4Qerfok
f3XRYzJhway7eSOWrIfIV2kOvBhJeacCZk6tWdxAwocl3KhaWQvQ7tPdsquV6bE4g6t6XKVM87IY
MS9fJzs6+VnJMJ62WvavVeHrH3Tjo86/gJ0hKlmDZy7Nt14mwsMQ+FoYK47bunx2BVM0g1bCA0yN
u5c778bcCLAmuwewdiFGr0j8LvrRIToU/9CqIAyRNLHsyNSzYTQG8yjf/DB8xigrEooDxj9ANkTm
BbYw5mrJmR/Q+GkKkkSSkBZvPUzbmS/S5sfE1cA6IMivjJYEvpkRmeyqnt6ZCZChMJXe/DG86sRm
hk/+mcbY1CfnxUNFFLZnnJOstq3g3g/OAiNj8AYQjjkPNFv4PfwHa4YbXSHBr6Jxqrtj2V9D9YRM
nghbGjy8NVp/bI8VIyIOoWWBikaOgxMEBOt75kXrBEKGvpFTp0JldyX/gFn3JDOqQOwircXorNf3
fn5fqJnYvI7Mc/kLAiqKmXJGod1NsP+hICjaxYLVhoGZx6BsXAN8Elu7VXDnEi+rbQueQj/o7Ylz
kz1RZOyC4r0UEc24qJd75twRoEuXqI4kOJJUAXH9L6yODA+0n/rYzg9M0s3EZMCeNlDFfhcfTHDj
fSWXgmEqPjeuwmzapPI+JypCeVf5u2WYZ/Gk9P4OuwBG5tYgrcdR+lckrDlC22GjGuSWsh2YZ4O3
hRU+Yaa8IkAvlDSwwauRpmZnJA0sb1URuVr5ZHGVA7+8BZFLdqxMjOrC27EMusbQdxnXasKtVYBT
hbmzQPSqchfmmstaxyQL0uxkXmTqR/Weqc/4U4Af7BMuLe5IQunXM1185Y6syEDO4F5ZhkZ/M5NQ
XJ10qdG2Vg7zmVWXcEnrT0aRertp1C9l5qFS9/wXP6AQIy3A4KV/YMkvxSdlnISblcAsmZ3/bSqv
A/vvzFGF53RHeVO5bYCYmquAg23JdyrI9DgmzU2EfspWYTv/ThUY7puILrJa5b9ltEfMONOvHtNo
Z7JcBw5BQu3yaDcfDSKrK6LUVvocu3+gdg+58WgCTyabcrjp1qpC+cxQ0AUVK8I0Qa+1UviopGOG
PNfig3ovFCefHnShMudfu8QhmFclcED/5uIFsVyWvYrqzSjOJTNTfLm3lIk+ORpgg5uTTnA2jwXv
h7Dji5vAyt4QsmUvij4G+Q0pbIEjyIdmfDK9uabpWVV3fXJo4+d4h+og9g8TCbtJZEp87o1jJe6M
aV98aRLKgSVxGLIDztL2EC6OE/m3I2pFdUSBhdnGL+Eo3TrNDay18l4Vl1I95PV2Yj5L8GzgWYlb
dh7FHhYCKgXouhCop2zPu4drWbSND5Hk6C80zHh2SKMFp7pq3vj9CGplgpPCeaGRAN3CBkJvocYj
PAHOA0I1wH5H2icnX8fEtEloZ+6mBAoXbP/Cj2vNcdPB+EvkZ6NFayXY1cLfVPHbgkWYbx3VacBW
16/mDZcs66eGSnNUThrPfcTvE2f10Vclj5drai9gcHiPUwh2FtEzBMcUbInHlcw3lU7v47D2ifMw
0Wl0v6xn2n4jcdxLKgktrKMiFI6kDC+OrBDqo2Auigxwwf0fC2uZZddA+sHwi/H1JTB98dmJzEw9
g/gcTIf0qKivUH3lzAvyqnOqpVVUFNbKpIH8f1W0fuy0GZNrBnTsz0zkEYEdaURfaqhvYpQNmCyB
h40oURBuqZT1jGTbSNw2CU1PHCGiuOYB+9wAJj/bZtiHPEciw36ab9Z6ylcwHybroy5BsGm2T4Ch
/FSjs4Q/4Sb05ToYfzRiAoaMreg14Q2eGOcxws6snRYUnlQIjDfvY/PJniofLR6cG+X4wI9olM+B
X899tipIL+XAC4t5JaZXIybGnsa7HQZnw0pQAsTGNAsQpBIUDK6huSsrTlFTMF2DMEwlsSNak9bs
3QgpdQtCVTz1f2J+HjOv4IxQ0NAcROOn/Jqpn5CWt9eGIJOQ9rT4mNkRkhQh2cJnjAjcb3YJSSC/
AUrz/B3oTuhOojsje8dE9wbhqfxadoRYm4KtSJq4dmTqH1KSYcrHU7rqBIpWugR+PlldDy2poeMf
NTsDesBH8YNIp+CPKBBGUYSGVwSNC29a9JMzw+LcK5V9MLpJDzj5WOv7yi7yc6+5XXX28V7656p5
TypIvih/RHASbsNIP8/vSeiFRuPMzT+Jb7S70LItjfMychGcmsF/y4/LVZ645OcVv0mCPPScXoR6
w8fQ0GK8MaohsdeUr23qalG5brU/nU8jgdLfmmiT3HA8ZeIGGyzbUjx0HSAa3kCXVYycHFlsEenD
Vmnkqw8Q4aU5woRPKX4qHCRh+97ldju/GeKpwrDA0IUf7xNNRv6jIHrU5WuV21LCGbSeflpiyIAU
sWzPgw8tz/gXv8UJojKnKye/SpC74g0kMgikiGicV1h2IgNIcLhO+PsXZ/R7JIDw8Tbvg5LuJ7aj
8KqZovrscaS/iOejY0RgRB3jAhT1vbgZOKQjNmvqpUlnj3u4jR2i3Ie4WmeUaRQKRnQy6enxxY8M
HKkOzNKjEFGQxRLPkedfbEXlEYWysQoVENDNgKsRDdp0M4pnzhsfU2+05/AYWcJK8P9UbvNE/Ob8
IsJgz0tRzXQ+bEIIvsdYi+iMxDlyBGNE4OZAKtt3iT6yL578ZHN0Wmpun66uQtK3QXdHZAf0L8p+
2CHcbVeBf4zqhWb4VAq/koEgPn6TMD1wwlEc0yIP1PEK79sgwIERefKOkHbY9yprUwKqREUpbAYG
7yUpUNRCMB8R/jFMoWxsV/HvpHxFOvBalRomP7IJMRmkhWSWbVHcKMWNkaoAPVr1RuVCEA6gw3kX
/6Zwpmj1UZHLdnghq2tgPGUdmTkAdB9ZXySOBGgp2CbvGaINdLN2UR2bf7p2eGHF1bAJ5tce1RIl
Rzb8MkcKvrXILt/VP2CJs4taTv+ksTQRdTCsC+wOWvTkSsYbcgkfIuGy/4LOdU53cK0OS8Q9iBMb
ko+ClAglOWcjiybtwc9reWXFDgY59MLqYzNoPIeU5uzUsUBZUH86A7EKFRszLj4ZfjtikYYd2/Vj
RYrOe88mwjqBsTkui81RduPnwJPFWHbXsruFoJltVEoVKgv9P5LOa8dVLAvDT4REDrcmGedYtusG
VToEkzEmPP189EgzrRl1d50yhs1af9y+9iaSIeiXLZ3im6e2eFfB+xWQ6CAYS83az2k5F6xl6cOk
orL2ximI/lUc2bvZlhno1q6tbdqmqNupH8p98kjB66PtS0LmvOMuouIu7zYxKOefyoxH9oh661SC
nyPCBBdD4rzfPpZoHmvxo/tMVhG/7plV7Y1NuqN2nNqq14ZdcvEiqm0Kt1G5Mz9N+tXpXUEVrGMZ
L8D4X1dMBaz6QnGxQuhRIXTr7LUrQa0GMNQE4Sgbd/jHqxB6akBLA5gncuywmKNHHXdU2wG+IZej
WQbhNpfwxtzEfsOsHPYOjDHwHKNsRhvl+wfAo4hAFXDigt31q7t6jPFoxMZ3LRxYlbN6S/iPTJx2
99fkXxw7TAjripv+d8aoBhtBDWQFBU20m90xKeFlQS2L01AITx/5P3yENcQjnV6fSqCqvhxTH5aY
Toayp1RQkz1EfLJpuBr0Jd46lEcPKTmAlJRL9PivnrDLxVjfRg4CFqtI2xr1J/6MvGYvFBZmx3BH
8KnUbZ99issIoYQ/dNuiQb7ARs5Lv0Vuhy2kVSlKAFMVAszBXEmCB94xrxdfttY4WCmaoM+SDcgq
NjNLMEZ2AWuBgcFnJ2K9iRhvxNc/64Kon0NnQFNnfuj8wgo/qseTBEIE+4PT63nkvHkbGxkRw1L5
oiUSeZ92rdOKsWXFU/MOeOrZjCich4co7MYmMGAJyblkkCHg33Lfz10xbLO/iRAEsMUOnQVRE0E7
kXq4awhPzh2Twi6BxxMEc/tEX6ZFjrXv5dX4b07dmpb6VlLourJ4B2f4bEL0NNQjH3s1sfNwPYKf
DcKvpbAo+Jw5/U29yYn71KIFtZaiccyNy7PzxvIjf30D2JnFOhGX+SkpVi/SP6MP5lQLg0S5N4kQ
4BWY+Jrq1mgWbCR2QBuEs+is8lSEIATyIyWxOQv5W2QwkCsv8VJH6gjryw6VAilx2IzWcQaQplWY
2sVPKBH2DKRlNCswMXQU/7LnhlD2Xn1k3T1vPYKGIjHIgAhadYVEva873s12MrABA25v0FWg3CXL
OqKH8O2Rgpj3u4iyGIclTHPEuWk777+N0GnOGtAYqM0mPukPRA9mtII/wWm9qE6GCx5T2mG0TNvb
wGSpjRsrvIgKkDtTGXK3kFvDp76GZBoIfJrPazbPqcPWSoaHFL29VP7tj3zN0Tf1i1r2AJwd212v
tWutX+XDxuhR2unNI5SIH94kJql7luBoBWVbQcaqmZieCe6g8z5B0zYlh/rWLuPpjgjda5WlyUvo
ybeKGxlRL9FUhEqEqk/pH+Jt+INdw/wMqAplFsteHT9C/dMEDQ9tFbsrqunwH5DRM/FEUlqbg1g/
kPL0cORgU/J6eJCXKBa/QHct5R/EgXO673JECPXOOpI3G0JnGktyVazxMxbOWA2fz310ZuzvSZBx
3n8ysbaz/mCJaI1RDXGwfqRAvXEG+hjn8TGxG+xu9TF8nZonInEhc1qDOFZ/nFaTCWol7d+yHZN/
BI703BlMT/z6FK8/QtEh7+upoq86wOOm7lM+JzCJ6sJ4Xt7fewXljKfIB4MA3RKl/xpbLd+seeh7
gBkS1/0K0/dBxXFzNN67zKHLNBYYeoh/91/6xcp8XKaTucObntttc5DTf3W27pFaJ+WpgnBtwgf5
GaT6RZx3k1Mmy+EmU9nt55suXFoxCt2GBxyRmT0sMS32tGgQoI4Lj2hrHPX84EndW836yd1O5cHT
56G7JN0aSopMze4Ya75C6xmFCd8qFFhJkBDdv2ulwoy1e6WnGZO9+fjOK/edXlBr/YvZ2X5H9C5U
R1HV1FMCDo8UdZdXddOGTRSvJumbXPA6CgzML4BDyaaiCcggCdUkXJTrk0NA5i54lBi5oKc9SmKs
lma45LqZhg8Nli1V9F/kSggQ9CtJudbEBNlmcNJOTPENck1YFxJXHBoETNr8lJXIYcMx4bwCtTiT
C2xv5Od1kPz8IOaEeGOnZG9kvMg9ZYXQFM1768jW8m066Un/kavt2K+1sVuExZ5jvODPjgs/soKM
x7ZwkWdi3vqqAYDKk6DwHkZvTAzKMvuVcvuFM0g79JWnpNCMy2wf73MkAguNcJi/cElz0+xLhVF1
hpZI6HHbh77SEbxyzJFqI5V52pL13YRBlyc215SnP5s2RG2i/DSJeCQJcfoUtKX6wQZwbuCBT0Pp
KcH/4fm88Sz9u2JxXZR+NjKlh/ewPJJFYODVzj4ka/cOD+/sDy9qBLF3NjlIlOYUQY4m4BTdYkOB
BmIdpCXjXo2dEKtn7qJRyKf1kP7uoDEz+UhsS9zhvl43rwMPAZ5I8yO9ZPJH33rWSWwflUTEIXmS
B9o16dttT72+BtDv4KD1bmkAArv7EKbvZFLOy9ridvSeD4sGezDK7+pjINNaX2gvdJkiH1VQbV23
xwcATfvcPIU5EHt8eg1IYL8yrsXrgL2q2lgY1VjvCaho/D5da+Ron0JeMyR8nYbVz9N+lwHvKMtY
8Ksb6cVizslqnylSzPzpxlj55ovaSvU3tHjx1QKUQliw9jWn5qPcAHvesGQY+qWUKCRi+oC7hbyv
N9jTqtQjaQ1Ehw2ErI97D1kDkh2T7ONPkaMetX6NzAn2Jr7319iku4AzaxEZGw3YoXQViD5X7Nnq
Nlgl6I0TW0y4Dk+vHCDTXkQvkHXKAK9v1Re5ad/Ba/Te5hfgQ2q6qLahelgAa5a51o0MqP59v+t8
QIao2MTYMJUTV902V2LuRInN8Prm33fKeZFyrY0Yrqnqhd1BZcnx13Z7kcDLb0vxydolXum9pN3B
xP6wmJzqMjY/JnotrFWln77XqXSrByJ1N1jww6BY98rHdBK+WP5FSqzi5Yt88dUg8HRiBoErcTtU
7r1rAXzlK4nP2mkLUwzQJppvlnM+ckYpNBF/Cxokal65hlMFdMoXawTC3Nwo/p7z3aTjL7oSvh8n
J5js/KnaYO1pumEs7+Qluomi30LmaIz58wsyFLkyNDyo5i2pz2bmDt6rDV7vVaus0uJTx3ZuIuyp
QQ7NIByXGnyXjO6YSDcc2i0Y4FdPOZDkU4k4d0zYnbQqjIAE6ScXqVM/M7AaoP4awWjp4INaFNWp
wVhgMETNohW+pXhjfurFH/C2PJ8bCHdLfCZ8ppLeFZgupGUdPUAlTX4m/dLblu90qo4EecpYUKpL
KRy8qVtjp1I1RLVwYufJnb5C+GJC0Om6JRcC0g5bIH0V9JXKKT2PSzHbxvE/IHbduLCp0jNBGt1A
PUxxQmEFAdMIBMzbHRIrUvHl1p5QRyQRuD7oJvDqbNe4jrTeCPek/CGzzOjXjPPI4AqXaGhBoEGP
7ruASLSclh2XMTUy3a53a166WKFh1RPuuLq5SgmmXjeP4bY7tMVw+2JAN2OS3OmSq/stCnJvdhhS
PBK1fx2/IjPPAK+M7WhLBC0rhJFdC/H8fJfERzrSnegB9Tg4RL5Xmm/lnlq4FbIHUKJ/UU1dUPdt
1rtXEP9K6i8mSE5VBMBts0HkiOrkbaDahvkoH1EF0rkammC4l92mrA4IryXlTxi95+6ZM8McjAuI
37GUKNmE+Fuq//hz4thVfsxrfwsRX1KJjRlhjZptnyifut90vqHYXAWdcwHTlbfVfZXqoF0IH5WI
xwY5Veo0pKgr8o1GxAW9RWTWy+ys2GKG/gK5JVoXugp0RrPEUThc6E+lNpDtjtIxY4+jt6PeBOR0
OXVbeFHhv4H/9V4fw3IFhJSfp4j2HNITvPczgPqXxO3ry/qnh75Q+NUAdEJOm3aeddL6Cjk2Q3KE
HqJdG70/wcW1pEC1ZJXj9AbwALu2fIl7UpSd4fNJKjd0zwrujph3xA8FMM/J5Cnr/Ai3WbNpmbtp
CkGt3DhUr6u/BXM178xROtfcP0sDrQlIteHHyqqP1jEqCHWdTasMTunlxMR2vd3hfcy6LTQq1Cya
iXFDJJaKHk4WT6AmjS1dLYI722M53boE05lbe1Sbc8XEu0jidQ3N6eCvrHMveXrRWSeiVMRxCZ9i
ObLhwdLWyH4w6FRuC79UolCOJMvm+EgJvjmjeouWyDToSR3TJfV9pXIMjxwEPM01YJMhwK5PS6yQ
A9qYZC/vpkO4A5QZzA0grARlH9YrvgLUH0/9tyWD6GKY1MoMXwY99OE1UejpUDeYUCzsa0w6yGsX
liNte5hbgjgEVxcPpJI0Pk9a+fuuP5o5bL7xHm7LNR3h97Jb8rwa4JUIJEOvQ2NANI5trNTNVyf+
vDD78HM/9f98I0SvcLtv0tFPV9hUKNvMnn527ck4moH2Wf82x0uOYL60RpyMB8W8rJra400eAQVv
ZC0bswYEsi1nbOew3kZfnHUdqHZgxrbqaz8SoRRLBBfTD/Y78TSeCNAgFpxgt1sCaf6I9tw4KcXt
+RqT/8ag4PgxPEg/Pyb/ph8gmpL5Yx727dcdIaLXopQ3d3wDmHUBjf/xC2HSwoftU8wSHl8bbWOt
VZtsVh418J8MtWbrKXfQMdDUvjpE64H0aIIYCSpQNwrT5helZCj9MBwtetJ7FzC7r8ZR7sZeOoef
DC3QBUhCmGfEQ/H7lhf8B+Kk/0BXN9npoTiYBPoQ7XVJcK/OfGXSelHkkUqsJOBYdn6sBPvFSgb+
TdGp6gy3JzwT+u4ABjue+TMNQef8V7v/VVi4wMgeJsgwEC4JaMhjXfU+0CpqM3SVlxS7KYLJcmFs
K5cKxj1xGK+YoDB73KWJQwuN/Tw9deCNxezcXNTApCZdNBAb6S8DL3pTnTjmyNboHuRdc+1Le/o2
H+KDRkr27B04S3eY68wW0bGgWZp39vOSXCo73mbb4igdEfUx0fjdb7Ybf1o4ToCTT0JhuAPxIJPw
TEqitjHJCVfRJBG7SfW5dYLDaC/wrr8ghO0vnTwLY9fzTGyI54HocKeP11xaqBW2SB/bow6oAa6x
jUCOzMhRhRbxEwUTNy0iCSh+Fps5+ndRZU5tLfKNMYIxL/JfkF1pO5LTOGcd2sI/OjXwkPGg8v7g
N5uli+O4QkOjA1re0oLkH6flBIM6f9Jos3wOi/yqIO1BPI/mAc0Fg8ZdIn8BaJhswR92jGpPjEOs
uyYR1RiJTs8SAT+nAF1rjtQQ1udqZ0B2PCQzsUZqMzurQZUuGLsdWcTPQ2ygjCHWbkGupn3nHiNz
qT8Jt2huqHZA92ULrZ3HawEVaqUvTWQ0/ElfNNbLD1K6hXQzivCfXg3Tmnl9QjqLLdUuF5uszUKG
OIUnsQuJty/B0Q4lCCK5kfMDWjawmSsSubgiZ4SrCG3fMAN42Oyu8wxSPLzMriuXPx5Blb5l5jGa
5WSixWW9D+ruFElBPK5nwZKwBXEhUxZR+Xva5dMeao6ChSE+MakgspYI7dmAZhoPRsHGM8rDRIg4
/4zsNK03UDEpuD0Cey6vLmGMCt6MdLknEYiTLRMGCPY5PCDQwgAsL08z1lrhttE656TgNAtnVhj3
HSoupAtW74qvAMvpm0ECk8PTjmi4xdkywxdYdTNIrKAJt4CMAi8w2W9iP1McsNLK8i3UH19zv9vo
EVO0QKBdFvMNZeTzoYmsfJa0gB8DbreuwffeO2nhjmYgST5MWMKykdB4z3VccJNLdmc+kKnxJzmk
lcjTCUnP0vhTvuKK46beVNKe2z1zKF3kV+Wn5qBBz0MKFLYhOIGZTUxckeHE5rYTeXqb7Y1sALcM
4Um8lpzrha+zHwwPhN0ZjoVnwCyBiR1V+UTvA4xrWd+Y9xLOJki/Uv/8h5hf+zQJ6Miwm+a2gidF
la+IHnjXK/mp/k6RRzkMfoMpIf2n1+oKqCO89hbd4qy3TlZsUppZlCsll6QydBoiVJTwuOjwzvv5
+0OXrtqv8BuFeEDL7xjPh0ZQrnCXcULiM+CduSa3OC2vuDfILSTBLRKvpUb/JXBuYj8/M8urTVdo
7X7bhnfBDCz9lET313QT6CrdhHTA4fmaRY4nS9iX+ZJlg0DeLHGB7afn55uv7iXVO0NHKZr/ollj
Oid2F11hRGoQSaBBVPNBXqD34D4vjMADyxVNs8QQ0d3UkDk5tic4A6kJal6vngkfCKhOWHXsUGJo
mRwQ1+TLQhiNx+Z5NvZtyk/J/ywMFtxfEP5we2JJhME/6Jm48emQYffkiHiS37G4h/RNuDWnZIJ1
dbq/wc2biAN6xvksamaEE8VMF4Zlkdwn64Y2LIV6Ab5kQ6f3SLu3s3CFM7RwBBZCJzvX6k5/4S8l
g1kFXFAx2F5TCh8wTq5ljDH4AEJOA8GZugHQ6Cyz+lIblUHvQBSuhfFW/CIvKDPeLMojEgE8SgYL
iXSd6mDUEEy8FikOnZZIpBTt1LMB8bvzBgkfr2xb7VvcE6aLoZk/yewD+vHwu3+Z8D9k5sRbhgG8
T29HsxbSHdP2DoULoYhznAB6FpJuHYPs/wkLNYWAMzwPQCgfKnNpEKMW7rP6ohSPEEEyNATvZskQ
SK/fQHcnJUdxy37mInhui0MR6BpqQc5g5R/RGBxcMsJhVmVC9MUDk0esnhSCeLslj7D1VYFTpGgg
yi0+ROO1TXiUBEXa4nR/Y1mpAXK1ZA3bRVmuVF5RDPximRZSimQdS16TX7iYhosMId+FMq1Su948
sibm3+CNdDGzIDboqpXNVrSZRWZ7U8Og7Mf1Bb+FoDgKPGS/0AKDq8YEQPsPL5C9kJ+hopkT9Wlj
ah8hb1TVgTQE5s54F0BeYovCzK2+TugVpWi5rPRDSuGvjvYLFemRTs+3vDKki8UcVlNi6w3EdSJb
Ps0ePKBVpSUp8Kg15Gohrx5TFKdHdXZVDAFBQdEmNnz9j+iS8JgynKTFnlLtulxjpBKxXslwTguD
8UTcRcsWqfe8ZfMuNEATFAKPko8sPYgQGPPS8B0qAfXTLdFqVfzXCB+Geh5Zda89UnHcS58qnWk2
aT8BpQ/vJQxLA9c1q6j22YaWbFI3MIMX/OhexwaBIIkeJSv5mFF9kWr0ABrt3flZgKwGEWQdHama
1pF9vmiAlkl5PBH2T/TcpZjFGWQ1wPUyqiJSRK0maRcTeuqHArRqZ3JjWXZJxcf0kxd3g7OY/nIr
mLgpkSWU8inES5OinGVTIUNvJPScENxg1JZIm1uN5TgwqyOxaCOiPBqPSYTt1lP+E+lBNTwwN1u9
Y+HofJ3fz7+y6mevaK84Qv1PQoRkFI6WoVdx3y1yG4ymXpOvooxaC3Rn2MzJJQWgK38aCk/TjSCS
lieiSBb4nyvxfXzprFWEhHxthvRGlSUBdhTn5C77TgXIu3g9V53gSTRa9pspol/HpvjibfCag5PC
xqMdchTpqbCuKbm5P3noyghDelAO3tDuBDlo3LImfhaB46LcjAITA8BCAHTQfkvqDgACo82AAWFk
/sDFhslhXEzP5Ys4zUBwyGGpnxe+YHx48ndWrBDhldS+hLHXZ0h2IEydN+0SXxa9rDl3J7WUeP5U
fIrFZkIOiBXprMuXMl9BBBcbxQsFt36uFBwAnPAFU9EOXuNLI1vwVd8rhSoEv3hedeyKYlAR0IUF
WWKHBuofHAID8L4WJO0/gC4EosWSmYYtLgiZQqAeHFIX8Wj+q0BxN/mXfKLsGKOtQHAW2iLisdLP
iV4c8W9QZmspgWdG9INMG6Edl0fiCdGEP/SqtfhNWBPqpq5dPzPUR2/+YUTpRSxvc3Qys4qGxlW3
HwAocTnFBZHYOM2EbJfXJhn5DqRk5iXSwTj28q+MoGtDlskrROgI7LkBLxd/C8ikfD3+TDpvSdRn
//pzrnzMwjcyBko3q6Ders170+yAsOMp4G5SiePQlgIfSUQ5Fn9bsvdG4Ve995a1AZLgQXFMLKn/
uO2QqqKGROJXLhjU+4Gb2gb9bluWTdxGoPIL9H2tWxoBQwh2Goxt6FEYr6gAmfJVh04ElHKKPUqK
4yX5FtjtbmgS3tlPfYhpaVI/lI8q2uet3zSHL165b+KwxOPoqdYivMfTow75jgD5rpynLooIbaW+
AqAC7kIJUYrMp8LmIzg1ZxJkl1mBnLmDxdF4i7Mfs1vr9H7vLYdPUZtevSR5CG+GjNsTlY5DzB06
N4TY6ZLIK1uARMAKALdIAGB7eddbfC9v4iVWBNKRLtLbMkCIJv9iKqAOmjdV98AVrv3OnCp5VP2V
10w9KzoAy3SN75nt+CBknt5BzsI7kvFwTD6wRH+08gpJvwk6xHzgdiiQX0WxfuK8yQSoU0eseECe
f1IwHagvq3OmfB4Zem5oFx67HWgtmh1AXMonPj/Cem28jw2CWol8DACdhVGdQBv1zvvH0/MUDgj9
tPGAdRfIg0eqq8/zX6uz0vGKOBm/aGkh7kgSCZXrXDZHnIUabaojdweH+VQvLZQd6L17kaQof8Jf
4kIY1ZSscTAIsImsKbNiZ8etsqIuEWuBqyL3XWaQtLlb95hj7rgd0CUCq75Saj8d7UeVV0N9TMKd
pP29upWCIZ3eptztxFX+UZ+yihRgu5dZhv3Y3EciRuXf+eR4P8FwQsf4lctVBS/+/DYRvTwREWrv
QKXvEdblvSUcEWQedjJ0Q+l7jDapulayG/nGLTK1o5xdqJmCmWY8CIjWRjAKkTieoZrk1wX4aeQJ
VbXl9IeVGaX4zdA90lZeOzIAjb83pIus78d5iiUZOKTndLxmvFiLs8mCqP/SOM1bpe+JuyjXffiF
1+Gnpv0OkQyq5/14T79ELDO/eb1q96zMH/LooYbNVmK1lNA6k7a7ntDJxZvcyEEWlvF4aT5RA0M1
ui90yPAMWvZNWAJqSDQIuum9B061vZL8quNPfGSDmZ6/WU3MHK8yasxcAfuB7GXDUeqcOanlMg3b
khew8K3DFTUeZa2kl4jLEtwagJW51m5W7UbDvspmdS40dEu2WR9rLz+T0xbrh3yfgqh3NlZLqGda
VhGsLKI9L/9+bfER/5hkQPH4rljDQCVDE/MH0bNELPnVCRkGqQRpu49ItyMzCCAvzj9C2ORdeuWV
/QZ1BwlAbN0giYEHIUf4g2nVRQvSYRu0rYkW5bMR+bzvUo0WPBRR9T4C4mRZlVfCWftBs9ShF/B1
oB6UPWqGFPZk7KOPSN1azbKjP2NFAAgNQzhxvwxrZcFitt8d5vfYRbE71FuBiPxJ+Mx5dDTukf6n
QjBkcaDzh6qOgnIERd0D5fvcluCJrhJulckDK9y0/UZvNu877vgWOe1xlpN6kgxQ8d7o7UZg0/7Q
fgoHMwCmBJwljGDxgZWIJ4EzSpi3QvBUD5CHGisKiaZbi+07Jw/VSblEUBMwp0iteaF50Yqt33Ty
95L7hW93jm+lpckxyDHh+tQ4LQfIXVG9R/9ebHI10MkHEig2KPKVsGmWTlMEsuq8MkjgbaoGunzW
3wErQOUXFPpY+1dI0o6HAZ6+VAUrL9VJXwblbotxF0U20Ee6gEhz9C8gNeQiSF2wjkleu+hOU6Dx
sUmfgPP49wldI/wwFodHYx9uEzKp/8krpCT8V/kpDuOOT5yd03N+hRuZ9SAU2Nj5X3I1duiXN+m3
vul/pCN9jMORz+3q/+qPaqP8hJ/8LMpa9gWD5E4+1ev6Jly6WaQQb/Ec3QbMKN4kLIzACLTD9JjN
t8QL8G9wLNP/sQCUCbfPf/rnjH5wXNraL1M9byhPx23yzzymG+YKLh+mRrGkgDnoKSGCYua9s3ze
K6eJCXLY4+NE7Qrly3wN4qnvXrBCT7BAWJNqMWZbp4ZJ5Slhm6g+ke9QklR6eGkRQlFYhult1syu
+Bv4O4wgGja5uZILJl44PZmEiE2XkTtWeSL1ZdZSWiWxq+W/5guu1AigzJV0a8G05xHntI2RdFGN
e/IIhnNK63nnd7JDdqcFDaLv19d+zXSrZ5jxZuSJhAlzDOQtNgKTiyCtQGbzOQGFiDaH0ABU5C8+
8Sr8pK+YuoWKewQkO6CxLtOcbHjUxNp+GeSsgtA50PYNKZSZ2wDvoe+c7qF+jEciHGjHqU6JtWxD
r6dNI0GhZXMZg/f1eavuH3yThbG8sy0xNx/RsCdqYDnqDuPaPqpP6S9y89SMoLWQ0PuYj3r2wfeR
YqXyeSfxBi/8LOzEIhn/zb6WWBXd8r17kTHRyd+cPaO6l/pHvyb0p1MDjsiKoynQdAryeHuhn+Tq
y28v02nrsjMmhtlRQgSa2P8SRWiGD77GfOR+DtcN1hediDBUcOGjiRWXnRGsJPHiz6balPmRD3d8
8hGpMmN+idsv3ID0rz11f9SCGi1mP2dSlBz7txG/J8K10tX2qfJhsjnnp//SohxAKC14/UDm8iwD
ISU+JA28hCHiBhS/Jw0LLZNlDRwlDx/DE6FlxDBMulSzKh9sIOZdsQuXN/Ms3cRvFza3GGUm+o6K
18IDD5A2XkgCyHl8ZNIZppo0LRgYEc83TmTI1gZ/qb5/KXfrGVTvE52iN8JzEjaoLQ+E9IgwmPU3
op2R6Blcwun5EyKX3zyJlFzUB/aeZbwpfkT449RhyOBfJ08Mm125GG1rKXRzHNMc5bFwfo1Hl5A5
QalSUBJ74sisrCiHHRGSItG2CtVdBMrr0zeu/FmGeuDefQ079EizPu4jelIQ/IXqDU3S48msmK74
IeSlIFvv0eSTk9tzimfH5T/kWmTjACW2OG3DG9YmOErhr0uoRX5M2IiYQoa/PvWeWGJ87mKKMPHT
0G/QrKxDiuyWa9yHTsHz2J7FNSMKHzzJ9t3wzwhmXbc6JzU8mtdnP/4Nz8Z50TwneuL0k/mogjPS
Vp9EgEvsUITeUh1MFlz8F7rxiqWX5UAT+P1bCrb7XahvcWLppyI58FBmfr5Xx4+xXaswQ9izwO25
6/pA/c4d6ASzcuQ1aUfaHs9cM62MnkytZWMpPPur+Hgk0iNW1ixmKh553tLhh4RiPzxZBjjKfJlX
dRGgm+PZk8ovfhmFWK/anRqy5Ts/ltVV7onINEZeUykKK8If5R9EFwTal7Al3KTWGyqErhymCw/7
OOcULgqgTKibiO3E4TC2kgPgIw8ggXDyhg9f+BJL0R+SMO7V4k8XL2p4kCSCj3ntk++OO5mDckh2
OojOcvRJNkUFucj2BGLZEWse06x8DqE0NB9swosP2b1bdwQMomE/v0Gc3PYDx90y3JET61oLXsFL
5dyWmJPgHDAb7qXVtbiqO+Ia9Hw2qZU/FUkbjvpLtwxwzKPrF4b7qL5UnAxLfKPiEoMz+RAkBzrc
3dyKFTEY5QFVLNYz6jPJrtnU3rnOF3OlmZciU/rM13jjejdOVypE5Zo7EqUbCnHiD2z9uzNXHUWg
z/XTY3jlpgAGtII6Xhc8HgXombY36xU361Pby+jZUl/gVQy9aVD/Muwi2ULg9aVUuDM3LVFLGUBU
0Fm+4aOysphm0twpeYmzQUPlLSgM5gohsRXj+Ssj6f+nfgV9PAOCbKp7Q1+P/J9e/RU4PLPxk0aC
/G7YjLrSrHPCT7MFCzQlL7EJiSVWZrIjI1B/2sso21a/lHl3Nb4SB/1vRPNFSKbVydTJ1zl1SK7M
JkiA6dD2VFta72VPdGIwOwqTODTt5spF5cspHwZRDYvk5aTWYU6HhXfmWU7PCgcOsEnpwy8Yqxyy
qdoPpv3UfyiHBbTxrZGACptNF7b2daEZarJ1ArkYjGxhRwWg4j/qGhREOT5ZST/exaEmCsBIWf1o
dAUFZL905fRUTS4Gue55Gj7ke3xLVgwn6OtIW+kWDaphO7+akF1YtHHIXBBlMVF7iL9q6g1YB4d1
ap6RobwyB2Y1kNcRHaROoq865BWfAPvTP0tjpcASiFP9gco8DOSHZQt/4g8iBIgQ3PImyVu2rLsp
74lkRz8IpWo9AwYhHRYS/pm9qyOqUCkWuFGt8lwDfXBn0CqAKZiNGYNbhwL+kn7LwqnKt+YsFFPl
NWFnW1h4ndallXhPP8TxkAtvp0vQrWwZ7kcuArVIrRsS+kOI5AIj4K6TFt252IU/bfQljAFpNi8U
so5yKx5ghbx+2zWb99C4hDxl3mtc12jlq7VlBXq2kq8Zxu5TczG4EdrwrJgIbRKGq4UGKxQe2ke4
Vz0z/o6X43BmGWVhRxV3QYonjpTFlMfJrdb0pZcs1yHqpGn7os9AZJmTisOLOzffNqDt4T2NPhPG
SPi9Yp8x8kEjMI4jG100BAh+dT5EMh7VCAMf5hq3Yql67fRDdWNRJSVL/soQHDzd8kSIPHrL/atl
DrfWJP+YH+hIXEoaHHhu6iziIP18bzuckt4cmkPWw4284bk4BJSHWebtIce3MrA1BzvOE00GOySI
zSb6N9JUbv2RkM9eEtOIAlCGN5UL4WER8/kys2N1Tu/FHDCWsLAhgMa4bi4sy0nFE/N/stVMUAX6
2Qjy4S1vIef3+nGJh9ekJibAMMmvRwTGM3guec4N46sZVgwP+BWt9fBDzVrI6wIrXBmU/h9MErJO
L2RSWcPjIVH5IWnW0jbi4CZcZ51eIeaJqHad2u3mbQIKvHTLW3a14C8at8i8iF8ftUXqh6KPawPp
UboqFeeJSDO8J49OtudUU9pXFWBCgtSNZWr8kSBDY89C/sUQQijpVtmC9pDfUsLszQ0PKBGJBvXe
F+SCok9kieFqp/bE6q969Sn3+4MGhEOQFNMu5vOt8NEoTIQwCOvmhjuMFmCLrxcXwyNPQbPZoIkp
EI7NAEqwFTBj8BWB3u3kvY8+fSxxlbL3ItvMgx6fJyLh0kNiO4sgEMctwO58xhtlGSYXPXqo/S/S
Z1gyMtDUI05Q7haWyTk3LUIX72Ioxf7ANj1iMGu/tfb0giMoXWNHKhsmF5JfJbfo1sNSc3suybre
pFQrndq/fpdy7dYVYbULYcuTmTPshQE9IpsUshtdcYYdRQNP3raotQYUYRuyX4eVdouo2OOsevT/
pjO5yRyEfj9bKbPZAU0FCIk+uycAJKquy7eyywAsqQ3m7YnGlPF6POXSF7QZOzB46yn/pOyplBSW
EDc+Z8Nvn58yAg9hkmUvgvB66ftGsv+q5fiLDEjyfbTCvEoJ+96i8oL7hvZu/dolpzwYFqPxkX8q
czyf/BlBGYVMg/g4un/hXwl7X9wbbIKktppXQj6qDaklP7GPOxFhAC46cAMkBcMW4nrKdpzZcArS
gwUdN86LvH2n0AmNYcphx2oRevwKyR7AaFteMw8nhWq5M8BubquXMwfOB8rz8I5xUA97llTuNksi
NyygJFYqNyQakvRMe528ZJbZ1oaP/B5n7j4OPvJdp6465L324GQ/RmtfsCeFpGViPHVJPgqBYq4x
j3ohzFIRW+43CGoIyiILFirQWBIrBzdEOQxpnA7MPTdgcQ1/Uwh5ZZdc0+93e5h8ilZnhYm0qiVC
OxDpugS7z8FeFYVxMD4u5wW9ym75YvfmpBMT++d/JJ3FkuNcukWfSBFimNoiM1NOFOmsTJHFssBP
30t/z253V90yyOd8sPfa0nKfMgl4I1Yh+lqIfUg61RO6EINkViajfkFazek6Q5mc4q1dVco2RNd+
TDd56aj7j+mmvQOQXOLRsbDe1VmBhnuhgLCoroPoy25t0qLsSF4KU7c18CoOKl8MrEPOAkB6917+
aVCBJRYxipz2RLI/CltTXnZm/NU5zco1RYPfNHakPSTZCxjASPu0PhPGNgmcks8lCV2Fic1PNrrJ
tUHtuaYYQM5bH+T1WN4jXMmmK3y8ckpeAfFkWfcmtiUHKFu1qK/ihDmadwLMeB4YPQToafLr0uZW
9420Ng2fJVHIZNtUIFm3SJ6FmGDqQ0/hyL0B3RPnAHzDzFMbp4w3VbMAVw6vOj+Mtq7+UzUnKrfs
xfF9XZJfLEoYaghb6b32Cx16hIR1QkcGN9qWoYR1Qoc441yDID4sUcS/14gQZcrgk8YkK6ddpaWq
tjp1Jb8LA8c0WvnWsLnD49AefvGigM6ujlW1RLCVIodnb6Bzv8NOWAxMV2gY2JZ27HAn0TAkRwiK
teZ+0L8hbzD8coaqJUa/OddFu15GDtZYHfMZr5KtCfKqFc6MNvK78Na/9+IKQfxwwMCWbGRh9c4O
Vbl4abd2PMTpLqtAXpMR9Zlgx2eGoUN4j+glh+oKq0VBEPtDhYSRVMPgNNUQ6XkL2MFDQi2/F4z7
WW4IbJ5DiH2vLWpqLHgEGukUGezFcW3z1VvzPAIens6zBkxrdhBGjw6Uq8MhqIedUXMOFIwJvwwj
WdSV9X64ohGk6jx3lGj96aWcuUxBt83jzu9W4okCb0m3HGF46NZIroYNgVXREkX4dy1+he1ico1P
XQPD1o/sWgNGbTuYC+wRLjHH7S10M9hhC0w3DEFhFlToxm22mfO3BbfKTtAj0c/jWJsMntTY0V/M
fTe4UvvDz+AkUdHUk1rplLD6yZUOSAg2FQZmdDgEHllzLb8x10ZXdxLQvmeQEPrjO/Ci7vlCIcwY
VY4hNxIbhPA339ZMhw0QEJ6AwlRwY2EJoyEZF7wMfg25AHlqJSrQpcDL2F1zyeWFYQCm2tHPdsJJ
VpGdU9t/pW4PbPvc6tBQE34eVHWuBgLE/hjeR18T+tgs0txrrHW2tG4d7D+75+AjyvkQ1GvL8Gsy
TW128X191VDppNXvR+Sqq3bvBmk6Ba28ThFo5cox0X0aOTFBbq4uyl8spXrlZdz9KumYsFChrPD5
w3zQEu+Dp8kl8NVFT+OZJZA0SKJYEOP9G884FrW/OraTdE3zWg4rETIt1ujKthZpv0dCBkGmvVfy
smh+3owD5UfYwZSJbT5B8w3rC+K6NUvEuzmsfaZIKJRJMdr3XLJlCNWNmn0Bf6wGTZK6+f9RsmRB
MahZCBPuAj7LuCrvKOoxU9afO/mAc+vB7zk8oRVmJoCeCxaIUZIGirYZ79jkihrWUg6nyM31NXZD
DGx4uei3dJtMhhHwpMzpfM/TI4ZN1F7v9tiZi/zjvrj2GZ8IyASb+fDMOGaYEaTWa4FHJK7Zuwks
c1/+G02Exhkjl/8Cj8tJlr0YqxFbG2fTFo9ynJafH2Sh6MLGuWF60oTgIB/tiDU9QxDL5hQNdAcR
cPYxfAPirVpc20m3yDEE1hJAMRyTZou+DpHLJhjuIuI86gb52caPrAczpc4lbdEf8ayW7eIVY2hm
oZO+n3hD5dQXUVtl1bVAv9Zo2OYSdoDfKbra+PiSAOgxMzx/qIdDZYn4hdxkZhVwqhB8pz7rpAqz
JzCSasPg9S0/xuxPYmaWMOCFymY28jyvFqT0Em/0UKf6F8cuCPoTJmAjJxYQjSFVu0lpkbQ5P48N
uoM+vmmSrbBzKH6IkpjjHUBdXbt8awV6hB8AmFgHqpspfguyuagm5Qbblkr1JsYTG5CgxESDu4iH
hdK4DuCEptQg/GewFZgT2l03OZyocWCyiNRZQ4s+huNniuBrt9jJFbq5CJmmESreP3lbD17dHYaH
SdJQDzIrOURmPh+UG/CstgAQVt6InCq7E55LXAcc0egcNIjH9FIGPBY06gNytgBlHc4w/mkPkG/P
CphBYmadWKtjslR/MRynGwJELFfSiJ2vnCi7v4XfFzsLOhuqr4fCZh8LNP8vesavJpLr7wqByyXW
+cX9DbDRJT5xBFnq1eojJ+O7tUbXoOHpldyO+Y6lacT9Rh0PKYR65x5P5kXm0xlQenNhaKTqoTrt
X+RF+4L5HNJ1c03gL6FrXOTKX1pezRBV6hQ+CeOYp7IPX76OCCTlH0jwKhnlWiaYYXAjczEEy55j
OQ+tLTFO80S+whdQM4SSSIC8XTFu5CszjnDzobfpUQaI+6bnvU1uDOiFrJxGmP2RwPAi1kkxWCHW
n86DGFsdKDFmQQJpzDDQqSqgKYD/xFpNtnHy2+BP5vJot8K/Ov5BXOR9+MZknopG/cKrGAK9il/3
IV8HIuCMSQAqMzQhqyHi2F4BOuSfu7FGxtdVJluTZ4u/+3mAUsXpnAdH9nkG+lqVRwf9epX+AUr4
ABgCavqv1H9zea9Hi+z9FZFt9ktsAy7IPWEkxDNZS+ZAJgp+nobeHlBXUH73XtEduJoL5aSi4IHS
X/1W6RUbqphDV+QzeXQz0N+gAgSveqOx3cndJqwu75Gwgb/YiZ1EZ6SG4HRgBsUSbI7bbkY85RDv
8lvwLxT8AnSTeTZBkjqtfgDQYeCUH+DBc/v+vFZYDlfqQ3pthhu/XHUbYyA/GeSYeLVot9NoQILz
s8UEzTXHZagujXCLFsGk7ABrkwRgIlF/OHp0QnGUf65aaWsrRdsNvqFtinv82VIUsYf/0FSxmHAm
twjPeHN6Y7IAvRXOSwokzaM4kHPG/AgflFn61xQUk98jRQHgs2EyFR/HjhZnPgnlqT4a1Sf2QJSf
OeM/2Sh4tHELfMDF0PpLC4XJZHdAiZDU36iZS/piJPRbtf/RlL3ZfWnGrlhp70P45GHIEtpHKIyA
RrgG2/7MFcSQn9QW+qWrJEz0bXRgWHa1/tTe2YsSGDUQO7iMk9uI5j2+BM26L7ajbtdu5Fkxa95o
Ha26LYRbHItsSLH1sxgEaDERtxj2U/kpV8GcV+tY/0nXITSkGVqAhxYx4rmk4PH38QKXokCyky8y
0dtF16w8ZNPaDpUVAuFvhsulTH4Yl3jDc3uSmT58o7IcQI0cGQAUTk6AOeztc90f8uKYsTzkSKF/
iy7yUdEXrDEHNLj8jPbiG4qfLcAosgvDlVOPrzFONlW6AEkChDmTfAQ8BRf+H8p/HCkiNIiHoKzL
3H2zhZhpDl11eJ5KW/u9LzJ3H0KtWPbdSsrRQ5I84g6z/rd4rT7czWxQHQNzFBYGyDlz9PnEfISL
5mv3VK159CDkIgdVA04OS++GsIT369T/Mc/+HtffNPGZSYvpUK9RHxH02vO2oi/9SJn/rZzyOzMW
LBDZEfL0B9c5dEeG1T9kjbF8ZkPoIprpWP6xLXzFe3GEg85OVyI+4YJuXwaznW1jzZ4ApdkiWACe
KxGiMpryFW1LQ4FOy6/1NUEMzZKgM7wqNLLYUoyfyETGcER+Xlyt8FhHREjgcu9QHSLevyHJzWbS
tWK5D2P0Fpw0rzpzVi/1/yBsb2PWPnJhA6OKZN0UIeiJfWjgJF+on7BrofxgiPX7PiCiRtteXZPh
xIq8aY8MedQDe+na/esDF3lJuItt2gAY7ej5qxqdATUF7GrSEt+eBrkWjVB+rMyGs2I9/DXVWSqv
KJ9pw+TRrbicw+rcjhgeEOQj7/tXQ1HQBXpgAW+kn82ZeXiUSrtanwbVGeg4n52I5Gj6eqTBezvl
jxVpC1Umx8Eh8HQ78OOSxaWESVlVXRCHQEBwrMBD4zZRydpA4FcFjxhdefcCQMCJ/697SJKw1wmi
i3C6GgeOfH7hFrw4LLzQZDh5tTOVvpZcx/SAarTNjgmn5lv1kEUrfNhBRkYRVbXWYq3FYMr0K91M
ZJc82bNcXPXypUu2beEm9JPCzwsdPhTGXlkkyc+EmQGxiNplgNOmxcClXemh0FtAnDVRh2ze+heG
enUgbwcXkG9+9YRAzxq/6q+ZNs0ApVNyYWKekqPMCNw6V68D3D2VsrsoBNdCAmhBC+rYVKHrGOdl
sf6Dx4lxpeGOIdEE8ghLrWFZoagcg7mxbxkPI6zKjy1qPSrXYSorGt2VFKivOwXxR3HUYDUm3aMS
VkP5zVIq1b90dSHndyxtHeqcrrpk+leM8Fnk3ac/gLPqftPXpzdAIzxwefwvpbP6PKFURTDRupAK
DKSnsf8MXtnDi0SCIjmhrRJeI7FL94SBy2QCUmmbOvVY6EQdPqOqmJJGUm3RfZbqsGaplB6MNZ6B
HYo/sWZfNElUeFvWsLSaHQFyorJ4mwe52+ds4l1VXvAp5xdhgQxIfDak2gAXJlDL7xtgBXA4mAPv
4OCo7AGCcoJR4Pdhp0omGndA8qvxwtvoT+cx1HC94KTZyJigBSYu/IGevwVuKxL+WLkT2IJIQaWQ
FH65WcL40eLoZL+H8YJQ0Zkm3l8inBqmZ8W3aUmeCABwR8JIxuul94kZ3L7OdK00x2w02V7KzzeQ
YOYLUsK/Pa6JpBMoLzU9v+YAhe0h/EPWJb9JHgFcDdSJRv/ZBI+OdhQG0Os30uPFmwVIUQvr6gW+
4JY28LMIn7ZblsxF3znWKz4NUGhBJorij9l+cKowu/jW9JuIAvNg4XSRnegFRZvpen6HXUiOCW6r
8VB9aOmZX0jWukMFJ6OhRrNWtzR9Ddx2MNiCLfXYnGBHkE5TG/gYk7+kZB2frWQskfcBlZGMOqkc
w6+SOo3hP+vFxNgK2jn+XLPeC8bVEB/k1pFodpz43MAuGRkbILQMISrlT16cGcpOl6WOhV6a8dQH
qonREoq+z9sryqR89CSAom9nAE6CBxqLZcf17QFmSpkJ0+KfrBHJwrQsngKn4m14KpJHZLiB6li/
yYZEiY/4izewtvDH+ORDYNytbtCG86+ANS3fwNxEIxn0OwAcbOCzbcHI2KV/qTJPSK61to9UBpt6
Vjpob9Xby5oWji2lKMc1evS420JPJiAs/xwSVfLH9LVg/acnL2RIZ2ZgkXlHGspvksdut60KEXwT
Y1MDXR/dQagB/01PXJg1bnV813VnK6KvUyzicw2R+OyL5lDiEB6vwbNm0ypBgsaHsDNsqwVoBL1s
aijADIAAfCeL4hu2FrO7Q+PXPOYhV2PIUlnuBX5oc6mHqvgtmKMb4FRT56LCb8RYBdqv0v6oOki4
b4wagCCreCUj1t/n8HlmGctLn7TAKkEW7zNR0hlKLIcRoyWMf9i8G+215yuUJKgmIyYrxiowdRem
uDeVX4alIkgWzOVWvpSyVYJI96zjXmH6i96tIwaDcROpPTM2IBlLoDnF/MhnQ0A3/wf10xbNUbaY
Bmev4xUtRbhml2kG/6kiLYcQ0oA8F9YESa0yXjMabQlNHHw8F75CJu9TyW5MYuL2zpihBT4xt8Ac
OCqZihY8OoHsruWHTn8R45wXVaemgUoZECTMc6WemADlr+K8qT9IvSCNBjIDUFTPGFAztjCbVj5I
LM/5ErThQ8u7jmOEVH/oyHqWtS/EyzdcDpmXth6yXUM8KDWJqc6Qe4g7LFr4IF1fkp5xNB30rVTu
6AGTmqOvw4EAJ429C6J1Zr/xAeGObj1FtgH0eezmOv3tyJShSDVfJ/GHX/qfJXoy2iyciZMs3RtD
h6xAZ9DtN+Z/ZVb+hfuJVGfNZYmq716Ee1PzZc0vS6jdLnkfCpaqEduKQH4Bxwu/yRPzMTWYxrG5
o1yR3kYbBPx6BPwEePE8h+ZFi2rrpq/rPNmC84g+XxawfBzPfMkWaCs0bJIdD6cArkbXr3sc0245
7YFSR2P8irnxZTOt+4u2Io6T17I649HqftMdTTjKktewYez6wTfJ/PZVeDwgnMuEou6Y6tbcf/FG
IEde98NgiZ45BDf12Wv6PTB8fmt8PImJsutgBE62h5dLuoviMDB+ycuYP/GOwH/aNTaN5NRAhCUE
jaUv89I9d0SME0xh4gtccAbMgz9Vysu0Zp8tHaRwEzS2lSHlxyocb7X0LpJcwVwoKn2F24vdCqvO
yBNmz3HD2KgjUJsUc1ihTXBVnvGIjvMZxweoIuLrqjRetnyFyRy8QrwlL7VbmCwOFQa3brf+RN6A
/PdjHoP2C7jV+PIjPoFu9xHm74uGoWy63JjgHX5ClD1VjNJN30tckZPz4xaznsRsLdO7i06E6Vn2
rXrDZvVKYLTEozpnYMt6GHWa4srDbDdeCf4hIhdR0pNLhtLWGG4fV2Uo0IVeIJ9Hp4EKPhfugfdC
Z5g8Mj9HkqJDA+noSVGdua9/YkRapQz6f11Ao7iRBCs/cuushkTI2dmR2vyVTC7eDz8nBaAikrhg
b0pnLbogOyJH3Jjyh4QIuNRDxDb/0Dh2kSjfmk36SyvRdDvJXDYcQDBhkAH8QsygdVqTtAKfeFkb
80/ufEK3Xv4FL64bClt+wDOAM0jh1B/B4JG8xcq2xBL0hokE3Gdbxruy8PPOjXZkWfQSq/QrAAT1
EXSLWnpOOVnUUF+xMefVfqEjksJF6A679l8GlDI+9Q0yVKNgYBodkFF0F3lFHdfQZZoufeTHFb1R
XcAWI8wAtuEqeu1yio5DeFCTlfEJ4A5uMi+7wO7RBw8YxfFmbOBMBIAeIdidMJiT2YXvYd6NM/OU
o45yhKsQBSTRElMi3AX9UFHkKsxemew1U6LsU02uxnvLRd0ks+AU5XbFr053Q4ZUyyiY9+UlrqhE
5gBnhmPXzHVUsZQbJ4u+4vMzinN2ZsjHcGiNf0gMykeKF9ZkE7tpukODHg5i+etbfx+UY0Yu+IBQ
GJEZy9+pdkUAyiBm1OYs+ceO8BKWtwXS6enFMZ8LrtWlZyxSc9+Ys7pcKvrmBe+KTHXGlnMVnizY
JuD93ZIRPNvizoUkU7IO4SHvhEcp/xhPklAiaxk6tLI9NNqUGZVP4Oxw0BfQQw+sL5HNfDMwJ5rB
m4yrt5AomiMwOcCC4dM2t/GJGgOBDV4cP+KuZyjvJPNmpQAcIPRqAqUd8EP8kVHweeQiKr8Pmo+n
1S/kLbNjUX+wGILedG7SU1r9vDKYL/QZuQv8gh0noBhbHhfVyBIZswNZrQq9wcHMfapIFhvvJ0kG
J/He2AjbVPGKroPDi4UHJ5aTBZj1tv9VL45cecMjr1G4iS4ibsDk4Ba71jNfXs7Yk6EkO4xUJ7Lx
Jlp7kPCzMMTTLv0ahAFsgTv9MvZMVI/6is/0gw1zGyHeInGuZymHkgmdxV5oAZjd09bJt/IdGT98
fmlPXIJc/PuMN56BN+CpieMfSdqM+hoMIc6D8S8+sr0N/0vlkj9fOPPhexI+tYhoD4hzdXsQjDjc
7OiPxbRI9cUBsw5dEeg/jrxn5LRzVo/QIyYDRJQ404ge/p6AVJwEColzm5Eca326+R6wCcO7uvqa
6Hxi/8NSZkFQbsjtGvSZF0ADraTvBuUlaM4zWw1HRviXmCkzOA+bdXpQxVVGrCgcnF99H3VXLqOE
iqOsPAU/7wCHcLqdnHRE6ws/trm9goOEn9RO0cGwc4jpLxWy4B2ybsK8dUcNiH87OgZKLAaV8WUc
kSJRSz1Kgz2Zjf/pBWz6odUs9t3Bt5xC2cQAP4dfnUqzc+sRe4lbCFgMl2Jrdz5Yl98c0iALf6pX
HEWB+SfgIbTYSP2oys8HbyuXUmpepPzfR7vr6DK6cddLdvLxpYM25P4H+jc7QF04pJDl2zdMAn49
pPqkpAD/Qx6tLaXuXy9yleVLSz/nCLRJDn3IJ0Nc6kyJhA/oe6cnN5DrO0B5oQTrT8ECIncjGUub
+PeW7Fext76kQ8geapzp476wdkr6J+vPkSdV3CEd98JzENolCVxwGeYLHn0AKX/wdH6JqDG+wsN0
WP3mNpIRGMaQjzARl6z40dyo9NikWJQcC8sc9Wd1ejFG09ngJLeUd0xYW+7r4XJEunLDRIYTiMyH
BVUKYXxrc8Hbj4DnHT/ZIou/ZA6vnQQbwBFjjzRYsuo9cFBYjYh2iPJNltrFhXEoXcYcHUQS74R5
BTEmnZ8Jd+qjJWbjt2eRJfrxzOIJNaolSi3EKr40o5m6CDehCgX1XHZuMTwM6SLTdxsFTdVffivU
/StyW1QaAyjPZX1joUDKjZuzq4oXBDOba6Q5OOfzXSusTWX63Kt2JwSYfef6yUCYeiyEP2yEgx/d
sgRs2KC4I6RHSODb7qj7zFD0G+2Yynrx1rXHUjrUqjvqfj5JBmrxEtbs1GyCnugdmWQnXqreGG4V
dsY0/BCDDuUiXjH+pERW5Tl6xin4Fd6O4QjtJkRgrVyYFoEmLUwP+LLGruakVC7ToFJbgetyB/bq
dDYJTuvSe98ZZH6LNnQY2ZFtNIDqs4G35fCknvrP/PWD/1oCIwajrnVQ3Rgr4crjJRxoKqH6TwL9
ypePIlEymm1dEbZ9v9fVmh21Zpx4223qh6jGp50+jtmzNJxh1byZEJO/xf5rll/5uRKj9WZLB+GP
gemivaqmZ8YO26nWYZVp1637OkZbJq+mgebeNTBULvIvFSIiW6FDfuEKLBuChdFVcuyPKDjxtpBf
gVE/5paAnuV9F1ACdoj9tfCAMy8S5yPGY3qzvwMS1H508nunVjYolDLyCHxOfGMh/CEGIE9NZEqH
6JEp0AzNLb1vYbCApa6gbMUD+Vr09bmG0HCnmvaH/XAnzEb1WC8yWicBqXK0c004GTqmN+DLfKN8
W+W+wBgJ483lK5sJq2mAvQOSydYck+rdWMixi5XA6NjQLSIHbLpGsQFBfElyg/HXrEOGVPkvr69g
veawkWu9Hqc9XyR+t9bmYpFFG8E+eV3toV/TSPPHxojWFKvweKR/WcobQ2cj9SDPs/UUr37Bs98n
ENdoTd38wtxQQdZr8+E770W9JevAMB2NJu69YP1CvfbHByhzIJFCCxmGjJDZ0PlK4jGqCIEVIiOb
c4rcSi+ZV6AZ/aC4QSVtB35PyPMQDK+7fG6dkbTrTwQXwhKrZaH+tkeiPM+afR32bD21U38jQ+w4
yfEBtfDSWEDyOSuoWjgLYveFmeDtA1W0lq/5B/YIA8nuR3cs61iBIdmhOKHQfa+gyTHcAVoeSUQC
kjX3LpcaoW1RshcWE2i52+go6cuOfuUeMhV8IwXjSUK7piN4fO/go8rZXZ1QeHBc0q3KA5dtQHTK
/W/d4+U61Gj/VUqi6UhhY2TAk9V2KjlyfA+FT3FB5fzeJ4mJK2bSkNrVe1unLNUoe8zpQq0vY7Kz
qGClp0VkCZTtek7AN+u3OFyP4FgYGTBaaYfeYVbGGK9VT/yhSRY/Q4mWrgCXXEks+CXSodNur2jJ
lA1fRZfuX+G8ayd+1iNK/6HgkT40gbxAlHyV5WoaOYG83RIoXiUdiwY0enPLmQvxjlZv5sHwkPgn
J2W39VVoi0/8m2GP4F0WA6Bjho7SHCfzWaf9g6HZbrTS7aw1iD2cVvCjsC0pUB0PMu7o10HqN6B6
idhGBYCwRlcQWZNHPMfRMbar0Fz2PMlAUGOAbjvsxJm7KosTmqgWigC6WNIU+dyrbo8fs5H+ZWzU
2aCi+sDyQs2/NzrndQDmrS2VfFUfk0Ot72k0tMlUUm/E2fClsPffJ4IjnscZbeENVEY1ziQehdpy
3t0WMwObI34eM3k3afCZLoVO9Kv1UFSX2fiP/50pm4HVYcRa91RJH+ZysoP2wM8Jwh6TRAbi9e/g
Rfh+KZjJk+nsbktuV5F/heK1rMEq85QykhweLMHepxJB8k8iYUpmCCB7Y7nT2gnpH6B9sf6hCBpG
X/8Br7ECCe5jtUt+yaiCVRa65GOXMHhU5PwO38B7EZOF9P2qSVN/wk9hIYj6KdwmzZXLgkNTrsg+
QYcKIzg6RilieTB5l5BgEePRSbOJpQLra0Q+PHfgzHHdcM3TBSheVfuRcKNGwppfTIoCqov0Flqe
0l/y4TsltAuhgDi6MoJ+zNuMMhkWcdB2IAK811Yptu8XDn8bidE3M4sLkhPV/Tj1t0BFbYD77Ebn
I+wt7d5NrKT01CA9ODA2oL7KKCc+Bzr/CrDavnnvsvZhJvv2Wd64RSoFPa62QvDXSmdxMr5/KRHG
aWpSJA6e5YSzBYUBu8/qV0Y/vdHUBYbx8D1/vIE5zLbYEFDFs86WvFb233gEEp/XXdjqaryxXbDe
Dm1baGs254j//ldP76IdILGrJTgy7B0u6nxx/cJCcciYZp2zfXm4Yl1TjaVcLaEorT/HEKEsCErs
nMgZUDNHP68LOplN3Hgj7+ztKHCMgtl7jUGpkBE0ZqcS01hP/olMwojgootlI6mCfwL8Rit7MSSn
Y969iYzN5xnZUQhgYaZAR3deJJPO+3PnxN1Ny/d0619ooMxmCYdeOKAt6KybMhB1eWyvXG26ssD9
myzDBUkgwSn44CzowZmSMsbcDKuEwibtUgJ2j2n/BW/fLs1qoTVrY4PCTtBWHVoRmvWakaKHr8sY
/DRwP+kKMTE3ElhveZuOx4Hdlz8B1gXXvGTGI9O8wnJb7aT0C/Q0TQ2H/zGdsa9r5vb6QuC+t83L
lPBuBAvUihqBTYmbD4vAWKLhlzbCwDtx8OI0PjuOFsU42CtGKGB5Vla2LMJn3y0TPHjCQbrk82vr
BTdqjTg9/vdJo67qDUaRHmFr5pZsDUB+CbXLhj24+1Ycsqo3aJWnnQc4o9BGktkCwE79IXBiyzNX
/KRYkh1gxjQLbAAclNnbIbURYCD09YPwReoqHTwPNADzzVACAzt2SH1+zB+YASRO6apv+iWYUgUm
pRtAPWJ/uHqxtYkpCpoZ42K53r1Utyy9ujqlylaG0Ifrkvq0ZSBokFk8F0VAgO4H07Thtq8VY0Or
cMkfSwbYWqSE2jhi9v5lVTK1x7rHwxddGHVMhp1fBb+nhBqa2jVnnwY8Wt2o7a/5eY5sxtLVu+G/
mS+bPRK9RrGTJZsG0//AfZ3RGGPLVBahcUbJo5FAquxzifGF+wbFBtoyxolF7jEBDCiO/4upHljh
stMe5u1RePmcoGCg8slLUfS3SGRcNOsccXJBNmhWPg4QuM9r3zF+f6NnmXHCGpx88b8i9zV1m7zP
xO4mII+AXQ2rjCkYKAlPgimj2rV8w9OFZ4aXOOXv7dhP/Aec534nrT0mGHlydQaIA3At32HoNMZc
5DaldnO14qDtCCVCUBX6X01x0pnPQu8BOENEr1j4EFnrue69UQDpRDDOCl4HzokPo38X+xdNFHMT
qx9o6cl12mPuB7rD4vn6+aGAJGRP046E6mmEMzNQB9tzTbcdr5k8Ak4hfkqdtQOeYPLtp/il+QvN
H615xaYz+6ekboKsm9a1x2pe3liXviHb3Mj56ZCcTRFOE0GWIpibSDce0/ZvwwX4niCwGLP6A39j
nuCsS1cFRj+YGpec4ArhSslkKjwxFEFyufxQdvLb82xZ9Uh7jG2xnatP45EzOtp1BDSPPziuhPgf
vwKUZ6WrC2cWkCIDxzTma1h2HoDmz3f2DzyjxlBdztYJuDYmkR4wKa5HSNaqq8+e+VOa+kBYxABf
Zmyw8utkfHs9P8yuiAx5PTHUIitDzCWrPsv3TQE3fRGyHtKmr1k5M6SMcWMFljPQVrDXlp1hSyS6
VW7rbXoPbSQr0PzzRaqexz/QRBB3qFGNGVt4VKyhTXzIZCMEfFJiWlX45+SL6aKSVRwuMdX/lOtw
Tviay5ZOsOPny2sAGgo+h+Y92kYBVkBe21wEPvcbEFsNtbvFYpQ67AooWaLeL4KVVu/Y/lrqXr8Y
/WmobEE91gXHxg4xo6ocpDurIyCqpohe0Q2vMuyarf7X/XtvEnQz3ZYZ87t16dRx86yMOUOYDGN4
YC1brD0+lwZDgrpZfQI7oELTUxCwB2Q3jKwztELWwHPBPK1mrZMcE+bI4hv19TZEzs8lR0zGO7Az
gKzxrWMAX4ew0tI/hbmBU7EHEsBdESmWE+6ESnDcp5zuisqPnMEeHyBSMYXrGEE7fsOnKNwx0tXj
3UicBBF4rPoALuEOSSsZJoq6Jy4m5UDrfg3hR69XLPyVfc+XD2CZ6rdA/7c3sBBiWiNpOP8mxNB4
E2RJoFIx/YfoANgFOyKqZblHv1R+19HSYsBAYUmJbx7a4Sw8xOjRUqfry5alBkwQga3ItFp83Vv8
tpG8KjEsp8M1cnLP+JS7fDjn1hq/K//CtHT5FMcgeARUuhSsarcHGlpGS5Ll6ssHN7XOugpXKrt6
eE4vRCTatoEgEFJWDfR5LQgbW4am2AewKkGFtdSSMgKSQlx3LJoCY1MY1N7tpcGiE2CDAeSaE+Gd
QEFvr93LU6AvtecyNhYjrHwWsOpajZ71+G3m6HfMVW/5r/yW89MJiTG4C7D4xpXVuG/EU6J+lIZv
mcteNZ9FfPwIjvbxWXQ1TOx5YAvqHHT2efEnDycBShEaYZZuEOjgQZnMYWp/wHmUfjWGv2wdHjKt
cPqHSImNvYdILog/OZ41ZiEpOYMXxie0Fiz80cplG9o8Tbjnw5GRA88IYyQz/jEfqemgHECv94l2
rxdqDuRXysI6Svz4rXlMG+z0+yRYSSShY/K4HbHiAXA88TVR+zSufgKTjSL8DOrygMiQBLHgoaMn
frN6XlEHC8G8exbz4MxSIvUQKpEtZJLHSvuOZwF3Jgf+NzQoiuuGpkI+y7UdngcHu3brdT1f16xH
GjgbeORtil5WoSyUVZvkg0FZDGgxnvyXNLiGL7ooHxFvBZvkO5eXlbw2MmJExYFb+5AahAJKv239
DK2drGB6OQt8nA0hTf0hkR2maRStaPbmyVHEcENJmbpWOoNJjyqdV8dIVo85em15IZ/WuurwLQr0
/yAnP2TYbaADozHTgxVJMHQYPGEUcrxB3h8e25CQmfH5j2hgnk9rzavjMdhgKLIY5GWkJZK+DsZX
d0TMf4Sm/+tIdF+ovat9I6FFXYIDbhn/M8UtYBPk57LiQ5KEHu1kf0wqQjIoar/VmKosITvxTqcw
n//AVit5VQNh+ydAXgItLboYXQ6FP+lDOK82TEdSXz3IzFZYTv+qo0tJFG21zNaAqy2Mpd54/D2s
H2RO+DT9SGrhijvZCv0O0oY5bOYaAOICrkPuyrANsM78e3mcMavXy3+Zq5ia62YRd0l4A8E096Gj
xJ73VCV4QkxozgXmX5c5gPGoVIjoTC2G7EGLCzUMxoz9OY00U7N3tvlc6ML/MAHt2dTzOZpY5yB6
N19i7xa6Z6Eyy6zDeMPzPPfDxoP0sRFUp2dEWKfwVefZtYG5w+gImDKKp2gpGFNucoHwB3kARgSN
AReJilk3x9NBcaQ/tQnMYbGasFziWDqm5uYyZFwT2nMWHmRrL/9H0nktt4plYfiJqCKHW4FAEsrZ
vqFsHxtEEDk+/Xz0XE11T5/jINh7rT9C7QotvP08WQMlsHWX84xjZ4ypxS0lLl1dRzcVIwy1Kzha
QF5GxlLPUF2MD/gYWc+2Ji1TIDK2SFfDttgPTLXnOmTjY8mNtlzogCDzXp5sRNskzap3NFY7XoVs
b8Jo3MiWYXgoiGbUCQX+oQ2toGapVTYMQJCDEdAQOnhqUjLkBMO6Vlwr/3jRaxa2bvlNErS1Fs/G
Eyk8yionxHu8Uq4GsKB9ahmA9uI3V4BeID6iSI+G6g53/BUMKg3/zMjVoweibn1GoEy+Qwa3jF1m
A8UakbcjORND2CpulvyfCUmkwlJut+gGqpMqUCL8yMOF9K3eUHmlCGs6N6C8qGFsXr7lVde6UXyQ
k3s/eQ0bceZIP5gqpqdZ/Uz5oRwOChVLi4GGSNl+7QnLZdwi6pgUt7V4h3mnC/jLwecQkkzzjceC
TP+KVWlFgKNKKRPzxsDOyT1fIdh4uxOy/h4WAwvDMfuDEGal5MUcz2IBBGbVH2JzQ+JMZQ1amsEu
aDXGOrAoNYo+llJ1YNXhr1DyLZWHhX6kyw5vj1PGKwBABJFMwry3oHAIJbCUcMVy+VpnclwOFaYh
701hq8f7HZyBoQZ3ZUJG0ZqpLoMb2ERC0s6/9E37gSNcax93LD2bxL0ri54OSeEFfIkaDBEwgzGX
c+mTL9Zv+k01XKqQmPbZ+kMy/f2FiIHUf9ofHBTnerpRCVUEWnDDrzZ/UAqHADZGejf8q5l15C/w
SsQi5JKY3V1iFzNO6e/cQneSa58wQj5nEhgS3gK99vmphNd9lG+R5hTcv8yuNPEa/YltUyCUFXkY
yoEVR5sCJMGpGbabstvo6m1EJ0MefN9ezNoZ6f9Z0cxY7CTIyaVZH/mljT6vQf0gRkHGhgrdjHMx
24FOvVQbsS+aWT/aoeHc4h6Fj0R+SO6NQSny0ribq5X8rZ8x7MzpBnzpJqWHZvE+FbvStX71yUVz
EX3pC5L+16m0Jo9w9g4yzrjIaLdc9Ypd3LWTQmSYg3Rn3CIBIxKAfhZWKbvakbu5A/MBR0GDhiaD
aA+LJkZUrsgFHJbQMHQq8B+l+05UCvZ4kfDUkuS1QX0JfkqWJP/IUVP6ouYFduvXvsD6hnBZdTEl
M2OxFxbu9NuWRClR3b4Az2waJ3kgFaRIfcKxeRZIF3Xe5VemryfxU249vlCme/z9MdsPgjLEDfmB
YRT3kXkD1HNQ8ryo0kKsYpfL/hTCdyxoeje3yq0gMXUbGueOUSCYoaMMJgVIAnunGm/rzicSADia
TOZAnIsES3nF7JcGKxKKhOt7R7oMZAPm2Q1hwSaNxasSs8bnmG/gSLRLVZwQ9JYPFmBm/QZvvrB4
74rPaZf9FJy60g6oS6SJ8k+68QwRLnT5Y29AK86UOU0rggrA0SHdS83LHvqO3J0X3Xsowkmm4rCm
ZXE68Qst4iWdZD2HfvYU1mXjg99gftSJWK5gHknrW1ofKboQz2LhBeEAKGV81gQeedT3DrTJG1V1
IzM/rZp9YfpEATl87CXoaMyGhVpCmoyFluHGOgIfRvRkLq1gW9BEwxldZ7a6xZktXMn3xC8TJ/hk
Z30TixBamhmyQlE5WTZpAJYtgnK+CMaZtcIVowDJ5+z1FV0uUQu5RC+zwgNCGKvgZM01hJ6nAYdo
lQNoYYapTEPCpngaDHghP4Psxj/3YQcgVpHtQRBKp+9nLdwlI/zitdGwGv6RHWFyXXCpMBWMdK8y
yAubpeCRIDT7qrC5kpfEWbKzWoeFK0eCUHy9ySahJmoZ7eRHDFR00HoQmWeu8NvQZlALCQ/XhX4U
ZTtRHL08pRFksY2+Lp8BNF9e5R8ZqXf1TskuxsCfOvLscRz2JUn8KLS5NPlhOfXIes7T05tuWmYB
48MGwhg+xJVW3OIdrpSxcDimmeIt8JJ+L/spe155m4yt1H9MKhKtO0UQnMigI6/kKu+Lp76hOVgf
loxNsrIjLdP8tIBWG2/UPyKMgSzq3JQ+9tDKg3Wndm544ux7TbtyPMTmocGdr1NiDM3TjmsodrTV
pG0CNB2V9LtV1iLxNvL3f3f/0K7RhuEA3JGjQBhOp6P0YfOBO6QTuoy2o0IVr0haFCL8QVlsWL6g
9ki2sUHd/ks+Wez3hU58BOQMxnqGpdCF+Cmyg0KB6A4n5N9EpcAGIYmm8IlJpEjgpSAMGUH2jWPU
fEhczxB0NKbgbaBO+BbulXRboBVDZWkwpOx46ovyswdgn3UdGqUrn3TiYT4bnCN5BTlYKMP4Ckti
Qq8ofTzZ2lyimwwFLG8ALEtGGMZXpb2O6DWQIIBxcEsyEFGb3B6q8sZlm2SAQpwdBLWz3ies77Pa
pBpcYQhx6CO4+hwUou70DT93+81vhZplHfAEBXJImedGJJoHPQoOBVgEFM3A74XLF7OOw+yCDSy/
4hbl6Yf8iT45xl6xC3hhHQNQ+pA/g1RpXRHIihMHgMOe0w0Xxp3kyBHqyYl87cTxlpZHPrRVARtd
uBJyBKzT1BwBogHOoyzyJdFX9Suz/PAsBtIdPLboFIf6U2+OHICv/qawvbrEcpXj1vrH1l1q1Dvx
W0QSd3kTtuRz7DefsIhr4R8GDbZ0YF/SG7Pxkw1GBzmtN/T8IOJQRW8ChUsY28EoOvUsjus895st
ohkDODrnW8yvkuSExZ6mUSn7NDEsOnhQjJjESTaR0a1fNhNj9LplwkPABjoTMHgT9W+BsWd48CUS
bHJfqbYMWWRsSpLb7EcpDiISxC9mOiBLrAvcVZIfEItgMXc3YD6XPrpMhIvGhie0F1Vm8vBVpJ0M
OEjDYUfw8B2zX7Nf1Gj7ajghIlO0AdScO3qJ1QlZtTKdNSIfUs980zF4fgfVqixqcNZ/AY+TSIaG
sXu/oW4Ar8HTYqgpPoYFAoZI90LRQwYkEIpJ+c+vSAjh/fVVvZHl4YSO1wrZBOP+ZYA3MWmYjsEd
Rkxj+FnFmD8XLMPWe1WwnWAPM+yw2YCs74nEnDV9dJSMa80b/qKWlr5FvPggK2aBBTyLluK4Z2kd
/vKt/lNEuGPuw+iHtDSk1exM4fvQKkL/be35Dr2m3E0CBxta24B3e6GCjCnxVpVIeznFkfdulhqH
nIRcl74g7XVjGu1QeAjyr2F8W9HXG73TarqCiE7hJyjmAPDa7vvEm6xTm/gY0jCLTZWXIZRDL6ww
3/FOcBkaxCLM0qbLaI52yL+7VdbHCAIUr5o/LfNqTLE3QgOIp0kBuCSnUekm86zGTeK9AWqsG0ud
UmZGtpZak/7Hy983eu5Q3sghokvMnI0vmKfBD8DwSG8WOoKFFkg9CvkG6EVUA7y4mX2l77WKgiHQ
t03yJpHbhw0yO4RurAHoEJLlMKvzWTUQUC/ECz1uEEyYGQ2QnmCFoH+CnZxpf3UOoKjGrZh/qaMn
r/lqEsOeBIMJIrmGd75Ne5SDtb+OcEe5zb+iQwa7aYfAEYt/uOwStCyX+o8JX2XEuL9yv5vnf8Qf
xN3Ih4IzLlmwLaEDpOgvCVdkBOS7F+fFe8UPbL48ugZ1JCFLnfc8s0V904nPkHiBN4aiZaT5I1Nq
o3xRkFkRlUhApnIL4JoV8/wWnHL0uIbZmXeRvCTyWqYJoLjqwacO9RqI95Gs39780gd3ygByfhqS
MbKrVf5I7W00vZeFJ5Y4sfpJz7hm4DUHEp1jPEEaRmofoepe66b51a17nXjgk+Oy/RM/zXpR9Kfp
0DnfxkPy63A4xEw0Dx27JLGb6SkLNzXruSJ+1fE+dfV8m17oDULkjCWl3UvDPW8Ps0YnhvZTP/jc
eE7EcJPfIldS+Ri29UngMgmPeG1Y9ZiJr+O9QY1b0AHVch9B6VEhZvLHeC+6xxjdhGEuWXmt4bpf
gJkCGUAHYyapY6SgEWUOXzWlxCxKve4q4neneYCrAj1a2hptY0jqfbNvSkpL9ynqOi36UIdTRZlv
bnNWDY/SsCDIcOCtUm2dqUSTeZknh5uX/lDDPz05mh8o06ul8kC1BGZFsijeYMRbt1xhTOX810kL
O4xsEso88WabKL0pkZ92eNPSKzqoEvqE74VgkPdnVR2KufaY3M1DE7G9Ik1OGlck6rPb5tzqVAcE
myBxkt9fZSUVT7NGVrzAoDhggC7cGJy8Xin4xw14kLa7FSjjWCYEY21lH415UPLP5BvpiWGirbeN
6FgNe3G0a2r19jLNOtWhMf7RJwz0XpY/5H9wW8e0QvpziHTm9+qzLH4oEsrJhuh+6oHObMCRVCNC
/hjuEc7/1sF5ijcxCunGogHVJ1+FqsTquyJlRr3ElZcktJFyiTpi+MfZm5xqj84Ew1ppbI/K5sU0
jbCH8Q7pCyy5Y9xQ8/NkFnyoFVh+OJtEPbM8jiKdXBsJaWP9TVI+1+iimPYJ9WmEMfwA0mT5voyg
2EWvim+j7A3ilu5JHbzidYxIcZTdKDloGuFf0Jo7c03IW7lARJKpRzP/HKot0q8/pJsxwE6qP0H2
XsL6Z9i8sBzQkBXQYWOT2oGEJd826HPjPQWTBjdatE4x3lWbBi+ltse6mdLDiYAmLndxs3oPj7je
kegQ4Q7RFvybQh+cgqqwaslKPf3DLEv5lMr5CyrDDvqo6HyTTkYy2xicgo4DEp255BOxAfcGUM/I
TtUOb48BuFvCxaEvwTsTMuUeZWhSDl5WNI2gb+QcDsW9QjKLrVAz5B7S0d4tAQL+S7UMCa/BIE7m
xtvuK6A024IvJvssaa0FZAiHxOsK7FLtGCAj9l9VxJPptqbbtFcm3FCiLrp0TNKzXqZdPV/1Vq1/
g+5HwU0GqknVGdYpIQO5pbiaLpXYSxPfxM33gmOJ/0GRwGTsanbNWUiDx3ATEA6+bi8RQmISIIVV
C7lVZ7v5jw0gBN8pP6nMdVZL+7rdVOEJhB8HBuEZQbDBQdioLpDyuyDGY76KybfpaAxobWNaj9Oe
PkAQlSftO0LumxQzTAflj6rA/qrWV6rxUDMzQ4GA3dB8GNSHsi4SYlnIfm9uNIBTaEOS7cAPihXc
UXZhNwJ+UJJlmmBJIuml+5Rw/w8SsbNcoJTE2m+RygPPQPWJz9K8Bjit2dURGEMjRaewWDN4y2fM
rG0yhxzaWLO1XZefjfZQwmhNpHe1fI5JtoMLwaKttn+S+qAfILmU1kklrLj4pZwixboYaruh+//f
h9hhqD9ogKHZZXgTSn+2pH8h6FuGsVSPT2a26l5eTHnS+jMUtlr+CeU3AMJQzsRwXtIDQjNIlHBm
IiCadfa+IKwnVIKM1swHmArz5ohEygDzSXkY/nXmMuCc14Q7Yb+Fdmm7Y56+l296geRzToDSh5R/
JwBlZfGErWZ/NT9lQhZK8lpIhYHl5mmWo8MACRb4DH+Tw8CLzlVbK9RvRWvyL8QB2RkVkGiIGr3E
we+XzC0PGsqNYIX7zNKIk/6KP6PPaPTAUvkvc4VkDcbsCK9vVkL5I6/gqcvQmvKt5+2x734a9dg3
+wlVBtliA4lIJPiSLLRm9e7BonIimJGiEYs4/XUELSbR54uUsAULrN+J1GGck8FtiGkKI1gMug3l
s04SdWPsE/M30hbsZEa6BjcoFPRpnq58T+iPWlAWDZZDR/aGX6ML1/wW+NBlYkX7ckns1G5kb65k
LnBmiKH5l0vdMiEdUSVU/VizYjVkM/yrhS/lq37v5sxS0/jDnF/Ni/utX/0ZTqK6GZsQAS3UGu4t
0eFQNz6M8Pae89o2Dej98CnwqkmltjDEP/wijozOZKsJ6/nh7ylZdnEzJvpOoasCUwGul/47Ddf8
dyeR24002ZUa2Xww7VKwXPi8BJl/dXqXO04vo9kF0zqHdjfIulkm2iXtqfGythX4CZmloweGi3oi
3b5brwejNdeisimyG2j0QOI8EWbHxHAq7YdAF4qMsgc1qYMzINyIIBldIjBwpWcMxzG5G238iF/n
hJw868Kw/JI8ZuOkvdXSJh33Ooag4NPQ8PyxEC0pPs2cjEyD6pS9/8rgMdv05moDwVxx8g6+lWwr
IuzYPHJqLoRLRPKHqFEBYayCaDdsc0Cb0Y80QIRl9PHaK8GmqiUmdS8WjzTKA5/KiLMJfkwdI/vq
3jf8A9ML6dWpK04VYdPKXsyA74jVBSfrbSpX2cDTbd5vRZFCB/Vs5seMAhnlDBgNR14qhzBLNrOp
Ad4taYglyFU6EqnJAg4kKMCBEY2Z/SI703YtjURLxoVOP+dvb9DxQ9glUzqHX7jEMX9AZVFBJZHE
QRk6KkLqGNB7tJ2r70szQfXC04cdA3Vgi0we98E26naBftWJ8wGm7E7G647L+OX81RXlm2haVHoC
OW2JUGWF34PRtdqacx89LBl6OUomBB+OAfTMXhc/6wbFrt2uwLWJV6TohOEruk7yryLeW/TN0Fp4
+tfUIibFj068Xgjo0LlvvlJObt0cQda1Dj6NN7oQdDmAG7sVGkNSAgOyb84EZ/Px8iKlPoFbx+mf
/Jm/74IfYldp0Ma2PpUKhohIZwEQkc0hvPS6Tw4bJLwMP1Psxe2uYSZr98IxKtwL0Ib84EbSySe5
kJJiBCxAtrZwpIsgOneOGLPE0+6Qli0i9xSLZyLbOk14WOfpjS3+Wf1lBP+0WAWI+lkDbefaZsJN
3tgTzWzNXjKWwCrIPWLCWFQsFm+SEdRd9NtO25ICeEzOlGgFDjk9MiaxLZiXuZ90u1SWXLjESaCW
dzLCd4czucrYggD3J2OvhRfCeJPuPr1Q+2FkcQFHXj/ojMeLSOqg6BG1Q12VUG8kiS3/Kaz4dUbc
sxMOnmBJMovSoyI6xHQwxHdEKwnRL1hjkSYjJkIxANkVHt52gFcPuWwK7i6gq0XuTk4mVNhpQIjD
JJkF+3HambcUBl8+mOdRPKfj7u3hniLhak3OJ7ymugJP0lkryTpCYdzgDUacxLwKqSn/kFxHfi9b
AinZ/H4wRoQeL/FgrEi5IqycpY7c7c7F2ihs6HbxhlPD9G1Xd9xrx/4fv+jWL5EpEEGh/QjalrMQ
y0vbOaKd7NvlZM6YG52nMMkn+XM4kJIYzR1ORGb56Q3FbcbtkDgq6xtpOSadauZ/cerb7gt/PZ82
OScXykePmIHDJ4Y59QJhV6PGwOu4gw9s0guo/iZ6+VAkAcE9xA2Icy0XQBvbGEkPrJxUM+wmdNyE
Cf7Q2K3vUxRReESupnwNPP00aOj8nx0T4us+ELs1eJ3mNBUtgshxOjrmuUPRczOZlkDmNIW7TNS8
nrmLEahIvMJYKmSBU1WPbIKwZqWxafsi1WY9XXgvrPAW6VsOE7Ir2RMz9uyPCpZKucgos9/ESK4S
FzZ1ahxd8QaXEh7qbCN3wKC9gbSzgq8XaSZkObpUP89vREzhlzeov2rwoF0rdyuB7+6E4AopULlE
FVIi0BBPqUwf+hLbPGBnpq2l178XjxcktfpfpLUZoVsizAL1yPvNXY6PWaOV55NKv0/BsVY0+kHz
CtOcJwLgikI7eq3o0+0JAylc9bu58ZaBrkbaDG8O9ALs4SNHkrezxo9vlbPjqsTTb2dIzGaNcyXa
QwNCYRvhJk79969BvA4ZxDdyC0OXk3EQQNYg++sF9IRiv77IozetPQIyejKLAV+hV/qr/kFwzlPa
UEhM8AzBfGSck+iAsMP2o6P8xtdPvQjfI14PxzJ9dMmwUemqKV1Kt9vvKvF4h4EGDQcenioezh7U
/rTd0vT8b3ZGoJF7pVvuA3JMxZ0Of7f56yA98gX7XvoM7LfimivF8N8bvkpZ+QxMzFYXlbfYLpzp
+DrwsGWHqXuoOwwHEjYLTCtmuRy+aprppsUfFbtULc7p9v2FIMk1v2PIhbxYgrq3K+kon4g1U8dl
T00HcPMQEcPtJQewjAX3yH8ZkSiogIDFB62QwJ8sFKiaDap5mfCcHMPLb/at+thOFtl1dK3NUfua
E/6pRARGLhxSChOk70u5JinKfs2fkJejCE8/MrDQPS8BkQWECcaL7bD7Fy+JJAJSpy6O7gcSEQFg
ezfMDnABRF2FyzG/M7JBuAoOKZIiGjL0rBRs0CrKJ+fMNn72sitOBzJxrjxrSXCUEYlBKAExzOr0
JVwqwZQ8jywBMLtkA5c6AgibM0If/rXahvQ2MPlVnfksAMY6+57JXGBBiHtH+EA2RZ9e6kXqBv2z
Ubn1ujZ3IUpOg17LTQU/Ry4OGvCelCS6N8CL92LHSe6a2IKMY3KUTEfwosHRvgYEapxMcPiRS587
b5bgUm0sxwc4Qb3/xQIi6HsOaoOYxNOs6WQ9LLm/mwSQ65r+dsRhmS47Jt+uBVCdvvAK++QDUcoe
ZSulOKbAoV+kdNRA7YvZ0cF0iJJDOmzmQ3qdG6QSk1OzSOt1eu2tPbJuUn/e1ipihy+O8b+hWRnT
/qVsGvVfGvomR1V1mJNkFpLpwsQZruTrd859EtKoWGQCwaTXu9MjmmMCu23798q899p4trTKgcea
qy4mK8ZBZtcY1Ds7zbRpV8FvBOin2lAwU7VMgfiQKepL1Q7PUcvtwy/wz8IEhJS53AUQQo0ri2v1
Cx3YQRBuBZNpwRGFVY0CP5zdnu45CPExIaVXzFcDAqV6D/CEaMOLfiQCR1m1FlHniXBsxD0mqxcR
cBbyiz0Rv1b49VZwvVLqs9BRv/yBnhTI4RngOBvgUmGXmTKa117I3o7EuKhCofuQ1UT8GR8cL9AT
PInBjuDtORaIYnOuvyfltRir4V/5kEnjGonTdUmUqr+KDnpWocYpcpLByb5KYRs057ReUjBJoq9K
GfObV3YtIY86Ty+yfIDS9yVGbvUixn55s8ZtUm6lcSedAc4h154wOTEe/e5ewODknEk1Gc0ecTtS
vMPtp5gfLSlnKMAO6fMFVrao0WEQtge7QkMSI/pn53ePAqc2VXi0uYlQzfY4eMChV8EgvcvRJp4a
myuyD3YFM9/SIvohEwiApZemZjsp8BrVFGtdZFKFCX0hLFJGIaGg7sf//sYaOimrwme/sHC9nlBD
S8kH8VdD5YGpktq2a12o+QZ1snDPSj7ch1LxnS+0b1G51L/xBQ1cdstRXBerxFp2OsQnQPDmfQ3l
DU8qn2FZuGZP2+qt4OBSVhaDxrRh6qJSYiUPayO44keckqcZL5tyk5jHSSXhC1Kl8oDxOm0blm7d
7whzxlKAA/7F/D1s6sbByy3iugESOnfCob9ThSwj45PA9djQ8mQT4X0MGndeBLjs6fFTqehix9zi
HhfchIsXbwISru6fxBwhLZUcyucnIYwvfZq0bMTGKkSmQLEeN3lIWTRrkmauzV3UegSdCxVLD8KO
kJ5iTz5ZgStrp5o5lYl4j4eKLFDqeJHfLarvONmJ0RGARUd7drSIcj0bgY8sMBVovq3a7CjVHqDV
whw35bBGqsMWYtKhUYWfpPkd1fShwU4M5BZegdCAyWOS8ZSHqVyQ+gX51vzg7YgY18hvUSTPwLXf
ILkKfsIQvo6nu+dNhMEo0SOwMnxJ6P03AihU/9P8lfqK3skCMeS9Bd/CmHquCOcvr+xY6NRm5+Jg
a78c74MdHLC69jepu2FAihB8RRSC18SQgfSNlOsuBtM1qMb77solNbj6sWXUMyW/a/xcvUz5WmPM
XGW/iSQsm6FzmLtjZyw+B56X1xKYXbTQhWA2dkb0PukW1Ek1KLhCbtRDU0z574BNJdlyPGkBgoOD
iJCdCCE6gtMvLXiOw1MlXZtsWLKu4NmP69mKc5PVo/i6E+2Hi2AEhqTQhgVD304EMabwuVX7J3T3
ARmU+J0T90rBOD/7224zViqgDeNcNXuV2FOcnzwg2t4cn6GFGogxpqREvfE1/HXzXBD+Ge0RlkjF
+0h0qf6XCxejvHaoNNwieyp8L3gWSUFYZr8BNOx7pX7MerEBbRvkXUAOVbkj5EEwTnyuSABE6WkB
/euUxyBuUtd1eQuKL/rPxOTY6nbMm82v60lOXHgayddr/JZccu3xvqx5zgHvdvyhIjlI8jKfB4pw
QzDGCK9WV3vtmUsDgi4d5FL9N3KuSl4infLiPrdMrsovYGMMTqoluhp3lwScASBLKxpF3yPFfuKO
9sT8p0weOozS+BeeJ3fkrxg+C3NNcFxIbnM04mTEUzL6MEPk+JGQy8s5PclIJ9U+oSFBFJZJ+U8L
EkTwy4QlotJ/SBFOk1uAkM2CVUmxoBCvrWCLJwglvw/sOJO0ZRTvBv42ZA17xidMAIAwAcEbETMj
6fCwGsiVuGQptGPtavbBWZ3OWVjSmvUhIOmdQ3OHf8ikQRat5Dvp7y/1MECyEYSAj4T/ZOSsFCkw
2IqsLRoHGRpSIrXJJS6ZsXM21RTGLeIxUWQmMhmCozmgduQkATdhEZRuA1LL2H8TGR9+xDQU0jyk
48X8UOWvks03JoZ+M21EJ1k3oBDULDnNmUWBMYTu1cQlGb6PSflC77JBR4p6YtF6w3q0xVPNoUUA
L8H03QqxxbiUvWo8MmnwoDDlZ19jj+0tYLmfGHBdld9MF0Ku8fe+mJ4h4/c5bQ/viuLaWdX5EIWS
c/YJAiCUVI8fdX2uK3Mq6aJyWbwJ9sXAFBSXRiH2F6sb7W7DT8xnicoqJESQsBIvF8+N8Ncjrc3J
6kPAcO6/i5dGe4pdznKFnUZFErc0vCG00xP/RgFq8D7P6f24y698wiVK1jT8NXoyQeK9vkw7ekkX
RFuOIqFduqO+rjIDyXhgvxmWyiXikAWk0H1Dtsfxm+kUFd6r+5WtDwk6k4imahv8zrluK/WsZ0fr
XxQXjo6WkTlhiA00HOu5ziu46jU3GG5VqYQZwnCPhKtkzmtQ5rBsGshzY8OlhR35Mmmr2zZ0zAOQ
AK713AVDgmtJG+Ic7RjNPdMiYB2OY0IbYVym5MeKQSX7NbCbL0RHp7DQWSwzBAoMPiI1YS9UTtVc
GW6/qFxQbfOZHMPMjvYToSPiuuHzDnz4KPGMsWBS9wyzDyAxI0D+tuL7I9mLpP1VcIBkbdcCG3t9
gFVBHd/qENEOpZM/XEIkruOqjyL70Syre4y/42xVbPM2r0Ov0ftlK+EOqyOWdK7d7pwgiMEH5454
4hF6ZnZWnV5HNiawen1Kl/U/MF2a6XENnlVmDigl65IRC7hSMZkZbAWectWXqDNMwx3HVU4MAD9l
gbjggL4LjiMvVtVJszGJBpAoBOJE6b9WWlom7/ccmkMEWTn4JcgWIoKcIwabDCq9ywAxuzSfqJ24
pwEQ0SbzYEz5Ds0w9QzUH6z4fvqZokGXTHTb8EnIN1bz4JcNz2IWS20GAdX8wGCaP6gihYBpHdik
VaBwZnFqVOFcULkgPpLYqZfsiPqqfTI3O8kxpu2xtC3iVNjCDi01BMSreCioPPQrRQjwlNeLJeQp
jcubN1/9gGGtVs/EOKXKWvrEgZ9xkEXfXGx9TAuak37DsUvmA/plrE45EgdkO0T/v9F8Oe9HPecP
JXsOmio/tGdu2+la1dhFvdCX7WDbDD/ya0/u+p4ERZgolHaPQbpHV+aiWSD8jNZEwurFg9iS4P1r
8WCaC1mHLfFj7Gylp2Ji6NfmR/iiwDPHKvJVt7sCsMXCmNRwcy40g0L4DPqaFDKH/CNN3BqW27V2
XpNib2NWywMXOTbxx0BNFBdA0b63LIiCS1Pwvv+skcRwTKg7aG1B/xT56ijAMZckOxymiEitwcED
HhHK7g13zXy2rJRjseN967pvo6H3HH8a1cg8lMkK7wD2ha6/8VXas2VdLEo7mp1MaEtH6iZ/Y0zY
XIk+OvnLiSxPNR87gY6/UzXWYo/RbymgK/kx0rkvhkEPP0ZP5LHE67EQ9N3QYuG8KvgO68UPdgZy
+oCbjGzF7D03or62pkGIi+XjS9OWCoUemPGYO0ZG7ZeBO/iRqAh0XQHP6V995NkfHc7dZQGdZNO9
MSIOE7ZEtMib7t5kG9RVPLAgHD1pO6zti9e3HqEHXMxif6wnpFXzTCODYBeVLixrEe9LFhxHlcn4
gJGpmjwjWddHMCjMLqJH6kC8B44DDOXA0ECuhNVcyjGeee5Bt2Htj+zLgCLEL874NAZawk3QbQB4
jwWPIf+NTmRpBRP5e6LgsO/uo3FCBaLDXWFhj8j0ONEbRtKgPYdgMvypdAUgr7aOJNuzHivRj5YD
0M/IbHrj2xrRrDAeOJjk2fVfy145WIzlBRZEgKm7it5a2aDoDez+UXd75NxB+y+NYiLHd2RFoi7u
/TD+6CJSJP2k8sTk0HV4EQ94CCckgiYJp/2f1S9WUDw2JZs97cQMPe9dm37MSDN4O6d5BOaCMmmZ
fwzD7kVLOyq7/v4mlBqrZcC0RzsAaULG+mVdga59Mn8Aknh3LnPmUOtK8p5Dnke7JS0FRJ4YrSUL
64jCtfbK9q6hekDGmzmlMCdVA4NEaySyDBIzyNTaDbTV+xjIm+iq0KzgkokTh5tJ3hsf2geZx81e
3nOWkqlyMoZN/sh9XiLqRyHCkV6rJBVIdrxR7rRdyKu3DcGZ65D90QFFmI2uFVZu7l3vd470gWEE
5sL6xywT7wh4SvZKuKGXoq4vonzDGkJxMgmXkA1o62vjUmqfory24qVACgwILVwRFIWO0uZ7iL/L
BygeNCaBDoNHlWzxW1G8c5swGX8ZcLkL7SOAHehXqNkHSofBDOMrEMkDOhKLzkImfMNBEdhXh/ec
7TCgxfjmF1s+EoJZMHGg4nMj3DVx7MOXDBj+mYqow0l3pIhGmwu9nbGtfECtd0YBcwwYTici665E
STfLJz8qTzt07DyWYKro87Uqf0fzt+IUwCO2pUqgUCC9/B5nBgOyhu0MyKB1018sIrwytQ9JhlxI
r1dznRWv0bhhftM+wN7pwgFMC8hC8aArNYBXAkrF7g+Qm3DOEkz1QpBttbsgZEkv0YQ3FB+AK//I
DXXRR2RyYmKDO7GCyiAgIZn/KLJm/wkRCSC9VuEqRM6jgJjJB2CwICBW1pNiD4TQEn3KnMGXR40S
OJdcWnkFHA+7Fo6rlgwP2RP/xHNEvQr34x6+DbMuNNc2sOgcWKI7ViDVnfl/e5tVn75pYpipnTbJ
IzToorM7j7cEGx2b3ya7SMC37VFpabWHQbAJJMTrJGqfU3flnhVojCfTAOUgGqUexRoReo6Gbqdn
r+oQfOPUyB7NR+OQRzpHUdp9stIxOzHsVn6hHYvxmYaIU7ADfbyJhauWKocP1koH48DvBGHARWL9
vnEXEKKKkpcffT/z6xdrY3gJpdR02Bwg/qto9d7Qy+RLS6rhm/vrKfKqYcd5aMLvm6VI8GMBR+Dv
+F7zoKfDNWCGhz159+tQvgHxqvoOfb/RfDDpI4CfTw51zZfS6IABnUQiwGvVdCsoPcgc0u9+ANFb
vBCkYo//rG6VCusBIUi5Y4aMcD3Rpk0xtC8+0HQlbguLMt4LIMHmZo7/Ep7IZYiAP/5QHxNlYSke
D9ox8APp3ymzYjp5IQMxLL7fIENMWwz7S5oi2TNVHuh+WgXWySgRukCeYbn6zcOtqc1psUS1ZOMf
CgKeRhOkUEVsrbVuhlotVti4aCMVVf+NLjQlFXUySbSHfZNef2KiLmvhw6g/+4zsCZpePZ5I2k0z
snbhltdv4a6ChbXptRqur2Kl59ZCHo5muQkiAjX0/5F0Xs2tamsW/UWqIodXgQRCOVnyfqFsyyZn
RPr1d3BudVdX9+579pFlWOsLc47JhtdtEERnsmIRLdMV9bpNIPUCs9VO6b77lfksE9ExpGRBRan1
irUc05SBqOQzS2nxmQh2K8aEBlMahZvSBBK5zY6C/1mZ3eZdPt/XxK6uEnhCxL4V/tEE4b3R8icv
rabKGXFZPNBKJwouRHZLkP25jBaBhwAhH28lUv+EyyN5VSMPKPZBnjiBYSRetjJslhpDrNDfae1W
jE+AKuzQ3BXp0fyIEIHDNhr2GGBDaaP/Fu1jMSAHQrkwqncNSUPBSlmEUdnNJwhX9JC8Mu0rCv6p
JklK13Tuvw1P2xYd79j4OWCExEy5lrYqunEZuTMfnYciapZ3ASVXjXm7lEym5ORUg+3T3i1DE4Yh
sONyDLWFshLTrca0LAkb2mnCB3yO4CfuRd49uSdTmJdPj/vdgtXR/I/4s2GvwTyI/0/gZ6+KfWla
gKJQAR0gcFznDbCxmvbmgut63BfGXuI/Jk1/aWlJYEs7fAX6wGvIT1oCpEiID/Dl6/h+sDEKAxMt
A/e2wOpAWdBMcJdsyotPMEgAF35Fg+FjgZgAQhG02Mf3hDTJ6dRZwSl64pmSDXwI8OLYtXff4nAP
LxmD0A2gCcOBAxkXXlD/G6n1vvxgWwUnZb5uZXsO56oO6PZVrOsdRu/M5wLwVOTEwr4PnWkFdQzW
GxvNf1xhQ/P7TriYObNaQIYGryqzDcmh1Ul93NYD7yh/PrYS1DTc3pYMxli9aEegrmEO5xanfbtq
GEEJ6T8AKgW8Wcitkh0s7vLIGZHcSdcgN/CGxQppnLCw5ai2/W3wJkXuh+YgKsEYEKvXDnsqPinr
mRwI6E7A2PELLIpzSezBgCM1V881fDgKMEtdoMHhBNYkvPsvEUmgAXAGDmeATxSDMVapAkzEWuDU
JHLZ4xMh2k4OOJvccI1pmRgtzXCNY0XPAQZF573xgt+uf73fnxVAUQoZxHpgCkynY3Ps8lSAEZbs
4WOWyTINsrFfy8yZfYIOmseEFAEqtJ1b6ejl/zJ13n8DJFP1uZAK30eObVAD0++P+secMGOhPK4V
GlnjW/o3O2jzY1HN6S8oFKE0LNi9MqsJ9s1G/gLvhaFcvJjk0Usk4HIOMNbFUohAhdUXiwouBVri
lfSN1EY6qHgQOLeEs9DqS0Qn2EXa2ZghmT/CmmcsRmNzjRn6jsCXl+EZLMY81LGl9o87RcVxY1PJ
mbQflvrij6tVvIrkL+Wh/iIkS/9F61rcRmhJOFXo3Zl46jfMwfwvw2+vur2LNaUyT+2uUNfoKgh1
5fRuA2LmpebAiuyqKSCPKOLIbabviDASzfIJvFPxPjHPXfDHWkOh/Iu3xDGisHD1L25qenvsWBgP
qaiicM9WZVzVMmcvSwPzqmubJwoqrEU8x63JQJoOj9OOgIaYRoaSXUdS6yi3hoNrS7vxEP21ulO+
IvJsEMAvOXmtgfcwoRdhQreAE6OsRbBwjNVAoJsI7PHnbxQ272gT4nW7I7IxbwVXCCD0QS+QHoAL
8o4MpG2W3JT6UbIjSPdaMEsXR+mrEEinZNzA2wWrKXDF/pxcu/4zGj+kEbC8nf0ou4oyqHiFrmCw
HJiF6SRxKC+aKwDMsTGw4YdMVp9U4fgWhnVHcpHtTwMfjL3PdqRd1j9TyZWemuurTmrsqivneXCE
uPONyje2IZ0Q0zA/Pj/8j8I1vlXFQ/9BGbw07vU4w9aZ4qKjoPDmQljPdRSLwiXNtOCRS/K0M+gY
g4fIjx5G/4CjZRQ8qdD3Vso3uwPAVvqf+GeQCMnwdrjgfq5WHOV4wfcJryNKBZw4o4dNJ+Pb1m9Y
nwCHjOPcF/+pUP0aV72iVeY8dnksUAcCYM2xAQfAoq88qaT+vArxhyv5rbJ/YWoZH4VtmH+Ew1y0
8hPgqQq5+CnK+cIvBMM6sNfpOHDrbRb+xsCNjhn1sLD5ERDT9N9tv+GXck7YDPZWONA/xEiJN4LA
nj6VtyiFpOkzBLgE922b5XvxHrvwq2dsVzTbCzXWuNgppEOz2KWczvv/lmo8zNRTFc/FHJqFq4aH
ysict7od2MKCbSIx+zngwHKwSHbBWv/AwY66wRIuvYWskNYm+CC+IJOPzF5oBrQD/x+Ml8QF3RBr
0eAOVhbAmAY6G8JyoRvGVaZjbHLmlDjjmAPbZa+jsD8ZfyAtc9hp045WgM6YKJf4Tm6pqzNgZ0LK
CtFIn9qB5dvApIeytXfouYOSasfrYmZwIB18nrkVlPPgmTIp7KNPugjwLB1LqPFSNXh+r7507wBz
9TxB/lcB94iaGFyfcOs7R/+d89oZSEtk6/HBmTj2SA+D3wXWl0w/a82h0fDmnhL/LCAy+oe0HoU1
+1I6AgNJ6aGjAmY2yu3IrNClIaHDRXgUsKGjI9bBT9EMHlhzGVXrCWwn0dUB8NiK6mE0PMyNiYKa
ldlHS/4eKpVNrjyAg+sv+ZhFG2C+hPUYN1SYeAbmFeupX/7JJyxnzMWh3uWkF3BAMyQVScCle1Tb
I6Th3iWwCECKnqzhFkqw5651s+IoR/Hb1NsrnIPuGGh7EuQzDBLGgXesAf5Lp4cw+SL+19JEwi5P
nAaOZnTgRB0vDD/mPS/6ssWpNuyRDfIeOLNU72oIiiRXLLlPWWL1L2zHOiqdT/QQTA2SB2Icwk/W
gnigzFl88qK9czcofojdy77ZcgPCQEh0o3mR6m2RPccRjXd8I7FXyZ543XjLuDPe6O2Rgi9ogZft
202mDUhNqMzXUdj5fHndCjOCzhwT4xIX5HNR//MRMzTJWSidEt/b4KGRZYR95iMgCoY8SFwv99C6
3vOnOCM9mojiO7K5I7VLMO1QfEK7CJazwzy9oIRgbo1nzef2eZ8UlCDM+9I9v1FeU2hUJv3SwlW0
GwImhi+gWjjy+G2iD327oDoUDtP+A9ef2DsDu99PJDeMwOn77PtnvwHlj+o4WnPKNJB64u42uxxG
B6wiU4xm9tzFv/nsd+Y6DDYMYOnj+W8+INPqiNWFVTLa3PxFRyBlzRb8JKpl9UQ2IxKP9D7bddnQ
YMMsFgjlMG8j0lqiwmSQA6RRXHPMODy2UfMACNRvNZfnLLXMU7MlXHfQePbS33loIK7V7gynEh16
79IWI9dsoIxe3g86mjL5APbYv6Wli25ZtRu0LriTdWZ28bkp6fAFkhapcIGFr/0zCr0Or9IRK8ES
T2ybrhDlez3dxQuJH9/dZ80rxVQuYDCQv+3399wdEuL2pNP3GGYS2zo+ONNnvmPC3IBy4LfbcwRd
ZTbQ6GSE+AbolVPBNzD1QG19IYQOPT43Xy8zHUysRPogmnCE0CmyPYJOBOw5E58VODy35V/3z+c/
vHjxDHKgTOymWIqwxKUyakg43yHSxCJNKcyLv44h2JekhZHCxNXJRgLX7Yv3Tg9dufeM1R1pDqcn
926Q3YoY+ypFopdNu9ciZS1L+8gPheSF3dbb692K+pO4e0TuFuZglekrjiOEp/0nypdJ3mKjrYaX
Cd7nkFzha6rJAUk+Sj5ex3KfrCvmPV/MW8T30Uy2yHgqmE0G+gLSIVybK7hgDMJ5X619zGnVlfUY
at4UVbijgP6+I8bgEtvGjkjQcHl/I5GvcU5UziI5Gf1HT5umv/8RQkp55B/o8tH4aCt8bElxUqFV
7CmP/ECkgLmZvE8M22sdnQwvmIG031sYW6PZsMlZbDgV+PzNg27U9OFzIEvb8jQmqMb5yvk3pg5T
tEXwx3OciHdyU7MXt2RBc3uQdScfHD0jV8odHd5irLFI8OoZPS5JR7w8uLjYQM77Bg4gWTsxf0N5
Dll2bM8ZokoVa8kvf/7O9wNOMdMiILicjyn5U71Gwd6cs15o+ujWUOqukSQwmRX5pxCtsU79QQ6w
F/R1w2SeFFyWTEtA30wHOEvBgxTdK41e1Tcfp/9WF38caDSwSPRY/dII2sYTpu9w1r0OMREIsqWQ
u535qzMqthk7bDBhECaj/4yreDeRYA9hFfq+RGQfJyNWB1X2hFvtTL2DZFummh/24R30trzpKOZv
PKqSciz8T4Nf1+jfOGWT2FN7r2FjwJkzlRds2rkMTrE/U6IvtJWM1CWhsLXMXaPsVXTXcJML0q78
5MwlAxSmDH9HHszcSq685iXUrL9h3s4VF5pFjdkbGvfgKS8OgPlmFzwazeRnjkaGJYy3J/vWGJLS
CQykv/7ONydW1mKfo+Cw+dzUVkht0OSNGISWRE7gRLrzc1Ts+T95X9m/IjdGzCVsdaQAwKVY+BCm
KFgEmhZeAWGPnFzA+j0+VnGiGWniz6l3ETpyVmxLBJL1I1lsE9yihHJy4tcJi5L+Ny1388AdGR+H
u/KV034uBkzj2G+VBXwPlw7xMxf3KfI8mLxMc3nYg8xR9H/zeDsPbvqXWF4a41w1h2KWAnUr+S9F
8rBmhCvuVLSs3125y+/kd4mMnt7fEk7J5KMAB8Au1WqAZDI06b7a5k4NxcgweYpsA2Aq4yubf6hV
T51EyKHD6zyw9WwgGmmF50sbVZ6dnka9Fvr3Uv0J6FX60ZIc5twNyQSEL699HpU//hPEkqHuOssm
tIq7AkriGO/gzrbojmnE6JJwcunSy4AVnJLdEJtQM7xykYJv2Eehbqd7ob4S7eUrxx4T1HpR7OQE
MikjK42owG9z+ISYS5KhcuTU4m9pi2ypakjQdA8mgY+Tu98n2a0EfEpckloiG4EuYaCM2mkoVHBu
vyrWScLwN+bPCEopuAe+xnHX1WzSgJJQE4eTJUJNMGxB/wMcBF1BUVbAhdje4NcfawdgLWgWy2M+
JODNBKJUeQUSsc5uzM0jnqA+LHNtOVIyoR7gB+HFYD1LxBMPvb5Cm9sOmwoid+RUGO4rO+Eo6G3D
JAnuIISs2Q/y74vJMAckF2h37qVNxIacQBKi5z087FRhDGLOAKUzhPkdqWhLJXRUbyYsff2UqALM
VYP+cbxwuukTpQ2ixD/eB7qRdbovxV1RegGhZ9uSfqv0iulnhmmHn7SR700HaeG/+w3TS3gutH1T
828Prl1JqwIb5iDKD9o8HVu6P99PhJCAXyTCTL4Gw+/EBv4FYyBWDrBBAA+0vdv9TuGVcopksri+
z3nIsYdmIKz+Dcohl6+Mvk2cvJxaRwgCMRxuLJyah2EiUzb9+1CVXp6sIippd17ruPTw7I8aV4ST
j6gARoixMz98wu4Tm2/4bdpcOf5im6u2ojmgQXMZlBKqIjQ6d0345ozFlNAIN+4FaYt+GIsg5+qc
hqgeKAgIzkv3XA3+7MTgDqG85o2lY/ids7aX5oQz2BZfaKsA5ID7kEn+EIl2sN7NCUt/t8lhVaNN
XEIBZZ7EygMrDUOvZ7g6h4QPLOHPWsaqKB5cQfE+y5/tbzH+JpVXsmhgcowG/YGYALQj3FitW7PP
0pGwYvTnWsPhAAnpPX+L+3Q1PlIDaOCnbMB/2haIr4xzJ23f0wXY71ZSNm19x9tEjcvgJnHa+6xM
p1ts8Ap/4mcpA7bNcyxRbjXUCsYZyoeUqID+5k+vHIRHdBW2ycQESnPL8QZKIcc7vA/ZDwfTi786
wZhIhUIS1cgSlD69HRzztoCPRc/Wc993v0L7YLA2IVIKf5OfAm01rar8ReYa+W0cq9g2fmey/5pq
n7NUjn4w1LOIwRfIVL7+Avz59ljtqZODr9Dli8UO5yAtQfrV4zMikIbnRl0WJmYaZzTcCvkVMyCN
zbxX8ssbW6s0ngtEVMsUA5uX4NTajsZ/1owGVMM8BH1Ha/Nkvj/ZmBr6Ht+nNn0ryZmfIibLbmbP
ARfsLmq+Q3xsoBGD91oQuosrxhpJhPzi4tR1IIBWfseO0DDuQOS81nzeqFWjO3xEHKj5T3inWLpi
lyGbho/4jy5VKu2m2Gjpjb2qcGIo3cBYhc5nxuAO7BCLYbz+o/4oRlfljdfXbwUL78HHuQca/h+Q
NVpIMmgxR7ABYSizZVfFgDnPXH42YfHJP4son+uzzO2FYcX+IWe6A6KK+ClI/91FXPGkKoT3OW/Z
rZlMpPNXxxAY3V4dsIXzpsXusePGKLG0MppWVp1w5CtP2gebtFBjQ3FbVDr7hbnVnxDzuOgx2vcO
rrZOsuCBCLGFo4/L8DCzwTm7F8RIHfyYwpVHeQu6v9qWPb9xu5JdTptho94r5lgp8SV3jeSR9B9t
cfVghkKDwqy2vqv9Bge4g9kLUzXnUba2Wmdimh6tO0yadnTNEQrmk9MhioQqy2wTIR0jBXD2hDrs
xeSXhV6/bWtuQeR41MnCMSXvJf3iAUL8NguMWar+tuOe96uVNqw4+VWwdqkoqv32kbWPLtkKbGKy
faEeqQfqaJaYAF84jsNJIzCOTQMbjrfOMPGzlJ33Tfzqjwp/CWqkdXeQ6n1FZMSKalPaaD8oDg4k
PyBAwcY3fYQmQw7/+lasZtoy+49lQCBw8Fb+ccALCDkYzuD7if35vTiG3Q4pp//DQb+o7gz56oyT
zysG0recdKAFDFe14EYvXnb6O0K0rtnxrVBaYOaducMtJiOFTRpg9mbjQ0KktGPPViFCIdIDtWli
OjRharwRMouPS03P5oXmNYM0uoFISvIFJGMIEgrRly6iOUMAAHCeJ+AMM2htaBLz/SgyU55eYDzb
OWgjM/8Re9G/Uv3EPoHaiGlbw9+2NIsLM8MFz1xIDk+/x3tBL8AYurJQ14SXNwxu7vQQTifVIUck
wTasfmcdgk3RJnAqcPGyCDWcitrBY0/JK/onl188ftzjdFmGiDrOVpRhGby6VWdY4oTgHR3DHvkU
L7U0rKlRjWdxo0wNc6eleSP/kZhGJF9X7Udo3JjxYWR3OvL3U/V2TdHDdlSxbKdWZgAOpM2Om50u
3SZ1Zrdk9Am0DKeC9ex4CthmBrbwXgIuV4kbscP+bgxr2KR84/nMKnUhucEl6yR8khsK1WFVN99v
0+ttXjvUgwZfmWnpxYk2aOIxeOYMkc7vbukTnsxzYuCWFu1xeLTldpYupavuXF6gk/jad/kBJapo
9+9sDYa1ewMuRv0+BxymX+K/tGaGu/RfFZ4mOIkDMB2YJciOpks5ullN2uRLd4odhZN6EBhF6usB
dV7NY7cSWAhi4angiq5a8ixTWiai/GZG35vmzXCjaT2Nq+JnIF5RZZvM5WGhgsJNs8iQfNlY1mx2
96isTSRW5P4SNIVGGchQ/VEIB/WPHQ2lV4gi7dqYS/NPHhBAIuqhfsObOI93kQQXKwb1gzo39IgC
OhHaCMxaS5xVR6sKiCO/8HFFyGP4jTaVsj7RHUBE7C6gWtXkAOGEngccPC8No0gMqDwMDAXByugr
LJYTp1C/inXLfKHs5A90LNQil+BKQYYAowQpPzf6gP999qfkYDL+utbBoeRjFeCImY/+bUTyNJdQ
uma7ReFf8GFZRwPOfE7x8tzNiJ9tC1CIDRxMdFxq4RXWWhvbaXQg4JYgXDYpacd9rFqjYOvqgYtH
TL9wzCOQ4YbuziElS2jfgxN4r4XDfSt89+cmQ5qDJ2OehfGtZMWegkP/Y77FWAuEMJc6eol2WFHz
RK1l0yWMwJOQTyzTu5l9J3i1wG0NvMfss2Y5C/zRckBv587XI+x11W0Dj6+qgyzBdBcWp428B4UJ
GALilkIshrzujxFCssUfsDSERkpiSb/0AIU1b4eLMQWuHhEetz7rnyjhFMEtphWLUn69goga6YPV
UVWztoSN4fCbJ1ExZ5kFQ4LVsMOOWu02tOVcTRH39ORI9UfeH6LaEp9EdrEXbV9oYiHRo2fvBAvR
PAthWV3VPUsYwyYlOmND88QJYmjPYEIEfQTmacYQ02nAIDz1PzKoX71x0sUPz1e44BLvUc4xHpwY
40zyQRO/qDcN8UsJjxVmA+M2gbpgoixLTKUGeMISRgU0mUnG3T1dZppZ+FsUjPzUf3EMRGBvgBvo
FE6rDG8D71oQzEUgYb6yjp4LDzf3EVvvsrr/0SJFV1DR880ji0+dHpRGMojZ59FM1hKILUYFqYxQ
tuNgJ/6gV24+LOH0RxfI/+Zv6wfuh/IyxK+CtlGDFF0NvIJUheN5jj0nxPxISnMW7MrJ458DFiaO
5zY5RZUb5eck+uwLd4oiuwaJofofMalS47bnnWcc7Ns82298olR5iLEkqmZYcivEN6Z2MoGpoavg
CRW1a66SLIH2DR8O6DljVyZbbF16+YW8rNKdLEYVk96yhF/IG13jsWowoY1esvg02TyLwZ/K8Eoj
y+sfkIThD641U6O6O6ZsX1J2/SGKykC9N/AEigHJDAOGeZxokDyT2H4+b8MZ+jEwokGpw4evn7mx
nSazAAzmHgcdirJqN25zJzrC4YkAEqRe8ApO+HUw4847+Ypz6IGIJHVaYGirHp3zmreVaqRaC7O6
jHVxuYmDDVlJ7ew6ZlfE4iDDR+WAv6EIv449R9ijg2xEXToPcupDxFlx4odDgiDBv7ip/RHunqu/
bcyXjNQLC/sfc3EwGvybhnRVJujuGC3gGDcEryA8m9nEnDaQzNtwIjnWJTOXil3Slgzj5kgVhiX9
3sDZnmnq99D9T7Y98Ze9oYhTj+/K3Jlkr/tbRHPUqT79Ixwc8Z3GTtoCUPCFZghABCPR5rt5KEQT
MIHagaCe/lMbk1aG8MZic3fyt9jPF3a1ZfROaEYNV8LibpCRSuMxoNXbjJug2ZCPq6OppfhnvLUo
4T3X9gKmnVPvpy+a+nibZWeDzVK1TgAZD3NCX3snoSM+D6HnESVT7EZUzBaDOKS9rfbZBzvJh6mM
iZvFQxt5FRNzzrS/gueb1OINnVqxXmDbJTXZyj+oW3mf/xumV994NJN9r53Zo/7x8yrmsb+mZ2QR
5gVUCwIyyd8o4s88BlunM2/hi4xIgH1ahAF6Dig3LuwcwjOdKh0gi3ZGi28b+yzvwQLbLK0Z7zNh
BAE4HH65jYdkX/aaHX2IX2/K+Z3g0QoqJBqEsYJMlt/4C+vRo0QB7UFqm24NjhyRzVYRm/rzHrfJ
qZq3/eKXHLqkTuoeKNtBd5ggzso3gC1HrU2spj9x5SnZjZe1QAzqMiQxDFdUvPrcCD8kvIHzIS1R
IvxSe7Avw+reulzrWblRJ5zkVOcXZpjvWzeRokGzBlQD/Uvvssq++epL6TzUcAkyFl/nGPuPQzKq
btDzL4Wuvg7q8/sFfhtL1i8dExbqYRUbZHjjp3Q4N7n5t5ptstXUfhois5v1XIJUVl39VTf9XDbr
7Ia2tjc3zGHXDLeNQ75wInmjn7BiGiUuFBRIgfKtYYLYFNWmBytDyGLG3Jg7+hHzHaoOrwinkvIt
bTmiZnSjxuVI5vcbcYFkXCTE9caPlM56oCUkAl8mQC5ffvo/VNnKj6C7uDtAISX7xSVjBNUg+jlw
/CLuscKPgGVqsHr3yEphFbioXhAz9oRYrJUbTc4ux91l2mxvmMUz++01J9/rL3hIi5AxNwufaM2U
A25Vv8ChPrMTUbxKwGrn3B01WJOEyfTeX9jJ01ePYrgRIQrSjhNrjodjlgx0u9L4iVwh8+pXQwyu
XaALky9RuIbeoLSHQvxik1D3n5LPPJeFGBZUexaN09MLS0FBgeghAoUgm5V2sr7Su8drk94yaT71
j6Tzqrf3KaTrllqrugjavmC1tWTCpUwf3cUkm2rNt1TuA6Y2VnIzjCXNRsg8Y9adSS6SwHyEYWZF
FQb3c+69DY+7XHl7AcQRPrwFydmBG5PyuZWtJthhcVWEXZluGp8RHZvwTTvSkS551JcZ4nGgZJDo
GFrD5VstIstHNKoo3zRLzZUFOKMjzMk81WBgjwQAJT/MDJLP/KA8x3qvR+DWvPLwFh8FUrOpT5cx
bnb0yCu5/M2n2clGVqm4ajC3piEIi/vd+BY7JA09sUq2jsZsvGPkxnnfoXlUNgDaqUWPBjl6mxQc
6VdE1ROKH2a4RUyBGo2vYl3dhv7IP8Ilqm3SvV96Y3aWiqc5ek24y1NUmW79zwtn4baymQOrcjv6
Q0AiXGq7swks2JKRjG92qfZXluMDrsij9H2tlLuS3kC0zBjBlYITaUPES/ji8V6INkNcRvWC/8yU
Z475m7KDNDl+6zkFOdRfbmgWQckhOrIBivpDzHCPoQ2HuEanumNywbsBTGXOymZXVKE9sOQNfxPa
cB8YKdDefIumTbjwiX3rjBCJOet0ytllYfaOT9zhzPvMG/E9xiWyyaEQGWwX045NOjK6aU/XWCp8
IiQ27I/3RfjdElgSDbbBXInjahw/Rn+NxFtZfGmZ1R04kNaEu97nImPxh56+1K1Y/WQwG+p0gKva
elcrk0oJiDW1GzpS7kZz8RHRHEkrfoi0v2TTgwKbtV2sPtjkhC5WOn+LeNFSJWeqTgOqMR2JgptK
TozbnIpAOIwFOBd+ViYJ73k6jcJfoPuyQNcuqMbCfxw2/ILNU030DHd/2X0CujdPVzc9e5VGXtuO
D4mzRl1xRCVPohjU5NQDZsG18gZr9osUjXk0Kp0+2JLaDua42ggVsyYSRhHT4dwwkQMn2Y7bp/ak
h1R4jNYjdnxg0ZW5tTFxZNmR/9kGLoQEyhj+i2kIkS6nmNmhLYITKBbn0Dj1CH4YyBfUAJnX3KDT
FISD9PZk0rx5TXmU/WupP2O9WZEOEs88uoeg/Kn9fVHMdcYccvqX+J3dYqJMqrPK+81iW61kpqSH
d7+thmtESw2jeiURC5p0zNVkbwrPU3B88wrQ7yPzzH5iaiQxQxoJV63zMFDxk4jknJHvSSWU/+O3
CadA5qlhlgtIMsHnhUQtLKyAUwbFv3hiIZjqGw07a9d7VTXDsKAn11gzaRVNtk7ZMQMIrerzt93V
XwZTL/TCfE9MSobFh1a6pUzURuQSyRlx9eEjgpcHE5PaRsMn+LuYWxeMfBieGJNXD/W9ZxQJHQUl
i8QxV3t1eTG1Q9t+aCzYovdG4vZdWHH2Xd8L+ZsL6hIpzoQKVgEPsKGi8hEhNuaPLu7N4o+tL5Xs
R1sBzO6pPduUixs1Fm3s+0E8XtvtsNaaJImYf6YC7p1pARZm4V8R7iilAL7Q4k/4GjAQLvNDtzi9
M0sER2XD5mU4SIB5j2EdOUyJY1PapdEv6w+GhLErFCTHLb41HettTN+iWJIwV71CQBbSRwQDpnvm
HJJau6GGRAfyJe6L7DbAfSU/iP1culgh68RRiPJj2GjMQsNtEGxRhVLKYwBTPUE5Jt0Jfj/o9XA4
xyyBzOnJvr+1wmI1fguFja0CV0W5hyvLNiq+xcgdCX/gw6zKW1JZSCb38L3YfOfxISsIf0LhAb2a
297tURcMy4Y4PuQSqDPPc935MscTWh4q/q7ajKZN/x2C9S343axN5jkejXmsb/wDW2V/RfK7cUu+
AUx/LmBXY+nIQV8xyFR0CylDJkGGvuN+VLkPawbqz4ixGIsEdtnaPY8d5QJ84VpkDgcujK6oWCUu
FtbkPscuB59QREeTva++JEwFKmrGw7t6Q6VmQCu7Wu9hfOo7t+/2kXoKAB1k6knOvbwDePYj0aW0
SDRaskzh12esAdDQUf/spcmJttOuGWwmjCqU8HXZrvDKTU9gNyjjGVkcC4a+P5oTWrgYPhfV1b+F
MyfOqsyjIe2MhTfRtyFh8Zr0Xn4ww8HWXIOTJc01eiThpeHcwHjlzqexA4rVf9Qc2XB6p1uvsPTj
xziYPlFfVl3bx7I6Z5ndiacA7sMMyudrz5or7jDGd172gXTRn7yOBo1JUnsLwk8WgKVFBc+pyrgd
NQMGsuXiCAbTHK5lzKbUgrYjKft84WoVa7ZDHn/MYoDdK/aPJXD6zEmJ5cwPhGgMvI8rFIBwJ2WA
FNizzuC/uh2SAB059r2ncbtOOISAiCXbxfDBiUoD3WwH+jfsbWp6njjJEa0uu2+xsKOzsZ/Ml7xr
nP5uGuv+N1ktkGOCTGMx+mSrJEgupBQAK4L1BNWLo4BIVSJMAumpU/ls3xX0i2VzDkXQve/5C7uQ
0yyjOwIoOmI+ssTmHLnlOvxZ1I6YA3te98G5LZewIcV1+51fS9LMEQCsufSrlXJWIn6VjGNPBQOb
G2Y24J729GCmnFjH7zqz3u1lIrKMSKY1dAziDCoLpSl+h7cD2BpdgUASM+DSJdN1Xz73XxoYDUeJ
HWPxEzIVbB+ysqmUR/IbsEv7p26B++J5WYlMLhk9XTP8uzislLs03kbZwZ1mj9xlILVRdIIdveck
BZlOBftqNZMddFvqban5Hid3Igduqp/tE72EHP2bsQyFslYED+tn/gPwLFDnORRVD5UVClyGfmzt
1CUiRKCX8lreAd+7Fr88nY3shM/+9925qEX4vzuBmncTaAw42ZYFEd21qxMkR7XPEUDrmW1ig4XL
ey8RPUP/RZIy+tvqQ+DJppgcjwoLLmM+R3EtGps2o1m4ygJk72+FWeZArnHco1cnB2L5G7GYxyzu
ryvGhlhhfFuRPYlbBewfCRkWUKya3cOhE8GarFUWD2xvY2v0X6r4lYo4qlfo3N/o2GSnRYSUbGvx
O7xGLTMojIEcvrZxrdZ4hbkd++MPr8SePCk8ufERiPXkwpEAxIPTeDZggnpJeYUdhHQKAIKdfDP5
DOiANU9ZMCj4mnwwITqJAT1WE46VdZ4iBCmJZVqmP62/bP014nc1xAZ3UN/P2NzU06E0EY9YBvOe
1Bmka2xtTaJ06OyAgKFzfuLg0nvcamQg0OvE56p/AbISPJNVpZ231+xXi36UT20DoBrnb4rkaM7b
4hh8mMge23V1QaJbIEAA9rA6hlc6SJ1IVTsg7ddpAcrb6ja/pvFx+I64ZpXDkD+LYdmxqwFCqOzq
jV/89tLZRydL0k2zJoYOuguI3Xan+166yfhddNydDDbRNG8nbAiyXfSXLlppheNj7n1towNbeku8
txKtobrjEJwZR49wF6kbvIXI6P0tWSvKR9bc3rcaNTNaIVv7ju8VOSp8+mJxKsDdTV/CR82jEQhc
WUlwhIMchjsj9ArQIvIW9HMWrBcKs97PjN9pA0GzgVU53nNo9GWA+WKDGQUri/uu0KYRxDgHYCMt
qluHnTdL3+SgofqSMPvAsnr/n0fFXL1jnb4OsfhjPUXTiJpWm36M9KYE0DkaPEPrNCV24iHZRucg
SmHWVGqn7BqZ6A/wKuFVlT2yQ0n2xFU3LzdJIMqsmC0HhV7NvkA5Njb+EUYP+p/5J2rrIHRqRsn9
pqP8mkZaJ5hG6wbxr459Pe8Qm/+k6k2cnEXvCg+GKIwCsXBVynGChopsiFQDRM1a4s2i94EJCrF6
5MVhJ2dJRgJ3INKkQXXNP32edQBK+kWM7J63WQt/OUtbLBe0CKhfCI0nmetSC6dO/XmvaI9/1Gd6
g6DiKe9j7yDfJHAQfOqHzBGikANGC+nIzyDeGCOm9BeEAh1tGzuH+TZ502BxtjfkWDFJlog86T2d
4VFZ3CMV+vKWyGRGiJBzBypmaqZE/RVuyArnerS+VluqBaZJc6RyZU/lmTWvQfeFVQU4unIMaV9Z
OWSFlyxb1DGIR3t3bpBeiXHgU3wZqFb4E81izg7OLs6P5IZGlubSJu05SUtHztfKZYa9kdHCUsBq
TsmCMg+VSodZYPVFKHpGNLpFWKNVAPGylG4r3QqGjgVOjV2vOyKx8ockXLHfHbzFh4gKZEN4GGlJ
cOqYreGCY6RUHsW/utxqmKuph4nPFFBgDaR+kYnOxMvQpyWnavwNQDJeAAZg3XtCAOrbiGc7Tidp
XQV3PGiSv076E4uogNw9hWHl/zg6iyXHsS2KfpEixDC1BWZ2gieKShIz6+t7qWcd9V5UZdrSvQf2
XhtIYWd5ocRntuGxKdnpPinyC5QKiQ7jxiWe7NWViNuxcsQyIxrf0/7ldNz0KxS7GX3KU07PLAt6
hVRL2xjOy+pa/CFMp0ee3nKIP/29obmmhUj6HI2EdzIi3yoS5PfvhGCPGcGUo0V3PjZWTahvWDUV
GY769BUMqARwv59UrE9rqAk5kiz+T5CaadsyUgvZOTEKAVtYE+jD/tLtrzxJ2rUQf/sTQ9oi9AyG
PeKSgiRrlExLSCy7f+bHxBkjaERzwDTBWtOTUNKqb8WDcBjKaIuty0psrow60Dfk6oPQ36jdLMN3
UJFvk60Fj1B0MACx3sbx1Lh4Ztl4mbYpPOCmxf5fR2Y5JgMrviS0fuZnw8KnWy7ix0DdixQ5ehPQ
BlLeFt3CMyWl0zPRjz5V9iWMzDBuM3gt8CpZuke4aLxjD9ZtWIAI5i8Sryl8xOBBQALWr9nfNOKX
hDVVhO4Z2cFXtZnYzTCbJ/0CJh4LZt940Bv742G+DPNn2d8l4Re3JELVmkBIxt7J2W822pNZNKY7
Wmncwgj7k+jRpMekPcGQk1k0MVUN50uII8Fr5z2kspSIa6Ksjs3RF/movjLlVGgXi1XxYmC6yMqp
CTZi9yn3jmQ8/MItYRtrJlMBJqdPBUkM1zGr3RBtIEkcAk4EG7IXElWWmTZ4txvxaj4FbNz/qPFX
2/7N/Q/gMrIPvmQqxYA3pwc+1LInQYe0j4LfUfgIhb0KPw/WJxcgfCVCb/mC3AhNLHND9VmHaBgY
ehHlqjbfVYdtmvRe4oCjE6D6+svqMNqzo6MnX8OWi1KQAetI7/hJiATRIbq0XyMNvVScezQB8b9l
A9ZuKnJ43mREvh+VBHsUHY+xQo4uhW/s+WTxX6QTowLOVnfyI1rLSPO0cSNvounGBMHgfOy6S+Pj
RnwyYUVrASljR34NkMIIvjw1AhN3E7tw4bbCN1+vQIkePmGPWt2VbaEfXdm9zcp7ZG90Cc7gRsPv
KiXfwidEnfGSnXq0KVTqPqMEELbA3b0G1NZLGWBc/E7BkePXqWHu+PviK5boxzQbu6+C1ClUTuBd
2MzS2PFU0tfELCKOspcvwgp9K/3k45URL04Dq+bc/ipIk1Ht0f9jCAAqmwGpXJwaegQKdvaeGNCY
g6MnAkmLixqRjyDgIOeHpEMiKSBcs4fDtXvy8xHXgkp3wuM+EW6zFvE1gZYPH+aOGlxl/MwSud+Y
+MeWwYPdhbcoQB1EeMUQbCHnbceNjk4ExqRtHTtGQqiPuA+/+ttMv7KWf2BO9asEV8BeN85tcRHN
La4Hn6Rftn1r8SnvSF1hfglkmZMn2Qn+TrOe9Ho4+SReyz3+XvpOSmTi8xz6ZmLCAYqwen6vVa/c
hDgh2RvoO6XYKv2FJWLGc0azMl2lyGNay288rFUAfRwirYdgEJjPMqumcjp2DPEHJDk/IdolB/cy
gm8zhIjIuIyh4RA/SMmeMFYp2/CIsspi6VnTX1WAk3mAkOhuKN5nxcFmlZyxS+LGQ5thPUq+XBxC
6ejgvy9XB+ggVOwMOb3+EzUdGzUOG3GjW9jbWRyv18G2+vAbLxH35XuGS4OXfEvhMSKOmLbVHoHF
atjPfMKsqwA1wMlC8iRzaAbrYk8J6xeOvFNCFi83ZAQ4Jcbu3KAnO1CFMDhA1/tFaYZErrH/TP1o
yrnbcXcC2JC2bAn526kB/3VUcDMNgbacvyYF/b4hBP4S52+lD6yR/hfMT7oqtiJe7+DYxgD3Volw
rg4Jn9rxEiB/ROBDMXrhyxEGuE7YuDfM/egFKaN56My/hJ6OXfMeeKYTmshmSKbFKFdRfeAOOTbc
gdYBF3Zz9RmU/ZTVOZrWUgWgB33lqSDdKyJmiwgC8EUMZSYkGu7UU47sgNZFEqKZbcyuynp2/jcM
m056q/CHAKAEQgtBybFg7XxUwUZG6e6K0aEnC3tC1sFEXMt+AsbY8BSnyZ2vnfSDGAxgXboQy10U
m8pTSi6IUoZux/WGOqmt1ohNqCz32lOZGaMxipiRnB8VvEsmWbpoHOKLRUw2wh504xx2UD8v5kO7
JsU6InAlIoBnuJTLoVo71Xbe0R1NHAtg2PINoHhApuir3QpXwjnHS+oCumctQ5V40Xl2QYosg8Zb
JyIpswOD/S/MzzdpOSxuUGtIAq5sghOUJdbOeo+Jmy1agrmLRx5fNW0XZh/Z75LnUtI6eeWbtctc
2oKyZvNEXBfTyC2VO1HfJqURD0lEVPGyKjaxd5z/IqzadrUodZmDUXoM+rYprj4PwBeZ3RvMjejX
RDas8yJX4WPMwP/kK3mTsIh6H1999RtXpxRNYUifNlWggFDKLxDABIURYgb4VZKtA+O+dpR8JTq3
qXyECKxEmAo5fhfV0fNHLbHy/5roMgvUmmP+Zg1o9u2oWI+kDEnOcrOgRgV8+26cCAmCtMfnbj7K
yRGONL6InvCuaR1Fhr9TGy5phL3ZjAegVBwZwbsBFJA/CqVHNZ5SonCGQ/tO2sg827AMj8yqFnE2
wcwkoTB6MpxEuZUI0CUmlo5K9q/IUt7l9DAimAAI5iFUDLsZH9EgeOBHzp21bdodXmC+r5qQwsDh
SZI5lkxWrfBlVgHKqEn4Mnb6+F7newUnhfQbVt88Zz2ce8e6Jpfsu6gwx5sIyHg4qZrKCSPk3YpA
cJwwPIy7dHhx9XctS4pbDfdW/vPDZ57ei+ilnHyXg7z90qC0COXdIHNrXX2kEhLLlSauW7DRq+xp
nLLwrrHBI4hN28aoi7gwL5QTHM9QRxlstL+zhs3sOsZ3gTXHZLdfMSMyPz417VnHVS5+8TqyXhkB
+76kaU9abZq8fJQ/8MmELRaiO9LxMtrUz0TzJMHDxlVC1zf/DfVNH7/GTyShxdIPMtdECmigMs56
V+EaXSHunbjhAIPML1ohYjvZo6mKM33gdfysaFAy5lM23UV3ZK6Fo/aq3HuU/fq+Y+SVwxN12vs8
vXXUpxgj8mRB2VZ05No2l9epm1wj4g9x3f2k7xJNNTHza50HEO4GCvadXt0U6RRpjwlP+cwo70ZH
3ksosimzd7R0Yu6E8ZP4W77+wBGZLXauTWorv6ae76J4U/N2Gjx56CKgtSQrB2BBfNBdcbUGFHum
zYrUVyhsLOsXRwI028WXW+xSbckZ7KODat5xyFTbvltXzddcIzAEZ8scww7em8y2NgaZTeXG36sm
rG+3Mm6KckWNx3yo3zUBJqB1dOSLY4Qqfi97/6E5YeFRELMUGwWU9eiRV8BGl5XTQFPGWIc2DJ7f
IgOAJIyD5q9l4PEdrDPIRRjqGHGRJhOwdkxIyW5vBpwoBBD9qmWmsUoYwUMPrK4ya93kVtQHmWsj
dKQPkv3SZZ9nC5OHG2OgbKsIxrwaPXE5G3+dUdCmfw2jVT5LppPWunhFDg8c2NiIj8hGJ41iAAux
ssEaOBz7d92/RWy2ESyZzIZw6XtnJtiI6NfkRyirkIUCRjBxy+3AYhp+34WdlHoJptgWLzVuwKvG
I4RzQPg1A9I6H5PsqiQr1P8quJistrjbdEdSP+Joa7CrGivkZhGxBA5UhuA5+pg1WgbPTkfIZMSR
LTLUIDpYQBTpuwr9nzkPK0UM3EkhpTRmyUdUz1NViV75UqmkagRQysat2L+dTG0v70wQb8ClRTsC
6V2gIxKafbIbOZjZQ0S2YldcouZVZ4XPWKw2doryFMjZQn7gMaXP34Xur2fYnqlEPPB2pjaZoWcy
gXnsy44caQrDUGKV+Kllk2P4TwXaPDpfQt2zJ1Bm+a9s0A4APayX5WxFdISrUc/tselgw+iQU7/a
8BNmb37vPADv0iO/TOzTuTiZXs1e56X3EikTF1ntMVmOtJVWH2trMxARVLpy/Uzv/UZk0q/Zo/xU
GpbiQHOGowr+Eh4UvmkmykxwOA6Y7Ty5l7hqJPikF4nJs+8knC0QWGKnYDW+FZjipmwYWDwSy3yL
uz+jehel/UzqV8HL1XCkeLzYueQpI+lSkOefI0dSsA5htePFXzflUUu9tL1UoD4M/RrI1JwWZQ1/
AaOvsxrtAbSZEij4BQyFfHQ9f88oZ70WuvMttXYMSn0GI8ReaBcZReqPqFM88CV+TrRBulMb7jCe
KrT9VPZApCnMx/bZQjwj3dkegp8p/kJd294D1CMwSm+x8TlEJ7kl8IpQPoDPvyUKhmBTv/cr2Xqr
5X+ZwBwJOSSmdPFggrl/wajD9hYpdsBnzlLIcqu1TMCmwMt3ICmSCfdANjtblZo8OXYFdfXeTrcU
vzg/YU3SOiELj8BBfkjt0VA5p+12qrmSMZVG5V+KBkf/mRNQQrptiItbOQGWiF83xspXP0LptARi
kep4LxQgXm8sXwsy43hO+s4JpBcJLQpr9M7WDpPH+kxbfXDKnCfivFFgs6JHcDSt3vAkgXzclecQ
Zmv8yF/sKtlSLt7Rav5Uyz0j36D4K2LWr4xKhn+J0O8UV0JbI//J6yPMJ/mz585vSAYEQjaOe6Ff
XarvrvOAReMA7Vz4hluej+ouLdWrqUAOYT2RXOmBePtZyVTsodcpIweX/ECIpLnxFUAH6900eo4s
6QS20u9tt+18SmudAl7GYMSxukIUFn7DFgXpNgvwSxHTxoH9J/AcDFRWqYSbWFjF1StS6E9zZCww
15gNmr8dvRM5xSY7e1Yav4a1o9+T5Q2pTqVqh4xWKyQyF1TsiEf+RiAv4NjuDTqhuXc5p7jDBEf1
NxdTYIQhfMfqS2VeESAIQ3uLbnNGODuWKqoVf/NNKbrcjeaxyA86kos1aWyPLLbH6HFpOLLi5CNs
f0XOSTP60pa8BYquD7Exf4LuaBAMzc4pY9TQjV6uevrDctSfFjfdeOg4P8KAlATmh5dlH4UGldCe
atoVOln3p2beje2+G9dTI6JSYHSZ1DBGcrsTeI5Idhl7N6S7mpGgVaBT4WXOlEPGXZT+qkazpfkY
wTEaXt2Cx9kHPA65tdcUZthhYCv6Q2A8q7Nu4hhuosN4q6ADhq++uTT9Ve0fjYzQkBEwkpmMbAXq
l5hyA2ACLelA1u3NYgPGIk4+EJzG2oUDOYj3s3peTtUuPuUE6Bj/UlDkGu22fMlZyg7yCclqRh9T
t38lDbnP/hOtLCPIo4ZIY7ianyaNKDmTGSV9WuzYl5g+8+OtzpxCTBGNBztd2EBepekoZ0iZyLFf
Fsrr6VBbD4OFmimgEMA3cstURrtbmYH4TPIoGyDssgMB0MNIvuVnhNxCzt+T/O7T9nQLODOKufE8
DedWLqw7XP3dqcQBwgprtHNjPGrzPjLeA/oohjvySxyR0HwEWCt1j62HZQXuuPAZ2Cv616wEtHsw
euAEJ63cVs0ziP7yfk8CoX+txM00vTR/Z0ENCr1IvY4i9IpDyjaSoBfa9UVEvmsJtGmPlUKYpJzb
OclBBUird84ztngcpiI2VDfstpZ6yGHLpBVkdL4jRBE5nfIzVZ9iRKO70pNvUX+fyn9V8hMPF10/
BcZpzA5Vuh3Z5yGOg/BsSh45B2Ny6OQdCr3mRkJAs5kGm5+xh6XM7Mt6NtUakp0xuwKZoX+ZfNTf
lC+fcy/gxqZrGfZRhqAFCLFscRYTdXLonlF20iky+BVGLoLuYKbbHstDTGf7UUSXgQE5DyrYzo6v
GzH2ITkE7YdZbVpw1qoTkuL5HR1bAhJgtbJuFC8KQUAhNpdtFf4rh2f2UL9pZSt23qQHIWWi+kX4
UiOZOk93oKUpi0jy3X2vfC2L6J/uYvAPvc3LHx8LVDB/OrNc4cjcqaWYM7xpAZYxbDyAR0Cj27I7
xJeDTk/bGhLZQYcBbcZMEMl1LJzxZZBd2N6n+1CdewIpucO7jxaVX6NwY/yh9Vcfg3SRhghSbIjR
xS6zXRp8BB1OkfI3Vh5ldq9zL5QJZmFNBN7R/9SIpMk3w+jmb13x2UHReralS2EMpy6gnpZtGRNQ
L6JK3UjJMfwS7zkT6Lt4F1AgMw5EkNDuZANx/sr6F6abPvOGD+RweuMJaDEPvrnLLlhTjIwJp4cY
3xCPUr4Xm41+jhqHdYBxnYj+Yj9KT/BJzwYYjhQHeQ9LQcCjqbu+uUV4Dn5t4F0a98bfXHFzB16s
uyMz0Ef2A+YLXGGcc0Q9mdAaE63OxNgAJeY3yEDxoyV8YdyHCBsQwjEo45xDlItXPbS17iD16Up6
Ig5iV9cxlkOlkgvEOuOdRXspfvjnGERrygn1l4xkf/awG4VFPpsbxJFgRNzQphWXgmgMjFYdvvY0
u38O4GDMjZZh6MBNkP8bOm2l6PtBWQ8tUuXEnS5WdC6ADuMpBypqNKf5VhRnoTyVOFkEV9GQs0Le
/GuMG3ri3VAuOVizsKB+ejKS8w3OfxOIlI/U7SlHLobKiJx2onGfWLnDXjy0UHganwx0XIQq/hdP
Hu9oxKCr9F25BryAb4ANhBIeE9xIuDRPGnt0hBrMG/4y4wdqGj6okJja4k0z1hSbFjLDS5h5teS1
mJnek/bMnAgt9XX4nunHEQcxhqG9bieHYl3EF31G0UPoswWiniI/h8S9roOHQ/ISjyIP0PTJXKtg
fHftn3FygjAiocUncUhg/8j/4MntviEeIkay+uwxddde0L4XiNjq82QemxAZ1L0GlVenXoV2pqKo
Luu/ZNHIZU85e4G4RnIAKT3ZRixqbn5NtpCvqq7OJCSE5s0EX7o282kISKK/o7DG7UX51HTbETs3
mRKLui0i+qpxE2NTZ79MALCrgft9RQlt/6r6RNbNU1/+0sZlyUcEtITJ1R3aFzp8IhsrtFOcGZQF
+sEAR/VXkrbMnax5Mopp7gEQhu+W9s46zsq9RrEFfd/OHtg81p3A0ARlT2eg6B+RtZWahQCJwpaD
h6Oq3qiHhc/xZmIbYHK2r77qYcfQGX0jxgizpWlDteAxbmK8Od0XHNJ0TCOuSMS8J1Ys4pk0A98i
XczVE1e1jmigAU/j0sJEaiYsIChFNBAleGrUWwe6yNqYqsN/IMvyj2wDq5pjlNWvM95ka1V8q/m/
ujlN3SqctwnzQZ+PmKiltDuMJM3KxzG6Jj/dIZEuiPYCkLUVARnPCvv7d3sUyKpj1fLJ2BdM3vhp
jZe8tWs6gLw49P2RP+zQRojHJQNJ9jQoufFNhffHEK8/003zMtH0GvUV5Gi2r2Yyd5ckmfij5XcI
nT5fBRUotOGfdh6Z3WIufjbU2zHl6UXhkmDqoTBBM53xgcIlSdDx7xDWd/U70CjGd3C0Z8GNMX+b
iHl3wztvdoBzVtxLki2PqL8cQQbLBeRGQiCy0NzbFuG/kwyu8MlarX5ho0T5GAmXjKEg2auE7EQ3
VP7JNqXr68CirI2DdDEXszkgIcIE8XqRWBYS3Geg1CC7E189S08l2Q5o2Smtpfsk7RhIo7RTBDu6
iRmhCVh2CUtacHg5Zj/jwCGLKLyjiG9t4DzqCVD3fG+/I+sEg3SgPZTp8C/yqwQQ1FzH6R539Lt8
trcCLlq7s7q1njtUHEAKxeJmYr9ZwZNNrAufI7/DMDtM9pg3BFufhScpT0AaqNVQbQTDISZO90oY
8vBPpUOFupZ4Xc5uf0tdoDLWFY6iJK/NN4onZrApcdGV05kOiP8i/RkHrgI7q2CaF6ZGCipaiZOA
wRIGesru/66YbnXr5cNA36/Xrk+YRPwkwoI6J/pjEIV4B0DcqT6n5+BlQVtRYKOxe0absBr+lY8c
wnsNPYm/chAcfzf2H3F6mN5STgbr3sM4/mbNFKmDLbBXWuQQ87JPMqAM4I2WcNWv5CPW62U3yqqH
mJXAq5tHmMC/3hjWuTD3FnqViokzairsLSxcTOkqyp8j74gG15i9K94Rwy7Yz8QLC4sFPsvONSZI
+RYwlClPI+NpUBiwC+IHZQYHJuh1jU+bI2e+wQXPPADwCKaambPBJYZcVF4Jo0MS0AhWhNuro9qC
74gGm2cKA3+aOsV9gXS36PDctjyy7KIpbv6mP3liXTbdxYl/c2UgtkVJReVU6TQr/ZoXbav8yPhe
4C3V/WYq7LI/TgzHDeMw0SObr+bL+ml2ifxo/AvWxoz8BuxTi6fqIX2NDK5V8ETAkiooY53tD3z4
Z0ZHleISyFYcC4o4i2U/ZtHhGRUgjMOb8j03jLwasK8sSU3PkP6aeVsO70q1zVMKBflHUJyRCVgk
wvJd2kEk79roJZ2rSpzZbDGUaIlbzqoR+dRZjq81tpQ07GgPKY/otzzmSB1DvCzcEqwo+4jUwy00
CcwV2Efn/B9cQh1OImvsQv6XwOZX3jc7fv9O3/G6oYqP2Y5lzX7OZ3ZrD6DDsgjuBpSz1165GeS1
3JN+tgBquiW9QU6Oi9bd+kUjwkyuhangNATHMkgpd3egDGX6Ftj3mq0VP2O3TMpuUGyY3abGAXsm
zCL+3eFdx7DKV+bAzGePDg3of87g1P+AUUBhkSP568Ekkuk3EOLMHAUEyaktuJP27NIJEIwYy5Fu
B8rTJtaxQx4wYw1bcviAV6FD7LFFLBTm7/bJpBAKJ2CGyfoEdMRrtM14o05kVWIqqT1gsGJ6bFDO
YiBItuVBY0iNt+tBs4cQntjD9fyUN1xTObWiR23Df/YvQWDpsEpfOB/wXSOW4rLDFUi/xILkNH5G
2Pcc6N23+WVCZ6bfg20s7JHuMrBGGo4ohXIR+mq3TQKPdzmhuz0Hl57hDne6rZ6zdI2/xvptQX/Y
xicotaF/Y11tmEfrUuqMFj6mZcUr7FONxEEi8Ki3juKJo48d1NFg3ojHb/zN4nOlH/Mr05kkvS1P
JEVjbDfvmA42uAaty5vviNhV3nGVWHtiiiWoUgJyKapqN9wiBBb2nOVgo3JcRk407nlcDOauDgQ9
lvC+l1E/cJj1F4R8eFFaAwG5rdLt458ZQ+R4cNzd+mT9kenacUPZUb0ZrDN8mkhdxxtzn4bLs8Ek
fobMZRNHtMo/QCY21iXtF3Z4mbgxQ5qY5/xDwAFi2FO2M0AP1/agvGDBzcUTGxvH3DQdF/CVdM9Y
UHWxxCWKscGkvOaF928g+qGQox9WMZLFv8iLMHv5HK23Tv7ng/kaCOyGFpvVxF4pzw4CzFdDWWXE
e/hIVci0b/gUCe6Z0Zrte4XtG77WOHl701SIivF32J8Hhha1Lq1kFPxx/CPJPfLxdRTiBUEUxr4+
RichFuATAvIT+VlefoFpubdD7dFhNbdcCNbGb7atiUp2I+gLMT43yEKcAmQ24/lUsK+wiayIme40
zqsz8ocR6yYk6+wMYU7ZazBRElDTGU24Lt2SxqspKAacqdn3hDmkbWD6hB+EOjTdflFHR0eQx7p+
HkTE56mHAsfkaFLAySA7CNdN+M8gG6Nj6bJnCRdd1PYjAy/iXzQIQSxaWx2Zt+qakS2hnjnDCuCw
jxApr+Vh2/yqvMj29KFUqG82GtUZ5dzSRRhUW8+soGk6ZbGTeJr4xRptVsl0cqTldbKjX8Ziqf2J
2Jh1q1buq0c+vYQO55p/KDz1QnDIugNLAfw/H7fdNnoI7KF+Sn4cljTA857Ttquu7bQl6sMDvLeM
H6GBrPEtaLh9/s+pg9NwsnbWLVphGGIhyttF1Gj9VNkRPEPIxLMbLUPZfQt7Yp8Xe4XxOJD4fp/o
m/QLIKymeDRKWetpf7wUbc8goH3Xwp+ahZeJ+guKHXcZEw++ETrpkSnwojnCLUFgOysv6ROLDzEb
GhTmxfyCgAM2nRq6Ajl22hE1jLhhXd9sBgATELiuYoENg8alWkKpboUhvyU+MWkZ93FMwQ6FV5tb
eNUMUTp2uJ9ztMeq77+Af08imkjK/6eWtS7OOVV5BaUT8UCrF3U46GAArRDKrVvsZSafG9A0PKAS
3fTJQCTEsJlAmXWkHssY8s3JH4xNLig2uiyii1HkwL1jaNmzNf5Zkhk4baZiJ4wsjZVtC3e/Hbiq
0dRmEDcTjcDC7g+CEgvZCpWw6KhgWKbxoM5flrDVy3DNcBQTIPum/+9uApZY+G3beC+1oNd5B3vc
n2BppKVBIMoewZL5fzVtwepe98gtNI/gJgQkIam/22hfv0de5PSXvboIMRNlY4zIaWFdfoNV7GLm
wBI2axac6osa3xiveI84slndzQSexW+AiSJecsIfRg9R1YFhAFwsKeaaTOGJI81h9NXToDyq+q5Z
aOK4a7KvYXUFtVCj+CncAPoCKCUh/maBluc3UFSy9AzRDCsndWKj19LxgGsgD05cjQvXpsNAduJo
b7ULt20nGWA/yHzkKSGbt72Y8xeoCu4mPLnDO3V99ylROPdv3D1Bd+IxbFF+T8ifFMw5ljex0KS1
1vRp3Qt/k848xv+rpgM2T/ahS5tSkJ0LB4IDU95IKBZOYbirUbhm6RU7Vl7MINCPOqTM3s1MY+3z
rXFTC9ql5dGVm31wjgOGpfQNkttxSKiYjalbEeOVxND663i8opLruhPXPxxdKEpWvMepNpG/JywK
y2GRCGiM6oS9GJ6Q2+jBC8bLwq9ouDBRvPx/GTMDhiUrDF72J+6k2jFsHi1EXoFxjNWKu3fVUDFo
XovjCmAsQPDlOEZ7Wpir+sVsErETfzD+5KivEfnjQHev1pZwcZ5bkDLIlnCJXD9RPadvonsaT+VR
plRihv3CexUfBLSgtnrAPQi08TLymHn40KhwoBviOY2PzFoG4b3M1zgSx6OyNoAIAJ6mzxvIuoJD
1X3xE4jMroCIOdGPHN5CFrLGvmgpZREpB9yVdnvj5+arLbaWLTPadGCoL8m3DiVTtIRpPfk9WfEo
SwTP0rBXzMqRBaQnVWCb/1RBSIbLAEn0PYDvlm0xGaMc+7Gyxay8iA2S53xEkt8AGqcbQoCHibx0
UABvSQf1xk8+2JgSEAkkeE6M2nrocg5cVGVp+abFIpJRNpIVzg5CWiJAQAALPzXbjikDo7A2b2A0
wDhQnYmeWZF+zK6IWLMCbd81YoYNHxGIESjohQKCDBaWVB/+wOMw2JFhDPjiVWOlaC5qFEV7D/n8
VeMacStWjHV6J0mvZLUtNAo45xI7rZ6pa4vPi2cLeOktpsWFL00f2KzDBC31xQduySZYSr8asuou
knYhOIZW3Cr5m5GgrxNOIRbLV9AdMwCAB58BNbYVYFjIJOKENwtyCpZolTMedtPsIuzI7DDPSUCR
AnAWaB5S0+CPGLrOJgWp7s6Vv6c7So/ETpCzzAci5E/E7qGnZ5voC4yo8JlHbylSivWM9wlrXHVo
yp0076atzulCXDwHLcC30rUSx2z2Id+u6QrRpRapayKmrOjuUdRkhKNkW95qFvW6cW2Y5FH7YrCi
XyeOnpWvQWTpergH9OBPivEBo/9DGlk50LszYd0wy433VKRGvAseGV5mUglQ+iD3mYhfIUmDt4f8
JvUW9u/M+tBy++zZyZ1faBr77j3H8OXpq5NmEHy1SeFFHrrd4u7UXXZTNKqD/E+ET7Th84TDVu2x
ZwbJs0HGsO5I4KFlq149ZL7suhTWyBe5LVE/Pfmx+YC+dDyTLMlK7AQO/GGU9cv6iycAFc6wosfl
sy9/oWvd6hP1Jq2kttVvfAgwRJnGoI0MkCvA1OK3op8Ij7hX0LbxlOVPWd/Vyd74Fz20k7Wu3OdG
/yJ7jUlaEq3jH7aOPzOPISueC2xqzsClzgd7s5iEcMevw+GoJ+sJTf9vkV+Re0c02ptW4wdPSQy6
lgxAoVSk0X2ZxHNnOkzkpvYkYRxE/7JnEj4fUfeJpUPnoYVPQ3QRI3aiWxsH+cZhikYR/ytUZu6F
+YmtZ2QD05PExpQ0SM+Tq8VwLViamTf5ZK79f8pZzRyfhKtR4nz+y+7sAiPEveEZ0C91ITolnwKY
Id7k4NRmIhtla+WvTOllZmYTi/MnaA9dClqHHFm7AQB3JUqd5jDIT1W8pYavWGnBk2JoMatX5vfJ
V//Jt296s//EdtDsTHGtpx8lS2SvvwLFPgw+Q4CFAm3u24X2yfM9rG2oH1gkux0i9Qz93obvigeY
RzdGmUjQEZpt5Z05IWEP9KMgmqlAP0U8qO2zOIcAGKw9IyQunXP5FvQrkrPuk2vWNn79YZN9AWNH
tcmwkHkAzYWPDvok/Ez5Xm6fFvFAGwjAiQ0WT0D8iqeUUt9wfEd4cHQQ7rVctRpBtyIUE/SQ+WlZ
ym1AxNXmJQO3xZZ0G7Sn+S4iUUQlbONOxtuXvMfHOoRXKz9pyGaSCpjztbwrHwhBS+TKJA1vtKtV
u4sINb8TprJYB2Mve0e3zsNcg2x1+MT5LXipQ4TLC1SDaTqKpyXWXd3pgwskPBjAPHjKZ4hdf5X9
E6QXI3QUrmg0AAdwNy+pnxi7X1zO/3Q+0ZUBlt4uL8uwMUYfL9CqFi70mtTfxfrBqjcZ90S9aXhd
+BpYScYnWqcOGSrdYg63BLE8Q9dthAYsv/YvXcRmZKFw2BT53jxOBMg6vggcWs1c8tARCatbxNXS
uU7XkE94cfv4G6JrMKLjuiq/XIntlYzDot0A0lAWitoNihQesV0yu9m3VrokMowLDARyGBBkBMSI
a0qUIK7SbzpCCUmDZ9oEF+rKuEBUt+FT5tThhqYYZ3YpnCwvsmintl3PVMmBUzpssPCniEYwzRX8
z4Drhv/TOfiXyelTEtYpLnxMMXZLlH5ME58oodZ80cf0Gpf/uMIpbmzpT6UTAhdCl3LpADeDU0VK
1hB06khHnAjxL8xaSIU5cRysFtvHkB6iC5pF1t8qc4ynhVPEZS/JiNg4UVXql3HDEhbyF34+ALSB
5lTo66EtTKSsOWTUWRfpSLJ9tDJeE6MFXixIdmxsqjXzGGZYjc3QdKe8s2Wnnl6zGVSXhSC21W0O
k4ZNr0foXYwSQHOzYs/IlKWtz/AvPOr/MKQVoiOaQJ+wV7sJCFb9jAWqBa9GFOpSV2Mrih9dgcfr
H1IXccdgxz9F9jq7AwPJKClFh14X1Q3DLtgTzZaOlu5rlUvbUkT0uFQ6c7YT0s0w7VUE51tfxz2L
SZBwW+4q4r9YOUDWgpMVCDayurf2zyB7HRpHD+6AGBhWWV13nM41gmjNAcVFmA14L4lh5jXcgazZ
hlv/iHmUR44aQL6Bw81PMJ1gvj27dwro5JwBZ5/6VY+tXPzh68dmo5B/lO6IoEulM+8rqDAKXxrI
R/eTwNC4GR5z2plHO1vLlS057/iOLypSJo0hFoeFnm+wBlMsxDvwANWbGmJf3DCKaF1A4ZCGmenm
+OS7kBOMCgUOzpycMMnLzb1T7PKGjCxhnkL2ZzB/0StJF7lyJyBu6GRVcCZ7lEbskZnhBspOk4DD
NNzlEtt0t1CPlFsSgqXWVjhhLaSINgEi6GtqN66Owbt+4kylKCoQisFYRWROQUnbFpgnQ3DTD6RG
lDEq9HhpFf60j17Y4plnYkaKIG5Sgu0RubVblbeIv/aUn3O0qvq4ic+osvJ2bWwwYbqVfNVNTpaN
RKlRbbXhvWeYQgaG4QbiFccfawB5p77UFx5qY8uqIxq+TcsRyo9x8BjxgVounb5/BFzUnyLit2yL
rt+yvPRRFL9cJbZxTw+zeZZ+aJyYRuc7jqfEeOUIAViWEJagYjTppRV/dx5/Cw9gvNg9MONAGmAk
iudTlB+tdRs27a+W4JhY6axECbS4BhpzNnD3TL4c9T+OzmvHcSuLol9EgDm8SkzKWS3VC1GRSaSY
09d70YBnxuOGu6tU5L0n7L02qgAml5qAjxAnosNQHHMNgLzWoGZ1RKZJJPmt4EACcy2fYbehFhmv
5YovdkfFwW7fN7z4+GZ7idwKogAxpnwm5IfigkXUsEH3kA4zgKhMXHHTnwzVsayVgW2KCj79zPpD
UyzQcO9j0VdpQLmJ2sCJKEovQeX2d+0xYaZ8KO2VNRNfNsxghg6CdX8bOyX0wQXDjyqwEFO2j26Y
+JTxZNupFY+Uq58QaUuL/hd7p+C8Uc7yVw19gk+NvpfIjqD/DjEwZdAn5qmrra4Vk9yuU/pZ34fq
JJU7jo5i2gvC7IBvjQ15QwJZ7qwGywgqKWvpjUFgqyscMLLzuUQORm4ldhIQiEip31trwLF/Uvas
t5uAsYKNG9hRtmbg1Hd2KPQINiP0zEC/ugzITMCs7OGGjHBbwa33MBOqFA6blonSThG/hWGbY7dT
F1+Y2vNjY/ph7fafmGT7/iC/zyHjDFv7BgZf/zUm8dfcfXYRXPOWjoiJuyev52A7G/yhgev6zZFH
Dif7jAku3BGZj2ZczSdd/ndR7+IJg8m+avfEG4W/bBQr3+y9vNpUNdxpihC/C55TvqLZERjUZ8Tl
mVt0GjUMBVCMxqNRwUVAnMD3w+oSDLN8TfjeqV3vkcz6lPkO7jyad4fF5a3Slw2lxq78ykQvYFCe
HNFFFOXRutP/0vTQ3BNX8D8bcW3NId0oj9NlsSsYs755L/uZ1N9vUPoSpgQwdtmegQQQM4WQZ9PM
bAD0NzBr4aphCJp4H+2ewBb4MP9HMs0sd5BA1TUryZhYRfVpSj+GrWRfDZZoaKUZjNFJKvbBwk7B
Iw8qX/R5OSIucVu/BTuVP5USCte+9hPUbrGdQbjI1hCQxmiqWAfQNs16PgzilNmBsWt+ud61H0LC
83gT3PCjh/z7Gw21ouqyQueIWLJYkdHZpz7ZpJ+IQpV6Iw3fBjrAM8qyHh5kSO6si1YUW5iwqE2n
QJjuBiBeZzZSuO33kl2Xy/4PMzPkiaZyApIuKatZw4+uUq0lnAbFj4myExmltQzvFIn4mFZa/oja
DTvD6JFy7EFPOgg8840fcDUG4kGOLxOnqrousRgh0V8qCIXW7AyLFzXQLo79cqneitZH4CtpTjv4
MbNGZhTdpizOTKl3zXf+hFGQRitB8+soBEKF+GmIPhphjXB6Poi7A65rXm/dmVsVJBNLxLU90YdM
nnf6EkFZYa2ilobnp60pTFc8GKCf3mAVM2eqV1T/TkLzhPVy2igZn6E8f5/pmUxDCdOfz9dnaA7Q
/AGT9DU+I45qqVl3Cn8AqPTsUL7vdMw1IXFPApuIbUCh9BdgefvWxdNUORSGb1fkej03O06FOWUt
kz3RsAGLcgAGk4Nb5fXgSJg+uJdfDwAWgH75SWZLAy+V8iczAkU3ZXM6MYM58KNTWPnU57Fyiznr
FmE5VmPCzaZDeWdaBWKDVbYRb+tkrfyoZ2MbkYbdLaZvCBqTsWIqii6v+GbPRd/BDyPzJPLPPzBk
djM+Pcfc2yizr6zP0DxM25x2LdCxsZ0lPnvrbE5P/ZTnB25NoGS8nYKP1rn3OvPwGvcvDoifem9B
GPLePLZsOXAmLQ2sJdGyV3c9gAIr2mejHzFWrWHYyhmSf5a6SKj/aKYHE+Gk4GnMTN/fOoJj40kn
FSITnPt4m/+GiRAnB8KKuP0DBxoMgQnijfkg05dX4IvxNQdMcehx+cLXOMQtbv+N3tzJdZt+aN0t
wws+mW8UN1oLSv238qEE8+7OYhws6HcNQJ71y4iH5R+Nt/GsSYal9XvdGHEzNulKn4jz9x/XGQdU
cqtYrN/AsFk2xCxtRbuVWv/EcSezYcrjbY69Tj1A7254Hi0iz0VMXfxSxn2azcNQHMp4+yqV45EW
2Jid6hharwp/V+fw30KkBrh8hwb9P+nkGRLliKkbE+aMT6zkFQNGH9aMXJ4F6XgYduPITvht30G2
qgEOliYao+DXbP8sEOrDvVUPTfe0nmHha9SAMS5bKSKexXm3Pmu8mK0P2oP6PElb0F8ymwkiM4m0
ER/UApSNzN+M/4vHEeOMNNnqs8EUHaFripzi3klrIjMgE4nKFvBxKX8xkQwPQPLZyjF5rNgLWeme
1srqrv1wHpgaC1dgghDQmhOrc4HLWzuqFMYUNq85NAcELUD0WKJLtEAFk7ftDwgXZ5MhZvIGiPZr
DbBPTbcAkobU081FcU4EQjkB4i3x9U2fZA0Vq/zjgmcYOwwgXef982agP9jVPgB1NC833y5ozqTf
aRT8+/SBtCy7YJUP4IBOnho79fUo1ysz8AgeVemlF9Ud0xhD4pfX4t17Kn9tcX2Lx1biTMHwKMxE
9c8c3QoSbGBTHTVEgWh3bsA0RHT/eBJEYUOYGnFFNL+4XN5/O2gGylo4IHPO6fdet1zjktITmKnY
2rw7xXBf/lGD1nfGDB2Uriynt3NaQNQyudq08J5kfoVngKygrOaAgZ/SV/jklmxDrBIxAkZyrSVs
xxZsUF5PVbzMhv7XcgQ/THFe5UtjEXZb6+USgBfZKSa0vFlTwCOnpdbimegjlwaSNU/lmQzy4QwK
ukuxCkwYHCEVNDoMsVxLqj2PcZhOs5XcA9FCz6i+CpyBXJJ2v7ik7Z7tkAzLqYvw7jyMZDt/YdPS
wlsHThBK85NaTsm2AIjgGL+d7smVbu4qaipYJGez3/KFpN1f8r5Rm85LmBJOpAcyjfaej064EodM
K0wkivGDJYoVDVlTE3Th4BdsXoDE2YS+4TB27eLjAMqflUQ6zNPHRSD7E/MQaYPDPbnF6Id+5BTy
3iacx8bh+gfhUIXdj+Cqt8yg4TfahS4DkQBc05ItD5PVkSDqeXBInY+C/fn+0vBiRN8Uw0ACCSrp
MT6k1Ju/6iYAYMq4wZsbBjQ7u/dXh19uls6Dk66bo+hNw55oWWZZIjQbqDNL5obWEbs3Tcp53PD/
8qUPgD/G/7qn/CGCL8IMoj4Kg4/1xuVKGhrmvio9ggGmG7aecrMHsLylfBae+H3JNO7YTe/z+K90
65/0qGQ2WVfBrWpoIm+DuKNAQZ/Q/3zekOF3M2CT193as1JF3yXbKBXp84lrQYiEnxo/NNzySdgH
uLF6H2kK2qXyX3GDE9Ejkwa+hxCvcfFe0fslbgXNCEooNccF2Gx7pEsEuc64jnUGuzNrEeH/dIaj
8TrmpD9jQMSKgm88uJvuKBGZOufBQhfMTmwSTQhq0Uq1eAZJu3Utn96JQbubf7PuGqlj2KchvQLW
xXCKhtC3CObB0qAtm0NuQ/blq6UbsFufjnI8K9x35AfB0TFdXtnog3Ua115orGFN57byHXNJutlX
sC/msW3N/P1aPRJ0xT+CsSoecMGZiGTkxJLvywPUg8wgEZkZu/P/H5P0gPk90ilCbUMMq8KaRTu+
1mXlpDDbQEqCD3qdMkoN6B2UWkzYeodvE7gSu/HiJCOb4fqXZwOv1qcLBY+ribcRDo61THfCUl6J
h2d6hH+ImWgGsy6a11684nAWft/fsgA3ngHGNsf+6OGCwB7G2dIwc1mBE13zMtbU62y6tRV44+Af
UGGdmmdwJLyR7wNCbyrThRSwaNiZEDgvKUss4O774PBNTiKhtTbp39QcrD1tqP7IgPlYFYewi61S
f/D9GABKRLvn+2S9iJDvs/6Z7gV1g4md5YonpDuFooskFIw4vKul8cKZyXG2yz+YVnY3iJJs64uX
35xrE64PicS3uQUIgZhRAD3wIqR3Sgr4FwMGATb2fH6zHoM1UbRGcQBuByg5r+3bsdSvfHhoGasE
n6ICHfScUlj66oelOuV7o9/mKSMLgteJH+zEfpmWVDjUGN3cNLmMkDtaB7/GsNGwmhNs5VsPEJ6S
edBWL1rbHfiE6Bj9P1oA8SkA6o19sPNmg19JNBHnu5AiEN4N0V6Yxam2uCvXWeFZIct4G8SYaAc2
jh06kpbbCQ4QvLzZyeT2mIkSUrELUj43SU8PsNGsT6l8jEuiEdDW37vpiKgM4UREvTznPBrlAzyz
fsMomqt74VqhOVKoKKEAJvGtn+f8Pq9DJJzr97+IoNkO+dZyMhl5JHO2Da0ZGTaI14RtE3ts04FX
0WryfY3HYouAT7AOJjM2hl6f5rrIlmV7TpgEbyWLZKHrkCKx2bYiKxXG6dWcLoD8Lol5TSFLJ7Nn
oZFbHzlixhllOuPtWq5x6Ujm97RtdSIyVjDkTeQAjO92QvZ8bUXqlHHZL0lJQvr6arwa7lzm8OdF
MUNcJ2iYGXn86GRtx1Pbr1ghyA/gjIXpAC9iyMo5rPwYIX4m2jn2tKIPkrn3S+vEWTWWXqf8Y03B
W0Qc6oI7FikHpsKbrq5S1cu6HwKRwHnQy+PiUqZNBFJ7USJRc2tlozDsPtBh/IDZ0+r1yNwsvWm1
g5axsYtrIrrhR0PTc1MZDN5kWLPKl0LQwWuXXDKAZoxFtE38WaCXcgV+FuFaiK746hP1UwIDX25k
ALwI0m2cW/n3/wod5tzdxuC1OGm+VmNI9uvxvdDvCPnM+BIW2/QEo2nMPaZm4r2LIMl2m+p1MPun
FgJX8DrhBuKExl9egRiA1Z2sCQb6V8FplVDiIJ5YmiSaZITMFD+ixbKA/Y645z4wlg34jj32fhGa
TSv42UnULyoZeMEKOSkyT8pceXhY+/zCRg/WkzOtRhYhY+rL4uoAC1l9/QuYHbTOm4k1ZOV7CG3i
vQIXDkHxC3YAi7PMl4BaYUuA/tOd5RM/I/E8/k0kGyO/+zdNdN0Vsoh6NZh0NhQGV0tYjqmX+SEs
zpmkVy/fNylygxWPnkzuG48/AA8GRS+D2TJxKaP7Nlbsm9MVU1AOPGzvDEEm9JXLmQIZHdpnTJ22
1tG8AJiOGGcSE5ECbVgI/LpIk39T6Idzt3jS1e4joAh7MX6oLJrffroef6sLwfSMX1K/Z7Kt2AoV
gp7a1aUGx/FQ23O+okVFutP4iCRx/gyCC0qEio2jHjfZQmGksh0VqOvcwdRWqK+cYV43SS7rGbvX
VgFKwp0JbTJiLCUv4zl4zZa9mhUp7/MCk8Gx4GlFQYvdqiHiMfCIJVlzrDDnbD1osTK3fcq1Say1
JC7AmfiG4TNC6PkwiSdgu8Fbv/tSLF9jjartmVR1im8mtmc5Wrm+Npy18qKiTWEVckcSg82O0QND
CrbhxT9w24AFeAxCgJj4Z5Nj4DHMkFEPKO70VQkbjHuw/TBvq53fFWv8p+boYdAcglU+R1Kuc2G9
gxo3HC3ODhzNpidlBGSu2B0xLXSDdRqfhstggeo/Rbo3tBsV1tcxOmBbPeWv0wuf7REV0Ggnsdvr
fkr/bRnLQUYWFvgQhoT9qyHxgUkJdZCjr/rOEZDQWeE2652uRqu/GRjiJu2K59I2ysNb4/OKgL8w
ROc/Orj7ZrpXpRPyyO8aMNEig2tkmbPxKPBLBPybKdtd62gtQU9i5LcMngw33h8QCZEYBNsOe9Ox
RWM+kBTP1IAwaAYvDDaWEPeo9mQHbBwzmUW5i8jm1SixsI2vrhY7O+EsR3cuGbFH48qj3bmrya9/
BZQ2JYUBA+5unwCR4+KkIYereaXyZELlKANilo8Ja4HwL0gdA1pPtut/OeF0ODhflvwl3qYVU6qo
3ukm5d9CRn11gxXIKOpoLeiBmuWAdfxL1pZVukyYfCNr8xFWwXeeQ9LxeGBth583jidjwnnI9hL+
WOq9T23pDqzVGCdrLBLC3DY/J8byPpqfapPtCJlxE3Mdjmv1pgSrd38gXJ1nMyXEGIUIu9pwZHxl
wvt5yJwkAucAUXH4hhjnZgThGgbO7c6AOLRLknwvSpxaDO62Q83sWP2p5XUkrGOkDJV1CIt7wkNR
v49hOjP+dQe2kQRS6ZBKZzolS9u2IGRlbgyQReBTU4LLnHK8CVWxEDIXJ7sqe8GLiYxAD079FA9z
fSuO9HDq0hCPvXCJAgQ0K1Y5CNNb4qFt8ZfRpLI1KOwS/fdVHSSWezUtgl2NqJd4R3UIJOJHXfxa
kLuDdU+9JR0AP8T9jUzDxLjrJxlYFn4rP8WnA/6Cc8Bpi3NK0NjraZlXpd8WqFtY/HFpteVmGvmV
4fZKRwRqKDlsfnPB+hQTH7wlDN4BHQnWBq6qfQqsg6gnba0Z7JBQM0F/xTYoXETysP4GkN/03tJi
de02fNf5eG6f+LXkNXYlQLr5WbhPcM8r+I9onJY9PA7aqBaVyZL3dCbZIhucHoXis3r4I0e1SBkg
kt09nx0vnnsBUxOcKBjoJ7wKcXRRGRz2vzWj9xfDtiBag7ctXls+dknbqto1iR0pf8qEOPB7fQ74
pVSSn5bsdCbqLCKWtxkJR5HXVz8RjvpxLClDeKgY+Ss4ZnlAWfQCcIw3WQL0hKdSXFb1zuoe05b6
R1+jTO+0s1l+icyqxgUIV3yzg/QPRCfrrDeojXhWlWGUwBx8Zhkht9vyrLM2zzmse39ETF0Iz1fO
Y95trD0HU+jh6e3E28BuAkar5nG8yny3eAdOQrqUgLp5AiqE4jDASeIBXzD0jH6ExetZCGhCGQw7
WMmZakn4z56rl6s/9ac12cOFuYOLOpQgDxxCCrrkZUfuVOPqPTsLlhKwUU3o6syeChajNB9kFZZb
PP4pfi+E8jaDKqaXurCQthVYRWpfuFnmto99LCL48MOdNHFubwtU3e2pTewKcgepkRjbkCguh3Kp
eP2ReqBClfuPPxZGoeiwe4vxQLmYZmt9z0Ldy6Y913DlTCdpcOAitdiRRgidAfBpO0NExMd+GT+6
FEQ/oX2604cHsoWYHf2Pe1N/3+NsOOlRdHjS2bIouO9avkGynXzClgjEfaKsJdokvi6T/DVW8+Nq
4MuMXL6W+pASQMKaTdtFnStyYhfVRVbsYa2b3jheCK4xzYMwncT4Fu3ValXHn1b9XeSYVff1nN5U
ef5I9uQifLKnWU6/+QdBVrLqU2jWNd8duxyHRJ6IHppylDHDvO7HuIzRJVtE3GwphkvglItM/wA1
TIZT5cWXPoeK7WWHbjyxTCDZpr5IA/5LLPH+mt9KJ+xrm2inumNXxfcRORoclhQ6965mRC+7tMoM
Nnr6FdpXBk8SHtpN1Tl57zO5SNaRRh4MQDoNm2g2h1MNN8p6LE7WWhmQgn7w91gTXtg7LYV2hdtj
pER8DKAt/rryu5ZZ2KzCeJ8Nz+aLMLSt8lGOl47km/p7utPXMmBC3rAymP/+WegKcpsifZZOsEQ6
DTwCAZTWA4vL4Kvg+MrXWksQeWdXBC/eGYtgdyEeZGBAI+JqQDOu3Zgv017Ne+8i3zKHnNgQZJtM
YSLzbVbPMeC+xd2wfgvg7Zla5nkAudlvzIJpOtOWhwSW9j3z0Ht1C2kf4wVRlSgLUZrO8rIeFTGt
CVFZn3gulRbk3rhZvsiPeG/GR8yIwwT5oss1koq9AnQYD64ABEga/QADoYThtrTWptX6en6ruNAs
8Va91+xtXOOsxncTvBxDrh1uz3Ke/nROm3rhTKPGvMA9oHyZxWZENbbi5KolKo2TUe1e3bpipIxC
TIc9v+ThH6dlbaIkeKHRQjb9934bZIaJC+Or/X3DywCTVuCDOg75LsNoznkgHxjQh7+qgNWIExH1
fQtBsBz84WeKnbL+yU2sLCyobAzyw481/Yjxpd5xAVsAMY1lzFnynk9T6hOvXimfUwrs7rVCcZXW
u5QhPy5EEcCw8TBxE4HBqpJ/nY46eQEagAM9Qf9DVVSRBXcgGRO5AyZkabZAHzT6hqkxFgrEIY1v
M1JZhlVOjr4xh86Gpt9HsE6Cl2uurGXF/lI/Tea/XoIC4+aGvYWULjXbiaKb3V39/ujinRqGnph+
9h2zBeyoKNaPGbVaKUAvW2hYYwhdmsgCqK/dedQPVn9Q2m3YeY6UgmjIHfnNP2sZpPIljU7JMIJC
qE62loZXMGU5myyUzB/AUrIUDWcAy3gsbS4TlYeiJB+cHDnC82iz6l2nnCx4VfwaDYMwfoyc/NG9
pdtkPNbYHcstJptLCVs85aY8bkadCqwlXuer0rEMkyOdNF/8ciKtCwePMKj9yWW+YueSDhboQbWq
6+d+/FfImAud5DPVv3A7E6cwiKdybhyUZQ7fiKs9g8jtYdTArhV3p5KKtRudKPur8ENotcKFcY4Q
WhVUe3VAtxx7IDJ5C9vf3GJuu6uKe8u0UMuOavyR41FFg5WzwQ0Hbxr5H13aVf93kAqxcHT2G2V5
H220l0QJGoh90WNis28wBYxMvN7gGyXX2LM1KQEiIXdQMYTgo+/HgSL9UjDya69YFkp7OIkNHe1C
jKi6yx8kqzE0yBgAKQN8/ZDV63A1vpYxg4i9LLpxuZO580Ts8OtU2pooOBSPMqPhTaXm/LBuwtsJ
rB8MtSaKW4LxqI4LNCV7GsSED7xafNcuEJ6SneOwfSH6m1O/6OOAR6b9SStdo4OdRKQ1dwbOapwV
WIqAF0JktuvvfKPmW4MwUmh3QUaU10oH1wpjc/kSve9gi2oAXolpc4ml/cqCAviL2Z8/uwDCGW9K
wR/0k9D+vsqLIfL0VZe0XKGW7N5HDd8feZM1imBKkhJJCkkKottgoas24H/LghgcT+84N47Bk/Bh
6KfBnQaHJgt8YGFehN0c54vO3VO/qUbaz+Sej4eCj5+oMT13waP2oQ+sSHjtIgQpwbXGAkzSBz71
T9bRkvveU3Cw9hTDXcVZBTOGNmlFF6Ody+LPTSJHFz0y3Htb6h4lbIR5wI6ezBln7JVEcdUJa8u8
lcNHguVTuWbiCu8ncFWDzAa0VZLpsdm14BEIN3g/uR14kosRFmdzzoPTxJ07qD+Wsg1hzNzb+A/a
iqTv+l1zRf+VUYTHr39N9Jkq61bYa9pv/akmCMNlLz0b2k/JS1N2S4C2y77Yv+XKHUplKZTXgANt
ZOv0ggQaUOiMMZ1gwSnSoaZq8TEShshrRqn8MS616mpyXFTcYvVaDI4GMZkB6R4fASpX3NQ6Qyh8
srYFbeyQDbd4n0/HUF+kwqXNWdT/pkyNXnA1tZdbiyuL+4VeRiONYaQzEec6i69ZCT7T1z/os02W
LIfxH2uNAYyEDyG7JFDExCmokwTsKBMbVYE6r9IWY0X3cagwlf/NYtHIOpetC1g2M065l/++HOIl
tjgGw+/3F6BIboJso/0YiIPXVfjLrvyIuLk/5bg4pPgYcwwNjJJvqOdSl70D5sF+JHPQzr5fb6Cx
N9SAVgLf8XVl8DlzAU8Da3oGuC2vq8ZVkXQHA4RT5dXZNYcUGn++fAPDU3yX4fQTULNQ5i8Xhqz2
WirfiDprMnIh9/e2plK6OGbDTKs5QzsJPGKIgpBdCJL28GCMG3RkmFbe8ikNT+rEJWYuBPGuwF0K
3/bA1K9a5dWjmo7KdzwdhNYjHjfpHp3uFDNQY1VnFgxtJOfBXhRXPNadeevbz/nhZFQa3JH6OSGJ
ACvFZS33qh5NfBMG953gcK6Aa/1jM472F2rWsC1+NI2ISnMHEF7P/5Homko+8DCTJZItL8N9eLY2
b1IxaCHCT/Oj9Ct7QFQqnrKzuW5W0xZ8gm+46bpZvLcIBneBb245Ig+mPfwD+rUpsaYz+lZ85p22
KO4VfoA4uFe67k/FpiZXmJY2BPZzznRfQe6ajZ2LCYtdvnaSQOxEIKhVSgIkVov+zgmk0wbPy+Ut
Q4lq/ImxM156lRknm0GH0tVmsmhTZC7lS0pW7LmubXOOs7k3rCLhZ6TXMSbgsPN4WrGGBkCCQtJO
H2Not8/sQSc7utXdtND5EKS3wGWpu+bCKcKd9ZovQfjQM2aO+56FTH8a8QBuNW1H7aBNi2MLrd1u
JJeYzhyDCjuZeVFL52Xz7NPCGbMYCyX4k6VO75R3o3EQHUkGmsWF/hR+AaKEArJ5u9015iKRnZoZ
A3LB0VVNDwUmOIgpWwVHc7CHBJzFVqtWEtP+BykZCRJPbcniX/uehzrjX3lPesaLxxeKY9Z2C8t/
7RRHPcCLBSuLIOrKzRQuEcEvClYqC5tosn7xx4IVubZ8liQqzFMDgx+FD6S3ZXZqGjjZ+ArtZmWe
VA1sQuCQ8P1l6Dy4f2xgzm8GgVGF9GM5MpD6Mp+8lSGtVuIO/+LgJy/Wabhilld+BEAJjjRMBb8V
qkpoVtom4pjApZsqT4gDOjNnUPIL4iD+n4ffbfXjzdJxb1yzDRF4kPRAJfAX3LUPSEh76wIIC2m7
Zete/1WZkBQcvET5hckQPss8PDbCoTK/NTdE3tQ4pb5R3AjwnkvKiqhdWsSMzRdopjZkLmoH3Sr8
mDbDFwImPmLMC9av1v2oNgM7KKtLbqtDUfhhdcbuVb+ZbiwtfY2CjT41vgXuUV6hWEWUXNYP+FgT
nmWGl43P2Pim7Hj86DyTkREuBTOo79hRnaNYnrPkqxUvlKMFylTE7rM2e8N9xlm5oYutsxaY4FFi
VrWtfKvwxnYHxiA33eRrOK0WwwZmXY8/UCELCMThXsLR19Ub4L/4PhOy9SD0A6AIbOmLKpxJOGMO
hm/TZmo28KkIAqhZkFKJQ5NaIzf3JETdTrafrhZ96YPFEpWhsSHXhmSMg7HpQfchGcLWz11M2X9X
shvCpvf0BHQGhGs3VDscxUDfkCFW0rcY0wjSyQOlEWFiSHsyBK8CiriCK9WpBDzBbrdKslsgUHqa
GMOyQ8/nE/6fkTxof8R7SNpNAw7SIRlj5k6pgAp1DVQgtJxy/fpWJT9FomXMQi0r5utT0YwEaNjX
WPE0vg0+cTniEVgxD1FsKz2kJ+Vf+8uSh/dw/kjWiGFyIgExOaecb8GjufAIT/gM2szn+eFmD6kE
8bTxhMIMQmnCx16oWxV1NEyB/swUkt98qGi22YnS7LVbNghnvnh+T8QokXjJzjLdLl+jiIw6cUkk
aSvGWXi4p21ToiWFPGq4Sb3Lqt8Awxp4efEwlcQFOxFTN62nMLEr45Blm7H86xlXCOM/rouBhOyJ
KB/Giimr6oIkn0V65gLokDryI8JpgmqJBfXKmqks+qYiJgfhwSlvtYXxramMmQCoCr0zlNf3p0K8
rMZnAgD7EXefCadmPeULoi44dmmFLBSOwad1AZIxIo5qTa5ayfJDmhAFwtL7j+oiVbRlMe57h6Iz
Yx7kklUhGtjVz1Vd7RtQ7iazYx0XQOkXjR3UA70XfZrkvON+YQjzXNmdDZcB9qz4mabXxpzZ3/Rz
b4Qk+DKVjiqk8yYgrrHT95g0aWmYN24l9HU2SQIP8p/DC3FmETY2Zs0kGkFHWyQjVnOGVcUjQoiV
WH8YZoWrdjTQyoRrtANq+MzhA3IeEJzBP+T972h/d4bGa8u0krU++JruEEfHN5NO5ZH0W9P86JoP
DY8oNIj4t1cQGZ7eMCWxAia7DpJqt2n1w2Q6+N+aBivkHz7GRNxgjmL+gisW4ywwg1LxC9CBhHzn
N1M5JPEdkyv4wUoi0sljSFxdA45L9Aa4boisVD4t1eNNj9h/K5fikgL7RLa/r6pDp3++2stEXkSC
BpVemZG11fjDNYQcSfzpSVGXEbk1+ExMEH3xh2xsxQ5S16rClgqkjrOC+TlfphwyETkmhK7DSeVn
peV2VfKYh65e7E249Fz4IsijZwS+HTBGthyjHdtYdiLyHB5kM4q7N6hHha3F1L0HtcGgHMPsOi7O
BqtV88gYfbimgDFzlLBFBUSSktK0QLIu+oZISTST6PcCUMSiE8iPoUBItQVS3ygIpfjnoJcLustm
8VJWmsxMBcf9CqhkxTCm2+vwTfOl8gHBqNzGMdHYm7b2FZ7vNnZk64AT9AHfaZKu9B8D2gyJ0VP3
nWJfb38CKo70l1FjBruDSD9JXQGy1ep/1gvkDZ0eqY0Dbl3clZHl6grOum6VFtsBfUlRzGdr6Q3W
qQ5LP9CISvwY40tD39+nvwhIDVaD+2v+usqzlwgmPPxKlmCqepIZ0L80/N0WRb5wSJLPvmCvwyFc
NP5rBGVdy6ua+qIonkZaLDkqAJUxeOnxeLVooizjO3+JQIuZNQv6X2fo/FhnRNzH1K4V0miEiIrE
6LcCXCz0oSH8N2qpedHT9STymDz69/m+HjjC4IsGC1IXEGyW1j8t/lJl/0Xo4qy5E1wbu5bkMUzD
EJRfkc1WR/gSnB20mWxgHeXbirwi3GeMBzLWdzzqCwG84w6dJcImg2Y7WZEGRFXpKLXDCqtuGb4t
VWy6IT5t58VYkkrP1bYwgXFgkAQneiHc3R7ifvarvJ0Q/HgNWIM1JsBlIKLaIWM1rLPJ7x2RlEUw
d60zsl7Llmkzr3cZ9bXbe6H9QehJWJQgCXqltzA8mfMeh+kB3RZBMJwqb0BM5U5nEN4xzNVMOEdo
F2snS0EmIbhH4AcacdjEDDvHPyqZXeuYyESC9zHFU9OXs5+OVJtsJh51Lvk+bJjvIyL4xsElgVS8
fu/VYVZBUDBu+j+Am+L7Z+AtML/4tBrGgwKNk8mV2KF+1Bk+GyHl1BzLoDJCBXQxDoRvMwqvyOih
+nzTnaANhQCVu6SwxMRDZDTkqvRaljnXAPgqesaeYhSo+MdL8crqmuQXFeU4RgXNYWw5GZvK2L8v
LcJNXBoEg6q5z9cuSqQkUW6zAACPwnD0fzEsa/B+wbhpSGasjMzDL/uzKm8357govCOAnWeuCiEH
+1Zc9sh0Xxf8UWG+SfB648Hoj12PF2opifvumgTftejTsCYKpE5uGdXcN6NbDJskbhfja03Okv6a
1x4h81OBfB9rxIal906d/WiBiwJb3JTkL4z9tyZRLeDWJUFX+xD6a7BHMNQbH3F2tThJZQp58GH/
j6mmYTkQSEDwkXYkPR2vdJD5TYJh2ItfO3m0DZRuTvj3WoXIhYvKr7buQGL80sAlD754yCxULv+s
/h7AbvgnhweKD85nRjcsjWglstaW0aPQRfQDqRafXX6S0vNIHsQhFQ/je9MR04JjBBs7DL+DQdWG
Sjpze8ZOOyLIBu/Fn0SigeEUJblxSxDGwKLRYRBeqrFt8vhXIOYOtS12X1nLPmjfKNuuvNLad1zY
6b+y3cZQ7eRTyzROhVGKmrUruBKD3UQ9IE1Q0DFESY8gBs5aX6L28kKq4DdgO3hk65XxSPh50YmO
DAEY4PF+9u8fWmNRTk86vKcWASXkvXcJnlolQSyc50CStn4hchEKlGz88AaWG9wBZ4SHqozBKAEj
y/BXzV73iOm+bmnrEpEuj4q1CtODWOMyiUG/4byb2DPJEhoXpwvntp6OqXdUVAnF8FQ3Tfoz7F4O
UjbkppL1aNgdyIRyOiVZXjpJ3j3/LsKCRNgGjRcb1Hy8o1G5j1lcWCgxMJsxo/fk/5myAhG1s5WJ
2sNGkilZf+NwVqPDi7sl/0yQJW1iEBlySxDLKUnkWYArHBF9EbdOlCvePBOMzz+Jb62jqFFfu/84
Oq/exq01iv4iAuzl1RJJUV2yLEt+IVxG7L3z12cxwA1yE2RmbIs85yt7rw0Jguh1Mb5htLf4VwLU
2f6Ad7z+1zDOOtRMs63kHFRwbwEY+AVvUr1tobaZ8loSvzIWkeZHDvTDrqeNgcen8gKkGv431NAK
RdIh5d1v2DAs8KPCuDKOFYpjLLnEQRJfD7kjYuNRItETXrO8lCWEvcGCYbkQdO8dcjBzzUiYsA/g
78NHiqyPwofL0wUfRccorFuQOtad6Laa+A7MJ1X1ThGjTFvixsI3klfJlgnuo7HRLNgaW/oKYy2g
bqFm4Fj9MpyWghaxHef6tGOtnIg24Y/ojDvraFkHgVqJDzOnRz2b31X1jcCEbbpAZCVDmNnGsMVY
sjvk6+GLQyJnDqdywDbOF8+Axj15NbIDCU+lM2un6t9MjA+7jYrkKUIOTvJ40+dL0JDfPTsF6/JR
DdnsILCqjmbtGDQ7GkLipdA1GVj5oUy0GXghdcHL8DiKLzQD0BqBTcw2T+IE+AnV+FWyPN7aJtnq
fF20T7qGrjkCFuPzb+5obXzRjfl+ikOFzSJet6HDmnPw7yKD1bzaZNj1pa9ZPNZnxdGlr5JjUMXi
OvHaOpRYQvyUxvMQLJalD5bMKYqdEvgXYgy+7fDPMD3KMSH9QuZVJFtfcRheMvWRO9hRuc0IT2kw
+TFssqOtwEJD+mC1eA0R0b31xiF3FP3OPpkEXe58BQF79o9fpjBFwt4fPlvhqUtENQGM+h4Gb8bi
DBI6f2b1g1mxgKjcGO4z+hBJgRoTvWr0KQaf1CJEEdmwVz25104CpVeebmltrnLzI6ZHA5iXgIeY
F4Wu8YNh6aFjQnMM8pAAcdmT+jni54/OAaU8xlFpFWq7nvkC1Cxxtk2NeV83rccMnu+DQW8cnGMS
tFPtjw28Mb/S+FkId8Vg4qMcCpk2TEZJ/mwNbtpwvXz0JkZ83LbSfPZlskkZpyV/LJ/ZNyXBQ7W4
VQ8qdnSeOCQuDXryD4J0ss/JZOmoi16qbQLmQyMJiIKwI75L+XnT2l2poMHem81d7354otQEjRzy
OajrTBRlPNjXSNyxRGrCs0UqXFB7mspaGA4qgduLt6m5KYj+mT4h7kFukei/CRtdgtzwz7GD6ILf
YTo3LYtUTVx1TwFpMNkMSAL1fl1hsMBjU0Ph+VKSW0eWD5JNHMNUL5WKFvXEBBtzj45Flgs/vsZw
Iuh/kEEG8IzFxol9T023GivmYllpE5dIKNE3jbooHshDnq0txlJgaOkSpcq9D1npAb+6iv5GbdOT
FdatoI8BHyFocsnLJloTET6xhAe5xEJJ7hb5r/AzczaxaA5wFSCaGvl/M3JDCidKr5yvLhS+h6rZ
dbb4sgBajgpvKg+KoPc2PGhqTg64kBJtUdt81v2FN53ZLK5IHYRriUihAhCGGqSzSVSo3tbJTqls
Putd1lOCyJ/jeA2wFnYoMVdEsdUQHVgrZVcF3GEp/ojYaWrzEpbrXsuuJdhIsW1g7mMBG0r3FOaH
DkRt6j9zKJ+sHsp3S934dGufFlEKK7F9kKck4ey4wLAmp5TU8PWvuibjBG48GniPArb94aHA+CLi
JFkxS2p4txgD8c5ZJKQBMecDMLCI+Pu8+xzV1KbzVxlCyHT/nYi7byMARdEo9H3ezYqXfegZUhNG
sO6w8SvU9gFpKjMlfQ0PQdaBnfYXA5uHNjnL/+b4QKGZUnTwN5MRXJt8lRl53bRHQX/JiMTwPxEj
2S14N2tRTtDphv+TlDl1qw03GFPDxXB8ESz8cIcqChyhJCTJVz1ElDkBx8Yq+Cwrg0MJQCei6a44
mtnbRa+4U3h5S6i6TAkE3OHWn/ilKy7gSxO9JN24IP0ZqM4xcbJIoIKm2CBrc57yVWr4nxMMPQtl
ooG4DQe6YabPWGW2/go1u9V0bpRJ2VPC10Q6ikCPBPku848jqquBuWMe46aNu8MwB54onBuGIEm5
+//8c0uFPSdv4tDzwzQeRXlcqK1LcBiTf1M8NLAiIpJHCMvGS0NhpDHL2nbEK5seGcU6ExPd5W5D
mvAVdaD9mnt4xvso43Sc0NK1toSUMfVPU/pJgjlmOJ7miRUSxknSqDUP8VQdfVfpu8A+lz87O7Jk
ChhzsBhY193qJ8t3nPUAlSFQN7/UdFHxF9UOtNHwb3lE0tZWjI2vPBlINT5rRrJ4Rr5KT0LYib4B
FRMBeRgrbn6564TP8lbPn9xr1nv7aHC8YO7+f2+QFLvDMtDmAf/DHdmwBRLXonX3mHsGMKWZx0bX
vr7ILxLY0/rCPc9aJB0/S0/caljuyjWWi3u4TN+zM9E1s+mBL4mUS/zHWbInZ1uFvJXulI269fOj
icQSLu5WC84CMR9g4821fr/1p4RmugF44c8nxf+BLgVD2NiV+j+yv5lJmV5X7OpnWm6X6HVmmuKG
LcrEpAtEPPOACP0OJqEdf6FrPy7xuhfxYJLuwohz3I31Jpg9hZAFwsEevkt3nqLjJOovctIAJ2zG
VpLC1UFhv6f7IwcCOX6g3gR5LeBdfJO6Y5x7rJzw59MprhiJF5fALTdIECPQRU7JRW3CNNQ/6Z3K
E4s9uearBGN3NkJo2d7I9fJpQA1iDZksiq0p/WuqVwlhrMD98Y6dU6+Z19l97aHhUtNNWjz5xJBP
Sr7bVzYaYnpQ2EDrpc29KBvfdXBl8iSIGalIlH0e7iHERfA5Y4+tHw17GXC/r3FgsahgtBotrts3
7Mls8BmjL92tIq5HHBqc1clJtelb1ReJ7fNDg2+4qeSbxFknnjh8AwqGfXIh5Kk9DbwSANkTVj9O
djWKE6Th4aNyjdJm7VyGRwOlxm/euZjOtfyEXTIfsacRY38KP4pP0Vov4eU6q2rQouEBvRpsgmRT
yq96T1VC381PU0d2VK6jbcjwExXHigHKsQJ8Czw3WFzhBTirNcFXzTphCwWIuvbUi/pV/or1rsfW
hE1qhBTjTteEXp3bnNWX5szwVM/sNbidtD1vTE5qtKv57jIM8Xi6JZKBGDsyVKPzQJABnwOVlJ+f
6+rG7cXwmc+EkU3gBlfk0a74bTh0TGm5KYiF8jjLsCM3S7xR6rZ7Xn4DnEVNNjUDN3rE2MkxslEF
1Q/ZwENbMaR98DtmbObMDa5ehY8TwVJl541rQY2pV0zObgz3mTStiYZVtuU+9JqJN5n9qrWplzTg
fllg13/TMXzSTIoo+hl4QdUiDkbvTma0yg54Q1N8riSp73L6ETKQkvHtYD3k3C2TPZ2fgu+u7TBH
9lhzkvdYuafRvgbaMCKiMDeoz7CqXLSb5onyRzOehu1u2oY8f6HLNAuc3HKny4Rt2hM84W+c/8mh
FddBDw7ZvjWizb5JsFyCOwqSkjY8nEqA33LbFHf50PzQtkMjo9h6+v+Ut/GXwQkuR2aMBhQ9pO3M
ABx55bsBROqINTyAjne9jVZSvYHZIZjfOgHOVHSVNzAvy2wIXPNpnI7AEIMTQGd+WIQKoQJJ2etx
tCNbbKnymZiQd7uUEM29KVzsL4SnMoJJ/iGYYMv5l/yrDqnvCNep+BAkW9slk1cEt/4vpdC3+Qah
Ppfmtb1RdAj22ByGD0lcE8V17bfp20+7kSQENuiP2EqDWgbazhaMlDEWfeUD95MBKZ8f+nP+Qf2/
Ax0D4I9g4BfyuNFRSwAc9nxKrhjqud51xucrzT/XNLVMRL7QRSgaE4ddkm24uYQHguFhsZwrgH3w
/dg1SCqyGRi+ccn0jm8BLUd1e5BdM3MfggNMVv+q7Oybee4cEHJqs2vxtyCnmaaF7z0Tm+k0SFDG
aQl4dJaIxeVqYM6obqLS4QxmsYE9v6n/mLhxrWkqfveTRaq7yle6YG3X4ZmwV1amvBux9RHPn/U+
+x6RYRjepN+ICODZya/MfVGGDtucje6I9RL10r4YmYW5hrwvUQ9xqIO4wvzFlApNRr8elMuyMp/P
fAR1w/1i8AnXG8X8iGB66xvf/7SK2zg6f8RsER/9ZnlqvgWyQfcqNufiWi4RXs0BhVglXHuRKQy9
Gn4ugkqKY3ZU/5c6cCHzpyzTtrUJhG/jTceYRoIniJHMLanOrDeUTfEPTR1mD/Diz4HBQMmWFGrP
hZoa0MQaImaiuMjo4sRZmDKaYw2w11ZIy9gyvlCuvy9GrXJTXeHRcDobV8bj5tf8S1Al41asXLPr
vwLgOrY4e6DJ++wKS1wnfW5LL8gJmGBgnqGqHa1d6DA2+ta/Fcup/1BMl7w6l5yvG2FiawfiEilH
64t2roFNyLks7MlDGk/IihPzf7QFj9q4qU+IAap/hBhL/wtXiWrkm8SOkZ+QJujPWSaBQ7cZMIDQ
XWvwaQDdu0RdWP23QJQTWKx1aT0J9bqj6VXN/aIXpamL7GLlWJBNcAVJ4TGa1g31IEv3nBLnPJSv
kYCr6tkq4BoLVyc+BsCDsSX4hRgZcc/3xzSVeJsK4OybZrxxGyLx798Na1X+FOMqs/YU/oahcCpt
RXMdo/opllE5A+xhUai/W+LZSL4kwgNCt2fv3nq04hmdIp9wSlyCrO967CEe7ZY1rEMDv+BfN9r8
fFK+ygIZpcNwTVoOTIeA3a/AhlmvbEIHpARE9O6r3Ue41+9auAeX02xw9SUAx8e1uABe9Jevg1xo
PDq3DOiJPbce8krSEnGf7NDQM9VmFxIKJ/q5kdjwhvTj7wLfAdM+CwRcxpqc80Spb6JyKT1gzsot
909U3hZCp2In1eSJFaeS26dn2f07RzzzzD1C1vZYFBo6sFBCkDQgsjDWOgIrU77FFo9tzfsLt4M5
ZKCL/DQQ9QOiW+oIN+7caOZe4WiYbHnAtj9AFUiJHOOPWUxfHbr2lhkmEZVK+K0Pa4Ntv16u6gcP
aEUwKg9eWB186508n7l8chzM2rU1fjTciXxnKWYoWNczGnjLpT61YVYaby1XMYOWX4OUTy9SJndY
nob6yfSD6flU7pCZM9HoEq9eVFK4Z0hr2AMHYv7MV82lWnbQMpgjN9uqcZhzflvKnynd5OkEsYd9
L6uyFT/o7LpoOASmHtlLL++addDifTg7WIy4SUKgUdSUmsOrI6CIHAleCpdKgdaCqkKkN6MXaGz2
ovL0NWKZtw7TxOg5/siWrEz9D3lr30MzBPAB0fPOocayBUQCVneKI5jvL9UVOaiz/B/l23Jidt1K
5ke9/WJCrlyyxtHHj7p54KEYH+F8pPmmYCWNurxHs9c3KDgOqiux0x+Sd3RhTfUzJ0xU24OpfNGm
1eVhNg8jQGDrrWVmJYUmJEcd5BF7HwpeVjyxSiyc9Z2Uv4L6W+g7sbir+d/cSm9i8i42+7i8TeIz
jvel9E/Rf5oX8JkRY2T3LfnCXi7bDx1GHqJVEXNASEEuZy84IgXSd/Qys4VQ+V4Axm4AFKOu55Pj
Da6H3YgLpuIz4smSePbGwO0Y3rFuH9V/HGoKr+hjHHetfk0Z5sF8GvxjQ8X+m3O9JPg9Sq/tGI8g
v9J+zfyf8D5greHLyCijHhMDTIlZdhIjBVV/Z38bZWu2VHq7L0gfD5B7BKhYkm+fFQFquj4HNVGx
QqcTbAtkCen7xKwt9qjb+NJzBlzcQ33GKApAGlD68DrwnCu/LZ/BxOCz7TZLI7o2caxQpbC+MWK4
+smmCC78NmwfM/YM/vgVxZ9+vuuJ5ZCJHaUK0wAjvxmwIaZLQXErnZgU1jSCc/AziseZ2Xi7PHea
8dPyFSa0qfSWVfbKlT+qCM55KX/G1aUdSttEUSYb7zTna+qktxBdbikBWasxCecveEmmIa6+0Jct
RpThCiaC0lHZM/DGQwRcTPHoOWLA2MapC1HVNWD66JeQvGO8PzRuePqlJGiYcCeHihSj5NUz9US2
wNYb5DPlH5oGMisDsuKk2oVPFfyLdFiC6xa7fY6mDhChcrCA45wVwA5T9sl+vvm1WD363bWYbalt
3Cju1wE2GZ6VUCRfdtKXSi6b0N5M1IVgVj+miS/ZgOnbkxq3QbGJkTAjfI2kUEIbNtEOyyEdF9m+
DILMQ1S6+MrCZWN61LuryG5W55BHkDFZq9n65c9uyGuMKNYLdkcB+m4GXBnAZuT5o58dW+tAHVzb
QletUF8qh7IhhqU8ZEDYQhzElyZcRSjJQ+zUo8hQMz/FLN2I6PAYrw3Rpz97sXSOz3zUMzCZoFEc
E8dpDClBIiYw8M+HgAYGnOQogyOBBi6p2GQ+NCQJHdMmHVjhwJoF/ZSOjBqEGapChnLIwIXHIHuC
j7a73bKr7OYT1Khc1m3YPdMXKQDAO6iMpOJm1KDSobntKMEVaW8xyMzZsvnF3fCDTclG0lIxCORn
vWWE+Q2ER3BEvNlIB7N/E1bKJvYwT+2JFNB+BVZMUvQhN3uZENAOQ2m/TvFk9FwM9rw3HKZ0Ikxo
rjPOhX4VSTVhxK649edDX296J2NByrTCYvvl8934PNhggNqKIpCymvQ3GshHhjYV7GiE4imczxq2
nIp97rETYN0EtkobTeOoWCdpeNd+W4ZeVX1nEDHTnsENJKWGbYIB+Qjyp3ji+9UnV1JXdMYSIykr
mOwly47rud0LDCJNQE33fD7mJTjfj5x+YXbGRzJ7oOApEPm9pGothkx5vlXrKCG+GZlWxTgoVVpq
9lFGXjjd/R5hTiAPh4Q8PWzQGi+oeZfuZw6vNa0Wj+3bTMgNzBPm6x1itHDFtzaQQNUR+mCZp+LV
NEgwrUNj1+WlZGBUIRhrK15GnNqyhg19YINTkxcIIIbmjagNpUj/DJFKQkaUiZktWen6LWVaEMu8
sCaxNl4hLY0f5WVq8gO/R9lPX25yCqYM5p2494efAYEHXdoDeFxxRJIBOqrYgZSyImhK0WrsqrXy
SMpXXzxl+YYKNho/ZBVVJ2Uy1ksAW3QkDXmBlhsGP6XAKI7PrDdQL3Bu4UXQOP17+iNVe7TFc0RA
otQXUXhn6qMER2CSjcOUamAhLf3WQHe0nSk+o+IIRobxMezNc67+Qi9TwPlHn9paprj4VBqAmuj2
gPT5DBBRWVgDp4sMNTJzg+Q9AgY9aLXXoxtrYv9UoVUaZQpIlViW7jaKw52xpA7ZtvwKYTBXd7w8
anpm10F1mEDL1n4owWfxXw31HS4MQhpyTpHxrxq0Auf4YEUQgsni+x1JHZN5slu+xxp2lE/mmzZV
Oy34Fq13BRhrx9Uoo2BKKI3z8HswID7wDnCLdhqWSxhg+cSCgcDj4p6gEDCRyqfMJcZBwS9Hq8+3
NfLPTRY4PX9amjp9eZMCVMvYiQjMCiEtz621XphcJPuAK0OwIGqPzMDAAASpXTJsp6PPjjsPfUL0
VnQbcqKy772VwcKyAXwjlluLM46DPOdFH5VVpGO2GvCQJPaAhaOG78K6WeCuYFbLNo/3yZClPSxI
yJ2M72ryVlDc1hTwZdEgmXlrFMMuKDpgkI3Ye3puL8TQmNEJOEGLQYM0UICWqM1hx41MtOu9QPmw
hrdKBSpQoyc4vjs05cTU8088IPORwRWPBkaFRYPHiGTUrtTINMmWfvIlijWrrxHf4lDwY0awD2n8
zHBgDdR0EDBB+amcrGX+MQAz1i8ls4+JO1rW97MsE7pn4LbVVn5L0sG7uiJwChA5OVFN/ZP7BSri
t5nhzZT9q6kBD3JzTOHXsJnHj1BBfjJY3DvaWyO5TfujlhrT0JeAM12Jrg2Fy6i+gOOx9orPIsYA
apoq3TY+KjysPOm7DJ7hSlISnwG7RqXyFDK1WabmPMWQ2DKsCOIFuppgbQfMI+jCE7pGVqo23oCW
08iULyXgfTma+cjsoYSEF3Lpc1ow0fhemkQGuhHFiOF23C08kyVy101v4fiXf1E41/62J0UGcAOL
8OHeudajtPzNEHm6CcKSkTR/cdhIFBYO6//qc9qU1dv0E48eDOxFDriksr3pQF8ywn3B7520zhb4
rXt9D2S6ZgPcPjM8pUpM00OeUCRCYIBZAUXRDkwLecla+2ufnIKGwfypK8619b2cl1yJKCfoXdMH
Lx+WYGuHnRrokQraGiiu4P8hRapBDQ0N91xxA+06Nw9Q+KIUrWbjnoco9uKjMbpkwg0xduC3ofuQ
GJnW1FlTiFvoRnOhc1hb03msHkaBt2xrxJDUrG3B0msE1huimOIHhcInkW5jfhr7Tyo8Q2a0qAmO
4beHSLY2Uof3+yDHnxDwGIHgcZ7LQwsrIWsS5DkPk495lOE3Sy9SkREA7UP/0PH6tFymPWhyhdaX
LQPK/3cFAen/nRR7LWRjpr64eughmHLqc+QgsFWzmRENU3jJrY2NHFuriGNBoAUS3SnDyPbQykPP
lj5kASdI90zAKcOdaLARYojdSPSY4F/LVcLKj72evcSkVTzQfYKvg10BZXvV0ZzRJM/jzg9rUkug
d+H+rJb6IthqFHdL+ye1237tT9gGjw2pphGgnka5lawiiE6nN09R4I4fOp0PE5XEOBcXhLGZErsa
zXDtpedKBl3jYk4v2fOaJh5IN4NsmOp/oX8KlAungWnQ6XLUNS/jnUwD0D6tjQpmDQh0lzjVT0rH
i/mTsXMEAUBHyqugJ42uZXTtGMAw/tOrVwBlsrxnXGnV39i5hfCp0imwRhFBesY1LiJqlWBd05VY
1CvuTIcIPJKtFF4Qvi75ZfJC+6KnhRj/GPcFfE9YvDl1EVQuol0O6ieFMOF5KhHThLC2m0j0knyX
EtsIrDzmXOFSeou5BSX437jtGFLGYHIIT2BOjs9vz5nY7zk7vsMb+xRWONtROIkI0WEUQ+10mNN0
yW8EuJT4Vs7vB6l1TX2vzJXafSytuJKszHQb6A7f3PjRejeIAS2RP2BG2k0uLiLyN1gREJI8Dd6K
xmz2PaHr3sb7GiuGjYn4xiCEKRaNmi4gX+WCqkApA58kKJYlI0HiTMIgxITqvl5QJ7/Zq7OR1a5m
wtmks9RseE5ZG1LZoy4g3+VPDm4Go0KRoTiQ2HWse6wFaYVXgnAWmI9I6SZm4vPh6d8ottns+GJH
EwIBbvzQ+IV068vtN38NOP0SmsgJrQd9vh4ccDDpBVMgTGHNpku7k54xiEFwSxgCGCbs8sSNVOi5
XXEHeksgG/oNlzHLFh6I+eav9fAsPkcEo+xQZscg3CRcdSVxuLua8ZEIo1yY3qymfPMR7ZrM4JBI
saTL9B0blpSbnWSHvYnj1yRmwm6wavA5SUfrgbabEjK9pSRA8KjkDefbX0jozOQfYUa05KC3XsWW
aDN8kTXQrixHtaF2Us+RPM/2ssycMfuiTYs2Euv++DA1d605tJmTkglPtYotNvfYXfDfAvrDn9gB
z2Z4gOyM+2N8MbcaWCrHIx40R15UOBx7lE6cKToKc57rNcM4W1qnZ5VE6pWxALxX4fQ5pvvq6Lvo
0bNvtidE00ALZ3WM6uWo3Ftpg0or5en9RLMwqrZ+QRU1/wHL98f7yKbvJPwqZMfzBsEyqYlSOKLk
RHSvMShIPa168q4P4wpXa75LutXgVCkTS+NQLHHWIEcqF+hAPO1ZCfI7oLnkUW5mexnsU5o1OH+T
6RBsW/tXc8tvzT/yyxdKSLVTYP4mzb82Jh16NZkPQX0hKI6/o+pYPxF14+7DPkEYmI6mnTXHoycz
45MNsZsn1zbZN8V7+scFWlxnL12fsovkrwvQyUBiFqCKvEpvaJCY0FSaQ2ollZBM+faW+153AdxR
qxsZFYx6q7MvqTr14mfAr8ogvWg2dXfNGU6NiwnaNcwf5gxCjElqJ0oX8oxmrI85DRA3O30aLf8g
39i+AItgVNjC0xDbL1F5ALuRmaGBcuZx3yv4uhbnRfKnlN6E7CSHeIZGcHnzamXRYUNbAMAbXWpI
JWCy6WJ7G7aCx59W/XJAs5JkpVRJBxQUIbWu8RNQn7yEU9ddB97LFs/BI19CcbqVOXssExYtIjEr
hC1PxYKkPiM58UXKeRi3IDXZJ9IRhMLBx6aGUQT4X/G0HgmbV2Tn3qEWEaX/Cb/AZlDmBIfKbph3
vAB0cXmLeDvXym8/LZM+MPXp6lF9VuGJA66s+9XA2R7Ud9ZYOs2q7gK80rmiW5t98m/sf9zxd9CP
Rkz1SSXgxqjv6IYYESDcSh1unmBjPPxLayGZRhDBLRxjtJ428vAVlrxCwPZhv30rZISIXq7hbLE+
2MPqMsLpRw+zn2MGZ2enctYr/4RxxyFEC01zzPwmb7xY/6XOK6HCGP4JXXRn1zyHCTWwzBUKHAZd
XRyi+9sz2ZKgHyzOVRzldOPcYInkTSjomRWBHLZ79CMu6GgKSK5gi/hy00PuFoiHkNrbiejbNsIN
T4WwmXoA9V+lx/llbeYdjqXpX2Sz0SkOEnugYsUkUfuOLhMq63YlWoTLrkX5S08WJlAGm+nLYoi/
gyAbn+XRS0bkad0GIJPUH+WRBwxUBy/6qpq/6mDX7xFLIyRYB9SM651/+cLRMtwbTkTfPUnOsDVt
Em1oM6yN7nQnGIshAjqWJxs6+QTBj7ytLS8h/YOb00521UdrXBDV+CPn3gERxaaIjvqTl8l3DBdX
4ChhMY4Jv95N65op30Rqy5rIopTIU/Z2EEkWLfwksf/acXq8gLZM6O0kohnwyhpb7Oe87EwJKHST
7rdW79Yu+8iYsm5xGp1l9YnDjxnptpEwPa7Z9S5hsMorDHYS+vTZEwe2tXhP/pge0xjRA/Bb22Fh
M/d6YlSZXoN6A1BXi3ux+c2KdFO1gzOi3qUwyKVzz4oyEr9G86cXuv0kP40F9XCqk49M8lRRQdVP
z/8eP+JnVU9vrKSBkqGedNgAy9JF8A9UF4W0UM9GnwXitejoIKdLUnya1R6COzFC33W3LaYPRmzI
MVzT7dJ3Rdhm6Zatl/zUJxI/tGsgnjT/wPwETxGrOCwasQwNyDWU+m2kGRYw1lm4B6B1lE5p3cwn
eEYreCpYJ43c6wmmTO/Tv+KLMXUWfrbjv9BwG/lLjTYQ5n2ys+P0FI3Pks+xcqJhj0vLDbFJWOy+
BFsjXl74xpGsOdOx0db0a68RF+9wUgqi5a1NRqNtXkfjrz0jBg2Je/NaVQKLgHoo3EW4xqIVtlx0
m6hQqUx6DHDQfzlbO8bymYNfRs3e4cel1OzlLdos20rO/9j8Q7/THUtEip1E4h31/zEHegMzQzuH
xtZIb2pyFo1z/V61zCGx9SHS4raGBpdsAsJ3J2ttmL8dKq4Ikx/H6lIVDnwu/Ph9Sg2Nm5Sd2Yb/
AFtaCw1itE/sB7XF9Lbjq5xKR6tYUStf8yq6PdXGhYEq/upwRUifYT6cVyd5hZ84YZGUx9dlbN9t
eEFdfQ1mNzgz0hEf5B+AdpyPKsavAYUw4olJW9PsRyv/BcKDuViXuggyg3/6stjq+KzN1R1UVJqo
6GNuMWPhR6NcKEZzb9cEF336mvVrzehmlHHfbsU7ILFNvhGry4DJmWQx4gfS9xLkwxnvDOpB2IAI
+tVtdswTltakzparH+hF2JA+AkCZ/U1psEs5SWi3LKFpXeIr8hrRQt2GdgbJQY0BDEFFgS40dUqA
kzfpNw4/4KijaaMl+J8AcMwL9GgbcDq7pHTqn56YWn1btzvwYInKyKon6n3lX0ioIShLuCYimwSm
sGv1EjJ0Z74otyNZCeA/k0spEPlAjaAQLLr6WNYSn9oqJJtLspkKIYJmwrFGtn+CmBH8asGK/KD+
o9tBPeYgRwnbZh8zfpnkb3ndmOPldiocBO0q84prwraM98z/+IGH7zEAkjcoB3Bio3V+p0b2ncCe
cQvD5Qi/g2Qf31H9sYx4+tjePsA0aRmqWBihbtCuZU//a7Hz0pn9G9kD8t+5CTsp1Ym0rTKdzeab
lh6DWfZJpNL89yqcY82nv9i0lZe8Nn9QuSNb32ybba/aKsMecSHJSne/2VNo0HqufQeyRwmgGaIT
5AfUK+gIFyiAF2wodDMVNvkuu/TzWhO3M51yfB3ZjdL7Oep4pF4pbBa0bhJu9f6WHWKSWqeVYfwO
qC3UFdtdq7pJ9U34lefNwDhLME7BMqxDrGK81QeIibns6r/q5ITs0+ilrX/1CsHwv5pNJMIpkiLA
S5HpuiKTTH0DdbfgEDIEgOpK5X2ElEKHWd51G+5Jsgpd+Yui2Sf0bfiSdvJTs91giwAfYZVjpXaM
tNXhURcV1x9Xt/TUPEL5UHCj7U3ihQ+wTTKPZCGQTHbOpnvRLyG11Klx+hMIOGDQay8gTQMEABwt
ixIQRIIPGxRlCqvrRT/I5YWBg6Et4PDgkt+MB4JaietrmXLRWwSoAEHQMaUhTCNY8AB2dRwKm8az
7ZabPc73/kfK4WgsPrTbUBwRVzfcWTujglrCmIO0pDvirq8OYwBzTqce71hVkI+xNd3PkstATLHr
Dd0MWnp+rHRQvPfFvQbH3wde3+/ITAovCvHtF+AF6dZSVjqnKLqnmL43IRLAZto1Rusf9Ecr65Oo
X8bwH4orZC5mGVKWesiKrCfqU/fNwA/jqg/XCoNC4ZrYzI3HAFNXPLPcyil03krskm/xGlddxkwI
eQOB79/LlcqWRtqK4iHY1IYb+q7V/C9m03d6+Qt+k9S1wG0U/PRrIklY0PaMHdkYM1Og2CwgBWBL
LM/Ev+QsCOGw+j0VGyKB3EaAuHTsR91tm01m4j5C57UwHkzuobfegXt7CMs9PpTL+nBq36N055cO
Gk0lvmKzpEmqiZXEnvi/Wm34zhIPahysDxit95y4j7SxdXe+6cOBRUV5nzgMo/Gb3aWOwQjliNhf
I8nzQcApL+ZyNGlSi7oJFR6aCVvZLXEVzOFuaLeRQyFDE1oYwi96Sjq4+sllYC18W0g8EAhPAs8F
Mlipuiuou+Hsua5DQlXQ/KpbKnKB5TRDmWD66Bvo0ats0lbDlzqyhrUBnSyaQhbVo/LSl7W16dX+
qey2OmcxhaMUfZd8Fql+ZaxvPSxCaQzNmyoHx36TbPw7ZDUEXCoSli3LM658QIOZWXDWYu/hc6Vf
5G3hJIgdDtcyxmSOBVDZ+ltGVZ4lXiHM1j17tp364RNv/GOpHohTzYk2k7Qpm2enOyGsre+p+WAv
ia27wGpEScbA9sTjE6+9pnQim4o1KVxefZNBMUSkIzP7jGulwh+NDh9dDJs4t6N3q7dqoNj8/Jtj
X51GxW6+Ov0zJEi5YQ5t6gsCoFLfNHLjE6wSTnPV0InQXtMGNdkWR9dSqDesDxESmRsgWVSrKzhl
C3e4wwkolU6gHKrSWA0IKRCs6zpmKwcTVK4z48RO9wPsbiWGyDWBeWLMWDH5BpDV/w3wLmE4aL1L
JUSpkDHkiB+wG6p/w7/D7CjZiV00Ujr2qHHtDtNHhUpwJAXAYWHpLYnPXfwn6CchWVgmCo2DL8Ct
OgwxQz5M8Mgl4OOdm+OP163Lb5aKYPFIio6r37aDGv80+YgX45sEp6sM2QDuwHfgmPHf5TbCEdOj
x7XZBCzLiEXgQi0hF3/xu6ZtR6ADK/1l8ZSSPkDhv4to4HsbeKS6LA+WSDH067Qqt2FX8tvemAnq
r5RIIihacPMZizFVYMlvs8VFu6uClAEGWGw7d2YDAcmd29ileBT5O3dRtmoMdhprUz8zGcgu/3F0
XsuNW0sU/SJWIYdXEgAB5iSK4gtK0ojIIHL6ei+46ta1PR5rSITT3bt3QOMMBTL2IBUA65MNoZJs
DNsPe3Sc52bzDMQ75Flo9wGdymnwoEnNynqspq22/DAW3vA5EqLQgsHXJ/VLgCv7doKrzkng6xtp
pyj/Zgn49ElgFXFfHXxLGrYP9YMmQV8ZNxj+af1Zvd1AWbKOHVECoiNkdtuUTrh56V9RtU1A6RX9
0NNz8pnxUW7w/rtV4ZooGb159B02zBtucsxjiJ3G6FYRRh1EWR1AoThf4LABzz7gc7MGQeNL2C5+
JVtyWNV2Xwof0H0yEHSJHKIlW7t/yXBpop1MPhTaQhbE1dbHTIVMFbw4sd2C7Yjv0Dl6SXhr1jDn
U+wstuxTw/KLBo5nGrBLlC9K9z1y5LHO3TCAFuY+W6IHKueJrTPQlTIWGwijdG2WBxQSqxt2Ky92
ubj28dJLNttQrEOUL/oBA70klo2QgSTIydj0ozWYjhCbOjI3HSxxMKf8HE7FI8jQD1p9eYdUpQ8O
u9/T4iuxzLsQYr0JsvwimcCwFUQK+wVh8RE+NmzROu3XbB9w5AE7jPRQbn7M/wkz2IxCRlxczNYT
BnvoPzU2aXR/LFahaG7wAG7xG9LuqcNBnv1ghK39pZUNHrIkXgPoj7cVq7HsW/tAGInbLb4TLPY6
J5K2PejnEksb/FSBqkUgIJnVePqsCYlNV0SPEU1HCDMnl/Hq6QQYgdFlRt8MnezrM0a1M+4ZS5XM
OMYSwsS2pud/jIDq/Ftstb/hwkJxwmYgXcck8cGxaCFm8jHIucFHsZzxVACCljhh4eI/KXngMDCb
dzSuBIVOMwuU9hXDR9t4SE7r0fJszC/ig7hh/neGzJ6N6R1g3zH3XzhEMIn3W91auEAXCT+b1S06
MTwECXjBPAk9K1lt2OE1aElsGZMWCTx2rq2YSbTgAFhi23wyfCOa37riqwLXCK8ZMgaV5bHSIUA4
sBRgQyCLZEhi3QqcyiflJyEoCBX0QGvkuCCHlfXuLSgBKHUiKhu7Yd0BL78jMWLDNX8yAlNBjlib
IJxA9+6/ulvjdTsWK39Q7OhYoHeO9/4uOxU1olxV/6Yd247xJcNwh2nEXugXhxp8+7FrmnEhmG1Q
Z0PkNTV7XniUKWYTC5tvMpTkgzsYz+cwGHC1Yz3YWbBNJbxhpBXKeOhjO5kon9BBxROvlL1wYBnM
pjNlVO8tJAd8Tr+YrxFYP0/A4sixdaSkgbBSqvDqWGCuwSgm2hAHj2jhWjhHJ5plwn4M4klX9ZlA
HHv8ZrtA30JPBiOnt2RGiPlbkDGkaMQm2jk5Q3QGyBo3BPLcMpRXKwA92qL7zHhGC+9w4LmGxzyC
11zQr1jhzC4iR/RrLb/Dn60JJ9qMykHmU/LQXYwzFCqJ+8MUiREtm5Rd+1Q/xR909jMxs/gMpCVK
KZEwVP40qLFfzSda1nO9dvB+JI6wsWPo6LS3LYQPNl+rgBC5L6Bk4BkuOBekuiInIFmYPTakH7wa
tCUcKK50CWgPGszr8grcEe9n0e33yAR/q1Nz6p8tn20lIaynoUHVgcKNtC0KJgpVTPxIuWrQyW15
a1DXQxvU6Ifh8GVXxl/AguII+M0mDRByMeILReTkkjN7sYJGkQFu40yrEKBCNRAO2vznU6ORIJOP
DcOd3cYtRe3VwHLAVX3VnIgNAMzg0XBwalmRvOiUS5w0MFNgmRu9jI96mx1x7XcgWt21zfwe8NLI
WJrMb4CZgONBb7T6v/dZduCAOD0nXjvf09rmDSTKnebuQfcecj9e4desZLjVTDTzYmaVf0HQHtky
zUMwNx1qGQoGh7OHaLo3VwNE4SJxd+CwMoWq9KXL5korzwn1R0PH7a3KmySue32JLWn9j/0ttgRz
KOrF2GvoAqko8KxqZxad8BhiMYA7Vs5Yh9c3hjguPTGiWtWm5DaNDdpMfmLOoWI/eWRZh3MUMLPz
EWOI3BCplgbWfny4uTawf+U0IDgLb0RIoviJYiNBpygBt3JVoej6L9ZLp/LFwYCOuDihM/TvUDXB
mEgLkJHfEjPLyY5tLZJZggJHPijjKYPJDWkxfTyKlhavrqVyR8UCZp6d5R+ocSrOS3NUCYuEFVYE
sO8XkQOxZIaClPnK6dVqAbs19rTKrlmREo43Llkcg1HI2I6xDqwsQnb7eGUcyP5SUFdjTYAiIsGs
2G5zrzSdHJeGwkZYzYuN3xcjbUAGET1NYDMnwppmA80WB9R0PjYQDvxFcDEjp4Z6/GazwFWxZ94Q
lAy4DzBuSGiNMLeDtdNZezaJ3ts1TwLbLO/cEmStW6QsrxdX4zw5j+xOrhtl/Q2szIOPwXiJoRJn
IWcPJPXsKR2zXZLhwmoZ8IrxGJtXiysipHjhuc6oNCmcJqA3xy7TJ8UYgvQ33XZzQrsx4/wMui8W
+uNdtI7cN+wqAd/Gf9BtVGCNC1ENbHa4qIG2AvbitRNwO8CtGvG0umIv9BuNSypOBKaLH2oPuQDg
jyOJd5ne2+cJc6RLRkDWMv4giz6Olv/6f+jYSWI1aLD//G/mTtoL/8xfGbupLRRSZKOsMMxf/QFH
xW4fMoQItJ/gU0SPImRDwM0LCmWdT7XAQoCF9PyUTIXdx/jw4yg5V0LedtKhYDSYrR2KliHYAKf8
aM7E9lv9bH70Q+N62Dj4pDNBr6EpJrCVEORhZf6wiCy+2KZMACl4Oc3dzUp34zk2JYTiOD9d2OWt
dBKmwEqXlPnkqkCu/Kq37I2v+Hla3b5mOeXSc3xKe2FT26Y7fGkcxWxc6WdyyPOIILGZosyu5H/q
cbSzdYzKAaspsh6e6B+Fu383PwFPlT95h9U1vo9ue9eXe5YVPCIRu+ll+k95qr+mw5snfBCa5EFD
R/Wn7ZP/HxvuRg44PKMH0P04eJj7sCDCNOcMOZC0jGVyDw7ChnVN7e0ZjYX/Kx8mccG9hnSw4ijn
KON6LiC1gLDAP4ldqFr8D97FnCDow1hZV4qNlmyOEQxwO0QxU9sQoU3C8TDsHF3Ogmhyqc0wIzSy
c/stLJeOKHX0sjUUfF6LudQ+dEiBLJFpEywZu1QW1oSEYeyGsw82j8mt8L/FdGEHJtzN4Z/Bums9
YamyoqVBDIoGjk4Y70y05Vyi8JbvKIBra9t8jaP1flvQWN5wn27a/s1Rjk+vSK+Cb8SK4RlubPBX
1SvAbDw9UEW2Ksl8q4JioVoxhwLZ5N54Rwi2CzbaiRzMHfwlV8QKcdo2WyKbTmzlg5IDBj3XgkFz
WR6ED59Hg1q11w/r/iv8njmoyxFt7UHiUfqOnjNlBf+9O8mYqDRE1TF+/dmzVf3kpJ/1YGRTIdla
CX+ceJXIXzl7lTvmQ4D8aCKxR8M/YYP0OZG23aH5CxlIXn6zypDHbYSHelbr7fuDZCF75iId2wOT
5kf8219YvlYx4/iqOAZb6Y4rg0DfRffFKvHVytvqOB5IltpiL4A3IPopFllv/CaRdHAkEPVhEAnI
aH8UiXYoPAcB5zwcxw/dKS+8QDxvXANgfrAe/j887TmnwV/CDG7iKvim4caZogNLfDW/41l6Vo6A
/e9meDA+PYI7CQtkQ8BN0m/Bp9gvz4yK4w9rYaK3Irbm9+rzfQIyLAsr/uN0xgUVxDgY2QULBClS
fVm9YTDwm3d25q9AJXYoVq+RG/6jS0FOzClO6wDFD2SP1C//Q7yqCJoEOJnNWvgIDtwbmDAhJzZK
EKA+QFOMa/nsnGkUStpg1lDhFxAgl1ZrrTqxsNjgMYfasVQ/OUPxCzw2R5Z1TvOJaYRpC058UZGl
L43GivbmYSLOpp9DTQvefOJ9PkMwWRrWerYNvixhky7u5GFBDYtAgEi9ZY/M8hM7i4DRAYYvBPvc
ht8ywxvIe2HLUl1u9WcGV2MuM3DFrrOr2J6g7n+cjOW37IhWc2pu0rxdA9Siy4Ue73/Qw3G5KPc0
3OX6FlwGq7zzXwyP8VJ5oluuyw2PKqA/jlSn4tTdwHFoGbBYndsVTD0oV3CuDasAdYIG0EG9t9j5
i87cdjE5eOlNheNMNgHqHfgimN3MujWZ9w+Xh73He6F80Uhguixe4A8cfLf9pf2MabhwJFw2l+ac
/Q6HEuIGwBjOltAulsMGtG1ctjBUNCTjyw2srxH6NT5XqAaoeixpIKHQqV4/vuNLCchFw/PSOYmw
14Vz52n4qZbRcpd4Jk7QnCAprlTiQcV5aY0kg/Bf+DU/7zO6tD+OgZinFi+bQ+UNVoIZH/S9AUz3
rt3Hl78Xd6gOqWXahn36ptyzS0GJ9IaK+ZzNaGFcJRg9xB1aQRxxRqZmIAIyIDAIoIxRt8GN4TLT
XpcjJZor1T5YWkh4UUU2NoqIFKmRY7sbZucTp1rsAVowF8kumDuW52FHGumaWyhCQLJgcMDfmLMh
IEhp39im4L6DRpykvwX5G1YUnGVES8YPfw/MU+2FBi0HQ1+l0v4nLWL3ddPMQ6zF7Fgp/6oYa3zE
+Lg3Jd03H77EIYRXAQIaOGOA2JBbXdwUXMKA9hAlwWjXkF3Q2HFFRGff+Gs62B317zx7pZ4X2PwB
aCYXUdgV0a5DnobuhGgDIoz+dxOjq6HrofRsHzEAwVePI2y8HAWboySGdwNqNljS+wVHsrpxwkwk
t0p2lpPfi9P5Lx9e9kzrHP+F4Tyjas9+pUPhfeZeK7PkntFqKORs54Bzm2oPl5E5l6TkZ8HtoSBi
WzoRSWJjFgwdH8dhjS5dyg81TiX1p+rJ/9gCk+EtSGuRb7Vo3cZ/tiYGTxVB7RaUEBi2PB/Khlzd
4FMfnfxfeWDFHP7icT4sDS+ywysGu1b1a9Qn3XcwsrNoJojS1NJ9QYASQahqMJtRIMvAnwTa6rKN
EerB+amJIP9ehODmyQMvXK3HPtwL+I3iaUCaSkdjpfQqRcc21YW8uTLUs8DzIzdfWgdLUePpl4+G
PYnq0tWoIn5zKg19lZEgC7Otv+viNh/ODddKrU5v9/0NUFEluNuAbivIdBxBREu5rT8Ltt50G5O8
ZRRfXPEXXuzSteavyM/D/QE9nGHNTgHzuT62r7Z7VcJjyB2mo+jH6EdMZZxEhFV/JKG9n6q1CkFo
26p77P5ie/G1yj+KcBM/NRKdGtfM7cF/RPq628cbsT+rPeJvtjtV9C8cbiFA8zlguaghLx5egHqB
sxg27x4c0bBnC7IKtednNa4LNt5YOuRgN8QNklLPSjB3Mx0wZbzotA+TziOAUTarCVP8NxTLV0J4
SHhL8TUikn7lI5ZPMF1dbukN8bniQSd2yFHU8yRe383JUPbkUU1fcEtUFrBEfQTkgOKszeKSG8jl
DtclN7NEVSBAjz+K83qFLf+eSDtl9KR4Y5QOqZXhbjiVHJaexW88hB6o/zzsTTSSP//EKzxNk+Sd
XfCJBRteJdKTjyRzsqBZggvjrwKAL0g2CMpIFVTXOMm/SX5QLMUzbkxjnbEkjoZjCO+/t+yoW+VP
heRar2eeSWtFKmfJKr0y67OGoNjgwhBAtvc3MajPS10qKA6hmoowodaQx4OCcIR5VUblRcWM3aGG
5Rj5WCwAgHrPrKgpliVySJfoawJbG5JkJ7zFV3Nco4bvcYPKFpKLxdJzsdNvtVu6gtvfRjImfL7K
T/VU3Aoh2lK5DFDFfsYLk0zwZKf8OYFysts+j/ueymVeO9zIl9kdoKEC38ZW/cYbBBAj3f3ZC7TE
TRZ9J144kyU21ggDGjHpcw/liRupOIxhSEc4FFW4dvig/jAuTlijMxP2MwTGHM0Jle/oh2mYI8zB
YsigDrzcBupihBbFlWRPJNAA4c/CLXAPhPo1W+0Tq7CKmbKVFYRivgpPH89E9ra60hKhmAISd05a
wrmwM3Utd7aO+w7evegvuPHWwJKsuQykHtw67aQYEFjcOD9OCwfCkar9gkxk3LfWwd+aSZXGsbgt
YPK/ZK8nrRWX/mVwMGbx0jw/hwK+MZYYOZwCkeTI5TowbKwzMDvgqHunNoAwdBJMATsG1sKGUUFj
ywdh4vi/fQ5h2ZlbFM4uYpfL4hflBnSrollhXxGqpGPvJP2U9qdB38PKyKLN0Kx+CofDnpXSoKFf
nXe6iUodR+duw5Jhr/MeXIbOEUwGR3ZKgt2atrlFMVumW1r1ctzo2kaivvWwnVaEraV8CqyGCHVq
2aJ1Fk81BTuRkSeusaRsYl4mYj+sQlsD20hAG4GH5UvH0wRUByuZ4N3EQm0y5yySif12sdOiUfH4
2aSyTONOI8hZPSb9vme4I6TBdBiUA7I++r2knVhv8Qv8kzTPZMNP1HvvcSOyeBt3mJGazMoCww37
w/ajMJYel3FYUQvAUgo+7Ap/MswvsNaY70QHPLmZsEJRXBLwYhhNFPkfOKhX6C8gphKZtpOlv5He
OnzMFEdmvrrkYIWQK27bu9MnvaXvUWdA3JmWGSIAzOn2AZQxAeAbzxeA6X6lQq8sybXDHQxj0Blc
4cOUT3qpecW/6tAyMQ3BmxQsIr4wOWzNVfoL1sK0xC1EwoclIV9I++NrM0dp7GfpkiBYU7IUVpbL
FPiPgnwF5MK1EZwGxIFT7MbkwbyvDTzSS7Yb/BcbIULHH9GyDi9JA/YEYbPnfSqk6dDVRIcWK/mj
0yYU6YuIRx7LibdxGf/mJREtYERIgD26Urg4RoHDqjt8BqlNgt90RgaxXzdsP/IHj+ai2foAhvO7
kUZ2QO+HIRr2fSC9KMEWjGEsr3iKxJ8pQrW3KumefcuBHQGXk/frzSvGaVNikWeTucNu0ocKF83Q
HvMP7Tg6urdyJseTuRayKKYu/jrn0dtjRnNwMFEnPVMmrcjBQINxaV5F1i6eb5hpQVzELbdx+Dxq
gRAd2eQ8Lgn1jx+iWyE+M1vYTh15Fg4q2rPArj35QaTI7IH4lO80m2YtKyCz4Z4Z133rps9YcuJ9
cqUETSqMoGMgskO+Atkin0GSwkxGpvir1WniAFHhx3MofRLcLva2RDyAZb7XU3IYAib6f0Pnpf05
FxFzuA3pILjspuvMtyMfGZMTAEQXXGUGZ6eNN/puK35XxTcL2TS+x8jlkMr6S1Znq6yCioKf36rq
PQOrTxbUsqvxkrf8TCv4TH6qztOVQz3sSKmV0DzqrApWDIuk2v5obK2j4JFbKWaHqwVqFN4kD/UL
CJ/v4bIe/2LaXH60xEeS/74DhADeurLV36lsRZGNKfttXt4EcQ1diaREHNFgAmD9kE47T1nYKBq4
xTN1EnYGzasPLISx5v+UxEB26FSY8cuLDOx3L//3pMDoAnHFrNwk4pWNI0w8H+vAVdLtOkrWszuZ
D/6U0cDfaDYdzvHSDm0lhy5jIwSZlw9koqCQE/bQV3xmfUNzCnEengeSAXnYb/id+72nk6oKJ5Re
l04LcC9zJJD/0BtiuJpe8qR8N9V8HtV75SPB5VBARLlCshSgyflmRgtJNQwcmZM52HDklIUDlz45
LiDZNqsCOnexA6fgJQ57CB/YpM/BhdDlMUFsBZuVXIx/G0s6rH/ozcqNHuzY9keBFwQepK70yrce
pXVNdtxwxqsPh6Y/KbHrcc2MuQITmr+1oVsRa8IFakax3NNn00DOK6S7YaPrBSabYpuQ7/enJLlv
ycWjjNZIy7dM6qoM0duOtu/B1lTLhy195APCt6tkPMQdGOim4TQM3LpNHm7e4bvieHDugQvpDnPn
J7kwqsG9oK9B+s2cn7DfVWy9cqMGB3cSjx1qP6QtUHOIr4yp9/x3COxxZTxVFB5oA0ZSoRETApOY
x17+gq86gh4CrqjuRCdp7WfeIqpL1xiPU+MWJ/nB4lhjVcNj8ip+cZQPj3p1GzAsaMCSOQBmdJMK
mxm2iLbmCu83YJ9YWJz1WbI1eUVZuP8wuVAOObIQMdzRn8+8RVjVZPlNa4h+ADXrt3SrzB/sZ+J6
7bdW+2znWESXnwafVkq3wFxT7EQJPO2f3TS7EAJekEesW4V+IcISz51R35qTw2NDFGVUXYr00gXP
qPxWs4fQ3wqK1OmIijQTH2P8C/cX909udyiTKwk1tNxwpkIRgYXciIdRhPLwZQJK5MNOwhqc2Q0t
/kGEzYM6+FCEWOUcsLpCBut0x4zleGhcZgdqmqvzoO74WxQQGP8P2vdieI24znfDq8RtWmrhw2xF
HYjYUTE4VW9RhvaDTzEbvTXVrcaLAqWrcK201ikgqWoYw0IZ1ZVjG/x18rfU39L8EbZbPSdSmk0L
NyY6q90jRhvSbYRyN0QW7DPZKYKt3D1aYzvplFMwgw5GXJf3S1H4jaQj4c6KeaKgQGQzuh84o231
IoohME8Bj1ps7IN4I4iuUZ5gNPYp0UdH/HVH7OTZLgkLGKEHqEtCu4PL0kcPo7+Q4+aLHpRIDXI6
pjKeJu5Bp3CyFTgETkhFIdNtUnPNMc4jS1uure8YxheK1aMxhjBA3NUFPdGid3SqPJuyxJ2V0r/Q
lkX/XBl7iE2U5XR2rKNNUl3As8wp0m/qPa8WgQl59qhx2LXxZMOePVnDJik2MjGX6zA/ky73Htc+
kr4T+pRptyg2jXmr8Aa+tpIDSYLmAe7MkD9GGpotp2J5ad9rofvqP4ILF0NpnmwEBQAhVAL0DcOG
t1XQ76m+nVwWjdM2jR1ISW98BRK7BJd2Gwl7sHXQ74kLlqI74zjBINoK60ZaWX5tIuK0OYrjRUSD
vEYnmvRXAz/RQLmO8bosPxAZX+mgym5e9tIO0fol3X4RHUmCfNf/SGGnhaV9eWNaMDkO55PAjnXc
yrzZ4OeM6DI2d8+gs2EG6aHzVizgERo4umLU6+8WijZb0yUuWmsc5bjws8Q+3KnakecNW1Og2bJz
K6gtzSku7LpzYx9WB+IwuwDo66ijD2xNrYiQpeYQVA9fueTiHpHMqF8CfBodA45SQjQGce/XVrzG
sRfyDCXozcgNrVcR5kGpFWi/WbthtdXQS2PTe4aLpqabRLKK4JHeF98kPUBdH6HamqXMZpl307Qk
H14achzffgdke8LQJcPhZI6WaDggWhEqoiylJbb6C2hUpM9d/NwosnXRR3GpSE8/wOxgRcjfG3Gf
tB3ZL5Fx3rSfyv/J9W2y5Rmm/oDliHvEdJl27YYdBZakU/eNPiXaR+mBukQaDjMY20EBP+NtYtr7
EAudYI3oituDKWWXOsYI9EjNAjZzkaJ31T7+J8x+XkJxgtEISAddhl0aAxsq8Tk60q3oujhDqfcX
JC6cdRzPur4BZYebSTPL6x6tcszQBtRpl54rs4qeCRaHIL74uMSEM/7vADS3y5fyvAevC1zEUqgo
4Z8xzhQneE8djj5WQVQCGTfsbvPCHeahF+L1Wo6dcN6EszB3qUqqgfGKo8w5PmXv0pBTJ+ktWHuP
+5EGn42NcvTzS/RkHoJmh8NP/wfWBZulpv1ZUndUFEIokqtVmDiL2QNsJ3PwLuHNVdfkIOCSnG3K
webc+qHtBZ4frJbVJFQ50fAQJXBO01RAY/gdjI0/rg2Ff5jxYlxF8yNO3XyVL34D/N0s4yFHFo6o
ZhNVB6AyWhkVtxJMKtkis5UcLH2xGd6PN6MmG571GN8ryQVrm8+X6sT5R3sA/RoaJB00uLCQ3UHS
OSF0ijU3QMHsTHhBb+0aWLyYHiyPnO4O8neAJkSbXOcJKVgFcwsxhuZMC/LgUtP1kwN+eieKOkhF
F30jaCLBEhAvgMcauVW5GfeLX0FR2JnvsTpGl4eBEBvxw2DO7sfaSnXYRdbYJ2Inm1s09EJuz8wX
zJNNbyxYwrgNDnJ4j7lq9sTbApob5iuMB5A/EmK9MQKN8WRpPPh2RyJ3yO7lopdnNtOlcobjKZWv
sXG41XDmI+hJ60Cfd/5cOjByMuAknkjBXfCQw73KqY5rtj0YJ+eg2poE/YhMP0v/SUjRWMVH49vH
NG4OVKvpK0nCXmL2VpcHvXBTfUMYHoMKLsFMN3gK8uWU2SICDRuXUJI2iK1U1Q2P7+pAqwunQOzW
TjmtRUv6FieCsefvxlY52hIDNHhZvrnt0Xea/gc/loEH2zS6C8YjlgPwcqhWxAwxkNXupIJZrBlc
6DQXhZdNgHAeseeciTonOvmUwFZLZFXw6oCc0c+C6cLhZfajK6lOigZyT/gfQXurhYRHLKDHLOA0
7nxK3D/n2tysADDEiKSMubAhCXwTFstG5SuXl/Eu+mBftuJWjqmdDK5CBoutfg5XJvwSYOG9akgq
U60bnqkkN6fbkTBaomltsXewH0MulZlbToKp3DBRsxyGlMsxUKwUybm8gRDgX9ijvDVR67FlYGNu
cwklbWbYwg42Sf0OGFLT4QXfmdec0uEN4D1QKVHdRjAm7LcM7LhVvnh9KMkjyiZ4NHhjKDvuGAI9
oT0qRA0wXxAjrpAgbwuBWweuodus0iMXXZRCOkqlPdNkRQWFaHOKkrlXQPPHkgqfLUn6KtNPXTiF
rNUXGE1tfPSk1HTmaICS0MtkR2ktDj2lcAx2mQlZLw5ABYSLkheGDqF3mLaJXGU+n/k3sHmnTa0e
OIOIeUEzW4HLprZqbN7mDqP3HmlKA5mgR8nYzjvsbrpzg2paNR+Fp8wWqyJxU2FUnaZ/afuZgEq3
8C2VDwYcCZkhUzflp3lA9g8eE2B8QpXt2LEOaHiL7lGjr/YBHhA6KeJzwSNfswZaIJwogb15DSWG
JCV4IJwip8Vv661GuxgD/SX0rbI3vncGzX/ILwjFd6M/0ffk5jl679DGBOUloAX5l0V/CcFD4px0
EAPKKQhAP4TqIHQ7XCsiKF8HRn140PxUHuINE4S/Nl5I/k7tXYRK1Oy018gNQUxtYPcLoQX1LPsb
duNLfKszyIpET3VWtJWQ0CEwYN21cNBd4uxGBAeo9hz+Z7ExQQDCMBOPptOBuYtgPli+EnQ60V0V
xF0P5zS+VI1dmR9puuu0eTXCwaGQMiudRtx/s8NMaoeKhcl94eC/k65V47sFvBK684QJieKR/VKZ
tz7+TdVqxfE/mDeq/UIjjlJ2sc0tPyr/KxnOuqYvafcBSOpylyQwkeiFNx3TXwln4iPCYCJkTA23
geQRSMZxmLQXaoe0IfmCBijchuNWJD2HxR/0rtj05oe0txL9QUhOUX1VwqefbWppj3smgmtNPhMC
RtUxf43Yy1MQBY/RGFZDmfEhj6V0y7DzbkEC9wJ3mUnQuFPQ38UawBHHSz25de0hxyizh3lJz/eR
PGPrvafkLkxrkWMUheXfZzNTPP5CWuV5LSzTqXmG5OqJI+1HGpzcHfu/IjtU5Ue/2Pbyh5odIQ7l
o1cFtNgc7ek+746m9FSnjdxaITJufE6ya5V6CpGAiYclaj7Z9b8CB2OiqVlVLeX+Q99MCPgPLQc8
gTTQv3S3VbHUpuR8ioYlv0yYtagjEB7Iq7dX3UWaJg4p/Nh7y1Qd/h3hwiEPkvkhIeTHBeTAn6ob
lj9dMZA0KyxwqnVSuE3261frEgOPaW2Oa6nEq9saegqja8mZFZYXozmJQIXbBsiVVl7aQlgOjgUu
0ZLtz75ly8aw2aCBl7N5FyWn1snzxe3Hi2eUDz78qu2dd7YH5F7Ay8aH1THjX83HXnitd54kuzHU
e9C1xDbxWqdBQGpow9+rniWxbW8MbG2tsHSG+fUUzAsWmLJ4UB2bOltHqlv+Uw2Qy70Jb9ivURXe
9PffiquYIyIARxg58nxQz5yFZOKksAoWUH8hmuN9uQmLeylafh8fot5d4K6MDp2JAcvv3mlay/xi
Rsuhk/BmwirqSPQ1I6wvxbY7LAix+NVbtvrwyt8LAlrKg+JUmhMVTH/oaXwqcxw4arvT0G2g6V6U
9yQ9BhwYMFnyWVovH2IgsZ2kbDtIBxmhYiVuoQ4G/UnzmpTfGlAPD61/NSCeFmPWxUYgRy8Vt7Cf
QGLE9os1Zg3G3W3f0m8+nuPk/qYA1neR5yoCnH8H2OyxlKkgsaAeSjCcSHsvxx+ouyY1jkk2EjM1
cQUJCsF+4i4b1SYSiFFvNVddMIPaYrHNwQkw5HnqpdOyPNFG7NoWrl/jeGWPzTUwSVw5TNGvNvwm
2b7uMOxcF3gJI1WWlH222ArVVRa2U+uxK4P1zkokXA/Jz2T+icZ3udgJaz+GnOq0zb5FpguRDDSO
iJ+Jp7WjQz7P+qkhfUoZRKKZxpWxoQWzJlmFEbJAq3mWqp/39CSzDyGDtk/bfTFHLisnId+0pDI3
0mcWEmZ8Hwi+bl4hsVysydiuLXQyf1ibPAf/Eg+bML/0mHtKCFvOEasqBDDD2vzHGcGjCLx71TkH
+/2I2zNTz7FILH5BYt9ry+9dmhxShcFlE+Se7LuT4OizGmFsD3q8FZJbgGZZcXPY78WGnxco7ijg
MAFXYjNQM9FQEEyGOgEcf+HyGkXVugg5cNahidXUKsJMordHOEh0w6viSUrTBCjid5s+o5VD/1Wb
MgNCupoICHzD2uroo8ZbXp8k+EFyfO7gAVXpefiZk9L8gN2ichSn3VvA+V+DrBj+lcz7QNgdNm6b
Sf2TgD5qqBnNRqphi391xVfPmPYWoO1EuA2xj4tZ6MT4sSyU2xhupQpvPeiowZb+ePrMJDSd4bci
HhboVAzXTD+R0/O7O8hluJeK/O1I2RrzI+2qjpWcUN7M+tJ4pv4a/Znc88MTvdIyR+eJxrOjJbq2
WS+Q6qviQ3ADT2wYJOcxt75V+NPTE8s3M7gVydWgdLf9jmMjCqxQcKeAwBOyukEeFhCl4mPpf6XB
dfxMs02Plm8xPcaa7wWKA+Dn9eqxG85hgjFe+z0qjjEBj9l54GFHgi8ZELUckDG7ZYWZDKcu/IvI
D1wjoDUoVR+Z4hbqoZa+K/kgQwSKDgOxyTF1wuVljLEDRENQ5Jc3yxn4LG/jPHZ/Ww1+a32dxO2o
eGH0z08fC3bZrplQrdcaGwH9GfDfvcMvofzM2Y8RsAMC41RYj/fuGy309Ftkm2rGZnvMM04pYYLl
WgU8UObX/o0TvbAaoNZAlAToxpfHFRQgVAv3pQAT8Hy3kC2c1Ekn6kSnVtZ4ywvtn2ySh7Q8Bx34
KX4RhAHa+qwKD19j74TVvSggWgRwPqG5hgrcZo70nhUwu+SZOg+ZqaK5QK2aX8bcw9yFVWdyX/A5
GNJYE1H8I97qikRy1q/H4RAH+wzRnlZBUmrXRfxX5b/4OpfEQhPaDVn4e6ITK/C/+hTkDw5kpblW
8nqI/3X9rYI3Zt6bYpc/a/EkzccnPuqC3hWbUKNRmQ2OysMgb/RuVxCtlp/j/kudHm/xO+6uXfnw
60MgeyylF6EbCzdZvWYZ4glOmjBh53gTMAYpjjUaRu/drA2kyTTxkcUb3EQHXCOiA+g03phGCRz2
E0KVDprPsblV3U+avEyj+DM4zN7oOjHZfCmjv/aVZjUAX4hMSmSNQG2F+QSXhsj1sb+S08kGkAGd
uA1T5prS3+aYdzZAAcGHTJ85SI/FG+FD+F4JBRPr7NmVipZWH2pys1KWtHqIWyQrOoeJBB/jJESj
eVbm5EubdV7HcZTc63hrmrNDg6GikXDqFF3ApiluLULjQXyp6XcNO6GGDIHbWCDTVCMebO96adoK
W4QOj4GO4uQz04i9wVYfCBK8f7dIvKza1Jg4NIdytCLDkUGAzNv8M6Yx3b2xG3j/5AbclJJOwjxp
2hbIPmZRDYT73rfd35ud8drUOM/vQ3/Vcq4wkWQF4W943UcKNJe1YBJ0tYvyfZCc28UOv8B+shmZ
OMrexWkEJlgkP6oPLUnfLaLf1veRsObLUGd6Xwa43/auTzWvJfUnIS1cyR5NN8J0oGlbwCI2mOiQ
kiViCAsKBi1d1AhRnUyX6ERAXQGop2lQtnrKTwHpeiTbB55DGGBlGp45y7IBZgQabCHcNfJDU1hu
4eIqIFTL2C1mAOdMbBUzMFclGhBpgMm10ndGOEWBEknZ93Mh6z1Ftcee+sharSbATKYxQlrAkTbG
PXMEzBI9v7bvrwLajQly4muAAtH1HT4J7yF78kS2mJz+R9J5LSeObWH4iVSliKRbUCBjwEDjGxUG
oxxQlp7+fJpTNVXn9Ex3Yxux91p/3GQkV7ANsRuyYCjJW/WeySTKqN4qmV0FnHf6GpS3qL7UIV4I
Gvn2PHoGFujyLEn1vGVjaaYzKGC7gghoWa0RY5gzMjnEaWX51+NuHhgNBbNYaLx0k1KPhroeqYDM
omQGU/bSrSxwWIISyPUy1h49e22q/nbnDoo3Gx9ayZ9TeDAQX34EFVE+cLXUE7mTLYqCKCdE7x84
qZrXkmd/ET7D8q1M/jAmLaS3Gobynp0t+v2Mv6IE5MeRoiVXjzZ36UQtIotApToac9uawL1FqKlu
jEVoQAE5QownaGJJN1GmHfQQY3OXUGe5As5mAjSLZWPskF8g8gboAagOHXJM6DyPsquc0CRIRjWe
tGg5/iXlKSah1mHuizYx8wFKFvHOqL7KacH6ShRHhIYohCsngUX/SEkEcbELD0mwDJE7m1OHpoYY
dxxdGekf1jOorYL6hAwK7jr2w5qR/rOWC1t5IeUo3NLtudZVwwk5tnTs6c24bfG9QYjH5BQdkf4r
4zxf9VjsLe9Xle2mDYjPAkNuJqo4WMPA+qgXYwtLIrNjASrX7gPecGNeBuQPgiR2OwVNS63dcp8a
WG1ejMjhbikpv2GzMQtEfFj9MTjrcQxVwCqWsr2ptIZ1VqQqy2FGLkI9QwX180aQzV5BQgOxpOQL
8rlxhNTqKYsnNNU8cqjJ2kHJVGtIlHUfE3UjhnMtxVAXrusGhwNXWIkRUgNjxl1dbkWy3tETzhwv
osnnMOPrFfSvmoAYp6LQC3ydSyor0XsitZRM9G2sy+lk436Tu1waaOowzwmBmzY4xqRXjMZHfyg2
CUOlzKYdT0lkPOw+VTwBVABABnEh3b3f6yeCJe0t8hzyCEi1sopw7aFTNEZvJTKXicuIQrUlT9KC
vVAT9I3hhwxNrPsqzb0XQvFq7tmyX/nCd9d+CXwtqvZgwA9liL7I7ZJv8dYzxRcnhQeDqNIxf3in
Vt7gG8ohE1eUNM/XNHv5462gQe3emVAyCiIGOCaNzZGD2rA5YBGFGf7Ok9aIjOBlCaeA4o+O2Q/Z
Cy6ow2xHp4wb7MLz8K1dpSuZNivTFZ2e/1VY5S1JXNHiOhN2LY48OuumGFi82AusJv6dKAa5ms4r
HzVEvcxx80Kg8P/B7xBsojhiSUCqR1zIXPxWMZFhn3qBYCGvHM6zfwL+Q75a3rYmckTP0Xqrzd2S
7EfMj6te+6ZpdWQ2RrTDNMBQJjDTpjr5my81WzHCK8mvRg5+S9XNSckdA/VnS7cbnyWU/z7d6DsV
TqJdKRjeCZhAVI8KULgmCEgk82oQj1MFB5ZGUtGidaL/jvWaWMP0ipZT+/wTscmA5MRkN3Hrxe07
bJAbKJobTM0pzReBo5O4vSPHaIouWlHXlg+WuDdkplZ8WQVTmautcPq3kJ4EAkPgiAXxN9g1alm0
dQQLuoQ7nQvo8InW5C31XOwGl5QZPoM/Xbc9PtwcKAmnv4IZOgto6brwXIbPXKGoYM4CgxWHsVLl
YNC+2DqU6aIw7yxHuEYUahCxNkxyhYXGSPHuacbInY0ZWrOO79JF2jYD1appXUQ2Ru4KJ2CAgD+T
UcK9C6Q7iMJHjsQKkWR4T+NDDiEZ8G7P3+R8ufz0eXdCp9s0UAuSv6JKs46u2V/Fk9xYH2qXcxKm
kP5UrD0Nyiw9ePs8nZyFrPuaa5YgGvJmJhhOyUnbA9JlUgNH9yGehzNzVe4GZvcQGZ5QDRYpLygN
+CyRk2llayCMhs+9iLIw4ozwSJKQNYKyRliS0VXiL35UWu9ecYXo2+5XTeEueYHx/lgrmPrZ9a8x
nzNl5oAtLtQQ+zPrh5WIvx3BWt67HyyyT9m+fHyoLnRiiUCI27vD4bqQ+lXWTziNoSzk0qr5/vFl
ezbZJAJpDNxpuI/gqlS78qGuyPy0Aj5EpRMIdjGS17GowOUw5at8IQnONnRbocPKWfCRUKEFrBbD
ESpBoi65fmKKl4hehfhh9J7edSO3Zr/NPwBQ8NUodfOQXGJiRW2cLmASwOcmWwANUXcieKD6yIQX
m+++gaGFT+MSJ37gSIUT9zv5vTWabd/Wjnx4/JTlDWL30AWnKjJoq5sGUIRsk7WsfGjxKqFgxEBx
95wtOYAlbg8nEpa9gq2B27f/h+C9FF6+9vNRDvXd8w8VzUIZ3ebPJLpITz3/BgDWyw0rRVpbivPZ
Q2pJMrGwdM+he0NZPSlP8DIR9o2NCNei/G4I6sATyyAxWfRKxuRfCV4Lrzw0JVLOwAHLCtS5Tg0Y
ZVXS4tjkXK74KZwyd9ijmOLU3DJDN8FGns753QjGNfoYDceAQPEWFUJW9rAT2F9jOC3gluGQ4O3T
UEz5Hn6ikRQzaIDFpNju0fTP/SdfzeQDRERDFAIAOqo1PsIArP7085C1dVrYueoSYk1JYw5j57BG
ZAGH94LpkVAA/pbanRRckYOy5gPCTiHRQqcejCbhBNR3gbaLC1PBLQ0Z1rqswcL6kY3zRl1wKvN/
eJQMDNog5YArrKno9Lm3qO8DBcCGw1xCijl6O2Iu+ZDcGNX4vQhKA6w+4bzmt+MDZw9eSQ++M/mW
n7kE0xeZ3rgQMbCjQ8OyiqkoQzZlKVSuEYg4pTbwwM7Te0CuYGild9JotT/2POYx8zq7JXjPGE3e
8n8vEVQYNYkxXGia06m8Q9xNeHrnxUN6g43WFJjJlhksKmrf1mQeegSepQs+PDrkIu5gkk/R7OAy
9m0mvBonsOZwcZt8ICvaYKyBlZgh07cUqvK49fiHhLcVrcBblZP/G6Xea6itDuk0gY7P9MWd1Lz4
MkgL4lX4Nke8zNi8UzsdnEpZkLPE/Fk+CsFuoB/x1W4l7V9NvALmKSTiukWMtKZTpGV3X9K+TPms
IRazmBU4EBpQFNQ13+FdxsiDrDzdhOTnY42DsQkctNhGu/jgaEWf1k+ZTsOrxWtHLCdk5rRSW+Ob
/UBgpeiIh4CWd2WsbwFkl8sWUBPGHbjdiG5tDgj8oWBQXuTCgmOSydPDc0jUOeNNP8/REmPaheOB
FyS1hORJ2dFwSkvosQHYLB5zauq4jti/FcRXqgsMQrxzDrd2Li48pES3GhvAVp/+gzL05qTxoquj
6IWoUBm1xNIz3H5cErEYllahkwjo4Enzue5TgoAWM0BX4KDJTbQAeWcSyrdM/DphKFDK/B34UwmD
ITiPFYA8U2XN0x6/OFh4logG5kQEucwW3VLe57YOM18A1C/6Bffi7AbUEvFt8Y3im+vsHAXGjue6
yCxAE5+gp9Ai3J1DGziR9k7m6dHAUgu+t/Mw8qRQn06fWSZ3D385WaWjo8Zb2tl5VGOmJCI7IU9p
kMSdvAe03YJCk0lkGSo0BgruuSFuQ6AMJeYHcPUri5fS4s1QnkFlNHDIVwhTv9Q3KQG+sG4SigQr
aCbprEyM9J6jgmEFUbzh4YC2CrSvsd1HbiqxDy0Cm8IUE9k/5wRSE4d3E7Shqb5U8ci5KEa3RLlO
Ni6fhwHPznYIGZSJuBPKnUYYC6YvchZKeIApntA3JyaYwCIUizj/KFGkgWwNMGKeDYzRXEctVwCI
WPHUqcSxMGrCPML8WzOIfCYDNMXsm38m4KyEAOqaDRwXZ6Hk22SZ/Jc9+JSjdSe0x1wgGWDZ0ILF
SDuFinbNykymroVMjpVsZZCm5jyAaCePQrnGpssTzx5H2Dd7Fnaucdm+AaJbE1AIfpVHZN4/guUQ
WIJnD0jwsUYhjOV4oxIASzRGUPAaZesLa9z/5OCteC+pi3UYO7Wa2FGuvE/vBOq/LP8KinPcQgN8
Kz+djrnJxg7cbqKI1CYg7Rsm0UQJXPBtsfqBcWur23/qM0q60Akg/Vfbk1hXq8H7+1W58Egjh8vl
aUAHtEZa3OHAhwUvLJBA/OTPKbmBbxbkSAFvQIqxQOPpTUGBeM8tdHxTsQhxth3Cr12Wbg2I8Dm6
E3KGEB5zz05SATtiWvjBdx9exnJHZERtzBU8NvPwr+y3yS/uZgTdwVkgZJnpQbJ5zlBIk7Qw6aU/
g4vkHdk4FY78NmKAMPrDILDoY59AhKWuopv8TKRHDZ5IClWj76diDr4JHz9HzpZl18lO4/5snP+7
SVPJoVmZki8ysrCa8BGsLrxSCRZ1kiYWILHA5Eki7trtbLTpoiIAEtHxFC4DZffhBppL3w0jFBsX
ATccLFM4VoD5hkwBChlo6ONSChYtXlbOSx6pxsFEHNEUSW8JPxNiQyBYecz7FcQqRaMBH66JYEWp
MPTW8EOuGy+DbxWAYyGu0MByPcNcmMfgjLjJjyzxsyqEL716NHRVHjSa3qutjm65xiMokaKgvQza
oWgLlhAFm7riFuhmBfnIihMgwtDeSYFGya0wYEixK2ffWvJnVGQSku2IQaddVr1jmhtoFy4r7pkP
CSz1qhFYGAL04SmfJGJk5fAyGz+E5Ur8hv9yqLiJFPVfW5/SclXjtf4sY4woRMn5sAjM4u1So/xA
UNdC4arSKxK2qv9oyqUiG/OieXy+m5KMO6AjVN/zjIPU59kbmI9H/931f41GR9dhkO2ywjQI36f9
A9WjiHJJcnu0MkGBnRkts5RxqeYji2vLC059d9CE/UDWH/pkg0FEdrnccvk6koCocPqu0c2T0JJ0
Gz+3woc2O0XiDSVMgE+33hbav4wfnGR9UHWSofatmY8PBXpEocQrCRFLf2x5HCvCXUbXcER1+yl3
Rv3B4cR40j+KlvBukt+4AAxbvH+OYYcHW72piI3aXVGYG7xAar6LIooDD9rMGk/wIXLG8dxh50Hw
gRmJ8LoPTZwtpScslBuDPrrU+2yynEuGIzEY+WMqeRWcIkwTn13tHz8lH4an1OqMaIBdV8ZkMf4x
2IpmsGWZamBHfYnUwVBoUvErEpNABdLJT3nuyHKLWlj9AJ/752Emu4F6xWyt0+PNgVR8nrL4VczI
lZGPWsAMJ25izFrBpQLHtZH2pfGWSITGGumSQCceibZKljuRcGTsC+uSyY+AfjC4Lj8IqsMNOqPa
IG1X6QdDga1NwTEQ9+B1Sn5rCLpAfL3ICbDAjt7pBx2dKsNN0BdQYZuhCJwqunymCp4PVC+XNlYo
f8MV67FGQ4RKylpRdtzyE0GTZlve+Cx1vY8HFHqSKfYdYGVAjxGrcISBhTbtuv1v6WFhjuhlvw+w
cLZAxlc5Ln18E7xOtxUJFYpsHLpxduC9+jiFcBqlw7JXQ/JlP8SS7JvgFgsSfVxnI9qEaMs8qJZT
Vp4UFFU3HcMk6QIFTLVvg0bOTADDqWgQscTdyw9gV+SWsOF6v3p6K2WmNt7XYKMO2E55YE+tvZWf
9UhyOe/XvEc8x1VINP4hITvo8xW2LvEaNdra/2LLWa6IJTPcEq6snG3uUrKuh4vhFLsZe74BzbMV
x+1yxOUVon7APFO2wHHBv1mPNq8gYygHnl3KKCcbgwJAD0j1J1DczJcW+Rey5gDJIksJMiOuVPNd
92SXpPOM5EGpW810qr75ohF08e7Wx1n7j1HHmxenoVqqIzlOyrvRXsJw+IQXTrTUzSwyu8gBxjBr
GVgMpwAMJrSSib69VJhb+uo36S7eZzc4PA7ZIyXnjsltROHO08FXmLvdqmrXfjQP2bNE5p2GPJvu
NAI9ayk9Et8p8+XAJS1J6OablRovPPwZMphXq1klgl86DHv2EQSXfQe9gZdIY2bxSFT6J5J/H0GP
pmB2JPlsPNJd2W8Hbx4TVxbx0vkqiN33sIEajSd6WyOeZB4BgIb8CoFCMKyzv4Q/bKD6KHuOnM8F
lYHJIugf4mE74AhIVDZ9EgZ40qj3Q+2rdG753DDWoLkh6MDMiRBwfhXyKd3+ZRBfhgEJhn8nT6wB
2RhAPuUkYjDqjaqhzWR25mAdA2YQC3uih+ITTg0KfmveTG/R0IDcf2nn4tWySNn1urRdBFG0Kk8V
mjSkhEf5MruqV0SksaMvA0oYN38oaDUHueB6acq38rMr829wuvJFOMuHbAPAnnrHOceV+6URbuaO
o9V9aevsxCML28wPY27sOb/Ts7cMfjNY0Xm99JWz9KHcmlY29HH0R/2bAqPcYivAYB9ibyPvdIiN
ucDcdMFZfUicKeWixpRIWgaQOTFS4hRzQADzGqXCBkZR6wii2H20XS/08wFx2tDTk3ml+ADEhOeA
zdtIjp6NJ0koNm365RFgQf2BsE0xfa+53HgO1W+IW2W2ARmrSo6UYM+eUYk3TSYgmeNBtAV+4sUW
Ih1UhM8ny3e2o3QpeIk3DKhaN+EhQoAIrD6k6sqsDxFP1vCs0KRM1XeM7migHqH3jZIl+PF1VgN1
XqngwF3rNktVNl2g21icW1Xhyu2FuFdZUniEXwZW34S+m/ns3lQUchuu7JEUnV5YOTtwSSu0Mb0F
pD1EgNvTC09ZDwJqVNMZFp7igpC0te96Qo4ADFjlhj9eq3BtLpAuFmc07436pXonPfjuBDdS2ZfV
uVlYHIdUDgsHROZAEL5lMCSw1xMHtq9Ad+bYbC6UE+Cx795EPmneT/gOEmfEVEamJkcmZQGJ5Ugt
H2A7DQ5x/UceSkdo4+ZcD2hDAfg7hLFoW65ERu58a1ndRNTcxr/wX27Vl7phdiesKU7+NQURsAiJ
V4l5MKdb38qeH1slpw7z/kFxeLW6OAfKKuFb/qbQmy8zWfj+rnn3TzYUEs1331izkGpj5DdPM0xI
Zs8OTjZjBc87++6xkVxQT1K7bs2NL29mMx1Wwon0MhuDBopWAQvqjQtUD1yT+YAPYw4lT7EfN/ia
nNp7oNrdTbt7E6ojpviUtrUEbz8/cvqI5B0ZvctD8ivb5txJpgjXz97HTEKUW/gbxNNk/hdlyxkC
A3wFqPbku2f9lbcZgUOOjvyOKKo5ppg6OqElj/gaBNSBz3iPIxHXR79kUlUYSWNjbxl29RviSDi2
J9Yg4AWwwvGvo5yeDxQuzXq+JKMf5tsm1inqpmwzUDoGGpaPzKHzGOIM2bsXrxubH6T4E/VuH16j
7tiZ5Csb8+CH3IFojmar+2YXNr/bCBwFNzY4lUDu1g8hfox0NDXOtZ/ZjH35X2i+O52nnGNgHu0M
7BTOKEL6GJhfGY8jzltMictFjX3thqStVs/c9wHIFXldEp5+HpWZujoLdwQQOVpEHhHys2LPBRU2
gYm7Rfbk/CBbm0jWkANC3Tcc4aimWhvTXclZjq6Kk4N0OWkFNK6fvOogfDbdXeZLAlV7coh2JsXa
rgUkiPCaIC0weUBK+ys5u+KBq7Lj4J4tkOcKdtfML2yWxtlcHHq8U4imhO2IQT7eyaqliHPl1opO
ol0D8G/oxyfS8Q7tvNMpa5DnFb0P5oEPAvxfM//OHCSwK/GsyMQ27AXTQR0e2zg4ajIfjCNlDLgy
g5ktAhygEcqpnlwkAEK+/wpYg/EDSvHWPJAvo+mXkbmQhMfe0UucDrzmRgA5dpNdwiOXwUosB6KL
7eZXZSDP26+AtFpYjR4nCWk+YrGeSb+S9C85hoJlwAhqyT5S6Tt6KQQeLNZYzf/UpuRb/jFifiqn
kWEViGYHaA4UycDcOtmFB82Y/nXsGCh1pXmURy6sMPAgZpd7sNEojAHr59BFtcuzudSwJeCCfZUD
vdv0L63KYKWX+1HYEx2SIGGxWcHPIAws4fFL7RZcKjJwtN2QNcNSfCG/4tl8q/qpN2DdF3wVUo9A
05mdGMKEOxCSAAQlnsA1m29jbhfXIFuC1kHBeJlDWNcEVBHImeA2upEEEPIwmv6lFFZejp3vkmcr
aQJAEpc5o/NQ6TsDXGFEQtt6ZGvyXwUC/dklCRYggb3oVv+o65N/EWPRUYycgTMedctwlGY3kUR3
Y6N8+BIsml7xMp8hIZXr3RjOoFb6MZtf/GoZb0PqqRby3VDmxp1HpMc2w8Ul0teIOJybYUknMV4N
+mBEe2d8IbOgw2hwxgW7xXgQMQIDy1jxir9zMVtBWrNhTE+djSB2FLdadVS2BQJ8VnKusgmkX0Bb
09l6Qt/Xfr4005gTe4SwJHn6eC7iQ4HZlOeA3OJLU7rRsBYsJiW0SpNCjU8pM/XZxLvJ0QgcluzA
wv+73NJ+qyHK5/Pnzt6S5TSnSDrx7KvvgWEEFQUu9gEjCqPmgmeix0fHgMk0obqE1SZuTJvotNkP
6lmlucT767QvEVfWOZFe6HeECW+griqXHemXkD5k2pL2wP6OhT1tDqly/jS70HhU3hK49GNt8Skj
O1Nfg7f+jPvt7B8kIaLNj4bOYgLc2D36q4DFyE2/6wNypy5d/z+hnhSdxdQNMC4IZ2pX/G1o4nz8
FlvtyOqAdUi3clCqbL/HjGjJEuF0qyS9jZh9iWMWaJfG3YBC7SiTx+YU0sFvoENAq4kzJ/4tIcbW
Ai/qGKynA4533S3Xj068MeKrWj+v1aPPjVwS1BgMsCrJKp8R2j2zO3y/jwFd6EDiTnAczGduvMT4
IeYqKn/+C2cX/S7aSgcRVYK3SWPFkHKykECQHE2G1+F3SP/JyBJJfZ+ytIp1G+858ysQb5+7JAc+
O0NeDFCREqW8/Vppvz/Gd5s/Gu3wUZctMAI5oz9Cdwe+ZVdA5lFcGoYedAZNcoT0jJULuCEKwYXZ
43GVCVKbdEw5eYT9nSCvA7ga/mEE0z1kCxYArk6MEeFVof1hg5nuPn3d8PiQhTHNDN9asFSjQ/IT
wg2qBD+gsK83wQ4P0YdcMUZl4W3wL9Pe7h7aE0uky4vKU9HCIvHfptX9FnjGFrkEzQP0h9+sXYWH
2rtq3U7/zNdAxRzpNJw5K56wFqmAviYmzd89Szt+yptIYxuFQPfu4mZWkRZhZZMcucEzNAG03IYI
PUXp8dkItEpy19INxbEL+4fc+b8gEhUtfM+YG+8Leo7+Ke298u7mtzADC6VWYDFuiWegIIJJErCK
XZuxhjI4pnRlifswoqSNNBql/8varyi66xtaFbydou5DHPEDrkDWbgY+Rq4OQo+CLAPsCt3fsOyq
M2OtQl0q6mpzIVpA0oKBRtCqXeIpp4TKbJcYWy4JbADxYSFvyp9Z65o404dt6ES2vKzOko2B9Uu9
c4g0w5orXViELjwYLK2N2Uvo6D1DbrcAPX1OtrxhKiYhIm/SjoOHgctfiSGI9ygn+Go67ZGL26S1
h4i8StDT7CGT+rXtcNwkm+KnnKRdDmVkN6WHo5++gWn6H60m+S6jP70ju40u240Y3A3xWfi8rc+B
TDWJlfzLK891/z0ItMeyvn2PDafoUQnO2Y9wT/6aiEPzszBOab6uRHzDpD9j5VsH06fm3f3G6MYv
55pMeuFvhO8Fv1I6LvhhkfT3kKe8/AuYHnfmF74G02puWg7wi2T9wtMxq4FvlQvJBjDRgGJ+dqn6
bfpblVOkJit7H/+lOvELs7kauFq61hklBdnt2dj+ktFgdNFRHe/NVF8M4hOyJQjO7U78TX5a4Yqf
n+VTOzTlSOSoayC8KDmBge2hQgH8gScxvvOic6X8qcSTYF7V7uVxKk35mAs82MIKfCM+4ZtR/mvu
jmT7c2kYhaekYlQ4ob5mVAszfCvvot0p7XIGd7uefAJAH8daXHyaJdiHMdfdR4csfVEeaxl/uNWL
tuQK3Ke7mKg06jNoGtf5sR06CKNhDclZNdSV2Uy1IPvZs60tM9rnZ7AsQLhowUqrHzwqUK8sTyb8
pu0/SET4W2PQclHOvRSyCtzYQZdEnyXNmCDaLfYf5OVEIbsVEmnIWghXzcZ9q80r85u9TRVoF5u/
zZUCAco8vtfo4Ou0V6CTObMG9myEn67ewcEZE0xyaLqN1FnGHAeaf2z7S7lHvCe7nUzPSvYTIXaa
SZiJPgQ4DhAW4A/1Svb3PXR8VR9H9YiTKIeaT5+1EbnAWjm51En9NJ4hJmqEKRJb6BzG+xWwa6CQ
8sA+ZsVa3GTCFYSt0lGqESx3YLllfYKXGeac2aEVG8dAvZXQvh/1h9maUvVLs6aue0TRmB2M5E0M
LYl9GDl/Cx0UDf8l+Uan1lumgRM135Xd8jbNtQxhj2JCEbzoMfaWbKEZwUWx+kPt8jzHHAAT+KMc
hvVHcolNoDiXwms62Qmir/FAkBSAvo2qKGwjyS1qF750UK+HEFPHjfgA7JfijLcMFUyGmOYvcuMb
UjSwhRV/Hg4CEjCgyJU7YcpD8Q3iEj3KdqKTmG8YnamzwubFKkZ7dr9Z6q4coHJadKuy3YrbGEhI
Fc+hsZ7cMXzElzNt5/HfzbtCFqF/r4Yt6hS6YaXwiXR2WCZw1Kmj/SE5guTwN6pyrVQIf4Jc3Bk0
ALkKGG57Vwq+8M+WGxDCGNCGxKs+IEcruNRMvstybptvCYA83Yba74AhN/wmzHyZRRsWfAYSkMiv
3tz2w50DNhQu4RdTVgsUkj8xdxBFojrdsE+ottKXZfaW3klGGnu1CvVXFB5Vor5pA/qpbmO40QVM
CkTO/CtzWyULcY0uohBuor6kiQbpAGFzdvLr8w9eyudA5LZwGTwKeHbImn0yBpvfVH9C5qoRXkpG
6TcZ+TaidqI1xF9J26nx3rtn8kNnmQqoeVl1eFroEDIPpOFmy1qfF8t0+EeTGkbun4/lqvgCehPZ
9Xo8ycSEU4FIMiLpgdfiauQH6HTaDMhNG5dwCIAJX7NwP36ojaH7I6nO+LlNc6lDaOv1twjqQwgQ
Ruryoo1/qcYiOjvjJSOlYsbYS5ZFs9b5TNEF1001dcnMRaeMqUvGxNd5b2E4GfqWHCn/iGDzs0M9
xWBocCu6JTRBsLhG3jKetDPVV/emK4okDAjPAx3yQvsSrhFgTXXwXTjiMXB6n8lIPCoISsoZETX6
XRnvyrGCqznATC6GW0SMlb9Go8Tx0/iPtngr8p2ELR5cb9589eRYAeQlrwYbJjfJ7Iq2MoGwxGn0
2ZbKxmBBmt0m7u5caVQmACWhSTU2YUKqrbf1GCCaii6/HUOgqm51DkDCJwFz+54iwofhpA3O8X9Z
gaAW4yoS6rf+BsqltFRb1SfOJmTFZnvpiQxDrsACxb9CuNj/CCXr6LYR98ke0LvHt454iLYXB8gZ
1Xs/D5QNfd7qb/aXIr8xHT908XyFdN0QTKS4k14XCy6/D2dNgkAus0ZpCU4tzM5I8UIUAKkTMjgN
n91n2BjxpRvO3BJTcTHFlL0d1htYdZCzVuaXC9SkyV7UdwJvm/EKfVTXhNx10r7uV7wKamZ5RH6P
nuaQkmwsnAerL75GFOrm54XA3WQ8iS+zigBeeE1iXfJXNfKp28s6Z2ReENq8z9WTnP+EIbA9ezAl
t/I6LpdB6Zi8ySqXffKOaBHK9kEKv3wLh/0Q/rpN59a5pUm/reaWPXKM2U+Ke4lkgzpwGiIUYLCE
DVwLRm6wmFEidOAFCosXgdTIKUBpSnzGa1frOzYuzyAFO7bZuQrh0YLBlEAMHI5ODFhvwlggvZyH
yw+AfW37SEa40T533PfyeBz6He0S5KT3/1J5afLGMPul6hGilLY2el9yXL3ZUa5eQuPSwgDs5hh3
DBzA1flP9dnINmzuaKCYYVOlRAqSCzKeY5P6t/KbSGbCR/f/OnldUe2cKVcFcY3cPGLymmxtyvzr
S5aReefPrxEzXvQMUbNMEfgMriMFV+VF/+JC6oJ5QqDcIu9sUQDHhOKcnz7MEexmKPRBz2YLYFd8
Kjd8G2xPNT00YLrE6ELMzLFFL+TEiShuLY8i3n781MWdtrRWuaPzh4Cq8M50jurRZuyyK6Wdy0et
+fIpz4Pbb8aNUtHAFmPPLXdMdFW1pH5ufox/X5xbaAalr65k231z+2euBi4xFwJyoVBlbXVseOs4
e0ws7gwihCh9GzHNGK4H9fAZQPVJH7XR9SIcIg4Elpmjn3WRxYBghfhPuXZ8yogCyIGLcFos28TC
vbYx9J0kLZNi2zRrfmb4SM32GPwgcNLWySnvHP/jpgdETmrhiv12bM8ZYBMMTPqVhFRLr/XQCpS/
0QGWJoFU99DqWw1lG4wEGDlyXnNJ9Q41ManshsraJ1zq3U1kSmLp8brPXEHbIFDRRrBxogXk+tRG
p0b4ElEfiZAabfqTjDfToe0Zm7HgNuhV5C3PgcALe7tReCQIxrpwZ+iIPYhRxjdzj6B7JLchtUpe
95otKt8x49el912FhCLKxr3xJ0PfjKaCAJCaUCdLiR3tqYpLT1lPLbVoKmZUhE1xT9T0fKDRt7EL
7DYCpI430kzS2Z5YqFL05qVP20O5D+V/Y3VWvO8YWyMKIX3L4NU15OaROOfOQtcI9jnMAzMllyEd
oiP6nmViTvqsii4B3m5i+ZbQk33hxgIiMLuDv2Ucb4mHmh7H4SmY+CDnnYJ5YtGTWt2hV1n0G4qe
/iZSVP4z8p3Q/lTPDypF81zpy3atk/ktveVvI9ikGXe7oKRExy5DFYrqhrxRXD39nfCXroZq1Wyr
cje2vxGyz3/CYIfmr6qdVG+dNJfyTTsS2I+5YuaSOTJpU58nj/AL3a5yzLf826K8MiU2OBxJDzl2
DMszq567/NTBlJfqZ2V0m6Q5QYRu4dD6/KrCChGrUW8lth6UQtpcTzf4XBi4meswuS+4xq+VdJIU
tz76lFGUvGXGUyq+SskFHJyJzozMNf4QCCVqkzLceYQ/TSkuPF5c4GeijdGDzXr4KuUu6qjqvcau
qmPvH0tBnCRPWFYamqP0TQ9YHBJf0I8LikTyeFvP/rXFF7peWr3QcWKkMwosRdDdptvXPN46KAoL
OonPNa2h82pLMxqRDsFCo32oQzSEvy2i0oTMGRIwGFMvUf6eeeuMlBan+9cqx9lBBOtvrbhZ1NJq
5jCZadJaNd1sPHBjB/4/g0QSHcX+ujF3nv9g3M+/+/bSFbuOuSx9swcOAgfml0h1q3QpNgG8s+D4
aBea4lt8CsPCjJeVvNXWHpL29Kcyfz/NZKpFYk0kQj8PqyWDflQ/cuJkqlOobsntrcVVdJpagWim
F29ZdtZmjoBIVzw0MfF1d8Pf80vW145w+wVfhNCfoLs8c0eET8Hd/NWE2wYeFusxPojKOyB1SsZV
6Lt65tYPg05YIhWZdxGDl+cIwoRHOd0LMdvghHLxNlKyIhDUNCOOd5epDiucnSCBvyjkGhr7wSGt
iq6muWIrosucWituxS7PWlwxMZ7ywEl8O9mVi+4w5i7R/tAsNE8uENRVDCZQi1l0M3EGC0SjWEaz
q0gr5acxSd7wpyGYn6SsSGNktymOEkEzS/T9yCOQdGTLhIZF9CkOoyza1ARqPndTivB6UCwO+Om9
16s9SeWtNl8PFnCDfAuZ0F9oM7C+lui9WEONiH1ima+S/hHx+AXjj0YFYH/rlaNHlHsTU4500hgI
wL1Wbb0dnlP0Q7xCOprB9yD0acTD52jcP9qAk3pTQPD2aN1IeUDUuBeq36Zet+hPS1suvgf1JHSE
ThGz99kZs9SCrddx3KMd8/2H2vIoDv/j6Dx2G8eCKPpFBJjDVoGUqBys0BtCtmxGMeevn8MBBoOG
4XZb5AtVt27wMZBrHBkwUepHeKjzLTs6vJqDnVXrSvnDeUmgaS+grKL5wpiqEY8J470CV5UPhKQQ
l78uoXU3v/0Mw/Zr0zgRbPpexJL1WEyHNIPoKVwRdEjEouxMXiC3WQ5xxX8p+a29fVgj4HrlddDO
Rbzt4IflHrLFK3QxhcgKqh12jvWdFPusflTyQqdnKBqi6fov1qtpgJ9TfNvjrdcRxBAJ5lr5b0XV
oPwl8E46aJA+bVlNGWBlm5yrRnrFBMc9oMwZ5jzaK3+go3BZgQX4D1kinYX4E0yk34kf4/Ub70c4
eRZzSTgSwsT2mZi/eF9Qz4MvTKFuk9SXbccQKr2pkID49QD7rFl/w4X9czTi9TRMrEBAFvB/wUgB
vu752bzDTOYWD5/0l5wGrn+EUsJGo+njL7bnZm39oiCBdsEe4pMU1/7mHyu8r9B5p4RAM5gd/3nJ
F0AHvIIGco88fFahgf5yXgvQM1aMIpTiT4ZsrBQEkZ0/+BOH3vdYsGhgrMAgU2g2XVBfk+pKUU6f
Y06u+uLJFcH600M+ckxtm21xz05vOqoxeCVEZS4bA0LVkSqU4iSnNeYpEpvLzyOc04kUV/qDJB22
lg2LGZ2kq2DD+LG+8nFqyTri5zprYvn2CKIRCcRw3Ldx41hkRuPvOBY/0R7ONaqBD//ORE0xvgWn
z/fNtu24a+hS+YvKxLi9DdiTAon45Tq68QKFXW3tjfTXA2siSiCSTzCAiuCs42hyl0puVxsRsfHN
2QJHBkY1i4LmpGuEBXtFAEHvl3L09SMDhDTlySvXCrxPbMXgBRkOPN9WJ1v3d8T+Y0dlac3u/DjK
U0Z+0bYOCCvZjcx6or1O1rF8+6x9KsjDdsscw3fuQpkQJ8H4Fsb1PHzPjHEHAvng7GU91UuTxwVc
t5qWI04gnCXmoaRCL8xVrpxkYZfsQyyc2W5UD0QfynzIGJmcvGhflNXTlDzH7YtFmF1hkMtoyh38
D17sbn7B/MWJCC5mrAq41D8Rykm+lfwA+HhPBmLCeJDqb2kOPae+TT86JR1RzU/C14y7qFg0dnyF
sGxVkEQfvUBBYPfEmqmYk3puuK4lJ+XeRLQv49PDDHqZvHxen9pQF+wgTEM0UEVQ52TFf+ZPoaFi
4SlzRiZ3TOWUJ9cRC3+5hCYtq+da3GlwIaAXqRbuOcceitFMLq6+5Sz9Kxk5JrPXf5Kyy5fUwYSg
LYSwh2LPup3glVxYhQK8b2STwikc7iUHBufNX3AeBhumFj1zbMKrmXHaWgZAn3KjFGaS1zpUCiTG
EQUzGcJhzHYkioUm5d8IPqdXuKKQbMBb9POngpFGzi/ZJhcGVsOwgdsfUEHTU8OaVdw43krCntpx
T8v5/lwtlm3QGZxPMKYkfrWcAojDSHPU4IvKqvEddACRep1cK/I/szqRhN06vT+s82wTcVD3yxRS
wYRncFp43X3AoajLr3G/mWjcbOwa0y8cE71dIBw7mMwZ9tTZU6V+CbW3d0lJbVwjOWIpFNlB5BuI
yW5vFIK5g5YKfStaxbZfoVPnLVFye2cZwSiXUblMfuFEoD/hxmy70ygky5XPrCElVIXH5eJkAaE+
73FE32bfChbsMjjFzlsKLSDTZRi4NcGFaXoidZEJC+auqDfhdpsUbcwh9B0eEOi7udX5BmKDzHCF
dsqAhTRvOP++JfHRbZAlW76LuCUV1nhbasJ5isW9WCpl9gKjns/ntOKD+FgrVOyWBSk4g/pA9mKA
7i74TQPjaAyT+iQb/kTLbnCybA5AXpQw+QZlSOJ0MxKrpeNkZjBjuIhYNWLc0w6n1EQDjlgnOWTi
YoPxSwpVvZh8ktm24lsAFmOOaq5ki3RGc1NDyhMEPAP+UHkKdEB2byxICJkUQmjIxKVY/4Zcpwix
kBFhVSTYhelIpxSIfZHDUN9OS+tcPDneP6ajkhoNtUVfBIRS2ypKg4ktjmkGjjYq8Cz5bMNSse4o
oaoA3tu05zMBvgqpYCO/pOd+9O9RcnP+Bp3bKC20NcAA8xm633ZpWa0LuRYZxwdiU42FJLdbeP6w
TcfsGJrrWj5Jkkud53lromuiRVmATZA8dMd3k4CZhBB09j1Uo5mqC+i8qMNmhXZeKjR8Yt+s5P6i
FT8wj/TaURywCifEBG24ZJj2RBG0Hu1N52H9Nej6uL1w6MH7MTzKaCJE89vE6YbZyCQoO0wHpHgc
qTCU9qUOBoyHNeVbAg9+zPB53RWCOwmnP8Y51AmymQrVgUksMotB3IvVSshQH7jcIK08/TB9IiBn
njXvamfbcwW16QaxsAYkIF6b2gGDNPMrjHtV+c1TZzwV3Sal1kK+58FI5JpBhJms9BJGn7asgEWH
hfan5MeptgfHNRcSFFugSO5qU0T98K90AoTg0Wcj+GsZw1Fbyi5xjTtpNN8vh8atYH5zzuNmVy3y
W4+nwWh1i4D0VHLW0OlwdobQPNHtVHYPc7V6mMBM9JZBvR/1a/FQL+SqwwQGnOmuXOZ5A8ljivQ9
oNLR8mW8ydchAT8L+rmA2SKCgxlfFs4l99vRKLcmIBF1jR6AlO06m5pXZ2qI+z2Od86H9yNAoSv7
r8Bkax0BdSkdPkhA90ANyO7gYtEc2XK7SeRntejKB+d1cFtq/2jwYW7TVgFsznKkYNgJIGvS3pOm
CRB1ld+kL5Mwt22H4MiGyTPuq0u3QdmmBrZ1BQJq3PEtaD+Ea4UAz8JqIR0JjYDoolmHGEEBh/Om
p30j94CyjyYKa0RbXqeIj7dQgT8nvOUQ9Xp3nbxiwkomM/knlKOd6kTcaLu6XQHRkF7i4yGJ6RR9
/oIyO6NZeSBKsbBOwihD/9Y3HKBi56gr5kX1Cbq56GgnwZnG5zTwxjMkd/fnle5BNGBS1CGc5FnN
Ldct8smCxKieEhBbM7euPvZ3GVJzAAIcFG2c9FJ72CBLbIh51R1iGAOAXKgyv8I7/0EUIKIuIM5h
tya4Z9Zuk/QpCscAS4wlviVfAsTvjbxBUaoiOj5wkNSAv1OqFESYObqLrF9MCSqLD/NFbd6Lm7ab
pNpM/4Vfr71pkZPpO1HkusI56qLg56eRPZRtFWHVACAh1uvQrw3EEFYXHxjIZAxdUArKzNkaS/qV
+1vN0E5KB7slBrBn8juinZM5ClOU8UEZuZ7/7Y+bDBKS/8RKyjI2AphNZ31LZNygk9Pt6jpsWVY4
pAxbenWBbZYDViFUAsqEvKJwn1JGJvBybsYHBrt2ldHo1ByHA1kgnbXS/Y1WbwXR0d9AKuTCHkrQ
VleTdwlB1aMtOBCeoQwHwbxEKbntsREEkcVLj3OpWgyLyocoM6dbMC2AbKY/dHq8QFq57Bd2eA1e
Sz2+T75/MXpsj1DmargG83BNGyurb0JoAvDbdL2mJfhsvZ/gAwsM2/IF4nVRXzaYgGk1rwB9q81x
MCpOwznPGLbHBirjEK2JBMcnSVqPt3Lv04vpnAuNTPOc/0YElgd9tC5jBpDSrrx54T+B5vv4Cc8x
1bDfX5LqjAoJVALpqnbyh72QHUnliZlc2yg2+FioRs5j1jnt8ILS8H89SFod3eN0dOGiMuxC4XsU
cEaeGOHkoTbQ78rgKiYd03k7qG+KesLzLaH6UO2G6ZOBlichR7DuzgEK8xHJPAIcrJJK0BQFTyXT
OiBTyph2UTnlMUcJemW+iq0KJTZ7pLKotAq7k99ef4wZdc2Su3ZG3csPiC6H6hfvRMs+wHpwxXkL
DXlGkg99cgTTH+CK6TXSf/WfCAkkF2cYvkT1HlVeOY15NzWpTgxIJ3e2u+e9OTQloICAM5bGueIY
5XTn0C+Q5UAgL3AWrtSfz3jMwq/gO5p0HBvux3zEigsj+sWQMp74Erj2Mibq2hxaq7En2EtQMeCe
1bTILbcWo7eVpuMTTTPNdM+rmUYyQ0qHHzXa1JAMcReEsiBR/R5EE5andQ4wIEHJVHXXD7xzXqfB
my5tWYHNMWUegAXra5HHzINX/EcovMoWbYix0pgZxZVLnVrUq4RuWuVKpomkX5W7PaSBEM/uqxTv
rQ6vzjVIvtTt/IGKK133k+MJXtO+jyqCfzL4m6jDFkepjnRRPwzGLkjerX8PUt5l8aqMnceuyM+1
3iEa2vIjNVwy4w1i8Sz+gqXhpY9M/IGeJ5nLjH6GIpqIbwFDA/lbwtGVDI/hZlZ3BQ4oXr6qeepx
GR/lTQabAJcnBlwQeZIeFI+5dNCqs05deZR6Bd4AHp14ihGTQOfsR7ZaOE0LAJQ8PPOq4Der1AcG
rwMVPH9Xg2owoIoAp1deIrEB1BMhg2byaHTpO+qf0wgBco8v/STDNWBGPxav0V+LRJgxg8dPBRcR
C05OMD5NNKZqde37Z058RoMS+iJItsrP7YBreVYy6uCMsYOfr3Isx6QBNybMxtQvhU8wAOgqcLp7
qOCD9gpwWcROFDoRf9J9xDnyQ4NJ3IlbMV+L0LYgW3EEpNqV+p5eEJBAUJgbUKhLP2a9rut3Ym06
4pTN31Cmfuy5Xo8MASb30H9BDgvHHi6BdOg8NqyxBNnxMmInTv0v/ElrcBJjagXdcIDqYB6HcAn0
IG6BUgAvAD6TcQe7nqr25v8wwBQctIWA8PisX8PAoQIKqnP6xxSIyYO6FW0OD71ycVYD08Ke1RbI
J0txtTWbmnKfINCEuXnmrVWArOEDHvswp7zTX+OldsIqUBwM2OABReK6A/ahy8U7uj+lGDwXXyMG
Af7d484ZmFAmZAX42MLSsFRVAfGei+O3Yx4direEWc0VFRfebt7F4yLdqo8x/1ZA4LJnukRDoSCE
13e0mKsAMQJnMRw0E7s3crZhcc09OZ504/WE+DVHqKNSsfAYs6F6kGRH8y6xT1GwFjFhhieyQu0N
6nON81lqQfho3eAzdfLGIpJ2GCSYxTWGrdK/xAfAegm50ECginZrRc61li7AnUT/q9Nulum7gRo5
/SvDT15lfGwuWMSL8dbqVI8YLlH14ebScetbDtewB926/awLbJP/smNzrTPJRj0AXQ6Tur8++86x
PF3GPpauJKNTyM2zpx6/DB1T+mCzSZbTIQ9FvQnVjQqtQeYgEtnta2EBgV58J942QgislEdVwepM
NhcxpnzVNWx7wglIggALTaBwlZDDhgLXoCv444xnCCjyAU6EPZJFX76Jb8JiHBlKTMhv1T34f+0/
gu6FktorV4b6kLA/7Dgh6mDpmAeZrzfBV2GhV1kHAW7ZdJXQXvtvhHBttmrbdwqHHH1Gmpwqzo9H
x4x9Jj1wGDhqMNMWtk1gzqGJQKMXCg2NNFlTwCZUxl0IhUu5FQpuSguPOOrou2nWaWn7yrb29t6P
gZC4efB08YMBhlWcOFxCkO3quQaJzLeQ+3hoZ/qzmMByXWsaPF2iX7nu0r2Pv0eHxVZ1ypQjDyCx
kfIcJWr18av87D/HMd/L3WNMLyBmHvQbNmSkXBkLz1FeA6SJtCw9ajarOFbNI/zYfvJPyWDQU37g
Csh3AH/2smNZD0G4iC2eDngtwMY5hmxaCfUoEGakI5nBFA8Tc2AuNFfG8A9bG2D1yTOgVxlRrfL4
/oG5zPEChw192XDo8IDJ3jVDthJjo4Icgl1cYd71jV2//DAcoKJPi/Udcmp/3wa7T7Ds5D+PAQ81
Kt2JOrsgefG6vVgvUbd3W4wbmEqWX4SlWdAV8b2HbwEcw54jMgjrXvHGDNXTbjVes3+deBlRraLy
vIvY3sF5WnkQu/3J8VXoOFrK+5R9frnF9rCKtMs45CCKnJAbBTYw54wMD07DZIu8uQoX3cmecvjs
0JibaDXQtJDWrZ/Cj8vexn/mI4JdvEIZm+gVuCSjiGNkMXC4FkDUwiGjS8Q2ib7ReuBHjrIpmUNJ
ZThMQlq5Fi61vFXNvYctIBvj4N2ws5lJNICedDLhzsEYAemjmaGSZx+PuLa7jLZF+Vpmz0iG4Y5V
3EwsecsMG1MXO+rmVxre2T9/MvqYElJicyOpt7E8Qdcq2Aa4CRGFgttbLRxMdAKZgX+KfEyDfYLW
KaGcNgsyFDtiV2C5T3A5vvydBQPHgHNIM93cBjTtiNJbLHPpDNJqPaJIola0oEDTLimIOirWPZAP
pXGMhRepY2fL/C08VBcoig7gzzHyA8YfB5RdiAsN+WDta5LAMU0F2SeSpXALbIj+Ke0mQGMFblQu
DMuxVKivx5BwmAI3nIfEVK+cgmZFB6kOS9G0YagK3psYwSE8mDUfr++XidtAsbpXzRo1lnmUsECP
v2hWcS6v+fMgzHBKOuP/gr4fDbkdwKdHewkCJX0lVmDLFeeTvyon0k67i34F5Lyoy8mFa3EKZNZr
EmlBkBDV/f690M9I5Hyy0DFORVXS7ooKpknP2AoDQnN7m+7velPBuiRqFiZ1KPmk7Rxiu+NO8nHf
ylcC5lm4wXLal7PbPXt60PbifesAanb+N6YMcK9ZCPrGv0Z4RFCk7u5t+8rW7CcfgpC+MyjWcoie
0d6Lnhcfm2mCWhhDW8lPcaBdCPRn6R8wVKYSHH576MiOh49bpywiwk+xjcJeZYJhqSk67YvrqOd1
mOJ+wpNxeQDY23xMN1AekF7Hbul9t+PTS0gdsC2qFSX0l6ruEHdQoWyeleaGZqjWrjBi/0QYO6wT
a4ZzQST+84DygXbT4hdaZX0CQrkbwbqMpLnf7zGNFLKLQErCeHtxGGxBoQYSgRjGVbZ1QkIqFXNs
s4IVsYBupC9UtP/vmB4uforhoilW1LX/zxWmv1BZK8ncGK+i3XgbgxEoWprE/VSrEh+ZxU+xDqsl
BTjqlC6zUerzh5A3qcyDF0h/RwopyVJ0leKdC3y48g9g82JB/9F5iDwM+JTl7yDDGWM6ARIZnYIR
B06i5PeKNWfajMVTJTwz0t2+lN4R0Xinqwm9FICNUYItU5C4u/g5oUcY7gOEv+ruFcys8KqbPOa/
GTfKd5m3HL2LBp+NFUcX+KMv90txcvrdFN53mqyUYZkzZugWuLOTgWPgLpT+o/Ro3BzXXQrrnGTG
All/cfF55zltepv+pNa2ARAsjJq557c6YuiG/tnu2x3Ow8OmG3886Tvr3yW1viDP1dRwOutqkqig
Tt708nckADTxjy28CiV/xgOr54QL/T/xMzo3I1LEQ6+aMw/FDM7x6k2RrxWQfc90P7CUcsVahiL8
s40cYJSTgiVUPq0Al6elfJdu3ulbXxG29SnH/bzEBGOETL2W8Ec09VuHsXQMQhVDydKkVQ2IW5nT
HMViZKLOUiygLJbxVC1ak95Dg5eKc57x9tpusl1rPArK2Sc6C/qDqVy3nWg6ZNkvUmBg4NIVMxJt
BZ07wa+tbX54zrORSrAxV3ju+m8NA/1COubFTc93ONEgTKILom1eVB9btDPteyhXmrgjTzmnCuNQ
Qqm/hsDmO/2Skp2JKszCygaywjZFSC9MY2H2ZsY/iwwwjolOJth5j66L58PKPhTHUgZA3cCXQEHy
uUvzl8xukISL1P6LNsUbOBk+0Ej2BQZ+XkGCw64tuSIJ3kFUFuMZHiWEfxV/bAai2eobs7KGnYmn
9ST9HapNRZMy9OjpIZ7BxGf+6OWPtn8RKCsQ7rAK8I+d4Q48eNP26m8mbhNnzHqSYJca0DQ1BGdv
Xf/11JtJfDrtxwRA5D6wDDiOR72RsZW9qY7z+eERE5queNakbIYMF+l+ydOBVgqm0MKVUY0DvUMF
SbkvfmNvHW3cwnCU5p9YEs88YdyUA1xN+bC2WDRZc2EqZ6gnvmnkJvRw+iX9nVeh/4VlRWMF+ZI2
JeYHVgycE0ifPnPgow54OGpPnIeYjmuWZzd8oeWWbLVnAcNRt4MMyhkBNhDJSS+McfrLrg3cOdP7
0kxt7r/jFqOnGL4R4xEsq/9KEVc9VxixSJ58SgBOSxWtvP5HjYtnashzTlJ8bDBjR6InQAzkEdav
afFWUeLk57HiHF7nZ7D/6jb0BFvStHOehcHxA0bSKqiBAVVcGP6YZGfFopYOLvQtMjixizf+GlxN
cCBreOkihk7TeoN5gB0zW8LErCjdp+f59IPCuettBO2SJIuCMYTQc4SzbI6KvAuJotJW1P8fzlfr
NzePLEkZo4KPUMKkcYxglbg0W5p2pR/ouBO59LiD1A2skEtnurW60cV7h9CTlCafgjq9W4pbf25B
LhHOJMzAdFB2MnIvonONWBDWfL0CFND6dagRrreP2q3Hh4En/TkI5gMgr45+u+Yuy2cprgFejhLL
24RjiUZMXxTQb7ejxyatV9iCQc/MIbslUsvn3EUUrVQwprKN0kX8k+nkgrKsVzTfCJwsEH/42YsY
01wPIB16H7Cil5BlEp5F6mmgV2R9cCO/S28qZTdZ68Q+81ltyxoT21lF6SQ3jskimgaEPnyxlnEy
2LyyNQOgBdV3DcyetLPGMk87nxkStplRakfe3j8awNGFRAHwYugr9xsSI1AAq8rfUFyLjj7IYD4h
5cswb+c6AR6NjoofNhB383CXRByCvAwT1BAayp+LxYAeR3MQBUAdBtdZvxEhxsBsi7WfnmiXAg41
XYZkXVowOauhAGoIkAjAU2VYhf8q+abDgc87DneXUc00/TXyn5AZqPb5VSu35eGO3t3kRgTNGhBx
SvgzDco7xZcICzT13GIM5mEZjUEI6HJkZJu6/JY/zDlZocHPaFwjiey4Ww1vPzeBc20ToMquiHDK
bDnHhAgkT2Z6jxjaCSNY1IR5F5fE25Ro7YAeiTAjyWZcGyCST/nL/61baBfVJtdIJux45SrEHcRu
ENJk+V/IkIHdL4gA8Msx2GZc4iRhSJ4dmnc5JI/nhEyuKKAXo6JldoQwbBF+Xlr6o+wUw25XgR2e
xuHXGt4B0bsENLz89fDDK4Wo5f+G7QE9kXBGAuB/CZ8VNDSRh9Mg+yYwmYOFpwGHf9siKg26RWX0
+5EHIBkXtTw03nvdEy8DO3wl5YhMlsMbskydM7uotMWQnUJMyRrq5u6m4NIECu/7jMixetLlyyf+
7j7Ye6ETXibYSfXbGp3VzGAOg2FPS2YEEoPyYpCBvDGFs8LVixo0e8UZmVlEH7I1ZPBgmDv17ONf
pXQHU1cxT0TYkf9LHOSAQyVpkbjFuapsk0lIYcwC0kp4e3uVNoq9LjNdYorJ7wbZ8l/8O4X03oV2
L/YgvWyrB7PTwdHUVR/ZKLetnmt+uImDS1gofRVTxhCPIWAcn+AVDKyWYkBHWrgVNmAIF1oGoDdg
MyNfehnD/hlne6q8cnRDOk+hgj5l+U+ru2H4JCy9harhowbRctI3qwMDHfMegpIArlvhNRjPlu4G
NH7ec4DPhXFAb+uYXQ3gxlOgG9Zi5D3oeNXq+KN1l9g6J+o/RjLApz0HC0Uuk5HiJ1zjpOflJxME
NoC7OBm2LSTd1XHOYSa7B3dh4vPRzoPG43LujMrE7qJm1056h8YS9B8luydxunDcZIsPTJ7E3xLd
OcwA9nv7A8ceqw84ZeLXIKHLWRgtIK1brGHBSa4DA/hfLLiKuDpmJOH8jdj1QCABuHGF4niEDqbM
YWFYl6K/pMSrGMid2NYS3RqbhfkFpAy4PAsRdQS0pm0c4IQ2+qchrhwxp2gMjpZP5T0PubKzDyg4
cpuKa9C4ZhVqoPbtbTvO8Xm4G71+ruO69ZlUxhRo3PgyHB7yDirCrib/t+9Sp9uj9EIvELXNfCTv
xg542V/FwvSXXhqhQsrsIP1r8XbrIPoYGkVCSVD0uP7k0FTwPaLWX+ZUZTo8ESmFTvGnZLfoFmKa
EuikMMwnNx6ecQqLGEoW/WhJTAx0mzpZJpxZA32bdGU/+luzXI4o+LOrJyizWCAJvEQwQv3b04xI
IseuR2gZCq/esHkWCQrcosfHPj0KnLppCCREOVSGuLeVDLHCce3Dfdax39FokNBV9S2OgkAfURET
lAYEAoNauYfFoxefk5IGMppyVDLcwv5pSYrDCdVbD7VtnOGRRUILSEpkXstVXu/RhFnxzmwq/D8P
HyNxB+VeUx3V3sb/CqNj083PQgjNrju18hf4VfjF8B9+TRj9aFhWB+1fZeImhpzQW4BrFMD2BFaq
IaA8zPYR/EfbWcQNYhgUExPJl0Fd0GiY0pYWuZAv9RTwHh6xiunvsUNbHTIWdiKdxDxHUnI7YEpS
M1qpNony4h9O7mwaUMrPQ52EkNSz+he/XWbe2GueR0ddMYanhh+OncbNS1MXdLCemLV9KdkDVwGr
vA+AOdkrQaCKMYViD/GiArzvtV0trwJhEROmMot/SZRs9WsU7LAm3QwM2qEn9Ce43ffqmAQYQREh
QOD1YvytDtqro9a4JTfkzUg0F8Mj0DbEh2Ucv2xFuJ3xrIWfsrPG3Wf7pJ2eRWemNiDZuNDZSyjv
FS+TsnTeGCeTA5xYhZ5E9a+GobwlYTxnN0G0DOXUVRGlwEuelI13GQa6N74tE6Cv5XQw7KZ7WBYl
bxmQGaDMqZmhCEqfZYbkDQRaIM5xC3uivyn5higH9cAaJN6sdukt4ZckZwbi7biO6vMQ/4MMlHtL
xNmkeO855FClPWRlLhgLSgo6xkt3oTkfLjhMEnJKeavt9M6NSkfZ1bes4RKYMizYjsMyIpBg2l9L
2BQFWaVz6cTJwR0HEwNfI25cvMgIocRIa1tzIvDL7qDv6jRFGsKihwfxdtl9k1VDRJKFCw/w9giD
mxNgCUlC+SfykKC8hXax6JkYwugKZBexlXkIVkxq5hO+tZLVP3+igxd8Nky1pDv8agn7PXLZF7ip
hRjDrz/NqZ60REwfOa2fnmWPEBuvc/wzbzAQzZG5Jn4QS9VbgTNBW8gLV3zCaOmXxOtyfI1zr1hE
L1q7aBrL9q6l2r7A0JzGaE+EAXAzRjLGilk+2htDcqvKzUgPSlaMSLKLjiycLmEnLRW3mA74PVdg
QIU5ceBDXt+Wh69RjEF0IDRpsJcQ60GVBVQKNt+Cu+WSiTRMkLJfEpMSJBsrWkq3odwxvCEKhGUk
zMcvqKyFeBE+Dluymzx8x+qABgKrbnUTdNuAxpksTHGWHTjw3DxyS2aTHJ+m30CpkMBEmbECDa1K
AYnBgqErfe5hWME2gJ2ga2uhX3veKQndoDwzuiCqQGYKEoI5OflewiO9Jy43NqAMJqtjlNFFzBVG
FJA6pAyTHxu35/Jzy5VdJK1zchs/S6T9uJAdEFqh5iKISn2I1YPxcqhhC4a7I+cvbNfuTSCWihJh
VaQr7E9SJ9+hhQz+JZxL2HyjfZHtWJycSauInKtZdbGit3f3QeNC/IMjoCAJG/2UOqk0sEPGS8v3
yIGe8GZpXwBpPDXx3yjt/ONIXQp34XyE7ipuSyhLbJe1RrPgUbRjxQrYGJNXiUwMPx/opWQQ4ZRY
XpP9k8sWjAXGYhCvJO9YPXAllFm41sEIh3OlEUTzoxgL65Q9uidzEZlIWmpBPIh+oMlkAHSVE/xV
n6f0KUn7IJp1ViCxeiEkQGjwf0up8o6K8MxADGdYOOjRn/RPkw+TzrabR8ImYxy8x9bFhhoYP8dd
jQiF05nQP7p4puqTv+HCZwgQO/EPyJSOyx5Fp3r50AVeqKlp2JWRCQaEc1taVjFu1k7WzoHdrtYO
n0iyAhSI3Axh7UpfeURoseK9owym0RhrEJ8AP2dxUz0pkur0jR3CqV3We/O7SK5zdYX/Bt0PnsTz
IsE8ExqOXj1Ifpa36Qn0szxV7wms6AjWRst0ZN9ZJ4mQnrP36OUThGAckYEraUPZEeWO5PQLeUiM
b1qcngCPIEJjW21c5X+3sNpysYKD1dA7UMFQ8cf7CTBDm2/shtKRTfxwAXsTSll5h7MV2Tq9vPHw
jpAKzU4Y2eZDwc/0Z6i9i/6vI5z9M9lo2ggJCT5zWjhfKtuf3loDqdWdnrsBFXa8bHpeXLfsuHPA
dr3cDQu3xWIxYeDLCIyA7Pwca4h51xgMN/rBHKAk0DsxuDVTi7kz8QlEkv0GDJ0ADLgWmzvbVE+5
Jh0Fkk7mnRozm6efvf85lNpJxNNA+8rI0dt1B/8YyS5PlUkfEq4CCMz4Q1wZ9lxhuJ7aLFTjpDGT
gkMqO+MUBXediHV2B1QfYaJ3UyucpRD9Uljhp86wdprtfeiM9f0AwRdq9+dfBkCQ6LbOZKgIX4Z8
wiw22Q/eC1pLODFZrTXUHMQuIPmIbdRfxXhosiuaa7U4sY75rBAyhoNFPuos+ZYhC5b3CYsxlzUa
sXdKqs5SPog/+k95s/6Ccg7qjJEIv4BGWrC21mABgXeQ4xDhDz2sMU+KQjf86dbcNZB1LGbdefUC
8EJPZ4Vu7vrv8tb+9dBieD3IB346iOYvSkaa8eofP6ghzNNfRBvq4SNjLrDds0xGOENhZYkcT0W8
W6/A39sPCnhyg3AJdKsR3QcpJYhI43o1EWgPVAOMsmHrk6vibZhH5bdKW4K6EtuDyv27gs8IFdvY
cFIazDQ95RbpmMSVuzb7q2/pC+Jbmf2WdOLagBd0howJ6Y8NdR1f9s5h+JD9IjArMPOZ1Rv0X/Aj
wAv5fSt7oks9jJPkUiF/3pDgsHQiNYnOnj5dDv8ZJ8xfiFluVh1+Ob5NaFeFTzBIEWdeGqM6stbE
LEa9MZ+qZ8Q0luM9YoSUrHQwqF5YoghmBk293A5ziF3QEtYVKiTHtF46hhRAGiRrITHLXjBWGEYb
1nKk7shof2fKVCoQT6NAynirT2pID0J14Tb97Ff55vMMx/QP2QHlP1bGDUy4bftLlFd1CR96PaGH
LXMyxmF/ef422eEoIr/EnBwQR35r/+Sf0PrK8JGYKDrBIv5iXeEtl7kc4f3pnszyM9ctFRd3xojm
/1I8hREbppVGPiShCR3OrNPyiLfQTvVLcIsI8iBxcIlguVoWxle8Zdi51Dfpv4QntsZT1CC0wSHz
BcEPrQMDWNwtg+7QF7aF3cXwIrxBI9MwUbDcQ24LR5GaOZ+Xn5+4dFEmo0jE+n5lNu28tsApv4jP
IrCXBx8sDLdDwlPMy8whUhA+W/gOr6mwbP/U6gGBtHtgiaudvENyhpW5Vo681Q3JTUe4WcBMUoyk
donKIPReXCe8mdoNkdPgXPO/QzFJwtmX2ZEy6X5+cRluN6zqs3yAFqSC4Y4rUHkNGLMHl58M+RXY
cC+YCM0VXRzqVWIkpY6KvwR4enBjozjAJT7G2lX/DsY1aQ01b/qzzlfDGwsf41RsYaPDCFmLa/Oa
Y6X2rl3zErw4fsbuq35VV4Dm8cbAn/kRx8sGGUQnLUA7aA4nr16CG2j1Ef+WToquvgEpm3vvAl9D
uvd/gFjGH4YkKLuwTN71X+nScPmiAh9zuEh/nytCvMmX3oG+xsiau1741zxA2RKqdZ0WBAe9cJGp
xzhigEg2FKLSRbuq74S3u6l30r6V74hSFI6uxagWPOjopaajnDNj+ZPMnpbTLtl5HKlu+1kYu5Sh
0CYhq4DqOoSZee5P8rGLHH37gwaR4xG/+7n+H0fn1du4tUbRX0SAvbxKLOpdsqwXwh7b7L2I5K/P
YnAD3CBIZjwSec5X9l77U11Ha8bCeF4cadVrXCSQIlvMbSwhJEf/EZY5SXpLuqJzQjwHqAOsI3bm
X8BfsvZF6f1mku9+YC0QyQ53eObt8lfwlANNi+GoR/LKNxyJ8pYM0F8c8BsmoXzKTob+RN1yqU42
iROZ7RBfwOaITd7gNHb9Ye0BklIvApXEn7TlPeyOPDO75p/mFP0qX/CnI8F+jfQQMoNUbB0uJDSw
G1qiJ4to9FQaLw7TF6987yHOEElgU2vvxsx9H5HDQUbxZl0XP1CN3/bBKG8/fhhvVP3jd3mm6D3A
rmCfnBonZaBCX0wP4w8zEA1DibyBUvpXB8L6qlB9l+ijDqwxm3HLVLm7IXDDgP8vlfcaAyse7a/8
MhmAZO9FsIVexVw7Tte16KDYGciMHBpEnU9pOE8yBiAy2/xzSSsWj3s9hGrvuzXwtZ2KGQoZpdE8
NFZ44lEWvhgBGf9KSCwDy4JCu8TWtTCAf4wUQPWF0R31fK5gN6he44xuoeNv7ctsiHDiI5bygSr+
H6xJXj+DEmmgNZm9b3M4wpn3xg8JZXYnL1kjgAYLu8SKCJLLmxzCBWQ3w7ndIPJdCxusPuCZiO5R
1hqjUAgUdIF2KDOFWwXp5qJgR1oJUDkWq1WIlee9KqMVvRxnIDcXm7R9smHsxwiJiUPNcUEbAP5i
XoKFKwaxSJBBwFzEbdXicPJasNMZ9gDawh2B6JAByDkgowsplLomz7YdPXgiinag5BrCWdsGscFO
UbySBIg4m1RkYPWm8d3njnW2RI8+X9fx2DARxQa+8j8Ze8l8XErlCQwxirnO5c1r1FMan6HccR92
rp64RehUN3nXRPTYOxrJ+DUxeoXzaVxpShAWQMCqukNrOkTMsOswffuNEHKcQEdhPd3g+w+Gn5Kv
XFsHwU4amV6qkxOHZFTQMslOiRHEZGNv9n8Kr0D9oSSIl8VnVTwr9TiyuwDOpzaYkRbDa0dROK6T
Ixho5gU3NuFvVL9XVA6BsEMA2PmfwMh0zSvv8nczPgTtpH9gjtj1LBNgjSIzlV1CJ2RY2xMYE2SI
EUsVHig0H9MKdif+3Bl8MDsagsiWsL7ykUlg6BfxmTn60N9wwYwFvuw5HzmO1sGNPZj47RPu7g6/
Ig7yFWAC1aWCQ5JWg/c+aUiEedVNbqQR/vCylrazjBErOfcAbkWXSZIU7BkXjqHXXpIn8p5/RfIh
I+8ylu/hpQR3QIMZNO9g2bQbTJH9mdAGQdrShbFp0ZEgPniGGVAvOd8tWACb6Zc/Bf1NimF+qTvM
2Ob691inu+jiq67hu/it5GkHgpa/HylVkaVgaVqgs0I8WNtf8eITho3BD36sGBuGyqX+x0wXsDBi
I/QqDPhzhk/rNwBfdC/hUU7tqWUvgav1EicHsKGDAQL4YfROQ47MPgx/3+FnGv5KWI6wnNzxmI7g
OfVLyMtZ7GBg8WOSSk2S6QD8126NNddNgyrBhjZr6jYHnvjBau76JrU7dMqDvlLSOUpP1TcoUaoC
HsGm/m1Khn9HfdpG7UrTnrwfOShJSLXjjq6dRArrOIJpI9C9PRVwfwa4mtw78JJs3ZMA03xZrKBB
Fi4N/IJfiIeajX5h4EX08+d0Mu/cV1RM6HUyl3d03FjIrdEWAIo1+Baway2nExvw6jNn8dXbqA+k
dlmwal4QobDiDF6CwWG3xQ/zzTluYQMwPawvMu7KnPvXrcrDoHH6QFSondKWDzrRBQxBdxCDYiwJ
oB2SRQSAk5wEFDUHYKa0VsYOp1XwQY/SzD+DGF/FN3FFiAURWhOdhyHGWLJgiSC4JY7GtfXVY4gv
WKlWtxHVh79pjdUzXWv/zBBI9TZ7yNpZfg149wyAF9jKSK2bbfQ8IlZ+l3p61NXIepsw5UAiC+Wq
fQYj+uRl9If1EQh1rtEEuDmZZp89awu+XyAYp5pYkyuKJ0pD36sur+AwjIeAaQ9z4kXYwgoG7Inh
gcEV9ifMg6/pSDHMsRsfSDLRcQ9f+9Ttx2sUnjVz/WbBbmKSsnthZexqO+ZUwHaTrGo7ozIF7K0z
VNTvdX6fhEuF6INz0kFJJFJpuJDqld7jM+OhAPtlbVpckeeRmkKBM0Brktr9J3MfchGxRZAwTyjo
YLeobZdoSWpj/V6hR6k+KPHHv+bLv5PRUTlsRblzTc9gyIpR8U/m3Ff/DU8CddCm5DyMnsqv2aMY
Iq50JXNXuwbbBzLbVAh+C1idf0a6LBn6O9ZRjmBIoKiExHN4e5jMa55FeK2UA286NYaKdoHf1j+K
4l7FndWVP2zVCFYkpiFZAhL4N930P5nUF82VFKgZzOZwXNLfu75UwPVxCvEmCaDsJ6edtw3RjffF
wHTAEKHYxDG6dds867yxyz3kOjf4hsh7IDw4fVYMchrw0u/f4jfbJy8abgBdCmJCdHloDMRz9iXd
MnifP2j9SQFlZERPzsSiChYRYGqPOR1TdwfZl7kcf0a0tD6qA0fbqgFZXJ5qPE0C4DuCzeqfFNvH
TUp3cu5J1iLG9I3PBkvGL6srjrPJ7VFf8TxczGCfk1fP0yqQ/MZs3h4rSDXRTlgFbGC08N4z5OtZ
9vCaSaDBvGDTzCMG1Oxz6sewe/GAKrvmHqIauyP9/WysDTshstFW9dafK+TAiW2QsGvBKVDSnbJN
eU1tFSYxKRaIaQCjBafqUl06FvshsliAL3b8KVfc2I+ACKaD4d+JasfOywg33cTjNuy95kt7Jjra
iVXgH7IvGf3rP85m4gXw0ywUgYHfXjnyOqL5YDiw6P6KB5LAfK1vssM7WaNrIEbH+ieqpLsugVxb
jBk3Ip/gSffK4ji4KRMiZ06XwQyz4Lwlv54bGq5by3fs7wf03kuVV0b1ANXj7Fc9XhhHGV3rX8yE
ocR9D0P63/QMvtiiaHDGlj2DJX6pZ8QQmlgOJzgYxxYrsPCaa4GBf1n7JvSCMA6u0ve2FpJNpuJO
LVNHxCaLkSuKl9X7X0kqVQXuJa8QVZtOpD6HOIIflz8iBYAcOnfWGi6zI5kWu+mgF50LzpnUzJca
x6ff/QTDPIprthUm4lhgUFtstARIvbLOeH1yD2/70XTZaCOkF7cKA5mZqXa0EOJ8sghMJsCd+8Zw
Wz7aCN1l+CE9s4PUeGWPlQAGzyUELBIi2f4hX9lSAB6um+6EmqAaV8FVBSHDmOVCwjrCREOBWHrg
9G+MK1i38KdRVhMlGL7Q94riXREWzNw5X+PvCZCo+gV7AnaeQIA1C2hebcsVfrS1Pq7a6dTgxq+X
aezI+SpLz8IN2nZEJiY7JUIzihUXsU3ySonObCVTAk5aSVPmKYTPkbGoS/fRwE121wOgg9opGf9V
wpZs94AfeCEI6NpxuW21GKer013BJtqc5ZS4gBthYvP3frQmNzIMHYMv9ocVdBHtINlgXLkHPXf/
Mv0k7UbolmmxB0rVdDuJaLHiQAKifg65dOkgpA3fvqDMldiPPyJHhqjC/oOu9CZPixFH/7+fmB+B
eQiJpXgdF9j1Bjvl1qQ3QDBV/muDTUVW/TnuHX4uPkHm0YxfuR7eNex3dCncpwQu/l0pYj8qVs2c
0iM1uRcC8JwVUQtAlvmGqd657rk4vYxMXKh1sScdxTOeH3Sk1o+wandRtNfPRDhStPUrud6pRHIB
APlroRheYmQ9xJGi3tBupqN2bnwn19JEH+plLr6EA28O3LS1TFWOhRIwDAJ/vCX7mgxU1k6HiMXA
wi53MuyMtXHjxbgbxokiv7LsKWYs7r0XW36c8IeD8i27fKZoavDYLafCnWBh/7W3Ea4tcOErskqE
IaROu4MHXks5lTaHQP1vekNlD3coj0W0pC1OAi+4aFj73hcCL1CZyp5In/apMnWR+NyREdXkXa7e
Jh7h1xvxIMqVpyFx29ho3UaX1XGqOn60GuNzy17UDtASaBEYUfd97ioH42f+NIy1fAbEyRoK2ZlC
GsG5E2+BYecCkoJFq2EcvKbCGeApps0hcDBuHxvYnfW11z6sk8yGIeaEkc0thw2BDuNiO0huC7CJ
7UZGWk+L8qDYJB9j5ghsNXgiS2vNUZn4bG045RfYuXE8v/EUQf5w/Bea5WuPBjoqP+gUQrxdznTi
xOgDG4A4IXKW6PaML1naLgwfYAcOc3aG7Jr29fPNRPDIZ5hSvi6yPeQWyKiclmp35/es4Swt1ff3
yJhjrWO5eykS6pEF/4DjMInW2rCNYYnh4SbvtSVfxDNIU0ZdBieDgS6FQ9Lt1JFBCRXitKLm4x+x
PTIXZNncdWlDrbSfIk9ZszQOFtVkW5/yHiN2t+0iB2rhYTiShWZx484NBga7FADV1zii+kUKgTbE
Vf5153FfQ7NZIw5nnYEfnSJjR4UL4E3aVlBmN/r71md7ifI5sssTprd3eYIr5++z4oCqvgafcvVP
vPhGDkWZebutiZfA2hKWBVuiRdYebPVfOTnUjLRvcf9ETi/GPxb5lvLekhkrsFPMqF6UZwf0Cbtb
YKM9x/4E9fMPxOPwHSc37iJlq5NbNeMj11DofBpOedaHI5Tgoc41p8ajObJSBYJRxbYyHbR5mdI+
O/SAyQz6A7lsQVDAYg/4nlgovtkc51xIuSu3xkH8y/vGe/PYC6feN4mdMFYWKNjUB1vIT6b+cthX
gpPxFGtA+Wfh+q6PBajuPSuximeLPQtoVdJ2i/IQAiGrJNAHeWvH9S06sN6pVwn/TtQhgMHTL2Ze
HDHV8fe1bV3plIz+oxO9Ft9AHb3MfSTuZTNZzW8IIsX3VDm99JfwsE0lR076O4KG5IFQXjwyk3wN
pssUok6SmC5skJKk5MXCKj3lAltCcVtQcRrDyTLwL4G6aYMfPyGCBreFgKqqvkaC4oggwiikH1kf
7Bq9tOG7Gv25fxNFtps+w57RDjmvwabjrHz3P5myFsUvSXwg5WUxg3IZ6BsfF4Nqf2NmHjoZGW1i
fkpbr4W+E/SHVJfXZBfbqAXXVu7i7+hlfgolvjZKZKd0TploumLlFqhmRPMaAZALoQ1JfzlfrIqG
KDJbXM+yrfHyVFRQm+w1f7m5SULJjHRdEF/b/gbGOQbKS4+zlFC6gFRDIzGd6vZiWCfWxqq8BAwP
8cmsSA6AweDUg81ANHOpEHpGYPAQCk04EeTg71O4aj2CSeaHphdl1wKBTQdl5RTWK5PtrOwU4XpQ
71OFG7Hv1ulINYsuonWn/Pa2npPK08xoSUdOIHf5dXoDP9RR/vkosepiN/D+NvhISjIdMJ4o7aZ4
99uIpcncfqOHCynzpURC9AasvJzwE1K0WqaTN77XBXtO8XWQXod2XKpa8pfR+hQJRwq6G1lK3AAV
jn4WMSo30pyY3fLQBSgOhavgh395dTbawTWr2ZoKTUXGS8eYOVZRtxLLkX9aAOhwGuXGquki1xRz
nhafXD5tIenVQ5DldVT3dvqM09DNkr++ONfGlxUEJwH8VWbGzLMK5HZvXmcCgpCAwmcRrIOpsHhV
Ud7q8CyO0/+D46fms5Hs9r4mw8P2ImypN6v7tJiqJmfAu0xUlI9UQpFUYLYjcjSVqGYM0x40OvWM
aA2iozOycoq1ylNbSLOc4IPYSZnhcjpsmm+GDb5Kw1nYZFqk+z/Ga8Y5QW+T72QwgGa+YX4FelMI
flLuFsJOsboJ9TPi9qC7tISNcBz/Ev05u6hHdPwArVqihqjDGz72DEagKexKgtGGEnZc+mvURwm5
RXR6B5/hPhZxUMqrQHWjAKARTZUug+UGk6K+3R4VpXZT1kbuTvF3wY1tCmyySEGWCPSKHhr17AB1
TGe42ZPimifjppyeGheYANuB14YwNC7ecM8GGrELO9dB+K2SxCsVbaGJEXy6RUS8V/x4ixa/c8gS
6RPumgpjhcgUWyAhVNRIn5Gv+qEsvjRtKbzPerYejojugGZzZ7zRMqinbvj31vhtHkovYi96hgh0
JPXQAKZvriG7pJ7xpMnkSAk2QkdmkAA9Pj6ICfz6bBagYT0ioVhyyhm8S+f8DvGHmg71bg5Rvc8v
zfuhV6gDKmRGauiRBUEUcmIiD2cWiJtJp5xNz1Xy5vK2A9Lms7OBUBe9Fv04I9n8btD3awciN4gv
ngn7xS7kpOl/odm7EZvdEamUjXIHjjf9pM/VLfB325Yc9nyn6+dB+YjvpoZpDzdj+Km811m+L8Yf
aBV4RUR5Dc7ZMHboTWR9U+8rLmbjJCbwHrh7id3i4UEhR+ODvuM8d8qout30maBK0Nc9Dn5Gsuxc
wOaSSn2mgIMCCz/4w1gzEZn6PS8bWvtt4MJdUfbSqeeeP0wnJg0TaTAS9Tt1eGuykldWGfwhxjzZ
WZWcKPNCGsF+PCgjRRP4aqaEOOuR6EwkKNhtsLJuqHEDBjYhLc/EB8DxDRoPKG8Fpwj5Jeo7kL/Y
57VoFzN3JoWifwhujNgGrYG8E/kzmfgKH2Pvoufdi4wOwnX5r0v2tfEwIseQfvN5vqjAYga9ro7H
kBKB07SmVWJQVx4CY2vM86DuklQnEZ5U4XWT5+ffIsQLEqHWlFrY7t5cgOF+hoxaI4Mm/gt04TBw
h8zlCm9FG8calxWCm+kaACWemlUJx0Fh6oxOhiK6XySHFB00wm+4LyN1GYOGLhjITmNpmIKGZ0Rn
Ef+5pfATjoR9UgALradNrC6fQ4fRQl8hgx9eUkRmEJsQ+U9FbhOgsjEldhQMfFw/G1mKQZNGGkxK
oMhALQlCr37W5Oo0tTuhO26Kg9jf03aTGawwmF0Tgifyyascs0kDbYBSkJQeC5Vxo+FLkxEysTZj
AGPpmMQ3YYMk6FD++Bsp/NaB+1FAIsHAm6nj8jTg1AzbGopl3bBzZ78uqeQ15T+9eQ99ZGzoC0Tr
MEzUYZuChwrNcvNRXsdky7ikerbQI92UjC2qFqDE0B6C1fT+EfLGTXkP/a7yAoIbQlbIHOIMNHiA
9qzr3490psJ2pxTt9xYrYWft+uDVk/sjDqiTlpo5Rzkz9w0O5qa4GDNSSLhiz2JV3oHpiHgbkU6J
vBbwB08GU2RVvZmDHSDHuqjoCnIZ5AUX8oo5ltz+U+/9sZa/LTwj6lnQPSYgyBSkrSLysGxjBKgt
uVf1glWKwkg0JoAe2gVXcite2vjYG5yeKkhIcGxQa8d/aKp5gayd9K2I39FvBt/TUW9TtuXPmnBU
5l9oqMnrKmXMw2wDmJ4h6knhlz7kcK2mHePT26StM0PE4LMUgEdAChHVK1o19lpBQ42W/MhvBzmx
0SDfuZXxKlEdK/4oUEVCvaRG8adFiMcBwZTuzESMgLa+nBH6sb7qOHU3AyGqHfNg7ntXQzkxeZrm
FYgwe0AmtaNXB6nbhCWGy0spbGLlIc8vcY+LgMtd6+jopJsOQqJqC68dTxxOYOgnZCY+S2v1Ukh3
v/xglWGkA6Udqn2BE7fBqG39huFdzw+xDA74lZvfRfVo0GH585dW/CqyHUI17XYzoGrYM+FSkO8l
2DYSj8RoVt8GEnZrh9ZvEj61ZCkh+svBpdO3n3M3YlCEf6XmG2yNl9Bu08FtUtZZjBhkz1B2AwPM
OeIKoXnZu6aCdpdG+qGHf1XqWdOvn2xTC2L/gVeONMG6+TSNU9wzSHzjWKEwOOrDWds28jpAXtfb
cnc05PsAH8P8ZdTg0FjwyExr1RmllbLjyDOVbXF+o65R4uX7XvaH3Hy1IC50m4+lOugIfXaM0KTX
KFz1/tKASRkS/Jk4cLDEvwx2DqBa05UseYRX5zaSZRbaaFjNBYY9dIAZi72iAfN9zxQvCLFvEFjg
qZtxIvJVmhcIWe5Z47Ya7hbA6w0TTDwHbi4e6L6Y1TLOM3lJ8Ez4R125KQxvudqOKjQnZbrm9U1e
ui30dGnPO8caTfow4KYs6Uz/MBw30V4N9/p475p/pcWyaSPTdQ6JQQ7UJkDV+mcY3yRDR8Jp+Geg
MIExCuIQmSsKcJXZ6F0NcGRfogMUaWvB1i1qL6SR9S0bPAZsD0M6yd0FmwafZSjv3oy25oO4xHtg
omve+qjITci3CHTYqLhWszE4Z8FO5E6GAIrVaDU5QrNOdJvSp/RtxU79RXskWkCdL/DLyz8Tbblq
Vv2R0Z8DAgnc5zY9XjA9G05h7TRoZcZWSXcBTbQTk+LB/cXdMLb/MISL6QbrdYkxtboImTuokp3i
2oX/j6Z724Z2Vv2Et8SnYaOBDYQrOx8FltmewmNOInFvXDijdvXDc0iE2COkM1gxnlSn14CW4w18
kSbZK84D2ziHvnXHwSYgVAqX1UNlcPvcU7FhPR/IykKzW9ABHjtEcMqfT/coNU+VZdqAXbdvN0CQ
nAgJSdkREkrzv6R/b6cDHazA8erXrohLDT4jUqr521Fw7mCyIAA06T7fyhVBjol8gW0Wmv3ifau1
Y0zqCwOhrVxgsq+vFociu727tksZ0HIbldZSsdbNKEJmceraydXv0j8juVsJ8kJ4dhdDXEjoarr5
qA0wPyFBPmcO9bi0OHIZ4usTGdp3G16V4NYDjroiu3Nw/BCR3DKjXOEiKpfCx9sbH2AfZDs+qX+M
u6s6ATL2xxdckgXH88D/Mu0sLEhSWvPZR60rRF/VIdFuWfiU/G8ZrTYVgs+XTPlA1qu52g7VZ2A+
tRmaMlp2ucZRFK/hvzsiW7M105qhWbH9U5cDzT8DjWrF4mJgapPpqMDxJ57U3JNpxU469Scuanu6
cXiqWJWRN8ndoq2PqYLVmuHNzhQ5fpOZj7yt17j2uaX4kVGj0R2PC24oN7GWhrHCxfRGBJZtWGxM
9V5o1wS+LHjPQ0RHT+JshcOLp7JQPHAeeXIfbrjVqld3YXj0bPlFL8CCj/geAwh95rowbda2dByp
tSLycgfX4JmGXzyMvXDPhrs53vNb80gFLAkMM3lufHi+cHPp6pIXZQTYtKDYUplUb8hqIQI67C7Y
jrfd5NDPV5Ca44tgMAzc19Yc5xj/aPWZkXvebclQFZVNtiJ3CPkOjp8rlq1ky7gyPglA22SnP4bG
3vyCqMgSrVTsFvnAAiOj5vp/g80bLFxL7beqI/j2/7SMxoF+f+TZfmZA8SbpZPSVzXCddyB0OMcU
+TT4ZObaaUfEwXasXDIaJ55FiiNtOpjyJ/nbOQ8061uqU7/5LgMv4XZCIDHCFKcKsTzKugbsaVNs
UC0hkUyTHWPp96NkxEZakffaqslHzcDI19xa+QsDioQJhu28Kx3QuigairVVBzbPfh+YYOfrpt0l
B0X/B4psoc4DA35HEA8KaswKHqTGOjZ3dA8WQvP0k4xDdMvdzCEQAPT2EbyFCSHVZIGuYv+rJpZ7
HknJ/pVoccB3h/GhJS+Ns5z13Dl0GyIQhEfHjnQ14HpE6Se5lrwisGSovYJ333rU6Znt9mssLv/v
97CFJefy2mcM2Gneoo3hr1V5P2JjbaM538hHpYeDUXw1EzNWXJMYyJ6gIsRsW7xbjxOpR9xEvxot
3+lJEUHW/b3fn7V105l7x/bbqRju9Jd63WsPQ7z6IjbgUzFP0rVHqFE4XUmV0MGftJxtDElIDtC+
pxZnqGtutPmYZ2a9AJNIARzDK0L2QyN8QXXA6LQOtuWN/0/giZi2sq2ICQ89cWmGm56b3nqRrqai
QfWEkTcXz5Nn/raAR+zigMWVUbXNYcbWsQa3vKNkYCe1tJ7+Rv8iqJV4Vomp6CdWdwlK1EowOR/3
3MMTfO0WOqtCRbsMUGElGLeF77zfmP130D4aXM1z7PJ3ay6CjVm4jEgpxRhJTdMHu91KGaiC7Jjx
qcrKHc8Yv/HkSvqlCVwsPZn6Kfe78qRCjk3gZdTGD6AXiSdZ100AYezacqdEiWS95rtnpWJAvrXE
UoTdmtKmz1zJ+NfxFY7Gdv9iL8eX5vE6N8kHn/h86em/nNkqGw8yP3PR1rT1DMMUfzp1m6M4SQlV
MtwQjUhgKexv1gpiZuM6INrjBCbGnsGOE7xKpBh4E+w34jCsycLStBHApm9XWkHhTGUGfOcu5Wr2
15TpzQTpBJlpXW9Ii6g7fCqct0WGnhKLuesTkvksppdcEvJx9OWbZBjQJo5BtB+QTIGAEiAaQUxE
qiTUNx3KTXns8fgEt0ndzQ+UzASI+necv9mAWRnr38eRMalR4dsAHSbT3dO7s4o0uUPgJG3Hx/xU
M/TP6Ar+BonAkPC9JN4lC8uthnTtbsYfdfKy2Mcw18kg97AFYkUbES+Fy6Y4vAVKdUzh1WeJuDF5
qRMs20X8o/9lxBVNVx09u578+gTifLbCmbJc/Jp4XYK0toPiyiBLNyhy+U8CyOsd9Op7a66zmKRZ
RmuSAX4bVjNbsK/kzIS6YkprHfyf+BtrZoySCyoUQdE5+Yf/amaSRrbWf95tv5CUPS9fXWKeXA39
T+Jf8N8qyXMUwNLBzt++lTlKEKWMtpeqqx6Ru7n0/ctIjExEe8JMRt9M5Pl1djFuMM32HOlMcRTu
7TRFdf4KXlJKjtvboeaeMD2XdnKmvGDwLFf3nncqGT5JFZ7/E2p+gDvGSUcuQ5Z01NjdjAzTHvwD
ko91fN4yqZQ4H5BnZHdxfra19qoT35XI+66/RCuZS5mVs+tHSzHx2PAujzcFTDpO8yX3NJVolnxA
zw+v5hcHdxhsW9lmUgqW/J4/w1NHNpSd7WkRotx+KVBDFhkioD9T3yruk32WiI2b4zuBSTC5VF2c
5vRwLEGIh0AoCvuC/QDAc+LElzrROvA26MUY+p1Ld1YACOWmEjH3I2daz+IEXiTWbJNXdqy79i03
kYH8uYbpZ9o9RmRwnnQ1kuVWHifBJxBWK/kMRKebPucEyTt6mTD+spJdOmKoOMefHSnClyQkkgTj
NPONDtreK8ttc7r1a5oFnvgWHoW58eW99HajcN1ThDASJO5BOnDD+tOtlohR+JiIG1j29PHBIwNO
rA9LBR2lfqw8zswKab2sbONnMEtpbdKJ9pF+1RlYZO1CJN04QCDK+8ewWg3WJjxK41/Cg5sJNO4h
v921OsNcGs4WoX3KKu9OAo472m8KUTB1nFc6l/66w20U4CZZ8vLX1lpTJBrcnfxFJZHQEAKpnjBz
QS8hl+TTCmkoHO2ZEx6QrCs2XPtoVdd7nQDafhN0u9Za7/fYgu1M2vv7hOnwk1OV3ZxLk1Cuw59y
Il/Mjdu1TomVM2wS/wZQ7MIpV9C92lNHGg5zULTSm1S/mIZN2RXPBUVXOOOvRtJi9rSELcUVipm8
wkeAcoOd3iBaGFq8Hu1qggeIBvvP3HAfheLVFFdNtVN8L4Be0s2XSzd++TiBhMNEzEbjshOWPByU
0rgtpL1q2An+59FJlFtIQcwW5sNvgavR1T3oRDjsyggd4kav71nqIDQRq62eX9PmbJjfiXCV560K
fNyCX5NNtrIZkkuAwLa6dcQIygjWKWeZspiwGBPOXSTl72MM3MjNy7XQXQvEyHr0tKYt33wNVScj
7IInvDXw+lVHAfXG/As33McR+DcrpM0xu29dvSHZYagU/lDbWmTXLouNrJ+IXusQVCa20a4CWBq6
wse/jM1NlPyGgW0KTvMwMGWmH5NIfBYwc5R7pKdoG50OFZilk5BQ8mxoH0NO9cmGefi+j+k1OVCo
CaojSgykOTs1bH50g4ztfIq4uXPyvyxjlSak9rIQqStlmVr8/v29nwBholRlNp5eazDadFykvUl4
EyW3THZ9KxP0B+GRJDyy+KTT6IQ/YdRRsKEfMp7UID5GbKP4bN73itpMmNcww1W1mmVK6LJB0EYc
XWgSC8HpKPYo/gJxzR8nm8e7YoKMgAOdJaSAm4VKRdklFeo8LlcDWkcJA0++sX5VQybaPfmo0Fpk
1H/FbwV5q8cwWZOSOlR7PW93U6NiTme3gZCY3KSkIcJ5Xgnz3BsTg2Uw29XyJTyR/ZjfJUMlasqy
h42NVLlxLLl22oA/PV4U1MmSzNCJEKOBaO8chqvFRTbPGvlzs0QXwq+YXqxOOW58ID1/Eewk+GYW
NuNkPuvYeKv4DILgNpdK5iLyot+aaiBxwDMjOdUZ0K1V6ksGU5rOCx96U/D99svl/Fq/3yQDUNj2
FxMwPdNyKjIW2siHkYk7cf0ZSOuKAYn/kcSscWwkQwS6JUwAYULhYmVIUhbnSvZkhJOldGDYlw3n
t8p4dhH+k/sLE1CDVapL8lP6E4d2+l5z/vJiFTTSvPMBdER0FcbS+DAO6lpCLxy8BjwVzdJILmm/
rVLy7Ug+V1iKHss7vORyKzOOHu89DMXK5dmdFxQwQFFslmwSICOjqvG0fN+FT7F/iQQjz5BNEu6s
dB3EdOqOFn0SHezzjgBTbWzYycyfqXTeKCdSAwCA/hcbmBiW8D3ygrQD4RpFV1O9jZjSLSwYa6M5
J9XWx/Zo/DYjpKpTK50Upo6IJ8H1oS+rnJLV+Rv5Bj9QSQZAQ0rSiA+sh1mxZcY2TdtwOLTWip22
iZtWXmqhW1tkmHRhvQxiZtCSJBr4JzFaf0fNaZwgTHKqryo0Ndp47WkchWNVnbrxHkiraACV5dBN
qjR1nxoD+DWHaEvDJK0z5Cn+5KHuE5QEGSvgCBER+Fas8HMwtX9xNHN8dN+mtK9/uEpixsHIg9ng
rEpqP03Yd19IhKoDDXuDCP6DJDIVSsuZiVow2KL+9DNncmNhz0Qt/fSFA2A8+a+2vKaEysEGBoEW
Ew55gzpycg3oevgPNadVH7OggferhJNIsCmDJndwGYZSzISsOyzlN/hiwkwzzSzFmqDqM6BDzaQ8
q/Z7rtGXRnih9Ovt7kFZla745Iv9oKzgSTDYK4ZFQDU50GLnnppde3XX8V7p7FHe/Lhn87c76+MX
11xFt1Xy5de3jLyD+dO7WdoKuMl4N1BW4rQopJ8wcPV/zWfipXZkOQL3m7bLjR96SRq1bKVPeCmO
PYrf6MskqWRacnwy65JY6/CTm1s1+8iax1FCDQNfetEN0UoxV8xWyuBg8aR9myhPpQphD4XiOj4x
fmfEhvmdbQoqorUMyrJXiGVFesN3P36VmauLe5PsF/YgfPPDQKBCsxKDM0Tbk78Z9D9fQPXv8FfF
GJFz13qHbijsKZ/HLPh469sJcy7+G8pv49hAwkd2wstkV2eONOfoo9i7YD6YtZUakESRHkEElb9u
8ArjGSEbrpuHJ+J6kOFDLFo4wpx1+HFHC16ffJ5veyaKys+AsGdCMsmGm/tqHO5Ssyqqk4SmvWh+
aL4E67unJZC4KisZGMGW2XL7H0nntp2qlkXRL6I1EFB4lTuId2OSF1tM3CA3Qe58fXVOVZ2qk5ad
7BiEteaac4w+wLYFOmvpjSCf1GM7/qYhICDTzzweFMQLAZuDgoftXXu05Wl60nvl9xkxB3cXFvMV
FwW766VHFqidFu+juIBkFcHm7r+7wWbqmuF+V6zV2x3E/YxNw4s50odng3HfRuKTSj71pwXweFgX
ROU9CN14x/xW2NXI3Bpne678sp+MrVdfT0gOjFWjBvqmyIi/B5q8exKviR1Ye5/KBy5kZQn7i5s1
oKle87SI1wUlzK5a7YSk39SEnDMDduoR677NzFrAODB9EvUFg4h0EFxDbEPYz0YnVXdDcVypxoED
SWOKJY0bAx84/4zwvH1xXeME/0Z++P0Sj/kuOURIYWNmrfirRRKskEeLyu4d8XQd49glF95NSc82
ltfhu3seAMGnTbCsriYcg0d9H0gN/McRjwok2zQmqbUGIbw1m5gteCmj3vLxTwz+xuCCbaTCwvyQ
mRVf2IUZ8BhQ5a2v2XwZW3gi2Psa2sW9C8pvk7zgpdvF74vgxf/7skIf7+kMu03Bf7urL4QoYABX
COOWOeNQzvpQ7hkNIy4X6CgSu8BPotO4Yq6NQxkqOZep4vhDBzA6YxHpXpaBeMaOgDlxv5CG4MSA
OD6k5G9SSSpBnmBKtT8pGGSsVxsoT46KxAM0EI35Sxj2E26fYzUYCHYkvY30k3vdbf8LOO1hsl1H
Br/6zUXy1KpzC49qBooLlEcyV/6V6nYUEdkPBxiGr+nIEI9N/gXHDvtlcONo59Z4iVCpERYiCl/i
yk/SfSL8Q9Ax/PFturJFIX7qyQlV4J+bTPnpD4/JbgywSzX4BMtN82DBZlySOolv6IBbpD0+lwuj
zWZOrHaU+3BhaMqhWcIsJTuNQCbqezMtGWNn55TzADkniBmy7W16iAzZvin7VXunYcboVxFeo1lZ
mm24LYUuQN43vHjfg/zES6/Sr+cv07EtfsxttX9BXiTlUt23cMifc/JSuh8sfN6LI1Je4AXjMb/z
0DSXZ+WtCGT76H/VQ0ZGF60/LO2A/PU8QMWI5nsgkr7jl2X2T9UAUXL8yHFSEI9EtfFPnRgDRIY2
2TmugGSDtoFAj+cvqsbnbqiBRNNjIlHDJLK6c5RfpTyjl7BuO5VWJAqPoJVnl06t7HQPRY5Xu+TZ
0LrktMWC5FPd8Y6uhjmgL1LRp9nCG3SOAWcAWBgyNsAAw8yoV/6zAAsWpnya2w3Tf8kiR0MjIhYU
HHaDdjKfnFSp0Yip+EEBsQKKxAB/MLTEHqHCW2TDcZ43cR5HvxNcw5dbcisujj2zUcJvmJTSZNqm
s04VhdqAKV5a+Ue2/u+nJWv2k5ym1WisDiMpa7oxwtWTOexLkMoX3COKv9C9V3Z5/YmbmC3tTENI
MWdjqU6fUbgyEH598YvyY6i2yMZYlTZykB9mkvVMzoeMggyQ9hNY9TWsk5oA7Zf/RmyL4eXfBCm7
2eQNiYxzWDy4oRZ9mE5kmNDaXC8eRWJdpGavNAzHjgWDBcUVWMag7rEmPSUTRvRLc/IZ64KozVtC
RNkJ0D7RduG16zdpGFOk1Gu726eSv0KC8dn8sQvTgS5daCrv4ThwIwBarHBid4nF4ZJhRIzcEdAd
Yoy1mG60ypppSpJFf5INVEa++yYsZ704yulG8DnD3l9wClIVWTep42aE+J4opWlDBFNVeBJLI4SR
OZoEF8qg7KOUQTluW2FBF5emXAk1ZcI0jTgPYBBH9uLfpF3ykfAhk38QU2dPMvKE9azffSMHy+f9
LQsp61mTkHEXSNPFj0J/tHgsUKlRvK4ISAefzYk4ZoWVr8sLfw2HCTFDEYHUBnKlH8u/vQTOxcrg
1NYJIzF6KvB/xQu7vd56XU3gcnlpohWXN0x6gmsxND4pyZFZAXbukAsM5aZil5hbzdr8TySNODmx
sLA84l0VuUEiwXzSsKTh8QR/U0O/RdmzQvzLOF+ZfseWt+h2HuvrOwPjU19bhq3lbAiAU87dzBK0
9G/TnQCUng4WmInZ9UUffNosun2HeU/uz233eCcrJoVMQ8RPTZpJWn4KQ5V1WS/hj1ktvArUhZVu
41yMscqV2Yd4Oye0Sd7p3zu65uIHZHU98qrly1gws6avFtGeyc7axFDoTxNhfNhiekxvv4vayfXv
gfqem+FdbZLoOvKRDPH5iZfj0Ko/FYyHNvkqyuPt7WjpTucHCfpGp8u/bIPOSURfXFosZAmZGQvt
KHWbgRwA8Zq/v1aMSmm1oLKFCVMwUxmpbsbbXVg4KUGs6C5a9WPqNh29nRs7042zAjDclH8BQb92
vUbWx04YDjkpEA0xVt0+K3G7pL/sXRreOPU/dkce4bIGhTam51fGhLSe+32JEwnwxOxXJZFN9TVe
NT5IaPWTN/GEK6SRDMB7LD8fcfIADFny6D+zXTt8JCQD8daNi/uq3IBFnsA2yFBMlDzMuQ1Wxb2l
kK8AiiwidGRRB6/ocMt2Gk4oAB1dtRmb60oOcvR5078b0Dp26PcKdHm2B5ux6sG1cikEiEDFd27D
brEUt/gu+fjtNM7bgajCsu2Q34vev3Re5owiH12y6ln4vyAHOKIrXmfNPsHa9oI/WNzFK2Kp5VV0
cVbzSdEtH+9wEeBKFMnpmQH5TNL8xF+4CyJO+GD+GsTbxffCTfziWwxS+/3gtfhouPkTzvF26RTf
bLX8tMQaHssrRnsH/rC7vPMFTn7iVbhigIeUzyj8b/7a/3/9gj+hkzUv+NQOGT+1dP7/56JLbhA/
UXRxuQaqsuZXJaqH7+ffVjN/f0ogAmnVPlRHN+ZbX3bmQ5++85WzjQUqMX0oOr6W9OicjO/Bl+mw
mzpQrgq+EtkIdf2l43oqbub3uAbdig9f9vsbD4XN3wePWrvyXjWHxpH4bjp49vwaMmt+DS+bSQaf
Lfh4eHDRR5eWsMhbIHhvqrYrqbKSDxANJvQMCQLkhU2+O+KPxciOp91NSuN2ly5Lgd+9G3gv34/E
7wPdW3m6iUO0XNM0x4huAJxwL12YYN+WHrmNoZLrAl+k8DN/fsWF//xsHEz9dAwc/u/5W/j96fmr
2e2Ja/Cyl27naNeOqztf745rZyArM94O7QF+ncVcZmc+nQH29LdfHF5Uhpy/gCmZ2hU3iVPvmFXz
lWDCjZz7LTc5eXK2/6ZI745cy/l6cLFOCCDsCzWlzQl5Db8W20a/k38SvKB2ZWt27MpW7N7oNths
Q/q/fjN9JG7Mf1d+7Fae6lPP8KUe/yJOWXDmTz+/up/Kw67sIvj/0Siw3AIcGOF0HnOIwiq4UbKw
5FkY+TfTcXJNgISEAuJPjvXb3hVM6J7kHBPBc5woMsEVcOg05Q+Vi1v98cn5V3OkR3sqYfLzhhAe
5dIm94fHIuCyiAFXI/rN/MLnElp0m3gMU1hairtwIV3MX4z9AcERQ9td9KsE840T8okmrHeMM3iD
FZc7uTq9dnwpT938bx5pfwRKHMAzYsbFksSt+Q4xXNl4NYJ0/e+0WF+3g0/pTpQm/zWZ/z+463go
fV5SE3YhTDi3Y+njWKCUJryuwzvk+bwxNtL4q/k3gPnkgKkxPT1P8aG85DtOULxQ8hhPoJjMd5ie
8lMSYSF77Xi4wuyQ8iVNOL/SMhQDMTCQihzSU3LIkYrz3o/Oc/fcYSPX90Qrvmjm0FA7RbuSr28D
wSvC50nY63jCglNxKcPopHYWEW2r9ROV6V7wMJ3iqcnCPrgd9X1d+v9ZhNT9aq9tI6zRL9QeOIyC
aIfafa8zxAv5Qg6Q++VW26p7fZ+E+v6w8lZ7VUAwrCKrchD6ozfl770dtWMbYKKKL8kFVcz1VRs3
vgv5MJyoI5Lam/W6c2ILUJ/y9dq2Rs2ITZsPjxFHem6bJMTCHd74acIGD5rMK1B5cbOX6L/P1kHK
8VF247AO5C9QAXxHTYTZfLhEuMwLevdrYROH86v2wBuhjfbagJe6r4IknH8JaP9Eoa2rK4z2I3o8
i9TB/36UjOplyz4J0CNkL02fdhJyOfhtzXYdnBJjhbfHbKCHgH2/csrgSre0KvzbkRMglt7L7Viz
lV20IyrXVWEsj5io1S/hjFv92v738/p7cWG7E74gZ8yseGYxl1Yyxnt75Sg0XyYdintguofswv24
XXkZb+38ljLkROXIK1X3Wah74DMeJV1ELNg7YR/t5s+5bcA7zF+yLcLqaUfzrSLs53uGRAWAkyep
/JmZWSOH1abHT6xcoW01dJ4XVD8epAg4DGTfgPlweHyKXLU5yrXoOGN48gIn3TpDUBYtzSL6EzT6
DQnN6t3AGLBuAfYlPJOc9KKxMeMniAmFfsW9XX7ri9qUGCLkMTGYg7hWGRY/RwIqB43R0s2S+x4M
oWKr6D7Ly6jj0m926KXFpfki2jVSvnrpnEUBfiOGexp5fzbo+FTePP+kpY2drgPLoLLYwIR1iHyr
zGuSPRqKWCSNPOxrAIH+orQwWSN8sZNDNQU9DgA1LN8/PVpupWGg3LtSPfoNQ+nxds4WCRZ3BaPm
rhB1iwuPO7N/n2MS/jTBFGC65Sf1g7ykHMQo7z4xqKsNtV8K8kueMhxzEGAp3QrVVruDnBEPl6Bm
eEGdoBOedY09qqt1rTrU2EbENm9WCBloumiESEh29txPvfNOZodeRXNbXnfvXzBt1Tb7zFNvwgaX
mcJXTb0Ip4jk3n73zMJB/1PbEps8Y47EGSWwJNCPO1B2jC3p2SAz4LbsSU7TnBr9aIOR6x20ul00
l+FnkX/HxFfY8RLhLhNBOUcTumTtgJBRgZiWtxqHmZvL6nUjPpSWCQZjGtWyLy+MD8R5VQF8o7nQ
I1799OmFqPcXTSdSt7C0JBesmCXzkRSV2g2+E9mYzZs8rt0Lg/aF4YicuCTK5L9CrFqKwoAVjWDO
NZIR1K6erzUBkM9tP/xyi/OWkeohYVUU+Y0q7zZdEO9LugXoKat3woqI8a+aEQbeR6ILGNh2Nr9U
/Adj3ulCHAws0GLQLKk0LdAiWRg7yAfwDBivrY4mcDJRCvYu4/5A+EdWIvag2uS2X4/eYunE37R6
KHf11w+0EjyzDJBw6Y3Okrbq0O4WnM4Lima8db0HVa9PdwTZj922wpFRLXfFhdvpPNdXgWhzgZnm
n8Sd8JgOi/NvlpBjh1USUBWB5e/bls2bBUn1qhK9ja18LwvzFUSnxpkGs7CoPq/9YPEkJvQ3gRA5
JKhwatqrv0/GIRwX1rXfE7BgZA+ssmAdGTUBuINKjHA8lCmAO6BlMCgIo0RPAvez3y/R9IXKHrzs
24UaBmCTYgaqzQE7AnS9C9Trjs6mXdNxWFOQLTyBbSW1WO6kzsKQUVKMcWBgsMBlJiuS0hYJB6+B
jgVV7gWiAsxDUMy862vgEPZ7C+G02szhy9QipyIYe6O7wYU0n2SHrZEQfaLERJq2Lh74e7iOzQtb
PqU/Eeb3Bo3CeFzUD3mw8w/99/kPTRCkhGN+pIWGOgbDvnH7LgAhRmZKkK0aRB+064UdY3+Oyhv6
e7RURNnlIZ6kINIO3E84J2h5YnXDsDPscU1+Aj05Z1/KhVb2vdo1mUeEBE0azjLLsFTNWjyyFrgp
Osl0P2ZYYADvmoj3lrA/WcCXq7U3nsQrvbTvNt4Fh3JNeBkAxTA+bodttXuVprCy6N4qKu8Zz/XL
gu7eriloSGsBOdhFpyrn7PvF9hqIzkyk0LyosCgOZ78qCqRDHJxu2/SaE96Dx+bEscfaO1iAFufn
Boz8WTzTvqjePmVSRA7fwuY2beCKlcRuSEYKq5NUX5eAGsZdf353eO0KFRPKV76DDQw9EcfiizLl
wh2FeXQucKiFb3e1J1Pb47hI3bMcNy/9gH9Yj5/rBS3md8xZY/KHPlzoNlmC3bxxhXSjegHIuUcZ
+KBgxmaM1kDtQ250l7d03nBLh0wZJvFfEv03jQfAxDJE7DgcPVSVDKSJZ8w/SS05H3mJnEAZXBnP
MAoTJhsUzvNzVxuFUdKrM3OHE3cLPxJ38UO4t5e6NYWjag3/bvbShFjdgQUxFrjauCGQ7Dq1YoE6
wpZu/ak7/EJ3ed84gpOWB1o3kASj6bryaWjdaG0hBouQHH98Ee5CWsRD3DQf5CAuP4UU7jP2zcnW
/43ZJp44QqPymWOcb59ztXWD7SMGx7PmvV29XpOO0v3AmXUkkBH+DM/GqDXOlbNFtBA8gNJUn26N
va+yYRTHQOknk7uLQO1CYWorrDU6I2vxW/2CgjNXeSobvFuGmrKrARCvqzunkZGULO5IWmCyqQTV
vcFs9Ny+/v03UMATHD9w8mNF4niXk9tBFUx7lIMPnd6bSfFxKSOPBxGjuyg6XeyriTnvU4yMIZEA
daK/s6H+g+kUs20Ja+LjsIrNLlPcn5o9RS6t3BwpWG9QpOLTYtXAkvXu3bzkBfFYld99Ho7ybmTE
gdLkPkJaMICgSehu6BDTyO7XYjknjD1/5bk92L43DAlo31JgUUWR4F20xIiYz1N5oJnWfQM3QqZM
rN7Q2AvdjcARchOTNqR6tJhf/HZPm78X4AOm+ErxbhxvOqtvbf5paRlxg/QGZSwEHZYeGt/YmFjc
3ulcnXetOXJl0ECg3UxmDsLzxAkBr0vQHVdMpCSU0WssNbfSjYmpg7HWuxSRTNoB/jAnwbOu6XTa
COiBcDpHm6LpXCzX8Tl5gdOzqHqbxMklK5FsrFLkHhPNqiGJpkmXW7xv1cpEPwwDwIdf0LpcypeG
Ksm6xf9/3XPLl+KWQuh150DAn3DXvEubGIMZy2uLTOglrp9xu3K7zZ4PWmSbqPMTpIrJjO9lStSr
Dgukgh5Hp/XNFMh4Xpn2E/iOugzUByPO1Qzj0hN4SAyH7AUa1zsrBTOFxdNmWWVBrV1OCYsrl2zS
yKlAZOGqmkU/N20IX3bAtw4sQR0tIs7JNXnVlc8QiJz5jmMPpG2OMVRZxOGwkSaatcShjRueJv0y
2ZFT3Et4bawi5LX2nd12drXyZ2zsuMlX/qLwxOucJDknZak/yWBJ6UfWmFQqKrBh4IWdzSKs76N2
CzgIl2MGmsxNWlbFtHIKtBfOGH0xlMHl8NpJXfgGf92vmaHivsIHAuudS4GjAPwGgvfOA+fAks7H
XG6p2d0KX5Zx75lMxRL2Jp0wKpybTE2MUgrwKML6GKD4cGpiYv/avCM/UlBVHtlRO4/jRge5qNkX
pEd23sT2yjQQKgUFOpSLhYVtlZsu/1U4h46/zetHpH7PdZ4nQAO39t8z/iqoRN+cVuvZFcBn4xSZ
OiTH+QiSlYCh/ASPROVKM2p3HlcxGGv7f0rp0+OkQOa6aZuVKKEGVb0CZS0sjIVVTr5ObDulSnFc
vq9P+aLydzfdl9x9NSmago2SHdpl+KInWtxVTh0K53Wh/xJFwtG7bTOeZSBjINtiP4ZHBSuD850Q
aOkZz/KEblq2Xi+v7mwpC2h00rEjzbiuqRoZVaGqAdp36Ai7zlD1hIyLWKgYJ+Fafuf3J0wO0hDO
5U/N8GejgB2lOmZxrREVMEIj0isWrWcBVi/oBTPXiA2hgEN1iMoKzkjY39N2vUoRqRxEcFzsPWsA
xep7zwnzxdznhhEmsfUvmqWsHxy5wVXJyjXttm+BtBD3pvMlbp3t4ksBA8kRnyjzzQKsO1tW7gKx
Zs2lSKn8pj02ojtkeFDX/dNm6Z0PiLihkh1o9CMx6cPcu2OJ12xKLDpjsLLRrizAM5n0GuEME94m
prunQi0IDc+ECcD6Ti3iJPDT8PRSfvamDsqSRFsVJyfeYWi9x4r+Gt1ZnB9f7wCiKhOQZGT/tODG
MmJiAkQfiFzQzujP45l5NfrYdE8YVlWHK//5x5/mOYpZS5PWODuTjydceUOjeoOtyCzkRaWHAuSH
PFW7PYvMrWBmCFYl/CSambPU/OVvhrBuhO06bWIGjwu3zaOd3C+3/QgeDE6c2HGiwDo4ckdPsPTi
BU2O05N+sQiJDtb5zF65Aa+TINE/yvUG0CYLhXkmaNIsjtTjG4I8op3qvANCsNe69Y2avA9140rl
yTScytFI3dr5JsGGpl0Acp46CkwnIc+x4jwJvQOq93H7pPxWfb4W2p6BWBqpq0ZnoQGOZ942Wfa5
LAD4mjT8fygWWhtWPOFQJSgvrD3dTkxZEd08FBMQlU6JJhum2QKzMbtf5C6T3+T21TztPPJuTHpC
ida5GJ2SBXrQOYXDxrSGG20k+pR67ACWLZ6VIyYlkA4MUUUKgFcJOGmIyn9R4riJ6XWhpLFFED77
K+IEcxiO2MFbxYLsXiBrIAyETegSSwSwvqHoZyjkN3hm07+539VytAEo1m0EzVTc5sFzVYCmbMky
gSdlKljjOeNegKxGjmbW8tZJSqsHGVGIAK3eCtjFQBcN+bgi2IDxEUZajgPIqEytcUWV1rxbS1sy
jN7SLgmiTw5B2XFsrAkdoMZUhWcNI7C3bLEfreMjaanUuzJV3ufKEPfF/VzcHCwuIGE6plO4JqiC
jkQjhy2t7GP9gZINiceI3wd9znESLjgPJyYi20Xm4KQhPvEzR5HqSvfSemtexxvZgMy4rpf72uEs
wXjaZWYDvuIz+SBtxJTvoH34g5UFmnAzzXkC12krzGlgbkQsFvM2xRNBCpkAAGKnD2/euXA3qqMe
+ud6+5RNbnaVMy6+2Zd5bIHUQfxYLz7Z3UyCraxkNtaqssc5EI6HgwwJD5eBI4wV+34747JcrCw5
+lrRTdvxfzVFCykag48ZVzoOS1PbZXjnjyiXF/ip6h+lw9pjATomD0/1iw+ag86pNT4rVPxuvOQm
MNa0qylRhB+y3RzWuc96ozAmbiyy6/XpuxxMBs2snmQFq7PM1qhJFZvsBWw+s1Ib40L5wBEObLol
/yCPkm8nDhJkd5FhQRL7Yl1vnhvN3JdwiP2l7rS5wWkqM8yENv00ktY7vwoOhcNrA52guRQh5755
8sbKcpnbbON6g9D3ZS7uGY4El/P/Nprnn+tsh1PlD+wuQ2YuFXQFnvPDUFrD8PvcYATvzVKiM/67
B87CIhIHpZSvn7AShWfwuqf1zaX8G36cmF9IfH7QtnB0mOZ7rVO9cZ3R5bfnhiQITPEjyEcWhzoz
0+UjBk0gd4oRyVdHdmI6beXrj9CsnkfvPVrZB0FX1jgDm/kPwkSpCXTn7S/iDaO3NeD5DVeIMcNl
CHUfW6H6T7nfLMFeVSbtv0Pdb9mqWHTZ1tmL1YnWcww5Q5/5UFJ5HGi6EOn5g3PQXXotWB4G4XvZ
fboDFtNN5feQc9eit9qm3zQBw8HjXrlDuQx7VBvrmpLZ5ei+FuFg4MMO83xbZ5Z9Xs8ibc5wNr6i
y8tv+m17GOCPspLzJFm3MlAGk7gYMBMGUibx7+awR3OdGe2w7+iq6brpzHODYbOC0yyfVfrnywD9
7JuJcP4Re/XTF8FGT/4yFCo//Tcy3Pr3Sr9QzB/oVvX7DFI1XlKbsazgvmPvMCjHwj7nMIza7291
3Zw+P3EWLL9JzYwss/zEmfsDc0N0BmnNtNC9VXRITBiKMJt2InN6fkmvZOrwmVKpIdjdrXb9tC48
uUZ/jBg9jRAX2ZjdUe0C8ysZmpeIuijm3sPTb5eKuTRw5235I1un5/yBPhqfKTb6c+0fmiZ8LCwv
vs7+NBqdwftpxeR3Qs+3EwZkjjTzGMcQiWojm8W+2MmKgWcrQLKKdMB8c7LaLBllRg4xeyxhgmyw
otU/E67fwVRSMAugXRzkbXA6xcLB6vCUgNmtqx8U3Sv9jnVCsitmJiNcbpzanJWM2U13Hh90JNVu
dhLXGiJRo3maK1facONMPqa8/DhsEPZ1bVAfkf4BBCk3+LQliCv2MyDbK0FPVN5fLwuvHgEF2EA3
smASMYyYG02BdC5MBKQ6Ac7F2q6+HVZ9VCAvYBkBc/0KkoQhgWBlHgf/TnVTUoCUGX4Vt+vFRbrr
+Emka8R0zPpoT3QniCXqD3WwtF4YPRBeZqUXann5t5zQfxn1hal2f1zM8igTkymi+Ncx/sv+auUL
v1p6BNMUIbhgcJWsmeoiSyavbGm8cwPakWghXEZCqmTe0HgIavvGRl65qr0yQm79WWkm4EdQEwx4
iIh10/cD+86fcg1aa94Jaq9HPyvs+AY2cw5G+6QOeSunDfYT1Az85BmX9SW3BhLHAQcX8R9AdLFU
IA3n4GxELtY08pZ5I2CUfg3r54CiwIiN5JNFJfSUwfgcHfrigeRON1NyC8yLRnPSS5/qJ9tBoxCu
qR+lzi0hn+3eH8lDjmf2Ls6RZhf52teLo+zXKAWsjahIwbUa2m7SYKtg0jF0K/LRukgB/p6ROmrK
JxMIOuxmZ+I3P+aH5Q9Rm77TM2l88fVMtxF+VPcXD2krbfY86LoVY8F7k7psKom4jigx1KdHaAyJ
TTQgTDrplK1zTz53Kn5shBayOsjj90Chkdkyv4OOiDv+GSeqhzeIc/ywBY5eE4wsBKWh3cppTaig
j0QUpzP6g12ue2+I8VUChM4knh1SUz1bJuB8WHPompF9wpGjNhk4WhhtgDBu9aUSr0bGs7DmpJiU
mxYD8MvTuzC/EcUdyFTzJZ1/Eitensgh5/mV16fbzYCGFtRnFFl0OyP1UXNtJ+tFBiUqyuaTpjui
g5jWKHXFHJgyQDleW+Jas9jPuHHpvmyi6sRBrvttWn777eJYtNhVmBa/TEm05zPgjLZdM9THgM0U
ZYlsYi1Ln2ppP/GfA2/jnWauYZfTYc79zOPvHOXhqcmcAW+OXh2LG01TeNgmsWgS4/fnacGbsvpR
oIVqx5Lwenk9Ft9xsAD4iRxt+lHGgF4SLJW1AggGU+C8tSCz+SegzKqMOb+G2IBi4Yy4a2iQdD9A
HHWBocHPbf3zFti6dQ8FH42BefOvz7XuoUS5rRGVbqZqzxS5w87/r9z65ba6XQCLwyhF2VZuG0qZ
xkdMzja7aD/zaGuMZ3axxlhqJNXMqSXFseGxq4ykpt696zInxgdHMeEfGT99tZvKoG68mNDYhpwO
RXd9abpwzwwYyUkdGL4vnHs5hsizgg19J5tNhJa1CC/knDaDVbUBYr/2Zhe6VS3I4eSa/BVDqEnH
6RLHHK9J/1h8jivi945tcei5TMI8x+GEgcyGtlSWEb3IIADpSBtt8gUX0usE6I2cdStkhCi4ya8a
Yi8R8cJLvwyYlWiToehnUT4Isd8mdnVqpo5Rq0kI0oJTlkSPd8h+6x4DlB/Xl3dOcZHgW2KVtNrx
MSH7eaE5LO7yg9SAmphOfL5IUtTHsvRURq/LeWAXC+xWgkmK4pR9PFU8jdChJr9RsWLDGpjTyU2k
ZlU/9xCRuSDKWnFAMGn8IMCE68NieqFte4nEjdCHHebfFJ1FjTghsRf53Dgmk1r/yMbwhw/o/jkd
pQu6hhI63Vq5CpQDsk3X6z7IuO4fL8bZRX2hc6SXNvqwDL30g7jqZPAWONKKQ8biDHWc1IIF31Yt
PUBI6tLgIbgpHm1zdL78Nvzdsw7kKDwoV6gpraoCGIW8ke54kpnaEpeNy45B5swLizDSq+L5T4R/
gfVoFaL1oNmcyXbUBlPsR9gM2A8QLd3qa4VX5xB/xxYoDUZDqfkm/ow23GFWQr94GgF+8Mt/NRmQ
B7Yw9n6oMIzxY31TJeQ9mJ3z2rczv+k2PIR0Ht2zwcW+FPsKnQWRDjssExqMtM604pPquAtrkOpI
mYnC0a2bgGANR2jl5+pPQ3qX6pGRw+0gP179Ft3M87fWQt5UgzkhVXz03lXQt1dO94FCDmUEwb0B
lSxCmYYwF2TU+b4VN4W2z5HBsbKvc+AhxL/ULYksyhpZKfzT2oyI30mOq4xY90E5WHUMhAtg0Gnk
3uHACN/bpaGA7rI5INbmYnCRKy305zo1s8pDx60u2xV988pCcsGzVnr1wkDPoiFGAwH4IGG+3qGP
+dMHcradOdnYKEV/iRYrgoEKMiLbVQj3ivB2XXFLzKu30Jq5SVgFd8+Lio/IYxJM4dajTDjJAy4c
VqcjOVjN5JwymUEHbEMMCNCf6ZihPoO+hIhE/VFSI3pbhK43NK7IKMdwwd41OYyrefh2PJIsulJp
S9CrqeEWFlFFrAzKPSZPTvUzNxc36c0eLmr+eykGrwuRXnPH8F3x+vI681CyaOfbuX28BMkJC2an
8PgAIOgd1ZpCclQe5DEhAkKz92ANeu9eexoGnKajJbpUlkoSVICIvUPaT/ggXg4z6UH77BUj5pTd
btj/vlLd0VkxjJX/kvb0t+R/4yftD0xNgqWHy8FGmcpgtmWu/a/aiL/sachg/w0Ng+iLOASRwo0i
3Hh3zf2AQmweioX1BBTQ4pAnG1JhSdEnf/cEM4dNgzxxVNjstj+ED8XYUsWdzCbHBAIyB+6H8/Pm
EDy+iLbi0lMad4mWlm4KSZYW7qxR2RQdmFtOWR6ZrTDu90SDY4mnFILa7NNoR8GYf9V/xBmRacDA
aMehjp+4LZZrukZIc1f/RIzYbhwwsOYzG9rmCHAIooDcSIINQxM02+Py2G5GfLf8TD6dXjLNjHVD
x7nNL0w8wsf7SSZamV25snxFWpuqFHJlEdXOAgKa3X9xYY4KfXNjCQUfJjDn2pXJ6RYpMaHQqx/I
kyFVBI30GZKK2hGhLe1eJpGj0c9Ge05jPgMIHAPABRTIm59zNiIc/yV1BzPGw5LKPee0ZkwfnIPn
mmUy5OXcVmRbYgCjf3D5Jos/I8/u3xu+Lyi30SBA8rkwycqIyIoX93zQIhwUwjE2xdhUZGMyhn/g
BMjwaQm9lI2eBLvaaqsz0gyB0MfB7EDWxKb2q3wS3AGmidSumfZszjFoVGq3kA9IFOunrYTHdGF2
7Puovkmewj1C62FGooB6nf+Ia44vgjxtZgFc+Vba3/77DJcecy0/SwNCJVjNx/xG3H7Uco8Qu/ng
kE6GWX0eQFEwokW+dlidIRmE7Z9KvMCN+2OBMh45GHbNaVfSNXG0aVuJe4iay9cuxlVgvkC8bJcD
k0yjOMbc9rKTNSSEWHhuGWRs+42LigfYkiuy41d/C91hgOyQgbm6rLaddo7Ki9dTQiPKBVnrROvV
lk4kak88SewiP4IXmQwuhuiP5EIugEl7eid/cENziwzbLqSvrSBV/W9W8K1q5sIkLGL6JmnntqO/
iYcXZSQ5jNhJWDRn0htqdLPGh2cjRqeOImNlsp+txeBpwbLwT/x9f8ipl042Lhp6VXQiWKrSLwRB
kpMcXw0Blbiw8QCtp0sTMv6Isz0mInk89yTblUcWUnkIeYwiwu0zPF0W/bN2T+bT0qYPYKC9pKf+
sm8BOgqyUwi9cErZZu1kNkG5TN9mXSy/GFTSah891iIDF2KL/Wzu8czy/FN3yIjKBKuIPkf6HFWv
ZPrMnLEJtStVAssxo5PVDEkla0QorGQii5GHa2lrn8pvtFjvk21Nk5CEp7WWsa+imugY2+P0JNyN
cqr2RpM4ZcG5nYBzYerMz7eg2qmzfMHkHL9l2Ik08Dd/hZTE0SfvR+9xafGfsayXXlHaE9kqMBw8
ptU3mt8MjmMfcTw7SAVrUZzTOktCAfoTu8gydpQWsb5LTYPT9KBne7LkptJuFfS5voDAUVunAvb0
eyliG4b5SnURB/Qd4KoKrrx/cze8A2YDtAQnb/ARDC9bg9GY8snZQFDB9B0ir98TBpVd6eDxdP6P
o/PabRxbougXEWAOrxIlUTmH9gth2TJzzvz6WRzgAn1npi2L5OE5Vbt2yNYHRg/VKSs3HnX8zxQ8
ki6aY58cyBJpW9vo7S7ejd/Vb4jtLWWlVnwrxa5U8pneMZHrwqW69YRbER1z48SBxVOkwp8GJC15
d6hmYS4C3No+XGXKICJzqCu5OwruSyxbhmTjxsXkcNWlZwzMdXmR5E4GLZr5GjxSIflhUWgarlUO
pPJBtENjmr4NJoiMbQ1n2OOCv2Zxc/wzaCaa+sH5DeykcKi5AlqQwlh5hV3WdxN+nTGvxU0uLhKg
O0NZijdyY0RaGbBVspzmnL3UEDBSfZpbBCOI1VX0MTBVKXWYnhMq5dsk2N3IlURjhNp0TTdSMoKh
R8dyiWAxJp6cCTg5lKdpiPrKv9mBFGwGD4ryL2g3GPF6cAlTu6OdgYCTnEXEwov6DKLP673RNvwe
ts8v79XiyneGbomSzZaIOzO/UKKY9VVGxXyPLYX6kzDzTUZpbZ4oZpoCKNffxRoztLn5RDzUr6Tu
SJPBpYfm08WiX7xK/lrkzEf0IjlTFjDHn/bHNqdF6wBnSxMGBF7cNzZieck+XuJwQrjWD704EjXz
BtLAYrUzEPq1fCyfH/GqgxdPRDfoQGyjtggeKgJfb3IH1fU08kcDxAqXsWadezdeyKu8tT76Mrhx
lngnMPDMuZKX2OwyuF6PesIRYR1p+oFmhcK5OkJj3ZVz7V6d2JtPBrR2uhpEA6+JaJAb15FjkpqU
uDfZXpSMHZFfM8RYWcCu00LgHCz+UR38/5DdbU30l7fc4BDzL76YlBm9viS4k2oCYrXxR9MYxw7v
DJHHyGCyLcmV5qsmYYaoIWQ4f5MRJ/EPs/R7kfTb+g+DM2DjBbYX4oqdhcMkW5MKx9+AC4KCOn3I
5HYcaMkDDnMO3J0HsnwYltgCE/8SyTPYjQ4nMRZZTN9X4O7mSzLJ5losIGyRH1st9J8RHzsmFXdt
hRhQYY5uo7f6x61t1uOqJmwXWCW2k5IQLnoRYuAQE/G94ABMHHO+VD/t9MqGXQ5mopfMqbwbtAcX
FhxMCNhTcCOhUlfrxl1RiGCdg3Bxlp95DVJ5ita9e3P2JqTe6zsKjENyslagAytqCXHJg6MCWivU
XdPsTLaJntLuNHdAByQaYj/grWHmU4rSEgVAxmAJFhjbDM+AGZWJtOekoewRYifi4H0MV/5Gu0Lj
SdqPD1e55ITUp1KfrhRVb2MHOsUPschHymuY5bTJpHUz2K7pbpJjrKF6mMtPJL7v7KjTMBVTC4IY
bU1/qG43ZQehud9T4vDPI3Nl8FNjLn2wAd2SG1Y4tH64KdJlmBuLJogBJuMUKvk9w1sikJmgWkDM
VP8tBJfkx/KewQ+ILdjw1OpVR9GYZtIpUkKT3J496ioMZcTZUBTcQu5DCJ8F02p0hfBwRmoD/iSW
MvIpCR2VfQfIkrFcZ5ApeVGRSkNbU1UEVDDsJJHKt8Lq26lp0LjVvAHhjLsOwABbr7L9rQWL6l8k
QqzXHiXPjpmkyh2lMY1+kYlhxisACLmzQygVBGEPuwqTPJASecfBmZtbH5oJk8jqd0G5KsBQWB1w
whSOwkqgrN0dFF6RzYEfxMKvXeUyQqhVhNlAsiC7E8k3grbOhSTgiEuIpMJLbaGU4z8oNRHq/ltC
L5rcrOEojfu8B1sN7vD45y3ODmK9yR8JdE9p/i8nS8OwY4l6YpwV60mcZhAcBkqXP/IB3lm80TqO
bjxAMCID2Su9fVkpy248FViXFlg1iR/ddtO759twIy0kk+fGrddeh9NOjqFfPLswtupfRDZKCEmO
/3odw5aNmsB6Y/6SZieBdevqlMKIMhBSmzLGMMOyDPFSeikryAQJ03KPKRyjYFjlrNcB6TiGW4xL
XjITH+s2zjCJIHXwmMBrDKH88uVKpdok5r0jQu9ObG4ZQq9L+uuICUC/CaWVoW374RisMTTDGndT
5XvuVl0vQSfXWYrBe2cHDb9xiaCRDfEa/YqoNJtVzSgIg+RsJEBzKaA3ZqJA5T/HcoKWfGTsUMvl
UmMeWhD39ifKO71BBWOITGIfLlk/6BB5BC3VoOVe8z//MRwHzBbI1czpRRGiauQH7ccF8xBEeEl0
4cn38ZWpJ7el2kXRFwVVxCvtn6n0R+BTD9cMLEfSvxPx4OnWxOmIqjoD6uu9V9l9Fwp/5+SP0GKz
VeYBxH6ayrGmhQjAHGG70EknMblV+qKwBCxscZcYn9LCgKglEJSVM8GgHK3Rm4Gl6OR2hOqTo9p8
/avwnhOxvmFZTe5n6SpLlFPCy6uIX2kS/6nWW2QIM7pXvGPwRwD3zj9ms/Iv/aJWbjIBpEPIG9hx
odrcVwenNIkgG8HAtcEx5RpCz8vn4+OLQeCVQSr5qnVPHpzTRlvw46aA3hj3n/gr1LyNBTWW9iqc
HA+oD3AJTqF/ytPgduHBwkyqxKkrvHrAk438AZEwKbCVzrYuz7Za17gQpH2yq5iCsXRpf67qMMXG
gZQspEUEf5+qjrhlWbKbRpoV6qfkEGUpmdIjlzdV/8yjK8vLveo+YRONhd12NhtZ78eUWCRjOtY4
vm7yTMVdCiFxcIsazMln0jCXf8CvOdewA8MFi/Pkr/w2sN4+JJAUgp31B7iRfkkP8wciclTa6Xd2
K9xZcJOzY9duIulk4dWP5UBzGppFF9iutBBvg4pIaKMuK5t3onnl0StTLkOwTRhblcJueBEYSWJi
aSK2/HILOASEjvVPHQVV3N5705sXELw06da9UpZsXx4MzZy1f3m0YZQadVcKtdhujs3Oo9VQcfvF
LOO7XgjAMWCwCCnJK8QqSN8OmGvDe8/3UvoBMR/XAiEGFNCz6ExsYXnJsNO3Hm68DYg7uw31OtdP
6AdGHBMwdi+X5o9hAjaCuSKzLNaDMcmS+84W26cmnXteuEii86539cIEb4Dsa6Nabe4l/hI7Gi9z
9mNSln2l8dUEN8krsjSd+tH0mP7ccCM1obSdG//EW58OHBjNamAfbBjYtri34YAdlOsS7l1EhO3E
dDNoIZ0I1/toH1fbLO7XqrTsQSrMfR2y5NHG9vK3tWDUVDxj0K2TFu7FOMXjmNDri6ady9QpZRai
7FSl4y61YgvrGWJ1Si3eSX8NvYtHjGvj7uvyN0juA5t9Sx2wYKCvLUKPTKRVaG4HhpfqI2U+qi0V
0QkqbA8c8afNTqRDF5zHdodHinkvhqtZ3MZw7U5TzX2arIPwEOONsmEPK5NVfRj0I+nKgntyq5X0
VS6monkXX4BkYvKNZgxa+kaYhe2b2iblK+RT7gSFGoS3XjpDFsyWxoMYXDvv7NZgrDWmcwu754hd
AjBKZgZFYDLjfzsZltT33RTRvPFxT4r8hMDLj6Xbar7XvtK/yMIydqk8EuOH5yiuf3IIppSlOM7Q
q0rJQmOblPaehQ64eY3Vu8DgT/0ZqhetGIdfLNOr0bUXu077lY03Z1iyGRj2hsVB1i7krlUrDDHn
+aEkc1O2pe/RPBX6BEF9R/pv5v5MSBMlJcHXux65JCInpC4r2kJaPvPSgtUMZMqdwNBMRhs9ZSa/
MCiPAGDKXqQa9Z1vtmlGIsIG+6l0Ef1GS5hXys7l3WNriupFqyyRVivZ99ivIXAJxgshHG475jZ3
YcggWEr//OKvr97AQQxFRt75ASt3Kk0reuKnMcce0diXkeOT6QPTHxSS1G2juADmRV54DvNfi6SY
BOZVf22WRkO6R/Dtu1c2GACjkExfTn5PRP/2kDmEPf+7BBvHS6Ydvyo0pvWbrpUaLRc+sMrC7mLi
19GteuNU0wYG7JHMMFzrC/E+vfdULSG8nZA3AanDrMBAi3SJEcbXRhtXdKzKDaig9zCAuA7tiSrY
1I4e9Ul9U7WPYYLs1dCGLXpvzLXiswskokBuCjCTSEiGEJyi32XjNJBVMLZjHo/dV3MISHYswBCQ
WBICYx5wIUqNXVWdkmJFVh+jT0oNeYkqVzuIHdyrEkvPzGFgEJs7OadTY4z2q9Q0mGuMmgeimzEW
0uedcjTP+SFnDh3h2k1OGSUpczhoOStl0cJQNv/lzTH+gooJEakWDu5WZe4TbhNidQNmsBBRgq2y
luUj5ixdOc9f25C2j+Rq6Ay7IDwb9GZT0M92YNZdvempCg+UeaFkO/Wp+8tAvtGLy9XWsiETF2uI
u019aiFOCmzxX131TvtNSxCNvy3taQhUnEHXsiUMZXIa1IhcSxztsGxbVA42GaJjuqRDEB0JrxuK
9Jju8EqY9ZiaDisNyRb6DLM5lMlF737k5gCvdthDtu5xP2VrpbyCLrA07F/aYLblSSzmbwR8AKFY
VIxuARfXCvbjODWzW/wkmFhPCpxiolSr7lqHjBsuO2kRr8D9RDjztpwjJ8GpaN7k8NzJdNu7TDCH
1ViTuTnFjk5jUjCiYMUct1525j+ykeHHHYDEyCgC2eHxFG9VodBdKairqP1XkoIDouMH93LZEsqH
HNATqIt/LZuTQMPk2iJHFTotnqMzHyrMPHmzeMSV5C0ql+kdTm+cpzhQ8BxWTI0rRIwjT+HQEuyB
URhk4HkdLc0D7wFKCXTqW4/RnO0teeLhhiDTpn/jq5wKx2y218jovBUFfvx8tb519Av+0oq0I3hQ
hWyzNdYwvxMuU2NkhlJF46tFP3563EbVWzEB+S8WDibiWUggvbCIwl2sED17kjfcJ4xMnA5+FZ79
+Kmd3ezj3yiFq4lXnGJGlEdLLfzqq47hng1gRj4LsxetvQksg/yMpeI8ija6tmy+oZPIZ8A00SGx
jsAyBjpPMn7E2FauzZ/rLnLKCV4D4C8wxBE6i+v05qotHX1fMf2UVngpD8nCQ2am98UCDdAK2SLR
aPxUe0GejFYbDg+JUqQowI9PocA+mw1RbOK4Tqpl0H0P4RPKkq8+QjJv/wTrSLpKgV63yyaZjUg3
ta+HQywCsY3HSXK8bCGK1ZuHgt6tZ1Cb7wX50VW7L3J29tWFvaBLqKpxU0cCO66H/DHFBXbEa3Xf
7dInd4+2oyzO8AFdp0rx1wU9ZLwCSd6fj/weVWPTnA8UotiNDUviqQ6hcYf8z+Qr4xU6mXsLC7N8
vEZUAwvM176EcEeUih4yLd028fqr6L5VwjRlOKU+bz+67mxTJdvQgpKyZw12+UGW/unUm9xqug/G
fNaBF6BkO1+O9jjZHU7ZIzipDSSCjIfq23q1yg7/R/LUKHd9LPpxzuv1jzWecIbHST5dCb8tvfYz
b4a5dtUyEKIFlowmg3jQ5OD+ape81mFB3g9seltEYkGrCAs+gDinov8E9lsJ1+jbe+id/dr7RCuQ
2XYUVyGOuaCVJ5yquONZtsUEvJibG1IjBoLySC0s263xzzFAjKVllkHM8DCT3+fokXkXeanD7F/m
0FlX20DedJtu4MXc1vjjRBv2eGeyl5n2rPGftcZhxMMgGv0xRhKp55zV4JwA2zaIhXiXFxpL/Iek
Wp0FSOelvsN4Cb6/QkjSDLZ6EXZ4peAMJ005aska7hinAbkr6kG9VAN9wdZEzLMYvCUhHTibsHyx
HSVor69x6aQzwTyJtD1PMWc6cIMX3pRbWW1M/H+/I9ezW/kAO6zbFOpLBsz/yVom1RbKk5e5UPzT
Y7C2EWwoPb9KErmJz0L9Yq8Z21uuO7Wwsur9SEhuaBlrtdt1SErWBS5i7tJgrB4mFx4VOk6MaY0b
IVhEDOLO4oKYKBeScjscCtKHhew9+R1gfCYVeD+F50h4kPpqwJ4kEaYPvz7uNpqdy0/B/VTo5RBk
xMIKr4PBp2IFhFyq8kI9tDulBmfgeAbNsigsbKKVIYKxnFmSDRld0JYWJfTnxBmp7jrzmXV2UZI6
wfSe5o5BZvLbNxTMT8v9KjiTJN1J13DNcYBnF5Zv/C9/he4F3WWsPDUfM9WDVmC1VR2HkePdpoUe
BA1VzxVgmhBauDjGGYLxVsbzvJ2PxwhAlIHdqT8VxGMC1zB5QbE8LKRicoKU8rPQrOUQwdWxTtCU
W444NR5zHaERKzTaBAd3YFj3kPSdd/HKg9b+vx34bCL9URXJsMR4G+rprnEsfUcmk0wpOGcCIJ2i
yZ3KxkvGO2YeSePksSZPEScEWJLwxuOV9w0PGsYib0qEqsWBueALNNozgSMQd9alOZeH9UQknAs7
Q2lILdqW9caCeB//YaZPsF8ETbODk2IpK1k4+QURszSkBWVNs8rKZUzLyoq2OWmg0voEQTTzCGhy
dMrbQDZS5HSc1MtK2LF/1eFXBL/TBTvHBQz+akxeDM8+uOfUEohd/R2Vwigs/dN0BuEu3y84cDV7
GPCKuc3D4dBsTXJx0h35R5iEwZgQdmHHq640NyI60JxWmEOoJ+uqJw4+pVAwpepIgKdUHrEXc5O1
ZGCUP5MJKFgbyiwbFn275qUgxKv/h6t2bRcAhJyt3MAq/8lxltB+Kp3UJSebbB43Kn2tzGABCMrd
qSohopQWeBtHTMj0mKCE6JVSrFnJd5aTuDwXwj/VSd6FxvxxYbwUkqnjWfDXImkwALJQRZFD/0/7
Y6ZJg/cuniUmvF/6F/XzNmyOfs9I41Fb+/Gntzjb1iU2xDlqc90JlUMRPEuEbAqed8ioapGwaLZA
CfVPe2s2o393tU3lMC/275Z78XLAz2XV/Ta8nKMFEaNcdgIMEIw7PM7i6E3AHeJmQKkBSHnM2ZjQ
6qqqY/023j+Mnnr5FUe2CHO+ujS6nfwV+kI/CEz0yjUuZoRNob6UFCprCHkbRJ9wp3nb+KxZ+hO0
3xrNCamjVCdiu+zA0M4a0BuFUfANTbJGEQfHk+iFxlskgFQDU7v0RkCdhEY2mOsjeXrqDF1ZQhwx
/tO3DtB/GQX72lyL4gqnxizd9rU2ewkuUjKrX5Pr2YESTljts8WLBmd1c2XlZw0GuvRDFn1Vv13z
0IqHIf0kujlLmGLRmKk4tWDb6NE7bX12cNPBiqCtnNrajDEkxPhaKLd2CpZgjpUhUToO4bpvNoK5
6octqbKFi7UBTKTJ1lfhmNZmXWvMK5IrPMLopvox+/TBnXfX8ne4OEB3/DXqF1HOZrJVWQUKjcmK
bXiIN5a179k484k9Xr3dxDGGg1SsJ/k/dGuWEGe8yHlMog5REMR5RPnKwwDKeivdyyrPYc+LziaR
/xrkyuY/vsBsVGD/O0yH5Yv3ptbfxJcIdMbhKbeccUcCE3ehIQ1Fe0egn4N0NphR6vzRPgVpNvy5
ImPPfRmciH0cSnjCieNltncZJLjQxA7EOki+RCLIwocQ02t/lfLScVdIyMs2b7DMBevJqB3foIRY
7YMwvhWaYBtPsVwHAzg36knKF0p4a9+GS5jXbytQ7q/CxmlvGgJxaSIPmoxY/nn9d9YzA97FBrbo
RTvvmxV1ynjIoZzQ+JvYDRsM5/HfrImN5v1xp2FTdrSmNGt9yVnbjphOgz6a23HA1Sp14C5nJ6oI
GVxMwemIx0hRJhPP2y9GBpoZsJglEbo570+ZYePyLddLDyMoiG2j91UEjsS8PeLkJ13V+Ci7knAI
BJb4OTX40OELLYS5w8JQfva+ea8pPxU8bDUkwSWeXMWDaEasxeWoO8CVW/gIhHzrosZ/LkA26VFE
uQ96vZTUlqymt6mDejGPcpkozNmyYGJvgkK3x6tF1LsFd0IA05u+c5HQFFPwhFuwbAEdKKf0k4lq
TvFzhKUh4M6Hy6hBpFtF1+oMb+ZpKro/NovhrZ79aCfD3HXD67jzSUA4xNiJKHdBPfo0hGiYlh4n
flrsVfB0Udw0EX+Mb0SqJVU+yfMtXpX4Dm9z5HFo56tLpKzy6FhhvWDcW1wJV7HpKNa30jPSRgEL
Ny1YMRaIKmD8uZBtGqiPrYwrMda56WpYZENuVwXQpAdbpKaoVm4xki4T5KLJfjmQMr6CAKKjR4A7
FxSpJphhWtohPgHy79QF/4wIYcm5nhYUbi3yLsgeHTKkGGPrEf+PtFgN3c7o2POSWeRD/x7sqmnX
pJ0QGdgfA43tX3glqK70gBNgRggYo67qWEN+S6W7QBZe4xjuD2gvdaSx5F+Qc94L4lYy8T5O8Sf0
MW81o21gKpi/9IcmZATZ/fRELSYwb6MRPy0dQzkNVZ0iHghEPbCQqZtbJ6m4uQL2u3F57HP90PL3
LAxB4lQnzMmAaR6K5EGAO8gJFh4u19AaC70k92lQ7mqdYI5OI5LFyzEznibMKbUFRpJK5lmA8f54
lxr5mYroQXFSGY2dyWbFRATgoVjo7lZr/5nKuhdwkZeLS+jXz7j8yvLgK8x205ne03L5kxW8Cb0V
RZklGGTlEcrXZSXS2N+BJ+ma7k8pQUhtlezmqpifi1RsHjwKiMQWjvEajP44Us89TXZCrLmeKhfV
DWEPqjU0elP6JzTRRQt+RoxdEutfkI12w99L4EzkZv9s0Evzmivseg0SJgN/mKg5yVFmF+pRNvwz
6eDSVHsMMBXMf33jEsRjHtsK5ROj0dywuI4PsSaLaqg33rAbul8/Zp8UzVtgln8C/FErrJ9B3B9E
hHYYIET9uBVdF8mGfneEWt36Vg8enqP6/Eipec7EdyzHhDgiakmEXUZqsYVTyjAUn4ZvDfzRqdC6
3QXCYjHWGKNA7SR91FWYDSTZyaTLbkxxV4zJzbvGsnokw7MHaNI3WaDZqWuuJQRcrF2kKjwvUhZg
BFGpCHLLCNzdRP0vGlso6bKA8X1YnaI0OU13RleLi0iaqsjm0bR/rg9INUZ+zjdgK2XHGH5IG/mk
LeC36y0UlCBm8fTj5OqGNzVi/k2TSuM+pOWi8NjNiY0SlGsymXkNjIrJcHf/cOXKBVTGAAYijD5u
f1wftQrPnDL7Tlx5XpoLTcou6NhFGG5NbCGMwlqDjy+UEkE2e3jJgF0CBFeLnRceKWsNQVs7aEmN
Nra1nHALprK9q5wMnx77OWjw7Gh5PczbUKADMNK0kVrnOVgPKBmnJ4GnfJlG+c5qRqp835Hu0wBa
y6N2I3eQtfvfmmTAoP9t3gNkai6nQn2oYbf/W2kGWAURnykZLXxdNqpcmGJiscehfVeckQ5UxfJe
FYFrRZJlUWBghiMOTJS8EkPIuQ7xtqfuGqYrBCisthF4t4dWXwQf8a6DRcgPKU0YlnPdY+fO3UvO
39ddZGQgfKkHHRQHE0l6pNEi7c9x/m3p7Q7jKFbgjA8QIb+9ZH6+lCkb2r/JEZcOuRhwxjHPVYDO
iHk9ZtAekMCLqnAwm/8/Nhrtgfcf70nAiH8DKwHf3TT75t8JCDZcllyBCwGfEIrDQvb/TcG5Jdfv
FkwTsenVGtwbrCX/xc+hVCIZ4QOmlF/iL6GQjs0xlJFvH4sQ30HxbZpMsz280vCo1b/8L5H113J5
UnrhCnw8PSzlKrZ/enOYnnTHmDQNQQ+rLwNuLOFmHoEainrQLJGIEW1x7nmPaxHvcgGKbzNxIs96
npyG9g+/XN9DoSYOhJRATGLiX9D6yilKlooUGtSkPPOIgdG0JAT10HfmKocs6sULwa7lZRxSGCiO
iF5outrQu2aA8wJEXzjL5pmVrPIhZQSZB20KKdbkPNk1j5z72+KYouLpolrs8NOiL7N+XvUPr8Jw
zL67yr0Yf6LhR1a+4wzzLNsDeq4F356cTLjbKRarYXn3ht84AvCaco5rLreSF5oFMyDc9nxRVmat
syb6WwNhNUze+tgsy3xXfvJP1qQwi29IQHJ8SUz6nrEHG/c2oxduQFIxPeD7uVJKfUOqIdfMpUKp
inI7lWm5BHn6ZbmFOml4MxSLSemRtaMa3dCo51nET39UaC4K/xdLbtYPSybtJvwYj/Zl/tE1RJf0
sfwWgX3WClf87JDiD2MGdsldKoFmEDR6xKACR3obHeO+sL+YvHzuZH8RDSspzO2R3aCPfho6UEys
tA7Hqw/S/EwGFe5nBoTtqkLdi5e20on0afM4eXsGk/scvhyaFMQ4sVDg/ys6bpavzOEHbX8ZPSJP
gKianSb43+AR5P6nhtenZRc8QioWMBY4DxEfQxGouo8xUdB4ge/YcET0Qb1PlDTLRsoJlRv7HU40
0ywRLbnRMdF68lu7bfC/M/WgrpXw4XLVDZcVGWQyxHOTlYjdjYQCG7duQpkj2kZGDluJu1L2tzI6
aYC+70eOiZaIlhIyR0uM96ztnFR8ZQwAaAVSfkqJtIVbcNowMHNxQfZJj72K3afWT1peLbIK1ybe
RhX52hdWKh2BmnG03Up8blWCwHSLlmPFu+Zfunme9girITOkUdn0LNuJSG+NtgIRFb63Dv1NBRHB
DJasZBcHDAXsjsWLkZvadUTTMa9sSmzmmZRgUNVGiLJIZ+u1Z5TqW+5nmryNHqM87alzpwDjDX5P
hK7ygZU4rg9JtpYwMQdsj0zwMD6un8lhcR57prKajem4mJH4uCJAGAJSGP66w4/u/vP4LpWPxzPD
h1P8GbEqvCqdgyvHtO2BhJK9BK1I6zBpkwHB17hEpIG3iauvgpXi857nXFqyL0kOw/ywbNlUET+3
jJdCdO7MPDpQWWuRh+pJr7f0FXPyu/tiVSAj5Omp1bXGhktQ9pL/MfC+iyEOeMSVpq+62yvdPzy8
aiJWm5rZGX/K3DVxkgSlGSbNd7UZHWS+mwco02TkO2JckqN26fSl3pMqXo130/BXFT+hmKQXT+5H
Q/+RuCv07Yr/GUhSbk9+eZ96uq3BbBXrIQooH5UavMd0TxaYGCw1lqYALzys0VfPjSCC17nQ4YWW
d/Gp+NZa0g4aBjXcjLD4loZNKsHzXpBlhblutn3wST2DQwsoAhE2x932XAHKl9iVTh5kEfKYc85S
qbCpyIATXJ5sFIIw1kiWYNWkAYr+sllVMFHCAkk0TgKkwOObE6QzpfrCYTgbcG/BOf+ulvCA1e8I
XUJPCGBDm1jAe+f54Tc9H5R6IwQlAS8wgvqPy3cJ9WcB4cgERoC/6OlrvL6Gc5C9AvUeuP/K3hGy
C9u7ia+JvKx0dHDB0jRL24AlIbAaxAIEbwu+zUuFP5bBxw/Bv5H9uK6+FHYgccpoj/pPh1tEngIG
dB6NJeTI6Vkx/pPBWQc7MyZ8CHoxRPPfUXrV6XgtUS5nIOMqFx4grewgmA47gt7TfUX6O34FZFpn
gbpwM6crISel0qxNjLkM3ywjRmNkN8bQkfd0X348fHgsKB2YtZe+gy1PdBAL1MbEItOl0E1UcCkJ
yYOCOyLa5t53wg0R1uDtzIx4AxeLVhYHooOMZTNJmaQ3AZXzROdYDT4RQSdyD6XaRxMULl1ad140
qKui8K/0N7hQS80x0WB9Ybo0PERuZE+cUsrtok5bibxQ+Kp02FhZMBQYqs0Z3XfvyTWX+xQzypUo
obJmvItkG+QYSESTTzMIk6eQvogNSsfbB+Wc7QICdPnBtgdxEw8pTaQjDPgeOmzYDnYp48sCyCol
NKIOjhRGucLScR6zLUgXFSGOTvpOiU0Nw0at/mo/nMRYF+owFNk2+3/IrlpOwg7AMMGjKBCNfQQv
s4yWludBqKeagvMHQhOHGIxv9bdgMMdfst4rT9nKCCOC1Jp1TJPrSD0ZnLtY9VdPXAuhk4vbjika
I9BRIymuPspFufAY79d5f2wZmXgaJF2JmViB1Omg8FZiVxNZGHCjSMmggwjFCJdiOLvuSF57ywyB
obfZwvKnndw0KMuMRAU6zzd9igwKgkk+AKrhLVAzRXSSq8mfBvcn158d1oQAI8rAfJIVHiTgVryj
Ce7cHHk6/IBerX4EC1uWUkKXgsspSAUMeJ5WUD9La5dkL/zE9VKH8RhuRx4BSMgiSgzbKO8my7oz
hnUpiktPzBwUcVr8EIYNXks6kY2TBjGNHxXallBwNwFJURpfqvXXAWGQ/T0g5iTnWbOtJUtjuIWM
ztHFqNHeBImsFXy0uCkKlyngOzF5R+sWHiz4OE+MUXfyJgkm0+gid6jzrGCvAYtPTzVg7KgQPsZn
C73uKHRKED7RxI2abZXVQvCZsOcX1GBBwyVoxGKYs77YQWJHkzh+wsUY4wRJ0Uha84PuFNZ0OFPr
p1vQAZCRHqHi7Bnc5PIrEnf9PTS6mRsdTe43Mkko/5O7aY8ZtLgOFwIuNApHyuj/BdE/DiA843+F
/FKGn2bstix/7tqA6Z9J0PiXjI6eYWQFfgxnxoofEgl8MB0GD+53ejZwv+N+aFcBUKs7hQwParGz
q+SGwxH3gk/z+FFZvaMjFfAaLTFoFIWbywbb7gfhpjTQhOKThRkS2bvdoTA33Ado+a388s0TpuU8
icDfBSOje4ECDqA7TH4yFobSL0QPdXL5jQRCjv51PvxjVMImYzTYs2kC7RQ/AX38y8RHn4LzlZtY
ecXtl2x9eXjMmKchf3n9iDjkpPP5iIkz7AqwCPL9pxFcCxiE8QBrJQGwZa5EaA1WIA3iY027dfU5
HO+JeA39W2LBgPYeYfb0dKdCrFj/mvnLmOTCBFpFzGAlAeRA/JDzoeOXXf824keDeusKb1V9iyBO
4B91ueqMj5ubdFF3LXhJHRXvszB/Te1hFscOYLusfuvqV2xfsvEb4Cc53vPuouJv3+7AnKGsybJh
i7hzpRnUj+HumZeiPucMw2UbQ2xIKzmal+pMCzgrBDIWjyj1iikJ8dYP94qucHxU4SUXcur076Ta
Q8pU6h84iIWLC9jJ6MBgbpJ3k42L3HWz2ESH3L8z0jBkjSmx+tar1R2GtwH3qCBLzUKfUKBqaYiE
wLuX/SW/dP5Kyv6SzD962sMyzNkpB3ivG8hHHqqxBdXlQpYRZcwyfH87oLr8KPh7OYIjUdys/DQR
rvpJQVZyzam/YvQJnUmO7gVESHybujvFugudzZJ4FLtw0tEj0QKpqbWl3pHp/S8Apa7DdQ31cZAx
GSmptDhBOcaHa06+4uDei9rxmRWW+6rINqqLJZIuEh3B5mA6EFUZZEC2ksCGD0gWnzG2KvWlljeq
8uGfW4+UG9iADSVF+1fjPVF25GbWG40gpq5GHJr9Jghcxk3VPbvwKwRhl6p3nv+WerR0fXHV5BqJ
aRc+qyCVc3y2xrbzkC0+DZB2EQU/XCQIV1DREQ26xxLzRPBFCWwwYilEoIM5XKgQWYBSXVRmdZm0
0NGT5Pkjlv6N04AFWm8isRGFV5jDSfjlrbH+64o5WLEnLMv/ODqvHcexJYt+EQF685oiRVLepZTK
FyJd0Yref30vNjCDGcx031JJ5DkRO3as3ezoNaIX0/YaZifY+GBTSjcMxYhcb217KcKAZ/ufTB7N
zJd0rrWPwvAUEdcKR5F0ZmUMcm/2T9QAF2lbWb4XvJb1C3O9MyLSyhtsfCxzJpwTWE1fhBUmsksP
MRle3CPQbrFaT7APTfOrg0OpoJqKNes7JtDxd8Vi6YXZbqX8wyVKXbdim6LiX2ByyI+EZdOsfUND
cAqXjIwHTWJW/0jzZxQcskHhFqTLKk/s54cxo3GVu4oMR/1t9xxjmesUwh34kYTP92o+TOaLZiiy
qkjJMK4b47urBzJn35MoPc4k40bpJoEmI8QYTAvmizur2BaW1/Fq8alpR3lpr3XgyGa4tSY/Roky
bsUKWEg+ojATKSZjQFaIfv+SaFtEQgcZopcjyVorkmGRO7dqhsvU+DFhsPaYPo/9BSMkOxK469vc
Jt4Hbw/HTwDqKnjbBBEpQCRc8EjcrQ4dx9E/5I/5H+468SMBnTI5LLpC12QHkpAUKDoiOxFvE444
NsxFW8L/RumaXw3B6Zt1BGv8vnr9sGlUazY8xzR4puvum/LNYBjWrxEk6OWrymGLvR1XIAfX5Sq0
V8g5uuYK6b1rH5p+GhAahv2U3SjhqXLpMid6/rl8V2k2JNSx2bYQ7lTQHBWbfeV4TiGtQZBeGH5y
2jHqoK9FN/GawmsTUkepZntHEzzDItBAGAlWYVdppWBNpn6jJ6pc7CvYlhBopvQsIGkXvoCmk0W/
doIfmdspDfA5v+f90wBojv0pekLF0GjGG5Xd9MJrvkf2hERtz6czWEOC7bxZxCsaL6LpJ0QZRJcQ
WTVG/5N50FLWUTph26D7j+W7FP0OFKkE96jJUURX8LIKy2OCf+4W5H5N/0SVST9lDuOO/OG3hNsZ
ULlGRTltABQqkNqoedvhnGDRLsCVJFssH8nwlJGNhoc5/E1Mg9hABs/IojmNtsH+1QL1w3X81RU+
3zaL34DSoHPsFXoxvZHsufliLa9iZhYpdEaZr8V7C2rPzPUOpL92+Sm7kLSaNULlSiIOpRDfJPU5
4jWqz1P0rVVcJunuoNXr6gZY0qBkrsVuAU3wRxTwkcLby4BDm69ZSpFYDFLWMkVaEawli+aZ/ZM5
3gT5ByvwrFoOC5bBZNDM9zHdrPgPgZbZA6waAGjBDvY43u1E8ohpXIIk5e8IWxx9j8d0Wgt+otae
f1UMk92YrwvcFKxtUiUxD2CO0JksVAg+tVzXsKp4xbQ45qvGWCtXyOSYBzjRWJZbh2Smuslt2qhu
0jjbNv4cZD/E6titeegCpn/04iT9sVlJRDTKgpa41o12wYqnNch7VPTBX5REPJhJ6tQIUir7G/pl
Tk4mCl7Oqq0YgIzlcS5Hcd3gv3kE86XoT0sVn6HXRed8aUMyayIL8lCFO4FHV59ZT03Bi8S2/kJj
Gm+96YjYHvuM1L9kbaS4IY6M6iDBThsyfyiTl9EOZe84rtSFREHZS3gDcJ3FN7oRRr/MDi/KZJOQ
+6U0brSOKHvbLHOMNnsVCC4McLGmxtcW3mJXs5S+kjSdDwDKgo5K4GQu6SjnrdycA4wjTIkAuga6
n7BsUZHGOL7LHMXgUzKLcxivPyEooMVpCP9ZuCKRihAMcQJ1KDDfrKJjPW8FR6zPPe48LgbjA3Yl
ZzozxhibSEW2LGv7bhocM+U5TET4sazMRUpmOIYNvueImNzgpOSUc/Xbm2Wsm3fWWh8xrDcBFIs9
p3u1eQYjpyKgXnOtQ61kHMyeQMH2zA74XMMDAVt4lVKKFCwgsr+JNT/bBu1qF90xC1zamFnIuUPS
Szy13VBFRF+V+vPq9pV5bzAWPeABBmuRzvyDlzn3EI97aOO94gXpge4w0WMaJVxLh/pbi57N3ufb
wWAItTlHcX0DiZiWK2s4majwh3I7y56Ok2x0+QuyBdT1nvwLYYVjAk4yjjiHhUnGR5rtI3uHNCmc
LysYw/Dln1V9FTYiO9BbvmakKIKRrqJ+g32SM5WldNC+SONwmTRzJuD/c8fOpz+V3utDnbuUQJTA
bEci7O+W9ReRSPvEy+IHFOUJfoXJwhx7eSS3hdeOYVDsSz6GYvrsd3RuSd0MLAgWR7ClHEkbDPRR
f5HQS0UbjpFpuTAGVPRWeT1Y50AjkQfxR/AY6atwTIjY64zjHMJHmbbBkqRrcw2F4WnUl4cJ57YC
qXwx3eBS6t52h1D/icxV96Oj2B/NfgmhSRZ3MVgRHPva7FNSkt5De4Wb7sQ/uWmgA/IasdfICpDH
8QveVr8wxuMU4RwHR6pFv9wZ0ScXHVEj8GjLDQpzMm2AHyONjqGPL5ILnhcZCfla6D48PHi6Y7ug
mMUbDHcd28sG7yBP0lo3zlQ7LERrGRb/LVvdJlrAxBLhjYGOGwkXXER4RHF5Ndk+Vx6qhBpjN+ox
Yzk9O49ogvqIn4BLABG9s0kwKErPOuFvSwjr9JAa6bRT1Ju2/QxBmgj3qfSH27ArSby6TqxvMdcJ
thHLa7YsQch0EGVnFbbsm/nNpMh+JQBnyfiCgYaqe5IB04B4QdtmgEDnWq4b7YgfW3PH8tKzSQBB
HSzjib/chJfRRUt/HWkfKUQnxuCbllA6u76jcNWr+C6jJu3JKxB81iu5vDmk6Y6I50sWS3Z+lr5y
+SytilO+kZiWv1YM5tgQXEnH/CMf+O7IZeKzAAI4wA5kBvQFtRN/BRj6SntXMCxscSxjGNJnKLRv
YG6Zv6B96PKFNQgJmx1+efquGp824/INFFVUn8Tgfd9SQgFooYqBtsgPY50MH3ec9NuzH88OQbWO
CbaM3QnSQnI0BA+rTVC5/R/aVV0yUvqMCMfC2zLTJl/xUR2QX5byyGvaw7zXezfkQm5tRT6YIrtG
hCg7r+w8bJPI+x0sVEWeVPr27vAqN6bmNixJpSOgvbf0WKGNNMOp4hxvOdLQgVPyeKCt4hNVhJFM
1iPJHdlwzIAhCmAesdNwtOemE7bbjlnBsd/HwXn4naCtf5VM/Na7/h8+GQ5X1sozr/48Cz4fyBLO
AriOntzmJZOPmU0Hd9vWVurWChjz4ROn+oa6PBDBQKgXjji44qvuu9/PbPSStKP50i88cFxOsAkH
W8cP70IthwGOwWKN0yh3FcQG4iI3JqMCC8MgqzRoj7buKGwz0V16jGcCh1J0qVq3584TnvOeqISG
CNgIgtZMgPui8S/kp3bewJmgxMu2xa5hCQvsaWrD1r0xJF9jb2KMsxqf6ZfG9V76i6GQ2m8Pb5vM
Gv2z9hs8kK54abajyhLH+HK+2D5TUmZvzXbLsufa+M0JQ2KJFj+GBSnNVcmMnskJME4wyefes7QH
2+RL3BQ+ij2uO+xQhQPZQPN7Fud7h0OlrigDccjwbkEfkH+YAL9NvNCr6Mv8yEjaWNIJSHRhpgMW
hdoAsj1ps1hm7Hc9wUtfbWWIZB2hTSgn5sRXxnxZcUMbtnt95ivmn+GuHSGmpxuY+MseDevop+F7
QYxCZeU/JAXw7/1qi5YInYC+653llpEnJndIv3P4TOO//mWHK4AwIbBxFQIJ8lG6XbSFmfxzEn3t
ac1EGKxC/y4x1YFnjPeaehQZ2JJg4POCzxWIuDcPvCGegDThmdy00XWRw0EZQRrKB3S4CB2cXCz1
o2XV0fAbZHhWmNgMyc5kFMIcRwUSURCsfxDwrNTTMMwuIFOe9e4wAMJopm+j27/P2ffyxcbJE6E2
da1n9o51lRsvOU3VlRxg7UTmg8hSDcdy9W6RymnE4OfXbO4scBc52Un6soxo/cXr8dhBYVhjYumk
L1mFHfkkiZarQlzRYYgBGvVK1Dct+Z7RJ9svlXyBIM+FF7EdvFN3muilS5ljHSSmfiuVfXfG228D
9DlxjfvxMFggQQ2fwlcDknQxWbiBlbPG0olmZT3LPV3jN6aJSWE5JzphWIR2EzhZ6+PNwTEFh1SP
fa3eKNJ1jH6G0iGBoBGpjNbRJ44Z+bVvz5Q+5rZOWKd/MHftAqICWICFUKL9a8u/aVoDzCtinO1e
G9gVEdtba36PySVYotTep++YiKgX7wL7pvW55v3Z93bhCT0mWpIbEqcy8AdAIDrJHxB1GX5wlrKx
yoNvnMgrYH4okmvOvVLuaANwmQi6zcmJ9YVhHsbAf+MHkQ7cYwe4JldWXd9qH4OPhPZAN+IVItGk
W03+TQt2rjgwstdlmtBXbSKYaRNxpRfpOexOLzCC1KGTsOXHYQCScx0G5Yb7jTSrVrlymKavj3Zy
lXBD+BSjuNnsPphGdwRhIs83wNxpd4BpSWDZmpprFo2VCdI0AvFy2ZpaHAYjJbkAvIgko2UU2HI/
MOfL05/C+AxZ34pfZzrKihkTB5KaPCO+UNKDOcbZnSIXhbyKcB1f1Yc0b3g2/ZQjlQOTnkz8kMSP
OGboDs/GYD2RqJx6BiOhPbLIo4ynx8S/LsUMxnFEBD27tGBsH6FyXJpNfqOGV0H1w+syH64xypLN
VNNq8iWVyV1Ktkn4F/CfgADXsYRB2Smy6qfVnz1GHtBsSzOCD4qFr4hZX0aGC2kOGfGs9TVjPBgR
8DP+Ehck2DWjUNWLBcj4bPzQo+FoGGBGqn5LLAZpB4IvqfxLnF7EE4fql8S+3Mv4fDEfGMAz0Pmr
9WMktEqmRYolnR2FN0E8gmemk8PwzrA77Q7Fkn/D4nRy6OR3zi3yKQgI8yu87N12GfMX/d8kvVf8
by9CU1t6ZEiXONXtPvmpuRVH7kLBZ+YsBaMnWjelRJWmD9QOUvvJm0u1lJLPNMZ/E9zXRZvv8I9Y
jowv7adoXfMKG0e/NFftCSF6Y3rxjbkkZkuiddlWcyQ6UQDyDBBW+Q/ueQVpSVvXPzxpisMvi/jS
A2GgUGJ04cpQwzqAISDzdVwfPCEUPxEN0BdBQBGL1ZTVcF6/eM7VHcIxvy/MKHYUhrPgWdeCWGt8
Havpa/5g8yNidZMhAmlS7do4Uhfdx9OV/XgeX3/8SKOjuIEHzhIfl6F6CAg6KteBg9VQD4gYwDTg
N54WXBYHEIcayntyypm+q0gI6EwN1ZbT8UI/wYr51S+3Z394tctLpET3GUWldxjP9zomPnzMm6Vx
3Vr5ZTR3LKAyGee9XO4lAUKf9exDWiMq1JU52dISEs+KcPK/nYcHtyPKmKEgh8kFU+onfz61sGls
rNPkBmeI74MzXKyj1j4FLzK9+SqdMOYR+MCmVrJ5t+492+KbhL2JLYeSWtZ8I4doS0pD4FjuoXjy
yGuGy3yemWG53JeQVH39pqp26ejwAQY/W3xvdezivocz4t6TdwXLoEgAYpWu2ao+cmpjZjcfxq05
JgIpnQaWmP8362BiUT9weekOWRtEZB/Ch6qSRu7h/Oo/6YMhzwnFmx0WHjaqprkynVmBA3wHgzVc
yQXsHaM5Vt9j+VkRuK14qAUG8S2j28tbHayo+mXRQPLQsrfqsjtSPCjKDwHkec7QlfgPsjvTBIuT
5cbfkTmKnfvGNgJm5DR37U25LqfWEsKArlc9LIoqJLfFPkQ8zDD/MBXEh9QcySRhMCM5Eg9EUDqR
Zo/zR1WCc3/rKkzvNmcbNO8V+0enzqfRwWTrFMw9behGeYGncEUbybYvPTxCO/9OSDqluyq97GGe
0kNxkZCLLqw/e8qf/kGxfJEP0Tusayd6z3aQJt9ZwDJOKFkQIntoB9CeJXd2T+USFGfD0P2ZWfdl
Y+0Rxxvo9IPhZnf2FPYIPq9HSWMKTrf/ai90zlwVrmbt8vTBaMPaJFsqp9xweju+MBlNyrfY4yMZ
tw4F64QvN/dn+7Vhd6HcqPkKsfTE7h3b6NnHHfmw/pDBQb2lPAThUX75EWceto6QcrsY2NR8m6Bb
cs6hagE/9xrglccC+3VBnbAldAlQ/UT95zY3MMLMdI2Nt5Rdyrgi+SG4KvOb+hToh1bGO9AnTNeJ
Pe4Xvi7sH4gtjCPkcYs4GjjiJ+/93HiD/Mz94E9Br+h9IXbR6CAsrQLewRUhpRHRcxgstJNyC1vK
kXTZ+RY/Czii3Rr82n7606AgOuh95EfPHn21HW6b/R/6PzbeFvj7TQZdfERw7FZbFswokwt1j7F3
RJx7Zh9sEoFHBP/FIsZeYxL/ZPeXKqPz6ACJEcN0tjhK4+xG1hFNIy1gTPLrmNwtrBfFekB7eplu
ssVAY6zlzwwa21tNhbAbq72OTs9JnCaYe2yxOEmgzPQtYx6Viv9tIJmUFbpw0/encMG8M4rYDYeM
yoZQNIQQDv5fkcgwevSrKnlTbnfKRjJ+hntz1zdMOCVwLwnvTdjHjGTtyPyuhXVVlOtSbhjhfvYJ
S3fgSFS6AS0LV1INHUf6yyHbMmBm5wiG4GeIsXFjKse4PUntXhDhg0tfuuhU/PkNzja0f7FyU+vG
sge2CsvGWVRh0SnW8sXikaUNTJHzJYTqfrjhjxeiX3WgXdDw6gXDusUnEwy8zR0TsAiPSpQ4RLng
XJu2Bfl6iHmsc38KHNolFpaiM/HEKN1RszCsH9I3IpDpHGTMlnQR+vw9hRhEhpsRVKtY2NLUpnir
A5ZUK7S2VdceOrrjHNNXS/IahzJm2uIRSF+4V8OYuPInqTzo6Hn4ly6mQrRt48SNWV9VXMWa0hNO
vRiwYZOjaS+nSIGVViVtlTPeUA8Z/Rn+UprK6rvE9CctuYNDVKK8/+nZR4t4WkEgbLZt+C9GBwG5
LiwOSuBJI81aDfOGNJzMgO6nHf9/e7DGoS1Ro2W4eEroGLmaHroJFKwI7GyCP0m5He/V+W/krBdY
tw4+UBU1Y3Jf3QcIn3KA1Rxcm442e7w2tDV1/6Ww/PhiRYLWUkbGQwiu1yhIzLFK6yG095jV3m8L
M874homlijbCo/XQYx7CYcZhE266/fhgzKsxB78m6347/DWuwXLjN3yLbfmo3vW/5k84tNvkUQZO
7Zmn4vzacLSD3PpLty+v38on8ap9Gp/WmXiXvc6QdxXs0F2zrWqDFLnqK/00btqtTqqBymLfud9m
W+WMJmrtAWj+DL76HV75IvjyyZGwMWlk7+05+grhey42oHI/9nv+T+Mb2idLDRTwmuBjFYodbVHK
hy1ChCw+pPwarNijtY4hq+zEvBMLSrDxUQfVQB3MQvO6tW31H4f7L9YZ2nugv7Rf4FYcsFLlkqpL
Hs46zNYLuiKaV9Jd9LRffh2lv3bfGG3g8MlroTiobJ28V9vwuyXg1z4T+lUuREkY042TvX0RdAoo
+l2WMYY4ItGn4pohAuQcvObYGpAwXkwdNAiOuMxKd8TbMrCtP7DQK6/71kaj6VYKrCbQVr/YZrRV
e+Q4rCY0Vyb9u0RYNprD7+61Fc/mhS+k3P+Tt4AtyBTuIhdVJ3O3uIo+qPybCPlkxSs0vwNmZ6re
XRmRG1R002K8Q1SCekmfih8tvXW02gxC3ES45tRXfIMPLkqwfvAB4vyEBMSa5DDhHf+pE+CMpFQv
X3V25pDUnFxH5dwg2lvZlpe+/GGp2iBvL2KhHdfHnBB3z15sCN0MzjMj0jV/XswnGb30G/8vWg6m
URyX0eq4Vd2pJJOBlxYnQoTHfb/s4GxEe0kpmR2U7arwmbBNGmOAFeucRskG+iSuKCFQ+dszDwxK
l/R8oYNoK8kP4yUdmPfZY7kfkoH8SbvMRIcdGYVaPnNqwW20DYV+LS0L0a2x46O++tO08NfALtNv
RPjw4+iYIJIyv+j3VrH4VhWDPZlmS6fRYYiKURJ7bht/dPnioACxUgE4iOwo3FwEfppvxlO2thqL
iqkjY8uc/GhTcKJshTV5SHgcUy9wUWxqBjYSxt9lD5FbSmXjqO3PKbrGyEdRL8vWM5XqM+xPAUZa
3GboXyaMcPmrTe8WaXL6Z/sX4DXtHPMSh2yj4mr5yhmWUR6gJbMLXGhImetBdYlQC+kdQJZ0DkZV
9p/QgOf4YOa+qvoRR2RHZqDG6o5D5i0uL6p0JKKX+hklP+QCkwfTc3t9oOMyKhM1l0JjCQaiwgVy
yvQtTbwZgAdggZkEt/nC19tQfgnhXwzrsBxvSIcEZtb0fbQ9Es0RDuP5x9JOFeAe1U/jZwaEMMPd
anJKm4bk5Mkdbxp1YdFcucnn4cbEM6nesfgzYFSpYeg9S1BzwV1V6FFafqXrcihzc0XpiYcHaZy/
hz7clZ6l2v6fwH96/BAYmyr8bzo348AclVvOtRQQxVy06wELcoRVr5mhFJPptbeozeeetCmig341
0oQMhNDTsv1QYOOlo2EoSH09WM/FW+p5BorWgfk4gdukmclcQDjGBdTz0rln+kkf4FX/ZcUlQSjE
Oaxj02414l3HFbmQyYpn/IFibth4oxkiLphygnT0ZmZ2DJ4Hg6rc9Y5IMxX6arzUx6RZ0l9OD+Z6
hWytMCnLzOGQXujBOz4ixv38pe8ETVxy/XDv5nsCyQnxWmy0L6zEA30nemwvgLkZV+h9Bo8DlHR8
URiR8arPJkYK/rukt+7o9NgmypcPFRt2oqNF5/jGGEDjMLSZLUcA3OdsOMcseRLgMJdfM2WDgg9c
4H9mXOAqRr6AkFuSKktOjBefusB+z7eu6ga/KCucxKnn6LZApIF/m7x/C5kTUhXwvsbjbUjKVdXD
Jl4Rq1l4DAmWKchwDnHYvu6YKmdiMnG9C0w5+a7SmTA3LCMWZj5yDqPqElq4AV35AZSfeAdq0np8
aoD2x/0yn1a/l8H2/yN+hckdzQJykcLVLuogfx31u1++CSbn6S2GtK9Kkz9Hf4Gxqf+oF/L0pKNK
PY34N69Cu6ZsgF4v4MpFD4TUsvgPg9e5mO8lUzKFwfJcNWhX8JwVcLt8bJVXpqJUKrk9yw3PFSsF
Fr7hbpBRrR6mwBiMOdx47rNT+mG0ZF3/pgyKBg+F2RjOEsoQuYsdv3c0hQtInzGMvs+0Q/dCro7t
GNwOjkHDin3VRGjqNhY5s9WNORrBOz7yvbUnlToHKI3e3che9s5QjnK5e7CB0qi+qn/SkIFmmXTH
hFHB0OvlEpVKXws3aT7GN7hNBtju4vS6s40IImJiv+1gJDSHF5Bp6lIhsGe8096zT16rKloLnqps
ZHrNA7KpyaaXBf4Ca/DWKN878TKOZwQn+N3f9eKs5dmHG2zWj5SyK8VkgDdbIhKgfmd6TaTOHwa9
ULqY/H9xLFjp78DUYowTVzB3OIYeE+92jOF2JHOE+LReO0SRt8QL0iqIvECcKg1EzBKNbnpDX6Jx
kIBMZmwVRNS4mQvh62HyY0moxfy5UXmJ8O3KcDhlLL7s2ceEaAjjbbLWkFrNU4zfuJjuFri0elnD
V/pjSDI2hh8zJ5Ycm134gNNPv8NEi5VIho4jMdCEyq1f43omt8TSH910XwYpi2QVgTWoncUmbSyz
/iBOvJzqlAlfRIBlO3IsASBLOanblPIdz6raR2yQxDiwwXYyYbFAJmF2gtq/5f429XO4ULjZ0tSj
20TxwSJo1YwOl0Uz/QjlZ8gcVYFdxIH4UdGD42gnQJmRVLxmZLccri+UaiZ/G5OnlqTAeZfiBa4d
8hjh+jYv3PDugOoxtI8x+7UkTxAOUyo4YbRLm0ezTEeHryRyBfXCoIJPOBAWAhsI+yRDmj4BM3Jk
s8KiGEInYVBd+mzdNocxw4l1fAlLmC759Xg8DmAJJ9K+zgZenwWy4GFrF/4hbnLb4nxJmJjHl6C7
4PFXYsc8hy3k2nU2ceqt4687nIEuAeKPNMz+FWM2dT/mu4S81dxP0kOq7yk1IFJRyBeeRbxP5CzI
BPINe09htmk4WkIzz9yalb6XsM0VRreYeXiwGODh65dSh/6Dv9KgclJdEMPYvSSBlvEqTCM+RMFJ
SJXSbCzARbD8Kojhaznbt/NHwj+dIjuCVOINq5+57DcIstz8A4GzQP4uywp44ivy3QSlo+zRqWPu
g+ra9Pc2/mEPViyvvI9Zz/4KnZYHl2YZS7CrNxIK47Y5PvmtsexBMkvviY5UhDO/NQKb0J31ydYP
6gKkgvJzG3iody0DTdVFkbN8wdeewu41X6gdKQJYk29yLm/DSdLv+cS/PiuYLlO78iqKce2Tpyhz
YYqJHiJQs9XUazS78K8L6QdxtOMCpBoKDmT3ACBi1YfUK8D/K+mK+EGpggb7zZ/es5Avsfdms28Y
l34kfXB2humNA5lkWUowkxwHaOQ3rjcuxLbYzT0W4ZXlo1K+89LNDmFHuF76t3p2CG+YWJFRhx0Q
QvD49QUkFOEMAk8Ra0iFbR64ztSXXz0oZjoN94kEg6IEYNaapDH9LfN6NCyBJxf/VXPF4c9EQfai
bCtbHjUib0OIZ9YJgo+JM4DXZc+kL/HSfzzo/ITIjv2d4Zj1G1l3JTkwnKivmPAGUMXQZVDxi03I
vNOLC08ZVh0Rre8pC6/wPt8CbU90GmoldzED6fDKSlfFyDmWLhivRLZRNBupjXl7y0iNf44uP9ce
9Cd0UUJLSkTzyZkysylCq4uyX+6pBrih6W/o9aXeVoE0dVjw2T5iY0lTMcGwn9pi2rB+0WUaaIzc
+uNN/pabrckkGdMjE2efjoM/mLvoUhPCZqufNkOiuvO0GB9eaOOkZV0595lvwe7oUH+Aa7CFXzxa
lr7DcjPU1xBJQ71sRvOunArzxqvcaqfAOFvd3sph6z2Vbt8BPPtWYbQ9GIBZpDAu8vc/ClmqZ5zX
VDyzXT06djGaVSR+ZK7U0pERK+g1j+gsy0xkBGzScJ+gHjGXiOpP41dvTzpTL9wTHiT5bUkVmbNU
EdB86wftF9Tdkgmd3AImTPzy+j3QQOVk0RpcTvyAEfH7GzFbjvtfHhrGIYkL9NctJYY2pJKViuip
KD/ZtOGKRqripsDcvpyVtQO1mjSDTNrHvwhAX3LMrRzxhDDhGvYwgYj/jYEptl6QrcmI7WB3Uicc
mo4ldT9ot+I3nPnwOFdLlDVVxS5n4L+sc8lLs3DHqYb6kmBxc5WYvtuOYEpHKwEyMdkXEIdOkB8a
aM0vR3lnBE39PWyF5IAf+Y7azKwcjyzcAko6c1vhT8nwftgTSOKLQJvoGj6tIGgOhNDlS6Yahv+k
FzB87gAz+GU53qV+q8GwZf0BlgTXjVMu8h9kgk3/K6ewJ0aqTyZq+SHD+V7tjfDLDKOVFn4xhBR7
TDv3pbmNOScIsCWoVYlPQjquZuWgBjsTS/Fw76hHhGFjRmul8zNEhRFmOslF6WlgO1ljJCyoAFVQ
yJnPdj24GNxL2O+QxIyCpbAlBKF2IfVPpHb9YWWVUmAOThfblEIDMyQPvpKoeHg5Zn7CHfb8CStq
/4cARpq2/6pdl1JkS9UEwe3lNpNNkUZDXn1rIecLYSbXYTX+fAzWNZQ2iJDcUAQE/tMaJ/fbpqI7
X0c7WT8zaZpksjRU8mKg4WH8cgsOh+fCDjDbf0bnGJVmB0AqrP7M8SAkpIAfBpqGCaQ/P9fbnTIu
vv6r3X/wHc1PsKOaA1uJQ6r+MyHQ+OOdDISv8QDHScEs/5bvRHLP7BcaUIUCsbhqlfwbrH07nLlP
KHuNEcgfPzKtj4AAB5dPrbfAyob+HnEWvurH9DqzIZlSlQq4VpPiwthUHDDTo/5ZBkh+t/xTmVge
sUeV1B0zZxRNBYfGy412185nt3GyrdmXlZ2B8RSAB64iYHaItt0jXvIMXph5ltwk6rH5jc2x7htT
sPSrakQIIwystO1r3lQbnizintJ/zJDp1+jtRuof3E+MsP6ZsyN8hJfmXwKNhw6pXyu/I0k9EmcB
GEtUrn33oFNLWls9zx9T6iEL6xLxbu6CW8QRJD1KYd2RiQmwuN0g7czQAnC5Fi3DUIlXIlq2g946
ToqzPjrg5gxrbw209gwLgi5fa3h9MzBH+HBB0IDOvsbyV2Ls5vgn6QHgEC4MeSXG18T5/PoMpVvL
UJMHxgovooUzcw8QkEZ1lq9mfihBPUcOHyamlimsay7fMxl4ITRF8JxYjixWSoCQmVcpB/g52MwO
lXhnSH+F9mFOYFs2hXijYrIYNI2vr5gva+Q7Lnl124j3XWcvi4UVV/8/Xh3vc9ecmnkPqwcUilYf
a5DR0T34kgl77M+T8WwwzCvxD/Yc4alXj5kAxPGMY4kFOsADHW7CUvi1fiV8fxl7z6jK1kUWXThV
L6Dw4KsIPjxU/ZclgKK8MhgwXWzw8VfAN8m0snufjXvLVd51a63bI3MzGsPGInwk8M9wDr+xT9pa
ACpRlkmH8Woo3cVtNveJ0K62RWELv7hDiB6kajJu9KP4vPLnyJznYjQesOtVgByBWsli5I0CeMFM
pAluF3jXDaxLO0Cpwrq+YltYA2VjXl6s4nVM612RDk90DOMzZluakM+bJL+VcCIiLotCJl3wEAzE
FO6ktfqvgcWI+UW7zCkm0Bq4MrkwQcAF2H0lodsjUz5J0zTdglwiqkI4nuwEzTJlTey8ap0/G70j
xp7KEI2BaDDCpaOQQHHn89Zrxg7ZT2ud6+s3j4TfOAAxfw0/OYsoqvz9gmEH6s9sT0K+FqOjrvMY
+w26lCp8AAaD02lY7zNjEZN9S2jfmFE6+fm641cWA0AmG9xupjLZpgQlfXzTjoExECuPws20YLO4
AkLwC8OnoVwCRVzlPH2DyMpSe4vCguidz+U3lEv2ZAP+hg07jK8vMqzpheyM8epks/6SYriY0C3d
Zggw3Ae4/LEtqMdqIIEqpBqBJhCuwcAZDaZDZ/hmRqSAxO4IaWqxOtcEt8KzsE1rm5NUVcigjljU
Gj/lDPgZJa61F8HcynhjgXS/QpBA790Ask1Yt9MJuXpcxxqFOAYwJunCljZZokCtKDn560RAz/pA
XzGbqTAStPLVSszvooXcjy6Gz6GhImAONKSkrrOCaNkVAvGcrwfxS+Ypj1iyCVGgeiAfC9dGPPfS
ThhlTyUgt5b+1DPteub0t+q76w6WT5E4E4UcyL4SvhsiKXunClBMNqHLIp+EA0jYzouEHxpfsdDX
KlUo/g5WjBa71DBe1DT0pGKP50d3OhzrkSt3dzZQgK4xYKQlG+FEph9Dvc1flyC3++5Wt8+liYAc
gI+oEd9V/iJx+mGK70Fc0WRy4hJpPR1iIbQ7mD8hb03S3yJ5kVhvs75rKPJkDwju/IyZBBbsWfj0
JJJ8jbpnFG4458zSZXFTImcIXtbrgk46pR+vYEsPAMQzSg5chVHvcwliUuUWDhmLEeY94q5Zg8Cp
W7shWFhapkey4hv5Lhx3Bn+BlESUuyD456yH5e0xXwroKhlD4yIKMaR7JX0L2nOLG4tbyL+m464K
tnQbUe9w7YEzSqgRwXLhpdNWDZeweWd+FeJYKhEwD2YNY2PTKT4NEEBaU3X58+HTBMw+MVxyq3JE
gSxHBGSISBevugq57Syo5l7EjN7kZgLN8DaC4cTvoC3Gk8XtpW/4uDmf7Mn1ngweBtfFqFI5Qe4h
8dIdiHRo+q5QXSxPFP8J5x7nQ+41mONAjAT/mIvAzIn5pIrP14QkjsQbyWvcrixkcQghIdJfUolr
p+mbFZSdTllE8cp/0ad1e0k5DPwE0bpAJeURbDANu9gDZTiibKYqx2BZGtnyhlJMzdUn3yhiDt/2
xICv2dJtWqQCjQv3M+EGCD2sQJAuGNYAlAb/qT27h0pO9GQzv6S3RMpNKVUfWuAtZuEOG5jPgkyV
E47kd8C68PgQVQKxVXVTbV9oe6O/MUES46M6XVL1yPfOZyi+xWJDW5qlB3hkmE/4AxB9kY/VGgoX
tea15rPgOCWwFmsHrlvjjZ01wQOEWaM0Ft44bkhFn2Ald/YCcdbcUPUrDpCFbPgfSWfanCgWheFf
RJUsCnxl38R9Sb5YGhNZBQUU/PXz0FPT1TOdSRuFy73nvOddbpqDRR1PNQ6LvRjKvcvhCr+QsCLq
JhAfJhY4tHLSKC9m3lbFQaADCPo5nQ/LgkEjOzw8XBpjHFT6iCsJ8jI5hdx7yCGP2Xeuf9Guv7L4
xcT9yofjOeCsY9nwLuGi8F1w3+tbgPACQdIkZuy+EKB/kBdyXLECmbLSp7SKRZ9HayatxZ8ZQ1RE
9ewZgju9RyqkmdNrD2rP86aevNfLKzJgjI1cMRrjtvK4iV89phbDmt9VGB0X/QqKwjiZlo0Gh6vC
fYOIye/61aoutwX4gX6tLvJSuJaMpLG4zGzaX2APVDGZvOnu/ri4L/SQs7V6fcFwhH4iXLkBVLbC
FugAaGv8cTyQKkM6ms9tMu8ILZN/hzAz1e3Ye12hT3ElWVfl5R1Oxi4QOZ4Utz9ViO8zwFQoXcwc
rjg8WBQ6QC7vsYEUBXCEPbd4dOdsUWBN1A7DF0qskeZVHG9CbbGJsHCBOCCMoQr/Zb7V4C+p2s2h
znBHDV8ieavuncg+9QsLYJrq5QQK6cnSTu1qKgBUsVl4LDvGdIkAacwWtCeixQWs5SJrmdGBdjMK
lyatlc0lTluc5ywhwVWX16c0h9tDZ/E1VimdjbclTY+i8kB7lIYT0Il1Ue9kusIbrNma1ldkDj5l
aZIXMrl7Ez7Kg3KmJJFQAAvj+dff2wYbW+1LHZsdvrtIFQg2GE1D0MnYjEcDpI+E0ykcgaFGzf+i
LGJSVEt0P1APdKzVkT65E9QDwzQ13+Pu+yUww7vxN3rMxFJ92zD4kPQvplegACKrS2Wwfxf+bjqA
HMSqV9n5I301ZXoDWeH+ggSfMnRUHgasv7HC6lIIT2t6fVlYo5Ka3UF1EF7ZzFcaWASUZJVT3zx2
0SulkJJ8nYBKWuXAAT90NO+/orwBQGTX6LnFN08QQ5DsmQbdYqRcI++QMZmYog0L6OLGbp6FC6j0
Im3RpD8e2SQvD+UFQBUCAQ274tT5wPlRkL5FDCF5C6N70wv7xp9scBlMsMGNG/ZnLd/XbBG8AfYN
gdEYUzsaf8oyelsQMh71tz9MsQS0eXugOZiRAORCs+TVBFSEmT2Bogf0/CCamZgUTH9XlDNQibgA
bBP4ofM+ObaKauz2kjcC02UlhHzG29NFbchLFYOLpINEEuae+i3gE7E6nwXuoPBZvF7hDLdzFJEJ
XPzdXaE1ny4V3OKYrU1d6Fh8YK4a1QivlWm2NvsmmZsanrOvE0c3LTZjPHig8HF1eNNAUKU2cjhp
DmFnMmLi0w6zAHUiT/y/57e78Bb4vrQNS6iWEkmU45bEX+a2MFXjh/GBQFlp0eDoI+gcThZXjp/K
SalmHLHYP44byPj99KCVAxCL7oP19LbpUTNCZDIgbUxz3YnmVKfxG7kQ918Gh1zkHI7nybpz0d4m
Nl6MbNG06C02le5oMoUfBoQ0zJReDi/NB6VN7f4tFUAQpJjUldyaTxYzKWYV8QH46Oh6WEtwjUYV
CR+3W3JPuUGcJzzCw2eNRgf+HV5EvIGTshDeWw0FFsj1ZM3r8LFVyEusvdeci8pn5hOAFWPtx5OD
jG7k4CPx2nO0sRMwFOZgBIJnzyrmAH4Qj/k7vGkY93yG4u3huYCUhQsJ/sVdIDds/DoAQW3LAoMg
iujxGkMjEzjpaSF4rphuwdZA71QSPUb0Jp53mSlzKbnmKOx+eeh4BZBM/ieaQDiV6HvwdZlcuov6
BfVritliE7JGuWSQLsXKefEo5hZrkWsNUs7aZTmNHxtVGZpVTnJQzF+etQR+zljz2VA56aO001iS
dResSJKectl9MxOZcgsLF1toBqfib/3LhB1vcms8YbCqYkKMF8yOkT1IKvv7dMkWVuxwY68cqMT8
YqKTs4jQrbEFMMJgQE/HhucXRw2sBThT+H5QO/ChofRdKMGoAHkbwCfgroJA986Q2eY2vbIlviA8
lZQoXDsWNJcZlgIfVGKxakzscCtCI2lhmgPbW/gqkYjWAUsa1J6V/GKZUPBhb8ohwX/g+s81RSDz
dOmJHwpS73GFEmfNZeK+8BfBLjHp4nUSwqzZZphZvz2uNaxuEK0nDzq6Z2Rtb7iWLD3vRL2Iiwxe
LoxqADRwzhJN3IBYHCzwagHkw+RQVmDRLrFvYbN94BWjBg/JZokX0HV5YOvgg4WLZiOwYv7Be4R/
gZSDO0QQKKsWduLdJSHgw3A78eD4YhHHW8RM6MOGefP5hLCcMZ9lZAJpE++TPmdfGQsdhCTcin/7
qkUkyUeL6jp6KJ7SxaNqtY50ijXW6SdSZnN1CIDS+IT8LGgQcua2mLx3C1XZaCUOrFv5DT64Ifgb
URa0e4mJM7T7XSdYkjZC2O0vYo3hQOXMu+JzTxQPey2VbNMk6GUS9Gp1+WTq2039TmLxmjDlM3nE
7ZjjMsV9jxEa+PywxaAcgEv8nkTEWbMYP1OrIGR76hMonvSEYSB4HLNNVKxJEq+k5GOQWHtavmBc
C5GC30nwfOk2hgtPFXEPLpHQ502O7vZjtuC0L3N40mAYNTTvu3Fm6EfAIQ/5BPoSnAZmm4wTfKIs
p275XCE4JEir3n9uc0LnXqSaqd6kcIjAqUpHkxhx8SK9CaFaZ6zrv9yWQ5NZEgqFUYZRbUnSwW5C
gZWC8lgMesVJsHRXICRZJ/TOkLqjzkmhhzLJN2aGjXkfDBCuqjlZdIwPiRXKJABBS2rsRvUKgztn
NA4wlUhg3gxA7L2TRvmiUXhYCWhGxK5h1X+pvsjxfEhsAFWRpK5PQELbovam9sR3D2w+P9CBTYhA
NoJGS3TJ3SaAB6Ud0UtjOLHB/hOSwGD1xk9rP8+Pbb4UoG8jscYI6g9WN4odptQZoAgMk47u1+ih
48JBJxQBKvFPEYsBA1GRZpl6z1Rwuyzw2jFLMr2Rdjk9XBMNhHnEuzN2mT31TAk7IMSXZPm4apf7
DvX96uEEJyNKfeFX3WERwOSbCr9w4J8UTNOeXnPsnMbJ/ZfJRX6ePaa63uCinTLYx7keB5HsZAw3
l+eBuSpe/da7c5kWhJCa8wUKlpJK+8p9hASBiwtrRQiEALsXnCZYInyOc45yGeE6KJGhzkuIXYhb
cis+c7umK3k1WLJdfI87OwHJpDd+3+dEO5iJq1vXTZAZdsy6WlTbHVpgkIsQuY01Xc7iZNWScy8E
Kv+I+yRW57hPLMql5BAtuuoStFrPgCTE7+FnuiLHcCmFxAixYTDWJEeUu67/lht5x5IW0XPFxFIv
sCk9q39jqLQD5MTYTXPGUQWONqudRDIPIzID2RJnZ4D8wDhrxldh2Ifobe02+HkZq9F3FN7WfBY/
Ds/5JtaMMRi03t+WN7BOJ3eEZQr7kOjxoxBUX/hTiHvir5jHCdfiWB/LPyYShkmnSwwWpTgdCTI3
xAmIAambLI6N6gLJh4v4xO2ICmJ7X2uXZtPuBp4k97UjpWRy0b/eXGLNKxdYzM3L0YiBtmrsDRg5
+PCnfH2L5J9fNZeLkGmGZBTxSKY/I2sf/AT5JgXnhFkXJxm//vkKwjLslpWj7/mJITUBc5qHPbOl
+cweVpj/M5Okj7heCZMk4YCwZ5zLjvDSwuev4I9Kjh0lI1Q2KITVhWSz3+7CB0lWGxAxThMkWO3o
MgHeS5TibQ+8eztDLj/9ot+jA4UELwNGp25KfizLjr5+fsT9z0H65cJ5w5rmQTdmjCQj1dXm/ULw
qpAB3ji9O4ARwMCEm3H3QFzJMtG9iTuJPzxYZ5DH9O+2F4kxUTfpvj0q39Mr74SeCMj1QWgeLRMN
Oa/DFxlyf6Pbg13MlyvvNfKE9S/9CnT/voBSdBfOfPVrPLrXPXD+QV6WF8okyhW6JLKEqoO4hFuJ
3xhqPiBQ1aIsQIvBfA9EgZqBU5Ij4cR8Z9X5z6DdCUv6pLF22PZLBksNbfJW9nn+WRvy2JyN95Iz
nzmAxM3CzeOgZ0yXjPuOlUHDBS9kh8XZBeIvzm7CF04dX09QNfA2iEZjUUG3SYkets5snv6BMTP5
h4XBkHwK0wFCr8nPLUVs5G1+523SCQKuTAb8elBrmlpjyCxhFS3AX8qWhcsGNhuIT3ETwf+vdMmc
0ubqBtf6x18WMSFRnfTAChtvGCX2/z+NxRtLc8gDLvotszE4zs8UR8SzGacVcVMmsxKr9fEbP2ur
t50t5QgTFp+pmt961PQMzglz70OST+vrZyt7uI07+ZwoM+e1OAUy+O25XHdr8dLs9PATgaTY+Z7s
CG014Hv0d/pTvRqDoUMimGD8X8py8jVD03lBuOAKVCUTq+c9DcHDfVPM/Xa/9J6w60lHyTEDuMB7
fs+VPYPvTbaZhqePWQUljM9LvnLui4aRDoY7uHfwGLJOEJLv38hrUC0bfBfR0PrhPa+/HuvHGr2t
idPt6hE81uqhCsQw3yE1y5x0dXew+VkX1/c+W6rOJfWafbEVHdF6fGO3s05D9VLOkdcvQb2W9ab0
SizrjcdKhsvOmGRTrgC/4MFu9JtxWnLNmt+GnRVMqTVuK/HQ7Ibf/nL7nnJbVOP3Nq9xXUAbBJ1y
88aBqKcMtVR4TJ7o1YvXdbZnrvCBwN4bj19gVGGdr6o5/KtAsYvra5tdRQu3sFPQmNNDubqP16iZ
q+QbTI+nlfyDsnPmVvs7ei+3j4ptvsaaKpydew2PRfSf5h11O61/Q4sMy4c5I+w0anRSwEJ+Z+LF
RLL6QH0/t9JeBedP1neSXfW4/ywn0+NjWDD9VOzW0hgCKk5NwBFZmYQQ6EgReYh/1RbPKm+mxY0Q
NU8HT71S/Ko5HWGRDsthsspUnIgA1JxOi8ngyuoVU6iPyvyUyDbrNlB1uunHS/EHfEbIzmBHgXF3
jMsQDp6ZFqCjZKosGmwY6jhs03ZZxKiRpJpeh+2LiYkBTwfc+3GHyIWrvCHNFSLNEhcE6aECMwoh
zCgeK3Y+/M06HlHqH2N6ZMgHyUIcN2Nel+/W4oeHAP/2dHgO4XDRNWC8CQtWhfUIlMxemIFRhUQh
2dgvgSRBmTGgCzMrYJQ2bpETAB2OmhtEPZhX44P9ZhfmJwMFIhqGKXocN2CvO9S7fJGstLi83I/D
+vmT/92PTClhjbBTPjwRYTYGGHQtAD6wQHHMRXK/Pv1K8/TyRt6R2TTLY0cEV584nCbcY5JhQI00
oEoY7LAm2zOPG9C21eHCf/fLYg5aBQJ5F7GXInfTnQzrWgzBcgFvYcKI4QNk5r5mGvPWHLSGqPmg
Dp9A+33lFAIWtyLSIw/w/UE/o66SdgEE/yEKAK4/7Hfa2z4CAh5EG1A8g9lc+uNHwPX4PSoCC7p6
kLKHm4J9eQDfYNgAgwzyoSgPAH1sCe0SXS8/TeQvAcorZFOQ+mBwD7iZLIF6bBRGDj5HHs0cth1r
cqaSUbb07GmyFnzMnCAsOG0f1Iy8iAVYAHgLtMEAAoxPw4Tm5dEQVgfOaz2ChzpicyZjgHdKQKjJ
QT7TrT4jdt4B+x3hBnATzSlxqGUbGj3oYSQx6PFhvXTd3/2+HtneKdgZfpFQwllrmEORIqCr5vD6
hcU2FdZSvkpgsYLYMpSkJ10r8ec6Wwv+B+2BFP77h1jKB44CWYDMf51h/9iE4z9CJCA673gELr2C
kAKm7rx0BgJvm+P7WO/TZbfJvll/pzMUqrEXPtBU4ODJQ2CKNvjkAVwTuTgh5YTcdcPITmsOFC/I
AcFWeqPxOHS5VHhw0+wBoKBhyPctXahGlDUHo/vycDuxpWgSNl7fjUN2lZ7j67SuNqpi6PSAEgM0
v6k9CP0Z2XZj1QRA8EZhcE/+6MtyFe6rWwNXoxNcAXAQIUW4qHy3UAHkLclAq8+E3cI+FaY6V5Z1
KLtQWCOiKyilKfvxBCivhdcToftg2D12IYqG4YCN65nSO1rr0tc82JriaaCutM09JhrR013Fys0X
p0AapdGL6r+08iszOE7s/Pz+m8QA65T/z+C2fUHIaXwtnIR3fCaICo8ZhXH6+4qDLZAcnMwmeLmM
VsbCT4mTCCOcuHM6pzh84jQqzgmEZDpwTn9GxRa8LniuAS4ThI+fsGQFvSbg7lubiz5uEAsiLOKb
g6FDnMy1NcX7uiOwLNnq3imm6Q2wAnA+wSim6L+HC9l72i49s2c9eMN6cI/x3cG1ZsRFGPqgc3G4
wVl4g4gD83Q58TqfzgPd5M9tSY7IRka6xy5225AytcQFsSCKD/r/QfJoJABrMbD5pRtpz/WKOtEk
qsH5uG8/31S8V4aTZ5TxaC+fHiCjqfN/ThTAWzC5/IDJ0Z7f3RJfjJYs2pNhvtbeE3oq/frpQBHr
NsGHk7aMZ3NiXhzJwlqlsggftouIzsJKl9UCnRAlDA+dp8YaTBHmoJvqIi71qHB79xnUq2RFrV2F
4pVnlNdmycOtZKaGUzqk7qimpGdA4jz2LT3yGfGz0/m0erT1TrUoAmBeu9lkAZAsBZw0l4JTMKU8
pQrXnmMkG3GBPAhaDOv9ol65XXyb+AUBgFTwC0Mi6vU1W/mwTjFjh3eBeIbJVnVQlxJ9QzsfDqc1
tSJG8ZJ3syDVejeuokZJkTgzC3o8vn88l4OrbwSMNhJbotUodho6AQ4qtiKw/UNidzY8yli3OF1t
so/WD0/HVrU1sUwaVx4vTM7mguTEMWVhRFvmE55rmp+QyarDI59gfluYnZmu6+jz81kM64K1AeJv
QxH8mbknt/CV7yozp7hHY1JrPughoa7iZDJwn9RFEmU+trh+5hPswnt5ewEtcDDlE9Uu7g12A9MR
e75QZF4Ge24NhzouXAHHfyM7v48E/uRW7U79IkqxQWLBEgu6xHGrWBceLZk1cwvsf8+Zj1mlx2jC
oMk1BlOD+2HMBoMJhu7Bx8x05FHTTeNpNps0xGQew8XMlYLWYh+EwDEEM7exr+TdmyvJ5C1baPDn
V3JQXYQwIULRAMiDPxVRQmbh1Em906rCnAl5xqUO2njioZ32JsHE3XO9uKhSTL1kdWF6UNZjulll
FUFtapgv5RYyYGuynlq4NvnyRlk9mP9dpe/+2PqPNRCTg3A+Uly0Yd7zml0TQjf14y0kcR7axKH1
MUF7+sWygwz9gwureHnP2+jGnxCwMsCK+uj9h5SojO9O5vTYEIPGmjqtx5SRGHcEIIGSxUfvZsLN
4A3hqUWIFfUfagabsSGYTu09LOrLrea+g96Z2Nh7/uYBb4KP37JN1L+Al6o/ifO/91+yTHz9R/AQ
ZbPmnn7qyeEteMwLK1vgZGa+IoaZmLiNMCk7eeHqETb+7jRGnmVJQcYSAYq3MGRzZOtxbpGJ37nE
td+5+XceSCbTEVd1eqcLQIfXdMl2ZXcmwLwBE9QmINuQozSsnZdXE9tNlA59X3gKnlG6VwUHIpd4
c6uzgInHlH2osQdT+Hlem8JW8AcCq8AOEstELw2R+9mPHYSYafi61ot0BZbpvTbFonQxOEMbiXDW
TuMq7scrY5/ctyvyYfFxcmve+8BXgIHdhAIUmBZbdDD6AwOq4Lm9X4c5e4QpxUi/mEMY6qazMXxb
lN+jl7tRb1lzSyYbVCVrzGOxzwF9uCTcDijmpSX/zP661HzO7OLrvtUXhTt61zchNKolRAo03XRJ
geiwRJfE/rHDzXtzZjzc8W19InH72jBMbBfFy8zZQ2gYcXAkFxMUYScfHjHFfrblrMfdrAQSkFxi
ZyhebezmWPitT78kawQ+kJiGJ6NB97rUfLqSCYXlqoqTY/YlcqEhkgWd+1o+t2iSvX+LKr6txShd
Ue2t83XbuUyWJRdEe1EBEGhzPHYhGC3KAwFo4RDc1ih2/wocTM+PmOg9VnWBrzbPFbSr+cN7r0qi
C1HwrtIFljeIntlv3vxFkjMc1e8OUzpzxX3s+4hGT110BLGwhQg+XfbnS/rGSxjpJ7wXF+r9XvzB
+uO+FY8KzxBMGO7DV7/Nvk5u7TOJJQlv9gcpa9xmyKxBMQFW4RULETuDq7JD+d3RDHIJuu9HPMof
l3mIjCs4rcasXnLu1lheK3bvzfyHmy0LX7QwYTVPLsWwffKzDaiiAw9X+nv52lk+ios/hDSs9Edc
xkjgsVJcE1i8Z7OyiTeLW1hepam5UPJtUtXNidsvtVWxZddYQlVttzQlsHuYBBjkJ+4nBIsb2fUT
veeJRaPMr/umcWd7QIgf5rndDHGoVVybffXXBQpHRO+8bVgtH4oOelIr4QmMsSd0PyH0HquOhqDa
44brQogLbjEsCG6gttJg6WLt/fNe9UsoO/Ae2q/nz7D+izkOAhosihVnChRQufWYbu0qY8QuWw6Z
rlNGi9L+eRxWQiQuO07u1JvsbzG4BR3U6wdkgCaL9nRUkBXWDCy9dR8ofCCnjbHaNw4c0LDgvVKv
GNRFM7j3PNIC7o14TDyP4oZeCGG4jrbQzKGu4IZFs4eHk37yAbXSyRnGLAYgtGdALrrXBKG4hAs6
WXUkPbXurCaNgDTZSUwMJ8peOC4yjjxMZwCN7b3cjQHVLC7qCPEL4t6d3DAoeKh8bJw4+eHP1kXr
QMfGHoNnJlFgX8BgwFmEWT0udFG8EiAff4LFBl+KcGB2a/o7TpD3ARZYmF6y3c15bO7foFyMROlT
AIboPrJfFPUUCiZnI+HXocXptcSxBQkMSclHMgXEDR+WT9Ow4KEQrIgpMWFxAvvebZBJ4y8xVpj2
cLoC1h2YnwMkfvD28vBatET/s6EoMFsfopepxNUhdfrfQInSBeX3jtwtBzKxVe2tYWXJi3rM9Y27
YMbXagyqWoc5qjsxZ/Pr6HvBKIXghMS4Ps2DaJbR1D7c/D6YGGwwpjKHVWG+jon/Pkx/sNf9URf1
tvazZfvFavmjelrwRrMViJn/RPWbL6A9HLJdd/FkH5L1clirX6ysgMEXnlVIiEd7L3ZD9i95y6En
bG5//Ov0DTG0sz/H2/kWL2TMTKGs0+R+qKPBreHVH7ObUS1toOZsTY38rymHSMHoNFuOrjy1I2FR
xDaNl6H7t+gO+vK+ImeYUlpwp5Q4L6AzSwuTsPM/e9qgzQw0U/OEiHheD3lXbgO4v3b0NowFkQMw
JDSZwc5zi6S/RTtO3OiEZ/AZN8xejeQXwQfVwkAtDPKH2O9msZb7bPk3tRDfmw+PhWrpPvPHhzeL
M/Pv7TMBMP9opoWIbu0gXFmdnUJp1YXj5DOJSAo1rcmhRhtG6iGrk0psAXpZk/xwutBS3eeAnvgN
T7d7sgZwTsQe1WfLuS8lGwqN3QDe7bn0noJuwk4dMEpIxfHAmYZnCpVlsi3ZxNhfNAwCY2wPbJV3
i9rEZYPHw5CLRL+ASG4nezXboBbcF5AM75vUHk/d5iwcp5y9HCNH+VjFXdysVE8JJvuph4n2ot88
G6uT5t3qvUu/4cFiD76DCo6JSP5dM4/Enpf5Gu+mx8MUfYQxQTUWVruGE5zJ2c0felNtrPfNIZo7
H7PqLEyhAJAwFTnOvnms94qbbGcrFjQMFNB5KJtGxxNSYWXUeY03DmtO888xl9yeViG+xVjCcaXU
JTO/6MlmCb3Gq2xKqGMWETcMey+zU5BcIIixAcgiHCHcZ8TR5aX0KDwj7vjyvZNsYVu75V7FIyZS
vpvg6SDgjnsqKTW6HQDTxSU8yKqDtTmCW8+f6Qby4UBJThnh5xchGtdF4oPqBMJyRvIJGIpBFp7J
x7dFwJ0PBnL4ttz+pluI+zyqMOb4+Zw1gw0uy5rkfvEc904Vsn4nMUeomSIs32QRO4+bWkSFfdF0
UT/KkJRnAfCQEXLssVyEDRs8GQpPR4nfgbKiRLeT6MR+PR6LVEFBQVWve/mBOGumCFZ+HgvL1xeA
14RWUrdkv2YzgQHJAh/oi1JnvLiIQfuflJeUt/C6SIujk2ldJRLcGVsRjv04u3be+bkuMIzol8OK
ApyhwZa00rAYzer4hBQJdh0l15q6doa5Ow52M5eUUq5QcyGKjw7ivtQvuU1evJU4HBdRuyEzpmDO
/T3MZesTnr7y3Xs+xRPTALkFnsX4/pDBlRBNBUOf2oKoNOz4oodZ+6Jiyny57bILLhvzdgvIvZFx
f1NGXw2YeRvMdPvJWIlVHGaVmWwURkOgwe5sKUM/UAw8ImJscFzNx1Jy1OdQDWOOs6521SoNsbnk
a6AklAR6OBBAlZk5oDtqCdpJns4GazDCtXA0YERh8Iyp0C4Sd4KA9QcCPdEt+lHmfG5iZZd7rU9H
taX4AJdM9+W+5E+iJYfdvMHjccTJqatubGhUWMMegiXtk2qgccM+gpE2ohfjeWmhlkPpoM3DeEe1
NZnJuDFl3rGrfuAmutP17Rf3se548giCx5j1afaryVflEuWypjByHnNpD1t4ztG8gLrmyCejmac7
WNCwXPadIy319WOVBjMcs3RTJAIFQWWNI4olT4nLREzp5B6oP1eVtqnBLwL436+3UgDN1UZH6J/8
ihaio5Vg/GNSlm2U5c3OHOptu3JxrWVscfKnNswTp/3nhpIHn7D1PiHumN4YNQxG25uJ7kw/sAaM
O9Jt5kfkzuDzBtgPf7+2hsoEsc+/02++uxapqcyElg1Eg7CS3/I3n9chtFCKxk8k7aX9cKa2D7NF
NWeCPU82OUOFN3Knhej5H6rIJ28A/ZRTuiLAoynyA8EDCX4rV3ooeo2bbXrEqyvRogs4Ex3T7Ztz
vb2dlbm6BVZgCgvHIVutyLpyx4I4N2BPmkDgjnj4HNIgXz3YTvtmw0s3v/n3fVFsqh2FI2JVFinc
PBap2Jgt/CpOi4XqzfbK+R3z00OGmAGT2zpGrmPjP2XdgnL93Ex24oFXg97fSPgxeDqTCI5O9B6a
I2urjqcD5hC0Zsxj5/QckAhP+34rwwhELfc0tRlyZMiYVnbyE9ma7OkK+o24VTFaYT8i2qOxWlBJ
mXQB1iFGd1G+VukcZCT6Bt8lfcx6mzP9Z6TM2YfhEvURCTZ/Eh3XzXusx0tHO7NUUBBncb9/xXe7
jQm06CfepwiajpgXV2nh2zAsdiVEGsixaLcUZqVDapZQyktpPtz7QNMDMhb37eQ0L8D+O8Cdmf2W
Kbnvy5d/82iFaOs1HztEtmHFpMXRmUPEr+jmMUpyO+ZX08Si34/vfho2GHUYnDpakO8zAqkzH9ay
+Ymefh6fgtLDlp755++H45hlm7tE+DCqoiM8PSjunee2XGNM1S6buDnjSg6eApYjHj9O7Zd26cEd
ckuoRSad2g4nZTxB16Vb/Q5sOWQZTN0PFe/hsaqfdt+F3O/PhR0g34le8pMcGb8dVNQ5h2eoxyyP
ZCOsnxdGdtt0LqyFOFnosbS8RWPfnM/ZregUK2wL/IqsQg5n67ngE3jdr3phOMYErz2kKx4KOCK/
DMeIGC8OuLHqJ3YVg1ycFyxwRq5MVqHYe9PhKr3thjjpBMKmzWyt1O3HBN6c+SQmFIAAx2WqvmO1
Hr6TI60aFjvcrLZ0aHVvH6w6PJZYBRhGZhm0VkM+NmcU9V/3r9zTsNFMrR4lyR2mK7Ry+667tF60
IjxUBabwgv38Z3dWVr9v0eXrtHHKG/NsU0ys180l/Zax2as9ivJePvI/K2beuPNaSlBYpXcKxgEc
7STp7D1XvfrF5CA9PzAmJkPDZQC5wjtnrf/QWGU0w5oJJ1s7Mf510SsVnTtTHEhSiq2sKGBpcsfB
ubSazacbfYOVCjsZLV/pdm+L8DXqXird0zfaJowdPxTaEiOXqJeixzCqyW8i7hEmdQToGL+SbRf3
m3aZIyITHAR379Keilb/I2x4O/cE0QDeXuTWINhhCG1PiLPPfKA3VLKAxLTzMIhNlcQn0rTBAwfz
02AlY7wUm/jwkok7sSf8x90VB6zkLWZxY0Jc5qcZ6aMQ+p2mtPVqmz6dGS3FnkYQZfwT0Fg3gAv2
XDawBjCuYbB7uEWDXQ9OUS0qKUC8yWxObYNeCG4fG5fWaRbV2Y5Q+rxxKghFyJCezofPDxapuamE
0iIqebBQTuWIvxb6Y/X8xPpn+TrNmXT2IEJ8vz6/3cOGK4GfIw2RYr/BFZ64sJnNPZw8He3jaRKe
NL8TadWTURwkiMbLjXhavE4Lifd1ipV23f97eeHp8+7JoBkcbiqQCZeGw1bFzLjD8MEhervpF+3M
04HERAtJINdfbOya/Bw5Ytw6ZP6gx596+2jXs9fu9Nq9tF1VbJ4F5Crn8/TLlh5+IY3SP5+l2afj
ozA91uS1CExg55J7jxr7CTLx9BL9ZXXi11P19PuixbL5vpAa2ugQHSImzRNCc6ahLkY3nc3ocurO
pbTthsVUvt5u8/uAsPNSA2dNtI2ibbhOwDv07vkf01VGvGrvqMQINbbMhrd/B/fOPH3T9vNsKH/F
VY54+t5nCAVojJGLogdTTYI4c5WN3cXJt72P7lzy0yE9YKA8/5v94EYcPxyFnliaT2KKTAAhwk36
h1U0gQjMPcNAyM8V54QhMMOBEyvcx0yQ9UMvj/ySNSXNLAkNa8lzMWFD1c5IFO8yPwK+QZ5vJOD9
NOJbEUDWLaowjJNdrD9eoNUsRMGZss8zCMqd5Ond3+G9nj/ruUypjDnfzMphrWUB901cZG9gN5CB
G3uCjQgyJRO+qX40HtqU3oy/9PAyxcYShQtTuGoSao+we0Zqj9GTe5KxGIrf7S7NNkiXpxirEW0g
M1Qcp8nkmUBfQRhOP/yOipmnYuZS+im6EUKna4imxJcbn02LIzgxuAiViSCvbIF8KMmH1dN3toR1
huAj92ICrXx/8NxA9ztBKIkxl0NpPlqc9yOUopYRg1N+3ai9CsY+5qeDcA3N2+SLqJensoVeGxvH
KQwJujlpkWAUxDQX6hByXvULuy5oKkkavkjdGzlOlsjPZ5/GsyuBkbPU36Mgk7wTtBqfFBsIF0ED
Kq4CzTLH/sRMUCIAcaYMoskZHr9Y3b3+q5Zj3Mmwx2L6ywsgD8wAkVp69aOgM9gNh5Ypon4VQNKz
1bs7Eb77tj7d9iTPFWJT0A6Rhsr2x3gdGES3VH7aa7Q+Ych519cCVSCAG/1+nKdbFQAWgRZSlBu9
a+2iz7uN+rS4ve+mUtyhfB2pyB43Qk353JykvlJy1ET3zq/xQ1cc7gdTCalH7+QUrYv0l3yyT+fL
nTeT/PYdiPzoGepVG6iYXKtRWYckDmuziJfkj4/S58U0FCFYzImbZ7eV3lGKDO/frdR0SHbj/ddk
lzdIy9mnbs117zw8mVvmJDWDdyQZtvx2R41P59G8QyRKD6+vniaxZkYoOGyt4BfwyzP7thG2+YHx
OehUIsenZnnikOe10hAaAXMFUK77D2uNxpa3BFxGLypMYCNDvSb30oJawbsadSeI725vprDj2oGC
xWCeN5GOOjXczscrzxvgnaEghHNAw9xkIwGKv8+34ZuAmn1cm1hePClBLQ3fNyhJ+Ehmcz5G1s0z
ZVmkIcs2kTafEpUteXJ4M4ijlImH51AN61ZZDulWEKDVh3cxRPuEODK9+31rMdPvOKobcYdXQKk5
Ku6ouLJUbOgG41Em3knlCG93ip18NFMdcDyWuAAcNDHhARRo8FOX6yGE6mbKCBWf5ei5bFz5QCoW
5W7aWQ7VBsQSvDFgbl0GHPPBhIJ7oIBkZt6I8tDYwk5A1YSAjdHhKOQCNcATmE5yWJ/gmbT3iDeL
0I0HTS7PQz4vq0BPQzlFNWTBNsHCr5Q9dIw3ftf2n2bBUwNFgg8Gxihh4ZTBHDNhT0ylDTQQfDLC
DMlLs8BLvuf+UNKV+LsITI/GewlzjgvOi4mP74w4gwb9WR+1ozXeyMxAYQkL4416LnFGxR7jF7jv
kAGkjdL9Is6byjwYI4+Pnw45ompCGBbia8t/89Ngst2hBghQFFFJ8jX1yhqEDdO+PLWbo9A7yYuq
+3shFCqL4ygWHV77xwitCle8g/8j6b6WFEmSKIB+EWZo8YrWmqLgBStKoLXm6+dEj23vbO90NSIz
MsL9+hX+kp9h8kDwcxN7QWOhIH8Xl8m8D3fl/3DvXdZDxAx/dL7X7or/yK31upolYmKtg06RvtKF
5t58XtQf+2B/7q6vZ3+HazuyY4ZczT6bl1QrZsdj6p9lDF4i8pnZnUKoAB5K3cU6nCrklOlkxQdx
QawsFBwcRvTARYftLVUNo3QlbfYjybSLInVRj6+H8ff8jg/CnkEElFSVTBw+0Pc+4GKSdwwSzJLX
seRyXPWwa26JkunKlKY0qm8SoQQ3gxKJna9NwvW2VumvssMHc8BF1Q8/+OBQT1gU6Tpdzv1eOiKJ
XBrCULx4bvFzZf76nmPMQFQILiCb9Hg4iWgu8WdzFZ3P3I2IeE4aJma6+DiEhdRODFsRJhkRpfys
J1XSDCAOAyIj/ZmxbImtj1l4LEjImj6FfwPZ3DFbSde5rl3XHxtGxJvhPdJ/M0Z+1mll4NsM6Oks
olx8afzL52T7luxkYnypusx8BaA9cMLXjQTfbeOqmF6/wZWd4oDrxD3WcPuip4pEGsqudKKKkWIt
cMkh/XdpKHBuYzKBIGbEYdi27nBtOoV11wuQ1ZASHTBvGQoSWPKOo7c2Anz0jsaIh8RX5NpZcsSJ
zt1MYii/sqcg7lovJCLh8WFocHp0jSE1nCwHme66laDOlNUab0h1bR57+5b1YGO94nzewt5Mjgv2
ojvHS+K7ErSP8a8MTkIEP7PgsrG3PanhKL1i1EWetw5UGqUXDwjR6RH+gHTG3zjc/7CK5NRlT+Ol
bPZHUGth4kTvZdoKuh2fMmNUQc9K3fZPlun3NMcexxt1175GmvM/1cky4569Og+WicH2PiGkszki
RbnHyFeJWOP46EU8kLlUwZINowzzC3gcmjBF856ZJgZc0z0KJkyPn+StvBurbAihjbXXiOi1NVrU
tXu8K0VqB0I+22akQmFoE8HG2p0C28pi8wRY1Pt7y7JdXRqLFGO+OgGvZyzLrAr7NNHJgASRI+w+
lvyMa36ojAKjTjXnZkK8nC17Bi8kKXWPgmdL5APZERvQbNmDGMx9iKxWDf/crxsZmt7z9PH6tkLx
pe0GSGmRfTOpKCLwI8Ob3Bq7sZ36YaT9Tyfm+3oHS8pNSRrtJ/NJlSnKKxMSU67f1zwyXHycPpJ6
GV0FzNSsxkQerMsYDP8DOW286zxHt4HpABH1z62uKYj3aFw7ie972et7O0vXOa2OfT4a6mSOITvO
TAh/zjKO7as2chq6n/D3Oy2HiTw9P5AIn/kiQNCOUo4f6vH5FhHkWtnSBB86wjJ6j6q4uL5YD7Ts
Z3nW0pG8y1M0KzaiOsDWw1CH2Kdv3TmSlPvW18h398Cg0IBYL3OTfYqn3IQcyioL7DQet2DI1P8q
L1sHh7gixgtCF+I5stujCic3utvWEqqNs0/U3VT3tcOHAKYe5ZLlD91oJM0ZMz/8qhEV4eizEZOZ
cHaGd82bYVWUfmZhWEkeM1YhIuryrBtYfN02HTyxYLEzNhgpnT85K76Cw9Dsdx1sJspvXGFT21y4
AWmUsFuNJVMU98L40Laxr92xsm/tLbcwgMtmSKbGAJhU7kVNea8RgSbutcBmLPteSVxKPrIH6gXy
hXVD9N0V5rUuXzqp0Y6NKbIh+RDfa9qo1nqKGZ5s3n4OBvQDQTdWzOtUcsuwsTzQtr9TNdVJi+1o
5Jgp7cwOjO8l1EA66itD5mjdfG+1E/mMHdx8iaM8Nxw/LAY2VImKIGW3OzQ3M7RX8LDOhvuxGli5
BG6p+v5bQ3bOX/4StzAJPnafg5fMvoD7mfCXTWyWgsrz50/zvKa/4si5H5rBrIDKEYnlm38t/mzq
O4tGjO4vfRfpUXzXws3Zji6y9JRtXDOQUvblKz4cm7RnX5n/7pzLhz/NHjucmUCRU0FbCFkAsLyT
pcXHobocsX+pvIaPzqmzGrgiuZ8wUt58+UDABx87CS4HpFDjvHCoWl6AyQ5SsE4rkIWsJ1l1sD/R
c5uy9lDXoxY9LwhwAi/Yh4wM7XE2hgdkXDA2EsqxRMK27KnMLnNVlGGvTAzzlq22SBA7v/1cc9ki
rBztGjNpemUuWtrd/XeyB61r77tbSXTYHotehLCWvvJdLBPNlbHuLGYsVdtWZkh2gKQrK0bBG5vx
rxhmbrUecUVSThW+rz3LGMFnOdaRZm0njguPk+Sz1Schy2V4/zgy4acGWXU3P88SjpQ8jZh5SbbE
gr367qT7q3HUkH247MyO+Vz/2dA2VEzRPrBFyiJ82ncMm2vz0Lb5Gi0xDEoxPTNNLuFBfLpm0B3T
AfwhrVAhWkfPQJQ6mI0/zI0e9Ru+k8iAfKR+BJVC1Aabib6mdJXzZVqzGM9GWlT8zg1k2SaHV9fz
3DIIHiU6kUbi593BGxgtm+70rzqKpt9De5ufZJEdS/ZgRSAy3eNYuSl6xfs2wxjuZeEY9HuV1uJj
NkpP0ylG6vkr6c6zm8InnT4BX8WoIJFzyd5JUdLPjm5CfQaRjukI3PNR3xiiKQ2HzNoH+0/78PM7
1Yl93yfJ9qvxaAiwal2MiUyBKHpI0EyFAlbC8cy1wLqitPq4N6/D8/D1t6zNCixChinB6gzFK6cw
z3KvNYsIjV8hw+AjN8y2V534/NSJtR5cBjK1dJ9PVzmz8OAWdAiRzq4NnZEU/vH+jH0uh4/6u/tk
F4C9abL6wlo7lxPfiU+quD89qtkfllzYfJe/MVKSY4VbIqbpvsVsFEMum7cddkgF8SOh4tPFIMUq
MCwr9PT49Pqd+F4PUwOhCbV0+4XuI9qtlWxvoO+mC57rdT41oO2smb5m869Wyt4ss6UaZoCLIJRh
HaIBW+ldMp1A0mHf8mkklP7aTqKlc40jUvPJYzB/Egij0gb2nIeJMnCFpZJZXxRiVGC7MN509AC1
5+TQMOv7vtTjfCT3Tbdr6e9f/m4f6597M3DKUrhqMgLqtw5qXd99qsQ6Ko0iMGZwnO5/L/Pd+NU7
NJYt3uZNjBgz2cTnrv9oMxrafj+bnEE7C0wN4peM+WMmmBRZO+nWq38Yx9uzr/DF+tl2tu8+lam/
yokCgj8s9lR9/1gjzon0CH+wvS2g5evA3pPjZ9KwAByMAPuuxrAsRWX9PTOVNEXZPPWj00H/uHMl
WZUdfZTRLPxkZCA+nD/i5VPt/IW9um2TU1Km5fgSJTEl+sTJv07SWRtlqew8uzU81NVXSDCO96OV
dxnTjCF+cvroRXsyMF4V0m10pnPr2kpWl5rJQ+NsmJusBCIfNQ1y0t4dPNZSg+fnrHVo04hOlQzF
MLVFxetKVi7Zmfpygq7ojR6oaD1eDxEb2ZZN1sSVsuOT+Tx+aLZCSvJurtpISVhwkqs78d7iA0Ow
DmZcrAqHj21zi88H0NFGL7AKAouVpWb8ykUuWs71nsA6hVEI7T6Q7mXq1w9xRSliiZ/nx+hhfsyT
Z8kfyi3rHz5yTWSbyq6zbFAO47HKyCwuq+9SqqCEQeiFhSFXrso0gzix24oSqa7qAzHnqcZLse7+
mwy39qo/6hePyVqeVz/CjeMw5tn0ua5d/g4fmcExl79/KvBXX8lAeOyg5JfErzWNiWv+07ygiv77
PH2Dz4ii7uMmO8o+lG5dyCMCP27t+fpYtU9/r35qEqsRj7fORi1rIXKCNV3sb3ZlnvTOYgxOi7dQ
VjoOFlD264+CB10VLI/sdPkgGEL7fhRzOKWPIkAdPy7KoZwkJduGQNQRrhlwnn8leZaiJv7n2hPn
8m47fzZ31ZQJ5bW6q5zFNcRr8N+qUUV1VbmUF81FxWS08RxvptFSsh5uIbOQ6qL3bByr70pQ38bq
2e/FMD149tPNVBuFurar5PHxS87AYq5yKF6pQC+1Zwl7rBjUq9EaD4Nx5aoAc7sNYYmxVBH0uXPv
U0eWCZSu9vtVttelOji5r7/E58lMZPV1wXRI1+9NJUDBMJaKuPQonmp7qpFHoTVHV8yLHq8IITx+
pA7tiLRFSKwnOOQ+VA/4uK/84TPbNGDuzppHYILeEfIQK9/n5sFhYK8Ao5ZHCOuciUGNj28id6qG
Ylke60dUy+TvqbeP5R+50mNb2vEZ2Rcy90I6V9jaCifryQ6ne1W4iJC2uvs0ZY9DJW0l8suKM7lr
PqzFZYnx+iZbPJqkMxP8tjQyiWZ8X1G4mQZhllwjrdy2nGAf2rUMdAGF9Qy7pnK4AByClVEtcuql
MtXHoZG5sDsvPXZFChwIr4HlrpD8x+G9mDyFDPniO1Nl4rfbFVMQfG/xaZBhYztf6491rZg+l6Ox
3ipVXrv5phebutnG0bsnS6ZBx3hzA/304q8S/daine4578UwKKWw5WQ49wxwXqnGm/nbpfS2byej
E0kUl9x4c+nvsu0NIlO6qp4CzxNwZqMVIHhqcIv2yK9SswAPr6+a6ErUIlt/ZhLd6P0bsnqJjiI4
3/tgxaXl09YruHbxUPJGujGi2VztMHiSdIzFszZ477TO/ZwHYhip6VzP9TiP6/y6/uIHBk7JFVU4
vcRnsi7JLriWFw/PgtlhqvGo3Nrmn9k/pyowb9+8fmY6rVxn9bX1QG9/tt1ZD437Kz1V5Zjh4AXr
N8ImaCroGe5nPk/tVBzToBRS4lTGyAHZ2vJJzVoxcYq/uUSJDJNMSU9KpVRJp4uxS90Q4FTi4SQm
FuKd3tWiOVOuKqXqagkEZS5eFHChFoSMRfsSWIeGVRcVMDKjMuPRMIPIPkvOGhShaKbAKf3wpyp+
/KXU/wrdR9HUa0u1bw4psM3kLlMxGlP5YPKYgMWPH5tN9fR3TBSypigLIdPVBfKcA3D1sb92Ypmm
iAcwgT5dOxj5ga9wv3hi/W06O+UjL55/aBxbLe1yPslX33saIbzK60jdBNCbnPedw7tmKMKi9M4h
9s6yQsBYMatdZl3R2ptTXZDYE1iPbE5xSN/dzaWp8Ib9QiQZjBGv3o0khqAj+/ESGbWheTN+ILvJ
VP9xgBAVWvGx8Ix2hhdA/v0dne7Gag9NBc2WcjE0FeT5h/z61EMXHh6HBuzNQyC8bn8yjePg2Uh3
OYsjNeDYUKTSRx7EA2V50eYTTsubp4IHMWw+zA+XtpNM0cgKyzTbOj8aOWfaGtxZI9+jpzsREz6V
QZnvOILDjJLUXIgFRfV8so8jhNFY7Gqpawvs79iTtqGpDMfYIszukpbL9Gp6lcubH7omihyaQQVE
MlgLmv9QRO92pey96M9Nz06v6i5eZbFqlpBCkaZivjcsrUSCOxmrypIBz5K1iYaikouWV+yOftQd
/uY9XT1naoxHrzm8r1QNA37Bhwn3pJjhMpEKKkfsUomibZld8nZitDZloSV+5fZDc4+rLglkyqks
GTy12bsDTJQyYL3/4X1TnJNoH857t1Y82YqAqyEzys5knroZQoCsqo5/sVWO/CjrYRaYhMT8mf+x
g5Jl93N/BL3R9p+GGWYIXQYMvl3oYymSbm6flf2qa/BjGuSPaMABxJv1EHYUmoNE9ZygnWkE+DFR
0/sDaGCvgCdeeKDny63MfhLEtrpoKIOVUfhFbmzdZ8p8VGHNXgd25mGAp70leRhS7GvwIJBDNFYi
T2TXBq9YrhvXdYnnpbqP6QsN5awP1Mo8eixpeA5ZuEFQPzYpUPGBeyFcAWh3FmnXdUugLjZIsI93
Ud8MYYJAscPxuX24y5yRH5wVjswZx3WB4yJtgrYW/LrZQRHn/OuOIkOXB8gNwfLnAW01CwGO/MNe
oK1sDjeJKhgXAMmI6rlph0gU8O6ahUzBp0EWlHYjoHA3961imWAPlZXAkN+rxQGeuWPeP315vngc
qAZUiSDe1WBxKl3mt2rPxkDhDulz0VCc6QMjjxC9yVPpNAdRam5JyEDo/tCX8As05GfD6uDRSsq2
H1kj2xHIZ0SQb5VMeQetf+mjdvMlenOuVuVFBcdktCQUOgR0O7aRp+R+CmNTUMWCvJ4d8PU3KvVy
rRH3kQjjly3NyyxehbfjYQfgH8wBA8Is9oy0yPQ669alqubi/0DzCq655a8kDlTLxdyEowMLjErW
lsP9Qr8xa6U6yV5umAnoGQpInVlV5UJYsAsypv6tEO2nW/9EC4mfzdzlmQcxDLk/QlgwD3LFDR18
Jr+smbBtgRjIRbha9cRC+Ln9b/hov8veYRCDGmNO4dQyO/p1vf75MsTnGrxbkALz4+umurmJiV1T
QzJOdYFMXaljI5RRk8Qav0yLLvLzmDPmCZdKNazWGWyK5ydORzAqApUdxs/JunWsGFk3bt2tFAqt
3731pE+88iWVVimN+js6XFevH4dmfCgUZLxoMu4Kgsb8qjJrpmkRT7IKijmSqUMJ66/jkCYKfxQ1
23f1nAo22zt/zkZGv4nBq5dhLo5sPnCwl57dGLXKg/a3Zh1o9AV5j8OlHx3G7y48YINiemoYZTc3
w3X/VQy8cOZodR3dZDPXuwKzLJbMcOnVYv6b0SEdmBUArT8T35EqHAdRdABc7T6/VTG4i7HOwVu+
xofOrbv4Zr3fkdMQXNFMIuvbnhteuTUOYyEprEghabFiZFNORysXdFCgPJLjLh+Uc7zBxElZKn2v
1ljW0wJEv2SmiCh/4e9UBhrvckyjoMLQ3KDULke3Bh9k3PAg9ZksvPX7VTmy4sAO7j7GGf+LsFpH
J8Nbv1UT3YtJhaKekrNq8j1Z/MQ+YmRsOjteSSLpGlk6XyzY8ll1lPjh2FszXET7vvhA2SCqIK7Q
mLRP9VRDIRSYnIvGqc60ALaan03Q9/YD2qb7YOWy/6A04yspKhYfG106VwxWjCTqySIDOGA+rzb1
1nF6q/EG+sqArS+13Sz//jgjm1ITZJq2KP1TKJBwOJYFDCI+HnhrBqVFA/PepbIo5Qq7Cg8TZjz4
3qR1y5/lj/K3LrZhWYgeNbzjRW4z2JGoHHr7wZ3dLnctjvHP/BV9/zuiTPZpJwdmxyhal2L8KUUx
xas6ryCP70tJZiWXvCqbVueN24TydS4emejHi6dI6Z6tvSQ0cijIDTB5zkg+7youkTNY6eoTb3Yl
VW7qaUzlDUrLf0GTFSFhx1VFvGIiWjZyx6jY06LjbsotQi4jOIpXDb93usVETUVDEM/LM8xAIZ4/
D6G2fDu0qKYXnOIkkj3y9kW7bprnanZoxrRkFfisgIydef9OkkbawIPJlyyi1mNMQmJqcUr5rT16
VYZ3VyH7zir+tidSKXBOjPGtfgyiYuCFfc34j/daEIUYed1bkZrdfv/7Hi2X9VMD3mvE7kx6RD6f
HSOH1IA2lsxExKwQ4OAUEmyAK8oW5ijV5JY8M9dU/EDGAzSjp15tWicwDEdY4UKVBJhK7BzTo/jg
icSzWnXIbMGTxwGugW9r4pNDZZjcIE2TYG6ydHise85Rp7UvFVLBzQtCr26y4zIYDx8M7R7BpYBb
bZQwpu233EB3Y6C2KRrbPnMyqbHBrCUyDL6ZQ8e6s/d0Bd6YPfG0tYbtFDAeJcu64gXWI+DrTf7Y
KTc5PNRkqsHd4VraYX13Ddi8DMmuTAWTnX/jDUqHymXOqh4DIJwAi2qGz7ppdM0B+5Pt+39dIYWP
YO/mPDvTxPbocCtCQTrZkm/OJImHqKzUxSDdjtUUYz3+C/G2B8zAzAFIFqzJp0mKFM1MjMM8+suR
yUpuYrNxyGFhcAqi/pksW+uWpcBktGwyWw3KcqC0EUJ8umrnvs/l3DDN7Nmm0ct+rkDA2VHODr11
L/UIDZooqCRuPLuLwmIcN+U5QaekrIzeo8SEb0IBm0lk61HUyNghdq4/p9dWrusOqTHoPFuzdq67
YHc5NPYV8uspwF4bpEtOwTb1ypfO6k/CPMRKGh+g5kQmrTDZBa2V989Hi4vu7sgAP2xmlWw0v+qA
1sJLZn7+3b9wv/kL/Mb7yvvUxCDbHXUQbisqBNj/ooy/pzIxRSerOvH2c26obGJdpV+8zXcIJY/R
cWD6/2QmaS8yCmdsS4UIVZalEQKeDXP3vy61F3ShL3Qw/xcIbuI/+NQ03gQZdaGTrN4DrjRyit6q
M7b9BfMDtxcMX36NjcpK9uTqtdXbtrAcmwdfxqNm3amb6S5ah46qCFrIx1qZ87uvcISYH5k7lOPj
Y33/lftgHlVtKtDK58JgV1734nQ5mGqW7YTzyPR64zVk21C5Bx+ifeFD4QqrVQ+VdsWBzaD0sUaF
rN4a55FizFgvL8m01XOmzsHmoeRiFEdPGcrv/GKu3s1Ysud+srHsGZo/GgtmX73s/DCQ9+17egAU
LhRJKliOTy0SsGdZi/IiedSotIDxzwlzliiFhWqf8YrBdSGtwR7Rn6uyXe5pMsTmeTGI8yOf+SFT
4SKy+gKSKuNz1ffEg6MHHHmWWD6n+8t7KVuIdUPJ02CXFuImQpWK5FXzAFWXPTddgECmqO+w380o
9N1ElpJd28t6JLZL+5U3B0UsHgjDu8Jm6qbujCGVr96K29a6sywpyqqJH1EZ9oq4b2lgLio69fGa
+5zOPm2TgaomyTRrkfKYFcJy7I0uDaJbvAweNMF3MleLdHkJ7POjpMLpWBE7ZVY24NRgrMf/4pnM
t12ExozzaSeJdWZ2mava6qHIIGzYN5aara+m5seuW66a0FE0a+typAm25pHzFtZb12Regf1QQOff
rlFpd20r4TfzjYaldhunqbA8rUooJ+QvzNst7qx7QtvKWA7E0A86c8d3pJtt92xwt11ohEyI+Q7o
ItRQtfDztx+1NB1brpvr+p+3ON/f6BjjfRodAlcNfifxjB1pRBTL3q9LpcFbjFWY9JpQE0fMPH5e
yg4sXzxWcxllrn5B45nKn9urCXLN/Vc95ar/mxrY5HI/azxHEcr0xwDiUyFmL410T5196W3+h+Y/
9XxyssCJK13Lx+YndMRcp5MJfieepvy9/ySRHF4B9MfKK99g2lNlPtvKYRg3eTfWzO+QI0arzunH
phomZ6HofX9d29xK+bz24714D6QLaQ5apAOsIjc4Q60PpCDOF5/VhMYYjKoVcDQbUVr9i50yvpXA
amdLTNwNxyPDuuR4/8s5ZlF4Nbhcn6r4RrZLLeSxGG+Y0NS5Puf50i5biI5K2Pyd+BvVLvNjroBn
1T6sO9tl9TVGkVkYDOc3g+cpL4f1pUJ8cQvMOB0a/H+HZgEehIYfCca5s2Kc6ESeyhyj9Vb07ISj
d9NDTXDpNHBx8STGrbfyYS7uKhVr8NOxpWsoA61HtcBYh53mMHaeZmcNI3np4yiO/29alRgiXYX9
+11EjEYHwQfZKDLrB7tUn02gROdv5fHyigmiS3uRsKBnppljGJfafzG9BSddrgOZSpbQ/tJxGM9K
WbCIltDBOZPGZgyJHEV6f+ivWNU8qlriWHCw1515rrwfh2YwEUkwEoze74IJ8MTQAC3fq8nTWPET
l5omiTUuOpi3qtvghyAu58E6XvbUz4ovY3ne3qRkRQ2052Qxcfk0lhifPeF3p7rlFqNtjDdc9+ui
kCrC0j7uC/6nwYXV31xuuv8a6bzZ7wGEEFBTqVfO078k88v+JV4//IFqfK1IOTh3xEaRVz5XkYS4
lVidxw9rx0Y+3gNlAhnMc+s9443kPB7UZnWYHsM987IMNwYMDIWtfuwGvgjTYLE12f61tflRgMeL
x3NhlPq91N5fgNHXUIrD9WsxzIy6z/6MVc0+W1x/3T4ZcGXRm3Xdi78EH5zvTR9quOyGWSkFJ8gG
RTddfGfF8ZlZvRp6/9qapwbn2cdgdZGKJW6pff14oJDn4cK0A/dl6ZFuRLbla80EmW49UabJftVn
z7CulcCBPaKe+zdiiWGGcbGWHZvSc0NBJB+YtQesQ/vCcy1dSIJWemDd12CWKDxHma6hiHbxl5fp
s+UgxPRBLV3+XiubVek9vfYCt+32+692wbkPQ+ICol1iEZLPTmxTWw4yrvo8ZpkIYdCkFoxmllEe
581cZTOJcCPF9Svtf7FjMCYO1y+sXziV7TemrvIhQ9PaufzZSDbvUubYoT7kyZ8rxvvqhQ3u1OBw
rujWz/WZsN5gBI/AY9cvY/nMjp3Dj9SyBIVHSG7FX2jurxUoJWIIK1QnDZ1JJTXhsMvQOcvlelNQ
xTwvHSVGWA4zFVM2r+53lS7pIpBqIRy2lRpJes19nJP56/RlliQCZltjKJRjqqJXz5ajAIGEcZNp
QIS8YlmA/j4ztewIwnYY23sdeuiqivvtJ6J8aqEZrOu99syj0yVBAaHQOvC7Dgnux6WpSp5BLjtg
DyH3/xdH9H+0x0SOnAl7a7kxKn0KDYx/+bBZQpFsSXIVI6vdratQvSwnIT3duzJ3MCCA9A0BIkiU
AdtC88T4wXIdoyftyZdB0hvqhxnsvYiUCt/C3YvK231ZuaeEdGvJy7P+QjIVl8cuA+TX42e7DnpC
Bo4nsDfX2fE7eHM3WMfcGQ6Xs6dBli7igmQ3uEb6i3s37GN8pOeJ5XeYPCzqKT4lKvLLwCAB8PYj
qTFq7njIlJKpViJyKlQ3CEeOoCORjXHsdVd0C87oCPlj/XAqws1+rYrdmHUimrwhcPRvPXy98okh
eFRpjxqU8WIxgXoVJYmdxVZ0xW7kR4eLeN7I6KaVO+Qq6Xten62s1RvGlVkekgTGtXYwJGvZf0D5
hBi+oLG1CKSAFMLTthUE8o1BgexNs4Ft0VwoPbVDccvGWMRF3H7d+/6e0g6f5Ep4fS+8RzZSDa1W
JrHuvjH4Yo3kVDomJWwu2ECHLS9WIJDQwM6IcA9N7s67dXmZ4Hkuo4I9SdFjh9h9vFfPPJNauYVM
7hKvNzPUdRBD5DlA0LUri2IoZ4li5lm4q49+13BNU6dMIZC80Y9vHSpzmXDbbfH4rNns70A5Rj6P
4pWokFovlY+b/hh8jrafF5JhGlbqZWggZcMhn9SwPpjwSb7N5++KhE9bYpgMQX0jRTuIo5yfxcLV
7hrjkCZtPwk7Dvn3u3AmywMj6grJa3H7UKecjsmuMjm96RHeO1defdqPTOgWkPoJySP4XfnHPbQx
dpe9SfmhTeQUm+i4A76qN7JFRIuPdIvf2V1GIv6PRlWC4qJwFYTDPDh0u8GGkKxpqqHWaN9BWLsS
uD73w8J8mh0zYmKk71o/7iBtBEUVkSgzd/DExZOFLcLKEnqz/rGlB5hfjaP5Nq7M1hR3wflTgin9
zS6AcsrE0EbzBeg+lhLj6D3K2bNhlbCKyLa67YlTBxokFCQo5gbZShYM8QLOBsLZAXPDVB8v8lf2
7W+o7iDbuSLAO+5n58Cx1MS6sch+Lg0b+Lp7Gz3nZq63duR78ZX4Wf8u/hlsIVOFhfOPU5zorE6F
xKdDbr0r76ZyMmFSV+2IYtZWJ97uSVdNe1EyMCPCeCupepRoz2Xx9YfmpRdzIvorgB/zVqytQrwa
x5/IDDyGEqj2HEXU0kpXCnEKEpOn6asBnT4En79QxVkaNAoGZLmm2x+UAMdSfM5/DlEDSI/KmdTS
3IqOati6+KEDpi/LFgz/B9RSXCtxWbIAcwiKJbyB47d31Aapw0LPoikZxvCPvpTVq0w9AcZzGuTj
KoTK0lkyuf8bleg/Fc1BQvZ1ntn9iV3zsCMz3vjXigfVbyqOdh8yJI7KR/T+XWFNZWNY3Y7Td8J0
/94T+IyGxQJs2+vDCR/+TbJqq7DByV7+ovo0BbaAbEMZ0sAtAgTnoPNU98AQqbZsPJ+h9lONhbJW
sc759vfAh2bDZZup9iqfGL1jlTVhxyD1i8WS6lLxGSiduXPCeO9oGKJ0y9np5uMcxxc8T9dq6DGJ
0/PbZ7tUVewJH5gVdSfkOXrkg0YgO/bSr+99T/2F7l9am4ZOLt/Jz/2pkOlFG8ZnbpRNyYPzap5M
3HQRKe4q+YcObbpIFNKfsEgHkt5KgcmEPlpcTeL8GALxNgPZyBRWbgcNTl8jHM5/K+C6KC7+hAlc
dYkMlOXJyfGwlWPYKs/1l8e6ytJzG5Wjk5FxzqHw/J2ImZhx2lUNGWWpsfHOw7YNZ/1jZhqhezvV
TMk5nNKGHdZVs9lc9OMQ+ZyZByaTLZqHs2TR7BAimDXIoejP1PEOl+wmfBKVWc7LUO2XYWoK1GCL
/bFngxkeUKKa6BQURcyS1ucqQCWZHek3gxQVfdNGxOxEl/3SoezrtikskckykBbys8/o3CrX4Uoc
fDdzd/aX8lb089pMj3CAm5L51JevAgrJfFy0OxgAtw+y6nW2iiTxeLIB1TZ6ZiKcc9DxiFXpeALT
kz7E1AbVN5UtZrfl86mQU1Ai/71U6/7cPF+sRhSxdXLvaYyE+wL5SELeEz3v4yRutXhDCXAPEiKr
i7N/WAJWQIq6JV13BJ6X9asBTKKctKRDvXgurv+Wy0J8UTraQxwROcni+fdIm5tD9slNYj+HPwXl
dDu9ygv5fAxftW17Zlo834okevMPmF0LqQqBRglN7+/4HXiT98pb3mQ+/b2vqwr/4fjnb1+0nZ4n
Pib7anZwqqlZHlqTc+U9OrI65lqDbcgsNZ5PxikM3LDryLG1jovoCYtcv3NDziKxxt79h00fvqK9
TBeVrbZi0TR8Naww7SrpanHVjHw9uo+cV1l8Gww0N3/nb5vdoQqWec23v6dMflt7lzOfG0OSj/jf
fmjqMaCOHSdqeIeJYPtYic+PrczkOjFhhrvEeF9bNqtk58lfZXrpk4Ff8plv5KxHJf2FoIQklvya
VW4ouLWbEnJRNJDO3DzFsYEdnYrMcsT2DSvI2/5jOVO0h9KHniYRRFPBxjID7juMQTO/6/77L/mp
6841oVJZD1DXIHS67h17Nu0Hv2MziMJ9uuuiyNojP/5lwO57rv1qmJtSZB7bzufVJFIMLcU/rDE7
zQwWPHpy/6bvjru5VnR+/qVCYpP/HRZdKn8XEe5rYYu9GixxG4GEhv6RRBZczU/z2e9sFI6OjH3I
3sDm9D0Qu4UWSLbWuIyjRSmEXW4RXzuAYT7ZuxspqUhtL4Ey/eqhL82cLxozebo1+uC3nAV8wHc1
vhqneIPq2tUk2D8PXgTtVLJrT9oLO40mAVxjqwZOA7iHSGCR5HezLtJB4tVO8ASQphCtn6LSuFrn
k2zYhnZE0ay1wdhWHOOD2wrDzptuv8nUY+yyDMG6wfsJzF2jJqyT/JUiNaq/wufjA5kv2rvUtdI1
8XRGL+WlQdqyi5nEQ8ypHhlkp+npap4eKR/efDMX37vypfn+ezl9RK0+8OVzg12klGNLyFeElR67
tnEGV1kQaifyc2YVt27RlVTeaIUMC8E20/t03fC4zYQbiKMYDXT9hZ9dHoixymuq4mJunTmgyt91
/dq/Na/IwiduQbFvJKLRa47D2BQuvLJiKoEC+eq/uen46lFsx2xbneKkiDRYVRnAGVuK5YrjWcCT
vu+kgDFf99rHI/gN+Wabzmggtoe/KZm3dDTlCThnGt2Vphg0TLnDTEPN9imeMe8aDVQUWFS8T6C6
noD8jkWBGWlKNwc0UVFfgYEiUuPsPv5FZcyzwrTCrJcuIDfc1paEgF7jplZ1Nmv+gB+vmkpOAXnR
5ZjWtwyrtEdZlhQCG3oO8TAKbyR+ecN7kB7zaBtJDi+planho5GAsqArvwYs/+N5H5tM9lLljtY7
jLnYTqN7rQXDazQH6olHP2uHtHWcxupW4HNOC/mZMkJmRFRKY49m66xlm7bndG89uURrKqbZ0xlb
WsxXH65PlQKAO0zqHkhvDyAdup4u5c+jrBiCrD/5UeRKoQNSqExfwl+kg9is88lsQeGSHW1/V0/S
NL2CLVmLBD4GIiNAojDAXyLsaPKR0RurXLQZtlk8n8OJ1U+V0tUov88fvtWdlVvrvGKgZ7Q3C7oA
lh0u6oJTU3BmyF+/caRsSB4S/Q6YKfZ7G97mZg5qU15amAXoAen5xczRrACype95MEux39vrPODR
3lPdliyk2ZarkzLd2G/m6zqyGTtHbhx+m471s6EuESqXbDvfj3AuUVlAAMisRJsc5KD0lsmp3FCv
mrj4qt2EM/GYt405el9Nu4fF00kMWReKg1gNsrgFae8uFD1c2TTXOpcl3Vi7IDvR7XmBgZPVn0Iu
gq/7HvR248Xf6uPN7ew1FhAR5teVVy/655qYLGHoFjaTaHPbk4JjkQIh353Zl8o3PT8yp2HjdAmq
3OUvnZM5CJjpzL7hUp5lQBsFaaTHIwN3VhyZeVqdsSi8j0Vq/Pp7GBknkqjCj49H0Czhvb/DgZCT
/P4K1LSFgXDmHz+nrZtD7niU/5/r60j0OJma0NdubhifCupVLjJQ9zwvyse6flAn4ZnW/mR+tpZR
C5ZDU2/m4LpvzW13pDel/aUai7R4c12Zzr51oHIvySHb92VlO3QP18uSbfzMcD84UYfZza0G1SRy
Eh5OmHuiXYwzkQewFwP/nRedWeCv1E0ddvdRN8i0n4CKT9bKbQ7jA9FUrTwiEnTI1KUeadLXKk5X
jWSfpCyHIuY0TrZV+aGWdo0zpFERo7fGo546Ve+nogre++5CIKLnhdRqNT7N74Gl4aCU6agM90Zi
pjScLNQjTar4p/PJAiGVR1uyLXDKfVVstk9FIZ3P/2r238TQu5HOX8uzVc/Q4oFzuOuY9qYKoKJn
J55Gcw5ce4+isshuR1rweTYMba+vdZNulmbCM/XFGRtNSfEFpXh2dFoaK2zV4525SZHPmnkhbfMC
XHm3MKeQciWP+o5l8LsbfDmZ/qta9kmb5usutVam9se9cm45jsbvFO/jYLgbNrbJurdkfchgYfNn
jImH+/vuOG5O1W1FK973SahgXFQmF3t1clCLOJ/1b3jnNM9B6fwo/PiBPdNng8RZKc4VMsz8XE0X
901UY3det9cP6RLkDFCuy7qeO5fuj4F7KL5eiHYcFUzGL4fHDnaqT+i3GuMlIdVaekdf6+tewchI
N5bHHvqquX4G/fnWW21beGhQdLNrEkm/gRgcEgrN6iLd+39n0DPmRBqtn63LIMKB6t8VjrbPCYYC
g+s30fp63XXdQzwsTWdi8HOd/V0cPSGAWAmussp6TDNBxaedSdRVlC+3C/wFzcyf+/+xdF/LiSxZ
FEC/iAi8eaWAwjshhPRCyLTw3vP1s1J3Inr69qjVAqqyMs/ZZxv+3sfa8fZyW9HfbF/vz5j8rnZb
fDDQSnRn7S1AYzj/N/1UdE4HpZJHnFEzayLY37McfDDkSbG+zrcX13H+9SFWodjZFnulNgUkUhXq
UfFa3jlAPuyPSjvULzYwgqfhDnS6ojuLYqai67NaOkRw1eXQrv0MneDToattLdav4eg0ab+zkXgG
sVO4sjCbYXJoe7t8zdhWwNsQD2fBgEopv6xvUCf/gUdJxihh7ufmlPJmP+fo0rjwOPg0jYN5kP5c
+veM6vy6xKLSTyw28ePcLhhYQDjlo83a0y+r010/XwbZ6ulWIVy7BA9uKTxfpf70c5qs4gwcceDn
NYYSJdOSfFnQ1RP0wTe3GHajlFHlM/Jrf+HPV6Fu3e6GYtYeELFZ+74lFG2sNpH9at/R4Ju78x6W
eNPOftJ4IFNCvGmCt7cG83v/LlkvwuHT7/ciLIZQPEr//ZoH76FaFik8ynR0qaZe++Y8LKXHIP8B
4Oi7iyv7FnkKzz4Hn2Jvzs5Lynk/ixJGZQ29JqvS+yU6CnlMGdxW2EBS25wxNgjLaR3TNl/J5Msa
lQPUKe8UDgN9TYQzwpMFNnnu0CIcrnY2sXC5ERbbAruvD4pe9RQQgE1dvg261Es/qstSfP/eTm6D
x9B2YPxZ3Y/3v9IJDox0Pk4jUDsC2+u9L6gjd2goo/Ll26+r5Og+Xo1lkAGxfo71tcacxV738AXc
U0HvUs15sQf3Sw9yj9qOpzyTh+/i67MPUVbkpS8RvZuLeJpX/MOdNhlPNyNmNsqoLKqHN4PqGb9S
DRcEnsJPc2jtQQ6ztdL3owvH0raHrQldUBxSCRVt87L58VO3tITn5lx71sVoftf77Orbj+t41he0
Xj/67J+CtTw8OCznbwcT0rYFDw12mdmj60XVXqkyXAo92qgs9TLHD0SV+wtyIqTP1nPP6nWsv1PN
IA4PX4/xob+1mkXqBiWiAZfH7sleDZmsZYzHwekSJV5u+jAGIpCpQnkK216pSYJ8Vo3DWSL75yOp
yv9w10AZWtP0VzJXL17i3L/zorPZRKuf3aqdrpjIxNxu/6A45S0nhWL02FYun6ZO/JB8Kh2rrrM/
LZSRcxwMU8YCIQ6xdo9NvN8QmLFEcgJ8Ll7OmfnstwLoiVrwJfuuWKo9SWfztZRjETqLvXmoaWEy
rAA1QMs+/Cxjj4EdqqwkuMz+VNIlW35y2TjihJjFQ88cZSGVHVO+fTlAYysIcflgE0JxKiEzd32H
CtidkOmMVNYDIfbPFP5vfcor5Mngqz41d9Eu2VYSw/kqtpluqIgHz2J0VMyLcjKhfyQrgQNR7Gw+
Z1ggw0y67KKclgObCQSYAcQ2MYTZr+9Qd9UlnXpG8vf6C8AHGGb/Ic3DqRSita/104b1M1syk9Zt
/TrzAgbMcP50q/jGL47CFx0CXr/Mdk02PJdTJxPLVwPuZ3kjyLYlwHl27V7eJJo/Uq9zI1Sler6p
3Fzt6vtie/YSiAP7ZpYr3sHHKOY/1ndpr9GxVF29eElsX6wL3JRl5IWCTYAxUkJ2oftAUXOp/OBZ
Z5GzdB0rWhyGqPsmtFoxVMoojKIllZTuRkpokHA/V/HyEZ/NPTFxL7ff/Pxdludx3cVxWL9moWdN
KHzpx6rdhSbD7MzBDjgvoFQn8YUWzAtdFYPpXEAGPJyGQUZHz6HQ1GVgfJnwqiJv15qkyHnA79Cr
P7eJeshamTWzGBqaXuTjVKr1RL3SLYKF0lWoQeLeHOQSEN40sdyjzKg9epW1mEpPSuvx/h9rHQsJ
6ILmvmCl+HgtzfurGx7BFQuvsU+1ZrTchNm4outB/sH1kcPK6eVw7cMDEdrk0ZaWyiMw1b/SrFjJ
Ce1LoXeYH5zxUczgrEoyDd4pcuOdgpikSG25+H6ri9dM7QR3FRnIflt3i+fPsno5t04ZgqT7z0x5
7FAJoX3rf0TR003dLcdtD2YCSHSXHiwwNa/jsuxuteW9qmeZm/YmR1aQbGc1NqZf4Z0Nw712KQX3
Fkk0VrzZJ6z3VReImXtfxTZhGC5Pl7nIYGG1vikZiak1w9c7IHlM304/uS2/1ECbwW7Di1s2xScR
Th8VfLPy/tu5tv1OD+X0MhgB2t1X38VCc3eOCqXJtIioPMy3svV0tp0r9hfkKt/7hJCU7eshbYrd
cMRIcLOH99U+amKlIKOZ1b7pc9rEkss3arxCdGrp5Z0k0K1NsrL+EMR7V4ms3jOf02mvqHHPBuOX
kB/n2VvhJWdwMxpYVTfGoxAUE4UbQ4FDEyUHj4aJB4Ilvu++ur6NuG9fsS/u0XY6LiwKnt2KzemW
iCx+iSPMjhbB3Se1rQFmc/ipj+Z+X7slxBfVbDgJrNdtI39JlxP0D8nh8xoeA3oDY0ShpXvGSo6A
2nLdIj+tq3oOqaYiVcEJLlP84zrzc+bb6iH+Z3t224PwX7FqBMYtf16h2jFmSw64Pw3Um7pwR2Vx
Wd8ngKhBLbB4AWGwDrpLUXcokw7ZqM4GHd3j91OGlW2hdX/NPSPKijfETke6itd4VyGzidnxgaFI
GJi/XhuFa8dSsZcaQx9X4+XiX+Zm3lNfJStJiSAhILoy0wzlcekX3WTQcSrBGXSQWhRm9cQ9hDTb
iIyLD/NaijWQMYkaPBS3f7IWoEooEa5hinFwWCRCKgym+hz+pjMy5iClYbhQYmFVCtTH6707Cxoj
uqjZsj7zJ0tWnSa9/Jbpcf54ZgN/g9n2lY6hnG4bMqInYP05LO/94HCAH1GqFLupH8b0c8W9TaV0
n7ipdBR2svs/h8H8NfnBkMXELnttZZqBMMMgDoT1hC7mh/CR6T+0A1Rd/yZDAROFI1urvKjtOx67
/EemWP44tlet03S4rcOPz1+LfDTjdvnGnZfG8FAdbd8LE2bUUJsNOItgK8ZNDN3YGKHcIwYyg86G
ie3gOlHV/um9XBK5Btf2vVFjCXV90VqOjVqxW41lVP4s8c1K+cKJ9WP7pbB06PdZLhQHhe9ZiWXr
/j3TfnS2PDzXvb0jMfbGsKlbpw+g41H56fd+bmLtH3lbJjuZU2OVeNHI05TdJ2Tahbq6QAbcHF+Q
x/vig7WrR+sP/kcPQEGQ+nxqmRO5c4ZVU1OdgtMfTS33o6sGMLE8mQ5TfVQJDocvp0F+Sf8cMUhu
UqzujkaY5eemPOKOmCwYklC3WiNSBcic7NOHcBAGtKWi0Uagzpnd/hFkSIWu7+a/zTmn6ur8Z/eJ
sK2lYLNUzMXZkzFOIZDVTyEgMfOTlXlw6ahgBufe0fF7iOeI8p3lBKt59Tkbi9pBqdFWcUtvnHjL
JnIdBsMLT0Q5k1DaVM79VOUG0k+Xc7XDZ7YpUF2szKO5brvgwgEX8Q8d3+xr+51qmLAlAzWn+GoI
2jHM3Hy6oqXedCCa+MVDuBqCzTafWSw4Kv7GuXabWi/qdF4R5oWwHYtk3yYiDBK/1rPUlPjyAode
fT5ruuVlw8o4tkllb1XP/LN25Z3eO0+Okw44fPvNtw8AYCe5Nem4Brd7dWIhl+p0JgHXSscq0+tk
y1x8zu8YHEkK39ncOjyNTTuT5Qf5NvWnlXAJH5KfwoC5Xv/m0R2XXgxepwOtgbI9QLYRKHnxrHIO
5cxZ4kafrYJ3sp3kYN4AIcemn4imcmO4RUAcWFnTinwcHsGPMTPK0ZO3dtlYyeZk2b3ZGH4EcKK0
a5wSkwAmBxKmTDLPHykSbDBf3bQOfL+4tEeWCT+Eh7RRz/wDOA7sQCXF/gyc6DCxbIXB5lMI4BAF
dx6rkPkAlYLPVu5nV79Z/NvGIRubRIXprheCQQaRUpAs2nQQZWlpALg/thWBoeTiqmtmJ4VGkD1h
dxR+NJKOqcTozqs6RKxX8hq1l+3dJCwGajLxuBlr8aGxvcMzTtXStycOuJ50tyPEPkXrus3IB564
rmFRAZe9iPIIrO6UDeeQQcUTQnur2Ej3P+dEVCxGBA2pH5FIBvjm1RCKd1MMXBWmh6l+eggv2Xxp
XNlnYKjq7MQI2NL+vGPj69fhXk6Pccu4bNKr55jOrcahrRdjKOpY89zWtvyUqAWDt9x8MO3d+vfB
bSSPiqPKapyMNufabuyp2f3STtSuE3OTJTh4MO8capje/X0371n7YBnB3sVpA3Y7Naf/wHpIMF1A
Xz9nmal2p6+b5tIEIy8b5l4zN3y+WKHHtm5VS+FSkBw6RMFsXRCMfcGxUaL6db8oUQnL+goAGOQ+
0B1jEovdeD7ZN5y66Xg54udGH5OKdpPbjacxVDcROqTH8Pp+ah2+3EJ7BCER8AtPZnAX/2JgKB+y
JZmd/WoHE6vw7h6GXC6yqnsVYskiuPirFd0bAaKuII/J7XubN1JccHuuvFdkSM7F5gFgt8tvfvOD
VX0uKWjWcvOP0q82YWny13DECDByVWybBkXejjgodFzwVciiZ6UR7q0Zmsc3EMbJCN30Yan/S8ER
KMCXt8BdBzdqGf190I1qo6x/jbwtWX1m6PfqW6iOg/mol7MQ+T5p5jpMEbF1gseNI9HP4PaJq3ho
MaqyPrHMf/KvAAXui45fRtC2dMq+mJunl/IaiH0BLTD9XX3hhiMT2aQP9eIw11/GduBSQ/Mw7Z4w
CqxOm6JzDFr+lbcUT2/TLkK7Jfqju2OJsSmP0fvhG4sQD4jqwiBIT9RN9THQFse3QEDlBTZ/V8t0
fYjiEJI0q6hTPLLL+O41118ohEV87HN3TI2lNhwha3LyRNS41HGOYEKGUqSBuQ8ktq0OtsRTY9kX
1+bRZYmndVV5g75kUWZppkrjUFvramk0g1NfdGiNLy0lAeiYk0Mfwatmh6rqrhLXqm7l59Ia+yje
msx5m5clSWExb+5jgEATzJL9Mk7zdKPcGaNx1MPe2L2h045LlV2WkBzjJQQXvJTuMUXJjUxTxKJy
vRj8tCDNifcF6HO8nNWA7I07HLhz30UapzHIdP0qGbGpEL4LYzxNHrXNz6X/6427qnqFV7Kmzu0F
tvH4FjcfljhSz+BiBHoIxQm7iylZKHjXNOBSTv0jyXvj7bHrO29QC++CbdhDS0auKEdwuo35zeZu
bybzfnxYv8h3bDZauGL3f7iN2bqK+BKkitsOVQQm1UAJXmb+1yj85lvrTiG0AImX3AtcvDkng0Sl
5OFFocDGiOXsAzUx1+f+5225fwgJ8GXVHMX0Ynj/KU3EZzC5bzx79N4IUAsJxPUrlzljYvcIOFVW
QVX2P2bb18p9XTswpVjXGBvElBTZoeTrfTWl2fx4LTXs80jFfGI2JU4JkaOEGFfxzX3Mgi/fyt5N
dK49Fg37o33HyRM/o1dgmjnV4R2ZqCp0ZmM/VVuYD51jDh1mc5wX8Cp0GvY1RcvAw2pPsXMQNCQc
pX2zTst7ZT3bNFRH83SYs7PcvRZivD+Z336nNDM/gJWRII09XmOXhF0itOFUX1y6r7rmY5H8qp4T
6yJznHxeOKBqiTEXt7xsuVRZ4TpPU3iTFVB0ljQsFWkLgQIECWYPs3PL/jGeVZ7vs0zj+Y6ahbSu
yhmO8ck9YuiSKLJiwb5WX56JQkOT9fp4O3f2r2GRlR8n/mEtmIPdAbvr8OaHXq8djzn+WUAVlsEZ
c/znUnm+N/9uq14D91XxaLM6P5qp5wS3ssSyYd9wpN7fdRezl3MHAWfNLvjfFcu79gCZuy+O+9Ha
k0WpeagmDSqdzTobinOVIvo3XbLxFt05Cnv2xQefD0z/ZsyhsrGf7c+PSxdEsWTKpmcKUezSaAv9
H7gHeojLV+gXfsKNWcfTYi1osAH6LghBLaJ5Nfll73ydD45SGMz3RXv3XTxvYeZ7OOoqpxzvEW3u
DyW+tK+MFJSu5G/bMl4Gck2ub/saF7tjgwZv5H4bIZKN81Tr5xZ0+dKSY+D27asIW02celHWXFpw
DKNXROnivpJ5xsifmrBE5XSrMRJM1R5wQBKZM5XfurorNMkukqpihkqCSzk0Mob82naam0240Nju
hlaXCkUMZWDw4QMYJBpAJFKgsdVwBFysrv3Zo73z2BWOZnyF5uv2EU6O/HKUJ4NzGRLGi4UmnzQt
MtmCVQf1eMTe9es9OZnyPs13tkii6deAAeU6Y1Rf8w3QsjeVxaC7dHfrgbHHK4hsIRhKH35v2pT9
u8ctWHj0gSjXS+Uuz3jxQ8k7+33dyiMjMX8Bh6xusc01p3F9jNPTEUhxka8Wd4ozjjESwuJgxJVv
oeEdP0i2Gsvx9UFN/PxFw3dBlGhACWeYLazUf7m1MpZJ5dWBVWBn4WHB0w47g22pos+l+lLtFNpY
HZ/pN/ftXJBf44BZVseADABCDZ3xVxNqU3y/v6t+nAgucZHm4VB98emmb9w8ovTLeSwxggGopaff
MZbwLxzVQDF/ps5HXn1Nd9JdFbKH+BwnkYxnNagOouHCymQF5bOiNCJAwWw4dhDo1tFsNffTwiBf
vb+bO6pmkamJNg+tGbQPMyoq5M151VBhu0+0nOFh5NqmZM92Cz/4uKH33XH/OsfpdkjkhPUOkkMI
xhmjjxGmxWqQXojmTfVJspvCiYtRgOvFjlpwSuq2ADBGh1+FUJFF5BUFELSTmxxUtPfia1YKuWSI
FLR1yS4Iz7eyUJ4C58g8+SJIh5T7KK8Bb+3OeS4b2pvjxPSG6UA10zvX3JaPNOqH4rkdvsY0pXFp
HkNJkOo/VgN2lgl0gUszGaKfxfs0DtW0l/P2UNw53xirsQ+5fp8rwc7K8TEb+56jUjKtVygSuaqW
HOSDdfuYaB6I2hUPqD+HKnBjPAv/lIDydza+VGdj76/B79ih2fOxE4z2guvYKviSZLO9w9fuKzmk
Vu+JGDxE+Uc5v64XAxHEiw/Ce84pGy8hp1BSZnIAZvuyYpbxiq9OlEStQAZkV/QWtO2ci3I1J9nu
+M10hqGhgcaxoox8KVqCPnCayrKVqFk01dUbC0yS4G1ODmfu5fqd6bGc2vya3Tx7Rjs81HSwLn6q
AbX/0+iaHfM+CvNfwIRi+d4/ADAjZ6qijvLcrOKA+7qrWaSpPpHn270nWiJVFhpwqvIVWj+7qCZT
RouYPUphzF0DpWycNVzUb94VWtwpdHMs7kaArTwvlW0vBEacTHie5ed5kivFW35TyrAg+daDL5m0
6CYPDrG3+wg5IvGSPbWpTNICTwC10AezLOtk2XZODwB2x/rKSjutmLU2kulR7gCpONYSvPA46r8s
oYTl1FFovdpaUkjInZ99ro8NStEOAskvIYzn4cVKuZW601gnv81/z9Jxolfq6dNxla6P2kOb/Dh8
h5gPYsy9Crl93PUeiDenFN7sqbFbNXLFBt5x6PxNLHGWubrCcGrL92SiOhOhvGqcc6QWQz46/IMw
5ubD1KqdL7Smi+i47u2YQjAbqOOWkDQYDtYzuZ7UH5C/0ZXZy+Hc7hxOteKvIX0p257GO0cOEZaI
otwvSsQsL/a8DmRZLoYlNkVj28HcdqcU7dx74aF4NHOKKdPdYzd5ZzwpBqPCfJNlTzIO0RupeJNu
Jl7STTN21+HYTjxqrlumWN8KLqMCwoS7c0zEwZNPJ8Gl6qrJw0ym4sdWYQ6nqG3GuUyUxOOR3TB9
WfP5ewoPqKRzlV2xvfk4N+Ak+B0oWwOKAxfdbrrBvDl0iuy9hLY93lb6wk2ynrq3mJ+Fi31rsaxK
PbtssE5MDVlf+RjbGElkeeQ8w38qTgvCNI8zIZV1PFPo6FCi0rkZBom5sFy9ojBFNIvk4DwxFdwe
BxSIZ0Exy2lv0U2XeJP/7FciF1rndnb6cuge28V4OphKhYweqQGnxnWo6R6aVwti3zBAM2JkzQME
0oHSMXLimvz5Zh0VzQLfqApvzfzHsg3ozTYvv89LnPguFNkqRPnXZawq3EFi2s8+nWGYvto00l1x
se1FyINcQ9x7N4pZC/1hgRa33ev3+v7GZkpWC/En+U9d+LNj4vpyJLf0B858L95O/j40kOTrgBD7
jYEKK6BgOtdytCkNiSI7TIAwQa/OSz2JHMEQa/lEEOTZ1JzPqrDHGVpmLjKCes6aOENQFd0STIda
qlDgDQwF2k6bUwolKoYBWMjpBcx7YYClNqSliLLb1vlYsT0sz9WvTaqTTcVfWClfrHm6Zn7hnF0x
7VZaR9Nid/br/ljjPO+W/a1D0t2hwRUy3YCisXNS2bjYjnBQb6nJasKICwn7Xr2Nn7WQV+Lq1RBs
XSXs5MRfHEbmhblcIEEWSo2rSHLpzzsjUOtFJsWtZfHli7xtK9cKJQUqhqH4EHwrN+cF9eNQQcwj
Q/E68pEKIeSGnSIbrGM9c2wsV5ghUhXKDC6yEmIj6UYc0ctbVfgbe+VVZWMHu9T2b2DYQ7x9N80V
ZHXO/x4XRDqtZCbOyBtK0FktolypkaHj2NR8x/7K2vEvRvZ68t8bdXjjmq5ITk00l4nOQatwf9RO
5yE6lRgFbwrFiuKGBwhY7hLDJtzS+0Q+0D7zb/GZmFWZsqSbnucljPjAFRP4YXB9nyCtLmXF3N8E
0yT6fpSkQeHEWOTp8nySam3inORiNN1ThEP+vio0MkgapAEstVu5t2yUHdujv07vx2rJq1Uf7/PK
d76/fjvumsltO435OB7uTU8tJNI5Ll3IEs1rK/Eprbe36+dbMiGhd6Npj9N2rvz4yd2HOJmVecWg
pPJ9fvvO8wLi/D0oAV6aZ4c/bPrQTBU/LrKNp/fGJd2Y3+I1Q6xD77JurIDdp04Waa4in3K4yteO
q9fHvVi5PKuZ7O/RM3PP/nsaiKfZZjbz9u6nwy1dqJyZ8YLfzPjmF8184JK5CPPqEw10t8PDA2pN
q8vM72n6xvArUaD83I2LbE9c8wtG8E9CaOYinnVlju3GBNx7CX+grWN9NjaPebAPM2dPfJ/S7+FI
wbE8Q5f41JnSZM1f4bQqkpDidKzNUqPNg4kc285xfhNChsiDbsnBZt4rzAA1Q+KcEtkFmpkA9Gn5
Nty/nFbVW8dF2ea854GiR8WDgHETSzhbNAyan7fAuENZW6uGXk6t7YQnWPZDSfHMVrffqlkoD6MW
bbTH6Jmu3Es9IULTbI1T4LnQWMw6YGgA/tZBf42RUgpSzLAxg8LdIaMimvsUakMBOEmrO8rk69Dv
k4OgyBceehSJqEtLQwQovR3PJiyV9TzmF0rnemMqc1s1JQkJv1TolgD3i/YfZ0tzPU8009sWV7Zj
4VW6u/bb4wuh3lTBmrsNk7I4V4hxdvBC5+G0mr4uGccdHY516zqTapNTnUN5Nf9n9J7NtojUvFt6
jstfbFcu+5N9cm6Lz+nxBbNIabQIeiB4IRllphgDHovTroMe8hCItAY37k9uUrMP2SLkMskMbc55
e2aC2mXWhabzICrUyV+lJs/uEUxwNsTLuYxLRkTdbbryda30sC1azsLISfxxr/QwXZO/JgaocG3A
R+5QmXZCbfUzuvYloosoPPMuTPsup7Mwlq/mrQ7yzTUQPHPlX7J2e3sp0G2v76leqlRubdstDk22
r/KyfRMaG/DhBAcHOM85+8PowL6tWCPZ6d0rp32r9B18lEmZDg21OiR2VtHFs+U4vvysI0SZwA1L
ohmSYwe2QQWc1bpBanXULYqcDAH+tBp4Q9BKWC/MZ7QDB5Yfy+aW5YDEyrKRWGV8rbiPSWBW05N2
+OzN+y5G71Et9TwHu3FPwOu2DCBnQc7hESA5zsdjMdekVjwNvznXfTks6tD76vucpQixZPXXxu8b
qWBDb/ZoGY42webK3PUk+1FwimAIiSe9VJXyrcVn+N3h7OQ25/DyX6nRItyp6iniPDT3ro89sdoj
NVOm1rjPWvOf2bC3Hl0rlqw50p+n67XUOfHvdf7HqIzLuuuf/dAMdLzepmr2sK7cJy2RXHzZo5bw
tHm0Kyf3UW5Vu1bGypJqcTDOD1rhuhTKrWullY9PuRrbidas27pPwpsM3+XNVMJHUPbaK9eU1eF8
/5m+Tv8lNF4PRQev3ke5t2/0TG6mg3H4p+eJduon6a0dqj62V/RS/hCYVpBwwNa9BiNpjuVOoUl6
fhU5qgco7VXHUOgVXnbl8BbUzeE/3o93uG74s3e7bmf3UYFsycfs+FSxw9o0q/xT/FhQN5R1iY/O
bdEw1WLbGl0F4baSi1GY7zrBu/ubjG466MZ9W9t/HycZ1YC3ZKPsXU/1yaJrAOozz7Us3EdkPLYL
mjZLt5Qx73H5GXr3OrYiOXJ8nnrJyBfybGTLIxihv/cfv4pN4KCFw/BootR0JZDKvT9QlRKLLWJ7
fPm1D6U3lRF83KTyV+Z69fhth1j5aLyNJ6EE3T67yr/JrSl5jt0NjqPlH54CUJEGmpkJUCg8D3+/
/v+HAG6DS4ln1EKagvLdB2WwlB+cOYoXA6DLEejqacKdV2ABHzjqq/y2DQ/816xsRMB2mNG9AVj0
s2xjT/x3R9y/HQrGwPtETflGm87QTc7iwrTZ2ozVue+Fn9/9v3T99zVREQcAV6o0b+VXD4Xi+d/z
3dX/RviAYlf8RPd0uomTzXzcUk20QC61W9MQZlrNVX5a89fS++qlSk1a/TTpikFOUop9JtfRyjRM
+QDZ/v7/QxcaLUNh16QY/fLmweiVwla2Vo61YGO1n0zGspIgzdZ/+GTzxnHiuj5rYehdVipFdRws
dkxncShAX2CGRh1/iyPSb4nhWSGEqQ2yHz9OIM/A8JCOfl+BRf1MA1sJ1Z6g2RSlo2MfLlElXe6r
wZSV+WiOB4Dbb5A22MWFz7kABJdGH+cacCFXW3x6CG9Nu6Vpr0mik/HSADPjSSsPgpjIFpL5Tt8q
vXSzd58xCotUpM8aScbY1CzcnnUjPGThg/mT+KGJR+e/x89fZuO/v1SYerY8Y54fX92Mx44Hm6Ej
xW745XrpjsSW8hq2JiXh4oHGh/LoVF60RrIpFMAfhdYdbQAfjrauBbO30+qkP8OYdxG3/7W/i++Z
Om5oZ+5wwUnAIynbm4vlezkn3Njv9Y+ZH7TzzOyiIsJEQxXENs6z3c82eydU2L4k7mptF/UOnVuc
yEbXEa3AiiYMNvXWm/Z7a6hCOVXhmkR7l8dgtUThibNYIXlv24rikE4sczOD6jotj2bo7hUKNPW2
vWqfq4ZHNVObv0tKvdCn+eKSrE19o7LyN/K2x6lvGZlav162+eWoWAx7iV6Pjb9j7BK5X4oDO7/9
0xDc2BeQGD/X7xvT9azXDrvmkrvLuYaFYSWGezRze+ohtdhWZiB6wR7w1bCF/SSbP/YiX/GF9SlU
EW5f6cXWtH92/7ux1u+5JkYTzBR21Z+wQ1tEKSszvIu/m98yCRMh7v+EHwQohkdcRN2FLiafHCGW
m4OXtxP7bq5yi3Kbdv5aGeCw5BtoRIVeFh/r27lwawoQRNP1HsMWvBk7sw3bZ/MO2xF9gNfPvUyM
2i/GFj6UzMHT5RVJY/b/j57/O/sMDPHLcVJOTdCYNTzxXp09zrKw5KhZZa4LNcayixamqKuqEOPj
udznqz26l2MS8GhaiTexXNNyyQlpNR0trlI0K/cVBf63be3ieD+t1GZl2cbJztHX0p8bMXZXRcxx
U/tKvJ0ssrdc9xm/9426OovB5iTqV9msHFICqUQkdU658U5DSWJDh3CsdtUVBkl2PjjQRnh5wpme
DG2T1o+92UGLubcMHU/MtSLSQno1wobtM0Hd0+hdxtwuxllW9cpr4Pwvzt8o/OzchGw2/6gKJh1T
9rVKvZYgUhGUH4AnG/8t0EMz2raGb05N1tZy6dpy2+4Zgv54s3ojBrRB6ZPb07F46XDdVihiKx+l
fHs99wo12VtVr4udfP/ejBeLyAvX0DHC0fX38djmje6V8Kz34Ec9hWEt+/w4XIZU8Ivu5GxrQEEq
REmmUq+PqI7m1NN3OCTC7OtWzrK4UCeV63c7FXR+eKfdSfWulRAAW8lwuK8oLIgS0fXhYOP9OUZU
Bt9Qc8/JK3TE/2YJaq6ILjAp05g3RTUhc0bjgobxq86FwG661kwQpZ9lK9OEfyXo4MUR/JNCPPTW
tXiLe4AlRvOfXHjkt6NlP6AyhQo8SrF3qk7tslrVh8CRiWdv3XZ0MAtnhtRI9Nb9NK1zBea28EzR
Qs5Kb3pZTvqDzKgwOhp3qjAVnGSwlH4b2VFxrqcaP6NliciOU/NaAhHy9bYn0wFuiR4XBx4dv3QS
lUN0fsnViH5z1Y85+6jetrbGAX5Nlwg5oylXkA4zm/qiOSsvmqfOAXeLwUJGWGaddSo9VGOrVxLK
2s1vfyX1pkHLnsYJVe0YqhCA1T+/ZZVUNcQJONxd6auTBTTUQFvCC/eG95dY4mt61+IkWbXQr+em
BgZC0QPV0tkhtePQiI2qKszHGnqHgt2jlbN1OEVctLCfBHkS/g+LXTyJv+K7/bv5MlbNEH02V/lW
C9K5RuXQ2iT7upNTKoaSFMqT1nMyDv8HA+WZX5YfGtsAePDzSRv2tG53y1LKMVHisbHun0ezejrC
alpzlkHZGN8r90phWkb823SJjByFUmh/ax1em3qO9qogYqL4CMUZmMSRFpgs+ATlxzO6fN4WUaFm
g7/+7C7fQEF++dA71pypeRWD6F5hSk4xlKuNOhsPuc1aqSSEanKv3ScYRgK91fXQic2qsdZLiWTW
ID/LvW1lNyiUapCMuT4suv1b9rbu7zy6SppAlW6l85PN8NpOoIocz1UQE4zPSTIdAB0Z8Atr3o9O
n6uhfamyG85nAhRgmcXfB0HMHC389VAU081AnA3pMUAx01TsKc0kmtDch4fl2i7hPFXnUUfna5Dh
JL3WF1wgpF8fOlln7qKaJDCrQXPLKyywXmbqY1RG9215upJxGv7Nmb9K5cLzFOAKc+ovhnIkxh70
W/pd5aPkrH1MY33KbF3/yDfXQDL+SOViuqnyPZ8ncDb0OxCD8yphEWUz2zohiwfKpWRhtlo1L4Yn
VmXNuF0as+fPVAVen69Isd39yik0lD+lwPAuVCVXVrCv2wTH2tXQxU+fDche80a1uIlqiZ6wg3S8
eUapSxDnQVnpKNNCs5uO+FSIwM6pB+x3jyKQ79fx/oO3irATijfHduJFs94Ktmt6smMFx+7XoVd8
VbZRfRZNWa68ZBbeyZVZ3nfqGzaSH9wUoA1Wc49Ef9sI6PNAAUwlM7BtZON7Mb78PqLJ9CN/HpI4
Tw3bxSt0E5Ne8jeEL/9u0nGmUL9DjvvXNhDPkGLVzcfp30MIlVI4BHpgptfCoSt+BIlpDV8IpCrU
0x8YLMnP1rHyWIrXUJ0CJPeK/cioLhntvpgbUmJnh4awVUb35MzzirIlVZsNz8dBBydoUhzIrl7W
S3UEDA6+gSftZCBA5IH4I6Onz6cxjNkSret32g6Xj9ft4mCl0C58Q3smVMxBYUvgnBLJexj5KKlc
NXVuiouwD424oDVzbKvqFtH6BypQQ71LRreh2UnU85GqRgzP8ozCbFP5KE2cu8nxJHQ90z2XwraO
7cPTnoKiV82Opvde6aVzqE4QAi+7biqjai5MLnepmI1Qxj1ri2EWj3xV33sjhe91v7h+OYF0/hz2
a9nqtZfPltHQdqwncbrqe/xmO0ofbXqULHqznmJb8Ayi1Upt/hBZMGJuKKzEYdth1JBtnE3knf6r
QekrVe5d+9PmqZuOHr/79uxTd3jUJTgWHFv1fOt8Kh9f891AHM2Ux/O2zJVzMKzIm36FJmXzewln
CArt7Df9IWTZgGroEdB8vsicr479jRpqxUv5Wu7c5GcwdXhwUBFx7hFE3OYn7JxbomKYbE0O2cHH
oftk/hAKUAX8yp5taKFwRR3T9EXXWfsUjbJbZ1L9yebpWZXaFh2YqVXyvzCemgRE5J4e8GjwfMNm
MduuThtAwU2UKFWmeIE+JKKj+1FdxcOrc+pQHjbu9eub31L1LL6emdc2kvTROjPsqqtXXy+vs8GV
LOTenL5n7/G0v+iE7acwja6PIXD68LpoPvCfQNgyxpnnEFokyyNc28blY4pzmo83j0rOlpepHIaz
bHP5XrLFKBKlgPv8i+rFk1fbi8xpJ5jePtG6Xdf9SfuQQzLOc80NlXZXKTVNvBmQ7cEA2xGX/fjj
se8un7UnDiz2Eh0yrclnBrHEV0C0pXiRadphAYwi7dLNhxV/3Hzsjs6W/37gBnnVyUmNlp5N7OFB
llbJfYt84VXS8MKYk4fbZ6lQv6o1MW82+ZZZ6nPiJurbTCZkwttLU5e4VJqWwd6i4fEk9w3nl7HD
iXTxU/qOvcZAHj/wMPpyrBnEzWwb7wgZxhZiYm4vud61qGl2VjviL7+a8Ennck6LUn3Mh6VETTFp
TpVJ4WCT3M+Gfr7DtmCUnrhEBXFeKfOUSfoQZdLlzoA6Emk007SeBuv+/jA6cKPYsy5Yie+RuJT6
Lpya0DyRc2mi/cQMS6S5GavnBqPBR6YHqdyOnBatxrq9/X4MDben1aM+H4W7vpwxWVh11zQH1iDV
XcDfnAalhuLtOUkjT6mH9TE2ZVLZaGQFJ+t38WiRHQxvQNHbTlA429A6l9CE4Cir/eeNsUFuQBvn
lMDrWonZarrJA7xt2DOrpaPMNGbnsI/JE/OhyKPwnca+Jk/JRXGB4qXePVl/tM7vpN3mLB9or51z
5QJbmdW4EU5mwSF1MS9XVi8gkzqooDIDFPyPpPNaThyLougXqUo5vArlQDbGflE5IQRICKHI189S
T013T8/YBqFw7zn77LC1YiVmcHxF5d5hqQXJOd9WvwimFw31WzwSIg2bvRRngnNDmhlorEpEJYZj
u7uv6ovCHr+FZQbwBDMGZkJMNZ5LwfOgnJ3H0jqycMAYOt2xycpsngHU+SUObIvj86AdqehAhaha
mBw8DgydaQvQyYmEMgo7aF3qnM2l+1wvVIkrKFa5C7bOvEmONBvGadBVmKeXhzkJBC4YfIEpEihb
NWh1aEDAqAZHr5aj/McM0L3e57UJDTcb4cvCy524FUJ2WPR/5t2StBAunraqCFFDRE8PqM0OJ+Rx
8/4EfY0rsFeUigIBRO48cHXaH2tc3pJHEQL618fyxNdm1TRiPMGjhoRKrvNMXEywF4GM6N9r8d4h
JQBIN0Bp2N9ObcKSOPOCqYyB8t9R31wcrtlK+zjk77AUOILO4N6euR1ANY3xVUCdApLMT7VTSYm2
JyUI4h/xZcpuhLog+mT0zbBJAkeFYHV5aeKb9qnNxuv4sMufvGJvRTJLYOORUqfAgflnk42xG7dV
e4BArmhAYXOUzFresGsf6IzPIV+FCSFu2Qu0dvFE9ofhbwqKDYHPhnJ+rdYMDNDd0PkXnecQlIAg
LmGaYaJkZHFuZlidtYA5DMorVEwGwRQ8HCFWCONKBTKy4nFtlQlMaqmjZ1G3uov5HA4BrrZHNXD8
R54AGzHfKBzy9g8lOKdI9oDnbsQGYqaNTTAOY1G1fiUSKV4T0Yw0ZRrLhLZ6YgkAQ+9NvNHZUQeN
TkptLQGes8vPlRXlafUhvrEyz3vKpXBYUrhrcZphJTMr4jggm3nNnhUWIuVa95ltmSkDJnaxL+Qo
EEcdhRU7YP18EcgKWHPE59FnEN7YzqccpUQnumnsYQz1QL6Esrh0r5JfdFeXpByG9RqpkfyAtuMW
hVHFWs5xsivObnc293PNlIu7kGaGnoOe8JgHbAnhHSe+p/PS4MzflzQL3kV6h0JAR8Skg9KYX6Xi
+zIOTdoHb/xL1276Ax0nc0mEITnjPrjlDsqgRKtpxcCbgJomwh6Ns2NGAAZPu25SJuJH9B+L9Lx/
zN0VShHgI+d+UOTEIotyODHkPUoroi3d8pAvHzcQSVJ7Nsfe45Z9RrhiYA+MfQHl8lwLqgTUygCm
kice6j5+ec8Tm5DslFsDTYY5mwSxzq4EgLNreIX3K88jSo5TML8N6qXH6nELBPBpPJBZWvCn6fy5
NL5AjavciVq1Zz7UzTof0b0j81cItDCgaXEexYrZzp2LVcX4h+xQOU8Nz+E5tK4MEH15wrp0mOFJ
F5Rqvh4rpoYPhkvokz16f4blOrM/g7As/rmEGZ4LbIBYEY3LFX0tYpZx/tSmNT/H9U8HV7EmEolB
oewDrjEcBGrn4tKfwWBdTdvWm4jX47G4u6v2Q3oEmKxp8oJwKEF0OFGUTTqOxXZz9VCQL85JO0fv
9vfNo/YNljApwYxvFinL1KRzEhcK+NsRa0863dkXFjAvP/H4wmzK54CsaVPnoss76DeXZcCq6WBE
b9oQmmToLhUzvF+eU7gGaOlYteI7AgjI73pgVHueftwmALAw/OD4eSpVGjzGR9DyeEUY9Bc0/LQf
05pllfNQaKROx9+lu6UWTc4vp4dQb22fH+SVP7zX8tzs9N61TC8LEzO0csowOxtC+W/weZWHq8W3
68cqv2D4ujAPo0gC0cJ7JSSO95gJ+eeP+1bxhGmXYsjT/kqWZ73rf9ghaj2tNfc6cBiY7B7jn5nu
wlB12wmu8TPSNB64sSm4T/rjh6eZoS2XGFBP9zFRtHaUsg86G7YiRjhm/yVOqwzLpvQMfIYv3zOx
DJ/KjXNfXlNSi3C63Z6yRbBBVkOe9GIOn3niGzWfUNh1h1jAlBq6T+EOyIh4dqF19Irbhpn/vIbl
knqO9aJTSJTjKGzsyWAwLQXLZrmhbzBDpq6sFZQLcBJoKzhyLNTS522HadE++7yFwB30UciXQCHg
VJ8Xm092NCh01QfT3By2F5y8hjt3ED8aZ8WWCNUr1mGHRNf5ucY0Viz95+X9Msur0FIyclNWq1sW
FeoR7MOwU3gYuIqD9dJ35CgQ3ptZtw+cxAyYN/SY0UP+IgCbaZiXHrJUJueUHZe9jaf+ghcrq4se
KDsQX54rcOpVSa/+u0cIcmTONBuV1IsVIprN54W1CrUNM9k5QBMZPnxCahdXRPXPTs61KSWiULxe
ciAx4aO9EoXkbLzR1yArjv9lFOELd9/w60zeDcyUT4wF+VA6DLbrYUA5xsyZPcrACA6kUNO+JZbc
eb9i5Krp9Nwu/ihk6zG9xen9iQHtvItv5szb7PQK08Ft9i+WLdIqCUPD/QRxFE3oJWQHc/OTdIYd
4c1TKxb3xt1TBFoBLm3vq070rQD0/MK6CoZOYh+uaU8Mal3CQ87K9nrZ8X/ET/ZSAZap8M9qEy9P
Hr7XkfGlYx0tGojRMf3eafBTNVYQU77EiKtBL867DpHss5j6d1f+JFo6cwl4hY12g2BtsWeV0dwH
met8A+56rp1u2Ne/dBU8HOCRNV4d6pwZ065ypKymXe1qYkg/aGOf6u5x9e182jdmVD39KygCivM7
vqmA13dUbBOdiog8uTW/LW2r12U436oCY7fHE/o18kkASrX6zbAxOxbZuhxX5WXDsHsQaQUDdjEn
Gz7rJoRyoywa2F83b4IZR9hgkZwRXKbSeXsjVHPdInKq6xVdtDTu2EUeSOblD9ZWBJo10CRy24ts
S9jEnrjfchY1gbrP2KETo27sXhBIidWkP+GBei1oLBCijgNeY09QYnhz1hKqWi0l/RE6EAhkVa80
iiJRwbDoQ1JxbI90gHG4SzzKeZyVkUX5K7hVG6UNZ8+AHPiiri2/jiPuzAAijvbvedZn6IUgZk7w
EcgEtSGmrlnUfd0wrp3ZNL1DQzBFqi9CDwOlvi0A8TiNPAMOkI1hg8Zo4/twIFHxq0FJ1BMogy0w
mCEgry0wQIJuoi6EH2B2qH6zZ9sc1ljSZY+QlbBAmTxWONL7+iP3jBxBOZkfemYB/uNEaDULiMsK
BUssKQT3qh/v237dMTmB37Hk3cVX+JA+XpANoB1Cvrlna739YiqMIoURfX5fzjslWZF4QPAaj88B
NdIbT4lfH3Gx0yPl97XL4NUo2BqWj2JxkzBL2mProcNOrRIUVOiVLwQE3HlomDJjFnF4JYrzTw5n
cikJY1W84Yvp3aULxb8cXGfNqIFYTlY/uqFLiE5z/jzlQQGh01Z1Ft2gYpmX3VlOmINeeABEgBRw
kFSereQ5Cg1qKqoGCdeJlQVYBNjq17WjD+6tZgDbR7Ckbr+Pca70TIynKlxljLhXoXM7N4rnK0ZV
38ZldUEf0MEpeDhci+pXenkdmedg+2yA6h91iynv2/bhSGoxz22ot2RAhhjhB1O3AMdTKufTkx7A
wMruvO1xEu3cqqhBEunHZK1cULbI0p4KRQJkvCVwDx5abEnYZf9kKSN39mUY0uzlA1xluf0Si3dz
ADPDxYSB3R2XQBw24BBK6k8ObttOy4J6F9L/Kzw/NkohBCqWOfmXyXI48xa5XjXccC/jMeqmVcP7
yfuiuUPoMAk5aPFAIDDIAROAs5iL4VXepI8lBD1w78/Lb3dgwqrmgDMorVc18jnTwx/B2hec/ykZ
8Y/7aS9JK6MlUv5EPh1WfleqxysZStb7qwZZumML1WISwsdogdoMQII5c0qEAwbESbHXFdTCXR1D
NWGmugKtvVzmfVr+pJrCp4Re6Uc+DZzn38KEq0TcbMHVo9BTDnLORi2M7lQXDh4Ayu5OxcHpEwpn
RgIsO7uvM2nD7KF7en3r9vDIEWqFykjXGWo51azxI6KLYGwxDYAK5mZuLzRkVaqrmHQiYJ/ZqqpW
7SOd3ZqkneBhOV0WITjoA+r85wwTpC/GXa9jQ4Y4hKdh2FpHehXqKJHZcu8c6QzOuD3dnP7IDpwb
VB/U+xQMwniOKyFUDSnAZ03fjNYQwuCpGS/DUDO8M7XVxE+32gItwqM/YFhcUWw/x8tq/HixvJbi
m4VnKf6b3WAtnmAExfdMvVHW1xw9OdvziA3t+ZB1B33Wf8VtEWMsrgKDmM3ojlhJwOdrIVNn1yWM
KuJ4NfTMQ9LCfOBbDbaZmQut/CqNuJj0J0ls0P/bAanfbMxE3UuZCz2EeC3KMzGFjizTR7xRfybG
sd6fd9lv9vvAZeBVuxqO+RTN53kAB8qHogTCCIYUb6PsAtvoi6p5R60zQk9BR0RMp0pXw9T4edl1
atJumjfMK9CBHGZJwuNUnV3oy0wP6DGnTrGBns2gvAUidPGRIUUXtXhENWOsQjG0iQO+X9+ZH/Nc
UpQ1zssIDGZ01V9hLRXYvPdfmOGjx3bXHiEKqXhCzHp5JgRowqKnFlMX14CrRLsnykrG8vAsH56P
b7lJump9lSJB+p0mAMYFSAYfjMD7Wb7yXD+sGEvCtttLbfqYZbmeipqhIf8l4SbgNq9ZcGrB7+El
04Veq6SUWJfyp0fv3pFgcK+xkKKm0KdvqtNnpjrN6xyYViwanswgEu3G5elxRa54VJwNC7nIheO+
XjeCtUWeCn3OxvwhGXMG66rPFRWC0QRFrbAhX5T/i8wKv78wbTvD0EMaWwUk78hfFKBoRrka8EmU
D13Dx/m3zGZzcVTlV8D8+1mZDfJJ8NTpJ6Zi1YLWnZ7a4KHiaUHBlhAAzt7A5+dG/FWKpfYitsRy
LBEHCTwKt/yBz3TF8c5ec2NCIqpUAdWs7rcjxv4ouHBO4YjYQKHonZFWLPB5eWkLblGcFCj4hCdJ
sP71sbtJcXaFoGwkWrtCp002b8coEvJ47rOIEyMsegPmzibW/2n3PMjljl4FX54wk2PkGNNl+RK3
cJZ73ZUxWAeVRhiq8KETHugO/wQ672Gwn1/UCNUzlBfXZXfg73m1E8VPbkYaFtbR280j4Xg4Md2D
6vaC70xmNdb0WnxvoY89CiemomHEhKTxzIIpoVm4cI/Rl0dMYqwdgxBwriqBtPqJec9sZ9j/VDSI
4kbaGXP3wBfFSKOTtzDJY7qyEnBlRN1+ozPIQJGyv+Znjv1pvFm1Q07bm7STN2o6+YRdNcAvAggk
eQjBtNH2xXvxrS6VvZzO3womEL2ADN4ovMy0TuZSmw2lPrKgIhs9hzmMq+ZIewp9kRjkSE/PCfwj
zCOsQAi6iIkP80kE4TKzHQwjYzRLO5lv5BN+9j/jDwahO0InI0MPJ7RO+WHicIA6eXP+NDwwpvS1
e0aYaUYNEiKkDCBcIgEY/KcSDvhsxFai/MrYHpexhG3uQM0Ri1ucQ5jNQs9ksCRv74G+5S6OLeTV
W+AUIh+v3xyTh7/NxX7G5/Sc6ss5b5RUpoSR/dyCW0lL9NxjljltlbUWaqFB4FxuegqEqxnpmmUM
QkxRz7hRCYUAXdnZ/8XwimzDD20/8m304YhIPqUdPKqkAnC5rOd0zimCZHwogmqvR9clMAxSgjT/
muHjef5VE2xf/+JMSarm6wj7dd+EJqH1I50EU1JhRWjTegwHv2J+b30Te4kTFA7n3fYajEmL2/Ft
P1MR4Be8FnmApB8Ul9lfDzg9UxfwzrsyHD5jG/I4YCmwf55o0KhGkIptjBVttLATI6bkbUI/Wyeg
Xk0CTLujyQTf5ajgFeGLTCo0Ram1ukLWgOp94p4gTpz5YwTLoTpyS0UEXHMl6Q9mVxHImiP2BObs
vHwOjV2dSGvcpZA1MQLNPrSKdszaXvuP1hX7QFBx3veelOc68muMYkvX2pirayiuylCK8rBIXn6e
6CshevLfQEOrZ3peIdGKhRRkKKmXD+zPz0shnb9TeJtWOh48i3GLw6V7pywIGE754+aGOUSohsby
/lamZZqnWmqkAmozv+ddyCYJsUeLs0QN9SQPu+Od5zTSIiUS0Nm6WnRdX9fN13gqQ0RU+3xd7A0o
gvt72M2zYPsanr8mbC1X+qpMlM0YXcOWTvlnOBbhyHyVYjEZo8vhdihCbaP5DAD5re/OhzzJE+vt
chJXz6OSVvEtlj6fXku/sRwUDv9Gte7eYnxsl3Sdb2OQhU1spfdE4Pc96U8Fozdgz69Hwvnatyde
9t+5q1HD8w2vSKWjScbFdJR/2tMTScvmisjVno63Q3NCEJTk+4IS+JDtmMl756WCj8xhjKxU+CwT
ddUxXVypO8mXNi+/4GiljbgTVy+8Oe8AWNvpd1h3H5zqMzndW2WZJQpeQvPxsqss5bUcmv+u4Wsj
cV6M9Plzt+ynl4fy6sUrch5Glx2viuEbbrNEXpu/dYDEfSuGD8oSzJi2GMqGdTwhqoT+JyyNpeYW
IB1FXATKkYE9xRhKnz1rL0XssgmLbZsIONbMFjENObZhjUEGU442hDPnaYnqZiZypHGtpnOQLz28
sodDGSBNksIRYw+0wTg3pPDtUxHQ2qIblyDRPNI7qtqo/+5jajWRj5Z52a8ZZh9lmoXCVlhyZ6N+
4g7lHsVvdSdsx3gMyn/33P1NWF7xVGPSnJZ/wjZbX9+Yavbvhun1MdSNdwC4MWBYWTAvzT/zSIrv
f8VmRGsbvpA43BfXNxP3NsCplFfh59Pirf1uOZzX9xg8oJxRKfJufNEk/d3OQv0D6Auem7C1tjh8
cuf38IaEpf7v79I7urZoxCMoVqCcXVNj2WNPMFDA2wYoMK+wRvhM4m7hMuYNMOwLlVQNc5Q/Fw93
MiffTwDr61tu60yKj+PiXQqwDcY7mtlA6WXR8JVBloEB/I8OZEaTW/ANzfqxNDe0/j39w2He2MqZ
p1Zsq/Xjq1zSElu7il3R2D0P6AqYviOJSQsughJkkeXhihZpwfxx53MtLPu4eSeCRPx4OOquO2KO
oYB2YrS6GD7W1bcIY3adedyVru4wgr3NudwYPRDiCACqbrpTsa33Y/hYXLGCyhf55h/7DrzS1gG+
Hi5b3421ZLCVHbjjl4HuE67CW3Eio4SN9wa7oDixgy3v70/WutleB2eWbCl85Cvxu/Hl+LkzCWF4
rPoUM+udHA+B/F0hUxdjNRZYZDRCE+7edYfkJJRTnY0YUC/ibmeQpqxyINQ2fLI55EG11iMaIjgx
X/kWscSS0Ua5vEFPu+0fX5CvRpYuQKh8yWtsRASGR2avj8MMQvFDS/qICWdXzJDnqQcEU4bKrOSU
SwD3ySt+zXASTqGYzSozFSmLqnAWSzI/ZB5zrFs38zmamRwIDaVJsLJ1Hgdg0JTutA6dz8u+DqnE
URtGAJ4IeditYEFldr2HiskL+urpeYAQhjsTBIThDUFk5sOr4TWBZzxmxQskCexGFzIp5nedTghr
pxPoK8x52mwM5aCzAuTvOtqzU3G4hIcBtwo+M9QNZCeT/dkzwQMjAWBgQcBvji4vmUHA108P37E7
sTH6OvJ9uwwQmpKsZCvfU0qPDzOg3X82bMeZD4MNApgDWZjJTL6FpPXy+Bunkq55OQMSc1oeIyJG
xOss5ZCY+CdQ3W1hZazYSVGynTjhjFCLLwqAW8gfcMLgScIB46UZ0zI1UU+zYTlb0cyE7Q6auMTy
C16sCyWqTbqD5DE1MX7Y3h0uHYRmbM7nyA0QWWhTS/WxgH9B/7tBaVgE961gp8CSBI5T4M/fB02T
z7KAhNAdxsYhJG9W/WKKhVMWs9kDyB9oAU8dzUw0G2Wd6Opo2wBfwLKwSXKYHqdK6RE8nfFSM4+O
mdzvdEDL+IQjN82HCyoZchUB6tAl8ELGD9VFFT6x5gc9eR1n9XmblMvrTGAFIkWq54HyzaIW5ANP
95gKq/uST/cFUWFeDb6MVZUoPzN7QV544tdM4n4lJKn9phekwnintTMt6PBkvJconsjSkiI2YoSv
Rx0RIqZv+nzmmZhBbgVkDOGoLqo1tHP+P/qq0flmiHbhRmCayEBsBgpRTva8BQd8VufiidMGSqdG
xACYXNq0gtKaMZ1EKKv7w4mWw30xXV7Nzs6cWNCZAygW4PoLgQXK8PnnmXUFNaRzlAHLI0gNOzoE
gAQ2jnR0qH5K2CDNrK1tHSK88eXIXVg2JbU7txrkyJnT3P+oDBDoVgGqoTfjHOOc1/X+vrwua2JT
wKuwfWamzczF52Tpp+5w/gWIByRkIhoxEeS25HaG3MeoU+PdTriPzhM9nsmJ14Nbx7MzeflSe7q8
nFMTx+V19hGTHjxW8KfHsUDeUOSJIfeTUrxR32+gUYIozbfeFV857gs4wXvAt/kkedmJLReoHj8z
WMLwJ2IrZtyPrTu5BU8sBAeeD5apu+3QAHHGe6hcPd1Uh/kUDAl9NrajS2eW2fCKuDnzsr5xBDQi
+JyCjhCEarSd7G0myUEeYTPhGq4AY0emD4cReRvRmzHqFE5j710NpFlk/DFURfMIMeyTB26YGTJH
GcoGH0N7sYDMrzGLm2K6fxx4yneCts9/lp7o2xc2TPGTYKvgjE+No1EvCAHJuc5ZI5WdT8rSHhTM
P4G5F2bAg2/5XVKsdbhZpw+BlZenOpmcbv1GRJsQsknoUI7+WZo0QIqzuOz2d2fbQZtSxo3joGnl
PqkSwDNgZiBiY8U9NrtWuRdwIsWOMbWiYmf8xsqIHdHpRir7TCrBEQtfTvUbxeciwwPwDYfWRUFw
K/FpXr2BvwC6i+WV80XuEm6KRoQXtOhdAmXxZZwoej8anRn+y71sM1tiom5Xuqd6iJSXk/PYG5EI
JolSKPfy44thK5jL35nbfv5l/TXNAmKK3e3hrWHSzZmwGTpmtsubfBC2NbrGSYP26kyJxl35ljMo
sGuotPii2j3OC45K0AhQu59/yE73BHZYdGuMo7BB4Y5kAA9/klHV5ulk07pYCMTfpB1cZ98CaQny
vYRpxs/Af1eHqnSyFVbb5X45QPl52T/qqnUfmKGUDowLLJMFwn4xe8mxqzEc6Td3sJHh0my1X/xp
cCZ5zxhIoYCB4IeHYhPytMb8TbHs49FMj8P3qfTmj2hMONIvQEYYUq70R9iA5oEKsEgvHnvR03+w
0qccx+87zH9bndPNzgKqubhERNfSaPLQMXPQ8f5m7zjSZqkzoDxFqJ5xkR8OK31NcWfFq291cd1K
Zxz1mDBVtAAH9hJ2WnZpMdB+qpB4jXH37L96smrSWallxuOJJ2j6zNc5PqXDF8bUrKc6LAS3f9J7
jbDFv5sfDaNGJn66DBVpaj2JaHBWb6DjGhjzMWvJ2CjKjgJbIqXaPUuAIo0GXeBuxLd1EZxhJdCA
5fHDiEvkyfCkNJwKQrb1k6dHODGyxSEodKGyEY5LIeYMSxEPOp/wLigfmDa4szwS0wsIzPApQYHJ
0sN046u7u8bZVyvE8U91D/Faf8BrD86F+6A0kiVW5+ctAsaGxwm0C02EtvjyocnsWeX2Ja/L6S1X
0iLQWCCRKvSW/1h2aO3P2MZ9m3+9GWlkuxxmrhQ+AOyWDX+gHJ9Jn/LBYH86z+kYG1CiKl+jra+z
MB2ZLQFQt0GfUN0APANj4WuLzh/Cyx5ZgYwvCMod57Y3LlsooVJQX7+mr0Y71Pjnd/22DkvTwbZC
8f69LaIEp5DT6rJlzJehjBoOdxzvWL0JyAN6i+7dFvgcCrLpMwFiOM3hYRkwPv02X2Oauho11I6L
Modk8djWH6/M6XC7kbYd6yvNzGbAP/zi9Sz8xnV1jRAQYHzt4D+yoBKiBoYs+RwDwguV2rm1C4Yr
cNEe2DbzfPQRVqKeVYcD9KFZmk5qJvF9LUyhVfeWPZK+cKf7rqq81747U5o899dt0/JH5s9uBcSx
/E5fDP6vavRUov6aQHjNfW4qJBssyMzVspQgYrhYItIhKtUXUEGqtFAWkmb8mQxci5hWYz4SIRwD
QR7C18N/fRc89gisl3/Ve0kG6t3J7l5+XV/kb2H8lfmijlelh1FpdrE1Bq7wU7BLktwi32EaQbPV
CIthxMnnQEDhzO6cXE+/onnhSAHm949z8Lj8VHSHbOzdNW7b93PxgeTMfLC7rQxxW2NeZIeZI9Su
UtqTwDzltxrREVY0Xz0guOBOkicZG3nYmMrujBGmtpYkloMzeRH8xBDo2GAHT5/LcE9NFVt9Rq1c
nJGULNIa3niNRmRIuiBFcjePfU381Bdg6fjKXPCVvCxaDUEpvBLXUFaX95EF9sP8FT/wak9b5l6M
qyDLWsuyDx/9ZqyCsjiU/f6ebWv8Z2igUNPzi/JRi3S8I0Zfc8Xd3MNnnoUZBPqTud0q0/Yd+nsB
Hesb2wRoujSL9Td/NO/G0loWqfyhQeSwp4+WuzDRiLgYXetLuEEdXzQwbu6O0cRNDL6qLfNUsRxj
ixB/ayz5vVXX7be1nQRbVew6rmNeav4+Y6mu8zd93b9zu+6ef7fV01cgCnOJsKlI27gP9JAzX6S8
dNDEHYqYyanjF6MOwX5y2ZcPrKk+mlgPm0BGg/ndBkU6v0MGIKH4ZdJ58NzCp6e5IEHADm3Aq8Zw
wqNrmnkwCvkq/7BAhPefOrh963CTm+AFn9kjfsXHWC8qwk51R6bGbNPRDMtIUQYTJ3n+5OEMoZTH
OpgRkmb+HSvLy3sh2EAoSDKgj+Dmit+Mc2GBVNzu59x4FbxBBEIsv4xP4CWy6eKvr675eC8cjGjY
sJtBJMdHGDyeU4cwzlDZ5n+W5Qhk7uLF1rvl7NPv62KsV0k3LCYc/i57Q00r7fPcYgkBY6HzzvT1
1M4XXyaUCQvuPpQNdxh9o10zaQarMz01C6zn0hzwwMLYWHEKwzULzGadAv81MnspVk63yc25paDR
4XezpHZ4yjx6vkBxWPkSSBKlE9xR7Ct5rl9wLdbPhxlMZrZTp9lQTeTyikUs9W85Ww37mrtljctd
EY8EZNnwuuDnTZC4/u5Jfv+wCPvQ7D9sRJLzQfELgR0U7Mu8etFfREpmTR95Hu2bvXstzqBcz8F+
UUM45g95JVbzY2n2WvSStYW1N1yT+1oYKO3W5ko5KdHoclQOF2Q4MhepTu819I3atlvY24vq8ITS
xU6F6sseyc+QN5evdnjzCSlgEvnE+tJhf3/jX2KzIeRj95Cd9xuskCbU7YQvmbtFW/pbdKfwHQmI
RRAjO6/TRw8DnVST3H8v95W1e87Q02/zgiGfzrliRnDfN2KoQUqxL7btg/5tFmvLcHoBL8h1026n
m9eBAY/y/soLvgKTScRGa6hB2HM4HoYfC/912teVLx5N+9rbaw2juXw/4FqyeAOMtbMfgbJDU23f
8tcj/fxEyuwEbWD+8k/287HO1/aaCCtX/bFUHg7OdTXZCyaTdnu6hta0YvGj+jIoaARpr+AwhyDG
fkXLyyFHcBW1jbdYNI0dIVayGQSuaneBPOL500fjYi+OXqes6/cmVlGZ/5kOlL93Df7E4vxOSsRc
Y1k0pI5GJNr7sCY/67QE0o2YQlOAnfF++xJSmU4At6eQy+fW96Vap8/yA3nAmgcGvpWvAvBecNNf
Sc3iyuE7OQFNUMaATq8Ifd1X1B1LGO3pSGwrSxhyfy+ZhnfNV3wmaHeUIIsMD3i2gJ4nsfStN9nw
hzWPtKB8VmpquACY1POfPa0nItXD9bFp3WvYkXCFl6RNy0Wd0oQ/EdQdtzsu8G7ZDJT0DLj8+sTN
r6U5Fhf25bvkdv/TtsBZd+uk6Pscm1tfef7x9NVB7o/4bELtsMvW7zxg2pw6cOLcGqmlOz2U8Iae
0vCVT8IVbEnav3w8UoOh8HHs92xWm8i34O+GNRWpHZl4Uhuhbq56rPaAy00K61JyohZfjQ1Luox8
olo8pMOeoJnyd90jRoLkQA5PF+Z9cL24wkEzFlecOURl+exC4VP4a4Kum3MNS3y8UNn9GGzyl09u
PiNzqUQHx8IeG1IZj+wIefOZPGDowH/o/KLeWKjsgO3fcjgU2vgtkh57lgxCVNDWw3wgFMKE9I87
D4P5zShQUt7oPAj9nF3a5TVr5dosv5QmZodyYTlKk7VQu+u2eBEdzWyj+Rymo5bFLR3MA8pjrrGo
ra6oxu4MKEzJU++e8QJW6k+34sOoArhEFzofcoU/SMikwBX4FTRq2AeW+VHRHt89EbK1NxmuNCZI
joWtetb//ZSEbyfx54jXzY8CVJnpfHCBexmYsuE9UNFYe/HuQcPQhT9p+Kv6Nb8M2Gst7e1NX8lK
XK+qV1IgHrCKD/PxpuAVTveFoxCjdRTIkGTA9K62XkTIYipc+fhYb7fdWQ+1BLMPFZYgdP7Wh3g3
uM0vfDPcB6r1TIjgUESw+fGvPAdTv7pfTKebdTp47n8ODyK7bA3/pAc9aNgqweVAiHc2/hpFJHZz
2xm1uODJsiOfMRZ2zrpHwsr41av7UsYbmJhEacIbjg3ZRHzQBg+TeetjpUCtIU+YVOYRZ6SJsOJh
rU2+xHxmQ0oMyUdLiFD2zYxJwal1Z10yjb69VdZC3Jt91LAYNIs182bmZC5j2nxJqFemuZFpBnSq
irXQ/gbuAWk5tcEfPk1nMpvsC9k+6IIRC9qASllygVoxfMjdRtA/dNtfqee1WdnfyieKotvZk5Z1
d1C7TQlYg4wIs46fL9TKrCZDrBGuKjm+2cfsBu6fwDQnc02sFFFFLv64OB39HzX4xbuONolPb9S8
0NsCHWCZ3fYCPEER1RSr+tsyvD8Ds/LWGTsP8607sV0uM3Rm4dz1iz0R9DVHXERn76E5txWWV8KC
KjhG5+7cAcqZJwQME5hanD3mbG7OzCv32wje0R6GKbFi1CBFUvDvNnp6EKvczONhYhImhy++RGbx
wKJg1xR0lBAwC+9nJGTm5jmkUuYMtccRGDpNGPGrgtOTOdGl+hry0P3tjEYE5f/4hhB0lrEvtupO
UD2FSdj9p7h5wufTYV+/3H+63OUvTNv4Gs+xiTFpzaKly78Ku3p0TVgmpI2yGY7N6bJtLOfJVtsm
FcUO2g/UYb8QICiEjInSrDKcK72bum/JraSYVGt0/NR2hfNKGLxseZrRPA9/1Omd6iAfe4PFYB7a
dj23wYH13lFdVW6mro0zzRjUsWt2j/S9Ygywn8WWNoAzcVYIwbjYXuFSMCPeGRcA9S6lTmptKcCL
DWOcJ5R+HTpXoB9y1CYz7O5XWGZMl1+hj3QGowDJzQeNXitE4oQN0NlvhBWNfM3Bu8hKbnYaP+zU
mVkHmvdNDgYdG10YXMIHCpatUy6hPT/hn3nT1+x3SK2Hiz1rA7o6CISP+F7Eloc/AW1191nv6N0h
gWpHuNGtlMDxtOhL3Jat9SaT1ghv2TGHReWVw5wJhEnRp1ihhqSsBy6n3ectKE8LXKfHXYZG6PWJ
svoizy4LF+1XYLJtOtlhePlNSXtUbWUD5kuURRpg9qQ+KDdZEcASmCtNcBqlUo0HVUM6gRNXtX88
1kjPzCr3zAl+GiQ/NDCYsBp9rKKWKTAFSyTBL/s3AYcrwNjq78WyeSUQ7az9lszEWRj4rlvnjWry
qsHtpi+4WuBaTCSHpV7HnOxeJTOczxC8KLgimfFiu/5j0jXursF/PN3XcurMEgXgJ6KKHG7JORiM
bW4obGNyzjz9+YT+s6u0tWUxGo0m9nSvXs2Z9Bprm62j/d2muvwK/KWprCgCD8NsfV8+jTab72f0
+zJJlNdaYRvtYseKjesoBXQIgxA0OVraHLq065uzXeO6jlAvCZhF+lmySgtuckJs2OEnavxfv5ed
RCM52bylmAtyndmstT9x6En9LNJiDse3v5BI6WU9wyVqdn0H249vLWwBie92aRtIVHxu7ZAsVqcE
kvK328eif4x+ioMk0vgtWT105svfWFRJKeSEsErg/HxbpUb3a2mWrJ4j1TNAXPcY+QWfmdkCRMn3
u/J8WaL2j/KRzPNYFqFll2vEwPb/bikdJ9k9HBv7n9y4xtf0fqqfCKDiJKQ3Deb/eDBL1BO1CysL
WoZXAJxNLTVI3SqR9HCdhWYk0y4zwxW81Xm6zq2Ad2iHLb17m53K9iweUNmClOG2DQxLaLIR5IC1
bGQRNdJdYIgZbNuXVXO7qR5bj8GNHcxGLjuZc2lM58VkG1zSnAWDoFO7D8h/eR+Fqzl3xF8ZC5QB
1Vpjewl43r5SoBlZvnAirv6KHT1DVwXFegtMLqx7gmhEK6w1WGAhdVM2XtUMsuJi5GP7i5EUVSao
HtX+ubaHLzx+u8HG9JgNkuLx0eyZ6vYtuCB+RLHEXxQvACoC7pcDSsMzy8SjGn3UHpUlOcOoI/NN
4/NKptuI4+a80xrFK0PAUpGql71IsTqvCAlKoVqLfCOtqYLqVJCmIWXArAASA0YYq2VbfIaC6aCF
omRVn80K12/23o/MqbEYbfurEsvWfcAXmcvjNtW8cGi1Qhe4AApus4vXxcA7pT5nN1O7GBWG3Ufs
FyIsCsknpDOLJC2Xnr6iCmOuh0PC5l5N2VDuP6ifM5nmfl6/HEqIfuN8aRG1A4FynydKIRsq7R7l
cScxvAOY8kTRTVIBopDzmo7DC0bgWir1xLL7+E4vylHW7mR1zuCt7/8xEMBWZVdi6dWz+y7fbNQK
V4Yo6MPM52ZR2NCc891nwzxNntEu3Vgk9bNcvhuZh0Kkw5sJ32OTWBkPuG4omejXE9vm4jaMdEX/
zMFZ3OrbZSUBtRXNo7ze5wr2za1cd81r6kkBk80nHpXFuCz86o/YyOafITQjLc1hGi+lcKSINaxf
tEHUEr/HexmSYByvjttjdEGtS/99l2pe39LfOJsENWdiaGuD1RsyhPYBmwA9+a3JiUfcVmz1QjFU
96a22Pdp/HW9tRDdZ+b1xK11ytQzjDjiRl2rcJicK4FxYt0AlxfNY12FoNmKY5ct3S1usdL+Xrjy
TxdurYbp/UZTahAlKOALs101QZSdVfHcr+fwctVL4F3yCk4gyCzif56E12jjLPxQtKx4V84CgAdI
d385MwP1wwiqtdxv+k2oice2dvk+PIN3Rr5uKOMF0JxaLBOX4o1TY/s+XC8KCTyF2wrSzCIBjVXh
MLh9iGKNpzop2s75M95C2w0rlKtGGb7WMOmbUgKm4dJalvdlwWHbaFeGSGA2eJrOteMAGcuunX6w
tOYIs+l6tp77BPzg1W6hE8xguB6Me8AhP+wn6VZmkBmoAmyVR87PxxqMFZ+oNvcHQmjt0JqXtyJ/
tPVvLXMdHN7Og5wXvG0HrNam90kAb6WJ1vS6mY31i1/gMRSfZREEE2LkTf5xbixizXw/vacap95R
3LS3e3/PZvFGz9GMWzhW1XPtPNh/rb+2X1L2Lm+Rj3s//g4o1ri0993d26Z67S7ym/rjHcHc1Pk9
LsxOM8u8N8gOqctpdZ+DuRhDyIKUnTwz2n/d++cBu+/n0QLXHg8foxPuIfpiCUCgF8Xl13lAQ/0Y
Zv8UPNV8csLEn/A25mr1ab1SmbSwpDCRPVZlrn91mI3D5NQ7jABRevfGbnR5P3dluf9VQZiaY7Te
g+MAK0Y54w3wCBTmyEK2v/fBbXI1swYR1s/dGBqbFMjH7O0ANc2TgWvi4u1YC3A4858o013xPEgO
z4PoZP01Dkq3ilXj6fypfe6mmqtoaXZo5IAa8ISlygDXqzcnc6miZP+y0xfDLTTP9Vcl4k2ZnCa4
kfhGD2wWzXKkoai2JmBpNVPEF3EMj0fwGnRhv5GPnIjG71iWtv0ze1gp9U2w3bCX4Gj8JrH7P9vd
NLMN0RoMKOhxQ0y4Q+v77OfQPYpua/I5T3f9m4AV7Sxfzz+xRbH500LNyRHQi0QJ0kKBgahxrD/6
S1Ca9py00UvbVSoquoX6fZj8jD3yz7/5G83O5NaMVOaNhzDjj/64sXQ1+9p0F7+X5noY4FuicFrP
yriZah1L9L4EVpqAMxKKQuzjtivM6qhY3rK/6S80qZmPC8x7PNhzoH4MJPJ5/nRAkFNa/2BveYxW
oukEdFa6inWKZTzKSR0NIWQee1LsBODJZKOfX3PMj6fhqpr4yO7KSBjkzhx1mM47l5adJg903ulr
f9g9fe/qj+llFA98/YLJ+o+dhHkaqcGeQdxugoUwWQDPYhSAL7n/Hurzr8BRh4Ov9BbTM0qeZ35k
1WRYfjK3nWqndEAvwXRjFYIaWFjzreZ4B2gGCacAPNYEtAa5fBrWl9VV0PJbcWUqCQDHVVIF8k+z
5oVLDHMAK6RYowCjdx45yMoL+AfccX7OEIUU+aU7n9Y4jrrZXIn3lwnU489Fk1EZTnezKXGI2Txb
HmeqFYua/xkXTJQ8i4/Ib6L7eEuBQG6bVzBY/hI4phaVdD/Sir0Bj9HAzIfJWnYwHqTaG967Abth
OiD4w+2xBA/hRfoDIjGPtOwHzDLAe7yCaDHxpcbzvp7JG8KBxVodWCOPMCEv7z6WyoAT+AdhTA+y
rTQvHdvpeBNYMQMLtMjHcbPl73/sqHSQRz31ICBe/vpHNSPNfnI+lVeD2e9u0D4P9/Sab+nPUzd3
yKcstt49yT34qeTTP5S5NKCnCz7UIi3Z/Fk7/eTe5x/jZraZaM28iKvq3+lzPkn0Hj/xH3u9g6nm
5/az/0usRQOyubv9zKOtxydV7+1U2hEyUVZSVXHYyt9neTaMt9z74fP0uf9bMURaxKEqFXlB9NkX
aBCFPrn92PhEuVL6Hr6/qTzt+/pv/XfI5ZO2omD3o9On/xbNVHtcSwT2P/G4ufoG3oRQeqVjdVyl
gvT8Kq5yDmCTqZa98AAijiUi2n22n73EKDujBhb1pTVuZtoZAMx59SQWBYfND+Gg8JX9cjiF3jnY
RurgunLgnsqZK50KoLeHR+DrZj2yIzgJEg0BAzsDznAUtCTw1+T7cxiXrucKb7gLQ+xr5eWGf5oX
sOtlxZi4FJCtjg+2aGu+nCXReWKAVPM3lHjcWsB2PHkal0Sp9IIZjxsKPfBeDma4rOhPMbaTEW39
UFHRrRNUbVZIvXw0jPuhdcX0untb4oNN1oPVVdOCdUXQlgT2OQ47whoBlfkTf5oxxwMQMEG+voma
l7f1DXXcrW9IZd/PwN08yuqrt/Vvlm18shmmR1gBFSl9Lx0/5yBHpsWlUI382GuKz7RmGeKQKUYX
Dktizv5zMbzsGmBdCBExSBjkS52dGhnd97pg5Md15YGvecKhLOtpJLZiG9FOsqKfCwDixJjsEadJ
EIqDA0VaOJVIcBAuo5fyGEumaBD06Cq1dWqIU3LuJatACzz1y7kuVlQOJZb3EQwMiwHU1WLyGD5r
4ofaerG2niqW02c+Pdkw0r5HBK+BndsPIOYCG7OtxM+mHdT0H1dngxhMB5+QnYO59dM+gaP5tnka
wm5F+ou//Q8XwOryczeKTkkJ3dUkqA8SLSBNnNNL5lMbXX9FaeWo+XvKlcZDtG6x5mN0FDHz2A0w
4aAA0SE0XcFsehMKhJJNXMyJ3aD9rI6vbQDQB4u2tlSpQSgCmxKYir/FZHwoM062kqXV6Pl9eEeE
DtQxeEA3B13F1wDBEbi6yXciyfErOUnxX4TTgNK6UrbWd/oTjT/OhDUnaHij8lnU+k3A3kzPuMYc
TuUVI0dBjAR9fJ8LnJ73n8++K/Mtol4+vjrI4i/7fqk/7HFWzIZUm7VlN4P/YVffrYqWmVxj331a
aVU8Id+MgRHimbe9saoEDAvRKvv/aZL8U2Z1q/xqRCck4tEVuAbp8kUWEru+LJU3NKohijga9cmP
gBSnybl5G44uw+jfeiAE9yfBj5jHaB75mf9izOOdMRd+JAshe5vOqpxdOkbW6S/26WXzX61Nn6OV
dXFUOXEM0SIp4Zp+xZa4ZOFCXkEmiPE+D/vKI2AvU20GNTgedQgQSOxYtc8MuNj//LIEknoh+pD1
W4wx8xj0vEJ54dAz2Dk/f4hiijar3e3E5sOjhd4eXrxT5mX7HsQqY6BaMB6cVQTyHKBuNWqgxPJM
7odb0YHpJWCFf2FQlAPmzCxlbGHS4HHOoCNGJv9us6mhi2iAx1sQnZ6nNrKBsEWDIa5qfbdFxQKd
e230YDV9X+DiNfvDm7H9Mf1qdAnsOHd4XRaBd7bEOkfU6pwsRxKl66x05I2c4UNawO0yt4+g44JJ
Z1qgrk4UbbUAc/UZxTiDuj+C7qUw3BPkbOciDpCN0adpd7Xqcya/oIsw5+YCUcAccbZAiO1QAQFH
uIJ94cgTl7Y1n9yVZFyNUcGOq/w97O22aHgyX5kLZRFoVZsL01N4ipv4ooNj+ZSFacakhA1nPFmc
/4SIp9CmZDlRjfDtesRr8fsbOupl9m+TEqeMYxTFb7a141VUOsT5cnKt25za2C9TPHI2jfu2E6Bz
n7XEo7ycNTLC0kRb8RS30gp1HMgtlRYAZ+AgfSPD7bvrR//B7TbRHNIgPNKNDZz92+w5Sh4E2OuY
QgOUX7SVrNA3IeWdYlWI7Wcs/u/zUxVppjAp2TNeFzDM4dXOKNjQ4s1smBtS+Vrs5zA8/RE29DGi
vHenP+8bgcr4KyzyqaAlLWidFJcbNJLL2jb3fsKzVL6t63zgE4hHtqtRMkAzbpfvSIE63MzN/cld
F9ve9VQlkDejYpr00ltWrVJ8gxKzLs9cEFonyYcc6JJXr/gUsUc5Af+ZLbDr/GExWNYCTCKak8kR
MvAGWqgcwqvgr7pB0e2GxtZh3c+N63tsVPfF5N4V/jmI+BgEukt9iVcSHxd4Uy2xkbZoUzKJ4qme
QqSKdHdZpYTMHrlndTKY//cFQXY6x2gMxwyfqfGiiqkgCCsjHHlcsOwiOoh5LgCeZuvlFSA1lde6
fAcmxA8BYAnSDDUsKE4A1uKzPjTr+nxbSo758+75VLWdRkNxqvYE29t/9S6TyOqdRnjX6MVXH5F8
MT6kkZLtlk5+TwtuyJZa0VVdfAQ2ePsOJDQnkPvBumalKpgrqOPmCCWO8eYs8vHM1uLRmqkPPlvi
1aX5qeMDfg5HlppsZUMHu6o+OMBxw8fXHUF6uP+LY1IdBj7C5Zv50boLIgQzdug9oGGL5/6sRDmW
XGHaTW9BYifQu/2jLkSOp+vWVDC0yybJDKIbzAhtbpNLJgXb/VS6iXXd72QuRn5/G5sXOsFKPkIT
e91DO667wwHZNoU5L14/7gEPytYt/SgKQxCpH7PV3xsTJGdQNL4iySEVwmF8LALp9XJZarTgq0tp
0pPoRpyng+mEaEE242KeHgWKzFU5YJYq2CgWM4ApATvoUDvpSdeyU+Lz+WNyjeY+bGDMy/NTMBt2
6CsN/dVfunXPVLjZmVKuiW4m1bQZrC7KjdiAjPG2rpVJD2Kj1hYfqm1whT5Abkt/M++Yl7Oj0xJb
gQDlvNyVrPIonTiXctoTgjjWb5gjCVpobzFD7H9S/PWIIDohVopsy5gbL2qZSHk8MmPYvEMNb5At
JUsQ6XeynrUlAYNRs1eKXEzkYw7vAwN9/Og8T5/Y5fGvISi53z+4TavVVbRmfBvaZI31XYQFkGJW
I1UhEEqmev+Zvc3hs0aaEIfSUNuRS7g7q4JPYi6pLPDnNqOi34Rh8fOju/8UN8tkTi7Uacin5n6b
nHPlzs0QxBi0gp/AndMNr8nHIwiT5hvoxVDrH6KDHbeHLWrPElbzebK4+VgtC8L1+BFXCEIP7mYC
iO8u5Vu0fsKyJWQB5gNrDbSvRu2xF5hEgbgfnB3bTB4BnLGmG8Efjisg7BRC9qTmVgDPTDF3qif4
TlpJdn+XbZ0oialAUIIum0QSkzgS5Dt1WTN1rLAlxaf3ffGJ/0r4UHYgbG3An5bcKFcKjGzQZJCf
sGoM/kfCLDzj/PMcKc6ilee+eOVDc68dQdj5DBGH0yXbEfQ9OfFbC5doKb2pp3X0SEBAGhB9bztp
RivqCT7Yptxmxq1asDsW88vMGOhgZkCI5+r8u5QrJdnDO7H8Z4rfCCbWTfXEiWRVIqq+YbkFSMxf
siyFnJ6/cd2gzsz8nOoBveS5RnGzLMa/xIIyUvF4RDrg/TEwEhqeTxwMAJcJgMzokPnp0obKfJ5q
aFpX21LiaLA8QES7G2DhQCAWCaYSecuU+G+VTtVY5/5DOn3NGZcJlWcg1gffcGszfZXWw8xfrk1P
c5EVnbHIJL+BMFsywMVuj9Y4gaMGqik+4GMy2gr8JvGP5PKw8ZnvscJbBnBHjXiN7Af7Z5mqXuQY
BKM7mL61eAT566mIuIe0ESni7YuxFZ+q+oCRfREztnd5f1yKCdxcNYQkVfr/v8dw/LSmlnAywayA
4TF9n0bE4uN3dBDDuNcToIs99ycNPD3+yJYvv1/w1vltfWHjWc9M6NItBmhy00UhC6sxUJJUffeZ
qB/7l3UJc9JR+NF0KT3JRIpq7DTJqLrVnZBbAWR9aIxx7ZLOM+W1lid2+UB1KYLR/VSIfZeNHmAB
e0AEnYhnqfIff1aV8UtrsDiVkw8W9ubh2QHUnw9MakfDq7Tpje1F1+XjiyhbvWk7AfnsTjCLYPfn
CvQj8DmFSJJZhEyf+BmLUqjNuRLk+paAswAuBBBODVsB7wNeCqHBSS2YE8gMDsbIEmHMlSkiPFyT
HwMJjWmgiADZA/76d8TrmY49JHrGR95ha2fCYIhyJnE6EzDNhzxKRvacxDxiKwl0B5Hy2jIY9VQm
DnfcN3b5LSDWqSRqHIdvwe3wR5LjrhQdEXUcKB54MBuO3nJ7xdQ1HOwIqf2RYCwqoLeLb7M2kgmq
Im9yTbh0YQJTOhc2LYEkLLtb4Chmcg95Elw4ZDyeKrDZ2IbAUHJoFnsOor3zfB9sEVy7r2e7g/Um
rDE3r+WG8JmQYrYe1FdmJ0LJoc5w9ao8FerCQdg1sXoHniq93yEvq7yl9qGtKbMRcZPjdvnRUEMY
gjK3n/GuYC39i/EwG1jrz4gPL3/KN0r+yUFHwivPGsdl5ZWTC22jzZx9ve/ychfawuFCFZObtY69
gBZRE45T4Amisve34AA1FblJHoDdgSjwKoKyuLCE0H8pve/1bWE1uNhMgFxbtjYQcjpQc155NOiy
ru3AU/NVNVrDR9nY/Vc2/E+Xd5aq/mliTaNqIJWqQQG78xxAWg8zxUv9BURH7UXYRI+htRTfR6R+
1LKRsMkHUTLEwMmffyxTOiA/kqAr6gH+DivgbhV7VUlDC/hNcR26r4pnTMHk42f0yENuJ5Bjy3xP
Z1we8swvdzU1yBQ333znS2fiEosMymssR4GNhXCNp8kFiYFXyCVbPrwiEwt4xdgTbaTe14e8P2Tk
LJ2L4JqOl38otw5dV6RmUGbzN4X5x/X9fMjv+YUBSr/eILVrZ9nLi2kHUtKd6MetGv2eiT7woVrE
6/XiYzDXsQoJMoHJoBStHuv3SrYatSMMnPAJ5G3xV3q5OvAfD4p87Itsdas+Wwsa8mUJacCQRmnb
pSgY/42HOcDXhCACyKimjzb/pE+dLtozRT27u4Cbj+KApx3eh6HWOJaE2VYrNxDU1nKwmtxQYOZz
zeOpwxK16KeGJtnccJEoxniD8GSIgmL8iX7cDQjj4u3ztcT0hg+1tihGmgv0K9k/3BwCSII7a6+/
ZTPQDZUelWRpw+cXL8FCswP5lPHJrhY1wv2pjgKT1XIuJClqknUreaiw1N2nQsRThg1yX0s85x9L
7p6ikx0r6izZFs7o2V3OxJ4s3L/m6AMYzFA4CdnFujBdQfPUTx25zJMScwg6kFO/crVra9H3fOyL
mTUSbWyvVawENzyDMJbioCLrRAKd7V1Kub5IAW0Ty26ShXCoRT5tDZKYE/qkqUqahyePOausLfMo
N7DPrS0okhtE7HmNvB/pbHiCXQPPPdN9ehxIjolMTaRPszG4Ij88O424iEfqwyZr2SWL4+Ffraq8
Swv7Qw8ZMCWgMUjRn8YWGyAjMB5RLNnEnZY14fmYqrL5waMAqG3DcS8kcRRPVhUuC+NCZfd+5DvH
1RGoIlFdtaDDPjZ8lAH/a2edK38WQJbCv7Di2DLvP65096bifWkybq6WldJ61bsPE5TAkAuDO4e0
8nXypAvH8pW/1/elAWEJdjnehZuMtH7ysM6KzQUnWjaGvg7t1bW2mFcWrTNu/ySsbGn5nWFJl5xB
MwfXIeRksNpST2e1/CwIEEPHuhGMlzdBfFZk0DFv3sr3ALJYmfN6/LrK+tiJvt9XhUvl3IdYRHnJ
j1T14PAYYl06wv8PFmLa5vgkFKJ3htt6EAaweewspgz22fzz49hPpUAD01+HePl0Ka5WzN5EBMr9
ZedwKaaXlXHtmq4z88CYQgu+wposhAP3MIl0VrsKDjTd9g8V4ieGRTF91hjwLevooQLGhicIrPkC
IVkiv96XE6vSfFWJV7NEC5YhIWtPBRTG35hJ6lDcjfmqtL71RM0cT6hFjmLa89tCDwNbckdZx17L
aw+OFjKBg4UwKs+5sKZlEK1DrHERan4PetJOM+AuB5FELYUiNV3gBoFoNZGp764dNbEy/GKNgCbL
R+yL7jingxeXr7hHNr0A+IiD60PoYqrWXTWaaomtGoGprizr81xpc/7YNY4gNMvKc1WJJquxS0e0
7/ttcNfQSVqHcgKQmVezeH1sU8WnqbJxulYzsffYqrdMVTAXxa7lK79tQdzX7W2mtbq3REGpniKN
G9eaZXd26guEkb8KFB55i617J4bbHof9qDWwcEx1fBB052zZYIGlyntDgF+OfWevNfbadSencoDw
Z6Xl2AJByxEpPPq7Lk++/TT5se2tb8JdFWarIED1HNPD1wngf7bqPPE6i/GVpTLNlRcRdvya8O/r
VXtxbmx3b+t0d32rHdPdG3r06rlokO7L183nPPFuf5JjN7acNA6TYIY99LJ1QsSBAbnPz+cyp/Bu
km1XI6elGIdnwLY8AFikkOHvaGs/60dO/Yj4zmI51xbtxCd22li2crq+2/jZ6WX6+GZoyK/iaXey
9+Gjdkuw4QRQiFmB6XRoj6pT7j4ewW4Ptv3c+B3SL87v9oqpBL0qRKIp5t5D0A5OJESKFZTuh6Lx
EEReveE46+od98JNp7m2H3E40HxkNdgfK7t7gd2C8/KQj9affZ+cav5RuVAgIYNyvvzlcCwAk9fO
HwwojxEMx12InUeqfd70otPbkB422wvIzZYYI542r7Mg+GgmH327xoeJfe9++8Djc/8838vxcTPg
BcO5cqun+bca69+7bHnLqfba2MCIzYeL79w9NUlEG9ltrru5NaOsc5ltKWJk4dhKIgVPdtOHr90z
29oWYl/AbtcbHt0tV8fBKk3buRansPyw6qGvyQTWiitqanZjzE9gwbMgzPo22SYGTVAacDlI70uW
gS33dMUQM/vetJD8RgYBjgaFxllUTcsx6oPTvqTvA0blBonfNV+p31iqMEtUZ7FC+joMRI9vEtwz
kl+3Ht9xOja80NfaDOgzVspgkn97Jj6i2TK8FzT0ZRso0vx+nNVzkRqi1XGueL2W4kwriU4EzGdZ
EbdALwCZ/5pduptM7xArpHgPYbp4FsFOUEphccralfLnKqwWZYC2xLLkYp3SpXup7j7VXSbbQnZf
0PzHGrNI4zQu+q4McTLe2MbL+n4EP8ihtNiDyvQOO1y4oiRGvtaIqBs3SM5oIHIS0VMUv39/kH1W
oCZ7OW/9O41JUDwZPqpHRqbCfLpnKiKH1mKFaL7Xgw0p7fAh7wqHfjKIxtDbbvLLanvZmDPwj2tZ
JsgtOXJWjFmiy4/GZlGO70vzeoZ/2qMJHwWWY9Aan0khiJNsccKbNFaciy6iWNZTwZzeEiQvGc2v
6/EPFuR32Jl7ZbsuRipHsryJqnSmCKogjxEG6/MGYUd4H/IpbuyYLk52kcxwXMwuZbjvN+i/BseW
WfH6E8mYPEu3XZUys/NozEv9xafMFz+Jafb7OooOBKu9voHOdW/9Rz/78XyP5ve9mB8JktANBzZ9
sgrHgtf1fbrsXafpj+3o2tq/F9nMsCXfuTNz+iVZ1DKQC++J90vn2BOSdfE5+xl/3/r3ChKOSPHe
4kOB7SLG6XS0QMIVn5yH12G0zar0RdxM0YiT+D6Is/7XvERTZ7cvYFD0/K+bwZ1lhQTrIkImhEa6
5R/mKVVwD1KGd9x0ESR4gZL8FCR73XGxj7PuzTrH1iZX9pNkwF/0+i786WLJhAnKZIknVb9ycMcw
WpXP7zb9Zabm7Sj8QQqvV9box7yejb2RQSq4RAtCl3+efqHjk0AaryM3TQT+0Znp5feJ5Z7anlSC
ZkLT2qvRQELfA7qw0g8e8Xw7Wly/zb7Okyf5JuC/xNNjCvlajw5djtFUPgsJN50E6p/VLyFoaeNk
eteo/H2nm+LsB3B+nWhUI48KjUUlN3yOIEYz08zEKy+/upbS2STw01aMGe3qa2sQVrvaU3XqSj07
LFW3vl5eUz9+ClB6/VX5WMl+j79T79EAG186dMghvUvfmvO+bp9L6f64ini/d+s8yOgwLfnA/zyy
7edG58ns004C3K+6Ku/6Frjs/SN8kxfYbQRGFrMerIopE3rldfHkDwtqYwLnnjpd/Ry+/Jmbbn58
ump79BXXoXyePe/Lzo7jdMmaux8d2erNgq8MfPjhS2Voksnh9zRYv8nCcYCZto97T7OIfiZGhkbY
v15F8frNT2IimfZ4cq/srH6fs/JGLKDaUvSmsopcv7Zdl99tK9dh+Jl9BzNdNE/m14+VzYX+nUVB
Jlr4umW1AjX8Y1iq4ZNqXKrqQJL5eyZJ3XObMjXsyEi8q86rTH6bLkTp5Z48Gfcp6/cY6wZXgGwp
zcnwSN54HOrRdC2zqzwAUZ6xwyRTQJlXZDOnYXyMARvVbKwQYfrINB/X4cb+gGfIxtAoaolutBht
4K6x3vT2o2z7kinbMCq+zajRN58CxLw+xCe48Dm2i4++EZDr2kQq+L/v9B1honCQ6FNSO9x3x2OG
Wtg8ihRWSvjrOl5OfsRayaZHjFf1L6Xp0/WiPyMt6ZfBPRW3nYa/LnJBS+sifgu7ZziOlT0czf6U
uV+9y1hVXj3M2ePhWTK/hi+S+3/5NASTbly6dvuv0oeJnMNnHtVVBwWFPyTXURUhuLZrPsyaOAFa
y9H53f2LmZMRkqYQCVD51IUIuw8Dbggr9zA9WPZX76lepE7eaFJntNF2g3PPR8Hk28+O89eALuI4
2o6ChjKMR4ufxae+O8pMHgNLQ4woVtq3M4B8f/v8rbl9A4rB1mR/UdwwAHxmRRrA2POdneUf1UhR
q8zVQqU3f799a0Q76ezH/j3YtRpL9j3T89txmhtY+1eUIvgoqCCmUKb6r8ZzDlve5BA0/v8bKWzL
M3+Q1/BVE0ZtOHz9pN5lE1bScypJ2LjmVGMqHBjawp/xj+Xocaz0D8nJYcVgXN/0l9WZYJPDcyux
myhiupF4N1uZK7fT9Cja2/HcYPayFynMCuyonV+rAw0/WirTWvne1X0JAM6+QQsrsdKERQi7D0bJ
vr81MjJB/URH0q6mmEc/2Vx9e8xyRPcUHflf9YV1IWGYjwsf5nARWHdeqhvlub476YIqzT2vPdr8
fvtLTazKm74XxCHHRsFchm3kko9WNx15eAmROBxxqloZ3fSYs5JZlVRZXIeycYOEojXrwFB7Qqte
AoQMRcoHHHb1SldTjiPNUD2HwUz4AsoxSqpDJlBuhlXigsWZsk6UAJq6JSc2Xk0Ztqz/KixMqYXi
o0Pp1lO2/ZTiD+ExyvzSrr9GeDWvkOmyb88uJtHisnIuUyN2IoPU55MePdAS32u7Nh4DVsFM//q5
qCZLyNvKQfAuBEwD6pNcfzFJDBZvYDPQganPVD/9HhF5m+4RhffnaULjT59GiUcRkQn0mHQTVJJU
a/G/a6LImiHORHExiYpysW+mkcwcxNOKDrfdTTvbIvZup8kg6LgccNnbWDS+5eeg3cg0siOKO1sT
CADaycQ+vyqNYQc4ofQ2NHf2A0W0tTVInFDB582EbWUK8CBsbx23QSV2fLXjQbFENILetx5Bb9j5
0ygG7Dz/qVGVnBp+qWEoLAPARrJOSf3FSAoDjZgObNem9KWGVvmOxQHTaNAcdM8unvTQwPOvFrT3
1hl1FXK7azcTiXwvsg9Shx0+7LxShIeJ1oWp3P39ufPvOrxwdl9jJ77GJYlceSA4wk6PZH/+fqmi
2HxNAuFZl59PkW8K3tNOfGW6v7kaLWdiCaCQXwew+jVTecEtXVj3WRoQRpke+8rfcAovwj5uDHqX
ZLli6ssi6ZnL97jtv3AAhBee+HfhOa+2kLZm/diy4r4xvh4ZDOETcnQhifOf6c2zW4lB0V8T3qpP
85n+oI9btvYXlOaCu+9HalA6ZTPDKU/wgpeiVB5+f7ySTxXPoLeQeIUU1CWLvpJ7hB50GfzvkEeY
gUSSmg6c3Xc2I4T1YYSH9w1v6XNfdi+vtYTYfazsK3sqq+ANsnDhCJ/3chKUOYhTheyWnPJed+Ti
wmqRKB3KVh7pbJOm22m4UoXPV+f1e6bxLD0oHC+nn0hHMPBCL1f8q/eX1qfEV6KWwHC7baQOtVRR
UN7v/ftyBC/nULfOGtKhWMGyscNSFrzVue/b1ZYrxfSbs2vppHZtTfGnszT+dPbJ7vgIXxPc99Gv
R8IEYSbqw09hbv8ycRNuL/zW8KvCP2XlQrKwQB6Us2zDB/0abGdedeZFfvV2F5HXZO3PsCQeCcvj
T4fHw7PadC3/YIV73QyzDcvsHKY/30raQQJ3JHZTYZx1tGNlXnfLz/5WFK9x1lChoOAZC77UihIW
VEq5hM/71Z8eD3595SBxIF68zrJyHZQbiupbQ5C4X7u3v0PfAw7+UcRgL5ZOXs7+tPaHn2XPt+yB
Akna2VfCTwqLEZgVXgXzZ1gSf3pUmZUnfK9s/pVEFrJ3Xybz0roXy5b84VBQeTnCb5NdWOI+ecet
8CG3ZBA8/XqJVzE8+NWFVc3+NSyOh73cI+H3SODBZzYovwuJnee+J6i9V0ayU3i153PdCW86e1JG
4cW/YoYXcg+TeaXsSGBSuuhvR+7IcNl7VDf98H1htsrq8JQEyUa8KpG/o2Q3Ltq8rV/N5toR5Pg6
lMD9R3Xf+ndLBorQH3/7TcZh7Xpm15dVWA3hW927vIoiocNNzwVvNLF5akyGaAZCpET/zuHXhF9g
CvHY0w7rVb05kByd0cSBIvd1JxpssoIbry9/vN7lLVLdXqmcPeqlbgYlff0pvZv/zgtwvldmbtrA
uR8+K2/tGV4/EJO97ssh/Ir4966YqIBSDL6eJc6nAt1cZyY9cRgrm/3wehTSYsyMHiBXGDQW0aLj
uBpTq5ZhvmdiFSbLl0ML3jyZj7xT0t+Y+Yt27xsgmQJJmRzJjWZg0lP/sg4LyYT2fDWh8oSl/Vds
Pd5NJVRnai4bxzweNI7682wgoIft4ZP84DPUObVfWPNuys5ZGsc4XnLtp1mi5H1qm6IgtuZB92qL
V0eRg3fLGjAieMbzfo4HyKW8ytMXNIizO8nXRZh7+BrZhY3gWdUcnIm1xs+Zi5skXuosSdjQ/vSE
vTH5UpZu+tXhwnE4lrzEhfTeuRT9jv0juOchFUiboZie+y+PV7NK25/9hJm5v7AwzoIEl05Y+EIg
ypLPoP0DL7XgM9zJTb3Amy5UlMH/uSmLpp/WuaC2FTM39YRWyk095vBXWDaF94lSXH69wKO3X+WS
QoavS9uvsKApahhJaQCGcVszlXf7lc0lSO+tjjDr3FQu8spM3VLCU5AqN81N5YS/7hZk4n23X8WR
wvkWlNpPnn99i78kCIvh2qf4xcXrw8Lv/69U7XjRffm/iuJ3fym1Dnqf0NsMU++7r43NDesMiXhe
SVF9C1gLyZtPbgoJDJzXei5dno1rqem4cYXZOFd39OtgvAIZlbft9KYwj9dOVD33IkVMchPoLJa7
0gnffVYIq8D9cbMoRgNT2EqQ+HbkUOB1uyjFFq0TlByu7+LsC03On7+2i8KpmwGiJpLahTKe5TCc
tbebehQi6FSkjboh28MYuqss460Lln2wg3nxukUAV7ulf26LyVzM60QziWJ/1Vy/Xcb5M78eThmQ
kzmmhfyiu+SiQEr/Wz3Ly0MXnVAcN8u2dASPspFAv4mxh+zei/SQAzzF8+0l6rcywQYjyqoWQb7/
86xHy9FZ8Yw7/gd/9rGGbiCCML9Oabnk9rTuJ/hT2B3tOptMNRbrcYS5NTfXQgpOLDlN1ZfV8+Rw
qYz7mQfGuOJVHJsrR9nWDklb59DMAK2KT70prvB1t2O0f/FeatfNtPaQlj/7N6SGu0sFMc1SWGt4
Cv5NCBpSmFUi79H/kXRm24lyQRR+ItYCFJRbQUZBnGLMDStGAzggior49P1VevU/dKcVzlDTqVO1
N1XNzAAOUDiwFiViTibgW7GVpOxzDXicmcvSAz0aT+NWU3rxvIf0XF1csJzHvXnfYTiRNqNL85vW
5LPzuIcABT2skQCwcJ7bmDu9spN20fNSYyaAFyP+AS9jVCQZ7Shn+8hZ5xNAJP/09ViwSbew/HyZ
cMDYsojP32xKnw8ffY9vqq999Bv/cnYLUGJ3RljMK66EP1+kHt28BxLEuExl8XC632AggbLYgJQy
6Xl0EtHCQ4uPTu0MOuBRKqd7jTegYW+uPwNKMoCoXh5dLRz+aFTUzi+38WVJom047T4rimXoZgMx
ht6OSQFi3q82Y+7WDCgIXmZ5EEIi73YV4u76/hOQbPv1DdrS6RRm0xMQD0nvG3xGEJYumz6Fs4wl
WJAuD1VqzeBEpwz35oKMEXBlOeY+eoXGHjfN5BFQlHpxud75HlLs84NQXAKG8A1iFEnDeeecZsPh
6M4dLHe8bnH+M+1fxkr7zn6wAfXAhnWDfK6D6sEHUVCIAuQNLXV2Ta812mW6NxBWUOcz6CX0Tzto
8jPhZ1UvRHcsErlPAFNcZeBwM9QuUUtwSw7wUly801yjGpCuczyeTsMVCBDRtRijJBr1MVzH+wOP
1WjIOPEpy6NqRhnaJVklc6RlCevcdwdwd8+vDflHhe45SHt/+WjvV++PT79tqloQ+45artN+m7ON
RlOZ72nf5mfPG3KL3gWSeALGl3/A9KJelj8KjidLzsvaTyCdroHi0cEBK/LDftPzEprTw5YFN2Cw
E8V9clZ2Mip8uZY5JZfgRUnGwwM7ijuPO5ekE5Pa2QKA2tFhrhkujxUJO7nmMEAw7x9MGN3kZnQw
G8z4H1g4nPQDMNUIEsZXZwwCfnrAtJrTzj0HqoOxRQRQ+YZZ0CS1bMiP9djqmirYJc/kH6bwAsES
+144NwMs0WvwCFrUnQYNlEy24k6bLO+F66iw+6ABQ7eXe2U5LyrviUZ30Al5GBgVdAFtRKih0eVN
20Q/7TbVL4n3mpXJw0dMB6fl3kihPMZoDKc9ELq+G3oeqSsJoTfobJSHl09oq+3ZD3J6dH5lXLKN
6HYbfPV1G5OR6dC7OGqzOa3PLXXf8BnoabOqp/1Vk7yBUvy8xhOa0eyeXxGsnOOeA/v574VbbpIQ
X+wrrDYO1b6nKVGrk1+XFifIWU4D9YKyRrLM5PXmxrc+eZ7kCPH6QpI1IrMpbf6XBWEfObMs4bKJ
UhsuSSpP35Ll+uneLlg7KhtCaaHhal/PMawLOklrW58cQoKS5/zmNTvtt51abJommbAc3Em/t7/F
pOZIbNOSkTbpfX5Jh2srt6vZc4a3xlOxQoCe3T8AWr1Dh8yWkEvSvCv9ar9gyOZKTIsjK3nygbGl
XqLnsYC0EZ6Dw7c61afDRXaXSLA62GChWNoqWwJx6Vym3NTfwCm0ewHcKSPadYI7nbVTVa4o9AiR
5xIwhG3QHdLYKDMahADWHublxryJeJ2Sl3cnAdxgGWZVUlLCvx1QbwFx4Lj6YqXUNbGjcqWRzW4W
FQ/TcacXDzMAxNp/8bPoVeHWwtJcDmMcwAcEgjRUcDrncnZPErH8USfIKJc9X+TMXeP76T2io2NG
XR32aRJr4yHYAH6WUXXvHz/refn0mrQ8Tc478cPcgia9MYO9Qj8lenubYfWHURtYH3336tw9sMkU
Cl4mdTs+wyJpgl/cIwvnnCHH6i2bKJsXX+wHhg1/jyvsAfDMVAlbsGWvD532N6rw7Tox3esUe9ot
Bt8mYcEtrpIsWw1pj3TktourWHzRgg5M4d3IomFETS1R1aNvGzSgUC9AWDBrduNncl5iCUuasYaB
AhAVAB2gQ9CoBObXGpU8pwQH/RMVD14zyXKvMeDvyOiyB4UKRD86BiGPagJ+UlJIctlXsBIygouY
TNDY2sZXH95GZW16uHh7RblR9Ds7JcqsIPMGgo2dabQSBNppwRcUk+vnMCvmau+3hiXmo3/ZvKkf
eE9PNB00oAfSy7zUjXk27EaDZjL4eqt2C6IgpdFAbeOH6TsGQsG9UpyiR0NgNsE37ILewPlOFy0F
/gD5pTeYmyqpFIOPdH4SP5PpuLjfat9QBeoqvzq9pGOKpoF+HlNPIXRNbrY9+NX3edJONvrPbbSx
Ztzvu1zV+JhA2hkEU5lQmX1eGA4lXy5BABLMbl1zb6K75mjfCyfzBNC+ppxjgoYUeqYWFfUURvV/
DK9zuCYYPRydrmnvu/rQ3XRxLRyePP9F2w3wmUHspgzyRISkwYkCmingxyBDvmPj+0B4EcKQ4OKl
KO3I1ioEjie/nj3nj+C85Dre158eKJHmaEOv8RShmbbwP47Z+qfdC4sB1wsOZJaEB9JV3IAKg3PG
/4+w5WlabK8Oo8DxbehqEHzOnxZ8T8rLAN1j9YDosmY/1oegWZcBPQyfFCjwZfqLOY7YENTcvzF4
lJJxKnBogqUxYmd58lt8J3FJ4xjh2zYXuDmQLhxiT/wZxXJjBuBU3yUtaQ4GnivWTT3W6eULucVz
rxOxpYBcj1ENb3V14RAOCFQSrhxnGg80bJyrDYio27o1mqYEYKnYkLSNTiOOwZ3DBStpxnZB1goZ
h7AltgAqfH2Y61NIIEGFXQBCh9utXwk+m4shys6mh29sHA73+kOV3siKMQi797gOm/XdW+VpEZGK
ZYS3ORm1btFGh5mt+pZzmGXjyn7QznI/er+S9Rvni8GS9tqO9GxFpSWWyFo+osu288mMNklLbbXv
9zkeBdpGqlTgJ9vJVQh9erYFmK/DUzQGkdBkpUNpnApVhp27pE1XXVRR16tHZHVWZnR1aS7mquG0
z6hvP3DNQCPH+L1/t/aCxr0VxcPxffXeoPuT6msAmJRHfrSKM/C9tiVZ1OAUWuCL5CDZ3+xWbFXY
/FoTdTvYMEMvdwbc+x/H7QItmBgEvZddEWENSZ5vsDM/b4sqHB8slIbqaef9rX1c0nwHqmDPzjdV
Asrcy3kmBhy6oeXVSZkSHl2DznnTx3BOOSF5N9lW/pJG8WU7edI7DfYJ4VfPVpVYpT1YGZ/7k3wI
lCs0vWwjpv/+QVxZvWF3tg+gQXRc70C3ZRIp3G4/+AXVfdZJQ3PdPaw+jNOCkI1mfD4ApGlDDx+F
3wEF+vXuDSY+Lta18piSkCsG0zvDO2C4/PTE7qpxlSXd8cvUP6r6I8+9qk5sg/KS22lxUNK2o0lc
SXt9mJq7aY9STnS5eRp+DwySYQX5JwWe9yNKcCeQ7aa1Qdit3jmp/TY8kT7aksaE9xUIwu5GN0/4
hnZJCzGKwJ9n/pD6/0tyrjYHbVNika7x9fPq9EznTiDNFzrr+6CSaMhx3+A/3kOClAuNGvQd3r1L
MSfi4jfX/JvTFCHi7Ries7jWvFv9oVmJ3iUv4I7f77inhTq3P10TWkcQudwXvaaArjpq2uesW1yS
ezOH/ZFLuMsSvKlRz7vf3AY+GKBJ8iKLatxbz0r1RX3mWmz1vh0pA/1S6Ljs17NBP7rRRJmltTYz
6cvASNwJlXsUahwpBBk19NxrG6bawoP5ttY3sukXCs1QD+byptznBWYnpzR9Yi5eYT+zbPDx+tMB
xwQQDh5gBAwxQhUNa8+mpIeJGhaKmG4c4I4LfXEBvmgQazMrbj+r30e74Fx7pODZ9AkRWZSckNR9
hvqCi2CsMK7FBOFlQNnkSPki2AaPQfniR31ttKauVug8N90nhwZC/msDWrWgOhBhAqnK2QtchsPH
QND46Cf+IapvPsHeVb5w2hzOnnRX4EYJgYh3pwAqT4hKtdnh4/FDBNmLm00uNuyXYQGD2HziNQ4H
e6QuCFszGjA4FdDGTODXuf1cjsjv2uaNhMvaF7ZLoWeKlF3PPtLL9qQukzpLugUATwD/bKR8nz/V
v+XmR91j1KLCE57BjNgFHsxv+DHoqN30xAC4j/sqWJ/WHqwa90mnmQPo2Kf2BbzvYKUvmENGwP57
sUZAprbXoMmdjue7pzI4DEYtLR13u8OA3OBEOtHQRj4NHCZQusxxQRUBPBd3B34sYGB5p7UarPgW
iBYXSryC8+dV40Ah4NRd6YFVVw9GFi3rCxaNDSFNRC0jeTJApCbwN9WCX/rY8JMbGOGbO8SJfUeb
1ydH3WWqex+wNtRskp+y+btrSakzwnbYqhvavuIXfIr2MCg9+vhGTxAVG8fLAzUdOkevXGX8v+8Y
4x6IFD+vk/MiOAEOa618mxMFfEnNARKXQwkYz8BQXwz4WmEsEDDqc99Rep6h2mfApZ4zzXIq4Fc7
wbDMYK0uw8fq5BrRg1w7mfxVbzCqth0ZCmJNCqgAtPGIfgZg+yU8g5W6daANQqbpXg/j2wUO51GV
IcIOYOHXOxkNpy5ccGXLvnOBNwS8pgt9e/b5MH7x5jXfuFE07D64sqOgH4AsMl67/vLB4s1ZDVZo
ML+v87264SP7FlYMBE7f3GAIycCIAyTa7kBqUigjp6PWHi7ZP/Btq8jc8Uft4rDAjL0H1idgQqQ6
lv3d/5HeyCBQaGDYmWEfPVJf0Zxd5mF1RmO+fWeQUL8dlicuXektD05c4W0PbyeP3/MnzZrbYksZ
PAO8Arq6yWMryffZTkuQp3eCiYcSztxlFFlz8RYUDk1kkx/o6jhObA7r/s4kRgB2/T7a3yJw27s0
I6nUH+2HAVxxzjHeU4vwWY/rcd/Zg44OugVR4AYwzFU26ahQ2yhjwHzu23x/VUa3qMMNg4n/8pqX
R3V9lvkDIDBpZAXbE0ChnV6PqKvXSeFCS8ZFq11CCPYAYWNp4Dfr8L7l/1Vj15ptXRzSV9TolvRH
czfwpa21iDr6w+K1vnMZSxaR/I/i52E+e/PMPKCtjmsnHzAScEsPgJpevGNYueDqxfdpxxmFiUJj
sgOkAUjN7pdOkgEYjNI4AqYDTJ+nHWXA96nwfF6Q/PcF+oJRy7xoBjk4BsW/5kQjbuRSfWWy3QAl
He1yKMPLnNLHwlqfhtt6z4Xhn6i/XlNXyRxqbhkX/U0Zg6ruDVZYSk211Xp0ulD5P2brPSgJuhZe
H3e4VDd6au460tjUPx8ETl8rgesV/PSTtuLVoOQbidQh83tWbzOYgzR6X/MIC+j8LM3gbnPMTQbn
3X0NcxvQQMcVHRGklbjxX1mD0Tl+RsVQmOCGoNQ3rD549oDzy+dBs4xyguCj/V6XuX2Jg3eEq55S
NTu7rMrZaXpYvKNHbERsxs9JcYoSK0Rn6nOpk7GYNvqmtEARu0B3N3TMYl6mL5o2i02WPmGaM9P7
mmUbDoBOWmn+dfXe5jMEAd65fbY5xvlXEzegtl1m1RTIurgX9cCkBQ324YFFcTGcocHZxKeHsr86
ngK6TZ4wZAAv59QuCGkqrA14QFDTndOPGA7FH6bPtZkKDJkWAVU1oACBoHrTfR0IPxFuv3Lz2SAB
wsclqWokWpK56HEFpiQA/gLcA/ZnQFvpXKVgLLqHasrnBnOTmp0tgLmREUFZDozMnip6H7jdwoHq
b6WB+38M6t+JQGtTMw5JQA4H1iiHpJGHzi3BC0fx+wF6gywAY6yM+Gzcg19r819HhssKZoHLp/AV
6pveXKk97EK1ppwf7oB1L+lD5niLMO9QYq/lNTmgXjWEAlX0AnVIkKHgIUgRFRn3tN1ghTD+g4RG
jkgNCnIWAdQSETjSrxHkf5EUrLBTJarOGnQ7oVRU2xHsf6DDs0mvdTnT/PebIAspMg/OOR6gD9N2
D4jtTMrj79G+9oVvkcHEgLfCcWjCXanEBhScuntIGurKzGn1YcVFYnhaeAGT7B2eJ9ni8NG41lcG
lpLygemll+y3+pvJG5bNXlyse3ENvrAQOh62dcTaYEQfm17yBqM1VRdCuECmweeDiZGc1qwuyFjz
XiKV2ORlMhfQLFeWB+KBbMJKsTXFWpZSm6NwZlCtRUvJCyTlyprT8nBf0w4DL2Mi3Id3kL9z/iuM
iFlwhg+y9IVBdQhA0SM5Qy4oAn3ZZykqaiXycfCiljBaJrSxUzLlvT0sQMxwKlShRAvvW8hEZ8dV
b+je1/X2tsX95Rwt/dy0jTnMErJD+HgkGJxvE96OJ2lk6mR2+aol+EhgkEjJBlJ4wCxUDAezJb6L
Xmi72HN9oxNUpPU6W97+j2enboCFRlbXOE7q+lORHaTxLhagHmNvsp0158Pn0TDVWwQWDYoY1zNq
+s5Bs7FFMI84xhxLDV3HfDCHMaRa3yNgyvvETTHz8J/r4wrGyfJL7MxaSe5bnrk2g3JFjMy0n6gH
Nh4xyrH5ww1GPJRgA1bKPR4ML1ZvMe93+kq4m1AS3AVf4xcjqrc4WRYBwVRxm2xk5rPjcxygLJQx
fw3Ef1Z+PlGBPQJXgIvaGYAZhNAJHh2+C22mefrUFEgvFcpXeLumAD371uoUPUNhKyVjPO3N+ovK
V6fKitjpGWrwe7z51hEGD1KxhOrQsdJ6OiUteLeN+B7qUyCOm08uTkip5s777HU/5JEhEDgj5BC3
GkDxEgQSOQ8X3BUNuVDhSf3pqCC1O1P2xS9igtHPJjd/AB+oMh+C1hoDROxDKgmHCFEP4R0ksyRA
uU2BXQX6128JrX4IsK/ytrfHaHUQotmcfopl57+QIEBtQpgDXQkGYQn2f3z3NeyHGD4gTzHux1lN
vCVm6xb1xHhM9ACikYjwhR1m44S4JUtfbKaVDIM3ty5AfQsJSY5a0nyDiclceuU8Egrf/cBIcKB+
L3pHA/oQI9zhOT4sxBsNA2tOl8v+HTE1mnsWtUvzUAJA6+KKNkCFysBo5Jsr8zwkSwZJyxvAx7M/
+LwkhgwQK4Bl8M/5WF88wzcZ7ioBLmeihD0uXq4uF6K38DQmBTAdRvWsHwFY7KmKLXUzdVxOs2Q4
P+JJk8KjTE5P6Jx0zYQmkZhqSXK0pC9uMRWdYb1S151PzWuQT4dzc36Ke8F7o3KSW1tLoFChfN4U
K41kN/lV1b/H1HqALEwCIbrFbVTBQLzIed0gpYUrLaCC789MeLUtX4dPWkvN+SMiMUFlW0DeYQ7k
jH8IZXyg2ZLXUNJTrATVql23kjY+NjYk1PM+Fje2GBFJiByWxZHuA9fMPUo1PoQAA/tP8gXWjFMS
F2HJ1WduMbyjH9lMALVpmgNJEya77GuwUKKrP0za6Bo1ETmXB7BCI3N+3ZoJLaStbYHuHffwS5QS
0fpB4wbNKZTA8m6LzjTNZrmaqDBtK6CqL+KOheo9oyXjOUgPq1NMNfo6m8tQDzFf6NYlNT1gHbim
L5dFZBTZPCUesCkH2LFh5Y5M7oYO/mufL+SZJuUQgerlnMe5XVBDSkKDLMmnZsJrgblzhwn5LXpq
egBndhFtq1MAe0NaUbuwP9Pji69Bym0Ew4R6PbZIX8sC51OhuntEnQ/fd9Bu1ei4UH39b+X60cVl
Hf1HUO5EWPiOX4dUwbkASwdNpKUN4wAHPT0C9+p02RiMEF9Nsv0r1YLmTE/xYPnanGEEp6xVFm84
b9i+VgOM2ed+K3isK1JRsOw91sM5xY3F6o7ham3YwpeUTw4HUiCYkdKikleY+AqubXMydvyJqi/C
H9KLsZIytakeKy5gvLzHRKIfW3akQm6P3I/Gxl5lOa3ATN6A0B0vDq1gAzLug3Q4t/zOo2+cWtF8
raWDnRac1+f1dUvXFyphJuWCQkZejfRt+H18CrlfWdTcMfBr3NufwiJsIyE5v66NDeIdsJKZzNOX
1N/T641740fQd2suMW5gYw1xludEWSg0QQMOPwFPAWXL5oO06CMWalTHwF/xHJi+kZsuks26rer4
7vWjg+jsQklZFmpCtbTzWujja9jFobb9VSKdE0ZSoBFNRBVxsyVrKAo+5GdGQB/CIUZhFbrZLtsr
42yiR0ThZU77d8BoV1miTIyAvtIkS2gIiNs1yswgENzUSqUqemUE16g/by9Of44EHJzTirEgReuC
z0XmnBqhiRa8EQBl0kTDeT5Fa+Ph/MLqgH86sZb/H8/3EgSblh2aNR5bUQua1o7bIh7sAPhpbHSw
iZr1i5BrxzQGG34wnA+AoUDFSHUuhwh/xzKbySNCTckD7ZQdX4H3lx+s9UQLgChP26hd/58riieV
1rIc1y0ltMWeLzVr8vX8W6zku1vRfkp0RRnEqDwwMysAKefDOYZodYh7vNhaXtcFm2Qi1ub8EGMq
eUDDV5RNtZLBkcSNQNxf0jkvS5w7Rjs68DcZNu5ByhQ7yHADhx1RJrQGYGfWvVTGTqvK5oS5zBew
e85oMQtVHgC3WUqwzr6K7VQmV6HKDA7xJepNiwl/jlhURnOlZlzsIb+jKwYZwkIm7438TpRcFplX
s5n5goFEVsoVI/pD9fmmovW3o45VCYqRvFRkToxb510/OtBE9Fk9ofDaRMOrSQ4+G4QnU8VHegNg
P2S/cR8WB8Go5WmKU7riBY5TlTqI5ggtYz86T+XxzNK/RiBTXNioF+2ArBWy5ItgIYuiz4ieB/7h
UswfpCrgsbfhmW4eGWfrVxiikkdh4+Kh3wa9Me1IIb1+eAy8BqKSPvACXFCDIlPROXhzsUqYf+D+
eTidzXy1ZpX4Exa0iBVMQS+w/DZUfMrUHA1D8eA1T09Dc7FSURfWkw5FO0wO7M1pRXtRRO1O1Meq
KvyM1pWZwZ3tuEwhO5oQBU2hXhGD7p3Gp5hmngbVJR1exQbuj7XG4P5tIIspnigLn4HlaoDaAko/
F6D1m2thzZow//jPnt78ggNy8TF1aZ8maKQUeSjijFmRX8arAyP8DVVLWgbPkGG41CMEXSgE7gau
s6S3oEysKR4XTMoKzkk9zJMOSukhr87nBnvJZSid5MgEksJZniyltPS5emT6LGVySsrlZTLwICQL
cqKdCzTipBvCIqoojb57ddz5+YJKGpp1Omi5HxHXE/lCZJheUAon2kkzUWK5+TfSSzSEEP7iWynW
PHBE7bBNPvh2MwkDSPIH56AO5V7CYo2URQ4mJGaMODvkgDCT57R0WN6xqbxycp40gUn72zNWeZQ1
wc37GHcsK7oPd7oyBbY+7MfZ92OiO2ITszn3QY/JLcGmr6RZROW2RPzEYXbxb/Dbk/wAv7uanD+q
iTY1lhf/iq2RcQ7QCyvocJz0mWJkEy3VNj10VGyvPr9GqLSoeiuwH2JGUDjK99bYbTTRSAcBznvD
27kgiooZbTmD0AH0VnG53cGu0xkMeBELWBGksbMO7aaOtAcSM2Bo+AsJbcjajam/ceEEwsVQdR/2
t/SV3liRoauNC7DqBFr4ySU+5RYKjoi95HtW8Gc8qHrkD6iMLxYT/gRa0UsokPvhKQA3yG+IAqie
8Tlo84nOowe8C4tA/oICdp8pihQ+iAi5LLpx14RpChT3zLmJn0oLgRKICdB9c8s9Ka/lK40ImRE8
oYvESDFLrLP/Z+V85tb5/+vhjR1+HPY+bAMW2wpo4xNnTjDSG6M5XoFvFJHqjfs8lqgOpHuF3QFW
IEJsKXNFEu57Lq3wevJLcVsJUB8Ymf/uoUX7ZPI0ljFyhRX5X2Tf+c/9zTsjw6woi9inDMgBnyy6
+KdPhg6UC9/Evfg3twgqPK8eAgXbc/rjanMHar/j1oJ7JSwJ/SsdwGZs6gWLx9xl1YvweSH0PmBg
h9tTeORmWVYGAl2vnfbYzvJHVkP20CIh8A7JnpMRYPfgEwmN4A+zTkyDbIOIgUj///Gp4JEwOY7b
AaXssq5KIP/yCUe+ivFkylwtslH1z00wGCI6NK7EP6pXctHg0dbMTG+ewq9q3Pki6AfGgq9nPWVU
siwXh5SyX8xAakHTiJVp84ZSENoMxDqQUnkcoewJ5iUs4j+rzUDoX2kjeM/dC8yNYEJ7vfAN8A1R
Cbd17iBg79fSnqHwGCKzAJvZYvxFcmbdVgIaTK1LrMZ2mmS35XHipS35ZBH3CWt4ho4Z5ErLHVBK
TCjFKjBbxdWC6zjKfyEy9hpEU7RHpoOf40+0p3T+lQiNRmPXYp0M4gbcSMSlLL6MDAXrgIUFwOhv
nuSF5GW01R3GFO94Ml8kWdZXfkoRiC8VWleA52VvWHP2ghjBv2/Ur5urfkmgCkgo+iED4G+ZrkSL
8n3xg/JzQNK4WCWoRKj/XseY2RrZPhHqm1v+dsyGqRn2FUeByfo5iL0Hv3GihjdupXgHhTYb/BvP
OyI+/zWdZcTTXX6hV3P5iKzGhXvzXtjjcrWPNWFbqB4MNE8YrBq4OGHxZGllBkRQgUS0dwaCeSOF
GFBQI3NWPDFFEp/8mfHxCZuv8CfiILf+0Rgfgef/6VjclmuIeofwiPQpvmi6GBUW8k8x/+S6j3Fk
zvW+xuUqgU4VCkKguKLCGF//adqit/KM/95D1J2pggDjU0wuxo1lN0HjHotkYGTdPj/DfjD0PwfK
SkI/Ht6+TmORGtkq3sWKoETo6yMCaKiInwD4MVHgDlCt9G8vDrh6kzMM4SDCkMjeidb+rXMx8m97
YMeRJXGLDCPiTCsiRZVPkK9lGR2knnpaRK0HFRm7z/mXrqqIqFriSrSOde4IZ8wtFcVflD+o4kRF
I8T9cKQMTMA1Ke+yZTwp40GBsK7i+viiRNUYOwzsn44OiHIoL0r+hFSiQNEbjvIMWpZbHigrKX7/
/GQPWTSiX2rWfZpG2XjumW1OXjw3QO3kaTJ0sSbm9sFp8c+q+DberIUairnKlisYE1lzlVXOt0SR
iLnYXnE1VxEGg1nLqaMFC4dX1bGco2R0MiYZYRHiEn5vF+nXYrnRP0pl+SWGS3ZO9SlOlVM+YSp1
IoTSaE69F53iXIjeDsTjEO8zXFkXeaLfNmBZtBGPLMLTy673NxGjjhMpz2Qd5WO4ApE4mRaxMRIi
UkIXzJEyYgbMeWbPEZb/MFwRJhnsIJA2O3LXEN/ICYuo9i+iNYjb5TxAPH6IOQdpY75FbEky0REn
L3+BYIkQyEkJmaIFB3vDOvIPI+n4sMisLDM7waGdgbMZyNwws5EATmdJS/fwHt8nLlRJJbJtCcVk
XAgon+H4ASqv2BkURqo5WDAiEj4mssIr2TuZOcskJyQ5PNCShguXyeUu+RbeIMuLDCpBOSVA5y5K
sYv6zzH8lyNZGV4Y0HPZ439/Nln0TtZbfCxLz4Pk0MmxB7hgQHpEYFGIiMGxO9xviur9HV4wynKQ
oR/xL7cjm0RuBfv4f6ASXsgSoDP8QmCLUMbPpsu72EtpzAf2kzfw2HPDMQxNIRzkGSlzKad57ciA
CVO5SY+ZLrOnfZ8VYU2YaetbGOAThzYgBQIphmEv+JsTu8g6F5wi/txs9bdG2ZiwlVf7d1OwUhgK
Kid7yUL/NwwEJB49PQyUdyPj2sWVz9OnxU9xfJgu0WuRJH6K7RDH8v+0hOQzeIbwJ4XPPcrydcdD
i+zLAv8PjJiu2y1F4VjFP79xxUCJeouRvXBOO33CMoUAd1zI8UqJZKgskgUX6yUKKJP5703E91uA
eY3YsiFHKhmciAZLinTwB0RCNHuKGMkEeQ9NIsMRDUacmQZeg59AFoWiAWeD3vMEDFKfBJMoKAEQ
1lmGafHTv4iFLfjLeSAOA+JksUoqsYYcnWS3Sa9xZmZFZddE9JArid/E1EqYIPrBIMQS8vdivNDx
P3F9+AiTmI3ejtQSE8D48VWiW0wgGy1mS47OMnHMmmGTsBNDQJyB+eCEwr8IAW/nWI5hYbgyX2LS
v2PNf8Mv45LnDjPAvPBARHC4lWz7xK3Av0XrCUqGtCOPMY0m/zUNS7kji+EAmg3KzZ/ci87Kk/6E
LtI5gIqtk2GKmfxvCJCZ//Mt3YW4K9yZqNIDpr6/rfk764u4I8Qc4EVCyJOJkWXWOFQZ/Z+6YbLk
sIXhRwdwaBGpNrEJfPxe4Lh4Y0UjsMgkNr+Vw8pf1ITgiTqJUPA/CWDF70pqtIKtkbewxX/ei24r
po8Tk32n0w/92EOpB2YGn/gzJdT5yBlne/vbxuG27xNSsXLkqBES0QpGyoqBnoF+8R1RPDH5spAS
NPytWrX/L8HPvXhdzoPOiaBG4jmJwA6hHIu4vApAggDHqwi6xqPEekYZaYrjPUMi1AfsBeA5ctTI
1i2+cdtu+LtyQT6bOIX9kT5rwTtQoufxg1Qm+IOXtThgMtB7avr2VRn219R2rKwl9gazCqkGlIzo
DsXpYKM7ZPCODm0VH8BucZaaqK+f2eyROVV4BrskZA8pWWoHtIuH977EHEZajD6UJ1hgFNfpTu/j
O4X92woIz2rr88idk/f+oBXHOdEltcjrz7v9SWfVMU+zh3f4Nqc19acTa68OwmYYZlBM0JB3AWey
2INLANLmqFjVqxsZCuDNF1wPeea6XdBEQd/LBe4q4Zy+hUfnse4FoFKB8ruqCZjhwPE1uG5u7v37
MFrhOzETGfGM058VP2B9ofrA8NrANCV3l0oaSt3tQ4QIUtMUXDcU1XY7AIIUJxuzPJx7hQdhWnNR
0PXkMJQWYIzT1EG3FQXeNMNcJyCoS2nEg0TP6xjpnKQvCzpNdGohNoDMUOYZw6nTUYiLgyzdz2y+
Gqpjx9qFZDcdgHtaO+RsDZjC0KP/t6Cc1a6oryOs+D5/D+P7RuOe25OAj65MX/3SZ6f0saJWZ585
3MmXs+Y57r64fKNWc36iolG1p/BkgAX7QackHMvu+wcc9DdF2FdKlcY8jT0ox8oPyME1tVeUBO6G
fUoyKAf7qIK6cJpfZbTjGV+zzLtCx0vjIoAH1LFPlc9DWt+c533cHX1uIb6AlIA+7qT4LFbnwWoB
xyKsHpZtUSz1js2VsTOWQ4CjsHuE2bsBjZGfeqIX8NCPrlQ5QHnzEtKpBmCiUoAgVK6oA8gCTCDB
bRNwWtoNTmPj6II/QPnqa3yqxiuqiw6j48gpAjDZgQY3nBwwLuqDAEpoociZtkak2tSOjVoPBDHK
z0H3p0SRsgMhIDny4jUHKV9PHiN0EDID4cAwuKl7jwejOM4hE7Xrz+JFRFhxmCZ1Y4az055UqH/w
+hmcEKMHoHEQLpOfoWIV7oUN/8mApO+Hten2PlbcA0DFPTqtAGBsgIRc3jyzFsgyUs9PAXntgfcF
YWffzTnjzqwl2kpTJh3wg1F5mtE0QBEqddjXieq8EnP9/AI8d2541Uc+6SjbhwmSnJPNrIduucBJ
nfQFGepaAG471c4vjnl1DQowqSHuBU65roawmduHwfiguRcQLX7uC7bD9ODZJARbgStAogByKGqg
WxAoPUiwmt8yAYWdfYWXB6wLLeyhm+CUOodZ27qLk/fLBc69JyxIoGo0lAdenQoiVHgTJuffShDL
zyfP/C3nwy9AM4F2y8H44q3JlULp7ZGrlASvweH8tpc4Ij4cnA9rKfafdA0hMYB0wHJtqUBGhM70
AAl69OvTyj011oATDfWnILMvNYpLJpZL+xzlEVztcy/N9fbXk6xRG8IMOti9ptXPNapW2VxPTitO
Y8aG13B8UoGuJKj9GsD2W7mg05HZfxt2ueZHILChRPFNESoiCjWt6fvhn2nYodQQtmhmVLsXr304
J8Pv6xDIeghe3Ajp3iWpdQcimGOdaj9l9wXGajajsVlub+RcKCcONJ+DLg6AYnLqV6cHa0qBTvM9
BSP+OtdtbAKFrkBzgOnpK6oDGQV8HnCU4VKV5WNbe2Swz0dqrnPHoSxuwFipN+VEtdJrm20E1vsT
GzCtfyrF1Wf3CUuqwBFAutwqx53dCr8GVf+1/XRgwXkDJXuj6lIRrODLVgv6sUkL5QKw/kMQgZ1Y
0xvmHbsxOx6Aoe/dQPWqOGmoazgzBACkvjsKeip8QTzYdIZffbQuqT+B4wTgMFGmL1icuAKEFbUY
Cg/QvUyYPrOnDweO0fS5YQT1YWwsDkgjzUoGXJ4DFhoWEaQYBhkzfkIkFUI0pHvltu1Ne2UKBPhX
OfDMK+SXIJGOj4sCOHC8bS1wF4BfDNzHuMxHjzH6b5UJK2/QVUt3w+FAq1hHhKQ4EuNT8WeTl4+I
DzVXcIJB03lNde7NuugXoJNU2zkM/L14A3ke3akZHGezDnRbLI33GhW8fa6GERwmaXZxXhRBDKdD
1aOWzDbcx2u0pRJZpdStBEAMzsRHPgOB+GhBAX1M8gSOL+yhTlOSBYUieLLAyNRA7HKZDZ9NEAN6
DjWf+6SiS6BmzBu/hfMLlhUN5p9/JJ3XcqvIFoafiCpAxFuJJISybEu+UVkOJIEIIoinn6/31Dk1
NbO3rQBN91r/+sMb15JiuF0VHH0eHRPOzLvpiNFML6JuceLU/mplmfxUyybKcMY/r54cBidWiRh5
px+xF97f4PKPO7InulCKROUPOX/PZmIH6Vb/qUlb58IIvxvde+GxrfpZ9K/1pWgWTRmtGMVYFqpU
VKKKTUIK8X8FJj8gcBbS3pfMi0MxKhaDDYFWxngF9ctrKH9ZfxgdY80ZFw57dRk9/sroGQnwt4zy
P5F5F5Egw3+8QhWYiT9C7LbuwiQSeI3A0QTi2pFuLAEnJeCS9+hOOB++QcIIOcVgEhD0FbLnil8Q
WNMrFLsV9kFEQEBu2ZsiJHdlKae0XA3ZUT/yZZ8F3qJa4xl79gNSiDzYHFkIekSAD3Fpzp9yYXwx
BaMI7YWM0bgDFxD2OppN1OTc60N8GM/ctW1PtLJn3f2X7HawUuex4uIV2jIRrObSidn+lDlS1eEd
VbfHBuNXZyAR4g2Xyb3TgosFRLXjrr8c+WpGYBJYa68N13b2JDuUL6/WV4O989JksX1l4QhCU3ta
5VO1ATc0uEQueCvqm4V4wpVFFQfGAWI3zdTLaQWwZM+OFUYyvXuFULklz3V1/ZZ8CzrMN5QN2jC3
fae2uNxPMb5H/v6nFQ2NEajfGpJCSOQeunKYtoCmyuCqG3PenPBjyi7lSVQRhBmE4hJ5meEiBqJS
sRbEtZA/ET0hKqzvjkeu8gl99+lU+OZBpsmRF68xLCHoYVz0CuEYdutWPyq34i3xHgsiO2qNvc99
fPfNARYx1Cw0lPkiVr1CQzzmYaVcWG4Gly+Qec5ep1JyzMqp1EMybrSFDVTMoNkicl0Ln9IWuR4S
uw0JqOnBppL6XMt/je4Wm7aEETlPvsvaeYArk9tOLBQkZKI5qqW1XxHSo4UFKB9zpr8nihDSSHVX
G5yV9oweODbNdSqkZv8ynaVer5UzVtEUauSyEjfWrPVpU13f4oerRPJaNhZxFcFZpKCT5nvOUdR1
0157ei/oMu1ab/YW0SYcXCF5udXPlZbqcVA+Tttm29AQi/jhrF0rBGFUfPY5Qe0N+2luwMInc2Xd
MD5YPr3+jPdrGCtrwksjI15rU5CddFGIrpJTXLriRp0Yr650e5lbzrk/SflhZgWfK6PaqH+UC7NT
VZ9kyV03bPnGPHl5hr8lVeAZcw0LP3FG1JXP+YhD0m/rt+bOQPR3MLtzXe/6aMKGBhmydYtlsGqS
oRIPxYnl9yprPMx2hBagLFNOY8duBbHeNWu/Xef3n7RZELVMA3efe+gIUS295s/Ze5J84Q+ykRek
TvXnNChZa5fkmH0bI2cLzk0jFRllRwXrHReyL52RbesRGHcNPW2Rru6Ob94aOGe5P6DDkMKr/ykC
EfEzdir77RresrP2bn198r5ayAGK6/8UeGxM1ue13GwpZSsHvdr3pFD51tqnE3KaGmqQf/AkpApR
POKNq4i4Hha/t9JkCmkc10XqgeFf2xuZRrCI9YPms9vLzGrC4o8BYbkjuzlbUgGIlEl3i3Vyecnf
q/jrHtnHgaOfyne0+RgS1sWwl1HWHol9U/Dqnx24NdnZTh1qUTJ2rvZKOt0pBGlCFaRDuMDd1E1Z
4hm+fUDFsyDfO6OKA2BwJzACWRuao3j9nn7pxxszZ9LowtqYE7y7ksCwWMGrnPRLjLnQDhwLzb16
kOp3JJLJ2jytPbNfGA+/Lh0NOZq9hNJNwhlW7OTTDhxlwHIcJzRKsz8rJASMPfTu3WZBjzLWfyZu
TFy7GF/RKxko6qq5a9P/LX4Y/WGK4DzQvhkr6f5ZclziECBtFSijO66n3Z6fjy1mwG6KP4nULDuK
sPExPxdTkPZf/d0rMeWetpg+T/Tw0K5Q9tPnfaP4wELDXZuiKSGlhklaO7lULoMxXwEmPF3dvE0k
Zi5fxjlNFwYJ8HQ5puUPLzdrHFKsysjccqPF6sXU08M6Thk9WXDf0w+veHELOfZ4fB/j9mEdcywJ
Vbyf03d1r1GT4fj3LvKtbOzVsaSjU5q2MrLID0v+kh6fcE2KzbY80za2YdMsicVzOI/jg+Ubz9vA
wrq+cG1hF/BUdzziEn73UV0stF92ly2OdhLJUQ8J8Y+vCaJjtdiKmDazXtIjNSjpGkd2mR0vmzMx
ozR5deG+0FZ5rVue0xLC1k8XNOmOKuoHF2cW2AtHPq749U9T12O7JMCWtHkYXm00U1iT2dLcKt9i
pYJRbJOltreP9raMrnuDqW7nQuPwzS1RcOfxrO3bP5OpOODiunjX+dN7JALEs6g50/CRi2DS1gNc
naVA+7TeaCeUI0P1tey3ofUm6GRgd5EdDOTicg72F8whb+qhvzD/PjxgdTzg0kGogq/wWHXghsxp
5EMliWgXUZVzvkI2JKhc2RU3MQ2ISSdgoz0Ymxkj8tlF8GxMxuX6zqao4Z8n6EUnKYKexXMOz+xL
TPTJnt2SQhj/EZfFYIs2JJQZw+snpoonqIXRdGw8bNBX06746C82pUj5nX5o/MR0kf69ZA6dR/9J
gTkeTJftCBPMEEGhDTsoXFHshPKeajsnv2X94g3E125DhlaC8RKJb6g7P1I0wuzQNmCdp/+vi5hh
KzuVr2ifuINSxD80yAHaQdnVAd8+/9CgHfNlqduYAixtmDwFxL3pwr9DgsJ7XwKhgi+wq5kbIfPk
PXjjgxkx6mXHFdeUi7KhBOV6/cuShyT1uFE93IwDpJbLbKkeYBjRi0krrgEIpx1pB6bngrZpoORZ
FtAXQBXoxIoPS+yf+YeYXOQ3OJowPMGjcAsH9zpoiA9hE9Hn6if5oJD/4VPDcxVkvrPkreAhUedl
sCxEIQhXhrVIt/8k3Ayr91co1qO1xmPUV7bKViaVMswiVlTUccckcGAZwgrIwrBnrbx8q507MxgF
UAVSPlEKn0vexDdBKSzYzUFvcHgV3+BHENGkHxOQspfo/8VUCSYRl1XZ0cec9J/G41soF+7FobhN
uxlXv2a0yhCWtL4lI3ruWgBMIAbM6oFLtmGR9josROpGppOHcScf6FNBWXKWHl9dXCGZizGxJh8r
80S5Da0BYpi2YSH7YujDXeHOmKf8xmcDf1gZm+ytvoHtMklcCgqPoGLWpB0z7IHvB1ADx5Ni4k1Q
wYQKuLgJWpfkJfzJ4wbldsPTwUPHEyBF3Gf7Rz5wI5b6D80+ULVYV9y4j5ROHtoB7LvZz0QKyiq9
EdrL4nNMLsYMThjfVXBBlR3xMAEL8Ac4RKzcZD1eaHkZKTM0EO/9ox4g/dVMrOSSr8zn+BDsPp1V
w1UUCCzczvoDP3txA+AUfoxI4Jb1DfKbGADxLYFwGJNSvcN85pKPuNAvxDpMP8YLzyi8S8FzorzX
DvZJr0CM+PAsyoP9I0zs2ZEvgjKCuweXZbpw52GU8jSPFzsSq5i6WsyaRNNTsEYqMWvltXfYzxBe
IZCfl/NvQdUdN/cJtLWTPHkzO82WdO8bnjcAYBri0ntxLf9tgnvzOH2rGWu5CzlkoA2IdNdjF0Lp
eF7MSDA67lQb0KWnOQAQq0SsUtRpPGMlAtU9WBkusuqGA4Ut8MSjzG7Jw5xy+bQDawy+EA8lwBKA
C2w+Fqfw/awDGnIArwrA5BTf/j1d/BAQGv80YPhx50+CCdiCS0T/nnuuySB+4MEWph1gz4KqSPR7
/K3gckNT434pFb/N92TXwdb0uuCJhbgngm0s9scBiTQHcXxID6R67pRIQzo9x+7brUO6YAc/qfdt
9UOG/PNUBEVABw4aDg+93SjkIfNTT/j2CBb4H3uiJ29hvqGcLGHCoyDYPqBWvEjh6WGw3iETX88M
qiILe4KHU4XKlx2a/tVDoQYRbfCnQFq3S8uDsbQ2ttq2h0lPlYNWbiX/WNEThmDwDCtcXAJrOVtV
HscyZhs0q2TscOp9C5LSC2SEVfrvuV6KGw7yRLpEiGJr26/wc2Iwt74iB0IkdkrX6M2Q+eyM3eMf
IR+Jz7K/pUKCkSEBmwKEKSFCr8diChRSY9aPdTHOee9tvY9BPwO6lH6pfhFjvSlhQG6mSPuyPcL3
DOzEljQZv5TcR/Dm19qkBR/8TJlXW6IYPyjcOmo3Xj1/S473LTV3qPwTOCAtOBjI+QnNIgnmYuxS
pGtoXm5CPqiibkL08CSSlPlwEC91V0W+ZqOF6wN7I3Q74M1cfSHtMNcS+eo5di1TGC8hynk6cJMz
7Ka9kDXIu9Q3lujy+lW2TblErzfNnTkTaEFxwBF9A3VyLzbzeJOd6KSoHQnsoQrFyJYpCYMTVusG
5cxqQg2rEuoWzj5RFrEc6L0ChX9OwXWJRGqZQ+NCzJEdq2MRAvmgcCiDPIp5/+dKSCLu28dbHpre
fZchJaq8gayYPKBUDcHMWcjqPt5UgAyicFRDMLx8Y597FuKwyb6lD5s9JmjXeGGhQIrSgPGA+H3U
EtAqc0RvQgypBwInWOXsMoHtmYHO/xDMgbuj49qXx2LfvhGPxi2JPxEfhY91eZwFRSgkuM0WCH9Y
Q/gKWp8X26eiTT7wLQN+G1HdJ1flvk33QhiITGVPm3cscjf+rDEIcMYg29brxyepgdxlApjwoOb2
6e4zvKNumx101B5Y/wfcEbRrr4tyQMSFfOz5YW6eAbI79Gv1ML8G8lI/pOv0LX3L10irODAVPKwc
JIWV23zE6wHNz4on5DQhs5R/4jUy43jNz1VAwTtUxZabHBUEpFslKEia5evxaDzRx5iHUXFRnZob
pLkmS6n5eN6kQ//x4P6gfzwiizR2yCz5rEInZm+oU32E4CnSo9iXcHTYIEhiRQQGf2JFxlLlRZ8m
AjQeMT7K/eP6c78J0Z2+Tt6Vu1OhY5mh5mITmT6uy+sSid+PvOOpR9MXo5JqbgkZTGshZUPIFvON
G3R1swPKzl27LsJhXQQ6gpxfBGVsFMEYVmxuQl3/jTw/jbIPs1nwaIjdSUUXN/kI5iIZIprB3+kb
IZVCoohG6w2JT4yGB7nUdtz3obWNl1doUPfbCwhpPSYeX7BGS8aCTcVF/ScS3rzY7HdNMDuwAWpL
7VQG2W06oBjsXAQ6O32j7pAyoRhukNPGqys5YcQPMgpBopEecjTQ9IZhxhUAHwE6SB2N6t6+JC+H
8/cquxw09tz+ll3QnV1LWgau7M7+pQbDbPkOl4/9Bx28kwmQLGDmFSwgPCbrkPMP6YoyV0fHvr1s
1/o1kNgrK7MO29LZ3pKzxVt62czBs0oB6QxftG5RbC/0My47lkmTTRO4rE61uQA0g5MBhP7xPFMH
k+ztgM7iooTmgu+NnUHmpg7FTnfjxIOSEgOqzRmlAk3GTKbgUEAzhXpgHBW2xSBGhZN5ab2ccsKC
PbQ9DL4JeBH6Cco5CgxBSRJaBEGaNigmKPASn0pC1F8U8iggYBNRdqI5gFi3Gfavvfo57KWVGVFN
AtEyHYfKLAhakBiGD2LlYIALtFWMjoVFuHhd8CkqXdBVuhWK9Z0gvwt9DJTgIPtMQihED4cZN9lC
YwjHTBBsRmFSijRHhdkOlYF6syKJ6CCKU3VDMoSQk1BncNKrL0fjJKb3yRaqST1PqQblYScUE8l6
2lFPBBir/BH8ToM423Iwn3UOZnE4/0sABaNVvkF9KljQ5lbEgtKw/QNtgcyxj+B+0gKBRZhHIQfp
mNWA3T/EH798dU+rCS7I1IaVZoXpyuZh55BZtX7BTm579WGKjHfTe62rbeuLvXCKqh+xY85Wyuoh
9ssVSXgwqO2jtWcecBoj0zM5efMM2HXPuKJB+9iueOjB+g1p5uhMEF7obA69fBhwtKqiu5flpwcD
bZ7B532vDpcneQTXy71aSsphAKPFjeVTai7dnVb5PDLstIR6GXKSHV6lzYSVAysziWmIcOCq5I02
vBnGy4mNed56Xf1jYixXvMXp/lq6xT3orys+1WNYYy8xcHyTSYeiHLHnneIMzyaWYxKYuDoAOU0u
B3gMP0Ino3cOuoJFQAyBnujhF/yEF8VhGGuOTFOARvPTWCorI0qw/mF6VC4yvhIxZzXsTsIm5ZtU
uS9jN8E1BJf5taawLKIMFhYHSPqGFhfLH4QhxJiWQcJkY3jnUsV4htqMFov1kG+yOiw+OVY4kiw4
BW6Tuvk0N6n469hD4N1vrxfE1tkC0eodukB17CDIb6baT/WPVser0LdV92HCDfzQ3qgyJqxHQD9/
mWxZf489cu0gvvsjwPKCC0xKmRreOAtUMxJ2E8Nj0cuO9sslIoWZwFTGeM/f6c3+fe4fWxIkSgZp
NEtw77hDR/Xj+jFp2NcumI3yh4B+5D9NcQhw3mUBq4OB+EMJGAybsU9sKqHpfcJc1RM4JGMXxrO4
QoEsj8BQ9VpCusiBF5M+QSq2GVr57gT0zEgnxVuQK24u2tibPbGBwsRjQZjBsv7a23Pw1QWAxyG0
8HNkxfs/5niCISdpHEcO4L2kA3suB2V9bfnczUIeDlcV1PBE/dKUazbfeC2RFePdlE2IA0sekWC4
waUGE7F16l+d6tICG9kmeMC6owRi5UAQRorI8gIekMl/njAamulX4qtZdcsEmg+uyMen4WdJZFg7
Muy7fffbg2ktxowI6ft3v9Pek4vxJ8wWSLRWPspjduSggHPAQYOZFePY/WNNmQXMnuMA45OyyLHz
V4uMYokoWULZWOOfRLzbc6SB3TTXV/B3P43RXzKefWp+Sm1zIAWx/7BfTtGT3OA1mOxG1iK/ca3q
CT2EcQAW4/9sUmkF1ueQ98nWSGdJ0wm0QA/5GW9wdQCjA9zmvRlz2bXTx1jV+U8bWzFOpcaRSIfD
WHF08uEwlM5IHIoGcSuobthViMKM+NcTsYg3+Ehi8Ezx0AfEI/KgYZRbP4PGXAw/ODzjBP3gj5UF
zSWpaOmNhgqeAk+BDCRBa9RizEDW5anyrdrXcQ2k83xus86p4RJNYX9fjXcfB+WB+fquwPeQQNpp
fkWlzITKxwIY6ZOAA3m0nguG8IaBX9KMKTDYSkcA5SLpXct2bCxSOfU7V9XDNN3Wj5ANvX44ejI3
XDgADKDkDUgZbRWdKu2qzuQn0PjFzh3q41PCaskEI5mOcC9A+MnNntkB44yxX1xhJHwRTA4Z5Urs
Hrm63Dw8Sp/LHrvDJpQyz7ahFL71zvhN/AXxGjXB1JzQyBL+kp/mR33Pg4yJNJ6O4QuH33HzAiga
sJ5YlrvuqznBDBAIM/lMXx11dIm0dR0rfsUL4GdaeoUK3Xdpvde/VJd8qMPUOxJ4ZxOpPwOhga/1
SAoIJyGH6UXZzEAL/0392TXIbbf67WNcGtmvSSR3sixeTnL9trHUK31mrQxxwK656Ty59ablsJjm
hkHf7MamF1c+zUR5emqLuFmI8TecKCDegisOuOPOGIH/pqVjJyJQXPvjd7loTC5JZpewulDnjFZq
4SLktMwMfkhszeAL5cuxDVijIMjsNQwU2jXlJ+AIAbgAeAZVDP6Tsf96IJ93ANyhCmR3+kMX5vwV
a7pmT8qqmn1A0OFC86GB0f/FNuOjxRNWm9Q/jmQtazh+CNmeEb8nVWsT3Txbwnf7h/xD072MidsX
s9Bk2XwXf68XT4lTTl7zdBt5c4cYwJvjyjquGAF0rhyv+TQvvjv+HVgG4+Eqb1NlPVyPE4DQ8KW8
PuLmXePAlWaLexto2VI1zg95KRPR/lgxoHndwweW0U+X6RkTpKr3VWj27T5BmzK5dRE+7oHOMo9V
Omgyer1pmQInGxQTznXPeii+mqh9577T7lGXVqprPjAIwCKwbQ+A6tmLrmEhlZcBUs3V4rzZX5m8
PiP72/oaZiuLXBqN4rtiiciecSl/klMKNWITf9pPj4aDUlzejWT0kEqI1641p4GJ8NFTPqrnihUq
90GheLXmYvPQbZPplj4i2zplNtP7RTJ6o4ojw/z+pxwewlxVrhew+IphjjWLpawIDW0WiRXcqdI+
an84cH4pES0/uBpznkUzkqkIiER5KhURAkHMA1iLC3uglunQuNW/ubno84XKK46LWeYpltcyErUi
0uybqH+d7+fu775LZ16d78bT+PIemH1jz6VavoTRHDd3rsAlwvqp3aHbwRxVbZf3Em+ovnKoswdE
IXS3kzMcDFR6Ow33T7bpSAQKN5CAzOs8Gbx81bI2cJA15o/KN/HSxGAB/zKoBhA8V+A7cAttTpe3
wjOpOGoE950CL7J8eGP2PrsCI8nmvjqzVBXu8v1ILFCU/svtJrt2fEXFZ7exZ+J1u1lIDWSWSw2S
BqMI+B+f9Nm7OxmDOLvlXj+c7hAArXn5mcdv8Zbh14AKq/XtFHsLClkyeKWdeUEQi2p7L1sc1Dyy
TNMaHZPWhMQupwJaHiOUBVoV2tSSAs+DE6m1q7j9yPM9rBf1+VVUG5hTzB+Z2t5RxefB0Mx/MJQK
peovvWOPyNQ+Q5Wn9D45XgWyRfks5e8JRlGz4/A66GLoJqquoIAz/IrG+FiQz0WBju15i81vi5NI
FtzvPQyjEsLbKnmZ8yccmHWaeQLD+wZl07DhP2o42OOd+qcBtJ1GfUdfY80CcNVr+cvYqfhgz8ci
OMKGOgVvxDGS2l86K/XnrA/y2k+wTtXp4ohVD8VMiZVTx5d3kkBLOg9qmH+VklYEkBKy2L237v1s
yQu7cWP2YLV7L797DWAP7Zu8IvQzoe3APY0APH7KUAXmxYz/pbLBqSc+MQ6C82cjck0cRYYB3TxO
8XEcFr165O1fMkQLr5o5jbRiz64JXhYTI/catW/MrzlNsMJLjMqYUyZt74lb8fKtOzZOXv9JrUsy
OBFQuIbKzqNyUgbM0HgKbgLPEgRExzAdqrN752IyhM+Vom4zdn3MVWHfygsLXrFFgLKoGhqDEtWT
f1mDT0YWWwrIF96ceyZYqeHxEBI0BVrLjw9Y7bjqe5wQvE2hoS9/+u/ScGJp8bAubZj0a8M88gl5
3dbnMcT8iLEPXjyZO2x1zjdtLkFNhghSnjpyrhhz1w5JWIF9pmiBLlLJzhNris/+myt07xZyjJ7P
/OExmchigMdOKiG0pcYpcShPw2VxQK2PuquJFy9c42jlRKzgnbEuLDsAVKxpCyfBWXyZ5sF9V3/y
yZjuc/6RC+QVEDMyWI/BlH8+VTRJecTDzkT832agaHDwiGMnvwsD6XJHzTwcCLDm8rIs+a/uiwTn
BruNZXaarSg5q78et1jgl/xdORWIccll15zKwhY6utseDvZ1qBhuKXvm9ZY/2UD3mFbX05y70Vz4
buZ4RGxcRPq3ai5ef0niw1yl0sM0oPfqd4NO8zuH4rnQA+sHX8F01XZruAUcxVfyFOQp0I3bE404
wL1qfySzwwQtUl2QyE1HwlGOj0a5vKdYgIb6Y51buLK7kEeN+15TZ3ObYFslDo1+dJ8ZBNdH2M2+
WuvSaaQ86qRxn8QDbR9gFA566lKDNda7/dqR9766PlwYQunIOfa8L+42nJFFCTR0YYAO8bYfVmP6
qW9nuDPC63CsCZ52ypC6dpj0XA9V7lwrV2+3neYDrEAPSjq68OsvQ+DrnvP+hVvM0+38x9uI0+yo
LMBD04W4ZkE+uDNGHB8VXeHF4pzEUst2BnOfaXM5JcXUL2dIRrob0hEe8fdnu3zg46RGWeyLNp1B
HqRl3E/1LDC2d4Aw3SUIFy0Y/UNyR7Ktrgqn+qpfXpULK3h0rJ2HG2thzemxzNx5Tavmk9BhGStv
EydteICKDdGjwj3O8mSafjsOeHiv7Rf7jE1XxmBjNtswNnl1PwnmP/ZfVXw9bhMAVfL97E9lv++7
JaNlLlhV40i8jKVdTo1sZQH2om3UAJF29JKOiihD+pKlncHnVH27P8MXMzwoJmbnM+SH7mqw181w
OudHqQ1mMAWK6/F1P/bmbaYdZGvzfO1qezUSkY7jZnwxquO0g2Os1p6N0yT+ndsx6rezFXTTloh2
i4Bs+4yVgJ/t68ppiRDW1lbp8Ol7HvGn4AaO31lEO0Ixef1DfAPBeaPi6IGn9636zGynAOfvCRuW
PxJgMvHMzB+uwaa5hkMT657UBHf7TWJanJPZ/WJLenzRDQ+fVOc8FOmXSeF96EVgJKovqyMzw60t
gvsYeHpMoYyoyXwydCvdoYnhp9LHHq4obiavxDPUbT0wRKSFL1xjWlJB9aY/S33FdBE9Mbu5Ygop
04/Or/pq2mbIXCQFO+fY4YXe81MzV73qMCIk7DcWUyTto8GIZzpgg1KZi/tv9wQWqH2zd2l545pi
TSKfPGivF7XbTek7kj6Gc6Ovws/XHGZASu1MikMzMeUeLRVvr2Srq/LGwJdRD1oX4tbIAoGF+Lj1
yjyGjFevFG0HhVy5f+lp1GbiW8yUyJreUkQW0KcLjjGcQM7yZ/x3rVfs6Z1J1QXLrclWSr9OgK6A
koBQC6I49Z6vsePdpPqsQssu/mCNDpRByT85T5ttFy0VCcN7bIn+yaPYyZFG0oJCFVK5aKuhZouE
4cP07PSII/DDjGAIrJ3xn0c4Ni1sWKoBWRlEDGSmV97dVxLZsTAUMPwu20K17y2X454ps1Ivi3fo
7wne/Qxjc1c2XJEpgx+x6RC7Unzz05YBMW6T7S1v9tdukU2kPgP8JJzeOtY4MyKIG/X6iSif6NHZ
XLNwM//gw0ul/3h9FDtWYFy+oSGUMLP8NK1FAsCWi9LBzt2c1YL2TXfwHM9rR+3n+bln9PEpMZo0
wmr0YXHjFdTFUfI5Sb9lvsIAZ4ZT9hOuEpyXIL2Uqi+DtmoLLV/0Hc2nk41IKO6qT8iPJEH7jYMM
9HW2ah/L/CzcvPH0n+sggwdUc5xpuKRIzsNC2LLSpvWUntsrFHzhpmz4BvMVzfIfNpO5otujD5rW
lgqENh8mp54OJLB/FlsNzaCxIIr67loga8DKw76AtYcNKEadNhutM2SnUnE4cs3MRdHbzYD/vJ6I
kN+Gq3G5foEglhwmA/Ib/25Gkw5t8c3GhJFHm6Z/hK+ME1MXPPsAPJYNYFj17bzKfGoJFgBTe2uD
3X3yCgHOER5/U/TndTiob1wVS1BBz5Ct3TvS7HiBqf2xeW/QNNnUcbxe+tGu0CMR65Ht+tyt3vik
la+sMUavqRRBlHN6yXyg6wyvuPpRb+UbnVngm/pYUh/Zv12/UJJlnh9UnM3XbcVGQgCM4daDb3aH
QYtaBqMbaL5+gQluVf09+G+cX5/LeKZvhkGn5WRZSl9jdyAQ/QoNpZ0bvWd1mwSLB9udTT5YRb8Q
SeNA+TGz3xpcj0r36jdN1MkOqT9kH/SUdygYEHnikPiAD+YO94tq/pjGcfYg8BuCOITOZNWZW/se
krOsWDSgZLO0N1b2rP3kiUR+RkFEm/JcXiU0Hsm5sBwqwsa4vcpVk0Y0xGgQ7OHYQaGByGz50Lgp
+Yt38xlQKwzAQlhpkwD/+egg4ZB3j186+g7KWf1iQEopycyJ4RhRVlMTUCFf18PoIosoENfRdPqx
DjT3/ki8CqgVWqfpvvisx/xLW5uX/hckUj7wpo8AjyYBVXUuFIQrxyPcrx6hwv7ZrdkqlNLrqc1n
S4oQC/ha+nkVy1ZxJ80ZH97L3OtAYleZswHQThICvrfqt4XQwbABkvAZRdobKxvbMXjr5QIM6r6m
WLo+p0BVXnOVnrn5hFpPYIMmnZLnZ22FiupJ7ZsGA9Z2y2ph6F81Ix8cQdn5SJ4hYfdM/NbTj+lt
iTWV/izVMeG/pewO84cdpgq2o7vcWEqWsFc3KqeQbo8fwlYIl+ra5fQurNbzXTPHgkVIrB7ULc9A
S9xJ5sSO/cK+5WA6vyRYJ8mSJZ4RR0WWFPSPNJjiZXw2rmtezqLYrI/VBA3+UHaRyIIaV5280buo
KkJysMx6kwRl+25lB60gMBuHC6e0FxbxSsxCyo+iXVu2L+Mz8lop3YH+SQqzZvPVxSurQ+Fyu2sn
+gv2vQxR/ONC3A7JP1lJQb+VngcCaBJ5qXWLsoLnYN3y16qny4RM2GUHCbNV6WaWLhE9I7/wpXEa
JhXd+nf1pTJkRk6k4usNjJa4psEnEt7m7N3ytOnB7NMurAj5bjxFucQn7VvKltM9LHSXHCVpx0aN
6zVWQtejnYetdJ9fruQUqGRhwUVv9nd7oZ77d51Xt+hwu0WCZyGt+cveKu1h1Fe1SrebfhYiiicG
iPWw0763m6nz0giL7TL7SCZsIw737g1rcPlHY04wc+QjyJr0WnJuNIkn04xLHt7bODGTX9FlLkgb
lsess5lT2LALCNIIxpGEOTxpb1m7uNd+r4fjc9OXwT0Ln/KXlq70GXNhAPwBtZKn7eKcDK21BW8O
SJ1d6/N+jOOjTjSUwpS5cmqQmnJbqZsBWBYLzXmThdbzMopBKMztQnfUbJX72un5Rxn5/JpZXCIa
o9AmFjtdfuvojIulFEODnVv9ojtjOB+zmOhiUaeAvNHK0uafLON2tcNWfs9S5Nu+dnzJXu5PQPPl
Es65qr7jj44n/zd5IGkaYSLN35kH+20McUFXXm7+8rq7p7ZhJXS5eFUSzkNQAZFZEQ7npIFxiyXi
C99nuO7m+CSc+Rfz6hI0VCcH/n72N5TbBAUXHpCPbNMQYoKm0V4VpmvbDn9RYM1mnYChuMeJtpWh
+Ne+xV6obwxpzrxAUlyZwxipHEblPMEjx0vw+plPCGJuOi1+5fZ8aPQljCN4Os7KPqk2dXWiGwZb
aef5b/72AnqCS6SGxIA8AfGzPOiGjwd1A2Rgcykr77A50mugb8z+M8d4yIzU6q1UbrL0BxXkDhuv
d4vF/ZbGwqpbu4Ckqc8F78KaUw74gpogc7Ax8LMw3Rp1R+4q062DVJU48bCo1QhPdn79VHtE1TPA
LF0MgmaYrGZC8nOkOs6kIGVbQxtCDqgZGkxzkD5RdyuLWe53ASVhQokMt4c0DN0ZYwA05GNUeaAQ
AaNZZPec9krOIYEFIirbVidw2cEGpsIrblDdSfW6QEHKFS/J86HEGfA1onMdfxksJf2WSXFq+HDY
aGkI7sKyW1k8jG0/7idE/dJqQlQ7vj/6HQXvOM7jDgj1VxmWM2To903SIGj9ZucgZUcna0l1+fdj
B4pEdQn91fAr02tIsJMd6pfWSeACtDuyRuz6oD2XOrbVAIEaeTtxHnXnYTey38OiVtZk9fBjBNM1
1qIcHOM7e3pWdXm8PKzdra0tuV1DSYmA3HvE/pAz1fS0G+UNqjup/qK2yhZw4gfEgmvFxtQCqjUT
d6GObRYvVGLxmwSj0Q4qoIjm8EiJ9KBpa50UE9MBqsHwH0nntdyotkXRL1IVGfQqMsrBsuwXSrbb
QiCCEPnrz9g+1af73nbbEoId1p5rBilx4nrPustDU+oTC+2dszHbYUbWmXoeOLQRTp5syAQkICbj
mLBpfvNXaKIc7JNDrH9D00jyMP3toExnuL0gM2q9x+U1hRAFBmC0mTiwi4MCPgkFjTbqHUZG3blP
CBhPF7OAOSZY91DjBlOBWWeOMuBJEkQ2H9wMGiEdDNJPZv8kmFb0YqAVWS5jScO0q7YfJH2JArQB
3Eg5zAdNeZiQlvSUcNq7kpIv6gBGMRAIn+6prL8fpnN7RbNPC8dgGmLh/J+iEJ8EoX2BMHggG/Bq
XSyEk9ORrU75olWlHpF/PC7UkIir7xkWBDTLB1ce/enh39IPTQ8YSQ/dqSW3tPYVx+fG5hY2h+GN
z81BF5t+ttT7lkNNH4gotk2K4H5Frcuu9MvuoqK7SG2wa00T8uak3rF1Jw8yswJOJmUbKj8zY8/t
53FUHFhsgXTRI6K6fsspfj8m1SsOnFNIY0RsfZvENtnM7ZmEV1zAykYI24zyDCuqwptRyeykxCdN
KP+Wni6lAAlOM+1kYk5TLfMBZBlhUTv36/6N6DrZuPTzbaucU+WjmuO63l4GjtYm9CUgAXx3wTbq
IE28ptkYd/cR7wqESjCJCwfbYIz1K9IHCKNAp6V7jPQb+Sg0P0qevRoOlX8/UUDc6z05DvPaI5YD
uGJGAH36KckiqGFIaZM0iO1E/oQ7QLS7AUv6NXZkNDqcHni6910FdxrZ4VjcLSD1uW4ME2L4JMTi
5a5K7b5YyZrH/olBcfVryMiIDzP5NEJzfnplfNAIK3jZJZEHiZAgNeCMxfZWMzRdBYbhsCvvZ+3u
P4ZtbPqNTkIGhGk6/DgRQwat00A+4HDnM6umA/uU/MkxOia1os4XEx5SM/+O+BXLGpnbuliZ97DI
ycwIXs8wQdeBDodjow//cK3uyUmrzvFR/3wSjKmLZvHs3N599vQeBwCsEQXmvCBxpfvV8QNsrrBr
F/OzCrMeUWHlxfhQwYaxFpTkmsjBRhD2EHHoOENwAJZsurIcQ2J6n3PHyNYNYHC6vHd0H5bTQBzX
Si8OeCvU/7R3Ij9Pr59WdYaztHptjeUgzlXop7FxY7HPSH2ys63yrr2Tuzti6zT9wruYIwdXRG2I
8Iy2aobrXx+yctdYnl6ZDssXX//L37Ug9TDzfbYFWeC6InCtlpg5Mu4Pn/wrgdis78BuKQuADa0Y
8vJyOgrZY3EBnQKCg3RdBsTeb7IvTt/Dbg7BGEXaO+tNguI8dfNttcdldU3HNH1/ZCvQYXTUHPUE
PM9duwta0szw6RaW5OKZtjJy6qUZH0xY3JEE56CxA1HKSyf7lSSwdYpr9CZoqiu8NuS319yx5q4i
+fk7hCTAfWmDZqez/MeFt2irSA27b84S2DFMc3ABt0boQilyS4/0vI3VSPdSE1wkhIHz6TKk7itC
XgfYrNOCoRjaAzCrl3h9Iy4uR7gph7zaHXS899hf5Yre/v2teNhAYvjw3F2OLkMDfoIPyFivHh2v
l21MkgxCRWfSOS/EftkaVfe8XFcIv5jMrf28ZleIPZxzOIxwLNJip4Om8Zw8cAfQJxrS9KatPRfE
HQSaAZzLPYwDwJTpCkMoumkeCzr2IieD0hvjDtQPe/GSNGgnG38BOOYIj0qnrRDFDrIz1AEj0RDX
EP/jtN+WgcBQqBTgxSA4AfObY2VBoYQNDK1GBE5mgOJuoPuK9XQDY8dJ8DsGvqCZ683IKVVcKxG1
Gr0MRh9n1WJvHeRtX1A8QWArqUFXBAe9obLolkji1aMKWo4APl1Jv9K1UWxJ5MtE8RtDq2k+XkiZ
2vV9crhyXfXwFYZShTycAVJAEICr9M1uBTbCuxGveiWjb/rH6syZD944LQoqKbojv+MkuDFPCT2q
sm9ZChF0Vu9yt8fsUYZv5HfwtoZo5rB9tcyKb86mtEYEplcewC5ulxiWVgemji+WLUqmP9fhLl4j
UWIL4Miap3tckJL5QeUQ9yXt7xveOZEd8B4Vvo5Mfx8L8m5dGmvKLKkTGyA8BuoitKPta8nnyXQf
5efPLfdpyHZGwB3PRpvNAJrCXLd78qqhPCyZy7TfXtNhhoeDEfCIp2GpXIutfKJjR1sCdwpaFAJy
kT3mA2YehhiYAmCCtYff6QmpC10r0IB7xWTiBHrk9QE/HpWYTiOaoDGw+h8MBCZtA+jz/Ci3L2KQ
vlA1PUavZm6g4j88XmwqbozMAyw6vQWjttXUK8RCtD/mD04K1lsxbnr5g179eOBOVPNzaq2K7sO8
b3raqqmD6tzK9iV6Wc1P8BXUcHAijGULhHanNKAW/1bH94uW2PRVY+hkNNZmvqaih2O7bBdyY31r
PKBi/fg3QnWczRY3WILOLAVZuPQD/AdCQyYMSzTmKUQ7OX+6zSxxZj3NzwQpS82qtAOJnW5HUP/m
9itnu0rfpCQTa0dK0qYl0o3hZc6Zh1gJGJE6nAxrH8fLHLOBmEpwmxPdANvLWlC/BAx+lrzP2IU/
lawg9AjP61SnGxwkLMgvk2RovKkwsjPdhlNbQ+1SHm7GlopkRNAxFxev3L1Z5tPe6Og3Ml6mQ2O5
qmE3oMHgGreOUGt9rVinJNtocUsq6HJ2CzKBKWPd7byA16sIiBmwgl5NiWiZr6rJv5bFIhlOD5Bn
7aimS6UWWbj8PI1jThng1alzY3jMUPPK/ekl4m6Zx8mU2mw8ycOZdPwZKugYq8R8OQ3D6tlQmF8z
+aBLlyc/apaHB6NrSn6aG24vBAfKX43dvo5PLZhSsKxbOLSOVgbjeDa63QQcaO7yfJ/hJZCdu4Gj
CfxZGNmkNECQeXIsetdIHyZOB/d8NdBnga5vrMe+SwIruQEJc3okVZYwlTUV3/gkeMZn8Myxh8zX
lepZdy+ugirb0EE29Xez2w7Ksp3ZGMy0P+gXsDVai1NOTxcb91MWXFDWrP3bNKlM2oBetNqi5vDn
OAsCEaa49T2X+i3i+cwzn7MKrgVNsx3Sb/pkUCYn0hJ0D/+Voj3d3k0wZKooLBkKuCnAkTBg6BMg
Ter+aQd1fjZhHJsvfHaQWoBg8QSYF7ZEHZ1ikMSEyZY8X41HPKz1PgCeSi0aCf266IOq+1DIcjgw
JerpUpaG/bgdLT5HTxXiMVdUHMmWs5YMH0F36hF2wy4m6vEpKuLdQzsmijfA0Pi8e4+3+v5j7mqw
OMBtRlZDMWGRPcIkxYUg21vmnmWSl7ae74/kX9Of0k9F28ISZBlG7TI7danLwgM28xXT8wl73ZPj
rS4orqAI464r92hsaQQjKAUsfLlSNJViR7udlQP8vvsX+nj6b88l8kVsctAMol7da9IaHel82jwJ
C99Ib/RS26sExyZ2hWYcr4l5gMbulKxKusUXUhjpZbSya/Lk6jdszh2iOpn79MFojfrSI5pBTJnC
vv56kT1HG4RKr+bmvD/a9XjftrBAa9NlUzemNXtBSQlSCA9YqQhpGLEBcDLS9hh7JPCnkOiWSEVW
ZbXcP42oQRB9wUYETzhOcxyJlU3GsSNxxVr5Wg3wsCCDFuVbMUQjSz61Y6N4KsqqxkHqgo1POTgF
e7gIAvYBSkeAzYxe5UJPOMijyGLFVta5tadISrQNjAx1hKJinwvId6z6Jd3lxTALqOvimZ1mS45r
iekCzLNvPtkfTJwsup2ZfFTwKRDsQ+kc7flpSDfSk5xgXLrIgQ7No1wH7Ci0kxXDA/zV9jBvKNju
G5UzLK5SeQjxMyZLqVpV3eZuCgOT5DIvQhgyKX3t/K9ocHhXRF1ULnx0+FWji2UKjzyJA46q96fP
h4bqCJUOFIUTqjin9WfKIJqdYL04fbykLTwSFNbSp/XalBOcR58lN+7PZbavy5Vojj6d2HTgV8pl
0FTw+fxxYJPyMpolCc3iqwz9UiHypf6izutzHzYX3KwKMj2uhxPmBfaLtNwphNjQT0EbvyvcRL0i
LRADEHKXcOZ6OM+ZCzlj1HH6WRjt6qb4AxazRP7GEWxUaGfcJfnU9qEGVTP3BsqmEitzC70budUv
1GBwdgtFKIk6AgElWoS35cMAu6AN3xkANoToBe2whfsByVWzjrWmLORv2Jgdkc8vbJuQBnO4mZH5
cqBVr0knil8KYaT57M2aVpG0ildLuW5vKMlMtA2vaz983kSbH75qdpwTUo/jW3aczED5RcOvJbSc
i9njX4ba+nGu0n9azQP/HFmppHlM+X3gv1GmKLxV0GCA0CvXePoqK/sjhsijoEyhp87e0eAgr9Fl
kBAyJzD90jP8jlzggjdGVaDTHCo9TgaDuUreGPDgCcPg0xTr71sVAw/TrbVNXRyoySrBJ+A8B3BQ
JzZdUk5GD5W5hNmaCoMJJzxduAiqbKOORsv0Q3qsB5NhDGSArzlVXaDcYf11v/PwNwFgED9pcmIa
291QqH5tKl6N9K1NPiQOt/OOTem1eklzu1SpizAHvVF07cr6XVCR2B7G5GPqeCReQhqxvp5oZ8+K
w+1BGqLlxspbz4bGBs7K2zr0R0drTxtXMz7TbJc93QpynuU9KELuT7fGmc4r4NFnPmIKsBJ86Nj8
LTwNYGbOU38Q34c0V2edYKtEiNaHLLxjfczKsDSjNAkGpBfP4eeGT87XeIOg2q1/2eJzDO8JUevX
T4jAg3h1+PKZbSHB636hSrDPN/g9DX1YEvUpHDaNz+b1Wf65pjzyr7uxrmksVqJFVfTrUt/Sq+M1
VE5/lWG/Oo9O4DNft+obH7tQlljwVZRFVv3OXmWmy77FwRx6ILkalQNUqHyZqc/94Azz0sJevaZ9
yGXN+n1nrepqNUGSMKNep0rCf0c+0BxFCDH62riKW8Dd98ewN/v9zTCRvUB/vf1i9AroRAKNMX2b
NyKmP0Q5RQw3ght4QJnzjD8kkItpEKKVcJyf0gHkdlliwoIGkqUrdviMAyIK5CbYUleZp1YD3Ubu
Nm0Vmct7Ys0w41mMcUGlvFbZlV4JRnbobon9TmgdSt1ueNKwBLcq8BJpZwoB67DZdbLQe4idt9/X
65hP3zmvNPb/tOFckFvDT93n+4ptW1RAEYMeTjRngJwFN4F1bn5K8YdOSYdGVVRU2VKmsdO0nFiD
5B7Mk4AW8WisuWt/Rjdu9xZ/Tdc5Ln+++o/WQebG81PTB8Md85MqAJOtyGsf7LgMMu82rfT+YxCe
5eVWmRPXZKuKJ1ceRi6YVPMjTVFFxlef74ckKKsAWEDBUo+MA1uZnCMpwTAq557xdaRJf7QluoPX
nGM6VKkOGi996lI+PPZ7XhUcZPEixZp6czSjGzJgJXAqDCmFX9SHRcfJzSFTE4CKU2XHIc3Pl9Mv
hcbg0qiUB2HJxYCDD6xvXyqaBUZDUXkG3R8tAwAvLoR5M06Ckg5JygzMQ87MKWfbeidhkfEzhlLv
5cWadCTqcPa9fxq2DgbbEhi7A1oOyIGTjw2SfZ+dqEVTl9qTVSH3WnjvSr6Xk2BcRN1rtogSYJHf
MbvKmNkgG7acqX5T6zcZmdftyHIEptJpmx7BmNwHtCZVito8UujO0SuBjlUs6ZaBEEH0IPqbDFvY
8g0BjhXGb7T3Qw4ZEj625FDBrey/jYIVepvW15pGLzIeZn/qNAYnEdAxnWm7azg7pBuoIGMKQY/D
dzCww8OGsiiLoelzJZh2Y6GnM4o5OJqblH2nzhz+A7gE1un+dWsAn7bEqneVsfaUnJ4lxX3s1Z4Y
wvNQHQBWJwq1stjPHrQXyR/1qz2QjoedZFAeJw70Dxesq8bes8IatfIfn7BM315H8a3i7yLm4H/z
7Ace4f02d/jlid/iZYSZp/g5gFG+Uuwfbu4ArD7c1xGg14X+4ek25Hxb4XfpEBLJD6Xu/78aXxi2
K+C7tDRfp0nF8rxc3cNbKHLMxJ8ZfxP//x5OUS1yE0xfj3LsbEvxe6X+2dbn4ZNfMpbneqRgZz/3
aZNeaW/iunKQuQbxGTMPt1FgLqE0E2q1/w1wgfaE+WpNKgh7PVD5vwZJn9vG/oSy4gx4K95SBAHe
8F+/IVDML7fQXE++TGCeTtoz/vnckIwhV3GzSOnmtaFIehgGMNlwC/F1u7vOgRnFpQ+/us/lrpJN
HtKqw9cfc3dBMGk2wtQf2s7ytX16zx0FIf+wURyUP57M1rxj/8s+nhiOAle6ED2etJnbEEyBW4QN
C58cMD4qQ7o5ZIIQdx7gV8hdmVzNU3CRx8QEn7D75hFSRveRsO5/hLGfYztWr4owhZHJDcIBN6z2
tY9przffwmAIH2GKb5nImUCOFwIyCWMHzHjZdzDAE3awPX/+P3ogxhEo8MRYLvdA34hk+Dc+o5jt
UgwFngiofkvDLOi3r10F2OiK6wUM8Ibzc6d59J3LkE1e4imK31mYksPIwyfhF0l00HoiewHoeMdh
zeZwENFEQq5M+9RX/WcobpfqUuHyuGsexRhRhoR8OFHxcprzZAcCOmUCHjsX4UuMnpDMA/HcRhZX
hgGDecSFGEEWywGjQhjp02PHGjqBcMHomVBB8r9sInxGAE1v5MfZbokIw2EhErOnhsfIDHgyzmGg
8LzL0HjYOZGOHbrr2fnmd+QZ3ogkKEPCQHRGWM5tkJzqoK1arKhr7xHSiTIiVN48E2z5Qu2d9Hi/
INAC6Y6w8gjFiEWvv+/AaHNcvylHyHYwMasWf2LTEiLN6QOyIVinORiuYt9AiQ9XsZGXWHkCtmBW
jW0/Sq8jGYHcTmYpQ5CHh/ttTuxACjj8N+CQcrAaYMcaYJd7YH4jb+AuYZOCw4jkQmZmuHDciyrG
vvD95rCAU+EIQ9e4zFga5n85CnzVx8Fh1f7evhJkp5+MtM9uWDyP2oq1wUVQxbQWoQdijaBp+rdu
APywRsBbY2Jih/o3v4TlnUQG0Dy+KlH/m4Rk8rD1ObBAwhsCeYV/E255qCOx0IM1iDgd1yIx1C1f
A8ytQvMipBXiq+OvhitfgbIehbpLw8lFUI8AMej4BjE3eCd+s4zSIuwjKg4qUx4LSyPO3fjbC6vq
MYAoxTWLFUCoV0k44b0L7oJ44dhvTrEvCY1cFSq/vKyH+R6XVofSGWWOgd+WxsXcNppf/d3HImxw
/BPZL+IzoA36cw305qFYf1mzcKgqmL7GLxhvtaI/G3Fx4vPxmqSgiFvw4KIL7F+EAYzE3x4hvrda
9LpiZotxmxGJW2F+/72+uBGMEDFGVKymOrKd8VpypAzXxGK2RnNTbsQ9EveP2oZKg3O4uOrYFyaF
DT8rbiIigJWELRwQyvbvznv3w/NaMWzF18QLpPyv+Cj0n/6eDqkYrMGezreL5yMuRgQD4cMoYmVE
lJrlN3woTMd+ueoVn1IYSuB1yPme3JX4SgTJ3U84MZMqZeEHJMwPpU8RTBBfVUai+IX6nAVsxncw
t/BQxFSRFhApmdwUMYB4a74KtshKMWKD82epKGZLRPdC5HqIJB3xQhi2CxUzv/BgEdOMAxBpBrgk
o7n6G+Ri5ol8A/EN4hf0JSp9WiwQXn6EI0+yutGFFMkxoTB5SlcJaUb4G2FjNCOS5C9S6u/d5niC
iIsG1N8I5x3+hb8z1IAkuMKW+fV3zfFavJqQGvMK1OUB3pDimkWoDKAKN0KosnM8gXBSwmfnyesJ
o6cndlAiXk64IrHu83e2rlyQtoSTjBBli/AVkUjGegnzWSz9aC7+/zJnM6YsBFKZSHPxb5CRGf6Y
zP+JucXH5SYyDc0t6Sc86gquPGfrv0HLuGmv3Qp0Krfv+HrGfrkYHAtDEDGoLIZGzdiuQ4NHDvOB
DYFhgQMln+72q3wCFeIOg85cjAN6VyLTJ77i2vLzBH9CD8GNEv4z+F2JeCNB/ebG/f/4eBT6z59Y
neAS4WrP0/oRd1ncMV4fX8+7aGnp2/RvbIj5Ly5frCriw/zdcfHU/myooJxL+HmKXylrEAMLXW/0
91ih3EfCRelvKPnjfAcUdfsF0MRSCORE2PDD8J7T9vP/HtsoHFfFhCXCCB3e36IB+NqsjJE1g8Ug
vAUsIx0upGIeCStT4buhRPOtuMUFHk//XyXXydbLjGefb1bYGouJR6aZD/vm0Ps5VHodt4yHd4pD
HFXCezT3TE/MUPE2ShTj3ZU7JlAnU4KhKj6NsA6VcD3lA9KebP8WIz6qeFMxCEumAiOI5zGKNxdr
nsEjFa8oHiOOME+WOINFRhPKd3LGuCrO8lx3xf0V+0aF+i1hXRKXClFmgzvt32cS63m1ojl250tK
1Mm1mw5LeSt8rSQff7S/ySkmjRgK4s/6O8Ht6sH9YSEMkW6Gugdp9+8pcvwsN3XYrVAk8hX+T4Xt
HSaEkfj8t43w3WGsrYA+RMqbMM4Sn08k+CgRFqo4LDISi9V0EdcovhdyO3eG64YwzlKoRIR2sYyI
5YgKSACkcEO4c3xcni9fYnj1UfWtcsPiq+TH/6Biuj8gCSuWn79vrkLmibi2W6AzNVhsPWH7M/dU
R3wWyRVTRnL7DV28HZ2dg+rg6kh1IwwD6QBh14ebrLipBjdTbCsoeMSdFvfyb+UT68UsUD5fkSnM
jhj/LcZtc9YWEXekslo8GAji4d14K2Evg48u1i85PjSEP/PmYs6KwdesprDGOacJ/t+4dZyDMsKj
hZ3By79H0Ol2jy1uPcHd2A1LNXj6BXHoz/1LwBeOSY/wmMFtQIaeONMd2gPabxzzbXK89ZkzUsDY
PUtZgvo6aezCwYUUuZhrlGKbfi5A/4pjO/gzknqO5mypzj0Z7sZ2gh4VgATFUoBr5xPWf46w2dbc
KZQTALPwGalOW7oPVRiNfqEJQmXkPQA9j7AIqC5xBSjdDO/Fj7jALnH1AsPIbAPCu1fPHGk4lZ/o
e5/9Ya7Z02q4O4gS+38juPdbWXkhNA4srd0Ei/waJ8VFFnWxF8tY55TskJwtVvjdjBvr3INC29g2
3UFSF2ZuayCYrnRG6oqko/mhgXAnNAWvVTiyuEWSAg+hMeyvDX6SgLM61dt4NX51FPwd2qrYt/gG
0dsrXuvXRm4vMjojtOXaI9JaDKaHpVT4+eBcyrMKWRiLpqtphQ8VUhmONEBnG2RitbzB2qCgMbTo
bwysKqYltEDKsdYi+aKDa3Ur/YL7M3jK8Bb7r7kltMQVkO1krz9H16QwvPATtz0/ZETl4SXjBzCj
kcmygElijGBIXtPetTKWUNY7JFvYOgi/fRovjomBIFi1wTkfb+H5Ar86+XvM3lFrlYQuixcZAReY
aMyZ+bHDefO1kpWVFrtDdertyYgXSHxxLb/oZjBfOFwRy+Dk3AmgcpHlGn5vLLNr+6t+k4ngMJVZ
oHza6MOlu6H+wM2yJKhPqCr4E4dkGTqogRC49U3NrVbJKS53ND5SwkLBcump4VvNKezman6HveLr
wI/VF2MEWvZnyk/HURefqQhyQDcnE0S7dDmAqjfHLdW8mhznyudX8T1Ddg1OldygJ5Nw20f6qeZD
4l72hGrCMvXwZw25ugOShbtDlJjgIswd4nJxodT3NVvAoR3A50GOYXsgBsGwqkTJByVN+8T/3kQ9
iut3vYybX5gCbN5mHOCIyhZateu29fSfyljhUNzu1VCol7BoTplQLu416s882VGSYEgnXBP77CJj
C0NPAHpMh0muB/2FRne2l5Az8Ia3j6GjiQw3y4KyjodzBRkDyi5d68mp7t8Acfpuate4adXLlm7H
ovyC2BbbjYx9jKVHcrHqZE9pvYScBZ1Ygee73p2Am83X1tTI1PDy/oee2B1vdEhACWpbyExHmvSQ
DoTbDl0XPFxQoo0VDZ8r57NyNb04HtrKfbuHHgk5jeOriq8/9Q0KiAn5By9FGzG7Q9t0+kXXucaB
WOJmE9tVR+40rn4YVtPm6ygWCj7gkygcrIVQ9oIYV7A+wEkX1EboiMlfxvAJCJlDGMcMNXjNTTuj
MQU6bh2U6cvhnbiGoRDlU3L7B4Tz/GrbHbfxXSeq+h2MCZ8b0wV9JVYKLvbTJw8nPpB0BBrLPyDh
AJyl2qTZqIpjKc440ERkcrFnmc1qvvvd7+X4FzYCAYDj36E9oJUM4zN14oPehaCypbZ9+PrHw0/T
5Q8t7/7p/yZv8An2e4scBNBY50bDmKvboxWap+68IRuEV+Fd+a6KD6xqnPEwC0Lz9lj/BEb3j8Tw
1Fims5nT3P6NZK4WT1gylX3j8xf9PqXtlmSQYht3Lko2vPnVOx2zju9AjNDggth1CxMrjQdBqjIb
ekcnBz0QTJUEr4c6bdBzRrPnW52BihXaPhtXvw9/Xrdum5EkhHanrMnYMCy8HBAzgfR2wMkKdr91
ju2jmsY0Ns93j5Oo0v97mXCAK0rfGE7QjURnazpIkAak7ASzINmDOMe83B1QNHNoTcc1qYnlYDes
QPgTZc4PgK4ERzFWc7arKNkX+VeVLenCXn9A7Jre8l/NUnonKUfL/exoQTJWApB/3SeUYSbOHhY9
osxVvkRvc3PDdaymoArgxhCxAkE3O8p8iIoDOxwQ8Vmg3T6PZyNfL1/alW9jzSjKQ/3vJrGfmBBk
o2eyIBGIfy8WZ27Ij0B+G8K24FiCIbO5Pnm7WxUuyy1dc1mgi8X6OFCm3JsjHN5k8ZtO/rhYArEW
bzKKhIY6GUS9K6dF6hJMNrP58X3hLmEvkxG0APy/I8cBeaXONTaILc7PLcRknQ47xiFkqvZOd2jf
p9SxkBbi+3cxvgAxjYDmFd4Algt7AkqASURWKfoeElA/LMAEVxqOTdOeJqrBKf19ecPL5PGJ+M6M
xncaCfMb4Utodtono8rZy8OpA5ehAWJ+tpwCxvcWkgUCzLhCf/DWcH1VHxYP9uIkoBFGfGEtXabp
ZUetGYEq59pVoSs+b7FQwvKcfkXPsrwC5IX0XEiEQbDVp9u+ctW7SDmu3kgM8PMjdkgZC3Z6zZWF
iqxRXkwQDWFh+BLiWfe1ulswb1DyXejqwlCzl9q7poX0ZehLS5Urt+ENRHedCRsYGLz5tEJrmi7E
Q+zG/bSW0XxG8JmtV9Ch2NiVgj8qINQRQfSi2hhoTeLodjJYrbqN+pYsbNOgiQw5YZ/Sq0kW8lpn
uB1u8eKxuKLPW5QdRMOAe2FG+U9983pishZxveaWsznQNMLS5AJuX+QO8vToSQZn7MDtJGQmyO82
vVSQ8AwwP2w9eu0e7GR2vEV1NT8rhBdvLa8yWxT6Ol7Ni++etAc4YAi+7foMAVb1WZ9T2wohvCJo
sLWfKVIut10Bdl/S6da4M47MbGmPpVMj2rJne8xLQrwmZPzb4+Xp8ZWw1rMG7gAKv1Ui6U8sM+nI
GrRQjvNPecJz5jG4EPHQbPAMIE21wDcztFz6qt+lcAQw6ePoIu51/bms9izjaJfdM0irt0RSRvu1
tn9Jm/sGlpjwKYVRgFMnDruyQx4HfNI++sS5hOykgeqLnaV2AMCks6H6d414BvPI0eiJEQs95ppm
qp+MF/mD8R7bkFZke9OxDbuvE/MaxwJzlVKFk8pVOYyPEiz05TMcYzr0jUP8BSs9tiQfzI457SAP
b1VXrUWtpFrh+kJsSon8HQmJJNgNEWZczapxtmsOGJN338BKGPIPms4/iV+VVwX2qbnKcFjllDkF
3Tz66UtE/fs90noof+q6h5wZ2wO9umnVvC1pIrFoiZTAH3XH8o3RewX9kpoFWDJZwYCWm3P32UDj
Sgitt/DDPVCOPGfLQMTe8CFINXHhmP2kyC2P7XgeEqxTBBFoSKKu8po32nmsnZ2+Ec0uTgyJWLF4
OQ3ndSxLltMH7/4BTAs5JjsSi+aMzJVthqBBwwJhEbGxQuSrocqgFpYu7d2xvMwxXkRNk3YslKpg
2MJZCWwX9SaWStQMGrRZvYeNYh4TPG+Im4MXX2Aa5Rf6htUoAY+iFKKXgePAol5Er/CpLAb7o/82
35Knbzjgtsz+C135bU4rggxwyCEwxM3oPtJasgGQkbFSWWFoZkS34TdrUPdmqlsp2DO32Iwc4u/B
dSPtO394+Wxx+GeRRMZZkMLJlze38oQPhcWDhg+26Ffpxkyjl9M60+twO62a3wdsCyRFv4oVTraZ
2OoUUJ3T8cF2hY7KDjVZf+o7e/h81Cu6CtIlxsvCyz9yCgLgrKQLy/fnUgjxoU7tJJoGKZR5jHWF
SoRiA7kffH/iE1kQ7r1o/kTKF9wBGoQwdEs5qiDSYEF5Si9FsZ6+FCQXb4mtr/DOt/YmiiPCItyJ
nBGnvKogPbWHwY4prNR6LFLkhfZEx411k0gIYp2qbNjU+scexrVwj7f2pAvMQyppDlvvF/sSPV8H
s7HVk/PGPtGHFRlrIn+PfBRkDnb+xCUeJghaaziVeC9ao9tc9AXm9dYvVkVYVQBxCEIqu4SSLz7g
doOCI6EQ+ZYs7BYWxeA0Bde/LM/kqUFaRgf1gwsWGU+Ubi6N+se/X950XBb/JBj+whgjIQIG0ibB
aR9szFeANbSKusOf0nJcZFtL/oJIICbwTGzoE8iSk58+Vh8Z8I07g1GzojH3cGktuslGtoMPw4IL
wgLYbFjhDAXfAoCiiI0foa14zfbLFCN/vmu3M1YmPA0WJZwlTkmrCdYVZ/QoO9G+pG+7Q049M8jB
6/YMASE6Oh/HL8isYXbKwqpw0Tzo55SjNC0dzDL21eeIzFVoH0z/uXtt0wgOHTzp5vPVLtpdB1GY
XBZhSYk7NVKyH3i7O8EWar6S3dwM8EXCv6IDkANMwLg/PRnxMcvCjk5RtkKROoPBOEFQgUZ3GZzq
NMwDyERQKqJO4bisfhv7y4TVf9UEk2d9ckZg/jk0n4nEfrxpyzYTChmQZAF6kc1wLWZeoywKFJ79
+eUnH40VxNl7/jzPY+7ZMpu2tFNyimhkMz5GKxNmdvCqlE/sGufDRjf9ygEkOcDdRFUu4mLvX0gX
UXp89+Q25g5+OBoBah+0c9svTBN6yjlfhI8xmghnMFHahPIWTr1aQXYpqaO/OBdNH+QS0UwCSrQH
rzxbRNslK0QnvvZt4Yo2hsn7qFKORMO7buLJRPTglqSEyasYH/IZlXJauRZlsGLfP4svfZ+f7h/T
ZPOonjQSr3AANqH6yc53c9Oj+dX/g5WkrnVXgrGPORFRNUY4jhvTcODltGYos/mR4wH9CDOswkU0
j2IOgZ9kBuW0QVKiwRe+Pj+eW0oHFtkiPsgplhT4jNkPeRmpED/mQCIrdYdzBoto/Wmhe4JPyMEg
HV6srTDW6QXNPgq/zU5Uz4x60epPAkGByffK1+pcU7z2nDMd6CiwcCSN9F3siNBrv8NxyatFsbCO
Ks2OM6JPof2C1/hye0EDdqrJFdY/O73wn3hEeYZ2vmGMIjubiIPnDzcX2rc6uvdxo++zxL1rK1VZ
33bCVYOY7FfQp4cG2Y9q2+988BF4ofGt77k/Pjz4kwlpd6f4YkbIYJiXJlRo8MGLdCLvZgnTtyVP
CMUANE4O3XiecyZOVglaGWJJku2wRdMtOGh4ZOGoBHpRf5fubFmK2LULHvrYukL7wKovt5ft1ULB
yI6SHCQsITDUoUOYqjirI6N2H4zSZ7jkq++Qj9FsjA63WLAIyLyCAq9tLFwoYWfAPZIOODFB/E6i
5h8kkMcn5xyoVvMd/gyImXB4NeyO+ApArS+IFAQ7Fth9THa7un9AkAeZERR35P5P1Ikjh0K+CFc2
TLBehx2xw/KPINg31Phi8eHAg/H0gdYCMNAqO8Q13bj5ESP3XI86g6oP/ARjtWcaafreUra8RsVa
TuzNz98Sq27nbCgq6itkagHETz5G8tnRd/SMfQ6Q54NkTyJwpvHgfvy7HX9ZXdEhnNBRkOuIxWg8
P0KczHlAGINSQqjUdvifSLLPEo/jULobQlN0YAOM2REcKA4zzgpZ6axvFJzMnWiGQplpowYJ8h8i
BRfGtiWIZYdUKmflnRYljE5bc1qvCIywoDbk1PWunQ4TbpqQD+8LUfwvkt9eXYBtxj8I0/hPw54T
4/8eSdNE5Bxw0UE9cBinOMtwI6sfzi3keCwjWYy/hPWo5UjJcmbtLq/ks5ffrfYIz73vkbascRmB
bVSPUTNfwa6BDKUEyMQAc2wEgKiUTtRQZHA59ZnlwKB2MOjVXXSMMDNofIEoSdr/iDqvJdWVJIr+
0BCBN69V8gKBJBDmhUCNEd4jwdfPSogzc3Wa7gsCZKqyMnfu3FkZnFHtgoeHD2GXiwEahWZMY+nc
rxv3v0NaR6h2Z56eVjm+mEV4fUo9Xt6d13SR42pkLWN+NWrEY9d1FtF/B2FGlS3alW6FEgPglVwf
CJGbZtk9T8o3Jzeu6Nw/p9RukvBZAdM8jYtzbnave5PC5A09nyBTNOPdDUHmdg0R7t24Ql1ZYZcH
LY1XfHHmtaCae5W2hZb1+djHYM27L2fQInm+X9bn6qPhwVDSdWG1hhiBe1TrFZSZgPJayMoMYNs/
3eMfJ2wRG7SNKu6GhQCxAdZrnpok+7fGdgId1vmorZ6WreeSgBlD1ARWcZGghUL3ZTxQYDADCGgT
yOOWEs3BkjQB2HjVza3GW5nXfu4/7BrwUb/oZeEbqhZ2vWkxo8Ro1fULtu7goZ17LAEQS7/Z9ttC
jjardZxqi3IvaJWwLxA0WjYlmn6skBvJr+Zbbay3CoEI66pC24sx7YLNolfYFfPu0peGEgop3VV7
6r29V+/ixbfCrRCGjwuEy+3T7Hj1OrSvwSvHdtBpmHSesUZ2ZEDE1jZpFsw4GqMUA22KqjJ02x7+
mmzZ0KCTQu7Rh4d26deYDrXmyc750jHtIdGbcLB8SH6sDnYOFR9fdbBtwP8zdiD0vS2h2d5uSzsJ
A7mVXQgferzFa4A6q2nCO3qMbnr/t0PVz16f7F0PPQg+7+5kI0ohKH6lwbvGGYPigHpcFe61fR1u
m8vzgFUBHlN6su9IEsGe8DeT49MhxOPzqmYNaXiRAX2Ot/s+QcHGorSBrg1jyl+xZGdrlzuQRuv1
/jxaw2yEtlA3KHaaNpBD0iDrqPmFR/gn4zOkVPoMztDcoW0RfRE6Xscg2jnXR96d2ktOimldtai/
aEyJUcLTDFcZgkDcmq6l6NUCo6JdMKIJiJKcSNI31ogcX/rQ0C6eB2pWF9YFxUDU3M1y2uZAzD15
WNbqwWodvUy4EB1YgPqecknfsFMs8Nb4fPFuhXmNQfyAVefB1qKE9q1idC8oR6fOhpSKBy04hbHA
LogCQGOn09SFUreM2ADDpB9/UMJZv7nzZFX3Y7jtyzdxpnUeU9PBHD+MgPkgPKgzl9KnUmcfE5Ru
rfXOZuUvR2c6cneoH7IpXqd8WZ9RlMyHaL81AApdnB0y09SwbeDv2RbOvUlCELgBKIxCg4qm7ndr
sQSQFxU1wy3OJqAxrtxhxRdyZjTl09e9NugxRFYMnckgQw9hbzOU8K3AEN/My8ysOh2Uyam5gTFz
d9Bgrw0JWnbU+jtUFAEu7Si37PF5x7dTob44o9nwsNrb4f/QRMB6emWSwQBQJ/sgpXTZCLh4Br2N
4iaYYG8DYpJxHzzjEtxg4+7TOcT5/KEO4x2yv5th3E10RhEXax79y3vwxib2uWxUSjcdev8JpgUx
60j3QgB50aXaoAdqvQIGIcXm1157AseoZrZZP5pv6zP6z6acdzrtW/bCnDeNjm7pNo9tA5F7DQGY
pen3s9VotH5fIYOjHz4OLcr6295lXGLB0CVzb+/hG9ULA015HwHqABp+Km1ohFnArO6I8ibhEbge
5Bx6z3Vl2ybAUWZhFbQPfZovOvw9usB17sbf+FX4Mc+Q+WUIoWpDYsfEo2N7s1UsefyQkfz9SFby
txVdRFeD3x6y19zeUgtny58VsokVqzDOwatbGMfgHBRI3bW9wpD+oXTM5BEtOyW/LaoK+KOlcPSN
m1Hpo3DRywnxiEn5zHcilK9vCvXiPvkf+XzJneeLjcMX0r0zOUc16zEsmwgfm3XdTIjzyL/VNWAQ
WUVUoC2kwXncsR2gHABzgYCrVclcVVJaYmiyuAb1d5olm+UCgI8M3V3N+m0PWEFVDAJV+AxcBivn
Gt66xCHEMi8kjHR2CnNuCF4XikUfr3CpmKRHyf1gb1GG96C9AvSS1DtHu4txlG4WNaeWfho2HTmB
yTUuCPe5YLWHR8oYGFNNqh8w3ggO4PjVx2WnmVb9vQEordH5Ufg9/NxQKz3YwOPQ1mGQalZW3vd2
HxpTCY0JwluMGiaCEq2p0CQFzAeqsn4ESGFc0m6bhfSS7BbFW70tVLetpzEerF6IoUBN1B22wQo9
G64VFXVaErR0XuSOzj16lWr5IR3k570G3Qb3ZssnmUtCt8nzacO6qxQvyNyEQGAjUrqjS3wOT4je
v2KagUiXZqu/N9NhH5Em6xluVZ+/+plO+y/YRUKLk5z4NZJxKMnpuS3PfgzqH406Xy49FClU5R6D
tSkIEN/b9lGr1epv/CeziQ7UGoUDvUJ0SW+4zMxnLveRM5IX9kzB1UENwDDYmopTl/tQcPNlN3Iu
DAW5P/SDVmndTHEOFDgM2xPR+98G/I0sugxlGdq5STG58WNxvOjod+nSGuA71CEYsx+Za5/YkvJD
ZLIMGe20uzPRzGes/+aAzANpgvcwPn8vS6bs1QTLokc4ZMEJdcA0+BMdeATTNELgmoBJH9z2l7U1
t3Mm3m++PlyobwtsfnQZUC4bnQY35sdh0BNC1wvV3ldX/rq5x+ABYYPGxjAihA4z77V7jX6bx3av
Bimj1n/81Wf12WkCraHq4POXQ9BzyqYpEK7R6CfB9t/c0p+QJcr6nggZT66FmICfbQBPrhU+0oXA
RTS3nGMF2vZpKJdq8tb+WfXSu07RMVEbv2H1+2lKD59Vxp0lGcp1Htac4fCu+y7Jn+9tPagxxfJG
lxCZO0edHj5jm3DygrGluEwtWGbRnW2CaP02oX1WjSZU1pI9h6R6CN5Gy+usS3bLe5msUcPCvCXi
9spWhSlZtw6QRN8GHpxVoVl7wV6FDB7vGt7iln/rZ39CnqgZJ2NnyZBCmQbdgkOKRIJLDICRbrv1
6c9Y89hDkF65MrBwR9lSDKANOkiPNpdU0durQn/qOMIdKtuUqkNUaYZPsx0SJtCMFVYLNhKOkZkN
CkM2ZPqwyOiHks4Xe731jxFNSBpQB1GcX2SjudkwMirw37T02XUbMd2vkyrtJTYLyDog16+a3id8
NWHYBa4wnH/d6meDZ3KMADs68WZBviJ8rqme6/IU6yz67hjYMnrPeje5TJ5eAsDWDDbIRvvgKfXA
oVG2X6VFjH5tkQc2EvRD6UdsizUn7f2Jb0/nfbHp2H2hq0HHbEH/bGvEL6EqwOlB8h4xlgNeGzwI
cFNR28nxi50PlaIi+V+Feo1azJiEOwhIVEb/Rb2XW8g/7rFDswIaQPIG42zv+tdRGUKKpo3UEUTi
4FfbQCEksw3UV4LC2R6s+s24HDzCIPpfTEAXthi+5D58I+b+UhmDcYlM1X56a6pK0p6coqDMfRs2
wQ/QITXBDLbQ3HMjK5nlmkbInCo92s2TXCIZsuE0LP6otPQVeAaQhjwC44VhBCQ3+DW7WaHN1Aoy
UJWoPqxF2TOpXRAVM9p/DVv+stA4wU3RTWa8kR6dK4vQC79I730OjIbAR9WIKiJQleOAL0tI1Aya
3XJMVxw6HXV627Nif90moFwe1sAO9PWhYdFeX9HwRZgJ2caiWyrr6EVtFdIJCNYgcozzC77jEfqV
UZ8lCu49YMu/WGGaBmFvvllWoHXgI5bxRapuJeIe5apkZqgKcYSIVlwpW2A9rY3nRGF9ytkQ5Rdm
CAgC+ZIE+lttAk8QOWfaoMB1WZRS7vLVRqPFaETVZZv79Hee3CfnST2+/2VjZPAYZ8vq8pS+p/Ph
Y5zRxapIh/uwNb70b3F11FxRZgh1CNpRdbGb7GE2OvcAIhVJnOA2hEcFb6yqucKWOCSXIUOb9WTr
0I5nq2WBOQYY6PXBbUDG6FfcI2yvIe1r4b+drzqDtaFoYz6hxQvUsvOCikQc73KdIKW3B/tFqobO
iO0VGHvpZrYYAaC92LdK+iGrXdE5cyfrH2dVuHqnAXM0qVVJjPXqZySuaQxDapOuYB0LWtR2tl9x
hZ944pQ4z55/c5wA+CNIWW0W1Yd9heFDbJ7pPWX1JcQk0fLU87vxbtmPsn0vYBUZe27hRaPFUkqy
O9REp1pixvhzqnJEfp0RpXZzsuMoR+oTVJy6Vf4rd5BcQ50BIQPqqiipsfKOPe+MOhRGnOxWaXCt
dU+L0hGGAsWHVkFXRrxNQARo2uv3hPYZQ/KjaLCtmL6g8BSxZjjsSOXlJWPb8jcn6UPwdwRj2R5X
OT0w9ki1d8QMHaZPZupe0cNMX/yLZFRdzKiBuqtbpc/avvswtxSNkZAwS6vW6AYmRlOKmhoiiA2b
ExUSSNFhlaakGVjcO8S67aMbwrYIMt+Dy/IygNg2gWNI02ECwYokrCAkI7GBiqlBUTNvqPwBWL8p
rR1+JvuT3Zjkdo3OdFtSma0QjTETpelnRz+jxzCnm8TeLU0uS1wS/HtpLPGC/j2nW9mB/Lk5d6sQ
InDFgAlyaJrPGX+9R6RW8XPqsMHqi2fU8jvpHUldCou7iJ8j6QKyRyBUuEjcVtPLBdQ7bkkvxxYt
OVH66iGpReUqNVgFebMXuL+u+ojjoVyEXnsB24y87yBDrBQInpJZPAsYGmRjKd5bA1HAuseNLA0v
UNvUMbngPWCT6dJMbeWi5HWAjFEWJfZoGGSpyeQj0tr2y2ketxji5DAAc8wtLZAn2yFl011AayDT
2uocd64w8FDAQh+djF0WflYE8pjUO1KGMAz4JKRS+Bfu02rvMUE1hcbBlHFz2RHFRkVDN3ugpkec
o2oPpVhUSNE42az3c+m58qBZL5ATABFhPuSMBjwREytC125aPmBYc95XzvQ5aQ2od3xQjX2wP8t7
pl+UBGRAvLR6LofU+sProsaYMAh37Q9OMOW55VlRkUzSM7M+ZOFm5J2og0buuEAU/Q86HTO/TqvL
oImgnlQLUBGxLiPbrBqTrX+L3+jzkI0rqPMF41Uopt9ZBRhGoHeZCZeftnF8wuyNfCS5QsTdcNu4
ITx3wp2uY8kRdSVGJz11NQ/EkR693hHFPiN78jRqcyiT0/plcaZGrBG0fFoXRfcoDxCimt1XjP9i
TGHpYhvhiPWPhBsIIfcqUblf8XYJylCDrVdrUYOoH10MMPaQ5iFv2qElb/oAMhcpmX2L8XwH8N5u
0wsV4csNIfuUJiE3elYwKKAgkFHq0hnkaODs3RcNq44wNxcWKuno6O2sOtP0Pn1OGyR7RD+RRoyP
AbS7Y0TrQOid/SbsC3PuQb6ja8oHv648QjFTU0AXk36mwqDUx04NWCswlLuT3pvPiEZT+F7jvUev
wNXWJKuPa3bT1V59hrgYlcpXSjpug0c5vp+8LA8gibplYE77WMst82WarDcJclBJfTKfoF4nn21V
qeueq1twprUDBThgdFIVqPjjPNxFQDx3K58gKoZYj4H/MAC4t/dbC+9mjew5K5v1bCInHN24/+sR
O4LGvv0LQWvQWbXHoNQn6vfQHNWfliadF9KozG2hmeW8wltQJLdRc0zm+0rAMa7iNi6fpCuYJXjz
VXVebiaXECT7tSoZ87QNZjh67ixqYJ9xKyGntx2ekjkQssLio6PkFRNyCoxjJMu4b6uX4JhUPqJ4
PielTs5+VBtdeZFqBYIkVumLyCMDmUCNaxR28wZRQRXTbJV3G95h8aSyHmsPc5LkyldnuNqYgXa9
VjXoEoiXtg2uVedMMqHahgqDNBxCZbBTLh/CYPSx3RMef1kaZ7YKkxMin41daK0aKxYVsjxIiJKs
Bsouvc0nzbuBPRkMB6EQffi7ZUBoLYDDJ+8/sF+SVvuqMknZYMRIab9bDt8l/B4cRdBfevVUaR1k
AuE3zj5UJlRDKKt9p1DmPt9eSwLUYBZh3xELnlQdta7DTNIkgjch0onGmIpbEBAgXxx1azEnAGT8
cUzS44psF0XJchjNuDWrzUooxHLp1/x+D1pma9SB6IkEi/qbWx2TavQ+iYaoPM3GNCkpIurZG+o8
qZE7PCs4MzR1D1gsN1OmodmtmJtpB9O5xUcH0KKb7DYVNUAmG0MKtT6oHqSfSS+SeKDomXC0hjai
pEIAhHMK+1evsNw9BZ067XVoiqRoDxpkKX5DToiMKwzglp7GTZIeww83lwLeEQozI+gaNP0jrSdt
BNQ9zccX8F5Eqi749TOIWuTtXqvmmDpP3M2wNmr7lDOvzhg5qofB6ilFFpWwHJICPX2S/RrpBbrQ
mAg71abIjjymTdr+PuXAH5TYIRdEUqTmQPETsmUPE4ghhHNwmMxHj6tbt2HUzmlhpwsaWWN1Ybqj
V0oZMgaibufrGW7PDPYi1O0xKS/y8oh6U6t93loMaYAvBnC3QRdLumjT0UFREAfVLG0sad3Sr8Rn
E7lkwMGELD8kZHoIFXeTXkDVjBQUueN+h8GsmUcZGmRQqxed/ntdZygmSJOUkwyo4Th7pftVk4sf
tSLcDrrvSSvL3KQxzgH2tv+G74c26Jhl4Lq6pUQqLMKqk96mNTqFZRa8chJCd/vqtcYFUs587jki
YIbDMAUNcs6z62gf0kHPqR3VZoUrfcP1QD2Klr04HpaUd1Dm0UNMNo724Q7+/dbjWwp6uu7D2hin
gwCplkJBLkV0RZhsFmShbRqTjd8OXOR3TIoDCa4Ugg+JBiieWcMgDQ7TAB0ZmB4bRm90TUnRvVNG
2E+vHAPP4teZVD8aHnoI5pUNqEaAHv8htkcVDHd+U6LGX1cvGr/qQ2aU93CRuZR0Xbou2JeaBYAs
OGYQwT/WFQs0J1bQG+dG+2+bvkdDCukID6sgecbDasLbkMKL1s1lGSbqBQChPI4YKifli94kfSKo
w6pM5+Y2PbVM2lTTdB4iXQEhzivfHaBavsKqL1sw6aCRAw3Zf6ekZhP+7LtM5xKY9s08/z2naBO2
hzdPcjk0Sd5Aymgbx0FlUXxMfKHCLqhPLK33y9fdmk8OAWW9G3s7V7vFTjpNuQ3wSlbHzHgPz3fj
BMixZi4e/Hb8CXK0t9Cu7Oct55oZMBHRESWjgJQZeVqcpObZoFK5nOIake8FbCctzux4TF/0c8cZ
mFsX2pHp1gEWNMJEKlvulm986ikr5L5pVZOU8oKI/5nX1d7PEypZGN6tp2qGeLekNhA620cfPJw1
FSslfETa8VE1BWFl9fQxhUjgNKQlNgZmn57HEBpoGYFrgnvEuzpxPWjCzBd3a4fdGjaQNCSp0ytW
dQethOQ4rBrPLo0JngTE2EtSruQmy1WE9JytiF/rOgjNAPG9M2JfdEKgQYOukj8h/EAIvyXMnAYF
xKSEqQ8hlh9+BpsUT2y7foLjwzGnfmx4G5w2Br4R7aMCwtFeKS3iub1POrT4rg3OaWcp6nrSeH3X
Y0RwikDvPJZtSEHPNV7LmTL0YOPvnRbxm18fPQZ5741DYuCzvXvNFa5TSOPtLg1M4jNcYlIm2Ciu
yfgw6iyfCIFNN7DkYL1AqKEyZUtxBleHC3odg7hbTSfzO+HL64wqs8Ir9ZBUJjPCUAefnGH2Yb/3
y3hR01cImdjZ42NkDq1sDWy5y2h3qt374CG6u+cY/z94d0/JC/rAU+AEiJSPRX1SnrDS1WUaM0//
YC1C9URiWlKrCDNz1ePmNJ9AYGA5BaK49VgJUZtvXwyYj8gBY9xzWvnB8hVC3Wn1RMPtr7ZiIDLy
IdaSc+Z58o4jkjZIvd+oNiLmPUZNm0w8sB2z9wI3KaNTrsYIvNfISiBfeEyoIiey54TXn0m9tyGB
5L0kQnwlZ2j8Rl4WMRPQIRJsDGpcPIQ67TcYMXkNo0CIS5Pex6kvOa/Jfc1gQF2vSsvMqsJ+oZjT
JSAY0tl+T4uWbm2Ir3Jc0Hcm/vTrs2YIQpWiA1WZXFh2KySv9YT5g6tDf9hPPB/lyln7oU/VyuRm
HJXveZl6qtBfJmewZvBmgYSH/ZLi7yGXzNiaNX+4URFupRqiCgZWd9VD6IymxR5DdqaVFmBSA7A7
he5rguINCxWddcTbZDvavH3obpQrTxIBwPVzwUYE3Y8iO1pFq8yIotVqa0f2YIBJsu2roaIoGgwi
+8+ertjpEwDB2yWNxYoil6MZblVUMiM+Vo5hOOR401R6C1dUVCgAdFDA/kzOM+3P0v5wNqOBmprN
RFmLFIyaTOr2ZNabCIJYBUPkBfAFsyd5l4814xU+cdbrKKnZFJARopPxBlpmD5QmQJ068h4G/ZY8
iCf7gdlCPu3zrIBSV9W/q37NuPT5JlS71MQ3Eh8SUUD67TA6aOIzP0YUEtL38om+/175ew5LYOxJ
TSW59nMdboxwnSAdSy3OxZ1Nek0bTt8k1w3FDWspv3eUV41Jb/IyJFXUipuIHbAPJutmsI73Kxbl
jibRgdxROUw5wxspL2SIOXd+280eawLHSDwXclWOapJAL2FXyYjJeYEc8VgYs7Ke9XJTzl0yDvL7
zE/Vm83SOgVYnd9Zc2+ADsCnueEylNJUnmA47KxhmuIGMiqEy/HxGShNN+LWuvxjdPAcr/HGyJa0
A9ko3jXs8+AW6k+eeDlnu/BdGTECn8mFvZsJV2LSUjuXE69x9AkxsZo8NdcxXLaMEFnDHlW9Y5p9
KE6NK+0n/hbSJMTv7+lRKqgnXP7Ev1mTMHSYtBcdZ9ycnRrV9OhsLAIEsIPlTt3UKAguygtGLOHG
iOSTw47rk15n5huqoZMp/j/2/WWYKypL5NO8NYnl0CflywdSx1Kj5DqnVnXZBI6+GE3TB+3lsKo2
hXqcwZMDCX3e4iS+j1inW4kzlyx28TefVRG1uDvgBk5owAQ0KOs56DXf5YQh6XqNqHJEoGUigfVF
/0kJdKHNwt01YF2O78Z0PKXzrQHr2GyyRxadVABixGZLtmA6Nu9GbnUHfwPkP2x7q+3BeCW5odWg
QxqWgEu/NC/a5JSgsxjbb1LMth+Kycm/Jkz7Af9Fm14T/gtl/wZv/Is62h6PuxQIdGFSq/GUnmOK
J6Y4UqrL8xxBwpFNOYSat+MS0+Fytlt0X2YXUpIpz7PXtFtoczxWnIqc4bTN+y4q8Bbo2OlpQEWc
8c12QPjnI0Y0MjJGme+17Puwzbq0H5IlMdmTTwqmfPB4vBqbo+m02zVNbvRFdUmkdG8qwMys6nwv
LRP12R1XOMppoe06r4JA2N3u1JwrM+AXpxsEHNNq1Q0ACeRLF4wSwuc38jCkLuiulZllFa5JKcrg
QJII78WU8dIx1uutAVdkzYsh/DIFSm6t4xgvhFU89EOKAUYZvnOulstlyN4WII+/I4tNASRjhrEe
GtBMNBx+7XjL8EiK1mISy+9ZYcn8mCRP7cszCQBqcDZ3OlyGHAODfO3E6525pscXY3fTD7qBztAb
ElUk31+PGNnr2FvHa2cdGjKUTzqOoQBDOnBCGpcfdw7Yj9nBcPEjloLqHst/mm/dwx6K2RmmPLbY
YdLDBou1nc2wHuQyadJjYbzvPTwIDAR2IuUHg4GhZvFXfALn8TCY1eguM0NkI18sz35fyDXWz2/r
hJN76yQh+XI1OcudZvZBqMjxDiQ3fGMuE/8QJ8HmW845/xZEiyWrHoYWoqGkDPkILtSTxGNLvnjG
4fKUwWlJlvvVlUSrmDtJRooRnRF7k1n8rgL/bCRnCU8AS9r6PhJ1ciBtvUzgHhloRVP30+ar29rP
ZuAhnsdgIMrkOOXqc6HBEIzFwVkwaAmI9SJYQJaYdjOnboHclA1iFL/lfZApKaB9xwA/Su4O7yWe
UVCcQj8bbQBDz4rvfCr4yWHsxeEy8cmTyrZMqMiG57W8c0d5NWQZCpdLSHvBMgQEacJurD3oHR9y
afnHasMNeElOdjH36rJSzm1MPom22TGSZQ7QCcxrRrnKd0nYOiXVK3Ft2EEYAjQyVtzTFEoLC8fs
4X5vLoR0WT5JdXIr5XLKDyac78RM+qyT3Fi5zbIg1pTPajeThWdSWD0YP/K8vDqDRM2ytHHeCRlU
IDNASEl6kwz/GCw9LDxDl9UkGkRfF6SirGGHzKAckJAYNhxshUOR+/3WrKLwypk2/RlhgZx6wjoh
y0JvxlfJ6E5C8Fy1YJLHOFJU2fo8Y8MQ1sswaZo1N4H0avlLLj2X1MQsY491aSgVmst1rpjlmcnN
onMy0l6j0aiqgg0MhZrJR14p3iObHQMrvEYe8QL4dItx4G0bJn7v3qVzLI8YQGzU4I+k/nRa0R/d
xZB2gyAQm4Tgm4Ht88yGN8UmFmawCLBKwQKAT2xTHOrFIojRZmBucCAUlsLIwgwtl2jzDRrofrTQ
2m6ay6RkMbOa0OVYr1hF2+bOBs1Q8cjjpBmqnsfok3EXr0toriknXvAtEhIqTc2VeQshBmIH0dHx
XtgTghBM384DYEuZlw4yRN9n9sitAQRzBWI9mo4D1PBga7CnWNIrDbNqCUW00PIXowWnNoWwzHp2
Q0oOaj8aLgtYn+e+vFKYrCbgIORvDToAQt2gzy8Nelgamv0xhWCdEJjIoGkI+e5L0j5THnbi2B6U
d0B8R85WLgS4t1oydyGsv+nvBplrdoOVQHcftpPLZKDbEwNRqDjAuST2L5AN6EdsI5hJHr8w6IuJ
gIKoZdzNu0lrSwgLqDlbZ/OMAQjFBsjGBYeuBx+VCARBHf5An16OofN9kc4u/N5xyQFCSUTLtgmg
NiCLQreJr58ge8zNjVUyxI7IJiROqsz4YUkQ9wilVoUaosyvDyyhH2GEo+xKCvDnszXhHokjLMQM
KBeemG/RhQBd4jup0LfEeMkny6N8MqEaH9x7Gb3J19lijkzkfH/UDXp1camk1F3mU1lvovq65ZdS
VEvNBwAu6A+u3Y9rhBNfqBWwjXO0V5BsnKiE58dzZ1047NlvModcOnP1qjRLI2qIhHyyxZXvlzW2
4OfATSZynbEIdUJhMSNiucghdClIsZmTX0tWt+VZ0v6sEC44mwXtJG6fzYwKI/bl9MIkCRNmPbYF
4yQLGKsVlogJELIapOj1skz1yRZwJWTrdOURO4pDRptPGTpUky1bro9LF4pHNofBfhitHea6F8dO
7EhT4cLO02pUD9ZMGzEoOCDjabDAGiw8prG98Lyd8ii8ChbTsyuuz2I8nc7V9IO+QS8nw3g/Gztw
Nygbpfi+vBFMlgJqmihLNPB5lIi1yXaxoa6SGNtQyizrzLZTdSrFxqSGTY0hw+OHfZ0+2smqcSME
5fRk8phQg+cK3yqCDq0qTCLKD/CygpEEjLi3o8VHX+GaiA/GzLvgTD7YbviOc/gb1t146ZuJehwY
X5eypy8TROhFwgopQZ6CT2wQSEqMNKQNkOrPGlxUiVtSyC5EjNHFsXEyP9xoymdVNGirRTCQeA8K
pbztG1MMx9NxlBlEB3AAgQr3NsiST92CURAqyJfJI38rJEf5YjoaCk9GDCmnX1d/d9gSsD/VFvW9
h1noJ4wWig6MTrgdXhLYYA+yJrmFNZnk1oMcFUBc3I5/p3rjhGtCKYDRYJASxT3+BKAr1uOi6w/c
ZNkoN/1y2PbQv7c2HSCmm9FmVDLppyW8xbmxH9Er05RjK30vDpSYjOvTnpKxkIH/PXxipIP6u5hy
Wal1uhv0rMU7JcPchb+vSHueYG0Zf8TP4/Efuz5UwxzU3T88Vv5hJmEJCbUSjdXvlch4zCBSyESD
+9ej7wuMsCvppy/jjzmW45fhmdlHT+ab/ED54l+mnzYpOzBgiKk8ZnpCYIjTRsKTIJAN2oAswUye
6pfo9YufxUua9QEVrN7FYIbJ9nWvwJCJzVtW4bIyy7cIjUy+UXwHvlBWauH03JEuw4/An6jibOA+
tO3ZjOEg1oQiPQ7VogDj+27oaTof0asTWOL0JSQJJU5IcXdBMOzf+cAOtqAoWJwJZwE8xvNyPsLW
E2qneHyzFi6JmIOUc6cVlJ6HEvPKGcr2dVRf+IwfXFv6JOPWbp1n1LCy/twYIxIzbk4fXm1Wj28I
2OtaeJ00++9+llbssnvbSN1EadEeNofsqvddMLMQTUDY80GB8y3/BCDgt4QNGfOayQd29d3W8WgU
j9brcB2Si2bFhAfjCB9SlvStcelJfCirGn/z7G+Lj7JW03SS5+WR/yGMJdGqZb2mhNURTIKl9hvF
sJizDpMf5HXxpCUgBmP7/pZn2z7YkiXLc7UrLEsYmMa+L98EN/O74o8ceY+8EwRL5+7TFW+W4qMG
Ophk5EshaqFwLmWmPZhplfDGY8NG2JIhTd6O6EucnJyKDDFEKHGQKiIjBK+NKjX7Z5wOlA7SU5b9
xqwlGbN/dcAmFWbZyo02634pxJEmIBSJ1UwtCB/HJ5QWKeS2c6vmNbwrRaPXYR06nJyzkOUkbrjp
0UOPWqu2zxnifkOpZqUli4QtXaPhKhcjqmlcOAO2wZcRJ98qzNFLIkTSWyI8uu9zOGPCouPmftCr
LCNZKGKhD74J0ja2OvsKhtL5hhvS0K9o5+/854AGMHhTsgEh67JFGEqkKfMWK7ExoxXmTK7UGC83
isbt72xXNIpRu3FHn/y5IwF602ga7WEHK3NK+T8XQ6QxEUJkLZRlCVfzuvgq5aGdR/6O+QWXVHeY
TndacAqhHU+Zv2Xi3GKaHnznQ8UYN1V3MFgNsMvMSibrhuUdeqnYerF+GCoOD5ojsfuHkh3qijBE
3KMfAPijcotNEqqg0LyF8A1SzlyRNaTQWbL9+r3ktlhvUH79o1xfrDQuXv/JoHhS2lJ8vwf44QdG
iJ0TAvlRc43OTPiKI4atVubYBH4S5qvgmHeWF6RfLMAoc2P+rKGYXmH3ymohRFlO42s5W19TfjVI
gujCg8QlK8nD5OrLBktCCYidd2WpxN3kZOVo5YTlPKruieFQ76g2VBu7wZhDgCOh6CVhuazZ2UKe
qHh79FIrgBUtGxl3q8MjipnWK5n/XenyoKlTa3j3rhQjiRf74/wK7xeD7O+9vXfBnBF7JRJsyVZB
Y5NCfqQ0n9w/DBg3SEyyQJovCKf0MoEUCvkCAjdNGZI53T+GwocnC4UPR6dvYmOJiKHq4ucWRjYQ
my5fKZuY5a/HiOeIkIvGn+K3mEc8JLzjG7Qy8SyBxh15FF9QfgRXFGf6rSlyhdApKKN8juxB+pWB
l3aUoHhPIlbx5sTJE+xRos3vhxM23oA2cg5OuMJXWuw+9S/qYmJKUIKdhAAoUbHgALLR0f77gUIc
xsPf0GXt5zIjE4rvZ+Dzi3srKAEuDFtj8HtLi9P6XQrgEyA6gV8FSsxc1iChFwtNWY5fvGXxjJ9K
bPISp3Pn4myGS7qlBKAS3GreSIjHdnApHMQxf1nFH4XCriAY4i/LqeJ4gjzLtZBJyD37/pPVeMu4
Fdr+Fv64QKUyWqm8wZ0QPjr/1///+N33ZAz/tt+MEHa3zDGZJRRgOZBo3FpQgKpyMwoWPLCXoSy9
38W8nw6HuGhCcoepzCOuwapImTCUBZC3ZcWV6bT5Tqdut2MTfAVjgEM7KnEKguBwIpOmLTe2zWNO
qcCkQoz989nlZdn6+Niycw6MJGCSXMt/4npys+VKzL525ar7w75g+ET/IVhYCMp7xEmf4QxKUoB/
2KEPiHE/lSs3kwso+ISMmjcVG8V34ElYA+TjtXkUKAiE5nfLf7f9oGXEyNrJAIIcVqXGgMQNQ+lg
r6VKS0aVhM8Hk7XT+g02AYBPNrXV7EoLKfbY8apEyLHEs29Vcrd9GVQgwYAFADHLcFHReNMMU9kO
aCBRbCXhXxjHrMqxw/h5MEcaMlp5zxIaFeHkh8DzN+Cq69/kekN/Lbh3sCDELUbHi9sjPtRd7R3J
xqw2JowPp4LJ+5Vy1Pg7Y2CJtyaXV26JBJQyst/QnCVN/osdUZT8RlLgWt7ne+s2gewt30xrbq7q
bz5CMOOd4ugxdvjXEZOB+qXcTrTgMBpVnSdynGJ9ANQMqIjsJXz4dyLHIWuLEMEJBdlWf01cVZYo
2WgqxHIiG411eGyyujWih/P4evhir7Ho3sbbxWLHSVrxUeSDuBoVgwtSYYRKvCH5LHH0pEyDHMxA
AKu63lMTc41+48Q6B/IHMm2BaOQ2tVDZ6XvLJ5ZSSO79hn8fMbih9VPxTauMuD0goAV16pFK2Eip
K9GB24lwf93y4OJAJ0j3dsusuxe/Q+9fmjM6dKWwPsHw4lAHbMIeckh5udUBQvvC9J1uGATeZtQx
O1EV14mjfnFVCBO+URT5D42PvyV2KJmNHnIA4iUZ9rx7pLh0Qy3qpkf3XKPp1t3rd+HPrZL+ky/a
6unHvlsXgpYDjQ5t+rmxOkkMQUGoyZfbx+7Le7MQSakVilfEcX8nJ0DkQy3yQZ0nJW6i5Nx6IH24
Id7pmC+Pb3Ur9skXZ23rXo2tWyBfvbsG6B2NNrlqO6+28VbXKYiOKT4qylLEpVvqcVBzBvfI0RpC
Xujlkr6wgctQJyuxyaQTJ7KsRiauGOIdcwW+JF4QNDSQHQpzJHb7Y5CIkatTPy+a0+OjLVgC6lM2
DNT/reC/kYTzQdZjj2aI5D8ktnsad0NeO4wJzQbiKdU5X1nd9xqI4sPYkfBR/BnZJGgSR2FnSHAh
QpF785/7sLMkdLrFJ4NhwqDZY6bFWBOCEJgcEZgUL6rh357qAdA/qwRZm0CedjkaKsYCASVbqjee
htQhSQ2HFMqJByy+BGyy4LBA6UR2oa/o192Vl8QxehplPE7xGf5L1JktKapta/iFNhG0ArfSKvZt
mjeEZoOINAIi8vTnm1l7x4lcuaqyslNkzjnGP/4GMpVC+NwUVpn1VU6E5wV1NuV2M3uxWtmWZ/nk
uihnDOSvC5NSxKDaEL9QfPfbXQC/0W286TuQv0Jak7fZ5xBNxH3I7sEKEm+MznmnbxJ90j+0Fa8T
tGD/SgsskgP5d/AJ2HEHHNY7V1oKrEws/AEsHaL5VFQRmOnQbQoBWrpO16IOu/rXrfgToJZDD2cM
1jEHzPwRsLev4IBSGX6BATFWHq3o+yD9snVYSL6QllKL24KU0Kru/btbNajWSQT0iQS7La2VXZFO
D9PHsb/y832FYzuL1S2iBKv1+7k4ZntrRmdNjaZhoLKG4ZbSsew6EuqYfeJBQoyTLThlmQiPd3v0
7XcXhUUFaEFA5zDX5jfFe6+ep/vvaHv/feMNEuCpw0tshkyRsMWmDCSN9ImDwlgmkmhczuQPey2q
xOuiBTq5H0Qxm+xEL0RIMMxaX9S54jXuPPFKqV8kT3PLIu7+e72wngogQ4hXzn8AA7deOSPwbHFd
iBtGLJJ/5SjK8b+Go/yWZ4lTb9Sx5QvIGS+apUXWrGjukMjxJ+st/Gs0l7c16+9voV4/9VAP1RBi
dVjhIn/7FIEJwpHIx7oJV4S/d9SprO3/WpqLOAL70AfNSrg+YuEuzkoYqXA2uLHEAcm7t2V8+Ype
l9clAfvEPQ+HmXmMyjwSbvvXdboVqaB6VAtWNw9WdEbCkPzmJQ4jO9H4zI69cwRg+mRls0j7vxtU
3J4pCjqhWfxfvS8aHfEm/mRv9eSV5RoLUg3/lHzQr3xuJwjcLS5dileC5vlXKPwDpb4o5AVG9N/t
BLhGNAuAJoG4dcUKt48tRw8JXZKTwdhiP7nke/2knkw9sLENw34JRwpPXuavKGEL6KGMi755E3/Q
+apQwcmDxByK+2JsMG0uSZUQfep9Kl4PUWs44AC8cn9toNgCxXMHuuNmJ55BPDg2QnEwZogFurEA
gMS2/bc18pRTlFYCdRMlomh/WFY4hP29iUWdjimnmCIXwXoN6sloa/lJpQW0An7G015tqKmQm7HU
pHG9E6e4UFkJ7Su2rryL/rFGSyKc1YXiTyz5C5WjAOB+UsCxFzk93Obmms3WM/7+L+5pehjOQJQ9
dEA0RR/iHhe9MlT3DYQzmC80zP+kZ7JrT5+TW/jiXfTh5alZcbpyRxDwteSeWoPiI2/TQ1Q5SO0J
51hi8c9lHB1rx7pw5zC7EXMHbnCGHjV4P0n3F3E7/51FS5Qhf8i7GNJh5UfRr8+h8TK4q33RFjAz
jERDglsYFsyMySaij2DO9tdxqJEoCsX7lBI4hdqyCc6UcaC458V0L2AEAZswDhEgsfg5cLiEoydv
Ym6PmzqiIUpFUUH+wTcYjohaUrz+ULj4wcAqP//7nFhCYqhC+gJrEtG/8y0AbxD/GrBetCDiTfQ3
ictCpgL9tz5FxoFY5AIJ+S8wE3ISRFOBRIg3FfyB5CNxhbl6z63GtRTIjQHIga+EiyTur8cVS0Ic
veKE/YckCvRQ1J531wiNSPzJHXYUxwaUO+rRJgN8o3HhixAuCghXFKQ3N/vEwocuXByr+VygN/9D
IcX3PrhZRZPB/WywVQqwU3AFzmcWBA9NAE2iTriRz+fc15B5A8aff/uLeIX/oVAjdpBmq4ZtNu7m
4gKImybnCYsnLb5cQFXiXyxG9SPeyeyci48fSzwJ/nYvZV7gTgCXbwVPjRP4eIQPDwthdmK+RllC
Iv30FuJ9OBE7bLthhHv+A5t4gdi3Sn9viCUsPqIlZVj4fWCiLxqC7XR6Xpw8gY+w1yhTi5UNqM6B
wwZtOLIrfixJKfxNvL//3jiL2PJRHFEnENSIgBMqqF8fxMRP5l+BoEAhAOYRdVYkjSDLp2ayAEzu
wAhTnBAR6W1ElVEf4Il6lA09a1H8doH0o+mfCNw/XQl4TQOAEi97PFb5QZpTbERZku+QYv19Rvwf
CiibmZgEvN2CX/pmDIF9GEAd7ruIxULpd0BPI3GRUNUwwsbMCHsSFvkfyCGSbt6gfgIG0QKB/dRA
3Q9XvOmu6fznXarNNS7rBqcA9YUxmIFXTvCw0Xg9xrB+KfymOKFgP104Sn18YGQNLfse5ZhIeS2U
y550K+dhOIaJa98YR2wYxzl6SFKDHdR5WoZoa/3Cax8sQYuUHTzS9+8ACgxMOgo1GsTf+1cCTJ0v
9HLdjPa0zc8XMW4OBON0mA6TKwFO1X6A3IM2QQ1flfP+xZ5Wui+H2TPxLaqX+67UcclJOIhmGi5L
q6eT2i4+1iQlXhHZtUFp+EMSaOy7nJsPadxjSapStUzQqaGgf9GnG8v0/mXmHzzS/hklzX7UfmZX
KJAoTkYrHWE7gWXq3lDOhXWKq8/29ZUnTN1UDlbMg+FhHoc2xej6LD/Qe1HR2PyoYYRPbUzRgzDp
SVjVeHR6Lweyw70hIXXOxnXhdrlfWpNQbocHZtaoDdJV1y6snFYs1bYlREjoP0xqheM5ww4lSolU
Kz3lyogTPvP4drE3JlqYdYmMBJq47df6pJaipoV/vSGCD3ghPsUnE0/nS3tsL/Ux+dFPJsf0Hxot
NiyR0iIqAIx7CJ/RPO6soKHokeajpTS3lvaaIe/SnnfTIWin6p9WLiFZR3SLV45r5Xjzk8+b30Mk
iyfxxPp7+9d6pgLK8ET3ICYzIvyo8VU6t2SezNO5NRHjSfE9fdRHot8coiFCVTtXIu6gbKqFzwDv
dVSU5Bn7AiSDlk5RkUwZTUUWOpM/nwqJ6kNa5HNsmKLrUtqIt+uymRe+EO9n2OF3EwsSNfkCxK1j
DSXGxkL1jkbL79wkNP0c7szbEx36y+HzSCWshYWzB143BFkU8zrArupvu+CI9ETaT0GwzZ3PN9GN
0IubKLXIhdibJ/PUHPUN7NCVvHhOR+gL4OOsh2O6bn4evA2X8ucKzvFjJ+P3bSVI/2gxN4PlY1oe
KUcjei801bW/cO36yAgPy3xTZUZN+nugIi7t6fvhAcCqpcSnnV6+Rg76z3hSYtgOFY5Z9Smjf7fx
ohtXF2mTFhtuu1hB7PydKFFRulfrpOiBzh5ouz8ysuuOeHEER7RS+Wd7uaMScPo4Gk2035YA7d5N
VPd6KOrxgK0GXWzrWviBmxwWR9ZoThTt2ACS/KX+3dgzxG32zP7WMWfxtB1s5vvOhD0pIPJzp4Y6
noMYwYYUTpueaCYTTF0pveIYo3aBx9iOMdfiiCqmLRHX3m0g2g+PeAaBhbIuZy/YelhlFH4Kj08P
inwiT4Y3NufnH8v92VCQ+RsxohT0uhlnHALCFZMh0ZEOzO3kCRRx7uErId9srhFPh7+SrCmffrDm
OlbH7EZolJbgwhV/E9P4U11kiYd09Yvo4RYHzhJqF3LlCZPDi6juXHwNU1eZJ9QH1ST7iI9WOArj
qDYX6QeVp4JMaZz1PvlHaQ1BAlRyNG4JYijZJ2iNr/g0I4FR9pa8TZ+edrBCmCrSdEj8mmA0Zd4Y
e85ZkyZipr5cYyt/1pX/Ri52gXT9+JfAyzK6+sS3xxsG561+HMWR/idkyC7YnFeIgdEIYLU2uapn
RCXzFq9YX1O8kcTAjLbxEQhfBPX3hUPessSzCWAPYYT+U2wLyX2sixUSgXiuzuFSk6WDEXmATmZq
cwya9zAsM8CqtxCYtiUcr4q2z0y/SDbEVM4+POULcb2hiIsX9iAxjsOn6qdsowEvm2uILVCnRfcp
JMvMzbf5sgTBYxBkrgDx7iuUVASN3sP6Ewck5UXNI3IeoKQUxtZECaLDS7OxDCCTUI1yeZPXR70v
llja4V0C6zz8xSTVkWcloWvZzthjD9uA8yLKs6Hv90sZsVnhWPLFwiXdxUlQh18EWHkb8xet/kwp
tAftaCEYt/QgRvd4qij25XaV94XPsVeEeNzmwpxW3eCfcbvIaohg6P6RdQ33OAKQHsI4Nx4m6ETN
4ZmD9qoVK/ApWWEhj0tgbu34sqg7bJf1W13uA7kMP/Q6PapgRGqaiQmjxjiYOgrTLFeVKYkahxVc
vQ7vZGqtiEkf95bDBr0ajvEp4ey4aBekRJ+xj679CWDrjL5TRkE/ZozZH21+qfottQjzWwBVWOt7
9dRFNbN89CPH9Ec6xN9UmCUCpJ6oCbeVHIt0zlcoE0aON/8Buc4UKfmAN4t+HnbKzkYRpBuCQ1zf
fWyFb2imc/f59tjFlKMKSHOnSw4zz45Uzv3jY+TIYGW9U2bRG7sBiodQzcjnRLQtAJ0aKRheGAjW
XUMB6UAqUu/sr/g9rlYkSWBejQknrgi/3VFfGoHNL6Jl3iSrt4v7qXBSsNh8FsSdB/0mCZ57SB2r
BEcr77m4r5iWeCohLDaZWPCANqOpssTdMVQ21uzq3zH7nZnHjprn5302jsVSnt+23THZxysjwpTW
UVejU3cpluWncezZoY5pNaMoWqZIqG4rGtdqZUIuYJQiqE4JKpq5/QAI8bUoEdr76tLHJDCTuOHE
0hjshNeAl03XXf6RA7sid4L6fT8cdawZdlk3V0u/ZrEan7XiAGqWgf1c6cWmfE83KaCZsRQTKwlg
EgjnkZ6MalrUQX6dKqjGOp+Ly18ehqvxouPXK7vND9pXksH3T2yERm6zeS5MytWNgtkYojEgu9u4
AwpmEnN1q++iGterDhigHNdf8Tw5ZGdEL5/ZZ4VMU8ZTm0slzpCLgeJIRLhIDAjdW+EPO50jxALC
q7718z130LzVO/aG4kTRYuAQhTYd14IRTkzkxFjjltR4ztmPfIqVEdpfLWrm5XqYJefsgEXkbZv3
u/yJDYbLL73VBMZwLTjy2rC+XJLpFZ+Sx7i9lHsjp2HSmBpxjb81QHYdFogRRzf7ZLl9qG1AHak0
3rifOg9Crr7Y5ey3r3LXGn77cZ1LOzZynLfUMdYEF31xEzZqiKrK+3xkR6Z93T6kKZgg5T77basd
VHUvyXObVTpF6nOn+cO7j+H6DC81AASvPLzR4hvuKBHyyucF+VdhOwjKV8YLKm78qS/0TbyQI3OF
gdylmPOF5fKxRWzqXec2QsMKBA4AHhrLEJmIwAwfLWNCJaIac/0B7KkgQEfXfVtoePEaTors+khq
NZL494YjYrTgNyUw1o8K843tC3soGfWkCCY1ufuNVeLWSSgTCPH0W0LpcUv/eP6yS5YXXMvmxRQM
a55fhLsh0t6n7KDH1iKmUjUc08ju8GCI6lcUM3wdQgK0n2+nZZe8OW80WX85YcbutcZK/DZJUoyQ
HQucjg+KVQl1YykBxHBKcnPAgZrpa+3rFm+IZB8tIFOmxHOg4mTkx/ohPmLXn5RVTWm9IcdEgkyW
M9GHd4Z4mwvG5HBV6G+H9LHwOtcXT9i4HHB8I6loWGUE0EMx79pIPupYhnvakiT77NIyn8WqjawZ
CLBM1mIngd/C9noTIlPMAL+Hl1DLYuRMB0CZY38jOBxtksZJGB3KQgBNW8Al5bXjO36fsG/Zm2hN
BVENrywDkaRtevef59E+cUuRvG1hpuDwV4HTYT88lxHREiyZEO0QEJ4wYn1xbgNAfCJ42ifPra6H
125pw2nIgldU1kFHFrsuIkS0m4tAlceZcAMixEOlipIsGgFmXJMtDocEiyBj49Cr7Zps5Rnfc8PM
jHK6m7TlzGDY0a5U3Hr5roZ53oQnMdw8U4Yl/2K22brS7P2G0vyWMQKGskfWywNcLg4JgCEFZscr
wdcNGs6zYwkXaUzr881zBLDTezZGI1B6R7MbbGEGKjmGNTktnIWpI4K2V4UrItcwg6l6m177ftx2
2/uWfaJYstdSSU2fc3YFegHyc6NhouNKZOCxQubVNCZJ8J/hlPByEyFwvT9i8E6VT7Xf+S3EUeH8
VqHVQh1M/S/GgWJ8/u9d+B2JN9m7oJ5kVjUC99Tc/G/ggDB2S2G8fuxFl5KAkGTOkPr5T8Ih+XMD
OeK/bbm/be9LA3rE37yQkWABqMdB5ykuoWJ4YuGoTzjhKBDv////4c9SSzCkYLOQjoWJ8pShB53Q
Yw6XbD4cu2NGtpR4TQ2hFbSbqT6KBuvl9NXpijRUukgfksJEr/HpdosnHTq+gfA7TGNe431rLK+9
2LwnD4bTuZ8on4+36rxznF3v96lJB1mxYbyL3d2E8Wvu753m6p/ZPYXfCIMoj0b9pmrAUAoLCqlM
s8+MrvSVbBTWHWeXBFsAB466mhlS5xeWPWu+q6H6GYkpieQ9uYNeL6bGOkQ9DkNhB2MO7vMkfw9M
pnSn3F3Xo8/8FyYu86z+bC2TSbW4ReaBxhi7AyB27TBAWlPxO08xXlzi/LrOTy9tZvxe5aX6BbXb
6rdp6yHUeXxXyD3RihaZHjbXjU3g2Jssmkt/w3KFchSTiiHb4rHUA3RRJpAr1QBxfGVJZCsoreXJ
Da5bhlK6XaO81e8zjaiMAags+yZxo8JAEp/TsOPEw2QUxhK/lCzqsbXQjTAmoTpbGcAkcpgARb6n
teEm1LmA6px4SN4T57HdStiKapfrA9Qmxi5yCDrobg/aKbeB+WyNbyCQdE0QHrkCmnvF7wx4t3d1
LgGN2iFdYUGbfmMzjFPvNF6+v7IZMvRAOxKI0S2x6vrFByjM9+2locZkT43eXDWg8pGCmS5VpzMg
fvliGMMl0NbaWlnHWxgxHPNh9fD/o6mjV9Y2ebvLpYlpO3da0KeX3QjOcivLT16TDC8W0g8Up4Yf
GTsZdtzUQuxWCVYBcXmW2KjZk1FWMhBfNEjK93eyL9k34RMwE2jdimQZFCEXCRIHpeAcgxFE6sYm
n9MlP+hpcfvGL4filxHDbYl5SfPT/FCB58F1m3mvgFryvqXm2qKg59kSppavWTyUbO1ymUXNhmNk
Wu8YkPs2uC3hyowVsXZnA2kC+YCbU/xbY8DMifBhI209PTY908nN+yDSTC2HT8xfhyuo36Hg3w82
x9NznHvY0q3lgzWN14038rDonmfTa0qdSi79w5G2wmRAo3av3dHVUYVPDP4zUffd4l5wLLacG0fp
mLOm3Ac0V9EmW4cO+yJgFNNVi0DRHBTG2H/rRBHsii1WU9hpqu+xTojB8vVjH6tv8tfldqaBI9d+
jR/T3SH+6EHV/FkUApbrlh2GiNYP9Rlb6OvHwCuDSNRy0RyENx+Zaq/fljkQE/NNuqCAD9NFs8HQ
aNiRgEETNzbYJvGpYSOPaEKSMy2s4rcTQfyoqGtNWCFQDbw/TUpzgPUE6Hz10bMS3teHHSZinGtY
LB0XR8FkayNpg5Xdj5SI+yL95E+Lc4aX+ZhY3nAExNBCE7NQJP9MgzKwHtoRLxFU8TvazyYo/AZb
lz9nAuXI3hufpIW0sbFbG6IyeHAfPPbXbQ8yFp+qiwku1B9r3BqW1qwBtH0Afl5d28MYGseIH+5T
oLnk07g0cwkE8n1+BXZUsdPzb5vbEcgOUpEd1EiSKfMWGpPeG4aH8dQ+JlMQ1R04BRi/TmMjbrt2
pwhbqOcCu1yiyekL3VqaxlDYdHhNBZkvQuNSvlkgXs0odjQ2P7IFwuIlXBVlya4EDLXlwO6+QE6e
h9EvRhIactK5PM0j/okHwr1kwvqKvS7x1NhrsTOBUwKag1Pd5wPbg9ofiDZlKFeMzW+TrvubBozj
ltFIjZpMHIN25zwl4v08q/ssel+jdgOjxqABQdhX9lt/YPiiDmMDSPo7qTzC3jp+zo5DGz8ETnpL
dirTa0REWViUflHOqIrvmasxkzq0jncLu08duwGmD3jxZg6K8jcOcI1LOPoIX6dOWMhc19WP8AL5
iY/vXXZKv9gfKXlGF5r320/VTyNB9489dtDTdU9MWoGjg04oFiISP7f8+42+ZaqRZi68ZhQGXwDw
BKvZO7JwRkbwICGF+Oz5Y6nf/HZTbV6utBaqFZDIIRzewjOvgXVboqYnrsZ5P8V/HWOLxsN9rH44
b+w68Gl8BtYH4hYN2iWgEZxcdq4P7bfZPekPyGcHWLdxclDwbxR00/cMUu0i/b5vMDjDvoGYBRoE
moj7oplh/oOTTUqZAwkFrgK8gqvHjs7WXox8G0384JeD35mRzMMBwhhz7V4dGIewf2hazzz351x3
iNlWZ/QOb1Kv4Xp2Tk51mE8NNZD5ed0YTxXdeRvee6YcWsoQ+CqaKycB31rIYdH4VjW36sktXrQE
O6HfoJLi5WGqSG7Bc6rkHuVYM5OhI129ioiEJDDhIOoEBvl4EHJm5MC76sE0nXux+I/xfJbZSOvb
3f1owmO/mNDzodiw0L5shsLwcqIqYtYA25iLoRornCvRg1KjhfYmy7xaHleoDI7XbXdhV3h2oWkC
LtSxO0QS5qHr65JRcJnhR8KZiycVhVHw+GOU3IBOOSbEeGwM2Mr/lQsumrQJU4bJfCjek/Em+AmC
r9UR2vKCaVPz9XC/WuQZWFNC4BFCWybgEJkFf0BQiOjXXKhBJ8ZzDJPEqIzpMF/bCxN+bubAXNBY
YinNhgLWHoDCuOVc8AdpaiaI8Ht+qdgNBcMlFhoEH9MVMRXP+KRgVgnqn5Bf5z/40GzFIJmPHZII
9xRUxH5+Ym4L2+q/xSTI20JnHra3FwMWXS0gSOEC23AGlut2awN6zl4bgVQ0mzzsd8XpiTshezin
GhuLfEjCSnf42Pp9H14H+8v4KBfVfV9Le/zDvl+vs8hfINZCDum1lcmTseHOvs2wy5GWtxVSj+31
A+sszfAGdczRxhc0Z53q4/dx1vHpk0OjHFc7TlSm2Z70dFQGVeBoh3oX/3YTsCUyZ2cNL82UEx4+
loZM7aJ9YsWE1cSBxIVPMXXIZzkNPSN2jHAayLrm2p4ra/v84kpoYx1a/BuvV6ZKwi9Ou4oPk85r
IDHMlUW+BxqJDecBkF95ue4qTx+aStZN4l06H4J8IgV4ys3i7/5yXaabmLjb2L0v0qBgZMLECUTU
jX3kH+H96nMiGPiBqDbRsa9ZZh0VFZ/seAhwbBzHh1czrhUGQRiRaR2wJi0Dn1+m7IMpq9LP4e3R
jgIGpnjTu9nTNQCUPrkzn2xaip+o/pU0vkBRLgLyGmZ3DCs0cldz6EAQLVL3XQbq4FDQwxSwA1Jj
m3XHNGDHNEt50JdYwCBYbS5IbcTxntBYBspXnMRcwP+4ArkkUnsggkKg9VRmhu22oYLp+0znSt4o
u0CAdQoteX5/Bf3WmA2zYkV1xllHsglPD5nMNx/JvzjmtK13+06jBsJX6hC7o//igXRIsYrL1yTl
iKIphpUVPj7fC2Lw8He1gyelK9YtVAql+AtI0kAYNRsAc2haDxy7gJNZn9yVKDMbj6Oyw8NLAz/F
uv1C351CymJZ1GMDhL32NXjGQApUg7gEwxn+S1xVlLG6VgTCKLr95GLt9TUjiZ47cVuDeyChmD7w
vE1/MeUHeB8w/OPTJ5WIvRJGwG1tAZ4j9frCGYaf2rNXU1oxoh6AqvQRLtxY0dvxGINParsPLIe+
H7YDGm1XIS3rlSFpPDZltya22GTBAp3JP2JQX5/uJzyvWuc1jC+cBmQsJmMzHhszHHWdC7Vdcduw
aib9jMUe4WZqf6QbckkecliqQQm5QhiMU5EasxxPCkZVNwjwqxjL1p/cw6H8UHE4wIZDqLtPZYdC
tdvdvinp4mDYFDen+83wi20dduWO2Q8DGzYyayymqt3F+n4yAvz4t7Tyu/P4GjbPjxQF1v5VjdXt
AEMmfPlDUKoQksGKXPGlxUw6xz5Or2J/K1I/ZXbHcwbzbAQcNCzE0Ngc32Pnkjn9kVvf8BipEN6i
01c4q+pYX/Tp8/A6M/EdNqnCiishA7KRS055nfK4RGcRr2h/caxZZi+Paa/wpBWBn4wgJM80J9Y6
a3wF0mvikukdvNeGFPDq48VxIqDDA4xJCEjk1hcgCbAUIEYgvw6yvtROyjMcto/bRyrK+WYOp6iW
L5LCnpS/1kTHhe2N3KIQ0JvFatGKX9VsTE3dZUv5Jw/zzO1amogLPpIpOxDMjuzUzjMQJZQuBDMy
EiHaIapRIApeSBv0lleUDkZYSrtMiPog54jYI+UD3Mh/HGnrwWMKoHFXW8nCUKAl4+cJ4V9fW2CS
rIiOh5GAMd5ntR3mzao4DUS6v2ndKLzY7L64p2WMHklDpF5gsbK604UCWIOhFoKQqPNBzJcAK4Xh
gJ/pNVbCJMSNGYgU+0dBmNyk5nCuAF6c9gRUh1Xl7ebmR+UEFISFUgMcmcM4w2yWJ5mvqxehJdV0
X5yrc417ehqyRtJfPDn4qQ1AxcghKfQdpVdca73tveJB0Gaj06kwskASw0Ms8HcD7not8xWzEZmc
gDbdkcTCwBFYsfocyIahVnZsNIva2DMZLCFeJr5GOpnQ+FbKNuEpTffKPXqANzNZs1zWWu5UwJ/Z
R566d7pmRtvjspuOOuJ74GNgQDZjfWJmdkBC5Arb7vSj2VE05T5tNwUc5DzSjYpr+LJ9k63X1WfK
fqQ7fAkxaNSAlVM+PX0WHxXwnYaqFUZKsyT5kfRQsv/KY4baYjQ9iN2NIg/e0IQ/ORlZ/U8UQPo0
Kb12UhgeO2K6sRlcYOJp+NZZ6z4KCHDP6cuDMtGt3lQ8BH5izqYe5DtJ5P0WssWN4eOmZtLqa7Nq
JWMD9puqwVDPZbZtihV60hT7htHmOU3CEW5LDrvjk/EDrm9QNH6rD6G4FhqJFP8KNUyXIJq8Hvgj
pRfSZ/pZc8T5agJgzJ0Arkxi24oynVlp7xjnYb/FrY/X9XTGyXqmwkVcP5bdpl3kq2aiHKDJzJ47
ZW5F1bTb83LRhdx+CE6fxPPH4fpdLjRSCkWuyeTR+OzULRygN2mQPiEjkoIFE35L2RsnnhY7Fhvv
nZDbuxJdCeLi5tAcsNMrYFpuHofyHjJyArnH4runAsNl0b0Pfu9iCa9bTiITzO3WW/rEcWKguEg9
Urav/djcAfEeRnnwWptkbg4fwtyMm0gB0IKzysTVN9MZgxt1nh/TAtPm70y+mNjoj+t+mlaeLQWP
dqwlSzkO0FDdmFFjvzB7YOe5aOfCyKYgiAA+NFQYakIEh+Qyc33ddFkuIdRxz+wIYoTEzryh3gFf
jT7MbFrjWku4IDIKSBZYReJ0ZX2Zc5F9BC7lNNLEYlI0ab5eK2UDHYY1Pkkmxvp2MOhorEDS/acO
h3w0g79zg20OyN2eRx8KyAHprGHLM0Ju57+tQGGbIDqnYYciHcWeZH5TzJsmqO+B7HYLadotRv4D
LqVDpbUCwCV64u00FF5Q8FNK3zS4CWaJEbA19kdQhpmx6deNnyIx7LwaUTP8Jf9JS2yFOqGCMKRU
fyEFr1i4iF032com1nKJ6IOowAYIbS6drmthbcrx7dFmvXfVogAjYQgik8u2Hc7VAnPLszVenPCq
wTGmHntQqRxsEhYnHGoEoQV7kq39Hn8x833ymacwcIA8RpOujk/Y1PCNgmolFI9YOSSOTrkHYAhj
Czwcf4RmZ08X5hTjB8XxZk90ZNj5jU9AY4xXuPwMzyZwmPWvfPdo1ji0QdZy4sXjaFNHc04xLOV0
fgRhIZJjlOsU74apHpGisa2Cu6eO2w0TfVwp9CjnQF2SLMQmzAiItKErXTHSFm4Wkzxn99o73Dhs
piQRmUyl6dNl4eb35lShWyA6ka32eA9CeW2HDTYoys9z20Oe+eg/zTNXj7NgWchOttL9csLgYRIv
B0+b4r86/PYKxzre60/JBwccJW47VTpXd+VhxR3Ipn6G5nCnmdu8Z+LbXrV75O5+zKT1a0YHcHjA
xV+9XFIG01W6kgAQs0k5e0xkLuKTcoWtYfSFgRzcb/vT/DTn0l7fvnHGRvtH3ZFQHsdO8RATZjAZ
EMIKkTejEJChPbCQtKGWbQwn74M3LxjYhSCg16M1lF/pTI5vBxEVN6GXk93cmNobbgp3cuzI3yO3
pvLB8QEXvhyFgoQlxhCacxMy5bwI4Q7zmFhp96j4fff+9QCtvL1NOssZkcC3wJv8fT1zCnFkmIeB
UzzzH5CzOTWiFuif2NlQPt5/eLnokhE+BNhhuTfVJ5lQvS3xHadwffC741C5eeyrDaSC71G9tVe3
z3re/VCQBu9Zzmvscrsk8J5hUlcuqVRPl0qFdKyTHL6Od/ZzYctKeO2TdCEJFzx8rV7uR3mmaDbF
AOOJVHkUYXJtLkHpgOqbKsAL+G2Tieqvm4sGVMI0SxqzlaMo3JaRNHseK4zow+kolE7cQKA/3Fg8
4gGby3RwH0ccL5cGWE/A1o29Wv2TbdWLfLmRZTVWadT3fH/9w01bB/iOrDuULoQvR9lSX8A9lxyk
KgyrcLw1IIf/jDomkSrsC5S3y7sIkpr2B1BrIuY40GsWGoyJPUUKj6KFqeCSLvRJCSN93U/1stz0
Hyn2vVzqL+a/n9UHwoT0mMAGA1r5sL9uO6aqyEssB3Cyxut7Wj0dTLXN+sPYorEq59ruNf3ol/0L
8knlHjjhjBVD1np7w+A9vL689wh6KlAUPrXZqtwaDvlSvcGuz2GCwxh0r5fz3jShJqKDq30K9xt7
+El/0sjgwVvZI+lVnXc8fIaHM31BTBqB9yMRCDWs9IWy6k50a2MoHw4NRgbz2V4wprXTmbqu3+Kv
r3KBXBTlqYcTIlKqj3xTn1JPOcIDGJ2Kzn9185G+yD4JATIrcAMbdJIJFP2eoJuE9K39ccQpy4m0
KRP0Kq7gk1GQMTpDaGNwDDHcmOTVTDGW5m1ZkhNNI17OYQWM9O213XaSQ8gOCKvbaL6E790UE0eP
YuO1GbpA2dGDMEECSVDv4QgIK3wOzlx3QJ/bwb+uurc/T4VdqH6WkaBpdkALC/eOJFjKscl9Bbow
uk2sNzzQ5Mw1Z/r3xcmdYnTaUPOg7czOdT1pKGkZy2Q+zo1t0LGhMQT1Tc0rQaPk4M2B/fZckwdf
478FJg0VCA4typpA2XJLcIwrW+sTW5LTDTro+TmlcUwOfDWDY4bUtJVHRsEE1pW0G6Lupr1kn+bV
ekcUOAQ7r2Huy1G2JT4vX+qhsVeBuv7CzltHCjIqTEVbvz/um9FFJCke+0AKRl/MVXquFxQqI5Lj
KUc5zACQDfZY0LT28FgZ8LrYnuc1tMJHBOvdZIRk0RK4hadMh82NZC/Lk8gneZAwyArSsnHFGMqp
PB1hB/XD6JhtjdUrgud0NCbEaTxPMIgEYqRE+oT16Flfj92NkRGMRc1yzGEJ7hjj/+1WYEw8of4e
5iu6QXlZUupAaC5XZDxb2ax6bhA5PUDMUrQaKfyvp387qpprgpbD0iMfBeGGjyfrKhlNSkoT9oC9
lPwYpf/WJ3iZusyQy4t6JWfcHQlfGzgRPGbYT5AYa558pJs4emptYI1o0FgzZBDJh/vfmkHquChW
7/e4FHSE6G/r6XoAT0dXvTu3CU3qsUZyuLlyRdjpB59DCnT29aEtkEOU4xNqLDv33uUJs2441Nks
YdJFrbRSTs+xK3xcMwuvWO3HPHSb+j6hGeiyyRVGIAjneCRN39Du7qA943aKOkndtr8NoewgsIPj
gQ/30+akMCoGIw/5HyEFWNG04y+dM1PI2YV3Hw0jghhBz7AmdcRX6ZMUtmsLH8EcCz+VFs4rBEW4
sjfMIR5uDi6iznKNk5ytZcHQe/2gVInHj45r7twh7ynoDO01GilpjoAMs23a7BzR5bbBr78H29wR
OUCVwPBtaT4XBhv0wzPCfrvsdt2umLG2WGe94pJhiqc+jtoj04EEpxdTOw2Swc04Gi6DtXzZx/w3
/QVCyB5+daqEyAZWwnTg+cpuiXd/CjHNeQjR6X0H+XpsX11mShLo9qLB8vYSz6xdxVlHnqspslBh
v/0fYee13Li2redX2bWvD8vIweXjCxCZOSndoBQBkCBBIoNP729q2+UOq7qrl7q01JIIIsw5xviT
iSUl0yfz5MyPBJgnnsoebE4ntpdi9+bdT0xT8s/ah3jaLs9YRgNRv+j1VPTeuJEMzg31DqjFG8PW
GxQcVJEe5DfF9JhnLTOIGdm+RzUXmKj+IMAZocWyoUO+gV0JL6wbHWRe6jTHF+LVZOe5QbpnIq5D
Gvq6Re0eOJPy3Me/enAZSSGfod6Gs7PkzjjR83GXMJWPqAm6Vwl9QxegldnxDGL2RRHWzszIxioa
/iCLAZbvl2lz9VVCz2Ngjs1mdEJ0MYibD4f/eHZQ+OAZRkn6ykpHMwoV2475PJ2KD+wJ+W95gIcN
qx8Ekj919Crhh8HPMLtuHoQGTdh3iA9u0OvDI/I07ChzajE044/fOi67/SKThfm4EHJHEBpkgtPe
MFvKhfQIVjYOUakjfH0+P9PF56fNVz754kyomgZnK+bT58X33Hyfx/vcg1U23f/fETuaYCibLt4H
nSuayMUJd8OPj8t0g0JnN86wZ8Sm8bpoH4+HfrYRfoyoNMKPD/wE2YCpd/kjvOoY8fvS9OVJaIRR
CX875LzlzopumK9cfH2mEh25ab85zuxUzc0zKCkIloLjAC3hmRSaWp2XKNbQlQ6kN2Psr0IouDnX
+xy/8iG6bRmiFXWYn6Ij3X/vJgtCIF4Lst9h0F/d9JN2qMxcicGFcl8OX8kKEmU4QBne1/dpSu8m
scXs4VkbpU9hSubgHUIf8TvLE9piB6fu5v6imqbHbzFWyCPBrv07T+EHZgYu5sbXzKtSdwwIbXMn
eL75sMO2Go9oS2jX7PyQPzJyIR7g5OQP1ub+lM6kidetwT56E71FfJb9yvJZLyB4m0bM5oW7We9p
acyDASeQcRsRS0eWXIwSyfDF7ZhyAA+ADxK1oVgl4iEJ1RF9h88qAzehOqjaDr4Q9VwW85eFlQfc
NpKMYB3dSaNwS8S8D92S3ftwPFDnEjIK3wsA8SQRwlU36yOx0Ek4kWYSk75p/Vavsu31GNkjM38K
QGewfYOgpp4x6ryc0NvavadClTCQkoEUXl9Q1UCjfD8FxrAZUCTgBwVfMHW15xEXCritTIaWOspp
dcYWkOikx2P69a1XcG8ELTyyqSBeJGmZqHdEq2zdb7fH4RmQcoTUJdwIBNenj5n3rjDzpaAQf4QQ
rY4h7MICm1lw1flGdn98+dD5roUorQ5dCsOpsRwgBk8pjqH5Cn+KpyfhuiDYQthVltOI50pgS0L+
J4wSoDy4ewAhRqHfxk9AT2I++h/Fs0CDzuwOQnKf7BmV8xmcD6htDsOwmWClk/BwXx4f8yk2sMII
VoGr/r7+/NymjhDRv9gg78IgU5gCgBHirixMHoVK7Rj9Pzc8ERAuDlaQm4zNAO2pIOJNPGkNgMUC
eAFUmcjtaT9TZpdNCm2PqvfmHe05+bB452HScCBOlif2chCGRsK8Aa0OBrn1o/Bk40qHTJIcuNEw
AD9M94NT5d3ZYJWlGl1dca5mVLom85CPpVinZNRdQl39fDLeAVaVGuN70ZQJQjWaHNqwB5TyEQj+
7DKTPrK3BqyYR5H5JWd0lvi395qJ3UpfyAFYa5DMGBWseoR0w7J8zp8vL9W2XkPUfpIPw+clVt7G
t+azx0upUljTbAixJg4dwHosjJV3nifhfTn5/K+qMlXDvkJuKVpfof85MKJmr4GKe3+8vRCXgOZd
RG6cn+YEWRVWhAM0eFo4PPIkqkhjKBDY0smKZrjtQUVX2HRk9zhPkdyDJoXFnKiuHNqkvktHRyW4
2DOhZUR2RcvvV3bcY/nybn0NO4hmkF1KKHDk3+6r+1brIMEc2fXY89BjxaASD5doxC+xx6D1QFzi
hi2dUTiKDEHeyPA0WDMWDJg/EKJ7zcJNAXHi4zhVtsJshd2+lzbN8wXaAeoUkF0MNQAhSR2IBfYS
T9C9QnzARQlnEsI2XuoNu7oFceayZ8lKJ+QD5kswPRXxogWTaQovXxiLCDYvY7lxq39QQdOoXjEG
AiUkjP0GBvU6UUAeYhlvPGQGobREj4ChOsROMA+05O+cA6LMcp6Zu3Pppv1rwQQaTFkhvheKEC7W
qGT69PM4mZL71bhMDDgp3f2NOshgqxV8ecosFu7tiLbt5lZQ0Dn75IS+4QMpTxXWnjQ8ndxa3OkO
E22ka5/jIXuiYKp7h6Ed06326fKVfVGu2DQJoyNhK1TglT9Hol6nRL94Z9rhO2lsPLlUhEYd2QEZ
zntjN3mYrM4PkFY7dJ+1W2cLcuDmwArMULf6vICJFzdXFzZO4oIz9D2Eg6mGKFpQpiGYT6j0veOq
IhYLPudUfgP0XnUIYrPwhBRc3WkwNcPKYvsdwp5ixEseAJJ2hOoCqeSEbGV744DD/bg5vVFxqx/S
C3xjBw5IcUiWcu/A62DVp7XJVwwYDvQ6mUiPHrDml7Rggl9QNU+xJ1WkgEk1bCXGqBd4GihEeTmE
1VTA634L548AuaVJ5ufIPckLao7+CO3RWkPeOn1OWCMofcmBMeDnZKCibC6760p95E6iF6R+BA2W
IME8oBVkb05RMbyBW1pr7v760C8u+9vDZHdb8ma4pbhF1XdubNH05w/FEx0/jGz/TjxeEleUV+Vz
xSh9Dxi/Oc5yIsFoR5hpXA/JqvlUxHYweWaSxkyGsLPu5fqCvmSloPIDa2J2DeufwfozdOgM1tEa
uAP8o6Qfo/kDAGhXRPkEms8UQ/3sr4h6wHbE/CNk8zm+EPO8UGYaeuez+zrmrs7sn/BO5ipusyCI
QrUQWGcV8A/8oFCbzLIsTFdcn4v9ADE43V2tufmcbHOGwirQqEt7wvQEpjaCkdWM/Umiz9DcFtq5
+gyuJT/bVx5yc948F3NRw8hPGkywnUSFHFPpczeBLiOaOII3wafE7mF5f7fMafPeqexYjNhVkHwR
ljnGLE1TY2PBTmIaCbvdDCVCUxeQoZ/NNRRxRNotHURsvVNUKSJ4eka+xrCsjcgewsRyuvvmcg1K
/8ouXnr1rpV5pyMKYN+E4ajGuLKVuTup/RODvExeHIFm4iSsHrItsziLm62YSqsawFfz+mGm96Sd
kEUWXO6ejg/0PSzoAE9z47a4sz4sKMwq2nbNywVJFa+HUGmmGYhah77zoXuFPTPREYDSbLvU+ifq
LHPKaO5yCVSWFqYU01abM/PTNwO1MiZcpO6lgWSG43FesQTRvwEiYC+O2BuIeP6obu5LWYDojkgH
vG+0D41hwbb1m6X8pevE9BG/VHn//tf/+N//6334n+lnuS6LMS0v/7q053WZX5r6v/8tq/K//3X9
z9ejj//+t2WZmqHZEn80zTBU3RD//v6KSC8V3/5fp3s7XM7nol/foGjdm/howUq+nmE7bOxBXWkm
wtxOhinfU9UcX+uLygVRfFsTqSD5xurAOIeDBt5yu2P019C5dJDCMA2Wr36mIkdClJ9SMuh9VNnF
YdAz9OE1lMES1IlzcLaKmaqsNcjdZQdp/Qan8Pyid6CQOWrA69EGypC9xGYZGezUVxVA1vMNhnC5
SGExpMOZUMd8RHMEMwT5wFi365PS+idw95EEw7yqHlLseYzEkw2TXCkFpZbJDC3X4EIxiK60Ii57
gLM7YbdEa11SyJEXNbCu501/JiD4y5aQqAxjODD6LTmg1Lo8FVrcI/1pmOMS9GpAiEoZGNX5azJ+
NgZSpSOuFxmGQhlbhka9rS0vxHxdSAoabwTKN8Ahl9rTMtvNodx297ieEC0JfwfhxkQ9QTBBfcfn
SYuNJgX9yHZ7e9BtZOJnr4fpJrOL0/bJ3cvRhH91lP1c3ZqnypvINO+HW6/N9XynXJjtcMynmg7x
dl0OLeWqmU//fCMpsv1PN5KlGZZu2ZJpSsrPN1J3mxiWVkj9uqDKNiGG69aweDmPbmG+mkBvI5Bq
d0SCNOG+ddhKqmcpjy+kR51wfzkdoN+Si8NF7pnUq03YM2hgDNDDxmhrZJv5tJJG9ugiLJg739G5
nHnyE6YAGT90GWcTdd7y4F0mgDfmTh3OkKihZFVncoP2OjqPunhvoR2dZm3+0dF6GFcWPPlNpfgz
uy8ZZl2+kgnTAZbT/I4RaRdpfZD3s4v8fGEhvgHBVAwhl+2ws+rYwKzHmCft/n5/Y05glX4GsnAK
bKRhnY8aO0PchDVui0yDfEfEYu7xuiTGEiCZKfC1D3Wg/zIax/fq+K7LaFn2Eo4Vx72lvObXuOAb
jkFdqrMT9HnDK+BYZRHqlaSeVll4v8e3YpUzgDMCCbOq88buFyA4Qt9BeCfSiRkTAoloIxRZaYSe
06KpaZe9tGUB7ZNAx3gIskIetJ2vIABUZ2q+7HSg9gTEDiB6km36EnFsSrZlNrPaDNM7MmFpYawp
stI8dQ2yUTEQgWYLoO/wwKuvZN/VxOKgL//OLbt/Niev7HyLng2kivq7dsWNULLITu8WmKmgANYC
ZpyB+so0Z82Mgy6U2ZB+qs3qcgrOyvSseuo3tklgGmJJhuRavlfkg9xFihr2JTLH8IaFFKIuVJhZ
KPP44HnZeK0dJpzxT4Odivt/Eg4okhVfZxB4/Mtaakm/PgG6bSgm648h25pla/rPT0BRXwelVMth
L/Iaj9GRmN3blxZIAVxp3/BuEME58XH1BBL//ZXGV7DmVgLSS+IsUr5/SuMnGZm7ohk4M7xDn0j2
NqZjbx2fw+rz0xieM5+bXuLDMPbHlRwUPX4LyvsZFwYJMyHxt/BlMIMSQ0ph+iDcT+GM4FJaBH9+
8mXlt/etyopqq5Jlmralmbb68/uWct1UyqveH6zF3UdrYQWNm27vPmaTzFmO+zxMoG11cwQy6wHG
oB2VnhbAAvDSrRR3TOpvgh2O9czitMX4J5ZnBXJ6WGIZtk8U3yjnQvMJEpBT0wE/4swTIMl2ZPJo
rOjqEYc5FfNNa38JVcA2Cw22vSBkIQY3mBFIGkzWSEzwcIM8g60aObwPylNFhCZTt+O2R2z4Klxp
QN8YxTO42UmPDOWjwjv70myq1NMYJI45qUQxi1fLqn8rFnb059Oo/LYRf59F29ZttmRZ/z7LP2zE
l1NpaJZqdwdj00TVvl1o8Fr2FPCTpZjzSr4egK83S3MvkxJGRQcX4P78l4OwxT36UznAUWiSqtq6
Kdu2rYhV/oej6Or7OTmWhTVrrrQ7VfrYV+jAmsZRcPiqIcFqRqBrhyMCWVnDGwQumFy+ZDWTMgsc
SaM/qJTBqUvIahb3Zw9pTh1D9mWW8GEuyxjTV9nsLIhzKrahw+tVh/OYA+xf5HmTgzOZL2NmuH3B
+t1uzycvKVPfTKLGhJ1IJ1Skb5Jc+RPG9pn+cD9V80GmYasSb9KdF9cMT17KocE7psukFZvG+lw/
pGduPrZ3GZeEATkRi7MOdQP2+YC6mzw+O5u3Z9e2FAYEHJpok6B+SZCXs6uyvmY8R1pKjFjqNB+3
qglvfR6Kd3zpDG8cXqsESxQS6JqjGraXFHhbR/KHRdrwfIeOYRfsz6cS0le+ujTbExDjFRs/+7Yw
j0NwnRwXFTYFGWXStdmkhRR1zYJf4Y53/Gez0T3CBNSKR+nasHdeFxkpc9I57ElN5dD12+hlErhu
jueSsc1KfArvMFCVl8TC4oIF91I+3zU1ntxwOlFuBARalBk96//1rnGC5pXx2mdYqDbn4Ho14uu5
24oLdqZGkmD+H6/vffJQmkSzMM1JEjXIscE+I4YuL9Fp5N3myb4wjoB0h6RAL2rAnC+NaQtZbOxR
0zMAKrfXYpsAV+TbSRcrNHm326v4rGcexdj6zL6jMqApt+aF8OqCSvoIb4gqv7BpKMezm3d0MOv+
slHslxR1g5rnYTrasZlDTTZotfPGl5lKnoddn23FVyyrebnaM/HWhmMoF9fDILKSEQlPCvDbBuR/
MlBmiN+m2yTHZNiKKrACHYNBkWLSdbeXx74coPN1kVS+yEq1sEoNXBy4tYABc/y8y9hIQu6zLi+N
kYX6JZ3fGd6cK3J1cAmwCooEOJb6mTXc6rGeQ/Vas9XfqB+UwWMpcBuieCcKwtXEH1PpIaFNkMdz
lCi4q1QqZDB+XMvDyqR21YjuG1sk9PZUUonFOIPvT0zmtCbgwhEjEj5qHiJJ/zKVZj5WeWxkUnAu
02U13BcF+vkWCugNEL7EV0Kn9Rmh8+jo5odbHzQG3aFe3YmmZu6CoyTp2grKdAIHWvLtNIUUdrPi
bms9K6s+s+7i9o2BACQepNPy1tV+eWTsKcZMIK/SidL9XASTbmSO8TbcRtpS5S+FpyZZ/7RkyZJi
mIb4T/+lg0HkfxyHhIWzubnHNXHlr2i3wy467o3pdVUu20WLKyWtMB7L3U5H4GjhsYl19Gx4RM+F
NF9nusVzFLUYkxm71s+x9UqXI1J9BVBE9erQDmGG+epKnVlEZPSxiG68PGfr4zyL0/U1lsJ6P4mg
K/h4ei3s8PYw7O+R+K70QVvkd3D5fDUElo97BO3zrtoQKjUb3oX0mGg4g+3k/GAt7fC0bBmMjI9N
cIn1CJC5WFhhHeEQE968Gg49cdp8Zr9nHxDplu3recvkZ3zInvOlvko2VpQHZLvGOOWs+qAO1LAK
rR3Bq9FxTdCqJz0dQ+19wsyJlHAEHDyhPGJvtClqKB1kbDvUDSPS44Mxb94mFKMOnRMb0dpc2ltI
bXFOhisG9xEmEKt+bTHDwH8HS8o6gDywQRPos9yhv5JgG1pre4oDFQEaJEUHEJx8aTdZ3gNwOmg5
hHiXWy4SqH8ZGKulk1DIYPTuqRQ8JkC/uWrmHHkMCWyWbKjhfRHfEYA6MqaVg1Zw2SLoQbkzIEYc
qCQ0z8AMcpyffKKxAyXqQjRnwmUVg1PMXABIm9iYY9x6h7dVzhJQWHWBKZdf+jfM5uqVuEBFbGCK
D2tuR7olmJKwXsOADWfCzRHOCQRlPK4s3qgA+3DC988RjmreEeutJl6uMTOH70Tuyzz1m+AMU6mM
rkETZEvZe8X5cTWBFgX9MWi8iXtfT+YfLTauz+YeNMY65G+nx2EFhcB5EZAUIQ6f112/qKLb0vbH
oPusPq8H/TkLij3D2NMWMYufw5haT3bHff3aPgA1jYLdfj0zwbXfMcC7L25rxnj1/vyMWyEDNhD4
/EObDweFuBoZX03IbjW0g1v452pCE4Xfb8WEpWiKKsuWopraL8XE0Le3yyXvDw2JNyhTl+cH+QlK
RzK9hYDv0WV//rZgQoC54VYF4APcwqW29QfmB/McoxvntLe4ytqT5ZdreVEtx5m56uaIVpftXw7X
Eh3qT4f7S/1u/Hy4hTUWE0UpRP3e+AwU0M7BTcGTJ6jCNEi4sdfQZ5HjXL3yCU0KOHMX5p8VlfkQ
4spCCYorUlAGjHrIj8fjZnFBhD1Z4dMeq/hMWhEsRm5MPD992UOuHh49YXF4DTTAOwye8NIlBbjm
SmB3AMUL7X5UBAjqIzXKUPIZh4mfP2bBxP/zlZLFW/v9rRuGpciGZarfzf0PZd+Nb06y64TQX6br
WbLQYPqnfld5SYbcLqqgGpaPSo6G8cVGmtVER3WWVaP758NQflvKNVNWFE2TNdWk1rV+uWHOhX4v
datMD08rARmDG3dAWp+Os40Cz5uG3/FK/ezrL1f+n15X0QFfdEO1NEmXf+lgKuV8a+Tmnh2wUQPy
Wl0+VLdbodGcRs4aOZYZt50IDcP8CEdC6CcO6PJm9ud3rxr/8PZ/Ooxf3r7VtxNZy8/pAQNdSNwO
GoUXi6wVhl0VMCCNPelnj4hAkCoEKGBJzYTNCi4HtrjCjTL6uBFepkD6wlkMP/LQAnwUtt6zL4gC
3y6VLPzugCWB+BlscL2XK66fR7DC8TlfvL2A/DH7J8vz5faF9S8I4t0RrwBxBjmiL6LcnhYSG+o4
/YDqLhwViTUp/d55EByND3Db4/TlFOP+v7kciMAkfKoir4nUa3wsZRUw6oGjW/WgnHX4wIiAJgOn
cWzrhMM5njzwL0q8ggOCvR1cJqV4cXS3hhAd8dqsinsyYGBX6/5b5qPHCzCiWd0C5CAIjbW4iWTs
E9CvPUI2Y4K40mIGD3Oo8yAgsJZQu5I7a0X7/TAnpICJIo20vhQUGhQ9kOE6V0TD7AdMLLEHO9wD
Yy7CepLdba69Pz8z+g+IBl4XhL4hJsAC8TaHju5jeYYWU47VQERzEgzhsuJmIUuWZwa4KYrYEYxD
wyzGWaUKlpeHyvkyCQadkdfmDvH7GVPaQMGtFnW2yyhy+gzBG09hdSOyKbQ5VAz8MgKLZVHFLW2L
DMbds/pvPWT7ywrrR2qsdznYDqA+ib9NwCCFe3HjPWPai0Vp6h6gHcci6qRAI7HDpCqoppvK2dRw
nxJvd3a/4FN8wYeZFoHubr4OIHb4cJbuF0YiUeJ9XQN0Fny+//N9//s2oZk/3fa/zE0mWZJUcplM
9urqvFTdUvWHbF7sZGRIKMJSbBqm2+6xPTD/6pw39uEZxgFy0MWJ5LZP9+mSTW1iETNjQYhDP7W1
wgqi8mla0a0Xn+MlukKygcG1+fOBq8ZvGxxHbjHq1HQGnwpv4ucdo+rldKLlRXaY+dqU1MDNB0GD
gmoisjkuUbb/DkgAnOrC1NliKH7Ycu1gY+hsLjQbHoIrx+a78U6bfkDcaZ2Hu48VDHxSJ/rEU24P
Cs813e79gFvrOzqiDCLCTh/Jana2W0hPYO03B+U6FvfZd1ohsYVM6gT1E2NILhj8EA5pcZtuU1gL
zwaGiNe3z9v7uvLM6TJzwuUcsBG39O0whZcz1UhehawuxKn8HaSOTx6AcDfxyeydvpP/zGiCsRyW
/VB4ghEhpDMAyoF9EgszbUK09Af2RKebkU1Toa2yv93u8b5LF1pkrNOFmF11LDYPutc5VGX44WMf
KmZZta+5c2GUNITCmJlxl/PuTb/gPrkVd+QuOTtoGo7xGYMiCaw/WVmrZ8R2cJin5W532o1kaJIz
EiXu/oWl62MXnv0zD98XJ9lmxROnG3DKfRK0hp5lcPY0m8LB4il9hroP0X95dMIdj4GgHZxxDMZW
jAUM1b4fEvlMHhy42S3EYCjAtYrE5oo19oEHJnyY6Y7rbgiAYALq30LDkz+w4gnwJf76EPGLIn+v
Dk/OA4JCMp+nPHTEUIqcwMn3Y1dDqafr9XdfRQCOyou+9cB1ERj8X27dv925v241t94y64Fnrohg
1ZbbljiTpyNhZxevIPsvx+0Rq5fqEcckBAmaGWb38BwVWA+7qEiQWkxhtx1aymNJD9ETWEv5LwMx
5k6/FiW/PF2/rAu93JidPvJ0iU3LvBAiOvJYPC1EKIRwoGfvGkihkKGmsFMilkYkTdCesDpWp/PR
n6PRcOaMr5zTLBc3RCRDa4FCNk/DVeDMLR6vleJFK/SiHlFDPG+PQe06p3kgTJHFY/cOEdN7fRW+
5WdfedxtuBYht8QG99LpYXTj3UcLleeD7xK5CxU8Gs+ZbiZzcaVb588XTfmtStNMnTLaUGVLtk3T
/KVAvduycipNLpq9Q6R3MxxlBBWYIuvqpte5dJ0uqFg+b/j1pZilmvBgWBZlthntuasdZVYc0sc/
H5Jh/n6NKJpsQ8PWxwL7+WVeqGTFPZG6Y3ZgIo+vo+2/iLjZF994XZXTz9hbd1yXbro+LRiKBJzR
YO11nGz/bb+KHPqv5fJbHbPc8dTO3HADwL0gQPmrDk23Z/Eaw401/fNBq7/dWLouWbQknElDkm1V
vKkfqt00G26TZDTJBOt2CUOJNHet6tNibtYin7xvcfLN88dRPrERvUjX5b3B5OD2nmAGrBdtoEK5
bsZFwshgxDBazZx3MCO5KhxbemOydj8+Xo9pqKnLolwCopiG7YwT7S93gy1O7c81+8/vQlSTP7yL
49CX7V2th32BvAynN+oOxZ1o88kTCTAYF+Bt5aGx0Jb2vJMdFXeVFB9T5toW0xAIEMPoZ7jUYEtZ
P5gzDXcax8e+p3LHB8mrt7ZfLmDAWiJ3xT0tz0j+qLew2Y6x8gOdWOiW3yoRFID0xeihHafB7TIF
YFc0r6NGYvXGwWFzkQMDEg8u8NVeQuWcY7ykM0KA19Xtavdd3pwp/pAJpQGNs8k8IvPKqOb9oBSK
lfN0xHPcgp3l5/4VZsKHPT8Jxl8gX/9yQo3f+z9OqKLIlqZYsinrv9wWjXG8TqoUVpKpb8vTMVLs
s3+ZHKojr40js3HGQ/C1ZJjdVKvbRYdO0ztVHd1P8xaNTiL7YCCBUY/xhUH9iFao0C4smaSLJBiX
HeE74BU3tgM6kke5pCC+uEXtis+SxnIY2baUz6ejMGG7drN8JNEuXepDkI/vZ34jAKt7K8m1eE0y
3CiTaFLYcT3CjM2fb2z9WrKV6k2b7JVmZmF8mUnNrFX60DzmM7lTnqUy3XWX8S+to/UbYiAeph/O
2i+3oTJJCruu7fQwe3q6UYmIP6vVgvZNeMKje5ruodY4bxAK0QqSDkpxPdmuXtyXfRQRd7BF5S2o
iYOzdpylJ6pVUfyK0lWo+USIypTICWi+XzbJ1zAD2UiPwRcxzCNC2Swm2insnb/Udr+DWt9vSzcU
SdF1XVN/eVtnqQduBjefpYzD6v4Y5SQpQUBqCn1/aZntjYsMd2udIVaOLOLIA5XrMkDlV3O2p2ZL
9CAj6PFqeEd8p+xLF/55EfvHp58ZrK0oksrHL3vBTetvQ6Eb1qxE3NcHQAoGdlZ1PtPSlxOpJv3p
6c8v+DvAL87ID6/4y1Lfpf3RthJBLPDIh5efCIT5OoWCipr4+B6P4I6FaHW2X3954e/1+OeVzpY1
y7BVuCqSAknl55VuSMy2U8pWFAKwHlEWPInmlSJFgto87BcIfWByCR8qTFudDClEgHnNGs5gJly0
cmmF6PkSwaV4wZSajnCCbr7iK7BqcIlxH1gfGx8HJNTvfBOFor7TArKRV9y89RjcHatdpXgvLOFa
CxYuUgDkbplv7D9LbFmQYCQRhrfrPHJOiQjpYWl9hcQEZ9wp1emz8X5xliRYn2H7ILHA1HnQ/edb
dF7T/C4P4c1yuO9bYTj5emfO0K+QpFYxdpfI4SD040+8kSSHIhe2SuvuRKxI/5E5MdK16AO7xM19
95eTbv2GR+q2rEuaLGs65CDAwJ9PunI1xlTtqL6kl4bG/7SEILkpAz8dAx83HAuPiHbWin79PjvH
sNsVjLfeU9MZoDaXUzUsViKUNlD2Op08Df/o1v4jUkd3IO0l2cmx9l62EHFH3yLJiFgDNRZZOhBy
kL5cH5R3rFZEOiRJOeyfNK7ImnS6ZUatCFnNdY+IHG9n5gR6qFFuNdhexFBJni8LhraHBk/L1M0Y
5RXzDKIwrGscdytfW+A7gCfVCT2ThUZOigWDWXjmGh5UbaeeTWjXe4j1SKsZRq4fJT9+3aFRd6hL
imm4EHFHzurlgcpkO8vmmx3tFh3H0+yDdDg653C6Sd3hswiyebotlznUZBgM4VOF7yeGmO59ARsQ
08M7JwWq5dHD0fJvZASGrL+VB7ZsAspD8bIUQ9N+XcCOqp7Il5OyP+EGx46JEyv+2dA34G63Dw1c
25eBkXODhvB91B3TYa96Srbqe7E6GQ5AmfTVIHBfKRz2+5m0spDRGCDhwcRQlznEFgpthoPgNF9m
snNLp7jQ3F4t8Cp0NLB7LAdPyG53huvz0gfm+xFFBxLLI84R5lOvLgp0bk8SrgzEpyBMgkmHov4W
4lSKTUmDlxPEKsL00lfc6kAknfa+Oj2mD629pFiJzwqMUgZX2YfNoAvfs4tbvh6lZQdQarop1srM
ei4eIW+Yfla0Y41nkOowWYv5kuFUTMHwPNPji19MfHlcKukieekPNiZXH7eDUmxvfdxRiBzvEQFa
+CnDtqbGw9i7x/k0BsGo1niqOsYeaS+lCukdAqZ1mk/uWuvRxDnFWups+fCu72GisJPJrFBMviuX
PhjMon4eNVddJNxxb+jGJrjdj6G5mQRQXCSSpMx8M9GfjHTb71FHDDF2kCaQQKyhY3+Br1jFHTyx
y2fSQvaJcPbKkp00h6Ykg8926351W2PMVcGwjzgk1g9IU0Gvgs/DxCwXJ1ygfOPdfOGZqk7hsLk8
3sZdUm7y96wPTzJXD+EdWT4LVYFw5oLEXpktfQ5kLKOawIv/tm28EVoyKe+WZ4S1hTiL+ZjpSZCS
IWGjUWtgIVvCMOTPi5Ml7t2fNwRdhsqowUJTTEm2flmbRgo4eBRSh8DryWrMZY2bawoekhhPIy5A
J38yCe7q8gKSOllUICEIsmV4R4vx0r+keLtDWaqQBhetC8wMazSqLHl+RfXaJIsKQq2NQB71Iqub
y88OJUYe4+tYrGsoKOytBoxXVIQ1/Kfe/DDGx7ojApQriJmQXQRGH1+owO4w5Q3MU40XaPaqusLQ
UsoPpXU41vNhdGX8m2SEPfgQXXIZjZG9aSAsjLLbda+q7pvQQisUbTaMhi6YyKsCsl+BX3va+3aH
IK5mEEGoEBFqRnhBRNnndWBgSalDIVzVPVjsOK0mf6mS/6HuYEuw6JtM2E6S8cup741rSWGZwAge
w/PksbwH1+JJSw+VummSh0m9+vOlln8jF+lc6v//eqZY5n7octq8mFxTi0vdYECrbGzwK1oP8EQU
mvYb7//+t7HePxS0skzJZwJYqfSIv4wdblAzylbCgDUpzlA0Za+oH/C0+fP7+qceVJYNW5FpQm1B
Gfv5fd1v5bWqih63M5ulSUqWY3aJh2u7sEhgQL6rScbCuF4/h0qJtAtcu04QVVCQyZJw+8JaQn1E
GZhnzJbyyT0ex54Vhtmbbc00i9i1s2k5Jw2ING+RCTj3oo7U8vpwNii/T6qfnybu8fiXsZLy2zhA
XK0f3pUYO/1wtSS5sDr4RWCfGguSlcWqcJPFTu+qF56qHVrtkRulvpHCC2YBC3xIx1dD8Pqx5Jio
s1zJ5xcMarXyNruNmFhQSZwrz5b6ZXnFONMq0h2PVcCt9ufrIf9e7nDkpmIAA8mqBH/15yOvc01L
62Qo5jR/lg5tbWBYBDZteMOduUalepcbEkLCKAxscP784qr5j/ecaev0GgaTlF9bz+pmW0Wp9/2+
9LB6CCSIg5d5+5UueT0RpYt2OC4iKVYwghM8wcYXrMLSkwKLclxwCtkCgipq9oonkHcJj2odJAt0
BxWNwU9lUeP3MUqeb75hRqp0H/ex+D3iX44IamLxKxQPNT5wSgKPoPkmHhrg+0N45FcZgTiEIz86
xsM7/TH/b6+u3y+s+2koeW2NmZ06H5dXv1mxUQQXwlJ75rp4Y86PrxJQucqc9xQRnC3CEUV2e8vf
rd+/E5oQiyA5mQ/xuYptHnEtgeYi7hUy5iQiEvQzjc8cHqhrSOHNuE38uM7vtAPFt54GyICCncDW
KPmIAgjjvn+VkQ3Z4b31jZ349TK/mL3Jq5iRkbcnYkZnePuCXPlYIHpyKCy+6+3/IezMmtOGljX6
i6gCIQS82oAQo+fphbIdm3me+fV3Lemkbk5OKiniGLCGrT307v66+2u7MA/f2SbZAH3DpcpzEtnY
yX+vkktj01nQtQfyoVoUhYGNPy582jd+BCxq8ZUfzy3QgI7RoDMusmJcQiqKDik1M3vWsQxCYmAi
dGVzSvxSABb+wHj+Ijxeqm8bQzowrK14zBWfqo/nT0uMU1mEyqBoyzFBzD4tv8KXBTQ3gBF0QAi/
c/Eb8IROWSclwi7KcTV1OR/udNmZUx82rErmO7gniAuFHaR5buaSHD7nQW+PS4hSVoRF7BPI1KnQ
BP06Lmt2ohoOMF4rbNummcjbJnQhIyZj4d6plU20LKx1kuSaRAO1YKCFsFgPdplyLEfuk9aya1HQ
CCV5z2VGcenhXz7tQFnzP0rCL2vqNwV4mA83pwESsLMZr67Ln8HqR37emiD2ClCh5YL6YYf1EVJJ
eTe+DaAjQk+k/igRTQFaTzBtjlcQB0dRv4ROSzzVefQGsdvfF371z1Ln/9f9b7tpVC5sjqPjwXV/
bg3e8unStniz4cNOmmzFZYv+Z4BwEG+/dyz+UTJsrqmYi6OSGZIGIVC6yhmouAio4Zr7lAm+1FgT
VvvzSOhgmUsumwLrzZpt8PRghpmHXk7NMQwy4DfssnJsSds8fESVKvQ8FwA6qYuoydiqMvDL+t97
o/BHta4SVAl/LeJSSx0Cv+wexdFmPBgdtrPOohRcEUxYDXa1ze7WmM7zpJs7ouKUySZhbUVwRu3J
I1sS8X5uF2cxlDPbybCxCg7/kM1/ahNS2V2tUipEv2MPlSBfiC6nzaQTUuAKmhvoskegxGsKE11O
t4X5oPf3ThDL+H3WsguFIDv5KIrSGfNLH+RPwXpxGR2GnSV1hne3+eD+sPsYzT/+fpc/dvWvt/lN
rQoABEfDwXLSyc++JlP83/gRcqWnwzrfL86P9RVmyTiA5CcHGetgc7ve3eZ2d2HxeXYmmh+yF0HJ
vzfpjx2NXoknIaxG5d8jj/ObUVgMjsVZ53B+Hm7eB+SYU2HnGJKjHr4XB82/342A6j90dJFRjcIS
hgRAB3//paOHx8J5vB9O8d0ewQUs1zDojokKreVbpf4ZnoE3XI850nErNWtx300pwYprEpco3lgY
4+AYjsU1OWpyf2qDg9VxcVxDgAMiBusokUzAJMduqbm+ncJfYFVkTCVOzF1XOrurG4AkbDBwTwvR
xskN8W+vvfrzcwRnmBnM1l+EKLWd/8gRdILz8f7xnir196N6q5eGA7zf/2iCAVl/cp/oSnmUYQzr
5bp3PajD0vUILEp+ZR2r/a5a2zbNnJ7E+6v2vnV4pTAdaMffe5VooT/1alhgURSLBSbwb2rUurCf
DbZhZQhUt8ftPHw30KR69VZsEKSGJ86aokvQMqhu8V7TE3TZF9mJkD/AEAa1SB+ykGuyj1Fj7Nq7
xVUM/pYkjQfCU5JGo/HWgGHiLnl46y6vurx/6Df6HAhE1aBHH5K7G1x3SfKQxHFcbxKU12q1YFx7
7cSdr6/ODT2dQEqRJHGHvx/qr5C8nYGc64xzDhd4XH+lMgigsywYj4/0b/lpyFhA2F17bAXNpt7Y
2x+zaxP0hU2qV92Ph4f+xwd1d82Nf4I0uk1oLZ37A2ijBnHTsY3jesXIXT0e4t7jNum9X99/kyv9
A7b/fwxB4U8qeJEQJhAh1Mny/xhMg0u5PN5Wcw+UGpncXBrl++3V3R5nMshjK6i1WovW8R/3TLGk
34VWWApJHAgJwcVJ+d9rqbArESU9LAwfT/0ZamLUWr8vktrLICIKMjrUjpXrUcqY1O23SQm94Icl
gmDeBTOHuutuuYtxBxHO0TzW4AAMXrDFz9AyvAyu4C+qPu3QEuhDmH7u/rXl/Gm6lkl2qJDpgN5f
/s3lEx3yl91+NZ93IM0fznszYs5nbL+Vce3vC+NPg0IsN2ZegE35P8LmMtxUq8fLedbZFUbXoxK2
DySIEXGB+95kOPnHcKS2yu/DoW8T8LYQVKsFNaNfRFtQOEeLsJA73ijASUWtgkhA01ybRo3BtBlA
gEkqGlWQyC5a1mHe2TFko+ac8l/UcTpD3FGKC6UYNpcy8U3DJvHsAaRyBA+TCl5olLGISfd4Hn0c
S2Q21HAwrynKcKEeYHOzjEmc5F9A6d51jTwt4hfgZyOdcQWSi4OiIAN9iQgnQqy+oHoDI4LGLlg2
h+UWSWvhuLFdtcpwyHHS8npPmUiIxeDjGzX+MSJ/cAIXMPNYKfko76z9706qbMbB5HzeHB8yS2rX
wDH6hraOng44qvZUibVtihhSWgJBvdwo1FTfqc70dmrCGExcqGaIr3l3TtjngIDQAd4BLRe1KUNU
1LDJLCIHa9I7fJuXpS4+eNmgi+/7Fn+m4Gtzhm5cRkM+kXxADN/fnzX817O69/4yIfKl4W6aW6Fm
apqEhLXizdWCgfYfvinskurnBl7y7DFnlFYtY4ioIqoDmkxmIplGhD/VGB+H5QcIvubpxo1q8q8G
i4HQpP+Zw78Mz2+a8XZ5PA0uo+j4IFa/wUw1KNdiqrmmZisrKTVkp98asBrCh89dI+rmU9MYg/hz
8KhhS0l2/ldzrnQnHdSdOB+bbLejPBL28KSjc2D3ycaPcdwl56tTofIFf0gtOa0ZE/MyU26UoBhg
foOCa9d5SBCnbFdZup9ae761hcirRfk77L5xb5acv9Un/MMoAQtXn/dPi072Tl190fGbNda+s06L
Ggrd9AbnGF24081MAVLmiAlMAOhTq2DY+6npa1pidbaqfa8a8c5gLX9ze+7m8d5jBoP1jOTCfGuD
jsLNAjJIaRH5oy1+rBo3gUgp+9KTWACdiB++5zRRCJ9IPIEyhn3/FqbrpcJnHyeg0cVPv5vAHs36
ieJpz0C4CY4wr8Zy8mf5nscJR6Ueemg3gujj0ijxVIuEOTmisg2PQ0dYUSuCRI+Pmw7p2a5M/+L/
ED7QkrC1otSOhviGQleUvr2xA/1MAR7a693sCme43WG7yU88fxsq6lV5OC5CdVGnfmsA6sYzeO8x
0ek2XkNq2uPmox/aUaIBYgCe7Y3y33Ji4zL0Lvojv73tpjPldC9kl6XiZP6ePR782vSULZklkMXb
qePehYDAKC5+ZjCP3w17NuD4PaWrs5bSbC7Enyq0ypN8qk1n/UTbbCg9zCTir/TYqkN0EEX6UFpa
RfZdjvS5jjROLInZCV6QHszJXZ8jG9gKjdp0ZoO+N2Usv3P9YW+VTtRLw/lS/Bym96Wx2zqdmj7r
T3jKIRFsolfs5BkPwSwofSJMV9zX6XqAYTG9l1MlcB0kc6ZCNj+HPaqdsvac7B6M34bti5lqC7yC
M9FDfdG5xBVn3409mI4awe0f76FYTcrk+iw6XsRZ6YR3+g975T5XdDp7AQfEVrBa0hsQCPftpSsS
VeAJjnlWSU6pFMjJtm3RKfdZwmFc7g/eFlyG3F4eIuJILgZFhlJB4z17PLu1SgBzvrVHBjj36F4B
I188kgiRzQhtuQLDu3B9hYPywo+2nFZMAOuQQvHyW0hJUbLonDVT6K1RcqgS4mwW8ekzjwiSbIPR
ogdmtHCQSQ+uOOFOKZEHAk1UihLPHeTehCuJ5ZHuBD1Li2qbXmrSyZBIJSdyTXjQN4ojrowe3+HA
Wef0OeKq4Ic0w2sX+ynWBcUgy6yVa46SPcJ6lAwe93wiQU9Hu3IcxhX8iojmA9V/8nGuuXjJkR9N
tPjnhjwXhT4pI0JpXD3XHDy6AexpA6L/ZfeabQr7FpUKgZYo0sAWVKl7Xo6tInr02+yVa1SbyzYQ
VNNjsizs02uuMf9Yk2ZR4rt1uwSYYeilv0tJ9qlEAoavIly6ZGEAdAF2kY6PEQXtcXdLhccyh874
JIKFWdWmohF5dTjF+Zz7IXmrF53E2Y04I456o3jZXvPO4NAiWR2EJc//k96RY5s785RRvdrMnstC
kSZ72PLxh88ZPVJfI9sGOXr3eo5hd2qSMMZve+XAk/nCqwvfZXMHFxAwUa452XCQp+44lMzreEZ3
l/AVMrGi+qhzpp8nbKmbF0hN+5VuEK+/S8xdx879cfqdbpqMD5vsG6gxU5C0QuLgwPdyTaqTcDeH
2oanClV7+ExFFy/O3HIaMBnfAgbauewNSItz0+Xgzymm7otnO2Fs445B45HuHX7SGVru/17FH7dt
Sh//55ONI7TNL/7TVlFu1ID5t9h2hpW7eFQSfBYK/vU3n65Ub8MKRDFQQTh8guhk8Lr3815M174X
9cARnXOOIYFdvYxQIlKl4D939OEyJSPqbl5s+ihBuXC6O5xbbuTQ8Yl3AwB4R2DD8M2girPfCvfR
209o3mmeAftp13AV5shDvsdIeuK8DbGXD1a4z3POxsktuvpmB7CmvO0hvZED46UcWW9+wAuEaPB5
/D8fryhioSYVxnDYOiB+6dQoFdMx40OTaBvH3YtnK1sBHaoRAMGlogYh98A27AbbcrtF8nMFhObP
l4Jq9MCWFFsWj5j4G3bWFhtP2Mr12QIBKfvznpcI2WlzKD/wft25QSualfz+jNmHKrfKnzVZCcLt
bhTle/SIe8Vz5VaZjdRk3rLvebiiUyGebQZSjrAf8CvkMhIzeIHodtjL3aP5/L+09ajBba5faAD3
t6zzCScZsdFzFBnSEdlzss1dHaE7YOcd3RSpT3foL/AeUDhhWreAZ7G2aOS/9vGML3EqtDAZiPwh
dXL/tZ/WIHpujalXN36DzIp6TKSP6dwYtrQpdrglMsdA+IAaTu14P2NTtKOHTTP4QTGzxgqvwOQj
rIUPAdaGHgE1cZgUkUJUXkX0KRIknVB2mU8mQp8jidTZopBUEDK+yLOInA64fnMkKfozbiy+BOh1
BfgifTfJvXrEuGEgPdnxC60aor3WUJJpGBRbW6K/5vhalvxew4I/6+Ubp/r24djRAgob2/94EUbN
oEERA7wUywT+9nh8o0GR8rsDMlN4/AIkPQaOHkLrjl8HeveoP02qtwUSPCdkzYx6Zb7zR/jaI8hR
JfB60J92dI1U+tvO7HtVL+BYKsaQQHC9GRh25lJakqd6xi005LaZNZPmqyYXrrShgsGKrqUCMUWg
BMlLdbudjm+WH3HLvMGJ++jfV5h3OqkE0atds/l2315BEF0wvRwv3hfExvS0ANcJybs1rOd414UL
rLnBq7Ltn5MFeUFl/FMhObnEBQzjyXPuyfuOO5DyJ5f4wvUHTYhv8FfpCvJn0NC09FvYjTrVx0Kc
T7L2+LcVDiRblnm49lzL4waNXevQ2jZOt74fx6v26W7Q5Dlw8PGJJ8btljoEJIGEi/8+SEbPQ5Jn
4WKmR7L77z9tiU9+A3chFHRk7j+UuJmz0RseWt5wz4uglrfqY/oonL5vzL41JVd1jyBpl4YPGTyq
mrVOrSF5uZ5T7p74K6ByQoEdG8UjVh+pDkA3eN0CE8LhObSWL16Nx2l5bT0ZY/5SZnAyP6LXtR3+
dd/Iru9RxMRwnO083Qb3tBrHZPXdvzjUdhGlul6807aRT/67430mz83uGJB4Q1Oy29jorIHmrdCP
r3aI39oIvY1busuec0x/ul4OrTEkJDZd31/5cRivmhfo1aOEWnaMAsWTck+n2+rjohkUyRhdv3g2
pArNPGfknoZptx9vtq+n212r/OgobV/Dhy987dxeuYHnsE2KKgcqS4IkSGXJoLFpliC4apOHGlc6
5OH0qHQNxW9z0y7fjXGF7toEDyegGo/Um0fybNrQc4y7sLD1QoRTdLNpR4l/kFY6vKn2sveQZ6bJ
sDFX6RZJtOmNux6xAybZNYmaFO+LK2THXnBZrUlLz3epoIzpgS6pt1s1MttzB19sr/G6DYM9ylim
O+VJPOQtQgvlSa1o+AwcAIStIqwRh8FMdGKxpomGWh+Hb+iDj9HbpqHJz15IjA0byYZtyF1KZZwU
3yc8bGxPbHzsBZXbQbxLpvU1abzTOKQP9L2mQqCnB/zQPr/C5Mlw6411mMPaGO/blMciDTgVFS6k
3JPLxmVZpv8dNseBoW9SOsLMYYJHm9VerpcJfv3Z+LUhlmMPsLPGccTSpAropj0GYArxPSCBkEKr
dBsIa5ScyDCnTXsD/rQrWxmQmznoE1bupjn6IGV/lX3PFWqw4YbJ8dVBd6r52zPD5Pwa/jC3eRz7
m2/bK4aMT6lwyJzjDvW0e6Dg4aVNsDPJbOuYYrfUFp3W/X9GYvOsQfr2cza0lw9nHJIBcThPdgjf
I1jYlims+GDSs8OlkiPGP49kNO95lb6m+BaJiU02tE/iI+9PGguPdSRkQAf/hZKXRHbVAQwbsHjw
bkkBzDwYGk4SfMtuUF7DEANXvHEEmYTJIgou+NPH7LcSK0metPguMBkHcfBNYUpa5qLNPSLS32yp
y9g2h1dpr5IqWnfyEDb8iRlHiQHBwSHhAocbqMiBBWfUhZzUCnSVG/qJYl2sKHvVGApnyaHpoHNQ
evDmfsspxlsYd7Cm0qzRB1tSWqv076SxgO+gUIMDh5gMf0Qg4QcBXjfpaQefEmy66Dla4Jk1nhnE
hwbqGchOqqRpampwRXXy0hb1sGFIvTs3Xl+S6M5YK6O4vQGz4pKJuk72jFqvohRjzHKRFpGVVbLs
VVpFqp/DoRhHX06AKY0iT7NZbFCmz+4YNsuNMs/nkzvObr32pXtFJoWcXZXa1+LDGe7MJveYThoy
4Iefk3bYzZDVDYES0cM5nbsQ4Dl1XR4VfnacjYBiQD3TSWs8h1M7O+b8Ovpw9ruvQS/07LvwAXpf
4pDZSR9Z2uyea9j0ZUEusX7YuuAl7Djbzo3xwwJGkysLzeRRYAQ8q5RdKLWoLlSODWFxh1HEwwT/
hjh/mXLm6K7MIcZhVFsBERPQgjBLBU0NfoHPQIc7Gky6OHS/q8egNXSA3NUhCOpgchPjHDZCVKwc
nZdtZiUWFITiT3akO38hPn8eeU9TP6tvajvoO2/+72uc2LgtmlE2kdliH1EX6QH7O3rIemzDhFTt
VCo7kuqth/tC7cT0kpALYIsCWrdCKOV+GRrUDDkReBLnmoFF7uDES1EKYZRQZGne2zAzxf2mqNKq
ydgEKxCJVJMHOUihDc2IFOXpQeQHyOM1PcBJV+GOTrqfBoD3WgF+DVipIVaGk1El/Py9SNHQzHSJ
6lrpe/xzGvEazsNnJ/5ZoAjUfgsxw4n1V0h/IGfgc/bNqTmknqBa+O7DHVAU381KCeQU2zXPuavK
f3Y9BG6zCs2IM9FX8OoBqZDkFH8Pfjj14YloiZ4rtEaww5gKfuFlcE6mAvt78KIwCxlnVers+807
wDpRPT9VbFwG8H6lctRhteS6isRPhS9VCZnU7kglySmQrgY3KTvhP+FZfGrWI3IbadOAOQmpUmqc
3wu1cRMOtqbLXhvG36XGqVNsUOtnELuUd1AmD6Fvm9yE3/7eIR3y9VMnX9/fUaaUk40x8zXtrZJS
o8osWtPFdGY76xWbQOKf36Svw8epTYMg+s+q6MK3morDi1V200R+pSF1dAvk/xb4Ej445OkH6WQt
qIoRnsv48IF0TR/NFe9jDlswAjtuCgQXcqZzDhZXEpuX6tVHVSG3Z3V4N+Rc9ZqKkogOF8SQKDPe
IRKMN0NRbma7hwts+1KKVe+zaDVHYJy493Pt/SfuqU6BQGHeRoUr19zme07CrAquW872xfUXUXs4
es0a598o3sYV0f6rxFYVoAD5yf2xiM9EXhF+3SDBGSqhOVYd/PNki2NEvWpJOX2qrVXP2K5LPQuo
y71NExmlubtqtJpltRsQ0jVD8LD5ptvpAMYeg/ogwHuB/FzKvNQxBZNYrURrJ++F1hGJcbqbJifm
aQ5ZBwtmT+cVd+9UGpYd15GlHMR4oVNyb8ombS2lkxaVM96AMaq/xPIpVepCXbDVxEQLc7Zdebr1
nG1jDYdKNo1TxeDl/GmskRt9GdWgzPvM73RunJj82HFGDBLPh7jEiTpOqmzS2f2zwVLuKR19Zb9R
1cParkQJZZLvhqlI9A/ZjyPp+zGSvMSpNj9oRPTvBBqooAbZew1OQPo5pGHel6GlHBGmiPfN7nD+
nKLJq2hk06MUkyHINnDksl70JoSbSOtFTcPhuaSqP+Xq6GwFvqepq0yTw/eZb6ZJnkuWbCPPWaTO
FVMJfAa6IU+ZvLsLkA0xeYco3CBJ2+Fs85WZSWNudmqhRLFbjHpU3wurV9yCHmX3ut4wEtUfYp0A
gh9Alc0F4XxHivMogdKRJV+E+a09v6vLKJlpU7ZnTqU12Ize7bEyfeI+aWttgivHYf2pOR0/CUnX
TvIn6yG8/Nnwut0tOyfO99k330uqeeXTXnbRuLd61XnH47wrj/xLfBrTA+ZBesPTGbZbZ50NLSBx
03g16k82si1Vuen5xda84zWzHwfJQ30ZMqqYjtitWW1okJlG6Tok1qMNwgvmW07WRClmGKcoCjYD
GGrQXYJTus+c74SnQe7AWBcvG8A3sMIdvzK0loOxQ0TZRlBBc1QOY6bKsQXwTuMj/f/MXUrJ+GOC
Nry7htoaTVgFIbOJnb/b1KL1sccJaYmXtAMVTvav9iG6TDzCbs+sAe2BPXYhBjJKNAbvo5M+m7++
c3pdWg4jmsU7NFZ0ibfJZCWxu6mBsUm1Ks2cXVsZNn3E8Z0aiRiNqWzxCONo5SV1Mx01EMXI6iWm
lOYCKm+bEuvqv5quQiUu7gCRUiI054Qcs/mnW0W0TVWlU41TlmP4pBJaA9s5NnpW+gYPfhYy8bwx
mIIP5jx0RS++oZtk3SHQXpiFmemhrLArfe49VCl71H860YU6T0Y9tDP+oEo275Q5c4kYz8EcRncg
VKuoT8IvBAtjNw05WQvP+eSSUUIwTgg01Sxtq/mXx6KUsvkoLGwXa4SuduXMk1xXKIr8G6Jz1Q1L
TN1lp76hc2wleuiA4zXsfdoF1kq2R4U37uvs8wy64tGpnwY7V2nAEgyMNY7pP2iMnsNXtWSBgO2L
+8IwyffzqUKDfvyDbk5OrCFMMwwf50sKPjKucx6RHTMdiMwEvtxBe/w6BG3aADaq/C5ZTE5NH6dE
ZykGfO98cklnC9f1qBixg38KjBPlyjjN1edBAmhVtGckIxKkRFl02L0bJej6m1QUvXdI7I+43A24
UDnegi46JtihNJqRomYRhd9Q6O0XMFIecPaMibyhywRDJtCPUNQxFotddzntS/PD5w8SgB7mhPgh
y4lB1/ScdlwZdi9d3+Q3N2CvbOTh7tHQHLXcV/M1d9YCR4iKZGZdGpeuHT/9ylQdIJC2MSIOQ7oA
mc0kczysmpNvt5FzgVrX4C+oLezOb8IODraDnm1NVJJHcrrsMwjKiSTom04FdiGnq/1aphic4e4I
M0b0bFIXTEGr9zV5lE2KtI+WNdL7oZfv7dqn9uF5BOfkdeljf6zPb6HNN7cfQ+9pQnL15goN45sA
1/HnstqY989wS0I7BD/Njijv8bt1AvcQSD7tsZ5V5lfYCmRYlRqlRoBmKfiNCgid2zom+xvTQs16
QEm5XVsu2ztYA5ZftGba3VA5cHBNLFSIXTdPLgBA48b6dnwX9PCvoS3vaieqZZAZtW6Oy7dDWK/J
J7vHU1Jf4xXRr3aOdT3q2NSDWXwY4QaLkM2Z2xDfE7J7hhzfgAwswQuofKVCBWjQgOsRIyHXwOFa
xmmJ34USPsWkkHjNANtEv6/XLeIDWnTogDrf4GDXNgnAi3QmiaLj75rDJSje5KagF4JXp5Dk30iE
pShz1yLEmUMX969+Yv1Tgl0R4RgaOZXbXadM3ASeBw4M8bOugKX0TS2/9d+4cwy6K86M4ty9UJnA
VR4/i2kiZnd4Xhl3cBifGi84RXCjGPCghWWDcJ50d5/4TcwT0a/HfXEI6AAq4u0zviPzG/u3qD7+
OOIfi3B44x3E3NIGEGTwvrrp0/vry/YhKjyOG5vRNfaZtlrYirD8nBHZnAjqOlIETAyumBLxYCBE
hRaO6Wc7IM/jzjrV+xV+NgKxuN6Mq/EtD6fDbYcL63ybaxsLpJcOBzYMaX1DcsrmmFZuVynRHum2
gBMhRsikX6aaAmtKeSb8Mu1SbwejpB3eaJpsQDqHXU24IrG9EQbFCdq+BZxDWoZzSEJdmNqBJIV6
DV8pgx8Q2pQUDCEoNeIBSiEKc551ow55etKQ80+p5+PBzIkZ+D9Uf2j1s/qY/6k87WcI1CI0+mq6
jBUnSgV3DM0ayb5t0/zL35ldM8AyYe/HK9fIbP0MXWYTZOdXhofEKrN9Ap5o0Ljnizxnm0WFpBG3
3Z+RXG4dynA3pgg+SppxrX3qxlzm21Pryt11iEVcrVdgcKkkJfLAEbNRQk9qeIlrrejFMi3W7tSB
YPtB8tk9FV855Lu3oOpg8Xb1rXcHfwxag9iPktMOPrUh1RUW1irPLPVZQ4wRHOkOUnxmkWlNyhin
4gajdBAXGjAV8+6EK5IZ6oQL8RoaaWHICVk72dGenVm8xZoBbhUOzkJiRDCyBbhiXReZn8eni6Ex
FSKUQJG/w2NtNudWg5ibcFewDm5ZAVAwNsqoGo/VKi6BiVVaByAKmyZGmAEkAieCFSkv+sxFRsJ6
Jq/SgClnN98aNJH9EJyHUFCqOccnhHTowh6wHipvvjPIw1AMRMGtx2TfQU1bIN4CmRFvXryNUSVK
A6Je3gufGbDCkuMChoQpujLfuJJA8NsVPUoKn8oBFhqXdRnqrFY0Zt5uZEv6d5ek5ylYhGvMMbNH
DKcSgPSKQyJiXNILImAAdDjm0AHvh+p1j3k/axSbMPEyGI6bjuNibYV9Twhle8n7Qi2D6I3BysH2
qaAQhOI+iJAl3mKBfJ8qy2LLuiTrsP9kY9lAsClnA+FnCEB+Zx7khKQtH1eEafi+reMEQL7iKXAD
IBEpgRX3mlJGREKMgabQy8WSiOagepuhIUZ2wMrZTa0D3KRSwfMJuz2XVCnMyCdymiZcyHjO2Yt5
UXah98s6qPpZ/cx9FhsbOuX8VMBxyzRmZp/fi/zvZK6+sM8ANs97UWveO3T8nUEsdqUIsJ93TECc
6t+6pgcxgVyeCgdiGhflSLhNOdr5VuHTvhPkKbKooNFtb2/D+rmbe95zI29alt+xwoRGeuMsoakp
qMxMdlZ7rniQi8olNE7f2xQblAb4RZy7fXeA0iUBBohikFTIlnOROGDKfH8TbMpfXUDAhe5/YNWO
V+ruN0BLwe8e6JfuONQc5ARgPxbykfkhOHRpFtrkZyE9ROT0mqHHonmq1W8/1Zp8iQXg4iP3L7PZ
scxJNMxwkiXYjAC/Qs6/KiXVbTVHVVEhQE8NURLn/VDApFY+FxBhGYChZ+eGkjHoZHhicQsS0Ie4
LEB54RXDh1QgPugoRXBzVP5e8ydT6Vf1+csAZ5EX0Tebg9ewivAUmVWSa0RkDpAdSq1qZOZpU5Wk
gguinsN8dHewETxNKfbo/6mlBkbpJjd51gSZPGd7g2hL7h3j6X754kMott3m3DMwXd4yOIIEdzvO
Z9TGYGdDXRpRAkEvzYi9C5YifrWNCagmaaQAhHzxpDtxnRB9MHxGadsQh0NUDf8bVZIpSprRR+j4
cNGwJcItjhZNNS6QqSWb3KG5+PBx+KzmfVvgbxeeVg1ZjG8as+u4pW0YLFCbFzr6E3/mM2RU8QGk
wjgIDY5tWvEiaBye2NI0iEDiA6IVghdtOvejHI+q0cxeyshCO8iEyTMxsnE+fLtFpomVbIYq+h4d
3DtUWa+kVmIygoANHYBweLEtYibokewFaHCkfxQDR6o7EmIxI1ps8mVA2Yj/jcnwy5jQ6dfJ2wwM
WBskrGmLjePBD8dul/aHv91z9VA4h6ro9lVwNwA/PNocnFnJTmTnp0m2ZerJlkAXbbtJsWaBaiTY
R3n8GtsOxiK2VOXz8K3x7/NlKNiUUAjAwQnwJ2R239oXWnOjXoYSYFlyea4i+KKdO0ZTmiLStzHs
nPXTh+aaBmIGx1BfIzX8tI3tOwAFFqq+HK0hbSGte6eeZph961LcYrb5Vz2w2bNFD/MdrtYytZif
dygMGZ49p9Spqc7u8iY+q/dhfzTVIQQe6LT2AftrihWWTR/JmWExBLQ+dRBogBKqdSnez7s0Bqe7
XF8tuypcyBeqjuz6VQ0bBJjBrRPAGoK3CKfRG+3LHQMOk1FcxBbwy9y4RpnPumaI8XxGXhmitXjR
OpgQO2kFGOjeiahyU1i9+Ntt/f9D2rMgNDVwVWD4T77PLTRc9QNVb0WiG7XWifrLjjwfY4fdHvW3
oPmgg6MCIUORn2pF7tF+mUZJs9u64yqkfZXU7VGYF+zAm3scuhhtW5y8xi1tv6Zg79lrHhOrpC1H
SQnAfeh622t602ItHNTefgH74x/OAp62j+zmflgzFP62N/1/28VnWCvhbcJjymDN6zo/9T3BITPD
56l3hmQ6biqYJNaiaHb9CTKU0a4FmeVzFynaML6ZBHQLQFA8hLUZC0W2bt5trkpv2tPZtHI/8ELK
ed8Z8TNmwq9f/O7YOFHgLJV6GSqsp8UV5evCn4GKbIQIttAFH90sJr3Ru2hGAALkPM8kpyJ3iHrL
RPo4fejVgI54/oVZgTLqLlphMDVqDo01gWgzEjGyUXLL1JfqGLmvolul80M1z+PUrIjNxOwUVVct
UVU0lBmnDab3nOQ5x3DXL9a2kJdjwvOdLw3zwsOiFqWmus6eIjprntbo0xn9iFr5urFuZwK7o/iC
2mlghBJcs5d8HMx6km6pRAiYor+6SG1SNmUeRBAAJYLVSPVRMhdUKD1dldKTmXjczPo/OAmdl57i
dB6+Z/kFBp6rHGV/cZJvv52zPhFUe8whUAvkoOIDH20qrBxBBZfoiON7uk0HXAnkjAnu3fLLDP3l
jm2Yw/7/dWzkZrVzA1jdXR3knWg0DaMKJp3e2uGrXhbdcmLDFaSYJhF2HWm/aYK92wkVQAxk+1bc
ZpDeGkhZ0cfkTDFVpWeGSOP2LVHyj4nLOwv5iP3BlkZhD8Twmm3LmDGFc6W/p4Q8aGAO/3yA5C7H
zLC7YooSrt69pU7o6CUX44Z24mWTUGxfEJE/3u7ho6bWNMn6Qe3Ie7zXxL2NHwivm6PYrJ68Zbnl
DuH+YEzeCUdvbwkImk32bMLbaWpP2Xqxv3VeTJPV0+Be7F3/puYdKwd0cfsCRNcXqlTEG2hh0Isv
o89SzgVC3aL7aQfzFp/AAME/T2DNfznffK5RfKqnq5DlC8z3NmioMwVsby4jw1yEUn1leyF7Ij5E
TeMD6J6biKqQ2haRbU1QOZG/ZgDsJlRrtJPCQgN19GHYx6pumajqu+FlByjFGvDlAT52DUMrd6c4
JlT0TrgMMFsjwremSzbbsM+Itow9VP0QrtV/jm/vRkGVaS+ABWBs2rWGzCAq03Zuu0Vk3K5vYMSw
WX05dHImezyYoQJ9lcbS9KnSVeQH8enFYH6lPFkdD1q4BUTlhel/urPjSvV8YmwXU75VovtTF0/p
e044pfNSJ4ZuQiMI+HSsjd5H+GusorF5ch45GePR3TqdGetE/UUVacvUkPIMUz1VkrL4NAPmSm8G
y6lfp1ptjeg0p4VhaKqrIJo1qyaX6hN2Z3EKanGrwwoPGInhbzRMoBY3db+Zffg/PoQfBpvt2up9
1R7VE26soTClPByAaETIm1OuxGNRRKcD12Vy6C0sm5BObaEXp/j0dXJXaukyn96weFggrIIjAbG4
FprbPiQWtSJ9sqztekVOrqB9emqlof65huJCal8re+t8zeN6zU2gOx+1AhRVImoBfZcN6kMCGy7q
JUoC0bdFwpDWXGdZW/fR3fCiUWa1CDUUwbcE2xLyX06mrMwz3a7vxVCrtP9Qt1wxW3D6yd0yWT9U
49mdCzpoLHouxhn/q7ahwCFHHDLUWcBYQlCMst3XIryDal8jDhRUz0we3NApyJNFo2j0+NLz4G2D
B/WpNfaXWwvpfR/kMWJButULfmc6oIqeg++WqBZYaB2oY6J4IzETqRjABbK7jug2lffCo34yvdSr
N9hA4nyTqrd5dOBdHH7QlycouqeA5natxW0n9OMmzrdlGuHzM4VV0rPOzSVINVXV8xQIERrb4I30
/0k9aE+oukaheMdh1911J60xdohnTuq77ioO9JPXN3HwkVon3RRVO12v8HBqqGQmC/9TmsUQMwps
pcCbcc5kZOPcmzYWnDTun9uYNL4hhqxrEDS2ziNltjhNqwfi2XjVnZyu85ABkBo8zl3P1o/Ugl2E
V0dcecvOIroer2pjOcjnBINNn3JU1t33Vl+UMVnXb0ctSBs5+Rt+wuH34qtq9eDz7PaAWkeVXrJg
h/PuAIB6Ussd6kIL1ErMrR4XX7la/rlGdAA8Zdfb2W0+12Z2nnNtCgmPjl0KjuXBjqf1QwD9Xm06
vYa6bb2kbOTVafLpHdfEG1fgLZze0yuFjxGs1bNSbRe0l3NKjl3BqE4SUTPIX3HULrpuwnE4eNjM
P7jL5mjVm+h6uq6PuHp/Pu+Opm2ecUUub3Q9Z88kaWnVyt2M+7OvYeNIo25LlSeYTgs3wbS7phDf
9YG6QjfjVX20nV+PDz/2V8NTZ/4c1eftJYbiksycsJfrCLGgPKc+6Vwn1zFmgPD0NgkyK7wOxeRw
JP4z7BHY3oMCGOMJGKZznFAS3jfGicouc3n1lFQt57s0erRduMmSejyS79pRD8ur561GcdhDlQe4
pwROh6agsJvzcCb2dPysaoWFhkLfMeZU9b7aMQenwIl+xlVAzGuvnHA1zAD9APiFmxVoDuLxs83R
nbDkOSvXFNmmxg5HpCGsqfEQ9HC/c2HTkuiIdhH+m2ISnGs+vQ/lfU0W8iS/My9pD5VAmVr112Nq
39FMUkPotTzNRPDwhroD1JbuplGzCCKcEh2+83rlH+smGU/t8M4O0Psf6WTh8Qs3JgwUuA4dRjEK
sC3IDcrEbnhPOy3w+oQL0KBtk5v5/LmO45VKOzq/7CiNulmv5joeW7yh6T14j0/lujfikG0TkvjX
bRtZqUd9z831d09oHj9t86vMsjKCi2zoyVWVj+WbCfDavq0bftYdsVD6+uSrCUUYm8cPiwHQ0vLN
sL9v46Qq32RoHAfHky+pj/m7F6ZwxaBH3YB9m1MWYncTyrmmxropDkIZR7C8Y3PBJL/yA1Ae9x1Q
ZYiGAq/wZtbdm88FzsHQYM9Lf7RvkiCGne9HUsIyRiT7Jcsm28IuBAcpnc5g+ZTEEaQd+3NYmZMT
epsMr459rT1p+oaTpZicXu3rzLA8M10Pr66ULJNtybzwqFxj+Jwe83DmzCW+G6KiqWFCbMGQhQb5
x4uG6PD5Xznaf+JroepFIQ+1aCkPicJ/55TDnhQUc9NSrj3Dw0mSFiJ0jDoEkH7qTvMff89g/yOv
yC93C3/jFQnD9alane7J14byL1ewSsji6jI9Qp/9Vjw/QclZ3dzv1vfbMkT3FJk7RfjrTwSuXR7H
pfjvjfkTWVulFFTLEYw0sDr89uTn3CpPFcDiqDM9BtfVNcUBco/wD/39Jn/Kf6+UoHCALi8qVSq/
cTisl/PcPDcujzv5SXNBXbNFfb96n2F+Bc3D5mlDb//9fn9iwqCAaz6AdqkKC48UAr9QBByrwXk2
Ga5Gnc3mpbC4HYJ85BdX0b8G8k9MBL/e5jdyxfN6Md5OyuVpZ1SBZLYwvM5v/1XT/A9PUgzg9IHd
ocIAFX8jI5muttE4X51xiyImfj6uXu7O5Y8ti/jvPfYHTg/uw+SHzq9SiH5n2Zifw8noUCjAGLhp
FsowBZJRWQxq5UO9st7/g8HhT+TbxRJ3qhRDaj9EvxOVbCrLy3BXHE07lDqsHRc35+lLbbtsb8Nh
rZw71CDLquxK18fR6jpY9OeHeuEME1BUD6jPui+drooUh1itBv9o1Z96AL7CCLJM6FPCtF7FL3Pm
st3NK9szfF3z/cd+8LQjQa14W5p8Lv7FAvoHWVOkjwOqg0nRWP6NqymYVsbDRbE6lRRrREJK8Qhb
Hwth9wH112jyDyaq0v/eDhJGapCxxktlxvf3240rk+3huB1DrYgb7foNZp/R9fZ6SxAJ/8Nv//ZS
vGrPkkPthT9Ra+YhvvmkUus11XEIdIBqJ+TnRP0NizcVCXJ67L2fYsooXkEotLo+X7HFChL+fUKm
FFn/zZlBuytRKU8RM4oY/C6YTvv/I+xMl9vkuqZ9RKpiHv4CGi15lBzHf1S2E4FmoQEJjv67Gp77
exPFZZfLiW1NsNnsvVav7l6pcT5dzGqyT14gXdML9TaP3E5xD3v2cpNis++3V9H9zyEg7qlP1/Pf
k0MWPfW+WbrMf29ybNHwH/I4BLqceVdriVV6l3xjrLMJbZAGZ0Zti5poHkMxJWUKFwk6829c00yt
/3+fOh9J3zhMjzy1ZLpaLvfn6uisK7scH7IsXmQYSreQO27ON56CYYsOtC3U6fNZ65x+sxtY/3r4
BVgehfI+YtgN42q92RSVG1bZNpt4I7DYWfooE99W+wCe+dvog9OL7ktgLQL4PPZ6ywQew9dXHkPc
f88fDxuOQnsFW9LVulqwZpwu081lLLd2cLtXlYhl8KKynsA54bu1QQ3gqkg5Zm8HBiujS7oyqy4I
MngCMcwf5E8ppnCDsGEgGdMFlVyJgggYgepGYu6m3Yo+iBT8eabwjnTgxT5QhaqElPWa2rqKtnBQ
uuigH3FXrzk7iLNqqHHe8zuXXw1gCfOCbBUyAnk8zWc96K0N1qpjEApVuYBdgsmkp1RFSvCG+BVb
Ent9LdrV6Hy3o8safFZCuBXpvEI4lVhOxHkKzkR5XZAlSCDvJt9cgX97CNL/huXZYLq7XAn/Kipw
M3fh5MGSdiyMpcZQ31Ut7DlPpA9SXZsKJuUKYiTIBkI9xfFRNX5LmCZxOJJkkHkVUVWrFUpP1VOV
b7Bi6gbIeQmWRw/TePH7RPAnEHVFBWSD6OgwabgTQuUPE5Eu6WwHAkBPIpACDaKGVCiomJOCUTW4
qmTp8QIWHbADuKIECwAknZCqmSo4Ht81r4VnBC8ac5cFbdV2fsg3VLCJ/A6InImis2/uLfqE/jOv
cZkODJr1YNLn+tdxn19ki2kYbJt5vW3Lo0DgmMrIql0ISRdeLbhMVWMPvoAxO8wES6teg1oflNxH
xwy6I9tR0nlhPJolShLqpJCoW3WdGmOHdiS2g8ZbBRbVoMWakJmQ2BT6ixRfVNCRjNCU/GY5ghxD
7VL1SdUuVWri62YPxlUXsEAvGyRMnBfgsrq2B/moLm7NhRICzsBTpGwB8bGCodQoNkwkjcgrEree
MFxjbJnWNZymlwpp0wcI4BToKkCVfn/gOTs3sqkP6oLDyQTOEZK5hSxFzc+NzbZAGuUxypAz6pHK
YxpUpq7w/lbyo/RFqYa4dLp7z/gUaFmBXvIhrwHzSQNmj4M2BUyWBrydJW2BOwM6JpFeBbGpZIoJ
jBeIp5KKlBLCYFGx/pKauMHt4QIxOcOJxL3LoWBEEF/GUr1U4QXV01i/rSCTGe0C5cmus0NxpoqG
7qgNZSGzhsd9QHOo3AOTz7bbxeMWBPAIVCR4Stljc+uTW3emVaR0WhhA9dOqIqVJ5FUQsr22CB97
anbfpUveJ/2amMqhHeCabvv0ZrhKYaaLbXhebLPLGAuVQUrpSzUuxCy94hDXekFUMeCfmoHM2Vyp
tjxDDjfWmvK67nzVk4UKCF1gLVDmXz/jf9dReb9Y5MFk2+ZKdeYzcU/2+GKpxChG46q/fW7d7anW
hKwZO+ptKnRqxaCa87B9kBaxKc1Jb7h9lSRMmiEV76j49FRSorFH5zyhmQNuBcW7CBiqwUn2JLJx
U7sV1CvN7Bo2V0PzkfWDbtOGcSVUewPDK6Uxoip3om4Iwyw7+9kJorK41gYqbdXR9jfOz1o93Mhj
jzDbGry/wf3r3yYine3qArKw/9azGOwqAUqrNWdU2fFQFyE10hp5npy6uoXDFxFY9iwUurFRq7VV
ivRiiym2SdBatnEEpLYl5orITqppFSwLLAVQUYSlNhQkGf8YA9g7iUEhVYUylcoOKK74iWUifTXf
1c1Q/g8qgrLNcvaMZHJ8qstyCTqsZ5XiymcPGWZBqbbxUWqsozFOqo1Kyto3RQ4OunO5h0EktL/h
R8N0MOpvsVdPgwYYcMc1gUm+OjIi2XcOPECJQesi3CmtZTUNivkWTOTAUzvAfDRlCJ1SQ0OTBZKe
h91TXXKmF9gtLCzIeroiuhatZ7EPm4svdeEehIrSDd/vDfitQgwu3jzzDVp7hWBZZZ20W0rKXEvM
tWjWbzbBHYCOLtRr9H56Igsc1YPmf9wK4MqIt6MVZdcOcX+Y9lTlTVld/ivfahlUjcaGRyLlvGNS
3tGDuv4EQ9CdnEHOzHVYerT7NYyG3UxlKjzD24QQLBsInmCTUCyhAbWUxpRWKKnUJWA3EnFdJd9G
IKOCnknVD8eJetMVTaT8SHl7Vl6pfkSJr9n/dfFY+LpqjlhtfdAtSDC75GBGh6Ke3lKlGBU3G0xe
1JCG5n3g2CQOLTxWWlUg9aUyXvBRtYMXhUNHtmbgdsil2yTrXViLV3w1O96Sxw/jzaMF8VQB04KT
Ei0VYL5XgoifhN87IOE1PqbW0zJwZHevVZXvi4nwuQVtVGqoTnQfYYSLUdoReMbLavHa5jdoHBuI
rI+EIAp6FdxXA2XabQJQU0DAjMkrME2bDb5JwgL5vhduqVVt12Jdzpnk8lTiP2sR6x1Z8xQG5Tdy
L5F1khDL8Jfbxzlx/a41UmGfoDwB+aoE7LmYqi0Y7zibAB0ugCNrZ6caKmYv0Gl8Ew3Sr/qTwMW2
TNsJAyvwmoD9j9z4ZDmnbX7KL2MFblApRworGopi0TnMtJoo/FNQ0ViJyV5N4Yb8yVTqh2v+oNBv
N6zJo1OsauR0JnM4cSqJUeon6al6mpTay5yOx7yiv6Kp6hAnOKl3RbATSZzbmc4xY5HX90OUvXPM
dvSoaCFO7dum/7N7h3sDOifFyf9s5vDn2/J+Fg9sCpi1ziB9PA5hyurHaXf+qPWg9RFAV5xDCVBt
s+G/8uwQ+qvWz+nDhnpmCRuwfv0B3x84nryjMdNH6o8yBBLvVgchiz4djt5J7kCKgyUBbvzvgjME
Ud5AXAJR3GESsFAjJG6Y+co9RJaXQRvP4Z/GdU2D1IyEFjS9JL3FEEhDPr/V4OuFfE4tbjZKRk+0
VhEpRVOwBkVC5zCGXmZG+qv00Ns8LkuyHQJ5DkMh6PwWVyMNK+OPeH7Ab+J2GJyRRMvyhPORUjfk
HV1PNmSoJR+6uI2Hnj6h5LLqmjUnqCVY82T6cK496nxsdnUuKDBka+Fk6Deag29Iyc2epaPUhbAG
crbTEf5n36TxEbFfH173ReMgA9watduJMsSE4v3ofoEJoN5xP2xh+8MB6UXp46YPH1qXRMzTVymA
lano2liwT3Ul/7ti+qsyGJ1KM7nliKeZ+79Bgmuqx3XqsmPSqEgprmdoqJtwQYMqPuqqX7fD0HXU
GWhma5TkOcU76GaCbqILrke1YelD5fKnB+ngh7s3bBbsrsRN0QhDIL6Xj8L2jQ+TcaLOQd9c9jVO
mPoS8Uafo81SuauutbwCOQo+o/nY6QPzbM79qdtVb9viAul9KqjmrTumKjzwerp6+Hvq9RxofY11
fRs6jPeg1WHFy7XZ6lN1L/NJMnjkotBEnUegb2OOzRvooxFBQKAlYJxiYcZjHGGGDISjJKkUi0B8
AkkktPYErzreS0fzbIomRe+F6wnM8n1HxG78UXlTBkenHCik4aUK+o8wwZsDwzi0zrtWv3Qb634X
sUekHyEMtIV/JLCtnS4JjwZs+oliMsg40uFmJETSA4lzt2Rrt+D3KUTTVq1cFOItqYB2Sv0m05xD
TTjQv5BJkKB5eJT8x3sVEciF/yXcoPm5IfMqu9WHGk/iFEo11yQY2qqXFFd0OnjQsSlI5FD/lTBB
JBrRffUX0YtUPdeRzfmLGAinF6VTyrD8kZ4H+UtiNO27J/q/0/9Lr5Fw8gJDYz1sjTzILnIRkjIN
3QQBC5HGg6IICZC0/Ta18XXnQnNLFb03r9snByLpol2QsKhLhrbrrKfuGwoPbCkE+3MsNWtWEe2G
ldMp7FBzFagqSNhyZHk0a7iTPA8e5oMet7vHmdttjcSaUwSiZ7ggAUQ186igQM3RKkVD6wgtQddC
vx1nstoSCSG7lU5R+ki1cFGshBSb/8FikMyhxR3s3kR10N8RoM0KPg1XMBqcATM2sYn+X2CHxRGL
a8BrlJrWXzZcBpOFsogU/uhdzZIfBUjU59BwEzTe9WE1MZeUzejIB4tbn2AJ+d9wdav2J2VSPYtN
JYmyuFA+3WS5ymJRKUzSU7dEciGSvqotwhNnA6SlMdSZ6Nw4D+gvEtFpFs5JnnXl1y+6frJeUoKq
vGRfJh5pdyN4IQIVxwNCbPU47ZxP0MCV7krZeCCb0YjaRIyv+oFEh6I/4wejcJ+gzpa2WfGnjnQN
i0UIlzAWhWYFVAWFWSoAK9RSnN8ohn2Cm2Psc7foeFY/HBAdUXYUeOqIYdG+yp5gNRPJsYED3O5+
prhS56WI8jBc3MpWbXonrzIZkRBzgsDRgq7r1Z5tin/1pQvoYEui1D7rebVRhbhyosFBRIFOzJeG
jSkoXqTPI6KzgCHxmtNYnWYaShK/wT52YLYFMFl0BRgCTa4Nk0hxsCZPPanpqAfkmPfzvkhsYuOJ
myeB0vyXYUXiy+haa1qKJAeFTZNNBBo52zTXHLbzvaYHJBomI9PkTWcqoWrDemlmVyNe3Q6LWXM3
NeYDWh/0Xq0HTSgxyxccpuaQDtT7EIda740hDJrUk/TkA2J5n5OTTFW3rAJ8vZlmM+ALP2GWN2PY
iM03LAH0Wm8XYJU1n8lINrcXsg/dWxLyaiB0RxncqfLX020v4lBDuKuvF5OpmZ+sPKKx6cIbTw1v
Xo5xUhoYZGiXRwmnGxaXOHJKhcJJI2EWX6/Op0WlrVGpRmeARRJa0QvggGxD8q4UF7bQTHQjITy2
om+1ldpb0LDxlGf9V9KrpEqo14myR5f2p6JuZTQaAnbi+/iIqP1/+kuoVa/OuxC5eQ0iCp3TsifI
VjaGcGDIDFTElzl6WPOpldwqm1VF3P3V1MpFGBCMpdK60gIlBoI/vIk9XrvkCt9E9sZniKQbhp5n
+0ZI6wAF/n8E9tbaKvbbrHUmsBeMI8FgBfotpEqAjhRMYpAf35XQ0iFSKAhN+4J75yecOEZZbDhp
3i7v6QDTKVDELaM2Z0tkQxwqH5ZaREjZDtX1rl0yV46YLsJWYjkQ8YGSBmwzWcaf4EWAbg692zq7
0mCQDfWDW6HeekhonrBwAaD1C0mTRCGQLYFcIMWYUbblflOLMlX1+LsgwxCZHhVYldCoSv09TGd3
6a+s07kcp/4i3hlu1LIhz9kPG2fTaR2WyDeDtnt4n1rTh8B5K93B19fpkx4IfD5VKBpAuRbta1Uw
+eMyLas8DS7Bwr7HCPrRvvFiSAJQ81POm/JECM1uHq8SfEhprJ3TtSy7+7DO0UeWXPzYg4m46+HE
GMGIjPPf5ypCu5z9OH1kM+vOI88mdx5kp6Q1biWr1+J1c/thj/B9j9Ij5T02O/rK5kYEWZEFcJmc
fwRHWlXTKGvzsRgF1Xel+89yzT/P9ar0YIfGaeUVc0By4sYVWRGccbHLrTpVadRbSCRqsKuO1fCb
Htv0MpCHWzoQVK3d7RI7LCIC0rQXiIMsGxit+RQwpYHHJ4SsmjtXYQwLPMtrTRrMsPuk9Txlle9u
t08a4+lOU9dnx/Gpsl0V14q1ZabZxS0ncFqwvl3C+YvcPMnbW1LLuvg6vzlEY9QGtBt/RB9EW5FD
qzfP6Szi79qO2fkNihw/Fje/i0UctpfmzemYULpa91dlbJg/nGiKnGndvy9i6JXtOOg8PdFSMUij
B5q2LDw6uDwIhC0oaxX9dZWs8XKFh9hdFb0QUi9Fd5/ywdez1/23nMlpU00MXVYYh346f8/ecGmY
xWpXVpNNGCWjS/IavDEB2wAy8T4Zje725+5dHp2f86gT4aP2o/vbiU4vUHspNd4Oz0n7zXNiWoy2
6UY9j97M9mDw9EDZaP5+WH8z+5y6+v7Prf7HwV6Vy6dLb7PPFky/w2CNlS6SAdaWHo3ps/4BDAK8
VN0aEKm/knUBLNfadmVrJN/KS8OnrdtpUjqyRdJqblDKLI8FTlTC6pTpSX5D5wVcjxdw9VivxvW6
NQJm4jd8o4HvaUXH/Ocz+FlOLAKPVOeouVqsiyeMKKPgcdXdYrECLvWz3i/grwn9FzkwG0HKa6vH
LfI1GZKr7MN2MxG26g9bN4JRQVfrqojVRYFO2sXpGSRcJT0Ydccp1UJpSjIltQ9pHI+owhe8krWR
zil3Uxpe1uldSfoniEH/KsUn8S8jrySdFzRTZ47kkUpRlVErD5SqF1UtGIuQXC3jVc0SU5VrUe+c
Kumw1ICOdY7cqhawnMtZKCsuhl4shU6jsDkeYu1WqgebN0D7Uv8kpwkd8YCpzRuWRZW40OG8Z08E
AqP5gItHHeBERb+84HSspnJTkpvF26KOArXbq92gwpSmrChIH0ujEKWFsEwivi3iQvlUNKZaCl8U
yStoFXlZjjQKTgXENmmYEkP9nWoW3nJYKyme3cyapyvaPdZeUKPFiohDT1TDSTnJrpCBSvqTEhXL
GKk1UW6mOgNuI1mstE7pBsoJUqMGapUcUG8svxi9rEklG/8slTlU12scTac1q1uJpj9RMS6gWiWN
pnxydcQCiZUQCRPWTy3SRlmcaJe3GDGcd3vzRSKfXMIwbED+y2LJVw/g5NWjtIAsykiYyGK1JvOM
iTJaVixGqS/Hj+mHJI40J1Zl/P++LjPFjkV7/6a4WV9aw49xcWuO8idVajd1LqFSmEiD+3rhFnmQ
0Kn39UoW/EuW00rm0A3Mpi+sb12tZKk1z8uLcTyPS9YFVb02ieEwdzSNzKZdIfBUto6dwfnZrbUO
B6YkKAGSn/qboKr+ejffl7V8SlJk61mT9aLglU3WgQsgmv/5ySJYEkJ+Js9ThtK4pGkEUNXU0Lh4
43uwAItwU0RzmOtw09cwy7PXDdrMb7Hgz9fy/xuBq+XRJkZpuWsikWN996Xt+/QXdQ8G/euhtj//
IJ9WRrZD87XrvfIwDYt8vWyVE39DP/ubFyuILwmCO7Vay5Pu0Ixv39rhw48P2pEPaXv28Gv94+tD
+ISmpqv9f4dwRcNxpt5uvXRP57HwUnlA7u+hZUo+QrAgS8Owa5L4LDsHItCvP/sT9tPfn33NOsp2
3nTtXKqJM0pezW30Msq2EZ4no5dXGsNZP1c/fq9ugqcfFq1SbwPa6bWSm+evj8H+l4bDMbgBLXwt
mn1BXPh73y525mK/cqnxisghUo0qfaqgSoKH6oKUSX1yVdd3CPeFmihPVsHc6aQ7fP62gEPrZNlZ
E+1LgLDofn2IzqfBIh02aQ1mB47reX8f4tE8FNPzxaggt7nRS/5sxIibHvOopEd6tLeT1jQK8qEZ
nSfjg0M8VbyPl6PuKsJR6Ge8Hwzc4m4up959dKo6dvxWPGTRge52RjQrb54evmE2+f9yyRjRPw5X
p/NHHG9vzNP5uGNE92IiDOSCkfXldkF8iy42OkDR05/Uo8B5DXuKe9XWoGbVlLVDDUDmvEZ+NzTm
2QHHYfH9lNbeTxVrvZALbR3SVQu4kQ5epubAPZMPdBisugZoJO5kPHwGFRBa5CIz+e7SBDVV7J9I
yofrEppKMeui0h8nW5q2bRSt1YXF0mfaaPMV70Eum2mP+ofsEtTPQFu/rIaEGFvdwyz1Ezn7HFFt
nrIYdFuwcF2xJXZQ3Ua9WDRevIOA9PNg96KBErBrddcz2WioSwUdLxjIFjUbVZ6JfV5EhKl+KVcU
X0TkAyXXClUUyAjWrwjd1AlJTsQiyUwnTbGZph7qwRH2wt7qRZU8/9f8h1qFCOtHqFy36przjGNH
9j/q4lA7igBiH7nUCrkUeimUC3sHIh1VAcrZlBqBz9mVtL/RKTRkFIV7yj5U2YMX35bbh5hoMhwS
eJ++qYg+xUWprng3tSIVGlQFEFFO4WjjKKvah3TUTX0DWxnYahBN2IPYupn3MlhTql4AjYhApy/d
5+JGLD523Om6t+WJfWFXl64eDhVNDCQGk454iVOwjDORgXUIWnC11KNMQEKFGoEjdlE4RAuED5Fh
5NstuwcU8EcOYj269A6I7r1Y6Zs+RsausrIVIaNVu7ip+H55nMMd4mU19AMOLtYXAAQ7qzgeAm5c
KGYm5iMq2+jaKQ7IappUSbSsYBZ4nwzRTmTxvKcQtx+6d95ECKQcDq2HE7NQ9g40JsGjtLuMllHr
Bv0BCpiGWtT65VPURUEikynJmY06aDz83v4m+iRmQpxf9KyfYE7Yq+N1ziFWjzLpVv1fKkI4ALVJ
07EnHseaGEvLaf6wbrvgUavOqXsGnxJzUYfKMovHEz62TQVL1S+VEVVJWQxD7EhPdaFaSjKdI+od
qD/HTlJ0gldmYH0h3R8HrMvEbUjbj4o85H1uQ/qiIjTZEf9qLZfDmXwGCJ9vJPLUT3MYIYpQBIu5
ndMjDJEaFBPLRuZw8hgQL0bKeST2Pc0xOe7qfTaQAiXiFg9HMJsIQQo5he7W7K6OHKqWv8WWkfOH
JoTziwILSlBFiJcHVKr9rDZxtcHYJeZtwtvdM7NrIAQUpcK2v7mVHUaDnSpeh3Fg8qjdhaUagFYK
tazws5VQeT4WYtmiDKCfVIAwea2eQUSLZtSj0AlCKw/DA2i9AE4h2YJk+cQG0te2L36WpvZ/5RYh
k1pp5SaoTGEF9tuULnQjYG+lea8uBgTU3C+KbIXa6q7wifhVlVGicWlD9prpZ+H2ewDg4ZlCjd5T
LyH0m+kMQYZ1wg2KK5F2ba2cCI8O2GYlNVy0lSlJ1nnoS/3t4NNNEKndWPsxkhMcvLBOVeQiLzli
RjZpGeRKbKvXaP/ePcpCtYm29bIt+ZdUkshEazxfb3YyMQsTS2NTcy8c3ghMtBNiJQJdTZ5hil71
FIkWBYU27AYRGwR0CuTUV5OyQtxhRvv9NQw8Mr0kv9dn6bBP/KQagt5cj27AIAFDy8evowka+7L/
/rtlBTSqNg3RXq/Ciax03FQtsifTCytAek4ObZc+hC4LZBLSG/c1o1lkjvwtWl6SII+d+PLkLJOx
92a0q2QUQkaLL52y2qCUjHnu66s9HEfWGDOdlQ9jPYx/Z0na3qD2ifzO64jNr4xfRp1xP/q9ualu
WUGj1O/9aMGNzB+orfw0vRvweCs6tEYYZzuI7vdJxb37cUpSgi0WjMSe2etkFxm0a46nN3Dyn/aj
XvjzYXmMTlHv4EdGmJT4EH49WLWG5p+xCixEDAZ0VtrA/h3LpMZyVzlnv5y4URIyIncUjSP7HW0a
XZAtdqvE3g6Cn4X5RvOGCjH+Kmqbs/bu0RxBaP/R28S9c7Q+Rn6SbTv7tHeKlu/LaOP1dh+nNKrs
yP4G2/mkSTbR1x9HfEUrz5ZIJBYF8bxgjerDW9Od8QhfXBV/mIqdoqcNTrk+AuSZKEvHgXaqoI/p
pniFKh+Idu5zuwsk1L0mAq7UvyLhomOCwMbEVmDx9XBD/v9sbv5x9Fdzc5qbhn0pd1CyKcs31fWs
Xze403YnFpz6BE5HyHDdp3KgYETxzmqYiiKw2ydziC3s/YAk65EXH2FEaE3XDj/lrOTKJ1MCwfky
ul3C/hOnMqWhDhAyiKqAgHScFpG8rVV2opQqD+TstjXSSrRhbRapXrU/1ZX1JD1tSQ0yHMnq5/Sh
EFV8SH2R7cKa0/beuIpiDMXavmI8kZtTHaxhLMVpPXcs/GrbW/4QV3BDU71Wp/ophWbYhwrFK5rV
TAmG6gHfJaOm/2kqFARhGBoW4axxFbivlpVbOUumjkLLxsJuN5zT1JGAVJGXsQfBnbfaYmkI+NLl
WPTDJzMEMhSVpmEbGqADIswKvtITm6BXdA7+grhAz4QVAgdEfAv1sFVFStxgMYSRKrOlii+M89yD
XFGOd4qaoBq2VeiEzj7UoqmFt6HWieCusibFPOZ1Y44kNEhQEty+2gvhdCIgExYjVEYchl1vyrrO
ntZ4MKu6VnVz+M/5y76tf1W0sweyZXJe5HHeeIvpPRt3rsa0nn2RkqLJ4i/OsoAaSRc2jQAdisAO
sELW8Lrc+q25iVQzW6A2/u4SWsLW/12u/u8KXpVQ8mUrCPyFU042L+6+/Ty6G+ciKisQ3QwctE23
i2iQJijQEvfXr29u3k8aACNzs2x0X+oobl4LIHet3WY33exV1FCaoqSn4bwo3xN9R6RYpS/qO6Hg
SQhqSeteOaaeBtWT6oAlzzwCfcpLBmPJ3wq1KgI6QUtAbe0TznBrmKPLYWtC0fzFYKFS8GFwy6l5
CdEEbiAicSgenUMibU1U81DOCDrH7R8SUqvyt4KVfqBKKl+jHVH5ul1/Cs+ggkfIgetAfWW1Uf93
7eAlRgQItYmBwgoBU01DHDG99a2tfo6Mn/tT6hXd301nt29G+7Nd/I/BDq8wqmJuW9vLZl5NysHp
ed1bDpxzhCKhu95FWBFcfn79cdZnoKAP8GUjs3NJdq82wizw3cxq2eXk/BBijBQt30Z3h6iPJchv
Zyz13HK4K6Mft3H88EDysPxmW6vnzvXM9iWTQ7rI/uBdnW642IfnfM3GUHaXM2H0exJfFPKIHlpk
q0IQNOsgQyk3Vo6o9rfYK5LZid8tVEeZwPm3gHJxypWCnEjLTHY8cbzxLxkL6JXlNiRgGBQXmBO1
/gJGRNUuh9k+wkiF6O/Uv7wpMtacUlM0rRWiB2eQgSSv+Q5mMI3PgMI/T183/h8ww9FaF4GzP/4P
U+H0qatwG13gtiux1g3WpOPN7eViTSzCl7Z8UiSgiAsdVaRMUe6rTFLCL1lbOXxLaiaxk3oWbXWL
sYwSij8L5VJsrJqiovHNm6gR9BiYTe+K2XIskoT6DWgotCeSR7ALCuEXcQaPc0G5WhkX7TM8YCnf
BVkLxP56droql341O65ATLcKUzA+Vh4cmjnl1ktOKufWQoYzIoG0J5vLxm8W8iSVSLHxPGSdRAcX
bnh1kNJmIDKG0hyTs3UH9F2imYZudzKJulxyeZ7/EjKvmF8UbTkRHL7B361PS4m+64MquYYbhDVk
+8fFdtbLyyU1T0CSRDujQ1tojZq1CBby1OJHG3JDOja0etaXXxdeoM//1lCmxb6j+0RRkzZqeiOL
XCkCrni2+lcsSQ/gXjs8FSzt1ezLoiqrFbMCLW3ZWqLLATdWUfuKaT/XH5vqn4CImoyMLERqqgYk
WfYtxUyiTukPooAJh8OqCVxF1oT15kpJSX9rwizVPwJQFeWimmMi45Qd5wMCmlLUZZ9kFyRmqAJP
61m+hI2KRRl6Q3nBU7ItRKcxTtPM9mJl9UZblEd9y1JP9YwGIZB9JfEgYIbeCQvOX4aNlOtQ7/xK
inX4ZaeN4z8bAQwoYmGrsx035j9KU9NfTa2GY50pq3a4a6Y8u/E2urTl16WahkGoovwQmLiOohev
BpUMWdpgctGqaR8YlyhT1C0iI0IZEn59i6Bw//Qe+f+z6rqsY3uGcciQu4+ZA5RL16ung9E/4yNP
NRAOBTHBePqw3Xd25whLGxudPwnc8+VuHcat3u4hfXap5vH7+YeDGOtpuog3L0skwuP583SziLZe
ZK7i3Oy7iziLCQkvp3g/Pmyp2I/M6vYwj81TfLgFzkM26qN7j8PdiDo8FzmPLnerYTF2AXxO8bSK
y3UvqGJnf2+tojyPIVsH3o3zth/OZwvEAwdEZcdkeYhIDIMYVnsGakZOuYvTt5aRpK32ad32V3EJ
nokkb/mA8cTciY6g3m+LZWym0eJ+RydlZszDroytnxXwY5ZU25u9nwTsbjSCmA+X/tCdxthcb6uu
Ty48WpZds0ryQ7TElciJ5mH7bKOIsp59bH1LUt0dJI1+PgpXnf2xXcKbg7I/s5YQjABxLzfWOD8l
eyOZBwk9z6Ghn/dxPk0MTPz9OBtP36xVYs2KjykkswW2O8naaC/DJLduTudoBYBHqFq2L0aEM6GX
EtDS9tyM8kVk+e0FrkFuwgicg2HLjFuUcH4sWz1y9P002QfRFnesS3Lu8urL8ITP1sS53828Y+Jd
uj78jNsgxTYomuKxV0b5eM7oTNu7t9b6BgjqMm3TkCb4CPJkPm5t4sy9XaTxJY0LulytZ5tBlser
qg3HaZcmRha38mRl4Z8XMUfM0clK7Dw6ZEm2jlKAjvvVpu0zb5yoGO1nBx6tYmsdL/DZPka47hQz
Y1i+r5leo8xLyqJrHaPj7DRNvBsi88nxZ1Al5yKyUjgh+T7BFub4aOex4INfQZbkZE3gz0HMOSxf
qnVyJM8ucUMvtupXBSUIzg8QrNu283v/J3xyfKIis4pDO9qXXRjn/jHB4cXpoXrysxh65f3iN35L
zKaLGeGZBUluDxZBqzZNq3iTR7sKVyluls3pPcjbm2WCCVJJY2FI/pdu+pMuz+7PadA92zEv2f3e
njii2LvJLskRtf+6vX+1PuZ+33DaiyquqvhCq02jv7IfilPiniP6KDCYZnB39IZgQseXw51/idKn
y6INM2mJi8uR37wgyp14GjK/osWinVXRfkbHIa4N/NzwnGyCZL5kqn0TmSHq/WZhuQrNCuPsrvZH
tqtgorC9sVOXqACxCKP5Io69fE2F6186wEHSTKgWoX1NGaSY+imTgJ3ExFXTokDR1ACkRNCTlHzq
7dQzVHVooEbIsymI87SvaF6bjFI74Rj7Hp7Du96WZVxyWvDHBlgkilm1z5RURFdhbaJoQjQiKE59
ruRtrKV6CfTVBUm1B5eZOfBCUkT2og+5EKuvE9g828JuVqcS7SJW3FeTjxvmAJ5wdSVQBmRUAmFC
StUkPqSyva8X9Dri/Tfm+b/1/CokXK9WVjhvmQuqgseE3qPJOW6Z0RHFS9VRhTCMDtF7HuWRmeSR
E6PNit/767iAMiani/tuEX3wf2v0YxXRmZjFPsY9JjolQbSP0ngRTXppMntaJoMMk7SQlPEUf30K
1nVhk3Kab5lh6JIuQhi7dp0450ffysPl+tat7lOiG2Mb73Av3JfxwRwtzVWytLJeuc7iIoSjbPer
1Wxxa5z9BJq4sZpcisl2yxkU6NjwjTI8OoAfstgrXhd2FgfLRW/uj78+ZOFPfwy6b7hUYElv8ZAB
JIHgxuN/hGb2NvBbVTqfD9PQiE6Y4RROdy/X2vN3XjXX/hj/fNR1Lr/Kz4XhGvPhZd8ucEm8JIdl
MqUxb160/d1sPu1sQMG+Pr0rBKj5zNAkzcLHCMRTMcQfpze9rE/pYhmgBpze52cb26b24kL3mLHh
9fPlN2NZRxzXg0lR2zcMx4CZW+NRf3yav/X8w+pwzO4C9prhJT0/ZjjcGd5NOu9lZtX2F25Ukobh
pFk8bnbdDKZ6un/IAfe39u/zdmQt7tzTw9dDcI2h1GPgQoF1LcuCymdf5RL2quQcprl7WxKzHE9x
SXzin36fz/GpO13P4wP792azaLfWD4siiA82a7T7ygHZ9rl9zvbED+WzvxuGXJ2q9Wsx+vr4TC2n
/4yag4ePYTqu49Xl9z9GLSiNyiutIwQ96wCCHG+Wr7tWEtAM6PJqVftouYlj/9L9+lOdq+ixGZU/
PvVqZniH3SWwT0F4M8ctDqW7D2n2so6MfB9P97ukOsGPDxC9mVhNXkiuNxRZ3HIXz/en9gri7n5z
vsfvJDqyF1sW4cajvRrsprvEg8xp755X3iUqCyPa76fjYEqMc7k9Hbc9C+fzyzrJrGm0XlNz25nx
soK+vpje2CsnZg44u3kJCWI69IvtZHumRWJrM1qdd9+sVdfs6P8NQIjTlmmGFqX+v28NZ59u7cxc
T2/ni6dsd0dQWOSYa54eztO3IPLIPOIF/o6g+l+P/GcrjoeHFKBsGIQw2P/+3PN5FTjmcgrcZe+j
ljPa7kf7zWBaPH/9MeZntz7GP6EN7mvB2706v3CDHdxukYe3y8Obi/ojNsL4fO6n1s30Ek+3k7nf
O5ApbNvW9mX6vsGXx4aigXdiOv/mjD9dF7zQx44oDB0LS7W/T5mRTreVW8yH2+NbsZjG1TnDrrWK
s/0gdVA+bLxucZyl7tMRrq19PkQ2duDpw5RbtDcHM14f2pV3iffn7269z26CPw/savU3d/tym82N
1m0F8JI+llUvmD5VYc+shu52sD3cmfN+uL3fEDMWN7bzVFbJ11fpmq1Uz0J8rhwLhTLuRd7VEQT5
xsx21WF66+b93fQu2N5vW+39BjFJb73Fb+5mV9G4hyZhx3FIycMaZNVNCfvVuWMdd09OEp5PkZue
45BsiLLbYpns/PaFfC8YrsqeAdc27xxbvcAdVOf+PHhoLd7tcel3vj6P2tfqehHjAoMo4vgW+v7V
IltVaWHtciO9s8pX0/6dmjC/OtvlyMgw8+0aEJHzQ1JiK3TBcmB7W1L+392cg22Up3dugBoA/Z7V
s43bbPlo7gf5JV7tBhcUqSTSc9K9TTFIL32nFW0WvWp7ewj6pyLOsRGvukcoMV5nmd5kVIXm/Vbe
sRcPCyQcOBMsX+fL11bGfY0DW4hA5PC8ib3FXeqNWuaNbfbc6W1JLG5VHQtup3dT4Q1hRgfnzrN7
2T4+hZ3Vov3NWH2y3ssnymO4KOYGV5c8LY00M8LdHGPQgbemowLWxv5rtn78+mOu/aiYWo5h444I
G84x3DC4ijeMcL3cWK0suN1fqOiQcx36h8W9579MjZ5N+lfebebt3Oksj+9Uj2Jr1fPWg205KvfP
W3dHGj7E8XA/fc9tbOz6VtrO6XhEN7XKGv88Te/mx0FhDlhFNlXbOIzdJdwo6s8hmfDQ3D0fzp29
9RBu41Y6OJD2e2FiU2EDgi2+CTtqA6K/5x4n6vuO7VhEHv617ZPhnrPz3Ni1bvLjW7mBLue9rry0
7bjkjLnR2e1ak5T01ozdkOO7TUMbA1K/1TkG2+HOAVxemfHlAiR3RHdCjr/ddXkL42BEc4oIfi/M
vMfNdP3UtYv5nbmsRl6KTbR16mdOOvHo6LnYtfe8z9Lxo4VTQQhYZGn+zUpxhYg2VxMpD0Ev9oPu
dSRX7C9+yzt62TA9vTnWwxQOzPnhYo+K5cBcD8pi9vXs+Xf3YEzDgHjUQD5k1JyDP4KSXbjdmHm1
mQ/94+Do7qPg0vWOg3QzWR66af7NHVG7+V1dQRPzOBevSDZjJu3fG8TKmJ7CReWcxi/PRecuS8aL
BJcD0pr3x1bUH/9M2tTlyWBedvHw6aGMn55Ova/P95OFGIWSbYc2JnIBlpJXC1hZpf5573EIr4u7
x1a8uAv6i04ev1fRfRpFb+eodzuPhlmU9FZxdx/DuPT7MVqlaGIv0ML0nr8+nk8WVB2PbyO9Udh6
Xbs9LRbVxXVxsD7FASsYNqBdxZ9mcgpvT3Dt+Dm5iLgRUiDx0IEbVc/Ckuk8sX/Al7rJW9HUjnY/
wEBXElW2vcj42NxaQzxL1I97gOzKQGvkgTt1wYqSedIaFVGrXcXBjRmnYwCQ8hS7D/7r5vk83Md4
Ux+7h7vbop3GGS30vj5f85p4qQn+1wlfLVebbWp6G29/pJxMO8V4Nby5ObdLVFzTmBYdPc4Uqyk7
Kcha/x9nZ9bdOJJk6V+Ec7AvrwAXkSIpURIVCr3gsDIk7PuOX98flDOdDARHnMqHrs7qrpITgLu5
2bV7r/mY6rnrhzfERy8vq/1UHE//yP9tr9n7cfFQOBjc2A/7h269Qp9TOJnj2dZhwoU/IurlGkOY
ErEVhfKP3tnF9l87CfZWsnMfkJBNdClHh34E52jita9aBICmTVJ4nzx4mHXTEsY0ezL/vfES9D+u
Bt4ByYBiwk+hVTC7GsKhFK1oTHEJqOt19EPxALAhVyVbGYMqtXoIRs+RKKoL4CLZ3JRPVv1Xl2/T
yLsRbZQ/MyOVdI2WL2mJonBd/X4izaLScz0II8JNbJc1AELNZVyRjafGPjepmOr+c0zqpa48DtLz
4GcALSUMgDaARK3ep8lnT53VCthS9HCVk8QOimU0IArLzmVNPaAJS4mncnTL3BrMGewBxYTwPm5M
uyN/KX3ZqaPoxhueXuAs0OBOSQilDlTpaM82mRTmmVFHhnVfNk6iHkss2CFGRqdKOd34lFPI+nMl
SzM1mpzKH1WdGqhelvgFU0hrkMgP8pdS30byJ4OZ6W8z2C52arBHXboRS78ugm8WngeysjWDNvLA
u4ncndmBfm4DZl8TPMJ6K1VHt8YmNd8mWDxZzaeSwiHUPzw5v5FbzxvM03kGANIkgxKEJOSL13Rx
g4i+WCiG3Pi7UWYWs9cu5DZmD6/q4T7wfgz+s1HdAfmb49aNHylJ0uZHEy4N5afRnLl0jeFBCJ5H
r7LrwFzGAZaiCa5QN+vA6YvPXxc/TlRNEzbY312Wi59ZR7U7+FZnknjupEi1tYDZbndFXDk61jS3
IJIvR+I/ltNlRdNxVGQTzk5413thrXWZOeX7kfEWGp+tteGtpMwueFeDxQj8L0SdQ/2p/5d+1n9/
kckWcyoHDUqx38906o2JntdEl4zjHCCcFAa7rfdC89lZkW3KqFPrG6XfFdCLXXCx5iyORL0Rl1Eb
4o+CPCHZjhU3TrdNmrXIfJzgY6gA/uQbZ+9LP/HnS/7nQacwe/FN3SSKQlGI4TDVW7bmhoSuVz7T
7Ny05yzSV7GgOiGThIx0oYrrSt8PY2GbZWln2Y9Y1e1WMexWpjFQlY7hHQZxr4zlvaC/5upno+yN
qdVDDSZpd567M8NDzOi6TFj4PQzKBLJ+vqZH0UErBy6XQ6w14nVf/kjE3I7y/qTR2JHE5I54kKbd
qou1n0Z30iNlm/Z010RaVp0EUkerZxxtpYd+LTe509R7nYUHAJoWHVv1QSA1R2Ph5vGNu/jakeD6
kbQvC29tjokWWivGbttHu+nlKMfB+wySp8A6uckxaT7/RZzEK3iyzDXZk1+984tv1TSZ7Ml6Fe0S
2t0oE8JiOfjFewsMRYMmCJZuw5AAPgjaojszjm7BQH+ibyp37T/rz/I+3zMrr4m46IJqsGuE1Y1u
K9nCZFQTebXV5jSytoAQYXiDinrtKjJUCfiZqoVbf6YYFzQtjYOmyndtiptLteaJ/dxcSXQuvBtK
/KtRx9A0CTUUWnzq898PRFMXZdyUqnlo82PNxZM/TJiCf9dhhAH3EooTyQTaCSqX/77a5f1eLD27
cUMtEITGAu6KMa3CpL9fA+fYnLnv99G1IpB1Jrt+kQsHf/vfH3EMx0TIXRn3k958Hsro1QPLaqlz
ZQ8v0oE5pdmPyn/RMsG01VCktgNmrOLEzgW0nFLn1NlnW5GHDJJsmxZeCRAQK88GChZrz1GL8CD7
Z6v8UPNjoMP/7ALHsryFaXQPWvTpy/ss0qbIsQpabJg9c6G4jJCL633Ef+r7h/2K1PMAd/mws5fa
ya5IDKNCBzJ1uRoDBjN61aEtyi1o/0brWqcKxX0q0sdFqWJ9hSCCl+hGn70J1dY6delomx3FLizb
+pzj5yZpezP/VHG6CDynFvZJDVzOFZFqUMEEWp9lvEhcfI+5mtJiORaBQw+0ju4GioTh3tPgzYn5
Qmz3LVRqa1h0GDCCHCQ0x+PmLX8hnLRTUJTIKK27vC0fBumuTF4SeqZ0B6pMf3XlX0ayMc3UyYLI
VtqnyN2oOYKb4Z1rKjIGu6PTWgwfrSUvs+ao0+seO28ZleLS51pzI1qLE6zy7gN3ZN1b2J3Tc9ZL
P7wcL9Fm66ofcitvQpdutVFMd4+qrG98HXbaHx9Hh5dJI0ykcJtdeTGOG4Hgl+7BZZ5wewLnAseq
mRU96WLcw/QKvl9wbvb+dbEbFyvO7juxbCQ1K00DKHsjhTtR4MZgGNSDpj7ISNHdJfCWh0ZnuBO6
DXjM98t/VeffPfAskmWuIgRRkhmHQb0ni6oNOrYnCoi138ZLD0KxbEfmUgz/A6AaZo/i+OgW+3p8
yLxlEx6K6LVqHrp6LYx3XbUxq03hLbtmQptcplDD6ep/jVAxi+fvf/bcNH7+1sxZm1uTizAylEaY
aoGG+jamO42nlM+RdT3Dpm/ueBKyoepBbF46YWUFP7iOLBxjig7WVZ7uRk6416K1A1Dq3BuH/Grq
NCVqKqDEFNdmNxNb2XCrqQTLS2LLMuSMa8zAhV8BNeZZCh+bprqxk67eSZMxsmVNQ0++mkYXl3HS
K4UUGKK/S8sjx7zUj4bw2MXHSr1xRq6mGKaMqNTEjFmZv/tKV/OsTkZ/R5zp1WiC7Lj/FO2Fk0Yn
+MbloE+v6o8dSpOHlUSAwvlUBrP30zEpJOMQltsod20hPGfhXdtDN3ophHs1/FkKGwXfVVk8ZcX9
UP5SqhdSEztOC6cImPfV7cXwXiwXYvZg6k/gzUn94Fqp06dbpXmM8sbuum1lvorBvTisamMRuZ+y
YCcpEPJaTU9qBy3nXpJffONYm06artX2sW8WSgB9Zitkv8Kzui/1u0aEGyUFi6p4dZtP1/rhc4X5
3YvbgKgi1EjO35+C66mBZeHRwy0N+jA7vKMWRgpte/cgGae0ebMIxp3hP2i4Lw/LytwW1k+mc9hq
dmfg6ex9/IvlTVBwkRIZcwJztrxWVTQTO9k48D1E8zDwXsSNlS9kdfF3p1jGw6NcqMHS124dsOlv
z3eFKSn4uzCvw/jDF6FuwqhpNRH7EOtUd5/04so4X9J4tbDVZOoohnGpdHSNiNrUs4diH6vtSuPu
p1kXkdpLBVm7ufz+jdz6UROucHEEPT5I24ZqQhhdN7DfSydhMq98TuNtGWzF4sZBvPr9GZ1j0SCU
aQd/mUdcrBd4sVF2ZcIHiBeBcd8j9KUbiZEve3u8GxCtBss0XqT4JYa3PsC1cHO59uzear0yJl0p
jYOb0It5VNNF2aELiYNVId5n+IIyl4uBuPDjNkm+ITst6oMub75/4VcapfQkAQAkBN/wJL4axRdv
QAp67IN7Wbh3yycJQqCh/ocCKwyWBF0QkqBIF6b7SUtyDMBQZVrDdyAmRvW+KPIbH/9aWLz8KbMX
MqR9oguWpB8i0xFHqIFPTCMIqE1ieIAvN577WlC8XGz6OhfP3RmjlKhRxPC8UrGHCHsO+jfAH7qn
L+iGl9bPmmmpcOTLsXGYbbK4iYZc/f6TBQK3nCwb5myv171muWXYhTvyUeyUSEVJwvV0394qQq7e
pfTcpan4YYKTNWu6m31rDJ3vlQcve40Z1tR4U6641JqPxqVjKjKyMneS7kZ0u3qWgZRQVxDdZH22
atjlWRX4sn4oC3iPpzh1auun6W7o0/JFK+vnjS86ExV8ZTSmqqp0kiVN+eP6zr1IpjQA+suko/+1
fwMmNBLKCB6utgEAoUi4sebVXXSx5mzLylHXJshWgp2JctTtTrn5YZVHWtSB8EH0LKX94K9bjjYz
6UTtxsV+NfOlWwNpTmHKkazPCiFXUiJP90froAFdaV5qZ4Fsc3JK4T4PfvC2c+msMGDJHE3HM/6q
su5eaP7Va//nR8wZHWpa1GWQVozPVVZqtTMpe+jCFEsZjSGDiGKYz7c6BVcDxcWSs5Mjl4Vg+QFL
Ki7Cu5IEhQEf2BiFzLsazqQ0N77y9Pf+uCrR6TBkUBJ1dS5OUhS1Vscu8XcDLST5KNOR8LedBh0/
2446HK/0aBrvVne8fXSvbjDG4YmIleCOfOHMF2HKCjI5ncz1DtgvcyGCxynhA+B1rS8U9b7VVy0K
ww5/wzdFc75/7GvxibxoUm1MEqm5lYzbyoKe50w8JEEwjGM7wocv92P4WsBs/n6pq9UIlzBPSduF
7tjsi7auGhuBCEcmkjbp0Gwl+RTQbJfHdD/SerGMZzGiqh8zqCEU3t65yseFmGLD1MKvR9Q5NYGm
kj0a/qPKZ9K273/gtR13+fumz3TxGXpBiLUoSd1D3d/XxGqSYnJEIlmnrz0ws+9Xm6LGbL8pgGL0
fhjnBZ1kFjn5/+Wu2UTZTi9eh8zh5dNnF281ua+uoogi1Du4n+bXELqLZ0qSyhd0vwomnDgXkoWR
bQXYDOlwo0K+8u5oK/+zznRPXKyjmlWfakqYTYCqKu/l/kixUw6ngZGF//n+xU1/6o8Xx3Ekkzfo
HM8bXKNYtkLtd+h95I3QPIvyvoiXuXfsqqMVfITjjSe7ckJ4Mh24DeRWQuL0+5OFTek1jRSFO6Fa
NgGzCV5zad8xhLi7sdC1G5yjoRgMc4BYSrXw+0pFnOQV4F20I/z44pMf/GwzlAEIPdJ90Kubrnm9
kZ5eoa3h4UVPGpAW6qj6JVK7+Gy11qSD0dYQdbLXrlN2ufSaCu+ygnq5YlBGX2C1kvt3RhncdT3W
9eVgy0V/HvPQjjrcC+htwOwbPeXVInm/SV67tnsvft5cQSkovTWEVk1bW22WrYtAK89JnN8611pB
cVl7bGeVKdK9h4KjHPeZ9srFIMbxSjeTZZDWN5JX6QqUrkhMHOR1MXqJ//X7J4qaqBBxzbQORokC
CAI3ySQXMXBbEjM2Gbt0fZ2JoK//fZj+bV3193W9biDhE+CqqGCy05r4qJKqk/EQqv/743X5iNrv
S+mZqDd5Y4a7XoRZXzqbSPhwMcZg17tOBCz0/XJXSKpsQZXMBm8PBlfNucFSUOpSpjbxboD5551E
a3ASz10YotM1+6k/UaY2nhaLMIn4zp83Vr+STyocagmSKhFFn+evJeLdvh79YEcHTGi3RXkSw1fS
SSn9rINt75XO7XN+dRNdrDlD5czKcrsUUGInWODUwVKu36X2s+TCzaCWVWhP3U+69bV548tq06eb
R87Lh51dwJma5L6kRYjN9f9UQ+8o7p6IJsggg8oJFcN07rvwIzEezThwBJyCYvxwG8EO83Y1dfkS
XIvEt1pLl0N6LqLQ0YbYCSxMh3UsY3VmnMmI6CQEjUJIXwGtcTIcOrFz2sRwVChyHu2f3NrCDrZb
GveTGqDxICPq+zKDBOLw8JqfL2jDkc/n2Q8l/+BNpHm/8jQMcIZiCdbmRDQJb+yDr17Ud+9mtu29
RPJCMe0DKOpoSxNhWQ8qUqU96gKbeKwbnT1qw65TsmWUVjaFRgjZUgqZYo4aTo4fUEg1DVbgFeIv
Ogl0BLgk4gTpsnzSRUxMeT0ULZZwaqDfe83ouHFIk/PoEzmC/LPojGWXuntPRJfnFQ7vREvOcnM2
S3OV1YIt1VjbsPRglpu3xI/vxIL+srsNyuFeEnihsaLAd+ht0ThJwFp806lF4TfHmFDNtOUA3+/K
h4hgLrTWMeJ6Wbd4GefpF2tVlOJN4p3bBOYUpoApqF8SLURh6wWJUw+2NizkR/ACLTzDlGtieVnH
OlZPvpit40BdC/zZXn8f/YPeMmEAHqxbWY7XHxNP27UybKxqzTG389patEjlxv5D59wji3gaonal
ZOgUMwtnrXMHemjwxvLxXaFjScqtD//JQ/MvA+yabklTHIeg3dKxnf5JUE4Vr3bI+oObo6yT8OHQ
ilUg+6tA8x0NErYQbY2irGw2lMEmpM/rjyfJ83axnq11892KYCSEgdOoiCcTLI00lH+K9RR4p1EE
4dT0JUTz9fdbbm6kOZWyiqSLGoRi8Wt60++BNm0VtWl0Nd4p+VHyXv1YdMTutaUdpfbRHYFpIeNF
zfVfiZw3vVhUTOAJ+f08tWsqX1tQ/kyjpYEfcqe/Vy0t/XAp1e9x+cFBKhnEVmw7XsnNVuR8UPr/
+e0qP5zBU5L85ZJ5kTekpJJ+5ln+TjD3+rB3s9cSmZZ5F6YOTFOM6HtjIVZvvr8yVByQEJh2x0S9
VRpfDd7wjlS4TpCNvwiPF7/CzbrCbU0RWUlw5g1OpAVeF9sfZj3am5F+7xj8i+wT+Q9MGsB2mgiz
tD0rci/rXNV78JWnlgSgA2tvGuRAG5fzKMjphCN/v1OuZx00ScAwyUSVOVMtEwXZ7EZAD1c6Sll+
1wo/hVxw8rayJfn4bMadXSvJqqNr8v3K13JffCIhkZmaxNDZWVCMadpobW/ymbtn2S9Y5RQj0022
RnZL7P010eCPAMyupkqZSBn67HISolgcPYFR9FFeOln0UUh7E1yYgedPmvTqN+hshpPiQ6SDgkIR
qOkfQ0qJBhTTpQfdOLLxzSBc6e6mSplBLXvwss9u+akHzSpucQqrezslq1WC1hFyFMzDSTAyR41g
lCraPvCr44jBj8nOEegaTz38zGtXrektk9ZaVSHTx+U7v8A4Layxz8bprAzOSZ44eSA59M1U910w
VBv24rKvlGel3btwtL//IiAC1y5xth9DuKc6YS7qqeUxV9KwBlEM8f5nFHrd8mN+dn3gFP6n2J/7
+Gi4G271ZYWdvaB+VpaypCzLI9GBI7ecynzuXJ87eLqOJzZI4lUbH3NFXfjIImkrRMba8Jk34Quv
Ddhw5Hk2nr+ohFHEFigaZFg7pRZsuya+K83ofkBrbMbrQdAEp0qlTaz790bt/1VkkdPFGB8ZDA4Z
mGqO4YtWMYoC36HOXOhkDiHXUJOItGLUdctI+Ziv3/i1bcE493rGs3TZiyytZLdFNjI6OgJzSTw3
ufIrliwnzLZEc8+EBj8UDKU/xvJPP0qXDRfW6Kp3xshMhhYx8Wg0jhxS2a/aEbs2WE9o4SJRf+l7
DpECAxlS1Bh5kI9OQ5MvUX+uuwqnAWPfF/uGOkxr2VsdjIKacYcMfNFPnrqtmcZdd84QLoLgUzfS
j6KHxmS+alx0Yov1KZwwMxWxu233hYdBmZbYer2qbLamMb5Zj7W3rK29B9G5SO2+MG2FiT5QUnXN
dmXfybIzKGcP1yoxB6dpBqfuzWWbIizi8+lQToVQt+Pow0OeHpVHt0Qsn29Vvs9QfaRKhM4bzg9D
CBqcsDQuilB4jIOX7meA6jpxu83gCoum+2K+Q9QM9A+BVKMZx0UMWcwzXnvPwmVgiYLDGz+mfI3/
fFlFdj1Qbb8q0qvs7Sz/biwGe3BL22/OsfiXGjeODjqrfprJm4xBwhCfcn6oEJXL6b+syXudIQte
tQcNWxbaR8rtazWV42OSM9KXQ26fKkRSLEEJ6mp1CMNzy2iPsSeTMV6LrLCnV0tqVer9ohWOqpFv
4EyMDdp78Zcivk97KGvWJPEBDyKJn71QrRPoxN659xVmhDx4teoYAqooxmnmpFKYi3jF45iNtGof
lVp0FF1gSnjzppcsKkAQh9OrqydpMBciSGSuMOWN8xSw35Rgr7drL0d2OeUog3Ufk8N3n1WdOurY
LjSeTyV/a+UfMuMB5HI7vbAuTexEXuiGQPttZ+II8PVyoOSI6kdDuHJJPivlMc8SaMZbKNGOku4U
uuLsDIilo/EIoSQzf/llz6N8jOoHSZYvj9BHTjXHNNqa5kqXio88bldJc8iU3i70G7jFNRqsMtkr
4aRlyLgKz7AfLWvUlFnEaGIaoXH6oN+2HgHaL7Cga+xK8x4VNiubyDfyrY6xYsc5Ywj3kjT/ENMG
Dc3eqXJhqXTsqxCPWYUxGAiqMl1/GIxjxT33fRSdO4j/nb/870+Wv4LsReagDmEwyEaQTmUfFVjo
mdgcPJU1jnxUvfRHJSu/9zHVxWlIpG2+Mj3FGQwPlwwRqxGyV6QzaXe88bOu3bcyeimR/j1CkTkm
WPaSEBRj8Derc7JB7BxPfyTfyyLulKK7V+R94luLiIMthAuveoZ63XBC2ZZwGL7/NdcgPXI7qvKJ
w6DMjd69QhmKqvDDnZu+SkwWpfZq9oIMnUzaK4i6vl/t6qNLpJPIuFHjzOkS4yCoAx5awY6Kx2jZ
3ktItKp1Gswbj3UV85rALsQ4iE8Qc/+ed+tWboS92kS7ocoJHT/xI8tJ+qfKqdAKW4axL5m+08fq
C0UozSiH5LojBPfEt6r2SSZER8+wnAmwEQau+P5FXOMafYFx//f3zRIhaZSCts74fZJ/Fo3Hgcup
b7Z9Gn/EgX4s/eg5Qfalp40dNp99muxaTXaYfYDIayVJL6XBDBRhQQa7KjLvbsIYCstckTP8GLh8
cveuaAPHaxOma3xktMEHLugpvbrZOLu6gWCkWBPwjA3b9MkvDpmr+slYeGW4M9NXSmhqTs04qv5B
yj9uftWrObKMdoz82ORf5u2bMmk0X7JoLhDOlXrZw1QkfcSSZgKiNeFxIOb0xalPz99/rquoLbQC
FWM75ACclt+f0pAHX+wChY2LtK6cKl7XGeTXwGOkM3lTl9WO0B2zQPo3B+Zi3RkUOUp53Dew8JjA
my9IlhHUeyFmxmS1t+hv12BYeVJzm8DtyAhmAT7zxFKNRz5kJ4LLPMWw/OR2bak30OirIeCfZeal
VR6MPQkjUmWajIHXrEy6XtEeUs8q9m+UVNd6CDI+CYwMIdyiUf/9owmFLNWSEYKnQth0T+iNoIaC
V7lfGcPNUKpNMWVe3FyuN8Nvoc6HujkMwS73l3q/B7JZSHggKGdB2anlKcqqVZvHC5Dr+zayYEnr
jp9YNt2ylQg5p4kY7xXhkuI3u6aJFzpc/Ynd2mFv/pWMAdchXMSZwpHf8B204+5YhvcoAqB+xhm+
M4BKofypJU+ZpdghHkWuu1Bbz+m4PEKhIEl91cChevevoX4c6kMjiMCT1kIUb5yXqx/54s3PSsrU
zzTabGO4K5Kl70K99SZaXGQliyq5hQ9cDUAYtUyeLeCtX5y5iwA0anpbWnWLJV24zTVgvbSzsWLY
VolwL8gnqUvGZRHFSwvSE7kUQ+PwV00bUO7D9OyZ2i6EtloWN5VT00P+sR10kfuMYwVfY3ag6iSX
rDQCdf7qZnZnq7n33QQq3r4jS5V9Y7pjxex9SDDIwp0R53tu/Jvb8vpVqE9oBr00GXzh92PQuGI9
5i3sFA42QROoMCdDDA1j7cprw3oxunRlkcoNyqtU7zxULcmRQjcD6YCuBr4pej9Fo7kR2czpNPz5
ev75WdN3vfhu3iCnfRTLxSGym+XglMzh3AziXfqivdX+Ei+12l9I3pqSTmCs0rlinHeA4DujvF/4
TEIp7qzkZSjue9nBO23obICRqnVK5JXNTtzluKA9eyvt0V/rhl3u66PEpPvAxvULkx7/0G+tvXBU
cGsXNskz+pjP/DV8Mu3gRX/W3odfGiW0w/WMoTKjOMXMFuiM4bro33fP6bF4bp5HjEFSG74G3lkM
4MRk9cal82V4/scrIo1l6CAKe6Qsv7+itop72sdoDhTpl5CTvca9XRkvYeo/tOiulFiy0V7aY/2s
q8iA/EXCT9IVR0ledAq8wTj4+s4orbdRpYgTl3X3NuHQTR3fWVXyw5TfC7nAUY8iitwI75ipDzK1
+/pszR9futiMacgLqDrkCNK3gGsWBPVQPU3qndHsF6iIZLz2kugjoybOBv4x9Z2O9F5SHa/MD/Bi
p6rVnYzldPUNo9SncoC4OuDbONVVqIHIv7p+G1MC5pV7l5TH0nycPGqQ5K1S/5OtiMwKT7wJCpiK
YZTiEC1XMXZoPhEPhaZCMWSQq/FnfPGdym9FaRVDjS/8QuPbSSTRe9Q5dpgintdFx8eZLcaTu+3s
Cts/QdsMgr/S6scmXMDgznjuTmImQE+kWBC5BjPYmvWixSEuC976v2sdUlfAa4ppvVoa3j5USOW9
d85LUZYOZUNcYp+HDAZjlAQrQnSiohh+xv1TqjA4mBR7QplysCTPO5E8+DwatVIVnGXvNPVOAvns
G6lj1HgccBkH1bpp1feuAeAhTuTCk5e0C71pMK2zHDELV23RLoJxMgV8FrDCKZp+Khk8cIHBw1AP
SEetTgoXobY3+DejrK5a6X1s97r815Dex3Fml1SfUqfaw/BxYzNfg3Gpdf53L88uY3kUcE5SuRLQ
R8G7mGg3CAhowsFEoX4n+560tTcWvXo3YOIxeeOYBvTI3w9QrsjK0CYJbf0EYRAaC3JsiAt/1x0+
8E0VP/kp1RVDQNL3sfg1kj3zLcy9139VA9//Hm16yD8P9P/+ni//gIuYJxjh0EYD1VYjbuk/kDNi
vpk/tBy5rkt2MlNtEN7gWWRH5ZOBbQVYrIg9Nbl/3Mh2jd7b+Mkt6CijtAks7NPi+0BUlqZ2MFJG
YJRARgmdNv4oLbuBiaKdAcfmYAw/K4sOX72rPP9eDHH717tVAPCAIkytBye3JYTPHMZp02i4IQr+
QfVxUSQS9+sk6SaqwP8HoeTqroAbo8gg7UgEZmVaUyWpWkpQlyOd/loXrEL1NZQe9YSmkxKdTKNd
ZzVK/tZ1Cms/hOBuPXbhTbKAxyrSVtM8R8euE/dkN11pA4Z7jMpGhehjJcd1l390OmlfsvXAvSa8
TgW9IUuww/Fk6ieCjadgol0wpmHEpk8NHLllRl7HSOMUkJcGW/cQNPchMhwmZ+sP6bgxY0RBNv5K
m2QKUowpGIH+EPSRRSDSwmG7ru48eT80r229iBkI+1OqTeR/lSNMvbsIKVd+VK3mvbI2nptzqzUn
IX0SAuFesboHVao2/Zi/f7/1rmZkSPSQ6zJV7W+vxIudl4eSJGRV7O8C+VgWrR0NNdKq3K70Ze/e
uLiu5t0Xa82O+uClYjKOk4IGJ4ZRg+G2J4ZOnZMpQ6VsJeR8/3RX+QUy7B0RsQcUqDl/x9fasvS8
wjykeHwnxhu8zaL9KRPA8ZqUd/Rr++rdxx4iOv6blWE10CbjfyiBfw8xgTTWRS605kHyllgetd49
dIoAc8V6bQCyJwtuWNRK1S2yyBU7OMAjS6UyshCcynM+Yax1tWj6lv/gZzk3H215s6B7YqHk8zaR
BeVc+dCMvawwRag5hREDXJLsrk2epeCXq9XLUkOsvS4CjYvfXLQV02f15F/wLZkzhi+UgX+XRvr5
+9vppGoosrAyD7waNOIysHDBXc2kTyzU/ENXUq+/JyNS1e7l+w9zbRNCtDLBtERgtvlsOj9pxLBq
2YSleUqmTg8gPi0SQgFcA7hWk5HA9yuq14LZ5ZIzKMTsE79LAiT46MeEBG+hxzx9gPgXMVnUDWzV
fJbMs5K9YM8FtdcScDnJ8rNn7ZT60GvbNnvsumdNf8mMVxlrM+NHVZ6j7jny1n5Tg5PjtSg9auLG
I2MZHqJqUYjPg/Eu1A83t/UXbDO/qegFAvnyBokaszMsKWoehlZFA0oC+FarTQCDoILVnhxyXUf/
ZzlDi5tJskU3rqSlI2Xt0sqZ1m4xgQeAzd3H3m6smPWclvctjoVgFmOM9AFctfWSr2K1UTkqWuUY
CDsTjk2P2XFnTsPpDkKv3IWKu/WDv1qrv/GlrolFmCIqoRRinjjjLWeVOkHJ7IpMpeWJIxdHQXqU
A6d9SJCJOZ5r69qy4kYM0KM+fb9Hbq48K8aysBQT/APDHeQPwiMPjVY7Kz/d6n2A/RZtqw6t+smD
73aT9PX/WPyLAqxMAurZR8VNwDViKQ0nTU4mIUbdeUfkqEbBmPhR3KvgDB8ScCfTy2889jVoBArW
RD7+Wnn22EavtFpXuvhom3gp99gZKMUCN2HkA9ipNM2r5r5DhcrEW/MZrqli+NT/rDw7lKNMbihW
oTBpF2p5J+v3nD1RZRSdKe2QCA3RfUMimnkofqUfHZyVANafZVYLOemWnXa+yUC+GpkkKExAFqrx
h5epFGEhoLcj/T9z8l1+mkwrFKV0iIdAmK0wNb/c9Y0PcA3dUy4WnX0AFRikd2tEteD8JsOk00+Z
PDg7V7Q6pv5jdTDoycYH1X0Q2r2wmVofZn7LG/hqSwZ7QCRKGpCIMb+n496LW35F8BBNYE1lB8mv
KvuYjMpEYBhBDm03PsQeo57Et+k3oamSq30Px8PsGLZZjgBIktMy5Pv793ONtg5Q+M8Pm1UKUdf5
daN4THfKKBHomFcqVsNSyjk5BtBxrD5ciVj9Z7DTITWR9oHtvHpgW9rw0yXzs7TekQ1mMqTwmU4Z
Ddnvf+E1Pxx+IadW0jAGgDD7+1UaNT7ebSLsUIzT/KbcBlFJL1LHVhXjdwIovCdYPDuhPHXuSSuS
TTlAxSPhElH1fv9briWTiiaTd0zsJmSTv/8UuRzasRpUxqdnB5xDXPezldbQVHHy+H6hq4D/5Uqz
QF101pAIcTqxKKdYSeFm0szV6AMTLUEpIngNqeYdyvhGoL5aqunkVrBxMI8S/2CsZnLVBFqGy3Gu
P5tZtK3dvcxgEn+rLzrK8qLb99HZpd9tNT/abi216wKvsgYzivQc4GnvYp0wkRuNhRQcNX0yY393
VbzugXTDegC9aZepi6oc4CMzsfVCoOgmSCO4Wi1MG4K8deLhaKQ/20KBubCdDLJAfeGC+dG46dJH
yXicdh6pDhI/CQfN8o6+msDfUtNbJ/fLWmOeEMDfxdNVhMlrzAn5aZb5teYBsyI1XwuVBeuBkbj1
i59ghCnu8470ivE+ADleYjc40lj+sqsYMBd0tpUzoAYX/swVVyJKoq6+t3pGLcZbXqGIObzVfQZZ
scwwTaGHNJF/UiAYiIYDuq+a2soQLGymXAfjwKVavCZN7AChU0swA7D7MKhtqyhbh01iZzJOPO0+
jlwn9t79qrd948v5z2XanTJ4i6LpplPscISr5H9IO9PduLGk2z4RAc7DX+YkpZRpDZZs6w9hlyXO
88ynv+uocLslikgC/aEBA11l1CGZZ4gTsWPtcFf7b1nQb/TE3KKpQAsBj2yajI1ppoco23XDH3pU
wGWU9pMQ79rglOsnIZEQTxmTTxKpKtLy1vTL9L6RbjgQYnKvZPeKI8vVqIYP6GZDKuJBcKzZ6izy
iVExnQfNPGlGxnH4VAX5QRQfL6+epeyH2Cqo5YjFOk9Ax8ZoBrFSUo8IH7x4JxWHdHxH0TCFViVz
iwetSQcy2FTixS9NgpZUFOThSVZSgkgUxUUvgMWB2DF3cKn2fBK2xpD8IkHeoMsbxNfIPMn7iL/s
SFgdWM+X319Z2qfImsokF+iNwUX78z6liH5gy6cnGDoo7di0hTfp90p5gNNgauf6V9E8NOWzUp6H
AAzr2dOvpQzc2MrldDEBL8TnlA/p/8Ir+/NjdNxCAL1o6S3P4sZxt/MSG4oYxZGrtpXOmTKc6Atz
eyM4Z3m376lAq62+C0bt1teqFkSDd0TAZIc2rh/ZjbV6c1n8TqqM6BD9oWnP9fHZFPoNVHvz3EbX
BAfQVW3nG/f0cbi9/IusDTQ7OOJWs0ujQptuoM8i6aXC2M78bEchpAbrfHkw8evOdyya4f/zVrPP
PmlNlHE4OmfA7R5GIt41wgq5ubs8ylI0Z1F5koVvqcYV9/OPm6XVJDmNH36Tip8i8RBTkINC/iyl
b3zBSFrLo6pLb0UMLfoYwL29C44/JHJypZHCKSUMgPY76bXA4kXWqddh9pBjQdptbxk3LY+IcS+/
6dKPp3GdVhCJQml5D1A+jEysYeqjJJFMdU7kUc2kxJwGdwPr3/LB5cEWMzpiVVByZyjUKZ+/azXE
sebZOO+IlC0ZaVQFbKki4R9Z9xylTv3yHpch05BpLv8/ji5+hQ/vavRyZqWT9w4fpEyih68OckkF
dRONaOjSDF6ewBQBdiIdLo+9/Jn/++KzaRuRqgu8LmcjwsMqvOdtCSFU+ayiKrw80qLA++M3nkVX
VRLXJqw20tFdsUUqaTTI58ujOKLr9oW2K1r4r5lNVlFeiVtKnt5LerTzKYpkfPeVp1mql358GvHv
P3zzsnMCQyeXdq7zals2fyxsn0UHVsU9wRjMm6F+HGLAcQrQHVrVhOmCIXTnyM30ZOVhlvaOj88y
OzkM1UOqllAzRZ6Texl8vOYG4Sk8hcsvvbR76CCDSUIAraD18PM751ZvWENBgYKCQOTtFZjxrahb
6yeCW3809+3U7i8Puahl+TjmbG6XuYKYxRApCO9RCvdFj3+WWGGK+oQAVJfjY2im36Po7+Vxl6IR
XYi+gedrMKVmidKynGS/8uBoEuH5xW/T6B9EtxkGRyZp9976X4QmAJ9ZSLwsxLjZ5Ka8nNYh3aoC
XEqyQ47PQpyongijL7/YUvM+qiDyZLYMipWT4POPGCpVoSaS4p1rvLAGUljpDzX8G3Ir0iaySNcx
6s9SpDoa/1jp56F3dpefYGnL+PAA77/4h5VTlboXBz6hF4DUWiN+PvXRTvTFrL7ru/PN/FD9ONRs
d0p724nkIaRgAxvcffTCaNc5r60Cg7jub8b+QWwMcZZfEUc0PVbkKhZb6Y+SKrLRGdQcmyun+6vw
hOZLWOmHvJZA5jpbhIhb3QHVPGhuHcbbQXswIHviXk80VJAzRNzbjdHV0BDCwrWR8ruAa7kygOvN
5RNKlocp/xtOheuY97XCnSNW3U7/XaJ5k0eDZqSQkD67rgIcVRNnoxV/G7rXAopK7ZOCFy4NnRzz
R83AjAklQTWo75Xwyz/UO3Lyy+czYIRQpQCd+n7f/fBLFRX/SGl6TJlzIESoB/zH0OSyoRRukNRP
TQmhr4vPnWP8Mzny7aCrN53W7wMz3FaOvwlxgKupWXMLCqGbeGZzam08Eup+Q5UTkA9JfizAxEVl
ymnRgfUyvuTTDz34BdIObUBD/Pkrp7uu8zG0i3t2G6oyXbfrQnEt890kRB8Ut9eSHiAMAIknx4d6
zS1iadcj62bSWEKHDW4xnxdMV09GY+WQ5RAxUBjgYu/Qb5FeJ+p3LHRWE25LO8/H4Wabedayx8Lj
JJdNe3x3TNCA0h5B3bkGEEiy9fJvvLi/fhxOrNYPv7GEnaFTTWN0OwUPDnMexOpg35vpb9lE0KvS
rhQ9D0jYLw+72Gn2cdjZLtQFzVCMpUJsDeSByys0w0zptknS3BBDqF54Vyvmpoh/+NQo20C+Bxix
LcpHm7YIUIt++cLFVfgiiDvpe6nUeKHtbx+rNcmGcxVbW5p3CU92agdXx8m2l19gMTdoipw8Dkcw
DOaUCqnhUtk32fj9Zr/9dv2q3rmJ6+7Oj9to87de2bOXp8R/x5odDu0Q2rKksWN2pZCsInseacug
JRJmgsL3ufxqS/uzySVUeNggSX4/QD7MCFjobWt4dgwT40ieCBUi2SsS7qsgiMWr5seRZlM9DpQg
ToUBwc0pduk7cEv3++7hRdgQnLXdw0F2Hy+/2mIMKVLZmHNw2kI++zzbuxRIZ+f3icB0wwcWMhe6
9ESXCHmwIazYhAlkCrEXiV4XtC4iZ2dJwqijXFt64vXm2+vHh5nlSIs2c7JypMBRFs+0jBl0W5qA
78x9L9NA6VY/wAmE8DSvU6V8T8kQwK/GdO9NbF+eQuOWRKwD8/A9LfHh55Y8WnjIgIMiK4ofjvxs
4mk7XlvmH73jkEEDUKhPTXBT0Zcr0xQF6WhDgD1CuGxv+vQ5KZtdWOvkiKgQDtkmizy30n9m1V3v
bXT5MSuOSvOQ6r6bOXdF77lRfpPZ51h9ruLHxvtRxvhZAlm0q8OU0FIL1YbOLU/5o9p//f5Z9qi3
wcLiLlW5WpRBsH+r64epJhOl/DAo/3BSSPZzGj225bfSO4D94DlXgcVik7/0lWYTpx2lFosAWL4U
JZLxBrciJ7kP8z3Ucjk6FMZ+yA6ds4GZFsbfqvZbt3bRWtwDuF/SHwCZBYHk55k7pXokktuwGwN5
E+r3bAJCzUHaCqnVKhJteWlSc8PJFlc5e454GjPIDlYJBA1Zj09DEWaqzS/je4zVGERutlY2bIOQ
RvSmFCaJIjx8kXr38p3oBBKda0JaljYrN53FJBne5f95rtmaccY+H5tOs89lwcT4VuvHcKRJ6qik
V0F2FYR7OcE4ggpMKm2vhvgmSv+02tXKLiLCxi+T4b8PMf8tpFova9XTY4EokRCKUBEVrWmFgvFi
hkmtPOY0e1uHsRvcaYxPuZJoLmnby4+xWAUyLaHhpijs4HP9eUpogdX4vZrY58T+Y8nnMEOj2wKS
lB4a/9yPh6q7i/pXUw2vU+NONza5sYHEnu5rB8B5MF6FMu2kkBC4x6082lLIRA/5f9I+s4uiLnlR
NlmqwCodyYjQzkTdmFMErRMi3VXSz+JwuqKCqbKFdHgWoWEKhAkQgvRbofuEq188F8EvNdpSo4ya
GDbXynm8mO5B/vX/B5xr9SfL7ntZCrwz4DHytFV+L7MNVbQGOpQPnge0bmD7jK291qG/dDZTxsI3
j5Zk+m1nt2FftTs5smAnUY0IEPZGf6zswLEgkkuXZ9fiN/0w0uybOqUyevVUeOeTYl4V1kPbXynB
3hnd2Htif7s82GI6/uN7zSKBIlYnrTDk4iwnb12M/3JLFzStd8rQbQPfAjpt7KcpdqtcuWrTdttN
ulsEtHIamOqhp64SzE5iAECvlx9sadcF+Y12SSf6x0T+8xILKlnSQwVVfGHuVOdWaOgc/RQ4d6n1
UiJIvDzaouTBMgVEEB8o0R7weTgvUpAClkF1btO3Rhp2VXWyPIn+b4gmr2b4JBWYRZ/sEgM3XA3y
lWm9KNL6OPzsLtCk6mDUYwXJUEiQ+gGNgXNl1Kegp9c8BHLunZxWqE3sKzV8yw2D28/JVjBUbF/a
dNpW0XBFtUbVhavoNNxLyWqqc/EH+fCFZnteUoxK0qE3uRWabkpgAgZvULAhgd0Mf6D7+66SlVdp
KG+nc9I/WTRYt4AIn0RtWUlEU7ear9wFjKVAjhwz12TNEn/MZklpRZUxVgKFhGZTUv82if5Mj3Tg
oPA2MP6u0zvNV3eT4WwKzXMzXZiydvu2wVQCt8+4/y0qhhSqr6YEiVl19LRxI5HdTAy36M8m7fRB
fu6Gf0bAKWbhttLrEBOShtAzDRjIkDdSdNcml+08Sba9hmtoiPUPJ3HZOoRMKrDNbF/F3q7EG06U
dwW8C9VOHmIBnla7Bj0gVtyJ7qFtzva9Pbm06Vye3cs/3X+/kjhVPwSaVeT4Nle9+NauEreHOWtI
KPn0Q01kZ6fJFiXz5QEXgwWwoxqQXUGanZ8LuZPRqZDQUkUrkeC7ZIBc8p2CE7rsvwLWp7mSQoR+
oIjaRa90aKO0E/OERun/45PMFnaVJYZclql0towRNIK+lf2fzqDimfgtiX4Kh16wfpH3SLfg1igc
ep9eAD/bBFbQS4qnlacR98V5/PLxu8zWeWsUUJcAlAHNPNYYn9Oq10GPM146+ShEXfKzpNAV6baF
MDHyV8+WxaSDMMQBV4Y1KbiZz1OBrsgoH0fBLIv3ofaL+GAiY91d4a5p63/J4eeZuRKSLO6tyLlo
MXFkapvzRWokVZ94jYEzkr8zx5dEOmL+yDUQxBYFk6x+6+8o8rZJv121/V2a+R+Hnr1u2taVV0rQ
WlnptPZC9ohDnNXyA22RqAcv/7pLIcLHwWbJgsDyzMQYWtDiZij0SX5+y8Si/LNugfC+gOYT6eNY
s2ktOblRYS1LFb1KMIvNt/SmFJgLByhZvTs9Qpi/sex2J6RGcVQffcxGt9DMyG073e/O2DuGtyG9
Dh+kAbTBybcZvWYjS/RXxvFGYy0KnJeDJd44/WC7xziJr1ealXsnSEQpUI8AIoMgT+TOCdGmza3d
CbQjfWNCuiIyRAqKojLo7+uk3UGSOKIjNmh2bKAx+LTipN0z/bmtdh/T7GPp39Qw/D7a78pvHYxC
otUuSqydApMlCclI4uXdXXVOgk76mDQvZd9tqVFvm6L5ZpOr6yKyJna5jwz1kHnPo+w8WmR1neAu
2jjSGqpueWaRntXIQKGamN0Ke1MJDaulIiNoEtqbQSMB/QtbEobYWf1cTairSyedjXAchzVWL7HC
54U7NRhxZpVQSMcgWqRXExPf4I/40jEp2TzQXNsHQoNcIdqNBi3gu7CCRvFNxxlxK4KC6VBg9N1f
d026sYsfvvHSdq/ymhfV8mL/8JyzMCEMjL5X9NQ+a1rg6r59NxrGSaulDb8mbiDlGLpF6lwng41V
1OOQZ9ucw3JlIYqP8WV10M6LklEAFObBo07BWxo8LGeFFugdrEeRwz8iAeIqpKGtEUCQBI4BFQME
BnyX9hxK9RYidzrV5MW7dy2KARSko0VgaJ/FdR8vn5A+EuRGFBYKXd76xa8A2GRbppsqqq6ElIeQ
zFbvZKBC27TGotcHUOdrW4u3Dzj8e+s1Ms9SceuzbvwOn5Qemiw9KJjU0O3gZS8jtFtuagLzJZYL
kBZOZxNLwcKaroVmCojRWP+pNd3V/N9kBvF5iZq/4EU8OXxMonMsl7sC8keDQDSkiyW0/pfDHQYU
aAYsrISN1eepGJpY/bUSRc9UM29j/Z4+P2p1KpzLSvo+0EucJb+FeicU+BokkvTpZYjNVLSr7BMp
S/Xyz72YEYZK5WDxZoLFmlvvOUNjT+GQ5LealN55bHGSiMtipFPcscXNQcphBltwEFSAeDncZgR6
9a5yik0pU3fSnibnCLzM9uMVIctize/jo83OBMkONZ9NyT7LSs4F5h85OarKVdLfmd5D2t0zLUAK
J8m1k5zj+CFezdqIbejLSvjwaWbnRB9LndLIHIClPG5RxMnSm0oszgSm8YS6aoBVG1zLlR9EhN3z
UR3YLzSNwEf9AnuQy9Qr08mgU029Fwo7Jkk6HrGe1GTBZkd4mlWvtA9fHnbp/P046mzraQbNrnND
DW6H5hBED5V5Yir06UuyloVY2ovxzsW9XFFR2c5bakCTVTLoeemG1+O9ENS0zjXdkpdfZ1HU6tCI
hUzOYGrPiXahYpmJQtfOeQtv/lrvXqqk3GCWwY4ABdMSBIui+7VypVo61z4M+t688uGuEMZKrU8j
EGAh/I9/kz3yuk1UvLGIzbVr79pYs+isDTOvTZuuOmPwnGGVOni4++E2faCzFbn/yudcyqt8fLPZ
UrTGwTYH1fHO9KaQPYqKX5N3j8RPyV+i8JcQ9lfN5Do4qgcqJVD6w/GmtMujiIhjz98GNukOPA0u
P9bipLWQXhJGWKY8J7jlcaAOTmJ653w6AYD8SyyOEUzsB6+ruZ61oWb7ttknsZbkTnhbpzQin8XG
yG8Lq1mhNfvyWy2uELDVpM1turq02bZTppVWxLpSnPP+KY7foop+rvx+lUWy8JNyyAN1MMnI6eQf
P59EJiTowREXW5JysCMqmlI5hNnWlOBYENKuk4kWXkz4riNtAHfJm80mUesAr8VkvThTox39+ya6
r2hZWmNdL/xSoL+RlJPUMIESzRZGDmJQn5A3iP3Tq5/pVxf0MkU0jV/+nZSF84Ezk5ZnTDtQpMy5
TtQAFbLZRXIegAAW3zDB8tqTVu2H6nb6bVt7EaesDKl+PRw+DTl7uT5Sm2lSh/Tc2U+m8Wss0kcz
HZBt3yfSXRBSAcdHWfE35EGvE61cG35pzlDHUAVvw4IxLf79hw2uYndDn0np82e2vX7I3B/fQvfu
9fBDum43x969f1553aUvjMs6dQIsmLktzFZd78eSXSlxec7on1ZLa+NE4yZvSpe35aav4//T0s5C
xfHywO9TcXYIY/5Cvcbgh8WWbzZVgyDX8lz3inMAgKHEUo6y/40Tk9kYg/E6K1FT92elrt9KfzrZ
Gg39+YuIbyPZ23l+ztJtt4OVHqQKmsQ/sXWNGeJdr0W7oJ9OWWFus7HaR56BXGna2REmfEq2qVPB
HvNKewdQys7HTUgTeVHTUE+8Sr+YUMHzKImwYpwwzDZkZ1eG09Xld+cQXphk4sgUi5Ur07yFrVej
IZMTNT8nUrx16l2hutojaqMX/+w8hs9kfdxmqx76F+kf7RZ2ppk8mh6ZsCzY+4Hhxnp/14fBd0u+
8059dqP5OzmnvLQRaUYEWlhmEui/1G+Z5wKzoAWDbGNHRo8c04HdtP89dG5E8rBwS9w/0RTJ1/hH
aip34k3Qwbhw4UmGtRulGz3dTs5hUrfgGRwV9simwmrd2eEDAfGlUHcWQBqDLuEdqGVJu1JuaIs9
27eKT6E6eQRLKG0qehbKXXpvX2sP9U/vOvvjnBo3PTV/Hoo/kbKJT765sfkQbrj5AdPO/WX+lb8Z
O++6fPUKl7+BliqmlgzY5Jge4kNxZchP7S9010zODl7iSD/FdWbUO03zr0dfPqh696z7GjRFLnJg
Cdz+zjp6cu+WcnTV2jRFxNt6jA9W8ZTDIonIPCb3olQgAyHu4oMf0bDiTkW6a2FktcHaOl9cd6aO
jQHLHM3kbJ1bnlrVfQ7DO/OwFYHMRjCIpxmdGySbCtDulKrXuxsWR8XjC/kzMJYvV5FQVmpZ07zg
GxEGghHsANJUogL5TzvcwALuAmszrfYvLDFyUIzQ2A47mlN3Ptvl0A90u+vA0MCqy2AC0smR0hs0
aMYVOFhBtENs4bH2tBqt3QR+JYIZLd0ETK8Kiio5Odgs7xjRxqGzsYVt+ajSriuaeKGu3gyjfh0h
9OFGLPgF1OH2ZvaAmhAwSrzzAsu1kQKwFIK43Fvx9wkoLpwO/BzdTKMdZix22IAgOuQCAmFUMDaB
n/fVXoo7t7XRHKm3OhdklSRGne9FMkkAXyWlP4jeKWECIFL8EUVxklEZjoEWdd98pJ6qeTuBrbWL
k9ff28VtYIO6YUqGQFJ1pBDUiFVY8WIagKGR+umJuFb8x/h/KJ6EYFkO/+ggY/P4oLN4hYmUkNWS
A4M4IqKJ8B7iCmLyVFBYYUfRf1kpv0V7MsQAioBDkuKGfRKKFa9CiRHA1gh/a8WtHAx7lDbbHiKM
5xQ4n/9LDgy41/eBvTGSYEM1jb4gkwxFghomAVmjSuWt6HOg61OGswjTVXumsYssvmgbhHErMugi
1eBl0zauD7JGsq9t9lBa4GbJlGIjB3aRabhQZwRrJgEA9kcAe0wcZQeaeaHOIODDWqAaIhxAzW3M
1+yGa6vf6YmB9fyVBlEVrr2wBydRWheF8PbdhQ72Q+rGfigy6X0vFyWEUCsfMGOIeKcY9k4ZI9Ws
ASFB+hFGvStb+8Ld0mAJKRb1DLxKvgj+MytrE9GwbyqC0RKzo6AudX3BFOV3aeB+SP6r5K8cKUsn
yqdxRVjzKW6Q7dGopPw8xOlV48sPktogOjCeOTb7fDqCvtqqUUQK8sWLSTMAVuqmFJjCKWrvQ445
OzThvG36AS/YYVfmw1OuOnxubd8T7VjxtJmcjrcYmZh/mVf0ZW7hYO+NmvAgGDZ2XdAlN36T/GGX
5M1t1UfHsrg3A4vj+jn3yr2tvGLAdTUVz91g/NTVO3MoA1cL5RfQ0I9RmF2lkfVTxFQ4GGwB/rje
4Py4/Pu8X35nYQffyTRp/lPJv1mzmJwdKKhCFbodMbkV0T8nxJTMNX4np9t0arErdRxQ8/5ei9DX
Os3tONKwBIDZu1Yn0l0d2zX8/7C2BSsRECX5GY/FawOBHo2Vyqt4mktPOzsl/EarcXswIzhgKK8P
ZMgd2ggpS+WUQmiWvPxxFuL6j99mnjSu4iqr4Mqa54DsWHFDDaq1rmjrgv5yeaCFIJfIiTNBqNxA
jsxea0TMRHoT6Eel3sbSOVR+0m1EocsvvpELXu02WvqKmJoK/j9HLd2wn9dGFJRy6uV5zlc8ckNG
xoodLCwt0uCrPvLvd8ePP5lg0HJZIfkog1OhjvV5sLYj+rC8khZs++A0cMav0El01pWnn0b1Kh2v
TXWvXGFb2j8Owo95C6u78O6TPzl7MIAXCGaWG/7syZanD7r+kIw7D367UrrlI7hO2EGl9eL4Oz0/
quZKUP5F3fXvw7MqNAea9RcZCZ4icjKpGVBfB+Sg4Q5gh9rRolU9ugoI+kRtRQE8D26hpoWV9dO3
BKvjLyGR7PPwmg1eSNw9CG5SsYZhme+t708Hbd9SMGJ2vtBwfUCQTRar2a3jPxj6E3XJRvld5k8T
9kKAgAyJFtoAavhaMeXLNfR9YFzJCOTJqTlzjIjRT0OlG6hDkbsJzZJ5ghhOWy0FSdrXJc0NvZUM
xXwpvo+IjyKN8rCAuCd8nkWeYgQZdIXwdrJFxzitwJwfIFRWa+HztfE+EDQlNIIKXfDzWsSkJI0h
0cwo6NIMRN8UopIoOwBNJYF3edl/kUf9O5iw1eNgRKs0O6QUqeTCm8Gf1WVM63f0aoGuoMisT0/I
FvWe7nKLKD862mt6nXnJZT7y7HvaSVVYta9kt9RLEOogjurW6LrzOx1DWLRD0BdEwoK3E4/w4QT2
A3MKvKDMbot6N7XHsHhiny7ilQv7wsRgCtq4pmoIGOS5UFnL9UguUiYGWWROBBtbTzJkhlDjX/6x
3n1RZhsZ7b40HZEfQwY8J+nKldzqugrgAyt2Nyzg0OsHI/7TqycRqevRTYPhRFkSpx+HZF+lVFlu
+s6V22Oq/NSp+jUdupsCHtpPz2s30/ikJEdZefQmHTQ8BkNcAIx65Qj7UtEQvwK9UqCu+RGgls62
X7noC7WssKl2HNDyyqlRLBKn2canLilZL4auX+UyNEOn2eZNJnAPIrZcLbYvbRk8B6QB2aJznQ/5
eTYUoZqnesNUz7Nni2Jz/lpc1eF5VMhL7JgY9pq08ks+/t83/++Is4TKIGuen3o2COtANCzlh9SJ
tjoVTNm2bt7XVmgC+CcxILVP2DVdni72wub86YVn098e7SIuJK341u7aXbXVXHCwe/gGW3wxd9pW
26Y76Ye5waPU7V2Pf44oddtvyGNv0ZNtJNe4Mfbjrt8p/N1kj0vFTvyPkoIbbyg68udAGJ1ubk0X
BKr7w9no23Yv7/V9uYepsaXUzp+gLffxFve9LYZQ2+qsbrVdttNv832zcdYm2/w6Pf/kYkv4sOTl
3Msx+cXUJxvOQ0rFGrRxeM8NsABES4ALPMbF1+jyl179ocUW8WFUpUOtn1c5VkJWvVfH69T52Ui6
gEAmjEcNkyufFt/BtVoZWGzP8x1BI1tl23Sjf+WWl1wtPM8Z+YmTAA0zjMmEtrTyTS1+C852QdIs
dp7w33UDik41ViaXH2ApPCF5QVxC1pn8hTlb3Bn9DoFHqfC7dHVz+pZsfdctrm5//Nptjo/bq79r
ueCFHd1mFNpddKJV1Zz9vJkq+XYYJMltFeyq5p5uRAfVsK5dX36tpR8UqDFhMIRv9op5UUuuRhTi
Xlbe9ortKmP8TS66Q6TJG9LqGnVrXKKmN/y2Uqv4H2YwQTFpKKIMoegXM/zDXMqExr9IKSxXeM6E
pLhpn3ggtCOy8bxfcM+ktYbWpR3aVqm8EAEgt4Kk+nnIerRkJS2q7Fbhs+rZ2+Ap20CC5QnqG8dS
DxWvhJWaAvCaVq5YT1wzvh/lNR3zwkGKeRM0aY5ShY6z2SpKJ7UamjQjIpDvR9ShJChb1cDTxnSH
tbP0S3sRGwWpL8qkGGLhhaTNToOYClEwOGAAWvnIAP4DLPNN1TZCqUqXNE1UAA8QVIT6U5fvIhCI
Q/+rWrt2LQRBwryNjh4M3rEfmL2yp0ljq9VySvgV7rPy2MExpA6+skrfA4PZNsEwDpc4gzAPNfzn
H1jS0r7DZADEk0/ndzHstGobFd9MdD8hZkZtWbl8BnNEN6W+eVV9w9rKeglKiHIv4SQj4SWdZo9j
OT7I2gEjZrcC8fmvidBvCHMG9PlatzcetlmBEA7hJq7lnKpKuvPrJyvBFGv6Xcgnq1CPWGH3ZYQQ
rCRj1m+qwtsF2WtcpK4Vv+XmdCAmPvXDXRIN2zTiCeN8LzWa6zc/jbB8DhPtBpn3TR5mm0km9UWj
UfsnBYCeVs1GmPdF7R+t+CeytlPcH41UAx4ksMkqcls93Sjq5Iaxvp+KYZOrv2R/2FYpPB6H+viV
51V7GW8dWo+zHvdmxXArslJalOLPBRLLKlYkgIs7DUUlRXiJ0Bky11dqZjFCnu0wMFWOrL5A2zqk
P4v82JMRD9HXbeWBTgn9sLLDLZwcRGT01cmaA/xrjhfJG/45JpohO9wBzqw6HXQsKCgYEIgT7ssI
X5DY0k49/L088tIqN+ChWQ7UGrw9ZptNPnpUZgFei55ybm7oCQPrHjmEMFq6PNIXmY9Y4xyOZJXe
YXzzNY6A27GVLp6+p+7Jcve1e30NSNU1du5u93jV/7hZebXFjZRrsIHdDaeUOg8xo9DU0nHieKrf
PPU4dEcMUgHId+SmOX1f1X9k/0YmfQ1m27fX3nbpbPw4+OzDtn3VFEPEUfwsH7Yvf64P0Q93t9lk
m7eV11TF3jjfTkyT0gGFEsgEc/9GCeNLXYoZCe+yDY2gk5t8C7bSxtjd1dvb3UZ1rx7v9ZSocu0L
L0we4HDcsaDV0ec9rz7baV4ZJS7GtyRyx/FQe69C/EHJeV20tnANZyjNoqsW8hTxxuc9s0+s2mqR
pN86Cs5/kkUaPGKDs2/sKCcMsLYCEU2vN/3XlGQzKH0JEmkZSkN+QrdgJdl21XB4+fUtDgsdcbQ+
pxwOtRVEuSjzt/lbIX2n39dMXhTvdtVL6v3In/3EvP1/RxJf50MUEjd51mahHN6iffH0fT7twuEU
2A9a/zPsv+UxBaN9GZ5dVcI4CLe6/pBxUrPBA6NvBF5O12kGl/749MQE5I9XVraYy18eDyoG+XyN
kGF+p4SU40cDmiqhTInMV0J8w0PKQT4MbSGZIKfAH43+CizIt1b8SjFG3CkvP4QIbS88w3to/OET
SY4RWCi73lsLM9zXaLvx/CNJIazGEYa+riZrlgZ0wHyxaVvsoPOi3eSUxkTXUcTOCXL6yQ+OeQQt
7kC1KcxO02rTorrwgh/Hm20oaGIhPyv5+P3n6du37+nh4c7curtf5w2r+yo43Lebyx/0/QXmX/Tj
gLMLa5Yrst0YAzpR5egFHAw9d3PDcK3iNCjNtYNcIIJSBWNiIAp+ihT9oTGnLVzqja5JO6mk0Bbf
VxNzwi/d2M9uigArV/wbKajr/vMuGt5wIQNdIXwNawxB8Vo2mwEsIqW+Hq259674TAeK0l30HVEQ
jJcxflTUvwaTOHJsrGmbQ0rprecZaF8gV0HKAhPEBlC+uQXt+P3yR1la8h+/yezGQzO4YdRdGyFV
JTQEW6KdtOwt7F9XEyTLI+EJxQUA/Pe7oPzDfDblWulCPc5vRY4G7mSJ4SFipeNqj8XaQLO9JXNw
sGmzmu6i6Z6uDlDPJFMdq9g48e7yx1u6nmI89d93ml1Px6JuNQ9tx60mv0mKvh/LN4d+jjHBaVQN
XD7mNGJDoh9VOvY68h+2dMiolWb9EwZV3vR75F8XTEENW5GVZ1v+DGj8cUDGGeu9xe/j9+40rzJ0
gaXYEp+c9qfv1+5rtzm8xodXEaFsrpDVbKgvrCwzfSEvJNy4/jPw/OoTxA2mDwzsXKXuz5eTufnu
7x4617s6XGtX+8mFkfErPjjndDPeHQ6/buX9meqwuyEe3NxPVA837Sb8o618kKVQmEytyKKikxPV
2s9njhw3Kc1AeDaw6GjnQIcA3GqjmzutJGslPZN4z62X1Q4EbeES9mnc2bbTgJy1mhHLPLYdqiyt
vZX05IpzPa9fSMCPVO1J7Uph5lre9w4FUPumYFmNkqE/cUNH3p9gE96bIwJ7+KADO8+LWh2JDVCN
UGSSVBXXWW4PHEFxdvLYe4iwRcX98oxaCj8dSiE0mnONB5U5m+1mEI6+mWPuy5LCibYls+fDLr23
zpPlWsc2fmp0yaVQSefAas/gu7r4y+7tyORriULRkM1GL5rS6uAuRLcq5ajcbLcFNVj68zKjvAHm
22QlnvXHvLCPRWlstfowUbupJhQIT5KCugfFcjAcuQl4NnYz/ZFCuFiKcnlK6pfRe/JJlPrpb4Vm
0njapaFFc8rRvg/yX4Q/0KeHxtoK3+bLH3UpDCRJQL8OdGSg9bO3asuxNSNNTW959nq8J+Qiuy9x
xe1P0XC4PNb7/eDrJ/zPYHOUmT4mvVrp0AHNmGreQFf80VReHbk6yEq/ix1nTx2IYMYr6p8xbREx
3Ygrj/D1fZEeyjTmQ1SD2DkvrBVq3jR1JuEr32wEkLc9sAQy8wldd908oZaxvA1Tv8IvWbmrc5hg
4rqY0v6KHvrys4hP+/lr8ChAnEhKsUUShs/2gz6DStGWuaDKw379lwPDXp0ML/DkkM9cHk4T+8uX
8RiHl8b64ksHeQ7vKypRoN3q6Jh80vWSRRs9xwXXVA+ObNmVm9YYblhacHq3Yfu7yOCHk9tPG+VQ
Hzo4qor6RGIJedqIKe8baRSONko5136NYiNJrnr11TDSIweP6Cmsmn0yxCdhQm56K6+zcPbx+TjK
SSNqoEjmkmrL8bUJcUgsUuGBD4lEfpHTYeej8onI1+TBmxqAjUGYFSQYNpNHtfAOCOU98k3F/JEA
3Ckncy8TI3nt2+VvvTjLPjybOBs/nH0d5LSqmGj3mUykgOrBthHPH2iY98wHjMD+b4PN5hGWV50X
0BF1m1X3YLpoGqgKMAUH9COrxcAvNHUBMeV+qtFbjq6BC8rnN0s73WwlD30I0xWhj0+7mDk98Qsr
FUXBU0STrn3d5G8l3qlT82JM90zRlT1rYR/hITRbkCdUNOFflLz+OBiZN6W3gePC5EFayhSWX71+
gwTJqFwLXZ+2V54CfWX7WLg3fh55dpbahcn88ihRBvJbHxbXuRnvS+8x9NKjyDt6ynjq0J3K4YbQ
Z1P2uxFCBAX76Xda/+wmLNeFtKx0U63/R42mt8YqYSrE15gt/i+7Cza++AnRjona+vMPRarENKWC
BDDhbma/wt6n1Y+9Hfkb/FJ3NepdOJ35NIhLTTL43OHmOnJjGKJUkjlJ9BNCX/3NE/BujDkPQeam
P9sQzem17O3TDC7Jys/ynuD9srUhsdLARNMLOmcEtfL/4+zMettW0nX9iwhwHm5JzZZly7EcxzdE
kmVznmf++vOUe6PblnWsvRuNRi+sDlIkVfXVN7yDLNmmkI7LIZA1kNskGIuK/hoOO9/o93CeuM8m
nOgKJV5W7dXM5GuKxbuTu9FpNy3oHWcfWx+l2U81hQY0vXYT3J+BZ7bT93eihwxbMmqgeK97oGwB
kIPMHIG5209a8tfv2yvDuq9p96dHOe/r5J0eVxP8kn3ZrRG8CUM3rNboG4Nd/D7sXBg4i5VAFNNh
ZQZ+7lHUh7kOp7LM9uA5AXLDIlVm8h6XTdbVAMxXeMJ9v+SlsIrCEKrkzORQfz07fb0mSVJa0B9C
IyKBgjW8xcmxoqvcv3Tmy/drfdEFFJHu42JnYbWUW3ssAnAPptOuyrhaTYBaHX3aGi1Y+XgVJSm6
0QiS2+Fqrm3Q6qcCkpb4gam1BY4J2Febg4M8IUNi07jPnD918OwzdfHNCO2UOndN2DIKYGGJu1c3
rrzChSGQeAV8IN5PBnrQn2NAW1VOXqoci6b9LQW/kSxCo5h2gH4rh1Cz6QrQT9C4qdPUX4r6nuJD
kC+4NrJrV+LFoP3xYdTPD+P4KIqEhqDAYqH43N9FdDXd+cGSPfUv/qLJ8xgv66sGOuI+Oo8MH1c9
u69U7GLDsQf1LpIeEvJBu6WxhBwTKs1T8MbUmKIGMz86TLh1fr+FLoYlHPpEwkvZAn7s8yuHeVoV
ThVkd8JmDHDLwoogfyAImRIOm2Tc+o0P639n1/NqmJu10cir7x/h4on58ARnHz3JlETWYnKDbPKs
St2SH2AwLCTPxyC6HYzT98tdCj4fX/j8ayuxHhYG2QF5tQZYSKvQ1R3pXgPDuEoHvfjTQiAiF0H6
kl3++etmZjkIyzzBzDwqiYHlNuaH2ETww4Ibl5RThXBNYjcrG7BwzhRvuBJqL1T0nK8PT3D2urkU
Z+GsEWsLoKR5/oLSuLSExoLEICEAfwp8kzPjShX17irwZUuTfUHxwxYUzOfn98YKsyjDCE+oFtOD
IvKSCR9V51T55iEfzRUAN3l6iVvY54wsqYixiWrcyUg3frluo985X4PCy1FOhfaqGMeMMVxMsTVF
wSbPe1RozKVhjEshGY9DfL/KmxDewOT52muiUgwkJ02T3Irql2001C+WRLHg36IlBHHB2fUjSQ92
yUnt1u0+bP+U8HgSAElRii4qlZ6y1GFUpQF3U7kYEeA3goILO/bmcrqSBF0OOhq+jaQFVArvScuH
RDwwOzzLMtxTSf1FvU5TtAMRC/WCTBUNuDGo3FbQ3klX6QVipuJ9fyIuZQawPv/9AGdXltwXRTLl
QGd66dYoRPl/NfO6eOhgXgpzeNoT5xiVEKpcYEjqu4q1Nr/22alipNPyptfuRJ76UjjFgAqNW4SM
TOfsUqSRHDWlZuZ7oxgZRIdLY6oWDtyZkT5x17Z7p5MIs5y7rFupNpq93NVPyCPqVbRM2uZmZDSe
oxg11daisZbGOAMy/SEXhZeTuPO7SJISuomEaiM8lIySswLnh2gLuuTC9Lidks1ogs0a14KLl+gd
loHHqvCXCtyPyVnKxrSQk2QVDqtW1T1VaxjdKzdx2e0TH6fnTIX1dMqwhC3yaml1kqu86C2CzqHt
av1hNsli/mkrWGQ+WgSjvVRixw2aYTtBmSrbn6of4O46u6rdrB2oJLWylAU+OSzuIae+64/gJtur
OJIb3XNVT64+3lrsq5QOcOkEKyk9ztTU2toEoab+jO5J/9+5uaq56HDz0ufXISu9JPJXKR+ySBrM
kw4A+MSUh7+HO2ODSPUSAjrMj8LVYAn1rbROcEemVSGstQSzBesdoZnBDBzZ1Al8qLOpQx4GAZmg
SraJ3K1KB6GN4I2KYAoclwCtd86Cz51ieW/4b1AQ4BO6dKdIV7xQm5aV2v+MzXIDqHZpmck1tLUI
2F8C24fNdZZFN3XelE2P8nxZL8zpzszXur4D+kyYUehZRx6/P2f26gF6t7r//y/8xS88VKV2MuN4
fgRDyH8yeI2F+1K5jIUeHyEoubgbggR8XUfe/d/X+9YVXWNrPSwIce5p8+Pm5ubZcZ/pNifu03Hz
w/MOh+XmeOzcqwixyxHt3x8J5NLn6B/SQFPSocrEaBBEs2O9WIzgrfZYv3+oqmeXOl6uoJG4a+ar
uIpLTSTYwP8TABhVf15eK/MOeYYi25NOojr/G/Vrroe0WBSOC7sH/iOIQL3cVcUm747fx9KLFcfH
xc/u23DUqiwGPbZHas6gzTCse8UzQ3d4DpoFMCbEAf+bFUkuLAg8gjV8Fu80OUDlzmHAosAZDjhp
rEmDhd63lq7LiNaR6FZeueEvJm1gVtA2YoihnJNVUMxSskph8kqZo7RLLnQQ8op61MzV/1kx4L3K
+c9a75/8wwVpa12X2X2CXQwlW0cl03p54tGE1jIHJt4RSd/vP6klJnpfDtuHFc82sFTbpllItFDA
YhEul8gvyeFPONCkcKJ8tyivgkFh4g0dK38KhvLenou1geB9oONcl+0Guvxh+tiZXtS/BErnOeYb
gtVOfzuG6Ra4A2nLbRrmW60f4QuDevobRNmfChR2pcSwFze+hnEqfKqKiswyt7psenXh31b1GjFf
MpeTQhdx1CHhZ2sEAd2SRr3Jc/X+tJbtF8E9IdTiFASsLBu0gwEagtoJkho9PnWotnHQrQtFXYsn
iEttSdJUG0Ja5q2JyiXo7SVJCfwVJC6uFH3vHbjvvu/ZCW2jOtaVtidAlE+N2kERMzd2U/HOAzEj
3SS2/xwj8SQnGpKefzIFkZECtqC2r51knSnSzpBrppbtUeyH0T9hd73qMCoEH5I7u5G7yZi7g11L
B7l5VTLBxnFg9WIqAZe2CphfC0NUHbokuFx6ghCg4p7JcnrU6NdNv1SnWSF+oXCaYLTgriYxMVKb
E3+UrxeW3OpFtNOzBmogqgD89gHVy1jIB2wet6kfe4HFBK2hy6cEpNpaDvd2uGl83aumfIn3JZ1e
IEmKtoji/ijScGQnbdS4wWRiaeavI+u20k60Erx6GhYCmeX32PfYL7HxS8ip6i+T0+yzAS1wbW1H
lSCGBukbDmVXssN3Vs3XH0soD+qgPBBa/RxOo1iVxkQ20KhzjFWYza41zQv6uCKJD+DRasZimIdl
CicrZmuawSYYtsOwDhkg0vswKGqb5AXsCvqsQpUW+yEQAKKkLY8KQD9GGRnsfkgRfrcOGP62CBes
i77e2BYpF352vuYV1quSWl6RIgY6rrUi/l9ou1849Dp9Y9CZ+BQgHP75PXn9VvWVGOfLh+Co39W7
+df3YUW9lAUjJwFoSPhrOud9rx47tMgY2/jOnqSdrUoHwzR3KXoDOjM1hwQwKVctpt36IG/kPF//
7cJpX6jaTYPxh55ne1n51c05dtEbSIHI3EjdbRCpNxiuhupNrL6E0Ke/f+ZLkZBJMAQegJYAzMX/
/zH2mr4S6g7cN2Iv/B3KA1pnV0ECl24T0Na6zAxW0+CqfF7FtH071xLiLQMdtpXfxL+zHCzC6HbF
eMjDt//ipT4sJxKIDy+V4SkZyOiq7tmhmCdm3W0ULa3o6ftVLnabwT1A8HdsnYHW2bcrpKwIkxK2
CzDLNoFOq6UrwXpRmuMMNJbyoJUCr9ZOcbHDO/deb25h6115CPHpzk8v4zTG+UhqQNQ729VGaPpR
LZMdTF5MiUNVHKVP3UBOjrJB7cVSKRS//ZB/Xy1t5Uqz5WI69GH5c4TWNPh635mgxKzcVY0b8yk1
uCYBP3v+X2byiGBeed9LyZ8OaA4FQWBp0LQ+/7Z5CGYwGGGaWiiEJGgwt/DA6CXAEo5hDSDVynzQ
aN4Kmi7UHyXBiGbnlYe4eNA/PMTZBhuiYVJbqwRXcrtabXvyctLy/XLnkW7XqyuLXTw8HxY7K999
28xtmP8s9rxaRe52LW/dtbfzNoObwCb6fjWxXb5sJ7iKSPZxVLED/fx5s8kKiRM0KwAlonUN1K+z
JmEAImDzDDCMqFh+v+Ll17NBQ6G2BTf97PX0pm5Qu8to4VdPCJrGZrAKhHZC8jqUCGAoVwLe5Z/u
P8udHVq5zdVCKdk/3FbtaLjoUyDdJlO/yNW1bfKVKQW1Raj6mlB3CbFnr5Y6YReaksnNirIw3y8w
HhHe7MaVZdyE5mrGAS+z3O8/58WG78dFz14wKPqyc2oh8zzfVhBLVX1HKmoDhaEfiB0hQpZjctAn
5MqHtytr6+KNzrcPDHe4Q6Zjof51djpJ+tRUK8H5EBLzwFpV9ak1XoWCEXN6yLZ0fO9Ca0Bq9pgi
LheEzg5saTT9Gprh4IhsSo83ikUXJn8LorcGblkcLGI5dKeh9OIUie/uDea1gg7JqL7KYQWMaR3O
6aIjTyPEF3DQYGXm9GEtf2v15spsn6hRS7zqIhs9JfUEvgOu+iaHdECjgVSlQdSBCYkx442UZQuZ
FiCxm25HoKTkyTl0s3QrPMXnnqZS/VJPSDqswSuZzQ1i8HQ8rJWSp4sMu1zhAhLlv5O28mbwJK3+
wvBvVa3tAWCSYe5G+ZTMx1J/S1AdyeL2nrsX6e9mlQ1bPSBXVZqD1iQLOznRHUUWhHMAHqpxtiog
gQHv42lUQVEqayC4IZLhclCsxbSvy8yFmPSRet5iCLsEWxW9psNTldarMML/Mgyw0uue+1bHvhq5
9BrEHf9rMf3R1MijnLQL3XXa+CSn+oroCymr5FuOboZyZ4kCRBFUNzkgDSvON8YUHOLUP0gG6DHp
nzn6p9FQsIHQg7aQmaEHPKVr8LX33++wS6f34/46C7xRlCS2ZE7pHmqLNygvE6hGGlmN/IqeyvdL
XaA2APxkmkzlxRWP//rnUNg4qVX0JpGCIsahUKuLCvdw2jL5k9KOqyaW96Z6G8b1TwDJTYNhrF7i
4J3eGNy5oE8Ev6NKbFRgrsBOxAn+esj+82BnMRqQcpioXZHsK1QSkmUR7IJ+Dd7s+/e/CG4hIYQ/
wkRdA834+f31ChPqwiKLqmlao+XqqXm/GJTSS+d5m1svtf5SN+Z6yuyNuBxENtcQX0rlrqZBKkDt
TCOUp7pxlg5qvN8/3cXEA7FP2Ps6k1/lnKboTHakdCqe5iWlnKrnblnSP7Qg2uDK8FKbz3j54B51
pbK9uqzYoB9SSy1yMthNJeOW/AkxFTAftVxRot92MzIyKIeNxTK9hrG9OOQRm5D3RRGQEuPzqqYS
SHgTMNtvg99FvbaMB9n80QQb/YkUz48eFLNwZfnaTXLp+hJfGGUf5HLpAn1eNdT6qrfDIL1TrFNf
PSJPWRutkObvLZymgudKujGu9tcupAModamcOtJqSKhnr5pKdQUFY8j3E5QpmcBUBr+V/FgErxau
iDOMyFmVvVb2KnSfCNOUK6DLR2OhWNLGfqjMK2Hgwo326XnOIk4cOJKMlFUqSFwkRNBhLeNK3Xhx
CUgWQjwFVKB9dtAiO7XHOmYJajCqI5aQwitvcSFkKOaHJc6qhGTI69D3zQy3YG5UWkRgbjthp3El
aFyIzwr71BDCGohlns+61KFzFF/FrhEFeXC7zFKEgkcPeeAqsEDsvrMo+Gmps+RqLCSguD1MBuaF
04vMeLXnAC6bv6N6i6BRuadJ833MufRy8JS4Dwg5X5lRoW/ofZRwIQBnypoXoYYi3dMNvYpT+OJl
RUcUfw6hE8TJEzHu88mrfFT6KS+ivfbcIHiLM6BnWfNCZZ6JSCfCiOvReNCqXwDehPKafusQdhyF
6USaHxqGRrVUgbA+TtYRO9X/4isI5RTCAqjR8zZKrhR1G6jqewLNqI9Rt4GuSfoCh/7K974UCoDW
wUYXqincQZ+/QjyOQ4SBwLs2rmn95Dolgy2Yp6muZFzlO106IjRBMBAjc4Vwd/bNSymU4wCXpX2q
8JXTJeDCTnkpe8OFvovaq1riLQXKr4zcjNkmHQXqE3smZd1+/4EvXbx0g6iqhcA0tcPZYQ2auZon
BAH3PEVTeaNSLkOA2cKbpHPmQ9YZz5DTNL1fSEXtzn67alJ/XTrSTdAXd5gyoJ+p8tsnCGFcmyWL
tc9PHZRSaLTCNZKt+fk3CdF+MiYbLEvt7ERSZACrEN1pAooxWnTz+iUdve8/yPt2P1tUKIrA+iQd
g5V4dtSDyB6Y05vzca6XffCQPPWLyXuW7pJx0f0mNx/L7ZwdEfgD+G78tEAd0Nsu9vrg2o+z7CEk
MC3HysuUQ5qlpC8o/HNioMauv3/QS8hU+hIYvcGexJjx3BBCdircmLIYLevuN3jUarg1hx1mTEV9
IuW3BMJhrN0KIyiMZVAGrKkYanyRvn+MS+MNW3TakHvjd7LOLxRH0rtGH4bpaFlrx2J6sAYyhonH
2GCb4HY3p+iH7yzbwvYm+6f5MuECETD3WAT9AxPuUnUte42GoI5oYbuYnhx8ApJlYnpTc2cOMnJ4
O+chSBCs2yfBVgHK2Lza+mLqN62/0AI0S6ZfdOCX1b6Tdi3TleLGrG9zeUumnqJhCyF6XM0JLvDg
du/B6G2TcdWedGWp3ujh2r9RN0O0mqk8gO7Kf9Sb6Q/qj/OVUuJSocxXcmh2QMIULNvPWzlPUTnH
+iQ7UKsyNm+seoWhxw7EHP060kgqr7LI1i39jwLa2/e/0Rd3MUL8p9VFOPqQSM6lGVaSnhtH/GCI
JjE0Q/mPdIAitFe3FuZt22mVPP6OMMVOFpXtdtHKuM+0u7m9q65hGi9+CnJo1YQIwK49B+oalpP7
ih+GPwbPcpGjeUlGrxPzzR/KKb4t9JV1DRT2xY1KvP9/lgRG9Pn9jQogHs3S5Ic6Lmf9H3unqB6w
DcOzbnVpZd6BxIhUt5yW8rN90ysr86ohwoWAzyllGIBsJYH/S32jm3PHkBP507UJQX9h5/fKs/nq
49npIgNav+VgLW1veLQ3wZUu2yUeBPQPElyHb0vIONt78xhZSawWxSHpMjfMZNf4287OoTTw0sYf
pB/SXcR9mpHaCi9NWDFm4XhmVK8RSOXKD+kelFihd8ArnPzJl6uVYPdlY7ZRrX/A1LXhUwZyw2do
OAeTW9TxZo7ovSBAEB51zMO/386XiuVPL3S2nVH1qOKwy7WjPi2lnoCQFpuyPSC+ZMheOf+t4vsg
e2gW9s9CurH1uxBQsIFSk4IU/fP3z3Ihbfj0KGclWq11RV2GZX6QbSAs+pGZHv1gJPU1Gk/XIYAX
8lDyXe5E0TXVqBU+b2S76Hy6fE1xgFJHGKmTdzJLiew9d6IVCoXA2wDNwKuC9JfGTTaelAZqeegM
AwL8vHKfZ34YzxEMz7955jnzyjR+GjdqtImltRXsdXtvQDB1cKMltmzH8BlJ1vYFDa65A6V0RBtV
Kk+A0TGYdLXyah5zIVX49HhnlZM84vI2JLaF6+guRAx2dONwpUd/snqTZM/XZZ7FmTnLEgTHQCOH
g5+nnKtemLY9jEUqh8KH1mAMgzDEPO2DYwVrSjiEZ8xpc+sZ8TNpOEIsC+h8XVUEe0e6ffcUZyc7
6RrVjBMMT+hgWqq/LmqEDOXfg/lStcdZesOnsmu5UA1lw3OChZXJV6TMRAVeAZP71AXtem4Poznj
kPPP0A+uyebJtNcIk2e041EF0D3DbjeBjDYCBi5ztbPmW6nHH+9ksN2m2HIL395W8ctIdhTZzH+2
KYIKVfYcys9CYhshQmbqmGen6osAY6XlHkzcAi8RvzFhWb5Yte02Y7KsplfhEjSUvwQHu2yQIGia
TVYjFp47CyX8TevTFa1k5GeuhMhLnRYH1q4sk/qDl/jitIKu6dCpA3Kp1cJq7I3QaUwe6auRTyVF
4db57qobx4XQ4YjmNTUe8heaeVYDxJkhOWGb+YfZ/l1aD5X8jIstfnEALSTlCtTsEo+HxZAtE5QV
DcPMz8dXinwnDmv8t/LyNtDXU3GYm83Y7vx5wz8U2ExLGxXBYn8poY7krEJ9rQFNUXZSsinNm6KF
SrNgMG/C4pc238fQSxkBNBrQRir8CgxYz2KLXydqTfIU3DF7dkwfJe/Jzf11Yi/1aCFTjSDR4VrF
fYTw/jX/2wuBQ1B4sCgSoPUvfae69/XI8WXp0Ej7VMfrbtcI5cSOycnNUFaelF9zhLoQw1kRH3Hu
YySS9bPbq2wVfXb4PQ6+toqcg1odkmpfJE+sObMBUUTHsQ9c8/cf+V228jxWfFz2bAfkk+NP/YCr
cB/JmBdgQKqZizlaG4FEpYeFdvKYlafxJu5fQ7ReAuYiYY9I2DrJ76JgjcF2has8PgH1zjbvyJnt
mh6sAPXEg6uWyqKY/37/yBdPJQKcovZn49rnQTYvwzjtacvtQfTc2npBSLJczXjxy8KNGDJbW+ea
G8+le47zwSZENcFGxukspMq5aQVxOoZ3rbUNs+yPbfyMqWPQ8VfH28lJQAFugKeiy+1adCf1SkOG
sFjhEByPhQu3AeuWFUe4lsKF6W+T5NgmL1Lwt5Sf8yJxgVZc+UjicJz/rh8f+Gw7hYFeV/ochvuq
hVzdWW5IiCwayc1b+jhH1cB7YzAXvnQSyugAstJrNOdLgUyjWSx4/sAGz2sbY6xHuQjNUGjOgn2i
zEQ0OB0fEKZ3umsinJfaVQ4mKii8wTOR6U9/jmR+GbY2SurOIbbvZmKU/Y5DnqxnE48x50aEMvWm
1dcpum/+fhh+lBN+bwxdf8j92jROZvwrmx++/xGMS58AnxHanpjCozB4FsGMoVG5JgO6R9qxMeHp
p7HgHMyyqwz+FkEwt+3ZT/mxVZptaGEx4Pvr2Y9/ZDa+GLbh2XN3M43jP0kbBS7op3c9fnQHpOJ3
k207dSM0+hHzRzxc4PbhKwuFt7HB0y15C+lQC5PdsLEp4BDQmRZhPeJZtYUHV55kP3crnQa2fhra
gXAO1hwBFXv4LSXBovezRaftzDF2K9nlEmZA7jkobmrW0/dfCZHeC3v142c6y9K6BCxvGPQps6xs
2efGuqAGSZT8jlw29vOV4bc3vj8sOgnonYSLQf/Y9+rSr3/09e+0X/jWq4os3BH3OglTCEGZb9IA
35VbbfCEgDt4SaxlMwx2mqnf8rdq2rgc4LENPfbhwUuHJ6LEhEn4RQCjz/p9Lv/kjwWKDnut3CAv
D2OEYS7KtS4Min7XB+QeJnh37KwnZ+Ebv4eu80T/UQ9/ZT62lmQ7mX/bjyCBGbEr9HykW0vFnsWS
1mEAF0jxxhEh1uKWZEfGTDJ+MrvK9ac3jYiiB/uMQNrW0domkNrRr25qF3HIyNm/y43UzXL93qLb
pj9JZePJvrxAyC4rY98N5WSn1akwdVAbAIVc6LKF3L9aewnSDLObl9F9W7LvKOD65sGvlz4zq+a3
OSJfa79obXHEgChnhJSP7FfZuG+4kIQJQcH+tRoVAUU6+DRVVGdjkR6Y/gsWFSsdZOgwAatjGgWk
1x36e6Xtlkna3gQ0xgr5xR/6NUP4mU051cNBG7XFYAZUiOq2099m4RgiT5tubhcjfKHVxknv4/jV
MbGcT5lwHpRuhtBBtdpwFw+l6GCxmyfuY8grjKGX9LNsPo6ePdLzjwGdMp3R05c6UxZ2tQlN5yHy
q13jX4u2F8ZU6NwReehGk5K8dxo+dFLQhW6NOG2iPfkommX/UpY82POKTL8ql1cOzKWwQjgR6lBC
wsc6SxELvbdqJ8TdfFSfNObts8G2tVXhUhDBTFL7RjgVGIB/mxdsSujN2/UxAjzKgFo4jQT5NUjU
5ScCuqlS+KBzeBZ9R2W24V3RVUvm21a6bR2GBcZLyk2IahX7+8oHuJSd0YM1EXl2UHg+lxBFQt8u
JKlBiBc1Foy7HnGwBJHeaifVCJdKqiwRFmliTMR1eorTAosWcOqUXEhMCJaKziWoYlnz/WNdkEYh
d2MoIajfOPad63qAytdKKHAo6pQHuQOrhLVncOPkq15DV2Sr6z9k61mnPpKVaNUKT6X+wR63w3oy
DmP8w57uh27bancV/ya8sbKfCXSsJnJ7E6jOj746xPWhN492t7YSOKPSpm1Tr2l/TM01ucpL2cPH
Nzm7uNramsTv6eCJONEYxCwVl697H8VnDAbq8R+k/yGqBjg0K27XXjtNl1JhRuOqYFTLYsjz+S4v
5rocTCsN76hOe5rAxbxOpFcc/CI49Kn1TMFRJI9kT9//fiLVPU+ZPi57dg3lTQphj3nPPq2PYaIv
8+ZPCfoEZM5V8uLF84IXFBhCeuPIAH9+wx5HhbSVAEglyDdb9RGCD2xkQ7rPqwQRqmu2i/hfXHo3
4NWGAvb4a3dVmbqyLOwQW4PmGAPZSSE9T1gKYfu4deDh44NOhwAqmKsPxYZ/jIboWc7f8ElqxtQN
YJKO9aYubjWzXoAyc2c6k6CsiUNepNY/LPRZGwlDTAvaFYbhpSRqtVBoqsz4cU/OiIXFTdTtbCuG
M1BuY0BKReOs2ETCzHiUj+mYLZTg1zSuzWrT5D/UdN6HC6foIZWpi9L+a+f9Jut43MxLsDV30o5b
K3SJcLgcY4DUa/0Ky3BBDmuU38yVSSLCP111tLC8FuxLuCNQp4R/U9+ffMhx83galOFWcm5FbiAP
BrHzLZixIZdfZmw9xxm+mrTmr8KatiNzo48LcM5Ts8oTBWgce5reuW14awXGcrZhU4D9gmAb0EAV
pjU5pNK6RReqpeExuVWLcVK/spzWyyCesa7Aun+/i3E9ufBbQ96ii26imUh1/3lztT6WGQkSdfsE
43OSW4uEqlzbjO1U617MjVX4uQ5cg/YFtaMynFZwqKbcdBlCxGND0oml+xumPMK3KqMbgyxtkb2h
x+n5NvwmQckTLFfxBfCBWviwDVCUNczXWE8WioQRre4p6NiplIM0P1EOVq2nEo6LiaVYj408K2d0
hZviLa2bVQOgSdg1tQV0bPpSNpZVWYdy30B1x1PhXtTUi7JZcZe01Uw+exBNJmL7UCyF0sQgW9jL
14hOrYPxmCmKOwAsMMiAg1MOHRDOv2ghVYW96mx7TVeM7ZNHMDAleP5cmEO+NeUMCs6tQmuqiP9J
x4Ak4xBZgxcWN72jLobW9uC1RIN/NJ1sYcwnG60fGTKkKr9pIaoz2N6RAI06WUhR5C5iOs6secK3
W0mlm6FN1pNW3ooumFkNN0mgPk/D/GRRkhXIUQMtbNpjVWEMuA/Xlab/DPP28crWuNSeFB4uzE0B
wMNa/LwzAnpLZjaXWOTkd2PTHQpjWlm8qs84Jw8qYZIawDHVYqgqA20fu3cPw1z8YC7uff8ol25w
NFdVlbpIiASfpTBOoktZpVIZMeJmtg1eHAa1Iv9G8Smt8kVEdPh+wUsR1+KNZVo6Mnn42awnG9I4
skYiLtVojJOMdkJV819668zQ/+9r2TLtNANlWTpYZ82CHtGgwM+VVCjcAZp2AchB7xF6jtgq1Ovv
F7v0Jfk9DdjVvBsZ2OffVEtjbqiR1IsaE4EbMaoxMCIr3uIIcVTzJbrmznxtwbPbGfIrDpgB4SX0
bwkvFaBUxhvIjwiRI5q110bvl8KZTUNMRtsAybL3dtCH3NrumsnvyzjdyzJ3jFEtukz0h69LAV+6
I8FYklDyXwPRwc9fEi/B1hoYnSOndMKtBoMyckqRXzsUlKhldPYTCNU8BwMLPxlvrsy5dkAvpSAf
H+Fs50T+HPXViAwoSXRhUUzqOPKgdDsfkkzb0soYK9Ss5C1KHaY1LqjqmXAuwTo+tsK52VSvHNOL
dwkaaQbTLPAgzjsN9+PHl+O+aPGX2NsmjYRoafe+N6PkQ8d23ZjDKcUVbUT1JQeWPEkhn8lYjla5
KjUMTGdrB/YgnE/WUK0jn4zY5uppyejSeN1Ixo0ymMggTeWzCM/fH4tL402h7vbvJz/7NROwMiZo
WPNAEgmdwNXqnVndSHHj0SWAxdoGpDVA+1p705bGwi7fhDnkBGlY74sbZMsW1tK00Hn2T0LKUWpL
z65+hM59XP+dMWoCCGgUfxIogOGQuHk9PtDek/XXejp+/ybvHf/zvPTjm5xtitLoJVNPffgtcbqY
6ocx1KEpZjeNfR8qT6r0nPjSVpIM1wwCxiWRqK0hjkPg1rDujA62/isxw83Az1Pn28E016Xkjph1
TYazldLnuf1tMO8vduFKGxo3hWWvbIxYoaYEr22+ptPJKPRNl+su43LPMP7SLBNFt+hnMhHSlaNc
sys2JVNrO/873+fANUo9WNiSskGwYNWAfAc2hMQE1UNdQkJAFgCCRcwO+f5jXYKpfvrZz/qe3GRq
ZqQOymTKU8DNIiIUGo7cJ110qIxXJjewD8TM6MrCIuyd/0rwVSzBj0bl5p2W8OGkxLk8BHXMBYPH
qmzdi7yi7ALX0VLPKQSWPiPl1nDXkW5IUsd+WFx5gEuXOwMpOGBotVsIUn0OX4ZZ2341Ksxy0lUz
3xG7GCCY8YGZTZSfhHh5ulSVh07xFGs5Ie+oXakavwZqoYbHRYSIJoLd52AGta3rINLBZZFjps0a
J0e5+V8U/197LVimIOWG1yf1ExXN5/csnKCWuF7NA+ktPTpEULEwY85NA7BpdghVXsV5OpfeTPjD
6LppmoABzzLqWp57SyQQD4mgybplsDTuujegx3+zN4wzMYAu/lGAT0SuifJisil+v0B+W1A0TSf0
Hz2Y8gMkXUIfI+i15cX8HTfNs7Bd7rxw0y0SL108grvBe/uUbI2HcRndWuu1en/fLou/7abbh4cA
cajetZa4fD44t8FeedtN7mmZbNtd9DjQnNvHm9yNf3rFljwa523+RH7ANfQuWMw/qOPth/F+cMPC
oyHpLGrJbX9d2YIXRjP8NiAGwcKDicft+PNvA0KuGEaaB8dhF6erFt4+/ovxJjDdGYaa7lqZW9sr
+zF8xu96UrZl5pk4JqD/vaXJh/eu/RoilVLtIigfJ4mSrVpP9+1AtHalw7DOwDpm47Y6odiJtTDV
Kl+yus0f0bor9/1Kp/G/Vh7nP1OLoaVnMnP4OWFTK0CT/MlD7XhBvnKehh+ysvQB7S7o2oYP0HEK
yZXvyqdKdeWFV7oFdqoejrYxN/8fZ9HxUCdzRWm3GJ+gSd+03BjzCqPSJlgfaMtb675bPIXQmlyL
hqjiZfo2H5bdtO/MI+i6qkB+hRJpeeWLi+zuc9T59MHP6b74odhJUGUwrbJD0O4z6wZBkoWChEDs
Gd1DH9yZQEmx8xmnK3nnhfHs56XPzqHVlmHfOQFNOOl/nBIHCQHf+t1LmlY8TGth9SvUjaqpvRJu
L/TaxOpw2pigIIF8Djzx57oQEH2GgMpTjEQCPhU3mJtuhqyhHkw2VT96lsZUhFEkvWA0ntTEazqU
SuaXdqxgRWW7PuzW9uzs0+lOczIvAIBYP/jNEgW4oVxYNOPLjVPszXEvpKNq01lEerntpSOKB0aE
oU4C4VW7ps37Nb8m1aUosgX6Gmzz2Q2mzFJnV5kEf43ymSxpBVb+XwhrS6tXZe4vr7IEv6adn5cU
//+HuytKLcrWMeSn1DCaH+mvxAfE+sr6wKz1yi934Yb+vJio1D4s1ppO4nQZN7QmYTehPEKViyhV
elJ6BlYWSDgE2pIJfEp/zU/0axH4eemz8OS3yejLDu+ZBg/Bu7UIRt/cGyj7Xy0CL90ZNOnhLlG3
OF+gFaHSd/4QIYrGQA6BCLhw1GQik7wSAS6/03/WOfucZqZlBhzE6bFa3o6rwr19fP1/nJ3XctxK
1qWfCBHw5hZAecOiNzcISiLhvcfTzwd2zLRYqmHNP6HT0WqdFgEkEpk7115GtVfNYrF4dNbXaoxL
D4XdLKIYVTHYfc8mSprFPoJzfBoA0mfPWzXvlwFfn4UxAyIkDKIeLWzT8d1vpU8GNsKXLfD2Vlec
dA6mVx7934oHHQTCMJyP0Z1j6fx9JiltEucSniMk/m7wdkrAZeYjknlrhk9SaluD5eQcLELgW5qj
Xw3MWYBOL+rnG/laZc9XYSoDBkSZqULn1mO9JIVkYLEKa2K8ampIw+mLNahOFi6rwsUWzOokG7vz
KVmq2QLztXJ6SzCZqobd5NmcLg1SZFJp0U80Dmthq1vRDm3qQkXBlvvvcyxZa60KkawCa6n1C870
MafQprs3xZUxd7vZFzN/28jFWqYj9vPjXZhhOILAtyc4TqYKOnvpQpJ0ulEYfDVgZ3hjVw4FF75x
mLhdVzzO7+xsKJHSAZxAoUOK/WVH+tfqYKgjJv6igenPDbnMeBvndMsDnZQj/2H6VDv65/u8ea6C
rXlNW/MVw/bPtUk7onalyvtHOWRFUTKqzeAdNWKFWzYPVXyrpwLNbWErAeYXn6m8wl+K/q9Xtw+G
GC2NcaRD8Cw6Gcw+c+Rg1n0qCZsFZnoN6jE1vYNKtKYdFbMPK5Hpmv3SNLelrtNND8io998rsVjK
w+Dm2WH2bmw978pne4HmhT5RRcWBnS7GBedVgiH0jRgGPQml/kPSPen+xqdHWCgPZGa4XVjaQcjC
b0S4Vcq3KXsdp02nUZbw2xR/bcCr93zXANoP4l9KUG9VvGUCPdxqZXLlVi/NNQ4vUCd1BOQ0LL5/
0mbX5UaLCHs/ZkeK+9mbFWg5ncdOe/j/gJZUCfaqBEQ3H5y+xu2vyaZnhuaBKJHBnB01Ku/oOJNl
r17mQveF62g6JpksEJyRziCzUCisXDVr66gKM/Qq5zvD36XBxrBcYzwohlNOy1H9bCVbwif7GhHn
wu7+7epny2TaylXW9mEyQ5903xvlEeicfgldk58XCu3C0ezblc7enixWZQe2oh/booE6bzgtRVTe
N0tAPKeMnwqIyVQzgBcALfugZr7VB0kqD3gDyiaOPnBMYhEKPsfzyXsJBW3dw2XpCDenkY9E/TYW
8Uw04V2IxbEM6y0qRcPX0UsJr1gZzZbind/f1tgOpvlIEX7oQTRy4IdCxA/IbiDxdbJ5EzOvanla
+AVRtxLHDPPdN651Yi5slgBLnFQxtzFoyJy99bICS9RSgEv6PCyasyfi/8uB+AL1idml45QhoiPA
o+2squksrdIKKdZRFhX3cUczhXWogs6n1o+qnq3nFCShOubIyPi252zTiS6HxaCQXOvJDe6M0LCD
z3lw6k52he7aynqhpP37Ds/B97BPdH/sWdRjekhtIGxbaHCE73hjvIMAE3adm1ZXusgXRh9vbOyk
SFFD5HHOpwx6xezjsoEkMTu6Ca46gr3oHxjR/DzpL3xd365ztjvSxpWMINCCPaGVevFpGLem/Glm
byTC/HyhC07cPAiLlWkgy8Pu9+xKVTea44RehWj6wdUREmBmURWCmzYGhjvlAjHofNjj6DU3AWbD
i1hjmKXOnRkhcUCJMAMP8dOUEgIKjWkwXVA6x2/fh0xczBgsDsz4tTuFXO8F3BagZ//8DBfwZHQC
cERowRCGxDb/fX3XOor/XgzSvdJnNPKgnWv+HuH3pkwRhiUvES6jclcmiyrpNTcB0JaKZiHm755y
n4nyjayHxO9g6FXs+1yl4MSkr5tbybkEyS2RUifNptepeIw98Voq8aVl/NvNn5XatRmLdTYq6ZH4
IGxixJjY0+apspZe5wTFB+QjDk2gi2m5ReSHOObainIJX/l2B2efeiaoupdNQ7LHwps1rhgJe4CE
Mad5qtkBz7auu4I+f8WvnBVFXBJKk4Y2nLL/bBVrvbGNSgkLBmIaD5Li38uQSSlhtb5YaXy4dEr6
igrXepsieUUKx0EwxWMdgXvxBsTGgwvm7zu5X6pVvS79d8aI81aNvKmWSKrojsDIpKfbcYKYIAGa
wqyt9lYV4gMlAzQKOHU/cuLOjVtdv5WU+1K3VlVw3wWbSnOzYKMMD0IFXz46ZnCRf56wX7zRnx7/
bPNUhSnJDH1+/PQooV/E9RMxyyuVvF/s1HqZKG5j9U5ZfHpY12N/KOHRYnKnJ19AtFesqmJTIzRK
+9dYI5yJ7cyTuiV4pazshZVc3KSlSLx1Ao9aoY3wIRYYvoi/9ed+2n/JpsTfSrzwkwcBLWlYDFdA
2wtL87fXe7ZlT7kSN5UOrxOtKCgDIuNKv8XQoJhWQwc94f3n8by0Wv49m86+f6HvyzQ2gG0o7vAZ
AJqfLUrmxvr/vE05rzT/nbdnH2sre0aQzGeyOTsSBCW59WJ46/IjTV+1QxN2Fbj5v6wP/73k2dfZ
YeLTDT3du34cd7x6hbZoQjOAcN/wl1/cRuSHwVaBMmoIuN4IH3n+/PPwmheOxOiwoKl/7RCyMe+K
f1W0nRfJo+gDyoleTuTFeJ9nHDB7hPjd0+xklAK/ooqiVaQsVUtwq7B2acGbtPGqNlqC3IdTtRPj
3PHxpTSIYMIxHJ702Pt3lBPQG/36mMLrgyZrCn9i2Lh99SQBhOnEX+C1kAG2oQU6SSUmmPj5NOUJ
xVdUuXWqYUcEjRmWjo/ddEncHqyfOSGExuEyTO90BFOz2zq/nTGZ2fFneut8CcvjwGmI3VQPuGC6
ojbZ879kVcjx8IfVp+NQSQLZnCcSaapNelyjlq4CtQbmToGmQUtYkbvgTp8qqqG3dkAd3be3SiPY
Pv3dqLwqLZ3Bz3+WDahdc+gyOW2GfPYeZKVvKUFABGDeBu8loOgGb0/9pL8qkGfHYHXVcfDy5vDX
Nc9W6sIvAxW6NHW+4aT+bQUeIxSL2eQQBasJYdBamMKVKuuC3ByRDFZtmERo5Gucl1lhHEmN2UAp
AeNXAtuaBswzP1jhRnFpNHtckWrxThu3krCOPWo+R6pufp7zl1awv+/gbEnxykoPMR8M9900uVNw
p6JSxZt4DHcjDrRVTXP2Ws13CcPkqVFtqyYqoX9itYs6sLTSws7e5LFDA3+GXtqmWr7sZBU31xW8
QWTdbmUZuwm1+s8PfAl5/3b1s6UNt6m4yhWWNqyDKahslU+1o2EdKPBtcUCAw//hdU9Gll278le/
/3xe//3gZ0tcb9RxlzSwTfJ62eJTlm7LYs8KYdf173IKVmnf2iSArLR4clMjtxujIkH5Jh5R9iF/
uJuJdXoJxQz3+LU4vnhyi2X2osyfI+VplFadfjD9wK6t2NH7YKkl7HmyZPtduPR1pLsS8lm/tWMI
4LwXWGbSSmXvHNqTimKinx4bSVjmhnVf00vL6gepV1ftKM6qiC67y7ttb7LNtXjcbCrIpA3axioH
aojANnx1IQrAID2UzMnFayCLkbhZHxrLj+K9ys1TTNNMkM1l2L4qBBED0xOwFbpG39AdQCVpPWqa
dRrF+0mWgc4/zfhVCFK3w4bMPIWsdBFUR1hgzI9k2avDbv6bbcnaGyEH1apdOKWnIQ1wFNbtBsFI
aP2Z6o9Z1lEKvtv06GbjbB1hgKjCUoQFQvqwJax+nl+XP6j/Pbn/kcUj8ginSccLqAyfBwUKYE8+
6mo+gDdQB/Azvsbw+Q9u/M+04uwK+wa/iH/E/1UelNOkTtS1+kullEeIkups5AC0DKfJV6y7vKg2
86HFi3CjHgO3bJY0mCPsHGaGDpleWBUva3mZxruMfUDTi53hhQvRo8lqep+RgiRaNshjlwEVDepH
K7Ihp4hWuyryaKF4S2lGCgT0hauZeTNL4GnRLLF/2VpTADqHKCYQjbueqStrGHlIcCPfRu3WU++t
cDkCXcx7VZRaWyxisuCW5EK1yvaKxOobHMtlVydEzaJO4ZZR7ZAWsUG/AO0iStODqB7ZbOdwgVzd
JIH4hq1P5BUcy9mFEXbMnDgaafNjqBaEoMXYGM/A3/e96m1lP3HMnBPbNs1JZECiF+G7WB0inPEY
zEQyb1DBzHFnOJisZ8583UK+8IJl4XMw5LA4s/TBO2eYT27wbpUrV7DI6rhTVLcpxOUgaHtyzx1d
rjc5nN6aEt+SkhUFeIGiKgzDVct5JIk/tFTcq/MYiKwM0kLQn4KHbMqIF8rmQmNkSI2svBflR9Tw
5KsqSbewcBEYo2TTN6ue6qBKMZ/6XJeRvG6VZh3nPuYL4k0W+XeNVT+XMz4puYOQUDi0Dz/P/Qv4
IwIGWImYR2r0r8/K/cxvisoaqU8tc0WaaZ6/j+WBOU9NMbSLK9eaN+R/Zv1fFzsr1pp69pct4mA/
CziGpLUVoaFkSRZiHN6Vk7dU6YhD2G6IDqTyEoGWezg4qG0QE0rQTvk84KxSSnsEzcqCAxvXlvAY
D4zymNZkfxSL+Uco2G3ydk1ox3p5a4W6DRi5pM5n53Q8IrcK6ig9TWfKrJ+8NWiHTImqSTjNRZro
y7Ck3mf8etZisxjmYEzlzPDgv+FspoZHEbiedGU5l3DwbOBc009LvP7G0xZm0dmpQMrMByZ/NiGZ
GhKUQYA+B6BcovJOoJGN/lLBe7tXDDiLuQO1o27MeRLVyqMCv0rBbPOqQvHyRoo+T9YxJoNOcl46
NINJTHUfzExppQF/uEU8RavlCa8Wx2y2ved2/YPhBYtYvnIQumA+QuH017XPNnEjD6xJCAzr2A+L
tNknmGl576iYONC3swfNE7LvNnwc8iOGAUV5rDKXBrQ4NO7Ps/Bi2fj3jZxt6WrcCILsR96xjTah
viRpQTYIt18YhBPl3BqJAlcueSEBnmcHDMftRaIdYZyRcSs/oLdtjhgU6KKT+Mcy+JwrieCDrUaQ
x2Pdd4cmsNaqshIScB1CWKTbrIOP+dlHEm0HEwI2Tqn5e2ty/m50OyD4BaatAWVEF9Qdm6PqrTsa
yHFCWdBthOigBc+x/Mna3CbM+sJaeB5Sd2WdptDXGOshWwT1JwTkNOrWs44qDWfJ0AyL4cHD3O8J
csSHuLgyEy4uOX8NxnyU+OvIlmJNhx4JPi1ApSofMsoqzlC6jyo1dzgr/vy6L27ueOMZUOcp289F
9UGaF0lYED9HuiDwxGxGO4mG3UGbmJIFOmAVLt//xyWBp00OCRJmjmdfGR9y3qHaw1vQe1RZwALS
f9CkocvLQmU5RU+zIOHnS36x7f5ZWnUgKdo6Ghv72dIKuVzqTWLfbr1H2VvIBxH+0N5wy7WiLuo7
DrrRb5rUWAxVs1fZ0v+QT+Zm2JEFcCPAE7HNp0pxs3vDkegiWOvpTYc/6Qi9XReLTHWJrzqhdsm2
MYL5k7dja82vnKwu4dfIpv/PE5yNmtGT0CyS1TUDMyUB4x19xkcG6+eB+uLJ/DRQZ8tQlPZaFk19
jNGbbCMQwh0sWYnxsRGzm8nol1JcLKZusDPB6QN/G9ElIdvOKQPZ4Yi7DCehcJxc1e4JKodB85gF
+qYKh5sMhP/nW704c/8akLN1qg+MyEPaAPdAOHRqtcojN3uG2RRay7yUnOTal3JtaM67FgEM4oLi
COivfBIJwKAGmzdqohSBNd90CXGnMytSM8hnbHCC7n/Ro02OXYAM/Mls+EzHp53aZVPVsGqoXOA1
Xvm8tLkm+eEVmmcLSFGGRe/rcU9IjS0+RtCtoh1wOV584kFtaCy+hu+td/ToT2R4le5/cXiSvI1V
49yx1H1GjvOWI+UECG+JlClEtwrc5ia5H+zkuT70aGfFvVUe5emPhMZc3GYNjx7YHQG2mTG7iPOF
jPcVKt2SHqOdPUb9q3+PIUggLX+eA5d3bLIt8H+gpSadu4RZMZHHPgcyKB83tAEofYhXRCCf685s
XZ1JtwjKTCraFEL6z9f+6j3/M87Y+xgq2z/qjvk9/LVQl3Lmm1MG+YUKkRMH5+7hS9LVGQoSooUy
IpMyAHxLnHMQVznEwNZJf5uQjsbhgADHB6Bv2l3BRGJWVOwJPF7phBY2rei0XnhtqC4tIDQGcUIn
QYnt9myTBf3Uxbydz1Tlk5k9UXyro2lL9nxSqaPUNZFcgfgyVQeF/UYExNY3aCCdLrpS6F6ES/6+
lbMZWje+oEodtxKLG987pvLbfGhD35VZxQae4OSFXyruq3SSS2vG3xeWv78yWSlHdH70S3DOxYOC
+kEFFcQhGjjRQpuHsu3nSfKlvf5rkpgSjocSpGTVUkg7tM7tF4nsxb/IRA8mN8qimj7M6g77N1sj
zc8T15Y62m9RPHMN9cOAsV6UlEusVVoC/zigkjMEksrKb7capIzhJpLumlBwS+uzr/9o2kqvFwm8
1hA7Ji+EYSKRc/eEbjKh7teP3nMcFXYBMFHgDXFTTRgzB4+pjxdauhhk1wtv6zx2hOIkT4Ibdh9l
OTljce9pcGlbbz9CvwswqGoeAymzxe5AHwCfUbcM3+UO2ITFbMPnlVAnCKCK3n1VYMZQXHHC+eoo
/TOEOnHdEu50fGpn35mZ11OuC0q6N5RFax2TdhsGL+ScyfmfQkhmW36dkCDrlyjeGPS0p6R36+bR
BCShq0LMUShHeEzuBeUhRT+arKbRVfTbQX+VKHK04pRn6ZJYpzy5qeUFONXPM4Awn+/r8X+mAM6k
M/A7e0ed47BTVGVyaUV7q+hhK9+0ho95B8cnom4xWnzXNar8BKY68inpvc+oHSj4mPsUuaZlzPpL
fz7yYIE/lYfZ9N/rH3ES00LUG83eqNaZFtmhd5/ILtLL0LCz9BYxSKllawX15RDYDROADtNsyW/j
QVzAg1Z2nLcn5FqZY/Q3Vez6AgzhdaQDnrl99Kq9RhtLoRm8B6RIQXLZ5FtblRe+dmiSt9klL/Oe
Qw/zvvnYl4gbtS9ngF3w2Q/VD/KV5nzbpmmWfGxg3aguZ0+NMSP1QKSS7l2pttCvBI4pbVHIOUUm
LHoxcSl6K/NRCZSNQlVVoRGeALCng87RlQ50TNGtZwdWJVb7eWBkItny/o95FONkAcXSLoNiOZ9U
WWkLyclGjN7qxy4j/mD4aAZ0tkHp+tKuIXA4fjEIXdXuopJYQGXbSF8LAkLUQAw2kRY7LeECUvA8
RifZvzElfAJTd2BtrGhMR4AgSo61Bw0dnV3gXvNcKxUfTA+wwi1QkCaED4zkeESCAu+wngMcms5Y
D0HgZNiGm+lwb/p7mMglP8L3Hb3Y+NpanoiXWNTDUmg/5+fIcEMd+pdEX8l/yhyzf4xh5HAOFBeq
R1h3RG4T6AvTnBaWPkdf6V8xfJVuA1bo7cxo1XVowiJo8KMv3Bad2wCDM8nM4jFkAVTnINHgDZIz
rx+7clk7zN6EyWrutBq+i7H/MrP4ZN7oxSJaJDC01CCOuIOe2lH+IpSrrpmNRJ5NOt81ggg7o3QM
hjVvOomPGSiV9y4ANAwT26AjdoAPdrMVb9IHP7IxGX0Vd/GL91vS7Pm7CO2e9kQNvYw+SbkKDG0+
IFhs412Fv270WIW+k3FKANQqcTUsRQDvUXfJc5qrYnGG2LqHodV22KeMAS1nnH0wbAekNtXtDHBV
ieqm6ntYhWgEZoVryusPnYz9uhiBOzJyvzgsqMlaAUzPtOFKkfZ1rvp3UfvvonC2qMVSqhrhaKT7
EmfyUGl+Q51d9Tjp/wFX1vR3o/GdQdnHONXMAur0VgMnxEu8adKvd62SAzLggRNIN139Wyp3vraR
iiUumm20qpTGrl+jZF3nt5Fxwj+iHJfq/TDSCVDcxHvucZuJrTfLCwCSB7J0PGq/K/yU89rsn3Xv
rJVcVz6uOHEU7wV2qczBHWDsbojKdXEVHTV40B/4keDfF17zYT/HE/5zZWoydAB4DmM4/H2bF+l6
6klLFHQwnSAihNrLlD0agpO1q4x8t0k4gBTavrBIEGCNzZ01PevVfkgeTf9F4nPtW9Ets1VKTzS7
A88EcSnNuUUdoSiYe6IJBhSBq6X4bd+I+FdNt5J3P5YWYjnfFnG+hHjbKbcB2682EZc3Hbkne8h/
C7MvgvZZlh0t12Gpeqck+FNBpEivSTXPSp2vMZjpnTTikB4DaH0fA2GIlEHP4bZ7+HxNNqxZHsxL
HL63Knfoafy8zc1Dej6fGWj0bip8cAib3y+nl/Eghz2XY3hg783p2SKQulVfp6Bc2k9NBBFQWOlt
UxB8v9QEUFaMHewxFWItWmoNzg2N4WtMl0sDSIIaVl0STO5/slYaVOpCOJPU2J7IEYeZSOZuGzzR
1dF9yC1PPw/gOe729cKQeKAWnO3KmLbfHytDUZoFLccJS6lxpPkEVud7n7NwpvENyNkvF9611LAL
Q4lRK4cnji+GjFva92sWhtDHdcAzzrYqDCWNhDnE8yrP68Ls+Hads8k44h3T67NklVIgJ1+SkfwK
SqfWAfn/eSAvXguHObx3eDDa7d+fSTdG/E4j4CXU9hCzCMhAbG8BBkLD+vlKl0aP1EZsITVMXrE5
+n4lX8qDShko7CB/8arQFGUfJZHMP1/lwjyk8wAleRY3QJs8W0b1TCrh7NFR75BYF0+Jh7d8ScFz
azX4nftv7PY/X/Dc7H+eiVwG816MQFVopGdXjD2987yUdLdmeXDnNDnT1d3fi+f9wlnfYsF9rUI+
own/53qw+FFKqNTJ+jzOfx2ks0bsMylDsvJ0OPx6eBjsu7vGtveF7WTO52fkXEHSvuSZZ2uVpv91
vXnE/7rekNWSgn3Z+KDYL6JzWB4eHu46+xQ6tnOEJLO46kQ9T4SzCyI8N/jSWBlJKDib/kVUqrkn
NtHekD9ZH5k0YAUHHC5An+dzW1ocYL+mw6kDnZ6jxn5+odIZpDwP8Lfrn73QYPTg/Y4dIK94AFgf
+ewqDvaDsAMnMZVjauwpJuHdjTHpcwLsINfP5iagzLEc+5qfb+fCZ0NLFzdbC3csuixn63cU5SAk
+J/s574t7HNqSgJv4+oaL+LrYPjPsP91obPvs4djHPsTIc4AR6FNcgaGaHXgI77t3ZwIY9WIXOwq
iBMAUO3TwAnkyfHy0e0J8w2yAT+5aSHaegx5iHMGWmY7UGSko9j6JVejO/99STKEbahBMM1MlC5n
d+tLQT6GQ1Hsa8FcxWNDsgdiKf+RrsYQcVALZsr4+1QXc59D0m5TXGzg72Z667IEqACyOOtdWQou
bEr4+ZGCiOmtCM9YPdvW/SiCNOcR5Zn97tQ7pdrkBB0ZmLqi+VgzU64fl7/g/+9v7dslv0QFf32d
yOY7T5o8Ms6EBd33u+g0zPG4a3yrjyonwL2/rjb+utkEr/UxKOxm4205w+QYidr6p7n1ttlpfKoe
sofopLVOekxO1UNy6vb1e7HJNuFx/Mzfk32+yDb5EV7phoNYt+/2FN93imzDsuRXfZQ8W9r7O2mv
Pyn79hjyOwyrdiVv4Ug1q+yl2h02w8ZYa2v1cTxE1QLHuVO6njbTJl2na8r51bSJd9Mm3A0bcOHq
j4Hoeddtuo2/q4/Ng/g+/69hI/HzMd/J3Pou3morpN0nzj/lhjOeti03xMrVG+uz3hjbfj/urW36
B3fQdbCG+xytI34jLeqNumz5w/LUPqAX2wGHL+EbrIOdtsL6b6FsjW33JKzKjf/a77O78esHjXvp
adynf+I/c8tszVW22V25qTfCanrqnvp96tnG/Een7I7e/UpeZkdlqyEfuE2O/LAHCjBrO6bcn7r0
8llQfcThf8J+cNsc51/9w7iJ1uJe5leyNpfJWhuwTbb1nb7W1+pO38WSTVzWSib8cP7NQd3Nv5Jt
9yivoSzK63QZ3Xr/s64XC6I8u2kTicwuh2L47FsTJ0kusbRDVjSVC1ZkaK5UFHZt/BqmNYIb+Vp5
fA55/nPFsz3OmMy27DMj2JPOuGzHQ2ekq5FWF+ci7UPvcDqnpswSJMarn1fbc5j668oIvQiHwunN
RIL6fbdrY7H1cmTPe73rdpL5SQ/JHsxDmCXrsNaWUv42h5S31ZMZZM4AgUYANFHVUy3pNnl6Ynnw
cBus8RqJpscK+dtIXa9AZiajPQdj+Pl2563o/OvnRrlrXCtQ/J1tDpmHp8aYakSvZosGCokAMFa/
/XyNfytEGTvG/17jbERQ6DRZmShwnP07MVk0JFiwD+MX29/+fKFzKc489vPOi+YX8ZrJ4ej72OcC
rzxtcH6KdfUEHsERkG4jYiP0LzaynG0GGjIHyLW94UqVvgq0N1TkC8C2Kc1X/VBymiQtQNlib0Qu
h5v619xD/92NuUXmBWQrDBrM8wEXRK+GaTHk+zy49ao36kpAleyqHcmFMUe8TtWlazSZza9Z+teq
roxaW4Q5yDuIkEpCKmFHewAXvPt+HvJ/q2Vgdg5R2F/NrJ1z/mlSli3HNp9mVWt7t81JBBkVbIKY
B0e/+/lS2jwXv89Vzmmg+ziOikyoc5lvNEyD7xdkGmWt03660zJ7EAKSEBcJbChzVYYHKXDNd61c
tNHCi3bGMZV2ceKIJ7+A3HMX+lvSToW7Zo1DaUajLN927VNebkJz1QDiy1vR1UXX/NVWq5FaTXRr
C44iC7X1EE932OJ2OZrMvdbhj7gOyXSFKyZc+SDPGb3MYd4XVluYPSHyxo7++xxGcCdWSYugIkz/
6EazzHo4i92j6L9AaU/C10J6H+iam97GBIO01HbhkUWWX5fb/DtT8VyRDF2Cp4C++7z/Kvexl3XR
JBzV6SZWt+yj5UMOhR5kO/zKAChLDXRSdltjXea3DZ+Y0qq2GCx/fu8XRoRXTrsRK0VaO7AJvo+I
YLYdh3V6Orjb1sqtPhxCszqSguOFjEM2W1HGjqkjUnkMRcKjhFmu4ofhw5X7mIuv7/Pv+32c9eon
RfPJvQsJPmudjgC6ZImPYfeseQQpYix3COh1XIMp/v2OuaYpgvFgQaWwpH1/diUegjARa++YA9RP
N2K/kAJA1T8Eb/78dF8ewWdPxy6NzJyuLikI56a+etMjM9LJI2oxMyebaC3qhWN4N4UvhZhp3tT+
4Dm+wW1k07aYzbHDZj/q8aZCKa/12kKKs3uz9J26HMHLI3oh5qku3shwzps5P9zfZNWj0VmL2CKr
2ZJu4Zb13op9yUE7//PT0Kqaa4qfnufsbUlGQUZbDn+r+e29+e/QKxrZHjAqt4Dcl0VHi8NWZFdP
Xfr2WInzD4TpEWgfgP4pkezmD3wBGH3qk7zobrx+QdJsuzV+qx+kG/F3+tSNSlt7CDo7+SMeahvk
/6jdDKfgLb2X1/qzoNrjfewqr3ruDq/MVQF8ifQW1c4+wsDub7vfyr15lO6VFxnu1B4gXGicgKIZ
imj6rt1k+2aPe84Cnvtt+5nlRK44xoMHT9VpC0e5Md/gMeu4t8r2m/nJLSe/kwabNJua/KE6lUd1
MWwsW3jpHsTFuJC3SW5rlt0+oeDNTuHaX8vO6BACbbd2sjKP7Zr2wl7cVl//NwFW+SctNN2wB90J
zEXK4ilsrD9I7aVT9jKcpHvzMf3UH0np3hp7HMBXzRLl7w6h77JZDr+DBxVuly3cdHsFL+aX7KR0
NlS6TTifIlbjwuQ4gMffLlwkS+z5Gf6FdZNwEliqcNpHZxe67a5+xoyEAuqdUYEl0Wy4wWXmmA5O
+y/yLRvos3jUHvAwST8tsu0+03fjJdsIN8pLfMcJZkodvKbTu2HfbTh9LCSZ5RvDkVWOWRGY8Dbb
TFT2LPELJbSTk7hAnbRWdvKiPGrLYT88eKuXyIGf4Yb2HcakbrQk5YJcvLcHSCXOQLyTM+zYAp/j
bf4IReOmalAZLUtjmS0FnubBQ+n52t56Jd44i0yxp4mDiLhQXMmd/zMutKW1pB3PCQdK6PDQHoc/
Gichfx2uxffyDlzbWE57i1uYXGkpuZZdnJpNfJS3wn2yaVx5Nb3gxZTbspM8mFuCp/aM05O3re/S
tbHkufSt6hgMa2n/8hehbfErt3exzUNEy+gmuqdIWHvbgmOelc9z/ildq46/0/bdTf94Ix78XXGi
kSo+SbicGFyIg4ddNOtRXyav/hqyhT25opM+NXv8pNxyNa1/Bc6wj3fpnfqkvlcnWC4KNKpXEJGn
9l3eNktxVS86Hmj6+gv5arKX5Aqscn6Gty236W23y5bFq5m6OQGFHiojUshJ+l102gKX5m7YYZYz
ye7UIm9fVxpNPHyh1nT5cX/9zZxjTMonFFE30R6xwNgcy2KroHwl4ggRg4PF9/NwMjbZS7B5guBP
pqS0URjPekE7cj8sK7fnfpo9hesWPe489ja2K47k9o+/CIqxQ7t2JOa04hJKukjXKEDsxM2WAcZa
TGZbcrGKHGzruYCAsBGOyT2dr4O5MR+MO1r5N5xaP9AKPaMseJk2wU36mL4pz83OPGm/0nV07/Ha
hsbunv3b+hDcdEtrchMIQrbZr3NCoYiw+FW69MwawtQQlz8mGQYKTknuuOaGtxrZETOu4qgf7RuY
SvS7OoW7+E5bpwfl2RJtZRcs9ZN5yj/KjyywjYZbrR/7fjF+lHzKdC1/5R+SrazLNzRzCvEqa2Xd
rJtfBo4CuSOhgkCrljtJPf9DXoH6RzvINz02jXb0iz9qYeuxNPaQxe2qppXuDL8iyEuNPfyiSZJz
o4/WQryJ3r2WA234lu1kC/cA27svduWeviVhV94LorOGdzksIfZY7/zEiUGi+X2McHfmuVVwNNIg
7PTR/EPG5258yUl6eRnes2NwrJ7ih/6hD+h8ogbKYBmi3S1ti0bxoThyOXY8zE1epDvxHj1P9klj
d/pMnvwVp4it/FId9cYG/aWXU7A5hNxnETpC4FSGa6KGYX/8LdKMGu0C91fa5a2NL3cfuIrpYMRN
gmDb2cGEjMYZZdt7CSxH9uyBbuuHVzsZLMgBv8Y5vhujLh9fetMmUP1OeuocbWEcphWGWCeat1jR
j7ZOOJjh+oUN4RxzYyzV+mnZUxwc/XQJiZZ+SU9NJrtB6EjZIoVIjsdb4QbMg5Kfm5q2+Bz/ydAD
sWzRyIUJTlvyuTzJmOaxD4kb7hljy118zy5V3g/v02f0rpNJOR2n45zYQcvYwzfUtrDnZi+Asv0g
Fm4x2DLJoAOwmW3+kVOHiHAlXs1cGT6b1E4afrY9j5Nqt7mt7xV6IJvsJCwEfrMHMmzwTMhtYaM5
3nO66Vas+wIcN4Gt1s6Okkj8vCMue5afT/R0vIdoJbBPT7b2GbzTB2/5xvgcQVvfhSeVEVrmfJ8b
H8EGJuYOCCjfirKNnnFJC07RTbGo9+FKeo4PRL2syUFdj7sU0sWa9wE8gnHe3vjVPJuvfBbKjm+A
+OG3qbOjl/aRsOk7Tuy81f/F2XktOYpla/iJFIEwAm7xRsgrjW6ItIAAgYSQ4enPR56LUylVlKLP
zHRNd1V14bZZ+1+/Obw1vLjavCyGi2ZMTKclTw+Lxt8t62lpl3bnHUPBH/ni2YBcssq+tNUI8Hsf
5AG6ewsPu689xFzmQ/NVbRpUg4tkHK90vPqYtwizmSJkgRwR5ts6jnkkr1WWhBAT52qk3Eaz1l6P
7/IMXHegshGl2HOb2Iz70nyoWjt2LXQ4R7v7GStX2eTVMXoYy9sw+aQxqoNBs2h9X4e0+w3cSy2C
cvuGaWW0S+0ZT49iU0c4vV9Xw+/RMvHhC1wJVXpVvk8R3xq2w8/H2K+AdDJWaHhds9yH2xj2LzE4
PMN5geLEIzIKju8jFoKwQwskY4tB59Y4Kkb7kozJ6GEIPCkB/5dlxjDonpSnK/dB51eDrWL3tD7G
3QiZtnk9mQOiZoYGVt/Nu1bb2P4hz8o143yEiGJmSNetZFo+76LuezQdWTMpPIWlP8JK6OfS6dEY
+ZdrBEcpX3WllcgkRmHZajFw0521RS4DP+FgJpJx2SAqB0c7wfKi6mjNg+Br8AYb59TZ59Qd4ZCE
iLq2r1eLA6O6oxCpwBjCbl1hsNiaCv2jGhq8m/AiciuOTe1gHltDqE3yHORN8SK9Xt/bd2hFKmE1
z8Jiu0Z4RGih5uwizTlFhXvM7e/D13XZLOX3LtptzlPpifMYtBRDlkwIaAkJbSg9Pq7MWT4KNwTn
YFlHLCketiPS2VBe23eagXDHhK052kAfTQ5O96G81LhXLptQX44iwhHn57AB0704QngNt/5xli1g
0J1eqm+FKMWTp41dZVK5nHyHfslC+YlWAQYmbxWnzcpqj8ZWxojYEDKnyC2+Bf/rhwkWodNthB8g
lfDWlz52opGR5EaKl27sPmCXUE1jKsXqgLfzlf0kt9Okd4AsLkZ3dWskiywlGCM1BhDtvjRp1Z5j
Y7chFLt6H5ENeITXaReqLTxAHtR7lINuIGGA+B1KMvTTG1j+Ku0vp0NatRNKN0fGFzooJ4MpvheX
1ZWbYyH26hr2j6G97t4xGVsr7+k0WwuvGgaXxmU+si6BPofg4rm1xxIUCVNIX+OR0/gdvpbFBFJO
uF0PPuVFbR0/jo4cnQ35/WydnbdtgBB7jLPv0BTC2P7kuLDcmoIxcKVvwcidJoRhYFAoPw+I7vUf
nKPuzp/gLYQgqrTT8NEhXef3+VMryO/c7c+4/aA2ZdWsxklsE7RQDLBAsWvpTcutI8G5hVnrk0GH
AQUKDcRMDxojtzl5Ws/qlEhohlkBoVa5tYCVd7tDru2O6UQ7lzZiRWZZZWxHu0DuAv360Z1j7zrw
s/0J3zktt1WtdmKtm9fl15BBeFYX4Bjb3pcnFu1dO/K+ycVLR3Qg1MxX25gD6xrv70lzvNj/foPK
3Tn0953/dH//QOIqvRN22ahtJ3LU2iWkIns30xA9GqA3QzyaN9IHRLv9W/wNAWt6DEUMZeVlFuGP
X1+NjiQfkwCneWxVbomXspm+XxJD/tyFww0pgKsjM9sup9fOOrilA0IUFS+tV2GfPRtNHvqd/m04
KEhT+RR953h4A7CqxKYI+315WUEfpn5XjJfcTKKPD9ngUGvY9tZ85Ppyj6fLZM3z4TFWwk9oqN70
DpRzpVW7c3VZha35EuWTzdBa+Sv5deEas8nrWzsLUmP++eiyPzjsL/igT2sBqpX4D4FGtz1koRJr
/VgNB5OjOJb0dygHTTs9Cl9b1tejPMUPkKaqfVbxvskfAE13q01/aU1SaQHiNDS8pVNt23ND9qY8
mGAqW3BgrogZC+LTasDqCIpS/Fd4nsuhMib2WwVpIrr+9xSXmiw+D9oC/+ITQRBuiw0VnHDu4XEr
+md83LxV5i/uQzrkFxpBN+OnKk8XuFga45w6R5Jm+25k7RPqye59R6Tc8DjL0fUk2fpKJaudlrvq
/UydcNi3aMIfYERi/2B3N9PHtECfkjF1umnTK/lW2Mplm053xbojcg039E6hD3+iHbihR2Qm55HZ
7Tw5jur986kKLgBC+3iKn5zFziScv/IdzEtsPJjKeR6DCJakBiYP8M/+ndzcJi9LYNrpfByo7b+/
TyIlh/1RUZtpRvsPCckP/vod7x4MgyE0q/sr4R5NT0IhP4sQoxvILN+l7AKdlKxo+s6T9ZF9uj+u
0tEdBfmketqOu6kWpT59vCD1tbkYNE/1KvFO/nHZuE3UROW8dpSwnu6mw+ftlMJ5IfvqRPDJ8JvF
HpxlZF7JpphKz0OvmhM/F1WB/LUPdM75irdbJkHsnyjUYm8wV4KBe/Y7uqqIOiLhOQ3yKce3qyf0
PcqgoBFLyLWrBvRPNVOf7KZ9M/gwHXrFch914cEjwNWpozQQvSKQvW14cdNwaI+cfufdOwQPuMTz
eIeAjm6A8Q6GFTxwPLuE+uLgjbhxZZG5smSok5Ev+1+adeTWIPG7PRhzGqczYIqrQf20Sl9VJ/MG
U20eR/IcWqwcbGc175GWd3DwdUcPc7CczFOobb0kzMPTNAMDOvo1cM1pDPQVu9tZzJ8c+0R7TDDF
XvQ95/il7/XSDA46G0sJV/ahpnpVUNoHPk09bV0lVMJyLnnNpnUbdxjq71lQ8t8qkDxBNuB7ehgr
PO1mzYL3zSHJ5QCP0q50T2ETKWE3FoPd+GmPSm/oq+N9qPiKH39dXSJvwzgSo3SMlbm/D/dhGV5d
edMGTaCPlZk0G/SgihjJkbSUo+H05xc82MIudI5J7g8i2opj+upWHcjhIMhm6WQ7Qd1r7/j/QSRP
M//Ei29elLkyTyfydDStxhh5+JWjzEYLGLbckBzhSbHJnxRebn+n9RgIswbQmpdPJT8b1yb/FEfJ
ZLDUp9kknwiBDu/yLX8r3/iJN3Vaj+Wgekre9GX2Vo+3CO2upr5MV8BCPuLtSJ1mTwNPX0rT1McX
0ZfdMHuidcZvVj4gqgKHfmRv5VM9jqPzd/aWTFK/+4AFfg26jzhSpslEXwrB9mdijKJr0FfSJG9w
QPV3Y24/kqbCPB2fg3OAr6q3HR8cZXlwtuOrOwTlPQf9HyIwp0YRpNdx/DVwhElFGS5OroEWFeP+
G/T32AYkC7RArHI0CIFq58MpN+4Nl01Qv2Tfw2XqY8jFz10VINNLYeZPBXhp+YQr8Af1G4Uk2qng
4ozmgyVGU+P+zkFMn0B6+XtOLeqU7rTGr+xghUN3yfhz4s012H9vKZSMHa/gQmYuP8s/ZYWhLOMN
d8jJ7WX/ze8+vVyDvmMV8FPZE6XqeDTXOTsCFHQymaHOtQiyyRkdCaZdfKyTaKCjOD/J8Oyt9qn2
99Iqn+zfrvgSfctBr092RY6x/W8D8rAPHGaBm6zuuXRTaqIm2o9mg9LI5uky49xB58fYPQ9YKTMM
QlBZ+NvSPQ4pVf0q8VIqqhJVi3919PW+sSrVozlNHoWZuPw75cA/7VA0Gt28cfbUtAdcWb0695N6
Wi/ARvw+jY48PsXlmJkvD1/npV4Yr4IzhDwzPbwduhWM5HqiGa8n+9qaaH84jOd+11PpndFySAk3
5uxYn61TahYH7gL2c9/MS8bbJzT2oS09g6Klwx44S7a2cDb6oKQPwI+R6rW+ZO406JygNuYWXGv4
3Y7VoH7jsByokb7Jx4kvcYmtVzmVo3G+2E3Ug5HMtOn5RVvKU6in/EZtqoZlsHMkD0QmC5p1Ngfn
I2a6iqpot1TCJDz4V+DnnvkDSUdSbEctzekAX5avrR9vSiMqVggmDMU5fPY/NhO+5yTrGwpvRNH0
QGwJQDsWTcGmFgXR51ep2nuEmh4WLoKV0dhYHrzI5qZ80wJMDlaOCAbNv705u7VogsXz5BPBPpxM
GNVoyW1BAXvvVgND/2AN8I+iJQbYFAPlsapyA4OJCHif2230LnytkFnyu3dGZutU9q70vHUSu5C9
3NUnJw9ApXivVUwXDGwOaUlVhbNv/GfdJWKvbd123LBQfJwdoBBgnZcLyQ9vEskOHKtL8/WVILQR
oQ8wzQMQREA1B+/YJ7ALFKZXJ/djwF/zZCuIH/hVTAZKUyPAxRId0ZmoAYwgSzPgXF6t41uMM6oN
+NkgxjF0oqrs7WIPFwgU2XBPpnDwZXAPS6SLzWpXGEdbfjk+FWpYrfgTYiOfvXZ25ecz7lVlkTRO
nal+o/0w44/KP1tXp2CIDIPDd/104gEgDbWleXo7+9kMXhE1ps/CPAcamzB2JuWqnG0X7biAnHR4
Ykl2OWQReVG9JO4p0KbD4H+HUuyJvjTp3NijNzuuxsKLNh3Mt4t6Io0Mzalm1/GATTxfSUE92dmy
B4bDlk4Wjo/Zti/ZCMyWPRepmvZbdE+g4vfM+fs53dSgjrJpbM/bUB/3C17lIR+f6f52jQomnjRh
E1aePFF8YVEzUAJhcp23gTAfsEsJizLs96w6EmFBIQVex/bg9eoh5juxP+0CaCguArugdHAriC78
3cXdT3Mrd6qpQO/u6B7c/s7qOaBif1Nsahsg4MrZT/nL2cLeanz6iJNikX2CPSafxcTe+/ILNmcv
SrBdZDN8Ds7jejLgW0tc7ujuovMz0TTrsPXiiTRL1/PtWn0lvbA20i8JQ5xFupYXDb/ME6ZRGyr0
Jui2DVYyTkcznvdZfZVem+fBZxsWkervn5swnmiLszd8cPC/JyX3LGvIyPxI5ckh6HfVWV7EBBET
jeeOld6QNJdDUC5u6gvviWyHC2qkbr8zT90H9PlsK3i7hBmyRWp9XJfiewG43g0G1ve/T9ME+dzX
qCT8EDHOiRB+5G1yXa7q1aGVtqeJvBnNO6c1r+4gdwpfNT7LZWES3WWx8xAuhY8HsPJ6tM5lh0hg
7/QquwixXrPnJjYHIOYjb+c279JPrXMZWt0UbZ00vdJAwx3PuHzoiTXaCPP8qbV/WI5bSjTl5TQu
6Q3uN/t5O2/XAvK9d32Ru0Mr8y6Otom/pGX+lCzKCfRI2qyjvnlsHSyKJ5p32JFZF+f4oS6/5Xcs
vdn/cflwEUwxsw2F1lPh0pvYRbEpGcmkY5ve243XeIKrrUe5sWfcoEJMA5U2rERkyjN+PN55fqKd
lxptIE0Ln2aym7xjLjFJKS3zRRbuLJpGiY2HEortzWWWTEZusTpZNJM+rk8IlCxW6aB9ymBR0i8t
rL6ALCy6RtkGR6HKQvHojVZFmLtlpE40n8xzf/dc21urmKZW4jaONJcWaNhZpEs3idixQfkSuwuq
8SUYjZX5yR4tc1/+EJz9eBBd7NQr3lhhKiMRjauTzS6m8Jl8HTxCL/0rf8i4GbeWuCrH2c/iO7QO
hSG81G9YkI1JxfWHiySKnTKKPTUqQtDfSTI+efJysNmP2egMgcoflam1n7K02sDS8Lso42lMGDPd
HEQwE1DnOOVYfhFedPdqZZZkrI+tAytaTYyDd54dnhVuWonA+Atjq5mznNYNBdAba6WTWh/y8mwp
m8G6dWhH2vbJ+KJ+tfAWdEp/sBFexBfSS0X+nZCuhLluVpcnzWlnMRtEZmAH/douOc8YIxuHwifA
tVB/vYaqtWUIM4z51nZHT1x1APVoglNNurolcwhKrNr696T6K9bx55zqiVd/QFTxoYyb61H68VCG
OI/Hf9DHs2GbmhAU1tpH4GXSHgw0i6309v+4uCiIkoZJN77E0s0pXI7bItUO4Du5EeISZ+UT3ch1
U/vYXizA8Afr2q2DHkCiqPx5uRsE4pyCMyFp+skJU4cnex8gwm9EKtLEygduS/uVZUvKvtXqLZMf
xZT9dVlFWN27W3GWB876/ao17XBRdwVP2y6mh9jYvDuG4drE45qv5s42lztz8ODrine0uf6JyXMQ
kHKjGLv1fNaVgdK0+ilDX97ngqV6n67YG1JdyEg6iPaREuWMEEKhnkkazRgM55euoEOJzXOmWWr8
rWOpcYHRkBk6h4PH4aB//ShSLyESCBQCj+kRsT8GYKYNO1EbgHhVyI7dTLjg5QageA3F80oc+X3u
9DF/3nWIYSgjKu/fQ/Ae1OyDmYkz53vg6y3fXD3POjhYe/hl+rawT+3sFC/PalSdEgM1wwN639+v
RUY5yULiELjt95PuhG1x4GaAFWneFB+QuZpLKF2iw3b274f62QhvYCMNscdIgcFHUPsP3+uPdzpo
6jqvClVYhY7j1MtVaq0cx7Ly53CZzpfh3KvCMIxeptGK7LNLmBg0K/cmYbS+P0PCvfDp3YGjrBzV
me7NFce359RyfdWcjWVjPNt5wL0m/Rlj6X1vo/nOzKzl8GtJu3d5WS+X4NBmyl/aIznRT+Vx+2AY
U2G3Dz8RH6WbKVTlBBGcRUFYWdHF2pDwwq7TulT7pBS40HOmC5cZNVFM75hbwWEeLM/hd/j59O/3
22Nhv+6CDFsJlzpy1riZkXTTGBGE/IqLX0ncXx2duicd3g6FUHvpDfUFXB7+fbVbuzJs9PFuwpwG
IabOQP1Zwv/4mlp+kQb1/piOR4K7fzsM3vpMrxje4wjWBxO7ysn9NPT8JasLv2C33NOfr5CdCo8M
Fn4Gzq8nB/mXAaehClIZ4hj5ewhvh4P6nOptMSlSu/scLHeNpZeOVhFpYNcHSNTmMHMkrBtlizM4
hkXdNy3mEQ1BCB4jAxCzkpA8wtnwiNuoNbvOrZIGpYRPo6NsLezpHry8OwS1v2ONLsJQF1h6tRtc
s0ilTFNPwA3KUqJW1KGJbgYIhMukcrPczaF7FNKUeWleu1DYQsnqVjW/luzdf9/JbcQN3xAJOkJa
0HY6C5DUf7878TS4YK5G/6TX+SlhZkx7Ltd5ZzuOMTsaz9KcM57N0XDibYPvnel5Wsj8mqfR06NQ
iLsBTGgxab4MJk3X2XlvbkWq9YRUxTqd5vQzC09IvspuNiA8MV/t2gftu3tFHBfreaXMWdoMZMv8
fm4opXqbyXU1lkDQevfUwjoqbj3a4FaYkWl7UY7eCXQdG4SBohhnbCp17NhPgqHMrlhgDbRH2+Kj
W7rVPYn5fi8drup2XCKDESwlvCZAvjnky95fs3edIGRO701l0V31NtXidjC+Jjolq52dZu3x0TD9
2wf54x2NbgyD9FZvt3XepWNSjpKr5BW0/6Q9dBbISikIxenBmvJTWd1M5D8/yk874I81Jbl01/0w
aSpiGaPLwK8uGwFXJaGFZX2GdwjJu5XPttLze1RMGRqm5uBsqSkpS23Q+6Zc9+vBcJ1pmj3C0Od8
2ZlVUXpaKxEJakr67Di6+Occpuppc4JCccXHrFT2YOadmxw7b6jQQ1YfPNV9iwnFg4Tqk1JiKOoo
Bn4PtWSo5ls9lsAdywkLY30KhqfvPd0cbdstaSZZuo34MttFA4ncJSK9ynkiXA25yx6Inu5560SS
qQJFDVJllB7KzUYll+n1mMaDbLztZnke1NdJe9mQJmztOxfjDsxUzYwjT1DUB7OovwuF9IIHb+O+
3uQekBTQwOwVE8R3/34b7VEor6lyPhNPhz0WOyXJnSbcOyOxVRsQ1jgbmr0zzfXVeLTAiP2k/j2+
fl/75liRntJcOxQDOrdOJI03G/3Fgac4e8/tVWy5bq85ttdlywFonTueJz1Y9u9KrZ9HV5EXCT13
4Q7BUOS6E3UsPzAlp2fGDtk1C7hQyiOnuttkGFb1/kH/70o3S6ket4zjU3pdccgXoSEbsqsaI9fa
TBvD70Lfjccs6q82biyToR143571733lvoC+uYObQ5RANp2Uj3hWse7duAOyHfhRL+DblQHx8Jxs
cGmHbAX9uQwwh31w/f7Pv//U//cGbk5Vx+oi6Ye4OCPxBusdk/Ds1JSUmvWxY4wh+IJX+uCZ/za0
xb5qp0HONL9DqLDnLA7i/nBenZyhk0DPG3p4BT/vws6F+8ZRag8/kKasxY+T9tHE+ssTI3gSsA/m
2KrBSvk9sZR4eNSVWCf7JIzCKEpNyujdcmW4zZYDnXlxA7hXO3OumfN/v+t7KkyfNdUL3foDM2e6
m28dX896cm157pezDefejCSY8hVk7NLUnd0SSi6mQfboNR431usWRSeBtLiZBcn0CI/s3zdzr7P8
uRlW3H7JhUZws7GrWratpS03o8CofAcDQh1tAf6AYzy40o+9w80YkxBsc4hFzU71fbOUNcNB1Rzz
6ryiye5CpkdZiRhgZynv2BGdFwD9+smoaR6R6mcqjEPKCZjBwX4uQ/cemeV8Pz8tU9hUR+/8pNOc
8XJgVcFKIFRP919VdHhO3ATwJnZEViVra+X2wJY/Yx+RqvEsvoyW1C3yqgLZnyerZLbPDNVdw9Si
a0cr7RuE7jLkn/ZeGwrespn2LN83MTNA4q92JmJtbAwhis6vtYFQrt1a+uTynvX4GSpkcrJC6J6q
PXSHQbqQSMPlCGxjGGfHzsHGuog/yD15BHbNe8WBh4RN9g/2obTGlZ8+4aF/oReAddhrNTQ1W/Uv
rz25fd+YyRJK4BkcEWR8Hpu76PBVR6pFlKM94vdh30ljZdx8H5gr+itHuP0e+yr8oKy8ts7Q+r3R
u/iMkxmYI40vuNMQHjWY6Gv4uXv+1L1NZxiefPqZMh2vPGNt5O8X1W5YgVTjIWJ1X9EzBzh0iT+m
9Zh1/J59XTmotturooTQwWDGocCRnqgra7QqrQ5fZBTtxMKU03B3yCw8QMsz2AapM8U1kC+Lf49M
Ubpf/P68mZ/F+Y86qtzRQgSpvqwOTqgaL04k2qo3dVkGBnN7knqB6T0Qayl/2VoJIENzCYgEpqPf
nGhqTc7jOGHaCXOB1pkS6oboHj+wmxtFgvmeWsIMA2UfG2a/Do8hx/tAh0ue+2P97aIYB5vDIzAu
zHWGIuCoqTlHoGh4cFbjMTPeWjOeJO80kd1rL5WYxiYqCuPlaRvp3r9f31+XEEAKUH3MiTX1dp9G
z9u0ODyPQpy409TtFPtaO8VxqSZ7CqJnMY5wcquoGx9ct9+Vb9cTRYVSIxOpS7l4U57l8fksqkWG
aRlE0mGahtmp9g/d4FlNNkrdOeyZpPoZeia7fTbUQUOw0+Swqc/rf9/Jz4p9dydIaBGN9yLaHwrh
HwPomO9HZ4KwKZSiFyolGKTTUQXGvHCliXIwv75W+ebLGI9fxfEyNTA7JpbBZGZ9h4U5nGXPYbjU
SsMLvcr+953dH0lGfbRvf2zVESvfDjPs0U8X6agp4TCOjmd3QBuqkr8HcNCn6aMq6ufse/sW+loZ
U3KkjlRMv+e0epaEbn/UeiBYmJPs7WOFSjqqgZpHNyK0NgBTtT3O/OfXbe73UP6/H/ZvBQUOPCq5
eHq/qf9svH98hstZ2ytD9XicyvQTSZU9NKuKzl6Vfp7Om1NhadAdegPCPeK7ovmOs7WcII69GskO
2nMn49SO+S/ij2r3YI78mA7dvRsZBBcEg4PErZx7f7y08WnPuwlfeuqLu/MdThLGJnY3KCko7Dfv
IMmLeMW2srjOxi7p09yXNWtrgxxdCu3aCEyrcOfmybVftxN+cjp+fQvM+WgRm/OBP9+ajWo8WKfu
l2kSRXRku0BlHEBuqWuX46i9HA6NGu4G6+pCSm861xF7sAr/+9P9/EG/34+GAhRunEi86/CuiZBf
dnW5U/NROMBSo/f+PbmdzDzZDlzlshA1ZnPsc9lku+xBMax3gPf/fQ9/GT4aBz2QsR5tp3F6Uwph
/hYTOar2szjqNXIj0/fHtIY0wwzW3qMqsN/hbp8Y/E3ujdl6CPKmGqpHeXoeZYyIg1MaobJ8AVBa
+X5i5ObXyXwWP3CPMj1Le1CG/WWW8pR/XPem7sVeYdvp2yENDKi+L2FlOM50ZRiiP3afbdOeeF77
aBT9ILr3z6pBicWtDbT1Zrdv63JIwcs1I2uqPb1XAfSRd5JkvcXFmF1nYNVbZ/EF6Dtw7WA550i7
wPLEDj2zmS7R9HznTm1+M/ifHnzyv41v4FgR+AzDXGC030uWVshifMbeik8+MqfKcz31t5a/UG3D
Fq01S/UcyoFTmN/ho89/X3PwGf648k0BcG3q40lPeSVPUXihYTqBo4Z9jTN1XINqMP64WlXMlDet
B0vRvZvXCBMXWgogvxrQ4a0ivZHOVZd0h/6ZRRSsju8vZmOj9TnW6o8u9pezDhdTsXzgCI/v921p
NSj1ulMkLhZZm85H9Zca74RBlChYfaS4hv2afw5tCDbOOn5f0jUdWPMH58y7BxaJGMPkgkpL4S/G
3++PPCj7/uSV3Tk3oogFV7Adf8EzT9pV8Ki5cYfz317sZkQVl/21HeVcrLaiSDSnfm7OXMOeJKb3
+e/B2/9Jf06qnyuRzkBonKQiqbhZrhJt1GqxriqcOZbHQbSjEaqA2z0dro/G6m0V8XMl3hyQtwKt
+FY0oF/P9eF0YmFEmGeVxkv07i8O4cLv5wr9pLHxutYc05x/h+qjGu+2Tu4vjdPKqPfyE3vD+t/f
rjgOaxzHf9bkcOdH04Y36ruu8aoHpmg8eNDbJAANe0y6mBzLVeaGRM30+2rNIJcOypmrsSJH0IL9
KCzGLy/ZYtOYC0asZrE9z9rXMeSGCXtCSmEdmIH9+uzymU/h17HvBQeI8Dg8Ho1PWInv//7od83g
/hb7SlsRcf0aqbcT6iRVo+LQvxC67dHOv1jNW2c57sV83tGnsVm2KBMezaDbZbK/KL6NuIiQeKLf
IXEjraA1U11BLKCY2CihS563A3MMM2d9tnJr5yoPrin2+9/v4Y1YhGIAUAJ4SL590OZCOlKh9Y12
DjEpGYzOewcJHXuHz4tZvjQDo5uM0TN61/G5J8/sPf1BB/buXMhjk/TC+QzhFBY8t7tDKZ92UqoN
zqtREH/vF6J5nGFDn9kLY2a7OxLm3NQYeUgIxweMuM4PAdA7APbnBn7o/LrcW3rcjEc8YXKxqrkB
1NeQJF8UHy4TbgAevuwm6EZwghyTmJe1ofkEUtgIyY0j0NVgpk3ERy2gHne/+SA/nkeUg/3Qu0XD
D4eKcFYaCCvYZGOs2gxXd1Ejszv+e4jfsVn6p+47w6qEqdUIQsHvWdidCr27dkq6EtxkcfKxPJh0
89dkJkLaOz8ocP82nxSZBCuKWwFZ2m0XbV9VO+V85alwDugtLobjc5TPiUSZXFYL+J0cH2byeBuu
dybS5pFzNR4s439/3D/u4KY4avATrGvyQHhcOZCsLhRfY6eCmojDOgTJBy/3b19R1lEmDQVFxaX3
Zn8a4L+aFSc5XQGkBJcxIIJfIVAorfS/lvT9Z8RBnWhT2t29AOz3Z9ydrkKRodwJtyKFVIMf6xWT
Ba0HdziUl3OO55VQu634JEoHe1t/Z32V3zwYTXfY/s9tcOjC1xmImSbK79tQD4eckKuzSKGVec6q
J8a9d2MH8GQ2ttOFOVl7wnvpeKAk8weD636HpsDCnJi5y4CG0fD70rJ8FHSNdPnwKpIKHQ2bCenF
HGKE5lGn6i8LNDZPQKsaJwkWqn4x/ePkO1CbY7qTGUOQKXuuYaQFGXoYkD4b1Q4yjdInDPBRStTf
Js+vy97M1MG5lod5k0v9ial2VpXrGztv3Jk7w1xT8HhzqNnr/z6AR6SyYIzGLkjP5uZ7ZvmF/LF6
hDVN8A7BrZsj13e0SeoO/QdXujPzZOjQ7qdWVtmImC03y28mS81oO2qPUzKct34b1mO8Z5uLWZyc
KgKrxmel+2hdlSVZLLwR+hGInsFQ9/UzKiDVJph12Ljb3UoPT7WX4yYEJaemoXTcOs16+I6IwF4I
MwWjgG95eQkqM7UAuOEr95c0uoW4HLiZm9Dsw3Pe1b/j927vXP0UJxScYGGDie5Bsw6bBncKwdtC
PoztD1wvl4JH+VEPPFlen6Fj6gNPxbzg87porl6NIsGGlJy2FumVjad/CkHx2WnYK/Xmn7ldDcxs
mqrmid+g0X444mggWymaoPk1PCUm/iv/ftN35v5in+Mn9+7TIMI43N5MFIJu631MlBdn0qfSOAeo
Eza909DC8YHMjRPtzmF/MBY/Ka9Sb9KZZkDH1ztQdO5cb3k0l0HvtBybT/++szuSwc+djYR+e4B5
qN/uRWKtJmU9OmS0XzvUDThdWVIIidY8OydbgjxVwjj/bDkz//vCP8P4927bxyrCkMbCWmHdunkl
ZL5JBXwMEXjgxaICdU6+7ySGz2gbI5qzUSBsjcB7vGj9peoB52G1VHWNNIA7WFVLtgNVqpjU1kb1
HN/9gioGU+xgLj0rNtG6PDoz3RGS+pfM2oUBocy+xBj4vXqVRQIjndVtFVrRZnpaFrzjzrh4LlRf
93lsnOwegLka0MC2gAM7c+v+96UanW4vodVEzP/50L9vYSC1Oy2uW4AuzA7EetIp0YXpnR0xknxU
SN1XttSzgoxKE0N+Ws83R/+T3Jy1VBPUHi8/aMfogsypHbqXM3ZAbA7D51Q7zy8oUwePIiZ+dvdf
owpnQpweId+zeJLtd7OidcVo0Fykg7Tqpky0FxAAc7PxCzAA9wOSNK5iKFr42N+P3/D9uPp9bflm
ROtYzKNa5dr9MdzZ9FDXF0y/MaiTufz2wodI19175oKUOuDRGrxkPJl/f1O5LBMd2ImBXBoo03ot
Ew/qG+7Yzlevk8J72Nm9BXUgQfdNVLKr6ALA1rgZRZf96ZoVF6749IJdSlAhQ4icxlz5rgzS0WJF
DKQXPqgy7nfh/qoUUiRO9vTg25PSqSD6pxkiu+MxranDKlGavjtznycmdvDh06O16a7hw2PiuQ11
s3dopYS5eUxR2J4p2RppBYvIHrIy6Q7+BkusY8QwfTRb7vwXWB3gPA+HUADhXNNZ+P0Zt9f4INUU
mWGrAnHjD3Q8+Uq2LNU5KKaxP3/G9azDoPBwyNxawVtEfN7JX9fUbw7qBH6cIe38YRLGgEtprhtE
cWvilcjDkz04nYw5hLFi95rkz0L3LiX8iKvJZablubkdho3KEUA8G/sCDUEnPJX6BLN/zAPNElOT
wRDhe7HsFEIGzDp9LbZrTNOL7eJ8jpJufhEm5cWPtfXgOEnbyR5p2f8wdl7LjVtRFv0iVCESwCsy
c1DWC6qllkAkEjl9/Sxq5sGiVM1xuexyt1tI95574l6JsspVX4ZsT+2BymcGZEWbPqRhGYovYbOa
6n050rpNzU9KkbwL4Q/VNE1rDJeMR08cFPTsFO1jQCE6Dt0SwZguu+9HJsryed/1VKUbNHDW8at6
PpijBhAVUPVpWZAzH0zY1hJVwOh4lw9kf/Paqnp9i66bJAUwt5jDOVRC5ggdYIsUWSyNSUjKry8s
6AII6OC1XebGKVpLw+DB0II/jRrRhPJRlHg6rWXTEK9jWV5FcjDmT5USpFGOujW4vkhe5kJFaVsD
0DNUzqmY3LTvdgK3PpzdRGAsLNS8CNL1oKIVYDBxnCmLSn0xYt0T6czNOoR8htZq+tjNxcHX03c9
/3Pj1P2xgfGdqRsRLNCcQdP11Ukkzcq6Y83X24lRmPGi7yOU8y7zuuce4a6jjYTaub0fOKBQq8mo
blp5a88qF4mxBRV61fDkwu1vdcp8HYDfzPbVbV1tASmR0oghgMuGo4BnoRgpYreHeZ5bbzR2H+a+
srZWFGYQovYYrDcf76geOcENb+hHhYSt+O31qN+3YpmqzXAujl8WVbfWjmDdU7R69y9DkIu7WyWS
2c+ohsuRgNE5j0k7/si/yKGeKWZBPW/YyuamSlZR81bNDjmjdSQ7UtaCd5ytj7EXxj48UfD2Kh0c
qad2npo/j9PhqDp0DYdNZXO6o0+Enny9O9d/qsK0lIGOZmZc49mTlD0b+eqUo4VWnO0wAbdVMLpy
fulQVgtFlKP0ZVI+qsOTOnuvx6fIYDbs+Gc2Q6fFa6ZFcl71hpO3mI31uULPU70zkGTcX3CCs+au
ihZ1u4O1Xstsh3gptDei+h9Fna8P8583dXXUXaYITgMTQPdOb4OEt5lVo6S49vzDU4oKmLd6ie9f
SJjeuu6PI/ayIP5z3St/Qu6rVDpGxPhZGhIW0QDJeBnyhXxNC5n4ov/sJMYIppBJlJdDNyK2cC4I
ijaynjqQx0rmdAd919CmKuv7G5v5shp/7Bpy1joKIdCyr93KVC0kdZJYrctL36Jk3c+Tu8Ph4Mf2
6o9mU+gKD731eDNxeXnX/7rsVVCshGIltxXfYvQ5kKfn9cUNoLCD6+GTuV6Z++KR8XKaSgLn1ga9
9chXhqJSqyiPch4ZH8tDvPQ+9w+H99OS+vHmYUGKYznwyP9+zz/aZOVLExsuAfl55pOwnt+tApLS
XSx2WKfzI/JI5abbSU7NnGEy2dEOFRgkX/3+Kb/h9ny5Nd/e8+WytOXAiARSTdPw98tqUyrrgz4p
9zpZWHSFspfxw1zXaE9cDpD9zLtFlP6ZjqUJ2KTTBAoCjjsTAN+vyELPYup2l3SH9j5Q30FV196C
0kC0b354XzEkjvLiRrYWdwzO0jl4403/3Obfb0C/cqGjY9zSNx0p9/WCjMtbbc9z+zC7F+f+ipDQ
XjjB55KT/lYj7s8omOw3avQgr0i9qOT1vj94X3RmOlP4wpfF/Kp76dKax7Zvu+XL0SLN8+8F9dtj
AnVBzwflLSKyaxmbPg67o4DXR9C95ILG4vXtvtjeHwQbL5rhe+2Bw8a5ddUf2bqLyj5h/sWk0Qup
XK0nsRrO+NlcVbFyztdoctfbbjffzg8WL9hdMUPphhYidva05qlvFVl++rmEK4QN7CDc3QsZ7vtL
TvKz2pyNS/CwfNWeUSRY1Na2fN1GVvN2Cft3K1pxz9YGuayYIs9mZq0yYrUN41HWPigcZx3u105g
l1u+SLC8sfZ+VlHZ4ZfxPmohzJsQany/vcFQGlUKexa/91ojmgt2CnNG9WHBGHZwq0Hul91NgEpF
HvF6ODrKdUqoHeIILaew2XbCvlfWwhlWKp06YWQ4U/ZZaHSMlvvmtGC24yiLbsav/3sV/kwcU3b8
7x1cmTWpTvNxTEeF4guNEkz5vG7HDV+DqvX8gyk6f4VsiP3nRPu7HTDgc2s9XjbVd/tG1AMEmX9+
LYqrTTeEM+M803jhjsOmG93tOubanv+hOnQA2Wj5WQGtXH9v2NXLMv9x2Rn+FikvBk+ve9nGcz2Y
Qk4GUvUVR0dEInn494v96UVeDMmlomeQ7dPIRHxfSWJFJKBUPBg4sf89mb1LkZyeJ2QUg+DvjRf5
lU+5fiIMl0IGj/olhaXv16s7XUuqhI21RAzAWj4nR7d1RdtgOsfDmG3firt74+Vw7pgBnxi4m7+j
Xvy0YYarObsPk7tYpN6CIu+Gdx7Ywaezf6xdomq6sZYIri+fO2f5TPPexRTeeFWXTfWvW796VaWQ
tGRzLoo6li5ZulWtztZ27s2t1ekTP6Y+eTv36SW0SCvsyX9q8c3Z8t8OPVw8RhdJjhHsX6+HUsvS
ShYvb29g5MSKN0ycjq+espyTvVlRdaZbRW3tDcf8wg2cm/qBXynW63cAzg8ADQlCEwP5/fPJp8bM
ouFieAiCLbQsXofVVnFoPmDk1Vs/Nw7G8lV1JfoLD9al12J0qMjTZui+vLgLOmILf7RokGWkoLiV
u/z99czoFqCB/lKAubq7LlSZmpg6rMTeDB6fJ/rGPKZGgADu6pfOpt9xsF9WCybDg7+3Rlh/dNeQ
iPk6q5A2ZfAZ4Pf3V3Mq5WzKoOnQXdO7r0ib4+R2jG3QRh9YK1J5m8t1P4UXTgjnppbkD2eTq/NJ
qCWSF8cHu/z+f4pOmZ4NStSc5GVtbMi0OWOuPwwEYEh02seMwElGBAl50TTMvGZc60PnM1t7im7N
3f3MlV/dyJWlbOhYiOkFVr9a6Z5He/1aMjtAw2lk+e/uyqW/iIwfzXQ3TOXPuPz7ha8nmWMpqUxZ
ZntOW/wx2d3OFmvv0jY45xN80LWp7RvXXdl0kh3dkXbO/Q3b9usKUOlUgTl3cVn0K6clOcUkoi65
vyWDJK9NTP7vwMasPSYJtpty/mfT+Tbz0/vM3j/e6uL/mpG53pq055AT0C+DsddYsIpWP3lsePEm
dlAm3Omc7eQUrELPakhLzD0cKO/piT1ZHRbEoF+9MXRC/UWans3M1l0ucVYe7M3TSt6uZtYGd+aW
L/FbglSHJo/t/5rAvlaoSGg3PcolFuTx+ZI+WXN//uE9tkPvKePsDvR5Zju34sDfHCadYVlGZiko
MGZ0tTmriLRcVmM44Q54GiM+RGRbH7Vh2grcB5HD4sZy/PU5mWQiCqMdH3t5tQ9aKdT0dsQWOWS8
X7d0k6Y2BRSXeOT/0dX56znOG1VhYdGRJF4P4Jpt2ERlf7nc8/N6vfUuBpm/OI4Wd3e3uvh+RNUk
8EWZjiCa3Zgi+vLW/mNscrOJIGKV9bYdalcr9jQIK+bMv2DccQGzwb9x8v4SDdDNT00I/0TjA159
vWFWi4WgjM2W6FIettApxPZNif+cgLk1gkOhxhC94xT0GUSHOWOgRnQY3wXNQYBDOs5Nac7YLaAS
lPMQeX7reru/tfcv0d7V7uMW8WfomeYv7epzD30JzjpRL9bf8zKah8829RRr09jUyk72zYLKL84I
FUFcQ9SbcN3Mq8SGzixGmyZ4hjIzJTNbsgDI+2cn9v796r+KUNfPRU4B35cJYIYqro7USJnUWMgU
lY3z/JwiorSlStU+VmBJtltgFfBuGYxxVyAZ0elDuMxHOm1TXBTRcIMikFLuLdWP37YWQT8nLIuK
btLrcuxgSu14bC7OOB3Tl4ROaXlzGLj+ijZtJDR6AsJ/v4Yfuskc7vQgUpCkW4f2r69O0/+s+DIU
66Y5Y9o1Ov0w7pwv3vyCJpkujo7Pro57646Y/9/X/W3hg4LmI2u0wtOM//1Uj7KsyquIr1znLoLC
EcGVjs7WqbRvohZ/Oz8NFVAzHXbk6cipfL9WI5/HdNbziI+9Zj0u69wSAo2ToSOY5RlRtafJze53
73HM9x5cUiv2fr+/dY79+qrJNWDDGPamtnV1isaMNZlaejlFn5/x5l+/knVfB/gLIT8RbnCr//tn
bwlfF6Ve+uGpaKHwcvXokanXZDl6cWnEQSr7UCWF2SKSnSENBNgP/U5ubrUU/GZC/3vJq/0b68Jo
9mWr4isAPwJGFAVQixT8RcY+d7sX9O/ck9vu7i6reXnrJf9mPf579avUZJxM535SK5FRpAWjSLMB
cJhPo7vg9AHgh38v4t9SSOiF4JHQyHuZXrm6Wl9NknSKe551vY43YJO2iXOgg4T9Gu3wB/GJEB2/
lSi7edkrl3ishK6UtV5e/p/AQu+2OSSsvIOQNoG1yK2imObIUgdt2m+bAcjFDNGZuF1e/t3FwIna
1cvMeD9SxNW3wCjSCKhF1bn/fj/qL1G+gbwCvFCaeunuvcok1sIpO5lyoixxJgKdnoemHQIVMW8V
SftT1LviJFjH5lk9n2FOmvYsM/20f08Qji1FJDvRuJNRnETSM4oXRf6pZEywmV6uCd4xRIpTrb3p
SDufJFvlyQjaRvoC/Q3FXWcpI9wpfsjQzMujKzfSnyR1VM5ZXV6n5LgKNPmkv/3UB/It9bDf/GWe
m02HZ0bPvHG109O2QBVeO09L4dzMNQoWQqc7QkR3kVi/V8BNpxhhG5E+rrHzm2J0B/bh0OVL05zW
8uVpJoA8Hc+P8V7Tal+q/VwzXFEJ3Tp+0xovSr02rC19XJzg9v77s/2WFft2+1f5gFjMxniKa3Hd
2ygC0pGs0gYsk4sFS1QhQ3irh0L6Jcb77wXNq3XStLkZTkYF8ddtnMEJmalu1+B/HCRCbaqjzs1p
0l9XJq0p9BiTBQWi+f1MKMMoqipRkJfyUQ1m/duUdlZqyJBJNnKiuTA0h5SutPqhJSFrxKc/tSqA
EXnQDBgn8q03/pvV0pBTp77AsaBcqwQYYdpMp6ITlyWcv9O+GB4lOHfrWlhLEUFdesPt/DmBwLHw
3+tdGZBE6MW+PTXyshfh1fGgquy3Op2DfeRq5nCnnt71NocdvQHIbJdJxZdH0Rh5jBG5PTOv9kZK
ljQrHFPNnFqR7KOg2Rpj3wbGJ5Ie08hcTyZ9bA3V4mpxikZHO63VMzKVp9ah8dIaoCoj+JL2J1+u
BVtFEKOQQKVF0y4Xd2L3VBijk+g0KzGs3Zey5RhF7Ix15p3V9z7GdMhum9rdUbthtH79FowuUX+g
nRfP9/vKOOq9rmeTIi5T1L9ByyXAYiNyQtJinPlmB4SPyaJ/b7ivUsO1LzrT0SolgKTJ5tpDMU7H
UFIbzhHGebx1ad0fUmTk79fe43KvO9TSyoA6kDcH7SRwuJANe5pIDG9cShQj+VlJsDJ6LG8laX9z
0gC6MveD70CX6tWrqIdwmI6J1GyL2r1Io6CV2vsQEDpkAP/9Bn51VP5zqeuak5aqs0ivOnkZ0nyh
Ib3VvaK2GHKkaeMbnIkufNT08pbze/FFrt877emXzltsNVHY92/dnegrH1oyC4+0qIl/KDbMffRm
GMXcDD7+9uetTMpv4TqFBlqnL+BvxOmuog69ESstKo7isj2/C9Ef1EYR8nezItDUyW7G3CHFjAL6
vJvejsVdr3zWKGxmpWlPSeho6tmL6/6GF/OruUeojRII7j9B9mUZ/CcEkKVBKUpBGy8rvlDdEy9d
LDYJqIYKVWxlA/ZrgAA10DN7Xnfpra7y3zYcIQArn7oYUx9Xh2UkDgW1AGlcTopLCzsIFWX4FE/5
XUU4250bd6y2owZgtV6LahA7tLY3w0JhTkY5e70Qu/HsFvPj57QEBvK/93T1mfq0oo+0rUQU+fVt
6+It26eAVZ/PYYY5t3rAf3OZmX9mj+EssQqvDqOTmTVxnmYDi2Kpv9fxolF9YXoNI2Tlb73t3/Y0
3xpdjItvwrjA949tCOV4mp1ScRn1MOGEzq5RzBQehHYhQNLs1o0Re3oXWnGlgQDD2CMQbO6KKWQF
It7RTzfM7W/PToBykebhZgz1Kr1QqNO5LksWXwTRsbQvWV1GNo7yehr2R+Xp32bm1sWulpqUqFrU
GqVIoAu01G1QbO/Rsfj3Rb6CqmurgrcrkY3je/5oGUikRJSKvhSXmuEfFQce6rBuGsFuEOdvFkX7
GkM3K8Tnf1/216iAhAlMoMt1ySp9/7KVKDdmcr4kyrz1dq4E+R5qJu2vhx1BfHhJlwVL9ZD4t7IW
lGn4yf99YDrZLjMvfD2mtihPXF3ZCLUJ6Tk9v8/gAGiBiRBNvG7ehE20zz+ybf6Kso7MxoFH4Im2
BLyVvA5nN632qYOKaxvZKpJfd2kwut2qfKwfp2djP362j5fhoWauBzr9hlA29Y20EbfNolmA1lsV
S3EX3hs0P73IuwK3FC3Sep1tS9pw4MyW1nmhrVKkSiEwm34FJZlfRdtsCo5bPbJGwVL5s9oFnCok
F0wpXZzjw8gAT7uhfAB9oKFL86AQvoLGtNM95F70M0v/ohFmeEBv1hne6kDaVbQ9dpONc+IbJMgu
kkDVnRRIS4pZG2UjKH6CvM6HcKgBsVBRPlqn7Xk9BbldQPISPsJV+HcIcj9E6qcJ2AkXzmMM4jVd
oB++ARzrnf7Kn/o7TWOo0I1uCGhdip1otHP3kNvvrXcZ7UB7X2GE4/RowABOgwSW4+Cg4h+Ttvqr
MBZC6sNH0teoHFQ0XfXo4N2auau+D5/QQo13YX8m+GhtqKhha/e5PZg4YK4w2EW/FsG0thtkf06+
4fbMVkNOgFw7OIAZiQkArMPSTGxmQArVSlx5KXq1U7nuQx+gJgQV3DmtEQTirk9WGxzXFU32vSWL
dvNySlzSMjFYP6SPtgBYNqDS3b/lkh7YOpB26LIXcATrhbQ7v00v5TICKCYQQtrGEyhR8p/0BC9O
kBMtnFD9ZBdwNQ70MX62C37oOlsDzkst9SlBgZaGLAizB2SOkB5zgXwEYARe+aMC0oVMnTryqodI
MM7bk1V6RyT8M5AEEsTSp2TdvgkvhI/ABPln9hE5SJHqX1xDuu5uzdFdH41sLLBmFL3ovSbS+yoL
/udkFvTzMdeUPNvkp9Q58k1AEEFMZqnqx3VY34Wt928jcn06fF2Q9BSN3pTOf3SmmlFNlVHjgv24
Pmf47a/TbC+XW5Qw/n0hKnc/jQZJdsz+DFtJP9GV4T/KY160zEzu6sLuwD2F7iBy4N2ZiGmWj824
NHJ3ViGvsxMGVrP6V5yCWvOKxi3E1K6zJ8TwTXMxO6F9s9AAawsLWntP89M9sPkYKTfaV5NFCuRJ
fR6hmoNxF+BN2tkcrjsEmmmnzY/TM7/OhjJqL4dCM7BG6A2uXWDReRA+jh9KfTf7AEiu/j2+vGpe
2jlJw5QsnBkWpAErPP8zDq+VuNNBp5KzdUmwiOBKAbms1Bpp7PHp1Lha7XS913TepMxJS8i5g73b
YkWeQs1Wm/XxKQMj3m4NyFIDnTi0oPTkZqbTuoGfHDmhirO4hUVavCHElM/N4QGVr1JyMuDxHYgn
zVaO9kQyRUuCkSFh7b1fDWu5YcJkfxz3zat5XsqhP6vn7TzF3PbQicBT24BK4b7kkY9vI/mh6Onh
Ks3sSfdMVwehJeyjwZ+tYltf18QAZ0tazDByIZqejoZ2yiKRtqXkwQOZvGqfAkvV4b+Sb4EeAn2x
5GESzVJ5b9YpYWCvijxF8iuQzXRkzp5TqeIh6Zy9Fx7kYdU3O0Hy2mprINO/T2tnkvyysXUU+qoV
EGh1Lo1+e8Mn4Kz68rqvDrBva/HKLxibXi61SEsO0Sd0bzQyaIE4NUGczQEdQBAHr0dndjKfALGL
Ozld1JU1g5NdjM/m8VGbzbt3QEShXwIv1e70ImiyVT4x/tY5+p2YL2nZP0krocRg+WV7KNS/SuVQ
6rTSaYvw5yxfKnTB3PP180NfHQT5UYv8ARK7BffRUsNlpMwHVm/sxabXqU4H7vz5iF4l+jyLTram
1E79dwMCBV3z6q5od1HyN9QcU7GPssNiV3NXem709+EMpHgB071B9QaNdMjtOZAk+PRHYMCyk9Xr
pHE5d32R6T0IRpJdJ1thpcDJmOVu1rg9EwoMJKaveuuf5YVYr8Z0UQlrAZbW0Y4RADP5KW4/4stv
NQNBx2qboYRUzARHIKgC9kAgE3ri+X16Zo8Ohj/T7eq4kzgRZXr9rQkwDmMAlrKNdCebh4hUX6aU
zpZ/z68yLqWYaz0wUS8EPqH55psgH8SPyapVkkbjNG/hOGTBMpXQstOX+SOpDdHX741Npbth6emM
GNbwzrTQLu3eDx8KRx98zEDKCHa66A/GfSJaBvxz44ENJSmuvO/A+KYPETWK4+HcNtbZcAqGic/4
M+2nMb2OUyDIjto/yLWnPp4kW0dQki4W08F6+nr3VCVksd5LeOBuN29xjhSnzp1KtkH2rDl2RDkI
USJMPDNQtSUAjnFwI8mXF0LCrBQhd6M+QsGdwAMvKjiDR/eMUt3kSskDyZPLyII3PWuVY5zuRHuk
O4bYAQge1IjOUsVAql3eG7dofNIyLSSvRfxaPwJyP95pnnFaMoRg7gg0k3lBeuYMPIw0TmPM9SoI
XzscAdnXvHN/yNr5wPBoa9VBzhzCMtqaLeg3kZkM3e+8XpyrvRN/nuF7352MOTDYiaysOw0b9SIQ
9yjL/gyPhcdTofVoAIE6GjdIBuXbVluXmQN4DCJy9ahldiVglGwMrTrCaZ1r+ltDj/k4lz9ZWgDI
9CBD2LG1i3cRQtnpoPIF0wV1pA5gTzTPl53OMC104xbiSTafnOavvg1f0/RulrkD3BTDK58wKSUj
qc+t4XDInN0pApNSat6o2+dA0ey22VTtXBk8kGf5heI43rXJXBM9IfyoVT8V/dF8OgPPuhPkVXu0
WUZgY0qeEbjtJnwtNMEWmt4Spo1obmppgfqUfSzW+aOuHXi7p+f2TRQPoeloUPdUr/5Mwj8ZYt+N
aEkYdSg1fl9vaoj1/WN+ds6t1+/5D366e1RpwTFJ0c7eRSZxSd8ptJwNEy+pcOpiU4tb1n/oo43W
gU7LGGeCLRPHtla7g+oqynvMPH64NiW0qhc8h4HucuthZ3rEQasjIPvQjUEiFmxPpw7dCNmHuQ6q
bIUDQhJsVgKsxwLVfKb8NdVAnFJIWExPpmhVZXCWUeTz+swx5b+K/NFoh3NpF+bcmNy8sqsaOHPm
6lpQAiGcILfPDgOixyNO5EBnnKwhTXTyk3vJ690oCy4WLF+xnMN9hufL2etcsPIrGZlMjtzHKHc8
dQwSoPCEWSeHExi/94+YO6fEOu8jIaA0gxlJcZ1Wtehip4fxMVcY8xmZs7nPDCruKy15KNjA2Jk6
elaY3ojcKnII1wBI0Wq0v4Q30SJCfDOyZtIyp8FkMQRhzN63w+OHOlhptxKhoTxwa+OwkOQ/BnY7
AizPE06c4pbAxFdjxR/a8eQ22jYRlpDb5e5+MvZncIfMVATs3WKwtWpg3mrdwA6EtSqGj9LpeTgu
L7AyyytB4okYw3llWFwhl5dpj02wucB4tuVhPoBbjhGQlnI7jsggOWN0l480HJ/eUDj1WzXCyZ9s
wTgMsWuMD6rNdsLl4mUe5TAIZ3ZB7rZp7ktgbCap8IKVATOtjCxTYtDMZTUdeXlBh5c/PijSzmRk
S6mFuZAXNi6qR9+GN+nvcYH65h/TmCf6wQBgmeJDxQi8JX8mzVWAUQpugvh3fdG9QJgt8kWJ6V9l
DCJ5sIUczc7clk/+rHmb1I+mBbzUHL0K8baeFXJUGhTPNUffStDNzy8zgjp6Ga22A6kt7wvZUZoF
MVPBz6kUwWa4h9v0B7RcI+Hp+Qt18izzIxdD+probwnBhrTKjo5uWuAj4AQiZG4xxhOJQVp8Tmzl
xtyyj88cCtHh/AmA674WsS7FXE2ChGUxJatz6KpApYqPGEvC8oOymFYcuEPkHM8vprRKZgmb7CVc
z0jAtNUbYfGJ/HcVpDPOtFp3lGFmtzXTc9AFZWHVV9Dk3x9MqwH6eTyICzV8MoRVFhW2yDl2NBur
T55obbRUDaVV2PSztRIPQRnu0iTyBvFxeK+Bqd9paT/PGDg2NyZXqMTPejFVqqs2n7XuUXXrz5up
EBwCMfFQolZo7nptWQ3LFFegtlF/5yTHZKRHuwxKJSiPTEathhKwt5sgFM57elRPf6UKaXwv7NFf
0+wCnLvhi4BUiyex9EukVzPYWytNWuGY6MwtDndaCDJt2uIURecjIaWQ3aNSgJoEvFTMcvcQF7uj
uho4COvJfewfTdmBvTVz6xHV3rsQ6KnmmmWBAr5jFtuoRkpW3KNtUNf2LJ5jO4YQTa4Ui5E+MI6p
eaoLjj1eyrbiZXzAdSv72UtTWBppCaYn0Tolb1MfwFUIHEydGw2LzLzPJU+ZHBy/dDnMixfcgB6+
X8XvBmXpiWAp48mdxA29v6ABqvkRV5pIQf1LUFMWiUWZzxUka5wtlX55pFrZUcg0/sj4m4I3ewg/
2tKPvXMgZF6lHGg60gtL6e18KdqKkx/UdR86p5NdcRA+niUfFoZJj/EJ8o3VnW0J8k4DD8cXPBU8
4j7asPL1yRtIoepO8azszpof4VqTsXhWPL33IrQkDNtYCHVQDm6Z4ay55pYmd06Vu1x2BTSjZ05v
1f1OkFlTExCKaVsZgepPd4xrxo/JcaEC89gLsMo1u1xiLZs6iOo3ILDNplA2qY7z7uTTVp8FguhU
iXN6xzafXYWxOGYM7cqDWkrEdRednciRGGlbNE4OCYQSXM+evryVMcjPvlaye2wcSCLuEdJuQ8eU
q61OhXXa5YdRDI7CIsv4nE3mtelCUNwTdRsSEj1dJfrl0JZL/0S8hZRUsRxtkQ4PfSWbThUe4vSe
FctMX/tJdMgoZjnN05N/pmy1yzWCkGXx0R5flGpxni2E7q5TbHxYZgYvuqrYpGiivgWOy21t5T4k
0aL8JWaIqkeWVhP6fe8wNYgrmSoB05vS6SCfUTnQ2n3eebrxmDDbAyW8tkW/LR5xckqW1a4aPfZ9
UQcJH87TpA/yYivq4iWwcZw5e+ZqAtP0OwSXW+OpJWkrHrQuMFB1pq4wR2Y6CRfH4UmRVlr9EuV+
G5GgGdxm8GTRrxS8J6uARW3+VY37bHoWzmu6yHRy/rUnP/J9Nj3Ywc7FI2CLI4vM8dEeLW2ntRzH
lPkQ+71AsIhAHcLeVJ2Lgm1sVLa6+GfYGpLPMjw/mfOjsRKGRUsACLJsrZIng5ka+3iz5GbsqrQw
Lwa0x3q2T49bfMPQRWwrYDq2GjdDX4GztAbmg1ft5+VZmm0OcBUDvTyfg9mGGKVffnV3iETG+Fph
kHV3bbXsADnr7rinZCtOL3ibdUNWT/AFckuSS5ROs3suYt0/hva+infqKZj0RwaNi2Qn1YTbftds
Z+mzXZ4Cs8KmHj3+XGafnzhC8u5xxjsInTo52bOBsc6DLt8lklefGd0Ra4BYh/H8VCRu324U5LiX
IymjaVU96N1FF2U2uCqi14eh9GhLyNY09IVnPiRrRP0TbXGb8JbSkzuNHjzfYi7L7vmtIrYDVRlm
dvueBQ8mzTStYyypg/YX79vmbyaxU5xEG9nXTnocD/0RbIsTgicunfTPkNvaO2rFTP248R+18piR
5nS1Br8hUSjaxQd1lfAp8o4POpujLOyZ5GIUhMav9RfgmUckwMsQ40pgkyyOdrSpod55eHxD6Jt4
GW65j/eV5qJhUxbo02gr4getctmc4gRMgnjB5nCc2eJDSW+O3R6IP8qTG2+E5vIb5xJtcFxPEGc1
3E/DUqodGTlregCDd6d/ag+xd3poBt8EEuhqhCKdIxUWOxUCtEoKwx0f40spScbrWZT3qFvTP0B4
3axUuI2pttDQcXOAWBn2zNgMzTrULo6zmrni6IJiVM6vbF29APFYin/ET7P1I1QHyg1aC6UHA2U6
b5Pa4f+pGve4Qh8aDs3drH3IWluoAtFEcplUIjUzFnvkKjtjYi07j7oEVNkVpl0iLJIIymscJMKc
cXsMwkxYzpplcgzKpzy+J+ZR8pWkulk5L2SrUaxYR3URGW4vFh84zIQS2DyngK3o/vG0iiWb1Kyq
+B3mjiQkWgS9FQMDL1676D0qnvZnep9knKBDe5pr0l85eVY1pt5pw3HLp0sWlG0jEbW0ut3m82RY
nEz05Nl0wkFh4FxLfPW8AOhyNB+HxEf0JyFgfsP+7PInQZiXfW19zkT32L6M+v3IpiZ8kY+eLnlT
Otjm3xF05S66UzXfQCFAkC2tXZcAV+PdWM8wYYMdmZ4g+FBDz2dH1tEkQftgSKwTRFYZomB5FyE4
Pyw4AGbiAz4Ou5SvPXVuTk5fL7xSJqJTt4SC2PGEjPMdM9Wkoc25sOuVoBgWZhekzTIklyLYY+yh
OZTtU9G5xNbRPZnyDOHQldHMjw+m4Mo06jyJCdLwVupkr+fOC/O5ena6yBnexz0oqkFaKZ5Q4/bM
mdwGFl1csKGX3OCRkHUCb3NAI+s1Z4CnX0ZHj4ZRGCacaGnvGYndFcTPGGjNDT/wFpcyzryDQWHO
VOGqtuyfXo2l6SQPHIu6vORjYLBjarDH+XM+Bg3dS4WnJ1bk6YrTlQ7tUMzlmLPa70tqEuFnd16V
xr2puzJCuGrkxcn9kGzUjUGpILHPpS8lbpEs4wLzGv1t+r0WfmDXpobeYq+XMMxZT7X3rQ2dpl9X
4mJmWN06c4t9VCzI8U+JW5KQFO1cnTsZdANYJkRepS++9acgwvk7J1ue9wT+8yN+BvWg7fggZUoC
vt4ZRCLOjHzv9KxzZJ0XrboOXUnHur9EmGktcqPjttTgrz7QC82r0nAuP7PS4itoIHs5PJqTp64T
09IbhxOJSCBN5v/D0XntNo4uQfiJBDCHW0blLFueG8KROWc+/X5a4FzMGXjHEvmH7qrqKsxuxOQr
WC5FCpaSKeeYdLqKwXymdaf5GTE/4yjFJuzPfX/Od3lkN+NOoBANxC2PnTs/Hx0SIZz51TYIhUsT
2AJdlDvxOeZ/mDPUb+H0AJMYnqLgzVv9qRpreQJ2WUWOVoGNHklDXJ6YeYVMcJqnQXHH6k0jFv3E
mdG3V7HGS8DK/3KkJMYjr99E0YmEY1i6HSmm2o6UrUGxq7NQ3orBpvsCC5TEg4ajNweXGvhxcuBv
x2sJ8QFk4QyKBnjly1jzFzuwGIPOGpt848mcdEFKWX1pTF8kJ2uDOnARHB3BQfDKSZ/UN+JnMdk4
KwtHqd9SAN6z37HYsAXr9NBqzvKddA6txljbanWnkxTc6YkWSJVtapJSwT7LIKm7OxWcMf5E4/Ju
tPtU3IL9dIOdfxZkVUSbYfZawQYyzJZbO/wb/wjRfQ7iD34fpIfeQOYIpGF2AT+EzIs8bQMBNtcW
AEWOii/z8tVxAd0iKFe1vpqNgAjrThhvjxfZD3DEtua2ityiPCng4sbqXdTX1KrRPkv9gihYGe4I
6BaN3U3m7K/I9NABQcQzYNskORXFNa0BYsC1Pu0a7Yfaurh3kUNrROUczceEdVx6hMLZ3SOVbPFR
HUyn1xwATOlR3b7yAxlg0mhLmj2Q+L5seZsmoCGLFNOVnFfkVubV5NWA0wHJYt/g9NFhUX4Yd8e1
gMbO4nRgraGX2gA76lyGBNLDLT2XjWnHB87Dz4FJL4dotHjlFhGMIlXxX/pp/AOWplaM4PL/1Jh8
ExK2FLqp9jnIP7JsB4Ydr97b/spyq5d1l9t9uh7S/Tx8rsj77ZAUFt5ET/03ivdxO60u5vQE81gU
9qwTj28x4LcEPcj3UK81MkCyjcmnNW/6fMzAb4tj3DG4jOmMJ5XnKL6yh7i1aJYF5VSF/7vELf4U
30Yq7oWTFo4t+V2y60q5jn/KGy2sJL18NbQL8DK0LABKQsZ7fZGuuD7EXya0aevq+Sk+yvtkPOve
rufgNEq332E6NzdWPzpR63QrVrCXqbzsCqCUiGOTMQLwBjLm9b9UvnQ5PkKYRlxWvCUi/R4V5+Au
L+1hB0ig+D1Jr7prGh8a1UgaH6vubBbr/IE+VbQKdT3KO0k/T0Jg5RT56ilafRBQh09MX4FpuuoF
WxpyWWqvWnY1Og7z2wjvargzprUkB1ipsk2gp1d0xyvc/mR4Ho0t7iS3WX4SWz/WILeU2EFh5dlb
mEGSkI3i6uJ5JPv3b9U9Wb+NaanNJsn2XYQKztf4NdayH+7UHNLizulaYnACe0RaKqryAhbNWn2P
n5BD65JIlsT6Ctest4iCzUJ2t7ql0BZvJT/b2Kp0hc8NtpSPX+I7UNcOKpZWSQ0s7W/4mRDdhacs
dlbohGKnYe32QGDlNjTtUAfZ5fLg6GKNpMe6tgsN168Yu223i6H3eLG+VFzN0q1lgJJBt1QBQiqw
2rts5+fyf151Fww0f6XVpGtMNa2PtK0dkTRIGe8ltIbBYY4e0dK6WiQ4CNvFq2lSCr1nwsdUbJnC
9RL13ywfm/rdKFZWqZ41bq0F9tSDa+tmR3dXum20vqCtheyKCCZOv+qy5yACDKAUAmU2gl+R+6vI
dF8zascE0GvmffcFsB/Mz1LcCfzDyU4OkEP66oBqYPUncv/NcusIA0B75baaYZvLVeH/1dBimf6v
9kdq9bix+ySzYyTRvZOk+UVBUmCkb3L7HkrPwhMFx3iDJSjA7c0b4IEAiAZNcEt95BSW+i7veC7G
eqXYfcZR5ReSyw33CON1dQv/vZLsVqfI9AUADI5LvdtQk1SaP/143XnacE0Uzald/BqEfDvnKBPe
quVW42el/2rxWlKdCFuLXebR5p64ZSTmBkpXSo/6/D29Xrg3wBNEz6GwElT98zeVXs7eSO0i9sRj
RvmDHfXvS0TRmnYpnTTFEnc19pSIEB7hVm/tqCDgweKYDAZ7EG3TdNLkK9xkifdSg2AMGW9Vw+up
FPNoWyIbcZuVo2ovg8oxRBS+T+a9wKVEMpLiCB9LA6IqWHJ7ZCbVZScrmzZam/o9i09J7I2j3+1M
8SFq20zksQJDWeGBFx3lT/nQgT58rRboHunD+DADR84PbfJWJYzURh+Inwms/6GDemvjdY5ufAdC
TchLOxyUwe1FT4mdxTcnlwymxZ/P1Xp51ym89W0l2qBG40etradinSgHPfPN1TPwzrlsh43TUETn
Jt8QKYTxOyyb6K186odu8BEE8o1W7rBbdsEZzluxJMVZ9ccFn00UKW7iQC0NVrcbaZJby6/wEHOm
Hd5YhkeyLQUQKpaydyL1YNz1g1x7A61u99kap/o5coyR/OWmh8jL2bC0aB+ID4MasMKRyyNH1yD6
oUh+Vez3B9oP402bKLo88ltTaRPM25Y6bl372eoOlT3ttNFuwy3K1PmDOCz5gBNQ3Pmd6BpOKtM6
w4XZJiCMyIfTKz9rN8JbfQUZm1K7g9F9j/i2V/Oax50VccvF57L518knEPVUfl+u3zq0Agmx7XgJ
f+OYtLLYhWQAxGMJGluxIl2eB9JOLJSUo7W+BZ5SHqaLmjnjc4VQg5CcRl6DH1sbJDlf4+tpGfcy
scTAzXZaaRfpIY+ckUUhk4ZWPios09TKNk4azXBhDbnFa0xJgt83ZGEDBlxjRhjGTenT/PG/+reJ
vQVE56ddWYXwWh9u2TmVagXr6Fi19tJD1fS/i7TWBuoCq+r/2s4R290gn6rlqhZOCg0fQsAYH+HA
Yekp5+aLEExH7I4t1ctsxRxU1aNodzkbQxD34WFlX80cCd/G1O7gzjGCGCvSnc7cKcJbq29S3VXA
7wovrA9Na+WpN4PrzsVHZxx1Snd9tnXzFoDII6355EeZ9E+/tPOCm+9mBj2q1toGoFpRnLbfiMsH
x29T2cqw4xWL6iVf+Ql9zXBXsutAEx2OdkXzhpwjC3a1rFrq1yh5C0UXNdYj0U7jNRZP0b2LH7Li
gnCln4J9qs6aDYExGr9ld5KPse2X3+XKg3so5H9V9xkH60a/T/OBiZa6RBng1x/Ce+YDRxv9j5k4
8bPTuA9BlT0jdMLNIrhS78CjSGRNwwYF/+pvUSgcAf1CukcmMf8IdCuFbdxnc5v2EPKXSd6EPsqK
msNrulTFmvKzYeYwdJeLzPjMigt9gNqTbTNzpbuw8sdwnZCRln32Hdw2P8FphYYiDROWzqFbd7o3
JlbgTJhvUnJVtmoAkFkGL4HgnytFHwR2xiHxXe4LQBXVR5MGLS3b7beswzPaBtgBAW8Ayk0D5qSv
BUWy0s7t+qu82L3226u/XJNR82NekGncRzWxtFu+b0WHCXltOdemLxMZR2hXzOkOuxK53cq1ze1A
tKPsaBmhraadph8rjfqQBsEnClFanFvsADYtkzUcDcQDVzVtqCLYCM8q+esOenomcRjIadbe9OZB
e+xqcNSdN5Rufh7rQyJ+1O1F4DjJb4F6TQe7PpeC19ecSzJfxu4DtNVd4dj5tz4e8psCBXaS7e6a
5gEN5LYBKQWBsPXJyrLjwqBAgOpBPcrxerjO92ydrBsruXbpRgTDqe+19m3UoR3gwKgDsqvBeweD
soWa1GA3y3NubGZaL2znLWHcKd9K9SEsxyDYylFjzYjLqrcV+ubF5W2ahJ7F96FwC3Hd76PqTZD2
TbZdcgcJXbjL1EuoupMbEIFnmRAvxw4WS22QOcwbrTpkbyvUTAr08LmDGxYdsfipxE0efBY1lwX+
wgeNamDlsXxLweleTs0+XoN2vGS4Oum2vJwiujlwB739KrXvl9ZLkKxM2YqiH4Ga1/bcIAH6LjW/
Z47rJf/wdTRS2Cx2GPX0+rfKCltprErUJwq8RpS8l81zHG610zYwUSH8l+I1Rb2u1J3AOWsF3mwe
koZ5j8OU/s3xHiATkhnQ8lsmkPCn2q6mS5GjqrTbvVieMwyCBNpjFOp15wg/KatdAtWpMkKn1ITt
GJ1AKoQPHTzy1QeQ3N1xbzpZ7+VsFqPwkmmvz07dgkfO5H/vCvWQvev9W2Lcc47CSNuaPaTYZ59m
VitSLW9MkvrCcj/IMuG0K7fR6Ad7PgPor1xbCF8CiUsM3GhAqhn+tsmOuloNP4Yh5JCs7Y6ItKXd
9UNuz2ze/wsP4/4bT0/QU/0zZLTp+Kns2q8occP8wCn2sOpuqyh7dbKi6JZKEHkCx2FxiYsLYK4c
MBQFrIEvpadIjrDcAu0nzj1aWA14/h522wCQqHSL1ibkPPigP3ydkdbqLzPd4YIW60P4IfCclz3w
6z5H6HuUVR4GuQYDatlnOG6IH6cWq/arIy3moTGO5me/+mYCJAc69LXn6gJ0xdGGbSZOkQSM6cW6
jXfTWr/Oukt9nDTYitpK6OirvTozbPeY6rNsuiqQq7Dvz4o3Ynz9b0QLUu8jRm2yfZNu2t43D3X+
ISZrnYsQW1AEOH9q7rbLGTlWrZzMYI2sYrqJBvGV+5gmSfqEXqqb92Qb5nd5XGfFm1x9kjFJprPE
jcZnI8PyPUfZq5yyaL1SwWCOOHJio7EbKzeB5mjtYtrSbOcU+6Hy8sLUln8EyDOAYsb/VmwgbhgI
H9RyPgWsROb0sdsY6Zo2kvowWj2aj8lEwG7Nb0bgmvnrw436PS7X2ITIKbT+cRqctLPL2Bvk97jR
uDgOcnSstW1LFTQjg2o2segPul+rWx16DREWyeLRbqW/ieVDkw8/WrKdJM1CFBimih1nVpj9Tly4
eK7qx1nxOgN+IjnDfgBzQOD6IVFjAEml4UWSl6IV8bBbrfttZ6sfwQOrgQmwCmFttcLAQUo3gA6d
ee2Ge1R60CyQp7X6TxYqxCWOEJ80atnEFSo3/FYMC8WubI/0dQ5sUUvCZjsAh7rjqWjsKLSkPS9M
43Eo69T05hvlbww4ayUH5JaDdENv0WMpQDV9UxuvvUuOhnwHeQfCvXpfrFWdz/0qzfixXXtSGL9M
74BnL82tU6Z7U/WaDILl7JYwYNjcav4ifBnpcRXYou5R/eSJI/ZHtI1p8Cvrl1kGbHNW1VH8KzB3
xeV0doU9EhfA7cgHG9Wzszp+5JVlFm4SH4rllC6NNZoPeQQgBRhDRDU5jeplf5pD9bIfBAtDWqhx
aYtLUMJp5od3JTgwLIaWmfTKBmGIvDEGV7pVR4Ue9pz3fjx75rZb2Jz11vw1jE1U7vrvuN1Ojd1V
77Jxl85F+ydjO0S/x8cXFEc7T5EXT34Vam5a3hsmNuV/xXvWH8X3GXEErS7VWRP6dBlTMlrqeFTB
T8mN0Rw+DLkJ16ndGas1mo/Yr+XbQEH3S7OtrjV6ytTT211Q/1PkmzkTLsiFrOn7HgEM2PuXSlex
7iMnosVuvloYV07VLrYTl30Tve70jqtmdYrRFADP6Cddcf6G65EN3sKNiyDD6+ZPokXfas19cJfI
nq4ixVV7TlhL/nRFF57XfCuccqlqp3cTlcMRlZRohze7sEVglL/Ao29PynX0l0ZuvFk1x96T/0YC
BMIt301ZXcFWgjMgO61GhcY0y26lQP0AuR+ApgNE9tKXlB+meRtlLt2SX2yz2UfxBhouQDHWvr5Z
8Dod36ZhU4heLfj4jCY5eMnbatcg0OTrWrKVPcCT4FJzyUZTGKPlX455uOslG64S5Er9NCO7bejf
of/t8azdMPUNP4JmPSvXPn2o5VFPbzNFIwBsw+E80Z3Qas8pyPRNQ+rRUzvD0duoReD85cGO49+v
DY1H3ZzrFOkKMiW7lbzxoNdupjwSgsdK5nb+5B0v9DNAAAxoFiKzSTxowvpz6e3BG8Dp0eYpx3ak
q1ibsdck0LvHFyst+jqTaMrBmNx0sc0n+jmd0jRbo0JdYIT2WBhAQoTKv5Aq8bZZ3mlpK/Xf9AJ0
soNKVpNoF6CEAA6V137Xxlpq1glz0pWdI7bv71pl4Z6KUpDpRsYlau2o86kjxjSA5Fc3sA6AV75i
bjjFhyBBQe+W5FTklxXB0cZGAP5jxxH3MDD9iemI7KUJVIvwq+rXVXM3jPOsvdMmM/CRJRDhVimu
c+1jJVNHPZoJsrf1TBRwsR0xMsrFvwE1ikxG1V/Hnjh7wvwPmY5MKI++LvBfiXDQ9lXAdaSF2RZo
Vlnt4SFBglvRX15KmnQdcUVIv71hR91aCVnBNmm3iC/GWwDnDAgjqm+GgJZUw1bj3/wHcJy+wcWh
71JP48zNUFBFIWb5zkDxaLtO8seLoyodqFuEDcJnKp+gHML3FeDPPqXMXM3nEC2EU7riTy5DPzjL
Dwj7jl9NaFR3htvY9W8tji7NPmoO7W9g7HV5vewKIrTo1usMH18/zFxluQCdtQhRegv4Bx1dFO7M
6CqFB4HIugtPJZP3JFMp5Lukgt2YkCG9XYB15inEaLcVWSZ+EWwT4xPdvm5Vt/aie7ObSQ6a36pd
a/J9JZyjszZTIDo5ZW/f7+virwjwHT7xV2gE8xA59mGR317yR7gw4xbwTyHVEODfhv1rIZoWDG+N
4LL4m//QxEriJUGvtY1CH3mgvpepCTSHp/1Ch1sPlebyKgitbNxJvmIc4RGMZI0JejHeMn1dglXU
K2J8jyGNzJxv053EXilxnN7m82V+hYXQm7Idx3HTvefoTF/oen0wv3oegeQaBrofP2IUpHkIya6p
0J7YQ+13/S9jPXF7ar4C2sfA7pj/GC6BM7wDRkrlyupqV9R8hQH7IN2h52FnsdQGgWIMMdl7TjeB
Jw9kG+cK3VypIA91OMK71qrn50rdqu2OizHAu72EhbPDLXAe53Y/Ixf/GzXkIeqBBO4QbyTu/Z7l
suJ3vU0/7WMc1/kh90Oit7tj/tsZ9w5yFmwxP9y9QPJ6/diSS70WcDoSPVWhD1wUHKVpveHjU2QU
XeWL82Z4VXV1/BjpK6rkXaVlrA4f/XOhDxi9Knclmh6tvMcb+tap3U+06DEi0W282behW0u/VbLm
D2q84YcVQHTu/9VB9lfzGp3QXVzWwa3cV+R/AUE0fwvVQTA4uQn9Hdv8t0XgDq/S8zXHY+V7hRs4
NE9jwKhKul0MBi/chbSXttlo6O0W+pqw2dRPeXJp50UJeXDPrdYjn8hABryg+pcqEEipJSbMitl4
u8X/isXRHxjpa3seR7Yb3Epz2ntSYgW9rU2iadAHvqYsECXSoXD6Gg9gRdHcLeWxmy0kzRJTG/v3
V958BVtVlMwxS3vjliOGDWi5NrX6VRk3A9DdLQMKzIV5W+C/LmDqHOEFs1KunmxbZ6U5efzAxMKq
HQ3ePcFwm2JUix65Fvh6H3gat8trpiz0g5JnvWjgsyLDXOCgWK4g4eQgicqtJEtuqyduXD5KYXzM
COMbGM9kBGKnwmMSKiucPg0dM0vtYCzvy/DTlTjU6NI6Q8JmtmdZsGPdDQsOzlk+tB/ABeLlnUKn
JEmEQSZ12QT6V1V/a6/BC/Q7FPFReJhRnIk81oRmh+nqVXSvqLoUk9ysozbcKuGuoeOOesZm9DcV
TLgNqWBNLzB/AhFobdwX8iaI3qKCwvU4LNlaOC/LVzN9q+LDEJkZOW1GWq24mF4iV4g27Cm4osHZ
OkBKD0VEekQg25GRgWAPJ7vwAnrfH7pz5AhvDODx4HX0f+WKCUGyBrpN/znskQOYUN9kJ8PZ8NYY
h3HCbcMMndf6JG15ANPh2vxGmKHON2mrEk4nW7oVfUM2MFVwnU44dw2wI6/u16I8YT5vBGBVcOhk
IgBRgWE7Vf3kamaE55ixVDxdec0Rxu7oS3Tm4adyabeaTHT2GjJ1fMO4COgEaItNupsr3o1V9H7X
IVW3GkSHm/IpAy6YvppvZOEO1iY4kT/vyoF6aLsCyQ2ajREdtY2A1Au9M4L7hVjo8AQYRoE1oRDK
LFSPDAKu7MgDzOLXCeplYVKWaUUO+2dRbtSvLHxr5W2m2JMjbMfphFBd9MR7n7rULd0PMxnh6zuX
ByCRBfmbI5k7OofxPcghSl3uJ9EjGVrfhcfoZVbKkOb8B5MU5thb6bqvgAaDY7IwqU9/eyQTB671
mK40eQ57GdsBRnO2oHnJ6+a2kmcebnMfG13PhK0kuWgnbjQ/o3SC9ZscNO/isMMw37B7t7Qy6mka
fE58AUU5OsLX/J/oJOcv3ctCJwZ5tULVG757l8EBaMgc8/1ypy3r5VkzJtEl/3L0jhb/NnRawM1J
oq+/eEK6FRrPvLVU5HKwzZajqPzKGvMI/EAlHMXcsObP+W1QIR3Hk1B5sorHw/gTkjzhgrRfSv4F
YR1TFkTORHck7+fmqDXHmDIo+78eEdHe88u7lUdrV/CWj/Dn8+DMs13s+eOguVWH2Miq9hFbG6ov
OMLcoHwq/wYvWbyhe47Lv4pLvudGrliXE31OyAREgPdFPz4OIUOH5egE7Z6F2TIV8Y/sDONLHvo1
f6ewVe0m3osxQjKOjhAltXiGXa5UaFWksEtFDbYcUTd0oTt8MLPQ9RuTnw6L34Nq+HJ8jSBvgs+c
6xK6iQn0KPdiYxdzXQsb9GR/2aY0bIURruJYc2Saz+hnFA9krYevEerJ0vbSD/gMK7KP1tnKCZmQ
xx6lBfynuzxlgtPnaKredbWzlEdhXEvQxP6RX0IE7KaHdraP3ldoJ/uRrAs6Bqc6xUwcPsC9Ougp
tHGqq6GEnZdzL//K+S5RPflfPryPZ4MWPfblnhlB7iLauLVyY5qsEHwJuKi5wSZwQSs4ytCD5QlS
DsecrxMxm7qrTVu6xiKDS2fZJ1+A3nH8I34p8GLRugrIrvcbxReXEvn8OvlSNGCcfUNNVX8nhehW
PNRccYfibRIEB+R3YaWVrTu0Vy318vloyISJUOxUFwDZsoP3n/6Z2Z/os9d19LaZhmuTth5RMajB
Hug3h3gM08Kpo9SLh3vfOXL/W09b9BN9uV/QlWk05flLYLCrqo0c+IxEaTOpbh+rwQtxCozBHDnb
ek87LdqT1LZB86TnEID1ONwJkepA2KgeTHLxlMkV2yBPg+DpYcCT/s8MdpriLI1fRpvxMNbWpoET
wAEiQ00g+VLojekZhAREEU1DKILGu0n0T2XYrd5Cesmlgz7yIUW3EWKpLL9MgLaE0QYDyYIfNSd4
xJAwKqedPjvG0cuQoQzZb9LiEBcug5NkvKxNOQKPCTh4kFlczDQH20IrKuJnGVIrb+mPikDbqepP
LTWeSvEf9A9S8eZsKwLtKxw4NGrpe9B8GVCR6T797LjNxZ6ZD2lblRT/aAHmv9c1CjyDli5CciIy
0th6zBJ1Iscl0Kkcfk4mmocZR8ZtA7CeDPIOk024M9MSLiNYL6MrGlw4hzYeTfFa03u2BBfCcJAG
xNdIjqtJ2emgq4x3ZueCObRLyxgLWg/pbYooLSu2dOEKoq9ViPSO85vESFa2DzSuhkdi/pOmtTG+
nlq8wkZa3qb5riH/RV6scQU9OD6N7PX+jmiAepnWwdFzewBBDwvH2Er2nG403Xl1CeopLt/av/RY
bNCfNqci+TSY/StIAVRHD4gCQQwathmiEWHS9E7NlagHvPlg8ffz4lXaLit+wHgZoglQzy/yOuvP
QQ9pRq2mW2lOx4AgU/+Ab+FzJnyvQ/wBi1bN68KKdpCIlROttVP5bLPPHFYQO0tKuJVbFx/Zp2gT
teuk56r+64RTtrjtfhH91fBA5yrBkW4abTe8FSPttR2idZKkv4g1jNSDykbEFjPZN/BZEegQ4YR6
cS7g5BaR7oF7E5iecZrCLtMvoXf7DDBTOlGmqdfqS5n8EE5ecfLfskZM9WtMFyWJXRLzOOM9brw+
u1KTjsOm+dJW15mD7m2FLlSBU48OxSfAVw4TPwkH0Pkm5w24YKQjmBMDuJBHIaUVvgXRjg9g8rzx
Z6WKYACRmlX4HmHtBiDyDmshwYNUijjHJz8+zCViHq/ZAS40014zf7TAK/5Wh+RT4zbpv5JjcQTA
AtHFiZyxEk8TQC6lG6oG3Q92wnJN/rU/BoMgoGbWZ9+so9yfrEBzcWBof9EsWVljg09uquDWAqqg
A6bUOArUZ4zAf5iDUzS7HD+BaSttDGu8VdWe+TKzZnbt2INb6o6y2oqjbifI2sWL1mzadjNNn418
ierQUytM95BByiihD8p3VYZeC088I1h5346ovSsYk5wzV1SfjRbfGgOJMmVXqyyexkyQUd71OkfB
1Pn63F7kJbM5Iyv+fnak1bcIKknHGgGRtfnX1Pjx9JW1vpl8hGjPf00vETz8JZa1uA4v0S26acMm
P/wzsItJfWwWDl/T+4o+W0p8YJDI+FCv+G3B26YH3YWVnh1EZD/FF4BQHW61D9YgG9AK7l3FkDdT
ye60M/tzx9DAIxgJBIkzP720jExV22Ed/KQvhch3Xlzh1kU7frTmryj49dOEQ4SaztLNwjCOuBX7
h6G5VHvaWazcF+t8DW39d+WIcNJQ6rY2gKp9BdN79eLW6uA0osiYPUsZEEN2W+k0MWn14tQoGJOb
DKmRP7u2cjQx9dlmwU27xe1T7T7nU1Ksy8SHvqygh+QJ1Q5iT6lFd/diOYb8L2apFLKCzvIYMVhq
C0ROnZDyKW5KFZMAvkQP/tCCDyMO2+i5H82n2UN01rzWPQQS1CpVTqsplEV2JjyM0U8ZWtmkc2gv
0YnbZIJfYJqEauq6Qj3bPcxj+Hru7LTXC31dgdT/bJaCpWiI6IBgJDrkvVIyb/NVZDXDD+ZwsJHJ
8DbD/gDPMTpHoct8ErBN1P0hLtIXaScKIvp6r46PWAzYGYx3hTnioUjWA6cZh+RA+3laMYtQlPyq
zFjH4n6oGDLZ6Y/Vw4geGm2tnLwDthTFEYQwK9/ScQBK+M3E+yoE9XK5iNWDzABFyWtPsmeHjJvZ
lOQrDrfVF4ZNmDWgnMjkh5php/ClXxfd0tVtr/IFLT2+L/A9IXONluH4Mw8G07vmJMemrTIUr61V
yg0OaoDTdl2IW2l1ialpJu0DccGg+APuLvNT1QEgnnp7hinXXn2D6SoMOse8aCeuL1pvDfZyUWBf
g/KelnhBoppBN3wwVpsJqTCSN4DAIrtEyR2mKu9PGZzCr0Rj8zDRvLMszfo9Wb56fQ/KzkSw7EwM
T1TyZolP05od9S6n97nYZ8oG/lxgGaEvVo8cwshiyo0hWZplN662D5zZcPmHy3qzmk597cjHhAAr
ZO3RG7KH+FD1Z8YWAhtpw8wIEjCA4vBqawFXk26x+mSnnJX7nJ/Ai/A7MRl5s8KNfiRCLt5nb+Yn
s9AMM6w9JD10vqA1xHfkxBJr+pon85s/R47VE6YsdvOHbzlT2m/cCoZ05CMvuq2jf48e3LD6sZet
ZKbVD2VmKr0Uw5oFmde/SHt+ckHrj+TYShAvf90xQb91KluHuk/Hn2JHpdvsUAPY0ScnbIco5UJq
weJ2i+0D3WfHR+VLjpUcZWbBNqs37qdwg/7tVgFn+cH7G90z49tcmRzS04THy45Mv5YJb2ThnU/i
ADbVfN+ldNNnve8ZmmKG6zghd3Bg423akuigsw5vsq1xS1THrtnPJ4t7TLTMzC8INgEbsksu4cIJ
QRKh791zJF5qtO8X2Lp29xNDCHgNnpsM7bvzuA3hFJgD1bnrGBvcUFkG+2n3rRJV7pHnuaZ/4x93
v/tvrglyAl17D5EJ6+qalyq8pPFORx930nXnw4A4x7jnI4TmddDqtGhl7Pd89mbJSTHxIO8WEry9
BsZJjy+LPR1U7t2Olv2lcGGtotwRihPZWgKCDQvjQdqcvnZHydYRxtbwTfyUw9282PtVvIECKpBr
Fz/woEmyMZN19Ab4nNjmgdiRT3M+qIA6g3ncf8wQN6zYqfCBITn/VDw83IjJkScmOaNBHw28OmDD
YjGa+h9H57WcuLaE4SdSlQSKtyiDyGBj36gw9iigBMp6+v1pV52LXWdmbJBW6P5T49CHml3JBHYh
Y6ccXqm6Kw/AtB+64IB/aVtG+I2/CIfejBUukcfCXFdvF9UkOP0lwdOxRzZMpqeK8gVf/U+KaA/Y
54j+TcEj8NN9hn7nnRaDq/qcDxpiJkhAHkEU6G9fwmITrunKFg/zPiQEifgUy7nhP2EMcC0D7WCl
5hnZsFG8T5Mt8QXsIiM/9trS0YNpB1kfArYfqzeT/dBwzLCmCTPWl84IgGZrjL8zdghrxL0xrP6M
T9Rm2inurRy+/AMcT/ext8h+80M0IPnJ1DGJfW0a58V+bFti7baaaC/TWbsZrr4GdwmL3ppcrF5o
518N5fVpwnK5h/GOfgnE2E4nyCIOlfuBHIjUlr5DRJC+YbvRtfhExKR8liYLGQS38iJs7CStqE4O
GrrcIq7Sg6f/KhwxtsChKDMXF1lYqYCcTKH8ebrtV+3UgJUOJxCeYz78EQAb6VM756A8g2pl9oR0
rNCV7iDkFEouhGyKm9kwgzh+5nGSQFGmbKGBErakNu8KzYztt27jb+IyzMDLzwBADcuUwdbb972+
ZMfwxCg/OgXURbGnP/JfpB9mfW43bwhffoGdUWoyHxvx43lh2dTsmgsBcy+e60DOTMHFN2Sqmp9c
2FtUmPjBqe20zEI9EC2cjEMUV0zutwyuZPidO9XcnKu2WT/V32EHbIXLT3FBMFmq6W7QEOOAqweL
1OncYdeoTk+0pp8fktqL5xYKKYcCWmfFCLp1N0RY3To63eWKaaShmTApfFyHatDxfTiixllbVuGx
JKDCfC5P2mtD0dx4QnNIpXvXXNkvmjm2dt5e8mHDc1S97Pju7dhW4jVCI0OmyB/MAdwIQLENGF9v
mwz3JAPBHnEYNHbYrPVZs1n+GVe+cHihSov31T+9XaX3nTo6u+ykXN9HxEmvL3YaXBuKAWktQn0m
KxJtKsnmAC866xXwamj9Af0HclFonXZc+3IP1IpQ6YXMGErEonpMehMCANyqII+HsH1WkznRYSwu
q/qmnRCeebpO4oiyA/J4Olx74AVq6rZcA7OweZX+EA8wL3t0GILbtta78HAYtpbxj3Y/QbPCmYoe
m82T3t7yvlEqHGY+91Et/KGHf/69iA4gF400oOX2GWi6iXxHAquGEUBa8MUlCKmgUJCSeEKO6xWh
Fy+D8goomeWsNuwOJ8GerNg1whJEGXS9yNgPb8NsaqddfPT4YufQBl/8LQOChLGY1YjSzi+ntRJf
lM65fOB4RxgprvGiAGn8aCb5ayamtW6HplcCE7HKm/4YfZPATNGj+UB0e6H6pHVrnRYcwms+JJtj
KiY+VlpVHwi6CRsT0q2qb9HOsoxL4wQLMXLWesO24mTy0t0ishA75fPQaicTL/zLJYfz1Djj6NDJ
8EUpP2XOtTjeVh80e5oVNmYh36jWzEHyXhc0N+jRVuMhhJvrYW7c+JwQ+IXgRDAXCCggrE+RP0Z2
gUPLQ0KkpDcpufDC6CkMRNzpfGW6VCZwy2Bo4OTObhE0po6yYpXtXrpLx0unSAaFk2HXvGl3khNn
QT9ZfxRP/BNEEbFhHmhVaEZJlvG6koNN79bzwn6AyHojDGqJndjiOhxGK/qm2IBEhe54rfmDiNk2
+vI8IJ8xNifVb2DXL4svcT+hxvnKTTLjnoi3uHURZKwKXEz7lsUHfgyUKt9ipl2F91+iDIhfGq1w
b2A4JePN7/evn3pEhWMaX4kDs7DKvCiycc+tzrpdbHGuZqbIUMXcL5PVwxVf2CiCDBTFhvlCVVwH
Wo8dBoybY7cz4doT8uEs6fttB8yrmHbtA6GEPFcxyFZqbQ18x7qjAqJtpy0pPgKVX0Yy+7S9gU2t
OHgoyI6GirsAd3wAUWQcl2sB+4L7RhXYUDhNROrBVnfWYgP660pbCePOnagArN7KWgZCuygvh7Ld
fl6H2ZRqoc4JckqADx2hpaMSEaQFT9YdCMGxfzpolCuYsz1yfvt9yn9KR4nN0kk5olAok2+MWdwa
eCDr5htqKA/yG1Y8+Ss6qEsSklbLDWfQ8gg5ZpCQt+p9jAOJSWJC5UCLp1gGdWcR2Sl0vpVboPlo
H18+ta/mVibOTQiVDZDHsjLDjfHVNDwHdQOFPw/ha/CS6r5Of/LyRgft56QzB+P9Wv0uTq96I6yX
gv00EG6Z2UY5CQu0r6Z2rWxaN5C81dJSbFR2ZKwwldls/Wk9HFNHt06yhSHNwVyx/KXfJoPJISDJ
EhzDwrnaoRLAQW6quwRvtqMeRTR6H9WalBoqOIImzshA5P3iAr3xmaMlR4EL6xLbafPz9I0catIT
/cpGTWLVxX38TfHi35Eo095uYKRWxHoLykrLrTnaFiYqS2/D+qXauVOgEEd2Wvwti3V60mAykBK6
kKdwuv6AXRaBsU+uCYJsrmRm4hVugtaR4JnYXfzqKVQyf8BT6ym+yY6hpsdoU941HJUbFfROZ1OY
yBviPaWR8dz2X6xXJCr1eR7e9aTb2aVbKmSg3H3IRWdJ9rTO7iBasrQiKhviVXz7MxO/mu5yOwMc
iPeKP/WTY9UTyGPf0YX8ay3RjyJ0IlahWXfoJaxp64j67R+lDy+s+QG8Xgbz3YkHmn/1pNBGXY5T
YV5Rso9AEgyVjEoa5m4tIwCEdnKnb4U4aq/SWR3FiVOIVnglCz59rhrQ8SwJWRJOyOOwCfwTrZfA
pGxP+ENqlIqrk4QPPiienjJ7AH/GX9AriPt5iEvuIHFq99TS5BCAOzgDlMPAR0H9VZrv0UeiyUVl
GDYuDmwXQKXKKpDW1Tcmruvo6GduH+DB4R/QqoI2BQzAXLztqb0DdXGRwD9AFWtWy6RwpCKsOxUl
5Cr2EAT1B5xUszK6dw/6B1jPrmGBIDNFkDTjY8SBrBbEHLDaHLsPpo9mzR9Yl5/czM3yEYi390nl
F0DVGaU1HjiLSG8ZLdGJChPBF1QhgLtLTh6l7J2xzDo/Hki4d2CLyBBx49Un2SvzdXlri4Bz+zU6
KHqcjhRTPgDa4cjjIQsUXNQ4mWqRWYfPHW/yiETp/Oq23KB96LaDsUvUh3wbUMM5+oMKitPLFb41
2PJGhxMgZmMDCML4S5pXTMYUNMBgErCW/q+mAqRWJbMCEyqiCXSH7D5E5eQWSXetdaYAUxJZeJTU
MM0uPjHrzQR6IgquBiEaiDTFv+Wu6j6E8jMXKBigdcV+VuiHqBoqhFCtSc4fwrCv97AfIX8QMZIw
pg12nqOSBzPb9lh/XC6wGXngVKW4SALuXff1uo2/vSW/7Wza10QbHEsyFnQzAA7RHRCbYZpvdvwD
+l+uo+SakUwBkyAqnfpG+QhIXCHOljLQmu1L3mXluj90/2Lg83GVVVSRFFovXGwaRp9VLVqTqRGT
CAJt0C24+IQ2AmWyJ+oreAvVeiOAd6j2hc56/1MrYrFoTS2ZgXBLv1v3sB69xTaAzhf+Gjv6zRnQ
TcqbueSK4rNQpYUeq5T+H10zUKyTvk1CnOJNfZEvKDEwvKyM+eLR3ACKSbY4ObgxQvJBNHd0WlRQ
uNZXn+Mhpv4g9RDyrfdBgg4lTWoRcC48MZ2Q94ijTuFDDOAitw6sNJ+l40Vi6nj4bJwVHNwaHZ/V
PqJAwmnAQQUS0n3iUPEZFUm3dq4thvu9AgnlcLz0wBUAjylONH4FZTPJfyxteQ1WnECZifgHr1JG
wJxPmR8PAVUvb35ijCMYcuwAoj5htiQbKDOWGItBwW5yQbwRjaj9hnfA90x5Ru83EdAWcO+SqARY
XnHTvyDR4MxkJ5oJx5fVTNtpR1b47wsoDKSr8+nc1AApBd2nse3WaXbmM05HNZjXwz2P7BC1BHPQ
Uo+6iVMlEbwp/sKD2W30g6gesICVDjUQkm1IRDwgSeQGSWxruKVosYUPNuTzWsMJ2wKlEKm693ha
vdmz2Kj4TBvtjhhGfxhb1n+DcqS9KW6473Zj6Ey2egbRGQ8SWCqxIB0iR8RCPIXViKGa+niLZOKT
ExeDDktpNrmspX9j7jCch9+yeFsS3urIAkZLn95AQ/DouDEFn8c6l/L0ad+GckOUA2Yo/kLgPbVA
Rt0IJ0dYcN8juXHUCE0bsVirhc/SIWezX55Q4+MjEwxT+GPLFTxVrhqQhmnaptEWUrEE9SeLi1gt
BBkIJlCLUy9EM49QJl5IoYySkyK9+id8vHCB0NtJG/AC5TTFTiFv68LsUTqQZRBI474WnLBdZdDM
3CTIaKKidqOSMqhDMsS3Rsob6T7dgNlzg1bQYNRCsYk/AGFQB3KME5MDH0YUJ0P7MeAiA+dv73j/
MqJB6J5KEI8Qn6NFC62m9tubXM7BQb0BRiq00pxs+PoliyN1+JBzs798jjcqqAGZTU/eY/ugc+BC
KQk3w0QlSh8oY2PiJ/+BVi8epA3iw+QvbDg9qL5eN+GOdLwyZxkrBlCgBCLrZzDmDPBBf0THJ3z3
8i8tP+ztv+Kz6pyGp8PNwPd2i39RfeNmzifH4EMkPjBXQa3+gTnigNuP833xmKsKzuXGpa2Z/lWs
h1v6oXxL3312X/zOEC4S1+6CUOdFWGYSPMmDBs4uPB2DhHHvYvCJp1tN1tRZy+0C/EtDyyqZXPjc
RrVBZsSBB3OIf7Tdc+0XWNZswuqMWShqYVmjQMCXOGG/QuSAVhsDQu8pPhoIKs+v6vp20XTzsZQ1
dqBvioyOGy1cQzrg68V7h0X5a25sqSloqPfh7yn+7LzxG4Kctn89v+YHlV5N1iswLTAJ5JvisvLG
W00ciou/9/qKPRn4I/yl/US2wSotTtFD/6muC3WtnkYq0uRC+ccPY4WFL2soNqMT2QtigLitQWpH
UvJW8eewDvfajK5Sv/4Vm2aNpggkba9eIkb9MIX6Fbx3CjgPY+xBufrb65JuGPgx+rvSEv7FOlL3
0+xvmryWfqw+RXTGgCUh7SzQLqqleMMSVaQ1O74wNiiAm9BEWqVjQyHM5MDiYpOCbcT/aupdskPC
E4AGjl4Sj182YXU/nGG5YgJxTLsGZtkCzn5v/qaTlHwuSP5M6YFOeCi3r215ym1qEVc8oJMbv2Yh
lAiGQxO5+hRvMzgLFbbJviXq7qtBRp/1mrNFZTv2YQNPgHpNhBh3jTr6V7zxjOanzsKlgEYkeCrd
qAoG/EIuFFrf45bzp8oVEJAHeDYNivt/YH5cicZoCkJQG3f2NfK8kZ+CRpy6FodPvOMiGFQuwX05
4qva1MWJKcSUgXXANpBOsnyg0KbMUlBw2uH+dcCptaQEP0IWiMJv+ilftG/1gZ1r+gf3yj+KUcfy
pZz0H+c15XVMe17DgTEgZhYMpfJ3sWkdupNEOwHiVUe0JefMlb1FgP+IUIKvMHe0xKMmjDfLNTYt
bmfiFJEjANGxYE4MbJ6LK9WjkdYP+Vp+ERtUfnebP3SdqOnn8gnovzfRbS/88aB9o+kGaaifzgtE
vUU8bLYAlTP4Tg7KalpzOfWE53ImfDYVWpOW6JnvdN/8kB9P/Y7PlPtPfAQCsOMHSwRKw8FLiPrY
xxpbP0QqNAxLbxvxx5B8Ig6cZAe4d4TDsFEXS7Sg8kPahbNiHDJIvfAbJZdA7dyRTNAb84kUcI2Q
BFwqueSXbsdYrGrdB4mvH7I9aaLbF/K0v8iw9a8sO6qHGauYz9Mn1ye7c9IvqLC/2i/9TNjA6wG4
tRDcbsSvSV0JAsL6aVlO7vI7fqMVA9/F0U5pxNreEj9AyH3xtWRF2mg74r3AjU0JFPm97s7POnrg
E3Ca3ErIODB89nFbr0E1WRw5dd0n2xtqRDwk5ILNB6gaNB6FD97sQ+IXKDiuXD/Z/6cWb4TOwn0F
i6WN6oXOn5kUq7C2hX/TE0eEW1wNXz4l2B8vylc7QxAoQiH3YKT/JYe8/AKdppqPPSrU2ZwRoDqv
5Esd208eKynIVqj/Jl+cAiQnnRuYWJiM0/QBmLJTcyfLyauys12JwWnGi/guL1QSR07RmvwUyRrq
U5GTW7dSf3Npo+ymYwqShIJMArwFQgTACprFFqh7YPbwIgARLVufexgiP2Wvg2QKruqJP/TKpVX/
FN/FujoNk02VHV0gBOKPGbmGB9RBf7RTOyNaisvjxqza/AM+wkIxn66E26GoLaxh4T6r/TDtxWZN
hneRo++dl1O4i7i6OdAfWvpJoc4BwfmDJJlmj9NO4spBpqe7PRZ4Lqm3J1yj7pP/RHvEGQBVkYDH
NeaiJxXV+C0gZoiLJD5HIlFKx211y59Ll2OQ/JjFToExSf/hb+LOSv2IC+ee0Gd9KWv11uVWGQQg
kA3RjlK67dLjJNyKH4l0gXrXDusBO8JPHVl8LEiG1DLSixH3K2HpP69hiG/T6gWkF2/wTz4t5BVb
6DPBG+NQhFnJT6aYzJsUDunRoG+eC9wFbekOU7ohBKq+70g3fs+P5WtHFl3yBE0y2e2MQ+VAzIh0
o4YeyfWhB/TE5zf8DWJYJd1KrguEx0QvGxpvG2re86CtJYVWoc4pOSneQNbNpPGF0WbZZdTkaIkT
+Dsp/9PlE+WKauyFiZMJolzlb3fl3/APScpAmkGKF9XYLbh++Avz4+PY5QLWX7iw6aLYJsWlx1It
l8dnv85K4gJ2zDehPzorLmJBJ1acUOL7dLhsDKaKswRrCxVtdu6pENpi7tiAxJp/IOz8xKG5ayjQ
unykg9qLrxtm90w/o28ao1P8dsA9KURPLFjlW9N2DFVxx30EZg3fAMTyRjyYWCLMI6V7FCQLOLWr
geybfkX8Sp2YEEpxgzYcJICmLaotnerkfTPCYFLI6MZ1z4aP1lhX5Av0Sefl82woPovVH8Z9RSMz
EMoYi3Cgz7ePJu9llkG2GiqIkY36Xj8g3Xvl1JJFNjg8qwpwAAXuY7HXEztT1rH21RrrognY+S8k
3oRggG+A3dDhS6e/ambYlZN8QAaAWkD8klNhJRQf0fKPzdpN2zeR/bAdIAB8XNQs85mmEK1DleCB
qnORkqyDBTRF/OWBA08NdLW7uGSgU4/GHp5nIA5cf0i3O3iM3SvdNNMMrdSJqwx7Ig2E9wkDCJmI
I+LWuf6H0cZg8yJUjayxOy1TU300/CXpHz34IL1NI6F/nS/U0VkWu5LVEL1uGTBKjFV8QxrnnAkH
A4pcHaZmen4+hxu3K7i2oji07qH4L2ItjM8g0lld6IbIsOkp9S30JIwkwMVhjnuhQAWx4j2DFOWq
RzeyLDYZxQo5fmBr6MB51Lc2IZOee+Ob1h68Mzkwa011MFaSGU3iHCt6lP+E7mnHWocnfCeNK+w7
u/Zc4MO8cYMJO+6vzg4Qx4cBz3wBy0LSxrfxtF6Nl6BlEINkcBZ4VGu/5H8+/ccJaCVn6FXrcgjO
aMob6wfOWSK8KGuz+8B0OBHRNN9u4b4zF0QqyUilIz3wtVEKV1qDwBLmNeDNIhArpNxYVZGfcv1k
a+1eLn7AvNqzTPYOscCRv9g8nbOmESMpkcEARBcSw6qvlz05G3v9xzCQKkCgKNR2jDXZ85NV8ZEP
h9Dw8vdXf1mQ9JT+ZvJm/XR0ss4MzBC8ftjLhG16N8Stu6TN/ZxvNqfZDdvzWf8R+i++ONfTE5Ff
orlwy/L8ZOk/cXNDg8Ewvv9B5yirXnsYyIxJZJij2FO/UTY0gC0X8UwfSdulbnXxP3H660VsWDQg
4cyFxd1PsuBH5FThgmZWJFXgf6hI7qV4c2mTxVuGoTyx5X730rZ8Hnb8hAk142gJ8LaRMYhRaiXL
PwmGbxYF2r/mc8GLn/606S6CANcXiYi1yfy/9yaSCce9ZkXZNzheOvk9msmKabKEanV3TdwaLlBJ
GLer9S4lWTt0FqHfHIlGUXaLKdDeB3x6mFIniJzW4u0w5HOWTozkg+FUI8xPMZ97NJmWAuzjL+/P
vWFtJN5xflJP0vImymbf+FhA9/F0DJ938Hm5OXcpSDoLqbflKFAyf6g/EHzUEJ/609Tz49qIEDGd
xcrPu02lM42JqBpWMxQblyFag9oqKCn5f2baOi8r2mMRNc601Rparshub3T7ZXUxil07Oq/aV/7+
NYq5Sa/EEOPBR11Hjn+ufTSLr3Hc5aS6fCj/lL/myjmAJJd4jQOekOJTCDetfFDKxG6KX3nxr0k/
F/EpCq9Z+bcOoTx7hjxo0DchEkurDUlO85vMNg6SP8BOmxnqRl4x+BUJlW9reB8y0W734iqzWb+F
66lkQB/JxlP82ns6KrKnE1RuKtgKUgxWNXN9eOKtw5ltYwPC2bPUbtBxQCYemC/CBkaWBAI84xWT
fW0aXkPgGZmsw3At62NFNhQZDzi4ySPN69WDg7kOWs2j1M7uTOdLQibv4NlxR4zOkQmzgOMfb6B6
JDA1NmaNxhAS5QWQ7WL0Lat11q+t6CzZX0gN4M5YrwtLQExPV1ltl71VXnhVLUJy+k1oebh83evu
NA6M3sE/15PpL+Kp+MY1weNDPH/GnU2kSunk52VJg4xAwtJQWv014W5OXgVAyr86Mqff3hKHDBFZ
GgeIngNBRlbnLGbVw+qtMRQFUWB9eP6wLmvE1cO5lR0WKMmBlbhJ0s/RgG82R5g9MC38XzW6ARBH
xdOUeXoQpuvs9BY+s/LQYb7o0HYmZBTvkKOIj2atEPeAcJVAUXR00HWEOVsks2Y3KpqK8HL+cEQX
TAz5H7/ibVXooYDv9l3u/Vv6ncI1OjdUSCI4yviLSPcKFw7V3YnCfSJsadil1yXCNbhAkxUKppfP
6vmbdlzGPTnBkGy6l/+iRN6MmF1BIMVNeG2sbzpj3fwgGhKOZzlbz+zkp4K8DGoQmOLQoTi80x+s
SwR7HiZcjWRX/pp67AHNUI0mTlMF/YYae6MQrJ3sM/JjjY3iZzErG68cyANsAuvq2v8YipVuP4T2
WG8oievD/Wkhp4Za8Lt/PJb4KjjWk1kipZW/7eKP8EwmTu3fBQM4/ke6YnTCuZfZOc6eFS2lui7B
7ZRDIgPGTqesOqk4EjaLXQZBf+hXBh7pt6tY6kiiAiYeTCAkPKRk1Bywo5AgfAQvhd/fY9KzK5J+
3X4jdZ5BnIpn/LVWAa/buQjaADi3naV99R7W5m17iUJ03ivopg1kYwEGSq3m6QvSBq4Qth/QKIVo
xxhoEsdAluTryZ6pdu90N3rJQ0PLzFKclTBkiyHdirEJVGh/QfNlVycMBR+CvE+JZufFprsnMVcr
tuUnNea+ayzhC1lURL6sQuAVR1YDSu5oworgefIc+ox88fRjMY/s8oyg5Qyp0PWgXLFKiQrV1PWV
PMzxFbgQEmLKlFVyy5GwCPaQWzqKBkv3CnKL8Y8yHSBjoIs1bHtvETtwxhMjKhFDerPYi9aUjFIn
YxZR6XByIPKL+JwequtPDZ4HxiUaNprbW4hXUwq5D+2eG19vwZVP194XH8J3Egd0aL1is5RfMdn9
Abo7pmU4hFsrORNykAtbuVPqPh2XiKV6g6Cxbs8wWCoCP0Smj2rpqD+SQX4DiGD9SD+Aa58XSuK4
cWRhz6UQ4UZR3QqR+5scNsaDAJkiguw8CaLEFJJNH+8zQO8lBZiNoZcNUz2I3UyZsrJuvfqH8R5v
p0G1iOFDrTcpuVXE4UZgHcMlfuITJPZho4MFMiIG8Yo8z2BRrqTwPAGGaj/2ACV4MZueX4zIdbnu
YbPISv56xkEkYUe4yduX/baEoOuCWEU6Qh0GR7MWvjQQ7owDgQ1TmNOhuDEbhs5fIzZeYF4bf6IF
Q2NxSiHiZhE/nUVQRuiQ8fZSrhxa0S2xogMmcZhAmvrKIQ7aYp41c0sDAv35l4SqgZQix+X85Gh4
gFRKH2J4KHrCL9gA4Vplb5S/DM41yffso6Ncfr7EYx5+9s1dxfqS/+GDkN0qSJ9BTW+ibxecodTX
B4YBN9QlrMjvPDsPTGcfPkUF44m5mWngt4O3tWGDKQc+QORkV1ImXvI2UdeLVFoh2QAXkHVPEHYL
i/gSZj40HIVHAYHE0pJ38laB9JpcRpzrJomGq8WOU37sHKE7xoxkqUe/kv4luD8NcuhV21g+3mTd
RV5Jcrtx0qerakuHUQmobRFRomrYMJj4hQhSI5UrjtYZaVoDgb0vDPYf0b92fhBrMjXGT4JwmdCs
EZvBkDycdt918xdOtIR2FmF2ZszG7v0kruJQtoSNjMGy8xOMhOI8vU4G12Ld812b5wGXGWkHTel0
ZNQYr+8WzYqMynZaWwLxLS6JuXVEARcfZWjRmuxFOvwovBQoJCl1pB3eWG7fCF5ykzIDg6I9Jn35
gKIHXU/Jev17VrxCu1ZcNGFdu0eXkbQHTgZD3lUkppELyYN+KL1l/JudvQjWyj3fVEZbD9xc9R4/
8EW2y7i8ahwqgFNEqH6X6vaNobHdsYuVzh/L9UCFhlCivKckMSD0Iqq2X97HzwzVC5VEFLsaEkIo
HixFWEleZ8Fv/nr5uuArT8xeNARPqK6v+qxkP0ojryYU8u9rRDmj9tx06IJhS7D9jesSbRk+TcMr
GFRAhktltYcE/zzfw5HIFQO/5aMrWxYMMyi/C5AWjBN+SJyJaQ2HPl3Dk0TOYgA0BpHqt/yj5Ic9
hpTpQsEttu7zRoVc/1BmiCVhzsl5UXMD/+jNrihPRvSbnDmk6k35s4BW5l6oBh9xW94dKkIgy+lX
Hz6eipcemf4hn3PxUaCNZLD10xqflzh7SNkjziliLvX0m34zPYi6An7q03v/UViEldUtnVLi8sCf
QJL18vievqIWk3P3M0hbmknJrdu1KqAgPralx7QbYT9LATE2fooZMx7uiL5YABPCpL/aW87B2S9u
S4tblQ3HPcD2YKJeT4w17aUVi6igjZ9mwZQzb5FjF/Klb+RICtGo9aqo4bYX6i+qlAFdPe3HCm1q
/QWN2DSBXh6BBZ6tNWxmO8ScFAe4sSDXY+ZoUTuG9oTRzoLiRbv8P+86fA8tohdierOFL9fYPd2S
3dxjwvIRRDZwMXaSOmV65BA9LjXbCETY6E2smvGfupuHevFo+1+2Tj1RS836GKJDlAPXKnKaDn4l
xA/3weaLfU5TDlLMmS9UF4jkNk27kWMcCvf0UPmYK2NbJfnQMCGPlI1OiCoz0X4VLIguE2+MFb5t
k/Z/uCW1mYJYWBMxzfWKcRp0nasBfd3BiLywXCuHNN2Vr/MvkebcyO2CT3kZRTudoxCGWy96CwTV
bokYo50rT6Irli3mLneJ7Dui16a8WzhSidLajgh+Wtr99rnVvzBuRS3ObuaC3OrC7RgEkaECJtAZ
PNyibVIA8ZmwupORpR46P3y6DDkAwkCDeK7mmRDv0MvJLl7j1L8zF0X2OgLyGYyVF5uBfLvarimf
mbfSEyKLIrHpP7klnvWJewB1UYO5dh4dU9AzSK0n/WqQ7JhekTUkPy+FyT0v8bdB1QXCahRXcYm1
IMf5RBI8gDjvg3rQXDDanji8W5sF+Buqe7svtiJi0fKu7jwpfpSF3yGkJM4SDc6/4lbEJ315WQJ6
1mgo1lF6ZghPLHy3k0dIipLcB+2XxJIfnNLNbz9+Z8n1JYJ+bML0HGEPTfcVx1P/gfyK+pOYpiX6
Y5Q1ENrwDQWNv88oFfpMEKKlHXJGQJ0wjJUsYzlgmVAVpB7anMohNhDiOAFX9lAWSrxDFOcBb4H8
EAkrjHYQ04/l8trvChBvUkmYI8LriK/lZ4OYM0a/YT9/+HcgmhaoIIzrG/rAxtnJNNyBFg7qo3AW
fwzveyzkeXRFbXwyzYFBgNH4LafnImAA1riBgnDE149mrMLhGnOoGjb2t+xYP1F50peuLOZp01aT
XAAJll5Teu03+btHVoDYz8U2PSYPOVMOnbDa0LpEmKmv2hIzw6p6lJslvC2reRGaS/EP7Rr3EM2A
275UeiKHIS3R9E04yMIV4iDNnP5Iu0LM/5OxaReymp8FR6vZ/iiWhL/k0BJpblGmEPaUro64uUqC
tSkfTXSGEYl281yAXjRDZcPwM6V06mH/XkorXboLS2upb8MFEeI36mpZ3lIFy3hSSAa3Bg4VofOz
LUOr6ZwxXqYkFmVr44NauF959Jy87zPR/y0A13axS7przC+4NJYl44/cFpqdbn/btebICG0JRWdw
GiIYqtfUjC0id0uOzqNCVTRZFyaConNJtjGZprI5DhYO09zhqeE+fe4c/agRm4qyjcHpRM3IqIco
7mmoEvSOfBmj+2TQHOsk2ikLWr5q1fnyh4F46UVlN723z7tQrD4EhxEqPHpP2KePJ0OMyR339G/9
G40WVXDFksIRtmoRaFMBQ+o8yQVx479Nup2+livOJHkru2+/+xWrU0gQ6V+tHhTmCmXEv6yrFJLE
auSAEYnEg5QfZXOqP1oGwV2Inl9WxyXpSNAoOW06Ke6MXANAxFPsTnsptbovHAvM4trmXeggl1PT
W0RRlDCFmeXTr8k3aA/90fBokMG73A0zJWRogcpWX5uh+ibPrb4zXYdAJ9zirnLQX47QuyMTI8g6
p85cSY8eNfpHMYstXFY3YxQUhgi/eWpB9ZV+hWt5zV6RYfOocjVHYCKihFYcXhVqUb1O4VZ0C+Ra
hH8fqdzCdPsMN/M66Ztr/VNByafhv0VLHNr3s39oDCShRWFyz66I/g3XkJvdGZkkNCBTs6k623Sf
KOBxZlIzo4F7kgQNyjTyYA6MGsR2i+lew4uDuP0TnJaO1dObc6uuE/2ybPaMmnmKl5dwS6jYwKip
K14p7iWuNRsp68v4GnCYltRT21HZwmZQX3KvZPW6/qFsYz4IQpidxWQEVNz42MQb6+I8TQ4DcybL
mNF8rg6HoRwl/frLJoHHOBR0InQUq3BX6YES83Gzn+eCUJjnjVyBFEt96JzfW75dP3elB5kjsmJ7
0G2P79N7O8Q+PS39ujyXatYvsnGVWO2/6rn7KPDJUjJnHdeEd+R0IepP3S2ZX4QDAtaOyEUr2pXl
ZmhuKRJHeDYkgPgSGXIBr35ajD6BTNiCTUW3sq2MxJcWf42Mc+51OmvAnKKA697w6tIuD8tNFdE/
W78ckwxjIFv4vmy96Y3l3ozROeLRuL197TGeaP6BuANuY7Acbuw0Bmq0UeJzgHQuPvcFR77klGRM
sfctUUIAy4AW+DHiV+whYlVxZNfYP/CdjEgwUX8tdyOKEukWdQdx3fjKTSrp/pcwYi2ZXIyKYVAL
ORj8uB4n9EVKuf8ETlBGNJXJlqmL5JQvUc8siNOAOXUq3d2QOsWAp3qdl5sK6QvTdxfegAg0oa+a
0zeEBylN2XToDaZgF/W2f/oKcOrkyLRJ0IlkK9/ikBFhTDJmCkNyasJ1RWWiWkYQdQ6gjuzROJsD
m1W7c/nwYKm0+18Q2HYKGByjCD69yxJWKnrNQ2tL+z/KzmPJcSxL06/SVuuBDbRom54FNKi1k76h
0QUBEARJgIR8+vmQvanwaIuw2WRlVmQ66RD3nvtLc4g7jLlpIPHJ7Fj6RuGqo9SYiWe6BoozGxcn
egvce4fxvf+iAbajboYcAXJMb5/ZrkJvN2H9/ubcwWNOKYjoUDVj3+lwDt59nzAxjO9PqPLRRkd/
G425LaR79xPQJoGtBvznyfS9VDZsedIXyszbvr7P71yeugwIhtNeQUbWdKTQ8O2zsearONy8eCtC
+uzQ/nBMpw5APJeTI/8gTSxm1y4sdleJ5ka35gBFBKBtEJEzk6FVd+mJAo+S+ptiDIQTtMPGzlla
HBnoyYbwCnlEOYhSIQd1KJJiHcFfgKCTfIjWRxO0EDQPg/ueFhUT/VkzKQD6G3gddGHQAWDyJpS6
K3Zw/vP8MjJir7vNFAEZO4AxqkvKKmVt/CLCgCKEQg7F+6gDqpUDfhNCT1WaAEE4s9fqMdkLFccZ
CjXkXY8QanOsJj4JQMzzDcd597ZVJUx5xMY5g9CEVTTj6I00FYzmweLssMOn64rhyCn2Rulnh2Sk
bC6AiwxESISpyxlL6qxbXqJb5YBKQ4+7hNRfXqM70WiGR/7kC7IvNNY9RagQXB7e4dt7+RkTbVyS
NkCJyFqGtQFnfUfPEaTwvAFtb4NOJhIp+TBmJadevNAwnqjHKNbBpp4jZ32541ARwFBw3ZCkOZzi
AaeKD5IsQxYC3sXjO4l4tNAZ+J9BE0GraolAaf+VjI7NHGS5OjrDehyHVbvqOgASBqGhL4aUfXQ7
hAle4MY4w0ZFERxfRJW45XcJURXSv1ngz7dxS05wmIMCd0u2WNUYBrXL6KYz/6B1R5zTVl7H4hjw
R3clakTgIAtZkzGkqxD4sqRbhtPIO09+YgZGERW7LiU8xfqkhpHkL14qm5R0nk1iEEZYWojhiS1U
z1FCehnz1DAzEOZgPUdMX53jqkTk2dZcWdMcaWH/fXtsM/gEUwFzBAQwfHoNAXGIhhluGOEFQSwe
WNmeyEsa2ANQCFuJOK1S2nqHL/CIaZMYp1jSZ4RVGG73QRg0KP3Fp8eX9KRh/FPxkExY9audOow2
DHdxirNpTbIgc88lHj8AoitQQ3SB0eVwmXeAO/STNA3NQ5ypvNsXYV99mHK0Rq1Iv6DNipvDO99I
VPDT0631q+dEGFvQskCTxVSZgzXxEjWOilXSbxOPftqVSGSxtMjEoWqanYdEGFOyz8d/XCR0uQOp
oYPueMCestcWofhY30wy+ANpTVdlQ4PcYGnoX+jAnbIMcyDZVpnwyzFr9Lgtk3d6mlw1D8XcZVgj
OoaVRQr+Ef93SH9b3m3CXgijChh+C8HRvkj0YWwu8sj9atCsu+xTsIVQgK/glris68/d3T7e3Of5
BaiJxYvjD0bUYb5OH29Hi5wjbqerjolDacZL6+ZXJEGQZuLEZ7BZSEXrsOPPGxrQ2SmWqOkMF8yC
vqwLXUETXg1pLoGsQ+wiVEAhIVKVor5DU+VMjorXKaFUYfjmcOuzzAMBagdiq6pRiiUvpUmbnQWJ
1m2cLATbH5J5nh48Dsu/5ksUz4Br8iAZkbgi9ontHiAu81UlFNs5d1/JiXFwXxe/3BAXZX0gl0LP
UoXZsiAraSMJp6rj/lOx4V33Sb9nTmJdkajBcay1BH1lBvwUIh4FFjtKgbgLQAysBonpHanUoKWg
iHpKx5jVE4c4QeSkIHorY5F0QwekmMxBU7m+HEe5u3CG1ZtYLXiycdUTve5Lh/geAuowMTG16dke
KU6HEW/K8J00Ht7LC/hWOjR/gbxWH7zwlSc1Trnl3WyGIeJVh1AUMRrywZnnyZb7fDuDvhs3MnnZ
LQespC/eOVyfH0G6Thm4MzYVO/XFjdCcACateGrIo5vn8l/V3Qazh+JR3wMmruEE0vGlUzxsD/1V
aGofvrApyLfmJKON7sKYt74E/w/Y9prbiF/WPa6uJA+tJSTNvAPk/b1ciE5+CNEQyRZuVvFqnwam
fVLtaRulczRXcJfTUxgVHQTbmkJONl0Nahbz4+cA7XYws0MHN5gNkWoZLtKII+m48ARXnAGYjtQt
uUf3FXwTF8GLsE5US5GkGewlpG5x9LGY8kJAEcbipYAf5emqKPYOR0LUxuneWpCNyRnz/P7PHpbO
ADdIi7mT6Hq1P6Z1JH+n8DI73vB3erfrdsNtHOzJfjYXMu/5FvNV/AtUg2VPSZ1BzdA5vZ+qS3KQ
HZwpR6BEn3FWHHXLlGQ/xMLyIRmqwSMxnoLrPi/rTp1KCMNhQq/bpxYJxFVC2+Qu0tbiFiVt1C+O
4PM4/CMR+ossWnD1Me8qAM60QWHEF+LMnY2GOUsCp9ocYS2QOX322diiO5sAUfdKut8zRLyYd2M4
nGtLeIRTvuuEO2DkWyTBWWJjkRCL03NKTnqprMCR6EFXv7pRR8YaHWEUbn0W+Tf1ufHTZ23mrJMU
IdeLfyxVh/7l18cK5TTZuPewV6IHc10yihpKnJCElbO2nFLDIyt+w4H8gK6YY8WJciCNpimV/AgC
2sfVNDqOGt7N2M4+WAF1Iv327VzpFi+Y1Q9eAqpSeTvNa8BvDhQFy410M7e7lfL0jqjGsNFD1tjd
iMj64TT2zjGiJGcYK8ZW4djyXRmL/OF8iF6BtIEoYugdt54zNDLbyGTH91ElzxvLhQ8X8gnHblRL
HMs0VDobeAKYdyokXLhqCSiNPztuY6K/oZWj4zY9WwRlfDIT80RcowJlMkYFCz36mNM6AjLiAtF5
vaEDMOllRUSyUhSnjAjzfLu5xOYedwL2sbsPMqOEiukr49tByybU41TvOlFvmk8LZk8dA319REcz
NM17tihcuJhMCWhiGR9xFchIS4c5dk8XWTWEsSIwCCFTqJhYSoUrvhOUhy2Ga0u+4mVzlc83VKkd
0yPbYmdTblmnNBXbPVxZkkCZst27beXIp15ddaOcF+qUTMjvBpjRag5CDgOlrZ+uhDEPaRiIVx5g
wrur9aZp477aWuwoL2PDpT4S0APQ4sr3SYR0BlUU4tFGpf0cnhxGTnCYemxKda7GNCZnpwkkclzD
OdbEqAybxfWEtxP6wWNF7xXXpEvAB1o/SiS3+WJpUa7NvukQcXhCoY7vlcu+IBGvnBB2goqOUzou
0+P8yqPVszIv2FSZiVoMcir5TXkg16dWGMk9DAWRWtQTgyBT6/XYkcVIyi/hcsdpxVDI3EV7X0H8
1n3MZEwvGaOPUETsbzoRgsTOsuMX0wcaOUMPC+J7+YOtEPKyPvbsJpgXJ6zRcHr2PbTkmTljqidj
k4NLtmYuq6tlonpHcx2XKUrIbfFawNd0nJLbRTkEnM2vN9EXDMI3RlKyE1J6YOExq8HxyIZYkps3
b11fgsDaWylzVX5Bu+XD/ZBdR5UlPwyFw5WqaLSI/hXDlEaB4BulcT2qgRfyn73hyqbf1bvjnQz3
wX2pfSu7POqPXnK6zUwEUJkNe1AHPSu0Tcdy7TMvQLykGPzHCBioZk1g9EGAEXbEILzIBmKXXBvD
GSVew2x39xjGunaLrimS30tjx/aTx65KyW3pIJ2oqcTOFqRbcBLS2Wpon0B5o3JgknF3DQ2TKs7a
IJHdZgcibcwL4ii44tEDU2TwwMhO/nziK7hLQcnwjSLmMtzXnmVLAn5BG4sx6xXibTR2yOfH2jwT
Q0AfsHFKI/sqdOUlmWuwkbJJpNAohhN6LrQvMZsOwP7RZ2F01zU8Mq80A0uoOE7+VYXLo9MPPD9y
+ZFKI9XqeB1RYM82yiDiCJ8gWbW5vZtrZc0gb/UY3G3xuFeqZVmFl9r7Qrw0z1DXDCh9U217Wumo
OTFnAMrsufV3/X10yGlWKDinIsK2DnU3kgiyNA4EU99GR2d83d7bHYT7hft2wEGVfsJ0cfiKccw/
8fEH1cfr+sFEw5mWe3Yfl+IOhEW6coY/qXs5WWEKU9AWwCyB7sVuw6hD6JRIQQBwNOLlpHLlmTFJ
CDHPSZ2ciSucoxyMGU/qY9gt6d/gKZcdFkVTgAXGjeUjt2JbIzqRZVp7RgQ+q9XqkZw0VMksS8n2
ybgN1WBVw2YqEORAe1TtQO0Qrb949DPl6qt0O8xrhRAOh3Pj8/5246zHiMVR/rgSNfQrPgQRWuMg
P7N8pScEV2fjU5iLozFLuLG9WnO9nPDljtdARvrMyYRfcRmauvtIVpzi8mzPyck6dKHz2JKoiEDq
4YZEhBtYUb/FpfhaiZdIA9xPqF7fMC0Nj/U586GljqQI4h3oyWB9Q8eDIKtmVWIEgia/vIIGK/fm
bh4Y8ASU1C3J+rQXlHNKoLmqTJJX2sAcqR3XTXD3tC+4r6dCrt1zdmEpYaaEVyUOFdyKhxpC1mLA
9znGY8fEz3Mi5JuzLEMnZ8qx6alMB+pJqCfQF0/CvmlKsvhiQ4gsh5Wq5zbApk2knKlxCo3ZXely
ssv9lSopRg7FpdYNxdFjjp85p0iZfwMgc9Ysta9qzAlWHKP4dc/9a8qx6KMoCaeadvTeuOwuGibi
qOvYljmXMSahOeCdLyH7a9TfSC2pvXE7R14Cl8t4wKmoVuaZCRdGH8KBhUqJbubcmqDbzsmv5jxK
GePFs8hyAMeuR9aNwxCTj9O9abDLRKVmE2bF14QBhqZd/npvuIJgCANVwMrMCTkHV2ompXVWlJks
hxLo2eP+YnSLSgNV8XYAH0VGkyVO+sy/LZVtDDV0P+efV9m/cZcbHpIpN0plmwccmTPElhsDRkvz
aUGG8bijxmYz3CvzBLqkm8asluZZYx9jbscpkCw641AiM/9qyqFU8jblbTSpNSZp6QjrS9pqzGNR
Q72OLHXD5nXzCtUpTx3EtoYscH2kEgK6Fu7w4ri0cBApw28VFvO2ADdb6I/wPh/UEkgvzheiCDH9
MyyYZzMddbT0ql/mtCBi23I7WIINGrkU1wxxC2sDAkSLR2HIknEZVfEkrZbkqSABuZDph9eHHNWQ
V4F8EQfM2/iqsGelcBeoIumz8NXwMq3wutbTXvoiccKIQKAewV0Dokj8l7pm6ERiknMa85hlaZSv
4yj1cQel4+41M1iUL13A3mNdV9LhhaYrfZDmxK230+QSXr/FbHl9TJ4XaDYXO/snBrKYIwpZUgSa
Iw1MsEG8HYlO/9AzxHC8VxScKu9IiB5NBKfc6IFeL7R6KqXZsE8hwtfodkV8yfMprFIFB8wDQ0DE
l2fvGmBFwieb8d1yNcQ1XqVNLvRiusBiIKlvoo+FkS/Aa6ZQsui8psaJEqcvBTLl85m48idyw+bp
qZ+tsDAhagkk4QDJ61TspcfUIo4hcV7FxsQCeYlndYKFOiwRmiLXfx/g0ZebrjOXlABjamlvdRsC
m5mGb1AKAlaUhTEL4SJN0duA2bhaYZfJVPmm1Om+KZJ5D41HyzyK4R3Xy8D7MYzTi9bgJA0UPZBu
0G2QeQ5sm+RzmGHdxLQ3BWGrkoOKCAAY3FjyNMQylBhygBp+Crsmg2Zez3Tebn7QtmtXwG+5cqoY
+7QF5GWaztX6rFWDFN4X6HhecPGJgsAXe4g/GBqfI5YDOT1UJJF0e51VJSQy65pSZgD0NDINO5F8
8IoKPT5t0ywK+Zy9yXKFDdhlJodQhkemx3VvrXR9xBprjC6jF5mst9DYHFfUVEjomEaIkkdc7+OJ
s2T6BoUIAL81ceS55gf16RhZdjeg8DE6iEobka37cCHjIfGPs4FB+ZAieqIh3y9E4pt+Myan73IZ
Xd6FBQUKN2VW5i0RLDEEOLZgVg7Ge9xwWb631DeDAUi4BD3ZAHSjP8aVxZ1tXW2LDokjXLdTrrB7
PjulSo0rxXqxAxzQ2Fb4r//43//3/3y2/xl/3xf3axffb/9xq2gbTW+v53/9y7D+9R+P//6/o6//
+pdpmpKiGpKqWKasmIpkifz552mV3mL+bel/FW2mm71lvJYgpNcJRiAi1rDqvPZ0b74SVLLY2V+B
QuFZCN6AyKicsihQVAxSmRBVNqQu0zSv4x96kv7OLBwgjQZDIoVkqaob4XHoSZbVCOkb0imJ1SIX
aVDYI4uEayLbz3wFF4JrSei8LI4THRsl2T1H5L05x6Ux9eI2PintRJD8PaxIFKP2bPLYHUPs/ZX1
bRAQQhJIve20VcvPzV575CNsrQAT9eHPF0sy/nKx5B8X61nk2fHSP5cNByi8RKSOHCxWly15JERu
o723DfpyO+ZOu59i4b5pzp+/gmz+j1/BMBVVlmRJE4f7+W/3q6/MWyKqMX0SZ8pBSuLTUl8xVyJo
yseNwMbIAFiCl+5xph3kNQ9cR3HXZ7aXNLeH1EKIQEeNshgUOFRDXj6lrz9/Q1P/8zeUfj5R+tMs
dbG7DHxlU7ITuD26X4TBcObwppQY75GvlfvOWENq9VguzMjyn9MILIsdt3x7IieNRyKTelovW5R5
D210nBDlWlyoM6dDAIk9SzAsOt0HRHkTRpjvUQ+RHCUO8Uu30qc3ANqmhKRjaYteSKFJGfH0N3D/
6j5Kpqa0vZDgyxY3fvkWjoor8qKjra4eLgMSoGf2YV6moBuowFFWoQDRZ7F7IdFQ8uuhoGiGIBd3
uPSc//nqqcMj9Mv7qGmWoYi6ZFiaJinaj0esskT9WZdCszGXx6V4vk2g1OLZ7mKfam+b2SYdEXa8
QisQpTaZKu8UFeHWDaRz6yFdDQG5XECDIMZ6SoK9X03ySHPO1V8eQ+lvX1P59TFM0uwWW7V239DQ
dQZ99DffjW8tk9XpL4+Tov28IKaqSLJs6qao64YsDo/bvz3wpS7HedF28mbnWvb7dCcG4+nUV1we
F2OlR98taJBjO94oXFuHZWdjvTi74z/fFfm3X3f4EppiWBJrpKzq6o8vUVrPrqhe8ma6n/bu3PeD
zPksvcXB4wC0DOGO//KBww/85TEwVVVRNEPX+UBJNH98oPi4N1dZ06WNMB7f7UFc488lexPbK91d
BBjKD97LWYfL3V8+93/4RQ3REE1RFkVNFiXp119UTAX1eLVqeZPZ7rycb5L5KrjawWQ2GwEhYc44
m97yL1dX+m0PMlVr+EXZg2TNlMwfK0Yp9K3WxvJ1wwA6IXPX+rzPgDZDwbmF2A5ReGKgwKKIrAPO
3fzLs6z+tqrz8YYoG5ph6aosKz+WVKM1MqWKubkUeXsN2qRt6bqX1N67ZjD1ecbwG1EQEdvRyl4F
C2yMu4k3k23P+yTeJjjglpodvJGz3Cn2///t+Pevpv64HUJHCYyepcqGZ57mMDvCf/sdTGxvtg0T
L3T/divk4Qf+eO74QF2yFEsxRZ71X+9/VzRFd7ESZfNwx2jdIvq+bb9w/KAP3ujP80o7XP/toft9
W+UGmKooWbolGbqh//hQsdKzvG2EeoOl3d7QiuR+WB7W8KDyR8zvGCmO3t9WMPl/WFd++dAfK9jz
8SzF5CLKmy7YTw3/PbX9KHGjoAy5sTPSbEcOZ+fxX+YtdXiWf15gU1MsVWTy4h0bHsZ/W86utdTJ
VnpRNrv9FF0B9KhhN1SHvPeuYEe84K29kKMAg+fEY037gmq1Q1zfJ2e7Hv/tdv+zF//6bTTGPtmU
DE3TTUv+sbhe+f2La0+rEmdtr3DIoaTlhLH4+pd3TPptbOF3NlQ+gjssSrzkv/7arRoT8n25d5vC
41GOSFll+faCCb9VZ4+Xf3ltfhtBhitsKLqhDKso8+2vn3aV1PJRmVK3Ge+f3t6f3lyfT1yBSY7F
KHg7HMIO+G25hFHx//zRhvbbYjYM1Ko5rCbD6v1zQLOumnY3r5m4IEEa4CRS5ihliTs9NSt1K57R
Z5b74zdK+WTbYvi1YRoGkoio5NJGnwG/lbRj4Jd2cg+UWUuzsg+cKX1WZ9lwS+rYPro30bBvU1wV
iIEnl+hhzdEwVMhs/ttdheftjBEBZOVJudYLssiOP14ocDWbw676XpzbwRC2BhjoudmoZCXcxlDb
JIzY7eAQOb5La2ARq/SAqhGt3M+gnihZwCPnsBqoQLDZ38kd2PFFAXFv8MXvkOllbWeti7IHerZ7
DgKKaso5vTkcF3Cl6BDB+MH14+3row6Z10g9WuABRoUsYWZ8t97QLKrE16BxHhpmQN9jkq8pE7Ec
VEq3r+6fVpwWoxsJNLY26XYwdOkZoclF8HHPgeHO09Nrcl8Jlp2fLxOYXHRWSEsybBQwh6ktrKvz
MRsp3YDI7BmuAC7bktCOQQxgfGJQ68HnDqlFzI6PIAl5F2JHioEIdO8nsDn56OKi+1u+bujwQcDI
MnBpdzGRBxTESMEv2E+Gb/wAr9UrcaHOIR0Is+RPu7uj4OwHqEunSBpEMmJ2V+jqLZl2pCnXkqcP
JA3mV64Z0och+5RDUNPY37TRcyRXKZ3Bp4a17EGpDjC3Dd1A9gZPTuaXSJQtqk5tDa2Jbt82KBfM
cx7el5zmibDg8iN7J/elhZUvtvUH39oizajDM7UiJoKKSpQW5+xQEoFM1cYJqTvtEBxr2IPzI2Y2
Y4RHj9DFwiFzgj5qgSjE0scoSkKzRexFjsc0niB2+3xaxLlUkG5E6otud50ojNEbpWNkLcMCnM8g
UorMamPbBzK/DsItTGCCjWOcbKQXupQX2C7uevL7x0SZEcBLGXCJWpT+Qmjfxn7woIZgRxJecAPy
dAhCu/ZDz80t9Q3UIigSH14uj19YV1tH5/+nW0+gf2iI/auPLn+fZrN0pLx1xOSOFfxYSy7ww5gm
eyF3yi8devTldadnTzQKcgm3djUJfyy1MyGlTk8pMBFSUEfDCAwjS29T5UjEGFPWO8uLE7e85ODz
Zm1JtLrAIxESwyvFCE+wf+4e11xb/MgaCcvPkFSCVvAS6GcgRzyT3MfruicZqkNaSWGSR9KKHAf4
wq1uOA5fadrirvYAuIKdIQMhQgudyp6sPcI8RDTpm/qjl4bo1pjcIUQHB3oFjxvrvc3R/tj6Zy1G
ylnPnexA+rIQaJ6CEAUXAJF0EDoPW5zLtKduHjTLvF9QZcYkXHHbXJm/8iCBsBAV+4K3s4kReMEx
k0mqcx9sWulJTk7Rgb3fvPL9tTTJxCQoFZoQPXpClAvMCJXUDk1FiTSt+XcX1N49QGGn6gfKzavu
AOcmhMyNH7SFj2/L1zcgn7YG+UKiAiXEcnMfx3MIpnKbCu4gmjiA24DIEEONMsaivPG1NybkHxZT
eSp8vabUjM37A/8hxCX9ZsCt9BNDUehkQfLbEQKL9XAgIAe2AxceP5sUfPSPL5hlTQgUAHQYmsaD
YgNXbniF4GqWzbr5kr5fSw6hrMsf/CFE2MDBY9b6UBZ3rKR28SF+mG81CbxjfA719Iru3ZGwEJPz
U3usyIheMePwUwerh4BkZ2h21tBEf2HiVk43lC0cn8nKqtga3EsLZ+BwxYaoON2nvnzWII9Ci48I
55NQfQl1jHnGS6W8K1PeIFoORNi0jfnJCG3sUiTGm3bHs0YkTk9UzqLemSG8IH7yu2RjQEKSdNsK
ZAAS0gRVgq3mTYQtuBMKzxbBw8wD/4C04FrSNRUmpITZ2rBtoJmTz5DalLaJV7cgnAUWmhxtt/yE
8pa+2Ii48Mm3IJP0ZuOek4PrZZIabn7uv9gRyabOaOO080/wm8tI2IBJJcEjuI6wg0/xd290BCC4
qZ8Rh/Uh0Kl1Df7QclSe39aVJ5fSkQA6uQeLB9k8MDfrBxIAbovHZSHdBHM8rist4FoiPHi8y2NM
znwuV7+dIZ47mna8l7b80ijkXAN8tLD5a6xGgkJYD559LjjaWmwHE9nvJheapOzr9rH98xih/DYv
DVMEM5lsWbKq8De/TjDPuyTdRau5LIF0lipR2XGA4gyMcA+RedM8wXZvfro8HrKtvJCWzwPpV+Ki
WSjv+lxftwHvhDgpRwQfnJuJPpf3CcAyoMA/8qA/f9ffjk+SKquMkJqFUdLimPzrV2V6l+XiZsQz
JFp5Op0SUvzKA5DQP3/MP0fPX2bVH5/z45IY8TF/PCs+h7f8gl2lZVlP+yBvSXWaqmaUK25K3Wkl
HP78wbI5HAV+fjJgjKmpms7Irv34Deu2N83LI2vWKePEFZuGzRz2YAo5I3nWs7B6+sjP0JLcFsio
0cbAZYOKQPGjtyUAlS1qY2x45M3aZWBhPtLPjw3Cicfkhc9sD2UY6EE50enqdjHZMRgw/SC4ZFM+
K4vszXxnfkF/ghQ3R75ASM/VN9lMOZ2tkKQsRaYCRo/XvNox5UhXBzfArtgRD/B1gf35Rhy6kE9M
MIBHKDX2IkYdcF1ytQiQGrRzRCcFPdxpQyoG3RHUfg8aS0RXyHcsHG+g0ghi2KXPSI7N+z8xf4Q9
s3BhvYYHqD3guYoYxnN5TokS08Yl1jikxiggNvX5caKrIaBeiVoFZNPuBXf5WBnzlZWxsGKBonGD
0FugfxKIM78mCoFxlct8VteksfP6GsxxQ4MJYY1sjixuD45NkotcAzVltVfeS7Yg0qHmTxyCBInj
1KNpQCYVrHFJT3ycjnsw49ijJYSP4acYBuI5j/2IoHOTDyNDnE2e/cH6J5sCtn5NVB8RhnyWpcGT
UuPhFZibU6ABcG9oGvv+kX/Iq+u2+DC3FpwLzlfAujd82NTFoZRFrTyvFoNCAw30J1I3FlfiHupv
4wDvkCyrdf/9QkJHtMQ6P5TLV4uD1JbfiFCDOGLBYW0hNAYbo7yXP8uTyFdBpn9mpX+cCds5X9+u
b8nq+GZi9bbFN/YP8Q3nP/cBkpOLRTVZM0hN6k91StFu9Xb8IFFAOcH2xF9kqrNLsy6w4rYMPmTw
srHHf4MwfkMUeG1NTTRM/kcxtZ8HXqsge6zvW5CscIeizPYJ33AisvCCSeBli9HWCd0/v7C/n2ol
oCuTw5dkaYZk/AMp/tsZO7M6rTBEK5vdr6ObFVivqE07tJRTqXtXNBKe7oQn/uXM+Q8w++siocmc
OSVdkQHQOOT+ugw2+qWw9IcQz56IVI8UVK/MbotI11DXNQvVkRwDThuPS+2XYn3I9XZVth2MSo3X
whp2PpEiAA19pUBSNktF2tHehPo+q8gsm/YPGaotHuvw0aZwXxtaNX9l4RXhSnvhMNE499v7ky0t
NzlPPZWc1DctLNV0fKs5nFgbXbwTK/jO+CiR9opDoItEcREXvD3VW0N0hCpHf74N/+xRv10RS1RU
RQTT0cQfy+ZVz++CpZnZzOD0U9pAe6MWpL+bdkPmbcGBh1y9w2NsTKVlSjTmcX6fGFPNk1a0Obn4
mj1hp5ICVQN1Ejy8o5HRIxLN/aJhxkOtN6pGQigG3ajhf8H0Z9bhthxenK/s48+/yu+7MffWUgzD
EjVRJNH613tLdbd515tHvnmeqxkJWyxiWHc+6+YvL4vy+8uiAQqJOryOZRi69gP2TYxeytPihQuJ
Fhvl656QGI/ibvCkHtSYdJ/p87KwyqDuJ6Y5MdNp1UYC48ftXdICMZ2V8kHWv5R8CLt/xUvxcaDF
7imc4BNylgipJdjT/MuTL/2GVYOM//uX/rExV8kxlaqXGRNL7ImP27q7B5n6oPRSd8gLaoi+pC5Q
RGSlts4N23bdy1QAeH++RfrvlMQ/X8PQZNlSNVVRfzxuyfMilKqRXmeDvHKCg1P0EIFobJTo8zGH
WIvk+7pFeA+gkZI+g3nX5xCvbrOVAY107nbJvqXMOV3dd/lJXbZzGtruDYAJNC/QgvL1IF5mj03J
LYPhEeR4O7rOzYWJBavbXb7ykeygyh5Xs2rboNS4zpI0eFaTglQUWizvK5qpstENU/o7h0SEmQpj
/Rf+RfwIKdIdRG9yoFNRtc/hzIM+gb5ykIkmKlaSMEGkqmwEKprN8IG3usXZji3LqXqKm3DpTdJ4
WWYTinhbQl6AP56+KC/LAn9jwE5fG+TY+oih+YHK1xELHkY0m7pWNnwxTEoqRcaYrPF2AvwQg/E2
HEkOAhVcZDG4VXT11PF9ro6pynYIXcGbba4EHw8cBEg3JoQ2tsPniCPI6DHpAmXOdA8ggUxwnu+I
CIw6Txw8GNanugO8uH7l4WttjIkWmF/h/rgPyI5cw2cICjRfXZAJRUWUi+L8xL4cb9TPhtHApZ9t
mXmS/QKYxrTldE7rowUPzFEdzRESeyAA3gu2hPh2pHRk1u9pLlzhf3HRjxl2Gj5n6VhDbma/3i6w
SNWMbgLPCIc82stcCtNxNtbCftJHz2k1LefJnDDA0eOQY4gLn9+3NZQ4y5aA/mt2C9V57Qie5dCy
CE7lMZPaxIYuqOcFR43hDTgg27qNSop/JjPClUZMJWLEwdmKMXXY1N/xFBItML+PjDG1juHNF5yn
i9xqMxyRp8TSxV+c9whlgfhub0PKUk3+MJhbz2btFsi6CNzVhoO4hYaOMEAXl0hwXNBoPjZmxfQY
6HwIwJnbOp+LD22ceql3jK5r4uj53huGo3k/zqd0UGPdcICijmg0EQuBEgyY0KTcmfPrTNrp++Nn
P+LXhX3KqNdUliQmy2v2m/vovjQoEOdETb/umoBZBajv4/VB3ddYpXmHtEsP4932uYWwjsMMYwxq
g2nqs+3g7W0nSKiD3Ln55OHM2k0dXTa0ZJMajaZ11Pu3SHV6d7ybixxg7cKjjGqWejpbhElb3hDw
K7pYoqJ7gCA0FGjwaQMSZmEGn4cXEYFvlESQ0JiC4FGNUgoewXX9bYgFSuoTwFPdDcPf89NaqXeH
dsfmuzpgLvHlhbhuPq9nZSUuiBvyoFN9aaks8SicQUMYR83FI6TBj2wOvsZ1dwuz7w5K/mSum700
uxFuakudSxDti0UIFrp1ldOF7GmGSIPY9HHxDAWayXO/lpYtOCu+HGEoYtrm6pecUqJiBNTBqrH3
fHox6Q/4VjlafAK5EWkru1ZEzBhDhU7WGwCMRmrLy9P1INXn1+tOuuwIHSTMWFIx4gMSJLxmRk2m
Wi4N8qE+Rk/k3/SZ0VNPOyn0SO8ncrNQux3xRxQtcUgCFd7lCiENNsMp4aiyXxE8tC8YMTn3Er9z
eC5AK4pFzbTC0ZnGTSkZPXCTNF5eeAUxWsi3c7shV5VuKFv62+Hs97OZpkgqA59mMWIY4o8ds6ma
Rklrnc1HGt3o186syhPQJeo0e6nytMCgVr4bxJQyDXHm0bCgm8forvLO9UMMjNRsyhTVrGN959gd
7jRr/HljYhf6nRLgO+oyX9MYCAH9x3e0stY4lpci33Q8bsXixpajLh/i20X7jtVxqbAf3cAzsOP0
ZUMfHsqjBOjp8lXeNlq2laqgwfmJ2jk1H7ZUv0lDyjDpiMz7xaA/7XkEOJchLqzycXzfDfXoCXbq
KI0PjbRtbyv5NRMEBs5lVs9MYdo93KymxNqpt8QDafeJKa7y5uthre6s/g8i8ioCSaKolBY1abna
/nVdJfSjYCLR6dfhMNdco8QatTl54KO7tmnllVye0n5UM2U06lhTv5P4dFWBI5XvLv+6pdu8e695
HZ4Uson1So03WjW69eMUsTu6ajQLzwARCwQBvS/0RF3VrUTvGh1nfqa9ZVf+ftxbvqXhoxtlN5rR
h3Ruburdrk4tBdYRP698Rmx7JJKgK6dTqsbSD65PLnuIpw5aRdmrywz7jkIA7Wt1P99PPfZljMin
QfGP1vhlRqUwNZd56sQkbzsZIPiIsvob/nIrULBLIpmeXDfiGUoHDuQWB+pSoNdjJrVraASxJyeO
Fhtyuv8fZ+e127iWpeEnIsAcbpkpicpyuiEcJTEoMUpPPx89wHRZMiz0dKNPF1x1immHtf/1B0zt
BHOS1Yx9ON37Z2Ez51Rtsv0rCWfDzi/XMYiJ6Z31WUMD5hhu2LTVQFuvRHEGeVzu5gVFQko/FFm4
9VU+1tUYOzYF4wHL7dqgIfRyG11a4sHnAKMp8hpeeLb/ACjdHiDLzwUz7sAQtT0flIZFT95vUZWa
zxK0ygUKER4N+QMFQwvQbEGKnKHEErA2EbbjrJJpKHAk3E5oNNW0AVjuCSzYOieZbLK5iMC6WyD0
0k4DJC5bE40fLgokHwdHqfelQbDAPzUcHLVZ9w5MTkXDCwM7b80xbiVHPo9FlNsU5zGFg+6EXhVv
opEfdbmnveUIFXD/wlTfdFQd5H2ZNgulet5ZcwypMFTgh236uN6Pa2FE+PsJ75bUfNBPw00XKJVz
4UJwV3GlK8Ej7e3FUfxDh/f51ylCzMWPeCKwNa5wog93mYCGHL8YJp0F/z64iOSmcJbO2Fo3h6X0
nqhPB4PDGlLk3GZbjZV+lq3nRudL8mfZvZx3QyMZSJhd4w9MkwTER1i/GulLc5yty7ecw5c6Q5gA
DN2M8qftWNiOTqMNYMZImwCsnhgf2xDbMyTAe+fyqWeceoxZPTq97A/8kKPjcpsOiDpnIceGME9c
E0x20KiTBJiiWBHlXPRL4EgQhhw4zxYri/BJjPPxQBjdEXuDN02PM5TqOEKoU/6Kmj0AjQe+gfVU
owX9Vso+W3kF7XMfnZHcoNnZcSKlLYxsCO3bq7Skc8L+3tYEWJicH2XMcnZuxhrlkqVLdln+ploP
xUtKR+yzBsmnTmpm3E7FXtmEVMZMaxo6Wz0kkZSml7GZbPIYZlfTjSis6NDs968nNbQUUKGKcoue
SVHYNQ4v1E0+WBps78FpIhHWo1BhHQZZFpgdDUJtouLLrMdr9OWeKnxKJkYMaN34U3obqspQPa34
Z/HSKW/NAffvkRZig7J2BHPAqYo/Y3Qka4JsaUFTOiI6qYv01pLcK/HzVHw/zjbN+Hh47YUsTglo
0vhF8iC2y2QH0H6ZN/KqribMH+UCBo1fPsoUbJvGG5SFWvmV9+0gpQi73QPG89XprcX/OfE4iyvC
SCjnYrQ945uDHkrZPcBgoxdouseWRqovY5MH5GU8XJj7uNKC5fGbk5ZGjMCnpIoBFcph9rOI1BEJ
rLmHmy7ZsodHEPAKBbPoALSdujeJztS+ecys+XZ5eGmjxAewe7zMLRJWSW3qaXek1lhush0eTgsd
Bq4AaI74UcPbdyQjHaJ3eQRmJ0xiGyjSSre+ugSD2/c0nSVAXe0TQVujAufucTcHZGvEQW1ECiHE
5aCPWjiFncBetn4V1y4W+7UVb8bb5+rhQpqQn08l1cPwbJxghuJA5cOU66xjaehKs5Za9exh7E1H
DeI5cRGlEa1lYh9U9DvSYCPP9myiWxY11IH8gW6htG47KoRBq75f1nH6cBkoM/BAqXwT0kF2Yu1i
nwWGIHfAzyIqxHK7EqgpDzG3vN6sapjYFLzcErpZLA0rJ9+FZE8cuBu0OKwq7YCIy2M7xOmberw6
DbXkSeA6DekJM3VVvDSP8lQ4jQ1n07DDTjGyzorXHaRhXX7cEAyTDPe7laLAxZ/xa2s9UT+Iqz0e
X1LMzlEyFx7CQII3z4fZRXe76stEwSo7FLjFekBrTnihg9onMQvDDTH0CIYIa4RY0saa6W8Yy6IH
vruQk1j+oIks9nRIq6QXTNmmoqJv4gP+Li3qaIxvH85YAaZZgcEclbb4JNAuMhjFnfbaXT7NbHpJ
nsvWo+1d6FOmMv3sC7nF+xHQhLTHSGs92kkYw28G0O1ZNWrTU44BYeIXJdR24QYUqoGrLWOx2qrT
3FwiCJSreCv5lUifSvKJdNhvP2B6slDlJNKTDKf20QTxUXcSZNQEq66r/gSifLCGnXFiqqZaj7hi
nEZgmAalGj/L2aWjIH42iUVvo03iKphqBrsLKkqb9IkNoqjKPdD6q6iDfRPcxBznO8zXcETriaYZ
00wcKC8HGt8iPHhEqO1Ln7CAhqXhSwgBfdwMDv8h3hBAcayDWvEIPwd10TE17fqkP+uTBh3IMm1e
k+RqtErbkJ+0inehgHnCAp7ihjqnw6mV7ApCQ4F38EkcZccBLnnZBHsnzb9MaH1+ySz0JxqmMAPs
Ew600OT2gBtOPmtmBXgQhOt+mVV2RBWa2QvZGBZXBU/EWER9wPRUbhDcRCdcAmifoC3w+6YslPvS
x6+p43Rk9T+hkIfW/4TKhAwTxq+ApoDciYxed9+tVJZbjAUeD7i7H2yZRE0gdq8a4XrJ4hMe8Vjj
fD/FfJ9uSLR+V8Dcjf5eOG00KPyVngWRTsRIQvVDXYDtLtCf+rTtOFwKZCxKMTaCeRtl9EI6ry9M
yVaHsFISl+DrL6d3pGPYanY4S+gRyQLr4yNC8NM7lPUumTS9ize/ykYtFsISbiMTOe7wYsHRBOt7
gNWOkFaq24wyx94y9ZzssX4ElS8xbXS0lYS343AzZ0VQBvKSZQUr3yPpZrBmnhglKq2GEJAcMJd6
h/CFl+pR2gRGg2DOLjUf+TH9GmTSJbGR2A2w4n6cBBfzvXRyepbmHO+Yx+QoGgQS1Dh+RmcpMoZk
E3CGT8kSJ2wEwW4WblmMgXUhXbDgsECsSauRQ2M3VluMRVA4zes9CsicC7zWm3FRLo/aSMhDkTp0
PTS74UaO2/VUwPtew5AAy12PoZCJj2dxzDDEEvfyoD49V6VfrX2j+bZVVekoeahX2qgxGTt2vRCe
92/S4jCSMQq6JH4xP38haHtWpfH+EEkJDP1gv33jCKFzkd2LqY6a3nJ+ZGGhxvwusElwNTkWL4h3
qEDV2TqbS5aDRXkm+hJ+x7RzGxz0fE2my9UnBm1mFVUd/7ocr8v4XMZG6StwZ9Lmje5LlrwdNnQx
cccy6HUf8CRlBeWYVBWPQv54PC+4bRQ3BCvgO15rUQKOIoGdLg/wFcoywED/+IzPnexAc2F8F1iZ
fujv1cbx6iWnFggEKXk+xG/s4rZcWDoRCEtt/XXUg41FMbEs1yPFGp2MKW7PBg0lqiBaJpgQEuqk
BJfTQ6f5mhRZ5LosGCe0mfUhBsIn3cEZhpmPjz0Im9cNdNkr39KHcu/TY4IBAZngiCl4sjjz1Q0E
LEwTAcuKUUsWPa7u9mg0eh6N4eDCSxyMB844hJvohPxn5s7CYergkG0P+39QGCEkhDVjU45EZwdJ
gj0cajarlY1Rg1vbw49hOAtnX1/mGy0je4Wv9gC7gNbNT74InHV0A8yZnYD/Vd7jzvacgTNYcKlF
a4eW+4HySMjnBysWjEmXAhTAJ2pjcz264M2Ku+FA6Isv0rbM/VOqLvPzqwpf7ZMgrEJ8PCRPKqPh
smVN3QleTudpW5iUkixf413Np4McJZWvxW7C58E8rMIFgQ5HSRXgGgRznB8Fba6jdpEQR2PFtS4g
pZ2frX1gSaHEBl66tfbeNNGeLUFFvJloT+dmJabxejMzH5TS3Ryfi/UsaV5bmFBpsUZCgPawnGnV
oOhmOvtpVpD9hK+fhjWimJIAV7fetqc4gPVxezuW4ROkKGGPWbsy3lbznHGw4yctYabSVy5KrrA1
bQULI7nv+YH77CyyEikoVdYNQZbsdf2wbV/E7XK/g5WDmlA8cu41RnrvWmKQJ4+f2McOZpza7ew9
XIWcf/lMD0Xmz9fZTMret+AxigRdjNgBIZ1W2YOsrHZ9R5zPCoKnmU+FOUPiwSguT2/Ym+e751ZD
ab8GoyNspH1v1Mc0e69PgaFPOTRpKYYuSzmlfA3rfFzmkbQnp3rGgVJEaA7gIKezBn3e5UnDalLD
y4Ra5wOrJYG8wl06BclC9mzuiCh5TOvn/fZZ7bWDyfNGWxyyqXkO03a2P+F2CXax/jTWn7AOrWbY
SF/r8zzji/2NvPwGu6iSbOmGCeGUdsPPrk2jnE4XrZSxZwYsXpPgaR/fyas4YVNtq+Wdiym/dUFU
ECgd1r6omNdCqsOlPtbmmj4nOmXF6cm9qhNPjrPSmTPSloTg7R2boE7Pe+ZUltpja0AOFnpK9OD3
CPW/gWKqLomGpFpIuq4pGXlZFpes3OQLfEXMIH8/iPaGwDP62NAVsb7TPto7TaBfOmTKv1e8eteJ
JRZaYq3zBTQgDCyK1ZZBO6Z5fbdHJt3yTbSe0osYQ4Ukc8OgxjCkKNbpRYIT776ozmQfIAAJHDO8
L4eQfnmRmonMir41A8hQrhp/htkcD1WyB4ZjK6QT55guewFg9Xi0OAV/D1fll4uZmq6o0LAVS4O5
/HO8tk0t7TUdJW8jcl5bJ+qHUrEGbDb70emYu5aMBkEiAMpQV/EOJURCcKtl0u3FW4oGvlBfgpba
aoOZlmr668MR2RXgeLt1j12HIFGPL3U1ko4EKcCWSNJkuNPPS1V56HREkWS5t5AD/n6mX0g7vLt/
nukK+tzqRqIIB3k/AX2RZb8jpLHFccNZP4O/QbLa+H9fUL7h1/cfy2LGy9/tWuvqgspZ5ouV+Zlp
GMfxxvGX9vw9GHnOa2qHbH93LvfbN6Ppz/hg2tN1vPpmR1nX9oZwgGn+MJyU9pLUo885/JBwFLBH
b93ZTJreu+bNBOjZ7aYIG0mxJFHRruQygtbpyrlGQkDAHP2QJzhH/uQtmm+D6Tp4lHjYYik5jmyH
4ceDvvr7iW+nBDQoWe0nBFeWIdn/HKU74SK2xdbAxGiJHwQarNMQONg9uxgL2+XQWN653s262l8K
eplOV1zmole8ClGrLGMjIlHokyo4cNLKaoagPp4VvFYB8X33hqzMA/ygLVxdsP/9f9kjZVvqCPT2
vN5D1ERvHAcpiWQM67AIuDPn5b4p/dfFrsZPLjbiWjAKxs/QsGMUPstlZ0c25Exn5I3GbA9fQyTO
d55RvvdSr2aJbKYXWUv6y8Z7Lrtz6R44EcnUHkKmwWJjh7PZ7OHOl7zZj69e7FWDvjO11KgENCBD
FwXfPCIQ1PAQ2yxCV7k7SX79ioxQRYayh5jt6gnFtVWbeIKe0dm8YBK3pBk75zMinXp9DR33Y3Pn
S2q/0SAQt0g614N8pN10edbnPEnbNlvWng4uNIccoHvFuCGwMyq8PZ6bdklHuVme4zLGsUgkbmZQ
rnsIpbhg2OeYr7sP/JsgnBKqRcN2CukTMqGBhUP5JH2rK3YRkRXlV/uF+ILzD/C+Mt9CE6+po3EM
xKqum9DQX782WFizZ0jR5aMlS290cpUFtqLwkTKRQKB+W65DI9p7iWPOiwlBxrbyjhE2HgcwEdBE
4aD+YCzEAbePYRRLTEdvZV7PC1LNMEVwdeziFwCd4KDSwVt/mtMyOMaCVw3UyHDgl3kgzHaxVGlI
7wNMw7yjy/kGylFc+qBwgRyVUBVBxdJQ/FCnO3+z6DPgdXyKCL3HWh/+AcKVQbGCwQ7eDFidoXWt
AwQlQQfgsPU2fk8O6pzvkPM1XjMLrr2qaTBNhfE20CtHCYi6OjxwI8QA9394G2mx4ABEXEIMozD1
c7KBvIKX75i2tOqpDR0JgqCUpP06CO45jnhWPECW8Ea2kY2NzZP2ZeR2Pm8ekDPI0JodPeyC1MtX
K5yh0Ed8GTPMLIi5fqo4g8D4HrLjEp/n0IgIybL296h8VkYM2Gjk3uYxCXV7BavawUKcdkcEbFt9
5a9KYMScgXxMVyNiWR3M9Wiqg03UsBWflEByBmu8xmTb5F43j8B6ZBGUiFKGeF2M6qnoiv7mIYuy
ZfNADlGgY6VoW4N6gv0KB7mM9rEQgJM2D7nXDkGXgiN64ZP9dfSIE/q0ImW62kcojBw5ntWT9uPM
GykCdDyCl4T1E1FtHvT1iN79O0Aq9oc4MBgf4WqqIQLwn1tYJAv9XfVFPhyWO+cwjwf5+NQ7UpOn
dQw5jzrP9K94MpJ1sFDOZ10sjoTg7FYBPWReP8cDR3efEyClFmaJYi+AYAb5jOOVPNRDvIpC4o75
17WPqub/Xg1eC303DK1OfoOZJyYUDvFI4SHYeGmQvLYIp4DLQT5DDJ3cNmpHj9hVOjX3T8Yed5U7
A8IvSbMgYsTrfDpEVf9pCOj7QpoA2YUeMn89bq1OivaKqAGy4mZJTMip6GhLYbR9lCap82WGGJ0z
r8DsMSF7qm1SXn3LLb1DdJyrg/NAWJxGTCgvWVEyn2f6y8PG20+tr+RJc44wuHtT0Lvr/i/8MksW
EdlSHFG16P0S/c/eplqpeckrqqMndwJfZhnNP1H3Uhwt+uI5df5e8dVfijEL/bKi6xY1CxXZz8tl
sqZk6tYqxvQBadTqlAn4O8wOWFLiRlA67QrsjG4CFn+ySX6IjR13KnBU9tN9CHRN/yP/ap84lO8B
9HC4o5ur0znA2c1TZB9LsSrrfcKJf8FLRGzIHXUJGyGz6e8H+a2q5AkkBMr8F2rZ1TZ91rq0bfqq
Mo7die5MonmECntcOeGZrfJOgXerh4ZE+r+lnYkQW70userDprVUXVTniJBDvKfaV+lJ/Ww/q7fD
G6Zi+LvjnIp7LYcRZGKijdOvcOeJJfGmMoE4a0oyCkpNNhgxV7t1cUwPptTsk1gYMos8YJsmgkdE
53N2cc+vQMnw4Da28li25CbiEQe/p3mkGWWZftUHwbvkRWefBWFZGI0iDrMBHbBBp4nOmeY0rCTv
gjoJOsYU9P7TwM5ygmcgsBvL7mq7GWjY58TEP0NwaUfEJVUG4h6PfgzO4HSnwFInOpKViRTDYT6P
SkLg8sEedpCy2vRdWltoHWG6WYHRutaBbpxTDPtIXn6B4gZli7EUlvutb9JCIRNgZUwv9DmecWU9
95dI9SkMErxfEa1M72ITvxyMDA56sqSrQAaaalwV8cc62YtSoorD4kw3SSM8VI/VzZDWIiTxPfDT
1ojLY1D+92MLWYmkawhUKY4orK+m5LoQ1qW02y1Pfu2pgwk2vw5kf9d0px77mwczyX4VgtOdivMX
TrZhyAahlPCOUbYYV1X1aZtt9kq970MCKA4w+S93oOhxux1KlBC1sndrnZGOrc+dqXuLTPy88NXU
TVpDy02xQCg5QFNIMES+LMbKkzmDBh0l7jEuVtgCzc7wvLagn2v0VOeo/rCmxDmMizuv37g5u0kQ
4TXDMCVegy5fL8Bycdkjw67EUYlOStaw7MTmvzwRwGbJANYc5AuwZmhswktqrfpfbfcDvXk5SrOS
mq85FKFq4Kt5YddpV8UaV87N60Elxhr+QJsYwz15RaCUCk3ABnP2E52qVUIM4yk/j9SBAomoSrE2
hDueQrgpMV1fv5g1sFwWKohAMJ4JT1kWVYfe+H1NZLmJL93xETwVN0WavqlGAZpcArOAWogx0EnB
RbKATo7N50UDC25HOfJaCfjYMB9VHBk33O+uMfFO1553RCbXDdI+JWCcjzYShMGEZsEB2YWWEstd
YFFzvqfgUW73IctAf26oigk2Z1yf0stSOjSNpqQTWXwuzKdTjSQNMmqFJ1pqvFqEPxlIOM2OpRRt
c2dSp5J/19HuOhfkCmuwsOu1r++BqrGiOGFNRt6ZmWKAl1E4AdGW73k2vJgTAh4I+SvV+O9B/MvZ
woI2pljQ5dlGOQ3/nLXySU3z5FLssFsRoUJiLh6a0TYgdoWSLl+lgT7/+4q3J0Tp3ysq1zJ2XSkN
dZvk+7FOV+ZwjHKOBsYZOYP+ecYC62AUQ7k24RlRd5WbSDKf8f7sFcWJiuseRCAs5M90fzEqlHSo
IFKGFXxG8gDMO/nceX/f7ncl8eMc/fN2v5effwqbdJ8IViKd8iW3CWuRbcqwbAorNE+opCpIs7VT
zLeeNkbCM+pm+Vvztv2Up/KHhO/tFLnQhbQPe/emjCG+7pcnfVFM2kekVxzIDKQbd9ZD+bYS+/F+
v/eHf29Yr/OtVJT58vCEy/hy81F/dbDTzh4lj0/kNEokjhD7XtyLvZWnh+mn8vH3S5N7qOavl3a1
Jq9byWyqUsAeMnmRTXLtmN96gsa18vdrX90e/ImcIbpfGbtYgtBySougxRk/J/tbznGY4zBQJNFO
n64LMc7Qpu/fsFY7dS2UhXu1q/b7G2MOYxCjS/r30vrPG1MOu4siHzfCjJ7ssjcrgOBdz9JmnKyj
bLbdO8J4170r7Yd6fKHdVFGGnOfkwqvu+uwP2giyHYmx9IyeZIzc4rpBeCxFa1eDXUeO896tZn0G
6AOy1WG7hWRkJ/ANnxVKdCVWCEo8QjqJ/v4Ev5R6/TD4z0NdFeRibpx3WU2pZ76gDOxG+aj8wrvZ
IOYSzz17gwlC7tQyJ8csd4p3faj3QoS/b0K9AWa+J8//3cS1/85Wx3zJKoRkVg9k2Dp24TWLBtre
DLfPY2lPBIJ/gkvhq+gSH/xildDqnld71gTIM5CPLnLIerRzhE/V/havw385BjnOU0SbeWPdh1KE
WVs1POO4VWVDmptkCQhE3GBoMW/v1ji/LPcWNZXCUq9haqderZbqocgUseg1L/abGWXBCJ97I7o3
IG+xu/61sZdjNSJjW3PdZbF25XnfkHiy3ETygJA6B6XTBIfnFhXCzk39Q4j1GJYIWbR5VQZWILpA
QQEPfgfzln6dx7qEiUvvrYJb1M/dwZRSozmeuRFwI7pOXekIc9K57Gem50QEhc4DTHTu7Ul94XS9
ehimCRTKhqrq1lVh1W1a8SC06HHhZBzSlZTEOmHTh+NAMfEYeN6fsON0coXYY7e81yv5frc3F7do
yjA0JUn99nT6ZzHQL9kOERW20RqU+aaksSV+GmLam3pIGWcGXAiTKUMyS4pHVIlIagmxjHM9vbPx
fIPtf93I1bs/H6Wq0aocaVhBshCCI7ya0ejSDX3DhDzrHJNgY4CqLL6IjlA96EdXoi+PWkAMTmTE
qn4vW0UNcYIVEZRm0I+Uwj/ERR9XfWLjRK9PA5+N4eQrCD7ARVCip66EYn3vH+BXQuYnUkbEnLFv
HPP0d5aHm+kkW5qOiNvklCLp2EP9HF76+SxKG03KxmoJR/CQrd93Zed3WrIwkuRRrT/T9uhbuGjI
fXBzWwR5hhw6sY7+ViOGWPhQ93mQ1wlVbQe1hPz5jU76x5owKwvg5ZiMhJejUY9Sef9woVVOBqA4
UDuabRDNjzVRNDA2FNw+D6YAcydLMNDMF2kmusUWI8++hkyx7v37qW/7uTw1XTh8FlXKdeV6Um3U
XDloebem75DMIIBNlCHyoBkHmPgYNxjtsSnMpCDxiUMedYN9dPGq+BBvJ+tFOUzG+lzF/Voe14N9
+Pedyf22/GPIsbCZKhsg5axIRXg15C7b9KAoSY+jP9HikmycyWxYnNCZndEoBMFix7D1OwNdvtkk
mOhsuwwA2WJJvXYk2KBiM1r5IC3ll+HTIYoxVXq7hJF18CLB+dS8ke2snQFyho4+EJQH7JDdex2E
mydXMc1iBFomAInI0fnnSNTWuZZlqtouiZoJyzm6Iye4OPXyMDgFsztv+WZR5VpgHxyUaDGrN32u
NFHOed6Y7ZJNkBIfKIajgexclnhVBhJAO1o+wJgFJFYU6UVE7Ghkvp2JqTvPDw6GJHem4Tfq8+Oz
q1i00ovm0eEz6NcC432btuZZWbdYs3U+uLO94dAuxPN6tR7o0RGMXbWRdA8y5+SdgoNzwZ19lkdf
TDmYQV/7xSEA+SCK56651+1nQXsj46YGrqDi8HVVxBi6tTsUMp8F6xmninpA4b12N3ghf917C7e4
CajJP9f6Rur+WfiNtSyrXcPeDn4xoP2fTFkjXGNQOXeqottG59WVrqqI8/FSF2uT941q3YfB5AWt
OzhOCYbqJ9idr3u7ofVXw/uO02nvcvl9XvjnudrmLEhtqvVD++x1ETHNM3w0Qtr6AWzsFXgzUss7
Q7yH8H6OqJ/X7L/rP9cUi7NSWrtjT1l5iIc0HxHmLy82lHU7ONGZswJnEM7U8b21Vb5BQVTWVpNZ
jNOpSfmr/LxwvjmUQpcZ3dLtO4GT5Z7P+ImL6ejR9gYw0s42jLPansl3apZbJRYoAGaaVAxKTwv6
1hD/88TaQc+FTFZrWpBbjOHmj2v7009dNYqf5uw3060T7uwFldOaILetuwmed463MCLTSaPZvTPg
7Vj+vptvIA7PRT7/z9fQ7RpBaFJpxzdHfocYdIqQb0mxeg+Ivz3pXV3pCojPrUuRnPQCzkw6wuRm
ht/gxsG2H9+xOMKYA0PJcvl69B1iJO7ZMdxCCVy8rx76eWsw4vph+M9LvyRSpSTSvh9meL0HMBbi
l4n9iWPNe+M8i/5g8cWaNLxbFt/ULf11cdClPFd7V92r19vsjaPZnNfdEsKqq4Jx5hzsK4LQ7p0E
bmsFrqRQd5uMaLq/1x9yYymaUl4YVoyqOHc9EsnswdqOmUzT1PZ27rvkPHxonrcDi06cJ91zKnvQ
2g93NshvIOvHjL66kavvfDyIXVmc+M4npLVPtPYn8TLax2QI+ZHgzat+Xgdj016pI4fEivDD9IZ3
7kH6dVgr+ACJKnQNmk1XN5FfjmpWm7m0hLDpt86TYb+8TJoJL2M9izY+CUneZZi7y234xnZBU5Io
GHtyeJ5YdISQLw20sEqIfkZKvGZ8FrjUfaquTQ/Ue5Vd9IWEOtgD69PpLs5Yg586+/oYXj4+3L4Z
s5Lt1f55jND3HQH1M80DCA00HGxad+3jxlu8wllGaevSdvziDWAspjkfONt/LbCwJ/OGpMYaruzf
S+2txyygN+ayps6Z0ZD1b1LbP3Ngi65U1fKdtCSW8Ylk0RO0HSezLx+9ve8LS2AADhXQ8YCHcQyI
O4oiOuTBs2nbg0W1Ar4YkHdmcxaInHAo3IGlb/c6DUYPBSUOnaZoUu/+nKL7Hcbmh53c73VoiwY5
wnt0SM6B95T528W9CfPLkvDjeteIwzHZFKJ11LueCoJEAuvVZTKNmDWPwfNg7y4gG0OAvvsZvtf3
n/Pj3+vSXPv5nO05EYVt1vW7rOw0i7W3DmBI2pDnQ/bXOyXzTcXMS6XbgTmWZrHPXXc/1cI859qG
AuLsQPkdTLFKoiz+73fxq8tcfTt5f642bYV7LsjwCMFaKNjoGJ01jTXcqZ6D182ATPKQvn2QvOH/
5dPFDu5M+l82GCxPDaV3wDEx3bkuyxKxE/OzygpIvKf9MSwGiRuRzeM9hos5q97Mst3B2R4t1u7z
HV8wDmR8tOuPChRgoa2WLfGGeVsd21IRFMpPFITu5kMeiAEFOx6oeFkA7gZP29Dy0VWiIcEcY9SU
bnZ2z0hB2vHZC09xE699uMFzzT9Q3Eu0k7HqjLPBFORwAKBPNwCrTUeFReIpuHOQmNa+HJm8MlMF
tf5AQUbImfDR8qbZQNfcatqWdrU4wYfDLVzzoaFP8QfzsmEfK9ZEWmi9rT067xJnF9xtqOSJ/4bD
7pnLw2PH2iiudpMtdAsHazsXMoyJqUOFQYMy3BZ2/px5TWghliMyhJSq4tnq8OhAOTRaB+hG7fz9
+MKK2fMYJO/8JPvCgNaRIzjHzw6qHgYFjjaHfY3HMjomfXQJpEECNbinXRhTc16/gZJCV9FHkFC4
wCWGcsHx4bgQQ+RIu1XqEUcxyqISKk7vLAoHBxqHi2Ll/ehuoW28bl0FxsZjCS3ESyhq0CgdPDwI
3SKubLTuNlE9zzopVSFU6HbBsj5XnyRv5+0GopvjvlwBl62XQN+zQ4gNLksRP/vMOcIkMbEhvkqM
xyneeXBgcTocCHFPNEqm/OXhZxfug3dzgnQy2HoNEoqzT0yNe4jb0Fruggo2n/0KaQmBRT8nz2wC
5pxQyk/BhcweFZNzWPDOkqd+9cPeJGhnjCVxrDyXb8RorTFw9Y4YSopDbCX9TYBRDyS9ZL4JaBXU
rCQEW5FK2w65WiyHBPZyICetG1sSv793fW5Mz28iDJbDrPvs/waZfFDEkGx3/r1i+5eaQGVK/md6
XJ3ODqVipLvsu/wqMV/ui4I3nDDCpfn8eRriXDKeYjY9Ssdjgmbs1db9cj+aZ9Rad+vdnnN3O1E1
VVSh5MFy7n//n01QUrDo2SlJu0Ttl3CAnZ95MTsHfg9RLLWL/VgZHty/d95ft7YeppUknBQp+6+W
x3Wpm2pdsjqwFDjN8sKyNIdiJAPG1pPDnX3+l3VQAyABMAefUDkSX9U+SWFZTV5yPI2tIfnM0TrF
kMHZTdoVy8getQnsN7RDqEkwYrI3mK0cPEdwy8qWkSZiFZLa997AbWQI9pH/3tPVGzBPEIar2uqo
x+LecPxMlrnrB6ob2AjsHPsz8DwEfe6rS0ka3ikt1L7K/vnRuXpvewEyIPa0lp8fXbjsO0kVkmYp
TbJXCCTOd5qfVwSfL6SsuWVAYrf70oTNUEfqRCL6oHWX8CVZrh6Vh8xFHBdgbmzXo55gdmI+FnD0
LsHz1914l9uNhGFCcUYcALAye9nPWxX34r5LxaKly9p6whMdYFvzODREMEu8Mvx7YPZv/eq9gJ6T
Z6GKdFdvquROvmSqeGIyyIMksIbvz/Vyf2fsf3Ojb65hwbvCCA8e0TVye8l0TTukfHmXmvNlb0+K
cDK3YQ/tKnuaD4N1NBp7i8HO+aIMRqpOjjR118NdcOO2EtIM1iBT5Pinwya6WoK2miwZZapR7sVP
nTvRRpjtcyzim77uevrvnTH3y+U446uoKGj768r1OqMcd5mGbKPHo5olCewO0KiHS4D/9xe87eFy
qtT5grrOcymw1H+Ol31jSMeTqfJYGG25T08T6Nsw6h4Dr/nyBo57Z8TcNgv769HrgLjHiBHVq6l0
ytLteZ/zGjkacYyfvET2Zw49xPXaxeLBGInzu7qeW7D5+5q4u6pQD0TG0M9nNM7barfRt31xpZ7I
90NSGSBWjhN3KnlTooIJmsFEnrSto0+GL2zLv1/yLTB2dQNXq9e2Oe03l4KjiRycHayQB6wXuHdV
9jvm7LNisfEgSyX/j3WcTQOBg463HeXsFWYhmpmeHXNJXroxJqhh574hJYnsueYFXkU+xMl+PTnI
AT7CO5X0bUOpf95/rtyvp/9skoqaVEJe8rxnJwmayAj348tSJDDRh4qtAq1Wj+ugfMIoMdjMGdj2
caVT85FA3R/XfHm4XgjT15ZzsjWtYsy5RggzoHnvvd3oMGohuWZ+vajAqP/7SgOCv0xroG+YWJJk
Xs2HtDbKcif2Lw3o4YVF3OAsMpH8F8tfcvpfEpozJdVCCMYdPGBovy9kmNx7gbek06u7uAIXLfNc
VbK1oz1C0gRRPVuPTR+qQMaZ2kDYWnnpg24/PyOj/Uo/Yb5Hre0uSNOBAotA9u/hS3zM9Tr/fTus
R9+BFAQI/fyex1ZqT62hQrhzk7gamQH166g4y06FrxlUzhgXXluMX6Dw+3l86ff/ypXwkfebZR0I
xNn3CzO0vCE2ASvik6O+aqbZHqYBDOSROiOJ21VXXSR6D1bUDgufPwyVbBPhKYE7Hk4HLt4yvrVo
PdoGHO2xwbWHcCBc+YvALNKe37C+s5XogHEexIkIhzjYFdljf54SqBGKQJtj8BPimENCrL0bmiCm
88atB7Tw8GirfPyLT7YwfiN5zWlZI7LYPHCqKbz14A2TjaX1gajVN+kJHVw9+B/Ozmy5UWzb2k9E
BCDR3dKq793eEM60LSEkJBBCwNOfb6nO+ctCCvPvXVkXFZmVXqxurtmMMabxKqN42IvsGfKLCJks
EntxcpJZCtbGyXtJT0QmYNGcaEQAMLA+UDDp9juTfKDThSAdHSu6C5jLDAk4QJpv8OuXiFCg7BXO
FKDbAyvCuYRYC8Rf/AWChM/DTHUR2Z2GQ6qG8Bngu3xmzxaRsTZInjuDwwq5+3iW+un0oCJxKBmg
48F9dZ7Xn8jDIKB4oO/mczVCZt43Wt5p5YqmunmoxSEBkwmOAL6h1W0cElWS1HMS14dpJr/I2+WG
gMMI7UvpqfRUKEz3dDGRayMvtUFbLx5lEDrXB4of5quy5XfTqY4cPvC7CJrdBhkHA+c9QvFtG68U
bXzRKhR9kGc7vef7YSx9HGB3bLp2pH8n6ZeUzqzjSIe5nffP5uxwnMUggjRU6YZoS10M/6x6skk3
3F6RrgwiFePv4TA1kKUPiR4viBxlx68Y0bIy/VTVrz1S65lXItkCzTeTHTRlzmbvlDgFoo2bXpi6
ZjFA6uVi9flNoR/CWxYPjzRSOC+S/QSZ/BN4vM28c3nSw2ElfOLnbrhC20YB+4+4T2dpmS8ddB+U
s62Yw+Q4yvL3TjrU9JlBDGHmA2Cm22LKG+oo4JDW5bQIE0fttvRquyY17nbNApRHQVQUihumukKZ
KMeJU1dwt/a2/z71+4sZ9LvQdmDntxQk70GMnBEqv1BDQUApht54/UttW2hxhXU9uu77+I+ELn9p
r2x6BQWjkfl3RK1m877cLyv4D1iyFp/qPmXH8JTDLTi3ZLn1Zuos07O9Ie2oOiM1QNmZNEZf6S0W
hvdiKwPeQ6e3Xn62EyzFrJprzIMCKxbEO2XPRswIJ7BKYb5jzc3gnWL3nwVvcOS8ELF4ztLq75zP
lhf43uURM4XJDdFR7OsVbvPjBT7qVZGEIQ+IOz4MVuQIeWQFHe9jza6eh59zrfX+P5oktEokAmVT
pS51+0ZUpV4llgn7HmHvPkJTru52nKeMNPfvr9G9M3Wd2r8DNV7obmIWp7KwCjZRdpAMjHo7V+iN
mnZ3lHtv1LApT/w+5pVxe7eDPybXcKXUeN0x11Kt4tCgCgvC3yYKlOninZL4LUiMrXYA/wmV7cVM
7tu2V3qTtQMHMXYzZzmYvNlkxbXeaaz0aMEmmnPRV8T+GJ3ctwmd4uFf0OH15Xs+8Dx79BVIcLRh
ws5G9tvEGyQUhmkLQWPp7F35Ein/z9143rJ/D68myuZkGWimBZWiEd+saeiVrVWm6I5d30/8lSLb
i8U6sNHsWFJ2ENns3hM1zbn72ZpLF+t3t76Q/S36BWKJrh1efxzXy26LkYugINOyb+z700U0Jq3A
O42vhV7IP4AQ2EqUG37f2fv4R5wmYh/hI3cIhBpwjMOlcznuZEzCeTBk3ienL7oT/h3ZiY1oCPXS
tn549zBfMSKqBjiRVCug4d5elDyxwkQyBPQlen59VQd7+xXA78Wp/fcT3dO+9Nlfw5u9mMsXYBmF
Q6XLQ1+e6BZfKfhszaw8NE4/Pqdxb7W1uSuNLSaZMsb7GF7Qyv4bBAPvabCkptmy2o8cyZ9zb9xd
Uix77VgwGMx2dwrMwp5OQf5gmoikPzzNcZy13zqq8DzuThfBJsxWIk54XLcrXqTW/qKljJr7lG07
Lslsur1v/AXOvKgbC4UYqH/qkEW2+vP575O+z2CIDf8xfPNmKZ3DqeiEInOg+FOLzPGbNoy9fn9h
k7+ildupsLEWu95A7eECUry/DOeh1/IkXMtzzVXQmb2lAoEz6cpyuwraukh2JzMWT8IYyQk+IMBM
Oc4g8tui/IcP7Y+xmme8Oip761zy/IhyubUcj0/wzcR9thzxDnkUAbeLydNyPrd6v6/2PS6D1f45
dOM877ROVJuKuNAOV5pHXiFmWgdAM7LhYjbzMLi9pdTnAfxsGfnR4caM8L7rYEM0s7HAgGKk00HQ
ta9GDBzKmg4hVCuuL+/o7TL6cJbuXK1bTNijvoTaj3Gbqi1VqHdDK7sutjBhQOmkSUCZ3B49zc1F
yzF6aDB/jtZYXzmVwkzritDUHU8vQX9hEY9+DIjmgF20XJ3WqTXsRZlrIJR1BqsCgILT1dYH2iPe
JKcIWq3TPTqfo8PdINMLQZKSZ8Myd+tTWm87uDAXj5AQRTlI6NpfJPh9eAK4NG9ID4WDPSiM7E+9
p6frxX2iyjQlfYO/jKhfv/C6fup3e7WnvqKFN6phYx2H8IPsJ+HSGjOoekP+y79QoP/9+F07gjTv
N0lSBcyfqNc2j18RZXuKl8KTH3f+jjf9YeG+v4PImfzxdz5nMbDrRTAqvLf15xvtYzy0RJY0/p23
4QQeXv4fH9I8j/IlqsIzzWpX7nBMTA4yqr9YIFqAx4OeyNJl6q3PuDgIt5OnWkHtX2S9cT+vNviH
A5Hp+aFMY5VTSQhsv8oDmg0rLsmurvuCApiJwXEQE/mPl/x21MbxpOl8eexkYtTCN2hxjbXZOP3+
KqA3ohP8HY0qF4eupj7vUW0UaJWLPaSZUds1EXfut9kLy/Rj9pfqGJqoWot8m+z8Cd2uLQSa2iFY
bavcvR0n2qjQodfMt2O/kh6bChoxkwu8keLgxy6XbovDcG148dvMGo53dLps00P5z4h4hpEtjGpv
DzKggyeNsz37K4mOk18vL85k4Nl2PnjxCCN5Qr+3wc6BLG+gIEGXxqTlvj045reb34iczc3WkKSI
opCotNDOgEr3uzXt+Ia/o9Idjt5e0lEH/CpE3H6HdEzkt920e5SSqNFRgEGUnT7aut7Yd6l7rreb
mE8o3fOHzqJESEA4+SJzWk7Yg3gSASSSOqIbrUqCsDHZLNU7+YX2YZwwfbDubV+t2OkM0W2nHcEO
7Qj0P/o4NrwBXdKi+QLJTef3y/ZwveGRC+Y6LXjhlN8ePrmWzvC5kQzajDgJf6Zwre3FGlDVVd9v
GS7mkWy38tgfXK2uZpEXAVukmgx8O+qh+D/pHmNpkskkdW1L487gg7RPy4G6xuSNs/5jKDDbt0NF
lpKvqzOPHboGid/vcq+O9lNP67ekQe7LybgoYAlpNAB/1wCOfTtQJkuZ6HFcgJT6s3WnNLcJRN2S
I+rSr7Bl3x64v7ejNY5Onmlyuu7yqma++a4HHb/7rKlu1MtmGsRGgOgSCKbM6wyOk+IjWRz6cb8C
36H6B5dnlLZiKJrSM+n303Rfh2qsQaMmJEdxnSICjRrCq/9nhSnpz0ZvOMO8iG0rcF9QFy4h77LZ
pbBA+6XGep8Oa4T1cqLb9XPxF+joO7wDgVHuB6O3cDqRYnb6yfmet8X0j67MzcCNpS8vVa4lJRtd
ObTopfJEQxk3fDPoDOfqqLgoTijKXi4aqq7Buxnz3yG5+t/X+kGO8Xb+jbWWEimJ14drdP8MdsN/
X/kEAmQ3Jh+iXvH7aFeabPMa0byM+hP90WBXNezEpdgUHTXvoPsIPk4YRXR/cM+iViaHuPq/DdTY
1l15iPd18Y8nTOTeL2wyNh4dz4WH81/E6YDMf0yrsZcHtNTq9CoGpdljMgW+wDz/FUppT47jzo9U
JVoW8uG5NbAR6ERR3JY14Q78cCuiLErgTXFHpN5QVN+pDfd3vv8+rKfDVz0Yv9LMfb6MQVuTT30V
Hb6c5/h7T8hHLmM8nYL/pJu3HfT7EV47Ocj9fFXybH9d4JMRCB6HAV2NbV3vvYy8tw7J32Xvc3h2
nsdHSsNS7x8N2NxH7ZhecN78s+c4H8BJRzvxzL/UzsvhdST73qQIHHvSwQ2ZoHIU+WjDthrNB3GP
IOOJ9u+QBWmg1kgi1JV1Sc2a3d5aNqEPx3hFBI8YproMEBzr9VqW/54rgwAXGTFdhJOU3pqZ+fRo
nrTuhQGB1aEDeOVILRaRsyDE6wau/8cPjj0AEB5G0vmmaCCgw+5n6+0VB6txzG++o3F7y4O8u2SS
OOb5X9qNkHTF8/PtRdKrEVt7GaG265n25Km3XLY8VI+8Dk1BLo9ucjgdetOrP0t1pBWiDOqSsxgj
9iMKsExYJKe+2wzHIzN1M1rjuO8186JYCaOdHTkQ9DAUcnLbDhCGRfpr9NRzW7yqBwaEq0VxBRIc
5Ygm5L7I1TLe5seSvBSS5vDfINuuaQ7Yco/FybzbQPjZOglOmQJEw4WpkzRCUTKtVsmrJugxfVgq
ZBjZtDd2rW1SD6Jozi1sQ3FmNRD0jfOS6/re2mZRuTp4in+M3IpmbZl71KjS7muHB/9rQ4u5rOtY
/mVcQer1N1NztRue124dohmYjsqnMvZoWowyjmgNRV/qqREQN7+AzxAaHDSIBCXwRA00GxTjg4TS
1TCkdXrQsnDiS+8W7sdMGlc+LxJ5HcccCI7DK/h2Dj1yFZ4wVG0n/YGbibgUWioCrkGv0cZbEneK
LirIJOcwLWOMe817MpuB+4eP6MyHrfHyo6n9HK/xmqBGeaxycbNiKmHv0+mG3NwqdVaLvzanYuBe
EMveY9hbzuIjjwTRJ/ioVABJyDZ93Ev5f3dsKAJI4jnSv/HTItAmsxmUNAI2WwLNarde7vu7RnYA
/VshgYsgVJMKmyjSYUeopK6exy4tp8BNdxCRI/VcO2+oJY3eFMcbaE+UYhJyFFfd0d9P0wNjxhfA
4jEhT8iiyzSn7cdrmiVJbiTxtiY/gyUT4Hbwg7GofHqTwXJ+Ge6cdNh2ru73+XbQ7u2guint8iRj
UI7V9M+q7m2nqEh+gSERZnSw93F4L6ipn+02maDW+TaO9OmyS+OdKub7+irkOcVzKS8ZdjCYk2UX
hM7/ZoXppCZCYaSym9gdZXcoOutkX4tD7Qv/g6pnr7RZYg+kTu/C1ratr9i0WxPB+tKp1zB4I4EM
Nd4MvRvFh/ycyazvu6lzqjL2to8a38zzimdIO4gIqULVuW2yD9L5tyM3jlNBVxMFCnUyjeV33DQ6
ptD12do5JYqTNC2jxYTuqXpfElz0mI7w8nOYI9qd124EvVnK97D60xYew4OExO1HNfZcq05nCOfQ
1ZTpZkYP0XEyfEn7KvyoVlTSVUr6fulNMLkC1ock1e3RjjvpTtOlK0WLEtp73BvrA193/P0X7mYt
ArqY2o43Gjjf0bQ3ePoY5c+UO5bf35bba7eoYmq/fU5j6vJFUvXtGXbUxRm+q6SC/D6MGYSb/wai
tjUoSVhXeI4tPsQDv1Qs+b/L0LDkUtjdn/MD+FgRWv2ZTv1V8NfjbXcoGvaGLaNd36HfZinszQ8j
FmVxmegdRARJwry+K4A4qm/ZOT9btp/NIO1AF7HfZW87I0KhuLfqU8GlicR0VOxw2xdgLEpqiwoN
OoKJV4LWd5ZrtDS/d06vDQPxoNB6uzKN57sEQlfoFgfkmdrBu9DRBps1XmXT2vYXGEFyw7MXGHmT
oz1QxkIwmNrj5ul5nvkthunehb79koYHdjjqx3AvczbADsvfU0A2abAiXsQLG51GwIfEOy9U9HtV
0DJ0y7FsJuOtalNVmYGBEuWaLq1Se6uNay9C3x4ZAfkOmPV/3Pm5tbD+IMFyM+cmZj4kusnjijnn
EJN46v2DsyBAtukCshy0ncu2W2A17PA2rTJVKhjtGcv/x+8TeloOcg4iE2y3wTM74qf9cguaT3ms
n9P1RmJRz4IZOvZhXJFa2XH1Fn9HLwA4eHQYfJCPK/vofO/GrbXGe3+R1TXQNAG2gJxE08k2O2Vn
f6p2JEMtoAOaPeyDVHTW48LeDf++cP09Gp58tr12D+f9Y9TGjTodwqiSdEYFk/mXR50nHQg+XbGZ
7cShmtt2h+/1iczbeTZuzraKpDDf7zvcHBe6t786jGG+fIa9mffCJDf2wP0efm7aJHEen6d/Z3pN
Mv2wc+eMG2sin4I1FyL8gHYWJDICqJ3c01ZZ8QeZlptpXt/VH8N18qSijwvTrALestp3331Qx0IT
Bc6cPduPqCQS5vd6+qRtT1tOUpMAkOvFuSP9s8KiSrh3SlIvNXPFURM5ydPW+dy9tlil+0GJDkmG
QusQgPymgmdyLDbbQ8kFEkC8d7izZLOgAPBcf1AmA8vcMt69G4xWKDA43ASS+HeFks7R3J/VU9xB
M5gSbiDKojaaCRRF+7objI42DxMdi6C2Hv8/Xs179hKFA6AnRD2m4E5bDd9Aqg1TkgCnCHthjoXi
TeJOV+vBAjtM+WxSAZX7AIFCFNBaweiKssGtsbodvOEg7DdqscmtHX6464+FZQQK8bVYLUh6U5cN
yD0PQCHyz/cc1pzhPrcx+h9EArdf0HAatI1VxVIe8QUksnxaXC+Cv4Go2jDkZ5uReuAXUhwivNRU
sMgEAw0jpcWAIQ4Vo2EVZWcsIE3A580LPqEyXP2hN2bhqF6Nk7gCJWGTecw+JgM1okJb9eHYw+/t
DTepDRC0tRJw9xqDLdBF+QoVHCL9q7bHj3u+RilvfdbiGkV/34XBiAYmu0Di+PI229n2nGEtasRb
AuG2e34XADO0AYsSPCgsZ+sOehvTUVqOu0JWgTuQjejryiWA69Nn4Be62zramEp54Xlkk09rUadu
+4S750N8AsAY2BUd8LDNR7qTUI6QDleo2bsZjKf1qr8SfW9gUzzljlDuaPOO71UtGkM2oqQS+ZQ6
RkJ4NdyTuLyCgRaSsyiHJFgCu+T+CfeUX1g7HOZPoy+NzqKzUlu8dn8JGl/SCFesrJarbsaXuK/j
1J7aq8XGXXD6WO8ePvC8xVO/52xYECYRtVM0pKYM02hc+5qa1BZSncBz4otvnD/rISJXs9nLaABd
ji6fyMkvWwa9x+uIQZGaIpuJyBOiAbfhQSc3kDa7Uo6mhbhgdv9rxMPlkh5f+y1G/VrdvjFsYjAC
fY4UE0Ej5Xawy+ZyMLsdcZnIMLzzhODUL/roeZW2+CXo5V+iJqMEL1+BMRE8YZDtYFDmvDBnFDJP
PdPTEMgxkcOnhTK/18MQkouZf86ff3+BHq8My41mMkl9S25sf12pWWEY15tPebf/tQCgNfrgW9rI
Zveui1gWAwkMKuU8dXpjWfSoI9USRL9rOxYMLo960P8rKlPkLXu9/zyVeDueId76HzYtI8W0PtbM
bAjNbNwhqda3O0IFZP8kyhV2MCjen3q905/PlAZDvy/rfT6RwZERg4EKhwGb2vD7TxyPbV51sGou
QR6MLbK0C+oiApVCZm+A9lPa5v4/XGEGVP6hSJPovp0xNyA/wU5hhQ/2K9WYg7P2FhhR6sfOpffd
Vgm6L0yISQqBThLEOkiPhhFT1iGyzvWZ8USw8Q8Ihjf0ZYLHwGPVcq8erinkDCga8EFJ1jY2VCk7
dE8n7BDks+7g9Y/6ISBc0IhfaJYx2b8NoEDhqLTckHv8GnP8OWxjK7VLttOUkOzdmFDVJ005PAQi
qNlQKwyozmOiRfpmGYl8wfz7bEuj1m4P94544yMaS60rtZKb4iMAkY0pYNLql6R/gLfC4KTxhH/W
MvGH2/tz4o3jFFn5WTKLhBytW+L4w2gAxgSqxSN9yHyHLfv76E28WeiGkc40qvHmToyHJyooDOLa
TKcrfAHcwZHo2eQNSM2g2ysy8W3n694hZY1F0y8qHYj1gNq7vT6b7sbKE0WMjyM8/rNKXKJnqsMg
u66/gi9CHpGd7i2/j86Sf8Fl956/1+53a93lgUNm0YOPi9WVxYVufMv+Ulz2284/3+KTup2KMvUq
oDHG20fvSXAeGHr42WK1xCm6fbkMSh/AqXADKczJjVN2OVlbPY5PgE9ckmXTKX6paO0UQLXYUc6v
rgn5ljHFrb0bU4RbkL2pqDadL/Uc81zmmlC0enVrkiQk5wQOhEfRG3S8JX3eWg7aA5eHaf4YsjHN
wgCwtUsYEudrizwdp8xHEaprv9AMltLjvE3g88HRRiODhhCQ2fA0lSaP5LjpnkpFwskdDzezMTnh
DaAXkYYVsU41Q66mHIw43jXoV6rmsbsU6DyIZtWiZbnvIk6LL9Fk4AJXtawrTP3Hq6jusm6+WevM
XfCIt7MxugUQg8j4kQg9iRu2d5/mkTv8bH2QRYDT3Gk4Zbh+EGnoxNCw36kVkqOhqn6t7emBZb8b
/nRq9//K/c6YYtMTST+Bc8KYndus+MM9B1Mm9JNU9FGu2LMf886NdK+c5UywDIAoEOH0F8kQcp83
WVJ+ofduS8nhPsvLQv8csHGDpajIk3ytoErmmkGyBwCretMdGh3kORdfNNmGZPGXBArI54n3sRl6
gJ5Pw++1nzx9t9rye7xq42satjXUKmOX0BVlVU8RR8szEuRi7fkUbYJKCD4xmBGFYufJHU3IdSyt
WQ9ZK6SLJqnfc74//5tLCKcLsQUFaT9ayTW+KDXlNNZE0LWBqT32x/hHlH888js2eYcnXMK2A6iJ
JW8cQPxO6HIUOqmJNR0IU0h5pTGLgE/2PlW9dQqbbMglHCxsQhDDCaI+HaFR65F4Z7wBSYDXi3Mc
VQ6M7qGovg4mAIqfdjy50gzjf2r9xkfn9OYbG95GVW0r5XKhA6uAK7n+u9/3Z3p/hufIy9PrwWFv
M/oPDDDiMfS9ENRXYLSNLEhoFIdMrQU+3+XRQ0gQi285SBmSZ7vQoqyVkvkgBDRuRmxkQsITQrNH
kznCM/szFZiCYPGCPClyoBQ7eq0luetZamw8A+rkuRQa9NDvkoPx4/KXhdYtpagURfYr44feChu3
P4NQZ09ke/lt9b97n93FvMXW3qc2xDz/HbaxskWsY4fqnFDXFWnTGgcKiQ1SmXGwSNCQjxz8N7i2
stCrTP/QSAkpifYj9XCDofiSjcdtBiJ2O3sg+MWZyy9e9Sl8p9RZ9IWOCiqVR2rsNDlvmfYDL8Ji
GFrw0OTKvFvtjGY61kbfyWzvOyaekgdkNo7vZEKm2Jm3Piz3AGVSlz8HbKxzdqLu0T0wQeGoRrSD
jOlsN3JgayeB5bZBr6+BavM0gYxCUwDhJTTxGu6DmabHg3VmfjHZmMwdJwh2h4Npn9ouJazU6ZPH
QuyBPxS/CI0E++LKEDDfzI79FZIIwPpDcwPpNJCFeiYN/FJoLx9cu+7UfvMmdNTd2PmY5+Bib4L/
3LNnwX7MoPE2ra1OfNGsVOZEiMCYjyOlvwi8D+HmLXuk2H4/Eo8ew5sBG8Y+MUPTFK2iiMXH7xSl
uArzPokGz4HcDuCXMDURjMvRYEBHMhfcyXIHZtNo+Y6HhoDAUWff4NbCNry9CpvLZq8cLxtRIMPJ
Vz1/66/fF3ibMwoZzkCwwtmNCzrvrR7Ig/CCRf8xduOU1jsLBEJCbeHo0kjNDt9fz17BgcUP0p2d
21/tg4X8VghZrKG5mgUv+KKq29sOSh7DJPg2sIutX3VPS+TuCNwP8lG4pvL1PfphGpOuHstycRLJ
KhHE96mdLRY24Zb3woI4PcxDm324S/zTYJnTIHLg9LZA4ul2E+JDtSERxekT5e/ExT6c/RKg7KTn
fH62pp3ujfDtaI3HplhvjCKM8DqHrDdI4fOij+5AHwZ5YL+AzfUyGwrUYDNfwm01nbarJiZzaywY
ntQ65SSgP1jE28keMiXUo3OX9R0LuJEPyNGYfLHVgb4SpVieWAGRnSttz/q9FRYDo4cLy0HpIkB7
O3BXyjP9tDlfHd4/WBy9n/e+xL7i3O2C78/nz1Y4wf1DcztkY65KuDNzDpS8QpKIxhEbH3XNYMGI
yw1Ecnv7RZZCGvV+ty0P0kIk7mHBgKKDGknHktuJnteymXY1IIPPqSdKWD54QXsB08kPECL6gNw2
bA3oHrgwt4M23DQ9j7POLuXacIYFoPxLmiy+0K+CxIvgG/ajTYr2Hwhi4yTdzLPx7BwK0yzrkmuz
t0loWjZSbxQLj1hNK/Jr4caWmHFhys0Dqb+vKPjSRwHCpTNAFQD6StvaoV5wzHFAvmYi8nnCwc/H
sYto5/fp0BNv82e2tZ8/vwdeMgntgeqiPMILVHFCvxNeI/c8/F4K1W2kkzEO359l4nTXNqA5yf+k
NYczbJv3g6QmK00+HTQBCEVy97fbW5d515KjAgSqQJuD3cE/JQ1lIFNCSoJuu+2b++Ac3wzZeB7V
dZlFJ0kWD3wV0M2VctQCYoig5AtlFAEo+G/O8I9JNkxilZ4368PJwCQOXwVCcLWe08Fb5NrIdz1d
+Zm8hy2DPrDDCtwNMFoqOQFKX7cri1Z1mdc0WhLYFNYVu78ek2AiWQzaqDXeE4vWPL4/R2tMMSn2
Es1AjvK11H1lTPYJulCSGo0ocLOmRn/+rLktcxRzuBtVCCRC/BV6cw3fV4nVKD/lXBoq3O7FA4Kz
6gdREI4CbC/lFt58m+pa27DCuN4Ny5FFqh37SyLvdmkNXa+lNBOpajlALD7ps6mJ6yMdUuJoyf0X
igDex55+oL1zG+boipv/bfDmjdGiwkgLVno4FnlbrFOJvDFVr66DPNqUJ9dfJRvMs1AYIg6gS4CX
C8QVhbeB3ptMoLIogzdu1xL8m3CFaFhPl1mA87/vDuHX7TrBG0KXRwgBAhXUZASYbtdJWUvS+dzp
klLfD/X9+uUYhc7mYPiHA0TaRB6U+eVT3tW+bEzqHFnjAsbdurbNte7kp9QBP+ZVkTpAKMQ+mhfn
cj47HcSszL3iHgoY11HmaMm4Ok6kbBnVT+rlND5GC9CZQZ4fvWRzdkLrzdhPdaMablS1p52K2TZb
XSDUd8txglraRrHzzkf3kPR0/n4HknQUO1IsOzu5M9+nee9w2c0S5H7Oomtudz3Yph3nqOVDCbx4
tj67yQ595MOks1s7mzMslYRuy8akq+nj+IQKxUdhlq58luxdp37i/6cVvT7OUIMzyqOnqnPzeESa
obZjJHazWVY+n8tBuP1zWK/tEA5Ct6LvTIh4YxeeQaKPVFra1VpodzfH8a7cDWojWZzR/4L67pZx
MStlKvnbP0U+3qhgwIpBmtKGvfbPCnpfOerVnWeNp7vO3F08KqTKFkueqS/SyatOdPCTxuZet01j
7eTdIMv+5PkkMlG+UyDZHub5GkVXeBWb2nIlVXGMLXGOZton8+W0jwN+iIx6eTWozYVpDlWaqa2T
g6cjkxY78jb0dcQNLsrRMSM6qscbRzmAOEi2znb70am/zjvdNrYfSTqgmW/MMhvhSMvWjpLMSxX6
q/JxCnbax6V2YroNb0pEzQrr6ZKqdpSUtiof+nq2GVsdy4HV4JQpLENrfNzMo/po7yv6KuqGnSn0
KNX60W6Ya7HbvRDFQYPMWQgt/DjvN7aJkHS5rei8ehp01J0tSbFXFQh2b1nOy/dFzn2pk3iUwKdp
KAfyd4KipnYK6oK3mZUFf2AnVuHU8TyTT7TRXGg7GiKfgu1atdO94Z0lFZz07vrNa+3ghVI1kE+T
4xbBNSX8RnTCDndubKDIop/tzXahJzs7UZB1O9PgIIjSs61uyz4npT66nXi6rwYpf7eUIahcEFhP
XndVaEsgOrg5jlb9QQMPhei13Q1V0VjMqYvPqkLIOzAPe3yKcamxLFbXlfjqTH0qq17ePXlJ9HI4
lL0sXftlwQ2g03JXRdO7w5nUdOfQ/U6tj5M6qSR/CwNPUeen6OOyfy9Zv2N67Eub+ZlVTbTSOUcX
91JuvJNiuOlhrrLgp2046OyCS70sIqe+RO5Rh22jbN8VCSrOQbN3agd1dIT7zoa93W2cgggbX2QX
0ldaOtE295sW0f0wT109kv1iEzvrjP7ZyZkQb7OoNCDx9LHbZV/1uR5X4d7dKftRHY2LYu2V6nxd
LvOLa/HTyjJCXS9zQg2wAkdZOWhDNczts0Jj7M3C2ISekR9dI9t7GqSiUMUPO0h9+q15xd41ugfb
RMWduRdV2ktYdflCc2LZVU61XcrTs/KHh8XW1+9i2tnhZBeXnZPzU4/V0RU/sWs9xdsPc79za47Y
5hTZJzV1xJ+uT2Ndkxyxb0Wxs8VX1d8s9D55h1RiFzFttMp973wwnRQn7fjR7XIN6M8rn+bHAg37
OHQKZTuoy7lYgdBCKJs/zblm6/KbjLmzsQqxc3ulMy0q0qUeBxHWHd8YufEaXX8JO7X/o5+CQjo6
MSZue6wd/Vj4e0MN9oU8zDe6D4FuqNXpVD1O1c1uWmTHSZpqgRl1p9npvAjVrXeMtOlW1oNIQS8/
T9zLYSxEEOksGCFzr5hlT4to1pT0utyErurLSeYlACOOB3d77gTndelrnNaoPvQ0rfLSsGNvVYym
esZYKras7AeFxkmXvjKjdsOjgUqlNZOqJOhgJrgiVHn9LLs40f7kyOGmr6+1xdXGsmMd7Vta0+ZQ
84VpTPbmYl/CElGlaWWW/Y60c5Qq65209FW8P1qYjLYbvRcey+9d0au7OZKh+fZps5tkmuEb8Vdt
qCPRhfxwqiblATm6UzE5pom7xWqZxntUrJ2yDW/diILvHtqGS1uEJD3iYi2PL07pxr2QbkymL/c2
LS/6o2HoA23CHQTmQcrx9j3fG/W+sjaGOu5MN1vRoUG2u/TLo6lMj4vxu/fQVIa7zunnYI0It+xE
293+fNFW9fLiAA7FBNr++OivFkIf7qsLhk75fjOXANmvqeykVc7wCk774WrdfUIj4t1f9F1yqcoK
TF9nmrtEZumzYReA2DS/4+sRfbtpPr5YrWB9GN7fUWf+8hZ2nLcXbdsLzIQOv72dPXt5k+ae6gvO
O0qiQr2XR1l0NoiniHPozmc3BNpA6v80rLh0ZIi3mvP7YioN9/w6k64M9o8up1zIJg9tXSa7cxSm
ylCyBrzyne0iKt7lco4JP5pAlrDvKS3lS+8Uv1SyB7ujZTuvPnFzLekeJgqDeIJ3FDzjWJ/qs7Rd
j1HfHYVjY7qGp3OiISSNbnP78B7P9wMp8uOx3JdfM92uP9KVOeUNtObbSdenw1YRRNPteD/ESzsP
LgOrtx3TCGKStn1qU6jin8X68akN935/iPYxtGtlKNP6OulLh1USjbqaG9KtQxsoEXrRBiJ53WSM
E/j7RjUii7uhG869tT/oSrU9V0Mz6umJt489ZY9ot7etWgqYSjOx8r9DwYdEWx5U9F2eW9tkoUlL
0rGE+zIzaW9SORg+ed4dK1OrV6/dCLbghF+L+GP/sQ1tTbWPM9pP7C1HmsaLbO/Q4DGenJ6jyW5V
yePDh7WsX6XpZrT+0Mf5a4je3EfxWr+uJ+r8sHE2o0xBybmwRIfxcHAJLuP1/MLuSsgPWxNpN95O
pcV2mkjO+akzPMe8K64Egi4aHUYoDKMxjKhw2NdSJ907OH67jxymVwiLMISPO0jDcfW6ed49byq7
qyC2LMNt3o926gAfFpHicJo9F/pQm0tPIZa+J713cn7y4bM7snZ2t3Au6H0PDyvTPw7UYeftMOz0
O9lga33/vsnNPPXd0jfMNUJSNDjaH9dja5mMwsreHu31MPm0SPek41z1pEU+THrrkTI/j8wtwso4
qyn65PF0+6TMfv8Y5VGQBlzz/52DRp5gq0rHpFt26+Ele1bphbulU63Fq2qCVy6COqG1V3myu92n
7WHx+9DX2uOdTaBgT35apW7X7BqR6GGZF+BFx1zpTHW7pquunc6+L9Po/ujvC0/Z+KeuXccOnhM9
RPPXmn7YsbuPXbwKScZaDc3KDxM/lewLgdmulyGAfXHkwovPzrb02FQ9H27XCFtPitjd0pzCyOw6
P9j6+LSzrddMJaSxUxqKdHzp8/f5NbPv/+zzj/k13g9jo0nrMKy75H3ex2OcCULz/j6wAeAKZsVA
A3wPzugCtaNlZPGT71cWzJ6GxjIKEo3EiKGvE2NXMrIcUAmB6bCnqd7Gt/siJaDDbUfe1KEcspyb
k7YMRTN7+r/TtqhHArkC+90I+0tDrlXBteB4S9PsszM8oQYcTQ6LS1C/ZEN5uh/p0/WMS5bTP0yF
Tz/ejY9tpvTxmycA76Iahkxbw4wX28sB2TBDHue4RBtqMMowRBZPAfKdTmXbnLQ263h4lX6M2LjX
lVlZxrFgxLMX945vyHG7iKq/CjGu1rHES3C3wz/GauwwMa6lpPQMGMad4/RI3G+UBAIiMDDnRHep
mfXK7t7bK93+aa97Xbzf38/Y42fy3y8w/4e079iRG+2WfJdZDwF6s5gNvU8yfeaGqMyqoveeT3+D
6osZ/XWF1mLQQkEtqYrJzxwbJ2IvQP7WW1pSsaOaulyccct1sfrqCj3OTmsxG5UUNt2kxjOEQSWQ
LyDWp0Z0DOLbXz7Cj/rfPyftt4/wY4sLKJVUSZXTDubSVMxsKXR2m1J5WDKNaU7sQMkdeFP6ZtS4
Eshg1BqQDVX1iNxsVv/9s9A/6q3//VlA2gWib8z7/xwAGflxluiZnJ15NQX2K+lOQwoeX+HZcB3M
GQYB0s+pOzXTpLXMOxWebLoqmDCWuZJWhfy6MDE+nUE1xF9iip/o0p+f7OdF6EQm6umFgf72cOyH
y1IhsFhAUtSj1jC81qLUlqg0hAiVnRhCW+yg1gIkiJMI0ugcKOppW+AeTU+i6KNHTW6QG15BTJWi
hG/gBHPP2LGu/3/r+bPDFTfDPAgJRbioXQmY654sSLiFtRezcmPunr12V7d9QLXjEPmE2/6lj/mT
0Ol/rNoP413TLJM2Q0c5wuIjZM7YC0ugBBO/e6TFeewjiaP76S+n6I/xH4z2fx+in0hCrqsTcegI
yunmW1EpSavBDfODnfbGX5b3z0/aSa+BFYQD/mE/5iGZxnZCboMWFxzEgTE3mZ/3AQaI0SvoTaB7
tHunb8yRxhAS0D7/8qp7svg/DBgIQ9H1AtMQWLj/03yM88am4DpZHCay+8pGZC12YfG3GOPPYe5v
j/lhIsqVICCxXTHI4RKLA15DB3Ye6j/vG2oMIOnyZYD1r/++uH/Kk0G68X9f7UeeTKQCmw3jsDio
DG8JGF1LByeoQlAV8wil+C/UAf79iX9ZzF8u+TdbLIh1GxExbPEy2jwi6sRBdsJIfwnY/vJev9b6
t6dweKc1S2q8F8QrvgWUiFbii+pe83waCa+byL9Yrj+78P+3kL8s228PhAdPo62hszOdAKj3nDDI
TSjkYdDSIP/MwbD576v4k93inzv/2/N+3Pm8J9eqrwfK6YlJSaNeKZdYqwgVSzqnTiwdOcouBogY
Sh6L2hyFyn1EqKic5XShpM3pLx/nT/EEAG0s+ijIm9FE+XFF2CjtF6InnZjG7By91+3TLaxQyF4W
rU20Ac2K4bjE5r8/90/BIzRV6F2aC0M9P4f3uykqxomGEggq+tykoCJfbUcy+SilkGz+4sL/ZIZ+
f9Ye5vy2w4hSxYXrJYQx4M1rfNTYYfBQPS7+lvD+BCn92luMZ0IqBhYHINEfe7uMazyRIrme0wTl
JEw73zecqBSSCs8zt3MxogxRKkcykwHHlF2EK6ny8E+bV4Uz2mkAcYQimmX/vtR/zL7AHE5jLoEE
Yob9ETIy3FSy80BCD5O2eXRxRMit8chWTIIKCcrrsm+sBEf8xfr/Gq/+aXx/f+yPkxWNVB/lRbO5
C3hSBj11WCh7sirV6vGmgzwGJflFERvt39/2T/bj96f+sIt9MfR8Kdabmw32wOzvSs5y3Kmo8iyo
7yx/qXH88Wz9trb73/92tqJhxnYP8DDUZKAInBNGmmpYzpn7y4P2TfqX1fwlTPbbg9iWJFOmppfd
yjeNhtbGv6/bn07JzrawS1WA4h1q6f/5JumcNauQJqSDgo0moUk2fSbtaymd5JvmP2F/MuzdXwoD
0Gv5Q0gLfKuIMRXwqmGwed/P394rwQwa+H52DlW1sVCDP5FG6XCH2qROiUc9ag2SVEdCp0PS5kPC
5DDjTiYKN8rt97gq7XeLAZsBOrZI2uXCYsHgh/oSmPldblcudwh4Y4hrIcB51qbQyODwhYa4TYar
DeUriz6SxqS3V2afGW6VFHLXSQA5qQw8O6cE/+OKCtHIE6WTTyagoMM4A685f2/gTRcgXlzkevw9
QWQLBKT28Kp6zHSlGq8kgXQSvehS3Vn/m9U7ZbsUdgyaZMESNdQOFLTnFovSaXt688amJirl50oC
EE5rc3r/0aGXVYCjnX9GO0kkc+IBJAnza+cmViXJ7DOzosvw3t4CpaLv4dbawKo0Ot8e7RGJDHig
pK6QXFhVVv/MXOaduOSqtpESrSoZyzMyhUxhPqtKAVqHv4jexyozABTyUNMDy3YM5tpUZr9FsKn3
JtSmmnNpoi6HTvZpnOGtlOYgmKyyAabaKqxNasM+FXvE/1NvaZTjK+3Ft/xVDnIolnJi54ksQMcK
qmVUwFi93YLBe7jEKr6qpZ/LIvTHBve8Oc/i3kMHDaTTBlPufNgGdJeLV6KOBuXWfuemH/n3IMl4
yAStsvZDtCWQlBBQj+WNHG0wjQs4lTmMGogQDPCzYN9lFJpUEtXzFP9q1NLrdsAJQWhtLCql0grz
pkDiVSt8pdQKg2MIGTWbfzS3ypnsI8qPR1ohZGQpeq1twLlsGDKIIMPGKvOVNzp1enCgXZtuT15D
cZ1T0Z7VJVnU0tdqLPhoLdhaRYN6T6Bnq43eYBXuDlZ1pBM4TYnR25y6QnO5QwovatEFrN6PqFLF
Xu55lTTiD9KgQ9Yo0322X4bUA/YG/IO0PSuiz/ur0eNdMWflJQbxKWqoQV6W9ybJxAmnel5l3hZ0
bJW+kzz3xxzCt7ld2oLZWamPZeROrMceaUEWV5WoXMIlHKzjgDbUASfdSYzts3wluCWLWuCczpks
+bzVmDGE5GKsDnij0TG1mhd3xBEEWQteV2ss6cQakU0qCWTFUJXF20gmbTBySsojNG5pBfqtDpVh
xTM9UkHyddp03uaV8UncaOXOHucwuuBbPLzLgTzS6M5UCmdBH92aIwUGAagYAWcJn9dlvd08sHYV
pL9k7jQ2bNA/kUn8hxaInNXggGvxKssj2uE6M5jTB8CjLQnGA1U/DTARQq/c4iwcGAqafj3YlLCj
6qQz51bbWdAhhQue0gTyeTFkciPYiVetzJCCCgqcIPTrcF2MJ2WuWvlBGwg01rC7d4ioUClwRRuV
gf6DOIyr3OPDUQfSXx64gftu4VR8ROGMfO8Dmza9owbqgDgois6GvLFiywewkVOQnRqcM6MvOnXK
LIBH1PjrPEE+cA5JoxmVspDFXJ7uyXlXMRwV3k+MZ6bmngSyaeeVHhd9BKSw8kYA7EhDOgGH4iRe
jbdroL9YHKBNryJ/MfaEbL4lXzhNDgwsVkhCvVyQnxuOOIHWFNSgD/2Ck0yD0dBPw8iCXi2IlzPM
BcB2XTlcptROww2oDR56fxPUcCbIOc+XKFFikKonGnVHRxlLg+r/go3CMVX2e1/7LI42d9zkRh+s
0uek/YRhAZAvfneJipJqMSptJ9OTWuJryIfMnf2uP6g7/opcNXFVpnt8lUz2OL5EHC5MwouP6dEM
e+9LCBp10YV37IOA1ylfwkOq9Rxk3OKdBGkAQB6RvF0ZDZgCT/TxDTPs9Tl+SWfRz3BNkfaEmbUE
kglHAzMt2sIv9jehVYUTc1/t/ntRgYADUhYt0gpDP6tWYWgcBNU28U7gmiisIwH7wfg1LiPk7vUS
c0EDTtCrVGpQHrfuG2pazvgkIRs6qdsnbWCPLbTgjTTkGi0KCn0K5iuDFR5eMc7JpgNoBIsZ+xDz
w6agk6EMkO/gMV+MG7V7wRYnF1gNe9GLoAtae76gxnGpVPCV2+U1cxOXN6CUvjc/i2D2aSUUbVab
UUweQ87JdDA5SnZh+sFmSr1CkXLzKtBFA9PqLnq/Qa+YUuLLzKB5Y+WFInnQC/GKG+TDtyPnbbZw
yV3yvdiCQmh1YpO5MS5yQahrEQwnfgE4QmkYmS6M6bMGwz4Km6u5tnqKC7zJRSYvjLpW6kLqzaNr
ZPGjZYwG+pWpge4ovqvhtQpgHWimfTSf66Ly0IMerBWKohnsZOx0kSwaZCdn59is7b0PghPVeUNv
MWTAkx6/mWUJKANAKdru9w/bYzkkVnldO1TwizucJe8LD9HnLMlln70NIYANVr13Mg/y6LOOEBOt
E+iDKleobVrojsufCZjPLp+D2l/DQuGQAKAbpXEyuAlHjQC4F+ppX8IjsUfYpZjVRw4+PbH6bx4i
LJ2Fnlf/jYaFdJru3CE+xqZgUqbw2q8FsF7PFEfUza/ciTZgwwsdh0AT0e+EUcTDeaP0JxWCvOFs
E6fdO6/epiK36/H3984Cc7gmqpNy7BK5oOQSI6x38osD9mOQc1bOJp2ezvSgMrt1Blyj10NAjphM
iyllCwhntulObrXWLF9kp7RmYawOHDx+pYdxABJFJgU5IgH346zxlVxgu0dlhsarzVhS0HjJc3YI
F0GYsdrxdohLdfze7hVwLggEvMKa3NRpj1AnxfmCuwHjwuaLrqRNN3Tx2AcflKwsQqEdxqlTl8eg
t7PauZEhmLiS3alI5PJLEOB2Ea64rLE08kCpa2lUd8KUZBjOXC3Qm1NFu7J+fR804XiIP+w7E31M
nMIeST8FHAw6M0mwTfIQIASAdupuOic992t/PAq5wpkM3FAKwQTCIs61OYcs6lvHLeh04ZTR2L3E
GvZGcuR18AGMukvOF1DRmCZINaMDpi2Qa8Vz/NTYjFJJtRnhFyQGNfI445zscs4lwp81yA0IwJYK
4+LDa7G3HRdbPDUaGpQKo3ecRm7adJ4NiFaAuRq9ShYRSn2ZnBW7eZpuQMw4S4bCNZxI8qYaNXVQ
R89R51jCzUB+BC1WqEfrtUXZFuVubgXiYuFIBzOA33SwRE43yEDitxd2JzxGu/pOAYY6yTNG+utU
yU3OTAGbEPRd8GBAga/C79j92yt56RTK5zpnJ9/CjpWykMjde9J38VrGrA3hmENfPr7sSgkLmIp4
hzAyf1GgQfQoblEjE0dgZpqT4AxWY8HNzdr5V3AInSLoO8gsvJ5O7+MvjL7i7mSPTBUA+jtVKqcD
G4cIEBblWASTCt+LRo2EJt6Z1lojU2cjD9tW3kVtIz0D53rnFA7a7iLkmS8TcPAI8bQRj7zmR+HN
QEMvfU5O7MVGcu2+eWQSo3KDcTsNCKgfZeZnjV3ySpUrLUiHTPEr19Jna4/HF/qLzal4ILq/VTp7
+ewumdKpsUl/ACOlpt74ID4Q7TUyWipmnsvNAfjV6hOwOKuwurt0GlxaqcM2BKzsM8I1hiuFwO4S
fiH0xTnez8rmJAqrMebudZ+LPGJzeh8Aw916rF8TFvGxuYOLPvV+gZe3oJavHslAAYJ98ShlkMgQ
kSchwkCyDu7qUy9nn7CiRi5T+mJNvxSSBfka66W+p0FiyNuJkqkimMZ4dzD30rURa5B4dEUrDXO7
AWJZ0pP3YhWBYOZ2liAjE3kF4qjps841gDNa+SXJ6GUlbnwrgae9S7MNnMD0YI/o1tFeDfRF5m5v
xFVmaVOq6IuRUhmVvd76W/mSHoTLexWygt3MIYG7RAFuOaCmkLISEaUiTkFag/jYTG1aq4Im2Fyc
u4CTsZGLrPPanh6gZ3cT3XQ3d1itPb4PREvScnf55u+JmZgiVpNQ9vOA474rPy9mhSxBy+3NrBH2
RWrl0Gf2xB5iI75EoFvDeV0sRDa7ijQHTwhgjkMXGrCqGqL+WOX9HhkoAgAeaSupbe5OjmXvE1q0
vSHShuq0XfvEfbH4b/Hah/URKUqLi0UqV+mzQdgI0XFne70AjoA+T+yxKoyCDFURfZ9/wz5UuHtm
RcrJoQdDKIVciPX31BONMgdbBpGZFn++U5Vj6sMgruQDgD5LCFMrdXus/SF3OU3yh1d6gdFxSl80
Ois3GQeeCBFprkwKec/PQQnjBMTsboAYEzmSXIfUaxcMTW3YmA2i1KRWasWp9kpEeK29uIOVzcgk
ESI61A0h/5VSKx0xpplqhDaghxxAVeyrUCGEpOWwJ1yYAwWM+YnSoxxJRxsB4raZCDVsAkZicJZX
uuw7rOEEUrCnpdxPWo0cgwWm84iwAEV5LoBqHpRCSntm5RWGTAxTPAlYEHy8we01AhWDVcOF1XhL
dIVLr+Iyyr2+AAk2ma1CaqIxqNeQ2JUq+TD3eZy4yJB0tBYUSaOtSE9UAXUBBndnQT96Oi0mTnx6
2dN6mD517+xA/jS78RanLXZ6rvzpuGgTBhjWR4oRttJtUwiqdUquSzbqSXpvdXYD3kvO6EExS6sF
aK03jbIZo39niE6sDrk6XhQMcEgmzo224rTLpUo7+KlkkFxhUMQzwBaQdd6hYZYIFLB62mnnyzt/
6BDqF4b9aEAVuyIg6LR9ks2VlOrGqp2GGj+exiOJOfJOYS8+rfdq7I5oOEPs3CNJubDz9+TvCFVG
SUG0HhSpAsnw/EwCgENh8RFTJ2qN3Ai2dDTgzKBm21pAhxrsaQ4mBEZREEMuo5B7NYXKBhR7Nkfy
m9saTMqubdIp7iIj29hjARoHM/FbCyLfAfvmwigBLFpmP4UOx1/yN7O/RFZu4MfkuBqtsce4G4oE
T/jdIL6kCqR35Bha8i2IOlgL2Vt0Xo7EhTMYAOZW3JpO6x+xAA9Lf1aJEg1Kt8q0NWDiWgCnYm6w
u5CBm1ujuyisikOGA4n0cVIRix0WWGkxROBlL+/knEMzvfXiJyKN3tvvS7Dh+ZMMqexBpvzJmV7x
FyFBWXe8wAPdRRhB3m50XJpWBt43cts3D866XudhTVskD+l1xvltDUQ/ksYYUBMKJr8DigjRlOo3
36Q+oKbam8TnN8bAXYhYhILHeLybWiRO0nd782+MJxiCAbdtSBI8eHlEZuEhJ1Ao08MIAOw3H5zv
LaTmIKCUHLobUKl6o7Fn3mX89SFom894EANEINH7nMPc5iOrlH6BaO6fXDGWX3yQYlU2lUplRs2w
bjSCJsKkHiSqIc9dUIwyGXMyMU5YypRB2a01nsvzZseWYFxAUczIWnxGrUjndorbEjNhifxoUVsY
ofoOpK9RaYk5XRMcownnJtJj7G95EQdV8GsYFkHmA5g/fYIeukxgHBbi51jB9EKZxU5LeGF63KlZ
F3Et6DNjwOgplSM9Ow0nFEQqcLz6cl4Sub/AlFBmDvMVIy3lNFbG3IU8KWhh94VS4rKeuEQREXAh
vJehNqTaDELz66bNh0LrERPrwP5YON7ze4PL1XiH0jDU4AnKjLG3swhE/nN8k4f+XrtLSAY1skKf
w/zd/sMOMW7orL75oMNZuoiq6O63j9a5sLVQDAloCFsRau9se2HtmzdTSB3xzqouykzJX4flOAc0
sLOU3L9Td3Dyr+Y2ZnB2LcoKhVoaLChuI31tYOU4Y7oCQ2LZD06LXQaqZ/94khE1s/st2LcxNyJ9
1CUjOwIqjlVAkU4A8wICG21UI9yfSCvCQmuOtE7ZNP4pp+W47lWvr/fiY0Yh5LpcEyyAeF/1xUY1
2W9VxqaUTpmuEZYTh65RIjOGxqCIkybqWP30mdqb1fuTiwlnPfWQDCSnCrRCxWH0IjUZcJFFC7Ep
/uooWvlF0ASNzPBlC/lYoz/bWfmKPdHaIFLdAp11KEMEHchj0zA75B6NGHNuZJgQAgiKz2ZVpUtq
SSGGOMQ7D4vMKJvHaHHAaNxXYlJKau1xcgLQbarwwYTKB0YigcD54nGLgL2HW2acyexMAdpjKIMg
FIdqKWNFqJBRx8EWvNICkGRU33s0gZjFyA2cpZ6Rt7AABP89IQYevOheB5yd46aVuJsjEKwpTCaN
mO9A33FVAsIYccmeRdhcBuwWu9uMdcHSYWNNyik9LAJs7kehLohOzqSSXytkVotKnP6piwOvAkm/
3eBQL5xhu4eGUfToL3wg+IvZnFCdw2DEi0Tl8xjDK+Ya43QHFOuCBuGbfAcmljYiA1kNZpBMVGmQ
m8fws06d4/5sFhBDSO/HS5PIk9MrAvgMzF6JUJiIQP0b6XgvNQv28zOi8MEG4llQkAfY0bl/NB18
/ju9sGohf6xOBfEymTzBQUgf0JE55y5xBRpP8MUg9naxHhhIVKxFDMEoxa3Dwlr0g/EHDFJ4Z0nO
QBdQIlqJYnVW0WazbR4usFESFiLmjEKrGOO47JRgcJaH3bcRVn9b8PM/US1HXUST7K2QowONzykh
3t1XlwX8fYZTXQ+SRym1WuL3ow4QhVd7jEmpJYBo9TM7SH53Q80XtUKUakwOU7XI+gZZOkqw7OQb
jrzS8xlmsL/jFBwphCCotB54eIPXYoqfa7CEqbvr7HbmGhSwIXaCTgHoKeT94qBifLTjTxplTkHd
TtGFkU1SL67jfXeTufpIsdaNs/k9Nt2g9Z2ZwIRo65k+DcjhUTp6xDBG7GHE+TMIr4fcJa5CEOM6
yJsnygGW2GDV0k2uuyuRPLw0NGALLYN0u2SMKqvCXEkCpE5QAmQD2mrVTaF1FthX/kR4o0urdSWv
N+HR1LDspP1ZeYnH40NgWoValQ10FZP2kT370+AxStCqtSQ335uSYXNibMbyKytknQiGtLWa65rK
nLEegLOK4Bjh9D3MEL34zEgvGMiL3MhsYSQFm4Qqbe+Up/nW3qQz8ckhnOOQAyvCI1W1RXFR3UN/
glAvI2IoGcFEiaNSYG4xekNNAgF6fuvtOeQvnR4PiNhRoYc9by5CUL7Sm+CKfuWVpz5XYNBDUWZC
FknAxqvSc7xvRurO+qrCiuuYAgpHnT7lkJHE8KGRvypjamXO4lTqQIeEI5xRLJHUzOkMyUJZkjAE
dz1SAYXWjM92SkUgB1vNWqdV7nvSZoBR//Enm9LJaKJEGqE3aDgglmu8zJaswcD43uemUNpgoEbr
UifxgkImhgJu8Sk/Vc/umd+366KNeq8XWMhKHx81hg01WHcT43C7S6s+KHtSJkFm1RnvUKus+dFp
OVCtMOkIuDBb+O5w51LkQqOXnOjMkHyRsEjUDGbsXHmoRUxLqSnSfaPBd+VeDgQhvKgEK4AapF3C
MKdKhcC0M+aXNCsZp1bGXojo9ixA3UxCa9VVb3xMAJmlLv9z3XM3OjFhjEsfIfYfkUxBaKmDxZX8
2G5O26u8DCa0OdAMUnFSVMLebwSp1g8Crh47jqxhv32rPrsUDsKkrEFkbhAMBOpXB17WJ99DobIH
wsOYkMztMoIfvVtpqc7Me28xf4n+iutH3ml9P6XjLfJPODj+qCOQNItL4jHwyC9pj7THUS5eb8gp
w/eAOuLWoCTDw3e3Lwrx51GaNDyghlr7LItH3h9v6Wm9JbyCCmPMGcJkEZ/SeYUoVGOMDkefNpSf
+SeDkzGbJF6G0mNaQ48twgEyhID1kdGzR7EyaXRNsflB4i0Zmpl3pI9y5komN2pIsFEUoz08DgPM
BBJPzPazcnsYFCCkDt03kyD4hitXejN98UfJwiHc4e5DopBvyaA00qw81Pmw9opQ4sJ3WlPi+JSI
jCW7s3cgJmbRZvB/VTKPrN8gcRk6I1cRnOy9riYcLh1q0rcLtgJzcEheFUQVkl3rpCN9FWFiY7Aq
IJFxUar0aoJFnZXESFWMbHUX8TU9x6D+5OCEPwk4mJ70N9RLEuTczJmZL2MXzrEh5OZUA0izQlrr
IRZ64Q+YNhg0ttABbOl6fYh8sDXKHaFNpBVj+GBWOcqgMyQhgkrWh3E0APlnI4+tD0lhEzXw3WYq
GUvttITNxB7TyQTKurlNs1okHaTaj+DUep1IlG5whXLPx+g7QkTU5Pp7ZI4PEt3pQzfGVstjWAc/
JcZ8GuYWr3l1oHO9FS6RYEwo86Hatnu46IHZSdTX4YZ5tEq9FDUM9ALs3BDPBOYzUWuREFADLIWM
rTvRtYucm3n14erVBiwz4e8lQYSA4ztbteWIyXVck7B8ojye2xafqdxt9JvP5DFZq4fA3BGcXEP1
lF6Q7ZAW0MX2bgeo46jH5/mNr8ZX6qFKFaKcj0YgaXHPcoQZF1V0FYzBEZTYGr6La4PyVPyF2voz
uxcongyw6sDPw5O2OqWULq0DTgtvrPG4c9x1MHK4hExmEVyg+vZI9eEpvpowe0qZ3KIGEHBnyRWP
2Vcu6RkqjGF8H89TmNkEusgEGI+lAGeueY6nBNUTJHsILRCebMqSW/mmryjM9Bb7pmYItunDKgO8
399ZMLD2X62x3JZG6xxBe5ByeoJ1Q2Y2mEANQPt8gWUoD3tpsjNiHfou5iifInnQKBap0fGZoiGI
toiJDAR5fW5h4klF2IzE3uYPEocMhbdiaACglIIHMF5x/UqBFc/0fQCDtjZjrzTsjmF2GsQQeQrB
YclAEw4ghvq7sFAvUeGovkt9MMhXfEAjQh3eSIxoDFsq3Tf8KBoiONkBgAY2LBBSxaBB7c5pD7hE
O9spjZlzubceFZpmZ1b+SBE2ECqCbXi73YngtnmVt6vSDrC8KPbCOMOfNmaOyTdUkDQmSOTR2lMC
FPAVArQeMO7LpT/EjIoJCOivF/jUyFXlQbksv2w6gWSkBNU8eqgZmCgbrz3A63XPxSDdWsUtf5Bw
10cS1oDH/d9i5GS0FV9wtOCAWLPzoJMnPOD5FElGmVa+Mo/igpNAH2HipkcE9ChqDbAwBsxlTcpS
MIL1etIxJ4TSKusjguNLubrMNyfS0M3cbUd+QNPFmGc3v41gRPplTWD/ergbL30NKErTtoSaVQmu
kwqFoRpTvgUGQdUU3uSJkLfFbUTuW6sA8K2i3t+4x8g9Z96mxXOPWsdaWfWkS1xAIAOJbbqystVg
x+CbgNwGa64Tzq4iovs/m9SoDrHSQ/Av01fkW4QicWrGqxRzX7ZwkjQWJbZcLoB/QB5BKzF69Tls
w3uc/OLJ5IB8YIxWIzujxwgv75G90qCzwZ1KzIjP5sTKS2x1LPo7YS/pbK8Ms9fzXlphBF4Fk06j
occBVEiGm04qy2x3M9pBeoEPigY77Y+Aq832EpkNIdej3qVOGSmIifdaZuGlOsI6MB882tv0mMPC
zWXyCCly/gmN1DcbbpRMkTrcDDr/5XoEM0KXaUN9KSYtRZ+/AYRkhDwQhmgwx4vC1SDjVxYrOUaE
b4O3GPknqqUqRl7lBtEBnA0CuMzLPMZqUbNtLNBinAFlmfaPq06TVXzFB/rV4gLjbckXBufOADc7
exgIbxkCvwSqOmx49cUFvaTSXvnNHYDN2+7CSTLLG94qUppZwQ73wt7BSoGUg129JdoUIjKbZRru
NuCs7XO2UTDEsbBQy0XOKi+1XnjwNEkoBb1Z3bcT+s+Uxorn+bbeMIlJuiVGq77TE4rX3KM10YSQ
Z4MCnQi6sgdqxP2aMq3NzrOoxyfSXC1cNBC3b4caQB7igZouPDMur0lYicfBk3M4qujWexhBDjqv
xeQne9hjZnRVcRF6M74ROqEOubp/JhZT+DrrVAZC1kvvUBbtA/4QbTK2OH2xfmGAyQAmJn/9fULm
D3g8hmcxd0UKEHQHZ+Z/4rvqWmAnkgY5xjgiroPTS9r71kCQu9LAurDWKK1GaBh2oDdtKxnw15Gm
0fD/mKMLt4VbjPZ583c0HfiP8dwfeDp8Lm5ncQOTJ0X/wJ3NLL2VKS8tDkiBMHS7KiowZR4krCf1
focO8U7ABz4zFLBR0cZ0gHygdkAnkEfopdMoowOiIT+xE/t/B+8ANqXnHT8LUE/8OX7hZ3H7P3lB
lAUaBQfrvKtjWV+G8QWKVPAwB5UcoFuKDApSwsqNPQfQ4UnUL/xhq6bKm1cbUwSJ8SDvlML25UKq
9uPhJwjDwTnp7rISyLgVTvGRJIPyF4pBe4piP4CpT9VvfE122pXv8Dpq96v6iZAeMhSpGp5Of4HZ
/5JV/7GYHAX+dujQ7BRav+ZW3h/HtIr7//O/qP+dcdBTBtQ3dZtlAIUJjmfltagwcmDlaEezx2zk
AmXTccabJudqQ0xMP6ctu6RAoP07jlH6A0ydo8DSCfU8BhBc7gcYP+PTKqkTbp/pvt9b2YIgt7/I
55d+X789Tn8C5ODifitPQHNJBeCLa4/OpOvwFyAx3juvXpKoTIvbVWOvdVaTj9NOkGUiP2/f4qDc
buhGgJDSQNwKMC/yFOhjHVHHuBXfgfahnVYki2EsIvqWLPOiaEhHwYv82EVY5jOIikjT/Pz3l2b/
gA7F8BnJQx8GXzF//Z+3rN04js7adjwMi75Q1ziz4huJBDC7zN903uEO+dTmcCiPL0bNu1vkVNxz
rD8K5iIt7jp4IjhipIOYBVJ7W3t7Yg7C6mWtS233qXVZyZyB4Zq/l/E5VyApCCr8ORFmyFmFQ4Qe
NGUNuZEJfwHz/gks/x/v9WPMj42nPPsvzs5sR3FuWbdPZMk99q07wPSQQGbeWNli3OAON/jp93Cd
o7Or+FGmdLTX0qpdlVUYezpmzIj4xldcNHlRuDXfwlfHMIefOosyQeslN+tNs79/vpV/mFV3a/nv
j9TvPrLI2vyEBcLtiaEezRLKSViTgjD/8Pwquh4z3KH39cXLymnl9ZglXk32pvhnWlZv9ac/uCz9
f7xdiqmIIMw0Rcet/C5UFZlU6eqplRe1z0gQQkP17bZsxwKOwmQA1JPR0Mq/sRHubT2IijKfiuGJ
qg6Ox+Kw5P56p83TBRpQUnfziqm3kdPRpXlqUlsmI2G45RiqrzWn+so3by6pNqPcJFuoKMpg8vMD
kR5NCEPbNOHBQns27i+kkOJYizU9mifiEsqNoPsJM71Ea2QRNdYnIgMA0W/KrAeyCMUEzzpwpTHD
uKfnX8T2lJ4Eo5sF2TJk9C97Zbq7iS6DUCqKfJ353VH2dj3/8rmPXmSE8jjSg7Qe4ed1d9cNI8ya
IiV6MaRxGFnCCidKD9TvmAL29DmATbgKplvj82yPkffObYDS7s2bLwFQ7sJX8FsD/fw3ytaDIffB
vFnX0U+LuJbfRRc9bnXsJgnvYrc6J8fErG2O+xqt60D/Zcz90bLDjJ7Fh14MbxDtbqC+ysKsRBIY
zaXzXCgXpnmhSqh9qBGnqSr1TkHnX2nonFIJp9ebrcWxd+XIe66XmvZyKo91pTph1PwKbHgQYWHe
QxpDsWKoI+NuW6nMEfATIewQg9uhBAxIHhZFGxzkdJtEz7V8COoxsispOYzgyMikwr+8Bw8yFrxt
cDgAtCcp/3kPKihAchAhoi/boxK8SRUqnb2Sg4nxSsa4gFdxHWclHxcMe3akU37MKlVaEeJUbJ8R
QPx8QX929btIydVghD541CLFvlPX9X0ZhLpcBvNofl5qXmJYKQe83rm+l8f8eOLoGM2ue9L65DTt
X4b99ZcLGELxfy5AGWgfElT+/6yVOiqzrr2pEQp01ScsTFufiTJKKrXHPBWzQMxaTwtaOAw2uYqb
esK0+CU63RvgDWFSV8DzGfBRwfWLd+u1N9uwE0KTkYrmNpPSyGk03a31xrs1dBZNWuO3xKrpI6vM
p4YUOITCT+rRFMGyh9BzAEKZid8UpVNSa03XI8BIrUxVcMR8c/ci0TaI401c1PPi2vyyvSoPFvXf
Fy/dLepLMeqTwc4Qzt+CWZAzY1bTeswel+2xVsLhyH3BzZZ8E0eL0dPnRD5ycbiG/PIcf7uMu/gi
ZNDWUrNHoGWuYwo6iHb61LArpulroXoPYmF8o0KXirXTdZ+XvnOUToDBtDzThcgcia5kUr8Lerw/
t8220HU6Gxutj5exkU5/vlZpuJb7Nadiy8TjltkY7/VyqhzcqosRiwuTUxwVtWk7ZviHESHZQfL8
2wofNFI/fdq9minSU0mLeUCQvIajycLDAoLnsx0XjgVX5GX55kNY3Bx+/pYPAr5OkMFLZ0AraPfQ
DLHC46Ao+24WGeOBxqd34wHPhujoV6yU8fArYprHwYFoYo6GxfFXnjH4wN4qDWiPvDkv87XpXWHK
CbYyO82ybcrU31Pgd3SAlXk6YZSO7sQs3TBIA7+rnyIPjWc1cxLz20GbyIzOMRskLs4jq2WI7Kiu
o2NK93x4r3zaQvN0na1NX/Drahot06fT2Sm37CTmmnKHb2yMheGZhz9TFXNGzKajwhKZb1gny5jB
3Wk9NSap7EaZHWzPq8tr3vu5n62ose9/vv9/Xrz/PPe/bspw0/66KWbenYUeQsrskq4u9F/lxUgb
Sxrn+EL1Bd0zKjvTQwpLv6Z9D7ItHv3/Po67FZddQjXXoC4sXpVZ6EGpgzAaO4H9mw7WGP6h/3xF
MjqSWvZT3qd/v+I57RohvgVM4QkbJuWZdm8c8aDaIXNbpnVjsnM4TCNHLUQoVxzEa34TQHPjtUwO
R3OZmlMyFybKqvUbTx8Pw13vX9Scx9ryKi5HzXmWMwXV+9EhWAkblW/S0O3pUGSDfKPX2zoXn67M
hrIaFWRGkyepdbjYVzt1Qlof0OhoDA8/WNNGYriGxtsvT/nBjq6r2J8RSmBmQdr+9xYIplwWMoCJ
+YnDRMIEcoCIgwHwgpam6eaz20c8p92ZbNtdMyh0fv54+VHYRRXP1snePdLEu+gvybkgNNFZnpkk
UlexGyB480YXB02uXBTPgepkKvMOpPeJBBo1OMTGeOAE9ufvQj0/X+OlVO3FwpjWkBDFtlyLoTpj
w7Gjthn/fLEP466G2QWVHAxf/uN/NBLbJJfiUFm0wyho3FvMNjNN9gGlSaW8vaKz9lvwfXAGwGwI
vDFCXmx//rg4/PUS1k12jeTbKZibKH/WEtM8jGoskMAUC2GZYvLSzqOJPhNnkWoFy+Y13QXL316T
R5EYRbFIYoFfHbHw3yVyCaJOuYlQ9xTmnhktgedv/vI9721l/6QwmsrZ0tBlYr12F2wEJRPVrhLJ
ApznYFxYYufUFRqWd9AmF4a+Mzu/WE+rcHey1l84GQ9VJoXqON0Azhy7ciwyB2H5ies3WF/95kn4
8A6oGPyocIYwNb27A1lyweHM5GRJVdkvFjKzFU63/nl1PXoRNVTD5JCYlhl/eMh/PekUlhx84RZ4
T7Y8JSc3BCImNRzBGCk15KUWLX/+POVR8EM1rKmGapJAj+6Cn1aLUdaqV8y/o/kz82o3tCHm7mZn
hwUHvtVq+6QK1te48ub6cw1B037pv5XBSumEiTNmU5ufr+fRPcbWSJdJYTnoqcP9+ev7d+E1u8bJ
H6hQMzVt+Zlmsv3zRzza5nHsxKGNwzS2AndFjECP+vIqV9IMXi3qczlY/HpX7y2q/izkwf/XVIdM
XBfvFnJXnfriduramal8mMwQjC52VyqM49MXl+W90TLGIq4FMQvHsSZaaZOCDd2WZmbfimQCZsZr
otAJgu1FfruiwSlGBq11YXIbcMg0SzhfqWgROrJ6VY3HA9xVVxC9dcIrz3qC851HR+5kMtcllfNE
oDxfX1+ySnBFiQFi45WTW90ymshsBOWVX+L5o6MzwRESFycSvDTvs7aaYH4LLud+xiHQDuDsdcqh
KOyoKS357CsVc0ownzVyBsrs5yTzrroBmnpzLejJSqDPIhp/TfDLZcmPFtf/XtZIvDsmakljKE0F
ia4hg+vm7biZ5i+DZGSYvxstGJ0Uhv9ZhUtzw9jOzFxrVydA2aoTTc35z8vwYbDDSkMbeOF/+Cn/
LvVzXatRXQvC/LRElBhv8VULaz9aBygWSbdWqV/41ZI6qNfMRZ2alwkpcHFZ9UdpFq7yWecny3pa
9LtoKRv0LmiLVk/KmzhLV8UuV9gNhkv/+aKlR+HCoBrFKlWpAdyf05SwOMdnPZIWQ/2vsJmz+Rwm
H58uDCQyAgCa6ISWQxR/eWcffiycKcg51P+o/vx7r0o5kFtlgBv0t6HyBj4nl35/bR/WEQyKbXCC
tJEim3cRXgTN0ei5Ic3U4hBGol+GKH2YmGhGtKRgA1ZNNQkkHbbxZ0lHC/cku80VRwtjN1bfBo6o
evmQopE1dItCcOY/3/1H69cUuT7O+IMp8936zQRBzZLRVZz1iivKftYu2pqW7OISuz9/kPQoIcOq
k63YgF/Kpvbv/S6MLInUGwiGEYLFLrUMdaOgQMne+ED4z0p05BdhccgZDqAZWajlL6nAo32QSjOn
sD9ZoXh3AVkWB1fcdv4gXPVhVLhWJucBhakvZFrwTfhbbHh02vj7A+8efdr3+UhN8nReB+5FdwVo
ZoHwdVMQ2/cMUiNeijK/J7lU7GYThp/aaF4ZT039otC2TUkCq50UbH9+DMrDB/7XXbjbRgxBvUl5
1dWrfFq/Cc8Xj4J3EljJ5/Vq8xpQhch7x7g6PKFWQQwrMa5w8ocJmf673kUUI0W4I96FYyIeBC/1
O60vmvMKvcQ9sy0jJjJuc/G3q358K0dD0RQUIYbD/y4eJa/jsDDoWzz/aUoifLB1e3ryGVHuSCUw
AnlB/2ddfEQC5ZiigUkpZ/NLKefhAlJHCs7lZBGs4n8vomYHVvWzLtNPAjVhUZpHnoG6HHb4b16M
j5wfQD/+72fdRaf6kmNTYGLrkrnCxUIS2/oxZwOUs0Pd3BxU47jRt4urYD/BU0pWOiN1llnaSriK
bXWNNMym/42uXc2QDz7xlLfN+xa6wheeqgJeDBaT4khP/NPii81/hrHJ0p9wMmQ+TbQkZuff+Wep
RNh7hhbnA2lzmGdi4nQ3iR3/OozQFas/+M3LF13Q2ef5nTUg/nKM/FN+vz9J/30j7t5aI8K66FR1
GjdiMbu5nvD+lKyw7wk8IMIxlrSGhf/XZiJuPyfDmHPqMMGkff781jzco0y4MVhr0+fHL+rfR28k
XSvVV4p4g11BUbeeQEH8WmlzGB1F+hoW5UZqoxcDTL9oVh7Ma68PmsU1Ncf0+sUq+eW2PNq8TJw6
hwRbZru/SzjrUmsDXW3FWROU4150teIQaFMl+tWz6uGaHzpTZPMcbu8LGfReg7rNb+rTwXk2ETMO
Yn5QIz0aGTzxxsoCO9Jy+SbPB0M+XM0PvwTtR6jfIVz/vwu4e/M7MzLiZiR1M5Mu4NXoLRF1kHhm
avnKZNPSrKDhd27ZMS+iNg4Zb9h9m0ruRpdFUHVjDUYjXgwVngB1IkzEapMw/H01GeEmXZTi958X
ivzwweCdR3sebKr4pyzx12FDbYrwKmYDsRYvzecVw/lP6V5wp2McJZcafaxBST8gOn6JTcMC/M9r
8tfnDmH/r8/NI73Q0xsEpSbYcwIhlamNX85RD3NdjIJUkhh8z5X75rFRUz4734bvRqrmeSMER09M
COBOqrlrvJlxRgrcb+YUf3XefrgKDYyhFQ5xItaS/347WUpVJa+Kbg4eIx0U04SnVekL65+f3p+C
w3/uIo1JbLZB/srqXdQNxL4/6fJFe1Is/OiqQ+c8177z+vr6FLuIXNBOHb/65fp4oTM98H9nh5wx
wJs/MyfsN7sd1l9LHZ9olLGW7Q4RE2LBz9f4+Cn8dY13ATGur6MoNlPlyZwcGu8Au2Rw/XrCtCy2
TVt3PhLrRWV02/8GuHb45cOHlOWnG3T3IM7t5ZQqbX9dJegYUEFe4TAEpOgnR2ZaeCXNkdywC4wR
MLS1dZVX+m2tVXPFVRgPR9FUoOX6+ZKkIdT9dEl3K1+65OHoVLT1qoVfkk9PE/SvvN2eCXgqZPaS
mgplxvhT6O3Qj74QCsi/HSUeXoIpU8ThCENycLdspJveyVpBYtBqcHpxAXIEgIaO+KG95cUvz/9h
WwuImYqTn0kx536265wlgd7LEE7jRvEy8HZmD4qGUam0dVMsjuL4jxOQ+laVtLrgGSvy22ADA9KS
HNfhdCzcuCvPHZOwo77yg3O8yFIUNV2FM97RTBHXVhAiThNFUJxR14wNvV2YUuY1ce5IvyExH71z
Q4EcfPpIpkR1D0tUTFO+9cKpWY3kg1pv86srnu1g8FLaBO1Lke8NYVuKjPkmMqVXTIAWUrIoi7Ga
bDt5nzKboQJPkk9gR7S1ku5KbSa0e53wf/a0HhOimZFNa901a8eMxjLqKxrpSvZmjDaZsg9uH7f2
qxx6b3bS+0E2CXon8vPmpZ5gwBLEi+CKEM7JI/fndftgzcBRpI4B4xs25f2a6eRWpj/J3As6eYgd
YG0Y4J53jEb//DmPerjcWOZdKPMpMiH039iZy7WURF2iPdX+4Rk/LdpsGPY9jbfC4VihbsDNjAE8
+3sS2L8lzI/q2njK4+pKMGXgxrwLF2V+63QjaVo4Uzf7nRwU7+EFehEmYdE1/BYJ/nyVu1Dwz8fd
hYK6yzpDSePbUyN9MlpxQy2YU0N39UURYgPmFqXHQoqX8LOuH0HhRahkfIhzJiJeNK7iOKvmusag
7riv7ax3DT9GMHAIYqu4jCUmzw2nyJey4EYN6l9w0NsS7gyOWM4zr324NuTxia7ONNqBN3sLgVdP
OKDcDqzt92rRQs7LnQFN8hTQA7bU04Q83EBmUlgDkC2FTNH5zQSpWdJQvvJB9F9nLfoBc5ZL7inC
9nbkGoj7vtsPcahk+vJG2QHcmRrj3NMgPkS6T+ozZoPMCuoGnhZbmTFunyPAGJtCdrB+Kg/Myd/c
+htV1rPqSktUYQmGXMVhLu9QwdDM11LgQ/tadd1r6jQCVkuW8aHg5bWJRg5xrUx8Mu8e6URvK98C
4EtsBQZVCdYtUkJT8XAySBF7WzjbwsXtX5tXhuOT2GXYHtGR4RXyPod2GKHLcXQFzLqTS6AfrX50
KKrfyksP6g7/LIq7VHlUxcqFEy+eO7CqKDB9Ibw1GEOFCTDGosM5GYjLfn7nHo2Mjugsc4JTZU02
jbuF2FWjuK+7JJ2LuZ2KxnhUR85Z0Z2IgCNQMI0Qv0lOXni9Xi7CFHqWAeURPQ1Z3C/X8qgR9s+1
3CXQYUKT7Hw6D0NXsxmTv4DMBiNUa+S6dAmx9rUnvx+V/2RK968inuNDYGOmijPTv1EnVC5n7aKe
u6fkjGxYheUDJNA6bdAL99Yz2izaoIkDVrBzwPY4I/uIugJWjbrrbHK8XTBrFsjjnL05NSC7JePT
ymTU/ZfnNORK91dJEwyf+cHz+j+tAZ3ewEkycxiS3RHrs6heKhcE28UuDlMXeuzpdggrDnwJRTml
/+XTH+0AMEHZ+5h5gl57FxxHZdUGp6xm8tGFI+PE85bObQBC5ecviX3cg/SZ3hITHcx4UUNR7raA
LLv2cVnpN9LaEIEBaKGRw5Rw61wVsCFhv8wO6WWsDxyxqvSQOHia1fIULKqO1KYUO5qq0aQgDCwO
xQDUGTln5C107Pg/CIhKA+jNKGYHJo2jMSBnCA/2xpxSt6W0YJ9QygfONzat31fY87b+LgID3rWz
Tbg/aJ/StFsB+D4wTTRmpLxYmlaNI86zykXYs+vL4I0c2ADcnvDPrfwDKwpalVukfIfKZYodrTEt
9uobPcwU1Cmh27pRJoEqydK7gBMM/5BTt6tScN776eqVxBVqh78olq+rdps4bWyZs+tuZbxpKjBM
WoSBL9sVRVkakhZzZjc3GNHBl2kjoPQebh5GVozLBz4IQXa2Ygu8BsWOHRTD37dPW6YZn5m8773X
VwGZnP0ai5N8LtEOg9mkom/AGYnJ9TLwgSuBlxidHFPwFueeiy85U+Ai93yoeR7feByM9WjaIiPH
JYDZWDulGmSfxA2joQNmR0aXzrMiHS/Af/L/JAOCEvGxRxkRzOoFqmA6LgA6KFjsdUt2RkiVoQfe
rIO4k7kxA4fcK2RXNFb4R8IpVb7ANScxM1vsUAApo8wDbS95IyCeNYK0WfNx6FYH9LsGZ77RevBB
JbMGTSJ6/GYnwGprL5PPkWJtRsI0PW5Onrbumqfi3XDT989vlecmWiNteK4ctro1T9nWMCpjJX06
1XGzk2ehTxjY7W6T74myhhc3mS3qb4QLjmPvjNlQ73u7bNEEbHAuCxcRLMxb48wwY/7UpqOXxO5G
bovCFZVyNA7HhvvnakOBDyIdIDIj2G6c8rY2xCfuDDiGamve1pyoNMl5Bt2IduLgoHTgmaObKIO3
HvHdeXniRTiZuQ1+zTeVb0VmrAGCQ8lAvWyfJ0BJFR4hFVT+ewPcerOFj4GTCKbRex8wCgPNteW/
g7u95PUOtgz8HtTL6QVntPitMJi9ipdpsGQJdnNSCsOX5iGiVv4lLh+mZe2S2HdO2NA34PuQ+S9b
d/TcAvtRWNrffUbQssr57eYKpgWYaIkyANhW67YHRvauULkQEcL8QPqP/rZ3szeVF/4NN9OMnh9s
4NS+PDXzPHQSeCiBZaQOpL7l1ZMXFXxWw0c5NkLJf/pWN8HiMsUHaklNsqIMhR4J0qAZAjE2V/Ub
N1JOXUmxW6iYzFKWfwDE5mSAX0lTaQVudMVf4qr6s6UnPkTDS+8l6QDPNAgBiCyJBrjXKaA3BxwD
i2zSTXk/3UPZQadDGkec2l2eiUQp89rynHcrh39UOrnqkuvpZIDkf6xjnhD+m5vzd5sP78QwZg0X
5OSqN/vMNqM7FbBbfn2QeO1LLyqHOyzfhpvNmoiMaXLzRsNsri0wNdHN8vmV0Ub+M0xCYvA4vIQh
/VPdKS5L6rYJnXYAXIjsg32szSjjXl9k7HvBo5GNlPML7w1t1XSi8PyZyRLp/Yzrm3Or1nrmqvKE
Y0ckWAJSrM8icxCZnUgpWQLEaGEsb/lRFGjlxUaSbTogEZTOUtzYS8b9i+CE/ucIionMT3AwNjaQ
Vw/Fm44YvIDkqH69g3/zK5zLXy/jkXMC6FtgIGkh/3dw6ITx2NAceWpX3dcNhcIqmrRMZQv7dBo8
l8tq3gIsXV591I0+FJhlOwXqtAp9HtSugriJJm4EeSigJouakS1ktMqd29gE21aBlwo2GJi58HA+
AQpaeUP1IHnuVwOJlzvGpx+5PO4oS6n4bv0AfWq0YAdC+MU8E8RY4DDqMf8y1xtAs566MFzs7DDC
W6GyRlmnyvPBjMyX3Myb5OMKQG7hBotuBYUY5fCcarXIm5Mdap9U9MScpZWW0Coc/PFejG2L55V9
Rlfnkq56Zwe93JnZDNkLt5kD3xnoz644jD6ApS4AUUoWGsry4/SOHH00pcQAJYZhLJfjwQXVKESb
ZTdOfKS9wgvshfcc6fc62o+muRMy6JW+weZ9rt6a6ZUebTeTESXuizHr/Akt7Q7nJVTDlVOudZ/X
FEQ4eyB/c6zSowck3VriVtpd4QYv+jWqxNsmRv7Hq4bwdnpNbHUMisdpaerZvAq+udJWBlhsnd8u
fM4C3D9hJrJzcfKQGJbC3xReSrM6zSqQKjXj1fCrc9lKK68ZNljrhFMSYcMNFyNnQCYq3mmGq+OB
VIGNx5CeqhRAkN0laMP33NPrB5H29H26oZa06J70kpNUbnlywSVm8kR+LZ+7D16ykzhlAorUgz0r
PFtORkxiZG6RnGeVOUvZ0xe8YR0GdxZn8lRiK0HZqEMg/zQxWaVJwR/QW/0YzfvPG7r+D8NGI5y+
Ny/h/Aywdi5+dx7OxGvtBdAyelvhE39WEp0cc1RktQgnYR18cEpMpsqO0ahggxTRadFN57aPyW7i
n3eYK7hLgFeuMfTJa1uipLDuDwYdd3KAWbm/MI9HMkvFJBpkqAWPaCVyX2wT0Goxqy3f3JzW5Zt+
toyJfqSrELvhH+QI56hwqfmnlwskqBrdd0mqYKLWLQj7p7fTEoCmlb7i6pcwSUhC7dKqK+zXaMHX
yUAar+pi8IKcKZ72TAI0fA9jfJ4M6OGkHF8DZ+Ak6S8Z+kymCm3tqYlAM5xWqjYeSBvxN4mesBvK
aKDrTnarORrNvePA9xV2HJKHlX4AT3wRoAtKLyycSfd/F0V8W2kg7d6IsqHsKB+j2mLgZPTZcnom
S0SsHO7b9zPvp+plqZ3jkw05dV6sFTtYQQe6llbgiZjPT848fTjOH8Eqgym2Ct+QcwFhGr11EIg+
U7h0Yx2q1GUChmks2SaK7XzME9pzzES6fVplgG6+MlQTzUSVXETBwRKRN97cwyk0XyAgFo8o7zl7
jtY8+guMmpcsc0gdiH/lR1Z6cm/NqGHyczQ3E90mb4Frj6cxw7fkWh+6S8hYhO6IbDiCdX/mfp1h
JZ4n5vN5QgK56cEWv50POF+ScJVkT1dMgJza6j/71bWcsMOIPkLfg3i4yuzUbCE8rf+z4Iklxuv5
u4shdBvuZZy46Vr3cvtQOv3QhcEt4LUCQjTXPuLlHsG6dzVgN8Lmip9uwEyMSSdN87NdUaYABAFe
okGlK85zaoKwKEAFYZMcwAfn7oJw/Rj4Z6hu9iwP2lvplzEFMiSuGhgCwU7QrDp09I8Wz/PlwAJO
V71bP9fOdzjOJt/Ed0BSDZD0bnKdVZ66k5jtB4YMYdM+gcoF4ltOlTms5ZX+cjnK02FMNboQAKxo
yZxQ891/a6WVzfNvbSGuL5NkppPqwHDsJuEQoNSBFf18HW7n8CYwEgnKjrNy63WbFF4dhR7u3ZMI
Ds2/uHhgusZE8LFnRh9MjGJfvlkHdvXS9BW0rmS/n0HJaaJfkWTHTGGwD+Su+ZlN+pWyupSYdw05
9eWZWSIE2JDMhXlEevvNti8uW6hJ76QJ52hy/k6/CRfax2iV0Zv9vnzw+/wl8ymu7AoOWWopT7eN
skqmejzhuSWhU30TOOli9CtpTTWcRHWeQPdOHGEmeIpmp8fw6lwGXvCImdkNQZT4feUhAUFhIoAT
zQs+3lXotazFMRR8lbBQlTC+XJKN220SpLOaq2CIEehYYS9OW+EjZsi95dBCwN90qwAu14SDmbok
QiJdcQEZ+xngEnoVzbM4Ju8Zsnkn/Kqtw208mD6RmhMJszdKYFsRpKVItgqNeFov1UPzpM2vK85k
X+axYtOoN7AhZRtLyTFYOt0u3xmOgo77cRonM9UaOHPnaTbv/dJtn1GivoIf2teRq65vJOaniRgt
FZIckeY0AA+BsYyysimUaeWOWlmvrmLdVjOPLQrUFL8Dn4x0gVK/hlSBAjXa/UW816gzvKcZ0C3z
BIfR0SmzxVZH/YdSL8UfY16ovBx2R5H4DGMZp1hHA6+AFbNuV9Bbw0kuu005bnBgAPAFOAKW182H
LQLgBtwHhOT3snAZj1DeL4iBOOO2k4BvYLhd41W1k9ZOUVhF7Gb16kTnAUAMdcTMBg1LfQ5iWu70
1xnDp1dIQrv49Ro8lXxXlucwykbMVY5CZbfxmJyX65OuFgXEaKeA5gd+yoXGHdudzQubMYuxbt75
8kxvtIUVXu1qU3GgMkl17BvHdFrljRW+VABgGXd+gtx6XspjKM4AtsHye/mHOYcwsteXWgiusfXR
vS5OS2NDHRTYO2nHE6Q0HrK2zCcSeCKoXVQRnwkj3Xf7rO+CSXQcsKvxXlQdg6PZxYr5DrMIAwrm
RWInZsi9tBmipiT4XD5J1VS/WflcAbRL2N+EU8HjzQnH0nTIiQTv5IymwI/FbTRuj+aU8DwrJvUk
2CrrbJLMiZ4wCswVeT2/5J/I58GmnJawxHA+5gg9TSAfLeHDzYxPZTtgwtRpj6zPlV5zSCK5jS0w
/LzIua3NfXiQP7qQvIVbBjSEyHl505+plHLG8kve17NFshtP1d3lu7sBFDvJlvhMVByR0Eylb90c
eCXmxi3gYmnj4x/OCeinN32XwnPK3whVW7jBTwC/YZluA2/g8IWQmjjRk+Kc+dDy7S3Z9qBjQsoL
jOfPwSeCT8s5tx2vs3Nhrc1FPIem1m3q0ZiSbAAhz44J0xUp5/Zy7EWbDbG2SvheU3bz3XkaIeyF
g/CSanbwJG1vktX4AgibuTQGITtvfHnFVwPZcaFl1230OaNHy8uk+hgYX8r4PKXF7rUv0UC7Nz4v
2BlGlhhMZADYYHnK2Z9f20JvBe24JfMaWR1UPclNLhMK1qBAKV7zOyV4rTV6csV0buBIBGZTXYCE
5s1JoYpBCYDRiNkEMGzRTqNxAxKTPbey1atTHiH/jXC8YUQPkhdlEuv0BRCNP5mZmR/MR1uFsYB3
XneNFbaQ4ZtjhszgErEBTNUewBC/5EfPCx2AuHZeyZl3/mKvOp6/sjFwZ3JtKsJwg1SLzPcMBRP7
YnR+x3RP6Gje+UMCRnMcXaZBNP4y1sFLRw7Np+3hD73TReM/PB/9xQDfCacQAvPIajKq4dQX3D5g
VmVOzvUpUsZCmCEMP8GXLQ0veALqBqm1nMkv/WVyyzwuVH4hVomw4JHjcrDjthHpuzHh7rzKJWw5
lhXDre/Bp5I5o9CjeZBzt3qHj0bJhNCBSwNxBMYsuDqgJkkQiaMiBejaATvJHm8GM7i6/CnfN0yf
ASbZ/AVC7BU2WjQELgh+o6GFcD0SXfkDPZqF5Zhfh4Yl5G4ou2csrqgVyR7Bh988Y+IB/WU1/JJw
BWgYRlrBOcLOcg9K7PCze+IrM0dR4eamlwgDSLwmWL5XwLlyj9DMD5G9EjSJvPzg8B9j+MUp9y7s
5AuQtwP/XsFkhc9VLf4ieKPYIVwnuZMDrtwR0XsS7n1/vBX7Ue8QKWs8ZL4IvZ1oETu/KnDzPLLc
qU5TZEdMLsdLwuulHPOzMTbRfBgxWV9k4GZ2fE0+ZQj9sUtMJ1rzJbShk6VQ2aSHBfIwmxD52Q/4
4lw+v38tcH/hywwXxZvFDgGKJl5esmnFwru1k9NrAQCav6up07Qb/oVwl31xY+IBKQVakyVb8jgp
JUYulWH/tjjN6q0B2JcPMD0Jei3sUHhAMxYjTTXB7bfwOgHf4/hwCCpAzQP7sqLNYguBk3Fj9xUA
uA3lJ+Q3Pc4x8CBY7f4XM3SGpRxjnyky5f3PpjRE7/MrOxp7LM8xM8jleAt498wtKFDYrjgrHbuj
qtn6C6uDS1Wnwpt8sZP3od1vMaPDVmRdvuPp7TlYGat6Hm1pIJ1fAjhk+4LI9VqvtPMkxUHIR3bm
abin7xCZIIM6Jh2Tj/btKAZOsj8zoEwy9X5aJYuK51lAqQGXE2wZ8VvzYzmmL/Lssh/OUE7FutzF
HACA90zPOcPu/OmFDcQ4WdGXsAZQM+LkVx+TxWiqCNZwTjvyQzciRItNn5V8iUfIPxwjIBfBHhox
hLvD9lqeQRgKORSv+NPwVQWbI8/yTb7IVqrsqkcxd5LYAonLMSfeJX7on0DTHtNVuhJnHRyDLROC
/V42PR0O0EadhH6w5Mji7MQZBxRYiJTN99Q3AjsCpfd6pmQAh+BkFzvm9weVnJN/yXiRdNAEiTIL
LiPF1JsJk1ca4OFGBgw6FdbYGeav6rtAtRT627gwrFigs23Vn+rkLBDq7GxnTjUBmE8TTsTJ6Tm3
5XdxVr5egNKJx9uMWQ66BPCa7Zgz1FicNHv9XYN/8B7M6s96YGAr7psKSTNYXZbSW7SFU2d4dCrH
zTJ7kp2IektP3QPi1vs3B0jHhFvmIk6jMeip1CIcbXt5X3HcIZG5TgoNii5PzC6XQ+rD/N4CRJiF
P9q883j1N7goYYdxnVytl3DWzrMpSAgD6C7vGyw2gbXCbP3ZhrClo9SyVFJBL4e+TlzkhYRDBBKY
1XnogIAzsbiLfM65/Ars/eR6aFwePS9cuGK/cE6vnfUBZNPZNhbT8Qfdunl7+hUna/eG8cyscKBb
Q5bLFnzMZVW8PmWMWjJFvDn5MZZKE2nLdMWyGNfb8EWaF5sGIL/4Vq5TV5mrtHzT8QBLH9JguriW
6NReMacC6xkOOasfwxwEd3YEHTkU0q0URxdlIkFp/ONeAgVUX+vwJJlecNiayCJ5JVPYvPILmDwK
VHifLLoZqXAwjd7Pc3kqUSecwYseuGP+1Yf2Teb6zvsKeY+hreRQOKDARSio4lSdXvl8JNwu6XSw
BstnYs4hruEyQ/3ne0EvPk/JJF0+taPw9Fm/jPb6qvZgIJ7BfzYueYu0qZ91p3/neZQzYvRgtyY/
kQNN2Pg019z/D2fntdy4lmTRL0IELAG8AqD3Tu6FIQtvCBD262eh+mEkiiNOdNyO7q66VYI7Jk/m
zrWbFtc1K15E8+JJ+CxohuQ8++QezCWxGV4h6jT6Im4RjsUoeWx2Zwe+pSVOg4duqyWO8FBNQDUv
xGfcRS5vKayvt+hRfubXge1/aj0lmTMGCDbAQ50jA06dxcvuLewx8j2CjUAhm8jPxqGZZXMeRJz2
cH28x3AlwMPCCd6LnuS+Y89SP0GXLftfukeikOqRJXqPbQyfeVK+nG06l1xrhDPLCP/nOXw9m6zN
habKT9XZhZgeNPtw5m7zt2wOt32rv/kvawL6YzdnzyzH5TJkYi4lB8iw7bOEQ4DeClA++atORXpW
XEpkumV2xFnvE7TAHmtfbbQRCX79iSMlJhmvwMbG3ciFvau/xyuU+2RUwAvvSY6B8H3tDvFOJDF5
8HfnVfF6OdBfa+V7+rofVMpnI/GVy2M6UOGqdSIllKzJtmGPRJfN3JilOxkPCHPkY7dC7MWRLNr3
Bw32PTccomE4j13UEs4FTSPsZN460RPv+fR8/kyXvFy6CfkalzlkHoICkG0cpHAQf8M4QEOB3FjG
lANM/5k44fS/WHEaxykmtZtHzmPh1t8OaNNcxi/sYC0+F3ROm6MS6ttMY3eiMrPhzSTPo/UZF6H6
1WWHeoKL+aE+QNdDoHgmw6k8hQC2MUAiZwxSiqQgmVB/foLKz1KhUAxddphGaLxDg2QoJy2mqjTv
v2g+r+aAhSb+PMcTi5ylUx4v6/pTobIzoLbHOLYx0oYNiebsqD40MZIHqzswiy8bz3cqGObvnOOr
J9xbVvGwfIBD+cKr2zC05ymuOLpdkyn2D+FH92o8aYbdjpRxt8rn2VsAoW0hrjkctNROSL+RNJjR
yxqiV6GkSq0coCD7a4+IVsbtCAyyk5MAihfa0nu8UMXanQ5wb5O5MCQUIyI5aisNbmPPDz5zQlDX
NQaKA8tcmuP0QKTaZxEsDSzQNlgN1j51pLXwWb6Tl1PRhdBOhv+NMYWdyKoerc7wllkZk2XNWkao
OC7XHPAs9yMDQO9a50O2Kg8k+YRZJsJM7oa+assytaCRhLua7yDFLcjpUXZ5Mp5k8lGeU7HIpoCW
0G3ZAmW0L+XffIKgyMrJxvnQIOZdseHEtDPT7E4d9bWtrO6VvKs357/S53RkTNTKSjchafBp/iI1
lryIMIEiAjCdnLv2QGXIzuDJGOXjlPAjmMB+dM57Y5KtvHm0SjeXVbw5P0c7OJWvl9WZBnnwBwWE
d5KQa9nhrhPTzsjxQepbcZR5Ob+nFHo4aSWj9AnYcM0a0x9AHFx/96zuINiH/iJmWHWctkSsJC52
8mKMBk/UGLBo44izIee0oqutl0uMzEVwLGbZUz4q8QcAsYiXlADZDrwyMeq+OpYe4ZI+UyhP1NAd
adMHF9QeEpIe4AIGVLxsL+2TbOWJdKVtYo1nOARg5NxOT9UDVFs+Rjq9PNQkzWqHrmcSrclrOhWo
dJNow+J3SE6udEi9zlg/vjLaYofkuc2XZEJbHRuMaRM8LUjErYFHsk8S6FLlGmm7asIG5O0JHHFB
cBT4bcEKAB+mH92yB9/Gjjlr+pitp3cK5BPrKQnvHnoDrNx47Cm9IbBNjMWB39j5q/wUrbJdgpkH
1QmaDspFO20djEOGhD2TbllP/6U/2d0n3QPjKIWh7h44BefDWQGNmtc7il45NVGjIrc91magjfmH
F9HLlyDjRq/hNGdsy+C9la2xT6l0UMqkKLtOcQtwMY7iPYyjFa8GfnIJEVvh5Yyyub9oP86Ot2KY
c0C7sAji6DI3e+oyxTFrsZInfKGp+8GfH6yx2tgm85KjH4UMRyEdhv5umO2iXbxhzjG8ivfoIXq9
oDbB2AEI+jBaebugsASy4ztv0s/a00Tsk+XSNlyQc2j6LExE+qKbQQ2PLExR9uU7jldA/SubouBD
teS8u9Fs/SGa8SoW2F3txEXz0BKiMfe35BJ8m590Wp/2bviSQrvt+fTpInjFvxnWb/UFEY4Qyx2b
JFso42Gr09qggKGuqu/i00V3InFJZJc8kIIW8ZPkR9QOKxbjJWCb/AL/Erpj0iWF59TRKOhsMZ9W
X/kDf6xF7CBbw0Z3gtjp3yrlPqwc18Eq72d72cNmzwtftlx3nMFDf4q+zpKjH1EWsyYN+SMDzgwj
gNgTyS6fjLVR9GVL7GewnkqGJexz7pRVlQwzP0FkzPNp/I25lVP0Zk4VO9mDROLdG154ya/hZUht
Ij7EaDlKYlyNSUZoCxXaqlihWcB4OyBYDtWuXbDiiI4njkWiosZSjuokm0WcagQnP/pr7ZnksvYc
HGmaipZtX+h5pDrhcYrbqaRzEQIg0J2nrTMRXsQ+lMVNDDWCR/BDSOVOmxmvj2U/3TQPwhbsvIyD
Y30oNsLYwKUqm1WE30V/t+SadsZInciYpYSj/l6ok+PeOh7wa6f7TEjkOeZzCHOVQ85L9Zkdz2/q
TtuY/e31pTZzMdidbBYT6uH8I429HWK+Yf/2p+7m9C474TPSR6xB2PIW5pf/TL/gIlm5B2/HfGLa
PQMLILFKA/dlCYpon81Oj6D0dowyXHSIWdjcpgEtGjaqj2MzNLfBXJx489PceCQPT6EKGsYEpQbD
tGWhhaVcLqgVMYVpc+HAxvmFmHgty0P5MWNauxvRyWbk9ikuD71+IYxexDcUtOPiMbNfVYvF/rzO
jwBkXQ/7qWirvskTadlSMJBt/bMB1H/hzE671KNBTmHN8qn6Qz7mgN9a8Kv+UARSd5i90KRnBf2J
ARO/uYu+o7M6GCzj+oLqeMIO6GdYwVrJUJ3EntW+8ZGjpThhuY6I9XkTZ17PJN5nBmIZDtALj8WM
FNI7f1V9C2aa3T1QIuZE01cGw428aGM7mpzJic2SVfLQY8ll8sTAHM8gW6SvMxxRWPM+xilkBbFL
QxbhwdQs3yNcPOmJfs8f/I8TZWJiIjLuTrTkBfWejoORH3AgbJSxdmyOpWBXrFnkODgfyWtWul3y
SlKQ7CKRB/xvBcYzU9kuDlgeMRzwMmHiM52MdyziWBFxUf5iZEoP6ccKDyDEsbuB53gJHzE9dHaC
wth7fdQjZwFWsngG7DfjLLEb1xvdJiVQDBnwu7HImWOyeH4eInn6eH2VzvYMO4gx0dp2j6niNhnT
uE4uZg1jdqpsqIVw8eGWrjTSOsfX+tAuVsGA9ovUme0JHWHte33zGqfj1mpxvxh/kQQoJ9sITwEk
APaHcex1U4Nt9h5Mn0RpjEkRVZ3HhwxBA2BfSNjtGAWxSkn9IX7b1vPyzd+z9zI8Kwp/QkDNMSdD
PTen5rSe+AQW+F6y0e3P+/3XacXkxl16XE/a+cR7+WLoMjAsqo5fjIqv0JlUu4tNK93ky91rm24j
786PX6nGX9hn48z+ws+DZDHaCYykVWtbg4i51NYXbSYkzl9ovDuC0mWofckT3KtW7O4wfWb8Vv3G
FDy2c3/0xUk/QLA15ydCYxaBqKqLXLR5JSkN3fsIhYXzVc+p9Rx1wfqoMBd06onaayvMZ8IlKtj8
tvfZJbtCtL6S8ZfZgAnflxXMZ6doF5Pt+WJhAkr1+cNEqTylRIpVgnMmeWA3nM5sLO+KOUhp7Lnh
D1+kESviMnAnW4P1RqmGjLDAcs6cDKbAezcfselQeNWEKVLj9s1c+OE2Ct+4M8r6F+fjA8xrZh/1
1/3XFm+BaLyl7Sya8b58VBoeEGFeD0JDj8EjOsMcUCwxo711PvQ7zfY35JuGBItAkhWx19ZfKVwv
qe75YRc1B+WdcpV1mbUjRNoj4U6nn3JDo/rjOlf6XeXidorbNu3hAQ/mZfLc+ZwYPddp9u3yMBrv
huNn5WuVALBCuYHkpOWFhOvJZL69x4zpBak/1bLg+QaQcBVVGUChuHriMhLzTpPomL8Iy8tl1SDm
18Z/i1XlXop6dQ3NQMEKNURWdFG5kqqefVe/SF0PbXOWL3CFoYEJNjahm6EFvIhSOFMGfd3fV5V+
txcrGl1fNLbRkAEtpu/q+9Y9J7cDwzgrg460V8kJsAY/SvIEdPy2uIOAvPEOv19pcCX6NXypBvFx
aebaZSbUBM4yp6709e/n+d2E2D+Ogux9oEuKPrhqVAb5U6mnIu9TQex14Uprdv+fhsDfM+DnZa7a
nlo9P5WhCmVal79O5t4kJZOFph3VjkDOqR7VxZ0mR7n/ib9GB88EzYVeKx7t53e6CGU9KPxKWtao
W6U9seYYH+chuVmHCiTZA50ovSfsy8QxJ7u8o6W//V7/9/LXrQRppWeCapLAwWKMbLc2hm7onu8I
tllEbj0mQm1RYixAS736fuGpa8NBIHKge3rIhJEPo9ZG/wBYHyHqkgTCDkwqGRE0ptZuiusuUZo4
JIh7PBBnSbg4UeUG5I91AVV0o5nFvSmNv9lw8CDCy4Ypxbo+e0UlKvCxJeSH0SW+Lj77P085K6ZI
QA0sfzScyBh9No9Mw9GUXlZ/RobKeteH1gJ0qb1aHZvx5KsX/dHTemhda7JtrUkzntmcMaHbv8bv
nDBJYdP6MDqen3NL6uwjMKXJXnA+tsgWa8v7rDFvpG3Ud046LZPuqFrW/zbKjw9EEmMXryemvHII
bPxFkPDYcupoG+mZykOy+Cjm0fijmKCGhuyPUEJn77638t1elr59kauhXshFz9FlWXKenJdlPT5I
j9MxBzzDGs6OM98J18723qr0W7XP9Pp2zaulsEpbI2wucjcXs1VWE7z4cy3hEDSGS1trd9Yl6fc2
8/NqV1Or6toijsRSWiprhtXCs3tTE3oxcPcjmjInf69QN3A+Py93tasFsRg3ng853/AnYbpqYk6p
lIwGObo6upY0mqaI15UV7YpGs6pJ3iW9B45Gq5CCCLt9qLXl37ck35zduiqCF4KCS7f/z8XFr+vS
yMuyl+w4TwZaYsogTLcCyjquT3xs9d1YD9aLzBrCqbqztEk3l7ZvV78aYVXdqYVXGeKyoNEKazd8
KTn99h6h0V084b+d+tc6+u1iV0PLEKNUagKdXUjZ6d3m4qQAMAftc0Cp/VRbAwLgrHpXZRI55wcg
SnW6LEkrdeQBW299573fHnk6sAuN4EKWrjZfr02SUkx473NaG2jtQG5Pl1JhjWhSMm1Q5ImFco3m
+cm95fzmOmuocE41WnDYLH9+cVmJwNsarLMhfhuW+xBbT8l0iTyK0ktBnlh/m7rbHUBq1kdgGtR+
vPflkh37Zf2G7ex4R/oaadMryZwXxBThaPgcHjKL7KVC4ioJp5nV9/xP3BGBuzdOyukDa9S9brOb
4/bbU1xNJc3Uzprrnbp5g78SNWUyhZTL2+y/WiF6kwu4qYZMpPTzbUVxEitdQK5HoRhRTTGtBQ2f
IfBGRuTc22qlm9/GBAcFOVUW4b78vJqnJVXrNZHU44J8mjU8wR217Tgv4OFSsvXkpVAvBxo24+0b
t2ublNr/m4H57Rauhkck+N5F6AoJGq621te1bRzLWd9D2McbKFmSt+JdsisOa5jdsEz2OvG/b+Hm
FkBjWh9x0xl9jfmoNFc+x3UgEu+EGF3SF7LA3ejONLhxwmAtNsHB9yB6CIH9p/gW/UahW0fymQno
zCVU8JazrIdPrd280z60fKOOak1JaG8eZXf4SF6x9+u4x0FU+3f5a0X6dg99F+e3e1DiQdWcM0VY
nJb4uK29Q7yKV7SC0KoQ4o2uzM+YIKsZJoynDRiIh2Ajfp0HVvDRLfw51j949KH+wUNZpXOjW/kb
EvYByp1xg/KDzOXEGKXoceY+vrPBMq/vjJUbdKuf7/Aqrr+IXiudTb/tCYBSNSY0DMxH/USb0bHB
Q1nCVm2MHV6tUj/fqM3u73Gi3DzAfHt9V7OlrrXCd1vik8xZOkuVWuJpSg3NNne7QLTGF4s9axVY
+8vSd8gQzLc0TTSsqH/fxu1d/dttXC0RpzwoWk+CJqYm8/yyrfPEqRKSxWSmVVrLaqp8lXzwBqMc
rVgYvEZI+hM6ndpFXm2NEEWoeC+Kkm+9GsD+Wo/iVTT9H6L528jyfTGICStkWl9f8mdKUfjShvPp
xrRJTllDYXyxZQTa/XHhzqBQb61hJj4TMNxB2NBn+3NQ+1E9aIgzmnkrz85IISNy1WqzrJCoQKlp
qeFfapr/PVqf0nUubiC9FRoGdYo+4cjWiMu20Udqoj8OQior6vFUhEtcYWw5U60Q471zIjmG8pW3
266KR6XM2euMCiMHGYvura3UBVBrryaEyOk3QcKT5EehEe1OVmwtSIE8NHfOLtqtFQuarEbrL+DS
X3YeFy+uC0Ax9MZfdjAZtqnYTgyCOskYzPI8nRWi72jJuzZ40v1ma+AQJcziLjooJ2GUNyRYu9OX
iG9XpARPuRov41pflWq3PDXBc2Rue5OKTkMtHXVUQMPTIo+wm1KFMS2+tkZm182wTQj8iRxjI5jg
kCU9+jVyJ22w6yT9SzjtL22+Z5jNypM3bQJ1EuguOjR5FuUcJIt4VSWlFSroigC1B+3M12kDTXaD
cznyTs3k7tS9tXsDSSaxYohgg34lVZpBIOcDkipesOsJlgZO9e2R3e7eYLx5IVMkzdGnVX5t3113
8RuxA4QbWk8Q8Y0Zgkg5cd6CguYSsbAQo9OLeDhMp+MF3nn94W0YvT4PX19Fp6MrwqI6q9ikk3tH
U0hPH3f2Ovl3o74yAKFiKIPeg0I2riLgsr6EgZs33TzrVqGHaudcWpkvvaXUd2PUdF2wLEllG3o4
avRPsdma7trroTJMX7eW0JqYb37tAuwghyzRokwRxEvl0cB8bBrjTtT6Lyq92rB+3O1VcBAM0rjL
XZG7BTkVUHSU14JKiR6ZgqjjqkbPZKnuyjZAtvaY4QruvUTUg1Jd2+hmcmfa3To9/LibqxhQLXJT
T5P6X2LE8exkjTlz7+/44q71O9/p1uEB/qyJhwvWFJqhyj9XtdRvgriW3HaZPZVDYU2r6uT8KWOm
aawRhWIVZIxC8sjt+M7mcnN8fLtu/++/LeTn2IgruSUco9XNSWfSvI9ALzNyaPTNyySx7wVGN9ay
ASm0wYBMZI/buXrQTPBBG1TnZh7Wr4m5zVhXA/qyMlvUOwsj4zvPd2OCDlRZZI9Se07ovy7+b8+X
JqYhu6FMjFLudJeDWA+5PeHAGz56eo/ldGv6cECPnCgtqMoOsx6q/imZgTS7N576cOV6dH+/l6ud
y02rvGgHYbfoMsrV0mOBxF6tKYug/hSoXFs5jSmgTqJNS89QOA8K0S5Ym/9+JTeCQoBAMpgcCa4S
ANWrLx6Ebn4+xeIcPEAlzHgLXrBXi+Xp3vPeOvv/uNLV/Ek9RYxOCWizni+5xBkNIRQ+79Z0d7HG
45U0fFWG1Jr2zvwenuFWzERGk4xDjwPi01+FbmpxEvy0IcY3xuYobCbam7ASkBUhNbSp2eANGy1R
n4IvcrEY//sF/8fd6PpDG8xhScGCit3hKva/XBRfrfOQSbU+S+PWXUrv7k7+aul8wFH5gIe9bKuI
oLftC1yb0+i0OX2ca1vmDBj0mMnHE0UeJ5CRCCcT9SBPdW4+mVxmFLRXwipRrDO5R4VT76bZ5Wwi
SxmT07e6sMV57w09wQGSvlrcLec9lhtBkbZxnfCJEJp+RrBiVL+RoC/FKeoIDBN4MQ3yo742yBY9
U9HbYopO/wcp347CNYCrTxljDLoYWI8KzEvAWcEUAVc5o4zmob11qSGaH8JhsDJWl2VBOclflxgy
zH2nwUhVOfSd6cYOB2tukEK9uTjB4r93mu5n0F8v/mqGhY2ZR3F7ljjunOBvOd7B2yQHDi2ODxmd
Agu1UXQXu4SNmG61e4v4jcsz3mQZhhhpZko6P6dWCZ1GOHuQosEEVAu6B0aIJjAJHmdDLkxo3EOa
0hEeVRt9+vegk/t18+rRuTZBIns9bjP/iG7fFrogyyOMeVLlkDu9NQ+pld34k2rwos+rbT/mH39f
78a6SsoeDk+fuoDPfvWofiZnRnjpl3HOtOWMyhUrZ9Te+6A3Fqu+MmD2eHIMCa/TWHEsp5VWy8GB
FnaaE1c00s9azIGH0va8MJ5mdrD118UjI+3vx7v5JQmX2DeoQ/5KYuVuJCSQQpmrU9X2rYM5dA9I
ae58tHtXuVogo87QFTVoe1gNNQMcPMl3UU6/l2i/VYkjBahrhKgDBd+Oq49VJG2YVIkhL1sw0Ehy
P8SOBFsF3gWJQWGpo79fnnIjqOjRaGwvch/K/KOnfRuLjSSIgd8M2jlJEHtwIrPjx7YhuvT6nKyY
Pka9pZ1VfzHh0kkhaoXAa9Fy1bNBS6QXBJfj2RggFrsYi0FiLDExowNIDSE773Q9n3VnZUZNc/6Q
NPmkKijHCRVO8kH4YZQnREmYXSvG8GxmDyWG6n8/261NjRKgSQRDarVnzf2c45EUn3wh6tmttb10
1trkMDUDm2qPbo9ty6ZQ3j7mS4QGd3mdNy9NWVwVZXCd/S38vHSZsJ+KAyCV86fRsl0d1szx6Saj
jPss2UM7Zy/9KifU9O/mDW8c9/HiJYKiQq0w569iBtUUIiMQMUOojLWJibnpImN3Jzmqqaiz/Toa
dpxhGm9wZ0W9Nf1VUPIaYxce77/TzbeBdAmkcxHUpD5YZbCYKfxZjzMHXXAPpH4D6AdOi9EKtF3H
j/b6nOR7tXoqu7g9ZJgI0q7pDmV1BKOuKBAZ42PSA4JmAV0SyFBPtivRno8I/6KPsGJ/xaU1GGUa
MIvQXZBGKObx49/D7tYUZjGA5YixjMYR4WrYuerJlLoYwQIJ9VUzzQ7FNhqFHz4O18Wdte//uBZr
Lkdo1nft6msLUVMEolsiiiMtiyCegkGvqfRHJ/vvp/qXar3atExcd3EQ0QBoKdcI2lpouyBOG2ne
s+tzeuxMbSrizU5+aeo2y76AVeXqURt84hc0qwPcs4TqKNPLh2pdBPQfRCWS4IjVU6mmKWTtPnXh
yeWjEn8GDxRjvcuqPIejqiZSgekZ0kaNBq1QNdS4LyVQKqivBP0evqTjf0eAYpxHzTG+nN/8DtuY
jHvS5akpeEP35A85JIiByWIk3iPq9Wvwz1cB2Q3bHj4tgLdf8Gm/yVVfbdgLukXkyLCzRoINPXOV
rYpNMnOd6vnvd2/+XqR/XPC6Mscow/ZYOrlLYZJ+GVvpqXwIdyj6wQQcYdZL9eg8c+fnlbepZ+JK
mSqwZsz15RBOlHlvqBbzb5V3aY1qnMrmAr/fGSwBUvruzt81C3n4lu9FlSaAZB2tT5tsfs4O6UJY
NrPTXtpqS94sLSf6UFX4X22J8lTYoprNMEgL1wZtWcdsSacXYj/SzHkyDMg/+wd9Zs7qafhU0kmx
b0O7U61saey8pbAQ7lQPB79jHN4QMwBvA7lfg662zSiVVaWVSzxZ9ua6WmBEUljAyWfpzHj1590C
zpP+PtgaW20N8ebBpb8DXdWa7vdzspPm5TJg4KFfXJ+X0RoIy8IDh3UIF8lOnTNUo238zvlrzk4X
7fIBuJPzCNEVEeIaY60pbdDtom/kQwC7NPWFT9dbttQ38Z3HvJEi4jENfIww5iRfdo1h1y9KcdIk
djTUQVgl76rHz01I3JhYq9ls8vUhLEgZ3VnYb1SiqAmLQBwxaEKPcS0OMiRebqtI7VwO9j113AyA
a0FiuNTjfLDsjd2xzgmrE5S210FBj8Pr38P/RrzMDWhcXlFVMoT/FsFvW4t8lgsxqqnPKBRnTi9g
5TijHkbWhoOCP0WDsFrZzuTvi95YWXFFwTmeshPh0S9LozocDEqzATNMIjdTv0J1y64CQxg/HTsB
/tXWD3dZwL/3UK4J6x03Xh6TRODPqCFtczEqBx7BWP3qnenJRcYjLXmhnnJnDbt3patwtskbs07O
GlR55SFMdxigcyGMQO56Hv8TrF0vlhr7hUQCiQOPfnWl9BzoXVbE9dxowiEYEVFZN6R5L81Yxr2I
jnxtLXdjU0Sqar7qjCCKRpfGG4vZq1/SiV5/6eQx/RrpD/n9uHzKQPNxsymySaj/Qn6MYBLJzEA0
l0F3LIKT3dFd/fdw+B3+qyLZCVR5hoYLwKBfob8PwdjLT5pQSvNcHabZuFKTWTagYZEtJyxH+Gbm
oXYnNJdvfaPv17za2+u4DEWhVt1lu42wyeyLfO4yn5NU2J9mhFjJoZnGdMxJO39xASu1zh/qRTmN
vKkecIK/l3+8UUhSe/+pflbIA1Exrr6kp6SemF90kSPQZdFUQB7LIQg+Ug46uAbh6NHmkn7IIKKw
SdrdM+qhZPR725VY/KjRMiUV6VoVVhRual4C4ipg871WYfkkrIMNdbTV01NszaHTGJrDBuYDVs1G
cmNpmTOd+i8LexUNc5ueYvq0sfS77M4kiAvOitqCXWKC7gss+4tkRYLTWYfmjVBkj7jdGnxUkCU+
33XbGmeR9Uin6oWNPnjo+32G3g5U2Oq1QYmf6fYxJOmbjVvriy7tL1q4ExuLmJZUT3Pcz8ueuT4Y
Tmj6wWJk0vsflKB5/h6jN1LygKa/vaCrAoJXB0aanhQw7HY77PsqoxFGIegQkdGcRxTFkI7dO2/c
GhW94ZYsy/2SRVz0c2Zc2oumn/SSNkGhGw9o3yrCR5lbEE7HVsekN35TYS+E/oesikMzeKqI6XT3
cMkhaAjN5AR2KggoHGhUqUTh7jv5F21frT8YaqsyJ2qJsWv2yZhvM5d3wkqnyuD7gL+fGtGhfFJo
+LzQAOnKYy3Gn3MpIdLuhoU2qsy1FBzlcHoK50X1Jp2Huffs0Qngli84gpcsTlKy1YD21OBjNCsy
Zr7vWodAPaZ1TYMPyvLAp78HmqX/bCJwTc7GMWtZuQL64xAxygYdHMgNlU9yd+cAJim4HWCa8TBq
WqspH5IK0WH9WXFaS+pjEwAnEbyv0pwW0StJENi1reUWxyablbD+mrkQLjXY3FjfgCKQoKwJo6gY
mbGTUmwV7BzgFxavnWVAatPqZy/ZZTBlqhFkgaxMgOqMzWTnAss2BCsEdxPPKvrE9W13eQayRl5b
htN9wZgxW5jNyDTWMaCaOCUPTgY0L5hT8L3qRoVNokO7cCdhi7S3W0Xtp4o43seyJHPNSeWpzrnr
hmI2Pd3zH7i1WffeoTi4i5gukuz6+ZFdrUlkxSu6eRg9arzRgJKyaj6YqLpi+rXO8ZG97W7F4sYp
n3O2KvbGkiYCkusEg+8mLnGR19tlOE+U118KO55Np6QXUIcOh1RlrNm+tuztPbnIrZBIISTS/vlg
qNiR/HzgTC/DupVT7aBZ8yfRXq4FVHq9ItPqY0FaLCf3AqKbD6twpjVR41DOF68uWQqcPuXLuTs8
YVYtjZZvMPXo30aBOzZ54GLxPOu7Vb4mlEY//l7Zbhz5e5EaQWC/9CNQvJImDtR0cMo6Hnc+b/tu
LbZdazmSLNIq0522Gm8aG5VcucBBc29/zbd/X/7GRvzj6ldPrjVtMRC6lg7WdhIxa5PzrBocGhk0
0p0r3dDZ8qA6hgESJRGD/MzP7yrmvRhKPvVF6uVyjTkZWqvR1Of9GhiqXHg6elA+Hv5+vhvinf6q
OlXngamQuriaPpKedaXUpR3juBvxbQULyoN96ntah7T+2nc+p9JHLtdr8vfrXe0ZHZYbFFgZSg67
uDFeGl8v6vHQTayxBZipdjLLPh4nNALtsXEBC756Fa27tqg3pBo/n/rqXZO9CUI81ep5ONCHCgQm
o3jXTkRUZ2Wrl/SwJ1E59wxjiIJmXBDmYRz/CRC0MPx1rcElaBWMMugEG7SqVRsI8YH3Z0Fw0My1
CE/unID4KqDagpG+eGenjB9kIZnIpYEIBq8auYXjZ8gS+BXJuhTBQhM2ZrTPOWAUgjDqQoCJJhp4
3ZwIVQWALvWPeXxxFL9d13E04wfZnmk8qgPa15rOH8WDcDxIle0phE53rhZ5LNu5qt9J9MtiPxx+
fT6A6hxQCIkJCX8O0rM/yMUuaILF+YSrTVaPzItHZaven3y43LU7ki7up6hV82QktfVrIAkLEpUg
0AA/J+00OecTrcwnqkgn9SlYVsJrajy2tTCvk3YUNHTEE79mS0Yfdda0sELzQ4VPj7Q//IwUcTwo
DkI0kRGUpu3IFUvLhwtzEWaURQ2srBUAv0LjoK8G62TADERUnyT2KRcdlT9cXI6S2c2iLBi5qrFN
A292idZkD0jPPRndzkxCSy8b+wyp86IvpHSw6apwqqGsUN10meknoGGDHrMU18uTtwjzJW2hZjy9
4K5aygYWsUBoU/ExcU8bVyO0bIpJBcAhBFV8LtZmB8hom12wuZ81xkEVhOcwe6GonLvuugFHKpnm
a0QypWyKsR/SBpn79B3DVyPxpneqI7hgIHTw3SluFtWXDIF0YA5FjzqemkxlH4xbEMzcGDpqNcp9
mtUpkQuVO1JpdlSrgR3J8LehCGTUNj3qW8gytDTbXTy6GBA6+5CLzp8azcnpWvY7q66f1Gp/Eo65
EcOuNrx5/zeEpBnGXINl+TEmA2bQb5xna098Ul0KkHDuYnHkvksSujL/VdCkkTXCk9eOfXgQ531x
4qLbFIz95RD3DD/OVlnbzT1wm8TeePHQQK8s8/Q99XeFi4vPaVUjHu66Gb8angFvZBWIqDhlwhBL
a6Z96dphlQgkGdVo4gqB1f/GyX2h7S/yOaIAfubzemnxAJa/e5aLZhG1mWJVOaoy97LU6S49mSfn
78X1hjSRZcaUNP5jmOSorpaZ+HSRqsAIOgz89H3zlADUNug5Pca7ahMO4yWUN3V6GpVPiTSmubT7
8k80pdiCYZegHR5mQDqFBWXY82TwYh7u3Fx/8eupjK0f+iuER5zqrm6u9ZMkcQsimHlfqBCX8ZCO
M5prdgNnbC2GKF339HDue/tvZ/+x/a92HpSJuPiRMFd5UT+XEt/IFcLoqJsHxpgZ3KAtpzZqsUeB
+npI86/8/Iilii9pq1roJnR+CNCr/34J/1LX314CiQk2PpYx4god37prB6ZWls5KgyplIdLUejHx
JsA+WQV23F78oYElQaIVIyWiDxvjqNp78s4XO9Z2ZQ8doldDiKBVFbXjd8pGT7BGFM9IGEW7kdKh
G4N4fDWEu9WWqy30P/dM8hlTC0yX1X+j7tuxxtAFo5PDWNxAaSbnF43OK6O1vI0PXuIQfCZLdQdT
dwqzj4Sr/5ovREAac1bg6rOYcFzQaFGu7FSaVgcDchNGYZDc3lguvcLBBCJ5zvm/a2Nj9DbEWzgr
mCqs4ZlDV1D3ABFO7+cNdSRZhe0tvhfvRQUJI9WGtD5TqQRvxFkGEOPGeIRLBqbeKGyYXVljZUdj
d+f7XRcx+5dhINymhwGzFRyNr0aR0JCy8bSLuJFf4N5D99QVO2QXALv/Ds8WItAZK7vyVaoQ8Fge
tLGP+qsBj+85Jhw1eA2xfdmoR/Z8FxKNPCw/S+pJ4EOQVHg9oRN2EIwUmFibfD34DLsepfM/lJ3X
buNY122fiABzuBWDsi3ncEPYLpk5Zz79P+jv4nSpCiUcNLpQaLhNStzcYa05x5QeJTB1QKi88Rc4
Hpil2TGAN4pU70s9K3sDaiLNCru6UUdn/EkRsL44UvXVHTeV4bBObVji4KKLD/G5A6bj4luguAPY
09MX9he0VGuh+fWNHZdO8dSBdtfsDlUG4AUCjj7UbxICSBeQgdx81Y/GpwwbmFmstXvUIZCtmJ9B
YJU2mil7OAkQf17g0zVfymQDnfpV4uI4dVDLxHAhCoc3NaSUZxgcsDg68ynPHPOBlQYhnwm42Xdn
+h1YYKBmMSFDzAVBxpYRmeG7Jaya9Ei2tyDAY9/SFJBYRvWVsSTbQ2N7CO9nV/2EQAecrj/OkG70
1YJToMzCVzI4EgYUHgSxG+8k1rXf5XP3qJg2ROBbs7Yp/4HjBYnZ2O15ftLO2gcslxQQBdUeMHut
O97Mg1uVC/oF1z+xxuPoYPSffCgi+bv+WT9Bu06PoQUZGFwCFpfZ0eAhgWfh+qyVuMr5BthkhAvD
eAT5+2v+BaSiA42F5KbcidD2dNt4E68pGC6Pr3+M3+UA8p+XOR8TIaunKmf/PblQr86NA3qGRIN/
vyi0vH+f7v93IdJkl+Yp8rbL7LxpSGatGlqaw4m56YrvsWdbIqVrub6ZJN7Xso43UwYgzh82MWFZ
av/uU47oetpxUuCNKquuIW6EQNlSDLpVEpw/VXAfit9KYzkansd6Ep9C7KGi0Tk6W4h+OIky3CgT
QprcHAydaG2W58ySv1rW2rY1n2vlSY7hboVk1QFqFs6Zr0LO3IilV6vvRgykgA2237zPhdspqhfN
8lru12HUu2kAjMVoNug0FwSjMJ6qn8oGIMLoa9DJZmlH2xJ69uG8BH59nq3hl+oHW0U9szPP/Gf0
sZn8rhW7rgu9sPpFnWtT59R7SPecN//7Mx8OCkBMlXC8LGvg/yjCixTOYAuRBRdnMX1SorNVKuss
6++zUNwZA/zmZpN1smv4D3iEuXttMwUEAXQAkKf+zoozN0iTdZeapGHZWU/2INJ/MWRGAoQylynW
tIiIodCO8mPmb3Pp6H8l5hJ5gxnUmtZU1ZEfrqXxyTCCLds4abzr6/eu/R7m3MkpFCXZXWr0UOwt
xwSYpAGXNIT+Llczpw2fc8pVIYSbgktMpuRA3Gh7d4Mwrbam1WweB8Tr47zp2szxaXldGYoXMoVl
JOLs1RHS4rchwfeiuI3ptykDScsfA+KOPrGXbXvQF/Ber1zopzJ/sbhb6CCoDMlLF+JycY+jOhKm
WGyPagIafZ5eS95puQVcYRZHU/PtkZc/KVRbHwOvLIWNolKdg6rqlxiOkPolhnZbMsaXI1tL8xSq
qsBrE6Qn1A5kJW0t7Vxp4qYT1qEPH5VFsmSba34WAfIOX7qZQpIWUmjYlJl92DyjMXiTRpPaEDxB
GNwozU9dGXoE0cGssYYN6ge7ywtHzl6F6XGu+q0iMhlaECR0wmSabT2YzF1oAdGv5F8ZLeiwyZBb
17bCNly+5lC87AD+PKz/focXfalJ1Su/K+XpLiIMr3OzBiSxBwecnr8qOb3mZZga9BsLkm91Zc66
LP38XFunIIILXFw2ZxfFl6JOI6spjeyQNwB0xDuTsJ6oJMt0RpFbQlxmTmqT3BEBreTYSDpxS4XW
RASCxCXXnxTWoUk+Fzo7Sw7vI+l/9aBwFIl2sC1ID8WSw0vJW0ZYxZVB/pfpFhfI/7v3izpH2UxG
1AQM8pGELgh2kGqte/9AnXz1ROf5JSeA71o+7mXB+39fGOIfQzG1xaV48YVp5lQQOjnOp/QA+56m
PmzibO2ji5PWwaPbP2fesLHAjIfH+trbdqkS+bk4jh+dqGLNoiR78VrLQxBXmRqOR6XVnNSqftV9
B+BBDM56ZnpzRRyJ3GaMYRIAq6570RXSb6IcdA3QTv1BD+4bsSIeBe2tkniBJDx0UExHrXG7GWpu
eRORfpH0gEgVMizzc45sYTRje9GTtBLk6US1zZ+/bzFf2WNDVVwljwwklOifrT5zBzSJ5izuGm2w
Vf1L21WysW4jydX776LzrwyBi57VH9/HxZszdEM8RFOdHvzhqUMPyWCNmmPavBv5ei5ssVr/e8hd
nja5IEcZZSni4T5S5T8svWYSBUmaJod4UhzT8NgEOJp0nhVATeImTi1XtyAD1mcFQhH+Dbs3iG2J
zk3/OCcPofam5u91fpalw1yQZGQ0bmRB+lN0iPv1us3iVd+/aySNMOEYwZXS0mUh8o+7v2gxDoGF
e8pQ4kMkriWqAiN7iCem4+5WZi+Yl98CJNR4ZzXvbUd/7ePfX568vBqXa8V/R+/F5dNYpMKR6wQF
qV9TNXhBZO2V5rVHshgh76FSx/JYiSir+9SZjI+Y9KxSeR/kcx6Mqw892OtagmMqAkz+9e97u3Sd
8NXQeqXxjBMDRot+qeJVlKg0Cr8m1ek4zFsl/JDYVpjld7QzfEco8XnuQKX1jWeSnRFyMk2I2nTY
tl65jz8Xbu7DEOnn0/ZY2o2/71WNNKjTIeyKR2Plf0tOtPoCYgdV7/nKdZaZ4vdnQYuBhyEpeK2Z
xy6msaZKRqPu5uYw0zxlql+bu4wK144Vu0eDwvEGLKaHNEAEgBVfWXX+Mo8tV0fSayEpEk3xYh5D
SB2XCr3NozrT3FJF3HrdUYv8vSqAYpvhoXMimYqbmSizvCOjipMGsOEo+lZoEPjye0dCQUOsFnEp
knKopYPWoXUw5ZVG809HmliTEjFl33F0DgynETJ70iBtvyKYdWUrdYeSuIPacMQBNK4mrOs8XlfR
JwuxQBadaNel8hyWM7niJyEyNl0U7k027IHpXXkOy/O8fA4yT3whEmGQsJYZ7j9nk1ma89wY6v7I
0KuwUip1sORJ6lG1E4rQAWdMQBGy2hYELRlxtMpsA8OEUHHGuDYm5L/cC+0fWtw/qv1L/E2la2Ux
9Er+uER0jqj2LW9efaU30VvmXHU0/zkZaKpOhRtRmYU/5Kd98J8P3iVy2o1R1x3E+jNGahf1dFu3
8vxEckbWIGtkI25k5H9CdLnynYsXHaflZV+2xSrfOoc05Ee/f+m90dZyLfXDQfPfm/J5hCG+HJHm
mOCZ6T2PtXWQUIwIbnp4atH81EYfQ50eiyGl67CbtM6JljC3nNQUQKhM9LD2RuF97o9l/YQ6u2pM
Z8nrpMqwNDAMzhWS8WR1ROypwNcQ08rt0u+e89TR+U1lHrt6Q99Zh5TtU04JS6+VDCc3z4KpcNSn
7VyIBASuohaqWaMj2NmN/ZOlkpOIbEI/hUAYO0SaxtkodnIPZk0+q8FzPfAoi1M/vHMyvK15reOA
jOo9Qp7aPA064QrWaRCx3pjGjUYGaJOwvpMuzx1PhWlL2p1Ys6a2GgRXWiQKv56KnHqMLPx//BCt
X7W/ESgIqRHGkhQLRPDdZmzSW91WKPhkjW4nKoz4oA1tLSrcRn1nZanZjV97qn+OXprT7I1MyFSc
Ry52g5rf6b0yyMvoNXeh/XhPcru3IGCvXOevg2fp0VJOZRP2o5X8z8CtY8MStHQUT3VBDe7umJ4I
DeiJAdkPp57IannyknarzG59/zR22ytX/8v6oAIw4/qYMQwE2hdDdzaUWlXq/HECIHILktF9qwlT
umrg+cv68Nt1LmboSgr7LgvM/kBAorgzCWf8hvRtiGgq1sNbvhkzZO/r+Z2MhOqqFukvExFKRAAy
1F9ZHi4/pJokeeLrSXMkuKpvtw3oyzYlekUjaEb3dLaYHaklEcXGpCZLgXy1//9vmTOzqLE4KUus
8cVY4kTbhrpQJPf6OwGrZwFiNjXXm/kp+/z3lYw/p0E2lCq6RHRfJin2F7UpSWt0uVKS+U4OX0Rt
33KILYfcjaSdDBhJuLG8UbDJjGrVbU2M80P8GVSvdUuRkYqceTP9Mtx7xN3teGhwl7GXA5T9NZ0C
w6WYHtPnyWRPEiEe6XftZzkdsIiQZVYfx3gbgeMFwdPSBM+94au+Kd6E8JdEkMpgSzBIZY+MhmlS
7YDoQhjmii1Ans0+KjoGxluvOvo9MlUp3o/SQ2Cycd00G9ph//6C/lK8Q9RoUnnGPMj6eFnJiIe4
mtCD549H4KCnaA2HsrS101Wf5J9jDgUuPQrEoTSF2eb//mJZeS+3sc/iR6Y91ir1B+DAXsMlHZx/
/v2pfsoivy/7XE1mwcel9hf5a1+mITUryiazODuD322jpePd5c12aoUbXwoB1pK7JHyGvULEFRBp
dr5aPWytcPLMpeKEvitwdUHzan10Sl/BqRi8yrg1mIxXsxQ6KpnPdb8eDeN2LoRNZcS7WMu34xR7
LTutoPqU14lMKZBnzYa843hHt97Ro2dBJimlQml1E9AD7Nlvg41YWXnrhuyY9JmFiMRK9WCG4W0X
dPtUpXg/1ocyJoqAigytYSdLe28wt5Zf7C0QO+mMaSFVzrqoUcNRNG8gPMTKv2cCHfzsGEMup5aI
7TjbVz4xhMHG6kGG929BKTlNXbs1U6w6zlvRkrZV/i7K4AxUg05es9LzUyILq7TexrJ45cBnqn+b
cP87F11MhIo6sIwNfXMkdTcps21gdtsi3jZi8WbqjZs6fnROqcxafuZoI/ZGyvesG5u0UjFISOuh
ET8RMqHbNwkePjCddRXRMNG601+TYt5VouL5ERi92VhVCoK4jOwLDauFT5ha5oritFYyALP+tJIm
y6vxHEk0J4Yc4Vpscu4e6nUnkSgpJd7caA57B0q+bBzpdAfWu2hNE2jYwe6nm057TTTiNnXDQS3s
JMUXO/QnSYHmPWi30lAdlXRyQgqZpu+KNNEh/I3ZsxWdipCZBalbphSfJaUHn/JsvNB/RwVzbrcW
ivchnL0okTYl3ZiiASsr9g9SmuxnQbVTYiL9dB1n8U1V0USIs9BrRcIlpvkmZwZX5ZFcDekuRqkh
knesWXcT1qNAdyYaTgrNn8Lg5cAJkaW3uREx+gZcrZH0KvTYeiH7q+nbrBhrMdFeS8VCcaA/Slr9
Fg53JaR6sXkIw2/ZpOLBYkkxYqTa2AvvU6ySQyOsY3g640A3B5HUqpIftVF8DhET5klsN6ZPVb5R
7maUzxL3MnwMPgeNScFgh+IOHUF12+fKac6WNpdUbaPW9MxW29eK5uR1+iBW4kGFLicn8n6iMzNM
ihsRQooJdogoW54DDjIVXkBfAMlLzaTAlc0WzrespTK5KcTsVo2Qv+bczdAeQEQ+IUQ9DlHnBSGd
r0FJ72UecazTp9SV7VSZjjCfitY/yNLOYlAWIpUq5bk1a99uZuwXUrUyGcWRWHuVVtzJFD/7Q9oq
tq5DiQ5I+AOikotsbCgpJYDiCBkou42BcaiNNDKbaK8Vr76o7dRimFc1J2Rd6JhcbgJDd8KIjbT+
mpu1O8uxl/YZCg4/JYSLR6ntBeV+kAyGMwfqGhmE+ZBMnPC6MXfaZHJbvvlW52HX4HvjAkQ0B1Ky
XpbvRQpv1F7aNdn8QKtpXUxAp6XmY4g23axsVKbNhn6TQhZDrhnvSfArkuSV0ZOYRVUYOgl8ua+J
pmKmz++Szy5biGy/kB8b42WYntpOI1wNcn39MuZ0nVNyJRgtdfU5yFjHC7n6qguBdmZ2MnXUzEJv
S+qt9ChwcKjFzOnHaWsR2btaD+QDFkLvlBak/aZ9y7qGJmD4oAVA02dSSbqDGpCDmfVOYqJ6zgUq
DIErZSg/NEfk2Jsg/pjMXVLT6JFmd2gGu/ElN4lUdwybu7IkhBu2it7TQDZzV8mYvoP+SQGEWZP3
O6aZG5oHGML2aAV2Q8JMEz1jMrMrn2LhLSWum1AHasEAVdqv0jcL4pHeRSX4qiDUx7hKCXXMXAuH
HXErRv7ICWmTzbFnKMdSJlSzL1cj4trRcpKxOsYfjUgMgxh7YcPnGJqdOeMl6O3MN5wZbxIcPLc2
eQj5tiKI3CcphUnciUryG/WDat631VMDHYBD7kjThW1Q/J2Z5kGJMfFPkS1bkZ1Crxk4M81TehT6
bNUYbsNXJYTTvU85q7HKtc+X3krxWsyL3bQcQDjFEyjW23IKQoL4ycxoViOiKnnINp2q3GZht9Lw
UOVVc0S0vO8CraNPOVLIM12pV4hbs4WgvDNLythze9AD1Ocm7ftJFOywHR2lLZ1Ku1cia52X9UNc
JOtYpK+pK7dVZh7aTOIVy56SbKJPG3bHUG92/B4+y7HXSEHLcQUH+XsD+00OjoYGeMSHJw+DtFXR
m33MTWVbWrmXRMQAAeLMiIwQXR5WWpme1E7b4IbcdcH9EKK8zrCrZSBd88bl5Oj5ebEXs/ipTCsb
HbG7VGjbbno0rJQkT7g2SbIfUFHXvuxalPDj4Cyp6VaLq51VgH+fs40Qh3et8jj2xk0lkygdWOt5
jNd1fZhHcVUs6YwCSegq6XLIo0aD5SvM0mNXxu9c9RtNyMqSrVM81uswnb28m9+k5qZPdmRRG6w2
/U2epA4duqPJvFmOZB7PD/NM9h0ZolK+rc0bTS/2XWW51qR5afwoTUsmFNyGTDwmpuyJbFJS2shx
t5fL74wzSs76x0Q3PFRSbicN2PjpXWsNmtDt1sqsO9UAykVmcPkVMpIZ3zELaCTcGWCuQ9rgRVa7
gkC8ofKUkC8hkPSi4q7Jwrs68CLJPOaa5jY5TLFAe8qVfMMh/qRZ3VbLRjfyu/Xk304PNB+JUm1P
oupW0Zem+Pd6IhKXrHiDjE77oZNGR1TGo0q9Se4epvwVxfO2vrPYCG5JuiEJjezSVbOV7JLjNzRE
bdcg1ySIol9ZuP8EuP4BYArA1e4TJ90dPLuVwU9RqST7GiG7/spL6parD+lZJriZMAp45iKBgzg1
TI8TlRcsEQDDQVgzv4ODgLaPujlePfl7jb/Mrsl/Vnbs1dbLL69+6R6zPL+RrJPl5kpMKYpN8jG3
0T2kbuF0225rQXXdDttxzde8ypwnROz7mrzkds0sdFvi27C2aD43NPCIBabSvdLXBn/GWzSZK1wD
t9B2V/CYVj+K2eeILKBvjR98JsZ1NUDjIXuZ4GrsIJkHRHQlEjbHIVHeFF7FmZ9N63vmUCmctjDK
uFtG+lZdgU8PkNsmHkqe1QLUJ7uPv9GvtZdPE9jI553gLfz5ZPV9wOci/ZriqMebsVquVNrqZkkh
WgJiPmb3ibwZhDtcnkvxG7/RNtyyws+mY0YrXpbsVKIx8/kXtNVNfeN3+drSvIBM6F5G5VIRsTrn
dkQkGqrVjAVBbgFKcQSJCJO1+k3XD6sBe1L5qgehG8f7VIlWrUJoF9G7ZXTSQfjLtb6X/HMMukcL
NrNvHbS4tTuJqHPypRNztnWZXAaCVlLp2ulsOQj/fo5Bm/+fk/rFqalX5iBPNMoRvaevKUjMK8uN
4FUCN3Aigp7/fWySr2zGzYvNeBKGSphJcv4oLRRhh3wBcnpyIoyQGTpEIa+XCCrigh84uDJO/n31
//kcLj7tUp03pMUNoVnqRQOjpeeV9F0HP1p+5DtdqbhsatTASzVampEUWfmyLUoGxaVGl5LNIQNg
CQ4yBrb+3GGYkuORdumSX7pSA3ucBG+M78NtJD2y/QjVw5A8V4YnjQQzONl9S+Bz6t8auGethIZc
8AyFC2tN6YlwVYJ6SbNGv9sdEg5kBnFtyg7vX92UriToa4kXQghsvUP5/FWVe4GAHfQYfgR8p6R5
J9wOOp6U/jBMdwiFWVg4bpTnWFgH8xL2uhOwoVf4iZSAdOJ62Y+/mEBmR5OAtNB/6kwiqmj7mqnX
of8cn0VCEfEID1W0MSkP0jdXs9MYoSrlHGspnEzRhBGhK4lQmE3rpZc4XVPibTgW1K9wT5gGN3MA
+bSD4NCaO6F8NkaG0yi7Snk/qCSESS9hcmME92V5UH1knKnpwLBeiaV00EVqYnJsl7W/aruDLH6l
fUAOPBgga9dlT4pFnZ8yugJ6Rljy69hhScZLRvotPIT92KKIjr706dDyWXG+szzMhDK3r2KegQJH
KRaM3tQoXOS10Z0BeTj5sRIpNAPNh6jfGRNEP5CCxUbIX7KZYkmdeCmSgSvj8M9ShYblEwk/xTFI
EJf0C8BZmWrVEn3vr3Drr5vVeb6T7og9Yn66Vqn4S/2Fiy02fJkeoCIpF69cr/icIEMupiGe+mmy
2y/RKV79+veH+qmvXL5b/73OxUxiTMUgzXKnHgSwSFL5yLblIDYEVHWGU1kyElCykbQXMU1daRnB
Jpkjk/yAaFAp2PtKMuNhbU6gG/FehTST6JlwPC5MlBsS/Z5zOH/1+V2ME3bwNdvsMNsPMsgnwtKb
k5mfC8J9za70Eg16vQ41UluLDZQDDVVlnJ618fkx2AbTTUlQWMLeMBP9U0XqlOyDfE17JwXNIhss
w/TIS8ZHLbxE+eBQ93OkcDv3j2XvxNHr4h5Y+hp11mw7c/aq0BU5LjUYIfKo2VpowYIod7W89SyC
sLJrpJ2/PlDAKbQ+EE2bkMh/L3Q1WVEoglDkj8UKqL9b2S9vJTEm14QSyvLAfnugCylAAi1MadNE
f3xRqcZRNBZJNUnHSN6mseFYmMaUcFznt3rb3hZRvO/KkfTdyhU564+8jAnWDUwebhPLjjJDr5hT
21w4YB3Rnzd1VDtG9GrgWq5aUqtQlyLRdxVz3FT96FT7VhU202S6U3fKVMBgUrIzG46a07WPJv3x
Al58tIt3IsqJEIEQSh7tWvIIX0yd02gnj6NLxvG1ReePFZbeGHQpUhyoRqvoPn5/XJPSyFjJi+lk
1t4sgGx9TFB7dEfTWGsqUFZks26LBhii54hg6t9v5TIWfnuGPxwtEROeTMyH8UPO+E+vQ53VuJIV
LT4YwADTnRXc5Bl7YA7JTqGPq6a+Um5T/n5BKlA68xqO14tyuDJOWmXM+XQKibgaI1Lqb5nVI82L
0hehZ6sLEDs4aGO1qju06mhlodEcpXpdI7CGSLuqjEOAToqTQW9H/YMyPQ7Rvd+8tumLzs+nD13g
Yg/D6bHBsgGsRs6OfXEIMVoKvdsl19B/y5bg4hs04IsbJNrIKKh/bH///QbTEbr43MxHjp6IVFBF
Gsldm7MekQw+XVsZfiCOv18OpCQbsqViLsOUWEbufy5XC0I5pRG6dT/ZqBbAl9PkBmwAkSvOm6q0
x5PxGMZrCooYrmqZNT1zJlzamZf+olIyph6tSJ9EsTOd//R7Ws/VJoq3E33ELHloZ8Jkfbevt920
5ay5ErNzmCGbc4uPZHQ0Ig3NPWkLyjlUn7PMadJbUrKmO2PyRHEtT3YN5L5fG69+7Q3pd5auZIDn
iJGEY4LeskjJIYE77O+Cye73XX9HpnxdIOuL91PsptG2OGgIkyTrZe4mzxDd8NMaDqrkybIXzgQL
qOQNv9WgiJDQB5wfOQSR/Hc/f0MkVtYqp43Om+I9wnJeFf2kknDZstX4DrojgGBNwJj7y39lQzOM
exi9yfgaSaQoo85WrQ+YmKa5DkvOwasgPpjxgb4Eu+/jhAT+TkI9Q8Jfs7iDl2Tt+iUe7VJ0DR4E
pxaCQG9EZqzZ1bv9tJfGdTR+p0DIDkpk838TKDvaMrnXU7eO5O8UEEiY/UKGQ/Q3sXsHA8ONL28a
EpRnf9OwBF2TIV4CEeiK64vGH8SbLqIbvSTMaUJuTYJcVDf6EUm/JUEhWXGmML+NV55s/JbfKveq
QCHvxwnN1vArxJRU2RoRbreEEA7UTiH1YO0iPvTz3xPRX1Yt2jJEKPEaaWRiXa5ahS8kvRShi2FZ
6FfvjwDxXwenXn1fuc4ywVy8QCgDaADhc4DGckmXUg0h1FNF146zRpVOTL2+bxyZESI+UttgfDeH
bNNOYM83Brt+Myi2BXQkUHOEo7J5GK/EgP2ILv5xQz9Hov+80W1dDRFeKu3YYlxQldeqdH0SklGX
o8OE0wQ+k3IEihYtuYkN3H5vhva+NPw1MMfzqYdpGU2vph6ts2MhsO2XJddsOweiD2F7stuis0Dz
1YT621g9tXPKu40xNlCdpiJ2rk4+JUmgmHRtF/uz/v/xwcCJs7LIQFgvZ8Y5iCZBEAvrRprI34wQ
XMjRnaHuOs7tiKItnVLl2ALN++YsbMknrY3Xsx4/xIr+itDAafvqo2cvBrBVCyJimyU3kilr4BxE
xaJdmVr/dDEpksoKqAHKkehJX7oyB2WOtKbRpkei61ev78dujTs69BbY3cF1qdXsFtKdc2VbfOlY
ZuP0+2UvdFoVVvu4UsgQcY7Hd2H1ud1uz+vTgZqGDZFoWN1dueAfC/DF9S4WkJ7ssGg0zOgAasIg
mtogKklyi9fMXynNUzTIV3YYP0yl34bBcsHF3Y9ugzO1cvEBUz1VW2lQCUlZvR5v32+TDTn10uPt
Y3y73cpv669DdnBHl0rh5uCesldoufZHc6Km9B05d3csJLUNmOHt+cpEsGxP/7gv5kIFEyvEoMuV
tEOMXqV1khzQ87Bwo5iU5TshuwNPo6F5Jvk6Sol/vmP4BQPbkeFKXtAPOePyBgBAM9roEava5Q2M
adplEoY6ejjQerWS65v4dm+stuLVjL8GPJzW0r55KFCIj9zYcxd+l8XbSEpLGpkrTaT2H1ruGE/O
FCmeQPMGzj0+jSf6MDXxtVlU3FXp/JA0+Zs/YedRhtb205IGRMRuisNrvhRDN0mkr5NG2ZqEyeqB
8VaVybHVk03d0j2ZNDwVL9bQPVppeFdkxaGnaaeLD0H41mENUROyJfMbHTRaqqySksqlKbpaYdio
hpG9ry0dmgxd9iVr3dKPkpXtGmqo8+gYVvIUdocMEX9+P1K1TEvxUDal15lHZMXK+BXQExqoM+MX
iCle5LAowGb69/QP4pmb2YfdLumq3VTifQ1ImUX1eGVm+GPFYABLTGI6e2WkjOrFOQdrgTJIocAe
WQKzgqORCs38zrC4qj7+0yiwXEoxoGXBE11Um7/v7ooxtWgmauFBkcAey/nDov5KlMyFjzIGubso
srAYZx0n1irbmyjCJrN1rrwZfxzsLu7iYo+OHkNRijiOD3L9qciNl6RkAIdsqp6iWCFHXgKDuSPG
uhJPJU3tueroK2xzcYOh8sp3/+e24OJeLipysdX67GnG9IBhv5nuhoEkn5zt6qqdnvLgwcxeA+39
yuf/28zAs8Zho/C7cSD8/hSEMAiDrE1RUWOI9vSO3HN030kNgCVZ97VdVs+dRbJWTpvnfaZxwCzx
71tgO385O1GANFGOLEYAA52S8vs9GDnNxc6YxFMarEcKfXGwnojbrl7k/NB/duk+d6SDYa0y/6SN
Gou9J+BBeudFadoH39Vh8FjrzlV36vQugQ3U98pBP0/DVpJJM95KG5+qarQujpOyHypCCJyCrewm
20jKZ1CuOzJ4j73xWSzoHvGjLu+K+p4/NaG2pfBkvquGjQ5QWWmPMaZKUlhqJ+0w0K9VDDpO/JjM
26pJ7bLdpOzUm/vyK38dil0VP5C5Z/jfRnQjQgBwygQX5EYgqnrcdBZbmxe1WkvRgQiT1vrMbjQc
88oB2Yqo700YDfK8mfu9n60poVj+U/UB38vgx2tS4PaKsFOsjR8+9AKxTpswuw0qj3lIxo4UN496
9qWLt/78jpOdbvyE9Uil9uhI9WNk0bCk3Y0TPn+ATNnci5yCh+a5xu0x29mNMEirjqh7QGlCje2R
fG+BlzEP1oIoIangQ6bqRqGfZU7BVg96xyDguZB34jcUAvsc1xhVX4JuaXtuo+VYIT/70ncgPRt6
5tWlq3T090sHRHqAi3al3SjZ1t9OyVqlEWh6IafL4Kxlx+Qskc1g7ObZmc5W8wIYYd6Mn7q0n01P
eanGzTA8JkyPevJV8ZtIEF6cOoSCJ09SeRvdW3QfxG+LHf+Uq3Yx20b4kQ8WEAhX/B7Zm3WxtZZ9
YEyt4gYwE2qNg943deu62qTWB2oJRtVu9sRdUtGiyKkwYwtRqNRw3Czofw+aJ1KyRsDn1pGnupw7
u/zMYT/X3O5ZD+2043Io/svyqAz7tmb9MBo7KVO7niVbZ5n4bJ5EsiEEGkTWKqHZ+lQgx1/Jb8lB
fB0Hh4x4ZkalQSaDw9iLG1y9bkXVD0TGIxKY8YGLRvlavSu+M3Kns5XYeV3pdmDwSlgXniV4nIwj
mjqhF9yWO9VczeeSrKoXAZ1GtB1VPOgOD3xEjEDSe+1aaDhqT4U/f+/TA+k+EvGtzd8oWtMCZ5fe
Fe4cHXTCjw0TyS4D2yC4sjKGO47BOgX0qMNxiFn5mbGxT46UfJwo2CmZZKPvyww3E7ZEFcjhzTR6
abaeiscsD+y+YspVWy9uP6rRWDdWSy089DqsJwq6lWRXlSjc9fmGXv/Mbjka9pYIn4oqKD/SzCeD
onlw7LzIvJXuTIhWRbHKyqOv3hcjmVZnof0Iay+jNk8bTd8p1RoT0krNP7SbIqMM/1CgXT5Zltv6
J87bgnAahVMd6ahSDqZ/nIxNKJw4IiJjWFYnFGha8mIamzHZDKSrVfk6lu4McT0RgTi293iOVboE
qz73V/TwkUDAwGurTa2CN9X287yRNE9RdgN9YnEEJC922DAYE1l4T2M8HJ9UVcfoiZ5lMOwMNUBP
s98s/o+z89ptXNu27RcRYA6voiQqB9tyeiHKiTknkV9/Gmvdi1OWDAs4e++HjbVQxSBycswxem+d
XzUE3Hd/lo458I+Ovbrr/QHGHQqzFJtrxiuqga7bjMIaZmzGq8KIRZc2pfrcVPuqoUuhQvHnl3ws
l1t9JQpPxWPq7rtXT5t655VRkMq1NGlYbxLgd/NoH91D6YV2EhEQP/8wlhE5AKuiRKv5lHdPKptr
dP6PlWMuc2OiPgxxaLfmUtafhzmjeJypslMe3HAWOZK7XcsrQX/jg57F6MPPD8kqDpzIm5OoKfMF
ar2dq7wg4ahmdJkf3KWn3qn32fswJ55XnfGixAoP3rYB0oq0AX0K+6a5AKhgTr/lS3jPPce419tp
rzpyuGqZNbYrxd0iFJiILXOrEcNj++Em5b7D4qJzvD6vM/kjR2bSnmJ0gaQY5KTjqB9s3vzyXTRP
cXsS3E3IEuRPm25ibsL6IAHd9GrHDF+1kIY+0Ac+lQLQQ0Wa5gzHXHevpuJMNd88nBxGfrCKxyR/
4U3TS0JgEBJF2ru8j7EFqQfpSe+OKB3FZxwSxi4nBjyHKDNLqMFgyFTtVsFG00EfHPfuXu8gYzzr
65JVq4tfI3dfMUwdFhltIgH7m7QiK17JaadujeI+jgBt3wuuTf7DF1MGDw7NS+d30zDfRXi8sIv6
h6pwhBeLWTbDeyQIfVxMEUp45UsjHp6s4g2lUXnsrYnPzxk6nunkwkxVH1WGSOnaHwjvOTBCqHcD
H5GHDM1fwhUOw3JYeTTCynjKeZOJcp6Fi/bYyScxW5oIcvM9YknCSoXAMdJTHDqCvw4/GT4Qi3wO
Pfowb7AoikGbDKe4yFdCxDtynhXMKPFRo9QPS1Tq2p9OOVktL1m+8lCy9G+ytuwENNZOndmd9aAB
mlkzXRuEiagulW7WJJtuY3jbUDkCgX4TzLVX31tLWVkwYwlt36n6qYduOT/4ydwz1prpNIzWrTvJ
XcQEb5bKk4QhNCSujrEMhuFPCLCuV+BrNyext2+GjdFxbYsK8q0xKYfnNlyrGkUuuNZuouwDdGfe
KYNCQAXBkOUcPMbla2ceKXIQGXXD1GsOuUyS7Z8Y5LD7/nvhdV2Bj3XXWOmzM8Sy81ct+k83Ro8B
JqXESO2KNmJ1iGaW9ZBEn7RczOao5Z8jezD1wBhEn5mlT6vwRuV3PXr4ewL0xvEAjGy8i+1y72WB
pgXFfydg+L0th7PMxOnKZsrkZ7YyQnUR1Y1Inl78c6ZauHELxiN825denMFFh8CogjDwRcr/vKcz
j0VPPh/PEJzZexHnUb2K+tIaDD4Ed78f+KozcXHci5I31oemlLqu3BnohfQEQTJbvcJYYtEvtNRW
3Ze4ubEH/9HuOfYCx5k/lqG/TaF/fu6ySYIuHZThWFhPlmIHMR6yjaXNktVIc9zmT0wT/foQbRuV
dnI3OpCHSSDMmU9FgE1qBDye95a1a5QnWOHzSSXN/JsbsvHKv/8itNBMoMa4+SD4/fVd/nOWbRCH
gxSW5y3sShjKcCWEjeX/MfxNm22VvgUqgrSV6gsh5qzF3qfR/P/9x/nhxRjbeDAT0emzJfn77/85
B8obV62NMH1As4aWZ5irJEEA2gh3dOrsW2/B367Q1SX/c7iLnXAjlHqSD2G3TXxC+nToOLCFtCSf
RHowS5Ga9sL4xU8nYk3goQhX2mQJ7Pxd1Vt2a1rz2s2mWa3sij6zmVck+sTtEVBVxcKCOxRYM7VY
VvmDPFT03wGr3mkoRRtIMam+zYz7lPWXdvQkTp6xsDXJTozkv2Jl3z124oPMR0vZmhBDK7mantGO
9h6sGv+ZsjxkUqVaH1q2k9J7n9JOmorem4XxUg3eTc1uxzEXaQbnsp30MAGinUpST9+os1xK9ijN
+8xfe+VzIoUzWqEuythWI19Sv5fdT7MVkVa8GxUyE7SPg4zC1l817asXkYuUPnTPglnPcejj7j4U
4Vwfo8Z4IqK9gJAYrQJdo3bdhg8KeF0tQyXdjAJZrF/UAhD5lecGCUlHVHWu2REs+GARe+Y06aBY
yFMmLyJVDCrRiZC8U6ixSSrP7+fhFVFrW/DhOh8Gy11ZiUxtS0SB+VQjmtZxGLRa5dx4JK8XqrEp
g3NExxWJtOBioYrTLvQDKc/IAZLm1jN0OPtARMeHRjrI74f6oZfNoRS8hCzKvAPqxaqcYpJLcQwR
D5tqqyYU5oZ1al5jWocWRJa23kYdKJDcwTnXVL3tVfXciL60iFcTe50OyaIf6bkB21wU/ziu1GXW
fTVCfeOeXK+h43n+r339onURRmWki5UvHrujuiofrHkq2UO6kt+l5uX3WyKNc+nLN/TfQ13Mrdtk
yEmoYXTM4LNWffvsnvz0xLYLn4TfHBPaItnMZEtQ1xRl+SefDSU27Btncd0gon3672lcLBTVoA1e
FlfDsUbVazqmhnl7kbLjlFd6hMhj4mUOfivDm9FprZkQS96aTCA13/jexl2KLwMFO6O4bVXvo2hX
vqX5jFeVXZcf2VinTMbJfHq1Y8foFMGlbLPZ7PcxBooG49rGraa9cFejeTQ/GUoGuHfUmfIaIFMj
XDX+Uz818R+6rH09DZa4Ktx6RnEYHZJ65u497+CpdljPITmZe5V9YFEuoUKdVfiKdrcu24dwi9DF
wkORkBMyLIVypcpLlaI8wI7jtOGjwUcnW2UqavEZDgihOfYmEsMXxboTw4eYz9ee75J0Xz9b9z7S
9/evPJqr1U473HJO/rXVfn8k6FsynJZ1CUEVDIXvTauoM0MLejEw83Tf1G8C9WoHEs0i6Wg4f0ot
+spwjxCtiA7lOjIWlblE3pYK9yoyXiu598ot/4gqo/I2ajinJa8Gy1hYQp6SS0eSbsVBXKsNkfjB
QydbV6PoMy/e6ipgIRP9JtpZyb6qg4XONkU+44/fWt2nU/Z3zLZgOrHFlB6Y888beib3YqazmTx2
JQxL/MDy0+9P9NhcvbyHloz6EFWBqkHc+X4PJamO49Jzo1GRAaO6YKdIr1zVXmXt+PuR1B8PBaQF
DgGTV8KHvh8qRNPgB/jO8NZjC7Hp94oOLSEfGQ5A7hmhcvlH94kKgGh0pZ618pRvhdwtS2Fqpm84
DdzwVCpHwrEr3+FjsJFp+JFA98fPpgJfI81GcVdlTt0eWhVUGULdfgVJtOk3ar7K8nHKLT7RJMn+
D6ZCsnZUUQcpa5E0evlp8DzVL3tNjjbJ+ZWxDivzyLHha+WF/YwETkudat0ttMPV4otqSAYrbamA
F7QrwH4cdb6BVSfadOcZ3nFGBSNnPD7SLe9UYQavFMd2p32ExvG/HFDkNY0CnVF7LeqBdlx1o2i7
hv/8PSM8rqLEoAvcxPdfuBNDH+S5MBw99dnLH/1qCeI/bpY9RK2OcnWZo+HFs0Z/Eekly5wazWtj
Cv6iHmbNQyAfKnr71EXKdPgMxDvTRadxTPL735/EH2+cRg3OLybT7b74lGBcqHt/XDfMYZulj9gJ
x0XCW43M98A6cX9+P95fisu3l2y8L/97QP1iqyFGYeDGZ7c/ki4thiv4rqiwj2j2MCaV09Cb0WAu
hn0UL5Tnup4lDdXhFjdTYmF/d/LzvU8bRn5sIAdGq87Zd70TEeVkuw811HJvLm0FDWF98U6jLSmO
RnDM8G5QwEbboSALYSoiuof2DRBNmkbyJnogXrB2ZwADXYOmZvhHobLACXCeKDNzR2LKCMQXlsjK
vb2k3Bj4aFf7CyRoFusffFWiz+S/oq1/avvkHJty5g3FziMIjP0etDr6j3QsgQ7jf2mYJU4VCIfQ
DmkwplMjntPJUNxJgOjfsrNi7pqzMF8YJuIb1FfzkrqSTPQXyk1kzrrtjXRDW/ZmG7d2ymgh1osc
R9Uw682FrgC3XJ7FRWIuNH2ui9M2AuExL4yVTsuNnHnpxmtxzYIZrxczsM4F860SL6okQ0rjqOik
YgdEkra3Qc2S2Yo75bvP3qCk/wYtuAQ+NhleEYeie0GrUN5SHEjj+nrxFCLQZLkY1QZkVl889kFn
CZWn1NlDZ4v2azzN7HfkUJNo/vH74/5X2HNxIH0UEmvEjlAm6xfLQN9Ulti4CH8Ug4AxerzPnUkT
BzQQWZPN7gzM19/Ro8u0j6LBL+JRpJaUTzc+ONevOYZooFqmDBuc/15crxjEhZHWRrETymOkbANj
nvA5mXT1tu4VNGKfv1/2tdYQmY88yip1KkQ+cBffNy/w9EZuRX2bSliZn9w03vZyfxcYI0RYUcGr
mu3CLcZUtWGq1CYJW/JCUGQniQHDmK8pMj7yhKa+1eybqt0lwaNKISbgqT5HEZgWbQ4UbwrX367d
eo67ju7IUH0afnzUPXFRaZ+W91TaQ3E6q93egCl64wqvpoRc4Sge5SqBKJBC+X199xPcWF1ytg5M
BhL6zTKOiWxH5L16ngQQZEr6rNPoDmO3WU6eueImXPq4mBbK7gyBKX+wxjObpomj7uXqGXDA1EeD
IE6rZo1/W2HiFDo0/xDdpze1p1flx3jyIx6ICxhzTy9OPldkS3RdUdliKLRll75auKgHeIsjvOzG
F+ZaZQV40gDRrI6PH/29i1egLDLXTDxRPvhEiDgpDN9gcmZ01W01Orz9RloLM8tgtmmjYpYpB4OT
uw8aYPrxShM/tUPEhzqfWhhVYa5uTCejgeDk2TzDCpMXgAPtP1+//7rXWxvOmVJQR3SAXk++UoYF
bRKaMbNvKpjgvJW0bdM5YrFF0Vh4zF5sxb8Ra3Xd5cEEIIvggInt4rm9HDtjBqkyve1CvH8R3X5j
YqYVU+eVNxjsa8SZW2ChAhDCDLGPY6YxjB2L0+/X/cNzQfomGYmkcIIPuqQRF4rq6hm5jBvGE4zA
gahNqdgq5eTmzu9HuualjZcLnUrCbQEgUb/YPCKRyyUzUjO8D7I9r47RkTnu5EmZnemtTNa3wn5+
WPHxWIAgA7ds8p9LKYklxlVMz4KK22cIwPSUCAKJDELjaNSPDBLK5lWTlg3Gmt8v9KdbygIBzGZM
QTfMi6dfjyQjFnqfPL7GKbz9IP2p+Jy7D/8HvBmfFwAbOEnQyphUwt9XpMwDD1B3ebSJviJGxzUx
ThGz0ZkhHFLinXhTulvF/vgjff+6kWwHOUREOUMH9/KmDnGcNWFupBsKbvovXFnebeV49vstvMxZ
J69h/FaLcNtIvIbtcbFcdUJRakUZpZtExtwnkiCunSSYR11ea9iMJrVhYuSOySeISb5YacNR5N+a
arg3mPQ2KBEgJmnhLeje+NG8vPp/T+viEaZni18u76ONnH51MoYn5ag3twqIq+8MGwiQ68RVsMHX
cXx8/1UbtTxrXcGm1HeXFnvznuFq9cpqlJxXOZLMl+oFCXY19aKTnEoTUT41IrkdQKVu5ahez0cu
TmW8H//UqjH0h6qJlOwBSDwZLzIxZIwRiRtXZrfW37Fd8e3WcigWBfD6MAHgBF3sEqpKOXvmmZTc
2KW/uWxSy5bhb2A3axyu/VxDnFhqwym/BWq7KpTGA48AKCDQP7xEkZUK4DVZ+MGPnT/iypFhbPmU
1/fDq1WrNxYH5ar8Hw+nq/poNqN3c9m2GURDcP0yije59RaWQMJV8qneKsgrgvFgnAkRMY1JVZ0g
6TNXzyeNlTm9lB/cWqBGxqAxblOgKOqwOpJCdCz22Vq+qflUCvFbEVpzYDgLr//oABXI0LGJktMe
+0aYK2564zW9eh3Ga4FgzydsLHQvrXNyqmdAkQZlHOJgTwJ1wQz/Vjv4p9eBVGq21XSeaQtfLHK5
0ADVVYx8r0FCeIiZnOKUYBKqOc3Nucv4al0+hLQw2L7/3a9cFc1eJNdUT7zfyb2bvtPA9PxVdHZi
tikWTnIMoHkPgHV1b4UHP3z8fdW7bnzT9BZHECqGRFrtl1vDTBITqyvD9A4Ri5jNagsNB4QBZFLB
hPmFfFLwfrcL3YKeIa5JLShhSRWLAVxIuSz0JU9O2C7oQlZklNxaDLQfbs6/Z6deNBwVq2nDGJjG
Rmcb6nZ/9CGAmgsLXVHXVisSvGswxU1wy4futNT3UdNNhRC7jKfMqwquLZKgTsqdCJsRX6iS5p9n
PKrIfZH5UefQueGrrCmYv87dZHREKWqCouxV4uMm4WCqUFG7DN1MJXG0HDxWq8+T5gsrlRyNvTKV
7fJMzvmpGKLQz6wCZQtd2DZ9aB6+P89cY+F2kD8I3enj5oa34Lre+P7rXa5gspJoUp0U8UaH10O3
TemePWZQ5l3q7hSA/TnSI+hBtx7aqy8yh0VDj4aV/S0c5YvPRduktdkrcoLraptF2IlQSC3TW7Tb
H171sdvGRJSehXWly424h2GZZemGXlvfbkErtucbLb0fXnQeFXYOfPwpEC+9sRFtY6VOw3RT+jOB
1DIZxLgjYd1xo+dOOv3+rl1v07ltbIi4JOpv5b/0gX8+bZ0ZR1Wo8TRb4lQhVEH7HFN9EAk4yVHG
z5zvQ1QSsmN6Tpx3wIW8ddfuOuT7v5/I343FxZojs1ciqw6QFecxlpP/nEjoGqqgk1eKFcJad7Pz
nHQ8fsaJUyzVvwnpxdKcHwnYsZvF74e+bs2M9+CfQ4+fxn8OTeUYmG4Vu4irHwsP2b1mbgfdspXc
cPJGQaRkLvUGGWvxSYwWoaSb0phZxE5o5Npo8aNk3LoZP60x/5zRpSDjnBtlmXZGuHFLdoDqV+WX
sw7naf6VCo2tYK5LBAgygQ88CiHXBhvPNNRehcZR5BNDQBHFSC4zvy2PKfy+FhnVyFzP1Btahh8X
Q4IpGInSRqW9clEJZoYV+nyuog3YSk2fQfpBOxfMNetE2GZK9T0yT0mJCOmoBpmTqJozRjdo9N/Z
1WWdMUtbjR4CMj3jMx+gXmgvvr+TWSG64mgBfydEUwF5iqNZg1iUJ18pMQxQkkc5SNNZ9I0zWD3H
xOCvpGtMFaz4yjJQirkWvueCsJTi2WDmtum99siRIl9ZiayPSoSvTvqKMLre2PZfDyn/Pk7/e08u
nmSjA/YTuXL2oEwMvDXnKfPAGZyqycZcKIyJ0xs7yp8WDGoCOjKjP5NB7PfHV9DUlswJI95UcHg6
pw8fhXhlVDf61z++JfzEpGeO4UXypacmaQHJlqqUPXhfox7Q34j22zAR7HTtbQcH9WMwOaW2af/+
cv64Lvx72IvPrZVnkSokWbwZ5E1oIoqy5hqN6g5OUM/3XcpyzLsZ6WOjUv2tM5Hg9lAFtA85iBZJ
KjDKnIvtl8uTQt/vxsn99NFBlqLA+NZVArHGz8U/K4cc1q5geK6+84BOEARkVh+9aI7VkqbXizaH
silh28Q0cgZeZh6ybhZL5JslE2Wg5z+S2f17tTmkQzjVVScYvSYQg/xPvYOzgS3z9/O97kiNBf7o
PtLHjHSg5N/PN9QEJexrsmRYTDrptWkZ+9JSwfSnypmjDn9iVCXnHGRM1tsW1pNulJoW6dSUnloz
mDJLCss3sgFzdiQm8jgFrtW4+W1eycOxI40BKgpgE1CU/ACFSK53mK+3QyStY//D4C8SydmwuhtN
3ut98vfrMi56DVEaS2ZjxPou9u6og3LzU6xfhdhalflSgujh6TDYFIfmaKZGU7lY5XEAjiydBq1v
6xUBHjfO6Kc7rSpsW1H0ASXH+/r9TnsCcSSK28UbYEP9AQB0pqWodFiWDWDN2tkmT2A47+oyePIF
6sUQ2Xb0mOma0wJQVhCyM8SLmGVIWLK65iWP1EWD7ulMMhO6PBTYL3VzJ1bCsaQJS7ROBlG2qUmg
zJzU/4pZCpObxcL4rl18o+nnY2CF5803+rLRUp1J8yvLmHYEBMDyiO/cP3+1DXu2kjGeXs05j7NK
yKb4R0UE8vvD+9Mu/NvRL1YCr/F7Me4YdbbFkbKWDwbOOcbV7PwY3/MNsLpTPtCsvLG+XvdEFQbV
oj72sAjAQY/z/bcMYwkOpa8WY0UGRKaGHY95oqEd8x+tH5sZ8KwbVzsuHZf3WqcDIEsWGXskCHw/
KAZCIYgy3d+caz6ZjjAwF1Pzv/jvhno+X8XDFiw3jcqKvlPsqqAGVIg65a0T+WGnzjadzfpoT6IF
dbHxJPg15VJTsAmjpoaHU5W3rqU4upyvKnjfsb7QQia3iMb74Gz36ZiY8/j73fi7qbq6GyCqRVpt
CCAulYCiCUvcSIv+Ybu2sHSGy+f5fv7goIqmdwrcbpLYS1Rnn+fJ6GM9rb7S09eC1vlmcYzuc+c4
/b+83+MiyuKvs/e/3G50EdmnWuKl9C+2qudt0qHfiE19qAtxJqN/JwxWL4kb6MypLHSbsvPngNeT
2ptnZLyVMM2T0aKR/GGvh7tOQ27Pb+oSx9PG6WzAd+yFtL9LcZ8OzbIO0UWoCKNJ6XLVclMX+d+q
KD/z1xvuovGV/e93/IcFDEP8SOgxVJqrfOC+P396YpVygsObjQFrkfJZAwOu1ZmpzulaTXQGxXou
EWVVzEWptSviAuX2JdW/dMygEQ0aQXP85lEr5yGS/Bp75Tkgq8yHi4Y3nJqMrVmY/BlTygr8Xq77
lrePDNTodvGTSjiJMAOVjoZv9PcLQ2xz9Wb9p2iV2Ska5EtdvM5l6jexoCB3h0KOm4jcmjix0XBZ
MHUa23R0ZuBjpjqxN5ClUGpO6TskjyJzZ6a0f1CcW5DZSDxu0EdO4e4P7Em+ACNrFsFzsCRnKgQ2
9p/DBCiu+IUMFC9Zk84K9oypMzavcKtVU7j1LqHvw7waxrl2/9jtQgxfwGSxpo9Wr1FtCTBgfOU8
m89A+6HIgBqgXUzSF0rm2iUFxi4/0DjV99md+RkYk1iE0jqVxIkB0e/YHIdNvZbyKRW0LwMHoZew
6D4FqjZlFhXz3J2r3lLYx07ptHOVJjLnAXYsmxSP7Vzcqo8CuxzMFRQsAragWUoAfT3RO7sXJiFM
RHI8mM57tvSUr5NltWQtcOCKIpGdp1/RQfsjOMn8fAr26Qw8yQYtmr5Od5DGx9/9BcdYIVG2TaD+
onMiyLBXbI1pNJaFj3Nhm/uAzjdOyMWgT5qPflnMfSfbew/uS3KSFt7MPM9D0y45Y/id+rTtF7I+
MyzKl2mMAwtlhTFNrIle4Lebx4OtYODrSZa1TRODE8K6qWSCNCRQbYYDBsGrZE0p0Ips3rQz47V/
t04VsMFgwiaKrg6SAmI+IqrPcMptCPfiC64PbsLoo0MmsVSO8kdPnjJSF2PD8LJ+sjK8C0tTWOT5
KojWAQYnVBYoWPlDJFjZ8U57TVGtcRecqluQX3YepvxJ6U5aZRvzIW/nuHUSQiXJRXhPH/uDwR9+
cx/69/4937n3oBg8An9O+kFx4PZs9I24b170TbANHoJNuRCf03KOY7olZuIBpVR+1+7QQ/CcPpv3
1h/OH2Mr11O0M6lwIIRyZlZxHwTT/AQSkTJv3dwrLybowIN0gmypPwkv4pP5Bt9KnLgiCBc7pyn1
JH2UHfCeSYzXxJsGX9oH21OiGgWQdt4EWZ74VB3KY7jOX62D+AZ18Ch8CLg5iXmGN/cmHdhbw5AZ
PrpkQv7TmXMqHIWkXdgg3F/s8fvzVoMR/zc+Bsb4M3s+jaTdF09dcGLRBtgW8n0D+CdpyBOYm/w5
si3dYVri5MDWaKy6AlDFRH2LUraUk/OpRSZIhW5O+B+tW2lvTIQPijEWYuHlrE5QLJfqxOiQQk60
jx6spGxDMd57j/2deCev+pV4596R6NGsXLgB+uu5sVkhkqfu6L3V7+5nfzdQAlLXh5TFGGXHv9E1
Jg2skXoCzG/YumtpSyI4F4DkTV7XNAJB8zewVGcQsvn/fjQlPhobSn46O7SyN8RxgsAJ2WvjUAKM
bRsKjtkJAz40jaM++EF5gPZH8817ij9xS2b3/UK/+30hvZ7bjq1Z6qH/v45ebCZMJnwVtolkE1r0
psalyDInaPpE3CIhYLt2klTTkTvKTKYNbyzj1+MKOg6iqDFDZV7B3uv756ltzkSGKbhwkW9145eF
Nzi1KYhCn2wUKpXuVij09Tb73yOCbPx+xLOh9GKlqMwzy6OYrOgxWiOr5T29tXf4oYHw/UgXFVdc
uMDnSq4t4dp4b6v0oIb3FhOPPmzmZ3e0XbFzKXjIba05mfyL7sxOwb/Rifz9HiMX+n7FXdJkQhcI
0ViCehr24b8t6pa6UziI4rS7WeGPF/a9yuPCmY2PgyhLYwD2/YBZ4BY+/zwcLzwXpm5vzM8MdNSA
yN8Vc+OYnFrrLhVuDXCu8/dw/P/DYVEvH2UvyZQkB4iyBsICIoSG4/vE3u3sxeJWJsRlYWVIEgIA
puLQkOjyUuB/v0iz9lXf79piY5UzubqDDF/2T2m5RbQMeEfuIFq+qs1e9+4t66Xmo9ouTGkd0W4U
lBMcT9VfjEiqL7d1NGwnxWdtPQ/dnRZsR+JOtxuk58B9KcS3wHqAmInDDZfG76/+Rdvj6hLGLcM/
bY+oc3M19DR01crcN97r9jOFziGHN2rQS/DY1XEualC30CF7VFGyqZH+ldQh6P2r+tR49D97dtGO
KM114a6HZSVBubVVKiOFRnU9yvlg9I8ebIq4FIkl0YQjCkjFfc2bG7I06puQUkpFriS+dk3NMuoh
K6aUbadSHdl9NFX1XZO8G/JMW3T5PPNL6M+jPB/iRJXMlXzdWF+dNlrkPvWSnMDPxszu40aYdG0y
lbPHQqeNjH8wJx2xZIJdU8SYH12rT0wZVJeUrjRSn0YrjXbjzl02RP7eORXhHegtnYj0qyGC32Tk
Q4gMqfpivMC4XonatpCOkv/Ho7fvYRWdaNprJ+BRomMjkDbJMgJbgn30TYXGxdL539mgfuU/SPEA
THx/XnRPzcw8g71JhzJEoRw5HtMtl+iKUTbx+7N5OX/6fweDb8PuhQHKX33yPw/noAhiwg8QbfL8
6IGH7xxf3ybMv9yWzGhHiR03OXpif+OduGxUXh33Yg0ppHOdRaVHgifNG/Tswvk+IYLen1I868Ox
+2Rjg+RRdVfUpUPI/m09VPP2jzqsEXdg4b9xH8a27z+L6X/ng/aMbjSoQPq23296wr6xHmQmO+dm
NcZ4ddms09dW9eypK9AuPnegMk+lDhk3xrOCebilBTgxTDgzsnHj7vz8QDJjUtC0EA5oXpyNZpB+
1BcVOnUDL5nDhkjX5oK2qAGXilvj5GILFtawX45ADLXBUXongOqQLn6/K39VR1d35Z/zuFhS5CFM
dUFB9h2xLRMVdlpYXficA/RcyK2wHjR0qO02wChNdLVrAjJoSWCvcczIfwYleKblnRx7YyqYjqGe
ss/Yw87fDeuzzm3bEvAV2IGYgfStFig1RnGmiDComnGT9bKaI92I+Ut12mNF/6ki4wmSZhYht0gB
RHQn/p9onAIA4K4LYAnsR9SA0hcfPcKFIwKckHBznDG9jTaQgL5bhCZRJsZLXzqRaj7q4ZMyHELD
n5VsacgYKHVk/uJhttDQgjaWPDXCXUXvKjFetYT4w5ooyjPRjDdFQtqPTyBRkKhEeQYxu35/AjUv
9qWigWlD8ouM0vWZoSnbamI+RETYQJ9syAfZOOVPdlJChord0hwe6O/biLwFMAjxJIOWIS2DOzgC
u2BfRHvsmSWOjszWd/JWPjbkyD/UB2xnhwQjI3TEVxFr1UnRZ/KdpdkKlXFE1OPaUg5lCCp7LJsT
Bt+P1V2yy7F12x0l/r0CJHGLniRzok+PHZl6iOfAY9fem/ShwA5mEl+zyQnu3Z1HoMis6R9beR48
MtDnq52y+b+33thUhyCyN+qJqiycRNGsBmsdreP4QZFn0at3J+3dL6pkpN8ADKoIUMZUWlR3fjAd
5tK0nOonYaqLMxDr55SBATnnJ/9hOLh35nE4SC9AL6Q1W6JegrSNBX6i7roj9FqyI+yM5vB4LXro
uIezipB0mu4Tc9YId9qT5E4HeU+k3705PjG7ZAt2g+SQXWxN1Rfcl4M0y2ET7JQ7HknhEVTIiYyM
2n9RX0iMYM8pWLamLF1u4QtzCXLL70wmFzNDdYTHPr6r3wDJuB/DXXJIHipmuL7d7kj7UoyN9eAO
b8LWGr++TnNeWaJNLNkeJoEPtd5y8j/pHYoS7S68V3sH/kbkrwSV7swckUJ3SE7auji1B1FHPjEv
TFvdeZgfxq7FixLOm9NQ2bk1V8Nd+KS784oHaZj3wdQ7DDtLW0l3RY0XdtWGqHxXwTE2j9YOMIBy
dPfln0KZHELit/d4roVt18xEuguaYStH4RguqDiPkT8xlueDynTmPgJBtqnezjY6n8QxHPnd2BJ/
yD+mPxA+5U/DOrxPUa7OCs/2ZjRisC2BPk9WOuly2s7M53BDzlg/FOKC3HVgzkRzpqo7HIE796Ht
eTftsngiZglQ6PkuzlZwGkJIdMQmHQxqRS43xPMLnmVXnYS77MTEpWmmUbeon0az2Nl2X7S74U7c
s4Cpo/1h2rTr8NHq99yAMrfdTdrOjR2MjadSZLR9D3n0kB9RMTRPhB24RMUcePrETfjoSdNkA+v1
PjvQZSadhnaTap935VZpl5E0SfbSi/jOkwDiGgnMmxba/eHc2yJY1K3+UD41bJ+lSf0wJ/67faiO
KUBPGwJG+hTGhGzMjGDvgkQiXwiJ89G/E41lTJtGckrAFqD4c4c+TskZlfYZ/iKbcpopK4845GhK
qJV8ysHjUFBME9FOZnPuXQuuUVh0Lb6nhYtHkR3T4PjPrQdPhM4azkAbNZEOF+lZPblLwyCNbj4m
hEiztpkPCgkjE40I8p6hDV3BSfxMIA+9tzcJzM+O9YXZRj7NiYPoF7hjirmcoDKaiOVCJe4BJweK
oDd3zfOf3Qd7cW+saHA0/ly6t+6H++LNoKcRPrMmqfprGk0zyTb0WemtRLrD3qIO1ooIh3pnBTPq
Ae4ORJSBRCAeGDV+jtxxem74R7nvttiJlnHOh4RvSuwt+HMiSt6FenR9tFlzq1wAyvKbaX3qiMe4
T7FRcSKTMwMoeGLCXZVN2X80IRj9EUf0+1f2cgf7X+3BBHwMlUTDKV60WHu5Jhyq15JNI70majtH
xxJq0gZM7/g1bQE9FbU1FeEjs7HLeAe6+FjwndJ5Km6cyqXS8OpcLsbjcaXGjdxVyUYrSRXCVHMW
06Xvsb3En4ANyZYgAqUQh734UT8fayHbqGwPiuKpVAkiC6E7CSLfXPIJuZVmHvGS8sUID92Qgndi
7x3AWdGB6sL518iWTXznHBCW1FjzHtwPJsBNUA9YrSxwU1+tj3MjIGfR15GxkrPFpjYMrFVV7khe
uy94IDM//GN2+aJT3UmXeNMWSOH/cHZeu41j27p+IgLM4VaBCpZky7HsG8Jly8w58+nPN91nY7vU
Qgm7gYV10dXVpMjJOcf4xx+wop7VMqBUq5JeuykaDGSHo+rc+6uQHVsrPhvQacznlxOWVjLnlYSb
QKUNs33cAohq0b0ejSwBi98vkmNxJhJ2F/2TNiZzUec0YHUpSv+42foMSSe+A3QzM5ONpInxP8hz
YsWfFPm9lZyFlH6FOB8WCdLnpCdIwqE71WaJhQJLX/n1gxe8+uqyN0KKuSdfq1YhquxSlVzdfPLr
vUr1KcN9Z5QmlFdxsrTKgVSkxLURK4c6+Q2Dfs9YFsOkhYlxjBLbC58ebsR8R5VkrEieHTHjBAJ0
sFgWzoiZuhyHU4n1sRnnV+CmS6WMmHyajmKKee5Z+aqljt1UqRPuGngoIRN8PJf2Ki7z14aNpmj/
zwtUdLiqhR+sgvHFWRthR7HMtLFX72AQhgd7q4WLbCGxxRov9QnXiMKeZqnW8xmTHoWr2ADlZd9K
a1W6P6GnnGvv8S2mNnzUrxUi40+2PCrGXzh3vvsLX9k2b9h7Lp3n/E6+8RfaptfdQbuRMEBeqEfr
oXSrI8f8e9fOx3Jl6htci7Npa75E9tKkWrzG+7rUGv74ud+z1x/dmoY21lJaHiwqAebJFq/Y+J5q
ZjGY9f9R5vG9FxjfTiIIPpltibv5cTVzbPoQg51wN2aHUiHPYdkPW5PvB2ugK/vOGZb1fSkxv7VF
4aszxf3zUiPZlbnc1YkYGtvqqkNfMfbePKLwh/k5w13Irw+l7bvRsPpPl6bTYgNGy/M9TP3xK5vK
0ZzJgZQFi0+Ff8VICbWHJz4X74uvTnw4cYv2Kb622V4Chky6u/+58tlnkjhp1ER2lu7Mt0k5EbSr
jSf0LdmvCGZLmxGtUqmsZHVGF25SiLe+OAVol/v535+BeLrnXxGyXhWVmqlBVxBf2Y9H0PZdPIZ4
AezigtPdIlluXPOqW3BqCcJtTkn/n1COn9c8+/Gkm+LyJAMAkCQDAQ4Akyt6KHg54652V+e+B/9/
ff3vLzxrZBWTpaxPIDxdg5WhibaOY9bE5+w+jQ+gY3bezjBRnbX+I3diNIcgvk9azHeZ19V3jr52
srWO1Wd1GrCTsCaiApe4x1vBWsuIscJZRqFO+vtbOR8Z/OumzzpCu5QC7I95RC2wNlw1X36jpw2i
e8vb5HR1+n5omaf6zEejbVE9Xbn8xW+SyB9oBDaMDuPsm6xI8laUEFJOEOC547+DjAAGQgyywJtL
ZNMVgZzP3aReqYe+sZZ/LUcUXxCG8aowzsW/9WRXOVmqMRUQLqGg27VUbLWsxtygdWuHhiKDGgUd
LMC8zuCMzkWw0ixDdzHGFqFjpIRKz6rM9DNNDpx/+BkO86DLCOLERZ+qQ0OxXJFhanSfXdMtPMxB
Ar/YxN6mc7JFSaWl4N1uOPWxtQbXsyDN63hB2v6tBChW4zKVdRbD6P7KM/+epp//dMsA97AskD/2
hj+/xMQzO9/T8hw/I8xyug9+y173NGpQlD2Tm2PfCu3XTYqXWoqWmbFSlHxuEdzgY02fMMjRIU0h
cMXvNukqhI+lzCy7fSoZ5Io/sodg8/dlculI+nnHZ6uEkYcud5mZ7Dx1VTMcBgeyslUIMEMznr7/
/WLno4fvT8LCSsjWoJNgHnFWngZareHtxieho4LnLMBzWPiQdVPrGvLnYB9N3De99FXgR9neQCKO
FDOxCkFbS2CwmeMiL7orG/nFR2AC1UGnFCniZ1uZmg55EhpashvwIK2OjbnnAJlw9Q22V7k94ps/
WyCQMNB5oF4RzvRnvUKVhGZkWCVnBjg8OSHxk3XtRLxwGiDsZKCkQKZCHXD2jFOlMJtWx2WNIgNR
qwkM5YEJLGlrlebt6qTwnKkm3inXs8XRj7Ofeg58RUGkGxOx2YeRd2UEOFtiQlnK8two4Gt4GG+p
1TpyDj1SxQ4DHyDJK2v4UgcGLVUF9gV3FwSePz87Wqx6SgNd2+HCMXjInaWlnCZzX6n3Nedwy9y8
0QhsxT/SVNe6wnxF7l2tJ3hler2yxC+UtLCkHDjDMuIyQz17/F03qrXNkHZXkzOu0CXTMLUwPUbe
AM608Za1zTuXIryV8Xi+cnUxl/3X+vpx9bMNSNWUIItVLcQpZsmbD0DN6mEJga8mq25XpeBwV4u/
S8OAP37y2R7S+o1nd92kHXManF+kTxN1EWLEBKnJcHOcpY1fdJ0azifkqX+AkJK5nSzowIYP4NDu
o/iFOgiqLK0aKXyMlBLYQBT+DL6AL4nZLtyO8z5fIHRLCbEM1lN70No73drl1pL4XFrXlMfLD02X
QzU3i5l6B8sDS1PsVygPfAIpf3v9SjMXMDHu04/exuB2xohKBz3wlmwwbb1ETFq3awxMIcVM+oqG
Iwa/cxaauh7u1XIxKSvgDxv+VjpnfMSEDNcxRtEAr+Tq2bare0SZE52Gl/gc0yhwWMiDIqh3ltnk
V2NOtWpOE4O6eq40ixJJtDXvzUUSLRJQMcylMwFQRBI8qE3QQW+fxS9XFegXtweL0RQKaUPoiP/8
VtSyy82aVlVIH5G9/zPcZyvSiyNdno+Jz9+X5LcT0L+WJC4ETLlRnBvfq+dHdepV2eC0oZ/fj82u
lHaTvZbU3VicEkK/06eCJlY/2J+hhRW3TFjyU6vfZ8VNZc3L7lBmx8Q/wZjJsitH9aUZDYJTHXME
fOgtDuyz56BmjlRO9A1+OW9DjpuV1G11g8jS/kQpiyJvGafv8I8T1ihO9CHYE+pxZhw8uK66Iji4
9FZ+3s35W7EluiMaCnE3ajmnWoQg2T230rva3iVX2rULBx4HBNZXwmnPMs8D0ey6CNUOM/CdVDMc
XsG9ZoPg5dc4AFwTzVx+zlTugjojDv3zX+Yh4fYKJRAeC0p9xLgOmwU9OKDKx75OiJyjU16/wWue
hqcokzeD/+W1X1p4crpru+Ol01dHwGNjk4Kv4TnN2B6qwkmSItjZyjbx3wRBFVx4AYcLdP520PZ9
s/K0UxLuldxbIvnszf/wnk3OSY5+1cYX56zWGDxNqrvezHYtSISD2fi8RJsYLCHbUXYZ+ZVaHGXu
hQPh5wXPOifHs9KkSafw3izdnkwwVG/8z5W9ZZS4Nc4kkD/ZOgXnxXV0EPr5kM/6L/I64YkaWM5/
WL/wtcyfnVtmiHgSK/DumF3hPF1v9Pym4f+zVaHPiWsf37vb5jdi3TcNS/a5Dto7LqJgPn7qjxOb
II5lr+arrS+a3+EpPOX7dp+/Zbf+MLvvMF0HfiMffB2+GTtGdT5KKTJ43zgUoBXgdgZNobJn/IvF
77Hdy6/jXbpDKr1L7sPN+EFkfApFtVoy9yNJwHnHKk3blx8oQ+WEvHlm74u8f8DDHbN5UiFBrUv4
ryD26+FYoJgRHiO4/jLK0enYJxipCFaXhtDbYkG6KCfXD5cOKlZOrPf6UUkQwwnPSTzFOsO10mUd
oLdaqpiM2nO/2ZIPrtT3Fjq0YAmtcjgQPzYZOApjMwV7fe7/hiio8M9wc+7F5G4qZpWEcGNWQsu0
ljw8LLpuwpfhFTPQ6ZVMz+BkvWqPcN/49wiZG4+AyNjew4FL9gxt8HvqCa6+Da3XWF2Dj/99I7+0
a/xcSWdFlqyHWWZUhAzIXzjnIddnckwtE44cmMf/cClVJsBQAX+kqPtzb66NqgrUFHO5ungeWkZ0
+t4Z3mhYkSBcrZcvcSg0oAxF5XtkWzhH5awMZEtmJI4AHIpRT6hwsbXjp6xAv8tkJBIs5q0Q4nXR
8u+/89we5bt2/nlp0cP/OBsjyesVPYS2MJFoQL2m5G8qyHZTrXBGsskQaFcIe2X9BGsegnjyX3oF
KDNggw73wjn45/XTKhiysUR3McpHO0C8mH0BE5KvqDJ6dCiLruJG304W5+WAyXGLkgC47l8iyiiU
oxxlOOdBi/echh4cQmOpZ4tWzdYRAQCg0tgGNcp6wHy9jE2cqiuITvK8czZ9ZD55HBWOW4P2pD6x
A3qo3OKcrXcIU6RhA+qyFBzBnZ3hyVnma9/+mqJyl3argNebT5+tUywMO0eCBlwfai8+H6YQl05Z
t2gGODuOvKmQehCceeVtXwAMCbH8359+9rT1gj9E/5Lu0kpbdnZKRalATXrDbACo8EnvXwpsTkwM
ijubxFumuEspkBdG/6Jf+8Iu1RsUPriI4nqNnO/sCwt6uQzTDCR6Cu4hKcGuKHvxNeMhixu4eg3o
vwSMaHgI47SEiRE+L2d80jA3zDBuLJFRdrN39+4jEl73cbMyF3fj7Wo5b+YPazChmTe/Vn9e3LbQ
K+LPiAGf7Jx9YlXUSkpIxLqorMTUh4/7Hw2VeMfFFRLppQLjn+oC0wrhMP/n94Szezc1dpruECfj
Rsnnq+dXLnFuGPHPnoE0CfNSZLB4Ov55DRAEy8ymQkUXs0CUd6MQhzyq4RLyiAf/u7UWXZ5tikm7
1xJpJ40NaZu40EXKIpeSOUFlN2HFUVvhJqgghajSh8bKHyebqUjZL4JcXvx92V9c9T/u96wABIpg
h3U6zE/qpUHSYL6d/ON1Jtylzhd/FbBO5g+m/U2v/LmVpnps+mFCqHmv4+F/G+irqiZD6Y4DOodn
khL+fuVVnGvlvl8FcBbAO+MrYbH256uovX4q49LJdom9gpANwEQuzFGqEhxcNmKeh+7a868F4l6+
rCnMBmUcUvBi+fOyudcPZpJZxa3yq8RJkrShTGTORFtGp8MJ4v3fX+AlIFugVRikEIfLnn32CUWR
AYVXN9KDSOrCVQvDdUz5hk/M4YGTbTRAslG+4nXB2dxN8S8Kl7/fwaVv2JbpVrDFh+N4jppJE4eG
NXFMxtTI3Rz2Ge5A1Ms0LNa1xIJLyxW9J6cMRFKZqLg/H27ZRHoYq3ay65UV7BaWK4Zh0En//ovO
rSi+l853B85mSO1xjpqNlacWhuKRgNszmKbLxBUPHwSUDW80fzGgKOUVFc/YCZv8Iy3CABFaheRh
XLXVFe/v/EjGdwsTHJGJAZX0z5+sxxUzycGHPNmsFFLha/Ks1CeQYPj2uOGF5qk3nq62vBeBw5+X
PVvGAahdwzImQwxcjCrPnJ4C4Ae1IhSjxoxv0VDak18eP+nltcLr0kb989riz3/sFrLsS4VRJcDe
UbHx0HpNhPm08hbOtUgEND0TgQnarPTdrinnvXxNf+wZm6ujrYvY5c87OdvOBxJcp1jGGwpYQWg7
LPWLBSAPT8JMoiaDD7sowVme3g2tcvHFDhxkqMe/L8eLIA38YSAIB3U53hZnzyOz+9zJWPXBoxW7
/kEcGHzmQshD2wcYF6RHueDU2PjVIkYxBrz1TP/6ab4E8VJ3rpwZquiD/70kbQyvgOSxsTz7Cisp
6Z3SbqhP7L2MoUUahORLAyhmW/J5C7qfGHJ7EpHKrXCQGeQrObeaiuUmWqgAFGeixwtzRkQkylDg
tSbNWgr796p+5dK54wCB4wiCZBoTyT+fnKnW7TDJtXXg/fHupnZLEQ/izs4oBjoTI77rh51YFP96
PD8uegYjFGpcKGrwz0Wljmo42yrG0dCfQhUCA4WA+QTKggQghijIpl0MdNZptu6kY61cI4N/80H+
fTfErAL/w4A6pztrXaD6VZ/aB0O7N4YHedjkSupyQJBFDH+4YljLrKfL0mXLzo2WUCN8M2HRBF69
SmGv+TAVnWKjt+8i2xz6tuX5q5rIg9r5wihgQmnNzwlg9zcl+UtyubVUAqiGLe6wqLTrOYlfxQH2
/0wziV6bTfKmVsq9mrI8JG0ZokbMILCEG93Z2PJhkJgqokQzpBO26hI4aEvoaH5oJrxY9qb8GtrH
Jvmouv7Ksr50jtH0yKJq0zAlPtvxIuAnrXameEcqOQ30t7YenjyGO9k+N8MrcNfFq+mEnCK+QR2g
nx3bvT8UWhHpxa1qLbxnwBSai6qEQbO6bgd/cT81NEMDU4YAfY4q50E4ZGlPVgWiBxgYmOD0tBQG
dWa4HJIvOgvh8UUL29RbgECmE+rk/Jff++MezvaMpA1x6Ck4qmNWfIjyoT92WEZSJ0j+ViEw5O97
pnHx+QrXY1R5Ci/07MvPm1gerRjeHwDn3JueLIJbPNZM1d6VjB6QKrgaOvKhfhkbuN3ACZr97ieE
VnrPEO/LAvrlhGziqVC2IrohKBBmolCQSfoycMD0YLg+Nre9+RBn00yVlbmfY/iFvfLvIoHOae6l
8S0JX2to94yRy2at0S33jIpjL57XMNZqkuEKrq1KxcbpLMwxySaN7pXqvk2PIX67/eR9xNE8F9fC
Z+nvD0g8739tC4gxhCcwPlfnuErrKCEnCmWq7x9BFRLvhiFLAMoWbsn3a676SF0sY35c72y9t6rc
WnE55Y+sr606T+7w4V4YN0hisMGeiEeM7w7JOnyFeziD1HdlOSjfa/zs99KUqcKPjbEK85U/TwLL
C7zMK3r70FMlm8pSoVIW6V7YmNIEwHS/SWEqyp5CMmHB2TrJdAcpUSF9STE7LbJcRiXUwIRD8pC/
mRCXquGzirFK3nr5uzPt4daE0okeew6fS/jZ5MFXlQmIEdZbT7tJdb7syoMCy6hAXg39Ojk2GbGD
ELHEOeBX9TpRxEByP8KNwZRyXho0R/ZwIydLKUHgzH9Rhv2eO1vdhL4h40UEQ7uHDRpW5lqpo7Xl
uB6pS3Uu3cTMRpSi3pfJPb5M81rGjQm5fPRukNYTmG6SeGtPG3ZJi4JNT+iTkts2JYURp1YH1wBb
GjdqsteigyEXUO7v6ZuFD4znw5FgUrws4DDlfbGQtI+q1pdjgtAfnrTG4U/RgK8WTybjxtOlb1T4
l71VtsGVHjQy+WIpXE5Du6Csg3NwTEsyImFeZHDDIRKns0nftm3Egfg+muRQSR+1fBxbhiJrhyCS
fVjcSUKwDyQeCgCX8ielGM+VD6L0UN1N7VoyjSsnxLfZ2b8WEY0d83vETPo3WPmjMDUNqSuS0Yx2
ir/0fdN1TFTRfUpG1JtJYo1lHfvQfozQi6f1sDECZysrIybkX331xlkbTjNZaZkl7CkB/EJBFSLN
GvUWESvkp6xRVqO3Ma1TreRrzwYwJ2clOUa0G1lLCPk95+QIfO4TyiszK4YVzt8sLOSw+onZNciJ
iPkIc1Bq2YKuyUyWMlkUOaijZwMBgp1kLXqA/AjPtqaTv6QaTEc/FlDD9GLC8pokr98JivOcdaiF
LRpmAxQicGGXNjFfxjWN3CXABL82pj0iNwc+xNl3WeetH8UmXl7pjKyFbNY91Cs8IdZ4qkH531nb
YquunQXb4I3kluuWEMbG7efelZ7jwhHJkQ9cAEOS/KjzDA4LN5kqIcAbBfkTIBRKqbT8D4AEaTsg
Ao4uwg2/Q69/rJ6itFVJE65BcrTJMzIgv3PYhq0cLYH14Efz3P++yWuXBnx/XPPs8ZbyUDhOFPEo
iViJ5OreJ8QG9lAiTCJy0vpsLFweSvK9y2eyR5LJIKeLvOJnyWt3Wmk8D+pzV2LPkZJenThIJLpF
P8KYDsGjEVwU9hO7QkrmMGEvQdLcRPWK3txs9Y3KTDavzBm4H2hx5Dp4iNq4QwePJoIALhbo/u/U
QZVIR1Bp9LDzRh3mdusswuLo6Hu73eP0hucul/IsRBhQM7J5qv9qjBPoqwNxYKqX+x63szKqZjlW
VmLb7RB+KF03j0J4BNxm4rNLmu+yP86k8cSUUyGAVeajcCYh5WFzimyonydR8IVRtvYGOizg9jSm
o1Rswn3fgIFJXx8Qg3R6Pc9hyGm9s9ZqpIwYQKXvY/nUyvAgUAUNCmM53R1j1HmW+iy6w1w35wXP
zoYdngflTNyJjDxKWGWn5ofcMuNOw00XTY8VgdQpftkT9x3JJJlC+JJ+cThhoDZrUaPZZgv4HK/z
gdeJxQJHdwNTQiT8kCQsfJHM/rdHORm55cnMp5lD9nVcfnJnlfLR57+9JFtXJhnaRI2maIUa+eTA
q1enwm3YgwPf3EoBNIuShFR7pTLYYr5DB5MS+aWLoAhLXavh14i3lniGbIdzsenghjjYhqvUjOM7
dGQd5ZPfY7dhIKhARWYQaoPXBLCbKa/Q8lP4zdtYdmn0tyOeFfpnBvuuh68x7eGPLhjqaOWb72s3
uFF02btNQnOF002Sptg9kVOSLzvzra98csyTBZFV1WS6LeBADYvGnxLiuxt3YGhhJm8OzyzQIG7A
WMuqk4P2qtCWZn+q0ycTY0jVeau8HR8FBeNCbdK1Wb1WU0FPJrK4DQNzTYoxeZrb5CBiPkCeRByo
K4y/WIgJUXNWwkCv3qjd5PbNS5FiSdi9taH+nJKZi1ek+NmeJiO2eK95JWHzESiSq+o1SYEy+j0R
BX3kRi1266LB6VRglLnMcm3n4Fs5VYeu3qk+lYUcrsTlxBE7IH7o10byu1LxZbOUhY7FzMgYmXfR
1ZzM8TuoHU54+BBaxDy2+ZpZBi033ux1d0JgbWfJcjDSpeL/ymRlK56PHLxAokgCdDzJKuAfpAX0
W+0lhA0/MPyqwj0z65nGmaT3retjDjjI3bwJnqV6cOceA+GB25EiMm0paVB2pr5zZSO1LuAPnL3w
ZjmEibP4DvT5sZH2KPEbowbIF5+3AzdY7D9sVBNiWJLJq2qvmMtMxq5HYThFFzrhaiMemYXvohTe
EBU31NsxWu8rrCu0AHeT+E3v3jzSHkzjlXDDvEoXmUUMEcuZkAId+1nJrl3f1meV85ZE+PQoiNf6
E3LqAVORhjpvsHzXiI8Oks4A3XUFRuMczOJYjtnS70kI5wzmoG7GvSKbi5ZNApw0rd/qiGOYAEEp
x4mqoM9tdlFG+hCplFnMXiyfNINoYcKWa3dCsCoi8JDd8IT/flh8H7Xn1Y0iDCQNGiYRvvZniVxU
WWdW6ohpjQVmHY7tzCuRCgQv6disRHbg5Pz2W/VGhSZBfRbPvMSZyBJDvSzEgvJzI+0zm0GoW2jd
Qs+d/ahD5G1qNy7UZdJ+BXG2AbgcFBqaig2asDRW/FBrOzXAR2bCd8ZBQznTu3kY/hYOXXmPm18+
Cye30jd+fKj5LCusqvrsvWqkrVH5rvii2fwzssRj0vOS+57ZnZZNj60uPweJOmMl3TTPI3YU+/Zh
WgIuBONK649Y+FEXwSbzHx1c3q0wXNOe8nNVQsJlxM2YuuMzXi5KSu4EWtjfH7ci8IR/PW6aLxYx
2C6j7T8ft5c5TWdLBh3Ril2TMnHuvEQumsQZ3cmzHhLB0V55xZeo+iwOsCliVeA/nvsHBmpgFZVP
mpfOKm04mwZobf3wW9Z9om8EAoEsqtklmsPo9sa2t867Ri5MruQEpS3V6DUxXlN43oiCQua4HCTz
+hdOQmMQrSMkWilzBsOAt6HfXXlaF/pHWJuCs6mTH2KfP60kVtKq8AQzznriDCc3ZQb4GsA+CeoH
CLRUUFCCAI3+ft1LWCeX0ylNdVpH3Er/fEuFLntj7ej4sWgMR/e/3c29vYnnq7vl7mm7/vq6uWYz
ewE9ZB4KsPpNUtd1MQL5sbklJYCz0unou8J3TncGlQwaYBhcj3+5tI3+vNIZuF04JdKvJs12Pcpb
ZVMepffmGV1XfUx+U5ro5rOQaWrX1uCldU8MFwYMODkCs4nb+vEDB9Kcg67H4caYpURY3Opz99Ff
blbNbLeyVsun9+0aMdjnlfd4af38vKq4qx9XNfK6ybBxGh+fq8Uz0Rku3job5MmzJR6NNBjHv19P
IVmM/+L5983wkaUD6iCGCH9ecSp9eVIHwzzY9kOMbM4YPW1mazRwqcxIo9VuIvwMU29RYhc5WcFH
ALHKDJxFnh/KgYx66lgNrzufY1dQH0vFmosCr1WD+xyfx0Ix1hHm0kqHktPhbFPhYk3EM+F+xQY9
6P080D5VKF5Gab7IU3LvJPkujPp5UWZ3Vlp9iomhJtFdVu12kIYF9bmkuRkJrx5qMDM9EEGkla9j
cROk2AWP4zyWMe53ys2IByAbvoJnRkUZogoPehwsPESYmVxuShTzrRa/jO1T6hyCYNGhSMZrn20d
hi4CtJu6wlYB94peqOArkyodJfU0jXNxZE/mreEkn0b52Fvaqq0YM0ns0EWa7SlplxVS7rS7zVJr
ZfiECYHsRRb8yM61B23dxI6ITiKGoIfyLiOg9id835jeZTmKPtncU9mMcbGUmhqbimmWOeTZUwKP
ZDmAdePJyM1QO0jeOnWG27J5twXfuJp1NQIHqGXiLzvqCEh6YqyAkHagjgox+NFzuurmyStLaF/5
whAARf7eNYarGfa8pkZI/NCtMAnMaPypQwXr0t4r6YEKF6c4E50s3/8O0+wwvR+xuxccBf2JoGW8
D/1NDJtLS17KoH+qseZEmGRyRcFWHj5y1XNtTXqsKn2vo9QkBGRfwlLtH+UAyHybBndTiPhr11cI
vFeO/96r+9zbBcnc8m7NbSMf/OA4eLeTc8sTn6n9W6t1mBUF85SyKNE48iHEiDWqQhaP2mPvWI9B
9oQiQ0/f6QV5diE1VptgKlS//dZi+96HYhh442wkLkzgaKwgoRJKcmknTvKwezNJ1dKHvU6FI0Wv
tJLJcCDtVfylyDxJkIwpRqHcodUe89SVqI4Z4oeIhAdtchNn5LlkkAdImihFLkEwq+2XuPztYxlQ
eW9x9CJNN+Gw07QHZqS9DoPHYF4G/ehG5y8Q7I0R3rtWbQftQQvvp+lBGutV6FvwoJtfWZhswrG4
o/9ReXNpsMXzadKnpREVKG9D109G6oxh05N1WbotSLDUpp+B8cV0p1X2dQmax7GY90cxG6kDiJSm
tMyYJhS2h3E8i8lmNRDvq37KQ/aUtT3KZWiNdbKR040chesscn5ZafQsIra5jwhgzePzxpvBHzl4
81VdZAtseSnB5foe2xIQfntYMcih8p5VurcE5V0wqElCbAIKU/TRcfgc9EjrgHzQRLGCUjYmnP5I
8qC4h7QYLircJHL/3TJedYfhBLJpjblQMZ5qoKWhhgR1q+T0wTAZa7vbdyEvYSUBCKphcxQNk9jC
SrPbCtmj6cgzFRiv74pFkmjzehqxCsDfsI3cLsrJg2fPCm2Qp3plgaw2MDPp8M0aYRVq945vo8Jf
lg+3S8G1tkEKvR+X6X7tUcA57EBtpizQmSzGlrGoGs1IjQEgIzcoUmbYGJRxPfMHwzWLYjFii245
H07izU0Fn5IMwMJYQkh2zZYM1KRYx2lAv7fpJ4QpT1AaOuWuHVLmzXQbBjurs4GNnkrPVfErVdZj
QggA861X2f+iEW0kfL2KVVk9jR57jr3tukMn4bw+4jLxqkc3nTIPCwMUAGfAgJQY5VlZTe174qsz
Vd0tC3pN1xyKWdLp4MbxPGAyFPnN2mAwlNrxTY7qwY/q7ZABy9AaZvWL1QRYMAwHhvTihbCtTGzQ
Hk941Is1foFuqOZLlfas2yg+dqF8XoJuNeLbmgChqrXAXg5KRqxLeKhyHCnZzkZdnkWUp839YNzj
eHyYhKQTUUYTtwvTBDsvPaAfBHRJy+b6nmrTUn9JOuAL6Su0aHyamWF3H4Ovzgs134bGTZW+6sT/
Tt1325Y7D16vLWUK/XrykbbtB1kMRf0BSgUYSYJrDXcZOemCRT1mN5G9keW9MpZ7pwb+LpEt8RBT
UsiGkPDC90j9giRZY6gSt25DHhMfQsJmxn+z7vc2cQ/mSbA3rAo6m4fFyAR8G7le+hXpGcHO22Qs
YAj7N50Vz+3yptbVeclJNaSWayS31dDuGg3Hjz5F5qh4KU62cJFLMn/kcRlmwCdxth5t9SZhsouj
UG2pQl6dxfVSqUlIKvubHp1xE0uPQtqZWy2i2INfOMuuIwI0Utb4DswUDnyni14VxhO5HM9z6xT1
8L4Ta+ujqww1Dw50F3yktuvF1VI8XlutN73zKL4CW9FXSkH43DGKNLdqCMXEjVMNFmVirErjZJon
7PRdU/4oR04VxlOQNf2Jmr7HXVd+Hqo7ZuXlvd8zKnmS0ycb21QFlnkxFrOeUNiYdSmVuJBgNKFH
wcLwvxIikeL2JRzuNNS0Q3cfTI+m/8ZZP2IJ2pmvhnk3eV8Z60uuHszh1El43OLtQiRp6MrxozwE
M5l0SpPBAM7muGBkQv7DP2SkALwUc2pU0ckKA2wX+MTau9quOdOCo9zTNgYqHPTSHc18H0Mw6+gm
y8Z6VtJ6NdXYwKTNIoVfmnUj/HEUTM5nKb3kLTAoPiYAZEnPaWEgX3WeEMjXybPtHXq/38L2nAuB
rsWW7BDqZLHxmspj4N1KVryRpRfsw4JgLkPBkBvefrPuk1WbrAaQM+oAv1k4EM+NZlzmBGXVQHgV
7SmhqHDlp7Hbjc3daEszHYOtKC2Xkv4Q4qbl4RrT6djxsX8HEJAaVWEmB9Oox9xlkHHycZgRocWo
u5kyPTTOl6k8SdohGxT8pMabbCg3foK/rv6lT08Txhfs/oTTLywoFw0CFr8nmHxWY+XMTGDll08+
oRUdLDwweOaOwlndKyG5+58YCvvhG4HH8rROJrfMQE2wIkoTuPfGdzpmX36B/HbwFiKEVY6BQyQO
Xnhh6DggJv6Nmihuh/2QPmYPyEv4d/sI6ymOmRjxHyiiLox9u9tkfPbHR9lHpejdVFgeDhj5++OW
wqKtcZJOxVtHj0H4LB40uCxlnOXQh4fwsdH3CY7KlsaeaBT4OEdIvu7LdFENN1k0vOB2rtTkgfB3
p+ah6ocFezydNr/EGwmY4ESNu8fJkmZy3LL/gs77ydZL7XsvbWdEYmbOrsSzWomaZdakX2ltHkZu
VAXHjYRBUqLgOMknzWBM4ZuKp3wzChdYioQyAsnBfltlH9YCad+06ptOAkhaNI9BUc5i9S1MnjM2
BVVrb0AK+RAatXvpIY3OSiaAsXRydJa5EzNDxkSnn1ALKgu0koFrAwdleJXn3sIwmrs8c1xbwX1V
wlGFryKPPuyGT++V1nbO7GrTTcm8T+PHkhMEK/hNI8IpNQlHokPFfafWuivv6k2VH1LtYHvrCOiV
YgI0xjjp40tS7gJ1bTX3IVVKlSN5QB2vAM/YpjfrYLgG4zCXDaZNDjbxJ7+MGSGdau8jzUjaqvGX
CPCMLe1tVNhblE8k1BUula06la++irXcWLxHTehKqjEvTe+ub4y1GfDCmbeXU7WMLXhem7baaNNm
yKa5ETNeY+4ucURIUCwDEtpUM95Izs4x73S1Wk51sje2QOkqUwxMoXLLWsm1AiIPPqdmi2wYXaiL
K1uW5lNPy+VIz/oDhNLZMGIApS0VWuOghs6i+tGTqd0lXr2rsHUhXHkh0iY6xp1+UCysAH5N89xp
+UGxnaWDrTq5YEfN6LYFbQV1z7JVpXltEL5jwa5+llUcuWqN+UvjNrU6b3XsncjTaxDglL7zJH/W
JKN/euG00aWK7EHwXmj4TdfdJN07eb7zhqciW2uwnnCmsZt2zm1mQSMI5HppKhO4W7xIQ3kx+3+k
nddu3Eibhq+IAHM47RwltaSWrT4hZLvFnDOvfp/SH0Zq96qB3cEAE2yryGKFL7zBi8eJjqtLY/tz
woCFFJpzxUHDpkWIyj3XJQkhznWdoDyWCjkk/RxrNTDxbqvP1U6ft8jLpK02T4Q8kT2x9Q65Fin6
YY/lRB2K9dhImyxHNy0dySl7rN77baZom8CW9hVWIfKobWXtj6snMwlNrVazyVKf+v7kN79KEzqp
TnzUIEUZ+0IGKBh/wOoxKWrbzU5WRC9i0tRUC4pDU/OAcC6aLdG873G/uM+OeRfJP3y09QJ3EcTO
vLD+aD2K7o8hWl0d7sqmfg4AFiHUhebDEv6p/q7JyX0Zd+/Ik9zFcoLuR+jjEuDNm2aacq77yyrZ
w7ezQ3osvk+n7k9LXb/Qstlo/ZT4UZ23TMIWDYPfic65az2m5l2d/oqzH/ARcfN2wbpp7hn3LmT/
7rkDHVS+da7DdHBn+lgsRpe8lcC49evpXZ35S9cyA2Szl7lCJ9vKjW1gkQ85LuZSPir6hnTslXAT
QuEdY+2ZiV+MarnwJHueuBLNj0XcA2QYo6nMmceroEYyS41okQTxLCC8zyh2R+DS/V6doshJyPaU
ebOI2x5h7/hPYmvgWLgEw3NakhCM2yQ+RtleUk4tEZpnmiiTuTRI+7WX2esBWcEMJS/jxW37pV3O
6uaXAFYDUReqLo7Qpv+VgQEUwpMJKMCnEUuuyIqppAMnBevkq/FaAFuK8TxK0lwlMJbHrYbbQG+k
kxD6Vzagn1YqMycx8F4GggkBy5HOngFePAHGsNGQcvJKtk0tT+JXJCcP5t55ah10rLCrbqAtUmJR
f+TmFKEsXchWIuY+tx4itMysueovfONXbzjENNiS/fQey3W9owWn/awGpMqjd1U/2SxKfVgb6kvE
fqUSOnHVg13+9qkRoEngUstplXw+bf31GG81UqqC+7eKSPO8hSVhDFk+9e4q9Ty6Rtq0r9y7MdUx
4Lkr+32NjDzKjT3aVZ3+o05+lBAA6UDh443WY4ahGmQ41Z4jFYpJAzc3qmn4aTlAvPOqOop6j9Nj
lFTzDqqv8VIRkxTMrBjqjvxLJ212CS6MxgDSZy1i2ZnbqHgYKNUp1kPvP7lVhAb8+2DyD66jFHmt
kTE9t4H4+DqkL5FEVYjsSZhuZOlZJlNwrRxKUrgJ3jQ2LaJqk4gCdqAn8Bc4Gms0Cwl1MmwUuuq9
yl5CPBXiBNfHXCXIS7CDs6dSw/RA8WF+qJD1xl3pnWvroUgOdZ0Kf3k2/c9Re5Kcs0bhqn52JaTs
u5dhJBWMH6UCpwAOODBbhvvmuk+Vvi+jtRpRTnrJsh/id7t3Q/dHp2dbujeKwqJy91dlT6inoJFB
Ed265Mv0RUKpJmO/W0tFP+NQyx1J41JPHrlMRA/s+2LitZIwVCDqiDIAf0RjvlYSySQsLxjsQHhl
jdo7nl50jgZsGG5Cja9pgACS+meoi5qwZjU29TSGEnYotqatJQsFb3qqoXmfowPXRcKFvWF1k6VM
ZfNeeKmYypkzL+/CtVBHGbBBQ6vk/zcFFxDoLJd69O4AZ2b6K2QorXyyy5VSnkdi1u9Huob5BmkN
KgFhdAsH9ou+jFTaclfYMA4HeQ/YG7rfhwpKjSDQhvxedLtBTFL80/Jzq1lT1HTA3NzocV7FxUB8
1JEJoSYJ1vrrN4910wNv743PVjpJJrP9abFYtxOqEPrzcjmf3x2nq8Mff3mrOn9No1D/PO7FRHul
SY9I7qMd9jooRdjJJjJ/BDqI7lkWI2c3658UvHdeskNH6w4EY7rX1TtUfU2cVgK03maxtlE5oAN3
mv3icidMJxNAKi74CWsXzco2XH7/xa5tj8+PfFFot/XE7/t++I9wG8sD0C7F0ZsEsmv7HqKcLfTa
aJJe7kNAZrJOSZjWTLXxvWOC5s3QHlgMDEa4oFEP+/7NrrEw+BqOirkTLu8ANb+ugrAcZVWy+Bpm
8eK5u661OT3TBYoACCDiatd3Ocnda9OSwfkv3w/+sdAvj7nPgwvM1KeWCeJtbhcUNtTb4KD5b/8C
B2v57Nmm4YoCA29N460alo350OpLqLgtEprItoAsBsrPL98G9F9r44Bhh/2jItKDheDXZxpUg5Sd
L76L3jNguwIEM3GSifQGXA4cRXyCSvb9NHygCS6nQecwAEeMhx7iBF+HVMqxGOvECR8BrFv5Xj5o
5rrhXwmw8NlGLWNcF+M6W3XGxn60f4TzTJsgB9vOuGSprnOd0ZTZ291z6D4b+kr4GCkLA/TkK5Ch
CNSgdO+DPPWm0qNGF2Oq/44iOn9T7xWHXzRH5k2/rWJ7zZkKKqnb9d28vKWy9KF7/81LXsKBXbWq
K1+GAmpMXn7uZwt/ul6Hi+VjbE1+zzfH1epPIE/+3OpHXzp5CqKVLiDawOChBkKY+zq3Za/bPYTg
cCd5b276AsHABZNkBy8DKvlFWQP1vINuJFMVEeIn8MlgQdGlL6Tnm+oP15h70BNl+pIgPIVe/9eH
GRs/7QGLIVZIKyZdirM/2bcWhbEJop6Fc0i9G7fah3/4X9P+aciL9y+48c0uDIPHrp9Hb8Gd/p7d
AbSQ/VV2VL1NPs56434Ity7+oqSp2Q5xCschjZmMm120DqpVqS61lxa43KR4ehJBNwEddW+p2yjp
kVKvqy8pD3gux+72+41x7djlHFRN00FARv84uz4dD+TRCqJSWbIbvANVGrMBn7tpvfebKpKaOOX+
miVAKQb0bFQ5Ls9dt25xwE5Dj0wtxQqZbHBZUXEsFG9p+w928pzZKevDW4aUyvEIpa6NVKt0kBpt
kYxPXpHQltuV8Vofgc3WP3GPViqAJPKDkxprgDoz2xPBDtI+sFYAUIf5pCXOYuoRIvp+1q7dIToH
ug3MRjDKL754XIWwvArMweV8K5nLqpAmPsFMvel9e9Y4y/GWeM3VZQ2+HyFMTTWwR75Y1kauqn1K
2WfXEzFaLB2BP4T5AR2XLG0u9hXICfkWq/z6uHCcwdQqJg3Oi0hChW3R0H1Od/Ca8nZT0PBrOMOA
SyLfJuw9BG/CvSmydW2CTRA1sI1ZmdycX3dxpOpdXidRKQTjhOBpelcm8tbPmw13KI7EOKVoiH87
tAUk5eCMb217FPZJwPcH/4Q51S3a+VUMLoI2hAwG1j5Af78+0dBCJjEKO98FvrcZgf1qXFpBk08B
4qyDAHc1701g7xwwRpBhakUjF0M7wXFnFZZmiuuIXnwXPH+/Ej+E1y63FZoh6N0gsgTv6eK5TKVw
rRqy+s6XlLVRFmujezEDpoU8LShOhjrcZ060lXpnKtO96EKBbKUhAkTfO8KW2kLp2HqFtko0f+0r
GiggDkvbWbQUsRR1XcjZO1mRMmrLkOiwV5Qt0s1TU403cYq9xWSsPPxA3kG67V1q11KOagS9pzR5
9+FIaAOlixTILOql+WaInE3ovps0bBuDvlbdLLZl1KMjW++kVF5oUblF4/qtH4Q4WQeQXYI64WLa
qHngWltBTPSHXUmF17vpKXLtKERsFtUmnX+ATPz6ha02UAI/ScMd2iuYwcrhkgjUKc83pRquBoSf
R7qIyWxksQan9sNdh4Ab7hs0ZBXvBYguykj45YBbByrkkclzSd5YLrzDX6vl0zteJKF+YJhJXZTp
DldjWsiiKhzMh+5G0Hk1Ivj8gmKqP90qjh4bQWxovpjKANQLhL2VoFoo8ER7Kq5+Gq/iwp4JC3Y0
WEag7Tr/KldvAzHT6OKnAVL3+1e/wiUT3/W/n/fiJKvyQWkLC4dVacxmQSTvyAld8yWiJgkRaVvc
1BC4FuV+HvAi5HR6qkVxHcS7InvIgDAO1s5N7zNyXYwpK+w8pFmb/Aq7GyfC1SP707jORWEjkQyl
yYQcahgebVAzuW7MAp/WW+QspYJuoUxjDcOOLr9xK15Nuj+PfHFqA6DKdW9Ukp1SrCpcMUKLEvFK
co91+6BZzwoCGUIDzYb5DDEEywf052L3xuITS/ibJf6B6Pq09jJn0ACmhalQqwaUIuXL3juM7Y2N
dOOwuIwAyCRyZRy0aCdqe8OxMR54MzRdb6ar1y+ef9btZfYYaInElKLMkIHTLFoYD0+htQKMrlfv
bK+iVrdjfxZ4gsQ5WggKWSGtMMx+Q+NVM4uJBKf++5109XL+9EQXx5fhKZKJpCsSs0EyK5bdsAEP
DP63zO8EwtxVjt+PdzWHNTUNy2iyRqKtixVd+5LqdKULfBMiHmUUnHQWj8Vst3u9m4Mz3N4q1V3f
Qp8GvFjIY1MqqZPpxb1vHYvuzbIww1VqeHhPKZ2ySDrazo1dq4lJ+2vZfhry4h53aoVaIMJJO7h0
HUXnzMonlv67UOwfI1hoAQg0sVbqvH3Z1Xdxojx1Yb6z/Jw6ewC9eo09xspHXa80qo3m5+uhze6V
Ep8evOKVEr9YoTQlcCOBm6xTV1obyZtc+D+CBLQwYK26Xbb1LXz0Ryr/12sRMGn8JeKTi0gZjdjM
CbCDeMZ6Zwp8fr44rSkwTRCkk6bnh1GePjwoy+VrPplvNunyvWGSJy/16/cr6GpFFAkmNEc0QiSQ
2l8vpCbyUN/IFYCj3fTn/v5+sl4u9dl8MvcnT7M/NwYTgcLf72yJYMwSht4XgwWuVoxS2nDTuHsP
TpOurFtjj1OP4wEdmtTvjrIx+4cyvhubU9bvbgwvdsNfw5MrkMzxqpZ+MXznu/922i7mlYKlRLuv
wKGjFFy0S6D+OEPOvh/x6ln4z4DGxfZEez2x6b8EOzgXKf2tfGM6R099uK2De/UOt/HLMGQSSdm8
2JdJYhixr7GaXmZUUp2784NYNk+z1Z9y8f07XYWME1T/d6iL/Vg3kQtkQxueZ9v9qZo+r5NlOzk/
qOsfk9fpapj80ZPJn1uF26szaZNgoGwFVu0D+f/p7kpkxchGTQkEgREc4pyp7GR12WeiXHLjBcUy
+GuZ/DPW5aE6GIAWMXgb4Gxuk8nP4O7n/a+FN1meKcPtkEqf7OZ3m6fVqtpa65dVNv9++KujA+W2
qAACq75UTiCnrEVpHHfD/E72khliAqAUdBcJklnQITDS33rfa7vSUhy2JWMienLxQTPPsAKUw/yd
hghuz0mXme2kUjC06kGBQPR2KRMQMHSktxY6w1EOP/mQdh+WhqbSzsOuW8izcEClEKCKG+QgAc6I
fZd4tn0/OVcLeZ9x7hc3bBbLIVUg+Arl7Ode+wkaZLI4Y5Omrs/yejKdYGL3FN2vDqutv7xREFLF
PFyuC4dKvGqhuEVpSMzj5zUY5Rn8ZOFdK/oVa2/y+BhNH5aT+d10ekB+YX5jwGtrXnBpkYJCtk63
L/a0NMZOmtYRaVe6h0hFAXrwlxKQ8ubGCrh6q38e6WIFKPTlLGB6jIRnl4XtKlgvyKCAEumT/lFM
Y+I1N46Rq5nQ5zEv7r/GDsq60Wzcolhc/tQchOY2wh3KL/uBsiw40RxkCzB6fuE3CZkizLy/X02o
bF5d++S0jim8W5Gs//pNgTrqjgVIcpfgq6vFC9BmFqJLPtAP+u8qs4D/EYDTaAAvYn7oM7VBOKN+
KgyR4Eh2Ng5BcOikpH0kdRSUOoq9AT7mQqxMtBJM95QqeNzSOs86UEH2wYoEY56vipKCwR+wUJ7E
YXZKv3NoYPf6IPMOGMmO1cGhXpxxU9KzmtOdk0a+DuIJHXSlDhFdwdhrsnc9BUkF8LMq7Y0pnf9N
eRf8hzyFeRWcxftYdYgWQz/RMu+56vQ1Gck0BLivekcJl9CgOVAkw3Lb6Jc9gGVuqsg9JAuQKLL8
VuUvgJJz0NRG5eMl4QuwNkE2py9yUf54Zo6qDGIrzxuPoNVgHPBnxOzIBZpA3SFp8PAG2B52+XxU
03mqnVHNm3BZT3KhRyFaBOkwS/S5Um4p9PYOPbV+jzwZSpr3NUuEx7AqiitWtUxh5RVJvAL7FqIH
622oYAvyNZU+/AKEZHYBGiQJLKD1gpY4VSEURCjeVtnBHf6o2LMm7QRUt2SMiwYF4bIut131u8VC
wCwUyCAPkYtLmmFMpQBoNIRFTz006jg3+RD4NSXqa2timNf9tqRwlfDrmlnhQvYOoGgSyCerz0V3
NYWdOkLxHfoSvLY3d9uD5zV3KQgSj8PWpsk40OPSEBCFok2dAw0RQKvAn3C7dK1t1O2b6tR12qzp
tkLkgHp0gtHxY+pOpCeWrIdNoTHP9Od4+BHlD6mwFSy7iQVwRMw7nu0pMGlxEIsp86s9CEVJLnAE
eB8CGbNQeWuCt6wgQpsVWkYpln/wbYRwvI3dxbDkG5vI0IGs8DR+drbwk0eN1SQLeiEfPK36WQGm
hNXcCYxccxizCP4/GweNUyqik0w9u+aDB6aokde+voLQFlbgIID14MMhUI/SSy9Ts0aFND/INula
dYq6jS+f8OGbpQiyJyMVxeLDWQXApi08MjS2ZtDPK/NJguMsKccQ5fysGOdh1FETk0XumTXDxpHk
dWOXE0G5EHrz3aGBtSD2jcAnFqE5Ee1vx7MW7D5hIk0TxsgPrqNBf+63uQE/mt8grGS7+l38J0w1
rENyy4cuhEMim0zsdHyI2CkBhT03qx9g4Zp4pfpzOQc6rEOgdXAQm+oYQQVw/U27XPAzUm+jVUdS
jCo9V7aLtiCbxjyU9aFgHLFR2I4SA406LpZUeHnFMBUIhbzYCKJgu+xQvEDoB4k2wVrmu+IsLAv/
FNQKISCp7E92pq/KczhM4jOoB7Hni+QIbslL30MOKB/RV8HG0qsj+DFYIOKi12p7RoUAYLrQgmsx
hBQY8qSHvdua07SSHtRC6Krkaw4cGa4rCwXi7z1EAdaWkDzFEbNTCCAATFisc97K7QTE+10NYQDo
+qoz85lQWA7GI48qJf4RlN2ykMZp77vIETtPAn1BD5Z6VAr1IrVODlj5oVFR8TRfZZD5dTLjqYVy
n+ChuM2eNP9ZtR6EHV8yYLcDzr7twKCe6jAW/HCP7RlKSG00wUwOX7Au54Twp40KZgsfraCboVoj
uWJlRKxFsB7Sa8TGsCA8Jfm+Bw6tIcTdJaccsJXaWjNcXXAKxV+09qYIFvJlpEDdgSHGEfwVqP+A
vgOZRjGeWu44JBaZAeZKTDwmemA6BfNlhNNhQhZWUEpXKQdCadva+Xutn9xoLmqheEpLAG+KeI1Y
e7bpQM7BgTdbGZnomVoYCyqEbN7W8PjzBEFlP1WlajaauHAlKJcxBN+CygxinQMINmozhQ62c1Pz
YyzYYx9vVlAG26RcGV4yrCREAPBmgFFf58l2VLo5C092sbPI51RQ3MqcNj2Qu8KYmd5SGBT20cbw
tEXOcVDZhA3yil9gW1v1i41370jlEjQBtaCIAdneeoziNAi3IZvaANi0YqlU7wEaPigmVBWIyADR
DnfOIY/cmhpyk3kvDpxxpLxy783LQii7xJopauewZ4An0D0VfmBwdvxnZDrs7jy4CyV8D9mo/dCs
C3AaVQHuJVX37Dyz22RIawPry8JiYfj5fHDwfIWhWD0o0P9l69jZJh5AzoyqUgslhOC71llBkbkq
AuxKzZPwlsbZktMwFwuYyfXiTMxUQDPO9VHkwmJCgJlQlIZyPRP4GiPcoGzThucA91qcyiU+B2aQ
5OELKoUz/7GCGOewNk7N4Cxq5T4DYUw3J8XMlo0DucFHIgIMLubYJRbWp846CxXpKi2mFSu/QjoH
5Q7xhBH3cNpZK/AMvUKH0Esfc+UAW21CCG+r7wW4VjoQgkDUsHYSZOyAeuj2Gs1HAfZjquM2RB8H
dQH2OUWsSENfR4gNaJScYBxQOzFAN4uQgJbUqItYkVkulwrJGc1tjrwKPGKBp3GlHUskUPwgX9BA
iKOzmBc7xsGZ0SEHkuGEkb2IQQCqyaJyD3kpnxKaVz5ajGE4gy8srh5BzuOEMoxsGo+PaitIMyqE
OCs/9uELoVl0GqJtULwUVbbm2NOcfkHa+IHa5yzrGxgY7xWe3e5AsRWvFgUSac35IR5HrD1xQoLC
y51gaWlQOiZOjuQkM4ljRCaUThxjwQsaEaQCKBg50O/6WHhHof2tQOPj1E7zaueZqzpZcgQQSCfl
gcVr9hZmsGdhCShUiDzuDS+xkFY49xZZNKEu+jKiSgk7Y1ab/BRODO/o8nNFIGiUydKvs6NYVoFe
3ls64JB1ty8gP0QZnVaMsi0zWRrNkXuOrSb8U3t0ysG1k1HSvPo9yvuwGNnXM/MPciLGeKIANc5i
Lvo3v1oo8XwcNnI9RWypjxyBDQDBDpco55NaeBagG+AVc96Gqhk2a5MweWtlaZ44DcoTU6X7HWvm
srHQkoA6VBEpR5rxYLO+pST6WBwpehaRuZeTvUqrcMCzxpNZTEO6wgID5MsMnzjiXtCuGZHNagzv
SwlfG4LRhHttxMZJ3TioJ5k1Rxj3ehO/8U64ZniZMRviY9244Pk1aFOvHVEsq5wiN0tNXNzNROu4
y7iP2a5xD7sgOeS0+E4yynBYwE/svRFmm7BaKwmY/JL4MjkIcdyE0wuohjisFDuD6pwu4vIp5Zrg
OuYw1yWMLfu38A9KIrkJzVFfC+kHPZj7vcVWPeX0rmAliTOTo7N0wntV1RdA6hWrmwmhf2Ex377k
GVVp3ZpBo95pUGIERkM7cqyKfdm0ZzBH7PYG7ZdQeojM89CncxEqkIubUI7SwVsNkAkxEtMwrKhh
OAp2fTarNTDyZfRkkaIrWby3M7IZflOsLzA+Qe4fzcQo9tAFEX3QsxJgVFUducfF8WHV5GVMztDb
E9zgRqRfNvxSZ6grg6MfFbSGKPGlBZ/0fBeNixQ9GsNHhslBBolrO+JLcZSJBdwZ/QQPMhYA3FcR
gZ0piddq94NGvTqqYEtjnGWTByFkAm8GslWLqpHJj9j6wZOXYVIdPfDgub5PrYCoNVhnxSCCWXQ5
J6A0YiN+Nscdui0QH5/LYw2fm5RHwSUYQ8A7A/MKPgXyZwt6l9CoXWJHysELSJdBs/Wa1Uhj2r+L
vI2vLzgzDcS4ugfdg1c+jeJ3AyU628DXEdmTco9/sYiJ2dAC+k17MuBstgeEXiGO1AR+GRhyq7vn
UGIBtrG/F+elTg7VJuZMgzbTdA+Cq1GlUBWCO04XSMGs/8KoFhxvryLatN1sjlUiCzzoNshJhqkG
D7XdEZ4BzuOUF5khF2VExJ/yui0GaD7NDQvqIMFfWcIAR66lBv9vyctIm9bYqVSnoE4eRRaiQcwY
Bhi59gPxT0c0xqOKQ9xwnAWnh9TI02Ysl+LaBUlgDh6kRFGHEAFxahvrMIaAn7yVsOz6MKOb3c1U
SF2O1c8aEXE0e43w0ku8NYIP1LIa+WdjVLBU8wmpCHtHal+hOCPdaYcQ4ZGSss/OvVGuSUZhpd6J
FJxrHRq6nyP8LYyQ6gNeFOJMAVLFciRPh5DykiEyMzBiXxwBmCWvuf1WUMOgQ6BrS4QziJd9ppw7
Bu1e2xGYVm7zUIohEB4dDh6RITR6vYxhNVb5u2KxAsCQRGRFkGiHCFyadVfov0qrXPBxxB0YJku8
v9z0VCMOhciRxBqXYRVwvudeNl3dJRaOXcVmDLHchdis76VC3bQcvICByGSsD5UlUltwf6uUNTba
6b4cNrF/vlHpENWUy9qV9anOcVH6VhtEHo0si3ZYYrLuuUmpoHIvEbEmysyQN4U/B86INirH+/dj
f+g3/+9jU8z6WmPhu3KxAu+HeA+ke1I9Jqdkz5ldzrlW63sHjPyjc/Qfoz/FzlwkD+WyXfbL7H48
d2t7GxL11hMMar5/quuVH4E91hGsU9H1+vpUfh7mqoTJ+04vXsgVXfXktJzi6YYLm/CtU88WqR2x
IQroThet9FsIomuFXj6zosq6iYHhpf8JHN6hicw6FkDsaMB0Qz2yxSPKK9zCRFWlWtx452tmebpF
hKiiEYpbgXFRUTRGO7eUQVQwq/nPxS8UQpZLa7qbTKf5dPV+o92sXatfIt2PCIpqIH14qZzfakGh
9/iPP2fz7c90bdGhNF9+Pa/XZ/3h0Zr+3lmHasbRP3nY2ZP59IBKSbd934ZT5aF/vdW5vNYgQSNa
h2OAJLF+aY3YB65fpT7gZuy3KLsh48/q79CZTCtxgny/uD5EXv5a8kgfGVhSgg+7LCuOTZsPTTdg
N4ggpormrIKWHyIML1n9NJTbpqTmGa/H4ckH7gcvLkn2vUs94E6jmZpLuyDH8l19LN3XOrurIgr/
CID9JEn04kU2qtCqlxBuGgsGUL7MjRBx/n3QLNX0UFAYQuPOflLYahz0MoxXKfm/dNKsT+93cZy4
eSzkb5pw15BcFy9UCbi8iFbIsMls0Bua3sQVXEMv8PGIiwD7YVVzsV91KYMhXg6IHSJOWtF7EGaW
JonkjU93rSL8eZyLKr8Sl1XpICO5C6xsm3XVyqgPmKatPOI3z0oWdZKssuSp4X910lyL06WcbfNK
uSugbtpFupWHaGq1/OYmnkk1WZoPVaiRT2VlzBqyjkjOHrRahQOfLlJDPjQt5EUcB7zYnja5t0cE
Z9pz81tjtGpSeSr+fxCq/iTpF6qF5kDf3fHeMPQgQaU/v3/9a4eSLQMtlGWIOKCPvp6KslFWYL3S
dAeXtkmxoZt10V3IjUlyHc+VYfn9cFdPJJuukwJvFM2kS+cUs648xC3N4RlQdjRfZ8vHZT7f0Xxe
PR0ILqaH78e7euo7pqxyFOB9AdXh6/tVVeaVctv+y/SKEkHYbVDACPVj1pPQkLiT7XH6C79aML9C
rvbGE3x0iS6Phs9PcNFxiPqsGmAehDuhSksxeGG5pxF/UfgHIodG7YP85ZS46NigcUAmSmgkCoNs
sMozlsS6FjELHh5TGxI9cNOMMM43ks0IwtaF5BgDo88IRNAhguJKFWXqO5ha0dWIEZ+s34UyOtGr
rEYfTEYEn7sGKUdqgN6f1prn0Y174NrJ62D0peg4uNB5v3hhzRPK6A0vLNLc+ECNF0MR0kcyaDW/
tX2v3TmfB7s4mFLXidNBhywjNEq6PQ1MXrXs9sktb8kbA11ulMRxxtG0Mlg55YHat+iXMZIQH7Zu
GaVdRY/RoFIwsERQD0H9r4vWLHy7Dyoz2OHobdZI5YwIT9BnfUE1tO6pfbrnNn8Q0hTI5ZScRyKU
u7Fxrr/vP89w0a4bQowQ/MQNdgPah+UD5GpSO9dYwrBGoCol0zGqccUOEquTdK+OV1Wy05Ai1Gff
P8rHVf33DvrnUS5O6EhpGilrYtGzQ+cFt1KyW7ZFyZoa+xKVmQOMnqE7Rii+HHy9Z7UfkXER1Z2O
WoVT/3Hbn4meQtjn/qzOmiKM14hNgZa6r6KE//0DX2+vWrLB8UabHa+Kr99P6QJPLgJ2AK1OMh5u
y2qIZ6qF95w/J/VN2a24c9/qlYto7q95osUKPAxBREhdX4f1RywHZZ0OqwVL2JarO8+9c1BJqhT0
Ob0RHjWeJu47+WxZvwlxVifhyEOUBRkQlXJR43TPSkGJDMEvIVAbNOaNmbm6qMCyW7oJKuev0z+F
wGvHCmwBVHNF9do8lco+EdI3N3KQK8EDeceHMrVBROpcHPuJ7GltmHCtUQ4k8amCOxaLp759/6Gv
3WZfhhGP8QkhYCNtWDmhHLFRN41I+EqY+easdo+JenK7I4sV1YfF0IoeTpp5C+qjWOqkuTUdwZ86
nTWRKWPd5P5cOYK/PNfFAixILd2qYAH+m+Rm7MElimZFPr2J4b7yTcEgKTZalqz4vwQewYnHiWrg
Mj+kd7j74R/AhAuBWOSOvp/uqx/100gXb2WPPeK4HR9VHk6uuqTYFaGuFw83gvkrIdGXF7q4vzxD
6wZp+JdPJYtUSMhQMROOBiiAUFu4GSJcg0Z8GfHyEkMnXDJYsDuhXijwjVqDyoNyYmkoWxchiyKm
BIFLJTWnBm0VcKxc7UqyGQg3ffv9+2n+0B69OEd4HCS4cf0Di2JdrOpUD4K6N61gRz8TxAMdFlYz
LkMKUnMsIrosojxJvebGuFcnXgOXaKqAzYBJft1N/aABRgrwdWHVevQiZOeHHvyw92oMc6Re5uYz
wMFqB/N/pyna2hvPvH4WvoGuU6RmgQL29w90dWV/ep6Le0fNY1kuUDCg9nbkDCe8EBZAVAi6vLhx
dl+fc7JU/KcApkCm+vruSZArRmQHEMJjKmQbMBYpehTRnG4oauxUXD+cQ8kSvn/Fq1sKxV6+t4Of
s3Hxqb2mUe2mACIeoRlCURhjJwrIN3HL4un/WlHww8Atm9jqXdJcUWKW7DKJYYlZ2yYD37T02ofv
3+T6EA5YMbjFhnH5JoGcFUmUUl3hwqXaRQMR0fLvh7i6PqmD/meIi/MnCyUv1cMw3gk9QA4JoC2L
9J6ygpQqJIZLxDG/H/D61/lnwIuTyKc9YpWxMI4j8KExDMtNdPJuBpxX546CDaUSTCP+gukyTljS
myLVbjYgd9DrpP35/atc83UknJWxGiEPMyzjYvJ6a3CMOIBTlHRHGgoiMbBehI+HVAL7Sik4z63k
jXFF0RaK3Y3hr96I/wx/iZd13Nq2C7vGArE+akL0x/1huu608MdZPc7ssZ6mhTcvZJQgwbU7zjBD
1gapoVnSn0A2Cm56kN3Y9NcKpcwJitOsWBPbkIvvi0dy2ykZPgnbn7M9PrXPz+vHx/N5snyd3k03
T++HQzO5gTG8uqRsCxMNzlkgjRdn7OAhk4QBMiLJ/ZzoxAxeUOQHT/X9dF+DTsIvFy4ogmGuOxc3
mtVLRWlFMiaa414gZmp0D2Et0CgQsp0AQDrarxltDddqp6K/JeAaaibNOyyxTQ1AXPnE3yU6OMB0
6LjQ6/3+Ea9t5n+e8K8idW94TUaexWXT4PVB16nYCDNGTvePbor0gPvh9yNeW4KfR1S+HvGW6mZm
IsuJuFY75QT+K0dQrdxH6B/eNqIRhZvLI/fzaBfJQNzoheHXkVhbP0/BBJ1vd7Gc716nCG10k1sg
5mt1Fj44pGIUFnSKwBdLeYyHQuriLN51oDqBnZGJecBIS1UAZUTpVfgTEvoKYz5Lgo9M29IKXr6f
4WuL+/NDXKw6N/Ds0Y1ReCiDR8tdY+MnAhVK698Pc/1D/vddP7KCT1G/Z1byENgOxsvSTA9/CD1h
zFt5R5Na/s1U5upCVRWk2qG2kjZdvJRfgJWrcvDhYh9xsxFtrxT5TWS3oHamcYsRxy2tjGssEUNB
OAeeiIJv+qXZsErNTM+GnBsh36vtMUykdV48V0g9j7RauSOsYRaD+6+bYBq5m0JIjdL2Ql3A0tGg
BRoQgyCQpWT9/dRffzAkMUD2gthHh/zrJiqDQmv8Mh+e68ULR+avydqcLeeTfDLdTGer/+dgF3uo
MxLSYp/BtttsAs3i0ZxZ891kvpp2EwDgtzgP10/NTy93EXBKRQ1rJxTtGvTcuyOI8/VSuVvu7jYr
bA1W/vzw55aT3Ae54a9zwoBG73ABkZpfXAhjAEiPijX4PVA80aACTIofdKoCshuisSpan/bCC5MN
mF9bwFOC9wA0VBl7i6rINhQd57R8BLorE4iwbFkH2l5QAoTUpwDI0KNdUvJsW8pyByd22DXp/MaH
unrY4YIuK2C6ocSIAOfTjozUVkoRlok+Kh8CeA2shiwUfK2V3MW0Xjl5aKp/P6p9LWzCEltTVJVJ
+EvtowusyrT6Mt61SLTOCCFgZxs5gs4LGzk6nHbnjYLRCljcCkXq0cyXWQtGMraokT0IiWv7j5AN
R1pT+JeF7TTOwLjgCuRp3bzAZi7L3kpwDpbaT9QkX9ujSe9esEMCo5+10bNuIKFI1bdpn8Pq2U64
RwAceA2dN/+QpC8JTXyCegCbHBjC3YUWNnwGUfAOGusw9NIqretl2gL9jJRFQ7UEUv9vtDOleme0
p3AEiGhIb6Iz6VfyWqrabTsW91mjTHrwq4VM9GQeCjRpnUab56rOLJxcGvNkOhNEDenikkAKDFcj
b2IvvbFBrx2Nnz/AxX4hS3fCBk++nVdMe+c0nFIqVyQXCnJ5XbMFGfD9F7+WEGoK1StbJUOlwv11
mUm1HYyuP4ZiPLYDaErqeQIGcDNaFk9+uSs/j3Rx8iDhaPahS7iKIj8SaVnyDsYcaKpAviIxUP0P
aee1HLeWpeknQgS8uU0gLTPpRFIibxCURMJ7j6efb3N6qkkogxk9fRRVMqdKG8B2y/wmfU38vdAl
RBxUikECXaq1nCPecL6qKo1j/uHy+fqudpF3yWBoEMwmeIIn073Zb7Zvf47b6/XacJHr8q4u7Kdz
ZdMvQy5SBHDpejSmRnIEz0QOLIwgANKVwpmcOxxBKCFN9v2MnrvKP7+l+PefDo5+CJKmtyh1VMV1
n72QcIMHo6MJTCi/VFc6W+bhylK4w0VXftkf95MmN4vQoizsPCJLKpTrBYy7nJX9EUEXvMdB5aRR
jBqEgK2wfKnsd0CeZ1Qsvn9v5YOWvVxhnx9m8bGRe6xKyWbD43shSpfCvEPPdABR91g3UW9BPHkq
OGXKHcBks0QcK/JxN/5tBpuxfKFhL8IRbPeyLl5FU+CRlSbGkYUYz+CFA+GrIK/aP2V3p5vP6N2A
VCrWaJbEdbHSh/sep1C4HmVNoTB8IO9LyxxZxWTjj38VPNCi5K5H8lZDPWqf2jsFBgGmb/a0FdQB
fb5ptAfKMqalYY95EKekPQW3cqusjfzkoBNZqcAgkTWt3uil0mKnkIdrFqbZvI0AIIui+Gygym3K
yCVrq/BW/KlcoEYrWYgSvCMAZJrWr2LemmP7jCGaZ9f3jCV6c7JVIgZGqy3BDKJ6xKUJZXaj2dsU
dJvuBT6Dmt1TSxGg5qlW94pJrJbzRcwD/UCvqE5Tsx5BblHGM9tD5ty1EGcKdIAwP2gmiDmnyqxc
rfRXdVZ5pW97ub+vI6REsefs8Fik79EJqJbyXkJp6OXeC6Z4gzQObhQAwZwGIeBop7S+G2MsAVrA
17QDhTIM0WABVNh+9ECY1DgGfE1Shn3SaFAxCdaybV5VNdhbIrxagqKTvxnTX8rHfR+hSK53YEhL
ifMcX5NSPeBW79ZgnCRwYFCiQGQT5o/KTpdSXK1wZpOG30o/vIvyVRi+DwzMjVAI2ROUaTK1R1E7
Xjec2+qo7/+OrQdaqTT1DWUc3YI59Sb377r/KzN9b0S64cI2OHeFc5oTNDhElNaH2/in/W8Ns6b2
tsoV/gtENFKtIBmy6VBDUIJFg7YQdB70hMBu0cnRfzoP34//UZVa7kK608hiodHFmbCIvkKlGfWp
poGgIIkrCAGhzkxygZtMuZ2WMB62afzKPF1p+OX5HYju0vVDrCApppE8BmgXd0a/otiPVzkq/2DL
QDeTXIZj5vXVWiu7Y6CDUUTWn+ZxZM4A39KrDKc+vZf2CkBv7NA+TBgkODnyKc9546DNr4sxpGVS
njDtwVsXvmNoIXzzVjJXA9kbQrJ4lzymCYwG3BVUhZUrbOMkknoigO8/lCqu1n8+lJgjhIcMFKsX
V32Xl1qtQKh4kHYn78Z0KZVAAL2NjrfPx4P7dwQ/emFtnLvsaRwZVDColcCV/Xo1FKnUpkMP/iT2
D2UNBQkWwQGeqxVff/9u5+6gzwMt7iDHKqeocpCIoVtIaQDeONcQNx9sCTAJ3491TnDHsEThB/QF
heZlCGOAlIosoMFiMHBoWUINfcLNY+sDeWZQcRoQxNOZWgMmujD4uTD98+Dq10/qq/VYmzn1zCz1
fLSjfFe9MR7hrEz9pm09CHjfD3huCj+Pt9hdfjAkLZsP8R3UJZsTfBM+NtrQ5CgX5vDj7l6uTzjV
dC5QBwMEtshAAJnAH1QI2NLgXtiRpL52BWrJGIm42RmVv5OFs8yjg6Iu3WG31Z9beb59Grnqvn/p
c+gBA+inTB7kcKp88Pk/nWm+JYG9yROgn9KPvN4lAAiAn/XQK6X655zecM2N+rZxsG5vNA8zgDRt
V+PY//98fNwsZVhgmJQvRaRiss1Im+ToGGSQwaSrLAe//TZbt1P58/s3PpcG4PBogqsUpHZtEapq
dQ3ZIUIRzp/WmrhnKuAm8JDAu6N48w54+PvxxN+3nGvRxDbJ/Ch1LT9wkmbmgMNIfrTsbUjHDtLU
B27+0jhnix0OJn2iCWdg27fYL6ac5GmuwSwj8mqAvg+eIDW+hpgbKqsEiLu2y4tdpGzm4NRjz6S7
aHVC2Ncx9Op237/0OYij8flhFpsJ89gyR3QnO0aDduxb7arT8VuEOTpa1XXhX/czYuSSqq1asG0a
KOpAuIb2Frq1eDdgdKX9Yj1sSjSn0jo4sXLg6UKPHBM4v++qdIe304dZcBdZ+PsYXl1WN3ptH4Xn
cNl1PwfFIvgLPHnCNbmKMRlzXJPTuCVXCO+1Ot/MKSHF5Fy4e86dz59ffHH1KJlVIqOCRquQyiIO
pWrrEC/ZAKxAgjf6hdX1MauL5cWMo7qGLqwqYHJfT8l4IEwMJsoKTV1u4vFZyZ7DyYSgiXeS80xu
BM9a+IshgS8IoikojcrIWQmvIm+yXoomuFehPVI9gApJ17JTXlQUzXWr3KvFU6SCG8pwO6rNKwil
gtblZOEJFqmaHQTH6oNN/laakeckL21uXiVmv0lqHcbLQYcsgjtDgrEwNOXO0x/qd0c+cGloJf46
90qvQhQDRF/+ovRTQmS0w8bDGi43HqoeLmcrXxUYROsobQd3SditbHM3yU+jKe+NqaAO3sD+BB9r
2UdZ35Upbl5+eAh4R1nON53RQqu9pOJ0TnHIpAQmUML0nrWPE/XTiallmUKSYHHVN2vi2gj9tYLQ
Z4MjJzIAQezacJsgFWy66zncTo94n6FcHfUUV165UKD0OAe0Ak3kLs0NMTOif0brpeQpGKvADEC+
dIVh1fcb8pwclmnSKVYV4iJN+wiZPj01wvcT/t5ygWxJ+tfZ4GW9UR9hqrszilCPCWbKyJtlG+Ux
vbAhztmuIp9AwxhMORoLS1mftFEju+8xuS89fRu9pvv6GP8V4tl/q3tMv2+UXXwTPQo1U7xTVuMB
fpBrPKo9X2hfbALPQAbWdS4i/M9c9+R7CFMKdWlOzEUgNTiN7kSVYV3H1a+8QycW/9yR7M7R8VT7
ZaUwdMpRRp90/hUEoUfCG/uJm6BeYAblKpOufO3m+zk6B13jkcgTLUIt8BSL4j3sTuhDouvpj6TW
CTZw7ckAodagfwBTRH1RaY6Q0Ar/cSjwBhlAP0orzc53YLuN8WD2bwWdqQy4MIjDJHihLGEn+Hig
1Tcfukq5MLdgq/+93UwuUx4MQRrcdReRzFyEpZL7Wnqs51tnujKFw2RwJWbXOek0yqwIhx1IgpOD
n0J7VKL7FPoLkBxay1eFbHz4CA3m8yxhkDfUbh+/qNYmSCgFYsqUTsMetJ6MnzyUpD0vfCyz+cZv
R7eeu01iOFjvkC1LVH6oMg7+Pm4wo8M0CN8GwIhz79Yx1hPIjRbGbWBBzmyunFu7WM35uubSyHHP
KW8h5NorqIfeWGBrAQlQGf/CY9K1W9l4jyFKT1aHCEDkCRNwGoFgrXEKCfdD52DA4RVvA4LNkpK6
OV56ae3m/DVz1QEEwktrWmkjcr0hXl7g4MHyVfmNXeLzNdtrK2CsNPGUBo3POSaBhHSobHT5KBsd
6fqEt84f0NFYQwHrMaULQReAkQvTtwiG5LxP9Xkio33K4F+8WCtjhZKpK37O0MLO987qpVr9dlb8
3O+tTb/JVjf8b+Hure+kfeKZP6HIrf4OuDXXm9pDw3SF0f1KXue30xq4kSutGvemwhb7gTnkx+/6
ub01jtbmN7/mK96EHhBkb0TZLPRQtrzHcmr7pweXnLn9FXJnb+PqbdzN/PsRLfGHcXV7ff28vx9X
f/DMtVfu9e098kv39y2/jDnB4tX6GLnbaHu/71foTjWbn+Zq6x7s1fMrMFSXFbV6DFfv7088NQHS
Kl69IizPD34R4jv9Q10drldHxX1+fu7X4bu8172fGD7d/mw8xcWdx1wh07qSN5CFAaPrHkW5FeYe
/Eg2FOjdid6LtMejYxV4qRtv0XhYqdunYj1tk9Wvl2Ilu70nPjCsWM/x/v69erq7Ep+54ftgabqi
fEodf/X09HT39z11XzTvpfW8q7/NT1ona3KStXwlBsr54bupC4vy0so4u69F1dEgQaHcsOicRREE
pGLQueRQ4IArT8sb+6N4VVUbZN3NJwN3nQ3WQNp9gDyKdoonDxdC6CUzQvh3tGwvHI1nkkH6maSg
qk7jhr7x1zBH8c1JagcHS6UiWMc1UcJ0rSEL0dy2DcoZpCz4eDky9Jjopx53nqlGK1mLN1LxNBCP
+LdKLHuNXruFfQlJeyZLRgfcgDFAQwmx5yVaxArNstf8FmcEa9sU7zJhtVCNMDiCBS14dFacLoS0
ZB3rtDIvhNofQpZfI0AiEY2OkiUU+jiIv34abIkKrZJL+gwaa7je9zKCV+m+Up6tAI+8fnAL0TcK
098O9oJWkXrj0HidFmCjQC9ApRozYrgK5sKakK2R1tKESSVaUuVTaQ+eMHoIOsczQD5XlG9acEV2
aLslkhXAMq6tZPiQp0fARjQWWkxBKJLv1fZXYPZ34c2gQCxVVGDWNezBioBfdKQwRI42avquBSlk
IGgsmF/lL5rypyEnmKPXCry6n92m2dOMaE0unWS7drlI3CH6OTeoHQ73s/+3qq5SHs9PsM/qfmEj
jU3xQa9xWbYIIPg/oOhQdhjCVR9M1AQToaroaDvBwodZG9cnBfGcuVn3cORhBrfNvTz/9A3cDJ37
71fwv3kBsnQUTJgpQXpbNuYjJ1U1PO/Dm6l/9JNdbtzAaO+sHVlnegmtcqY3ogMSsizLJrwh7Fpk
X2qsN5kuTEHgOYS08HBChCnuS4i+vNMrsKLycLGo8W889XXMReLjt5nfRCM0BNXyJoN24SFo17X5
0F1Mef65s74OtAg5gniSq6Tzw2Ow6uqOSB+HAslNCPrb4VDmF0Kcs69lijYxASwFm8WnzMZMbloZ
whfkVzoQkDko3sfUrS+qNBriwRcbWYO/8Z+hFl8wC5pZ7SY9PM60UQSYCQ/LoLlu0mYzktUWvnGV
KAcjxQSThCeUjLVIqC0aUeqEV2qHLd1vCYGKNmvXqhpvDMJW5MTrCdnVXURMFln3RXqlowLexhTf
pxfebAW2TkOcJscJr7Aoh2Q3GrZRWC5tHAfPZLPbTIO5EaumRDEKRl0CgoUkOrd31RgJLomZn2Tg
AEihAcszBWIriS+kL2d2z5dPszj+80i1pyqBX0IzTKDDLONFyd9hZ0BoQbHj+616pnzMCkMAlHyF
f/5BOFa+pBTzQBzOUjbHUwTGkN7NRtLTndyjrkBODBd38NF/ufMBJKJcEsrbGvZeZuwtDlUU652o
Ew6vlil53z/dGfAvT8cxDwtPU3FREFf3p0xOdspwMMeQih3uF9VamY8iqRf+pQB/BcUIp2OAkubT
hXH/jRXFuDYlUhmOLJiar+POyVhGcc0cCJKKdgpQbpqkcDNI/jZsruVGtF0VjDWFtkfXoYSUbi+K
g59dB6LMzvFGcCIv7rqmSky7qXHCslHdovZtIMBLFtTgygXS3en/55tfpyjKiS3QzmQ5X1/Zan09
bfuRknBwD7ifM5TWlk1NRXv8/uOeeS8GcjTFsll2FGO/DqTq/thwAkWig09Li2NbMQ50+OYMfPeF
5X3udvgy2GIzpTESzbHkhMfB+dmUr4Z+HOA06jd2cZfNb1LxivjB96935hDVZcqfhmargP6WOCyw
WXEbi0O0tpFgWQcDKdmpUG4Z6/uB9H/jVpx0Po20WKSqWvmjH8D+ssSObAnES7TJpmHnjPc0WrEl
tfX0xo+qtTAob3COkUwFpwWULFtMay2yah1r8BiDlKhypTS6coJTpcbeR/0MK48bLA8LhLJy58Rf
AuJrbaHwET/Nkr6W1ceQQiUWuajfRO5k21gdUbiU/9qafyEi1sRSX9wWX950sRWUPrSUzmA7+q2D
Z/3g9nSilQK9xAo/rmSj+c8U7EYsN9kZgHfhwE2x1yvprh7fUxMz3Cinxv9oSBhGB+1VfBiT7aS/
geehmNCF3OLycOjnB0pvDvHk9xN1fkVwoRKl4Di0BIzInYqWfRTFRwQam3lrZegrRVcpaO+svrDe
z38pTkrgxR88lcWasMLAzM2EANnHw34airtYuAz1Cu1o1J264EZDEchPkJtLzFupK3a2vy/Q5ERb
ycjNRyc8UasDHWYgmkcAbMcUF5DA0dFBcmy8U+0fqH6hPkaFV6jzjOFezuHO1dsKHMP3n+0MMJ71
LVqMwptMQBq/HhSFlUuq2kXRUdPexs4dCsnlC1K2NbN7lTLJNigeHe0Z6haL8cLYZy6Az2Pbi5zQ
bGJJzgspPla+yrGPFhUajn1yEMgirh6ESYPulTN4LF6V6G9Xj6uouQBIP7ts/vv17cVUppYR9Xpd
gRRXDmG0RtNHQ8UGLcdL8OszSMcvH/qj7v7plh0qtADttohoXmxLRD7z0PFiCGTWPLiotHkljuUB
3bruUVyEcfwaxNY6Mt9U4GttrP8AhiRY01jzrTttR3dUBe5LpCQch5AxuFIRsRExK1c88GZj01Nv
/H6+Ln2rReSaF7Yd49PpXGGcCRKYNrE+wAHbA5H/3w20uCXL2tbDBqeMYxndM5CwMQemAjpJhELf
D3X2nvw0/4vlP4d1EmVhA/GpfeVM68N4A1gxaE4itTMu22GeXfIfMHWK55q1XPKZVKB2UKkgvpSt
nBy6jKbZBNaD6nRen7TpWAw0qMJ9W1HRCXYGxSBp+/0rn7+uPz3DYs0rfdO1EHni/7LkrKUHtGCo
VNflEyfUBOHQ/p/T11n8n4Zc3C1W2jSTUaH4TJ+HjMfXEaOFeeHszelSNnfx9RbLNKyKoi+0BmpF
dddLoychUpAbW8sEUdQhagCREkjwpbTujPzM11cUM/9pf0eUMmqnpm9mzrmXdcdwzCkOoyxpXyNI
tNLyuwHElNjxUKkgp5wEmDJU8gMatsjDlMW7YXnx/IgZX2HDWNHWM/bBsbxzlDVVqVhxa+QYqz2p
KjLCqmcaO5E8IYI4mQiU7tLauBCsnktbvszaIq6TaXUmfYqfgNEekD8Fc0rCKhdPEj7F/jUhrEBk
myQzk/pWdK5aOh6uL1T1qAJl73iPJ4rjzoHqZtSELixisWL+iVY+rajFGRG35ag2FmzNsTqJ5KEM
8G+/LYr71tHWXB46gm1drn/ov10U3Dm/xgyRNYFy0CCtfZ3s3M5qBIAn6TrHNMmaXeaI6ksMi7H1
0dekfhrj/XERLyY++D8vbcDShH6gqajpfh027kN10JwasRjizCC31m2x66mNCepQ5pqddYj1LUbY
/fiQE25oqVsb+WPc3eRxcyECP0O5Yb0jDkGXBrtJikNfn6WxyXJkB7PJUHmyG3MrkSuiBKHgHUAP
hK/PBkcyx85fqBFhbnUR0Gqf/Rr//QRLTYyotYxOlSrpuh5+TNmPuXmIqivAtA54Vdt+aDCbt3uc
zzR6MHr7A8H5VeOvkxkkI+jSvHf9uHIzuV+VBTGGUd2lQ+J2U+tJElpGCnC0UTsEinmkUp22JZoG
N1MDA6ZEQxhFZalo1037GOqsfZ3YXLnHqNctLclFUxCx79ALreaUGiz/Or727WSrRlQeW1Ta8+sx
19aOVpy6zPptS69GFDLEW9cMnmkBjmQ3jc1jr/UnDcENq4B/2WTuvcPNMCFgxtkt5T8aKjApmhJJ
/lDRrDJKMFUISWol/exNg3l8ZXpGssekfpVWmyk03LCrdpnyW0p/693ThQ159majdQR1Ghtv+8N2
8tP511Lt8qsJCBLhI40pooNoPNBHq7XHbNw67SwAptQ3giYD9fMX+9fvH0Dc1P/sjU/jL9ajHAZx
3yRcMb2Eke5OArFZ2Y9WvkaWMOm4R8sLqlRn+DLsgE8jLo4g7H8GPApV/1pUgwdcevvDB4jXv67S
nzQ42uG62/p5twfLG/s/0PsIsYhK12n8i9+2LJ1wukIOv0ge/lefYqnE4Se6XmkzTGGSf05s1K79
NDtQZgSxmSqIIlJM+X7Es2HUf3+KJZC0d+pybIaZgwnV1I6iPRKwXXWnQcIJPLX+8f1oZwPRT6Mt
rlo5YOcrAFKOaIH5Qo6ouWaes+xOgEsuDCVO8n+XFcQki8AZ3b5FgJjFeVclBqQLdPuIXKg3hJaJ
hHWzoQZuOdIqjjayHm0N85A6wVNnhutAL3ft8J4Td9gxZJhE9lJ6So3fE/E7m8x/6ucZDA1YbrwD
zDtDukWDOMvStYQZpKGle4G6LxR3iCuhm45VQqvJa42NL258vaATaL6gUhAViTuF2qauJqIc2g/S
G5eukIgGyolWZH0XAbvTNGLLdwQ8RQkh1kvwNukq18N14ZQu4XVGf9yy8mtDfUdYdk2Tf4jHKynu
DyJYoTHdx8pBSI5+/2XPLRlF4aDAflrodiw+LASPtk1k6AgEau1WnQ9B7AFqQwoLS8sLs6iJkHY5
i58GsxaZJuszmQolh07y6wSTLlghlLzaNy7t3939W3CiprNFl3CH+ncA2S19291dSDTPFpKguQGz
JtdGUG4RdZthVs5traHRhwS6NqAL2sxuaoTb8adPudtyW/SYhZg3MuGO9lDOayWZgVwFGyu4VsJX
Wz8UVr/SJ9MbQDD9qBuLyYchlU/Xif7YUlTITz0lMQQks6lcG1q9pVtI4qRSP816A7cKaxXLEgKr
IB3Gl/BydnMuKKO8Tb3MAZ+Ii8vXmMDnD0NoHfHRQS9dPQXpmlUOPUFoxBvN9Yz8mJ/dJeqrw/L7
fjl96Ff+M8VIVwBUxC7HXObXYSobuVKjgZgZvqtN1b5k/81IdLTSqYutrRBmKCGS9eE+qhoQ7tbV
QJMO22XXhsimWQerv63oX2BTrePJIdRwh7b+SAJNEefqd5OGjuuIgVjhqfKLPISgW3GwgCrg6JsQ
0n4/IUgFYab7TSehDs1NVIF0K+S9Gjz1drT3nXI/Vu8pbIXLumdn1/inDyBOsk8X8Fgn8zSFBGSt
1m2BoobO2vKR77fsTc3Pahl5gfRLWCtwAGzLbHwwAvNJma5JQBCx6mpjrcSW1ymIT8u1F/RQ6ob+
YZLNFebGB4e2X0CDPtHLG0UfIHjcAJyklldX+MY28s+cY4UEy5FaDiRWGtC0kr9nGMHu96xYFR5M
HFJll1NhL01sYj3grrTuo3KtZ/dW3rp9oKyKqYaT9EI3TNJwq7xt2uvRT9e9HqzD8KbsEbCU4jUM
KUR2JVtdx2O0t6RxgwUCXST++qA4VW0N/jBFN8HezkWBouttZqWuE/wpowMA9VUfvjmZvf1+CZ7r
23+Av8BO4m6qLMmsXW4NCH/GH7Q55BjpJrqou9L5wNt+i5wxqwl+NvJ3UGm878f+QP3+u/xpp/zX
2Is70Qlqze5mWkylQt9SOmlIpCdkII19q+rX/nNtzuS9J4qITvY+JXjaoNdevwxXgispTlyRSMqn
DmleXVs5t98/3rkbW8Di/t/TLRIXKUmyKJQwg2+0OzBn1I1Q5KegM+av3w90Ni1h+9NdQVWT/GwR
lCVyVlrBiItV3Ry6/rUrQE/1B6JRBdMi0dMquChxPvdwqKZwJfqMQsP9+6f4OGz+mY1PT7G43LR5
nLPOoRotm9aVkkxE866MxU2MuvtY60eznl1Dj25hi2GvwXIf8nsDok3arA3KAhVGpv2rT8wc4i9h
VK4oCfq2ve/C2LWYrLL4WeKXoTvjlRzdFqa9t/VbFllav6E+mIz3tM5waSgH/BACD+Ez4YCgYH8d
4a4gvgIK91wOIPKt6WhyzUdKvi265If/2yedTefJiwfl0EzY5gwmxft408zg2hPaw0hti1/TDyxQ
kqdWqvbv4nrhXgOvg9K7is4zxHw6zf+3yzXSQsR+pmIFmi2FCoIe5LuBdsgUNb7/8OdSwk+zv0wJ
68LuorpEOAD17xJbX4gGxptp3X0/yhkqpa5/HmZxl6t2r07jEErXQrdIou3BwU5d96QZJD7zNiow
gACRgvBI8SZYACI5jbyix1XkZrjkM/kBVfpnsQkJJdWykPxbojydwsFXNKemSDicUrZEsbzM7kYN
dTcH6B3G5xxLboa8uqEAHpdIWUeo6j5Xw50BJHDWT03QuUgIuz68HII1VyeD0poR+1p9UwNaxegq
kenU08ZSAW2biA8VgPasp5ZUuQ3bVVLWbqe1u+8/9Nljg/OYpjScIUoeX6+0XE96P/ZptAz5tdgJ
HzIXDsini3K/56cUvUtDNTBw/6cwa3ZqOYzGEIoMJoXxO+KTgSh28RP9ELs7DZNGf6s+TNUpsihF
1x91dh1/ik7lruRu/P7NP9LlfyYVFz5oJQB47WVTvkfAoouFeXRpYqQ14DiMb2lHMQEOaRG7vXyV
a+Va1aenOS534AOifN6QE0zMmmjfR2GDzDuqpPHvIdY9K0+2UXYfcivV0aGx9Z0cYf0yP4o/mXTn
UHXxptXgrJie2qv7EQDq9290tmZGyUoxbQ0chLMURYzLjtK32cPImdfcSvADHP0QmQ1A2AOYHtRx
HeojFwY9t4KEKDbRqIXsr7lYQWoRDYEhQThT7H1MQw2Xyzza9vQEa8u4jSNnZfABfJv0B+I+tIWR
bGjWOa0IYQJCaDPtLoQJH/txObWfn2kRqMH4bBCu7ZOjSaM1LfxbvNJuzJiDs9/AUQFHHBwnxbnv
EmudsfZUM7jGLJima8xjK6eijl5mgOzknkCPdYqNwDOSEDEWzHiodQoEWyPjTNMDvnFefYqvUWGi
8gCMsMuuESoTZ3NoU7fT9yhnGKFJQfpJOGY02YveWfts6jahfquOwHJNUJhApPX50tyoIiT57jss
QpbOmdnaMXNDaD7cW41XhdwcCiI+ZDHikpKyjJIXcbnvGma0HVJ7jdbBAN2jlRxPobhQH7r2up2v
jT9z9LvHfQOU8/cr6FyaqpL6C4IGIs7m4iGjui46OW3Do7DKU0m0C/bjemd0Mh089cJgH9HJP5/E
0FTQ+g7nubaIXojuZ5nAkm5sC3W7CsAw/tKxrK8yaSUEeCYQmaG+T4aHoo88Lc9Ocao/SobDmfws
1dIhzJStBCVbpeouWkkjlGYYWgKzBzN8yl97IJLqHfoOKx9FXal79+XKneNqDTJE4dZWQ2PbYlkn
OmECoVlT1GX+wRGbd3Psb6D3gWxw9vqceHdS3B3mAQec2lpNaeF1eb9uCu2EqV0gZzs6xnryjszP
ro2mS/Xnszv706dahFiGPIZ2VGaoVlJvLktjX7WUfYdXSV3lmmfEmznnt3ucK6mBpqlJRdfcC8VO
XHsu1qIvPIy+qC8MZlWps0PiS5wj4BIJzGfL0wHs2ogBfL8iz6YZqgEFxkKn0gK79PVWVJMQ5bYQ
zNJcqVs18D1LzfZVqN8NoeohrkIH3ULRRVwWRRNfZd1w4Vo+G2R/foLFMp18PIOniKPcApxXFNeY
BSLQCT7WtERD6B6LpMx/74M7lfo7+Q7ksAvfQERY/2wUPgEFJNsCiiECwU/JLk7msR9j/fjhr0AM
RmIdcEKiuwyaiuC3KCUkTJHEvfz5zw5tIU4K9gMxjaWThx/0Qy2ZAUUOpLhlx8UAi+6GseU2q3qU
CIC0K64wZv3+lc+FthDE/jPs4tYYCtyaJFWPjyDCKUIAmhYb+LLy9hnF+A8m2n8GWpx44Rw5I72r
6MaH7eiXTz5ywVmhHrCgPIyDcpIMkoJ8a3f2IWp9TzAeZwPiEDI8UfZ35CiJdJTupTdN/1GBG8lH
45Xa9yyXaMcoqx6DpbzH7cdPbkp99rq15kuuoWK21OvrilZKZ2crMIkrAYBBOQl7h5VZDUAjJPo4
wHrCF2HoV0zpJhv/dvmhbKC4xb+DWIWViLNLiyuEDwbLglAYrWvn2R9FHVw/9t2TNb4QLKx6E1el
dF6HHWgqRVsDMjsmRbbv/AnEI4pIBcfvILuGY1z7SoPU0K8WWmif7TL425qJX5bfrOdKYGMhWajm
7RQZ29n+GShAxsHQVMRcSkwbstpbVrKJh2TtN5Azqs6N1KvRaUC3Pk/yJretdWf87tXgwJ+r6on/
7vw/U3fTNj/w6htoUzXdTe2gdjDBYKNsUlWZi1maC6ASUfaMIKBbQ15yW4DyZaG6kl8e1ZZkPl6b
NVKnQfhWzNkuNsyHwixPRaq7w9DiAhzuQu1+qPDtQrNDfFI7HTY6KQyVa1fOFU+d5KsgxzEUW03p
t6Hs6F98v6jPB4WfVvWiMDCj9JZpEVVRukawQfp2FBw1DCzj8l2llIYyS5W1F67Zs1tJUPQc8Owm
Ddyvh4dSs6RJEuFzqYTCt6RBRL4KNcrvX+5c6KDRECPeBVRLJ/3rMK0zjM3EGjliqdAYkwd6zqcG
QLl/wJD4oiDY2XtB1yl8mGB5YaQvTuUhHxtp9Et0++N7kXOXtAE5hs3wik6AFo1CI6cofqb+e1Ze
FHITE7U8kCGDokSmWzr6DouUeDSyNgwV8bLFu62+NH1xy/sWyl3WPJl6tpFoosobybSxr9305jqV
nkUxhJMMf0/deZTRs7GtcmvjmkzlQsOhCKds16xlYU40GQfct3JZP9kTJpvrdL6lfuAIoMGlq+WM
9BSpJmqSmgI82VCXsOSgCZxidJCJENqg5nOqYyJH5xcFewxV0+oGu8ACdE7a9fhh99D04JbhuyW2
nwrgoG//WuQRlYpwzvTYKxAKsgdrep16XC8uav2f++yfH3aR3xiyVviaQRQERGM2SNwV+tT+U33t
/1RMxPRc1lyxUuFcPRR0tB2gCd8v8rOrjjKb4FCRpYI1/rrK/SluLdPkJqboaNCtAD7VGeVOGvp9
gvdwr1RrLIcHx7iqigF+V3ApjzgbjXx+gsXSm0okk6m3xXhjqPidgz7owk3mZDcROYRZhpuOAkUE
X74EbAmsPMcwVmdWy/D9wrc4NxuOhrCJTAtcp8vz9VtMRmDBRq1tOEwbFKIKa2NG0coWVn2aqxBN
a/ONaVNK+9PNbxW0qla9grZ04SnEF19uRSS+xHygcsGe/PoUYxI4NpAEIMv0fsJDTwjUcbh1Ng3M
LTHzOoRmdRlWdi6d+zysOHU/hWRWrEVxrJU4nMkCDIK1GXJVFCYK6mD4IHR4xtOr7cKnuIGwha04
1cnv3/zs1mUFCjUOjnf2xddHQDg/n0cJMKvIBTLfxX9RhChWFrIu7liZ1bAz6nCfTr+phct0O2Sq
WRJps5M/iSXRUpgUVc20zly5lA4SNj0NMR72rM1wYbV8tOH/mSf4dawXh1L1UqU4UAlOazUERjyt
Le3dCh+FIpjCf6zkWUiYJcqLkpai2VtitWhS2kvVH7YdeLqsH5o++2FOtw1luYC+FubBKV0qp6P1
G7/6+s+5BJts3YeR6eXYj1fohuXgXczW3EUhrar4LcZ0nO3QIeHY9tU2ZpfoUIPAkcmSfumYOLso
BV9N1YANoTDxdWokZCVqo0EcF2vFKj/4TrTXSErl6DeLkk6AVGrbuDEu7YUPruQ/H1mwTHAI0w3C
56/jdkmS4xmPMnDf6psSEqfNQixBqQlDzKEpvV7jew+ON2OMzMxDREr5HZlwad0nFoITCJuZZXcT
5hJkS+PRigP3QwdRuUtj+ZgV8lH8dR2tKyaKKmWohhsJefa6XQ/WL6Ozd4Ef0oL7EdL2a5J+V3Xy
QdKwdcZtK7ZfZk4EEAz2FB7lRroJUGib30Xvnjp/Zonuvz7xtyE3EvEzC7UMtdMU3Ut1dVMhSpLm
lpsgNNzn8wr357Wo+Evjwa62dX6Qm7Uz731S0n6DojUODtK8r45Bme59Gm1CE6Azza0qql9CIMOJ
3bTxd2lZcFeUmIBPblhmp4q36wjeyXES/11UE0ZabKFarBoYYzEybwm2TgbqLy8qsOW0pvnFchLg
jHT8P5y915Kc2NqGeUVE4M0pLklbvlqqE0JqSZAkniQxVz/Pqj0xv4rKqJy9Q90y5YDFMp95zWOs
/aa/IUxoTtlhLuYAdGADJS0l3pwZ6a4yI/3JOp79s9o8jphoiz4i32tSuzZxGK5qBb49qeZx8mbJ
uk9GG0FGFSW7jX4afIw1jyiHqIXyQ3hhWuiCineoQGyj/A8eQmVpe2w3glKanONIxwc4bYcgNaV7
grNSQ56vDYx28iGG+aKoX5gqDFfVE11FwZyLT5TebPSjH7/esq4GwM5f83Oxa6bTLE3WACycALhW
Kr8urbAb9gQWZmKFRv1HYukTuH19WXEQLVYFmuNIaABpMWnXL1ZFd6Le3SW1fShpnOZvpElKdqfT
IK6/63FY6TcKBlciYfoTJsQnNLqFjPTHRXgq1f7kSKV9ABY5FE+kPlyrVgWroM3uv360a3Q2Q0Yh
FRgCPhywND5erEjn2ontQjocs6dL8zyakFCQ4XZKaov/ALwq51UKSVju1Bt7nCre1adR/b8rfwqF
Ym3uZycmmTnmv0/9Oayh/iS46Takq7QSsNf7Q3hwKC2J06kMpv9Q3HJlYx1jTKdp1KR4mmfftWGj
K/ZzgUp+m+DIOJl3ufN7pOWik/d/PV5X381fN714N6PCMpk12H8qgklw0lBGi62TJ9qjsX+2X7++
2hVRKXZhFVI7WuKGQrzw8e2Mp2MzKE4roapRujrbTQcKCW6je3IGmonE0f09ebEFCU+VD7EZ01es
3MQIIIxKGfrQWe0agJgEyPbrW7uiK0PNQ2gTAGmlorS8NbubNaU1VFouaAzFFbVQU9+IFhrqQ+8o
EnAzSKIWXL0atWiccaQnPsBIW9zt+Eej3Cei37EOMI3W8Q9WtThw0gYZjvJbXU2hqGw0dhKKnvvX
N3+lAAnkTQX6gpK2oi1zP0RMkia2oEyU+h8UlKrhgZxK7Pa3vBWuEYYQdcMXTgb6rJLyfXyBsoSX
ii5pp52U/GihSc5IoRRgXrrWRbx2skefYs9kHIUPuTRWHofi1496LePgDhzB30WjClvFj3egtNY8
ZiVdwTpFsqu1Q7WvEfV6cDrAcyu96DBuhznLCdDZv4zi8evLX1svf199sb1MDr3SFtsMsWGbM+Zz
l/1cOOIxhanbTXL6tewGGyQqvZjKoOXzDvz4K6zWzJN0PM1tfCgH2vQOk4o6GDUSHWihwh6W0uyz
WbCpVmxkcz3pONRRubrZZr52UoF2x0Ll3djMWiY3ammbEmIK6W4aZ/hqq9Z5a4c/6tkjdjA14mZi
EJynvx7tKzJT9GT/76r2Ir2k1zWcciQpDq26A4s4x3d+bYA8gJe226ndt1baiYKe2DKmQJQZk9+i
lJVMP2/cyJUAlhth0rE14DW2jNaPXTF1qI+/g2oTMhgBcC4eB/TLlX38r/Rdym7VxsRKWh4nJDNQ
5N6j5iWarqvps6dzl+5sVXaR4SZwzTtvIF69yFglCVM1B/NNgoMzNdUbj3slmzMMBXsYG1q0guzD
x0U29flozmpV75KcDi1wPWVSKIciNRGYzHNAikcj9TUdIwaCvfHYurTmJvnHjdsQgcinMWCXgeYL
fpO8+uNtHGXJiomKEQyN31rnB9Qwav3Q9Z3C/w++QyQ9FLkSMJQaGQ5BIqyi21VxcQp+ug+RQeiq
4aigvj/eB8H/+dSNOBD/p9uBiCVwaqJhrIOGvHcBU4lm11m/Uam8utcBJfv/rivmyF+rn/SlZlIm
VBTG+0JZaxYSylF92nffgR20eRSfo24Iq/5G3nTtODE4RRyZyjeTfjHsM2zVAU8maQt0SUfjBO+x
YdMilnJzM5evBU1Y/wouHL99Prk6/CqnWO+foUG7z1vUifTDtvV/3T3fYSG7Utbf/CZI3PSJXN5N
w7v0zkdFwktDx6XE6drry08FpYL10RtdyWuD5853c68ODon//Xvp9cHD6B3swL/fDWgxvUrhn9wN
nsxg9MpoF3tb2wt2km+6T9o6R/pIcy/+n96NVhfvDKemdB92Yeonq00SBlMUe4c/D19P8WvnCdRb
R4RFWFwv1eyy1iQBmLL4UCc/2FWp/wMfsm3cTiXf0P+X4Bg1fc2GIw0Mebme2tN4Lgt9zgVrZ0AS
B2EA8HgTDMupsQUqDDwXgDPg46cbU+ra+YESiQYzRLCmWMwfp/IsJ82cdcd8J9xbKRHrZAJohdA1
rNq92a1SoCdpatzQwLsG7BEZBw42hEVotC4OkByCb9b3kIxTwE8JqQ1wavZu0lh6QYBQBJwgsx5o
mv6ncxjr+8p6Ax7r/i+iDB9uZbGJnJsx66aePB9cHAA1tlJ28QsNJM5titxfz6srSxj9Jl1D9w9Y
k77sEp9PZ9u0S2ph6G3T6y88SftmUgTtin3R3dimrqSTH661iMis1KjauJDBw4FRaNx+9Iv6Rczh
Ali0oCt//WjXggJqyiJ9ENaftBw+TqWOY5GEnDqrUdeEXPtR9Zv6vpF+lac7ZUrRYXo6XZ6y4z+5
Emn2VrEp0WeR2h2a6d/2f0nhCbvxSLKBIwiUyMe70c+NPU05FklEhMcclxXZy5WjT0WOtpJs7HOi
M8to/K8H4R0LsjiSbIXIEIt6dPiwtft4WbnTxtKyIQOeBYyz+5bJ2WNfd/shL3zIKmW2bU7r4pIf
ps4O47iMKMC8myxe/hAmg1o3SnmXpNoO0vtUnO8E4iYrgwxgvH5JvE7FAaB/MUhVlCMhxx+0/9eN
LIXDgP5o3G3sSxu1prnvz3sr/vP1w13ZFAEyAtmiiA4ab+nnJbFOm6FGkqnqf8YG9JQHMLLmVhvX
/4sCDJfiAJI1/IlZKx+HMUs7lAeOaroDqh9Xh972YeK4Q/MAIKa3b2z2185zojWSSyHHydm62AQT
tDFsTKSsQ1xsW9XHk3Ks/axcE0fqgHgdXBy9Sg3+lwMdAWcKTQ7DSkAhTuG/4ojSTBEykenS0CcC
oEJRLifBryGFPX795q5IkbMCNI2r0PrUAKh8vJKjneOzNGPxB5q8vTT+MGVregFF/6bNugs2Gx6g
j7OkJ42v9fGbXAEpLS6rAr3OS/k/SBZQ+kUBS6DBIesthrtoz2TFrVEIJT2eHKF5vJgJ1o7ljdbD
ldNN7EfA/lVWhMqjf3zsyTKrUaEg+jx4d5mfhhf3H5w5/VvI8ivpoLgOQDRyECooy9414nN5Wddm
9Qwt9E6d3H28ynx9LX//F63ANTJiya195nPi8/GKiwVSt1pjO2d8cbDYc9MJC/EjYVee0r8BPWn8
GvuL5+hvkr5tDd3N89g9JduOloRkPdla5+o9mqZ3FXLFhqdhbINWr+3H+t3ZXp1ex84nxOzUe+n4
742JKO7r4/748b4XNc5UkhirXLyRQH3tV80KZXK3WtMFeIDilYS3/NOuzHwa72KaIcrHGlhqLlnF
LCkdaLRdRsugHA8zkcV87LyW8Mbwqw34fDhFefcT/yROyyAjs7qk+9tYZrHzL5/87xtZzMUMmVot
r7T6rtZ+SfFdrD8kgiYc/4mnzSDdTUbQOy3wdHTjVzcGXSyoxaWpQcmKZRFfshIWIY5xVOr0YlAd
0TMBvily8Kdn4Mqjtq7J1KSL4QEOlPEkkIcmOPe1p5/UW+HB59DHoYaH8hUdQLahZciXzfZElweA
7buTM/JDcqRUbzb9B5WwzkyjQTdcqabzd59lG10eg+5CNyMpPc1AavDW1vB5TD7ezmJMzmlcZXFC
PxY6bg1ma8RkdEgeGB52YlwhBC/a+WmjWZsDn2xvvJKrg4HHDFm8Rd1KXcS/1lhMo2612B7bq9H6
DU5v6gPE71iONx70ypWIxhR2WtPA4GO58/cl5AMIjTAcERXs9s1phSYCm62JWvSNafY54MToAt1x
dkBhW7O0rsVNCIxZIbyQwQhp+uAJ778W9YPRzeBClhsb6HthUo+zTq6eHoUSgZy/9HrqHXNPmlcS
OU5xukU/uSK4bTL9wTMhiMANLmtko5TYyjwMBfIue0NF1tlRXVJpZDyqJ1xA1AZw1ZQ9a/NvXPGG
7LgSHnaJKFwoODn0ubqyc+lJlv8Zk5CWW4Pg/FGbg2pA4ho81zAroVP1LhzT8OsR/fzuuHFMHiDi
mqRJ7w/2V3wAFOaYTEpJ7Tv5oaAGg5hFuarnldHfiIA+R3ZcyHpHUouJYi/Kp7OVnZ0L+a5wgJG6
AIxQWTyAoxsKqon/9YT8cK0lJkm2+qyp8RC6M3EXaDw5ez0XwZSuzFtydFeK4h+vtIjFT8mI5kOu
IUm/btyV6bVrGhmu6VbPWVCvXr9+V58nPxej/o4zB8TSTybKzVg0x4yMbnfsf3C2CL1Nyt5O7O4e
pvONgsGVazk0aZgYyHyQvS/2rrxUiji/NJiNnDfkq/HwgkpSxoJW9d+G8d2iSfv1w10LcOCGUF5W
2UYoEyyO7aHVU3poU7wHeqpJL61Ck1J3PAP1rzEq+udh3SPhM8EWR6x1l8j/ntubomjiqT6eYsK3
B/agLOsKc39xD6eihpuAA+mu7b1L4cHqLbWXpqQlu0J+s0hdNfaV/74ny0UBRtDYEF3LZbl3zlWc
7+palDo3TvKWYDZF+7CxXy/dj9r0K/aBG0P9OU74eMVF4pra0qyNWt3unPo5rTu/HjPXuvzLyeyN
WaTL/GNtq3hR+FK//vran/cbEJGWJtPTEKDmpWBErPZFD2wSuhUE6vmFUwkmMVS5m/0qEessXqVw
VuM8IiLB8EDcyF8bm3NJHehxmHRW+WakR1X0tGs2LaTk//6BOGE1E6YRZ+CyPVBq/QDBABAa6Ce6
M5DIKWwBMprK5sbh9w5A/PhIHDGIhzmil06/UsQbfz1SE0+zfiqBtKAgfJqjWvPs3Kc0b2Kbez5l
yGHsC/J3TviqBMhyILEsjw9UgGZl1WUvza+mmoL8lmXn542de6FY7CB0i/H6ElJQJeqUqyUmuO/O
jLUM0u437P9+sPDxHYKbEIYr8is2GyAQTRiPBJrve/Jfw6DIU9HVRafusqFERK2kJ1EENT6DRXEK
ckf/rp7AxzsWQd20ztBbuAy+3m4uOvxTrGJzPKro8Gp+lu3jEoOL+eKjALLppGr19dS4cjpwp4wK
NTKssciMP76wgkbK0WkA5uKvRhMHzGuDlTWWYLDD0f1t1dHT5DeA5UK/r7ilvXalAiouD/4JryjR
0VksgUJr6kvR07sA41K03TalO6qqD5jpKclr3Al7dIHQKTATwjq326ejBVSMZiPyUbeO5CvojI83
s9hzaikrRwc24s7scu8ymdvU+oWYpo/wqVtpv5XxpT8lSFDWW6O5tel8Psw+Xlt8/q8Z0xdpYY8Z
DX62dd6DaN63qKaUARsPxV4Skxsv/sqawHwFKX3OEoWqz2Kl1m2tA7OBqWNRC5Uk9GJephdLeVRQ
5Cj1/Tz+7jE1nPcz+kjk83LuN08NiqtIG9TZLQLJ1aH/+24WibwNIx2TZkhKyNqDJTyp+AWtj/UO
8Xwt+Zbn/hlFx/q/P2RswdNRBTtZsah7fRz0JoMRcuz6cpcO8EaOzo8KrasLiBgp/aacMAbJEA9P
IgH3Op3RBr/VQnyHPiy2S4SW6Vqzejlel+AjuRpKBWGE4q6O29/1LIXdxYfPYTZHWqdqOMv94YhH
3IQ4eQ4tLsea4NRD6aZSpVcHfAPoeu0Ab2jTneboUd6f/CnFD7avAuhzxJic0ZeXOfnWDRkQFexP
myoyUX2tG6i4KPUZ1a6z/7HJ9aR0n2coAY3bTgaSVGDiDjOb/uZaa3/E/R+cyVYWVBfNnm4cT1eq
xfCkhBUeoA1IY8tDI2uaeEbSg5dfXXaWkdJK1nzHBIA3lxGolWxoNhn4wib9k5McAkEzu86DAs3k
9m0bhbtMGHfXJgwrgAgg/+LmmexZKBIRzPkJxWba79mkRBTXWqFIlKBriRjFLAM9FNhV5Ny7t4YH
7y/prTPxytL+8HiLuX1Se+tCc+24w23MtPC7wgc0009+V8fBgHiSAB++6zAc0VQ4ip7X8WI8xnHl
S6DBS+WI4REs/hwRwy4Ux0GaFUJBgcr26YQOLaIMVh4HsbEexmaj5rcyx+v3zy5BRoRMvLEo2Rjm
PMnpbCKFq+zT5AVByCqhVknu6iId1Y72rQETW89iVQhOPYGEiCSMpf9JmmWDKsXoWlOoSiolSOdz
ICHtkONL5dRqkBwfUG4Tqal9fDWVzjV4hb2ZeOMElTT/UY59SJFcw+01ZwlMTrGaDDWSZOtGZnql
ZM7MNcgHgJ4QXyzhPn2G/dr53NTC23KQAlUGCo1Ye4NVg93fFWhbkNwnVQYcI///waq5socDpRdm
KGwiKD0u3gxBeeLoUjU9m3vf33deuHbrYHUJAs+LHvyvD4z3YszircCkAIEmU62XAWB83CzP9NB6
IB/lTpJIecwk6mfZT+U/BS4+eOByaE3TKjPe5rn1MiMJSwy8JaQXJrC3MvqGWbq/NK94wme3spPP
ATtyjn/dmcgl/jo7NasbLaUacAAZ4BuvQT8w6sg6zuONAsEVGB5XolZFc5ry3SdnHnjRXT0eO3SM
xmatURZx2EhwBcYmtsViOn6kjkGpBLiZesIzGoHXCvbhUdvjZm1hGS7/JB2mzepZ5bC/YCwjXGkM
Ypocly8icjFeaT3jirc/p6/QFtZfv8QrE4ZN1gHKIO7+k1fwRZpOidk1OJ3KD4hGzeNulh8EOMlc
3Qa7XlnGHy62CC3HMpXTVAiekAvAtGrUKZgVzNJsvN1RYoX6gfCLyiClpyI4w/uY6ubG0fI5wxJC
n//3vIsFMkg4yeYjff06RlYT9WAiybp9qdPsxp51BTsqEgtqHiLFoOO6eNg6aRMnUZV3YgtqHS5e
6moHPRFZh+Ofct5X6AcQzEoGODRnVZ5GDNxQs0j8i/kykPudlIsvTqKv3/e1+JobQrLBEQkgfrOL
pVEdK7uxCWnL5LGZ3+L2MabUTRKY0jvNMKyvKESmAil1xG3qwexGP+EzsKJu3IhYg4vd48ONLAJ9
Z5CAWQ/DaZeUdjjqeVD3RSQVg680K+tkbDJHXl/KJOTYFqJdNgD/r+/gyiYhjERkQb4R2baYrX9t
EqqRj/JRB5kHDWLuN6BQTQJfxKb0mxW3W5daHvj18TTg94oQqvkiwrfO0NYySY1gZ1B7nt9miGBx
RZ6HprwDRC1GK6/SUNmoxy3WlcGoTDee/tpJ9eHxF/Mzr532kp2Yn/a8R/EK0RXh7SPK+8XbUfkN
p4PsqkRmQ74V5N4ajcUUTCRahvT+gcRCRYHzBacSDj7z7WY95UqjE2Oyv97xYpJlSimDZeIhaa4Q
rECbObeIrAXH+iHuV4jLCB24r6fVtQTaEVQFKsdUBIlWPs4r44R/ixXzeBq2RRdnPRTU8UdwLG/k
bwxrYv3S5V+0c8BMjc3Ljatf2dA/XH0x1QzNoTrfomwLKT2soGP06GPQZhABsgrRx8g2NBrRtGnd
fHzDN31ObXo5f8yzgfC4FIzz7KMOcWvbEQ/9cbUDV6CSDpiKwEhZpvWKM0w6CqIFzg3embYS81z6
GQ8eKSWahtmI923QPfX6j+rnjQG5dWUxYH8t8/R8MetisMtd0u3G8kXRZ2jUUHE5bShnmEBRJDRD
XpDwU84xie4trccrFTDRUSN6BcpAdrnEbBSDarZG3L8n8iczBNeC0t1WepYB4F8Og+2n3+TvJc6a
rqpsiVOabtU5YQzA7by+5SBxZUF8aO8ZiwQXFRjHLslydw2tLqysMLVnv7WTy84F/DM3e+v4euMF
iOW8ePUY34IzEDgSIG3LNdgcB6VVcAymo3i2X1iG2Mt6wnwcAZTKGD0OHzCbF6JEK3O8EuKZOv+2
8uThJqbtytp0PtzLYjLIAjxcdzLE78ZCT2Z1ysroZDfI1ZzDLsv9CsI2tQVxEnemm9srE1P6r8dD
7KtfDcfiDSC4n2WFM2LiAH/8XeX49pB/RkF8eMz34spfc77LITKryqDuBnkzUEKUQdtf9vTJmsaA
BCcyw8vxZjNE/tyJcMB4CY4WnBTrE5qmqZn+cwn4YlRfVbvYiELSpChBFcmXo9cS9ttp5afxvpir
lX55q8YpLNQMnycpGC7Qusr0+1lzwsqR8ez5Vk7q+jz/k6l9pHfddjrNgZM88l9e5n4OsFrN8wgS
Xpgp84pyih8TUCpJ8yA1K4MGCMk7ElJ+XeSNG1M+m9T5YT45nmJTep40kB/52hjq0Jgf2ukU2dHo
gAM5pt54eZkkjFwJ3SsJhmuP5LrgAOOa4JoYlLJVklgT6pu0aseADAblB6uRsTxznTM+OQX5O8+E
MwUltec2PzR30tAHQz7fpXivo1oskZiUr1QsKDwfjxNE2j0nQgLMYZCBtZX4YZffj7Liy125Yp8y
6t9TrW1tVs4FgfXsHB5tk2qgiUjzLZuRK9gQ4a7jkA4IA0XLWoQG0qjZKR2eo6jB5qPld4oFQdQb
Zf+EWhcC4ZzVMyRtSiin8yax/4Duw8kXZSOgCl+vls9OFUTOcKRNoXZHn2k5lbOpwZfojDZ9rOHE
mWh+iiRg+WKM95fM8OZzFaan0h0MXu9wZ13+NMno1wQx4w4U7Sz0GbSYWFI/SFWBDs2j0ai+3V5c
6cwEcKhlaum3rpDWXQ83wsJI0D8632drl6fHrQqZ+pLwfjSvuUV8/xQE8Vz4qlHjo9BoITL38VjK
rfZkk6gXO3Yhod2XuHQ+5sq76T72afvlQiorEv0lBQLSUpZwzGRdAuhS7FpnQ0l/Lp+zE33+PPj6
Rb0Dhj7sa+I6QkDEAosv+oIfH+gyDPWYVFqxKyZMuduoOr82J9e4eFoXXXgPOoZBRXOo+22vceyc
wl5/coxATw9WDcraK+q92Xt2fKfkB0Tg0nGdnB4NZY3C72CvulNgYOf6T+8E0sv9MfHt7Y+53k6q
Zzf7fHrE2r0vwloLp3KDZbVqbvpidTYC60mRwqZA1T7McJw+4XLlOo1fscGfon5j7gHRawflfHe8
1WP7LI/GgGBRhYI2S8kGAbwYkEK3R+WsTQ809ONNcxBq8+XKioy79PQ4ajgOPKjomB73erWSKD66
ih5d/BhTBYB/xebcBh0O05e9jv97sxWSFNO2g0Gh+RYM7nRlW67qzxTAUOOe74qjr/7cNLuye40d
9/RLBs1s4U+FqE+gq1GMQ/F8P0Utu5iC/RdAD3++BMaNcsLnrJeHFvwvBX9G4NxLVqmSJMXQX+Tx
wcb8Ogvz7+xSsYQmpEuwZ2Jz+yBYk/MKmWcXfrO+M+xgwl/6Rrx5bXXREEcuGjlKmBqLmCNum7a8
NPD+hPA8nUZOPz15BQZQJLek4T9jAHhkqjiAqU0dss2StF+rnClOdymfu6A67BsXb5c7yCfhd2TE
/SH69fU6A+TCvFkuNFTZac3Juswfi7Jb3F3S/GJO+W7yhqB/nX05OEbnXbzSQi0cAj4WUGXc5Wvx
aw7nENv4dXFo1+Zmarzz7rLTQulfOTDCY6QHw+Nw8a1QAvEYiI/pf+QAJZDXU6QG3aPp0eWBq/K7
8H7jtRaWYbHpVkhVRUZUbKpNEeX/1po7rk/Rcdt+h4tuhfzmhOipRCj1hzPCraEeUL0PNb8ICv7W
eaaneqN/8ZMDt4qmloGD9+D6wC091HJWxvcBJSdXSB+vhi3/zlxnzb+6yCSUqILar4IqSFdY1oV9
oHqzb3q6N4dUFd9sDx97pBNcMRxJNPtTQEwQ0uB9VQPdE/cgfNjbp2OAOUqobZ2fp434U4vKUIus
f7o3LerAX2o8n7at79C//8/j9qtKPDAf7MWH8NzWoln8Vobn1FWiXPyBR+1GiU58kREhJr+pQ2vb
vf+sYdUwaqXPnqg2LnZISAD8NqL038vTwIBqkbLNw37FsEbi9+m3sUUVqUSnYSV+tVi0h/m/53v9
xQmHN4cxHVbd22lD+WBf7ZNNtZcO8dq+j9eX7TlqIydQ19P3NqqjMrICtok2Mtfx+rTn09t6e1yd
I0Stf2ItEKThHMX3l3/Me779/ox6wUvxAj3i5fSSPjkHNKf4P30qxEcf0dfl08AsNjFrmu9K78at
sp233X6OZqh/EUPh5z5qhtXbeGZgaO9XK2RcV1jm/VOH+LzXYbc6BWKUAcmsLlHqW4ckmF3F/fkz
fmWOMBjil8bY0aHZKGcUHNz0LhYPsLICoKmrKcSC/lu309jzjBUGPutqzxeN0cy9zNsxumzN9SUS
v8STju78T/GQ+9b2p7GTfg5vwJ7uOu98l/v1E6jGl9RH4Wb1z+7ifc8Pw/rl/GB4tWu6ruXpfhfW
QfdNehnC4ds5uHjiY5Zn+smu8dtADudA9c8eoeaK4M9Pg1OIJYZfBghn7eNt5cfbU1ivpLW8TTdT
hMrN73olem9bOeJLwzwgKt4mnuZpr1lksjVm7g/Di93WfVF9/MzdEnkU3/Dwh/FlX9kjCrI6hsil
helLEg6R5BMkhhPNLNf8KflJSPMniB/LlRoV4XlVhZWffBvu8kB7ydynzfmhDPJoWJsh0i38qQXK
D8QnozRyNuSEzh8zFB92/iiBvMu5oTTq+bT4hixCQ/mI4IvrbLo17j98YGNt7MoVX0FnJuIH1Idu
XR5O9wb1/j/WpjzkB4P6Lh+VVtYmuedvF9fa5IfsMbmXHrJDcp/cZwdlQ0c1dFZq2K37dRp1/EQ7
lJ+rsF1N22mb79HN3PYRp9gq36jbdq9G+aYr3XJzXiX/6lHFs+aBHA3bdJ/yxSiwhg1/77f4C92n
D8lduU83x7vsod4f7xj9Ld+cb9JNxq/jXR91keF3kbWOD8OWPegu2+uF20fpSltTSal9O8hWzc/+
7A78xH4rfhq+AV62kSP5/abOe8pLL8AEefUZ02Da1nisroctXHrwQut2dV4VTBXZd1Z6qIf0Wz3D
K3iF+SpdYacRTCsnytby5niAzcr/7c7cIG8dlmsER3yMtzf6Xn04h4avub8sn4ZhVO6nbcojTeKG
eMjjU82N4dazPe+LuynKkQrat/t6f7rLNvlDcvbyzXmvMhdPd+lD+iBmYpRyv1mg/kyDllmTbcSs
VP2Ul2+HeSSep6Zqw3SStxKP3rMXn35Oq3KXrZuArrMrri7mtxjWdCOeudwP0cRX424//RS/RUMH
lF3Mzlt6zZ97UQDwqLZZMsbIV7gTQznA9k6s8lldpfcWnMrj3esYwgeltr1jq113QO/cCzmLL7+/
0a9P5c9ldVWluiVgK3AFdcQ6PwZ75XSGZT8aBNe7PnDcxutce2NvyvXd6P6LwPWvsfHoSd/IjlT1
cyzw92WXeOnLOGnx1Mlsg0/EwFh9HdTgtDlGSefOz+ctII6gWMc79Qmgke5dHtpVtvnva0o8OwrA
GBsD8cLSd1FyLJ2WkoDelc/K0zcqSisHuqrC0w43nvYzLEBVaeADzqCBQyZoLgrH9qWKy1mSLvuL
Yz6YrbkakiEi9nITxQlyuw8VG90uhdbj6bIFQMCfJ1cpIpOSmkp8dlaDNl8nTphWzxoNfuNpPGfw
SN8mg++T6hD32vfEMJ7Sp75UQ107BylWDGono1rZrODlnUn+Jc3XSH+zW97Un3XUFw+4CFtHDaHO
S9JND/q+Ye9sglH1EFaClIQvm5slVEVCJGLOWSjVm/oSztp6fswR2uQTu3T2Tr9owU/sNaPpJUPI
X9RxJ+KoCkmmn4n/dNva8FO9mVsmj2XN2RYlvmXaV1/q8piWR0SAlOfhcobtj6YGwmSqhcc0gPC8
8GwXsqwljrectV8m9HIeO3Qy836Pd9yNSXJtJdrck04bXiD89CWFAIXUybC6fDfb+7F5gKVsIbNk
KAg5EYEJg9bJnX6doPUiZUO/EZZ4b+A/2MHIxtHq633h8+hQ+EWABCyAQ6/tvR75VyGu1PEB7qwZ
0NR8qNTM08cfJ+3pjH3vyJ5Jcerry13ZBj9eb7EUM2vI2sulKp8NF/C92xN6Kj8v0f1BC8i33O/6
tvSagNJYdGtxfi4aoZWG0oSOHjjuzNYSv34qLfiCR3pcF1ld5ZRNhe7Y+b31/9aPOrr9hqtlBOQQ
jTTjmdouzbCxKH09wf/ButXofIc6fEyTuB9FhTeMxTbc08WOrNjlnLWxZT80gd/+q8Gni3N/SvZl
9kLGMw3B+WfycPIeKRuGddSZgDR8MPd4VJEltXrlwjxqH53XwkauLrx8q1vfDFQC2l9I08vEYYev
353yqTAsBpByG4pzkIQB/308QvpCKWbgR/MessGxNDawIDf7Y/0b/rfQT673BsfXMX+bCu/c/M4N
JNCNG/PnSi7LPaimKZSFTMGI/HgPSq3MLQzE8pmNkCLqNvdXsdvdnVeTt533R//162f+nKZzOeAq
cJ84QXj0j5fDtkAqEr2d9xn+lrQaqYJRBb20b9UtXOnnLowY3b8utajGyHLZ5KWa6g81Cc8c9p3b
rmftdU62mNOXQ5hUjxjEq+RiXWBOIQJ2ZvxgjVF1b41eVodmGv73z27hRmoJO1L2zsU+JU/SucWX
FJehYkVP5P8VF1Du61so1nfM4HIlODB4TXzOdGqAi5falJI2y03aH5yn5KCFil+Hp4dhb2yPG/Bl
st88IGZcPJ539qZ/IGn/lt7na90rn/vX06E9ug5KFknQbrWDvMasfl/tqufivu5covhuN3xT77If
5Q/56GoBle7n7JF0R/X+1PtC8vDPMRECQ0wUK7+d8fz1GH5uZ/FW/360xYE5WBQdkSkQBFOq70Hq
oTbtDWRe+Y2N/HPniF0c/j6UaweKNxW9j1P1dO4q+TwlzkO2VnQEp30Zh5o9KNHyR4Kz6eH4jeds
b/Hm36kFi3fHJgZHUwDKqBYv3l13NKREsnAOThForKZVgjrmMH3HW0P8Tclkz5y+S1UXKjmubt0e
K46gAg7dEqo46BxBmHCPEM3ks+k549tEEdIoiYIN/IYobVyUN4PS+WD8KtW3noKDM1khjulDZ+0b
yt7CTKcN+5HjhN4GeKQY9w6VnzlleVgJj3uwIV+/U7Evf3piOsTYlcqCzbLYtzWpUcukPM57h87D
2dhlFiB0rUGL96Fh5Ns2dmcp+vqa77pUy4u+t6YJMBGhXdbUZOt0aqXqUgpDHc36qcZPNSZR2WSA
+E28UkXaTrK8WL8/Nt+OaHFapz9HlAXwT3MLWffOKpS+5M+Y/9toPwUkvHceZOfGZL8SS4AcEFQ9
pFBgvy3qfqDnpN4y8OzuiwAPAwhObJfnYgWQAafarwfkMzoEqUU2J4WyJmok6HR/nO5dotlqdz6/
N201e31U97BebGNn7jBI/k+bgvg4uaF/ci1+gZaskkzoAifgiDH4K16ypv5Y5x0IsUvzYMVvZftQ
Xyg0vSB83ozPiXsopDsgFDy4UOukY5KffqPy5YHizScsRm/Iklw7kz/cz2Iyzl1X66mMjhYDkL3r
SVXHlQDE43ST0pJLV5AOOK9pSsKMRhfm5u59JSdAl4C1QDuO9wBI7+OQOITf2FTCtJrjGbUFe5v0
mOPpCeYnAtTqQc+syymIUe6Tku/HIvHhSmTlfkzKdXu2dplar4lAPerfOW1XB6DZPNKf1GzSmhE7
nnZVEIj+P5SdZ3PiXLCtfxFVKBG+KkskB7AxXyjbY0QWIKJ+/X2WOKfOjN8pT92ibGOCwt69u1d3
r+5dHN8XFDdfKCqm4lHZmBW5xrVTc/Pi/3sDXoTr91v6ZvZXpylFOXNIeIwcpXqUVRrnGZNZQNn+
l/X7m4mgnIQMmNpzUF79zc627OxIDu6wHU7WfhbkHq2cXUI2vX86Hv/JfqstFKwfhBf4Rs/IPyeq
cTqf4FNZwt6H7sfCfbITuqq7bLH7j1VS5Ty/aSsYxng51CqQaqsrKvDbKtm1mlnWbOBwj+ldE99G
i/TILdmdxee/yAo0/udY/zkXlWgwr2FOEFz581y1a6vc06B00z1lVIhmxkPz82gtextj2t0tm5/F
ijwPZLUD6Xj7eksb2fh8Gh/zZMqGFjm1Te2ihdfTU1dT9aA8UktBizDvfGh5lxolLe19HwcqNLez
6YKNTo2izz4HK+xryb5tta3XNvvnt/m+Zxtpezu5Wc2wdWqPS3qcwUnkOPCKqQq6nYpg2DhbcaZ9
lg6UNKwnQOULTfBv81uw28y27PC5YqMJq0v9jAT/CL+0tYWqXFt7N2eyvj7SMrc40kkJepSxSRf2
l80mxqfpplfXyrO+0LWXZWDh1sCngLqxaZfsbZFeHm7Fm2OOsiLW1vawLEjuo5BuhzlN3OkKukuW
0Evn5uqhRVd7e1mPW624Ybpla5ydd5QcLBNx/WwoOUVrtK4T3d23B0fTHFmMwYpSyjl32pqS89ia
AeU2S2oQy6IPic3YQdikn3/DXrKRYtOvNS7+tLBiy6QfMZGK1nSS00ce/2F7Gakm4LJxfFo/uNQT
QACVElheSRJst76zu+GvzRc0wyf3s188/dsn++tahJ1GYQeN6VqQ4/4UpnO2osX8lLXYHvQM92nv
n3FLL+6vn43X31w/tqMC8IpxBtnum36hcw7tG07I7PmzMRs4XeIl7NCyn+QT+7kxvLwvfx2f80n5
YTzZw/bo8nme7d5Xb+YHtT6t192EP8XH/OqRg6Lv+IgNYIkK/eMa/+L50I9UKTyYDYDKb8rili12
N8eh2IpSyGVBeieAlgPVFebRz4Pxl3iIpXAZe3diyS1ylX+O+XVrsZV04wSa9zAE9G2Y+2wsrBSG
e32H/xw6hOibae7/MyIg1fCn6hCEI/WNqqK9Rvub6jA3zflxYXFm43k6OY6PfumuPIrFZrdw9Pzz
Xf4XNJIKZd8SsINa1FfMpN804gLofjxT1aMK3SnN2TdbT10eadlszFNZZvrL/3zGSla/3Z02SjFV
nkQA9Hur02KzWE1NVGE3376UC7p13I6Up5AQRXLMPcnVclRSTrs5fC1qNw8602G7ddVRozlNyksZ
L1oUXLXq6ZV4CAw4JKB1vHmn8y7YHohUg8WhFCTNy1dtuQ+LBfUs50NHC5lWSCDMxgZSE6U/DcC9
Nhqi6aoHC4kdKKPa5eKf6ukaapJVjLZnm83f9m7e3PfYHYAyqlV/1ypX2tGgrE3WBt2AzS+rNWvS
fB9c5pe3aH9qhD8P13/BKz4MRBc8KAILJOb/lMIGex3kW7ZL6W6M9EiACL4T93KqtYIrycF98PPZ
/iIOagNAxS1+NTHJb2dbZtvpdUHvCrXJshZBQX+LRVBbCbKxOShbOP58ur/EvujaBJue+DflY9jm
P+8uP5xb80u7yIcvdCtJy64ZmO8XNm0/uyd//nSeLN4a/wy4Vd0MvgkggRrhQiCAgRb586TGxjyY
7OG9emLzF3cRnyCy3brnD+f1dIvYK3xb/2jYfq1ZunQcaSRPrV+1rwUdAmbtIswubn0O/8KrnRyv
1gyutPhG+x9ymj3H8+k/vKu/4BVqiakVo6aXot72d7U/XZvN+dKp7/vgPcM8uPv26b1kw9/2W3vz
ZZ9WnUYbnor5YO6jnyfmv3JAiytFPqhkbmESvs2LdTiUm+10je5L6x4bDnQW3huh3n+pWCnrP2dC
pyH/QTMVU5t3/jkTmX1anJqNtQXHpB1lAOwFLW9L+EsQldgzrG0QYHo57F5KNuuCsRaU2tSbzEOL
Cs1yd/zHUvtLqIsezAoZqC8FpuWb+buxuxfbMGbl43Uft7Ngun0gfnA8DGm64TjRcpABgZfejUqT
vJ+xF99Dab41Tuni0wIdG8F18Y/IJmWbGoHfRghOGC0iHNk59lwyje+X1F6Xq/xaty/DY0h3k6ie
skNbIr6KCBkVMyB0whavbROT91Be/LV5tk1ovNXfJbuEPMgZIkt9ZqetaMoji8Xx2CV6ZsHwoMk5
if4zzIcDjAfbZ6PZ5BDX3xrJMWY/2egQLyLbhxIWzF+n4fx1c3GXr0Vo+6cQpz45hYdZd/m+Suph
nlhpnexsO1r366ET7QIn2PE9jvOVf+URxbbLwaY3H9BXjKRQcHpqh2zMIFZDSjV/KF5D8UVbNUgI
R+gH7aDFNRxje0kE3Dt34E4kWVp+cKQ0S5fhBgbHOYa5wR2cYUSsequeg4ubHDuLHpff4a2Pc2cT
tcTfgOGQQ4ugH2e8gbJjBv87aq3oNtsm2y4jFy0Tm3EmbxTd+M9mxOvpMrnwY0a78SE8hLXYjDQb
tye25o4OyYqLElsij0q4LE6HCFewTRrRPGkE2UeD1HQerMdi3tTCahYneqUWN0aHUK8dwsZoPdZf
Ct8ix3DZzpoqeTrUThmiXVjvLdJFoKPv+bnG2YQ2uOmVc+0jNseDetSKmP3oFhUk3It42bvQHq6I
i04tpJdwkvMqOeXoFC+/TvE+pjQ6XkbrqJ00kyJefcyj7fiSTkf1CPRPGt0wXF2oCEPWMHvVi3Ny
7By60wpOsZMAucUlYEOXaBPmYSO00ltYjE9wPerPTpCRWpOwtEcO098Mau+XN3u47WSRPdzF0xDq
Ip12m7wzDc3nIjzxsD8dCA7tqIQTYofXwEaUJE4namM/rUhCtiYNcwqzxEAWAX3VYZyg/rYTS+dp
F18elkgnn5udkLwmPBczrMEnYMdBLrT+uot20QWKQjNpJ/uPIja2XtERZ2EeOZQLsFXgKT59XOJd
NJ+cR9tgQzB0GRSD/HkVwlbg27RKgizCfV9iMR7m0friNpjAenRK2QXC8TRUeqERMKfVX/ZIis3J
YnZDYrJXZ7jnE5r1+w97RwWrVx2p9ktXUsTiB1w+aG3NjMFOSS7xJd5wAWtmr/jgPc68ZI7F6GK+
glsqnQCTYLZeuLfUeLaGh9AmRM8EHsNbZA1vUT1qjKYjZHrhsmtwYn02oh3d0pDxS3pj3ufJEu1B
zAOFYEM02/psLBxBV/bwmUJqhCG08Q7Kw+brFOhCsrCj9onz2SySOaKnxaEXb4yDXtnMjuElbbLn
YHwI94zYPrmFi8Qc2sNpSMg1sqL9+MTEXkIrWiX5PLiFmjEHftIqEUepHdFtPTICkYNEAdKg68Zp
6xQ4w3m0jJi4L2huDInmVYJtR8cki8nbSlEyOFZiveXBkUU1Z3EvEy0+ib9TTfmeY82jKYH8SDQX
EUlqCUygsCnWHK0iNC0wYF3N4TE8f2qcboxYpWOjaU+HNaOsj8ZIN/3GDPJAjDIND8PV0yE5MpqW
LzKgGRiQ+BwU7bnbqGZLlwf348I6O0iRpLXYeJ4nsNnRLoyXbrSWSORWEJDWQYPfPCCWbGD00PIs
FOXkGC0RUpNHGRiBBstJm4+HmRWdwnMq1VtGWm1GZD4bEUq7yUssQr+Jnl+hEhsJACa9hEa6SlaJ
nmnl3D5XyWG2YsLa0dGrMXpt+L43xrMeSawOoWN6d93VjiVh/yvPrZH0WiNYvDLEvlaApF2DfH2z
kn21Yu6KhC6BUOBGWhTWsDXafTYCI9EXtICqv0H5fAiZaz4jtSgVhsNfW/gN/AVGj/bSCxe2D1Og
K9J16ZNmNL0i2RLCY7hM6H9dCaYF6W+BuZBuWiUW0mdhmiDDoYmcYBHRi0GWz3wu0w33zQahjISJ
KnOCFSrXgUMksyoZv5uHu9Trf51Kr0n6W71tV/RRGd910v48YnUphImOXRsDbfPqOZxGWkZaTDLN
ev/Q1eJrRGZ6QbTqaQOjIh7TMjmPWxMJmRa5zV/Kf5HsIwaIsUEYaSPXk3RLru8GS1ciOce4MPBO
ckKprBEX1LRvBCUP6URZ6SYa0sFWb5JmtEkkAQbzv+xvWH1l6kR3at6aEJz0/pzVpvWATeDcmnBd
yS3dzGQMmYptt56eGYoTl6oL0mWxPyl9MCuFodW367Yes74Z7WfLZJ4QkuGHfDfP6xVYEYc2i4/J
pZ8x4gYjpXHRfYmOi1FmzLaJEa4Tuk/fObr3lzRoDA97VyM7+3jxutc1jjVi88R4PrGkFwNIfp1b
LMUqC1bwrAWHuyYDzKdrSM99LV5P7m6sYdSgXlBlt7T8vCu2S0pHMs2HHgIDjV4bG6mVMUeVXpAF
vS7B23KvpwDmGv+bHFkmoTIFlQRtUQMHBkwKWKPA/E50uu2nroMRCtbdzWw/ExAx6FbPADUHrRHT
Wgm6iRa2dW2cmGnmXWeQB1oMupApn9PBjp/88KwShKWodNy3tKaMB+qFt+gBBlBEApP9Oyw59Gaj
OrTkWvdxX0SSRS24WixJrw2QYijT08gIK2ApUcZ2VEIMNkVEYeunEn0tgtPs+olprBYAalnSUQm5
VEljAr04nUbrBzZYSJoDydD0UccQWirSitTHO6L0LU2XDeNTqRgplTxerF0tPmyapF3je8MKS9tL
IzT4nGZUM806eNh38tgACOmzzF63Fm46OVJtPNw/sY+loPjhc5IJSfhddUi4dFOtHttwMNvk9NCF
GliJOmb1UaOix+2pFq7H6B99NeuvEQLMrESnWptMzgFt1+AKdQ27Nrq+NRKm14k4AahQYomZ6zUw
XfdLkr48xeveOrpViEuGackyvKu8Mzd7k03G7MkncMIdTOgm6koegBmdGXlN8F0p0BWWEdNyEtQ+
DC5PZtBCHXGlqB99R+uIZYrKgjzJs807pK/Y8LFpLDwNBW3GIOfptQ2YoJp3fRKGPJ/wLX8bLgDy
vM83uA7QqfyUhufwfyNtcC13McvihsdOy3FL3wuPUDXvrokE6/4QCd0Kj4mUghnso7pfi8yQGgh2
U35vpvtkkxTdc2Cl11mODmt97ruCE0Y0jdsjmqqgwffjIiyxd9vYCbbwuaehYOcqWgJqhBSOyDwX
hcZ0BtK9d63LgAxbaQ4f8Pzc5rKB1nhOB5yuaXTj1qasEnlOl/6OG5THgo/SWUVZZMHhG89fZWKn
XedpAUFbDhQNv3lME8p4znhWCz7JFgXJIqlN8i5RRBCPdPANO5wnJlZXMHjP9n3NKO8KVAtE23zv
zMFwbdgPOtlw2jPeDf/i/tCFjotYcHNm0hztcLm4BgjforMf4owT2n77XUjACfZjtqxmoNb9/AE8
AbgiwsJpy8AKNuE5sqHW2mHjcw93moeBRaRBjS6Qzj+hNWkGOFudzZdcrjI+f8CJ53y1HiWG0epB
v9ewlpf9PZd+t7NZok/IXyxCXeOC69LtCP+fwjvsMDQk0aoasWPn3GH7RHwbS/f21Urmg7LToARB
SkroazrRZG27aMG5l9+tAWXKfTOt1h16RzJ9DmkC3jUAElrSWrIFABmN4ZzczUzmVMu2OZAA6Hj6
lsjD0ltrNJqNaMhA692DP952j9g5jiujpHVbfq4TyIZSfQZLb8qisVlgNhxjLWl7InQiNFOLN/gb
eBcs73q1mKWuD2hRLb9zd9WXDhYSgDXSvbQ83afWY6U/dDpZAgg4n5fUQeJUOXFF4iy6PUd3J72R
2Int3+dawi/oMg1rLzaukhGVOFBC3euZ3tnGGf/xfix2vpAioctIi6QOILSTy1sz2HZWF1cHPIWw
uzR/7HYG2wv5CnZx1jvi7wIg3yTZNr+Zs/sy6BFIQC5x3ft6RZ439QQPC8IIeHwjzsyi1G/NuK7p
mlrRIWCbUK4x47eWcWMwPbnUJkCa0eXXn7nk6GIBYLOofFLcoeCB58Dy2SCVyDUSfoxrffnHeTQf
COra/r3+oEn1AeXzHE4HQ1bZOzJoJLtOK2EEyVRxS0BlnUsXsEJwdVn0zOLSrEg7wyVlunzRQl2x
bLWK7CEpZFyWDWroOhOY2uCvynXRo6wAdXHy7v/mXTol8yJFEHzk7vRsZ8VYg6r/HL4sd3ceO14j
tMcb8FnOKzpsGyS2fb/xvbybJSQTcaO0sE6hFnpzZD5Lq92HV3qileQRShhHJIuRqRmdamEuFe9S
pSZqfz3I0gWYdoPqR656WkbbComixCPnk5InECzdU7YJQQgjhw256SOL2HShjnt0ySLi1AC0ybrs
qi/cAptIRRPFKi9IShMk0qvFwiDsocY3BfqWXQr6RjLQeshgz3ln0T8nczTDriM5LJBafMQ3ySaP
uF7JdSORRjsC0tEdSFMWGROiCcyxPByTd6v5ThpDQv1J1mNAeui+D8mntOAxXvR2H7X+9kOSgaQ/
IwVG6RbIOmLOzkKhFgACygU0A2Ts9mb7ZmJy9owAmM0xFRRTMOwYrznusdNGiKRfJZU5/gwXUoTt
d6qHfkm1oeWR2nuYQzOzowE+k0dF5aciG/tuCe3FVcAjx5JRutGtE7Fog8pP3TYzfxrP4+nnJuEV
ZKB5cNk5t1+mJaC9GRWJKgoUf1G5wcY/RDl+YCvED0xVUcOmqQD+U3LFL5RRkUjppyRSI1ldvu+7
JoLWRN/Lrtb59hqPso4zXaf2AB/4oqIYqnLwieVkq3bk7kTIz6xFV0yUxFsOg8My0ZpUaOY+vtLm
99Fy+swW+sLG3aRQaNFb9Ka/iCry0pUKJYi2Ptv0pFQSRVQ0UWLFlO1caTNNRz7OKmdMUYJrek2N
6jy1kZYo3ZCxZLYvvWFE7ZERbW+eMdGK0KhzUnSkRKC5EbcebjeGq4ocTsrOEqBylViwduQHa+1r
bV3CusWyla1bvhehYmybYEVUZEfElRIBpPuYbH/pmRwWM7i9ZKAYYRXhYK0R+Q4KLliJwOXdta3F
cuW2QNi7K8d6UAgGiNbGjYU91ZeDo4CKHMhdtz1Yo/Z3WLv7yluzOLEGmDyWoSDfmfhKPSrZ4Upg
USfJPnZjLah50jSIWRxYX8c34f+7+3GLNh3jOcPuKVwjUGt9ygHN4vNQMYrrsBm2uZ9Lf0OEdBXs
H89Dw9daBvCw7mUrbZ7pHsnNY7AWsfAe0aK5W8KIzKMrS0ITDeBIWAsEeK4UJu2IMQjD7Kplel8w
WsDTSosZqZaExOjuk8oX3SStT1WpVRVqqZNasz0ivHsvWBdaI/UKI2nV1Fk1WjHtqOjqKLQk6t/Q
29KWmkKJhvSsDJ5Uf3si3CWDeDkRTJS2kVWAXoGtQbiEF2WWZB43Y4VP9BHJk3Ts9H+eZVF76zcp
/uSe7mZGQEYCe9m5wlr2UB83h5UY6n90CMrai6Zb967XZL0YED4hHWcjgM6kSfc9zi2FxOjEMt2V
chvOX3U1UnGK3Cw/pIIEoAhqV8WIGvXFl+oXiYATZ1eYWIWDCkuvAFWCBVJ6ByrAd0E+llW7hOdZ
Beh4rgCRzlQKwTY94UVuFb3WHCnwf6QmkCLyUCbFAY0baH9FuvR//mQHBUht61t8RvIgrH8cymO4
4/h7LkLyc3eUCtx/hQ4uqTU4hvcIzXR0GDd2XganAsGuxRJki0rXk9zthXuq4mOHMVVdyQYbRs0m
OJj2AgyylMwdSgpmQreUjjCw9QpmncL2RJqCvyj2i+E2R8Wn4AdzTLhac773s+T6OKXW8/pYQ4VI
SvS7+Fx0ZYC2c68SAYaQ6YgxGQprlxGN6fgg4r3pCizoHFZ0TgUeDoHOLEGSANVG10chhoLESVMC
cojnr3cwrHAUX37UeTYAIj3Db8HwSP5qo7LJubc0NKuCVpdQUTn5CQ5zduL6JXuCIXpfAOeGTzmz
qvCNYMb9g1tsDJsiVFDkMLumeQ5zQepU+EbfdSKglp7QUCiFTYbJWUPuIUKk9aPho0etxjPHFMlW
KN7YwNLU8RPklbWxMO25p9PlXdqt3kO4ZdoYGAAoXriFeVdRtbu5aEfUF5nhHtuEr8Gy1htzsAYD
1uxJC8vV2HcJCjcjc4wTlDgpI71wpRucqNbT9dNZGVUd7nEB91hUB7uGXUyvREI5ahURNblGlQny
G4WhdNQi4VaEJUWDZPiYXjAwu4vSN2xQzriR4TyWK1SAvqRRpIumAwdQSncFbmbRncY5+mQhX3Os
8RF606eE8TSAMs7CcitqWflznp1w42TOa3iwKgucx9ShMn5kC4joNuIl+w3Ky5ejcA99Kg5QxNuv
C/WuF6zuxj8/FhyLy0EZSb9o0jQXe17VCZsRdyB0qdnajOViCYHcbdu6gjzSUBJUTQ6imqI301Ni
cknXd5WN4vIxXGVwSRzAQ4MhPPePT9e+4x096hiD08P5kdJcynOXwYHAs3IqO4ISClLr2TxdAEcu
VOXeSFwoWg9XShEqWZ873pMfJkcIxunkwFeFNZRY4S8NC+PFQNF8xSuVlinfio7il0p8kPogLQIT
owpfdZTCURZE4axC5Z9fymTJueLDfFCu1vqLZE2vwi6d+seupypfJQoUBruRZWkntWTZU0ZlSWxF
J73/tDnO9ImjcRb96LcuQIFUneXCpYCGOieq6zkfHSrjmirs1xG/BJp4l/6IxBgFoJZkcZZU4Ao/
sRk4H8kGF2Gr+33xGV1/7Zdi47pqdril3jZZ91objqQztpmNpddOyE5VcTtiVnpq6ZKqcd5yaypk
VcE/JX3cyCXeF56u+FH1t/OIOl5+al1+xyapfHzhn7kC2irhb1nqhhiVlIrQe/lb4rx9XSycU317
JUs979qP0u9C/dmTQoothUuedvyv0CghxmFG+wRlmvZREQlfnaKsw+cenYEg0T2JpHjnDRuhKCwo
BvQka0H0qqvXp71b2n6W964QJugILYl1OHYVXpInozCjANShuyFkZYXzXw4BMhmwc/dQxeJ33Xzm
DCxOKWe+1XMG10955UCwpD6jeuMIEnM+iSk84eUroGCMp48WIS2CE73q4qn5OCbLXzjq3bshE0hS
4FPZU6VZD6A0ooQ9hXDlOin8ZRCiw1335YUZvkAjThRXvophH/IgiEfTCWUMCF9U31PgTeBLAQ9u
m1smNME9ydSWQ4XYLN8hh26REi7oD8B2APiAdDhgaPPU+djQq0LBOMNvEqdQQo+x8LkT4g5yy1oj
5OJG/lgR5BMSqwwUaTZykste+xcJhA/WwUdNUnj4slFZB5aTNIAyc3I+5ISoHn+JyyGFe/NlFHBT
5NckdncTSi8o/r5UOJPdu6slcF+N0gCrcDvRweoIcfGx7rHY19FUKVl9RescXYJaIOOUHpjidpWN
q+OVCjnjqS76RGeI39B7jGieYvodx1fcJ4+vmb8dK4e072ihCRArao8oEnFZEHHZlJ4kVTHP9gC+
BNNZRxoz3lIcSKwAOcVrpE1ofEcLOAWCqhApT622a6a1ZwGdO4wX9UJfzPoSTs28gkbHxPLFUvgf
l5R0uBxXACBIT3hYfsihYj0QldjhVy6IyexwSgUOMDlAWPlYAqFK4zUAf3Ki9JgmCkIuiMnNQ17e
EZSrmjf8ynCCdb4NvpWYExT3qstEyH6ZdOkAuiuCOdl7AP8vhW6FII+dQ7zrtN/PKfAl3nF6AZnT
HTVhQ+7WhRYR6TTccNV4dJXnJgbJGf9K8ak9vw1+G5xNi7wYgUjZO5x2G1S6XuMsVQAzSwkk0n1D
Pp/GZUogqbZxBWtteFX4ExkdRqjZ+AW0fDVi2mBUeaHpbPt2fJA7RtcV2COroM561DPLP/5SVFdT
dg+sa+XcZ0CpV3IrZEEQZqJwJqZ1FZrx6Vk2DLEjgyzlqBWh7BoiQJRXYUc9xFK5u4BtnEJRbzYE
uhf4rbpL6sEIhkJN5HrXYanr3rrcHjCcQhfGpOo0smaEob98icixh/GSpcYrfTlA7jQUiRcgO0EF
gMHJzTHBJb67llEO6DuD6zQF07jOFBwCXJyunCua4QFTFDC2Q5nzo3d6zsE8Fm0HiocWab+Nvw8h
QVRRAnn4y4CmGUoIhofHK5hEGEwxAqX+Fg/EJVi2oIuJMPTyRQCw1qtgJ59UNOFKhPceJLtnl6fd
OlESxQ3ltsjNgprLFV5n7Z58HMmrYnPtPm44oopErYDMgGVgGSwLXZiQw9zdEIHQP2ogohg0SBMu
SEP8EkgcRDoq+KHmCnm4Gy1BDoIf6puwUiSEnQr5B1iBntlFjQ/z40BPCx2f3/45MhkKJdPzkB0v
1PDirsjuH1pyBkVUdo/HKueus6ntBwwGoND+waGryP5BCE5XZNJLJPetQOCIVtR9/u/e8xNKqQpA
7h9M8LI5VjC/SUQ8Z3L3zJP+Y3wBjCbOsQO+NT8NsKvAuDxDLTRaq00Us2kySBfm/JxWYzo5E/+Q
62IaOJGCgvKty2h5wxPRP/JTNN7y35Tgr5YUC6vqV1NFrvDmqri7MCSf6q0qtSDHHXYRvV/uQRii
+ixkuZrSLQ0JJ11vpKB4pYrzVhH8IdGxIU4qCPqh9kKOQBHWIjRheMiBEdy8x2dPjA3dL1hgd1Mr
RKiEnWLypMQgY+xZemIU1RJytZrFu20RQJRVEdVo3TvFglgJCKoChfeAunBYLZkHNOXqaxUAYV/q
rJ3sTdO9YXnrAKvwPDrQQESHPQhv8ntJ9xLhQkEmYb91rzpyD3Sm1hucEwhZ/1BDjtoDDHPEzIzp
QVJl0pl07B49FL3jE41WAPSOFl5odjahtAsUxZ8x1nfS9J0H+BvC+kZGLw7lkm1OV9dhLVaGVxkI
+dHgLcy3qBLGM9YwEoShKKKK8ihMpHgUXjqScQ803z5lQ+4u7iXczi7hMZDjVRvJCNl+/nnA4iiY
IY/2JoOO5f35Xqp9tf7DafztXr6xPpfNItvbVLSPLp68e9pCdHQf1/DqTwx/1dl7SY0cF5qzFjTe
vjAYT62u7R+CrXsNdv3WWOWV11UwW0a/fr40U0D1h0v7zvlfLuzjuWZuy1Gn6fY2cWl7c3ahP5HS
DM5uw6dUh96NbsvdP1xHeG6dmg/YBqz4P19H66+0T+1mS2c06tq/t34tmpdG1tg3b0z1xevl7qBw
B9ePIXsFurTB3buDDyp2XLpJlW54HKwmbLVhxKV7ZoOteLFy6dA12ENtdwdzrzfZv+TulaRwj9EN
h0nyZP9arb2HJi0w6RY/9x72lntkD9PE6XWDmLb5rvc4/2oaYe0asXkiezo5D2wmbl08fLr2A0tq
to72r9CXzpCz4T7/YxYqdvF/Z+H/7v5bMWO2z5392pyXo2WbWiWXVjSHw7DGNrTPt7q3mhmfDdJu
b87rfnTKvgjetydnALu3bNDYlN+PzUn7cV6KqX21XYf63YztP9322+VfXSoq+u1PV/qtLme32G2R
5l05MgaEZ9tsJTf32XaIRomXht+CB9p+Koq+YfYLhzblgT1ZvVsnj6L9Nq0G6XRDvfHBP2KP3nNu
4yP/sq9paSeEVBt7d5d1bi/N1tsR+tPu+WpRkRTSemNBhJMOgPRTPZFUpyt0wz1aw205MGsh81re
/DN7XHPMrFPLvfmkZQTF6/bKPqguHVwsAnjM3GlYO3s/C+3fp40dcW2qOug243wjja+3cOZXi0Pl
BUJrIb/azYN90KPkFg9IXhjnBrWtiGOS9SBC2+6V6XYms0FgZpWwZSt+9s9XZf59Tf92Wd/qQI1i
tWsXTqHLUvoJyh6olGUChMY0PtDEjeh1w8MX4woVtGyQkrontsS8gp0E6QA42Rwoc0X/+cpPEilO
/hJeaUhiAehHQkF2FBhofOwr8HrKPYiULNB9lYqXEW0MxQEg14Hzu/XliYotJqe3cprxSRrkhMUu
WDBW9UBh1PqLrgpMy+NAFu8Ys2MnqFxhxjuRTfG8EjgoGKEom+LpBN4UKBNuZL/PQC+iunbvAihU
GX62o+tLDZMpkCVgkv1SXB34R2xIcEVpTQJshOmocUrWwEMdDKNe/T0T/CzEUEhuhACvHEXHMclh
KjFEa1/gkdibIhUoxOWQo2gEYuiYhLqUfBdDdJ5Yz7QS72lI9dA7t7NfvonwV+tC0MIH3XesN7t/
jyX9Qzaq0u//rN/fZEP24Lfyp23WWC+NVn4dHggubBnrVrQg5aFxN/EqDCjYemSkfWw4Ixa+uUEE
QWkRMUFEWmmligjIdxPUyjTTpCDhmfTavH73bO4+34JY/LaK3sNRbyX8qvw0fK4qOSWH5zj1cZEQ
pyz3pg/UnOEkyWtSn0O5bjgQuGwmzo7lF4936rzC/fxUqa272+V8KG+VZx5ZmYyGg3K35GTU35Rp
2MVX+NlKTTrB8pW8K16mLviAS6rEgm5Abp2e7yDmmqDrFbBGOEngRhECRcLEnNarYi6DmhSHusXL
ibi66oLmXIDdwvS7R9odKD6AyxEJhgG2AWVHnh2j/eBIb60V8JBmxPd4IN3V9Lb3P54KR2DrtiqS
63gUmPbMqj/gmUOJmK1spVi7616bbFvzQbECOO9B3rEgXwghaWnVYHlcfSx39cyE2bHtytkTDq1o
X0TbCA7wu2osKDcBL4pgJ14GrWc5XpE2KhY/cpmYrwqBioFL/7h/oKOmtORPIvkNHRX5fpqdT2d2
yEvHPYqvS79wpwvP6V6P6CiDPrV+LyOS6bLdANs/0soUstWQIuFndpTrUGARftG14uFhGrbIAw9q
E9F4LqcoeDfP7mg1HlGo5OItsS9i4+N5Y7m4UnV31HwH+Lqz+WM+8GoZt57Gj2uPsfwHkq3aB/3n
/tjmqdlSGSe95/5ccla92E/ZYe02stxz2BlPkqfF16FzbQ6n9bAFbc8CZ61qJGBAJsRZ3HfPe36c
Pq29pp8Z3q9LfYiGsCDxBPYmfqkNO9P3n7XC3436b1f4zY7lp9P6PK2V15Fhuks2Ug/ozFVgvBs0
dLkcXoBg9H+s9QEhttcyYvPF6FYbHHeXOzqkDlzSeO1JkbtvGb0Zi2Tq3hLTvfbszpWdyp6R99RU
h8pV0WuXweaXbc+mRbzr989PR49W/g0vNXrvNzxX9jxIRo+Zr3v/xz1+Kyu8+xO/3eM3o9ha5MWR
LQSuAEyasrpFAMjM869LkLtZPDGGH8ekTQ0K2ytRf+0efTi3k8nepbW6S+CC2EZElb7BLjwF0LGe
PKxd+Ay0nh0b3u6pfzvTqPG9ufHthestOyMawXW8NFg+eV5KK6bw+eT+o+9G1Sz4J7H6psnn9vZ8
ttnvBisvF0hpdsWAFDyGb0k4U4894cMdnL//7aFKzVN//aGwxQ57qmxO+7HoKsnVxmzmXdJWcA7j
pffy8/BTyvu3Vf7b+H9b5TfbPK539k2r/OCPjU8L8+Jfqdw4BfQmaJVs1zlc5NFl4W2y4ccK9Ljy
lxcXSADOpTD7l8E2EBsaBG36ju0ta9H57NkkzBFR5+D3hnRRWCuvdwQPuEM7QFXQ6jXvUEE63UbH
MiyanXrpnev9CxDHyxgpkj/WY2m6Fk2HbgEeR7vDZD/uv9qkJfrb19KMbzR4d1t0IWfrCbyLzWhI
1NCtF27NXRboIOh5njXO3fEZWgwR+avfdsOBEy9c47XGlrV+LTi8Xpau8ZQd/Qf6Sh5vbhep+aTL
aQOsX+uZ4XScboOD91yPZ2RxvPnKnbt25/lGZ9N6bXAsAxojO2G/Nnt7W0F5ce3wMugHqyHtsp/Z
DGThvhne+zmau7PYp9/xuBFND0hyB53hX9xT59mMnxs13xiZLXflP2f+9Cnzf9GaoP8y7rU/e6d+
yK6Hjycine6g4Q0WKTyIQW8FB9kvx1fSp7SppEHy1A0t7nT88jznCqed91u9b5bhkUmjg+jZPdpv
55bPi3lJjyF3TWPJ98xrvp8SzjvsHt3oqXydh1f3oek9XL1XnMp5wGDsZq9v9IcyPHzNbroOnuvu
88bvp2/7bjddut56cu15wfXgdvv7nTulzxDtdp1Z/0zEqntJbAKP3s6ID26DAKcKlmrJ1Gv1f+WB
/0JTAwRs/yJ2fd7yJ4hKmbsb0ggEVrmz91tQs2gITTJk3InTa/ROy4/3Pq1vs8Fj06EH6WxvuKP9
Mqy75gIreb4mrY+5445Kmhe2iYdcp90jXSFenGYn33hW2q0V3ZPfKoJtEb51z2zRdvPA/K5V77Xc
Ch/G8ezx9K9OBn+3om06hNG+hAYmVf/P34Ddctk6t8t8eh3W01vgkCrZ+gogn76WsEpVcAhngcAx
TfTIQ4Gj/CLahc1XQuMdQXYFyZWbAqQTtBUXtYCgdIyhA1JSdmGLGYJKS1IWgguHr30L7FKPtxNF
nNYgA/1V/Gn6qv8UglTEaUfy42dFUrUI/a/a+7/7/KbHSzPfNPcrg/usYkE7yk4OcKapQ6J+Cz4G
IX5xIsXIpP8OboNIA9dHJYhFYRDJA82XJ1X5kHcA3NB2toq43cOrwu2gcvSn2PQOVRONf6QPqwr2
n27hm+be2edrluXH6yinn7kZjce7pDf3hntvGBrd3mQ8XrzcPN8Ie3habMv48GQ+JInhDrBYO386
Gde9Abj8/xF2bs2qKskW/kVGqHiB16oCUUREEJUXQ6dXFC+ICv7689XqE3Ei+uXE6l6x99xTRaiq
zBxj5Mg4XXZgYbCRZzwRNrI/US2O2oT6J/smTpqvl4s14XX2wJhEGAlzjGwZ1TRKht7u/8txMB7s
/Hdr+/9G2P97Mv+F2JXr/uv7yqzfvOEVy+u4l7mF+o4uIrviSNqNcBgdpboPl0GpM99PILvFN1xi
wt5SnKC9QepcvKB/52i9C/WWYQhSKcPkFyWdEJIkpEy6izQwNynM8shfqsLxwpOfyevSI9O9nOWz
YS+XhggPh6gt3OhwGniowMTya3/avOkSaIXRSaPT1F+aeNKNvH6k8k1T1g37g9pCGIF3+yM7WODG
L7HdZOKXcVS0wOkTAh9ww2P0gipi5yQxN9tapV2Alxlcse8VDvRzSJEs69GtUAQqnzLOinf0pgYu
h1HCKBibjOI9AT1bPpRbC5j3G/5CbvRIo5sM+6pATqh2u6Q5WMKjybxSTcl1N1pcnL6EjszdAPbt
YIkAT3LnKO4dgSia2vqkzqIxm5lqdpfmqhKzU8CiUX5fMLaKl/cG/tF74rzz7/7eN8yeHPNYTiKh
+ycXWJ1+SX2AZcRvnAJAde8Csuks06/tK69nh/g24w2H//MxOuBuLfM+fiz8tO25oVsFF/pVFHfa
Oa3WPQEewLXx/5eMUycXKhsrn9s2/LnxSXLyNv74zAkNQwaf+q0Fk4E/cMMs5knaMeV68FFLz0t4
/6QeeEuLMN8at/ldY8l/qSXtML/C/kp8ghTUNYJHnmdy1H7btY5Nj8lcysNXfL44PL9KESb6q5r2
7oBnSyRNLwozn+0QSe0wLtsiUt6JG3KeMPhMtCIvdKO2mh/PalOl1FzuUfGt35ncwdCqZNd7IfZw
IUvkvLLl6GAN1/bjK7EGfci3uCxY2+ImyX2b4nCMwtbZe6i23ww9dSCyRxElJHxt4bxsesb0+jLJ
uiVZ6fJNXpR0+lzF8jEm+vIcllWbFY+8RAbxyydHcZ+CxdBnddT2m2dUQLOwhyCDWeogGQ5udBfS
wKThrGeYfMvHaH4a8RX0erTUWzy3oTuy7bHl26u1kCxF9764eygv2LRJi+fYaY9+DkuQZYE50PxN
YyRfznNdObbmleST1EqOOm4EV7FLHktv2ax5CPQn/Ntw5NKz5iZoiTtsa15xOjWw8zeUj/wzJgKL
0uIv5lYyZhkj5UFBwmLOP6sdW/4m8yDy2EmFwgj2zUPvDBJPUcXV5AayocJd2+8KdJ+iZqHSEOVZ
Kmp6h6vfV0lvTltc4WpvTi6laKlHW+RJWbioQZP+aYrLO0r/ln1W3yZBLPpkgNqX4Bm1vYd+7/CR
KS4hs0f2cTqZH164k3NohoWTnMZQugdazEUoR1UymsubPHi76m0/VChJutScfYzXepGJBGyAPSUy
ybpa5hir2G/ba3Ho4e0Lz88ECqb9FYwWEt1h6FJ/AoE2xYgnfRebk5i7N6zSd1jxqEQX9EZAY66E
N3Dd0eY027SFLPzDbUDUHZWJPX9Hm/5h01ajm9RKpK/A416itl+ZYjJ6hKNJf2RLhDzuvBDHh9iM
Dg0VhWHtweJ8JnPsGyvBJRyOnEDGFL2AbI5UEkl7hRHEZDPZfEI2yYk7s864sOeW3cA+IfXO4h+4
TVtYhuRLvg69wfI4uxOVWmdFoqU6hzS9cHIa3jk8ilk7ns5yQl2w5Wziz1sQ0FLnJS8jMus54uNa
BVkpvxRfjh90OH0LpawxHHGTe9ezl/6PA+TJH4Mz70a+SqORM+RU9ZkZZ/uOE9SUBdsYgQlshfhM
tzcnzjgwRWCSJcrhXfaPYv9bDLdB+s1J2dPXpC0xFUs780aTaPoSTlp8+Ff5G8bVRepBJNtit32G
W9//KJ/TOFgufw5+p6Xbls/NuzlsSkafb/wM22RRnWw/CJixUYm45Q6HH/qk9tYEuw+BcnT7enHx
OKlmht07uTjAh2eW8k/gqbo4p1dniyaZDcNKGKwTDIPQUYwtwQ5Hh1hzz0r6k0T7Nb49/Sb91Lnd
zgftOri+Bw3YrOCllR5VFZXdFzRI0j0rblt3BON4eAcuZ7XH/vY5xDgOH7qjv765V1k42CAl2QsA
2xBGzBrP/PUsrMV1H7KkdR5U96WB9bHemG99HdcTZ1b62rRlQ9SpHksuH6tjIVuc8fcwjj9NgtO2
dfJ6GwvrGSJ//hKk4eUjuDb8pjxPLhv2/gV/wYfsP5lZQFhkEY7qeORySeHu9hWPnJUPGE0ATIMP
DzFPhz3JOUKQIja+7OWTMXyUsnwDRmdzF0XIGX+4jaJ/SEKRqefD3oVgbWJ08qJD+GSDDIzvgOZT
DohM0xYZXtdJzrwFTpzHVS75NKpU2kxrwWNOm3ZwdYaz40AMicL1Y/cFCjn6LGDKP0M+8FLvcuAM
Omum1Dx/waOzu1VeRREAo/gMWyVSvkfcrCqZc8yPeElTvl9O0Qa46qvTh++GMSsf2nDKysk6tkmQ
60eEOh71rTG6dJ26r/ridaBxAyuPi3sbWrAu4sm6zYnZVeE2KS7VshEsSxbu+cgK4x6tQ0LnEjx/
zZxomJqXXajTECe+foRpaUzoxamOnY7Y/jcxc0gWWmJqDRfy2+RKfR1rCc1X+Vk2ouI44GLWXb0E
x3TKjP2kCgx9hyiSa/FrczvuIjkmy2WWc2zXMkPiQUy6bzgAeVhWALPXnvP3RzVHd0RF9+QOqJTi
/X7HZjktVttbpMfudCR3/cBPnqP4bKPnmTVXw9md4EdpPcaVThFuOB4a26fY6nTCCXJ7y86OT2pm
LJjZI+Iey/IpUp3TWFHOYklTfolcedBkQo6jZQCzhm3ZJ9Ve5bIxO0IjOsEvDuL4ZIqiKfad3vjR
8Rs4AZBZ5LJYoDaXzPOJmQRHRqLx8du0Ldd4B+YKzOzGW9Ax0RqU6gYCpg2Rz27Q9MncuVwY1qad
9pfpEb3TZxA0xDpp3USM26T4LJw4SMsxR8vlsPR9Z4tVH9NYIGPPUH9nwIffS/7cR0MWF1nv+/yL
OKHIsJzYWCvtz7xWa8rjKYfbIjBOpGAU4ArXaAxBOw37uTlNe/RwXNx14RyfkkVH9sXN+Ll0ZrwO
za9C2nXG/bNwykLRWGLIPHkmv/egjaRGNJMawGHQ0t/punrPnF9DxmcOrKNN7RhU4hRgc0ysYC6Z
dGinMgUewSRU8/0aHo54z06wDe+152D/eRB+F3YDpzinJURuO/OOdv5dvWjopXZlDZBj51NGVjEB
iuydLoxpq+F/OjzTX5y2kSyLoL/o3nktd0p+YlpVgem4TarPJWPDyJg8/uKJdxdsokzE5KQ2oWKt
CjdnzsfU8N9/TCJkpGJPnU4SgILGgvtoRvrsnsO7ZI4jk4YWnB/foX5tflG0HFT06qzH32k3LQWw
LaBTeBPFE0yiRxhkGdgTzSgfvouHjEx3kk8RzcDjCvcZvAP5BfHoh3BVnddokU0mm18KrtWWjNvJ
/4ARJ0zF6R8YhDAxBTaNbUaCaDk6c1qAKs5uT6Hqf90c4KTT4tPnxrJO2ezy7bMeVD4g6Z/0xh/G
MNpjYv9tMrmrEZeznpGaMHRpD3iDk2Lcxtz0O95059+YhKPt2Lef7KJOKcRqSqfu3vJvolEI2xpN
Ru8ABWTKiPnhgcP1vT003dHTkY2BKWo2MXfACKvrwSjGDEyuvuPfhLaBQTso7W54X/5lr0lV2VNL
HkW1HfTUYrxqOuIXnuWNfP4lspO00sWYRGVizM1tE3fwiWXKTTUZ5cGtIyBKog7zfRDR9/5u4k6a
YMh3teg84jb01QeIxf41kHJR9DYAcKDl2gxBymNT/A5cQ1ePvbB6qoOsCqsT+WLeDkMzcQA/70Hi
OX0nU+4WsBzfxfzbMN5IPKM62pQMKBK3jSl6wRXtgaDmGPzreHlSO1UDhgBfMtW8jWGg2xkWbmZm
N2b7U1B6ey0/p1sHOfk8d0ZIyMY2LoqhhXrHQnzyV3zVW10+YsHHvvD6Yr8QGxzDWvC0r+L4EQ/U
s+I8ZVlxAIjGb3CU5aTC6YZ5SKZoG/JjlyAdEkoZv9WyCo5vOT3L2YycI3BSzt42ufHnz2AwmCSS
cfw4VzUc3PA20EvKxCPldQvqjDFdb3nqOouSRlwxXq3OF57Fs60eokoogMgXEXAPkXSZ3CET/IgD
EydU/vdn3wkJ0K5F4Uyv3rTHSzRI+hqcZC/pJRYnr7jf7E5jmm+wNuRI4eSmqOnrgxnMI1Ozh0cy
sqwc7xddtsQ0NzF9UPiO7dUn2R5Rk4rTjsnUmK9+FBh3a9TriqcpL31iNXKaqnLwxa/XdreeUAss
v/J2k0mfIue13fV3HrWJThI6o9RQwcNpMYKOz07zjd8Pun8ErM29JxoobfUH6ajVGbQsUVyZiUIH
zeBUR8y/ZQqe5Pxry+7yQtJynLwKp7B8iqzsxHi6t8nrqmX5123LhMNzlNxtiLLD8Y5eBN+lU0ft
jLuDvveffMScZIOcTuTGsPyKvBSGIai9gBzopNHZ7hL5NDRX0OHsPzkzdITVXaF+RQ5nJSeVOebq
BcUpOZJkv2UfRxT+oABPXXH3mL13in6LNR6ar7dqeecjkcL6qbi917Hk5zEN5vgdshd1bvocBJ15
SyCnuSo/ID68xLZp6zSNXM3hWTnfgkBRBb9V+GyKfBt29W0fe8vzhGNDYsQrYftbnK4CewvQBhy9
BIlioazo42TAwmdq1YCzmvrPSY+kvj+c6CmGXv/K93oQ9m+yNwFF8TCMHyxTJghkyimj5lPMrNks
C0j3MOAdsV4I6vvLnogjTtSw8hHFn2ib+oZeZkFNepiHceOunj5DCRw93YkorIsFw0lvH7EE5f2o
1rLGpAjlA98WjY/LqQ5yUor4rjH+f0FiaDVF30MNhRNsplrbsik6kMf9sNNykAd+hcHkO0pBdAWD
5/yB+atikPCVqV8AL+vGQPA0hjExOPgJ4+MEWrdLvnrQ9hKqh1blIRPj4hz7qpda6LM968vCCNe6
MtcQAzXYFC2eewyKPZoe6l5BCHm/ZDEPOcWjW09egujY4uc5VlU/6vpMdKe786IeXHQ6xsTSFmUQ
mVM8zAELjjfV0A+K9WEPKR740RMY6jxL0RFzU2kQzwXN5CRAcXdMOiCHmdMBweD2AOI4+mez4fQ3
EUOmCMrtxdvWZwIzGSZpai3TreVwC81NB4X+KyEv/nFCMy4RRIW62aDqxcZjfrIf87Oy1A4/AuSk
GiKjEkmDvrslQwLP0DzD9kVhcKT24sII6CzTPon3dLB6jVeL719pX8UicOCNzjI9TUkq22ubac7s
P6e3xoKmPXjL23PIlFZDPF1TVkRKxPXwK9xEewTnQIjIxM+fbxqDETVtRDuJvIPYtP2ELBGvCNko
5bIgw+XPxIJD1wdI0qcE3X3dAyS8eAej8Q8WI1wg7BlPJPIkrZ5lWvTeytTugR5aUlxU0y/1OzM2
b8FXArE9jnzrloGkjv/eI9vu89i+or86PCQk0OYC4DCiuv4KD3QSNEVDKqT8F1AC3wHQuwxioP0g
nwXfyfYR9T2gvRlSHuE8TCA/tVb7Ri5mOkvWINGRU6196AMrPUWfuZ3M9MQXUXrVn9WWxbLVHy5v
w7Rtxxcb8k3qbJMVy1qxOFdL+9kTzxcixYtLBZ2pnzvLB/v2kAdwGS6ab2okQtX04X4kQplpORoU
3qxyYxKo2d/6Iz/EWrgzU02/08H4vbQIxMJsib/j+EhxO+6p6h+5hi0tSnlSmPk5nXEZHVQb02mH
mDslod+m16njxP0JesSx5o3eatwMXorAecckJ2kGdPidkk7cmu0ZDokAzGQ/kn4+L9B5Z/tfLjyk
gpjWUwS6C7Nwi9xevc9i0pKrDxrLDrlKvD+15PXq79ecyBKlCrbfP1zgKS276owO6jSOU7woRP+P
Nd/FrEfXow10ivM43/MkySl0Jps5jJY8X1St76XxoCKmfv/OnLa8slYBMd8yDZwYsJ4/ZnyW5/GV
fJAA3nXG429/aMLpfUgqR6spwzMW18QIO4IhsdMWsndZlwq9QLsrzTF+FVfvj14+u9NSPxpPaDFq
qcVt81VyM6nPpC6jDegciHNLQunanwF51epKFh/8ZNFXT3PQCmnQ/Yh6xdKJ2VOg7378HsSzfWc3
baW/Wl7vk7cqD6s35dln8yyGn+7ypawqOFtBPu4RTbvCqockpKYEyy1V1k5ytIfdgA1JXoOC+i2/
jOdojD6KThVLGG1MaD1EgNrrrL5qOKHPGseRKQahDmLNtpNjr/bVgtmhIiBqU3TUNlH4hI+BJGrT
Vpe87dPLJVBzQ7q8nMDLX3B9+VfpwPK9Jd+TAw6nBXma1F+22BMZXCFzWDUwfWFQLSWu7LExAZ6u
6iRTDZC/P2pLQVqYbkrTRRRoHOg6fVKDxfEtGm794BSnKTnVXB9OH3HBkmdGLSVZMNsfcBTMmih3
/VzmzMBkkt7PyZsBMAGqOQXLSsFBb6xWVpTxe3KjVQdgiyHW8rbbfu0mpdZT5yDAEGd+rqjqPwrW
AOjX8IjowP1ump4nS0QKH9Xt7Ki9dWKkcyoDCMuBKfHx0+oPE/KS0gGKa4DXAIFSonKy4fKaPymL
smlaDrdvToq45eE/i5yqsZY9zEnWXrmFPtB354iyX7CdPmQM3CGGrgLuEMb1rbynBMzZbUuA74vB
/rM4CrDpuCasfDevmZ8eZ8sHp/OFNCGthtsWtdSa0nxSNuUewQ5GJC27ITslFDncxcVmImzm9Eto
Fe83fhFYJ7Wdv7c31E9DCzeiijiDTUcte4XT/bvS4CoZNENhfXH1N6If9FA02WPt+0kcr+7RVHD9
hjEuEbeV+oqLhrIa8j34+pmK+/iLd2TRdBAcaJFbwxLNa/Ru+qSZpeoTu69VVBi7nJy4UISYHFwI
iZd33pgDvlEbfwSYRgqFC1/lHFJXcn7yzi/scuEhibIZ5ch8+AobF9mcdx4E5el70Gqommk8+nJa
3NIOhTXl7k20L4gVpVWKYNuxU3N01uKtVnPS0hDb15RLennC+9p+a5SncQu6QXI5JCUNw5NMgkaL
sXXGBwrJOMKUIlk949Go55IsfEuyhOjVJALu1gXcBAB0CT21NAfpk0JVpt7SCxUSFTDn5wPdWuQC
AlvKnLSmu8+K4Z2n4NIcJAShOzgHDwAE6kivrzS7zrVDFgAQRwJsvMUaaKvntsObhU1f5yH5jOVT
BGe7VZKaxnsO5wb7hBV1/rcAjgKf2/aK9q9GrS7+k36C8zRHD0g/U0YYPUS3EbF5V1vq15UZnhOr
35e+0LdrTJ8lauzhL1Mn//xDMHTdn1Ut2u7Tyf5VthhlsdlPqoMqwL6a0l5kfWV3/V9nifvBonbG
j59c5S+1Ft+XW9NAKMZUijeR34K75VPmtYd/6x0uvHsCT9wj5j8xV5jaPaHr+ceg23ZwLj3ZRkMc
uHdlyDxZNBCivshRMZrcKgWr9EHxZ8wnfeTbgmBlw0mmIOisGIXZSNt1n7r1qYQ8G+VRc3tWfZBU
cSDfG4Bfwscg0jDBhD4qn6Rexejj5UMXUR2mVU5heVEZiuTlhYfbPlzblFBfzYxRC4KYJITnMfX5
D2jiMl2to5U1YIbEWW7OHTmR3X3edec584OPMN7iiAaxlKNPuEFhsVnVzmnTLXitxgHMt1xlG+pu
xBqbVTnZtPzz3yNED8jXhVHuteyMlTLZtWemLGmWoeihpakvGDVhhgdG7Hb0d2Lox1k1lMFYiosi
h83SWjQbTMVl0OPXKzoMQDG+9nqBWIXRwWth0bVZMzeK9m+mFV9S46s0KvKYnNwa/CKz+xcqS0go
hjE05Ost5o0RM6y+goHIHbwYEc7wFtagxSkzskKTOrWfEuyrpn3HsBDbnOE16THgwqEPX/fJk1SQ
Dhhy7emPSRa96AmEehN/aDxchKqiW7LZtYSlIadr96nvLQN+eMVRMgb649Njw3YRB/J5Gqg1gXP1
68Xh/lO7e4tJY26X5+N89qOiz+IoJohNRAXSUfwjc2hlFjzLBzj4F+JLPDSP1/h4Txvu8nptCLps
bm//uP2SEhoDZoue7o4mGu/IBHuTEL4P2hhFBPyFMSbl0LUzIPZtmXTw3d1eYG8NLYY/uFBfrlsP
N+NschOL852yvzuaPEb/estogPe4tM6yJ3QLij0pJ8BajPyYc7KqrCM4HGZv+gsoV7gUeO+owDEG
MEgfNZ9Kum5Ui2J++Hq7tdwhSA0TBBUdeDd+FVzMPzq79Z5G1SDRpLCzzwfxFoRCl2o6fjGMd5T+
K/eA3VKtydJn6xn0sCUKDLmRyqoXOb16gwevk20X/SEoc7Xe/EuY35gn3HefRspYKHINSKkv8GcR
b6vI2l5VY62uAYK49E2NcZJfS54tCsx3qGvUh8HRXN0Y9ari+KvJmeolMwxfGOQOhYWRg00M7NjH
DArrAp+V+69SmYaaVQK0MwbX1NAlowQApi1R4wSsYYOmvX2FnynSytNpcC55No+cCj9vVZLIbV6j
43XUC8F+b/tG9AGbToAyflNyI5xaDmQ2+Goww1Vctuta3bd9yPgmFpdIBn4ZbHOfUj0pE+abh2aA
6RHzxcVzLTbtMXLM0VFGks59VDsnwVY7Ky3VMdu2BgRbEtpxgVxRNUabFfBlS5YboJ7/bHwLJknk
4yx5UVOJjKF+8kEuVwvwSxZOAx3RyTct8dEg251tgPBDNPyOIK9mZcP8Tk0xXz1Ey57MEWqxgO43
fUJWk02zLSZUX9k80RaRxLWlifVIDvr3yexHp0clPIQcegEoepVOJX7f6Np3r4+4lw/6ln/sOt8u
2oUXS61kolWLK11Pe+Xm0aDwq4KuMTuak2Z40YyizQRcTAzs76EJhHNGeHCBOY4guoQx3FmGQGn7
3DL0Bv3AIbqG2YiYtj06z8XpPoaE9XxNaTbt3ghEOylVeQIhrxzT/0W4NtCnF9LHJ/UGgX7t0YBA
R6lKMvQAkLfJjuHjketpvhRZwTX8D8/sGUFizj0tbrmIMIy4M9HRcSMt/SXMUR5fRMM9nyRVqY4A
YNnobdkmRNVlNg7p3pzI9/g93Ei2YKJVrVAuB1YV//RCeKNp/jfv0/Z/V5m8RlTd2wxzY67f91Nj
jNI6BZ3phfrOU4mK69dLSJk1zU3B2xetJblqF86Sj36ORFA0QGB0fkKdPtM6hd5tAmN2lSY9+Q6Z
OvUWW2I9ZD4mRoZkyFpQFtST9Qg2itS3B40Hqncnx58ADekCGxor78TtQ4teEqrtlB6hhKvxTn9v
phuVKCewyyKxpLqKqyZw/JHs6c2kPYaXDV+S1NlQd71/71CNrwEx6mkz+iQ4i/I7COj07rCHyx5l
DUNU1CcCU6QdvzfpL8oLBW8W5T0JckMCqntXrvQ9V1Qc2za0Ul5TCjAB4ama+4Ay7olbckqnmcqU
Vp1X25Z7l/Q4i89u63eAo16KkYO9Y2hBhUEGITiLuyf7hja4vzQoDPUpdSUNMN26x1j79xN35yj/
zl9N/w11pJ9fb8BAGO6pFZxI/blltfS7WO63EEUTFK+4+thYLQO78OvLgn5y+AITXgh4+nv0LdyJ
ruJJY9izozVVR7oCvl5ezrjrjIXWx0nhdJq2OafL7CGrZa/Dp3UYtLF5bXITgb3J/h7/nOPNXpJT
Pw8oSXpu9cf2ZglCr6TrUP88eYreAY1QBRfXRmrIK1EKaf10LpIe6YpgvWqt13eSnmnLg6Zqke3v
iyDuavDMNkpwfzgglsjRju+pScfjG1Ml+Pc36DEghF4d9P41e17TlC2n9XJvU+pvh6P3O2gsOvre
8y6/LSe0Ztofnu7gnrzGEwbRxm9EGRBgdn2yG+3VqlE4t+SOldJJtX6+Hr5V29mmy3GNDtXsbztw
5Z02Iwvt4plUTdJAOjyOubwllWzU6es4uPNKRsTbnwuRez25lqXoLR80Bx0+6+iSO42vOjcnmTFq
0on7CNbiZMn8I6+z8ro4o1Wm5oKf+zLlpfWdt9lV62smzWKYMWqvYI7w+6zenZPuY2svG78h/EZp
r0tmNorew3/3hwVRkfitoBni00ve3Olq9RxyhKJikbUWG21gKuwBNflVlEcx7TwESAypps3SGuSY
cX0kVY+9P755k8JFGzn+jcTi5u176Nk9Udof+xyTB69BdKbT3u4jjnsGXde7TDc32+iMC7GJcvCv
qzv5NMgNcHANORKgBD8MIUKyQENZ12EbBxevYxcRLCkBfonGHvgf/pNqYDhkzn0HvEUNOVTw0xLG
aIEi+CIxQwDSnoGn0vXHLo9z+Siiva4PjylTJ57yE4FNHoG7EFEUn4Fejiws/jNNodv1egYFqgZx
58M3zpC03kcv4fva65kSpYmoDJmoXlpn8d3n+hQrxq2/t+1T0g5/XhwE6c/pRv8YB54D36a0Bqn/
RRKbYeTH19wGnGMaV/5AM5hpPSh5Oqyy1e4mr5RyC0jeaWK5bE0MIaffDTiaYdJL9UR3W4mtyZCf
wm5wdoA6XRDZWs4ZlazzrWAXZEnBKGt/228LBDMxhfmMXgNYpDHWtY1aMIpersXkNaVB/yEMJvr9
UX8G9GSnjG/IkJ4N7475whPBttcBvNIS7uwqLWnZ+8YM8KAnESUwWevZwH6B1XfK5IAM/kHyez7C
TxU2ajIxfj9opwEAiDM0Dx/UDfhv/HWGM0CioeaoAz92xM1bvJalmFLUgx7+RDwrOSkU7l1nOZjp
kSeah0BmM70AJ1L/heAGcRmnPcrnC9X6z79p5Oc8gUL3X6LWdITOrskxxe+ueKimXXpMRgThwaAy
W2iQpf1xqRY7r+Cx/T3sfZXJDEvRx8DKwhNPeXr8uEdj8qQERPEYt6f0jBvB4y8BXk6/g7NlVyfx
7S+Kt0ibm0fMhLM7w73bXBIhlRNuufxwbPY5uzj3IsOwa6rY0goYquWnQ+j4/dHPtrx/nzpWQ+Mc
QgqgTzkpb6HeI6+18pRzwTPRRMx12Ol6u0Eb95TnMAwpXQWuhME6tXAvwvZRM2HGHxE0O9lIIFl6
t0F997RpDhS343CozQBWPoSzp3+K4vglt2BniT4b1yX7rp0gmmXhbJ3+i/5JJ27L4ZCgMg/ibAlA
IWbr6exmUrLATExjUAnn5b94Fq8Ju7SKU212igqLtKJdk7BqWVWxgsspmpOfog2rrQ91BBxXxCJL
JHQe2gTNoHWu/Hb3LdnSD47l+0/SMBDfxkoLZzTAwJ1jG1wmS7IMjES8/CLgFgIDuBHqnl4i4kOh
zhOSsvsEPjDRH66xpQcaH0P9FDndH9qW5NKwL6gyKwi6q1im275nuNv2fAtJAPZwqDAAJ9Khgqp0
FrmubCPgwPmQbU2ts2qtqEN36zVH5Ocuo4jyrGaUqbqN5meaSAZ0DD+jRyVG1lPIyF1TUB87iKZ2
EF4dbU91ODohg9HQQVGg+jstg+R7Af76fWdrapjXrEk7gj6AdwPDIRPC/oZKQfcTEb7AprsAkLVm
KEi2Kmv+yskda/Ld+uZxo9B6d8K+Jmmtj3drAe4Qoo9V8CD+dDCy6qGAgF1ARQzK8JvrGgsF7pfc
rqwG4XfBwf8IIyRa+nUohZdaD4QwDaJFvBMttixBRN8gPyHS3Ygs1F82D5zF3FDosUIvdSBUGsyY
XfhG1FeHj2X/qJbrC5CtTjNK5IsXYen2OIv6HfSiFuHuGyZrv/VH3mhQI7lAj5W6TX8d2WtECIli
qjQoIeQcE/MsGSDNIWs5W3RtFh8jef5tur04N7KWGJ7UvgUgiBoquPJ00Jj4zLqj0GSXDUkZIBVw
v4G9wOsKt6UuDwqxtdvlsu4QseqZe0AhvwjO1/VcaVSwOroIX9tnWCnbPLv9t3sRtz/oKO74BXip
UAY6XSDRmgPOpsra6LT5WAvUMHmChAcB5KFSdK4b9KXN1giknPMMeZX11qS6MEkBpSa2ks8Njsdq
IlnvpUifKgOI7JK8ZQsHPooFrXtHR6XV5cA8a/eMWxSQHi1WMNP9NxfU9ne9QvKcveNJniDCrnZY
0GCEuVvr42aZd7rLXYhQDQjv9QJU6BKn6cCh9N7lXgYFpG50MkTn+7BiRMzXL9iPlLDqrE62XvA3
5gYy2k9Ghx8ee6J6q3NDZSkjdTm5ya6p5FR2PpiL9gmcysJUsLoN1qLDnYhNcYwp7jBHRFBBI4Gs
BjrluEej+d1AFpBZctRGm2tTMJWgPO7IXGSj54W6sgjl5Dy1dc97OzAGq3FOEzfwTbXZXHBDYb+E
H4hmFIUgNkiXlpNRf9NzRu+22kxalqRzqANl+KONrmqmxx1XABSHD4AqyUXAyBLUGZMGUpRczT9P
Lbk509wUfUUHI3Ub0KnVp8XLvZcshDX7w0T1ZIN+3u0cfH35REpBJ+/RLqCoH2OUe3htkPrRxHVl
acobewdQXW8Czv82zbW5/fvrMTfkq9ok53CLJ/X4iKpQGoOnUnWq0+byREfjVrjwogggS0B3goVO
a2SyxyD9WuS/6rMeFZ3Zh9E39q3hwMV5OIHKX9QaPjA8ojO0Vj09dzGzWx3YwRd7EHya0HqWH5Jb
yzZyZq8DSzMrA+UZ/ECgAXrH4YQeIoCFNjunseU4/nqQbuMjGuNFzKkLvbP2UbCSl8X/Q9KZLSmK
RGH4iYhARJZbkkUUFfflxigtCwEVFBD06efLnpiemumuriqFJPOcfztM3H1Zo4R2AmuTIhMiU7YJ
ds2jANMujlHXZ6fTZply+iS7nKaD8AB6Ex5wQjSo2I1kVGvrOzkqmZeqf8rmrjgcyPl7YmXx6z3t
JfDexD19nQSlTzdO7emnjgbc7tUnD28ATHReb7/gaDI8Wz4KzQWArS45BQamAwJbWqRWex8K2pO9
aLLpQJu1UHsPcgM9re/ZBDX348dg9ESipbVOrVKSF75ZDJsKs5vXNVPAdUb8vhUBmXfnhHXaQM3c
ZH67RrQRvAae7/scytQejHpkCTE7hUhP3ohp+qmVu88ruypw63veGasvwSwOlenL9O8N5kNxHd/K
CBq+WfVIX1TD6ubrhLopkUpOALOmmiGvtUIzwK53YyP6XVw5iGlRl8UEWpuyXBi/8HlwKPY4phwA
WJQlRTWYFgalcEcyTNkTg8cwRTNHwyTP7uBKgNprrZDEDMHrpNBlD8VtoIieXqkx+BesCpGiJYsu
8higbV/L1dW/tpsHkDkIi3NjgisGV6lYSm2HyKWo0pw9MiNm+0KM34flS/zQVuax0eCidLZgMecX
8AawfXBDc4anjinmQZaGL35lo4w9G3SkDoLBfG+j5gqI5NCC/fGsO2ekaKXX1sGWEY7ePuin8McJ
0qRAa4BOMy0AqW9cYNejZ89JV6Cd9pzIFJf4Lo4QdAB9lC4hYq01uJHTv+5D3sizTwfGGyA6AFn5
1bVh4y5arBhz2p5csHjUl3emp0Cd7xPDzecL8f1S+lNdHA7stf90LVhPyYiBs5ME6OtIfctfmDTU
PD0mgKNyRWFKQRJKgWYhaPnIK4AcMxdsRC4tU5RiLJISuP20T/TDaAn5dPW6yYhwpmy63XbzXCDl
2nJjAQfNnggXtuAC9CdRMD2eizBCjFX5sS3os+LYiZ6ht024E1wEj3iiYJGurd8B4gyv21LBB9QJ
wUEXMvOtDK8rKD5gJmmwQviuMZULfjVare7ro+tLHxXop6QLcLV4fdSJsqn2seRI6lIDipYLiGET
ReuFARnRgJFCt9lisw1xsbLeTuikcm8Rnj+zwcGTajQaj41Ho8iZcXNJPpuY6yC8rBiuIl1I8iey
Af4T2+K2PeCBckyKYO0wbuHV7ogr/sxz8xSHd1gt+qm7QmEj0dVVOp69+pG5A9gArUJiBMEnvSEp
rQJaL65fdMtcIsav42TLdzT31EFXJ0skm8JJL+4n7SWkQSXzlgmOcnGbGn14Ds0ZLVP3fqN6IdPH
IkVk3CMdDsXHpp0zuQ3CJ6A9/NKQE4rSLtDsmPU4JfzhVK3/54e5ShJ1kIQdgEMHD2vwE92CacEk
SIn7pMnjZM5ChZ+BHsjc9xNRVlhvmeThS70WMMNx80ZysQQyPiA02i7iRfoJqG7KMQMelgEXkxnn
NUXftToNvpPjM8wY0A3vQTA/fU8G9eumjDtQAoNTL52BOtve3V4M9IYDKLr+6S8vfkCXYKgTqTJq
EoKD7WN8tNEXdDNjRnyv2ydcfJ+IBh9ZXP9kUJ8t89innKlnyJJy+tN9nR/EhbuoE9ZSDaE7yEwr
2bpc9JKfh4i1VW9uOJCM2H9+BmJtPh24En7uZ5ZE9H8ZvULhbPUz5qLvzYHZ6HG0P3G1zDQz9Pgf
/eXujfMNXKUjT+XwLFaaKeOQ7yT7sdkyfNdh8kVfGx6jI/qqm2uPKScfe5S/yUkKWtQ/Y56DT0vA
EBxWDp0yvuH15SroAkyiFAAmj3AD3g5q+Lq6vZ1qg4bkVMc9pwayIILQihWm3OpE4qqO2vPRVH8W
BWc1t8tGo/ZwEc1Qn8v1RyKp0P7otyqHBZ0Mc3VWr2ZQ4dUEmTlYlTmUbnDr7wO6h7oDWrSKeChV
DEOK39v/skgpjVTnNwfpOrq/Lx95FFXxc1QvSyKdC5HPeyf2H5YOa88yI+j2hZSlMvJhy5VGX+lO
8/2P9/1j54xSYRcee+Mio7szT6v0gJAkcy5ShXKUe6ZUjE4/eM6n3KWbONs/Fa3EhC3/C+AU5pCw
LHpk7H4u6iGjQwr38x6qNTt4xamBNx6fhvgSyotDJfVNgrfmXTFMJGSXMBPXqSXCyhZCVks6uoP1
qV6FLvUWnaRbRnYan/lk1ytm4MYTA9zi4XVu93aeC9p8pBNU/K/WVxhX49wTbD/Yw578Y5NpwgPN
0A424eIAWzN7rxD+JeLWTjVg7RGOx/aHWueGkTk5VGuFWTzwsuu3ERiWRzJIJ/qoFXxwThwLOiLz
8PUd9VrPKsJS5EaAGnMu1SK7Cfe54rybm2OwVBj0vyW4YzM+ttNRvR6ilqYRmPPUYrgF9GYSzGd1
7In+Z9Rx0HoVcYUM5u3ECBQjcX56t+EPLCMamduoUyk/wpeKWlbul0h3R2tzk1CeCPOytuoxdrwu
H6vb43W/lDsYRJZ4bgmh7XmWp5mkg6djmAg6t3x+v010YGG32B5VoZurhgO7ahj3NZZA68S/eyHw
F22lk6871M9wUMM30AcczcIKE483SYRSxKZKChSJU9mQLANWdbWZ0GBP/Q+KBWatI3RHCRq28njl
89KcIYHi3zn9w2c5etAqDO34F1KCleTeB8FDJC7e+GZLn2U8ws/4dvnLFfG4FCBavKf5qxDadpkj
fmtXLbz2Ev5QHxcmnkuSksC6aGRJ+x7/ZhNaIMWZ3wIMeH3dWUJ/3/jkTSirYqxNaYlQx4Dm08Rq
o9zgUDscWG62c0dZ8saJhKFG+wh5zsH0sP85Rbmsn+7TYw3kICWmDfIKhtFPHTIMoAmkMo7u/DXB
ubWgLVW2XxQzLj1q6evfQLc9nS0UnxFqONUxSNOY3bJZ+dymunN8RtWR1pCHtcTxtqlXTytqBm55
Wxx5y4WgBLMxBz80L2vilDrI9h8YQcrBukiWd0ZiNMNn7nZkBjAzQhFmhhNwXRRC7URBGHQiLOb8
tr+MtaHkM0IO7PvXezRBUUUcUd0SGIUC91qEDGc3fgBbaD8/7zh9/1mq6NpgkAZZM7tbqyamqkuO
iBnQx8OKOFW6OhJuyn4Tf4Gt2QZ+C6IA0IhLCRJ+EtKnk9EArEWf2XnwrGrxaBlSgDOODCTVsfDW
K0EOv/6l2eYL3msLfQNOtr7/1keDr+gYCrVrXt4HvxyWMoSNPcow8W6JS4qNT9R0gNIuHSc9av6J
dEpb3X29PY53PRve7WVdBwqZo+Or7d5nSu2mkj63kNmIKqLM1FEBiHaYnhBCvKrdtU8aC8oy556L
O6V/NkE08nh7Wj5RScU/unpvUfUcQ48+gMYFNgKK2Ye6p2+4c9pDxhjefaa/ljTcRFhiVhIVRlo0
RjwEsAL11Khv/hGr6JE9d3XVvTL389Mj6HVOBmWKnKL2v+YuQ0Su4GUJMsrt27QkAQGrLIcmj+w/
0UxxWw70xWuwyAmICeREz2xUcLBx5AHUf/UYFl2DlH1Tors9e1R//Lr+CDRzUDLqc1xZbvWik4wf
5fBB6BHVAPqhWdsLjV6oaBw/zWP5LK+BelwiANCcXjnJ6tHrOLsBstFWaG7yYsCVdO19oD6OoanJ
x0Eb4MC/vb3rgemA06+N58C1dP8NtvgCkHU5ZTW0fDfjVD4JZOn7rQZ8wXYM7pL0wF0PHREZ2vrd
zo+DwLju69bLSlH8lijNe/HntvrAlZsoqOZIlvSbC8R0fR406CTdJdW0W7GFPgltoB0cUDq4X+Je
8eCsE/IZYNU/boqyn+aMXkpDEzkQ7BQNEdi8k7v7BWBa0jurtvsxZF5PMSLnAklI5bcgHurrT9NX
QDef7+xDKcUtT6rTmxKNWedPGBU3LzZt590pHVGYvfcKNV3hmsUiIf/t674Z0gS6xyvGFOvP5/14
o7URo3jDzSPa5WyPRBiMn6ffId7/yU7rBRx1XaRfChgjmnSPHWkQlwgLTp/FtR5RIPd9+x23OTaq
7zljA8M/ov30EI/v8wyqWTu8qAIoy1u3BmRiM0cUT3IgJ9P2GkHSfQ4fsimsBaKd57AdvcGYImuM
LpwnFYkGi43Qch6mCt8XESkPLAzOc/8Z9jtxnffWCQhILgYZhbXQYANHn+j9caqw5NrL8EVhLUy6
cr7+pC54fanL4FTu+0yLbhzCpbiNCqzqrTCkE/yKCH3bqIH9+wnbVD4Qx22hC51s/i5oojwyqPUq
dDfdz2fc+2225UFfXMPvDoWdxdxUdQi+YMafwO5JgTPFOzPgjqI3BoumGQ8VsrrPd6QGJQIz14bp
4MRYYezqo+taM1CEs3XMGfARHGzKkgAYKPwJi/hDBpI1ymiXZ11ENqVFaj15hKdrD7vEc0583V9N
z73LCZdjRFNosi6nfc3jGMDDWTnJhlKoYu6KtJ9r81tUTGmqe5H698QaPTvO32FLhbRRp/c3/b6D
IAtsx9694zdzCCYt1d4GQBULvYe4tD/GQ+fq+xu0qvYNmQsAF4gLmU0A1WYzBKcuH7Mrrjbd1adc
CBZiF1geZeudFEziTNTRt+9BGz9vw0HU3yqWX/ac7+59riXTlV7Aqv5winBcQLtwglnyCrV/TaCi
t5lfCcnnggGtXjJd5DRWjJbvCQvyXneyXHw17w2DOCMO588KQGywwiaOOU2j/KD+phP+irIlg6kb
Pkk5Fo3HS7RnVUCBqTOMrO9AYs3UOSSCnxrICXu7ntvZbpGMtPLhwu9272mfaXW5h74UGwuThGAT
B+ooQQZ4z/2U5N1MMOORUrACFCFeORHK9/QqcnEDt8nwFo20VJC0cWfwgRXa5YTQgM9tmBGjjZrz
RRSKchcqs9k8GgW8IJIwSCalubbmrxij5HPRpy0OgSfR3mze6AkogJVTMa0Ur9gcIeDC74qcgVxy
FMQUoJD+eD3aRaqKqD/m3vnqn5YNbdy5+zcF0+xGwBSvt5gzeWF+H39OvctnaDGAN1KW6k8GHPNA
L8plX1CDfEunJv9vm/4NoDAMl6hMGuX5cV6NBr+P3RGkElY3wj6EMGr76o0N0jzW+VGQ03SiB2kn
PTLJlvcOSmWdThKMEUgkslVDaPMR43Hhfs1RDSSbuQaZ0av6pA62xyJilVh/NVzhogmQp3/z1Qt4
qAhZCzaWhJ5zp5gin2qf2BFF9iN1n52L3nTQ32gl5W8vNlpMPDRbG5tA6ToAHLcfa/VQ71KqlbIR
6YtT13DfXM4jKXW8VGBMFKHl+PUGyfLS79CysOlJjdNgXGUB5VQ1pYb7MjDgieawEqCy4KGcOxCl
QxWRukbm361h6NH16xqZe2893oc58KBV6tJ9jm6xyrrdI+LxDE00GQi9f7+UpGsU4nPo157Gdo+P
6UoT7Okf8UTShF0IXQZSA8KMJ8C2JkrOaVZJvPe1+vSDN82MpxLWabBLQ+nUMTG0iNmJKb+KGnJu
wCyIhymUON8mfL++MCbXi4Fxy5E2GAnWs+8o51uFVrmdD+LaH7BA0JZ57Pceq6+B2AfFUnmsPSpU
OUSBCoSYepxGKnGH1yHSnuOlYsBnGVjoXmA/xQvKj/yHbJ3ehlztJ9Ln+bF1EesAToGpYta9Z2He
LLDU3/v7N7ub6XeANqmoVaAvbtddIGDpVYIfgJvVSJFMmOzvF/3vuxu0S/ODhOndBrz6hqgGutcg
RxRlV95g95UVKFcbDyrgN5L53vBDZ2ghQlFmHSJRzdMSH4DVGqwSDLu0FTRLjFhCvE9C1wqtz6yH
5dzt/zae7deKUE6MDYV9B1mP37+sZ013EQ28EfCgDS+nt9VVmypMt2QtKG6PBotmej8YYxh7xUiG
Pqg+KGUqPMqI7XHQruHQmw4wGgN28jpTFVL3dw9RnV4EOr5G6slY2DO0OG8a8dS1jqRYtXPc7hgg
o8ehL7VjvRlHpQJ9vyvyIU9rh2pqm1vgS73Q5gC5ouL8sRmbUrc8kNQr1HY6iNOInsL4UWh3kDJP
eodkwts3/uTqIqYJmmRVznKGbhgjg8Cp2ffKcZBeKFueCBH+6Fukn1E+o7ecM+IdFqN8bdd/wNi0
3aiRbqcX93nR66/vk/oxUo+LDj8Q0M+f0S7vkES1MFzMfCq5lmOT6Q6V7tSVGPRDTQm/g6/zhvQd
TB7QVbYevrd3pgmayJjHFk/rx1gXsCQPge2rT31b/LA5HzMqZy9ZK/f4ak2vR5F0QZEGZXvWelsO
ycdP1YyevVzkv/2UMyw4bhnnBXcYW4qjgow/Zw/jF8q4VF0mWUyyfyl6SDpMViqP7BfhIag2dkTO
WnLrM6G055TFqva9EuCFNN9kdOTy1icSvTPz8D5dqccOiHXsdX6ol+mCyvRLk/37oWLJQGf7xANO
8JG/tqDooKSZr+AdyJEP9mmTZyroHCf1AcdeiyVEn6ZzfOBIVdFF5IF9FCogGhllfQeiEuNPriMV
9HOeIDtM953tfWov0YWthr3El+UM6Thw04qXgL8SSfE+9R5e+dNIoKQ3eaihYQUwF1psLQdgL+BP
/oDVEpYFF6SYE+5O4I5K4hHtvfWTVm739y7i19EziXl9icfpxS5OK1hEGUG51RJbhtL9ptcRBgHe
0f2x0I7D66mIBrh3UshSC9h8kdD5d9vFheIpIJhSR/7T6MwgRDv2C1jEWIOLFS+44gDXbetcUC8E
es+JtVpsjVkE3YKkyMmmOHsBApcBguDu42zviv8W+LjB2B3w75k/oWyRuSvAX+A8NxcUGZUSMezs
zzitigmvnksXFA8RMVgrIWSmiX/6I1Tb2LTS6PPyAJAYoFAGYFsoPWYdsAP7QgdmSsnBegArP0bn
iNOn9mqidDe8PyWOau+y8MNVMXrhfXcOk3RRX73JgaUmE2ArgSYF9cUN2RrKO9fWXMxHCj4doAJz
iDqMAohAAiN4lS4InzTwXz6zePv4i2PTi7E6LijUAP+TeZ67/IiO1ABmcFdSVjiZ3H92JqOS3MmB
lDbSXAiYgHC6dM7r6y4WL5QFStjlO/wmwDASHF7ZW/yWkCscaZBf3oLnz0kf67PtaXupxUrYgTkN
YvIGbuNn7p8XlECXNLhABnjY4MUIP8EFGMUZ3Y+O9/7bJh//xR632k6DksME04Ia4QQR+e6dg1CQ
lpjHTI97gE+48s6/b268tRonZoVgPY8wCctvKubz9IRR4KkCmXPe40xxrOFI+ZvqV7cvfqjIR6jn
7HYNZHCXA7E7kUvp79a6CYxqpedcQtBPuHgQvat3wAAXPsUqYPwlBkDQ59pTkBPsMPgP/lgBWeXg
TCO/nX51RQwpALQVYtUi2EzKoo9lXMC2crZR7BqG9IPzVH5RAfIsuwMVO9WXEvXqrL7j96lpEQQA
+AZsVm+Zqo5m6Cq6ZZuIE7sCQC1k7P/y14ek9JXxL7aRsRzzRNon4pquRtHwItXS1z+ktRy5uK1X
R51rMsr7NszxJnPLFyzwh1zdsDJRkGPn3tmT2BRnnVxvimeZYGQA9ltIiVgsLWOBAjXxguA2Dshf
6yR5yYd8kgseSWoLs3IiSaLdr17gneNFePPR8ehPtC6KxQc0bWC3KR6sivX1grn3QgZdD6Znu/aN
xutPIS2dSyq2QXT9CuICMg5roYJyeq+ffAeP/wmMAZm7D2+tsjZyVGLNy9V1TC+8Uawg9cweJ0gR
Puy5YwoI5Yy+1bd9lHSDIQ9xtUbEhIfC4TgFJDvUCpY1xRxKLNCf0RDgRcdEfZD6icduh5GN+Qp9
IV2kAHBQ39/PtPLMjsD5AZjPjWP//oe+C+8UZr8b2HGHfJ0IobdUmwpLDMyZQi6Q6UOrLCUieShD
KZF5euZqnjTT65pzeDxY1RCVzi9QY9I4I1V1kz5RqTijXeSZmH5EY3C+Ra8nrRrRREULvnINqwGJ
cTPacVW4L58iDc1wGv/OcW+5LdJJVn0qD168JbhPbhzgD4cu+315J+ErB66/5s6fHHzChvf7wwPC
fjRRv2hf7D2+FczWH2nZHupHATRwJd6fbLYOgcUDJTT/URmGhlrYbZ1lAdrbGpPRYOAea74zWAWh
Y4kL8skUvGL8rKbjebXFJOMRwoYkfnpbeNMrxqH3hFf1x5wYCiTwFpNyJlBQ4tKY7AjPlWIxC7ky
nyJAWl5Sst6I8Bpv/mUlEZ5HQ4MGGv3Zpl9DqIF6qwK+BPGiz79EEGrRIOG6fesJExqEQvrUKkFR
0AjKweNanz71UDt9lhBI6EJupOnQ3PL2EJ19Q4o4HdaHKjab6dmYEvODEZL9rsBQ73xarw2kl7gb
n+qQggh5Ai5L7+2cK/d8IZ8APeAD4RyDvGT2ALvkoQezNnzLtBVkFQ4yyeysryusc7bl5OP3Uvee
o45vEX8mdVzHdAL7AjE/7Ms36sKElRpSg9oaCmH+YJUkxEzK36VE8CRjOmbn6h4OytIKiGDy0GCs
stQzyYWtoPVw+csGYYGrB0vnRM6xCu3F1QiaMsKW/ttwtOFvyUW5rpbzamwtOI4ZxUMeGy4sokJL
LqTU03dwHqSvcXvQbPjJH6EGmPKZ0uqDEdSA0nyd7ENbPk9Z7FBEs5UOdkwldpntJ2yYL7IOQOmU
3WNF3P5cFV+3DHUCbZhehzlUGirJTl69Vl8ihvgVAS9ncU2O8S5dJMPbKkUxs7rJ3P4UKCJZpIT1
/V3jj/RmoZQjF6T9u4VPaLIGZR0MeDK0yFv8nm/h17+tZN/g6Bskq3XYeHIGLR0DqCGbPpoAsGgy
ML//ROI3FA9OGc5WJlkqs8Nm0+L4AtRik+h8JDMA5f2zPicGVHSwUp4FawDsJ4rxO0OWZbtSvQaT
zB83XJMjqd88zSEoC/oqErlAYvYNtLE5Y/Yz2Zq45ClZV/ZQXTyZLxnQmpBsNk1PZqRPehgbaUkt
ephyN0BK85kDhQ0ILlN+9Sl2fIp/Rux5/ByPVDEC/vbXaY1MCR3Vh9mcdLzOJ1J5RjNsUO5SEMcs
rgFhDPJ5xXnJk7ZpAUC+PonCMA0PWD/vr7xIq6QdKm49AWbHhaiyUNib0IOxNEQz3iCr4QvgYHo+
NxjWq5mYJ54SvOFj4zIYGwL+CmQPAacvMy9g3VeSVfzHKMqDrWY2w8O9uUWQc1ACMhMo4KzoZIbX
uRKyHSnuZ/iaMDzKxRbn/DyJYL8uknifDX+WRBkiSHv5u2vcoRlAkc/RZ80BlPJpMqWCZnwMN1fa
OQZLPUC+1iFxlBMAq7/8B7v7DLvIEXQTsz/azY9s7FlHAEG4q1Sm/aFw2tFItQOGhiiE02tTFYku
j3SNegpFkPTWKKs+5NG+2Fa4HRWH29+PqWHH0vqT/z3QxmNrmVR/uBImLbERZDkEkKkWzRqw3/s8
oACjBW5efqcwMqMZvXndkzdEmFw4hFMOW/ElNuXtdwaTxxVM8YQBsq3xbQ/pRg+I27i+QmPyNYYo
/rKoQZMn+GspNiAE1E9AHbzoKpPzdjAihe2SD1eMj19HdocrG88m97LgfBpm7HOIIEpiYslxWZfr
fAbeMzZjiYrfeUdgd3isHiTAkyyCNQypoon8F/OeyTL6d7f+qPPdZepXNaeFZFD+H8c3tsibYtI0
MSJFZFHDEhCTjMCtNODoEkES6JZ42nMYzcH6tqHzoLIdjCB56QbM0dPwtKd3vbwtHlL3mM8/5uqK
KMEc3RkvRSlyqUX6+13f8lgv3OQ5Sh6T1B8gVg1RvVlgOb3TkUqDBZwQyaKMdJiEyy136Xo56up8
o574Qr2B0X5TK5lzTqiSLLPA3utjEAfeTp17vN62XmtA8qpAYIqNjV2CvSp7MQdVY9kjwwMkYiej
+ifBSdhM8oCOAzu9xSTdHYN8zBQP/afa9JFq0ZtWBLaJPpkL5SYviCXnMvOjsojExh6juwk8Jnpy
X6E74RwcgZkkQ3PaM1YqmEo1u+LchLBhKivItRnJyo3tfgyj0l5SOtgh7qSvaPk1rch6c3VtzB7H
60MeVpT0rowbMTsmHnCiTJIPM2zwAgFHFi+RGD5GtXt/XlfzL/NlXq5V+S+O8sovu3FP25QFQqR0
m5Ct53bnJ9E0HNgmgRJCebq9HaQGp5tNPwB9tKkAhjZ9faN17muPLoAEfBVamzWIbwe5wUPG+ADf
XsXrLuwvUMlY4gjnaqHhBi2H6YFcoAmH4OMa5CSGwogWLAMiK7BCwb/jdvglvYiwNXIFSHsfHxl3
BRjI2Uax95rcYEdHQHS8+xZokNhvY0w08u0dcI4eN9hzrufHLy8DTPXL0fhHhfUN0broiFX1YYXB
KnMMi+wFmmRs+2+8DwElhgYQRsjlgvL29fbhRkCqeEsJRptvTEvf6+Fu1mgvfbVZV49p/+UNesgi
lXmKjfhDpfW6LSwNLkLcx3y/xvTLZsIySwYhuB8nI3gOSAA3FAF9hf7s9/sLREYm3KVaYBLBHwYS
pVzd6wpCoWQ3br18CGNEShXGIjSLzDXWxko/7LYmtSEHGA8DwNnJiknbMwdhy3Ct0Yu3wjTabzOy
wEscqNkW48TPUw07xtM8h8ry8Uuq4XZQefkYTd77ZEWvjwBeoKnJW6dDSMnAVlJSyXPjuwav44oF
RpvTBxpngoNGd5Np64YcJaqDltA6Ub3DRzEcpH5S+tYvHdaA+TO7EiofYflVIAeyXrOq4eaSQUKk
EO4FSgBM1QQY9oAlkNZcp2RAwJWR1cEOOucz16fb/lCaV4GWnhN4LkaE18GV2GVaM2Y8jumovmNz
0adgVMWbgrsJ4RHUX6wgQDIIkJAp5iP9YumySaNZA3PqlQEvtngPzTYyijWyO/unIzrScPf5OmEH
AexDZJhDCPjtcw118chFiKTudhTKYPToiaZxsyKs7xNY8Dszfaddss78422RdyPojV4PKwviot7B
iAdb4+c5h+MxMRQC6EweyhiUhd+xc+RMcALQYdwlqSulq/S4+HiHmy+iHQGyBpnjZOcBiffFhGUh
jr9aSANGeIuLxgT9H/YBYr0eYV/KAxXntSQln0pNpV77eKcPZXX8IegzkZN4vdeOjenv/tft4JqS
xX06IT4SVZiP/l+ZHXzwhiNSrcr0PtxRrh4Dt1dMgGX2K/S+d8R5BFNA10eUAS8m3nYiiC/55Ih8
g1F7iPWgmJbmgtcpYTVkjLgeR92yW2nSXgTeBeJ2pLawAvOMhzN6eujyZ4jDkdG1MqygpStQp+OJ
Owkx64Q+k/E+I4SAoDrSDQQtDSLBb5qgmnd0dKlbMYzr1EP2hu4R8TQSEeQQHkbQxRFp8YorqXqf
zR3smzH2bvnbLGZhc5EOaaSJKxlV3U7fM0btSmPP9FQFOds+wgOvWPfG2TLnfy4sRwf00ohx99gI
koJ0ziRZECQjfPDHewmalNsM3o/YyzCIHVE6UQSe1gu2HISj2492lnoodG4im2UzpRyFq/RiYSWY
Vv4dM3L4mVV7fYX6Sf010MJfRTlkFscHjvPXxIfAO1foBKb1CJ0dQ0fn7VlfdjTVKLxd1B0oY68b
5VBEePKMf9M+69HlQkbRYhHQ84f8KCvC3DcptybKXh6DglG3cmwuS8zG5RjYfToalu4DYBZJ1/3t
GS7qLfuHOYTSgoeyDviV10zzmM16lr9gpLGdEXtDiBJIZXDJGVw6QbO7QNzlJpCh0Yqr1zmXvtRw
nUsSu8Wl3GowG1ziABhOFGvQdNJwj6ymJ9MzXYDz/oCVngcLIgv12HIX93WYek8stejFwkWQnUr0
ZuVpEeurYNuNAJIIQDCcvVe5quJLHK50SMPWiEonDfEcRQQI5lFTjZ5WcCc7AFftTmP0l/fYsBdv
qOkHFOK+nMRkLMkvktmJbF7b7XHYwz8mJfVZyGKV5hOTg2niN/MT0j6G7gAwLlOnvazMMRgMeu4r
1tEhD3RreVL/aggNAsllH6DV6lNVw7RJjavUnOoyZ+2+kEnphI9J9pFHeqIW/qU+5bCT7rEbLQoZ
61kSR+rWp/dY0Vk/qeWhhhu4enJZ9bGUstyRAL1zbgRZTs8gvw4l50uXC9rF4DsKgZXsJ0PMblFv
NJjHT/cG6Sm/s6kPeUbCC/NopYhW6EuCKPzLVYKjqPZQBxC+qroVSbJYyCYXhJz8nMkiDPugcqT8
SZqKJ/MEGQpROUTF/R6jZGaxotSSoZU6T05GOm2+XhBJ9BQDiAfSxMRJ7mEmKPClv2D/ow4AipvF
OPeQwuA+5P0853BBm9lBI7ZFGsmfjwAn03HEmYkuGFbv60ASPtG9sjHTmjNH4y5CmTm/alSZIoa8
k0iJ5Y7o3dNqoSzuWEolNI06+2K1I0VIYHMgFoNp+xCXhcnqxmbdCvynydp6RBfE55xOJzl/BBAs
QyPkP/uB9hwzun0O/sejA2xg8SEMjRiz36Ucll7McN9LYIrIII5iNKK+Zmzn1LNm+q7z8vi1kVH2
UYPP9OpGYJVB5bI4z9qqW5iengbanuQscB4YgsyV4cB+zz2RXA1fLqPBwgubBIFQiSfB2d6WORpo
X2NUsGcV3+O/GYeJY8WXhfELpkeHxgbVOW3mcRcX+YG0H64/umuJ4zmzMj6tVitn4TxdmeAVQVhS
Kam0yaZXJ86Z65Jx87lNfHkRsKOEKGePIhXxYB7tn3wXKwaUd03v7N0jJx4AgBcBSuOczGLUkcop
BbSgsAl4kB+nGqZFsIuZs3PwfLM7HPdyJ52D05+Y5tB63DHgH4KkDodm8XAH0LKk9lZXnhGI+Zuf
YYD3qIYxN4swTNdBIA/2Eei/4eKu5MMk2JqmMJ6A3Ec/ToOCV94D66YhJU3pM53hfCeo1w5SNjOy
4P9leUzImObgIPZYTIite4rwuly8TgplC7fiDTrMctZ6fjJvWpDybghSzgb9hpgBS6umPFJ39Dqf
YYIIf0yNwZ1ETcSs9qfLtqPt8CcgyhQ/BO3Mpzi//6XdbPGPwThYUwLFGygOMOyU4TdUe9MeFTZJ
P5toC9KOYJoxbP+4B6qSFVW4pjhhwE3oBxT14VOicUf5AUu0AokV7vfTwc9PX7SuIqf5PEn6ogWh
ALVGFmYghkRFik0Vl6AVFua5JU2Yd48h3sZlgiIIaTt7lr0rppNyf6oOJ7oJblHP4ui1fvoRcmWB
XgiZvjMjYhqFGNcI7brlltYQjRwkcileSKEDypN0CjUe8qNQMabMgWgrwAOUYrg2GYcj2Ar1fIuQ
pSIIU6V2SSFKXuysHOooFwrx0MHeiiKClSrWCkIvgrg+PfLHI6wIKKKpipHkzg2Xged7dijpFbj+
q0AunEe0ifmkgczmXLnmqwFupav7Til2Fra3CJrGedwDgzNe3Ey3cm9/jQ4QUM5ZRIgo2cWdbxZu
sdFU7iD49MVW7bmmhWKZwPTK3yPVc7f0tSRpOwyB5UiKIqzJ+774bojt65MMNPqO0shck826afaY
hNPJfSJlxCiAIV62NBzQ4cR9yXeczahxoFbfGOgd9fgfSee1pSgWheEnci1UgtzCIYooBgw3Li1L
ETNifPr+dvXM9PRMl1UKnLPPDn8gfkOio+AsOY9JLZoMa87dBzWv0uYN9yjLknmmPYZGBb1dyDvu
ZYEPwM4xgD3K77feGDkYxZA26Be0ikXsG2TJgcdEc6T3bCkDrrVanDct2MGdX95yQloY+ZQaZPu/
Q2a1VKUkXX/3dYT3s0gMEaUelmxgCl8CUbfdBeosgp1NzMlgFV8Jl9H4wQkPPBpKpHff+QwoO1B/
XylHksyV3lNGB5WthoQyQhoAHSY0xH/kzjaAhHB9bYCiwUmHuQM6nwAynUPGYekVM4zLPPZCVNvz
Q8f7O33HkAQzpCXJnDl4Rer4yKyWQd3wTEPctYb7nkzwdpkQkRppLf3Td/D7u4sLdYNfxEEtm4Da
9q77LS1jPwgpVgZ0oMPvQ0Ytnwm8iu59Qm4boKBHa2v8HX8T+PRQMIWUfdJp8dxP3S91C2TZC101
j8qXGnJB2GHpL1M9ZjD88CzaQgGFZ888qfUh5HhETJZfN5ehFS0LAhPzH3ZMR/1lGw/YiEovgWXV
SYUGPIroatdt0VPmGII87BghlAGGh3yzTtiH0OlEglJXzRBdk/4BXr9LZwb1WO62j3LIcruG5Xzj
vpcMNZ/d37rLlFmeAwRXcoADy6mD5uCDm9cy2Gjl1ARRzQ3tiLr4eLxGgRczVreoPRIXhLMRdjtC
o0gHv3V/bcFmEL+2qiVixRzIbd19bBFqByjnlei3yCyFVt2fcghjAgi90rrtH5GRyjH62X6RSxZF
37sHvWZ2WTF5+eQ0BYfkHS48sfEOiiinAQ8j3oeSZSHUQje7jD7SPu7B+14g+ruS7Ovty59N6G1j
fpPc8gYhb6Hx0yhvQZSRhZHNYWCdVgkEbWIU0CqGfoFBpw54CCCWlHKa+EQ+gp0RoiDSWI5QOSfP
CkpR6A8Lfw+14STJFBJxTPJ3MWcOn3BS+BwjFMpSMSwVrsZ87sJfRiDWGCTwjUX/yanSZwtzxB0W
fA15CMm6IC445AHl6EZ9+caT7jJZzomK9FVHYjpL0UE23j2Oyj4etU5Dci+PWTwcrFvvyanXRA/H
2Q/l4vrraMhLsBFg+aTmXD5HU048m9FoNKREefmBzT5Zkm6CbLiRVP0MOJXubD/18pf+Tf0iBjPc
/bZ3jjavwyu2tHLOHdfa/EldxDoZwI7+NZHI0COdxOSbPt2lD7+NJHOgjUgOSWEn9pA7oeh5We6F
AQ4puLdn04K7wZYXyMMJlRRu1wGV1hM1voSbE7ZRu1imHcjc+8KjkxJUn2PRsa6mUhsQtR8Wx0j/
qP5KwBAlK9M9eS/27AkNfkZJnV4rEBb712/jPWghsfxWHEvcHL7O7+SUIlYtD8lZ99o0R1asQRro
L1JQ8rCFCidxfMUNa2IyidrQKJWB199CDrgQQIl3qk+JUIClKXCksPllkKSr89U7TndBFZ6nVEnD
z2YX/Sx9vnRXJN7K4nS5+xDs1M8TiflT0gw6I0Tepm+m7JX38rWfTv9Ez2XFGeQ/vc+sIi1AYtj8
KWA1IaQKtt5B4m0uYr9wGa3elPTKNVG2R2Yxkf9uxiTNEBhrD9DEN0YT7pjXXpHu0ayDt3NlwNCG
UG0HqxSOF0xK9bFBN3Dk8XNQD3GWD5ArniyICtqS+1CXJZJ7rA7t58tP/PCS+ZI5nka106Ef5GAw
gDNVO22C66v7FkEH1C28I7rzGnDe/EXM1FwzZuPb/QNDo2eyH/J71ui3tlVyz2Xz2SPmM8cIvPb4
moD2tmbAU91qLAxCKik65qDNesLZe7koevNQi5Zjgh6FctjBqSc9gqriaMRrqjFitusvsyrZr9o/
jBpIcfoPT+q7J25WuxRphz52InT0kU245/shM/rVm1XyTLD09chlCZfecs7x5ZpunyYL48qnjzpI
Qhmr8he22cwCPIPxmTVi4OxsGABfJ9usS6cGHVIKIoR3YQeGiLS8EMxEMI1RBl9rOD0cinrDX+5F
z17sJKtnm3wdEMG8FgIZ8FrRaGYeB8CchUeLzAW+J9lanwgJ6YT5VTPShlfpZ3cbvsyocvDvad49
U4dAfR2JXuYYDgUKppPGAG0geny/Jei5yWN67Blw96bNp7f0ygC9ksAcYie9Ya4gnO9LiFsV03I9
s0cy0jXp53GTQdjm12gh6tPl2GYv9V+IInFiWk6Oll7JJ+7CUCO8yvSSEWd2AwvDiPRv2yBL1mfq
DdjhrXzSfoTVH2gVNOdFoKeolPNc28zobKC2jIfbkZ5SWmMfbXr7aQc/BncDFH4ohjkHhf4mzjMK
pylAVA4/KUdbYoC8E7VlUCadyT1uMxXh7TijS157mXY8pPkVjbduDTx41iJeblrpB1qSd2dMy0xo
UAByZDJE54/52rbARI7BWwQEfDISYtEx4Jdb9gwcrlvDc8kHaEaGunQ3RY/ZkbFpJPqwPbgzWmEG
m2cndVEnvs9WvAUiS4OS5gVTCj7xZvMeAEYg5cCq6ABxiOkrwZNq9iVD7zOeJW4TtY4nXrnf0QbN
Mba8IAvM9LLG73vcxgvbDjuT4+wR64ubhy82dQ1wkj4mEOh6EjhgtBs/B3KQJbtG0nw6f8xlOzFZ
PJ4LZ/+5aRLB2iiRnftW1wp1T+TYa45IANc+lP71C1naelSTqVMnkQQNmgkw81S0is4oKMnL97Rc
q5G02G5pZwsOkyOIOmE538eo/IvMEwpJosf/TS7DxmwZlAM9ht4PgItvTdEtYsbL8Wr4hk+pRgIE
3ISjjHdTNDgV+tHeJWagziYkNqCfJPbrgEqRuPmyRQn3wPBIR+NlNOZ6MqNLAiw/od2lObLPyFy4
kWP2894j+fGEzgjSOYDQhHIOLYU1FWxQjORrIP04jMlDPTn8XGw47FQ41VXYGvxKr4uDSUSI36Rb
5Fo3PhPviyB39JcJd5Ue67RjaRj1hKG5FoDBgniEjDOdDejOsDbjY9SKP8AmzIUcJtdEZ0fwN2fW
kZn2y6M7KXW07q7XFIjYbJGcxLKlxhQNZOEd8jYx1ClGnTnqX93xkSYJUyp/zxclWpEMMq6ljOrd
JvKBySpJBIaX3pB2yM8ATSbU5RV+BxxBT3dQYTC/pIL+7dBV0VG74rRFdF+87ElKOJnp/kw4caUu
IMXcczLTBgG1HwLRlbsBlHB6nh6CU9BR1dr2lsk13PW4gx1lqvuTFASlpCfGp3BgaeiZkT6nVutE
52m1prNBDlOo75oUiTTp+4dOuwQUOVwAv+69U4YwZnz0HwECeCj/mMArrr4Moq8EIeTPudeMQJ31
13/6qA3M0O5jYzVYArQ/9h4lPE+Onpq3ow4BCLfuS6PpTSrfibE++qq2j+REiFBMRPeJHvQhrRPY
9jkACY6KY0SjgpSSzvrDwwSz9jcbW223jKugHe77R6awL1AXnJIM9iFz2pEqgntY0dQlPjeBCYD6
Cq82YjXt0Z2f9we6mBVR2XbpRBTRBRUYlJ3wvtQyaCO1b4eb5gAhl02bthYVHBmJVM8kvNKZ7ANg
YMAcaQHO7dQcSv78DL0X2Q33xavevh7UrCmA836bjBiNmBWl/18AqMa00bs0yj2wiAPSoXwZIAKf
mthamfFxLAtt3XDOY0FWqNPwiVC1hHpRP9J67cT2GUGzRJ6kazggIFMacFdpDHX3k6Hwsi88TYjZ
9MmlvLih5LwhPPeQT7VEfY/ky0XLgBP04/bqBJQH8jw0XuEubUAlYC+AY6RDj7XhsVzIBll2FEpr
BiPgj7ikZcBZbPtgIOVijf7d6xD5GLE4ZizvQfQDHZLgLmZwmgjQCpNLYFuhKNgaI1Fev4Q1C2WJ
+UNCr/fpo71CHNY+4GPEJ+TtA8t1qx8geul3Y3qi38MQbiDACXzRJlbEAPAPekEoho/gfYY2rei/
VfL2wS7zoJHxwKbZUnK4kh9xOaG5YHlunzMhL4Df+UHQkFqUAc6K2MTib3hjerAE1TaSPk1fj8nI
CCJybYJ9IL7/gTc4IHjM31kTu7YYda5jhOfJHfQHtlkomL0J/NwmP5dwIp+Fi3dptbNeLFIiMVAk
l8Ic750gjkl5E0PNBr4oQz56ykfmBOLGzAdzRbMXskkELwBDjJJNBpaRT0S43hgJMLwQlUVvfeLg
gA4bG1O6Ax2yeil4hAYOg4mayfApXZl9ExT/fzIQHfB+SeB6zMqBoYguFLWTTAiwSBbpDLoDSpT6
CnTnbrQ6qFppmC8lSoUSQxCyAZnP+pK1RpxilV0wmpLZFP8nnfIHveKSMFb6p4VgW1m08mPQOOjS
PWH50GiVa5cLXouyIyGBqgk/keeUrI3/YGZB0F3QQHkBhjLJZSU3FMVcvr8UqGSb/rZQ7OUURGvS
WQOUQgrnzUNt0/7Yd5uEffTmvjjNsIv/sG4Sp2RKIM0HebBPEEtkxUE5BiSGR7vEKuJ7EPmLHIVi
vgI8zsTz1OLFPF35/r/67h3dU2KX3DsOmCPmktzHI7SOGXh8wEZ/+0j2/2PV9te6i9kVaGRSXKg1
UcNZj/v33nhtizXZCx48vjekPjSqkTSz+2U0W7fVMn+ksP34rMQbHAtgsLkddm7Nluq4GdTwrgWw
j20IVIzmFkMOWSFFtM/f/jF6o7wlUVjOsiMF7HJAbcu0BwUT7iAkes2jiHKNRI47/qBNxS1QJJjT
BLCn/4mXWAbMmiOTuaGBB2TENWHQILbMKKUAooIGtx/KpIUiQIuR29c+jF52NPHoRCTluBwwfPzb
zRZznQ91nc3Nxze+f6HayHPRHeXvH8IQ6md1UhoCPKOPjVpJM2mqHa0mtx69JmdVzOwOmv40XjiO
8d+a77t7EBqkaym7hTl978LJzy7gdFpbxHT37PPXmsGsHFWaJ4i61lYutB32sSR689ilJiAj40mC
qYLlwvAK4SlTRkiP4ec6OICJ51pfefV0F2/1LVR9pWJc9rRW3PTJsveIy65f3tnwFkjemyDOowU8
pfk3gZbmdfLj/Dq/Z31crVWX9xTtN6ZRVCCEO8I+XjX2jHPgp9jorHXgKbyENZ6fB7ybuvJDOI5b
pGT2DGwMOELyQNhIz4RR7ZbyrOV2tm0s69tUULONiApKX1mU+Ro/1yfHjgD+6JKRe774VYw/Lkl6
WkVVdI2alBdxB8IZDxyO1t/y7cTmtumfGd8MLX5Mzg+5CM2F7fRl98HC8mmj6UBVhqzZHLx9ndRJ
48eYmfF+KINxDbogfwwEAg1BWVBtsspDipoGiDUbNKaACAlbUIHeinwsb1JAxmvKNHImj3kQg2Sa
asg67DmYmv7HIz2Dk0x04NbeUtlOy4AikXUk79eQA43Issv8AyYTzYQeMAGvqSDYD+hKFfNncpJF
tczko95XFrDyVaNvBjUgSVINZPGuGDYKzpi7zIHMXJYOgsMzb3DKgrIjLxkz0Ya5ubWhT6JJwuUU
nBRSn9KohIaOaJVz3Oy7VnfN9I5j1+9JbkkrcwEe5DgwcRf/b067IImMej3csTddl37DPEUEu3BU
1mvPEMtdo9FG/Dg4XWpiBMpnAIJFAdmZqbAbx5i70WLYRclc9zvOzvVoRrihUoz1w3D1wWVw5YHU
cJmMDUm0CDGMqaA0MHCNsSdIb1E8CSnGcDbNGH3HYo2sUfuB7hUMy+3yu+xJZwB7s+qQtHdYl6YQ
TIkS3ykA8NspbpN80z7pdC/Yo871VVF0z+S9J3+38xlKHOtQ08Km4YECKODIXgI248MUOCglD1Kq
PJJ3o8fafeWnFNJt2idHJ1WtoV+0op+hz/ndJe2imUttf1VtdAmp129iMqkElgqJefbIjV1wRR6a
TUJLfdlfBo3+YXgoeufao1K2Zgd2caFYhSCVZKJJns+i521pwV/wKWjHEP0K6noe7hzQT7DmoJya
THXhsU6vo1evYAaJDiKtDCb+INUokcTzafFMOI9IKLVAUPBXtoo0PT4uGcVIckGLo9puEtCNH3rO
0ZK35pDhBRITgaW4UmgI6FM+FE1UM3t0XFb4BR1bEL24ex/HoEmpz6VZSBJx6ZsZr9uTy8DpH7Uk
Q20FT7BFD+drRfKjewh/LxfkH7ucM8oG1fpCz7CTNaHsI2kHMg7QYsbOJeLFMEyRT24Gx+MC2uDp
EBWbDpV5Oyk2IMD4FjYLEyRGFk9Fw5Ie7GLBxuUssWCDzK7jJR6cWng4xS3YOK7Gyp+3QTZeo8M7
/KQ8bCYfoOGG7JTF6cwuZf4lSva7+188KsbvH1huty2gUTP7QqikgWM4iF5+efannBuAgjMU8dGO
fhPXHnUWEC4FMIznBcI3nYC8vRUAMLVGEMB3yKXXP9bomOzySlHONePnJ/3fzVr24BvcQQy/f9Cu
FDnTa3RCwRQQ+a+MggTaI61d0Wu9uF+D5Hkf0z8+9E4TkEn7X/7Vos8AajukCiPi/5L3POGNM/d0
lhtYtia8POozNKGn1bRDgdqW+YqUbfUULbIWGcr8zbz790t8e3arKQOSw8Qgm5jozJg7m0uvDne/
ywGyygyB0NEhjdsz0MXr5i8nxNdOGN/7bNhRTMIL/wrJZYJnKbiHy6Se3oSyBmv6Sdr2XoMSwPfV
g3RFooax518JKX1yqoXCb8rXpPXq+6rX7WK4QEuHTGhAA13lFAmC/mHH0KcvsQUGQfOeUpWTtiBO
0qUr7vzYf1MwEsz+U3NutF0j9JFoF4M/qASrDwczBIy83IXLM7PgA1Wt0ZqQ5QKMITXUB+8pP/g+
ET/MuttI3/ilxnQreo1UkkEK2ifpsNT0u+y5hsW3ZPL8DlHS4Gmh2igyRcYlBI9xmywHrQtV9yVD
UH7SFlQQIDqgil+sZ8ElQtD+BSB5cJdMeBhojV9DgKZQnC/ZGzoNDZJbDMjqjszA1WcEI/V6swoY
5l2QMiDNa/n4+MGGIjZQslC3LOBU60UIiqdFDWa4ByaqPOrh8uu9hsxcagTLzgODrYImM0WGmbV/
CrCoGSTaE06qLGxODnBaYWfeJpek4zZsL06PbGdFOybIzEfDcg2Nsm8tigY6WHDpgTLZ9L1nWltZ
N/8BYfDoIbvXfnuvWwSUzkYsy9lHABsQ2qqIcHDf6EdqAcKNdTNGVK/GxJvCb4bp77cHROct0nzG
Pro3UdcQB9M7fdbabV/d26zeR1eaJXRvEL5kOOZfvXJaVs61ct5abE0uV+wtAYKGDYjTdySbKv/U
on19PsS8WYXWBQ/lmrUDhuoItDDKbR2hcrot6oyjj976rvBu+Iu0kMdbLfsPTuAibDZdZj+7tFFF
tKefapbzF60qoj111SWHQ74/qaoAaHlIpdyW/rPea2XSbcwl4ylJFb5/ySsB0OTPUfuVYUJNKQmi
0bNHhyZEKjDuEpSfyiSBg4ZNJXT39Kyetfv43vU1OGFWQsMdbJ3tAAbHGmCnDttqRpvg/fO2Obv8
aoYW74v+UDugooX7By62cGd56eYmYCvKV3qVl/wMafgyhq9dViEy/VSPhO7jJ+UnPb6R9aAR+4nv
YGDj18nT4RvxsmuPd66QGDgDaPXqGc5KNgOJv9h3nQFKv/G47bgBHpM7Ag2pjPkALQQvT13szncf
UGzCKMdyDR49mHe9V4uQBADZT/aAcN+nED6UI01zm/TOpZVSJFBkFdB8Y/PXeX107WinNKxAcDid
vaJ3gO5CYKO1wNwCSTe2vHM+KYMeeHKJ4BZiKhcV3UaAscgzP5695c8XgENg+hy06tFfdi9zdOs0
591r8jgCC+E4t8qO2TmuAhx9Bo1IJB2K+NJx9PWhD+U6aIzLjgfcUEyAPnSaoVIg9cbURXMm7yAu
nCo4B41BtnQvHusrsM3Q6rdQf3ApvqTdXNIRKnvZA2g9zSEoVCNWD8h7OskuGNbVzmXW6eOhhZef
31DSev/S+oZ98ldolRyqLy0yEHmlR7zaddQnr5M9ctS8F0eykCKKqJXhPgJ29mtTwhxWxjLmf3py
kgP/VdegXYmf7vSc29+oBlcNqthpY5PFA9kawUtdxvrHP6YfpftiAKD/gE9lN7aTF7M/8H2BPr56
u+AcAhCVvs6p1yhdo0mhb8ENsahqHgEibCBnGUXSYHQND96Ac2EYj3eVB/rcMx0B271heV6QcCgw
IZ0fYKQsqt8LAhqIY/mXl7/D38KCkOieXv655ZeGOraEgnC94QWB8Ie3TK2XcyQcLpV5CwwSjvVy
eAN2qxqRqfcNpCkuarsHpctNP/bOaLcMrDfGZeHxV+v4+5EWQu+RgQdfbPlneDM7pKiysncOLGBu
tZPtO34rZH1+gvvNe3WRb7xByFvYsJBRNoZRYdPI+cBKpW25QwmMdsVv+Ys2irl0z3iqlDT/Lk8f
HTL57526T1HwjRioDO40BimVj0Eb9Cn3T2HC+TXcdq2umDRf4sbmtn5ffMPySh2FG+RrHt3busEh
D9NO/hhG4X2q37tnNE8ABwUX/5zp3brHgdh7jNDc0ZIihDKq0WZ2jbiRHQHJw5Ao3F2ltJ8jKgn9
A7anPgoGDAWJto1eO3gz0RNTiu8WogaxxVKV1vtgWx2h3QH4hajKYA+gFMDJBlwg2lo1PXnSZh1X
qvuMIiTS++ccLnYAcCJyeeJG0I6Xo69bpHMZKD69Ru9aJ8f86R3Tlt8I7uOL6nScA1xJJj8jtKV9
Vnx4H7ScrdY9qfbbqehMb0YhWBo4sNEqdMOOF7rxn8O0ricgx5n9xCvRrzP9CuI90SE+eid13yB3
46SMNZmLfvluNH/K7qkx0XS3Q+VjbQrLP8zvY4vAkrgk1piLfz37EMF31584s/sGkum1d0ZfoRUU
zf7Rdvnewx6wI5kIqnrqnRt3f7fRyA5+mow0C69ROZ0f9H2i+ddCy6r32QX4bVzA0ObLmRHvB7iX
a4W3IzXEJbwMv3nJ1Mn7JI34HhUgL+KatqqHPLxziyaI3HqaKtHpU20U2YZNGM7piEJNkiQmdPSD
2yJ1V0FHRkuSkISmGprZuO6eg9HBxyGPJvQvXU0CUF6/oIlVEFll+vUkTQGpncK7YWkBTgF2LPB/
UqS2IB+ltY8AsTM8uD+mAwG80oPfISkQadvTGQRpGhLtju42Tqe/Q0pMxv+/TFsoc7tVA8iQS2OO
QQO9PyiXQKpAih96+kBXP2dnpfuYxlFFojvdxRQQW/GXCmjSBUF6Tqt97zWe1AHhAMKdNYBIEbLN
Xl0EpvE7jkCnM/oiTMKOC/b+QY242HgiT1tzUHELLtjAI+636xMC4jSh2AyiNVAZmn18JFp5XgVw
YiYkQWYBIR4QVUAGCBADEVRJ66SbLU4kP4NBktrxdXiYIw2HiskcAcU7WgtELzbhEqBMH0ddi2eH
VCkqy8PXuBwWYTlEsIVoCMmc7Md0dPzecCFhquYwvFfzCTE2FWN7C+GagK16vaaHgdVB+Ne96y5y
YvNr2mzHFoz3tsfRGZ2Hu7s6DC677n5+GWvlkJukndwH/4xTLUl1RFNfCRIj+UpTLBNISye3jagV
ra8Y4knEpq7UYWxnIL6DewIyMDABqdFEUNqMkT2gNTwmKdfPwA8fKvXKMAXSaQRikDXvEEms4FMo
A+pgapyQNXMLRnizRoBH337zUZzGhBo5c88pUrcOn2Hv7gcNEoAkTQAmzt8ot9YUwfh2/b28ZF6j
jHiHVZnPq1en8T0xticoN+RpW7Kxzo8d3MYtjPEsDifrSq9gt4G8lJv+VaxzoluEMN9WhH7nLzU3
3Feym58GLQQC3mBpHeBzLapBdU3v42oIxfCc6r6mDrClBhp3qwgReDd4bPKzPgnppnffSOy8DYrw
ARLy6nxX9zGv37MRV1qiJUjcQyMDmJrb+RIsntdKPpExMTv0MgwA4UFBNu3EO/KTt6u9ZG2GIT4Y
vabf6ykVImUAfwItw/DjVL1R3aOdp5q5pibG21nJtQDu6XL9K13P0yOj6IOWXmovXdGT8QCCmI4V
lOGZmcQhrFY3O7qf/OsxqjuynqwVeKoigBlWOMISH8Wu6zWy1Gt61TGC8hTGI2ZRKutaCTmq0Z/R
xpUxsDWS3pDfA8VHI5gW8qyXhzADrwGcRq5BMSlp+Jxb4aZ0GbGz/eI0fSmP/CfkTGfheW588mO2
4NFz2c5fN47tOZiUVuimeFo2TCAlR2dOhubFbnx2s7D7GYasra+7P8AhDJN9lKTzIkyPwFguyXTQ
zBCZqL0puQuZL1eOug6AWBCWuk1WIbh+NOcnA9t9GO6gkf9Mm/hligVjyU6tMv09AhsDvD/9fHjE
IH4fiC3X74l5j2qaLGe1OrSdWDe8IytZ57lyUe2DM3pPPkRQMDWem97G84sdzPWLkzbzNMWK88qq
RSgLSRb3xpgk3C9xIOiENk65KGEgI5jEsmENgxwqnbSebvnE+uyxuQDoxBYjBBPz3iPywRqmLfR1
V9c3C1aWYYyFesv5wHfFD9Y9onC8f46OVfIVPB/YScXRftgHD21UtMK4PAK4i4lCI4zxnm5xclJj
i09otB80WfT7PdutIE9Ue5BaQHKVeQ8pyTnSuHmUCw2fFSrJAHpVTFm2N4oM+rUKI+XGflp5f16W
LI4AWQbgt05iAnFiuBlhoi2QI1RTqMEy1tRpYPqmv+NNmx47gsuEN6bqYPTpamsqgTCbEBUAzAIw
soMPCyH54UCxmKM30z14K3g1rpVKwmi5X4C0rxkPMNL8KmcmDSKpSbPLW102j/FlgNbBUARFcG6e
wA+PKNXY7afoDhPip1xp/iU6RWJedYseyUfdx1+vw6a380+EPOnwND4MlshxEgJxFAyLsMUGPIYX
9WfJqTkjlMtY+MbAHiyBmtiKjbpXozKgN8nDJVXPObhJOuIyPgLnMNcH/+Lf+mYXQQu5dDLd7iuE
RozjBhvl3at4tpVLphk+s5IcH9EGaNDQNUHk2C8EGj5wvNljDTU6ci4/nDhOTWdK+EneseFVHsGT
I4BIF59Xb69JlOPA50fCf/T4d3gZEZPdBnUFPTMqJejlnMvZrv8RBd8HZyFdEZwnjl6LoF+nMaDl
l1ohi4eYBMkTRymvo8r5bUTIQVD94DtJ9lrS73zF3YxNIznhI4FQA0wakLrbiqbBdDd4e/fEBJn2
AMZmL65eg+SPWt5Fjox3+m5v0UeVwzmp1/iZVysbts6yr/lIvUYdh3tZcd3XSSuEE04ZJHcP+qAv
4hfI7cEU5/AnvwMi62QCmdnzN10+/xhjOusRcHmA53Q5uxLWX4wDuDdWcIiuJxLNl6JiICxpquI4
QhWC1x/DBhaTjaC9FVgde/eLsaOS+ksIGojgIUgypjSZE9moGcmHv3Cs3p4RH1MauqxBm+SSfKwr
WSeyoq4YjbxYVyBzCAzDVcs/3Dl9rVjz51PaZz800+PsRTmbs45ISpQ9kOffQqU4PGDjCJhpriFg
xQ1HmnhynrzogJm0WINX98OlPgbkBlgQTE1nj2cmaP+E7SfyPKLhc3LXTaHhgyN1cbffu0aPFyJT
O+44K+7rYXaMr9nFr91qKOu8JTI6IijAnCF4kg5t7gNjBdbX10MpYUkYr72aY2yCm0lQBceYXeYu
OeRr2ESDOjfiQ+19Oy6y6KuP3w4qif08RxLuOI71cHSDyUU8Wi75Pgx8yclDvTvafrpldnXjT0Ri
QEVpdtih9g70YMtfPTOpfc9wFwrkHxSx/QFSqU5MvHL9A3Rr/6E6o6lBQeia8CSd4KEoOViI9+Qx
u3o3KvjeifE0KEobkjDZKZh/AZMOq/DgNhef4+qnJEurC5eP2/iGFL0FdAueMDVVvlo9U12UU8q3
g040lVpob/LmKza9m8C+jtASH10enzYd6bDWHXxy2Sy9nXrjfXVh6ScnjF6cVh8WDntE81mOKWzz
Ccy8ux9budDTV0sWzYeNP8psw6V6PevOSF+PXn1kuUtngpSw05wcFOT2+BmkpJardAcQlqefnr04
o/6UOBFLE2TChm8hSLE/uGGMFS6X0dzaQB5B7zAKo4RivWc0JS7Ki290RDAO5rw0u/S62BmwEz5q
OYufQ/ZF/UuO3c/inQoRDrCIdaEZTshECO4df0JkQttFX0Nu9IH7hVjXpu4zRXICHycmIaQ2L7Qn
mS7M8lYvr+AuDWhBvfvnM4o3ICAeEJ+xQ9iDknbvl7ezX59vixO8mSF4jxtYjO8bRjXsmAEIt70f
XvpQKqUTgDnCdosKen76gJwAavuAwuLurjFiHFLBSCVjmZ5hersHoiZPot49FrMT/rxBBus+cCEG
dCNWUDuCa/0ef9hbLo7AYX4V2XvtEz79zrs/26V74IvnJfDzYqCA9+Ab873MwXwQWGkynby3NYGm
jdTELbNGte3kXysALQJr40OLDfVQpwJy+HKeYLFRymb0pWMxRIvtQsiiSUBvtONpXWkzQaN+IByt
E3n7h5a3vXUI5neaUrE3J73ZFQr5/HRepYzgPhjR0r0ihrCJgB9uEDTedDzgnA0VhhRIwWjEu230
IZbmtlu/6BbJcrVAVvmhnBIpOUE6ufiTEeIP8wZn2HlxdbevsEZ8y20PmlE9R5eH3uqfEestpLBE
6hblfJbqqxaR8+fBCREk2tL52EhHsfX2cHOqHXsQat0RwmkU0/coHXF20hXys648ThqEptIWm9YQ
Y3KvPYcgM3g4XWmNXR+uoK8tIaCwahpaEjZKZ7tthUA3i8V18nFovJG+9kYCtn49nVUcyillz1kP
FtsTzQPgPSUaeGgbnxjXK5SVN4+mhw05zx9UqGhcjM69kT7FJ9xApYCmMEdw23RjOTTSDlK0avVd
kVWUbzVvkobqTyduTkba+hxs2YSj0sG9G6ll8hyPHclOiEm/JrRCGFxeY3gO3uS7iNP7SeJaTGET
d0I+e72jRUhfhuYgO7wxCO+c08HGjrDLpBXonAEScRWIKe9w3/R0zrasyEg5nW0j2m7ec2p6h8bo
K/sAPd2g6/KCBu9s8T5cNHXnz79qSyOsMc/O2UGtapdqiv4CwaxD0lQD93bT2A25DIaWDTRqMrPp
bdqDLM+RRsVeeKdQRjrA0mKSv0HU/eptMprSMR53eW5AOWH09bQidnZWuqdpiWQJTbcIcZaPkvVF
u4AqgI47pfa8e5lm9L/oG7g5mkwgnguI0/x+I8/zjM3+HLHb8X4ug5eDJgcLuAAlkpUoytx/UU+E
sEFL/leDqYX93aO5ul8UJyLvoGked8Jpzm9r/cM3mpYzeprulWbyYnQjTtxZCHSHkCx39FBrqC/h
ZTbhoX58JOC+yDFDafhc+kxLyQTrtG2SMxLoOea6GZmW22J8dgS0ndCg5v0FM6c/iWrvwfPl5Esa
d27Rnj5or3SBtDzczAYmjGS7PN/699qjx6B1j1lrWi6wZjFjGnpFcDW4epQSB+fJ0jNTPX2EXEIX
ZC6oryN5FuIHvjGgx4gEkceSPtBoxLk2MLu4vTA5IJM2Z7CJ4wM9hneOk+lBHUZ40JNX8llmNXYd
aJFsrAg8Mn4OWEZgCEhqgV96/PUme19zyLU+JLhPLx2Z0wJ0cSYT/IcHEuKJ6rbQ4W8rACavHK6L
Ay4JAbtbsGSqDTry7L/2bjmvBtofgpRJzICJHwPvpl8lCKVgpMEC7veAVeIPqAVMPD8U9781KLcE
kPaQNRLJhSp8Z9bVAqep4LO2QRAGZYZOeWvdYU9kZle/q+/CfA1uIw0zDRZD/Ok49ys8Pec8eXS/
tKjUcXJ0u2Zwz2VkLfNnIEQ5Jo7LDHRPq3JUY8QcFvP49mif71azmyDmBRmMt2FNEg2BKK0G7eSW
GQnycA+eHDJ0XeQ1XxOQzOznxWPyZs3D39thrGzBPgTnAxzSmK2BctALwoJEqDfu+Iq0UvjIEFXo
PZH6Q9Z1JbiaNSRuiNqA7phzf2ftnzafUgY8H9hGSMsx4mUcJNuL6YkMx4XSDB1lIdgooYCLeYwB
ZO6PkNn+qRie0fYH2Z0ZfQYvLQ0HK4dpevKJwZB3UkPNADveUQhv8BMAdYCuehDjWNL7tWBPr8Gp
v91swC10shtub4bD5CEHGslAotFnpM8Uvnfbvpn4nyOQMgHUtbwTXIFcQ6MamEEnQERvnyJXForJ
Mmq/8ctweA/+ETihgGVAFGTVgGaBBf5UnhBmMo8YRTnAYPRLBw/e+AM8pxw8QCM6j1VrKxd7y7iN
cMFWr9UyxiQ53Nku8J4PuJ1qzKwC5G4fRsA/os6rSXUtWcK/SBGAQIhX5L1BgOCFwDTeChDm189X
7HPjzp7pc6Z3QyNprVpVWZlZy818620Rf2V4diMapBO4F2MTzKza0LdFKUAY3TutGNY9y6542A8+
ZwvrNWg9X35zZWpT2l/1UucLTTs9wwQNNygHumIJgfGKUTo/fMbSGY7VHIkFREbxxdhOhCh8gBou
Ki2o3zKkBi1P/hijI0fzTu8zUnK+zaYyrsETon+MxYfQnbs5rGJDRV7Ys/SURv3B0YFXvU2GY8YG
FnTlgp+iYzpEO6dFiYDh9YGK6maqWQ1xFpvNJUczwhsKGYuMlj5K6tyomZ/2l3wb28y72Vp+ynby
pq9HjfKwOhGOutaFmHcMDqi8HceZUCziP6Fi7SgqzSt9islsgnPsTUbrSo+/oyM7u9FebrWCw9sT
hkljKLQDOPN2JKmdXQqTqcdQC+hv2E9A1ocaeC5knNfb5PyANVaHVdjyG4Cc0Ky6cDLgJrZ8jWgj
PTw0EbFiX7DOqvnDsMp4xnJUBrIQ4Z5AeofuJPNSFFI8JXxiJMSTBYTAek23fhRqg0Tti0fIFGLC
AuDe75ZTdP/8PohjEPjgeKPu5xIRqUXdAE6hCXyNTSvOZEGVypDWrW3XC3rnTa6G9jEhjr3uYYD3
hvAJyu0xUOxBLbXpwwXKhFLdw0QWCSz/dZzxDKeNMQA3IXBxGRYnEHBuMa1mOj42YGUM193dQumF
Uv/nJchdzICxPXTujYIK5C8PcDiEK4kN4zbD8jngUIOvC/E7gW1YKCHOSeNWrsfdCeNk3F1SOdqY
7pRDd4qe0H1mnocKU2D3llSJpFEuRQdI3CahCWls1g9ucCNWmHgLagSpUSgqDIaDdYI8xFMG3eXl
BGPEu2IL7EPNQw3XdNEQiosJvjyjDqOKPrAcZYKtMriDS/4oOkTX890VChAtQQh/MP6WQtaFaxwy
aoExlJhOw35rjxrQR9UdREoQ26z1wdLDlCm84pjRymbImnDYCjZUL0ttiPE26Q9VPv/sFIIvQAS/
u3wpp1HxGIsfzeIxQKjqYhdo9pb4BSKzrFI+tI6NEiNomEnOeZjtkQHiBZ8cBxusfTHnMRnc7Dxh
/n4XagBZxD74e2Qrf/QS7RytsAI7Jj05M5QudDregFRwRzbsw5OR0rBy/gkQ0XGKG8cRYazw6Rgq
nD/SZgs27zk5vbBabE8eAcqQRB2rbnd8z4oT3Hc6gg4TSgPMX8H40F52yU4YuCU+F3vzOkAUuGwc
oOU9ZVYxzLDbXJMuuQheanMWiSrt7O29Y4GnGNp6WuKw/iCaitxBMxmKLYR3BouJYlbCMdHPlxh2
DBVyAEgdeiZkPhHpiE3jF60b3MQ2R/kGGScsFU74t4cnVnjKP6P2GlGKgVnJDhmgsdclnP2gty6x
SIlPUdMF4rZn/ikXSX5PqJjxjY9+w8X44H+GPdQlw9YQnvc937k7LDFEmA2eH9NylABHGX5ZqtHV
nbma2WOY18ZpMcr77/CHhpNxBNAT2bqcdwE04Uu+OFncnutOzLK/JkQ9tvXWJsTmJ+f2B43oT85f
zHicmTCfUBFForBc6CAG2ESAZERHk6Waio/xbVgk2lrzYd1hMZl3UHIIC/c2bQyRM7XIdmoPQ3NI
lKKikYuD/QtdA2925uPMeSo00c0FUSVP4Ey2I85tIiCWURDmoYQR4hIovTAe4jqExG5p86vdtWmW
vnnoODaZcIMsbAi09H21tBRnkghzItboN7hFh+ndub9Jt5AH/Yj11UDkSaJ12rgfko5TrNrHtDXq
wnCd4R0qQa8HmVXYIfBzLNggNj0BgmplSmPlbm44KRqrpeqAPswuwLLOyZbmUo8q5eg+4tohNwAX
0GizTB5MpDUEEwMP85nHjmuDWePH+HGfjM1MQJ+a5K638ajTLwmPHABCMYSFXkSl1C9y6nZNaupk
Mzjiobnq4Ej484sgirygELd8Orzs/vLHKp53UcgG9AU6fmtrMnuqPNF7oZCqnKsjPIouQewG9qBQ
KVPjkjgXUFaskbuxRSMulOiPdcPmSTU/codP1jN/5V+vzTwInAbYFuoYZXCAK4Y0GN8cAJspIaEg
AP/d/yoQFJAVdga2UAxsS3ohfBmgQ59SMzoMjnA+GDl1jl5uz6PhYSgTfD0n1DgzlP/m4AKaMviM
P+BjD+5SIwCUuwwG9Iq4gfs+Y4aQ3YCaiLOitPy5WJIrVFoL4fNTikq8Y2EBQA6w6QQ4MihACOk7
W3BZegi2Pr7+qlK/B9KKqzvuHTpdMtxCyJIB+Glkgom+QElpiANo3pMD1RDfcw8JY9nAkhRzTYPV
8LVFy+X97Ga0D8DJwVOAme0XhcaTic00fmaWCgVBZIu05dys42HGG1AKVnZ7Snq3xh8NjbTohPDe
ZMWJKLaLsFP7sCOYhLkJPtYpFk1QC/Y1rV6hp0dRGZmM88UIj5qWWSAmRWWOy1zRjm/gIeuamT3c
hQ3PGo8/1XoshR8lPCd1sA+RQ4nCVNpR+1A4qW84qZW5917GisOERALXoOi8fBo9zFP3YW2PAoSb
6CpFItpzkfQgpei59TLIBhiUmJ2o4bEvJi2XZgRth8GE+Yw1Vu8xnBGj682MwWAeg5hiiwWctzMB
Sk0jHn9jZ8K9BkmgiltRdfPMMvLmmYHKQD7xOWU8N17UkE3haWkEYcm1zxFNAs3KBvR2EbIhsKfu
dCZzfcFw2rt396jPY58rJ0e3LvCHO2aLDF5652HKxAWkdgC3vKBpXUzpZYPHMcTD2EbKSjcaMZkF
5zrAmi1biSOTKm9yZ6uH958G/07lmCoxUcaZpeQcEvIZR9NvDcY45NDydtKQ6Rn9+RyIpuH6/RCB
vsyEZQptF36OM+EtgSFwC0oVMxtMaLj9fkKOBFJSUtBWsexZtMSMMS0rvcWdAe1ipWvIPxqaiW3k
QsFP9B6MFBtfXJ6/gpxKh+fUpYvSlGu5BWrRiPU3S43a1fwOqrKVoWCyT+UMI2b7g1UPRieaqZvd
HJMUdPLDu/ihHdDn9JgN+UbGblX9oWQOLAYUdSLg6nrMPoSCIgW3+Rxng6o/7oIrg5kbLfOav0fq
iG6YTXcb51EGvxlnMOE2P+RYYK6fYJfIdrzYrwL+OEbaqlHNr3deTSufooT2BZVt0qxwVetmJypt
KG7222lAGXnzzhU+YrNPvI2vo5dZ4ygW1+uGrXTNN+3J4jqno+086L/fQux6kOELYS32IXDQTw1Z
DJiv9oIbJKCJ2m8jBtvMZYG3fLU8Qz58CRbD9cKF03KNL5ioodqumVsFwk7Xsa84s0SJ7sDPj35e
sEJsXGJotndoXtL8vLH47EMKdcm8pFtwoon0MDRpCDgft8tlj89/D3p+/sddt6E7QWtafZhtBUQF
IsggIZhvFVVOoy/f8pS0EbTcbwTCb6jF+2V8IfI1rRakaPh7E6XAyRHEnMAOfqKLl++DfSKmwpJU
S66DJfuhbx4YXQcXLbz7TNFD2F00B60IR3YQCtGUPcw9KU3DOcIIBHEBTaCQ5sx5gTiCgbi9cAWO
CtqZn41LwuQ/YtwTc2RAt8dfBaoNPrZhI+2t9TGCsNcHdDfdvb9mlUw6aTt+tEFLoFXdx2JKToWc
drxLcKEOEQY90e7oXUaHmE8v37mi7g+ICnTJ1rpBrwoMA3wK10JQWN9yYpD+rxEPshWxKfv0gc1W
BGSXl4zQKSXcHfDKY3hfIxidi5xQRIm6c5i3YewTYUT62DG1oWgMFHt14Bg4YR1g4U7T8mar67hy
K0Jz8d/g46X6U13gHtVx9nP6L5N24jyx2bgslxqcZuyvTAyjsOWJ25B7GJCrOp3obmtF10ihidj9
nClaiSd+HRvrL3XgeIxrn5lArG465HRJnN/oaRHYoHtDMUdGVxNT0Bt4mJMcDGwKmMdxoj5C0gSF
3yohyD77m7GUdjhJciRvLN0kNsAGo+mSqVBQVOhPNF3p9AC1W11+F0XqK2yXhD5Ab61LZdN/sksA
MY9xmKacg12Hxqczc+X3jcbie3gzzwFDM81W8t7SDdKosP86ljqdubtQPVq1f0UFnje8xqA1+OJO
QpKPzFuaZX9dCIlbTr60SQX3hxVe15jRVNwTBVVnebX08OHjxeXpCT0uyJ/2x+79vacPB+o6Jdce
QLZCKATjDzuET6ZFzIwGc0H/hps/g/ycY9kNWWqrBygupy0LBGuBrrNZXDiytpHK2UPsL1Yn3Qb/
I67DAHRfY2iMNJ1p+T2RCiPpFH7W3gBz5JgJ0KTh62x2Jzu7wugAeBlync/B5mPmYZBRzKxstPXE
ieQXcSevBee+c43O0+cAwBfEdOi/PPEdOCxvds/vjOCwvOfboIoV/wZzwN2lE/BA8vSds/zmmrk8
hK3kkxDcaNvTtYWNoMKoq6MfeHeeXjhVA3oYwXuK4tkllaPZ+PsFFHaKJ6Qs0o07jXz25HXaJeMf
NBnQgTJ6wzbueizv3eKd9sIaYR1A4YKUlrSjk+jZx9CpjPzdnJrwaWgW3tt3wdDJNNuxAD6qV5qZ
YVkTa3BKXixZbsELLiQ7UeeeNIJ3dCifNGX3LLSn/SFhNb7sWZO1Qn9xeDKZXCC9+pPpQ465wSC4
rL78ldcciWPaxbsVb42TaR8wCFcz7kCSgzMDZunUjzkwQEPS7d+9aUD53Jm0cXT6pY9Ic2FzcADk
kBUoqDxGMHvbNea3UCfhUNKzNDFx1xeNPofAx/tRr7pwcJniKu3Ih8XUq7DLi4Rru2PeMXaAcN1V
up2cK9c5DCzrQMLZvycnm6mcB8IcnaUzB+IRuund7RBYyyQp7F4AFY3GyZyavq+ibp7Nt3vrBkpX
cJDQU9jY65UGUSVvpqv2VB20ptdyCxDDB0kedivejLVvn94rmD1zfjnjCYmMMzsgAlh3S8RvyFak
77c3duMWkGo/iCScUR5I2ibwRpfp0STD6OHPBolCB0DvaYxWM8wfpZkx41S7j3HjJo9lBoPz4bvO
u21uoUvydi8mUgfZjnTS0O0BuAmJ6uC3vrbWzn5CDxgeY0b7SnOdoxRcmLxDJXkBKW4wVaOyTcgE
bjteQwL+pmcSZOgY9JE5HyDXcFhkKO5o19GK5w3P0QzSNX9wec+rh8n5xeoVExGpTXSLR69SIUyv
WdN60HSBGG8ET/RW1zBwDRZZJ7uFdFsVc8WZ5VIX8Mpi65wWogunx+8y3EtOORJZUbTTAdF4iyeP
4tkvKxOlpCh1H7DVw2ZJ0QaJUPifkCvCxnKMu7M4shLHLvhN4FXn/WkgTrh2utW4vpjnBWoMfAzE
4HBw+plH4XkmiGAN3XBiHX06zJAXDOaKVpYynNk7w6EfMlFfpkRXBZYhXVoCP/1r+SsajwqJ6Dv+
FDqwM3lvfIy7zlWoguw1WET4wyhhx1RTSWIVbyvYVNnawhSHUlBRzIirv7DIq2zYZCJuB5fLsVZw
IrW8Fk0CUkphdpGWmV0Q4qwJpfzxc+pzyMnvdmtFFz/Y4nFXuXux96sWIvr/Mto7T+kZxHr4mjD8
OK3H8MwxSalJ7O52V34Sz4ELFheNt6MYeerAq6UX8rhC6fiUQkFGMKLMmzE2sixX1t36WT7LnffG
KR13X0ZsGZ+yk8HcAygrL+X3YtHlBXdhTwoC23TudjO72x3rGoiTFnJzu+ayOKED7NFezP7j9MXT
qYm5CzONms4hrAHCBodXH8D29RocaFInnWwbd4DSra6vju4p5ABXiB5XfAG35psjavmCXSLzpbCD
bCcaMtpwO9qOanwhy7eht8JZAn1TQUHOuPKQKAJot6RbCc9rq9nP8AoXpUfYF4rQZtn70wNmotIm
B3QBqDa/EQOCB1KDQhyHdc3EORjWhxXEVRbCJoV1QHghb9KtNpkO5SKdYx62Kpn9RKWZyXQeKj0Q
LOnynP33n08W9Ib5p0y72Xm0zYl4NoJNp72EeC5UC9g9ZsbyP5D5UYaRJwUjYDmCrEri9QYNpW4I
23FwgWjYwesCAoaFHyi5NyPuDXBT6S+xfSRnayb036dSD2UmfY7tTqTwjxK8/4VMT96KcVf9xmLA
RZ6S2qGUgK1o+FmPX3ywh9ZYPp0ybQ+ua5lcj/zHvnvSHJYSsgni/pVEuol5YxtRI0IA42oJk7iX
yYXdSyrMh9WHUtXQOZOb8F/cbP3v4FZTPYeLjcUS90d0K/Ro+fGOFcq0KSQ8di97led1aBkZXV5k
Od3wm1zNC2WkiSqyrIF2vuBDeKEHTeKhLz1hrseVOE/pE0pwegXgFzDbdjVdTjWbYW0idUqFFLPc
pCguhAkE8d+zXNibK6JmK3g4D4PHxJisMU6cywf19aA9YIk1SjghHajTui1lhXQbwgm0pCG2yE/U
WbUxDg1jIEmGyt1tJp9MhPIfX4/OyFDou4gGVLvZH0fGo9CYNCZATSGgx4Zye70adR5ieVHjCiSP
SECGA2/WIR1oUSgLAQ+vbPoIHOJQ35HqxGQfOGMzP2oi8NURktWTcSETa+w4XevPmYQWtKP5BxIh
dZpqQfsetCHZwJyMH3NW4vpDfLmZ8OFDa+4bEqXO8L9mPN+n2SYLTNOm32Wr84AfPocbKa4WjhvJ
mAXgv8KGDUdAxpLAPocHhCBnotgjufXg4uwC+H2wZdZbYmGPAUmdLYfYhY7HmeLrIaCGbJMMFv72
x16Tc/o1Rr8Ch5JihH15u5lSScLBnmO/xkk2MzJF6cPJH9IlAKhBEv1wPsRmuL3QNN+ku2E8lCp+
ePfOaDXo9394VPdyyRgAUwNoPA13meClB0fNtaIZQ8r3VAwuxBw4HLNKG31/oid30wrJhK7O0G9Q
kqoGBKDDneS0nc/4gDy/qz9vjqq3qfjXGD44C8zlnnGE9ifvCLYnEAQJPNJe9GLmcf4yNazohIhJ
nT12VHid6FRXba8bi3c4Kfiwy+kVaehhLN17M0IH6APDaRAws11gjLdow/Gp3TY2Xpi8gE381EMN
yIVPsiAKd371BcI3BjmCHnLaD8mm81NwWkAtInE+G0bcsG9kfveVJHIgQbTU3v4l3DBf3tv91hLh
jRUmdMra6nLwsKPvnAusMvIzf7AmyiDvOtgUj+T/z/AL5jAf44BHCtZ1epmwsH02xrPPJJ62qwXq
m1tFBgzQRkKIgMgYni0aFEJfpCI844nBatEtLacaXHUmzclhrNjmCvNKukEECoYMYRzDv90JfIxq
ZoaR3xQVMch+DWlkhy0FZ63sNuPEvyKNhKAQnNlmukG65kjkRF1ZdE1BLak5MGur+PEat2uYhAqQ
S7VEpUxXNr77zHoCVgXUpQNwA8qzgVKB28UvCW7OkmRJF2M1DP9yPd8Pe28HCcmGNcyBQal9HT64
OFwXgLCzHrYdZaO42Kp1xhm15bRtvWTY2o8yLNARbpBoRcacWtLd/KRq/ESzETTjGSdk0fA+dbBf
f7Ne1Jly3l6WZ5dXeS2sD5nMB3dBvNzwjSV9got0dvSYUWR7xwwCLRJ8ae+szs6FtTpUyXecGi6b
JG0nUjuIaYxOttuM3nknbM3v4HdZl8U+IrkZXH4KsK0PLSGdcefbsZarV3hbuN4xisTILlZtc6KM
Alg5pK1MM8fjJLm9TDz2Br3wnUotRymTUrhFpD/2cSjAqsL8nD2loHT2a9PECG50s56kijwUUX8x
D8bvhUS+9T5UB9Kar0Lszeb/ehAbl1HfwX7ywg31vSzFnemYSqcTCyuIdbuxEm4jwQR7Rcd8X/vB
qWfylGsZ2HNbAKcFeII06BLU5uhalhF61d5S9+muiFXNDs8dsZPBUAaFNv7HQFLXQJvQG3uTTkp/
5eReCfEUCX6TzE/8KEhIk9Oopn3LqKwU72SaIIxwIbZxP9X+F5HqNmS5nYJ92HIo3uhjNYxpD3ed
ChOn2oQSIWr3diazsaCL/DwzsreMQFsUO2glbeyAeqw/GAQWAtQOcMzDPgILS2GtJqPWVHSrybHJ
txo5HlpgPT5LO+B+8rg3CZQiSB3mgS4NNjsmQgt4DdMnr9lRt3PHNrCtrwgO5BQV8yKsZtklJPZX
g/80QW5IIh48LCugxxFvC2WgZVLQs+1WsAndVqZiCfhlfRzM9YqfMxlZgctXJJQcJmrBcWPC1sUN
wLz1D0qJC44Wd5oaFPdSzyPX60CLzOgSmOzkj29G1L00rG5/t4MlITHetImLnRjnLAYn4SgLRQBZ
JeL6feXQrEXVJkr9BY7POteOy8cbB+SzrcFVwagsYIwdTkBLBVVfw2PgL03fkYZeB+do7/lh3ED/
RSoJtg4zhZDB5byTC0Zre7fx40g83c7MbsMEIidNZ+S8xbOLBv/urnpwyi948ccfZpgA9y4qZ7f0
qXr2aKVVX/jTkN4h+W+jLiPPocpSrP9K4z007cpQ4OugS5T0seetpb+i0Jmg9l4/ZW/tQbxBcHkf
bNntOVOHV0OOQjEDIQYfjRXgI3WoYq8h+1Mb0nwLVmejch7DMzCjnmNjMxVvKlyorCnVlAZpDBCC
e+rdgytwFIVqG7KmhsEI61YaWA1nMypXMkSBn6SzAi10C62UkVdhr+iFgAxRO4ahJWC7UTLYzr+z
/2q6FBeLXXfkLuSfXNim57bZjutJG4D+g3KZdPYWNFfUv9SAkh992TUyNaKG43AZbbc4ylZsICxw
7sQXMciEGcfiaec17cUxys+AqnzyoN7omQ3YuLSR3Q+4/4MSltpZp0vSNhX2HYO8X334g9elbd9Z
HDi0PTwVLg5SRKcK31vzidAQC5BtWmEyc0BjssPVZpNrxOIlknZxf4EbRYKKRyrGNdIB5QuOU3YB
8WHR42MKrYeff4QwO1hfHVyTEbusW5g1EURcDnTxFtybM+/vjYAIlz9cou/ghOn4sR7TS67pgBfy
bGZZlODfwGN1fQqNjn/yfBfIglv1M5h68pRvrg4zB3kNMBvUu6iX6lwxd57DMcLjnwk2YQNjEiCQ
+Sn/mtVKHzFQ94k+hcSNP/QcRYU/m+pgG7wM7ELF+8gr7bJ8zrELoZeFCdSvi9MMXzEeXemjsFuj
/eqcKjDHmoBCca+sCnI2qu9rDj9UmqZPD60awl+gor1rfIrTEgMasv5XeEj1Zc+Hdb3Nu84Yk00L
Qc29dL7+FhGH6qjZPu5fc1GfgblTHxkn+2ZfWe6Kj2mDsw0apkjkcK4Ob8WcomuPjGquZLRurTdo
kBPvwAW+jCmu+VNRrWpJL/r6BwZdJZSLSHurEYlJRI/BmyUHjwknu2I//xrPWZ+BROwqnJ2QIm1Q
gqgWyf+dsY3LBhSUOSNa1U4fq2AIsILIborLrk8qB1l8ovgndBtf6qGJ3qMMYqIA+SLCSv9MgkEW
SVlJKq36t3A2OKDV4bkxA0CEUKOvpTiQEkf7OX+5pGVy77+Ke/ry5Bbciw5Jw9l/rRDV1ZkIWD6L
WSza1b8D3TgMohNU91QL9NP+uA0gNibp7t5touCMrtmLnmw9BPh7D7dw43PEssYbtgR8ECkuAP3r
oTRUUUnS13kAuuFYD93FHhj+sKPxGe8DKSbOPBO64xnW5s6roGDYFdt8nyN0ISG+padUnRO4pjxl
Hjsa8fyy2hg9/+LtY5F3Nswa0T7aiQTdnT8km7evWcWNoadM/gc0J84BBD2JRJxB9poPBn6L1pyU
Exg8Y0grMUfH0paVjssvZMdGX/2DJgJXCLorW2wveUwvafuttTghi4kxm4HZ6fRi9kNsCbx9VpGE
mdjb+AcULbjCGEeLqn4MRRWqOX6WlESIVMxbuCmw9l3ePTpB7lUn3jZZKayfGuiRgR9DAH7SdxJd
C2d85zCEHFuNjzUOLcZj3CObsl7AdbQEm6AgG0f+qSXIfCmdsLijc911xDsArSFX0YwgWmBlQDvY
3iVbq+EyvfbsEMO6k5d7jqA17ZkgsYBvEH8nwH4vtM+IYhqZPu3gR4ApWfbgQKc0BeWHKfbFD0ta
JuJ7KJTvNxhA2s5FE6C6lwXU40DpGERH7q0spuEOFJbBxs6ZzvniWdu9yZWh7uYx4vfyM/ANBqxj
943qfdpaKJPNoLUA1AC4f3HuHB3AP4sHwCkAUKfY2SgCiie3QgSPGSPabyI7c2mImMTnOTTInUt3
Gk8sSdY5C0aCnOIEfZID47m16YDS37HaDUPfZ53VjGl5mDF/Jze3atqHhQ4bO92+fTWt6+w0bvKz
jIlD6bCRLpyWdyYcV0pxIaVZ1QrsLxGOVUwF8ZlXSYt/yDXBAG41WU2vBX4BiAQ4q/4+OGm2TZR4
7oZJwtONSauXu1G/je7fEfRzczWRCLFUaXg7WL7YnzH0CAR7H3Nw4ghGX0ATl36HMNg6+Oe8jGyl
D8VyssFsZSHslSeM4lprpnyEm/hdfmFrignnmrxXH2KDWU/Oyx2dNgZ72Sbeo0GE98fe261rDMWu
5QfDSgb8ciBWuz5twS5/TvPK3DIgDPosFi99DT3ZEoJUqpan+SkmL90W2DR1wDyyl8XEY2PzNSCL
ochF/UOr8bhsziAYHmK2DJ5ux0Joizvoh5hP4UO4bPgk963stNamzcFohpKARCMqxbFFWOBqIuAE
khJcGqTkEhqrHJdY77UYHAA3gue9IVPko2WYXIlnJYgU4Bz81hM2KedwiwWNxQdi/DRXBVpMzSJd
zmcfOcwerBuHazpJHPfCz9BylockkeIHIcfi0whwbh5sPZ6WD8WGXsl+DxwNL6HnkR51Q91gy6iY
TQfyCaHkOt0B1BM7oVuX2Eo57ZF+dAGp/zPXhGnXmr6yprcFdxeuy8gcYekl/orTRB+1LSYFMK5z
qSSnEzA+Vnz8NFmieyUWWYcFnqZPe0VUonUACRdqPBkyghSpFUVyAQl2cl/snZFuQXcMhBCghDd3
s/iKU2QjRn3eb/xAI4ZaCMmStBjcj4PIoCYCq6Z021kaVFy3zQpc1QRBwhmSyavFPuiuyK4UUoaA
+0BexLd2TC4b3wLkaPQTaM2Z/ASFkAtIaSsFpMIgoBQoS7U/OgUXeBRMPKVasuHZ4ahzIWHfO6iK
xhDWsZaC4wphxwGCE/QwyDIkUW6Wre7k8vLO21BmtwaIKjxILS4ueG3IrVnguoKS/lQb3JIOy5au
gIHqG9Yn8Gyf57PiUnkX/L1ttBHA/uKKjv2qAwEnF+6CbqGsQVsjDKIVo8ANd7CinJPeCO8P94hP
cocUuyU1QoImvQwDRQYxikqXtjUlMhO6wRmEf7HeO9uhNByASkUNJLjpyxjxcYRTexGRTCzAvXwS
aUFwu7gYmiIZnX6W5IkQA1p7cwghGr3OvAkdGub2UBX7BY1KGaRijGCr6MFeVYsL2O2NPZJD6lhi
RHQu93BlB7Mj8O0G+5iKhHsfwmBXE8WtljC5m8yTpwk8b02VQI+ulJroVMlEIXJ8wIqsY6hHm9Ee
ULRDvU3JCQoMikFELY8hnDBnRx+eXJLWeQaRwgXQeNukfuTYHBgwK9sfa5tuEISWDdh8Iz3CpNTH
dZmr5abwAngIP+L6w6Trhb9L9slGqzXYNHUlaIEMnJbB8joUhAhXzajH1m8S9ntLFT47rHHmXp9i
0ujGWgj4EJBGoyxbU979vEiZ4GYkUQSNJbyGnSTAjQmFTbYbz/5Ab1jyXAWDDTCWgsv5KN9Lrvu5
hseJFxTmcrA5SeHLNnZdM/695R/gYVbFfqKN9NG7mGG42cIDfebovljp9sp9ekx7JRdc02+keU4R
gDig5sBs+2ZV3OYY331GDJb1cQfzcR3k9zxCtaRIzE4j4dtfQ4VRCLV9DmV36MArWHUBoUgxLo8P
lUeLkM+GNNt5x6wnFVlTRlFFLcnuZtsIFAViQZV/LgXgRUZHt/CJp+KxqGGByAhKjnFz5x4C8cSs
vFuMmeg3nMFKlpvYTWbwr0UzgE99KHXBFAIIXlPilnWGEHImnjObgVdy9+H4mwzncjX/whZjoYv4
CNa6GU3tHS1/Mc3dOXnfsxdJjh+JsACoubsBfq2YK9585iMlB8QeRG+xo3fOyZXZBSeppOTVyaLJ
S2TMY7+P5wq9EPJHHfDTwsqGrqz9WQl1S0t7MZOSttTDWNmqWAQhqv77RK/8iVvMzjhBih09vC+M
WMogzCFWHF5PKOgsAoab0H/cUaZ9ceQExl8/2ApkTziPyXnVsjCKzdp/vcWXjJShL0xWwzCdmSd9
J21+DOqNR3/pgP064tGuTWiSYZcMzEpBuLcxxz4yHIbxaehhkO/Agz5CQZYpDDK7Xvi6Ytr0hKes
mm9QwB5HJ8TbXb9ootOoEni9Ltb/DE17D+pEm0NthfuGqZS3xU/2Gx5TLquCtIyhILaZoiV64Gy6
i7mm+0hjyECFwXC0hbacUF2Jl6RMtKdtTof6ujqgeGHi1Lr2Zj6YkyrmeKw5Me8WPunHIs+CBa7y
vI9Fp1RL5oLzyIXaTmGLxGPHqBA5UDgooRILR5edj4n1B5kTIcs8m1eGUiWJSYIyWrFE1h+etCBO
PeKyRAz2yizb5Lu87UtCB/2XNxLjaZWbg6pH3uHEahHOHy0oCn8jkhWMIaolfNwZICqfkReemVCC
3STrU/4pHnGsXKvX3wSHnHH0xAOB4Nh3WOUyxX59z88p+quZ0zZwm5fb9sXeX8Qyu1zuHMAZA4ew
+w4PMR/Kl+hGCU4lgG+2atfcgh1vLB65Xfop3b7cmuKL46xw/qm3K+zqG+B+/6yUC1rHYgCLu3ko
IwUkkY2iKRxxyNZcRwZg8MMGOssW8UHCHb8gjkCMIH0zq4pP6TVhfGJOw3OR/z2pn+EHkwkTjWCD
6gxoRKH1kRh+Gr2BC8k+eJJEb/jB8gEBNC8j4jypEYAUadMH3T7+dyCcxIsXeVc5hRb975eIvbwk
JMdCZs3bSp8EbEoXkJOTOX3w1/1rQfE/UpKdxOFtsYmJLxUBSBnoBE49k0cgBnxNWyPsfaypTtQ8
5M94dzZbo5qlN3/lV3tDGj9qFu/BC49wfJmxwxBAvEVOiR8FWR9WzOJ5ffYqovFlDojismAI2CO1
lKE0x3DrbT3OapYhzuvckO+/1cMctM2GOWg9u020PrhMwjiu2msGXDdB8NyHx9jt4ol26y2QhkiR
8MSkwBHwWKoM1f6aGmwSp8eqlIXQW3IrZMU1+8+pdjE+4J3u42XDh8+IO9fk5MP+hOoNpNoaaax1
RkV8PQV/gEEnbETKeLGI5LHLSLWEA6oCNDuIZTtr886tZDLS0hTze45Rvowqnr8Nt0k4fPD3iBNn
IgeuI4gFmXd49W9/GGsKMLmHFTbEqP0XZjEULvL+X+ohrkFlcLAOGIOKspC5QsTbx6BCEYGSIzpZ
PZuIK2R6FK2Eo449PaYbtwMbvsXy5Q6Ed3bGMZXlQP2CV+iZeZjiAQsqwSnyb03i2cwyXXyJkqLy
aVicKo6MEJCQ1vYVlCoXhrXlSzo5X7poYwdi3c45B1DemVXRtXKvSACOhcCqSZZYCK8YRiFrEiYe
C1PeiBIvloOKjOEXa7oun56JH5wgfIcRBGwCtgLVB3aOkZSsEk/5O8PmnaV6AH3lg9BtIZ7UKzwX
3a578a8D+f/iFS7zkUjDJVBgrf37f4TjJu7zb+pchl7c6DYlKneUe6YxbuMzZRYyobzpMhLDlrC9
xawa5PhqFzL56t5PSOyfTuH9eei6RMXA+eu+CwYJqhwGovBi/CCQM+cGbbcvzQ9TTzlqoluEXMG5
RZis8j0ZBcD4TVM0LljrO9sEnRiTU0xOgACnLwxce8w557iUAQ2ctf5lWg1wOb0i0h2efP6wBwj8
xEw6FKUKdC2B9p+Lvnhwt9iiiy4PXjZbi0grX2GdE7zlMZCw1QzkLYp/Jzl3RR5ojjUrUAbkkJz5
qbksv2aAwOdHUhTG8oO2+5vjHDXJbxyX2GaAI/FMEIwxjaWAMU0jgzORjI1Mj55Ev2DdFqhLcJRh
B3EMsAgsjcGz8nWBt7YhrxKPbREIyTX8HLcNUcNwjlpEGHfnSviSS5guFoz0459FNJVlPsWXn6+E
VrA31sQ25QrLKaVbiU+zrDLALLkB1pSBqA2j5K+DcvqbZytxmWUhm4H09WsmPF/qvOmCGbei5uJz
/+4PF4ABGEq1DVsG4hD9gr1dMEmZbS/KRlmxXDs/LjMLuFAut0joDfH3vCUv//8/RYFLduElRSES
WK78YP1+B3v74Bd5gVaOpUU84Hd7+X9ja63832NinCFxgg/DZAWr45JYSEywCxb57wnymxf2l3xE
ftwuikLWjsxH2Pg8TGdLQiN/w7/Loy14V6bRgoOwYWUe0O+DSOIlc3t+n5oxPF7yfx/+T17037e7
sbx17jGFmlezXv6WOQgbH7pIIi7gw+jg321p/j4ZD3rBTZF7J2LCrclGQNXDGHTGnKCZIgzSqJGJ
cSwthlz8pElvvOUKFtCC8Ph7L+IxEVOu9Gg+kgMNGxErga9feCXXzm1IjnZxck+kekzZsJkEcCcG
ELXDBUox/zPiScsqkrXEBLrpVNIJzPhbvxUik1xIGGVZyK6pPbElf/BVXsD5wh5iwZQJ4Lsd2VH5
gzl0ilgT770GmTPgyRT+WTSNEgKTDKbscVi/ODenXRLwDqeAzBiDwzcbQlChzhbJvhDpKE9H9EcA
7owNfvxXpBs9ToibT3WOEm7jX6JeDnN5PAtvSHbRRdAMiBogVOlm+AU3ocse6fRqnDti0VjNj4tG
qrKJhTH8SrtWJ9eLzqZfuWq0R3HhfbO2eWXOB0aDhH+wY1d74SrIL6E7VShWfzPcDFvpCyXMsApm
dQZuCTsMPa5K54d8j7iEmjc9/KENtRtzCXsbX590+d0VTITmFEpd8FgAe2qTZtMS88I37nb9eiGT
F1VXnukJM/w/ScP1iVcw5vDvPJYZy0Xb+sQiBcMA2pwVs5BhtHbtP/z/kXReS2qjURB+IqrIiFvl
CEgi31BDzjk/vb/G5dpdrz3DgPTrhD59umsJXFpvxrqpPDhYj2aDbBhRB0MZfoQabaDZdGZKWYj3
wCmaVIIHWMANNAXULTyMilMN99r9YGSP4mmiJ4mqRY8sir+OqiUtBsoIgR6VKpW1GubNdM7cOCKL
bqaRqi7VOWKNEy+GIqV6jVqC88djrzjzseia9JThBclCpDWKoUAxXnLuYeHv6B9iI8fElnViaerc
faPDkxDoMqzb/J7tkwLG5HhmtVe9/UB+jMZox0SZ/UU0unG9J0/wJRlOlmxoHqwDygIXzF1OCQbw
+/YhvWVI+gSPVoNqhL3EdM1nPvhfLDv4UKys3nG+85rRq3XJLtkOs6dGdHafGHHUWJdUMqHW8ifL
y43kue3oYowf7KVqY1XXeh4BiPgfdgn68iZRNtcxV4LRoF5kJNTeKboJydWUmb1MKiaJ6p6q96YO
f/M1GAMZ4zN19QfvDtZj3V16zNkDHRxzxMftvX3GekGtgl62Qt7fYZ9Eq0qjt2nVhmee2fC1FIRd
DDWc2kDbfmmfvtGuUq1SvErSHqyh+CfmPS4vSCq3Tv3ScNPCIXXzxzJW+zkENmjmlbayhwA+VqY+
QCJXF6RVLBHRdXkpmgd4a/A8UuA8HQptcrGlzQngsHCClGV0ogokN9VVBCTnxoolcQ3xS+ST0ECe
NhAnbd142KhjnfvaPbNgzhyYHacrT3OZBaRV77/b1wueCe6W+ymy6doW4JE35k/5F5daWMvuyMU1
54KOM8uKLBzwBY2WYZdaV2xEG62V12wVoFNWMmL24j1lRx3ZhcxgeZIj5MNtfQ4mHYYQtLbhN4Ln
BP2VLD/avYItKWaReZ7D8IUNjVyN3lI6a4iIuWdGNGHo/MWxF7AaJfaDkgqFjMlOLKXMwZm2Sa66
JqtorKJEHtRV4u6UQuuC7LzEJK5sePB8UFH+d0zQkwW0/PO0KRNHpb9cDAWd3JYsKaeSU+TWOMxk
aV/HrPlqrxx09hggE8xnK1nJEaEwJiy0A0hDsiRe1V6BD2DIl7k84AXHrXe0lh4ELoZmceLaQTcI
vMBDFtj2Oh7VT0AC/p+35PWmzl+ZcEF8ZVZzHRR4/FbOYxF0pzdrXGZc2pEznGRPCSssC5GJCGeC
EPDQRoNPxZusZ1Xk3bwnYB5hYfpiwl50HmgmPq0dF4YR8Tfi8FNw/qAWjGaxf6My2kSUNWp8d8kR
fW3+9Oie6EkOTjegQtuwaY1clufhN+LKs5MIxZ6DaJ+pgBs4s44+uZu1u2PS49d8Ruz+q3csQmI4
wPg8gLTfwbpL+eobvMITDx1BtJYXvW8ODaWeTMb1mrnm+HmAiqUZFsz0mgUeBSQFEDeFAUnETOtp
E1ZHM7/PrjMYlugO3O/et30f9m/giyl2kQklePzpFeECQj3KP71zfkvYluba+GilIPR/SiQQ0cxY
b47xNrN2/DNxeUyi++A5QCeCDMIuOI4IRgdjCOdFa8JyyS64ua8RiyasWvB4PUalVj246gZAcsNb
wP/Mr/7dv0esorsXa7GY8SBwKTYmHD5om17Gzg19tcLargXtwWM/0sF9jomjvWVIA7X8d9ZkK8Ua
+4bNV9W3KDtw6NWpcJKfyJbczJc3VSTEwQO450HcYHMV2qkJYtgq2SxFy3cVt9Ts49C9g1Ry/k9K
GgA6pe6XPvfFhHjOIvXy3P35JIltwNBjVTcT6QmA6Mo9A0UIT+arK4iiVW/112gL8x2ztJJ/28cZ
6g/xMZbUx9U9g/fDg2t2GzGUoh9nqsD61TZG4z4v092QP6JnNOkgb4n5l3wqrgPqM/c6PdCwnBY7
UP4RlJoJpCziWsNH9KV2gxV1ISa77DDw6TeokBMe/sQWYCm1L70Gl9oSiy3tGzfaj6U8/nj3m79N
f9PfbsQuvg5XS+YUle46QEOpmpIOVsxi81L7jaBJUgrK2bdzYqcV0w9sDLjiS04ROGQPIaX4PgTU
Bdyqpoy4vjgBTBBp+CEmKXgrVRU1AW6FeEy9PBbCowe1P+v2DJhR6Ea0w6cWerKAQNhtXqNKtp1+
gPU5WJ9RfT7pnqNaVu5UiRc6luf2hSnpoLjAExxBdu2DRlgq8ujDH1qoSRQiJdWCOnbrQJ5UNiG2
UESEbEYcMFfZPI0iIRrbLlYRwDQkFVKHAVa7nj+B9d6geTznLQQawGpVZ16DVYaSAQjtsDTETBeZ
8LzR1rRtG4gcxuO5Dgr+zWF5gnFHNGfXGFEqfMZZuI0fuJVqwMOgJRAvnAXDzrkUsWNYG02c+RyO
1wlL03UMu9ER+v+TnIKm6HznF6q7zjeHLI0Fqsa1EENXjNbm8wjkj85buRI7MII2ZVi4xReQ+QJ5
dB9PEuHSOgjsrsT6VT52FLtlgVamsjghIHCey0pLlw0YlYwhQIOeO6IBxpZSifOQ0ipzQfGb9vSV
glPBNOsWdtRTupROE5rrPby5jNqTJ1TyG+tIsHlxqTCBcfcmEZjOpMijX7fxvfY8ScAgA8qfo1GB
RuruZ5X5NnUjt2SODFptkb6JOn+w+PFqyy8KK5Bu5ySWbXV0jRoTbEzv012ytks851TqVD/FRB8C
k1NS7NpuexOEKiD4X6n1wEY+GEgzNY9QRMFfOzDinfIwBRBTQuYgtFaLbAYTl9Hy5sf/KMGbrvIB
tLQkJUrtQGMv4s7EVmYboEUZAQGBZVyzPMOpAZPr2SbQd0ibHvHfoACdZQX4tbyxX/GgT0eBw+Lb
jR/hGTPrnSpsdzruup7psQYc18aV8Zcs+A1ZLeQn8hWHZAWAAQ/nl+LBioA+kPCwt3D4kbbBwW1A
tdj6tKQc8GqpUR8nNtAC84vLT0gucSm2ESD3HEd+5IU+u4KEzXY5Fbosb9OEA0pBTYeMSLKANZIC
6Y37vuIddpywPtizr7/r9IDgeGOdjFbTi+PWXzX+e0BHQXMV2RH49SzjxIg1uu/wDMtnDxaniRMH
UmuikrniB8y2bG8ipI9GygdHJ7nVIzyFJJOwERVvdTBQVbc8fTxnSDRBk8L9kwqSte+uOtctmfzE
/TPs2sFUsQYQyBkhESODsuC6YX5jP47sySwIfu0p8QFjPmpBmeFu7c/iEE6n/xEO6ZtoViINdb0k
6YkCBVGPAy8J9YZ6+GsubqNi/qZPO1hdqFjo83gPTKsFnDPMHEjn9OUzaYyGUZK0qR7IiEK8QAXa
YAsu1AmYFyw0LiEIigcD59j+ILgpHXiGfZ8VMQCyc/Sh3NXUGcI91QMWoX2ZeDOEwzJDcjjemgFv
GdYfm8S/v9C62hrXJo3yoRAaSBeViQeyvruDtMuaqYB1OCJvTpFZveIBcSKWGQn1QFbvwaGGyzfp
fZlvXe0PvRqbwi7BidBVZ394i31JwUX0gE4O5ieE4Jf5YhXecKQgCp0NCwiJ+sClziWui8wAK8X4
nXw8faRTtBucokZ3ApN9690i/RIZQyq4UFiShz/JyOvwyN+0+EgMNeaGiJFErV9cJHfWsUbUOxIV
cb9zjaaFNCKj7PDRIGJWgP6FsIuB+/052EKx2cfVFH60W0c8RaePlRoKIQiv6/g4LHpQaGGtKubS
XPiRSA53wKhK+wk/FzVrj2YDorQESXTV0So360D0KthuDMRt5t/2HBaAK9SASMz3aplaf6//i4bF
1j7uM4d36j30zrQ3TS88T5HnVBuD5JjFnSZ8843ELYsq7tcg/eoPVCe2AaJSvKQdITwGgcPEF+Hk
9Ic2autCx8aJVuu4pVdtnvOtaHzxdMC91XRIox5hbfSXOP4wZGnCeFZzrDw3FcQGSgcLsqPmr/mr
0dlD0u6jiBmSceNkcJI0YBBibzDbWc8hTTOxmnhEo6jaB8sEpxsPNe23bRepqYblUXX/wEeVZqrZ
CeJYVe9BjuQyOO0+QKIEk0+Bzs85BS7Ri3//ppqliNpzfNths47qEXYryFv9JlpFC2k++qch9MhX
n/43frapz1H4IbICVvE2lASB+PTANgnV7M3Z78FWNYHZpVQtgOqSZEBl8PHtMa907oN7VCKGkVTA
uHj01YycCBFvBhAHB3XVHHUbm/qXOkxCabVWORB3jAqiJx3enTeBXUcjWe5WaPSkycsFmJUfbCyR
984QzxaULlp1nYNEAlgq5GI+1nBWpAgItyZa1RQkM+Jg3NmrlSyQ0oT3dlRsS9+MVtJfpcgKecha
8f2zjXUalud3RtVEKPIfhl/kgTZTXg/tOUpqgaMAB5GQd5jWlOjIBvnHXNJ/6trZSTPPTG2wtY7W
4HMPXrlCE+AyFcSMbZufxtscW9qojmhFJw57CFyYDsmn6YBx1APcxijSW470q21tmUqcJTesPoIf
Bm8do9kFYu7EUVIHskyNqLzYYMddt//75YxGlPn81ukhLKoK4cNOPOvBXGU56dI4vahx+ogT5MWQ
TMDLVOI3j8KDkKAZ5Yu+k7A9og7hroHYRoCQXCKjs0k6M0XqgtNgP6eGUiaLwjO4o8JnwKJ5Vxtr
RQGywVv36+ueMN+hr39aL3Zk0N9ASQ6BSpOuk1exOvIjiCEjuxfyEzmRQb+E2bTlcCdowDEBJYck
8kBxBEMc5z0qJ/dRvUfQgBzBmoOdTJgXZm8BNWx9r1qQwpZN5UMLFUBXG2fKGyxtuIccHUm4N2Lb
oBYnkCuH0AEv5jEwslrnwf78kQUc1jKgVlahVK2TLb827qTFd2E59SVNKkV8eXTg9H1HrJZHlIqV
AB4e2Ue8JFXlVzvqnUboHy/Rsej/X+ZoSKhMbCAKGXhb2EBPenQscB0QMeOJXkqpULQJVF5gNYia
8fKKmMAC+oILXdIKTQjBAoROPrZKXtuk1mmMjJbWaVkaIJVNYOj8QFpFF+xhrXK/QOwj6BLnGuZ0
enQfPWb6FOzMFPrNoYrvKrwLEDxenJ4lrOW19pGWizKhn7LyZs21yn0msrGsJ/L/nSU9+u7gCdiF
DMuRdRSc6NinHCZPAm+fZRvz2vuYbLqz4YBqec66E3eS/EQaeyuvpZTyJkIHTbb9UT4iLWkr2CAb
XbmPUg8SW466G7VlRIfHYvLDWPTX49KL9FWDELsUvx+V2UTMjQI7/lW6J27FmlwHgxFyIypHeK0g
hc5PkdDCCkxz/ut2W/AyEVpFXKGOwkytYzgbQCmbfoikM3jDskUwD3LsgU07egC/aC4lVwPregX/
mrcMeVYiO4VAMiiF4OOjp8/vJPGw5bCtx+vwgS2Re13UYUOiuatrsg+/vT9U3x30IPgmGhJx56RP
ortGQeJrJ5adBK2jXSIR024h5LTWxefMky+auCg/3U2fLRdI9eBFLwdyp7seSqIu+AZEmh6thX/u
1NxNdEFdDKtk4M2Nf4UssYsaDK+CwoaJMuwLfGBP2ctTsnrDSCjFO8y3m4rmXgUx0Vq8imDXMD5W
6/JIn513vtO8MgT8gfuiqu6GB2IjKvZqMcMjWmXsaR/95mysWYVmfZJqK5ErIf9DWONR/rF9YNCh
gfZZVjkhLdpo2EP4QABk56+Dt49p+ypiHh67p1YZfhSxxfyiK/ph0N9ggbgpTu97WCgpM8owFzSs
qBczPNxXOck/KVOKkwcas7SVfVYUdv016AQAhOLFxznCryh/+BnneHch79EpcyEReXXP8DyhK7gA
p+AUK/+Cji3UKHQ0YBkxhXDYHOpWk0oODU1W8KzOsRD3Y7LOGhTRUKwbPrMVWDuTS1Y+d/BkxujJ
rtfcN1KPFESPEMZXw7qjQlJ17g2/hjwoZ76KDpLbWCMcgIq5UziRtCsPz2A7zTRednNtV3sflgeI
VjvvCpHq4tyQQVhZTzYdUZrIC8/+nf7YsMubzrOWMMyv3Vul4w8BOpCSqwXZfVr1znEKuG43gYzq
8y+AYXfSLY7ePP9vpEeN4OlT6T8H67yQvdmEZxN0rCnuLq1Er6TmP5IGy5ikOpgDx5xO0boD5gWu
Oeh4k3hGFyBXzhn91IZaQCAtsBb54M7cRR6YVdiETOuY3rCbSOt2czlfgXoKzfAuVlejRQDcavBd
u9UuWNiWTqHQIidX809bGhxXh+S2jzbF6A6mDMInSjm57UjSR62/NXGlkdogDd1sCaG1BjMpCErH
tLb32GtVGlzsSUO4CisfQnfV2zYCjXibmkDXX1QpaJyOqlvvfgcJQniv5HcnTFZG76/NDKJ3S7j+
W9J5c3CFk0+k/izoliA1oF79q8eoiOiiay3N/9Qur+0zeyst3gUe939C6PS20DQ5EFRQ86CLK6VI
McWPeI05EdYEq4Al8uxpUn1M7Oq8AVO+kpSuOO6YGK/ezAU3tgd6CDZoebMOHf4qQVEWhKfKp2Fc
jTgPtq4T7OzLi1dPaXtFG0WJxvVxHqONVUnktnEIBrPBgF0QBPY2HTY8/kph524OQFrR6BlVac9U
ZPJG3iZTU2JLzSytf50c/SlMfzSxjgT05QYhMvgRXol0g7otGGpn0ztP7wMmWiPpZApOg4jwISV1
hNtP3O1yQOS1sv8NIdQByhvViCD+GhThVcfrvdMvgEDd5nUXDeebVREfg7MGujFQF4yew86bUUi9
3MHZf2eruELni2/a3+VlFlAfm7EO6h7imy3QpLBYedtBwzlwagD941k5wO5h0q13OcHflumEzEM9
xwvaYHlMuFacr8lcNaqBKBKv6jwh/LArfeYWlilfVeN+OthDDwt/teSKakYlm7h7FppNh+t3gqxU
wghk0qYYRSKpf3fwGLo669YT9a+9YAx2StDHYGd+9vVB+oWGvW3jg4cA5q90HdsuYYppzMNhA+8Y
aPkLWumHeZw6Ec4hGpvTqTsV9SFgXM1QD7XZNvirZHLhAjhP2AYoZNtl597u0ilP29SxlC24BZH1
VzKzhmwSsohAt6TA9lgCQtIBg1FWWcqFzkk58aHBYc5BjSOBLZYqkOmta1kMYPRDnVGHwVBBdTI5
+CKrPWFwfQmO7F3Z6CuwQtertNlbs2sUUx6QcAypQUJZbBMQm/t0aTKX66/5VP4Bujsit1f/QYbg
U4xtfVZxPMRnqCfMjgFduxzJHbdGCI/Od0b06P5QCA3664GgtbdhMrihdvduyZFdNx7PcJeu3dKg
MbFL01J0So6cZuRC+BteZY847C3Zt48MB08p+q/8GdqPtFA6vs2o3GMNhNkulKESSVQMmEYkUiTs
AAWSN3r0Fv8DhmIGiw2WdRqNENFa6K5MbM2nEFlGPMBD18QbIBCMAAjrtJseD/QPUXl1BvQqR+Ap
qFlhDFDFdjKWzPgD22zQe9X284ok1ht/tpukCGYNBLhKUsiw/9DGACMq+/ed+dNRsQxfcioXRAAA
3dDTMXEXQRoyrPAdh+AI3/PR4szw1hf8AAIByoAj/g7v0bzpPWL0Qep5jeJD/P4ileRdCwlIiS8N
eody7x0fmeYQNbMSsaqYPy3px/FmHMZ0zJhwSU8gDqql38dgBMMonTigtADeeUQtS1P+wbr3Byzw
YJHENS5Qi/5bxuWtQbXgaoIe0Z9phuEh7IW5C3tHpxixAK4TQOALfaQvknXu1WwxfEb8C1Ebw/ay
zsMNmAhjUJ+AInC8OeQt4HqAJxiNPCPjLQzBiit6rYFu+ZcnDpaW4dXAeRqoe5tUERtYkcnkR0bk
AJ54s2+QkudMbOfVHxjxaillRsk0C9rRdE8DYP7NIEggT4H1F3keMJGgokzV1CEamQuUqrFvLqp+
IY4KPGUSL23mW/iANX4f8QW3SM0KkwK72PovGSkqP7th3nLtnN8WTrAHF4LxyuV3iHwg2rUU4HW6
mzay/ksCh5n+6v/22/3/Ie4BEIeKJZjSXBkN9WvMB0EnxKaEp5Yp0CRlh4p+H9Rm/6OIGHRXxpmM
faaAueVlkV6ROxcWf0iZgLo9cURDYi7r1xahYUyVJl73gdeDgMVE/D+LDV7Sjw/LNaIBAYnUYFma
AuKKurTO3envhwhx4YEfgujTWqgn4PK3EZ8TiMjMF2S73EF4jFRxRFCHMTF1DOCEM/s9VOAOIemT
QCCw8JHCYaSgBdo5B0JupoAiQTvht3WTTwRB5mJC2XxBltb6T8mFHPMB14K0yQArAXWKWGvmvqzZ
8t3dzX5dEozIBbB2obUVdUL0QcNL//euaf24cwCM2o6y7X33kJUtvVRCdewm5wC+2iO7We3gGYn3
85+LAVIjNHSqoSj0H5JvF2zk5GXMY53MqxLtqh2eBGZ/SRcP9Ux4DMmM0V6Q6ZsYUPGN9N5RM2rC
g1TcpFHg31P4GvpbEZMMu8DYG34bcpd1871809BzOSvmhky9bn+JjId0F+7Gp7TB728wjdmdbrDB
BORqQKwTvZLCOeKaod4nVk8D3+FaMJfITjWjdiL9un1W2q0Xg2riN9xIcDZOox/1+fwBNanSqheM
xQBnKsw8uQmQ0XQ+z0x1uCj6YpmvrfEbRsN4Ane2+HdpnTuryO1mXqNF4jUdaZ/wqoiwohhDfie0
yk8wTRFe4Qeicvf+M+M7o4fdAkqJATFlFUjw8OoIHqmbFGBOaxB3CMOq/Cr4zp8ScGm7DctVbTET
rRtDrQ9HfnwPONNDBsXIknHkx+MEjn6CZztJ6O03M/2364KrwY+Ay62HYUVEeTPwwimhNuRzQMph
qJPdIyLb2hZyPn6xXvGOuUGMDILuNofs6jJ1Nzmcu1b73tHEDDp30BSrcNw9eaCALrSlAL7IRUCj
xmlPpgCSHrg1EMP+9fW1Jg0W6w/sdbBhxhJJ+Gan5zc5j4qItvi5rLuIFxhSqe1dV9my1EY7PlZR
lAKI02oA2yKuSxYvk9TPgR6MVaYuqja7sggFxlkE9hD8rWHYSkCwemn6eZdHFpsB6OxK4j9Agh1L
TiYT/W6hxXVYW0QU/AO55IsFaQ+hoxYqseYCIhYjglYho+gmvXC5Xot7fhkXOIybVHDiHm5cw4da
sYmmKE4ghVGibWwycgRu5fp+QbInf/19zIpTGR3cHXMQ4iicsyJB+rly7itKk7NdTq4gHDzb5IiE
0FKawlI80tFuTEM4LhWNgkUDrv9/PtCeWasa8Sq2Gz9kRUFM0wCk1bnyKIMTRNBjKzobn377OHpk
m6gLDMhRZnOBbmE7FO3zjqn2nDKCPh0DkG98D24saJhngDdqODTUNWkjuZKcT2pdfhxG8bnoBiGd
xhhLBa/WMyc1QtS+FXnS9yO5GxwyhTkWMDgZY1j01LGP9PdiKwdiAZOd9lEDuo0nmoxoW4QFzXGn
Y0HQSn9rkY5EUZmMy4D8eDHzGUX8Z4nJpF/VxLaIi8o1vlBVBPrQxpJMmelCafr9rLB6uS2T8KM0
mqOPl3Oo3L2VzuEDPhz2DFdqrXgceer5hPAoeas6LCuWe3jCyCErH87utMSdZEfm7X9REF14Ncdb
LWpZdoyopXDLcK5MInfekT0yfTKbFlV1H1gkE2tonQFPEa+hYMZ6DePxcg/u74oSmcm+D/0HggYs
NIhGU9DajVtiwW2kuNS0VHGtUSBOGz0ZhY5L6WyW8V4zk53t8nDb2nRV17ckF/xX6xn+GYEoBi4f
M69ZVTBq2Yx2IDjrPypUPm59yE499Qu4NLKMDApp3nDYxUf7Fo8Y8CEIRtfANjyCCuCy3ra/olvA
vM+pJM2jbeA0FVTZ4Cl5hfRlI9RllbBXfPZHX6tRQ97pETh/gN4ntJ0+TZMy6DwoWDNa8HCG9F/d
Pvv0j5Sk9J9S0jsdrY64ViJERgbELKfDJHbii+TKdWzxbe9wpjrOnX4c5cZz9I1fEGoc48YGzYr1
A8RyI+onMXeiGrBel6jB3IU6Z+1I0EYaNojoaHIelEn4J6fUMUCE9MzxwFHiaZK8ymrDExrWvlgO
5f9liFntif5a71DFmUdawgk3tTtlmcct2cm6K3+nJWuv5i5Q/fv0pOVLKjo5bNRRKpT7kZ2G+dYH
dgaeS5bhrfMmuqz93sZFxFG7GFq22DmfZOdPz90xa/KwiFg5tA68LQDMFXqMN+wGi7NCuu/TpCF9
+ATrw3UyqnS2DmPsR3uXn3vbHlnuzSocS8MBTcfZMAvZznGhHFJKQDxvttoo1lF4fXjQ2tSf5Oys
2018xhmglPM5LiUSoUh7aL2nw0mo2meeogJehyRvHlnLVx3BUgXBGeYmCwNDGLmQTzAHFl76ddcd
rihP23/GQjKebvgRkzh72lOYXnTqlLw/g5GaaYvTe7IaGtzA7SeHw9UgrpGKxW/X0wMhgOUnFmYg
d7ankC2ZNkyHXNmiN0x4qGBlGsFmQYy2PO/mzhoUYXW7QwOhnhZLDBIV9RUN58oEoITnSZ12eple
TXecOKu0JZ4qVRY7kFDYJHYPkavyGyrJ9qKd2J/0N/aDCEehRNmD3vBg+8dYX32T+NfkzPGwmVc5
MmyJlSgZlHhvWAmQDIYqfP6DyRJceYXG+O7We6SlXX9Iv0wtZAdoHmtA1aXVw1Fo+wu/D3gYJU55
gUUaqsN91/AmKYXATFQ9jRZ5x2PaCFE44AL6ymSKyNOq1eBFwe85ojc+/66m0lIftBzS6TA17TKx
WPnTBrYNPy4U/gjqPwrtKym8Gk5SIM0HdkpM5Gj2i+HxxhLjC5CbRwgmJpwoKYEFaT9asS/2Hg7h
3AbegGd9sQimELK5RS+egWI6TMZBOwPMgQUSFHqdjull7YCrzrKQltbYG/sjeTM7huc5bJcd3sYO
NRddshrV12ljGQfKjsfNvbMW97uSf1rK1HD08FeRU9V/Rt3HshlS/I6hQGo4rlZJhUbRm/S2EOxo
mXg6bNx3KH3YqowLCfigxqsIPzMVmVjpDXtDEsg3KSfV5OSslk2/f4xp9EV9PjJ9XgcTbNQ+zN01
zyiwIs5qMuvolRGDY8bHxI1mjvq5t4ZMZNcY8MfMo5/MphjIlMk6lVwvBdwsnityS00Ws+2E8g1A
yknaASzklrE1YempfWfWuXI4pFOUFgbXnNPh1pebrMRGODIQfjGmR5Y4+DosoB37INjjy4AuhJHt
F5SjQu/nO4xud1Zstm7dCepzISKXdGhoRrdRHUPy4z5em5duBS2U3UhODa8IUeKr1Rt93FZY91/t
msW3eNh8riwkRoruU97YzpWMc4MO7MpitoW6XwVlFlq+eZ8WRc2aMBInvUWPaYVrxwTC7KEwe0Vw
SlJWmif+rfGl8Cn3msHG3bky/N7XTCQb4Je4E14RV2RpeSKNSGQdHQKZb0vCCHSs5jmj3p8+O/6A
ndfd9PNH++QaKIDyqmjQmMsnM5X8jZ+tjS9b3uyg847tRJ5LPvNawzIBS9MRJCUK9TDkjxavghRb
fNb/WCS38muoH4skDS92TR3D7DQSmDAlp86X8MsvjCaZpH37L4vIRYXzIc42OVF6PkXX+IBS4Swq
UVy4P0y8nAuDcaFlWoB5pMAL7pNaViuRTDro/ZIxa+PsIrwZDFB8jG+WDXGAKSxWlujVnPEip16x
79b5auG6vqBeHq1DLOY8qScX0PLKQzCJeISKySnYdN9MLeyPhKlsLv7H3LTvqLPcSVKID6IqtkeC
T62jQAER0W4INTDuvDKYdcsZSBiTvD0Syh9idLz2UhhrDi2VPIztuvvHRfm4b0DEK+rl5fyBpZfG
4qegundHrb/wCLXi66xw1137iGx1DffWOfDcIPQFjC4EBZEfdHXNDgj5jC6q2C3HCNHwRvm8F6YE
W3oBhqs26ZA5758R1d3f3+NxjRC3vDC4U0hx5X9/YQ83a+62BGpeg0KwyZcpBp59Gkaakh9xokYL
Er0gzr4scKAKe/5nBqYIHiBKgIQBHniM6GRcfMU6LRR1hyPltnBftPHbLLovWjVAXCFjGL2PwvCv
jL+JCFF3pnKcbrxoCkjGGCuutexgmNuyLE+dyx+Lx130jyitoudZ987ghi4flMrhaCLGptEtCRQ1
By4NLbywGnp6KRd+eDLwFpKHp+F++48ucpo3dSlotk4iHsqmB+yU8/L8gBTBB3ExaSbK2C9UPWN8
CysBAs7BgUYzurjh7caLSVWnwoPMPQSyu2aHTtVFSNO9U23swzK2x0dZoaPkUI92dqmKqZa1cXUO
ayM63Y9XCj7ZgxFDD7EPpr647wzOSJQu+331m6y0U0Bzem0Lw0obKE4Nsb9cc7GKPPzcWIehpp5U
hps5j9wRU1e011BXtACVGEuQotoGC7/jLTejtGCIZpg4Q+IZc7YY6K4daEka2z4i3I4luSXFXKRH
MYOuOAofZcBl+9n/9q9c+h6+1mu/ghxUHc90jmCI9irIOCcZGxufSGpB3sUmdpvyUfyiblru60Bt
3Dve6VdGpkXe7YXr9EfoIinZBLXfeePNgocVgr2H3hMnFLWLl7/8sGNEWZagvM6H/dnwHL0c33Wf
d/+J+OyoyHFqcBZFgQM9eORp91ZIzHPCNRKmMEuR1k4jHAP5aH2KSnBdRrKGExUz8geXPWJObf82
J/Bg4yyz+CkBDkT7fG7X2YJvML4RzR+dUvLIiwYydRAg8l4JT/c3yy3cXeSXarjDOwcWDU58KTat
IaTGkAihrtxDh648QKtdcTu8KlJKBm9+GBhEglfFb3TWvUnrMj3drBqSo8y+byX9Dfr6ROLD7INm
FjcdQamnh+P8B9fdI6P5u1eH62OtUatCwT7ekk4c58/CtvtqgSRCpGIwDiv8B1RqhA+NmAdBJTSn
xKzNiy30O+aPwcowEZ4Ow/wx4IlzfR4StEwTjDoRVCNsIfDxsLBNZIzn0hpES3LA3VpBxOrlF/dq
Xdqh4YaIR4cHEsg7QXlrJQakI49q6aEuiEDRARFcbqvBW6CjeMnHhIf8gvgTqvpKXKhQ89D4xx3Z
jDe5WIeNjsgz7xoBdr7i3W2Q6KuirxjADOS8Q5KrjajgjwvOOGkQvh2JF0yVe40sSoA6DEQ5EFQO
qM/cz0E3acIlQW5v7a0xjURXppw04xOSUwVXSjbab1vHIhBDB+330V99EEOQ1AcqtyhIgFEg/v3g
8xj7Wosyly0Nuw9ZcNbX3GOFV7pdK4OZVJMX23EXP/1PjBAvgE/HRX4NGkGF579fiDYD+4LXONpU
ZloGFt4tn5qJE3c4OBbca3loUgx8hwzNi+F1A3/ZSAHbD6Y7HlMoO+yeA+awAf9kDaCBOpKaBinL
wOgjIKpfo4IRHH2AiE3dBSiR1gV8SGKTcRBewHdGPLbE9e7i+uNTGgxR6nduy7dbTen9eTv9UsCD
tPr7oFVApe5+lkmfEUArAjoRobAa7lFoa0H+xr0sAUjEPreN7KnUaQ3rO6qcuSE67QQGneRCZ6kd
t2WaivJ3gfwH+aaD7mELuI8s6y/FteDwwI+BXNi/8KisplExteGbbC3kNllfrIZ11JqG/bsLxaeJ
BmuK6A976pjoeDz1FLj0FG3WgzvimF0dkxEvSxNwikCtpcZKOOAOOVSokPhClaT48zpRpU1Dho/5
EHaqydZeu05zmyR9UU9obxIq/QTLaj9CBWJI8wDABRppolRt0ocwf9bIvO3SGdsuc2ltGdGTUDcj
tMDJCPYdefPRfFuYXJxjZikoihIlRvNln29Kkq45CzKX64y0Q7+85Gu5ozCCPyHRlT0Zgpl4M9CG
bPIUeD8Gpe6Uql/7w1oiG+pnc2IQSOJXA48hFLvbwzODDop70HFXm8fgO8iNIGEBUdDm/aDNCPuZ
pWlAOQjUJrWFwyfndRm+bKzMo0NU3q6aDgE3nq1pHcFgtm67Eo+1SDjx2PRme4IdRUQMmMOkDZPj
/MIdPen7vGvw85SilmvWyVw2Du8b3sQ2QNQFYRe+cjK2XeAob5Vp47nfhxAkQF5sWEligU4L9bRh
easZRK8oEqbFCRZoN+T6lH6XlXbkE4rTKxr1GT0d3agPJyZKCyNu4sUxAH+rP44aV4TP6rq0URyd
hMvr9xO2Xrwu8sz2kBO2M8fZzEQnwZ5z8922yXvnx7z67GCrVH0G41u/xAuwQdvvVwINELaoln0s
np23zI9cl4kgCFHm2gkP6nsGQkkP7HlHE88DfjiywtLskjRC4FEP3k2zDWlUHDLathZCXg6DAZMB
ocPmFzdEu54bv+y0gx34cdWRwpXWQrW3JrTM0MDu4SRsaLljqgjIQVEA+2GqHulBU32lNuaUc/Cb
jBQ4+YoaFMkrUli0DoZwZnkHLvnx4ttJlExPcFPZGqOjAqWM0Qvwvr454OTDxS/B0sAaN2CODnuE
Hf+skwVaS2VAsra77YrdPaIbwMAUTnpTn7NteGJ+M4sDYrcvsA49Ak9Xk+C1qx8EGRw80TNbzt+M
Di7cOAGjTaTNqSptQFittYtR8fbBJGAtTjXP0DIvFJS267LazGiCFXbHFVJSQB82AQreuyagnOnx
NqCw97S5FeAIl+dMObfs1dWtLv95MtFg7oQ4Nc9A10QpPs7WNk9Joh6FBlkGuc/p2sWmYrGxqLvv
YdBkua3NqhW2Q2D6R/uaM4NIgtuCFVePF2Zk3x1PA8GlwknXUCTcLtADP4IPyVXMoK7wSfnl8mHG
CfWsnUKQ34RZFrfo/U2r6mOVNDCZFbjCTxcZBpPjt/8bkAMug++MyU0R+d6O3Km7yL7olFM5WM7e
dHzH5HJw07KBlOS948CwV72mc9vadVwinSd0UMOuAu8U2C96+psee4ceN2RCgCOCcbW6LoND8G8J
CTWjLswLHnoCreJkNqDoMkssAbJohriSls26SB64jKgIJ9xPsKZ3sB+dMk1ece+pt8A+XBeAiP34
9qFFBw82ZFO9sizz9V1UtLAroGCkmP3ZaKXCJ9vtylTLBxryy6Y1w6UO+SPTE3H6a0+laZJc41VW
DoV600GGUQObkihVX6ecCuNgjwQh4Fm/1MEtcA0gp27010qvcsAEgHaFBLLiwxJRPAiYOgWe0zJN
6HlvIEYeVzuiBlkyBHPHBbMrkQ3gGy+2MEc9OOCCEFx46B24AVnQnTKdJfA9rP57JhJilAASPgdJ
NeW5ZyYFaZaTAfDDPgr5nq/mz6tOEDgxsAYXRpNPyA3EbbvPuYZb43A/RRBHhYNZIkyfuul5HIUV
WYPxR3eVIv6U81SCzvCKaBbZkZ/7jHfePB7w7MnAdhrpL6I+J2/RdBh4wUFhcMlB5qvXmvAridFw
Ew4Z3mkLWyHgG20I9BtGa4/kmLOYGqmO93/ZMWHs4sWYixE12AXngY94otE2EUFCOZLjtAGr3bGR
SHh6gGCCR5OIOetTnt8p91HUeNHfp1pb3DlQEohppun8IV6xbwMhBgSBLtxsbhQ7qhUoyhp/LIDG
gunUZa/OnQYc3cXVJ86Ob8ytIMvbw3lK7OcT2Sgw7BxASIYAHXItAJ47JYdyJbj6bB7YDVNImCZz
hKgTIBe3NqaCgOvBe2ny44ir4tjcOaU+R3VM1s6qZidgJOJlMf2HRTuSBXyiKGBTUpst0DVtVCZM
XgMOls/DU/VA0jbmYgYgxBFzuRSNdsLn0siYy5pAdKbOZXv5H0vntaQ4ugThJyICEMLcyksgJIRt
bogWDcJ7//T7JbMx58zM9rQB6VeZrMwswgFBLWaKpfvYo/DQRZL4liHIjJP3Y3EFfDxerRBEkvE6
kyKLz+UukKIxhHkFuFxsHFzCLAKoXkYHM2EDZ7MnqugV7we1BkN7MBYGLdnC6lgdqC7MKUJ0bCJA
whFsEpTHOnrciQHUkDT7BMy2YHShDwffn0PaJwLjmwKyXLM51KBMFtfBAz4dXH1urkZfAzEKiB3k
m2Xb4SLS5CZYVKAPniNsZaU4p9a0Jh4lCWceY5OVHb8czvWtje8sAy8OHd7pPCZUgHXMEJ0pAgaA
euo0bm+d+EBisnhwEq5iOQMgFFlE/j6kRZH6CfLe9CbsfRR7Uy4YzCCuEuclS0Puzq5PDKDG7oEw
w5eN4PVQFbFZmAzTxzcEytmuDWMOlRzvDpkTtpT9Nu1Ke9sVpGx1wAx90JlwitBpIgSe4bekIxY3
zYs5o8LCp/JZIR95lKkFUT31SQjkRdXE7YneiQD+hHKNT6sxZaeCpcqNvTQ8eFm4yNJOx/I0ESgF
DkA7JvYjXHLiAbfewQUUoTgPTua71pDwTHb1gOh5QRK6gXtHhZVA0vCQLKw8Ze0kZGLkr2O+qkNS
4ti7KaiSPf7hIw++FVtSocTxIGRg7fB4Mmb3/G0bHfpbdI8ceJ5MrN00+Vf5Qs40OTtxm4UKwMA4
WeKOq4cmsIda5wNZJf5re6RHtkfr9HH2+ddILWyfzt5lo06PsL0Jp17O3cWDg5m6YGqHAq0tMhMh
mjfDhGJNEGFgpIruoc8q3JzXQ5QgfHCMqDz1VMDNHWCDwtYWnlyPa6ZKQVEv51YsQu4AR5aJB+Ib
1QnXWPV7TjQY+At3zD9ghMNNAtixLz42vQ64IA1mZLt6st0fGwoWl+3X7cDmRPVO1ucy8TFCQxwT
XHgR4m5wPiS9SxeMkKh7HFi6/DC2al8g/gabSV5GhaThrRIWB5OoGjI7gfg2ZCQ6JM7KRkOKcN/9
1c0hRFElvki3EAenbS42HoLxgMILLgXRy88eY6rFYT4FgSfHTENCFSdqwDNBBsZQivqT8+La7DEi
2RGzwhxmA4eLw8Sh5Mp+7xABOOTF6DMZdhIWOcDrHmeC2nhG4fYaK9KTmBDViGqskTkp5UrwonlK
uNacvq+pUrQguK/tBVuQLrYLGZSLovZpL+puiaRkZyUbKtDCyuD44SiC2wjZ745FAw//cB9nugJX
f98bnKOnn1QZakggjoWAnpwKv6ZYXvHQxZhok6ZsWHMcQQIOeDIXAj4Q5+JMEJiGC4ioFTu9UsX6
PBfYLRCRQ4vzf7LGITkjZmMmVBnMB0OuSJ9vknAvSRs8nlwj6hQygUec11kTqYD+QclbzlAKuFbm
gVUn1MY4fsYJDQQ1NoejqZoUChd3ilAi4JHvB5GGCESmxglINQYHVTuDuBEOmYMdfwMunc+pp9Tj
MFEgMny/hBim5AYGWrwzDgAxlLfO84C9GT9ALX+uESz1iZ4JXC8MzqS2VrZHPbyAQcxJQhQQ/E4g
nlDceRYUn28W5ciIGfDkkWPU5JcjVQQkmRXUSmyfXlRzJFJIy/hENbi8qjkMLoyKMpLEgEE/lXMW
ErVgy6wD+KuMauMR40JKQTWGLC5Ef0rRMGElA1GCC67eIPEmXrhBlo6XZ6F+KQa3u7b/SlxuypNo
11e9AgK4hJngEDXpIHhqeAy8EkLYAUSblcPI0Y3crKkWy7X7QWSxKxwqZ3b1+L5rX1pp6Aj+W0Ri
JudNbtghyHitra5GnVxDcuesQ/0ymKWhOc5FaSKfFdb0NhAxF+7D6g+dBC01li/IDUTIrUUcPp03
cZioeelCJUs0eYHcUEG2S94paYjW8j7MOUyOsxTQxXQEDGQUVxm9tx3qhBK704jSNA994k/6wIRd
78RmeBGRxX3eGnRIPnSi4q86PO+86kymXxldIwTUedPhLJc9C23z2UG2tvA76YtvQiPTwZCFHbB+
mSRDBBTpgZxB1Kp3UkIKDzidkc8pW9yC+WI+9ktTjGuZFZehn5K2RI6Fuc94EOXBi0+mDGAPBOMJ
UiZKBug+dJAi4GL7FxlE1pNnNLHBJg7ApknznNYJL7Y8iZsR71lXttHmfMZT+Z9phItY+9OZNoL8
zKF7Y150QwAjk0C62un51+DwTfEo0KINHhjsVmm/5bjKWY20k740l+ftG9LKntzr/JEFOe5xAcMI
Psw2Q8Jh8PVYWDiSAV+w4+RnbwYxLiAzH6q25rr0V9yumQ0YwHTO1wF0eksImr343NXPopAgElxs
28FguFe2HPpnLBxgVItzOeDJnVBVgPkgDE6Xfwz7yNZUSvGEJ5DKrk946hG76RJESJIe9ZDKEaKO
DC8HQaD4E1vAyWXHkuBterap13HqoDvSjycB1jQz5nTjFJPkUwp3VZ4C/ZBGxVDXWrxjRGgOTQil
HnYyWUbtzByPXZr3kCXp0HVZIUi5QxAgqsTqd2Iw1IB+h+eKLMvL5shOAJymIigIOcL4jfOGeVfG
IVAjCzchmZA2GG5DC6RHvFkZEc5HyOjjxEMJucWUpOGRaXm4KrjtYkFGGGDq3GfkywyY/2ATHkWs
wxuo+jHfTPQzTHDYo8OPNnjfIe6uHneH10VbQK/azpI8weSQsSE2HjSogbNHdnbgjhBQ9tI8CVtR
EB3sI1ZW0bSeYwVbL88HSQhtb0q9SdVcTOkqbYyBni74UUzd1NOaLqtHCFbNQdmWKPL0AmjGU4Cv
KTFB3fFrZd3oebZuKxclVCy2Uhd+XBBmCx4ynrWMhj+r5GHMxfVky8c3pIQh1PHfSn/YkikHkXsn
7x5h+Es3JMIQb/N8+784gLMEV9BvcNMZ0nEmxcisR2LOqeHgzsdJtvpCOVTPHmCmSCYeWe04BCLi
Y7TuPNaUeXcHRAHYkdMEJ4X7MIFnCD2f5h5hONHvNYZ6hSWXpGCgvdXo3HDMBP+UNTI20GGxA5oY
M7PIifZQ4sSSlYv0tzhC9BOrC0JK/xOgOjrTwL/wb1J7l4OLMtjdTzcJsc0VkQ1Pgm9rJkcXyZO+
NHzSy/dMAQEM9nBGpUqDgP+x/Rm3nYzfRc9NruRBkFqnHs6bHGKwW6g9yF4e7RdOT4IYzDY3PqYL
h1lToVfBN2rRGVPGuGh0tFDpHstMUMuVHmN2qkJwYqEovoGuZ2A6QyLZ2kaT3UwZRR7znyF9XprO
gX3leSkHLfpX9TcTCneWc+N0tICqlZZ4y9I5IasibK4c7KsodSpdIie0rTE/R3DqtncC9HfrdWuG
UXfz4M7OdnMps9336DlaNx2k3Xf0DTM4XN330gAZXuHX/0Gkse0+gAN+D6ExeUHre1s1OBLzFUY8
3VOnlawG51Gp32KRl7YfYLz78irwYOSq/YbTJeMqNi53kTPiUDhAKFR3Hmw7ZUNmWLM+wGFGTzw3
3gDSbvH1tn4tvQWIasLdzMFe75Zf2RVgrbm3J7e8+ts8UA6Vfp/zze+b+pBZKc2D4Jz3F9LREJPZ
mcvEJhaXooBYqE14jAWYww4Z8v10LAPNt+nuWCzZDGrgmGi2HdEZ9gPtGYEuJzKFhANNlAR3p9G7
UET+k+NcnTHlNb+0APMh5xWK7QNGgijJC5+N4TY5H2SHqCQWJTew5ZL2FcJUkgM2wmf7VqJo7SA9
DRE/+XssUgHw5AHJ/eSk6lxTEAAIYrvVhIOEBS6kY/7pa4MrE26ZaZGFCU36GzNrf83P0a9He4/C
jgf0Ns6+AZd5IpLrr3O3AFPioyAeZD7RJzwi2jxj64PJicuzED3yI5w9lzr4HAPtSvMi+xmoLvrr
2jXGmjzM6GmyOjWLHkGRJdV5ZGLiktIHPADgsaRlGYEBMX0ZlbxM+TTyaaSPpD0JIBIzgKsjn9Y4
Ydn/PVmMH9WUySRD8xtxg7Yj4dUczxe+8xWSEeUtvODKeKetWb0TOyaPf53KcjY/dMsTjRHM3t27
Ix4c/8BNYcPiMFoGy7+Vz1B6w4jybS0ZAwU0VgFpi4GXQv+3oWzz9MK16PYCm0wy/3qYAHF23OHw
91cTZo2Ul7Wb9iglUAQCVVPy0GCEw4atAkcNqIT5gXn0yV57F//mH9yde4PLwySZ8emFbTriIazZ
7bdazLrXXAsxa3vkGXet6JDtUKEyrQxcKfbHDBBxqXnVfcyOR+ZTbCUM2MHAO/HXKJQ2CEA0y5Ra
ugVDosV4Rr4gWl8opfDrZ+WLbYR3iEw02qsOfhvzMkTawl/dI0qT08fbH9xVnYCQVgZmcAaEJKLS
C4HI/rPlRfREFapZUxmJLJ0Wd0ABkVkBkU/myBh2I2yvRuALQmgYjlJijN7MVF4oPm7cONCRKQWW
Pv7wuMx/owb7iViRAc/qCadE+9Y0JijYmL3lEWJevOpphU6Z+SubyBm+Ft6OT2JIzMy15ZzzFeru
TawLpv9mwvK9BN7B598LvvnM5bJZXD06fs6ZqEPsYWBfB9eQr/i5Q0/YwLTRDtYlw2mRWwqnyXGU
279+KWjwlYKMpFNjgZCvdQUP5pdC6KDX0UU/kM3gj4PJuATqbDbBhezhrcI6fjA35qWgN1Xf7N/4
xDMrSUymnqrCpAVhA3FiJhBKr99wWWcdwx2tsr6OIVP48qTlNzEJwsrRlqkXCuj/ifqwUDojPoGX
Jv4seiOyqiG3mumUqsrkFz9Gx2CHPF4TLr22B1w3icXFwBNiBKGVx4phJtmF1A/NG2dMPQwnlP8o
7bmB/J/vrK0lfwEXcolcX+MdeUEw0KJ8ALJk7qSuPw4dO3BGPL2kgpEI4U1froYaBwMe4UAQcDf+
HWxdAP0IejnbUaeCQR9HS17vPNzAeQMFnUQ1oOoc5XuEb9AYFxmokIFjiZicAoL0TvSrQVVW+z7J
RTBVZ9xqa2/bK+RbaKyDIsbHHLfOPORsywlU10lXymOHCpxZrlwLc0xqIPj9Tg7znp+sChQbFaK3
jAvh7VMd7n6AnVh1oHkKPPoroMoVNjEeqCssQQ0mjZORE7x8tdQVp9eo233ZPFQxedq6L+y4aWMr
liTBVCr4WaJUDmKPrYmYlSViATR4WSIeYzFlA2xghccsfUQfGiHWmxHPGowvgh2R48LdndlY/TDO
45aOnKrEXNCqMGnnwlA9trj68uygX2146AKe/ouKGPF0BvpIbfqyDD77B4skqm6DkajWi2rkl9+H
7yFBvkY9zQP9nSFRGwXUpjPRtNn3o5OkQp26v72ENaOBCpvjONwy1Pm+A1pBSh1uIA04pS4YJQGD
76G9sFSTq5mlWbUqPdqU9vIWn+Jrsu8HKqMY8tLf0PlL6sBFotaXqQkTrzhoA1ycyY1SPyg03X3j
wG909eXfGoZpMPmB1zCMhU3NWEv2Uk2kDRSEx+geP+gJAesYIfto8f3HV+7F+J5REd0ILlssL0Y2
5EzzJ3V/wPx1kgzWbmv8gnXMO5CTVQjqNOWw6KRVSKUVyxDsIm0iewXCm8fAW5MjsFk9LdiHcCcq
ngOuB53gSsv3ZsxK1Z7SoYnGCiMYdDOKn3RjK+Awynnr2bEzTLN7ObfnTGvFZAgaiA5Il9YuWyws
mNF/3ANqe90q2s+LB+RUEv+77emRcNpLtgUh9KIKR8oynULzB34CgKbf4Au1pwSZ5h/Deq4U4orB
OtNWoy9homm3YUhB1gNHL9uUC2DEak8YPPHILoOIOwUErj7r+0GQB5Awxj8MCuOQ/lQ66VgdOF/2
6NBIs+q+DYjCsL0KY9ijQ52W1DCImLaFdFy0NwN1Ah/HYCrEQ66SH4dmtzWhYt39bOkBAF5zLixl
7uDK/oS9alq1FmXN8FtWfvJyzQJj8FQOHkMY+n5lrHOXhQQZWq0S3e90/atHhk78ycatJk8vj8mS
08jt0sIFGnLcjfV9xC+WluvirLHFIYB69XgV1uKz9iATV7HxwvGhVwrQQ+8mK0pkKAKk9F9AGrgA
7dGnb/CZLKDl/O86T4Q5JAVJP1f4axK56XhFEeFv8yr8WzY+rJemVYxYgTbne2pLzpvamr9h7O81
sOfF6Jln74nl3gWyztEV2Rmnr+isfIAhItMlnn2TJWYY3dBkkap1MPGQ5z4AOR/R+zB5JaRJvj+Q
nhm7qOjLba6gV973qmdOeS6x0R2mPvvO9lmBd4hKr727Dzbzd/fBjcoHtC9XGgsJCF/s++Kavr9h
vTWZ1kcPVkC8WArAxt7uE848O2uOTcKF8GeESFSheO9C3tf6IAxRsZlZpdUml8nQFlHAlWjaxPNK
4ltsFTmukoKy5cR5L+k30do9AaRzTSepeetQsZxjTAVL2b2Yr1HsqcxeOaWufKJ3II/nYetm0SgS
Gqgx3IHiofToLEnRLKqbV0cvXnIFH5Azskcum3xIK/wr560jsOiWKqkwcUq8KcqEJpJkFuxlOmAQ
J+yi/WAqJ+8vkSk4xN7FpGY6QCTefy1X+BDLQT+DqpRjG1Yde82lCTdqUKE0AmTprv62mbbM4EQy
eI8ArNKKxxoVLUW5DAyScz2qvy1KtrL9XhYZrdllRYLQbjyyudYsqUIDmQJhwiuTelnaeKKogtag
iOgVQNIz2eBfMfhCXhe+aXFvA10BgQ+sdsAtvhFIwQ4nA9SZba6IKqf4vrBRgr0STMjylmoFJhnw
vriHH6c8KriOwt45YrZJiM+Z0tcX308g166Dw59e/yVsycxzk9Yj3jba6gm7UyD8EPZIGHV8B8Uq
mYIlhlbCBZGZ2jbgMHZzowP4m2NSxIg7eWYGbtjP7JnJdDTPCS265gAbYE7Cp4h0SWv8josGB/YY
aR/BShGzmjK/XYBTfH2a26p8+GW2cQGIaotn1vI2G167wH8Jws7RmyT+4UBIoqlqCete59FZQ0jj
vWhlX7537z1GU/h2M9GmLtAIFolgawwQeScVlZGUfRWgrhq4rY2nCh3eDa4tLwk8RcXXsaccVRqv
28mtL/lfw5PyT54GR86DSSTEqTz4DG5A14q32puxVfUAnqCGbAMfhMBodgxOLYtp/5Q6pZpuRpv0
+gv1g+v9YFvv5OuAB3xP7y+Vrkourt60ofOuMkDQTEhYyIphEcuapYSPhzrSi3xJwjJ0dzR1AlPm
cxe2dSPqutbP02vE/oVsbM2LEHoL/RMgslsabpZzOu1xARTeorlVN9sCfiP2AN+yjdp5nV08Fu6L
nVPKH03eHGBXlbwtuOfBGl6dXh3D+rK6bPHWtKJALnibv3W2Runo4UfGw8dcZmAET4gDuxK7rwta
mBZDHgAR/xg/yhY2MOFi9iM0pZle8pILE+VH/JQb+uOgGh7ezvXs1JxPz5ie3C3Rdr5D7RvfonoV
T9UNxFhsT34+/hpvL781nNHyl0PDwHTOiD9ZaVT4zU41XI0BXgakOb90BQBv0uJv4+2Q7hv3ftCP
DKy76My8Be0l+wj8WwC+zsVMj/NXVh+UEdyBF+BSB4DTcg1GCLr0C5CDFG6NAjYDi5xR90CHSQep
iBtZWuJsHfG956lQux0uTiyUoFzycZnrq8z72urbd7TUbBDYctWxEYK7PlwQj91scYy5KGNMMShU
092YYcUFk1x89dZxM8Ryum2CGYNMM4cHtam46wV1I3cyw54/ReSEZQ7h90lIGBAi6xYm8axUY4fb
3TUM8Lsn1HnyIZbnFFt5Lr4FdWWCs9jy+DtlsL/TCNISQGLEu7a16j69PUUm6wswx0vPTXe1i6/Q
zCrW7e1WhlsofjRxvUsDzn+Yne2Qmd6T6sSrdFd5NbyjukThYF0q9uCxJSgNAGCwoEj3nIEXC23W
KLhI1UvQFzSx3nuL4qdlcbU52TXYUSY1CrOBsVyvCM3dG7gKIBqgjnM8uauVv6d5tZ+96p4Crzbg
HQgjYdsH1IbpzDfpeS4efcXa28GcZi2yF/TUEmH8S9oz6U1yVu2B6nIreGR82gGMs7hPyZmfTUqk
4tC3aNoVXL9owBrOimYXVjFME8nZmEjQB12/AUDuM2euP+Y2h6D46nYVgcj3XbaomSvtOKrzGFEa
E6MKl2EBum2OikkPhNVYUmdX592iymjGrX5z+uLDhMCplgy9aQArfVw5iXZVO8dsDFOYAJqnNBBk
JjwIIEQCEqGbAW/YaB06muAjLQAV7mIF/LpfNFOD7Ig6nGVUtOUtru18BjYIGgPtHFyhTNew598e
E3WqNf8zr/eekKfYOtZENq4NUS2L0k3Iu7y2pN3j2XeeXZIVW9IoxwX6w7/psR0oBvoClksbsJP3
jJC5neP1b43qiXcDZxgBPKUd1pqYdNT89ejBQFuOzJ/Og0VkZZcUgD/CnvdWPls34IyXZVYp3v6m
DDXKB7vav2x33gzfEetYqlKfUtuMKHMB3y0OrHfNPvjx/PAJfgaKB3Om8A3MimedzZiBrbKTOLiX
8AAkTA+e4WZg2qoDxuus/Jnet0fQ/4kTv/cA7164s3Ee2b47FWT2ZlCrgUYgr7TX45tXK24dKMXs
3UrMNXJAddHXKmmdVfTqeQqr+gSgPE4wgh7tingV1XfsfnBXS/brFmDHyNxzlpZAxHQ+wc55Ql1e
W7MHi/A47C3iJ8ZPwK8msXsFSa0C6MinUBaGDPaQF80g7+Ca+QNqaDBKhzWAZHm8YL55ZwzKrP7b
WBidG4/IBz/p7ZBmusPGGyv9MLahwVIHF/+Tv7/IeeCFhPHasElt2H+k2luz75kgTWpPGhO1PtjR
8YrpnJkw/iOX0dmvuevkQua8u5Kzj1psSDPxPP8wr3nLpuPWaeEcS3jlv0FZVpi7FZk2Pd7CzeQY
Ccmayt8kqS1olKvu6e/VYVPIht6pHm2ghqgbCXaDFi/kwzaRK0tZWIXz+wFGYLZnTGpQpyhVnl2D
odqT8no9xUGO1Q/udvEC6RdxrE2wH68oRbHsIMVSkMznIvSk4X6xWjHO5IMK6vDHPn69Q6x94Z39
6c6C3fip/TPHjfXKHjsnHZ+gX+474wMmmRA7onP4wWDrBUzSsLVJA6a0Q0ikScBniFvE1WpVsO82
2zl3b1HfMlIA0hhqAitamO6OmBB4q/18y4r8MyZDk5f7wnfPOLyp9jhPt1NBM3taiI3zxEW6f2la
j3wFQX2v1TlfCzkcvm5nf/bXyC5lAGzBxP8CPG8eVLr+CG75GyMnn1HYjpnudqhhzJWxshzN8B5h
FpItBIXzkuCLPnK9uF1/u7WKKbazkQ4NmUG0XS2l+JcLGS3MF2P4LE/nBgdtjEtZet7BhoHTKicU
vILI1lcPOgnbdRZ7UltDE8pDAO1oEb74fvxMkjRCdxIR9HvtTmiG6/g1w0sGYitfoUkSfeW6d0K/
D4girtxm3qLaUgWNMFwg1KNjkLadA0vsPYMSHXoG+wGy0rylNdAEP+joFwlt76NSYvKxxt3+7Bjq
qxPW0piHY04gdYGjyTsIsoYsKqxKiLs9S4jXea8+PMwl/L3STdKuAw/N7CW++qBzUpuMWoOmNILb
peyWhUDs29eo2n1nVFvySj1if1LynrS5I0ga7FqFRWUBkgsuHKHN42uEQ7FgjCVw7OamM7jdqEvx
l3AfvFHQGFGgrvoL5S5Uau7I3b/AoJK9DJjbdNAYN8AB4MSCT9ZjIVJ4xCN0YewobGCl8aTGmqe+
7O1zxquUnVCH0vHdS4sQLz95W2HqPpmD9LB7C7BNFxr5NBbIwQxx5qPD1gWiJKINcqJwZkAPm4UK
Zh95LwlNeQ4y/gRCCnNYVc5ne6A6CXsQLHnP9EDE+O/21pz9blbjZj3YZ4SjEPQi/dJk7fEVUl7n
F5f6omdOZ96VE9bwK/YQzWZ88QNk93b3xagIpxxiZY1HD5qCI58wE3fERlvcLM65nUJcqjub5d1b
jU6uGRsnuwXm1rDNGH9j28CiasMc6zJ8xM3xOal+x0wn19hE5nS8s35XyMH2HgpT+4G7u+GXk5OL
e03DRuONySIj13Gt34hrfCTlwIeQgpLr9EF/v4e5S7wZn51X9E4uF2t2sxvT+7wRnye75XOHhWCN
apVA6t4ROPJUwlZK16j1Tb918Uzcw36NqDx/uK3eR5Zassc5jDZd8oV7k4ky35rIhVUk0WaHSIRh
OSaHZmYW1hso3EoRGv4c04/biuxj+tx72GCYH/uQvZ1WtOnWDd5TZRvUb9HDfTu38SkEICwlNRCB
OaNy4+5LYV0nk/3dwjcrApagSpzF1c9tQCymjos1po4ZjusOn7C+45wUPH7CEGhS4xveQDyPQAid
qtsIZiO5ClMG8QtwHgvfDUXNSCQrAdzaF3t1j29qOW1B1a6RhjUTlUCfcQPPB9fdWzBIkWvwyEIa
7P7zcCLhyO/7q815QdyHBBe8yQvsBMbv+ZFohcM6UxtZdfckj+uoPCKn+ORgmNcYRbIyA3NfHiTY
yO0nG4UxEPDYiQt89u7uUTNrVy0LMjonoCYNWUCA7vbftS3hFxa0MQOpdo3phnZZUIUzAWp272W5
MBFPnhFLXXBZZ5EGOpkbpW4dAwOe99/K5PiLQRVbVEiQcm4Bwvfey/Oo2dP0rUy8uY7uS9zAD1zU
UrL/vXBpwdsBDHiKiMZ9TvkXFVXvCl9pqcJKoICWchW9/fDss/eH3iQnhfJQvNrwa+HyQax80sA0
xnx1n+7Zu3bVBf5b7Qt95hewzdWKEPXBbJXyXvArIPMQQb6pa/hgVRYMclhbW9y4aSmf9D8Mw5ls
tNfukwpDOQRzavcQtNwb2lHkwQdLfRmlPVe0gEyxtypPoheHsr6mzGEMWREXTp+ChcXZacV1hDSS
fbVwSWH1ydd4HJ/L4ZZ80XLpkb8brOoErhZj7WaH7VNwmDAZ9cX9UjOlHHvDThz6tFMs5FLDJ+jT
sOWm+WvwXN+IJBUc/mAumv7VMfxzR9MAURx2JDwQH01TIYwrG4m1wcXlApMIoUVpA9NRjTZP8kqJ
n9/FXVCjtufjFE7fn40PGigY6fHxddNsZXtepJ7dmsW8077XXIIVXTsDbcxWLS2GuiNY7xQQDzUl
oY3iPcNiF0FhqPxYxTdUS/Y+OH6cnat39VC7OB9W7j342MyTUSdmmLwHKg/+hQBPoDxxLSndqFdu
1t3Dw70JT0JT7fGTOe7LXod35zlnEHt2zs5Pt7OpssnIPoe7LuwSg8tzcU0G/tgrhDXmPD+NcObu
88Lpa9D6Dp5jRoyMGVfxCq2gngcHS6uDjwDYJpY6sBnsUyTIf8eIdiWBs3eyb8Nj/+Lvv4Nbybf7
NuNBBKrDt2ciOjeY6zbRpJr+3TnjL3MMyxMjMghcxV8THwB9K0MTX3/Xu/iXqIqsFncFnynkNWjx
qvB/tk2+5cnfIIXeuXod7FLrVL23V7Fb/jFsYlxDwuHdacdJEwopOMtiDWyK6gmfyodWo7r/jhcE
QlLSA8vHerKFc7fF71R/ikVXZZd4oysHy0pH+12l63i1j74ZnH6wlCHacPLP4KZGe5NUz6S8Ms+d
nhUWAnhgvu6UTpm4C9THEAZyGLwYysWKBTjLfMmdwpI2A/rFrR8aMMrYNpkcezNcXM1uOVx37vNS
vId/vWz2S9Pi4jT8+qTC1VsFZZT7x87LbvhoonTWrEoWglCY3XrJKlTWQZhhB4oJ6jdjvTvhFaEq
FuqsQTiOVoRDk0EeO9DCFLoGKsLCyjVzHEA/NCIytPvqcYYowEasc0mu0DmuXJk7hNgiPrUPwdqv
ZGYXJ2MAGsbpXZMlZVqHw1XpfbSuFHFRh+DM7GDbxZBPVDgzQSmrekMcBU0AjiyS2GuLL107uO2L
3caoA3ut5A1etWVCscaIFvIIZDfQFb86fWcN5wkhYMvAG2E2hZ0cGLVSmumwM1oGPY5gOV97HNuw
2S36zQzWZvhsL8UIGCE+ajfIYuYsmTmn340znnMDqc1UYUDJ4BH27wA/UiNcIBYB8uYstaaBAjuC
5tErZRsWK2rIpH2tRx9qjdo8FWG1RVmg+KHCNA3BHH0B4GJOxGALKX8L6P1gSYFK+QJS/wF6Am5W
3paaPGfYovnHHmR859fiFSg4ZvQb+9y+t3kaV9Y2QQLunxa4ocf39gqTOQ2UKyleARv7UHP240p6
hITgn+bPE/uvHux3Wg2+c3RGUFxyuffvwu3vDr8XzIFg6LBA+gX+rdn4aX5nfgKSYZIEgxte9LsN
6e7zV4Zgx0BRc1BxQPOjVlp/gi1cuEpQyY9UgeuIh2N8YieJv4HqBSVc+5UGx3gdtcbbHuEKT+h8
u6j/ELUtjNL09G1jgEbAdAg2Pt0c7e/Oe4COethpndowgh4MLt0Pym6wHyJtOXwnDVoJ+W5V06qB
zOPQBjh0DmPgLPjTUl25LHnY5BmYW5ad8XTBidsxM9pb9sSKcazIrz2YPLZNpzbY5MTtIXimf37a
WBvP/fENmvwxfHtj9955OpsRtiNwYQ7WrF9LTqOnp92bRg9D5D2I2omfW8T1FKASTzTm3T1JdQsy
9jmCQso1L6Q+R+nEjS6C0oFKrprWHYD1iVLi1WngbFxUpVT+2Y1mSX2uqCiD2odbmlIq3tzioWUb
LwSdxCiPHnb88Ytw26klm9HFBaVgBGzNqRCtR1RQziJ/xI9qAe84PTvzZ0r0X5OqUspca9359Pjk
0igtDXftOkYroyrs4vmJQO6TaKrhWKmKb5vIcPpE2sB8iq9ec1MImAQ2NZtMCSWeRn6EGoiLfgQo
sgaV9r0gNclq/E5klCDjZY/1osGG75D5bHuIIcIvyzMu04iK//SNzS/73OEKd7ubdtmpuLh2EMwL
nCt+q87Lf4ZG1bejs9fd/lWadvfX3WF38cFUoQqp6MjSCOu3y6PQ79YT0WW5W273Zkdjl7e+s5hv
JjCZjo64a7T6mDI8JJh+2QcLHHQ9uHtm/IjW4Qwm1aTxtinI74aNQxy/4wZ8fXur7hbgw696cKwK
nHvcGY9p50X+9T4uf3RtTMZ9O+O2w6RfkL4R7SBwgGeLQkATkgFn/ls9FIDTBSA2nnt2B5IVYSAU
Og8oSMwOmLbfMH1G+kKTrHbE+nGjg9s9gkcwdk2emN7UJvgTddwfWOVkDK+ESSQFPYTWbB8zOFBf
cXd8NMnZYlZiio9u1Fp0ivDj0xgyI0Ik8/ODUd4Pworx+O19dDXq6lVOAYjxJaio0zoR3e/Cu7Hi
pjagrwdHgH6GXC0kTg3U3A32sRxFF0DImTLaAD0mZwuiSSfzuRiaHyfM8NlCDXoMJkCy4sefHZ8f
25mrPfWhpDSRsmEnrHgqUmzOXEgjqVuYaw+6ZklSEw42JF7Q/+luxfQVYZABFqxVW1M41/TDmh6x
ZdDP9IATWyjv5vNUJgMPe8cVmcFN47Knx0mNR1B9KYZ/hAE+l4v7w15bsRoaubpvqWnz/Gv0qJDc
oPdWkwPBGJKu9NDNUOgM7uYZd1aZVt9If4opowjHLU8ShipAXJbkJjCEpcuoQ/8CBtY+b0ZONkNj
Bjc7B2IFVSUeWQQRLn0bq7eFQiNniFFNkuT8HXCbIDi/wfr0LfaOxmhCgFMwJsuQHlHxcQIQQTFS
ZsXNIhtbHcvuI3+iCn1ljSER4RBoM9vdE5qJy46OXwER98HDTcWDo6EecxAb51JYp6CWElFAkVwQ
UFkpFIToELiJwkUyF86n3q1+aCPglvFiih7mvoRAAV7680j7QANBZuMiwZ/UVRIVk6GJkix7EKhS
F40y94n7smClnXMJ9C9aHUCvQaAhlry42xdmXQhjUAlQ+rP8hlodw8lH/1VnCKcWFIaFJDVoe9hd
JS3HhELpe98mE1UIQjLER1DDuQlHrK9E3kI7ZuVIOM7TNfU4LF0yODCXOokmCOEajjDAAtM3Bc+r
xyNHkJJr1m8XZyH0Zf2vOTS8Lhu9coC3mIy1Pq71co0Ic+8SYqPI9LVP7otrxLOArrvDcIXdAJHB
sERbFw4Y7isepKlAj3qYLkx3AzmCXZmzA/gQAptMA0PuenqhufF3baaEPLps20NlWIAjE2x4+hlP
k9N0yYk0GfeH/2W6jJIMVMYzmkvBN3mC/RxzzjIrRgBz1Ctwe7TMvWR7zCdAnPiZ3CzA+uboxDmr
RqgJkAXBN4hEszFB6Jl9Mt8mAXTKS4rbaCpHPW26KiWnqtVgsm8BI4kxd48aCE3SkteAaWmEuI+I
daWyBsSsV3jY5vjiH6tNODoR03n5B8FBxntm76GuwRAJkmJbq9n+KqmskEXaYoICJ1XGDn+41bH+
HGgB7knnjMmRzc5K5iD3SPqepg2JswDim6Bd6AmS0NpoTUtk4a/12/dRjfDL475mPp+rdmMrExvf
H2l+9YUiNHCYBenVr+P0DmGHdltPbeCx7ziqsFkdVsR5yvTeFyvqUEJcJTpAzoVVa0Y4gPhrjj/j
Gjf8jOVl17C7T+fhNuT/xaOI/RtNimGX3oxKohmh3jNI8ch3T0ZyY5hieffRsTdh/FTATHe2H2bP
TbhXu8FrIErBB+KFNP7PLUV9vWBx9wqRXMg+antOBEjBhaVmxBW2Mh4QTsIMPWnYjTjIw3v/mN5T
mjfr/PPkXsUfch90xyVFCDMveDCYKbwdRpocyAfUNnU8hb1/WfmXXUjQ5YC1m894A1bRsI8tQNh1
xZ/0/nrU+LjhYPgxOaQAtua83nCKXWTM96Mdd8Bp/L25RyYzufvX+GaPervkaV7HjZYl174J2RQs
ocRIRctKRyOnHYMVcYmWHEQKETonnCgOXt5qN0cPAg6Ox63uy8AV8+6v+rQj9LfejcPh3Ic1dzO5
pdt9dB+Zhb/ttnYo75kreneWQlBK11zaEwZyDFJw+/cZqDXAtna4RrpvPlOH5u3Xh1qwJ0t2/IdC
mKJyQXlyMPFFIVGUfUAvWpp4/VXcHrsNDy2Q+oEEhgltEXqmJhrlwbUE75c+jHkhYNaB3kcRisfp
goMJLC7PeHubgTlXF8RmH9QE667+fFYQl+DHSD5hzAkdGaY0hiqoXZg6boOcDfJjZd+F0vZcY40x
FeOMnRq7fJVvmBlCtA/ff/zRXFkdFqfQ6y3mCxIxaQdkH2BnBzp54NxuOE+P/g66SI0JJE6bJDQI
dUQZypMFqXDlWVkHxQc2vOAZTWeXt+xKBncAafIPOaYUG72OteYoKnWxPnRNtYweSTtaSuApStdN
Mt8qPwSpAt2WTgxIxqkuIMsF6/aaFWnEImb/CGJwp9MGAhxQ6xYraEy76VXcLjXlj+LxP3b4yYdx
fqDnp9yTHE6UAQkNZOc3hdkFA0xcVOGQzKvQVpNp/IxFNCDaR6BCeKPqVCceKt0XEr50/nXc8eDI
IL1Emg6EyaAV+ROZhxuBbotNBwbQemJl/piXgxmZ+9MhYUrgyI4UojYFUaMnAV9diZdHcozckp/D
mALLTSrFJNFMaZMMaBQW3+JAj9f0Xmfns/TUoih/nR8QtsK1LYEzvEdT2MNJA5jhQiQwJsfRGrun
B2uX3stTZ90FdJzjIOUUrG6j03YfG5xjxMuWDZ28nsR5F8qDASNWf312H/i4QGGHeMyLm3UcH4M3
bBMo3oJBj3i0mSl2jN6+XQrqyD1xksrO2gWdNkJsF71tAu28d9IGBWI8q36zI4t/b4b1aS6OwUZh
++/Mn5j2DerdEus5RRbHBfo/ks6sSVEtCMK/iAgFRXhlBxH39YVwaRXcwB1+/XzlRMfcO0u3IpxT
pyorK3NAm15CeoeGbidsIrYNYR3HTeZJzUmT4Mi/4lCFJMoOnzMIV9BaAgGkKo4uwkRIA1gL26Tn
TZtJgLrl5NP87/z3YjKsjaUYikx3Twkge8M5z7mfxURZqIRoIW8zog7mR55J7iZLb/MjjPJkU45D
4XJWPwY9mAMccdngHyIBPXW8SZ+LBxGbHX8AV6D4hecuBNNPx1Gjz/43ZM9RI0zpFc9M9IlvzCOu
SKD/j03IfzssnDpjOo3VJPStD49Oiu3KhuRIR4aSvddYAQaguSp/Y5sBqkjopTPVRQSAfQl+zlhe
5WdzFBEnWPsRKV97pMkw9NTw1WsxFQxIjYzpWvo8EltEXaoO/8ugl2SuAEzQTOVE1yM1akT6EN/a
YRVp2DeLn+h1+1wqyCkbxGyFJy4r4og/qokhqUiCfj08wH2PewMZ4QWF9xwigEbUWnAMkhBHF+a3
avB7yemkl3JAxBfrJ6xjIDFRMLuXngK2SQkSErZIPSVDBwNOKFKBd6X+VAeCjnYwespIy1rUtLrz
HRkx07GTc1caM6fQ6L/dSyghT/L+h0NelcZF9++I0AmFdygzxVvJeE1+cTr29H6GtVXBU+udYvS4
9fi2OJLx/Zh+npivwagnATPlu4eVB8IYi3nLF4NGKVSRYHRuKNBiYJ8ofscvZsfk4dhjBnKazEGd
VPo/l1AMVS6x2u/0Gv3Hglobi3nKRM2vmWb+jrTedwT1aU03KT1a9VDMh+9U3mJDfA2edEWhGcls
EpZZAbb0vqCa1eABJIzzjfKrPyTNoDMi8VmAblBGsOiMAk0fmImM58voIkwjQbUP5OQ0hBmdI/0L
sgiMW9w8aFVjLkx7XRBv4YGSjIPK4/MUbgnN8oLg4bJfyIRktwgsCo2DJqS8O1NmnAAjLmNz4ZIh
ur4Z7GRl80r3ubyKMG2yqTF4M+ouc17qEh7UoYfx2hzv9ERwGMVtfKwzGAYSQviq+eQa9znJqNSb
lEgYb4HxTPHrSOR3cqEZNiQyzwU3gOlFfJ6CEZUg55J0DP57eJUOQ3PAl/h1OpcBmZaHiCaqoPcR
0t/B076Pvv7TntKb8w2sfkTBE+TLv3nXaPztMVZpMYAroIRqkafKSI3kqtrv2zLskJ+2KIqKLn0T
JAB5ERTjIyVSvUR1nkDUibT6mn4WP2h+fGmHCqx/DR5Lga/wHFnKci+o0+nE8zggQdKSkLJXzJ5W
8LW519LcgosDUw2GAyCZ3MPDdEQlSZpPZzKcyMEsJbf0ndEpfrkUnYLYSfkINUyw7tSTCi9Fywx9
/BA8iTZ/ywJBk3slzxv76R3FM1DW/1gozzhzFQ4ydqPLuVvsW1SFHOPgVTIu5i8Td1DTSBULdWk3
43C2pdV6Bn8/hYLD0+zlHSFfQEege0KNy/tswZiz0EfTRLIPpCRYQJSNQn84RQhNEYcdqcMl0RDk
ZMQSg/tmSJJD23LAv6LoBIMLEpbwS8neqEdUyMcqrT6xFxJOvET4E2wr8quf8SXxnjNcApRQ1qGn
RwvYZojBITpo2K0D54wcPDIrJWM/bSqNY6+ViPmQ5H5fT0Tx/r/Yl1ApbyEV5ZsY/+OMm5wdQj+9
QhFma8iX9O5O8NUEyJDPJwCBbD7ZLuwUsioSWKmmZTH/AJMehcrv1SBRklzI25GD/g6Mm0WNQ/LB
g5UnzNSHSGbiu2ENMy8bX3tMbdEkkYGwT3BA1DaTX8xo/R9jEkXvmWQvcszUzisRbwtACrmy2w+8
6H+oYOSPHIvgOachw+a9/ztePgy2s8w6SuMQM0u+yGWFpy01uGAx/8nMJK7Yj2FSXThQ4+j9TiCq
8COVu6mF7fFzo5cmiMlfCjcWntOPhOJvR3J3BCYQ2pOwiF5DscahtCf3khEQqem5fEj7nHI8Mqko
s43GOJSoxsuYUBpdJ8IhEaMNaSE3nY73nEg31YgE0JEbKR9e8lnB2y64QVeIDSSdoPCqpMUUlHxB
UmIL/ugOQpSTKRWBCDY18z8I4jDR1+TEvLgPX4NALH8S3Igv4p3QGdm+vMLkb8KNRAmLMw7yjbnB
8z77Wq9pjhbGRuImaboLzXT+KFkAEmIFQMRuifD4J6OoQrBmqYB4nP7kd2KYTDEZcCndRemKpbB8
GuHvvUreladE67YHnfRdcFlY8sgumojEB3g3y4zV92NTyDirwLjM8gyfJzjnV/D75hxvIt7r9St7
YVRD1uoEKmkndEHcl2UwdaPN38Aus8sILvrxzWpv0ESFTqKgq/LqVTjBXVY1F3jjkMEMZSx2P5gQ
Qn8WzF8w+j+QptRrOTqgEmbHAIJfDNOeHHlzrKODBu6MB790tB4dY/a/CBD9ol6Aiya3SZbqCEUN
wTmb9ncmqb6c9uCxIZzrLp2sOOVovrodwLdAJ9gvP477ou6+hEsN3PflPZkOvwet8E9ik+A91AB0
xRnalaXP+Rg0wGRXX2jmtMRh6MBDE4fnEFo2XJWa1OJJQiGHpB7+XXi+eG+f7JvMi5c9bcPzPBCq
5XPLJY+E34OgHNbCdNm5X1wsRDPO83ZPjw80CKnGc9whX/FzVnGeNEjHm67qkVZQMXB+RXLkCy8F
UcPUaeSOjm2Be/mDm12TRd1ASOHK10zDtRmU4ywok0/tP9nNQR2zIWh75uPL6uhdpjT3kYCbNkho
xxdisbhJgvkK/sv1crQ8MZD8EgxjY1KPGgPi8xSkaiOEYBr2x8wDEsQnCAk4QOLGEhPx5ek3hH30
4HzNT1wYMeK3uuXc4DR4d9NBORXG5ObK0m/PS7uB/i0jY4fg4+IEx8i7pXG00ls0OR85mSQODCuI
JKsLjLUfqw8mh238vXe3UWY4yBY6l79SZCM3n1EzFvqEoIIAhgdGuEySSVnzbOJuh+gKDA4Ewgo6
RAxi0FLqshkOQyZasoN9690zdCUuPe4J2UoCVsbTgrS3yfATP3BUMV3YbTas1wr6ALNpUli3UJjs
2Mrd5mzN5/dAH5DVCuwrsM/oL37SU3VjkFpi1w/59UMjFqhZpsl/KlPj27btCtD+Jar5iCHIQB4V
u1iHwqbzofoNjLDMu3JXVeQKBI5EMQbOPHcLC2HnWtk3/lg6HOwM/p+gKrK2reMtOBYOrFKADy6G
RubTejDBJ6oMCOc9hvpaTqTrspb0tWIXNTxzdXebNkkrPCwq1DRo+jgYsEbFuebBhw00hiGXoLST
NjDAktwQkBBeJkuVKZJlm0Jxx4UKlZp/xe+WFO0E7U247VfFzri9es4mIhatDNqlfFCyBpHI+lrF
Jt+3MNBBye7v77Ok+ceb0uhj0ABqJ8YRomICXg83me2P9LxPpy1KISC2CAnb5XUE5+T3SqKTqYOL
w9rui72VcEaa7OQ6QPbm9rVZLkDRkn6Ct57sV+5UAH+rJ4cgGx8GDKasR+5U2avIRunsOX85ybEP
vQw8xX1uSKNZWtInFhdEwHcseAHKB38qvqXcT0mzTn69YdHJlW6Y4CKrlqGNsH6Qy4jX1LfLXUsH
5lzGZDgbGV6z9Mk9uOIvOaDrksadKTkR8F91pcg506Jyc0gbpLF1JG0AQhcdye6h5TR2ZJDE6dR+
d6wX+BxvJLSRJ3Q0k3AAw/hrH2eaLJIWlDVZNSw5/sQesx9LLvdkDY6bNH7K1avhbaGtHjdrQAeA
3uECMT351tpugWNAkODNtd6bTyket98C8+AnJfYKzyQieT8dE67OeDFh0gD5jCXGIbaH90b8S15O
TiL8cGCkeLQpD9bnhXfKy8tCdausfkVSeF/niTgvaX61Pe8bL4u3qHZHNLxzl2sDGNjIJ2+6zFjc
3kxjdtxDXPu0M66WQt/0430WLbmA5sfJJtngwzkUmkO4MPT6Pl5GDUgF75/C9tBcMaYCGMaghDKF
E3xh3udpl9t2q0s52C49tQ898G69tq0XP9oZsn7iK2TJ7YvxrQVtM31rDk/h48Vh8GH8pXeDCEni
ANlseOfn0Mmu3MdWof2wOuPDMz3EWXwkMaZde3Gfd4vuotIT0qM+vkOP4XxHpwHRFHQYbkxDkt60
Lb3pfNSZ0vLk9/gCQGa/DehJ8oi+AHnoGV+cLygywDwTZ3jRHlytBa/dpaFzkpPlQpJXetrXfesO
95FxnC/g/dc9MkxeOsq02kmXV9Q5rtb0gkTD+jBwIdTQQVSQqHu78SjcSBYmExWS8bJdJG1BXtKG
HnxjHmHNzTI4hcmydgCKHzippsPCaa9qRiG5MKtcHGdnnCmga/aMF3YuUanZlWbTG8GHVrMPEIeA
CqG4qiyS1gJqC4Y05BdJMzop0dugooJLVr1sbnAxa1bWA9hXxaSLB1zvbw8Dj68HmsexfIwOOv/H
0XFUqoDth6XqtaNH/J4Z5AlkC7XbhjhkSZefCUL7Eyb6ogwVP1t+4nLwBm/TrePoNMAjJT607HTR
ibCEia/JvbbVm7XOg6/b3KseSi/Oc9ZiZnsBDTNdFInuHQCNnc4+xZfk5jRkoPsyYAPBVnqC29Mi
Uh0cGj79Y9c8WwYrMm7Szb7iTJLUs9sAPwmdpWa5t0nt6lh06B6Wsoj4H2yjW4zOV0dBYAUEcU6z
f0B8/ngPlAnO1nFN1/q8lj3GUoeWF17p7lFgUfF69T6bnEJuf+XB8QnnH+f26xLPO70Hv8Xgy9f7
mDh7Oj/3hNpwnj2cQ8wrZFSiLI6vraxYt48Fq5qFxm8//5EK1vBrW1c2W+ixMMYvjyg+5puUSxea
LnsnY6dYzY5dJ9rKNN0z63NMnOzCHqL7crWfFE8MxPg1Vb6JAGxuM/dVdA+M5sH0lVjVJsJrSYPj
Ro8ZNFvqDj/fYVr7yLlDYza3SJeLLl1EYoFJj/NDUd0+u2+sZKwUNMRp9Vv9IzyJw5vYo0znGI2B
frf6ndXhRQ2ar032YNpn/Y6VnhTnwlFk7SFbs6ctfoh9XKVzxdVA+vxv1B7y3z1WJyErtj1kWzYW
F8glIGi/FUwQOCY31Tpwz0u2X1jMWKs32ho9vgceMCs27fMThhW/r+yvL6YNoNlNdahvcWHxBpZX
2siKUkK7cRkreVgUuv2hPuWlEYc/rel0Imp9xSuSoXuXvgR9A5HTFYOrVqRsKztbf51nfFuf1i8e
edLiOVEr5OCKiJCOJDfqU2OK15M6Ej8fZj/FgowhcDHklPJORhqvcQGU/JjRaLiAaJiENEvZQiLz
O0iRG76M/UgZLbYDB4+OKnZmFNczNXpKqwfL22FBW1BKZTG7hR3qYbJF/62gcaIPG3D4F6/9Ob7M
LtIrRObDacrFw7z//aXVgvRHjw45mJnwV8FWb3c4YCluQg3CYRa+t+ixrNpHjA1o2eS5g5tPTwsL
wWpzTCRaI23QSjBF6umu7jaX5RwM+bDZdRCcaQ+K3NX0OLffH7810sXqAccB+obAvDoJLGoOM+eO
an0eA3dDM8cDYaj1pepqkQ8S5UCH9Z6G+D+QazbLyfPatCBbPVE1MYZ4E6PmIZ+7AGIQKlA6xdF3
2PBBbxdMpF/jNt5qwnUT37PHHgWMBe0+57FH1QQvrc7ByQwsJmAMI5tSicGa89oL/twY0pSK6+3b
y3HvQv0RtTUEInuUhOxGEANkpzAsfbgaj3gHWYy2mnDkxLBAw7QUdbKtWBfwKBDmE3cCcLjRogM8
csGaknB6WZ9gSst6KPh6O8oY3ERUBu54One2raizqGbZqMZAiHcX7vjkz5pfLRU7DE9M6oA35/GX
cwUyOl1x+0hsYs4mvjFp83IKqjaN6GRY6ZYwfYvN1RwMaLNh/RCowJPVobRWxDBa7C8gxjBay5DF
2eepyDJDPATSITK5XNc5zHkNC2SI4bs7Sgklla0iWvr0N4ZI9tEtRG0QqnUdf+PygXz/Q8jP4Cgy
4sRHpoCXUhxDARqM8O7sDwUv+wCoRmoUDh3Ump/hh2MIDmeG5/JARk0eLk511PkQO+0NB2OX6UqK
VdLPZRMQBCJ7U6VR04IcODslzDozgsHTaYuC4uYSbaQncBkxFO01t9I/F8jnQc2CTKcrfQF5sqiA
gVpUiI75x0F7cUmMqBicB88Yu9DtcfBVeUkvG8kkMrOAXJTst9TX9xVjf0Krpz0lRAcB/QUWM/tC
Ab2G8n5ffgTraOkJNNnQXD38I4Hw+bYFTqWDE1Ipk+MgBS4Tqnp7YW4LxvFrUCnVEZ+75ksmQXlm
p/WJnP732ztn4lA/2vz/6zXT6An5wj7N8lDbPvbZ2Wqkbv1kLlEGJWmE3uN6QagRbigNeup2FiG1
7jC/h+pQIRnnr7bXtv2Fcs9h1Og2fDxgKrvzsorcubftN4T/j/PdNgo/pQ1HFf0YpYy9dpzs6p+p
6uEqMpFa9kpl8EVPkrzj45wM+/rtqhcgEUaA0qjUu1ir+HdRE0FCQbO17aGND5j9NQmUrTvx0ix6
dQfxCF54QUhVI6FR6mcUYDH+kg3LZzjD27WMB6ele4SRaCknz+jdLj79YpwNe12aKrYhe5TynXMa
IXcEf8EVRtBIqf+oO1cK3jKC1IO9ji9cUAKqzQAY7djcPkPOe9jjYedD20wsVxiv2GQwYTEVw5UJ
Qyb8jQTta8ELD52dGXBtHyNR2BdOdvegdh5mKuo3s/f2Iz6CjNoO3834aVrdWnNn7fFtb+TBbc+e
KRfqsKLLTYTJNfvZcm/rlIBOB1/UJvof8XwThUZpG2/VyRM5jrPtfySruxn+UuW+hfPz+o1Qn5Dv
ZdMCye5NiRWTEYyWDznWeQ3NhiGZhLoCsJT+eIoI5UgwYjjxeDPTWAOd7UzK4BYQrojODV/v3Rca
SgiZhcQk0BoZRMu0Povv0ESCEO+ugUWv+OmOOz7kQ783QX6XKhzTEFgjcdvaiSrTE1JmFTEh1kC0
SvTDKl+2n6jsMioFhZXqTt+RWyXlj3bP0xFFDBou6NRlSrj9sB57NJPe9lzvv/ePRf6Iq4ypw+0T
zZVxvr+7al/Se6PvYigouqwlWwomLa29KiKian3hO6AWuECN22OpX8XbAM7PgWa5IPW3xcP7DLZb
mid2tle/bml2a2BoigS0RVjotIRvIYjUGAwYTXoIMSrCwQJJQ4I6zB57nVOaOVsLNZGvp8VAnH1M
TRcLGZZDc5VvRJVl8QYUhiDBqd2viSaoQZcOIt3UefBMQGkm0nwhFvr0uHs95NWU8EC3U5BkjVNb
x+pEhozZuHw2YnGKG0xNWQmkWQP6UfEGxQNsCbdVas/LAhiG7g1oP/2cCVSD9kYBw4MiwBTPoUcP
JEBT7QriK9Apc6n3uTGo5ylkNYYER6COj0x85BHyQPv52deZrmKmBtdLniBT8kenoH6nYUON1oYp
wTp/UejNFGDafaevbWVc5zC6rNM6ZKCVbMXsf/ZCtVCJNUdHe4mWI/IvRDAyruJtaVuVss60DvRk
6KYaaK12+kWMS2hlPxcHCIZ367BvlkGToLS4XNy0I26YiDNdZofkJvHBHJdEhb2kOoucv5dImBNA
yrvkOaI6I0+DROcCw6DZx9rzSV/hji+xrdKvl78WVpNsRVYv88cc7SdSjw6nqP3Chei5NGOwF4B/
2t0FejvFol42B7S+yVNelpocfXrhdnOAlN9Os4xpJ66XuOOiOdWwzMkO0Tf7tjGdNJGGQZpQw+Go
OZ6KgBxT6qwwaYSQT3TJn4gjHgVuhLV50VPCwt6Pc/zeCmsM6wejMAbBZDeJMHV33+pOx2rXGBX+
0cVJ78oPmIMp9mvw2dXgaE25zVF+s8Ux3TVh0mBzCWgEYAAaN5B2DBldC3yDz8YrpzYGw8LsEo1K
FOqm5+jUT5N2aIpz66zsXn0mOZsh9lTefYqVWYSz2aWfOYWfjfWAhm14T6gV3aRtT7G8k6gJLclR
lsF++EEJ7zq9cv0znWa3YQ+H42E1b2EWiEGcdFbYaKf5g00ACorrJld622CvFxV4F2MIWlm1bhd/
rWQHo6F76hOqCyzWChvnwdX9r4J0gVBeat//+Mmi9+G+yEDDfnyna7x/bY43fO7MwcmwFBQa85Z1
XO0MGzEEkJBuMT2jYyBUCUSquVPyXF4sg1IsSVNXlAq1cGgwKq4ImcJW4hkE+Pv/JV7ZV4Y5WO8L
aATwXDJCXhl0d4d+cJvnvWHu6yNZfmKOae8x/ovNQBu0B6+ge6S7MxL+w/AlL60m6qrLcPT6ht79
f4ozBlZAA8hxDbkD6P7NGKpfiPXZbIdrdFeCBZUF2m4B5L5xl4j34eWE07Ljnu+7XCfuUhLQYJTQ
02JVQrZA6C9A20wdNrkkYa6Mh83w0pVjgM9g2euPx4kI5KmhfA0KVICWMy/iQdhms1HvvqVPOXq7
x1ERreGYqwsVmclzT9M4TQt8pzpxttkfh3Ib7x7DKFjYH+CdoQMJ1UJYJ/yLmBOyxb4DRoOFTHoj
s54pMRZx8w/GfTUJeRefQb8qXNwBI86rRzdffQKWCKfVgi2jg1k2Wa9P2u69KogiN5r+XwkmtMg2
M1eiZUmzjljYcl5dzvJ+1q94e4aKfdZ4dPNSdiktNRURxXr7XHTGX3bvk1TXP39Cli1YHwNawqYT
FUGDKUxCDwVY3EpJ+C8zow4+bWY9fv3EGlm7r9egAtBTV/ge9wVLQus3hgd6v324Qh82GAmH3fzw
RJpUOkmaIIhIZ7TtmNRGbcZOygAHTiQ1TIe1eB5KIsKoGGaTBoS4gB39mKcuHJ7BgeQFug7tynh3
2pSkMOwYbpZElteGpJ7WjbfrOCYNJTedivZ9Y8UG2r2g+UAcYs9QMOQOZp+bhwxiyqz1MP+TKEAo
cztLlgY7YqCTmt/i21zcXcUAVZlAItrggnywLgxihNovnCg7llPW9rGwG+V+jfmuK/dN/Od0vCbL
bme3M+mWIgBGg5UY3DPxoYXSlIgwqYrV5pXBUZ8RtPE30abHbhU+h+n84lxXl/GRSEBlebA7f0b3
HLRn9YrOBgTPvZ3Ea7HlLGBYHUkkhfuU9xSnYNS0ZIycbTWSKCuiIvKpUncv48wZbCZCql/YUeWV
YcNhbloh1PXeVEYni0hE7D2KeCG28NGyjuII1RNXCasubWFPRWOVPJigu+dTB4QRFubdTrtCZSDQ
oYgyAjK1bkRC+Hxc6MU7By3vynhGk0qOkWo2aOaoXewEGbY72PvPZjjbEcsD1IJxPlacHOUGFiJZ
VA5WIR6jxihD5fWIfyqt6P6H+IJ7s5+xS7JxhSoN6/aPQaXfdanO50in7tL/UX05EJ42SOFgzxSg
vYyCYQvXhP80bkoWTxx+pAgXXpLWN9mj5C0lFXTpdsYvKvDwjAqciaoyQmTrlJ7QEc2L94T2pM94
K80hWC5ecSSlMThIoa4C3bIvGWShVzdmoiu6oSic06z+8Wj4xogRJr+UBiutPR8R8jddX+Qp6AzS
YWEil+pRWmnIedbI5OjMIMF0RyuI2dUE1gv6E+mAPgRdGRp2p01bs8oZTaU3aqj0PXavafl3pzeX
nIidCTSvfb7VwJByW6WL2SJuOykYoH+eFCGkPvKs5AHSCcvrDqbTWYhAwjMur64JlpqY26846VFQ
oRr5csvZmyYw8givPUzSPckSLyD65NewXgDswCOmZG7+ysMOHXuqxfIgRNLzTizkdb9MSmRDsiBl
jYzuA+7qiIHxGUxwFF9g3N5GoizQcM+7pnMPy0QDAyBvvNBLPwSMccBVJNtGxQzW3kwgowbEsIoB
7AvE1motLUAh0ynmDyy5cCHkkxQMLtctU30FPj3kueDOIgOK2DmlKVIk5JnXmEwKvi2BRYzKqW/G
JfK9ZPnQ4SRXkZFVtq9dD9hdfrZ/RZ/hI2JOHXoCtAJRLG7DHUBxx31un94x1g4UksAhW3Qm6NnS
8eZNhTGHPBZt/zGPfpP1GpyuIxTC2zjXTnX4TC2KqZujvgNjyeJiIzFnXAvLqSdEJOlEImNSMsR8
9Jqby1TWWGfD2NTqtjpSls8VBJnp68M7/0xN9OPyBYrtQA6rVmQCK6zOVP7wJVjJQjk5Q60TjVCK
H3AAZftagzpAAB+ZnN4XdCJBR0zwGbigME4C2IUnlqWLzqaD5pBqPyfXAnE1prohPZDBRjRiSKTS
DY3nuO7p1DSj07Je3xMdJ2Ha3LpVrw2kerpimw5mzqht7ZbhC966tr9cxMo8ajHC2/BykHMQdvu7
IlDApT/ZJYw25ji8S7+1Id15wB3MPAmIAWke52LFRG/RM0PT4Q/6SCUL3jKMbxY8REjcrpEIQZQw
uSNRCsmEMrxZOYb848FOc4Kj6EWTrCgkU++/m9cKRCza8IyALlF8mSh+0zYg6cK2y0KZBmtsHwsg
73G7B+IUWsunmHMwo8H8bxt+npYAEQubgA8dnWID1jKaELa0b/L9bVHA5GEp3oPOyjrvv/aDECxo
L32lJ8Iu4dewi/UjNLYERyfb1e4ntewLLOXKmQJnWmZ0H02PAZQzvK2fKDlgse0AEjmPUGQwrq6y
N4I742YN5xPSY4ibtTjKX/0O1NvAjiWuDJAI8wpLJWkM6IzAFrjxx/hkL1+x6NlA06IbtqbFQgyI
DrvKUYZLAAvn62YDmY43rM/RaaiO9vAM03+q/hFN6Fe3+QnJVCUZbnQBFuboFbc5EG/uTmjCuoxp
dJZjTprc5jw4QNZNk0744GlcCdhYE/dEAFpyl/Nf5nG+s6zkNBWvUD2plyWesLLh0vXd6YD7IMJA
LgXa62ebnOQa9e7LWO7FdCw+qliffUibXWUiuRh6z8QA2bGcd6IFfvCufwyCw/Pg8KLwscYHD/lZ
KBuOpE1SH/GKhh1MkaT/upEKFnmE2Md6RFVcZ9VI9sGScl/ddk5xkSZn/5sTM+74Dqu93YdFysE6
5N1oixUcfk3c6TWG59fzr9DYJpn/Yfl87XytDJv2M6lCrl7c0MkXScU4hOnLwsX5MFh/xJO+vSR7
2kFpRpTKWaykTBOts9PsHhtDgHgw4k4/mwnOoZFUQXnmdJaPTUhENcNBKBVatBRmDeyu0XonHSU3
OlrTwgJrpe/EeRxpsLvffkMuWdaCjHRdgy3NXCGwutMmnTB4SL9WMagEi9ykVXenD823lM7tA7VU
G9XA1gHk/YhWIQCCo01rrJjn2IZvO5RC9KCjV/9Lz6utRarKcqMp18in+hbMxT2itzAyo1ZskCHw
I6TcJDLM8qsBwgFYv5eb83uoLdNECWXp4ITOFwGUNQ+XloaqNK4kd38KF8RuDplM3TE/FaqLYq3t
K44CI3jFXFm7osnXjrJJy2I8KydjwXqggdICtE7+8BIqUPRiVa/4D6LzKNgbVJmKU44b3cMYG/Cr
r5LGM4XUlcSIW/sLIGQ/rA7cD1wNzroS37ptzbl1y03HaS4Vh11Q9+w8EAj7s5DWoliwI9bnvX3E
Z8itxpVVzXmTebFqTqn88J9/ksmLhTfT3R3WFQkUnNK6pwY3hwVNhOTg4COciKqs0G+v2VNP9psC
HFF7sS2fEjS5RG4lT5coMazGBg0hvMjbf82esIbuvWl1ZHKq/ffujdFh4PtYJ5JTDitAG1IZZ1/Y
0yfqCQe+5A79B+ENIorqKbi8G54ktmn3M6ar2zUCVnVcxS/SzoNNJPXarK4P3RGN/P+MSj7lODuF
PXLv4dxt6exIsjbhwC7XOi1P7gS1gR2M5WOwIekUBRn2Ejz5Hr8Dbjh4kpMqJPcfXA1k2QsPU5iM
jACQd5uByK40EHES/Qnh4LPqSUkVdOrN8MVVYC3OL7ZK2KQQkExUrAUowHC8Nx0c6dFhlvGcDvNi
EAdZ4RZ3h7+kzBsde+T71BWI/hNkSWGJHzyoKVMcDJUMOyH1DO8hc2cKm+0wlqmJNi7oshMJIKTx
bafy245MoQkPUZBORnx8QdhNQBDhH8o4j7SA/nfQFba0CFcLqlPZNCi63Q5/JQYoUnLyiypfCi3R
r0JhxpNyVwaV8MAmcaODQFQQgEgiiNTKpsO5KXdOEu+cO3e2i6l8jht+Cz2+fKkNDXKhkjzoRVAV
3iiVbtlV4jZyj863f+GCaG0xI9cZn2NQRh9si++Xjp1ASGRX3HC5DaKlJZRLgfCBZ9kiXMyMxdAV
wIQ0KhQD72a/4ueQYdS49CcTEW+PoBbI7BSSBHQe6H78mIttFAiFZw9fENqVEFB/MiukOxuUVz9Y
SklTIksOCfKHYYdUUbqSNZCjvP0LRA44HUfyp6e7FRHyRgAXvKG3QYud7qa0H+gOLfAUkOkMeQRt
ZrDkS5z8xH2BAUcBL+8IQyPrTSsIUhIKm0Kglkm+Al3iYqAiWiv8+g2XiAaMUFQfTPceuq/kFNS/
4S0xd5cpjTvqCVSvQ4Va/uxTHkutxxLav/2690Weas2oPlCAOSim1aaxofZ69I3g69/6bPyk2Xv7
LWrHcnmNTqioGN70S/TdXHJP7xrd57QBWbtp59HVf3Rrgl7IYyHxBc4Iy6AdProXEKozNZY9TWHG
WVGj+0T/ngBynyrOkACw35//qAmhCHNu48Ehm7kCX3vNceQY5/5tfoQxNmclMZGTjl4/2292AO/0
4jinC9Fecq9lNNMcHHuiH/MCRnrNTTYQx04PGGhaI+dFAJBAR5C3zJnhvSYqiQiCMdR+edQCN7tP
79zEsTpnxRIXAL6KabG6sj1lwB8ZS7foXRD+7YpW2DXSA/gU5KM5/zfmvOj+BfHj655SWDnP/Rb5
Unrt5z3teZoCMESc06TjHxNkVGLkZ6Ji/XZPg2ZUOap3TtLtfXZf30uoCM4BCionnQFdg/vEuwvk
Jw2VzAMN2zesKLF8RAwAi7B7xwxlf3TfUxAYpAf5ScLFvbTsCJLTGk35MKQMngrbQCcdS9FccJ/I
+clAhdsKR7QTRFmPFJQ6QqQeEbiFMgeJzf+TcQAVIZUtNA88Iu297Sp+BVuf+ItgoeRv/wk7UEEY
OBPpwjuqNWg3iDDE3ZUUD0mFOfR+xI8c5vErSCFUeqS5A0QeREpsnaCbsIx5If4QAZ1l9nZOYlkj
I3bF/dqP/SSyA8zP0lE+ZMLBag5bHLJM79OxwYgUIYZk+47QDYDMGG1p2vBRBo3BA0KoTiVd+x24
nD6qAwgffZCNgZ9rQQdBpgbFxi/zNEL+OjAtPFwm65O3no5J0V7hYXChRWz6fKyS8QFJrBoetN2U
u8jSGOXsTSCJiHHsadL8u4MVBXLOvQFdzmQRcgwKyPLknEIAbtXssdNY+mInowYXB9B5qAbAEJxE
6Yj4CDTEIwbZPQKbnMFYyAWAjAntGKBg98cZsi8NXGaQLqV0OTEv1+hmfVaAREMkA3dnJFrMWOxm
BJHGaSIaqylJKVty9OLYw/ljp8QShZ9NAGxBmjlBlvIGgmQxkwfoxK7djMdje3eEuLDjiKWbwz+b
gKR8VYLJIl9zjBtDo6cOScyxkaxswEV5kRuZdeoyByCQj45MOx+J/ZdbJA+ShR+coeGC3Q5P82YI
6yO5cRyk8NuDzk4y9LOvMnkKko2GFjHk/znCPUF0yQwRz6HTCGbPL8lt0+R3osuhS/4pJTY9ecM1
SYtOzsk7EaMk22EHseq+ONNW8RoVC/2HH0GgIwm7jcXLp2JU4TxVBpkDuC3pFhUgM4WcTfqIYDYR
LD7A3q07JKyE+k/FURA/3o4bM5FyogA++UaN0QsLuThok5zcx1nDmjUPjjY5f/1GBy7GggpYbXvY
jHDiKXqoM/h2tct5J3eaxMgINWdRUEpxamU7TCOgRWd2d2ZDTvqQ9J2HSlDk+VMQEQgM9zuofB0f
88aq4SvBhzE5uaeMTJ7B8EmIBNLVBoVPpNBH8odTE2xeB9d8cN4eSXWDz/C57MQlJ/6dU17bFRTD
7mXTSLLNcwlLJZgZAg2X8FTS5AOeCYxKrD2N6UTAsQtUsFkfAJXQDe72dpmQJxAhvZMAnL0kjbw4
aATSWtHsbCCxjBgGRMisNU1cMOKXHcxUTjqSBHpWeCXfPa6b3PfU/5C+UkH2Cv4r9SDr9BxKwkEO
5u9/0kscAlTg7vVrNTYk/nxd3fbsslSdCqHo+J2kVnQZaBAgZg3nFSbky5LOne0ZyH9li/r7iYcd
4Z6xPASad4Aum5Qy9lPNWjOZaoTTBLqWglQhYshUByd5dAyP4aXlLW5uCxU0WE32rBmKus7OaSW3
ObAq+SE8GzuDBN07M8xa0Uj1Dv38j7R9oMQtmN8fdqtCLqNP9R5424E9JThvmyPwMZe+Ea/iajgc
yR0fCvwAfs0qs55/rJaT06EvxRJhFY8Vn04V94+0dSeR4U7lIbeb6fhlA2kzBgAnEGHfcMrQDEIK
AvwWwt0Tv8/LBCLYOalhx77p/3jC75+XMaKrtEXpPTMhbDGPpjK9QNkKfEP6LfHQ9BHQ+a7bex2i
GcT2bnS+MaBuVeOb5AZPHvt71flTwDCGr4cTXZZHkD7Xrjn7WTiBikwcx4c9xLz50hGLJcSDqcEF
bf7wmfAppcTgBkAMaPalA8MgVFgijIgSg/WdXlgs9qX/K2MQ3SW9Pk5lc3Cet1gqLIqpIP2PaEYL
tDU0zg6WtPC+jhPEzLc6elMoPjJ1BddMVhSUHhlUEshG96hfvVy3Is3VSW4htrq2GZW7r3+0KI+I
Lv2qOyw35BxWJ/xebQobsQLL6WuCFwweXY3sB9SeqiIHpj6AS7URkeMZe+ayMyjnSoz8/FjvZTN1
xRIICXcKdJKSDLf28OAb38m0ifqSNnFkf110ctqEMjQ/IJi4yfrAb2Wxnwm0ErKAHHB4lCExNihp
0X+BCoEoji6webiubUjDpAfyY8oSRy7rNK42p746rzbng30c3iGGAh38Neb5sNV9/j19dXMaPyjR
v3T+/rF0XluKK0kU/SLWAkkIeJX3gIR/YWEKL4xAIPH1dwd9p2d6uqurcEplRpw45hAonlRI9/he
09MwZGK7XKaHP509qATxFkHzkmgaaASMceAKAXte4O09ABEU9iZhfQEAw/6qg3zXRPDE2me5B3c4
UTHgOf+9Xd3vrNqcJ3kOTe8kKVcn6h4RiXdD6aiBkTSkKGrwiV4c20zxJ9UkH3Q3RwmmbcRQSHGh
+zitYF5i8qjidNIawmSG1nuLlsqkBf+2gcJSD/Xf4wnhtsOuu5y+MQmU/12GmlfFvOv8ajAjXV/R
p0PTZKDnFn971od8GFIhKjJoHbMQ1gUeg032xc8U8OYZlsElejmS4QG1IuzhwzesODFXcO7wQ69m
y0W5U1xtoS/0GIYRKHn/CT0AD4jP2Wv0IczRFahmc4fb+0p4TlcfzRjLdRm3ZjIn60Lrk/6j18co
F9aiFmvxt/8Jzrv9hAeEpslI7rlr4DNEnM0zWI4/wy8i6uNqWUMmEoomZ8od+TSbPxs43Pb+s2NM
Jkd4sjuZu+IqJWQqFYgXCAfGJZu19Erou2FzSl8pV/PtzHjh7c1nNyOaZwYTi+Rl+wRxeqQH2u6W
LEYP08cNmPgiC8DRTLLcCcyn3969JgoPT0X9dJqoHwnKoqzTAYPmMPOYwX9h5hW7/egDzgafAr7r
PEno7C3TkphV4ntkOCyr+2qa9+E4sZmo0iNfgiChnk7GnjlEGJ5PsWW3dgFqBiNY4be1e+0OVMWo
uyK4My6gDgTcDHNOPWu5kQJx+E1FP1Rg+j4d4fTj3A0jhnoRuvfZ34/qzWHyRg7V2J3nVfKYf+OL
DS2ad7PPzeYM+GdA5iSYW3JJ8PQTlBfSLZV3X+W86+v9bnZUDNj/vEXIu0dYhzXmf5/o4h2826j0
S7/O3umzD4Mhuab54OL1gEI6wYEmTHCYI/JVt1jo6+6RaD2qQqFGUCI6VGWezBilaZdf3Fzg1rjH
JvKnJ0fcijtO2m0lucwEweiNyD4gBGHcGdCzlWum9uvHdFk6AlXQcx1isVN4rnkGdtqCqpYttxti
hNanO5mPNboNdDU4NnCmwrvY0W2RUjX0vKHsSLmVZfQry5SqU/bxZYf/49WZHuNlb7jdfge3sJnq
9r+hNi8Z82uOdWkeiUsAIOEKm+fddaZmVX/SYNJ78yYaWOWew7HqgxTMm7TQXGc2SirOLQve5sjt
WDLsfQC/ZjvQlzU+PhdQLw2cVdBkmf0VeNVlB44lhnu/wTqIxIQIJslDrywoN/Xk2YNmKUG3Myqj
trUdCkJDNTZh6QGQxG0y0GEZfDhTcECYdVkfK4FOmhOFzv1HYxJ7YTgHE9UItxhC4pctNh0Fwl2Z
5dC+j64W7FG69Bgre1Hb9hvzckcWk+Qi9zK4fkyXpEoRYa8SzDghhDAlZ1cvE/QAilZszWKZosVr
vLGPFDCkHY0eHUypTrMPjZAtPkJiuQ3vTHKw5MaBGrwQGw7Iw4MWYiaPytujgNUSJXnNS3aMvGby
K+FW0FguQst5eE14WdJqYkIRvEH1mHa4Rfxm1EG5MYRIMJ9XJnIRkY/4jH43Vy+azrsGMgFI/1De
Kxo6JHhH6GS4vbr801x6W6yyk0jbfHfaTO7c3h+HrnNljElxUyzeXHVLiaRxOqR0Y8P5IT2OcLJ6
4mBEr2sD8L12DxEJ1A690aB29H4b5FcA5+lmQxk9f0RJ0hwJTMx09+U+ULU4KDKc/eyTdSbjb3yz
XumHm09dvSgXBUNFOhDg6eK1xsEqH5wHS+Qm0Hz41y+jFTp61X3OZDZzBCKmfZw9eyjS7x9L0kqX
RiKWdgmaj8FqlQjoZwZzrBcUOv1PdIfyIxKet53wBhL+f2632MCgIHddUOQG4HiF8GjpTfkAbZFq
BKf04K3GYkb1gi+8KhhjgcLWUSJ7GyyOpsXXVPt3IzZ8QQ2bOOYyDJfui6/eLA9IQBq3nfcaK+vr
WJoebgxbrMJA7NuB3e1jhjd9WNg5TqcoApG3k/ArVn24nvGG+Bc74VORC/a2V6vc0qcyM+N2iu97
OqQTDW/Bg54CWlwyK+le4ZK0fS3JNbdFWb+9wi/gdhLUDexM+LIHv3arQWsA/Q/rENjWZGUqjBol
F42aj0M/gz+ShGq/DgRoo8HxG1EtxFvhftGnwcXqn8HOxTxmz5tpBcvNlSr1xICBKVYTn0KheGPT
MxXbsq6xIhx4wuJJ5i1W5CHt9qltWdUsGGq11d0Ihshfe27tCGDAzzH6sqWpb1hsM7C4gJMglDkv
F3jbbE9WbHXVXzMEE7KlyTkPauuSrG5U12I/oPmbKPlQoZTI1u52Dp2Fz9OCLQQvjQ3OVz8W54dg
JxGiDMvevdNmxEjsr8x6f4I8tezVZ3ux2d9p6cER/hRP2iiIZP27q/C83lixePegcDEZylPxhVAs
E7SmAPwPD/aFoFtmoHfE+QdmRAtSHhFALt7pzckEfW7iiNl2kwQ+BUU3HskosMAdmrBiOFb2jmzK
wlARZteSE+RmczUBYoch+9SCSAA2qgiX/rdDhqkxgc/FjKzFZYa59s0+7DkQD3U4EjeIvaQI0KzH
Fpz3BtL1fkwfNpm0rRA6Pxh1RyLCwaibBeXL27EgleBvFDOGZ5tDkRCShEjMqEbO44xwRywqRV8v
ey6xhTQGnnw3yWMpFonYJmEsW0Rkr5xNviA2Bijyqaa6ATGMVvZ7ZMcAZfVpBl7w4VmYTM6COjhK
514GeyhLAJ5o5eWjCAGPl0hdxMRPnOEXcFAtK8w8i6eFgY9PUlyb9BtidQQHtCL7ipcTDmMLrcwn
oEiCV58+xHO5WxiUT8DP/WPyya0j/vEzSRoUoPhfL66zKx8hAAOqC6FP7l7IWf32/BN+6LeliZWz
DxACAyBoJwef08p5DF80y2aHo8gWt2WxGYBVwcf65UWEMcQQh1g1wsF6kPoBp7ELCsineYAzIw/g
oiyQEIGCN3BCvg4gZQAok2sx6PF9hVDuwGpKr2OB0tORsTw53VMZS2h0gW43OfzBNLz88SJpyLUp
3nkkN4EpYzUHICj3HN0kcyW0HRandD38nIP7RsYL0vIADUlVd7CJCM7G4wQhHVtqYfg+aa1YVhJu
h6BbKNDYxQIFPoXPbAI+Ul6OOYW+9tOXeVKCkjjA4E4ISRrqb/gjOA1NuNFvB+vLJxmdu/YdBtcY
OsydmTjzvTYuiV2DgibAu8dmkrb7VZ+cLlSK7eE3SA6rttsOSuuQTL/kUwugCkHfbq9OglR+CUXa
MfU8hQI7iDU2dCyTurRwM/amb0wjyCQy4VAMxk0vkH4ut8Yy/DrhUWbYFpnVNHyw/Z3EfLtPNm5w
AF5JTgff4l0xNZxeYXXC46DKAQfDV0Q23PvfCcMrNlxeum1KtrJ0eJdAWuUTrKxhDmgEhEgd5pmv
2LPNiLUDC24IhWHc8IW7n+1kTiVE0DPUMc+U/ZD8VLkklgc4a3i75xoa6IW68EAVxizhRqElaxWy
YtU/wYOzh4gXELZuMX2IVGKRlQAaBYdnv4LG0mFLkBqJ9S90EnFFAdOx4qu14D5a2qwosdBmTbJA
Zy8HSRt7B45S0l1QwvT7kqdVmzFFzhV3SG6WILSozIYhRZaMVBBj8MMIl109oMCKqd/kr6rVDc6e
+GKkqcSroseB3s7cBB4LTugOEnxiS2KqPzFbQ0fTX6M0XRWjRyqpE7CY6iB+IzLFzV8yme4zutYu
tKkWhC/vsLc7XKk8VOILvi/xiaklUxvub05FT77HUglvQD2TG/vS+QzRkID8Na9Bm4F0AbHRPa4r
MC7mhR8+uwc45lqMyJBu7o2PVLQ95Nfc69S0Tu0V8ct9sbABP9mvMwnui+ammTFQpFkeIv02xxGW
DtFAlsIZ47AHhxaTixz4iQPYWhDwSrFOZvsY8DW9uAnLScixw9KjRYfetZWWkzOYxn7PnJod6PIn
DmaCL0rkRM2sqw563qyC+yPRfmy/bOMWw84MX8SbsXYwzcOlElMEcctBX0LbxjZODJTM1TDA6f2b
fxndhTLsjmddfl41JsMd9z1kPGAhroZMAdvMJDH750eP2K5aswl1ftvfTmLrjq0YPSf8XsV2WECT
LtI56OdI3PB99Ei03X2G+LNw/SnDIQDHM/ROEH9PBmTqD4KbgZ6oW/7A+gUz/c7BjqP2tj3qPpHO
GN+70Uz5LecKjEJoxmUQ0l8tbepkbP9HjaajQtj5siUC8zVKT0m1tBGRnva2J8+TyaOyX2rJ06sP
jq54D+DApgGxozrZPx7rs2UzVmYHha3o9ngiCsMqajW8GyBTdGEwMs5krgVbgKNbedK/FLES3vGg
Pl4FUeXmtpseSet19skANabdcM9YPiz9A6SjD1pj+sxXjQD7O9QgBab+oselOi7gFeLrtInYXc9+
425WiIMh9TOuoc5j/6TmBjrfU8uwl7IZ7wEtl3YNaATyJbTIZ7+I2XkA3K4sQuKDIYZY5gek3y4C
aWV150Z1grcfcwBhwsgsmHdqrsYM+gDqcBEAyz9CvNd4wGznVR9DZZzPuLDJBHn0Zbu4csMR3cXX
QZOvzOnw02eOR7wC/aYAzuqW7/1xpT+wD3/frnJNa7wVIWgJ4/cTNgY3OP9wP5gvXhm2NOAXAGUh
oXoIZ5RJYzfdOwLUodOQWcBUXnAr5nDK2qX1roxLL/qeEa8zsbeLcXNd/L2pJM52UfHxv9j+G7uP
/x4++KyoqZl4vYwWXVgDZvInFDYPeP0V3FAYYicUAoxFaNzB7XgB4LhXg3kPpTIX0uGfnTtFnD4t
XEY9EmAhQRbjC1RdWlemp/e/c/8U8Ja8krL2Zkr9d1icheK6oAieSsGfZ3umHjCLqlioUk1PWdeh
NLsnhAKifeAqcjK3dYA1fpLso5dLo9X6665lXiIkkHf8AW9RAHs3r/QLpSPorMotrAp6o4DBL2c3
zw8Ll3nKHv0R8vVy1KEvQoBe+pHunCF7fXHwyEfiUYcoRSrrKz3RKb35OvaEuJK1d7dRa4crxrzp
dDc9t7JvvrbB2uC0yv0DwDHhTAJS5z5ICRb6nN1Rg7CODkEq+IZqdtGxKtgtzrvlCrOKVHXmcXKR
zwx3wBCp52uLoR2AS9tdZlVOnhhtFl3nWIER8vGlYr+nilOseu4hfUaAQyVG9zD0kPOT3KZbOqTZ
wkP41EVQNRU2ycMHvoL+/LGeESNDOkzkG2LrrntcuDDbDTkzHzYGw92URXAyCdNeGpmnGh5wOz1S
khwSoY0hCGBcPTy4HUuuCpKCXUgZJvN/bIGRXshmr6yFcMMwK8PUkhHC7/qSd/Ievt2Cqdgt2+X9
yzDLAhsfewxIGbRBy5ai/ux4zNdxiQ8ByLA8f5tuVEw+1jjJLWFP8tEIFfDc50VM2B5/9HYp+4Fv
XOoH2Ek3WR28tOTkwUIRYJw4c0w4bj4ORnSAUmMckIcjPeOpf5wzFoX0FDXrMqdHomFkUNqipxdG
1Zv68sL31U/89RVLo0RKyDYwaWMBmXgzbEULCEV8SqCxFtUPLaWZMwhnw2Eq26Yb/tpYFl+B4STD
5exXgSY+G+DUBt8AhDmSVspOaGquBh4oyO9YXbIypOGFKkuPyMbuZJRoLYhEp1TKyy+NsPwOsF4O
ZFUIv+glvZGHnRk9NBNc7oIPUV5sBePvuHJZRPsZQAU0guhmPQZdyOpFKtOWimWGlBA3A4Gk23SS
04/VnGGpYM335hxs+uzrPcDrD9/MFRMw/x1z67mvmPN7WCq/qSWYf2Mo945Am4/syQ15OTOphMvO
h9u5AbK9XAgbWDrw5nwIZPIxhqx+NjwZa9K5xczqKOC05BFyBnZtYoOFCiOsFAxIwZCfUKBLezkk
egONzNNueOBQYOhmsWmgBDiuGY1Ar9ksEeeC9ZJH/fmFoHwd8UF+k6JOK14h7upggaYlevIMa4oK
aoVhLmPI3WVMVyl9Stv6DTQISGiyHQd4VzH4FwTIDGRZy/yPtoYt9GJTcqDSsTj7JSw8X00ADUT6
AmCJ5yc7FaOTh43+knH15Mt4Gu5NjADDVxKGnjQqDLJLT53rOdUqHC92K1lDjINZIkK8ZIbM03Fn
Bd62LVi4p/YLfi+cJbZPzEE/AZaqtpiWQpUKOsZpJF0Uqd1EcncL/npOdJSLaLlH7zcM8aWrojZ0
CTQj1FS+SSg98vuasnWhu3eFZgvmFX2nCLc79KJCS9fMhcRx5Uk5+Rc/3hOXJkTlpKNL6ncb3wrA
GZlK7j2xYKSg+sTrteiliU5N1vRsOJdeoC/196GCqbTkhNMj4Xr2pOyVJMsatpAo0Y8elS1SAppg
odOfky5lEo49/K+F6lq02ndAbCpokb0v44YYO4vRc4fLnidH5OFiuywh6YJePiYtZ0mKD2LCK/rD
GoI/PCgUjDwhgWjSgHYOKMChTO2awImOOLaolgRaV9Ey6LPBQrOC26QItYrnjxB3w+VHWGlDuHrT
agNzUvHLi6zIK5f4dj4Rfl5DUq4ESMT9pdviU66IZv/FLWJmQVfOP/JDREuPjsndx1ed8ECmyvDE
/rGuhAxHH2veiP782aOX7gLhPQkH5WRBu0xO9+9DEkMBfANtwugq+pauqyLx56OSGCUyRi++GBtc
IczKPYT/BTYSPw4XzK4AfcFMjGcRoE6Y88xEMVkzBmOcOC9N5WeXQbeBZk0ulXhnirNYz35j1jRC
JS9d+2VU7xCurUTyLovhyZKBCSYXT/qo0whBvRDXdLr2JyaFRMwt8M5F789qdG5oGrDk4610gx/W
cpe4Wi1AU8tiwrtNdN4Xp/diQX3GLTQGHVZT2+vhuncwtXHHKzGhk8fmw2nwh3VHIuyMakR0nY02
gI8fxcQEeiEj8fg0Ap6b1Ds8GFZfjBmaZsk+jDS/Jr2PCDi8jcmAYqVK8S8Z66N/9q6EEfHWu5aa
vkhQy+HwwEDiPDUlJaDN+WI9hpI09+RFdbhc+kpAbtU5zb9AAPY+JJ8en0tRLWBZqO4loKJiabWm
FSkhnb1xJ3FAfB1ba9ANvvPKKyCcootgnEiqUMwVbyb5xliWUs/xMNjHWwTqDm/jkyW9itwgBZ/1
fdQozTdGaX5nhrofAUnFQSaLhPc6oeMI+4vSfbgjtI0YlR9tEP23w1R/AdlApfU9idsIq5HAo9rG
sYDBwddBO2Mz+tRcFdSLa8xYrZM9KM/cq/Adjzg4MxZmCFDDZ/z2CQkWw02RHmlsge2Oq4DP2Cfy
uqwX5uLOh66s20NWgn8AWaEPXNn7dbpcYdeM3pR0xOvVLE7Gd1sNXnPwVZUu6Bay67ENUqGbyz9i
C9CanSAaWjSwOI2wc8uvOn3PNT5Y/zxtYlRsQnQghdGtcL0EhZg+O4aOKgrtr/B4jutmetLgFLVR
rz3ojOivbkyCcyYJjUhJRRIn33cL3ydbSw8xgt9RaRzXSPxIn+7ABB3A71zTFcBMGj+ZY7XmSO5o
BRvRE7sE/r0ijzTppnryWEs3sf1pcoU6CyqMqo5REH0ihw+zIeHgI7WDYCiP950/wa/o2R5TYLMT
gnT8SuRAFDHS0pWtRf1t3kpw9fepOFJw6wgedvefK9mwZY9tAyxwGMAdYo98TlqwUtg731wBRrC4
mci2yWfC0FdxVSJJM8TadLTduJMxrKVsZS4OC4Qtawbvdol2hH72Eim4XWMK4BSOfPANqKQlie1A
gYii4Q1/+BEw+H++4w/kxUtu/kCJ63QitjrXSLy/7zMmZPMuCDpntzKciTmO2HfI7OgOo7YAAdEh
o8pId5/Gx+SI2YrmkkjCKWsDz17JLXnYD8AdWbIHRsqtfhNA4BoJKLBcnPxW/7UhhaD/2J18fBP3
SY6vBvsdEZwT3DSGlRMiYuJq85EDRzFxlr8IsffkK4EMx6W1B0lwmymBthB0Vd4LeiuKCsYD70gP
MAuY1EPWIIRfPjj0wxz9B19AIiXF1NU/RI3wEzSY58dlmxqg4MMSarCsEqH/loHa77SM3h5EAC+L
3zss6XRtSFPA2HT7UnWY6hySTdjhfzDwPuEyEUikMbDoPHFvH4O+/vSJDAqppnYZPLrhP23xv9ko
vZ08iujSKT62O/G8vTApg/fDl45U9XCVBNFshj/allRD6q8iYg3QHQspDvU7tHMeRVg+ogEAXWO8
QVeAoREVExTVBQDOKXgLlfZJy0iGLCqCmoJWdzLhtTJkkn7mRPn0MlfCYJGSGNGCfRzlfsScjINa
UsN2L5sAv5H0ObAhLaDGnc5c5TjhIghbmBXQRhgCzLO9eT1siRgq85ZMIYTDgR8Jn0lur19DbdLr
oPzMHcb3Nu1WTrvwov8ozNrHdoDWammME+nvjPnJAMWG0sKnQJuNoF/qVur5WEHC8LEovZv4irUY
2STwD4XtCmOXclsakDvFmlSHSsjkka/SjZBOh422vkkEB9ltuRUQzToD3QILDhhfCP9tuAvGcCms
ml8Ep/WBkkFsJyp0npoO5AVndNC0Lmlvt5wx3ZtVNmSoK9hxB5g391WXbJxZh7RQISjAMUBUkObQ
oMPrUJsWZ5klvv7I3THPc6F7Kh6JD51gNR6X2woVQnLXjdX42adVBoJAVXrMGmDjY1q/BkopajOu
n+ZpU6S4JnQbNGO0bmAAQv0sEQJQs4sblEySoYO/YX/j1uQDY3UoIqkMW2xZjC1kW2GzowjHBF8F
hT+4TVyuThTBYHfspb6e/qMrqQN5/ucajh468N7gpDj7rAe0hZfooMfx5zQ+FNAfXFzG4Dt8DTch
5qr9wxFOBm9Dei1CfmmTWy6+2z14lWdsOq8oz2jFOfJp76j8XIN2GU5O1AqkOWxuiG/DAeP+e5Co
E78o840oFe9anITFyBRje7zzRUbPRXEx03wZqe4fSZ//E+EQ8V8cVWnBgY6vphi5D/6mHcT27UCU
9m+RQfFN2OBaDH2XDg9QQXLGMnP45uiJq/C1PmLEEByc9G/AOHAw/cvNPG5RE/Tv/UdlELSTkfvH
aNb8rhEhEXDbATMuY8Jsh9gyks10DiiXrs7DVaejon9bdNZSaDT4INdieXwO9K5dj9trHHgb69Ej
xtA4t4lU9J4wuCk08sUzrhTUmzmG1vmi/nsBoVGsMp8hzqYVwprkSlJuNA1tjuenX9LUTRvYk3RS
8mYhIeOqiWFP2kkeXCaTT6PZr7eov+C6u+KH2VspW1LRn/Ol04mnGwxiXBhLTmrY0zFdZIb2mkiS
9hB841hLKgAukfVGz7pwRCwiPfkdgjaMDae8iRzRtrtZZ3hh7CEm6/Dbp5BnRKnTiEWSvSL6hGE7
9/5cZjDRvLm5sMfofENrt99+gBMvk2hu/25X5q3ECmIcGdSbe+Fca4NVgBddSSts5zNc+3DHE7yH
52pjnQgWMyP9M64hrwLy6H1eADLI2uKpXlxzSOfznhtFaOBIxQLaYHqTdbNe3GJ2jqemmDmDDV2M
pLcTlegHhfCgHAGQyI5xdtgvW/HVPs9O4QHak5XR5rMj/UbrWfbbqtjOzIQVv9/Cmx0gmYSk+2TH
uM0rgjjh5hzg7TThJiBT15jt93Dbb+zEuT9gjgwR0gmK+DCkHXfo3gvXXO2Cx/yVgOAKjxIvhfAQ
Hjz50y2jj3b1UHY3UQWOV/P5CiFZgg0pGMDqOOi4qgkZnd2NCVIh2sqVwhWYNaDDndKmgxp2VplT
G4ZgzcSbj26BTVVKqM6TzqJNkxG1FxCcuv1uX8MQRaCHVqzaQBlMkOFYvEVbe0+IDziPuA3Qa0wG
3EvRYJpHm71PDpQ1LSZNDg0AlgvU+y6fMckWcOndVlARFuF+A2wEfQZm9nQe4WI6ykfLPn89j+xo
IxfP6Q3xfaTP5OVOXXQCLfbYqWwfZOow1NA94TuMITq4MgA8z4Nxsaiz8YtTYolFr5vwb3yUf0w0
mKyYSiRoM7Rj8sA531S3dESSYLtNPypsHFl/IgR9w1wvEKwKZEhgbjsK9BD/7MnHH8N1x7VTvOIi
2CUJmY0wM5IXhun2NeAsGyPF8DzY4RmIGjDXw7cT75d52oEPNDv5oBMMsPG8pxCoQ4itUCa73MJs
RujWxqhkjAAEN+iwJYq5qTPWeNVBOdBDFTkARbjd+WvT2XEaBrxGyAjgb0LfB+sSbpXgYbfsjb9M
DhNStcvsEEK5KBApI/YUsV8+WqkA/q8kmVc2WBasMiNhLyYHYtIRJYi8uTZKgM0pBTmzGrRwwzd3
IB9WbUy5gtGHU5Gn2p0mVfAdsqkjhErAPa1eeiZyzZXcDsY5NO5YOd8kD0Gsk/GJ3DTnuPCykf9J
CDZfQzLCFj7omGnXWvqDnrl3MSdOoR4P0J4YCD+I3uvBnWFQ/ptNIA2pWDjzG/xN0jC4F3mfoEdS
ybRs2bgUJkvcNBponJsRd0erAnZqel0noFKAWos+RLc9WBBZV2QUdxgowjMHCctwB6Fgo6SgF1AH
UnmUHgTjAu5ehnIGxo3vBSRPLzifrSF1pXiJbIXz3wA2srwdpSLH8H4iLMg7FfB+IuL+83S7hSIA
4q4trTclD8QWF2z/HXOdQdAZxD2zLstZxrZin3EwLlTHaBtvFrc7Nx9oaO2fVTxkrcvL0ZjRXi0d
buDVKmGiUtePRLf9RXNTJNVE4yc10Q1x40uhlG+hbo2e8IUxyhgVmN+CbGKnArjIZslG3lXTvf9x
PsCkLwx1FffOdt2IRX6jzbAemnQIgqIiOqUSNxJN1eGTapC1IAbfDfMvxzDfT9UEoVDS3eq4SeAv
PRVcU9QzmFAP0O/IVvZvb0TfxcDqHnSdJtIFjTiTh/Ma3pxW24JbfMKUhbfpFt2ohH7UG5TrDgRi
XDpaYuYiREZotXxGYLhMKF7j7jQrAF6XfJECu4/gRYSZgg8KUv7jFCaAe1ame0yahseN5jHuZk+g
ngRYxriSORZDd3vMPGzUtN6ISQGv4dg8YFXqznP0Tk74mVn7ORL1k1f6XSeRm//jK28DK9z3Cup8
GbXZATeE4+EGzCVTotXqGR0H8rbraLm56IaqBAfuqeUG7g4sKvaZhot6lSPwEcE8ExPfHCYYlfbP
UvgRra6UxQfv5LW4WMj6YVnZnI1wsz3B0OWq4rYrsPl7yJSXte414en2rG2IQhNVpEH/f7fCXsbQ
C7xtAZpgPpNnojp49NnrBl9j7mi3HdValKtjehiIalEfvixLXzC2nhAWpyxa/k2apht+dqQFmEMU
3tSBLHQpIoVhy68JfmR2DC9FnqlFRhjUxsNWNBEd2mVxeOhYoD6TK0swOYI40vq5e6/JbR61N9ii
CWUY5AJmzZnbR9KpqGAguEyEA/YF1NJ2BH/3axCqBaQcW1u1MTmzJD0A7MVeL6Cj/BBRmeyLLpKy
B0JHHS//kKAmz6DxZhJ7h++QKukjZMSKBmraEZegfN32G04zATZGvdtNiQETOLgjHZ+kSfnV/EHD
jGEGhfOLVK6XU6dnyiHQAitkGlIa30wdPfAa4KzZ1RJdxVvAoAEm5QrTAHG05b0wp2YI+UEwr4AT
PlYKpAK0JGTuKWb7Bs646IEECJKJ9lR8HfERpe7HU/LVgiXx5uehfwozM2zzjIXT2oKl4CH78M6o
R3AdkoESpgXe82bppJ6vCyg0dzy9FIjZECZeBn/A8qnBuwba03AwEsGXfrNwy+q0/nc9ulHtcyvd
zMvfbotpF+p3zIId+N/r08O4jukILmebWfI+g9U3bwwuY7xxLmgYP0ahc9vhMNac1m+HGzA4IPO5
x/VauoOG+ZkeFi/NaJLm88e38scvHJWztTw6lwq4wjoNhSR/bljCXWPkKpMJd7czA0ZHeA0H/EdZ
Q61X6PAuw9OCwTHRWXQBFfHY/ndvqlB9/pgG8d9ndgoaPAltYPvvS+mXtcbjRoD03OyBTroXxefo
fsGpcipMAXC827WDRHMS0iQf/nHw5vQX0Z/7h65REvw68Tc4rKh+Y0hqvuxptnehf1ymJpKxDTGm
A5KEoogBox1xdin+0+lRfP9tXsHbGPyNiGAnWHxpdf0TYbCGmhJpIs78bKMkhMES9duUl77IbNgS
hO198pJTuh80hl8sGzkWxRtBZI8RtRJOkTBXv0GJ5bWM41GipPSeqzay/oMntTbFrneDLOMtwwdV
ZWeFEAqCxxKWJwxtDKGaHPdrdfxefP8q98zU9siSt0tfwQobuwQpamViyUhkcWEbeswxWzn713RV
2dQDpaUR47DBS56D4z5h5Bm8gxcbGzVjc0bdmfu3ETUcg62e9OClf2FvlMGqWOdfsdfV5FuYj7Kh
3lcvsAjC8IJ7ok6Y9bztU6rRQX5tzXmt1MntbV48YUa1mVXSsGZVhb64YNT/gvoLhQDtiXEaXoLe
DTZnNT7YNN4mxc/FxuGKVaGOl+EbSVI/57NQwpwaExuDfM7hIx15+GJMKmc5B7ZUVo++WnEwPTk2
hBPQG7yxtMopCsAlynAovHUZnl3dc18kl6KoxF5szU2IhmUnUiQsQENIramgO7sLHGV5UJ5rxO+L
sl/yMnCogCQt7NvDAs89xnIIIDnLJwVDR7i8FOsPJlt0vS5oxxvqGUnr0C++mGYxteQCX1dqcKQD
WlHQ8g3ngRwiX84uaugEC15GifuRGtBmwaY7jx4MUXNODTHaeDLx5sK0McIRLrIKSfVK45I7LWTL
cEE4aSH7M6JrXM0P02Wm5A42aYVG1SnYl8o2lYBiAUFZWJ2ybyIrk36pXOOcNS6Rdf+ko4MPAihl
yoMYnVEn6sIv20FUeAyqpBnt55hHdAHPaZBNZXZlGVHc2V9GNVSnJ9FlxiVSPGLNMoRre6dk80A5
urfYPY6IvzsIAAR8YjbdNFiu4mrffBtPPOipwCmMsKbHwZdxHrl5XfMNg0I6wr3PdJULbE0jEJ/k
6VN7Q309wnFAfWWpc7xLBPpEEPlhoRyd1/jJbDfjrqG7kEpcB9S31F3eRrHg8ci1xnt/k7FAI3ld
9bD73kCq0TZdzcaRNerltrIhD0Df5OSM5TQp+Po0Z/u30art107HF7vwsSGhKHvaen8/oq2CRTZ7
7+iEVaE3fCz836Juxky438Nn92MtM7ry+06lqXrndj07ksgle8iZMFykF6Q7DK+TC2W6+MhfjGJH
4IVHhkIsS+ewknyeF8ugTTzf122MMbU+A6fQOsJK17I86tDRLh0WFhaxhFwPaL8GG0JW4sK+emT7
LFRBvHh0ZdQZg6z4nbi57bCTPSz2Ah7lkpwj5AKEdh/NSEAyiQnMo3K29LTs6Qg3fxkhleE1TY5R
6Ww6Njlv5pGPiYU7bRNxuCHaMEorElVFYK7jrSJpM1MSfr29ew01BF1dq02IikK4Bkb9drSaMtoh
Os5aRidyOPimpafzl45N/g3zrLRlPUzlxE2lzLV5i8oo1eZq2gQ2SlAT27oF97rIDTXGUuY6baWt
VPP1I3EemCqZGxWPZEge3e0+vsM8uxNZ0h2piTLnkW9s67mb6nxgbfuw1i1+OGluRal7WEtUZOH9
oSonVVBCUbSRwDZhqRpvCH9uOV82HXJT1r8vnSD13flq0SFihU5JrLgwDqbi9N6AYenRpso+uq1E
kk1SAmTu4ZG32h0V3jHGnTghwdAuvOZczPOP8R/n0JHcPI2/H+OXRAz1Ujl8mEI5JPyK0S3JSYmE
+l3XpMwcnmYNwOQV4aeFIViXJMoihKTe+2VPkdG4FzOx11qccTW46gOC8H6RQA9S7TGk46Hb0O5C
LJEZ6ckh5zMm844LfgXYZhCCiKkYEVbMcPdMn52Rc+qXw6OHje+afOjokTCeToAyqSExwziYPUfY
xsBwGd0la5tYMM18pP8GLE+jHDLdYwBIqFEgmW8XJng6Hs3vrfA5yWDn2S/ZbSzT5EcMate/Z+11
bndClQAqxot25S19Fe4dJuueCh3GIhDe7eFmjQ3Cw5Wgt6W/JI9Jne5x5CNEmin5OeTRmcuKt4bY
xokmAQRWjb4+hEYm6HjH1fZFE2HwsqBGPYfrtiOFuC7zWJOJfMynYD1/6WzizcHknr/wXtF8W7eU
B2A8yhh+xaiaCBYI4HRyq2/J7P3CCAQV5e6YNHdicM93MgD+WlLSEwTCEBbAkA9hUVn9OpZHk5mu
BPcdrD+sVDAwaTDtlFTVJ4FsbVDMh3mBQ2K2CNps8aY0O/cIaGTMKtFuJ4vVQkcff0M6eHZCfz88
sOv9kQ+03g8Ji9vbJJKtGckCUcKbhUhQhQd+/uHyMbEK/gXncZHENnxPpJAkl7EquGoN7FjpZLBO
lmUpSVAPbMSJyiZe8mwfZmJaWI5Lvga8ELRClQ0bf2q5FBL0x7fjWSeMRSKjJP2s8uT9LQd8nBh/
014whvN918ddui/fwqLQzaPBXQQnU6owLBT/Csyfi7VAFntCJQW86JK+9J6CT1jdeS8hBDBlNZAi
xegYNNpOTw7aZxmUp2SGsaeko5vp+/wD4Mch+7u53GWSJ5ib6VeeLIXrwCWgY36YqTwv4U4uwW18
uHvjTAobrTSwibyvWK4VBGGbBjs8kHwHKbllcL+dLIjIWDeOcpPptMN2Jzl5I0nak4wr5JSkTXH1
eELy/RiJP0yCEnlhVwv7PNqOxXpJ9yUmP3ds9WtbJ14c2om1DBS7NSLe19p7sAEOJvTmI3QR+cph
jgDXvY86M1gNJaQOIH2rioRIsfcYT8cLPOmJGYDg2YSVIiqyvgbDA6HDojvpsMmwDFhI4ncuS0HG
7pJCx9lvrvsyqicYGm2aTP3FNBEoySi2yCD4pXEfP4K+suLukVjDPqvyQ5C017LWwlJZ4CC4vg7W
z5REg2QfPsnFfvLzFRe75/QZem+RNUSQrs23z93Ac83kPmWUDvNk0YJnopvvERQTuDsrJv9hzWvW
zZFE+X3c8y/A8ML2Qg47n8pIsiSvFhi/aAwg1vACD+Yr48+8uJIt6QsJCOb5L8mgHPIp8m4CBxZH
5TdXwiXJvY/7H0vntaU41izhJ9JaOIF0K28RMoCKGxZWeCf808+X9Jw+f091dxUIae+dmZERkQ/c
FcyvZjTYp8hn3Rr7bnOzODJDz8JLXJm3hp3hxXnIkZXLcdfFQhEiB0K9ZkjP4RzwV+QpMVfG4pEF
VMdMud/SSuC0AxbnyuccWWzDh1sw4QzXIi6dg4slA/4mnZebR/y44rd2I7tkXHAp2UA7VonwNTBY
1s6edFKYG8gZx1iBgZpdAO9kSiDBeupUxHecB63dXAIiQ3HNw/jE18wtxjjmFn4JkYpxmN89lVRc
dhohxauZJ4smpL+6ET8U84CyYlxRRMJr9ok6FEQExCE+M+y7ttG82FN47T40DejZbBe9fx/T+pha
FUcoWQshnJ35DAmQACbOkV2kMmK3gnaqmE2cHvgd2rZRU2FaN814rdqEg0tyz58bHB+NpGuqaN5/
527PO3qPrDW7ZtcaAtK90Euxe2DonypinvSJYgdXavGZepg/FS28OW80ejoHWupgJld0qlf7hSYh
PUDnkdEqLXTVODGX2EszgAMziaizoboX/Y5IWaZ90U6IMOFjNnUU02i4000Bc45RNAAb8HmCvcpJ
3rCpryHbXKXlND4xUlClvdeGlHXxr8Z0tCtZOFe0ol/rWLMrmR3K1m0TEZhp4bfZ/CeZn8mpKf6e
erYFm3t7VcCARY4bziIZu7m1Vfg7aoQNmL/13h3zttz9tezLH8EWfQZj2x8Yud63hsa54W7PCDm6
R/v1+fEEb4uz9yahRw9q8bxeO6tLwsHCcKeFduGMvYV000i4BhfsBRj1/PSmf9PBccXkvTqWUYtN
ykN4QKJHYtQJpxjkMcE8Ntw6LHxd4fAJQiIUszaHCoeHRPYjNtxmMlewmLHF3pXIHPhioAvO1THn
94SBAOyQo3mb9zIZ1d3wN3fSG53auxuhtGski471wgeRqU3trOU/IOzSuyS5Jb1NJCutIeQfjUHD
xyeIIZEI80hfUYfzm8HMLhSF9I6mQK54KAD+kAbz9yCLWrgHPdGyj4FZtrC7hcaNX8AOLLkTMgUX
NaKbbxMYrGmdwDmHrmleshnNGyjNTL6ClErvGk0iXprj8dFvkaO/mFkD2XnWNmcKnhs1TfQAo3kc
fdDuGakV3q1yKQ76S5q03nKJXEqnjF0PbyAggnfWvmhYhXvNFcIehKh84cI/1gvUsmGhOcIDAYVq
zfhpnWYKKlfwWxlT+muAbMUxT5r2p0w1ZxewAuQlNQ0cqSo5E6AR05hD/6nQpNv6vBIAq8e6QPsD
J0H41h2ny9w0acuqbttlznT6SZrum2KWRgRyLBvqMZYv2Nnz4n8XkyqdtszQ5rLtoQaztS+Sd6SL
JzMHKu04Led+smuA0ZEYaG0pAkHVFh+ZRNdaPAFlIvqSOm3IT6nE7+CFevaxkILoS8ZOdj5o4STa
J392e7aMtJX8+ebdQ5l4DSTDLCmQn5vd7JlVVNGtZoSIke2x080YOxkudjcDEGjKskdEuEDjHI3d
qTVYINx1GeDIqnkHjUUT7ZiANkD/9hV7Br65m1zWDAAEgqaPGlGK//EDyLM8JPJHlsUpwOIJndUl
hJ5uU18Z5POZMvpm6EPv3D90wHY1QDPMAf60A9GB8hj1vQu21oGM4qsMH0SDS+MSPtNyjXSTNhb9
P4ythOxtmtigCF8Yp0cBI6rf1IC0XaC2xLQJBMIMsbqHiyLzpaWoNz0oGkuNv25AfZJEtwxhTtGA
hX0jtk7yTBSkok3gtzzHExFs+OkAmMpeJmDH5UjcigSkR1GRp3CJekk4SnMMUZsm6I0A97gJwdbA
16gLEbmcgGImT6cBkQGlvLithhXcLawc16AQwjWRP9DwAdrd4uYq3og9MbxiYMFmheGGeBJ5bwWA
vPcn5rynH8bLpSJnUlR+Slwg6rH6B85ZMZbHrJEcOBjZ+tM+uA8GkDjj/UF+EOLNhtaCPoCYPwT3
lJZFJd4fW+eDdQCbPEdrkX/GSN+FiMO9TaGAbNKLMEFEn3K2sIUYdKLtQsR9+A9luLjx6PF1oN87
LeVrWjrAYLRx83SJgxcCDegsDICgtWiP7ZzddPWAWhXrPjlkJ7ZMw9DmgFc3epG0BjG050Galxgd
B4fNFsGIsP3pNyJsEko+aE8gc+R3BsgeDaeg//Mda0D3R0kOyKGIRtH76wX3/uzSb0CEEeG0dJpY
axGeweXfS/qHXJB4aEovkU4+0D7o0sX40z+MIYTQjpAvuox2HAab/tEXa7sXPlsiFT9HVUE5H3Rz
esFPk1qfHhLVbGW4vT5NXMpcV7dJPRbsRhJpGBfGCgzgiOLQdSlnf3kwYT/GI51knYRafmofZxS7
2d6lOeV2LLZntjX5g38n4cFTABwDjHaIEoI2DtCkaNHCkpDCfzDEEoXBNvfwXDPzIeIqbOVy2nwp
QOCTWyjo4D/fNoSqnOHSdIWeAcs+50a1zefIDkwaviiSxRRhDWZvhKyyDwMEaFebuc5TadDAXmMW
Bi0f+2ELy7AHvvgmthHMpDsMWTu0Btlj+WFydDqhNv7SDu7SxhTZDYqCO32nLHgQb5oAtrTrXG54
/8R4iWaA6PSfjW4zfTWN8X39NjHVI9kTdSpI0oZek7STUMwyGZL/0LXiec3kAQNB0uo6WibDIuW1
gcVwE0iHnP8vP+Aj0shDO/MXdMbYTclAl3A5GkHYM5Zn2qrrVoifEZGGlqiAqW3fy+/uj1uJOhSJ
HkcEH036ti1ChyC+0v76i2bi6gCW4vYCsc9TWfgifx1HrJ6/Jj7dT5vgInYNaDr4NhYeCKe7QvkD
QWdqcQbSURMnXA8CJFAgSzdApuoFNLFxIcAY0KIvZuWB2OHhGEEHUZQdOEPwyAQODYboP+R5Evr6
UV+oSvBRhri2cDTY0EzQIMzOhQxuFYqLiEdOhgGnBBEHTR3ERrrLq7mEOlG/zIBzc/ryIh0J5An/
nm9qmfCdHvxeGbwMGy4IoHnAz+OGG2sAa5NNm3MiXmIZ7UJLz+Pq0LJZQzl2Ax0WABZeprktkIhg
odLDCyw1maJg0p1TEar3jBEnA8tJLE1lIg+cXIMuFed3zakJcgtWit80PWyWF4xA3MKwzORxQaJm
gxNQUcfLIb4OVPNBsiAUOjh5njfi1LcbHG9r0glQ3LUkY5ziIdNSSt6dXzC8X+Sc8dchgRMW/K88
Ezra10kUw6EnKX8QU33sSqx6xmBGHIEioAsIsUQByfDI9DiMTSisXVtcaaCl4ahO/OE0V7AtXGIb
auHikjGzBuOvHYGi23/Qv0J4ujMIS+y2peDxG3ypZT7LiBdWPJYr9mE0FCF4CvuVmVOh8H4JDR6y
F4+GH16Bdoc4M9CgxXFrGcXR+9usYHzaKJprqAbuNENwlWDt/jJopO2GkIWvMkRC9zXiz7wHBb5p
EwHI+WqsSZXBo0abSCfrI4Z3/6wJpxnURpJuOv2MFoyhjDhC/QFjjy8IMDBsaMyFHkqLDaUORg2b
gC8a841NRN8RRXZpg42JNpxm2FezaWaglXFeN/fNJo8PE/Ha2O+cU3BIT9ACHaKOSLBEanUjMwV+
P6ANvEEjoj3iNPBMs+ukO37GR4f+SVW2vPrOqmeGMY1mzgDRamlQKmmbn+xXDg3qG1+ZrENTaVse
vIONuo8cw5qCFwCOjzaQTwD2azB+xtgXLU6Wpo3s70Hvgf7/JmzaZycY9lukPfuBeGU2LA2gL+it
aWlDDYSNQAp9jNR0p5ng2g/nSiIuLKKmK24xZ868OykxZiN4yZwRb9EBa5Nx/5T3rurS23BrH9YC
0LuLKZ+Dcm8/EDfSl0VgEj2VpEsqLmBwM4kLbMcL+bAo0OSUPSA72/5dlwjj3qjfjAMJJoOvnBZ3
hHR7NpuWEij7/aq4jcQyrefS8iIl1xIF7J+Lo0kjbpKPEuoMQ2lvjHjV49pp5FdrH/FpnM26J7FN
JoK/LsaAFiXtHUn2cdrHdkzk/ttB7dfFtZC7dOlvwBixVdXdGT4zVzKFjzUTx3Dd7ZZyJ58jfMb5
W7zL3uSSMiQApN6ALvPiDBRfEcZK03v7mz0KGmn8Gm6M4Yu4RnDhiEpHcnzg2cVOo4CDpv5DSUTd
Inv7ZYpEoA3nt9PXEDe3BxU5ktcCCUbvjSh6j02Cj7y2/Xced2DXRPJCV6LjUIkqMRsgf6LpjCYV
Lg08qG6GL+9ceNhi7CvkYcoXDqKUDY8vv8622MLQEYdfIUBTPjWmhBYcCrg77BM4PttkN2Ht5t7S
VHC30QgRkJhpURENRYJHqCYpTM/C7cHtlL5WDqWOFOhBN2cGJYie4ocvh03zb0hsIHsydozAEd3j
uXjbeI5dI9o0GL1ajUUEaj8Y99xx9Ax0UBeWDZJpKGRCT5J5eePx3tcYQQTJTZVGBuv1GVytbkH/
WOpJLW8Gvyj898SA7+WRyaahhAkJ2FPvT5SRMIzwrDTPN8PL/w6cw7g65p35MKoYfBzN7u4bDpF7
Z0QFJJi5mcpp+mQ+psAJBL40hSDwmTPiYPXB8cNFcRJuhhqMjce6yQg4hn2e+1ME8ItmcoqwA3WE
bi8Oe3ena1fzG6oBkmw0BGTfqnUM1eLcM7bjTdO5EyMeDrK9lrQFmYAxeHEqcfCcUhOPXbg8hC9y
fOw4fnCC8oP6Mg1RLw3nafiBH4H5K53FQBu3RZeoWCNGAwu+XdvW+mi1ZwFrwGvBkKIEEE8XYgCc
/BGT4uwWVndnCC18IOASX/dOPiNroyt+ruKsuhuSr//ag2IzDUXehCAR7oYqyhKKgb/dahfXJCoy
9BfdIrfNfyYtu+ykQO5bm/k6Z3NFR0YDHT+bvanRa1mTyXINbnPkUXgQURheZ0ycN1qhguvC1EZQ
TaOdjODcjNgrMYKCB5ULT4LKezqEBtKXOYOMToWF511os4ljk4z2cFcCy82dSck0oO2MyZwpnZ4A
G+YF2duWtLiRPJzsYTdlxt+O3nyfpdjv0VpQysNg3jWPweTYJ9qTeh2oqSVZeLB5OXzcAy3KAZ/q
O65juMiARAz6xJQBX2+feI8rwm9ejXlev50m142VDqKswxJ6SHChRGMK6/phhyMmrS0xrJEC8OY7
/iHpQZEG8nzRvxD5cUgF5nXDVLdCAF+aDrZDXLYs2h+WWrYJ9cUleYeif4l11DHwX2hJ4DNWJmD6
zgStKP4agmWD2P7wp1VB50IQrvfdKIBzxAlNxC/bNVPrgw5OY3eIlAimGCg2nYhwCufEK5OItQn3
EUMHFKUVjvHVrLbvbb5ZlDUqLBq+ucQ/MgenQyNedtNezgjDvF5PJ8I5QpgIgmsx/fReXuHwHKIb
Q+dEhSUuPqLt/IB84BhvbwCiDn6HFfTP3OLgb0XIxlt8AsbCitXEHSxQvgHDCtBvKV7fjuB5gGT8
ZMdBWyLWjM/FGw/Lgw+c+F2oyQ6nq4bLlLQFNComXR4iNRE9LTb6ydvZzrByw5G+7LpU0mhONfY5
E9CeDjM4GbHGjb0Z+5cQhZi8vAeooHbjU+98tcm1/X4xTJn3YhAVZTR3AbLJ+rngYl5Bu2l8MB48
MFoZYRKqsXJ/ROKrDV8McX7gpRLo+Y51SjXHHKKb1cvvzn0h09cYC41t5XHdo2lOx+HqY/qUdOM7
EjVa0Ee7wY2GxjSdNHF52Y+0uDthbmiL7hzzWdftvTOdME57jSHlec12YQ6Hz89eKkxBN/7Ze2Cx
xAvx/3y8+2I7gsfETCHmiQKIIvFhfEF+5R0vb6czwamScZH+A1ai10itQ4WAB9sgvD0Ur3mHsPVd
PjmHhiqWHNY370WXRS/CmneC3jLoYOQxqAjyzhG6G8224Rm0nBl6COFqMIur8yShCaaz+88msTHh
VNxhFo/YurzqIqtz6qABU9XpgbDavNE30d5Gl7x4Y3xpe6PVi4/rTaQNeSuMDXIE1vFt8Un5NNxi
hFMptwPJFVQjbi+DAbx6Y+5QF+fdVJtMJ+18A/QK9rzQYtyl1k/MUN5l52MytZMbBzlsg68Ys0Lb
DP2x9QXtwn3/TUbiNst6dGIIAftN1FXiDVA5PV90ZdgODKMghW1G4v3k06tGTHd1kyRk9AIEiZlA
bcdnc8JUW3a3MGSwReIMJuf3ytGL/DCapRzU0k0hz2ficyco3wWtzEkFVhLGJQg0r4mZiNHwwcfo
HdArHovWjDESW3FB/Ji8LBuN9Hwip0Rt/CSXnl+F9Eb2nBAA9nR1qScmpEyEF+m1+06Ch8yIohIC
SCRj/V6YFr5xVS0JJg3qzCBf43hgrIxohgsYhZAHv5SUIJyR9AX0rXlUEsx60HXls1G40EbG/8LT
ZjI51usIoZiz1eRKoegdPSyIBJJ01vxFwzwN6pTpYDKj+2T1xk/QPLNZ0I4J6MIQ/r60bfCTsroB
nqo8Rxy9kbA1AgiK8ARlWDZLW5toYvF6FEc0qv+NxVnDrHVMDUxuDWP3SAUZs74p0Hs2oHeMeOB8
fzX6Lp4OkxAleD8XPa4fr7lIzzf+ft27Wq0N/Mk3A7PLNiN3fAWiDhv/uOb8AK9DWsfukZXFqmq5
an5ibnITldbLUgDLSVo5g0qWWy/nZIjRKbONn0TL0c3Bb8flWruTRtqRH+ewE6WiSCM5rtfiNC7d
ELKM50KYqK2UL086JWn19Z5lgyMHcrQMp7+Um+iEAFac04KWq1PfB21itHKztZjPeneulIAdWiiy
RiQHna6kQEQlOdxFZw5+3pcXV/NvonhTAlfaSjk52WAPQtmFQpF35igv33jEiVBRm0ibhmFBlkzO
/gTymorXikXbhgQb6mnQcLew14gmRFehvHJmENGF/qkaYnaphNBSD1E3FaX4bSEOsz+ybDvn0tBY
bs4o3cTJCGzSNEHHTBhrAAmzIPe8kAbQwS9lUAEMsLXXN1m04BT9gAIbOKW0QkptfszG2WNNPgF0
AVjhkRIuZfrSP236NpskdTqfEB14azYh42rInFC98me2OfjT1CytWJo2L5vO43PAwmRT0Qjc5f7F
ecUXbEBpj/JLjgYh7nZczh6mEW758I+DxZ3drhucEWLrzxwasnbkDdES62rsACiKK2ctqoMX9fJm
leegCvqSgWgZA3WB73PSgnWuI5fk6ih2rfaLQcHi1DWShIw9xaAC/PBiPjHfKsCt3LU4ThigHDuM
hRYpdDlKRz3wsQex70htbyOieATLNE2xaBDgTejON6vkhSdzXwBCxyHo94x4RJbIN4dYIlF4hyPS
mDDGz4n6OkUeTR8tORtxx07YZWG4/3IFmgmRz8IxjP8r4xAvJ8NDMGjGVjyHgwIwYJSTyW3wZKyK
UJuRA1tLsVQUb6LUw6maNxE4Y8Jr4s795ro2Pt/nNKMuAwVoD3uVJ31nyZ5KK11bZoja9zdWPZm/
4mKSxJMSqMoT3x8TvySOIziyF8PBxlDSaxCeYx9CtVBLJvPG8NVX+acrKQoOZgW8Jx8fCcyuWm58
NXto9A9OEccwumnHI13/etkpubr+dkgnEH6AQYXK4ZqdcbrlT8ilpCM8uNkumoy9C9tUWhdj/gmK
jrTvj66/8F2b2tTmZ8kGHdYkqWGYweRJcJl1eAiM2zD7BhAtfAcGlPso6QwK9CgyMrgL2WIPIMmF
jkXap5H/OHofJX2QOPElGgHFxrwZXI3XgIZTBHkiu+R1+upvuVMYrU0D3TgM9PI6gxi0GxARxDCi
bc05n6culhi0TdlkvZzoVhAe0p7AuzzrmmHgYbkEm1ynZFBEAxAt7ilDmLl9oFZWzBrknhNoMqRw
fdfF4s3h0XMMi7sYC4q1dRSLyVLgRCoApiJJUyPkibHIQZJxorQ5d+DAh7/D52yPgPSWYajTxhXb
CCJlTGz1KLsbQMJHjMYwqwZKM1D/ytwp/ihriHtJLYU7JeSuhGcbT5grgZ1ZHIs1XUiXJiS0YtDo
Z/cg45HLOqJS4bLYC3ROxyBrXCZ2fykVtawPhzmf/sYhAPu8Bi7cFs1qud+xo4ZdEyDCNwpnzkFN
r1S4DPFEiP3HPr4ZiM1LFj+biDkTQgwXHzmPVpIsyXhSkMZDR5njpJcuc1yA+Pc0ZXPrrLury7uF
F+4N74RrhUCA55nOcqGLM5JTmU/FfbccplbS1wYnDNFamr5iPP1EzD/BFR2nKNpRx6bfq8AQe7nd
0d0nRI9SHlnszB0rlm2NMR8OfRwpuI7i7VkxHV5POA5YUnwtt4T8NYzn8Y3LZnfhOUFmwlnIQz34
/L04DMpHcnylL3eJlOYnpiUF4FgwDFdeqMAGkJcKLc1OPceqcA2N2QexX7DbPlBgTNlz4i7CitNM
bj7Zl8UpaoXEKNgiJDI8MDmgpah92HHcliOvtHAZZFORfslJwrprLxoAqQ0b/kCMh53jX4cFD5tS
g8chnbeT33TEdWBDRViwwJDpx8m9yZaQpyXHFMtLqPSsmd/S5U5wW/yVeIgg/ZD0JKk542im/Yq9
Jv4hkCuSrXFN22GBh+rXclhHGJRyBU7hs0qwTPKdIiEATb4clXxvGyZcLCUxLBcm00I8oglPYsov
ac4k/oR7D/uoNg54isZ8mHnTIBmENslDL4pNfjV5wXkhdLhD7lOan6xzAGu+krlWkyaXAPQjT2Ye
80FKh+V2NXkgNDN4KvJwm1bMMcC24eVBm6F+udhm2zFH0I4bK5dnTRzoYUZm2vwGS9DxOYG4OIxo
SDA+sAqK85CbBzsJerp0bcla+ais6xGhiZod5N6RR8yjEC7Ti7XNY2JlQHNlW7EiS2xSOXnFPKWG
xJVlbgQY50ZZVvgO3WTVpm28Uswv1OPxnibxlKN4Z7XHD1Zs5c1jWF1C7mGVEIRkcfO28Jl4twzI
KeOfj3bBfe3Dx+N5ZDxKISfyptjdOsaqZ/N0hBOU6faKTylPhjyIF5oOIHzwKuOMp/S2HB+eDmwQ
SD5c38D1Mz9x5A4Z7p7Pxb/7rgFjP+Lad5Bn4E+EBhuN63SmcHIzwx3LDwm7AjrowjEkAso9hgLH
88kio8+GkfuU9MLkOpQZxKwUWzxWaveQFEZ2IDv3t7DWOHU+kK5YiCd3Cey1pPlM1OV0L1g0EMUK
mFxJ8RgWCZGbeovrgK8F++vD67GOXBzDZb2J+vBpwQnTHV5sLZ5pIWUIiQXZQcuesHN1AgyNQnOx
MGgO8cnl57ibRcZ/HFYQT1BwibMrm63JJ3AheoylNcmNx4wHwhr7RjxWStEAUTU5Cb/iWOHMtsJJ
kdF5ZBiWy+OHsNaOqFoDbqePbITl6hdQ3c79MraId4JREJ54QNDN+GiOkym2nwAOxaSs/+/ZkvNF
HDNj8XaqXW7XRDxH1cWFeoGZyDuOEQ4MsZlnOT6p40pIoo1A6DN367yuZjiGkHzdyFsFXqDBIQk+
wIf5czXhC6oLej1b4030lCEjV5v0/42B12ctUY9wivUXrzWSREhKhusaSOTtaCjGtiMmtxMluuSL
4sWqcpiK58AbmFHgGsFDBMu4S/YP1qLFTcowUm1wEyoi8V5SvC82Y1V/Pzqva8SQvhajdtT6XWpd
yh2NMr0aCXiQggX8CqeOqwFwUFMdLG3IFJHyCUnqYj7h4FNfQLvSBZy46Qa+N19gkGj7kYqL2zXE
VyRmGjNVisAgm+hDSXYjdwYawq1k26d1+V3egHLeixrFNopDjkMgokUXBhjwNTVQL/+k3ZhPEMnk
wC5RjAscKyfspwOZE/sK8MjAbkHKKyqfMdNpkFvkQOhUERergszMWC5apk07F/LCGskDvIdp/xlX
zvDKULz0jnhV7idNLM5x8Utb0/ehez0bskHWvQ36ahtDX5p5otdYsvmSk8PCIedPCuLo24Jzm5Qj
oL2Toxh4jNgIiRHKzg64miD3aNDs1pgSL52vFvrBDekCqTpgYsvLl8zmswDYBBcARxbwjvAYsijf
5X4mpcO1rwXTQBvt4chxtjOnfGsIaicIAjxwzporFfGOwwIq2MBnE5gwjyEqsmLZZTJKV6gnIMGD
7V7sYylgzoDYGiY2MvwGW6IS3WShkt+jLLQQAsLspJ6mrunYdwLD2xGbnTpN7thoEeueFKcZEDXb
pREwZoCtSu5L7QiP7xicEiGZteEGLDoSfaDNHmH1n935G18z0D7zwk6lgBJytpz1qqi9rJXym7vA
x4Kk6wq58YroYMCx+ea4YNu/qKXf1FdEbM6it7GqsZIiKBqj347hfSo8t/h+fKAQa31hNwAAF/Ab
soQr3UWc2xur17/Yi208eAdMR+BLuU9HkybO4G3EH0izi8HeR6RBwxvSQ3oc1hya8O2JBnKtWYbI
nrvINwJmWb9FcEwz36VVzj8TmyYxnCUGABvNCd9nXuYEoXA/eQ1f7rFiJkXH/DCVB1CQqW5G31u+
wBdxKCp9Y0Az6ejTguddEuiulgQ9/Hu5I1hlAGhhG8ROCgVAKqEiL8gQMPL60XglRBH5wFMopQRd
uqIYzp6mX9zhhiuYbVBrmJlzcT64m2vu24KGA2UOB3FBWfE+9b7Y+ho/pjU4/ZabUgu5g+AsBJLK
dikU/gbIVIRhKiPNz+ZruCUjSYAonkyaaW8hLx8KLQA/V71ngXccElh2oAmmzixMGPJkG6kYjxVv
rx5uHF68C3f2s7dWRMSJ7xvFw072rJAbeJ7XNA4Jt3tjFXCX4wPgk2TwjIumTGgDXNZM1CEzwreK
o+8TcMRTtcjAI47zyRxbOBBcVxzJ2F2sjgtxX8iZoiK4+OJt938gE1D9WexFSnENenDau1YGLVM8
10ka4NO7qCL4mvYD0e1ButEjsTkRvATpjQtn9fbIzrYg9jiL+IXmS/jdUWJvHAHzZb7jqgpa/tsE
lDs1WbvXidyZPU5+dB7gWY4mGF9RuMDZ4Yn/EHwOpfKZs+mth8sLw0z9CQOQ6Z95gSa+Tk+nzaHG
t6nOYdl27lDuuYrwnIGY8Q4O6THApX/zN3/vAn6rxxqeWj+++jvU+00I75qVyVgS2XNd/xjvnGQ6
IAlxepnvJ5N5MfWJw2SyEH/JL6B6mpu8htgaA33gI1WecoXcJ+vC6LzYPfj6Mhmm4cYkjhe4+gi3
rPnOYU/90gsqSoYKgMz5c/jz1CC6ncmrsUDNK10UMcLboVnBMC7ERmU1l4RsSgr4S8uYgol7qcGR
O/j8KaaCIULXl75gZ6DYF47BLxIZErFhB6GMgYoGr3tEN9gb8J2X8D6eDlDSGHsk9PCt2cBb5D4I
WSzK8I2ID/yNVXdIEulNAS2erCdE+yZHVoP2Ep2//hmbRnHQZnAZbp1UAZxK2cXz1bAycFGAmMj1
72VUJzRq1gu5HJoMJBH7+LjiPiIFQUQlgOXZFd64LD/2Ojx69xhf42p4Jk/9KXzG28mUxJt7YxyH
nCoFcWVE0k8+au5jxrnAn2TV/DUGcH6tG05uFiLR27qXasbfE5VmTkN250p3GJdDQq7wHDFAEHnp
LqzM9wy8f3keoLNjtCxocYpFdXHwPvn178uk+ob1WFbmg1nzunv2lXg3wmkAfue2g0wempqjupur
2Ulg7i74sn+3lVjYlm/oaOXFXl1sPX5UdnOyWyvDFrZf3BBWsH+6GRWZVdlM9WHld0BfE31YOwqk
mOhYXj5CtYzudAIGuo2W+SV8eMVuvMz7+BkiPVHRB8gif8kAAlshUpIUxvG3eKSgwVIXldK7BPm5
mfrWODCwEMz4mkrQPK92mrGj4pV7rGY9W4XrXdzHHwxfEaFxehStvy5LFnclPBsYHl7eR18OvQZs
gA/usDR7wMI2dhdVTlYpMIqxgG2FHUQydBNzBgHcCZVnszv/EjI2hjZmkLf97LcsrWXrQmzrImau
kKfSHWjNO3N66b/JZdAGcSd5JIirL8jCL6a6IgMLjwglN7R0UYsO4XV0YUzgMWvdzSM2FrTVPx52
e15j8kU/rxQyaEbYiAwVldlAECD5hioBQUxk9p5akKi6NN7o1+AWyMl5d06RnhxHB6atiuMYnsJk
lJiPjdVlW2g+fg9hu0br+hz2lh9s/e6GShZwN9qwuO90NzZDSAk91eyBM6LTfXinmAmQ8Tb/zFvs
ygY0GYUr4fNCtUlxYTkniLl9bs07vgVN+AgwXHDiupF6Mc7Kwcgd54U27JDeSDkYOjNaaRVjYXHQ
zQfndW2dB+iVoeWNLvQdHj6K1mlZLZEzQyVQIbZ8LO1m1f6HVu7g1FdIgctuybBFJVXXmG7AHV8w
Elh8rruL++g+k4eKX8fou24GfI1Mt7vQ3S0+OU2cdypGpP0ANpxrZEzDYaTTDI+bQYfzACUow++u
N+twRO3J3zw/9hYoEOtbqNY9Wgg0Gpytz5bM0bhjp3SOGshMU3jRH2goOFunh9FpDcth8gaED2Bz
ozdvT7r4maNAVONmeg9q57SeshjyKdN/oLXQWloc4CjLWYOstd9GDUI/vU1nqE+QH3atE/pMdzpQ
oB0TuvgfKo2mlQ3soO9z2FLVDLCkTJCEdPmXo7uPN06vj3CE/JFjCenSxvBPtI4R0rv7IQIi4pic
wG2PWGjdw6m/fVjw+hu0vqkYg11Ss/I1Qx+/VufKLL4kH5+32QRkUseP1T74DGs8yeOre8lb1Pup
HrbYHzzziephunVxDixsJAmpcvZ7mIA+6AABRU62V6cdNhVTHXeAZ+EiAUQ7L0IfuYH/xXnC/EZt
Sx8fJ1dcU2nwepfkkBO/nIOD5KVfraqYcxLi+dNTbZSXWS8jpTPvxL0dQVXEbHPIBl1yWzBNdIHI
jtreztIQtO3djYXgobHaBo/hIT8ltBmJD1/SArc5uXhHXkbPuO9flGQv48oh0jObk8p9weJHv+Ho
H2s71E5mR4SbSs/Q/t5sgI5xXm3y3Z5w91oducMi6KPU7JFHXYfteXN8ypEXwQGoh3rTVGrzffFe
b3PXNG6oNQabhbb60MchrefQz94Rk1HRJW4G+5N9IvMtIADM3nTfqeXS89E6EdhSqkEYE9u+dJ+U
B4lwi97950PTnSKPJhb1GfUjjVD+SFFI+fdJ704zp2P6TXpRk44AVMcx0nB0+Du6NOd/CnV4c94u
la3+G+zmHoZbB+McnLNlCt4jvMrcb7hKGu2LyuHsNndRAzWooS+azj5rl1zoY7aByLqxOqM3D7Py
RH3TMaGN+M9l3ZcHrHrqeA8fBBmRq4yJm8gV3yAiUaSk+5ZxZEYWrg3hNyNjmEZqZaCjpZKrDB1F
i0O2BkiCwqkaSnTeJFPyDsqO+X5SD1/DMwUl18/3h7d8B/GX8KoVp3CwomYIP4zK2s9JaQgjD/ec
Ts9c3SNG0VQPu3ubH665sL35Qrzn1ZCzbDR05JYtnH2ZEIF4huIYJVzdJxYB1+3Ys5qvm4Agm78Y
UGOJNbeA4YhSjeecbNPSb9apuM5QtI5Ippc9R42gsNCQDp0SMwDaWtIaFAcTjt4EnxOanW9HyY/r
nU9n6aJzgtfYCdDq345gJETMexxDKGLaH9fyMbcRh83WZ4YjzQKItTNq3JvVXHCwea8PxRV0Cvp1
TSp+aA4LjEbBD+B8CDcDl5l/LAN4GwHuLLyZWH8eeK50k4OPi4FLl/5yM6f1OFO8C3BDNX+lrb6+
pIN2gkb7/OvK2Kphz1dkfEemW5h1ZSNYGRDDU8UZrV9e175Y38EGvmwtRFjmxwOt7nNsUYQiqWDf
xcBPoz0T26br8nqBgga3kxF4mKqIFkDI41OzyttwYiCe/ubtXMkk5/X8SEpKvOphs3C+0HImcFcJ
HujwRofCLl9rfeZPOA2GqmK36G9Wu+EL4Gmg7uxuv+LQY7R8VI2hO0Sdsw2XYT5lPAlU9vkBTmrD
fNCeHYi/MGatIBMSatUlzjE4P/5By2Ng0eAViqHLLv1QrqPvZz75UEe959Zj/EbJ1ZYE2B6tO2Ty
gxPTjSqZH45HJZI9TEcp5tPN2/hAXd0R5XHVephw2gUb6sQ6mbcK+6a5uNO8BrKmsCGH7I1ZeZRs
XCFY/5Ucs1q9TySlU1/vt/C98yvNfjJ/J0d4LXrYXYJUrOmdEYZy8McHcVBOVYkdckS9hgeaDWd4
oSYn8klwaM5+ZayGNxZ9d/XOD5jD9CiFeoh6OMsQZsM5JML8vWZ3H+qGoVC1c3J9o5aNk3ikG8qi
8nDxsY+MDjSr7HTEHlewAQaK4eosyPvbZ7DMC1vzF93aXlGPKfqpFYsr1RXvb3f/APWodug472BZ
gGmyydDqmluKhgkNWshWeNW6cOMAcdJQEJ8eJJqqT7qYvUFNrhM+OXXe1LrMUeBHyGe5Fw8c3pXy
Tvd2u8XsW0uvNgBQm25APdJLObO29sN9Im+cumzTnUO+jsobTGaFApdgoiAFfK2aFLOiec2OdPdA
6kVoikEUMVKy/Eb8cDPwSKqbXri3m169Es31ZU6lSVCijqBKeXsHBopxhHjFPvzEbRCJV3ay2ihx
p6NH/zmAL5bd/c1gM+WsF3v8WwReI3M0qUUSkAotUBEW09xzP4zJs5rRMVOd+6BB84kPRE23A+dN
AJodTK2co1HsyTKK4mtBtmB2LgQ3Luj5pTw82j5LBIUnnCbpY21AjUH1ReGv9OU2fseIxeW4lRbT
23ugi873k/PqkAu4Iyrqc4wm/W1UqYbmb8yrPufvOacombqYa2bESOolVLArbJKc63AbUCEFT++N
SF6dnxJyiAuYCKCKp4aXfJ9CwglaTAlv8wnbVPQNdoWWMulpOE90o8s0CgpnJYP2FrKmMQ69JNvg
lnzQGQBBt+eXnDexb8mNZD6gEkPI2+D70OpvgzYDslfnPRWryCunFNqHpEqb4+d8OkBCS7zZOG+2
GaJ99pHT+UNFC7A9PMbTF/J8aoU5uy6oJigxl7fxBciJkvCLN0GOTD59IhDF7yk9Bleh6R25iv2k
seqysnfOPlBJh9rkYAqvT+3jqqwEUdcT4z6MuseM4vQfS2fWpKgWBOFfZIQKKr6y7yDuvhjtiiuK
uOCvv185N2amx+5GZDmcU5WVmQWmho0EWsuYxKZ+6yL9PYz24z4X8NvT3y9L0nQotMZ1+p4rUXt0
n2ESucPys4WhUBF+/eNk73Ur4+qyjlb6Zdb2kGw+wHXPcL+1pDlDFYIWNFPY/uu3nBsEGveAwliJ
NfPe0GsmUIyvjDPjcdTS7D7GIIA3w6rFzHJBO/s2LjwHnym3eAj18EbjkkEr6BFFbItF84502eit
ng4DilEV1ciyq8poTC/MBCLnxvHIkKoJLhl8ITDy+sFrCOfi73pw2pWdQyBPD1Q+V8UCo1j3jj3t
RkwRGJurG6WuVlhkXaPNhDp/eUUsrg3EuYOcR5Cwjku3HysUqp5vSQY/tDrBKBrUQzEes6nivEDb
OeODd3Vz1kkmSGdpN9H8PPV6/QYBt/j1Y60xWSn2ujUokWs5hxI+fb9rsvxWF+eBg5H58dvDA9Nz
TokKf9xmgrlKeDAq/7iEuirYmuiz9ugjS/dknJHwGttL1E0PkXiK9C3pA98lelfndcsm/iS2Jbj0
xDlhaV5+qOWXVFkc/QE0ZJyAcrymhK4r7ACmAJlcPn6Lf8QXYFOMITCbWD3GxFji6IGvx1QhCj8S
87ZWj6g1bRfGE0YpIxP1MJGIRrxaDevtF1N6eqBYj61I+FciCKb/1lb+FzuJm72c0GoAvIVEQONh
JRvbPhm8V7tNDSDtuf3gSD90+HIvo5yfQZaJg5iqqRZn90yddHKHVQN82z24rbCh7wO6JgKEgG7F
UhYS442DW42aVjm6MYuhcLFI+tvwaJuTLtLYDezi9kRjJhTTgaaVz2swg+Zf2xDrBekt0QbmxiIP
KfQbDxy/hfCALfuz4+aN1gGgVgVL/qMD8V/xMR+4GwEcjY7pbVTiHbXp7J1qOX62IhWrdnyP2vqH
htmVdfqYWJGcL0antktY7fC8IFGgWXrTgWMfHJi5z8SiBc4VYj6c2/ftxW91vDo6sqTfOOVydMmq
UYeHfVI/Q7VhPf5K7z0p4hO4bEZn1lP8mGAQwTMBQd5X6ERMO5PeTN0tfXog7A5Zk5L72UyY+X6l
LB6vnIq49NG7ZK8QLvtGnRTZuXLrCfD9VwnvLOfS2mLWJVy/0ayjJpPFrT5aeKC1o8WC+jlt/BSX
mB3bmL4uLdC5WB2Yzx+TK8D6qDwNaJAN6+pBpyWOhRVpL1ZRwm1eRQuaklJbKDJh5hziT7gQHf5s
Qa8Uo+ufspd3oIGEvK45si8L1MuUZhsaFQYAnd0V0iHVrheOg/rCxJ0ugGUOv458gj2pxs1OqNZR
R1zgPtFfv8IiFvcN6mjr++Q8uo7Q67dCbcctvXNzyZquaH08EGOGyHkEg7xtLXfdHY0tz3jhx2Qh
obTxqCNyzivsoidRvKbyzIDgTTsrpc3CD5FxzZLBGkEJpMZFgmslRil7y5MqMgXdkzjlBJeof/UO
b5BO1pXCfQVlgFPD0iSL5snk3eyTfzWdZYIiGoHWChHoaPZ7JIxdRgWaf1xe8GLRs/244iHuI2+d
fpkeKDeyE8IWplriL6K8eS87jEmEboTPzLtpMb5HZOkkO9ZZ0yWZVYCCq2R/NFTN7KFYtI8pcZa0
B+mgf7abtNIhN3vwR3pYAKef4saa+ufoPIrAnalWNJLW7ID/3Z2Y1yTiaJTeR5ksB0+roCoNyAa+
jJcHIxeR1cklN71imYociC5NKjTvZdRtj/KL8Xk6S3y5HzYha6+knNmn1Ld+asYXbuPgRaI0OvLe
3DoVwfUb59z+r1eyZxoIEUhiusAzcLE+FBjsW5sw735y97f0pnntIqbVLS4QyjHM987xEyxro4Hz
QJ9I2j107Fvla7Uxa+MFVevHIvkoRu82KjQjB4WEdMjdbs3Zt/YIW+9AQc/XZjG0HzsG3TWA+tQz
tajf8179P3jyNd1oK/rWUvjEpZIUIC/N5Vl4pcfSpIRLc5qb8V1TZFXw1IESv4zeKJApaywXh8mD
I8AIbAHbFIrvmjYJFTnWF2r6clGBNtECSdieMMGhTS4X7IWPOof8z49qfz+BYi9U9Wr2mrFb3vKG
pX9nk86QguxVMfgl1HJe8wEwT+lhwtcO0D/yeCLJjg7HlN9S2t1PeMkv+VpC7ybThCYBlf2Od6yV
Uz3+vYMNeffb5weHWnbBm0tU4UyYv339fi67O2P67/AddeM3KDob0mq3Rc4vVPdzKAdFeel3LLIV
Rzdhx/zlM+knIV/J6CBloumq5XU1O+347/9fexxUGyhL3qQMOQLew3ZyKLXebxun3QfwAuYxFijk
o6+7yV84sPRq4YVww5tqUNfRedZcfNIbRpzI6/vWuzQegL7kc8nnpvdfRjNe/r044aaxX7U21fyT
vNCyNQ0Sv0/SzGqHzd57vR21NtiZogxDm6uYFR1IcFxFnF6ZpXTYkD2mX4Jfmr5AiHYUTwWCeFHP
+qTNrAkyS12YxPHn8cH+CsmgqQISkaSf9Ey3ys13+Ek65mF6mPbp3tLOLlOausSfK32BcQpJP/PO
iEaoDv1KO15v1A9rKLiUt1v0Aett3ipVgXvQw1Dw6NByE52ZisazGzc23biDLzs5pfQ2fgSaVUwb
o2ZP/1KnzsCCZXtSYY8/aTHNowbtJ44U4+5T+cOG3Qwav9sY9Tc9rzNfsrFm5VEePZCJ0ixs3Jnf
V8fx92jiNozAND2OpcWG1PPeeCeoGUhZ/JzyrkxJj3ShgQTr9dInbUvuU2V+n37o4Bdp2X36peUK
HRk6czmJvodDYXqn/S2dLemHq6H60uK+2fBEigZf1qQPMjYE//al0eYTVRh4FFKeAHl1KiexwabV
6OAFZyI8wGcRH1ey9gMwcdwI1dosUbTOW2nDJqz2OtDov2m7Z+dOg3+IaAnFw8/Ta8Z1lhMII4io
UcUCuC+qdRtPBiHHSV/oJ/VIaZMlIRKeYCem+BzuoTBNjDOhFSIFbIfIOUj4yFCw9GqBOx0snLim
rek9KsiCJFU52h5ma/B9rXNCnnROigg3KxQ91BqdCzYflLpkXfiytJCsR2Be+KxF4hLWiLWUVxSr
KOVJJme83IrY9/Krx53GlzFWY9PLuGEtU76LsAQATaZsjhgr1dJThCuZdYoq3nSCv8THkeiQovEF
a6E9BZbcbMSvQIJJgkLh8ZDgnhbEhIQ88plSFMfVNOxYrbgMNABrJaMO477wBSO0pUtCCboqpuRd
E+mmRgZNNwkknKC5keYtCdeJUs0kIzflSo6oIJsXzAmq6cURuyuRLUid0KOJFUU+rO7EVk5eSr32
IGSEPaY85KiCyZET8nbYE3LpSK3PQ4hf1FgbJLLyA9mzXCdJ4CXgRGrA3j6yoGeN7IKxHH5VVLQ7
3BRCYUy0BEEmAKCCCGYekPDwEWJet+d9gq5QziZrp/ka2AwXiWWfqGC0GmXyQUDtuN5h8EZYTjrp
SijPEovFjio+fjCNSbr5IKm+/9Jt0idcmEhLcdYzL9ww/lBNbFhtZBo234w/wQlqOvWzF5dY8ohy
qkF3FbszLhU3V0urKeDQK6hI+0g2uPbLsMFlyTgyRClchkDwdClr7rnzGilnw0h7cYO73uCeZnS5
yOSyH7agpx5Dh5N8kWvC/cLViq3kErNXfizgADeAumc73W4Zs9H2o/OdsKLbac9K9w4VOAh8ks3e
+FfxWS+XPVD5ZESU8i27/hXqSJLOq3p+gAbW/Y2rJskhHXjTlJJ7vO16GA9xsNfgdXMwuajTsgya
GE73dKqnt2kPjJiToEEIf74o6TPVI/mVCkEZcJ2okV+nXa8MPkcOp8ucPpWfql5FYQUqozQEKUnu
5dgOEVIU54u54xt2gXsjdzuR9cOC4deykfzZ49bFvhjGIyk4y4/wzIp5goEWeU/voa+Xtrz3EEkW
HtxcsMNRC+4CVLIYp8sM9MFWIupA2D3ZYqapfCGky4f9u0IcA0fx5ZdksEv70jKVhTw8S/th10md
8HmEmvF93XJYhg0pyHokrio2xNQUOM06/Trd4XFXIjpgyK/TQ19fQksggkEgtj71o69DfoyaGncc
Rw6w+ZSi7mXG5jDcPcly15eZejDZ6YUAnMcdYVhyX7NL/l5RgwCGwXaDio0gYlPpxx2v6xSrM4cz
62L0AsR9NfkMbl5Pf8zZBxeBrfMVXSoWHA/fcrVO1MDlKkLvcOiRoERAFjdMNm9uC07C1znumom8
5s67HNBz/o0bkzrl5jGCwjpRFhz5nST8vsaKVKw8ZGjLlVTpm6BEXJmPv0R8C7fHyyct8nNtRNxu
7z2acHwQnmsf+0Jh+G0Ck+RnAUsai+PkOetS9ANu7w5VtubfCQtpfn/efYyaNWZ9CS8hCnZOvWOp
w+8AVyafO0EN/Wnnk4d9CltOC/nAgMvZWrQG38Fx12VrdchtUHXeErPBgk3XHD/qGQ5J9sJ9aiat
BTZIyXG39zjsr6MOW4yJ4+68qxNwh0qvEzq1VgaXkYv2HTT6IA83l+MkdIJvtjcfCuyly6yx5aJx
YWK+l99zG/gltwHGwUnwEe5WY8KDsQSSAK+L61Rl3v7yDDLOAJoxrz2Y/27pc87tVAEupOAoswZ2
nzwWwpAp3Sce+enzgyNN3xoJBwliiNMwelnGggPbpmeByHpLnhpmGyZv1gojg7bgepo3km2C7tyj
+okRKkuMrHgpqIjo4Ji78MBkUYBFklBso64ZkMZK2v8xhXE52dCEj04X45vh/4lJM+4xs/onPeFS
sCRDmSYWRdjD8mHpnIDdiVXmGbHHhc3/cm8rD0urKcT+LAM/gmMm6/dJiEw4o5E5Msd7XnvusTgK
egnCKS9ZrXHKZI7NgLNy01tC3UtyG+orqweolOSDkmnSiogtWTMIPk86BcoHPz5T6fxOs2PC5hBe
gWtgCstaRB4KqCzrjfeESr1iDZbCLcQusWMVvlwGH5tXsjKSIrLcgeKPRt4Tb8SzXQw82Rx8ekTp
TJbLs51w+OXwlrx/39fR1aywOgWUZLEbqfjlwYIXm8gkeWSnQLiAAPL2qgXU0aT9J66Q5sld0Lmy
AnVbOmTn5OuwHGsrTyM0GF/oaPC7bOYZp+tDULZmkdTNEDZEkepD9ia3eWAFWBuwjlAbfQB/MKME
Wc6NZCXlWwmoCv8GW15OlUea23UlOADzBO/VndEXwImDgLAnH81oQyNSc3AzO3pMgsXvo6IubDpq
g8xDPUsIY+ICeuZS/NpT4n9nCWAm/DEJZWASCXT/diD2UHvWM0+HaChJs9SWj6zVW44Pq0SZ9oH2
cUvoWyrcROMPrSRZCA9/2KSNmT49GFuYb/APYXmzJMIDHI9phqy3dfRXFRZwN4RtaRobrs/7Uwsf
OtGFjCESGwe6GukWjdQMcYEzDikeeYaBJYeXZ1gr4FeGwxUtgPZp2MS3KAyLECMEa4pVhTbkFUnn
kw5TkHGS8+5mqRhY4C/HkVFU7Y+bHtQq+hXBLbCd0U9pOYKV9bs22ERB6nJSi04batKxpgfPedov
OFcP847n2zf+ZzWFN6HDKvKbpXliOEvMZDMp0h8A9ASnuhuwMSsMqP7wB9xKr89TREjJvczsjAeu
JOTIblOPSEGMPGSqYW4AJeURZA1bs9B3McqnUJTMcRuHyjl9GeLEZOG32TNoTmZJKw8WDQNmuDWN
p+Kj7f9xkfnW+gtJ8HBcGnJB/fhPwSTuGYphEc1Dwtjicsf86O1JryNcA42P84dvumbvDfG14hYh
gR0fLfxgHCaRhgfVascyZ0H0oZETXZXxMNFoP7XHElBes6Y4w6s1LMycAqY9lk/GWYzqdfBXw17Z
G3ilY6aiwD1iOuJXbNKFrWzHZ+m3jRWSWKfoFrtCtSg9qHUUt75iybHYeKbr9CDHV5DTjXVOgHbt
Bh308AnjrSGslXlIJ6uniVuYJd++rPn1b/7ZafipNwYH/JcYOOXk4jFILMQFVsh1m8srDMPZqTiA
UD0+jNhjz2kMsPwLLRrRrS1+cA+tw4g99wfW+a8xmGtcd8XHP8WJa/HCLye/44npRBbiLGUxLPej
uYVr1vy3VxqyH0aPkA9vz8RBTzrdzTmicI5H1U0PrVCs9sO5HvPS4lhwLLEttuRDCo/bKR4zim/R
a+o66TkGRi3On8NVQMKC3RUWXuDX4ceaS4MjHKd6DjuV/UIS+hpySY7xVKPZGgfIB3DeFh/O+6dc
CL47Ylz1+xWfz2HpBs5a/JzTkIOkpx6HcPLe5rw/OP5xFVq+HGbsvCwtwTcldjTdiS+Y2cjZaMl5
8gU9wa4+/6PGsqYew/OoJdXbhNhAiUJ6uuXGcm/2BgdPGbTQCSfthH5t2jCcLt2XYSmLb1ZN88I7
E2VXpgIBorAr1PLTHqABtIgDmmf78XEKGh9dY6Vn5FM80l/G0l1vSeBSns3euIcUFOCDaUlqCZKp
CDGapCTLWm6Wobth5cXS2utk7SsBMrEz/GLWGVYLslgTl9mjflB1sMoutH0QC+bdu0MpDztwF8HR
YSCu5BQPbjzXkhPBCY+3S88j8PdGnod5PBkGeYNbRN8pvEeDj5BMgWUXA2tENUyzzzvrUZk8mSL2
i7NZXvUVzqOsnqyIZntcLwpfcWVNo9ThNmIYN5QNmbLLhHVcisKRKEsoTqOjXFyQ2SG5/QmuDsza
X5i/MLWJYUm5VrUlxSYbokUUvV44vcoaQwdk5nQyYslhIq5ixkEy92A6zxQXOh4ryTEMIDUEE/Rw
iEy2GdP73bzt2sl0bgwNnah0ykBtOEfaFfltMav0/4oN37vP9Ol1Js0RPesK58z03cSBlBqRRe+i
PVPQOZ5KzL5OUa8gbHvZszJs73CnZT3cZ3BQPNGuPKjTIqzL1s2hGPkTNNLevQtDlElLD9GUQeyd
IQcHErPyEcoSYEuyC/t+MBYIGpAlpdKFIJy3rHjuWF7WWp3tlVjAg/tSYhf7k5O+CXZXWrDCXqe+
DETPahhXZJXYzLx3LxLWuAJaF3AebiVLdw3352UjqpfOutCQ7M1A2rtqmcp4NSjmU45n8xYiQRjj
LDBf6tpXqs8ZaiD0ZX09ISoaJTDiGzYVfBSVXGAUc7BXAvx9ILy67EUEujBnOUk43DCHiTGzLVeN
nqvMphYDXncMnAGZH2iDEDL/i4GocOSAzilXMRCd9cGdRYskn8nIhlLf12FpS9/uEch8AhU94TPM
0jORCiLcE2qPoC+oFIh7gjeFgwbsK4x2ZgsiJi62sv7pjWzRxomxCZWArAFdYdFgQMoLxUbLqDqc
ESp6JJWIHb5sLc7CYL8G6krKXlIFgb4ZRIDiBKiooIhzILpz0sgwHCxbZpMA6Si2B7g8fNllGUo7
cFIs1Pra4tBCflMzYqJvqoFAIN+HvwSrME/6o97mg0XlkYbOPVzd3uAUzrcy1Y6vWRoKoPi4XRr5
uMWeg8aI1p2Q/yjbw/vk5hsqHBgJi3KoTjhA7OMXFhM8AN7g7pZXQcy8BiZyOVCLsQlm5gKBoUiC
kb6cVEQ970GNmoRQfIYV0tD/w58PrczYdNH/1WMkDRATgkiEcrClV1mWrjMY0Sj3tp6NEtYctuE3
D5BuidKYbiIuYZWhP+3QOK2PAYYAgQhzz6IYRGHYXkxQ9KIyBOPz7+OOlO2nt+SYKBWisdTKuNaJ
sLU6TG3f6cHPYGzJhCUu+Yi5kV2jLuMIkhVh8/YF00EQm4Ik5PB2qxWYEbMqJOOx5Cy0TXWYNzMn
3ZYto0P8+qvlAnSlVK1TuJtPqgZcB1NGkEKzZKbRJ3AdpSTbXpjdkyvtzY9gxvoTStie8pmo7hgY
eUoRjoJnL7eESUPFU3rAH9wndS/UyfY7Fh2BviaQu9NPUiFkiMXw0RqPWe/GlcGy95n8HQOcbY2x
xBri8Is/MWVHFp5z/N31YA7unc+u29ent5PbG3SXfm9QEoRO1wKT7J32qJj9jLewXo2/GOXCYQ3f
di+CDM6b7ZtVUSnvRwVNLm0Ls2G007CUeNyJ8ZFfB11LXNDEsgCaOvbcTmXjm4FroEm/7JKm2zkT
BuOarWdBYQU4J1AvqOzCMgc886yu1U7Mfj8+DFsIadYF8Dn63lje0lSQgQMZboppHUdX/BqkNOgI
CXHJTcnH+Us+rQxuqj3tR9MeuSvqnrXTwcL0zCJbWgcScd5mrUlTVXL/tdANH/bBEKSIarLXh+Ik
xtVKfHAouikI8bEM1sHRTuNsCwXKE7/rNFWTdQqbRQv7FlX9k5GmLwOgYl2ydtHnBdiGlDLNJC/z
HA830bRnKPEWoCjdpqguOZlScMmup4KLBCdOTfo4dOI+DhPk2zermbzXnHg76dyM8xn6Qetm9Jm0
AbZu7laMWqdhxmGBCyGvipQeTE6GnVADBMBFVyETP8JJmpUkBOrdtBEL89fTM8A6eC4P1by2LKFF
5SbpOdivogmIyBwo8KXmVSu4BFOWUQEc9e16H7a5GY6cFc+ImOKjQUIsNdVZ2nXGDY/cAT9w1Wym
n+y4+qLkchG5supDitHmLEaVnvIOdupUWN8YnQBGDLagxBEs89RH4BE7LWgHYr3x0fS7/xk2LRLd
lRJKmR0nBvwMIc30QSQC5D+JLQ3uln6Tp4oJFYGciCdbCdMvuinPQzwS7iOFVF6ybMijUZ8VivW+
OzpPGyjmHnrb01iWkAA5qcNlPU9BIoKfwwLwqcfhkvBR5sHJErxhoASwde+Di1umAoVT/yIkojDI
sHEVtxnd6E9XIt6Ar9d1Ig/v/5zWOyChPaPDBBTz5UFCmk+5z4CXt6lIkbfA8mC+QLxauuULBRSQ
2s6q8El7jRV2+lT4YUJdjC+xC1jZTNuV3s2zR9kNfmGct6wUoI/n18toj+E4aciKqYd0knUYhnqq
DpeuoFHpw57SenZKCiFuwshmIKoLWT7GM7l2nwous3PWfd0TyBqaFy1F7gYqYPOnox21Ano0AF+s
gF184Am6JtQUvMTegTwyQQVov+mgLYSCl3kLcW1ZyPxLQm4zzak/FkMr8LI0dRxcAVOVQyBGvekV
qR/YN0GhLAsaUO8Js+JmSn+EWPgxax4Z0SunlhHTqZTQC2MYkjrLyC1/TBIgqja6Hv3AoRXamoMv
TDvbhrBrEl1FIO1cygdhSZ/Z6ozFiMSPubGAb7CEk0BkWBu495F64YPQHCzHavR60soZUmzHnMCy
hdZKSE3SKrvjlUPMht1K18lHEkbdcC5BxM0pRL1YWEc80zTyJDLfQvMJy4DhhTQp40SEHOhsVX3b
xqg2pvkQmJa3fwqlTDRUwlbbo56iNyih+xEyHO0GbkNxCPjKI/H13oWFjhOOQ24gXCoBqR7mKYMM
2AYIuwlpcHQcLVuOMruO2vjiIWU7Q6TnGUSskSlcBehIxylJN1bFitv2ihsyeIkWD0BOkDVwa+k6
VNNx32X9ns2iCrEiyX0GPY/SCQ8qdYQ2HbWxvO5B77uQwkPMp7e2yBiW9t1s0zQeGZcSnxn+ZQCv
LGMBHXVHTW8tjcj7THgCDPaMeg4E4HS9dSqLEGUj0hWYgbBpjOVGSgMyNx7GL7dPc+7uXD6onIqs
XKo9I8pLUsmQlOIFMBidFpe9VwwojzPYTgGlOM+mX+S2FRDPJYtb+swU+w6qtdwd5ycexvgdtwgl
JMERE9LdhQiQ4xM80OFzI4kDvWLLNMAjSpwgen843sSxXUPGKgG4EuKaQCiLdgn4SABCqeCNeFIs
WQSRdzL8YMCAj4BugZElo4z1p6LGg/n9CvyEesqRqypEEdDBy/guavWPuWLmwyvi87MlgeT6ssUb
cUa8SKJEchJgRgJtAcE7o5iK42ohRwGbgHgNsyT8kXdPaqYTIkNrMqEUTWbgXcQ0fijV1MGks+Ep
IqMVw2RyacFYhruz7NPgUcBf6QgHVzA6W1xbpKwqBtZC/ekRjKyAX0mulvO9z+EK60VL8yEKXVkf
gEWhzLIwrFN1LigxtFNAJo3gHGTTkfIoqSMmjwGNfbgzUHAF7LQLH8ogpdMvDNsaA5pHXG3KjWop
Gr4ktZH0XjpM6DOayOQnRyXcTujtUROcjyiloXe5EMUxh+ssrCKtIYJjtGXCwOFpesY45xC3Oaet
qpqvoIkSUALhlcpDKHY1P9+bhQ0CyYz1zgpYUYNmVA0Vel61dJYUHBxSUQYrROvJqrc6IuiH3EPU
hUH8QoVsrnIM5ndR2NIJEcca6ONB3zuodPfLo27cpZQ/X2LAJg43iwX0U5k7vXvkMUKxIuLGmjME
fsMnsMIY3di2xOsfVc7i5rdRDm0wELbOgwqVr4aA7TLkE8MS4+Lcf69KCHo4Kx/HOPzjYTYYEkGT
DLAIm+cxFqThwz3S3+C+ounogHHCqNqvCPoXJY4HTb854H80xHdLHVzeYrlmw7L2G6iUoSR84PFT
ul/RsYWLplO13z6hDmCVkly3Um3f0cX0Rkfxq4Ng3tgZvjFUqVfRDfBi1jocinRIY8CoRmrSSDHD
+uFsMN97uJ4XtozKXWkwbOm5gLNLkJAW9Oz3X7eWEIau6Mi5LIw1gH07swrLzCpdNA1iaREH82Ak
9d8Da0k4QU2cHGEvHT1RuJtQ3V7mkjD1D+KwmKKRUzN6Ep6rPMX3AvMYSMwEZzIgt2lIvkFAJHMR
xV6iNGZ7kk8RRxWadfBhV1pVxdO/BVGmrVAzIk38U36DUpLGVcSkW4bvXQ9yUrzHgOk+EWoaqw2M
n7jeXejP0GfZFD4bPKWfH62pyWHNFBu2Eb2DaY8jS5TAHCRlpEPnsC2det+W6FWb0BCwUjP/8d5x
vsPvlbuGoh42ofjHyYrnEJEyUNkP3hZnQ5U3qgssGT6J9NvEdw0piCLWk3NpVIxa8GfwCROf4fKZ
507tYN8awq6Bow+578M0aRMaeJDPcZRhDZw92VfhLv/wf5u0HZkb7rBD7lM8ft7TLm+ainE3msAI
c667bgCUYthojJtmm16kpHIlpyAkflICUk7GvRxJMKNuEpHIJ0ypJsJHxnARbAZYJwHSGQyQnFgJ
b+7udDz+gli76CZKU1KLzURBk7LBF4oyH37IgybJJGPcxJ99MuG2rxYAJMQkfFh0RzNlDgx6uFu5
GxfhHHv7WF+vl6ODA2V/m6X8Js5dcM5YusdjF0HO8s/X7bYgx/J3PW9Sza+wQi0l6Q+js9eaQRC9
0F6OZN3qt+Eo9uHBKu4dWfDdUYK6wJwRt55WU/cO9J09iZIDpK2io+rHf61aV09BU05qee2PjnT4
PJo1dW/v2oNAOiixVPw4+1OMCMkOOhsgCFuDg4mb2c08l9OydD7UZzpD7ZyWS+/9p7WSPdbEgxM8
6cLNe75KR4C7fzhbnzuDe/niywoGqCJkWBCfFhVCWnT04KBPLwB8pfUAhfvCxT24YGhfHaSYtumD
q44/ECx25nVcjkPYsUsHxu5Eg6za15znBNWfXbX1nA6WLyMfwd3b/91mLEDKMACwuVPZ/jMeu1bp
9eg/dp41FrRkzYHsa9t53816VrTNUwPmV1y3jcNTb4G9743u9Da4juugG7ezqwOpCcNYa3NI2tNP
pK36B+PQcM5Q2Y5o5mD9VPD7T0EH3KBj7lpeNNO+1qIZNTErph7cxOwnAxQ8ZI94dXxSBuVJbEOW
Wqn6nI/OWeNYQxsfpzwyiVvNYNisjC52Iqx7M4Ufv933w9i8cJLCZF5/sfYjXdc/8ZfhqTfgLk3q
rENTWBgd5HOLtx/hMIpFgFqsZ+IJU3TtDp6KkwTNCX0/gff+3lbwvll0au6/mTWvHfO9evbtnMbQ
xMpvtyBOpu9V+tbxst63jHPXmPSILei4cAzqC05JzUAZFe+wu1D9mhZMmHr+NXQNNRuN7ISf7W57
Y/rpWJUGS1q/YH9QfP0MNnobHMpXIcrT7ly/hYW+vOtU92jm5i+YyHiYfWh0N7Rz/nsZ7O6YyDIE
vIGCjG7o9+fATAPohk+DrkZ/xJWqbtzTMo9K/ewqN7vQ9OO2TQA0Guw1HfNANvbvLz1+wVQYdlfN
kcjXgazpl4yWzcqbbv89vv59OAPw3LiAe4K5AnPlxaTrsTHvOU27/OvU+ocMdUez2vMVXbZ7fdjL
pI02zQJ9Z0c+5Z++c/7rYCTdEWsSvcNadvK/PvB2oiWt0v4CNmA/7lBEuHiMvJ77Qfsy6kcVxY/2
Gs+Y1+54BfN/m21b6m5Nu22HTjZ6eaINyrAySOk6ZR28h4mOkSoFxkekJjo9ML50s7DsTKfa8Mft
+jvHoW+5jGsdl0p3BsFUdQLTN/TrmUqdo9tM3IuFTYGYyrn1R7ni5TskPXGu+/glYsHmxhYVmttk
mXCKBecDCkRRBoijTqYU+8giHX0bru8zWrdQrDDGpeFT0gA37dDEaTnsL6SeRgdaCpgUKwVVUQDr
JQGlzSeuER8qdPlqq4GeCoiGG5dFHrkVbMFbb3/4vBgefgZomUuLPDKc+26Oo/a4axvDYJA7g6fY
i0ctJPYw+zE+sBtvA90brdHJl6wrWZY0TWpA69uJp+fR2Q27UPSGCOPO0a4NqUGgJVwmsSWyh26O
xbzh9r0aEfoOJd9ggEE72DE5UXJKpNPPbvP+IZgsOUjZo92uCYh4MweN0dISRiEixflmUwQ4AtF1
+a1XBf2O7qgTj1AKC5gMqdvvGMfx3j4gi32gyGO9Yt3peJjAwm08Rl3wVD7uOX1TktsjJ29sMOvV
EfvD48ZMqO0eiHFeztGqV503YTdBDKdImYYn1+HJ4IR3Pyf/mpWk7731fLGna0lO7M0q1SAk3ODn
PJlgT47gUcz7WXCa2W6Az88zEH9AQq4m3eKZoNHgBiDDBOW9tEMk1UD3wOa0b8FS0VXkKtLz48Hl
e9DGAh3noOdplmjlBux/QJ+XAZ/vYErcCwMakmwmeC/Q9YN5ZVoE/McHN+yGW9oaOZLfbBKuEhwz
XEk6CrdhK7q6mGxYblGa3tavln7AWTb3FDxlxXMVp16DsBG7gcm+xn+K9dlu0uK7gbyRhDERD9nN
ZGnRxgeg5odPXYw0A7AgP9anPE+hVNZJ6HUvBCnALB80BrhJiiW1XzAtu2/2qlnfIbvpbwZ0lMfE
DfY7cK7gkpMJGNBEQ4OJyX/PJK51uRoBXQ0e8Fv7eEXtk/fqtr1GWLL6H6vh5+59pNoNutmcrX9t
iz5tOoxc77SZIVvqv7nrw6GE2diw8nOjSHbvYMd1p8MX+k1G1QYQ/XGzcIGXRlvVy1Kz1hvirpp9
001wdi7Tb3q3NppBm/kJS9fxHzcYJ1fnCUzex/9yaZ2N2uXmRAxfgqnBjg4MVwPTq4Z5W9yTG04V
NW2t9NeYxiI8UtSwCbB4lGljxxgRvSt2nVx0F0aWwwIhJrcDBqwJN5cwaEDiJ2ayjIXN0Rh0oOFu
r1uMpBgNu/3wTPcrsaJ9Ql2mNiNb310GtsvGgo4cLRf675sOXu4y3hXTvjnIZYd8T4hm7jjQ4WCz
CWpirokcRz/twgsOJqC9A96Ry9JoXiPG625nkqbeouFmgP2/x806Rph5crdMd+xKNY8ZYvhwmwxX
nL8ZoJ0RTAm59AHemJPBjvz0PVBYDUGE/CUtVIYS+jFPCncfx3B9QlWHamFiLsRxkSpMoHiEg8HP
Po5fMG6tBAxF5GiNISPR+3n1kY9hNvdLFSDlnya44poBEDdZsCGBqMHhEbQSfgkYhJamMsG+cNbE
Sx3bTxnh1EwJh2m0YHVwTieO5VkljBeUIIBXvSHBuYOIgypVmBAiocKZX34ttkgXvRQdAJqJRQNt
6QAzewxF3yxe/iVT0c/d0Gw+yKGlmCd1zA7ltQ4J6iPq09KMUVuBUYIHiCKqpt+lQofjwsePiMJO
BNNUkGBUoC4BgCBJ0jmy62s4wSLm6DNzAd8BZ+7JnYRgI/k4w4jqjRBdP6AYOOjdSBSL+FKTbDyt
16zAwxp4AvcrRAS0G2g6LOvkFPTulNuQ400vFvNHZghEAxgLadjDr1G+v83ir5Hssy4tcDlrTPip
Pn1nRyhlf00Wx57U06wjGA5Zqk+fhrN3mtSIdw8xnH/SB4xoxUO96avsHf3IY6esqaHJR2Ol2vpV
RptGZ/Zq652fjeEKLjZQ14q6HE2UyAkq0Az6D2BKjP3e4e+KG66KnpfwB9dKujSgi+Ajoq5BLOkS
zZPoLfprxFVtAy2u3IOHY/c4Si707EENIkReD2RsMzyuKc5NzwnMJw6HoljtmAxkgEKYtB5V0IZO
w1SuMpkhNnmxKb0WTJOioAZXUH/uSBDNBg71xIkAR0+LfXNIEWcC3YpGpbbqS2ZG04KfFcTgWRtc
3MeFbgcC0lCBzVBPgbbgxSWtGcgah2IbyL0BOZS5kUUOO197Zr+WlH5Bj7pvDsBEm9NLck+wUmIu
6lKl2d1VqI1n4pK2WHX/mtbbom3xpKahYW3d4wuWSowNmfqPYbnGdH+ch9/hss/KTyyH5pLgL+h5
b3cJ6CBGtg0MozvD30Mhxq8YSJvNBTwAg9plZ3N8Wb0NdUtew+SzNKZS1qDLiqmJc6U33lbQFExy
tP9YOrMmVbEtCP8iIxCceIXNjIjiWC+GI844Ieqv7295OjruPX2qq0qFzd5rZebKxHjAVBpu+5XV
oUoplVmj/KaaUIc/zb++LVrGZ1ePOn4ttJNmeB/fx9Y3FJ0VpZOoW2bIrpzJ2873Fi0mRXp8sKjX
UKxU7o10nLYdW4h/Pows+KE9g/1CUDSfNKl40OGQJoYTJAlPZMHNaW/6Zkq/622b9K7bigbXlxOe
hBqn5XBTigELD7Ohv4/ns9Nh0bpme2O/QxcioT+EJVIt4HzbsdfwJ9QNEirQmJC/Q/6TqLycA5BS
Y4A9D4EvBt4GNnFEqyPf+XMKCjJejvPE3qutBJsqgG3Zbpq4WdBQy7bEdSI0T50czkp8QemZTc4G
qi3yB/aZf87syx9KysRCsoOWhlIxpcxzRjAHtiOJdCOKWAERdxg2MPTLeSBZiaKC8jOOWzJp+mM+
y8e/i62ShOItaLTfH2sGFWn/MvEkva5OklUTIVaoIZkaUco2vQReEfQoTmrhIyD2SoUIqRahZJp+
VBjKYfizxDp55K5lW5+dtL/NwpE4RcgZvd0CigE4cRhuM04WrPm2WzFs0uUdSpEGWR1BFa3XSB74
42hlfU4TjhU51sA/17irSw2mPsva7JgdFQ6QfIAm10o+KKUTr/wgEaO7SMiTncGzTSYU6TMHxGDG
vT7gz0OKaYK/kY8gjBOcd3dlFUrp97HK5bpprX1O0X52Vjd3EWZYP7Bfchxyo/3m6A25OvpwwtYC
XhLoweHizbhI4tJyVhztuQpf/ZN/iOZ7q7bN7TaqwmMqcaaVy0ykWiGiikVt5qASgZ3ewM9Bds9i
REOkEY4yPsWea3R2n/2MA9+QNfUrVCuWFQWrl5FSlm059ksCAsWyH7djcZ3n8vKNrC2OfkpGf5sd
2EX6lIIVmz1znNx5PoggJlu+PKba5E1fuxQY1EO7kcCscjhQ3kT8J1lEa8FsTO4M2B9oIImrUs0A
iSiRzc0q9bUrd5fkutKmogiz+d2ZpPKMsTjpM5JHBITO4OyULZb5KPZaFnsPJ9M28qtuC+dquOfo
gmI/V+N1f7cR91DA8xI8m/Ep3jk29mvs1SxzSBnPN5jDJg/jmq3GrwWCksrpTw0jcHiTr4OLP7Gz
usu4ELuRNx7z0m/O8M7p9z2Cu2PXuix/gHLBKXUnIFpOUySuYnamwfozYXtK3/ES6Hoo6LQAkKI5
XUo5guLj5NbwMqTo5hdDo9eyD5EoXp0MCzGJvTzCwsE0lUpDLFlhGQQelFnqho1/hEMsd59oIAiw
uvonmAJfFHDwA2MvoQhdseJ4ofNdcvr8/DZivvjh1Jejs/fYNioLnvgbTqDfVlClHfw2RdjwjcoN
ZslgRwwKwb8rE/6H+hzc3z72ZUBFZljhM35mN7hjwxPiXLI0IhxEcJkAWE86GE4ecSRlwJ/LIi5v
8qcgnmKvzYA3FwBz+/1Cl7fKSa45wweUHvt7tm/Z+z+MBWFcW3A5P9Eas7FM/EOeBucNaJf4PIrE
ox0Z6jS7pGViKMiEnwINtD4TJryJfHvfv8F3w8zysSAnXijjJYUEM0NyKHHvOGF/itU0Y/Q3r+yK
iAnbPr61oZDRflGLoceArhe0GAM/iA5cMMV0DpwG7gFUudsh7n1Pj20mJ1xYg+PmvtQPaN7nwRz2
LIH8w1jEtTaYvYqZyIC/7RgTDuq4Tl6hHcwJ3hRoym1qPoqPcrD3XYwRBGDj3qJFAt3+oBLD86Pp
FncbIRFezfgJfrianP7CEmICsgSmY6D9OjSZMk3nIQ5sX+wkqTyWGHMVoRhU1NVtcGRs+485dOFj
IM8OeA58NsKt7OycxWNxW4XEQXhlOeLp5kt8KJsc+/gM1+s9Ic9Ms4gyQLAlzBG7aG5ASOYuUQYu
4AG/FdNrxqmh60RD0Ao2u16wD7E3ODNvxEV4RxukWtwR2E4u+nCIjbXVWQD1Q+giHOP6U8vD37Iq
MIXuyhRXjv0z7s+tUNxS0Yp3QpxN0mfQm5I7r6CheeeC7tNQiv2sKFRY66jVOYovMdVPXVGuueQ0
6eEvaebNPBpFotRDnjomX/fNP6idupRsWJ/zItRenpTzvP7RacOXc425F/wacPExudEmNJyRqYI2
D71V6OMlJrM1ol1lDxM7PK6enPkikGJTJ/LUxh7Zppbs/gzT6SHZm3Zd3w7j0iVB1VkI9LBzOk9O
uj6+ywE2faTidQaypbIF8BZE+oGesc8YAYtGOEd3zPZHRIYE2LjdXptbORykaOdaVruPqNpLc8y9
8dWYh3/MjMsnnurk2dH8MdpFZKctBv/k0xIhLkcs7lOUYZWFXJkzseHOSHXNY8uZYbCXKU5cjME8
qlxEQna3I+8LnF0mJs9AB5ydR5wSKRvcvj2OkAUxY+1dhvUmMfQdBm5IZFI1+hLaF+r0Q+aKZz1r
FBqXtganIlFTzWeHXt2//R37bw7Hp71EDsbnQwPiQsGyxHJYaWO577OowLVYdZBr4oE3YJvarPAz
oiLE4+iDQkLPDMxoSbTBeksLAUHPWyPTPXJW556wHE/ZWOXGPlMkBHvM7H9pGcQgbWhC4XzRzhQV
Xx7g8f4kf6musCZBo4mlGwX1Y4zbbcqjt/dvg+uaWQz5AKwf2k6xOBBmCyiTqsoYW9w7Wop91PZ7
Ll3pxzl//THCPI5qxq28Z8PSlhUh2SNCjVkyV+/S3YW3rFGz7TupqNSfJ6cVFb1Hr+EXrhyTFy+b
Tygc7t79797VJiBVBsXII7PLFMNKh3pPQCx+UiesswrsK1Lh9G7fyFHfkSEPpqRx3/culcLW5lmH
i/EjgmF5MnBgthugW72Ai76srehyrpAwxFbwXAAUezwrPCaAlvIEnEAusHMilBdwAh4HdT1v2K+y
BNW6PaKKsJOFQy1IIjRFOHW5ZXrNMITxCZF2IiKnDrWq+DicT5PZIz6mOp0JgHtSxZ+44+vxyDYA
NpcgI7xrfl+WQcA+uwcyrfx2am/Pri/eYJ8I+Mve7hXxh6A7FRXWkYeKLMuQdMx+BcIgYI6N/nB7
ftjmUG0ZRnZAIdpKjnv6RDLGOPSlLkDl8yOxiFETbSZEVocusgob5I/RiIUYu1GYIuGiwZseOGCv
cb7QtnTIGJKIgGQH1H77JQrBgdUx/NL713gaTStKG1bf0QKDI28JEhmFyn57jt78ynXVr6eCJ9oz
KwUftre/PmPsf9fktvENlCk0xoblmzGz0CQZPl0G1gc7wOYprDpbZVdwEO6Jaq5Rf+KF1kjwcVM+
8Ww83/LR8PNg24jqqUAyx+V52Rl8c3ovwa7Y3D4RrynIV05w0ZDWK6GkBOyE7z66Jz/jmtmsLVKd
WZsZhe6dDoqK9N19e82xOd45egw0rbH6mM3ALBStCbAmYmIM6Wl4+tv+WhDXSgrenSeWqDgIqf6D
PPojI/+Up3r89q5t6bnigoTsg8OKPffuto6AH+acpXxcadaovZhPjDEDa+6c1HbyXxG1ZABFdvby
CDeNvwwxjHxucnb15EkZHWSAZKEr2zY9sonTWbE27CfzsbILWoBAHWbJ28Ge4UHeEWva/TCHXp8B
siJ2Uy10PAqrOWPWJhCaMFYJUgVPfhNxfbXrDYv+LEzqBG1DeJ3wSIX09ivG+I1gD7CMka4cLGxA
4+74EUohevPBYenQTBvgq2PXBdor/bUyY23QsQF7abKoQQWkXfPwXYIub/LK73vR8KdgegTLkbtM
yCcumAM4M9DAENd63jEQ2412hidD3iWdId37xxNIKhK9CZs47oU/uTLmKyxH+d9rdlU7vuZgTTCi
xKbkBSFh86X2HGF7CO0tM3kgOOOmews/qA8pNyxzzoH6B1YGzsYEHyf1GQgKg3tYZbQP+IKuD9hf
Y19mT3HDEWbxHZv4tf2pNgiNIBgF/P6VWEZMDSWG6k+SUxhM6JGB4gZXDACdI5ZtHNx/olUXSlgK
YxkS+1NTCUG9RTeeQYXLg/ecNdCc4KmQP60IrgIcWdVmF1Z0dIF29Zj5x/wiECSpJVYoIDPdbscD
DJm6GPbwbjpEx3R4JcHIGGBj4u5P39xgzC4UmF+kw8iKJq9lbYAmfVRL7gw6orZkvK/OXEPpmRG1
5TeSvzI/ReFrUKiDyEmhwj98jCHHhZSm7yV0OLiVDGeYicx6SyVsoHPhhPaph/AfX5o4hv4L4Mx/
HhztrAyJnKA5+IRjhc4Hkgu4+G5BE0107J4l255xoRH7Jc10H+dDEITOAKYi47n1aP1+R48LAfE7
Jag0WLiLObUL3ko0/viFsnn6xVXdu43JL+YcS4Zot1F9FrCMXFBxUQLOK/5F5u0u6swYZTmgFAdd
Q6WUjV4efTkB7ixBOYjWPDmCJ8gXaKCIq22m0D2038x1+sxO0VVCB1lED0sPSjw4P3Tot1mDyAtY
/yVdNAlJpIRIgLH8qsxOah4yC/UddXx00RRSMVT/yX+yIZFQXwaSF/3l1EFDGKRBb+h5fFc6SR1m
O6Bhtt++ttYNqwMBI1w+ZTrKXUCpOGdYXQp9hKJePLtan2A/fWDNXbAXUSwh+yEH3V6LQBCd6i/0
QN6h7JsaqAO10rid8ZxSY+HQTBZcZ9ABcvPauGpoZ9ybS5ZxAytOq8LEtZkZoMO0rP64DO80k5y1
FQnB7qXtXEmnJr96dAHPb5KcOD9HLzjtJgIWVa8sIDeTwbiDUywhzxMUHQANWPJF9yleMpJHUjjn
5XHvvutuefNuqHYGXwAafJbskuq1SyloDluDk1eb8ai0DxYR6pyfR5wxljUoacTEh/T98nVMQIdg
i4SO1u/OdWXGSM7wNilIQCexFVdT3dP/nu4BG1Z8q9+pPri2nQNPcWSu28NvIy3wjq4NHjuY9APH
ML+c/dTXCY+k963C+YMLiF1nr50xYYJl8bcV1nDhj07nwCAf6Mssfp6H7YNNG3g6uHfExWTCML67
wXdJJ7JRsygay3FF2sV5g8rpw4N/dPOxuYsNyXj50Bo8HGIiyQTNvaIpLRPge1kkX/bkOtN02Ffm
cKdNdPEmAQUAhEcIu8GOGlbsiJ6IPlCFG3f8+a6doY7Co+O8NevM3A+GBskVs4j+rVT0sRq0fVOd
zHCf401GWDPzJB3GawIkDPWsOIRVqC6Ifk/Bx3Qe+LBVbsk+2WssdGSKF6dWZQXbwuCM/HJ41S1+
Fq3PlxaBwBQxjVEt7x48X/Ye7PrcR/Vx31l1+NVW+n3ZOfFNuLgxpnagL3derWELg/A7y5wSIsnf
9sOjkAYKP3i1AeJfFniCjoUt7kx6CnRChjyqhf8HTtKis2NorSpnByq0Vnw+RHu05NEcOyfn4BUc
C5i7YljK/kie+IcY8w5aJxjp5HJ0Gs3eZ3k6pm2CMO36IeF2d3CwuQDOxpcVSA4mUvli/vHrbOI3
MQjaydBK2fDNl5P3tAkKiTfbxetmZVIrHzBOgwrBMdDNTmGB4Ojql1nLb2Cr+vS1GF/26qoueM86
eQlrO7o+2FmEiJsPhJO9d5Hana5eAzuHP8zgb5hJ1J3zMzEx4ST5cn08B09QnJwnuVW6oLQf5lBp
bHRsTpyL03Epp9nSOlFxczr+yd+hpDuMjCI9n9z46byeTFfq7pNi/zmtMfxvM+rrNN9sZh/QvQcz
+PjcvEBfKI2GlGZNm2pDxyZ6wrWYsB1TVlR49jeg7dYPIg40tJ192Oy42rlTLblOMVEEQCuCqzPf
OybPeuHMq3BfxK+Gh7LoUfNNtprCx66iSsvprmW9kltv70JZ7zb4+dj7ZadwtDYrutfRVu9jeu61
TysZVi0KHBGT9ubaUgc+wdxqMdlE9MTRf5BMZHqzO6pjcJztd6xPOzeFsfp53m2+6QlWpbuvMVjM
SdTEd6tSp0EB5/6ILm/3QYWBwTRPOmk3N+f7HZ7B2Pwamsab2yCc1A71u1fiTEERv1fPpmpS3iJf
qpgjrtufrxIVQWE4QP4woudGYOw4nzjRcztvd3U6msp/AQ59AlQl4ItF9ipV+Y2P9RW+/J+wgycj
iQrAIjgp7Qk9b7iv0r41I71bXp0b+ZJV2M4+YfXp1fbxvG1fV6h16mCu6B6P3gcnccMqHv7cXNS6
5+DVdOPzkCtUzPHeX76pJOk4WGh3jrdzzf6g3NDdo7pdLDp6faL5qIsKFzEW6G+YwV8IZow3GjgL
vmwsULBvUFEICqadO8DnZxQrDBFX6sXI7RH9CXorPCeQtjAePYff4F4xyfz0ZNi5SV38XQjMK9gt
cD/HAgcmlDQ886lLnFGb4hUqGodmEhBGea8tQoJ5kvegFVzeMu9H1p3YMs35aXlHcMG0U1g1e3qE
poKT70I5e1Ty/T8OZZHIHSijJnpHEA6OHLoLWGX5HNQOgn9wTsFEiQ6wkzQ4qHCAlo8qiomDo0+u
qAcvoxrOUIeuMcO6hHNfsHqIISpcNBop21OMIxS1bC3AKYrvN8FO8JRKHxMQlHbAH4rz9OY/fDG9
MoK5fYtqsZSDu+4cYmYttQYdIFsAPyg/OpP/wDuj1DzyVcJJ5S3+MGLCEdr8hkbSgdC5ObtY6+9i
rK+dtrI7g8PotMmzy6bEZnZp1qw8O/yh1vpM6ADu+OtCSdW4/rVA+13nPMuxwg8QyrQo3LufSW3G
N/KJvQsGA3jUyiNJQ4ofew+dLaX8JwKRpwGlPjVhSqQQE16D6x1SELEp+Y1I97nrI9Z399q/hmX6
uMJp7fzzjEWgkNal5xSzGPvbrY8afmvZiEJGfZdCoez4NZc+epboCU6w3QLXSDVzBjigBmvbnQjP
7QWtFZ3cH0d1eHNPsnEZozuv8wn4L7vodrUKzb2tw7pDgIOaT6v4mnziDxEaV937noDANFdGv1m3
oTbdYZxgeJW7+mUtsQJ+YDjacYxf1NOaNCwxOMBwhUP3jXjpNKbADfborJrArytAHdwdqDZbOOmA
SkudDOTI4Lb5q/Zwbe2WPCTsU7iko/K3oPpKSAUscdXkHDBGJykcTLhJDZfbCz43OFXH/4KBpmx0
Xyd/Bse1wRiWfU+OKQ2Y83Ua6NIGt0B3z8NmeMWF0oXaor5BHTbnyMJdt4Vlw15Ea+0PE+ytXtPL
h2d8YTCM4HPE8awBnfe2z/GK4SlnIrqXiUM14f2mDF9WuhLfG+Y0FhtQrCEdAcHeOBbrDbBTTBcU
bIHd2EiHIJMSBDBxtTRm3vbolztMJzDgcZkQm+DMh0xj5fjCdBRzQsbgjcbAbzPOh4EXCRMu402/
iyMD9A52NpS9bEGIlxDt0jPQJutIHC/OwXmiZWJG8xpe0IlIJU6DjW6WCUTIJBYJu4urge/9Gnvh
/SBy1CNOFjS98EERc70oIWSlZQjCVW0tCpdLX6BF/hzBcERU+fTfghgJp1RAW5OezdAr/LkASaCd
E8FtRHnD04BtBzvQvkdvfY2vXdRgCBb6aCFRhi0hsrofKJ3WksfDEZLxlh46ioARm1dhhz1nIz1u
xDZPweSR8aD0RtW6viiHIud0atsmviABN970bLi+I0PdH6W5lZJ57gvNA/eaxfzhPt4CHBBK9SFO
5xw0PdYz04Vzfw/5g6GP+GA1mGviNjTWRnfuH+MjFJ3FvAlePujoat2X86YH4fonGksVW00n4Qnk
OuFjMfLXIqcXawT8/mdccKjseDJzFtyHEbQwB4tVTWVZzxjmArpCJ3ixhDX8YiZy8BNYNP4eyt1k
fzy6GYcp1wFfiQa4fZIIYZwtQGi4dX3V73KfmN9iuFeitUH5QZTG/LszS2YjpsXYuNnO1xBwGLdG
Y5tzVm4nuj3ZSbfjA5hqG+ygCfI+fEe9Org4AJln0opf3eVyOWSfwOSVJn46HpNplLssDjhBRU/I
EQ2zyylE1K8cD0JfCz+7ZfhXhDUi2JHO3gWlYkmIO5+Eo/MV0cgLkSTjgG1QrDkYczT9hTyqsTRe
QKbAMUi1QEr6PocsgBarVVqxEj6QTw36jS5hLXg56BdrlRepHN4FDjbA4vxyuLgf3PGbu3mgyhFX
2+kFMoU/4M4YPkBUInn1yMVtPTlO5JU51BwmGyR+Y8yh8mUCn7kzwLi/LsQLv5YfHtdQzkyZ5hEa
rPKWwBZzT+QVKHIA8T+hwXgj/TymhEdqPQ1osAQNiIz1vgjBJlGJE6IIWHJQ4ysvf49OFfaGxppK
8s5bouB+Kr9OIX7xtQ+g3lg9+MQOfWKkvgbWkMfl3ugdXv1Ptbr5n2eOGJFopLqrD3ghM35VGLTS
G3KqMgXi3DFIbA8NWjXiLEr3ixTa+zbtgocUw7La9NV2KEyp4osJ3WkTSdlwrtFN8u0GoMPLoRWY
g9c1PJrMG6FjwQfQEEQpQaIWYaKMSORqPSKTxgyZAH6AE7qISz2SmR2f1pC/SSBi6e+6zZmBheRN
jCZTYDngzkIVdXvPlBX9o+KANYMma5QKgZJGmTM67RrAhBr/W2LSWbMAuMdGxlAybSpXnsV9h0ES
uVmjOx9NhctoeGJ9DPekw2N2wcFfLBV6e5CmmoTVv7FycPXkp+Vjtd2719EW0at36vKZ7zRX1EgU
Q2AS1GJ1hx5CuCIDPW4hdQGQpymiD8gfOmdUqoVCuFj69RkXv2EK78yX5l/KEmNIaQJSJ3I34YyJ
OhX/orLPyYBnFX0eFh0gbRwPROfcI2g57EFsdLv1P0Jp3MNEBxmGinwATk6+8CT5n0m3r25QFHBz
OKemJl5/uIgE4t5BGDpjmUTfCskkdgq4LAtVG5n+WChc0+ox5AlHQmg5oNtboTbhCTqwk8PFBwIK
yeD/TkEa8/8PD2Zw4L1tBusgQtgKOJXU3cUCog/OypaSiciQUBVRieo2Cjs2o0zqSTjHH7Ouot/u
pGS+fMpPMSTC8SR3VYAXKeDG0RqsA2krNxL7XSWJqyKN4v4hfVtqfFIwxIKBRrFdFs6W0QbQSCDy
X/aYbCNTtg5DnBl48LEZ4bei/jN+IDkgOs8tO4Y/5mWzip1VsGARO7wZkBR6nt0NKJVMHgeXXwZG
BUflcUEhJ0sOFk8dJ+xigs2y+LHSEITrSFN0zkKEnqH/9DSOMBi//lgmseSn5ELx0iIfn/9d+WUi
hZMlUCdXQ7BXAxk5TKTYc0girkmKC28flkLMTHl4QQWFWK+4f+wycL6Sws2uhhQA1uEjG+G48GUO
EM10xUGsg0mz8Ykc4Ucb6yQ/cxUzEzvUVv/hRNwAuWB/f39YKQCP8A9XlyRK3o08LvJiEnDLBeBH
wIDPi3PS8lqQKfJe6KBIKGYtU3SgR56jy8YulgudiyYqk/qgvyXflPUBJ8IGatKInQjQvY1fqkE8
xnfPgrsEL3IiRPxmsu4C2YlPBCU9XRE9yCX7pSgSvLtLNT4HKAEfAhsepl253UKxyEVk+wWGVg+R
R6I8ZDiWoHPYZrnTXDyZ6JRDCGBaRJPlWMzHaOvsZTta9kTNsJthUC+D9D2cckIgXCFc0ICi6SXx
E4WcLCWhWOx8ArPjHefs0rJe19jZRv8E3sKfHJAW7120SPWUuU1iZJHJ8tOPMJ88wit8kkniX2k9
c0dsGNDKQUIJYj/lHkqGbqMvNxntiihPevJ56kCYxz9RmeDxJpi9XJJ/9iHsQkMucLBjZRaoRL49
ue8iZ31iBNPx/l2fE87tL3ferfNfhQ2IXqraPiV2Co4JxbjiHDYgnD6ekF8iTJFnTez5WI6sR7S0
NZen8ZcjPJavihSm7p4HrDxilPGAnzb6nIH89Y2DvLzHtlXL+NiaF01f3Pkpzx76HfntciUZcFPi
TSPpL6IjfMWV84yh4bjNsiflvpj/i24VK3vx2JfiQEg3Wa5cU/HAeXODejjsMX+J/XwofveSP8oN
Z2TJimA2FYoxBHT87oq7LTFQPF/yW4SugMplRBoxi2hJMPHLMaxr+j0xr0dGKgINYUVIHWAQEGKD
4JZnLIc62gyBwjEHJpqn7jctf/uBbaWxplaV3v1pJ0juqN0IurM/YvL1AWJMk8RenPzR24PHQtFv
8+TxEpRYgM08LOeLtVXraXQKmgaT3P8XI7VMC1FLEQbV8L7w3PqOB5vZRqHhp3/LJddciqpxRJfe
H8vd53agQjZ6+3Gr+3Ll0TEy9nCccriXslvJ9sKJJ1WcbISOUeKfjf4zYOALKSh0J5JeBZDCbeI2
r0AoLw+MZbgsTj2o5tBou8ru7xDksRQqe8zmV9EzZHOQZnAUR2dXm4MHMCmKTOLwKxyApVWt5eyQ
Ne1HZ14LYnAGK8h4E4XdhVLpye7fpIRCJPqnoeCs2VlWR63qlWl90XDvsMif3Mvp9bCKMx3NPzWR
pBNW9Ss3noAOMOIJkcoT/eY1sekmitv+QnHWkAMPzb1Y5pwqX4fK6Z57OzK1XG5LG/UCA6tf++SH
2lXtr+q1geRG5bNuLMvl4RUYz27n74bnu9bPF7cxERKVc8aOgoXbZINcVc5FV03Mxa6OziOq4+jS
gG7GJetmf87uXfNvcRND17LmNgzavRslfbtJU8PkPIsZZQ+TmzvSS57s+OxCLxf3me88IhKKWS3a
kKtrPiJgaG3TfqjabYZeqNjbh9U8BQU8UXzQ4fcLCCmM0Ucb5hK1tnPBPRyLkCbVEowaE4aWXrhX
FE+0PTwKx019+EU1dbQCc4luCpMDUG9clMAp8Wh/Ww9Qv9l7gMFue2AMGqo9EssN+iD5AylVDVto
8l3xrmitjSv1RVuSXu2X/WQyfTcmreY6Thj3umGz9uADw940vXJqSL5i/2R5N7WPYy3Qh41hWqPv
5xUAwWojc5FjE/ym+2I2jP5tViGOzNN9ekgWZfDAZgRYA3BXJEzmjMGJvPfsPnooVxHc2gDJZ+a4
3ZJet8pOQLq1LcmojGnR+NW3C7pfv73V3RsGX2JRV8Tv7UfVHczmTuAPYFuKmSXErSGTYVAluFLD
N6ED8HYbCJQOuHY9LSGI8mwLFnS1n90nYZsZHTR89/vvM2S29Wgx5GHPGCEr0tw2HJ56ZwGYmL9A
/762tjK8fVyl+8r2Vs9wpaV8eqswrVRL29R5K/pJ+/nh3fErviAtMM7f8cnX3TdDeru9rbl4AjXc
RmE5hcuEIZGj3oNOje3Lr3sPJVhLvNLJZbQ9rceFdVYDD5JFuzK3T+3G/18mRPN2udD5aHBTjV7l
xg4iJ63Hy3u7ZUPdHX0F/WA3B8fNccQqqB/sAKs4qq0AIwdQG+yfmKXepGn8UOcAXfaYjFpiCWKc
Yax2eEoAk9JK8VZZC/TL+rrN76tWzb9G7xi3uy2rnGKCGOpWsnjTg1euwBcWQDDr4IQH8imaxxq9
Qg5TNxBR2msZFCPEQPiFYDJ7xHKS/3aP8i5vzxCcBDbrbqUVsMgqPXopNn3eyjsxG7zHXWXiEbgn
IOwCUQrIweobmt23bbCtTIu9dQWcem6bniSFNvvaqtZteuhXMVeEOap7rCCICrftmX0BvzrTIij3
rBZRO78RIiyShW6FyKk2/K9uy+qaMXl4H2vua/GlvxenOcIkvfr4Fjy5TAELUoCD0yCBnqUcnlke
U9ro7WJrNkOlDNRU57WZT5QJx6HtfAlL7VAteS1/ZD8HBjDOlY4bwTjBqN7d4fPN6mP8DrGDPKa3
YWtqNF1Hd8XTkfMIoEElYZIw6QD0wS3yZiwkUnWPgFuCSaN9gmv+uCdr8g1xdcbA+zvZ9Z7sIyuR
RmKXJFaf6QTjFj4dSbAHYjdxasbQQyR68hRjHrpq8vSSqPPzjKc0H+UhcyfLXa8TNCQ57eiJ6FKM
65GDoQI4h22/iZ2G+N03gsPyMUsHG/x0NhuPFztS2ePgqjY4fkfCmxNN1mMkNkcc4NSQK9qBpDJd
Nex/SJbm8YfkHYg5Ptl6eMATbQ7F1T3w5ibiZdRRm6d/nXjPqGGwiTkdhRd3Sz0qq00jdbB3W4yZ
8MGu55h2HUDm8FcasOu1k3OX0XLMTjCr4c8UPsbdc65cVGlYe++3Xz1crTcpp+LAHdMfTZx5DzrB
abk1773AMAr62kFGfwGz26dkOd9ZU53eAZ6bh2UG6iML7DLeDVBHAVvxRdToGJwy5eBNVjEen6js
pVLrK0R7VBjAmeyQNuBP7jLJgCaFwXqGOmU5OZpCdp+rM6h8w7/wLvC6tBL2KmqxSPW3YcY2VaYj
/4WAy5mkGKcweSruPLYgbjHb8iCO216HhZPDaKAX9dBXPYIbQFqHwsYJRZoFNiNja4w54JJrsHfS
CdijinhLFpkAYx3LnpGqjLNZgtrd1q0MQRAgMqDsoAAD31mvQRstVdhaXv/sF2qbG2SgDL4x6MA2
mJ5opFqTE6oFDXydM9y3bwEdFqGRQjbQaZDpXKjroBqCvGUIkpiN3IZstjhZYEWX4S6GjuANQSho
jpi8vjyUTVeEdv1a7Nuz0pVHBKQcGdqGxOaRzrvq+0ydAXeEjPyh7aXJRySOagdRHVjHwUHS1L8z
9IBQEVZFdPAQmI7dnglB4IoKQ1vObe6W1LpiZsBzzqAh6qYJ9Z9Ya+TummJJxDsmSjFRf0kjI9/s
AuAxbCyKg5p7d2k5HGQ9VpTTEb1dJEUYJZeOJCpRijCoNQIpOiCNEccQ5ggRSe1++G4GYTSiLwck
ZC69T33GRyCtg2Le79PzAggzm1tGtVQYojvhsbRsfotKiAvAWGLPR7MFg6GYN2oHAE93RLckfDO7
xb/QgdABo1GCwWAQgN5/24DakFs3Jkil/1o9qMaXyx6tDDK5KT8tDTOsjc0V5iH+CU5oVOLuOTn6
Ut7TZ0j/KN4Vh+CusLqw1hgKcrpSJl6w5BBp7NdlCBApKb0qCkZGuN6KETOZbLrGLQZNaXl7NEu/
LA7wD0m0klm63RTPH+sbg3H8/EcejhZ++TQYms7+XgQOfxnIW9bdV6BJpoTzh9/d2406oJ97OvNd
erYOQ3HqQP4XNLixsPWIhtcnkk0MJEcy2fZ2Jd27ZDjLV1s/YzSGKes9Fnpr6clUF72R6Pa5Z3x4
GlukCdT5NCxLgVjx7OITYf7KPkcf2xg/Bnh2JYR3hJtOOpTmHHMhkRGxI27wNaJtL/7FeM250jp2
k9R7Pe7NdJoPrsHfKW1sZZjwQ+qJjJHRLzet1h+qM/4GLNnqElskMlrAlm/v7jakrSWE6E7BTCJO
qdksLH3QGOgJHJx6gTnAYPlG2j9PWkmDiJd6zWolJd4OpmoNUBjjJJ7QzJBfw2gGmj9TMTuSMJEB
qHvyIPGYrOLLOd/nUEgNc9WEAiwmPxEeA77L+tszVQMNRGWBtCHFkdDzkgBaMzCfqj2bD8iS2bQG
vB7WpfyEb7zD06YAkkyaM+SeQIQDnAoMbF7oxGto9imMCM+b7OX5P/2Ckfm7UKT9n2aUKW4zFcUi
hhC5e/Xki/IEhVW0zzR4/V2oo5WHOUsuDsD92ZW/CBGnqZo3ozT1rZB9c3YOGGLzGEojCHqwP9sP
jAOnzTHDkeTQKE3haRDe0tGipERllzxiRSJ+T5rYQrw24rEDQdxyD4Odr7MZsQn2AJEiG3bw6qlL
P/OFw+lMHr2mbW4W5ZmjhFMDtsD08jWGC1jUwoIJ5QdN8q/3pMrFgMFlIX7ZECG1iIIcfFFIQn1A
SzAKRYMlA0V7JuYfE2SnaRsI49emX2g6d6h1e59B4QAqMcr7676l5xOQoRbxfPtV+AEifLkygNK2
bmN0dx5Oqv+mYeg4Jc1YWnvZ2QDUQDvQLuVJpwvW816ZnHr9j5ePn+45+qbbOix1e9hmSgjNa515
AcYLGQn7DXxFkrF1X5UhMj6eGQGnrkEzY7Y90nP264Plq3WT9SnDkYV/A12QEGjQARx5FWO+QN4S
RiTrjnlGhwXKaoyYQ3sxBJhtUdvflcwKCZ9e+Y+I/4YFlEt7u24HIrQE5MuKHjI6xdkH+UQIModn
+OIuIRthl+V0E9Zd+Ghw0JPD4Ju35VVYqw7izj6OuxAiAo/JYbqltaCD4W+YTLHVfWi5K5sNAdBj
2EWKCTqFwX+BRyqBNuhbMuTz9iv7glrAGI8xq0F4zrwL1jtI73utcD84JyAbKCyHGCeitg8wKmUG
RVII9g6bT+Vd3DtIMr9ZoF6k7oJ8FUyln5jX6YGjoJ5fiJOIoJKgBGgn/5hGbPb2icz1ClhDAjAI
HKOfiEIBFz/85bZ9QEV6EYIgu9Fv/5CjD3PF3FfulIiiyV9DlLIwenxL2OqfGFJlpXRZX/MNywdg
glMp5vZF6Li2pfMEg2A3ezg3Uquj+agJ3+6XhKX3cIXqHoIqhO8BXZWhtAvXo7By5BO5w+QqLo4d
GdeaaM6J55Hp4wMft+y/eO54OGRQp8Xshldflt1WgR/lKwVkw/HpDqRuYwWUgwbsB4fSM1ZHFEx5
94bs6eDfvt38MXjfAk3zcpL6ngtyqVqX0Jz7Hd1v7Vxor/pMFEeX4ODtRi0IEtL8HNYBVRxvcLp3
zxArB6c9qxXIj5zv7Ig8nLHwnBzs4PLsdZxb6d7aCMoZ5c1xmyQvD2WYphDW5QNcnFucfOQrB7Kb
myCE0w9dcmY+nAuxE0f3gVrapAqOjktEWncIy6vTGs0PoYYIh6oZ5LniTyR9TEwzs31Cc9Zw9Y91
W5QmZoElhndAPdiIPp3bw63GWFS0rM4hODVwRsDAa94vuNx5QkDfvK8vzovX6mRal5WBOZ99qK30
T/e4fT+9x2Hy5t2CbyJnZas+47dhQNUggGs1/6qC0XQyUTAIgufNTh3neXSqOePAhGmhUa8zFY/M
QIY/2U7zmc4GKrCEE59gXccLRFrQ17e4ajgHvI0ezDnQgpuUQJWd77BQPuE4ipygeyQExyrTu1fU
7DpH/ezA0X9j06vbtzMaSRz0+aBSjBz61JaErH+Dt7rjlh02mcslBP2uar0n0Q7ExyryAd+44QJ8
GtY3KxYNTw9L8FPmuk1vl/48yo3pfzSd13Li2hKGn4gqAQroVjkAImO4oYzNiCRQQBLw9OdrvE+5
xjNjY8AKa3X/qd9zjbvbQNIJ9kki27fKZKzhdfhx/Yk9tZqzVYUNixHtHJZ4DUcjT3EdHpnMjubO
Rm+pkUj47tgtbvBJw51Rut1O+GStJUwKVI9sMiQ454PKtjo9p1SHAK0v8jwg6hB/9m7BmwFtdwci
o4JYvMuqZ/L+fb781IfK9kz1s31vUlKrkM8cbU6iOobXsnnADqZ7jExAn+y4g8mzQOPnkqbig/px
aP2LeD0G7H+SZyySoXJZ9FyFfmvbJtkkQ2eArgKhYm6doTyiV3yGQ/G7B1EU/d6+2nOQtcPSw/Cu
I7+5UN/2k2M+KoAJSsLQSrQ8g7GujagFCu4XgtvOEAi9beVuy5fHWzewe3esPhjVPTKQyqrOkaTS
TpwqDsrCPuuolpjd+HGCrQH2Ai0g6q0Z7UAWkJUwzwA8p8OqRvs6ZY4rXSDAnMnE6npchhR8uB2J
E/kx528zeQPPlUdXS/0mPH/dPPOcGKxbhcPAFcY/GKPrDy4n4+v+fWQ89lhnoiRnhnBI1u4OvpD2
PdIunmpgnC/rQEfPx3rLtFs0At2H89v/vT+O1q4ac00xbh4nxt3OCfVJmvHg6DaUlMT1KWyu+jQT
vuWz9TEkFmsS96rmFsg7FrXb1YPjacwj+EjasXKR6WZRFZ+3PWSv2M8RBhQh0mTrpjpFd/lmqiuc
YeuaDWLsnfvvwlVzGZG/1TIsvfGyYv7bbRadEzJSm7KwEzx+KvdpWg+m4inEcejW8bLEbcX48of7
RE4dkFTRNb36El+Q+O0z8BJu8vkDzJjc345dkAr4gHz1T6z7B2X5mCuEWEgqX6INnwsmFZP57d3m
JPbeybkg6YJauB6/hxqiTLbBinzQnn2bZLN2dVuIZWvftZK9wPQ55+wJql/QGsieibeQXI0bgRA9
bGq9fwP4Kh3Fup0N2JPOffudoC+DIJECA1wbxFsi+hSGeOam9b7AVQnpVkX6Vki7BiWCZq2eSTe8
B2d92F/8UuJOlbXE7+vj7uYhinduNZ1tiA6nJR+Qu1RfVjRuKfcVFLBueJDI97tTIYBb9ITF7804
tDUBA+vj8hfmTuL0JQf2ggFNj86LklBTfHUE3a6Y5kp3cbLgbLCxTE/j89FhJ+ARQPYFTiMCVe+W
yv3EVov9gaC+0Q0SAeg/OQ/ZNWFusPaV1p3BqSUhP69pzYXStdhY2+m7JhdIHfUhXKYnBmuTNdFO
FV8H0qWEoqazRmFChqaM+TqkGERnC0lhbLv+OXz+sE6ySnyLwkElnQ+Hh88sZptaC45cvN6qf1nR
po7Pvy/Uqotn2B82hKc9AIWtdlRvNUTOLcw0B31Z+ZXVc5uQYLsXAbgYgD2jJu3TTDoUILUrxCCp
JcikC8DyoDsBrw6uuIjn1Ps7ovFRKxSENgjDLjSG+SMDH2u2sV1ECOlt0/tufnumzJOSionfgvqD
LY1yZipxJNJ06ogJhFOs3dOY+46GTygncaOY3mdqFXtYTYXwcIl09sthOv60VjOdpJ4VB1HSEIU6
x66OhIGsB0KGxb8JIdDnaUVAAuHacizIUH2NWqY5acMbdrxktP0ijj2mLh0YtEkUHa5J7tBfCgQs
IbaQdxI7ZlCiQUiZeHl3Hyz8qj/gwJdU1k9Ksp6vb1mfQgz10XHYQl6+MZ7hiLmQCioGfhQpvI0T
/eHTgd3o8T66LGZSF41S901q8c0jJ5c7Dkk6ga7owV0qJfKymW+B6/kyLZYyYllmLqCPT7faidmM
F7dh0qvbW+5hzoQeU76vSPci4ZulZWeR+vf0jrQUO93hikv/CcsoBvYnbkOWE8Zf0MG2fscyvIzo
xSa5xM3kMb85lLouhWvr91btuJz8sYtwxkOV+BlpO7CA2iZ1ITADucAlZJ3Qw4K7qJhXDArij4Ap
7FPechZ5c+DXRAupdoHgQkw5Cawqh4ULwYUxpjJmMnk1w3KLYx7fs/upICsWFlmWMP443f3Z667r
pbHuMmzyvS+ADDggkbj2Xy7NkJDm0uhDssmFiGhI3KMycHImkdbeJZa4dLmqOmIY2ufzxZ5auykd
yjoFfwNFnohYABg+9CDqBDv44knw/gNpCDnMowEctGSwTVeDZfrvCMn7QNUilJ9U6ANfVjWCLpn5
C91O+T17IhmQ4ye3tWTEKK5Q/eJpfHsvKhwZY1FgDGvwfz7QKZnDgS3cd81SIMYqSbJh28TRBTTA
0DABqwAzsAvHBJvGb5aOT1AJ7aKIpnYMsj2ySFL7o+4B60LcK3427CYQS2FKo1RBsiGToC2StCuJ
aCMD9/P5RidOdejdRvmo8/HYnTz+h5JYwqT495yfJ5/ryvxZ+YpEbkhn3oaIjsYIZuFie3TXatD4
4JO02VBHlDVuhxdG7ctTiRb6iAyyBNFObQTePEqxdDifb7ZxC9n1fP6PvFDSvcAOyE8R4a5oToE7
5ZHAZABqpZ9/3pS0ceh/+CyPl+FhMgxKDE+8Jn+Q7wliL89B9i/PMt6RZVgjA6euFLaALy3FWUl1
Ox5vdgntvTy8OZD5Egm++PeKAhnIk4g4XHHwDfFRQka80Df2PI1pNiItN6et50uKgWnnkCQXEZdC
FZ5gfeDzAHccyDioiwGvmoKPXhzyO/gVgF/OsLhUe74O3zVAt9AnV2PArwaU4wp+Q9wmmIzQYKCY
8nGOwD4tPGag2ytRCEvYY2ovkS1+ZN8mFZcc7T95ODqv4QABzcDteLp7Wmd0xsjgOt7A7Yd37OYa
gNkLxYtciYpf/si/xNQHRPW5MtmWkE8gy5H7CinMXoYCLa6eBoCn4GEG5YPBf3JdAzmcuAUN5tpl
Y5NdPh82yK7oZ3C2S56YwAhyw8tnWUpEEzHAHGzMRewh6gzphcVCJONcBMcUwFD0kVh9+AOFYV/n
Zw/3lc+EJb5Gcgf6XhGWSOAXd3bFHb4XoYHmpUFJIiwlx87PQ4MnlaeUllrUEHLr7pCAyHLhkQiA
ENhlLrArlMbfREyTvxmGCocizIU5u/inpUxnpL+I4Ulw9IiBatkhpUHf0MMx5F7EUXgPHQnzfgqD
8sn/kM/3EaLkj3QKo2NZ2fwUc2OPHhOFlxlj+IRyI0Ij+IMbU/fJHFzGJQrVcxdWxmHeIRIsxvsw
1Jhxxp9ptuAUjP513/HzM5NFxvBKAjMybzYWntNN3Q69LmN2wTAZtZjRhkuABpHqDMPN7M9o4+XR
QdclcrMJU5F9Ymrp353Z0WM+7lq0XhmPOMAKqhOkBGSYPAPS7H3zM/OY76Kc6/ArwxsxUua+5F0W
6K4hqQiRkMJFDnEuf6loKsBgHwC3cpZH5ETg6BQR3RuiSYbKUOswYwuuimeV5xUCSg6MPGJR2DLs
kafl2mXgrhwX0ZGAPMvKDk77GWvETsP4HBRZIj+iupRiQ5bNL8f7aNnYFmbE/ExkaAU/LXMk5edh
TG3gVpJ62xWI9X5/ZGyAa3Dh7RkEH/CJUUkSR/B1XohK5smWwF5DFcvyzu+CTA6p43EiO/DOl4sW
jZMkI/DKcrVJGfKkm5CUmy9RH0nKLVcjMDK6WJpHa8sLEDk2kiA9ov6w2cmO+htIFABI1upXpheJ
z7Zye3J3fpGwz9vzOMIrsO4vJHbyarIRY+18oBTDVLXUHLBysC7ZJuDbsOMjN0QCCVCnjuLf39Jb
IfKVVCus0r/BSoQoIhzjH8z8nos8STRFPb9kgJbcyfJHpE1sQ6gWP0I8BMeOQ2Gkx0/WU2GRzqjz
XPIGxRgRqcFcIfAqikBtoUSPUEkgsC3rmKzgwtzILwy+GRCJRrkkL/+yv5A4ATmBjWLGpyBGBZFO
5ZyTUAF/L7kp/Oc+opyQ0Bu5joAe/AUnIuFs9T/jpAnYwYTIVcKNwDVECI5MYZQJbvJjSFT48/EV
44w4UZmQF8jjrh7iL1A+lhq566g+gAGZcMrglOD2wQQpTP67cnlp7K6xTE/iEUxoyz+TlHgg3RVv
K8IKi135BnB4deBQeGuyXmmxQXDOxdViabsydHA9KJBy8g6bSXdITRbU/pG4wpbPDP7c70UqN6Iu
k8EMyJ3lAtsLy8LLU57IAomyjoLROSHkkuVYLinRXJFODGSIkJO24m/dNfF1brfJC1WjrN3njcbs
EllkpVYTlR6EDd+DMvDl31IobhW0WfJsSJldXr7zcwu53KUVVCMpOJ+MbpDbQsoepIG8GNA3CiYy
S1h8d/6LOWd52Ps34qdE4/WkF8yZ/yIvB9NDGQmbQn0u95IUljmzNI6L/2p3aifuOSFc9qJHPI07
ifBxzef1aEYCuRVP5AIidLwC1VVk2tM8e6Llkg9hnp40lVc88dJnPL+UkttQQXvOrja8DYGhvq5h
80UWhPy06FARiwJkwD0BAYgEjPcAPIopkGeWel4qXkAr7kOJnZf8lhwhO9CbxAbMRSvARr3usL+3
XOapRwk2kZ1eipuzL75Fovgc5NnDX3OIiFwE5gO8UQM+02AusODHPXquBV0JpUAVdOHM+XltIiVe
LwXxxnsFp0P140uGLfWBU61Tp4BUIMvgAJID+bPjfRMqhtVKSirKB5HriN0k+v4WO+XA+v5ePiAy
kMnBEGKAgymJ+L+Jn4ISo28vx9ENH7kK6XuNxHB+I2VXiqNP5BovLusKCl0wf6lyOfksnTeamXpU
+8irKd5b0n9wiHy2aRbT+IWddk/Utq0NJcaGYU6cWrkiDEDXTtKDJkxpBaU+kFMhDeIfAtvzr8T4
l9QMUCNypqSFIMCJdVx2hJJhIegnwibOUCN0/gYZIdee/glpdhu2PFouzPY4dWUPTaeyM8vWx66L
7IE9O5DkAVkc2D2nZ7bMj2kKKP80lQKERFGZZwBswmfWihhFYiwZWiwA04v8Tc4lc4e5H/vOjeZE
+h1ZK/AjEwQj7YzgJDpHgxsKazZAHh80hAQaaQQsfaAX2rKaj6v3OYIEgBneLmq/j8w3kvv000B6
l0AQNNV9zp8hLgiWPHIDeu5eZgj1HT7LB5wFo5+4j2XfYefZClojiUdvbk5hEkSpKTeV7FB/hVk5
NJOHY87p5og7FSynkdED9IrS6dCe4zomOAr8ipeRXpGX4UWQNyLQ+/qrA99OvmhXIvpsv9NAZWqx
rC0G/YwEtUq3o0CQXv7J1lJ6z0RMetjVf6Vbxl4A/URW3IiMhyMVz+Gz0FMNsPE/8cMgioIcjKkK
YvpjRl/LCesqENCVrzF9upr+dY6Ff4WsoSEN5CC/nUR6vzR4YEyX4yx/OvSk0p9C+j4dWaXUiFAw
1rUOp0dWPDk5TfhaycHqskz2OUlPVKkilW1oONjrme8sdapobmVZEJnt/2tcVUhtWRYRXnsAW3zr
vwqUe0UBrhehuCTxyQQOUQD/lcVMmWDTlfpUdN9QCBjcW7puATPksYKuydFWWIcesNrw2ahob5+t
+TakOJB+VIAYWSHlIcwndD4wwcma/UzErNARbz6Jc5IzJ/tQk9DuswNJk6xyX7JRXb29FEh3mwZ4
z/wEjsjfAZMmn3A5IpxUjlSXoloKLTl+Ut6IZUe+ev+T/nIw/8kOsmPgdTMcRE0oR75igzu5sxOv
zLLAxCTZoURzIBpY4ePANLhZZDiOlPMgr04ePoZdYk9kfLI2lDNMlcmGSmoe854MWhF5JCw+u63k
s5EjZyvLIvqM8WRW0x6IhEtV82pSR6fvBPcKacAHNtl5++anvO3be3hQmS9ELcFpYJmHag3q+/tA
ctFNCDRRQABRqpzkfs3s8legs+T4cyTHYTo4EOhHSocRlw2GlwI9l+E2pJYU9HRxdrIf3JRfBBO7
HRzHHprrFUUB4oXRICrPHDSTi9rprqsR3D5IMU3wEYG516wqFkcaUDgF7YA9lNJxeLy7DTWrZq1f
3vhBCCm20mw9QD1pXb6aaRfAYnnbKg9yra7TclbsrMf0enjP9akxZOTNE38kCTd7mDQs3wQDXVnV
8YsQA5ATPC+E6nV54zP+WFpejccoiDbvTp8BzxkKJ4wWXic0J8amjo2NIcnvSwQFM8YQTo4HjEjs
a3VcEWMrgd1IZMI2NpG8pAmfib4khgBYAPEOGaROad89cduq3jG4jY3IGCA3ejM3uM8IgSfEUc8z
IhKCwjZs/DzqLh/TfFokapxH/cMAR2dQTuVPua3nVaIHhB1F1fz+sHfr+kiE12AtD25GOn9X83dK
aNfVZTcz7F582xZiIiEKjFAcDJgDgsnJ/CGcqTMhtmVdXTi4RwiV1BF2Wn4PRvIkuzEfLGYAJXck
A1AXPlLmx0gJSoLBH6P36ByYvgxKeLh9RiyjL+TQ+WQWYLOUXx+jNk/zIhJxckPP2plwvJfKHh02
xuZ2D/oy74SivcC0yXSYNu5P8Pz/Hc4OTv1lHRTxecTmfwBcgandEGFubNK5KqoPIJ61ZJTzscQ4
nXDKuaJ4WIqPFeh8Ql0SmhhVxX1tbEhjOh74C2nR/Lrk/FC1HIUo/CA2SMrRN4kZUCAZOe/oNTAc
kRqRJids14IuyQCCek8+KLZ4JCJY0FEVoCxAwFKRbYFJBQ2UOqZdYN8mfINyn7ZIthtSP/i4s7jL
eDRp+BaLS9DHW7SfyeqPL43dma8mdHPO6hdhFGCSSAMQILcfgOMfYbSkkMpbnJ59ATrYRdhhjAUH
OH/aBm9fs/XcNudSM56pSJ+/AOAwJzW7M7E9neCI3Yf5hHZV83oZk02lx6YXB8RpMCKrIXrIgIlZ
69NUtvc3/+41bkkCA5ZFTOmUTsQJbMyxgvtsc1meDip8cWZJpg8G8n3ec3OUDmStMB8xZbqNddny
BXasUXevNVQNLTTUgPrizmPm7SUu/Be8GRfw8nXx69SulwD25c1ig+NmVfl6SzUPLIT+NyHTScFj
ERfgzXy3sIyHfA+i67WsmLq41/b3Lf+ol/n8xRHZFxLBNFVGWmCsCRlVDq+luebh7bIe3ZJyLl+4
wxRAGpjrGyaeeQv0et8SUtVZt6P79LXMedh9ysPnZIuGNSUPbRPtiJRCdDt8oKNiR8lc9F3tyGAS
5T0Cook0xuPdI42WidowoZLyKiZqyMyfqCul4TJjoiP8IMWQwd+v0REWsD3ckix6LdtRRTGRxpL+
Z5LIyaBJQaFonRK2epD0CmCoGtWHyu8HsklIRuKNDh+AnUbkOvkEkLMfNVQBGnGgbHmHx5wNaGzS
ksFw+vdI4HDasyBzOT7BA7ueMjLjXGZqKqPXuLM2eGhG+WUETcJD+f2PX83kNYLQ9OHjYvm79eXr
GZXjI+FHjaAdG0zBYvolWHSGkoS0L9eIWwKu2m3utbPcq7eoKDAmIiUHyuo7jJUJ+I6/W1143PUn
CzLez4W0Vqq+MON7XYdny4I3cNl1qZeTMxquzoVfO+Ul4hdN4dUuN1e48svs2KGXTHbqNHmRZUFP
jIZy/Hr85K1/n+UnR131TvbzwZTgsIQObaKiQO9NjQtttq3GO2Wbxttnwf1QrdprcEJJTMM9cF50
mAMnb6Iu9u3KytnfBj8XA9yFXVAJzupwdwlN8G2mt7497RU3aTxAj4mn82E/yMOhBOuMSrKmTm4v
XTBUO7yYtsaaeglPCPQImlc3hU4FMVKV4A5BAvH1oDkF3Lezg0lFZqR+XYx1ED7cqzRtaazTD/im
ShQs+edRVkzuWZShW1TGWJs6RnBt/H6JEY4WbwUHRxThy6K9rsf3qJxfgT8pWmvgUKIvyK/AhgFS
ZA+Qwi9heVfINpC5GFzjmXTfj5DZUK9/TcjFZ5NXlEYy8BOq8+gW34+eU8h4JlLEnJii44ZcyX53
rab80nXnBr6GuIE5jxGZtKIbpHwrO/TUlHiUQuTkYauT0vBCXmvloUupUWAMKwpLtCoBlGdJVXn9
Nb56Qoj4ty5tCvcSY05Nw14bAH5XL/few5wYPxaHOp+cyXakUBOutr35mYLbEolRhPIvIO6GrBOP
+go3bFCG6BMlEKQHDXgMK0oHNEsILW52d1h9q7aS2s3vBYAFPhpt9HN+ySf6Y1aszguTVk7pRRdm
uF+3x511zyc3IKUKQmOHQYms2lFvapSIVWBzaxQPjqS7dNGQnOFQaHOZoI0hlLZ6Ylg1tBDMJr08
Nz9F4wH/wYPfHKn5m9KOEpe9ZJVPxEclwxvPw9Scf4G2lRxTuwEknkPKpohWxtyqOHW748fVMQGN
0C5N+xywLL4O9e+dP0C/eQmgn9qGVeyNQ+0dMC6i3tKDIcRpIwW5HNfDeTlA7bGHv38BFNxU+wLy
5hlfO5a4akZ3tAIgSNJV9Uw6ioNu6R7z97m1CyCls6PvhoZOLkq6xxl+BBD1IJofP43xrWcxQ7Bo
sobdeZ8wWfTIBZZ0BujEGfgd1U3q9DKkuurD06h+Q3hpEq+JuKo6w3fXUQwH1r3og+1SZRYrAdVb
VB/zM9OLyObWZAYA4OKX8YVDNTES7el99XbuW2UaAhrnhpgrMA/V4OcNqwy5OtPZG1suDH4fjAOJ
DZeUitYNR5YMUQXw7zFopW8/uSOxvfaQaLkd2MFzePo2rl6B+GOSNbOahObGvpuoXLcpJW8P9KUG
mkFIoEBgj85DEVuQWMGMBHosWNPCxq16IY2kJDEJgj/dGx/aiVy1fkgm2hQItfE6Hqou4g1UJ93R
TdKFAaQ+Y6p9e7AsWf5YKZo52w2dPNtxZ6YgOH59ZQgi8o2+khHB6FyBNTCaOCriSXjEQNswcowp
pDpCVmis2/TqmW4e7LzOBaOUYOKt/6BQqXy9bz1plQYEFIGmH0lWGpnt5PZc7SYml9IUGCEy1ma2
YOmnK7oNsRaO6ugJZYWrKHq5LOzeLTm17hONFBNqQCaPeZiB2XDBkY3pdkhYY8kjKmWCvoExRVeo
Ghp02nhZZmbNPTomYJMEuBUHLB+PeeUbRPodI0qAgjhfYRrgS7bXTb3qfiE+qlfoB/8dH34fTnB9
u3tEZqJT3qFtL1OfGZDHXyV6He1qtWO29JUcKvr1S4DqpLuzshv9jxFz04ctvdu0mG579PT0+K3V
zBc/Sk3JtGeRGkQ9yoEanpKTis7G6xD+Tjq5pyMtl0w0RsbTEOGS0qM36WD9sJKIVfvFPIvv9V2z
d2TxgQghbMGfh8PlQCTNEUMHPg7/zthhJj4llwWrHEYy/T1+jjtOHaCdfbG2Osfwfg5etQdw9vRF
qSB8vUQfkSXa/S7JvuL68LIhfR4uTGz24W2mX22e3gSWG5oj9QOFoQWYqIP9E2sho5pwnHjV14kO
trT0n9KId0Zw/FY4FSsWAvrqykJLdkf7JODrt5IhZuNMS3tsWFzM+stlkyusnBBCtIH2C4suMtpq
km+ZyzYd9qfdqGL0upI0Jda0o2I9ogv8hqOx+JNHceh2ENgb7jqdXMFC3CuRQLpljmSAWgcXPIFl
zo/kzHfA5BC+QKl9wkXAOQTQwNwJPKsyvgb5kNDQA5GK0OQnyPVE+q1NUOo8qJg9nQYR+oFhoSmH
OzZRgB3ziAnCDQWY4bEDaEGfi2yroHOGSB2Sh2o/F8bPMwQRB6GZnOHOQaNhofZsansaLW2DckSZ
CWaKqNU/zs9rky384XSC3c0Z9Z0UQfj0OXsHysUy9wX5UeTCXUeQn0aoYizI0UYDMIQUL8UsnREg
XVodFnfBGs6D4DWl2W1Zo0Bp2X/ewx7gMgoEdiy5q96se9BKMr35Pj1hLbl56pJTuGG8JIUdV2+Q
1k7FlnZNdgPn/LDVZXd46gaZ4V3AUTrzNDCMH0GqlWskPfy7zK0OSoRvdpur2OhpbDCSDUKd5BJk
pBevyNDpTZSXaKXaVfOaK6smuYHbMXpcCY2nuwvoPDFGHecdUaqiUh/2dxbVTjPMZtXqPMlDdjdW
YsRJUDaDiJo0bmdkBpyQ2IjYozMXRE6AIzEzqJ9cCXgRKhEknjOEaSzpjCIiVIYWfXSvl5ziRZW7
/+h5cx+XJY2hhlvqQKIlU5iEfun+HonlrGCRe065MOOnNBb0Z2N8XVrt3UeZXz7wo3YB257UcAtW
htMMRfMbRNZgxTVenkHLl47QaTaOfgnOm930NS0BrHX3MmbfkiPELUwsLxsHms8F1xuXYzpmmwJn
4QlISsDuQX9aywwowtJbS2H5J2CnAeGjEAjh+MpowMt1wd/uyAuz+B/C1Uh3kZF6jKnYeXcO5C+Z
e3tUtRfQGFG9pUwF6G3TWd8bfPdcit2WFIAdKzxdaHDaduPzwLohhWiG1Rigb0D0vbIdMQxxiJ6o
97Zqdnq0/ZgqMUf9S08hAsNOvE2nBTRFIWB2HQUKhiZmToLqEo0uNcdiK3nFprW4HBi/BHCdBR3w
rioQGFuZGvwKDL3VIZPSg25va7e37TIwKmUvNOPeKpuBak3v2zsipJ6nnN2c7Ad0nCfvTUfpN3id
jmE9cHEd0yeG9yiNKcrQUYJ1eoMpcto8TJnDlIHOSZTBA8IHzA+hGBEDcwI1uZKPLjXFjtoxSJ5D
tLIVOx1X23Heg4XuO717bBK/sUrjG9zk2aa0aIAkqXNorBiV6351GGIB+US0D37p179damezM65F
ti6oWzTIrenektvAumJYbdhRTcW9aZFeC6dOrhtdLP3ytrDLN0pp64hqyaXBbsh8IBBGc7qgq4xT
vWNXd4spjTMi45h79tb+PhSrIiGC3Rl5Ov6j9al2CgZ6qlbdOfR3NimbhIHNc6BTfaw11K99sBnY
3r5HC1J9346+MQhvmXf/5k4G2AXtILl5fJ0MXla9m2saO9UkAzBBKtenN3i62voUMYYe2pPET2Ql
OWgExjxUb65xDFoUxDioO75OfAXq1KRCM/4OO6OeV/yyR2qIQUg+QzgDWarGJwfUjnRLjLLponKw
ZMf0+cx4x2SchjA1Y83GDXlMKohcdgz7MnDbI4Zy5tbS8L3JtnPZ9E8IPVO3aELzFJgcbGyZr8lD
9bRRuwEvTIe3fe2Z05wR4AjvUbdzxKMUHXdOYnOyG77H+W3SPUeX8B72XeJHZ53f345zn5tjI3eR
txAp7glmJ+FbRQjOukNTyKubY8Zj2p2DOTqPmzAfjjoPZI9/JoO7K+PITt8NePHFLbs2L3ijwWGO
2KE/Tv0S95I3qPxrSdrOM9KTCnEn0F/Rs1Km1nzni1tITQuTf57U348FPPfY/AEpTtpzxEU3axDo
2ce5OqnPTq+l+9G41U9ym2CqPQ6sDoI5QlcPfY4o10Og3r0XIzy1fnCFJHtjJkVOHHVzl4NK6m1B
cjESF2S0acRlWUDXIV1lAyexDLUPZdw/bTXwdusrssqLzHjJ19ly4AwctuuJ7MjrhzVJQ3ccLSl7
Evh/Yav+6AFhYcj92nt6455y7wqRlFLBTHeTthndtYm+MdDrIP5nBRWhCW+uZWXiORLuQo0lhOky
qSXSNbgAmYzupAzbLuILg+EvK+Z65U1odL0roUpUPqCFl2qec6LU8bOVGORKd1iRaAkzfs1xxuna
p1n4DC/bM1sp+kI3fS6O5+SNQQrT0iif6+WybPBlQQIOJLheOXsM/OFYeg00wNsh2bpd38Rftns5
vxmOJxx6OmErnGPWs+e+A7kBlICKCjtdCe6yVw6tn9SFyKm+S5ymA1LfgPmxJV/sHPhKvP9n+AV0
lWSk/atY5rubM5FsalwW3jNNJFb7HzM9UotELUK30KEai9uNEJoGBvx+DMGDwNnidlVuXhenOryJ
gYUQ+L6D+E12Y7osOwc697LpfcnYX7AvTsZIqeyS8JzDbaupVmm6b9qlx7ybI34DMH1vCvwBN1Ko
ewAQe15AC3rLLS0s4aSXfU3GEyBqYrQEiCVssfnZrThunIO8Q2of6fTkc5kwYZRyBCAZKEVJrilc
HTnC9s3dz75yCvBSXLGqEDZsP5ZIWl/QaqSFUSEjoWqcHmPnmGKhuxUasixU0Tl1/KZZUFuhZu8R
ALt8xQ9WCa65GwYcmAfEGMi0R4Rz9aYvElDAs70jukNqp9cZLTcRyfX3+esEqnd0+qMSvS2pd26R
sNxF1Cc9a43LPD6iAkSwxHSfyxREbnaZUUJTCIMJWlfiB2pGegDS0I0qvhlka7TvS2Yuz5TaT5GT
Wl1x39Txd48htQyVbYlPetu0Gemb9vR33iCOTM4wdF0boxsN4QLqhhrFGJUI3NbKQbmifzWtPrOy
sRP1wdcGKTnQwH1HRsUXEE/I0dLgwmZYa5O80hl6gqap1wSDGpnf8+fc/p64bmt2T2Nx3sV6j2N2
XvQhC7j5rl37EYPqarc0Ls0Npc6A1c5wizQyi3X3+vUCfn3U45QXNVdnuBt90tPWx84iy20yQjrs
45nfr2lH6Hgr3dNIcrhaFDQDzvV89w5vKLHpr3URLCEBGV4n3IgkndBEk0FsjU7o5Pq2CgF7W8Sq
kHwyH0Z/8Yk5rWpkWl6+ge/y+yI6qQUXf8oi9YFcnVuSDL6pYgBA92wJ92ixa8N9gfycKZcYAl7v
aA/ucm2ijKDbBXRcD7jEmB+l1RWGsFhl1wgbBcDVydo+GsjPMtQxE7L4ZC+aQ9MC4QTz05x9d1GN
UV5Il90zKC7jQmD9r3KI3BU/xH7BscIh9ycYoZGdgBafrMWRRIJDxlRKa0Y9j4feuiwJlpgtVFIN
+JJBDIu1Y6wR6zevhIr7RrkNpMhg1FIYQiJ57CpzX1Pt5mGbFcKw4e2BeugRzcU3DdZiiwSXmgP5
QHRDZpae7BG0tE5jhk3GTkFl0VlrwzsDELgXLc7RDpGNn2VgB7RvHil1wAo8hMQc0A+mJ2O9xMcA
NMyvu3tZ3ZKztU1TXFxbWuav0Rdh5laeebedr0sfvGc4VASYS/djAgUjQ843gLnuojik1mM/MGBf
ky0bGsrDJ1MdjMr2HhyfWwLC6MyehsjgwgWwAMvx05qQ+3B4rC+24XZL+6DiK5d8iPNeqV2a4oO6
0Z3ewrCLn5Q5duQzCeEaIphSw8mRaAf/sb517dluF5BqzaGHPl9ctsUSmxKyk1Arbf3kNNHzZU8I
mcAKcLYOjNhq1sassZ6cFbtj2gfTDe8+YigquWgP7OZ6r1XPPiM1/+XCfIeLMFOR/O1vG91eQNUf
CrKAHIJMGmIs/OsK2zAztIV8viJ8tUycGMi3dhNOeM7vy4ln97mPKNlu0J0DkGJHlIAoFd9Wtl1w
qb2tEe3zre9cHvyCuAhpdrqBiAL4CaIpEFgk754zIMzTSuTLj5j9HxQPBrvC7rJ4E98Hd3KykIjo
DP4Ge7CWLmO7Q5FpeOFQG1kzdtTFfo+q7mu3HeEEuVvJXjyfrxGmDGP8tHDD55M0eM6Fvkr/uq7r
D9M1EH0AyOfWniCMMF/PWMAUWtBkt9qD2yb7/WwWXq3hLhn7qA9DeJq3Ve6cQ8eelJn1c35Za58W
Xodmbfx2vmO+gCI6zzmYk0ES7pOSUFGhjZnD4E/Oij9TN5gEtdFs9hqsBg51LtgKERqplbPZImfB
xFr0vDt3qlvz6Y30k12L84RZrx/o173wbmqNLTRQcQsSCTXMKQ5JdwhUCOwu4YZ6yOnhP2N0ocOL
3fk2CGk1XN3Zebf45F94vSbouKeRMdPGJglFunMwx4+43FOsXJYZQthLRNyw/wzSraBhotdA8OpS
qd/v8FoFkBDUN04H8pNYurkqKOMhbSQbjrFhsEFMxAhUKBOAF+ieven1hywN9oLT4sCDtNx18kCR
J+h2Ik4s7k8Echk4OLJANCCsgKyWSACtasQKhjIEo7LionoQnfAFzZxMBMS6MqqW8Ghcs0xauWOH
IY7M2sPhRGTgiHYQ+AbVKWI+GBqWKLe75kpBecB1NhuET96wiCrkotgzGdftWjNimcl4oSIkf520
4cnAYX2jrDNtX/7/mhzc9ZBvAuswawyjeOut1ye7P9bGB3VBIj8tup/HPbCixd/Rnp2TjN9ChIrX
OXMD4SFA/QNMIcBVo2dwWQ5CaM0nv9OJ1U4ZsVa67UHG+CHGwquzBC68k0bN0YZ668b9WIshEu/T
bArIIDNINMi+wgeT6MKuXbmFkDZ6/ZgxCEg2CmYrUBXx5ELB9PA0mMgyVPcSk7fAwGTGKItMioMg
BZaLHoxOOM4iNGAff4goQKDrRFsCRTc88j5FQ7Jg6COgGNJGCnhRKYFAchwHG57QXohsGaUlZ7Jd
iuIDWOJXHrB/M7rRQAklLJ8ceahjAsQJgfgSVSMKSe5SEfHs27Gsp/KIj7YTSJQLTC6xvdBu8sJd
1gzSa1iF5eMjuZb3zNKBeBc1kLxx1ph8DivGm4eWPtohJz2lvGKGGgeON5lyMchtVcZyth5rGT3D
VHbgd74sYmqB507+I4DE6LKp2g8Cun/KtVXmLv2vJj8vgnDq891Gbha5Ij+Km8/FVfjdPbcShwSl
N7c4Cm/uNpXsBrTbrOzplnpsxraxFxH1YNHFMwfVUTgg+jaLPGlVkmHwtnXSrJlL5hr2a9OdGSjc
ZUjLDP21P/lcrQf+iZg7pemeybFnUKWcEyYNYncHlRSFM1JmzyJMitgnwoN+EFZLnJb8UZKCWKuN
pB9hVJBMmC4fknukMYFeJ4CHnGWkBS+L8ITMcd0n1ojc2ogrJJJIbFKpxcqB9kVi/dGnjFAcYv/I
cJogTyALoh5Wwx0/I0+O8FiN6V5Ah3v0juK06Ee9r26ULo5j9z5MSf0iBX+aEbqkgjwNlUQmk7yj
lNkPqqMPWcxsjYNhEJbem6iS9fZG8Bn2xwaHrOT5dgkuNP5VON0tBLyXB+XLaVKr5aD/j6QzW1YU
C6LoFxmhoIivzKCIIir6YojzjICifn2tvBUV0V1dbXkVOOdk7txDCPC/ASdxOYlHo82cwEDfl0Nw
lbT9HwUQlShE7BWzp87DgjLwzo4OSSAaNfUUAycj42J22NMy8Snn8g/axh9R6+jwNKAp6VAzdQk1
QlXix3J/RLAQi0v6SMQBwmLkZYgXOO+7NvGcU7mb7ma3u7k6hudXYwHIZ/C2XbPpn7N6oYHfAB3y
dV5OjTnW1wG1c7lo+CddY9Eci2VW7bw5e9jtB/oA9zjc6L7E5UjZcOGysGMBY9DxbvCqorQxNge/
jZWTl/c17HC1rl1k7/47a1AFyIn0JnjGF8rec6rOc2JD4K5QygRsNA8mCcUCDjw0AugRY/glgY6v
GNb1bJ/yGDVsgC4oZEJUfkdFFNG/c3JcJ61MiFO3oDga+suiqO8qNhky4EdXhjvR6knGiXFOLwAg
KBFovpjtA9Rhy4usBMnYCcZWdbKU2Z3MTyEt3obQvajgPzezyVgRXUtJTtctDgucLYWtKbs8THCj
jtn9gObkROvGJyy0vk4ryNevk9EIgYVwcsIBffizp0//i+MaE20glMpujG+JmDd9TwaTIaey65Ta
VDWva8XRMZtb63xf3ThiNyK+ImjzMRQrrUGOIt+AE1WDNs1H+NZx6d92PsMdaq05haQAV3txHumY
H7fDWiBTAzdAlRVXo1a6jI6xvrmv3wRWL2T1j8pF01eX7Qmws6u6l4HSMgompX6dgl9h5tbj0TuF
7EkfBM38sNxAqQXzis+Ox0llEzBgnll/oIpBxd7qvl5G0//FGEeGPSlEeMB5WpQRO4zZmNW0iWx9
wQFJHMyNq62GKicHBaL2Zw//Gkj4wAWPO/HG09BPQcnNPoZ7oZHss/Bc9rHpL27Fbb8TN/3jnCrE
Y26kv83e3frx1uXm7qkA4cYBSZRqPtInLmktFvHKUaKmf0vv/XqxcthroxPODnxFtgEVqd3+RiPE
bYfKiR/P+DhssX/cfNlDSnJZjma1xw3hNqgrtx3dGTKZJ9SBwW9Mm8g3abL42z4jm3v2t7Wztrv2
ipL5RzmI0paBegBTZ/L/8NQYLNIQVC3jFR8X3xnpFH3SggKNbBAVsR0RUtaHvBDk/iRSVtPcLWAQ
h9cxSReReHOfp8cQBKA9xONz8CFuB0nqGTumwlLG7aW+/CPYljZ9EJj6wa1QX8IzlZluO6gGtyFY
LcZ/0roz22euaEulO0MALTrWt0MKe9jlzBNhuBxlskUxqIFn3h3NkPG7zbg2Uw5QV198UDi8At2+
NfGg71hq9GE20mYhkfFp6MsjlZv3ClSOTyZbXfNWQEIwe5iiPC0+OByAdskUvdFXhh/mT+XXPO0f
X6vTjfL0fbDUTW8DvhzgTYyOsDnXeMomOPr28B4A30A4oVkHKoyX8SaI5GnpTE4zZfl3UVBjw44A
fIZ2IYi28mdfIsZZqO/GW0Hk3ht4xt9pJmbAbc0qUCdxpAmDPeK3ubX6YJgDz8JuwTpDP8C7FACQ
MzVl3tGDt8yuvcQiBatlioSl0ImFC4snlD4WRi7CBIAS8DbUsLl/3jKDY/5kdDbH5LdRcGYhemqA
mQtD901zrIcdNI3jbkQLK4Ywt7jysagQ0grDblwOOpgkaNgpU3CYkZOOEWHP8rQzAUapGfQjc3hh
1GKF0sVj+nOENQzCEz5xf01LJnm8Oz2UUW0whXEr+mSQBdpxayu+d+IIKdLGC5pQmGcR3FAqBZXj
/TTCYB4BY8XG0bR0R4cZOqlBqB79bY2mwAvAEn4QVVFsWmOo29r+Nryj+muP+Z6w+W9MC5h+j0gs
vA0PPQYDgAtbBuSlsdo/0ImMPliw63TxMrZMVcgJ9ewoL9fwoCFeiNKVIQEi3JL7oFhcDYD5AttI
PWtUwblj13tquNW8GSshUNpncZkDq726qP/R/LdhbLi3TLMbXo7dUmcBuRJsTod8LcojTNJgVeI+
jxIThmJ0tCKMrlGD4DlOkQbQilOIOasDgs8AIUTISEQW4zL4MUguesKPT1lERul1B0cXQ3qTTzFS
IXLh9XyadSI1egXyF5SDyPS14dODiTSEsTHSuc8LbYgXegy/UnOv+PHliEL1+O6+DFJwkHbwzuO3
+8WeCwmJuZXQiRKFl2Y/+l8X8gSGXw00JuXd12IW0ycqRSVR4citWN99OxANTjsQR6EzB86sgezg
Zuf8FhPO0r4OmrnZHPc8LljPW8HNRujehpBx50eTLHJ0AXT9HzA46Cbtifd5ON3FE+6h98G9BDiU
jAKRzXewj0mVENsG8Tj+RRIXvCJZ/hXU489I0t6xJ1vWnoiRRw3/EskTBHL7w1bgycgH+56ndwVM
BP7csk2AwUByYTj4YmNBqHZG38NSIecEJSpHOM4UMlj/Tyf92hLWirh/+ZrpGAqwmVPVvwevtRZc
E+hdGAnf/dX4tT/TMPHcY+uADP6GA8l9xIhBaNldZ8m8fIMmYqZS4LJJqhadhpHhIoixJoAVo1DF
4UxbbUnxq8EvCGqDDVFtcc6wcM5gK8DCBJZUdwNivxtwbHBCc0437Pe8B9QBRbvNmwFYrAbSCADB
T8+Tg13CC9TXSA1sHnVRIqBaJApQnbTx9LmsRSYAss3Q8rxQ7MeYZYP2XcoQaWNqF0CQjktaFRKU
h/fkFFeD5r67eelIAVoUTHABhVT4CkEeKb/khfJktw9m16Ob3RSLVvIatmct69Lv0W4I+Z4XE2fH
b6jRhFvZ8ip8JGEWfim2RDb3804f4zEF1/aAsK4Tcu1tuueQKX6fWaroTFGE0rBAUBVuXAbzf6gy
QHOOCxVeHNdMxYwB6q0rndnIhdh08e9ddpraabmctC/nOCOJQQ0pt+3mtmNTbFBqdhma636RNVbM
bFcNuaZv7+2ddsQaMpR7MAkUKoFXQS/g5fJvWCgiuGVQmJeoejW/RNRlf0fcBqABV2IqT24n7sQ0
ZOiIqLMXt5C/mdHc0Vj5x8lzx2zYOQgLwl8BZLZHhdf2m4u23zAV9L8dZr2El9LrIUOaU+MXMvGA
B4G4MMna5plCEmkyLmElvhyZNPBnzFdcxme/+SFAeoSHGB7ny4ShCc8IAtyfBQzXv4R5Jm3iyfxz
+8VbbibNUsel1D6ZYDI2raqjzqVpHZ1o8jZPAJwqgEYSnPzmZr7Bk/hEcyyuFbIziIWDSKcuwy9z
dAUjJrFvg9w2Tuk/drsDsI5OhqoOWHFyr3OwP5ccOptK5+UMKPqvNB8aTsdtqravc/GxwyXXm9mL
xqoSJJiT168ZzRNVk1uHL0bg7AdNN3V86VyhkEAHvjvdeSO72Q+iQVwKIvUuzEKceajxi+QWyxpg
3d6GuX/hiEpn2GyxWcsOjAQJswWxx2I3xhAf8FzMJjQ86UWlImrKjnMdHbcae183vSYc1qsbc8i2
+9kwqcapTngcegBzQQtEtctUxF4uwUwBVDe5HSewPLDREGYFqMFzLYx1rNJgoYsxPuLXmbqYkcEi
1mhi1sAvsbHnrorai2auh9yH8919zDDn20P2ytFV3X3IDneIcV+ztSnRySI6xNWKcmPw2quw9wJ2
5YcATslS8GsR1GQISflcghnQnvOEuIjYjAjjKaN/DSG/t+Ptf0eGwhU/UCIgDhxMsiG/hGh6Tcug
pH50EPWmjeiYFIMHbmS07wwSA1BL3HiC66A3IeDAkXifApcLbKECvuQZQ9WzzPo5FSUDISctgA+G
DyYYqkAdIs/+7xRMgWn7yUMgDw8M1QFIuLhSNqr9LNRws0gh/JdcHUFJDnarz/R0KgAegNQPp6eO
x+iV7cN7Ta+TZyhjDNA1IA9lChSYimhWzdhtQ0EUAWtJVZfrbtbIK/GZxRHhYG2p1IjhloOTD4ww
kwJM0mMxvcRClgsicAVYmWAZAkWyRxkQIsgAMHUOVXPbX7LVCwbEBUZFznnCDZXLxOKkdS/oagtP
37KNoBM8Ro24YfdsIG6FoSCipcpq07GCxTAawKCkGX786EreoB/1+o3KSL75ANaTVXDQf9gukxXu
zJPvkGCRBnQ5Cj1Cz0tSF6GWXDmaVsZ7rZpYYFIQoMhoKdAEvmgaTP1nnS+EQRqT1+S5CLCpbt5M
lEDB5IsLIvds0bWUWIFaYRd4iY/aL7wemJXqw0Yil0LCUTqGk8jZgQENvH3k9ef/oI5iOhow4ZIH
DKWeDDqWGeopLhijidFuDmPOHrgj4PaYEQ5Z1VZNDYBkj6ubKmY42xIPSvIhcTxpmIkGQCBTCDD+
MuRVYtchmE6gWIiJEBxd3f0W4auPhENchOSm8WDLCx8ARuKAJrGFtVcx/cVqTfQkDE75ggfnEuVT
fM4Ya0OUYxVCiUm62xdjZ9A57ISfuJUAqEENRjgKiVrY8szzYZokKkmwkkJPXCrevl1VFKvcct3F
j3awYnItvRIbJU/S2T2tKQv0MZUzVGnNbUS34Y8WRxisnclqyUzFucwaE9lZLvsnABQ+B3Jsz5SQ
Xkm+0TJkkgk8iUuDoLAdr4jg7WBmHVdJF+6QR+0KrNAUFbdMfQA1Zdb0gJ9Do4YqL1Od0AcDPVoO
Om7GgjbsPH71oOg+mHpJ2IZgk3frPYFnE4uGT/ww8glwLXoVrBWYRrEvQoD6Wfj/9lBCQoRFwN1k
GeHLMMNVCToujbCflvZtz2EGWVAJ4NzQxIgEEF6tyvYqZVHLekcNNqoPBEdiZXx4/7LvorMMW+T6
tiXsQn5RFB+5nRCJj2yGEv6VCZyO/YGAqbDzpz3oIH9gaZxhrYuGMB3XbGHt+cnCOxZWEtLiWIml
sUQY+kImCNtyIUx9djYQ6ShLUykAHzwyM4uix8RqcQCh+ou5Z5sh93vRhHc60t1M0Dgn9hkksatC
4sLeCbI434LVx/9k1nUxCzhV7ASg8wej3KnIQpQ1Toi0xZDDjyN0FqDNX1ssGS983ONIH3dHx+El
eSQ9IIFZT0ev1gaqm7X7OuKtJw3JnTkY7cMLPmODYNyGNbHX4h6DIc3NGpZv1hOTMVdA03akjl8k
CsAdsP/s2BmXbkpei0SBVVYbAe7ZYD9T6EnYmBKIxcP24uvvPZpvs2WfvY75TZDrAcQSlQU4tBBY
h1E4/V0PxDQnbEFzpuKHfRIbIDefTm5Wd53/5Rg2HVLzdOe/4A+co/+MHtYUwxtiJe3L5IJ5zY7D
fHlRaJYEoNXmAB4YBB0cSfDCoA37cB3mAIBjH8AZ4CfPdOtizjvhBv7SiGRbztfuEDh08ItPptsL
xIqn40KxcovZKqpmmvPG+JeYUeyLTtkPf9wvAeQj2k7vlJ772LpvrmudrX9QDOvkM0RYBwCzPo30
qCKVUdt89ocEI19gYQBkZ3hiqndctzfUQV9wKw4UbOIfJ6NHVxe9HKZualgFb1MVh/56oMMwtb9W
O9U2OlvVmqtPK4EH8d1u2ffhYUScABSX/gdUT0Fe4J+9j6lEYuVPUUbMZwExak37bvVwBlo8Bs/C
G23Aai9uXJYEIzbQr2EQEKxzwf4szenN3gjuQZCM+7IKj8Fk8nSUgcJu8Gc2NOQ04BesCodDobZA
yEUvqTttzksHHdxEBHjElfOI7L+euGngWE6rBbfEmkxJvrUnIj1cxaTVP71q8fQ6JK7LvW/QhR2i
nA1DXJv3QKDe52OeA6I94fnsr/jIu83s5Fw4X/nIXlX7yPzoR7FqZ5s9wvoVildfi/Gv7uMdPoGS
XaGw/PYn4sT09QjtmObhvfapdYIivE3amZKtGEkUDCCpUfiUmBMgC82wfsfn4OmByfEDan7hCO2J
o1E11bynczljwHRkR8ILHnbYrnK1PhIMOUtwxjThuJlrSXglOHZBUuyFh5t+0z88WHaQwBf0maX3
xq9t+FmsoPZxEYih5UehPmdplegJSZVzrmMtg7nIKs1DPjHtuNYXu6kDGsaev3+T9oIDwo0A36dT
bh+WQmcD+Qet7MPBlx2mIXwFPAltLz9vvgZxy2TbvLKDs++0OSn1o1PC6DJ62+0Z6kGONeIXT4i7
6wXB4oXbNARGxCvuzW/hFmCoYwXP57NXW7V1QHiLHRIBL6CQoq6yWoG2Ya5RowbhLEvF85qHiohN
wGLJir0NGlDD9w9PTvyO/PQhj0gwseGxAjMPFnzyTm4cpwhJoYvtdS6lWO3fNpJs0AkQG/eCMnq7
vGvpD9sDDCE6QXEyH280ulp6G73eBvvXg9SFEn59nwfm9bAKqD5b2FsvDXhngBxgcSLypes8ciCX
1ctpvW0IXq1zv6FOeLZykt0HTdzCCCr4uOtnsrBPyaKDCsi4McMgWGONFzDAc4lD2PTqTa7LCdJb
TdJncvP1s/Z7rQnwlJumjlH02w32cLVYLv2V7E3n5VhRsdDaN5BqWrwyKGDKk0JjcjUHg8GVYENM
SA/WwCaOdij28eQi9wQROlnTlW58VYvnClhb4rMbC1AYuuIpAaxBFSOcnja94PczWDNKH5SN6F+o
qLqBWRqaWA+O5bBPDiXABJjFdSt+KVgAAGhgUUlpgNtjx6nN/ocsAdCQacPyBOkItZoCIFTJk0CC
Z/yonG0MBbuGWtq0Eo9WcJrRNfwQDWFbJbNqByasECmwz0uW7PuFhdWD71+oGq5WlnHgreVE1yke
oZ67p/2d7HNY/r/mDIjzMO/fwMh+i84Wke41lMeErpRoHS5872N1Hm6ND/fkfpEv9upvn5iAw42Z
/yZKz2qcOIfu3UHzYQHytJxTyXIRJuLLapNXInnjYiB3iA4OcX/chr/s28q9L9kVLvYeKh9htZSF
+fLEIiQXE9T0jh3RN0O/u993R9vxw+vX5vUBt7rvXafjfsu3PmXQwWJpSfksPP/+atn/QAMwnlwm
4kqTfqP/mKOLSVtRird500RN6iQl7UUShpbUGQeLO5OGKFbPVpQt0xRcKMUPcBXiPgQ9SvRkX7pT
k5txXpFtCg1pLM4tF8M6ozYL++QOKP3JeHYczMg2XYatxKFRxY1vwbewxcYJh+3wMlyWRiJ3Q1Np
+H2m1YSW8rPC/imjKH47qeaGdGQQxZkgM20Xx0xayQ2OUEzC8P/U3fQyw97dac+gihu4BRaOXpjb
ir3SxLyGKsahUeQZ8HeF6p9cqAUX4BAGkAIL8Jbj7EPTJ7VXmpZy4Zh3W0ANQnxH4urQ71CpULUC
/AMYMeGN42MW0zBlWBDA1TQB2KiyUNKteJ5T8foQMmC8svxEDxzHhy1CpM4qSEC7YkxLQ9IW0Inh
urknNw6UZOfK4/mKHQOWSOw7B6I3dnePOdNtMIL2CJ+kCQcSRu3O71DoQltfhklp+g0MJB0fm/XX
LIzIGxSjJciLQ+pkEL7Zbc26aOTjD609BFEwDpxCl5HjCPq0XBagmAYTEKJ5G6Srwxlb4Vaj0gwW
vpOdxFdEQxTORP+XMdxe3oYRBpw8JOJNF4bwfXzfbwxjfUucJy8XF81+Uww/jiQeIkQB/N2HIMYh
vCHIHT6urcIKCDBN07dxj/rTgNHGFYWXtCzXPcHexJ2puPHBsnzkQPUSNgSMLUQoULdgsSCubc/E
rUXuEH9WeTtCrMwR+PfKawAyIR7a0WrHnwycai7WcyuLHyWNGtoVMfQQsyZ876h1H52/IFCEqgbO
j+ikOLUlmTANIV8usUaJGQSjKpmxpQJfJMnRIW1M84lIYsqQ5j15D6YbNg0+n0VaJZESlbb2dJif
8PmIx+CG8WyphX3o9PWvnzqZUJYLkE6LyxyGLODyv5CT+YDMeaMliO1qx+IS/lzGl4bOw+Xzcecx
Xfc4H538UdPfuPFp2olBP7j4UYV7qrwvfJsdygBOn9rA881hfkPrxboNnUR87viccUKa5GEv+AwT
mrGGnzPyf8RCdZwkjylsEi+JhYPDvHDkixEXYYrQRvkebpRHAmEQRg3/Jo75QKWJaATkLK02rB6u
hlwp3weEtLmzT65OwGfoytaegresKJ4hK8CFRcMqqXs4Hqg0yLeYdjtZWcKiEIyotttMadK0OwHc
0hCv4sddcTz60AWA5v7cP42KZ7ANHAUHdPJpWeGDUswY/yYMF344gD5sYds2kO+2Ga7Z3yAlMVmV
axlFLFKkMQ/2oqdn8YyyVy656bJ5SWHA4yCFjsfC7oeMryJ54BIYYgcgX1CQ6CGmvHsrPRO+STyO
DEuggPOl2LKYkKgG+6ikduzP7qwezxCWUFAz1gNcPMXLN5WC8VBkDeH8NOeewE8gA2rk+Am7cp2b
DItYq/lILp/ktOpcxJReli4Y3Ou4gVJ0jX4etyd73+hfP+g5T8MV55grlM+3MILUfqJMT8ic+NRC
JLy4SCCI6ygBY/nxMGVinXk4XRuqjj90FhjGSRJxBno93Hbp1CfzlPffGmhP3Lk6KyGEVnD+TG2M
0z/TNdTH4+PKgxPK9/8SF3uByMvpjGT2SH/MwWRDBGPghtpp5UqXWLKe+JB0wFfno5qXLgum3n9E
DLjkpgiXkGURgbGgH2pBrYXessU+ie2Fzf4DRlnDv6VPhqoDiilopIadglExBLvaZAw8cFXqMpT/
hlqjcBiZapi5qcMf6mz2cSroPhGX1cVSKf0oUa1q921JUD2hmRczgFBjXukjVzGJTVBrII9T4hNl
1SZwiWSXCZWSaprc2bFZMQ5swtOwVBobpLIk03d3B7PDalGtcwfGjp3HB5PC16OM3DPLopTHXZSn
OA2hUlyGmAdSa0w+2BMktaEhw5hTj9FK8lbTc5/G9UeiVRciGCMv8DPGXCoaw8X+Fu0pI/a0OpuJ
uMbcnvYEyxgrEGCSP0ZXeA6obFU+KGMZuhiF/c/8bcFmWY0+oBJFwZhIpu+cBJrfYgumtK95yRU8
2+5tKV8YShEf9MoEtGJql7wORq+krb7/pRuwV/YJEIBmJK1V4fQ5N5pwBn/cdMcpJuz0eWWIqXB0
ioWfAsQBpQ18z49CQoEEAEORLNGo+8nJes27fs7R8WcwLoZ8TGIIf8fcUGYEsixFdO8fKfMxIET3
z37ynsfsusuQv4ZTLDtBjYj0Bgb7DDiACz+LonKaZV12YEapfpoeH4DV1gyHbccp3eTv/PQxxcby
GjJGE9lnulSt5VJ1UqFPc6DBjmY7Z/vET5ICJLl5R/jfoC2b+2i55GhLr4OnQNmGCo7L4uQk+PSF
4tQY5k34u57PLshW3qVpxiu1wu0a48E/lOdmv1ERMEUh4o5xXawtyI+Obhg5w2cSUg+kW0oiMWHF
N9Wqfla8o1Ba4aJ6cc8trL85QHFr42xjb0Jj24fiIwYG8M8B5lzlT3/OWPtMtVVR+3W3YquLXR56
AO40RSkXn4CZsWR7wSAHQgNJNB128as/E5BP+XImPjNEHPK4dAyG6WJJK0vxY1EB5ROZCD9m7O2z
nncFbCBIbM/zR6tMErfipvzv9p7b99oTf7u/zY4SpHwx2sBSPIcbznkniRscKRyFUjp0oUYUVvrB
xVPqi8Izkmgp+dLyt6xZY9AHOxTfQfjH3DSZOVPQQDKhIou6mDRwl7nTYqkvqcB1Y/SEeOMcR2Kg
1+KIYtYPfi1+Y6uAsWTKn+XsrTOeDcAv3sCheuNAXaYhc3XMGQH5/lxFmEkI90BaFfDfnxk2Z2B1
QQioJqOjZQ+sj7krmKlPHA3vhS0x9oughjy6ZdAfd/0xReoJfxKczXGK5eFGvZrwfC5J5t6C54y3
W8k2Y2xOTO4nWUK5z3Gx5AaSXYzJHZC4OImh0WFz53mjxu96GdtmL21w1CY5TzJVFzEWDMLzwYfP
84CKtewyWsPDk3kaZn+WNrrn0Brhr/wsVAafl1Pk7gnW/aYXqqinDdJRfzFMJZiOt6lUNhcqtvZd
pm87PjJlzd9DTjnHf8aCyzI3DghBTm5jvlcS9cTmtpoTlxgnV47LmGDVwRPSwh/atlg3B8Phb19b
Boymq6Fr/gg1yFb3d2rskiTLtJHYGar0dpsSKTocpPDwqY1Xlht1vMTXRboMOZCgtOVzyMwKDzEe
WZDfDUV6afiuUHNgi/Iy6vd+J+lTUhGCYpyGoi6A+O47rLfEZ7YdKR+yre6UbztUi1RQ0IjNhE0q
VPhOjo8hG6cln2iHhLxyNrHED1CI9ZgE3IzRqjNYDYqX0yTUhWlUk+B2Lm1FVK4Jx5CJ6VA2jleY
6TOg4RjJeXqK4bnAM/LPI3hydvLJeP4/LWhHN1d2NKjKUnXH2AdPEp+8XQ/p62PY1tku4bfw4hhK
XbmZH1zuVT+mW5HKj80DRJw9OISt/EcklmO/Z58fUFjR4jG6pVCHDfiE+WMr12H9c8urXWL5dRsi
iKmenv7xD+fg1u6rhxmsX6I02I1afeHqKhBZy1eyAk6BJ+ovrsKnuwgNj5jR+MhzQe8xfbuNi73C
mhIBKq5hYFAfMn0Ls4TQATgEd1/DYfdpK167f3NwoLFWrWGNRR6hlHfFxejkwZnq9PZf5iAKQMYF
vCzHiG96cqb1hBzddyv83N0niqwjYcUQ1Ua99Sbv79hbT06cX8fcdMZ3GufLz20UGDA1p9rBcUh9
oB2my6nXp5/o/6vgB65KRg/06oOXLyhbGehLQXvq56N3ZRdHd6ncrN4jeg+YOJ/sAmNQ6OC4qa54
yLKvvcpR+5RDhhiNudpnTcJJHMWHsDlS/BahOINdAzjG1T7urgICY2oTvdPZNT08XZk94a8HPe1I
4fYlWicgNoXqyRxvvSto8tnGDAQ8lPbfncDNEkrbe9GadAubGR4WwV+Hyr1LbsTPWRZ+OSxFctY7
DE8Kj3dX279JJIZ91M/1bU8qi0OSn+zOjx72wTSgQ9OFHwuPNPALRkONtOO8cE9btNVgBf/lyDf7
rss741uGxA+YEXtdhj9fE+4cTj0vY/Y1ETZh++y0x/pYvG47yBNO1lNzIFuwZP1E7bOMWl9MyzlK
aaKqlnEu7CtlzKYBpEcWMfgC0iBOntvV+57MBpsaGxi1cpq+j6Iy79AbsLOB+jlUFJCFOSlalAeC
QdA2IeiTWcVMbHXFBfRYGzSpNCh4mLFdwc9GESAz+I5QYkIIYNDRqALeKecdtQob6V8AgXmubPaQ
04z9l2os55BqE8hxTrQAX1F9Lf6iyp5QLtnZmVDPACy6Bls/CjTH0XYtjD5nGVVHk6PZeX5Mh7w0
VJNbhF/kYZOOo+IE0Sm8XourMDsrB84asbc8J6erl8PhilJt3IEORWKL3UMm+oTiM/O6f7LI18r8
MPCxWxPGUVTOI0AKfbbspvQDSUK4LSdJyV7MXtCGgNyDxCsSir/dzEqwrjKT1zROsG1rLmKGZRfN
9KMPE7FHDPxIC/Ka+p9MDJJOxultJa/d2VGgYh7QdjxcGvdOjDwD5nbWAN3gBoW/Dd0Wt2GFuiQN
IVd2mImJfdKyxzKw8kXWM9oNyrEj+k2Fswkewxs8hefiwAp7jUExMJb0M0RAXcwFTZS3LQulw+zg
PYagPpgfOISQSYXCeV7bS/ANYd0H+tuHrOImFGNYmeHYQdWiBc09WrfTzSI//kUjVn9shd0+xP7i
aZzo4ORxCQ8xsKEVhvXQWTrPNaestJ8wqupA3MZbTphd8BFLuqgHjQRyNpdU6MvUaEy+S1xk/IpA
echx0MJrrHA1dnOghT5KomY+bXR5OCGvOLnOvxAaSnP3ilsDOFlGzeAaRknTx/GKqxS18e9C7mi1
qJWoir9IOXC6lKPCaYlGUEXe1ZqLzEI9UnaiVezyLigHqYWCJhjphMeVYg/clQtsRQ8dc08GnQ4X
BlRrmUtCCm9h5HBpWQOsnVEnvpgf6DMcMxXeO1hV3Exty1RO8X855WbnYmiDU0NGUU2Vkw35QkmO
8Eb9GUyooMpsRmUDovwLkjTkrRvC95XA7peHMd/oJ2tUnL0cbEIC0RbXjjP/BHP3W0BQ2igM2HiG
jj+rSyTyN21VCIe6MuLUax677sPiWq6wcWryRyt4UatXsumwf8GlWbQdqNS2aaPii/l6Gd5y4H1S
A5yC3QVCtWZt2vhGMWKpaGeHbe4pt8mBkLN+z7r7e9wWkzUmX80KBP+0PfPcFOECv4EjHF1HbTt5
b74p7863ZdS1m5O+ueOAtQbvPUcgXzPvx+wmf/ow+j10WKiL6jDpwaanPLyhOOGoNZTa2IEQtYzm
VEC+VFumDkcxAeVfpEbwqB4moQYmUoCBju4jqJkUP2fDYeNOcvd7dsa2Rn4cGKARFbCvCT3w3dKy
SWFurVsfywRM95hkjQHrPAxIh4t83SNqyWh/nUVhfyv3c7U0kjqY2F7auLrRKxyoL7DZ0wW4pG4L
qTrRIRwQPOiMirBbwlqA3MVrQg2sjc/s013Wj5ozjBnX2Qfxsm7s996+58MgKT1cuJSvf+RpnMCM
2Xz34L89FndFIWAVEEll+P2xzoVU2BiRscgO3pJ90Yf4BfhkUxhS2LeY6f7cJWeLh/XGxTrBnwRB
oWQIbn0Sjc+o8qzj9C/z62/LK1hJwjUmx4l8dxP3pNymnafExs5TyJLtGH/xLVRMr7eFDNWfFS1L
xdIuUnhe/2zN2Yd1SDDsi+ZDJ2vSpTLvHRDpIvJ94dHFSdp4yUl3xmCd310H4Op5quY1dMsGWIXx
FCZFszXtVA9j+3wfRZm/guZpdvwt3E5eBoBOVV7H2efC2r92wWOf2ONDccFkxHLub3HnK43lTzEE
dW8Z1G04OffA6zYly+0t0y33lu6u8wZYnT7y0SXy4B6FQaUOItVZ8gUIi/qbV3QK2K7c/xWm7lwb
/MywsoYYDDviN9QC7NeiOkYOovaobTSaYJ4C3k/AcISveXfcu3u6v+IymTth98RY97hw+D7CgBeB
qCjHsA1pGe8tn1Z2k+tLHJCdxD+M4x2CWCnDL0JVK83Hkv35bOmYUOP5qS1wtICE6IuSFWUgfe2L
kgKb4BekCF/EJ8BRJiv9ggDubn22bXP146i/JocYcgXHc9OsFDkXJaJTkhoe6N9ntOWI6XHik9VP
rQfEumtvgVmRKBjaGuzwQ2noiOVxtxS0TO232GHfo0O/B4OHg1OZfYdABCHggkwCqIyObNVWAx0v
rJQh0l7eFP/TGyddyHbzclvGrSvLfIx4T7Zl4166DYidVvb9wQOSzysIwCGWFjBCEPsn2413bWgI
o13BR6TFl9rM+JMoDTouO9nIXzXk9vs5DlSLLipJUOsu20zOSGgMsk8dC0hjVFkv5ioy97VcdciQ
femSWp9nbOiL3a6LZvLvAx8pYg1/9KoNn/eAE2NHCXJeEIRqFCWgeka8+cAsaExdl4043qCVMo7r
u4E2rVQlc11LF8b84I/qETpWigizA4jOVM+mtGdbmrOtXTAO5+rY/i6f+3JRUfkBzD+CiKV8pNxX
XxTTd6A6YBGO3MHSgbfIyYWulBP0ECQgewVou2olNdxUmi7GPpxCr4YRVxk9VuF1miZZLPL1eaAO
nFH+z5O/Fj3XTiSoZpGTU4EJ7tHwW12uymqUYEUogmffbS74p4pmlkcQfFqYWAcj0l0qYVzTk9UI
wiDf4O2BAYMA3SeJPouoI+RKMTFkvuautnKvnoQGdlzMp/n2cqg3gVSRLDexnbPyCrP0L2L+5Gay
almzaNDjDHhrhb2E3XzDKTqQNPix8tI6ImM6Dm9eBXPypDnKz1R0q3d0z9gx3Zbdclwcsmtj2s2j
Ug3oRQg9+U4ezUgn8fUUlpAp7nYO4fJoH7zrt987Ws/4jxNaGqjDeihHpVoomWN3878cdHD904wN
ijUE/RXkdpWPfkXY3rd0rH1AbqjTbgqE8aD92DV6GNXU66YyXj6xsi3832feZTMG4JhpP/+NTPRm
t6FJtDRBeN+011Dxk5+1FCCdO4vWXhaZ1JKs6C9hL8hpcE80voLY3Fo8BNf4UvRXO/4ogGKGXTnF
EvU0jROOQM2R4GHMIMOX3ZjIpz4MoQsKvg+YDEeMHAcOm5QtVB4JLjI+myOmCszeeNSgEXDesOUy
MoqcJMpgaGJKgzuuit2ahRQYhG0MjRgF/hKnwafLm8ieRUjTY/fxdgX04RB1IJWXOIOJU5iCKLby
374TQvqOD3F4TEjgizCsaHwdJlRq7mkwMDDFRj0HIfwxvhNp8BctQCABFpD6zJH3ifKceg3CraQZ
lMOTV68r3+lBs9IDPKSEZsu/RPHxtbF5laAPPdCDXtqjMC0YHT7XQl/L/VDB+JMbF9TumyqYek6Y
e8cR5mt2fbPYJDEihKgPZoSfrNhOYd8ZcCJ/7eOoImkKMhoj+EExuAxrfMYkUkLlFfw+FkK82Pa/
7OUbrETZX4bcM86YciYpJKTzIrPJ/SvqeZw2yJoN8gHYPlZG4uwmHv0fR2i+6ImQRMjc4+g26FzI
aCXpWtiPMuohd4dAQH0cYvwFrV79u1rwx3gImqaFsUcGhoTuws4ayA9lwxXL5B/DzhtUNKpM9zw6
jiD07XE8M89YbQ6rgRhsVAPcOiUTdwYcLVNM0um6g3HKpIWJgCPEyiS3GugNBLwsDByCI/pfSpZ0
9h2DuvWt797hjEmPA/Kc6TPEbf/JP9tjhQ0uBc3RLJ7NrjBnZQID7ZrFj2d06HTYEmM27X80ndeS
4sgShp+ICEASQrfyFm91Q+ARVgYnnn6/7Ik9fWanpw1GqspK8xtmFtSYkywSw5h6Jnr8gnt+Lsim
foXdSZk/Jc1eebTt7FBCT9GCs0WpLSYPNo4SPOwR8VrmHSrIZkRFu1ZOsai3bAbYNIb5iJgWJPdd
xQX7p5v0AUYqVdKgSt7YPQhxgTOeXFqHe3uT0wVroGekJXfAHHdzGwOKb8xUxb4emi0z1octL9bS
zPoNjx7j026sO/s7SHnxC6Ex+DSV0jINpPqJfpAzSEQ5BU7kvcG7gMuAWccUTtdWBSCu99GPTYgs
QC3NAintnFZuMsMVE4BAYpgJPooBLHSMFNR1KoaCCwkd8l7EgqoxTliwMfqXNkfRfsLeXtQh2IBE
VgKaB0hiIs+ACVDKIiqp4SlBfMjqgkplqEU9vxue9u+tLTvhBet2zcBysbD9ww2EViciZd7tUC11
XwchWyHwMnhBDEl1Kn/7OtG2btJc00Ola64eOK8St8bmaBWQEBH5STfcl/uKm/HacYAoMJbugNAs
gfz10RcdnlyAiKv+xz7jww4CmMYlaVM9RUHpxdS4BWcdNwXGmvJbCFVc9hyZ1HMNyLE/rBZ4g62m
iWBBG9gnArLloBxfNJuR73OTv91sKpR4NSDVAoFJUX/etM8cevtsXyC+J70TBKrJWc80eAmRXL6W
u2EY8NeLZu5r4b9jMiJpUuBygDEGZ3LSsibuwrb912ZoR2AQHqhOog3bxpuNsQXYFETeleiCKyUa
3w5HXwwfgWo74ajO6awydHDAvU4LeglvPDh5p6I/jlIEISLrKWJxx+S6njYh9Qj/WPIcKhkv+HOO
ol0FJeC6bM7wD1ZnqCCgSZ4xs4Ga1DXb+3y8ugxQYgFnR/eL4IlEHfBwKWfowpK5EIoZV0peKceQ
PCYvfHTqZ8N7X1VNDWrphIzWsMho0SqmjwnMSvoWHwsUR4qO7oRAY/W5HJTuNM0xPPWH2ZgBGIAA
Ghs0pRjlyNTlMsyGbgI8Yg4OHmSAwHcJJSzcO/prMgSZ0K4NufSAGaCBkF2RuVC2o4FCe4Lcj9T+
zRWbZFxMXth3U0xf+9aGfLzNSXDaMb8EKU01DsLvlEiiO0tt/AI0kwBpMzugnOGQYw7FBWZ2Kqce
ZCXr3GdjKpsSLSjmmWRoqFUwG8NZS/Hb+7u9SeUt6/yyzLijRcoMG3YJZBpOEE+Z63PkLo7DC8fg
Y38cVjT6U7Z4lSjRRmyuPjPi/0DYOYyUhxoRlS4lWvghlmfb35GAf4XJCHQA9TmFFAB7rteoibvR
h5lzg8nJKvwRkrzWIsecFkXV8ATv8bugHz/8RJnLZFwJhsAmOWVqxDKYphFlj+5u1xkySlNJzODt
1BBrJpTazMb3Krcff1o5+tFGFvrW5rMXpY3ml9VPCw5Si9vAKoiigmuPTUrUoPoO+kxP6E66G7kz
DQu2PnIT4omUscMfqCKKUY+LCZI3yJ09PXtvEL9sKcaXVdD1e0ukBr0PZOI497/UgKNj+o6yaXfZ
GewHpqd5JtdxNDLjn6V7tc0EpXIHT0fd1hwAVhcI77kHiE4r+dd1lgW0FtzHVkl+vcLOglsMGDa+
rw2Im2bDq13NWzJgBpoHGaB6W+RPA4ESXgIoE8iCBYg0oNT9JtAz76rtE/ERXShLtTXkZ5Cr4E3r
znmu7hhPXIFhyMAQ+dBABXBM6q+RASEfUN2he4kugqS75w1Bf57tO0t10LW7E34baRuqOKrB54bj
AD5e0nDuG2gecRk9UGGbky9PlaQEAQCOMjUYz4IwQuhGc3JalIfzQUnO8+ZYRUehho0zBk5sDniy
qEBqCLxUx/rNvz+b8I5G4ds5Zy7Nken34dNSq9GUPZowRlYDiGC+Bsr+Jj4N9zFJl0xVOnwUdvx0
dA8sZZsGh/WJCx59poLyo6lDNoGswKBYfIfvML5Nyt4JYh/GpPfeA2knCFqUUt53WA+OMQ1zt7Hv
xrROOCV1634wcpQoa/fvUY4T3WuFNzomrSGo50W33wVMqhyuJN3WE6OVttnKrNdADP5y7z6t/Vtf
heIGSrboaxS0w8wVDxB9eaWMlfQZPiopUQfChrIEYZpkPO8ms0tEGqLs+Wf8InMVpAmAYr8BiXsf
Ww/xKYBoaDcOrxidhOCLnIhuIZKCdhSKSHyIiasWvliF8gsU+L06/h7eDnwRp2ABMbFRDfPcQzoS
sf+ksLdoDzgwMHF9jJe9dWkBeAAwD7PJV6wlvzCLl9NvcrRQUODto2br6aw/5HiSY9DkQ6VWoiBB
DsoEGnMjaKYTOcBrh8h6dgl9XFINKQ3RPBHNBofuAyJONcjgI9lEH3XlUTH/oJl4So/jaq4vTxD4
u70qwpGVobOBbN8F+kHyHIIzBaFBu6gctmPU89wiaNqF25yc/eMWyWV+tvL5n+loyJV0qOcHZgic
Y9U7mWsUPu7mN+ToYIkfwciKSRYxI3cV0eWh1XKhBXNi1CXCS/Spph3WcrOf+4NBKxSdE/iX6x+4
d5Wi2Uj0RDUfsA4r+xiXYIsqJwuMxJiif5Axl+DdImjh3/3v8PgCl9ax21ildAOVAdJOa/vSsRRZ
zyXt0/PJyv1m8Az1pKDPN2SilQX05E42q+84+Tq0P49Wsezw1oGgh7X/8jvYyBiBqMCEU1zrHBUe
Z//sPKcnMrgB7kPB2SvQEpT8O9KZBh/Xev+ybocr4u8nbGAqhq0ezjmGfeznScZcgEVLKWFly5Pf
sqr4Cxi61xguO/DbByKCIr7AZxYHH+B529zAfJqBUqcvkZym+gDakV3Pxfq4ha5NCymuH96+Xiy9
SE4Y0WoR0c4jnRdbh+jJekWbAg2ZfiN9OhmsV3AKN1tsiKv4NGr9U9JoDE8jGRQLhhsX5Ax74Glv
yVIykq+Va+a200eiI6WhyoXsnTOrejp5T5k9eyiYgU/fn5xSTJRrW3RDOrQor2Z7q4Sfk71ssazR
S7+5GQBctqeNVCdp4lnUQIUpBZx1A5zsiVIHrgtG3ArOIAe9FgMNROtWVuk+l6VLgr9iNk+fGoK3
stN3DUAW4LivHqiiG5Y7ezVz2xGk7ujilgCGYCZwXLcZa3KcQuaBqYioJZiaKLe70w5t2O4wWhj+
8LaCZjB25vPc+dCmxICMVPSusQlboEugExqPcLX8bhSfRhB7GOK5KKaAGkSNgC0HRgaGBjMsYoHX
oDvN8e8fzzZrjYd6MO1kNGfpqZZ8URdXUKpVl4BO/Nuezp3RM0b7/SDGnoMWODJG5DDo6cHsAvYG
UNSWg1N85GisvOP9dZNHfwTR70gOt19oJC8SlpcH6QRtcU5RExMrb4mhCYHarXgR7f7Kr9wsuLOy
Dpe2KQItDaEJ6YTRdYFLFGD/8OkYySX+hRyiQ9HArV0RMOpx8z72tQedp+22ED2SPyCyIRZACmIX
EWeESNeELpItnx3zMmkMm66c6e2+Oi6gActJ2WVLoqTjiOiY/M2MC3dE5vcQGSOEtTz5l7junkDk
oJP81wGlrQsvHfU9ukwZgl43JLLJNOiX4q4YCH2S79jSORUoKyaA5IIw66l4JOWU5E26hAgRnm0d
mSsZ8vPYoicmdqhkc5A8p8CcVkvJtZH5QY6FO4re0Mr/ebKHEBQP4THA/abYAenFuxLq8WPxcu8z
Eb5hH7RCWE3BmnrDFsj/OWxHV8Qorj6DBAdVzZ3OD8DrsXXvEggRinG3QzQL6q0oOcnTiCDWCZrM
9+/pv8joQzu/IYijQcOQM+Y4MYZnnAHUxco87ta/6cN94/qlWVUgtgFl7z5qIJvUcX9OCU2o44Ms
IEqV3g1aCJB5DksPaD+OaQY9dJiYDk0sG7QZLlYYdSP1grcYFKpT2PTbUdG030M1LkPFUeNq8ApO
Pi/J+cQGktEN78ufCl3pAonmGhEsfgqDND38zcredyavSL7f4qcUloXqNsJP0LZvoiYT1li1N+06
lp/Ie+QRkzaMJ3Feq4IQIh7flDUlH+L79hi0CDIYerifQL6uwHn5BCUrDjAl9HY4SzC9sFLwwPhv
OE9xkqsZVYhH/BHJ3DupAO7lvQ4YoWVjUmFZ9vcN14BiIWanQsztWhUkiCc0S6blyG9IQH9sgA/2
xEPsg1sad5ag3Y5UKDZXp7spSRc77mNwFWe7Ck2UUFTFmouXDY/uaXpks2hdWeOhD0UhGo7H44f7
tBznLD/PGybydszYg47WcFiZzGmw84kzjBSokGR4JCVOTio4KpCorFjggIoozKEborEnolP49opA
ND6ijI0RxYVdGaLGhjYAncg+qtGAVMbSPybniPQe9mFkcatJhkBQB0J9w1HARfONZwT8LZFteATK
/cZonFHjVBJZ2aPCpO6A5GeEZJO5IZZwstI/EIEURcjA0pST3q57g2Cr+Be6CBVqFGIn8kgRwmIU
MaRcglFNpXNHhRHh2LnYdCkRP0f5dO9XCWU5Rq2IhiNpxxeQxqODDdGarSyGyD8qLZQbPLFxZcyK
LdktZezvXYZyJVr+i3EKI0IRd+hwqaQ4XnnSfTNQAZIOGvIigaDtEfuePQ5i936NP4gOPKGfZEy8
EPimq8uPwW0QwI98TEDCIccn+qBo6v3rS0sY5s4wgPz3goQ5Lt2zB0m91OmcvNQ48sGtAF1C1OHX
LcBgzg0/UCQf+EMPEzXJgkETFHR+9EYuJLJ3wlCUyCiJ35sjm+y9uezGW648acE7LOy3lZEQlo4k
oy+b04esmiSLJcRDcCIhhYAZAxnZb/RD6ao9oXYnaboQPx6o6ojannCyll1omU131X9jcCiPI0fY
nIBONdV2JZHoik4b7XVzijo1AewMkVD4iBL+2YOosjEFXZQzOFTk7TWaYi9bzpnGFHU/8mSmGTBH
KxfTOnvb4XVzWpH1kMP+6f8xdZsDROPF4Fhlf4IGtE8yK/hs1LeO7JNzJGaPT4heEjNfJCpffmkL
2/+fcOKPuy7yh+Jmz3FBg0QIJLIPgM9xqm7nqL2ORvRBALhLeQ0ZWApZGZ6mdCnoXcsoWVr5stOk
KBPQFjrVBGIIWLVNRoSakAkweHyoTV8ogCXi40/vmUj10IDfL+aEwtaDngjd6mKD6RKtoh6TOOcV
MAUFUqUQwRB14fzk4+/agoIx4ZHBpLcUDlw5C0RXrYUo4o/ct4W4mNw0OT0FwCc/IdeK77IOYMCa
7THjKWP8oQ+LuRPU8ZWYf/ToE2Mi3RhnfPZ1xUlXurfSrqexwAyB9jTLj7d9c2i/telmd0GII0ls
nUVJkr7SzwfVwnnKYuV6yB+RUuxyLLXCE/kE92wwGHzcgXyZWyhJpwiALL0VQjuhlHCVjXgZCfsQ
kbaa169QwzW3GoeYpJoi5vcIVn1ZhowI6K5ONnToMZTFeEiwTqaylUZ3M8TzJRTRqGaoAhOGHT+U
r+n9L90Nwbaico3JNjpTB/y8BLsu71R6QIJqYXbIvhTEM8sFkUosl8AynseYIVGQ0yD6eVBYF4Kq
kGutonUq64uNEjdShdYtHQW+/mJWL7vt5+WwaW0ite6AkM3PlBNoJ3u/UZcyjUcIKQxDalLEYkp2
UsWK/XJhZCMVf50NNgf3U+7lx24v3gcpNQbnXtPNkIVE+55d1NkuP24cd8efxY3smhz8L1t4OveZ
7E4kypFBlFdJNR+wBvrzAS+IUGFt0VuWbAWwFOFAXjhtFYkfq5iyfXKaq2xCkcqV6CJiPyIrI4p6
8m9p7XVpF948vs6+oF7gpPl3+FBOcmBIeKFvIju4DdhJBEDwI50/fTlHtN5pTnL3t1rkoQ1UeRtO
ZylSNUjgEOpwPOSP2Chmf/em7YA6Wqv8NwPbzTwN2psg1VvoU8i0SfBbQhHEPFjsBtosWuImRwr6
DRwXoiDQ6Ak3yxiBAhFQO78kyJ+CY0UkfJlOkQOy5mUmLY9M34A2s1gvt/6mMILVvg5qkE/feBUe
GRWKoGo+qelK/ezOocQQvus1jKl2xHdaRnj8lV6fDuPCr/1aq/DEkGtCQ5IxyXkglsL/P7BIq/xc
sUaWP3mMxB3A5RzAOVU5M6pTx0FQZpYBRjoAaZYZxIJRip9TOF1c1R+DzbjYRs6n2s/DAvgcFv3c
GrdIc6CSi++59S/QPFyLuo8K38mJ5YhhlCiahvzdOvR6fCUnA4Q8fd+T1c3P6FOQ48Gvhp3ADRmI
EMrZQrLLIQWyd8Qyy/fpxgJqAIbCFBihAOQwROWiO4L4WMOZFaN4DSy7EYsTPL/mn/FZ/YgeAPxS
sqakmH8Z9swfLcfmMZo95U9mg86lKQoEv8GutBWilrRcbZ78YyLKo6Ks+wNqp0/Ae2Cb1UD7hYFk
QPnqGyQuYHolpH/pq5G1BPkG1C9yJT5t/qQxgnIWPUQ+nDKKfzZ6e6mUgN6I1q4m/ugkS7dQpJZB
JswlN7m7+ViOjr+6IhTilEGa1D+mQBBMCX0ixwsKbocmEY15RthkRHQsvO6AQAJ6hJSHn3glAWUD
Bw+EOhrKKFEBQZlgPiAjjKNJo/5M5sOUnO5vDg6E35pqczwgyI6+wNBJfizMJqwAr1Ovj17QnaEE
QHVV0ie2C1YhDE1ZWMwsAUNyEkE4o+1bOzLE7HXD9qyxwCgQGRBN0Jksduv5Qmoic/GfguVCUw8J
PXPGhG4cWs585T/N+cd1DGku3eLYeQTLaqJxG1CTcIoT1QldNg6soYgzGX00f2bJwupluZmt+MZn
Uo/z8LHs+mCL3RXWXn/o4vkq+n6cnKA0fmkeboTQqo/2LEqo6KW149zgnbklcBDew5NBry5dcgV+
DItjkdJN5nbLOUs3LFRX5ptq5e781mfQdu41PKe3fr7PxvXmMi7xpt035+X0hT8NmxlcGAUobZqW
NUWgMmzPL2O/jq6SqtMWhFIGaJYmpCsyH8KNIpzMZE1S/yPVchRtu0TKCCj6lAoNJmvs2Qx065ta
+tDawnSlJTZuhr8FINxsjUfDFnsHIFduTtdzW27bKRxU0ZcrDifajHlwGqyGyvZFDcik7jXD2Qin
mPYaJHB79iPDOzzA2E2AGegLEOnNknh7srUe5wt+MzT16VofVgs1M9uLjKvCGJk20OyExiMgOENc
YgwsHmj20en9jdTJr/cDe69Cal1Jo/mSaIivPymfjyGDxZedYdZkbDSKhcb8FyAECD0t0IHe0RZd
DUs25BYQLH1wXx22+peDCAR2wHOCyPGMQF8aA+l+QTlqvCEzPSK6MWzXG6QwSBF3LMGOvFVE2orN
d6kstUG2aY/qI22bk2pTUGUkG7WJm4SQM2pkoGxmtKAaxkC90My8EmlL4AENF8MDuJq36Os2mb+C
MwfaHK/IIxFdY/bFZVlk0QNzYwJMQk+kjO4ca0f0iibtAWDHYwI75xm9MLPCZ37fmkP24eBKTw3r
O1eXJb54H7ON4B/EgUF1ttUd2qs+jkUL/GGa7vGJ5R8KSg7SPg/FV4lvOfYvvU/uwGPDFk5n6oOM
39dTR7eWpX2sC9BzCkbkTpYv4EhfB6BxN4Xswij8vTjOym0VFrXV9rCs4M3iw1axHUtQbpVznCH2
AFZmrBU2/JwGlSZO0WK5ITYdBd5bverQ7GmDVrDas1h5AmUC3SeGA8gzFIc3PBRghxQeB/w/EHyJ
FYSAYIxfYJ+8B0VIpEqO8Reh9GoESuY2Q89T64MOnOUnB6sPIB1rwN4lTSYANfGKQSAkUDQc4PF5
X2RXV6MHtZMYA2EyjP5nHvzYteNsrcdKX7laX8hnouXF5HMVGCNMS2hId86UkJ1dbtgdnAWhz9Fz
LDy6W1eIZyPuEvemG7SQaqR/dPFK2Iu4C26vE+4vcPdhLbTERj+jTOhanZanoU3LyJyWprgfo6MT
AG59woABhp2cXiG+SiMGmx8ZxH7no4+OHhZgOxArjHoBLvU3346j2PWePb0fIUN9jQbdcVuxjEWK
iCn0lXGE2KnVHnFRsS7DKOYyHnc3J3MVoV8V4eLm3RiYQ6TpWsReJVZiptbA2DPQDG/8CIYdZkx4
sm4/IYqb8RFs7rpalzFS/p8pXm1Rd0lpzyTGuUa4pvXKmOWekZCg2EoqCxIkt86UpyWBEZoa2lst
23AvJCuXsDUCdrVVMXp9LmGzMRA0xmdiAgfXoFp/50fniUHaC62n2jHcogP86zLju+0wxy7lPriM
IF8zyb/YjHK0aAWLgsdTxq0ANtoHVD0qmEQU2gq5KEHwf3mMXdXjPDzbHxBDCZeSEboW6Yts3UEB
BUs1FtLTMKuT9ToYW8NlElHjQM5WI58DPIeWNkjOtnXCtlCJkB5JOmw3FoWIVdJ2Ra2b0yxurx9D
JsGrAQgKgGWd4DpnajZlZt/Tdm18lOj6cM6fTENh05kVxYrPq26OqlCZwK78fUxSjbP0fK7hqnCw
uk9LDzlYj5PozNBx17WuC+Lac5H1foZEIOJQjVo2sq1bAhY778thlzbGOWOMV3SeFjSC6bfwGjWL
pESfXDYrakMINNyG/tcwX10aq8Ll6O4r4HDb3ySDB/kz3zQoeBcLFaGgk7Pi8Ob52+7Ta+Fu8bKN
j/84u5xX1ea3JGT+lNG7sFEOzkmaDi0IKgTGLqh73k/D/QC9fHr60dFQ2CPLp+uKI3UOIw1pCmC/
ZNr7X6LNOoRRhkpMxhd3AKg5YBHriQz77r5/YexittkH+zr8HLhTetta4a2CZ8waxWONtjSKNLgl
AjDMLawhzyebLFVFwWl9+TLydDBUmTL9V4hvBeAnIJ3cTlhb73GdApavmInPStZXNVPpdbvHCC4B
+pAaewXK6qZ7RMj8V9lP/v/0m+sOiS7lCNkqAmxo03CUAurELJWJIAHoBnt3WN4skM2f9XtXgglm
ngnPdce3HoSsKkJEV7T7ON9KYhnYHJT20A3S7A6MIzgpnGYBJuiYRVTD6xJPiDkgV1FvF+uwobH5
rkRekXp2+wp/45+CJ3I1q1Fc4bmH76BzKGZ3ioDPCGHkP38eYH8c1IDACBNlGxYbwg4kAcxLdPQ+
wAwBU4G7SB0BuhJxGgwJWGFo+UIzgdlragyU5rC1c6S1LQXjwF2XntNenVYoIk7UfpvR4wHEGX4K
TEBppcxqRMcopitXOzncclZa/bOahaVD2b4EjWKIyAqafB1UtbMDxS/uqf0uxSQq6T19XIUXWpeE
qw5cyeO6i4AR++PkofbLGnWOo88aUMYHnOUQecPvBKmli4i27p8INaafpAYplk9eBUTx1ssSFu5a
nDTY/Nf+IwSE15212ng5veHPsW3vlroE0dw+I8UJY9L50A5b2U1O492HzsToO88cJMYTNjl+djZP
fdo2k/cOK8YK1DCdrwfUnxakyaOvzt6xaulzsvMQYdPx3T7vrtCAnow6d4i6nWwBylUFucbfdNL1
FROOEpSnWeEDUq45dnnJYZfNzpDZwoDMQB7y6N/j7xaf44GCgzYkmE0HOTc4/KqTD1p+DUMElxS/
hYZWw6r2WXTdgcLTgaj3Nd44AzcuRkK6g2/i7B4jsAmeJzkyRvr4RNAhNwAMnn9y7mG310bO97iG
pnRFLhof5DEIaxeOG7A+UwcRgtPwpsGn1mtLmQ4RiogYM5r7kt8xffHPqCluujZjfnXMN4YvwdSA
HocbpNL2QnIK30azHDx3H+qXv8ig8xC9H0lKARQRxYLa05a3TRsOJa7sU3IfOqrtCg1jil8yb8Cx
nFzHh1ej4JTBSrGJLh3vtGsjPs0ukANYheD38sgJOxQZDKrhRNhvhs18G2k2gmjl83lB/ox+GZO4
Eo4e512rT9x81fZFTYwdQE0rTy/cqsoHX4FdpBpdWWopzffb/Ok+Yx1mqBFX4RtbTSyPQw68kTG+
rJvD5+Ix+0bq0nDuUUH6R8JEYtAdvmPuFxyxiHKidxx1vRN9PjQGgiMCtdsXhvctv4yu0WrSxKLK
NMDv+88NSIc+kRUBgy0IULs1KhA3HDzxisVcwcfl1//M1IMBQPRJwV706FDQBv9hPyBKcI3eE5VP
zioCGwpEEVwUsil4PQpNNaSa7SxpjUr/PifHaUW6XydZ9EnPCO42uVtRZ/kVreIOB4F5XjYWUp3l
pFLAf3U/g1yUg3GfcmyultCAfogp2J+Bkd7X9eI0e0BBdtSd4SBCQ2J12Z87oUDbETeaN2FOYay4
mWRwOc2MtkBGLWZmTPlvQ23+RlYTg50PT7yhtZlkKWcpADkMKTFVYty4iqslllfl5jg1sCJgcOgd
tzKlquJbYKRfLlVcMZ1Bvg9My8ouqSI6FhwDXqswFHT/kVLUppf0zVFPBi1WQyeMye0OpS0tTZPA
YoAYX7lcvFxB7XlFlgQaCKh9DLSUhdWiV0O9Wlfm820dKSXQhO76rWbv1ULVFeD11Ve+0ZsJyzci
n2lBowLHUw5rVJcn5Lh04+3700F7/SPVq49EhqTRq+SNlpMgsFAXee7ygRC1TE6eNuGM5OhtA41F
wBqwZ9O6ggJDuErULdMfkgYGyK8Xhn8EF6rKkCUqcO60P9rDcofvjh0aUP8sQTc4E52VfsFteE/u
O/FmTdnoyiX9E9AnU1M9CQ6/QWscaTZI2BeZZRR1PHQN3nZ633HQE4gYAKLOhxiUT0gSFGHGtkTW
YgD1lddMn3bxnqjTfnvGTQYbodMrIkUOX1WMWHrxQ0PYwHR+e5xxqHfSGyRBTlAkmRZIhx1o30QL
TffZ66l7YQWY2YijhI5rM+kTUMFgJqiicBs2dygmm9sIwGSfqIjws1mNsLbyNxrI8Rcd6MJKwSin
5wCQKFoTnxF4E+CvGDDDDcN0SXD4Ql6Fk8CFMCj3GegIf25z5b2qreBzAx3WXKOWQHZqGRhU3J0u
ABLFytu8Yk4zfNUDUqxzQMoWUX8qHA+1tYAKihZB1J3OUH54BqhlccBGYMsM1hXos0UC2jJ6wVEi
VZkRWH59IfODS0VyAnAxifvstUbjqgj72gZcJHyGCHEdWgEisVUf2h4IO2Sv6BmeSbIGt7W+YG0K
gZLbYN96oJrR9bwhLADq5M+3glCJUEqf3KCLIYvJwoOb+6W3dQb+QR/rzrnAC+G34LjPdI7pxR1J
AllpPItMHKCOGAL56xxSbg+jPmjC7Fa5SJmfJsiGSppGAIRjNOOpQeVjjVHNBEb9DNTZ1/BduiiM
td3bOuG5MH8A+Ox3UyQ1Znp8tjAHZQG0gtpDnKXcslJeIjwFzr0vWgtMDyb0AtSuXaOwT3+pwwzL
mGOxIVQcIteDZhdq3ijILWWA1Lra4si3vc+JSVA4xd8Jns5U2mqtho3HTctczcjlsiJqO7rmnMBt
tT0mUVRQ1pVeCxuNvfotkmcOv8pY/8SnHREDAj1y7euPhsZCsQZCL+LZi0ivvKYuzFJ9rELbq/tl
E6BNnnRWSHlcTyOoc6Wr6P7LyQqrXSMVjcl5JzkhV0kOpjMPuBtrhGQ/dnFo089C7UHbMcsddVbI
O57B6M5YPdwOdXbdvWNjm+LUDt3CbhCW73/yEQ/6lZTpkDBe4RB7cn4FCS6YvRRdwQYTUwaWVoSc
XkpnG/RVazPZpK5En5UW0frR+Pwe0yZ6ScjhJtkKewiFjpl9aQpxhCyGcABDywKp6sKTThYi8UNV
irjYHx4Wfy9uGR3i2orcDVBW0NACpmcvZF1rQWrMbuqgsLvBi92DDoKy/Q9oPDkd1GsgnTdWE4Gh
qE04XT9eUJqSEmzKIJV4eCI4Lj4Xnz70G0idm5QL2RsJil3CauWISSeaD+qZwYgqPVU29OZyDXmV
qylHt4BkXTCuv3kxndRTBTswiKUtR8DX4gSXfmE6nHakHV/0DiHTHqN++2JuyAabCR36Xoq+0EK2
FyppJG0ROhfFHrc3epxnpObEfO0OPv8ZpF9yQavPsFTIeeJcM9nwzguLtSsrh2VmEMne477oFZ8q
tIRvvZSqKTVMgmyxxqVesVsTND5se8FiWDm7GZeEGgqLbfRlGoicWbkIFhJGv1uRCAKGRIojXVAa
ZgVMuusSrCsHLROJcpnpVpP6QhE2N4cM5xrIavhr2AbZxDTF4A7w2MSY95YyX9iPwILXMug6T3ht
YIPpnDSdTqibj4q38Jjp6D+Adj5PZCd8/+SN0TnjsIHM6WKnMlw5kRIAW+oMYbGj2CZAAa7NCXE6
aZFk7Cc5HtlqNKB7wERVl5m2HHerKr5cwlW+/bzBGajvP8/7OV15fxjVo2iYIVeZMFmg9y9UjISc
kIwvorBCxHuM3CljiMNul9sRwbEPCkcUaxJtzH//xqmQhSjixZUAfS03JdFmNS3KLbX3Aq0+O0Gs
5FhaCXbsFH/Vw2lN7q62QY7hDZAHUS26RsGHUPP8blZQ8XdvcmbImGh0Ffs/3jkOg9CrCeBaVLOE
HqlOCkA4x0VhfO0XXwsHAwPqBme/7mR7yN0Ad8sRR5qhOddr/Nbg3HxWPeg73BNqPENoskRhOF2s
4IDUOMLXk/IechF7pF/0oPbwHANY0jNOYSgwI0HY9zY0RliD00lhlf2yS6eEYEjW95GcSevp1eD0
2pGqjbpLnETnsB1/YWPTvDqwxRVZpDoBX5lPLlNv3xxvlSFgqWBF2DM/VCZAgQi0wESV9LzR6KNp
DOium9tCZZCKhK99MbxS5sdGuM6aLp8s4zkkbRfpA8jAyAPImrZVdLQCkCR4xQqfhdQbof8dMiKF
975bO+SHkA/Axxpx8IIDl3ZqhnQ7t/5xuGHdJQoUKYX1V6XMcrngtHUAMyAYPidzXaZnTN5BfZ+I
XactBex3R4Knu5SwGWPFev67xF9OczZGXtkpvTNiFkBNjapZbSaJigHQAwcbmut0DBQHDYFggSw6
AVlUub1Jjv8aEPRLRMcsXQ0l0CU1ehsgQhgF4qXJ0vlMJxxUJ8iB5onmo9UY7c+Vtcq8WxOHCI4u
6AjCRgDQDKrk59+wtrpwzOVuQ2MO+Z1cdwpukc1ZyuEPC1uY1Ee/e8h8YPV04ZDMalsigiAWJ+x7
8CsGsByH0nkjc6DCAi3PjJOTNHfRyHlMaTACQBjfUAFgSCnObC65PoXcI7z5Gu6gMo/+YXtLDnlJ
875oLY7erBDaGg7f75UDuh60SyiJ0k4IaQKyNS+Nu2cuomgocK1o1xpIhsomRSknQOans2vAuui7
iFKCdRgZFaDDFShQxDsC+jYMYKth5fUR0jTmMg6lcq7QYSChHmAvh2gl3BBMz5x8IlOSTTneLOzI
F1yU+DchEZX1ToM8XnSgSn1rlzLw5+ZHzxZBRybzawmQkhxO0OrIY9y7+Ib8DDe5jPnsHnxaHrmH
ODk8ZthlHBrjP6k68v6D6v3cbP2kPe7yHzoqVHQQZwDcoTLalvkAh80VhXtxUo0S32ZkGEEMc8Ev
FFx5VINc12aAia6aj64dwiPyz5Xlu5GEKBIx/uKYEsWTVdfqk7ZyVwkBCTk9nWSBh8A2QRYuQeHT
RQ6R34oqx3YblqiYkF2JwGTaR+RsMgpGurXnlncgOez3wWSSIPMo2FDwEPT6SJU4pLm9JLpHJpL0
RgTZs4Vli64FHi85G2wBIoYZfacPfIIJjz783hzFO80UUswArkGgjlve3X/eGOyTTEOPxshWHwHR
IiCiZ6oy9IY3JFxvGTG+xXbmVLB6mYXjt2nuuxMD3XZ864BHnw7G+vYBCcAj0NBjWabA/+9jEbuQ
DvlGicqxACXysXilcjKTydDwu5P+I3RIpPp1qYAfAq2y2nuaV7TzaQIKztJVTc8LyA7hqjGO51Fz
t0paG/ixV7j0yPLNpSKthicwvTuao9SQQC0sVMDsiOUqrgOifWYfohk4FhNmz3FonjcjrjugrMh1
M2sv2gU/lqFLxcLKjVC6ccmDRqaDvR6Gl+J6c/GozMoN4IUoS3UwUIWj7sslngY01empUWwRlo50
JhlsshDt5voGKbKeylw5m17Pltp0gUI0nZtqw+/YqvQoqdpcFC1OIJJMBk2u7DCRTi6v7rNk6acu
PPjb4m2B+T13wWXoxEK6Pqis+Ib3vdk/YLx1BawHJew4u1mxopn5zasalDZWEwqWgy+hINONmw9Y
fTcSSr0jo2q8Vt037XBOwB2zZIYWef0Pb71cF4xen71eDkx4DWTqOWxTb1uILll1VIF6S2tzXIbW
bUAv1VaQrGdzwk/Afa92V9/eqRanQ9Q72h3nfAv22Xt4vvuZ1Vn5wGIA2IIdJvkxdULFSSPn+iQt
f5TRogQzv/1aBYhWzsjJutH0VbCnBpJmTrvr/5xVIyzXxwHkieLFVVAAGc+WdfwJDPgiwNUKtqHV
gHvnKcmlCm/5MDbQUqDFYK0mT54ZYbTm8h5V7hzTJaZHNh0fRnbvldVUB0IVwKrnQyODZGT8AXXw
inb5e9K1ZoXTTUreppqerbOAC+SsQ+t5/RkaPiM2BDOrwxGnDJIs0VTdUIg88O4sAzzDqZwg8QBT
kwzveBO/XjGmH1E40mkWSYoFN9fUBrSvNKDcG67vVAHfNo/XVthC4oEmhwXO4mOekyp6rvwLmNUd
w9LG5BHhNnTt+I0ubZ43p+qDHuELvd+CqvANvqUjJVDXMxBY6AOo/MN8rpbqh4x6cl5xeMC1Bunr
v5o+pUobxhFp7hNu199gAyGKitESXbUvzDDrAYsQwh5KzE/7ft5AfLk616dXMIl7HH40QjNqd0ks
KUE3WFwHnuY87v3G1dmiWUDxcZx135CG26qr9XWY2O2wkU1Pz7B+rU8BqlkZdfKqQLiFMJebb5iv
SygiYJH+Y+nMlhXFsjD8REaIoOgtm1lEAecbw+EIiOAs4NP3t7M6KroqO4eTHgX2Wv+ImI2sfs1t
nB+N4YVN1r4Y2iqq3JvsznDL5QP4UAYdN+blbXXZn+u91vNVqEAU4brZwzxWOW81kD2BfNCQUkNv
9IjyXUJaUwjnBRSTvg8cP+lPFKQc0aOIuomQxWLbPz6RXmEEoxJSQ2wgEXGWwspDFlaP+PhTyulE
J6kRWIzKnv18rbs7q8vf9KJuBJHRZXV9E1RYvg7dV3ChxqQ8Ky8/fR0eZ61F1XLrWZ2XAmXh5nDQ
6FXTr915jMw3j5ZrxUKC9OBNWuRtrnNvDx+5KG5LrrkevaeYp4r327moV7vbjZQREQBcKowsyhNA
ZocPvQmr3fZd2Lfc64OoKYn81Us7a953qySv/kbAV+/xNYdPzHjZ7MW5oO+Og8VLIew8XTw/Xn93
7Ge61XTYPXqhVgdKevzpDa1lIMYlVrEcqdoLhVwHfT2MTO70B55CQcW3Bbbo9d9Bv+rafAWA4N60
f41vfELXbAmi++isB93Fj6OpRjvez2zM4SyXndoZvoxo/IaZJiTkC97/cfk/eu1/GByy+fe9uWbH
/I6hm7xb7TkuH8mVHSu/k1qhhl/8k0/QjQ7ceLzrTbOvW78hThoelfSTfOwaK5lRXHxqNx+aPXpw
jNe8WBKjGEDgN1mvoDUGiO7ML2scdTggxXKk58kqMOYTOa8GhILJZD/PyQWgrv8Kwh1UnRiuN7KK
liJljsWY5eI9YygnJ2ZgZFDFjxB347JfIhrTFmDFlKRByDHlM2IzO3WOgzPfCDKGdZ/ECZ7WjHfi
QcR6C+eeMSZvOzEosBw/UcigDkCo8HB2LSaWSq45dGnS0hQobfxJOTnSzTB3VM7kHu2X7eHHuKGg
SoT6yVT3zoBcN077dTvspBP++0yhxVDB6UFNQDePaljVx9cdDXDjZ0t41lYhwa3n6sUPlWN3VnQ8
DR8/HoDS22XERaH96nm9J4+RJr53549q8Su9Z9//fXi2wFjtxOUVZs/xE7HXyOTfv2xVjbnoOjer
lrvIR7d0qFHRQ/w3sFIwjqex0q/na41jhoY1WAFbLR1aI0agHrvJRz/8/Hb921nlCN0An+dRZWtL
9YVmPtB3XkgzFo9rfH/vv8U5FzVum1dYKHZR7XfIOjTjRzV45V5vbk31NalV7huNXuMP6ToGYR4N
bR0xuDMK2QYKQZiJHnYgCnf5DF76r7zZGnoQJGI7DvsP3jzF0t7TjoDF4gsslL6DOKvwmVjI0rnY
UvsIObDyoO12F4dZhtmKjU9Z3XBVyejDlIJ3LO0mlnnN7xy3MpAN/IUY2tIhAOqNi0mM4JGZOM0m
hovg80ZYoIjfTuAjwuZ/H78w/3NlEkLOBtHwsuk/XnWwuJUj3HQRPO5qNHncI5VHOFLUIJ1t9rSR
y/28xUWPoGuxCYoAG83DXg0VY/ZQmTJFxqN04DqdPQ6aN8472ebz5Gs5pOE/yMn21zxK83DLLuA5
DVwh5DGaI4S6zCUmpjO8v4zeV7NBiYw1YQQcy/YZb8g0aPpGcH2I1cBgelXM1b9CSb38Y5Sdce/G
JJDfuN/IzKnGgXzB/lu4iAJpcODEFnjM/mVtSbuRs5LVyiteWc0M2fVI4qHY749D0p1lywpaSmrP
/YeNtNGdNUb+h2b3CEppBl0yLLabLLx2Xf44PDJgl2a/AUhpYHcrnqG6ULrWETltEBiwNJ6jA/wD
xW5fLMZDsVm1MHBDXEFd5OmrnmLuQCl1Met6bE49WG6MEkKmtVkYL5b43BQ/WKkTx2lQmDz6iPmb
cfzHgOIQhPZ3g0iv6CSfKc5PbEIy04INUtz6YX5p2w5n/CmACZUwnbXJ0MNE0ePfdURBnGeO1WSw
IB/3uEwz0iWwDfI0wcjPbnPnScjTpneGeycKkypRUECwRG43T4Yl051srlUql3N8r/oCmktqvVnD
OFXGU5lnzMbgonni2pD75bzk6cSYJQ0Cd0qFjB6YudGbc1ZxvwBg3MR7pXBpDW1pXE47BiPXfdWQ
W4lZTsCcEYQAxEBCH0vvTMYiXMSbDry+UHfBSF3XulMNOGBFo4sa43YScGF9+/a1wizU2h3k48wA
OPiQkQbF07vfZg/qV2/Pdc2jYnCb79wLl8jDGyZ3CEqNYAlwt85M0917374Pxn2kMtSaXe2ytxy8
fOXicp1SQPDbXHIvvxyQxL0QCKmzXnf8R/gtsXOBZZCHDTJr2rH+/jtK88EVNSljMzgchM0k1YO0
OFxeYx62+QS5A5tVe3G00VLDZI+BYwEB9uMuhY8tJyNkouaju9a/5y9xAykZbCh1rRFd7tmmN1qy
9jGtokH18tZBC9PScc92f2GletVW8wsIvGmESsUlEhXqeATpD4RDcGhItpZD6RN2rF7H4A3nAcEL
fGK4eYIvRl+obQu5x0haITAFYN4yfucrMXnIBGUrU88eccQNkxWLJuwdqm4U1Df03oXDp4r6hy4t
PjmIvyyhSbXpO1fIZXw1V7OLof/JJya+iEkHvFksaZ+3PUztD5gdWcFS4pI19gc5BNo0xB8+P5et
2YdT/46uyxjRxcNayJHH240Ul+VPsJGRazVL2/Cp+IqGDYTiS/uvN5tdADyR6Bvdo3yA4QWfVy4/
Ot+XVGZ9MBrfjfK0YIcBrBlIyybi/OnFDYtjO395OyOLs5Dl+TyYymsDTqEFGWOxSFUE6jIuuEsf
BQYQbCEANHPYUNmXC6tBMMRFzL5PcSyGzo5kNcS2NyhEMlOIszbUOLYP9gTBbH4YuZzDEjxlxEYL
TaqRLBw41y6Ghp0JcbWp0EJfiW0BIs3pccaEbOe1OZx0sKGkTidhtCeTWlYDAC7FudsPvvOC+5+t
WgdDk/jQC4rss/2E1Yx5q4H+2SskktLAgBRSKZjuMX6e0VsZGQcY6nz8whgdg45bYKYbYyaewzRy
QCMs/pduq14ok7oI2kJY7L1yIfd79vc5OmFC9cVUFr5SPuF/2NhAQa/u+qHOUUdIBBzpGd54S7ax
ga7QDwGHJlF0GEPQ7FZxir6NuPirQb8o8GrVy2MjAeudfiZFRCgWN0gBRHJ9C5QWw7udDX3+fumA
+h5QpHJJ/wHCHS5mX3N5Wbmrj0l6y6Yc8d/V/JZia7t8DH0MBHqiYMLrXOfDUXDbeuUfJ1mO6x7r
tD5Lp6dxf6Z+zFQxlMlbfHjWThHN/5WK1MU/ahujDtEbrSCYAhADzKRALdBuWe12/tvrYVibSXMB
Sa/ECCzCS8xEBX5/LFl4MPg0KBadC/UDdz4i0c59BB6M6mkH/Zmu8fZckXkbg1Vhv/BB2FoHkXE2
EHfoT0PTFgoHUu/Q/0ijOFkSXog7+G40eBzNHq1ET9YeUyUsgfLKPgIe1KBD88fybGywe/D+WqOI
P1H2zGFr74vTvs+CHWXIRtjxyfwXQzzVSJlsTFlXGjqGcV7YOdZjvK/Io3YOlWzYr7oWJXkUkLVG
miTNd8I7Z34vFllN/RmaJ6MXV0fUcG+TOTqF33Vg2yEnJWfxgdHkau7Mnk+ohh6tqM0URjNjjmQi
JwqHD9c63x7W3RmqrvuENegMraoR7ueQmvxyan44dlY0cP0QYRfmUEMQco64TwhVcpOhuxiwQ2sE
7Zivu99BPGY+b8Hg5n/uEPrssbvwKpIC2ISrjTe1Er3DBXgf9zkeMLyhuq9enG/H7fa3xS9+PZP8
a/deYx2pxCXURmav574Ahtja2X9YL+CmsSuU7lBSza/w/a9nClWxdjVHafw2Eb/1b+Bxw7vBZrnD
7wDC8RsZ2l2knUDbovLW0Wx9EZX8Zs3TzXVKyBSeOJzFuqtftjfM3ro35CC/TWUHT0p4HSWzva85
lvcjl+wDhvrLA4dho99Byi/eNj0ZxPe899nO11mo9ZRFBrxz4KDlv/ZMAnalGYVOkDKcrIeTVki8
kmnUMzjTVpsH041DpPphS2uoLOS0GPC4uCXHdtCs75QQytG/wJ6uMX/2GUP+hqrBQ/nvufprYuc4
TGg18zZcgQEOJn1CH+PXCoIZk2ugT/AhEYfADLoKLVJPraERHPUFHJMYzqURXtrqeON5ql6Ghnc4
KDJ1derF+eIP+vFLRLKjhzHRONO5HO6IPBz/Z1zrXDkH7sRnigDp4maTnvDErTdFj41MAxG9dh3g
OKx7/bGMgPncjdVlWb8sBQ21kXqBc3f/vmPD4T1AsE3sVvxeNYYjh7Xb0QlkieXdsFYyH5e2wi7q
pBnZ5WhuCCHsYInZKD5G74H7tGbzHklqH8yoVy57qpaGZySII6a1HyZODVUcvHTXY0UHKmD95r/i
d9xRJIGqb+c3kuPv9mUHR4nLlD1UthxQvTWgEBY4XZLS/9QSLAeTrfQemMNtyXwGlbGLesBwKj8H
Z/ePP6toFNEEWPPbHHdjZTrmEQtiD2F5oWIUb8iHuhym3Zg/pdjZSZKIqFdYd79PzEWgWHSxwPSg
RB46E0LRDsg4paGVrwhZe4dTfhUuSzI4BRcoi764QBJh/3FehItIOc6wBZKayLYXrXClUiZFfo17
4pKctHgo7kdaDJdcxMvMIZopGqeHl3saYam/2WVuJ13uTPvyFz3GozkIR1SL/GpAn49Pg9C8agwQ
xuVhRNJTAEJmnGTLD7KMu2dvSQZ7ByS08y73WibcF28RsdFr3tpDK3P9GhPlofFBOcbPQ1eh3CiN
Jb0qIoraQ0RR3H+RTeu1SvuSSyg4EbxMvT5ZZTIlEX6ftoT1+gmv4foi5LII/dKOlmsUNSjgQRBU
w8W7CS3ltG+xCPebDw68t2VZCQ+u8SiBrl+eOx4IuhkSwR9YwdEhywDuEkXJzfdiZ2bxx60Rpu/B
1Nq7PjI0sBJDi4Ekbwfi5O/0GgKSi0uUPLd1glBZRB/3pM7OqZ1crAQuVplhh6LUiNQRjuxavFWj
/gIBIOv8p2XBDvQOCG/0cUhw9hGnToNL/Zr1e+GDBkK/m3u9cozEQLu45Rm1GHWRuzEKD44ObM9p
qJEJKX5prG2VbNtHzi+fLE/JF3+sjOJYG/0R2pqRIWmPERV00y377YHJj6x9FKDBtFb9KQmKUogH
z/wYgrd0plzzCvkMtym3B5dylcfKborPgCWZS4761qgVXIdcf3RCMXFxxtzxvvBPj3Ijed9IbQJK
I5hVVAbH69dAuYHIqX+fX2Ah7SHSc/O3HqSTrF01l4X+IN36NuWzo1pC/cIZkpz2WsQMoDjA+jf/
7f4qN9OjHCMfZWTsK7HjMBvzmOiwc/Z7PMtga61Y2txhb35f0+HppceDmoGWyYXk2aupYV+0mWwY
HrEVQDJDguRQatKAhZCtTDIgVLSsdpWZrzPrGdlaqM7fpIiBxUf0Gjn0a3aQJckyKUhW1gfZ1tPK
8MHiCRNSxqUa3dBcoCYC89EIAngiTNQ/BKiSXWoNtOjxFA/OnsHy1no3yiMQ13m3qJ7IbFifwQlj
Ok7dP5L3qxuM0N97OB/OtC+Rib6+YxIfZXTbaF+3v8PoT+fFSzOrdAOef113LDD2f6gOzokYDKp2
MizXrcnE5dS1kfLI/7zhISoetjdTkjx6/Hd3LWNDO1NNDIB0v7Pzx8AsSMlexqNiYeyzD0Aq9JIB
XjpkpmJVAgbjCf7nci7m+zoIWQ1rczNc74xytve7RpIm3PtJl3pfOI5U0D4Bu2+FrJTRECqDe2sj
zeslM7NZQTI+lpsszk/WwPaZq0Q7ss/d1WfV7siaRuyjI5Azz8/CyqyatHtftm66CUPKTvRSY3lz
W4dHHN9CcD9yh6rsLnAlJlBlTQoWDU7VH+QdxgSCGdnWjIfth7IRtHrZuKH5Rr29/hOh3pjvyB8c
nlvZRAXBRdHOwf9yD+9sKKDFPQK7jpohaTrVzVlUPL9O1C0XX/SHhtgxXRu7p6kR22KReXGDtWmR
x9thedprN2ND9a9sbAkULHu1WV63lxcO4QFaLuvF+kJA4d+l4ETTo7Ine4QxGxCiISkrdTAG4yz8
YUqSCfMLxFtqOp2l4/ShqXdvs9GjnYyOzlkLuTtw7sTS2xjP2UhzZncuuY6YTz+RbvOchjImlxWr
1PhcLWqevIh7HSiG7fqK4gRtjGrWN+jjX3Cfoyh8Mp2bFHBLwIKH9Y9TbsI4Lq1u/3oFYSBgTikt
K9kn1jxIJNcuwzzREISHxxZazppndmPEudP1HGvj43tNqj/3N/GplUUf4WALlXT7dYpg+IZwKOdp
D+/ug6lZzjCQzNylJSSLlJVrJ1CikgcM7ws72tD75MbqY7fT6zg7XJFdI7JgbcWo6UJwkrAxMnNc
gZbuzmWI8s4zrg/nxaonlCYYmnUH+5v106EMOzLRjVWOhR5N3CmXjejSU0sgFDljXfgocRuXI/M3
q0FkzKj/tU7Fd4k67zWO2pVMJ+IGVM2EiBIXOo84B9JVQplfgrr7bZwjGdTS/quP6s+/m2qdkQCI
vX95naHcFmumDPXh9Ru7qqbvkY+pRCXCFtKDHVJ2dEw0C7AadAekwYhvX5e7n6QdqeflgMTp+lqU
FoaAK91jCj+VG9LEqqL7fM9l7wQFfWyh1jZ3AQFIjyQY+LVkI+0hMFrLko1Zg3YfF5B74Hc90fS9
VdG8HZXwpBczFPiRocwAeBVuqWxbPzjnOAwjhAy9ybJYMkOdu2TuIhM4AcBvcwYVblAhX/QOKflr
pfSsXoGNDSMTll3acngp4vf0p80c87RFGKkirzHZD8/QDjUgeQBmpoQvgPlePh5lZQTQ5PwVqbwL
MOAolXIDD9kWvQn08GmrBq9IIzGVCYtUZOqvBku5O0v1DvCPjJxAei5FRuZL1tij3+Tcp4yXYwrO
9sJfQ7aHgSDswN95t3FCjbcMVLL8xmKCbOVgnsuvf1Odacvb2O3i9uof14PP4p8wdLtFd8hdJ9Na
/nLHmb19x/hDnDA/oF+oAtplCSi15zhe8bcfpiqkA+0VTDm0Xni7jTetQ+LH0XX+jCmTIzIHrwSK
EjER4ASHvyH5K/M7mzJxUZPJ/cK9NQcfHQFGsJT/zNzqPAg5KfnOXhwl5EEU1hSlo2rDm3JyS8rf
QrLykOqnWzS9b0CKCEqV2Y85WAoyzMXUHq0RZUvMY1tt3qfbTwrAuxbomJyzstNkqi3At0zUTi0M
ukzJn/9WNG3iUXI7uJmsV0y6qoCQBfysYBGsp+Q8idBmeL7pZo33YI1ohL1V6g97E1in63rZY8Do
HwlBXcpIeOnu4hcZDT7h9E28vKkNkDjtOINxClEKjUa4CLlY5FmMOlEKPIgdpkuW6zEPGX8a3cVP
9Ha6vlTjPXt4nDBl3l9uDZOGSQkBCW4TdgGIMQxQsEE4RyT7BNgTgpXOHsTy3VCu2SSPTGljsGF9
5C04/X4RVtFO8McNAkkwBQso0GIU6IJyq3u3icshT0a+pTJVF4nkNke0Jg1B4BYll9HOgSlGwn1j
n+Y9+FdI1Dd2pfNrbXCi/T+yDLJZxjaf/v8yVSSvsoUBzuyfEAtpNNWyoDdcYFP+u+WLYkEjAZet
gSFFRfiec4tUJljzz+amNne7GeN54a7XnULGG1CR5jGOy1GdSYj3bcBHcN35XzsjGjtnA5YYkoRd
bjFnxD/VPdLx8cO6taI8I8t5cRuMQEtwTH543kh9ZSP97bL7lcRXlJCTt2KyVuvJErUaR5hqpKt/
HysZD17cJ4Ds0MzQivcYZeXPT1Cm4+Ha36mvafk8dpE9qR3GZANgnW8cm+QWLpcfShUoYsbzKfpQ
pvMkWptwrOOYGWDcdq26JeTg/WDyH81PktcfV+i/ugac52N8+sjm5fEIabcLu+9HBGaZfZnDjX9w
dDfO3bE7Xq45yxhpf/bFutMsec6n0nwsPvKPpO4uPt8XCbqNq8WoUPnX1vyloiIhzd6H91yEDwrd
h64/uJu78WLkV+GG833Iakvg2makOKC/aCyGH2iiAbyN3KVRqdw0luTucQMzYq1uTKN2oK03YTcA
GePve3WNk1QdNySUiCc+KVBk7jSjCzwk20d2oZvs7lY+zXhIT/38FNaZta8sntz4+TNSzpwB4K5Z
TW6JfxmZfsgExpp0bY0VwqYVmW8G8bGn2cfekC1A8lVl+T7vDhvIeIwS9BosX/7AipIscpdwvReR
kEtQm4KgwejUMGS9efYAq16I9ESVP0ku4zYIoY9a11+gJTRIx5NH+CuzQkQHNHWqC+AkmY9YiZFs
9L5Endl5pxvYHx6MelXjYLseV5Nzap40VhWyRsQp6cxcequr9fK3GV8wifUN5YgzHYEGS7JTi1bx
QXPuBrBNrsk4isrGG+ueKJetJjW0hPFyR96ZTYddGIeVyVUyvLCN4hO/WZVmpgd8aQc2OiyrrxXB
4wg1gN6dXQiG/JwAxEWs1H0w5AeOE5kJeS7MM++zfdJPpxNjLPmFGeqeReayEUinJ8EAodU1BN9f
afPt1LwGFXyLL4wqqXC5tlGJf3w3av7IZWclFyykC6C7ONwnHRMniuz3JoEbAJmlzByErKMR8ZYy
4YkyHOG7577HKLC4L+6iB+75qQww0tsmFXvs2izN4cNO+KSWStdm+T9HF4u4I/Heh36zDT+kuyXk
IRWCDBOAOx7dfwhEjfSIjodPUEKFygQMJos3yvK9f+6zn/XJzFBYbyfJwX9+ZpIZw3Go+/7NXpBU
wnK8bEuk96yit+UoQZffcTPndJ24vF1czyQ4WB+JjxeriBszuU8iFK6jvvjACs8zR1dnfXMHVIl5
ms1zHA0Y53hQm58m6Bbrbms+85kqPb8MvYoPtjAauLvJA5rFQGOyvc5A1RhWyzg7baf5mLDlRUls
Nif9MzmojD5bzhc6FdAcaFdagXhyIeuJLt7bxqm6exlj5C+Gtps9CpelF4uowabOukybLR8HZql/
DnPW/eVwO8A5l1qy8Y3ftQRkB6ICnedcxOzyMpTg3yk6QdD+lREpeCEAa6SEqDMFxZExTrXTXQDE
PcLny2WJpnaP8ejtd8Cawu3X66FB5qG7Xk9Rd/MUhE9jp6JfVdDW2UHyInU2NFEQ9ax7hGBgf3ki
d90NjIMCi033Jqc4Z6kMG/nylQ501JBisJKU+VxlWRIYlkSGMgiZHi1yhD/xuq9MfmL7YQeqLMRW
bLo9dY6zl1eFBgv5qG6iOZ4wWLJlVEQEAkwYBD4BRRXkVaIgf5rgNr4YfkSIpILLuk64Us61wW6t
4kVgMYHewKPlxbaHuJXhYnL1xrpiAGt3pr0h7e0qtqFyit69Y5cG30EB+c0GMvyHTJBsYG9zBkWE
IIYihfxXuv+mz6QZQxISE8QSgDKOSQ/1C9LvelF/wPGtDwpCS1k9/iDwSqdlhyqhOf7RTSilLQ+1
MoAi8RUCdox8irvrwDsfL/J3v1U3ZvU6QD29ForxHTDV2DQokuZXGNMGBz1RB5mMGr8gVQSS9qaM
HeraBLJp/aWavEmdoZPiynzOmI7jxJoUhaselaED1E0JSer2mL7HZZ/h7gNG+bD+5mjtd95fjxCU
OhjOKcExu1/KU1w86catEsfhiYwSugniuEThzuWMZ5OjDS0kMnEJybHtoSOr8Z665+eEIikzRyq5
YmuOqfdWjdNYqUWkfzytNUH1+4SvcGp2uA7NA1fCN+k2TPf4gA81N9agshTpdfsyHpnZDGqQMeUj
D++JxEy58N+4dcmfsLAY1PH9gErgOk47diYb16kMIqInRWltx6Xj/SGvoAOxix41RvUGKuLY88PB
ZjrpBCeOX5l/BNTGXeryCOYwO8sXfmqQoptkKXpxwVrJxjdHlIq3Rz4tOCZ5C+jeBpc9DeJ+X5xO
WnhqVQ+tBRvz9ItqT6rinxvk1y8m6Loge+LHrEe2ATH5KHhLgWJFbtnt5ojYBXE/rz2foGWpxTzG
wtmwR/AvKQVn+CfBKPOoIlQ2vJvSncHjigNc44yT1Vsn8M46kmUaE3M6JVF+PrIPTcDLQIICItkc
vNK/MyH8a6HDPdc3mVHcIeaKSWbxQ3Ry5onoOmPRq2TbpeSJzm8kjDidXFUzzwlTCskuqIARlSZd
t2uUZkqbMsm9LY8vBgDkjd+KZe/Fys/2KHclbgiiix6y4W/M+cPz/2r56h73q+HfOmZyx1UH3iCk
9WZQeVeH70OqH2qfmAajYgd5m9HzbV4vDr4rEEs4lwlpIYWf75XUGpOTAU6o+byq+cjoq0JlgG+5
dEY98+mNKEZbfxCxB9g6+T2UBnEPw/xIESeP889uBjz34gdYH4zJLhoZ+QdYGF2wds6vq89vigpT
Pr4BI4AkLjlEG8HPzMwkXoeo/T5wmMYus68d9+V+YEnNlsggUjPcRysouH7YKhXkT7wQ7bpLf/zH
fhBf+jaxaT8bp+xP6E2LMgsBVmrzu5hv2sSPKjkLdIJlx2VB+QaTNT9wO5vW8N8xrNkoGJnJs+EU
7Y45891qaNFVZboRTzM8B9O1nIvHuzh61Vx8up/sMEOAVS2IhJ0jzpthvPvLbXAsQr9GRKu9RDJ8
Op9vKEvgKDzn/Z82vCB8GsZ+6FbSDVwKiyest+APbd2WpKXchjpw5FXQbImNPn2+Tg7+mosfi8ud
+A/xI+/1Rw6HMTqTE/V1dJJyKQO6rn5WltqP3BzI6Q1MXfU3I52w2FCxKmvB6EaANT8AEYR9y6zN
exmy0JUG2euEq+C8hxmVachXbuyYvR/h0szhoh0/fboqGCXUBjkNScSqWPjvKLR2UxRMSuQEG2oB
Fr8JMpCNFewaG8a1KkhFlknu/4TZ+u30bQ0k3jJc8Veb6JOQUKFZoBP52ETH1eaVmcHwHr1LDgZg
pae5epIke/tDUDsP932x13aLpvBqswMlRO5u2GqigxSjLAl2VOBTzgiZRkQvGmomAsu/WqTsSi52
JHvk5TcurM0qcBxKuSbxMXWcTe8jgsBZ/f0NpdXA4VsjG3w+cjZXElytf1PYzthfXESoYmF1op8I
aABOGJUUKGAeYzwsCO2G/nT9DSPbQw2Cfb6RwGPXDHtq0AU15B/0s0Y+3zTW7yHCi74OGeRkdFbi
94i0XXxmPBdgsUkYNvdPgzBLa3VHgx4K97pwNfe6XZTM/z/xXO53a/28T/BfJL4fpjNiHbUksCRk
54pozBQ0jqKFwvhuwfrB02Wwv6bF3sDkCCAy9UsztILHmgoJLxisw8Xe7cyShc9byoUoUJwFFl91
8yOhGDD4x3trhQuR7MJE/tEgkEWYAUq3zYvwfFGaElXTAkLLHc2YoSqfqRPHCj89c7PqQTE2fLol
z9nJYIOgh7W74V/98ZSlXeaTNKfD/EPgjLisJWCDPXMmTyLqa3UcuPa2TxrLjFq0+UuGDoGmKnGB
1kVmRSKu/9g9+AXF1I5g5BeodXKaw1w1wlF3e8uce9wGrxNW/XZCJij8KXePid6T9QuqxOSZswYo
jskcLY1wuO5yaoJ5p19MXsz/d2OR8WFwoQbAmEbWnapnyqDVpepbs9Fitdrkc2R1maDtEoaL5/L0
Ep2XlAKtez4pg0LZnPj4Ej4Kw+mSHLFwjE3p4SaI/caRp4Apyabl+h+iNn7bcuqqUBhBqaqCy0qM
mZTNpHHEZuRYbSB5YaSB6ayxWryk1n1o/ruOHiTcTpLC7BnsiAG24TFnH299h3KkHwpPIxScJi4n
AHsRu5MrhC8vDu5hjp7Ttxan1DbvgsdYsJnJLNnrgXJUKdoJwEf3XMqG9YHvJTMVRQ75o4EM0Ofx
47MXPvhpFIbH4VcEjR9Yl67LjrnwK9HxeOzeHubev4d7nlxyieR/Tbjg1nr0TDwThDHgcju/1Si8
k8ZiQDW0CImTWbdjq4qvIvMb0KuKdht0HmOIcf1Ndu5xMAcFhjeWQjHil1Ejcdz3Q147+vgA8eOO
T++NZkxAsFFYZ9xm4WbFDVXOhus+SCGXDgmfowmfslUj2htNkOfPZOE7XyMwwlRwqMIviGFuiDCg
VcEDJDT4FYvvqYfAMjD4K4HTxpCR9DPKH8za2ZE2U6kcjdilWPDlvgarifAKxShqrHQSUy74WdCi
MzMsofFJEPDKFPPD6DOPi4WGBcE4/gnuIOEnz0nCrshHblHNwrj46Xgt0/3QHoGDofuiONEsJ3lh
lfx/0ZsdnZ3rUIVBx9Bav80cNVrRiRgP8DjyXg1mMTq36+dveDdiOQoD8YLiE0YkvJy698KYOYNZ
SWU06NmfdhoGf8RB9lgBYbncH2i1062lg66LxIUCgkNBYBhkFxPVP9vVgFpkMK0U8aqPB6aie5Ef
fTUiaocMH8aFfokfBaXQJ6NJ7zYn4/TlrzQU847FZ3/c1MSD6LKT9hZ8UcIVdtCgl8hwQHMZ/3gq
hu9wj1VlTa6rfKJ+0wkOzeEluC4HhDH3EZmv6PzhehxAwDxQdhgOj3HOK+wKzC488/pPQl1v2V0g
4yU2NuhA2xvIO6RAvTKsQYcX2zwPX5EHg4Ac5etOIKZYXZdAf1tddJMUcDtuVZ50+YL5lyvrH9DY
Spsa75qs19Q8RIQ/7o8eLJyKjjfrRdzWH2Bdc4R9umemmzId/wCP2qRTmvuFWPCKZKNKO862OYsf
em+2dwAx6A8PBn4k/Hx9j8CJwBj2vyVI0ebDL3CB+6li+E8/rCioyJz9zfRzu0gQB2jGzuqcqK4w
v7XxBKsRV7widqsbJ3yxHbM/Z0pnKOeE/Lq5XXNURB02c9ziY7REQANds79XOHhf84aj5wfb3s1I
ycVcNSp85Czvc/Awu4mD/GckKumtqlYUBpsa8IzZj4/HX8h19Uaq52nT15pBIUQajfkePBF6JK5c
Y1V4hiQd+3xkWeHKqYHgXSB44wGBhFLKeWH50Akjm85QyUr9bG8WowTWrdnLxCgxSF6AmI3ot2K1
aaHy1M6MG5zIwNsYJKeYKz49L1iX89RZKX1jBPMspQZSPgwVWjxMiMDOGXpw+DL9y8254+Yj5hXH
162lROP3sjFfka3f/wmVs0F8bwSCmjqLXNfMyTTE6EFVmmhCv4pDmoONsu/dmfZT+T4myR5Rmk8x
AC0d4e3L42P/A5g5Pw7yIfyzGL90yJ/IR5swCK9/ic8koZ85oy4/q4FUtTcDVVgc54SMFFMfbRrz
KYM+RSk3/gbUQY57dfcVfSC+0IKhpGeT7ptdwi0I9L7Fz4boKSFxp9SOSAKshILZThYJq+yP9by4
Sxgo83mbW0o92PI5EtgPwKssIvmQ9q3HJ6lkO/XiJdxacYkKdPb3K9GNqcTmajwMQgG9ezd20bLj
9ybkYBm6ShzWsusgv1IJnHQAYTZRASLmNDUhqWtEIHSZNdYYSGWnsSVIJ7ziLbX49PJhDihHND6+
TlSH0RyXu7/bGCQbuzQcGdk05qSid0YXQFUvEpNV6kHZvU+XlMzg+P50m9RCDaN6Jzxa6ZQIvdQn
bqIGE4z4/Pz38RKQS7BUkCuJgq2DakK+tRV0MsXsMiIBewh7jqRWUBJA8OnMS9xCUW2kyTl5L1CR
RKTzssUB7PDqAfxv2Nf6SVryivmKoDdUS5K1Mh7/TrLjnQ17UANdn186qilPQ3HxEcMf4h+MIvSu
M/uU+hhVQpfMJ4KRZEQEKKOZxqBEbOuscTyfrG2GZ9maXo6jcb8jMirBkW+SOqXIYk8JoD3vG2yT
8o+wkMG0SL1VuSRoAynKbfphHE4IN8EfAmD/WsKgYpI78x3/QObyMygUPAvk9/JDwzz7CrgZ0h8y
EtzqOP7afeOLVhW9El1nJUqLBhZILDs2tTL/Y+nMlhXFljD8REY4o7fMILM4cWM4As6Kivr0/eWu
jo5zqqurdCuw1sr88x+4rPwxwwihsEKBGj0vk0Fp42JKAvlWKS0ei3xRt1ZNtCFgsGxJPCdfa0Sb
yayIHstWnIa+JbynyaGtmDJKgFTVPrgMDwqrVjsNtbPoB+c1Hfl7Qx71ouG9ANKveADqfMbpE4U7
VLb9FjSEameNXAAM/v4YMcy4DV3YVQ1bIRvpYRSI4KF21VoOswLl02l1A0cjPEOt0GGNvkApB+Oj
GPFrPW62wTDAipdanLN0Dtr3IQ98PwDET/aFLJyBBDRdJuMrawkq0ttowljXPzvi/y7qa3sAj8Ug
LGGdSlCaFEzurFdRTyyM1UR2XxXLkwJ4y4y7a8isr6inBe0egKF5r2xw+HpOEaoywbDHza7TfpuC
TtSYP4MiyHeFRT9vniCI0DxBUzYIOZRqmwkjlCxUcUZ69Xc7qUJhnswSzkdLwpEXKGd5X1oEK3K6
DTWpWI6nBtoUiMZaPzoRh4RXflMlP9hR+RUe0RvIBsUsJfsY1fEPv70Zs1rEzWJ/AqGbChOgPp5O
sVsxQ/InAFnXuwI/+PuMISkz1AmsxUeYVtAn1UH0mF0xquc0FwVNZSLlbFrQT0Xkyxl/1otkCRWk
v4HF86D2/Byob0qC2NCM4leFEQ+eiuZNPad/LSwVqrwOGuLd4epB/G1BSKycrunWSEmZKOJZDp32
5I5vE8YDGNUwG7hon9oC46rVYrJMGs5rVI7ZCe1t/ws7EaIclzjusTO2E0ImniYaZu7+ECEdDwZC
owNZz143qQYmL2Bb6Ln4PhTlpr7Y12dw7JB2B4xxjNtXvdkh4Gr5Ztzd2ALX5XrntehiNHJgJXWz
66h/iLH1LcNqdPq4qFpnh6v5+wLa8DnOPevZsOuSRQtGAZ2/z0kzdOIe3b598jm7IVTvufrHpqpg
K4FVOLFN4EplyAOLPFZ5peff+p2jyVA8RefNKq57Pm5dvf0Bmre5DLYALwNj+2I3htLJgtgCj0wY
JHR4zDkZrxGN0XB3xYcDFaP6hKjQ9ZYvF1CD8b365Qx/6RBIcSk982WnnSYxTMbMOHqDj4lq4I3Y
CRigG84uUwqyyqPwWiBgCvrm6vJ1XhU0VAcd5fE9QuhMwG05PhkfvzoQwNVqk3jq3vCa3sacLncD
Qpv+4hLgck7re5OTYKDR0bAIkbvsSxP6H3ntKGUVi3Jw1iKUhdTXq/6C1KwuU+sbWrOXvjA0PKzt
hgNoxMDwUk6HeqMHPz1GhKxEZ9Bk7XbQXzSdVoeRXq1+P97z497f8LFhs+j1LKdh+6qfHXk76oXp
AW0AUJYKqfqH6EptcMrzX6fKSV2BDrQ+WvExKN325ATl0JWR+wEJnFzZR7prUCfcjXm4aUwfamfS
Z+R24Ajf8+RondrN79a2QLZEC81j2FooCCTOqE9+3qWw86FJLpfkIo0rnhKqi1w7vb1iBAMPkFbv
961yCPtF6cI20/pAQiXjrT+bEpFWXH9OPr09rW/MhjdF70wLx3H2w7eCaBboDiegDyE/C8bcEccS
IUlytCkcNNwLdmwO5k7LUwp1+IleyLkHD/4v7lzZ5ggDG/CmQybbPxPyAug6cDH5xEwWYjzu+wZu
EA0Av74vjNMuB43FST5l/B0+OFoaLnMdzmXGP0Nm+yEfjMEvCmoIUwPr6Z0rps0SWE+hIPwFDbPp
AZzLCcdw2LX6FtICBrHJC2a9tr1s3i2Pc0TPg/bXWGZM9ndTSSzKccrvjdExU8hItTL9LFjgXJ4S
h35Ib/FFG+9zqlUt5lKDz/PZxLf4ImVAhsERqWTqGvCeib0C/oNbNKgpVIwvQ211ub8mP/311sMn
w0TGJwDxRBhR8f6bo2PUtf97D456TPsmVchCmyA6YiVqpT4SgQfFyPUQX4EIdAQzuPYqFkvCtikV
L6MbJ/wHtX8COzDo669FE8LpM8j9zXl+n/9c1IxpUKWrV6mfF2hIwjGM6BgQmc9m9BxGqg8sNGut
b1AnfLxqdH8GJ2yA2VaG5wRnlN9yT7303ZzyXUEa1/MQ5OT/5YgPWQucZXqxHBLrBLwtCoMXp9TQ
4VrhykQJUWu/E4cgPq2qEuH9ALhkQG0u3HvJsZab1SAmvOklmoU2RCa27LBpP3c3fBeuYRMQnSuB
yAQ7YQqozRLiHhGZeoe6vmn23CE7EbjNpB4Qj7jE3v2WVG8V13kXLvBgxmbRUMcHnn9I55PhT+tN
JpjjQC7Tl7L4HhxKgq3BOGROzv1o8Mw2vIPYf6KUeGruqa8GiGe5FZiC3AVaEUDwjlnUttGETmg0
eLi5qRSFUBKou74a9DB8ocToU6NexM92PG14HRadVEBjEAXmMkS6ubCSoRSxdzlolaHgLgBmvqNz
kxLdALeJyTaEQ22W2HW+rCbeCh0dMrcsPEjaEsoCpQN7tA/OW3gUMG+c9lijuL6ugLw5mWFIH7Tz
aArJqTNHwsAQ4yzCXMI+VIzrCEOHRgJwdNexdzxhFAQPGkEHZd6GyD71z++QUa1RMcZDfcVjS6EM
X/444TxTcLsGxUJt+UQaxc7dLUMEJ5yQ4UW71vtYWdQU0X87imo+L2rKWsgpZjNYyJSp5QrU1Brp
8dh+ChQEtwKsAGB69XJybTjl+Obq8Dz91HgQdN4GLdGrNHnnK7tBYUgk0OA5ancmyHd+QkUtuR3Y
g7ZOQd5hwsHc1ICZ9OGX1pS8joCnBoiAVv2OlhyoUvNKwF+GKA+B3/Ixpd2BfXzlcWaBub3UB2yr
o0lFDVZ8niTqzGrEAHOL4xNs4ezNWsnSnEE2nYoil5Wo0VDzYYRsjnnunCgdBQ8A0s9kv23OOloZ
LUDbOTH+/gncCZ37UD9NcHEdjCZd2llUhvTHlqBKpY4nGfUoKC3Ir9d8WpIV1IgHcy0o1PdRd2GA
GMsNJrCDqxq0JSHyGI41oHNBULqb4Wr3WEPNK8YJepEzf20Jj/hA7GiKKuW2B6hRL4jm1fu80osz
gC40zs/X8OqTeVghKP4a14rj+wMis2hpE0pWnGb5nsC9HPqVkIUfBp9LtMfUZ57XfKleyfW8ayvm
FkHlAIAC0zKBAoLtKEwSaN3JGB8mSqLIjDG5wjIdvCE5Y1sPFKZouWM0/F7c8GvofQz/IDeAHK7k
DvJboxNDiCGzp4DPqh2CAX8K6Kex2VwN5tTZJcqYbo6QRohYysY6hb+zNFVjZUDy8VzXtk8N9R6O
GV1R2dwdhZISxFgFgpqhczzgq/RQEbNG4gnEqQLmB6qZpYcxpXagBJtqEV32R5TRXDgIFo2mX72s
QW489v1cv+yJlwIBJz2yi+ZH7fe0Nj0GNgJgSB9EYDOwqv0NAw2V1CPKYE5xfGKZa/WoV5CqIrrJ
mbH0wyscNfVajx4QuU/AqAFTg8dUgLHZm3kHOpshmiJgDhnfQEEW7s7ixpyJoYVR7LtykSQeciZZ
NecFI4PoTvese9wo4x2sDh/deJycQNK0eKNZMaVLQiKVqlYfnp0i4Myi9kCY4NCCKDDzWH11php5
Qb2Nlp17CZ4xCqBOc5g9zAVJvIyDmnphw2+SJ7Z+WvX8ub/sjQX3/sismcI810qWWA/EA2S4cozF
Z68so5cOamM0vvwFdFIyUkDgPu6vsT4h9tT9jgnjAa8/0SvnVv8PWwNe8dRWZhk9BZTqcTECOBaM
9dXfir/OR4FEj1iS+er9ou7PVwfuTG4dyAKFNkvI0gBciEs867kGk47+ekAjthzxcAvujitDtCtI
+cCacRntdoomvjl6JaOBOVMDLka9fTB5ttDnMRRhOPObHnu8FI65d8VZAUA6ZkF+1duV/4PwQ1na
m94Li24mWmBBtcF/bncz+PlDd8HkLuKup8nDsBbduTzyLaMPeZSqklMp1/dbRe8W5n7oANeywbJv
bGP7B6arY+PPOaUFyw2TBPYEetJGxLAVRttEmEz9XAzcJ5TYTzWWJl4UISUOZ6PCi7sJgOxT622J
eeUzaufFWBvTbeRjjjiYQO8J7KaGLkAISu2ODaZ0JDaTyqmJvf7odbbmUGFwNpfB7p+Wy3/iS4lz
hEnbEjahyIh06uIhqlGnQC4hFbC017ai/5mixDb5S6Bg+/0I/OGGjGhob1+Iq9UvWMQQ4q46ghr4
tQacYgWAh7CFFMzPdOwTNHCalnNZJr8e9LS8NKnOOTEUiCb+pwvAZo8RNSItBSe04/EHWsd1Va1z
2ko6IOp9VFNf+35zoSqU4zeK66PxPaa99+I6NItrUgkoW8etI2ofi+Dmb2l+aRMl85JfR+N9g+xh
8rfPHKL6kKb8FCtV1mC48tjJl7wPzebXa85KpD+jwm0coj7uGug/zJtE7JA4UIaXrwVrIGe3Urpj
7jXENAzO+pGQP37t0fPrPo+jhz/oEc+DOskW8t6tcMv2GtLBw3qfAoqT6wus8rig6cM/ip1AqqNT
EHBA/GqDpxDcKKy3UOBlK2F/abNRM+CE8KNC6xoPS/6lfdMn9C1X/UvsVQMMmzxxVDr8Ta+1XwW1
A5yxwPlhVqJ7pijTrvpkTNt8X6NM49uQhEWLqt/8J8sQxvDTLJoEMINKwXiC/2rWen8zW7JJchyg
SbyJFUXvJoh7lJNqxJkkxwSnorQovNd+TENlTQ72ql1S9FFyx9D3LxATl6hK96IGozD0avP98+UL
o3pZhvXdB9EFVu4+QPyXT62avzm/vSdsTLYpaOv81B9oQz95EDRSOeXP7LhIO+D9mESKM15eGIzC
2DtlgJBFG0mZj5i3Y8EmdPerD/C/TKMNxa5agziw+fCOTedteNVQ9RY3OQ5xrpyyMxrFqEn0QgL/
bk46FLzzG7FbFCmy77+1TbX02WcfHG5fjzKF84dJ8i1w6UVdNmaNg+1iba9rPLLQrGmC9Prf0Quh
lL5vNVTFOcowkNTlMRNj5vubzfNGzp7C46X+iEDeyYQI9UvwEegZkiOnw4zTwjMoe9ieKKO4Z+G+
S1t43lRDcKuukAmYvx0CGfF+w90nZ1JkPCHOHlOec+TS8z7HjZwrRp3eEhTeZv/EebA6R13zOLD5
k2AVDEZ0sBRl+lhx8C9SMI/i1GO8Sm75FcYAe6W26tuM2zjUO36SnI6Y7sGfUq3IexsIuAOYEsvR
hd35YwXA4stwmM0CpuWTExdo0mae/kiWb3UlsxxFixLlytzrsub07iJB4Tk7pwGDSByriFEAxZLK
ndrMpuFhu6M6hQZcpcyebB45oUuwa1K+7YdX89Vm2SgcfSpakuFBGBCfu9ll0vo0eoV/aQRts01R
/py/p/n2jACIWcmLgYOiB78+NWyE82lXnfQmICacRswzX1pn33DfVh/T34u+LkcfKDK3s2bWxGy+
Ifi3VCePLacHHeBOZmCvrRYNYwH/Q+v2EgjCZ/0GX8c7E6ZnvIYUX1emy/foEhRYlrYI6NarS9j8
4AbBa5rpZahvlmnCKaaGOeMgSLY4W35gwn+w2xnAxjvBkrJaiVxuNXj6MHBGK1n4XjWfPRnlDw1u
iXqcHMRKA0UDpqpOHeH9QhlVxNr4gG6LUoKCmlEHLdb4OFDH8GMCDt/2fPHGRB2du1n9ojdU/kiy
EJfO5ethHdTQWi/zp6jMdgpqIfX4geOrwufi4/pPSHLU1fK2iIkWSK5ybOQYQdUPm/XLPJBLAeHl
b3KD+4bG/FE2FLUH77FlncHGz9qEhg+qwqxku9HY/vdHAhSFI1WNmndrfKD/fZwMPLhlt2H3XrAb
25hOWOOexu7W5zQNmPDkmsbpTKnTsLTJE7Y5/OZhND6bFC8evaEMn6u0FJuDh0tO2nNys46o657a
6s1zADkpvPC0qgu1ZN81FpPzXcfiDm+/Fbo8eR7LkHD1NcciDSqaPLa4We5FJHlq2r6akS53wRQZ
YOd71Orx13HzrSGNQ7injupowZjce6kQYvdpTQpmUMuzagMsiZI2mFwgAcNEsoNFu6MtAKOfjMLY
rmIejVLzIC/zGQRU53IMfowBOSMW4mnYnQeuC7VJyN+YCNLrczE5ebT9aRL/DsarZdDyT0BVaeT7
1ruvPcGtToqcKIJRMbB29lrw2wsLAPLTJxOjY7p0jgx736aQgFrEV3bd99SYaHY1AmWj17dpxf7o
c25h82WPJu9WHMlL/JGJS+cQ7blDVTge8zEYLOCNwSU6ZZ8e0fSnj1PyC18IG4t2YeIbNsMyvoSO
zt+3bFopF7scSn3qYTAH4HdkKboILEgnsElpZErHEcfGUapdlUTWYEVtVIKYuHys8ckftS7eG09i
7EEYh2EHuG/aELxvycci1RuwgUtyXd8xW9CEy/7YgZtc4d0/6ea5RW1cNVVIgl12GuC9WOYZjRE/
fj4/r2DAMKXht4AxFEDclHqDmwQqhg8ZykeQe4hQ6gO9jnijP8B0Bauo0BUJOvTb8ioAc0TAKMcw
HR+qPl7YUGtebh1TQYHworIQ4TTPfvniTjJpFxiRU0DtshmD5d05c28ucIm958wZ2dr437Zp5/T1
W7BpreWM/Pkhyga47SRYhgZMcsZHFZ6dQBe8BaT6nuo2vSflwVjbjxpI6c02UEUEHTh76k1XpmVd
5KhCrrP7ciW4KJU9VagR71/+a8uBwZW5QPZD4tMLS6fya5kXdk6WNw6C6tt5JaeI/ie3fOIlvv46
64sIbH3pqJl/XElGYNd6CB+8h6a+f476V+P1GA0a8+pif4Ar7lbdmhTD6aGRlF8Pdwuhqu5PWjng
myyfQffiyLDAjuEVjhnXDhfA7F1odVo+TPfxeA+qBZPzNRtfrpzRjUuyZxOJ9oyCuq/gGMInXXYd
CdCawA0s3MLo9/3rc/Q4WjeoGesHbLIejyzTwNGRSfTAHHfXTcDbCdvoBy3Qki3kSwWvddcNAhQL
XEb245+vrZTvvxEHzcHKeFtPLX9qIpy/JWxbe04qEC2ypbrqGLkL2Dx0IGM4dXkv8IOhdxbrD4iK
dFqUKDD+CdBiW9xPIcnf7b96mAK3OZKxFD3f3SjhAt6dvFZv0CPskhKTvexMl9a9k0YNsAdlaHGO
/noY2liXxg5HB2lQK/4Hs4aOBO2/76JOIAfbYz5tYh7BzvrVObg44o8bN3hSmoDjNZEqmJeJPXHp
ZsTvK+AEd8cF2y7GATSNAXw80Hk2K0rqPrBJH9gP7OYCrFbBjIDjj1kru32pDyPhceoZsnof2qwd
v5pqfJ3Fez7JFWSAlbC195eYG2tDW4exn32xUcG2XJ1PpzEsK3Y6dggIrQia/NGIvooNkG3eYtAQ
YwcoKPezjmPy3aRQuNvIUEXABHBji4GFeAXBfMCKqtDR+mX6dEB3wl4A6MqHxAJLprAYh6i5zGc/
5NIQlvNE0oOVp483mS6JB4RgORfvlxPpYaPpNZosGIIbkNOQXqVi5XvTh+RZFxqxY/gWxdhBnDR2
X29gHHraFHOf54Fu6sqLIeZ3XQzmOWed5EaXxHzPIVeBfKPexhcxnfOzd0tI/wStM7Rb881HA/+N
XVKRPTZv8yrRWFoFmpsiakOiSE0Bq3fkvylQGZz3Y4HOuex8+Yy3o3tzoUmiTCscfjhbEuR+M8OO
iclCK33o0/eCgQjSKRRECnNzLgSaFNkZjoE+vwNS6l2rs3kPGUA/mR4nQ1ufHwMiXVKM7YDBbTyq
n2Psi52zn8AyD9vaJUIfKgIKRA6MJAEch+ox8EckUfLXQoec6oOKdfkZI2BnsNh9a3WXXLGLQneC
uRNJMvM67vFhjk0L8LEXiQrmoR9KdYrcikdtC5NmAmIM8DS2T1bcD7ZdH/o+jfBVxUp8FNtNu8gY
1a4VR3EYyBXW1ehjBnbSOyGDEH5WlZn66ChzCxgX2bqgTddM5409818kyxV3SBhx6lTh8vpNI02H
4K1q5RdjJ4VO6c9p3v8iUZ4L7J27Fn7q2SfFT5NOXIDesx0muVr8uQpIsBCcSnztMLNxwP8s00Ts
QGAbd2GNz/mFiDE0C3DXagegfEQA8OyDvyVydTd3E4pIx2yox9EJ/26cFSlXJSj08ZSrWMYoz+GV
KUFU7DfY0VAi31SHGGnTLCLsR8KDmSQV3qVAny3W58G+69EOKlvqnDaOyKKThMjvTuIUZurU1twX
i1Fc5aAjIw+BcSWJwaToKOsv4uJqckKr+wzrhJueMN1rKeap40C1c+5+ZfBQ5/AwclTIJsO0zSi7
iM94BiFjnin2muERyDYqWSeDeCHa1Gbs+6QN5Hyp1Pw4IZZmsBQNxCWp2Leh0MkykTMCVNxVRGjM
1FjZ+MHTqqRZmYR+emlxxZ1BxGWBWjeb0QlaOy7/emi+IS1DDTUvBN3hIMjIzOhauj3++OO9lALm
n3OT/y7V7JhwV/kBCsABUanMqSHGQ4A3cBeRXRWmhmTcKFdZUOZxd8Kv6EM8MyIFNNQN1KY1iUGw
O38M3Krw8EGY9f3w6ppzMHtwp4FMrgcXt7Orse1AbODYnV1oJYUGT09FlyUspEZNJQ2JU5rPLtMa
yqtJjO+mqrSoU2pjCIZ/vOj4hj88fEfkGuaruWmmCS6hf5rc2mJ1wqEUtYeIwSv++YsIpsYROsnJ
oWoAj2IMppdrCiOgmJuI/VqMnw8gVdRWI4oJPE6soz5GRjpCi0VwzUvbgmaRlAFLiIxWFKCoXls4
qev+cTZnC38xgOttXnvffFmmPlc8Il6xEoCsMpdn41Q5TGdW3LyWHSLyrQ2mCaokUME2vmrJ7rHU
HMd/o5hNcUj4HtSk81MjHq1J8h7tPop5aNubbsQz65DeirsULi5gbF91LnHDkIBYqwwqv8E9g6bZ
050uwkHDZxwDZ4Pzok/J2PB0biXPKD+SC/plJgSnakL9sac7QXa2wJQbKcf0yqEwQgwvu6X+27Bv
ZLn9Y8m0r1qI+/B2fXb/Z1Uszpgz8qGcn2NiGHKzayw0neQn4mdwzAu4JC4tXQxWu/QhVLce/XWt
0yKcHXypdg4cvfpfBMWPmBlMn/p6NDt7JYIAK/moyJjDTwGs96b8kiln2OIaPQoxVFnGPADwNgqD
S+HLp0R6lJZCOv3S/vBmdHg5/zD0aWtZY73Oss68jej96V0A9OogPZmE4RwN/IXUKwXfljkSMzZM
ARvbrty+Mzx3qQGHqonp6NVKrYpN2+E3azPrYtYHq3WorR+L9Uev4RQbz7TncQCxbqf39d8Ry+lx
oMBkt10ih6fUnh9Yvbma1cacdTcCVSvnE6YDPs7LJj+tgUGOyqYvA2jJU1PsjO92eyFBlJV8SzmT
sOfkT3ptnZAAfBqAZZjL8H/02jz1u+PNZHlaA9LxZDs46OzL8JwSxUTw10qZ+eNl8Dc6fkkyFHfI
2njwLhl/uQHKBcYiDM0qEhq0rmSq3JzhHMW+nH6tUcp5fYuOtplexuvG7DI+mDUQAj86Dc++81St
l+4p7sJoZF7kOBwaKNwCRuiTm8iXiGM/xiEAbXbC9IIKm4uJxYHe5iQ6GEkNOqJ1dVjvFGJiB5I6
HC/cRfejksVUaGT9LGNkn8PgS9Ws9UvJFssGViaLCad9ln66HnK9u/HF8fsaMTBHjbqTvYjdR4mQ
WvFv3FNeQAxIKd+fMw7PEcBnQui0n323WmpjjX/mYs297OHShU8KMyqEKnwFXNkI7sGtB3xY1Etv
JOpYBzFkdCu1g0TPgnSYT+dzMzvbPFzH+D7BTzT901Fl356JFd/45PnkbgycvzVGBaw+I24ch0GZ
cb6ws2QDF7901JOZqVTc5qZA22KKQVbv09xqtvurmC8blJOUMExCt6z1uY9hU8YGkd79q8bSgVbY
Jy8K0Zj0ZeFpYxalsXRrZY4BFAq1jh4OEMQeg/lc9JaOg69EihUElIc8mYpGbd9u0oijVVOnI8RO
mF/AfuDwYge64CIBOMjgk89HcyTbhRx11EkMpPVwCB4dsr99Zk4kWgHLWTv93brMzhOCOdWO90dG
XEutxlP1gYpqYg1AZvVS29+Asff1evtb7E8W2L3WY+akw3aDTCWUSEgfU4TRXPpeqRZvvEZy+x3x
NDFW/mrTh4loGfxNuLB/ajguUxy/3Onc73B3SKWgVFo3FvFUzih/YPmYMbWNLmu5LcESGTkYf25j
H2wtm/SwwPEMwxngBNkcwET2T8gp8CN1vMhMUumuD7U1Bg2HXk1/ve8G2waunrzzvU90H41q/PTt
GuqhfiUNaD1ctGnN7VEt30HGtVBYFeauf2y7v3OGHaCAXWkS5Ns5mnXpdHKSL2mmezoS/2Zfv22E
sjonguo3hwyD9yFv1RHXFL8E8T4bsDx66kDhC87L5KzG+TienhFb4zHMI8ggjS0g5fEycbL9jcwU
40VejK0POS74+vPyOQRRThrAAbsVQZD5KtrTpCbGw+slWapfrThlL8ZQ2DDQQuh+vc8uKb+ZIvFE
QV2q5WPaa5Cy1MBjNvm7312DJ4gek5k32xIj4nxyrfEfTowZ9vDgv9YZ4Q2qaxwMVO+OJU2XKb1l
4MKx2gksKKk/iVPNe8aOkhI3jp+dkmHi38kKIhS72dWTqq8Rr+W/VspL5MpsmOm8YMejrAzZG3CS
aLu+BOug4KWYTFsXFhz34EUHY7dtG7k/ivrsaCO/5MgVT6In/smWaIo40ngV9jEm/jXBB49bHhf4
BT0TlTTEwgsLNbfNmlo7RSV814gYkfprPsQLiV8pvflE1IJYCMpK/80uYYt/A/iZyO9xgGFJEz21
lAQqINRLrregMZ6z35rnQb37aZ8huiysKx8IKYmMCGjZ/tJ2KEX+AiFwa8QT5ko10TAcZ010I9XA
d0/iClTIBRE3bKOMNaVxuAb1hwXcghCpfjwaGDLlGszOTQRb4l40weV0RatP2QhAJEq001Xbb18o
ijI8UEI6zYHuSF7evMGj0dYHe5w7VXZJ329+KVnNEhxYLUy0vJWKKckB0YSaPziRw78y7vEmuMwS
O8B7krHvgEKwu+R4upJT2yCayKUJrbCU6pA8lrAh4zCTYuKWrpvGX3oGpcqRJZQn2JPIuTmnK+QR
533Z14WyQuvTMYkF+05oYEhWn7J4xWjJRyhPic7HWVK7jw5OmzjqK4LrYF6Q4YNcn6oOYfu0q/XA
FXioCpW6HLdkkZmDRgGm/92zCWXH+snZ+qNU4BXUKZf5l+OEFUiQAfN4i4hQrlZ6jEnRW5TqdxfS
FlV77NspLiDY3LWE05PblKUIF1r4y9SGH9Jzpb58uHlnw+56Y3H53ZiblLHCRiK0Zp0Ndo0nMmEo
8QR4Z9gSQeOuHAkFCY/2Or1PiLISx0Xus7T17AeSl67IiPPh3Vf/TGH4oZROEEvokNSQ9il7PA1y
PbhKbSP9XjVMrrEmunNsmGUiNKDrlGqaIlRKysRv6eKCjEAlWXq7gi3Febc4MKuJg7VcgjfOyfh+
1KesHpZFyp4gnmJpbrSpIXP4xGJTRUPDGU6DkYrTigRsUvdnNHMUlztrhmt7f4yKk8KYsFi1pvEm
c7fJUsvpyIdGSXASGAIVwNFN89hRe36l71i1dKdPQfsZQajdxZKGKUXSJQ/l7rTGy5TbUgI6qfRj
u+eaV3/GzDPh+GEHMWpOlsdRKXEBRU3RjwsrLb4lVjOw0b8xCAOxhxRVArnArCjRkkjtiXfSyVxO
1x/2B5ZaOp9/zNGQerzftks89ohCFdNQRpV4G8x1xaOv4KKqMEnWeJSVRo7eCq8/thy2oS6x3cLV
kwvv/2kYosoFRMb6RhYg5iQyykjTB4FGP1068ROvklLlZ7KBy0z7q11YJfhWZP6cB4MPJRPyRq7f
D84SIte50GCrywI6Bl9jfRyFv5sOSoOllYoQGc4UCx6/grk/0GB4FRM2gwFwMtYiwOh4OUd/GvYG
+9xYQTFu3J4GHEXiKjmdFLcidIL9TdIR+jUX6G0/Z9JFJPg7EFSKNG3zMhnMuvApQH8bxEDCv2EY
6XVihJjE07DPAB1YV00iCfnSkchzehj+w333EL+VDdH69sUDn6ko/CO9kfQYIgIwIKjUNeu16XGO
fODTsJCp6Li2vMmu1FpZcdn2C3X2MD5JJBoymOEQc2Sk3ejyqYwhxYS7Os4Dg8bl7SLWXCnT1XsV
nAwNpsIenHNPxTH1IFKIIwQCJPecSXOf/BLrz2sssTyGK+/VynvlTLMRbWUbL+jPF7yAp5BH2klm
BipIb/Xygo91v5grF+5RYLQqduE8qvVlw3yQZa0Y+WTXz4lXAslTHwNOGWnDueebvvZpaPhHHvQc
JxL1MosScbkkaLFgRf4R6xeRuPzzh0k5SXa5tZmxqBDrwFv2Ama1hmUVunMZtzDIOPuMnFGUzno9
GCtG9FFU5FZ4t28Y0WLj+9rkjuVIQFnUCja0rvwoyvmzxtDtPscaHiFiaoYfnoTbdl1n3H/wlTIu
CpVEiUgQnXOcq12OHkTgr5h1jgFaMtBJu+BN2bZCdjHHWUYNDexmkatIFK3k6MN2ik4X++/wux71
a59zdu3nVJ6n1KcIlcSPF8cM8bKs+R0wU4KJgo0xrRyL8+qhkhVHPEX3qUWWQ+64tq4CcVCjh7WM
VQDtBgbTajUpqX0jl0kvLspBUswsg/GfBqis8cQlfOxizOb/ytAOt0q+27o9SUlZ5QcfNAc1v2Mm
34gCIk2PoxbI0XvtrLtULXeLqWS9GBrJT64z9svnCRaOXnLV1MYqIuQw6viSZHcy2UGNngUCrpU1
ktAoIhLhSM30tr8LJ5ERaYRUkAF8kqZrSTD2119gXGkrpIg1kqLS8EvFHUpX+sxoh0OupWy3UoRX
QHOldTxYTx4TNJlkdogEzuvgAzFHO4lAsYWGpydpBvKatLTpKujE/XCdHkIrqcwIngJtn4zKVR6d
JLzy4CdcFZ454LYjaxxKcNOZVaBI4Bzc14YazomFojCa+2eDbZfta+dwrjtJYwpUJzLJypt5ToIx
HiUad67DX9F28Jdqsz2wPiQ9wTWoWypkFHvHMESn3NDygHrjYqK8p9bwOUxN4MiYZtaX+Q1g2a5n
bND51TTK+Et3Fx8+ISXkmiMEdxSkt57Xcz0OwpyiP7j61U4Mh5cOdVaJg5QaEao1cLPwZf24Xo8Z
j/kBvWBUHGaVDpWERx/pbXq0X6uWXltXUiORorMLsA1E1tGDEU1+WnCDqcPCptX+zZKkq6o8VFiE
YZJKseudyFrBHEp4NFVo8F9mp5EFO1PGNX2oPRAHGhD8g5OIdu86T/ZzzYaqdlPBTv5nSHpUh8eJ
mL0W64vNiEQT5wJoMO0uskScRJG7MJv9teO2aTAPFQQCtjC+s+FAYxLDzJW46rPuLYbs9+h1b0GZ
3qZnDzLEE0Vkf9Jfmo0P3VAZvpejugQusXatlrGE91aXN33g9FoAyA4oDAaHt4Imo+wF90+M/ggu
ZhPJKVuVBTMApr//2pFu/24bF3MI4esbvzla3mF+ImUL39UJ9Vd4YNjNI0OHcnGYBZALBjoX96mO
uNFo02hoPR76n3Zfwhb+Vma2PggxlvveokDCMD3nBynrCiu/lvfD+2g6cENptDp4nig0b25PPXKg
Le3ew701ZIAx0H5Rvi+nAIEN2i7SMr/uqaMNvqSy24MhrnJoHUOCWjbTts8pyWACCgmCETlbUfZB
nSWPldglJ4ZZhAowXCY5vuM01GgCb7WLKkgxtk3O30/DZNQifoYZigWmATjceqeDgf2XHPgf2og3
wBfiGjIJTEx7GhQiWSlln+9PB30wfnjf2BxJAYjj0X3FesB3HzedpUQm046tBb1WZrTb6zBr7umB
0haPMT0ss5gBXXSbJF+HmoeSPcuImKJ+PSo6wWtfeKsDjVoav3MSi+c3gYWXyLBaTt/oYHugjfCl
7jjw/qqfzrdDK4m9F+ub1QI4mJxIcwWcp1WhHOhrr3h9GCOD/bH6WF3wzMOQ9YvBvlX0bcX7IbU5
EI8OWsaHMO99s4FxeM9LL6AKZmPWxZQq/P1ounASNW4mj0tLPVDX98z2nc/9gbmgUSg99K+Mr9jv
KYL2HRSdo2mchzY3dj5axgN/jlOwdgK9xo91O1UuMkPKMGjnnJBoHiwqM97Ukxasv/vV0WOY1YgX
cSMHZ2dDOUodyTn1jk56+B0QxzMGo25rIU1uet7tYNConC8gXlr2ZiJA2LigTBAo1bAh84I7rpq6
EwJi76Thw4iUac3duFMn62H62d7MAz+coelATULAmf9YOrMmVbElCv8iIhRQ5JUZEVHE8cUo1HIe
GBT11/eXdTpO3Nunqy1F2Dt35sq1VrKkJD98Fy49DNO9EA0H2tHD2XNM34t3w9WSevAgGe9h8yeZ
Oz1lAKgcSgztOPFS8kmqmBWVKJC0uOF2Se3xR1otSOdxho+imEyXEvNK+CCFMofsVE5YoD9QTCJ/
aIVQSI3V/Gj7qRz/bRBfI0XeMGslQL2afa7chsyLQkTQ8ZfKoqbSkabiU6bfvslRywf5K4cJuio2
kONxhiaL/S+lG4VPsZPTBnNS5NiUGycVFCWthp1BZcmEYHJ8IS5R3Jw8UEEv+so4OUq2Hzn2OoOc
ht+e4PuKyrnUFkB9gITIT83YmFD3wLkboJEQle4WZo9BHxXR3ViPGSpF9QgGvjWdrZbRfvnttuhd
N3RHtkUAOWHSnSPiGgfR+Zf1+RgwfR1P1WbHZSRxVHoLh2oTliujdm/SGY1Agcj0+7Gz3X54J/g0
pf8JPtb2sBsjF2KfGAmgzHlIJyZpaT449SkDzbY7OVoCJwaauNKQQ9Hxl94wv8WC8aqS0jMk056h
mW4CBRsgtD5zNNQR4JhYGY22W40+LSVF8uGumLwB/WjsmHy4FpexMFRRltq0mBaIPZLPsEtwZdXD
l70Hs1/IldwIMCXaHYMVmymSjsH2F0kS1J7bSgg6DYAJTRLO3HP0moCa0st2+Z2gmzLxz/68nNmW
ixNZ+FpleEkdi12HjA2hdKFL3YlYytRHt5CNH5+FfILlI0ZJfzoUJQORefa/4iXPpzB1ckx3NI4l
Li1mYGp7mBC8EwMOMP1d89zjlYPCPYAOpoTy3VAj8vE4Vb7oVstvMHQTLVwHxg3sBi6+A5XLhijf
x40OUGi1qkOwnLwA5iMOV0IeJggQiZEqmicXrolljkrCF7MSzICaCRT067SP1kLxZnRSHrETcEGR
hOeEGo52T05whtwBiaIlRh8RoO1pBXvJVUZ7CD0fGv2L1ZuuxoPrMN2sJFF/B1LsPILewIe4OMcC
h3GHqX/dMXmOgNkuXDY3m90nLyIBE2MDdCX9BykMqMttsHJgALBhfbWkiGQnUZ4Kfvxg9DAZdehl
dx+zDUlMMsEGFJaWaH3Y8dQI6b7GVNzlt5J4paMoptdFEo6BGYJB6x15SXN1+IKXwQJNtZCudRcQ
xZZWOFBH9tluUqmt8P+NTYASmndI7emJc0+8rIaHMOJ6jADIfPinK9KRV3ZX1cWZyQtBcV+DFVzf
g5V//iGya+tL0wz9F/1wqmYcL5ZEFfCHx+AN4II9xIFHQbemJ+mINVtcQpnZAl5NukDPRfX3pXcq
QmDUqPvmzMRRHUCJpsq6Y0XMAL3V/Y5QCW4U3VCXCElMA96IWeMDhqR9VP1V1aP1qP+qPZvldtkW
FFsgQl/rMgGJwDxwBRJ+IYsbHcyg852oP2AIdjHGOtow+sX46tZwgsG6CVnX2FcVn/HNYQXmd1pc
+yH25uFG3Y66Gv2TJ8URMN0rILd3pY6/efXkvYUkUKPVB3yid0F/xg6P46tupf9a37ioAJtotJOs
0+Q1t9pSfK5HcH4pkqgOs4bAcvxyuCFjn7OImJrQ5Sm15AADO0BpDQBEsvZmYoB9xifQzxLVzXuy
AJLvX5EDLLUPiKNKGcRi8z2L7AA+k3VawdQaz+6gy0SzxmW9HK2GKqdH/0LnmZKdLOLvOrnS7VWd
uL2QY9AKKSFLljpSeXLHtI52pCMAOhcOqLZFVYE1si90kDYoRvxhjfHwvVwghIzajeYQ8AT4Rkd2
Khxm2ru0/leMcueMo4DS8Qyb6w61Y5oeYW40KQ72lEuk42pIo4DD1jn6fJQO1+HX4ED8Ma3urzpr
/UiGQrPKOfsbYAXZjQK+PneHnuVloK03FLp8x9BkfiHsbk66NKVqZhY8m4HWnAfc9mX2b0AxVNk1
HR0wumIq6OuugAbACBemEFDBYCRkQj5HJgnOamEt8wi6jpQf0AziM496dY5w4GXigu4yLdE3/sqg
N4IN1z2lUwM842f5mgl91lgpsxFlEjAJ7Z9j3wrn/hITgD3w6QLGVMsz0ahTOUw106VxinUaqG4b
Gp4QR/VBH8mSviDgGPF7zBFruGv44xa0RTiwT2ZJStXfA9PWHcU2Hu4dcyNqasG5jK8DcE3288ZR
tZRQTNPExxqSw5rHm2rDzXnPMMiAVI/4+vA8hgYzEcxZPRBD8V21OezGBjQjU65QGlj75vDun0FE
jyltWz5IXDmpk7lvoyuxB3HVjucq/b4mDt/SxASc2K0ZinlbJhTNqYqWfG8B/5FWCXYOqRenSpa4
k4YaY75ondIE/ll1fxSrC/FUsujZ2nb65w02VrCh8GIkFtGv759U4IQzBuSBUfoZ2Ip1gNSL/Sam
jybPSmLAobbxKeAbUyh7MMJfAb1xZ4Rl2nTSd4nfpt11UL2NzlMhxgCa0H4mZ5Do2+pa3dk10HoW
KT3NuaMQRtg1nEEkF/Q1qUG7oVIBYgTAPHsIi8Knvjgr0tm1Cn0YduUVq4sx+Rt27HZ3VzZ0FNsR
6BqXMUpHD9bLzwuNtkF54A4wxGPH6U2YrXVHYw0o9nlvPxR2YhUnRJHknsqJsYjeI40AQMNEroQ+
M4WYJxKeiIAOT6wvSGwBXKx5LRuXDUgdW3KgONYOjLzkPYBVK99s4xmBL276ZK4mP3uyd7hVypd/
UnzQOGjZl1Eu/v70NdgV/MFhPVyIWDq+IDQ9nLhPdC8PjUWzPY5IwITMItjblqkDYuTG+Q/e/WH2
AbodwntNKIEcYXj5URom7fkVnKDLkJSXNJiwnHMhK3CXmuE5UF0Yvb7eccQirtP11zNyGVLt1Yse
dqq4LBraxQFIukDNaceViv0QDeFWC5bSHoRYbLgXCy5EhQYplyz0sqGn66fi+SfIH8tx9jMAgPSB
umAQPEaUM2E7ehOMs9bu4lTTu30lREDwgZDO4oEfPzjahO9Miy6qDUzCz4XVV+lWBmroI+Z10a2Z
thAluM+kcN+QFxPiYFOYqb7sGMB82Ij94J1n8Svc3vA65vg/CwZHINzpKGVPDMxhnyy/rFkatXDe
l/0mq20s/HzaX2l2H9PGtqm9PI6tAVRMo49hH1M8RsLFymgXHAPCLvAQQDEuFVnOY9yB5KUb5oEN
rBGl92WSASZC6Uq6fS88JWkNmgcVkDvEoDPLF7SQ/wjBJDNLB6JH5hH2Bq46YFbrzoIVxeQCGWu4
oiqQMMLmpgOYsve9BD4imYPC6DacVSxYaXVINcTLAEbvnHJHhpaBedMQJAG6OTfP4qlwyiIGmlup
5+UxudHKg74j0Bzmqyym+IgSEmIR913OH/JVSpTNalVCYmYn0FrrbnchvJh6RCtKEmX8BOOEE0lq
RsA+6cJzeudO7GgoyWYUAuQ1jPa21046MqY7idbccczdToY1aha0PQlT1xf1RLXqzA/OmVOdrixh
cBWrPtmU7uZeBVDcc1LRjJLahRC4CKh4AGdyajZDPmE/TivmIANFZSFUAp8zn54IQOvBS6HgM2hz
hq6dQ4tb5GHDw+aV8uBGreZ5Mmtll7aHO+YDKSR0qX7yBRorFr7vtWIAHdglUARoEnHAn/7KxP6F
WuyP3PGXNcJXD4PGivQY8YnAABS/LM+URYpPLtPsJJ+82/7X/3hWyIwwoD8Ay0UCzJN9xF3myAqX
XOAOZGN5i97UWfA13iE5NTtAMyzqbgYxeHC6Fo0dbTHvh/4pdSX9vBVhe5UX9HTaOeUhxM8Bc/bS
3jYNDQY9Ua1YsP7JyVFV/G4Dcn+HkSp46iJNQXEuSkWab2RYcg3c4tRgZ8Mt9m8/A+sWpDvuNfPN
9D6nw71PIQv2fIWvCLpYciIods3y9w3bQm6/XFbOUvHR1rBQ0YQzgFpSkJOjcUdtsYA+2AR7Vs+E
fj6dEop6e9WKF2Y2c+BuAwTBNKDSlBmO6O0vpNrEIO47LTn3JemevNPeVpSIgdde/kf7APn5W7uo
IQVxj7Q1AhW71skoaX+4j7+L4eQuJ5Ab7+MsxMgHmDdtrwZmrIyXLYQ1aNlQn/DtvjjWLdz53t+/
4FeSU/JMfGk+0wvH2Zj2wNLtK6CXQ2jTpA9Pb3RuAEXLoKeEuy4J6H2RpqcJd/KQeDUTTd4BeS4H
mntBVWqXUdUAX/u0Kjh+6LCROBMniC6N97aXFc7oyHXtyy+zrLIWsPh8UM/ccoiXpkjL9MWTYsGu
IBlPAIOZMAkpxb4/43YZmR92QauxDfKtiCVD/9x+5ft+R6aiCLkjNG5htu84HN0sOreTn2omDEG2
Jilakbvsda7MNbXwQ656Q04YvoJXDqTzUUDq6dNX9j0uXxB6G+IyS5Nb+eC0xnCL73Lc25Dxqo/f
AYEn64PSIR+C2xEcAhWi3vCGh8CdkfD90vQMFPKoLl+YhPS7qtcp/fXZP79jMqMnbNbKvyTqmed+
ZpgIbR99ytPvfPFBudtPnj/uQPrZX0N5QpmItUHjas/oxl9Ig4s+T7oFWqSMGybG9GjXGuropoy7
9k1z3l8PX6/8aFin54RXMcOSHpL3fdm9vV0c5i+akad+F8zXOlJLb/e493Pwa55+dnKjBQ8ce3W7
SstuWDPvo5derkndLB697bdcNkV0Ont8SvfuF0iXS1ff5R9Upm7N4EmdMkZ7j3jR9QNjGU42DpHp
B8RyzYCXY3w1IzDcG1KaLv5Qk95s33L5t+9+xF/upt1j5LAyPO+91ittQXjbR0Uvqmje4vwfrh5d
V8Xx7wEdCWt64nPpdJqouEwqdWxap5FMC4KivfiM4ZGy23eh9IPBwiC71YMVIYCBLzGHdcJGZEhK
ICRqhQrgSlnCiaDQ6CQG5JzXoO/bETEthedFOYzknFhtzBt2bxlKcREDnj4wngH4PUGvXEmU+QuL
WRgaxIY/vI86QfgFpEO/xsYA8+V/IBNQmoTTENWDl0P5B7g0i/Dpw+FOuJoxtP1HlvR+OHwp38mr
Uhp/n+2oBdhPnoCzphyBQjC+d51jBPeCZwkDXziyOVZw0J3ym/cpYM7pLuvj3YuxcdffPFjffPY/
yPuLanvbHveeUUsTugd690B4YvoUu7yBabWfvrJZqeX2piRnhuwG2j5/HPyWybJYf+3n27nW9CD9
wxI2WtwrZqfqgVk3ijtjocDlxHAqLrRlr4tpXRXy+GuqCUIeHnunQXUffcp8YZCOKoQH7wHjDK0x
cywCyDpjSviYcLfoTI6oOmQKhgptuAYEQzGNYN1w0dR8cvjGS7TC9Km3sK2oJAVIyF/JzevNAEOf
M/AR1ap+XxsaDismuKDWnCFismPmf1IEf13SVEaACo1TRbXmt0qPnjoSG+Z0/Aq/+P4hB+CYgqBC
A5KGCGVI/hxTDtJbBiWZ5hDpkxS3M1YqLEPMrSj8JeFgIpsMcuhV8B7IcaiLIDBl5J07ws5mTVJg
3nmI7Ze3l6gTXhIPT1b7lpOdEbeYMVVDm7oWAx5ox0tieiTNzMPHDrjUJL/8zsPbi1DbC9X7VIVe
LMDuIaFKXJ0cHTE50dykxyBlCWGaEP90HlgWEEftNocZ9RKjGB/epZt0auvTuJQBrWkOxe+5evco
vx1lzkyr4Z41wzdNDjfmVcAd91U7OUc3yCVfSBz0DhNY6au493PzrisAqrZBsUdeT0WVvSeduZBL
TzBz+KXkMalRa1o1qW1VRAUJMYuWicLQPWT4Ok2LpPvbAfKPZWRHDPMIhBS89Dw+TXi7O8f/ZxiD
zdE4OFDu0fMvCuL/c8pNOuC2Yz32JFwFZIcvmMTr6dOMpDEJeNxBMEVcb7coK0f5fUjbCd3b2j+s
0b0Pyn1knAeNOCMHn6tzhPwpKrCIkrabNo9RrcFNxEkK+YpJ60ZGdJYwL1CuCIk6U1KGltmJh/2Y
9HKMguRQXdF9EGnwPfq2vBOzZ/YOJu2/YK6LRRslQfbGeWOmz17hNYXvdHBO5I0yRwlCYKJN7kwy
ZWn2hWDc2O0J4PVvE23X9h3iN85tYDWIUP5Af2pK1vam9bALtCH+SXC8jx2zuZ4KIhvDkgkbCzAu
GkIYscA3WXz6MFrn0gKDhGK3BFXreIoZdm1qVpIZqa0brGqtPL+NnoAFw5fqrBZrXLdIvST7i/dc
Xiw9aRjfWRtC9EJJDC6+G4Ow1/H4N9qaAalifP+BoYXrJlMpfnCyAc+1trMZTN9WSXpdI0zAYGj8
EUXhePsnn5KGPgkTTX8oLe0LZegqoVrEYYGxueRxCxlMJQqkeoBKCGScTNJEb+MhS2aj8ktQGVdx
HnpvihF2Eo0b4iWrniWGtF/gCZnsjrM2Qxz2VIwUfSGAWp4UaccD7ah+9MeovNIfhkdq129KY9oL
EGEQAIB+vkSKxPxERvuy53jbHJXJWQhvq1x4v5/pCdoi/OEM/m2Ye/GTap8pCUDLngzxgs14Se7/
ThymlIOs8MbGZMFcYo6VlksyfWQaLHNMOmz1NrgedWJLZneSwV9hBWhRdsV5hGovRyKRoeXxzOg5
zRsI9lIqkoqBJKdaTi/u44fnAEDkl60ChOOlvWWaMZRAQI/U7255Fy9j5BxfBdAjgXyeng1WP/R8
WRcq2yrnGaeAFTvWg7kx2ZSseil0BPZYt737fXAEthF4rVrBT6AtBSizMyvrlu+AN2TwBg+ixTZf
h/5m5EKHwcla8GoYIO5x1YaYlVD+pb0BmZjmIL9MBH5Ab/VDi+fC9C9wQIbZ/dEE6c5I95PFhohs
LGvy41IbUnmvHf0BCimiJEEW4zMnsnsshk+Ut8e4GtLV68XfUNM5TbyH4d91iGEEkoQjVrBVAiWg
YAcHLu/gffAxU3wS347LdOsLLsPL6cdDwD0taGhcvdeO2Ry4Dgx87G6qY/TZzpWpnuBgc+sxMscD
OEK/KK7DPC9g5Z405ViRdiorRIqrA3evY4chBQ0QzNuLGdx3tBhREqZlFFJG8TJswh8Bnt8Mu3cH
OzP14frsAGJJYYSKQ3bBUGxKJEr1I3JUlgoADAd/CKmI75MeXWtX90f/f70/zvrzh9fDTgJo0y3B
q0Qu0VpBcPcaP8GCbpvACrslnbUD8YhmIW+jfRxycNA4qqABxtHWENwgFCCOBJ3klbrcvi5IepBB
sV/RD4V+CZ1wCOSBRWh6YfQLCYq3ijtJTGYGBgOSAcDq8ZgWhQuplCS7jlIGmPtsxacwUVfq74XW
UBx1JiRF5PbZ2efmURsDgbFheTfUOH9ZF1+ZGgwoC9DCQAP1FxTRAEaw61BYkczDmkVO8nWYwLg6
DoneMUd7SQUG0UeOIKboxY9sxY2rUa4rTLJ9I2sfqhROwGs6XJWUYzPY96nPoDIidfBeI7oUfXhh
U+rmht30HY4G1OGwzlSapifYDDRxukVAPXeyNgc8hdFi84ju479MzQhChgBz/rNjqPXRjCHftv6a
S/o8cLYMioh7v3QruDgp0TjQw7BaJUCmPrSuniUTIFx/DsLD+kqeb1sLcgRp9JT7KH26MfxzWnOE
R+K7aiXSCWMQMGUatBvXHxxHAMF64o90wNb9Dn1P7w4UwAxPDWoTNVjGPvtrF3Qs5k8R3CuOPYab
n3CUyF4MDN+1sc6xkLKb7MY/QScMBlxnOJlOW3JF2owLWvI9P2aDUn19U5xOgJjCpNxyNZ+Ysqyw
8yLNJVvVcjahYvn+l2IxIQIIwTY7dumU3WglAJPAznLS3XsMwMPo9TwBfbZ2HWBUng0Ef8LMLpNE
SxY3yGriSZ9akowsTU324mG+Dm6BQjgVaIWuRumg0HOKGLNDp/IqIiQ6jic9e45W1yDivmWcFiHJ
sM/9OoRBRPNR9bEnDvA5QzVIKuTpvsyvBkQfvoM6wN623/gwTINev/jZp59fM+mOPfNi37vMT72M
1r/n9Dz8Lk4DjKozZaAMrvldjAbYEP4lLoLD4LvUx6XDbFpf7+8DM2kxIO8a4iUXdNBoInkyAUZU
yVtXDLHxLx4n9xCHWfsxoAplJO6N4shgfGTXf0IeuThdXJ6RXtsHmTGOP+VE477TLkH5pvJPDCbd
mK6CZ/gvfvsbGcy4Ff0TrAFMOxxIWxC49gwd+bo8jT1H08kpQUYp9pw3czexOv59Ikrep22nQdlx
FLcv3JWBbd3facnlqy5Tf62RTMiaP8Mfk6FQe/cmvoMDffqMrxzhGudjm6bcyWtHRrQfm3Ztq9Gy
52hknO/gHXAgAuxqsIQ56umUQaSeGUnrQ35dIz1yDSd4U83g3jI6/mqh6iv0rYZM7fQuoIml0w6P
sxZK24sUiKfABGx++F1fdY9jxaVMZm57r//gdLxM3tHd/7hvDw9KuuRSZuC+Gl1X70nNl41hYNCx
RTRK0alRKoRorkm69+FO8B9cWnC+QDTL/hKSTBvwFqkLX64e1CwmRETsWOCuI/lY0z/P1lwDmDsN
9AA9D2z90SsoozbfX6ZEf30MwZx9n3UbKcDIgAKsvOMYYI+XWxD9mAILXwBiJBYRHPNtSgsJTfCV
aVtwwuK/cmaiFYx8n03u1JyeLQDyzZvT3SS60AdiVJMtLSUoZQ6c1KADhVJOK2Bsfo5HnnQ/fb92
OWdUVobC4dbjt/a8cxvP5Tvv/I4Ihv7eX3YdDI3Cihrj3K9g1t0A47mWnv91XlEbWOjuQxeOoF/3
G5DKp4s0jvdp2ZLgkdFzhVf3HOhjFYLW1d/ISmkHF4+JA7bJ/gR3lOG3NsAqM20dg9doXinqs/uw
HhTD3q9pnwdMyQyf3hGuZEWl0Y5M25gehvewGHywauIKk3v45O/zx8w6j/Dh8TQEpLweEvTwxurd
Y7NMlmqb/p1pSNwh9+GffJwBrLMPb/Xj1NMSInIn/vbFaQ03MLtDZCbSDCcwHWwjeXmzDu7bt/7D
N8IrrAPmcuG1UDhdx9UQ1gGquZh9R3yWg3eTIw4MNMftlvdxDngamP41hGPsGuNv34z15Bi+mW4i
eso9f9p+DcbYf3pif73JcloUjjxfMDGmKrD26FE9nR8mV3pLbgh/+ni2TJdwffnT8Jwrbx/iv8At
evLZ5KyOaZ+SA/GEh0dqILLyE09DcLaTs9ECRnOyuPYyGWhOJUuPmW1DjY9tWAt+Na1DGi5gQdh2
syT2HKLyq9SaoKiVM9386EDi6d2m6UbXpoBDBtRCguWs+RTuqz1SrKzmALbxG3B5Mbf/a++QxAK8
YC1OQJ7/9D/ex6O3ac0Lv2J486xDPL/whi97BwJO4Ux0ryjgaUexMRSWdO3OK74T5tZUmdygAoiA
dMweEQJ5YKWbFpTGUMSvf/dpBFcDCxtyOKirBT5JJt+ZD/ORjHFLRPhTuV2+KW1EFGKaNXt7SBLt
rJNcQpnxCDHaWTwh4FQwL3Q+QTYuoDO/KFUtJCjeBjDYkQqt4aeLSPUmFGuklvTcAdf5r4V/c7DQ
9Najs99ly6uowh9ub8JACbiNov6oOPPO3KqGQHLiOQoYvDnGNJlGlXOZnWYN9pbUEBgJf729SwMe
gM7JEuI6DfnQh/Lr5FkPtjethNL94Ym0CBMoSqGHnFnPTIlt8Jz6WyJikzRtsRYU3nLtbKDDWCOe
gb3rsWRJeDhgBj8M0tvV1uZMDghnkdD891q6c+yr+Zn0jE+WEcnHf9/16+RymOCJZ8GXXk5EEiZr
l9Esmx1hiuxHKo63MB7hx/AXqjcgYdmmbZQC8mYKq7xh/V6dEegHhlYw660fWPj89c3dEbyMX2MK
HTUk6jE+fU10Z9AmmBIjBllaUnQiJf2CafCWOr8kFpldcGEqZEA6ngef5FPpHd1XIFauZAZgIzob
QM4uKeEYkMhDYKPAVaKZ6MqsWOxsiT2sw/41bhNIReBb0EOBlQIXhNrr4AGEWI2/76/DmsVmEmc4
WbiAB0bWgN/2RnhGJQ7J9OFYYnKDNpi2/vwyyOXvi1+9hu3Xtu9h7b77dX8/UMNe1hlqqa5Rgq2z
MlpvWwpKGXNIBXliGwTn+Bp/o3ZkXVftgLJjXPg8hP4DlKaaagxN71fTpnGf0weEhzL5xPf+J37A
uiMmENRvXieqfBwbon2EGXV6Dl5hmV3TffDIyESGHYhEr8ErbAfSD12P6nmXGnR5jo3hftqBPn6b
rwdl1BrpI4VkQu2LJREljD3Cxc6ann2OEY6vp1/QWpPHyOSAyBzKmJiLwzFDq9zK/3hOHHZXApXJ
YuM4Exihx4q4kgqL5pCdAhXiY29Zm6zeoy2JDW0wurYMv4MscvYpPmGDcmg7mpMf3c1SxMHQfIn8
E4Udrrqi1/q4M7gtPLaKOyBAQAn0A0zOJ8gbIzcQUIDpF3nhc6ZyAV17h1p484P5Dtf/UzIQjksD
0CTUoixzjgFyN841CCZcPwnrJ4Zwx/HT8KAhRvFrJ/I2SrWWM5Alm+2kyBEvHI55gTbOwlXxlxvy
AQpLIM8Z5hsYl8jGA2PEo4uVNWUl8ksMOeBSBxUnjsELwJb4g+5pvNq8rFwWOJUjIYpCmGtXWWOk
1OgzJQIL6MCW3u0ywShfrLT+wRrw3DxZDjreKmLJIiGNOkYsaTcMR/pjmlA96n02U0g6zY2mSqHB
9BcSRELHzW7YsWRBNMKDN76Jcoo+SZtordMRlZ1UkBoctnwO6neDV3zdts2cuY9zxi9NAjn8KQ4W
Sh9K5FbCPKsrueQnUSeHeR0dSUa6RDIEY+OnT14ZQHvxO6wrWU83z5h3ka3hz47fPJPY8WkloWOn
9XgikuYIeyFByUzF2na2Snjm+o4MbtjLJAe+N+pZp4DRQBTo/2nF+heIfxKt1v1jbLhYbVo/GCku
UEmSwHk49Hjk9dxteoYu64+HfXCBbiEIRnIU6v4JwEQi+ZKUEckrm4NqjwDvHVhRRayzekqeUcG7
wGLwess1D5hD9+X1bKb0WqWnDylQXPp4xBCsmZ0zM2moz1nyb7vnGcNe+AguJEObvHI10HcFLmVB
MOsyUBYRBQcdAY6V94pay3p+ONsa0nni86FvVkKJ+XDKJ1peTQ0yw4T/o+f1JIKyHO0Lc9atDyFY
t1TqMQGyaSpS27FZWk4zFR7Im9ljbvW2z/S+9CbozFuscrh03SEN6MIFlDi6nw4n6/FhKxxuCn9V
sYUDZ3gNux3nY7YxY19ebmPtjExkjRBCRLXmfvD5+t3n2fuG12u0h/hvNkPtOTmyWI6LF8Cxsaad
5t0vobIm6eWN9ePu9gjXZ+fRDJsiPZn0s56TTwya9vURGvT2oZKXLWf/HeuvxDOMeP3tN+vBlVLs
Et2wU3gHvW/WDJ8PEgJmZzCZ1S6pH8nRDpm29loV7bxGOlkmRP59dunOujiCltv1JSjX4enVf3a9
62twOjrNtd9th0qxvGzbqmUylKMYFsqwfXA7T7+5ufvgAlr9ifSuV5NGqEx0j8Cs23KWflbV6psh
rbrodnvPcUTLKYKg9okpOzSams6Xjdvh7DM67rO36FFetZOvU12Cc8q7ec057LbC+4Mhb8OSvurz
5t7bQEFKQjMHMRf1Ff2SR1jqe/qV4RqR+nfS8U4t5sxQSnBvD4+kca+9xclI25/IePYfUPqVBIbP
hRzM9C910MN9zKrP7JDDzWtXPj3KD5apDYHqMq20/tcpq2y17tlqgdOxsajbI62zayN4KEDrL2j/
z28iXTk+d6hXbi23UftmMe7eh622X6mZVoZfFYTisu63Fe9iJrXi1Xv3WcPqfS9aMJJe4YP5tUie
f7+Qo1i4lgq1+IC3M8ZnhNW7L861+MXDRfKn0LAcDV8/7C4Eb1xED8cJCDPYGzNslV6tXeGiaPcn
k62SbQt3hvI+oIhLyqxD8mZ5dEOhtpB7YSDljaEMTycB4DcCXFIM9NQR9NZyoXQDmSQhWWVF6wuu
arJgdgR0LJCsGCuYSLMi8WPmQ+Fgp4DQAdhQRKQXmBbIuJ0sgIw5IEYXeqKgIcwcmYZnP0QKFiXi
h4RAXLyB4sQTSPq0IRYHRwa3WOc+LiAIcWKmPplAbaWzdSgN8De4uwvnfXAgURzwDLPH+KDRnXS8
h8dTREEGyEof4Mmtga9Ju6IhExZDHXLvxQ2lR+mNNY2fzXrTKMZqKbTWgS+ZP3gjmtjGV3eflbBG
Ul+3fAyxXbJGmDAZ8DgGSCPAxBgnItwvpM1xy8QpCVCTV3pzDqMUXpSTq/ZDnFPO8M7n9zcZPNgz
5kH8R1BCtGGKnWJJ8C3tDdAbaFEB0ZMQJO1ScrafVTMkrbwOZzxZPPsn49aKWgL6PE3goi8gEzef
IpwO7apcXpYg/HLD/7o4sE5c2H23TARq4Es6ZlTQg+CRAFyxGTUPqF+yfX0MEDqJodEuhGENXTtB
rS9Z/mc8Q0QM9umK5GIDa4JEny7g2kGfZrbcHYDXHpYPdMWENuAKMU204izyQlXnxP/SHuZGcTRf
F3w4zT4AVkrgwl7QcESOZ/LptxHOXCfIUhH9GXCPaAHHT8hQKBtixwN79+DnCY629+8LGWudjjpw
0JTxvGsp0/nFkjGHIDfKTM82vp4Mlio2+OvgcbWQpg06Q4ZOIpolt22PcXTFKpwsTGhsvQnkuBEk
RV/NcYW28Ax2OcXRp5JANBN7eLq564k//4xGMDv0DvICyO1M1r5doeG2GRRiF3dQA2BPYIiXVwq5
MDzLqiXPaJ0QDuOeD7ZKYUjrMeOHemO/niCq6yVrQA5v6M+YnjZWnRNEmDhCB/D1dfDTAdY2KEyF
PnMcw/Dk1EXFXLdtCGDcdEt4qGWbNAhk1FV4qaSgKH3csqRxwyn4nN47zBDyAZ0v3v9HmgWbn17q
59Oy4ULAo+Okb2As2MWVluA7vo6VOrpNLidP+Q4eCQhSZih2qThkgRCeXZxtqBtLt/wQZQuPtj0/
RnukgysU7hv+PKApbAmUbMe81Q47ZkjDTrdvBYTma3+NbNjSXvbqdBkce9Fl2f15le4zPS2rY7x6
oiFFaHM7UMMYL7s4Bgol9E8H8+Cc93isfX0/VpVJm4GbjgZRwAyrvac+yPBv7WGL3qJlHNxbd6s8
FzACGuplSzMCysVfEz+qhxSZR/jWhkaVbSDFkCFv9wNMVDQbT297ihsY0hZE3L0XbfHTaWu2LkZK
yMTiLwSEY3QndjLghz3xpfujQRmFsAHMGubwQGlu85AqS8Z+KB9Qo0K6RjG6OrjQdiPDUh6DmBZG
Dr0cyP9vQax6H5hj0F89oOjqivYmp4xbeciOyLh7o+rNfjurVGHh6EgC7A6eqjU//I52MhD+uwZv
Y9kBNUKoZ5e2Jf+B1ClxJssYHP8EeN2H5/4pUd9Zr4GB9byMroVHcqJ++9B6zskRc+Di5+kjGGhb
D/SGF+RtLQz/zeCK1g+PsEPWXiOAhTW7gbKjuh3MNc9mdK9np2d46M7McvnoUec/N5+3oxzBZNqJ
WSQkEiarFmfeV1p/J4/K6T4izuov7vWuigO5wSGEDl+d9fRsT3pbJK+B5r20h9t+9m/8G7utGFba
uKZc6gX7R3R5+WuOXvvQwYu2zXSZenEsKIi91zGlSRWeMqLjMe1cK1svZjrkjoUyWccneiKT1+Y+
EwUjGgPqHrQieELFD0LwOu7gy3UJFEZ5faxqtujhu+fo1N/SU6C7ehJUpDt+rlH3xdUM2vEM4gR8
now2y2tTO1G9bA3rpR7Xj/hhxlUnYtQMChRaEc9fdM0MQmk7kAVfT7+LaB8AxoAl2M6BVDXnQ1bt
vredwZuf1yHpRfFMRSAjBlgGJXyXMAK1ayyLqxnmZ+g+4gX0NwbxjuayhioEwZAxXyJ0om3EqUj3
8TT/9BemSHBWlEtrcigXFomwUOh1UDTQlRVOEYcqIo+xNoGDaDtfj7VJ31ig2gDOJ9rinLTtRJvL
FOiB3m1nyAlNJ5atDskZEwEKi3maSfWEKlqJMkmQWfqe9KCFACuqz9ecwDDRepDbeAAE/p6/eNJ4
eDmnrB48AAIXHSoIwgkjjJEGgRwVvKoaJteHndNnTaVhKkoLLegQDWnOteh8SheF7gDdjpLJLLvP
kM6szk4gbaDYG3MC8xTIKwC/+jNDtfFjOg/p+TT9mGb2Il5PZ63+PyhAFUOpp0uuALO3GYDfo167
YF3SQf46horA0qFhIixUUaoYARTcr2MyPNbNMW1M4vX4YzMfAVYO63GVJxQVYBGBfJfOxiCONG3A
4nsHHE5LSFlmJEbCJklaWMIsC17K2VirnPYwuJa56LLErkBbg0GGGVUK4xfkYGG4FotITFz+3fI3
9Bi2O3AJMl3KBqAQUABKvs+shC+F2k0+4wI3DPieQh0+1Em3DyIzUvARyMk6RFCUm1GS1xnM3kSb
c1Zhnmifd0AwlpGLEZsKqJUkZ1YmKK6wHUgsQLr+I+nMllRFgjD8REQAyuIt++a+tjeE2ragggoo
4NPPV2diImY5062IRVXmvyVOoj1nFbozqp19fYDFj2Sw1jGsldUfeJDfX+Z3sveS/aNb48ths0vP
BHywOxvCaYl0fsKHhb7s4hcjKGA9nROyy+XJZKarOFpF7ZGz1mgoORDoa0WQyJAxeajUyDUjEJRA
eLj+xmJk9IWOjvOP4vW9QW3nUWhxhKazfxIdLkw9D4WOFfxYZKdNsQcgk2zoASyh1BDGvjzoJ4Oa
j3PPMbXqX3yf5OVeudlPwE5cIVSy+PspncSSPOKV4Lkgid1mO1Ntr0UITCAVkXmkkRFIkE1HiA1S
nphM4fdgwtnWjtws9nRik7fnlYz0GCcqxfT0VYGn5EFBh07IzeTZEtgl29y6PQ4stov7Mndp+0ib
EdQ2fJNC9+bqwt0wogzNYTSPZMj07oUiLBNusQs5muirOf7gs0RGBJaEf8eDEnusYUhND32N0F7g
kYGfUCMUJLV41tDoYZZjnbEwBMnJbiGx5NAn3l6smGJeIxd17ggzbme+KthZwoNY9GzHK1mHhDYP
x+HX5noGDtVB6fFggqJ5LLp7QFFLm0nd3IUcKeJ5BSoIVY21LlEoXpcgCRxdLs+6wOb5Ar65MHIo
YKyrz5GimVA38Z9DnjL78yscTryaSPwQr0pKNhnvtnlg7VcfnjOvXfCvnB3vjeZp+DQO9PSIpbCa
igXE7Re3ivIDpYVIzA1P8r8ED27fkSpW4Fk5+rHUYGMU5dfLD1Gkge0vcFXwGOADG6OgiXmuef6R
0Ug7vfT3mne8dx5adfwUTvtMVubPGxhzDJu3yLwUDAXunPX0WQ5BqsS3IAIHaraGnb4HXKq81u5o
tMQEtL0o4/HKicqaHeh4rELYeHRWKqeUAUA85tOshJYTbeR+5AEmceXHcIVDg2qzIw7m8hETWplD
IqiWQUF4xn28QNnN8GoUYtSjyInbc7OEBOWMtfcGSnoNqzCSsZiihTcQHjQAZpEcqKLED7n7Oldd
BKrNSQXSRILrjp8DD+SjUSWKVNv6QjQOYvV7Q0HmgW4CDhr44TR3AdzqW7YeM9cHlkWdnnJ0G0Kb
ip59m9wwg0NmKVJySUjS8aXhmLJalVjLz8+mEOM+A6ND3KO3TMLh0yJX7KhrTST/1vC7wyeDD4hG
hEq6z4IOBtKIwqfsqGxfqUfbwsXdxKKFCHSJRTY8JRVhDY7htbqHIliTnCmOSlIEFOoqtNsXd2TO
GT6b71FK3N8TCTL36zyHwQAM7Oa/1vf+l207rnnMzs1xIf+cRwcS+CCY4a7t9+kt4POPq8hE/Xz/
MNExS2N8N57WCLQQnemFGzSyyy0GQPjVQJp8AvwPvrY9mueRQG0LnXJckewnFTeSHet+1J0H6bZX
p5/OtqNxkh2u0BNv+1J478S4hu53PjvfKCdLzmHOYpJtZv30VNSYDHL7lDFkAxspYBgOWHt43tRu
2tvf066CH3p2XsHA6d/iqIv5iEiDWRJ79EqErhWgcNSUXANs2pcxrf7FdEme/CdG335EzslVstEV
PVggdDSRsr2g/jTQtKFB7fUZ6Xniy+GhI9oKMJSPc5u0WfA2ecztEov7VQvVS9g8kT3mdunJ52uW
KKmXQ0tpQvzz5FYy9gIwMN08f8VRK9Mz8QRylkvLzut2jxqxIaXN3/9ZhXBp+OqiYXTNXcTaVwyK
/jdhW2vPNFHICI79WNuCLIqPxVOLnpW9ONQC3unC0+p2K4SQlLD8sYHsth5fPzNjonycweQ6vYmT
ji9/5BpsJ2v6ZHYUouYAnTPqBoS83v33E3Yhg3MhS443Zpl43VYwx5cXr9Yf8oADGpng8Y2G48Op
QqEMMN2OV9ypeq+fB4m4+eQtUat7t6C4eByKH9PSBgG451dbm8hfl5zV2ydjJf109hyGZDK8omvt
fGaXLDTvM3k8ZIt9zCVp1bQT9ma2YJOAhBppFUBfs+qUmSFNQfm006O3vsuR7D1ccy37l41CKIn9
SYDUknJ5O5dVzKatwqiC/PavcNRZZFzTRBOywtN+fEXDzjE3DbqBj/Oec+QqmYXNSaDiny0lHng6
NgN8C9lyEINBu03MhpTO8rGoQDkSDZ7eNJidn7S++foCISJ0tfYoJuSRcpn+jY0GPvfn6o0m+g9f
UgdtdHNH3pPvYoW4gG0aBcWIdUHW4EGBh2c79TYjp8Y+LNg2hL1UZxwb/EXpKzSZJYxcITguQHAq
obG00FE9iAtLHR1KSOOxLLhEdgIiqSff4IbhoZ7zCZNvIpODLRKL4DQpK9AKi80d2x+bDh9+r2xB
o9lzgJWRiWj42LITLx6hGPqnkN9vhLesDGmGMBmyKslypim0fQGDXFDt6FhBz9u3B0mQQ9CQAdVx
QogsKslekbwNzk73yYWNQB1ACGyd/feIZT/ZkDnQwjizVQZCGUrn8D8kRo9N08BHFmzmgJsu9thG
TMaKzgJh4IG07r8jSOMXOpHMFqnIYhJaSxttJNBK0GlOubqvvlADK4BZh69PsEWQFE804bWPvtdX
RTtNAWkvBEEpDmwRpkNRxJE4FcEGVG72Gc7fH+BfTUOAIC6IAF4gDXZqDi3ANcEvUh00Nhp36TzM
uWzpgWCFHBMPZ9ECL1SUE+tcxmVwYSewR4ZNPghu5dbTIVQVR54O/H6XLq+TNjG9z0J1Mlyoq3f4
ng4QsiYysA3a0nAAZPRnTjVOtfC1k9ZF8sXx/7b6XR7icfGlTev0CSy8/9rePBXWA/ccFkmUFshO
OkQRWxQ3H3sh5H4f+iFoBe6aGC3AaUp/aq9QJ9j+89C4Jx0vNt/ZJkcT9UG7NPBoDfl5yDI7XSoM
UWTak/P1K7oz3v0FyvR2G+fjXZNpRzKECcMi1KjE2CA197IE7uf0+isOb7Is34zzA/nke8on3YBp
Jk+e7Z22e0w+fDkADYKGYbm8EIkxPJAhRM5lDa7FGfdaD2K8FsfaHwkaBk3PPJviNeIhe5wh2vnl
0AQfnrPyqEYh4IRY/iHoML4UM/n6Dy6XkK9PJCQ1Jg+W+Npb8kQ2WBSPZOrh6jzzNY31Ewd+RnoY
k3ReKXPJhtPs8NzIXh1iDfBVT0hYIAk1V4luiDAg4il7jqSs4p4wgMIfDFBawIoll6D96yOVtg2g
huA77xPKm5FH6zPcfBO9c7pQeJm25Bmchyiy/OuUwGfKopZJu7ff5+HrmsE1UmMSqaDIKkIRRGKj
gGXBmqHFqCCjlFx4AIMh61EMSPsw7svukeXdQx21DzSrIZ4yD2dWUMa53cTP+BN3V55GdpFWuI7R
IwO71CC/uUvNwimxo11v/fOXei6WwzS4r4aVtSN+iREXmLQQ8l1Kh0IFfVeK+ufhjnZEFbV+nyb3
Ei9u34Xy+mLYIzO63N0HVzYVfmtjdcnjb+/0vKPiAbCAO77O8GDfhkTa0MAEGLS4EnjvO0qX1zjz
BD0oRieRdREK/dK/rto3QT5vY4juM6RaTo4yyCCH+dXTtvdptcxRRGJD6bYlewRODkfi2JuB+rgY
gOFqOa6FtN3XxvIU6UP0nX9YbtC4TaRMmkAPq0BQ62fxc1N2eitB1KP5Jy5iKmRAp4b0RcQBPsGK
SIGgDFGb2V90ID2aCqaooYroECw90CKWDM89CCUSFZcx/0Rwx/GbrY8qmRcgC1JECIyQREiC3kWl
UvivMcuL7Y5yUKSZC3ryNKPmgvGdPUUO39tjJia7wSWcoT5yPniFK/sHZ9mM45O7QCUP7W46jEBl
7F1MdICQ1lwRrQrO9Tx+OqR5hcWGsxA0EIos0UVaFyPemEWCkYLSZXFfCWGiBnlB2WRtFBomif0X
VIGdUtTUTCWxULcWoK022wbQKl/KrOacAv+diwZKDBHzj9xo1g/yQRRIBTQIG+yJPhe30ryP6EqS
MrmHT7SIvU+JNGFjR/5iIuFRhMhM/vkYyMjYa1HzZUv6WfKDULAwqsjuY3PyaS150Xja9PKnOaMV
CMsk33fx0M0XLYm5iqNWHlFe1cm0gbf9eeeJATAcuhw/QsrCZF0eX+xfvozQgwSRmOLQOwq991k0
VDzEgr5gFgR6OgYpcQQqHJW4+hGPQihDeAt9zwB42ykiRFlf1iL6Ow6qzG6OhgtTQBKswfp6Bk8F
oYTYlSiffCMmegidHn3Vy/04OFyCctYkg1M+QcdKMcEIzL97Aj8r7003XZh2sX2OxReE0MXCJGn/
duOW4WZWcI3BUZ0XvPsVBYyQbl4jOCV0dOT6EshUrhnDFs0rboFOKFvPmMebwmjDOpYcdTJKRuRc
DyfGquecD5HJBESejStfipaY1bjRkBbl+OExH8LL/MJhPhvcxZM3uFq6J3R3F6ZaUKXbaWxC+60l
BroVydqEzTiozoCxEvQ6iBHursmzoYyzoLLXvXMNCqd3ImUtOx0iPt1DNUWSdaJ6dfJCpHNZZYsB
Oy57MO/GbCOkRrID5O7X3gmxIXPY1o/w4+feDbAcKpPpFeKj38dPcs3sZ1iGcvQ5dYDksK/2xkSP
QiPx15BaVLvPnRJm4+YKTfhAyDOVHG12ZXBrWlj5Uj5eoz64TRmqHTNUhjuZjTN/FIqk8mxeje/n
6vzkjbtz7t3dgXtlPraEzQ4dKhfQMOgxdbm3AX5PnsA102nmA/DIE79JDMSVkec9Pjoo4QFsP/qA
E2Xw8b0frpvZJdYCJeknaVTOPqHYEB8TPTIjY2fsCMIHqOTx9owEDgcstXefv8MDCPk3zAMyuTGT
ID3MbM4V/UVobx4PN/dTs2RPnoDlgqlXM6GwpQ6y1cOb/WAlQ55eQzL3QmMnb94MKnOz6BoNA2S/
dhZV9nfcTF4emk8pqiLjPMwITelX5fwZqUnxxObA7LjbrptUUbO4BxDE72Uaa4xjsK7B0LvMvhsp
Gv1d+W4z6zO5ugfdYiV40MofvxpHLBF9eXqx4b5RQtLaz9m9o0HQzctYVEupdT8Q4/JIGvaGiZpA
nBBj9QqVcTUv5599s9eD58NWOVhvPwoSX/bDcmdCQNGxMOw5qOYZJDFnJqvwaFzCO500BmBGHJ2Z
IM5IKZ1QGjC94zp3avoj5pEyRcapxs9LqB6bdTn/EvrIHOHekf5o+GcD1zyWF1unM8beiHZg/piW
43QQtCA0D0zFjjJ7A00s5MUruPo1RDlXsxvBmUv+0zbdRzAiJv+yYNQMrORR8l5uus83WJcFgqbF
4E0IRmhb65eo19s17aV6JktSOVaz0RZmDJf0Yy+lzpt0HuBEhMwMMiW8Zl+ApHXhaLj+NttH/2Ni
XswS9YpXmvGSCKYzoPc1dKC8vrNMd9dTi3bCynaviOAp/dyDMSTYpjmQp0OAFp5nTjioLesCTbN6
z1fmzSkMJhTa+sUGfDcPLF9GJbCmU6tHTcrgcCqnpyWh3pJxOrU+Fz88Z6fsxKu+9zqtAOPWbrSN
/Do/Tki+DipusRjNQ0rc6IReUkXszr29MI7FkccfPXy/PADlWyzXFoUT/1yzoOmjKdXQPnP2i2G8
DqyPitJ0l24GCS/d/HYrWuWWsKnPkt/sJyPeFqfywdwYBOOMQDkHCYRg+Yt1rsl8ms9POPy6vDL/
v0YwJwqhW1D7oAdkUrDzZCBahmkJ+cy8i3XnToXEgPWJsZZ6pEOgSlqBvjABbTqG6IHAhGK896Ih
HLnP2FjfQuuEuBAB1vg2pt6iAoMatdCjUD5SnVQ4L25r9JIBJgj0l8cVvc/QgvrPZ1siShIKNCHo
hGuEXlikAceldSiReQkhsxA5gfJ+oOSonIct8YSXMwUXVcqaBD5kjqlDo+bNTOtEoij1ACZbtwry
sUoqr+FqC2pwfyaqS41mmgYIKMx0EAkgwHRmcqhyzKceAijDvrODMavLlcgbF4LZ2QxcnjKbLARk
daJJPleBXHKaD0lDQEVIMUJBPuG5dkcutY7OW0qIFW/k546o8wac9WvOee/miyih+EGSSLUlvDfg
DCVlUfRcFL3kIm0FbPFhWoCQbN2IFqM5Fj2A6Bv0HwAr1FlmWG2rY0fxS8tMfkF81p3UY1iBs+1s
9fR2Mqi76AWHX22yhcyExNUgKlY9xcmmOtAE0H61zo9qRa3zDsVJREiCC9TlNn7lV6QhI2vROJJS
Qnuvh0cijcmLGiJnZnZDwIjMD78w+lJjND6Qb3xBe4tcVosV0Az34RQeI13JNPSy8V/O1+XccXHb
3boZs53sG1pXv4zIZLD6cERs1yoLAFziPiTOwn8wQurB4Ezeow+BPhwNxY2KMYVpWKiIrB+TEc6U
imuVab6Fd6N32vTUMQ6fyZzq0wtDBrgmZzhVmJZBGSYl34X+DtqrxaB0XIymA/J0Gw8HJAaDmOZr
aRDKTBtpJgR5FD5txFEC913/Q85GuTeIUa5VJvQrQ19FXM8FadyWh+Xlm5DefDdIXJmJPb2Jjg4g
H2P2+xJU2h4EePTyIZiGeFiG4UWsVTQtxER13A3suUG3FRRDWfvXhq0fyIbCvPXk2+8did7TIW5g
rCTSbnRdP1f6829EeVrZNb0O0KPpSF8Pmr94TRAKvNX9fRSYuqdKE02dVQOGq1h3QRLc4uEzBscq
UMC8E/4+iiEYZCkk/yN5j8RakL3Jc6JISxKL22REKTqAjqRIDXuFydWfoQfsdCWs4+qciRZqpeBG
mY3RSI1TbXav/G/uZQVtqyoF3NYUYwhi3f2Q7BWmaGBCTmjy9pRditcypEVnKPsjIGPWnFw4N7Gc
PSMmZzKRPkNA/voFHtAiqYxZtyolPKk8AztlzAj10jRFn7mpK+f5pz3p07e31spQNwe1w3qH4Eoe
wFG777x4z0cHDR6eSab70fiD8NovAQkuwLshk6BRvwKZrOvSusaX33vnEI7Sv22A0TfSENMvpei9
Mf+4haiErwZYC/dNWLvfTPrCOlNBmTgEiKXIjJSApC2gzOAWKGyqh9eLhqCvMItbb/aR+eWNFs1S
X565HzLiEQc8Kk0ikr485B1qycFMmbRXtxtRdtM9jSad4l41fzj7MPPVcL+y/f55E8DbTUslupq2
boTmxfkgeEe6boTp2wJ+6X9rzdZ6x2D2GEVfH8mq9x4jQMOyJBxV00GMlvK5fI85Ih+QqPBbkdx7
6e7GdINNTfW6+boqW8VzqulxvjLY63uLfOiwJr//6xJJmdxwWaTuvbeJkmvNs4xaNJtKk9R5ImxW
CJ8h8aAXOc7v0n8r/su0r3XACKPqtRph3gEsqoNX6d9X+Qtln2sgJQANq0OJme4HJeG4VoUWDVKg
nt+iz7YK2h89d+5bowjv2xvahjJC0CAvUz18GCFQDc/4q3K2P0XvPThHuP5X4jaXMbaThRAU31Yj
RmKCTeciOXXEGFya/GIxzhdVMpwzRxEFSo7tDZwDo6OyG5n+ZQLLzBeXhcpUvS7zPCS9mK2iZapJ
cCeFZuB8fi7U5OmiPF+Rw1rFtJ4yF52H/6cgU6CIvvADqiOm3LfOx4jrW/J5xFcqyA1iigzzSXJp
3DKdqBXJGEtubjfRZbYWhxG/o9VVDGHC/231Rax1E0SMrJmvlzUuqRWve1QzpTvUGFJY47zOSGEy
0PSjr1XtZgazqUI3krvZguFPsqGTlk5BpS+D7klOHzRnNXhNvzRxbmCWISNaA432NbNSPbr73dUC
3VL3m5E5LZNud1Mjtbdvpa8pjo6pq1oUNA9aVHL6EkwzpEMw/BZPzPGl2M9zbpKmii4LsgPahuMz
Y3exuevdrmD4OqG5BkOSGTklcp1yJKYTVLEdXH89zudoIgKjwIdafTYc63L2+1hzXgYF/kJ8FcaC
EDEEHzlUEzp8ZAzRrZ4oIWrnwiISgVnrj9wjR+AOjFv5bVwfM8amfbwnyTuSpf3cScV4Ru+gAH8J
WqirWVrZmtPON68/FZQIGEtxWKNXyFjQYr5lypqXo3BKcWl3x0R1PhMWBLWlLhSRd4qcjI7Y0FQv
75kLNaOmhfXyACgYWHEm4xyxB7GmjOK7eAzDvDicfGQNa+H15kJIZeNHLM+rXRZ+SdWi9xlg3YSJ
1aXNO48qJrcQ/AMzAnA/4LBPZ48xBphhCOfB3dIcCCqoDEK1XG0rgO6Xr6qe7+VntvdLlDn1WQmK
aIR+C5r4vUnn9/C2abV4uP9iMwkMxaoAf82wYeAQwi66p7vsvPzmOFgsXkx03n19dTlcPga2vsz+
lL2yyBprCBVBjQGAAyWpRg3uitL9rodbZgB3V/9b2s1Pw3HMVECERPM2+oAhTJ/Y2oH0fPLoW6vQ
wsY/RAzypkr9aeCpoSgO+mmA1eyfJ81R2YZPna2fJEMc6zB6xFuqcX9sma7T0pIPtwPCWPYX1TVa
/OnBhcgSmjYAdUBMxLy0DC96ZzEx+Dvm4QpeSx6wEghpzwOzIkPpOEyGAX+Q0jo/MYXxtPm4PW28
nisJ+6ozjHkLnXqHanrZwI8ru15GrG9OftVxFhrTm249JLdJIL1ZNTyihpKg5zWSIcX1igVJAy7Z
g6f33fdNcEfxwXSZmtnTXg9CaanOpNHmVXtsf7sslKpZFne695z01EWT4g3yNThcMGhAtA2iRvde
qd82tkIXkdx+i4/fDpM3UVvP+H2JHykEoMWJVubRzRjnn4xdSZUtCUWjNhk10w+BgJrf8Dx2RoJY
jvx6R2sc+jnaQu2By/U7nGjsgGUbpu47tfnj+zMZaDzn5GCNTX0+QKyfoo7/wDG7KvTvopsN8/n7
n/zqmXwfP0R6P6Ux6UEyIf42LPDVmIo4b+mfD6FzR1EBXWEGt1kN+BPn5Gu87S8j+wbMa8HbIcfa
YnBFd+aaSNZj1N7VPh/f37MaahnvFNV9yH70cF8ZG7YitBnO5z5+k0ftNNTLLYI8qz4josTuL38C
SbbT3+/Qz4ivBsmZN4R4LF+M6tyb7CG3gEU5nGt5IhYnX3x1/MLDImHLF03YYGE2sIU86c9HDlNU
R85oYLXfRWkk77iuOmtuP7wG3ObtDfFhvohMZaGO7AdW4VmH7Irikw/+9ArTMlNHRvbIyYkZ/g47
hqYsueiWgi6DaVJAzX2kJTdUOIsyVKoQ5S7Btyt2+8sXpaeL0Rp/hmkzj71JqlX1oxJ47VSzHB6N
TJDUGlYMdoeFcJEkoWWhepNO2a/i1YfWNaag9pQiw0iNxBF3Go7FMoBwRIR8xcQ4RglB5jKBMNqK
ia/FdjDTUcbYWjgItR8Bx3S8ehZeNvnx7j/H5fpFkse5DwZXB8ynxNiaGhYrZUQ3CnHv3Nc9WFk2
v4+lmUAzy/M7Nn5oCIyZggmN8mpx9TUAOBACOEzN/v7oxLaXuyxJz+28pnf2VGzZjbesHdyHrd2K
Qxs4S9guAWZdqDZGIWMVIe/9HWziYYSa2rnbeOY3v5wA/guI541K28DfDV7l3dc0IKQEMpPdBhXx
X/GAo4+QfY9r+rgZxELwDq7Ye9ug9LOzPrmihrUeR4FwtGwNGk9+G9SI87GLQMU1IcgvReXydkBS
BtgMdlUfZPcy0aZf4r2+Hs77PzC5Q+qjDl2umlA6YUtAT4ch21dnaQLsp9lrvhs7W2zJIX0tTIS3
1OdEr4ddwsyvGbRBfMHxnkYo3RZ5oG7w1E2vJHd96QrUgwjWq+GtbSwcGFED02/A1TLKT+HuZm6T
17sDXukWdIkO0g3XgXCTbXvAlMACTvGBCDIPFIf5wjgFVAZGgFIBcoDRI+wVIwCVkHxSEH92Jcb4
aozVBeiUg15MiVpTgmNA7NxrACggoNKrdWBcImPr/T7W3b+fMhhE2Bjj1/SOX+Ie1GG1AEb7HpQ/
ELRkFLX4352XRzntfCZPAI5Ij+XkNstX0lj2ZKeMTK9iTkm7ui7o61GuRlqk2AsKItgdQYaeOGs9
Hc8UoceFc5tB9dbW6afDe9XzCYVNDyMKHUWz6fGjztT4xjx6RiD+sgQFrolSefXY9tgWWE4crcKe
h+JduPBuQKCc8X86WJsUEgzmFaHCRKduYsbZXBX3wWnp2gEWlU9gzADf6ilkGhNYhtthrGya+TUy
GKPxSzUHQShvBh+r0t0RhjVMbxxOYbpB7IcKYtEt+eq1pJk9UOoSnrCg2Rti4Q6q2YXVXQsDEcAS
q4CfQ689AKe5/pQ/aCSZqRjw03R75Q9C7tl7onksBBlpMilnOABAgu7Qy9ffS8wFNCt9w0u+OH2/
8ND6JuUuEauAaPGnnJkRwRVYJzG/lpDLgj6WN/ff4aY9PNgY0WrAHiwUR6hPNU/d8G+TS9wfVFfe
vBbS7hYMvDcBvNAKE94QPyjEG5gvoVxJLxb4Qly7WJlAUkgFxBS0HeEF9g35JNoBsgsm3+SNtpk3
aLDfCs1WBQLnMiwvt688FPQzv3vx7qmP0Z//3Ot/vDykLrGAtnD/k70GwsGzR7CCXf3zMyY9Pk6C
f1DGbG6L1McNtIIAOgh/7+sA/swrViFPK/KmqJiYUQrJqHj5gskz/Ga9yWZXWAyuk3wxnnm2zN3A
Eyq7KJvlC+NUJRg83i5ZGBGZHHNithrCJ64hMqCkjzIm8TA1gPERv4MfYZLZo/wTAjuBat9JhICZ
eSJRUddQNhODjAlpR+WLwNZFcg5mVDIUDTags5VhADZKqYd94LlEqlJEDN9EXT57FYH+mrC+6KHa
kT2SeJ6q6ReqBXduLjM2JuSQ0bCQIfappoU6NU0HI9pnVX3sVvXvA/aHe0gEYMcD+2Ok6yHMT+Mi
++8xodkqja3ptI03MoO36nMTEI5rQtgrPF4lb/d8iFYLBv8WSk10uwfll4MzP9zAHK/KrIdFKMjv
OxGW9YFFVH3U2GyeCjeTFvayk0BS3dsNfuPtfobuaJpPRtPigO+MR5dI0M1XnlTE6fHOsCPiUxmW
mUcPM1aASCsU08SQ1mSrLsiA7h3IKzRmeXwzlpWWVB8m/Vj3i6NBKJoLQmvJzyNNEp2Z7DFPeQBb
yDaVxZI0LW+HYjinCgBFQdutf10daOWOTip6PPySN288KXOyjmOPpfPEXI+w7Ouxbgve9T1c/Y/c
0o+9b6FIWDvwv8BfCVT8McV8xy5uGfJ3JYGrPKI5/ICaoSfCyCLs7OCJFg1sH2QbAI3RZZw+ftTX
uOiXnSvXwTfFFv+mKsTM4qanAgiToBVYv9I3R4JP+JNYUgl0c9AN2OnuIPMtq5IBI3gs4uJIeVfH
yu+AYg+zFwehhI7JyvYdvdPNk/6uPAR3b1T67G6qx77JJA9AdAKM2MWjC+EnPuYHGTEw0AgnM3bw
Ij7NyqCf6XIMqFGkAd5uPWkU9mH0uV1cjjylRMuOmJq2qrXyMXafx9DJtjIBk3wQEDNPhdHGk7dU
w3KrtzZzdtCFDWJjC+TN0mMN339zgK9dPbnP+r++cP81bDRPwN0OTZCy7bbQrGOiq9avsRCV5ZEG
NINV8yUY9v/NqXus1iUpz/+0wJMCxeqJ0dhw895FFTPOB/EthhIzLHBLYeEnWWfepOKMZxOnzO0S
+sV1tRx5Et//1cH3QUFRxKKOosy7tuGriUc/2RoSV3laMq7SHwYKP/5KXkHxP57sw0pJVDOUgIgO
xCAqPGeEcGiebjjIA6FJX6n7RPXCBKlhLFNx5P4ArQ/zWTB+0z2KVMCBdrwVrgyHa3/vBPhZoxN6
9HbzXEESTA0Y6s8Rk7Dp6SFyR2DmR5AxC+Dlvi+h2fsFDn9L4+x9z9XZ0/R6mjdEuosrNS9kDlOx
KBunjCZgpEOxZlYCUQUtqblxEyOvMz9CU4G3CocySaqmPZj90VEXMYNxpdj4hcY7Mb1qDPWKSIu9
7vmjkTTAGEPyp1EscUjh7KQkaRESrw3HKBd/qUvorRbWR8m5kQqEZpYbiDLjYjGdbExTiVZL9umy
6kj5NSf3sZl7HxSpaA7OoBr8+Qwyz6FAbbf5M2DNgjqGtDmc9Qbpo45swB761c1pl9QMBU9ZpLnP
oDZcNJrU+mXt6TzWQTuFQgvBDfo0/nJJDmy86TVIBZDqUYZecP6Q7DhjD2RCMKeH/ogZapEdun6L
uhv4C5wesPCFy6VwqfWp4B/1Sf5jF1CSR2RwheP3/oFQjEOrc0ZT9jniHmp+i0RNM+qZd47qC9s8
MhfUMa7iUJWVOFmAFCRxbixRSIq0OE7wP9w7gx1iOFbWnPvDLI+rGYrulA84wH32b8US5MQweuGY
jkqURlyghUce0h5Gxs1lN/vhpKSb7RwxZnnDPjuMBm+CvKgtoOqihysvOphHRt05BifYMGoRNaC0
KZD7P5RQyRy5tx6bjxT1tJ9Dj+ks6T6dV+F7om+e3hE7HtIlbvtCp5vLmC5Pi/ZPPRxdLhYgT3mJ
+RDgPA3u5+/I/zAGGM/GJa40t1zJmIC5RhEtdq8pnitH1WXn8TrL1a/cHS53kJEQr8GrvlpGyZS0
mrRhGsFjgbazUP1+w26MFVrJnTIHmv96JLOWHzuvbAanq5/jvVkxwgJfzhDZ8OBFbKeFRRmBZb0g
ONf4+JyrHA9yEVVUb2RXobBbdB+/g5WhPv4Qou7rHF5N8FZC8PnPx5JL5sxOxMFxGCmkIk8ans9q
80mBorFgB/lwlV1iPKyG6nyYfsaDdg+KZ6zewmcfN9i0kMIeRqCobBTIaP4dxqwhvnBT855mIEBA
1R+WPvsGLSIf8/6OOlSSNWev19Qh36XythtiZDAooEMzbdNwMO9xng8xI8g0nE5xC1+1hxmqllwg
uiZzL8REpIdqkNyycfuIawbw1QG+J/rNwS5FaMu6SK1bbj8OdKsZLVDps9BBk77EbLFDZgw5dVlC
7z9eCmxNbRa4wIzX/ME4v8MAtQwl+8iXLm4F7Z7VQU7ZRJWB6uQJpUBjT0Ntd5Uzkrxhi7nfrTd0
KviKeUQIItunDzreyxZYFpQZtBnuxP5znvPMnV88+j/vRYwjMEdLkc9gCfz1Fr2lGCvzm09fMbhx
pLJvCsyHcGHnfTRdkr0j9H4hA3KZP6CgcxE/IZzMIuFhhHcS/YHKPt5zHvDsoS9FhAXoDhoy5ECH
baVWNGlMu2lG7/nLbkNoAaKEl23QIi8g9PwvgfWq+z7A3Y6LBVjAX8bt5geWzCkT9wU0zruHORj8
Rt2/rnbDgZkooTi/ZZtRBxxic8T07o3vcMp8pXLSndo/HcD690Xl/KUDvIgEZzimERPBfKanYRlB
wn0nQuvq3Z9RMUej6T6TTEW7vT/SIQQQGwRl0ZltEUajGjI8XBud1yB+If8MQaP5l+mhov/TokH5
8vDibsTDM2vdd2aDLeruZ/k2iYa5YbYjo+VIX5QwvSUnFtlNEwZFZMs8kiYjd7hivjhqhB9h0BXM
LlKtTWc/XYIuNNJnSZNibEWDl5KZoI7QHAYFY/HEhEmuEJmSE6LAYuDt1VbhZLVxzqghdDSa3dHh
U+BGGsFZ+++EEnjxjImJW77CLBhsHjPZqyjYyQ3yT3ILTass+EK2tU86FZKozpuS54JAC6uB85pR
IXAtQgHMuHASsSBkIbHR/jOolKnP1iGNUXDwKtw2VhOfG2paDXukYnnlHJo5h/SudajQQBAPOTI3
yV0QqrbEL0VoGQ3K7rkhc8weJopLviZiaMmFG83YklNUtx9+kX3dfsB2Mo8zRAzrcZOetoqZAZ0e
F1jC4E410YNHXx95ZH0Wr11fHDKISQy4RpepWobw1LGcjsmNWqaeMvmPpDNbVhTZwvATGYGAoLfM
k6A4e2M4bEEcUBQEn76/rI7Tfbq6uqqUITPX+qelWX+o0NiHAfBdS8S2CGLyBdENB2Y1aRNXZmbd
V/qETgG07rmksB6SMFS5Ly7QQGziaEfpKKSFTLmlahIPktRM2NxAOz7OP0SsjFvn7jdGtLnxNe5O
Zj7QIadvKr2BoTzNek386kYzvpCENtxBQCIH5lnnEwyjfvo4ADW36JbnJNyh8EPvd2dcsohNIyEM
wXXyWvOQ39aXlBD/yOQtOHyjiK/oMC317TU2XH10M6KPTfANwpqaOvZmPu72tza+tY2g+fvBGeqO
0t9t/S4jkEN6LLlYvkZ8CCZCvBMPksSRS3BUvOFQoN3fztVveFKw4IOfnTP8jQaCN4SwHhRoyZWw
JRs5zRsx+XAsfUwFbcpD/KCHmJvFLaqUJlad/rm2Bm6eXie3t7HbJb3voo+abQ25gT/A1N2hMJcQ
1M+sS2fEWE7y/cg9Gpqdmqr/fqziIdmNLx9bGYKgWo9UYQ2lH5TWGlhKH9gtc66MBXuYcvq0OPps
eCeYOmT1qPhozs1vXPl0/dPBrD7v0KxnceP8yJnsiPrcXs5AiVQcDJa1lCOR6XZ+QtrMLj7Fy+p+
AzE/j1JA7EscpIZ/N9NEeKWm8Tn0eJmN5xhm6jP+soFCEDzNz/QTf2f9Ba+BMXv+VWi4L6iNgyK9
zMuJun7Lxm6E5oI8nM9ecrgw9+pDPbKJdDwBFpwJHXwHBfrZAGZeF5UA5lXcMly8ikcBxYY/DIES
7YeNGgniN3gs8qDnC0wKQR6jJdrzNwLdDiXnS3rcKBgFA7O0RsFlIiHKyyZ6sDsO1zcGeO+S2hmg
6IMtn8jOdbK7OYPOoL+6yNZoqmFM3vM+fQBkSZw7d28hhR3OYGOpmq+QVGDztpaoyfcItK0jIVFc
ZSpjc82sCvXegJgLefMMO/hMpP/kAdD+E7YEFw1cxlwMXENKTC1KYEIbjLaxclbXe9I/NDRAMdCv
i35NNc43UEmhoPxRAcag0yD02JScwliQRigiA/k6TcALTx5tvSkOCilTtxBDCdsH751Thc+VNJF9
KRmwm/zYXtB77KGVHf62vuQr6UENrPeecNJPbnvdvcWCg99kkxsCm6UyJRaPyeVXcwVF5NTz+0nF
ETUI5DVaE+7pI/3Kln7mwalEREGNs4F1pN0Yjz2zpTV2PnF389Lto7Psj5st45Kf8cDUPIqhPYLI
WHaGRoBuD7QXoh8EdlY6yLH9t/+dNeM6QYLtlJsqfUdshznG2oFso4Lj5O7QENGbWo1IaOI+I2hG
DsTOTp5apLsS4jtKTBG/5A3DqyMkkb1Jb1MgAF29CVJ/m7vKlZ/eQDVKim2imh58bt2YjFv7lW7v
PFhKyLsQA04eaZEip9+t+8j4MA9VVkG3dfM+ZN7JQf8ToV/Q2tloKl6D/hT6XEp4GypqZfa2qfK1
7j7vdzYZBNmkiHVWnjSmla8ARrLx3b/LRo8CRLWhwjrFjPhHhu6wM2s6/v3n/ET4M/Tr2qx0Sz4W
ezBVIAAb4hKGf/0ima5zaOmKZYN84Asu8JtKs+9G8qUX4yTkj6lvLzVJS8aj4u48d7Y84xo1a7Ad
MOLxy4R2qt0jShHlEVc2hxbOwkpgDdnI5cs2tO1MZMT3hdT77vJf+cFL9/gB7DzyvvXn/CULE+o0
4+3RsS624a7yL3PxopUDLNv2IFBey5f/w4QCby4IQb0yuCfIimOGDPqfTozEvEfoHj7oaRNSpZEx
9l0IJO14z+0XZ3rwsSviJknKRPNBbObt7fS7fw95NIWkhmth2rW0vu17U/aUJ0GHGfN/HvunZmQT
JXi/vauQ3u46hxdWgMw8GGCVd25zPc0ZfZNu8StY/o9lbf37OX78OX8gGZaIMOC9jvmQ07qPCxfo
3Ja+ocjmfFnvY8b1m4XkSrB0OOgnXz1CY8RfVx60MTgA7jEfWAxtQIrOKhc+rzvCJ0ZOD1CO+Lwu
isvdzOb982WSe/dJpyLP6vxvwpa2RqUqAuO+EV8/GbijccaZfmbYn//SiBTsu+zQcA9iYFSPdAHR
g4kyD+UenyfSVB6zfijqXcbLX4mV1cwvLTj+IkLkeuGttIrrSgeUguliu095kjDM2G2EOQtVvPc7
EAlGhRCIhLULuXD9EG0h0vORU0+ha7xPUsnmDyUfGkjxKSA1/DLrNuuvFK8M4Cr2pIychDi9WxCa
crV+OGAadA2OvjOJ36BVtPX4sqCMrg4XbC+o/j9AmdYgRhyKDnEF+11biHKUHlU4sSdgnLugTEF1
RbMLAkWFgp2B+8jCG41xSNAg83MPckqmN3R7lafb6ZhhuR9LAdnFSI4ew7yMUXhlWMOOG4X84j9O
/EmaMTZxUzLHDbdJRc7gMNklvHkMPpq8eH2LuAXVNHsLdvvHzm5lX7NaHGde2h74GhKp93mC+hV1
w5gAGg/XWv9AwYGZl1TUA/I0BhM9DyoZJh88DhHJWMHweBn5uR6q2Prd3awHgoTHi6BPIUpcic1N
zLSjw2aupYpb/L7YbUbAJj0xUky9hMrdZ6d2P9d5/6Ci08V0wFy3PrNb/QyzF6YUoU7sex+G+B1+
c1r+bgkKoYGu027SYI8rIuFfFFmYFBYjHoNEnuQF29TH5jCsli+sY8K29SGA8oEVh9FBK2Gix2DO
m/IHLOdACeyB0X4KljWs12v0WBYgEMYBKudUXPAz/Knhr0oLRBeKAbjYY2hkTQoqevJj/+p8nC9o
PbasZ23Cso1mb+qfXUIvCQ/dBX2CRFX0Acwhpmcow1xLJRQFBPfOdnsZAksVZa3/WiFU/zLM+YGs
DVek3fyCRUEoSTfegfKZd6cg7eq96kUYM4cE0Bmabowe5nulxcjxJ6UenB/Tl2zWsypVo2KEnPx8
WtJLycvxHUCvIQObH1wN77ZgnmH+V4zfAD4GKnwTCjR3a4jLXxKOD0PrdgA9wJ1ZmpTRyK+W9yUz
o2Bp0VlPHyaSKGNGR1t7ygRyFtBlScq28xxfk4+riElQYLNVwLdgcOvHpP1BROcK0wJ6BvBPwo7Q
i55psMlh+bEBBwxOIp+iJOeZTXxg37T0SVlz3ZZvhzYut0HIgiEYJUdC+KREAsrrn/qbD6OcIUgf
Zo2hGmu+rXVm+fNE56rCcIAx0LniuQsggDzcjRhBd269fy8hLukO/NspA7A6vpbX5ctGuE0kcspp
CQpX+yPJ68P4ghbgbvNeNepPVNRJ+788Q5hTKFiNZSiSDLChIASuSAZCXmd0aO8bdOw9vzKbKaIj
3jUMD1yixzKzJTwgdXAzi6my+BeoaWBiI5NA2wu9HpTVvo0IISExC7TiRwFqfoiE7681980ROALb
jbQOWijHzbBEewIbJqgiOGC38fHFUKtxELwbg3Pm+PR+MHTVXAVCY7+fqYxoshVS07EdAEWU0FHP
qFyip0CdJDLWSm8Yg1Iokx7xyVazPX9NujSutAhKiqPB9GdW0K7kTbvf1YCwye4MYlXudTgdkyM3
eL3o4Hjf6f1dIWIZzTRSZIUbFS0PIZNoVYWM1pN3JpInML0WhZNIZpIDoOrf0wDapE3g40cTwXC2
YJ5azM9jzUiZEMyf4T5HB0XEuCGGmV54dL/khU3dC560wZPMXcWdodlcBdEifguzlfTMbgK+n6aH
NeO2SdNH6ESeJnOXEKiRCSQE4uSFiG1EDIW9u3MAB/AK4DjgBMH4yUHGB6EG4r1MCl+dhi2kWheQ
KbjudhgKEFAyJCfJo7eN0NFc6tZS/G52FWxYwnXU8f4iBeQ4aZ3GGYhR4UOX4AaGJroluQssJCa/
s2J3U7hMp4qu+wMiEoBtbIosR7Ts8DA4eDnREmcbhqcZlpkJ/N0V4L0iBqhASXCZ1cD+J0QDxnLc
IRq0peC+r6KnT7YH2xr5EBrpL1viIxhVBTnhNFG3RM4JRrT9l9IDnAaHTSICGdAm2gY0UvYh6UvG
nCgY7tsI7lM2wxPoM2NshdaKh0f7mtxj/MtYU2W3wvdLWA+XytSpA+PeWSKcBVd3ZFNaHfWroYyV
8QBN+xlcoCkC5vBycszeuPm2sitNfydGNzCwG3UYWjXWGHGFoUJv95tdVv+cx0JEIpAgzRapPcvc
HZCplYpkVItQrgPhSIWrGMsHFi/p/GwQcZK0I3bp5HCZzsFU59qmZbIi13jDZgTwwjIUfePhYohh
luCahwybmQh5yVLMPcj8c+du6pxqrTfRGAojEGiANYaMM4kMvLzwRX7HaCZSN3MU/Y3ZAkpOe1sJ
3zFCyeOT/P20bw6oe/kHflY/X2bo8f0esAwwrlHxBkcTJmIQAzWxb/F10i7jYGQttOTr6GNsyPI6
31N1uXfFxAzQ8LKgBR6KkGcgnwUIDLcqvO3MYgV3UCJgxtV3JRMSPW1nIVXANpniBEBnDSEGw2cq
04spSUgvkIsxyQ1JW3w5Uwmil0Z3tkMnr1sUetymn0M3PSBoxNZw1QFzPo559LRQCzqlRyAnCoZt
7isMivqBZ0wh88FwtkrP2dEs3RzYo0eUN5j7GuuwBYKHonzHPJTlTPMC74sWJoOZbo+/ozCI87/4
QShHH7v0gUUhNlz2Ud4jMd6hI7aOtNxVhqdUZTwDGBHdG/5P9jx9S8CsEVysWRxdib2ArKNIQhy5
Lv0RHBmuBMG6PdiLfJCpebYgV3xCTdBDFI+SvHBJ42tXGnYSzOStWTnPCP3Ja0kAESgpOijuKQAf
ZMUIhxofeLg51cMopy9C9ck2R7lll5CamfOmL9zLirhUBmLw+3qYy6BAvpIPq6ZyjEuTgTSR3sei
HzfDU9Fzi3UfKZBJ1Gs7g1qsNp8K38lIS8itzRVbJRzKw+L7FFFcee1/UXXh127t32f6g0YQdAwW
XMUT0WFXPI4tq1lLISy61QjHBLG79xdSyeADxJxDv7/mHbvnhfWf7RnrRX8mFDnr1xUhhxJVyaUd
5wCQV2sgzVQgu5uNjB8/wFWyB0OBfXvfxWPWDFzie/5BlkIbRDG9QH8u0m0av5hINnrjMYrgtxi+
Usw5u9jO94REccpf4ntcQzaRfoP2W0DNsEMIfHGTQqyFg2nnIK2lNUWKsehz5RCXU2A2ZqOjvEhf
kxKJjRzeru5NW33y4Db9uCrDL8keJg9Z8bX0VqlGr4eUQUaQXHv6w8mUu/HZdHwvtI/b/qxdf0Cd
G7Zr3LPR4DkdgOgimW2NsECWrnOUfUtrMCciY4M31B7ADkQcFn4/IDkgegac5HEBkRO/Txva7gan
yP4+750fMW0dAX3WbVvh8SRlLx06l6MUoY4s5zdbXuVbTC6glP39/YTgmYfKwfwAGhoyo5Cag8kM
8Fz42qTVNyxXyMbg//gKimpdVj2PKb9QCot2t8ygJxPZA27+nrKHKLqq+N3Ap1gf2SXroE+jDuCY
W9X+9XNoMPP0I3m0lc3ys5SRQStE4zKDtVlm4GBwNBXGHLLE0tv+BYnXGWK0g0BSetN+8MS7hEGj
ngiYGLDvd37iLqX1X+JqkNkU/he2sjUDsl42TXxxhkgJHRJtx4X9Tu4OqFtlKOiWsAcErf0GD2VL
szZ7RIko4myBGqGawwBUmQuw0gaJV2aqnubknuz07X8VsQEgU8SSGJIB1qkHn3ioRDklJHFOmZWH
3EGeCuh4R/V1TwZfo/bApjbXjt1N94WbtLCv2JupAzhARtQjsvuIZJzSRfSd3taSbtZBz6ucJTTj
pjaKsRprzMvQxvK05/VnKjG3Q5S3ddCfkeu7yeHdeR7QToRqEyXGsCOOWf+84/N6oTZWXfg0S3AY
ua+NKSNcCJZyWVHg7dg822M/eQe8Xb9TjpbIgsHn+mHm72fOQY4jsUtipvbULSkA81PPOrG30AoI
aoU5LhV9VkAyGoqaHkfZzX/fmc/K7xHcfuXs/pAmGu9wYP1mSiLo8cGpc+tAYwAWksuxKN/WLZUp
zZB1rYwlopWznmQxOwKjgTAVE68A4nojz3g4lZCCxkO3JeTE7q8vMYwYEyFlVHhAowg7ezPIt/4a
HTn/di7mLO7vuUJsMCXdiqyKPHqRUpHPL3uJ/LHficHITN65xz2mVUjB6yyc6l/inSW7mYvxjtcp
lswOcadVgkdWLu3pFMkIoacil4LZR9vH7IG/5ImQi3gsgopy53Ng/hHxqjDMswF+Z3CEL945/hCs
/Jk5IjusSYSULepKW0MJpgPIOf1oRKQbxtBViTqFyBxiiJqk2rAep4ifPH5CxhMD9stphJhGc26T
1tcUwSaTS0FNwaWCRwthaL0HbltXEY1NL4Gny4giRC4XYwqOdrxzH2s4poIMxK/9OTCAlCgkOKJG
g0eTiRe7xn0nn68RBD/h9RktdONoJDbgEisMEIo//iW9w7SC7+geF8KmScnKWI3rVKV6u/m76QPG
+06looijdfqMsj2PslyKPI4BpCFiaSANoLX4OlZC+u0VKXbcQwJ/CFRT/3i9AhUtFwgKKVA3MccL
kSnYYHqJUbrcfJFDjd2hM0IxpuPnkHvIYyM85EYQROWLjIvWezPfjS5HyMusao7UjTdC5r2mjiNa
9bUn4cbl9UIpEebYoz+bF/NniDPxwXMoPjpXjdsJc2Cn+uyJpPTIeZUSmcKmjCZWjfFO3MPn15C5
qHzMCtotWCGRHvHDF4b7gU9P0ShQnxdWGyG5bCt4JxyQlyGIHiIOJNX49qmWuTnE2vjIJwRvqvCr
MdtTQA4cJbdQ+2lnGj86gZxfwlOVzr3ZLRqO7zCOC7LIOGG/CAOQClt1EGLNQrA4IA9IeiGwls5U
1xzA9GtUjiQaHUEb/qn8CdQN9KTHuZO0ydDWo9IueRUEUEyLyl0Wfw7BeZi/GEIh+ijce5icALMa
dnkSEkgElP6uYTuXlyJgcf9C28UyvC9Z+mSbEhwTQWSn15QPf0R9uBHGILBaWWx3YoTqc2cuzwvZ
CUT2pcaQrxbXGTUf17lknG6FS0bjhSXnBwIjs3444UhkEjEagpQEcDKkCbTDJBdzG3EIcIWlzYgw
UVHnVgJPXI4h0MxIg7PsxUSIkNg0cO7pjwDYHf0CVBQhgOLK/ti/PaQrDiEaKZZAQ1CsirWb3Bci
iiUlw1gaH8oUEzMiJAvUmdpwTmSJ+BaqwStbTGCcvQZppEx9i24FwTF9mGBUw4tjiUmdfUyyyNoo
rkTr6T95jxHR0EaJVnR+MVd3MB71rCK6HBKWUfi0I0imNSLhB0chuRzAVgZoQXRH3Yvgp/yfTpUZ
VezHQqgsGpO32y1GwJg1NvseHdF6ySIl1RJQk0xtrJ1vFJaHuZga0tJrEE9irM9m30YDZSw5m63x
JcSyA+c7gox2B9ipxR+9I7XRIeVZjKu8Lg7d+Y4A9HD35nyyfdgua267SKQSp0A1x/pialsIBFsn
++Nliz4WT5GfiFxD0ccIOZQUiLFrhKmdl+eO5SDii4FLGPUGGsA2xU70z5iybqyTyLZ4mKcaZcL/
LZDIExJeqYu9PegGmfR47bknaEWN2zjjHOklTwpBkdt4EBzflqaSiAib3ubD3MI5UsVYSbY/JiH+
/J/XT48rcOf5nVGYb5cBkMrhQC7IMxq6Y5HjycvIDruSGEwhpqAwxs2UJm4/WCFUt+el6ZM3n4ho
xpGFqEKjy754rEDeNtZXSCqYkbCHWPqsJdQBHNLpwFjKVWM9NyPnYaWMc5/ROrRYlVhicKy9mDj4
ziF+Cy2acWSQWmOnpIKXkDcRVPjAZbYIGYuth8DPYaw3CBh7EeGhoDIqBTz3mbgV8XahsgVTMyc0
bOC2EdZ3svV/1ppVtZfNdWW1D54CaX/kjv0hesaYxIuRW0xzdjjS1zdXSyEQXdAcQCDaUr8G1h76
34mAi+E3zL47ZBYOhyIr6e7SZMCZMuSYqTdkptqvUHWbtcyGwVE2fhxeEGyE9FDRJrJ/8RGuN+aV
SJ96T/gBA0l25JNlvGXCBHqxxYrChQ9tNoQoIXDdfvMqsOMrBFffWIkDkd6BfOzn1cDVDPhAP/D0
0Jr5ejDYFFAkoyulZIsPsqSgzKKrr49Xb4ZZks3IF80CHfS2MQcpuS9p7dLQGJC3CAF6ZjNnKMUG
SRVgqlOOERVgGBg4F9QkNLaEriPNKOYINEiA6eOlz5M+jxJjDq7cXEzizROkZeuOelE3/xgYxE5N
ArjdYzkXDJ/FCmwzZYPLzMYZCjQN3yW7tifmhDFXrPEf4lMV+n9QbFSxQO7tahSLD+OPx3hPaCnH
qegQ6a7lE6Gz06/Qf45S+Qvs8lzVwN2N+XpziUX8OsHxmO/Z3QdQ9Rp3BPOshnVSAZrj7bWFl73z
MLwDxVOMh7Ec4iWCAq0wrRfe0Nt8158cNuq5f1vv8c97T3fMuGvtT9yxLKCRR6Qz+vJxMIZ2eYSQ
Lrg7tLA3FXefPxtRFVd3iSBMbNHU8ik1BjtdpATM0NdGJPLdxx/vw/7AIxnybjXMYqQNAK7w5Blu
QzpuYXoo11+nJrHjFq5kCB+0s/n+tS72o+mHvKbdCQqOt2Dok4q1pOQHlKd7IlWEzkJL3lDalzmY
Zc/HbegrUzz6S/JmyAMSUU/z+5zEJagsJA69KXndF3tAO8OoJ80fuORlpPc/MreYyYSFmDY64PPR
9DJmZywijNg9yGcXgyxw8AjFv1VD9+jOayxENtsfeyTnnMyW8ZSgdHbWYEeaaGkmW/A+tmBiOViL
pcn0wRCLOmgoBR22HVGDCVji8GXkFPyhgWDug1MgS9eZEyLUJ2+MZteH8KWheIhYDzE3wIRuXLHC
zDnprhQSVO6cBnDqTy+927WbrENgdTYFvLFibiEHX/LH3LE5E2z7YGgiohmLtnH8IhlAgcJ3pTsz
jN50QvfGn7TzKiY7InkHCdP4rxBVigCBuR0pOfRig/9ZSXq01fUPeghWmEBBMjcMX+dlgCHh0V6g
si5swOIUxxdOvUSrwNgj8u/FWAAGcREIx5MXw5LnQqLTom0RIO/fxA6QJPIzKpcKaUTBcmgtKp3e
rGF9vYwkQUaEsEeQ9YJPpRpwd1FLkAXDZBrOYN5cs+7AksZiZIeYKPrgcif6FDWJTd4CZDb7D1fu
v/m9DN0QQ6vHagBDySmNYA+ZakXpIHbgZWadsEdlsXwWRfOagoWKAhSdl11kC+YO3BiICmYHEh25
/OchLRxiNFRjs68nYNGAeIw3hMZEX1T7NMpOBqB0M/ZDyHpScezF+WYGQzF3MGb6YEtRmZlRxCY0
4q36O0Z7AktpZTtj0Td/Z5GmU7m5fXM5Y282mj1zNqMPNm/ez6aAOq6EdouUtRd5IfyxlSGymkT6
4YXgxw+Q7IehzNwVUhgfPAo2JHI/VIYmKsEdMRbRGShcjYAoKLK+2WWjhahz2TJ4RPW8XY6mG8xL
ZiQejzzvLSX/ZwbnaYE+92WHLYAwgZH9WQke9zAZS1mLYEQ9aKCx4Rt13rc3kuvcIe4MZRx5FjEC
gn/DNjZI9dhz9TFiU0ZE7gxlKVtqFHyhPGC1zIWQtrBgHzARZrGXj2xJ+4FbsbEU5+Jcw5ucUHrL
/i8VCmDOVY2tn3QqRo29Jz92Q14zU5198UqMicR5GNJJIJmD9EF3tyLrxVbZhzCNHPvTNvjSJo/F
i9mb6tPLRFsPzN1aBkqqT8+0jXNPnD5K/AnZmS+LGzc9uNBji3QYVhQDQt+0tUKoQUN7AT+vkDgy
DkeUkCwXNDIBMpMxZzjCDW39itA9qCLKEMadpEkE6bG6fvlF3Jx5Jth1I0jSN2P36Lx86KTNz27i
HKpYZGzFqLysIb+cnXC+S3gPHBQE/ud8g8ia7tA8oZrQELRFmfvC8k8zx07KIsdmI8oETsaQBmX+
IVvvifUfocVoi/6Oh4HoIGK4ETIhIr5W3foebdADkGsHTMN5/7IuEB3WR7DITML5Tbsjc1aDwc3l
aGhsVE3CnhgLF5sQz1znXAxKcPIzfXnTEoBaot4wRgd68cXHG9kPJhm/OIMIFUa2tt55qBSAzcUe
RYIHYRO7bbbfTe8xWmI20bifwOa1kx3b6bkU9vkelCJxXenDfy2b6B6jIHdAR2iMVeB8OaARYxjr
kr5TC7oz8QATygT25eH54rFTRRLxC4xhYGGNRTnbxXqI6ZbfIyj3NsxxFSINpOgekifaiyW8xOi+
PhZe3scLl4/IFu8WLZPIG5vjKeptEQOCvoO70eolBcsTZMyhaURahfzkdZRmOsBfLoSg8kZWxHyC
ctGnZtDX1D8xe0pY8cDAhznP3Pw8Yk/GUYs0BcuWk9N8ML9Zwlra2fjihm5/Vh0vyx1dYQCuxGiL
EX0JvjqufzOiftohpSvDLzXNKncf6PAAJ8s9yMuDMQJ7kIMjU52HU3AlZlzMunRw2qG8gvyUjD7L
PB6d9NOIrAcj/GIvLDDIGxfqgjkOiZz9nhGxZ3WKmyFT0d5VfesBtCS60oK58CwBiB3IMxIS1lm8
FXmIJCqMr7JxieoNtDHZuZNPqG10TKk03IdeJqbhVCRspTBX0wJd2SV8blRQJ1LDtm0ivlKW7Gza
c93vb/g2+H21dID2caMU7mNxfs0kwny09Mf+cfg13i4lR6yHH0MHCfWKbUMRvnhuH9M3oSM1Mrv7
BlmniljA//xTjXJSc7Y8J9Xbp2l9k4Mh+l6A5rLvlmfZveSmhITtHapM5ZyONq8VYkX8UvS6nhxU
TEfmDVtcx5VXb0alXXA9VKR01G3QPO2u8SSVpFXM5ca3sbnq7G/Xdzj7RqlU0OHd2OQwRMYyZyl8
NNUS0anISAg/pBju23fim65w32aLTo7ErNYs/y5fu+2F/BdSbAi1eaPqpjsGwBpY2YC8th/ACqGj
ZI7COwn3hQIMCRgUXWj6OVXPWfivZ0XMVhHi+ENALqoK0TOMOBlbhyARGGumPrMFMJ+0siPNEkqX
If8+mhYouHrQhbIwFingXBoTKiS7WIuZ70R5UMF9mbNUsabZ8luvXBAiASPG6X1mvYJVwDfZuU3M
xEJUXdDD64JC4x5REFLIv0WfGcAsUndP5rW1yfcNUqnRlqN13wbpa4lDcg4JvqMFJ2/WfEfkqY0z
zMQkUiH5oZrx0PoPHJ2pzZ8ABRyvZh99OPiro27IXL8YR3WTgtbMLpjyaqQl1DrR8yAxxfpqy6Dk
cQHj8GM/oTnZa50hn4EqoUXYP8A6ziSDgLWuFLI3mvVuCpkZa3Q8nSgIqRnhszmmTRLqsSQlKjKe
C5l6OV5pOi0KfwreGtmN8rA5eK0BBTCEOOAZoWxOvv/BhKoEZqkF60zE+19RW17DG5N6WTkdARdP
p7vaDTHd+azAjaUHL0xbHwL9uiUIJoKZW8/UEBsSzoToBc/TRKb/lJMyepHfyJDd1xG6kI2fc+SH
HwASrKRRRN+WnXa41oOWZvgscfkcYIp7X7ecqQix8TM1GShYA1hUEZPlMBJ0OaTujJlUdLljBDJu
ufDug0Zqnwg8kARNcICRp5ELgClfAJkYPk+wFgDlYozlaK5Bfj8YFLYbs/M5yD/QbuPlNZF/2Tl6
LGI6UGrdrOfTk+gzSU1k5DkshKeHjDci0y76h50+YRH91x5DSn4igdHosadATmXUvcivga1OQm8E
3pvhUjO5ee3T6hZEPf4QJsGvMjOZLcLLN4A2kuT/+/aaC7KqdLHEkG5AiTMenSG6WizEhGahPRIB
pSM+4OLjxKqoPjNa0p5NKkm+BixWMRe8xwrRW0NL5qXngh6TktRjYrh+ocxB8OJvbjx7LSlftYVq
UlT/BCK7DyaqjMlV9i7u+8LYWYoYNiCGNISYkQJuq4CMBfyr7jnocJ/eom8gbUvv5aGsZbuCiqDt
1qwXLe+6mLMgdJj34EEQSP+RsMhJ6wUhJ8IBQpo+EuTq5g9meoQtpXJg/NEpcLCOwZvvdtmB15Jd
cnxOdG/gMc09viE4FWEVLSDgSppJCcUFNUZckel84R3H5HAx6SoDNMgN2BuD/qD2+9OCWSQ+9xer
C6XG12r3nK6ADFDUNgn12bZddWpc/RP6NsF7rSUSM1RLJL0A+6FCkRsycMhFpvYrZtLL707FqhKT
dmGUk8dMwzZCGU9avOqCRSzvQ1Hk+AV5FGxAyrI96+DoAFzLG4DLcy6tH+hC5y9oRTLeJkOXewms
1z6TOsfu0s55ED/ZfE8V78PwYsS1i1J2WFbXP22ipzesiswKblZ3WgqXhC6ERiJlH2BoRxqz8fj5
iuTuMvwOEuq4IQ0pBz4TTKYy9vJ7WtwdJmDe6J+XBD9O+/RnAwZ9VszCdF6s/zHTQaRNN5EqW5uP
4oYwHou/SqqwqEwhWFCLLN+BjkMMFQ7IG6wd+FyLwNRaiInw7wBOpheqN/dxHM1a+TTSvOv5cRzC
V6zaL+Ex+R8BQyoTKZiuSYPLs0LoB5uG0nDbDQgRoI4AQ604FhoHhkEc7/pMmd0+BJX866uUdbG4
LdCngLbnRahlxptYKL83GZaezIJO5JDksgTv10RhR05fzisp4OB3RLkqT6S3ho68GWzX1YQA6MWg
P9ByxqpVAEowPBPGKTFLroMeIHBP9VBuPuDaS59gH7VOsv4abeK3ozSGbCLZH5Te/LbG8BUNsVpC
TWAkZezCMyWtE7MKcsHcqAuctcg6GNBMmF13fuV+hdznY4pEzFFw7fxqU5d2Q6aARgn0wS0kzeSh
xRC7IewXU2uY/5TFXyXQ9reX95ntJuS0rZS428jzVY/eTJ1XqWKjdENsTtGN1MIcblSf9vA+I/Lp
kjyIo23jL4k9ssH/F9SapOTNSTZTJMZXzTpgF7CuIQ4uC0U2AAylFHJ90XEem0ABhmIGrk+6Hbrc
UYjdawRIsf2FdxQf6PER837Jf3jjPZc8qE7V4YMuWDxx55AYhJJqI5IM2+XwWMRaQgmKcCHS5uyO
rPD28DnQ/ny/Jp7HC6r1L5C0yGzc5yOrPo2QfqvJe2TkHefymWGD8bCmK+jWz3NvwXdDqkoowKw+
lrzS40eIYRc4rPFAQWlOxp/DZZyNvxtZs914R9UE+tSnYrxGqmKz7mlQkEzncL+j6Q113IDYdiFe
M9WTrwaD4yMa9BzBU+EhHA7N3Y8Ogr4XKvW3IeyeDZHUBPYvQBgObPhu0M0baTwZwXDJFfSEBHbd
wr137U0k+CtoEGWuxu+VbolofhzN+byK6rcjI3FBJl+vmZCKZCqHwKfpHbrD3KRg7KF6e3skAd+c
l24xxFUtl3fAQwSm2NGT3/FOtjhy9/MbMwzhU6OdrzLOeqaBFdH4wIQ3NmVtO9FzQ2RMcwhGA4Yv
A2g3fjORCKrHonkPvkhOT0xjTF8kPBBMSiAOrm8yf6AChnExfnTk99LYpM+ef19pKRp6jtoBuEZH
IHGi4sGa4lWZjk6EJ+FmtlW3v8ac+euNNQJMyrDEDjxgEC7Jf24r7LIVT9PpJz0HYlyZSC5SOiiv
zhSpaDJmorneTarjYM5qL6YSRVVueBlaXA4de5Qb2SNcK8asJCmVNrHPVxF8FYpEMTQOFyL1DIz5
CcMuMp5onhTOEC4QDxOFp0cCCika7/S9zyDgQGbqtD+Cdeyv9atTL0lQJkUd/oSkDbhOULuPTxUq
Zjph/2Fm6cuWY6XvDBeEeCOBt0Fk70K6d90ykAXxAHzYEKXRNgMjqs1BEfUh1mue+AWamhtqYisy
P74qTIqDmcYO+J5RLVBnQwLSj3a8gArqu8ytj5mL8QnuBb9V9CGcDeCPLyRM0ujuaFDR24S7zYSD
+LgDkwC5gYeyAN4wHoIEcrouR8zfbXw0O+8xB8wQjZEYqQjU9vTAmomOfpx6R4jBDAK2S2gjODIp
FQQ+stpBq2Q8gmr6ky1SHuExME8yMRVUCKCC2BJ3SIcZv4Nn9B0jZIInl8ZZ2Eu+DEszCUGroPHQ
aVo9Khwih6EgmTOc3BfD+Vd3m9z5Tsross7TfEnGGuJzH7cQeB6t7OtPY2BVFdYXtyNlZ9P3vi1h
c/6PkNBeeqEmYhqKpJm1Er6u7pVQol04Kq3XYs54RWZzrx4INWxe7cZn5EA1ljVMi/qKC0V0Tnn4
tJ5i5vo387VXJI054J/Gte/jQdf/ibQ/YanEfcV/F5aGH77vFChe2L4JQK7Mm+oXCLSJmcRI9dkP
PeQ0KGM+CDqKv/uM5svXks2QpqEmLDBYNYADAWsclzZN0jPiNYeYD9p5SnVh9u6TEoIUTaYwulxI
zBmxs5RDiNmdS64G7BzQf9Ier3dOb/8/ks5sSVUsC8NPRIQMit4yo+KAmg43hpopMoOogE9f3z4V
p7uq+4RpKrD3Xutf/zDCpHExFgpXkZ/QkAuT/jET+HqVYuMrMUhu38lWYcI59D6VJWQUMAUPlHOx
gfHNiMHQNCHlw6Xa5MPkdw73s3Bc1PDdzRZlzzk7mY/eixczCubRU8y78o0MdfdNzvsIZjHVPZsa
xeiNqG+XXrFExwuCkXPvomnOw4GagXvwtVhYT4Zg0lGXWEYFyZ4ButwpE4YSbSen94VdDVkNzk7Z
ckCOCQszdaWxgEqwjAqZrxwk4GQCBZCUg3DaSkRNiwRp1bHimwtX4yvk3JODGESPWwGlsyCherfY
8/Q2ck/ACWJOPtti0zXmENkDtDmJQEv2gR1PhlHOJit19blNlsKyivtPvDmfu4SxIZ/XyfhUjafp
x3o8pzkktxg/XDgJRHtwUAoSQ+tGqU1NoKPreNpnijBksDI+7S/qcBglR4m42HoxfIBhn7DZxFVu
LiGHuGl/yVgUx9KexclzKj+uWYmDTLSSz9dz42Dw3e8Gdqb/Fsj028ehG4FtqVZZgQBR6xNjn1sj
JsTlJfklalw654g9nSb1G45qjQy+GAc9PsaxUuftQJh/wAMgoQ6axvclTHveOiJ4zGEGnnCriXU6
9ww650UZzoCwoDZCF8V7CZViZKloW2VvqFiErEMfnBxwHPnRcCJkCAP+zrKCU8pThTriRf5Tvcbp
DwkSTutYKk0kq0Q4jdCaR6+xEhIQJ8JokZ5g+UJWmZkq9PW7GIfjFFHqs+67QB/fxKagLqKIe4F0
ANNG0BMbI32RWPbBW87mGzcFYSvP38nQ7t5Ttd9wXMsDABZ0nbrD9wPZUp9bCfX+c/05X7pHqEEH
gbfH+SyE4F8mQd4gcxuqWmiLLJDq4xLA++hnE3iQuJP2oioFikgjJznwpPF08RBBk+4wUvY1Im5k
m5KaEbj6r5YJU22hkdQceZomtpmEFtXWw4qwmhSRLexeEFPidZ82SDQPkdA9jt9Lot3yh1eUXt56
cum9oCgRrht7eB/X5oeudPADAz3vPBpMZiBWvDvHszcSlBFm2GmQIq7Cgu9aMhAEZUwqjzGJXHjD
EJYncz14l5QQuK0AvwKsIkdNpu1tzB2hOxxBCB95Uu0UvVVTHGCpFY4sTMT9GEYZiS4c6GPn5T2v
g2QlEQWs4EKSh6psP5w3tRg284zkpNPb6cLHnW6VnQXRZzxHxKzf1Xv6ezwCPzAQ7OAgk4yi0P99
GduXRnA4XZtA2UL6dsoQOqhAfBigMI4e2dPUOFAxMVstyEygDo+mCmJmPONA55mbwE656rCjE3MA
TJrbD+BaxMngXAm3pLx9ciETo7bNQpIKcGHE9Bm9wtfM2p0QHROx5B6l3Wea8BI24i/yws8a/x4Z
zXe8qnAmYc+7YrqrPeBy4fSLUK9faLWnIkeM43mGQaPwhZcvw9eKbTbA7Usw33mipW7RFz9pMZPZ
aAKgHXpl0OEUWlYu+Pgc6bo/anRMizdE+H43g4lFpO/tgf8rVfkdd45q9YEmDc0X5Iz8axqN2HmM
RawmJ3m+HnoRfTp/moVi1wv6vOA9Ijz4IGFU8bVTbStL0ygU4dHDG1dbOju/9IrECoVom81eJ3MU
7zesD/rJonjYX8zDN1QtrLx0gX+XDpNi0thjVJeQeapV8nYrFUo+evDB04HkwBCSQG502q8wPe8t
PCuUb5D/oBRJlLkCL4xw62uamILdmM1hnUFrCIsJ9pACbX7jN/b1le50TjbDziHvuBt5CRVNRHGT
Ip6CzszPuYlbacS7zLRQZRaszMqv6O0IJeHIhhB7lEklsHqXmoOC/eNgb2XUhSdxAgjOWzrBJ6uG
4iC7qVBNjDMXGlt7z792fl58dC+GOH97Pw0IGlAJKMadUtqwCxXC2yNHeipNOaMgXI0weksL/IWg
Z/H580WQjpwJuD7gJudOwOLey9FUlKk9ZtrH85L9z9AvZGBc1ct42a+GixhU4gFQitQUaeoHqszm
mTM7+z6CM2g/EHjsfhFFMzdLYLBW7vu9KvCYpDYKsOvt6RVFugZIc+tCS4a0DX8acfaYuOolPFsF
BC4jYq5g9HrJ8v2Ep6fvZ58JFobHsRQog0WDyInZ2uSav6d542OMcPlmKGOf2JnhaDK26OBGSA0h
JMQ/0i9Qt3Id7ZXWKYrpUMMByKEXRhOsjZ0cb4b3rEzJ0r4QpPFRicQwBvr00ew0/QSG3kdzwjMo
Ax/4u1/jrzWS7ap3R5zKrV+O1zqTC6iucWu8pBB8QCsxyEThOBOqEuWu7RBFQtyatZXTpgtJ2Q2R
y1ThFzCBr4IfEjwJMsoqv2fMPLCJpcLCLR0jGSbZug4nTdC/flIwxslMFdY1bO64bR7JjH8XmyTf
xa/bk6xcGOKgo2WYa8cRNL7qruthe3nBlKCzrtFAIZyL1kN13n9PwzhMVhyzgzNUC6GWokPjFw6m
6hI2u8cd9GoG6HslGKxzjDe8Fv7BTXNJ710MApigGN1k03LkvObUgwLPbRjLRHYdkMobeVASGa6+
Vrj44WHFGiLymwUG9vy8jaY0KYxUf4QyJFs1nJSGnpmfdiYpcxnbSu+LJYiwWJ2sEFPhRs0sG6zt
3jLfB/g+FctR5A1lYVKkHP+Cb9gf47/670PG82sOYRQiiSh/tQfgMYzJ10GT7LGyVuiMyU+n4gkx
19IZCh0oE1hFQywyNxMFpz/ZGc5l8LXMBm5kE49Dfi8Tux96PqB48xxajSCyfbakmHyIu8jA7SxI
5LAMVhCUvTM1XQ6BCaYbdYk7aonBnKCxoh/KtoyEHOUq9DiC7omfwXrcChkss+qvFS1Gu0NAhyH4
FMhhDtwKBBnzCjAdnB6fvtFswl8AxK9HMXcknZ+x0a4W5NY+FGtw72WXPk1qZ0/tt8WCBKi9+Ove
JF6qc8yERt9lQTtC5Q4hs66Ea58G+n/TEachfqS7Ifc6f96QyI1zV7+xgUpsbWw2EbeYYqteI25K
X1cwZFzg34zK8QAAFRd0jmYQsAGjYGvw1Mb2TG3s9PK+fwnwoREGS3xSBPkD5ulnr67MM4P7KYl8
xugXZbHHRvyp1m+4r8Pp+eEkDF7pfAOcaGsc6kR7HvJD39tgQZY8fuYNTiSbnuQ9/w377e/hRvuh
UNi8DShVmIib8pLTS4WHduaM1m4YhcEX1uwH8IHHMfJT/lCQOwTCQAVdC/HRZ579gmHGnTHohM9w
V3jcFHzU4JvsO085EqCbqtScA0SozFAdSiIGUZ1/pTfAaWkh061VcLbIuvJGeOrhu39kwB4ZcMve
u6TB44mcBqtf8GC+sZnvHIlp4iLm2NvBQ5nXv9QDmGR+zAfQOHXLFIvo6meMm/fT0V7mcAEfCr7A
CJ0wM9WfdysiU64yNq7ooNsQwc0bovuVeuwrHAmCqg/blbpm/t2+DbkXs9Mn17Czszu+Fm+0/A9L
NqcjJ1H8Rw9LQXeZov087Qp1p/zzuA+bCxXb+K5lYYvXaaj2QhdNwZQ/8DUH7MR8OkDKzJOb3Ip+
HhH0y7wk6qfogxn2cbGLbP2F3wgVDhZeuRBx7WQ5eSISOsUEjbGoyAQX2vLqlzJiz5AzmziqAiu3
pCPkx8bWcA83aZZXuwjfX9XjLdXJNnovG9pUdVdjuQ6lH34dAwr1im1m+kJjhVSO9aJg9fn0qT+U
nyFKfETZX5hC9YSvSOaNI6O3o2EJS/BBPhbVLbv29nMlxqjbI7reYXI07tweBU7lR1M2m/EKXyFI
KsoZNstR+lipPKdsu5FAUiOtu3Digb/FeLTDxodDAy0ls4cDOw6ktyNDLffk5ctZW+vY0hnAzuPK
LidkO11pkWWVbWW4eeo+ONyLHaA3Pod20Yj0kb50PiAycrp+lxeE8uRYcrGpbqnq3tH0rVmMTR8c
I6WlVxiL3gcN22sFRDf0tdbTNe8JYHPut03+UwdMYpBl7SHHYA50OF/HBEuA3cMGwWAHBPivPJFS
fkIi8OFcPDHKYKADc2XMdXXBlPArJVyoUZwa3T8gx8Mb0Jlj0se0bmC8rq+PE6cwjXuOBJVRDU8e
Hgs13k/sKLGBH6KGqdn6eQMhllcDdk4ASZkMLD9elrKJvT+TRE+DHLXTADsLI8ayg4NccQbXZ21s
UqeCRTbjRXD1lQWm4LDJIh2D5RFWSQwuJv1vms3kMeEm+06FiQtvEB/3Yj0mCJl9oWPxN4R9rYot
vdeE4ZUSNqQyDgEV8MRBkObwvD5+R0CSiDjRipFGbyuoecl4kvBYQRsBw4925zukRjBrrJxql34q
w8ylhBev7JI8UMoLVv5pZ6sNRDUBM4I9j3+h/jBfc0dz3U72zLDLPxJoNPhc/zAt9b0gLB1YiBgS
Ea1tv9fjKQ6H8w2FCme0cwbNdOEPiSn4oXGJNp8xVp/Jk5lyxIMR161umSa2NJx+S0uu7GR0SkFu
7BcO0bCnP0duXQp59DoJJXZYnvgVk5JXfqjOxxHrQsMKdDw8TwetX5AfMlw88qAGOou6dfWaJbXN
/2hIZ2X+1k+lyVanRUManM6Yt1PMR9NGPuS4RtsyREpyEPHceogODswDcGWfJMenYvcUQ7gVpHgH
gHvpqxyfiyQ9RvH9pV57zt5mxTaJgzKkupczTEIJGwlpV8DZjFZ0Gl/Mj1oSJEyeQJblv1ClBaNB
vqCyj3Gp0Cwd8AdL1H5Kk+lCsbVGNIvE8WIw1OP9tUDO1TtD9/1yiUyRFL+BbwBfD9fMX4aLANMU
ErABG7uE3jVxU82kTC3OYHwSewyaBDp5aocR7wgbAkfziY3TgE+xDahAB4MeL4U3BuvCzJ52Uzsv
0lEWQJ45ErnyUvjdoeHJfPo1zm4/2SEBon0t4iucESBbJsgW4XYiWx1VQ29IT1TQaMJxXGKQjokx
v5epKlvsQzKfaMRz+HpYB1Reki1Bb7hqFcmAP9BzlA2XAg4Jy/k7+wdIvmaPCpvGIR50HogkYVq9
IF8k14ikluEAFo87wU8JehZV+sNgRvRk6Qd8W8Nsf+k7GYbjl8o5AuYE8UFoZ9kpGohf8CmvMDeg
7EPvsiOUlHQB4r68tQXOsKv6powvbx3jFyjLVOIX9Wva8BDfEN2h67zADBtc6nYTctUgScCKjbxH
N59go4Z1xl7qrScusJ9vyJIDzyzOsyjgWRrBrN+NP/4jdqqSnlpYjDxVVnozO68m7xWr6XvFzdhR
9+MV74qRLLxunHE2RbMf5gekTFG24NNPrs8lBqXMrGep92gNwqk5NRC3znXo5KH2O2lvOTgNPGYK
0+OIIAb4ANWl4yyPwYmIkzDLx71J8VXcYCisk7PipmSzcqdGeHDUj2nOEeIhitIAcduRkaa/0ZD5
FTyBMb32/jyZZwiSTQmqMCQdEvE+mwiWPqil4tfPVcWehfD8eayAfOkDSuVtvFR46GMgvWyffRhG
qdseXQwD+ktycNo/YkI/jCNn4yN3G2CECgx3NiwIkj1OI6CIu0YQaba60MAO0DgCOsY11o0duev6
eswTJO+k8wz2Tfw9cDE6jCnDL8m++NHUnTtYPa6MaydMahKcg6y4XcdFmFFovpMf+Q1dj26rDJPN
qyRk7BS1/vgo1KP1RntZzWupjp2mwIoTyH24SvErdjKm7JqvtOtEWz6T5WdyjB9TzkGqr7Z00h17
KHYsS9TGeK2AGq8lopU2/Cini0lrciasBoCGcwg3AsBJsoSZj21U0iY2JZlkrbNVbKECEwBNDLeL
iwCuT3/lPehIbrk3uY7g7hEu9qymqbbRNbHjjUZGchsfox0r6owhCwlR66+H5UEJb+Xr1a7I0maS
xWyVs9jD9AU1A39AXIgHgGIKhLPgTzieY3rs6ma3RnDE/YOwzwVBaIBTCp4yUyplApWhdB/lnyLU
zka1Fo75qt0Fk2qOZYnYpL3vT/sbb6vFQzfbbcRwZDQbtbMBvJKzrbrHD1L5F6zD4tQBNRK9htgd
whETSRzWds2Aqa6dBfF+qNpjruG+Jp22LzwtXtL51whQ4c4GnLuDfZ8uP6PFmWqw2D5i/MfuMlZZ
2FWpls5jh7vHQJqmK0m4O0FbRYbaG5V+GGJmZeOhBMsPbemESTNt0k5gBavvQp3qHXwfxs7euMZV
Au7HSueZhTdZw8Ro4BVOc5xCOXlcqohkcNGxiKHSo1qlQBoVDnOWcXzVCDyDv+hyLn7ga/N0++df
hXnPjjEqVC0Tll/A6pugsdrnh8aCLw+smjKYs9N5jobw/kXfcsNmJMnsESQYMTQR0REM9ZF9cCAg
ZZeR85q/OGTcRsGbXS/D+KGEfRuA4aTXAZlozLTAPRaZW15JUMXDyP6XV8KzsusqUwVmhyAAT3b6
TxYvMbbSKgPnhuzaheWOzEEYcPLAJhecvgMgHskFxTDuzk41QNPxRpyEjDJfDNtbIR06xRuN5iMf
1+1as3pKj4TOJ0Wq+WBZpgvsgpYv6sMPZkPx7AXZn+5f/dxyHMBT6AwTc7ylkmdnR8nSzZkPtp/j
F0kyns4zhUS1NrGSEqx68ammrRSeJe9Nvwwzqx2Zr9hhqEfsUmG2sdASqMKbSyeUEH3xBz8LmIfZ
evLw4sJM+h1e5kSq0nqvKIVo9RsfpEgP+l/uZoM9Br1OM3syxcO6xogP5PzU2AZAFIF0kK1yGLvv
WUSMOubO0KxA6Y8wEurRAhdG6gd1Njlbz430mglVH9IQ432Uh7OuCwla20vsBv9Y6bRLyVXnouY+
MParm7PeqqvCfrgft5QAbiWbfTGPggRiyMB4xNtaW40JUVSWDPqpVvige+FNM2FYOX4KU+4KX8gz
nFxohYiD4Lh1CG1WQq6Plhh8EwGl3x+R/ON7ExsfDF/uXYgffIugS7gMApnrIUczMR+4rY6nwM8+
LSjuBXs2FbKMLtIjfK7U/eCSX9TMTC+g8qkH8wbuvj+5bsHCmj+GVqrHIGpGKgauH5LXQl6q/Gz1
DqPeGuw45SBlf66FwJfHvzwJXEIcPGs3XoMdQ4tG1PTcTyAAzMTzSYvr8Vn5T1FatHQAGCDG1L5f
3fjDwAMAEUwbBtZBQ/7Vk8O7/R5gCkNxQN2gBPrv52OnX3TMTBsNReBgPW5aWJGiV/FwZ3J78a9k
1xrlHirZffapgif8s500i/QjIzktyM/2KKDJ1HCmSXXcMjEvEkYwQv0mDFm3Tuf5jj/SEB6QkFIS
CODRkCJR/sIYowpGv7ZNLIpQYTjCGRD4S5818oe1LAeVxp8544MCX1qGd+cjrAGju9LD1Cdtxajg
tH0HW/7SwyoBK0lgCty0OFu2tIvYigjhqTg6MPv44HtoPHBBJFkDukBt4zq2xCT6H2EfxBEUbZZT
AvOwWVoKGZYz7NDwdZ7zUwG/7/rZbBkz1ia3UWhF9Mr6MPvvZjFfMvZqg9F6js6e8RzUZ2inyVH7
4TF03q5CA03qjXF/TDcYRmUnbpRmeNPJ8b7WKCGpvBKbsJ/f8u3Mfi2a10SE+AT4kZBuCtLJayUs
7uFEmSmoCe2Uspt6AK6SyPWszHrzYp1BC8I66zGySDpzqt0mc3to48YatMZYD8FcguA6nC2DALsY
tCKw4sB4uRcCwLtLlohkfrnDjuAKj87ILOneWNsbqvfCuOdOYU9xHGI4BZ3HtD/rGLzDvOBFgoiW
AaM9vbSTKybvtZkYbzgSo+vAMMlytjnk6Z0Y7jktxY81feFHbBYnrrnuQ/CGzzEkoh2RPyL4iLQJ
LfPAOA9NIkr0drAsM68e+EMsHN22NyyVXQsM8vhy3jAbgu+KK+Su74W5ZvOGSRI8yZ3ZV6ameZVZ
0giNyXIkT4xMaKbLfBdyyspl1BpkNT87vJ0kS6ULIzntQwuGv/+1+2Dfd8Rqgq/PBkoeHlPpHQ8H
1BAMzIa8+nFLYPOM1tnH+8aQpnxOFyytzx58L9mO90XnZrodPyGFrGscf+bMsvMrzkmLCVoTd3A2
h3lYJVhvmh2VaWtWxTzB9oJFuHjD+2LVFeyKMOATYES7TIPhy4wQf6LBp+6bzF/nMC4AXN1O/hu1
OBdLt1LeJViUyKi4+PaqqzSrdIz1Ek8YWXHICeHW1ETgrBMFgYIPiwd6Kw73mZXAtyLKL8phieAE
uEp3yg6QKrdk8OgVVvKgjBXQZbn8wpXvsISC7cwM56V70pKppN8CFhfwOk1+B3N+OXP6n9cZveJZ
AtclzYGT2udJyR2J3o8HSLcIlhvrmFvkg9UYaDfHs469lhBA5/WGVgrhSIGklT49JbKexUoZkICE
PwQFdxIT9ed9GuaJvd+cveH5ICVBx7MhqsCuvXUwb7C+g6v10MWeo6ED7NySR5BHTjsBxFXMQ7Px
8UHZGXkv1WMg+pp18bJTMUxhjkNW7SIvwoZWOM+uGjdGnlH7cgDqnz8kSB8/lxCuUs2wnDVfz9l2
0no3qnbPLBDETfJ34CWNUcSQr4UomBI4Ryq6YRfcUycZ+jDIRmw10qz8WxrjyKPLoQvDGPK8oiEY
O1v2sZNWzqMp9waid5Zut2/pLvwJaWV4aeuxUzIFFXUzRxNeWBiPsYlu4tNj6Tj++XliM1xhkQh3
2AdTAPGnVvgh0QOrZcf3uUgo3rfn41ZkAnCjxGZG4887nlcOyrtAbLYQjgVDlOodQbtDtb6lRYhw
LwR/paXfdp6MG84yPsFzBT80YfQ+P6s3VS/fGTPADBiChNYEO2feDU9Jtu/vjHMOfe6sIBuin8uk
x9HGTV+IyNZPvMwTS75SIOBYka3l/bD0MuBbDkMmMNmGNmJNY1Cbvurla+S6HNjk8YCzkYwxT5Zw
xVHgCHH2d1YH/H/xy5hfJwKHEf6MkZ1tmH388aIZq29g+HxqZwuKyWe25RnEbAEGc022W7wL+J/8
InEh+Id+5bBBDXsCngh4v9Kc8KVdeM8sXT43xRs4Nd/PWCbYQXwBrziShItlNebFmBTxkylcFPGy
JmCr5NuIk7A21Y/TgrOcKs2LH/fYZiFBhhNvmf3LPp7iNAeEUpof4ZhUCcJDbk8c7eeLFbG5TGdX
fIigoQHHUgJz+PaL5NbwK8k79sfYGDr+Vnyw4RWVZBBOOE7FHVYtnMyEqxe/h3HkNaiEsMHRPQ5m
aPtgpSgYuGjT7RUTAh6OKbwfh/XycMJlt71mlrJbRkSFzyn9VzlmpFBYZttxbF636Ir8v3E7jQLx
FvkOVGARplN19uaQ+eMkcaOpz3EtHqdakLCoBRrjNDyUxpL7i0g1b40VymNIoCgr39yR7h8XNHLb
1Y342VX/e+uPfWvoC5QoEmRMDH9iJyROY8TdSE9bCLSQe/inYDDw/n6zA49l5ZRBbl79z3XLiqSM
bcV4h9KGTrKy/84Wf8c8gNpl6ec7bpDHD0NqImzZZ8Hwc7zJlsXPs6AZoVKibOcZEvh+BCkfyQpC
4Q8PMV7/cbvli/yFsMRAwPfX88819k4MrK46opRkI+S3Pu/iL8GsxTsuYRr8+70+D/KDNRSdZGJb
SFVkbi4zu4OR8icKHVa5hnWdUVxlCCJeF/ZLzE+fECIA1tWJVVwL9t0/IahkC4vFZszjK557rjyl
1/asWT4ysYcR8iECKmH4xyw9/KxUPjsvgu8v7j2PE2cqspx+il/KHnQEx1luKBoIYDLvhfDtxgTF
ndsAryY6Gj5ObA6eSEKont9ienE2yuNlxJzEmOgWzWcLlTwKehlSzA7wfSyVJnWrWad4/65JGH4/
VucS0lmHwqS0Hzhl6D9VPosGM72evY85f6+8vQIDKJrLTN/mw9qS4y2wCdfiC15xzGH+e9qxkTxa
ryHRwOSlmQMW1PD0sJj/yPX+440wuPIHFEiEdIJzp8HgvZ2AIveIJV+L8nli4mr0wxWgW1/O9XgJ
Pvs8M6si2MPcsmlw10U1+EBhzdPLs4onDTUv4vyZcT2zers9fEYhi08cCQG32WDjCK7LWg3Zl32O
JPAkezXw93tgfWdhY+9vVEQKLt+bGKNRqkHYSwahpWLUxAbAJWQypM8uFb6dn3BAoO0GKJV6zvM4
c4BoZWjyWKGjvqDoVFfqL1kJOyisswfup+t7tPHYnhlKifwo6t5fQXE9m/fN9xM0WfCFfv2L28U/
wIWojNNrHkAzZRGaYSuDCISN87ZWGAOKFhlKLV8Wchw2d7VxOCTzHww+KYNIOC2vNBi/umZtsKfT
Ix/OLlrEU+VWlLeT43odX0FUSH3EmJhP2hqmadq0441kaL9qad/eDvladj1fLKbd4nnqEQ+DZZQ5
LLVZ01gv4utKV4wC1HkRXkZeSexhvkSjvJ5hGSKMdyQ8WuypTqITbPEdWYIUz/1sQ9K5dddb43e4
Ks8WtRanD/25l9Chqz6KQf0h2EAFFGsUo0h6oWLhyxPFvvgXGllr/TuiL/2ZxMi+au9+9xa2q/y2
qy9jPxH2Jb1JW32hHxxO4W7SxFenFY81fgidiWLUrNBvMLCdy2ugMHMlTWZgImfJL8jsJPWz8Jjr
hsnZUrCpByohegoY7oo0nJ4U4Po4QYzFoCfY+74zMQJqVQoBdm62znaxfO94FD+83PcxFmFrrO1t
tkkc/Dw8sePmnOgVcQM1TTgmxJK59YfUJdQwRkbPLbNX0pKx6Ys5HPwS9i9WzgD7poqfpcIkFVo2
lo37pgQQ6XmchRyzAHtTbCiA02Bj4ju4DNM/n2oiIqsLEjQXn65QEIlgbPJqp/mLYG02MDkHAhCs
p0x0UxtCb/3XENrJt8jZdJlmQrkMDsLPQBUeNyIiaaRbXTfD/XtbGyJZOTgHFbyEWwxRaaryID6Y
k59gQnJN8C2C7YlwC468BcmVkX3fGMtgQDzoeOCqRK+QpLI80Ihw9KB4U4ylo3ECRxh6bDkTRD2x
FVtebLSug+XVoYYHgfXNFl8bmGHML0BlAllfUyGy5z7xVjx+rmE34zaIgkm+1uwUgDw82PyXK77w
l2Rr5Dgv+CEHBpeLGszalqnN7YGYCT7tJdGchJmJA0Kv/b0Rtfti2IUxksWcAcYRBs60BrS4kXdN
vSu6VU532duea8P/AwcQS5Qzq+WAYctHhUU5tonWW5/qxQ3FFsRDyIAI22iiwZifwdKtgS6QIwMt
c9F6A5IDo3l1Hz34lrhSbyNjK8w0KZ9rtPiRHVKPcaQ6PBtayxYx3oZDe37kELibhX15LXKkQAeJ
6RDGMQ1xJfAHoEHm9gjzCIi8vUNSy4Pa5uXWmp1r4SB15Dd3orPH2XEU/bDjPx+OpJ4gYmH5+tuN
nRRZjeVyOXkuQeCYYAv+NfRXni5qmRjTGZwumDIa58shgGZNtSuq6MLh+CvNP3S7lWy6IUUzjHsm
2kvx/YWt3NkNSO6KF05Gx69amDBy3VAdMuALJRvs7YMyKsIMzdpSYeNdig03aYEDGHmPPf5EqDc5
ditcm1rZGUhCCkyZhTVLbW6FFDX6GpKx1GcsLneCO4a4Q6J5wMcYht3DqYir3nP4BUJ2tcY49DWH
/X84EAVEhBFH/5agD4rYQM79p8ePBX9iRNwgaxUgCYr8+dtRlvpOgrcwnIqNlMdA9bUV3Q+0sZBd
BQtDfiHltwE3B1EslLgQFm0ZNsK7KnHCz/6PZ9R/nBH4ADZJCD/V4DNFrQYZwdLept39XGIO2h9O
+xXm+e7b6SVnEM8Rq6pQMK3vIiOprpjWBEpDFISEpq20z1o9z1B/vV9LaWKxL6rhgINn4DTHWP57
4zQTzYeTlVw7H/qjZqUPdjKuXi0M7V1EB6ajiX1Y5w812b9Dl2qLmnUsytYZEgxjSx78dXxZIj/K
jFOKydcXAY20wTD4u8FLNnyD7Axca+w2X/O0xHLr37oIOwMLjNQkvWcsG3PGisq2wARJgaGymc9f
P2MMJqzpP3mXbmwIoSUOgxN6enkuGDUOp2PyLm1ViIPRmvzARYYEAguVEEJyj//QDLFcMPCP6tNk
OB0pm0K5fOGxmewrogTfynuymnzAupZcLjzn1tftttszlNsBo/994KWjnobMhYMT+vpuT1MCoug3
FO/5X7bZXhUbJx8Sw0bTE+YvKgsVYle1EZ3LVjL/dLNx2sMTd8ujnhmL1tp/1+TyyKYxNbtgShuL
/aHVk9OXb3ojWtIFgZaATSn7zbQ+XtAX9dQcxNpgSTp2Lt+fCwxAbDCp755I+kaGPTik5EWsB4cG
Qyi8iDJn3lHnYwiPxEmEBjUvvI907Dn5OCwBamPOKpASS9tIu5d9jncjASy0lszHG7otiUzNFOtC
R2Fv1neIhsnLauwhAd6pp687cs6gJPWLNoEM9TvwH1hLNkboFsNpf4QCI+X++B0890ynaH2GDEvM
P07fVWXHeL9B1/NbIncni8bKS0jofmZ8FFJLHPADHn3WdWTjxNsGCuMYT7kIrTi93NdyevYXZD2Y
Dp4xd6GxDc+rCmEhdbbL9pSiiXZdAx/PevPkC7lYGJHoJ9Rw2eL5A5owH22E/xR56yxczWLv98Xe
5Whm/7MczpcYc9hsasC+3udKx+bj1ETEHyMs8E5rFaEQ+HfHO8zt2LvwmZsIovjJERWa8M1yhVB7
xWgOK07d1Ds7htMGU42JgPcXAkdQ3lOG0n6a1yVfhfORuETDUfjG1AoSvrW72O7/mBXgMQVQB5vz
j3BclZLRBQGFI2JyCuQ7YN3zimwIiTwGToKd+PqI1VV0ecQIkbUQky6Kf1JorBYXKkBvk43t3tjY
R+PmMk0QHh61dWssWzVx3sBhbd3rxtvwNrbtotVYfad7UQ8XaN2MRb5dCPtTfJTil7lB4WpFcHLD
3022pvQ4bMxNZnqPwJuRHg4+au1wbBUGKDipzKv7/JhuwQ9nD0Pbb8TvQnxpVHDKTt57j8cIbipU
UGbhUpueNnfJh1Q5thUcjUyGqyCynx1hXqq5IBwb2Okv6YxpZhMkpd5tOpn50x6ebt8kWI3IFzcJ
ShmuGTkxYZNNm5ndbMfMPTU37f6u5AbJ6CC01r3de5FsEoXQGOs7ikCDDKX5kUHvPuNJEeflosF9
YnZRdyw28FRivQtMMEjTI2gPqFJ4x+IkIR/HuN+tYFFxckBV+uXqgBI3MIysSel4uTNNcC8/sl6/
drV4483G7MJYTO4k/VRcXYxmzftrN9rfBwZAMJvlxFqbU7BIXsbVtQq6P2DmwSx+GFy+0tqBAH/v
i53p/f68CufF1M8she3rB9emp61jm2YLM9h19rdBfcu8rbJ++in6VyLvi19Rs+AOOA5mxY3WaLVW
gOQ+Npj0mi0IDpxq3IFJpx6Ov8RMYAsikqKBTrYUk0JuJ+jQE6GeOkFMo6QTvHDIkjAJKIKHRuAs
lzTv222wbGGoUCAnKxS0X0wlKx+AI2B2hh/Hy8kOz8RAt6jmYcTKoNwWtCwOJfOJ3QaBfAM8Ekds
Bw5yEThSs/5a7KQV7OLNsArliMvy2m0qhIrVia6Aq/6+rhmi/DQ6eHtxq6wcIS4cx5ejN25UWr9f
ceSRczhCKvwImLdeBZ4vWcqLf8nSD+/kKl5Dp8oFf9jkR3XmKxiiFN7BaYRpJQKXznugLMx93nZ+
rELJ/WIzNiFi9KcV2T2PAp8yKXgf9iM8zYRvWGLSv6YAu8l+pVnvA/zGs09ek+q+7lC+XMjV9FiZ
t9hEZNDYxMq73ss0FzQpx2niTfltpDwU5uQIi1c3GtGxCYGnvMQLFIEIB2vteTyUrEx7t6j9+fFD
ccBA5BbBW0znCbBAYqPA7l8GCHzx9zDEsnXukHHXXDQE3ZCusPNgnGmKecAv7aBsMgqvzFxk0O9q
ul44vtECZho98AvESMMcbuR8kW7SXh06eyqcHpBIoC99QjwxZX12nLZjb6RYEtxXGO4XQORvYfMi
/BG8wRuDqsc6H98+hZ0xs/raLfTbhz2EoQORmD8v5Pxm09KZ74+F8GRiL6mndDhUkdEf5ENRAALv
gYpGJuYJSAEFpLXFYf3/0rADWID2A2sHAScVtr7JD4DX+n8kndmSokgUhp/ICAQUuWUHERV3bwi1
lMUdUMCnny97YiZieqqrSgUy85zzbwLVxaVQQzkp7W66NSMuZ3GaMVfDq4u0shAvKAKtWGqAKaCr
RrqFcQO6Y3xkG0Itm5U+m5MMFAKD0Dljgm1cnuyyUPXBfB5uEic21PbFAgTPY8tyYReIjC+7ZW5w
naHoyMwHexWuJjaSgcArqE4h8JJH8d1pbP7LNTemMRb8SIRELPosieeNZFjLbhSsREcvcgR6S312
kXgcOe3YMFJzFcELnhKPOg9pas1TGs7CKAx4mtDMu1FEKz48cR03iXNO/s6STwHZN6ORs5I8sRJS
sFiE7PwTHHYiKcAmBRYh7nQOhoMv9PryGfOpUoeoSwPwS8b3As4KxpvZpDgD6gAEulnwnZTmc6kE
G2i1jCQJURZGXckUBli5NiN0NiLPoVssgs5rvHlhXi6ZEQGS82ZWh/9zHphQVAyGdm+cuclzuVwa
Ajr45bZWUC41rIir43EoRVXIA5LgNU0C9OTpa26AJRnbNC6I0Wd8WXBScHQQbG5w425ngKRRBO5a
TPgRsUsiz+Xdyp4c/wHwYZGGhtVEowK6h2SRWgtvsfvSzgg1CqvtRhJwfG8tuv9fEKZ8lMy7eYhT
5vmUrcQfvuzL1bmYz2nvbQTt4cAx9IrKQ/v++1WOJvk3ado+7JqtT76u+iQqVidFwDOSMDIjEPHb
n8C5GxmHW6w6+YwfIiGOXWYAuia+VnkqtffnmJRz9Pzp3dGwFxirvUmyLQ+ZB7JTogTE9L0+DB9s
Ff1JFPSYAyJG7pNo7eoP9z4bZBON86JnD4IXSxhXKRwgnSxO/yq/WpaVEUCHx9zHYWJIcV0a+XLg
bliEjVWCCBdxa9+/rpq6zyFKIEPhY6FvuxIl9jdkWiNFEWy2F5dgzaLP7xQDvMzwF1GRULTnM3Tu
OLFzw3WWOo4CPQhV/gsLlgbGiZy6OiyPkcYlqrxefew9x9dPUH2CWtklA9KPjYJzx+K/JFUjgHlF
OrXGUDCueF618UPDNYKGAys0NmNaBAQOT0RhOpefcnr4Yc+Vv0b03hExuINxsxlN29HL7EbHJKfx
WmryvAQnxGcNK6u2LomQW1R5rCSL5DnFMD8xAn0dvUTsjXazNiRWMvz6fehUwxQtV40JR40wq67D
5+jIb3opqD5x/bd734+5uxm2clsM3LpZgb/98IbJ7BETTExYms6BU3bHu0Ambi8zTLGf4GVg27nf
Qcaeo0mqt4q861HhqwD0XKMIropiZiAdxjdevBvn8rjip7NujvOrYW1fHN76WES4HrURo318JTkz
8GShxmKTgUy2JOAb/yM0j6aeTQ76zybxgBhwuowRlKv6qPRmZG2SfihNJOdd+WzXifFb90BCuOFX
8p4rXOW6xRXz4LczZONEdVYjnDQl48mqeJ3vzoLpY3u1eyObyo+OZ8RJbFQY3ughQHbHo0+NbwZB
FlBbtU+nV9hkGeNs8TA5sxZ8zvmPpPUecwUaSvwIJML1sP5lmNc5WTv+VAwDDHhG5D4oQbfWmU4h
xp821wXDuRsDFQBr9BWdh85waCEzKfQYNZLkDr7j/mOJUf1OjmEvEcuhzZU2SMwS8n+GBZhMJegM
0ZfiG8RrcGy4Tp9pEcYTJpG5li4Miq51iIcD4TaAzMZD96A+gwXBNfQyxUBAjMkP01J4vLiOmDpX
6wu1Bn0wswcazBCWIkzYclmUyOywCaJCpzwhEsCgNJqrmvFHKWYB1fIAfS68EnIb1InvY6U5JSdQ
bzmngl4tmMLeHXINLjTbY41RTN+iSiP2wt5fPSZYVk2iulkVVkvG52LdG4+4vF72dAb+XeNxkGDa
+z8sb9ngYFNYQCeM4B3bZHyLWI+9nr34u1o1U7bYub68eM9ZKUqUwJunlTnvWYFph/LyZmxC8kRp
9wpovgb8McIJg2eIhxSMHuOzBUY/AHbFEBTFQGu0ZFoqmuaJNp0wGVkyLIJEghIVY6CZj0kjJH2w
FpchOHaTU3unkiKDq+hmaE5RLgNR+ffzGaQBFAx8pnD8+KSpwQZqujU0csZi18zF2nW/ei9WPQx7
DQ9HNIw87r1Q6iZoYnC2cMGt0Vx62Pr1nOHiYYSkKJac2QNpmiJEM7KnrYzGRDBi2oj94x9r5bpd
/RAjocPW/S90RZhzd7NL3RGBlT9gSnOU7XUc5s2+jD0tbTnur0yTDUV4G/8i8CFt1/52EkQ9XAf1
oI1nuobcj1okbFWnZAdj68qG43fqsvYQK7FfETSJVABuYGfs3jxcjEC20Xf9JR7DJOPR6GliXgTz
0E9gxQk3sFmKrq/BcPeXOQqvivXCs3ZP8JeyzWtzZr8tn9YMIx+6Q7oI8/RV9mhf4EYc83MOKJcA
KNLk9oDEBjiSWudCuD84Mfi+EmMIaajP5cdC04GMvLTCEBNDpBMYqTCjyVXWhRFQZ+Q7MbfR2e97
9uG9zF9T1JEoedIcWOsICJwxURqttt0FqdvHZdjKCUlwWOYeq5/RUJ/RFiMGwaHWEW0MQeTGi7C3
wttKfVf++ZrR8ID5NNfTHqIGC2BWHuBdD/kAmz6qS+vzHCN8OtEjfJhGl18mj4K1IfkytosorhbE
ukOQX+Mm8BB8tRfzaMBb2nsKaWM52QqTcVT9KhNx5xcm62TNel0BoLcGVnzFaAkxAFSxP2IUVC5+
Y6dvONa4ncIjydyLmtDjjeEFsT9hDbNVg8lkemfeLWDOwdN6rgi/ElbnE9kdGGtl+Xc/QnieUfSM
F4v5Z/M3jFHYhskZNcgepGXUMWD/N42AU4CS621OVGLmiAJWuVqKheVZvmdyCarVA9AtjBllJ/6c
g8K7VaTDBC8qAySkRlqE6rSjpzNvw23KgUQ9VsX9z8HNXyOoTaiirsGNQKgBJ6EtqfZz5A+gtCCp
rbZItkqKvPRufiycoHd9lG/Yd+J2hiLuGmg4V5WOzChIB6rOJL+rtq8Pkx9bPvEXZbfXqjBX/z6V
rQy4MmhZz+3whSDLa4O3TIkrYYOmAkb05yOVspwgv2nbytaLA1iGSPnq755YcOqzjdS3tD7EjXPT
LK5JMHzii4D6GHgzRb9BHuQZjryYfpJmpR4TBe8i66WzGGt1O2N7STWbizSqTf1Av4RR9y5j3EXP
i2VCMvSQcJnnh+KzKIB3GNMsBeHxM6cxNn335W3wqcQ2CMsmUxIjYVbiGI02Gvphz/glpvS1hx9m
qYCg4BWvMSnshNmbAKdqYZ8ffIPkMLE8v44QKhkqLT+YKHrnQST/neInzDhBezmfT5q5YfS3wSzt
xGrfIJRBXYUxwOqcTnSzDuTpLHEwd8AmxYzPaSj4PeGvw6qsZvYzg+iJoyQv9/56RRcnhNHuftkG
Sq6n0gpQYJva03YZ4DHuB3wEoM0evm53s5f3DUpMwm2pCgpa8M4fkClUxr96de+HaYJVmZ4gd7rF
uOSkzbz32jw23PhShwZpcfQMrW4Ylj0e2u+yReEuZ1fjDPlv9oW4KS+ahunku3AHTARhLtI+W1oT
llDU4D2wn/dWYI7oyg6w8DpvfgG+nCcx05MFcxG2bGZfzD3vrkqrZX4+O/nrabft8LNrH8zHxomg
mIH3LKvGb+8TBPHI+RwQMXAfICbt6yyxVN6PBs5++g4YtgmNW/IwXxjkINvLbnM8NZFbaK+NJjEc
BjINbbs2mbDhDuZSBLYn8N/a6i0VuBENI7ULQs1GDDhurmcGs8HeZcgOpKj2nZ59HuHt8peVC0Fb
auZX5CTQ2IxqslRhLqYp00V9zNtI93FiAZ7UQBT3gfVG5Zc7iJRY1qqVMSqRTK7VAxEHBjvIDr6C
SGH47Ej1yOk0+50GQPE1rruEJBY2r6OQ0SZ2rJGK9+e05pnrt7Hy43wd7EGYY0HlBG77Al0YU6Ax
wgiYjEGjqVjorwtj5WyNuwXesvCVUSdPMCGujKh1AZi/E9P+hOBNO7yVVuIcwR8z3CBlMXB53q0U
22RW6P29auvvMpc8mskR50mwKh8WA8dkm34Cct+Z2X6NHcdHkjJnYU3lXiBR3qSOrPhUPBd4gqKG
nacYtVlq/9hhn0+daQTfiF8zehpoWSe3KDE6tv9fiiX1CcBoiIqHCEYXg5MudVREQqVZQMZrBcbY
2N8R4yfroXrof5jnwyZ20b6B2egcI29aNKpHPBP0BKYiCL2P7SEBXmazgh8ikkXuJoSQU4gHEBkJ
wM4aU4giR8jKfYVhcvzigLMXLoBvA5Js3loTKkA8cWcpgYSaNWlPjK+2azS9cGFbwrtSDOCva/TU
lcewMXURIxOmgg05+zcGDEaXmduHbLUMWPB70UcGMcY/g9IUBJGBTun9+hbg6n76oGyluQJrFpDv
cmLdtswcmPnB+oLJAW3hUp5v58vLLAIzGa/ADxksLPLpBVK/NeGc3D9rZ99jqN6C/XTtXL0pxrJc
oE9NTWXg59e/KbobzoYaIyCsq1CVfh72v7m9WEzJLJ4N7OIKvjCAbg2GZxYj50m5ja1acDfd4ceT
cZFNcMmwkatzWPTOp1C+mZv3VjN1NRiWwS/3Z71DNyDm9+3XvVCRgpmfzwUrh0zyP4Km3UafUHOO
oP4j2XgbRiz9zTbNVuXh5hhgthgO0G8zC+B5fBksAALn38047JwrbmYGqQN3MST/FDbLgHsG4Rym
GnqKGZgf9HRjLweT6WDsx0oUhxvElCPBq2Sy49rBI1g0x8u7b89Ta/FbrXAT/jOz3Ny9tSMrZ7Dt
9ElU2ymib7xvOuM9OvwK73V3B5JbddH351fNWBmMyypuzaS3z/BduKoxs5SiP+9JQYZY62u9+yQ9
2XXOLLEm7vXFZpPqxruH+Ia9pazPHzLvYT9IqwE42Ydbjph2/sNPRyOFDKNq7jlwZGJiZ8MucP7F
1UkU3XCxMuvsQIEcmj6lN4fl9N+WtFx234n0dOAuoA0oBy67InRILK35VRiwtMLBlBUDFiJAjqer
bGLBrgr6ImAAH2GBrbPxCh4gVELLEeQywXlEYCmg+n/EndrA8IRLDib/NIH+YZ0JgZDY9FwfH7H/
qWDt2PGvZyS6hSXImrAvUMi04yn6PeBmzI4HJFHNqmLcCa0DT9bt6YG9whZFc31fLUeNiAvw2f73
JHi8gjTltQQdoj2+Td5pf/xpJiLCVBlLQLSBTxICpeACFB8RX+HwxdT2l2BFHI58VsFAKgQXcczi
Kgunm4DbY+P1+gZ7bD+thEEJNZoAkSmqvBzlFSVirGcOLChms0XUo88aKgs/psr04fRx2cF44JC0
1ABpAIf/54FkQ2R4oNd1KETZ+9ltZOxL3AaOKz+Dcg+WJk0N2jz+MqJuph4eduY2jXXjGqcQ5fE0
eIyQ8ROGRTtMpY3vwAf/vTKEyILHsagT5b9XxQKjeXWrIgI1vgvHaR4W+Co9L/YT/+5iJGX37rwT
3oqsRm9OJNStVkq+Ho4XU03EJBE+tEyseChaMWzupuccfGx0F3UBOuAcOdMZBE88c8DwMiWHFkK/
0VNDuoG+EQjDdYJVm+zEkJfHao+deTHN2DVgBJdgZWqkIfZ8HPSUYcAbEW0k0W33E/F2OeOygTva
3c1/Dy8jYcav0Ae+7H5sRORpihfm7/IzE6bo3ItjrqCQFwBwX6GtW+L5SzkSOCVzQ9DuRphiE8HU
t+hDGnyjSaKznvZd2CjgZWpIULUFMoJ4f8YpkY4b7J6NDq4fD/5xCU90sm9TVxHnaZ+4SeeIcxjP
yGzfkUhrbH+CQPQDi05bC8AFgg8iHiqEkXUSdU+1dR9A5QPeZir2NPGUJG0gLtCMUbgNuEBxtK9v
hqSY75szLH2AcfSL1z5/Uaw7J5k+KZhByUkpvS3yQYxtbWO9SLhMMTNFV6TvfyY1Kw6hmOnAP48J
N7e0xJY1vzV3bPqhmAiWDzZwvy/PGR5G3wMmzzR4Ie1vwosSEIn25tC722rnIGB6GBGb6o98UNrR
mQyG5LPySMZwBOnGYDdlToaGyUmG/uck0tzx6ETSIHIYyqFzVygHXrDRGX9/gNDM/iUK1W29Rvjn
0jIIWEBFUDD7PVw1jxO8RzjzQ6Rk/XldbPIOi1ZTZ9iDY5Tg5Eg8Dz1bizLSPCRlps4wHkboSkjw
ifKefxlTmLvRNv+73TwwC7zkHLDXoxhKg7xl3gEcfzHCw4J59q6m/d4xlf0ZQRmYaBzwy/UWq6A/
ZKY/16zLgnSMwd3a3Q475i2T5k2UzT+X/zeAKJ8Vj0DXMBm50Dd1Dny7ZBOSaMOoD0bJBXIOtYgY
l1iwI/S5CpECryQm+MPTsLR2Bn0DnEtKf06sx1Rvp9XQ+73Mzbd0roq5CcnrMR68ygVxRSRggebU
9NckCwxcgipvFGNvTH/N3gTXYro1Bumva7Ah5B7dg9mcemDbTE8WKLDCSmRuuuGvjHstNF0zFL9i
J1iQbTQa41y0r83gZ+/yJW/XOUGBkWnTStHhEJSDcmDUtiRkxtW2vLRmKlvPEOYTcnJrM1rwBuBl
MqgYMlGNwsdlww92PC2bIT0yrk4UNon9cZTOyy4yuCCWEsw3Kmvg/gg6YDT/usgYm5AC2xgMOvTH
Wr9haX7UBIMQP7uGoiM7Duz71cHToTvSWOVO/80u1iK+WPFgND3RMAj77c/DUSaVszE50kWtKm83
2h4pGc2XMdMpe4zNkwI4utkHPr/mbr5ghetf6fTdQlR89o6nJsjs0jR3WRyGfWqHmmkLL4BDg4eB
/CGFiAPPY3ToY0FCLyMLv5IvfBOUbjPWsR2YwXw8sIDtBQLYjHFQTi2zBALfGRttRTPHr47o5nYb
22y8BYAhD9wwuh4xho2lveR+gnVigkuU++DmQez8xTN5+j6JUAnbgKy6ftHmasbYK90ggrBh8Jre
PFfgWLbwTPVZgv3HzVx7XgXozMMPxIU6dHab6D6jCJqtpxlASWG5ds7mjvnbNAzMucyRQDS8WY0p
1PkpB/bOAdBgvWOwwFIM775tBiVQf+kebB7EPSwfruhosftBQA3mn3FuCVVQtKkvu8i7aMs/5OWT
3PmrPG0294J6koFLXv7kmJUGLPP0I4BP01u3swHzOYpZqyTGda1wA6jDxnO4Ami4jfusPtQHkMlv
5bx96HBLKUz/+P+OuZCl3S3uPn6tjCKNcMZ0jKRDHsZd9IpwfNEgF1ib00m5e6e+a/hHJBpxfJqx
Wdjg+DCvwzZgMzIBWm+rSzfGj3FszZ+exRAb/A2oQJm49sH0LrJuVcf5IjqAhs3S8Ivq23LBZqf2
gU7x8tlcgsi0Z6wGK34dxYnJ39uGvVh8jvg2uvM3lgNwZ4HO7R5QWGAzcYHQVpEappniNQASX6Ko
h5MBqzczVtEtCsNuyrVXp3bkmfSkKJushQlcCM8BRgOsjZX2NswoCu9haB9AXrjnXNaO24EILZjj
hWj+yYBmN3Nxt9hXUKrKz10+jBOVNs2G6sFp8ws+OlsoQSU2qQM7/ALBvuHjMWwAEIJEFUPI4cSP
Z9TcGwTFX35EXWRkmlC6j5YwXHUFe0MVW10XQtuSF5mKAW4RmRFFLnj12GNTjbhJNacHRWoADQ+m
S2vACT/DBbfiT8+INRM+czONSBIzSCBinxyYGhnYgvUX+wD6oeMbxd2nF6H+tjZDgqkNBl7sadel
HZS08wUrws6XJmyU32Kw6LFZ2tjPvAyexIsHLQ1uFkDSJkTfy6YAeXbJuuz+IDm5NtyEwXJsBm9/
5XnM/l5WwgDK7i+46uaOaCJIJi/D/ONW0szO1yrohw+FnJXKLs/UKCCpZ+Xp1vN4h94KL0Dygs46
BCvvN+Se1qC2Br01+UQ3G+p/5hlhsQntr20yiwgWhTlvNvB9PmAnL5ddhDs0mj4M7uxqcZ/iFE2f
nIPKGLbpusO/uPv7OJuREbGYGiNY2Sxq3SVRyuQRvpnlA561DgZNQg+A1CGwd7N2zs8eFqZ3cwc+
JHd7pANX5G/3ozEeRXpvjitysBjkMu4+bR9LKL5DmtVhKdjdA8J/FtxNwGZgXnl8b5zvKrdq98Ji
hwLHhILI5CoT1B2QOUPgskNAXP4k8587hJ5/vX8i0bZW40qDK1KsEPQPzMtjBd3dphXEfJwsy/t4
VkCncTjeIqwgJbR0WC2C7w+oyZfawz1g0QMAFb8HNiisJnn6RXubj+g6u8lu/7fX4X9bQKYClXv0
VcAvcOEmVJ7jvMSafKrUxwF2b4Ll3rfB0fQLGVLwCRnWqxzTkpXu8r/6E4NjDppV+7xU5fJFZ06p
L11XKoRqFkcIoCo7YJ+l5F9xgcSIHF+ooF5ThZBDbazA0AB4oOYwPQa8MwcJ8sJPimjWb5mnYUW8
zARsBZdgFF9rMNLgjqKOW5Mf2UNhAj1Mix0hif6FRjeqm7mMdRtz/nwRnvrhFBH7GHsyAgfDdQfu
LlJZi6+bBW+6oBtur3NsK2ajcMAofpeg+hZwC40RkuF0MuPMVgkCPDBk5Rju/twrWxzXXAsOKoeY
4Y3ihRmwC31tG6v6yP5soVnlzGYc2MdXnDiBOTBNqWCY4JQ2ILMQLjzjVPbq+yxKpjaby9XnpLxb
JX4okYyM5bDRGfg0VLicrl2kIxL4UFpt0lIsasCnHIBYswwKWdhzGbSMqYwv221fv9cd5uR4texu
yq567dKSG8yT8T1Q/iFeRxMJXOxCue2jwycwsZKiUY95MpbW067y60PPbfj42BT1sfs0u1AeeYnC
0h3mPF44bTys6Ip0942olAH1CK+OJbBHvw5549TMmTsAfVsmMDaeArB/dhgzGTvt6g23IGeA+sMY
lEvA3bEePNmqcrp5v9bGgyeCSLB4ogz9ZziaMuN6U2MZpiAGcxMlBwiU6i7tNtLoSHkhE/fDcPSH
uf3x0Z98Hng5u1E1A9riCrR298G+aznScTgx5OzwAMlXnkDD8tDMZx34k3iy37vgEfUGBjQU5XkG
ck+Gp5u2HW6Lm1dicUiwGJ+7NxxHGp2QAKqxnVRC3tlVvSSn9kA1xZ9eyi6DzEABC3A/IEmc/xnB
3n3/6S98Y6yPCsx08+rXrOJPjyQKMSGyowOVFZOaEhYDaLVCIia5PyTLPIGGX8IlsY9M0OSt4OhU
h3wOLLE4XewmfA3ZU93bgQpEFJojhf6R6pSyHigY4xK4oa+HC7dBoZmAFXC9m0W6hbMo8Vs7J9yA
ZxFHSW3PCBGtsKs0pBK9ZSOp7BTDSKyT6ax4wdsiTPM43IHQJSUJa8XD/jBnV4ZjuXM6jP2ECVJl
U+9IjsTbLqEMkKF6gYNh3iSf28NBWvxMtxw4qmJqLo8kKwHaAH6rlcf+1auQJvBd12RaanRDSmck
p94cRzq2m1C7bnrp5LUOBS0SElUWfSD55zFCMEosG8Uv7B/Nqu3+cHxP3U1jDXXjhtWrz8ezuXc/
vB/5JuPDO7053zrm57No03Ih7sl0QPlGW/gkjqlCV38qr94Xgp0F71gpcFXGEMIvITeXaEUIQEkm
GBBLW/AfvidkqLOER/IEGC29fmOxyHMcaPlw/KlJJlK1zUd+Ic/JVlGxAXxf97fhmLlabTPP/rgP
cDlxuzC1nWX4ag44cCGGhcS/scLJdGhpoBQRzEu/Q9urEUKyTJndI44BjNEnO4b3QzI9xlggXzun
+fDj4eMxrmiWPzCq7XQQ9wi1mHI4875HbglvIM3iHT+CRS4Byvg/yjIb2mCeZva7c7AhfBchTVoH
+sUV6XgcGNAWoVxzYF839Kt8VrnaNuQQ45PGcCJ+UJl1RH3ju7PRq1BgcOBqOiqedZ/XU9p9+xgX
KQuOAq8gtDY9bL4XChPG6ERusrGkkxorP6v9EYUWUkEBxVQyPNBxCSEYYgP5Wk09Ob2ZdTKyuDx5
DodbWJXOYqFDYXh6yoI3lg7sQSykTWYNWF4sNHkq/SkEdqhXp727VxIp9AD+t6ZuP1UA1I0aEagR
390q+DX4wVsZBj4dFvMbxQWxa041DjlkrJWO3nlMJ6WWCSG8CxawraPBx9ZTdfBT4it0qB02Al/x
XpmB9vDLhaZbYq9lIkJEyvjph11qUdhUV+d5wt6Wk6V3c/lCVnjd9K7ElRz9ZF9q3KFiQXRrdjn6
sMb8IZ/hPnnyA5EsUTkmiXt4Yqn5uKkt4DEwDpQMP7wyGYWB1RRu8p0DYPdBjWvBCL8dwUifrUsJ
Oez5Oqb+M7y00Aj+83SsvWQAPqZkDvVpek7RHHxj1Dd4vE2LeUruUGKm+GrlzpVl7bMpEz/Ruq1i
KIRs77Rl7nzGxaRsTAVxjfHbpZvO7c+GkRRnr33Dtkcdy/mejLvEvE06GG+0Q4sXszOWz/YbK+eW
eiaGlJ3zC3NBJcaDRjvX+3oyQoWoW9lE4pjFjninzRg2TK6GNh0sR6uK8LnBIt90Q0sLIbylR5Lm
aRRoRCQEhfbQoeEywlVnXAbWPKXkYpxs3cdvD+MGa75IRUMqskC309zWnIcDZon3TvLH4FGCNLou
3PR4PcJYGSxrPmkzZw3wQXukdRFXL+07rI3pYSXkjfJeikurPgHKOp8Ag5px0WO+5rREtS5+f10M
BXqp/L0Ku5l/d1moLbFuIInP7v2NWtjAV3iYx/pJzca9NutdeTM1mN9Oc8ELXmPqJM2aS40PiOZn
y+tanSh+xRROzpwnpHqU3oqXT8vJ+HWGrFcTQbl6zvLZh2mJ4gKNS9v38gPFklZWrWYU6NCSn1BB
YfCoTisceB2VaiPA1AYzCOnyXuNgS+zGAp8/L718Aj3nwg0JbICHDYBT73p+g3x40Y0L9z7WBB2n
77QhLbN5/bkNk1rIXlgtMpH4CS3fx2VePk7Hz6gClI9w/J/8sGXMcWKAOSHsK3iudLS0WA8y6cYC
d6bh79ingB1zqmg9/JZ4298t/gswy0pEa93PwC6aQWHyVyh+yZRXj3IE7btsumQY3zgfbIHzESN8
7fSgFPyD/EvkEnV41TdLyuORwW+GjLZJrXl/dydYzk0i7Gn2DL2aP+KShxVMoFXuu0Bf2QZ5SecW
xKfE9zwCflDQVwnPPJB/bM9sXgk5DfDWw7n2jBHtzOW3Lrzf5La/5rti/xK1ajEfHummgys2+QaO
lxlGXEYX6gMKm8G8c9hkMH6XC1oO4tkQQsBbwXY/WQ6Iya4KBE3IpqAcZVE6w7Qu1rhpMuctfEWO
w1uURTSsw6k2GeWhvOimbDJg1iDiL1wgvRFmeFyvR898T3Be3/QFkyImAGjd2yYBODfb7vwjnMxY
ms389bLlP2k6FPaZYyX4IaOkYBPUIeoI5D2iP3ysa04vBiUiJzWnIReyLqw+IZJifs6IDLKphl+4
uqjxBTZ+82rL5I2ICU+njQHN3dA6g09wOGODjGwutWMNCeD7TJ6AlU+0eBBRbtD2MAzodsOlSpgZ
up8lQWeTj8P5R/NDFPrHiuDlCLE4m4fqdKGy/sHLbBHr8iUjhgKEHmYUlLM+ZCZcFYxnjBGUxZNy
VinAi4gRIfxM/gGyZQaZOe6ZQso+jUAK5JmIhkfhFAqoBq0K731o4dfmX1dklI5bvgqQPVat+5Zz
ZcsZQ2eu23lhp2HlwAuza1JHlrfNkH4T5YWFkabTnWhtPK4Ko0n1L3X7d2ohYdal/o1ChFnGdD9y
95Xhz7BIVIKrvznx8iuyVr/HhF11PGRfh7eBmcQSEHMJ9UwlFgOM4udppDPX5nUuZu355LHRmFdS
poTqErts2Bvq4oHrVkl2npAKzhJPs4lgwGmABDesN0HLrvgZ5Bg2wJ14kRINL/BKOAn2heDGL1RF
rNUNaUHBG9OJysAGWl9sKUaF5A/DC3ZUYdbxPT4nQm4kIqJTO7F6kQDE+DXjJ1DUZ8Uv8YRTlxgI
JR5GCWRdICrlG+i/3PgUx9PO9lGZYvPV9/r/oCaBGbHtmcdju9QcqEFsAsJRQDh0bSV32zpr4ZoE
ZpQCGGNvY9bTz/49z7bM3eGbhuSnmr9lP6yX2N8wzV+CY+1/xGu31s/ZZ5g8AZKAYo0TKz2rM6wg
juIxrPC2cuvxiEuE4QvuuxIsR08VjpIYE369AduTh8AXcXMPySMrGDWhhT4dYRTwBpHbJtGuXNyJ
ICjw3bgckG8q3jqeEjZokUliI2AJb4VnnxIGJ4RedJuivAN2EzLjr7N3oKwp1s+Sg0ZIdkFdAPNx
A3Vy4gQRh8JJGGBbUcBmAzn2Uq7o9dweuVxoTxGMUsMbxwchIOJ/BTCIeUMxxTBjwtwJh5Mbt1aE
HsI1I7idhwltckXoA6+EEFLwSdD+wqNwfWe/5VE78tFsPCtV0xHqX+bvgGc0zUiywPNe6AdrrCcA
pez4fDyiHHMxAwHfwUaG5wsLNfx8nMTNZhBhTHG53kGfT/5ZYcaIewgrVMichRJZJCD3UZVpDjLY
8EFK6scW0dLceRPmwZeDfM8HIibO50Gc+rPGOTGJNJmIE/OknrsV8asia+Ix0zhGNGM97xjj4Cxo
tAj7h1zfNcNhzZgO16m3J+HQescYmRjboQ03ggtAnk6sG9lMhcrJzny1u0M/xGoT9y9Kd0vmyzEP
gXEWCkmGctQRDlUYQiLxDf+nX/PKMhzmy4p5B3Rc6y7oEplP9DrvAybwv0BMVi07jNilwJBnZxHd
DujJ5IkpBDwIriyf077bR45ToNceH4MH2+JjV/yDPUQAqdbQeOIoaBb9DVoSsWCx8sHSR3NogBY9
uzx+jVk4COikgKRZY7yovYLMKrauFVC2YuFTExBfhQnK8o2UWZCucbxOnFighwyP2TkJqqO0XgHc
om4WzzmP7pSn+P/LMGJxoLXcDo1Ty99h20IZYBO87TIVxdyJQCl2c2K/cbUTS148g1gfkvSsoknG
O9X98ksDUHj7weM3cHDoR6UsdMpseQrX9CjWiVhZP+/DdaHVZ+hKyIiNDXo/PkN1hTqlLtA7miqm
dX0HhFFs4TAGKALJyrBLSwomPOfC/8DXok0/cG+bcgNRQuG8PcWCl4zpP9MkqB+8mnMe+qT2xp8t
hx8Mi2UFSxqAHBM9FaD25VKUS7h1ff9elM4V7H8hNX591+oOEVZDlXIHw9pIXw94OJ/U1RjNI8wQ
kGeVHxu4El8v1SnHIAoyd0he+s3M7gALbXzKYFc0TNgEsTft7e9otvvh6+fDCyQdhy4EimqiTSXt
UGqLGldirkiLpcNMP+RIRCsAnc1rZG7oaezNi4FtIUbF14E4jMMiYXeD22e4wjiEMYq7SImgIxTU
eIJL9Sc6aBiuF28HL9aN9xw5xZl5+uLXmh9YG/sM5xBYNik06st8+GSQ/5ow3O8t4WPkY6bM38ZF
XXMCWA71cKhbfwzecf+eF6sfMzxb4SV3GZwEpp9eL8T1Ir4Bm+TTRRHcHdW7Do9wt1WmD+TiRjrE
V4jenBzSlCHa927fw6duzHAmznAxNl/ZdPR3rkg9JjJ7A5sinceUGQDuORW3Qa1RnByN46pxcWvG
XEnYPEG24NlY+dPvDHEcizKFzGHxlw7Zq1c2OHabqzEdHSboa/Fr4znKWPYiGp3on2hKYhaDXI7u
9/wDD+/u7YmKgqJU7Y9cAbYINNUSA44JLk/Q92kiCh7fDK7eHAiwbIzXSZ43/QASLankNCf2QAbK
pjVRYWRwcLUW7ikMn52/i3RcNPW/ojJld2SKXLJI4dvu9Bkklsq8wHxaf8z/aDqzLUWVLAw/EWsJ
guAt86A4jzcuNZVBRVRk8On7izqru7rynJOVlakQROz9738YE9mVsqNrUA9aYGjxBk7khQqCE2QG
KP8YOuBDDmtdGFDtKff8CnVjzZY+bNwElDQod5PXfil2CUSQUszOhL3QAecvJt8HG3YNFKxsRqys
971ANXnsJ/VCFHRfJDgWpFD3tBQycsb6nEnGbo4LRWW639nQVYRZMZzAyLhgZIWth0GQJidMkobC
Koidh+2M01jM1zOSO4l15sR8CsvU7MIjw8YDrR6R8RBMvbJUQWvD3ps9nfUSCrLLZ1UK/3F42LQi
kGI4Lu0buBo1RtfAgyAxnIPaPfFvvxDrMmEtJUySlnfm03B0uItISk94LVHXyGaD2T33nJtdK3bf
fXAkwq1s4ae9Ss4iYf1Q/R3CId2U0FXULsPYA1y35FhmKAE+DuLS0euI54iXRHBdUDdfvvthVE3L
vyTSU6e5kYwoThOOmsp/i0X4A1nt7HvfwWKhbwqHErdiTRaYVmduiyDFEgSjMF1waW6YwLi/jYyR
FvZe331CCsHNOjU3+7P6V6FgL+WheITZ/Y5gicy5wLmLx9aG+h4DFKr/lGeg9RlrYfSQ8ZcOUzk6
PRww+FBhw+PdcxNgd79/GCagF3HLabv4WJzyPDsSuDmuY+JHMSwXg7GfD48cBeOXIhJ3uwl0Itwr
MIVA7pgje6SImJC8LKhEBctTr0xqlDLFg8ERVcJKeHkNOjKDOSXgwODfRUXFjZgba0zweXxmuX3Y
vfjjFwWf3hNVl3eHkCscn73XOBPZH/0TLP4N2vN8gnc343S4SUQTX0hDPEMzPR98do9RxsAuHwGa
lj/YIqBhl4F6BswzJnAWiDVEiI1VQIUVw/owSeeNXcSK5iRd1H7nX4RSg/mABoz5ABNtXGvDVJnt
mCUO74tagc+JwwGhQSugfZWUTBVIc6eeISm8QPOgd/8Co8QXAcNK7SwBpGETZFgk0vWC3hlIrgSn
7FwQS4fpbam5LQUgM3gykYsIHPEX9t6+IbmdaCIryFzK9aWeq9uilJctLMey+EuHm/q70kmjW0rv
+Y3EtIdxLHIfJKuTZj+SvsCYh33vIwVqNX7TrZLK/lypPWLFtCGp0u+ac1/ysnp2wIVt1dc5JDf6
nIwKDR5hHcBC1/kS/Xv91k6Tk0FtG1POlIMFMUEehMwM6qgnXVSJiApTQ94EG3tenyj5+Q0xiQjI
llX5uLxSalhodezJbDnoYbGbc3M89Ko3N/ruNqwbjPpEtci+MevIEttXkoXjOU82ZNfvHaaslXVW
tWj/2HgdRvUKxSxgB1lIyvoOxGm17raowsq+f61tTq1IdVzbUIm9Gk14nw2lGC8f7BEfQRi/XZTd
R45eELpwJRHm5wRBiC72mXnQGDcYPyRLRHhbpgjJH3qyDBLRc4mszzgwhbnfgvYKpk378rwgRvjw
/NCyQ7DtmPh3W72zbvmo/pY27lwEsJjJ061A9XcXHc8Ia4CaBy0nhU6K6solBSLD6tKCy07PSmln
z98+5BKeL8GsMaUZc89VWOJisPpDZCY/RzNko+ERBf48+SJU/HxE7nFrpUfATZLnNq1jmIftDkoM
pCkvN8Q8ClP4K8Yw17JD0OX2EodS0nuONhmSBgD6Ef47A/M5euOnzTFlPw3+E00PqOEEg43sNavk
2ceGtoQEyBjdT5dsRRhzfaIcM8w5Rm/meQM2zbSGiSCTQzNHNzwewAR+mYtetFgZURh3ox1wA3ix
3FkfGz7TdDAaWorkvUmF98CTAa8WjPge/lOGpbOmUAorxwNEhjZzAzZx5PiFZ8imvG4cvO0fqSPC
zk0BUMgwi5rSnModFH6h+JG9FgSDt6aR8mId+w5qfCtnA7nPiC4iiIDv56pUAtjhmB1ZD6mX+ynl
mLos8YQHJtMVQiodieInVjPSi8ETeG02w9HnbZXxpTC3D9vHgejXeQEhzBwYfjNqnUO+GhB1p2Lc
iLhsifQTkzs+IAHa3hRb3SpcenVdaIDgP0GJYyBRUpB8YZap/DngIFEqdskfoJTgLiqAe6Mh63AH
xG+8Z2XPVxh7kYyb4j0nplkITjNbqlhvRFXOWJHlcTBcwQLL5fFjyd5GDhdj2loj+6qEuzDoI/IF
3DlMGvaBPtJbk+CCvpcflW2RjltpKl9RzlqCPlV535dzPhCogZgKVFlP+Gup4mGAgx9/rOk20ya0
MiXPxcP24NMUDmPijgEKoxlevLZiRo/kYCSNWwAf7hBaM1/bf952uDumXN18pCmh8dkak/sRvamn
upjHRAfn2Q9+qJ36dEAvvIFn1XOaCA6M/HaZ6zAySqYJY1JrxMym/6O0F6Otu+Qw7jESh8nJ4+O8
r/wV1sCwsxipMS2DevhkiG2KTBB1m+zU0W8MM9Kh4JY6X8eZFkm8wtwXIxgdhwYc89ZMcXThj/4k
P/DxGt+hDb/d+irjj8HcC+YnRqTWT4uK9duBwWa8bAWGmO5lqtOrvLdQJoVfw1NfQZ8xRGNrHaPZ
1W10v+JV+SqXaJ3yI1o5BfnZpfGx2DsqM7lvG+MKGdP2WXhpDYUbHUIW/FCC0MpQk9Ck9CJlrs4N
R41B9Xnc3uwQPLpZ0N9TPrfI6dhGeXIbN49vy9xHg4cFOwIHHVcasrGwVyig1+LbGXTMdQE17MFm
h82v5jAQI7gBfwBt1fcY3rCqvloK2SV/LNBOIBnWx/Ke0SL8KmLEmIpE6nZ3VElXSe4TBRrwY3KD
4mfY9b45ETynAP1TGPcDuhCH3IbibICVjD8kF9jtCDg5p/27M5sAj4W7vGJc9TAT+GzDscb+fPM4
gb5iIqdse+4OKnmdWE+ILloIVjkzRqLvCt6PgDTUzxMBhPWYARP88N5Srax1XgO7MMJ023hM4Ja1
BhnCkxIvRR47wPAblfyYbXvbkNwVDEKQ8M+VDO+zftZEHvrBE21zH2YoebtM8b4YvhMVLLB2waW+
OVSoFKIDS3mS6h20iz5Vq3JRL7pLvU7bfkkIRKG/fEBigsoalg5uKLNa9livrNC0YKj1T6GGIRJH
m/k8AyNykPajWz96XdgaCfYt7epEuXN6w11qwroXdpMe1m5McmG5CgUTR9sPQ0vrs/t5KJEWzdsv
NDdU74Q8OXVv3J2zoA0JnKLP4kdD7xyJQELPSeBUxXBkK/LvUNGxjRRsV7AeXi+GUHOGoHdyXgL2
bwZ0DJgxGB5V4PQ4fpCwU3ktI/8PYpuuf3mk8w+1DDDJbSHt2e5fDFGZobMZfhx5xptFhjYcM6Tc
taCZ1B7phjDt3xQA49ojm1wOjQWIqstM0cpWmRQ8z0z18jXCWH78y26mTO9M8tQyZtlux678MSHF
gU9MPi6oh0AqgFEYGB78Zoqt/JiTAXgWA2IchgmDQ4GmC6v84OGAzStLfU7XA6iqxcn+g7gYb58c
QY4gayOyIIPiHSnfnXpAWmhVJxBgDqwesM8EXYXFseerU/zrzM374bBJ/Dq2Zh5mvOtkmGPQtFpn
cC6RlTLH3cmQZwua77aw4agAbjcBGX4bHXdD3Ihxk6BNt1Wffr0jQHT8nPS/9mOShskiv4ix68qY
w5cZvzbpmKZRkPmwVI/e8ya44fiCP0LcHofcRNgzADF/ZVzEA8wXmOLzf5nilykXXSRGuTTMNI5H
3gU3B+bpUb7yDw1WT0vCw/Kx7NkGGylMpxw10xosCLjyBVTzNcPbFjcORkiaKVj8OjQxzNR4Mmkx
D2FBYGQVtCBq4HBF+Jm2MXnZVrUq8QXBun60HsS6rS37y94+O+Ukit4vn5PhEGFmgasfll1lE8le
WLy/v1/cTRIPPY44MnqTs8jJZVnKYRpny6E32CpUXOxKUH4nMtHYgj7hEogXCfOilh4nLFdElvJD
UNdj0XHDtW7xXt1cMAfUCLgmCUZnsUqZgfAfuUOMtfuc4oKBB5rq+yCJwqH/PX6Q4I5fwGwYYDbe
RNiRFKt8bxASMYMlNtwxr/tsjDkTLgPe06Z30gnCgdEhW3gNwPaQLRJNMyr0RD/Xa5gtowxVVB70
veGs4VwHXqK4z5dv7gsr6Mtoyx4Ozg+2h9ZGEXFuwWR5Son4GwN8pBMSKrliz5GCFzzeFazKze0f
C3+eOR9MfZ9WMqujYgGGErPP0Qk/Zn0qcgYyQYrfY+vjLEgzFpULkh1Y7Vi6FvaLQcI7AmzCuVpo
Rn4ncGWUGy9ELEDhCT6/z3G1SWbppIbx3+wKn4w5WJbw/bxND3Ml4cRdCQkEMwes3nydypbOnujM
bD4Iy9ELnf61F8KvPHdgs1yvUKyrp0GzXIxeDsmlAhFmU6babzDq5hnVV3jsTwjaYb6GDGCUUDxT
pWdLGqfDQjkLFtUjEKV4MsaN1zPO6vkw+Tl9CzDGG9qQF3sunZz3c15/2e6NAK+yjp/AgH0wMEf4
oDiE4LSxFNy92R/TTOsIwRpm42vCSMCDLXwnY1YkKcBmvP0dCQLxyrBYQwkrPO2SkMD1sG+GnyQR
0Tm3ZaVvK4c9kZX6xZnaCF54WR51j/9Wzq1u3wJ2e9gvA92Xf/7nF7dXpPEEgZ/btzucGU2Eia3z
Gk4Or2BQLxBeVc81MuG+8BiArkGgRjof3FyiCW/qFC9GqPbITTKYGD1riCMlmhwkmF8oqpr5G3PU
a+DlHBEMVLNIuY3lAAL1r4txLnDz11jhqUYUIZYf1gUv2At7+D/V4NSgOw+3xmw4GZ5bWwfO61N7
2NprTArrHdaMHTXraHhea784w/OPv94DwDN1JcG1wMZ8kBy1/oGrQIE1UQYcdNZnfggP1+4oRpXF
TnXaRYGeBEhAbM6gyKiiXuP0TPqA/XFfs4yEAmx8XdCa5WdNUEN8X+ZTNOR9t1qQoBEmcRpQmfS3
7LmL56UvYInHLAv7J7LQkPQCXXCBLAK4AjX8ro1r4ww8EXhCwPTxt8XlnJHkkVkKuMkmYxAGYBO8
aAUm5JchmA1u6ySWJum0w2W257wDxIvPsO8PqWVyTH89Y58ZlrhwE0opbDnE7P0+5WKxH/I0r1/U
7vO+yKl9xATvwgeye0TBfJ0k/lzLUZmCXB/wqf10zrMzaWKpjtIAv3sstPjpMS2twdyC4Q6bE+/i
N1G8Ek8QBMNztpjMZccZ7gxe2Q1GAJ1bnM1lzZGpYtc1rtGGlcQKCYT07V4SC+pQLAwCvuD9lQ8p
haW4zRhzwtyxC0CrZsX4EjMT9jPnGQ1HLXOhp3fbg0nhGxJlezl6zAoXQG9f+YPA+DuMBqPvP6ki
JpmBMYIzzZELY3XBKUw3zoEzFGSglKW7RiN9TQwiphyaNhUueWKjHIF+w5HK7JbwUiJJxlhfabSm
oGQAEss+MmRO5/Hhz8CXHGBrGEFQcPob5sGmbGuusn6Q2fWPnRBmxMsIhRR7Gp4FjJ1A56hsxSvj
qH+fDLLLshkqt19E+z3AAI15Bvpj0rwYWjBrIz5lrqF/hFVUOcfNwT7z5EyyEdlKaDB0jMEvctzs
eMRe7svu/RE4Su05lf5NvI1RKwrR4RwOw49N+cQPkOKsFQGKwJn15NcbfT3QZQZ+JLLhkQjnB1/g
F1nNrKt3oO9zbFy+Pk/6U3J1JBlqoM1V6D6JYwQEcgLxM3CYkdEHG0ivplm9xNKcmYOSng9L5RsU
G2F8AaMKcjkqOU8iSbbwa4L28A7jNgUV0Zy6gyHW6e1LJQmFzk8APpRI4soh77tvUqHL4RkWzNSt
YWcrQEDO5bTvf2ohgzsEqOOZHHuD5UvCQsDDMhrhHB6uZF8CHz3GRO+ciJJsGAg9AfFBtR2iHoCh
P/zgnfyw+h9ikMKGdhHmWhfx8QvDct3addCA+71W/8IRGTBJl0PrFr+gO+Bd14bgYr+e04AGMzXQ
9/XBAbKha6P8ytL5ZgjBRDVzqBhi/sQOmCDeSaDEdVOYaG0x3WAwgWQH+U5z7uRL8qbasnIsqRbK
lolb1J5YNjXcCD4+iSNhSeDry5g+d7h6xcnA4dtGqavA0IeUtkDl05H/xu7XTfOTGqh/7MZ4s+L5
ie7zZt3XmvdBMlHiAlz7OMCEYOfoO39MhSVHismdcAm+4n4M8ONVd9mqioYO8DV+nMJHnv08fowh
fayEnBM0lONU9ic8VDyVc4ZrgEkASnTJAHs4HMjeC/pDCrjKzM05BEOAzCMOesDjyBbHYvSt2mwP
syQA6oGiK81aB+4O0e/KqAsqYtT4GGOqOT9AxEiIzozfHKQQ7o0t9avqanBX+9f+FdvaLb6RQTd6
0U3jsAKuI74hpRh0VbrQGcRnwK6bdXB/s83Xplgj+Zj2mrbAWCiT7xbxWH+mzbiDcKVpjcbpujuD
XNpZYCzYGm4jehaagrU8ywKpiOFOC6woXedsYGckWuwsD1xhFyqN0MB+bV+M0r3nlqRRIBIvCRgl
obbG7rQWZhdirlZ21utMk0XGI7QWaZ3QJ5CApiyNEfewAuf/N0Ur1PH9BOVGmVb+EMlI4h3+cIiA
bmcEdAyYf9MNRDePyWhDsIAHJ+IEcg+I3YfgbhcYp8hM3sVwhuHF7BUCvNaoPxl7V3/vP82tlj2+
oj8iqraLs0j3Cya65eLVYvVM+UbOymPVnh4rGlu6jg3CVhgA8Ii4hbAILch/FQMxXoAHFYVJJav+
zV2CrYMO8sRKI4swl63qO2WvA1sExxW47YZoW1H5ST4u9CC+N1j9fBZhsuh9FOcD04MC8xCQPNtA
bPuIXmeQRlyfeiEdIVNoNuNPPELyoXuQTKpQfB9yq8wwooKmwg+G+1EJXER98HhswLexFnp+QtBH
ah+wMgiuRt8CtjzINg8uKrp0gNiVLUbTqOW/D0s9D8cSpi6WIl9/nOg5d56jdIhWDGwvlnukndj0
vgIjh6DO/B10M+NU6dnVkBjCUmzk0ro/4+fAvAXzkmPGBLcXImb4kUzaP46E23FrbeTaToFuqYI3
SGyJYiC5JiobF8OGSyqbwtObmDI8LgoGYBh6w5vEgjNzu9o5/GFGAvqNCpqJF37hUE9ecYuZ7Oo2
uxEAGmsixcuuevDyiWkYyfcZ6m+svTG/Y4w2GxnbwQLS1ZZ0aSdLgntlFQoqN8l6wJMUl5CySEbb
o8JOtjAJOfSiHtoJdJHOL4ZOjG8RikOY8Ji/Ywa/6aNEpGXKIvXrvGDCCDhUgjHaUB8+xKYkrVsu
MQ8B5RszseVziQ6CHWFgY6Dxs5i8+eX+Pn7YVry5RwKE7tk1k31MelDAElRHFJiwg+Yd2TtBOWDg
7Qgf8K+EH9QQ7K5Pn+4PsIMs18lrCTj4zoNDOU6KHcMNeMhoIIZ7tL0wadvhxqC2HlYrdEqS7iYr
RuW3FrVsPCeGmiGuzLnkkrdrrIFeBgA24pMSvC7M6UCROF/JR0Dk/HQweRIaWVFNAG5gJv+woUIP
xwIdxrFKczCMtg+Luhrph00ybQHmaXZ5x85goZPsPKMBBHyG0MuqQHIqHUuQ0GuxHuWs2WMLqsZL
lcef0mwC9fGwmtFvfas95ACqupYl5zvivTa0KA8Mxz0tfD+vr950cCapEmJ7TQGG3xw1V38NGV/F
Skpz33Db0D6Z7ZquYVA1JqR69BJKuxhieUxTUaDZB8WmrqdRr0LY6zw6wrWqRmUByTlgHKWQfLFz
Cqz6bOOcD8BH0XDB5TN+0/QeIlooP25587NsriprYH8waOVcYxn0CwD7ecjgGf4C1CgvLCMR8p5h
71edw1cYDPUFfZ0LykVRlRFmWPDle9vH6H3tEkjRjD1D9DFPRibIpmbpD72u7qVzHYf3uOuDEaPA
AHFgK7zmhwV/ORt6fPxyTXgFndNe+Z6APko673UxO8UD+iE2aUhiP+ZdDh5LpheEBNAvdzBZl7kQ
lvImWb5IEtAiiDEHJntznnNQ3sPktnyv70cSwazv3WVAR0+oEPUhlAWdmABi3MrLzkYvJoVYUKo2
ZUDFLSj5Rf+GG3ceczhBg+RC7zkPeE7RME+QFGogxGHvRMV939+tZ9SgA/b6E5mpFKsmtRV6Jc38
dOZgTzsCGaBtyGN7OtqClrcYpW/qRfBX15g1YTdTx93MWGFNEEEcLgqr3sm4foZvqKzeT4nTxroD
gyC9q4TPcD/xSaVLGCoZMyKFb/iWIVEu7ZwJ++q2elAco0HTR+nio0Q/Hh1ivzgIKAV7B/85vIA7
NGJ2kuFVvAMvU4LhSsQBiA2h7Pwk6IfQrBFdQBvanC/nMwjh171xsGEO93QGCBW8n9d2HOrK+f6z
8tiYgHXl6x8zIfSTybgvJsWM12DMhbf9c/ZePLlyVwUjua1SAji7kj/0ea+CFif7LeNDhmL4qTza
EMySrQkl5lNic9fViEOcw4LTg0e5w0LWx0T1/1giBlqDSSPj/+iBtSOtoP4v0d3Y7yuQ6tgYQHIX
PP5anDcKVXbiDPdv9qjBSAYIgbPJfv0UTIcztRnddOUUVGiNAEXF0gh+nYWSAD2DgOnpfWCxwIcW
L4BAM1SWHpOKYQjmCsqIyAE3F91vtoMJqzwl46VgrGpiQnYAqGcSk6JPwOfMRd+JT1Dq0j70kXXz
7kE28JTHRPzrlJEKNZW6v78/PMcaTGPxxP33uPPzNdXFsv3+w4ooLDkseaavUIaU1v3Bx0RD+oZB
aGVjwRd8ecsqok7Bdz2qSGAqBW+KnX3oCXbt54wAQ3s6P3jyvoDVtTmEGshQqaVARINHIiiEN49z
TZ/zGmmLFHGTcLAQeRK8JtwNzang4zFaZdabT6AG+I+VIZkMg3msI6qfhh8IwZRyZXPPXMoBak76
wc7W8ImS5uUm4TxxUuoXzP581dxgixtKeDYItTCsNUFYhfx484RAn6V7j5odA5WAqqI31anE5HnG
Y/EvjuHtoFVGKgLcVPoJQbMW9xEmVe8M0qx7FBnAnC/iCufsHKhv2APQDz1oxvslTftakUepQmYx
6YdahBXAiLoC2s3SoLFmb3k76RX2MzapPvKlSADMTIPUiTzjmSg2FAe3ywF/8QgGrluHDO+36DGg
LAuBZwvVie6ytyPhmPDWuKagz4nvobIqDfe9aQco06LPBa5DDvCF8eLBfpIp3mMSrnHC7p97tZ5Q
hHxvrPEQgAKeiAgpj36EMuCdpwkPSqgu8yf5vrg/zLA/FFPup5u1S3o6QtPhJHni1VHHUanRwg3n
BnMf+osSfyrZVOuIh2Vad9i4fu9WwzRnq5yZqFUOfTuoPZaWS7gRovee0qySzidHGnJhmHoPeLSU
oaRZRbdxNk683qSHkBdIeXubfkYQJZhTgnrBseqPsIKt67kUVvMDni2FnSYToOqwYpqCVOG+T+fl
mpEuEsQ+G8v7zMDhhjYnrHj6ExyV5mpylOpVfvMT8DWbg6vvccLzwpn30VK0P19jQsGNUdBxfnSy
Shlo9oaYqTIUJcEa0gcwXBYQhIY26r5WkVMxvdBnQy3qe3V4j+B5v2lKvtQPpr5vzuxw2RKjEFBG
yol+iCrsw1ifB1ofK+c05iDCMrmz85gzjS/m2ESDWF/VrRY+l9qVw4figUkuSy/F1QSQR3KLYXxX
lmjD0DyjBJNcyCDUnXR19Uq/AWYO99S5vO7350TdjOsgs9oPL5hirKO0W7E5KPL6N9wAD3QDHxvP
sp28yZne9OfswsY0JZGxuZBOQzqcm2nQsRrDkaBaehwJpnz5USlG7aX2CAENOXPVMxrE3/V+xK3i
5ytQi7GaInaDqQ2XUXpj1+IrZ05uyCwElGfPCQ8Rd5Zi/b1+BszW0DMBJEwbFb2J17+qEOK2XH7E
iPK1RddqFvFv3TKFN/zKe07qSwuHaHE7s0AcHdkpp3vGDH+aYqoJPdrRZe/2sW/TA5ZmAdpTHNhR
P99j6oLDthLuJ/c4OZg6rwHMjOzeDBEWzMalMZFvPlMAJklnLB30ntdA75RmyY8JaP83eVKRjlLG
HOziCmaQfi1N+yDW0iaP2SwYH8B6kZdNu9Bn1EPLw4IjodvyfqWx0GBCSKBJxUGd41H8Z+My3crX
b0c0+aJ+nCFl6Hu982OUyh4VEZ9i2IPYIwsGizrUx6yXr7kR544yqShE2LoYX0owXEt6d2AnQuzg
2LIBLbHoR5wAGQbMB0nccI5TIz2dsGOCI0V3/4ElLcjURaCEWOzZwmsTjveMVClw8xZWDt0hvF+e
/e4PmlYN6QQEH2Yu/Cm4YqTuUsPEH0FR9rCaiAFBJxKnwkbsqsURozlTWKJ87deody6dDkUKfvRU
/YmnTKfo+vz+fPgz6bfAAaEFOzjYxPiQJbPXCrRQ4LAMDjhtBakNQGjzYBDxsHTegbG7rWofnz8K
ekolpgo5DOec1DjBRuS1W3MK3PDu3vgWWJxO6K8jCeUyDDl6zGwsIBID0A0GDedW46EsYP7KmBMd
AdodoVsgAEh8Q1TQ6BSIzSJ/7zEGvKo4Gd/+U0eSM/zSdSCesyvRSUOelSwJTAX5CBjMkPoQw5hz
bQKVCir2BbNfEA0UyhZEKcmaqjZrzRf45/Ms7ubmAtf5IVjIfMXDFCOZwVScZxls7De7ByYOiguT
49+s/e0piPqIz+gwz5Cm6Yxi4JS5eAS49zHT8cLC5ULYyZPArJIe5pXj2+Jm03uajZ8shAbqhi2B
6pOftBADL8Za2Jcwz2JkJcLmNLRXL//jGzGe/H4xfkx+q+aPcUXLI3CUQh3fhtqr4qQxU19nN5tv
CIoxeL6EQnMl2Yx1afRAPwaMOvOQ+AAkBLCE+O5PsAaarjjjAw5Guqn99f9SwuDmRFiwmOYwYo15
/rRI0fGUqFgpJ2laesWlFzXmx//tKHGxavXhif698MbHf5ECG8tIaE/Ipj0VOwbkCtP3+MNJ2lqG
+5g+A+1Ka9nHu+K9ro4Y99L8YLo3RjEtr/LoN87DxH5G5I57BoRfKprFE3ndSs7sVoS7G56YXxrx
gyIFoj6EQ2KOwJA/x4pRzVq4kvEb9gO6ChBkRyBEuVtOarRWe8X5udT7lVe5QO8PM531OKTd4foL
+gVYrENGAvyHVnG49NEvXmFK8xtHgFWJff9vhZEeLe0aXZNrLDZsF429anCnqM8IVuDgWX+cfLx1
tJVQTicHStUCSy/DK2gjviap3H8Y2mEqkdlr5jqJTbfwjPQgnzX8ZfnchMYecAsJH4O0a7J+XbkR
2Awlx9e6XLILB4pXbJNNH9Xn9HNKIQs7CSQzm9ySQrNv0IjwCH07DUI/DMUWxGiaFaPXKPXjnegs
xVYgXJ95u0GxFspuxKRW+DZ5gyWLlbbHfrJYRSSMZCdkVv9xryPm6JhCGHx8RX9Xpslvj0lqamJH
FQ8x6nr/5/3B54SyM/dEjggIE3ILDMdHtQ2Vxd4n8wbObeMAeyO0AQN2e5a2bZzG2cIOtDmL7Mp9
OZ3H+iB1RgtE7IwWIOf7EyLEL9pTJL7enYSghgh78Ut41Iipr3jpuLr8e+G0l46YAr+te5g79fhm
90zVXzBJclbig4hZEaZDD0hKKoSa9E3EORadDAfB8cOXK1gphwgoC+QUSS6/nzbHHv+EyOXSplpS
KD5fWX1HfI34KvI4A1iltgZ0Il0V99g6OBPhvwCVoDRXKwAXLuSfmEQ3Pg+/SORArfryDXLaCfPh
gR9yuRsTqSt58Eih2VBSJ3VI1vRTVlSHHS21IDP2ygNnDxKypzACoSrWw50e/tbiE9z+HSY3pA0d
ZSsWqrud4CBudhjiQ+17BVCvrMYekRIwHe1irsmV68fVo5AeU7NyzUB7wFVkp2fr2Co8lzg9OwU3
fMApDWETwYxYDYXzI/tnTaYkNsdoSqkmJnpiy5On/9iI1BLiTdnlErfxD9y0hH9L7OFU2onbBHxH
vJE+5TN24Yk3mwmFgidycaijef4YQ/JCMN1VotQRV4utkDXB+kOoI/lYaztEw4v1yO+SByrHs/8P
O3suY+a+V8+FSNi52aG43yxqh71VXDyWQe74IX/KnwvLqb/rndVz4JfwHnpu1NjnFnBDdHuNutnm
huBwI7747bGenHB1PK4WOG+KReaTqYRwom+O1/BXb+aW48Km70QO83YZgfFEr3mZHuxhJtjYIEWZ
S336b+Ug32CHtXFFsHYp3Adl21rTCkeokJtihXglHTFPYt0s/qL1wxxHfzfzi2NP4fHiF374W5Gf
4BsQJURCUMdz/LvSRnFTiXDhV2cuiFlioxk4JKRad06CPBxsaoxexAJXsJm5TTXrmJuwJAa+YoO1
OwesPBC0b0Wm70oG2RJ5GoKN+h11tqO4I8GR2Tg+1yhimzEfps1ZwnlChYr4CudZV7xpFQ8Yfq3u
Xjr+RFqQev1pW1i4f53gaI4RTu/f3uH0Sk2FBKvP4jsx3Nf0aT9snN64f6lmc3/E8weigyRUkHSE
p9Dd+gMudFthB5R6zxOPEp99uKTD8ijnTjVG0Y/zkXfHYqlZPuxVz+f7TciBiVgEIaeuD+7S+QrH
tQzTi9NWXEWJUtYllLeCPFLsWTI8WI9pCuUAjDGNiDF39LBdCzyLQBie6iCnsCICTbCp0nm97nBw
0a+DjOdPGWF16PKQjWqwVPAs3oVYyeylLrqaYDh68fjwuj2ePLGl4BNmrSAqzHiw8WCDtuKRB+xk
aP6LvRKxxfzGcSwixzZwmihgLkuoGy61IJUgsrafjXCGamvq7Egkc6Z09pl1xpFjt4uPT1t8T/Y1
l+sM4sRyhvQzl9iK+AEDS1wXcY3EqgyPOFyPdmgw+DbEAPHMA4FYw+XAaad/mMUR9OPPDiKhTey6
Yh/6LmDYMkkiseEvj1qvmZSz1nthAFWBP7Pv+nl4m5RkTimna0tuD25pYu1RdzvimnEtIZiaG/zI
hCj2DdMEEAWVHS9fOFgdc1/hiBEbO4+c4bCBLhacVbxTVLesy7eoacwVPmVE8uCbddTC4wJbNqEu
h1xFISZ2T0eN6NEhuEApEjvMnaeD7diOxrDAmNuv17OZv1j0zPBBzkjlFTOxDnuwjfKZsGYUfmW4
voUOl9ejZPS4PtwxExhvGAynzYkTeDhdXMXnkPI7ooJj72M7/25wTPLk3IxYuDbPcWPh5GmhERZ8
ho/ThdrkS4u69sNEPIs9E0MvO4rssTvGFj6ShEU2QsW3fYfOiAOA5Ocj6Ok8ee0UvDY112lAzsZw
JAwX2LHAJcM+P0XsjZgbR1KEhwgLzU2DisP46/RC3YR7D52hDGT35w4n9yAP7iNhAA3B1jG8+1Kl
FYGfESvALdt0yVXiO2vBj+mplV7EO/pEYj/is2tqmZGxp0LRJ4hu4iIApA7Tae9aBp2D/U6wd5EK
tIUrPADFxkskhMOO6pGRJwWJm3Gl8z2f5IzEyoqFQUXodTbH8B3SPGgepTJiutDYtKSEiAUtCEGr
2sPQivt/YIeQob4hfn/gQTacAT3Q44H6C8+aL9V6i7TRQBX/wGWSqTLfjQMugIEU6OPyCvwnppxg
h20oa8KauYhERqh4DES6DzcldtiPr77/58/+ZnYz6Zv1dM1Bs1gI3zPLtlhIjcPF+BPlU7iTPVw3
TdywbELgrgqLIndC1eR/PEC2TRjKIlSoAWR0WUjbcp+RJW+KTeDmcoFE5X/FBU6BgzP9+DM2Bk5B
liCO2T32E4QD9V7lL4knjEPNrPZscgRWKX6FP0e7Kvfv/WvB1gZDrvYgFdjHHpVJYsEyNGtvRZnC
kFisZpSM9Im6hVkm9v34EYp3jGbpHx1YFAoHzNSZlrArQMT6BisAfPvuMOx37j6cddzexA3iROds
SzloxYn+pVv5+KlHaeNEXJWXU9p9c81BOeMJqWBd8d5XixCLOd3jvDuq/MB8LtaH8DiD4WVhACh2
fqBsjLUOC8EY/OfMddVneN27X+6O5fgLqgi2ooytiRd2PJacpzHbAQeoqE4Vnts43pVrJkKPAJNF
OKq0ghXE3SSouCFf4ejDLXfx+cTOlNPXxGt/tbKcHVXTzzpMBCtuNJUJNMnG9OB0hDhy2Qa+FkKY
PhE6KeJ7cVS1BnQlyJLNFqNjUqspbiWcS5iO2NI/sXdqnTSfwwSRtZBZZ/Qm7N3LYO5NRafOTxKd
Ov/KRDBltxdvXxSO8apwFoNTjmneThRxMOhoOoYzzatIvLmJJQ3HFjnHWXM80d+mCFBAckUf/7Au
IjAUvotzPrcM9sWartk1OQLt4xFWKEsTCBSRaMcZ8N+WLh4xHO5F9UxJ7NRUPVxb5GOcbRj2NQGe
E5jnqq44HhUWLpsjdZA4nq90C85gno6/PqV6nI+NmOqPvvV/NJ1Xk+JaEoR/kSLw5lXegxB2Xgho
Gtd4D79+vxR3l5i9M21A5qhOVlZWlmGjyksONUSVa4gEu5W2hauAXxJxsoU6RfYs2Osq59iQOzeD
MsWEudFfe81+OQCOkVnocLHuw8JTK14hvx3wodZisVjST0k6rZPh8RE605kJde6IVk270asKh/BH
3d5ap6R/q84hEZQjJScMCToqHWdJcRjM7ABw1IPjvJEq6xC0VCRCZl5kECwvZ69nzPsD3O6Se8RH
JetfIftDYkyM7uqv+Bxq9s5nQjJD9Fzx5uRObIik0SDfQ7Lz2tjwtNJ1Ug+2Hr4uANsqHeRn5+ZW
PGRkFY9EODvQDlVo0Ny/XtXF9Cpl8IndJhs2fhCdTr1t/xZvehT94gcKRToVGYqTrrF7uNFzhXze
b25Ynni1sCSfDk324dMhDXs7b0Rlp+A5rLrXdBVt/IpT5281FupcYuBL/5jWGUSz8vWjGDeRX7Pm
cZAus7SnyD/VwF9nQ4o0pVOHXrfLwT18gtFLKS5A5IFP6+HW0epqhwLGmvWuch3dnh2tJVOQobav
b3s+Np7meEPVBXkVzbS0yzIfeEj926GSRKfYx23g7IOdeEJ/ifbxAW6nJ/McGN41uBTJS4VM7lw2
Q2zyiiiOCSxsyAU2xn93kSda7UTWgZRZryxnYQjFR6Hok0mSfHOk9tnH9YxJm0WCPIO+DS7pcfEM
MBx1Eb8ouSTFPLs8EzXwtF4H5wryIdFwtZrwt4uUQosL4AGLDgleS4zPxaPdLUWaNQgyqgFW9eN6
lSIWVGeXTekilbbZLZlglsfgQBI7nQ8GpOiDV0JHDtNqiXdM3SxO9tJjPhMoUTmbXt9TuZj0EhJP
D72aKxL2GjTDigv9umev3GPr9wmr3tleBQzmRidXTRmTS4FDvgBQjpShVA1AVuXtxwowTWfjrZIm
ZjEMfCYCi+9WFNEkS96YdB7pUQubWgvVBZTqH7okoi0mrJga6J/1jMB2GiqgpjyZEUBer6lVt/EM
Mw0fT2GSuX1USY7+0a/bbf/tGb48AfCRt27uzRUpALWAHWe9KwzCwGiiRL3LLJdui94UZR0spcl1
pOU1hTkzsLC82BXInnVMxY7MBAdum+ECfFWL9ehcQ33qg/dG3Rv8LetYrT9+GgxHeoY1yhOdC2ai
0wRXiNDAYSiv3klz0Kqy4F9keDXvMa555R+tWTBd1f0H7Y//xcNeMRPtjWDzBFq7OnRX8pCwrt8W
ZQnEm4e4hFz35fIlezgcAsdB28SugKRtQ558SGgff87voxWbW45XK1tasuT/iTpAYlYHUUgpruLV
pcDjCixroGcu/KD8tW03IVCadj2oEz53ZGRq5m9ZWZTzecOquRiKxRPHshNIRYxa6zXtqw/Ds1iq
U6HIipVkGcTYRqo/LWehX77zEF9pYFgntZSpxN9LS4eH3on3a8d6H0KZp1xYeJTyMFcNYRa/yJgb
vg7hyA0uebQbc5P1urmKFnWbd9f+sLKXy9yK0zDN/SiKmDByscd6r2pHkUL34MbN1LUH3BIcfm7j
bVzK6Ov2nlx0/VkNGwldeShKklK6Gk1npKdmqcf4NeeGj7H96e6jlnObVPt3XI+3kADklU4zvk1o
bjAXVa6P4VcXtElwBY7zK2ZYcBEwUAYwZ5VPe1CFNu4HlL/eXXAf4nQ3mp7nJ+Pfeb8BdoMVE5bc
ylbTFCuNtdX6V+H0b26DsXAt/jzcoRb/wxV21zJk/svZKXd0cZ7hOkDeHTxDPQG6SA9XC3Ab31Da
N7A7KYU1jxwmO8U4394B+HR14U+i9UYZxmYajQf35l7QTbAsdwFgHuuNBMB6immTyhoeemRsP1yj
0+6UxytEgE55DM9DYgE2woFMJYl/lIr7Lv4oH/fuPJe7YBdQVvc2qZIHbJI8mnW9XTAeDv3oELju
WD+BNi2sZQc+5r4s7R3Gp9Xh9uPkQOvJ0UHZ/ccR76MH4Ner0Rn3Tm6cquEfl+IMX6Qs1U5p7+F5
82yGK7jSsk9l+oDxjIwF5ERycr87HeVpwNuKpnw64pwqz+PnhzXCE0rwqPO8bQO0FXDeWoZPZxuX
fzazegcbAB5F9tGV/7L3SBKDbdvcRxTMM4Y6swCQhiMCwiOiDuWQ7TkuGFqLva1hfzrU87gL6752
P1ninewXUmhCBzMv2v7wNn793EOcmRkDviYEIcaOjBieSVwqtjHUA/5VTVpZN65a6qbOHTfdGhum
EeEzDpWLEy87B8w7dhRkkLQOCyOcmAnR+vfkMRGbUO/eIY/3o7o45RgLyexh//Xgzd03I4d4Us7O
PtrW7OOI3rgEIxCMtkMCDDRcQbIBkX3k/P49quJ4N6pNLdv4Bs9+i2aYBn7ryYMoMScc7AbtWnqg
uRHgxDeYt0UpBa6WYM0DG6w6K1fx556/YFwPtArBY7FniV8UddOWToZdHqGuuDq4nB2/u/MobBAx
vizoIoqSBL+jNoj65dL6yVXQE3vkIT37ihz6Nypkc0ggisbJGCdd7xBwvXiMLlwE4QvFLRLVhAoz
11ufDNrAGxGg5UNLWZ98sQCMMZPcIHpW5lBGL0hx/KE3DGGf9phBibJJIHDLTBsy+3vEToPloTIb
BrgWh4RtNZsMx060EnGt/UVxXATL1KFgYglpCsvpgHTKKNt42vVvveRC9HBf7osuhputh6mda0do
d9b9VdrGini27ht5eVwC8YxhFvU2G0aYs6D0EswSxc7EQXYwaEYxoUdHR8Na19LleEi7xuPk37zp
I6w251c5A+GOgab4Lk+sTnKEWLQzkPVS2wd05nLlgp0z6kQYXXsGBiYC5eJIhX7hWWDW0gH97PoH
16ijM15AoAjFI/8FGyklmM1mEyWUsrmnq8q9ujy4Uc3uxk7KLIFFljGMNZ3EaO870iiOHKGCii+W
JV8uh0M8Py0a0nTLRX8yB9CSMxAQFj6EDfM8YowZ665FGrjMlQtwALC9ImuqjmOawQob+B+kUKR0
6WDWDHc9ZL+wrU9b5B0EGQ+r3VVPgXTXgjUU9loU0d7Y8Sr3p5bG8e9MaofSP3eZosLcCmAMWbLG
jZA+azA6DBDp04Y8nHRYsAzaShzuMmfcLLkoWbEIMz3ISjBIEgaID4L9fOqU9eh96xnL5R87/UIk
NI+CI1Cs9IO78kuGzb2BBgE0fvlxZcckzrpSrFcSLW4Bj9RCu37mww7DUmDi88SpW4nYFfIJxtwv
B4JD2nBowiVDbXiXmP4iRsuyRWjbEDWlasyHQhictvZrZbZ0GLF16OcbnnLaErlFoXsujEKU9b7B
5mXxkOwUydjO8LcfYB5a4FEguTWg5AkmhhT7Uv8sUjtbwC9y7E3AyRk2eYUZXwofVBA8G6YCnOeC
EuW8SB/Ys1ohk2ZQntWca4ouMTj0W552sc+Yk2HzJHa/uu+MbbXzpFIxVpggiaAeQyNYjCJ5pobA
UtSYr81ZYzxYXueqZLCnE1GuvJHRuRNx6AMC863JpBEJASQ+nYaD9wfh0iMgb1n0FfEwzMXu16rq
3pdjQoXbz70C6pOSoh63zyPFQ4pypTlML2GVv9HDI1QiiDO96AbTzzfXnvQOrxBZzAjsNMn8KX5W
enV7YXTv82YAjCIDJ6l+NrFTdUa1fi04AvBomKUtlkKf27jjslDPypg3oOmjX1OlPBUxaBkmXx20
Wbgh4te3jUIDvS8eF1Vk3PQLyAj8SnlczbToGsP3GN1PByWE5GF/3gun/W7ladYI3ygHOHXrgoUf
DoY3fzNAjMzMI0rxIhrQN6yvyBQqEzhch8FnnaY3/SkhInHFHDF/jjbUDxUEbozViFrznXPriRan
tjPfJZUjthhus9ucICI3GHsyaU/Iy5E24v5O9eFBBKriUMjssN8mfKth49CPscr2xHrZUtURJYBx
axGh3pQyGJByouTSSo80dnLtKeXgd7eZqSRZJltg+zlZt39cpmtEiJOxKVGOK1ZdfCagVtoZmWPJ
7+xxuAIE8qQKGB5+ntAEP288aSNBx3bsL7Yej5wTk/ogEuKPAsebJkdMDTRzB4GucshJrEHyGAuY
cdz1ul4cp5OUoSTALapxkxL06DkgzQwdxikymjvHKncp4P1HPOblQ03gsRwOrHypwhkJQ87/ltip
quS61A8TBQggkU99a5lZeZhb/KgsgQtKwlMYZ9fl5PWjxHe0rTasBSEJoQL/cduBvqT5h/y9u1wj
TyPyrOwtjBY/l/kMCBAmp+jLBeY/jm9lmTZoPnrHxRSU0QZY1DJ53w1vBdrgwdglcC3WieELwgMG
3IpAjxG3HHAGJaIrJaWVfZ2LMKIogVmZdmf26C+5WNxZrokSHjJ+0ezcQBgrf7nEcGCLgyDhCnYB
wMLGJ/JxanFduEz2zY6G7JEqv+oOZ4uhEJ4HLByenQbDbLQ8gOKOALpeJW+/RMk7ZC9dU8imBF3s
tXDsvMFCqSVR2yqojOH4DtTm/75Z390h2aQkpqEUbNmUAylnqxiokiVZBh8TVTz2tbcXDaNomC25
W1W63dkBEcKGTLVmfDKi1rZFj1MNkWI1gxXcsWhEB6osNxukjMdgOSkBP5mjsjUhKPAG7GjSdzIC
DVtMg8e0hUyn+/tbDOrswjMigfnpPsJ4RDOF3rHL7AOHXU1LlqpeA79yJoMk+pbDnAbYOpeQ4lBS
dELLyjNMzLSrcPbQaew1xGzBnJ0VsZ1D57HlsaREx+mllFIVOpFz3Brt2YKsXFbWKIsl4z8qui7Z
BjKBGi32HRvc4v8FaUlmVjzXgA4/Zf6Qyj8ZC15BLcxnaUFWa8yVQ800Z/1k0UJ1SBJJexwNk4T7
DuIGqAGhO0vWIq9tIiTIFHW2Y5xtnpHq1Oy33oL1jR44Jf3MfJJxfRYwkDIqHjXaz8NiXAk1Jt8K
rUEVaMvoAOpkKUNNLJ8t108Ar2NOVAC/QIEE4eQ63w62MKJ6jorwlDuMoILjbcB+i4xlTksY+iL8
IQJYNNpxH7YYg6uj/OVOPWfIBWuCM0SdZgoNNs95xoIW2ZmxkmwyOjogiHLAo/EYuOSxPoc8Zrra
W652O9DO5g6pJg+5c7pnyyXXZsFbA5Up7ph6wyXVJ3sY+cuVq2DCm/BYiQ/gWmQ+xYuO65JCVpR5
FjKNYQGEYW11/ylhbCkjU8uRamEwOIGA8NsBWKLM8FQeG7B8AYDhctmEudUDxQnoOW2leqx05YY8
YuIudLtAPTzzeinCC+YpOtG737nPuYEoogybD87hxynHKBDyZALTua334s20PsVY6IZsLeFKgAe3
VxGUEMilJICLBoFt4L10mnlOfFEtRrdruQLh7viJ4iJWg5YCidYMWIAj2fA2gBpvyQaio1PJ9O6z
EO3hlfuGvSiXmY8TNob/5v+Sd/TkVzF6YkkUcpmM0MWVKOKVSFFicFF5BRvh6m5zF/bR35zUiDAz
5u5kGUuyZNo8YO/3z9PX+lonDTxkzhFKrj/6ptiz03PELcUejbW3pvepeGN0W1P7hAME/waIirFn
9fe2HuM/CZe+KGrOL1s+AbQM9iHaN3rtPnuySzAEbfMhC0ItPBbNVxBiJthcYPHfv7m7QYsV4K9o
zoM5Tb3WGnUWE97QvLKO1wHRjpFRdrY3pwM0TZJHKPACTXVBbWrOlELOhCRaAt4/N0CIkcSIGVQt
4jEFPJNuwDmyiGhlSChiASwvHikIN8Ov0bsAy8x2WPGPETWDbxiCs+KZJwl7e+24giiAPowuK061
CfFhIGwuUtPc4LMMnVtIoMgDy3ggkx6CphmGEzYoYB0jcIMgFf5pEyNmx2k5F/hGpuOQJC7WzKXG
tfAKg7fNIHHXgZwqSqz7fGPYjwF/q8ynkPgr/0OTk409juwnvN3ggav72Wk/JxXuDP23uKvTNsGo
0eDGMnzPYQIxo9ZiPXemURnrcxrM0LXRGVajHxBjzg/7HX66P018GA8mBf39xVtuaDdwLsk2m6Yc
B97nlAtryJh2ybR3H71q5gO9mGXEe8qfTG2DA8+xwjngY0UlV7DnnjfKeJcxuNseVAd7Sagoml1Q
hNDotJ7RiMTAE4TQjG544lJg1ZiqsKBPAWeNo1UDtjn4UFDYbJrlvU9P2CNaZd4hn65cDa2fvrwN
Yz2QmtKfu0HwuYNupIdaM2PxyFlhjktrW0jvEpC/Ivlfm5X9TzNUAyOlOZkJMQ0ZDjTqFmOCcUuk
RYQ8xcTgooWHJoNkrdU/xljuV2G96k+x5x7QUOFQuDvTFGAxlHpK9MR4dn5+OOemc+Vf7Jq0DiOw
xaqQ7mUdwEddc7/dLoVBxgqNRt7JAegJ3jH1hT9lBDHix9v8Lh0PDrU2VKKNuEJ84eDX+MIZKd3e
7nq4Hj3rFn70p2gaqxm1QUsBZboXJo1Y1zTYnjH8k+GvhX+H/kFLBPlrV91v9B8i6mhTypPXXliN
6Bkx+72g0KT2PESp7X/NpA6QaFq9319Mocnur4m8H3u9rpJg8MM2RWJ/h7xncNFQ1U8GtL+t9Xw3
pwmabrxy7+BXKIf45fQQgSZ2hS2bsoGn1I7AgqutryovfmGr/GA1XN2m9Ukv6Bq6TVr6LpHh3Gj6
uI2kTemrtf8weQRu0Ouu8PYzf+Imo1SZU/NwaLILGOeoiUwMmqEAe8eUiIrMPSgvpbG5DXFWBPNQ
2rBUl8GVn5Knuhml3651GvRCUZpYQSGw7oE9fxbSXkZ1WCefBm41SpGtVzOVczTiEpXJJE6pfavc
Q0si7EW2D96uKiFHqsso1r0KXcqIufUhqgAVNaKfD/5AJrbvssvySmNs0kyGBDR3ZPqqhdei98O1
Ysa+HfFXQaeM86bZ4/I1EwolY5zDGsDjHb1Ml4u5v3n867L3PjSuqvHyZtLwHXlQDAAxnPnN83jq
0+kUj34ufN6As3Hoc8YnEsM10BrQ0ItNafDTfY4scCAdQYUch/v6jY2nAbIqeAipCexTMo323VKf
eZiUt5R/8cdmnpKJQvCr7cJX0MJfL33b6OYbY8Zl2bOTmlLX6HmoRFHikq5n57+8AXtssb0JSIPq
/AwwBDDyYUIok2Muyflg7jfCuPlKNVsi030wpWT94Ok5gJeYYYi+CJjJhyLWL3NnkdNBFzXcGTV/
DU7EjS3DxpnKvwpKMEj8IhDvz4pjxnmhGUC3oMQpNj2vZzqsJUdUCLP7cvIGdhTyQVAHXMzgRrxb
m+fOY9BAvHnjbL5F4fxOkGSfBTJibZv/daQY3FJLXDtse2Sd2hWVXqE/XGf5xl0ulWuAQkA3yAuI
y0uGVaDKOPMj6C8yREqIhyC0SdcwerJhw8SO0TLr6loJBau2O3WAXPrWys2l5aRCCVnDJizCp0QD
GLjHj0AxIJMcJcgSABmCSPZAnB0ZF5ITQaIVB8TMCjcD04K7ESzBsKxNP2cOnw7UXwrwLVZCRlzc
tMK+lmcC3H9mBN2YkHmA3e0IgEL2iMIEAUuUjBNY8hkTR5aUWr4vpTDvUP/P2HJ27ia/T/ZSSg1X
MkcbuFuywKx1M8JFmW3yymb56qzmmMqINVrxeNNQDUfi6pf5yaF+WIyO3nQbyD5ZmJ0RiMDMdSDC
HbcaCZSAsfw8b3R1EhAuf0/uFNKiAnMo0YP1XJzshZ3bKDYcMqJP6LBw9NLjjvkOTUQKF8q7Ie66
NZO8h8ybBWQNBoW6YpbOcLWE8GNFOTzZWCbM9t2TqRXYTvh9iWBaRyQP+hopEpMndpgxasXzv6AX
dFw5rZzN5N/dOZqu2wn6vz1CMrVPBNY8ARPUHLw7SZyeCH7/xBpiPB1JgNY3ak2WDlLdssWwLX1F
kQpyJkWDMhnpMUDciWcRSvQhUhwMgLBwrMOqnYlH0iI26VRmVhg+fm8Mklb9F6EU3xWbOManl60Z
1+bm1MT02NvheqaUifbijEk08XpW98QhaVIwbW8oYURewFTUaIHhaElOUiZD+qBVIDbqQC8miaTd
r85oWWlW9GS3kWt9BTsIrXi2Ed2QmzFEZcwbSbRi0pYqNyR83bC0JqVIcOtkPK9M4lo5gXJMrwKt
ny9q0o9Qsz6ubazv4GRdJtjgMVoK6OX2W30GY+AiSMcaXTT7hI06waQW53aIKXYew6LrxO/3Ox3k
CR1cmctgCrlV49yC+z19i853k71gokvTB+6luGxIIvOL655cONTZgrNHd20z6WIK0vgNoHnDWQgu
Yi4lYXOqKFZcmHgSj7rF3ycxkqyLuUNKvi3w6TL3SQktK0xpbfv5/X34PTAEl3ZyMicjlcOZe030
Uz7PDEK0orLqRA/84b4jfou/m96dL5f4u+HxTTzR0Gfqcxg9a2o2sAgC0elCxALHNBhK760tuqvz
/K/XRdKHF1uhVp8E4dg4pXByYeOnuvzrH1k+WkZPpF6IV2HnJDO4eDe0PcTEgaTvO+ldiFbIIcNt
+PhVMlbxi1irgs8afYK0qypJS5CGipeOFhS5iPD5FWC1dJe0+pIDfXM5KY2A2nCxkvBDGpESrdxW
urJJxpoEQUImyRiDrkiwlIiQ9SvbUupOvkUqo2QeLO7UISAW+rLyG17wSwq4KrhQk1AdnKFFBe1Q
7jK0CimrzCkX2d0nGlYJO0/xOH7ENuYrfVTHjao2IpFIt5R/D0WlUs5GbYLIh3cUaayMFYd4S0RU
QdbBtlNEW3HsgHpyFSZUkkFqx+HhoUffXiL04RhbDiFXjNBbHyzq7EzGqsBPyxAn9fZ3A2WnnB6p
ABmuz4bBRkXIflsIQTUFQwHVtqPFd2vRgbBHFJmyOQhnA3aBtGoN2E/ZryFTuMR3FginuMyZLMsM
WI+mMjjI0Qhk6DgMVi6qOSJKeC2hrTmBqbWEKiDqMmvBle5GYlWVn0UyqFDwT56fFAVQAJUoCmh0
SCOsUpB9EqVVfxSNoVgvvrvFFW2xyZ1pCxlebBgEdjteiIwYymJWHNVxP+4pIIgO9f5qDln1sAYh
0MPBIgGhzZw3w2UbhqTE6/uRLwoDTbpiTowhMTq1CzvNfVlnBQSSs1Je43Xj6FVuk17g+3eIITL6
KcKCpepluttoFb86hW3QlKpVxUROmWq4itt6yRnsFp+CS/x0yGrZznR2p4JdhlPh5kj80aYYojK5
SlXw53xuiCwhqLJa8QerIpsgUjB2k6o6xYbvb8PHkJPm+WIB2YjS7Q4HQpJPHUmhFGTYlUZalSyL
pQBcgNygKcb+FkT3aIyL+l85/7Cc4GUkqqC2yFWIpRh+h9uYsRlUfVrZ3VljVe01UWUh5joE9BNx
5enjR5O8C/YzlY5Vhny5lCXHEh9U8zWWfnoSdD032JBpPbTNeY38nnu/PATr7oHLvQva+XGo+hFS
NYYmmO6/DjrJfsed62J05sRUSpCSjbXNXfcSbLssngqjQFFIMt7B33VRRfO749e4luH0lm1pfaLI
Xsm+Ko8mtf2Wpzv/dP5SXWhMbM0rLYN7R3b1W9kSYFxPHzvnVLH26VNit2WruIEfPPCqPzueRXr+
3fJPE70DVmluJZSM4uVqbamYaviqe1EZ1VuI29A/zw6rUlQHhuQ8fepWulFJ07dYB1S9KujUEHbS
j6l+zluw7/EgzF52i1jHOXFJKZb9u8S0PC3/UUJzzqa6oHQLtn0s5l4bHjQEFCCkSMwc/OoCpFUB
dLGwJNTWZdUx6JE0MwalEx8BiPAX6Mx4uAusB3SnubJPwQvV14EQgBE1X2GTFhS/MQb3Q4cbsMAJ
U76kfeHuCplc7bjLGHB90XJCMC/gFPJFJRXVhX0MzE0CCzBTtKwYPfYDwrgi3L6gwQhxiuvIIYsu
DrEzeS5Kd+VCXLqI5DuI4Bj5ffo9YN558DBKCVHKUzNmLgJUkVoVSKqKjxhQYUhjz/QstWxJ7rSj
DYk9hZ0E0Hz7rSmcwXKo7rrLbslAlBgVEuB/8eMcH9sPDR40/exd9YBR1i4+jutUdG5ZXCtgCgMt
2c/TGe7iFGnZbXTKbE8Zm5h1CpU5sETxeDXCtX9FZGgwR/mMAXU9lNfKPtgHf6SRVY/uYmBUORSr
SwkYyazQeM4Z88S27fdcpJ+4wvULKcV7tIcEZgo1u8cGckWphdrOWuRZ+jQJ4Q2vHVKzlKZRaZn+
K8XugAMvuViXf0WAJHM4XSp14iNL/JRwxYMJ2/RbFlVi8eU6KQAceztVYx+ExuBZOoyAoSPofcCo
R3Sh20gXlaziAuGptIX1xfbLzQZjsEdI/AoYYFUUNx/IwCc83RFvNHk4E3HiHAOJi8rVT/M8V6CS
clal0VwnWXyLthDJ1XXzHkkt4v212RfIAeWxVI14qNNmpy4RAa/CPX+PyJLjrxeqR9ECDSnFgUJ1
feoM/88CTKWgqeAFfAF/ESu3iZ/T2ALItsJ936FuYNhUxpAaxGrUOCFJ54fYsRV/KwxuzAF7fJt8
ifgLJIAOXvLvAR9SsmkEiGOPnoDBYPPDw6APpn3THXB985WLycsWxf/iPhJBLKpQrG49OGtE+21y
ZO9T9Q2mP4NDrZonOxLxO8xoluQAFpCNwzair5YV0WZDFllnFNSvxANCBDxKEg5wY7igC2zzkA03
gyVkMkw5supWr96tB1CpjDKdaJe4z7n4vzv0A3SZojgGI9DKRsMylEGRIBdKed3Vkv+GkqZPZtdg
1wcZHSPDXai+A3zKhtNfXGpI+LcWX0Ll1F3Ty0qFpZw3ktq/Z3gP2XewZc9Udqj8g1JEdWRWwmGF
2TrkePS5sy0Qw90Lgsyr35wgR7LWCdY4zUCsOAeldJx+SJjcNfiHBQJTaPKk8MBYVXIZzqKFrse5
nxx8SZuLD+JzxFxIK9oMXcWxlEsPdANsXMYMKPGr/c+J2ZgqLlJM3tI6B7IMDrRfH/6prrgvUX5s
OKV/5fxNsX3tVSetkvjQSKac5zkoNL7je4sve7tKWagcVJI1Qu5WiuCUOspqWMmm/xoo1qRyBPnR
5XT43SW0s8iZ2AMA52qQOKE7Tl6/n9+zW3NLUgszZpazMibHk8De7+nImbeDRo8jZ9OWVvSFpmnK
emNL3PhMuO4dunWDmUiaDrO2284B194/z+i16phrqx3/bD2Tqo1zaM0SDsKHpHtCVSnEVgoZRL53
jPyAc+qHrfEYrq0HCAYgRbESFp8aDBjgFpQAKK9xk5wpaHj/6m6JDf1tcSfpp1mU83J+dipZM39j
Kp+1MDq1HitH2OKKuw9zg7J2Lo/ZLRbBu0UJfJYch6uU7yBtSlgfNFyDpiTiNkzGyWBZgqnFyWWQ
HbqSClNsrdfdkgch01eS00yZpJIdtPbZCUZeDQh0sI+61QRfS6ue3UnaCQNO1Zm9yPSnnbZHnk4u
WiUCy6B9PewyB9s9x+d4098X2XaZwEqS4ypQUlLf/qIk6LZlG59Qcll1WunB+8vv8yV3bUmnJMGU
PaIEBUhE587t8ZdS5sImkUHaS/VzY47usXOgr61it5ni/qQHHY14qV/nZBp4JdbJyG8k8cr6FTtr
I5oToaJadD6Kc7odrQfe6XMd0IYACftfHtCg5h8GRoAIoWyglmdGLdEYDC+6hyhIjhg8c0j5SNuz
mgfKXcNt94/zOmJACQl5SKgjsdBVXzFcKalo5QM5Kj6oiFuUYpMxmXK/MweJjIXwEGK7w2HJA5r+
6FGnnwxo/GZlqq4tNd7TyqjZFtXvUvqtiD9NAsrbpAWcHnOkT0QQ5RGKYN//qhys/YQiq1pqdURt
eh2UuChNUjSS9mvLDgNdpc3uwnanhqUTZjNMjICtIdpqJ9XWXCASn61q9p8aglSFzeViLYnlEGPa
SvWe1KvRNxQ1LWWUTTxqTQkO1M6h+Kii4Ap1NAIP5WvQaIIzLLlILVucoxJMEsKUnYyIoGgOeyXu
iqIs6QgN6kVJVTmNYHuTKCI9tHrxqNipXd5pUFCTHPE6UtTm+ISfLtrDAEf6+CJQc21USS80kLGq
VUakGhZvj+64SeFpzbZyHjHqmjOiM6Wrq7tQuiJF8LdMrNv3PbZGJl05/wJzTj01JDGjEtB84TFX
W4fGG+r7Q24TBc4Cw6Erh8PU7syVY1UKNhWpN/+ucLBcbW0jSsGnPZYRq4ugVYjuuGa0ANm8TJCD
bindODo1MB9VVeG/ZldZOEIrum90WgTTD6tLuiqcBGPD3cxxs3T4LZhWenhBhlR89yACBKtjAbEB
NJKQq0iMJ4D1xPAPkWvfLj1619IBq6QAdKqpp1pG34YpfgExIisU7QmQQySqTowsVw8U1AHPBUF/
8eqSTVGy/YpBdBOoS+Z7N//K77hQWllALr2unYenNjj1SKlPQ1hPcV1tjEKaWk8SiiprxdUhoKIK
XhXRzSFqhuRPLJTBYbDL8nMsGJ498QGiHlRmLHJ6rXa9tKKxugGIVmKefj0fgxDfAkgXfZHOUTz3
wX2CSuls8iQ0CvUDaweEOmrtAseikUUTcPbuiZYsES9S2QiwSNC/gP5g2cNbc183BeRYfOvolDv1
+Opm6YR4fnl9U/KtVe4eR1WunTgSHnSWqGQ/Wizw2vqHniE9ILoSN2R6Z+eMCE4E8DfPF1lQCze9
bddgocIFkElpYF2p4ATEdYhtEJmQkGrRZa8300VSgNE9JGiaxzHgGx5t7WMzZFeBzrve1GwuRU2u
e3QKuzu/ija/Cg2mdOceXBdG+IZgw/MxqNBayfp1UfS5qiwDwyl6lJOccQc+jdn+6XfnXWgiWXtM
DMiOnWNH8wfWIX0A3VNyGaA8fUl+iruKmCzWVtQ0GDTv8KBosjRdnsBcKr5/n3iLh+6oEj0Xz3jX
oIvuhSnfoDYHo6wHtTeS4g8zgfnpyy9v+Gfy9SuVmskdK+NHsGM6Ay5gjFGEKqKV1/4bLbWbnEzm
tsPVAyL+/O25+3LWH+dEsp2URm2GnJBdUjg8OZ/FFb0Tm6wBK7JfvsBI9Ap760H54azoKA8PZ0bJ
lCpqWrcbmk4BBq32DnPm4TzM8HoLS3b795ijCHtgvNi7kC1T/2QU9zFe2RViJA8yYr5Lh6iIpxbt
EXPMziiVRg8qTW3r+WDJNui7N/qMZGDV1rNVmSoeQyuZD70b3Gk/iWsoDeJb1IR93Ls3qTS4jlgc
2rSUDrSXCL5uo9mmu2V6DyOJYLZRjVWiC12d7YICp8CNRxCSp7c6lDza29uKo4MrVTf6YZYvTw4I
A23+B692pdNx784mTTKKrTlZBYzgQtk5GTSiGUwpVHEt4BGacZEs9qHnHC8BlraEeCevzKg7RjJz
FHjXkQxiL2c9thZmS7Udgw7O9qt3C/Fwtf5+mSHVYzYp9tu9V9lpdFuLP485jBxrNd1Rdod+1kjH
htV/UY6mtBr+IZdv2rgQ1nJj+BA/vqxjWGqep2EFVg/SvJXfLuZ1vFsa/w4YgSFh3HvG1m/lVwwN
G9BbZH/DKsMtrRvSC3eN1xhd7zl+kVn93wOwhXgsMgafrNbB5IoHt/uxVpzEmWKdCryYiKPkNTxm
MzG13WnhJYuVJ0F4yViTgKoDlPLwGZfcDcMcNv3b8hyXwzbK1I2mOWC+emdUDH+3OSJ0cfHd1Xj1
EqWKg6Yy0fr6NrFS40Q3MOAtugTZgilT4MaDX5pOycTCJ9gETSgmZoisimx7Qxl+zx+84HAwYx50
8LQfDE1guF7aclv+5WEfnKKNeHae3PtlS51+joX06NHDwCWka+c0w1qX1TOhNKM9ZbSnzXnvYVYN
HWPhWA07SrGcqlnMmHOk4HdXldkb9psbqrBUiCYcAKy+vvfKarYXd9FHZPiZ02tLS/W3Ce75o0qy
ti5MPoCSH6Xl+LbwyJpYkoJ0VJdVBWWqfonX1bz0jotdOlHsevFjmB9i7DDj4H0bzVCU0SQxhhTC
iQUeng6/00ZGzJi1GQklp6WRlPE4u45LnbJX6dAijIrgydSVVb+OPVYr+OPE8FUP1717/BriJLX2
FfqO1LqOuCNZh6Ja86QETkXcbfzg6uQ3/1XoEG8m5x/cFDEOfTh7WvpoQwZmFMQE1dwVfoH3uOIy
Pw2A+oxPKT65Vpu2w7Y35UOqVgUxyTU49FAeu3S9+wZ1FU7ebNCqyN+Wm75+ll4fWilrxXP7cuq0
NTbDKdSrRclO8uF3vPPvdGO2cOshfrMVv7xX+sFRPblpGBx+GWqspdTuclXopDyFtfiZV7EMONrI
iVauT8WCEQ7JwXlkD3wEQH7+1pE/RW2+pZRc5phA6b+PfzdAQymqjaQ9O/0iQ0rwlujWIrVHAyUG
hPQnCnuGLKjdMKYhJ8DWl679a7T+xXklNmCVq+hcz/6n24w/+Ym8ck0+Xe2q1079dE2+S/YHnGpO
aH/uN9I7eliAairZFbrvaN8RA/VKKbP4239G0J4s213tMge+eR9Rx47eJKDwa2rNWZHAvDlIfdOY
7DxBr7+OQStgo/eijWjypMRgBO+5kh/KJmjWdVakxr90qQH2q+z1vDvwDFqajIOmLAsuARB8tyr/
3iTB9S7NTCsqF0e/ke6jav/oqNVSRHoVS4c2KrlSWg0Ijzl9hfAfRW4OZsTa0HpNysE1fNJhhZ+Q
OPZ6h+42epJFGzBdYNhK1iCsk/fapLdNVL12jIN7GUvO13CeGaA4lWA/M+BRkNoh8FbNqN5Vgcbo
15Ewn7zzqIUJjdpAhd/Lk2r37GOiFur+tPscQ+f2s0dWRsZzZ1CPFGnxOqZ7oPcBla893YUWHUfK
qhpUpxdG1EBdp55ThjfhDCUZyWAxftkdRpUhYTagNm4TttNGsgta/5gIwmuT0nunJjM1cJdIxU+x
SGdGglTbZNlQB5ZMPGoZjaS9O+WKGgoRcxsfxn9AKo01AkTPIMEPP/tRw7m4FA3UHHIPlvzKXw+v
WVinIdT+j5L0nI5Kms1K5IvVbrlb6RWKt9oH9uJvpJSkHNQSmungaLJdfBqTdLtPaBWOHH4+38WP
H3oQ7hQL3nQdCqXXTyYsDQ38K/fVcva5/IcQVkbrBK2gT4U/wtOUnOrol9JrWEoZf2Wv40ra9ve0
CDKlhCpDtg7Ux7eLZbXy+YEQ2FAQ5BDoBuuVqc/O3w3zEWMNZjWZSIV8d0yn+BuNG8dUwdNWR9vm
Eny9wVTneySwqnpsRHNc6JJvdp7bQAkQCFrzBgE03jPjWOUkB3xGccejKYLlZk8zCjJuVWkyKccu
btDmVsy75rQQvd0wstgNmpM7U7l4O+5J2O5QU4LyadBIU58YcQlialDvGotWbz0gCeJOAU943Pw1
sePCMAUcZMib6kGZ5+QwRl9XooJxZXT53/D183DLnVenHKC524z2EV57V/OpvLLxbxu3ySF+Li6t
yb6kijw6V7/RK0/O0d/oMdmzxKdWjfa79DjS25fpPOlV6YY2FmT6Hp2+tC9gsWSxElsl55MXP8As
sejNAtuP3ngpnP2/eU33Ud0212hDg8zvNG309iM4L6hEmqkRqsh7DdyOfRM+e2hAF6Se5DgWLmRU
OaHe6t0z/CJ03W+byZAHkvsVQQYd5R/dN96ZseVzGIzJDn7k7fOrXFYo9c9ssHi4teWLQsjameEa
qvkU5+CNyOFNTfyFkAj7fgvhAVMl3bIjddDGTs0Y35027Kv2cB8eYkwBTN2CKtOUXeULbjKOfCyw
RYCLPS87ekuRRJQ7lCvelhK805EB2Gzk7aTqIawzf2oo64TOur8nBH6TruNRG8UpF/0YA7GcLsBe
XtP/Y+m8lhTXliD6RUTgzau8hJFAmIYXomFoIUAIKwRff1dybvSZM9PdGLG1TVVWZpZ0LqWxhRzk
uzZ2KLLAoFeb0fiVJwoHsWobJJmqaKgarnMrI1kyLsElUM4PpKndlEFlSxa0WhlcvrqCk5ltxEVV
siTM9v+xbs9Xeir0N8FdghI5Z1riwEeWHdqfaskif3ciNm5geSXMwCPEB7eh3GJUexCuKqido4tH
1PhT955dElRUen3JxpteEzwLL9lLgIWj84xzrLSUUsIkyAkt6sBuSjBnjOW0Yc+KUc5v+JoTqwPB
67t3vO+r9i+CVYPTWogcEOGgbr38GUn52zr+4zaeJuKfydBLh/hvnce/cWv48uiBy/Rm37P6GgK+
24GIUZAOQgElXxzAuZi5g+kNgbw8nMAjCGvJ5QVfayQ0Sv/YmyA+530SWh0WuFDwgwP/4libIKn2
QYa/GLEyUJkLXCjAVrz/VOcobhdgKkpTnzxFSfnLfPycBpxOP524/GnRDNoAS1U3qZytmyJlLz7O
m+Padj3sxfySHe/g09IRSfY7QORNkRh0lU3/4F//VFOVOvuJI6LEdnQ+DK78X2Vi1dcFKwHKUOZX
vqt5vdqoLivXi9ffumVUAFgLSsnroV5QmtHzoMjZVXuhhGWd8Ixm+mn3ULEd/GSkaq3eD5qsk4mE
rS3oZXJ55tnnBVF+V83GtrC6/KvO2fRfaVwXgVyjYKtU2ZJtfFDleEZePm7ScuuA7vsOjNA1P9vL
01yv1qt3QHrJO3zIduYytKq7PFmnCDV02SbcThy4T8oEZ8wSqHn3KBNUvCbC/PRvPat45x+h1drK
K31VCGTzwPjKSoQbxlpR7CGwqDMtqNZAInhPCD+yRX3kvQER6MFnPOiOYdX+1fwet/UwaBKxD98u
jlkAftd+FVlHfXJ7GTxy72Y0TTb7byEWGa8ru0mgGg7uKiyGmpN4F4gITVT1Z9ie90HJSn+GVzaW
fHombnyzhqvEd3hJzYiU4s7yhCgNhG94mlU3rwWC0APlvgOVm8O4DnEXrQIiNgp/CUn9rW3CMOwR
pcwKvp/tV8cYAXIC75FNEtgDDnlUJfOGMQ6f9ftfddOVgiKJ22ur2nJBp7GWgbS4ey1udGTNTXSG
ODBB0eb5qESFGcmnkvW1H992F9qYIDXkHcCSaX9jvfB9jcEWiBZBmBsVwrzvlt3e3Eqjhph+eA1R
1fWpuVIAvTrdPgF0mPSM9Kc+6M0hrIDjxhQXyP1SDJsbgfIrpTFnmCdoIemiXHc6f8k/0mlPBLGS
P8Ucf3CoZzi/nkcK8yHfUkUVFepOm4nz74Gv3ngdVum8l6lJAYyi36O/jqtbyME/b2yg97/1rQoD
NM2z8A+TrQr76YnVMP9TLTfHSV/6pzSoYMPMHBnunTXkabh2If0EYxJqn0ItXovUD+C8XWlpTBsE
EkKu2drB/jLozdFDntNxD1xkGmXkJPpc6b88qlqVoM4ZdgkoDU+w4F2dPLBimzsXM7rmgysrVsWY
ojHs/z8BB2a3f/yhfWRdNNFLEL+Zpi/zOt9Hle1+uY/W4wxid9jaXgbHK3tDm9CMyBTTCfwF9oSS
jXg9W++qK0JUNOELDvQc8Av5IufiIiEsxD2WTZVIA6Hq8EcqVnXu/AxqtHGh/wAObulvJX7+EeSd
/fvfbfsag1H/45CXhl+Y434AKvZ0SnP22oA7uUxitPJAox6NMlAqgDfP7ovrBpuBiBMHeHqAKo7w
kuCvpJEU1RTaf1Ok6E0Rn7TpShAli7pbiXtPupwYSGlL6x/VI5fvGwxRO+ytjvRNoH2h2XqbyyAh
Hmssmx3Qx2Xmlgf1Qjx7uzqd3nGhWU/LjnF9mV26tNFuYtmaXDbdC0Unq8miH1WX6ZAes7uiv16u
o1tLDbe6Rl6ax3GTmHLU/lf36YCBizitivaj6s9l3qGuMwIQ+FDTbQWX32RaDxur6E01omUW9Dj4
0JnYSMHA/FfDKMc1pABsWuGVnlTX7Tt8bgsidXj5d7lq/whxolvAD4jR+qe0j8yT0q6jrW24Vdqq
TN9+E3O0m3sPm96Jv2vD9qLdb3KRnGjlrLv57C5jnCdd3nyI92B8tBq7ulf3LrhDEEvgZtpcPMDE
MV4Bh6eZbBM8WyImRFYqQmFCxTkJlkVBe28HJxRCS0FkGTyOCgUEqdxgKg3w/+OQgSpqQ91vELuY
cL7FVniABT8X1H+Dc3ALzsQSdXdc5Qxv2I9xHqchmxEHrTBzaaq1Cgir7ermYHcX60UXPPNmKr1u
LsBglR2tmrQdP4y7XmPHnoIr5KyYFVejvbhzcpfY3Zu1pmy3IGerOk1zVgqobEnVTXuxD4ipZ9RT
hylo/wJmm3q1XoYXNliawC4Ssh5CXrwxwATDzvINXms+A/b2l6SnQC399r/DgnehfEiBj4exRv3T
jC15iDWXTwZH0ERJcSTjCWTChAmq+RBo7Z4LglUK6mO9SxJjXibhPmam1AgjYZDKq1PV4fcz4ETo
DalDMjBVmq1sGq23jD61XjpLcniMwPkKSR2I0V5QB7lt3JIKNEJZSiB+fCLPp0bCEVg47xfH+htc
N48wLxywjTKc2KVR679AtDyTjbGCZqr890SzYYIQITJvyc/lEANJwPYubpcr5IcefmQMYM/PF6C8
WCCR4cAnzbhMuDAzzBv64JgvvN+OFJVwp4VCj5kZfHj8qGJ4HnTexV7auW4QUQUFiIsI7sDCmpz1
PkxQbDcpK3ql04BXfhiMmdO8QRrVB8nyzMXVuezDWKaf4EBgKq/Fm+oaGRLia/pfxE/Q4QqMCnp+
UZY5j2WglYUEhJCaHtxwda7DYMvTjprFKBVhvhA+UoL9EdHoxlR7hjW6/F6CKg9BPDSSUuFst8GN
awA8TMXgFb+oxcuwsPF1bssdXozK7RHFN9n+AMcWDGH2fo6pLO3KIOcS39P1OSN47QXq5dzcfF28
QFPWozvzTxx8YpRJeyIRourH+x2mVBRVZb6hWO6vS8GH2zV5bnqkyMwh7mJLa3SY01sOWfElHwhC
z4MOCVe34ZdlwJTApBMxOnrUGndsd98wuhEJAQ+Xeyf9zM/TzIgZguWvTesrFBQO9K7RbxxQ7o0s
tgN2hudGeQZRsCJi6QmwbokEDYV/EHrQYUMbm1YGIvdQ81NpT4kDoQEgkhWLwEo7UiB+eGjU7/h3
C8oecUP/usDQFIs/UWCVcPLxFiwaXo83U03m2hfssh9CF5FyFHYtrWWBYa4yiYErCU8RXotyoK7p
PQk/+neP8SDztIjkVPh6EHhMnsacmJG8VkK+nlXXr6hFkSQp4o9VPOWCUxxr4HEwmIt/J7cNdMJa
1E1QXNb7J5dSUgNfQk5UnF6bV5E1Ie+mt9e9Z8/baTQ45BhsjGHZYRIWBB/5j4yCNcSGQbR1hgmF
w+EMKu4/Fji2FTsOIHKjGZHU17SfJeSoTgQb4GhSKmTtlWRaEL6ODt9SocHyyT2tJOuQP7HO2U9u
xt90kbTGuhIhUtsKyl1GJ/v6goUNnKKNklyNdQc/ymlvuogEaaxA3sJyqbAoWbRd2MVklt5zwy2j
BAtNoN9/OKI/y4pFdUIVzpkFjJ+qtydXxCL0nkwSFexay/YENhGPuMrnRy4A0KH+/nnyeEVFzEPZ
wkiwvkxqoj/u84aNiFh6B7RH9YdXhoeTMHdBXwBFKLuzH+Jp9PJAK2Sb0xz+YwCNGUOCCvRFLZTh
l88jFjoU0dgD8W5joFTdvn/1sXDQwERVo4QdBLfmvYAwzmEg8sV+DIOuD5eHM+K5hjpdWSYhhGlW
SvuAI4sQHPbuXbfDLU5CTgBA1OriMnvDQmSqvoFI/kb43nVMVA6j+PsjZQHj+G/2q6tAvEOCqzJy
F0NUjgbCfkQanif2Zby325D9ueMce7MG33T7d/Y8WaSCp78Hb8BvjLlJHCrEubKBFlcSvqbq5NgX
0/wErR8NGfidQPA6HefeFpWX4PBLKxzqJjRDnPfGnUBQNE+gREERUJkzDYS4w2PoMaVZRedGXx+f
ggU6K45zcA6wDapQPXpol5RxPjjf9lZX9CDV7f73TWANMxA7ipu9Rv73sBsurreuyks4fRFUUkeR
dccb6ZWaOGAXC9CBjlvNtKl6dFH1HZxj0LTr9maqaLmN1oYCJoWpp1NZvX5edJarDAv7xitJRUdb
nKEUYFckKLIweDuV4ZsywJminJ7bgK3TCHK/CvCfkETQW+4rDqxTzq0PTEoVABZR5w/zxajtyHyx
2ychwSMDu3C4YSwkmENuW7yc8YPI+xRc4wYVmeFjhmP77LY7EQc0OSAr3C9IDWwQHYp29f5hTPLQ
liqbzW9IufZyZNt9ApMcWaFEHkxnkjfZSFcAxfAvnUEZajHLxcxn01AvjTNbP2hMxpH5BBqy8iuE
MRbWewFP55f2tiz/A11kAyLpeuFU6OpE2R9wjL6uVIP5B5keQUwSI15AEYH+l2CLxCaltlbYIy+H
SQc2vx/DE6t6AT8awREnsaZdNC9CcXpD6RkJGwLmcYDUaPAbs68TqIm2S6JOWeBkV1HwkyvtV7w+
RzkwNucecP+/vc1W9zUbZDv8Ln5ig/eCgqtwZhD+3pQqhf1oGFWQf/nR4avzl4zAsm9WnYZTI8xH
32+jwN+FvHhtPPwr3W3vxjBs/Jxxf24G7SCZlH4DipGsMjCWA+NQlxRUF2N85pLRERuOm3PbUvmF
0Ycim6FaJQA7UAdyu7kCEy6jLvy5O7ZqVxvtuChyYDOUsHvGCkzhB/i7VuO0uVlV6hFE/fHXuXFL
A+5iC7BgdSGzr7Fmw+ENaOQFXxxNFxLOXxUgsFkdtMBQXjQVB8rAxxT/OC6NamVmPf968RkTx/30
NIWKAH4vYQIdq+gEvoK1HKgPNwQbu0OjmpP1nj2Hz93Rnkp1dICZl8/g21PivXj+h9jGTVYH1ErW
yiEjnyEygjriXN3MO0epkRoTNnfKxz59c+xWn2G0xjcsVo7Gau2K6l4z8vF9TDPFzLyPMLA3qzQ8
ufnn6P2bTY4fY1ifd4PUO//rAQiaWL5+rEP0gTDikxTysCZ3J6rbNCQJnlSp/cS7+ZurOQHlDEWY
h2cEAAYHETVHPnr4Laf0WSNONr4bUvNCvf+Dz04P9d7PGvelmvNCmxYdIu5+w7m3jVxijhaALGzE
++gxXbv3+QPz2NdvMRCzY3p0/eFPy+rTxoW+L4PqC6fBGoc98Fp3lWPYmPU7A0zyFwme+dMOZMv5
pjpEkeKWmC0Psxg+RRZ2F91+ciVozJ3im1e1dlT6goJW1+opbdw4lQFS6FfqrvFMg4vRv4NvK0SX
YWVNTVdy5BmjxjS9EQI+HJD3yw8VqVZc9AyZspGUA9GNj3Riv2VmTtv3x7QOekyXpsLME6OM36uG
tQY+hsj4iE/b9q56Nx4RvBX7Nk36F0blOMp+a+iI6HoNjyqoOVWTNKGDFSSKihA6jfwWiBZVvWgY
7Z7VmWYQv6pM8IPVYo2DiX15dNQZqKQtOUyrNZsSTy9iH+GUijCn2wAGVeDTYP9Eh4MzwgBZdbL0
YaFglERGgA1tVCek/lAIFCWe0IYQttDO98SOlgBh3e869Ap/r408gr9IyysOqD9sBUhof2mWOmDH
JY2ngUzLps1BAgoRSSBczs4r4nwi9Rc7WixbDvrkETGRWgi8Bra+m2w6dGCgnYkamtxmouuTL86y
uL4pdgW4K2crpcWxaoYPZ70Cz2fOvOz0V2KSK+sSO7xkUqVC9sKO6wZYioyj7T7nN6ps1QChC9Ex
DSqpsiKzZeLx3nwqTNYZDzTxSyiq7t4Y850Zg8jgZBVUrTs97EbHKIsocuNT4T/9XlBxk39rWFa/
r8EZVntr3vXOASwULBxIXOsyrhq3N4ReUXVR7OqbkvDxgfmsjB96FYZcCc/e5gCibrHuv2mXhmbh
QX51Md+Lo8V7A1qTAOJaKsJPVyFwxrMhHsMHHlOT296BcHEDZOnS9NqjNevHeP3e/BQD5i5YLsCb
CVSESxuG0LIdh3W9OtPmM25QRiQWx+qRxhur5wYniFCWcQ9C/GPYXDzj84pzagN0Ex12RMGE4bWo
vXeI3fFN7Q5fZgoxG61t2/b+xpRVCQTJJt+GnPf3/RrxDI1m7AyLPfToBmzX1BhBn6Jc69cy+zg7
TrLJY1ogpIw6Py24vwN8zhPj6NWMS/wI23MfeWzm+sbu1FdP0ulNbSEPeI0lQ/U/71odMDvoK+Yp
pmnYECuJJLia9dKUZ2F6pBV613oeIMpAqhB+Byb4W3UKWtjJ5w1EbgSGMilcmEY3mBHykn85V6tj
XhtG6tZAvOwWdhrmaVH3U9o4djHptnnPNlbWfhKcwiR4ENIHhxC69bjBdX/8J50Y2qXx3jW8++45
rFRpinYszXJRw+bkFGerMxKUuLFpeI2FmqU1vBeKSyQZ4/fubhZxd85emHpJfx20MTUxSh/dFP51
wHPcQr8AratlZn0uGVYHe++3vaGn2+aDhUbXB+Ki5+gE0onVGKv/8dOiAfdlLnVuheoorJsTvTRQ
nojz/PpJcFaxj0iht/u/B14TKT4bvdGeRmp3t7HJhlcztenpVhprjvMnLc7TIB3jiXEjOMmMz6bo
g6Op7driEK+jLuutT/O30rgOa8adQRj2AH3JZ1BmUHqYn6IeLnnzdVBwVLznVTvzalaGQ3nPoSE3
+q7TPz7ogLZbVvOPE6BN9dco/z1XD5icYbo6xB04fzuu50DPt4NDD00u5rPwE9QrLyw8ugcXVxD+
q7/M8x1uk9Fc1jpGneYw7IXccOiDqNNJc1gB7nPb/EK8NCAHPbmNsm2x2hMubjpEhCtI1/QUuFuE
6DnsvxISyodd7hiVNDAGuwuBxAQSQ0hCmdwyLn/PLdZ4J9vNU7cKolTQiIOGw1Fv0nxYVZrAexV7
be0hhoaAjhTdIKkyD3HvALZ3CmMSIlgLNkf7iJMaLXVvQIL9atN47Vrey70fjekNICTs9Q/b9bw6
5Ka3+kyoXYYdCKviHbFKxhCfxiU6b7xNovQfFKmULqFsvx/7Oa384QPxTwW2M82w/2Fx+bChytxG
v4Kz3qRyHlaFH6JuOF0A8+rw87JgahMuC7mRe2ZCXjGDioQw2Fik2IeAzFrLDL07XHmEE37TeQ0e
Ixg9Vp2XJH0nexuc+gtlwA+TPlMFdFsgnOkF9byKf3qfJrBE00kjzAdO8C8vpMlExBfQywtgj2qy
POlv1oKDqcBf6tRZzyVvvzkxVzOKmtZC7cqCMcNqs7I7lA3QsudE/kEVvS5Q55FiB2E/BBZiXNLk
GKCSXVVwBNxCV2qX9wIxE5Hzompw7kHMlTUtnB9ep5zFf5lD9sZH/Uqvr3zS3OcwIBUpKEc0guZW
XDaaZYvHJvkc0jmKxuRl9gLyGzMfkFftidpxPX45txsoOpw1tYVLIQLS1l5WRvQbRR72dA5zopNc
bm54qMSvbcPV31Q24HbDEAMO9bu4W8LqM2rjbtxbvbedVZWHFeb5bVUeTvaTuJ3Zmt70VqVnPghB
Jvu/EtISzSDt5hJr9+vm9Y57vap5uDKSHRxX6IUMuA/UC7/xaMV/VJBTi9K8m1VQSzNA/SYzGNx1
8V5QRXpf7SepGSY6XsoE9F/Tdzxjv7ftq1UbDZKXwTf30BtXBr9vPFrolQpdk1E5Aan/NdHzk05z
m880K7LuPcMdzUi8DbwOF/s5tGdjtw/Z4dnq5ZSDu001vEGnmGt/exgAgZoZT6sJwawz5qVhApDT
akiZCw/zS8RjZ4UeQNVeIhBG2Yc/Ypdk05gssN9feDFzlkyVXYshSCdA9koJINcGTR4XMhRBprck
o4WbCYtPqWqNQZTByByjFw4b3Ap4optjANEIWDNk4Db3TeIUMdCXPMv+/W/Sjgx7wL2L7g6uCLwE
rEku9u0kBXy/ksAG55ghaRkHUEKOmeHcRPbSdNV3R6wgSM1EMjaKaAqQcF7Crrsa1ghxABr4g94T
4jPe8sN9xD8oLFMkWvNoWXLIdjBEuKGWI86q8fNtxxVONiu6hYl+/oMAF5pPR92Ghoh6nmQtP/N/
XXNeD6ARzuUWh/5jytaONT2Pkx4YHc+eCvEZbw6ZDrPen2bHqISiZ8nTo/XND45wm6RVkpxnqLhZ
RWxEwWEqugSXfnLn1KP58ORLal4BxcfjxGsH8pGtY1jedes0lKD2SBZ0cq7jTdgxumNdUDkVC7wZ
ZD1aWBBOcDJcx3TDJWVaL9MgP9rFA/vvg5PS0gbSMuiM3QJUjTGFmLEHJ4k5PUIBWdT6nMfUzei2
jOKIAsxuT4fRlqMXHDb6yeq6K72Pdw7vs5p30YmUJWa2OjkXJhtMvbv5bpvP3ftqNBacVuODdY4p
0rkPTvt8VaOXtx7N6R+eoSF7nJJmFlwT86nm2deZvCkyuCV+62jSa3lDUjemn294CnWRNM+e9HA+
cnd+aqy46w0rTMYF0QXhM4TCNk4UdDAd9Sa4XtyJij5eSBL9hhow3NBSSfFBbTHZsYssdhM5Yynd
5G+ZEHnFhlQzwPjCyYdJkHXtZJxQurGOs/WSfq5EVymB1ck6guPQ+hk+3+w+Ozv/icxyDDUYYWO6
qXKD6M2K9GxvHqzScKOcUOzgnJ0nDllrPxsmhBMYbiD+9SjcWzggvplrZpvXvrp3t232SCFPy7Nz
DRrWxel4RZTZJdEsSAFdRtp0KNk0qLl/LNpF+ZKDSVeuSIipNJ1gpoTJ1YhsxoKIggZsoCjxYURb
RhzvArZP0CS5Wok2pB7pmBkBK+FqwjrtuOYv3pWwfRfRDuOXJRYa8lCRp5OczWjz/v5B8SyLqZcl
E9YGfi8yp1LDOzRI/OTpYxBT4g7VcgmyALWwNWG9w/f2m1E6K/pHEj6CGCyRj5N8pKz4/dcL7/OM
lLFKLqxOKzLilwYHaTgOAo9B80+CO91LdcR8wjZ5o8r/WDd6qwiGkFz+Y2z6yIjYGD7k09O9BbFD
AMp6rPXOkpZOH8d/GZv+mxdo+97k4zLeR35nr8AwSDfFMBm+TWu1kilKCdmjCdpRdddD3BKC0lH7
gAfMFPae+XosJtWafeAHbRP7SyFtUfg2N2TEFqQRjA0KmCCqlLC59AD43xgkr+7Gqme85npvOCS8
HJwZ0JkCGSNFaEey+DsvQODH5Qo/FVQMTg29cY+sAmshQBTZDrTHHSPM8OKX7lC2ES1q5er0oI2O
uS0fbronYyOQo15ai6BJPz0BFiSL5IdqCyPrVXk21APGIaDiPW8GdQgsP9qrgIumAl6gkgEeGBOX
1zoxcB2GX0oTfAEYsx9LPGtZQ1omE8YEigeDwTXThJwj2YqaNVfig98L12PK7YMGTdLqvFczIOEf
VcK126SlDn1oYbJH6aQNQtQgewY1qc47MJ3mjUGHHSmx6f+MX8FDyYaNM46DUpZey2mQBc/hObzE
79xsbO5DtYlueVlAb2ceQpds7+4mbADwHGCacy5pZCZcuVQzjUGD9u75MJvt2RDljPMgot+bucnx
yno6hx9M7tpLelFPUEh4vdFlQUTNX5sWAgEYUMgc/aNLJrDIhmufL2sLWI1RDjAIW1oKevw9BWfB
wGWrTj2aWwFyYe6+lCiK/jjfat7eJgcWUQ66LMViGcPkVnzlt02AXLJfpP0I4Jtk2HBbHIoGoI4o
tIJyWEz2Haczhz2G7L7r1Wz6G0MSuwGqU8LD/Kz2u++//H1fHPKPfZ48YZW3HcJP2OF6VA3BArmn
BK+yoGsGxSD1wKYgRjBENLO3E6+JGi7t3ydCwRLSlrrNPJ2s0ce2HBKwut0EJ2tYNcKvZWPQGtSs
Y//l5uYE358zWxFsEJf6D+2b6XkoKcvbWi5ljtc06j7GeGN4LpMbOv2L4U45NsbgJuSfpC49RCCH
8O5WZ65L99zGvDroBeq0pbhZLLmX36ByqY9IK9lMhQivOmiiIFYJk7DTKedndqUnEToMujuDRJUB
SANKor+n/eTdVxvamk1azmvKP4gukkyiBxJAOW2UA22yj2k5eP9e2aYazpUmTxkfPp+0WrhTHKIC
3E/oQw/sUMd0DTSihuPLEU0y3aD6OkUt3fonZuyv0Yvni4mZeEev4zRhreESHwBi+B/CAhJoOlDx
LoYOFIaZSZy7J6fBG1yDnrPnFKj+ojmmMdV7zkDbRzsN7m4+1taxYe/jxEbdfDdv4f3bAfprymFs
avg+In0n/4j2oQwcK9Qkdg9jq3/JK9GedMzdxN9sNk5icJKSL+6mbZyhri4Hdr/D6MiFUh3TRomx
27qEd4Op9ixMTthlN0eOydxEgtHn3LOm5PpXnYC4Q96vRBHqik6rAc6qsMkZSZLN42qejucDYcc1
N/fxZ8Fh7+AFyWqExWpzeciRlzXz8XsfGERuK1rItRwFPTojmJc2H50Gc1rj3ZciCwysaJKem9nM
Z20OSw5nUkTRW8R2Ajax29al37VqCUlpMzq6TfoTY4l1WbCmL4sTNQxaLY+a0aV/3ugEbfs3T4aV
qXtePOEeW7vUPPVTrk+OWEdza29VnqmzUp/ID1TBBCAV5RIU7w/OKXga7E5kmW9n2cKZ8W6JTStt
ozwL78uqj2jK2nbMS5+Lm964MGO/edFmXteauJhiDpr+jV/evBZ5q4UHJhJIM5k1wCErRttPh61R
6rrbLT1no8R9GLsmmE3qJi7m9FzihIBbspoLbbwQ8tlOWFqrh79ZgTEp8OrZPSYDT0PwYtQmbeuw
Id6aJLxAai4K6l6dIdcooZjhNuEIoeKBF3O1Lt5WcFRqdvhCzeU3Q1UKL95+c/HO/Y/LCglzQLDR
aZFyXRev8kEgVlBJZS8VTUkjfd5wqbPLIp01l+ls7e+dCrOA21ksCq/o9yaVxCg2/CSiBlACzTAL
oasQR3uFB2jDJ8Qd0pa4qA13DZzrp4NrJG6e+vASYq2d9uDmtf2H17MxEe3ZE03VEh5U4WUubzDp
+kR/NhYBTjbrdYy9o4mzD9csFlhxckVz4bx1Rr1R0SdSNCcoqKLKJB9+PPB+ZnrNuzMbG5QLtGNu
tG6nmpcTdvuo4a7jZgiZkWFS94GC/FhJ0wf518d9h41hMqjHxuHv7JG0doYCsJIBKA1SIqqFlHWQ
VB39kjRNLdcyOnT+ZyiXUURqBodpJ+yE9UCs1fUQGcUdJ3aUAINeqCqSfNsf2EzVyUMw0PVkStGo
8eMmDZfkTg1pjPWjpdfDucflo7gZe3rSBzYzb9Ma/cj7+yX2A9Q3PsaOyUJ6BwoibFi+JlTgPuMW
bgvNGJ4XrczIEQtgwmxHkM5f+NCVWLwaawxsm7gdn4ier0TpqX1c3YfYGwRsYoz5Pk5p1nvDlTQZ
UgeSS23B9MxMZg030V8vs9mDNcCk8VukBC0O5myYuaK03cApO2QK3Dlet7X5LHLep+ZdS85xEiD2
SHYkQv49uwR3nMAGnSGmELq+tf/okwXYk70jI11IbVzNVAPCc2qbPe+dm5cQQHCY2hqp1gJMgb3r
6d75STa7MplapOfWdZi7THH76VZpBUBQn3p1BvLOyL0ogJBLnGBq8aDcTe0ekw1/2j4BTFiEZwKs
zMWilbHgjoxO2/uu0d/XjIxcaE3t+E5zmFP/FZXsEJhCvKUo9j50v0r/sNM3sXPijMUpgmzCzAMy
lnHBFnLYVIiduuYeXYly0FvI21CDu64uTmuhD0wztmxcxB+/xq2mUmp1UFYS53gobewPyzGHVPLm
HU4XozHIJ3XOnYJDXh+sxgFwn9xHvKuJAW9qRlM40R/njiCR1KXmrFpewyr866QY7C/Gc6Qw4+GH
9+GZLAw+Cxm/ZKc9hHYl4RJ1DFo/uBWKrJhBsROTFMzpXsgxeeYN76OM9dY0i+l9dDe+kYZ9At3P
vGtQ/vtML1jOOt35eVljsqr05BMBcgYxs1mIytROznSNb1kXug+uMvJRLzhM3yNiG1g4q9Zg/9Px
qmR5xjXo/l6D16jm5dgSF0E1/ri4p0HM/qFISlmVDDyhzvia5OhMiCjTfnX4ITGDvIeBCENpQIG3
Pt7aJ2rlrY8MZjFA2wGtDFYHqQI86nN0mzJOnLIfbwNIUTD/wjkFZQJ5DJ3to/ecPNB4OIctcHhQ
xC2P3Nk+kZk3Zxm5bIHUgoMy2RWL7qDt7ynJ1vz9QF3jlZuQDozuZmdxHV9hycRZcB/W+j3w+I93
CY9BhCc33+QzBR8bHdabklItc3zc6L9n1E9JwIPMbYwqs7Wxy1k0HDqUPikv+x0So88AnDV4urhO
Z+PyxqlODO7esC4ujUuYBR2yvhqfT2E68IDC4vMibAd5cA5bG0aPracfUupgeeQ4T0IpYF09iD4Z
E7QY/SQ4lrg/C5waRYndtIA38ISO2CI47bU55+awZcw7JNWAKVTjcRICjsnU6Ud+dRSOWLHsCf2G
l62oV4S5QObr7sRSO46PwYd+tVPZsfMDgyofuAkbOoudRUqFfgiPg307NYFdXgRlm5dbxAIAzqyj
LABNIFGqkXaK2Dxh5Dzqx1Ye5Ct2Ng7UPa/8tlW8aFi8C6HZhacemZcvl5sZdPhzpn5FZRvfbUKf
kf/zk3sdgw1I61D0sNzYUKReu4opT8tbdI6EA3Sc2kDQABOOSKvhAVspcTxNP9bDz0fdoFgjnZB4
AvkdN5dNjo9RmtuSk6gL2sJrU8J3NHC8C/SFudzapKQg5QZzUppcWqowrvKRvDGa5N51QC7QFXZy
eWuvgVBAkzhoV9KQAJlJlHWHKqDlWyNNxL2N7L5uHifpBBM5XhgvPLt7+gZxvR/K2xQraz90ZyUv
u9Bjbu1SEOMbm88sa3wIWrTOkKse+g5Z5vH1nPO8v9a2yYcjsbKdnxep653Pf5hK2XGD3Y0SAw0f
Oa16NZF4d7gsJeJ97uOfNIbCCLPjt5Ng+od3X8uoDz/hZftCklJ30ahcBrdBF2ITnVy7gQa05awD
cQUGGDpSj6oNXm7pH/sfv+cc7cxu7/LgFra8EzSAY5CNwcs4TfPxkTD1TAyPzs/NglY/H2dkroLp
Dg432ct3h/BIAIyZPTYGeKuDlcwotnWj7rIb4dReeMmOQIKm74qwITHRXJmfgYTPjrs2eVJi3KqK
h0hheZKPfyt35fun39UBx8mS833htXJCmePwOGQqYLdKmZCHJ6Q4LKW1pZCZIIylpb6mmMyDZ9rE
Tf102IQvTAB182CUnx+qKLUpMXIM4zitWPi8AebhVxvqMQSUNqer20Vi0MMwvTUi8W6MOnZ3SgjE
kbTleO/rmxqBqzzJ3/+awNxtiyjtXz2qRm2L8jnBuoyycXfHFgEnYIxrcNmKZzZId2nCDUNEwGAo
SiHZ4VQeiUnCkLIQZXCrEzqxdSxTqjmaZ0Loi1fHWaA2kZKtTW3mHbUHGYwiMKzw7rSGH7pDKdSt
EXvdaZ/9dARxf3Dpboev73fXn8RvxzfiMnknF9++JOufA5Pw32X0GOEngBHewfutI4aQyEtWt1j2
KMX/2o/IWfYxh/j+zYQrrtwHkZfbWAUcWJyEVaXdhSmvflA9V39ffkv7BX96JC25yh9CMsiLHvq5
RUEKE7vKOImozB1GOYZ7vfHhV4cpzH6KK2jZIUgVf+plC8APXWF1HJRBQXdvYlGvWjPkxlAEMPbB
8gEGKRYoS9FXZ6x/6cOikI8ZnPGdASnHBa9O7/i3wcvd/tZxF6agU5oP3vLp1J8GlHJdVXS1bP75
oOyqX2Frz41oW2uPasXvL2Z6ggBg15AH1SjeqDQhzYrM1yV/q0CKYwfje2R1ZPV7Dx7p7GbasLe+
xbkRxDFhmuuQE5KvNwYlEPx5Co3uMZ+W553SsYPBnGnjU33Hk0G+0Sr0IUTAlzoUYqeC8oa5wpe7
lXv60h5EEVhOwUxS3qgkokOW9F9aqtU3YZrQkY/Mj3IHqQET+puBUAp1lOFtIRvywdTWj7SEt/y6
DW/pjtckizoOihY/Z4h/ZDHAzGLoVbJeKMbHY2HelgU32Kmrqf8EX1Xr9f9eBcdp0rEawC0Hv32b
n6GS87d4hLz1jctAXsO/no4GdxKuNizSrjJMPWvLeo+oXAIMK7iuUDrHqcLgymS0z/WGmhl6phoD
bCmTHweUq74GQgsYBEy5l0V75GkraKFm0nRWd2O55L9xlRFADHQ8+tV9QKmIuQSrwHyMUpUzVfKk
LAYjBhn2/D14+moxAGZMJawG9x3Iz6g0KYyNBDq/rMoYWJmUVe/zsKMdmBpbKBsnaxyN6ZZ1wPh+
+ZKysRHROIHFMVou/BKXUwGYxF0cehTb/uMh/8prDtkQOBq8PrA0+L5oFeT1I78ACUaRVEDt40EZ
Uk/IQMKvsPnXtcrHEZXW397be2mUT4G9Qyp4bgd4gM2OkQQcIJzNQb9Zb6h1R7AYnUqk5uU4NaMP
wlQABrBMvU5iJkfyLIzb/SoYFXYbZoW2kVeHujtjJSs3jSZYJqE7CmtTQeXLvThHcDgRIsBR+CKr
cUiTlMYsoEGk7O7a0TdUHCgs3AlNYZ/RvFzQtIxcmxSVSifHdEEKW0TPBLMwBUCWX8ojIqFXLYcT
umrfoaQ0Bg6BmkZzH4KV8udKMEdQrMTY4aBwCT5BTqGI2IcYEgQpmXAYjirOPT2v4f0HDpH2fJO/
1wwUF+IesiVqSKl9dr5NcL6/I0+sqWJlQxRwMlB2n1cliv4mjYTyRGac+OFV9q5yLuZg34AX2hlY
z8GhtQSocDrm3O0/4aCceHciNedFviGb8zQIN4ofVuHkyAcQTgtWxfP4HZkW7rhnkEzBXgzcF3d7
oE4IT/HHO3DowFwk2HFFZyjZLNIxxwtH7d5S9em/g1af+0P8eCLpUGBUUf5KYol7DUexzkROxu9G
olf6r/JEBBnCPCH802G1BvErvdwlGAB9+B9N59WcOhYE4V9EFTm8KksgIYSwDC+UyTnnX79fi7vl
3bt3bQPS0TkTenp6/AcfBkw1BBYxl3PJt29DwJIQD8yPzCOPnRViwbQ2B/Brgkmn/icKpFZ1xbaB
/ZhnUyqHdDkZDbB5cqAhAUcyjkmeFTtoHMk4XboX79QuDplYyxezDrFzmtuC9ctdcb0jhJtcivhC
6TNVRed09EhfuGet8CMWrsnG5PN3FjuSfCIvSay6H6/SXhs5+slT21IkGSUPz5dlXBrsPQc7mqBD
hGvDse/ADlgRro8KLct2827oSXogSeY7bjFERnEDOAlAFyynXVuxdivS5t+yzaT1SCmNzXJkiV4I
4SvRl53emh93uieNWVPm657rHB9ttRVGZcwOPptp+vF1rK5ctpBoJrQIGlGs+2gLb3iBlhxkgUjF
2Gzs1E0fHI34qkHXBjuCD5or4FJ6SGDAyoAXgXsRTK2JxVo8KqEWy3lB27ZNAAj4sGI3FpL5ihyM
1IeVpI6T7y9lZeqtV6gtTtLVTJm1AybJBhZSxmkPlmQx64DV4nc+HgVX5yMslJrmvrcDMK2bW/a2
3kkfyL8grYzsIQHi8N3dJ4CPwyAh3ShYLLddpUbLte89wZEAgxRGeOpCdZSNFXixADMlt1oNPXya
X9rgzznmxpOJZYBrJGcgRtN5lnVuTQZH2EZSMn4p/MHk/DD7mgo3Ef6anVI1L34LqjDFb0d8RcQ1
gacox1NxACzfxNQ5j1GDIj/S2SSgRTO/+gY3wk7kARbMD9FqdByse3cKcCrU8oTZQsGdoQn9Wgbp
DKCDZLR9oOK6tl9YJU5w78GRIg4G5+Umnc0KCAxq1a7fIKu2T6pYf6N3/nIG79vWzWZ8yaqIZw+3
YQsAgdQKFIUNl8kvSOKY7lkoQNOXef0FvSuNSqMbLKkVo2kewWFx+kebwreOvVr4opeBboarfZ1C
hOEXx4QoHXBYvzrEBsCxgyxNugAaecsq6vm0inRFTza7kDQYkDa5U+9PT16xW7NXGRSvVfbqLcEB
Iob2Hii/jjuNwRLkZdigK7MyYrDEuWVc0StCEYwwtRI8ncaoMVryiwTe0VzV9C3nah1CJtsPtuwK
TAQJySm7SHyLj6hER/qKCODowtimd2v18wmKlECIB5lHhKDTtJp+oiUWhRlUZChkxx/vGTbaFYYf
de9b4zhiPT8UzkCx6z63xdl5wftG5ROgVNSXgt1K+MJ7qwGDSvRi3GU6CQgZhDKOsXJYGXAKCNZ9
sCMD04n9AngwB6xUyA2Ag1dIyKc4nQyuUCaUa8HyZCm0UzKBnm780FDvSLTzbYYpO4ZeWjiP4PPC
tZlzxN1eIAhWY2VY2wFVlLHPPR24XAyN/M4ODyKPuOVlx6ksE7xK9tWtXR7e2pc24aFSJyuhMgH+
DMYRCdzUIW7kb5GesdQiqj7tyZl4E5u+Ijdk54EyVPm6RyXFqPA8eyRwA7kZ3bAc3AfjIAes4y+r
rbCzFJ28r02ssZF01+CnPAZepmslgFV6tWu7t2CLQed6I2wJh5wP0IHSzBDdD/fBv4SPLy4X3Vw+
YC6H38wDLBgNyr/kL2l840zq+ovmhCIRYTX0mCdimpTD2MQvMGBZXRRCWHVsGC4Pp6eSD+YXOInI
ATI4fA3BrQWYmIA2PUIfblE1sBcLz6ojF4kDFd7Avjm1Kywj86zYU56KNV/jI1eqGhGoB+UpwCcx
LAl7XHl+R5PtP8CWEsOHnwoyxBaiyFxjT2ErdZKrNhL8GHgh/boCilpgDC8vAUkTLtyiyPEI7iiz
CaHfkY7c8GEdsCt2yRZOyBafgwE3QGSoylsSeFDJCpoy0A9VZ5yfBjSD4VE2VAmtBeABo4g/aRzI
6UoEOIIrhDjBmvDvrta0ZZyoMT4sei4eCEYzOuBps31VapcwjhQzhExSfz+D3iItjRuWRIaCgHWb
oiLGdvQgHBTjgRYJVwW6XV9xB6eoD3lFUDfuE+YLcdQHXwKdBvuMxSSSzjHM3O2lFbAyFsa+Q3el
qq2iHG8fso0JY7RcbBY2rCj/qUIwtbpIthKWjPfwR+ELvPGsnwPKUTgkf2eTgw1VA9ZCIHEL2OVC
O4mmaBQJTyEmiOigqSSSdmqHIFo8ohFhYBvmBteApgg+UmGM7IKixjU0XGqhAMYfSpQ4kC7jZahB
go9zHG6EOVvyIYaXcxBBUZX0NNk7bFDBgUtPm0TgGe/OEI+L34R/tv8THMcMUSFzcNIgdVRg/q4o
FFZjORKxWplId84RDJ0rbISzRfpQdmrXP/ThFeT+vMoR8v0UHsdEu3BluXGDviXGzrKNIbYCeqoM
vhzUMMbLkBszKWCBj0KYoxZIjc+UjB554i3oKAOBCnq2yBlV2G1rE8oQKGckTyJEopaJFilLxCxB
0cI40Z6qK8twrthjS+SnQ67gXT5Hl+sn4MlgSjAdXkbxCdFqL+hIYS0mQYlVizfYmylEuvYLDiym
1OLZUugl1AL6vaNzBkULnTa1p0pPXIolR+TJSj6Q7dmrJh+UonLRMe+B1gygDjAi08z9CzNuzEqs
dsdrW4Ja9KImGxetBTQ0sv0EwV80qaSuuupcnGLyxI/YFbozpQlF7zeaTOphLThvt/dzzNTAjsKa
/VN3EfRUEwlzLemt0sBG8VYkWad2W2mkIdcyvwdtuidgCJ04llIDrtqpzC9WEg7zTjPciXa+oBq7
RyuiCImILj8oy0BY8p69LjtEVoXNufFOH+xPDTGdKlU3DJITThTw1fkd8ZHe4LASf10xToQhLM5v
M5AAscBZCD8wMsAzP86Y4SRXDAvVaO6Fni1EOUsaAQB1hE5R5Nul+4pgsMe7GWrh5an8sNx0qnkN
a3ZEQoZbpMdaWrWFXDemfQ0k5YuUDOftxawPODKOsF8NdDl1SBjBZdHa4Xp0CZomQ63GXqWaP6O0
sYXd3LapnDz69fzIiT5RcV5XoG5lIeW/dRs/QX6CIfstoGRm1YMyBZ6aM0HphYOv96xMC/0PKxdJ
hZm7Nce9k99ACu1q3H8ETJd+S44CxaZ7o02q4bwjaHEg879b8mkpA++Q5wFbsQgUS7y3qBKqG02w
slaFqpXiar7AY9c4f5yLzLDSFT3hEh5WMXGKuXJpVorLhEp87cDbMdDpNtqlINMQiYC1oaf5DUJT
pdUf/u/CWpWcibq6lh58ts6KYZ90n32s549s2sc/gH0kyuJbfLgspYoMSjTKL66uwAfB8rSXhA/R
AYYYtVnz/KfPf6UkvIDvwWYoKICImTUVQ0RZVsWredQpd9YB5/VNIVMYLP2N82qfKTHApSTtgn/Z
LVCjHhAGw78QaKp9Tf9ZUPGoHNa8e0jrydZ8EQ+UnfOo4RWyMm0KazDz8NZ9zZpz6Jx4sO6ns29a
1cW1DpeNLYKNp/rwiyxxF09zYjEplQb7wWWiMOGUrYpGiU0f1RLCy9n1FZRr5phWIffUvT/9UxPT
Mo7lheGWlJmHOn/SGq0A71i1WhfiI2BieTL7howgRCOyJWhZPlXiTnFWBPejhwsZpav5GpufMfFq
K7pk8DuK+MtoH+aMlS22vUch6bSi3AQbdqvyVljprKYUOM0KjC2v9XE+fvFoHprGHjZvwBzWsDTZ
w3JqOHv7eTSf+cvBAyDnPu3z4NEt/1Up/e5p2g2pecXPUYGgbraEOlZVS+HevsTH5JVe4s3sll58
Nf1QP/hlpg1b8IOyW4u+h0fNvqKWtDY3VfoKV0iCTu8/TwjpyS7exVCDpvdj+wHuxdRd4M2VVWHI
GdnTOay3oiZFmjetbu5jZZ38Q9pcqMZ/twvTGp0llNpxxnKr22j7t0wu/vOn8Fv8uaV7qEkvCJYq
4ijtJKZ34u2gBG9L5dxjVJhyRRzfzmbGK6A0lIz4RG9BCwkiWpGDq7+PawGyrKCs0XJIa4hd/QVg
pku5xmg6DawDbP4ZQ8hodsf9ClpZ+HKo0cimLsYcwt8SWqcXWnWLNPZOEIeip6p7RMu0Mtq1ieUg
1hegSIAGAI8jWysMgF2y9O4/949NydRihFYg6ApDE1TomWfT3by6Ve5C6X/HVXh76wF92G7jKpGa
+qw5ayQ4sls2jl/Zqr9TZfMG/2/dO/Spyh8ojp6DowGT9ElP8DvvW6eLAptCsqTwZPDUwNlMye5e
hIXuHvryhGSJGa+AEBAABQrJ8Sbwgjr0fQjYh/sPOL9FM+avPuV2/t5Oq7dNwft3f+OumPNPmuoI
VWBVvo0G9OFoFZFH8V0aJ+53k7YKxIk4spBWyBj79FWEVCgCMq/NT0d0vzcjYs9wyX8rWrEKyjyo
RT8WvGmJRnv1jPPXGy0WoMhrv+IOh+L281RcSP7ZCewYCB/BkDpqEDWDjoD+voPScJP/LNNxdxlX
FsIySxQxGC0k4qJEvhD7ApQfHCVnQB0dJ4rg5tU/o0tYcZkAqcYYGAPB6YcrXaYPRulBwHMP1CjO
nTr1OBjIRuGnDAAk5F95c7l/ZF8AnTNBFyibp0b9qGHH5LULlWSqXcYRe+gm2fCQqtYn0oDElvmC
q3TIyFgH9SFsNopRbfIBrzmD0kk2tPTLac3eZOqlWGXFijG/ZGAYJvQkbA/WR5Qqopm5+EHCMMlV
oB2t53VCuTJmRggVF3SkA0IhlWoYlL1cmGDL2GQq6EIjDIdDA8p1h3aOjgssFmduZwqgBTmc4JbM
riM/Qcv1Dxjz1un3GFW3ZVrdMummX5SJiqE9ajbNMgGdj7m3G96pf3ZXfQrd7CpVJ6hOY33EAK/C
rsfiEZAIurwaEFRAIsmIaMCDDkwiwfGwSx3Ur+0PVeJLjHUhnVyi97UMqQ+29yoaE6BgmMYu59u6
UTqASDrYAjXAmaERLoQACwgiwKMFUatGI9lwnDb9w8daDy6YaAr6AN2g8r3r4OhuRzQZVECdCKK7
yl4Fwe09xlhr2rl7dpc9sk/rjmelpi7BsRiWv3NyOM0OkUSZQB+PpNMD5QzcosZz/VC8WIaH9mZy
Q9EzBjOL1oPayd5wjQ/Gb+Yt2mX71X+tyDWuvCtsBTTvYzAc3JJVEXtVeTLYDd69QefhFRE43AiQ
LqhfIWHudDRORVHnudO5eOpX1OMAJ0HRHYA6D7H9gYhwDHf91dbcdI+909aEwoLT7ZaRpBgJdl2Z
xIdjkmpYOvBaGoNbANCo+HhNbQtvlie/EEFwOMs2sLq1Juv6VrSJp5SjiBdKUASNTAQCIeMg5GyD
EpzPU4y/sp6DRhvbY597kEJ2Q3gvMGq2e6NA7Y+inE+c1CJfXHsCfKnu0/kPSI7VpOKudveYpQYE
V+GXkjNUasgP0RclATrhLsbB/psvfTq8EQ6JeWviGuxoUdxGCgjH7g1eqFr4d85yVGkfg/PV2OCG
qRsIgIFhdX27O4ABAeh71qxVgpxNNEL/Nfv1gck99I89tbN8isal/xy1msYDrkiJNXnjvJiJiL3H
LWIXrSmI6c1qDrc94AuhX5R74stkh8oHsFAGidOH+FX4ezXM63CX1ZE62HBKNs4JKKTI563tS/8O
Pqj8ph6Xhwc6adchbwMKDo7LxmxQbJmwrUZVog+Q1qZxpN2lwOJDr2kTRqyoRWIYKsCqN6ZnHZ1V
l6bbAXdKKKF4kdaY/o71ZBp6Hx46q1AStTwPGJa9m7eblGeQncBnhP00zFoI9vcg9hx9CIqW4bhz
8p4ASpNqXMcNU/EXkg2jJ2b+O9xyES3yMh1ZFTYKOD4B+gsrCVfG5o1Frz2GwMODdUj1P9qGgJr8
CY7GAgRiuW+ADwmGmAu7hqi5z400E8EhiraoUTJKlq6xnUeHnjGHwMZulV15MHzw/LNLtT2hP4LW
c3A9ZvF1Lr9jgIR1AjBFNwxRc/CBf78c0Rck+1E9OXugi5ON/fgAjrCkObCHLWlFBHnEdS0TWm41
LleM6uxCTgsxk4blWgSuc8kYLt8f++ueCBGJqrD0tforVKNC9Qpm1WD3kGSfiFaVzqSGjcmBB0oj
jQTWr8zWnniB+gQFDmAsBaKgdRg+/gNWNrtlQgWBmQAKIcISRbe7MJ3b2qLhHVxEhSFMoNlqt8Br
RE8EsicJB3yi4gIIBJTwccd6Giw+nhZeM2V2MOSNbArLJUyZiANIOS+vTMoM1+OZUi3gMzkdAypK
n7z/gHS7jznFY1GkJHOvW7tMTmZt3of0L0LbEaRV8dQDpPGhivvPnE6hPvCcZtj7mhGOUhVF4aa6
8TRRJDJS6jDijJPJqyYiSISWryUwNr4m2AbwavlKCGNeGeURQqwVCWw+H16VeQYHwDcQPGKwfspT
6b8id0YfK6FLJ9jEo5v/eCgdMeZyhhSrZedSEeDZwg6JDqhLXqQEDmu1yR7glK7BVZS3KJumxT0t
wjKaiCqHO+Li5hwUzCVGU0bXXo904StnhytU2UW8Gex6G+N7pRJe4qw1slq7+wQpfQ5k6EGr6ITk
POJyBpsuFRuGH8MOIQ3JFPXf3YbXnDcwNkTpTs1rkZg/4DXiKGAGcMmrWMks8NiIXOAEX7ICRWvb
3g13Q41wRZECRTNmqDHHVoOLtPhHY1SF10VbIjAFumD/JtB6YvWPWaibv49aXZFt63ZrhmYkAnNZ
YYg2xalunuYteraP5ONI0cBcmB9QI152t33U0Jg/U/YQo8guTHI8d+vZrXfvRhe+UBBdFNz18O6f
oDqgv+pLaR+NKGvdpYEE6bayBPHRkUNoKxdd2NQRVBibDVSsiggHIBe1FqiCwG+JJLhbQjCiki4X
aAAHKyjFj9+L9GI+s/LFvIOYaCavZLbRwqQs/nBreae0mjsKcFma3oeHSs8FIgWWJAeR7gNV37cR
6EaImL5kyeN2qvR4FX8q5NIj5ptmB+sdXhPgc2Ib6trH4JlcE1ib0KsuKagJ/z46qOWoI0LowUWV
KgXidfM2g/3PJpq3SB3z/gKwSxjcfaKS7fzMEf74b5K0W1xhqxD81Kj71Nqk264/AlVBHp+JO/Ov
HHgLYTCN2mwhMVdHB/+BMS4ALaELJ1FoWqhq1msIrNKhWfOCdnsD7R10eWtdqfg+oX5Brl7/0LIK
iBNUupU+/FXpoj9+EdDRACpBSTqz0gtGmQe1Xwi2QT1E6dy5rSx1XqE8bAmoHP+U6Swpk6UX7Wc0
qgfXn3XE5LinBaH7aNSRIS797pFbOaTAwUxYPQEFUVTTEqmcpoGqVVPs0ge8JZah1Gk54x9FYSdc
4R68oDGhFGsLlafmCeSx75UHLedOahPRT0RUUSPh/Hv+NNEqSklG60wgWIDou0u6ttbJEnpiw5gJ
b7nRpSpsdE0/Cx5BQ18pz3+skfq9doi8rOngPzk0kQLsi2WWpvhSo0hFMoDzfCFOOIeC3RscRNkA
GV48Kk9WTu+RpekVpM0hzUKK691VB3jNLYSkJn6u96DsS8NdrrBuaCaiSl1JtlVLoT8gwHvYTCtR
3hhaiQ6ZWiq+LVrTlk1QsIMdwYDDLEXwgUbXEzuReIf3OENFI//AQxpoHG6iK9OpkKl9mCwWRVXz
CX+jZD+H8eVtqT4+d363C8knLX9QqOlemU8yrffyocFUaQgzI2q8tLUPcKqdcsDQYQdBKEbtujyv
xW3PzDyo9vyxmq3WVg2j+fEnYwSXW7mg3dopAX2261RjGTMzkJANghwc5RpwFANrNvaVQuSwykwU
5/C7QqNhsIM44tPTjDG+gE1V38ZmRqR2mh2R+/6pkCsM32oa9pE2wg04FcC9E+ZtckH4zwHvLmBo
EcttSs4CXOhCmx0B93v0jkgv4nO7NLwG7x5tBL2m1MKSVcj3ZgWcGgIBo9O0zsVMd53lT0OS32WU
p6b3RQUiN7sds0LzYxOgDqrn3VwmpwfNiJ/fS6ceFKBkURcA6CsRB5dSJIrxB7DY3W17TTMaSUdS
XOzB1TDRLC1EexBlxv+A/6HUgt6duDZM7bIa8wtD1cCUEbImtIUADTIAwMnEPiY2L3+YYexcNlwA
eufPoN67LpiGTX/+xTrDxlOjJ9jrX2vKKahTdHCLP89oCYpZmOyml2EhI+V4kSyo3M4afar+dnQn
IHyxg5XYnEXhUJvDsVdG2Ses2o/uyblCecEjk3rA4AwrReqEn41Z3tjrkOgI4s4HIc2YtKNO0lWo
uuII0HgcEHEybIdayTvkTdw9am1olrJpLzBUOLM5q9imbM1+bt/DfaDf2xO0UhWhikuNvPCz4xBV
h4Agy4H4E1+G2Fq0CBoompQJERGeieRZs8tkX+p8GqcVsjBAOJUc0iatSNdhfbYmmK5aQg4OC3EJ
S6Oxd3WeMWOTsjX8GOXhipVUDNm6t6zukwpTzlBcpERIhxuvSoi5tiucNvX9fQwSKIgMWAroLzzY
PTiXMddLmoQliBCRtS8HFwo81WHezENphTiH0iGIDqlb4mYxIwnI/79hmopZqmgcskub+scU1sjY
mWbUQ2C/UUYmYFE5RfE0UZBwgITmUyNJSMjTVENElYDBDsJC0jggk0RSSMtNmqbk25wKz2+RdPM5
sAwUsuqbKhkSrJCDHCn6CF+mFYPHlnZTakUKfFY4I8JFEnkuHu4PfegJEaNLMQgeOZ+nejJRNBVt
8RRyMhRbqjKhNcQmyFOYlyRKr2GO5OVvftjmgnm18AHMlrnufdpJ4k/nfpJQtEj27ABSZwo/7Mnt
XE1UXDCUNQXCunVVZ+Fu8cRWND/pEeSlbr8e39C6Wfb8x0T8YGo/MFdYV5qnmrRPqepRUSuW+mCb
PIYCdWT935iMkHVXlYi4EKN7mohLuXTV1zadXh1UXB30FC82KhCoK8IovVrZaQF1ooMGNSa9Ed5/
GyEtclTSbsFUNnmNEIXIjeIHwUXpAC3zltChYCgD+wLq3HPS1X4O3+A4IBKgGbAKUtd8itWBEH1f
MSWLwe6ELoT0uRYGMIQHR/FuBsmJSxYopAToHKqYCQ8b4jPHB84Xacq0akENhRUNpYiyn9BAPWz9
njAP0ahJcPSrKpuf2uL9vIw5dTkRLNewjzZgZ9wGZULeTu/Iv8notz37mbV/2zSgd7vsWw6lAVLD
hXEx8INKmaqMSir2JkRI9clVn+y9gsleJKGgZKfrIOmmXg7MwB0k86TeSbgU+Bxi5ojIii2lM1zw
lw7REgoJjocHRdGxQXeFcPcSB546NpVsaCCki/XOwYup+4v3yhd7oEA+/F0SCGgm90Dz6NiphHfE
lQNRUihHhqwQIJm2CK+scFbBj7TOKpM1IjY8+Zk5n1NxyAuRfKNgN+B7fMnqolnpA9UAqDbgRqQn
1uC46fe08jC6M1GSVPQHK4qKnG/9XV8YDV7PrbPsNeIGbgJkpu7T36kL0k7cZfpzOyiQh/JJ+iz9
WfVp8ZyC3nYypBAuHtfHvccxp4gznj+V3EgsddYmqVbXeNE6iqmsYw3WA/rjQH+ngBOGKLbcfexm
6KB0crbzFSZ1ldxq+n32MaVZuNIBRglcMdBPCLaMbJiz2/Pmuk0EIdyAT8vs8A0TxVBUGUKQhRBz
s0VBz18aDzvDRvBiCEPZQaWHfxnyaG1TiM4ItwvbvXIJ0PMjZNyZgf74O+UsW/r3iCphfOsDJR2j
/+oXS+bR569QoT82dFrwZV7/tIZN40AvrkYTnP2/YucPWq3miY+NAIL7xeQy8bZxwVWtQNzVMRow
nVY41PsGiKMxrR51WN5W49XBTW376EvkVIRx20YliTABsa6mEUT8whvydj8I+P2/aHCwGWaimepv
NC70k0HeMl6h8hkx7mbqdpjQjoIb0t6M7AFfRUcp54oTwqn9FSa6wG89TXuIViuqRxpYHti0U9Jl
bFfMvyF/ERaNYqzT0WtabtOYZg3TZeBNFA36/T66/hu0XhZcFnPOV1xGb4GEtGdSur9b5vCPB4FQ
q/r+WSva+rnXYebCWpxzgbaNMi5VZ1P3JDnbsy+af/5opN2Txdg5Jf4ia8OSh4jOwsGVvxgsJ+vP
2IhCwDoErOLLHpadYcdwIRq6rqH7Z347CvTeIIj+9AzWcROuOw8t+tsxRo4VZKxbnymnXP1fI6Cf
QIWA4bCDg48zNHkCu8+MmH7fDFgWricyBwFLbS8WZEJSi2IFDna/t0BtColi5rRqeAbzIZHbZekX
nqcHHJhBX7NmkJdGZJGpT2YNyXm+erz8D4UgnHQcd7IIETpECigcHGwwuJyr36epwFzSSxVr9qyF
TCKPE6Xmfn/w9xfoAWnjqzCk3gdpBpTRJUbTEnFbXesJPYq3MevN7qbVs7TQ9lDjb8WxZ3iDJcK2
vrIPAzXOnU42fbDYnFhiDOyql6rUGqoSK1SIQhXWnXogjXHdkUNjFgO8y24TpRBaZaGGiF0jJQ1o
KPxDS2H7Nwy7XSf1Uzz0KeO/XcB8oBiJatALZfyiSYQoiPVL8T900gQkDxPvzQmObKyJLKR8idIe
kWy6OPxV7pESWsJjTKnYLVjyBDMGqVWcLXkpuLa+77ouhqsuwgf/ZGo3F3OfvyZGQjPyHOOkSocc
zo14ifpPAHGpEGbsn6blujt0Y0y2g5vVDbpsNBz3jS6ZTvU7txXbVNuxpnOKBgwjCzFNf4N6+xVu
RLEXYf1vwP6EUMGUgAWtNTwPHkLUsV2MKEmX69od24w4B2vL6weDv8g0+xqbwJxqMd5zo8PzEfKk
VhwFapSA5kkyhT/K79IN1vM83pHrzBIXw4x7xchyI50IA7Poi/TQ472xmx234ybcLscDba5+n458
MioGGw6Q2mKCCdZGul/aVWqtOSF1PY0JnLo8OD8xXE5hwjTY6KoO0JyqfLH/fRBdJdwx5K/hkKGT
HCLB/p1smGGJtXBqAOCHGCk72vuMiPxVC/4fYAad09/2iFyo+oNulh30zQWr5Xl9k8nEfzIdG95a
trqD3NxDZj6TxNcQxc3vIkU2fD5GQtaR6RwwwWYQqLMBvXQzn1/MXZ4oS3GJukkulHXGmiLRWfaY
14vKCAMhIX8m+MSLdyev9isl+5ONyRfAlg9t47sZ8e7qZMH/Gz6E2Xwfsc1sVhT3TWjHwstrIfS2
iTbRt0vlpVcEyp7RHSOeUz97IywR5t2pVhZ661hGX6041fwhfxK6XfQNWUK5L+6UPcl5oKykUEaP
GCiZkt0U/04Aoh4z+WyiVYJgju40pgtBYeHWzPmOywFBKDzrJgx6RS2Q3QaCW4+UeYhayS5UVbsQ
DSQQmIi837QUK3yWMAUUsWcCkcEprTiFIoc0g9XsjNgQjQ/0gHuKykSh0lVph34t9sNQ1BHTqqcI
zRKYzDcUIkzjLI6Jd/hUSFduwvFkRVlbwvI5dLGTrWm4NaoDqkUKpNDej1lUJqvmy3R3cgJxlVAy
IeJjaRRZYw8I9HXTLTNOdEWUp0yOOc3xUMJOrAiJHp+/dufisk5jsdzKFE9hmWBKTlSvCZZM9KkC
hVQKS4uEQDW69RS/ilRGllQmtlIExQupGBD6AaqSqrFa3Yl4n1cYLuqiAk7RwyJ3aEUJhGFh5ctA
9irW7RZYc7rxpMKAiVPoTIMnX2qrICGhHetgTVBOGIXraORAtcQcqslQD5paBox1HhFtlDLLMosH
MeD3JmGWIutaVOD3FB+LatskVgVvJ71jMWyex3qwHCj4E0lAy6XYTEG28GblgODfIZcM7ZhXaCXO
1rTAz8ek4+LjEYvSkUntUwRDlU30iEUBE4wNIwV6HLkJfYdcELsijhVAaPIEHWx8adAcYySKGo3O
KFp+opiHOvmXn4e5yDjjCl7Vl6X3lke6wPjTpWnHKvzVTlNoyZOcft/9kCyHcnwa1878AxzhxtD4
JP3/5iWLkMsJS22XwTSWBlhQqscqgwUnREkQHJhwxwCF/JtvAysyQPqQbzP9XFPxpPGvKehjBpxo
kH25jaFaalYOKpSzn6b5Q2wwxt3vBvwK4kR3CHjI6j2ZJgX8wpCBsPY0Kk+itoPL1BhGfOR+QTKT
ubMnTmCOEh1ZO0BpzclY4/JbVhM239icnayKAUVtDL4D/kqHNxRgxFUon7/dGeMsBJL36PUW1w2l
XLsJf5A3QtlRY7sYO5l/zODsIKLE0itSUIxwYuKLmrtW+WPhE0dMtbAf7iE4g25rOTQ3AVF6GA+v
kKZ9h0kuPESh3ozSYFpEGUPuMelC9wDpLhZLkdmYgw0ehhp/wSoyZISb4n/lBhUqKnZFF4a1Ql+z
L2T5/8bQjbH+3dk8tnf7rR2CPQ/6Cw2dQOa6aaOHYKBVDMI5WTJhgpYxXWHZ+NN0QQmTKnwSlZGH
xnM/uZpzwbIqYss9Aj866RHx4f2AQipB85mGsz2knu+X9EY1c1nTBwh1L2QZnWI3ww6j06iOSTk0
yUhmkR0N/voaoSSBbE3/qDGdRx10moWlaYwwkthUzBDgZ0uHT+SG8j5MhhDgqb4SUC8if+YOUXZc
H1BcHUZEHbIM8HF1cEp8YBERpwqRYTnfhTTloWaq9+am1U+bZwIMmGGrMGDmznjha8ZUyIRhnJQp
mpGmDiytXbgos6YacCJZ7dMIYVMeB6SVfCznFRxTG6bFQPkd0y6u3pmpAoQYpXjWiLULm7S0H1Xz
EQ+VsXVsKO8Kk9lCzZu5dAxH4AmzffkO55uZK/rS7eu45cvBIFCGCQABKjcZ9ZUoDRYLJL/ZhU+j
yTQdqkkG/EyeMvDxnbmrInHnJFZOFtIGTJnVj3n2DFpikJFfRLlbO4HxKex1zhwXySwZHWdumZfo
nChJghhla+OxH5cOsChE11zdu58nYhFzvp8cEq0Ix5MLzj+G29Gm5RZcReXSJVNjZz5VQ2/Ghjdn
NY76zvzaAs6eNikvchc9eLuzGd9HGK7HQGCNu5Euw+xn4/5whT0eodcvIKbOpKP+gRc18uXT5+VH
w8zNz4qRSdpQGovKZzJqa8vx4CWa1dLPnz0nO7AHEXmXbdrmwCSXIQUiBOQFpDAnzlCwwMSRcHEt
2AzuVVN+PEJI4HSunnPaX/BmN4ZyIViFddZqyT7wTZmKr4nQYA++BZ3AuXbrHhaS57fQ8oKqG+eh
1gTL563CPV1rVAY10EWXLvUndr8V2EOajSlIAtmhK6GKJsadL7gtqvRe6GTIzTz1fUIVnNvXxa1x
yrRHEOHzOlCej5fiDJUhbKiHojajWjfBPKQZkbjdZD5PAJe7aqFUlRRCKF5TbnQ+VTSF853G8cOM
5WMIDQQOCu9LYjDRu8MJVGrmpylaW4zIs8IWBR54irj4EcKAynCYxUo5SxxqcZnfZsMIxRVGDfBm
hTjtLnmI44yktxDCfMoJS3yYqst5tNZWdweaeojn0cFIKMa1rYmSVPvlsojVRVoQOYfWRhZJVHZa
LPtf+I0L5AaFgKrnY03tZ+nH6FxBsYkJIIdo0UcdLEnCagiYUjxDIrYUBrXGp0s/V33x2XQqtYEG
qkUER/p0EFXQZ8GfWn7xcxVn5OhW3XL5oaBWZVuJPDSXKSSblVNgpJRMVyvdz9x+IYH0i9UUqqPp
uN9qOsobaioXui76PtgVwZ4CFd4KmTIVL3PwVfemWFdYHFfP5dBk+A2CtWNoM+DXhU8KySRo4z3I
q8Z6m7I/p/PwGxWBL8YgCyZlZEnTv6k456n81wOQuG8SdVZj4SXh++aB9Qon8/m7pQH9QZBBuoEb
UOqgMOXprNE92CAfEC79BrJVmg58WbRCyS5rZf+PWfVmUiggrFEQmy+HRERfOJxVrkIIfxXt6DoC
1WX6+9GfBQEpwvx8khqceIRAGDKgTJ7hcHOdRTrUWvSFHjtNxKOzaTaUwnBNOao+qM6Fo14vEAmo
ShmTfIcyKGSwSUelktAkm3rTEw+ml90wE0o/Kf8c0SnhP9+Jsg30hbWd9V/0L4/SMYLgoMYddIV/
bsQhDKDAKlMWlnBKPgyVb0iP8ZydMcT4ECITit+4AhlmPI4ZxOzWhO2lPaY24D1pkxJ6Uhb2zncv
KeYnfp9KFVopkiS1Gu46VdO/LNrABu5DUgmS5IGnarjktQ2+cbZKyEIJIm+EEA8BuIBhY+GIxX6V
uuQjV4HgSeggGFmGkoM1tCOMKBpEzOYkGS07QTQAB8NUK4pT9LZYyODipvdT2dpggN3V9DP+SmL7
AtH60wsO5ow5VDwszdxa2Re3zNBGzW/AMMqyAvYMdrSzDyrAOxjYnmKVHCyS079hWnGf4d7ZO+du
lTHLmr9VzXbEn3sMu5yM/OWSN8T48/9kufpYCq8Ef9hzZLfxbhrjKu+ura0L0UwgVEh/LKS35Y9X
YF/DE1nwBXFt9nozhxhA/8zojxsZmAPpSe6t/qCvOHgT5Kig0IiVXW4zfsPtB4uL60mTQGDhzkCk
MhXbpNKmQAr0Jv4mQmP0mufIO2UZpSZYZzSWJGxGg8Kamg8gEHvqZgEFTeiAA1xK767MjIyZjLHS
MNI3KgrCnUZOaLVznA1/1bZCBznwtVGe36HNi9CjAiKIP31atOvgTeowx2C+SSWtiTLdZUKlAJU8
RFtUNJBNQDCBDEI5Jl8PQOd8X1R9gNMD08J7PQnksnLywTxYLTgOv8Tx+xty4sTQ5eAw5IS51uZf
RP4PtxVlM1h/CMPSUVdQ3V/cHrLCb7Esr/+R+Ml2JyBra+g0uDFuBWU9KxWjB8oV/A0dCHm8Lnoc
xEmAaiO8ikohKfZPBlm5JssmnqXI1+EI93KEczWAPkT9U1w9ta3pV1FjDjU7Qhq3o25dnWEwQ3kE
T8iSL1JIfa3RTE78tJZN+Eh1lmjSupoXlciKhYEkyIgPGUmXt0XfnVycMD8UgsVvEtECug//TmiJ
GKnfsYxsaH3xtk9QPd6808epu2JLSS63iMeUBZHv/MV86Jz9qG9PAKLkeOkbUasafWxpqgxaz1Sp
Jb6fm5PLIwXsrsQTIxOG1uTSwo9o0JJgIKA2RN82CzlQZVluSb5ERSGJWOlZqHRITjmkksQy73hL
KdCpAKssXL8BD1nVxzRdme9o4hOE+CkC6WAeOSWCeEW1MR/khZRcsYq6Q+VUY9JWQeZvgAr+KqgI
y0/5y5xqn8kT6E8U/UWfXvqiaeA8yAPIZquW4QOmbhg3JfnCi3W082Who4dGTQaxarrUjZDjQF+P
7LP+zhgiq9VX6xPS7hjkBgPir/ahoxncK/rGpXkKV7kny17oq4NK7/yr8dw0ohj18Ioy/BO9RBFY
2mCJKIYAk2MOlKegCEIwxxRFsGuZxDHRq756TT5KQeNspgeI5Z9dg59fIh0RZyXxB+GBsmNe3xe+
8Q3idFip3mn7Qt/bent4Pfw6GxE9RUtCUGo5hdXErhtDpVHTYTFsQParwsbVwJCl9+hA94mqQXXx
RDWhbbU9qx1STabDkuagDpQd2pyKSHzUg/PfLWfunnnTlYnC8jJhc+6hE6l/6Iai1aVDFyMy2C/I
RjVald5oyYqWtY0eMNTV67WOlok6Ud+cmpcvirUa4Mo51I1q+c1aRw34EVeYutrZZRpF3jSySmBL
DCA1hukMwaFDwa7CR0BZnEopDryHEmleruxtCjIE7F64Poq0JuhU/Cy9Mk1fv+0Qr7w3iDh/sRmq
oWv9FPAUEna/yLnMn05kMyVTJesZzzNkTlVW4+R8a/VXyIBQChQrYaLRYtShx/QQw8nqOhPpInRR
tv5XOcU+8AscNR09zgTqdBhovYGueW1PuAywwK8WytiX/IVOqJrIztgo2TBdibClaex2IgZ3KCFn
enmZKAe8GhhUDRc3O2OvLXGBeGCKM+Xfan+qmiWBX1DzdKtcny17TxNRLgwnZZJVfgMvvE6eQ8xp
cmYDQYLLATR9vqLsSxsmO2sie58TPnVNYrFDGebwqhwq3E9EY1Cl/JiqLiU/T+Dc4TpEoZp+lT+m
XwVcFUpbVEmqVOIbdnEIBgiTWCZGj5JHB+OrpTTgast0w0RNkrhhdlyb4FGFS9UWFdlIf6lmv5Lm
gylcUC/Ay9ILLBi1ln9vl+LLyEkRHJcMU4SkfGQTs2muD5E8ViQb7n3bdn1+H3umR4sDluaJn84x
SFC6JMTSSvIonrAfXskakneaE0HILNJJvgdyygYv1krzXnpo/PBDF5xkJit0ue2GDtJzmsX328pr
Nk/EZhpYcjX7Yd9pTD5jP6j4/NKWxiiukMvQuZbCKQ29V5NVGYX5rAp8CBUhodQS1xTLZgt8KCKD
5IKk/6QUQf/vUmUdUjMlDP6zO7AdxMKlkUrfId7x7zHSYoKeFBpRWLNhALDJLuA/gy/58g9n/nbo
BsK6+tIYXvNBGGxA2xrMYJsPKCKYrUhMT0URpmI6AT8V+nbOPKEGrwDqlFgNJfwbwxVIO+htSHck
t5aelFNn2VdO0jE6EW9kRwbj5JW0TKcXggt4BP/xdF7diWtZEP5FrEWSEK/KQoiczAvLYFsiixx+
/Xwl+s54+nYbY0BH5+xYVVtHAbozx0XttASitIhp9b5YjVq7GuxWWLto4GfR+lt+94zHWIGJk9/G
drTZCAxOwh038dZFJw5HxtAmgFUyoeLUoOGOgnalLVL5tRDfLnw7Tm2JNRFGej0Q6TwrqA0iXmIV
YWrmkbCTIi+CnoN6e46S2FVPjgEdeGv0QPmC/IaBlINvAurU55IrHAm6TePOpblIUIZWDGYd5iQB
z7K7VAE8mc8u5FrYxhLsPinuN4CyidypbUpfIWHT8bUU9389kLCqKufaNoVCEY5axAzRQhVYQqoH
O6RFR12y8Ml6/m1CxABCEOcjw53Mlyqj67xrjfTsASnHaLlUQFYsHmAWiDrFT3ore+CzuPQpeWlx
UT+/IuMVAW8SG11Wbw9WXyijQhmTRz5tSLwaYS1KCFBQZfnRRmSSg0XKpK91KJUB5j/iZxXeAIsW
0VR3Um1SlpHh3fUWzv062zFQmqK5/wmDWF1KBwEnnzSN3HcKl52ONk1oWD70vg423cpiNw9IdH+F
aIEjL7KQzB6p/i+rg3CN101Ylaw3Xy4rvKTeeZb4UaRMS2GUOFTEO1LvJWTnrBY3ligjmc3uvuv7
0SBAJo33UIKvDafViX4B03Q/xkMr87FWSOoADsOQEtzOq4hjagnm8vTiZLFt3bxncO8V/ct9fkKR
rQ4E0WgAsep7G1cKLwzuj+0GvtGTKnyVwXByrB/qeRpeOnO2pmIfcbQVPsbujExizjUqtNN8EmUf
dEiwcdxDFKu4qwqZj/2116UQo1JO22S8LiuusRG6GdrVWiUCa8wiYCy8bXc+Jzbi/rhJTK5Lmdzd
eNu9V8paKazsCi3eA0SlnZubncZ8B3SFEszOq2M5bAsG3Io78SlPCD23GSJOhPdUlIk0zxy7HFQ5
r9QsqAg5K8MrTWTb5VxoajSd3ZR8ARgWagdq0wjaQ4FMVAplVfL1qiKx7Bh3sh+W3/r61GZuSElD
HwDaxlMkTKmESiAtSZIBnKOhTnRLTYwQrBHLjoAuJXH53C6CDPp+Oip3FkE+uEJ0INw48Y+8hjDJ
/Jh9o8NJmMxH0UXIp8qYl5EUcEVWXqA1DrCzo9YaR4gnqMZlwgWBswLSTF5A7JZ9gvGI2K2+D5dk
FdRpH+Pg1O97Oux2Iuu2nSLqNwW1qB6gklc1q79eLk1mRRH0d6no8j85VwJsE1yjXoEiAQRiJ5U6
XgvQS79GSSabyDbLJVQ5DNWopx6WKg8gKnUj7F8fa6gtgTA8BkRtS0t6Egu/7u6Wv9Fx/CGMgPJs
cl1QMX1JDDU8ANfFdSrqAFmHlrZ+t/AHubcIhdeDj8MySJJKYDu1b8FoEsQB38PSIL9FUKb5OQqm
Pumt0h49op2jFVd6qD0tQ/f5F1RsGtJ0IaMIRCyHWtuMXSx3oful/S9rpvxUDgM3YDPHgv8iX2JN
nhF8bzSs01jTdZq8gpiJgLpM2VtMESOg1Y7+AhjE9GlYsyz9tN6t9KUuyArxOp8FadOm/dw0dex5
Vjpql5kkZ9kCNwn4NSXMw7NTLKE88ldUwf+oGsEfUR7BdFNUi9W4olHAQNAXrbINdZByUScxmftx
8CitrHbeNdBjR8Zj0kdRXPkMTv7BU7+I0RUOfRb6IiraqDsi+Uuir5PPyIyi53CkwgItRCGZwFxl
prip5fNwBbn6okEfgPp4oO749c2IbF2JRSwBhwCIwzdXfwZNoo2oUoAUK0Xz3Ual+ecxtTMfcB8B
Kwg+qNO96mk3T4nMa4kgeFVJUVEPVY3r5X/Vu6hU8sWKFfXCO1ttzX5iCiU6ljWY5B/0Sp13/rx3
gyl/F3DH7HL1S1cIxVa/1C/PvdPssboDOShOyLcVUtuyaFkVOBZCKYGpEA6h56VC440wCKYNVzhl
cuGn48S1Uo602LeKBAXb1UYTjV+bR5a96uBQSecUdN7ZtgM98eOaRU4Apsp+hsXVA5qD9QFQ3ZPL
lf/QrqRQ5KFIVIHBpfKC6gezOP7hdjOPllpV6oY5dSwm6Mz8OZuQwgflHbZ0148nJESTn8nDSVyk
iTYup3MU+e5s8tOg/KgWi5zCTz9sOR+g4bQNM3kiX0E1jNLWsN8PX7bLhGQ+RmvUJUmmWgTNHVfS
pTTTTZK4GU6SJBKwyBHQGzXABBB4jOA8pz3K42pPdeuFXyawpJS4ukHhGZ9mF1Cjq2ZhBSqYXUEq
VHFSzXENk/eCkm5OS70a5XTezUhpCHcZMTRA2XoAOwSgU+8qYCfNgT29eprfPCBbL0MLClPivSsp
3GirsIHYl9lEBU4NdofyD9SkLTq47KS45nfqzbrJFerLqYNIAQNe9HcV8k3wDYTpbO9C6sOolQ6Y
jMOUGI76JfpiLl3nywNENcWGEnlTFchtoSbPdpPesCY41hmFVUBqlOAVIETtJVkA7VIZ7zuYHoZC
hnUfYc82JM2+fvosqCr6ub7jaDDvXeququ0WSrHsPVDM+IdRssTfK0jir8QPZELVRAC/Zu8YWsmn
VkNOgKtPHD/l1KnoQk2PyX48XBQ3Vdqkk1xHOpdHgGXxLbyIjLShGTWhaVHEVQ9rJ2jl3/DTUnX7
ijHutCBnVH/UBnpQPZGYes3+cRyPGg9YTu3UNR0usIHj8XcZE8J/qgwuunSLgi3dT7XJhEz469/i
n7+hOsDcAE6Z7Arp8cKmBa6O6oKo7Ep74pAcfcb2YDJ6HL0xpMg411wFE6g54G2QSW+akRrn4L2l
xIh7VQnAingOHAPk2dgzxAVNjmcMXVidNB1QarAhpYDukqDXpaZTgPRQPcH/KAFDHhC/CrjyVEBR
01E6ajJARPZM0slbjvpfI8gG2EygV2ROgzqqeceovtKmcMhG8R1KW14OZVo/CqYqhtVa3G7XSGqJ
sbUb8+3afnVTIriklKxHSObdbRNdGwQ4Bo2/5/fbexAPwRO/hjVc988Lg8EdfbjVo51/N9ir32Z3
M6khupvB0t1HzaQ0P/+hDHH1mv3s+wJUvnqz68NK5/H1HryDZ+t9tu/s2fmauGBoDl8Q1EaNfjp6
rLkOQyqzrTx5UXiX7qxQqOW2XMsVBmGDeWMMM2Rr0BE3olO8AyDSoXgH7YOGGdIeG4DERus+Mf62
vSOzH+nOMBG0zu0zUHmoAKQohwd64xvvxChkg+bywkPnaUqPPj5NNwn0xm4OrPLXYru3Nkm902z/
Xb09Ka/VRm5vScViU0Zi0WhIZw+2c7BjV+vjncfX3x0NmPGmdT/Z9wQEnL//Of7wUb5oMxGKiY6x
657GiFWhE3GIF6HO5RsljS0r3wjQo3ggVtLMHZPg+wWW0vyqNO1NlWnempjN/7cIUT6CTe6WGDJS
61SZTANxIoMMNZekAnV/JBQIaGBdMVUAan77tYZ2Z9IoWxO7rzulYRaVhsyCM+0qXjK+Dxn70T+2
LszHoWzgGxDE16ibXuEF0BWq57BJoLDP2G2MK96PMvITl3bbHsBv7hwxbeYoBaks/4fKAIUIBr2U
wtfg7EPy6l727uMvhxsdbUZXDkYnB8eF5SVwGFVmNRKi0WYEB3W1QNeDRLTKAM31IGf2BERYKCB5
aBAkmiMGndE929hHS+xtiEnNzntwcdcjkzXD5Ve/JDVa/T33Fn/oAHxvVrX2djCDiN1+j0g1UgcB
39v4kVity2DztYXUB9kzevqGW/s6hc3QSnbUaWvoJynpn6Bec9FkhdxdUM6v2HRFB8VQi5u/Ymd0
Af2Dp3rHNBrIiTjNamEotvyko2u8XUeRjAgj2p9SE0kjDtttZiRYTappGvdH9Qz4FLqc/LRIr1Vn
qbQ4To4ZfluzY1RKzOH75Tw5teKYIMCJemXDyY5EudSVyY0edjrdzZgIOH8isUIrg6EAJz4LFUDu
RmNV/ctHux+pMr3Rj4UoP170JIHwq8oViQAmAk1OFKkeHRQ1UQ1fwReHh4LeL+EwCiax1X6BCh8c
lsgR4ELJOBFYqHc3hOC5XfpGROc04zRDUausmjc7iyrdU2gOCjrxugvMCve4PE2Nh70nEgG4Msmo
D/TPqpAf41pkDgy3zGiDq8tsILRHHIDijO0DKB3HkkWUnrJBZxOVtK39Y3mXkNPv7uM4ppzUnkf0
bcREUUPG784mGnAs3IvRK6AmwMLjCe5qTrL9q4oeMn9k1AY6Z/GE2KTpMhpQMoX74qSxGGb/5cSu
C/qDD8CPMviK16ZNDk4BkSoT5vpFtVkp/JP/zmaMWxRiQ5ExiPQT0BLwJA8CH1FtOVWzMz0BKZgh
ngZQ4epPrKTal5KaHFod+T7JlanFq0R6i2DcJOc37r7k1C7exll3hUfpn5BJ29r9FDj31c/5Zw3v
N2EGxQwEiXBqwN184nUidqjBGRJ16pzKQdYT9YeFP5JUHWTpyOo0ImGD+OCSFYc/gHn90Ud+DXRT
suAUZoHZMaJSO4M5DikZqJ1aD+KJd0tAzh62JjcLAyfcit4KYClfqvEj6sJYHWlWC6O66+0h56qu
ryKWhm+gWtjKeyfp6rqbL6kHbHr6b4a0FMxdFqU5XMwP7fR7Ey2SQ9vo7nCX3Q1HVjUsabDR4lrq
1jO2qNDthmmkGrsw5yrwUYN2qlQt1FNTI0kVMp06SivExrjjtcfRnk2O3tU/sc4aOXKl9JdFtFOc
Y4xUJauia8xR7MVTgB2chJBD2BlJd7SkB0gIiLCLXqkW7+fSXIbxSCH8wGVfyPSkYUxtjQD9PFJR
X0xykaBokRCzE8Qk8aTUlvjgKZTeeWNkepdYKZfkCS0e34Gt0l5ecGpgYRH4SDPzKvFSpFgkZaCW
H+NQ1kjPNVDI20RMFMWClemqPJEtUbtvP5EynoGejbIFMb2f8Hwb/Ovipd+S+9PZ0gapCefV4Mg1
ZBUiyqM6e+jucTYfrS0fGAC6enIs5aicoClHP4gORlwnbd2Gd+QOmM0TLVrSXGHGkTJRHRht7LOL
4z7T6dJOf1GTrwbWHBXi6NXXrlOaSQBEjez1/UY0jM6ne/w+oD7IdBY0XtJBOtAI0w2PPJntp030
dGHoRqWuBaNZHxSabOvVOqFCqD+3ls4SatqIG6ynr+DWOnqb9mKMnAA0+yMaj7pgVXxfgU5IOXj1
T3yqs4uZqTAjVWes0o31zxscZES9+rvZE/ANOpHPXglG86v/7tbnmDJecvFN4Xj+4s0sT7qSNxQJ
LLB7t6Vy51tITPt3Bvj3xz5Cs6AD+8RtIhGZtZvMPlPJmVkxRLcClnKim90DV2YG9eDNHNZzoVBg
tg7IIqkFJsuj+17xTyYTXy0adBIfZFBzO8efVveoGO47hVji2t6MLGRU2lLvg0uN9EPFlbzcm57Y
RxxQx+QzOkjtwnNGbgkb39/8UOHjzHBMqJhS1qtLQvfJueId/zR2hkPAbsgoTkpfMISaMKCgAvIL
rBV7Gzu4JRhQiwJOc1xNTA8DLkweE28FjuXfPylwOiARPvhS0gDnOa5SO1r7mVcm7cy8FEieoINW
B8ABuYH7A8Jv4+zjSq/Qn3RL+JDtUroXjR4It5uPKeK0yBhuAoLE0PLqHcQ+wz0fYPGN8oP3RFJC
trfkg0/EMH8qvQ865PdC7QA8TVQOKt1ykM/yVSleIzOQs1fUK7+6aUfiClWUFZ6rm4GtyDk9ejlk
YHsymjq0aoOU4+py3RVkYeeZcYV5ecEVv350U6JcQYn2LhkOZRLXRL2s5g1bwDPxIer2bl0qJhRT
lB3pEaFQlBJhDDJ70QDNVxoJ2YNpcDLUQWtgQrPks+8uYaWHKFXnjJBNB2FTVqPRZqVZajWMb4TN
fHHetEoNFlOGm/b2nmYPukwYxSeRnJycDqrcXGmGbh+2s0mfYk3z1Z0jgRmoFaFOhcHzXzSANdAI
tN3FM5PJBFQlb4FfwoXO6HETatly3yZY6FoBU8oiCaZD1g82bTZJy0pkhknvPu/NSE3sWd6+/DE5
iQ2o7V5IRmHbKA9fKKlHoyACNWUHgBijClCOIwENhWaKbUvV2uZzOmXUjXHmYl7hCVXKsjpNF9/1
CD+7LrP5kP8105sjAOI8R0urtaEYNv3pT1iceKamD4eAKJWqNu1f6NTvQmL3UwsAoE/tGsQ9PA46
IkzZ4klUCQvADQ4KRekPvqoxqGiG4JpKFP02JLzJJdYn/JNKikxjgmp+/H0jv/+evqfPZTZkuiPP
71ERWvhqgjFUE/anBTqz/JA6D9wCxv6WoEUQ3ywYCwYGEXFvUZCR+Q7PUyWgGqgkKn2DRJ4ihsq/
PI+XDajGlhlMB0aQsgecD3XZlL8iEC56McdZTVVRunC2dM+Q6ZEgNanrJfBvxehBpb6oBYE7WqN1
tkHPA9lDLMfeKzNLHLFnBsbJEwuThDS4mu3BQBdQ6IPjIrReI0bMdefqktCy1aRq7YNEuX6JKZLy
B8jh2PlIJSrVreTmuct4XxHN1DMuSvCEBEqu/2s4CbpEcZ4JVarx84d34mfcG+2QJSgoIRvQlRBY
QLdYjTUZVhlQ3KoMqyyp2hQaA6avssOkuHKIJXzZ9ZYVoI6370hExmzRKcwjaZLl2Gl1V2hi3AKG
P3v3Xu6X0UpDDMU7fG02QBjeDOmSWsxjrmqw6nH6ZKfkxAWymp945klJQTneMPP3CfuEKgKFe4TQ
i8Y8d1HVavWcFdXo6p6sjGrMReuEKGPJJcwEHWJlFZzxidQGIpujKaZwgqPEn+LMoLNJB63ou2iJ
BQFpcOcAHamQoCSCMcFF4VG38kQszUVqxeQcUM8dHb6ko1SnAZfS+3wzeFQLWPbUQNfb35EYrjOE
TecZtxFJ8WCl+pBN829ge1OBItt3B8hvcVqovOFQgB2pwxsJh0U/jB6QLoQ+KxeKyj6z94ScSJEf
COjQ09enZuY537DBgmJZ4N4oOWs6wIzQGUDSTaAshGcSPtdS42b1ZnTS0EhFr1aLobNLvYa+ykAH
RvQdWNg9OTb+t4v2E/Kd219peJzc/sz+c7bHSGBGZSsaLMh8vjyouU5FFFKpSrkwpFWdY3SQy3yq
C6rFqyP1PMFxV70VzSkdAwQLk7S/YcY3+mhcdrFli3Ir6CpaRlC8sA7rbYBC/byy3AzJa08ICMCu
Svsjn3XZk5Ak3URQKk6iIl5F4DXyXZ0mFWz3sSSq0cUmR+9Ikb0SmWgvayj8z0/ogGaEydiXsfxx
wby8lePsZbzfPYXFhmtKOttdT0t+Fhg4INV5b2xLn/if3CxWSVcAd7BkxKyzmRp2mHrYClGdNzxO
Sz9kgkakfEJ2dggc0opPcGbbxngRD93QncQb3MMGmRYGUBDRHidbCK92zBT3+BI/SGByDol/trPf
TbIrEpi/Fx5S8EC1GKoMR7pExsT0qaBS9ITcV581gnxyJAdngFgViVPI01/UmDJ7+NcnZ9NMRrkq
PNub848I7p/FfVXuiUaLAeyGAXyIWydycbJNdVb1xZFYLiVyAhLJewS3PlN9Bm9E0NBGYawEMitX
+NoLF101zCP2B+2vLfcabTVgIEcEL/bFTD3IbdugR+eL9hqE0hClGJZUfmiTNKIbFA8xhta++Xb3
BALTbXfTB8STbEvuyX+Pxx12fYeYQfBR9U/g1oJlFKidysn6F99kkUOiQrdNdgtN6rB64CbqhmOp
xFNymNtT/1oHlU4DFS7bGpk/KNstK4MLgBikCa1RroL7E7nVQbl3gWiE8+7UBs0LlQG1F9WzS4M7
glzUpTQKV05mT6kEw0WBda5hMJSnqNKABBzj5KY8/FGyEHfgg/9XNcy073+qcGYd8YTPf1mn2e+0
WlR28dcWBOysv80hdNCPiksRmVkGLf7ipEMoZEfntYSCMnwtSwSdPOEw5pv4kJS+pP0FedsnqkzK
9nOezvb+1q2H47SoS6vZ1Exuq53d9gBzq6ytCmy9aBaIc/em9Lr6pQnxa7nIbLgFIeDjSphaSiMe
3yu2gvQScq/SR0c44xu1YBk34qtoI8cKBmsleDVkPu8cEwjQpuwgCCXrIvOvzo4cgXo5kdQ5pNSR
x78rWTAFDaseNuPFdPonvqf4jMCkvr7s6a88d+/qUTE9RkVzr24/vtQJbeLCB2AQsHWUgWkSBtpi
UOjpHjAejY7g9NMiELipjnCyqL8Cqn89HVYCfFMsVLdKz/uIkrTaF8+iBynGLwBmRiurnUYbhIm0
ngg50No402y4CNEjSHQE5gSD9HVst+P1IHNQZu6hazuAfVEDFYrioRoqnIbB3YamkcyTyB9EqxVL
8Qu5lyYqJBURR/A4wuAqNlXJBijePIEbT+2HtrVWbyR4LLaO8oCwDlhznBtJ/wWUrbyS0AsfaC2e
HyzUnPkL8FRUPVKJgHpi0Fyo+id3QjApGzpiBio3h+Yq/S213xg8wXRo3kAyrnKL8oBLNPnmeChB
KuZdvBuf/XfAf4mZMOGKOLrLpSCIjCxtEXLIKZ/4DEsFK5BbwDj8S9tcZqArpikIIox3EWdC+xHu
YlgHVCg3tvEjuP/gLjHOrh/9sq8YDEOzD8mEjvcN/Iq+Rmv8TFqetAY0mlu9HlYfyDXkW2c6tVDb
UFN2T0oyprmq1g3Ud3qUDKTDkOj+VrxvWrMFOU/aEM/JLXozGQ95Z1cUhuuEod9g4XRLpb2iwfTW
T9NTmy34haS6IVy5UiyluT44T+Gs8ikZi84BEg5BWL3C9+4hykCKR8+YMqcANeqoaV/psmFhc8F0
7/gNvbBoKFzCb4/YgOi08J2/OlY9WPKckoTiJpRsGmU09NUPTXGx8OfBFRFhNmyKenQU6d6p/afC
LR9er0051OOfqEVSnL3ZNaZ64M72oIOU55mesvsY1icVIPA4AyW5hWZCMsM7UnajGEc1kLGuVHgE
BWcfUDIBSzEHhgMOXfGWPgw0C09/61B2AffEuJ8Q7qI8GOQA1CrGzvAbMYNv0kP8U9hnOkLRUv3p
96ln8tHs+Odhkwv+/fT5gDW7GmhuOiwoyoJKRyGG4M70wirtzB4o/T0RipiUA/IxcUn06RTnUvGe
qO+r7Sg0rdUiUAO5tdyDz6HUqVdpFJXQxPeJ89mXkR0E055gI9sP7WmEpjwBv15GezoDtqC6UOZ0
2eVK3mhwEQksACKxHGuhGCB+tFESkJlRTxOVKap5SAW2fH5+4LCocLacv/lUGqlACHJRvc6njMsH
UPmNcmyX83Qi5KUQIWB4N+kSbMD+gkQX92nhFQU8ypUuiRwunLQTsTUWSe1pVREUlbwpBjxapXAC
HRJ2SFykoEp7CaRobBPOqWqbjWRxiigoZvJ3HCqXnRQUR4U5HEHVuBQBXihA3ShvlSkqUUm0S20q
wLyv3l3vrzsnkl7Vbi3oRBbKIQiD8qW+tLxEabwFbFYLesGAYNNiHxH/2ElhuQO70gcdMAW8oeMh
EMSK7xXSIEfPo9IbPNGOXviLUO1wgGptx6EErm2hq1c5WBUmgagUY4ksJwxXxmgT1fieXQbaULUx
bJBWF/BYqpid3XSSRchukqIT5U1UMtWoH+okmFMVAQqADhQEgZPQfiYJ0JfsmzYV21+13yL/Yw/t
EWwgvwBQnsGm0GGTQKPKTCqvXJkKMtnH6VLsUbyDHSd+Etl+sFq06wwUwxlJOE1wLrgsog6AOR6P
OEuffidrdXURrJprSzoVQrBbQohPFoENF5iWXHNQfTAxCh5+iW42cCrsSCFo3MqgHSqfhC/PVDXp
vgl1iAOQppJUcBFYFxMOEMDIPPAdqCImLQIQwNrLisCHEDoATBQmHUaOkgkln4J8payGNM6hR+qj
f3oW/BCc1JSoHtTQ5ZfpUuCCu0scjwIL9NlwHWjifqL/03jXFU3ig+6mTocbutN8R6Ny772SA8Kx
SOyNr8OR1oIyTdnBWyoV/dwKQTOlVbjUeCyNiL6iKaFET7rtgpkJOPr50ndChTamOCc9iaUjoM2H
unOsKt9/aBqjiLdlqk4xuwT3qJ+A3dBffENfSyOm9VVh7bUcCMhxaJW6kWO1iA0BohUwOsBnug+E
x57SIbWgiAqImlnSrlro+pKfJrHSrTwMi1Up3khJL4+R2Qm6X7w7RQmWnrjgvfyHwtL3+lU137lw
cl69DEMFHZW1kUQE57WlkaBPpu11pAoiDJh0hglSwcupxvIJbSX0oSrJNUZBAmExepSICsKM5BLY
BYPfa/grcumVGWhmrzGQUnVJfVl2WzpudJS1U5kQBjq+hymwfcuVQCEydWT3dPd5HxTuBx+lYLqO
5P9VcjnAz2g+QKSS1lpTQEPip8FnL1GTGYMt63M93DRRcy9j1RQ+8CC1h+lWsO5af91l3cIPnEjP
4rrZWsTnRcKplRIVqsZ4UZW6tO56TO6LUe3eL+dAa6MDKGgd140V91X4/dlRRaOdNMFlRNwr3QKu
m1RgKGev32NlUQXRWpCjsJK/aDlzgnT/BkReLLuvxdFp0mA5eUyNyOAc8QiFHl6AG+TwGfhEZBXg
9Piv6joFu4Jrv8CS0NVxELjSz7+0I0WN0DqMeHO4Arw1WuW6F6wOqy/5E904RSoCqCOqUQweR7ic
z/N/pCefQIs4oB0gQPS/t6X+x+8r0NceafJ6ijHQiIwZZyUgzJoHBSEtKnoN/ok6p0Ij/iB9RxWP
50hTjmvmAV018UzxgvwYAJe2irYdm4VoiJ/z4lrSI3+zDbBHvDH6dlbPLLgFxablR/wKORolQkKc
ARh6LuU+1V1T1LbnTXVhWlJKD0tqUNz3UyDoKV03om7tEZ1ilvWzlbg7xdphBsG3CPEsYRCFYIrP
DqGmNOeekJ4SDANo1zeHFQDMYsauwSMVsolgNRvOFi1j3F6d6Rj7WS1hAmHxsAlPFE4ZL6gl0aIV
i+esVAO9+M/+Bfjn56lS9ksL0ChCoqwtHpSLVRmU1XayAuPpQG7gj8UNlGCKrphrp8n9DgcgYwgp
0eoVc1VMA7rxDGHvSepGwC3ik0bQAFvSILN6+RWn1qowPkTzwzWT3AjSkTKjI077Rr//LAqZcGD6
Ei5CDFhNBG8EDxALe17i7lVawvCIHQwSUCnVzb0AxfEB8/h6yRMDWD7j0RWzf70YpdIIBPxMR7vv
sm+goqaA/gEnV5hJyepVGNGi8eb7SGEVYEL3GC26lRfZmh62QH+dQJFJD040ZUIGkIyLrl5Yl6Wh
7G8uDABK/zCpN4FQPvzXzAisbikRHvMDTbwQsAjXoAh/YMA7vROpw2kO9kxvbyQWpUXmvWj8W7EA
RCFpVEuIR5js4pfG1a7Id/od3T1AO9z62vw5AO0YP3rN73fnIIHjbGpAgW9wA1cN7qjJ0FDwl6D1
yr3NEjRCnQfyON/oZ1Qa9txr7nhgIKksjOdipFt8ZPjHp4YmbVEqIJr1K9snh7rxKyi6CmhNbij+
FO6QemjNf7sbhkqABJndvEWfQUfkdlUSPmqGqMWrpi2uZho/wSqsO1aQXLBgBVsMmyIrKgD9jvi3
Amy+OnnTbcO/8kdQXmV7J5h1ak8LHi9fJLC4ROFxlSP2JfCdOz5FNQb9aXQ2nNNPAIGdTCSw9ozv
U8aC4CXXc9lrjZa+JeSjmlmogb9bDjZwT1aEGXDCq5NCCv6IPhCMInHTZKAY++pI1ZTTwtrmYCir
0RuqDVN8GGojSUjhAUExuuiiHlA1aDqbqWxayVEX4c4xB/t4mJKJrSODzUTphnyqzC8A7+bG6r34
/TXgF/BT2NJGhyGmuEgZJAVaA92o3NPb6F5f2JJZ5+G/AzDrKsFIUe/JcayTzSng1a7VHBOBdlM+
N20NFwlDaZ9RnWGrkBNigHkkLfA42h3X2MDtVtklpHXYLCw+mqmI9oJ914xs2hqFR9nj9BiowqKq
UIcXKgKxC/dbASyIBbKQ+baFS+L6SUEUbWAQBccveyI3dptTmUiGmU1qIY1/zdRs18cHBpIUwV5r
8fWeAlZnwsHbLi1FOpSCq4lPOxF8mY5IAPhJeTLmLqLDLC8LYuVE3Kl1w75yJSdI9Sds/J1Gk2Sk
TJm0CEKJpu+xJbFrplvuHsIyDAWJOTS5W4pi7sweanholaGSUB9RqWHeRwOB5HdqV3vX1NbjMqP3
WJBFioEMrWAaBb8jrHy1xy2hNGZ45W7vgC7IiymVxqBK+YA7Nb3zIiXQjim7iynOyPwe+1u019fw
SBqMIdEQFQbcwIAeNacIF6q/bPh3WqPURnAqMF4eJ8LNfZgz3OMaHXoG6vDX6DIw2hc7Yoqcmm1U
ueFbXKlb9oxOBQwwrGEK5puupWIS54KiKh6EySXAeas09clAxpuSU8HdHClRO3RWMrfEpKYOZIj2
u3+5eDlqTKp+PitORsCJ4PqxtRgxdXv0DlfTG8i/vXMYPlGflhBtLUDpTN6jbfreKk0oHlDVv2PZ
e7fVHlBG+a9x9HZUk53a4Fn2Dmjwgzxz88lth9FtGrZ1Do+zUmCFzBirIkDQvvgPd5z1F4XGC8ow
CCqBcrzAdUl7C3sTZv1mb+ExqmAXPMcWSF9mAlBiM9AtHSMiXtS8EdhMkSIHOR6cf5kRNtTwq0dY
D1GLGgDFpSNdHfxolECl95ou6K0f0GVH6AeloOYXbw6dJRk/KUDcpvm4zJJE1eVuXN3brfoMf+Yc
gsty41m8s9HbtFCwoqbazvuv+Bzcx1Kx+aUGi6xMzTepUS9PV/sR72P+2v0yTeLB37n/iDPgpOgE
bbuH+R2kcbe9RQPhOXnWNHesWkZ97+llaf/57lZnpp11zNURrz+6pMGxSe666NSZ8rQYGu+SfSaz
Y3hm/WcHlvCY2e9S77awvDKoUSjAYD1RimVCG9oD9WvLWmXv+aEcVaTl8Tz8XXnYeb/s2gsN/frq
UmpdNYZMg81O/YBnTfc1lMCvNbtZ6ZfAaHxTpoCVCG715WxPCeDMzTY8XNtPUFMpoWN0IOo+dk9t
+5S5vEYpM+3yObw+3DOF4HNkWkHl1S2DDKBVRafcWG0IQg3vBLO8/X4nzWRPCmdQ1q0jrYbm2eRs
+MdMnxZFhFqfyAKIw7tXAf6W+uW4kuSdRbdKS/vhll5htTJlrnKUWo7Ad+WTbzacdOGtd3ZtBWSf
NOdISxihSFAyx35GX1vLFPL7kB5eznX3l/8Z0NFXz8FaZ8FqePtjO4dnuLerD+dx+2KgFkmYVKt3
1uhg+TeG0SHLiGhl8ng41yljsvOyILGnh0NVG8tF0Sc4/h5YNaTp+owsOY6ZkBRvH9IAhRcBYPmv
hGR/8Bz0rFHKHI5NZ5C55msGi+VuERj1VnIyz4a9OkIyvdnPfqWDnXkhWQdKmtFuVXjXFWpZCHU9
7DPpHIklF6SIdRnd325KeFa2m6egfo/ofpzjHcEHzmNNWMoil1dotDjG2865EhCz020fiOl5elh3
Xz10fyvepuw46Vfl+1wNnogCEGb0kBd1mi3Nw0NXc8yrppvgjYhLaXwhd0vHJqALDGH4a9LOGu1e
XsYM8Xx4IUh2qdQARAVky6Aqr9WcIHNWDrfnfr37HtxBOpYDbIXhYZxo7t1j9MNpk+KSKwiaNmqt
4883I1XeDTfnPivwKndrSbMJRfbS3vfqe98quTfmaXV3jns7hGbnx2rYDjpVj6mzOzr9x/S2fMWp
Ee1ah0uvMj6W24bhXn9v9ejIRALLfoXnuv0CxPpkfo57Dp6wt+pE07TUvCpFku6OZkmye0bDlx3m
81rVr7xa1bt/3ga3h5+m7vYAm2F8BFfYerQvZ7fU/wYWXrXzjnMgOLCctzVcpO4evBThMK4OgV0C
ANO2qq53NLzjovvatJvIAtycKq4U3Mt5lnsPpDSm92VGOxm5Q4RBy8M0go/8vV7d2o1gf3PYLuWv
8k96c5ik13uA3JtlAyRBWrrTB7fMbfoVrxuShP+Agpyzaahul0ncSM4QYAP+Smax+LHoPW9HYI39
XWuRe1t6iQjIXPvfjy6tMupJV9hNC4wv1sPueDYfvwa4urtr1adrt/Swt3Cz6vYbDuUyv6G192TJ
qOT/7S725jwhd3jP7/vhtTbaALJpVb4P7MP4APyjdeqdv59mnEajqjc/fW+q0L1HzU6TaUuHKeJG
m/AJYeNC/7adH5Ur3GgUMfCy6lZnW3NVfvlZ56ZRpx2szWmD4B5zdzBL5iq/tt+VYPuMG6fV5ZS8
ztFxkZjV9sGMrW69sQRufr8OyqvK3kv3DO+uORYzbZqd8p0s4NqqH7q8KzbvYqzMRetyoXjYHFab
3fuxd8DFV21+kTSl0jeCrNQz+vWdc2rLxOyD81++mRqULPen/uvKyNpKYOSrQ8NNQbVDQ1mVm5qb
Moc5A9j18GLx7nbl0qDl6j8q7oZeZ+2dVGAFVfrWCdrUy/reMQjHqfWvNc7yenypr97NqbHP/frw
AKO1mWzKXzVwnPkqv4jVldZXzcPaJQlBpfwwKlPxe/S2XCDt53E5ugCiXTjlm/ci/djRpiIJX/eP
gBii98AaQRWiftYhiwRZw7DdJbjraQNIFOPIevXehYYw4qMMbFFG/4vBItJSjvmEk6lRCaqyiIF/
/qq5GqBnhAQ5lD+jaEABHGlhtBJbeFDBvYaUhYdjMGI4+ZpH4ySowoJoofJGMwdhxU+DewhjpbXz
JALXgkMDAz9UD1Mz0nA3E9p2kq8Vy0OcI2iC5K2W50LBGvYR3kUZOUcxCKduIyzeob2Q+i7qZDRL
voQ2U9tu+BdSRp/EfZr4L5rQgKY8oX6lwQPqfygRQfF10DVSx8K/ImKpySb6gFyD2DsCrS3UTdTb
icZRn5HktptQl+TllY3u7/8yV5xvrfX+41Ch6sOj58mGpi9FUS8blEmWLdyubc4uLPHBe1KJ2Nka
NFXm7E12Yefeuf1cBzmVqskNasva2SPzPnlXwiaolI1vgG9iclHTfz9CgpQNCcXWJWJ42Zt+7jxP
dgpK33TycUoZnh1KiEiaxh1M8cS2YThlQs5NcKkgC4U1rHMvKGHxossXlY6kwpmfEsCgv9G+cnhO
Tn63N4a3p0sI5hUBxW7e3jEIkZ8xbyYxMvv44j3d82qB4gu/lzftlBwH3jo06LPd2Pq3csAjDG6C
ZAkbZxNBoTCD2193c7fdQzMwZogNwSky2zWEEpDc4Xo4gdPTAcZ5/AIZERuC/abelVGVszVNGMA3
O/tmOU8AR39MuFlcB5Vtu2kMsh4CNm9gxGd7OzhjGE/MrKWclLwbdq0O0+6+ZITSq+QBbbISJqT3
MnLbr+3UGC3GhDXua95ckyOvByfuzAx5G4yk/VNqXxtBOR5fB6aPmDpR5osEHOEbvzkyyAqosVec
xjo43ShHh4uKF2+SLTNifozRMTySFawj1qgOOGpPE+UPMo59Yj+1MQjXOWzVdJglh2dgvtwjsWaI
qFkZOMBdoBaLhsUWWo6BUg8IEgTK2heuHfG7FhV4Z/9tbsN6UAVWAdXnsax87WZr+jFYtdVzBdQj
uwa1GyOysktoGjaUCrQIyJ0Nisdj+hVgQCmKXVtXyFSjZntXt61XASrE7luogMJMaHZNDgj4IHs9
fJoO4XKJULJmV74W3hNfxAgtiIYNh1sC9b3+l/ceg9sY/RRa9jTmTnv3umi9Z9vOAjKts6z5Z7yU
XwsvdQp9BNJBafZCX+GAAZzkVB38uvesh0buvmO7u/1FFPjn3rBLwEjrts8YYlCdwvgQDvyPpvNa
UlULwvATUSWiordkEMScbiwZs6IYSD79+dpdp06dtGfGUVis1f33H7RhBZLFaoKXpfEMDASloPFi
Yri7zTi8ymSjeXXDMPWLax6FXWHg1Ef/AFHEPkArHZ9c/WxVmVEyHN3r/uli6S2rM/5ebE3xK92+
RD1fH+7eVF74IZF5hKRKaK85exg8n+RyND9Rm8lrvyK9bm/mRGPR1Cy8OkmfdqMP0RcFtZNScYMe
unBnYfCVdrG4824cZiUEIkIWO5OJndkUbB2ALgk9bV2td8SI52M4RZJQC6oP6w6rw3xldJyOWsXK
rEPBgNS2abSQU6XsIgV34Gg9KTTeVon66La4Nd109/ra6qFdE4bJOUsscKxu7OYm+j4QASM2jolC
Rmj6/kN8uuuEvcrGN6Yr9fhx+ATSIvLiNOAk/bq1yl7czN0LlH/w7L9s3npa0Cw6/Q7+5maOEQck
kafZbFr4DXbN4654QwYOaiONT7Z2NaC84O6pct14OGp2+RzY120t7gjSZ2xtFdCQwU06QjS+oMT0
dKjNkvz3nRbhBtqho04UZ8Mg6GG1UqNVWxdIvqMWK1+eDzjgSqw6BTEo4QuCDZKay7QOMjISVZK3
vjxJgw3t4xhePrnhb7dK1Gm7aXxxoPjrrktUOKewM+vBrPmI724HGnLL4N61FrXXZ+H39Y+1QeEd
VZooPrn8NptwP+h0nYC2sAs666QkX426jJ+ZaEMpa6xfPYb0pw/IS2deSbRrqGvmY1zC3L4+8Ust
ZpNiVPqtsNVvFdRBWDNjzAjUDF9VN+LKw4YUzDVDpkhIbpez7cH4/k/n3CA7A6VhW53mywzB0uiq
uMDu56exbwJoYB8O9t2owACalZFXRoNlxLRhAvqPEuruhVf/PBW0pBT/SVKkg8+sFW5v5F5s8Mio
qfXN3p1FqQJeacEmN1fKqH552kiFzY5uzexqEsyivsySOex7eEVvjOsSjA63WKiLtmpnHHcoHQie
Hz4RiZXkBge9LTTh3OFQoiOgMNBFXWK9do35xn1/jZd/WlU78dxrxJeOkXFacr/+KnwzUWJ93E7l
9NbtLxrOX90F5OqCL2tBA+qmy+IlkOX1JfPerPCybniXhu8GjI2BiG+TzrJ1dLPBHVELpB0W3807
cyjnYbvDAT+omu4NQcR7VGpWFZWTE6Ubz1bPvH/tbNDef9FCjostmWf4vPHE7TtPiodqbZoi3Qsb
CMy4GmR0TzZjLTN6w+dERTuDmYRy9S7jh6WD4dyN08NkpNTAAZJvf8Q4ilvU5ueYLX+f7y7jjHri
VVM5vMF9/evbo/jF/4N9L2iFl/Un0mZUDfQbl0FT9+pNcLq7YNy6ZM7ykLdBKNu2irF4FnHAszCF
Jj9rJex4oABnZMAYr9HqnOjCWdCI206BRm1JciLcIEtdnWZ8ukmZFDifKcZtlsa7NxHyXgkCisYK
QdfHes6P42r6RWbUHN/d5p3KSV2drdaC9zg4ZgbrR7S1NsSdCwappdE8coTQaUd81smjYX3fRrBd
vbZfs7k8MQJWGADghzAYtJzLEc5ODpMHd0g6EbAN8iYtuouXwZe6D2PQLrfZtsEk/xo+cnxLuxuK
DpaJo7yuxkYY4IAWuDRxW9iL3v6s3KUWlekZP+fzAoX+x9lE0AhHfP718Rq01seX84SW5zwBKy88
Q27+sL5YP6i2CqvEeCKQfcCpQLAAycDwOE1SjlI9+HTtS9MZ4YTJRxS5/6VCs7EZ77ApvpgNQAI5
RrneXEADUAsQaw+Tz6FM5w8mZ6dM7swQDYX5TNT6sgt0FCtoAi8RVrGXIvQZ1yzOWRtkbjJpLK4U
c2yTB8Xy+juoHtDLEuGRCGAPX2ypw9uVt3OxUWfo+1nOnrzP/Q1kbnYMWA+oGo1PBVzWgnNaUeA+
8S64rPklYwRxcmmYFvR5mZ88T+rfI2U8VE1H33PrsujokM8j2i5kMC5CXmGV9J99ZQcRMzVGAG25
0XusP23zi4Hpho6RW/ikz/7W7qE3nL89fFxmJ59yEFyQ2M0r6nywHqw7ng6bz4pFrKT4ZVWg4c1Y
OHvaFyC4XhFvRT8y/BplSwIrmbGSSHUHjmduPY0LvKPG4mXzeUNShjZ4imjTxf0iO8gQ5wX9da3V
5qlrcsoVQceg9Vxt4vuWopMT69C0WKsKAnrzzOr7U7to7T86/fOgFlW6Nv3O4ZZ1+9IoNBKv7B/E
ep0KuzNIF1jjX8x75ZTmmSBUvLioc7/go4SJKiDa9ylVqwqsBTm/JMsUmTq/wzgu5pTkaLTokcz0
Ye2U3ehC1Wre25xAVPGjyTmu2PXlCcDvnk3nGmPC6gC9iNd6l3sMzyQ+TDoJRt+XiMBcktuvFvLt
zGwurhB2hUU8uexv+I8qHKcwqiCoIIe5oUYwXoWJ0i3xAbeuI7FiakCuMT7TdetwHyJTgPDB97bc
tmROCoO5sOCM8w8EyQ+k/bvn12gyUjUaPYlOFuJUCaMYSXn4pt0K+1pHaDaHEy4fovrm1SaoHtH2
4mSw7RnZNOLX90gSFZM5YeZ33ctURSKxVDVzXdvJ90Od6vNu4U09VDcLP/A7sgFdwLJaWteXMT+5
3mUPK6phUHHj9nLmG0VNWw7iPNIWFFrUExYyMRVeN/K1tp+jS21Gc1oZCgLuwrxXYO5jwW6aTZ6U
eAes/Zn/zRpd7ODP1gs5V/kxZxf7EkhmgTyWE2quoNWfeKdgcsppSb2ews6KTgtKFEExOASFAH0s
xM/89/AVdjZHW776HoB7KIu8vuKAPfu9uI3c6Pt7DJRYR5plfyi5pLdU3MF79wTC+aYWA0+hVqGc
DqBQEgn4hlbAqJqQ+obwFZxpLQoAhngfeN6iiczENMEfH136/ZMYfx/3uJA0bvDWfrS1/flj8bQo
g44CX4RAOQiXdAJy3g+b03L1Fk+kOjfp3vzTixlLmUWw/SXr628VVJVVfjAqPo1fpJlI0NaVkJ2j
ifO7a3r449j2az7AEyQANJccq6Y14GH7UwdUSoxsjFX7cJ6GG1hlUZuZw3Wagkm+eRAB2XD9mBII
Aeb0ZGhOn07BiDKekAKB/9k97aKw23pY96EYfrt2Bo3JqkBL9/cbaRLftRIoutWD5mtvc1/clWlT
LfY5Njx5emicOYtvZsUIFWcsq4siuYSu+OBxNezWsmoGK87Y7Quje8xddl3z4anB4kiATY9CS1lT
X/y+9wEgKMTjpnWlRjqUeXD72qvzCmeSBxfjOw+2HZYGbvUi4isYNVUhAQEJjyvYwgwg1+VI6b9g
vHeXK1AwvHVuRuOv4rCnAAhpG6lrUiv3aWn/AhmGTDocM7ZKXTagn3whm1KMfrPrdIViT3H8EwUu
ib1dPg01bNjr8sCzch1oPBTo/WTX0eHxAZ2SBHLIoHENaUSzrn0Kvk3n0w3BE3LI2mxm5oOc6/Ny
tlUOjabxHGpiYjKpk9d+A+HNU4bKUNTUhNOqdltCyHgIgYjPbnPw8HpEOE/pEyVjYbQZ0D9X7mzF
jBZQifOKGGD7EsOX8ZkwQU0A+0QrCelXbQfAVI+L7abg99Yns6GjjeMpI0fGlEzWXic2C1r7THc7
SDdIeMc9h4cYqkQLAnqKl5mMgC/AD+YZHwETZ46/16FDZp1UVlQrRNU38YHC4MH4fO0TSBY8k5Nb
+kzVMKPJpwMRNXpcAnenDTcvZCCHyfZMiagBaFEWBp+r0UqecPdNwGS2BPcKI/FOiG+fMmpSSvRC
m0AU6srj2SrowOycZoACp+y59ns4Y0lIHUXbosGvZDsSb6HcQMd3n7dHLtVu/demte5RxTSXZLXx
w5T4kRw+H5KlTsH77Dythg83pgCA48MP/CEUyZUWaF3QSusx/RTjFU+B1qSFeyA/6FqDfDhpesXo
Yw5OXvsgzvBH/Ei4pwjnDzAQaovilMLNP5zWj5gwBp7bwRGSw5w1SAPweEUKuKahf5IuO76LKQ/8
FXCIwlg9lUh84bOuheNBMZ7cR5PWm50UYMm9dHjVUsJa4kPJetjt+ptjrOX2HGFnb7qru84jacuV
vjCdbol4f/7dLWsKCyHAsiCH8hyCZJz7iH1yiJ+ygju0NncfEwDyfe1R1+ygRDUqgQVEmDsB8L7S
5xOpIHF3kEfIKbWbjfHniGC15sBbttOgwKDMpB2gUs9G35l2tYOmwtZzMtLJIU864419XVRD4K52
v3AaQTrvYaZRsinSR1aryt0KbvmZU7ToV5gwFW4MxhkPKpSO94R57UOm7LI88z3nK6jE0Sw58LHw
EHIkmhajLA2aXnRyhNl+YFGcg5Qearrxy4IbW8D6Fpe2K5zIxxFlTveQ3+3142tEl6VmffGbDVFA
h0f8MZu2I0TLB0xOoX63HzazGDI8UQ5QnE1fqBaYiFkthD1t0717i3IZ3jhLR6cBO1nXOKECcAYt
cIWn5bbhqIjZFnxNR8gllxVcy+nbnUK6kkfT6CiuQmSwUK+gEJBnQUmtwxAvXRjMdYmTSacMKpkf
Y7+RGr7KiTX9CKL8PAYM1UgU/WsMOyGOqUQGAv7GF8spZ0LqO4+YYU/vE/K9vka6pjTA8cO4F/Bx
y3mWB2tIn/70GXGoO58QLLCwsAOgpLjb5ZdYdO3E/+dnpOVC1O4CRC2fByE2XwfruB4gN+AdA4J1
IBcGD6AJbohmxesnZH3Brfq4HyTaIpvcJjcQxGzCuyDUQtiVXwX6GMLhCYft1e8BMgxLW6udnvHC
9wzrbBwHbqivBZZCUDimvMpHYBCIgJtW9rZ6DAY7xrotpVKv7zyOZoJHMpUIn9ECxDJiH2kToJAR
/cIMhU4sLqmsT5HzNWbcAciCXbZDKANmOWM14e7Eu0GzybSEl/35UgvxA57pflz1x4msL9XgO6ei
a+Wj/JbizXLGTAv30AjRvv4YQeBaZhaz1tYp2cpqwlRJAsoxlXfTUUbGQAeZvNaAG1QQY2vcIUx9
+HexEy0o/jFMCs0HxgPoJcs02ByoJc82JjYYpniNL876LJ36AuejW5qO71RMc29Oxt2P3/vGwywr
oyXXVehJHsPoKEuEyydMTaxv+j2DG7tmlnSbsOONZWXerILVAWxb7L5oahs4gJgfZJUICURaoE3b
1gvzA3FraATn7e1kn9o21db6tGqwO7/gNnW3DFfeY2DKgne/qazHWGEQVLgbzGc+dqzxfF3+FCDJ
hgUQCT8Sri41JQ0I6MWNP6fINjO4E8YHDAjgjneTyLqBemE9LxxkD0bqUEdhhNK0VGMSVdgiNIDT
pnlum/uW31pBI4olhqTcJ5e/5LEW3jY57qXJiBpjHZyLIc8JRS6o8Bos9s0F52A0Y3Iw+EWpDtMl
SIxuV7nDm1B4fAuZYMuQ+EHf3b8k4+O+9+pTK+obE1o2gKp42uekATBE4Ojj1uOVCnmD9s5sMjgQ
qSB/7D+DBG/To3c9Glwkq1TstbJ8+cDQWc/tUWe0iK/itxk6HrvoNxBdBUkTiswsH+FSslKM+Bk0
2VtsWpvhgzvjCtd+zV62pXOgEVlP43QtXLIGj/9PNXwUQi4mXgqKIeBqUWy/H6y0Cix1wjyVVkXH
GoPPwtWG12ul+zf2pNceeqMxdJrh+Wg3JnAod8hyqcLhJ8LmelnhcfiZ23V4MXpzfAyUh7lJzjdT
g/ZoPZzyDPbWhDXFkh51nUZ4HeJcZ2RzxutRaGwnHCQ9AR9pgVETItakmR4N0p16I/6x603eeHJ2
zE5ytYJNl3HWdUn/DxhJ4Xp3C9K9OLqvHfeXv3R2rjED0yOYgQkuhJTPpTOwrsuZTsXXYhCmHWrS
KCgwKR3ekhRRKfYAA4xBj7o697vUtxmGbFhVB/eGXYzeccvL0aGYLViUAFCH3XcFUI92TfHTK2cw
8Rv27BsF+tc8vy3s04/i0qfCI9D44IAQtb+tyZLevgbt47KHQlpj0Hs36JA58GvnODwOu38SUwad
sqag0lNcJPWRuEcWDCEj5sTLu8IlE989ztuSKtxaZO8xWw5pghQzqtlZ1l+HYVrtB97TG3kfF4yY
RtrGOcP6R3f5HlJUk+BCKpxcGyIKRY2WMkGkpn/ImFDmcQBlX/M0xm8MlAf2CgoAEZLowXG1+Xv4
gEOiL7xCJ2sJq47f0R0gxerXw+PFbpElwRtUYR+p7nlI/c26pBy6ZtyI43LSQB6yJ99MhmXif3Ll
oVpozDPQ/uKmgp+AccXupmm+M4pcX/FUvz1t79S7OX8HACM02IfztrCWjhrGpM2fkRKto1eYhQyf
D+0JPqKd5UCdbz9mezZ5ubScUhk9AUea6wzp1d3noMIyAOXOqD+apAxVL2QCU3H2Gbs5NBdbfSu6
uLfUcU9nQtEePJgAGz3YiUzhkdebszvjVf0YM0ZkmPhYBb2DCkJ/NigAZ9aurK1cN8jUSh4L2mdq
d6vn1eBjzdHTH1y29oD8sAcTb0L6JDIGD01ahd/WQkI95QoMJFwyIVqjTAN1bg1vyYV0mcIelsO3
EyrrsH7AfbBWpzfaTPgwTNMXLGtGuUqwJRb3EQ5WaJm5m2Co2zddxttrd1n6DBJIVyZRAcxqkI03
UOW8kjKzZido2zmsMqzYDJgrRWYylSffHrjByMlWIsRTCNVpaUjQFVJHSdiShjiKVNw1GNGMERYe
MTdUwVzgiUPyYweZnlNjerXHrnJZIgqGRh2EochHz9TADH3fePdDgRPrX023QsilZzNXUMSWoE0r
2w5+yNrhmFmHW6BGH1ObfyBcO0Gxvi4DFbTJKkb27DbOoYnQZOy0eaqRU8mHkrDay82qafJQrGsd
8wu3Bu+sJLVeIp270eAEK3gIbGQaHxdd6opl0wObuzqC9IDZcJOoLWVMcVAv9i3y6E5SGJQNnmpy
yVjTRsms3bkGVFgjdveYQw92j18Blxy3OR759n1a22vojIT6Qe7bd3pm/TZq5BXG9WHXyPIebuG/
poX/7jiK4dQD1ALXkeZBPEdJvRASEsC+sx9yWuPcftYhC7O/a9Nb11P+zngYzhtPU3nhO3GrJ2XD
b5VWE48s9HDdl3N7WU01wCmFuYWds10gWMxKqv4+vYMYkhXAMFT4Sx2XrJ5XuaDKh7e3O2Y2WBwg
q4sZwByB4Hf54iGrGUIHyzZbhkFpXLT4d3V02xRTBVBSKxAnv9pcoxHkKgxZwZXn9wZTObxvDLId
mNSUgttlhNCt50UxDhd2O4yj+5Rrhz0Q7tG3Q4sGNrsJu7RhagjKdaeZYtTfDZ+X5IsniJHnxv2g
vgxltAreKFJVc4BmOSULLZ+JbJLDyTa2ooysDR5VIgO1YPWyYZIhnhiPKZvHOMJaL8aue2p5iP9X
aBuhMRgFqSXRw8IVx9VhNWzucpYmUUJk99FvjybmAA59KH6/lUf1gQg5RZ4jaNHRxn7ihnyCMXlS
+ZrnyKexbWWEGu91s6rRgrkLTOX102JzFHYx5ngGghiUbfQ5/JiyPI/R674zk5USKRyXzpNn0Trr
bBFmc5AmOulIJgLFFDP/YkcBbOjL91zQxBd1msi41g2I3tj+vaj2hIBcjmPFAMmnVKbDQVw8pRB9
AFHDNWO7Y5Y/5VukFu4tL7sInNEaeanl4W42p0i+tczLsEGJkSQih1L716s4joObEklH2LAKWGgW
PM+e3gifxpcVQWnBcY/jySl1YDus17TcUdzuS2xUMUxSZJvnflzOqEb7Hwo+LYz15fErEr87zgoF
jARHj1VkhuqLbB3Z9XVCyVg+oW4ocfWCgL+pWW61ifdrHwy/a203fXLdS2/XGTRQkz8CUlgVHOoa
g+7Nbd6skhOJnyjg/nZ5UMqOAefhNtXwqQGLm3aDbj7WakphkCinYeqAP26/M9uNyNyWo90DxuxH
lVxoHSUVHmVPiN/xHRkdxGyRBSRXtn38hrGpF/vC9iQ/me04t1vYp50ozw9yKV7TepAAtWDK4ce3
yRVD42IYNwmbHuTzfL6+cUuLHdd1D5VZrOMMOHsGgA2stutIKjaMr6zeBklPCvwnaI9DuzXdkH14
xoCUiF2kAY/Cb8F3viH40MQjPS/dxhBMiH3be5qbHMLyMYI6yFETp173butvb/0KqeXdPgFwXtCF
M3OWALSJ543aE7aL2gPAwjPBI30taDaNAQPNw2rgTUboQnXwGCKLXtZvfnI1cF2TlVjsyHMEoX6i
c2zjpvJFLXQNnoUVRyQptOOuu37iAShhQvRe50r2CEtfXNc0thuiCRhPUNk6JPmYLVY0Dzb2IRCx
rFc75hpyMQSBFh3haclOw9S//0WK+AuBQHBifDbOGjcgKDQWGxKf9Gzc9Uin8rrQ5pGqzS9sgQka
KbNEHFJ/DeG1a6012k5+hkgfBszyl+7wP+xo1S5JWLG/7QzOLA/b0hKzGbzwsYXhfmRxkmMjoBp1
lPB6oZPEPuR538EMOZo3WQr8ZVlLFpOFhwHKR0vWT6xhkye5bO3+VJRU9F7JOJVOgueN+xZIQDbq
uZ45pH1zif4RJdb+vhB1KTMqPhnXGbkI7wxDDeAFkS2wvq50VUhAJvJT/ECPn4KRSt/KEBvXAife
BDzZkt1D88fvTbrbRF5LRIEYvqFpURNZY79rjb1zGeEMCqDwhEEEeiI35VmDjbDFIEN1prTSfC+a
ACfKTSuykK1kWECJug9Fq7lHCiA6AZF1FVhH2PVSiWBgDm99P2oECOOXlROxKt5c9FguM2NYnI0Y
wp3+xDWoCmEqAeyLDphHumbMsL5MX+zq2LLI2UMLul5zprDH0CRTpIAq2c0gIlcjBsdh2lGbaKZj
/CUxusOJlv4KKc46uk0jdh1emp6MoRLKHdEb34by3zp/L1OE2xLPtYxwjyDqAuNxCVZbx9hSfbnq
ykDKorEvqk9kd2M5hwQeeNNdc0U525DiRcOx+wnGIDkikpTbxJr1/ClZDQzsMZqo7SjOXXEQZV09
Dv9MA36/lquCf6/BSQnNyhW4rDfJD/dwc7M+zPw4IbomjkNQyr4wp8/GY85l+jsNVecMheufIUZt
WkvMTC2Sy2B4Sa6YPjlhdQf95+bzKuLrqDHsrByFaeOkcI5IbJz5jjpgrk3ghEVZKGJ3rnLEW6Tm
Zn/urk9+DuHZUCeX8HkyFa+KzwdGSJpRM1gmXAyyIr6RSO8BAWha5bP35dN3re4OGPqV/HLeGaUg
VT1HYo6mJVyPQIphrf8IRB2D5MWI4ayNYc2xBRaLp+K1FG9T2DeCj5JegzV7x21HitJXiD4EA7KT
9Uo+ySmuFs/Zc11MFUCw1WenQyDMQE70Pg/Bh+Az1XtHqEjQLD9Zro3o63Oa9RsItUSARVZtslld
2LTRvlb9EkZbwl6zSEfp6MWuwumKBkxWCaaTf2RvJoTHEHM4eUZTqFhj4tKG6zU2lHj1GHyupxld
cR+YL3lWxhghwvGT5odBQj3oGX0xQ/w68Y/vBexxisuA/RU/YqANJNw3xlNvpz3IaL7aVNuSp6j2
35iOE/TRJ5EWiun4OZsiw8JBZi/4h3Y0Mk8uKv08vHuycc7BncaLMBAGwmjBcrc33lDqIAOi8m5M
hKerHr4BqkzwMQ8j6jAlOIuHV3UvyZMm/aCMGn3wEvrH8ZcLB36DWThNGYgEmTqNQWlmBLB1UPap
1maVBse+mnyTx6wHYsv2odunpN69khIJTptRdHb4jr7jKnijeEIXFb+YMWKMhNUlTh5Jk8kViGa+
qplxh4zTFrIf3p4TmN69QZPdBCR4Br+bEFVLGxXBaXv0+Z+O3yiN9543+MSAnkYQfRQ+TCau+/iA
12b597lZTc3K4A3sNEzbIKIm6b6p2w3Fx0jA/sLQW3Gp0BRdHv65do9rrLUf6IExKPnrLHUeDxRU
EEpX1yUkie+29YdJtz7q8SaQLbOBzRg5jXvBh6+k4RGC6uE4fYfFoWB6trzNM8ip1+HncAQQDM5T
pnZ2Z1eRCwvLIifNk0eE4VlF417ZYdu1Gf1lhvn0FUCNCsv5ym7hU07yhShFxRWpRFf6FzLCvyXD
YdjA8X8w6DhQrc2mwVysIhr+ti72z0lqdRcMFMkqN9/ElVHibjOiRskThOGO81XDoZuFQk/HCwud
LYUvUovTzIuXPAN7YQKf7CyaUDNLXtwJtvHsPaTbEqspKGxMObtsUzV+viVxUuyWAwbuuMWB3XL6
QAZlQWKJi02fEKDx4WmZL19qKQ3YW3YKdnzJq5TzmKAyGHJ2ixM5Zq8vrK4rTAdIyB/s9kp7bVFm
ph4HDrUsZxrwFfRqzi9KBJWT9ekyR6CKSPmTBB9hed1EbHnOA04d/J6fthp/HHGZFRMMycz94PUJ
tIAaES90ThexRcho5hrmaUjJSHpUPhcvvw3vBANVbZlx/ADf4LYKD94Vy2gUDp7SF4fTtlEHUssu
Qeg4LYEHqSLJV7uCeovjkHwGDh+mi7AABA6Z38gvEJeNN8QH+cDSIJEqgwg0Fi93UHgkhXJN/pUr
7B/g8S9yf/kvfgIyBAy9f27IMrbmffJD5QAfTDnhaeepfOSItX0MryOOvX8HHUAv3QW0Hw6b+Ff4
kxMKBGxeB+lAXl48+uSwhTGIzaEEjErpWMstGVXWeXCZSiqjsBUgu3H6il+afD/0ZvNnNENxjUWK
ORdrka+zjLx+z9r15V5G7JzLCFZ5TWM6svDOgYkjyefiY0o/Iv41fZyrBSAE4vLMCVkhuUEs+tHq
gaTA2P4RzwERgeUOcLMeCRgb7iZL7iV3EBg7x8EXtiF8Aqg+fWZiTKn5en/nTUinxJpuYh5G2NtN
vEnAWJDgGqrazGVQRstqlcA5lmduTWLSvQlTO/MAwpRLaLKT83v+uab2c3P3HZ5c+uZ3sOvAQhGn
4Qd/3OZjnBdzPlnOVK0P9UOMVxjGMVwTl2Es9W7u7rFIk9LQfW3I/8F5UnBnxREX43CX7kw0Xgcu
kVyDUyT5BCXOWUSt1JwUvL54KxxAL7kgLy4DMkKj5b2I1OjNwcfgGomPEKigJ342O4xULti88s2K
j/sWgyWjNRL789wQ6z8YzF7ThVVUOU0J4UIt9rWoT9d47UBnuoS7w0gznPf436MKch/ylZ9niN6P
qaL1pdTRTSoyMKu5sHZk4fwix8iXk0Xckuw5vIC5CVJY+DG9A78PYqlkha6jC+B2BEGRGnpsuC5S
F4Z3U3FcgRM5RGXO1ImhidXDefLN0haHDjYQCo14aVn9RzLKTByRoIbifAhgtex7k9kAU0EGzYfJ
y2Tfq+xVYDJWNSb2Khx+jNCw8fyTzUBuEwW+2HjhajSmXaf+i6JpEtEq875ibMCmb2MzT9hbqFGk
m6EwxiKk3GO2wQxIKr3hEPvUvTTbXyYV4q8W3ANARh9mVm492SxX25UKMfEZVnZlw32AsrHqglHb
octwRyZNdDupu/9bgPVtPF5EissnX9nfDBgjR/b5cOyPw5Dhs4/4IrDDIVJB3AJbvyuUUOoPfv47
R09M1uPiVx1Hmk9p93GqPxrsZpDz4LKn7pZw1SLW0s4Dwc/MSWB6uznKot/Nq+fprzqWraJYPuYy
TFO4ZXEiO6zsK6jqA+Aq3t1DxkwI38WPY8rAs59IuZwylRUTEQlEoQijNeB4Jvl3whivRC5fMNNB
gy71MUW1xp5NA8a2KNN9mWPzyPV7KyYADpsDvs8nAzvKEfN2KCEQicRcmff++1reL0FYIazLvOBu
3pC66NilXyCfiBfXfL70PPAOicSBHqjgNilu6pJQKU8EpvnQiTUkjrBNxIoSB/LplFpmIQ26hEBD
LKcHp04T6xLFvCfHPaTy1O2s+AD9jQ+kmzKrEvmxKgNrCXmVzpHNWkaZMZIq/kxBSZ1JNcOM2av4
9ELLoBV0cfsMKkMujMIOORsz5dtQQEtkIhObAINEHGt5BXp6SU7+ev9mqzIUO9Pk0ZNwceUrJ9o2
WmXJCpPTkM7KqXh7EkMjoXXitia2JPJfYtzVtYYNH5LuQsbVCP9XXes462LggRckN1OmaOL90aE1
b9qqlQ8+O54A39jaDNU2eAFIsYg0jIpMvE3F7oKCdU3MlvzRP3+Htt0NEZIyyh5PoVsahh24Ib0c
P9vDLbJFL/XyzjjGfRGfE2vRHPJPYvJ6aNoV+SnHSRzHcGFF2e7fcM9CL1Bl9eyfFB77ySNuBuB4
VMH/x9ld//34SrF1LGR6INUXGnCQOPmLtoI5Ph/y5xJBgCgfFaCwZ471wTnSUloWMEksBbBG4Jv0
8Tk6zk4O9st9aa+PGPwJ1w6eOn/DEVrHLdMhUvbPJjVoIQClWCxDlnJbUlUSmYTr8mvB0hj0xj26
ZjGwI3srEXehsdjmnI0pR3PKgSkJPc5UrpHt8pvOuKr/EtQlK+hoj6UR+HrSOkmzfpmkM1Yoq0Ec
LU7i8dMXhx5WRMSSKtEGSSwgW6jK1k3/TgPL80kfL4Nu7iNECkRokirbDlt2yl9fn8QGNkHCkelW
pRQCEUmoSJbgzBcKm/avGuM8l6GA/CVVjZRib15NbINlvwLTYZpoZ+AECIrsNmYacgIg3qDmqBwx
Tv1xdrDSI7hCrL2om2iIllrcHBU9DpcNzdNSTs85D68UFxRNPwPZPijMvzID/hav06QAqpzjIKcf
kZIl6u8syisSUJesGQ4ZKT24or475ACxH2v6SzzjxrjVXyziGyQ8umFjIyeUgqkg2eL9IBWXOJad
zEjyTCuCCDpUNzzMcFkgPuMHJzTIXO6Y4LFgXFwlMspyc7kmAW0KHtSy3NB1x1AvuvPPUFYMLHSH
onBJ6TiSqmgZO5xeQGYCIWAZhUEUW4Q9njrgFtS6cugAs3RAg04sFQGy5JTZ46goPpuLIetIdoXr
+jS5soxuzvj3dUBC8aiUOy0mJ7+deE0dzv4KUGG+Xa0vttlihiktJ5s9XtY83awIXi5gv1iJjRQ/
zS4iyZ3sI9TXLMG9WI/IpiCbjdgs0aGxBbHDr8VwSo5kMQRPWux2HNuyr0//kSNkJxMvJvH8+peL
ITZhssQA7aQoFYLJy6qxf5fbjSsyq7Ahs3CKDLkjU+4VpbH4pPBLBJfikghWfZf3LRiW+MmhsOYz
SuEtvtA04nyNnou/+UnxAWVeASgADpOPpagW5gUhCFRhbEiOymUQFFLAwB55CmtJV7hNcxtJW2m/
+DWkTnDfuPniIr8xO+OHTUn7EEN4KDaS580NkwkF/pJShDYCIBmQSUG15FXXiSwEfzqmGOds6PE2
EwnmnU59Gw5RaBjwZAiHAh2UqyOrkuf2V8dz7sodwTfd4tPwWApyJiLTsdggcpNMn/wm7tS/3O3O
2azZDg0ABSR5KAW2ndRqM99mvMzoQJ0qS+Dcy7AK5Yl/5UZ7Ayrb2d6Htf1FQxO2Rp3RbdoGhvev
c9b98aD59d37rGiCvuGn4HPdNmjicDWpEmhADxfCBjosBiZBsTiG+rok6vuxv/wxCojLgUpHTkyb
1dl/mINBYS5gY9rHjvlCWn7nbCLOaK7MFVxaF8y9NZjPQFU9ZpHs3F0ggRVwMbSXFCYDPMWHc1+c
CBP9Hhp+F4tS8HxU5xfTVxmjgc32c7K2cPDRudW27j33p9jR8Zj5sK3jgQBq1XDOePZlTsZ3VVZ9
2ER16j7nvf6UnZZkp4YxVezb4sU0whxzaOxgn8WpDjD1iGBwAYW0rJWMFeshg3bFrACZVI79bHX0
Lmh8mYNO0jWqNf5IsYCgzh3zIyiHqpNWfdfi4mUeSXuJLnMGvWpq9YK2UFLu6GnxMwaJL1x0/ujQ
MYl4W0bzY5KiBuVGn0G+N85NnFTCy9fc0HI1LdUe9PZnyJ1Yb39dJBNNyqXJDUB5D7kSlmoPB574
bDHpvvTRmLzDP32W3bE/CZ9+NkodKKsZrNZv2yyJq1BKVs70cyUU5dFH8bu+TjqLHCOSbKsfPrrJ
CNZsLT829lWkgA3vLE3/RuKuJC4eh6vcZ2CHV0JauBAbMY3q+Sj/oRqYt+0mmz6XVzVErz9clbBC
4wzmGUPLll3oVkXGQAwr42PiJQJnxrzNPvs2LGHGgKmf9ly+p41fhDLM5rA8UbNfIJ98AsRKvDB2
Gd/7Xic7qze4zbFAPhvKxu4wYcqIxLHUIH9Gn68YclwpApoH9es3v8MOZHbEWecTEm919axZSF8I
hNxz1e3exYvgGW6yUYFt1G2yeS3zC0RfBLiD9r3/vIQqTbRmXnO3RLPAVPcSnkCJ7oA/8YPT7INV
Z9c8PQYV4yfjhi3JfVW+2XLUaRfiQLvdJ0JNpZe/4fHBz39eRtiKa4dkXFd1K8CpZRV8yEvPnSq4
QXHtRZ24F31sHEEwUhP3z49N7cU/IZLAKxFb6BfUkv9IOq8lxZUtiH4REXjzKu+RcAJeCKDx3puv
n5VMzD33zBnTLaRS1d6509TbzbaCHBmvEeb4hSMXHFAKn5e1rJZNukreLbnXD5CUvtEG57JCfLNo
JF6OHM+YfZpliL/tSvYOXhiD6SsS7Md6bcTfACDLfw03/pU1ADMvrpBftp5GjcbeqpcG5VtQhG9S
u84KBUQeWFsXGub5g9j/YF6Y81CtWPvD8mFtQFXa5YLz3XrQmwcw57nGzc5avbrbiX1gh9xE++us
dZsWJ+Mrey3cSSYLJzjs/GCmS6hz9ZNui9mx7H2TA9tdySlPvJfImjA2P0RtlUwx9YhcvKDkI/1Q
XUmd/G68TRLIBRWopxIGdo9TrGKW2KaBL7qX+anuMYKuvKAt3Z3T3d228ttlOD/DhClFqAbrlfn+
mK7gu70ff83VYF8pEmp8vBqHVrzH4WLdP7OJ+RWec8nC8aX29SddHsP9GN6G30efrz8pUoxeQ3/V
nzh1HKvIBFhF2BtSrYK0k8pw8xova9Kuw9BcytqhnDXQbG2np3f+uKJrdfe8CA3rUEwbp796tcNa
fB/se6tbZfdEzVVs+M+r00KGLTu68ylptgyUgJd5/ZxtQQ72y/zrvmthefuGu6BEgicpN/OKK/cZ
9AxGDoF6/IY0n5VXdiO+2igadnqVzKS/xIKfhoqe2rYn7VuEUfh1bW5If7xZvKsPE9qHnOZSEQjQ
8UQADAikdoMrNrHcJqCirT98qvQa92RVRuG14eT/YrKAv9+43N7L0ct9zLmpGMJ5Mu/amPkNFBTz
ggtEnmQKlql8aRajgwXFBJMKXgnemjqss0Jf7iyV+IHuEZ8ru9FfRRegCBS5UNyRmGzM0sdH5cVe
vrGo1Tl80Sisolxrb+guWG3875WmsBt736z0C/jNSQ2ATRnP4cjXYA3We75LOyQ/u/MySotdBfRV
kv2s+YfYUZA0dXp4W/hfYGcaCF4ur3xy3jOMJvF4uVStCnUbhwJ0fwtrHXDuViJPxybnIwNot0z5
MFr1f06jNqoVzED7ZaCHl/HFOu+B8tWtng0GyHhRYOHIqDznv8m93pv3Wti6hARqs5/y5JDqFNyz
R0b2p93AyNWG6fPkYzANM6+zeWqkh2jSbhoNeO+1gH+7d2gzn/a2ab6GJUDo8WFIDrK3HaAmIlQY
tTQ/SiZ9kRJYDhis5e9AbnI46rjajuR0ORGTwm92YUpHKHSYSbAtA/003So/42nzEjQQrN2ISqw6
JbtMK0+YgwfJz7madxh8zKIbwQ3biFa26Z1RcE4rbHFSbZ5IUix3C/2qVe1Wu+dloQ/Ifpl/2hWO
XSSlSWu6YgCGgcBIfSDK1zM8hUv2cq/td8HC9zaDGx7cu8V4E25CQihxf5qWj7ZD6b+Dq8xQHwTo
Ze9b/r1mv5i3jRFUHW7wB8gfo7VnyUJebViiV3FMcTsuJjSsT9NDEnC0ntior278i8U6oecyX72D
c3LKuHI92tfsG6+GzfAYfPvnDN7TogxpK6uHt+51XFs8uqXFO+6fHP25enh30XUaUwAj90lB5u/Q
RD2cansT4ahYwq2SPPZhtbuKin5hKm/Pjps3OZgx9LI2qVw3dr2P83FqwYkQ1KbzdpvOyz+l904h
ePSuN8iR+s9yNP1E67AcPfwy6hks3nvrsO7t7YNzhyZZIHTRqYbPt0oMW9KVJuhZEePxu7l/29dv
1kjLuD+HpGbWyG+F2w/Cfd546LvvDBhGI6iF0WSFXhlwU6IkVKCtrbEnFQ0iTw3vswyFOo2dmsQl
9RKumlPkDcF+fI23WTG/9nFTIB/W3We79qG7HhdlVaAojGuMnKT9CcvhAXrorntdbJD+Aeh48L04
lLE+M1EvyEeFo6FXWyDKKXsrDLDyssdvZuUQKyYEDBp1HJwKE5Q+n8qbvu0k8F5GJlCq6/X7wIgZ
iCv8bfQpe+8wakh2+2Zww3t2QzdZdCZIT/UJBVjjugJQlxbB6hpoxQqmgZuT/DnPhgQuv5RmjYD0
S1PqtqzlA0IRPvb3yh7AIlaDQGSSPqwq8zi2W6zSeYulc4Pcxz1FOQZEbZpR7oKEAH8kT6+zAIT5
kCS7nu4HVAEfAxO7/Em58MbGE/4xUyGi40smmpN9B6ac7U0xEbLOQdM5jB69ry1lGqtNMfFcJfMo
2cuMEoZGLwtIUxvvf+9x+aVe7ZLLzrzysQD63YOqgefk1+UiXAZNGKH9BKpNI6cGYTN271iVjIJk
RxRE1OzmUTAxb96Dm2xODXuUAhEpfqplAoYkd64WRhZUaUoYjlC+GaXQ3aafYWNgK4+aTL8mBjHw
OQYo0tmB9k7ZSWBmQkaFGgg90umL5CV2LYfK3B2Nkj4P7L8VjtBZnlTY50jhQ/7s6N8B1jyQPUFG
BdPmZzuPeKFG4Lhfm13WRQrjoUTWQOJjgMYWfsIwLHJYZmcTaqHWN+npL2DJvStgsU7qGLile3av
8To49veLQrrcus2kgjrDaxHfJlySnDvz7xZIrHbJ9y56O6IDEaITIZhPkheQ/g04H09/75u+UyX3
FBxgFAQ/4upvo2ZczcKaUY9xgYOROsi+Ke/oDHh8WPBW01VSDi4DAdt4seD3XjMwwp8kD8hggjUy
oeFXJzyi3Wro2n0GCBOTsB0SkxdMcWo+XylDvQ2ImmETBM6OEMZN+IfHFHB7mg6rklvQzWAZ3phb
IO7mw/CC5/8zR3GHgAb+ylsj8YSR5RGz5pMGhArX4zdWvMMbh9kGuqct/dDR9UhwMR6cpk2nkF4h
prBX6N2mWcGB6N1/xtB1M1od3p4Tq3gFSfaZQcE9m38a1xClad7CwhHDO2OSfMLX7MV3WGeHdhkL
RmWfXs1j8Ew+voL56h6ODtBqYO7e3RORDFeTHPHpGREbUuslz4hMvQlbF9cS06kRKIOy7+g2GYVx
bG2QkG9QC7bp4/AUwsDk2C/nShzHE8HWHnN2afIuthSxV7cZvhMkm86pjZ6dLW4F351RF54pH3rj
0ZnVMqELpa5m19vat/bBgbOq3Zc+j7FZ2uxstOLGDUxGcH08tG8Fk3t0RNK8xSo1r1Ut+X5AkZ4V
mDW1zmjQ/9Z9jG2QaO3dGlVM+vAwpyFJu7/rnhnGjqqcDbP9An792ua77drP+JpB9X8ARSOX/qvA
j9/HrYK7f/HwKHRne7CmgnHFJ3XFXXjh5ANCAhsVJ5XlFo85nkIprfk8Cdgy/kac6YLzHCmBofRi
noW/ALYFB+7eJFFiDOI0Vru8ZiZf4z66OtXxGQcqXXEd9NPdVq3V7Pnia5XIfr/Y4brf+MOJpt+0
yV+MW7xIa1yc+qh9Y6VBItGHyeCD3oHasIwZD64craItv712YU5rIKxzCIuBv6zZaZyNQq+Skl+J
ZDX8yJhiYsNTT6EdIgT9pmVyFeudaiebHg2bQ8XNRD98W8w+B5pYoAy83Y3lxuGGrZzzoj8Nljiz
rNorjpg+TGYMAIswxGHb8YJDBlCrzpPEH4B7wbDdXvI8nHP/4/Ff2GyFpcXJqqE71B4V4Q2WqBKX
j1Z9vurlh6g81/ZWcQvqD9nqb3hHjph0sWHfzbu7cwIiWxRJ3TRqZKbbW6/p8GIx/oFVOQgH2rkI
pGBCwov7y1Y3L4w10CMwQ+i8DcDxAsMBgEaALoo+V3s0WQi1BN5I3V/gb45VFAH3nZ35GlWSOtD/
1ZvnBFIx4+os1o4QdHixP1we1F1SVaJb6ji1vmomhfCBL4dTPnsAXZpceRW/4AP3/2BScAagR4m3
ep/+TLSc2ewiqI4ggwB8lmE1OLDzSmAWOPg7MZUe12Aa1IMqIA9/oNB9fVDa3ewPCOwJnOtLkrAC
c2vtGG4UrhwEgGP4wAi8RZGqDIuvP2sLxTwFMmfejX+jvwwLX9As2pbTYsIQqJkezHkHtjhILvQc
bOwXmGgClNDJVGJVPKTXLDiuUtv0PPJjPMvEXkn7Y5ZZXZNlwbCLl/6vMkI/DwfZCyuGx3GwZYPV
XmqBLt9sZqhYCIQhkz9OW8gi2CvY0cvBygUbdI41DXd0l4FoHbKBeFIarjkOecUZj5V4LPODoFsb
ch1eV43hpu+j+n0bgFyMHDKI6vC2ap0zsK/LVOivjE+8+Nh1WPvH0JhX4pU/cR4O1SbYAqHv8gyA
YNc25vJ5b/TvMHzY8pCb0P65DFObcH2B4TsKJtKKUJZVGW0OCWFrcDG3ysQJG7wA5wCOk6LRnbJ4
Ob6jBi3kREVHwGZ3NpOuZ7JMOStGjKMzz6ZRZFTCJNwLDFoYWlyqo4qP2xo8VjgZorHhDMTDvkCM
ZwjOGF5Tb/b74TfQSY4rLjaOVMmYCPh4hBk56Vkge3PBL4arHAMGM2+nGa99ul3ya8TTsGIB+A9b
maT67DMWJwPfs3ejDbwj4YHxLYzOjMwKGlmmOa4vhebaNBwDWwO+D/uyNaLOwOuAaqTTgQVnzBiS
v62282L8DpfQRRth2gGG8iNEDsTiEdHk9IvsHWsG14j5MedcdvHtYzJr/fgK3eMC7C59caD9QETV
w0uKR06s7sFaLjnlYiaZNsY5zpZDPi5YHG5dnVhlj6z5KMKsW9OlfXsFUs98ikm8XbTsX2jXHqPf
lcMBuhxwM/+yJdUz9dqPzdCy4C3E2z6SdsqCNjSspAallmOFvXTV9swAC2+quNHUDHZO98qidYnL
MJ68XLQuhqyXjNQI8JRw6NCoxTDyYDW8jHrnP92iaUMx/MJPFG6wZ57NN/bupi4eG6Cyzk+rb9u4
rxk5OwiDFPSCSDiRAMedeYPcBjamuQud1sQanAkfzictQehrqEP8sV7nwjhFvFc0qu62fQgOY2bY
Zie9m7bb0yCFaWu/6dc6hk213fz5EnjLLllaa4eNUKtHsjIeE95NWSHbT4+DC1ZRqArtHLVCSkUN
E9mlOWZLeJss7w2vruCMkklnXMM9v84zn8KuKplTtWgEQC031lKl4x+VJheipBDtkLC7dduYOpT4
UWSUwXSJSdeiYSJsX/DhGQNVZroHCtuiWa+ScXUHKrlip16hOWflRU+MEui+3BYyC5qVznXQCDCj
GE11miHdYvSebV1OMjagncOlCFb+oCrZWXQbrHrDCOzu/W2Yq6G8dSATZLyBAU6vuvoTZ8vV7YLc
KslSvb6MMDWv6WkkMp7B5AjXJq4kBCbubGSy3RbSeQYonR+gwr4Vs3E4PU26OG748fW1K5fNxq8p
772tCqsfbiu7/7E3ucI+gXv1JJBok3wJHMZKBmaW5otV92K3vCPb39V8FM1PtsaxIgaHUn4RTNj3
cItpM1ywpkuwNdb/cFmwDVvVoINqTZyxyMFUjjGh4lF6D4zB4mP3zOh1x3DrAJtlIX+do0MeS2/D
GO0Sf2fIXVFgBB3XBs7orneG2X9ZLH4wD3fUZy9Gu5fRuEGro/c1bDJxdxn5vD3N58rw6b5OJ4XW
aGhKiD88Y74nE0oNLgmfY/To9Eo5tAC4nQifF+yFfB0KzavZXVkmpTg43U8fU4YBCH3wESW8sUo3
DgKqhpQ9k9saSPMOiQRHZiPAbAQ4mZ2cPVgKsiMbOKAh009uEvSPIyNTRk9UpvHBTw0mrAyYGPfB
N0UzhdwJdfm4feY9YkeEuWPnB9MHFlTmzM9Z/h5qx58DTttRvljwic06p6cc91c2AFY6osi1bW61
KePUuAlbrO1ouk/Ah4qCNpGI0Wf4Gp4Hisuauwh7D9bRVpUF+UNrleVrTCHXkEmo7fzXWuNIZH56
L//gBP26cw5wHeaj2qmhRteYYi1HAjfiOlAR04OK9BdyaoWBia3SmZdFNZOe0yjHWo3evu40Hf7S
aG3UZ1fT5AwpQ6Y0rIzTsGXMYhqUMl5ebu72tN/b/IGnTUa141ymJQcOnMaUPsP+SH/z/z+gdny7
fXLwIVfuUtrvkr32kmk36AoUsRAx0vynLtF+BZd00JalHZBkv7lNkKNi4i4O/71nGZzdbtDfYhSW
uPDY12YbxoAPC12s87HP9q5J+NdyDlAT23FBactWu7OIIuJQ1efTD+tfZaeQlR0+horGSOjNA9/W
S4QK0ebzNI2PFW2nmLYQOVljfy9Gp793svWA0nHewjCGLeRI67uNMwwW80ba+uOQ6NzCxkj54620
Ls8rinjZoSTkeao1Yj8HVsZBg2NuSUMH8CJrP5mHcVLxf1C6OP/YExGIz26efkdWorTF3im0vK2O
JdxH8JCspVB7JA38leAwg1j6HIM4Ex3j5c/IZutydCL9Ic8vC/luS70flzCjLQ7h4HG6qWrAn9Oo
tlltrr+J6yLUWDw8hq4+RS8/63C4/DZdmB+s0l1feweqdAbpvP7SdVAwz1NumCi97AA4vrV6JXCK
fb7qb+zZZyDLAmQNPb4CGyVslSaJJx3oBKJzQ0D2IKCY/A4kIqV6FKG3UC67/trqwA9vb9twx7Aj
YBwP8RaGkM4G9qIJ0jxCH8IWJXc9bZFI1bQ6oghAsJ8wTab+ThdbFG4mFJbA7OoZRNgQGldKfRXg
a+fQ5/LhA5GrAKFkz0qCMe7MMA1IJoGSHSA5YBgUPaHkn/3H4NB5RiKzVqBy+hhG+uv0QBS2KGkN
BtLNpbPxVhTn4tDo7BK7FRLhDb4Zwxv0H2Um0x97+4e8yL8k+ltVJvDt9i5sOBv+mX3XnCH7Luxf
/r/HX4bT4nPYEaLB8TL+zeOZxrt0Gj7fse2nESDb3qsDXWEo8zBHK5MTGDspOy0woODBsvvZR4o1
JclD1jHzXBLeu3t3l4+QohTJ7SAXYieoMbCftgzCJ7yl10HdSG8Ot7b5IyylO07xN+TzfA7ATqbO
A/XpKICCSJSBMYfrzr5adbCbYYhxdLu2ndetnF2mj3+yABK6SdhUYGodbHx16nFcoqSgBI9+zskG
nZbYdlvniPyAPdIlJdEshQRqHDGbEBVilUHJg6qBiwIeZuyreoyQh4wZhmCA1j3SqH8pRb8YoONA
VQHy74w+Zfe7Y2p/xFX4z80Q13iAQR2QiIIwh3u/GHD+Jr3O4hzePVwpO1T1f2ev2AX0Aw73FBW/
Q8SuasXkF7DtZ2vHk1b4p7hiLuSYq5dy6zkjvLn+rRq401l0SO8+GqPcoP2jdEExEvBy8QKo41xx
M+AxQYdjnm9wMMXIrLgiSD6L+TEsUKGRpUxuOABfh1L2DSvTdhOmCLY5AsRUq8yPKiWcZ2Yf92/Z
L7PZUFJjH3AFYJenD7xKMwlGRCBFst32xMYiwCzgKaQpE7E8Ss92ivFlO3IjQ0Blh5OUpKqALBGH
LoeLlgqLqgUKnhRULwjrv1eXgQgTrC8OepO21gH7vNI97JEL2ZWVqzOdeTIH7X/iO+AJ/Qb787gF
r1URn2AdW/DBkMJ3uQccwZyuSxEfwG/mhHhbHD+wqJwPoPsLMjrztkT0HenF6AqxMGFfcNhV4OlA
zMLUeTyuMmZLFdTJZJQhiUJYmaDwzP6rwEUxI9BlE7eSE3ISrqTQRv8CbbdHWcwBLjrQ24D1Yfjw
yaAi8u3YtTo0RJ3OFzVcM+MzzH63QI0SEa8RALxpMzFU+PkoQXBo2xE3DOd9Fr+4dAF7tElbx0qh
A6JxxsvZSRvmu6NCmxkf7+rZcMlGWxBmWwlYVRH6XDaqBT3wHuYgWyMrnoKCAuE3Jiw6ozcs2inn
sp0SnHfgOWH1A9FwoZW1G0MLI6nPmCNa47KUSkU1zcYt2OHX4dnJ9OJMk5FQ5lFkBoHJOYSRGvk3
BsjgB71EIGnxKJrPOWqP5BQDHLhtnwfrzC4k+onMxX0ajzXjELuaoGJnDIPsAwULepIDkGXpSOdA
BRYysou3dWEnD9HYSIM6/rLof2HsY4hr1FXsD22iYznTBFKWrX4X8QeiaNZDPCRdh/MeklqNH69g
GD/sY/RBEvaEI81x0/bV1fyeCKNfO4rkeBfpvaLwGsasSCRtvwOuJHJufBmAoXjmjZoF1Uhf+mH8
vdhiVL96NOV3iwoZRjYJqJD8IN1LaQFFNwtDalU4cuAY6lc5pXm6DMW8QJR7Nhet8zqOQ/p0wDqQ
+GLr8iMqj9UrnMUm9KBam86MDR14h9OXY0FNBb1O2qlaC7/jOzCHT4COMYzsp0fRDB1R5ySM7heq
u87v5rchW76A++ghFWrKG0MitlrBwo9Qx5DQWLgsFOonaumEu8LehZGMOi7ytTCWsNgl1JxmQwuT
IuRwPEjh6DS7sOzh/EM3pgb3eAbx1+KPZ2fXU8UN9Qa0D9ym6JiJ53EF8B4lCxnGWegtl0sEEGDu
Hgoxz1rqC+yHihS+ot774E14jlCxsA8UoUSyhmxIh9Q66BagcqN6FI1uTEAv1UOngFNNPLTA8ff8
CAfhx9z2WAr8NoRhnAcgF/MzFHucG6bqLJAXsaezPz0NySRL5O7CBY1mlAudO7v4yoW5zLSWEdaB
ACxkx3wjP5YdWzixTyyHrXtCj43FmNiY6sNQZnIherMrCZ0AhEBx1GrIhBn507ks5hcrJbFLX3ce
RZseXQFnQ0cviw6OX4GDS7a36LQ5usY/9U4IT93Dx1VVGlLHjEvnNliDh71KPtwsDSha3HU+2t0a
4KuY/f0VKJ9ReDAvYF1iSoCeFk4jcayQpFf9K7tjr102yVXljWGr6qW8CzorhN70VETQ3MQLOV50
DNceqUvCE4Py4wYslElMn1k8Sv72QGx0Z5kVnL8fPJL9MSjhpsbt3ht67kxBYmwIGCMhfBjWLJ4n
QgYFnnIYKjJvznrrsGi1tGGjpaC6CAciGxIrLNYSGgnL6qqvCzHB5AhU4jAco/gVau7DLSGc2GPp
zWaU/BfzELSpLXdooBxc/EUD1UavnQjaNNUgH7bTtNivVolY/jr5FYp+di6Z2JfsfdmPmsHYhTeQ
4DKvku/bcM6pcgnEA2lU+JjEAOiWKLsQ4cK+HJbtmey0ery06Ik32dcj0wQuroKw5Nl48ltuIcMc
x6FLJeXCkfMnKTikGI4OftHhBcQi13rTRvQBpd/2PqGI+9oJuJNmMFD8gQvpq4gv53QXBwoqAgw9
Htqv4GeEYnRNxscTI5qnk4gWF9zpanQHLV4sbB5stB5EJ9TxvwZ9tMJYQIFUKtIF9Cd0z3zV0TPg
RRJ/9+1Y8bjHTuGKczXnZPB7dKbJbwOBMyjUlX1SNVMFs9iadQoH8JBvLlHrPFROJIOjSxij1Cw0
EU4PThU4zG/cmHAk2oER8TJQmuLAko5sVi5SpeTkT2lLlstukIx4O3hRclxMEltnU9oxekDdCNE5
cPW6tF92M6Aj56WFaEp3wAHR4G3kKvlVflEnmXoKsS7eGWjkvEKu4jurwtjXVFZJkDwIzmEWIxee
U/J8zW2HGWhUHX5lhv+yoPvgywKQNII0RWH1pH78YLf4YfBNaOOTgrIV85aA2XITng6zFW2LjPti
OscObRFwgAvEuh3QUI/sBLY0n6YdcxSitwH85K5gicaSeDhuCrsfKG7BzBvnJUofpju4HzbAxY7x
h9H98sx445y9+5+m8e0fx+fs0r7HI5c7BKhn1UL8MEoGUKO0Q3imd6G9Ik/krdbrUfHkcDtT78Sj
YjR9Q6Ez0inPHcW31arZYN9YFXL3lTYqDQVRionqC6ExcKmhjpNXa+xDAG1TYZdPbodMZ2GeMzqZ
w9lONkPpd5h+H8MrdCZVyoBJ8DTEHYIyy6hkwbT73Nl6mNjCxNOfOAuc9DlVddKxuncmBopRo08S
FZdGobzrAQ+Zcyysz35x2WLrLrs3ZXevI+WMI3nbM4POaGJBspGjoNSCPQxfHShbG/1gZTU4lH9g
uQbCJ7BdjpQYFRwyGmnZahx449kHfZQOoXjQ4C9kOkAtLIUtAWtynRlcOa9fZtEtMkvTKwRfgemW
pWIENhm/0MRthqMNRY71ZSjwRJN+s5Hc85cfyO7fFK1XIhQ5L3pNkaImfwcOZPKiwx3YEop+BNTD
p0U9UGDTg2CCJ8oQ7nPbGVsc6by6+qL1cXEsERMVjqoJ0egpfmmkbqz/MpLlJlz+EiXOOMZ22cGQ
hkxwOfbhW8JZW/JVFSCM0vynbKM3DepoThnOcXApQ1jlwYQCmgXDXk91JfI356oUlXf0gTXOf6w5
20Sn46hu/3ES/izTd6RlASDpQdydG5YhUuS/RCCHXcVo500byyEe3q0hh4NqHmaJjrR0fJbhkBMC
U1rCxCGR0OtaITNX3EqG4yG7FkZyvROeBxzDOBYwlZAQ8sRcouTNkLJJXf5DpWi/82LMBtKy7wZj
H4Pu6b8SVGEvZotAxMVdwzvmOIQrESBp5NP+1Na7Pk/rbIhlULSETHqdH7y+2i/yBigiU4L+CIQx
oWFizEQ1TPBsxVW3pHShspfYBSzO8jObNZV/lBKujPiGPZu9hI3nnRX/5i2CtFVX9KjtiDTtvnOy
JA0VuaeYC9IUivwlqnZ2A4gu97AJMry2ENLzkeHEU1TX2GZUHLIdX3MOd1qfi8mtY6V87CHgg3vA
w1LWfmebXnzl3pyFqEaME4KH8eWp8TOzJVEkPyNC/jTYx7ZnWuBvgxDNSVCkHKfSCeDnFF3sIsJH
gOO4p/s7HrBqiqAZV/89MV51FpzASsYNPuUqFgJrVg+9+/qHvWgPpHRtDxGKnvK9iUotrkPhkFqV
QVN8JxQAEPhyxcETr747NSxuugEjpU+3GmGiXY7KEb6SSWm6BfNSD8usIKQSZPX+qu49kx4VHizS
A1vcDGiJ3b9X54Ze3B6LStN5qiWc8EGcaQPmDyf9HWusbNXIDxPnVr4a8bZVU7pgP6/FKRt1b6ao
UWQvBb54g3uOMwDqXN1HCYJLTh27cVn5aBnWqNN7PRJNmVyQgY0c7vfOXx1Vmao2jqnTBoBq2K6M
t1WO9zZjOkrKP7lmv39dMwURR5leYfYwxMcSd2OAXnPaPujz/4qm1en0alQ8W6ujb8TAhr+gxcGX
vXe1RxOewTlNi6g+kzJr0WNxTFxgp9UBtAmwBb+djjvXyIbZ9C/KG/Zn9+ZcmKwriZE5NuJspE8B
7h072DRPdrNfA8EIeG8YJdjaZ7jYJZfoCb7JpAscRHrjfhXd7OEkO0zLAX766NArRjH5X9rzeuPh
yBwkvgi3QUaaG5coWiyQk0p/h8/mr9ORcJCTkfY0dxe8BXwSP02hSHOXyGMtfY0ijGxIrEEOm1sE
MTVqmvE0jT01VhGIWwSvMkCzCF7r8B0frOoMVPVlrKlwxLEC1Xr5YnyVKcGm3UP3TGUCEMLRZL8s
g5pUL7/KSJAnsKVnCHUXqE7oS3wNkWtQddyRQ+DoISQAXROFpvy+7mFDeyewI42HJESqQZW/ffea
4KpYTlpITGi8Sb8pGcW2UojhnoChNcGiizBz9j+eRZ8ERE4+EDuQgZcFLRUyd67pojwZOTsVGYyE
+Iaf5/w/4057hvo37JTAPwCuONC9fVjuwmb9QAguuWR5tR/Dh4Nfw8G+WC/o9mIVvxx0BjdeB9im
4rYV+kp/hVhslv+IPobjerMaxKewRerukXTpvlgrX7fx42BI3nvpfSIolR5mdCX7CdenL1Kgpq5N
wETralb6WGaS35bwiFBEQGymyBGzURBISl4mzhi46UhGWaMFNbGtIM+GR36HeN1wW/hEXHq6ObDO
GChBhHRPbcahKxAmEiHMQ5+xoTmP7KQYFeEMfsDw8YB4ow7Ac2KJ9TT4BdZ39KYv/+FzIyeAXNJw
XoH+m3Nqvqb0xwlkVsp2bMap91St30lU46WoUPpD87/yIkmFhxovKwca0E2Yo0lKdYY+ELymV7+i
IvTaA/tlJvRKyoDDh415qhu36f7v3GsNwaJ0+DUHs5vZyC+kVl3YP1p8rQdgwCcoamBXzw68V5y5
Df4w24dTyzWWmlAl/E6OtSUotkmlrvpMPYw6Ke23MAqLZg04Xc0r5S9P7BaptcoX7GrS8HKfiByK
RZJkDqtRUhETQ8bVv1OnX7DrAO/S2rYrKN1Mgd94LiAc43XIeHv58fSaSFYKbDE783HnW/22PA06
nnBcjBs7K1eW1pA5wzJKIbzBrAuU71tdGfxP5ZNk+evo7jzRS1YxRwOsIUiEFRw+CUZuBld/S0Ry
CZMLvGC5V7hFMRUG4vcNfKSpgjCoOCSgvRWH/GSoBYsD4culSEj7zQZ3gPL3S+srh0eWi1h08gEE
wMDQw7xxHdSLYXl88tTGVJMCUqBvyrnHVb3ohNZPNnomqMGHx1J38a+AVFO+Uk3sBlUKy0E9K3S1
Nypa6slHuFOPXaMqijjt+JXonF5TuVnpln3xWAQxqnOjNJTAQh+eyBPyzMvRDnpzfFCLmzorfadf
0SWLCp32TQo/FkIsiwp1ORyf6ExZee4H/fvsPJLpnbA2HUvVoDDfpiUG4xsoPiuvydUfOkX43Anz
5Oay4uBi/ZpekpU3Y8T6ta6YBFFuMj6j8GIN2b1a/nBf7ivGTifE9Wp8Mx8d7GYQxUvZ+ILSfqYb
q5stZ3Yba2q8xxqLiXEb0S9R7l9cCQvTcwhaxcnfRh4U1VC4oiLW5sSKaVHe5+j74WvvMTQEfnBp
wmo2fZgg+utAY0RFj50HOeor++Rj2W7hD+mc+K+PhXuLvQ0n4d6+pHcMb18M8uD8s1lOn4D9b7PZ
heuyYUst8cVLbmtMp1F0yrR02hfgUaQr8xEhx8EE5uYDOdDgrM2nX4uOIO8sbi5ynQvNKUMooCH5
uhNPyhAFvFeh4Ij8X+Gin1AdnoG2StoV3jW4zx6IyIHOZB9dsEMSO+cYVd3KfDN9mV/akRtBZRe7
2R8Q/mefaSfUNNaMB9QEHz9mQAxeHfuxfNJ4UDvTjNSpogtduQe+4HWRCfL6gecb7ylT0rp5Tlcs
ZS7/6b+mG69kcctZRrI215hp5xX51QqAowN+czUDGKuiAopy0rJeeHJUk8evEhqEOH20vCuHNkiq
+Z4LbPvQSiENQBbKkq/R8lfw0K/35c6B8a0PeYsO6sH7XPEBQvfuqi0TESq9JgTKEXb85RXBKxaG
ByGdbBjW+QJ4cdISPP93IL8+gCIR1feBNl8Lfdy7wE5pjqiFQJpg28CWTDVifXmPHIIrsIgP4RZ2
Cvmr0ISfW9VmdNH0a0QOMk1XIyjLmEIbIbKtbYSSWIUYAQK0X5pLaxBXp5dSKlypzH2EBKdxEMMJ
83/zco5a+IW9R4NQb5sEs/TSgMXiiX1GnLnJfIGfqSCR3vgZ3aZ3RoINasbrwyx02T20pWtYqGK5
5NwBI3AKqaHE24NU3bGAOyWcGkUGGDWK8qtTYOsBFRUYWmQoAtipx92goC9hbha9iA4PdkkDkS5+
ZXSTj48B+eMK/+sHip6Sx/SQ1DF6L5q3AXsFGwEORJSTYFVof3stJosbTJT57AJXlTqkzkhC94n7
U/sz34QE4d2CAVvZeIOjf5v99W39jNdsmQGIjtgrMXWjVNVhDSSwst9oV3U80ofBYf2/XXEzf10s
Jty/RYS3IMGOV7Bk6nPAUnIP2C5O8S5uknTgzMa0eQhU8Qyj/cUf4I0J1Gieu+zs69HKw5LTekf3
3jllPko3StKgdelXcuDGdwk6V2lG5hMzZZh8DUqbjSAEk8KolqDMa9iqLgpcLOAkAm7mObCUcgyk
4b1Ae3IufQZIzi5jOCfuXtUCkMAeQydrLPcTjL8a1rYKP2OLfIucxObEqe69VUwYL7ykVYim5tI5
ppfOiR+FXzvQcBqO9NclAEIqB7TonJ86DGRc8ROn625SvQuSoXfXlaj5hoUjE0bOeaGl8kUQXe3Y
reWn7NVHYXzAfX+Ni2j3kGGxV/81LbjTAde38Zwc3xD7VCU736aHzjatYem4o8fX7h9cidfslZxd
Uhvue/vexOWwWl5YuBO3MVwhIRp8CNrDjbez6+zTu6/59/tJ5cLvcaawShx28lOnyNenuHHXEJ6V
/oszPXZnulHjU4b4nEplD/R+5urutFSb8Np99AGfZmpWKH2a/DKggt9wigNsU8UoliS+QeFAMXRO
m5hR6UrKmEqegbTwpPlNyB/JZ1o29zerufzYFcaZvdd0mz4OAluyOtvoh9VcolEmA0JPb235GGqc
6M/cVQ9FJ7M4hHPNPbVdocYSqzA9F6uBaSuj2EO/kWDVyxvd9Cd/x3ybu510i+81lsvGvFNDb7UV
2SYt+vOG3NeeZ7MeFf+q1g40NT2HlWTSQ/iMNMi+k3zBhtYcNQCg4BMjXZMxoNgLWOpSrXnMstdd
GuUuA5sFym/8UBCX851lA/cs4Xt3iCe0GVuKK7L4yCBhGbBILvYeQOhm3qmUHzSKwJ41oZ/RE08v
3cMyw6/JGLzK42RpY79lb+rGqnMFR1ffPMl47GYFUivHPRhfhzNHXjQwQKwae9bXmgQMsnDJP7i1
zmzHRBTyAB0XpX20sYuMnXagwx/qljWFx2c5ns1VZqcNethr9LRmJwJ6gTYvjNDydEYF5RIwBDNU
U22aJxC/TrsyxB61ALHw4TSjUlIwZzW6VAW6MtiGWJNW//h1NLt3++EI0xCHGctV9hsAHG3BR6gF
JvB5uot3bpqmNwu/73PNIEadSwNZTKlyUbbGNMEIH20XghPNVt0H8qXRI4mxl+Dg3dYEDIS93n5i
5530FSzIlPHmU8fSW+BHBwO9EI+EPhDNRBwjPJutC/zTXVE+w3OhupgD3t5BArWYUvWXtGj9gDgd
OhyQSaLBCADAC0lScAQbDOFhQIoGdfGBmz9GXjnYsInFlHxRBmGqHH3o3JuMnoNLn+3VL2NiU+qw
DpsgtTf+3HyHPh3cFrSIpVvsA3mH84o532Gy2mRFnXMY5gXifIugkn/1v5a9niEZrvu5KhhYGvMF
W3BHNjAXa35FTX2BfW2V2+kR2BaZ5qKQcJ9TEOKXlc7Zo+gH1SSdehdCWfJnQEgoTKopTRgeXnZ2
hl2GKVc15Hau6aNolZSxWB6CfZeCNf786LqhL7/mgAZsiXzbz4X+tVwnj+lRcA8oBSp8PC4SyvQx
p31xyYnZ9Xmf4FlsuBg+6U3dDW/oLr7EtfzT3zs3Fi6ut2w4r98urmH9zsSKdWPyWkrrjeSgR6bf
oOq8ccBzaksy6jepNAWlBjLePWrv3Y0FTlkqz3kEodVh6Sf+eljf4B1Uu8/gZpUysD46RFpYKETi
pBGxSU2pyQZcU0S5qKxJywUSjzbRw0Hovk4gmuFu2IBp8f1VjDW39o+m89pSHFu26BcxBkjYV3nv
cAkvDLxwQggj4Ot7BnXO7XuquqsyE5C29o5YsQy1bJN0XwLPCpwJD8mdZhSXuNOvxsdYIanNbgpA
xDEZxnMGX6ByUiQKGxjaN9jZWSizFjpAA2FYSxap1bJnGHS3PNjhw3Tzmzb/nYP9cvIEn91bJ7jR
ntfZkhLmgHUum9Y54t78Ot6AYf4NsluHLEPc/1j1+seCG8B0IDIZ9Xs3q2lEOqzl8ZJpUaSTq3DY
gFmMFlruk3KHVoMaPULGoWjCOAoASiN+QGP88p50JtQz67dnz4KOB7RUaPAFg+kBnWZfO4z2iYg4
0KG9kRYvhm9wETZY3MXNtlH+/kdu1dQkxfXOw2sn8P/XbBABge4dyncvN0k8GY+fyZs3Z0I7tTUO
IuuxAcs23a3LohVDpIb5crYweUrs0mUUIb6Q3HEW9282VS7zTJikaOFoEP7668cECuCooitmIqTB
bhKG85U7dcx4GWFFDbz3Em4kmC+24HQmHxorDZ8DUJnDiPRRFIU80AfEe9FSRY3INsGzE+C6Xyyl
J2ekJP0INhtMa7uWnnbwK28z5yHg2EwXUCTYllMKdIeniZl1F8yZCTafFyE0agoG8c6FK2iV7AJI
6BoGCqrD8DxGYGfhEIE6x6lb+qkPl6t1g5XLsO/OHbvTXD2Dq/voAwdCMbm5won+6lhOyHY5raie
FladcPm5YutpbQRg4UdDgPA1GyfELv6BdIZR/h8A80CHqwnqwsAz4uZO1RCbeMVKtMyyWtafDBXn
Pxs9S1BjGVAMtBwnPBnD/lPNU2rihcRfUfBst8kAukpj8sJTsdIPVN2y73ztLrnXOOev71ZpdoAu
eLp4tfeOe/LLXRsv/KMz2KKBBc5o52hGYWjLHepI+O+dvZQiw/yaEubR2H2MBzo4FdNRM4rEe5S7
JTgJS4xITzFcoI1EfCJgFzrXniMo4wBoGwTsC3+2zDpb1e4xSMQDqrul8qFAAYKQak+qv3/WWcD1
Aw0n/YJEOfn9KybtR7pLGnhGIVZlSIcoI6pF2rUX8FObeDFBTIk66HuaZrH5GjQpXvNiEL0A/wte
Q8jopJFTij+XKL/oxzH7ZV79xIMbKcwaOYAM0DV3u6Y/RdWv25ZmUJdLNySTKFgU7CB9DJRpwRDG
yI9kcMDwDTSAs5rZJP/5aymIXaUz+LvvvvQXzPBr3f+uYWk06VvvYOnxgw1JEjLpXQz1TVsroPfD
OLsNQrZ4TYZxhmPqDBaeenuOk1T4G71X+OtDlppbDKeeDKUodRldauIhTMP3Y0RbIybHVvwXhhT7
OQBDHt9DNkQKfCAE6G5rRqUg0szLDC4J5AQ0Ihhj4XKA9fvQUTSPOZTDvJtX/APDEpXTNhsBsFBl
AKAtamx8gGKs10oED+wrBboa5EomYlkWVEs0TPBEdpI8A5kq4AX3ZmvFG8Bt3MLb6MVoa867E7AS
jJfeQ3DXUcw1/CHlUHP4BBhg7ekqpMosplkm/RKvC5YIbXBMdepeCeLaa889BJLY6m9l7nfJwr1z
ie5gF+ITvezbjeHTDAfxOTd68cfrcr1Z0uYibBFSaRFebtU7sap/IOua/zEEX8wPkSwvmu4P3obS
lc5vGNQTXURBzaLkO0CEll+cuu40kVi9uOWBblXKRzIciKtY92idD9Fp2YsPUTftxfuoDBAboCaT
5du2ZQG306Ynb6AM6l0DStQEF05mjrRv4kJ+WIos6WXkI2IPWn+qqte7floFFZoYYwJ1hcwWTrTv
UOiNTU9wtLdVMG6tAmEIxjKsxtvPtcUt7mmYrtx81aFSMkrCFubNyRU6rYxFn8iVLOh4rCCu+ZwP
SGjDDMLu1/gSRkd0SdejodnI2DBuYW1N+59JW9omsOrmsRIV5ooTpqsyToVRht8dmjHqOYoRJv1C
EiT9Ja6GvVUtAakW7WfTQAAg3DTIEhmHpb4cUhboJaXhDpqRLhwAWc7Er9jX8c0ewaQQtAapnXb7
ZdNxp1rM6xA6WFT9P8BVlvRFO5xF5weKyxtxtTUEQVkd8+NmAWDBZbfB+rxrX2+nULsazkXMyrF3
gbta47j7bTEiXTFbclDJwN7+YUr9+RdbEPu1lkIid+9eZZDmA5WrJopexC4KRxFjhSbWOi+sO2Gm
iCQP61lQG/meioCE/VIaiNOBQMHB6kDr8mCjM8sp9SUjNcwfgTgP80aG2f3b+bb0fC3t7KEHZkA6
g4CiPW7JY7TwnpEM2w7ZZ7cAoKnNInnQ9fJ4ASswc4UrjLidXVavonMGwv/V4QV/DHwy0JYESSYE
D+afPL90by6jLYWkAUl0ndlBctWrad/oBpejMfhfGyXtvMAGHXkmMYrcYgMovFXGamI8+eJywTgO
ByKpumvCTxcmDeTLLv++jbHCwIN4CgndKHH3CEu6GMrY3piQtkDwgrUUFXKsvylsO+a27sDiHCyJ
PY7AiyA2MwcatZj7TLcZM1mZyspkBbwT+NBOmrO9LVR0XFEcoAcAkr2pIq2xmOPIeIwtPgUTEyKF
/G0jOw75Fxkm86NI5sUB8kBnyqRaKCZbOzlQLjUZ74h6QS4KsUTUnXJ79yOOzmug/AWPnZSuH4t6
lyNyxhx7sTeUNd0L1mZAILSsnP/QiOEHauLeqnGkUMwvMOBGToK61kzIW8DMHbfBDC/YLxWVGFRm
b3RncEg4fZg/AClzmrJLwm2RMxumKn4IN8Mck4qVUsUgiJC8Mt2jQrkRumL3Y7F+kpH5RwxsHnwv
yXTMLcILDGq5kb/ROKwZjGZ4+C58amZlFKeINPTKHstZjr0snB6GG09moLxfd2/znly6TweOHicN
I2IHkEAs/VT/RqNFhizzPTXCoE2OfwKu4CiVjprtGUQKds3WXnPcMTCXKoab0Uzo0N7cHW4uw5Me
JQNCN7N2QaUj5MhnhP17i0+yZjkavKw4CI5kO0OJ70U9W5g+Qx17IcpWthGbizMIZZ6GRQxyEBNx
aG+eMPUgBYP9LQnMoSdSQ1hdW9em8tem8sYeQCSW6IYw0R+YNHMH/Ox78Ps/oN4FMHWEsX2MQwfD
n21CKbgbLiIGoow9z17FhgUpEncg/Bp0biy1nDDTjhEF7XuHNKtlnCeoOBgh9gpmdM9ZG3hE6CbC
DqPI4WIOWI52m9rtGz3omOiXEXaOcVGxCG5+mXl2S1AdacD7X4yC8+WTSqsyOylF5bSLQGKAmxjK
e0tChRrbr/3Y40kktqdTbdrVGE8qA76+N6fFf7K7U6fcjHwiRh+EyL08+JXXPW0xAASRpkfYR3jh
t3ETvlqQiyiF/PaQco56Lsdk44Ckey7Qj8zd5VXfZyYPxdG5GS/4DlYzfnutDhMEXkcZqiH1Z6Zm
zQ0Pu3UKFnyVhykPsQQ984l5S/TmfNfUuSiFP5SnXP3rX/Exrm+LntphVeDtl2sLTFNAjb8lw4M9
5kBpcjMYAX9arDYW6Dt9fRDXNmveVy4teANPhKYFaMk4AZOdwlNQ4x61Xo3JlDE4pucpVcVrXeK3
wopt0g2F5yb9M+O4ylmoRne0CIpp2wX/7INXlz4YRd/VgKw11qGLc1hdYDzYdQ/b9kxJ5NG4YI2n
suSBuRAwT4tpJxtEbAM4xG736OP4ScneI/SnGN5tkEgcHClX91DaRprF0L7lQXHT2MnatYYqY9CT
FRL38DT8+kC8b4Nq02J3sEZg0cwiQ7xhTXEUtiHFy62D+QUjdXYYl791HWM8K4GNmf21NfbkCiQg
RNTaA24SiZpJaYb+EvUKS1gGmKJOR5QwR+zjShQ6mzesDH4Gu1dGvnmMBOzP0Hcf/zJ00Iv/hZzB
4NYxpARYu5BUwn7CsN/NAE8u0IX6ozbHQrLm/t2t7vDJ7eXeqXMspeCy+Q2OF9FOfkIZnfHScAKq
Jv5jWCZzDdod6AJtAgW5JPtwMVI2jSUjdZ/7pQ6MsjRzCPXwde0kX+hc9Oqod7L9GHpBR2/y7RJ+
xC3dNGfqXiM0QjyMB2aHmDP2Mv5biHhtuhbVfuyYSqV9gqVvVgfikzgP8wUKBpUX4KF8iDQKiIoO
keW1x9lKhlkvtDu1cR0xUgs+Rnd9GNHb4K02YSzX17FsZG68o4ttg/zChcHXzh14jZv+AZ87Z6p+
E3H5Jan6mOf0PJLsz3oe3SuDZ7Wp6vxLy2uv8RUie+GcNvEF6VudcQe/LyxHmng9vdIxAMaerMIP
xSdvQSA31XxkFzzp8a6nY4CNKh69VHQAIRMIredUzGWOeF/gn+UjOaV7FpcivCLd77IV1gS6n8Rm
ClcTmHBEOZgDujjzNX/AOujcQOYwLN/j50GDcAKw0rsQf3wytzT9FSo+DTzavAfUQJob/Rv7kzTt
R+i0mR9/JPLah90wG4B9Oq/lnUy+vX6z0AZUYHoKl6NlfiA09qlUavd2MB9Rc6HhPxUNOIp7FVe0
NuqAJIvCxPcrxM/Fwg4FUkLleSc+2HkLa8Io0v7qQUUCdQK6qXP0cm/QNu5fNIbqDKRY1Vo8vdjW
5HOOzod+dCrthkahdkmcn7extsLGEgHWEkeMbQUup5oL8WXhFGBvJwXn4zcBkEmxAJp87fXXfL9+
YV2qqdtyPlR8UskFVLjEXEnhW5Rv4q9hm+p95zRrLdUdP/gWC/x5w/rrxV2LVMILnZImSOtgKUX3
LaPW7l8J0HaMKC+Uv8vDPGa93Sl5EgY74rTmyL65ykGrovvF+gSdr94Mau42uNJyBuiScbowENGa
DDewK/4afe8xYg7Ety8hha9P2TugTThkMpnYdaz+5LwRotN9gmTaqpKD8wgacTelJ4VSSS8FCN3Q
eqA02skXxgQVPruVOdMHoNAVcif4yi/Q6y9fwUD/78z5Zx0Zw1LAYm2AQfTfCg6i1JFMUwkDBte+
TvqwAL6kPcEnt3/kCEh/UmvQiEurKLM2aCOqRc8g1Qbx22wdbEeM6K15bebJTYtFEynHP+gQQCPs
XA7KPSaJ3EXwU9oEELfHEn4Q72hi9v/aeA1iUc7zp+MZBHyCuSiFMR2WMUiR2ePiB94rcifjuFmp
ZJW09XIjFAp3ZVlzNj3pt+ih5nezjwpGDKQ1Og0b+Fdjy24DMED3hH4p4chFcGRo1NA+4x/LkJ77
SDgiht48mHQrNG4VPWblXu+IrN7GKRtYqBepopZCK72YbeijBG7hmk9LxzaO3OkF9obg6WuvmczP
+n5lP8Y3AW8Aq9CkeEJHce2Ynw/VoOOc0ntIBopTDvHhpZ1nhrqTPlskvysoDf9abtmA18KRL5Zt
LP72svDHJYQontu21RcAqAS+hlxonJ3C/M5bPHpjXoumB0jStjk38WlLwcXAPvEMc+qhgIw81eTy
KUEfLeQMmbn5xdHPv1nEdzZ2RaZOAL+gNCsGGJTW4GDKFiwyW3zP8gpctSyMZtDpal0xZuTO1ijV
0R7DhGrYd/ewyR1YpSCCM16JrYuxQO7sqWUZnh+M26zr82yqsM/CYs4GRYj9+JwuMBGIMTAYjsHd
mH+j7BMO29m7xgdi4qGo1tghMj9bjb8no0x3Tecbnk2+relXYdPv02HxTeEl/kyxmIsroJPps2vj
FKdMC8TIpDRYR++OeVTfamrY972hn5N7e42PvMbRa42VHuX+tii854bpZ6nlmBEyiG4aVTJY4IYK
o1K5QIBpb/td/frGEZJZHkT16VHBRVN71uZnfJ0PprU9APzjH0QU8ghBT0xbjurzNaKF7Di4VXDK
4Xf1kHAs6OzEt+m3EDmoVwyJOA+F6U6TnXao5y/m6BlS0FNpY7fgXD2x4aaHSm9Ql1T/DWRKy0dX
3nLoXZBv4F710J/pHfbzNRV4oTO96ws4lXdStth0do/Rhx2lyciyrfNpGH0udvJcdYFQMuhcu66X
47AshII2T9Wfj63NxPpDvMZX3JhU/wtWJFrAzY+wmx5dE+/qZ1azH8EU4/mXfQlTUJLExcn+rq0g
QjFDNcN5yyB0e3Rqmgd/71+c94MJNNGXF/PqfTlQnEcM/eYpW+Qr4Ztqac2/RjkqF/xAQdYYHNF3
bLMHiPo2YfJ20Js86qB+hBcirGlMiTK0qcXwIRCQDdWkDCWpOxkioV5IgNoDTFyuLgvSo6B3mhoH
IQTnWzAu0tzjBOU+WXl4mTIUoe/RbZNOQI2oTnV6oC7PBPgl7N0IFrW5/OCbwhStD9bN5M24MQXo
a+OBm2vjzge3J0zRYQ7iVgCh54UGmd1vzEBDsMvJ5B33TWBwDKM4lS7Fj9DnLU3oeXawFso3nijg
KLRBCEjE95bTXgrE3ZOjb4jJWzdK6+lzBZSbZUnP3L5RgLPhE97xdpgQ8FY6+p2PBK8fGxBCILb4
+IZSEYLY2dTBduFT+DE/+zzsN8VXf08nw/RxS1e/ngZ2hGJwPwSyl8FBG78gY/1cHxCbiDBOzBJp
tY5tjm54j87yJwn9DSFk+CizoDuriz2eDaQSL4b2tBg73pgxIUMYHCOgDwuj+qJXC04R6SdunBfQ
M0m6Z5jKYJXtHaGewmrtLoUnDK8muwAd0CU63aAUh1lu93fKw0imuKwEqCXHRNkdWcNQYeDfSCgU
cXsMybL27oUwJMsp+BbwB1BwWo11S2HafMoKJNJ1JdZIIVQRamzyLiNXXN/ZaWH1F65xATZ6ItFV
4wUnzcsq6SX4J5wrerHh+eK5B32udxZK2/hKsFWBKQ3wxBx/+PCCHhf0KnwFC6+/fLnQBObfBiZX
t6bT9XDXHDw5ghW9seaPJqhP+T/Jf0LyqTH2N+F1ykzvnTXjNQU4i7mVcpeE5EhbIPwEONQsA6aZ
3piO+ocuEnYnGHsDdFyYl595z5forfYM5q++3YfN2ZdnidMdxRPCo5dsedIrhPwi+nPVedaZhC7G
DAPwyIfy9QfwbbGVcVrFFLQI9zD4djc7ZyiFq5hQLJcenqC44tXO2R4OWSKnmNUqvjQ++cHugSEf
WlNIQJbwfoQEKA+vEPFbBIcK8CxS7J/yE5AC4hCAPLnEP548pjnzeZ2BWYeIlOAacXuwAaOa+kkG
zvDJ/r5G2EKoQ8Qd4Eo8F7x/0qGwMDgIZN6I4jMV1Ygx+UfVDLGO/V3wvXfVKVu4oEiAEI3NpCFR
4rWgNjSea1rPA7DEYqPUGuQKveSTuIdxT3rSrZolrYxthuAhQFJcaywUj4HIcdhA0006bBhf3hOm
mYRW104/avJtPwlmE0q/odgT5CFHbPWmT66Nz3sTTUhTXzUwiYcvJxDq3jm/QIDPyXMpNmCZxhGM
+Mmg2HIH+PRT3uAnifkuEbdHog9EFKFkztX5xodJDXhOD8vDDhPvL2SDFaJkm1168HNhYOtk9xCp
Pg8SGefl9GDXNbHxvpgx7W016m8oKcH+fq4SyNG5toYoZ8fOEDZeEzGSfbQBzYVo9zYUU/UtDpCO
wTqhTRfyD3gAvPNzvBBQUvZtdEww7XrJ4jd5mYMm01yzrAznvGVsuNkwGdzTSuTmZXgayjL62Y76
zsSXlK4FOlkJqKJ2o5AiJ1U4PNoqrzVli1IIbxvXNqcUaXTtnaC0Yio9Pjj8JZTIjhoQKkEglFBy
VrGyrLMmfmN4UnJVUHJMvkxFSPAiXQgpDyf63QbWZU1d7QawZcQv/Aahj7EKwtj36rolinAIVnCA
ADWUzIMW4G3lq9mAc4rkQhtYBlNixgQlex6jvyYWz/f1IdhzWbwW5hgUwFYXZcH6vm6cNP4fQ7pc
+2LXK9/TKjmGKkpQl23yYfM3JRxk+ZsiZ41+u0ZnfgrOOyVupaIDhCl/aZtPOllY5eN3GzOwYX4P
zh3/4fGSfP/Do0D/8BE0PNj3xrOU+WRzRO99CDA85/c9oIbXehl3WvGucZ8dsWCDRP+CWN8fHidq
DjxpWyuiMsL3au91ay07wxmCtSDJQItR34Ulk0AuW4Ew6PeWj79JNwECeANqzVo9zQVgh1y09wiB
GJMLqF33+sETHp5MuhVMgsLu6AFuRN1jK8kXzB6eXZZskzbv5MS5xJ9nqBlMYndRzobw7ph/bBgL
4gikQDiV+wdu0tKQV4m1CplJNEcnsmiF5VJBbiIQzGRtc/ahp7dY6WCU2CyN8xPH6VWnkhgiPZ7J
F/PAA1iYWde91YDW5omHRMAk0BOdx+VZ67grtt1mcu2AsF1YG7uXnn/lRmOExx+1R4Wfrygp7EVQ
OU2uONf1nWF1zqn3EDv3b0drfWBYkNcAvTpueW/CCTTheqHtK4H4gBbTE4PdK3cWJSTtCuw9yF4H
u2cO4LdD5aXtIy9dP07Vu9YdHfgrGF0ZuUqYfuNBGvH5Qoy8nTMsZzYiV5xLWMH6E4K+3ltBgptz
CxzWOOR8+LM+2arhdwq7MB0Ag9LEUsCydfjlDPqLXCEg4bcGECd6LywshWtzhTSFAT6iiHQj+jnS
SfSegS0dHqm61w4gLLd2PW8RA2J2Y+gm1iF4Z/l0e7DJBuFIb6AZk75WC6goBI7jiaMMFOK2PKRf
gwb4mJTuC4XRm9G7RJ6tRlIBFWwlEgDWh6DVZ9ZOLckzVFuv3cnFkVhe7Z2CNzId//lv7pGYKdpn
PZjf6Gd2g3m5U2ASc1PgXOT6GzIZEylNRS03XjiD8Y0MBHuh6AQi4AfYmV94TDSemDXA3x49cciL
JSf5w8+mTzoOy4riJvvEt7+F806rEm4I8ar2N+J3WxmeAZ/+PnGHqQ5qJFA1eBb40u8DkbIqG2AY
tgtl9Il/W8Xrw6MhkN7BrvzjCnpDTyN55RuVzouxYnTHVAuGMC3slc8O0Cq4P89QiYy18Ld7+wNN
RxxwRpCwnuAIZgfmLob0Bl2J9dC2JJyZHIL7cbkigNZXZnfIvpmCDOEjRvbKDCD1ZKuZkgD/dY3z
QucHvHtafyQDDjSJclQSvDZdbLpGUwXaIyZGf/GeTJxH1YwMmDNwbte41nq+ao/eyAz05vCfHPcQ
UNlAkMgxp4T1tLAK5/JXOAms+sLhLgpKiIX/SBac6rx4sI8t/oXWC7mIVSJpCwfWlfcz6i5r1krU
nrzdMnmPbjA2onIzUIwiKTf5rAmXuEzEhg9rAA2xTGsJ6gNVRnu6Xeua1KP7CAsi9zl6ROqybx2d
d9TP7Vttl947KrxHuujaR08ljP6F4ftiqo5xkUD+fo2bIqIdK9qVfvNhK9qDTjcspefAweQGfNXC
f32xKryj/0A/3KHdBe7SltCxGgadh0B/mIQfcI2steEYZwmhgX90KpmTtsHZD0G9Lj6DOwW8WGBD
cUh7YJBdARDo94fZa6UU+DdG+tMD7mQU/hDoHEZfIX2FnTCVhDxCMgi+cMjCaXD/hCVSgL3C24MO
6jF/AFdViHXX9253iOJKIP6e3kqZJ9H5ODXsugdrqgt95oLbDHguO9wNnh8kRuZYsVDTV4zw/g/i
lrQbituHvDxAMvIkOwSiFIcJEweQckOUaHKmSgyaNAbMiL6keta+s7y43gs13PhsDvc4vQtpcRHR
PO3Y5gcOsWTikXeZioxZHOUw5/Mi5hcvLOUwEmDvc221qZfkFuH2SkGnuDQzolacTrfuqMX7xP5i
BWdH5nqAfAQJ85b6WPOLvO2n4dDo+F7aVPwePlYiVDq4Rc5g2eaxluEdwCzFWDPG6P8ngINMl1Xc
VG6x6XxI+xzTBTK0md5osmRUicM6kLGd038C5Yg0DEbZS9zl4W3yIWBslNx87H7Hu9ppJPR+cp+X
bYtxzOVn6tLBlz7gEOTwFyYqXN+ZWGkCReGoQ1oGXd0DghcctgXkT6ZVbJDpMbsH1eTiir0VuBVA
nFVGmNjhj9XRBRcBpT1gy4Jvubztgh72KpbIGHaImEKUz2y1MKuRZLSgUEtZKewfkU6Iwl/CGcV+
kuZ6uGRAuuTTAKJ2JjIFVBznM4XOJaZtjtTGMLX+KH1Vd4CyQrTYomxoIq6l7MNvuY3Ua2oycuTA
7WRyOp8G3BFCOKIHs0/qCFyjmHrbX1qbE7QloAaEZXnSoPUT7e46gdDLZg8PcPEbxcp9w1RUcVkJ
soXiOoSOLMTigTloxJrDKQCN5AlPkwcN9VbiLp5GNeGTCEAOau6I61+f201LxlBXrvtpbK9tmHUq
edGM8SI4f3N13pYRMaxdO8/uMKXgyMmQ+lUxqcMwt4CsdRo1LcHZH5lAzG/xauBHMDf2SIyDly3j
eGaGoMseJn3RaST0VMSdM3l51e4PlfjgdsK2cV2XZmPcZU33MhF3wvNgma+7MG3PPHVMss0XAXFM
X9UCAf3bp+R6+zfMFhr6bfylemthdULtjC6a3lSO0jZwtQpiJaovYfagstT3kEBytOfyxMhXCVxb
YwNPGFLC1iT98ArIR+VmcMii42EszTSJSS3mKNJfrK9AxTb5PV99KrxDxpoJA5N90l3vk2NhKnTQ
MIAZ2QodWTbRD/bHKeo3pDAN9DGIfWyMkUv2XYpU2QZNGlDxnQVESJ4+jhUCH9sij6zYDFsko0CF
fgLN/ngDFrWwyNd5RHhCwJDQegiZG+c89MAnjuV8Mj1PIMvqwPpA1kbDxmEe4AdwUvwyxOZi4J0S
sSGGF8wiH+Z4nNd0c/LurmiC+D1jNWNjI8m9E0ycaMYmAD9/UMVkP2+5+B6Jyo3+GRtp2c5qPgxU
L8Y6+hg5qOFsGmT84veMsFpYL5DXDDxxNik8URGjyrmgJuqm9m/+bUVpycv16e9iclIxUoQIpben
zI2wqW/7ivMil0t8JXZEe9lwlTBobrhgpuMqRNwqhnkSjvFeXhN+ZQtYTJsaulRAA34QkUl2B9Yn
NFHqMEoHa8YXq7omLt/HYXwH2mNRbEF9cZEl7jkV4nSBvHUIduRh6AhgpmOQRKK5x04yxDIv0Maw
OQ12J0y5jD4MNRWY3FwOy7FHrgPQLhdklw5GGKbpAQ8ZPAN2wI8zfNgckRdm/JXuTAqYSpVtnNNq
PNxtUGay1cou+QHxuoD7ygrZnb1hw2W5LHzmW2OJDjkNYZeCBGBuyT6kuneHXxMl67hHuwtXyW3N
6M87KLMGM6yR6ffdXkm+bZ8+BJ3Ynm0ONseUUQETGZT9Ht36+09dnyaDobjbdnGRIDCnNqtRPhNk
9OuK8pW5jaauxUajpBS+OxsVoMXG2Dt9wGUqjaeITjnK2HolRkAyoh/M4lgUS1KiW3A721bEBHO/
wV/AKdBInBNFt84zKEcbBhXug7JXIGHyiDgV2AOa7u1PqiqKvXbSpPLn6O2iP8eyVEQDkp8AZfqO
5Y7qweXGuejBIDVfinK+TffZEWBwLRXCHVR/TQvrt7VtMe26J7QTQjfa09E/pocxFft+W02F2F6t
UDSs2m6FLyPUdUo1diCzk/XdAh9ak+5/ehzetxVpIDQROMBMrzdOfHFClIGVbDM/21z5NGertbqN
hZL4JCb14LHTO7ct7qEUCU9bwZxDrGKcWygKDHk38jPo5xEQchogMYHOyo70i2EcgUDDcS1j1WcX
4kcQTG9ROXOmhaKx+ZmXiLWY1CDiCwydASRDLITWaAtcd4X1lFaHAAs0PWyJgGEYUJHIXrj8RbIO
putt5Y/Q4gnQcP9tlwvYLmSMUs7gcCDY1nbGOn9ASb+5QcJAfwQRSojEBzFMfKHax7aVnsJlvt/S
QlBKtk97xF+LnHNLa6Xz3QvLhcR3IIRMp8mqNDGlZPwzXkKkOGtYJ23BCTg1KJd2uRbNKhMX08Bc
r3kDDV2cG2E14WtHyaPNKNkBEUcurCpG/hRJeQxCaJK42OM85saJDcNUsPQb42bKazW4NfXPnHjF
iwrb4GbTQgOC3PCFOQcgctnXPbNbJjQEtH23nD9XcIM5um27s8Y1DqVxqWg5mj1mihAA9uFFB3NE
6L3BH/DLuSoJepKKABY+TSC40WFyNw7OCGMFQNUVzTtarAqFXzt9YExTe237CSMzbP2VwXOn7ABS
gXdgNcIdgq4lTn4oY4WRXKEVSN9/XfieXywVRvfJg/eSFADFoLlwETnZUF39bjHMPy58ae3Tg7Dp
hCXzmQ2oGrhn1zGUCigM9DWcKHtO6h9fDD4ec4mOqc4B0dGdQPXSk/V67xa7L6WH2Ay8+Es15SSE
FuYN0jaTZfR3zOkWzrPQ6dj3LtE5EoH2k81gKCBW9aQGhKAvBJ6Rxo1j02JYA32iTAGfngMO796p
lJUXCkJqglRSBc+TKX5Pyp90t+4serpT2J9eHg846xg24id8gH5GzBXDlS9uLVOxFp2CBl/t1RzA
nIdx78Hlox3bfBJG7JMncBxw5SN4uRXDmZb1CkQrx15wBSfhugn8B2/2rv3VOpNYlnuSiRZQUq0Z
N1BgZQAMFt+RnjGjeNqApqC9lupzk/F2dyTB+5AuoOyUYmnZnwkMtP2FcK/eWjkV1ePJA1oHcWBn
ARa6F8Iruq7bwy7RWnerMaF1R4szVIZcCLtnvyavZcEM9LB5YpQB4kJFUC73m9auBi7raodNx2vj
QYRlRJ9gjsOotetTqBF+Rt3Y8nrpl4Lv6eIHochwkoSv6B54wxr7yDbR7k93r7cZoMrRKIBH/7c/
V8sG1Q0F8GEUdWg0uH38t8RPLThAsaowFOvo8+DJgw1Q3UK9XiK6vDR5yqxyhLNCtdDiZrhSzN6K
rcPDycgkbfwSHuO4vy1mqwM0TPYqqVzQFYnqD9IOAO3bwV8cN0/mXkmOykzYhlItd+HO0CgMdL7A
RLUnqAJs4DUV5j4RIwsaC/cY9dc3zoPldz5juCI89RtlI3uQ3Y7bw+lseTYpCsIx1dHyMqqNRtrx
VP0ZK4GUa0BqFmPfX7gT7xyZLjsyyhGLKeQKAQVDFzEWgHmN+zBTffbiq97zAWRLtLk8xkzkD/gQ
QNNmWa5ekCUajAbmhRVXmBM32dSfYwsCKwNMzCogOYvR5h2jVLZZPt+2Z8JDn6OavjkMDRA9hwzv
dfwxObMZBeS6mEE2jPFY73njhgtrUN8g1bL/MKuwG0TL9zmcC7L44JFfIqpZEQhLoTy8kgtYUlKk
0CvRV+LJ+OAEfK22JNuYi1nGkSgt4inNOX9zi88JeG3J3OMydYqQ+o86gEeLuBWq7ytzLDFbucLX
z6NpkrhxKHEVZHdrK7p09JMsdsxWaHyigam0rC0FKkGpVdxyS6YC0YuOwim3RBgZi2xBDCElIOk7
5tPfNagrPMWvp1Qt+IURdNXP0h4WFmQTqEnDokHbpFfzWmnhaBCdIDRY882JsmlAQo4SXafVkUpE
vExz+7Da1GRPGDmF3M1pDRE/wqdAzMZXUJebk6Y3kNhexZZgb2ngfGcML2jpOKXhsLXJ+PAZUOFN
ijV6XW3XSITojuNjbjfQiAP10T4S5Ja+/sT8CCeOuEO+AEgWG4zhjHfk9GkgJFiyUNZ9nElFO1DT
kKq/ry6Tue+8UgcRkLVhrkoHqIyx+tCMM4ED2D0+Ka10AAyS9QIvNSOCcWm80z5lt5gaGMYYdekJ
sJz3Xrlvd8TehWPUwHiyCuYHErQbUFxgBh+00MdzwC9G8uN9OF4KwkCvQLk/cMGZw4YkjwTzq/dj
cftp16EFeFgsQWJgat1nTMwMQ5Qdh+hMOdLkKnYoKCWTT0lxKjAvEUoSJNreMe71tC0uRjzUsNAN
wiL96mo0Z+LpwJkWAEheEeLqNuNWBF1Cg+uChvdsskTxLhRn5S2985Iv6WuJSDXC3NKCtTQ8lEBG
d/JwkUIP/t5ua4R3iw4BflSgAVcxewNTDdh+EOEuu96NYwDY3xKTM9ndUZOkaLluUqYazvI20ml8
fH/+hUhtVZvVbY4euGanHHZ1bB0Q4bwgnWPawfdOUm/A9nuDYN13qlRxHuFpuDMmfyLp5Uef9Ttm
hif0eznQJNQL+j/9oV+M17ay25DkJLytIHywY7QwkrjtFK9wG07rA9R/nSzCevcOut6/sZZizqH7
MzIazEQ6eOTNd9F3CLmBj4IjlfATYGWGL+wK5OLvHehXfUjxUK8bHlAn5JZbIrF0e4vIiVjiaBjL
BGPmDlxlNQ2Kb/w8aFPOYiu6YdbzMiEaD0IIJDKjd2pU4Fwn5UJijcGvbQYFKr0qAvzwXWv7mz3Y
PFnTZLOerBoziXb0Qf/mGGrMc+HKLFPVbv6u45L5zLDdk76jSzQOK/Vu5iPWCx14H42LBoGJyYex
x+CGcvNtILXCggMDWibW2tVvuZNa8/PATz2JqX5QtlCYG5Vv5hGUvcIef4wmzzMAByS7RHSYzyBo
rzt2dy1Wn2XE56RPiMGndoLN4H+TYT7PluCr4kunJh30JZANau2+6rkbdCzI3tibj8lkB8zFipHe
Uxwv2pm6YWNS3VaiuuwAaUmE3svoDBk0/BXr3M3d1roRw4cTdhv1GL0Zt9sdOM3U/6ImeGo1J828
gsWWj2BzElQ9+gOLWIkjzoDwRQbNxJK9ue3MPT/oevrMyDg+LtnHbKPH//NRX8C4+Jd4IL30gAX1
jm9m035ZYKwSektVCQ51BoE40LTSe+PTEdU+OW9OmzA62vBTDMhLeS3sKHFzEdQCCJjmeh/fV8WY
/ahv8g6aHrvF1UTBNUn73B8iwzawkryCOXjIUM+GK2Y1MRUiao4XInGM7O8D94MsUSABsAe2PVZH
+gSOK20fBxKOrOwO8rlYfuwSOYs4SBKMzTZCxa2eMe0YxMig5CB9GYMY7iAfWuWl98aAFGToGIV9
p0kPa2DQtpY2ZrXTm3GK3KEjfQJJdjQ24Hyw01AWLTridb4a0fkIZpZITcF/44tLtaK5BuYQ+awF
g/FjKjuFDFZmUkGFERszmr53yBqQ6ZrcpA/+JQP5mfghtL2ze3RfSLDEPeW6Y6gkSsrPhwdR/B5p
vRC2gO6vqlxT/cucmB+DIpFW6qDNgZowCqgCGvLh2/rodybeXSwd2liGiC1KTNNGhidfGvIKvK3/
aDqvJcW1JYh+kSKQMIJXeQknXGNeiMa0EN4j+Pq7kjk3+sycGaYbI+1duyorM4tsQZQkkt3oElZJ
IkH9yL6qfmmq+QEkxBQhWEqMGSbv3Clwr01ZG9HLIGVVX1I5B0XiBagRY/4ymIwsriQEGsan9pB3
VCAjU+1wj7sbalD6uV2IWfKzhhYww8y7mDDjRj+F0wnvnBuFzcigWekV4Kg4PWnNSelGHx/HMsKh
DG5Nutb4Q22GExw7r07+xrjmljwy4sCKgyMbf1a10Y0blzkHIVDXo/ucNqIdTQS3ZzC8rAb10sv/
NvTK4vmMPSNwApLJz5vjDfcVDFqskMgMadZ9suhJLWhkMuxx3tnsmFeIZXq3tGBQa5QdnT/W5RGB
rpxh88Fuo0DHtDtAFci4QD9uiay4BGy2RzoithS834B9omF24DaDhAksnPyZt5Ity7aFjWOS/R0q
wXFSdGuYXsVywZGpFe/cHoq2fAYbIXNTG1d5Q73N7uTKfTH/v5VBRAaBCfcthlUfLizWK/Y1WZRH
9XMTUCIoBvWfzdbxqFiG1eABE6h5EdHn5xMT/WP5fTxOLn4jwAHb5ZOuU1QMtjQjdh7MT2v9bm+X
mwlGIEITBluArgbYaUSGFj+jK4cFTFS5U7/aFJgszn8WzXLsJ6evPp1ZLVEjRG1S1iQ9cRwnkFsp
5QXfAETxSDKL1uu3gcmVTXm8ZzPjDPpT/87hZMcGUfPrvfp22833EESTHgCn4zWx8flkktalu0k4
NUsQvvecE39txL1QE8Vr+ESvUZ5cYdYxMRnwCe4sZ/LJ3+FxRq8clxrbufwcc2f3u+NUebE2r/EV
r5TzUKLB05AZObBJ901wn7i+yin0DmE9PoTnRT2+cJXb9M+RmpH69ndwy9hGIy5PbYqMS99q959U
bd8yllnZuxFea+nddE8kJ4A1PlNQaFIzr0/YhgxCLlyo7r77lf+gOyg3NwMmCs54LnwHyYppeTLy
7tGGg0vSz4VTeaCAg/ELbWDIs2T/+exBrQoJEHEjrCUSAzZcg8NoQx0g6Eg1OWSJ76hrOfW1mOTV
1Twvo53H6GXCykAl/Fh/GNPlstvpPCq3j7A3jlEOWc2Kzf45OkYVKEgkR5L48GzB0vbTq79kRDlM
b77FVqMrWhu/majplF6luBJvF6/pFrCaf6EJpYYZoJnZubOyW/Q1+uXOB8/hR2D21GuS6RdNpRbP
gdpBXiHL+fAEf7nqVlZZmJq945+atiXcvbKQCSYcwQyEwLQ4Wte8rA0VAUqGAKOGm4rGzSxGCgnD
tdXf5a7VaKWEoHthqNZtKT4253qyTpFBckqXpcGxeYw2C0SA5cypnJ3XC4/ja3SO8lAOHswiFN/h
Hu1CMCM6DFoFKhflfbkL6/h3wjYI6hRH9RTehVgaPkuBDkUETpjSNuS2fysq1oPqpjxB4xEUZN0y
+T1CTqJqgl9D0wIAkOSV+kiAvah/qp1hCyDwwWBRNE/cPhhJgTcCHWjCOqN0DLgh1FoYmt++8mSD
tdZnGtMf44LRh6lBI5p1BdAld0OA6ZSZGUHYopId/ImRLB+2O9RE4TF8UeOJWQHlBwod1hj6dQE3
U/+Sm1P1980q3y2gVfhNA7+cJTyRa9PCCdjGsVemfztMQ4ka4BvUFlrb+tphkaMjSKQ+Fd3AMGBj
EDR4IS6A8n4NpKblCpWI3pC3LHXV8dFSZSnidHCGrM/4bu4DWn4W65sZL4JeKR+rLlgBWMA61TpB
KAVmx02jU0uZgRiRfQGqCe8FqLUpJFb2TSCxoKkMTKPBJqz3+3b5YNfvFJnsCyoIdFhrXZ4ZXK+3
j7k8TwPxYqxKQ23ctZjy/2x0RVugTOdn2IPfAxjblg4RYx4zxJAPrcF94jvDe6bzJJspcO2hXATq
kJgqLQqM4fuDD+Xjd57csuAJUPdg5xdBPkbmRlSEyWnBMzxFL6j15eAcxPtm5l8Zj/ryd0kV4OGC
XxlyEGe+rvTMCaDw2b0UML1foNA7PkneErEUQjaWgqZ3lkOZhrwCUMavHjABdUQW3VcF5qFjg2qy
K888yBlTE3n/uPZyL+td9EQnAmv5BlkInR/CVUyaKgNdu0wTSrrFACFA4Teu4X0Be6RCjckphBWW
v8V0h23/dmqWM4XHRQF31YnzIROZ0qJlBdS904hsJkVJwoVEvteud6+wlJekNFF/u1QHwO7XCY1Q
NmhxwLIY2ItiVXP5gNUxpPYHtR1ZG4yoBZsZ+xfscGh33zy/jn7xLfIIkcEG/zvBynpe4UhVx7uG
Vym87c3Lchd7rU7jzrEGd5PoCpLB6i9xOlpTa5ix8fuQAgzob0+XpvO95lxxjfFR/nm7FBVpuvyg
bozod7vnfoUiGq1MtQd0GRr9xiYAbsffh10JWof3s2tl9JNoUj+dz0dmppOb5+xaN0L5hA/36WCS
aM728yYx6om3WH6GK4xBto+r7/DqZ+F1nPeMjvUF3kBNfWaePTtHYjB/rncPDQc+3Qc+yDGgpkYZ
+jn53JTX9Ey/l7E7SNzr4OZn34RxitKw4eyPTTSOWT1EGZlX0vo8qrJJ3cL0zxQ9BpzcAT7oPIT5
6LwMVZ38wWDKbscCpJ0hzUO5Tl8AxuFl1M/883QGVM0y+QEroU2MjRFvpMHZgqUuYwKeToaKNcL4
q0cDnM9RXx254ivbfZNk0GsdgAFE+8UT8LKvsk6RwuJMkN0j51Yb5JmoUfE+fa4qhI0d4QV6VcRv
O7as/MhR+IgJy5w5ByoxNlRffbRYvZp8Om7txMvhnaxpHRis49KR36od8mSYJG5KECAMtDQMw5rW
AK3VAiKZpp1OZCGMS8+Agp52JvGXroW8MHXg8hYDiwi+BqcH6l3D8smJUJx3BHZISjIoDoyODhOb
tY6bDqcojvzNI7m6oUKW0/KZ7FrZ96kYO4j4RaFQcD3/DidWaBKRR61+XkUWw3uoaPyPoxuITQdP
H/pfzqdouGHqt+j9loB3ADireHXKk+jM+a7QWSF0XvE/Vugkm/mefHqDUFqh5C4tDJ65RHf4iNaU
D0CWoZDNxVmLY6eevpfHeWwmaJKBk0k3Cgbwag4Vt4uEdGjFGDVUO8fmni9ERVnMVwviIBqGp83Z
lrWvDOzSfaP7ky5T3hJJVXQuwV/gjE35wLitTTMS2xsVDwxBKp5ys4ZP2hXIdU8v7eSCPzLbRT0v
nSsg7a74Jw/EB5+Q7fBKi77ZeUI5mlY7a53bDE2OyXahdsVGhzve6HyniBDXeQr47bhs4SYtMN/o
PJs6vMWqxJCbg7yIOD84WWhN6nF6S/qFwM6jsTJDODujKwHXFMYh5H5MvzQMDc4Bek+ODW6Pnka/
Q67VGaTDUw/T1euZVGNUZeR6TB6IvmoaLA4JAVrSSvbWyj+JG5FBuqD8QUmDVqMSR4v+ngYDQ7em
dX/ys79HcgEA1oyEG8kwsxdmn5bhHCLp3XglLLIp51gvOurELlxe8FNSCqCGqQyHKnyRM7EzqqzZ
bKRE6zrmPGGCLmbEpLmkR+KRf89/Hbtqev7zPp8nyMtQ88tnUcMMyjQsdSJu+C7yjQYJhc5owgLk
ywXVqD4PH5NIohNWBy9NkX+/kN/WOVSwvuNHDferBGb3QWCWrlhe++DJyheksP2OpkDb+gspKFzy
QiLwqbtlpaqS9fpc7C/GTiMNrwq1WaHZk4ELFUToQoX973Lqkf8cIimbmyScAEfcHNI2XfWNu9BI
Cw0c1HgKyQsoQfiCJcmzfDlj1EVYS2RitnD4MVVONE3lymdgTiz02Ctdqgk3XOsfxrI6usIjQ8fM
GPPTi8/TYKdy1qIQUX5f8fbNN4brCihLMaWObKKaVx+SpfkZpp1WyiaNqnCKGDgMp9LuwMHpz1dI
t0lyZJIOk4YOOo7oHWobHjkvanFlytPHtZQAzQlAsg0vcgrb22cD22KXEH03P+X2afIhp895xHaX
vAv+QSQUlC7tx0SxBTH25Jns//SYWHg1+khMVqrBipXJgB0e0De/PGYUwvbGosoK6CxBZcDsDEaZ
Fp5IdN+wRvY+h6pd6r67H2IWzKBJ1f/06Ee2bwFa534fHIMvJefEjeF6zTTaf+Pg+RjKezgg9mNd
M1bBvyGJ3+/lA6KH4BRJoRaMqgcnH8kh+TwuGQ6hR6TsO9kQwyfHdEYJCKTdrGuBNt8EsS8qce4f
kgdJvAF/DLgX0dhC3PpHCKIiuRwU+5y9dqHXRdIxplLg60xpfh6cB+jo2IVKKnniJjaiwStUAQiu
QUijAsPHGeEqO0MfkHqERaypFTnJNoAXf64hJCbLFz0bD412/UiV0uC4bPhH1A47MlsMK+ExljvK
5om0iECUxO/HZoewzQkIPX/wxX4hz5fD14T+awGbmIwNSBVQlZkZzK57ke7VRfarsBAf0xKGBPtF
/xrJ+NAmxbGpPBvQvnPoRsrbtwub98pBxr9cOfx0RDH/+Xu0UcXtxxR8pfQ9rQ8hWFNLAOWDkNMS
qHHSV9JKqiHTKsAwj+QzQ/aqELZrqfEvRtEI1J90+qmh9GWr4xSVGv15XH+55xOzSvGhS534xd0y
Olj7o1/XKfIcHwcWDGlKw8SEagG9WsW2DFPtAFUWdk24LbVOPzmjDAiluKOFXfoHXjj2W7+nlR8z
uebaHcoolQPWGpLguWOjB6e2hYoVESuzEcp+IkIPxCd5upg4D3KVuRoH7jM8DIpTYjvm/vQ3CK1Q
8juckwfuR3iuB0APbokT1yBKUTYR7HYuiTjFK/Ht68mwDUzyf13s1FkH/RMACOxOHCqL5Jls3pCM
5wGVM5+agHLEfQY/88VhpNVwKbOxapBllJDpiN6PKX+/zyyHIzrePNl2dYjiOKRvGkA65a1wShaQ
Mgn4itSPENwKnBDbqyOUBZpRXhsbiECUj0rSjofrcAwpEBH+T5V0hI3nqB7F6J9AACW6RJ7I4cBR
zlaZ4VAKsulD3mdU2BYevPUDnuPEOpVAZe5NsqJmeWb2HojA19lIjBgavP9obuTGBE0EDuheELOT
J8n4g8SF7+rVplIBOCEzYH6Zr9CZt07HVhaWaKpTyXYgfqMeKO4dC33LiIbU4ETJXHH4vdy0cBJF
TFoHRXwGNcaqYI5BKQu/QMkF1zMCUQCaHmJHF1nTRxaRo5Rv7jPNE8JN1TcJjFS4YDYICU7teZZQ
hDZ5mz/V1mH02lLLg6RuzkltSkoA6vABDdLBqbLGHDdoCFOdIsOHF4lTTlQHf1LKQQnr7OHY5MnQ
8pleJh8eUVxIZzDqGpWjB6pJNcfroJ4vJ3/5fJ4dlsO7CGJ/6zqpMBfFXvJpZHlDwu7Vnn4wY1Lk
2w3kfTPOSBZDpx9vB5cQ8JeDLemuyUZZB7hUkIYh1PW2XG0ClDBzzj6cBjDN/j1wvb6taWTuJnsX
9w3xVa5RhdbPAN4TSQ7Z+BCd13g8Pf8yxIxLuTa5nVeM6GjAwY6RI91q9ISzLQ/3anup+r8jczjg
eUz0eHA63cGjfnyjN8GlXV9xZ8gIFzN8zYLWmOag0gGYoXPOeCU6OHpl0LRpe7O0yGxbS2jQAphs
XwoS4rR+lb1Hh8hMbd8sADWK6HxzkQWwGVnC4iQJWLnSlZTyAp9aSogG5zni3TaMtKQUS1CEMKj5
LLl1xq5DWEDXsB2DnrzYzjL9qQ0VA3XIcgwz75tzWg4rZIJEOlz5EQQ/yUVgZQFR1FMll8pSbi7t
ze+KIPwqA7eIHcYIj55wBzv7wUbesTiwcJZfORo7pUSyg6rjOiAaPhPvSCd0VIjKrvpg51cjQVEC
P+crkjre1xE1xR03LPlxnsJ9oLRt70EE62uOkoIbRB+6iBbGRZrAoVeGSU9qYPzI0IYShZUnXPMO
YjZnazRIQISQGh0lwUa/NuVkxX15VDRFi3ly9xgmzeFK5aHFKHiEdMvXXKYy4n6UxlgCvQOGl8GV
zDwDsF7juU8E18Ivfs50quSNdoUCiuKY3/DuEJvZxDoIP006dNjgB3+DQ7do50E2yIJ9m+Hf9ATm
TG6bAwDazqYN1xvWBHNRZHLwAhzDdYiAc7T5I/4D237ZfVPDXt8Qr1tGj64Y3biIYHpbWgM0LyzK
m4d96JecY4di2hyEpJHvgaJGm7/qzB5R6KFS0q1lToaTQsjFTjs9Ye5aR/HlxqS7t1EBxguHqEay
jC2E366BHC003b4gvK2JbxSM4YXRDHOOaMxfODMQ4kxqLWlvyvjX6ohmwdr+8jRaP/UN1EDorA4c
7AiCsuH25z15XHH/AL454xaCg9tkt7KMtm2MGwdI+34ymLtuxJ/2gIk31A8kMAQ/eJYcGWb4Coq3
j0u3Jqw3QtrZoDqbpo0/dLRPKudku35Dm7k6RmLiDYJpq5EYYYVOHoPZdxPLGB7ZnQtgCHorR7xE
L6PLoX8qqETm9RaAKBAOxY5/HzygmMHFAuJpYlmgThebl4N6FzH55Nu+6O4Hx+6NblDZAWjiD7Xf
W8/EKS0+MOu7OsEMb37wsv48PEJqD9Qc2uzxY7zTn4MqZzecy9F/Wb0jPDoRWoHUA3WzYOoEDAhP
7ndGGdLLYCbtcBjICo+psn/7lj05b/w5o7yZDwmQ1ariKPtzSbIezpXZmppfNbeyX8IbnTK4fXQS
RQdiY16A7sU5eLm1Ho1iD0+rhNA9tlcVGC/TJx3U0ZWpFe3Gag4WBuMQ6gFN/t1P3mHkwf3h2t3N
kM5iDfb+x7XO0DFYv/4FUKTMp3L2RcKchWLvljni1TPbxDyDO6GlvTIDRtafGVEnfNFcclM6BTbh
hNYh8Xks1hE2D1TUjFem2T1gIERst2hJ2S0N1ioR74mXXx5qzjJWxo3yqubBv4RTSBT7Dw4nydVs
pgoO+xuqIGkYxFTUJ9dNqIWawnIjf2aOfFxDEyaIWAUvGYEOEciXAEK1FXLLFXGlSf1R88zOZmH2
q51yh7/+E2NatAYjDnBKG0h1iluIMgFYFOMospombQnMlQD1EX3pqx4LxOAnKshoxAytdkBAGIRF
gdOhuUaK1q5Pa3D06Pd0ajHthLg0BQkTYsDg+2mB8boQeF4l3XjPBUahA/XOyEMpg0GG6KbSsGGk
Y+6/22j80c0rv1dzVtkTSQ6AAANNe8DkOw5reIS0fDsCBJShfcBlO/Mp2RAFgUZ34y5BeU+yz57m
fa85aXmX/5B29eQw+KeuNqlQZfcFnVSj0tQchin0o9FgwgJAJlvG4Ktjhrgicbo0KTLyVNkqY1uU
DWQcONkRVb5uybgQLo91ioCCjGcta3wB+MBinHzoelSLypJHOQuMO1WriAk8k+pOk17gILL4BenQ
mEJ2KIBtqVDEF5GU5+QbcXXV5CodJxpCjjcJx1UjLCdmgvdVsAO8ZZrqAgkI0fyFiKJO9lrlAOag
HZbSG3dxVe68KReyNsZceM1/DdXsDpJWqjVuTHO7c4fcHg45lRFYAvdUwdArYN0ALmAZKYZhjX/D
AuCkIcJMsI2ZRwnnDB5LCDEDYpYu0UKRCPkAQeATfLiKbJoFcFSgYLVgt9hsEDX5BXJQxa0BCdwb
BajWJZXKt+QnXfuKZmyiqJzkBUVcXGANlVH1f4AU7EEWntJa5hOyioDgcRupIFoRxKJlSTMJDiJj
BgiIdOVpMH2YgqsVT0kejzm+eBmI7gl9FeieRfIAjnss5cSnayk08d8rCpEU4jgnNVI6St0IBuik
WO9xCKu6NbE7edNVt2CRSJauSVZ9KNatDcOBdP5X2LjAKVRIdIxQlxLxBEIK5wTjZOlIWi1QI9VE
EcEuJhxpaIEiqimiaIKNTVxArzZz+oCt33ep2V+qF5TEyDBSYxqf/hkrbOqXQY5zfVfQiT7iAaRB
WZga1+BX5BvKrgRQkYCyF5VCoYKCLi5DrRND3K74iKAP4P+PwTG5kmVgZUoWYXmm/4gv8aVFgVZZ
zh/O5uIirn2hJDQ54yWMOrTZtsAejCn4Q86OKnay/yt1S11rWBnOo9uS4XfQzlHcsQMqDN/L6L4z
9mZQ6z5Q4jDIb6pSEHkBnZ0mnn5LoJTOxeDtf0Iqa1B0DMxbfBfuLMRDj1UOSIqWNW+rTukoq/6n
gioNSl2wczT2L9M7lN3DzTfaUr89MHO3oQnvyM2M2Q43zQdELb+03NueNU8abWOGYKm0LPfmgIAI
H3HyPu2CxyO6QUPjaOAd/grz468YI5bBBe7teuswOd/+rufwVUYjWUKCyZQL577t3cBLiLO+UfLB
VyF845pXvbo8fHq5wNLYSAwLjjxOPI//v4x4feWEpdnpkgWRRUAM7X3aZAt7iFtzt4buboXqBXuL
zIPDyThPmETXEEZAgWbZr0W3gdm2PMzbHsMPxu9Vbu0Qs0hGiDTCXbqlf3iFglrDKfKTlGe3pT2i
mUW5n/HGYS4bhBi8PMMbzkgsZP3Ux8eeKSoasMXe8WFpwwl+tm+DykIvfGCg/Q1VDqSv2T9GwoEk
gxFXeheX9DB9dvb+IagtDoM7Hm2VxR3FU2382GAGxcORhYbH8B7jxyKDrHqLrM4mvP1fLAgRYjss
vgNjV6UmLjg5pnMWH7HeHGH2iWVd6/6br7bst/EGJ/hwXFpW/+6/JF7ldgYQYMOdsPy8o1JV06qq
jLd809HD7OjtWswreydWiI+Ykg6DIWkT5n1dCfYcADoGysE+JZTNujN5jmAYSso1jDFypfqONe4j
ZQOiVUKy5KagHeqZGD8gcc9kSYc9Fg9TnpVqZZPr0OXaJbeLc+hVF4/w0DMQ8m4c48kEMuUXdrMy
wqsZz/ZwCNKAhRNuM3Q4/Vn3CXslAFMdchIxZRwGuXQq/e4Qrwt2B/LFbhdK4AJyBd5toK5AM0MG
foOWeUhH/rXSdVbmfjeA2fWBRUa3IKB+gZxiDg+RjXYUHtaXl41lO0Y4EJROTtZpDGDuxEXQBsTg
Tbz9SaC5f9jV4AwHRCQjmxLBXN/9xoxBDmuwMLDUgrzYlvmyOHZNK5yPIADxDc0jQg5RxjI4olDW
EtGAxa3SNQeAXx06kyOG4JjiYOyGq1sbi2t9T91tt+NgHQRY3DQcaLZ8Q9h3ZjHvdGhosrl0PaQF
eA8LwZJ2BEZ7dGNMvcbkdNEZcxoAJXxbAiAOTOOb2UhfnmRrb+Mb+g9hZZpRcQIjXmE2qfXwiWh9
Aislh3a13H0DZ3pkQ/l6vkLZjkmEtfXz9bchOD/06UliiVEtWlcR6SvkZlPYM95xsYOQq0xBIObi
Q2s7A1VFv4Mp4M+GE9CCsgIUXix2PcAzvwVCVrSxNdUE3oQGWh0gFRLiULpRcsVYMDAd2YXxux1X
UrIf1aX5qISLP0cGwqnGSfN4LCIN5eomwA9qMxgix4ryNZ+sQlRF+Ud4UQfBqKBap7SCgvb3Qf9T
WpB45bMzYFnHouPQcC2cXANCaYExzelHvCUR+oA3zOWDjjnCRGt8sihbcojpK03yEFm1uWreouMp
wAgCcn6vffO5bcNuPw6d0EmBL/qnJ1h8v68U8Esk4cCkoKNHoclRoKHQ6rIkvqw3gVRiMYys9Q6z
idCu96sLGFzUh8716sTPczm4kTAYCPz34AGIxcoc/J9o79V/GUULk+DFeBKcESc9jRH44c2Jmgc7
LOvU2zYkyGNonwyvlrmlNpQiyPpuyA0GPJO0Qm+Q8ZOwaqCHc6Amajvs2rW4fHDW5Odh6eWsK+l6
jZ2OLNcxfC3ArImftNGHt32JJca8jR+GRJGTzFOS6bz7OPrYpFBpn8B3H6+oqEdcj+0QUkMCu83Q
9LXDY727OW9oVn8g1/YjNO3WZ1vEnzpcVQxTvNsjhWBne0+aZBv0mn93mwx4txl9/uY35J222RaF
qvJihurx773a01kGR9vGrXoXnUrvnly2zmWZk3JsnazA+6d/2XqsYz5oVV7aGEUJU6YPScrCVsqS
61gCvDp5DKAIZbAk17SS6HwGpNYLbTvlaHIhET/H8I8suHQtiQ8W5FwasuW1hXvwmHzpuahvye7W
Rydx4L1Ap6crkJFzfrtOKFMxqYU+J5XWxHwQEO+oQTgPqZuKCIUTr0UphR1NfB7g8AsHhV4EOzgD
L4Qdg1eBXk7NDXk/422hfjhIK/URaw58rE/jguCjgKeBlPVEof/aAsmVSyNS71SibEx7xRLaogEg
1caia5dOBb8pj1eTB3sE5u2c/85/tUFpUEW5siVrMXrv1vW3WgcR2Pdrk80P3IX68vy7x5aAzg6i
LmxHDCZD0EVwuYpLtHnnCPIEjXgGcYdjKjQVEiwe0mRarsM6CRveKy8yLqEOStEPLiZWFJhZ0ld9
evA/8YdZXaeR+DifJri/x3N2yj3xyqQOB/wAI5uZMjWxlYHinITlOkUfpwp9baBGbAVoI/ArrPae
7lIDwp6AcnEe7m0HV2ovXDN9rCt3B7nT3KAjkQUysAzVKBcIyftyCc67/buQpx4mchjX8GO1rzSw
uRWSfuuv4H5C/EbLPE7pflATkWRnIzgNSNQUsPnUfECl9UeYgqqheZd95P756LmgfaHCmECPQpMd
qkJGKB7yS8rsLs0lbmyVCuUeM0QBOD0gkQ9bJ5K/mvOFwjg6xVrvBmgpbsw6cpaMh3G73YLJ9ZiU
p05AZNYNMnppgHBwjl/5K3dIovAIYN8EyJsR98mr/GtqDOhE6dc50KEBjJfVBLMnfwz0nUVLOKUo
PGJpldg8VR9qBO2QZNRphCah/vwjWwnBVEhBQPMIkIT5ZBlDpqMRgS5kugvD5XiMhUNRR8NG7R1C
z/m07AAc9ECgZK2oUf6Nkrr5n/HHsUvOaw28S3cZ5NrF9Yp9AsUHzSq6PJo4JZdyhPqDM5KpeF86
Fk9ng3Qwu3W2Wb2YR1ntxpgYgbS7c8qVfoygjycWCAwNFFxKlTbTX/DKE8p66BQgAPTS9Yljbp5I
txeCv5IIvIxJVMQx0+jp5RgBrFjTmfgmNIKXffxo+gilKAJvsBOWVrcxwvtoHo3tNr4Lb28Tmf41
uTrP/gatfoFm/92yQdJ87C/GNVlXRG7yO9KQJ9QMDGJtEZ7+TZ4mxb3L2ANNCkaQPmi+8OD+2Sfg
IeiiDHb9kT/dxXUmzlz85h8j0Jq14MNkCVXZ1oPKHLdEqHXwNsfMZ8aBV55Ad2q2pDSggt6HFAgO
GrueeJafqL808b/sl5ly7mDVhKvNfnwmA1qdm5wtD1JcguNUy51FvyBMs9e9D9yPcSVO76yEQ4ti
0rtpRpEVM7/s61Bk79f3t6xZYA5lLVyIqKeivHUEoBOkTi3B9EMUFbBswHpyFmf6bVRnMe9b2Kei
FgJm4vc8+oQaNrfEw4sC7dPj8lS8V3q+ckWW85aJWIRe5vr2wpzMXS6pusShCkD554SNBr4yewpA
v/GJabRBJ4Or5eUPF81SjqkRNdj2r9ymIDRn6gK803nuV2g+olejxv7236lXxyBOBfzEYD5kAlzM
pakbbCJchR4gYHxhiHrEFoSe52sKpR8WMl3P+FLQBxPLcp7TMMjCDz3Ss+qp+nDJufbpGTMwXZIo
kBEGC+DqBBFhYs/MBMyar4NXdCp02NHA8E3MDABVv/eSj7+JHoznVUf+wyZ8Ba2pn3AA4Nfuym9G
Dismd4Jhn+PWFFk9fAqVPYPo76caIzMcGC9keeyzQSnSj8nME+ek+A/7xEHCCzBwweWetjg2mVXx
i/ft+hBck18jPNx9I6yyng/D3epEyV2ZlLnR8a11azH16sgyl6smGjkpSpimdsWhoRb8lrxDSmw6
Oix4Ax1rOfGxty5CWq2tsEUTuSW66i2QparGlLFqQadoGNPYYKUs5a9m0iaEKLI8TQy1SWjuDJhg
M/1F60KuGGLRMUaxgpOlc8ID607foeHZ01tz7ppEwwhPhfYWwRbKFVfzBl+LAbYQqkv1y2zfunt/
9A9jeHutKS9odc2QF7Q7unvwq/U24XtFVRbue7pd8BY3Y7CAGkvJGt5IWLY/+x+9M3tkMmaxPmC+
A/PZtr+aiklBrwfL0LuZasdZCCz++7RlrDzZ5G4Nz4OXB7FQ8/FMKmD9pG6lRlecndEJJYOErUfX
puZda4YM6prg00UjagLgOMfJJr4ybtsI9Fkv4zq6NWR/fOYNe15yCbIyZLEMrcP/glVheZS5xagy
3vbua4klsDXCMCOyFhgd41eOvwSX89a84Q7ynH5SgWpV5tzssCgmLlMnIZWjYuBQ/3Ihdu0GPQcy
zw3FAiTnr0vwMcAd+OAXcTXQyFwKVQ0pu3P0UI99VYdvQH3dn3whzwlcLqboplxjeMORBCCjozuG
5Kx3LtxSRKFOz6gUacAGVvV8GtL8tt58gYMRBvfbcMUiZmHpSmEE7zCUbts5sTy3zJzU+bWEpBOF
LWbnTfEJzd1f02f9jAAmsFipBNc+zsW4QL+jq4vtRXv0HuypHfBBahvxdq3LiKVJ8wlWsMFSqaTd
dcYo54SSmj0TQjzE3FdzOhsdAwPMwqOEb6IlaTYRhoDSeG1Gtx1hiiygIUWMoO8eQRzovN0XgtOH
UOPeneMUm29gPNRGtFAO0T2FI4tdGOak/F1nlazSkRjFmjhsYdE5Ay3+/0jDaozg7Ns9eOnA+5BA
BvTrbTwgBo81oqAyN0Mw5DG4cfrCDKWW3Ho7LKIPs+piT32TzYSlZyODcRY4S/bZAaIG6/bSJRxy
GjJXguEpXEUijOn/mm20kVhfy3LlDjY3GPR0L3X/tPiuCG9ONACNBH8zLWodfSIgNkbckizcjHcu
9Yr4jJQ3ANefpk0sqbmP9pEhwqfZvXsfHFhB1xjBCPgBOBzDkGiJUgDI3IC3dY1ApxQ/CjwqQ9rQ
BBQcKJkvcQuWDc4ZfZu+VNDB89OLfCLuxsEveyXulL0UGSz/OeJPT+noN3CsLyBeM+kKSXHW0eN0
cN5cfLqsJa56gzoNB1hQAI5gGNkVd4aSRUq784mtcno7DLZ/J/r6NEDzifBJ1oEgzmuwj6j57qji
ZIVKAykwqen6mIW3S+E92LQejhFs8YW5AhBpXJTdsvpGUJR5mI2vPWMEV15bXaJrTHeNOlxylGMA
5ZfhwbiUtDfcNJ1RZoeLrBaEwTXg7nHgY9vEKFjOU/Hw9fBuvelSlQ7y5HvRWSGHyEJXxxsfNpao
73qM7+7KV8YebOJSWApfXKx3Ap46q8y+nxIm3d3jox9bV7TZ2Ij+6TOTrHCZWKMgMj9Y2WPfW3aa
PCCOoV4FNvyqGjBgAE8C/0znLYvKIDhVynoLBxPtG/VGNLLa4M2gno1n3eEW85HuPZaulzxa8nzL
x+/D9LCLar4BrGiM4aWri/DvMkCs6Q9VrwkTajd/AIQS3Vf9OIpbxTNaKugAM9iAsy+qRKu9B2Tf
vo32dTL5zdlDp0BjYpqvAVOoEU8mRSQbQmNGiH+AHDYuEqD/C7pZRkzDCnc2H9nK5uZS3BR4w8Ft
All4lil+SIayCoSC9yN+T29T+AdvEPJy7ZvWIKqgm+wdUMFBcSaugooMeQGpVTKu0cXJL862Kv8w
WFKlk7i/IP2mW747YA01eEHYyqpgKP01nAW55LLmqAMt1J22Dk0A2Ube6CnOHi+G9Hw6JkWBX/7w
LpAWdV7zCK+8Y/KsJlDCQNyR2zL2u08qJ4LAAdwo5xdkDOg0zFlO4Ru9yXkRYokiikJt/IRdE+W7
DsSWDEdSdqD7NuID+nuSvDOc5HNTaR7VUZjhaErfkH6JOL0n6bfwjuPE+XnT3cXwBEqCh88G+VeD
63cd2x2s2HgMKEQ/S6o1VQG6hlNDcslqDynbQqfV6fw+4mnLAYeEWW65C4LHel3tk2t+2d0WzE4E
Ugs+E3CCyLSgJm6qf+Zj01uBsUcfUbwIwB4oEukWw3yxPIifhGLNAmTA+onOEl2S8xTrfVb1PxKg
grhYtaIKQ/9OMP/Vj2iFNyAfanMxWzDEpxiaEnPdQTBFltZ8cXEPVYlo9YoXI4xDzPZyOyc5eeG2
8uVvcpFoB5EPo/uieIAFnMXpUn6dCoV8Ky0ekljEFTldW1XU4rEex1ZafnusUqpcrtRyP563bF+v
cRD4QNhQX6mvOp3qJ3Y40KiQefalnnApMgzXnWtDc+OwRs5xGenzUezunKHWIekOKJdQSrGooQPH
9aluaY0q7bmgJMYqCeRgRBTm+9RaVX+Unmlwgi8HlgOdEqY1ECDPQsePL10M8MK+HLK5harL8OHW
VF+h2Zr6R9+tCwsIUqm+Glt3jQKgBAB5XYgKD82SZjGkNYDESF9ql2Wc1Afs4/uFKE/qRFHQ3psV
+snc9KY60ar9WR/k8vDuUHNxjdagsAsKfSjmuJzwCaUkRF4gnIimMCHC64vjHBWLxg0xrPOmdIaa
w17h2d6QXXOqBFxQj82wTzTGb5YWHsuwuQSvqDBstOatnbXh6j8owCIW4pjZX/cF6a3hx2JGs75H
63i9Zgt4ayC+ShoTYs7kEfyDvp3IINivoW2SwpKjBYjN+h3XJR6VxzpPhvzO6XMTiGpfCh49AZCa
G2Ag58mRWLpQa1SEVlBpdhC/03ZAD62FrT6mbgNMAtXwuQ+qzV/7+p9AfTaElvt36CkeAGDqIUes
L8vvQM+wnV5Atkp4PTQmohr8o2RjkdnCf6WEi5Ok+GqLMEKS1659ldMbdhfQyne1bLvMpcqctM+J
pn7lkn7pv86l3D6llgP9g4pHRU3xUcAykpJuCkJCnaTClapbmEaqJY2QkDoflSjXlCsDesAVy+Hx
JPL6J7ZECv0xCJ0gxuf4HzCs1Elv5p9kTJ8bSAgCKFIRMg1WKYcEENCed8q1pRGpBonpxHDQlwsd
aNfhhzTDDIoNOQh9amKBQhSoCs8jcgY/xgXIojfX6dTJo2s8o71Bq0UvtuDGQMI4JB+AR7AlGFtP
KFqguF9yP+9AS4eOeVNULfCQpuj6C91ZOzhz5FU5iLfpjI7Op3XpM0dsuO8eBzvQS/WmxTDTNhCK
909C/k8qwA70SQN5kD2o+Z3au/9CVIgeZE82BukNviIcpD6bReoe6qYMT0st4pSYq57r5keEKFwm
WZhL20crg7qEen9JEo3mCp7BebwY0ionYtCfQo5HrF6UagSN59jgzOWAXWXrfCQyvGlzEMAZwMaU
7VulE8JWZxfbWur22b9vu1cGbU33OBvumjwQv1j4zVKW7Kwg5z0W7h77zqj0U2P+L2y7cLMANNv6
NsOm8JUnRV3c4PT0aMvcSfqj92ioo0INjwsMn9l9414PPg1gkAXO1nLPYmRstXkiyFM2HBzmkeXh
yQxOiBVWALG3Y6tWajYwiDx5L0N0Xdwxr/DfOUyxU6kwuvKO3Eua8PZl9lgDVIUW36cDRV2Uz+LR
/lz8DZPDOXO3Y1KF1/Q9RRFFrtDA1cXdl7ku3AgjLgHnwPOoB2K+oI1t4aX791LNGeMhckIAABOP
ZFgqnTubaUywhFh9dzjCAX/SGpqtzZjGMAgRjeCv7NZKQYiIlhBr5CUEdmc6fb82QU/Ye5FO3LdJ
FRo8/swAP0j5SHe2Y6Q8fUa4IWV4RgD4IPrIUZslWuiAEXfGE8Dw8khupOG5juHFY6zWrJ5kEF6b
7qvh8dbM13Y9gOY/J5iT+pim1FnpZiByD2odi+OCIISuZHnz3hP66KeWaPEgy+0ycuaKE7K3SarX
lAWU3oMdxlFfjscDPqAd1idvWr7nF4Yv62KQ2tHu93gPuxUbn1tiyX1Uj5bJCBaFV2s9D87SxPBa
vCdo8BypUiLMpyQ8OxIsyjgW/mdx6MEidp+MM4uNyZt+OIrMC2Yizcv/WDqvJdWxJYh+ERGAsK+y
SAhJCGFfCFwjvLdfPys5E33PmTs93SCkvWtXZWVmdZg8Chno1j0E/H+ojeDnPDNowDxAevIg6xxX
v2HI9H2ALlu0xkSD+aJ4l1BV2YGOY7oJYNbIkFcLxGWrJ2knyQupGbdQ7mXRky4HHQ3+4kHB/WCo
a8bUJcbMvnsPD7PynrhgrK/fbVxxvzcrcG729T2n5fZm+JG579WHWcqelpaeu4dheI7jW4ixXwKh
FN9w/MLtxhLsDxkbTQ6PfoD+kayGiswL1tEGZNv0ORw5SzRGmjYy5cH1hwlgPDWhvfH2lSMxymuL
L55B6P/FuzliDOhWSnY2NGV7U9TG7245voGFIGGD5ptjmp4fbMHeg+tfI55iZ/aXg788GQP1B3cf
CNC/XO0rkwvA0HKKVUAVj1lNXoF4869AIk7GuwCjLbIPuggAg/SDguMfyuzwSB8yvo3Y8+CObLfC
QJB5NWV9JwDOlSUW4uz1Y2vtF/qIbrwhN4kzxaITeGQiwsMlGDwu9mUBzZBUbh1KMl2YPcYotkyY
ugzn5XlEZdzBzlYDToA4CMwRWuNCvEe80PbrJ7pTPFGi+d5ttmuzRyoPMmr874+pyFFERsC2IsNt
E0yew8pY8XE7tZHWkOKwwnjC8ZYRE6zm9q57jtGszA48aR7Kzfr0xU87kevWYGvZmsGBf0LbONn6
Tca1kundVqAFnDtMEVpdQXi6xdWnr6NfjCY8/XKgCtV2Z5z6X30kxmS8zh6Ve845yRk1LM3VC9UX
g9Gyp1+gaT/1pgzJeTFvAL9JCj3G4P5Tp5NFcbaoqVQYAGf/m1L6sh/0P/AZ90vWNrqKZORssg+m
JT6ql1N4ZA4jdImeuHFKjPN53Vr75ewKT5hEoQyDsXznO3KdvFm8vujgzRkaRwQyIinJbpRcAh4W
7gZks5ugDk0j91GJd6s4abmq2vE6KfkfTMyYGH3Fc8V9YKWKhSqGIe/4kw6ecO6vzI3Z/L1Q9DV+
UyEojJvxbobhBWSCMqgchL2w0mCgd40Z4EUE2h4mrtSZTJ4utI2sHBXCWlRM6/4L56lecLABrY5f
phFe/Grwgkp9Y9bjc4A38w95BaE6e/eHjUdsfO6/Wsd+wcZWB1ta2rLb4Ng9dxutGykUaE2jiPO+
1TppG1z7uQPG1scRqLNmnG2+qo5vwxwTI1xoy9EVHFkCdCDptJm8WnBrdghmMANjhLR8e4WeFuhP
z4HlvF18rFn4AAP74yiFSTxe6U41Ye7OadioBk86APPd/NKuXS0jA7Zsw5h9BMWIsdswX14gcXC7
/+6LD+78wOEgHe8EhuyrLP+l1Mgq/B6HKWLJ8wgzmnL3y5v0jliA41kTN0tQZctBnuVZGW0UBJCg
3N3hEcdhgvUMI9FP5maGAOL2sitMHpk8aJt1DCDIyWZwP2On2+i8cOIrRvAFGk4trUVbD9ejrbOG
le3uJ8BZ8Q4vLO6sKbO+Wrq+m0sDC/KB/HLAFzr0lOYMPlpinIJ7nByap9bfHaDaepjNkMYrdr5b
bOeqGctoCJqTbTsAd/KhO0NpEDdxNKHlnF7n0DNoRAHIEYLdTqfVcOrIv1Ow01q0xFn1GJw90G77
DxO+OqcEpLl9UB7CeBAneZrKjIqxQ63f3KMvhlMAwfPq+DJ8ovtKq7TpgVm9YsPdUHkTX3mpZnhr
VZBi9HEoMPwHaDIXnXsVjvBOk8/cPwIrM3KOnnmv6WOFDdxaY/EUgYvlJL3pwaSqovYleFPBcTY+
7EcbXx0EV5gMN5nAa14NAK8TOB+GQVGRwrf/HjN8qC4zBev0sWqGhwqWzi0QT9n+DA7Ro+ThEsNz
euCOhVjp1X4Uwh0D5ri6q3P4O/EgcM+yqq0Khinbvz0QOvNHEbIOaCYh8lk3nDX0/Kl9g5gIOIGC
EvJx9DqFeW/NSMRt7zBRIbehXwZxuMG01/2cQ+0DHvBko1mVYnu6VBr1G6kHI4RiswZEvWqMYRki
BjBau/bbn9JbbpFNmafuzcp0cME0QDxy2zq/Wb7PloG/ELFwte0x5H2tofYkqlv2Ydk59jZQB+YA
Xnki00jEYuw96EEavLdr33v1FlS2MZ43lGoU3PEcmidnhUcO5sdz6guNQMHGxmrod1SCrVtFcHvT
nnrbrDJ4pKe0jnLx4sWTOUD00a6CaJ48yjWKvRf48+GX7+uQOXR3AZd16N/nKpupHachSQa4AJQl
DoCN+aLnClTBhwH1kPONCgU/g4X6DONazcp21Pq7ybVHpkgTkH4byI/QMJI04GcNlxKvTVR/9o0b
Az4zh45hYuQFsdH6dKBtQMhmXiXV5LxsNbx5id9lWhnw0aYDv4Vbow0iAREDzl5vCwJbs2TxOOP3
lxFcanujVbFrCULuH3gjFXzG3cSsOnnAJLovN1QPBHPmahJZ0cq16+1X+omgZctOzGJe2zN8/4pX
qh2mfM6UlaguBocDGpQsW2op0hqqun81b5OHsvelTZiAXSIK4XjliwSnBvBIesdXh7djFv1P2vOA
iMPNEKBUJxz9vKbmzTa1CmioasA34OTXfeLprZKxYD7Jk4QcUbx9AKxRPspc6ul/7XzMmK5kDbQK
c2T0ceRBWWEgQQVRgv4pUhy0ukXDg4KAAQDNCjrkOFxC8xe1l7owrHAIc7c59jiLoubi7It3/sSR
tELal50GP1laLL9N8esq+HdBKXDuhK5XcIPA/qbj/rQ3s8OghtXx25X6cI8xyt6Hih0oKoOzM6UL
Lleji23WrBKURl/m3FU5/b74P+aJsPHP736coRyJ+w4izMdJSvxnwWZFCuY3XL17WORGSL0tNeSL
NcbSOXTl9qCeiTKNOTdexOWG1wB5kxcWthgkoIITxNYQdQdqz+Teg7VDTmXXZtS2tWAUA3iIOlQa
KgBnu7buPGtQKYxyWBnKGlyabimWT+0zGgp9X9kt5J2ZHtjb1ls23XpLDRy2WesAE5C9B9eBl1aC
U/kx8wWezUmBWWwg5S5FPoLIo3y85vMOeTCSN5kSwJDWr/OBDhw6N94bkwDAGVXhQEZAYzp+fu22
yRxEDtNulyjx4JkCLjxBcH1/fmNSDYsXyIcZhx1doLjpGg27Y9c/OvIvwLqqSvcBwajNR+AW6sdP
/Uy/QVdJJIV/ZHIlf8wDx4yP5qDgUG1SUOcUZjU1fuhxFf9QU+6lk2FszkIZPMwOdxF8AmMlxroB
5K0wL3dZ5FW4pAL60j1xTiqN6xwUC24l1y9MVfgMwwzZGi7tNOE1CGZB6n7mD6o9rBUxgQD3g6ik
BEf+ISAVFoP8zv7JtcUaUZ6vkmaF+wfOSSSLEodJhUWlQd4pMb1sgiQGyRgNCDZAC0pyWNlHCHTO
VYLBZaplkIaoV6m3kLUoZ10lBS7+3+/yHgBDKghUm6EbTASIA1nnsWo4WjS/2gZwSe+mcg72LuNR
wsVrzEDMMOr9YUzapocPaUnS2nGN7rCY9pS0CwB1qiNk49TbQIuQNOS+wnRy1AKAKlBWbGocqT0E
iPHrmKk65AdYTuE0ApW6349QkZaZHXOzCxM1nxmPwZAQVFG0pVFVmWNa4zilwO+p4tX1DmB8Lk5o
5tROqnHbSJspxYaQGSQkhpGJ1kCwXKWHmG0oMlbJkxKzhMBYPf1ybHR3fr17HkBgcfGiHsnjZYdO
UsrHBGNj7hxQEfD1wRyOI00ebfXHzNFiEJVzG4sskmqNaOvK3mnlhyY8+gaOWlGJyyy6TQznj7QY
YRmIgZVyY8VLO8OSBNKBMgi2ByeSOEF36eNMiYeHSPoxCaY41uLcZlsKXpL+hBNQJw+wHGCbJNY0
RKRy0o0cv1B0Vim51cWgcGS5MG4QQBmYvPGr4BWIiBn4injY5g1TYFMunZ2sDVl1EtHba6aZQuaW
kjqljNeWkXMYp783HXM1LGZMsLUuE2/aG0dbJ4Kogc2MFvCB5t/Lq0r4BwXFpmtCp/+Nt+rT6VdV
H/EzDK29DrGNgzmLFRguCh22HbIlFialriADXonvewvgaCou7ir0XdIB7i62CzzenU/9xPGtSg9C
qZsuZFjGOI4x9RJaWA49aHiaCQckkW4oJKUf0aZNwyFteO/Ycuga9zUfCYnqgqmELVzq6JngI/BT
tsDlJDzMJ8cM7jQ9Xih76l9wN0rmyxPYCIS0Ic/YcAin2GTgSgWigUQDbKDU9QB4X1AD1pZhRT3Y
AzAWhwu2gJrYg9NioZlgKQCnT/TLkvSNQd/LmmQw58ntQOZ1JCsqw+hD+JsV4VPy7ik4DdGxxSNg
o3pjmDGGNWb7MA6Imybmg6wBHauvWc8QMmezswnphSGBOjd4zGh28JLngabK1/D5j3Gdo9GEMQhQ
hunGZ9+lRwNU7ZNMpMD6AknHAE+8k+SsVQuDb4Uv0h3aGZwZS4xxiPc/V4l7e3UPklTeK9gXmegy
6LZzZunDIG9MBYWffPibebsJNQ0VLkyXGitCwaYJsGJ0qh2WMmgS3+nriRGOk+RtJdgBcHd/yCOR
BHshVHl2g6R44SBX4XVLgXiCTG7R5K9yOAuTKnCbwsGCXbAFf2aa2wTUe1KU1j+9m2Ucxel50FlC
J2qG4PDChIdY1Ne4yqIbsvGHl3AMZGuOSwHlvB8C8G3j+UiqCA47gV9rJH2r5GhGs7LJZJkZYyf4
vWuLoJwhZXAyf8GgEfpishrYdUR5/0Ib5iNL6aTerUzz2E8QfVipODNxaV/GjiWpjrg2ySerTR0r
PgMvCl1N1KM9eAORKgvDlDUogyBCFRi87hAHMHuM3mk+Zy+wha5WgTdL6/wL8eA+b6bA8opHtZAl
3/pwRMj2AcoZ+w7knktbrRKMO/bcJAUcV0RSn9iArwfcrDUHKJRHLle5x5djnZshr9ecDzIMuaNV
7JW1Zsahk+iSZJsEvTOSjxJ0PphVHHB0RXyunyM8H91gIjN5QWREgnwN8BohN9rqsX4fbB/aqo+r
h9mvMQDq+aPIGuqvik2geC8qMKE6BAS44yQcTUcOkZyDafGCjncI6x3pqr9eDUrugkNF8wz0X3h1
LTMFQby+0BZK8HXuQ83K22UIkqifGR8Bwk7UM1rpz6DQI53vY9DliSb+gt/xTrk1DXg4s4ar8y3E
mmABM5jm+YhuzoH+Lbcb9LHk8X7w9h0ssICHpy3BkE1XYxr3rAbWGzxb4hqD6cSrZjKMxRHNyfxK
tnUT7xxcPsZpgYAkGDJhttsb40xZgQEZyWGKj3KG7aq8R+JFcG5zCCjT20LeqrkEBWBhG9IQrC5e
TYMXVysp+YSzKq9KfeQ7ZvgbE8UTGnpelqaEmzSFzWylGYWOT9ID8cFPqxzWDCviKLeJ8AdszFgb
bKR1h4NzwQfAOI2zeTwcpozlDn/OXtRdU7cRehwtEnqKXKeNwFv4v2prJZt/pXMVCl/1tOawwj0s
EVMes9yCro40kHm0zppdI2ByHi58RCyCK10fjkMamNIp6hYRzshXbyYgc+qlQ2csvyA+U7K4tvl5
ncY1yCyqFWN3oC0tGxfMnF0frnb5YfJQtZfxinToaYMcK3dCwJqxVxnl5Wt8dd3UxE0G4OBgwsZU
UuQwh5WXheVlRneHGdVDj8eqKEOoukOWLRFIy24DoiKrzHyZBGqNiqiTNsC54xUOYMlnk2XOOSJj
I9brWAnQyzW8N8YGkMM7EElDr2jY8AxqQIbFWIRyRPs9zAJpPUoEKX+Bm73AtALnVPq72OyUvAtZ
5YZFk/9VbHBgMgdGbYIBy0IT0ny37C/ucPuly1zRuFHUEslBJ7MclY54mNBt4hcx4kBFp57EneRD
38MnwqtlFZ9fqjOrAVvVaI2xhZzoeE9MZdD6sWrZcbvfpnv0qXtIYU8dtjfzWIh+rIliUpQ4HB0J
J9TPRjSfyxUDkq4KFLoPKLfUMBbHoYzUXs+YfiJnI3mxzh7E0el9uFltHmpI/lzT+C01y3cecY7P
s2P6Y/lFwpGusESLMGC0CqvnlYRXUdD7LFM2vNIZWGhDFe4Kr+pOUB8we0nIN3gDbZ7UcyJYvEGO
h/rVJOUj6CilZbcQ0GRNYdhZmjB/gGxDENXOtvBHIFmGZyZUgCOAqBXOen+tKIQdrEkHNC5mC2gm
KgDEsVAcZktxW6VQByGjDCB6fGkljcc4VmrZK1XSRN5mVIYJT5lBuCVKsDrk5VfGeolOIoIsnowq
A+qAjhJPQy1LMQH2Q00i1ZAqcwOXDYDevfATZBSABdvfASOdv84gcSH+FSEI1T1aSBrhwWX/6/eo
xyryyNv3U7YxlwF5hRasjpTFkI+hnaeSjY3FMaXsnOWHvZETWf0exFi8scfoO0irgR79lMlHDklU
j2l3vZ5Vdt8O5PQqVmAQd1eckLml9zEhm3vsVcXyObXf05WsuohcwU/JnMhYz61k/GRnRTNi+8Yl
98NMnmcm/iR2/bMZjiFILXDKxD5RXimkSWQaUMG1+GlC8/VLl4EkkL4HgkLkZPSlepR2jTLZ9CKE
DxFL4MnBOWqYoQIlNWssXgRTR/kvToSVNMrOtf3X29llSVluBMRfPHpi+sAnIJQR8R0n6rVag243
ImokfI8YmOpuUcm8aCA0QrnrlYqME4KaxC/RJsp0ofK/xcEipMlLjyH7JNDKXfk0n9v0P9VPZ5VY
C6I7tPm7M6z0GLg70Y6WOxrujrTA/+Xh+ls2ccpEhV/wEb3E0xFrQZv2FqQ5bZWSnDOs4389f5W3
PHKsuOggbhhEjcadBr+oiiDuDBz75aEcT6sVuaUj9mbfmW0PNiuDA5BjGJn2j4tJeQ3zQDDGBxIg
+TuJOGvGG2pTKOAoMoqxfyZfMuFOYLQ5ZkJNEX4brecO8o0vNRnHdkT/CmDl4FEqYUu6/ng77ENW
u519W6Hpwy3p1m/O85FgwDJSjUaQk02s8iGXiaBohSykBt2mZ+Tme3lJoaRMdFGQ1zIa8Zgklj31
Ws52hbBlU31YnCaTAh+VIkLOsGeUnzoqHmaVNsSJaRyMtACl4CUgmMSnvyI63Dqm3RjiavDLJnph
/DH1RAwkseKhPgMlKwuZLuMvS0KjLprgRp34hn1P/DRpdhUoVOu/xoU+6bS88rCm0UGMYqG8ONAV
CqoBmm14KR/m3dmVEf4u4PLMbkRl6Vz8sru2Zv19gM21mloHOCr7FAsFfAYx5caxaBqyiGAh6dgE
yETsAtW6e4Q3xix5KAm5lSG94bKUT2gHwv7jMwiloS+8Ssr0uzZkNDVIEkNavHBM+IB7/sbxiaGj
wiHIZ0wPxEDue6yRX4qmGXTgTSKBCFmhRKQqLDiZS08MX//cg+Xr1lJu/AiuIUxU1tJaKkUSjhY+
YKNabFAl9MYH0lrxzwG6GTFpVkaXcFgzKe9g7DP5XMorUXm0Ry42mTtWS2KhUH+wd2F4L5fLrbXE
MYVmCkcRCpgys1DLG9QRY5QmLvSESkaa0BZkkyaLcTQL/rqVqAH9PZi92TxQHspmfW+ju+iohaxC
luTVe60Jy5VE6RiMOIqecKEWdvFOubUX6HRvEQdQ+ijReZrQgPBflME3AD22SAwlhlb9BLTLLYKO
sF8GJXNDGt3JHI3rGts0oM4T35E7hUDNGAdcnQYQ0kgzee07VOXt7GEv/DkQbhKnay8tcALhvvsx
c92bIWKPtUWOUwfBoR5w2a6/lF0Vb0R6WWWo59ZqWeOXzfy+0LL+HAdDQGUjQ0QwyuF0QJIuSz2C
bdpk3Z/al37JptIgxRNEwKWekDEzhWR0AxOsAmIz1p1FhPVXiDeBvwBYo19gHcn2eYaxUaUk2oUa
8UPe1KcjtWS+KPx6cxsJLeBdg6qjKCmb9Wxymk38xGzESnk4aDSxbRdVug1Ke20paX80RE7TiTns
E0/mk1hDuatUkZCctI4Y0J83BUem3kJvcCY7W/C9uYtCy+PTN1WUeiHgj4c21CJ2gmYpD4K1Mi+O
X3fOa1VcjSVUPx4s6IEzXTYJVRyqBIEzPWmwIEYqpNJkkIakvIK0Mfq7YjZnzZnGEUyxp5MRO5VE
CZ/uWMWonBcFehIc51CuWBE7XC0Eb9Zxjzw4d/QQzZHQViWt1C6xEdxCj8bNTcfYw65zPKR+Z8KY
Q4fRq9pyMuOXD8kX3YA15IDOZHH6mjUCYf4VDi7ynKhhMrIRkvyv6FnQckMahhwf8pyqK3HvvXS+
AuQTzpQ9TXMyRyTmJIwEsGnm0OSHu9wD9T3NaBjdZi88YZT8y2Qwy9IQ1sQUcRJToUmPubNZWUBo
naM57ih5B2CrYPkp5WUdir/hrTPDgw2EcnFiLIr4HDZ5eOt0lz7D+TqYAxbTL+0JHaeoNVMsxHu/
+baDOqjzDyjk7Kdek3GKeA6g/PyJ0XdS1FyHjPgEzcv8mBeChAsLhsemVyL+Qaw1OIEIAgw75HPT
ZrHSeJ76OCLAPCamyGGQ0cZsoAf+lwV2ibijb4DiGLmtN09XgmCBG7GojE8zF/YvAU99/6JDUXQ3
ecKqQuJO52UNig1EGerE0MIi3p7baYwQnX3+sTiChdupbuTJylCGUX6wSt6ipMPhBxThNuMvA+GY
Bm+dFZMlQxISODBuptiQKDfGuzNZia+o8mLh73gCIVGPWlbpOBWSuCjXNmLvZ8vzEuRUuP8ChFTV
bKBNot7RtCP5TtVcDxSC5unFli5JIT2FHs3WgjD+tvHfSVmZNuDAjaci+2LRxzG3o9dI0+ps2yyq
zE/8utnutvVEhK8JzgQU/LUS4HY5TRNfi3hOU+zQmnOjqsyLmtR5NBVLllo6ls8cZu2q3bNHmF0x
22rrP4JCq25Oni53bZI9WytksSr0gciCCm/jzdBzo++gywCTEe26BQLydkfzOVfZAFLJ5wj52Fjh
cIyH0QIbcVwpAPcU6SG+PsEhUa4QJxZPKx9olgaPceesNsRj05dhoc9DGNl8DJ4tVXgDChA5M/uc
s6h//0VRDgfwdWVAPMkPDobYbixWAFy48vDx6Eqg0wXGo+D1uSMl15VCkJInJWegCeRORpqww254
MriI21FG3g20yDJBOA7eE3dqnjqiGGmkiSAzcCDisr419ThLbrTplNzeLO6JxuyuAVb5AOnG9JPU
z7xE5WgiukHX0iKusPDCyEGNBxxKIUh19WSPhY4VTMEnLPLzHUGiYtYnyCYfLnRAvIc4/Nq4KXKO
0T4Fs+NYJb3s7zg1YMPK5pu6bkd2lxJPweURc0/We7f+sfKGcqCmua3bZzZ+54RzGenVh8X2DnCH
Coooy8gxmBeXUWzSryCd3ROjlTmV/njoV/uCoZUk/HhVifCFezwbtuzDNGtadTRo4MVgkNOWzsib
/RoJIqPQtms9ibp5RsDddU6ekz9zlHnEhT4zUhlYLjnpYbRFqmsd9lb+d2VuOErAnE8L1MP8Eh7t
1TqMXg/zivD45b3TdYiy79i+mx+Mu3LErfmHhMPAB53eiovTcaTrkIPcZURzpRgjiC11DU6N4uhr
FbpN7wwkU+MdqwAaHNxy0sypXz6oZkT4aHTr0KBukWQAavXj3TU81ax7yQJjhLzVTNf9CjY9sAQN
84X6jPSS6KdKSQqQFykdLC/4ghmd8SlNC6ptZD0MQCCnQcd6so9DNLPTDPJ/pWPkLvhLWT5pRLwI
Vas5BZ7qN6MmtNovXV/ervBh1t8TeSgye1KdIQ88+jeqo2M+i+SYlBsStUNh4V0QF3hlUrNlOdnP
eeW0TjnVOuMGUgD+BQQoPju7/gYmOgw2qGRr8tTgDOzrGpwjlUa4cV7n9EnKw9Q+HZvTwbo9/zhv
e815cYlgKHMuP9HqbNg354e1aVg5iwRlGHKkaecwKH+casM7MizPmsTw2JBScAb8LzRCnoATuNuS
erJ7apGg/U1O0fySxiQhgAnuuQfcpjXO1qn3GcN+p6iDR64pCGwYOXKtmiC0P2M3JLZhFQ+GhJqP
khzaP2jK+Yg3w8fpMNh3RFA8aAyoOk6mP6p10P65qwoESwr9Ff2RpPYKCk3O9sfii0y0yXiEHzFy
YnAAHyjjM6Bzgr8c7ooM0Etry0UlG5bhCh7ix8NcgUIO/cxok5xyqh1GcDMS6pEhd73IkX0uWI9V
jUIeQJKTnUTzZV7WKJOtU/dCwxrfXGv3au3oNv+M9Cm3qOXaRp2fz3u/b792znO+ggbYIIHVFFe1
Rj4AYBs325et7HDmOKBifNoVFYmH1uRzdD70AjVmorY6brGUsb+h+Il4yuDkUkcc1l4jT6zDJoLF
1B2cWlcbOs/oQMT0iwY9PBd2QLvQGqH9o/eNg9DEhra4dwZPDU9VAKQdnirkFRMGGxFv3Q6Ojsj3
aNRnQnexEJz6MFAfLvnfeWCCft6OlleLwRJNF7EcTHefbhDbtBJDRBrQ0QzO5pdOQQZuMDwY4OhF
Aq1Z/yOnwl8zqXaQilunEyAZS+ETD+8oX0l4YSFOR1GhewqHuHHTvMFPFRTODj8L+I6zoYOKuCFD
Zt83yB3NVcqUDpqEhqx+c9s4KFlxSsOsQRCYV/FqgHqREe6Pho/xsV+CzQdsS67hH3s+jPqCjj8O
2QvNeSycEZYxBHp/5oCCYg/odyK95IluzAPhOBPNgRKhd+r65zMON+zU9GB94gQBMn6gQ9wtbmM1
ieW8BiBV+c2aRui2aioAJqt6xB1VZmYxjYRWE0cotX7MiwgDB9qBgEwhhokBcirTmBucbVUMkEHV
/XUjJA8TqhC/fbKOzx46AbDyvybmoUDK4wqheR7QZTGLhtz9ynliIuFKCXx1vLGqtoF3auey+teT
y6nhCYegAUJErmNUPwoFhITpxzIK7v3moKpEFNnNt/ayg1cGhsj2yCgx4k7T7iIIEtuYvI4HrjYQ
9/HYy2ocv7BoxNQoLbZ+2St3S4a9HuAJdRrA3ieC/8ESZJGV4gYFc/jxBgzP9FqdzgTPSPOwAryX
o8IGfBcf17Plu8XcGk0yPulqdata2zmGs5Uep9n3j4E9B2fIkUjmVu+vpkc3+SyvOYkEbUDMK+Ho
NksOsPnGLP7jpuwoBOaH1rXHuthgRo6x8H5cHJTp3acvCG3cgRtsFhHlKkERHiZm9kG+mbDLLjas
UrIY7EyTlxd3ijAOl7D29hcTa6TBA/nm6DIYMbRRqUghhn8FDFI42b4Ba507Q4n1GOBPsqO7RZ/F
TvAHMKOaG5nsP+IYkB93wChYDFE37WPYmTddFsLqMR4aHmUq4Y8o78AYufY+yvJJpBTZ4slPPVvu
jiiEMP5i4ilLmAAEzKbRKwgBOEpYeFKWYKrQ1o93sPVeXoZLLlmYv+9/gMtMlgpvSPOZLJ9WyamT
pgXwLbJBwrJFfDy0kLIChwCEDeJde14LGh4TjknJ+ZJ3z9Zv13NxL6uVhJlEYEnFs7Vt8vjNSWVv
xqRrQB+s+TLRvnbvFF6hEiM43cMQqxz6CmeefKETGnWMMoeNuwQhmOYUe+AoK8XeubI+RqLOGWdu
bxPUxmTar7/vQsfEnFtLkn1uXbm5Rffkk32hpaR8npNceCkHLKZR92TSWaejRuf2sdqsVBdSFs/s
6+Kuxj06kJFp4yDQ2RFsMPCj9GUdQpByhWtyFqeY3zNltYU+bIWuA+IzFDYLJiJPkYnmwMsltj/p
xZj2Sr1VwW+tfflYV3sfAiORjseM5crI4+1Xt8N8vwwazBRfKYGZH4qDIU2CK+aOgJEZkaz5tel3
bvrpepLRjGXRMcCUkrVpspMGRrIzB3UM/mzl+STd6EtX/utCUCO3sxY/fsqCK0YEAcqEn1HhABkW
1zx1NJF/Ez/PJQsJvVuzXiltiGhCgdkBkmbXIQ7BjDXmPCZ7mxjYZ1nxmbLpScmRsyTx/t0uTxsr
X4JWK4QM9kA2f/AZr2abnVRwT60pikwGZO79NufVsrzGitc38NAfjQ4ohK/ZpClYSJ92WyKvZyEi
74LyGTDLFyu5AnZevNjoxKjZJcMO4WlVmd/rjgy345da6f7oN7ZkZm9gfJnGcoKekWQdfYaAX+3B
64Dsm3Nxf7BGnULrjoFDitKcvm0MO9Dr3CsWNcoVxrlxt5ftDysaAuDHKTGttzc4OcX0w1bfWsfR
dmMOmCorqvoAYR2MFsmB1ozVtr9HKgsiPQTXfVs8Sj/+sq1o/1UtqDpGtxR4Xm0syT85EBAUD4Yz
GkX5E32i7863487kuoa3b7gw5WCw+oMKtRNL5cZBSyLSLpClr77RaVT6WPBxQbGKFArboTYEAoYJ
YQNI7Mpfl4FcJSZzHzWPOA2SOlGANuePf7mFSCTMT+HMgQ36izdMMy0HHRfD4QX8kYXK4pyODDXE
CgRERwaEtNPX6Qy+vZfV5ubppj7qxMr2IZocb/ak2qJHQRXDgUy8iN2YGqt9xlHjg+ywRXSEx00J
ruyu1F5sh6C/+GMVvJnFlNC13cqx3xriM3DxoRhQNJivTQSceRsRirK5YfPqOChQhGey+/0HdU3s
5917jniIZWwRCY+mBzGYz4v/aAiNaG8PkxRSXmebMaWh3r8g+TFxEfv9qDs6Yg9puXO1HiUPLyIr
wQbmQapTBcuho0zNX6W1hktd22drwwDmnY92nL0ZQMaUjcc4kehr4VGMgJvh258Ul7TTZWcCp6uE
dnU/jjFjSH+DIbGTedhD75OscPrvXy3sMJaH+R+DpZlfGDhyp4qiqwX3e+duTYggTe9F5SY0A6kT
b4GeJWghdGj1b3HQGJ3N8fGCKSYXXerS4allKRn1ziGlq4VOWLKYixYwONWRXKF3cgOnMWJgqxxQ
1va+f7tZf70i/xrh32EMfiYfb8f7xAzlAIAYh+c/J+LxYBsPEb1d2TEKHsvYoPtqsR32e8tubdxj
/8LLtPaTu3fvw9+GRO99zP6zy1yEilU9eo1LtsdltHqFBfRhaY1VrYnHR15Mg2jqJlTTRzOwcqfX
xcS7e8Sg5C+4uNELis0JgMNvgLLiy3SgqsVqlSbCntZRoyQfktEt/JRNQ6YhkO6Y7LlYTyQY68sM
Se/zkUaeptnNdpyp+apYzn1A/boYVh0/zQlwMKNYXJjLMWOPeU9DWB9kXRvLKY8uOYdQmVHgSb3k
v2cksE1mC9prLLu/0D9ywdeHkRNa/f7O7ZfNc9r0Kp/h6Tuse8V3e/z8g/VXpWMBhkJQByF7jQSX
obrywAuug4vvBP3KHCR6BvFAQ8gxqh82zDz9dc3q9smNWFelKTU4MDMsLGDhsmlZWjGNVt+5PM1x
frFwZ3ECBpZcYoc1MbyswXod4w+AJifV9Y4gpWwpjwNqg10gbIcZDMBWcGW5rSmJFkYpeEDRxljS
ulaYlnl5u3KVVrsU2oEP796njsWbl3Vcxw/VsU60NzcJzK0AlZbXwqkk4AEE56DcWmv2wNvOwYgx
arCa3f3gMQIIqe7tzx7iA6TFTytEK1i52MVGDEHhfkye0CGhHq6dcg2TK+OAmjN8Undief8xS7B7
tgyF94tlelGNyJhcFp/4uPHrqKDjKlON3wy0AGF4rO3ipXVnbCg0kbtVRIF6DXYX/1sM+F+9X6k5
x21we7sGZru0HKFZr20KwB2kvluyK3joMpGd7dult/PufvADgr+9d3iHM/BYycYUuYKxxM19uDyo
Ana4rMTRZ0Sf9JDlrW/n0y51udpmnw1bnTywUAX0H0zjM3/e/CzUFnxBs5th3Uawj/iEl8UFp37z
Av3fNpxXWGAbXb0zAwmQB9U4/CARgHxiXtQpDvcPhhHGpe4aFOqLVfQb10FoFCzsffT8k8nyzj8O
qoFchaUn2iQFjyVCYOG94WtE4hSpl1ZsF2EmFTGmK7byoIgcqskM+6rfSDcxhkCtW2ttk7hhB1Rr
Pb27h49tf9N7tc649RRb1G4ujlSdnf2EKoDbyu9r6/S5VhoIdJ5kvQ0FidY0dM4wT7d4JWnqKq1Z
8qKw5G1nVe/kN7Ee1gSL8z9joKSe7PuNNUOq92SJxDazQGmHwLR35kjvE3MYJa1h0QjguzWvGEw7
lS6RMSQB2lvUnWqEoxDuHztY43uP+O7tHcyJe0dvHVNnWIxZZ2B9E/MhKamm1oz7qJGxhmZ2ucXF
OsMQWRP8QEjVowQSA9FmM7sNOox4ZMM6utIAo+MN+2hpwOcG7uJP1W44U+fYkanSPji5+CIvb5DD
a+YWw6snRl2NhfExr9T8o6oMsRFSGhUGy9zg6r6doepSYHNohiXE20i4OzhMTlhlAeMUiUE9zT0p
lqAY0Cpilz6w77o6wzdjErF57t4WQGlXxGU+0mjSijf3kJY3JDgPULEP8DVlguM3eoyvIPZPNiEc
L0unwMe0hqTj4lWSI8RAuXJtFI1bwVBjF9dgnDhHGp3tH1JAFvy5SmI95vQZnE/tIsO+kAve99T+
z0GzS3cWBycGkDi7rDaa7uEBhRhv49xVNSmQyfrPc9JwjnEBc+VVqWWmRR/TNo9hqMFstm9tjlZ0
y9CKh9Fs9uziOoGcrrmLME1BfYVqrI179/6PLIfct4jltvmQxZV7XH1aDDDnROIBbYP+5WJHzxqr
HO6Ac4loRNFHG5MF0YDJe8b9l+evDM5KHFs84NXqh/yDTQCZRmYZ/MSGFiC99Suvar5QsLxmbEqE
06j9oe+fnPmFttIzLLnVhwXwOKr1l6Xk3MmdFzwP/HC3HoIs6sQCENkFr72exsVj+3q7WPVRLVAy
hj47eIdyJMVS5SPZSCBFhlQtFVDR7oc2TQlFZ3VUiE+AGCMD3atTaoLSVOrWCdkFypJOqYfUL3h1
K50L0+Df7uavNuEN8T4K6qGUJHe3FOdEGZauOVgOMEHiS/ZhL/ZThRYlQ4p+zVS5X2GGZBeRBBbI
2gZKkWRYpi/hq5p7pURTXdndrBzsZvq3q/1eMChX3pCkhCgDqUEBYsnRSd61QfSrZbDcgLayp043
ibi7Dcvdy98HQefHOob6sLUux3VaB2hZfv0a8GXNOlOHoM9Jz8k33C+x7WFWGd1UUtc95dgWY57J
7+bRL2q6FIAYcAGlUj9ITA99TuQnyZokU1iB9HEskdTKlYGsnYKY1jvzaoaeix+HnquURa/O3s7m
+ItKl/Lw9LWBC8QftN3//yJNw6u/zbbZNeSODHaz0uiOeCS31OS9A7Bi0oaEiQbEu7emReTyev+o
V9MxEvJDn6OV+d382C5dH21q9zlbApYXxWC5AraDnTUfEysWCBaSIF2ifPwMz4iSzm4BfNMMHZOk
heyS/oHMfCig5MIhukGTDSxO7j6HRUPfgWlPZ/zGcEtZvZ/eJ9XTE5uFOTG47FQp/GDAus/lhvcF
hQw0LFp4wRqFoUvaIFiW1qW3c66xkm/15V9wO8TsmHwBEsFF5Cn+daXFogzFiQSJGe5ZsmhTncnr
DiALESDxxpOJ9H80ndmyotgShp/ICEFUvGVGnGe9IRy2KIgIiIhPf76sjtPV0VVdVdutwFor889/
SByOHlIHOlAJ5KwguZf9tQ2ojJwTFWY4QR6L1fTAbzyOJH7I5voS3zrK4xtmci1Wfb1lb2dn75Hy
KWbkuQ3uZWmuOrxPkqPGopPZNhoEOkMI8JjTwKegPydpFHOZbJ2tiRvZx0sgxf+8RZA65Taita1m
ow8a1ovuSIxb7kHF5efBBClg6VJ3mINptqmv0bG71NzEeJ87KJYDec53Y7FSX/2g571KE9X3RPIk
B/abru7E1vz5lxPQwe2A3fq3iAgbAHfqmkphZswO0EtVHi4PspVDbumyEzcdpjqSJBCOVNJygUz4
HdHIfLtDSMi0JQRO1U8z69sxJkVbEtMz9CvaKo9tFIww4+9u9bYoie/uF+8lmJ/6isy9nGf4PYPD
8kIIvcWYx6KmrWqGyxZfBt8aincRPE5EwbAfPc2SIRNzkzDAjaAbyb/tGkcenCf4WXnygTvM3FDL
Td7Uuf8y5gdghDZop5D+vmAJbDyLDhcAg2WwGCBbYX2T14iL83urtbC3CungGCNAsSdJ9gk+mdoD
kCccynSXG9paiqoOuaX4cLvw6uINHSIiKG34ZDnJk7xq9XlyFWbqikVoc+RBrBRkiG4bS2QqIaEI
YFmEuAQkBAVC4ySreMIQYiQUd41UKwyaGOWznOAuujM/WS/+IKOeQaEWIheFpHueYQ8r8VwIE9Tl
eTb7K04wKFxMVETFRCUtg7IX7FvoZ/+4cNBTfJ/om4msrFVnxGgSfBkAi6dpGOwA6q2dM14BG/zj
oJmoN5jLkhWQwTtUJm3fpTUIp+3dHoQdE55wSt9ED0RrOFh3xohKmGBhoPTd8pwz9MrXdxsc+VQs
C4K8RXQDbR7+Ey04GgvoGZQmdodkPuXU3VYHYV3ANGNXOAgGTKmE4dyYRd2W8fN/Cgtf2PT846O8
89l8OD8J5oG4nMBiEUcboFb7UJqAxBukx+wTAigmwshwVnjxa8iCvmwX48NJRGlCnxOhwu9KAQF9
YEty3hpyTikmwI693TJ6wENIFHEdoDuswEk6SL9G3bWAMvAeZOfDdw+uL2nFDDC5gSEUL+gJ6KzX
sk0BbHB9HYWZxm2lAOK1bdni/9MhwqHBLPpPWLmM0syMWppOrYSYLQ7Xo5F8UP6uYFE+cYf4pm5J
p926H0pv8Ju/mfAixwdt+OFjA30LyLwCWwCCFFSfpppQUl6vnkGHRY6lMz6VYt0emsvKq8lnM8Vr
1h6NAP7OC2QqMJWtBcgrGy64a4+ZGXTLGobyyG5bQsyaQVhRawo0xl1QsiGO3/2nzGp5EQUibY9T
QTdwTjb3yIjEUGq1YH3Lg4dOdwoHfczdWsAUZ7PGSIqZObROFDv+THFR/Aj3FH6wID4iqZQCpe/8
3sgyYVNMwXM6nBxMh3zcS+R6V84Mti5XjbsHzsV/J0dsBmgRsYopwA/aVsgiGG2FESXjFjl0oYf+
k315uUyfdIs1YrjGP7MyCDjypMHunegWqPeirFES2IivkGfB+IAzTr9tznVTt+dLT4R221lrsz/G
dNL1Smx+e9PyzqxKg5ojNHaGjVDUXlehNuF9O4acrAAg8HZLqIh7qOnHjkh4aJgG2r+OpW9drnNv
iDG90bE/E3ruBk1Wbdk9RuPiJvsyaqCrzP9dO+Y6xsPgupx7F8/zlubDW4d84fCBu0RhekveaN+S
VyOmy7RhD7c4pJUJFwxk+tpxIVfsQ2KBtyN0Wb9FvUcwc95CsIXl/+FO9ucRSBhOkDyOLmutA+1h
GyNzpLAx/4SrwJODA8lRFCf/hIUi14rMB6Dbhj5QHjdOWWdogtXgbux5IRTvqzlsa7TpretEFQPj
4X13/EFsGPH2Jfult33Mb0Y9jcx9qRrF7KT/6QnJZE+rmXxXSggvY1W6DT5sxrMg3fd0YnIQaDC0
SC/ADwsweklGB4qEBdbv8hSKJ9/Agdq0S7gtmwNunz2q3BYp34akhmR2gRPDJN1eKngW6Va3saAN
NjtYkPm/lDZYpxSVCQXstQdJiK+gOsWBhoP440g1SyFSTSBxuhlSGnbMGMoS3xU1YpdySbTchX9f
MGNwcY5lofK2pBkRGrHQ586FF2GhZMuhR8XO1gRQafuwhf2XEFkid4CBj1AkAF2Fn0wwhFAZOcVE
+SE4iZTzbICnKQad2F7+U/+xpv+jiov4k+3apNqx2Vdk8EolYIyofWxjJqoUxrpES71hMrMYgClX
zmnM6F0kuUh6+CdcIsmxXRGJImeja3ttYzg0+BKeyKBQhV8pChjhk8rzgcGeB9Kv+72a4IDPNsPl
kifFueVUxfGSH86jZeYIrWmhp6QvqnZ32/xJkcd0UFuL/ltF5twz74FiMRZYYAzoYQvq1JvCR9zp
JhNRmiA9lwp+qM2bYXh40nDhEBL7UAr08aPCqZXZItsI3kRvp2f37CuEagdbFbQGTjzEahiaFDeI
2QueWdC9oAbSH0K+ho5NLcuypVkmitm59a0G+vWBBW51XAiTz+tvCA9km7PAhZrZIbayPv/XvsO3
Qxhb8ReF59Xn6sIywkoOtg0nCkUZJAs5Ds+wazlFb+z/T6KsOAeGiFOGoFIvQDedJxpDaiGKcQMW
jHtmbLrCEoFEvoj+UBVwd6S+5VmZUvD+m3/6Yn4v0lMb1gFqLl5PTkgOBqYVom5KgO1h3G0XPE6l
01rHV1KofbalzW1SOyE8mK69ha01Ek4vX/1fPMU/y++MuboAFoWdsctduTSQXTu02ZEqgV2S3hn5
5xkTZW3GDsF8JIXWLM02C5FxjkkJM9vOQDzgzyzO7OGocgCzGGNzS44whtaROfxn7dejsBBquvui
pqZL3vL8Ujk5dEpCO+ME9/0/YceJPFljcUCrdjhAqAtkQLfyn8hRae4Dnvw9goGhYNdLwM61fVsI
EbUPUUO2L9zr5fQW/J4fNtuakPR4o+xvHBhg0eN8/MGNxRY3UCFvCXM12WDsEmB4tXMYTzu8mQVk
ftRpoqfuc/aillpk0KnMv+2XiIvZHxQeN4K8gthWavr20ZHQ34b9PMKjLAxky+cYkTw00EnnCMNL
DpQ9R4bgWrfrlvNNsFbxO4TIUFpdYIuJbc6vl4tnTjhfUEaM2DU5jUdn3v5/egdozbC+/rTVb/IC
LwJClhWsveWa4qxG1UjEK4gMDGM5zihIeC5FD0NRRFGyI8PO6s4B8oRaxjOBmg48W1ShM3xnPLLg
94okOfodomhmKFdAFXyOCUs5/duQxIhCGrWgtAWuYlLqMEj8Mxi1/uYzVyQhVMEzZH2yWmz2KMD4
gqfAZhWZ30XZ4b2oS6QKJD4t4406lTd3ntEp4LBJcK5NKp3fwS6aHFbYtdBFXjZLhy0PY7POeOsC
qm9dc06w6t5GR+YCTFMsJnaw0c1NYO2iydhxDFEXcr6dxINElol++fvxAGmWONrDoB/ZR2/pgSHj
3QtKdqcIgmfDpeRucLOhgFMMGzw+/+m6RG3/te8OTkGUcjNUfgaVc+WDWd5XzJhH8HrZbEVXJuET
zu3UtdnXYYHxEq6oMoHQzKprUoN0J/pF740StziFVjdEl/H2XlvaqMs76EAOfXsIYHFMVWng/mnU
Vw8aXxELySvG2wFqYK5FNJrJIlIJGxh9sSlLMQEQszxY2ucn0wK5eIrbnuKByIeizjx3x0UXaRex
5iTQBLRYb6sYBPrdBmEmH1L14KncMfmcnfs23eMbLSscO7QLozt9WT0S9wIMd/iQMyBBUug7SGjc
CApOlS7Es7Zl8ofPavLaQk9r5cuWNqave0CxIYzuPutUNJsfQql2XX0PVz/HLihWj52n93jsGK4U
pGDlh4/u/D6b4klokcjHm8VTMRmFe5GBzRrK0bGuODc4Geyb+CjNmMMPHV+57RerELXKX/EYY6h3
o0uBfwPm0HV1DQdClBUAaPEsVSKzp1mNEoTMR9+TNJKeNn9bjIPOenc0wydyxDhiT7v/8AD9Bj/7
g3ZIxhDa7omWGQiy3lHqRZe1NsLA6+WVPV+Q3Az414xBl8m3K6Ed9fGVxQ4fO6/79K3b7Ffvw+tr
6q0VtkNfv4HRaCzvb9bHi9n5ug0pi1YFE/0UTuuyMb5/4NWvv6VCe2J8EVJ8nGgKG7DE8aumE7kH
at95t7CG6lReklkRuO+ozKz5hv8tzdoof7xcyL6yiFTn/tcy1a5ZMezHD1xzW8fba4m2rYmRz6Fe
ST8eNyrTJs9MpHCm/sHjkMvbha34EhJh2BKHoRtJrxp0P7gXFQccFEMKipjNpSGKzok3FByrKTCJ
2MT8MJHpuQCMACfTQTA4EWD3irFCv5lw7q0SwPxt324uBzHj8/pm7pLJAQ0DVDc8pQmXGvBM6aOy
8mZkllCapqP4uE3YeQ6fNOiO5Sg7plZTuDHBcQnSUcB4LLCsrG3M67ZxrQdO4XZgItyYU3BLbsaV
ZA0sshiRmhB8SpYI47sYjRqm8izx/YuF89pElflQKXg8mIVvRvSL3oqh2cPqt0bvmv3b/rXHHHU9
NAmJnPewVVubM+Rn/R6IjTOIy22rg0t9ljGfFXYHsbleQsvCEBHNJgiTrUE7MEc9hX0/L70kNCYx
qWkLhrEywWgxVwhNFXAjWEr9zGJxwt0+nowgsdxqKyFJ2PzwDS/QprgNOI9CveiXVDtF0Cajlk2F
SragQ2A4lT+AoxlQIalmF3UYOiZ0vNMzIER33hq/uIao0Vztvui2/UJCf9z3ph61RxHPOYcWB953
/vfX7xuEfIkg6HZE511YVEXM4hDBFt4CL63QavRJw7smOy3RzaqxK5jjNgxDWMbl+U4yDV+6SjdF
aVfU6kzoxl1c6oB1v5MPbXV1za53XhHbLFgdPnvIpTvLQ/PS6dn9jp2IXKzvpyExItqif5FoNo36
O7cIcqBk++dGf+8C0GDXBtTbGZWTcYqX/O89VMSMp7+EPQayfkmApvCQy4JnOoVk1KJBib00tNE+
Yw9beLX5L8Ajf7lPYHq7tcrvTuXpi9aKYc8o98oINltnWQzG0XcKVbIxx7Hfn+6+hdXHLVNZncpJ
s+G5pi/iB5jHT0Ik1uX6h72oyHY6A69LdqMUIR0Y36NSkBI+wgFSPuDUAYYDsYzVuK8b9bp62E/R
kTWTiGkMPU/7qg4Jz/3PqtBMN+Bxod1f/hwmAgNyGEvdZNk9Rr15dR2wtpAK4RDRD+LXVIEb2beS
0oD4x03X7PqqjzcxvKqAbyuiDzFJ+ra5fv1o1KeXAMKOnUalzXhMk8ivdbsS+mAL5SX36XfOkg2b
LQ6dkagH42VU2/k64gnDLH/IeKTHes5fI8TMLwvXsh/1a+0rQGBsSmj1MYeFiFz+fZEdauKkypfG
ywfe/usMz6MitxVqKY5VEh2g7q6Vk8DvdCBgPt0pPwN0qw62rsxXbpwSmT6KrYp+cqsgRNXnP2En
1rVHyGF7ka/7P6uTeWVNpNSr5m+veSexU+XrAtYVbw2DkhP0RujPbZwIbcVjm2uSSagt2zBc+K7k
o7LhpPN/Vq2D7+bFAuRzRPY7t4uB0yQzRfMw1YwGo6YeF5n/fu5qZg9dUta+L49Ot0HihUEmiSY6
k4AqMr9sTRVWVjkOfh7vB7yJaVY17omPTpexFQBmAtSxZuwSmZCz1cR+q6Cik7ZuM4Tiu6Hc/Gke
H7uUe9PGhAqFFFRDO+ta2eE+r3AQatwfXr097AJ146vP8aui33sNMb+LGW28oIRbCYW7+Eb0xMcj
waMXezxOmMwuqRWgXeH403YA2TeMpTjYriDmcuopr3UJdyT4wJJ6OSGmX6G1VNCyMfiy6gyqh1tU
1n0Z04ujS1Dt2/zFGcG+RZZtGSSfWaHbzxugfMYDB/AOQxh2ZOPy6442iZYxJtwVY+T6aURnIu95
Kw0pQW999mCmXjEBKDWMFu86U+JvDg9lIEriMJp9f25OnCLhSC0rbVmJ9QTQmMc2R3OV7CO6ybeZ
kDPDfkFMxLBhzspR/vt7r2tOYYv3aQ5i98vF5L5PEubkkVm4GavyNSSlB0ETXomBygVNjEnXnGQ/
J18xy7c6Gw7bng02ctTffgdW29N6MQUxX7winr6q2Qdh3j4OauYxi0+JXRPnRsgG25R4ZXYet2LX
f/qDmdh6YlPPhmmUs2fbrPz0bmnIK8vZ+u1qXsGx3EFG33gcbU/TXE8meBxsBSieyXpijkVG4v3A
UPdj+87hV7nIaD6racri6EUeDhMJjYQQHZm6PgBLodqDHiJtugdtspZnEuCwWBAa8Rf63b5Boiky
BSAP5kEz2sba2TKeFY1dVox/1+8VEPF665Eaz0uOYg7MIxnDL3LURlu1sDuIm7ruB4cMcYRqPqQi
z4ePH1Bf1/yNKZfeIEyFO+iar48/v0/rQMnNcHeDRT0w17rxOkKR/rkvKuwioH/uCxmfacBbsXGD
BHKR1C+m2KIjRXD6vjsLplWusqiA0GsWKsNtFwLkYym7WCATAbwhIfPKxszGw5pQ8DbCAkDAc2ka
fc3OGfB5ySJdPOggoVZCQ42eNscL8RLM9hgteIf6mCIAhFXg3Ji86Fa26DKYZlBvdwqapk4+Vgrv
20zuj+XOauHlh4Cti06KoWBr1qNxnoABoDpbQQcUGSSqldxv8YB/LHqUhWDWOO0vprxqQQTOh+QT
jwHhb9JO0bh2ncQDOaJNpUw3z4PD2/4WBlWNYBZPkoNo2RcRIev/+UTw9OEySe8HnIZQ0v+eFpCH
0enoELr4RcGu/bb+brg9CrkwjQPYwKJOmancyX/EANDgVuor2TBxtb1+ScwPFQ5DHbrZAoaCDWVf
a4E9IkLFYIk/g18Y5JCWeCbbnBKUeuxuADVpYnW2D0j/cPf/an1EsCDe+8Z09aOO5Zq4MDEzZxFT
oNLoYMb21PzbtDhxGrIZIAH8QUz7WWAxr2AGpYhVZg4F0IV6h5GGkR9A3skvCXlQeHgXYc0e96Y6
RNe4fjOzcrTjSe+RQmeGXSuECtkxmHWof/RyigdCsaDMWCk3UC/TyXFYNj/TL5UwaB+TZQVHURAn
9s8lzQ/nGG2HzPmLyh6EKAcaktSgyJKiyCeei5No5bZzZjYlAVprtEYy4fNPh8OgMnGxpPbdUALs
do1LUlrycQazKzaxF6sapgbZR9j4ibC8v+UK8aXs9nzcJd+R9M49VwQ0n6CY2Y/RwZ/uZ3zTUy1y
U6b7LpIud/cjnNzY3WEqI9rnj6Z9PDqRVwancTyTRypHTVibV3Hi7vIWjSWtzbLCANRQ2XhGX/Yb
43Pzmm0MoOfce5gOA1w//uY08YsYs4G7lQVwNe/bweXhsofifTt/jzUgQjaJG8R442b3ThReuNqy
l4wDRNhIAahnoEVU+OVB2Pf6zE6KYV8fNmxeBucmNj5fW2NMYVSU8/P3rAVfYIL1pSsxW2SdP1wi
wpNdhY3Ee4wVMPwNL9BhHDyg/t4XhwN0k5pbOcApJshLI1H89O2cShVxxocYoo7Vx4CGJp122yxe
6B3Dk6qO80mKQdyEtf1OAauUZFQd0/yi9Xe3WW0/+nCbSrsEpIeya4e6eRicnwP3U/oVEjTYSwDr
s9fHzd5ORjikakRES0AHjBdqgvV8WC0+TMyD1xTk1FRG5ZFa9T3qsEj+GcQS71QGz7GYJORX5Nge
nfEuIbBPTKYt5ee8U6e1G6hY+Zvp4vVzbner4Cb9HO2qU+ndzQT5x2+ULgZA1xSZ8aV3bTY6QStI
LS8JbAg41+xaj0tn95jxF3qYUoMETrRhRsw4VtBt/46ZzuyDnycYusCv4kx5EOtPfZjhzKAPQ3VY
b14+lqzQnTFcZ3zP5ei5g7PWMJQMXepwRvIAuTiI4ic+yWCbnmPgBEgP6fENtQHdKaQo3s1GKe3k
yKN6M/V5TE6k04JCVvjaPLs2lKWK8TnnhRGuYZEG8+uSZgCI1XohDl/w3C1abQekgbkez8Scc8mc
h2iaqIOArCoy7sTpmefOxVhlmVnDJcuaY54eQIoVL8J3bf80rwQv6g4XA3XUujrxG/Rz4k5kD71J
Q2QfJnYMaWA/YRx1yBUDfmEGGabtm958Dm/HuCQicPla8Z5rqrsqpT761TlPKX7K/txbrp/2mpjH
4RKulurshxP8VwhcMK7BfBwIX5vRf8fCbc8DpoTgbmxQQ1Reb9GH3XaZy0eBVUPYBB6iOFTzpGeo
dvtiDHqBHU9pdRCGW+ZhYc11qgmVvE9vw7dpywQKMi5rr2tF2yxQF9rkMl+amVNPlbHuvHgna/Cx
uRUE44PDwXLDkPh7QTzJSSeaFeTV1k5fK0vCM9diMgt7m5GMNbZ4Ue7Lg/9w/aEEzaFWBB5MBlCB
A1/VsFot+Pu7wItNzzOXaxPu6Ntchm+D0sXEggAsXsDzZNQ9DA4fKD5oM2UeKRPJ4ZJp52a+4+Xt
aCNEIX0cE5dCWvxyB2VE4ufvx/vkDpniyYYCXY/q1niQJ4HZeVDbXMeW1zFgZhi7mnE0ukCbd5ch
H5AgtPTYEAzozeGH8DgSwMnkaPD2LWvgBQE01yUjycX6DaERkDxYyx55DQKLcgBnrQQzAVVmxSHr
FOq4DVEsX6QeislsqKx6jEFECBazAnSc9ck4cyr8LQ8ydKK6seAk1OIJrWARnE06sLfkzpPmRqp9
eQWaY/uhvbSEss47l1WGcKI3pAkivGrAFlpfOzsVKU08I3pAZPfZUFwz5d2EwwGN4L+PDMadrlew
z9nolvhNiT1IbqAcnSdzCiAaLs4D8ba5y/j7tOpYlCSC+K8YYlNjrIRtjQbkJMHFC3LeVZURHZyk
OxXljfglpB4oHA+YWaMydBxmF9qMQ3+Bb7XM8uASghZATlRR5YEwDuw7kybSw2SOhd0kIaN0Vb0u
jiWc9pePUI/EckRAfIH2E1teI/37Z2qFyFWA1t9ccQfrAvcWfOR5cgByZboGeGMBfYntU4bJB2Z7
vRkum5pLcQPfhZgSYC8aoB42Nab4hrjPwn2if9VJ1qBW6WzFDOcPcSUVBGgPsYHpuPOv58prm/Il
xGn+5tE9DpiwQ9yFbXUmIhzHalPbDFB/MTqsx6J6mT6Y3R+5FcTdnrXr10qPrWUzfEMapnh1tL5M
uUo7PHRFfs+KkuUvvDSRVnDLJRQIjseZ4wMXLcZruFvw6Lwgch24WfgAwBMjU8b/7HZtjnqVkxLg
zsc44enfjzxKTMRX3FChXPXx32eCeUUw88OrmbGwT7frxDPRvfOUyXoQW4cThIXImGVZ8EIsrXvo
AjmCHIWjCvcMwHX2+jfDPKEH3BdVSnTU+/JABDi+43NjnzSbET2mP8kYng5cF3ef3BhIkbElRsGH
CPUQvAGpelG64AHIQHv2DZE/lDIHAglkYORFTLs/p4hbL0ZakJEZAusbXKahC2dBAaoGGYMC/kVF
j3E7j93Tue1WGZeFUo/qn04zppeWDA0ULlP9KHyE7LA63WKqzCf3NrKLALG+DFZzH4W1s3f7eBdB
3X9v+i5/ghXD+rSCU7f4AxMUAQpuSkj/wCH+NVkIuBYtSgRahnT9M4ANZFbTh25DmBbMpQWsmX1k
S8a2YrT/3i9U5sW0oeSnqgAq4qJjbg2pZ0UQ3iL0wDv7jfkCwb1B8Z8skOaIDzosE5ntDpXxxGwE
tVOdKnUm9xnSWFxLmLYaD5ziOybM+LTY5Vb9dV68jjIE/Ecuu5EcuiIbDoQJVu7R51RWO17fWaHn
fmgD5apLFk4fMFIW40A5/tgT7k7KKB+E8R8DBEaXy3pRP/6dmSp4NNEn6RqzHmbEybqOXYQjvdps
0YnV85A27C0iwhuQDqS/zpGlhSL6todKmQSP/hCI4of3BpXVqY87nIAvZdcq3TcNASvXzsd17Xe2
GRDB/0cBBDoC24glfSp29zEKOvarNni719aMKUXtE/86fsFyO/EKbqqzZTzAsCicvYMON8ugJ3tU
Q5Wi6RDXRkbRjuf8NH0OT1HfPPWOzdfqbb6+GJXX6w9AROECRkFoIV9hHK7IkGY3IUiLRcDixrHR
JaTb56FtzNkL8ivquK/u0JxCegz7pBJ8vboh0uf5NPDCV05YwcWB8hp+cAWloRApHnlT6ONLeTN9
J95/7xbvjGklj+ewTdrMD1LW++MgF+dDC4NCVnJ1PFTCilrULXFA4t8vP6QVEBNNIEiK58g8fS+n
fP7zIG4y1cMw6Tt/GxKBzMC2rsz3leToxunfzN6UCUehuBkilA2Brov3Ubm238N9mzliuSPLdQHp
D44dtNA+Y2j2mcu5DR9/Lnj882fWkZt14Zso2DyXO4WOGxHDNqLCG8qEilBq7z2nqSUx8UYxbS0f
EZDLwyToop85y+JrQl50ijZdXEIp2w/gHL2mbVWSZRDp8GkwqIK7hq9oaEQvAzZ9EAL2GJP3MVct
3YgfXqkx2btzRlOxKX8UVSdYhn4QbdFSfB2UeAg9rPq0/CVu2+Cd5NP3PMOmOaIMfNjVy1o+GQQg
GoitdqB59Fbj4RGIImyNQ6OgNjCifcdsQW//YgDc/hjHDx5AjGI3CMUeRpv9df5q2XstM47NqDCa
ZWqRufGcL1vMZMhgMW9jlFBQ4wqGNZBULjeN/sVsL3rrHtMDV7dv64pUOys7BYE0fmS2Moo2vmdS
NqBV3/F/QClIUUOPSD5IpdgKyxP+ODE75utP2+JO9WW2VFIfklZKmVLkTlkF4GLbvD+k2FpyiVOu
z3KZCmwUTedF5niedkpo4LgOvdzWtu9xphgoOxJnsL8hwIPh0/1LYGDumHDDnTUwhg37xvVxWK41
+nzuQ7AszOttHjl0h8vrY313QPmuybRBrWcsX2M1WLJcIZjQIRutx/AHbeEKWz/OneR8Y/rxMlMy
3yxQVEDkYbRsB19KZfJavXBXjxoL5cn6Po3XZdAaoZYg1qgwi9juXFQyf0CnyIHrWM2inn8rO29A
531+ty7MeLQpGfk2i1yYS05BDk9vXdr5hoQft/Ruh8GeHWtCpPTycWi825wgbrZ3Ls6BC/g6ZM53
nC9T1XwO71iQzDPiwx5BCseIWTYda2RyRZOn83nSJKujPglYe5xVOsZzII/IHWK1y25KPA8klOEx
urDp+amVLn+ozLg/w3La826FUd2MDifHX+0jOhmuO5vYyHWacBpa9dTAWJZE5xaR73xDBG4EX5uD
TcdumPceW7l5ND49h3XB90suxaQZ9Xk0N/e7BQanpc5gOBiWM52hw/EFhAdxM3RvDAioVC/PpzXI
TdWqVqy8UH7u3ez0w9+y77x6bmqq9eHXpZXh0XJ5UYEQCPu06lU1S/cDiAg/h0WRzpQevLYG8oX8
Dwq454Jn5gbEN+k/SZ+nUVJHyjEHun8ZacfqMHeYNaPBtVyxyG5BCmppVmC7qNa0oG7xrY2eaqfk
2Nv1tAVatOYRVY4RKOTmOzDr1cPTnVAskhX7BS+UI85IYuN37DnV3XqQJ2bpGLswU/WeJIYzrF3e
HZ3BNdsUaru3ScRXzLaDOyBAL6PZJQKKbXnqzmqZQ1XbZDqAwlcb31pk+oDej8HoNQ+TadSxWSEa
Rl44uBy50/e310aMdGTDev4oDe28dVSx7DXqT27Upafqfqe3UztmqCFsifA5LOaPiU4HZ7yxAUSS
N/h3+xpYdRzpBZ7/3yuO4HP2vNa8xifvykt3c7N3s+CbLAabyY8GEtIH8Op/YvWjguWA8Tl0IGRZ
Ze3yuFFGGv0NtwVGygLSg3MLjumlBiDd37z6sobOh+KlHXAt5m/u09Nq4fkv+yf7jUNUla+TG94E
XU4NbOPY9P0X3TSCrUvhzXqQnSFRdVAsMNUsd2dyi/nBKG9MCkFllPT2Vw39F7CKCBA/taUqVnSz
uz/v1jN+v+mgNRtkfymrUB2yj1YPZx/iyhgtKsd+bbqIUwpnVNbBABYbBkG2mpCG0C4YLqBm7E1r
NlPiqn/jZ9+63ywGpfyBu43wDGkxJ0465qjR7GcyHIzJFhyJHOkdvIMFZQkGAuQ8fxdoAlsbVilW
SuRWMuAT3iMdRyX0LrgNf9lui+g3QsxUwXt9doO3UTQW4Dmjz7//snYwUYA6QtcE0Qq27uh+mXSA
EAwV72eOOMgXULUyCzp+BOgNRHztqB62ztTkEaAgdO1zb7TtuDouJRwxl31nuMe47QynJK2h580i
GGmhx2UXNpu+VIbCI1WnEDjgYqtim9962b09BWUD3wTyFPGU+Kd/vqO/+ASi/3Lj0JQPCYQnZOQA
U7GvAWROmR1eeBskyQGoVuKscB/PGPmc0YcjsQt1t9lxG9s73KimmEN68Bjt1QCIol/6VH4cy7SG
3e2K4RKdojhe8pbznudCtEPRpTYO/HKZEvyudsbzKtT5Pvx2+kuGn/qwu/sU1lO1RLku2Sk6snh8
i9ZRBZYR1dZXMTbWmG4SqAXLA2iZPavEniAlKCUKsklBEjpqoVbu1z+/1eOYLjzm0e/CS4rTgxta
9H1+69dfR5pg/HMERvTyQIiUvPOnwi4xx7hI/vBttZZ5DR30FbkdAU2fvEhutkObI9Gt28AdnzOu
NzRUjZ0rruYqHRM+Cmdz/hvLWd16/IPAwPSBzJbqvCa2wscHxR93S1tlPS5LDJJA8EF5dISpK5XE
qsnNZ13dzPyqpaATLZBhRui20hC85oCQwaYIkTclT1CL+JJOOq0htrsKQMKHQh2zsjZ1gs6wvbX7
rgREQALGm2einho7wDyauoWQCn9OUN3Mcb5hv+zaDT9+TmdXXbEwIAuEeX6DMEW7AgMWxfzQu+Zt
TyexzQpT+9Bu++F7lIXL4r5oYUhfLfRkG0HvQxNTopI321DwEq+LJ4wRFqP8Zm6IiBuM7qdIdwY8
t4yqGQFbt4/9xKPBzPuo36zfrKuaZewN3maAYcHhM3JO/UCItbfl5/SiWmYXhoeawEabIRghn1Ub
/OU1NYqoC3urwX3+HmBClu6euIbSwCnXV2gXodBlbPXr/GJP4zCN/Vd+fv38kjQt+o00Hj03VeM8
msPgeWGDSNURG8gt9hVkzna8AXDq6MvvM8i51YUXl5H9acQ/7YfxHF9MCiFbSkLB9kNZWQdfBZnU
T+YezxbzzWTYbbxPubir11tjqyhx42FeL2NwkxBi4UCU+N8uU1IXSocyz8rhJ/bq7kmpK/aZdVIv
761DCwGzjucYN+Vh/0Kgno6Z9RLIalHLuX1RyPIKH0LhC/MeLbLc7xcjPYVorhi3a9o96f3pL720
O1bRXiXVvGi7PZJJ09lX9RuYDI/j72s/Pjjf6ON2ClqvUCjkXtpys8pvL7Xyn4w5hQjQxtjhPe5q
qlmo0x9ZZb0eKmtqwlm3BEuPT68PUmEBwycqhikt3/2pfpuo03KfDRbP1u7caq/D0U1zG4iGz+Fb
o2OTTbacZAO6ZCozCilsO/TbRmG5PZFC5CleTPdzkpyKzjT+nttfZEwfT9EOH1zaK+ebjBEYvbPh
VxtHYx0J1u3cbRbZZ1XEOLzI1Kr8usqbUdlteh9cP0QSxqn/SMY9qwZeMvO7230to5bfgVRuDsCv
z93DlrkZmBYoNIDTLF6UPuXOuktR3JhDBsDXxFHfUIw8sn+ybbc2Oi2vgdRVWVcmIW+zx8jkhvnA
A3LogcquSszlV3VK4lqt4u9HH/A1h7F9DaWzYAz8Xa91lBYSRMi00wht/G7m7cYkZ7tMvF5D6igP
3fLVIBX3bvGoB7nHb881BIVDiCq1+aSWTuJ5CC+lzVBf7eLj5+TZsN03fiLH7DVWAlJFULD9bfkq
sMqDevk56q+kLFacks1sT67fuc9vPWpjPh/s55bOnlaCnbYnKJIXRCpygyBwIeu83P7oYFyB23k+
ojaWCk43vHxb/AnTd1OnP4fntOjMOn570rO7fmXUil16H1IX4IaY4YJREa9OmqHLcp4xqlkXUE9O
NwwmwKXdecfYaPPaLIfsEUE4Ebov2SliU4ydhTcf/I+lM11S1gyi8BVZJaIif9kXBUQU9Y+ljhuI
G+5Xn6f9Ukkqk2Qyo/gu3afP4g816zjgUnybHpmXowIaBcAVztPV8H6RZ00FhxwI9oZIx9v5xeyU
Vq9lP+JgdGfkaCGuGJ+dJXLBI8ECLhwKoTLQdPGrlM12dHSHf4zganva1qxKY8iPreXBiwER6k0M
jFudbQUvHFMnzA3YVlvfLV1hYGDuuOvJddwzedI/yevgl8YbZ50X7dze/s0YLP2veKIzrIPJBzSG
cDaoXujiImI9/5roFsGsa7Mowg63LtmSCy5ubfLQaF3bUC78tm7hb1HCItH6Xa62J+WZCkmTNTfY
QbRQAHXCEZ0LJyiS+NErxE8Dn29LxVG5iGgZ893FDlmj2sUYPvLRdoQg2nu+TFnV8Fyl1dP9BdmN
JSWSgsj9/jLRsrTyJg/p4Gg8eRMm1pEpyrbiN/GCKZ7pgR70920neGXLnpi1BaptUmtvlYKfR08K
bN52VDPo6GZh0w0zX3mFbAuzYy4piiu/4Y6B2WGW0M5yijGiIAvzNKjoH08Sv0toKa1vHYDji2T0
kAJ67n1mIMw0ST97zNv2AaXGIT1En+DtzOuo4dD14ZVf0a52TAJYEomgxcUDh4To6oy3jYRmlfbw
fLQmNWxUng6lS20eRvczG94NojKhZPn0C+8ZwbQLR80VT06WbjGg+y02LMYqDNFrztF3GlmNaU/b
jufTkz9Q4ymf1N4MqTZgbVpzmF0HeFFPjzj0RENJjLCegX92IWso09agvJQB7MvJ3cJS6tI/ZViA
3S2rxWyfG5OZVmMmfqHM6NPFHwswW8Mk3P21pju/6RerDtZ0RwCJpT1i5INPx8X+G0Ja2dsN/3o3
xHmBU4oeFNKKXfpikacTgGflkIiD4GhvwT3weGG3cV27sNUrKt5fNhjeo2vQ9S+1rUa0w3LEjNV6
rPab42AL6GC+3SjoC9Ijmig2oBUI/vIxWl+r8WIZdsk9p8bk5oWKgjpN2Pikp16SuDnA3AozjDYi
nqYrThiNwRM8f16iUeju3GXQzD5GXcrQ6uj+deV8sbs8jNVpIPgRy+rijZo5/3XjAbHwhZxi75gd
OOqs8c9VUe404fBSl8kIXWMlnp1yKuu1okueLdYi3cTU9mm+xGHvbZQQBMf1nsy9LgiiCdIrod0/
pokkebiyiOhF0KKlvtO2fdoHxho/1+lvP8YYgPoaHM92q34bZxjgd2poNCyM36m8QPz784NX4NP3
AkSH4gWiB/jUM3RQHmPTiZL7x5LxB4tMSmosx9IWGpIZpF2GJIDvVEMwcxdkPomVSt4ZfmVUZmQG
AxEC9DYFQDFtrUOVH+tIv9CDYvD5g0y/oNS0qqgGeqMZyHG0M19/Aa4euwzQWYy+38g3Ws4y2E3H
tkZDnNwIGgrPDFpZIjswoSu+QmtDhKVzQVV7V7zTVRkcvcbMQyjfDkiudQ8GRGXz7ojiFBwzTXr9
ttUaAQvytNu6AdeI1ihHorkzx9KB7pG7IRewk2dA8NPZrTepDlhEiEqKG8ubAwA0mQYVwQ0WdLYS
QvDLAfbdTghLiDQqcXTGxB3OPfI4IQPhVs305GPtu0FrpuPVgoPNgJ4RgUfb6hEHATa93YnT08sB
fDZ4jL0YgtKkxbJHzNt2zlmN2lKM0ylNggITGuHZi6gF+13Y+EaOh/6o34u/wRrhDzk0XDtr0fMy
1/0i371O9cHL6enGcfm084RP7Y8eGiZ/Qggi7dgpLGnogPHWGqyqatydFY7oLYCaQx9lidsYtONE
POIS9pWzS4LxfthILmaddMZLGy+On2jiOj3gOAM/B4mIxAhIYJjioUVj6E1jWkFzwEgbmZcoCXq0
XowosLrXaEs7dvJZrzeyXsRsXzP7s12iY3xCCkieS7gEbjYdAl55oA0GOkWsrCCcWOlmDSFYBRb4
pos+CqYsRleDchVpaLJOJOfpYKck5SAdEEf30vwkScd9b8XHBYUMSvCwDrUM7ggizCAiCkZ+nGDJ
BRJ+ptULmclgZC86pBlqFvQ4OFTdPVpWsG7Ad57UjZ0Tt8F4080HIQv+vrsEJyScZWBmgtXtzAoH
F+ygDDxBmv03iGaDdASgn3PSZSHfKNgMb9SyvoBtuHuOZbyLjIY1eQwe8Qg6UfDyX3E9ug1A7Ljl
WYTjRgJqB1wWvMKLe3YuXL1N7z0G6HR2zj44uReaReO0KUcFGpizFUUcsSQWdaguLyIpmWHR5TV8
7HHs8RLLqScHt9h5ot3lCOxhgyqpDAdiw9XkQ1YCuABeYE7lAyixazVxv1+eog4UC7vjzkCQzHFp
FfO9EUQFw3IwmSMrC1QgclPZ7ZzmhvYFalJMzPrW3H/KgDdJR8E5S8kb2/a455l1X4xXaIRt+7hE
HFZMLltKelb1yUvynKUfP23IlXaHz4qNK+/CunJpwsvJXhkWSAN5gDd+W9PhbRHVIW9lCfgEqRIe
CEx7PmQ0yEhNGCUjc8kUhp0140ZmieL4wDbFux45u01aqLvGvtZXA1o14w4v4Dj5OHWfp8Ed1nIW
8Z3oN4n9oqNSsepXEOGKBwTIEFsazAvIU7XZx4+fZhpFczu8gPJtP8Yfd4jZxQ/oYYQwMxhVWNSh
PENePEvxtpQn8UsaSSQBJ8F9jNi7JMn7ZnCfB4yGYX4FOS32ERulPfGH2Rnf2spHHsD9AG9UpnT1
38cC75DkPPpV3IXQWSO5O5D/+MATCCm+AfmVXypEqo+xHH+Yy5g0nchFeG7P5YFtj+73ORBIjjQ2
QADjhkVQK6/uIm84khVKfe2TBRCMmdx0cZ/qrrqMFQeLEcz+h7lYH3T/eA45tIq8euWNo/Vc2G4L
ayvCiMqnfS6IvdJ0VmDZR/0niqhSpDTXzYWsA5t55kKijjacHgnITk3sKeyGd51yB3axZjqgRcdU
VWYNp2GXl9t22MxLgt8ktrT5cTQsYpzOsK4DmkSAFd16ET62MNWFuXt591XjR7dc/F3RmLJfYAWU
Ivu6bD9gTvtj0MQs9AF+pJfBrDfKkV5wYkJ/fOEkrDaDNpZdQnh8Is+mJVbmh8KWkz86v90TKBjn
qr50RaworxVKONgnh8rX5iOZnfmr8ntGk3log0jyM36FpLZBoW0T++SXwyxr24MCkH9a1XDV4tLz
GR8XhBOezWdewRbDKlSJ1vXU5iMF02QSBXxLawHqj/9Ztri7RQu47k7jnyhpgqDyOsg64aq11JzF
RPVWu48FnGaW2MeFkkuuIDd8p29C4rr2PXCLST57ojLXKwavxpGOO7tceX/p6RT2WSrd+LS0uceh
7oxO5stQZhOC2/V38mUOwM3CjGZcn/3FBbo8wlnY0gxz0O9a5cvR3StKy2oMj3/0Zt+EhzmkDuVM
qvHzHi6w0uDsxlj2AKMEY2QCpNmaBNJV0ChFrAOC151A/HpMvmRKHyb1zTm2+s/aflqQZBFeTCH/
NNBZ/ZxGtammCyqFWEIPqqa7xwCGeSkOhrvR9jYYmZ/RuEdFQYzMrWm/3RFtArOx8DuCiErysXbz
HnbZ9B84AiLi7iH6vbeorPHMPW9PeHvWmnE8O91oP9ZfNA0A24WN2eCY56aaIEYvFgMNoDnaWUMa
TeGFvdfTU8vowWA22qW/aPrUihVoWRV9RSJa+C9zcnPONvUEci2nzhXN3qt5xwLAmiw28KzijjZ+
390QJo+x517Z0lM7H6oGmFC0uj1Tx0cW5LAj9qrv6bfna0X/aYH3FTfCqOsJfswQdeB1Smb7vAPb
C6xis8BLAAYbnTKdewf0Y2H+qGy0FiqubxZTTS9Q37LtGsJeY5oX75yGNaxWk/ts2uKcC/aa10Pb
jgUeuKqkKM1XzzjLDvgU28SA/MiqtXlDpCKORZAKQAs/NP8fnIgVX+//9SI94/fiw/rClEaLG3Hr
kohcG1tW2pKWC4b6MYEBmyadynU7ofdtD4AKrkDpM7z8S/urhIfOYD+4UXJ1As36UHyEF1w4gal8
6tbaVonDqO3Tzu08FGRr9O28dMknL5f7DDUZvKanVUVCHwTvLNN3HzqL2of1gSaZuKXwGKM7mZ9f
/hXROPlrlelTeO7g27NWB6/0vIZu3S+928GqU9JfOD+eAdmLeOhTm4I/HYanq1cgNKL7w1ZCoXLF
jUBsYJqwtHRYXd1AhfS4+KWVS7B522Tp870ijnGgLQzezF0UuPYa4iUhldQ48WdM4YEJkDA4gJHu
zWL43H8YDHhxNoG4+Dd8hTuYsEAeN+fH3mLV4Z+C30zbPiMylupm9Bg/YUcP1FwMpL4rwuqQaECL
MbpMIyBsAGbxhnc2M39hs17xG+ZYCtHBLvAYvENM2VBRp2TmNH0xFWE4wH0rTBo+K9vfvDEEeTiI
47EJ1QmBY6f4XFIS2LyIF6Pvh3uOWQNXyvxCHx89e5QJWourrraapH4yHKj8MgN4oHc4/Ol8vxkt
GxjeAfVywe2kUFoumRQlDyo7n0A/NHSLUX6nKnzzqETWU1i811Q33Zx7FRl6x1WDPMnTHdi18QGV
W08fNjvy2bc0UG3MdLfF/GPsnGHIUhShE0XhAZFZE/bH3oRTQTT4Pd6TBIXqkA/+5j973rffIEWp
a66oMzh7MJ+6+ZgSMFcAzvQzsb/lGHBbc3Bz9OCSlVvabbhVMK0wryVUhOc95xKfMXDLoYDQiSCH
4gPhqiCPUHqrJNFwp+cKWyDCv9Je63OREldTMXzg/OFMYgBzimv8wdR+SpL2khuC251pLshVCNOU
CmpBCTYjLGth1hgpeuMldh6l36K1iKBCO9c+Y0G8aNiIzCVwVqHPZQRiZFLh8wdrXCZLRM7hOM7c
2nqMpatQvSNv6OW2zVNWJAhKsFx4mVr/jOmacGpb2CmB/BUtnNc666PfdY++TBd2ZLLxtPrKupwc
ff5zzSHeX/BzWvZtVIsvOSc8ot5swW9TrHPA1RY01sdEwldObBI1bAnNp3CgBPGkZiop14fSIG29
3ojLTkOyCbCwm54W0A4ZpPUlAei3RPSUjYrdAc8+gZjlbQixk0iQHeGbylyE2xSEsxmKcEx+xY2N
QQovR47jh/3+f+ddbdw+QvAYkNObo3t7V7kY1u/MPiClgLPkaYBnEMyNOrhY17CbKrOeycnvde2F
eULb3+yPx6ehaHQ+dAovw/uDq8fehpSnO2J7JDQ6mIGEKpwnl75EATe4Iruzy6rDYAyuomamYiuC
G4f4t8NMxCVcj3qACxhXIb3FQzFQo5KYLSVXIX1lKzh1pOZV2IjdRkJ0+q74EK0939dIszJ4GynO
IAKtKNYq/nowMRlrrh84wHzd9Q7kgMex45fJ/SL5xGRar5QVakQJHtBxiJAeAW479m+Zhl5CaJ2O
XNm4Gyn8v3JKQBLFvJWTg1IKRYwYzCFIIeZhwMBmIIFCTPMHO7LTILh59xF+UFf7NFI9jXSWzQ23
ux5uPFwzEK03cmDCHyTB65d5u5INVs0Pgb9Zf3k4v/y3sRaRch7weqCcm8gdUEdB1Nu0/tJzG2aO
md5WaTXws46nhTHzTSCPq8vmLwz82fxNC2oQDWovwdmJkHH6x74eJJR0YqlNIIK3eqQ1b4WozCM5
leLli1Zf/hlAlYoTwujAb6vGYZMSAbU27NEIcJjN2VuV03HU2dKVgmV8xFTfmDXcWY4rNGM4sQ9h
yOgf7wsjAd7A6ZVwgctuoFYUnz2yazg5+q8pliCGGsC4+mLODLeibFl3jC/lVCkzyAHHtMpoboAd
xZO1ygBDra+NF3LSpGdg2G9GAVya4Ja+o8o6DbE6pofGFX0i2Ox+eMS7tGgjsTNATRuZCWf9O0G5
9zTpQnuxcMANQBTXIGd0iZjAO1vnWHpYpbA6Se1dVz1qcOs4f6bX0cUdnWykZuOW18xPzJ7TbqQm
Vd44uOLxiD4Xv8puWguzGl8YWGnIlNH2oU5/eI/8EDe92+Dj3U1EYjQMuClwdIiuHp9aNcAxBMdZ
qziY3Bcgky2vZTziK3SY95yYF7ec3t2eR+PtXLmoDVxRR638MvZe8fiRF/gG1yHt2tekq0SWYqkm
/rFivnGPoBXhPNsylm0Hmu/UjhDHUQBbNKMBMPORpqqctjyMoTg3sL2AVWJy7CTAQFhoY9akmGsj
ZVWcNwRmEs/69mQtrlbiBFRHXc5UVhM+Wzt3g/0BQs0NBTJEVLwQQYDFx+zMhkaxVOOi2E0ksACZ
SGEcV7gEGYSYLf4INMSU7283KIS6J847b9btpUkADFDVG/8LvxGhpvVAr9jZZNYZewA1kkNpmkVs
L+UC99IxvozYrpdkJYZoMiD/pdRSNOCwJYChZJLtcHNDrGtxJiR89ISsxdIkg4G1siR5OU3nCBkn
+9rLF/wPQDOmX/twQRsDkIWTGR45+K98APmx4sUT1bZBCWHqWarddOhTaY+pYYESF+A3BZcYKp9k
9Pn3D7ACvF44DsgyyJrjB6opeOWY9BVP5ybZVQt6Xe+9QpNnqj/q7790X6Z1EE1oyXPicSuUceKi
jtvBuB3vl2ByvMSuw8D1aLfogq9ZneGvPcuPE3y1wAWeHHH4FUpSs/iM7DatpCGHLKRKcgkFqe73
NzA4mDzL7P5FwY62fDf60zL+rs1CBBIDavSBpI1IabD/69BB4t2e8Tm80aodOU2oAvHqufD1ea7A
/ckek/a2TNH3NY7i6rpLn1Y9qZYoOuNdVEC0IfetCYLHVSEeqDKqv/NLxPaz/3RkuiG/6y1dE7rw
Fvf1ikb0d3/vjRWxPasH6LnEKX8zUTWJ9eY16FKrzmX4Ieqcd3/eDaTc/93N81N2yRqIgFCCBYsA
wFYLcexkzt5CwdOc8ABnmrPqhCB4dUo1L8y4dnAQQQO1FDcADS8psKnrHgTjR5PITSE0k3aBS8wt
B/62GTAczfYIH4iTt3DETBJ7F65wRnFiXQxuBEsJ0M4j2hE2KzAnzAIZ5ODqMWO0TCn25gpFwdCS
gu9ys55kLzTxO4nEZFZMZbvjCXZzzS0P9bxkNCpXPOVhvMKhwXmkD/c1eA3kkwFL+3KEmSdIE+bl
HGBduc+JQGtiOtMWaSzo7ckY34JAsSM87jo2SAjv1dq8XnBjYX5mO/dJFIcadWc3dkgb+S2XRLtt
NfkTvUbDh+0FvvpwuoV9hSzacNnEMgWo0IfLVU0dYm0uaFVTLX2CVV/hcGurOMVaQ8YD6EtjH6u/
Ww7xmy6J0wUmNnWgRB/sgkxroszMN2qbiO7WX7drS+gDICp+E4Kp3Svr0ce403gyyLoLusYjNCGU
2dV6DOUP6p1aURM65deJukjPYNU1ucCCLcPqCxpPJie4rjM1XETXr8Unp8mFcTKvo6NdJ954HM1s
AWGYSaT8XVQ4++U+Asl62/ByQcnKKaVsMBpzmtc+HbtolA/eDeztIMmc6guHCwlG3y+LCciUYHLY
UDNlaWP1g++5okEJjgIbZPOFJZ9ITy9ec9QBDD2Aoj0smpGKNDUGBtj9cE51gFxnnwJHjZt3zFtw
s+5Gnlc+mckwVTlvQF/jAzTXVigjybGcYl/T7YNft5Ie2B0sNKwwcLZYd6f8xVfl//KiT1xP2/DD
2jGgJ/KjIaOJtgUOhCXK5tDlTNXTa9hJdF8QlvOqyiWVovALOtjv+tKHYR8TUbSDOqQpTJ6+NNKK
Q1pIJ8bckXgbpumTGww1k4n7dMKBA//HITIRTy2k/LTI9molVTC6iHIiXslNrtfXEFUX7GyL2Xph
DukaF4OeeyNqy1wM/wk3egjr8Hxw+IFdF9NaFEAx3HBnhfaDzKkjRT7fLMHLmG3dk0NYo0s2rsHF
uZ8G8zsKV3igIVaMveSZXNujhjQ1FRIG10d64jaZWRbWdyXSBUUsIZjmYM4FoRyJEy6+JaP8dPCq
nVcFYHuO5hQ1GUraTKGYlCsPHhq2mzTJFy7EFrcmIFMuRz/5ePTJMsJ55w/xYiCUhvgPWP10zV3z
mZxTitA7ughurh55YYsHWwD/0gYNL+MUo4SyxWTz6/OJ5UwlC0mgwGm9f7ET96LYEpjQjyirltzN
cmqVGLWv5Yq9hzsbl4t48D4YdJW7tDOVxrn0qGSNbDGBOkeyzomLHGGXuCrfZvPetgMPfT1f0VDm
DOPSuBc8KaHX88E9kXbjCknkScq26qj9lU8UBGR5nhSGwNCtEQkgfMjhzXXCrBpIXS11PDEgVM/f
ULj0GpAfw7AjPjSl3zUOlXmaIJdPsP/EA46emP1l3EaKUcC559Pg08Lgmkr9ZsV0CFwxiNBES3JM
Gmv+hbfyRQDN5UnRYHHC3CWxZO9s4M/84liyTl+IgKhS6PVxUkpxihNnK9vY4Cy4llOfeS3Qhons
78rk1vYfUBnG2aGUH8ckZBM/ONN2AUwf6xnfmauaJaMEDjMIB9I88LLRSPPaDQZQB/s6eDCZGlKI
zHk3rc2nbXxhx6LrtZkfInHfsx7wGjhA7Wu1Rgc4KTfzKgFtiC6sRpQpFE5SbDEQwljqGdYdRiZI
hEYEpMqKgxvlZUw7EUH4H+47jvk/WJfMBNm+INpA8FHDThK6RTO6PozIvk0eUOq2NXp1S3I6M2dQ
do3BBfGdsAhkkzq+uyFDSpuvqSL4FufpOxzp6S44xk2OqZQ6jLO3xd01VXQaTMa8cjRcHuZzyl32
dsg4159micsBt9h0l6rOI3pEbFAN50kbGVAij+jLiEqeeBnshk52DiBops0ZbyWhbMHuPoXX1IQa
cUPEUWn9F11ww6Cx3Lxz+Rhl6odBM9o8b8N7V/ZO45DVDFCfxiVv4unc9i8nUKLeExsAJScFSidl
wWB09k8ykmWtIkTTwmfZQjLoN+mmGievm5DqxeCPNFO8rt8hc2RV4QJ/NIzbAq/nzTvFt1VlNAKR
maQWmM9awUo64zyE2EsO/ce6bcDLjRT7no5nLOwykaGFbgdNJkVfbhIui+2FMn55I+UT4kCvNkmC
MffAOvC1UQFwNWOP1UjOEPjX0Tm5pdGJ2+Q3XqE6ze970/2m67bwYCHwUh1luyFo0pMgYnpBOsfH
yUnbrRHvjkd2BYq02JpizNQgbwu1WBkcnR7CCkNdMbWsAM8+zKyY1FLSlDefVu64lOGYXnoMC6wv
3skn+1Yby1mHrO82H6DZY5wovC5I1bdo+ejrGsZhs8V0hxPINXv06fFIYXZ5Mn37Rt7KsqJroe15
4CtD66dsF+Sm37D1FZ3w4ovN6qibe1vo55of3lRuAKgsN3PMXD2BH8xED38FTXU55+w+j7LlqAFV
+n7CfZpsXBaBdMH3cHNuUJ9tiGFEHhReXaDRjGXBxhdv6JvIQHfkSRec8Hjl3PNqwDTAUr3eFp34
wftmFf7znMJAzdJcFA42aiTEycJ5GxRJLk95/XXvhUe5BbmwLGxEZF2M0AJ5LT/KCBi1+17yYfca
FlOwPoUh5U9Wvg2MibjlLTxfMQPy/cWsPXvgemlwGOCwzk3F3hKuFWfewphXUdPcq300tC/r8Uhf
14nyw+zUgzEv7xQ7AITqFKspIwRuP73IeSDAb9/H4JHKEbTi5MSpn35mHIHv3+2Trbj+OLzn8fsv
fve/kgd3MF6a1f0Yg/iaPuPeBJjLrFlvpfeawJFlKsJJW4Za2Juw+cuWez3Kv4DQfB1+ot7Z5GY8
K54mbg0VUAntHpBzn5XytNkPAABIo3ZYB1x9SHwNzDbpgwGxLkuQ05s5asCXookNDkkU6FdjbM9m
cMGT98NJedYdQjUgu+aNeS6kbFyNG/DYIpw+3fU69YmyHaGp5MZZcTho1OVJ0hjjh8G9jmN3PeA6
fdHZwoIsSEMx+FFg+EltlR5zNlyUMLFx3hQUcJgX3OlYPP9A/qLfIb+QgPB1ExU98NoVmjD1TiPG
YupCj3wRof9cO4CsCnV6+gIdg3QjUQ/wj2UWdD2518o6wg2SJ9qYqs8Abg6oGYLRbV1Zg4/ZFmUQ
E4uvc0hrQA9EtBHSNAYbyJiPiW60tyC88kKbMOgYqow+WL/375bCS7tIZXRFG9cin9xGRchCCjCq
a+GJsd5xuk6fjR1ifbPNuPdovT92+xU2KuaMfYU38vEZcMH0p8iu/HUHWNhoxTkRQihljKX+6Efk
OO0u7FqmzIQ7vTnuokMFUrPYU8pyCCzQ1qDaSZH1T4kg9QhEvYfumvSt5yWZdSrQBymq14yjOHkA
96D2usXH+KKyR8URgZ1H+lCKZM4rICW9Cmm48L9DOQvYziFkiBMwG9ddOHy9ndV9jsMZEkWjq5r7
yLXJVE0lY5YLhI5DRhC0ewv32iXWz/BlCAkCxZsyUgBYm8xYsHIu66G/2oWUn3zi4q2+n8HxppIw
PlHMZ7Bi0kK8lXS71CtNg/sf5E3Knrb4jp2QoPC0qEhwGOtQlBkidr9y0PKhgVJ0jd15y8bpUguC
vC+ey8aLv1U1SH/20aPWKVx8/Xebhu4QASPzY+k8DlYsEfOQgYXiR8ZH29FHuMyxAWH9GJ8t+OP5
82sCCevumuCfDD46uPGfVuuLt+4AuA9OcFn7BDwz132QiMBchOR26odXg7hUDDZmayr9BcxJBlCS
W82HAS0OE0Bx/P32osZ8VunufflmLKIsxzdC3hhmRJSZ7oHZTiwJaYLP7UPurkD0WZAKt3q/fYNY
oFuedzNlLty3xwEWUxu4HCd7uWTqDJyfsXnN23YR87MRi9nd6cze4E9k+yIFbe44nWtgTcqvOZ7X
rSEaW0ZndRh2xcvgajia56SNND3li79NC20K+vn9iM9V9SRz5EQFa4AMpaL0uHsAoDvF2nDsvT1M
0wiyMDsU6G73YD3NAkxw9pw0rfPfB2Nk+Ol2jwQp89Y1IdI+GnD8GBsr5qjFBffJeMHFNWGCbj1w
FI1mhzYLmJ2zTzEPtIpwyaz1a2pudNtqwyYhhXgrEjsFUwKBNxFYCo0XvMP1moKEFZqV4cNNzxt0
wWasO42Y0BOHToDUPdUaTKFDnj38PLTkEx7Hf2GDgoryjAAnjg+1f7IyugqgW6k6TyPO3hhl79tC
LrHAdth89neejncOXnvmClAdWcxHLq/Ur4a4eB88cA6iBJDqC+4NdXWIRP7XYJFAAqk0xrsAB7w9
PiOh1K+8xvcfEYtwCpntGii5aRggT80ojDZg+8R1VmLOSM27/0UMWO8cEJBKlS7/aL029QDuHjec
wz2EltY8yCydu7UMzgB2C3xdZzZ1OIlOKJhq9DWOjWBGjIj5Pt7ABYkff2DjxhiJ/kjG9JTaZTif
F4nMhKbvhqOuNWOHOxTPfN3BJoz2EUsc5K+MqrWrJxkn6EplsMMI/cxoyexihcXA9OnvZ7+0INV8
YQBuzHWmzbTh4oBDV9sbAiu9kdvjfJ0mV3GISpuF28RNamd0gZyZhV15nYsEogOJHyVm53ywNHz0
RLtB0qPtgfB5dlirVkczTnCAYtZA7HDN0z4ycqPf3jEU6OSVXUwXO/NLKahiUA2I0ibPrw21kBHt
+e0pHe+zyQ5zZq88PlwGIcrioj0/D/gRhw0vCB4cXEls6egGSCD9esAqOxz8sCun5cRC9kM/SR3A
VG5FP6SyYzIGegpX595pwTgmwsLfN3EgNHXdpCfhsXOUIA+ANWU/+mClsPdJxYsORfSZnSD2crKI
FQAoLK5Xex4UHBL2XK5IvysdL9RQErFhH/BKG1Hqti1iQ+D+6NtfTWvrjHeyYnKa5I8plBQka/aN
ovbX16MUxBCGDNE9WLKJ9+XXeXEhxsStEoysG9OW+1xPGSUDi0lKxZ4K5PMGwvtyINPBrnguLH2f
oUmaHuapTy/VhejSUcCXMb9o8ujR1YPPXqEr9yafgxkf17jYsrGU1ZmWk9riimvDk4rMVMWJPE1B
xIBRcqzFKT97oyP5InzBo8Lwy2wscS2kb/p6tL6gz/yaVbGi2wUSzOGvppSAipnIAAkwIPzQ/yuh
TCvb9urD+YWyjjMCHIbeTyYzZt3wXgVQwDdyc33YjQk5YJjAKAZTV8SJqQRu1hiEwFLkM0+7mImL
84ENSj37ECon05f+Y6q/7fwbELLITQ3gSSSX0RiSRHarnYD2xKw46si3swPEq23cirzL24IVSZld
2/nsxkjCf03v2xY+8iQGHjWG27L433lFmc39+LMuI1p5z4hbg1RFmp1pK29jPFPg8igoRdSt2ZmM
f0Js4dF3QwD135QXK/m1wOiEUYyCqOKLswVD9gS7T6NbNJl4lHdvxts4bclxo3qT4iZv6ajtLjQi
p8pgSGy7pWJVXS+5fUinoZS8CV/sbEl2yJVhPGWI/h2vCUoc9vlfuYnsxltmAfCzihwA5RvB/mQW
0nRUOIAzG595qKQbRnRY2ZkdYQsrw8MrLO9u55S06gAC8R2G17W2uw2ndRkeq43illTgXW/3wdTj
0UM0ax54mTDGj9ae3fgdgBc3JvXLbOHxTi4dK71+eOlmIdOVJxkhwKnALCD4e/gDhC3Sr+uchYLf
aA7u8brN2P6zpQ5vDjDp8A2q2fyJ1BQTj0S7huuSj7c1VbYv63ayzUg/wA7tWWoPwJJuimZr240Q
QtyxUZQHzRiojXZfGagY3wMn0C0dHVwUWaAGIMTNpI5uUGNg5I/vu2L2VbfHDGmzG/96FpKVhN9W
8C7gtTOJpN2UmS9HFF3AbgBv7aZbKuiDtwaibvr50+xrw/6X0td4Hq3kw+GOU/gxJ3/1YCUH/2a3
HoSbIM6CzsU33Y9Mw2EqCx806cMzeFNLqIXfnMIKA+o6GzYV62kye7GYocPqrOzuKOf4WgNWAwxw
Mx+hj1JkJkL7pdHy+brP7JHqtNlnglL5jwX9Zf/xDn/f9klcogUK6eVIl9UnS15JNoPKx3v65hwA
frHq0bb3QWQ9ft7buGL5kjwvJutMG+b8n9BQmqzU5LUGGybQEVU4wgrFRP4PbD5o5Qen6FiXAZoB
A+Vxi53HFXikW7KQA+cX3i0iUaM7/V6FxaVTk/9R8+K/oG331NJuC5Y9nrYHg1YdvSkE7qcxU5HZ
kd9GRS3SBf1lgSdTaGPgMOiNyr11q6R+W7YsE44c/OBwhO0dGvQPBGQcDDYv43O22gtzy9DR/KzM
8eMPcvEj6bWM8SPZTbHrNIthw6rirU6tbIyeGHfjfYAHGH54sAc6o4tF1f6EDFYHAxhssUx8gIdo
F40aDJ0owlfTxMdAFAsvui3n7fPfFH9vCix0DlZvrua5hq2LMe3EPehhog1nRrTnIAY2JLdSnf2p
DOh9Qnr3Q8q1I0fqMdnbbeRZOKy7701hN8MtHhsQxdo4OgS34fIeLUhLOJg76V+6IkJXWRRoOlK4
mVfz2zNn7+VirX/g8FAEA3IgLfxSvPac0eiv2GyL4JUjztJmpY+vJ+JpsKYdVw20Fv8LC+kcFTP4
cwvawY408HhW30C/lpwbojsdKAKsIk442buarv1r1V8aO/fmd3bu22rsLTFQ7mJelNYpsDnB3FQV
59I+7/DbEMsU7mnwRS5YMFGFWrHbNdWVOOaTsVKaXO9nfN8pwSh9hbxc9WmWZuWfmLXq7mwfsSoB
dJigI2EZBmObQQWLIcKY4Gacs74+fN6I/mleLRVeODcI0WpgV4OU16xAsbYRBPFs2ISglR1zc0Ov
BjzHtWqq3DxCKPD5MPFYIo0IRBOUkld2I43FQe7BPEiIICW2WaCjLgG6L4NimLqOKu79k0NzY69W
XRRPFMKUeoyY9z2MPuzX06ZWzjIicx6p9jRXmvMcfUP/7fkbSpXNhswzA+eoTdYaaythcHwzCUZY
145rA/FG5rgdBjCYbTu53Ix1dDkGfbDxT5JSEaXl/IDI3torxqoBzw6oiG4hI+yJocUEg7RtiG/J
L59Oo9GgcHtmlZddXeK6s5iWbNob8J2NWAVDlV5cp6ZyyiA7j/FBKuR2d3BMvWTC9D50wRG0WMad
z/58fk9in05U+FlwM/xXktiLK43J/mRH3NsP7J6s2cvhSNAHdOyMpt+/5I1TbaAqJ3aVUE/GvkZC
CunJGjjPvc29gAWVnW7Uppnc7Jn6YebLsElE6C0VwVSyyDgESbwByqZigfe3dSDq25aGIxxanY+z
zzQAjc7Dpenq4JHjTxGJT8TqUBWsg9nLh4lrCcJBz9yZzu++c0tWC6K80HBg7zijFY5wnuIjMU4Q
whi8QsEksNggzBhjsQtL9nlzaSvusDwpqqTMx3KVMeE5kA+UCwcjPNA5WSlNEA3zeUbsgg8bvQM1
atZ8Zog7FuGJTf1H59XD35QW447yE94OOtlOquxmVFrv1S44EElOww9EUI3fVCzEZTCOZMPsZowf
Hwf6RAjUl3LwwmRj0xHfBxC9RFFwcdL/1tj4Qgjfh2uOdqn45OaiCMFtQWLvXqXzPVAM/kfSmS0r
qm1b9IuMEBTBVyaVgAhi/WJYLBErUEHBr99t5o4b58bJk7mWirMYo49eSFqyOcBqxXbb2h6EA4vq
CKH2QGYC8oo4pjkH6e3X71lDFTKK2gOmvy1dau9NHj76Ti76ORdd/wg9/cOUaRDqzE/FSyeKu11z
nTTTq+CXQhiIVH3x09cVtOuhAB/H5c3Lv+JJi1/3hia7EhsW6fI2nF5VZ6R+TRCAKmg/HmgweCjV
OmZhdC9M4RknlFy9NC4gvzj0CIz2D5+XiI0ZZpiCAebBLfeU/zOSnpvpXbfhJH+ZhjNooabPDFty
McfotM4OYvX4hxdGZ841lACHry/y3nVlzUb19SNpphdR4sgT6+3CmAGR4TCDjGj+FCpdPu/djNGR
ra+zED1H/PdYIoBaAnGgf2HVSn6i1uWn/x1/KI+uTG6sKZzWc4pd2BXYl5FXA2mOw53a+FLaFCfK
lHp0620/kur/I4PmYR2GQrsk+BYXzh94odu8nP/rBPNFQhL0qRu20/wWKoD4zuvKS2jzmw2XzxIW
n3szJN44Y6ZAz9uJKqnT+lxmfbpbmu0RtQ+fcVRJD6+/Xo9kwn6HWcy/+QN0wNE0N2SqJp1zwUH4
6Hl/WSHcunH7gxAu48MnXjfnimEYT3JsQEE/Rd71x8C+MTVpAd0wuy5ZOh2sKgEgUMPIVYKcgO+J
3ARvu3VcXRcAanwJ9he2W5PWJADX8FoK2cpRFilrfERaCLP9WhJdhiccquvwPsKrerHEr8VeR9cj
+J9oZxG1fHheEBHSimUNP4QOU7woOyWsT+ogJaq8a9jMI+6TdXMi+we/rXgrYyWm9/nUdA9FB/zO
1qEiSYRX5SjD8KVEIdt3cPKyAYvUvbSxvZEfgm5TVwP0zv98zk+PP5S3iE8hiT/NRMBMM4mVONim
jwLgxV9+GdmZSgy4+xVbUClP4k6P5DPu/SFJj6OhHz014FG7nMLnUcZnRNKpx895BgECzhNU8gsT
4Lwp+eVvJEWlj7nRGcG4h/ogWj/blB5GdZ4zdlwmoasMjyazmAD5g5vvPimoClNau0MNK85ik3nA
wKRMWz/uN6y3ic5Izojn6dfpZFOIdlzUf1ysNLXH2B2RJILhaNhGUJQ1MhfYCfgE2pMtDKwAUlOW
yAlf9UC6sJVrTMpK4X6zDTKacjkCgt+IYIwPab4zegG8BStJniLXhLZiNoFrWtP0MWcmawEPtxk5
ZbTjcDTgSy1HoIfxFoj0FbAX7Dy2KfkiaE2ANpKkTyG/zEgKwd1FKv2iOuxydkWaX5aRCiJ/h1uC
whBC1h42Dk05gqYDoxFacoFjI736CpibUk/jJqynzJ7x11VWqx7R5AgnCiTMQ7OYQlruYWF0ML72
DI9FrO4w7zN4YiQ/d01nAt0Hf/EVJxXja+Sk/67Rm0iRNyVPrzY/62ayCMZl7cq40zOQhMnFzH8j
GhHwYDM0W9WVCGup2WPQgXCjEtjIjIWqUuXhVPGs/ZuA10K7ht6vycuOmSXSVwvHXyzK+V9bzfk5
MH7B1nfAZ2csWUbQQ9mYijkxTmRbw5TTsI3k+oc0JTZ3AxjQ7NQ+URMMsyeX3N1XqsigLhAsc4X4
Sp2jgrZMAWc4FWcPLMMsBZqhx7Q6T6ggcvisD+c75nolW+nrtKRqAz9LZIOTc8akoDmCIzkuU3WS
KP+nMuR3cz9psQImiAlN7ystJ19GtbMJcwjMt2E/yZBhTinuQMlGn90OkHfDx9nFxNFC0fo2771/
mKQkKHysrztE140M4APBG+7RDdskCPgDXLNxoxCzyxPvZX0p67tLh/X7Hk/Pkz9sATVG8Gfrs+TK
BWixM8r7ZtbOn3/kVFeTLnoviGxf0cALG9iNMud2m32I3nEKRQKo9aEq3RxzrFnP3U60zeUd9Sdo
vphW9MbdT1B+ZZcEeRwbCKwilFNvyGinDq9vT/L1Odi3GZmogxRsRuN6unjZSIOr3kUHWqykEJYa
+EyaORcVV9XP7bGX5clJl/m1cErpbNpvSnvIyOJtzN/455OMU9ycs+bkULZEiSMnwjpjlKvW8Ddq
HUzWYa52/N36PEW7ThHqUm/E0k3KSJFkWdHO8DxmmycjSmgoaB9dzpqX4vVElLH/DnJsj1b+JbvJ
xl/yI0AScI5oWXb9EBOIVFpHZI62pohvHRHNq7Gv7eCB0KQHpJghYGPTUmRQMdl/kCNhabnTwQi7
S1eqwjh4kU+B+VfmKcNy4PjeJ0NwyAmGdLSr7tBwWjzgOHMym7I9TwAlLlCN0R4zPGUuCpGBJVng
HlnC/JJopwX5wn6pNtzl0d+TQHIhKQMMPcFp/YnWF1SAMNUYFSpy4IWEglYX/0AwPEkrMWtIc85z
ymW7VxFLLCS778yjxMqAW8C7bUfG3cdrlkMGuLWmGKCI3JIXOILcvX9vutloIJM1GB35dOS9PYuS
wJCeIu5G6Ejtdp5IOC15b95z+Kk92Dpa7nQKTwIuFxfHSQKUv1fb6Hhc0AQ6Sy9QqGh8mRdZ2XFR
zu5w+3sjlt7b6gN8oEMZg36q5wMMG1fruz9i2uEbgfaT6DC0KInKgMqlSxjhuqsJQNU2HkiBCWTl
HZC4/0i3aEQsLeo+CJ5Ju0dG70y9mLQoU768Z+coiQh9NFpyc2tVXPeicis3C8t00LON7Qg3r+4k
x/SZcwt9CyRLplYJtpb63W4Vi/AiCNgP+zocVd1Rpa+MNv0BEZDz+XNu6CQmj5utaNZn02yw2NHm
OP+t+2FNozf7DMUF5baBqeM7fs8ojznvTRWnf7R3EJAQwXYJ7gABINSkBQ7g7oS1zH58Q2q4O9V4
gC4lmauqgGMH+FRuoGv8JZDLpdMc/2Ry8SKDW4pnyJq8FG4FlOGATzxs/ztwyyFBGGyvFCM8uAbV
SGUtHGqG07CaK8Vjx/193H7wumLd1hg24DQdqtGhY6oB8e2PlIR+8Pbs1eHPLo7PeD7segL2tVYE
13xqF88P0p0X5GnEeyaveD9cvF1GcYL49I5bjIBjNXgl2ZCvRfx0zpoMrz/KoFi5+LDAnFeLyr2B
Fi11HjJDfmibh6flhr/Tmgpn/UKo2J09HQRls0j3QTzP0Xr5weDzn8PY0yKYEON6WblBjV5zi7tb
L2YY95hsEYdJbMcYAuz49LHX4+7GQWFKQPUSLZcob6DQLfjXoEPcwbed5l+899BD2LWCn2aY6Vvl
cw2W0Ep65u414HBq4ABBWoJaTEqnDLWiaCZlnI6QE3oj4+RwJ326PSSI3cKmYixwb8HF0A0g3I1x
GQFcfzgdVCDeC+c30aNY5Vq4v2Iu7++8t3wZCek87d+PwWMXHUw7B8qHV4ftACocCqOPyYRLm2Qo
qs0hQezWsOs8Payysq2VtJxbgIj/fGI0OMncrJ0F9FuZFMJNxwVrjwOmoRuApWClQKq9zJiuN9am
S+IL/wjHb5prSzkwkZdOz50DrlVMdLnxL3SmOeq9X/IbuBrQCVlCJH4LgJVZwX8VZ0QvfzTF8z0H
Vl8wDKAauM0qPFjptHlxKleqYAOT+HoKKS7jo++748nGkFNhJlELSabaO2ecMk9v5p/wfWXBgkH0
8B+HonSKEkDY2t9tHk8rWx6uFabHV49IBmiDnKCZ7JRnpC/lmGHjEiL9MibTTIIp/zAfwKNUYzTU
QN1Ai4cZ95AFXngzzXCQizCtBr/oU4KCUCj8QeOfPdJ6/OrAb5RvGQEqr0ovDt3au6DLc9pNld5v
UCU5frsnSGAcyqFzo85F9Sjqnk8FuzAkJ6GcvWCXz4qoHCFdmikvIuhG8EfIiej5CgVtSE4Fe6eE
e0pCWP2MMyPIn0E97cIHq0bdjl2uu4vz0L3NNM3+/sTn+Ight/TneI4bi4bDBSGIYT1YG0+7GZ0l
T6N5u0rnX5qUzE7B45cPpb1FSSNSjNAihZ/4oWIFHeA4fEW5BY2vtByYX3S47Msc/PGdznqY/Vu6
RlTvDTmV99w8MVQfRnprkcp4uyaYZ+9ZBtxguKSDOCg9r9+j+hO/pD0Yasic6gde/BwB8f/8a+b+
8DiU/ZTCt3i38pfXPSg+bv55+F6DY3TTIUS4h5Xhb+YZDQ3dGVHt0dBD9eMZo6FORMhn9CK1gFSk
Rk6jLlxckDC3hMlILOTShNwajFIRjqt5PPgk9MePpYL2Dy12YGBugIsF0AiJO2MQ42K1zW1aRhpc
gPOvpIQPwp4WUMrs3qqZ98VvVxBQoi6xZ8Iyl1KMFjejlsj3Q95MO25hM6FSzExfJ7XIxxr1br5c
WqSREVwn9Gb39OUPwjIwQgyk5Vi5wok86qffGLoqYvn2+LqkDeju2dke8SfrqB5hl9UPi0SvfLn3
OQw/xPlmvnsi++/abSP5kEz7rkzWLfZNwUhm/kyA1zoB2Zo6I+/pyFXwPckDdh+A4c/bYuc5Y9ay
/Cz3xsVqH9PPBztg/+7+ljXuCD/3gZ3wa9552jQRbBIsGyT5klg6ZMgAjD2HqLlCKLPBTqOa757a
u62s3jvDb44wOom/6a30m1C2/lll/xfTvs9TBRbyuU0pj7NNK9ULr7NttCNA6eFMw82Vvjsi4KoP
EIXRBM06/FXTODSIKQmHdu5hB5oqCiew6c7oRp7DedZM1NbC4XgQKXibFc4gM28kmz0x+l3+gHeB
JTe9+EJK3/qV4/n7XdTwQHE9wU0MFjtIvRE83C3YpdF3vWfgn+c3aotZJwh45Izxh87WJYJFY3x0
l3UR+0J50lr+vCvKMkFiFLlt3RqQDsP5zdWwnSxhizw+UR+HfxMoFtk0h8b2a7eFfZOudVSW3/kV
OgA/XnojWNJdzepfLX5ph2k2D/zpn+tAGbhtF0CeYgkUmEGyr3NMfRw183iJ0gNr5W3Di+X0Zdtm
CSgOXSmzzI2cWbPH6VvIuOQRMO7BMJszC9fYNJ8BykBs6UyREMgD+LZmE6lWPsVDeaw0QY2v72kY
PIn/RUfXhyOiPHwqpj7GTV2z/P4VZ69P85QAmn+fcxioKhUgZjybMqW2fRkM3ZPeYzRRqD/3LN2P
OWEAxtvbZv7k0zUndxhGPD46RiisKNjVS8xUHyt4h6S/HvgU4W5WU4zaQVzPm3cq36a23NaTs1O9
XNY7lvg/j5mvC7z/HYjXy3VeV4Gs6cl2QDEG8Tzh4egd8Vp3VvdIq4VqWArD3NED6bf8kacPe7PB
EsO+AAjw/cZ4UdLJPBkkXwP1M+nzBn3JC9u93tZz11UTWsIahjwDip54jQqoxobV32HhzIFYB0Oe
E+LeZe9nkbv3nN+5CAHfL+Rz/HETbc4r5g38PhANUChwBjF0bjPgjskt0I0I7wvl6n+3u/eqm1mM
m8nhUq3LbsB3TGPQ4mpSElUDOapnVgOn+dlfMnDe3nXWYe6AVg691GSQIpZrD7KKQfdXC3yIZrfp
82wz11I0x1hxfuV2g88JAvyw0pz3x6yP7b+8JmZr1N5US8iQvpYaDpY4IoMTjlRcv9xcs0ufcvLd
s/rOhUzIl9UsMFiOv0FrfpKycI1VJuF2nW8gZKrWGYPjFqMILeC+mLyPW1joY5qJI0JluhIyv3T3
MdUHbPFqUSHNGaYNwYvMd7GFQM1xrXH+4VXQCOsU81sHYea4gDVY+XmGw2yX2QdjOWZvHN1LWPMO
CjCP5Q2D8suh7tNY3IHoKROebrMHs0UMM79CHCXW+/p3W573MsiOMveyOC/rL6gg8efXLLjZfdAO
7+Vnx0vQWUNqZouBTaO92x/T75Ker0Mx/TtRoy+5fgsbl+ywQH+FkBeDzfh+tfcsf4gSgL/tgdnY
lUNwGHVJdtP+n1ACZA8tOu/7y4PIicgwH7UTiC8f7A12KHImkuIMM/dULhpb3zFf7ulWhxEuLQKl
JJ9Zhx0Df+kVdI+MZNq3zSwzcsUAEp734mSKb1QD+AfjxJVDj5RQIM4WbPzBkcFuF/upfHaZnr1L
1Pl7ndQfotZmG12UseqU1FMDuo8rWYw/FPl9GAQwIDGLxynGrlYl6u/TXCUxxzydMUwBSrIIQWRc
urges5/T3pzXZaT2pwTEGa7e2iXGQ1tu+cVrxyHIgLY/ed4nwzEIKNRK0AByPgDXCBUHTd9sgcHJ
sbRurdUY4vkx34Qnq+5DdaunmOcIGdx7vIXQR9rZVvyO203nbW9gulvtqe8W2JeL3kqVPh0Vya3R
1+SOftLw45f4LEUnHMbluHGvx4ctHxEGhAyKeFDjjK4Q0T0VS3fCSq5ldMBh8PbqM0MfIkDxv8DL
IMLp3WSYzKCZz1nMchQQjIXBVh84QuKAijqkS82MF6Z72r5cVs4tGa4bYH+0tn0z1dY/cLe+n7GZ
V9VhMKde6C7VrtU9GPROddznQirkGrs7/zRQqbQV64MAwa5jMBP//pRx32GHZWEPi65PyTzCyTbO
x2uP/RShl7jLsS2FDjSbZZ027tfMlr31y3m2eHQca+wHRJuUN/FNBlEn7uNU2N2O1OWFmkhxMnIt
cP6j+f5CDbA0hrvj/v60gDi34spWJj02h2YBAs4+OUxc1IdPqwJ/EN8lOt6ycWvmWoxEv+Zguv3T
jx3d/nS8M+5FML5Qs8J0+R1uZ+8NnfDsf2B8YiVQLetylK/qCVbsnQd8BK8l3BwSxnAsPb6PnVN+
4WQX7nWGZdGev3YQZv2MNOPPmVPsVWhCW2+Ifh/bKguPch2nfAQcH/+5Je0jhNhw4WyT/uKae8dM
oTCrKqyAej+SWtJOOuB+m23cX+vz3ukZX7DjXdCy9qkA5bSAkxFCBUnMHLVvW6f9zCGJLGGvSA0+
Y14UxQInDyyXKrdGj4MlcDgCr/VH1NqZL23msCKMwhwKU8XEbmiveef4iBmT/kTzaS+VjFuJp33C
fJMIh6RHk4dMu+mDnCs+oagyNLEIuQX6nsElOX7O1JujuL/opZvf9cODu7HKZufpE490c37zGr+x
37iHbPAvgAlkURx1I/ycu7CxnHxJIqulegYBVDJkAdvHT3Llw2B9bebg6it4FWZ+0EQOHMhqU/EZ
a6bUu8wMPAba1zEnXMM8nak5IlvgHSJPT2qqzvI8YOoOVFO92DHtRHHfoHqwzUh+x92jJ9ZkNPC4
vqPfqRKdr3m2X5s2GMad2Tef4aAvM5Xs7zVhXPEY95cPVNzKYrjID8a+xBLYest2hevR7sKyINBA
dWnxS93KRg9Gc+Bkk+1scA/5IBn9VZ87ePzELUxc55RQVDJEk+4B8QtEAVwtHEOld570lgxHoQkQ
Nvo69Xh0VKS6j+IcnohJFEGAK3VSF+aLShDq7D6z9/Q/W47gw70WhCyQ1iDVhwuVZXyDPHWb3/dN
rELN9b/JcEYYAJG1IDz3rqOebYyfcp7KrhIMa77Eb6ADSaGOFXGND8qC3wScZbEdyoQ5CtdpL/mG
oEhxhR+8Wad4Zhnc+mv44QX2hO9VfbDDqDQs7Nw8n0M7d5KLm6SJD/Vkd5tGCGVA+r9mZwTtzE5+
64ANiV8PuL9MEAc52AOm4rebpulJPnn39MEmb/TpmUmQlnPLWyzGwQWnZGx4kDkb4vhswgQNaDe4
JdjenXUGP3yQU04G5MWfzxV7BxsMAeiunvHJaioUHiUkxfUDKoE/XMx9zuVEnh64pY+PhNHxx0ui
Ft4ZPMrw/F1r2e6yB+frW7ku5Klqt2vcFLO/J+kUkV+nc1+6AIS6y90dxocYZg8MSVPY9/WOYR0a
v8VSEZKfF8hscA73GhMCIvCC8X2H7KrWxcpCBb1a0ZmI7vSYGDr2gt09HI/3WyRXh0MbfkxKcQ3i
3HpJYIgFHFg4sii194sAP7vWSzMHm2IceYceVVcIVzNYnNo98B00PP6zpdkWUGZ8YGOYQnwnFBVu
BnhWyLsP20KW2TqUmqddaUqm3nAzAE83pFpDPoyzLZ/qg4FdNyCFQQgLGzri8coQGCdYWGl15T36
bCbA0eW8ieD/zbfSSycqdxGo94410MNZUJpARrZR88txLSAXAlYKmVAR5DbrPE5wKSEXER+K0YXj
ATdlrwtOCQ+ujNbc3eEdLsTz5YW22BEnsQ7J1rUr4b8fpqh0MU/5Qq1Ew88qsPANS+fVz5z/PxOk
ejd/FAumhs5WzU2/JROR6VTtLmEESKqY9On7hpG2wJEW0o3EQkHXucBpmMy3DAHMCx96MmfuzyIe
huuMFmIjz85d1wphcyyrFlqp5uN2PGWhNC6vLZ8eJmZEOEo/wfaMQsZfo3soGZOv1zzwDMs9Xm5H
KFC0e9iI5lBSbW2yA1km0PFb7GHZ4OHRS6Hy8+0MDvQivF9tEECA4yL4Lfrc1S8fYtrcn1/wiLZx
3ECHBlLsMRnlnQp+kMn52yR0dsdaaL0Tbx5GyphrxWzGcyYHPLu3Ilj7XmaYJ7EleGf+PHrC6o0S
VACeCC7CSp88x9bM05Pf8eWGrUd8shQZgVe5Kd6FYWSz3A1vfnW8lQJKij0as0h73cAnFThhmFcC
K3u7+YdVfS8tASAqZ/b3UYS5ZJcsTb4j4b2Xnn89iNMT2rUtzwMoat8kSHzc0KAC/UugJEOVOTH1
RW16vLTctVaanI5d0meTkyd6DIwFzzJKTgWmzClTYh7m4DHCOPnEH9A9fhx6fvF8uurDy96B/N8y
TCxlShDGzqnFHuSvl8cTDsIv8YCoBhbl830m1CqcOi2FKifnKOI0pNQkJURumdLEm9IW1YKPxd7i
nOS88VgDUOtAa5Ki5DUe7qLqUAslD45JY+8X66gD9XG5vBrukhPKn/tJ7ng4E3viqIzYGo+/fzbJ
xwWQRcfrPqLVz2HWyZh0kJxneLCrLqKxf2KjgdvpOP8Trvnrtz2ctIyFsNPBWylGrrKYOHLQOK32
uIAwYB5vgm4rVuMsF/jiaZOxRUDTanOfjlefw0JasvFrMTUzP/xWffJvOMxcVboDI7aCb/TzAGYf
LuKX1aYAReeloFZ1/YLhF2f0yymtwRyrgB7jGFyxnxAVZKoCqUgPcjiLwk/ZY0ChFi5GqgdwZPWY
zEiLa7C+jz2ML+NvwXezZZ4LW1bcCs7/t/AoqTtmbh01rgm5GuZc5vO7g1r/i0DH/JXsjGbDYpR+
4YwjWSuyLhfBIDoKb6eDoAufzXzj7BC7lqH5SwywrPQpckq0M2zuinkuLqHpYO8np1OSQeaDepD6
H1dka84Ss4nkFmrT7EBvMElfbHTd51z9RB9khnhYy1V6SgrP8uZwPwGViCWy7DISCHrZ+vnKV5AD
mELf7c6ezvKWUx9JfNY4MRtwGIq6vjZiKahW9BxhEePjY8pb4tp72AwnJFL1fFr+dkVvEMnEEjwI
mBOurzHzyhCqOScA2zTVafiZV34nmcA2OTQp6Q4ce7YQMDj4Cv59Ceg495d+YBgbvJOvjHxMZWD6
lLNnk4h6XCiAxxY7vBqyga1gzMybQjtKlfKD3UquIvQkORCSngsQNqUjC1ETDwQDUGFVE0vwaP7w
54M7NgnrNc4GJuz0dfN2ODYLN9oeYCPY+duL7HuBWBZNLtEPkCbGBNurs4oRdPqylVbIgS91NddC
kbnLgeme71gc2+hW12Ho4tvJMObRWv+4wnbEweHd5tkE5wgQZg6CFIf1qLLXQBNQsLcODAwm+A7z
hwafxsmeCaUiRmRzoo+APsnESqRn2wuaDj8u/690xRyW7jrsbGyo8HxQwUIgHYyrDJGbjypJ7C5T
nrO7ZKI0miKgmaESYthELc3MJ1T88MALuyQ0Cvbj3198C7gZFrYbnvdMku3PIjoHPs0zhJe5toiY
rPhr3MfxlbU572x/TWnMZOmCCxshuKzt9cLq+hjMHw1blhsBB8J40wsn45UV4Nx3wv9GeHgvScOG
IKDm4VSCUH7y7pxRurvEXDmOe9C4fgTw2KSKQsG8RSwPz+qP+RU+z2xRUuCknjegu5XST8mvDHQz
qDNez6opdTzP97FV9ekfFq2LU1viCSHXGwsRJqpgh6aJV9MPBjDaubhO38Da2oEaLTwkaKZvY0cl
04lgrQLQ8J/vhNqjcjmUE210lBsdPs7FPJXCW/SOSdJ62Il4rGAuynZ/TM5uMKYdJ4DXOn7NFDs0
bgKO7cVqm/wcR3eccXBbHS0+PpUgH6YIvNSmFuJrYZ8J6V5h2Nx+eAHSjWLByTUmj3ALIyZb8zme
03xyOhbLoyznpBBwZR0v84TPf21FuSJn9zGzVlbhHXtUNakvRChdgRESL5YRuQLsYItMCo0q0KIY
LMxxoJ/NYy/GYjFL8dTz8C/nhLjPmtNyyZgxJhb2cnbiJZcJNXKSBL/4KD+SZqHbozo8bflC8BD1
5j6LjlJX3yyxRTbMD/wIFjDvPOIeS8mliJodpf+Xuzw9HXWKHDhbnvVyrDEpw/44aN1FcAow51z0
KLj/XSS8wZaVxd/Afnix6qRJFaPeOcfqsGfKxZA5rEni37jICPqi1vSCGwViz9Qslpp38hg2+891
BjHrY8fLJnFxrYoGzg6BB5NpTwCBK9RjPjohsRaI6nkC9tCVlQGltg0UZmAuzTf5Xh4FBYYICDPw
Ur52j3Vm8Z0FC2laMEY4jdcEORU+TAUqVKpTdru6inzr7QUl/jzskdpe6Zm1WtzRmcmCgRPY1tnL
nIdRFe0a3MqjAfIEkQS1v2AOSL4JlHh+4dBbpAzkeQXGK9I9ilIU+yA0gcKMmTCxQfD1koVSNjkt
3owdeDmg/M3KWtQeGxYiGp+FI461JI0aXF6STow9yByo5xczqm7/MT/5+sKH6y/IaKT+YUQBX+pM
fdVnF7UOJOgmiWlyIpEffDvUXMpjpevGg9D9YxNfRRy6NuW8jN+SxzyLLgmqtYe6SIWyNVqzkk6P
eYYrpRrxCFqPh8B+iNagUmvacMTwGwSnhGbanQWI+ZBFDXESO/YMF/34u+Ywm8LCEsx3p+bfwOK4
oNRJ9JGH9t+VMRZRfxXaLkYouIswpvbhVjtTDjsIJaORi7UOFVIU7XwOhCRfslEeU4rc0HWnTIPj
2GTXrNk8Hvs+oROdf3ZQ+n0WE+HDXpDwrgUBnGtKJroweY3lch3IZSvpz5KoxgCXBotims+W0QWB
BdjzepTRzrEpijUY02eKyNUZwoYybxtjKaNVZMDN0GJlg8aF7gPQwv+hYp5OR/tJD9x6CnQruV7t
mKtCUqA/S4RUsKKlax8adnm/wiy4se0Cf81Rbx/OJ9cMuRlZ6zLpJAmAyQISL4SPMifB/cXHIe7l
8u3EPPSPZO9Wpu0a9GqcTBofjx+kBFkspD9P0KL4b5yvWHxquZgtS26zX8f0Ev9KMI+ZGxzNVsFZ
Imhm1zRi4tRZe4HapRgCRiOysR/6jGstCKIYOmzw7uY+E5wT8/Q1xm7pj/XWVewjseHcI2PsiMxN
VzhsoLfOSVsDvgPd1Mxxk9InShLyhwpQYwGVgjlacHIB+oHmOAu5SYBo8fIWpP7CkscbHfFWDvkY
fS9jswrgxBwhXoTzCCtODsvfyPoc0zTX/3bLnLjNSFxjKBC5iEwX+YEJw86cfeJNGX9dZ/q0Yjtk
ngsogeacvTiK3WV5wi+bKgPmKEQTn/XBKRUEWP5ewaQ4OOV5ztZwb6cw7DqR7fmYB6Y+Xxm3HjuN
z3hO6HdKRMnEodBjcC5Lf3wKe3cQHqaV90/BcOfdZrSek7eYKUu51PlbQuzwY6Rf2ZU+c47yX4iL
daJ8kDcCYh4I6coJisCIin8ntyeCY0LdAbmkMqe7TytKz5vn8wjo2n3CPmny5lwLpKeavN+1iK61
zT/AYZ1vHOHzHPQVbCAYS+NlHjx1uG4+cvN5Chbt9N2dF1txvOPZZykFnSnTO4x0c4dW5tQq/P/r
pNzQhiGtthAL2awCgeZ/rsXJUQ8XgUQXZCNGUM3xxhrxpAZNgiAPe/4Za3Npxqe7Yah/LDJbQs6q
eXqdsHGlZpRmnz8QjXLsleYRG3vKgou5Y6Cze3KaI0Qzi2WC4od2bjcg05rmkXmrSenKsldl4ZZN
uvvc8h8JuJKc5nBQ4c+hJeElQthdyT/ZIPamR4sbHLd/lB5AFyfudytJ7+nA+/2g8jAF2uHveCLS
UfxeMGmIUmPg1nGgIoLnSDf812INFkD6FU5l6HVj7FQ/CauFSb8LityxWCWDPfm/4pNUb/OJv5oU
oqtUyeUmlfEQuktx2Uq7/W2K3b50Ieu48rD6Hp8sd4fKgIQqveO20GSgsFE40oMneEruYWNdKdXm
2q6aZrDeecIfl7ubs+107MyOuN6iSaxtQ+R7IjOO7yWoWmHRZlDIZVx1a5YGSl1O40j+UnYywIAd
GinQScpXmihrqsDvi46oF3OBj4YW5U5SWoBLnRojDNzJF5wSp3+fJrcGU5m3xGbvMjOdvNuwltYx
gz2FFbQozg3ui9/JoLwpT8i0Q44/Z41YDlVqSklyyrijuYU5RMb7y+osxrB8xhSgEGJppwZRE3dy
zi/17tEOJgPmtULtu1eipTAqZ8lhUkTxAO58AqRuyOvt9U3/J/dIyaFmbTOWhpekTBf4INOLq1OM
6TarlAppaJ1Sdf/F+XngAlJlztFAAi7q4Oa2dPPcCsQ8IA0BA4MEb0d1DG7kvp9gT8QtP5mw8J0q
YxYOJzVQZIfunZrytflEOQ3gE+aE9RtzBEqAgBXGr6sYJYnPlKbjmXIPFhOFybSAcy6zXdkSZKby
Kje6xG7A/2Z40o/ueqTaYKjIRi/bkX9hRIOvlIBvfyaIUVLoqoZ3sq28Zy8GT+VgaK2X/yALT+eX
8oLksWIfSDpg1IyZ1cqgY6JrdyxLJFRzdehl6HletnjfnYvEenc9W8KmHZ8BG2S8E4gvE0cQ4i1j
DlK1JFWttcjEzaH3MRDDoYCWH91bTvdFX/Zc0Lx1uD06V7rW9wvFnVBXP6HQ+elWIxhz1EQMmlvk
mYrVO4vzrhG1815dIDABWDJePZ/Od/wM3+tDf3QoSP6Eb6zcWfy4WBHjgGBrG6OTxScGoH/EkBv8
F8kHc8isMN3+hBloFhN7dfFwfD2bCbU6wN9lLlAIzE+FU0jMTGNlclzr42cbw+aWip8MyQuHuCYL
ZclHBDvGHwbBAQCTRMeRP1Ne6jPYnOx+c0HYHNqnDSFr75NuYt2NhZ5ZoHq8QpHmH3wRPK1rIvHe
9IBns7PmcKg2N59S/Vtykv7LDqeynyQETm9tDYer8fVHPoGoC+vahAuFc1Ywcbn80S8MAT0RcMIT
xiWvttA6AD5fUW+mLMZUDXcKyLaMDv9WsAV/lQOI9sE4kO///ZEnDF/1w1HGVdRXTb5qlbT78N1n
kNqeXQa2GCM60T/SJqkPJDEbZA3gG83Dhgrl34Y0s8WQk1y5eRX/zuXK3RmdXdFnGhXoPmHBEDyq
0e5Jbw8jxuBNsASYXqDDZGYK/OFdAHbQtttdS2WcA+Lj3DtMhuwGNYTqfrFglK/WDXcAt+yjnjBW
fkWBA8TM3bhjBWFYQxMuKNfus6IvSmWkiNfD1jmGEmxTXze/GHV+njRvpDPAQbK+TIeG+FEPowZX
3RLHsXG3CXRMXvwPlgnfmixqvmrqR8B5uAqv3Vva4GCOM0AtwEIpriGchA6NlBJn/UoYb0/8FusB
Fk41+WST8p6WEaDRjqXDS/94TvjIqpbCuRh/tSPFZRl3LqPOMDoj6VqrfS5/3is3u2Kr6fJFHffj
59oJelDIM1ClK5eqM5OTwD7t4TAf6SQoKSyY3xhdk7lNsysVvtQAmvch3PYttgGxhqbjjMBAVp1b
IrT486+w9P4Y3aZ1mTRmbz9Fb/anMzhk7A/cwE+inZdAB9rX0HgQGHI0rPYLzRzuy3gAeQk2WDDU
/I5N5Q0/phB/7Ef9n9P3kCqN8sfJ++YUgZSZNbKYx0g1p6zvpv8KR3oKGnfT/o+k82pSXFmC8C8i
AoR/Vcs7JDQI80IAQoDwwvPr9yv27D0n9u7OMDLd1VWZWVljPlyQZrsyx29MdNLfD+USkBfhsSES
VXFbfDHfS72dDjQh05BYIjCTbE4OEjYnCjNl04+2bpZqjY6MwVdzOtxK0vMzTBqtBj2Sa4hRSDLz
re9wSVmTMw65bASn6tB0pPMdIIpskrZh+DXRx9KlM4B4DbDtwMb9ivxbBG6r7fI82dwN2i3vOPtK
avqggx0LMmlM/eqIrOl80DsZ3bsGedQZ8zHGpKEvzZgx8OvjEDfvKyWRhfvDG0pW+t5IT6+hO0Sg
GwTTiArmo3ujiKytAlaxr0iNbW2Kol/aEHnPYJU2LmiuTGNb08/D05sGVGj0AtpUFJDj9DMqpJBE
Hizf6Iakae80XlNKYcuKqTIS2sGRsc5uc2gPpfXn72iyQsSnnffFr6rHzQyxeVwPv9iXIAwCOn5a
yEWBiOWRuEPRynfVmOzSwG1iGFsyHNDVh1+Md5hcMbQfEIJ+TPMcmTf+F+cRi2TduXDLqI5L3nF3
eFjiKjuOKQOJVKJBfI2L1DOVvZZZdb+FtAnXKD64b6wO2LzUzdIwcXGoCBiBhe8upzAxNE0apcza
Yv6WHuDaR3eWQfbVUE9nrQf2lPWmSGU28MRqWOsbax4FYmjKJ1gQCJSeAhf6YVwbo8A6gaCFcSzm
+CFZjYePLm98FQ+HvRcPRuZiD+GXY94QaOGPSiT38RQwT2kXCkZWZns68NjMIQDQRrMuCuiaD6ZM
5gFHpmN+x5yW7M0Izd6M4jRn/iL+SkaiImZmvSzQrC1x3fG7hkMqOaKElwIcEE7GlySJs7jGUYN2
KaAOgpEgCOQUagO5R/ELGQii4EKmoJHC4IuEEC6ha+yXAGzNNHtOEyz4RhzE88HUW4DoFLSopI5U
N08mZjGElsUWTMFTKtIFL72NwdHZhWOcdjItxDX6pXzfAAg3GTHISC0QTQVhgzHUn49boqb2OLrK
ZMOCmhIVEHMpEwT/HK3SmE5Vm1I+gEyB7M37oDRqpBiHxog8wHVh0nK/R/MJ52Q/zxPSUpMpaiC8
Uxvdi6Rewh2DxZNup2B1H2aRZtAtUAp+iy48y6Do55U7QF+CbJJAkqw6/m0Mc/vFuMBxeG8ku04O
bPUwofMxYRTE03smMHQH57EzFvt8Om8K/kGLAwxZ0Z/KaR2nKXh6DekeHhiGd8e28IvpBu3eixEa
mw/feCER54BtdizsOPqUzZifve7Aasw3owVsRU+mTYvqnZymaY+3O4CG0xCuIHoXd5M8ZUXbUkfE
xAB5q1h6imTJP8E4x+jUTJB+LxqTMk1iQAb824dvthdjrE5LkqERm5Edpagca0HCFSsFNCDovc1i
VYBRfQP+t2AlJjyrxDFNUWuNkcCpRQqBJNhiAvQb4SUQeUDfps6sgPUeCkiPdYDlUQpAlzqeimqJ
0AG4RCTK86InhEKpG6nM+t3aBj+6jSqFYS7GilnxYNjUoiwmlgljaDm+Gcii4Qj1K/nRpRp0uB8x
/1RjOgwRszCy/sg00JhOSuIHbczdCL8dVwItmviOtDXHRDzFP7y7x1IwL0fo/YU5Fsq00qd3gZg8
57BOyReIR0IQ5lc6UvTPkBrPUR5UbLC6+K1cDHjH4A6giKyLBJhPEOv0PEjBS538uGQkET77yM2C
Mf7RcHRGthknMG6Rms4PyqTU5/M9srm77ZkRhpWIge2hgAt4rBBsOaYowSGpTfJzUMazBVi0Po5o
IMYYVcfeRUXMZS2QFFM4TaiVplMZl8eIJZDFmAmAO7tGYkuITlw6ktYHHypjrE1MO2Z0dcyB+R5z
stEv4NeUWPCTQenAaaudG+hDhnoNdVOfonNshB4TnQEO4FpxmZ7EMQwIrbE89jH5OIxIcKnbWCj2
y/CGRPw7rKk3pysdyfexNIkhacUL4w8uiSdJqOAIcd345OtDAWgaMt/jYf9hQ4p/CnMg6SwjOQvk
UqT/hLOUU2vMO9aDKzH08DFZBQjsscMG4DNBvCVcHX1KuwezmaiUQyZquVqSVVZGAPU4767i9Ee8
kPebX4mRhYqwJaRVGRGFVxhF25CXY9o2XQF2OQbnlBbAAxbv6N3FvLUb7gk5h606FePyxpAATP8j
oPvfsh/VnROQTrIZOPDtZkyL3tAW4JKTBfh2E5hkWjypyqGLffzAEhakEP0FusVesOqbHXc8JZaV
gEisKAzOqEnETaZJL/yIo7zz9zs/9fB1AIJGs+1ycsO7MxTNdR94Yhw4kNfY4/ZpOzRIxsBkQZkq
feQ4ZPzOSGAd/gxjPm6STEus9ay/NcZlpm1eXbxq4VXuiiHIzJbNCY60vu4tOFUzk6dFa3UkuFCz
Tk5J+yIenMxxiWMgNCKjI4KcxEtNk9oHnJh9gd8r6IVJMgxZgKXOm5DfzKD6y9Bh6ARR4mFwy7Ix
2vEHwGDLJ3DcTpAXcTgxXwGlyIjZ8+wNJi0AhguYP7VjGvRdnDnmBm3/LgDmdBHBFNzDFLUKOxbt
zMdYED0C6DXObH3YA/RjrpKDS8hOUk1Euv7FGV8ndKMN0A7wP9J6Io35eyEr8GR774pSBeyHHag4
cy6rvb7BZ1U1miwvjh811U80Lp95gx/4e+AP3huhHWYCIRxFHquzrHRYL6id7H3REQCAlOB2pi5i
eFO2UZyiSNoSYa8WbfowX0BYHMm1KdhI7Q9EyTIVhvwI3QMWusm5TNnIOqeDCCALNoRlXcLAXtqE
6itdoEbcnK0YeAnJZ1f+U3fpNqMKXrCbgOoX3twEkox4F6wOjnovAXzjVwpHSUOW33L/4/1K0drh
OAjVHAKLaa4QuA7XbaI62CQAA0kGKisSghEvES55jDB5zCktg/eYmz1I/0dJICIZ7WEPv1F87esx
QmPKlYg0BfmMEoqUZcWJfVdyuir8BXgLHjSYcIjvgY85H6uQ2hgRLnnRfgzBT9fXRadTRtWjvvFY
phqqfQ5hZmQRCmF6AjZWQFkoqQU8oQmQin9ozeI9Se7lOdTBwDcMk4PZ8q/mN/bhttCROOqHaok5
E6LTboRP1UlxyfTpQpOSGwEO/kQyHLrcxw6zWoadMB9CMflg3Sc7ffKDP9R7spyenuTXEUfWGW1y
HZj3hfqlsq8WZztmCkEwhoayxexjiN0KGly6wkH6affnJRC4x2OE6fhkpjhoig0UECcLXdYCRhkk
xIRz70r39d+QOVwxnrgQ9kjbiCchRIvmbBo6+AvZ2XxgN9r6mHN/x8wKMmuvu9zQxeOIR3aJiRfi
cK6EUwfr9Za7seO9a49ZOu6SCVowEuxwG3UjYXLzRzm1Jc3DhGZIpYsgB2M1W7fcpoFj+orO6xWS
dtYWSwEyhDTOE8TqSMNzFAluK8XaalgHaNX/mlwGdcN42Dft7VbFctA44ISGvDaE1EQSIYZFm7Sx
ihOj2B31Cdpq1EZgCmoF5S/+dG8AImR3LH0MPUXBaSEBj3d2z6CQcDG72aYWB+BTLMf+zjMx1uu5
Q9yVB7sNBRY9/JPZklZ9AP3BEhV0HBL26B+cNf6bga3AwYklFHpCGTHsQ/AhQ9JekaGBazNkCI0N
K+231FqpPkWNEB2tIrmNC5QAI4KlrPx5KpNlUeQO43UvblJj89qNa0hPJZVrx2XkU9ukErencIM/
/+zFHsvjUW8Me9WPeYzG6PEHQZERmMzbVmaqUtOTBDX0MWg9C5xtjGsd3nIUA3Imjsgr6A41440L
50+5LnfBDIdvl1VOw7EcOtQ1NAMaONrqGNoN0Q+r+OnZwSnDW4gTs2+PyS+pmVTh+OdS+Y6xmGIn
JsgDLG+aChK+ZeaDZr8nbT3cBrhLd1d9DLr0bgp/dJ+2jZeGrJr0kpNxRMS3P9MYG5Ams9BZ053J
MWBvvph3TaD0S3fXUzT828LtHibAukqNhGYhF+2wS9HzIUlYeIcoihAb+mSjDcXcOMqgMSEdTmiF
bY49hiYSGqU/E8WHpAiKpD9J2n+I96wEeZAfQqsjX0Lb9LbC7Gw6+U/+2OIn91gFR58D7QnNCHWQ
U5wwqOa9asN+XFZM3IPch9SGYt/qWd7Pwd7A4WByoFAgVThKJD1Z4W7TuYQa06RA9OxmZQU8uunN
OBXBeMphCxfiKPBrYeQ5dl+CBybIkNAogQLzoTsrRUsnC+0Cgv8MvdH0wcMiqdzJKCJcurTJ2aV8
VDiw0x/BWbmJA31sf2Rs/TT+JmOeNOUoUoO0tSQOiZLjBUBNFIVyIaH1lP1m+Vak/UWS+1mFEmvS
s2mjbYOjb+MJbCC7j8OZeFtR3UBkocP3eKzBixKB7KlnjbgFBKTJl0NOdacnEg8UTHAFdQutQIPz
9OquoIP0cU8k3wRA2DldcBM8eoY/apc1VoolY0N56jyQO8HPWXDte4hgFeXlX16cQtFA+MbkVfyk
uiLMclIpbwoHNhx4m5gB14F068OFHFQPBV7ScD9DHOaQpcxQBEvN2Q3qs6tZQUAmaCnwHMAmlNfe
oe4Ge72hvJP5OpJIXoy5Ek0c5MUO+r970jOyTCaPMGqH9k2ArPkfBYaQhdIC/IM9mISjbxbX4rkx
sxpz+QaTmuUnBcRDvkFXXpqtYXYGXTfewiUzYK/y7zWbiiF/+enprRendeIhD91YzSdQq14gju0x
xuUFvqPeV6nbf7ovlQIHa8uUYL+FzAKmjQ6YryN4uvYQQWzm+hv6r94i0eqKiIlZjDcO6ql448AS
6tdlAn/w+z3nMEo5oIIKDJ+HUFk9TmUiMbEP5IQxLjv3d8RTjnHyZzW+9Gmd6DiQJ0NlR9S7GYIs
0sZjBGDBiiWGYuhzUf5Opr8iUqDR+ZO9zJBvSC/kjBsDZfZw4r9ZYmd0srgV4VBfj1DY6COP8NZK
gbeoajg7YMevMDXeGMq3B+Q79UyENSK+CHsJzWvo4Xk9TPLFrYNAABnMLtNJqUhWGD07e6n7ZOtm
yIkT6EyCCjQh9yl/wY/EUIK1jqhB38lkihKdTVEZpQsKczey3si/mSyF1cXAs28bIGoBFegGRiIK
H4BcH4krAjgktC10zuTGzCMArWDOwYvJYjcDhp5DQfqXogv4COAK+s9E9CXIPdBK6MZH3Vd3g1Eb
d6TaGUprvZ/P0RmqfvyCe+3NDQpRUARK5EePpoI6R90M+uiQVCGyUa/jaz29rlFQlrOdUUgoSfzs
gQC8Yc1wpvj6t6H059E+OKimjUB65SuiuC3WyPtF2KcTk0b57oqhUxzxTPakDKko3Z81IgMjHFrB
CDKSlIFHDWmKNuUNxLFZXVo+RBB4Tdbb6QsZqa7RBKFZV0ulZUJfFccRqxRwiyJkY/TvRtdtdBkU
Sq6+scq94WzS5tk6sQy5PUZLQoml5KZg8cD7RxbSgZ1Oqxs/8orVJo2aXnkwaz3zPjqnz5e5JS23
3utK7a70fBo4NdSNBj1hWIl8bK8NlWAhzX5fg2vqPXKp1QQV+o2JsKhswZU0URqMnByLgYeMDnxi
8WBu0c88jGkrtSUvpDW3FJXTAqdLhry1+Cb8yvF/0nbIhUdkAvBCwkO/2TA6cAwigaGGjxMWbtEK
uNWk2VC9bRHTF8jn4I1FKnVEr6iI6hUR7BFvr/7o0TTKM/jRO2qBqN70ESjQVUpHBGvrNbDvH5gt
lmkUpgBxYHl2K/2hitshXhVq9HLyttsEAZPD9q7ME2owTgXSJ9oKSKi+Ju8WHgbHMx3sCXU8/sT9
GYdEoMghX3klCujODydBLoHtyZpUBWYQ2KiOalDU0SNC0zbc42BmGOCeHJA8GGK9OGSJ3ecDGKkV
5fmDioddUQlvfUZdWtHulhH+KwMjTbKXh8KymGYcCGjKKn7dXGY5BoCTXU53EQxiwHP841TY9vnm
TzB625eEOq94wG3R/3clEEDKuRyYRflWKAyqs4K/vdhsD6f07utyS0vCkS5WjhFJIfULF5/SOYKH
kQ8LHLWiCzrYC/gTyBaPDjJXb5/N+GGxgbs2vgXcHBfg07mCXnX1QZVj3u3jw6foMJoQhpuXfbu7
uKWwZjtUN5xFx4HoHeqgQU1aDqnoLi291aBMaTMvEDUvYCCqWrjS7humlVW9OA15J5e+etzNRbQl
HBka07XghPXNw9xDHdGMeDLqxryTU+xqVPXfDiDtMH1cjBGKkfGhaxx6DEu6ZCUYDnJIIhCl04iB
DneTmKmPbwzKcOJ2BL4YDdvUN/ejFIVkTjigUv1iAw00R9lUnAHGCk56L/oYyB9Q+1YXm9yStJcC
CuhOHl1jQ/sEiHA3a0hLGz9MirurCHQkG2FbpQypMRKfYlcqWY8jX2Pi3J6OTa+O+I56bEF5gjGK
+jIKIzDbwljVwh2TbC/oMnXJRHG3G7rl4A8QnoSeIn44xAh+DCB8Ratzz/Rg/SGM094q7M7RrGGN
pD9atGVTro7Z5JKD0FNTPEfA51x3mAJkeISWr2rbdn3QlcXdewF28UAE8BR8H0Sto8jkZIIB9Tzg
CFDrzSJukCmNV5+cEkP8h5lBF7cl728zva3nvJlpoz0UmAHF3clZS2kldQdo2xhNsRB1o+QSpt8w
khMND0/rqe5HH0Ogp85IWdWbun/f5WO9o4H6M/ujQGIYTVOcAkHl1jdrJR/N64DOw8BQc7fgbXTn
CVCHnzyQEAJLDEdDLOS9dQuCG7aKXL+vqNvrVOcdlEiVaQO5RgAdUmKxLWhrKFJQE3RxRJSAQvFz
slawgWPNXblDoXeYyKa/T/ryq596nCE0hqoa0Vhsn/ThZSzUlIMwiRgB+YLNRNydxSR7HC9uj1fB
+EOuGeUGEAllYxuwLumWkl1Q6AUg1ytyElMBK6CmINMmC6Pph/YPfcrye6yCaBppgahCcR70PDoo
iuuYxlPkHx5edOQCggkKEohIL7ohPEBwRraDUa1tEzI3pvB0lS+34jYcl4vC9TEgGWUdAdmlO1iJ
0eKbRbodu67Mlmz8Df6obG1U7sgHRyOEGST2My6qSCZ+ZVBAwWv1wsyATkY5b03vDJ8FpOc2HJgh
P3t5ExorwBPRsJjzAfor5xQieaXuaFJe4pdjzXBUkTnEkktSHojpDamKFjm5qHVGfCPm5hS8gCVJ
Z8MuutvkZH498uVTFVC4aXJFH91IQEvIHNepc/NpdwvLP0aCqIl/80hV8jlWWwAzHw5BUkdGVyAy
EpnAfFhwRkNWHf94FeT+eCORA328zO87/tXPbx4pMKKa41BTPyKvQqRNKk5Rr339SnGo47s48pMz
076wbD40DKyAkPraCHJq9E24aGYnoUjeZzeZQvFfMUZGVcod37yz855SQrk5KppdWl8i+vFhrg4L
gcuBD2ZpQh+vgUKurzFQSoMokeOj6bF5ELfbbCNTDsah+OPZLgajiN+9HUMJ3kC6gC044qIP7W1Z
RvAGVaai0cipuY7TiuDeiVP8FFSr/mkC2WZdObBuSx6p5wXxuI2lhjo51Ov0FjnJWw627fqgMlTX
QBLsGfidPV9NqlX7kzUrNriMzlgyJ8Kgga0Hh4kj55Ikt8Ga4LPPXnHkmPvyCl7jk9pzTjxHT7vL
6XmO+8Ubl6FhEB9EM8Y9epx3Kp+bxuZsSC0q2xbtaj0FBDKVlKQPTwtJ8qDpEEHJluk4i4cLMh7E
dLGObWXSvgdDQGFGqbpn7SWq4zDLC9SaGoDVTJqQdXfkPT3T5wBHACTa6t3Uqxad1dTWBuT1UxIb
mFZUU6X6xv0AFb0sm62zKAHG8Aanu7rYeghLYnkYhxDJl7RdcoUQQ1l9aJBwI3kspqPbAPovQH8f
2HA7yFd48TQ7UXwzPpwVu48QKVmh8UryuzzvCh89ZP5g9QgaOdeYXYhgg46oPC/xxKWUbRs51YdI
GASABdnvz+F05BUr6EzCFQJbmp2oAo8t+6GjhntQX9kA0CbrfkH7LUDniKdM8V8yXq+L8Fez8RzE
qZsplRb0Z1FUNtU+qFVD5TA9e5Tt1wEtEySJCEN4ebwnSlRe8QbYVDoCgGmAyWhLwCUcsDK50dPM
OQjr1BmzN2jUaiCLIz1OgXVSWOA07Vh8G7/YiCiDcpoOfpi6c088/9HVWT4beof5xYhpbltQ6Lz/
l2z5EBrQ2d2csRtFzTwNXhhTgd3raPJUmpzHGZJa9F60KBp0HE19ju+Cs7uOiRo/kG0ndgH3UBqN
yLM1joQP1UWKQQu0IU6eqIMDJiAEFGNQyqhIWXOZdInS2O1m/YB2+IjUPv5vFwQZ5oCBmK+BYJ+V
jebTLjY9aShKNwMCEocljS4uFTnhozeUoW47o1oXBQKlFLna2fquKazKNXm7FILPiDokoPSju9Bh
sSeV1WLxO8kpTFP8F2gXJllJX3KgnBaSsN3p1mAykntZ17mvdPeS4gu/kCkydrM9hCFVpFZg1XS5
sHb0uCIKmY9piy6SN/Hac+ASnCTnPndHm7vMMwSMDx7yS/cUcUWzzi7PWEwib+Khp59R4pKo/uT0
8pPxjOO5fQuIdhJXoeVApTnIxjuXJ8EH0REQ0nbGRaC+lAZGihINM3rP64xF0ADxPeYAkkMaWz0I
dRZAa2vR0sI9JD+4Ji1upLmifzTmNz0XgpShXIoIz3KnnRJkow2KE2bVSTVl1iJ1JkZF+tncj/Mt
wnwQBu6zT3DJtFmbWP1g8bLOrI+eU4ECvnfMM+Q8LTDCfJLdE0eEG+8S7NkdGXVG9tu4JzoxONpA
lpBIHuwapwSE5daDt6QkFSYV6pa3SLrpjeQpEnhSdBJyqPPHpGNMOPjJ2fg73uMigniWnjp6agRo
+HAD2YOt+2DvyEjAnH9YA1lohUsUMwNrgP8rR/LER5NbIBOg2dnka5KEfZ3kqJeN1PNE5PzrROM+
OaR9kK4ZTP+ZUwpdNAmvIneFj+I+EdAjhAcvoCTkK8PJhC9jtBbGrvJjQv7fLPQNhP+oCQqeQxug
KGGCmpFzdfIg8oILGTHiDf3aaA66TRsHnQe6SJykSWE4FGhlTE/rQo1GrBZUeBkMiCw/lQBtAA5w
O45RkGbzsNCsoE4oEOB7B2dEaoB+S4av8SuKRqx9yeXky2BoRhELfiEVK+QYzxKohJJHFIRc1Cil
ZBgtKLIJ7lxCYIMKg/6ShcIzwqWvbJuoz+ugusp5EhmnD4QX4ZqzMs/P9OoS3RNKgaJgqTkGiZMd
gB+y7aCn2DdQ33CYuBfv0Qe17sY6pv0M++4QtpaE3GAx5zmrgH9JUHLpU8pLwjMbjoDLEmBZo8om
LN8ccBAmXvGVXAezrngokos0LGBmsLhcXi51RgIIhGIj5C8/Zl/veJJ1QBpFH7VbnMCnBdYUeEs4
pDw7EJql4YU3BTytZ4WEUQ7EE0Xthgf1v5vzTJdbxbVVxl3QOktELPIprLxci3BAZNcVO2Baicvc
UpZ/gYXoRjVlNeRGkXh8Kq+Ni899Fmwbf4GnhbV68jBFOi99JLxjWZsp25j1jvqEuyCJFxU8y3hr
AzaDwHJffR3TaEP6ZFi0Mn3QZ4f6nJrhzLLERZ9WWxrdeGOydF7oN2kqkk3y/+2x0BRFcZL6PH1C
HytF1ozoEkjyftUDDWj8eUoNrAinEgt43TxVIkk4Y+hBaHBP9CujhVmIvEY+kS8TMRI7wmJG8Www
C0M62pxotJA7J2EM5Zrl33DQ1Q3+YXuTPoDYOrIB5TVO6jb/4Tf+hIttu3N1c7Y2qiADRJ79lHAm
Gj573VoynuzKg5OnIY+Pp0AX2YPwsLWvTtvt0ZYV9cwe3yrfLJtX9r6caLLc6LeWHc0j5bekQxJQ
bh6HGMtAklVutU1HF0J4qJsP81YrVNxQPLwIUBvWZ5a1gZxlabLniWE8Lr7gxG7IMlma0vRBqEGm
9AUpk4Oe5URIZHXIL/lQOXMFnqaigLJjv4hOHKkIytGFRHNSIpFapRxPLCn5LpQKzGaHbRGgiYJU
DrOFx+9BHYnVLzYMgDtrCGEyjU55jVXNxXELKYuIx5fTYYLkJZUvQbFApIFK9lK5rSTBEpTlzB0T
Y+Q5oYCSRBFtF0wNwk7ERwj9TYB1dvvVL+2c60LqZtLzIbFZnhiRlh4DHrf8uBPPjB8tT0Yuj3OD
K5HncFDSBS8HDD9YHv3V76nzGPGlcXP4XHIDrpc84vcHoPRG292GN78Xzc0+GwpRPc/zN569yxr5
PVaWHz+8ie2d2cDlfWs34o555NBqhWfzikeptOx91M08uA+zsXpbNG6xMfYF8P8vIkhkkNNszsDN
Lm3oLzbmnIpMBnFqWKhd3G1cBeXf05C/bVjsPrEalYktv61YZ5M99s7JrfB030env48pwedlntx9
1Jx0KolXH1W6vfCKN83NlES3y7934xRsXdBetij29CqXxlbZj2nBHZGzQXNoikGtssazCf9UxsN8
mHdD82oDzZPlL8c5+1N+yRVrRc+W64R7e3h1+2piz8IDqHstu+75bwJPK6GZi6OrrmB3ZgI9y12d
NP5Do73NIDO26gAPcQayQ3Jws9aS/n063PhMbtTEnvWx5XGy1mdWS1mEInkC8lfyXO/E14qmVWgE
M+Og5K+/2K9yw/+vUp60lvzeSyr5Y4eIKjF160qcvVsPJZkqe7dtbJZtox9sWVbbUB6I8C53cpVc
CAuWYM7GZ97P73WSjBCLZcjkjSSGRWjPzS6xUIPqNtvxQ9dITvw5Gs02IlS37x5C2ZYb68Qq2pCt
4B1syHHm02HtsXRRYRi5HAS8HRgY4hU7nc3K4uVffggUXduVBdqMW9HW5qcYEqq1SHLiJkbqLMGK
x0AZyC3eTIn7V/MQfLwbb7Du0UiNeC17/o6CeaJ5J1fDSPLkPvGFxfl6hZtb9jF5RU3GK2pqOcPp
dUnWwevLOvbX6iUiEH43jR7APWw2Gq8aXHrf3Nui00Z0BdWNFnc54PGL660MVMLodrnkpPiBHBvw
EEFz+JoZa9qwDMIBYYAjC1KDHgfccvjtiJAhAQcLFxAsjguH/caTx9h8ptkhPruzsNlSr+/oc/U/
DIgDv3r3LebjlSmzIMVpEf3r4OsLz/x2aiKJFc/xHrS3vZ5b8fqO3kIYe/RnQGZQHUyHFHJ8xxxq
mZwuAtqNJ1PQNmbJf5tMjtybbUdbXywcb+OtuqASdrocQC8s9pcPG28/+Hwe3mzAk0HDPMNQQjuy
xquAZ696NocI7pcGnrLdLbu6Ib5l1YPds78HB5fjEyskveIVUcNPWnUTq+NXne5zrB02xvMZ3pw+
XWZoSMgOVrxovF/4VmJavzQJhKTPLGSiOtV36lAg74yDBFc0ILA5DdXbWSyyZD6WDFlary5rWVop
Pg91Fh9fjfZMTy5SkrPwDiMSJXrjCJ0n6l6LjL/kSCnacfZtimE2LSdWi8E4dA8BHrF2e1HeIQXJ
MemlRz7LcCrpGmi0ioudejLmQsIzjG3XuDes/E0vC+NxjC9PUJ8P5QKOFLmaiY+/WL9fgroDN7cf
lFi/0G1IWY1/iCT5BOYynJs9RkWZJ2KDOGDUZ3frWEl4ajC8luVpnYVHCz9FXd0R1hA4j1999mL0
wMYOaykP2pC1hFGrgH/z0XeAGxksOuBSfm65t2X5MLDEomxK5nOurfkMoQiN9D+zVJSaxdUl5wN6
pmbL0OZqO+qZFZ7Leg2r4NhJqTm/8dl5otuOSnWFvJyfDBRYXCwDpYTyqwh+9ndvdZnArdfSg/s8
UHVsNX3DJmeUh7vJ3hxvk+d0a7+6+ptzbE4GAQrRTeYP66CqV9JlVCidJP6L6ec2Rr1Dgg6zzOCS
w8885ljBFjboP+yO96PeWHKSo3UokFiYE0Z4S6c+Ua6dtrCM+rGmJ4HU5h3+gyQqppvrB8QQ3c6D
znjztvaMzKaREqUqGjJVMsHiZUnfOE5JDboA+cuLevLwOgPOYCyboEl2aEnNWls9nybn+JlLLj+T
ORMc9Npt2t76WfeO/+zkmDH3uqFPyr8J1s5P9QIyZErK3an+SERxDI7KP5mYeiMBUcct33LmV1lD
GY9elq3AW1jP1Q9w6Rov2i8fVrmL81bfkIEc4GMTTXj2FswfkDyTZFAYyhtuxuysDk/15CStBivr
1aAhEqs96HCQhof1+0hR1PWIzVbxDIGjbGHWbxpHuo9TH7gi6Jpe3gbz+aTdMTsho1kvSa0ySwwe
5wutUvkG0dcHl1y/enucAa9suwHcI2sjl7jBmrMLxVmJSbHN+4DsYzPtd00Bu/amLDbISsbIFcWx
Rj+UBRPF37BloRKfkMEOEBNfTjImVmNXPoskEm0HW5Z1LOlT/cHmRVZI7XEqjTr+90aOfy9f9TVI
+k4NJHYnRuXZqGnFGhFekiZGrCykyeAlm5/0CSyRL2szsYFJaPj9mqX6DOk+9pl1M8teUqPdR2Sn
/0+s3RlnZ7hjZDfLzp0AgLIO/tRDcSCQMJupZmg4KJq71Slhjz876k1Qs6TZ9Yqcv+vhEM2fS6Aq
xKgf5JmzMX0tndTpT4smkgMr5btqBlDVSVbaxvrFLW6o5pIWY1Lkt6e7BiDOZ2udHd6DBhqhvw4o
OlSpBS0a0lTL/pQO6Ua7r39XN5K4TvhuUOqdx7SLtyGz1YurfIsMIoFBG9WF3XsmtDTCVO/U+Y8m
DpomFYOpta4D8bKF+XhtoDw6mrrLACiEmxisjn8dUNN32zKnDBZ4DaApBwipLdAwimWwlXRHAxr8
nU9V9jh5OFA7OVHjRXLZZMRvxprrqdvyyGguyPqueVvSJ/th8DePpt/wISW52H5cYNSRsZ3wUeUE
NJ7fMcNjKk4dLNCPdA4sMIq8qsbdbQePZKs+owcm8wEnm3vtGSGHO4Z+SEZRKzG4SzfuvGAGFn/A
azypnFtDYLQN60FDYLItjZL2saDfJBY/ZTdiCScYJPGUlAUJRUle9ClVgWElkBKOgQSxWoDrXYX0
IHzQgPxnzZYnpLLN8d8SC+PTXw1DVLOXLV9fbzthrpTLtKArmok5g9QFCal7DEPWVChW/svzb3Tj
A22s3kvIWSXBE8qDKWik1QyiPi8k0TyK8/7bbRizcDPs62ETTcJszrTDr6iOzvRSkWLo+X161HcF
iog9JQ0h5e2VUlNZqJRHVIXNHMwvwe+gb+xlcsR34z2c9p2jrMOWoIKoXrLvwO5OG4zPCIKldA2x
gjnI6cjGuo9fzxFxlCXKiXttsmdVIQ4FL7/rlms8LNbghIQCDBuMLo3WqpmDl78Je+VZZ32Klz+j
pR8fvb2qgsPfdaEpzJSXj2jvbxlAx7PCfxNSaWcw0+xkXGd94fQGe+YaJMvmkzNSnyHO8Jeft1re
aSRr0opKixVZiLj8AvySAO1M7GHTOoxx0mbofHVXVcoXlQMoug9KA/ca/g0eQ7iFxex1Y5pPA2dv
5u5xpPRbZutoduxH20LsRntp+DIpLWZVPAtrKwQXH1LVRmck6ASeD3Io8dRKBxMMHFc5DTFcdesF
A6s0NWgGrFDaE7Ac9g602725C3LPa6hxzOhuLerJ8EtStaS0Gk6DIY8sJNovtuQT9PVB1DBY6O3T
w7BhYBUZaEIGuu8yGOk4w06YOUR6Q3ebwY6uBAgj0Z9lgPY9SojwOWGmYhVsohrLw7qzDBny7cvC
5a2QlFLI3icUdhaHA2z/Y67nHNRJm/sBBPgwL5dMi3iACMzpuwS6OygdfmwE7P50S4fFxe4tW8tq
VHLyEb2wToeJ1aut2xZvK0QMyKy8RlbppRh+HJIvIhiHr7kozSEMvUfeHR2CSEpGVR3vOusCbfDy
87bwIbQGkHyVZnvDNGn8t6WsqCEwaNU8uppfxg0tyWLnoqkLaA8BmnsYbZwSmzY2AndRL9PQuTFQ
ZGqk83yH6u5daapumMz00KIN8aitrk0ThmeBQCCT/qCLvvsTZRYd1QXmXzf3UB80GcmCWuEFXOzd
m/b1ZXffOo6WYHPnv8XilY9QJyxo1Y34fUcDZdQYKMEtAyhWXb9xMpH67O6JZuCa0aH7ay7GenVN
cTaISinmlLmgHe8sSTQX0eOophc8kPsuvs8TGm6neCKfg8c3fqNfFHLhpD/oSsff40J/CFMRxqNL
Mod6H53zLwwetFiHMvKqbkGrh0YcI7yX8ajBKNG1GuOtYlwtDBv2RhWCvYjegjMOD4xiU1OpkA74
QfVaA0bqfgj9NJYT92Dsss3Yv1Om4iMHmNTzBsdKbRyq4o+5jZ8GeQ9edBjPHfSsTzfD2WxTfeO7
brebUZePUY92qJHpfIc96j4OYqeFVb2JmrHmzN1+xEiNhnVZbtav51O/7JOeUd0RNBwZZplsaDks
MxQQMNyiCKvqpmdykyXqzXJRC7/Jii5XGbtWn9ZLNOK0wMimOgKKXQwOSGbJUS6D2w1uOhGfggmW
29ijT6aFF69GftGaw9PVfCw49inTCeC/YcAprL7OdVRf79/OfkMYOtv8OX1Tc+oI429++c1SZF/e
CD3VoKG/01f06jH5wuAIGjL26220vH5TbYZAG5hEnPyOrXl9NmofG31z7hHsyAr1e9o0Zsedsp45
c8u7S1fu4K9CrqX/fq6EheCjwv1CwJD5N2QcR9c5dZ2uvtUMjOvfBqNR7g9PPvEZLyXaNcZ/tR6j
yZrLAXGopjMYF7TiixV5dI9bqjZhaglnV20ucwU2nOEyWYZLm7bU3r/KuL1Zl9Fvw81G7xQVbelv
o/qms1ekyeCUAx4IefOoGm2TW8m0jTXYOBxUb+NjDsrptqRu6RR9vXFUnHlvavsK83xN9a58ZBlr
xfOpqMjbzKFW7b26qWde7/ktxaSIaY34Zx/iVk/1upT3LyJxLWXgRD18mE2mZprHqzrUYw12DDDT
2ji9jBo2ISB6X1rGQdH3Np1a7X8knde2qloShp/IMUyI3jJJkhRREW8cLgOKWRTD0++v3L27T3ef
s5YBmHNW/fWHP0JfELfSvTbUa9NHWH41j03VPPjPq03I1ZgYhr8CwhLkMlLeOphfYC+h9cl94tmH
I5E8J01+rDBF4Y3k4JcGhur4XtmtlluY4lNXbm4hP360b85hfr5yH4zv32nDts5mz/3rYaNAyIJk
UT6vRDnClCGLjE0Gn44H/9Hq/ZbHs7dc7I1qVPhi7bqnI6S/Yh74gIUQwohKcurBWzGgk6M+ablb
MWYwkxYATHF1ckXE8uLCfsAMd8zQVxgdBCiTm04vuVM0JHa9Z9zo0uwOi7jbz8rKiGqlTVw5Ct1L
krSvcEWaKZZWb/dU/0kyPyzKwtbeTMHZ0TAmwMP8MONacc5hzdBD3xa9I3d3Gz2cr8YXchY+dHOI
fsxc4JswyBI3VYa7EUy6UZTiAExTcWQ8qUpyurdZtWVQKQGX2JyfzbQR888eCLMe7ogjr5XK9cOf
769r8v+51uA2LGDO8E1zvSHsDJgMITYwBxc9t2oWDyln8XfGGGWIaBM+1N1nNZ6MTe2JgmPRHyF5
7BZOjfcgzsbG5do4EaqXiwb+ENZUD+hNXTm/C5LYzU2jZ64+a44YaGHYU7RgQXSJonovJx04jv6k
5sC1N3BAFLEclGz4AJMWI1VYcGjQVp1ZxhStzdwfMmFmbbD3rLHY7b7R5xs7/BxbgFEtSQRT7zkk
IQ4GSifolbBXJt8WKez8Zm3L7Klu32+8ME7o/PUpijUxq+brQFs68XI4aqvmFQoTPayoN1Z36E7W
Bi02ZB73CO3MaOjGxjmSVUeWrjCNqneweLEH3mGDQJFcoXdbWbnS0NlCtjs4GFryXhhMRFf0coSe
uO17uK8Uh1yOo6HCQQKfH7ou5GNp92YWU23BsXieWkK7gFz06sNfwLqsJtKFWiyHsGzf3YqjPNcd
rxoduaVHJp6efrBk8gBfF5xfUPUFVZS65mpb7m3sqQVBr+govxd6JIpTgS01alQxmKe1uyU38uUc
oPjm2aXDQ9zYDmnpAAp6FD9ELBnazmKvzWO8ObBLqUByS2sRwkhkpdBY9zisaBrCQc8f3AOYxXQP
tYZxeWGtxexZfUhoi36zoPofzu7UmMZ3/hFCB2h98kzpWCFZUf0waLgNPsk72hMyKLzCcvwxoZFy
b+JF20obHmYXZUCyBSH0cLCQQB/f5q5Jtq9Z1F1CYdNaqBVwcsjCaBsEKOz7dR2a33FbT1bXOgxI
Zuw7ihpbyznctHN2Ptqa0KKeFmcB0N3naJB9sGgBPTzZKEkJq2gQxR7FeK8+gOT3JomBnhSz+YOq
FzwQ2SS0NTkb+7m4uwA7Ai3KeZcb54RxF9v93+CajCVtd9Ndd58ubhaYt7zsFBYfDMrb+EXd1DtZ
acTyzk+ywhfG4u1LqUL9hEweCtZikBqVp1tDB0Lgbf7F43vYBG4A42xdzIVJ3mHNIv3XOUzYYI8V
ghs+D0sd3mFlvf9yo+WWoO7wUxX7eo6wF6OHA0g2cSx29bT+rva5oDUCPFsc0oZdLo/rv+50cB1w
7mzYKDpq1M7XJ+cqX2+4S0aHcNOm4JTMa2iNcAWfkksIuaHdYI2RW/kW3e4zWzU+rLGWbsAHZSmN
RCc9Hr/Car3j3hpvwsdb/p8Oxip1eAuLbf4H1dOe1oEHioFBm5FC8zxsOrctc1FO8iPh7RgnCgoo
kwedpYC3kvOyYCLI757X896KrD6l21XLKtVtzuWYj8jt3pA3MGw+Dfb59i186GZ6e0rMZon1vZhL
Ew89/FKENfsd89sz9wgcO/02Wzf6KTnLjoPFcNQ1Xw+u+cNli0RXjKqORppK48ZNJ+exaS/MTuX2
/5dTYN/51S6Sam+PC866hvGomUex2BuPujX2Wr0kg41iUxz/aXJuE4liucRfTjMDxxdW+pyjGVIq
9/AYdvuba4oQEDECVbcKbkgeX0OHzPFRW2cffwJd74d55Wqco127Aw/xGfaINkDOaGonpIDtrHtW
IxSrO5LBxfLicgkOE9B8dvVPviGi8v8JjL4ddW5425BQSaNF9cg5UNgPcCicVbALyeNzb3yt7E3r
Y4rob0erwTcbfyUmlgevk+3bEXeqcC7Hvw3OLpXbKSyhcoZEyayO+u9QX/XuutEcDK84MzNWHVfP
6fvsOR2s9+xGiw0GFijCNZxCdKM+HA1vF5u/2x0SD/qBc4iaDKS/R3KAunxnjZa7vxmHV3wqIi6A
2JjodfSChSLuqWVrVsd8FpZT4MtFVIHQasQl/tJHNnwaY917NV5ttlX+QP9wOYJvcCXelAFaffx+
wJilOlWNC4dCkS4kIDunhoLPxZe0RsjQ3+7j4i6y6m/0bqhLSDdaUMrSkn6vJqXTtYdFR29hQrhl
MUJtbdCoN0rnRRuJo/QLoZIMNMwx32dn1i/ckaMwXAnqW2OJmXDiUyATMqZ6O6V5nbdfUndEtTvl
yZO8EZj0LL07OPMlhYzK4/6suUcAwTaX53MJRhuK8PFmfJmwOVTu/RA/3N4IhxmTldzGCImQdkpO
vm8bg2JCGe7ic394eLgftHOrUyNYSA+DFUrKZm5iM0P3DwGH57HHPTLPe1ICjX5HzFQe+8F+8iJ2
tHLrlXtyare0FtFsu6Rf7D0y1liRXivdmUSoHjb3vb3o3/+oTJQ2GpLIg1XClusukTHZ4ZO8TDbI
xWCxn7yVFmtXRMjHbQlYiMMS7+uee+bV/WSwtC+6dU2bZ7VZ8J+c78BpZJ3CS47q/8YYxMS+WKvs
I0JtntevQZIWLjeqJUlHtQ77BE/4wjxW7FIt90FyCzJdNpq0RUNXtPuLgnvEb7xBIwxemZToHfmz
vMrFGR8OTis943wkycq7DgOhZyjptE8xv6FCEiObmubRFu9p0Yqu3T1PulpQW2oVjkDVR1236V2H
VF/I+QdtFIhTRolaxmwaUq7ULqRHwETtFsYhfLgOxRCVQyaOFTv0rXHDalhvaaCpaAtMF1vWbVjH
x00eaSF4td0603LijO26f4CVxZ7pfnzoKBB1GVc6z/TogEJbWp/YHpe3frej5rmf27DnhHC2Ny8y
06F6vquzrg57x8MHeQ/DtEDhd4/qAVE4Rjdd1NSulDZbZ1rdMjs2gVtZu3TLJpZLX2U1VxSGsrLe
asVYA5L0/z+sP1M0n7QdZpalwxUE7yFyX1KIhZW5W4ofB/ceqfHDQOLaoRxjM6QzoL1/SBFlUKjz
V/kV8FIpkJ+2Pn97+35JWBWvxu/UoLMLpR0HBgh5mI31G/HvhzdyjnVpcFEss5eeH8YGKNvckeop
CBk7In/kvy/sxzzIjb/CHjfoZ2RmyE/xc29eATVzx/z/WkMpLHe82n4i7lEPn1JZ6tn+AKej/pgH
iR3s4T78h9/ORCnbzPJQY07JpDLoBLu0W6l6f0Htieb2S1YE8dBh5V351HD3jDQL0LNC1waTivFb
CHgi+NIZFMoINhfafaT92NRhSfQG6xHxRIdLiT1Hw8OR2cGtiXXIn5EjLqUZ4S5ISuUOyEXkJ/7f
FrTC/39VbtkHreV+TEEiwteuZDlXEgIGWEId88QyT3M4+WEiIsKU35ISnEoXN8mXyXL+8jlSefUI
u5wMpyT5rMJHy+CJ8QXS1bDhNCCbwe1BUQqEQW/Dv3nMYckjIYXexoMhN/j/x5O3lQdJ/s7T5hOX
vLDwSeVryOf/KoxGALp4NbRWvAu2Nr+0WvnrmxYEQ0kPF1CFcOHhDZEJ8C9+XqhkULMf2H2I76TB
F4Z8htJvawx5uAIusxgN8MNIAYW8QgPKGAQgiIE2I+03XFeG23A8DyhXL2bLekO0J903QmolMuph
ZNHgQbC7GLgmsFoaFizTLAp4d6ljub5pWpoVMb9tzkvR/lMi8law5oQnh7IBn2o6YJoDrAD410+F
HMHrE+uISGLB+RZyjw38TsD4eiEEObYavhH6ch6DFBF7z3JW4moOlw77MTVarZCSiFYCQjdsEZ4q
nNCwL+xDKRxthnDH08BwjL4NH4ztnkoCK2fcOTCT5TmCxGsx1YfU5ULUc7d4YcaQi2SOC+conq6h
NepUaTP4Tx5mPgtIWswQgQkj/PDIWqJrQfMDejr5iuOMxo4BKnoYfC8KYhFQFqbzR4N1Lp1jxjV/
CEcph0wWQ0gSJ2GmVfAFuQ9VG6iQXAS3mEBiTWJmf5aVol8HFIMqKUYS3B4ijDLdvBZwOWImaZhf
ki8w8bJbP0NELe0pCr5kAsalmMcl3FTMpXasEkQ8dDFwROq6kX/ZNjF0b5vruDGgNu1A7WRwz41A
pLiYLVFayCyr8A5EiMLt1tAPy3T8CWISJsC6wJrzxG0CADNbBd3Nqc3kv/FuXKOxh1kZM3Nh+Bwn
k7b76etvdedPwpTQhNPETJwcBkZW6iATeeb/7uQybMFPJ5AJEgBv/VZX9GQwA3fuTffuBxDZMR8A
PhvFyplHtjpYHRG94ckBq4q91N9yCQGTr4qhMF9c7wxP4M0Y4MoTXl3t1pUP+5au7jArh9gwJDvw
2WeK3VfugrzA7vab3MAeugJRI5KUxajf/pDlyiKRZInGgSBiAvt2VgMXX8oyG4TmTLwLxIIfCevR
5hRcRNDPazxHbRoW1jqYIvPjQcnVucI5+42YhCwpLLMGnJ/FfAHUBzHKufZrLbAu2tge/SzUAODA
2WE6XUB9UXcbRllVcPEY2qO9BXyzaiitOC+3R6PztlcVi+WZjTrlYDi60/hUeOECPtVisP+2IpX7
LZuf9b0b6bdt6+Ge7RogNm1nHB34RDJPBUrsUNpTWYzurpiB4wdP9z2GaneYddyCm9Oposlhxr0n
NLBh7Fo2EFL9G7TdLlCudM0P5456A3uaDTOCuyoX9sOp7bzjrr+H9mJ9XrZ+hetRgMBt6lf3/qa4
Y8aKTHH73WAU1vM9ZP3besrQwGuUBqGSbu2JyyjSAYIvSecmWAWks3/jUjj1c7iDOsQk4GXnq33J
bcK69n4w2/73ZnB3kjWTYtiMhExDVoy5lU/clMMnRwHmJNlihi3miUBc56tH9QbbE/B/R4NzzwfO
nyRxsFPKQ+IyZe+OctNFNLQFL4fKADkSPi6XlMNO54jGWpY2rF6TranHJi9HR9d4Bp8Hd8qhOyaP
c7LQV9/pA0jGeGIMJGLir7UsqIO9qKwcgBfa6FOWq08inr8oBXaoY4U/KBtN9w9mAPrfeqU+O7+L
VWjJ02s/VK/R/zb6d9wTx/h9XiOAF/0LONfaqycEmM3nOcPzU7N4CgThYm9nHbBKflgUrHsZJcIF
GbEY+q0+r4TPUWtA/COkXBBWQxhAzavy2Q9vy/mgGgJBM20SOLlVwR2CGid0Kn+Gwl243osRA98M
5xVEo/gHY92wFss4nMWyL8K/3ahp4xzKg5mxHe4IFgesne7UoKlsBsBNtXff/b9XSLWbUrxQ745G
jq5WKUe4pSRUSlO9LUNrhAwRBmQAnkHQqzsSAIRykhW8JPL90KJz0tXo4IwWIv5zXqwctelg4Xma
YF5Jj7wTaI0S1dAizGdwZDk0uWmVNzy+gpucOj9RZpACZwCKPNw3HC5eCOxA0jLYL9lV63/4zHaj
G/kLXEjuFesEQQQq6ecRRyyreotMK19/8R5APIpGAteTVohjKQjEvm0RnZlQfTDcVxqzcuwgnl8c
IS79IiqW6RmvCOyEWN1n32GpZaOTqv4gh+kcgrDQMKlgPNtDb8oN5IGBtE+YgoiCRHjtfEdOXypD
Gl7i1HF1EZsbZ7QKUOO8I4IjoFfGIG21MefgnlvELx+GSPJjsm9A+VbOiFEKvu+SrN4nMv2iDmwV
grsaqRxMIHssNIGsa5INtGXlwwYRs/Kn0bkriALwIoETBv0QaN9EQeRXtb5mTiES7oXqWRsLSzX/
87mUyUPxkUSMRUfRxzEGM6LzBO6/UFPJPmLFMfaGHU6eHIcQuhbqCja1TOxkqUEOQYr/U0BblkrB
g5OUnJlCDSEgk3Oe8Tef00bcTBQelJSEtiNSliQ2tOIvF5qGZUSHtNkAR5cvb0VAjCHfhvXPY4i8
hqNGodKIsOIKAziBUJ7FMYJaCkXI0rKGdep4kDzqRZFsJC4ZABRUCAVgTJPAQqPE1SZKAaLP/D2s
1/FdWKAW49xiLhc3c4NjM2F3sHjG4HHUjQ0fQtzxmbs7cKFzSGs4dZZy5PQY0MsSa0KU5YsQV1Ms
uSWfvhUdpxmVItIPXDSg0r6ojha+VIR4W16sD/gi0KJIX+hDoRLUczH0vnNB1gv4SOl293KFVcIM
eEtG6J1UsxcJTV2vHDwJrF2y+M7gw3fqkgs9HQyrOcpTIu3wogjSEqRHzNC9yXlOcbDGqWQtchLu
a/SeRqiTOJn5B1LOoBdgTz57r8QjB+RTGa/gAWjglHjMZ2QA4/pLvWCdt6T6tA0mUTAir38V3aTz
wgmHyyJkHnIpJlZa2g77qZfszV6WJ1yf9frmkxg+bY+oMlxJD9MRTuujOoiD8eo5CyyTwJ7M6DuH
uA9ZkKWU258/7nK7Gl5JTuV0B6vm5TBlL5xOET+rqcYUEaYULBMfqYubNJDDYv+5FhrESRQGd3P3
hCfQJCGYPcdsNuJew2BuKnb+HNxN+LG62dKE9ZMb7c64PtfMmfB8Hj+yx4vzX99TePY4YMSIJ0YT
wjkXJ5SGvI2xnhXoi4ShGQrn9RntOBwh0hy7LkM99zbqGacoDLUBVPQWZRZMT2MtNxuyTG0wn0M1
aSKthOFraIz3zEtu6PXgRLPN1wJ8qKvzDTr37mnhqEwNamiQkfeKVnrcUQuOZJlCRwTEKw3KIr2A
Bld0dNr5ZwJqj1bj5jM7+TTp57vEVUWXvnRcYs60esccjdbm7K6wFKAbanVJ7yMdQOzPP/z/Shps
Gp0SCdnN/FYmZj2HDzCeBeke6yaIt93cb1nUBSdGlc4JpRfT7Q551XAO3mx0VkJa2YFH6mBSqV7V
PVz05L5jeQEqzoQRtkuldFowHLhAs1HgEAD2VcKJ4klrizuJFNJNhLJBKyY1goeMU5eZjXoKYS1J
ckpzjBPRGP1ndLkaZrBeggM9z0ox+RmqoQCeicy3EfSMfDQPm9bfuA7ca+7UHD5P25OJhLDSeVpQ
SxQKpc+UgQXDUJwdlC/NwRTm8+2mGLCunlYYcqO59MNwXtdxH77NwYieoQamr7vNJWPeD48cxEkJ
WYtQ7COZriYFx5EGgOYg8Z/iwt3Fk22X01a+LQ2SRe/rBgf2SwwsUzzxXisufS8OUvoqsDZn1AlW
mOTQa1vwdl1KoQTPzaWX4cbaxSbIO5TAVT55xuWYquSoKwxHCkQMDCO+jL2aTADVqTFs27t9SD2y
9L7zCVoaSLNsLFJC4vOUUtz8bdnyFJ9busIzID3Htm7lTOL7t4lElIz2SLBcBwaIPEYWsixcjNlp
cQ1YBik6Z24lLaowJyXDyOkYK+Dzb5zTNcusrm5+Evwe+/x9cbjs8re8xgQFByRDYHktQaHFsYL2
FDk3XM3D1RJdGWcJgcfoPtBZ3pCAMONzYdRTzlDNKxSLJjsErREDIZvTtIEQ5VSJJReqUw77t3e3
PkydFN6Z2IAH9eFiTDGC29rFEYMxgX17FI4PI70Eadv4+SP3cZ0LAlRhwF2/3gUZzI3DPHuteM1I
nVFoGtYGaRo4TbvvMJ/RnJ+NbELxkRuc4QnHIm8/1L7UO5wkfGo0kBTB0NlPSN/c0l3H+8GZI4Sd
RZinYcsMIdnL5gHLyIfN5ys4LJPle8ljLiVN29hySvHCeAiI57k4NHBHqDTgFu45tJtUlPThdxNK
3Ypj2jcpMpUV3Kn3Wh44gKdqJnNmzkRPkdKzM36cS84PWUbkneAetLMk8yzLCIjxATtEvOmuP6Op
tJKQhow6tXxchHEXfgQGxyAhVmalqy5+onunQdCnpeTTblnHubFWJiaKlfpFeJH1AqepD512mm+p
QQq60d9nwxiOfDGiqtAovaUQNmjqoGtCoRNpDVEcKsGcU3Aa8EJkpxh7Tk3kXXUrhMznT7GezHHC
rfM8MxnnCV5Kq82Kds2JEioSX1i00GsyPghs24psRGQqUNQxS+Dos27JZLuHMCuN6n5Fv/EqVcKb
UmZAgSEuQk6hHV98s9bWnzOFGoy8PNlekv2qoGNupnSigwJQh/kmXaqpThn1UN22nKDYAr5pBgtC
Z/LO5CjDQIYDHTfp5ao5JMP4aa90PDDYvZAod8Fc6a+BQIAiJsssH2L373zhUyMP/vX6VFEcqM8c
0KTpU+n1gPQWS1Yzyh1fEtrgwn5SPm4Lq0puMh00TmQiJISpLkUhz57fGp+MBhuclB87dE5kz24P
yZUtK5ffyG1dqjZuGc/mCz3f84iohuIPIY1JcBbgMLsw5cPiA5TRqCHjhLeJRJxZbRMXPhTo7FdJ
EoMFUx24RY5H19m5Mu/mE9Hck2vDtX7RU2rTfQmHd0w71laYOiVyYsgbtF00QACo1gnOFdU1VO/f
PnJZi0Y3+417d+4FUYExscqmaZ2GZM1qXYX/hhyJAjBwoJoTmoGP7IO8Q8tkxPyjUrNt/EwweTKO
CvKpy3iZ564NRuCIOTbBM1xi6J47Sk9fps5NuAMd55WIMBYhdZfbgsvrEg4GMEwGts026vN9OUzY
v5CNLaJ1q8+5MpVUuNmDZAZkyuiUPtbDvpCkGRKRfIIjLeTpJoNKBfsbFfT3PIJa7iZajc927yhw
jpMknXMfDeK45UHs/DFllAay0SUWBRUeqEsoqnWKXOZcSO+2r1SQ9t6LZ5xnIq5BObfYm/g6u81O
snBjPK5jNBtA9Xw5VgD9L5uIR2mI6UmiCxe/c0H5RwdfwJuQLuVpEFr8Taavts2wLdDj9MKwB5Dw
hS2XwVBoNMq98cWDquhJ3kGPc2NjwANrg3rDCsEymYFvSuHODr1sTRucrXWXA7Pk9ncqeBilHAsb
LImYzNmF1/p4LQYiMBxLo1zji7R+7NXOpXv/9Pn+b2uCCfQCIyMSZ8Z7ZiU2AVJA411prkkl/6V2
vNYX8+iBRNlkpLjYXdxSlFh11dqjItbf4utB4S/kSe+UVfGEgrbkaKGLKh7zXfz6YyFwc/jzif12
gSNkzaYqJ3nHtpC3I5LGiedu7HzOu8nrJaqHObcKtnbdQDrfZLDB8bdz4Qsuo3Pd+jZw8iLrQEg5
GZg3oCy6DwEELDmeRaEIAEVjwV5CPzZ5Y6wEFIYTGWwk3Hq4p+LA13avS4qy5gqXl2PC8wgZ4NgI
n0FPg7a42j3vKguKJURzs3O0QdM5SwU1PU5p0eFPWp3Zbdzzlm1ie4VYiizjwg5zbVETQAopr2bz
G0BzmTVCuCnRN6ThK+ZAIE2rgDTFBjggE5PtGovxc3yD8jrTZGW+aZa4S8sfcgTcZHi9J6QTssUY
nPf4TqUUCUCaNCOQIqAdWPfn6LWX6LQuoR9ODc2NwQSH6eTJWr2RlKr73UZMYdeWtR4oOxXEW5Ht
JF6yNJlLGC5LcPGoy9FGsCNYn2zEyzu1atZjrsTbeFemi9yKnYtbZYR/lXxSNg0woasUl3VKilcq
GiUBdR8RBlDwi8TvDOtmdLNa8BqjYk8uEDiPEwL/yjQf1Mx6Ss27UQTL4dTehi8iwzjShJZ8UU6T
smnh5+C+Bkvi7fPSFFvoZXbHEWLZsUkW7YIlEVU3WcBe2gHN9oa52WQvAr9Q1nUJiqIkz5kK1QYl
RiGJAW4tHfzK18sUHxyKJvZLvPu4NT/WGjF7JdrnZsjPw6kO58JVzEdCaKyRdGxcplC4lXByOuFi
I5K5NZ0nvJqCvuXCwfZKcxEekjV6SWC8cpDmJlT+OGHf4aRjcQE0970S04iFYD7QNs7+sPhrI6yX
GkuOOPxZocKtAgsyl/jHfta4lwU9yEmvGZuvLYmRtLBgB4ydBHuf4LxtH3it4VXDewngbpC22gzn
gCrvuCgxlXoK+fiu2W8CldLVNyJBAbMAZkXYMAYYhXNQOsF1xz8NsiWuHDB+txw2FnPhIKhNOF9P
mBI7GwkqufOK8MRPk9FwERiG6vDEy3IXfN5Nur74jXA44UzajeTkJH6LrhaTKo48NDJrjkqYvejR
sZvDj9rk8eI2Nuk9uEoJL8ARB3iSLP7YXM0zqh1hg78wJOMvHW7k2dX7a5bPlkkotQuqgJ+Szqxl
0PyB+7Gi4iQl3dlrpwhstnE7Qn86Bqtn62b14HTknVaQxSKdtb6sLMGaZGZ5W2GzovbIgU3n1TNw
Csazh9gtZiEFeYgejxN1F5+z1sfom68BatGxJ+72p+DLTRGRrnmivD1AHadyH5xgIFU5G90MI7IT
+czYRjlbfozGG8tx2cSsQBD75HfWIxtMBH9ERn2hKKNj4d1wf1zLoyVa6jW4D+fL1gOUsUj85Skg
zG/b1fklMYQAXN+KbQ/nstjjydWhmOT7lx9q1B1WPmahGn38bW3KE6Y4i42IA2Yva75bt+zagJDI
aeOh/Gb8bHiitb4T7sa0BhnQx2Wo8SAEfj842G2akQadEEvnapOE0f5rkm5qiY9OT3GRuQW/t6CS
vl3VVA51UWYslhcsMNiD5ZmRQz/Z21vq1GmZG1NKKW0oUHWaCPVexuCYKW63ppwYNSB5/gcWhZ4G
Ta9pZxDXQUvE0ffnyCUDQxcdjHhNuDoueDRk1MhBw2GeSWyZpIbHPCooD8Zr8wWBcUOpTRG7Bvdc
A8FcHVzDZFtMguz9o4BqDs3TmTOVJcLy3WKZ3LHEY5f+mSpzzUPtJdhiMQkySi+mB0ziYsJLnpKE
vELkpDyfWyHcNelg6IcovrsE2EEQxIEI6W1vKM+MXJi7DbuK0JYAFYratx12GsqeizHPXeiB0ttI
vy3iKswOpJR+4djp1IJzFXPRKrRh9a79uVryhhxuCf8NLlZl0xZ4S81eo+Dc4oQNs1/VvaqltAZ2
qE2nO+cGVTg0mlNgp3wHojuOMmozzQtSga2crAyWUCTqlN1LWAc8bqxLVqN6wX5zks4fX87koac7
iVvD9XtA7xWGczFCm+vGXDbMeh1t/mLSRPRnLr0SnosYA4vOi1v1QWK3O1jsvz0eVjbSJyX7MFns
s+4z+jz8Y95PSkZiV/f1ksFeCzdEstlKB0jkTGXG1GZRozCl5pHK92Dmd4sv6HwSFAxnTKctOI5S
7UmrkRw4ehm23J2enNY3+8bw2v4uqxoGK9bkl+DR2rnyo5/+8lD9jjEJK0AHoUtFyS8znxHXNayL
f0fL9KMaqxmrqnlXJxzaeFKb6gtc9c1QcOVcqhaPu91tUJS6QJJgc7zMRCS529OJWs/EyFKGd5CB
TtPJta6azK/BpigyopNZiZMTwCYPqukCYSIXM3XjqZvH/keQFmAV2x69QfbhZ9kw3P35127/8Rbq
CSyx8LFVlyn8qR8c+kUego8wNxbLrZd5GZO9fLNPbNdU7ltv0gIqIDGFkvR7F8uigAKLYh0oBBc+
jdBghtlHv2226zYm9ZpmALbQC8MoOBMCHnOa1cnvXRFfDltHeJh6xNiDEXLLSfnaYONfy6KjcAFy
b3wLAF45M8R5jh6UbQ/HcOxHf/5/jEDICFWgXCw1Ya5YJFUAblHqAGDT0GEEy3qhaKfD8MEtRS7k
x/TUeF+m3d3PYYphinjxgFqz55ayIDQK0bWLZwksAnAavqPECLBwf8cXzieSriQhGRz5N1Ma3Y/j
054wpcGTcgsVgmsEhAEy3QsuBZRbmsAHHfHLY9p5OyFxAu3HqoTunsqbsMEI1jrpnX0/Ecs3CziR
tIDiZA3Ft1bg3i0kYdaEcYegLLIioGCoBLr61mmAG4rtTiTnIYGb2CXAlGT+rXqE91DRehgSpxUT
UfAVj6MAAkC8A3bF4OlkRuxlwX0LxDBhZ+QgNQAUOMVfnPXAf0gkL6wbSntWM0NBcfcVN3Hl8x0W
8W2JqAwp1s8o6R2Ao87njwBfbSy7t1tZIUxSWfXYUpGnzXcnQRaC5xhPpYOrpwPkcIzDwsqc0QQD
p5BkiMMou/6kRmwAlHIJ/CwsF4/1nom/HFhOzUh8H+u4Oi1zHXSP0E+TflwekaMlHfNWy8iRBWyD
2J70yLMKYA3vZa4itwmgWPwYQ+YCsZ+jDGO/x5MZqw0RKtaMajyXLpxtFWm0bXKFoIJc9+K9woku
Bk1acjLe9rfNzf99aHAbN2nTmbydlpJYw+XPu+vsYOPzk6cxsjPM4w5fCPZmWAkISehdVB6JQwaY
5uvLjPHpnFp2w+gsGTYC/lOi0Ko81zsShiednl2FYIrl8BNUU9hYzGPxCFu9Jfy4NHHSZ2kRWJh9
AiWxt9i8ccpE2QmxFnW+PMCNCIqb811IYB7qj5sabYRcY8D7V+S5QgvpYEGpAP8UzxXJzcRamC3s
9c/kodwZtPPiQC0krKeBkHmkiWVvwvlgDbGEht3CYxmfTrHQiGN8BSGar7sgQpAM2Bksp0EVrxx5
EY9Ni002t3HQ54BimdBiHZimOMT8pAz0STCeKG61AHfo7tlIxcRLuDjsvi52WKDzLqUDbpgZ422w
O1xnk4R/AEFCNHfYD+HrjasgsdI+J/a2gfeATfetZIE6WuiAhzH6i6IjnyZmuMLJJzsm8lOGqege
fX/qbiGKRGfpNkBEaX8Z/bHvENYCX0g+L/yeK22GbHwdZnmAqrFrcsOFss9GpdiizxHFH+M5M26s
WTjiLcQx38D6eY/Qx6ad9alpKX1V1l0tcG6mZucNGKjxOE/QLVj1ltJ3Ks377AWw7uI92X0QF4A8
LeeW45C+GfVLZzxaZG+jMxz9GIisZZ59eqOmD1Lk8WxYTk+N+kXS+mMQnWBHJsU0DIaE9o1x3sMA
pX1DdEVyDJwAaQgyzXWEYRifnWrkt99WEV+RE4nB3oemhRy76Ihzs4DEdP2soikWpMEstHV7wOXH
yAYhuqvobI2yj4GrBH3JftrgL/gvstFQ0IkPzYxLho1lX8zv6ZJ8fGc4sbDw0JnGHuLxoGezp5yW
IUWIabJJsyy85AZcsmVjp0KHhZ+HElREkyCV4vrwt/5l2Ci4dqTBZxeaoabJHiaVMipivAWYLIYJ
qKMVQOXCOFgCp5j4bvrka2EUvNSnSXLCBgPwNUIYYC279qQAV2P34xDspvJKZ/Ba3C55ajpHY3BP
7L/QfNi+u+VpBF5xlp0dkSjY+1jg0d6rn0h6D9htpn+MZYO9kei/6V2oggwuT4CEZBJTb2C3FlJq
Q43pzx+Idad+wiExiRhpRAsfa2vuiYnxgvi6FCjSbb2J48nJssnW4jgeDmm/ZJxNUgF3ojaY7SkT
bxa59u6kTrngKkZtxNCC3WK5x0mJW9zdEETKBTE+6dSOtFwMZzsrGIcwq6G1M0jnTjfxQKDPkFPy
D3w+7SQpQyRlwv3vgYi37zQNkPUx9Xrz6cTggzLepfdTHju0eG/dpK+Y3qzG4Jd3K0kLeH9RzAHc
+74digD9FP/grc/Buqlx26J0eSN59M3puoknEnPSjBI5cZn0bkm8FkdbvPpqPm79s9k1d3hqlnXv
GMxIeY4x0IdySX9amo7msW2y7vHqNd3QX8SQH7GGYlOe4q/A7BRUUppI/WowJhGLUF8D4TXQzWy3
TclztpDqkbMZ7LqQJvMhMASqNSPxaJ+gs1Hwix3xE7rjA0PwSYcHnt4hiXn1KuMkvhtscHosPEih
E985b2MiUuIwbKNGxYAM2wXpiQVAPhAJ4mJmywPKlig58vJWnN0QZTj9PrHUEnWPRtfhaF27XASc
exmFChB67s/mj/HcnunGVKfXJcmWl/8OpxIp439wFSn6s924tPxvAuFqK/LoakNEpEPGB3Ue31xs
mfzZQsZtcpPWdQQOBqWFS8sgfMrPH+rSA5gfYKwFPDTiS9dAj2FU0rHgFK6hdMISha5iGvqIyeH/
SneyQL0GXYp/WP4J4PeQbcBn1QrEwvfWIQpQhXCAEaqw7M4mQPIwI+zQv6Bp5/fnMloQj6pbFKJp
WdeQp++G9Se3SyoHDOrI02Eas4T/M4FVAaLKeSDueoOqP6dkUOZMOjHB44WSIJyjSTWKoKLAt3Tg
VI4PljEaQqLMWtST2N0yQQOYxSpFyhwQoqelG+YU2JbaKkkWEeDWj0JWDokmtGrcYMEbFVuZaU7L
j8KySsZVcvhk9OJ09Biqbt31NEf7ZjITlZsqt138H2e4APYHuOFSpDBBD+ojoS5MP95jxk8yJl9z
MDo0H9S3k8ypsfEp3GPpaX0G5thU2zEQgFR2NZNCCReIKdQLrs0ksqj0oGXfKfRl2inNmI5lrnhQ
Ltu2OlpbtI6eAX1WnjjplFlc+IuIA9nBZR2yreO1yYYlWVySOs2UQVp0tjbKJELKAT9icrbwEPDD
c9PkGLZYs40Mrwm7ZndbDlQFnBTwejtVNvk4/ANEGsNpeTdMvlpjqFGO1WkZlTbc1hfgOuu8obbg
KPj5w7w1uriUYwFNVpGQ0hdMZwF1P4yC31NhZQgvRgtT4MuDA/theP9D4zVkgtduUMxS5nAKAbAI
h1afOBYrdWkhInf3A0qA3ng75e3ZBg8mxZZlXcVPZK+hGxTj/XLh1E3Ya7UuRz7DDoiGxehD6DTA
NB5T8RtlG/hai2MaWsiSzcmUvmXnST3PJJ2O1H6+khskst4AaiXUkbdDwSU9IvX89ORTph7p7DUj
xweOc8FvZOyZeAqR501uz8u5UeAXky0GI4wdBPQyyoZ1dEqh7uS4EantAfxBdXzmL8Stp7Bp1Nq8
uUxAmDxKRI4UvD+PFqZXPPmi8lRRe8a6pcdQFG8gQ/j2c+zz0ePzSoxIgVmcD5eKiPbrSPvw7VLm
vfREb3quPIuUM1zV4BT1FOm3T9DHzOIKxmsMrGUiEoM+ugnh4MuX+bipxWAXpTtKTEeqFMi1kori
46/+/LBH3W2iayn4EyJTUIseKbUoaRYUhc5QCL7ahDmMKdirPNCNDzwcK6ivJFw9H3LR75gbuy/k
CjQ51PSYjMxRdR/pEer/WDqzLVW1ZA0/kWMoosAtfasgYpM3DnOpKKJig93T1xe56+xTq1blzkwV
JnNG/F1MooUKUE0QHflxU07bZCOroU/59p3xMEkRydRaYIlb8HMcYbmMwHEIWHcY6b1mcA33iaCe
O0vSzdkmeZzGNHm0jYEUqDzczKABmaXU8iaDCXPiHK+7EDGqTPkVmVe2QxAE1uzTbxAPR/bui5OI
9Ht0UqJ0Scb9iPyQH2JnoVEHfVvC7xante7x3Qvi2Qli3LTwoLsLgmXWLVL+uM/uLro6nKnJUPo7
mZp0c+k4NHM/FRa2+UdF9bZX4f8/1ayLLowVgQyoQVZSZ2RI71BwcbzQ6VOvqlQ3D5YFgxdRyMH6
cVdFacaWbHGhmbeVDs72v5sjXXHH45TKmbGb2bOZDOWBwQQLRCf2dgiW0GF/HXqAWsCvD9jjDIyv
q4GxxbM/wRsW1cPf3C8C4q/O8WaW8y4DOmCg8d0jt6C3Kt5QIjItBakCREz2N7b2T4hEJDtX75ty
YyzfGaVqPp+vgVB2mQ2cT9CD+BXxYK1QGZ3WxKu+/72kAFEnVkam0P7joY8+b+HNGwnVJ/QFDRnu
RYXVWnDXmMxERUA55QJEc0Sd6YA5t614xcBVdg5KSr6JlCT7MOdenft8ynohU8L+8B/C33ayEqVu
TX4+a4O3cZYotCih+uK0stYDSF+78h8TKjtqaGRrsxMPAjDFNNuQOkVWNGfz22TkRkh9hoh6wdkc
2eDunCH8lSMxS4gdtOm3KWFkayjtSB3RCXGGEFVwMWf3EIgxZ2YURwxwIxGTx6/VOk9yMKLHktcK
LnNQ3po0Ddi9t2j1jSUp5jAULHTiES1q+xeuOdde3FyGJq8a8nRqMMyWo5FW44PWj2lXtNAMUOag
pNrLDPUP4IfC55G+ykFB5SC03ytiOguBcjbB4DkKY7h2g06A8nRnhUBt0h3SUezuc9wDpM0h7ENJ
CDhVufnu3dp9/EBXR58YcaX595l+du4JORS5MtKWDeHsjhqdZuiWv4sVWflGDLZJ4hXs03zf4wwK
mpLs1yomqL+9W/ol3CuuDrxXedRcq8ZDbH6a3b6uNnDqvj0Yt2F/PEyejJhC9zL6LvRETWhuZz32
VpmyAI59UCUQF8jIOMUUY+UDNtue/+u+2LuuiwOiVkztS9yoK/ZpeJE3f548hUwmDOyDCV4DcLFv
eHg4w7GConR8vwVlet2sFERHvkpAWW33u05Hc/X0e3Dve/89/yJIu4Rl8lW93hnvXPAMIe4wQQ7P
CJTC51yPG2zcs3uAv/3YR6bQWdb0OEevp7j90j/mRISAzipX7/N0q6JTeTcWz8HVnsH94htPv+IM
VVyGSPQ6/gEslBFvMTrp49fvRMqkKkhvOEEmKqQFkHqnJr2gk96Si+q/2D5+msKI2/ANmpGe9m4n
vfOJ2kB3H5rVP9MY97Nu+kLU8PZOZXC+eeVPl+jvym0V98FwtJfTv3o6SsLozla9fsXIxRVreHCP
hqtVHm4G8v/OivukPNGdJz6n1v4evZIJgoqDp6LaPojuVZwLAYJAo6oJbw0HcVX93svvVx7shGJ1
5wY9b8IFMYaW3kXMfdTNb+NqH2+guJ95S6NS3MEkXw4BUnCHy+bjqf5QcQhJvGFv5r1y9e0vcWxv
69j4BOnfGQv+xk7Kt1gG/g3sBmLssBTVevyoTxcoAmsASOqLFJ+cd8qvPI0vLdT4sWOrBvFgzu1n
SMhGFwrF7gfDpCKhUoG1JW/G7bXWil07fo/VOzkL1jCrpo+D/V3wpZ5tuIOHWenEuOyn3CqVky6Q
lLmOP3Q60dM18utsMP7ACLRzdEpr59+QuY/N7PFhYnZ/gmv2OWdJgUsRdx3vgSF406TIzPYatqfu
FJH/cKwrFjRsJ+1PefLYzW5BH7mdpc36L+f6cr9k6cLt+ZRl2gwPeshsjuKQqTgbG7dlTc0/uMwz
5N7q+IzR5FxAjF869nOAqsdsWB74Gq7Oq2MTsVSheDS4CeW/pna+A/u7942BTUDd4OgcAOgOWAhe
4/MP9+12pBN54fUIcVIOrDYeug0E5PKWnObCK82JXMBoJepb3b127OppDwkGUayWz4MtkKeBwEGU
dGzzhDNqXG0bcoAMiZdiNSSpEu8qwYt2ebX5kRW2oZtzNpx97RzgLp+oGO0Lcvq7femLybL/ts8g
iaW9v7pVFdbdcKVaPZS9rfP9CtPwsRnw55TrLwl0B+sxBTw9dB3iZNTZaQKicJgc/Cqtpv3aPd1d
IEOl8p+kxhzDimDjnq3WTkWoLDmv/vUU9EHb3gP2SvOCsGpTq/QcEuZAQZs+MXp4QzDR6scvVqwW
s/d7sR54i80XxKbXIdQRn+WjcfSg/j29CGaxDQi6+QnlAZsC2acrpyLBgZyeytfz7qIedRfXr4u7
o/KRBfTedhdtqwpIUBlWiUnnanVOTm93JmJHJ1/QuTMxQbFvWEKGbvVwm6H7PDtdDOCKfYJA0VEs
eHyl3/WHhndk8FW5uBheCyM0vlHbfd0z3sBj0KPyti+6z2CmduB0a3eV387eBW/oTEX+YzNP+eOU
0yOk1N0d/ut+XO3LxqNofjNg7px/uPvPb2DwkXvhh6yJj9tR3UPr6R231PzV0e1VPkMP24fXnLzz
Yf5itb7dRnXfXaA4Rxk6zJodKP6x5x7f3rEMjUuo99zXy2+I3XROk5/f08cuiTa29i/zkU/PgqhJ
vENPnNbM3ibPbSwOZZI9zWOiv8ztwYOSoVUnZjlxA5fMgzvEO3yyJUX2l+kwjkP5LMAZ5BMcMD2b
5NaAIjnrNuVKZkzNNlPErMxeYojvFwiv4cgBK/yG4MQg8H9VTAZ8kw8A/A5TBP8j0KzitQFChQMA
I+7maax5sfmvXaZLGdv9dUasXNNAsk4HwITNQoizBvrzNiqM2QjhBypa7C17PKojBsOgsaBCW34Z
e7hESEj9+MwGzOL6xLxNHki6oE5CyNl8LkIT5g6oS/5gHDwqFMfgmTONYrtlUJmSMp6YUK3xwCf+
SK7e1D05vyWm7sngZE6wDcP/0FCMhVqFPc/xFU2hhertbqf+NshmdsgndYfwV8zvET0ns2Rqahak
PgwnHQ28JbOvrAaFDSm9tN6Snrurs5yR4oLnti0XolMAuMKcsOmeojmyfG/O+Gdo1vEVGYB4L650
iZTHa+Qu4UiKce++8N4Tb/vGXI61ISUhCaQIJV2P7xv9NyeQr08+y+2rMf8xv1gacUSjFJ/gagfS
3VLCMrXYIMQSous453leTcS5Rz/GvxaMADDchpcrHw7rXlKS/ubC0gKR9Woi8OgUKiZsD93FCff+
EGD4Q1i1iyZX34jleVJmpfk7iGAVzSkW0sHkTKKl3aKGatAaz+M9GAqKLWnPQqSvobWLZCCzSGYA
V+LtFplZmRytlY/llqnr+FR8UFE+g2D53mTbmQTbOT/J/x3HjJ2i9HMF56H6p6td2ACXRx+SHpLd
1pbZpjsBvwCPIG0/2uWXMRcTzci/dPv2kbwYDvoT0Hb4BZyDQCZScuU4Ln2AnVnEY4PlDSQQKICv
YDlJSKavC3umW3TUdFAfIYkIYQROXC3hHHsmZPlsc5+/fPplv+AgAfu4bXWsn9ZhvFudaNfEtfn3
1EgSeZbN9nG0eLuAOS01Ppw2Ul3mUsiR2mBPiDbKMZltVlta+f9wvz2PVxfhy9caOQWSa2Dny1x3
aL5OWCQQ16LwFYMI07T7CFeXFnW+WF02D0YGZcDEsHKQrGBrFtzXSzZyFdnSDu7F8BhOhrrQv1J1
5jLCB/2gz9CUxfDoE04JCafUyJ2pyPkEDqRy/txKT9Qw8CSHERd1IzM4bR2LLYLFGURLuvvLhxYE
eJG8ZqRhmIfoh+t05P2i9mjDTbYJy1LYMAEHLr8YhpjCMaHdW3TMZEpc5ZR8HTfZgDIizBHnErnt
CWa6ccfssSFevTHhcJTqIpyafSZ8Giy8O64NKe/05R/z63bDKkhmlDZcews4SlaOkRqkTUsCrgS/
0yTOOHAkWAYngBsBh2kpXRw9C4OIgWQtQShZtNAeYjlbPmXFOHCB4nrJjr9oY3ag+g76nRjAErim
O+Y6WyhJfNSX+p2FeuiSKblcRDUjRBr7m4OraoBpSjLL2ugyRepdPtGLIFIdMVhBNDs5AhTaJHhJ
2jofruo2GnnitnNMNnLWC8Mx4j6Uqri1ZJYyUg+R50Bz72iQlAnCc7NzBYvaiRQMmepdQNgPRjVB
CbgPku+0qALQoZOjn0YtOP3DLrvm6ZdFc6WtMoHKBinxyQcXQdPBVcmCtnMqTUgr95OzHmnuvJo4
LEId38RZPggbhGy0l080Xz18gVptSxKSTgLLcg2dXVyIgQNHxOTrh2vB0WU45xwLFLM8kANEe+dP
qNB2uWaEYkO2iuC72ioXlggNvLBF1/mK9BSIa9U8EVu3VSZ8qNfHfx7d1dU9d9z64SlX96J6VyKf
MXJqjnZ298TKrHz9FNye/rf0aVio5+8qIIy+sk4X/z4kdDPs9gN9cu37dCBlzh+dt1d9vNsr0C6W
vJ5OMLv3gNv5eFyh1SU0aDeeLmogEoPRvtajCoF3J+4H/XEHm9yQQInpKi7T+5NEDsO/zN7xMFMi
utaz890e88fTkY5wOLoH5xm5PnkbVtPjBPNyPy2Z5UrJe8jv81NEudYl0jV9fACE91mfHzrk5FDP
1IyqvNoiRNln9F50pm8sLqr/9DRmXunz51b9feBhvKJIsXjf/D/y3ON4RetEzO3T5Yo/C4pgCuJe
ci6uEaKoFXqExcGwtNIbZrQM7pUo9wNumLWIILqAOV1bZLBHuHcT1lL4nj+HOT3PlgsBaHA7kuOM
OcyFygGiJfnDbAG/2JUIxE4kNpjN5h49KnuDcpEH8/CPPiTbaTjsdwORoCM865ignki8AcTeqOUR
xOwdUH0K0qP40n/WT3YuGZ4DSAHkypEnE9b6KSewl/mncUhcHPl8RKWwZ7ro/yiTTanYR3jyCGa2
/7TfJJpEuUUFv0WsUOomk9pyzJIi3aq2aKYiTcjWjDhAV8eKSoADTh9TX4q7FlgfyBMpOuoSKaK2
DNzCYcOsXuao5WyynT/WchUV2WC5g41zRN3I6M/ldnCn7MA/NV7KMQ9JKBZcS5QH0Qw5BXoCzVYA
ruAFigfWluw+FxYSHBPzERAmNJrYrmRsmeLvDmcELvwCGNg1hIfofGRvpaFy4n9HUPAxxsTK8kBK
ibnY8c7Y2RgkkGNN0TgYeGlhI/2sO8o2cFjAfZA+ASiivWCFIZOb7TsmENjsOyYZ/M9Xyu4Jbs9V
Yjo3MReISHK8qEtkh4YHtw5/WsCg+EBWWsP0ACGKBJck4NjGxMporTtQlw8+rJjX6br4krzKpruZ
DaYw30WPaZfM7KmZLMBGwIjMBpcudSBVBEvHxvr3/fNB8AC2+KHOBXiVgo7zxv1G63WbCPct88Gj
GR9gAyAFPstEOra30y9KyDBMr2frH2alJWOLb/xenwiL7AsdSPEGGEclSy7KnI4FpcsxWAq8D0qW
y4HOh/Y20QPMZpe3gbVjQUPB+MBfESeHJPb1SnDcv5kLTJ+kMnDZHK5MJ0bLmK8mABnD7BlU0qWV
k06+X5l1Sl7pk4ZzM8TeMtOTcrfS3HbvribsQGgUeA3O3iePTShP/nnTEK+0hzxKnu7LUoY2jj/q
e7Zb6jiiwgLaFqiEl0qBjlGjIrBn1g0e81NRD7zq6Sokd7GkmahLC0ZYXXxx0ST0QJLBM27eceh1
jlhxODN7yCv+FfmNuowKsnF6z+Ddc9lfZW7Zx8c2BzPAOcMhi2qGVA5uhBU+JuEjkeISUQgsKXgo
NrBNp3WEAaXaoM4WqW5e8xLAdG41mjsVSvc/v7oopHfZwO5PNxFy2q6UY4DDuFQkZROkeWdrqICc
Txc7jB+JFpCXIg8FyuYCrIu1isUsddWDhx71Vfb3SmI+luKR5bCByCvXSDpW2z0DR/lW3qEOlCyF
pdLlD1Y0ao8wfIs6RYqHzIBBAdaT8vRgCwD683gHNxwrWPb/dMKG/cJP9KCeeby9FVja0ogZHIB9
uof6zxwOXL1Ddvl7sfo5YCmhF1iUoOsMSt1vW78LVGRfyVj3jUTLtPBBr0u8BnY3JD0n18DXC7hH
BUHclUJ4VkCEGDFxqsXtpSO+HpwXFmujqOcPcm47oAUBraQC9vTyW7CBrCxWjGgGHbqM2VaVqPpp
gDINwZRuGQhL2ZpnzBvQPRJIzYR2qWjZR63bhEJRX6wWSI+tktUv3HE2dDY8dNil50i9vJyyBTE/
64U4fVfK/ZMNLrUBmsa85BML5XLz2CxFvMUlH3A6oNCyxdCFOhvO5HggaBOpXs4zxLHhMJaE22Ub
4A1+QWeYri9LWCCU4iyZPyeVFLnEMK+s7h6hBiWfaiIHwv2HrQwRODQEojvkZ62bKtOWqdJwTjwI
hQ7HIL96D70dPSnfF7wndvk/ON5xeNoZP81TTFlMQRiDy0JSfscUT5rZA/3s0PfTyiqccNwn7U4l
dOHgVwdO/+4ecsYkRk3yCvv/rgP3AcY2MdAs+4qPfe9MZI3u3gPO7+l3ASITlw9zoDlP0gIj5o1Q
uTC9Inx9kNd3F1rYSYfZKx6iDAnr9d6nDMDgdg5PSDYiyoX4SjZjdP8dajL2pKK+YHsgFc56MdPD
vwed7N5anQwYNWZTeHryHS1Sb/9SeiWvQ2BC1gtO6/74Mrtg6QcDmVDOqAeQL+pfLS+v1jPWE4U1
iXoIpKQGBNfGrVcDhVt10UH5i7V6VsWdnHdwnLEtnSRcHQYLCzIi3gElogSnaMl+tCxTKE1UNs/w
U7tkgCtRXYTHuA3OxQPQe/RFkhpybO19kFKehXo8hHE9z2q/XACAnf1yss8bkEAKqiX1yzDTQwG2
dPcJounvM9JvgFgLxCU07HjBrx2nu66K/YRq7Lh5ekq0ezDUAcH3IL2g4eQjW61XTvog5aPzSMug
wPZf65F89kjNtXCftfHVpYQHCOvkVcELksnqX94UvNYeNpFMBn+/OEzu4SA9Oz1CtQkwCXuLT95J
m1kd6hPhBy5VcOV+kUCqoldSXSUajobZip/hdlJfMTWnE4NtTg9xTRXWIk2eKMFrjjB0TVBMos8e
ARkw6YAF0zBba1YVDaNLGDlMrAhDxBLVv1JiDgFkr5sm0RMjpsEz4sH421oGwbn1qA0O06HbxlSQ
PvA7a+NuljHzFEdlrgEJ3C3+vPiMrYkZK4KzinMogghh16eA64/r6WBcg8PU8qYzw69DfqQffJAh
RqxwcmXT4YgIIBRuuJR9Bjz72stqhyEbinZx35wvvB2Bi1XVaxCSE04VI2gYZl8CZQyrZTr91zFK
b0WAeq92K91nLRkuJUCP4pg7/Az4hWeLsQxt2MlXN/MKXHH2+gB/mnv2Vd4eS6oikG79wIqicFk+
G3KOh32zJAloDgNg1rqrBD2N8woJgNK3ej3vkAId6q7AjsgfN6QzIO3WbQrdw7gO2wC7mhZek2MZ
HIsh63FFatn4FD66di86VmArDkGRVeuu/AG7wQHpEggIzzhRaR+PdT2weVprBYzRIx6K5uOA8+bC
NIkAdgF1eK9xHySFvhzWGsU+T9EqAQa4y8wWaqTwvgGn+O5BZ/jvfnEZv+arq9e9eji+hldHovrG
5NDA0BZ0Af4nN8Jnxns4VsK3fHT3NYepgAxgXTC/o+fS8dDPQGDUKFhLC6Si7JMejkWGn6c9Luix
2KoAqLErfrd141ITHMddjhS3ynAfEl4xtA60mOk+ezKR+cG2f0sarxvhn6dGL8e02AX9nIuIiyht
NlIMcjLupisOOzGxi85PdnF6uabAMYbBdsvUKBkvTgFb2gyLIibWp6xYaWAEfNvH53im0OWvx7Hx
Ml+/lLmMiO38d/w2Rb1FqTzGa+PxtNrDSCGHqvtLUPhW2s7uXP1lU0SBnzc/z+3JbbK7eIi6fnfO
oWVzGHIkfpC7IkTKyL/fVo4SYYc5oqq4+zIEBWbTebrvf+RCILYrXX4w5Lux3FnV225GEo8IP2I1
+IDEkgvjTC+jT7AU0b0Wjy2y+zo8sTEY4grF0Sr/8CYyLl7BRzt73LYz2svf+mePZY+rwgks7heR
FtEpKfNjziEnGI1UHRIhaaCIjCBXGU/i8TL8lo+vpaBkfANFf8jf5NWRMjRbcUx1IwnU5iXYPx60
h0PSzYdzNpz7mJEJv88tI8WjW/L3uvyCJuE+k+AGDopDi2iP3zNBNedtx5avc0RGXdABw+6l5fwe
Ejozax1l947vDqmdCRyIhEqu5quoZROSO0MQ1a5g/sVoT7AobRL+Xlkctj56Y6tiygqjZfCmu+r8
RvJBRBZydLArpMD1z8F9lgEfx8Pe+strczkV/HwntBbQLB5fZzWk9c/NwonEnWOAk92N9lxK/kX3
V+7sjSsEy95g22B9sZR48m7eHvGZ3Ar+3LJi+Jv8KL8BLg3TDUNb9j9IXbaN1/yIjlOZKxEfS/09
ghWRhWqfC5Es7oOH/QnVH7pt0puQpdFWotId97dES0+xOGMi0heSlgY3rtKblDZzf4aME9snnVi+
u7QbGiHaF3pq3AZjwGcXX758Zx0OI7xPPu1HTcnJuC58oj1rT2VNGcI3yIoz7M5G1G/8HF8DwgVl
vQaYpkyVC8V3yXfEJK/NH9mV3w7v7nHFiAZlQhvbiJgjyVFFWcx7VGx98YkHVFRNVrP+VG70oeGV
2jmuNgp9YkOMgBfOa++8pTPncZA6mRB4gMJ+wJp7ywP2W3tVUjIAi4eQiytgD1v39LThM3Ch5X3V
Mv8NOwXSLWY4kLjChfSU0YOtA1H03W4XkhcrGVYslvDNl78zxOw8Tbekk7I9sDaOuc6cH2CCH/7o
E81EI6b/PgnUKcc8u0BvVGIWcfyWrABxE9ysV3Cx23w1Z+f74WOwEZFVOxFvxOXX4JN2NlVxYBO7
p8/RafMKUBM4uJYtbcMIoV96pVyUk0TN0XRygMvt+2tAN+2U+TxAeqt/IiyTXpSqxzl7d1QBFmuc
C8cWVoGvg4mpv2yVNnMeYu4W5fDeeSSPgjqSuwW1TCHaWCsYxyORrhc2a2rjFfPMZBaluBUV4O6G
+hmPNwp/Nhxu9WeOPoumpHS5J79DgD0morPLJITVj0sXpNzuwZdPylw+sFLy5nWrnIsZhGoawQ7e
e9L74QhGe7pqEgaZ39VPO1MjbRLZubmv7ODKnC6Bf5ofBuexuf3sURRzi9mi3UchMUhbNkQyZ/jX
1H0qWz+7T4+tVaVpryn/V5MLr9oP3phz5dJxDaIuC4giiw8HKONzrMidGr/GNVcJAsBlhhPrxQjY
EGX5sNoQEq3M93rdNe85cQSgk8y7sJvpI5YgQBlvuE/0EQOe5HKhmO2gI8cQ4t1zIC2fZ5NdmP0y
6qQy6JengqugpasRrwDwaIjPd3yd95ZUZqYIElvnNoXBlYCvYJwAh8gyEJeCzjg19Ib/TQtC7K4C
TEuMUGtdHUE/vrULtoJgpp7eMOCjuHWpQPqwrQ40ONv9kz+UcXmA8tEstOQSAk+IckEWWbK3hwFl
PRG3ZNTRzRgezvrZHcfuP8nJpVjC5D/RESpqjOJme7We2CRAZeWOFkxezNRIJdOJA8XeEx64YQn0
lzTj4vdxlIvosnk4uUPwJ+IXMNPt009TCW7zeUr9teV53uQE/gWXiKaTXphVHPqFY/L1vTsxU/JW
QaVRaKFRDZ303xal5Bm+b4REmZBOYhzJTvkyeQA996rYQzwnLUCOKCU503A+4DSRFFuvG5Ao9kd8
YRNGBcibynIyQjGSLeeQf6RGQHe0aKSFkrQ2s4uP8y5/WejsNn8i95zW7219P4JSknkGEcT3ks1k
TfakAHuTJ2mrl2AUgv8JSuWzaNkkevA3PbaLHsQo3qUYFW7nCIx2nMYQYZgbAPdR3pMFUwB+iRoL
3x3WREugU4yPdx+kiZ4V7SNCKpCZcMboMZEOh/qcR5p/PWVlw7VU4ZOqho/FDs7evdEClNoIf66i
w77VFjuBGh+W+F0Ia4AqM5I5CV8O/TdyehJhDdzgrkjp8LHsmPp9dqE0UsG5btCyqFI7BgFftkgr
oRRZ4Yil/EGa7S+8zyxrCgFheTfE9FCr/8WPyJkJDEhf/gtohv8vH43iee8Hc9iISw6qYkH7N0kx
INZuKdGcG0F2OT8Z4semgLOGAVCjt2Y7+8lyhOmEryIUulm+LDEZXv+Q6UBqxewSWULhhfCdXUee
0C+/jIw1/omaAzyQESOeE3Sg4XfaknOKE4nkdhEmADyCHPgj4uNqk1x0RpEs2QfEdlAnksZGdiK8
kF7bXEmX07g1c5tz1xkNFwS/04JBKb3mTIATVwwLn5cBDS0sUTXvZ0sWrWxxPlg3PCuBuARhrM7u
42R6KVoT9LdEtclMVsGVLJIWZJPGqotIGwNtMu7ZBDwyp5zeScaxM/z8MFqImq+10JKhGGTvL/hP
aLVTEQSfbANpOnL3IhfHExSmzRsQs803lDUKnnVdWsCW0QzZ+Mdx98sf5CBr+Ej7En3i0ekEMwhq
+Ujw0lA54I8B+iAG6uJVNoMGggkU6B9DxQHFGUrRTTXwd7vpZBMWwibC42C6dd/87ZiYbyxEsUIk
XJfyNMtJIox/2bHhpxzng2ufhUmgSTJCssFfvpjMCpxHJM/90bhb4Sl59CnUWSQZonkaRf5h1u/e
Op6Y+vd3UZL7mlgEiEIU8D4qKihUfFeRxuNusQ2TdydsAIt69yxYK4dxBhIoL/+2MCJyGzrhWt/b
a9GGdikDiZejIqaUvBHJghAVHm7oI2+fOe8wTj8YC9gMwJnYoyiPYHpcNkEJc2Qhw0FyARvRQu7w
WGHj4ASVB1owQ1nBLJ9/SwfaX0SNspdB3rLPOaaz/7D1CfcOTyluMh/fFbsZGgbgZHwSPiUL4c8c
TVQKiCvBrZCyWmIbk9wdprf7OFEtS7KPqNFxBQk/uKPIghAAgAfmZYwi+XYUHIgiN7tOiv6XPAKZ
REZAITIOYq6Us4vzFRUzhMGd2/E52BjS4RZSZIGTgyXkpVzO/1/V/wAvx9LHqKdRAAvvfZY4TgBJ
fP1nF1SHJzMqrCNBM8jivfxGLJpDPrIF0fAR+5nEocqmlpFcCVKPVLdwHJpvHG0jdsqjPfzlyWC3
9IDi/Rs62s6QjZrdldxKieeK9XyOAGENvwIR/weZk/vEXnzyXlaps4Nq4+iT3UHgTzfhnXAEG0wG
kKBeVNqhxC2sLAagnp1w7SA+8aD6n9FkUv1KBDwds3c2LwrH6oj2LGRFAlbAiqNhZzoGmMlsweRF
sYNtNKwEFu9/fnNuH+LXJRRuI8QpqzHiHbNpU1Rzd8VLzk5Byr0niWFwMfM+fhxR1ORniwJAx+qg
xS0j7rjW2lK6NQ4LptPxNhyzcSYes5QQVEggm4nNEpm5xG1lOx56oC5rpPhCc0hHy/KUMulCE0Lt
B9H7YtedgZ2KN+ceboaSwcB3oECGF2Ho+2LGG46ReiKnDHTkMAoimaXmkZBbWih96S7CgvKntdY1
gQXrPDyOd/VWKHZaQnEi1zFDc54mQcoLji5047aDcViy1r8kkZckmxPaBJy4jD2093zEnlwCiRvk
+JYzJUJ7TdHDGeMhEeKxwXUY412jk+YAYvFy93kz65Gkub/sL+TXkByOWdbx1exmvxca4/xCpk54
GIWYe87HxS9jpMqD89IILCrw7Jzs/NohzQyT1ALPMm42zI4WCmF/8ypNH+weSSJebjKFd5IrDNX2
XktwfD2UI3Ng1RAYwtEzc3hVPF37R/fE+cb0Zv+H4hkBgSQJvK82B/KGKywEEyuo7ZnFbkc0iLxC
qPvhMS10jk9xHBKEgb6WMCo8eJiHMGpwZTTnRXu+JEaejbEhF5EHnV9HHvJVk/Q0LApk5KHDXixc
UuVkQjtnxN6zM4tCo+9U/g3zEvTNB/XVnz4+Z5cDjUBIoONg6t2ReXOkswwyHr9QDhSLjFxRgrx3
FLse5yc3lxgNmgKmEaOo+JC3FVLg46/fieX+ikuYAB5sC+Ad0h0BUnPuvmzi4SkiSxNB1xyHxopT
imopuv5ivEKiMExQE/S5X7bNoZUdbDYI5p2dUiyoPHeaZiED4wxNCgdlEdFy6apr/5M8KXke1zn9
WDbTppG/wz4ixSflh01RBTuzqOPZRSQ3kfLBcoHSnO2OoQfdKUdjhr3nLi6yyICe5SgFv9ApXgie
hmnN8/uY+uPwhGH1tESyEVXE0SkhiPjbP4wdiT3C3JbxndRAilhZl8JeiixuSYm1VtB2hRwCuMlu
LtwlhgnJUcM/IF0LSk+Brm7bHFqKhAracBKlRjUjL1FgXcFZgXJM4+fasxvnnd3dreYQ/zenV1Cx
a5viLUzcFn3e3tWDNzMPLTWQQTArd979dz3ww9wZGIgQdAoTNVOIY7oBKqfmd/LPe3IA1qNl5Rc5
RJvUmWIKmM24E9wLlzCGRLgxoZ6pcyivyCpgOO4CZdOG7FV4Mm5k/EWige4L0wAfBixiRUSIxqgp
h1Kc1h20RpiUofteWwWUEXNH1hBUKLogwQ1TRruRZMv6IfrZg7OL2WhKiuqgDFFZBZi+SE7AO0xJ
Q7oe8f/qP8SL1khiF9dI/HPytnNo9ULkh8RAoMB76nQ1F+a4010wW5nlckjFfYfuQgjlgjdJRaBM
IGqIhaFfk1ls66VznsXLaqKb/Q9b8OtfnHa2qdh0Oa0xyrIopJurrWaA1MMe2A+Ia6hlnlju8RrN
zW1m4cFunMbZpoxUMidvemxyJnFAqwEIvyvmlBgDUVjYZMRBNTK3TpJQjwEGUIo2LmDF0S8ioZiY
XabLzKcBUWoMyvFRpfOlFfIrsUFTNFLEUQkLjf+PVCT6JYhmQUzYy1jdPvtXxhaZ05g6hCtjJJ6k
mpWeYo+jwnCIXEOL5xOpxD1EKElbI93xYM8Pg83xZGMc+HiJnSjWOOgjy5tUYxSPvz8JSQoIzvAQ
+vgJBOJoze94thlONhup9qFI5xkGSyrYJlhwnaJ9QT0+SxZIiqkNxbb9yJ4TwBBJyMk5dbAbJsS0
jm1Ids7FHFFGkbMgNxl02hGTJGYchARqRpmqsTaT4RoNWD1VQ7RdwbTOycYF6scHgmuRxsPLNhi2
Iyro582GlqsU0KAVtj+arKxL74JFGQhA8FyCWjlpwUBGOO2kJ+/+rIpFot7I7aPUlFYOCQVNlqwu
omfEGIP5sqAF1McEXPxxe3IZ7nKUWNjUgHF3Pr5BBA8hfqerE2WUkBsy95CVsCVCq60WUhqKduIj
QIluqXdpACX47YxWgW/dx+VulhxHzcn64UNf/AOn7Z2qq5PdZkNK46E55OE5xOk/3S4T7Ks2Iemp
N+cchLMErevqpsYj2bVH2hqyBcHpieAhkXZJNOQAVQSfm4LnL8itpRQ4JxDwF7Is0X4w4YV0hqf1
GTMzB5bLFaM5ZKFd+5TJy/5OwAAHn9GOT0GZrC1rT4AW2dT2ZpuSNU1VRWldE9DDH9VMpbQfLcmV
YnAhnSSaM8JRaLRyKj5lssnINAIpGAG98EFJoULPM+Wy2w9xP+988FySNz36EXn0ieQaUHe/2HGB
hygLRg9nLjI27GYQ7UgrJnkummKo4hDLtESH82EZK/JwCU7jqGgsydchm4R8aXzxqEXo86JE2eGz
s8VLuvc4WUEnK+/ud2L+p+F/aejjmlh+GQK9yj7WkdNSlHg06+JEBqXfEe2FQo0taUgPdS6RQvfI
pJ3qSPLi5Xxoe1s9DXDCe0iMJYYZSWsv4dNS/CLI8KNoT9q/2A0r60m9hk396T0nD3QDnJfkvTo0
4mRSXG2SE4BUniYzgDiUqJjoqvHv7qV4oNIHVnyhBeWc4aiT4A8cbAS26C7ZgUC6dVJtLYqnm8dZ
eXbIApRiTqXfP40//EkODUyR5y25E3lORY85WObceCbYqWB6WiiVFgXCabqU3ZOCYQYeEz1tDgf2
AM0eUFVQ7dK/iF6XCJ87+cGIvaTnEU2GCKEFSY3U2uZMpDuiNTqNCXoXGH/Hx/irLhR2NIof9qyU
/dSc1HO0R47D8qVIgkLnhVkfVKO7zU6u2l+SDsktmkTZ4PPvpBsuB+/tZTG2wvkvlLtCFigCTUyO
T3YZVILbnLhHfhO9E4dzS1r9htwvqofeePZA5NFn6iVXc0djU2c6kCOrGkrMPP9I9uf+BY5jPxOC
NElm++sshjmHL0udOtEP5aFgW0o2m7809AMhjgQGdATzEKRX4jVPEZ26BU4EQCNGZx7Z0XyAqRDE
1baITzCsP/gsRCKDVsJYZtmVijpR2GNYr34Edv0nNSso/StnSDIVnYDQTeXv5oRtP+K72I4WLx5J
NjaQJonU+jEWNH6j3x/CDBZcrizHOCcqCconLodoWDhMqQkRB58DbD6LBY8QkhlJe5UVSWnUyaiC
WQN0UIBvPLMQGCI8A8IkXgCHMTtJqFmNo0zRq7eEv7CNeUt20HnX5QzPZfehO+cozcMchIykJkZB
jtIUuJCMNHzRqN3/pRKGcbI0GeJ3srppejpbqZyl8lYjZJhkqLJnsL5DpsGizvZxkoT/tsONN3A8
uiySQtBhsLty6zvAPzbHrQBzPEFp9+yytsU3y+khRTHAMEFyCRo1YsZ4wKM2Qg98MfUbZxhV9YxV
8z+SzmxZVSQLw09EhIAy3JKMzvN0Y+h2QBRlEAGfvr48FR3VHV1nHzdCkrnWv/6B02MB2gWgJDhx
heXfRA8YGcyc78Qy5qW+AtrI0rPxqULRXwxZQJD9eY1l3paMK6CwpZXjUuTkCMjNBUXjxgezmeK/
/tYgfAtKGxyDwjVFKo1EH5IJOeCdJ5V+hucG8sQ+XZV3LHjP+KgAlRRen9xHvjC7Cqs3+ccD5DbR
s2EH4Q6H0s2/BIZU53g4VvDYxa7P91jILhyCGLIE7/gaH48tkJG3AbfcUOKykXiLBPzxWDNgAHag
C8AocR1Kdw0sAiaT6Bc6fo4kH7dgZIge/RZrrvL2gA4Tyod0RQkB1t31cD3ApHI0uK050ZNpR3Dc
soEoL77ZGOq3NAt4YmGQG1R+7NNP2v5exE58vl35VTLhuyH30wpcDIxov/A3yo6cffwoiMq6A0kQ
B6ghajesSPTYOe19uSmstZGka2sBcjZ5aSOIFDxOnrKQvEJpLIF5Jor0EJ2vMI4wG0xBV9pzfpHi
vM6jvcIHogxWVfclj4JjFo1K51StlpMRmidnm3tb2r9/jk0jBFS2c0rDyf7r7s0FX5HZeirwUlij
LOedPHMJPz8/EL8NiRp0QgqVAc98btdSmsyM0AqACHfm57XM4ZBGno3NfFDHk4Il47gAAywxgN6C
n9uu1QgvAyC3N2pu3vOv9MHHE5J485Pu+93+hwlpPqpjqrqHTaoAgeKa2KtdQYYBdvkNKEH/M7Ra
TwbOi2QJAf7KXX46p3qMb2u/xWFXdPhpe/seI2DuiHvpH2Y1xDXnZzsvGv6m4gcM2munOpbrbj/W
h102IyCjqIbUlI81QVj5DYYG1NVu4Ze/MNFxkfJ6RlgL+yOeQ2yx4LrxecQzHchre0EYtUwQnMwl
uYUyyK3iydsEBr2RcOm8tmDtHJuUe67y5CF0tf6NY1GOR37bunZT023uq0y7vJjh3FfJE+L6mhub
hK2ooOdEun7+1QN9Er92dbOvCv+7bfs9xd9WXqefQTCaVcoU0oC55fO1vqm68uYokwQ2dG4Oqh+/
tMwxAHnXq9pLqj7y/trtwZhxWk97ed8bd0/B5fba0giROFKGlBCMHc/oZxnfiG+EvRZpA3eZWrvn
kbym7MseHRg1aM1vu/WY7xAm4VHUbrUkag6TxoqoQVJX0YYvK0r4GG4mmbriu1Un+oRBmOLi294S
e5vBAsNXF6AURM37fHlugBI5lJlmmxRR47N84ni+pVDeWjF/ZsmBl207xi80Ar6Z/e+r/DxNlHMj
7avDD2MySKbR1yZaOfz9YN2hm3GyQ18rTj0nV4YPJrE4krLPzb7bqnb583s7iaNn9LQi/o+94BrN
FT+L0Lwkz2DYCT734R0pX7cPdpR49xPj1pffWNcGltbws9OSEavPZDxRa9FdGTLiNaMeeXk3Kn/6
u1nl2foFi4+OeH48s3BNyFpPA34JYjCD1yBhK2p5vTvYj1EOC9VnafaIP8Mh3YMkNNo/o0PLEg5Y
241rluH75VnBHd8Fi6tzzcmXjfw3zt9jlekc9eA9Rl5xJXCEhoGzYb/Px7ZU9hMjVAmZ4dT4d0uw
3mtXn5jE+gJK8V4WPFLdCthvnlB8eUz6Yf9+utrTK+Jpt1KwFOn37uyiVTPBfeD3GZXlOKn7hr7N
m0ktuXZWSqthwsFx5bRHx0TuZwbd3ixzO/Xwp8Qc2xAfUUiK/DHKGPYND3g7MDV4KiC/Nk4uZlS4
WXfeea+fN6/uW+ngEYs06SvxQCn6SsjcA70pkqy/nupKHO8w01jZtXefd0QWe4eZ2mzi+/ydwyPL
jYF980p1llqCZdorSFGzeamtyOzNbd5McptjxuEownyNpfLHzR7dDKxbeJ+kKgEsV34RhptYImHk
Tlc2ODScnlwEVfZdOoqasL5fPS/PxlnP+1ghuxiB0HNNfNAf+Z04+iVIGZsz/yT+j/Gm85myVyFa
taWSh+s67L9/PSlBBo6xlxYghcZInZJ4QV1FYcooJmQU86gvlGiUJa+5NUeoqtfC0CPZrMkpkAac
+OM8IUgaxx98sYNTRw/QBQPUOtHLcqJH7hCaWwwOB5BtbaFhw0fo88+hVe2ssl2J1BLaOUEBnm6F
DJgPgSZqNH5BwjTZ7X7mJRP6Y3pEsffvWzts+JlLXnp3mJHSgzLxVrjDFLlPBmlU2ViOwRsa1KgU
QtOgZrYvq355oFxxd9Ji3bxThsvWFHdXmpSZwYhx9/lYzu3gum3sU6mVp9p5/LM1/a6eEDFuNDRS
FtxvXZucVZy8j4xKDv4UQTbOUtjemBgqq9788pDBz9bbvzkvMpO+KCKRRzpfeCTOMuIPvwNSIS2Q
YtfYWYlzieyDmDumNx1qW438eGeH0fkLu0mSsiTxXJpQNQ01lar7Hx3tjDhCS47DTAt2/9DiLrU1
1oJYGmEAL41O6Ta1J6GYEtF6REM9E7lLGZRudT3oxUsKPOnwmV0Bm9CFgmTOyIiHFihVWMcq9qob
XG2s0l2jiD6mi4sus0Ctwcck6AX4c8Hv2w0prm4QLXYqNfXH0+kBnIfSfzNWY4L1zz7f3hVE21Wl
E9/6+SaulzrlBZ2M3h3juEHAWEq9b5ue9hnDa8ETMAtwo398xmpP2FbjVL8TqbqmF8N7QICy+30o
p8+EzK1gUcHOpN9gkAn/DTxRJbCI1OHIeoy0ubwih83SiNbpwaNoNUYKBYY6BV+AfZJLieZ9Iplp
BeTeLyAu64DZMXyRhW0OWfuSfcPYS8pjeheM3mXq4PEDMscDwND1Y4tj1fEZjcjmBwIX4AVgdlND
U+Ct+FHsF/7hyAHkyfer8dXWhzuMVRECR6dFpoTCYKtDPDDdH62e116/7ogTW+uSiODnr/M6b0Vd
iB8iKx0nmFKPnvQPTRKYGBxeE0NkdA7C3qUF9bnCJIQifZEB8N2Gz1mRwVV6TIrg+tUGeebys1DI
rQRGlV5HDyZoMToKjuAIVocUuXT4FpJ4RUy9QmQRBKRFtpK4e4dZz0OUzVqDEuV9Gop8pQ473ZDh
MxQuDP6vSuJB6i+gY0jj5xIykeNK2zaOb/d0d3qDnMF0cUDPHgO2Z24MNcdpXrKE6orOmkO1dUDQ
GurOnJbc5tNyhjbza9xvpakKD+lCl4cBHR3Yjy7RXurLikf68RljWfgI3KgjTTJl0GsvsmwWK3sd
BphjTzimAiYOfunUjTOhNnEMNmzQM9CJGfUQMjsrOsyov9BdwP0oHfiyJ3PwcovMOb2mHOkfzf2C
tpnhlzqu8E1A+Q4lYH3cG41z0i5az7UVYYjqt/rYYbZ7gKq1rhlObuG+GG4/W9kvY5+168lcvPJ0
m0huDvMb4kKZNF7vUCdPIa74v/BNmrbVdaPlkpgIsFI2TbaUy4cc9s2H/kUaJI7THUS/RrwKadAB
sN/xPm+vwGnY+fDCaF4DID62r7tECzhi+2jzm8KxpSF1/z4dk7uokm79rgGh2UMe5wJAproFr3rF
a31bMs87SNXQ70HvI815AXF54wHAkbsUYWtjlaJd3pSU2FhkospGlKYjbanPLdeg7hZcM7Pxkfwq
OZ4kJywvYSVMv85vLuOddqXm7FAKJMzirHBFh5U14tqqAooQxw6OEOgDgRAgyjG3+MzHBZ7uiP1w
yWBTI9x99PfrQ1TBZoj9UO8i20QP9TNgfmfjrhU+fr7CRvSgpnLfcK2pd9SUHCgCvpGvQ6FyvKpY
HnDsjx63KdGvDHmhspDUSeYp5GRPgdioRLzQBfSk6SODYboq2M8tNoLr8zG+Lngp0CUB7dVgCryB
5rCh6Uj0xVPoOwU7ebLKlW0eNrT9wfM++FZLg6QLp6bwZJkbnLath9WfMXq0ougMtHiSx5KMnWfe
4TFKICAvkiAtafn0W/8KO/c3xyWoWKEiqpr1jzYs9/hv5RbxOmawDNDGw+X7sbGZU3Mq7dnBUH9O
Z1z4hf9Og6wIKTOf+Ml4NbmO40rdxZFmyZLtZ0ZYvP2i133/tUfUjbaKtnZoqTOKsruzb3/e3o5x
pHVKg7dId0kLuDm3kVV5oE9fgGloPy3JK+F3QPy3POnuxLsXJT+V9pdNNNm/liPKSep2GP3Wk9mz
sS89k1fzJ7eIb+qnLwmqPwyHuomGbkIDU/ZfMJnAT1tXQ+1jevcXxYbhVR3BR6yLrU2/56SHhdYZ
dVgsTobDiVPQbR2ernIfUqMzzHZ+xazDy7z83YKOgQRdAb3BwACSal+1nQ41+GHBeSPT1qBIrlPZ
tuQH94BUvHbx2u5EzGOfGjYzfRMl3uSOp3rHHsGVJRvu0W+uX8jXUWkH+pXssRS6/N+mF9hdv2sF
xW8C9aSXul3pjkHjRXfTeoWnoGPrerBTh2Z1Zns5DKwqwh46d0vVNRa82Q7mCzdKFaSDg/tfH20x
8WUcuI3IGbBBm03BPT/XDnMfODawxNinmVIHHBHJCHnm70I0ic9LDwm4glPLBDITx/gn5TnSN2s2
UBc0w/7P4ovR1nQguik+hTwFtLJYx5V4JP2PElWta9AXJVTMCQ3Obv17iV6Uc+nN37scmFH2jZDS
aTcngY9MkbjKd0Az5vSfCz2YcQ9WBX3ASCodQQ4zB+eAK8eXpEJazB5erL+p1YVyWGjRuwoV77B7
LpIJPLhOTdaJ3REHA2N0JbgUGzYWQk8vnWjYiwnlg4/RzP+Ms0pHEVoQGrD84PVwoubE3C8i0TT4
ZoQBkqvI9WVet4pKlSwfV7u5jSi73osBu9f7jTp06T0MUm6jRFt+WTZv3hIz+twjftKigndvpUfW
m3aB2/gL7fTyLr2SK5+pwSc/lS8/VwCOejfnYQ6NqCVN4B3O75fGebpLdcO/9pSSHOPfQA3TRlR1
WPaQFDpNOssFnjH7qsu7JT4U57WH80HE4QQVscsJgHzJsb6zH3oTCgEUzuePNuntq7Jf+b39k+AW
eluMFVEo+Ra2tMGnI7oYhtluqvrGx319mYLOlY64sYciNMB432n5cy63RO/RG7XJAGeULrrTUZb1
l6ncu/3bLF2Z+DPs7igOXV722T8fFC459nMR3Yld7Amo9AlJRjmGUG9RZv4vjLOwGi0P6xJz2LDY
ndCc4QnCPjr4nBCHo+zQw6U+VMhXNZaaR6Bjiy7Ee8wZ3dq8vKObDaVwcScPkgBl1/70zWbwTqUa
5d6ToorJIcjMv3qNxvzjERuZq9HhhxZctCMbHyfR0fzEry+PfS4Q5aWNk7f8+gcV3IIVMKH85kga
UYfLuZ3sPfLVeySdJkrkmB8kbpGRnm5EXFzkt2Y10b+4t0bwLR/ub/O+CXSmAaqtxCcvGnIu0yEe
0ebOyb3snZZ3qPBt/y0OigwJZhJi0an7bJIQVRlDZ62r0rixPe2rAx6AehJVSr9A9XVY3NQpJuCf
RyjpFByuX1H9Ta0XHjMtnNQDdTUUVQVOlccrMMcQnAC19bDiHajxJ/l2A9zCM4Jw48Uz924QLYrF
0rqLgoGV7PKbSIFu9qPsdG2NouxAU9+jBkv3vVK8cy43fggsXEyoCXitkYajzFOdQti5JKrImD+8
ogxfB2Z64ZNhbtsEX/nOJRM8ym/OXQm1+8D+YReDmFv12wNzGG1nRZ9y0MuDCpuzCpKfoNUhZvp0
w+FDq5fWN3rBqOM+MonojSz3ybFVRaZXGcMsjZSadsUID2FJYNOybYj+Utc98Lt00GrjpiNyWgQD
n9TBCxXRXOeBQlIfXb58isvL+Dw15fiWzi3DS6uZZvTcB1g09Jf4T+1475zdgOLJxium/YxAzuOT
ZZ97aaibi0obZ+W0lyy6t3mr0i/qjM+fKH6JZwyeFllYcx2WtMxmMj8Agmao2ovXb8II8il2MHLe
UffpI5TSitlhiy4BLVzOQY0Wzetdb9jbWAymU5yYel63uy7wS+r5Xw97B7vwW7+g36oXSMOEZvfV
p9u9MTKAuyAhGo9hD52bm9mDVzlOlSDNI2l15MUGUAZbEeMTr9dZqhhm1TfPMELDXL0IxMk/KgGn
Y0u9WMzDVLdIL5Q9B++OAamj2OOYdZigZyA9sXh5pk6LnD5WdWdq53/fG8GkRFElqVs8F98aTBYA
WSPwrM2WHGs/gf+OZU9gzNozyz62vtabJ+MvYR4EqKjTpwG8aLLc8l2azEmf6y67ZZiYA441vyQF
/OdxOD1NAgA7Ee0rx2ZzTV4xQXeB1fW6n36dL2lKO7RMhUOk0qefxYTXTdim+fWVhjqbvqcS367f
6nfEafErYKe1gkM9KEuv1TlTtZsX8whdOCoyCV2GlSlXKKh6Px4jAbN7g7SIhjY9F8TnF9EPeDT8
prrJjukXSNk+/V87aRCJ2qMCbKYeKMniA6b0mljqMFYDQ8WFttObW1BT6rv/PI65n9YE1kVT+He2
0jSqMCXit0O/eD3DxhzQd7+/8mom3uYlSwMiW0yqQ11Qq44fZ6bVUATxakPbA2THlBsMt19rThfg
lFPLUfY0orCwqZfBV1XXmtxSgfgU69rgd921XQ+ONrv8mf2+C0fn406VVeWX7q//wfdHqmaqZRLq
DKvukLN8SnHZQ7TXlzlOskCDetzNpaMe+y9Sn9kLARfIWpcaCbMt1AulnPZjuMpIRaHJBosOavrY
J1jtd5pzbuAR+PTbm4heuwnbpQOKeud/WtH2jT2A/W96Zpi2s1LJv3uho+ChX2YDvIZx0OwIOSUp
2bIxGHr5d2e0Bz4WW+aYza6m6Kh+LsQ15KrhG6t4jyEglToaFXvKCPS9sZdFQk8hdQZwuOCiXzvM
oKTO56oMZwpTLCoUqR1oJC+M7rMWzy0ZYGfAoLQdQgS9vm6kxMjvuFqgtMwkGtYCWVDD3PyHrNDP
JV3/giExAACtOfQ7LVzZjVgYaDeQ68mUIAhVJk28+FLVMv/BGmZTms6tFLBk4bMj+xmUYclIkkK+
DZMauwbsOjJhT2MScCRcccLkQY5iULgznmbYd31Pk/mhCsbZmtABmNqiGKSC3vFNSfHAdI9t2VDC
f8dYCk4QO/OD+wkP2MhdbD3SSYrIwb9uXhfSBk4DfZxiC+xbnLmcSOFOuFQtp4vJtj83mM7/HH0Q
zWudOWQwf6y6/FXB/q86UfqWpQ37Rv8LQSvgWKwqTk8bepZjfXDNpMLtT4eoL7x4PQV5xkeNMoPj
MXZVfs3jAl/zcv96msJn8q+5/P+j4eeHs/KTnJ90dPMe+2bD1XCKQ+vsRjLzBPwOh5JZc+kbvkfA
fWdCTT6A7BWAsHHBG+Qd0/kUaD+SLCMSAqXT2fyQuX10ad6ikczyj0gGHyi332N9C+S8LJ2OaQn7
49vZ8I/qqv9egAKBBimYNmNgiGpl4O1k1l66PEpWHWgmoiDiOeHc4Qshaaitb87e8EOP5XnskXLc
pPA7TBFEb1ayBUwIMkVV2Z1ozJdETOxx9w92G/mfAhbwYsWQfFf9yer0eSzde5TL9BA/Q5GRsnGw
23IzkahAY8K74AAAMIHfQncCigd6N66gbP7bVgD0gqLr3xTn0htThmA1Z7lweDdD+pvd5tk6G1yv
+qtFSFkOuYPscCgrC/iVsvdgKKrs5VHzQABzSUdv4af9p5u4Mf+xXBNKnaE6r1h8aTRm7Kro5WvM
vB0N3DUTHJAP7orJcBtLFUr+kEEMBJ3X0XI+fAWM+vkLHDasxIsVMXvI0C7I/JONkgk8xEWrOr0R
lXolCCNhHMwgNj/hzi/6wx07uTLLwAf49ziByefY3+VQ+VPRHCFQfwOpFpX8aWQLmJonh1CBZS+d
4Nl0Yeg1rXiDIDm1FVFCXN9D7JTQqXNzabwMJ14b3N2hGEtZ+z9phFRSnaFiXdvEJ0WFuwOBvJKU
6d3rHw9lLFYh7FG4p5Jl5RKHLveWVjKv/qW8HEAPESHUJ0l98NjtWILQ7gHVDxcJo1cDjO04VaGP
Qh+CA6fsLScZrwqH4CREKX/T+wVeC5fPspQ6A6iaB5FurthcE4a7KAR6U9IsEAGG7+hnDCx52DAC
F9K6en1P8Ye/r02nuLOFMuZgWA59B84LAGA37BHlKm6SFCSNJhB5DWRMbHrutpsXIbIrDZ3PFwoM
bxJw9NiC7oCCC/SGR0CDCltmhWX2+cW8ckm0O4lzOXxXJy0kUyIC8ngN6Q+/M8Cm50+UQxlB2y5h
1hHAy3Zu4nBcC9Qyi6dXw4i6LYdMuW9/ArBlsWY+A6Hj2hnA2BQ7aWWC8ckxCeUv1mC2wyTtOTGx
8I66ICeBvb9Y0RKfvzvuveSXOTJjVNqY3IGPOQvgM9yB/s01VvjMxmApuU3NzaglFa+NpoSRfL3+
WLJX5n3MWRxmSNhGw1cANiShg0W42mGZgyO9xeGA+BWuA5A3QbxMIJRRGkmBHxQxWPqLf403nCa4
wOlwE8/h5qJr9hnLDiCScvdXR+hkGtwraA42HAHaOfQ3IKXyXedxQ1EQOCss8gVa4WDxQvFZYlcC
uwyq9AJdimTSIHwEyIbt8/Y4adoAHQ/853+pqeNxrrkwnOMBHvd8OuLBF99A5aSXVw+3SEKSMKAI
mMb54PRgVB2i6kywc7uyHeR+37SgE6xCOJr/Yq8sBwsb6d7DpIK3ENNbGSIYYmXSDnVLZOM+ScRS
lcnITSq1AGu+WOlwcRB7/hnCSJGjxobXuvWBDFexaoACwe1QZ8aoB+XXNxn9eCUccfcO+Xa2K9bj
sY1KDfqaAhQueZaY/0FuWHAB8q1u+pgxsYojCiys23Zc+BFjU+KFXRhDBBJ/iRZ4zfCtzdg2rvWJ
RO2x4ssReu4xFS7gW+Dfj/qzPi1KXk4WkvRDl7hyFzaigfRghmPOIoHiwkLGVzMZoytBSfX+59KD
pxsH7gprKgQqvBdej51c8NrzlVaww44aA2ImNBhISxcUIuQStO+A3R4z7bXkVmo/hhZAhcz4RvJR
rksoSCsqvxUHyxHSecH5Am3wNecfZ9Mw3cG5hzUuqVpQ3Ei9Am1h5DqCkUPEnMj2hAuMiKoBQsaU
hQwoVDLAnj1UM9ab9AtZEK11rHXnWMK1ZNyw2BcG+XUhwD8PhL2B+INjGnnBB1/UyXwOLiE2WOo5
+ZRFW4yg9oRSoyI1ZQxRbv65EiO42P6JzoQyZJL3SXHhed38a7+YMYaAy6+cWevMLN4nYge5Bt7W
M4nkqANA6vd6eOp6HI6u/Brrs+TfwMGTQUaS5ktiF3UbNBFK4FTIH4Egc1uweS50FDjciftkkWOd
QETnpaGizARSITbmTHFkmmjfvMg0WWQOry+Gt0JWrw2b/whPJHj2cgNcyTg0uSOkeDwcIMe9PQmZ
kY9C7XZGM8VthO61IJsduacEq2PogoTvjgVPRw3gcREx+hpJcyWOCijmc5tK6K/rahMcv6egpRtO
VXwHS7f2DfylAty1w2yACTlnryXVABgBQedDDc0bCxmk8QtIyVQK+pOLD9fnwjf23BtiPFClLPB0
l0NYELUBbu+zf+LHfz5NdriVd4q60YAZhz0iXnXczxodcROMlaDjH1esAih0MPZIXTWYNc34S/+G
HG4cQeIZ7e8DOExQkmqxRq+xkL4OvFz/AgdhnIdQG1mtsGFKp2XgT6YXPzuCQcpqgk8Mm3PN2cOC
ty/j55ytQeL+5GWeJZdYzrttglrOqD7if5v1TvuDtYuUTEq8ejIprKJ2cM94xvN35dknUwdk+jz1
s8Klz+oNdqQSkOc4PZcZ7PcAzRvUXnic8/GqtxIV5nTsEwt28vU25WWDdgSD2tjLNuDMmTBrdm86
zI0G+5JBti5NSQuysEd4z87IqnIGvurC/rYEJO+4KwmLBbwLQBwP8Nqvg0miiZMN0yuh8FB4rSXj
e/lyJ9ZxD/+yFXhqCrrw08hCh8Yvf5B3wWuyb/cljG4MirgJ6/D6k70WCSIzLkxqeUkAQpdIms1g
i1IKKvTt5D4WvKYI+V13EotT4k74FI8jSpGNxIBHvMbPkzbrWB79ydNl7ozX6+S017cjMjnnOckG
vRjrpeAMVQ2oT/KzJuBHrMi5MX1DIW9iJ1oC7VwYWXcuS3qAAlx1KXUWCDARbTDUrPiruKQKhnU8
Bl490EoZDN7pw43gtWQ3227Ltf+NSrBQjAtB3ZZLmoZ8JO+LDUAva6TB2UW3JBNOR5NSTDC/d+zx
cuJv9b83hj/Qe/a2r60kJROFJouYMNLn38h3B5zFqDFRppxRm5WesvhJIFGmNPlgcK7qThI/ugWR
oziM4h7HnAAYdlr4aJM6AIdqnOQdWh3vhnVN7vPEhhjNrROYFUYAdwVp4Hc7gnJ0CCaniB7Uh7J/
86TasrZEut5+GZYFexvEgV8KbY8bPwAjz3rkqe674wOWRrhZet0X0L8Svf4gTHMKLukA1wRfGVRF
kmnzXmcEAtkhWQzcBL/fa1jhyP0/zgvvMqu7V6eWPVAUChtiEA6sIb96jloVBIopNQxz1htGWtx/
oMOwSOQaUFcPKi1CaTx8brCRw1Wm3tBerJj8Sg8BzeuqAlf9q7bhlOMvnhhWmZ66k1mLk6v0ubBy
T/5PQXwEezU5503AFHpT/1yyvJmQOTzzO0wI3j+SlNlEGdAnY6NHHdHciAgYlCccQVmv2Mx0TniT
NkyOcia6aFFXCgABlBOm9AyVmeXb9ZLSxnYXD2PPBk+tXx5I42OwT5W+klkbNOiVHOkcWmevVoHp
yIF5LUl+xBCwJobqDtNXZQnP25RlB3FG3UnS8zvbmsK3HeimCyek673NEJTu0PWQ1pQRCqO7QNYr
7Qsgp5IEidPg1p70JvofG4AdnnUlgjK6YYwiz8P6wdSR70J0e4JrBOHw3NkWt6uhi/KLZ4F9x42Y
JTwXtI5zkPtqsu+eKPkJSEFzSjvSOIvmJjALpYi7+SYDOZNsNH65LGtq7iwjbEFxbTPMMcbtnLNu
u32UfhdEDrbU4MHcy3kzMZfpbdCODizH51JCGKnLVDFvmYoy5mMVaxi4igRS2A3LnjbMcA3rUfwr
HyFvJcMue3KI3fbuMFkyFtjHl1uwxgoHSEenQPtTe85QgxxZ0Y2QYy7xLX78LeuOhiIJnOyf+tOE
TEimssHEKevAlDfsoOOy4sMVj/Ew/lD/MRh+u0BplcNx+ZOgTIX1wuTa++JmWjnQseMVZHKKiUIo
wNjytjWywO1KgfI/b0AeaYrTl3mmcniOwg6glajlI4EGUlA5fZxrXEEOxl+ve/fZtC3PnJYf58wi
KmXkuB21IP3iLW1PFyQmEP+gcDw9LxQN/8gnytKSusEGC4o8ioEsW7FOYbL9So99pZK3P6XdpTpz
NSSjJ7np8dBxGnlAx2eRRyy8P8Biw5GGbmugPHpK7jLTUud+Rp/YHZoXUrcb59rUUeJd71RuMDV0
BCWD6s3QmVKCFZRlQ3zL8KHA6El9C2nU2qNmJRCq1/bjfT1YGM2Br+txAfjzuvSMoyo63rcrzNVg
GrI6i/0PrILeAC9f9RH8HtT9fFvgrBYk7KzuCh+maCWIptjafyPtOKkbobPDvwM/oJqFZ/FvcqU6
eHJZa6A7YjoRusG/gcomtzFMBnVoeJxz3Q7zMh6tPMxLiGnrRhRejLajUhxw+oJ5/hS+eXxE/3Kl
hBsXc0o+CqbRawR1ZPZP97tneEdh/dQDdS2Ly9qVifbP9cbcd9Rhvc2gyQjW3m5sAyQsOcnlOUkh
fhNQ5+MxjXjpmo2X8jKsYX+jX8ecVjUobVgvwRseEe1tyD8LzI2o8Khdy3/ujnTvuhrwhKbD9xQl
do1cQJoira7A3TMCDOezdXWTkidwBgl6NpQpcIU+Uhfacz5ypp5JL0zsfy6zBS/y2x/3H/jiYjXU
HcKFp9lAdRGu2fcrqgf2U7H++BzAmKKCu5B2Vp9owMQP5azo5kGXzJio0xH4qSIEaCm2FtWU/+KX
0j8NGIuvkb1LdSy6X6QTZ9lEbGG8wNcOBmdjzAtzoi8CtV30+QEuHdYM7V09ZJJfwy9ljPuQZtCy
B4oxGHpxm/SV7JZkTuBCpgrRykiva8T1ZKeKZy7zDehheJGkTJoyy6QGTKGImzp9Ex4tmDONiA1w
Pzarg47cLWNfZlpR+JCQqUtQ5MNNEz2kQt3gWfD/rNcYsnPbzz2bVog0KSp9StfFF0oIx+jAmTNT
y0VKskBMK+E9YLHdsV/t9+AuHKCfYUs6Hqve8T5FJ2WxudCPmsgcpYZ9WlDuvr2kcJLC/7uDHOeu
PgPyysiBfYLTguOwPbE6kRR/x331iq3GW9IeZzie6E6TR2y1KkNreBnsYN23TIlCHeVwgLKzP8g3
GV+tD45IYTdzy5fDnv7dHzbkKxzJ1hgXRGG7tGmw5IZ46EXmy8V6BscPzWZwCwBbhUWLU0rr45mA
AigRbYdWg+ZRMLgXQ8na09sI0syYY+j8BRZiCkCqawBUrSy2LhKZM8epHzP/BXgYgNXf/upzZ/gm
RqZ/ZGM3/hhRMaw0dohcxBAg4VrJgACPJdRM1AVkXYyHXPhcAB+ac68daWLBjXQ06UKB8lM2nB9H
3U/vgdLxbK6K1kdcu5Rt5vKRRgYeLYsBdDu3PBGb0zq/fQY1Lv1bHD7wK/vxgKBw4hpYu2zRcFRA
0mW3ZB77cdp/I53HBzGE/4M/G8wM5rXbFflD213D4ziyW8m3t6KTvZIPJH3ZeAN65w/rJAzpwOwA
BZ0gBZSnKgRK/idLb5BAMzZi8Rp+JOhHuw7wtiCW6wmjBq2AETzII6CzjympTB4ogiV5hlCG5FLF
IV8qkvAkGormanDOYCpT9FGgIq5n0WGu7gGccrrha4zqhQgCel9pQ8UXRrg7Nc7dHqipIv5UEOzN
bjxeYED4P3AwHv8v9iMWmuTDoLMzZROPBJd7d6NmA4RaXJOuQ1NldIQqyRf6kvON5k4GwsE0wtmM
Dg5NiwLKoyyxTogws8dx2CeIb+dNc1wJNvH4EW12rCMZ9mFsM/QqQRJLaQ2Cs5BDgNJkE/LnMq8B
EIy3XHoa6Og6MKKUzReWvsxK8PI9PYClZlgEKUGF+qW53hk44CIUfE3n74eFET/bx8OYRIzpGrno
uoS/3vhvDxlnB5m3dOzhjr6Ezv5+IUUC08g1UQzNDlsnFKaIZBELUhLgYw4nBHPnt5iBXKUqu8+X
TRRAiYGZTqgEMLfMjN/AvIDQxqvUif56tksg0kUdE1UoFZXop/gMq/LpCmVN3IuAWD/+l8+q+XXl
jYNdQiu4AskNzgrTqYTegY1htAaMEJMnDhXWnwTwlz1WTluyP84G2n4gnRPPZ9xbWWgsEHRY07nF
gJ4IET0Ak0SqHAIJMEyWel22dQwEZxURI1JPT+OINwuRGgPs5zfvnhvhOzLR+tut1XitiDW2zd6E
G0P9DPqmBOTRm1w/Ro2yhCHNS9Lr0dD6ZC57ckwzOU32NA6cgnw8WIGM2x0zfAYJA5YGgHzyVkvT
l7NmIthqJocLlyEdARm34aQiebO4TnN6mMjA8GQf3f2FdVrJLGhyYtAmQgnEaqA3+KDC+10t5OLM
UCyM6O+VgxE29hJvGFE1lpoA9l33LmJV/AWkulJ7BH25/QGTX55Ard4Gg3hpFITWFuhtsRIbdTz/
bObOcxAAlnoawCsAorRtmfFd6dAZ53Mi4fhHKsDgel0IIIdsTNnedTbs6kMpYdtJXxfQI8lb13U6
4jUttdHfZ5U3aYb4EHZptAG7pW2GZOEeGM7zwbLtJF+QN5j28cH+SJuD3rFDtYiwv96ARHi6pNDe
Jz+oyouwBnklBo/ikVdno9cgydSPAFcPQm0AeaphtmbBsHvS0XB0Xa4yl+EzFy/LPb6BmBfPEVXu
WSLPOH0W8PYEOCzmO+vzP1H5qB2P/umlBuuzyAGrB9wlamCwspk+PevO60/CPLkl3tirgET/FjOc
3unGrpxN5xEekoFasyGwDjTa/X9mrny/UBr4r62VCzB+89faeOt3xX6ZiztRHxMraFmASNIluo6d
AbkYxRCeNAxI1m6YXGb/kXRmTapiSxT+RUQggsorsyAq4vxiaHkExQHEAf31/aUdp+/t7uoqi2Hv
3JkrV64FiLM0meoirbrBdLAlLWHxBxzRfDpbCN36OILawMP+estmxOZmGE/3Wag/l1uAiifhlL99
2f6gKQf+ldM961nUfcRdH6SVWuG4QgoQGTD7lYAOiUyifUbbbNX+0Ahr3728CDjJno7fHJADuvOT
4vMdiJRD9zDM3uzW/ovWQDb12cDF4FajI4s9FNgbZJQ2zJM7VT7BUrX/JjocjC4OPz6CxFeZpf3r
908QYo4/4kwfaRG0AzAMnkqP48UZdbzyD4Xj+uM8hZAMODLJEZ+wfRCp1ey5nwHCRgjAoamXIBtA
NkuOtKPLc3LVwg5lnLp/szbhxlf+uiy/hBzxPWBQWBgInF0MEKDZ4ERL5tM43bO5lHY7nDDZ/yVr
+7YjlPHhZIGiiIL3DuCdidyzu5IRaL2FQANqVp8++RsQKfKuaF8SFErSxTFAkqx+xuiuzhSmT/8S
lqNRIwOHHapp5Yhk1HKPTpIcIyNumMsXBUs2wkH0TGVWN5EBfqQuQGMKiy0Dk5DW5w5YgKBDHQan
maR1H83X3ucLxsXvTMhk0g9JN5GQ97+PSlrkUEV+aXM+iMkM2axAz27Ng78lHtgSQky4Yi/xQsCz
IjEwreBo6EIVo6xnPJCznRG+LjDAZQLeiNq+tO0ZAxzBCc//cZpnwaFLNnxlxhlAmvh+XyO5UpEj
iXKXe+VQf6PqMY8w894xp7hm4DBCse1wjvdADOLHDXYJ14Wxc3YH9u0yIU2u/1NPiNetwWiZKwx2
6/5HYDwoCShvObB748q+rac78V+eqxNS8QSBJeg4Cp0PAg+3qtpr7zsQMNAxrLfuzZGCIO6CeQth
V5Vgvxe5IG3HJ5OPA2DSQmGXgAYAafPAGcoWvSu3N/CBjSmSVm0bQDQN5qp/IYGkScEwCtIvFCtg
PRWvyJqFJtsFLxVW8OGg7CMcHQ7Aiz/2BqHKZ1Z8aCCyEaaEGQmVEGVNK3768HdzqHItevI7XYRa
OP14x8g2SC0qcmrmHtNQObcxp519NAurZGgPkkl1QUb4I/P35E9RWbP8Hcm5aNlIJKeh4Xb9xdOj
LYaxPbUaQn68a4Y7pGfH+QHe/6RIoymeIrNL2kf8wLWDT6TJFxPj9ghyiK5Th+wt/SzIxGfni4Vy
S3j5w6EEHQUKE94pprocu8j/QIprRTiUxVguMb9MdvBgUVEolWswZGmgUedFAXnwSnx/UP57wrmQ
2vcxBXPU6GNg0AqM/aIB23RESQFNmtVMZpzJq5m2jubfPxmLBkoYUrnxdsEJee8fZubWc03kOtZe
EQjFkS03b5FWUklxy4xeHGQVMIqNHybp/TSC6ixmHgGCzcFhj/ygNBtpQwkg732GoyKc1taaDXmR
9iSP9b2QSfgv+AH4Rn//HbOMaUT7qPBr8XHHW7MZxx7ysPZ7+jUAKuHDUwH16BWadNRo+KGYe7Nx
KqDWOQq75ZB2yDdB1iHnILj9wxmx2YKIvuf2ulaShwH922WE9lwVom4zo3FGoExTspgcHh8gB83r
bhW9H/6Ao3sQop2APjOgYo1jODEGj8bfMRCnrX+CCRykYEVLEX0/cw/MafWoGWyyKlQ16GgecPmJ
AF0WsJDY01cLno0qDCmukAzyzc2z/rjXd6Turv/qCsPghyhCpi1W5JqyjUISqV104n8AAt6/KKvL
9AtfbTSoHlcZsIEjpJZQTGDZO/v8H75bF8pdcKmeNaPl3bbpX9PFJcM72/OqtANqbFkX/OInM0jn
JsRk7GkjCZN0x1K2pJCTcN55UCZRgcN5Ds4xvW2dzXu47GTnvhlb5k18b57IddKPkW94tlwa2tKV
vCs0IBG8N/jWdio7CekEdFf7L7J6qTNQyWuHXNlWrP3QK3ER8FMpvF7MSFQ48JWNhQLytpwMz0T6
h70qK3tFQv9IRBANRMoSmcyaLci7ZQoQ9TFnocwGmOxBuaMhQz+GbCQV2gw6VWIcA7iF2+HdosOz
aZNR8t5PCIqaGB12aIC5fn8zONo+hBT8TkK0kUk6pT9HMy9AXY7spAqkNRc9/hIKKFewGrp3HlkS
IhDybL8Ko/44B77WIIyDieEeYxgs7mqYAlLAVKn2HLxYpSAxog6G7YOL7CWd5QWMEKqDRb7z/yAH
YtIIr8xOKUgmySF40ROk5U+OJLscXaDfdD99aK74ZsPwnfRWcFOmuIRMRYtgeyFtBZWWlOjuLTOs
1ubU6WYfbhDag7T07WHxJ6nMAXVDrL0aH84llCOXU3mIKeMduTsAcnUSEWUI49hnzNoUwFb5r/DA
N/lkKjrBdDjE0W2RHqCbOggIIf2DoQvMvxCEipCZ/jSdfQwUgUmoDHjeQx7xvyLuIkyqey7aKivM
0iWDwl1e2v2HHsCCnOA0Z+/kV+jR/rnb29NC1oaQvT27uHDJN9BDCPbGFB2IcIhSLr9wSFwWwGdB
L+LAYSySWbZ12v0j+elLP6dZTNuRJ51NdKGAN2e8zUMXOMgSblWC6NkitVkIGeK1q6G0YQ8mCD1J
JGoOfRjBw2A7ALp7wTlzSYSG/LYDcZ47c8hd5ue+cEIQZfnW4FIzWoY5IRXWCAtIKjv0HIYi+rOg
FYtEndXyLbvwIlEB5aRA+AmC1XjcmoyFLcYyj1I9QBuDveNL7yh8j0J/3J78g/Hdl1claArtDM6W
6CGAJhIoyR5cip+m1kMg6kMp6w/om9Pr58tkcXR7wZrGIjkEN60/ER3bKzJ4HA5Iz3gSJGkqw5EE
d1sgiISXINuSB5vaHBhyaKDKAtsxOi4iJoBH0z6cfcao4IrtvJiMHH7kuKuQzNyoHzrunDFBGomx
Q6wgh25mp7D02QucI+QAlsOQMePz5PbQN5g/oL9I04w+X7AhjzvL2Z2AGyFASqf+GdTBN53LjuRh
iVcFhMUPYZWHkJGyORwsb5t2WSc8T28R5CtsoiZ8I4xFXiX7x+m45DJO4eE6RA8/OyBsi7kabm0I
ce7vJ2sv3Ez61TakK3e1FT8wW/SW9sWNso2+LbJ2P4BGCHDyFtFO5pyXtjA3CrDk0BUg4Ch9kBZY
kPM3o0R0vPwEGCShkH1bZA1gPKDu3ThTPBYiE24i/KMgOE3mU0K3hVKDRNidLcb0y8PTY5p1S2bJ
4Uz4Mmh4dBhlFCaVDhCLABTnEmqvossTEb+FNMEEBpeHWMq2neb9H42Kc3iJRg1VQojVI+J9SbGD
qoQ2I9Qw/sAxTUIxWaUcgfkm+k7cKrlCIpGHyT/qb34/vqfS/V1G2eEdnmMZi1UXrAudo96bNtao
RXdYS0RjAzQFolP8GzXlEMmx2KYBQgpWU2spIzJzcU0koNK4RjzInuH6CZmmwUkQFbkd21TQnpmO
rDSDhL9rEWU0pHAEMSOhllmd/1k6Cg0tcMJZIWCGCjdttocLwQMLKBJCm9gmqkOQxugxcFfb9lw2
GPGdJJFbQ8I50mFFscno6cv3wodAYxZY0/+MzxGxmfAis0vCrqTnwaFp0PPiQM1qO5q3UpH7XbeZ
GZ16jInY83m3n4ph2+yNLGWqo5pGtU8Vv5SmK/hbr8uHAS9JwvV2daS4xNnhwipmXTqfBOUKDUEc
aiip6Vwo6RILkeodAYGQMKHtTD+PLFWlXU+7H3gxSsFMuKIkRXNn1kDHZigWVX/EdXj1TKyMdDc2
LWCdznp5zfEF/kA7KOMUjzVIg+TGbd7vhjSHAT8s6Jjq40QDumu5tHqpqsheQ2RyrJXfhJIcqYh5
8RvoOEScw0nBdqC4Z7hqOmdD0I6WERqZlhGqsnC09nvxIo30L6GSNiT8pNYRVlmKcq7AJEx8N5ml
TUXnG7Npwu6cMzMbI1YjkoykC/acflbSWr1WCWTw7xzVwpSgfZhDc2HCDs1NbdJx4+VpuqR1gZkW
x5iCCCkDfBDGD3OGdYEl4PrQH7BHpCi8knn1a5zuk648e9SH3v2Z5l0JiZKlYYXgo0QJ2+f7x0gg
fRAwW+bdvBRpdGuhpb6LFLadcIo8A2MPKsHhzyvjZRJE8e4rYWHc+5oNvxKLFi6QXymiT/MnxnsX
Z/iRx+gF0p8geSeio3ZFEkFSTO4Bimx/3brPAJMvbaYB/SKWJtHThO2WHHfQi2KeB6fEpw+kuRA1
Q87HFOleNGTIqDXBjuaRnVJ5Hwj0wyFME6psHoclajM1tC42BELWPXTY2u4QQPZkIVHaRiGMoiYI
YJezee1mTGUrVK+rYaOUa8U6QR0wDzoG4c8M2DupTOGSzFCr3YlBCjJPWXiCx/3HDB7I3CqEYmhj
PEAzj1AiZgngtOj1psC7HDQ2zGjrtPBFUpLjExjDkbBORAPlLhNyA3wvSPsQd7beO3R7Fdbyy7n2
11igW91dy5IjnmPkwvhRKxh5FFR74jAv9sLAqaDD3cHtEC+rqy+tnwKYaGmSnB4XtJiAh0htEsCC
BKkeUHZ6wkeYTFepqZcdCKCQH4CPKO0hq6NY91dQhLh/dPPIXDCtCC8Dwy+/fTI4BBm/LtnsDfnQ
Mmyknk/LGMLtlc1cwtAR9iloeNAdBdCkvnZoOwEr+GRL8A6xZnJDIh0JtRXkMU7sLkZ/sC6e9DEh
2Cegwx/AWmova08eUS2PSJ+D6q2oQJ/psJw84Fj/TA8VTxbAlSNg8y8Cpn7MsIAS2BoSJXaossro
ut1JqiWfOuiT2xWOzbw7ypDoY96LsgGUhSLplLEnYZhtHGyBn1IDcWQA9hGCGTtCnI1Te885DUX2
UIa8umTf4vzHMOvBB02jGk8YwRd45HT5JdFzUPAkrY0hia8+3gl01oUtTcFDEXWDKJISt7HQ1Elh
uvQlLGqxkBSC/+BuOQ84lVUSYqyEgOsgLzDMaH4cTAkaC1H5f9cAVdM3uXybM61q25u0kh6RDszp
g3MR6w1HTb6FV0tX8E2GZA9x3QLW9vTlEK6scEydvTmIlJRB3yAUIhtYFbE272fDa98c5V8PAR9g
2mXXqVOoz4iKXxwuTWCFB/9To85Ck8VLuwSm256GTs5QlgixxFCwIKkxcd+bqP51QEv6KKJ20GVZ
3XWolrS79zQkDCc7UJlJyNE4gXJQ27avdMRhORLANLTdh5xtFwf+QkxkSG5u5UKpCwTfo1xoGz9t
S+I8vFOW7fhvUvgdZDwKm+lURhMICVDweLoggT5KXTT1tDW3z/g4laDZr4M9UFiEeuawgpZmA7Ul
+x4X4ZnPKc0K+74lgtCf5XyleAEZBz72NznNrL0JRkQ716BN6OjLowa/HmkK1tGLm8wkFwjCGWLq
A+bt/50wW7LGyjyTLcQov333QV6SdwSKM6dn3W683qwnPUcOIhg/gcwM45rcHCoHR8sSTwqCMTTK
+CG+bYJDZaMHPTLBThpqbDYTQhakXj0mCrrhEGH6YI5A2WieBIcQVVDNy3TgTRek/xiP3SHrntH6
Ry62CgDwBAMSD9NEbD9yyEAhzg0OwZa0RZNGsNnXOAapTGANWwtlTm5NYRQ6xMbD28rZmbCnVV6C
NfggCDhktkH4tdtUisrLjgOM6AQS4YBRku2QBw1PzGOPVI9GHYP1PLLFSfMeNJsIkBa6d/+ula/Y
PuKcYrPAI8PcQhnzsrIFtG/b5pwmlvJZwAJ12EpjB2qZAxeCnGxCS4hMtbT3rTb69Q0Dmd7sQEDZ
0/gnKECWdl/oRgoR3Yf+WdNk7/OiaGBIbVlRcAPwCU4pR92BMRA8VNHddWyqLiCGA7br9AqWly2Y
5zxAj/qM+YT8qLihkNlb/jn6+mwaRndGtKMP27slgndBxAXUzBehj8eZq6PUKejswdmCLljImOIM
4pMjL8zEoICaBQbEltK/gapcfQSPCdZx7H2j0QgCHBDZEmnaGNm4SB92aY8TiebxkxQ7qabDwWmL
aOCBRTP0tb5lkYdxdp7jQ4gFhMsYDHNIG94d9RZPAoJLyiFLwcZ5J5pNDnsqTDrDZgyjIe6BuKnD
jCsnroFEAbO9F/T3hz1bKsBipwzA+tlwUJSB5kUG8R8aiZBEqQBEBhGT5YTDMxVVw7tr8UJ5YPZJ
ISno0VgVcSUa2QGdBoKf1IWnAUUfHbOTP/+ljPFcnhQgpqDWqj+nCYKUOCPamcukVdr31iNeBj/D
CNfiRJ8KfU1Kc+KICNEd9uYqlfIFZHQLmEnuiwaIZW59jASGwnE4zFi7anp3BQblPQNMPHcJojkk
fEj9Sm5D399I6Y/2lyNmnpEcoSr8jpPEQIzpLUYLcmnHZoDKsOTqUN3dlt+FBi9gBZIl/iaJgCtI
sOiXM2RKrw4ZDsYaZP9WSAFE3NSbZwHnBNzVpRPMfs4tXzSVOS8lzdpAe4UfDjHBHhz5acEu0vOs
PUYpqVeLJwMzjAQqoA3nB6SWfwK9AoYRn6QzjwKttCPSF9uBlnz4GFJEMirT8ecm5h5vyd0pErFH
MOUsAaAK0p7c2v624IBoIABPiIxuoO8O9DYQGFihb4e2IOmxrZSWumHmCeAMicQXWqqgMFKBFfS+
jtiWjA/AKB9LxEZ5QoRHi2Xjo0vKVITw8CWtlDmFu/M+PGDq0vSS63zveJWwpgKbGIPkwuLYthfE
Wxr9fH2cghRL2HDVdMHEjYtElxXcAsOKKth1PFI0421OywKhW8D1Q3IhK1LXQiuDKGFfhgiF8X21
y0hOV7ijsJaT5PoPQdU0ALThjYEhuEZID1VyeMUXTx3WqcCONBMP5PADf/BPsR+7ydEeoGc3CO0A
J3W6SYIq52HCrW8gSDrL85SKN5qzYECDujAfNtzlH0AwQoqcBJxySeFRinSsO2ka4Q/Resfpoj5p
E2aQphfgAKYeYzqiqwMc3na8o4uMleNZo18itRfjlfkcwRsmniiWaFrQImihI8GjrUG2lYHwAWXi
RI+kAnWJOQPOWWAEOiEPDxNsFk8eR/9fEKSUAE+fYG7AdhHqFO4uCQFjCB3sZ4gQAZoBUlCsuytq
hpR6q69Esae5a4fqgPaKPtxL4v+kpUlsFXdEZHmlbOSRvwR3SWgX0GjquZ/JgyXLn+nJJr9y5N26
vZE+6q7bv50QJRUK1kr6q3x6s3lvA/sZZoh16rrmYC4Yj82qOe7I4vqonILXNz5izXISLfY8SOnu
L28Xlteyx9ACFa7hQDS6RWR0YPsKKxMl11VnRlIpJXcKE9ehvfEckUoxlUo/L6IT7Q6M9Qpk4bsC
KrNdpj8rZ2HbqPWJd0MqBBURmL0GC9ex92xOXu055uuuzmECAehD7sTuDdruR7wC/mCrAB3rA2kj
sWWgRqgkofPWKntYERsTUBKQl7dJGGcoCvbL05FjI3jXNoWxnt4zIC+SbGIzy2v43KXBYyYpS5zP
EGkTxy5Q2l40267OW5BbTlvhN3GZ7B3INg7Rf3wQWKEFocNzOcrFmIm0yAMc4Hhjd1YLcY93kL0G
kUtpV7mYCVmSBppYmXFxT0wZmAkVKBtG4oTmxoLSWSphljQT7BZqSiSym1Xu/GtPuvARKcbABwi4
TCpanZmwvPYHmMwcrICID6x4yOXBwQSSoNyiHWh/Jnw66ScUwG33MGNCwxhXUWfyjOAGpBz/bfH3
BZ6kSJWy+OlKgzKeA9XxIDfLp9MKB1txlr9NOYpEt2V/kT7tQQbP5IiiXMQJWthYzx1GdmJMUqNd
YjriHhKX/eMXxnk2WYqXDJmrQgHI9x64EAwryJWcg/Q3uOQXjw13MN6Te93qfwNoUHZEQuwkoajI
orq7x/qcc9U7MOIAakX0HVo3sHVWEH/2rf5xIadjNvzgdstC2CKvcbS34I4xUNNSQ5sFOJ0jG8qA
4JQn0Ubetwh7jDCN9pyiNKP+cXC2Vrdd7rMDkNJhLdgXD+xBbpW6+xeoiTxEFwG8qIOXa0KMVBM8
FzJ7KkbIM1TNOEjLSUKABcKTJhxuQiTQvG9ZrWyq9XPOturF82ILX9qKwJCp6oOGsAJAEJ8GxBhz
Sl92wvw3N0uoDEp06Bk/ZGN+JgbnTosAsK8CEEA5LFmfl/+7B5woGKj49J/3ghayf8JfJcWYomQb
jO4FHVYRPV751XvBLsi2CPSnPlciSHJ7xTFGGmhvugRQ48HNsSx+85J7pkmQpYahLKaVlAb2nhPt
9wp7Lh0ge9+ddh0W/tGJIEkz5XgEvc79gAq7gccsVFXqFpnBe9HnkNGulzn4zjonTxypgr1g1ZC6
a4tUOKHN0k0Yyr343FqXxrB7M7iHuu9CXrFPIqfNs6cJ1R6qRtga50y17z+wJG9O9vn7vOZsKzyR
pI2ORSJMY5/G65n5FsBlGdQimgER8a9CP5bSk95BLv1NlZSt7YKMBU57Oud2yFt/REoV+rL7RfGA
nTHH2cwm7rNqpN1w91EToi1F46j5N1OnMIrwnRnoOOry+6y/SWM1Ud/vDPBEmsnQ75G6+h+NcKK/
iJAiuozHqbxIZArdAEdscUt7zUm60WqCS2L7vZc9dq1tCBRCyoDDUNN1edr54LqErACv9+UCui9J
gBlZYYtJtscEEBltTtDDVpH3T3HO5fw7xbcFucqImZfPAd3Kt8tjAZ+qcFU2AGgeDyehq4jAGVQO
YFLoxLQmlT6nMhgmQ4iV+wnPDBSd0CEVJS8MNUfS8GGaSOYyvLvP8wYK4oBYi7EdSPnGnT/5SWSz
GBJ6u0+XTSPJS70ACQAAL/kRFfNdhYJaox9EzGOUYSfWsp8duQ1rObndKeCROwMdWp5h1Iid0d0m
NH4CkNkKv01P6bdpirp5TFYLS7FmphjAlceAPSvY01X6pBCbOnwri78OHlC/ZfqTaRioyHACTsQN
1hUDKUofH4GEV1829uvfDe0bhEvwLj6vXzcbhgsKg14+k/Ps4Z36X6/jey8H3oxlYjpja+6HP19P
vDTvvgqLUbgnXA03js5WDLOYn7lrltkNGhKPi9N77C5f98VEEm33btRG9MmrKrSa/fv0ck0htVoF
Er7p1zkhAXx1GwfxNiTguSzwdO4fDpd1ZnCggRx/v/t1fHbejdWyvtOKPv5z3vOZBmqWqCJ/jUmu
ORqqX0w2gWV1g3KA5DKW5fajdi+txBjpBqy2TwhzhseO/jNagV5joyyjQSTVOBOLvrYJu9/+B3fb
x+R76lfSPnWvrth/ymCDoaAP8dA87JcN5wXX3u4EJemB1f2KSZwBuVFQAcVXzmFWMvtA2GzbR6wp
j+6VPrHWGnNIGYp77Ua0iHEwYha4Zy/ey6tlvCE1o88bwB1mYBOmtIyBd5kZGxVLyBUPG+L9jAo+
S7ElB+AyYCYiIqJKx86Evs777U1onqOPh/5+Q0eYxkpp16lYObfgrJLuXTzsd33WlqwWNqzG7cib
F8HK3H33iBtn97u+kqVxc0wg2ZR+4j3P8AJ4A7w7Ppj/PzpMFHVqBohw1IkqnInYGS1+W8G65+tH
evy/eZ2C0uVvs9Cl4w854DvRFL/cKSpR+eU9Dedznj9eY52G5nVXP9ZtzTUggDOxnKcG17arP/5L
nXRgRqChY3oPKCdoUC2Oha9+/JsOVMKYcl75XSQ6R/q/U/qG+XP3UdHQmqBg3nJH2Za9g1bln0YI
InWg4iW3p3OCcAw8j+tMN2wfEQ65qU6DkM3dR8bxo+EU5rwQOxxlYMDG7BVDFugEtPPLj3+foXqC
ZDtaKyEECUws4pPyjwSMtivK/wsdbaDo3UuKEQBiC9o6Lu3FnJ8w9bRb4siOKWRQPaKGwZLXyHi7
6svTrsvny6s0t0TQuBu/TS97kRh3j3Fng99sEb27YabPqpP3iDM6JVWof53bl0nYr2MUf59u1+q+
SPsRBjtuwBFZQ0qTaN9BU/gasgDUKU3/UzpcwtvoP4gyd1Rz3OyGpFxUlt6r9Go9UD8DlEa/mnck
0eyFb9Uxmj5Lhux4RNCgF71BPS24dsesLNAkkhlkihkT6Amuylt5IIMScFaSuiliaAXB40QbNkzJ
SZuno+9aiP89neNrqHB4qTWzVj45VKK0U152Qeu8FjAW38VjoD6jTlSu72x9AoDmntci0QIIJiND
YB/k+k7QRiMmbBMyGLwZQUe584YaYUceuCYOiSJCQuZdOj8p1Q5OwTDeZ9UK67E2xzULWyoinqGQ
UJ7cxa1/e49f/4rX8HDkRu3LSK9cxKXNadkq+WZ9cesR+3iBRtZX8vCF/zmPWyQ0NaRFmPRT6boQ
lG1i+vsRZSDcJf3Gp2IbWiT3BnuLfcB/ql/j7zu+vL1TPVPKQY46tVuktel9nsOfUqxZRN/z+NYL
868vd6HYMGr4WVbhfcY7KFGRcwoF5SXYTi/01vIwLKvB9RhcG9csPdy4d6XmsXIblhnzb1kfiIIN
tGNfZ32UZX9U9Bx2qc0CwWTegIDIK0WqfqBrbnpuXK3Hy+icVsC+8OHI1ckKjow7Y47K+EWEmIsy
b7I+0xcnVzmPS3NQfQdqwO+k69ZjzkyykWsHjij5EG0IhqSH7WYqJfzmJtl8MeJn3+z650hfqIGC
2Jf7brvvByhWu3CeHf+MzEy7tSwMZrT6LCN08sqAFUw0+ooxYdpFieE+O+dh0Q2NYnxuI78neqzH
06pnet88MFFFVJ22xhKfHR9pcVq13syZWc9OfNRnt9bk/hrpprdpUOqYairNY/0SNcvO1b+g6We6
D6TtztH1mhh1+jhPa0qZPLxTkLcjRXPNDefmcFO4t8K/Hlcl0HpRzL+Vq+XBZn7t+GbN1Gb/2XPK
o/u8Ovnd/bzdElVjEJRmv1GXnY9PaNsQ6tvv4csYtGqno8UZCuzI46MhDozeHRbl5PlFAS18sSux
RNY5wVXneP27oxy/SQwzyBkbpb11jLUSctrz6rY9tNEr2zB9upbV/mGgX/RwK83voBv7cHUkRS5M
FCPA2BJdtPBTM7jby5IMHdGaEuqNHiNjeyENEaSyNAsbAw3pc871L8IwNjr+vcu/q07DxImrO0Vy
m1qutdcaCllOME6HmdqDY8Oc/9FjXg6BY/ZvqoxzF0JWRgLtdmRshTS7Pnp7kp3yvjafzGg73T2D
UicGdkWJfKV1vTL/a559M7ggevRRXaZ1aJ6aVDlI+sOYXzDgo7Zy6+9qRrceGo+K33RZ5ag22LX5
D0nGF06KNPA4mNBhsjui1tQEqEKy4CAuW9CKTT3AW0CJMuv1de5MANe2CcmLgbywPRGN0tXR/oCG
H1537922zTWBuZqTIJBUM9St6C5tJuolh/a1E37d+8WpkdZHeEtxvyqeCilhAim277Z7dVuX8DNo
ND/veJqHdgnSHQqidvRM8Adg6As2vtk/Nc6xHBmhSRJ1qtEjt7bla/DMxJQvfw5Az7fXCV2t6QMn
Grt8OZy21+f6bg7qDiz67DMvRV63Q676uS0fba9pR3JAXxDAIfXAT+TR14huJ+IgsjDDh10VTDr1
Bt+3y2F4Wp9KTw5z1dFhe3Ru/ZSTaMNpxTllCnXpgf856scGqkaegdYmrrzvgJin5P/u5fZTLx6c
85zkQvMfHrWJ2proUes8zFoTKP6KHIZxb5McszF6WtV5/VG2j45XUM8tz0XfyP6+xHcUAd5uzcNu
rJrg+//kL6GhlETjEbcYkhSm9EUldBTEDQm2eVijUD9CWa1MQHacG3fN9d6cGiQUKl4PZgxUmxcf
CTpEDI1fiZHZ9cN+M1mbHjUbiaon0x344sRY0BZ2JQMygJqQJdoMCCKX5JpnKpo8qMYkEI+vVa2a
tXhjtRvrnjBm/P1n8FISeF8xidWp6fcWnG4t4he93ZZVj3hbj5g7/A1B8Hs70StWianyd+oHOWIB
ACcGn3lxNOfG0/qZZjWzM5CXxunpnBm7BTgijcQxywMHpUsNol555HuMQfnMontcxY9nRn6GKlRM
vOUvboYhMX2XhyRyp4QTjKKG3j1IFF3DacveLEka+bAW0sCMsfKLL45hv9MnJyiZpEc+h99IJ/qS
D+IqgjZXRckBb/oiq7Aa8Whh39+YJ6S+4GjlF2qLq085FeSQEEQFR3N6iLJ8GSl9QI7tBC2WOGc+
b4ZPkBbcTeMU4HyHTYHjeynvDAeytY6rAG+MRKqzkCQ1d/OQHOEyIkG4+jm6bZxmDIv7PXx1vjBo
Z0zOSLe0fXihJsum7LL5ejiRDY7wy+1cBqbbEKPlGfM7nik3xZweiwcuMyMITWyA60VdWQwqR18X
+LB2dV/3hUJhkG6jmuhW/WzfI2AibnHoyTbP4UDQxG7i3zTVzZNV5DUk2GcZLdYXBRr5rKtNbWs7
/El3n917sZlQ8zNwuroNOiCgm9EZnRChv9zGpPgoPsizeY44K26s5Lg146LUnnyRSoIrJVvCQoGk
RhJWrBkgpeKOZ1NLNEckjUU65finIBPytJo1iRA0uh6SJxFsB7pzPVkhPsvs4l2Bt5r1w5fAkpx+
m30NsYGRAc5UnSX38EvAo2qUgc5jvTX9OMVYdR7IkPR7nsHr5Zo0XuKJsuOOHgxXd3RIzsiRL5S5
qA85XZ+BMuQSXf2C396GZqvTcs+BVEUs1gx0EvCAgMgksWYbsvhPgLdxhy2rej9aoqlbnZ5w5ggM
XPXo3tjdJ4U3FY5/wwJXC2mxIjh5HXaTbFzS12sYmat0+7h6Tz9Tw26B+elePb6t4ASg4XZ1L4yf
fq0SuVh53hg6yD99Y6Yt1pRgDov0u267rNxWXI20gN9MtCDb+dXQoDC9SRe4i0Uns5eKXw0YB5zW
L9A0+6jbxuEFcqg5m+iesMo0izfJ06fTyB0xOYokU2vbQbH9SLA60iQdNyh/m3a9PwdUZZrFXy26
PW23wmwQe3IKXps91AwxyDC25vyMIYn14ITsK8ypcLUmxKISOz1eaUKwI5P8LDZDvBqOFlVCtq82
1gXLpXm7svmr2KMNjzMjSwQVCVlVrDNekIeswJengUZAxQW8H8HXfXKt7suXb2fvDDg6VKTjpvwd
qsiw5/GM8owxbB4j+0yFGyN3MGCJZDa0Xq5TG/Q8LlEbtLb3iTlHuarjffqd3FcdlpL96bNsv9Yp
UJl54fvkUdivId/2lss/B+/0FRtwHrm0YiWPju5ZUMvnvvhUNksG0BWw028SauCR3NmBfI0P/7I0
+c62XJN89TMtGZLLTaJnHqDp97WI6qeoF+A98u6f+ZK2obBXB/LkdSpnBwAYCq8sIQ1nCVvHVpYB
RkhOJqquoYLU2lgfvOCvIPnENnwN+cD7hFWeyzK/oLk3uKzMKwvw92x5VB2PN9+et7Yv0+bnPxuL
gXv2rXax37WoZciT/COmc95TRamASY9/Zfjsa6POXvl3J71GIhk/G9DenlO//NvFO938U88xcCqv
E439mCcf1JxNUlX7dQ4uj0BFEHFqErWxVSfhwxWCiUMgj4ut5yg8W2fuPfNYU0X/pox6T//esczv
Wrs7fK7K0fQMNZpoUHj6ajn6nkPNa+aY1xdm/zIurea97Zy9FliQmKs8i0H2iQwW3FMjhkMRMwvi
PkqoWXJ/b5tyf8nocb22NY+Ym2mR3VQo4NKteBWBXi9fh1V2sVHMPVUUqtPi6T9xxMKBBIkMWE1P
u8aixveH52qew/0yKk67i9s26RW+IVlaV6gz/Rs2N2fGed1P+bLV4sKFzLmfdrHQTvBHGb/v3B2N
wvVPU4eaLqeECeCNGDayC+uzy+EubUj1TmHvqrdAycJLMQX029+QWlGsTO+LdpE+ZG5CGChffn4q
HdUOM+5p5kE+4GjYOPtSd5gG0ZgXu304y6fqRNf6hRY0zRDgUiDrFor3rfDRco4FcmoKQlTPT3A8
H9qwj2pMxFUfLOiB/vJoPkc+6fHXULJexi/YJaZtasMXhvFH/3QiRb0Vh2M9PN6czeMfXk1c1goA
ofg63VXyVWQQin/mquBzXgMDYL/oCtceT5VZtbhzKZjm2AQ2muTXm7eHQYtwiF3V9v02yDwjA5dG
X+xCBxUQSmfDMvILb+CfDEkC7d4G9COArhnVgM5yTMktidOL+wzlkTcjZ+QxcMQDCleBXJ4O9TKz
TYd7HuJUe+gi7R7v6VDeyc+YaWWWHPV4hz4KQoyVf9Udszc36STfooxLhGKQAOSDfkK5W8GGZDrz
sqA3Y0KrREmSvpH1qkdApFnpwjOimUIcGcs82OIKU8Vud1CrsXLkfhj9KLkY+4l6y5F/pAl7eNvN
SIUJYRz9jCB9i2gzoPGgCjlpf3OXmq+GMl2MnSiYdY5Ws93UKxnPzKCzoHgh9Lum5UR5h541M8jV
mRfUGvXWNFPulGn92j217aLrMK39GXfLGBn8w/UMKHth/trpfUZG5t7PXhfeEtrDkKYe9z6AVOYr
iteG2kOZxslg5ebslINQHztWXTECd3XKtjXqhTfisr1BrJ1J8e33jQsFoxfIDVu11SuYqGsFXxpV
yFEDwTY7omt487tAyaVzdE9OBevOnuIuR0JU2OcRW/n5EcytJl3nPHQ35aCFqntQpvVsAtp2XJPl
gbonOJ2gYGzn3Vi5+2XbVeOi9EkZtjpyb07GlN5TRNPbnGWeoVOcblQcqS5Ynr1k5tCE5+++wH7P
Y0Pkm7Dkw8pr3Tug6qA5601YBLsK5XjYktiRM+i16+go1zontGa5K2UHKf9heqDFlsGtWLubap/+
RiZTri+Bt7c53aMj79nyNPsl6khxic4Uk5EI/OCW9ofT1M9e52Vi34Bf2X8kndmSqsgWhp+ICJHR
W+ZBnOcboyxLQBwYBNSn7y93x47uc7rbshSSzLX+9Q98wilxM3oLWbqgWLbuQGtWikVRFhRAEMj3
vGq9qpdV0q5xseeFhSvrOOuu+tRuF5l9x4P/505WIN6E1idh5MbDY2dMcI6I12Dl0Yq1xJJsBjS7
O8h7fYlnttM/3KSQA2J+MhcTntVUG1f2SkDlvHdOSe+FXAhv9UGr/t7SFSBN21YiKKvmDKFKdbI0
wVe9aVzs8AWNrLp5b5YNw6nb40zU2nOOW22EcH6LRkr2CkJAQJjBnVnvoB6Mm9rgrsFluOtRsz3f
nxGBpzzwENXqPxgSywq5Aaf3+rbIz+kee9hnR/kDu8xe8pwx/nBqNgIqOBoRU7KvtxiAUsevw+04
nDEesTl6hRgb5RM1CGMpMdoTVkL3JdNbY4ZI6Q/8p/ZpENbIIwjteru5+qdpWOl75sfD1180MviN
X+7h8Pfzu+UM0GizrX8WvtBKf8zpdmTAfDXWoGi/V3xvZnj+UuVsHvHohxXt1EixZEpER8MtYlxv
9tvc/h2xxPFMzvsIZ3vGG/ksZ0xT+vVrVl6hQr2O7Nxo/Rd31fkgGwOiPOKD6xrcDcotAIc7fES0
hm7VuYWvVH6RcIHW8vYN/pB+/NHC5Drb1V/eOivuIz+z0DovM/mXeUTP1f/h/XxK8f9y+Zdp794o
42kFsSSSFmRavAPp+E9VfYN/4R8xxHcPB+Af/VKjyTZAgmEPYpUrHiIDM7RN68ojwc2QUrdMcbwm
jvE6voKyyAQQPVxQJuyc3eLpJ18pOhCwZFgiirDzckgiu+cPOk+js05Hv1ciFbWX7B+6Yk2cXAgy
MrBfzoiWQyTeCMIoCmjc6PCgzq2Hl9bW9FAsKiuzvVU6n4b3gKyoG/vA82f3GH89ofMdbg5Tdq/K
OTVQsazP5vgao7dR3ZoP25M3BO9ns0tNGxMuvgKhCVR9IuZyBEZu3/aHbsze8XE1eMB3+4CtLfRB
nraIej6kpHUOPOUDzFQa8WNTg2HjBzpRPmGOSFad3brfna7Hxzmhm+QkEj0gMhiHvsFxmYlvu3t7
Hw2hgPZLaoYgFwm+2sCuNg/2K31z4DIOCWEEVIMLhJXWe0oc/L/cRupDHF2slPzB3o6xDvWXb5Kn
8SeGxoZ2kcPlJMwFnI1+6KkU3NEyPv5AmIMPw54g5qKv353ye9/oCE5bVEpdjUXn06p+nkR9Ps4Q
9nHrfDsijeK56OgePB0klX9mEQiFcfrBurw6nIgY2uWLQ7MQbgIImkjTZHu9c2s+wv/tQPgsf1bs
jyCK3Hxma14TCcaxMv1HuxCEjeV5voGsz81ZCkPAt2DdEA3M4Bq4GFYjpC5tpoTDyUYKyn656bEH
ZdiLij21BGNUWQGU57xTMORpoaFyBWuox1JmV/4a1nXVurtYc4QcGNbWhtl6i+Pl1znEkCKzdc+c
CmILNH+XsT+q9VrcjA0sivNtZ+BsO2bwx9FtDeYvIXQilwimCBaPDPdDXnUZgtdD3so9fgG6hCWz
86toQ14LGB0PG26xAi4ikHKoKCVmyPQcIDWSD+qHodAeH40f4VOln/qlgCeYzjpMZ+lEfH1dO2oJ
GWkQJZ4yngorCNU9HUyZo41H6pN8wxOOTQUFhC2eLlzcmXm31JAb6PwIUdLFbTW085E95DuTZaUJ
y4cPx69b8PI6c9rjUsscJfVrMi5caQQCysmlZnQEoaSfstULy4HHEWmvXWEQBpigJORA6T8KaJdz
0HJrcCnHm9oZDNx2xNq3BoYFgstkxWRiXtsRA8+IRtWBUKs7JMuxYY3sHN/w8fYzhp/bze0O9coB
StNJn5zJ4/sQW6jbz5vzLTnAHVQMqoJ0nerTyH0F6RHUj1mxfQYDn/M1GWFyLh4hw3r/OoND5x0M
z6hcuZi+8Xo6nF4zeWgRHAWh6zh/82XvNsd3zzJcr3KkgIhQe/t7GjDbBZoiiRAkevq1soe1uh8+
f3Ig0Z8ycJXtIS/5GzXgzn7xJzFOx3rt4a265WP/HVoNiAlHemYfozLUvMbHEeu+pjEMKuGj/0xu
03c83L8iFVN2cya5CuaAthxkS1wYbjPyPsHk6Xh5KE9pVEXPiIm2BeyOVod3ToMieOQ4ZWredXU9
q2xOBXmtuKTMyQpkd+bgJufqpOIrcfpQqVqPpQEaG0kTJASPWEf4WNl12FjdrGQLa6y7bwrhgJt5
3G5P3vLpPdV/O2yYEU+5MGW5Ot3p6b+3WP264oPd+OBXrzvpM46ToFkTayc2KffrkKwx0yOhP0x/
lNbuiLa+7VSfhNHL0R9NJf5gLB6xbwWwrUh27+FTBjQ217/nSXL0bT7N2KNgH15B+wbAFNSPT/tS
JhrPFuiRbZ5yx4C/LWryf0TDLOxhvZCdx2nTTszo4VxXr3B0uk71niyj1M99MzQBlJJqzYdeykFj
y87ghz310FjcH7Zx8iTDejx0TS524Q7FF7G6rTqrT4Quuo84H+NxXzlDqHvE07ovtvnZACZlQV0L
yWGszWF8hmWcEZ5xnOWJnFqZU8eSy3SSp1VyF+g6j1TLo4UxIbdqKy736LS6/129d6wE3exF2Ox7
J/2+uNzi2iskLT3O9R5ShGmxcpJv0JLqZ1e2xImg27nbBXXw9Ufu3c9Nl9nO7eiYCNGTV/A4lVuD
gpDOiUZmwRTRrYO7ny1fgeYa9tHpGHUByyV18IhJtplxldYdyxCBga8lDcKlr/U7CN9YkKC8tfIc
B36bMffctKhtqMULr4QsfLo5V0/EfHxXU/2CEQgAQQiV1khBuVnDm/T0ngk2cpIR0Fxt0kWiedLR
ykvbqxIlxlp3SB1KAZE5L3Hwxp9/bj/YVnLyX2uHwkKNiKh9e5LsVJeOhPErzStqtojDg/XzREhJ
lTd7ugxTAhTEwjxpTjPVwoTcXhPByDuC6ZIcbIvdHeMGoRhCc5VxdIgxYxBNbBp8qwhddmfEwzFb
+r83g4l4sSO4Y1iiQj8jTx51Zc02Hq3haNGWzqF8z2NewCExZyliqYesMfUaOEkMrxHwWz9UXiHi
iAjq4D/RnJNFuYN+8yI+AT46cF2RoMeIKQzEo6fDAWFp5wwzm9Dc4d3NJzfMz4hWP05SZy8UD4I9
v58wLwaWkCMTqSw3aNu52USJhhBCAGMFYmFa+5EvvLcD3nu34xKKPbK3d7sDz6GwyzUsagBaUBxU
kdag2cDMJsYJeBPzL6FswkTkE1IpL1/+GozIp7QW7uO04gNYfUhQ/3nBJEk8j+eR4K0V3gAJJrPi
91/NtYS3yiujJsT4EKotRx9HeUcqImAPpy38K5uDkvfRhH5I0KqB+/xhMqCRFiJMbuHA7zwdIWik
kxz6nuLpPR0m9N2TTbx5ezEONvjX1BigDHyd0cQaWhXrrY3eMwd+0ZlSAYVN5b48ZSmIv5vK3QzR
kmFqn3KPpWAUfKcbClX+iHMU7xjZGbEe44QLR3IsYj2hNwJ4mAo1TerIeyBQV55JnjQW1vgM9iBV
QnBs+EsQvgTJkwNfQbNo/0AWKFkruFUw2heL7ca3LiCF4Tk0v5SMtkVe6sOHJOSLwo0VhW0beLd9
uZxxTkUQYLrUpvwicAP4UuIX1p681FBxP93PfMDoEF46jqrhnbkzKd8EORKP6n6gHaWNx7HG9lD8
MDnpY7wb607Eqw9Ih3rHaMdp+T/fIJ1/FPu+7l+LvF/L/RLPpmHc7RThG3S1z9iWSwGh8yGCAnvD
46Ps8ZmCs/Z0z/IMjhhs9ZfXRlXNld5RJcEJ1ecZuyJnCG634f3nX8kHBAKi8FOPQeqWg6hzlF2J
062KxUrpfGcbCBrs+A8u83KJjEcj04TJhK8AW7N+4NvOcY+WZ0KoiEkZeglYtlg2EP0BLVWwiK8+
al3COCnGeLau2HRcAlb0kVXPVhS49HHOG7e/Cdeca32enwUBeMQ6Z5XDwXIuVFvBcjIRLhk8um9f
Jy0YviCv+fC8wcxiF0SbLSJjmLsJPTbkfrEsqCnhfa91wHWTJIiP07kmb/K6lBs5urP/Jx8vm+AP
a2+1RF+SE2O1nuLjjIlZ5H3ceEz/2WPhFc3G29a5j9UpYyoMIIdLnXvuwe35FRlQ2USFRKn5dH8M
22p+EWhVx6wG9DzfP8mCZTpCaBUZ1OnqOBWZUsyFpflzJV/qH3V3nD7H2Y929wkny9KMy/szARYn
UarYX+OB84P8yNx+GVEUHr4KMDGPT/wfpVkqHH3w//i7/n2CUdgG6VKHM7bvUbD0ARY0OLDhEINW
9QSjbAL9kGdTEOyfiAJtMXwwPWXzU9s8+0D04om4LwOiHZ720LRuUY09oCMDobsqRQCTzKeTgXWp
GC8wdilATM5iVkIlQJoDE9ZucQ3ek/vZdcufKvX3zCTyM+BzHyqbXsy5ZEiUARMn/SvILvQIPJ16
tX09x++ro3GH98IidoT8xSDA2s81bzQVtSM9EIxCuAy3PezDZNTaEt1M/ftWxteZ4R0B45cDCjI0
0NPcUsb6F6TYflDNq1YDBZOZSu2U5D1BHgzSwBSn1yNUfpHSPsF+/frXYEJxI9khC5FiI0t4wLq0
8xNFM/UPKkosfoZ+OhG7oTZTFxXGcTOlBFQTKoeWYMlVtn6hfME+73yDtEmX8QBuhYgs1LSDub4+
rtPMKy7mWj18ZxJmONAXoFdB5PSId/ku2QC31baNs7VMEzmrQF94AGTcl2+8dPm/Fxp7DkAglimM
myGt0pEwlUdBhFmVNB45BEfc5sNYM8dcXobOkDpLEXeLTfLnBIlHCe7mHIoQniHMYWGrn0czTfZu
mGZhgrFCwQ9yDJoDVvIhyZe8a2cOr9WbtJljr7lZiF7ADU7BmVSAOnJb1B3C6hXBlgONA5MKPPkY
Dp8kjj59Js0+jH4PYjgrXZi+oFRYi4zi+m23y0GHGhzl+Zx5oP5Ijrh4Y83+CpkIPm5+eU0GTPa6
qKn3CCDlP8hSggOGTzBYp0usCNPLcRY8BoG+cxmqrm3w+8d8HTWzCbOvHF4l3Mxsof9CBy1Mn/DC
J+pORMdYDN5XqhcdY+bp10l/XRGNe39NhlokoQu+h4Pv/gULaEirdnULkDaOpZboRCajH5JtP3Df
tWig+jX/9euUBQQgD52ROfzRlVBFpvyA+wQMH35V58aqpA2G7nGsYrP5MwbcBqQhn+QIBvN5zBo2
siocUTp16848mXgHf1u/WHQrxXuEYoE+3OKnHNcABLJ1xZVR8V9EOJFywSPDTk1TwiIhHt6cZ1l0
+/hHbBEwC4VwXhNd+kurdqzHeWb3UQNUPdq2GcHXQ/tL6tTv92z0UX11bsYYO3Ho6V94dBpjtEe5
bszVjay2bi7JywEeFMfd95kYVVCSbwzUzQCKtFvoubnk9qjfpy3u30utjr5t8CoAZTPs9mnNPx8A
S1qOV+YMOeXAqD2JaJ2jOa4/fzR6IEa4cNMrSdP3yzWhk1F58gmntC64cONFbMoRfgibr8fS7+DS
TI7SuBuhMXzRaAMVQREfqATDz9SEQzibvPc8mfE16YdrowuyPhiS30qzNeW73SsXqqzGzKOTggI+
7OUGpKO1ETmqr94f3ILSO8mMe78YI7Q25KgXc6gM+B6qr/88FXqkGK5KDovbVz6P3XEYzJk7wG8i
nE7vDoXqd1fwj9JXr3N0EfoC68gApmHuELNXrtEuvxOYD762iTodMa2Pc+/XubcTRWYlHCrTowa4
P7EhC16YvJf4b9B/8YhW06pJhqOwW+hb2N1UdN+/wYvhfPcHTgvZ9NU6TGtyiJ8oMBBXB0xCVq9f
InmwXtfqMKVHhaShueBrgAzD54Qg60qOsCJ/QhzjXz2/wU3ByD1WKVerZsy4angwhsiuSbQGKTMJ
hjNDUqZGbQW2oI2OUEFtY9qprvH2Go2bbmGikZEHAyFV83m8ujT6N046ggD0ybP3zMGipnfVJrkW
1gzmMAbXJ9SJfEyAebl2zEt5zjlDz5+fz2DaCl69LZ1ki+hSaHagjFPycJ50gCx4+AJ/+Nx33gv8
8f2K+w+QOZCAUi/Dgo4hqKfd8oPw3Hp+qSIf6vit0ZAyDoDKReeGXrGItOnrGJkIOkFfLqnpEIub
34IBHJmPh90JIKSY+byF07v+tc4de3w3L9rZ5z2+a4z02PyN80OyWPsbpWCuU2HYgDGE/tvIoF3p
a1wyAb1vDKun7YSv11pPUjHMJG89sYfAvD/CexYb8j/XA1g8j0P61gk4IIEQQw+VaMT5dQ3GwvAv
3crLbGywd8nOezd8LT5iVAxI60ORB97kiwwJYRpZbQ08qfvVj9ep9o1DX/FCrl6jxBX8F8n+Sjbj
lAwG7GkVSqfv6nTLncN76BQdk2qGkz2r2MaOIi+iRx0M55zL9+vurnpDhdE2bgV3x5CdW4djaUXX
QWWAOiYw48dGf+MWF0lUvK/oTebq+m1OboSj1zjN2SkR1k+X5D5i4iS3hSG/VAvPwHyMsRdrELhL
opq7ggLMzNMaDrdWevfv5p2Fo+Lctu6DzeVitb80u6ribKnR2lflEDydPqdvWEKcpqzj75T/c+0d
JbkZVoV6ToLi50vu2yIAeJVGg6FXvMNvGei6veIfEMCsaL9Tq1hfhdDChn44VNzvPTYMmwsSddSU
4PoNl5oYoXKDwgCHOgbSCdoXrUGELqvJq3Q/qmO8JoZAOxXrIbvK11KXvLTq4xoTVnzLAXa/Xp7G
aPqZp6ug2uV8/PoGz/Hwd6L0TieRqsHMHrJpxzH1WQpXb1sp19feTdVgpDr8H4Eot59fsLxW4iTd
pkhcSCIRtH4reOdRe8TJulw03+315d1o0ja3Wyj5Oqgl8luuzV2hkAVVSBOj9cicZ9MvbCU2INsV
ccaD+ly0AtmQn2HN1FS2u9FKMiwZstwjkBGIPJ2WaggxQmYPp9p8rN2Wj+eF2f53tJQHCcuv/Xi3
DYbHv6QMMuohdUQPb/B3sFPEF0WFJxs2x6TCG0WPqyqRjrMhIi6zXKl9PGzcl0sA46SiArRn/W5U
RHJmayA+IwGADEljLZCuI0k0IqmElklAddfYVZJB/oQ7/qClsmHt5lgkhsWR01bxPwe1ssSwYmQQ
smHd9GjEIz16j7nzIVuHUSLFDau/8D7vCFqtVbve3yOZVzqr7hwq8TMB2tFG1k0Js9MNu5PiyNgD
g4ytQvyhuWmvTq86/TU2uG9Xt+kFYjNcjil9ftJzKVoC9oL65paAwqClBNjmeM7bDQW4aXOyJkdv
GH5RhDyCgexpjJy5B75ZuKtnZb3AbrfNE6PWFmnE+j2f6QxB5Tljry/29DUSgYtykEsRJtmCbFcr
ugpjLqkiDNmoPRxNUiPg728aD1gjjTRtVRv3thRoVJDW0UB8rnt9sEgJWcyAhKn7vSiFxJMRJNE7
KDZEZruec2AlcDK+unNt16ORnUIXVaZKY/lfxIab1+Xd/bDG8IjASb4Zy/lWvkYdBjlUHdcdfN5W
FM/BZ6ZTeM9SiHLpPms46/OZpPpl7rGtF39IITqeyD8dnFBZvomS620ytGsEIk8HXEw7DK9Xuzom
dHOKWE5+8/v8rVN+KgM5Bne7Thq6PgITgCzCxwneGRJ9KEtMu8mNrQ7lqbwl8jF+mF5D7O5q+8a4
ELxwAstGLad6Mc5nR2bwXe7mrV+OJm/6BLvAg5g1hvB6aiQ1sL7sqKsGxV8KuXIAhwX0S5cYvzMV
VKPRkKYMkoYSaM9o2IXc2mP4jlciixtE+xF2tHNqUh3BBGugHNVpaNqIBJEYL04Kbdajj+C3KgRR
DldDmNmj6FX+VtRA/fBCaKjpgwlycbkt6llb5MmiSkr4vVDZotS9Lp9U/AZw9hE6HH676C26eEzw
g/o7MEONmz+D1iyD4X1nSPob79MEeed/y7g9+sdqqmy+mxLvRHjPJuRYm8qv7WDQQC4ifDtvI+nj
ip1xfAeoptpr3MG0aCLMLnl8zR0PiFHP9Lsn3RFksR3a7EFsg3B52i81opUtbgsGEXogZQxfXn/9
y3Kq4GN4hN0cQQpbb0RFqszi1n7XLpnF8Ds4Lim5iXS5D5kaw2+DyeS+/QiiJwRXZJKoyJ/bJopf
O06l3SZe1n/HhSCR0kry2NkQQmaHHkvb3t11u0SDf4E3RGeEVEvcYJhmmHRDjOdIk+dHwqGbABDw
U4QZh+mqpGe3jF1Hm75YrR5LdiF1phPOioKrt0PerOF8dT7GpIJg+6FhR9zmJK/xbYjk0mNmdX+N
zZszgmxrdxKRreza0qxYQvC9UKYyTAsua6buAyxwvnvKKkMYYwGhj6E5MZTc7Si2nG7/niGEzSS6
UXn2fYyPA/smwQSbmDj4So45dBG+CHkuwulC8yk1TEPUMeVOqhzqwfKY1LQ54aicMzGm2s2kRG5c
9YuL3Jjmo/OKCbE0YHU3CorIKUH8UWZqK2zul68/M/6MuZn0W7cJRUN/8/o6ZKupnlOTEQ2M0KFX
efbtT2qm89sf2c82yR/AZ++9qvi1NwrSy8CwabBBHTFsrt3ROpe8oY7HCGiqDQ+dlij+hLXp6JmT
BXa9wSeHwMhFTnrwmA2d+VM+5igp4ewtHxtsmarwqLjNbowY8P7xaoRHdCclBGgcWG0uM167ZFzF
KgNFKBfnB7IfEWiNhfNb5EWhAy3Hwqw66KfIM8GdJfQEQayEJB3gpUFjqZfRXU/Q2OEz87ZRPzCn
5Nh1h5C1hXJ9XYJAFVOEeY8CljTsbiK51/Sn6un5+Svwwof35FzfwTULuzXmu4MSGLIxDxUSma//
KhdGFtQHjEd1bW1cL1dllyFq3n/RhJh3ajnSgzz4kRi2Y4aIFlGBeDSaGqMJJ+/A9E0jzN/xYPSj
AhOwMwyi64VLJZh74+uGDFf3vneP03orsow723dxM3w6tn66Ba40HxctygV1Z/KFhhCQna057cn3
vKSYuSq25T97q2LcgIr8gRcdHiPZV6SqR3Tb4y8mYthe5DNX2agDTokAukQ/5TdYz90WWgP+Bmgc
mSVCMsLpPjl5IfuVRzhcApKI/q6PlQcuTPO7ZHdpCMM4Kz21ifMpIVasLIOfnQ8D4krw5aJ4HNs/
oIz8yMhptuwcn8//oU8k4bHaHRu6fsGsALwGLt8yWGI+OBni0BGgWEHGRszKusbKEGWrj9Umbw/m
voR1jWbAfiGZhGRjoDr9M3Tvq3ujL3t+WD6iAQMX2EQZUN8XDtRtqx2XXBzVwF2auPoKtqutL+SQ
Z41mjLHAYrCFfz5njwbTjMrDmhd8xtcR+6gAU0vsdT6n+ynPvMFERljwwqqFR1w0JTs9gjBobr6l
c3ovp+XqjmU5++cvAvglpqTz0YoP/cX8sbfiXeLV59GOoSs/OfRjBMq6G983STxcsOQZrHDdIGLD
et2mXowT8thJGMBiF8/BTd4WzKWIXxs9t3gSONA4Xlso1HA9gE6sdDukV0uc75Ip9JAnmB7Bmtwz
5m84bP3YDH7MJKP3AbrvHRLnUthDEnxF5GNIcMaPX3lpIuIEaGxARWIYh1cNq1uApsFcTYRzuXpl
Oma4aC0li6Ejikv6m4ScCExxe/vVB+0JYXPhvxj7SgV5QqeazWeNhvICuZCfJcmysZdsotHxhDOx
aS3JmMcgexaUREuPwoudGlj93f6wM4nBLDS7wp8/LgY8gzSWPbkSL5SW2C7gBzhlDASAw9uG82B4
ygh1RVCKODab04BfiKE+um+217jKvOGCM3p/fmJ/R4QEo34wIVDEHuIIHkknMecKmOrgEIbJHeVw
YaNR5Mtx67Gg2eOrGtls9+cMGyq8LIDd/exgIvu3SsVDW2IU7h3yGxrGdHmBkbTAI2kJRLLMK/zC
8GmPDRbRAisV/2zsccZkKANtft66byB0wZdcLi8trAwcVYVrtIgffeR8nM/Iq+1LhIwHvwwtMAhm
c9Z7ygRW9z9/jTMascWNlUMGhzihUYrSk767fy6rGE+Vfg5qZ49CEPsA748jVYtvLq4JiBIjoxOf
cglYjXJ5coS9DjM0xBkbIsg/CSgwxxszNGQMKE+nhcOjGUJ0lDbiHmCiCdp9uc7bkYdp3DlbV8z5
lix4fs/FXMyFV8BAeLzjBC5uIKUsb0H4IkMRvC9ShoHCfhgQ+8L/CF94fEPhUVFYC2OEcs4YDRIc
YpgI0hm5L46N/FOoWnpSADBrFRNCYNFRKIZfBo7w+L4QBfnvyJAMLGTgsPIaplrxSGeiqSHMB4Yv
PmMsj6WHZzh3czXi57I/YfnIJRqFXPgDms/CT0fz4ek5HYn02wxs/vKkA3DBFNQaG9Kzzjfgw6CK
VE/oQfQTiqmEQdRtzaCTIVdtayt9OMX85NomYE4mqjTr3ZFNMzdUh8x06gA05JgUs7j/pdctr+t5
A4wMlQMHv8xDlQdkZdrFYE3Ly95t1oj5LOMfv5ehPu6QQoKCRp57wR8x/mfl585ni/r3tUYgpjKy
LdIxz9jdZNkyJATscebyO/r2BKcw9ELcRd/vBK+rc6YGxexzgL9Lba0LjSdSWxmbNVckQlQCTQeG
FTAzE03ytJf8JOwbFmpHtgxwN+tLgqfNLdaoAHmCrFRby/XP0bQGMN8jbWT3fF4LJ8t0embNY6z2
79tcaIz5DNO5ss8wWxDUJQDyJa3Sm2+1NHoMNr0vgkSGtVqg05FNI4bDPXB/IEz91ACVQ+sOjjwR
r/kIavmS6QdKOho3HCnpoQQjCgt1DDBEYnaPCE9DdQDdPvXIzka7wYRLXD+Rbs31XyzFzsd6RXzq
3IQ8fyjZ5YFcS8GXIr4ODvbndBFJeRTHayH6wF0QrmbZksABlITU4RoNKxdRE6gbkAVjOryXoV6T
BQXP7BkxB81hfdc8ZkXSGKuGyld3cZyZbx4aRnOussLRxOBYfb6gevRct6DV/EsTn5WQujSb4Xu2
+IDpXwXR55rcxGsiATFEYjcTvqCaQ/UpNnh3MzggY1KYSpw54cWsWAz1lQcvY9DvmjBLco+NNnOF
OpvN9RP3WInkGNmx0Neb5xHCwKZ64h9DoNXcwXs6iNjQg/XEpr3YI/ZxAwa2wfkItglpXPzeFoBZ
GoPPfWUIj6zjx2P8fM1M93nEBE0ZYInHc6d1Yb/l0WcjESJjBh/4AGr06XzYuabNUmcoNqo6PWsz
GXhX9bWwikHwxTcgJ/YlQw0A0sSb88i55FejvRLm+r8dBrNQJiaAL0tMEmCHMaLg+iBo5wbRDb7g
XYTDgEy5QRkqKOfMb6z8aGAmUGhpWgYcoHitCfXzHN/bfxQxoAF+zL/9PAi2meT7HwydjpBubDbx
uYZE9sk1JQVhJuwmk4CURQLpixquJ6LSB29IWtKXGozicOvOgKYw05RtG0HfRZPYPFmTPAsyNHyR
FlD7AnVsThdmFdRJXKAHK/XGX3PJoTHBlxdxpS2saiyHpQGZA7dKBoMV5y9qTB65chiitzuGys/t
+zNCAdsvEAU9uvGVpEh7/bKXTAnt+W0t9qzXZF6wTwTmFo0/0BoEjlEW5K21lhU/05gRG9AEmXsI
LSgTehz9CTX/LGpMnN3BIX7GWTd/EZ1hVsuBvGZyiKf7trU2Nba0toZeIPnHCexx1R1i70zI1HEm
bKdMDdadPBOjM6c8clgDtNNf0nx0WPA2XISUHYH5aMqp/NTC8vAs9mwPQLDlAeMBDd29PsnkgZ0y
9YDjbzr3GaLGhMEr8AFhTxwchJA2y0a21A7tkFchVAOmgh5936rIccbMTaUPg9cy0uPHoarA9s2Y
9+ooOPIpxwxOIB8Cd5P8ZIQP324GQrDZAIeizR2zq4x8WnHcg0gERH6IWeFtbS60PV+lMD12u+GE
7CiuAYg1BIpBWExuKxTy8ALY2FOnw+f+TFby5BWavjCFKqL8BxuYuTkn6TaDc3h3IbmQ+vfc3H/y
xX3RTLpzpcMv/eSI0tkf3S58QNPIkZhYIDZMXyqG6njh7qrGKl/u9YXVAP4GJDvTN8P1B9PvKzvF
wAeKGwbIO0N1C8nNUf0o9qMOr8cE1iaL3nqdtEl20lfmeAAFpvUKjpYfwBZz2aK+hhIWfSP+iyoa
vY3BJTjGNC0wqNHcPTaYdcbXk1wD42jI3sn7cK6nbDuyP+cRGCyKJSQ/ME+E/Dv1QVce/3DAbHrz
SpSipGOnwfOn+FFopiFKUf04+qKEpRvgOzRtL3c+sw5XtjHiJ/5+SDtgR1Fk310u1w0l06q5qF+s
k42pSkKV4pRTOejiEZGcEN4h27OyIfgVSXt1e7yH+cbrFNXyH4g8Z9syP4QD1Vmos98WrtcG7tp0
Kx0eG2Vebox55egC/kLvbn1hGBUw4HL/9xniQRG01OG3BTitS2MWQhmcwmZz0gPAZeoKuQBf7W1V
azDeECf4QRrBvEPBz5DI3PwtCJS2cgQjSCUee8x4lOj7ch8zxetpi0ghhl8M/xm2N7ydM0cLp8XR
NpyH7MHqVV48QcMJNWOidbCG/jmNVRCXSSodo+WYMdhg9EeQstPDwiIraGduTg1kZqJ+L4L0nIVQ
ntITblHiDGowjIGqRVnO6Tuw5pSJ1FQSmw/HDZkyPj5NN4dRJkDE72P8qOaC3w0iuwJGsc3NlHxz
AJLD4bihRbFL1X7MDl4zX0FH51lOwplh+63XXcjLMPHtI6dx9jn/jZDcAjVysY5O2IEleyxZQFdE
HnMoCacVQ6fc+iRQc5c7R/DXT8mBHF9BS+NAgnQGk2mXTLvQS/4lFMUACWeRinQ70JpRITsUqJcz
QdRxsREEIbOIYOUxkhXinuH8wbG9ep7OnJPUxuJvlEHiuMVvEReNJWfzI2H/l8bm15rTQPepRVIE
ByQFxDbmN8Gree35NHRaZ6p86DXVhb/hiRWQLEEeh33ePD+4XCU7Ge4ZyibS0uMz/g5UmUyUN2TY
iyBwJs1sFN6tXyIGALNCyQMjdQEZg8tc5EiPVHeVwRcZOCvh4pTPmZ2EmXMk3R4jnlcs2R+SZDlR
nfY6+TdZAKI4sb1owVsN+N8dF2T1RS+HeyTgLVa6cBpf9vMebwqmChaImL6obsmRHjrGUJrNPb3s
gMAYMzWbAze0mxUxLPfwbVmhsB5b/HUnoueqBDSfNhU0DqsHyR70NhMfLua+wx3Au8UAks6CcQKb
ys3Snd/cJxV6K9nSYhEeZyk4f5M0b2v15T3MK7IQPayDv8/5C1HCvbbeyxqbAvxAY+IY9sheMGCG
agzTOhFBLqEGlCtWxm11ONxdNpblyui8FeODIqisA3RoKjPrhuCLMaPP9R1Nzd7B2IpVACQHzInY
y954Oy56szjISIaOcLE+EYNuJq2Me52aiAern2+UM6auME8or6lrYuTKzYmpNCFZilB8ceb5K0A4
bgpgM99sYC3eAVX/9plkzHveJZ/3zczkaRvX6Vu22RmYnR7tMLy1E3nLbgzJmh9l7pC63vSxh5uI
YyGPOLZ7WNd4SE1CYOXJQXae0UqR4VcD+LmCOoouAcUWBFRuR8PuIv6MxC8kC62ePc4kv5k+N/54
YMCaeLzDlOfT4i4a1h98bObS3EntwWeCPS0evMOJCSNTW8imziYbB0Alsr0ZTKBRsgHBgGYHmB1M
nvlThr0UY36rnU9ZuDtitSSsm63kZPxH0pktKYpFUfSLiEARkFdmccAx1XwhNNNkkkkEga/vRXV0
d01dmSpw7z3D3usssaex8Qi8w4Baks5iPdpgNyk16XRhQ+uHx0TQn2g73Hdg7KlU8NqSO1f4qX4M
up+5/lq9jBhhFLQ9CzfiF+L3rnJ30LHMGiMoQcbSbKzvdeD5x2y3OKp4IlwU32Ql5tMUT/fowzQS
jg+glhg/uQL4+lpzdPQdqzW19E1CXaLRMUt2DqzI+OKhfhkDxB0eyV/1F1VQ8kDGQ7oI2oNk8O8X
5T0dYrYLIifCJqLR/BHBQzHAiBlvNntjnM/yxwgoIgoZRRkDQpUf63OhTbQS7duJFIfE1KSo7v01
5xhFLPgHG5d2aGw279q+ad4JooLNHED+yKOTFUDthWSKJYLcjVzSJn50f6nOzUeTLM8matoR6iDj
IMNWT1ZGSBmmxsGoJ4SfiYPFsxxD6t/fIDd/ieiqiYWo909YYCstEen+m/lSmxJeWKjarTWq5qhZ
U3ncQB0lUsOQMaJriZl+KbawslgP4zxmsV9I8Qq98D9DSQL1RI/vzBEUWXGyz0FmZoTkT65x7S5J
AvaUd1GCwZmk68IAVOwl1BOFztn91hSwaiAk1p82ThQLOJXKUTEFmZ72xL+/6hSxja7OTqnKbNmh
M4LRoDwQZzbHfwJXcnCsRDkaS6Jb+L1UWTz5CGR3xeQxbMZ8L9KeBrHqIfom9MZv/O6Oh8Kns2Hl
m5ESzbv4+6vu7PIfJge0a61zcOX5h3K908wJ8xqY9Da6kt2/cYxFT3WHIwTt5f/naPL4J+2lNDKm
oKQoPB/lju/5dMahWU1hEupDWeblOuN6PUFZHic8ei/dWNUwgklPEQweMh/aLfLO99NE5tlvPz/n
a4IwcwTOXIuFfiY5ItqVjZ/YODMKgOHGi8d8kTl0n/YUUt0fzl56f2yiFpfmVALsJAHnMGCalzJO
mTwweSYDVQKmk4d4TQKujQklpJGB0gDBOrXEkM4fgLscvyBIDApHr5GPhY/+H9vkNrndTtRy4EHC
QsXF/ebIvP7RXJha1AB0Emp+xOPT+LfmOKfihYWRiw5OIbxoX0ATOAKpz4DKorOmR+WeUgdNFMow
Y1rLfHGl3SJlROOGAA+VbIMbKiCHgSVApv7hfTVnhdIWvo9xZtz0rPB5ELdReJETkzNdgYtB8MPk
mcnyQ2GEj4/0Oj5QVOqZy8DlqFJjuuw2IgEDyhBKMdEOYMWJUjtDLsKxGNWuGx6i7dSm0UtX8MVt
QySsi3S4+rN07ZfzfXGmC4AE4LmJNnOfSnkIualxZ5vJQV3AI/quGYiS7JgLweUtSJYpCn8WyAnq
X6RKwLHZwrkkxfbjT5fh5W10ILT7heql23IvtnpxVL3Xvl/ErQFsqzVKCbgZCnfhS0Mgdw3sYKJb
6aLaJipYJM0JfkQ7H4w0ssQfOtDzxnje3n+Br+6I7VX8/sQWxNOcID6eVuXQ/pVUYGk12hE97ZrY
AyEbdTu2bpj8bOTYat/bAW0HO4mq4+eJMFLrOcyUt1neFY7F2BnImjgz2aIVN325LREh4wYUs37T
C3P6dslwhrdmluBzZpw6iJqu+Zl2LL+a0+VAIhIuJncOx7h3VI4rGAiUSwrvOTFkcCPbN327O65X
vbdbI/rr3Pdd3RRv83PFn4KSlxWF24XtIkLlouFWvbTDmAACjV5m/hxE/Llkvb65v68OmSLrHPjq
iA9C+3mXJ8twavGkUMvr76HPDiFDIkDau1MYZ1cDSpmhdloh+2CvlyCLIgZUPHUrf0j9eDBwNZtd
YiFFIboUOX3v2HlW+MCaJX79pURf2Y5W2opOBbGTG50o81HeI/2VrqQsfBdAAnRpBltkBABa9hGZ
0m1aGsLvPUdPcA5wcdHrOoCLIgDJ7gSlvMf8h0Dy3W+UxG1zyE1Ony9JLCOK4SiKOmuC+iPH92p0
SF1Jfnnxyuk6p6mcl7yd0uef2wNJUrAM34js3wLoC0LkqLfL6Uo+vLAl403DBO6m6Dt0OpYfjj0A
1BU9W4u0DKsGnduKLNYqL1lkAwgurJbPgY9jgfCS9ki670hhb3hZWcd7+vD6xEaiRIkX3y4IsRc3
AwcYzQ/0b5g9Mvezj91mMOqvaCtdKiTuZL434SLzBo4VEWmhGUgbajNpjerWq2ZLJzEyM8CnsT6i
aPHrrYIdnZv3oluID3E9Yc8RvdehY7u5PGMnvz7hMgzWJDNe2/lXf6tu9VeVuhL+h9DMVxPwpvS6
W5wZDX2WHsugLxxU+GWajgpzuKQo1v9emv7+QVCHw2tT36chu4KwbH+EQ7TFt6qgBXmZGIL9J53w
P2U3/ZjhRtllt2cwcgWKWysZXJ5so2Eiama6fJc4aLctUNfO5J3FuQnmYxXgONsIh2ycVxF8az7e
PZLj0R9Dw5EPM2bGr1Xyi0f1N7czp6aEaoXxaqosCKoI1Sl1OIEbneUNggcUGu15slTdfoM/mBuT
fVHu4Sz+GHd0FJZ2rKmDPik2Wu3XSEZGzGo1LjC06ab2pjuEdQ33dwpqY+YoQKbD+/uKi3pmlsuA
kJ7qG4Y80i2wDgghKI853UvPv8KjtEOctXgvlWtCJmA3m3Y19bLNlG62pR7emF/2rD/dBzjmFF7N
yEAYZlRM350dkVysIGPITcsqiba1LlCENBuPPhtfF44LqGm2iII77QsptgTO65tub+lVxw6HocXA
QdxcbL/pv3ohOxtgxbHFu6kVbJMEGstc3taoIDb4c8i4X2QH7EKbFOkjFutH27pguDml0OP1dvHV
Xd4XQp70zv7uiWf8mfCeFCqH7YkgrfInYImcbIFq500ohV7sZWvfAcoYFZoqCsFmXTM89TD8hb/p
hZNmirmisZO/KLKZkbWXttVo3ZEplFcmhl96AYT1R4RyAs107vGl/MMfgtMWQRR66zE+MsnfpSv6
ZI+eXYZ3MbXe33zepycZyUaScWLh4DwJC2VGwQ1WXOGIoVPqGvU6uL+DwVlRgOdRaZ0DAVgJwXkA
XXDooOBMTIIMFd0hDvdRhdZaFf6KoDI1J92+dsodBvPHueXgbABanVaTP4GHc3qkkU2jNi+3SK54
wB1ph8QD4GCHVUAZn9BUgjSoh70t7YLFc/kA9rjButnxzJ5T6/MVoyst53pz+mxeVI42kv2kWtKa
1aYyHvEi2RSMCvvIFsekclE9egQQqRC2Q4VGtduR6Y0A3RzHkcZpf60wjiEzSC3tgxL3JBQMb2/r
kcBUEUTywJrJknN6TU+TqmiJqm3PxRS4rcTMnxVITrNfVn42kgD57wBPqTAHHII/tDga3P6dMRMP
EIGgNjG5CH6WiuF9bsSU9zE+0Vimzvp06ylSa/KgB3OvEuv3QyOCgAPo4DAgFjTFOcJdI/oKV4DO
Geqa4WvjPkJysYTf3+m+WKrmnAB5bqFxJsYEa/Q6JRxQJYNan15K54IJMMIiIXhSSTXUKZniP/X5
GLoWE4su6WTO1Arnc9C2yr5HYui0D3U20rmOlS1cCXrJb1Y9RQCKozybAa0h+SumnzZ1AmJynM6F
Lj31BBk0Ino4ZjeRY17F0QMk6FZayE8jUuOOrv1sHc6tafhLTW3Gao2XEuRIVDu8icbO1nW+D08T
Bo1wgi5f/tNvW6qERgjsrXNapN8fbLvvyH57MJfIowNbXmeLdJv9zKBeiBDmJ4sG1wglWV7e5LxZ
IFN3qd32RvKlOpqnfaUm/MwHHjA30JMN0hVQhd51LNWgIaOXsqPUwDNovb5kuhSslGoxvzQrKr+k
37uy1iMQe2+HI8kuGS4xxhrBjXRvjcngsxiwOUwv4/IK/RNA6+9xdlVsc6QTLxDKZgx6IQWeMfsU
CwZEKs2Ljy+ytMQCU4i8accVmW6paSOnatfxRUoxt3WX9AyQT3pQfr2xZCmsx/S28l38M7NVR+If
2YtcARIc9FUC6XrFzrcXNtpeYqHfAzb+jo1FW8Q+U32E3QlMni57pSOiOSmYkfVhbsCTqOl/oAUM
AHU77qVXDumriJTKIjZ23la10tDGEk5YTQishlICsKwtQTlNSFYJdXsWT5ebKDgmT3fy1VmSU19j
lJjcC/tDLxIR/oztKrYgfkNcK5DbagsWwYuFwr/cBbzE8GWW2VpZzExpl+ROwelEy53PNeaCojOh
1H4ifcVpOI6vCy+IOWwF7YYtmodk3XJEmPPl5yh7rRGvsgtxrdUsRqY/7xEG/a37GzxY0sYb8zEC
u/UU6SDGNm4gZ0jjcZD+coRDSnGnLlzJ9GeynoFYe++jUE8BidW2FGzeTDcW1u+nVwe+kFF+X0TN
flb408JXe2si23hZGFP9HvwYgCxREdKe3kYHrA1Qrc2JuEYblULTeOrDBJazhZIrm9LntVplGQNA
C6yBzFF1Q/ry9LNXXAaJzA3ZUQ7hyxw/lXiUOl0jKaPBfmaman2PD52jehAFHfn7Y9/mm8YlwGeG
JgfPVSH13xAtElYi7vzXqCe66aEBm8VnJe7VBc0n+lTsEyuBLY5O16m+K1b4VY7CBnYJ9ugVXqLR
6QbMRuRc3EMr5jKFPlN9cBNW13IE0RHttTpCm/A3W7DjAZklu8Bql9/SVtdwn3z1C+h/qB1wS9FI
KLnc3sQj9UBqJtpiTIeMOJv+rJkdW3yhU5OrldzEy4vtbo4M3lBx5+PUQfQyCkMnsj77mV3KTfc1
oUQUGavnDaxZHJkCOkJKvj8cNtqasXMYAGv2aqzamIpX8QLBHL8Pp3p8VHwu0CLeIdFyZKskk4I8
uOiPrz37uGR1p3ZPQrYrFjAvveYeeTCvvA8mw837Vi0+dmWm6w7VDcPYRr8TUiNqVcvnPkdxdMs3
BduKijZfMzJn4j5ghBNzTU3pT7IKO/V7dMDsk1RSCYqgK9OOvErMEymM4e0HvVncifZJ0YM9fid8
apSf0npJ8ahNnDQwZ+h2i3GqLrmr+eIe4IRLfJLx8wTrd+JxOctHgKOYIZlmQv9lhgaRCVv05/PH
HLf6eb4vH7zqfB+PESybKKqPpj4EXNds1ZCbcsDM7+UYTqU2eeqRa5aPL4dCr75/XNRj9b2+k3N3
DvqRMZWZGB88f1SvUO/d1e0EJ6k6eqeoptHlJA0hSchUPfyLMGuSAePfggaYoQEaQUlLUb+CFeKw
MFd0VQ5CvqJFgeQCix/lpZakB4FZYFTL+P5cMY0T/C85K1UB6A5riYG1l8Apj/lWYYsduQJWeMNP
SBEaxwJslb837MbcfB/LrYDOjkAe1dWx/xIVvd5QYB2MLEZ4uI0Hq+uWQHTLDfXDTKZK9kYXD8Xz
iz4K3/L5tKOn3cYjdSeRVrVg8YrSC9aC+7qEBCcvgHlGIdt2dKQAt4VBE7z2Q7Wok0NJDk5SoTpI
YNun3bBB/SRvJ5o7g+Ji5OJ78GfPiRmRkQR0CEboB3UzAXXkS7W4bC0ZQN2taq6sahN/ktfNX8tG
3WFXRHvQvceTB/mPFx7YLoXtaMBZV1STEA1luvc5xzaiT6axLYXr65u/O91osTXt9hTskC8ooqHw
9DH8QzNJE3nystnC05BIL6WE4RQQKd8m1UdZ2ig80VXZjYmwYJbM+SBl2tVIUojJ2eP/YYiDxEZj
O7FkR7gFix5DvOLISxkSxTiL5a/LIeKvm5pwMdqeUXnka/NNrQ3A3nNdMNugmUP6GSt2jAtT0Ec0
8ppyntzBVfF6su6GuEaktkAor6wYiFXYfXx8XshL39CdqQaFoO8Q98rhKWNaFzB9G3HIq3ErZgKp
JMjHKl+QwBf3bOaEJe553KYZleeZ/W7J6XDgTDFHue3bW5YrpTemiVuJjuS3F/KxFG5m5j3h+8bm
YHZBj1vO7TIDZ4PxceiWednLnq/Vl4vFKcuXKmnVzA5RpqEdQwmU3euKIJvw0ZmoK0R1FM7EyThl
mgkjAqhrINWyWx9iAIVvnMMwwSNSnIciuSxENnvU75KJLe6NwVHleyxU4bse3Ki4dsz5XE7mDu1g
zW+rnWjkK3LlXNwq7U0sltNpaEqx/tqOmA0YcgUjWnWWRXmiztPPNjhVnrZEOL6f/qZrWgzz1irR
sBBq0FFcBh0VdxEIyMTwI9yij3oKMF7v3OazDum2On7DpBWEVeRdIuGQnVa2CG3rs5gMZu5DEX9m
6xcQHZImOhj/nIsxgO90RXLsm4rzbowLJAzhZSXxaqLCp629RDYwZqbc7wgMUmMqhUvSR3UBx6ua
bMtHePAQRmVIHRHHEaW+WbS+9HEpniPNQgU4jdHPe3Fpjk7Z1Hmp26zdZIeqX70SvGq76r2p7ugn
hCc5VjIOBhfgrBnxF/m6qnntiBsM/pLfdDP7YKObseMfMx6xrSY97CV0q3Ti1LMWRRiKNYrmCNDJ
WDXB/ihL1beXNqSpzpZ9HoQSvOibp4246o+e/jNdzcV1V/jLbOpJ4Y36yoxm/PSRiWseuzbwGqln
6Ial/mgcSM673zbxYmxXMQF16r6IVn8ibr9NCQgbWzin8J5fZsmYKgfUaMig3/GXkN2EAaPG5ins
ZfTYFAWoXGn7yei5oz/QVd8j4nICBmol4zDu6MDb4p21nCDDTi0DtpFnDupKen1zEMmL7Lkes4wS
mDPw25kTzbafbj+haqegcsv2T6Qn2eoFPIxnx6GNxqGXWGAKw1GRiOAO8u6AGn75jr0W+BwYDxfd
Wft08udIWC7yXRqtkBiL2u4pH9wmub5iRjet0pbWZiFhIwXG93E0cJCiqSHYfwi0l6yEnDU0qOii
V0a7RXjC+OodGdtufm5AwVYWmPXhacUvL6XKrV3yfaQZYPdEbRHiYRyssHU+r/Vc3HTtvmovQf4t
Rhj0kYb6fLRojRraByT+Gb1zk3V7g09rYrsmgpRDH9laVZvByBhotu/XNiD4iTnrEdnOdkjtR2Du
rZt818+VRsanjqJzJCjVdETVVrmtdeSNRsXSPFAPrA+IzxKivkOONHF4BLLL+87pJ6k+7owAsPsu
4CCFSTtYlQYJDHeCoT2ASEfheXZutsVIGW4BLRaLz/1AY4vr0gSMllVnm5PKpgls/z5HNONQeBdt
ykxf7bdyLsA+0uqDPftZE6Rgm2wgmxCxxOhXgTPvqwMib5Up9t0fUiwlNbp1hY80c5808ICzRpth
guCJLsKXILofQNsZ8dvcwYXYBtbzdZecibKkTkJ6skHhHvRL8ag+v8KXh/EWAHGo6QXHbBzRm5x/
0+TSPuu57JTfwzd2O9dlIFMvjbl/eC0n63dnzgI/VPbS86BSLJNohczS0wf5DdHoy9AwkLmzEjXn
fiiWM2lFEkZMhoMqFyztO0EX2tv4Ajsmz5lzm+2WRhCq+DGsQYpbWijavHnlFPK3hA0NAxS+drzV
4Fpf1LxkJzSf31Rry11X4vFhqCaPQ/m0DOo5UxohcIZC4OqRKa6KLWB9WiOvGSn+4Ynimf7OtTHP
5N5XhMFk3i/0yuA0SJRgfSj6aMMEQaSeGJq6fjJXaA+OKMVcMRqTSo3YerIPV61xHgeup1OTpUSk
IFOPYi4rYAyDJ2mcU5Qyba3TXw4jCxnPhUIttMX+R0Oi93HT2P5Xkmbw1cd1q3tKBwsRXNuYfyFX
evzAPqfkaw08/oAtA/8XmmE0XWPRjZ2ZwQF//LGL0c19Aftnm39uQ+gR6Kuhd0MlGLH6BxTWEAEZ
6g4UTvgjnYfxDs6e8kB/y7ZFoN+4XwM0kprA2Bqo11o3uaORZ4pmmOgjfuCGqFyxmpnhIUyl9s9R
00FQmdunanROQTpoNyE++emiYHrGqCS7qSTxewQ5v5FqV9uSxgVZKNGjzdCB70j/Qwkbj2wkousR
aAN2gAxUJcUm8/wlyOHKwO3o2F6EBQLGNKZ+c05w7eCrxlKK2XMXPNSjqQJoO7YcFJsEcju3JzXp
bH6eu5qB8EljBP0qL/fBG8YJ844ZrWX0CQ54HrxxSBvTzVJv2swYafCbQ44R9apwFY5jMXdfglsN
JppfdiAQujLDUcRdNHmk1CLf6EL43+punu6kxKFXEfoMvqWQj85lYPq6obWuFrpBAHGWpkqxL6jK
9ERq+dyawVYp9nRhR17Ehx3wNvlce21XKescBARIyXE0Btu1lC6ZOhNRvY6t8IqjEAzc21DAtDFS
pu5XIrFLI72M/J80mVcc4h/OVTEH27CYQDJ8m0HsDxN78su7T1mTXe3VyUKCtANeZ6t1B0Koptk3
OLM/lIZe6Wp4mfXfW4O5SnFZZcVCFwRiZ2PSgGXJ7hDs8hmbCZ4d1MNQOVwJLExtzJo/1itnzpMJ
POUKc7yYrdWeHoiloL+I3Jl0evVe1WzGiUX1dzFbEOsqwbJBtP3ypaNApkm1drYYVKvlWZbE3Seh
iObsM6fFImGGJyenPRY7RKA8qfyEWG3hkK5uKEHuSWpm+nHPp/hG67Q4jhoFmyaXQkXa2GOiH9jc
QNQhfBpDYxVebXGi6PAdfidmgyIIFjCcuUhesHtNrSZyJdn5cEAYUbPEfAiqLw+uhG0U1Z7rWWHv
U9Q0KYFaYPwghMsuwtPZnpMvhmi9+G6Yjmp6KZQtPvIvY2RmX+zI6MShiheEIlS92Sh/6nTcjrXc
GaI1GV2MENqsV3W3HBez3nqVWfbGz2upL2zZ9u39PkyY0eP1cKuXJI4riK97vV0+HjNzHDF/O0Do
RNoNgWjuZ/RkM1cxp9sHlYHYf5TktGAROa0Iw9HP0dzqVyxXlw6ynRmEUeWZo1F4MKTi9JgW9hur
DoH6qXr7XNdguxAqJzAfTedJzXaU2rw0u5ghyLlrgdHpz9o4UlveSYoDfa09yIhG7YlZI5GRUJxo
U0uY3bBPwmRLJZuAFIjBMuHGCDM6KM0j9QhVY+84YJxwoNAWwPRiT6Noi5rF0hAuYp8a54STBrFu
LIhAKIk8sbh1KNxM5YPmJp1biFysgPuSHiHU9upq9vabdq0Ienriq2E4oPdLLB6K+czkC6LfD5GG
+ZZY+KsH0spWly2tY3vEIn7e/lThTw8RC+Sk3lwQiFKAP3Nj1ojF6tMx2M63gUmPlakepfVwPupq
r1kKbu6y3sDCpA3mDhuSasl4WSphlj7VwNsNQEBw1KxyIlt0Rqti9lNalJ5UxtE520xwfmTCYQN3
9gO5FVooXXaPR9gQ/n6qWgJqx1dsd/r7vN/j0CwewZbEgJrH7kjt5phZtSF2Bg/yoaus4hvIc+zV
pDuJw2hMoINcUsy2yw4ZAjeGi0Bd2xpKq6DesuxVa5hfU9ISyW0E/fEG0mI+WesoT0Hf8hEolp1T
StbBzKqcGE3W0v/wM5c/skeVGqq0ebNgpZZWI6AoE+YseQNeEE5BTkZmFZnNOtSs5pSV9tEvqQt/
d9GGZvmp+mYVHjHZjbDtEqUxFJM1t44ZIuSXTNPY0uqpoHHoNcqB0x0mZkZ5nLrtl9bavv/NgCQe
cLSTIUI8I52uv9t6AayaMj2CM2tYNTdEv69F1581bFsjnlGUnJzEHRyiZKJqvn2PY67onqmKQz5R
WQIT7lqzTqmekmWRh1NPZvyh9ZIXjP87BunXEbkr7UYeaGHCGBG2Smbh2cfFCBxoz3i/qahf90el
tfZ7zLWhfpxfO4Q+hqzy4M4LW7BmH34VTJZauuP9FyZaMe6mQqTebdPc7BSL7sjcnDIiRx/gJBuJ
tpAbh8BLcdCMMYSWwcYw/BE1oIw33X/cuAsyb7S65uXS0MA1ZR9whDFECckIA2JU2iPs9plsK4yD
p5sqcuHEnBcC7LFE5ZeYIvNl9U/K4gQbzryL1C/Sr/CzHsajh7MhRGcgzK/zif0aTDbpngiLfBxJ
7r07fx6vNwgGuq7iaaphOzRZ9UzBINbQHIo53Zs907B7L49YEKYGKa7cxNQy4+YOmPJ1FJlFS8i5
awr2XZ7TGtcGvtmpGdWLjwg0dl+DE2KVWZNV+5vRVCF0z9CewsJwO9WrSHkIy/GfnFqaTawDIVxN
iRZDplpxwphh7M47qhfkTcZw/OC2YQqBNVBqhbe1qJnORE10HZ4jdoo/9ho4RlymWXCO4v0n55x0
5nDFmEZKJ1LG5bwRJTvBbzM4xeBkT06/1ZOFWzJojwlpE72GIVm6MN/RMfeOXThPX8QJlNj1CWEe
KFbw2OxgmryO/O48uCic2Wk5ej7MuslRQzBw44cG9jtyCslL6XVlBqzLNofOm2/L304yh1W1kZf0
+itP4dkgw6BE6lMEkmVnsgR/z8aqTq0ZnKdDvJPuMmB2GpiNxmwFK6GUL5lv2DywjgAXIqdrBYEa
zXWanzvRLBCJnmVA6HaB+zGwS7/WLFnBt0xRS6+JGAZ6ztMvgZYlszgO1OpgOe/FBy5n8FBOfKbg
p6hmuoe1k0dOj/o73KLLfrVGwr4umqxF8elInAP9Wq35oATc5vt3xgwA0RA5jslXaYS3ftTZk7lH
SWNKkUYBn7Puu7UEmXUKfin1tXugbqVsl9ROCBGx9VVmGVHxHKUK+dxTcUtS9rDy60R5lK1DXVLN
8DfgNLC5I5/x4Am26qa54rX+bCNpgYBy2GeXT8zQmN/nck4xr6p9rd7AUX+OQdjEgLAfbDXAfO6c
HNwaGCU3Ho8Jo7XOPIroWD8Y1KzngdsdUHCmy8B4jnVAjY/Gw0cFoNpqphi40qYJ2RherNa8N8PO
qyiJcBh/WJnzq5jbbY8XeaFBXIEFlqoMc0XuEAGXfx4w7M5m1rv/buG60BB5fm5P1g21dIHSLVMx
2KjI76Zf2vfkO2aPXZYuXXMGFCDI7eGZbDsvp1U0syQ6oTSYBwbf0eAcuQwyahQKafRZ347ojyRX
0epAGpR6tmZvj78zR8SvKsMdXxJ9SJFNG54SVlK48ClSFhCnM0LPZBs25uM94eCaTpcTKoYr1sSr
sjLFOLb3e7YGOZKtnZgecrP5fNaw41ViqHQzuY/BAS+14wd77AikToA3APwxFCZSk0Q/jv9FpckE
PeAo89DlzhBG9gXnJXIn5YjaquC5Bu2wFZyn249O/BnVMZbMOKsTRyhL0kG19lIMRsoh6wsJCu1y
zQRSxoQtSKaEa/kAgiVca9nP6IvI52cEyOZAT7Fj+CvYBKYboV1mHIV0QCcHp8tDOIek7nUii6ZW
QYeOUXkZ0yTAFTjOFNVNjFpPuTwH5gJ0vTXX9GnjqH9DZ9aSWbUw+S3jbCjd+UUPiHu7IdVsugOR
cmToV5JFS80fBZXIwQtox6R2SMkxhTevmcqxbexCOjfohSDiofe+g5PqGMLF71o3ni6haekxFC5m
58lO1vqTVdqZhK9w21ZRBdq6RDJiE3p9CnuGFu1KHZGiLtXAz2hCSSC5LAmd0K5ncJzQf/9Uys80
ZHwA+xMDgydbxgk9Idgpekpw+0UpAqV9aD3Hh5G+sGhvsLmGxqoHDHF6Lt+onxYyTToYDjh8C0sd
JQwNWHsairIuPKR9RwbJ4+akiTMjH08XwyaDIbdHnYSkiuAnselnk6pO8Oag1kQj4wERQgkZuN1S
Q0jEpSKTzxYhMlmqWmw7na8+nSnhyIdarj8IFxFjkIqcEV3oqHhhNDdl1bFt/iJROafpBkk6QXH8
COFUFKuGLgxoJe7026+KVQJMaw6zwZO6nyrZyN1KpH4n9OZEAj5ylXJXkymJIaQFv9n+Cvh8BPU4
j+hPkQupiLKE5uuNdZZncJJ7SbZQ5FXNXhW/VAY7Ld71Ps59LV5EXwXtRu63VO/72iN1UAKvUN3n
5DpSPuMW5iRZk+KDHGIqUTc3FITSbbnNCeNyC6WjuKKzu9cwV5OnosHd9vqGmwOzha1shivOxDCw
AbLzJjCjjoocBAfTHDHBVxjoRTvSMkraPGgWbMnozbmPApLoNofzT7qZOVBeaLA2bBWYYsD+ouWl
4C4Zn+uHFiqaYobqIUWgidbvy3tR2GQcEhwkxMj4ZBDNAiMUUMlZCo3kj1G1LuEplicwOnM6dBbr
u71PqA9NCnMGFYdYGZPpQ+SP2TF6p2R3Ad4F8Abf+T89JN+Uk7UG6U04yq5EYFwj4WOOG70NmnVm
EdHKR1lANpTgQ4rHdJLyLYiemclWXMLfauwQqt18fLM8IAiD00d5bkI3O6Vrns6DQraVnXhe2IRE
SgKR/ZQhDTkR4bCoD6gjhUX/C+YHfwKtqD/h6xM7EyQHou5zeU2wYFa8Fiyd7ZhpyObAQitNjnAJ
fJxiUcAIUOwi3wxMkqOYAYORRy5DVQUdeQGQxZUCY4LAnqwVKzUsImZOFjbjVvprWzpvehpgSHm0
gRdR8D+TEu+0DemsAKJBGN8mlzg+RXYBtcgsHqHFHhBQKcCCpb8Pqstgjfnc5BgmQo7+DZlhR5ZB
f+cMr1D4AIQBGerFMcKa8AtiFz8/UGHJTlzN+ZWr/jyADSep3wr77MT7ZrXC8bE6r/95/pXu/Ddr
oZ6z/LWnJU508bfigKEOgtCQuXVW1FOA1sGSyevZYdgEv7IFP4neP8+lioOcWvzAvmPDfBJrFhw+
Vpc1gDICLRk/phj8WDwXRLsypRZYjUivZJt9iSle/NZKbmCimkt0E54m9K62+ulAhN/UnTLioLR8
O9AyfN9mU5LD3GlmlkyaR8O67whGHeGUzR00/2h0X5GBUgmlufrN5gb38i+eB/p7eqQm2/+UE09l
dhNVKP4mSoET8uCZL41cqsr82CJLxUbehVYG7q7mFCOXY8X5cGNaqzW9MD/lEFQu/58A8yxtpgv5
m4LMgpEsy3QdOogrvGLbaA7dfq4JqKMZmkQ6KMT3o+6a5fqiV8YW8tIDv1mV+/a7OTLlDWKU//xC
VuiLlwwFGPTlI1oVvUKNTY+erXeAu8KX96hzmgUO3BPVWAzdqsC4cnQ58JJ0vl9nvmr7s4KKumB+
9fcM9dGhvmvHlqpPjSCG7iFfF52KO0ik4+BPd9Wf4AeOaNU7oHaMgHJnf2QBydi/JO6hYr2g4Zxu
4Ba6gTPfzXYiMmi2TFdbqepXSsC2RYpR/ihzSGpgRwfipmXPh0SvvcOjGFzpsKVrzv116c8RTGMu
33ardJMs8I4tlU3upP6UuJH+ksdg5vwkX6M1BYX1dIfBafihvhgyfeky8TOc2SByxf3ApKzBLpN9
lVuzb4AR6MVaR/Aqnn3FBrrKL6mBhjbtxPaaiU54nudekLmTg+QPlwpN8s/0ZSN9Vb6VExTaaelg
aXs2V67Kr7JPTtGuuVf3DKhtDhKTxhKt1dBnxviSZfHzouTLfmdBh0d3zc1RnfM+paJz3oxQ5dK4
9XZt5zRo0FfF36sJ8uWEAe7W5wfi22JmCw4BwKr+GfA2AFw/DM2JfTtcQeOqgCSiXZ7ZWWrz5dOD
askbhVkPFO0RxecW4m9ajDUxAJPX7A/Od7poKDlGYEyDPh/lVbmTQFiH1/jKCMXlixkwD4QVSLfp
C6vH9Awah6Ek/C15bPAk36OfgBxmmVcrfA3UZ/tVeiDn2jWLOZHDRUQdbeKvWQtUHcYxD/Tkkfuj
iBK28SFltD2dYXgSD7RpKEbo/gzrUVUDfRw7kmLHtSk8/yPpzJZVxbIo+kVGiNjxyqbvRRT1xVCP
IiqiqNh8fY59Myqj6lbmyWPDbtaaazYw5fRzcnRe8W0lv956i/wZ4P2KHT2kRzhK/onIeklsHcIS
AWVWMYJSTCIJeXHO1G3LT8DbSq4egpV4xBuq5ZtfveIPlSAX6ZqNBqpkVK0HBD8hBVRAXMdjI8ED
Ay4cL4Sqkq/iZsMmw7/TXA/MI/7rT1cJr5NmRq2ZA4d/8UFwmsI5ddIxaGjHZ2Z4mbz/qr+GsgAz
b5xP1zbgNlOtV9IhqlwJHxkZilOEGtickFWPA7KD30us7BuvBopbPKOhZt+x9YZcNRbPOYGBYwcq
EZUBGgnGwjqV2M88FD9jsKy34OGQ4j+XtGh8PHFffev9BYlDVCBJ7Cek7O2y88egYo2Ex2FuMCC5
F2lvDzLeLWwmjUc6ihhHrFvQ+5OthHDToj8ZXnOZkB8JAEFAGA6UjfHZVHi2RIB5WGnhvreQxkZs
xx5r/R6cXaj4CULXX1q6ZdYeUFrgh7xhTXStM6yhrnVJYSOaJ3i6Os42Se13sgbBt93bXhjQTVkO
PJx3JdYYqI4N7QhMGCqkwOIJAjEVIyzMNchNe5o31Gt8majKalKC12kdq2Z7OEYN90CzqZNHUsIp
LU3crEjbTboWzAarwZcPKOssXmfsboiYxWhSx/ucZh4E2YAHNPhjnQkaa7eBEA28oVOb9eMlHl+S
WoT85GF83add5X8kfqI17URPAj4mfb4rws7rqMCrFKwZ0sbI0CYfcGv7i8jpHsDLMY8rGLNwcdt0
vRidHXkhnh0JQGfqnClV9Ejwt5p9c2lA8sCvhinq4kjdf4XlYtBcKofzXy/gvRjw0bA4ev/jcfSx
zHxLHlWzR+/hvYNzxpqB3AblxwUxuM7bOYG5Tr2F6yQGk96iMcdDFzIZLaZqR8P0YlPil/A/IX+9
GL5V08/sC4cWIu1j2+ClO6Z+ZbwvTh1nSE2FdwJ/xjiAbmxG39VHVM35l0P+RB3MEL0cwGZAYEFo
HDuADfG6GYWCozATW8kwZNzMVdTOj5SKUIqfzjPVCoGpQR+i1R/1AXmgCIcO76d5LGAbsett/rBe
PDIVVARr7TeSIq4EWPrStb6bM+1aDgypSbovr138VOBpfp0OLH/FJWCk3AziY3B3+hwK2+6WvvAG
IQPY5WbQBHKnMOs67WGYDTpopWDqTE6rIQev1YQEMD9Dxl2fC47JunZ4pg9iJ+lO1TE+C8w4nyVq
mWbPA0DC1nm7J818hs++3vcbbzRvoydxQ3/1kfAFk7bynmH+C6cQRhjEr0ZM4WJub/Z9+TF3xeTq
VMFn8hEDbqQZ9rCiXmimDJYXN0iHNNYe9MpoKB6i9as9te4o7WeNyQLLRpsTcwhRFvaFwE5b5g0w
ZxgHb9RRL4OWLL85Hw+qFMxiTBgtttgN9oGumZrounDKsclPzzMSCelJm7zBCQeKauHSriS1+7Bo
tom1+KV31e9QhiKam539s/+ZAuXxN6jWt7QCwAA1YmlMMF97QogwaYbOdvarVb06xsd4nDQ5tXT5
FiX1I0MPIqs1vwYyVyz6v3LfsmaYI+Bkrt9iQEHwTJCGcvXMh7St7s9/2Nhe4tWv9HSrP7/sOkf7
kbbQX3myEWlVNR4IkLGIDoH2B5TRlb/qIq0vjff+PnvNPu4ae4W4/ogaa25JyNGwBESeQ0wtcUZq
8PwbH55/4GfNUvq9rmle9j8GeHlnq97IXsXiwdJyIppS1ep6yJcQ7wwPoGhj7+yXQP0nEDppcBCM
4HRLfNqD0oZgOHSP8BrsR0jHj6qdLTSWPrIaX/ffLSvSOjo7zZRSHkgaablWySAq1CV4MPTMdnuJ
68k7emZPXpKyEOcLCi1Sa8Fzv8h9/j2I4+I5BRygggd4uCtkTtGzFZgvgFH9g28BV1C1/ASQNQEG
BGQOLQVWGyA0aSgn97dbry5uTzwgtHg8OvhQ8KCYBzIiMQghqgDkC492oWSk7tTSnRfZMS5f0zbp
bsZoRbi2yGIwLsHjLtaA3RwxKrKfp9tgdVuuxq6WFhOMp33C6fRL1vVQzUL4ZC/c/UEG2zn8Wccl
YqlFF+qwtZ7jbZ8pVMwmaGPl3JKKArMLJ17m45Wv4Bl0pk/Ur0xVjcv0xZxoSebSWNznVXrCDpfM
JdwogBfYQ/c+CI++9qpNf8LgGnLtx1ADbduVz4PvmjTMS8yv+GSXP5TAFij7R6A8B4xhPuC/ieRi
x/nDeZ1e+giOFJ8OE2hSC4BvXjc5jegTcj5V86fT2dQL3IRv5oejegb66N5TXq5nnv2Bf9+rBJIh
3EJSNlgQuwc74Y+hHC3Kz3jNMT1hvguEOD4cVR3ftFhikqXFW2k4b5JRqQ+sQTDmDMpP/A3n6vBE
zOG+mb73g/zuaUeTdMU5+qiHPjyMrI9TobwMa++LO7IYBBp9gPPPzNggO8r/5OWEaDP5gCb1DBxU
QRq6eoQD/+e27jllzHy+kLVYTT6yf2VpFd4prhhMoJ7yWveIC+8UZsi+3j/Cm/V0cUC/ZgBg/mt2
lUKWgV/6l9ZTgrfN2GtMR6pZ6t1jPEC7f5vysevWeNMyOoXJHEaGo52sikQuMrnoHd06OiZ9/ACP
rBXo4yYhx54Gg31MYpxA4xKCMAyXDyb/6YXDLYf4wWj5/GXuaWHeLPfczRqgbAuq8eKewumhGBeF
TyDYpnggt69IzkC8PX2ZfQFZIOqYGTwjwOBhcg5/+cN+RQRE9syHTdUoQBls0txy8DLaqn8IHlhz
PRsDNZfmlyPmETGrb4i6Uadfgq2oNhlsCYJcOcxUZ/0xzp5MT3Vbv5MqDixlckYeIUOu7OygHZLy
n+MU3wjgECBwgAf0qMwBATqe+XHKlIBEOA7BD61NclqOD4iDzC/is3Ui476KoF508XDyNfwpOuQD
dWeKs5b+Lm3+ydWcycd1epv2TQxMXC3GTlGmtF0S5pShssWEmkmpzIdr/YtRSDwYCaHqj34GqHkd
lqEa1btTftn2l+dQ8qs52xpi2OqI4QJRNYsjn7G2O/h2w6a2htDECYyDCN76P4ZWQKvGMSGM85i0
rgZdktS0vJopiEdmrTPCRqKcXI06JUz4NGUg9/EVB98HUcy6iWaerHqCMgso9O8xGTCieTrM/E6s
/nk3HOX12X4AKL0xQ3a+dJIfp3e2z5eI8JY+En9cXVIAwzFHDhDUlPVAGm/6NjvTHyPGa3w2B1BR
9dorPeCQk6VZz+y1URePOaAhz5qAg6BLeXz4cgYMcRwUTHiY/mmiP8PAeRgXH7cP1NVgnabfOtBI
b6U5/jgsbxAi0C1yNeEvg0xwUzF3G5gIRd2BU6leEQ2mF/fmPt1X9GlwBTe6lHRTmKR8wdKPs0jp
PbBAdZjS3CzSlqVgGG6KXhF0zPzmzXh+DBAsU87144tL57T4wQ/bHXdnzSyGRrPEYIYvsOLO+ABn
TjhGBxwfUAK5QkIuhtdYwAH3r8uGN3ILTmtviO9zeMRz2YZIPFzVB2WHu8umcO7eeM4hTlgxQsiL
1d1/o2cCHZQkYnscqjuwfsy3q6i1UBD2PIjbCFaholO9zK/Y4SOhzW5YIoEg0Obop7jH9e/BvwTJ
oGCyK+++70QwgVwUegL3E+eTvaQxCwd6wSULpgd7FGYqGc2VXZiqcXWvbs+ExvCc9veX6c8fpbUN
jPALWgIKLzxH9uSJ+h00jaG20dlBgu/NumZfXt0le4xbSn2Sgc1kJ2pjLA/d1ulwY9cTzLhJLphw
Gl+T8+Y89DViHl52nWK8bYDmAgHhJ2VTRx6eSS0AYy0chYvWfSaqUVDBQdRRhQQxr8YeSbuguTU6
+27SwzSK4Exi36PaZj5jlAGgPY1TJ3xZP85aHf2Axe07eSwh8JiAam7vTeWG8prijxW3XjZjTN3X
Qfe81Sq3XyZVDcNWdcq3A74imR8OUhNYoLJ26WxH+WjLSK2YlCvuA4p4KCQ7wo+ZQxkkBs4e+7UM
hI65Mm9b9nv6nEI3qDj8zp4GS5tzS0L1zBqoB8mRrIEfaNZ2CpgDcPRfZ4tP/ccY06JwOvbmir5X
vT2by4I/ElLc8Uv+mYbXMzY3CGMyJmJrjcqdgQuSEXhurPuzOE45Kz+5Qq0JUvDihv6ypriDyxUV
0WN1ma6Xo0iNRrMxyREBoqlU8aCZr8ZGEe5aLPp0krtrfqmj+JV9g/cAY92sSU7Rq9XwQJmUfeQH
O/19+UQHbVoNrcvyhzDsZ/UgCpxtXNct+JbEfxUuJx72ZKAEfIdzRitA8WDOfEm1Kv25YSwNQT2J
nbpwvF17SWmCzcVdi+xvPljD2J6qkV07Xir5eWh0qX3FbdtJuU8YF1qdqJi8GdlOzt4wQbBOaxDf
bagv6N1GQuq9Hu5z/jR7VPtvlHDXlPqdrn/WczSvmaNYpdai3eROzMpQHtw/zJcTwtI5OZlt6aSM
E2QpY1iZcaJX1vRjNrb73Ggqj1Ekqq2JYSL/Rab8Axk3erRKJjmqPbKHO2mYoOLt/LZAsNOOeTGG
e62ERHFncue9F/Wi//eTHTT/pP8T/KP+hhAgWgyXqhGWEEb7wdDocPqczfW8+OhsHjh63GoEFMgU
U+nKw2DOe9vMy1uYG2uj62qcbj9qplrsxtNjVPyBlD4SYJh3QHHoweDhuGMrbKGSPXEQzpQZU5Ci
1Ln9TpDIEdnQrs7oFvQ2vln0+TlD16SYDJzTQvOv0wKXs0FUmNuuwLiCcgawDGLQmHcKGcBi0Bfd
N91Zvw2a+Bqfpm1OYgXclmYKZ4YV6D4d/PSNuqczEXwEw/gc9LIPCAg6Zh4hKH+hjyLUBRTz0Jte
/WjMq1+Mkd9nUUiiJLEqFXV/5T0167dtcyglyacrUDHS/IBMNmFhFdgmMJ/XpXf2kZmEGpUz6npU
o04ZroMjkCWt2jroJ1paz2pJXJeFIoXjUt4zUV+0fS7fkkeMLNDu49px3bSkSmhRtS/DbnIzVexA
7pSvf0A41kYmFxI8xqYaW2ApTD6mlftwP2ZNSh00PDYsCgT8bagcwqfcdaJLtD2jB/uWviHCPT2c
+vBY7zmzNwHi1vqJchNUhL+U0iUqi/avgScOv8FTbIwzhgz5dtc542ySFr74xT9vxqmxOnfrRRYN
gaRV8L1aN6zo0OZf8f9b9Z5Gua9na4Mv+tLux8t/HDUYa0ykuThYyncRFsTkXi0ZtFvNTtPTlGbA
0Ex4i9AnnLt9swhFKMwYZSxOYWubMmNyja9s/z5BvljxD+dISEzMuMLPpJeM3Z/D4JVRLQ7m3Nya
Ks6paiCoho/WYaNgxGJyVZGynbRYLCjZcVdN6KHOtpKqYS9+GO9F50O8izgexbjEVoYsIYEQiHnV
aUs0jEGyqo9mLzzbI+pSkE0+RTOlnVYdSh0fI8O/UUTSAkcODUvXXFfmm+1eCuyjCsaAKZWXSEiA
/LsHOJlcUdPiP/URzAxYIpLXR0dKLO4Fky7Wizx+e66aNvkwOS7WrP+QJoZUWTpV9mIEN+g1AeyH
bAbLFdfDmhJmjE4VJw1aGib84zkpO2/5Pr8287rzv1942jKUxotRvyQQ0eDHcfMhkydVw4CPNT9u
Rulv+3RGjFDgXpp5/68IGdCZhLtw96AtYp2SwsAd+bJuPhMvcAgWWXT1+/HaeS/Xo/mIivPEKzN2
m3B16W8SzB/Ulg+bKlYvnTdieaZjPBzePDkVdAA0+s+E6RTI3u1ELt95Xs/xzPAuBm/8hO3cgCIZ
sqDBnDxsxc8jVZEZPL9GvsA1QW3A1FbAgaZ8p9dllXAnMkhw4H9qG0m02nLoWS/MILoHXB7wBiQW
KCGYePGeU2fwqPBSMZ5beA18n9CEhdwsH+/j8RlRS4LFmI+T0VtS2ckmhG6dYoczDtO6Ix8LPQLX
WCV2LXTFNeSzHu+GSDf9KMmbI2tLIYUy82hgwkbZIZdTbzYISv4ENUOiQvJc2eHx6oB9/8Q4fnN6
oW7R5et3l0xr+Pbl7c+oXj5vTPYQQHGVlTj5D+OH286rpNEVgaaZgQOzdXSedQauyi8mIIzHPPIU
cdsUeDPyI7SldO5n6X7IH/mJF0DoyVfnLUtCbr2zV4shM1cLCTPMV9AtXpI2HNp/DHFxABsA1sfX
fFDIi/ec4TeH9HsOQsGX8WNzUMm5MOVn1H03gN3VwHlO8X8EZ9QVGi/cvDBgkVeCfD3mS9zQkNtE
sadZk59KUlQkSxJTJFd+dG52HivtxRQ+A7Nbvn5/kCv0mJVd8VNnAduZj/Hjf7ECUjo+gBP4OZ4U
Ygybj3GHeeMdHdfs6BNiK+Od0hqlbBs0dFQivOQ4sHXkDsSSjuZM/BX74nPAgBUMA9AC0KMVKBen
GqxQvA+xGbEB7+NA18QeXnWGaJwcYDi5bmo/rGSstwc70BMlvTqBrdlvRn9wXVS+/uG0r+8gWXQc
eJAdIuwfz6CGHq6vzk+r6rhw2y47bFeh5F2Q4qrGIOdBUYa84tKD43cz3ExLO6KfSEry0crutotq
3U54S2ZrotX4bGALoJjRA3TE+1bfK2luN2YOvwnKtJ68+nwIZXtiFgQBiFasx6Cao0pvfv+oz1T9
WJsqrLB0XwvXYv7hxy63v5vuKYwZVorCDhpT+mabx38TTI69xgiC2zjSNnukASD7NP9sYckp1MPz
JgwpFNk3bocv/+NxRjR4iECcd3gpg/E/D5Nj5oKMeYCqzJVviDd5Z5fABWW7VfJNZp8cIPJtSiog
gBeLY7jcn2gxEJSLdisRCqW3Bd0L07WbQPjO9aAlqZlPDYr+4g/UKJHHQaMfEA9/9Sb0enr0ouB7
WO0MpQWQdxNivIfYDD05eDpTA4+SGbnS5p5tyGMjzqKGDzh1ZkxGHhQIX08JmUnBMhAbmCwSM4/Q
Tp1S8kpyk8ZhZBZm1slVLDP3Z5sFvsuHSIsXtIf0rgy2bnq+s3cuBRhMTCPFRM3+eeavtmctiQvR
uRWRPAxsbjtYTqAxCnAqQenLT19s2WrQ79khmUohxAahnb3194Oeab1BwQWdWjp0hxhz6nse5+cV
jRzgGZ0Ce2XR2W35WjFA1dNvnNCTkHIxxfhyv7/m+5G5e1mvRdDVEPtAiNP+Xteg8W9lPMD+GkPj
twlVh5xVbEt0/BhVAaeKasI4dewxrmVwrySysF7iAHNnpRglXeXVaCU/mTrFhu8AV0eCsPgDgQZK
rjm9yBrPxFEOZ4Q69Wes8O3sGZo+9DAPsSyV3UCu0vCx7L6cYdcq13tZT4qUU1lP2YboLwUfqfTg
YsA1LPpRgwWF/D/XmAcAIwXm07HM1CHZkAQ195x1dhxbJZpajm+4T10ZJg/nuxZ7qjaQ1he9ztCT
eUkZOKT/OHrd30Lr6uraKsvJlkkG/Ay2B6yPkdlewgomfetWYs+WAuGE+u7vz2js7ePP2KPOD8Ty
5PzMc5hmDzsr9A+BbEfGvfbpnqclVnRYdWLf6cYrC9byIo5hSfe4tLera3ZP8fyif5ZGnfxtguvl
xv3RuKBXOnECvTG8prqPV4jHQ9VoOfr1AUXfgNItjlUf9qOetdyBBcP9YkLUD7xuTVQOwD48GdXh
EM+2qyZbXSVHXLVWiHGDATZNK+XlcYQHW4VQaqg8Ii5AWvV7xDsai0GZEmHiwshjjDgwOlsYzp9M
y2PFoA1DM9bioS62NFEkut3NGGxN15CqiBWmaTwJ8wsYR2ijJlYxtB6uDkW3oMRa1z8VCidL9sxX
dvEHLUk8+NK+ZJnFaFK+Q8UA933gCRf2KCXBefXVR56pUa37qNcrfXHf4JelxIDPculr0q3038er
0t8aMELD+AFnoTi+JvxzeiUutH7HXJxcaeDYELtijPQbRk8mnAasWwFI6PRwxLCexLxswiOcvuh+
tf+9n5pXWF2fLN5bZbUutH+8z3KGM1c+D1g33yftuVvrK8IAPwZdXfm0VliIKVg2GyiXsDMmZfFB
IPpqi/WWmckZUyaZV1R6e2nbTMVBzh1tN1/L6Wh/jE7H63u8n5HzMtWtPYJdimd2OUIA3tAuBiM7
MlG2yg7cYCCAgL1F6qA/RZt6v6G+mbHEUZcBMcuAApBFc4YkUYvGEPCHeoEF+by5THFlGr0JE5zD
jJOUKi8YS2GekcON+YjlWsNRY/yyo/UnRzWYj5Ctj7km+4gIyMdqrPpigbLBKEKGo3meimkQr4Ve
i8lwUrlvxXjznyjqoY2zTQDTPA+uMDF0/IeSvrtTwwQdKqJmzjjPJixa8NsxCg12jWZoTQAhC24Q
rHJR2bIo6+J4pj8JPZNh37TDdImUR1pYuMDph4rp19B9LFHqeC9YHU9zbdEsrLSol9yx+qWHwYTP
OifDRTcepU+M+nI15edF7Z6TjxzTief2lq+DWz6KcBEaGrAkZBE24vYD3KfjcSHwtXdApmIlG/4X
JlGoAZ3nFtnNKT8RmdqG3z8Ny9R/1GuGJZTK7+jcFRJNTZ7xLS4mDf/65DVTdM7b2sZQxx3kEOFX
wwRUfohepcsOh5kDFRRjoOjmvisDCs8N9laG6S0+brDHRwydM6Tt/Q1VzHDTn3FBoH/pn42xZOch
ZrO/sk19U6uQaieAlxkFqMjZS4uWgvLswawHhpveHZl0anw5NP+Q/JZP/BoxncS/L+0lp7yPhxRN
Dkw9bI8O2K+QiNpOkbKFH4dmt2GASuNJfFh/8TxoM2hcwGTQckCLM+aJHOZ88dzlcjjS2XI0AOY5
MLVSGtM+iqqOmSB5oPQl+3RXFfZ3cX44DMoNJYdzZypiSggp5IYm0uzrfLTqTgui3aF70uxN4Vme
ot6OAHksU+6kiRUBfDE4r2TiWvfFMX8nL+awoMBmY3YXw3iw6szH1Nt78sU90D9bM4H9B6Y6YXWP
MKHBuRx0ySv+lPk5eaHLqOjR66RNS9T2D2NEwQetDM00sbJTleqF+UE82h9R3gDRP3DXfM57u+Pm
/rVOY+mvM7DJlrZGGp47LHXWLImmyNcHE2S0eGCiQNkdMdr7ijPTYW2ytv41YUDlrhKRJIMliia4
htAvXfNeBn3ysaO31Z5WqR0lqxQ+eg1l9WSohK2+JJu+pnqSWrDJSQHXpbHWsI7w4XCqn4C1t04g
leISfWvs774cm51Kx8Ae8gCBAzxonOHMlj6mZ36/9q+Df2IJSkdl8PVQuoy2p7vRTGkDGFZQp2tC
Ts9uxFHrQObj3kRiz4XT9/oTuF3Sfa/jYFLQ7tQ6VOIBwB7LnnIhriPmrC7zxbX9ca/MkX9WNf/s
cP47Gh/akBT5E/1lb/FddTc/V2bYMh9ppze8/1MNpPU5keqIGRfQ7egja+jPVTCUq41PA3kEONaD
2EN4+24KzL/uONcxLp8dF0xR3h+j/WtI6dxz0RyqDTGlSy3oRf3wPO95v2A8bxnJwUuWPNRBBAkY
MpPF4ZA/fdy0sl9NFrP/obu/6crRalSn/wqPA/vaR7rCX2tUF4juOC/AF45bntFlC2WXjGPUgpwr
+HiP33qhIhG12ATjYBSN/37DDE8URfoP/TsOa0CR1oAmfjwMjxEIBmCocsshY3c/dn/Z5pRFWto4
RUdXJ2BEowlEqL+HBTyM+86sgnpDY6RZ8H5pXEsGGZxvpd6jJQ4GTM3B3xG2RSq+ZWiF2DRbflKB
O0c91VoMzjkQOM2xa3JOqvmyGUupvHvKp5vBg1eoz4Nz32MFzxim4XbWRF+K2z+IrIfegdkyLhSk
5JrktkcrWIZ9sfZWXyYqRvxD1YfRFt0OXbCxhXkv3wBDDlmlrc6glMAnJyZe35CWEp3OR8e9rZlK
wjJrAFnMnpRXrKpY1//4yw6lMixh5vzkIBQuY1OJ/Hbv+vZLX7+kvKKNH58dTuHGHTzwIL/hQ6qh
5nBf5ojigALiaFav4Gu+N0xzRVbvqcI721uc1cgH7ePabOgV8z1zLTQAdDCUkk95fyu8HdAcXhC6
q/1eSWWh/A8ld/B7SDmr+g27YAu/NNCXn8OyZ6neMu/MGNzcFxc92tTW7MMZimkhIRAvJeiONn08
F6FQroW968x37GWUEMgg9ydDan7pzqMh4iTBPm+5cRCs0+EdX0kKW4V5mhu3f3HlUT5fMG/v81Q5
coHuhtQ48T2NNZ0hqESPKdaBS/7Nhb/7jBFTLWLKTTdDcTmme6FAGflqvh2K8HY0+zzUwdFcXd92
4V8xWwEU6XAv0tWBDwCagRM4XRyLllj//w8IyQ4zfdCtcz6JlKYJdJ65MxQ4cYPR6tUUv/WNSpcC
6zUf4lvGFPcIKg6vQvYzXTybAxAhmyXhW3LYu+rZ8wb83fwrphOIJ1g8HWS61/xm+APGwE+jAOtl
EVPf8TnD4eZndMWHYzwdFDalW3a02KtI/frgHBXVJc5cckxI5Jben1NxZ7ALXnaGfSwL9GagBanM
ytlCRRAuI3l6qJFZikGohjjMU1GnwBd8v/juI8mmHfN5Qi+eA57ZaeMnhMdWpd8wdcL0UKqxrO24
BDehUYhXMuNvtWozFG3b/ub6x1QHe01Vjzs5ZrzkLACjTqGegG9f3UvHf9XBtw/Ua3OIdDBnYgcx
ZgTckmvxJkcMHcEk+033mssmfF+F9OE2zTZNwzeSDZXdc1up7kIdTYsNFQJGvp6mO5TGLVgR02BE
tQU/Dqpq9q7wURi2EFgILQNsDIIP9rpXiOjiiX/8x7x/IJ47rKHT0H2lwAqazuqjccB3hKKcNu8n
c1Z7JuU0NbjUzXrg+Xbr2UVGDQg+xLpAtU7Yh8z64NGoBgJX+SDAQSRAi7Vp9INTm76si5/sO/y0
xE30d5JD+QtMSRwHw2WHpPSclcd/pfYaaC2IkGSgXV5GX1CCJSO1ETjtJrVfAGP0JuIRZtuPq8hW
FW4D05MZnZvHxDRD1I4txhKlOe9PhmLc+SJpbnnEle0y+njoWw3A6jNVsmKETbUzxO/npMfaNlag
J0EIv1rSiPhhYNXUFbdPcvlYCJT37fRdJfFoi/+6nFwParf7ZsgAxIlLs6/4sld9z7LrlQMMBrji
WDpQB3WB6aEE0HvbXpsMsAjHfa3XkEhyE71hCE/bIbWCLvvj4jZzVs1xN8CrtrqkHS3wyASlPqYg
wu5Z8+o661JWDSZvabC95mJGOWf0pq2HuYz1wdsaYBhrZOmyd8OWNRgJnkLvb6zYq8aNOc3kiSLR
Gjy7r2CXdHI4NjBACk/S0AmaDtgik/5G4bjR4ccgT5GgEbq6MmgMmWhCTbgIV9ZtqTDX31AZgzeF
6IrbKc5h0N5/BvdSX6y0RffAojgz2cO/oCHufvhxL2C+xnnFBcup28r1q0DpksHm8n6A+AOmmAFW
ywf17yimwHstC1C1rklWsGWxWB7Y37e6DQ/iZKFwEAzt6TJHC8VaXIPF6qFLfGw/zlyXlX+jt5vf
aHrkAYql8r80i1llZkVfT7s3FsYouuS71y7hmk7cNqd9p1/h3KTTZ17RFLodRN7YERHn/EjYXCmc
Dhza+5OVqiknD9Pm/KO7bmXGAA32HeztumFjC/KxcRCjjvQu+VjV728JYsD7kCgDZ65bBMmev3/k
TVEIcV3hXjtLOWcfLGvT3cufYNsQcoKJQaf5B25uRw4fLMXdn8IrZZMhQbNsUEzmERwJkh70pqIT
veVr+ZuUbvA7mHpOGRN046eeALewK8i5cEFGyWzGVc1b6mCgmTz2QMVSW5kUQVC5+VnsJTGODWmb
yyDhO3VdYFRSyMGrXSY9TFz4NPKqRwUP7uG7tm7qwoOxecfP5jxl1ZuCxjRShYe1qK/kLkdw6ron
pgD8tl3p5gSjbVAMC7NdaXMsY6CWitf2Ig7CmZmmNokKEaHj0guXd5/+w4J0N+3rullnZJ4+DDDW
zSNhzkmQnZG6zRSShF5y44gMYF/nHGcdjJwtVBgz3Q+ifcb64qj7HpDex1knSrk/+P65ZvjXUOty
+G0z7j4g3PyyAQzc70s+HhBSz+1Oc/MSmQlvYasafHS8E46Wy9ggh56smt7yFUQBnvv6Tu8u8pf1
CJKL/CFumqORZXcySTjihhlNzGMJ8sgpxZrI4vRiuGkSmN5BGl1GGmdEFC1ZVnJbcGaFme723Pxh
gFbb1MMwIKAtpC5VvbwCrlu5phjTDYLte++mu49H52tHG+yGTd1OOAVlTRaT2gN+zTElZ0v2PbAV
e0cRWon+EpZB/rboiZfRZ0PD6MyK5VgPXJDiE0KROTST4F4JfqOnmKZp7+VZLWeuyiQxeQb/wgEP
EpM19bQO070J6/a6icB0heGo7nwqKiMKOqH65VwfkHXxPIz1Zc/wnIOBcuis/w2WgzCo8WnQzmw6
BGjGrDIc+S8bxAbfA/NnRo5jfOJJ9GZPKjPvS2ZDM8OcyL9ivtXN8Ur67bFnEkRGwE1n3ZZud/e6
iCBlqWJ3GrnUhi6rhaUaXX46oAqryP5Mcn2peUJPqbclZYjqh0wlNiZ1rcf0j//LF2bKHRO9YpMF
+cSr1DS9q+ctA2gAQ5X50ShNzoBVyY5dedODhAGEjK2pJxlEALbcSJjLk/8U055/KKaCBV5mS2/o
cLQUmQ2xWTqf0AzCQeCZ3HyWM/AbhUnuAlXmHxEEEYtd2Qd8loxJOzMjCkWmb9SuJ0vfX/2EGTsI
TWOqK2rKkPOp97fTYdgzf13yqQlH58iOWbOsb9XW7YyTtk0kDfd1h6eUcvfq5ubtLgN2KOarMYMG
HWTcY1mats1qda2e6er2e0FR6rK3l6wSV8ksNy35isQz5dlCkbBVLzIdg0SW+bxZjIU/MfEAZi6h
L2dED3NCHBh6TEmk1Gc4dKOmIG5REaae6FnWFzFYJKs6s7kB1kbWHnXORzw6Ut6U+9ymyZETKs1Z
onytlAeTyBtszGAdmPp6MUaemyCGYVogjLM+9wmdccQPZG1aTKdTRE1kZzdSdkKul4MYmyylULVo
ZmLguMo4THwSogzfmNZG1Cv16Mk5pJrFAn+pJ7ujF8ycybhGpXKYzBfXrKT3M45ubU2dhirZX+F9
oT82j+irs+rla/wRDR0+oGNGR3GPKKYrNlapr+igW331Ton3srYw95zXnpSj8CvCCsQUxNn/JCf7
5YtpVx863nNGXPphmJIm1OzbPW/PK40GVZLg027kZ31PJtC1UqLz8PVPrzMyMUHbMa/qShOxaCYc
4751nMhDwryRX4+0UDawBi7ELdp8bHE4+NUI8yqVNOuu4O4PB/zMOqJkP1ueyrOasWzJLI+aieeg
sNbVP0Qc0KgNwZOXIU5IM+X8lu9KTKff7cVe0zqbf9pJF4d1hGpkcmDb5D+PVb275cRXWpF4ksts
Ads/9MnfJXSm47yxCTVeHr1DZXlt9MJrt115peWMI0QNJ8idOsglx8uENF0/DMf2avXewFlf/Czf
8Kdjf/Ze6x6mdI7/0hf+CwclMolCzEZmUTfwDMPvrUhqGxmjv7fuEDRDogbt9lkc/H5U3cw5+WyL
dbjokeT8L8TJcS5ogTyZjOu9Ygd92pRDRpuISJmJKp44f3ce/gL7L/1rzzGlxTtOTBtmg6C7hTgn
5simOoMkHgMV5KNJgBWxdGQD6z9shNwTMg2dp7Jk9qxf5jlUVbSPIUMjOVntzAFhI0yZwLbGeo42
hwbbCky+Ot7TBJo16DrjNfez+Hoo38SkJLWEK4VlK0fSOAAwRsVdIW/N/0g6s2ZFtW0J/yIiVET0
lb5vROxeDJc9KoqCiL9+f7N23PNwbp2qtRTmHE2OHJlbT09b7bG42ceX7dURcs4r5oif4wT9uFW/
00wuz76iJtS+SYpLj6OzG1XuUOkFzAc5R9HmrC9DZQe+b8XodThWEbNkYDOECVuzp/uD9LtjCcVx
nLuhU9BHRHNW3fzLAtTK7MRw4evM+sbaUIw9pkO+34H2h7T+od/oKX+UFvrSD3H7W4eGVGpzlYen
s7m1bcz2F0snfgh95SOi2TTR6r5v4QVac3SyOZUj02eFWjidLXvks0afX3o2TnxeN8uyFLgHlduO
N4UflMKNla0QYZp5uZNdXLp50Uc29LLXOuuQCcWC8YpIFSseBJrApOnEH1cqtJvtzBvd8B9iPAJy
M7PCcJOqcCf26STBoLbBqm3Ebd6kMOYYbqyFiKPezZn+n83lfAJJXR+A+nFA0+MZz3RkjjR0j3Vn
YuxHJjC9iWmV24Gw/cRE4jVjkpGcgOXE4CKSl6rGAAi5J1Tutbc3L/T9xE3pqJe43dhwqtaKhgkW
x+dYHeeSZaRlmOITwEFZtsfaQCbGqfwUa8Sew/XswT45SEaLA9ngr19pnqfMf+ZKSlf0E2ed3MLM
gQFRsPgA+k7tMUXL0GD4PGpwCKZEFP6DthY9Ek8/p7x2kyeGQT1/4xqA8LirEh0ELde5E08vv2ee
5NVTbJv3gIvOPASIfcETNDcbsza+omrHsYY71YuUUTA2H3+tdmaBBka51rC1gi3b91Dx/mhYGPX6
WVEwTz6jgj+fnFKMVFh11dnZwiytM3RgXpSHPc9k6rHoxbYtrBLB0Nmmm5X+om+bOBiA/UB7yJkt
YgIu/rfDzWewweWgmFrl3wMPIUjMiR3lci6UGQX/THdwB440SqhdTeXCIWGDmFm2rjvzfq3jcZZl
KI5C7wqdAo9bKxv+6UjQ9Eh7PWP7QOVar/bs7TF34pKe+XzIRTZYC5TbGwYiiJa7pTlGqgrUpMpy
dQ6eHlQGNtmyZi/M8zTa+Ft23wzkhf5PB42fAqxqc1S2blrYE9eEzYmI/3bnqXLqLd8hpVQrvMYO
aYoV4rqb98FpjPmeiLEe9bT8HeNYP+9njSdraffXc95Ex51w2iZJonUnXOUGiyxHwSZiu1LXsZdw
Ulkbhi9DzfqACDuIaT3z2eqppOj9lr1fFm6P2BArIBDQOabNX8pQXzHaq55dYim5c92Kk3sEnHeO
SFJzJ36MmYiI7OIepcTJf/lwwd7N8qVtX17+ZiShqXOvAQFY/WCnmNd9G4yFLN2qM4bLFY8Zb70H
6eKRbNgNjwotPz5txxtZWKd95lWwCK7BTeNuR3jvkVo7n73a6Ox0xmo1jst5baphqWnkJzbGqEzf
lH06eU9FP8BKsVXXPTN5jOPAe0XUxVM6ikQOFwGS8FhDlyHecKhceeKSoO5kgnp0hkds7VA1B/6y
izBjv1cU6j990ad30QNzZVL5ema02B3U6UHMshaEfMrNglIiHZz//72cMMWzTQgCU6baKm2JmY9Q
hKZOKJxapQLmNJzXPLnxH8lQjyROMvw/j7qctokqjMHkghoif2p8NylfUOO3hmA/kTe/620EXwOd
UeeYSjPyISGtJRj2nHxAypIRhaZ5fM4js584HAVOeFZxetmeNcwo+PL5+dNL3CLQ/Wu1/TM/ZmO6
OhYPH2SX31XbRpeEJVB9scDTzl6tegapLMN6PteD3dN0p2ROK0Eo8Ma78p48tItF1MUwnlVYDT88
ih7iTmC3q2mw6uvkelhOOiXnHmd1jL1Th+e8KIbC4xuV1MAsfaTn6Fz62pS+/UsH+66oc7VdYL7w
eEz5FUxhb9Q1GJarRtr6nZY2KMAt8IHlGWKAgmw6VQpC22l/5bfkVv16C2VZaxbHY3bFoZGcD8D5
oIkl9gs7oP0E4yD+2RGpyKbWjqiuE6dxY6GCcAy/p7emgEof2pIsVbB6xP9RmbxJnDomDnlUwL7U
YLhMQGiJYM1MpmQ1Bh89c7L9vjKXKGh6IQ7KzOwjJINaENTlzW1pvACQtlBjTY/Eu5/MWNSa8Ked
I946yoAjuG7bb+Td42NKnU76nGjL1iOtvGGHwrWyUAQIUp63N7RGy5wbnukckGnEtxyzEJ2c4v0e
AHdZ3PW4nq3Hdvgm674oPqh/GvwgqR/Ek3jtJGtsEr/ZksdvKDtRd1J14sahUPpHQHbR9m7kIkZm
nYviL5vUEGRNnA+f9pEkS25gpv/qG/5n5XOluCBsMzOg1n45ehR0fPubPTbnPhUKIW/9df/CYgZT
xoOF4abHjNArSO+w85gOvmdU9Lh2HlPewZxCt8Aytuav32bwPGrr4e9FpYqsz19F/KaigKDEYXu4
jDwpAVan/bYX6FQu/96WFw7J72M+IBY6fZJv+DRSBHTrr+ag2z5JUATQVSV5HqQVR/dj6+bX5ODW
wEsitHg9fsn+tKASCR9bVZuPecOKdvkjVrJOa/SMSN2+9JLz2XNe4dXoiYv21I/Y15y0o1mkdDQZ
3htYZpJzKmM+No1jjuoly8qgVwNt+5vDmMqwnmx9otx4OlyL1evLvrx5GBBNQWiuO6+vgx2Sao2L
rqYbrU5rfELbxedrK6x5VqaMyDCDM/NLSrKex0EMKZGpZKAif1I6bCfYhc/42zrxrvvuywLk5Czy
EtIR0gD4rgxgGCaTpPMVr/Y6CPd0qqyBK+xno8JDlQwJMRRuY5P0zqY1XnQOm0lhD1OPlF3khWSp
buOPTb61QEoe6JIwe3XPPb0LmIG75AEThJHG4gd+gIZTyHJ9gIiSw5MyaWwkZ2grlMcqpBZX6BmM
cC47RS88RBGcONyiGxXJiO1w3hlV+5iAKbhIwgoEYUm6JIaB3i2/rc+HaoFO9Bq1apdlGcZlRSB6
tXbxanDL5Ap7H0uy3n7rP+JPOrQquHCsBCzfrpSiCT1HMiz+hWPnd3jlz8MdSQzvg+XJBFkEjRV1
vfCuGYnhqfWgjbITXeYYLjT+hS3qp3ddduDT9i2FFlekLKCjbK7SjMEwhhq6HiweklEPrIYNdNaU
qR9eGsDUCdbs0w8q69JoI//sYd2Uw71DpEOrEiDprEBLvwfPIDkzhbNkaCgnq0IfEEbKKVHTwRJZ
C6fdWKfda33ZjbGURO5gzIY5+hWBRD/VMe8AfzSqDVf7CsppvDx8qNby0BAsvyeILNQ6cAvJoOJM
rm+ec+OytoBIWBP3fPo9s40xH9Tm6PwDOe+xuLNOM9UGrbmv8JHEiQsbUAZN6c37Umny80NJbLYb
W4gw44zW5ZQMiWT2DVXovbrF0Ov2sy89g/9cYyQrhhsMZWkJtqjp3C76GwYz5SyNGVwfD+1MtrRX
b3exASD9TMGj5lcIvKP9ffn1BrvPfOK1McwBxR7uFjUzVaA06MacuYf987/OMBnOPsjYCmlutvUt
2E3TG92lkmxMPByzFcdUf2KyyrpmAGoAWVh4R7/C7ZXkS8/Iay9P+usfUehmn5kBm4gt6OWi/IOf
+7Z+3NeXfnz8TZL8BA3SlMKIwbgIBKPoqaP7wGYj2pU6IvVMq6n2hK2TO9bEehVlbd//ghTxest0
bG2hjjpjaNSw+GlDW2Drn1ga0hH7Q7D7iejIzWwdJOL4KCieiOsMejsDakS1RUmQGD+cDHl2PY4B
KwliRHjzF8pb6TghiDcMo5zCuTltLIR0PriqdgHhDPGEPvnpjTNygXvr0PqZEsLyDEWYjllYYOUS
/40vslfRAoX2iVjLlIafHQsE/RIuvYueJFG85bQjEMIcFQrHjdPBYgYrsD1vz3Aety3zBK6Hfl2Z
Io5hN+w0nxFL/THKxguFl0C+STfmJDjzKT5XTPpaYiVmQnjTPnUcrLCVIwsaDUdyj5/K9mvR26Ov
8PJ+5nhZOP0QAqq0GiyGAFuooumbhjZH1vOKGNhfqfvGH6DCBRGY6fMKFZcR2gUbQeU4IwsQnUKW
pWhxgiGyqo1X4nJYI5pmFlPUO3AKuuj32ZWV28ajUqIT/cGxpPW/RYNlEb1RsmiCFgKWineJxsGC
Y9az78eOorLDmgxgfb7ZjQ9sjNqQaI4vuCqocEAjgBzFehUEsOmVSvCp2aA2o6BaKmsmchfca2L5
hQ1St4TEUGOexalAn2cLdxHfr/HuLGyNhn0DtsMLQkj4BracUiyOdnQ+BDnFLu7GZaL1hJlsF7cr
+O1oDneJYBzho3QyPmbl9s2xxSllosnw3CijZo+zQo3l8nc7WiLRJtEaRD3WMTUppQ0aLVFsAiTl
KnCX12fj6UB90FW2gim0nMLDSBebIn4NWjnvWRFtMtkjTfqX5IWF25CQV+vCp5DmbHkV2q+wiuR0
gAgX9PZcnrLn8/fz4V1ZD0SoRsnGeZkInWDE1zoEro/9GHNue9q278lhx7bExr2EfeoSd8GZEe0B
sD4hCg6STZXDxR5ZI2vMib8b5HegpiIASTPJfF/RGwirLqobXU7OHtqVmQo4r/DjqAQlQBJRNyPl
bV3mRYDCEkDDcDpxEdPPJ+kpeTB3sdBE0obT++JhDnDklCw+nd/7Y+nTHsX0r1S/RHKYbm18PJEE
sDF8u7z+1/xC0O2x7z0/rdhPtLrZb45DIJcJj0Q5KPhUW7Gad+fgDzEjVg0ZpJYSCIE7XaaqR5DP
hBWVcR/J2+6NhgExS7OCaUQFhK8NsMXPqqkeKVfsE0kbIbV1CXrHFz1ymy8WRgzkXm83guEIzQqL
LOcFyFziJvbARvTHMG8DpidbqpaegHNuaLEoc7VGsoSNvw17IQPkooQwm9gvXdX6JZuQA91uqnKr
r6DTSJJhefAxRbh9s0VAceLwm/kBmN1pL8Kl9tnixm6zBWFvIrzaTYqeHUJYAUxARxZGr6Z/icHo
dpw440KLipKUDWkzn/BUzmbUWr/0YxK/sTzdALIiq7R+GNwrwPrL7G0cHinsHcgh4vmc4qdNvFXR
nmQ4bZZ4fYnNNcXl0WX5ZiG5Y12eeV8uMf3q8WVsWBtbY0FfuVdwa1miNi6vDJTN8WozG5CUXpRa
0qqDZ3dTYX3eHOIKbTXh64sIlSsJ4R9DQR+rT87ozTBw+JN4bF/mAx1hw8QLxVaDQYr9ly4HOFo9
5sVswtKa1k9uNoR8KJvHwVLWewE+CQWzI+tmT2adlrPNC87xToTSzAbxsTL4QeFgi5tPRAHxPNy8
z1QwU0/2Zr+DoGqTa+0B6rAWUhYgOJ2qtdiOEHUVRIJF+dJiVYxgJae+Td8mnDZD5BJR5XVoFJGZ
5n2QMRogsgRKZ8bR8AHeGG9DMoEnYs2RazRf4GCMcDDo+Jnbwsfb228XqGaikoY6LZ//lOGq4KjG
UgL2+yW0JA6iex6ybCypbMyRAJ6sifN23uROLoya9FfiwJDMXe4xOjh7qNL8W/Dw4mqkb5+7AL0t
4QDpHwRPsL8Cmza9t48NJQd6FJNW9wzx7R3UERCl77QXbzIqbb4dn5B6dxIAsaP7NJqqswwN/Y/X
GPz7DufgkalwOoSNIdCgBQPxg3OtMFtHrGyqILrZapesWSBnhKJoD0SI4MMT44aaXFj2nPlWDWIf
b+D5q5HhPhF/+dId9uWcASpIkrrxMgbe2P7/mdOz8JzQcnAKRNngVWblshJmUtc/tNsGiHLl6K/p
5+nEriOMZuzGQWEqUOIL3r0n57KQTg54DQXmyWLjFHPWhsCENt2ug7+dnMZa4ZUY5LAexilBvjYl
XNGT8WsxSEebBjEBVtAwsiMt1XN+ExpGigGZAXZfk55ZIbq8qGjB9Fi4tSYusKCZMm8fWB/7k5cm
exlMnzyIzrf5m7HYVKZEOq+VVbWg5tI3/ovJXGH9mOnV/sZibWungpegv2je2JX/QQwaMhcUs5ZL
XFmAjDf78dd3FVZvIr/z929Tjd8mJpNojEk2P5Gz2vM6qgUVODUtTZlrw+GwaXhzdE+J4zZL6kR+
eBpqOrFf2q72kSHiTf2zmbdl981q1sAcTK8xlyTCu5R8IgvYDxhnYAx8qTAmLYX+54sfmNZlZwaE
RrGurKHFkBivuuwWw7Oe0qiYFfRmsZfMDT87OFiJfkV/YWDNR/aHvsLf/4L7nIhkz/Sm8oCfHtdu
33ktklD8JYojto6/QZ/I7Iij/osbT+E+AjvcaEjlf38l7R9+KC6WnCWKONrHvimLaRP4PETF0uUK
9oIG9/rBX5FWFuvZnGIVr1eQ33eA9IF1ycochwR8Xlgin2/Fi+YOCKk01mo7DUjFfG83RxhlzfTi
33s669CNLS9YP/PZCOYJV4tKgjc2tkdh+kViXLtbKKGNF88QKADRMmAW8V/g51JPoZA+yVLImPuK
n96g6THArWspbA/REvNoFliGlcFGUYczpbhwcbTkFeE+NAV8Uz3p+Fuj106kEZw02HlkGIhwCnmv
TAFDv4crpYeaTFBJYqgn6m6aNzDi9d1CM5eu0r8S0tC1Iq3V+3L/RprWrFOElL/R3cKu1Gj5E6S/
wJRolnuOfBAe1VKguOLknv3n9CkyKFfgGQyOirZH2c7pBSOnnCrzrz1YNP6V7tsozEAJ+/Ym7tNL
/VCIohZxmwVI8POpvSmWBM3OoNUChQ9/iPR1AR7B1O9WGWHaaUh70CI86TEBI0oxZAezJaxp/NWM
xXFOevNHAvc71h0VqOIiyeKTq7d0Q5DNFr03nTcrPdddbQ85RBcKWLMscc/ROLivKa1ci1Y6Yg/I
trP8yk9LBsvB26ToHMffYy94ApvKCg5a2ulv1GFp3RCR+WAGMBSLjyvFrL1JPsAQAG7NEDtTIZlV
bRz+H1mroZRBhoX6oeqVIbF4yn7w1cYxQSwyYgeh5yqro8P5mUVOmFzsPyJEZN8N+Od9PRfJtw47
zS+AyyRXiCoiISAA6BHYxgiv4cVWMiQKJ0av8GEgimodmPPPo1qHigOpyNoAUVvgfLpTm0p6jtC8
B8ja6J8VpTpl1T1pA+638mIxWrRlQ/IL3AkqJErtt8UYJu35q5fJGoToJW0yeXaHB7Ijon06BFaR
3ThsjIpQJ0P0/M3wG2Fd7JTIJvinz9OneeWDUWG3hCn6BRTOkLAs9fRqkRXR2EM8amh38Gm/TB/o
eQW2MQSH5l5aCP7i/vz0Hq64hlhyBUtR7rRI9fQt0lxe7siOTBNVG0I9GPvTHmEIx8G4uYqoSf3S
Jo3rQ3uCcOQrxBXUtPbo0NEHy4RDEc/FRaoZxU5sXo4BTEL1MDpyr6T4Trrq7EnWz3rTiWrKrd5P
xjBNaS9ztHE14EBWOQwyFBuwGpTxgAImwgUQGRZBUdtEsrZ+JexS8HveZt9q56Xb824JAUS12Ac2
XigoEB5nQ2qWtzfBNgNKL3piKEswvaWC6/FbbSk4S1PwZtIp7bVfp0Ivb+BgZfbmCiTgMiqO6+ij
2kX6pJnuz9v4kz9z2u6NScocRGfotUu8hm/2G33W4YkakJut8iAX38MAaCnEN47Lf/NEkc0nMe4x
VwjsRr9NrzJboBCB2uAbvTHSMMErvI1e8XBpJEkDGNEemuyyw/AZe7/t+RJe9iRNaBaihkQSQn4K
x9tJeJndk+vqDk9mUzq3sEiHTqGyTYNUJgDsdrBEXpf9RxXeIJPl5XM7SX+AyOiNXndyXkdMoJ7b
cz3dZMgQxGiaN9RknxRtDUBP1ufuAxY3Kvx0++bN4UdA+Vz3cyZe9HcjZwTzXWuZZOM3AA0d71wx
jzslrGOibQR36uwPaTYE0HYyK1ZTgvvq6ZFMF2/nOGLl6CtWdVF7GFkNV6PdH9/+g6qz+2sXhT4A
shLx+xfXOzWWl5Ndy0en2bNZQf9aPbs4ORRKNYu2ElWDMeZ8qBoOtZ/8k05YMRet0s0RbqrA1iRz
sgZh2Shs9KahhzIju2+QvdcUkiowH18FlRf0W9MRbxynoe8GE0etB0/97wRV1298ELD3AsFObKGq
jLdfrkc4QimsQei9vxIBLwZeoLfEI7wgWIyMzvaAOnCGqNknEMJ4aArQbwKXPZ0L3hxfrQXZR5CR
P6Ta9bhk8YDaf9o3lD/CuzbhrwbItdQOHPj5OO0hJWK9HVAmKnAWp2lhrxlu6h7KQijBYZg3cQhH
Dp3+N2TpTkeA31Cno1VpveeVdvhFg3iwQzyOCq/KWC61gFh5azyPQq+RNS+o7vYFrc0Cx+LZNSGy
VzRWZ3cyp7iQsANEHhDncLalMnQ9yepfpk/jGGPRyfqjGsO3iWZBMNghe8p28uEw2r1x6Sbb2ncX
6cvRjrOit95lrsSs+bF7cnZP833+0/GLmKQgH24J8l+Go7sm3KgpuKIztwxz8Rm35DHjxI6Wm/g1
f1svv5d1xLiOqr/yNxHoM6GO7ASPwsCVjIMnlAVoWrTLUjQ4SnIxzA4delA4ICIZyVv2mLbIzOqS
29dxswevFqGAypxW45ZuoZnJ+PhNqOKvBthVgjDrFGHOww+BJqObDYMbwQr0T8CdZ+ZSF2MTUVzA
7R1lfY8ng4xInV7jjY4WtKskqsvqqvULTyv0MAE+kVp9e3RWfuMQl0NaVgYTRY6POsmp1bsxlRsx
65Y/w8+BChR/ngAszK3+ONLYtJnwBBhoZSBDRKIXCY7ivAx66W05WhP+GNZet4QYY3wRN+HHaU/O
KYcUJ0unt+5nn74hQ2Hg0M1riOEx/45FuVk/q5e/CWyXrw3sc3J7uLHAyN4/EKsC+enPFTQsKkMm
jDmTaX0Wu2gnHGrAApugZ9GT5+PgYr/+hih6po+QgTzbflDL0Us5uV+vgF+G0D74zBIPTcbNYgJe
MlplBQ4pqIf7teuQygUSAOVIMO6TEAHNyNfR0wYQVWhQ0cUVWiyyVyFDAqOP50gfAvGsfPA+mZdD
1URFPVE4Eyd3K5B/hFBDKYOL8JN1gUjSM8M4XL3hxZ6BVj9EDW4uAI4zJqOpxsOsoJ40iFElDLj7
V+OR0cve8iFEF8xzZwSEatGBDdDQ4GYvRyfGo2d8mWRdUvj1Iq7eFrdFrwzKxcuX0YypWM1CglGj
rdGH7ttQPFbPWE4WlcKLBLGZUk0nT04oJYqdS3OE5CjgMBENaY44xW8iJGZuDncVGUDRcAG+ATat
1VAMWtBnhjQ5XrDtBxjyM9H2tcGGzR408tLXVOeLHHdDcgcz4q7EJTzF0lt9gS1e+cCHDpeeF0+f
TW9PRdaLgkSIptLc0BKiE8vOCU0gleHFvuQn++T2vYXQ4vk4FUjDKZVAtPs2sCDC+TrVCcKshoJd
DCjbiw1+qibzRG2xoX7m5zFLahbq7Hx4mKNQhUiyAE3FJNuShaW4klQP8Tzo6JNe9NkNQsVFOpwi
3h2CMhCwEVmDscnU7O+MNsWCtPHQMVnH6/f2FB3emKV0jokPLgFO1pu+8rsL8IFCI/2mdXEROinN
/mpzIA1Qmh5OS3n+JUHpAPwGf9YtxigxHlHbvyYswPpkSTIfOjs0RS/rs9vkDxCvfBxvW61y2HOj
5znptdng+cxOEVnaBg2Iirm8/vKev//j4D4F+3cHr2lIj7FGTVf/4CyjV84vIQYPpzdAkJ7DPIx5
dvKNR1IwhAYdPcMqxmJ1gHAJQfRvw3whvdb+I3tkTBaE5qNB4Y+oc73+hBBxetg0HNDehrB5ORul
Ym0RSWCBET2s4OcNrCv3Vx8vP1tuG1ezdq75hB2jIXGTbTasezV48Xf7Edbxw76Kd6znd+tMgrmA
SuBhYehEERzFG6cX0UjGCKiGUvD+I8MK3deRKSfFgbKoY0I72fbtJ9XBz5NTljk/JuzeylGxjjiA
H7yBSzbcFz4rBW7GKnH85ZIyq8RgIPnaOMQu6pDG02KDlE96Su85lXI4NhSTeESbSS8zcdWDGKQ9
Q4H4gawRt2nK2PZMnkLN+GTJyYW1sMX348qrc2GPWBBqdZCW/qqCjqli5v6PNHiKBxfrdiCog2q8
CKyL9z9/burVIr8vOJlVrT3+qGEZUriXq1sw4+I+gWYWLG/rw4fX/zi3A6apd5a7hSyiRvuFwBSg
hLFxH/ZH2wHDUqgCLdeIA52oJUx05O/uRR+7LH+Kop8WwKzX1PYarGABKkAxxhR1wDQp2BhCUYWl
JXtM2yMK2YmL9zs3qjZK5rMli4kryF5UmbnwPdeeeYlLL13fzQSLQEnCEdJaoPPHH+xOhivuLxmu
eyCGhS6kyiun8fuJkiBpEJz535gATgdTACUbS24bsXAwV9Uj1tMgNcuO+dbJOLHwxLL7O+mYNz34
5XjKGyOfSpSA1bkRfBwcGoR2181vKP+EODdh9WpEFfJD13xMIBwDsaHqSr2xocXicvMZr8kAB1fE
AFujmX3tF92UDFjFOrrxW729oT3wNmEdwIoDs2CrmgVbATfrDybA7GgP7HKHzrxBM549VqJVV4zr
HAsS/n3zT0z/g9micJR6zonFRzaRONg8yUbbp09bPCe5b1/cpykkmdhu7paiYvqaAOeONFMhrkO4
tGgUbdxX/lSWF5AV9I9U+eCLHGAwg1nhZHB4vXTsKO5TX03WdKMehStV6y+Ujl3w2N/m1R6NDCxs
CDzJGxl1xjGfEOcB/iOfvGeDH0GXPeJTTAYktrA6r0TPvzFEamA1vrjDKqSCMPZ9ORSqZFz2qdDI
VnTgpQERidUQo/YV873rYejp9FAM155/KJ7MvuklUJDL/ugo3IdP825/mR6+LSlnJzoYWl8zg1yI
pCsGbRqplMIlrP/tEYegRtoWFKzZXZPfHESFOVwwiMfxdYYDFOftlp6WuEwDd7NMPVyenRM6LjFb
DLCX/xqn808MBlGZnG3ientNGGxZ3CXwTQGXcYYD2lirtjlYLptRxw+6Vkw5+Onz/nxIoqZG4C0x
4lVyqHSDYBDwMhwq1w3uw1750vvzb/QK6Qy+682uxwDel4/PiV7NepypEzXeadYuz9PndmyJrHQ+
qKsnUIINay/6Mfdm16UPZ6/Zs0IGZZvL//6TjM+EJh5h4mnlfo7XQA5vf1cWThAU/sQFD3qByHig
5HxGLufhBN5EW02F9HEwkqXtUfTLTkW2AyHG6LxVkChQIjykRo37fSE8JHbqAA9xXBG0jSqvHeqF
uEtqPImJM38y0YGNOvhtbKrOm+DGRt0dIEWUCaxHQ43g1DCigc/TOgzjmie7LCb6V56MFTvkGmax
N6owxsXO29iKAPL4o/iBt2o9WZfMzn7/xzeHdBlh2ouXAEPIM2PzEdvxTGZM0V7VUcuRQcsAoEMU
Mm8LPSwmRSA+3sTbfqnQAHso6qAXaMfKV8AdqGVmMACbTBg9VX4mmhTZY13cW/RAUAqgww6Q5Sem
KLAsXlaryy4Kx/iclMEpanSavn4i7V8l/BooP3tOZ3ROnwe6slPGywFQhUxKsJMMHNtXyOjprELD
FulgaFJOT8fgGZv8RqkEpwLUC+VTsb5K0a2fUUYNPvYRoQm7MZdMke/aFzENtjYiFO3TzwF5tile
HyQE1NQZTYLhxXQg7iiHfeCNo27BSJu1awFk06zQRkCSos+RADkyGnvOosT5Z9r+M25ehSl1HXXZ
Ew2t6/FlVXzfKwMjtgo1URYzkcZZjINXrN9xf14lN28ISR44NVINAhSELsWYuLcDajD+yShz1ZVd
BooeauFLRL5Z+TuD3CAV6a75TvCWxeRN7IFfGCDFI6zl78CBV4LkfX7dPgM8Xlr/msEZVti/L5f3
42tZyvovA+Nol98jwezhMtluZMHswYivCpolFOIrBdDuB174pNIUE5A2rly0wjKqFfOyv0WftJjz
IhoBKrH1ruiywhS4TAfIAfg14BKtLIxfSC1BgWzfVVcMeQkuzby14fBQzNU2OcWAUwv3qGCGyAiF
4Qwfkqi00dWgYLHx38xfHpnIGsT95ZsRRKzuBl7rYf+clgOBG6QlRLBXcJnol+nN7dmSc3Ph1pmn
BdjOH+ie+9szmMEI4yeAGbR9QkatwGUdMrAcFRwpqM46MoC4nDSmsJcafZL17NLdgKjRsAcjlGLY
aWd99s3kqT0jzF8QGD3FVROw3X/Q+tm9zrsUu9Sk8aWEoQwiODYzM00KfjKK8xAPcTmN+7lYqFbZ
vEBeLhz4TNmI/mfvEUPlrQC4ruZjxSyROZ6Qp1TWfW9MX8ngE1EDZ/FNr4wLxTCjcgpg5za+73Gj
ulMmOCx4GnX4zCfJYyHNlFUpWyMMM105fbi3acu/QyfPQswMnZbpOOithNam4JNsx7DyRgytq5jx
wPZjX63tmKMutDR5Hid2DqhQp6K+YgYKwoNvFtrNfCw+vWpkNS4qjA69jFjmn0PYtKZkvBc0Wcdn
UM4+BimdJwPNwkUDa02fQlN3eC9UQw2uL012z6HsoocJiBk/UfbR5AzYf/VLFDT5AbIhL+kTF9L7
i+kGg48Z35KQRtsxcfJHgCyDyQBHDODMM+cKQvQHG1mDCtXpQXKaiwEscKvTh8bNRgRN4xM0NpBm
78X4aY4jMZriSsPNl/BAY26FArZes7mXj696mzHJebdWR4HzxGtFF3AK1/2vWdEkKyn9R6OfYGg1
0wkRc6N9cXi7mHJpDDZ4GgJ4swyB2hOOl/a9h6hJTAIpYHJS9fNpT/GHeTG6ltULKzgd3F0FutaK
h8kYd/CP+ETkuU0HsACQNgzOKqvA2oCrhRmGz9OZHAiX1PAXc4jDz93Au8gQQ2Dtm0+GGhgOii8N
xnNblsErft78PD8vOoKtyjyKBXcXaW3KtSfnQNCRUPTZDa3GJXLSJMLnrQE/3m6Fygx2RbK5QPYv
gY1KZUPqP09fkUpOGWoX+3qYmALo7s8/LARxmw3mHm9E3RheT4IihzOL1ASUA1oxmtmrizsAI2Da
LEZfDhKSqD+/nA3gH9rQ3+kwfgQwSyhKZ2I1q0C9eAMavP4cKIunw+kwev+dMqDluGK4JUahv+XI
xmbeuVBvyGj/C3xrDNSmLTe2xJIWO8RE19/qyXl8bJHRepRmFZVJR9WOsNaScdht1m0RBLpEQ/uM
WknrFPprpxrl4W4N/SFxKVLdkuVdZgAh0+RaZgAKPRwxyulnaEwSdS+1aJQwRLrv7nGxbvwJo6UD
gALlXPhbjzW4253g2iGmmkn7+x/5ipM5cYnHkov7C40CRxJ5/I2VkOuA5bDuBSRVd29z2Ytoruh6
LCZAVDZKQvHuPojbED0mq0ssZpkb0hNJ6sKD7ux6OYgqJmeMpYB8gbJUYzAt7Sp7wX+kODHL4MP0
g6aO2Es0+Rmn5Stio4SEMZ6C/4WdvSfrBpO90movtGmSH+lFRfty+LJJX4D0IyCb7xHNDb2iCo2+
88tsYKnzgXV3N9mlFjyqXR1xfvF9Gi4nXpNAaYSxDTIumnkahh01BJp+VDvs6n3S5/SybLhtRg9A
/Q5jRCT+Dg05TXxlONlw3HFAyymYY1BIvtvNrKdX64wuEwcfquY34tPWrfYG44rgj4c9R9Qm4jEg
yJqiC4xuVxQVB2XVQciIa6sllYKmEWZNNFCzkfl2UCvBnBUc1fr0tTEMqlw5DGiPWA7rmJvVgLwV
OYMxgfnxP/4AGxKS2z1jeYKQye/B8QmsHALxOxbbJ3dLUJ4mK3YDmdzLfJk7zM2n8KlyU7E/9Arm
F/or6ut/09lq/gLcvsYSTP/NsgteXr2Gt//NHxbqGA/7si6Q2LRH7o5W0qGPCk8Zg0WjHwrYjQ7B
aLMnvAEpxNORRm3MnR358uH70B8AKjRUUJFkfeKkCqlRZkb+md4tphqv9fPQ/v1zqBiD7aIxexw5
D3h2xGvKeLaEYCSocwGbcPp1KUNWsTZUlgBrOMiP7DsfMNys/mAatzyJOvwwdynMzpdX8qq0oxbY
3aBEZIhF7wbj6AZTE3YzxTMJ5Gf8x9GZLSkKZWv4iYxABMFb5kkEccwbwxlUnEBBnr6+XdFx4vRF
V1Wmwt5r/SPb+c9YFyKBQ8C94uwWWtLoHK0vtq2g02CwQ6dBBcWcJlRuQ47ru7cW4soXO6tb7lH/
z7AcQy+D5k+0NX+vj/QsHTFrkLccbhbQxxAeP3DmfMyBka2HCAPzUAaZgIn9zvl6Gb5tdESmOlFX
pMalja3uiQLX05x5P32vaj4Sde7RcDsdniRTzZ7W6Z0+svvx+deEuDthzsg1iGkNWOFgW17mK8q0
/ScCyIjDQ50FlZULuE9Dd3Czqx3HYb2SppVdhTfqHQ0+ShhJqlzZbDlHoDQAPvh+0gtbpr0/E1D6
FrMBD1Rri1ItxZEeiAn6SJYArWC/fWTbAbINNX1Z8MZzGDGnR2MZuNB3V/yRGhleKdN1eXg5fMGn
KEuckFvMRMcz1pAaTxIVF4Vbn17gwMDpfs+/BeuGTUl3vvxv3uFe2W+YEuTwld3Hl+PlfyMs51MP
aZISc+dyljyWT80ud18t2mxCeaqQNYv+8m3c9+2a1w7LUX6ERx4lUC9nHucjbhDk8NXsw7Ltf9Qp
RbkMHJdQdoADgPmYXe3+AL4VBSS6MKE2EgyUMGGSGZyBJQIu8Xb9DbkMbu72FTU+vk0mtR7wRRsX
62aCCIwFj6uXlYfdS1u2NOIaPfE2iwfUbN3WHp348BHi9H1FuEsFAatRStbg+gDoQz2KPYhtekhF
1wbBxZ2vG7mAxoB5gmmfXrwTUef+YIbELlWI+XwYw5P+16Lkh1tdFetyks9lju9YJkawxqVinzm4
2QSkPzLWGXLC4bQmsoTfRaCNAjh9O+dtf3VJBvAiZdDNOjlSM5I4ATNhvy9mo1Ga6khD1Huoy1oX
HTsEWRN+dvcjKvSvOwSGcZk/0M7d5m9XtpjbQZGeAXvPGh3zfQ5SD8bDNY1Iu4pkDu2Lxx4Ltevk
wQcvKgMyILKXj2WwBagWoN6sV1BNyGsjwQ1lLPHQ0+YneJ3O29ebI/VKddkl0tDeY7uQEGxNZLfO
LfkkByp9BRv3HX3sfvZYkBX0WxBMmNVOl3x/ThM8VBqFdr8phHVUzRgtKOZYVduf/eHU1qJRJNwP
gHMIahsEN+FgYnsAEAfJgmQe4WEVzmi2LHaQfsaxhwPJRCBpm2bqheydd5gZ0Gplil0FAyw+8v8m
jYxW82VjnGDHTtq6MTB/sqmgV2qChaQJb1l6d7Osf8QLR/MiTwAzu6GzsHmjNda4iBZXdisjHRww
H6GMpAjayXvOYPYgqH5gHXCHl3j3WjeOIXZx0fz3TiHsZVPOsTgcR+Z02lbmdKbYCuSRRQSEN5sV
NrkXBVHs7kay6MFrQuSNJhqFl+5xVRjvGywXUn3dqN5jRr5oOUgTV/GJpPexreHtHyASfmIZK4Dw
CYoorCy4oMMzg+dfhvvGBPKK/jvtFHj/RR7G63ohLGmjsQArzaCaXFdBitFj9bEt3FeGcLLR9IiG
XBi0szAdd5PQskzMbOQIRIC/qBCvs3KGtw/cD0ec+cYFlsnoq7n4Pa/vW1Y2XM7z8JOjHdS9jKnI
SskEGF8S3I7W6nD4bAwzXPQ8rMZf5BCJENGEPW6epNe6KXdALgsVxbGPh0J4Ovlyw3CsGdZq4eFk
l+n54zOBryxAojGah6kZbLfrhvcGkQuwvYKfBRXY/PQzvsKNsZ0/BEqiG+f1ec/F+jLm0B5kaGCY
iLee+OkIk3QtFMOhZ3IK2/gZMOLh0/dCrLs1+CoVm/YXg+3GmKvbrRiom8r7qk6D1DKeCxM5QFZ6
AFzcC537CWIyRf3BH5eEsH3I+MLimHkjnYcWL4IFDIBHHmWIx61vIhnDmva0FrLL/o1YGsnQxVwI
33TRRSXgGLw49ns8ZJpLiVF5M/fLaJPdjSWBItrD5iIwG3Ty9hJFPK86YVOzJ+kwyIwD/F4XLYwx
HTEok703F159IabQwR1Q1ET6ZGiwXJx1NyJGfbV+GnzK7NIe6rMHv0J6c9MMVpY20yn5IaMEfYgH
VeXncQdzZoI+8LOBnH2Mkg+GF8/OyCMzTvzYkMyxLgtQO5J7AI+j0yCAbJzfvW2WeR5Nn9MTv/9z
+0DneagXOjlrIu3U7YfGUYuhK3vGknEt9kxPkbFj8mPBnpGN0cCjEosgUidaHhq01Ii0SUhh1iCY
47a7oD3k/xtYER3b+LK8TTZLTKzxPY4JZkANlwUxAx521NF4yXuy5unfxvnUZm7J0lSaWqmApoy5
eAvJamDjz2jcpZNozDdIUkpAeKpp8aXnPvO8scBV/gFPQp5qLFZsKv6YTIvD4W5i/KbXUk/7nF+A
D8T+fvzR4caDcp+fMOO+ZDQ5Hp4pPOzo5xDhguYafZ2vZ4smIHv+ca6bzY6ZfZIRJhHVSIrvuDp5
SAMPyI5/VZgcqyVnV6Eb3umVKVdWlRNfFucbIXBNykOuZTnKRLqPnNXbScO0HscxBtFitlRoMg46
CSF9a0Z4eVEFMjYH80eGJYDn4WGZdvQkqsAmyyEmQUX4a0ntvCyiWN/b/DhvFHgmA0hLDBidQ48H
ITxTsnfI85lT6DK0DNcmBMaLDVePxDli4xLlhxcT7CBJR75nyry44Ag26mneQBFZthR6rSSpjSNV
EQR4/E+bgiv1Xw3pMRRZQbbwlDcT0xYRaTAyZFcSrTQ1igjI/jViZIoCggNJsFV4SbENxJFBmk6P
xnGqUCgEhzje3cMNZZRtYyFFp1DRY8I1iE0Y2K8mGeLzdN5I3CPRXIpA5T2tOeOlyuNBp2lFTUWc
jDSgFiC+oUAmivgWdKpDbsTo7fwQHccY3fOSMFp/iCTZEZDNm1q0r5kTC4jfaiT+GqpFAbDPlgrK
fBhtPw7sEeNhZWjssYdy1ryRpKLiuXRmHr9PkDuTjpyKDX4Ckg48umoofniHME/o4c/mF/3HJyJM
ddtwqQsbo7hJMdPZYJ49jHI6MIdBUSlLRfqdtlv27DN6wbj+GcrZSoS+tT+9iiYrallkxEPw4Gj+
iddF4XI7ARJ8OPywrJH/w6/6sF7IH69CeJ0WpIrB9eOmz8OOI+BtfrvJD+/HnvQ9jmGVFtItBSqW
ClpA73vA5ZcR5HgLB9Pr+IsPMKQEpybWtUdq5y0UbAczMzSvIIPAEsZXNBHTBjhuvQGxLA1q65H4
EhSsQ/bfyBA0u3Ro/TAOJyoxRMQkLCn7XBcw794XNXK7pAnNybOWMGlJ5GdSlNkzIcgiUZiiQpof
Udujmcjjwi9Xd8KPewsJRTKvmXzI8aLH38V9CgrdI3oDJU0x47b69QikhSXqk+eCGC68OUQhnn72
gNYGDewSzBoZHyJqm9IQOBTT0ilTT9mUTDrQLo5O5hQlG8C01AusR7Ea14iI/CuRzZ2dlOYVGv8W
KhkOHSicCdxL4/NYET/GoA9/536cNaTL0LzgA3Di2wJlBlHr16Oe9EU+6zOECZdCxXPvSA8MSlK9
2sPVAylEy/F/VxBdPGwQkMjRvPIYcTJySp3/Mg9BZmLM8lEpsrcxopvx0NORRp65joSiE9da2BAh
ENGYlYGkMOQxOs5f4WDGhLj6/Uzl72Nm8RWHKK8jQAk/K/HB7IX/VbcoZJMaupm3yUfcUjMHRc2a
75znR2gUxIIoyJArets7yFRS3s2lwPErONGBv9kSxjhFnrjHOzN/CA9Vk1xF4osw0cCg2Ldg69be
kI30a/bS7dVHdAC88bW5J8aQd3cPRURhUfL2Brfmz7PXBLESIWk3AbkhlY+vGU6AvweWUAhSBVra
D64zOmONbgd7jOJCNIpqIg6KCqHJnuXL/yB4kcMK95VYvOWfNeIXgv/G6ynUU3HSTStryXNgqj5Q
yUEIWrE/jDXrejE9vF5i1hMfp0w1iho8EhEjUKMlRXa3+Vtc4nNJhcrbOAwmCy7CP32JqNwrwdQ+
BidFP2DzXmIFtgvALuIUsDj8XOH30d0ex+mPBFr+rgB7IP/wm6UMEQgkzMPejB+L10I2S8CXRUfd
NFTPSjdPqnmBaWlCLIqYcuCAUFM8x+JpkSSz5gE7VafKPqDLsdcwm+gIRXDLGdMqbtJE4ifgf3QZ
nyLub21cwqmgbY7LHZ/806YWA78Z0NoNDRtko93Ds3lJhzFWs3ZVLBp7aDZz1dEIygTeE3ny1eLD
M4t1ykaYIYRdQGo8E1sBdgsxw4sknN6Ytl6AdbBJB+Z+zHbEzyBYXu3vGTNkodp5w9fWjkmK3Je5
kURJG3i0hjr/eAVfCCudur65ZdhiFsCpjk3zhgKPQ9PkaEY9ERZYWaZ997KQiJtZYM8DB2aax5wn
9pKsh97r6oBxkzVC6CbCE1Tu/BfeoJneB2DCvsPucuqbj0gwl1rKXpy++ajoTNbFz0syVJsw1PZm
LUPG7pE7QYSd63eot5L32XclfwXIGNNoVKHp4aS9bYWei14iT4nVNSsWePNkwzjQR4XucTvM+6nQ
N0HQLXOeAgxFlsY0I6W03hIrGUzKrexeaOtEIHgGNiqWCHZyF82cn9skHn6whENpMi4iHXM1StjV
FAsF6iZUsaXPbflBOfhAH8UTDiMNr+B+WW7sbo2Iy1ZSxQVCYeClFYwcA0nwEDmg+oh/gLeEx00J
0R3izlFQ5LuUrhE3gq65nufoHTDtwVNrqCF6nhy8tjWhYABF+AfRYnnD8Wl738pWd/qeBHx9Z1wE
XOJBxvj12fF/OC+uND9ixsoY28cKNNGZDmkJjSdkHA4FXpDbRDiXpGmXDOfK34DeX3c4l90iHhCy
6xMoP3Dat9Vb9RXzfri9rVtuD1bltkaEyShzcwCZRlk3CvqHXnQ7PiyF0hcBR9m94BI0IV/EkFU2
fOCTz2cU+EzYkrvDdTdYQ3e77CpCIYBkIDjvu3Wmooxn/0xeoT5FWOUpXB1EZVy8XFgmS67g165/
ggHio32iQRNKb4gJtHNoVR6m2gJzP8DtIuza4fIHGo4JJeUpo1LbHzqsISAQzjt6E69ZBjS8EPOJ
SwJe7whYrpMtZFQzeUmzHWiowA311mBvd25+byJhp9vffAUHyA2pZKi/jMWCqzAsmQZGnOrC93xx
SrAraYLgJKQrmGmtcQly5mUxGWJo41O2l1URPrNr+s3uh3P4ScmMVrn+n1bjdtFj+0aSv2r3H9Z4
YlKjoSv/oUhGZo1GbbK4ubVisI4WmZa06/NO80ukh8KQA9SHlr6X6FNBHMi0eXzcMm3wJ+z6IVXW
pMK1WTcr4/6qXdWRgjrz5Z7/uIv7tIv2RFsvRYxuaz2ZEKdv/0zeLjYkCa6ij2bM/ogKgZoWEqSv
4FHhl+hDsp/tEenkNKON9ugbhSJpFFdI+gGQUhDEbl+AxhbRc8VSoPwBqKG0lgBD2knu1+TVrL4r
lo7GkrAJweUClbSHanrneU6qvvtoLCRFMhRyXEp+sVDezgPB+JP2wHoN4NvPbgNTxivF9jOSFrli
I7+X/zi8qp/Xvjxexfugb1jPfZ9VZASOp0qqUQMB03i6ZKNg4+qQtcIhoinjvpuR/XZH9YM5RAmv
T0/eEVzFxDRHyVjZ4E05QqQby8VqSCCvtgEkIaKA2AFO3CLrFEPfVWAWR2w1oToy78cvXRF+5XWT
TQsUUO4gWN9f/6cR4E7BPPuEqSFTBPjZWGBS54mWXIbmLX2OYVmWNeL/Cuci3yvqYM6R+XmCPIxT
5DOy1MICnwOVfO1QUZHhodvdJI+eF7tgxTojNaAcnF+Rf5ELqZ/cUW4InbGK8utQu3wt/g9siF8I
CuGNSAWLdQYEiu3vbqM8R3qNbgOiLs442VY4CqijmGi+5r+t74qecX4tOOPDEKQPxuyXNssqeDBd
34Ib/Jxq93ksAoT09HNSYfd2OkZCRg7+Sc1WCEKmNufroKDvaTbHWfjc/4JXaVGsTLiC0QfsB3Xn
Wprf3QchQbBVQphbk2QAQt9wFiAwIyKCu41XHNJ5/J5f2Zh5RuOWS0aww0L+DDqHL4Tkr0DnLbpD
ZX+ybzzk1Jm1qCiRgB0xFGm69awpXnL7Wz1kpYGRqwgRpSsNr5GfD/w+hSKJxrdF5IdEW/MgJmp3
iDirw172A7o8J6PS1ic59/LPQd5GVZtOSuvI7G/pdngG3RZvFboPHs3JAOJjNB4hledN5uR6TLj+
FXn35G/mk+S1OUkjv6IOB6IFYRbgAhW3CKLx/ejURWw8WrTcNthkiCHk1VuzpFW+/Y2wBMqrIsEx
8RTNP16HVfl4OQ7WX1wvySeg48buCuuBVTkYTRRXuVmA2wqYX2XU3JiwiGi7AHvG4l3c4Qvxmuzi
iWACPnUh1VmOUP7DUHiDF+w55BVG8gEWPixvw52CLtaqEgSGm9XNgwCyyGO7TSvyBxCSIt4ZI6dg
Xbuu7tQ1RL1Tg9DgyWX78hgaf9NunY/1mKsUbN3gXbq7/TXK07NsieUNWRf4B5Wfvphb5SVQJzwp
IANSOwsyF10Mw0wvatL2bH046UH5bQIjWHLXL5SDAbz0ZsXHqRYmt0MnPlCMCEiceaYgDKqQ0IcV
uYYnDW3yLYVa8sGdMNdRars5CYcR3xIigOgXbFzN+aRPLIX4fHtOm3BuOrSk09JjEKrRUjH+3yvE
H/J1t4qlRUvO6Je6ddrugL76qLF5JnFaQHlT306JUIvG8Wmh2vBEaEpD0LwWopfkBJ6IYgSARIt+
yPQ56WMao5LoGleVI+wdbx+heHG3+lGbDSIZ7IUlcfVBX5nbhGYvcF8GQ1u5e58fJJqa3MaQTyiT
e5xwddrOwesP+IYx3nYJsDxlIPg4LyHNgxwfUYttRYDWfaqarc9OWiohmgaWpY7cow7FQ6rs+Mac
1tFF9KgueWjmjeF68uSHIEXn1O27fcOZXIq/mts1GS0ekxsiu5zG68Y+363hduBAVn3QPhFS2lpU
Uiwb99sbly/zwjKVm7SGXEubkxsfjnzxrjEWnK+pOrDMLAMwm6xNHw5WLPY0vNNF9nFUSwDmml03
ZgP+UjOXiCSZB8puYL0WVM/nv78AuIv4OYh/aqDCgPc8nqmfMlZRgUIEvVwEMMOYM6bg6+Srxc/V
3zIodOhci0QDGGtmG9rLKdcTVO7gYpedSI24HOGTkOpz8JIzqb29ewQ0JogZhC74WzalAzBxG5po
gkseXoXPWQ87cnZad4gYqEOmjCr4N8PYYQ+ZGxkzKJ9xhjNsT5ga2aAwU6/ZmyocsBkyQVsW+iDQ
u+kcTx+QhRcvb2H/r/ARoWHB42u1zlsSYghzDDY0wk/vWzFqobuYXlwgiTda3x71vBVNiXX8WN9T
wcU/ZkPnBwuv4wMliQ9W0eunzWRIUgIq7Q3rvNAU9iCHkX33xKExsLugnZIdn34RNl6ZqUmjRCz7
2JLwCebKngoaI83qv+7Y/ineTbhgLgEeOzwesFlsFPyHpaQXnZCxBkIs2I7LrJN5U4V+cMgyiOmC
LQolQ8zyT5SyUPyJZxj+8QCZXmFFKNHvnpNm9bUZ/zF8aTaGEbJ1hCQVMi0T/8hmiiZWRQ2CdAk9
A5cs03nEQ8aYgd2BrxAQ5zMZiaPW6U9J/g9GyIQR/K3zsJlgg/HZCsG430f2a04uLHEzRTGrg3r6
wd+hzbkF4gia92iv5PyUNWPeOKO0SF7rwQDHtOrfzO0txs9d2I8s/WFKZm1+zWgQRGR58yDsoGkw
By36czR5yCxxVUbKrhvDreLhr8dX58OBIMjg3GZp4b82KDaJmrHfcZk8/M2EqBZk3gzRAdMtyU1C
nLmFpxt/5/nX4g/WgmuXdpcU9T5uI3fII0U5Oacs1vwJgithYNW2xfqKEiDIY8IaTB8LWQnxQ34Q
4AOPKVlQwagwuRhv6MUBOL0rI2qzU0LwIwKVcZyK+iORuATvdND8yxGxG4CcRvgUZWp8R4gCCGqU
CIRMr0DCaGNMQaEixe2Bsg9cpt7WuGTvUM4wBCFLfxmb8GK/0SY+RZDWGqSAPdhq9hR3I+p/rds5
0UfS77CxOR7op2IcFEPc+1hmJF/IO4RaPzSPhYNo9Tl+TN60V7kAVNe/x8McLH+6/Tq2iO4RBYIm
7a5HFvAG4wP2jzfWFCX8VTCW+VH8cXROlfnB6oc+b8kDHH1xaL8A2AV0IKcf2nNK6jFMbSmTOfrH
2MTxThQgeyPUJj7aG/p2dFvDryMwDaNglcAHcEwl3j0Zh6eG2fflEb+66luaVx5FLqwyxVetYzD8
WlfOxeYkc0j2sYRfF1Ia9pzHjse4b5VLERf13BcZRp4dajlspUfSyFbMYBgWGMzgJM9WIZylA/jw
WyrcQBqTgD3sHEwnZsEIBiUbKjskOT55COJU2VeQAGDlmhkrXrknamoieySuUuHWxexC4DU7BeTB
u3FkoergVkUeyN/J/0iFtT7jn3WvpQk8/ELWgB5ufp1wnoN4LZ9H4bkxBm+7yE2ZxlAsKrsPNyXW
gIBBDyAg5uNBDipEmuq8BRxoZlVGWARjD+S8tmZMi7GkTFlYEA4KjyGiWAtXNp4PECgAI4m3nGFZ
ZDigMUAbPST/PYeZYkaOH7D/h6sNU4xwqQD/LVY6NxxrMTLf3SfQ/56pdkDOh6DnBz1DFXvBLssq
IpzTSE+CdguYDdeoca+PovQF8IiQAdaTNzYOrugmcbxAY1A7x0M/RG+OxdIF7KQPmf3b3BDEscX8
7j2O1TyHQxUpWv15M3s5X0LKPh6k3b5nJ0JR+TXP86u7rGYKahsEAPvTgQi52R9ZkSFJdNwOZ0vE
MRTxMGC0DWpftlGMkouB5oUhgfQlzKayl0obCMZNyJ5Rj/NxL/wSRQjbPzrdbJm21z5Pl92xyKN/
LZ01LztjxXiQSntlhtCwhwMZWBRRfI1urzBlZmgsa2vuF1rXDmVEgpEQvIxzl6PlzBeR78SRjC6C
70haCv/cZTEaE9fPQtUjrhtNgCPP7t7AxYYzg+lY4tkPq6z7E28dqikywUYkS2LmptiVXxA3KpY0
XKYM8jSrz8plgcZ2AJh6MZZb4Q6/jMmLIJRGNDTbPA0DAg/1UET3XNGmPZwNkVPDZTvhzbmgSSAa
DH+d0PcQ8DKHXTeR4CxazqRvrBB1SkAZeogM78p/yJcydlI1zHt6dobIcLF6anMke96NpB4XLWQ2
Wnx2L3Y6PCTT805/m3rcO4wiVKEgx5VzEX225pAjWAQF94G38IhDb1DY+uRHlZZImcF2XnZFSFPH
1NKY9z0+NqPwZDz1KHXcWzC4m31Yb3KvOWOnDzY83kFkaEV0xpiNi4YGPZIKuNskFFu5LaPiZAl0
2MANKE4f+I/VcL5lwx0zboAi06XIm39AGJ/ehLqomIpyzdaqSAn5LiVbE0Emo0kx/c6U4MoZMNvw
cDESoNLEze2/MFS1Y7lnMtk/U9RjaP+JigGU8hV248K+Jef4uigBM4rJoDWu+ychHOVkA3KqEqE5
8j4LlQmbI8daPKB4h1w9KP/t32yEqKY/hu2uogGWggZIrYogW83v8eEAzOFBRCPe4asTCt4cCIco
pOviZXu4Bxw+B5H7iA8mGRLxDV7JmLYo+Rv5Ix+QJBHMXyyLDLAUtCr/Y1sIKl9zC+ot8lAKmTzQ
0fe8u4+wg9vbzqPqxH9hYEVTTFbALbr7w1MvzLidoAYI6Lb/BzinNZ9Ri/6E5IC0JFAS5BvxBwjQ
ecdTYfSGFk2B5J7ULhf4JAcZ57RyHz/7jX4KO0DwmtJBE1ZjOLzOrKMvAd8HPth+8gYvph/HoSUX
xmxSR4Wnu8WWgTskQJO15mPXNOn9Eta+KcGSE9ru6COlEMui0OjlEXMQDUh/AVazShu1UPykUmCT
SoE2oZLH6kLy0Qk4UdIv4CDrXHrfK2PlD48hggA5BYoB8Xh//AF1fPic7qR3lQtwsGpaZ5sFYSdk
wijq+kPvF2A3sxAXJKQgBlpgN/IYWpkqZKNhHroiXNKNEUpujCoCZeUr7Sgxat0NID36LP7ODSr4
8xRtPFJMxgWXvwelrUe43eps6pxIwJQNudro4bn18LIZi3ymg4M7YUelur7CVjHYPsFsZ8h0eXi5
U2/AjuRNwpMJnSDHOFVRfBfvDk0mxJ5VT5HSuO9kBf/nIi16TQYj/Br14stIdOAu6MwfVDSlDarV
sIQq5AyWcBDuF31jmfS9KyMC+OiIvwm4lKrWvg+gtaK3AlkxA9xv1gsKZA90eQV1ZWQP4qoXzQzM
8VsGgAI83+7pzHxdicjMy/iBaHzLI0AQ5tlB0N9jU5eX1AURAodwQMMlxZDLWiGccRZjPWgQq403
MlbnG7vzSgGmvDtgJby0byZC4tboe0sEXleQRKzOmWUbgm6aReugo/8ceoHuyJUAX38BaPZY2zcm
OZRwIh/2mucxH/8XpPHvkCJhMn5upurhu+Z0U8nlAOUr+MUd67ccJbBNAgmBhcLuFDDaymBpJA4i
Xf1NBiq9IzjBueKoIP5YTvl3Tm81VJ5KNKvgjVpXc0WyA8vL9ASQ8Idqm8ECl0g7VW2VSL6c7CpS
xudQl5t16dLvM9NAGuZ5BsEMcyoqJniAEqnG3YnqmwSBnqstkMu611VN/sS6NfHH8T6wS1DHsrEU
e+R8J28+WZ6Gq00dtvNeX9ZX75tpBL2jV7/CUKkA8z8GE+EPXQ9cLiHlyDRJdRUtV1e6fqnENAgT
J1TWQWtETAIPMY6WBAX2FvqPqFpzgKI85BCz/Zd7PDf8loB03pYVHggh2qADA+FGwyocIxI2HN6T
Gic7XAzsddTF7a7AR/YM+mQXL9oFYqFucd/uId/JCNRnqqMEkq0K4OL4sS5TlhuEr3yFk+eYtoKQ
pXk1JJZEYht0K4oan7tveB3fyZ2LmS1I3kTgqhjLjcElWNmY/w2RO3j4efyDF67DMuEMYwpDyPgh
7ttftnF7VNB5I3PrkbrWt2SQkZcLQos0HLoJwCwPFL/xN7YSny1wmjX1EQdMO37Y2O8EMbpJToCg
5hgBMZkSbsO1NbuY5zj3oc5grwzVGTG3oWv5YtkSM51yakkaxZGDJEkRtzx5s8KDINmHbtKydWNK
saRYcp9Ri+LlJPwrKohkR4INsSqTUcIChxVD+PCgKb0OtNOXkorR9PAO9WREvwYaBrpnSaOcrq9c
F04dI2mmlMPpe7gEZ1/0y5XfWK+osOvkhy6dPB6MR3z5Z+c9FR+jjll645EGFcgr8VgWdk49XD7p
whEKEco2iQASFwkunD7GvuoKxk3ROiEIzntbg7Q5pSfYnTPMP2KE5SXD9OC/vjh2+SQof0Ow/sjD
FpkkdeKsyj1G7/CFp1Q4wLvpM9z4w9mG2/Ubd0eJrFWWbgcge3B2mJ0pyn3MIFNy8BZL9T5XirIE
DFpZV/j9c0r15oUngaQK8wnlP5zB2r/IY2ED9hfciGO2MRAV0gmnIM8hO96KVyTsx/DqBzFmrRll
DX1BK70CLfT0RHBuRe7kgFOtZPjXY3G68cnyaYs1VQn1WPjfVTciO5W2pdYDYDbE70fW36TvVqu9
Zl62fSbL5ZWqxqeNMxlzveqSvisMQgD1DjwPUnQCOMxXWnE6XEXUDU4y/skPIKXiSXhAhu5vccBv
jUpkhxL8+NgJmXEz+RSGMiv8i4ddb0rqigRWU0V5yIlHVR8LpDhjueZ5Qs9WS1TnlK0IkFb878Fc
dP/G0eg/Pa6Hh8+enfS3P79wBDow9GyV73QynPBdAlQ+j/cj0Rv4Ia2Hk9ReOc5P8MMOhlPOdk5N
TBKI9010HWuoCBbL7Eul0ZBZQBqztAMMdxQK9kSSQrIhGpQAXOKWN2OBzeEK/Y75U+cJlaJMKhVe
Blj9znnEOtmNDFjEbtsj2mLhKOkRMvWUSupFtT3zCxLptVWD6lCPDwMfsJBE2M7RCvMgnJU/nxA1
GAx7Sf8lQVMYGaEoGJzQ6lgVkgDvCa/7S4gEYAki7NDoRIpf+X/0U9IiHHGfv7lHaQcGjiTYiDer
QDtSb/n/uLjycUnGPtAZ2g5C6ExsUWaXm3sOPv52uhkCbMYLLEAkXYpsC0yfDgsuPgb00KiRPfJt
JzgpmaDLBdzXzV+83R7J3WlwXpWWiOQJJewLWPQZvpvT2buGAwDdc/jb9h3SBB3O4p4npPR3/1Bm
4KqSRe+OKBT/bgnnKtelsChWnmoN3QVunCOz5PIm9iLuKghT4DhgUXwxinufTUiaEJUKbEQvWw/P
S2lLcDmr6ZmDfETCXY1hA1MiCBvDIeDeQfxoF0QWP/JkrjJQ9oYnBldcRliii/OVRblhugJUTzbT
/E96oQu5n43l9WG+d4+oIXo9QJkIkZLTFqEdSpUTSA3ODCCzD4MA+Kp5urMsfzwdVlDU+RKEBw6J
lQQuCZaGT5SVDEcpAAoPPn/EV5EdcYIRxspcl7zn7ZjUVKw+5ChyofxX14jQJiEpUVDnR1IyHTmI
BfjqFTL+sNJt2blRiURokfDgAEtYJUnVUihuI/61sk/GwEhkVgjEDlPkADifUgchm5GxJ1zGSK05
Z4JPiGOBFfNN3xwnDa/DntR0Qj1TgpumIpoaWXzU4TNagO6cmaL6h7RCbIG3BhmG38LCPzzmEKLI
ko6cqVnnX8mGV/8z6QjqTxefDnfsUewnwj1MtrL3s2vA2PTFAPp2+LPmmSVEgPuLJtjcMR0LRXoB
PDvfZLeYYSMVOTsfTzOU04vpWpAo1Jj8lqnKcCFv4RJsoVjSEKYBtmG8XumnM+9GSsBXil2GYCpr
EPHhQJeR6zZp3SpTlnJYk6Lkw+zArL28hoTTijowsStiLoDZIxx9g0WmnOhLknE8XlQAtdrlFe0v
foCy3+mTcEgh9BXcsoqeomUr3ODd53t28zk3NqmJVAsBYuJpvLkSoeR8eQLyZp4kiZAIx+TuFH8V
oebiI4OwIx6O9NREjnW2df7FcU3ITA/t7Yhcpfs+Wz44X7h78FrN4clGaxUj79kYf8bIzAjA4Ndm
1wUDwHCwyO8QK4sGWdCVnKMXOBT32qFc9md9AqNSFEP/Hx5GqudhQSR40CxxVloyEp9FOaWxNL0y
dE2e2WbNjCuwzb5xn2mr84kHD+Q14QNFwsRndrqPN9MrCJ3TBEP3EzcwYS75axhx1g2mvm1tLF8i
tA81VCizFgixdk5a5pv85ueUHFYT8pxsFVNVSIYkE9Da7HizXxnzB204hy/mDNX5uMriO6O7iDOQ
B5KjCtrI+RaWdIdvfxCXfN3ry1cm70rwecxJAAKjTA4e3mByiy7mPBfBzJj1EcqcjdxaCjuf8EeV
MHqcxiLOiHDyEMANun/EJAb8CgAEEKkl7O0EpFKu9mSNfLMjgjwTEFcZ+UpF1AC6yXowx97t0JkE
Mrzq/l6TEjWScDxhJrDGjcs38kKNYhxwC3wJ/wPF5H+9cYdosb0H1JDNEcsVg9isBswS53qz0F3i
95L0MYGaZ8/BOW6rq9q/0g46sKTTfY87zqngjzBUWBlqEDIcWhcyV7yZBF2Ddu1id39ckzDhsh7x
yO54tPzLQTF7uX1bi4ELgH6hoKJKFFrNpEAP5Gndo7WAqB6mVSg4vPn5mguHsQjjuI/Tzpen1RKF
aVJaCgPvhm8OV72gOXvgZi33I8849uhDdepj7+Qcxq5492tKxfNIrDAWKyj3N4EEC52pNFFZaTHr
/7eY4l0yvn8V1QP6qrYJwglzpqVzkocjAqkKKxDDxEjMIpgVrZQsOSJWu/HTvc2vhsZ/UoDmPk/c
21i+vda7QaG1RjEW6ZE/R13k3gmo0OVPkaLIY4sOu0Fdwg9Od8aMO9qBzqIoUiIB6eucpzobKroy
7wFAtj5bbPcL6EFQTFJreTD41UR2pvNzbz405zm8JBdfTnuTqhP3Aefo7YuXmDVESJ/MIZHUyVms
2j/NDEcebk9YsRkvM9A1OK0yRVXJ+3SGCr9TNDIyL7X1A2Ws3J/kKP71Yj0u9gb/lXnflZoNFnjq
OA6RQjZcHOhf72HHhSgLHZ6t71RiArv0t2LvNUglgUsX0mJCqK6+lqopgsKkF0Ta9Ix+CyqTHAiz
mCvQDOSVmDVR8ayRoqGDvwbozM7noKaTWLPXGMkAwEBzfaHhIqe/Jg2Gw4epgXcecbKwUM4qUsS4
usQBUDi1SZ2BQ4obUQiN+3R+NlHE4/+meJz0/bGgt2SDw4/sAYyJr9pAkFj8Ado+drUDomcQ2hG+
XIWnUMu6CZIXgobYFppwkOQoIubC2fi1NNwWqIxMghUYkWQQeUPNEEITbDHkx6iWUtiBK6EKNO9E
V3MCMTcQNpVdkKd07mVo6Qk+Op7Dxqt2TVj/1TgyhfqD4iLsJJDJKNcoA6+Yqw2mSwhAYokKjpT/
QK3zWj5NEp4GLnrMGADque1R3fKPpfPqVlxJlvAvYi28ea1SyRuEQAheWGxAeO/59fNln7lzZ6bP
dDcbUFWayMiIq42YH4sb0m2DC9lb3YhRHKYORsJ9SGNnj25mNwauLfbhzX0EslL+i+B3qztUG2rw
HzX5C28yOgIC2MV/IK5lugbpAHuOWEww7tIpPpxdeqwjS9VlZPcBRGOuhtgvSjQslv4jhEKEk/Vl
pgcOYy3O8rekqjLUD7xxB9VGttpyYUcs98jcCPSH0IKFTijUhC2lLqLUpiIF7x/zHRbf1jipiFAU
dqjWAWhALtYD4OoFYApxpiKzWFHT4kCR8LfM0XvOI94EFX9DVUWmgJyNIuXNhgHXpLB88kbhXLIc
zQyRCqFndyFYe1QXPDG+zi3fKAqq8NzZUucp+jtYpOZB4GOyO6DYejPFcncBPwnODbQMFAD3iYyh
IJ0glVUdfkNk3RuT3bQS7rmzqFkw+0Zf1cG21OouRMdeShbODdIGlaQZB1ZRK44q73F4b47P2Y7N
K52/5ng8s5HRL0lXJRtVOJsGkY0b3DTCccrKT/s+xQaOUGsrzUX+mEqC8fJ0dkSC9O71nMl2O2BJ
h3Gz6BKwnC72kyee2s0Zvdn+EO2yBzvJLK1CgQKdM1sY9yLP37MaDcVK3LgRYeJlfICF2UP5JTAD
4NOg6iJCBhcOxohNscMEWnRiVLhqDV5qNcPYEvvQ8u0ucakUrIk3z0k8IE3DWFCZ8ZqFVxVygCZY
SJOudkwgZZ2Z2tYr2IyVJbIiD0pQegWT56apJks4AKmrMfDFULRnhmRtj97CnmggBwbbGTXQPGa5
hIgZuA+7whYUIUAHwcMqGNyxFHPwZwHSmls7vSCRDBksrQl7iPHuZOZO4lGGLRPlh2bUiPn36DbK
Rl2bT0JVSZ2LYh8eMye/18dXi+V3eVM7MxItNtb9Pgp8EITwryzhyRo9DgdDMcHts0VkEJNn6Wnb
FhUJxi4fvu9NCKnJ8BGv+DO4WSqchb0KfnaBfauVXpwMV8RyiY/mElkZ9lkQds4CVobJxhxU+7hl
DCMjNehAP+YHvz67kAB7A9JAC9nezdmGhAFN4kIN+lNLcICH/4YJx/NbntD9Gx7GbQtv8p4ZzBiF
/GJngCuGf1zhZ+J9AD/4PSS6Fdz4/mBwZRUb2TJvi8ZZ0zZhT7Mgc45wkezfbbZxBGgJw3vNGofr
PpsjC3j34bizV4v+3lktQodNsFiWtn4ssdQT2ORmfifrJ7ixjPgFj4WvMPPnxjjtUGFk/AJpuCcM
GGt75yW7b5a0GIzU0QE4MZx5jpdwd7/qtOKYiE9WS2ew3HHK4tfvhNVJTNpYIWRHn7mhydiI4r85
UB18pl3B2jJKOvj7/keHNYfHNGE4RlES/CIZE+5s5EUYoDTZPXee0xvGeUgA4OOgM9r2Lzt4MFw9
8exN3fLIacdwznIbKioOw7d5syp3GwCDBGigMEx4b1TGutmSC/yxpkAUAY+ZD82koyGLhTTnqZ/h
2cEtmJXMMLil+PjNj8Ovde3XUIV7JxaVW9VMo6igbFIpHr5+fYtFKNWN71o54F7TLwrsuFMXL8Gb
PwdzYEZD2PPh4dXmvZybs6fC9qtOHsiOZkMtoyhqGrtmTwMRJlL8r1l2Iri7mzQ7WhmESGmPr1cn
7fQ5greovFdVOtNuSS4t37jHxttVEz7AzNpkA8YpDMXNJyB3tQarjt72IZRJYqoNHjQWgEXsGmDO
wIiLa/vFC4Q0l1LwI/QqpnbH5Zo9dS/rTRCXcDLf0NXXsAZnmIMKsFlPTqa1dTPc7PhCLz6TgjeU
EsCp/tpbGPj59+TBusUejPaddXsuFCgA33i7H7EwYIFDPj3/nflcWMLhirAucyDYG8+hiVtQZnD5
qFCS29ei4Rzm/fbQGY9x4J2z5olVL55zy4pNB5wGZcUSK2Ri6r6i+oaj4/PdLd/QJEh8hwAVpReM
HfgZ7K4f0Y97duCJ3gNaFXIUpCRks5lvv1QR5ahCQQ8tXf/DEl0LfPnfOu7VI+p2qUGgOmUldWWa
LqsQlFl9BipDAjuqGrTxKUdo8ooWMEY3xfT4DIR5s2Am0NmS4dggHD5Z1nKWPcrm8jSq/jEtJT1P
Sk4tXvELpr/WRXrY34qscO0zHumxQ4TFDGA0tXFluqMoQCBzGALcKe+sB86D60K9kLURT6AhNmvZ
xX9VsKCvRb77vDmlaKwyR7C+jgt5nK8HCsGvDP0Re5ddzaYq6SWFrsSnEQrzcd5RyTOevk3xsvOn
ztdZt6rKzEp74TJgmqtTK8irRHPOqPal2WodeXv4iFmMrbhaPI/XCBmNWVzuST4SLOAk85EzyJFM
pzZ4cAYZo/5ey8pKdB9lhSANqk7AOmfEtblwIVICxQhjasxQ+/es/Dqt5CzuclQv2b7f0Rv76F9Z
FLzl3UXN3wJ/7f4wpDejUZaxKfD2RsyhKdYFgIRpNahYnJfg67N27IKFZ/uHdi/ot33ViD6Ux0IO
4pqxJmpNcFCn/c9jTRmQwzjxI5Aki0qLRWLxmRdvTuwtVZCfiifBg9AGPur75cbPJK6ZuONMdIw9
kQuIhRksznPAQ9aowd97hvHh316sF7tcY2vZ1UE0mwZS9VgciMw9GJ4QgXCsYrI3yTO/I4LESnTp
fmiIgow1bjpTENWayShK64CKcYpMCRvVxQHQ2bfvTBf4ptR0x/rfBCKNFkdEVDFIbCh3gEuisB0G
Lif9nbBry6ZzdlvBx3VZ36U+hokXs8ULSgizLIgwdGSxObAkP7ql5Ur5A/ojs4ipW3LCoC2TPkmd
S1Ig9NQbAq8kgK2lMUflxvFlUaQxV+UKiqEoOmguuG5r5LPg7rqYJaSQloSxcojSjdNa4v3sgT6/
Vpk4h6LH83bTJemF+J1Q+hE+3izMdXVzEZob027ZCMMSaFrbaZIoBsJowfg+HwaVc2jbfWxAb9r/
Z3S6dur9HzYCyuMPGv66YoVacyWDBimAgcuM5ywJCK7E/91eyaggC+MJ++MudwWPDEzQcbpuWWkK
INVAJN3Z92+wepmx1i5qWfLeR5q8++47hk17N71SPmCKneFNY1OhbYfsKJMEZFM3dH43vRg8xihO
DxvcqJ1sMpeUkkfIAqBGPHlNTeUjAMfyLLMxZn4yHXZgt8Nn8+/jJ95qL1afcTXhK+IULfN3Cg/i
oDnYLHl3PvzPblDnoRIb3xy1NCiKbUyxy7FJU64sITc9jBDbTjOEClnTp6AbO+M2EFK6LUDMSY1U
Ttj/UV6VPHBcjPouiyp43BVdtHL/ngmjKshbuwZdqeRSytsBwn9QjoYfu/2VANtQrwkaEUQH3A69
jvBE0SBg21CWFfmKT4ryBL073JESvzw5bo5UQdSwGZfZcgLLEg4buzDL6sbm0AiM6NITEnWYiKjm
osm3SaGjBzuIKpCw+g4l0RxfWndDvMu4vzORGphovihGcz5564rRdsCyzl7jRdQMRjGhk2KGA43s
boOFEG/tr6eeGqxm4UKiLf7HPtsKmtyLSkSKixJFYEIa2zi3BTfG0MPOvxoHZ1RorAMhYoNkOIRz
Q2wr6nwPRT0Sc/Mt8XhDozn1qUi2FoJ6GUccXiA0/l8fhflq3ER0r0JswF2ogMVKbOyYnN0zah2i
WHXsutaS+88eAue3jubvjjyTW8V1zqNtQ96p2x2ntapaTOVj4/SdeoO5q90fhydXDY7O4Aq+Rqnw
Yl5Dv7kfQWk0vVuAkRuCqFW92OSHoMcOIAcFc7PFIVjd/gYMGPr/NsdP9K6GSpx6XcfhVq8u49Wq
H6ojd58LjzmrGnh3XnRmrRoxTEmDsbk1AvjjOLq7kcvuqMGFexya+DmMJ1UbW3TYjKyBB51BG99i
ucffIQhuQhNk+g5Jz3MWRiFxE6swpCfSZDKaDp5l16Vj8tTlqE7jj8/0x/JWlTmaGjHBvs4cYw6K
cB/OJwaQaMBY2aYohsfb42BXKRrLC0+a0ITEtdJmAmnO8Zz9qKJXK5reYd8b7H18jg1hgJiJPjmS
ELUMtQeeowhmEPt7dmPVpD9jsX6BR/J2zbsdhOQlaofH3vlSLD5VfbAUxQM25fHIRjGBxnH2x1Ew
aNdtkAUmE89/CMap5DWcnobXmEKzgKSb8nOAdDEUzZDdUjMQYaIUO+cEgxMuxdjSVVHhqWYLHg5l
AFjgyC0Z3lDrqWXOTWf77W2mM3+6H9j7QApYIhmB1I4AxOwoyNPr+JcJj6ZDjJNWjWdFD0suMz69
jkvsK6K3SXY7NcU7DNEmwvWTl6/Q7hG6YngkzFiOffFu/E2W6IHIVmeUy3vnMkdQDFXRonJAjuG3
p5F9B0sKiQh8N4rugynkiyCoo3Qb7JhGswYWdrO2BIXYp+pzW+hFvvkGyCGMxeMQ43HoypM6QBYS
HFQmb128S4QburSva6qlMTEyjil9b4Ra2JKWLPjMKZjIzU2yJgfXBXGwoumU2i3PLbcEK74PScFM
j5EIHF4YlDSkKBShCioCiy1b5nzyRvkHixJ4h3c9vudojlzdpVjCY6ncLmIjPkKf5FNAU6Ku4l9f
J4CjBoJAAeLXqRNmxZyBGN9CNpo/Q588IT+BZ/IV1DAF7QVrhqK9hFLHCWM2Bsb0wZchGztvbnK4
cdvwuMGWshLiLKJBVPPtsDWAPokW8a7FiIe2nRMJfw+uo8qadepgxqUt+B8wJwLUMzTPYjQL+AiI
m9CJ3DgsKZGNmgwif0ATQ/E/GV8LaFlHcDXMH8zRJGcVAH1YaUnk40hiKfN5cipZLotcq5TnHhU5
t8lKO2HKQcmouFM3o638DEInpm9pY05KFSZqPbtR6dJpB8vunUrB0sj0Tri1dI5SZxZIplKBBdo9
EynlbbIkRbttInDaiAFQ7v7rB6E8B9Ra2mc0jwJIZzRmRWDXo5mfNOMyfY7TZW3CSnpZPpqqXLKF
xsGV0nS3KulxiFo6vnr0MGOS3zz+eiNdfrmZRKuSUSLnlfLfanlkHvm8T8UyRhdPd4/MwgpbmtUw
0tR3KE+W5siGpk8sGygbvk5tukPm3RVCHWQ7wRRPWGwSD56uC1/0t/qVseEwSAI3veEG0wSN4/0h
h1zhx+vk7h5w+vEvMYGEr4C9zxJU5Imk532cZjuSAWq7mPkZUdXhPt/VVO76Wf1Nd17FerNdt0tr
2ZPUj8iFev5RrOIMlbl6HE84eHyhG4R6KOzquoi2eR5thgQHilOs63lKiFPVqONaxIPPCHR7Tt3P
uoPfKXF/UZB3wkturgs1IQjFnG3JaDYf5t+7Fc0YSBiGbjajPcgy0vCi4hha/OyxN0gb4LkhJz1l
XFf9e2eIAHe/9oUpECQQHHXqeueudxbZpLJWg/42hAmh0Z22ykzmVPwHPzLGehKEhx878s1pTgXO
n6E7hE7UR9OQCofniHMeZmXIp4hMMHw5KHX9/DehZaA9SUQryUCqaXa9SdOmZafzUBZ/jlVLDvyU
a8kg0HqwAR+yrgweJnbiGSeyPNMkfQEjNeU7zfSHWpPZlwsNLA3YRF+u+W9anKLD61zQQoPCdwhb
MJdetMIGCiF7StbedmNwNZbDOYFvCx01/TpJ/YJ+SvYNUkiUQfGCwPaxEVsKcpyd0t7w30P1gwiI
e6uLokPUseu0wyjNUperLcSGGzGsya/PFhSROQjfjxoLeRM1akuIl+VQqcnU88J+h+gzYnOF4hQR
IuGBY0jGxmybLQz2cJCxEREo1Mn4bp7BkpK3tewMGxBBdwfGkTgWqmdZXMtKLWyK5lErY3MZRqze
CC+e6gu52X73uZSpNnhwjT4dvRizv/gzJB94J9ifVfqUr3kro3s+78ZPeBh25RMT3CvJzesyMnuT
oQ5hATeCvA6edVH06BplnLRFz7eVKSzhBs35DUR3l42EdOe4Af5UbD+s+c2eXHschv6hey6tKsak
mZxBerhZMLrcEeGR0+K+x1/l1wEnHMBP7PZgk4AVTRt8axvzYlddPallvtBHyo61XAMBf/knhLbQ
kCXu7qsWleVhdVvdOSjkIrahfFrFMqWco+HlwZOY0ZVySowmqOMhT8KhgtEJ/LPNMnpmeTzvv4wK
P97c6YjFPZVXJmh3IUdvBn6cuZ0+zMaP47vBMZB+UWYBUjOTbJm8q9Y/NSNiKN8YOkU8IYtjNL3C
0QJgs0Y4CU+0pNByNrA+lJJPfe+OG5uYcPxj6HyB4Esf5kumT/l4zLvLCuqQZesM+LlDNxRGEGhp
h10cPgygXnqnIoXLnroMjlaAZBWIRJ+QkWOxd20g90UUrd1p1CK4+x01hUtNAUIDKIhxTu4AmYss
QNfWEEC+kRQg82fuDJsJxkaBySXQfoPa8tVTP+QXNXfiVQg347Lg40dRRf1FhXU3wdepTgMWhKGA
pv8ABvSBv7yQ2LY17MQ+WZ/x7e86YiMd90jmSm+/1TBNNrfTBnTknvNGenpXNiIaLwx2oUZAcZdJ
vnQP2duLb3PgqvCHLCacaqgk5WJ28xvTMwNHLFcLPBWG7TsVGoUIVUuGY84Phm8EqaUJwHkZdAHh
rYPLsJslto//OBA7KM+RYVsvfH3CU7WYX+3HCvis4JOG0HRrzJEpxu9r6Gc1rUejEgkpBg46jnFb
IfBx6SUiUoU6vBihOr4ywJo38l3AMgpIKTzwAn/JaXKn+F8bvgc6/ArwLRv3fGVp0OpzsddILFOn
7qQIoOTMPqjXssL2m77rBjAD5PgH4UlNPiSBQ458LryZ/oq2YmN5WAf4Q+DrAQMGKh16Jon8JEYd
Pg4UxGTXmx494X8B6z9dMGHOBqiSyG7B2PSsF2UIBnhCYE9f0efHOo0Z/5yxQ3w2e/KdQAdBvglz
adl5bVrArLysEExDp4xqhhUuQANqHvc2hTSo550rAe/7CeZzFnyQx51MWDDkm4QfResZTljquujD
lBUQhZ1kPG+V5PD1cFy5aAackr0+5CzazKcOneeE5qN5sEPsBZXD2Lmi1OohelggP3WoP6xvy7XV
mqeg+oD7/FYG9sVP8dF17adwXIgI+SFq2m/oP4y6iT+7qVx56g43qBDY776wPjn5UM3sCvsFFMgf
iHfplWxxv6mi5uUpNafmcfA9Bi0qMgoAnHkPy56ql9Q+0dnk6YaqOmhOJccAAICW7wzYOXWjnse/
fO5LOR6TuJzN19CEV+1Y85sWd/rsUgVEjEMo/XkddtCRUQtyTk8PgVoWi1mHqIJc4LOTSZXbjILp
zJGrKuINuEvCAToG1F0AgoiIwiOkDnKWFPgtWicUy/gpf+QQsNcn/QvLnCzdUCLL8ACkoeZ102hK
x1BnNqaKGxwIVgAQY2mZ6YshhtWDkt/m59Ul71zxBWpxsQ+hlC5nVArZ/CIFty3UrtjMWTDsCifx
zmUDr6uqqPcvxpNZEl+R0pEFPuZ8IwrSNpPdbE3wdTtcAovQW1dY8bF97HHgOz7aJ3wUkRYsOirK
czp3F2iDf2gUBd83p3i0LEv+EjsgaEh5PPAU9AKYOYyKnitrDZMnZH9ecnhTnx7HDQK5e7QpV1y+
3ajtRBGLOOww61sINzfKNArXMwqOjA1DN+8Mu4yj3FTcWZTmbqJgAjVxaz+X8NsgdMuCj8xisgew
0Hxy9iZgMnDFusyRHrwWvVSeTzt2NJXeMnCzR5TVGL+jo3Sm6zWY3TC21AQR8CSqozSvxinVPAid
Q0PwiUaco8BtIYp3CTsqX5c8HTCxfzp56N9DXw2Nj9piGVxaesndF6yjO85YOvdR4+cdpMv8IbMX
PkZ7UBsh5vK00D+FHvYTrx3krDSClKjLETW56iy4gzVKRqZ+3Y8ZyK3QYQBRjGpp/4C4RHxx3/AZ
KLkXD38Bfsq8b85cCiT5SA19PuqYEdeHooZWCrUpJ7V+KCzR/55xHjsqPNfBIs8Wfwr8iZr4Hbju
DSnS/ZDoTUJmWEETyxSV5sP7pYbU4NM/ljsnlacgKnQz11lV4g9kPpjALjZO4aTlz5sYn7UXE6l3
KXCRI0UdmBjI44fqIt4avJ1yuf4Dutl5bDqgMrfoqU5dTREbvHAi3nyNXZwhAK8pulw29vQcnXfm
E0+gRNDmuGnHDYw0EaMWSvxNxwyvDTORgbf3k+9PJcoDKzm17V3bjuensyFCIrosFaGOEcuOocHC
9SnuKH3KGLvlpS4pKqNvdwLRA4AoCA/AYkr1t9HXvUogYCcfKxKByxREeufzIcgWwZqih7h1NeKY
zfnoaroztjLmvzmFo5SxNLx+nfdriDHsAIJXipooG99yxT9QES5zVj+Ow9in49IYERKHjy+AIOnV
l4AIXxasueN5JcgJsmB4FFW3fPy2J2D3Pu4h/heOoXcv7vTUMrhhKbnTPwZRQKVh792EzhQM4hmk
ND5MDumMnfzQddY1hF9u1hUyETBesZ8TSekuLd7nhvaCwhzDw5DLBDLM0CLUI7mPMukgV/G3SKAU
vHOilQQjahR/ZFj2JWnwTXLK2ZJk6unVEgI6PQDFWQ1aM/OhwxBm9r+o1UGnuCP9P/Asmg3I0817
xfTvG2/VhqU/nUxnmKXjecFfBlRFuqZTnBEMCi7CbdyBosMUXgLoUqjB+duy/YMoue/ilaLZV+au
YVBWO5pNwlrncoWo8moz0/26t7iYU5VGFV51st1CqhKcmUPKNJ6TXw98fe+zVrQx1yPbxTbYuxk/
NpoDWEGDR7Fj9LUQyAihEvQhOZBQj7Tg67DvgTI6d+patepAU+BiNGJ+TR+32CG+Aa08Oa6cSj5Q
Xu/PAzQb9C8uf53jve6TZOtJGM7hGHnxRIVoQKpT9gAA/5FXMWBXgOlGLf7hggvSL40ob5nODbxE
/xiBBQ+bUhftlgDOAs8jPg6hCujRiTgwOj4NdfyPf2dWyhOr6mkzj2rUpxFIEpMdikylNcNfxHnk
qqTL3c40DLPOEDOjMRSXyQjG6PwN4CZdAu2rZQywlOaTKlHEjM3onXEuQGDoPG1hn55D/IEcT3l3
pTz2YELGTcCgL2olb+jJAPyVh7xIY+qgq1IvPKffREgRgllV9VuGUqGRhjECjV9r/gXODBXA9MBL
7lVtewPgysXPcdqZUPnDDfSihaETZiRLQHAGngfP2r0rz/sBbxKgUBNm+RLx37eqk2CktWuOaaYY
I87pPH2ZeJDvI/bY/sO8YI/TPQc0vaCqMtH75HOMy40Gejmk2QxsEhcT6+IlH4b6mJpSJlyZsz8A
DLHmsv0rDas6P9AJoHOSyf16TKW3AQLKHvGc5yYdDyo+yDCF02t8Feyf+j8TVh6aIHXr5iGzQ2cZ
FClz5czi3fDoQDQjezuQPwMZT0om5Kr584DzlD+WxSngXnPTMdlhDoZ7AnFV5kKGWYdPwL+NeEa8
J2OOIrFMiOwMsek0CO4xocC4MgybGWq6QDKYOE5GcQMk5EQMhY0DjOS6Iyn1hBbnOOF4TPUPh+AR
7QJId8R7uU6TtwUu+044teEYr23GFdTvvmS369gt0QC6EmrIM4z2qesZePvzDBTsHpQlpaRxqrwJ
3pp2afnSvE5OpkgCTeREctbPfEwmlKJ+O2WUwvKLOKfabfZHOe7wbnTvpAkLQGqd5GHVOfMkTr7c
ovZUtE+V7F+8k4BHATigIEKnfdTx6Juv+EO4G8CJmtOHwXQA4Ndkaniat5uNeiyCuiB4mpZJhf2+
8mgBVui49tkX7Sp/PmLW6S7vHfj47JhMyLA+HAz2mMl5LrODvUeyfPBqIP4/Vhrj5mJC8KYUFiQp
4xjfvZ1zYkl5KHuJ5K4RBiC/q/JjWiba/y/KsB67B5MPANQFfAkM1o4nIXSEMV9O7I/eXQg+ww4Q
CKGn7g3oV7ioLTPhK87cEoRN598BKcE3E7LJ5F6EhO7xlmqobhvzMCQANIuvNMNs56Yhl18kvUd6
X2QHvwR8LqwKgQPSEEMy0AW6VBJefIjnlluP6bsOzpJ0E6DVQ7HL/qBtoDpR71XsnJoG8S4Znj/Z
DkpGfEF0bluIVbyXmBafQtTOuBuxg9TuSo9J+nMOBuJyOXHKZ2jDI5NK0GVOMhnf7T4hybwAWpka
ou8574p2ITVIBhmHULhT8ZoxmJVuKWN7kE/RP0WSpWza+5BgYnsbgonTkVHJOLwxCmaHihpIcyQn
62FYS8cg8i6oSjuGBkDMc5zHUa3G9QwnkotGhy4GqwDgrMLhnkgns1eUtTgsA92x0qS3bSXi30cm
3iDDAY+al2NEQLyOcFY/2OQ37BZMvqHErzOy0z5sOCk1SgvIhGKhllULjno7c8Da5C8H1emhR94F
/jVhlTdi+B3Ow1xqE9fon5jOYjXjPHIuVouvKxAuH6vdoO1MIVKemhsUVxgYyZkLS5IF+1um1IE9
3jHFiIt33171UlpxJPGqziPEWsxr0rdRDL5E/HMyd2ujrwdj2yclF0SiDkVBPb2z3HcOeNeN4dEm
DU1ADH7wxu9+G10KfDwXvz5uxMyfEemIAmoIklBysBNwXPgHsu8uOA5DkjlA32/xKTbDc9l2Kgtm
fk0mdLh9UPSYG0s7a77tNbM51Od6S4ZtuGzUXX9CMmIl6MbMG4V0WmMRZMJME2OLp8+6SNqiWraI
bRXYqP3WVORWd8g4MKimH+15aYa+gz7BUuFO+1/h/QACbaKdw+Ec9VbxZPZUyKevNxbK0BUtfjq3
UkS4Y7obbvFJpf9ACV5g3EodMuB0GtlN7SUDj0M93lBucGh5LlRajXQ8oVXLNDg9Tx1uLt08eYeh
0MFiug0Xxa1yu85evAviu9fyQ2UgwwE8DH7k1a1+EHGbiXBCoMtrCjG+AN9IeA/DG/gOPwgaAGkO
Pa8CkXgWf/g/OWJ5/ksg8HQITiKjsM+IM6RoVncfyJ09DyxReRwrdGPBt7n5QWeYwhumR7BjSj35
prsZVZ/msvGtJIZ7JswId5ntkKg3m3zMgQWv5KCeUM5YvLRD6rclKw/6QukJGedRMqJ3TxEjwEk7
wImb5PwkOqJaquqCj6IZwppdg8DOtc/05OgpziAZHegbz0eOP+P7Pt8k9G4Uwwr0khKpVSlEWYCA
xRNTmpNXIEZ0Wbcz/ELATmEISeklJ4XOVy+3EEM1+AxI3KfI737OOpIHK8OmlRr6E2AZnz8Jqy2e
JQh8mBbXL9xSlFTMgGQYhrOD5KSwaTW9b7RgqM5o9eiJWLjBMHBC92RY8WSA3Ef+erCQPxsyvST0
V/pkB/9rQ4hJecBQ561aIJpGoNkUibWpgx9C2MaiDp0rxfBxchyGBtVk51+qJa3j2ceIhb07nwC/
hNsJrYuF1N4oRB0HmCGtc11OLtOPzMVIedwewsa/qYWkB+Z/ff7jyfLeFU9giy9EGut4MqbOPHOP
5DVdsqXRhGuSF0jXv9ds/It4lNDObIqpIjmuzBgKHz3SIyNLSos7fjaIy4Hp65FBYHvMyY9JqysK
x2s0dAafNTSW8YQ/OqLlLQElSKGZ8eFLyIN5xET8b5MjBtZMGQZzlecZQIkgksm8DMbA3Ug7DkPO
S4V3W0THeUSWz0GA684euuDGJtL/RRG12bYEARTAGCAVMLDr2H81juOxxZWyp61iyuNng1VN14MC
VnCT0oFg9iS4+YcJuiL8TXZX0u7RfDFJhyIjrZ8Jss10bVGgoYAaWJEMmu2jWatd8mH7wXjJSTiY
r43F9iFxjuar+lceHD4CoHjRw3JIMz0GemJ6cheRnGXNExwF8YchJcYgSWySRQRjG6R4SYrlyrjL
ZtwdVIJuWtXPedLWQ9ZzWZnDq+KLnHSEslqjaNnDU2bzpmWKy2JID55V9AnveVuzHr5Oh3ZSN8n0
BsuJ6As4lV+Zh9L/WsjV21szbML/hI9x/KuEwYlozXIWsgms09tERCrQ4T2+5wUev2QwTKtwfyR/
8ijJNEHxs6fJVf8lDElb6lzeTXPKlUTxcqMCct/N+2IAhbr2zvtBhhHM62fPvvLNqn2HIrY9JTgd
QEp3HqDT/UrJG8jD7uA5gCHAl3+mdD5QqagHzEG3h9aIvH7l4VSPzpuElgLNk9L4PEmSDGuulwgW
1HX+4yoCMlrR35oVnXDNMpo8m2/ZwpuSzmg2Rffg6n7Ow4p7/1otGIAde9fS1wpEaniGlx5hE3zh
ZOfLE0JNVSj39w/bWTlprc7+ZL2FJumMbdMdo9QOcp5NkB1QNlYJWGzTEAalZli2ZT1g3fYP3wJI
YTvuoTEKXx+4hi8bTRRwQ/94dBBLgkD65CUxBnvClmqoNfLUGl+0J0o0HyBz/vW+mLwx/B0QX72z
CPTG2wqyGiNNKlAU9BiV6xY7nlV9lSIiKODvJh/6s+9aJ60QwIOj06M1bzsvSxIDGg5YTqk7k3DF
Q6zZz7tqMcmYXfQHWYnFjmVN/E4YvNnCCHre7C//z7oawk4VN2dq0VL78oggr1rHBVKiHb7imZQQ
1o8Bmcda0fGHu5WAAxe6nTeCc6q71dNp88j+0Sy3K+N9AAD6gWJdVtaMP+5fPdsyPGFx7tE1bLAw
kQZteuFzuWbOznzy62yY63w1TdAX/YIOJX9wnNMA2LRYR/2iscezlLoMEAIAlSLrIuT8Z5PF0DxA
KZOKJ75AB7bbo5yNLwF5EQNBMAVRBd5m0zkU/Kyz4fOsB0dOzfzIJnpePTnHg49FBS9Dn8e2C7OA
/jLovWgt/1EHxKUn3SYyLFrK/QBwFi0T4gb18tZKyUr+2/vEiPa4ZXemSzb0WQSiEd2w9cnqZJq3
e+bQGGzL9eCdP/pJ5U+8eGYVlQw/O3u4yz7ssustG1/8+gd7UF/1sBNA79IJ+7sldIjgD72CLaIT
P3V46L+/7t2+Iaeh+AD60GSTDTsdqiow0OiBHj8iV1PqRSbprUkX4QTCMFRZgvcYB1NmkHmVO513
pxIVMSjtJd8N13cbM95gMVpZLwmYxF3qzPTX5LYrCLcB2qR5VDzL29qpsrIKhj+/O8SwabQeEIpY
KOMdnbzpSeB9XMzYYzedRZXOTS4XHLQKt49qvY8pTAOqHbqz4K8d6E01Q8cOg5Pm2oziirQL0lcy
MiigjPJa8n44v8+WamAkwMk8osah3027aKbFoc57/rYYf7dxXhOACoHvU0hwOy3OsE3E8AeKHZ0w
aDnYC4ze9ExQvlhFp9gN27jVrzMCNC9wCOuYTiFaRUnIJvibGaliV7vinbvC5W9alZAC5eySvviC
sKHAevS+SY7BA9m5YWNxrIjMbmtRfVsMhjsJGFq7Qy1+KB6czRciTqyElGX177wOoUrIOgDzD3yf
MtCJzbT0GdhW+pe3kZ0C/Hvu7naml2fs3jHFUktepGsYZP6SSmMBCY9EMtreguM+ulBYzy5/b+Qd
Wj4CmickNRldtCokZjg6/O1G0jUQaOBqNQo7ecet8EYM9jlU6j4aDrpYTbf4XjXnEnKYjwPyWX8/
wHqnSevMorJbRdWf3gT8CoCcAVbafdosnZX8BCH4gE9MT+mWVVC6OXWrmtGNp+3+UPMOHtGZMLqo
jplvv90nuqoY4/jiWC0lCUqKjcmbc2KzOKFahGA15q15VOZHCx3+p0w5un+3NigwnW300ZNJ3IYa
JgIxWSmkAMCwbG6QYSkMtauPbQ1kOSBf4iti1YMDy2ZMdwS7EYKF0M7z5RcLy5aCE/CwzzAJDlOe
BXlcasetdYpKOkEfwZZYesmeRTm7/VvCSma2vQuAEsaCt8pcBol0XrwzYeOXZ5V+okvUWeJU7fdG
yMsE7E8xlNk5KO+w+I96BbPpf2o8SESzixhQv6K2XOFHsPRvb7N6DLXk79PHQXG0HTenNYSUTmF1
wHTkC3OKD4HsCfzwTcTf6nf6vfDL+L+T4mEQVVxRIet5O3wP2Wn1u7LL2ejv7X3/zJiw6q2jX/xi
l+r9dx837H3EVht7G6gRnrx9uvE24FKROAQfTAsniBNtOM1NgAEnnm1bizfvP+z2YBbjgJHdFrWk
k1zztnvJm3w7yPfSPYeXGI045ya9727em1biGUpLv7gzFeW0znKb/CKALDQiO4ivdeN22lme/5A4
6M+yzWA3rfW/fwg/Mrp+AP2FzXgTHlCEeoc0NbOkER3cW1R3K2j2P2micKxBR/Cvg9rn+6/OoID3
vxut423QGjOy+xQtAl7GbV6X7bv6TEgBrYvqLPfjU9H1P5PjeOP9xhU+BRbCYSN5+/tBdd5LEFAm
AsxPUK2B63ghUYQ+oAbQZibMevS041xWRNbqAOseZq/JHfpjXutfIrRRPSjfu/ww/1ptlo8wI76s
6qCR6+EFl2UY4l33Mdgvd4Mb/j5b/PTQREDF9Yl8atTNvhOcsT58rnSLXzFCJd4PK853H72MEBmQ
0bbf8P9H0pktKYpFUfSLjHAAxNdUkXnG6cVwBhSUScSv70V1dHd1ZWWWmcLl3nP22QPmnaDijGe9
FNXZxMSxDaE6NrBw0ISTtKxNrqhOwrGOeSgyJLPC0O84hYseELre/MnkzLxpjH56t61Ccqg1wo85
gzYCeYJjdClTlsnIw1bLsr/qg1Go8SW3u9EIuiTF5s2FRxiGeCtxa4q1H3Gtf9+z5E0cdK3Wiyjz
BFvoBzZpL3xsGuOlSPCk+2F5Y4w3tZLTn+d2oczMsQ6mMtTjMF4mrrQVbwjIyWDejHacSkYGAvu9
MjY/TdDhXblOmBo224ElLH6bHKVQVDEDr/0OfjWsGIx6zMT4naZ2zqWBgbEeGyUjjilzWmofoghm
TuULS+zwV8KmtvBiKhDYdxzhpDJJwRsMqQnHRryfuLDnMHKyWotKy79zfLXay5lEJQascoTltFcs
8bHVWiItMrLWCaRGwFTrGNeRP40hsvEkBVwMkKZS3/NHU6cjlyddQaX4wqa4HW7Py/NSSRiyUAin
u5f326Qmtsy39tnHPYpEJZ6p8gnSRhIJgDhhER7Lfb1qx1y773K4HRNaQxYttnh+x07JtjwlrR1G
RH2+SY60JboWTazLltvXRXR6bH7IhLVsw6aA5pvTrTAE542K5FJSzOE5fv+L4/mMKwkmcs7CWO+M
tyFonxXjGbwgzJIbKyEhgmMC6rC7cxutxTTEzP7ceb/daPA3uVDVxtE3ysICUnb7N0IgeC3XZTRd
TfpRy8//+Q/sgozilJwTp68FYRoPPIJRdIDqzsg9fmL274ukPE484w9n6DeBsBW23+PBTv0PhiXp
sbF+p/caX8T9RGuBFZnH4uJG9iQmsIkmEBNCcqnWWnerxO9gaLS4fB7U3r3vzcr4WE0oxQvcPDav
Ded7t8GAG5dbsj0PRwxKBH+gtRsiQRQmbnjx5BrhmzhhfHeNTjeGLYPRyzxTY6qRAa91hrBJEUJI
Ns+hEu9lv/M+7tccYUc84Gv+xcKSA4w8mwp4pL3D4bGzchcTb8hJDSurXnVqYstzbLYMVHwInMe9
WZGo9bbjlYG+eVNs8vPXhX6mdT1YhzyvtMjFsFuGa31RMvax5+GRNFEP6/n+i6fu9xozRpjxFN0d
ri1LIzN+7hd8feDUZzE8RGO/cFA7oCfBTRp+vTbR2aB3XAL02DiTirgKkM3hzRysuCFgj6kQhhwY
bfiMYF4NfTTA1kPrTinC9Qu4caqNevMX0eUObsptw34gbHBLiNjNH85kRxL2Chzou/5GTJpXBbvq
lQ2U6kWyfmcxIMWCml/2siPV5sCgxBI5O0kp9kfWKErwtGW+qsgJjrmsyUR5G6kPKSaaODODLUbH
78x+m5XEy9W78f6+ph374Xpybj2eO8nGifE6UH9bthQAMtS7uIs6jckBTWjPcIH0eYLU3OLn6au7
NTGzyLYHJlFScHaDQfiJ2E2d3OqCl9IQsDCkqH+6k5OoyHuRrVQ2KojOzNLR/k/O0/PryMn+RiT0
6rVBedQb2qI6w/ljor3dL35qB6NijoNAWmvwe8hcwYzxpyAcp9BgHdqIVAB5TiSsrkQ18zrGq7CL
VaQsErBLh8EK7oJq493ZLStP5hyANm3JJ1YzTWnU9Al9nOiMjhIqh/6RJQpKT1FlJKAzM7c4CXZz
QqfSbASfZfQIyI2EBqPHlqyLRk8mFxe4vmN5ih4Rc44Wy+Pxin/gn0M6U0VXsJEYc0iNESzw+jN3
FswcYFt96FGwDsLp5bkdXIb+YyNO2AxnZqPWCDPQA1idPlDfIWoUa4TdzHTX+XA1/emugBuCl8Hx
6VFXwXqiWfy6Mg5Ui+FxjDNC+UcrSJE9Y3yXLUqkjDRvHNbxgl+bW3P7OdAgOrIoFgNQDD4j/VGS
NNuWffWhixgrsI0CVI2OxCJ9jpiFw1yi0A+/zs/J3HQ9jb4+21eM+OQcHwfWzBCN90bepUF+Sjd1
UGD9317lXXwCx+zOxC9BA/itIeZPblOWEJN+GUpgyID1sXgQNEkULnLbr8XDRgwJScX981k5Lf0D
F71yHjuSdPnyZPu1YMNE701961CvsuIWb+PhjTYj72M3Lsa4pCcTrOzyWZsOLSjXh+XIne3G9gc+
Dia+gj/ZfngQ7/bdzq2nNzyNDWLkrZkrnrEFOc7UZ9jHhCDp9Aslg0fVngrnsx7dYk6MqLeAieSF
uHkG4jLZlpF0wifKhZmfRyOOwzyYqi8sobGj8Wqigkl/29b8PmbUcOUXgj+C6lQ5ncnVOPCdZXuG
H9XdoSPRa5OvGHBSp33kNT4P400cycbTl85YwD1oqCyw5PTIY0jyT/8KT19cw0FSpa2EpeOa7Aps
h51mExwccclFr0JxzerB4QjCMH7Y4EoRM8rXesDOaP/MdiOfki1Owq5wq0MBJqDZkQICZTegQ4lI
rtflzct4hnf7R0u1beTFRLn3j+sgLDmd+ZElzHo5+WemYN2Dn4WhQhNIJ76CaJK/mf/eVE66f+4Z
kj09MRRDyRtGrfD3wJVrck5wAJqdC7+zilt2+9G/YrOMmT/5ZrQN+Lm5uf/apYZ4bYMZK4N9HwqO
/9k/djgnXWL/cD5sMeSuwtcu2RYuPlveRJeclztzYzrKiXsPBDtFONk65FNf8M+6JsfGryh4gwQU
wR8F9Ll6dRGjx7m+/iKoK0/YLEiYg8/+sMGuj8cvCYYYHMmsYw4/LqTa6jNQoybowhrUGWO5Omzt
Vi2cOmr0Msx3sxP5FuvK6rd51gGPft/jIDfbNxuRt1xue6KtvGQHkn1uS4ESEmy5pZBIr/n2eRG3
EHm3zTr2YjYpJ6V0f9HcBsAzjfejUPYyP92l7sPrrMZO1nd/cH5alYMQSKvwoCu84S1bP7cZuFij
f5zcHWyl6Ot0/gyQFwP92oc5gDmWBjw8Xr/8cle6XVT4Q1z4ZtrQTy/p7oMz67k6QhbMd135l28L
aHREptxkxhLrH7GtPU2LqI5hv6DKS+Ml9z92exlmDtHx2R+M4h+H3ZShlv0IBL86PqigdK58zTv8
nNv3HFz/kKmyXTB8UVOAb7rn6iQCm/l1WHnvPsi6/Iv1776mGa73+f7e0JA2/d7Qu2my2+sHK9Xi
3VOTDcLi2cVPDyKbhitu2Mt/OdAzi+X09ccOffpGBb0Sh+xlDE2d4o+Carip93Q+4u4RjM0cXiVO
9PaDyHSPGzPZdQG2KW6lH85YQqtDZaYP2JV8Qf9dB65ANC1YnHY/i2i/8yvvOTvKN/k2QbPRqGS7
4CNl1FcsK3dQePtqIvodBzqTKfZzdug736HaVLd3+DoejCZEkg/D9B0x47cFfBfhxXkEpF9wnkIH
wk48NRvts37uQWLKLelrVrEZBfm19LrNz8puyWYMsgwpmlIkkE8SMSh96bjCpZ7NXBO3E4wb2Cya
kBNFq+Cq85qPI/POEgFjvqctWzchz9kgxIjZjjk2wXK9sUHZtm1wdRM23abeiurUmW4/JjPYevZX
nkGEKB8sWZlpEr81+9P4pVInpO69nNdO7bK5CBC4b9Quh+N3QjWsiv/UB0w1ynPeMvsUrMdtHM+5
PYdVusvU9JYGH+gzwJXXA7Uy4zD3Uc2H+wlebLXFQ5pjd16eMMUd1QRBvLZMsH+oLm7iMQuQxpTp
gk3k/lvgEA+DgvSmyQ9Z1wJf1AEWENjDigvgmY8AEr0Y13+f15xghIfcfwimAKlDxJuRNfmaV/SK
8l+HkxJbA7ahhTK6vga96gFWuXgVmhWLhUf1AJ/hwhdwWiDZaCHW8xeTJb8SrYRx4UTi88T7yNQI
0BAQi2IUAu8Dj9Qd9m18+isp4m8+gR8G4HSO/ZrQWUQ78Xzym1eXF6g8xcv3D1oEdjV0hKI459+P
sMDfRcxN+ddj7INiQWnX0NphMzadA+7LjLBHC3wxn3iKZQTazst4IcVz/qSE2HOWRK/YQWnPk3k1
XkjNH9wNEsyhWhd0Azh2F/OymEtUGQ2JiyQ7PeGyz/7wrYSD8OPUeC5i8GDsKSkp+ZCh+m7A1cEQ
1J96Q4wrTyU+Ytcn2hgSfabE7S5Eph7DefpeiNS66JQA43E75ZHgst3nXxRwwl/a/Lu53z+JVEzu
LZ7BvFZNQOS84VObO4R8hC3IYvh5Tr8IgIGP6wDLZeEs3j7H8siSENelhy/mZP3aSpO/+MTPcy/+
PrflCCuNo9Q37EMGILhBdH+89w+TWs474LbbSJ5z0MrNPCVjAQj+8jrTDr5vs3hOeQSJLHv/3Xfd
GXERGVEoQmuLrindp97v2uII320lot4HsOSvjfrel/psD8n1u15WRGU5RVB67yi2xvbTIgNn1YYY
X2JZRF+mVkHlZnQFcXhXXw6Op5veGDK1BPup901VFpBEbXHSTtyJhomgfVBa82nP9pLzI7AWZ94g
P/5I9BXwj3tZ1a5/Qobb3Ka8MFqvW9UKNtFn0SrOrTsOiGBdYWZIIsEMkKpeEu1r3U38wUgyJErY
yIMqGnm9Z9iLIKgJMc2SM/De6++KBPeI0ENm+vK21cYm6Sq4TVZ2X3W/ABV+6t2N1YP6CnOfjBWV
kIEaV/rBjnynU0RpbP882WHFjKtlu+VWULm8fY4oCysc/Uue5wxM64sbGiCIC24awYDdj7DCejm5
97kCWKCmJfLDLi0uKNvVD+HOO6KIukr2JHy6hZ/YdLRQWHp4ULAFHOkyU9R3D4dCZkvvsyuAlPuk
z4Z0LSKe6Z6HZuXymKOX0NnSoAuR8huBMq3bW7wTlvcj+3uIQeEmMzJomhjXuncThyqqrgogLNfp
GnNazdKqPbbV+XjzjrpNYj/UAfknAyPX+5q3wu/ZozRAPpDiIBOHif0k/0z2BY/ZwuNY3QT/eWW3
IwhioGCnccsM3CIdPMdRTlBYpFcaYC316U5OI7w/Ma/1ZaX0Pvt0GeOtlHvT49gkQQzmYY7ppehO
tYaIoP6pCQUH1Ov8WRfhZ/0g2pru8cWiQ9Dk38P7Tma9sAjN/Jjb9fGtNxweb2uk56qwaC3R+Brk
p6oNwU13PVm9zNzLI2itjYZXHG06aQrezAJOM5KIte1K7te/W9lVcA+7gyLaUE0N/ozebcyOYn29
Zluvn+u0j1B7wqY719B1z3emmO7jejdoXw2ZjkMyk2tnzU5PJ8ekNpLbv++pWb1VeVcbyS5z6/U9
jP3PEQwKQXsUI7XtGbO9SdWXWk7cJcpk9d4cLims0oPy8hrrTUXl9vmSmxqRLVnkA6/D0uvgkI6i
FQohYk5jNavaySwi4sgL6h14arx1UmJxY/rRD7FLY2e6pOQzYODpOfjkYS9Sj5UW5mYEMCTmgGWQ
L7/rvncd6rOw0l/+w6g4Ku//kMpO/ew/3pTEiGSHn/UeAb35cIug0p4A17IPsZlpg0GtBr4BhcgZ
rmbb2faJI0HmFOrdl0CDsxA84NnvhgVTo3zPf3SujrSKOa6pGoOpVpvdsXSfyWq6mZxaAqFFjQPl
YwE8514R5N74BNRtDLYMN17M5WTrzlDQL8MWk1dcyyCJP/WyT4IyCFQPSSH0aiW9xG52zEMwutT9
KbI6WRP9AtS9TX15OVxBcj/3ZtHk2ASky0RZ8LFeeG3/jAnJ8j+r7R+ZVbx6+F+zNxMdcMLjBac+
qETlW2I8/CfBBOy3xfKlYBGH19Ns/bGmWu+XO1Bit8fnBWhhpQt4oDyXH2r+FrV+G1LXYSIr4yp5
VxiU2g0DHpk9jhbNGqoXFO+KdBzr8oqEOHN05QpAIAqe0TRM/ETN9AfaEgr03p6WK3yu1u16ZLar
oTG5HrCfF7ZozQO6ouM3ij1KJ4YNAChAp/OP+j39WGgNAAD64YiV0SctOWx9AB1EeZrYzYeYy5LN
l6iXN/QhfFUJFy6gJhI34k5M6GJ+sX7uCr2JpHmCAWm6HxpfM3dkvkKiyQLaXn4VzNMovkr7GRWb
gjUM9h9QknyYVySEgk3tsYZQbeA1tPAVnoB3HpTeF7zd5JY+85l3mD8dzim3hCgTTJb4v4XdW287
w1DX+YHuTI405fTjv2sfTNsc61Bel9zLxqGE6U0i2bMxwZBIZaMoRxMWXw7sZJ9VAV/us52dP8lf
Of77hENK8v2DudHIZBhxbaPnYPHai8rbkmr6ROCZLHheP+b30uw7NMzBKDzwXlA4WcPo4xLdQkoN
XR3w0B7wWm2JIb/7RAirb5fdedXpZIR8/jCiNg/6j/ebEMH5CcdRt3pHI/LU034xBP2cH8dWrwzq
S+0+/PF8BjydXwo/3U43gPsvPw77CMkBrtlYH1KQkDOZY3Rb1kvR7B6L0eaAqyYWZx9l4FBZTRy8
yCkBE2xPn1g012aOyvLhUhnmHl6+zJOb9dus7dxvAC/h4s7pqv3Khs1gUQpg6ZoYwrq183BMoCUt
GiHvTq7TwP4xcVWy1QCpewyUauCo7Qhes06WuZJqCZnzpak8/MSo/Db6aF9T2n20u8qmFjujTWWN
133aw8icEq8sWR1Tq6/5Yij2Js3nG5Uey5s7Nr6JCCiEFX7M62z38RqaQZq9DRQSIzG+l28Y73AQ
t752cr5v72dGFOupQtA14rk+Fj2ni3nvh3qN7T/izcQvGTb3ZvOCic0fEw12o/sZxK8He8H8NZKW
3WLP8VHM2TroLmGY7DpbuH7DFBKIPV69AvaG1dOE1MLkAdQz+XuHT01ci+sBQirZJm1sR3fTHgtv
HI1p4EHEgs7KbKolvfbgANAqVPBU2OSuNGT0dD0mTJoHIL8v2K0iXzq+1xkglrnR/nUClgSPozdE
Jqx0BjUXOiUmTy8TuCqimKs2HO4tM7pi8cTjUdrOelzZgis59F9MggpteCo29w02tC6WIB7ZRHMc
bC+Sz4NZ4ec8gcUJ0+QCdYhCvUWrP1qNR3+celSrwrbE/HIQ3DkmLhRDSViQbTdFeCgtJJIadunp
ucbnzmg3b30avvl5Zgu4VAT2MaA9TS53ur8T7ZzxPkkukBzwOxTRTbKgM1g8V6kVSeaBhbEW9WYT
Xwcaeaf4u8b2EA0Co+58I4dDpo6Y+roomSNG9ltu32mgzFxCJlcjdebMeoi5H/QVJ8ZXYBzUH1h8
qiXX49cfo/lm4jcaFYrsS/6d4/6uYYy9gybgtAaIM7Ha7G5ARztcq5R3b3xOcFxnZPC3xypYXaML
0HVA1zYBzrNG62JAx7CF702oKbFP7FFooXJiY+/BgV1GUGl8U6tZpJup1dvO4g/NlCPmuMY+2ofg
BW154IruzyV458ZQxS3WdNiTc2u/7O52XwPu9xghE/gSaGFoDs/dhrGbL5hvPVtEM/+L5Bhj2NvB
+VDKvvGBxWY3Yi5tlOfXuliLrrx8OaLDgN38HHmb1FxmsaGmcitnypR+8zRblcTZJTjF1B2o8vxg
z3Y9vIphEBfQkSiwmMtYA+Z+2JsTFTxW47XkPnrDlO98AkWb98K8CU/z561h6souzywo3lNaG54O
vUY/zJ8uTxJgTBkmxpDMlelthsOCQGJJuwDs5YNt6VeXN8cBjGhdWudu7Db8+nYkhoCDc2d/sbLu
dHZTrMUh8Hd+o6PRRVkwXTwAmwYLTMJX3y3vsFgPSHPmModTwPtU74iT+Niztczs5xU8+xYlA/Vk
4MNgmW9xmZiVTRgH/L4mqqKnA/6DQTQn53jD1zZGw2nfHQ+wA752cXm54K7ufTs2sEQgozaPGBU7
DRlUsKCX30W94JFUCuNtynNqaVmVNh+SJ144l5cu12b1doZX0ZBAWRmIrV+z+YysIyfTvxgukIob
SEeu1PsyHfdby5O27Aj7Dgxvwx9XfmaX8AKBV7fCcugxNQLTxg6SQvgqb2GT5v17xrurR3MztupO
+/jgoKuORLy+FwFeWlGFLwXM8Pu4Lwl2/7uXAb0g4hBsvOmLwgF18neFvz1V0SNAAKLorkyTJTJc
ffql3qgMcpXC7I2d8aDkrtf4SLcaY3BjTIHSFXAmSWBf1/jCv3RhDgOITuupPrD3/5oERyAiTchf
oHlfvVcMPTVhOVVzh0ilYMASGVN09MmOB4aFIkkB8mqivPnsnbJPuIHHrBK1dCbJn3RroW2OV1OT
lwnIZoGzXCzb9WB791kE3BnizZShPUCSmdL14IBMJhXgaEWOH52NJdoDsrtaf7Bp7XRXh7k75Olr
V7NTccVzal9reG34mOGbLYdZe2ysT0B8W0Ae2m7MEpf8B6e+dCIukVnq/5X2WAdlyt12jZkFflLT
NS7J2xQ4LeMNvZbxMgvaOe2Dm7vdSl6CamGJ86KQ7NPRDkZH7OBAzfypUtnEk8GyxY3Ck4kYnLiS
CifkF1EUqx2g18MHVZyYI7Ps0w2D7/5LN55ig4+2HxLn2xUkhXBjjpygdr4B3vAE3PzMLwVq7k4Z
L2Z+ps78Uos5cG6/7ZcEYdl9Oq917KaEosXeU09sgdnSkSLpaQ5c5lE8NA8jW4oqVGny/8TFQX9F
Dc8to044BJAWMZknJsHKIeYyKyV4j5xuB9a9DxSnprvKLl2K98+CaKBdqj9XRA/tftpwXegtI/yZ
8Qk/WklaWqx/FqnbHofRy0udz4bPW2O+PT+zcYCnwwHHrIN5mP1SP9bHSuyP9tPeyEg/q7syUWZU
pj0y+DXFM7QHe0oHLamFkdmfcGLmYOLxtomafUH0Xn15+b+w6Nuav+lWuOUXLq04XiSo0dclBRmY
Ml1HtWiOHQ7MjB+DllSkoUVZzHy/JysOQXbOfKa5tRAlcuqcGbKVDZbVZnPKr4zumOyVUQX4L5y7
bQ0oB4x9/NjEGGwoaz9eDhA+BdgPaVWmHkPidA0AMTbf/ug4isAc6Bu3wBrOu9cX+x8mQA0jlve1
jOroTjN1IEv37ccrYlZAavrd0KdfCj4rHMtNGJlhJuHF8TdipgbcebAogQmNcArjta7DFwFOhIv1
MOke5b8DOP3bZrevG0f5tj7PLpPLA0AUmAxDFbbtGV8oecxGyGweTP4g+HNi9VzcdDFqGfdB9tqi
JDn4TOc4kSlLAZxxiQEZrHt8kL8JkPrN5z01iBQrWfliIIMgC8QMt3xIYcM/zFf4zQz+KWHUxEXh
WgPjl7iedD6CKUEIHC+OWNnjLMbXK4rD1CU0U/jL948zUJlI994AzzEHouBi+EFQ2n1E0UdkLyA/
FLjD6bMHTJVPU2r6ff9FezZVasooc0rQDKzqIZh9wGvG3ESh6oOpIV9OCDjYvSDOIb3ekE7CmPNH
uydr+XjRFj2QOc4WqG9hbYIiS90cIY8MkLfaQjTQx+cG/SBkH3meMdZATbCjKmTKhdHW5/j6h/99
vQNCjTV8mftujL/eDtEsTLr+wHzPQSViIEYqcsBH3KxPSZge2wF0vj8AaAk32uuE8mEnEPwJGYgi
lel7aRfnMfEsr0XCCLR/+dxPDaBTPqRUPvM7yan10Ura0gmCxBMDzRKFuJCus22JS+1pBB6qjlj9
xl2vjamdaWMH7CaxEqIxE63bYQXsj/RY7Ra9fgUoiOcT/zClVWZ03cBcy/dyBKGHXGjI7BOIT3E0
tBESbsceAIWawsYSPWQY5D3w863pb7C65jlU8NXFfD+hr3yRJZEo8pYgHzJ7IKtZP5RTwwWkUkX2
36tuMdDq+T3iB6sUjmeFWkwBj1RHJG+jPrJJIqDwGRswbSuc28KE8Am4PGNvFlQ32ABbdKoxSAvX
rYDWRcyoSY7kAsapNzRpkH3qhnBsDdyBiWGlL147Yu8y877qtlM2QZkkldjoFqMTBajdap0JV+lf
45YsuIPJpQlpwViaP27JJ8ow1ThEvLFVex5E8TrT+KaMoTE/JpxvsmQOBFaQKaKO9UihJMo0OFiy
N9lSWeHPQMowbPxuVVEgdSRzPfFB+Mx5CeutY2i6IaqS1pkaRU0YXtIJ7jGUDMXgacK2Cf/daICM
1mmCx7nkznBOgqMQ+qBPYQkShuTkx5f7VJOwIuOxMtObFJan5ppZJVwCciJ0zis3oXJO1XzdA74M
h7+e2As0Cq82+pTuqZ4sheUTtOW+whjkBQMOOG7Z7g6oYbPoAN8xtWer0fKgNSvagEWn5UtYBz1X
a02gPHEehBcvQPZIkygc2hjvoE/Mrync0jA3ganJphit4SpwqSf4bWP5YfEG4bWhjkJyCkXO/uqv
sJ7Tk2iJSzK7giiB45DIOvOtkWkAMlapbKEOjEUjWddmH0iUc4CMbyUyBYZ7iKZGeLSSRWKhEzDv
mqBOAtgTK8bsqzIcApaMVdmT9Jkj3dhr/YMn2XAJ/bvLbX8fS+Ypx5/FhXb7lRU+FNrq3q2Keook
anO0GCjk9vHGHmrqMuOFQzMDl0VkPl0c8PdotBG5egwe7SEspKcb7958FxKlWGavy5ssz+ZIX60U
NsfmCgodFZbXOyhw/RizcQ93PCPwcvqY91SbydqgUyRREbfU1hsANzsv5oDjdk1xODOHes+/X+LB
SvWBbQjUyUWu31ctDLEEUJNzaBkTJ8u4D8WyuHlFpEpeUqhEbSCAAxUezOUfK7dxBWPkEIyKe9nD
Hpn98T1dAEe4/JxGsXt7qQqsDfOCGX6mcATWSO/mGGZF5MepPCLB2xypn0V1IhkmgmNB/wgRsjm1
5JdNnYmSb7M1w/+fOb4VTEAHEC1Tsz3h2xAFspJ6aRi7ZfK3Nx52CjjD/K/QHwa0nnm9OhDcQpUK
YpHD5KGYDppLz3KpuO+t3YCpMkfkLs8CBpM50wANpwRtovCOmrlCdueDUFZYU8cHhJd+LP9ROLDX
gNwMakA/R4NlcimPLSy1DwjD45j4ShmWhAA/kPcg90mzeXzhKOZ1iqPsVUiw8yuYKVvw9/hdl+uM
icUcDRq55UsRVHHgsooQvD7J7y00slOffg6jiggZJzvSVZN3jRM+IvEnIVBoDyndSmKVMjiThQPO
BpknDfuu5qOlrgwLZ2Ag2XUFlohPZOpR3pa2BPES2poFaEFRedh+VjJyQcQwNHETM9szC7f605Gc
EHtqQiv7udntZWdr2ASQHX56Eh6zf1Tn92qgApiQ3DEB+cW7RX1TQf+U0nmRnUsMMHbGoNBzyjKT
pES1d4cfrxj0an1LMtYJ411KsL/KdYf/m9+zdSDXfNhiKe11aOPKjyIKXzmLVCI6xFibbJMeuDVn
8GYyIiLPrSlvHy4ZsyQ1T+h1GsYkvwuFPotxvJZ1rsP8a0GmoFmEuKzjn6tMz7FbHTP7rQ3RY5Kh
S5/eMNKqaGCmzh0IF9icHvJtwiwDV2JCrdBaU1r5rYmgafk0kU64qGpJuYZZA3eZGlEHcTySvAQ+
n4UzPeZFej0Gqxgot+FZFVQB/Q6RQ3Eogmt+SBPmgGJjelo1j35lIFbgAap8ekx9zIinucXL2O8I
vCa1dtGHyXXBUKkNmQ12AtoF+D1PlYQDe+z0YZkFpp7UUwoWRA7EPnXIk9171pOvY6WQIQU9Czhl
dj21JCXCIyerFpq3R7OjysaI2nqIXDRltJN74lxeVLBNgSX6VhPQI/de4WRJ87kbWRPQaxYQgXfU
9n7tdHsm74CjP2sCSnswJtGBlhye9hXu6EmyYYuNzgdmuDem7jwoPl6kyK9SF7HQNgsJJlJBccM7
qPCBy43FrNZC1Z2ppLB5A94lUXOy+ug324yb3WlPAr1LjDeysAkT98N0cMy+T1y1Km8wjjDfJnuo
ebcze3DOecpzO9m9j8Pz+AwlrbQ52z2Bk3PKbtIdYQ+SIgV/yqepB+THNQv3LQx+8FJDwdySFJWt
7t7IHuGa7AphZvaEZwgvbuagCO4MgKS/6kR8oB5riAb69zCvtHvQLmlzoCK9VFazNdAa/edwDNCy
PhEdqxFLD+HKWGdqcHsdn9pL+ayzywx+lP1ZD/Zf/Xt6hN8lMcu2bDRmeiwZOQkoVujTMZwXGZPC
1V08rmPtp1fs/nf2f+7eisBTaikiBfEPhSqtw3JaCMrMY01xHkE/n+OXBJ8F1p4+4lC2ZWVAAUao
DzAktubW1CWNxywQ0ASAteSkN8aR7FFsP+4MkB+aaDPEnE/4psxwlZzlAXT696FMQBmAgcSEc1ic
N+wgA0VYfgxoBdpHOegfNJStNWISAVXFFLzXgkeY/ZEqBOcTA4XoipALQS/sf4+fQQfaT62wE5/D
24ZhtiCBeDFjM6SqK440sytwi95j7x5WlNJhfpyhgyYyWFCx2VzSnHFSwxU34mXDFoCUz8ow9/hq
zGd4TPqwIOSEnf8+T01pn2+HXnf7kdX5VcRzu09NcEXilziFmW2Bqlfqz3z9I6skoNiAijRl4E+9
TIaQN5LjRQ1EQqFvseXt4UQiNGlDnyuO+nq6yqgK0j2ACVTXoXrwx4DzokYuGwgftS5kZPiZ4ewy
MJ8aFwzmM7Dn3aHHW6TWbDF1KzilHb1KGtE69U8t3O3YekbYO1vYCfdDRqYVJHAsJVZYydBF7Af7
0QsPtKmJfHPKWAt7CTNfPKgo2w0iINhFlXHAqYFRFCQiPCeduCcQ8gFJoBFdGBCvIusjpoODdAkt
dzJd0rO1xH28/2rga5+oalZdex7imSxTFlXO0GSjvAnbgqILkumKzZJF/1nGTJd/XkOl+4wqhcHp
YkiXm+qZBqN3H3sClNg3BjMktFrvfT/Cmq4GqxoXe+LMHR4n6oU8msIoA7/DaoCxNDQmAUjwvT5s
cUxc0mHVemk0SJQmq5EhLTJtunwqTVQQuP1cgGa4I/u+msAiyMzfKolglW4OGhLSOTZ1C5qie98g
fW9EjJBT/NMG844EdUICtREwbBq8zAoCGGlWPE4TwOynHwxWsiFhepxrBN1rfaYgACUHbZ/kHfNQ
Z+cm5PxRidBGHfENDzrFMGTC337WZ7Tx8D1tytsFezZMCwhlc544huhk7IF+tMgeIZvLFhjaRlQf
HqMsb6oOrYM+cKD7nXBt9Av3cK6B9EqrrzzwoPX/7ZFEZ/Li2GmxerBna5XvrdXeRA/KKonHASCW
LwCuZGsC7syYeSbAtZeFqc8bUDqGC3cHyjx+JPgwEX9H9b2VIYZ/KSBRCa2CmTewxPnsIvTxjyMG
AX0u6WdNeNCKZFC4D6+Q6SPseDJAoDHHS6Y39DwItPYvJ6BHz5yK9U06GU6b6IMtgcEkDeGis8bL
AypnxLvMT7+r/uiOjb4AZZZ66vpKzf8p8ZLsHp1Rg9n7SvfYGWgIGlx4BWxyJfqPF3wn4snICafv
WI2B2rLVT4WCxWj74eCIYcULEfIr12SeYD7WMzkQLusj52lhXWzOwMneFjms8EfQWMGDy5hf4fCH
hKGO8FpV+w6GYZ1Opisglmjkymc5gZILzzz38HUNDhs0FvBywdPGULdFEmeT+Q9stl/e/1ILvQpG
D5Nf5hJuTXSrpEoB4/3gFRFmrN95oPsXr7AZGC7c/0g6ryVVtS0MP5FVSlJuyWAOiHpDtQkMgBhI
T7+/uXadXWefs0K3TRhzjD+NAbRPwoa+cprOnxbf0xGfR+DfX4Juf1x9iTZR8iVHNRs7dSCovB4B
cLIpcDtY5uVt+QtH8MS0FOw8wjC20cYZnwAnExqczu7zGck4xf2JgwmCuCaukn3ZBO6x6HhWEKkw
oCKOxvCVATGCtBst6PSD2piyc5qstRklb/p0G3bGD2b67Bay1dljYQC5mF9P8fkazMjj51xhZ50U
URPH4gZIxOORZ8Vi2BApGv+Dqkr+GxLqdowW7Rve7hS7fvQMcfXa/Ul+oBuh41DG+eF+yC/xKjGT
abxPuBBs9BQpoTt9/vILLw8hypn9kGxF3wtqMTajzXA4LRA3ttcBallCmNbDvbx+EJsdr/AiQ8aN
CcXuuIvgzHPlyCJfHIxSQDM/WPSPSJexszD2nuNJd+X1h86BScJZla3q2RNYEOwKuuSlGC/xHSGB
6UgeY1jmfghnUjJX7R9wLNTNgMp2+aEFQAqhR/qXAYY95RcE1EipD+XDZB4ia5Vipy5u24ZUCKp/
2vC7NZg/Ii4sKvJYubAxW4+0afn3WrAO3otRofajNxfyyfbk9q/sUFaP8Kh9Fnd8GyfteFtf3w6N
MI7msyTkty1Uu2a/4DaYYntXjdepDRraJ8wZ4ZOhDl4cE/68JvkAnhrBe+uCkWITCyW85OPRtNrL
OzidTQ/5bkBXNkJ+9Jrq83yvXar151KNb3RSVTSg/ag29/1rUaEZk49VJM/e6wqVyneRLQdI1JAv
Uco3EsUsRtyNXwh7RTkbekrw3ejjhwdU4LIvflqHglYTtsHnWmM4fozjSYrcmvEr9cGD/BhyuB9i
TfMg4R6rCvi2t/pM+3/pmeHumYHhGS3C62byC6DGOFMa830Q2kdBKD3WgwtIDdqMr/9dDL1mQkc4
BpQshX/lBS+cTxqE66JnGkKrZWsetjYSVl2W7sZRTUPfQZNTmwULRtuGs1CIizXQAIEEkHLXx3VU
hSP7DWLBQedqRGqO3NIYY/Ri/as8BqB3PvA3hBAsvxN1R4++wD3ssPyOQkRHARGjRH14PYCB2YMJ
GUPl7LtQ/dsuHldL1p+HYusmeaeh7KcLzbVqRqLPQkeGBjEekAGpehW/PoqYBGBXcp8kprAlhZ4Y
VUrCj3YH6z6weLmsw/503rdhTqZtCAogGgZCuAKyCfH+4VgJ0n0RDHHn6JtMZFqmfrz8rODAdmpp
pSKToG4NhOPIkuIAjJk255/3JRwxqcinHCiZ0izcR3E4WsXhYP3c4ZWTVvHhhuQ5vnT73pmXFxhc
otvjD+6azRHSDtXLS5gX8T8gnhWvPUwCbK0MIM01+jmg0bR7D5LU/iHToNlg0vh+DP5Xs1cOjy0v
f7cDC0DJxxa1BmyeuoGFsApR+9ETiOaEMZLGjRl2KbMmjrQQfaeJEAgzPuAGj+iRQMffyAMAqA8N
LFjIU8UrrAyx/JmifUG99xWSXrh/GVnsZLi97dEBv5avwvwxICvi92uCJNlAg6p9lbUGEEWtImr+
0MQdH+sQhsHrUwiiFsM3gu0WFSlbaYjDRHarGSOdFTsWIMUvdaWe+VvUzK9b5Koys3Ga2uhSO3Dk
3OTNHS3ujgCVd5iNQ3x43A9WCFShGkpHLhSOE0Jp+SjfxIRP7gW96XOe7j5hxvEc8RfRXMJB3kOG
ROLLjOGq3CFwZTEZnqtyo2JlrV06L4tNI84FeMWS9sNpta3xsIgVeYX/3PY4RHFBr5FR4i7UF/hS
zJZd44WvL2nK4vlzm3s3MiZBS01WIu7V1f3vi8E7n2le51aJkW4/luaQssBh+1qaGhW8XHCuirOV
XYTRi6M9gXt7bQgkQcvWA4z9/vGH5k96TMzQiy9qq7elEUJSQpC1gZiOvki8heFZDvIjeLHzhdVj
AkOQpwcYo1Ba3kPqAPVfdMbrwY6AD30OK7XTKPUHKIXbH/WlgxwQKgfkmKayLsiIIirh1F1fW7YC
OOo5A6qhYPH8H/T1KGxJWVgTsCAFjd9bvxDeEJ2SXEdTxQRKXEBcRy8oP0h+8Sah4IiGLNZ1Hr5W
WgToPcndpvqVZnWVdvx/VuUVE/SN+qHeycsC6FegnSkO788ErgAVA4xvh8tAmmqVlWxvq58LqnGF
ka7ZeSD87wNLo/L8tk+fGkwkVjHmzYpXbYTsejKcVPtk+919hXmnnBWr20pfC/U8pkf3M0lX0qSC
nH7aQoqkhtgtLW2e/t0m9W647KAafpM+01OPq6wv1amyrgIdkTCDzFJe1qDctIwmNxyffkIU2NNO
g8TvzfJInbULkoBRYJBMsSsn+fZl91mih5Jmqj2t4c/AOYGtQvdT92MmS4gtyHN9z+t7Uq3bMd+R
QR0f+gfsDhiQkDHNyc0R/oF00e1GdOXYLFdYi8LvSZvW2KtHYYfXBFEBWIG66djnx0S9F8BXav8D
JkBObtBumZVNmuVgqc31EAUFCxv6kcBX0mUPmVoepdF9Bqc3pVk7yLMRJ8kYxIBWGrPeS7hAhU85
G9dXfU1eULu6IfDkLZzBAEbNory2V7Yfw4IEcHm3Ff8COMRLgM8d3xW4CxKAIXEJGB5GIe6J5I9C
mc2KY37AenQ7c7TRQciXejOKcB7AT1Ur0NoDXFW1pBDxmqMIY622cFmmAJfMxYF+atawxfddT8JY
88JlfLoPWICen0krwa2S+taugBvHG/ClHcB8seGzg6LiM9hAESJkZoXfBzmlxAY9TBARBRECEa8D
BRYrBU6u8316tkxMrhRwurw5Vyb9mA1JlB0V1BiQ1UCbQ/IH3nMCeM7D8KPjQoc4+16Z/HPiabBp
s1AdG1YccczKISvGyjM74TBpV8Cuxflx5s98FqMjERp0fYFyZgGqshshClv0rvfVbc/qzdSGxvkx
o1UhvArRKULYn7LXuOLoWmMp4KWSqLEgqx+s/WCXWA/P9aY8D68Y5OLEBXRN4ZhBN9hXgowJeCIz
Gez47wyL5M8sdzoadd7LYgflx083RESU2BLoyo38OeqqbPx8QOtJy/OBm6Ez+pxWBxzYK+n4PbAu
Bv8SbAxrIDk7uJAiIYlBQqjS+6uc4aOPt5TEBdHaFyiwpCNwLoWc6s7ry7HNHD0aF2DYtxNDLQbl
v+wsfp4ZbBFWpXr5PnX7Rijo15+oQdIXr77Lz6Kafi9A9MiJFpwVn4j7hSP7OFp9aB/4mtIEaptZ
vV3TGu/aXUed5YOOpoThAHTK6+40gNK7ze6bWDV4hBtktdg/iZSh6HHWbXBK8QTQA/ePBCZGzVxZ
ZRvIt426w/4KMfVlBn0cm3laieUrRzjqRrHuoehwyHSA2e7RNJAdT+9MR5fQ0X1fDtoflM/+4w9K
cvFaanx53KUPE70eQ1g3hRD5rlKI0XUhNtPJIddC3t5OKHUV2mXlmMP45DDJob7H5MYYg532H00e
I4Zg7eJ3yQbXKTk18Hv3w41xnigWJFjQcOjb1WV3Lc+vFQTC84/AjniNtnDPDtXJbycTdjPrWoNM
E9R5EG1v4QK54wZlrsC5h0ufHuJQHb9Rehyu5Giwkpd9eqCVTJe452lJ6WroPPgn4jjsZsnmsaCm
7JQoZnVIfIRLYkfLkMiLaiWuSSPecu0IX053kmqmUCMS1AXtXFgUH2auZluftZ4pdvRBeeAN5fIg
W7GocNmRmsQjSfNAQABNgWrmirhfaWM2l4IfCkQAazVhuQqFAnyuwopj3hDpIKFEIhBJAyP7ZzfF
TcWPq3YGb/mLFMt//2Rhb/bdQlBLO+2kor84KOi64wl/prekZsh7Ug5u+Eofaz5xuwKLQuuXXr7L
WjG1XcWma45l3GRkWxJnFaFvnlXz4TFbfXfP6XArb3H6eur6sa3Ht43myNMvw2xx5G+c5LlK1t0Q
NB3WzozX0vx75SPUE3X/z8k5kVaFNyItgTSYqEZbJ3NQIz/Vkaixkm8z5Cm7Gw+QqvwAwh4oEBz4
P2rqIWcNyAsOhJOEvRCPIImDGxy1aJmq6+uvYmRANQTTjcvebKIedZCdJv5wWaIrAdt6ufGfviAG
BYvDaP1hqkCdy/s9TfwWTXDWY42O0RGq8osErLlMIKn876nFPqKsuGJZRBJLvOQtyxfSduDXR3kh
zUa62UbSlHMCeRYlY9o73dcvXLSPKGO5zulHLvWSPhVX2yGff+dQ1HRWLTgJHvlrscWLl8xkgvVo
d/Idr+JoRtvYLNrjcNLQGdC9M6ZXhIH7AxxSbMlJkY/TlGNEZxpaEyP2oihRTQ91ayJIAQtJDD6u
dOAA41pyRZtFtx4Qv4S+tTf9nX4UVMK39jlB0Od8SEmuGeZPqFjf5KSlov95VDizBygzdlD7/FkM
P+fbnlcZtwxlz6NPfLBz1yj4c2KNScb+9ueF9xyjPj/CoXfqr/oR5RQ1JcLcPeVS4xduxMIdPoth
bYl6CRICdT/pHbQTlAyQHX77NERPCQ8DwDIfoVxTUutNlj8CSn7I1YeMAunYsFDxXyQR+STrJ+Yf
yPTUHD1NBEK8bINt8TLeJGGS04EmA3dVZb//WoSmtZMs9KBaVcBcA0NhFZTPImAX8w2eOw9jqvMy
Ble8VNPCKv2Eh5HXAalJNZPuTu3DTX9tRMIgahzDEaeARoJEn99uST8arQlZ5qB2oMJWGtdyVn+8
cjNyCJayhWv0nZgymiQ2+folog9cUrRkBB0O58TLQ+s+vXrDigkFzIERGcHkgpAk3hARgQWbcurB
DiC68MVIn7PYiaBRGx2ayyQE9/eEQnpOYc7cHmsGZdogLCLsF6VPOQsF6SdK5mhveLT+2P1QQJrp
lmpp9hMJp9DPZ4oZs8/1XwPAPMJXG/qki8xuUFFgnmQQ4IbAcgiXgtgG3EvIxCElHXnZQrdqDuf8
yAGalRCYU4jL/3U8JJPmkUROmgnXzwlLcXwKke+cKvrzJKD5hyUkg6VHTbR+i5aL6khO6/TnDahZ
YQ3IxVLmXwjDgJoNfNf3Xpr582TAKdA1njDUKJy49jusAVmHyBzeLK552k9bRzmAR4bSdihfxBgN
uYxEc5uHgbW9OdRoiQpEU2iiAQPru4lFTET49VegtrxuT/4wlnoMmHRJSA4tXhKPsLYNUpktvjBX
i7pQgLxf5+tcHxsVFQUCO4Ns0qC3k0md4It9YJz0QERWATy14zc6D5DkZcNThOrCSnD3sv4LRsmU
XIFUkEwQ3NE7YyXgA75Zg1BsxPIcRN3siGjZvHzfDMVv85QQGmi2W237xHOQWh/Yxy+yKdSiH1hW
TBzF30czUF02BHLAPtvaX2mIv4uHx2bvEXOuR020ZV9d18tMNQbCs0GcGJIZknv5Y3xbl3eAWyk5
4Rn6Y8YaNPSEDp2xt06sDg//HV/FP2ivRHqx297WCV+AZbZszSLyaa+RZBubbwvvwGCHBnQrlnD2
ibvs249gePyiUd+S64OEDZB9mk8/pOYRZAnQo3JNGovVaGyO6o3/P6PEhpsLFxLZHB62mIU17GYC
tHhZzcMGKkSKJpT0hmorvjzDcVg7fzeLfMU1653XtYPUxe4zD7LTWA0y4t4fSKQ5uu0TLZODAyX6
mxDDTFMDC4Q/1xT6EENZLEbQ42STEBR1YV4iWEg8CS20SMWqBAB+gMc+0SFSJB6A2sQT8JmzkHtN
GRb2+x+v7jk3hTfZjEZ+R80ASH/xyrMt+xm0cE00lxWERmO86S9pfOgsegK3vPMUcuQgmoO1A1up
qBgJDJVkPUmfe7CDD1WgcQbB8s4iMaK1ydPIJBuHEzWSu2MBGYTVGpqWJBXci/4TlQYocscuUnaT
kxA0VUn0/63ImrDx3Fq3Pj4lEVqoG0Out8Udim02IZuIh2C+hfMLyJlAmwvtC99JgSt3Wz9jLa1Y
iZxOIRVsah36gNSm+kOgGor90KzhWEUQM0Z5W/k1SW8Z6p1FIlCSxHm7+dtMMUCXDFSE32H7Zp/X
DRAbNBzfN5IU4sAJauUjsgWbKWutJiTqRYkNzG9HHLVIoyHc4Gg1l3iIyedtJmQCOeUUQWKL/5zH
bstq4HXNTgQewjO0msPcwt0b64seO7M+8E8ccSOvttItGVXccRocR7YZppCAc66tfopLnGHPohUD
k2+BwFpLsfZiOqUPsQibC3gk+acjP+NtSyzxM9PFgP0vqPkGc1JgbNDrFUdTC1NULH5oWKgbPPqq
VeFgunUGOsL0nJ9/q/TUI6GRDDJ74CR3k2CHlGWlYUNDS9vIwY7uFdHaJWfw4d9nMN+hg0xZ/CX+
SgccOlpKQTFj2mxtlANbJKr18rZ9WbDFOEimuOrvhxiiHkHXGi/OX3+b8tQipzz3UUqD4/x7YGi2
TWrTGJsAj19mS2ZnFcGu9A5qZR7GX1cjIlE5sgP+RwltxsQSfHEL+APjQECrTQBokABpKmih4fiX
vQmuCnbpwLbgBxSumCIq7T5mLOB8XxggfhRkDsTuT8+53fGlN6mRY7BwfSWjTOJxWUhOgy6OWJpV
YV3/lWkFblss/Km2yTkFcX5Z2VaVzZRaQrCnPWRrWI+KgkugsoZOjMKkv8wn78l9P3Jbu1pXlrSs
l8pKCKexPB1+rLah2+t4n58ELYlspPf01Zi8mC+xkKW1v9fGVind3Rp49d+bKAiXN6/IcyIWt9ZE
i/+xUA6xIDoNEh/lK2fHh/yXhyOqSd9SJr0A+ZuOg926UdU4YRreyjMugBXHYmzdLxzkOKx4BUnB
YrkjcBLZzwgaMURmHt/Jl0Xl4X0xUljim1CHu+0kY1Glm9Nbj9zMWKJCgabCtkfyS90zeV9HHzOH
rBnZElq4O+ojYDmedIYg6qKK4eVt1f4H2zoyZJxFX+MNsAkEGQC+klVxs+jeTHXGaKaxzZpqBZKM
JIRAEet91daDAChtXHnJske6jGJF4kaT5TAEJKLqgVDZldezUUQfE1voKfFT8QbfzLf9R1dFaKnI
0excDbCHkYbvTfcHl0GkZjkBkkNfoxh/wpr9ZoFXqLE3k8G6ti7duHDvBBUYe863JQog1taCifIe
IqfaxyzotiojCjUxeQiglMsWJdPB7OMgiFw1dmQ8gt+yNE+xR8Vn+c7LFmQyOUUkLRjALoJcPoHa
omF/INpgOR95WfVcNqMecqLCPYGj/vhbzBKWHGXTkfWyaZ519ifSCcX+YGBmNfHaby+bltPE5qTh
8g2mWPEmX+/pfA7DY2NM7mN04fyU2v7ufF/GZ5ktm2P+Md8Rni0hAwRHXpKasO07A4adChk4HSTB
AKvMZZoF3XnRNv3fN/R8GjerdOiD2GFEnTRiH0p2f4/ycX+OZjsQBUgHACCtLyXgtDZmUPpTHQSp
OD3YSJCdS1yD3Da0K5gx6P/pW7mR9s9BbGyBP30+5if63u3n0GbT2bywt1cd2W++PaF9XIiQ9+jv
RrTcR4Qoikyv+0VQfnhP+sb5xQlT21s2rXlo9jFsU1wxsYMx4x5CpozlgZx4+G7OOriBHvQB5mxu
REawu/L/Wz35GaQp4gLjYhJfQxI8szML5mFqdyRJ4vK9W8/53VlAPAazZqkDaKKDBxcT0Rq1Cybv
6KZgeszFaDFE/8DHYPxEPUKH9FfRvYoY0Yy28AoGvXt7sYUyYvpaE2PhLHBhAlabyQWjO5BFecmm
PIafHg/JEMUEa4WI++dtPI8W+ky11QPYtXN5zQtXt7uZRns14q8jkWJEL1kUESYWI+h1Xy9Eo6gR
dTWaYYhUfzaAFOPWAOkTRREM5Wax/8QYugRSWrDde9VGOcl/9ic9MU6YNYJFz9T8xO2ChjcTcZOZ
W7CZxITwgr3Hvb/cE2JgMDSTq8mGTMRjgA8jvicHc7r8U6ybL54lWHkGFNm+IUe4+0tW+FxzG9gG
4LGlbgBrMaehg6L/TReteR15ABcOn7FdMr6rMsVt3U4KSgfB6+wGQupszm61SQDZa8jD1LBShyAL
0KKxCGSrafx0g5MbCQeTsugHScrjdWznvO//mjod14pqJSTmqQ6nZr5QcNpW4ztHVGNth5zxH+QW
cHl4ewBVnyx8kJnfhgHbrVZMQsoEV77x9eNgSJNCDUOHhTflQ33bUq3BHFH32gh46CfOBcIbzBWj
gp4ddC1hlpCx1H1stkdyUFwH1pNoURPCkXeBCt3yl46DMQ9jEC+PPRvLx1IycyfFcEvvazuNB9Q7
Ka8/VnrBzPQYVtiewGSGwBA3d6QcU1ubfZB09PydZPc0N/O2nHAPQ8VIcCSs3qKvMqVLThBfPRvS
KSbOvxMdmMd4OsJoBMeEEWnHCZBYW3y5kMt0Bz/+32tJeScyCNkRQddIF58+15obhv7M2sGBWqxf
CmK7WysuTSG3lWbbJvilWveOMVYxxSguFe0hkSOfaRJqtTFnWQdSHqOYKebPhVHPHyZ5LkCMWgAz
HZDW63Q8ew8zM1lN7dxoQbEGIR0D6RYbFtHZs0UzhdV9WZ+t2ImnM5gJ5rphoM0ZeMnlMkoT6SvC
th0w8gaOmefteHfmuE8GDliIozo3r5pItngUYp/hwExpbEGwMmeAqVFCG//2HyusTv5WYeU6lCIq
WyPzSMRZx6LtoN97BmdxcWWnIu612bycxOaFnqtcO1Rehm5fYEiQj24+Zs+UNl+v8epL5rEPQFiF
SMw2KaV4j3i+jp3HNMyTXBCu+A3F2IYTwFdBq3WOwTlvPMvFRQv+EWEEXu0WJtnV9p3DHRUbN1Xy
UPugVZi+QAmPZM7MmbGOpKXz7nFVxij03tbRKTGeH54sRiBNkFwxUFD64RSouDz2zqmvr8/4hPFM
iOw8qEvveaDij7C1//juCHMvkAM0Ja8gjMSJuIcW8oCSq6GtrKBL1syS7AOhTjyXpGXDBQ1C/K+E
exfWesZc6D5w3+rsdKtM/FcsHie4j+M17JkRFYnW0VUVDMkpK+9exHH8UG2VzMC5yNSmN2cd2Uo3
zqiPUAkh9G14Lb4nxHLoPPjbBdYYMmsMIa4jJD5xdiwyXOYWcrLbyyvwtzXGABnAhZFuJWPxpXvB
Z8u/OowTik9Pfn+4ae11NCHhb/y6PKcyAdQ1hxBoxwUCpUXiSA+FfCk3OdEof+q5mcc8jdPC3PA8
EOzGOIavy4uHpjTTplj6EFSNRK9s1mHGtGNC6jC2ErOBVICwS44weBQWXQ6XNfpLwpOXgMbtkTaH
qGII0d8Y284c5JEPIyJJ7y59H3CZyquzHyyeO7FU43Snz+NyoFkPRTeTI9xKQ6Zsp6DbmQLJEezF
abBHA1/D6clIb4FwSaNEaxEL71hVG1AOGbstdq2r40uz4jG4iQGNE+eeun8jwVBWBb1yj8AnLFhG
c+yteBLFRojC7jCCozpf1njU2RtSWQqrGjBaH2WO+8ZKTQKEGgL+kyXNPyJ2gKV4Bk3AX2egY2+D
1Tkf8ft241MZslCfZVjWyGe+W4WhTMVLVfUNdtAfv1bFNQxf1k6UcdxPY1nhNcBxgWf255YBNdQh
RZFADch7OpURbj3R6X4xiDzsJ9D71xhmxqZz8O4FmOF45ubxhoAw4/Ghzr2tuOPd6BzdeRzuD3NE
aSY/dq/bR6rLVSzb2PGKz2KLtcAUgJ4z3JDDtONmo6YdUil+0/KSBIApc2ZxB91nbVx5Pf4Ydyk2
bBcAILMfS8qjvjqghydui6/CDSnHg/XXQrETLyAl3sT+NjwunEG8lL2ztGrdHvQ0rheu6M0uTRmQ
Y38nh4Gqzf4Nbg03lTE+xq7PDmDjYX8QpnEIcGk+bmo+Zke2RLjaglR9BuY5ALjYYILPuja7PatD
AANI8yIT9WsRxWGXU/4E0CkJ/32XKkpDT6c/iKqjRHqQQgdg0udwh8Ci6Q5mT/sesmXTz64gHCh/
AG3wSnOd2AK6ajDNbnQjDold4rKwZBlpCm/AkZK/LOmqRVOsO1lABvd84D3c48BBB3LonIoluz2v
4VESKGdL2X38/RjZhGwMyI4SnG0lfvWJQPg++VDpI7BrDecNkcXx4TGLl0/8B0CggCE4MIl5BcfE
G/cZU2gUCO549Ygt1Bkw7gvchVu+J+WViXumbrAdG0lwFM8aiAcSagBUdiKKvClNOGE4Jb3PEcRd
9UGhOBLpzh7H+I+QVlt3RlfWMNZ/CBYQKcBdj2uiY99kTdU0jtBjGtt4eHwbhwUdRJ6aGDiDbg1x
x6jXf4NCENwCaWeyMTkAajMfByLczGrMqC566Q1fjj0iaxLqESsSP2LgjWc2YHuPqKUMdCxLBoil
5nz5NkNQhB8LyJlTTEAycdSoyF1bFtCQY4LSkB6aNUTnceKMc8zFlbUNb9ic2U3MCjhtVtifK1rn
OZIosyX+5fwmWtcQX3/0s2QeBE6UZf0QHv4ZJQj1ZOvR/5MuZL4AjOnsEeZ8LQYWQn1/Yc5Bjl48
8cjJEtp5IOh5dUAMze6TSPcfEqA/m3443/UxcijWJ/TM91q2kGVJA/N5gFmNegtSeL3Y5NtwDBD7
R7QSHG19RKMErtwjYZA5zlTcY2neDm+cx1HOVxH640NtMOxCJZVwyiBG3I4n+0VC8cZ2gEzhl2EQ
0g2QlhSiBEsDEguap9zpxk8r92Wvo9yJggDC6Y+JgOVRAhuzEaQYowtmu93NU8LXunTRi1j0mxG8
CPf764qzJw1GXNAzYygWlBtxYCXaUFI2eAVZWCC6LRo0rjZ7m55oFDkDcfpSXSF7FxpHpqVOuvEj
JDHLxTM+NC57btXLQPn1ouV7rpMgWWbTjtqw7fZk/ptXMVlxjAHuUNd7G4LgXVbNTDldwK7BQjrW
kzYOdrMjTbqZBH16Mvbm8pbDKiJTvVsloGy61mfSAqbdHni59aaP3I1McBo+czID2QiX+qKI+A5P
l23FmmYSsQP2yhgY0nsfWiqtqDuAFrKMG148S7KX2eRQWt2edZwifgl698LHjGdnXgQ6win2NYZh
ZKaEHDiU3tkt0B10J8Ej6HyioBgf4KN17gdqgfGXKr+mC1j2L9SwJfx/uqZm81Z1tL4gDbxlqKwR
luVWOdVXo8XtUEVF8JmmPJ78OTcBhHiwiaBnt/ueDdHj8oCSAMFSc7rYj31A9s6PUND8lDbv5MfE
IbrjEtLLZ+DfVuEO6Jx0chYOD8BaDoYR1ZGT1NHsMhryOorCyG+la2LN7mP+1yBC9TUg+IUN5LdV
PiHpAd4LlNETwJpiDkHFhx4QmsNzqJq8+L8xBlJzx9tBOO+8mIJcczh/eFg4PhwyafDL4X6Lcoer
rbMIps/78gpfuEO3qe6ge0ud/FiYx865Xf89AWO+/4enHH8a5xFpWeD+1uPAFawAY8iqpHs93K3c
2n7GN0ZyAQ9CX7JmgPQtXgcuHDRmpL2MnHJqHZEwBHTOVsn0O2W5H+FnHFFPk6QiXHB4z5YpVcOs
baIjc3L+qLx07glemdvA5DyUjZ4DfI8O/YfHIJuCmvwYEngL6OIxVZg0veyc4j4+52wY7Y5Hcikn
dDDU5hi+5ukcWuSewjD2cb8UeZeLbtDZIisjUOaCa5WhXRxaqnEgZom3BbmNEmxfoh1l5QsWYDJH
AiBC0uQIvTIGXnYZHosw0czMxSXwdvp0dY9APn5Y7oq9sJj3kaamQLY8Fz4bZzYi9EGwM2B1iB1f
aKjeznPypUERdbFY65bIttGxXqmU9dv4PVfp2+iDFKOPMsY6crAojIMOPxseefrJmLbxkO4kc/wu
4fIG0Fo1+jfwUBg70j+Mw8DozZxtxRiFrJwL1HfFeFUj4RdG/HV+6sFG3aewO/6I+z2/HXoMVvBY
9JYWQIzClxWNzc/u27G7YyOYUNG3rMuifUKoi0ZlLCaTHQmt/CLVg5rHLoGBRQO25lZ55IqxixOt
Qh+8lta2P0bGgEKEUjMwclBB+hFVgCS5MWc/yRtiiOORtG9sYkjy6B7O0pSFeYCR3IkfJp08fINu
HtFv/uMfos46x7OWxn8RY3pCKNoyyVFigaDHv+OIQXcCMnB3+9BAgiEfghlRth11kgXPdW8mHmis
WB4xYgl9jZ9YoUCy1rV359vVgqse+nBYIZjvhi0ZJmc0hqoMspAvzv0KySYx3tzfc8Vtf8xHK5ow
6pYCR8ipxk2q2ZAgKCveTzpcUAcmBxyoufj3lu08cGLfS3us2UjDdobSpiul+1yo3u+CXKkJyNwZ
blAyWFfAVsYt5hCVKLavRejzMDbGPOU0x8T50WKhleRTvUSuRCcTS4ucXsz6MpMpqDC7mVJ0bu2K
r8KAaGF1M140kpJJiiHv/KMxD+d49YutL8M7Elpb5XkbEIBPxeN4PBZHsDUqGUEJCj6sBlWLneNZ
oZ6D+PNxfD4cfDX9QAWlwKQve0Mi51XCnm4ETBcBGY1q1CO1YqpIjhypR1H0vPtcJu9Ddug5F+WY
Y3vRobpacsIX62TH2wJD4AyQceChG6cuKAujl6Zbz8ofLjIaJO7Bxz3eeJhya4BgPkf2mf1LdQiR
4oKqUjNZ1mURIKyQbouTFaiBZbKLISvbRU8nj4k5X98ClG9ZiAZBHNVQJMUq8biAFsw8cHkAvis2
QR2uPJn8fCsemcIWyECfuyYe+6eQ1BUl+Wegbxl7h2gluf5P6xuRwcvpCfbHoWCyf48LygIOGibk
FKlRhJznfFRx/vI8WTq1AWUisXAy4EALj8uiqjkOd/sW/EuqEANMBxRQMihRZ5Mgm/Iryd09VFR6
WmkEs1C5M3WVcsgQGjxHEsi40hcZvHeYWsxLtfkdOV+vXWjnHzIiS/zcrJIDp45xuu5HMs6cLLyF
OAxh5Dx1RaMBh0xQlPhIL8JgupHxXt/nHJks6iN5vKElIFrIINmzz7EDx2SBf8xK88BL4Va72pZs
Ig8ZShpqe2lk7mv8jOgJg4L+vfHby5AkjqAiCZaDCR5R2Jlv15yJkdHuIgmOevrG21uX4rL6OmPU
OxdT4eBYTLMQaJsRfv448O1bMLLOHW1V2GdiRgaS4BgDSvRvC+XhVRcwLu59hZGJFsDV9qmDTMvo
z77WgQaD6KabOQR/T5Z3aiLPNBIEXioZOJobjGeIWShz+a8RlEEyVfZ0IvZvVmoifipjucidfxFv
YmG5sEjG+BE3SrMtxJlG2XGEc4fh/smrYK09vA0Qp0N7U2oLuhFf23BVAHlYG8bqSwXwQMZYkSw/
vK2iH/wUQGR0Vimev+gBmToebL6QpmLxohjSQRYRcvZWN46cwpZW1CW/mUscATC/JzqpPiwoZja2
yeGrwxZx59AgZoreSuGZTaftihaHMzu4U7Vit1rfnRGsxGuccZjcZsTVgVZyDAEfIdEwiA3i+8Qr
gZR1ZOZwkpBRRTvufDn7go6wiArv75f8stoeWC8HdJkOSGMrl/iuoCMoLPnp3d6KA4+rmnbiVCkv
REct7rAf10IzKnSfKLI5iTqzhJYlMpGs3iWrOgXypwSfv3LV2gUS65g8rYz+EPvNbws1ruCRIziI
o7Az+1ex8A03zMPTWTvYjBNiWGCJl82aMFV6Fp6sdWb3/0R7m0As+J/9yMoQSUeDTU+1fwdeB2HK
fp5laDDmqhxRuEukzf0+f2LFK60PZozGlqDTIawBcRSnF75bM8vNghreF5JbVITtPP3M6pdRMHuT
tUDBrc32TsqMX5AEzvY5bmDqyIrbsQIbQQ5LNNh22ewKWkLFLb/W/TGVC3skmai11KWcmgjpHrGh
wGoy1fOYWUPE9Cn7Ak2N/b88z27tkBlYsVCNCzO0ye9+DkytCR4Ab0HpZlPNalYVllGGKxv55o8D
OaOTQeajuiz4Yydeq8yTnlmQicUiR6FwJeLDyHwQdyL08Tg+lzdm/hpCD5cbglznxX4bXLkQnu04
rSCa+I7rGSke/xiaPU5TFnIMFy/3DYkWbzjpYXLuBPsJxSvGRBanGs8ZO9L8Hp1O0AgmIiVSEM0M
C/EU4tedH7FvrXFbEMeDAgkAGNk7DlVUj4Fq58zomSEf5KWwkt+IVxx5JKSrJjG4eBxVFvURM+ar
V9kuedEARDfJZnDF9qEuE4gRYoc/Diu5YsoBGiWSz+hXMTamHqZJr9lWduILTnLoo9mURFfQ9x47
Dd+p0CI92YBDAwPnD8cJ2CADToiYKnhAS2UJ9RtrJASHgXgTeAi1EEZ2CA32sOF67iB3PqhMCM5f
PIiYIaaGRJ0FUjXkRCyW4o4CsJRTidP8exk5A5Y+82YB0sDuIYTNPw6XS+S/I8+atc7H0aft7rbg
FzsMyFvitGw+BHk+SE0tlf5etxFHB6P5czaaN9dh59fSBA1p2nkN2DYh40CpruIrewnHSjRSIDVI
Vrd4TL2E9IETAyNvx8NUp28ecIctVcseRbTc5VGFao+9QccEIuNcLSVHSGp4f/FV960SCowN8Wc+
NLmM5C+UTLIzHubfY5J8bf4xZDyw7J9sjQro4p/Mu8DWOBBZiP2h9yun5dOpZbMpFvKP/SpmMvRu
3aIj9QnjwnD4H0t3taRYukQB+ImIwOUWKSjc7YbAtXB/+vPtnhMx0lM9XVCbXzJXLvk54Vc13ghW
jXR+17iXHqPjANWzoi89RHOvPRvjSf44W/d0EUl34skYzdG5SOZDiMqbnzC7z5nGF0OOj88F079w
p73bZnKx/NLJ9Ptp3n52q8f7JxQrfkYvpN2BK329vOoIn0oFFxSRqI5ZbGsv2d1oiSZltiAw/W3B
c6OK4JH0G5QSfp7eaXlQk6GJcHE7J8vrOPuufDIU3HYqLqDfpYh03Z6s7ir9oVuZsj7kTe0aKoF3
BYBWCRoyJYRZ6Mjln2ib+x5m7vXMLndEAkCS+ObhoadP+Zz5ic08A1PQTrqJtBIeHcHMncQ37+u1
I5by8gTE+PR8v580rVIu1g4VvmYgH8jG+zc1i6Sziaqh2Odb2Cz+jdtuWylvCgYV0iS/Xnr7b9f0
5Z29/EMAbsVIlzWcyN1piosu7yFXhN787ZEcO9+SFVmINhIERGieP5wMZBbccJxWmV7CD+IYOHI/
SvRYYv1wM//t2pdUKM/FuhRzKpQRWx8J6ozn4Wfd/vQl9HKePCORxGuJ301PtayGZ8QiXUhVW78B
Ks/QaVBUurb5/axYAro53Wq1GBtXtKExeFxbHEQivtTDqIGG1Dh9AU/SajlUJ62XGOOgo2KXwveK
uVbxNHsYxTA5YfaxVtgZ0AY9Hqx1lHFgIgjncGzQKe81wtzBa4Y/ocbtvH8wSIiCUv79/Ul0rnBd
M/zaQo2dBLgVovVjTiCvQ7UXh4cF7Ww9swjXA4SIdb8iBaqz/PSs/Knho6uOl3DbVa5+gUbUEbcO
PyS34fIHwRqi3AUJBJZOxSBCFDZaOP/c5JTvi8tTLlG9Fb+UYdtioDhLd++VNRzGweXOLkdKVoFA
wwsR47bAUkR4b3hl1hH/d+d+Vq+0VbLvx8vJYnIs/QGCtV46Gzg5nAsXNgKOVL59CSxTybPxn5OB
iMGpi/YnDeds8p1t/XEoqESbyQSQ+Fs56wAXQFDaTgx1s9fel/B8kr8O1CvgEuiMDs+Ypn6jGY78
fPpBCXLa5oI6HYpworIDeSLy1FCLcqe6pO1YNarnHeirXtvch0WAe/RRRqmLzDUWP4ElJ//Jn13j
WjkrnCvpUbSJvUpihxOzSmbbszdWb3d8HZ1HNyqV4vuHbQn48iM2mIvdpHjveszVi8lE8pN1BKHt
55B7X+XgmTzqsZ8oZtk1/9b/dtLG8McfYd3I0cuPfDIE6Kb2w9jkF3EbJFF6YRUKzjP8p72XSfnz
bCHW5TPdYDCLuEfnirVkELMvncpEk9X1dFLzzeOqrj8NhTn7P1tUcechnrAGsuR+ncl0nSh/UZ+e
hbjOkgH7raQvE9Xp9V4zmGww1H9no+SO8SD1yIQO2TIxOgfAwnEYLapwY7dCCGyE8nkemXrvhkSw
vLV0OGiFexYSmcr1V1jXyhgyFZGqHoarIiUNE+hIiJMM7Wx2iupMNiNyNMTOXGAEC2hJ9PK9cxMj
nV2eF6JW91h8ts/hXLSib9wVv44bEpGQJDwFzA7tUxZk8RDkR5toZ5aRApRQSiSWxKcIQEMgg76o
YgK0Yy2v61V5+H9UaKqxVHaNqheoND2vsCJZd5/BxgYoBOib+OXvIlQK66HLV9dtFBPhYTOlJWOB
zZppi+rXYAAE8khlv4HmAfE2vzbvhhDmxAdR8oXL77kJdDnUAfdn1vkATEOgINyxSPbtLY9ekwC3
xho+9r7m0TwnK4zPlNH4pBirhpc75W/1bJQYLrzq4YDVZar4dSjr0DLGXolAc7uWKFdO1gSWglnj
uofUYNKHuck338A8nNskkqvwND2NZ3Lxb+7DT8fzV67QiYCi8eVJKnjUYqPocUYMeIOo0FNrMvpr
7W6tSWx05gIbHk+i5UxikfJG7WgavgO7Od9A/8P4y/u/+53r7+6at/hOvi6bO5PdqMx4Fkey1mIm
ks0wnTW5md6orZO1pMzdrUgKYIQGPpO/7/IQJc38gQ1N7zJ6im/7BuG3MaWaISGQJEgCZLk7SzT8
3LG5J6shaHNH/oVuR9uv1bE56d/q2IwP09lLjkbK668FYk0AfbDxUXSma+oZi9Jd/AVqTe8yPPZJ
ApSeQ//znv+kVmjm96MIM4sIcsH8Iu0C140PEsHbJ1BfpeHoFHHXrLGUfWsNm7lCDlCVk2PKjPso
gtXXhLcYHMe0RSZ5Qyfr5Ji79B5Ts/rtKuGg7X7igYztesuhl52Wa4SXbZb3mUfrtvtQOKH5LCLa
idmrdVqFyDGHoIitCsQurfm20dXDf4wFJwS/gMiDAkJL2gitZzrovrSfh0c2NIt59eJf+/OXZxS4
iM2/89jg3hBo5pQe36YKpsvYA6FkneIpVFnMSuRjJ2DQERqiiLN8a2rLUxW3i2hKz/rSCo8y3+xx
tmt4PKHOo7br7Lq7jkaP8spPZtrWBHaizd0H3I+nd7YN5r04Sk56tUuq8mjfBxf83V609+4GxhvR
3qsGLt+2/Ln7LNP2w8aXm4Wem/V1L+gnA2/qh3KNappeh7je1L355px4bh66z+53gBF3TDSunXjP
a8VmARBjTldzTF1ntxFyXYOrAjC4/2htRDEFfJb7LDLYtvlAVJ+dxMxL3HrxfmZ4/Asuu2CQay2T
hPaj40jgF9DPzD61g1golZDBI/79tn5ubAb/vScQGhTEE/hbXp0zkMrZI5T9jG6h7MscULkHKYeg
qDKCIQr0Js6j5FuVovAAQfvXeaGPhfN1I0z2Fmnmpv2QGMfk6DV+Q2LD0ycuDWB94tPH75GPUPDA
lt6ADn1G3ocUNA6lAlLahoae7XAvdsx+u9HpffGSaZDsX5txdj8Qn/59kOolndXGdO4oAyKb11yS
OKyti8304t1wJ053TVh2vuTS8512I1AIudxj16x+at3daqyU+7yLBIvUCOLy25pKIPDlnKu7jCO+
kqoYfrEN9U/4A9ZbLGC2x5xo/+CTKCusrg9lN793onwBln/j0zsrReYVlDs2TgL2A7CZncb3dDbm
dkfxAcDGAzzdOP20DAGkl75qid6WEiI+43AvOd2vddv5+FRGEjblupA14wtBQjwYsRIkU3g7z2jW
Fe9cY5oYN/0J5ISVv23OXxF/1rzZqBdbTsNl1ngsXJE8wYvrvLt1S6hOU2SUvDq8smgZ5hN7za/m
9pU7vn+iWPYuw5tgE3j4paVqJ2Na6/CyUTqtVDbUt1uAI8EAHoXzG4hYY86iVcbIbeCrQnmWz0ai
+lom7sED2eqTue4usdDDvsPsMNg4c87qqfvMGbLpv4av5mG2XeJDTLof4cWVrtqodMEYzyZm3+4u
IoTrrbddPta50MAW+PTegpinH3dJYV2SN9jZWpizg9a9uYX2QFA82FfvGuC8f2MnBUSVHFENoO+y
F5MjiK8F7x1+ehPGINZttB+GO+x7+yVocy+U+jGOPHOY7sFv6LOCgWOk9JnuFuJyWuTvlcf4OwD0
rFhr/WynJwhcMxOsf3t/C+BBN3RS2TTT9aC/y6XMr33JSIxTJKnCuRVEnSwi0y9IKeD5kYPx0h8b
Eqgm+Ho5qKccpAi4o9UXpxcZA+wwz2Z3oeptBYpq74ZXpogIcstoz2n5aLkzFToLD8aprMxMrqKu
M5QtadzIa07neZx8GPdMT3/IQaKst3vj0fPsz8ABp5QCQeVp5vbK/oHX/MJ9gDH9KPjPq07Ff36D
z/0zugyviexuddTMdj6L0Dje8bH6Ntfgc/WNws1Pj8tT/1FPnf4t102O9fTJNUcHvHJzuxQv4s+k
iHp8ND2+0mZmnc+f6rdp4C766f7xbsG7pfLY5GI0ip0Iq9F+il3EkKjvuaIGvLjgIXeBTbLS6rpU
K/nrnci5h5+HnJLuGsu5EaNEqI43pRNe5Mp0bZMJBIgHFybWEV2FUZtRovH2vxs+kSqY91zS2ReR
cnc/WhNSAJ6/gbJ7t815dQLEKCXeeDLc8tIxRlqcJtkbVZSOGuy1SE3RRK/j9MBsLFlXeqcJCpGi
D7mTQo36TVo2WaW9yA1JHuY85KrMKRIUbAkOfv9+b/PMWTPrUrK8nypPTq+8ImGDcfxxs+cynJGN
/X4ff1mS/Ct8+5N/+tjw0U4KePaleLj5E6xLTol2Teu2jKKRhrMJbih4B/QKyxgR4cDLOi3SRAMk
9ps8rDpkuiveABN38f3LnRfpvjgUh/2z8VBtJQb2j6n8c7Ydm9WeljtM5+UWQS23benybqrk8SZW
yMzenYmZy2v8aO2wuPoWqKGshbJgV6TFwULaf7NneK82/pJT3qkFWXCr+fxzncmBXBVIGT9yqmLv
bM0mkuYiAIp7MK1NTmHAr4KbVmrX7FbztjLHX2emM8EcxF9ub5z0fwNpKzxqlHvNWeRxZAAzPf3D
sWS1Rhc0pp9FZHx6BTMQ+MRnBLxeL7//7qWuccUBy97acXSAHs8wSN/aQeKEMYGwnqjAqbLA0B6v
qmFw8sqj1y0b5dcEkqCWAfhBi5Rjl5zD249ynQRbNVDhFXaL4+iOgLpn6QUw+BnuS282p3/y1ch/
IHj9DJiimZ6qHWBr5jDvzq2dqFAC0D1LBeiqgsunFnJZMKCuSGEtbEsJPkqT1vBbDZv+V5L9J5vh
zDwSVMHhlX8o3Lh2mgk4EqxDR5S4uGJsSN2XtMtqseFf2Ur8rFhQ1JiBDpjXBY0GB2J7K51TULsg
LZ1wKu+kCWrOv1wqlvvGgu+VJHEClNsoYxW2g/G0Os8R7YJ+NKgnscjUxKt4/TnarlKLk9NnccM6
MsVVjmgO53urlYHfNn9gGepbmF9Esy9elwh8T61PIZYo3H+j6JQMzb7w5sKdtOSYv3fDupdomSnG
IV1Mm4tfS5f+R9nOlylWtGFOu9Ih9PO8Y4Ovm4e2EKtVuhtpk91FxjY0IBteeV2RIf8FGzzF+8f1
7jCdRyNBgOQbmIAsojva5NcTel5O3KlVfL7Gvqok+utM1hcEfLRiBPX8EtJKie7ZLGYK+DzS/zx4
VTUnjXP/QQ85Jrl5dOnhR1cI5tRLwJfGDxGTA7g6WOJBR6U3doqQ4q9/PuarUyext2swQOXf2XYF
yBW908zUG71bQkqF+E/EkMyH8skmzthRgXHMnXHMNrcxUFHTGMLDsHBhGWf0/Rj+K6F7AAsaVcVy
N8iMRcLJAsDqvEzL9MzG0iav2Q9rw03+pVj65lIcaf5JmV8Td9r9m72M3uO4vTLcIs0G/04hBYfy
316EouqdTQV+/b60nW+HJ8KtQdTH7QocfQi7QGwuq0k2HHh5vJUwC2Ex/Usz0XdLru1gnOUhy6a9
MzIQb7/j2aT6hVlHJEeNx8RDR7ZNZ+Om4kgC6DwKWSMhJEzoTCKgxuJz6H31PziWJzbL52JaKz3J
abQy3U+bbUBT17b4NvlTic9ONmLm1tnMIrLL77wa25R/9k3EQrT0WoOweSwh7LMnDHlLiXIacQas
PXk/Tqr7f4bwr+oek/hcvgGab361Kwl8kW1ootLdTDecEPi2N08yFFOtfdMFl2HKy1nk3fc8ElNq
rJGfPtGfZEqCUur3IrZBvBIqH1tsS0vJ2SmIMX7WGK7MvOzwkC2yTCqUO5xqBfoe4kHLR1iVHKgv
vGfDb1WRXiWVdU0kKx4Ud058KLSfBk9L+qwzfeWpeW2t0X/IP4vvJkrgFrQkMcGl3k9lsleeHvO0
4bmb1mWDl+yBVNPgnJb5/4uskxIAMNmNtqP5cHPTPrbvgQRS+MUApnQYxhZ8Ac1Tismg8tMR5Gli
EALnj6FCQ5CVOCK90C6nc+XPx/mbjsMYRa3SnAw3NpyAlskgjHuBLKwp9U/KK2uD5xqDi02QAB75
90mHzcRM45FAnSiprDjftK6ja594S9D7e5uevP6BnQVx7zoMWyY23meya42E0wJApnyd5Fwb6cU3
XDiubIzdVNmbSJk25Pi2qG/1SbvBuU9ZzrFmHMiuYP1St9zcQ3s62tFynZYTFA6oECuNAcT2MmQT
YXt/UPpmbhetWuPV/NUysRZUzHAmQBy03685P7t2+YuxlIJT5g4suBFzIjnFWCh4+c8xl1y8DCoX
O19UzmkdIjnd3G7QPFRob4rf+nmTi4NqEtm/AALJHpHGmKzlM50IOUA/hEfpCq4quRwVnsWr+0Vr
77Iv0cC5uTLOndv8QgkxCq34kX2UgEqiU3dnvN1n0MMDxATwE+WB95JrfhBnq+gdfejEx+nZx7Bu
9l6m3axqeNQ67g6zJ2bUwI5997YjG5wp2QAZEsrW4mqKYjh+mnQE1EoV2W68Msmy6TjjTtiT4FHN
IqNt54SAz2G6eOglmi4PwBoH0NxbJJjah4OsgJTE74Jd3izRnUyvRNyU+aoIFPCaHIG58igEqV04
AIWHFt/yWRwXj3DuaU157/Vvj/HLJ+vzdBaGB3/ehELRjNSSUiWqI/SgQcAVVP4+/yf6mGM6OnxC
C+vSznI4Ee4qwvaBa5NmDmJzs4ZdKy27AKR+U6XU/rkwOKNXmdaxr8nCf1i+fhwn/ETTP+kfM7PS
Wf7mefws/jX3HGbu9S8K4VhssIumm0IzXAU+E9OLurmVcCi5iSK1dDwYx4bnGWhajWDepXKmX1xn
H4h/QWWjw9+OFTmTUWiqCVo7uLTO4YVNp3u7R3KxWbQXX+rBGvteBPbtOG5NFs/ZeqxjiLTSnckc
X58l4rr5XEU77qZoJ1S0kb6mGRWrQvTJccVZ6TpzCe0Gm9Wh/3Ug6Mth7W5BE5A/8ze+77ubKtZd
Erch4ZdTEYK8d9CX3jmo78vbC/sABm+l9eA2Q8jhqDFUJ176+RqIQ6Ouzt5tCm9FNoMA+tc1597n
/KwTjuYgXhxJ9uSLJNpgDNTOjs9D6QFP89noApi9wfkssrRVAHhwAw98lhc0l30uo03tReQs1nNC
S8fPOVi6Q3rW4kmu9NdtMvk1CAkC118tSFDRt7Mk2ZZ3P+Nrx7jrtvwr/qjTzNEK+/qrZrPfaokg
MrH8bm5Xz+6hG1ZhTL9zZdOz+QIcqbKk8gqux2fopqeXemYAq4DxveduvwtzW9FdjWPzqw5DP3PK
B3CcUid5zaFt4Sh9XIlOHRgFLt7LqMbMqBJpKRDc437EfZBW867ruvYLX3n3zmNqjuc4OfDHkJaE
nowpVvk2O1dBnX7S3dI+DY1cILGROzJaWQnQKjMzn216X9Ce47Jyb39r8PlIT+5Ri5jabpghn9rZ
+EAzba0+vHMmfFANr5610GglLa8jB5F/yHEeW7iW2Q9UpY0G/mc21Wt26yZn32a4lZDsemI3ZdC1
JyA6L9/TQ9sK3y+e7ffyWXNoxJQMrW3l0X+1UotMM9FJDPXIte9vsiUbb2ljhhl4rMsf09EB62EU
skXmF8xQ+bTDLZOOkM5YfYuP4kRwb6FBSiP3BHyiqUTuodb/d/vsB9dhvOZoGR/WuW/0hyfVH3Ds
nxOXoFbHaGDmsW0klpHaei61OagEI/0tW5eKSN9hqHYv3DoBM/ZYRiKPYQI50tMOm1OH+z89vKJ5
8RyBoF2vzpFwG1SrgeVaVInzAbMJgJ3J1vM3OX31X58sENuCdgAex84wv+140mome6RW0eA/YAKR
xlNZCM7H8rbFRlaNK/JquOMKN9nztFPB7MBLpkacQMzaZqdBYhgrnXqpQWq+k4ow/3J1Oyt5Ys17
EMCTGfIRhPXWDghswDoJ2ulKuv0qp4bbvuPQDsNYu2GI6Aycl+faoXXvbTvmAq0olYASd/YN5SYt
eWXw8sS9uL7+gLEFevZhWV92EvGfrUArmNsh56839JrffOVhjsgDS6YTSq77FNlMzgFnGsSjJ0qn
djsoCq+RCpCFJMx78OGbpzDsGEkRNUT962fAvnZoaoDfBKB+9V7jbTlWSpT0u5FLUVdoAB7FYMOj
G/z1DKebF7csQfgp7wRP+njueJs5bbbzKVLzsb/8rP8+f6bBzpRb5idg+6ey7kE7JDqLwKs6vGlc
A9dTQCbep1W0+RuVJa2rfjKU/R5zjqgkwmAn/A8XhTSBeCTZ87xQ6Phk27uazIZt7ji1l29/OSEI
48R0Es2nB3qMQx+C8tQP9c+9+zJc5V77+2G+qViJl+zpW9B3KbR0bMfuvu0731qXtkPHKgIovy+B
5CkknsjdPcndLKoXGBDxKCi1LJntLN7micMyPjhJfTEHMrrz76Eu3eZvOEfoPtattGtsLEytJsu+
v5GSIcp5RXvDhGSdzWj3Nefaz7/cTgPlEsDbxOjUCjlDL7nv9APHBo44rgg0hpw8K6nVtR8dnuuJ
1aai2ji0lS+RenxxmLFvL71X+0UgPutFlq8OS4pb9zO8/ZQnJQDCLFiCkYJaMGD3rnN7hR/i9zyd
zqaWWrn3NqcFYdmUudDec6MJQ0c3+ecqZueYWOL3ZYKH+l4BmD1k1ABv7N3e+e3xbSjMYRjworRt
8/dKf+WO5nx/ad6VwF6RGfVA95D2MFuRpSUSo+TQQIYD9z4jPyBt7Pef1/V/B5lK+zQLFsmSPu/J
vHbNWxaR+R10WfFtYa+h0je5SO/1PVuEfqZ/rQfxGduFMHehXKvPIvorOKrite6AOWkJpIkcrjGm
GnVOBB0M6dIEL9EbuC/X81cnygZ0Fnsr38LoPsdSqIeYObiJWGX4ScG0grMztPKJMhDQIUbh5O55
M2P1+kS/K4qmNZkHWV8bPqtxaS634UZi+r19aiYNmr45FUB09G2FepNFHJEn0qJFEYsdGr1riWly
+F6pOBmOjNnVVJR3Su3qo/tsBzPGmHwIsa0eT1y5URMQ25UhIlASSllbL879v67W1Cfzbqu91cRp
NuYnoRAbVeZmmRox7lqFaDNybi8nIhQy2s786/OuVsT4uYrP7D63gjP/1dJMePn14APZIMlFtKLQ
/telnGYTkfUBOMVg2E51J9hM38595PwEupHaxmfM0CM54kdkYmf7yzhbGXMt7hsKEQeAWixIeN6O
Pt0rO5f5aQgYKNy6qVf+WSR9nLF59LG0Hou/0bcfnz89W5XSfapvmQzXC9sjPd8/QaTS4hq3+Tow
9Lj2IytxvC1l3OSWPwfJhtxKG+vqpv/3mxIbcBOoFsR5pO3bQQo+trgJB2K7W0fnuPb+FudpUJk9
AxjCxCU0hgFcmptU7rFgElP9TgMLatFTlEOXrjgZXvm9NF5drBKuPdrSxlrhqScDa774sVMB7Jb0
cPgGbJsogAC3FFuozc9lHm+88slORrx5pH9puGrU2dXjLDy6zEOUTxLIq2ce+OH5a67rqJoPDzVg
kTY3pPUyNraO8cv21evgW4zlDHUCE7Dr6ll+lj+NZ0rn9akfG9cBnDpDk4cGU8ao+j1X0o1HPimF
58jJITzHmFp+j6XdQPyvIUJu3bJsNoOkW6l2Lt7LfmGPaxGPq6CGNmCtlnt8toVdvMtR6mUBSmTG
66KMjp/d7Nv2f2cCF9BdPwKNhhF9LDKr+sXo9sHd6lvm1CtpICzZNZLTSEnWK6Mi8iNbt+L522+6
Ifyhz6atgRYHnsiU0Bwwd3Eis+dSpnaiWAsyvyY1aSRVYQH4juciy3+hO6RC5T+2AC7BWlS87I1b
71EG5V913z1pmNbM7AUhj08lLF5WWgy1iqF8IcdKkNdUsh4PYkOxK+M4Sqfpvq8qVTXA99h5Pgqa
Rm9jzOuvs+5zxaytOxngx4XZsJH0I5FVobyQ9pj+kQ9k6RdsGbpDN64DyOn5C3NascNpmm20w8Nd
+4MVBZn5dtYrrCkPqtg3fHDrnYJZgX2IcqHbQv+wPh5qz4XixFHpKr2IwTu31ObrQISMqLmFco//
5me9fYaxSmKMCMjZ8K/xnYJV3DNOFWAg8tJ77LB3ckZYqJijQ+ol92qAV4aFvYGZcJ2dhp45Gthw
+4RQ+5i7Goy4Tl7ZbcCSO+jw/o22QAHJX8mSPCwhDgMxehWyRPqLVHGCzErLQVweHTgA2CvnD+X4
wPMum67XTC86h17QK+DxMp0wCFDfMnxgpPIXBK828W96kVbg9HHuR6ufX+ddQ0bhQOHVy5QiOg1p
ORbTZLyuO358K+fOVcDKqxqurnO3IZ/t8rsvaEkG10E81I2A6cyqJMP4+CV9Q0r7dF25d1MdJ0F4
7NDTlyp6LwPqvc6mC5c3nEj2KFJd007UrJ72PI6qois2bfXaOw1CitTSq5Xkle5/eo/u//ompc91
CayLD3RMddDD6zfFV3mCXDdp7yRgAXGLPJwoNJ8i+tI4bh+Rc8k6jO9b48rKUDkcQFPUaJSX9div
l9+V9tXz4In0Hbb5kNYQacOc+g4FvmTjTF1eZSk82KHCUNOUXsip+4YcnPE635GB0tqttrUnCXmy
u62923uhNqBVfkeHVuiHcL504WHIfr+8Lk1syDtXBL9uRNvadkVPhJL92AoPjuW/hpS1/k6xkay8
i08BFlEJZ7Zo4cKK8CkM6FQ6NT7FdZtNx4Kz1O+xhpCOjo5aTl0ca6zZdETmm8LtFyFIxuUpeLu/
6Ma/MvAYBL0GhP+CXzWz0gm4Mv2E5XdgWbXE4srFOvb0YZteghMGdVfxNQtMmDLmAu/5/ueve/vl
WvrLu7l8Gexq8vXYtatrBOFlSp1M8Vncy4RL1gLxdMLWl99S/GRb6/zilS09sovA1mxXS/0GTqj2
ImbGs/onysmcdvz9JbMXwL6tH7upRkSulO4tCOkuOSHCqw/RQKZj6wZ/ItmnmYYHdJ5VM9mAt9f/
Nj6zYP68PPbC43dThOf8Ml2XouPrkED5phUhMdVrPQvmWMqjGHPEbwCa2COW6NvqVIfNM0Ny8z+e
rJhRKvAEjaeuciB5aQa4A14p1czqQIMLrajr9vzOOUP49tDb3hMGChYmGOVP+ihEOpKzot/vHFYP
DZY+IB10Ysc3mk6B5d13uR0mK/ZX17GRblxXuzrv1luXire0mwlaY6IVaX/LcSH0mXG8uRmkymYG
tyHsl6nDZ7YenXAaJ01+fw0F3yGRi6iMIqu1wrdByOHvcDOaFzIkYQ9KgsilnaO3757momEXWzDQ
pq5CUI4OR/wOSnS/TuiX6y+Va96zg6/slGjA2OMqdS8wMG2m24nGvSq+kAIN45DDO+5n4567iLyT
XZVP85biXdnY/+4cUi/OKr2XdRarHyuG+HRnYtMqYoLWP4+fjSw9s0YX3eMn/mPA4JDZN3CrC8VX
ngERK/i/jrPgJ/a7nsWYZwUxTp9ZYvQcbbzIwY5xScm5CnWJQavxSiA9FCxV3ZXCGOJ7nkjBNXjN
pX9iTaeYc4Qj7U+ihki/6ydagP1asDmC0J9d9duxaTCkUO5UksND/VyfyArFRy9uG0EZXXxA2+PM
dB0Z8XaowjJdrzzXHK9n0bqCm5unsIXfTE1gaj7S/L9LOzdYgUEidMgIEnTzm8q5Hhybh95+EG0H
NoVnWVuBsiSRZ7WrJHa93SoQSQ+bk0oFD09uLWqqsL54mWFke9clpcijHjkbHrwq+R7S8+5qQgVK
t/795zZQ9zbT9XV9244W94NwyXlUDBwGDRkL6TlVaVWoYD8h8+dJ27fvJyQmJjpKNZAK3/jrMBow
uiKAZakLolhb1HYexqNqY1oBmLVldghBtbcf3IcnSSTh0lp2O9h8XUo0/lbPoQo2MX8Vz1WwynGY
7jkv5E6iIrYuQDxw7so42z5eI/6T30zd8HgQUxfDW0FUTTS2s/3MhwJDa4ADXr3vTO+s+lN5Qbw2
MwX/p4mzt7z0EoNzY91O9tZ9HqbGjioLr7BZJmzvbkZ7I6mjIhtSITsPItvlDjDGuYzvXTkPXDnK
4cqnc2ylRpeKC7D5GgTYSFtIMKCW/3GKJeB6BmAdAsqog3tiq0YyeWZQlZ+zNILYKmTNiNnzQERo
VzetZxH25DZr3uecQPEDcftJkceeCvAhM392UrNYFRsJNVKBgoTmpsU6XU8VCOaBM5CSAieoTbQU
RcMXfkyAbj3Gbp9P4EUi++vYZpu2Sdd9el7xAz8NWVD3QkpVbLg+YChU9oY2QsVAuae8mLteZLGe
Jdv3mnif8aezEY8hO5S95mcWzY5Y21TvZYZzL15jZDPiy7hyTV23P8X072RxLQVOtfFq4GCcGGE5
MYD3uUOFshSOqsnHLObLEZqNU/P4zW6O+XBV/lzr71oEyZeT+QwPuAAeLBzZTgpZHcfgDoVokNGV
04Qc+9tqFQ89t25GyrE6HOBb/ICr371n7VP9RPMFfdnn8HOq3omBjJ1jhT1cp7oHlJwDvok/oZqK
I20GiSUpEzvysuK2OCnd8uksB7lauDOJ5jJjo9ivgij5s6PenrRjI+Wi/Ifx+gcx/TQAy28FA1I+
oCQFkwa4+212C0iyz382ggebkWGFwcz0y4X2Wg0W9uE3WjZQLHxauyqyavZSgm8m66HKix0wCkjL
2WkK3Jn04q1L/7aKw0qEdlQn5etvkiHKqeJo4aXx73HQNISERTzE5N2aJ6y8b/1y+/17SoRe59KO
SQw8QY2dwEWOVXKkQMwku4fmJuF4hCY4x28jAHzZtJA5864Q+n0E4ci95/xjON54V++/+/odb8Cy
++eWUN40n7IumXq1U91wG69XeZCgddv9xlcSPSop1FOAkVG/vAaQetRKpo3Yt8+T7NWN//tX+NQT
BnqJzuLYgjmJ4VrK5nGu6K46roq8bvOmSwpXI6v0MHRp1q9tOdXAgMDoOlOyg1txjcInoA4w96CO
O4v7/BTAUynhimciJVULx8Lhsx3BVmNWh2FC901WldSYsIdjIzUpyKGDOs///grx1r6+n2rLMVBf
uRY8N3AF7U08h6CMAPR3Ip1DleiWamXv+OSvUgSEvnJ/M1KoRoa8kgmNgRYTWy3QOa/g6VwZ1W28
YaPxX7jZ4Tfe+j6yGLDIwEJNYvm/gT/WWqRVdhbSBiSjMWKiGwgB1lXy8dX06KY5ToN4P74thBST
cXAS5sjOSprx5zQiEOFYVlVsO5O2wYHG5T46YdexdmMb8MG2nUwr+Vs5YGQVvs3JEqVnPYh1P0WH
Vr5wJ8uijparR7TevvNxZqNc3GxIDftHZclOaluoKmLMZuINzSHYebkw2z4O0e6b8FXm7uz4P9lw
K1400/vO1zjouQPZid+UQdd2TQdsoTMnYIHau1KcECuKpsZmkhNI/iLuwE5ZD0wca6NMbfsbKYfK
/EyLiSVhWelfM+Yu10NtGRmaIh7NpQWgjNk/ec+XwV2HMz2s5fyFNZd8GcW7/3VjZdY0nX2VoMrj
IvXoHf5FEnlvuzwak6yWew45xMa7DjWOauP6naF5J5KB3/yeSfYYnn5pdFhEFpCSKCf6X2pZZDzO
NPVzNzRHvZPMzK0VZcufKgceFnzA3v5O5cOtQ/VN/yzH+aXHNC4KdWTYJwgkblN76sFpwx92b01T
icJ6nT00t+3tpB7j9cRVtvHXV3H83KvP/J22QkEffG58qTzW70jZjZ5uooVJUz616TgS1TAO3L5w
IgaJ9065Ox2SNx6ucappr9FmxVaeZRmuS1w1iJdbsdmjyIwkf1VwNsYsB0xrEr8MZ3MBaFxffXPT
5AAzDYTHDcIE3+4dTQq2rFJHt5Z6ZS/mOw5VbmLJHGMql8+5B04oRxGLcNcdVXx3ku1/w5t15676
Bw+8/Ry3U77/cPTKVG7Gx0FC0pF8cRRrmu78ukn7gSnxI5sZwfB9l03t3YipHf7hkjIa/hncGSdU
/7gdPYcuz3AZohZrpAOBD+ZzN8ZbcL9Mqc/OhST39HXxXmLhZfpVpO8ShrTJZ+ZBmDIlgkfIzUsW
bP1b/RR0nhD9n1geC8HOj/ANIdq96RWOTfSwCJW36XlgBkOxrC2tHsQWnWaBZHrS3jYCo5CrO4If
OYZTSnKaSKDVGcelfNfpmss7LtfcYTeVuCDzPZtt1AgGQpo8mCMU9lX6m4Xrk2VchllkyBzHqDjH
TqkgQi8fq6Zxgqvsw4sixmmzyIz+GF9wwcg7cuWT7qnOpZXX37+XItdZxlkpw+Lit2rgUcrUKfx6
WM2vZkAz+nn3mdOWzoO0S/H0o1f6mjAYHLRkhP6QIt+mj2kgIy4fq54LUrJbwP2UIcdIGfoYlfxe
UnnK5GjZSOhWD9eu3T92hnSTQoxPU7tIs1DOcLrel6Kmzd4DeuypmGBkeFellW6tT+BJvW1duBZs
K0e+LqF2op0oEKAag/2GWdHvSWkql2WyKfUxy5Qv+86d8MvZMteugz2TzgGH8+IE1l9dx3Jrp2Bz
skgZsKWyXGd/93rvd+VUO/XSzdsuDzB5D45+PGLwI7ak7/033gDiDYhmWjXUUzVrMfqrk4qNY+In
D+0oZhiKsi4aGfuei81Spej0Gc8dRmgqpCaSmRML4wpZLky+zt334lkdKx/rkSzpWU5J/RKT+fa9
ko1452PSUab1dD0LtjzM1kuWQ7GAWC5z0sAbbwMWge6N840THGf9BgBTAyaLSlEs4nvVaRIYgEXr
0WKqEx7HRNYluOLvyOIP+RtLncgPlJ8nyTuPvzfejrGa/8ZJ8+yH397MH7IRdw0GCrxVoHxMmPKX
8VO2974eLSd+8vGWpPtR6mddUvvyh94GVYDzbx5t3fmBmYmyTyEZLx/yTpXXLbv5H0lntqSotq3h
JzJCBURupUcaFfsbQ9MGRRRB6Z5+fbNW7IhzcVZVZaYJc47xt3yOX6z70JD2YKGGyEh6C7TVr/gR
IyP5wDWh/o8JEhJWtQZMFG8izDERz19f8u/Oc6n+1cexXYr372bmaBSm+HUJhaV1dAYnTY6gZJUh
AaNINxuX45jHDiFIHJC5QcqNy9v5BQ1lUuWKy4yU10IOyLCDEo6+VhcBDnRRbyqx9jwDwkCYY9JF
eRFJCD+zopOoi+4bARy6WfQyqQknM4Ybz6AscD2eN+jlx3wOWAWZqW7k9PTJNf0RF/Oi8I3CPkwC
M04HiNsDmQjtFQPOjKJqmTDHG9MhAYi38OEXfwwA0pIbVGWlB1YjBZM8P35RcKMKMRgMIeDzlVNR
oXqqBV3/futPDE4VUCEB7sRh7cDWs+AW4CO2bWl63ye4KRtPno1m9Qy5BMMs5ufaGhkXTLgEpFES
RPNqEqfEEeB1CRVnQNl7esFjM9qNly8Hcm4Yfyiv/7n0Y8D5MHZINMU2/+D8JZnB0/eKFDER9o2c
iXTfOZJodmdZpMbDwBTr0R+FAne9nIHu0ifeHT9u5iLKwIfMuVSGBxJ2o7uX4AXPzaqd0AEbIE6b
wO2TUduGhx8rKhOjUGw7iv/2SAQRTzoVMjID1PPcwnqEwmr1z1klYWamABnfM4n3D6MlP7ra3OZF
XEQcp4yHaNsmBSrCmzll17sh9v9aXIMc/GMS6GCTuYHXKZchWLmlkdxCPPsVoQNbMqAEA4LIs70f
pS2pFiaeobupTBWLS6HsyAOh08J6KeaAi/6PY7Fws2N6bP6Q+NxsSjUNcRkgEYQPJBeA7CDnDkG+
5xrAa8jd8FrVmyHJ2DsAEDHPc9G5Mth4MjnKEIyPabUQ5XbPORQ/y1MJboE49c18ScMgksoL3+x6
9NGHnS609UidewYwl9h+V2pl5T1dJaZmettLTn/Vv9xJVmb/vxNeZYzK+FubY8X+9HRqQOisgDzf
ooUPhxzDqt6lOucxrpLBlITb3+rgKjA5EXME0h3NyVrjG9+JsdvzPmtj62erzgEyasbNwJFBEdOx
HxaGbKPiJdKFDy7z+gHCcZ2Wwx9BnR/nA1gAwrcDYYCs2nOLDFm1WPPQvq74bHR2hmsbD4JSsE5Z
aaD7LGdsz5MUghcN7LHryDOl47J1f6iHXia+d/KvUOIA9r68NndQecoWmjBgpTUh+fxgEai0EJGa
3TrdaWRczNRr7n1XNNPPFWinJZzSriQRa5a5HMwK6mbYW43VEHrRnzWnYkPONRjZ1+ufK2G0T102
b4hBZouSHhNeF39EfP4W/vPjd/RE83O5uVN5EqiaxxcAkBfFrYB+lJlZAPzpWfLa7WA+jNtZRaKN
/0I/a46NZpph8+J6RtwBe3xz33/AioB14KsgeDiJ2ll7Tn3K6kTmOHmvpPugyeMW4IMGGnIwJ7sc
pMqWnGWEvpmOEXNDj0l4wxhOfcxWGxLOifNZ6G4F5DcgHNaQt6WrXhpT3tJ+U+M24C3Fzc2I104P
Q+JkGeU9phYyodLo4TDlGYDneNOL9XMtMDzyz0mFAo9BBzcwcZT+M56KwEJq2gFiUQQJhJoSWG1G
hTs3LcgqQtrt18r9IHXwwhsarsM5Kf+M1LP62lmVT7awxsuXOeNj4d4Jdya9hUMaXruFzOC06uiV
tkiPszVkMiekuICzr9qB8+QVhDxNvMxY1Wfl8t13ktWBPeOZYsqJHyZ8dvrXExJhsNp2eu7b2fXl
vpblsWPS14fzdo44j66hRXJBecpbGgA/Me/zsQF98bOMQsLBV61RwHa8Z7gKbWzPOEK4ktSYok27
i2H97aeJVB2xs8WWqE+/FhoPJGnssNjoGFUJIQEdiWDAKFRiBgNEMgaY5GFw7xFvLS/rk4Rdih3Q
peBG5UHZJkss1/ohzDbAlkyNRvoHgkNMwMcvaS+icuQTdSbn8h2RXe+ST0cvAoq609hAmoJ6XKU6
aDzJVwBGQKRofGmIdxG1yAg8WkH/c3QNkFCvkJk57TQng4B96249L+9TDM/VWhDAPoimBw02HogA
ECxwKKrRFKzUywCnI5yN90YXAEbo/PvuPMhlFASEvLPvgkJnRDbZVQiJxqa5IZ7Z+ixJKoEfQhNE
ysnbItWaMOzqrktHFnqzj+j/KhGPTng9lJVwf2PMZZuHIX9/eBskvbWwcQk0HTqKDHZi0THiMrTG
BKbq9SlHhcdD8Vqh8DvI9I/L/kvT1cz4roeyqcwF1i0+/jd7KxXN8LkEY4PTBb3r/cyttRrxH58m
z51oG8fZVgKIKwZKn1FIi0trFxinBn9Pvy/kePTtSLvflLQgdSKjBCSvy6EebF54X8DrvoVGlKxN
0ixcbO0Wp5ioiiPljWB1fBFkrHOsyad/MTMeiznxiO1JqHvI+URY2KMxqo8tv5krUNFlBNC8BFxm
oqdqxkDOQncy8BvHxNDiq01LUdR1IEyhb/RQXJ8QySxrbnLre6GUAmP4k4wjguPY+dHh3aEsCGba
8FSELNABLzGx5jihEcyBNaIwom3d6YJWRDP6ZDBTraUeBfgnMpYQa3F48GjQfH9hj/wSOA+PRmgN
EbdEVO+/vHboj9jiC6PygRvIcEZD15s2s3KK9H3IUYHtDK3zRVj/ATU1F8WcQ+oEGaQECc3oI9Df
jvjbbN825C8dJiJls+cXQNNR7XVG7g9bBjOCh0nmeM8bZ0TvxcCReJ8eVvL3JOjkXM36K2DoZedq
OUnmff1M/x2Z4PNyI9LE0cw6uHCYxB+Y2NpATfXUy1PCWdWpxsaSXXIM6Cdu3JL2ZjbElzvkN4UZ
j7yIgpvzBj+HZ3/12NJpi8zSHa5HOgqBCFP6YM9QQjLIh1TD5+REIllhJluBo90KcbdXECfzz+oT
4DAGCkFbjx8I/Ky0UWvaNc7fqPM167B+7IASGCJX7yXIEBMEv8sexVzCeUJEniV6CND3vZf5JITR
Zs5hYiVEi1aAPs8YP7FqEPBpY/ddjsnsMpAmwn+P9O+l8MBRGXuJcvA4eRr0O6iwK4HpBn0/LY1q
DcLMYsYukdi5waby0GFcEB0DK30iaYWKA4tGghKyPPEcZjrCrQD4BaSgno5RGn9D6VJGQ58IpP07
eq3UWUwAboCS0dDeurARpDG0GepGBN0DanODp1cEDBQNYyPIfMmvg5GF7QdGfsbabYwCuIKVyqye
I5UEX1zNCjJwBuFX5K0bnb3pG9XLOJCuAwPG3x9Pu2YCbI5kn3Ei3hXAbp/dhywQPgDV646SZo42
GfoBofpUeMGmosJ5vOH64Tmte2Ch0O5+9UECUQ5sGoNtYN47uWAPwv1oidpBt08QUcR9oWUVwZUF
IRlDbjQZxAeVup5AwyHBDyoT+InOdCHX+GxAYErnx+OkWvzC/p03Y532mUNIriJU5GwUYp1Zp5Oz
PEXmRfVbiGYzJmc81nwCBcQ7zHfIaTwqiTpHrIuTB4VxLO2E8pjlhOBrDxuBeY/wVnAu1qcMvSHv
0ExkrBAb0AIAa3q9fqPk+YPiYFmiBUHk+91n97H7wcdrIoD66ufG4rGaDOG0K9Qqnw3pE7vbCQps
kPktu7Q2ybfV9unitHQI4UTrY4imgpvZOZiXb5N++CJ5uItGq9cWcefbnBOp5Xw6wFR1mZ0AhKDF
CP2vc2Yv/GRG3mNXmg7ImuXKbbYfqCOyX+BN8hkufbj63YAXACAcEsJ7BEyeEX/mfS2hVdBl4Jjb
VT7wGuenCSbFVDI2c1u0lF2/c05KXuWUuWd8um+bABOzW9IzU1oqePi88frbcUR8x4P5Z2BmJLly
8MUw2Mir6G15BIeCVqSnObIO22INhokiveDYTETnC4Lp+6m/UOl04Zs+DqExqM6a7JqFaBZA1CuY
Y0wnOxlnCCbInhAZZ6f76YEVXcVNOm0Vj/9A4XRi3cBnYg1Ag+0NcRVXINVNA9BfjHBfghVUo72S
9Oh9TDZaOjlKQvF+5st/Xx8oP4TIRqTvSMQD9nSJyGNSguc/+7cguoTdh8GY6hAZBA+lNVUcypkT
dhwyaTqlScib++NVslmvnJqTh1K9y8tugq8oK+ihtKmA8UJpWYrquu7MeuANiTonFdBBt4v5YVaR
o0b3EoqF7FSIo31oK1Fn/Yj44L0wBUd1kWYgLGCPNxDIc0FwLKwvk1mQhmh2BTjNDeUdQq5PEUsi
AtvENAo/yk9MFwdHUYoqPZgnwWCGFPRI4jm1iOXGwy2no8lkeE2C29jKpuLcaDcgnbdYccmE86uD
Nygc9Usmn56phiSbbTGpkGRanyMPDq7GTCHLl++DAL7sZULZfY7SH1oF6sRIQOH1VSyQCUL0cv/H
bwpsMRPZRUxLMOJINFLvER/weCCVNF6RtpHlyXtfB/cpttWET0MENacmiJOrAQlIBqZZMmZsUZyC
ps/sw5ufugkRloBED3e4v28QjzwQa43tgdE53807QEk2GyQTQDE+EhGOiPc25xQ/k6OAsM8G4QTY
tb4zIKsQiGHsKf7AQW9028Ni+92SmEK2Yq5bQv+M5/IBiPOFWhhEvbicqE4Dxdotv8Sn81vjMhoY
oD2wgrCxiOS8H3kEDANxsxHBjsy1pBZm9nNTMqbY71UPvG7BHxUBhISGmYjhKKjC1EcpUL3TEPGL
yIleNDAOArGBAwVIxUCnQ4zCf7NTYDoGNhX14kOvY9T2YFT/BT7q2V/FyML/9mDWPPcH+xf+7Iou
lt6WyVC0qwypN9QrmDbwGputM0xpYzi4ApsYAhOU83ovm4QtYmsCH0OQwmwBrW6RPU57zVtkTOq8
LoQAkcRNtNzYfViKCEK7BRg3JzRoOAQkLEYuxxwBSAXJSBJJy2pU+b34MOdbFcS9QkTjw2JpmROW
6ouOv2b52j0t5IzwEIQsgYCx14sQKgB5EsSw3lYC4FUt1RrzDLwdLgpodb9l+ifd9D5fUtma6XuQ
qJnkWBV6yU02zzlbDAYPbVtRD8k4M+JfNx4EgWGOzl3wk4TypKW8PhCKMiT77e1h//VHA7sXNdte
Y43nKOXoZeH8x5FL/xECz4TzoSVIq+b/woyMhChhh0/RzN2Hm67FZ5U5dxxSpIGjP7Hx+IrFiDDO
IQ05ppDE0nxQOqJWoSciuSilAu5MDKYNag1E/2t4WCCYIZqIp1jdZosaUFyUOpY20ST4kF9L5a+8
ApMbYBfJjrssAu5Ng47I9a/LI3vgCdJi2ctCLMqcaJ8jUxdf6LfmwkgXPR6JMeMoJg8HAtYEKN8k
AW5OQXciAGQNNNMtchtU6oJFJPMf31AdE+EI/YGITDof9Bcz0wqtNEAL3qm3VYJSiJuBu8WC6uDO
YV5unZc9ChGS6DhZWXXYEd3G55v5+hike6VARUlRdOvjd1l/rMESXKxzgUE33VSZVjFX2wDFQmsW
bk56B0ieSioGj9Br1gZAQXlURSKTGrp53bis1tseafP8xgBXYmRNqAwKK9v0pqC7YJhPElM5v5il
YUKdHNPKTyfUF5AUlN15DSb8z1f/xN7JORTWIQFipCr1OX1CMmA1co9B2mDMRNwpfRtoeQJwI9nt
xz8Gmk443YFKcqeNWHcPRPHegTg4WkCpN/JFxqFDnSXxUNvK6AxeyRWvvuI/Z9pWZqz1DzegaFJU
6R53c78PbsGa3mxTuGBwDkqlo/yvhUGgb8n+arwahd+S+JrNlVM1lRblrgKECWW4AM4j4yOCFLGt
od//cm8DImfmx00c1VbmPyFnpiE2MXLMY9wa156qH/jx54fl63QPiE2f8r29vpgY9M/I6MYC+FZg
txGRMMV5Mlwd+pRsMWqoj2oJlTmQ4AuqxlWq+CoZC1wAA6MONAQuh3m6UDirrqLjCL7ZYr9/wk3F
fMxfEJmxDl6LbuANEkKTpMECyw07CmnU4kVktUHMw1Exq49iiCINY34IhAKFNws9AGmFUkSr/fFg
1wumcb1A4sRjw635ZdDxxiU2e6rj3sQJpKcx6RRebijolI6fpzH+WEwRXWOlV4g1WqLZtH/6aA7f
Dq76hmfV+ODVOIVFI+rNLW72ew0lWd3g0yFR0+NzKX56ifuCIpNFAnajbAn8Tll4wLLdlppqdgrS
IJT4Y65vJ4Ajcvw90tF9fljFKlW9dyLPjfc0PaqRGnNKStEwEOUogh0r0RmOVndKETATI0neKPQg
g3K9BBHNSNO/vjWdlCRshjp/mkCBzB6p+jj4+gKbhIBf5NzP6ZWrUuLb6ZslT/Y3gkS11UVyGp4T
I2j1RBO6sAcar9H09ldGiciKq09UUqO3xYKzoxUqQ73JRdSnaPLBUtAzpF1qpNgo0Dcb69GKJuTZ
D5MK+BAvO4z7VNqhalohM0M+sk//kOoeDPjAx0QQ/dLyCjlmNx4ymf/FG2FCT3QT/NC+p1tma1Ii
cwzdeCGQuYHZbAGXfq7sfyodmAT7/RoPbZlZ5RI9yE+zZfaHaxbhlubl16LH0FBvdKoQ8EW/i8hM
GylWgx8fVz+3c714M7p0pGGMJkw2LNIYdmFOID5IoAATqglNTPyz6HCJi0DMbW8EPU/zHdUxm5B2
kR2wbrLTPsSQEGLAN9iDvLKxiA75DOY0StsAaBhiVOQCwR0NK75lJ0/Nb0CXNrlCBJTEz7B00wYI
aMi2Mp6ACQDctFNkUC5yR+YZzm5TWsjGzxK5eYV32CDku6JhRywALOtrXsfxTBEVvgAL/3bidUAM
bIRoW/kib79vyT5ptNBzo2iAkr5weMT09065Sth5Pi5xwe4boWIbs1QDO3P+rEgVYd7ktqKJdlLR
rHmLMWWBz35QrCQOVgUKLokibhliLJVq1joGP7sD+ZXIz5EGG4ilXzaqGr/ioao3+YrmY5Ep7HhD
q48yWLsCmB2x+gBhZ0sCAd36jxUrLDwZu9pJulCgTlnsvwy/CS6DIGFlxeoiOIP+6fWvTIR3KWjs
N031skUKg/hadKdxFT2w9WrrLwR0N5qoON5nJELMsZCJ/uvDEZFsa1doDlky8tQif3+DUyuA1WZh
J0u4z1MKmGnmCzzWPPfsPh5onIdjSbr2txyhVIjh6ae9ruem0SCo/2mYz3cIVAIb2WWH1JQlbEk3
Qp159hGBgIMfYjlW7QK1CDVHVLGmx5p2GdpaHf6YDj5GdqR6ZuYTBZju28JaxMVu5EC/SBQCVJ02
paj694+dAJVK71rzUNQWku0toRjT36wZuB/37Sswugdg0Y+lpMBUPyc9/U7libsd3VMAzc0ZIEJI
x6CtRFF7NSsuHV4utxB54/vaQxpmvefiaK0sllmUIzCLIulUFMdScE8ScmIiCkYAIo4hea6BifCc
P/gHJQrS0esl6LdyL+UnBR//GsTKoPQXjTAJJ3xrPme3acMVwLFjjwF43LvzswcExRaQz3F3ehjM
aBAvgw0UzJP2qMyhc8lRTsBAfG4DUs0T60HCOw3RfO/I7H0xNjaOGo5nbzv/V/jbGMWuijq3t1Wd
Aby/265VqK5yke++y4TAIfDd/c3B38nJi7c532Zr6tsc8iPt3xVBud7d1ynJNsi1BRCHXwRMvqJA
8bUCwKF7oTt/rf0jogvWSKfUl4hsoju5Sw9fOmPVFF20Nsaq6OEP3PtpuKdVOf6t5bnsFcuncZih
ExjCoF2ed6tyXlMCtYazQkzUAHHSpl7dPbj7gtqw1CQQTzZwSOhamAmW+RXVTKusj4VwERQWjCuY
Al4K/TtNLHYvfuwSrnkcoKn7wwNO9Ho6/boDxgZmiw/qHSF6gjBukDsnezZBjTvsBX7+r0cE2BdV
YI4ITPxy3yZycQukgY1gwa98YEFevL5mAZKIHZhCJ2YSCw9jF3+m5MIbrIkiPffKLeGi4bj/rIa0
9M0onWMaPZgQwwo95jOiMBwe8vrEdaO5hY3QkMo8GsV5hWwJgJkSkSnkzHsMPXEHVvrBM/Zx2qA5
RBoAJWE1VntFxodco/IL9GgBKhQ8nqRo1BOlcmr055sqGDlkjLtvDnIiRMGpsYw8Eqd56yMnD7H0
OYBFY1Zn7wnzwl8RKR75XsH311xxCvF5QuTPge8sUj8B7rlUCB2+gNMAl2DJnDydl5l4nPSwVMBZ
b+sJpEOZKUTrHOEatYtDbwwyw/OkzTjoOR/HnYHglOqCMsr3QCE/8SkMF6CkgRrRZAfsIDTNNAXN
hwEcKhcbP1Pp1KcXB0+Naol40yI1W/F936zXpQs+EYzHl876nhDcD/hvgHFyqh+mMDdIUw/hEKC9
x9ftUToyDDs+hgs7u6A9wrvVIpmmqQUoQTN+RIPAf4D6ge6V3hzlA128ErpeKh9o3/k43LKYdIX+
R6GuZmwmdAAOF/TUAl+L1xzDMUkBKPUG/F39fnwsexGZSJ40kyaPJbKug30i5N5C/0O0BBWgdYu2
jllJI0yy8mvqwPcaNyuMQNi/kM0If16dQWFQSBC61Onlov+0JTStPGxcmAtkGk2GGk07eGCSh30C
SH1nge2vGwHYklq0HjGOwliJj1MOUuLSHrPC35bmEItKfik3YxpQwRX48LMT4Ty0G4hTZQgmFTw5
bg42RCNphjiFkTPMWNiHHJIDSmdGi5GG0K92Xvph0xqvNbAVBjYhlFQjCcPKv/mKHLPX/lXo1Wgy
tvi1E+AQIKkiwh4xKIugKJ6W+SGQ94zi4ooBMS1cIiuuQ2bmD3UlLn9KjlpLSIS+MKm9AG/Vnd/t
i/ud7QgNGLsEekD6wwXF9kCjAJxkKVSDIXFyFYGC5RzLSFoNWGqvQXhHnkG20VClP7CdcHyLCl4d
3JaKJgkuRPNzxE8sj6K/jzNmcm7t8T67Nn/Uks8SXyVBcv1DvbpHAdB77jCxw1VASSzvix4jm4j1
HHDCbZIY07ExtmUF8pkPVxA/WJUdHKZjSz5hvJm+ndcfIuGcBBwg46CkbjdnGwLt80Hu2dh4GsH7
X5ehA3sRoKpdYPrgH2fLpI9Orzeiap6oxtWBzZM94o0rocrhXEqYVD85P5eHgO0JPc28vT5nX5hw
W2stpLtkXvDQITi4gg0ADMHgXdkzvpTIrlsc2tjAe30XBFjhbhLpc4QIdccbqCtj0/rHFKKtmXzc
vDZgrWsMKgIFhQRlBkPtKrMPaZMbvDsSmL8XgdzMPutuDg1/R7LIVurnTyO9mQp6cZZ/RKoMjz7K
PGTCJYQ7zUmUqqyqRc+WPEk3seR1wQv6hJQ38HoJaPZpii/GEzHweGSwsf6gIRDThTm3G7MGUdMI
UotjcWz9fomA3hgJZkyU4TAX6T/yenlWOOwbYAEeCFEiX9Pph75jzBnsNfuPBZy3/bkNBBtXB9rw
IdMLqg4A0QyBxuUT/b46xm+8znVh4ht5BDXsMWqEMy4bumLg1g/TwaVaJftx+PDwVkuiTJGd3b7t
st2onDOz5Q3BeaZ2FasCv/npg0/OQgSxR/5am5ydQ0fC4MWESia7KTtDZLdcYLB6CNLxgQ4NiQGk
Nvp/VErwcJA/YveW74NecODZjz3kXPyLh5V++1Mu2U7p9GRk9WAcRG5Wd7O6YHhqO4M7Cg7Vg57J
DJVj+s5r1whDOfXpxQXeDxMeREcD1WVj1uP3RVjQJov6msX/G/PZkpgc47ZViDSzKvZmQMY18+it
dNSB3dL77sgo7xOv8Hq2hvyD2+XpwZGvWH9hN4dx/4+dgEmaQ9GDgBpwyEL4A4gjbvcO236CDBi8
faCTP7jIL92DiTT845iA2Ahv/s/Q7J5XLJ6LA3FYA/6G5CGJXKiLwznZkB8jRyRmHRubBDMG32b9
7gXlcII+xG0WH6462j4WvdUbmKWFs1GY+oyGlmxus2WyYaaiKmlkDBH7XY+7O+AZawveGl9qDXk2
VPRa0RXVGi27ubqHo2e5WT65yvGVnBXEUWpQ/5Eg8C8arcHTYEk2KpC+pdgcZjiIPye2sPREdLlo
4ain3I+CaYAlnQ0dmafAui3HOL37ZH9hQjCeARdSvmJw9sbm/XTbcHXQLn7DUnohuUXv+Ks833hL
C73P0nKCffjxyrAu7l5cnoioF/KCMHIUJmkM1854T8AEWUkrdBfPFX5b4k0+dzKE2rhDu8AFf3nv
Kjh6Gmlw7YvIN+nhsrS9VGOEc7xBMoPMRPAmCKVyGDUHeB+3ncztEJQnZpsselIemRE6A9TBFBKW
A5PcUg+7znv99D85iCerRvw24T36IYv8x2lw8jFVxd0I/pmOrQcFvYUBVXFKNz2L5kbhRjlwrz94
uIR4mZ9V3d0tbIAeQ6mZIdKHMof2XZEWcztrhI/qr1yYfZHa3I2hT+LFiiA0gj2W2blZP52+8QiB
lDoYTdIkHhxPMR7cO3lObLtl1HeYKL4iMFNiW/M/08+JHWCXWbgXXCAmQP+L+hDuUoeT2j4y6wWQ
/ClEM99LUNkfXlccDERCcH4N8aWrZp8kg+cU2VCPuujepDhVm0cMEm0Tmaurxzpm2NH4SEnt1Dcw
c+ACF/UjEixv5gxe9WkpCt0qlMIc88X3CGTAP91Dp4Lw47CIN4czkP0K0Y03IofxXC4y+saI91iC
loKaImezkyUdHuDdiXEpjRrpCUF02Dfk6cB8+5zgqAqVfWvROos/pVnL24zwuVrgahrnus7rRSc4
U0LcWyebjvagyb/NnUc+gUL5SzVbxUScTAnuYQKEpBSj4b9I/i+rLWd36zd7UTHIPiHFX0rohjiI
AS7U+I7TOGeWI9kCoorMtldlfgdWLXENYuCZmLA5Cym829/N9/Q65QiLf+4E4tN+WDLDOGcbOiNQ
MX8c9ewvB/qa3ZCNkIuSpIskBD0km80ta4EuA8hztpwO6wFqy9kvEFnkhPFjJuSpilXIAoIJGkT+
hNuvMzMxhi7FIHYdDKap3afukMviMQXRmYyM22psEHhv82lOqktjD/Q/2b2thsvf3yj6rhGgwC/8
bKqcLp1NKqVDPkzDbzysASP4Rtp9txwsVbJU8ZdSp0M9rvsLutNv9T3T1PBrjDp8wO2nlHVVTPJs
HMuRi9yWdIN3BVFE1dpKmaqYATbk15hDJFpT4qMTOIsSJrBzmLu9gUXYqPFZ/YLSFgrnmonLyZCY
Itp+dQZRckNC+U7wFhVC3k3jJPE7oCtRV51U1fNI6FgJHTu4t/mPh3TVItEzFf4feDlc9NeHfPKg
yG0gJBvTZwS0zAdNPxeh5HwAB+O+51ukc54BFJrot6rhto90WJsI2CV+FquYpQ6mG4no8g/K73LV
uaip0W2AnFfLl4DTX4SvHlnb6n3nP0iJ+kGsfYfmYNPSI634n0W5kKbooktUuYXLP8jkSTLLsVz3
IiWmRHTx9qj6E/m1aKb/KI7+Oafb9H2sa0OJU/hICUH4Z/pUzYGb0HWTLToIAHw3XP8QYDBCvX9B
f19jRJoAVqiYUFOMrlyVNXvuQPx0frroe5xv5JTD5kyxm6SLzFGnrzizlXAQSgFTk4rk64vWKCpR
A1XX4vrePq619TsLOMm/u8iBIejC76aaNk4dHAyVcoJJhX5+gIst4DHg909E29C1m3m5FXJfhlEe
p/FyECr7eguixWyD7J4Ubb5QciolNGWZiyZSpkVLdg8GW7Se6pREhM8pkShue9aUeSGUjKJd7nFV
zRYEJ+zPGkoUQdOHLl0nlaGtiqsagOUhnKSJCQXxePsQhCzqYpePBTE8bVS93GROLgmOmjHhrJk8
0aTivPiZjU/VHW+UppfGcDuKcrPeVXqyFiagD8kSZN3rG83kWVNNFTkagSqLhHtwKi7Z3NTmeF1t
DaT1/cf9ao+JOCVvFaT8VEwppgM1fZso0gOsxoLWsAio4V0nkYpn+Qb2+BYmC9I6DjHeZKY+IEP9
t6u8zus4ImO1EZ1lo5H5o7R3N/a53Q/sGNPehUhG2f1CmlYnNZRCJVR1BgGdfiksEN9p3y0AYqNx
LE8WPR0h/Te60Ymt8QxIFrZQDHcAAD7B9zQ5VY5c01pI/4HsZryPrEUwwzcT4TicPoF89J1VXA0j
yHtDjm7ukK8sap35ZwxE1l7h3FcRj8Jkcfd5+8bMLw1pIR9DAy4b+6jw52i+bW0hLzfC3COEo9Yh
7qgzjj5IujUBxY5ihYKbTq8B2rCLWDyYX/5cPPLVRYFDDZVjf8st2f4dOLLm+RS0ZkVjomzI55tP
psO6/4cLSDTh3OlYf3vdd8a7wFnCb082KvMP3MZ8br7FVJaM0TLFzHlOTjAYCfOXqss3I78qtKc3
ZvFea3sesxcJGzaNWDJe8lHMmD5DuERmKXrcGRrX55GIoGNzPYAkAknwjAAesi4uSPMh36KhPnb2
DSno8nHgMW0/7ftGXAGahzR2DIr4c8lVDcm87UeMguZtP3bbXTXFkzKrnMP5xfi0Sj0VFwac+Hpo
AkA5iinZjJFJSNSAz6/i/LOGf7yLNiLEIDfl2e2CUFO7cezSUBuW65FHYB88/9iodEI/XT493sFu
McAriMqZO4P3RHYLrNo4k9JVkkyWWTNJ4oOb47PNltUaAlWvOM5LSiuflBtKzDVB1RrpwbkjjNvK
bi/smSxwkxUm+9VBcgZvizShTmZHMbDuodsY7lviKghCyDZlYjHI3FCbvxygTnQTcxAhj1SrEofl
+NSEyvEz014YUbOYBDpUi88VAltGC+hblJpiS9iNQs1tAtEjy9RXnno7cg9G5Fm0oo+XfUFzkWow
vaGkB3LXc49BzZHFL6mmJwIxLhbPBXA1cXnSkhPW/p1eqZnmyObBDt4FewE/jFciER+BQWFG44eA
WmRmyxfIaoSIu7fvW29Cq8gipHErW6LIFOqrzqzmxIqi5+otNfxd7QLb+iDGGv40aswF89Eqm6Jc
fiP8rB3mtCwaO6QSd8HoREwnoyyhUg9b4dLiRGbRE+lsA7aSF5kBMAmt/2E8BtwwRoxHKUkkOdm1
adwjLtIIR3G+zjAuflxIRlT9GJYY/B3EXp8T8B0fPUkpOOKiWoDPJZDsHoc9ft5Zik7ABCl6IRUG
fhS2HYYpt9IgfbEQAUZIWNoQZhRoJn7M8ZsH8ssDHj2kNVgLmV3tesPvE7uO0Tw5MQ3cpc4N5B8I
+f/S+dp9rLqdsiNBxhH2BDggZl0jZQt1sXSCN/BjJxNsWaXBkmUhxyWazUKHiH5xSs6Uf19K9nN6
I4wlEZEZoyUr/cFqMDjaxSlBKhG+NaGdn/ZYkCadSvjQHS7lZRF3dhcQD7OlMrCZI3+AFfuR/3wb
v3pyXxEwetgV07tq1l+jj+aIbyTCS9Uqxm3OG1WApDBtLXtIUbhazgmVcOxpi5uv7iv2Eyy49ogP
jN708BCpOadbSwS1j+/gtVBshnuHs4Uv6992rPe2qnKmhTB0W20uRyovMND0vDIrEbbd37K1qfZz
XW65WRL6v+4uCMbdB0HlHQOY/NA8KT5o7CkzFt+fD3UUNJcbJdWn/jRj4xqevnbr3s+sv/3th7Vx
xIf65nGRI3YNvSEqEjynMdFQ2+Rv2J05JP35RvZMCrH18uAZwtb/0pJqsAj3Am0PynAn8J4xHEUu
ADJKqYgQ8sG8eBpKOMLowEfO2NblXoLa9Rl1m+J0s/vuGymM/a7pV0f/iqojwKWwpweXsYOqPw6e
e3CXDcL3oNAORvfQOdcV87397QjO+oop+VQyFjeIaPP45hUvl+HPfHsvgyjGqrA1sgt1AcAjN6Bj
8WOnT1OTnadk0mazqi+4U/5VD6Nb+tnCWBb9K6ZQnZaAC3A2/mvqtc0cOwwBCIRMucT/A3oePMrZ
Rtfi3CzrhXoS0zIOAztFeMknv6EAEW/iFOwSdoA2e5uiAZJ6ms231DFitdTxmDeWc7cT6Z1gTsOI
524c32VzgJmyj2qZuZYIAQJzmBjcO45bvAp7Hr0PsSQLXot6N6L+MaAIEF5COAhv85yGp5uocxvJ
hrhv/fEZfiPbPjcklWHQXMJ8B/n6sUCcjQUaKT9pCN5gLy1oUwQMY82C20p0OmlyobJIImY1ah8m
qWzyO+Yp04tN7vCVfay+iKP82iXvYMFYTht7fVWjTyvsmyjKVy/IUO3cJ0GJqRYriUEI8pijJiaN
3CORjWmMJz3I/P4WCPYHz9rpz+uXZ+7pgGUNfkaBSw3KmwE2vM1YjAT7SqMGKuBwVDjs+MQ5gEL/
NcdyBsjLTltx33JEs0JTxFMCyt9joWrQDKgjm+U9NVbPUJp3LLJv2GhIzwP+JodvVSRpgm0SMDam
M8fs/1OHT6EUHjbkaeYSlXYgg2L878gkzblvkHRZnwCfp2I46/vYgeacz09CB2oyVhC7cjS/bG15
AyGELDRSgntvXHiWXKR6IgFnHFB2k/MElpCzHzerTsbNDtWdIP+hGRY3CdHyG9TSwkmhs03Tck/H
GraXZP8I/iPpzJZUxbY1/EREII3ILX0jCPbmjWEvKqKIijx9fXPVxdlxdu1aK03FOcf4W7mKwFhe
EByMraC7UjBgj3winKQt/fgLSk91NymDyr9YR+aoYnimLudL9ExzvG/ucwwJP687sqEXWPngak6Y
fSVYBBUSHcwGQ4QRXVd9Zgom0KCZE8v5SFsC1goEoTYSbkHdolZafA7V5LeVtyQO8brrwy0Xl/NP
9CnCUf7RsxCjw7IVoR/vb+8R1yYegQQ+6IVpCZFxt+znF27VS8CnCxhwsusc+NSYl+AqJSOavONo
IbJHWfLsoADlJwA9C+ifKY1FytNGdxKnKT8dlnvyACI1QcPtGvPP2Ig0UEyMAjwZV+Lm3qMXHkvs
gcgeuQIuPjIs4+2iIYa/AKVHJTCB6WpH4h4D9ECqi4SQCdd9ulxy3sdDEX2ZnSaaMD1oorT2bX+I
zlXSk4c4tBhxu8fYt7ya0s2mtpv8G55Rr16gcxDJDyYEmXgfyl1JGuaa9vDCiB5gr8iAZmCULkjd
oRdbRGKCPADvSF/HM7gmKuYuM6doqz99u7/AYXK11VZMILyzfQ8Ww4E0ITpoWA2/yCaAeZWgxcCw
fQUvA3cfWl4NSJoPfH4myIGfsVwniHGeLN9MKYbTI/7BsKGOUCszDhB5wftDSDDknbGSpuoUIfD1
yC2PJqUHgK84n7PwwAitFCf/VRRWnGnEQiLShd3uEbbOmmySDzUKPgZIliwMA1PSeAgXElxB+UC0
D80g1tYP3oiHMPZVuTq87S/7ftQOC8bVNdsZNR7ZE3nqM+1YS5eX7GpNOrs35+ToXM4gHyF+ndR4
gB3jaatEeg4HAXUBix4w8iiO6dPbdWSirf/MkbHUIvyfOC1RvSPp1c/0Qlv8LpjNdxoPCdIctirs
bKhH4g8y5e3TJbgWeXMv7GHix/8kL/CFJWf/6X7IoFszy0NIBkd++xSPDd9WFMX7r9UC+2EhmsKK
oqfh/OJ7h3ilQ7GhINSrFjxjQnJ1BkQHn5wJEomxDFehx3hIKAySxBCXxaQP0o4eeIrGfosMwib6
MvmNlMl3dwYdI0J20/yBZS5eMI3dX7HEclD2iBwlXkJgeiG5gNaVpXWlhB87VeI1M1Hj4nWiLhlH
BEtYQrADUTVXyIsfRsOaZfLChpTCC4BkYr0BTeK8XF0TsHcCuXg60Gc8XLa39PS3XvVDqoAZc6bE
WEa96AdXRhRhOU2jW9Qwn4s4OIHKrgmrZIALkec+GBD5l4eaZCW34Q8eK1b3LeQWNwhiLbrXyNuZ
qVvglgAtHAtGWC+UsJcz3JXLr6dHJVE5KaZM7GiU/fE7Vf41eiVSWiS+YbOcFIkwIjPnQSZzcBCS
iHjjvRQRZ40opsf/ZywQPiSI0nkEn64uW96V3saeXYJkiYDzy5YJEeDucw+KQwcOQBQsP470D+9y
gBr5gQrbgFCTJ0g7YgX3Y9/5NjK026U9oPvoa+OjBk2FXXriJMXmJ7bJ5odNz70TuNcFoPRn9II5
EyTr2PDHgLEA1WBcolDu/64eKsRuPeuTNVNkyCDdUyw5xbjJfn/6QnKF9FDbfaFUMfVH7F2szC+S
8Bb3hUyI9HYQmuPbyFjICP9N+4JQlMc8ptyQ4PVIRejyxH2rXYUu+jJSey5LMmPWbyVPQAuIPL7i
JW+9T1QzzPpgqJw1Z4AMgIEbC09K3gHpWETW/uvZq9lO++ydBrlptBcDZiirZ2JujcXpr1nUDOgO
LBuDzGkwfIIE16MKBMAEOoUfGTEdHropJiVj+YcumPCSGKRsENGDipSuDq+xfPimtOd8hpfw7Sqc
yd3uiwQE2SkBc9gv7HaHCBh98OuvYx9c0MjXBleM3GypKYJL9FK+EEzq2yqncBex+H0hscaCq4IJ
8J7B5uI/t16AP23wPvBelXnx94lN4gyCt7OiLNl5kSDqylkn1OVriPbWes1qAmnC77xEGpZedcvk
IKR9g6NZvMW0j16jQribu5i3nYbEFOwcqpbPRF+ocT1554/sNb+Tja+juRZ5ZqmB6Hrz7FzROTyY
v3Id2LzO7hRMV22gL5BXDgBmesF6/sQNfd+rQ2yuhXDgCysATWkuQtgvUyT/CUqZAyCDHy9efpUU
EVt1ysz9TgBNV1pWk0X5sZDDElrgCVsAEciApcUfr7Yhw/smyqkeOO8grjH8b/nEG7xC82f6CI3R
PSRHDol+tF51QL0iHQDc/xWqeJuEbYOZArqMqCSMBKMCexZnIXG/k77hA+agu2ML+r5hBEEDASIe
fAaCrL8uB4tHfrm5BGIymTe2jLwp0WZ9TtF9NUYJ7lTE3tLSxN3NN+rrqMhyvD8uIZklHeIcBwwE
Nju5ibZ7BHp16HHjQFxQGE5iDQ1VJ8B9LgwEehDPyNP32ubmnR2gpevfY2Qwr8eVtSdziSzzQCVd
GP0YqhThs3xNIaVPq3dGL/VEGIkoPh1dQuxHo/mftFhTVLTE/Xfy16gshmDCNdamP2JyPrGRkmkW
UzsUPTeyq8Anczi1gLciWuW8q6IKKJ+o7CvP4A8NISU14DI8dmcsU0ONfDTAq8z8OQM8b2i/RvqY
7yIQJMgX3nnq9Ejemb0SVhKg7C+B+9ZDDaZLBnWHFme2tgnVDBhF6il6aK/dAirxzsAg5Oc5kBeF
K19QpSdbiLL5zejhogiZIYf0ofrtU09h7prwM/qOOwKAprzfUCM72f11sB2GSxQtX1A8BAJDvfpw
CLf4OiT5WOSJl8s7GN1n2y3eSTsRdgGPLIH8E0OeEPJibltx08gOR2lAFxveRNuMX7NerFGY+JzT
i9HtdMj9pDciW0vdNWjGXwnchYP+hUApHl0Xpwhd2TcSxJh8CL3c4M9wwXvozBKqrUE6SJVEzhmy
bksiFR2ocGKBXRCm2ceXQpyz/XugIi7Hmf12eVwIHEBJDiDPZc1opE6vx9PxcnIl5q2jPGaI1IH8
DfsHOgSid6P5z2UJxiVzjbDPcOWuhNGfK4kcwVMEMA6EfROyPOHLR13mXREsB8DR3fZK+rI6Pnuv
Gdj8jCBQr4kMn+HaJt4cRmyHBP6ylVfXbwC62ss6/pP0QUdQRtWf6vBE44Ule+UOsYUbNvrN+odf
8p3xHIDgPfvcS1EBfy9vi7yamdCiI77WJ3E2tVvxX8+WvhXtAFdGpBmlKiXqQ7Zo0IaJoC1AQfCr
NMDBJtYRwmMURFbnhK7O5kabZLes5udQuGco9SJPUaVz8rnou82yG31zEeX6w/i9dqm0cOY3/wex
bjhKojBOXckQU/854fm4pkK2fYVSVvIn8pVJ38fKlyju1xUqRs1uRi1hpltNw8ceXHj0ZaaWLhcE
GhepefbAZkqYkUWVG421hVJB7M2bQ8mIh1bmuXkRt6V6wmmjILSSbYCcPqkEBtkwp6sLaDShbNdX
Dm8k7DBBWFhepLNZ7NpE9Xgf5OrkIXHJ9OcV+MCIpEjS8Fufm3HW0h/FbmB/vYKbAkVwReS6sw7G
4Pj4HCfkjIYaPsSQ7DHvMPoSDMDjtan3a/93vKYaFS42yHqoOed5AcEBaCAJL6P/niGwjh+BstfH
A1EVCBD1icGbmHKGiJPc52EdFgmMAF/5Gk6mhJVQVuvwlVBMG3RQZjxugnmbANan53kfx6VPiZoe
naZq3nf+x8blTHRAaezULpELRKKeU6GEZqmlhBp4Cm0CY5wPkCGwihnT0jNptloGRubdoIr4fUGf
7PX+ZbiwsL7qrwyiwonNAhOGJKZ3G7MmnC9yNcXv0wLA97gbUnDBEOdpwMlmykQ51SZqMpieiFps
c2VvoKWnzxdADRt70EPBbEb0N49+mZp8M7AOKOuHe05fzmWhp7B9hvtyzimZFlfLx6XwcFdPTtKk
JeRhUeFFXamrQvdRJ+gUn3P8i6bTp8j84KggFpS2XfZngYf/JrLzGiIO+18VRo+aUy9OObJZj7MX
9Njw9LTmnmTn9bbYyI5yTrklaDtfK3hKm6mNx9OrkpujbJ6RiaEWkJfwJ+b9HLokvvWAfrqcCjHE
KqwQ35iY3ECwuABAYMI+Y3A4mHOgk8NTgygrTrqrtwTz8EEb41/G5C0UUneXXR7Yz4FnvhzfS1DB
g1AVAu8w3sHG+OuQ746nY+FgijS8EdkdR1rtPdZbfky7uLo6mR7owLBKAur6Jfg44yhSfBAK02OC
uuZl9E74Uv1SjOM1YlExJigwWPTOL8CO5IznbjDVpvTaNixOXWLc08vAXr+tCnsgt/K8pd4v7QGS
qjfnjmYSUXsyGGLpw9sJKEaW0CBjn2VyS85ehTUC6U9I1jvqpFGRMvJxvZ9S5fjEk0m7pIuWDL/B
PfwCLC1fd0ZAwhnc/vQTKSCCkGx8P+5HoFQy8HnBMOvk9gNsE9er+irxnArZwYpn+jA5+bvw5ZH0
x5T+BvnmlhFZLgp5jy7pLYkp0IXNBZNDCjyyhpDKb+SBnCwT1Rr9G/r8OzL7RG+I0rhf+IM9TdSK
07sl8o2Yk5nyslMexxd42wqKgKN4QSc2Q7kLiUy08nlx3/J/4tMnO+nJdRp1fjfGyjHj/BamxuJP
3Ypu4C1nnHaJi4Ssr7PDxEb8VD19DMHzg9c5qnihJLv4OEHd84gJDklnJwbHJ/0sh5c98FVRrqld
/T5uou01uo2auMSNpGUDDar07Oj88UQn1wAwFuW+PXg734NpigJRlnUKkj9bPurngW9D0ktlqEXG
WhfecSGioD4Bw4mWvTyirAMGKEcbsvJAzcd3f0Mbi7NBMksDgML5NTOR6ODwR8uSsQ2jqSGOUonh
da4DyiAtEgNmANMig/MeUcVEeSBK/xuRjn0GIH5Xyf7/XyR+BFbIwP6JICc+9UQgdolCjt8zJksE
MNCtCZDlI6v2fW9R+s8D9aDZgMVU0IzUtNpMV492iEn1OusWr0RhJGHvxWNZUbHbUpEDSoicBH5Q
fOMLUK8qQC5Om1H647e91kJ4+HYsKGf3RBgESA+GLt+kpdm0+2DyLfql2Tk9l5zvatJEleaCWTG7
+lBqTDstGjRv7ajYPLkGdPaoB+grzR4TFhHTETfb7OZQoZkx0aeITrOHN0IygWSZdcQvh9qIocFt
Y765fVh1vwgpwQxDndOY4Y/4oUEI8AyVEL2HGZlNCyJNIwR0qUFSaMXm1htfFm/yh8DXeLJPoBlz
WACfjQVt1Zz8W6903lNcNepGnpJfILLrw3Lg30mtn+A1D0tG12eyXn0WNxUr65Z8YqyvZ2jlF3wU
BL8Fb4n3YMRSpKBMR0LzV/97pJQviRptqMYFETWHkgKjggM3ZCBckIqxPX88xCAapYB1THUBf5wH
m84jin1xdQ8NCnH4q03is56CoY5ZN5nr+U35Oi2/NTuCZZDqUbr30j3ViMOiL3P5Ssn4XnXM+2ow
4AUe+Hu5KbFOU8krjM78Q3Xt8Imf/vjnzUL6scg6xhgDYKZkIKscHHZN0r7kbKS/EoMV2SsTZIeM
O4SeeoTSkT5eOj+sPyLqBZnuyEQkoPqQ2WHFKcdLReU3Mt11dprp7jdj0h/dNo27Jmz3FrwmG03A
ChlhVJhY7brPJdGSijB+BpDNQvB2dVYoPUY6eA1DCiw30Zq3nGspQkFo9cmn4c1Kmg8ugp/AjIHG
J2tbRNm0Tm/6Q0jU4aDWot7uMvz5KAC3GkKbgSs16Ewvf8q/wPlScQcihgyRXnCfmdmL9q5vrk+M
Ua1Y3VI+FuN/0m92X5LMQOxopBd+85XMHUHq4GfZxzHw4vyLRDCnnq1TBqw12dx2C5FHid7KmDeb
68fuE7y363ArTgfEQJt413izPClax7S7HagGRXLIpTajig0h3JPPjocL4J87FWL1FJx+Q6IcflX0
grLedroI1zdWlI+dJhBltBxMSoZbR52DIaJzNR2iQ/U9ueV/z/hLMUQ1khxjr05/IMVOMX9HAKM4
/40pIQlXkvQogona0cBFYNe3L2T3dhN9L8WCTV1xblEyzJSDgdSaAdG+sg9S5bcDT+1IU6LXeEB5
Obx+GwmlmQlJI+CuenHEB0fM/YCThdM3luKitnhxnG5mxj95X2xST9AaDkSeA0wxjECCpUOEfUrD
W1Ju7/5eQ9HIUHtxQXyZJkwHiv0LAdA5fc5EuGxWZiSNazZNik9uCVkK5v6sYXoyMmokiI5Qoybl
+viBZ1FJMjvDxWFGbr+og7uJsNX0MSU8hrj9eIIQPeUDgYnm7y0fCe+uhM1ny7u/TiUxW0keLkbA
TBKl4GfgY6R9gb+tI3aLOH+Z1HOZsxR2HzcQylE0c4DECPB4H0DO8WGtXcl5TV5Qb9tqVYUGJ1Ex
gdp0S4hH3mL5r7fiTZ0OsIlpsXqYnWyk4R7kCezOG+YJkdeM1KEMjJwYFOu8kGYsuvKuZEI6CtHv
Lbjk1G0wNjF7T96jUmj8Kd7k1Z/ooFFdw9+ZoH9un9HMzrB3z1Q2IQwwxKdwByKBRKyR3LlR8EmH
FZbnq8sS/yQLi+NWH8uTT0Qd1LCaCr7lhrWsIR+AJaAZ4KxU5/pRQRMMSc+xz3XD/cRBtkRTheTx
cpRHUDba7jqEyVkoq6bi7LnOnthK+wRwrQXMGQqXAl8OnHx0DnLyKGOU4ieiY88cAn7BQokGo2DL
Xu/N9OI9vN9Bng02QGP2OtCTR2AYMK1NaTFLNwsUzZydBopzctsnXAH1WBk+6H+RHC1FZk2ySDP/
etDqH/cWwN/g0Pgit3R+vjRcpxG9WDpSET3SI3SZ0xPzzTclwS8SOeRkc3Cf1RS74kisjz9TcNFD
2HHzDw4ZrIVGBsKGiTr4u3koUYdnVEc/F5qiY+mEIK75GqHXjb4c0n4Td6lCCOon6k+k5DqlWoho
s5NOTJF4L2hnofPhGhZhkUlJBToNvOeyKM3ae/BbdalqAEYDedwrpxuXSzkrEo0zb6HsOxgi4Ivf
qi/uhxPyISb8fmi4u75zj0X+JZeTwdEhcBhGcdP9MUp8D7++rSAcDLi8Sael4CVkCMvvxHLcssvy
jQWTSD1uJzJRwBM4DOm615iemQuRinGB7z4M8xvGraWaZwO0teEg7EAv7f4cPY5t2oWFwXjMtF1C
UrQ+HG+bo4pKybaAFiNO8pJV5CPg23PWQ24ua6py64RNXMB1E9k3bFX68BwAlR8WHWoRbvhmZIo+
sFnspF2ffFB+AAGlSBoVEVONL8ScdESr5N2OCPmWgL0n1RLiansduVczPFOk1moIRC7Tvi+wJuGJ
NtgUg/4Pqz8DAOw95V7eSYQhYx9TCGlWCBxUbX1HQRMClMKihF0CzhneM8N7TIQ2r2EZOZFmWodm
/CVcWUARJ/fqk8g7xZ+HSkMONRqCh7oSmi2tw+BX5mwd1IyTbpWM2XhW90XHbFNXYsEF7WAu4ipn
07hJdvl2pDFIOXhp9IkRe2PYqYfkzSt8U0j28p5EcGMW5DbaA+ar4jtyX6y5M5FS4uOdFDM1Xe9R
FAIZ24g2KCrSrFDafVhoT3/3j3eihIUeIU0gKVdQ68+w9QieHvFWEzgREFbMHx1MWuSwGAXBnWSb
p2Idvg8S3DyHgTJF04XUhkQ5gemYaUGFk9if6oWByu/loOwTJ6HIv/NZm84jlWzkdUQLZdjh7Dx7
ddxE8DnZKaoATUy3iVAOH+isI+iNb43FOnOJzUjHzVzbw99O6wltnY3IAoIDfIToFnSF45aIVtZa
xIAUd3hq3C0ekKnctii3FZ4YBA46NlEplRtHE928Ks/njN/8PBkgXrI//3R3XwywGAUlYDe7z1cM
rRtfzuyWIkeA6745UCVK1vTQrT0At1j4Pw7UyS+rtzRSMVkPRQVEP2gZZyyfQRzMOXqPyUYmUZtY
agTHU1F7BEkeQFDioEAiy/+jouVtA+a1cNdExZBAldVjazKs3gMkh444cm1hOWM15AsNHPl1lCkc
TwvQKkbXUUsMG2E98yJd+48Mb82hjUlwWFTLK6Yxzu3tAK44e/ObsR5uRQpuO14Ptan6J7RJDu//
4YKYOXjvSKw4kRrB0n+jiwaxqE0jZsb4DmuD6SGVuCDIPPkIuXJCRgSLqTRvHihYbBSS3yUfJ1Y+
/2TTP2OtwFqCEl1U7XJsvB3/DhLG4U2qKNSv11p3Z0qwU/aJWLjBnv8lWKNKoa8zhvZgP/jy6GI2
tV9LKedMptFAQvogbBUbneYUKCZaOrjg1qg4uxzUCIVP1MwxHPG0OVXOaxyV7iBShwTyxu2UqDnw
L+Pm/t4iGqJfu88dzN0p0VY8EmuniZVQOE9Et92bQcpbvAcsSFfJewRPdCgoi84oTC4bZFkqcEjG
1tDlO20/2P9WNdcKs9Tqu1Im1fK1Qk6O0Lg/VNr0EQz2INCRrNomShqyU7kyheMLJaTMyVPaW95U
mBl6ZssI7olTQZvwexr2C8v/P6i8jtdDERUw7O/7qJq5fmt37SBl19P3Sk2If3DOxPpooKMg5KMn
BJYx/v/JvmIG7dA0dT5v0eUo5tXvEGkCCHMucIYfQUR88PRZdNOKv2fg/Eadvx7y8tce2tIHKFAT
ELwV1THyan18QKbPBtcBMPDUrBDvosdmw/NZ/9+4JPhia47xhxJ1atRsbULlo9LsgDPBui8+NmwL
pR2kkjAqqeIliMIE8S3jopHZM7i9qsQgAKXC402qv62Bgrny6MtmPGTFQsxMXgDitXoO6Gcm/GKs
cWiDBTT1c4pMjx5zIy+GlznGEY5UuwseI6gAYdeE/eKSPzuaI/MU+I9YBzyhMpOwzIvLBwIjVfqG
eET6IXKwER90Sd42o3FANrRvLATAjOM6kn2gGrbgZnH2zksoDaeWwDX4V+I3IwVJ/yHPltsDNsfR
Huq7domgnhO99GG22M3G7bjz5V0xBcNDzXMd9nlZIlZRRDEL3Av45Qmre3M/QpLfUqW7ROZAE0ix
MZ7O9QiPpMAuEAuFUpOJgPWOHZMILTJCdDzQ2CvLIyUDDG6ZOiHW5AewgC0FIJQlX0E6otmnCBz3
3fPWqsMC/F1xysmQmA/oVK5uVF7UTeyF44IJg814C1B1BU+mu3rMH+H1hxTO3Bb8A406ggV/mYCy
EJZyZxGQ8HDruHt7axBZcqM60g3Ihb7Zg1mP7xfA5LDFEInB+RpVCYc6t2BxgPf3no4EUtDEGsVV
p+mOj8Vvt5yLhB/M1HGJHAmS5sUd9GIF+2M05PgWABlX+d3mCzm5Ix3YSWNO+XbBQoxyFthwMBgi
7GsQ1g3cipzkvMrxgaPMezMSBkXQ8J7wPVqZyxcqg4wmcR9T27+krNJHUG4xaI2uNkrkAMcDEna6
zB0j+nnE3YNpl1ASg6NBB5146b205RHsI1cuv5aB2QVyDf0YwNe/5JuOsAAYtSKX4Jn5srqaters
twmKzDMlWyHglkouJdIsRqezVdq4ga1Z+uFafix2sPmHfiwPRcQjly5H9SscPh1cIx9XaFK35gov
18Y1dcuA+ZX91878Q3m6Zrb8kD/Mas8Xm+j05ZuLWpn2OBVYT7jzQNgHEzAAFw1LqmaC7ehGNbIz
agZRNs8afnMkrZLqtfbqbs/IbYb7xn1YOsUUkB3aSqSVXOZYj/nsekeaVEXoB6462k88wj6zcg9u
k66RiqwnJ6KjnwDZilOOAIURYrSRlCOkEZUsaFzQfVKJ+di9rRmgzwPhXXOEHWCBRMyl28P/YbzN
laYJ/fDD6auu5MYCy+aUlEiRAj5iXaSmCUd7Reu3iLA9inxnHQYLBTOTJSe3SiqeaHmS8s+RgxUx
IXKS2QxMilYGX2AcV8g0ngBalEUGqZO1brG/7im6cgt6kiTv7ANv8Nacj2oq75m//R0tCrS/6D7h
Lj9RbHclt6P2ZJKb7iEsif+wP2hokWcjk4KmYNHAXJSjaMiewWUI3y6Cw+BpMSD22X/xJ+GUpnYB
T85IHrPtTB4zsk+Foh8FzMe9BzqsLM5oPkdIHWw+bBVKDMYwQqrrPpfwCmFtHS9ksuGARe8rI9om
R5hAX2wxbjElSodzmeI8e3LGLosAJu/SilkBh6vXUM6hhxB2/K1YSmc4N/kcwAlYSYHPMVG8OVSp
oZVJ7i+47tX8xzNVjbBxh7+dRD+2qMAqHHyU028+FwUqMl2IZKydCUiQyIEmtGYlHKuQI6CFfB7Q
5P6Rj0J0BQEAIEX6xTICoMJeT7sUegm0qnLIP92T8rvrePQR4YGYTN/R+kaeCsZrF3TwtvktN8e+
q6U8xqiVHtfwvvkcN6i+qaNDou4ITw485nv1xsIJiuFnYzdjhvUGdOgikyPB44YYDiEMvmnNu6DP
Gl/GdBbZpwUZizQ9va0JdsCQxT0UQbFl9lxd3DcJF4guBzz4fdcYbk4ZCdjRYzwAF7vZcIiUwWEb
7oOlSChSSe6n6KJyg0nn1nMz4sejOiDwAEPXJ/5YYyFPknKTrntojcjM6FPBqf2zoghsH/M1oLXT
979u/JxfpuRnX4SBhb+aOC13DhxEwgCeLKrIUC0szoGIJW4tgiFqy31PSZP5pyosiXv8DH/2nrwM
KFMSkPc6mR+KjSHdmfSxXcrkm5MdEL7cPZ+Gj1XEl3qkLWkRwXO/I1z1jCQIQGVQIiLxUiGza/ny
SfwZghSJyOFuYvjlynpuRN2HiNyk8gmFPgEyIQCFff7AVSE+ikg6s9lFoLxvU7IHUDF/yTBhLztn
YBwbghKXA0zTiAFQJspHo3akm+iyWdOIKtbGN7wgIcoUTmBha7xexi8H4eMIA7D7hUE1lkRByf51
+wvMjPY+X5/0RvQapMeGPmDBv/ysOWsb1x+cDUoRew73cySOrLdsSDb5ohZd++ZouSTZgh9qL+P7
rl0BPXwtO34Jm67yioN8zZzON/BB/OY7yG00S4GkgWPBZOcmdXtVoPZgH2MnltPA+v6rYuYBwZZ5
C0g2SEo+NirarL4kKjWLe3IiB0V2Ct54bvsgOCNhZkzh9OW8s4Q1RecBfwKUhIOArwkZ4/jhSZC/
+FV8fNEfTKQXwBEZRbycW1TxfnfW9+wbRxBP1W7As0r6hPvIkakvDV/iquFlP7B2uOgFhE/4Enzm
3Rxnba4tUOiyQ72cZwZsFSnkSixwIMsBgOZlJiHLXsB+bkp+PPk5IoXpHWtB/8V3q8CozyMV//55
3/mCkqrRTfbnSGL/Q4l43yGikm/CzXHHZvuzTiitOJyCfZ/Mpm7VEbeBhFUoX01ik4D9qb4FKN5W
nrwGZVd9PGpfZ4Nvyinwlg2SNwHu3AvoIfgugwVvvnNEXZ8MM1dibh6gPNQebT7hTzBgV7QgmPtB
FQhLTNsMIUBGBieB6BTlrahGfeFiMB26YshCRqXvLx+ixhnFEfxmS9bCW/R5ecpexH8yin+QRFX2
iVsFUSYKlynAu7SqEz6AloN47d53cDdEp/0mxKRRH5iiKmfShcNZtx4UQVeECNUHFhM8BgSrInuf
jWdGZhjN58nTGyDFW51WWDlm5uHCGM/UyCbnIXM+x/XA6QirAqqZyjwQ9wh3Czsr6QNVphCwKQ4M
QiROmDc+8++wHr9Hg0ULV1h4tWb1BgQt0F0d43jaf8PP3yUGFdcR4Pb8O7eVcK2IDUPoDdMFOkLS
ABDpfYgXk/IbqVoe5nZorfXoMUcobzeRSDthq+aelENBNpu55K8bkmVj7ePLhdv8YXIi6wZknfd7
rfk3/GSBgkhVR+EKqv7e0taKGlSnipkHGKD26Wkfi1lBXj7odHxnBuQIfsYZgZUg8lhRfgTU84ni
mz9bGktJbgc21qxQJzJbLkAMYM+dJwJcsozbo+lrXp0SvJboOTckbx2fiI/GHAjvElA4TcsFcoUa
VURUwUaR+PJcEMftXywLezm2EHDQiigWNKf804p6YVTlTwreP/BeT4+oCACLvOJNu4yL6ZusUcJE
jkiJH2NaKLjOEy5n8e+ig6b+Ch15yc3XwxjzBWdIftP3cD36wdfh9uO2X3CoAPkJqzoc44zwMMbC
317NhUZh8kYoyOM0sIuQPRKlioMWVePiX57T7w6vBS0d9KwEWAqVSanbH0aV+DJ/e4aL2FSRRMKl
/KECkyXhviXrkhkLqU7UxSh5ELmAziyqGXrVb9/WixV87DorE4h67CgDDOFY8OBvfwkJvTJGW6wn
LliIEhnYK6GiRAYtdObaOelOC93I/cJg9XAGB63xym6mlvZzXE//kgFU2Ut8eQc5SB7HfrV58QB4
1K8zweYtszx5kxB6a4t0RNoNrD4FSi3urfSNtM4rEHHShTB95c/oA3SE058LkzvkBF1fOwaLxRLo
jzvkSVwrkWDIdF5Ojya5u1WPVIGqsN8FZBtTRkasVvDAbd1NzyQR+fy5x1SLCIp2n5anW0t+wSMh
3IRmfZai2WO55ARDUmaTQdFwOfnqhFdN7ZVHNE6uIByk+8K/Bs30su/e/hVsLcVXrxx5ZUXwBVAF
xosJoD08I9ZLvBkQoihogc1RT6pAT/WkzGmXCmQgaEHXyZMXrUpQc2RNfMBt+UN+AyCSaHY3fPtf
/8QemGIOioCIyea9TXpbPTijbdkbmNPJIkPJznuIp/3rP9mLaMx6YTtH0xpyTfM3XkbkHOd12BAm
fDoANiFj2uNNqkfvHAmq2rBzWVV+I48Z4YkeAGSCAg/CNh5sQCw0gdmVLImoQTUXk1NabQYcp1c6
saFSqTBwePKuJDCpJHWQYPR3hkVdfjftXo/5F/gcDwO+Wz4Vav59z8965uifSKAfPxCwtSxc4JyS
0PmCRmo9Tyis3CtCrJS5VcecytzWWFYLzc27CagwlFfNFhyc/8ZC9jPnDxYL3S791x+6ZGnR43Tn
fCflweUgmxvRDVn6OS6nXbQeobCYoXiaKKQTNPb6Y4PZPRunan1iF/iLEMW6qHFb549AvJBVmuTe
K08MTwAYQRGX42vQ39zx82FkA59FOsIYdPP4fIWjnvBz4bnj7FywctsjkpqnkOtW/0BAlK1Mu3EN
tdfY78lDxBla0hzvJtxzxgiQPb17om6u3mvLOz7ll/8THT8VabxQLDBDik0uM1XKPWt8IE7jSoMl
thivhq9BUSEdWHa5vuUAyorb6rmgEHtFOCK5+j17QTTWoT+k/rVv97Ae/HuhVHsRC4HEBlU55JE2
6mFJxULtP+a6YT+Ogqwh7wljuZlt2DecBpU6uM1byBPJkMVQzC612CjBhosUfH1NOe86hHAaNc7U
dPkVsKYLTzYJxFycpKvH0hBgERSXvXZJrQKl8o65SvHe8lNYl9EjjS55RIObmqL+cIRDQHEIb8ty
uNBzRPGCW03vGyNnz+EPxB5ADtGCSBnaAFAKX+kSqHIhxBMdc7/k25EdlV4xkZmmX8Mh1yyfUibh
z180wQJPwOzxh+sH2SsPjZGL1qO3uNtJsmII5w4eCO7VhoOsgh6GJvystA6mPWorKleKb/Ca0pDO
j3/R983qw5V/IAQzotEmkfY6giyw/68Qi/VfVszKfEbW9ydNwHJjgTOfUuw7Lxdjg/+1nID1Ayfi
1yWo8l2L8XLEVEmlDRFTn846o1Wl/rWMjF7yRAkIZPf2a5wT4DLcS519YrCCSgLLkNwfdgXFUR9z
4q2qYUX2JuAvZ02Bfkt2gbDvCxHIKGID8fRzt4EzclkSRXQhx+qRKksYTzORZq8lJloyoDTYxfQT
NSQC1y4Ac8dyj1zgi6vX6RlwDeWBL/ZtVOZTMJ4EGMVHm7Se1mrQN1zTQMLBt6TMS3cquyZ4GTQN
PGZ23l9dAxaCDPchZzTdVwEMsFdFV8S+jL94LlEE8D9MgKWSr6/GhEvv9SFK2C+6l5dzOP0Bv/Ik
/NLOeizOoxKFKxcUzfPh2SPZlXjnFpiIIBfUrhgenQE2XDRl0CmC9KjsDFEYX+WT+wXp5uFBCYZw
B0MmwrsZFx76JGRJZC+xiaJWthkWKd9K1/BUg/066E/OR/50gqqH3R6YjpZDjg5QCTMd8AcyGF8b
RViqw9dklf1H0CM/9WAmymjH4vBnjksX+P7w2ZaHO82GoFJ+kZ8iwQYTgpJdE9YVgKyLFyI3uR6U
FZ/fLeZchmwZTOEBWKpsxms4x8sAQkggV1Tc3/EUatDegFI4WzYktNn38RfUHrkNTUV6fg3xnnfH
yxi1abnKTG6qFqcICR20hv+omUKOj3gAMrzJC5RWBQT3K6h55pULf+vrX04eP+nstqtjg3IGTYLB
CBL1ELQ9Doi0WN09HNZc7u7u2pLTZsMYrFRfH5sEtrI4jCqvYs6+zTgqMNZyeM5O3jueNFYwGKsr
vn93f1WElKExu68G8MzkBFySSesCq9nccbp9oH/FHSBpZFqwDzKnrSnMNsSCgBVQNkU15wynLb7M
67AMrS14mPf6e/K5TDkZxbADF+UYHOdvn3SXf+3VnfuaEMg2RoHFGjTkZgBn4oiiFY1d+2IxIsMq
zx6Tys8WlAIT+XoL3tN2jgUnJV4O048Uvplkh+hHeAYd0N0IsQfWdXoszi5mu9KaoI0KkWvkiK6y
gpvjP5LObFlRdInCT0SEIgreMg+COKL7xnBExQFFRH36/rI6+pwT3X2qaiv8Q+bKNaxbfkIdyFrE
WBXEuzfIjuYjCu9T8Ygk2CjG3aNPeAmE0ZBIUp7X1xzwxvnydYDdChiQSKDsikLo/8YQLc6WG+oP
8QiYJYAnKhbePS3kBofeYYFXlNSAmFTbe3KG+ENEmlQH+hcs6mxCvi4Y6X6GGiBIh3kVEBXcFAgv
0rSGTXBNc7u9xKKBs+++wY/whxPY2TE21+3FVylkaHIQa2ICrNIrXydOkptpYf2DtArVzouB/gso
rz9hHgiwp5jH0pEyhXGWCvBOkXP1tLTY305uvi9iJC1MJJbqrqL4VcCgeXZ29bJfdJkw0ZpBBrK/
RLzinQgcBdLnCtn1nfoUMSK8ZR3dBdS9utydxBAh9PnTpmJaZZhcTQCYdWQNlDUdIJG9FklwZncq
nI0TVLM7KDjhZT7VB+O3blIC7jGzw7yZleApEO/ULdclln3Llb/sd8yJKH/wT9Jh5SnOfkWc3sch
TDC8D9fe0eYtmktkzKBJZ67t7W1ynDCfsV9OkIN/n8GsGR5Hb1gc7w1Z61F33ANK+PxBgurPgRUk
Y50TeCMUESbUzjpbS9Py18uWKMJi6q+26lw/Vitu9axgeLQa7+ojVKKQtPHJh0PItRWd/Rt45cOF
hIFdjvkgXG2FSbU6UDz+L3YuJ1QIid4kXBOKB5hWxgHnnaii5WyldgcsfxAvwRVEJN766UxYCo3p
6DOeNGPEEGOTgb6rrdHyxr5kdMYvlOwFiQAcyF199InLFlX5B4rXLZ5lr+QipqUO8OoCEWfbMYD/
FmB2Tnc64RiAfeUS7cLKXe0+VlJaM0hhuEPr6LCz8Br8Q8OipHbBVJ9Esm/OuOP8g8ZJ0wF40+2+
f465uRPgwE1IioWDlK2Mbj5WbJxh1aazK4FjkejwaIiGw97Z+cD2pnlrh0tC/KRpPjzsbUmbxX5l
isugsnZJt4JOqqTn0ZoqhBEC23kwue0nbSuEJZwJhJUYRzZnmNud3Rlr60t8g1XfHxELhawH9AIJ
4tet7JpWTxgckBv5XtaK36PHkIZeUSaWMWD8zoFtB5Yq6AT2MEZyR+rc99XxUYwlk9mIys2G+kX8
XVoNpCSWQcWW1U911QveGa49sMT37CCuj8uet4bpSGHD9OR5saoTCDHA9sfSZUEpYBbLwtu+Gdv8
zLS2L4kSvj05g4AKkJzcHA5Mi2JwikjIKznHOSRQG/ocg7/9AN4nM013zB1FjAh9GtJlgfzI+lSc
LWcfkbRQZQqP6GyZCSfNhlVoAn9y2ne8xz/fskVLuhyGpxHnHHQwM4RDFqa3KMMCLoSIxjUP+p0o
TEd/dL6v6I2tYst+TL+pDhuiy1jxbK7R7i2Zmru03XTVR3cPKf5lZiozhjWnKUfE+mlu2/yQFgsc
xrRf8AHk1t+TkMYn+Znco1ueH++Y3QA2imGOv+JE/llLy9JKFkrXSrsoFWJYwDJE9CApstcZewBv
madhUlgZVjvizYeQhucIQm2O+WU/S/ZhEaSbz6TEjwmPJP65tByYlRCZwZTN9MFFtW1bg/0VcWqO
mdIJde2+E6pYtSdYOztYpnut6XOGRSW7LQ3Ge2jgCPg7XJttzrkvHxDCAn1FVEKwpkeANg6xYJNz
EJnJ4T5E/mqmhjmm2GFrq+6L+Xe1/HkOcH8Fq2uJohRm1JKGPvputOiNLzuW7RYmC++Y2gx6oQr2
RWltNYNm2p8fw8aXnOgyR81xneOATVjXv4BCHE5A4VGZ8czeY0bPppG9Z3D8IgMVEW03OgRbyOB9
+8CkNcVFnu4gw23NkSvoKBrlkJDqbRXqnCMsRBeVClt+d5oX6+phScYWZFWExaQWguD/DqCRiO/v
2TFMfglsHHAhbA9B18DKWZmHWwLFxZET58GM+juvFDJcYMXB5Wnb4E0ob/hUJciLYwA9XvZkFFBI
9CGRACYzVPoXrtAP+ul3I0bysDS7QWkTMYJVL6NkF+ThK27fuEoS4ah67Ylh9ciPgnnu6AH7OV45
d+e1zF0o0z9iS4antOEN4WWD6z2ahn85oHgYMo7AY4nZhZ5Cp/Q0RNecOXRpAeYXg+/07PwQZfOJ
NM/+EcXqP+aQsIIKduKRi6NjKctWBFX+T8uqQRfBMnRJgkDx6sQMn54YNxeVRavY3Hlwk889a46I
om33cAR70Pmf/N785OPlHOZziGHMxrZwmBmSEuh2IVbyOOMEYVBzsSY/snSnDxwMXtRjPGY+0uji
f4jqWvFzWxlXQowJrKVMjtZfL+wPSQHynjZ+3nHNS4GL66+iaqJh9sGverl2vPKAiHBbBOBAH/kl
y+QWELjIu6I/sogo/RDacYSJir3+9rdtD3vxG805k8Vm96bl6jkEbh7EOpmajceKQ3xaz/Px6/+Y
7VAcAvDdsOjHHNJDvjTy5oiWxzyN6/VjTpRQAZFI1JjEISWtkW5iGOMJrZwcuLkBPxUJHKw42Hxk
JofkO0Hsuk2fNNDMJ15T0suGBBIQK9xM8Vff//MEuVhzRs78V4I/mO2BzBx3n4EyBCCLOhE8JkBr
zLTe9pwAwzGAq0uwB39R4Htffv1t2gaSGtP4QS7lQaxZ/2HvwDRm8iIp7RTBpcHdtJ4cotP4476n
RthySGVn7L87SPo4CZ985Z97w2oaIayNONbJ+V2AqE6+vs8FNoOaOC8Hva57T+rxC0EKQAWiDjSe
/tdiDAVlD3acuWth4nD22oGQx18pTD10RESdzLFz8B8g7d5zYcS3IMeqHuke/iI/yaHlOevYHZbL
PFJnJLExrCIAa/RmZNcK540/p5HAQByLMpRdOCGKHnrlMf8A7CbIiU4933Bhd3YyB613d5ywt7k9
V70d9HoLwpAvhl5dhnVAy+v1DoGo3XAQt7nab2C6R2jZlcM3XhpezxN5Zw3xpTdqg0X+cDBfrA5X
iftxV+tic2azvPE/ojaW4Hbib4/+OSLRkEIYo1oXl1UiU3RSRoXNfR//7Plu1zi8KIQkBmNkzAnR
ZuhY5WuStkMWIDvloHo/svYcfXGEIOOd1q+t+s/ce8WeUL3btj8tdMw+rhkIBbhBi0Kuw8E2Y/wy
aYWFyfHK2TXCApceA1K18Ntgx0WNOceYKEDMbBwICXJEFao7e2o6aJO3gRjxNORKaT6uvMwT8r5p
4EovOZ71XIHzYO10k3RQ/nAAQY2lIYbhB8Qd5vpI8c/YlRmrFHSLY0paqLUjWzvcoCYb8JQxsnlu
5QRr+Gd+LW4K094MfIO2KLdhesF6akMedIVH765mXZDmabFpJSMy906URyigGfWBJPpF26p0E1O2
/oBZSx01m5z5w/eCP828a++iiChhDHDJBmDUa1htrEx4WHWE0dkt/sBwBNXJHhuywZGqE2GSXdm+
3pfB5I21gv3ZhPxfA2l88CRO+Bt+V/aZFgkyXd9VIAloyamEucOaD069uNUyX7V9o2SiRb8HRtvh
5+T34K46+dmFgoi10esbEm6gVWLys/rZz8Luqi6jlOuwDTJXuh2YFjQbXNRvYspsanyjIOrJaU37
qDFbTocKCVUXWAAczPsbpb31JhuYsRtnMfxdjoHtCcUIUuCPef3DspQK5Yc8CatMpGlroXwcqTBx
2HGPNxZ+R8yjn1hD9MdSQT9owegBIVjHPRyGK5AyWCRiSXJYufXyH80b8ssEKwmLlCy/hIixheEH
wZDJrfyFkQbvaCSwHzc/DkFfE8hVcbKwpK9/OLKyKKoIaeDdoziyjw8T/owCN52KznxRQHesA5pq
bhpW2s/+Y6w66XDNHkf5kCFLQFyLyVrjAiASAwYLRn41AXw16cC9sZ7WXA4w5pwbZY5oKPok1Yza
wBLTEo+NWTu9b7qyzBxCnqAoY85my+m0QlT8A13mVgcIQEVF3CQc1B3tbMnIveev+s6ZPocUS0bS
1Fdf8d75oS+IzysfN5gf5tj//qO/4hpELOD00U/2e+WfX8s7IrXXvNInJ/DK5e1lP3uDM2MeAoSg
m2h2G0kYsqwlicdNyzwjkaCx1oKORJscOc40GJ6f4NlzeuT3ORfo7sZy9bLB08hiYfaEenafs8xf
o3LcDDqHRwpiiHv7Y1hiSA+QlzP/VQfP5KvaXMJdTGwO2nZAyf2dVkEbqcIRWQUzWREE8eQZDVcT
4ZAU+FLpIbQ+cdzsekf83K/UFWyBATMVLs16wpXlUI655NObtFM3rmoI8Mz1echcHZpfFRKhi7cl
lWZnXe0Kgoj4YN6Tmo6XLLFf9O58TqBec0dZcwtK2Hfm6G6DthCfAGS6OGP+jQQClTGtZbmFOcRA
PWT2xvHPxNXoWzvyVkiwzQT3eLiUFJvr8FtZp7OrRgOAAoogCmu6qenPwSVBo2wtw2t69K8VrUzL
/uzf+zXOmdDSvJyF30zaMIccSHR/pX3AExZG1RxzHQpDdAcmWvYDcY8kVHy5geE9PdCqQ8P5a+Cu
3ER3iNQMAZXKq1Odjq8Dl9gLCsJmlLsKft+v0ROPLKF0CT0AZIb/pdKjdWotVLcNzeEINolrqcpE
GAx8iUOGU/ut8X3Tl30szLCP9Rlf2O05uxhKBIFPLZuvFXPgNeZqgbOG+N3mnAj8cokmRkGCyx3V
DQ+PuyX8bIv1mQCHs3B+ngtB/F4HAYspkKjpzyPAHWbsxHqmH1e+DGmjt8FI7qy+ZF/b2vz7szBa
0XnhyuTFLVoD7J6nxbwVynWuY4VRbLpps7mmnQNpUi5B7/YIQBEGeTnTmSiQ3PWMsdwsttijxfjL
8OL79gRbqYTO1d6poT9heq4t5M5WbEPkUnS1Ue1QdFo73Pbmp917zGiW2tf6eAb5hgiNwj5w+u+P
yS+nP5eEDFbef+1QWTmAo9aVgUGGrIZHnbyjFHCX4xRxz9FnldEg8fNV3cerCGe0FSsr3ar4GfdH
Yz2aks03zpevcWvQ4X4HkgEkYS3CU8F0yyS5AR3XSohzJ/TEuPr6j0C125zgzLEwBWHc0TKzMhpc
t3f3GPYo8HTzQr9DX1oCZHalHBX3pvUZzRjB5PYTt4nalArqmIrjFYwbl4jRMVxnrA/bGeUy6xSa
DpFLyDnGOX58xDh9XA1/FlpcUf+9Frbv8E3w7b63IeIhFYa21EFwPhAGyMoiLEFZImoiSnJcZ2VM
86RT+VEMsLKflLyHHWIDpuWcEejAOgE2GqDALsZP5AIREwa42h4JcYCOAd//Ky5Sgh2d/l5cCcA8
aPKYMy3UBbpGdDtnDzP0iHBKIATtH5uAJwSfk54coBgXqcfXQ5b8FvxdMElhI17ZvhrtdEipE+qy
uMUvtYap+Px31qN9sB9OSXk9hMraGVLuIF9OdjVUWWbLjAFcYgkZCgAP8jwxJ/TrTYEjUdQa0Ze5
c2IVgUCFYAPSTfsp3l3UPU456C5oNY5Cdl8jRUIJNsQe3v9OUM65OyG7tKDt6PYTBZtcsmvhviDt
S84DY0aDEdLW2OsS+z0vJ56PuPoZ+RJ368sp9B7fzE78BrhS6Jn7I2ACqLI8NLCGitGWeDcBVAvZ
HAdORA1Yb7GE8uGZ2PtjSLF1YOA+etqHr90+nKY0fgzfcPJHpUb7aaLazZEN/8DuWhE0GAeDNyPu
9EUc3x/iELWTXmMHpeoWIKspgHrnOF8ASwKI4pMCK+yMgh3Lud64oujanCa8KHwayaDa/bNFgS8O
idTGLQt0lpmn1cOmJzGYuFIRYgIOCAvrSB5HHZ7mPYINa0K5idR1D9C5tpxbiK7aCMvBzk8o5e6Y
sTzvJFXV8whHPC4zEyDQbk80rwyE9MYynOHey/sT6SxlWT65xGReU75zDgRlBnHa1VxtsFTRKWuL
n3Ohm+805oEoJPTiuYvbERU44dRy4yF/9pRtAwn640pBjLA4wuncBvGus85SSyj0BvDoivEbBjkt
laczaOYESr80+kgyO84Ds3s06m/s+ltnIime+9cMsWhApizbZDWGBwvBVnjtgFqoGQn5Im159vTy
7Xl0pAow1eziPNL2bJUpPYgvmLmE2JsT5zJkAYDfdQkkkKS9ExiFfcI0HnjlWopz7/JkN9yyBocp
GtyRPsVkKKs3uBJHP0BGeiDrCVq32jIBh3xk1aV9ZEi+R6b5pUwacc1TA329Hu87zLOGtkwniOFI
4glXM13Ob8sd4UGxctANeuVMcdX4QaIPpkv1EM6ZQiEKYWkklw8pjaTeA3R3ZGPiqp0P8lgIKrsP
ECKrUCAWfhHP9uufhlj1sa+SVVu8mWDD9OzTjKgJtz04wlxFTAT00feyH1YFORPBE5UmRojIk+Ca
hO9NCrNG9RmLwJJH7hg+Hbm8MVUgbl2Z1hv6EKpTYRJgC8dEENzTVMxm/gkwdoIig/d0Uos2UKcM
fWEEgmk6LMCcc+DhFi6qUEyduJixTQJ1oD7sB3C6VKgd6IhT0EfCy2ghiEBjuxDAhyOC0zmKGOR8
QDvRCzBaeUIG6VO1hszxi7Bg/KK6nmSA/vy9YX6AHLO79ZnsX6IdJQuDExYsljSIFWkMYgRpAPJg
Ymi2IEHBRVDgnRfeGwy6HFOy059tCRRhT+T4bNIdFAs4D383px9+B4ar+lBdoRtZF0KCPsklOa5P
pBeRImzmew5eMHedStm9c+w1WwIw5GExuegNtEmTM27jX0ONsvvOdaY7KmXgOfk4DfDja1TY3NjY
UxYpvp8nRhslpy6vvUEt0HeyQY+YHwNmQXeuIRV6JsyrXFoivIUfLiqykC5GhorkO148bcwNiLP4
iOKSInU9Yxbg9PmagKrw9VFkbYVLIIEnmo9rwTM6Jk+GGgtoWN3wNpaYN5Jg8IRIVcBH1L6Dx+7i
lDHTdKiB7Ekr/IRLBsMMkPzvtBVRdKiMrMkLxEJ7TFMKHN+DI8sZb3FUdJhzTWUI8bYx6UJz7f5Q
gahWbXVF4N1wRWiJ4RwaeLfXSIsfB23UkNvFhB1hJdDOQnIJCHUOnwSXK3532DBjfEsydUmzCHf4
DBROSh8gpzr+pC8M1ew8U2h3pI5BOIsfwINoxGZ9Ya8zqWwBB5wOL5cjsRlQ1Q3g1G8AXanU5WBH
4+goGLXQAcOXZ6Zv4hDEBd5JK7L5TnNU5mTTTvH1QqBGiTTLIWwgIHLafLdVA4tJ2EAUKROinKc1
AEmDR2mJevkzrSlsPFjhaRvf/2NaYFBvMh2jnxjUowbPqz862Ex1oPgKTQZ4H1gAfOyadPHxqWYY
EN0m3LyYJYN79mb5+sko+YHzurrp2y+EXMTklgsOrk0/bW0u8cNX/NM8h2ELJAqjBbC0HxWw9aFT
6KZxd/DdvenODeCt7eBJXgEpAodw+jJlR2+NtDpbgShPdcYt8KIk4O88WwxFTsU7MJY/s539VRsd
x30279eHFQ4Wz6vlk/Co4XhjkXAbd/IQP3qIwvfWGDSANj8vyYo182fYYvP+3Secu+/9c4+H7+wK
oaDtoGe/Uu6r7nMvImvGniT+rL88sBHBYlxycCkgK3oPWin8t5ktvZc6LgoYw7bj040sMcr3Kujz
KHmJ3EfrXGxlTrS9iYHsFfYj5I9jkk/vU001OwfV/syuvFCb3dul++mPbgDZiLttIUbiJDKFtArY
/04auph1Dk0loqkrdrBJ4YsS7riy+jx58eId9Tb1ENeTdoxIfPgiXB1v9LRYmflSgYrJ53jiQzfH
ajfozLQInb7mG+JbYLWZgLr8wCp4jp89uwNlAoO3cZdSYopFMPScFEdbRupQmZUwvC6B7x12H0Jx
RAbvfemRtPOe4dQCaWbfpbkdXSEHKIfLuBlqBKIPX+PDMXzHQPNj6J9U6ZgYt3E8ezqMfp8XiFON
nS8NjIRrqNt1+OxYBs+XCtUnUyE0OHNYJRAL8okyvcVIFyoO1hiKfo3kH5fmUeOjpXE+h2MiQYEy
A2DizdUm00o4xkNleHc+pLi3OQkKgRlfdnyhlWmxPYfnGC0GIqjBD5SBz5BWqcZI7swXNlvERz6i
FhcLzq5CRVMCSTC7hK3syxTMPvuY1EN8wL8IJBkUjub462NCwWPmYGNxFrhwnGxunl7yL1wTyt7L
rnr2e9nfvQEQKM6TFb4ju2v6gQhWw4s+4iBuv2bMi53nRgR/QDlYisfU1ySxnYbfrLd5elCL3p6G
gzSHytvrbb7ZiqGE4ivuiiNAjSSTCjZ7tuKR4ryCnTO1T26BRIEiYVfvt3w1e3nNDqthYu+OFeuc
PGAwReGhAJHYUtMw3hveA3E5Pu2QGNhM7HJrf+V8Z9IJ64oXDwC1pB6aPDKDobuvD24DfQhODOH8
DJDPW/wQk8IVy8VMaYtppFX55GpNn+7qDwNpH7vt2/7i0Sljs5rj3sXzqMQ/t4sc/W0DHJY2U6Au
O25dzr8UpwUkQpMHZCygu/B0atgUmqsOVPey/sDWQ1OUaPjwiBipv1yN6db/WPIE3V2Hb+ZRDG1i
xPEzg8O3DP5gqN6mXzANmULpYZ6WCYTpSF5tdymI5yV9pz1stv2ulJ5Ddp6CtQkDc6BowRD4Oyx9
ne5eJjZgn/h5sDj6ABXniLo1++xfI80FixBG4ytUd1zgnCXg2xBOljM8sIS4lHX5uFCpoe+/zPdB
4kHus08fw0pubTYnaPTdfc1gKsNNuYyE3FOBzkgMWSfN4UNwQPAUOTMIzoKwA1l8XaM8UP8lVbf/
2qOug6noTFTWGLYx/Zyjsmbn5txFGLc4yg7AbqBP6MRUwOE+YXtAN2DdqNmmt3E/rDnYnHL+Iwu5
SBVMglEErPuMSDFvf87pxaV+wFkPK6mUa/8CRKW5sJS6I5jiQ1JH/g1sSu8xaW1WGzzGafRXUgU5
ytKg4GZrraL36DEFucs6H4b0FHVwdFARIZRNNRslH9baaoWFRBcr8xs6HEbYjKCpubKTh1qqtsvN
9u1Qai9Y7ShqAjpsjDV7QDXXhYrHVHqBboFGmfb0X2/7fNAOM5C3e/5rVvp7kgIosF4MjXa1naLE
VYHM0ZPg2Q6hSYlJGPM6s4cNC9X9zcvwawDLkL0I8MmshEHiCqGdFj1DBQbQmovEf0yOzprj1/yY
U5JqZjrdDkCR89z/c4WpfBrzh3Nh+nXyoVeLzXtaoBK7BoipsM7EKpDJ6c1hCdMGlDMc1VyxeYJl
KpVvh2n9FR951ZVn6OkDxgyD0kbCAQWMRcckb5RPiqGYYc4a6bD48oUnxAnRtfESIuaDzz1nZn9J
iX9Bmfi1EXLCBqVrH/fjl3NOll93jbAYMALNn/izb2hSnfa8B0qAKZMyls/Yc1tH8xkDlL8+bNHS
O+Jox4Bu36BXyjN685zZEnHiWkZ9B+qrL8uY6whKDxGWnOzcJSDDljq64sGpC9R8NtHPF1MAUZcn
uZSwF6ftCZmikB/2nnGqgCd8F32xL87kVT7QBVzdJzyELmPjl3X+I9g8pnH/MImnjOET/6IfKmR9
fPOhrl0wduL+YuIT4uNI7+xqSx0/HfhFX5R2axiRBeNCfgc/iN+NoLaalUND6MO8T1SNkvOBcTQe
LdX0Fx/prxCHoaRAOcNhIQGbEeoCWtMP0bU6Yjy0ggjiOPwJAGemxVXGwSQCujOaEMhdjh4LDVOU
B6qL8QP/wjpPWJe03eD0N+T+PybuMq2nW4i0iOYTeYIXQt9m6P/D2bEAPWYcnF1moK48f1xEAlo4
i0SQwlODPabynCfoQZ6zS1xnzGcx5If68LPrDQOqu4+xDbo/nzny+O4+ZypnVg5JsU+IBcaAHIH1
5jlr75WgL4ZI1OSrlTWDCzWAdsKsCYkIE300JPsVeKF4c9hP5l2abZC7t//CEIEhwcRy1uX629f4
nxmuhqeCYb9Wdj9Z4Z8AoZGTREmIRGK5w8O28Etk/Rkr5mXUSiSRelw6TE/hs9uydD9CjYh5nixS
aT+nfJI8/JDhjf73FB5dPC9OH6wbU9zoXd5SL6KL8TFj5OnoUwBenIV4SpT2InCEtoGGSk9pR8AZ
xU298PYVpoAcQDoNH2nwCTgNL4z9A2R+84BZ3LXEVPZokLpLRvY+FxjWR5hqiV3TAx1YxfPrW+O+
w3qCmd113pDK5GwUdEhJW3Q3+9X4FqvjnkMc4ZWci3oD9mSV8fnvBCmxx/Gec2oK3eAyYrjWWZIs
WtBhia8k627acECDniTPMN8Ks+I8RkPuUAbz8LZEQDkkFW16yZvC+49xekRUwwZeI7gsDQVzYlQ2
q0npfDHTYTl1YdnB+YTMiXFMz+IDvgCqYNKp6TvCyLzad7Nr/MxknNSyjY2OjmjBaSX4pzFmc4H2
QlIDv8TKEJslahrYyiFPy3+g43l5VSrq135aKATxIgfXOTM4TjoOE6MYa6vz7OhghFEtrgC3eEcz
xRBKJXY3MQiABBpuK7uqqNPwGFpKnk2bJsMDrQpRTmGbRm8FgWWL8wJWMeVGk+ON+4nA7z1Ny+bJ
JBJk5pwQgc4l/HHkBckY7usqI9RLRC6AjsE1kzmF1ES00bxsLqy/yx7V8W3Dacrd2DI7XO1x4wOm
VUssQIZkA7hLvPTjzni7rIi2KlSnGDpb7OsbzFXzEXEmLC2YgCHiRUbK6TH+LO+bF5/Ggy97DV4h
UfZkIhl+x8PMxpMdfvJyWO7AiwUILarg2hypkJgwYWVTk1db0PPngxXMUsWj2/Th9FbgDyUqXeA8
FvLKV9angDvJgdULHV34tqjraN65MVnZrFp2p24y2NKx00xfM9AGZq6clTwq+zO688BBByMFcAGY
PqpCBLiDPu+TsC1f20AttZDDb/txx0pOWwKeLQwtAYSfFCyA56tkhpcJbhU8cZNn5hOEbDYZVwJg
O3T6GcyhfWFnhLSRrxqf4jRBj+B/3k6TFRMHUCoHqdY4yp4byKqca0pwnvXGtJIEij62oj4WWiJq
AIhKFnyyS9Rm7gzEqnj6+kSrZjc4o4vPBd/9DsQhV4yacaJYNJ87qExOO2x7T+h218F38eZI7RHn
rtvc1pgh8XGB4YW7VrJYQ4jd/yi9ouR+DBGyZVUg4CWD6wG1ahvCCzfMF4VciW7Co8IDWOZj4wf6
wUHLwCQQNvpAPLN4j5gBGZTOyKQ9cEW4j6C/Xn0YaYzytDtzi7OMMbh08P3gutP5enKpI4YkJkFK
c5gAZ3Nr2J+N3Fmy4QF+c0ZPpY8Fwtvfs+Tccgbj8UQxssQWhF1H3SZk2WU//DkZ3zsWgjopJqBO
7Moifm/yGbRWKyED5mPthJXANH73mGDeiVbkDT+RYTtzgJXb9njgZnrFeMAad50l48695nPUcleW
5g7q6/AWU21yXqK00AcwGOX5p5+4k3aDc/xJUW8cZxCdGRzRB3xR67fxtS0SmQDj4ksIWQ3XA25U
2/0EXYZdlwCZGRpuWCxMknTwwu+sQvbUHyIW640+Ln0jErsaW5FupjHew7cpZabAdKEKSQMBQr5h
7tIf/7KL/eTLyUTilPzs1qzvXnk5XHnDBnpD80Uz7D3OgXAmdGw9uiYx9h9mOOX0yQtNDZ1slNO6
oL1wuotu28aB1yYafQxBBGpRXA7K6So8L36u5uXIy8UdG2zHBtF8jKpxw/ziyfSihwYccswDXB2j
w6S17jAGqb+mIYVmM9YIToCMNX7Asll5xdNafMfANE57gKibt5q+g8u2WaNGe031Rc40wa8JG9Ao
gKzH6LL9EtCAzg5GG6vrDpguCjEE3xM9av4ErcesD019pMBqwkaOei4Gy+RlWZsiaZvGUknO9iNc
oflrktVBRBrTn7lHfbr4hTp4DVmEphHjqvIDW9sq/jcnEI8EndTIeLpWDlFq2R00Y5X3eGH7FjTK
hrU7nJ2C+cwqMbDfa1l4gnvVfgNTaoxTGPArPNJBL3wkl2UzB9zjd1+THh4kZMgQmjjHzH6nWgta
KxAqUDCvNaaUcynBBXIHsbAvOz5ZTGHwY5oobAV1BFaeNof7yWoO1zHv/GVf3nSyRzx7sMMXCREI
E210mxOswuKQouOCCcX4p9n93SPqwiiEhWZ41zE2MlTAQ6UhbkFMSq9OBPHp8kdJAs0IaO8UHeEY
cFt5qFUwThlLdlkv/WWYBToFXRw6aJMyWbe/o14sDKw3X7njF5G+qJMLs1r1rzPNmTPtyhvlPtcX
NIo6Ewr7GUpex7wRcvqCM9RfQkmYyWhN1v7N/X4oIcWhrMdza4XnwJjhA1qCfEDM4RAHGPehu9xw
iSTc3cEtjqUXHWcKJF1xmdR3BzSW655L0yXYC1YdmPCr4Bq102czmuXkyjrukSPwS7uTJ/y2x4Qe
FZdguD/ZiXqjJt33bLcS3UYWDee6GK6S/vQhFpFiIdCyTn6HGCEtvKXCJcrmygSTJ7avh5jIfoPp
42fC3DOf6MEJ57QE7wH+Tsw3vPLQ9cjaI7/6Hb/2razFFKG9NTz2IL+GUJ4Z4MKRFl1cv0+DdaOA
UJDCwZO5/hHTClXyIXOpsy1JX88zM/SXe8NjpiIwBmPYaqbBEOyaO/4YNG0QqTJ9WW2gTXIydWzc
366hDHhxV4VFZ0h5wPpPCIzCCa+HEBVGBGxFurx6rXlzqBXul8A9uiUIGwdMSQF/LpwMYs/9HQm5
Qq4bfvK8N9KJJuBP3CvT3G6ZArZBHRUgHMNkjt1u2gHlgCOGr+YdhuGLyA69bZ+hf3VSnEt3nYAr
F5YVcqSfbyzxKgPhbiAPBccaNgqSDXYpoYXWY14digfe0eRAgqoDwOq7PvQAjrci+TF+4zNa1UEN
2XnBKmzGxBiQvncaYeru1t4bg/FTpBL1gZ9oSODJlzS9VwrTL8QxL8C7sB5fEbnCw2CvISdg5M4O
7Fh14Wu63TAuQcDcn+QJJv6X6Q8mx/IzwYb/XXn1H3i6OnuEOfRhMiHeUxWO8PQXXC9kG5kXLD5+
CC9lFiorBss43hY71VGPlgZTSLd7Z5+TDiaRyrHKZ8mj1XwIIZGhMs0NfU7w3Oab34QNhFBoIH65
lBm+xHS1Qi0+QvaBNs/G4msc3ZpNk8Bme/i/IXaJiyqk9riCg6NC5wj4w09f5pXIjw84Y4Z95DuM
SROVtnhwDE7InoA93CbURsborDmrGCoqVII3VMiHs4t0BciwRFiDvbqlJjAWmU58HNAlZQDg6OZb
2spe9qUx8W4zI2FLgIUSqjrT07kIBOv5G+9foEiWBSvxQoVFIq1sAhgl7AmFv/KkWH/cXelVk2Jy
poaUso0hMWN7foIrk3SGzakKOeNMChpzdJBiZaQBikS3f9bBHGrUJ3/59vCe5Yv37PjXt5twB6GI
BY1KjNQzqJWoUiHK/kn5coeHRKY7m7YGCX2Q3cHpIH0sxtnz6/QfrQnqFzUbU6DkAT+Ko5NnCa+Z
Qcmb8QrGxu7RX3UsXeSh3VDbQneTBhm7vVCJiUHt/L2da1pDjMYplFsEDu1Wo9xQGDMF4F3I2Y7j
c3Icl8k97c54qR6BWy7QPXQFl0YceKUN0IPOtEs1Jb6+V3spcMmHlhDAn8fhPd1mRHTw5EbtCON8
NZap9m9ixNWBZf2yDz0ePFzBC5XWl3PjmN6EBuKO2kMFVZ62WTGTIl1uJCpSFKPvjzm4RRUyuwo7
oS+XIQQEj1qcFsnqzFp2nna8+7aBL8SHmggszjrjOAN1zaQ9Io0ie5kZmM+Es4gpBZYI4k3SXUqj
DnBIC2awgTvmHSfF75/u6lzI56DnPafMKdx8aFhkcSwMj6Pq63z/6uQJKyYUF5tzcE3gP5cB6Ssh
0n7YLAGbBFaS24HJh08JVL8Ksud7a4xIxNMwvPns80UrOoaT9uxA/do1oRdRQ/FNFy+M4AbavG8W
NBXyU1X4mxdLIzmN0JARXsE2qkGaUUq9Bqumwjxg0TAgbjExePcTCJXWESt8PgK7F2hWY4wAQ3w1
WsVEpkx+CzTSg/f2CbVk8FvCF4a6Rr/OHP6xg9bmZB1mdZ/4t76FUHVMfVgOrnMV0vfPRPNOIYGz
Dl1AdbRuCy4rLGN+Dp2gjEtviXBXgN19EXDhYFgNGNkG6dkeYoP1D/iHJL+KgSRgu1HSbSoWxjV6
LbsQfKt5e/FJFZ/8mgGcBPS2zyin8KwdETr8GYAeqczs7wyPG/dHtmLuPiIoWSZjOeJqHIQZiBIK
AoJPQ2AXmAB6Y1JWC+/lm3XhA2gxdGufEMYl9qNHSMr6IKd1euFfIUtOStFT9Bq8BnB2xdcYh1vz
usam1Yib0QgUAiQUINvhEuNx6lvdrbyzgKwii2/brfAY3P1f2mNAGzwpxa5Jp7Y2oLz/DkoO2xDC
xaLpUmpp5N7wE+BmEIzN68btNyHwmkiP9SwDDg88xnuoqkvSy2tyvFBJgqaJL75iXoiyqDx+T0BZ
PuoBr54hkaCpwGIBOjrrsAkNPCRwAjNi3Cha/IwK/4raVFek/13nKyacly2OvGmHuLlXJlFq16Ae
3O0Bl/Ud6ZnVlvGmXa2p9M98KcXH39j5KyHet+LHqEsmi6S272Eg3tGj9pBQdTHKVYa0Ci7IMHUB
Hgb29uiWHFC86j+UXmnb7zOqbTiriJW0F3wTty0yZuo9AurRFNXxl4p+c59vFFhsffD/ywQ31RKC
JvfFLI+ew18E6sUDHrYovzmnyTzAE4thLTpqAsEQHD+8rt/JwLLgJvgvfCoJfwnRlwZGE0oOiEE5
Q1xthPchthd8JAnWQUeoAjfglMq/1mYV/noafjwvuloxgfuPpDNbVhTrtvATGSECArc2KL2AAnpD
qFsBsUMUm6evb2VF1KnzV2bunW5YzZxjjkZMdCdPtGJc5a9V7dyZG/845tp8LEG2mQ48GO3RfYle
gIJBmtwDCUMBhgWfYACLl167qUxNmVRoUbEopPqwuEwZZxP6uiSz1+VvBg6dK5zJwIwIG3HBEHET
8pz+yor0w2vFH4PkgYAU4xN1QkYVAXNTouto2s4BphWMNYWqDPieIYkj4cAn7fijZVyLIKPH4oVD
bMePW/uamWOwh66BafjsvoEuM86M7Ju8yGSB28LIeDI8VOhDuFHYQFAax8z+RW/w25UQVWQgKFjh
JJbG/M/zzWoUXmV/+kDCiH1xsxUlFdUAFBFFWMsK5L/QRwnmuCvS1YTC3dqDXY/J8ZUc+sgxIbpb
xLEzHUgFLR21k33Fp0QQ/sXjICeA3cn/n+kLdPT8zHkiNLG/0c6ImWFGSqKsSPPj9L74/PakmH5c
VsGcqzzAZML9DSbaY6IK1hfkT7dIpQWqJOJrv6R2H1GTr18EryPXoansJhJmpT/4oZSeEBsgY8Ev
glzE4bV5z4hfurIxhywNRhIA856MrsLE8nOB7N1Rb+L5y/ToXJ4IrCBbeIMNBbLDTmBbkHxon8mz
0KE1aNTWBmqcRCWIcKT4MDRaGlp8bQCXJl+GFQgYzH8uzU8IF49JSdGNXaSDNeplJgrLN2dRtevP
2OBwfobUr+wRalwOaqq4BJM/7zs7u68jFVa5zDcl7vvF9AXmElNSfiZ418zP0A+WtK+YQOPTDASM
Wz6QrBDrXqlh2y15p32KTmpmYLcSgyUuFhMbigDwTOLYZxem9+z2Hb0uUy3uYZDHu58P/Ta9ri4k
nLIcoTfV41ydCX4KSPTudDffae8PwCgmwXx8Mwm3PUBE6vPcNrRaX+gf/ZCRDX2IHna0q+fZC9xN
tG/TTKZ0PBQsZTpLboE7cgZeEnpw2grO8f44G9rCJJYogUPZG8up0Ny8trctdsiUbnMqvTdoXLc+
e+/0NGuI/4PfDcOU7weq3bMorNip0PDa1LCEiAMtg1PSEYmqVWXjGKJCCGhH6MHZCur8Ft2tcinS
Eu4qU1yDZgRqgW4+Q5gsADKE7fKqckbfA2JlEAxU/KXgGYTh4e4DSeXKKlWdaywcauwBTtz1VvfY
OFzQqKbor0hAvI5ubwup8/yVfNgdV24DTkfmb/iN8i1KzKtVDMcZyy5b/wshBIZ9cl6UC9QxQDLf
8TnLYdCSNmrEaiAJA0YuVChGecSDP6sTXhJzNPFvDqPBlFaUB4u+g0G0AjxI0RH9GVTHQurz8er4
itJFnbAMRDFyRbOmce6QZ4kbNj9PWhdxOxRe4JMXpj0o4LAT0m19hhIJXIu2U8Ig3KEC46lzGGBv
O+s8inf+g6vbYPYHNMdr/YxeOc5NI7ZgD66iIE2e/lQwkOMrQSkyywnAGENkgo5U/iMlPcXBJ/Og
nszchx7He4h9EhMX5ly0TGAJDnlmt81r9sQp6t/h5enHW3RhyJ40Q3HvG/huYhxkXtm+eDOJ9N/h
l6cw+paQTNvtdYGsD4mZoH6aj3Za6WNIpeXS2AvNFk+7HMuSyNVF1qGSA30fS48phZMgvLecn7uS
goLp9RSfAGTrTTykmMfgHlbFCiM2kZYCLZ0hOeElbAx1MYgAGhbym6HOaS6JbAhEVtz9TfKGqv1O
aWqoM974TU0SNDtCIoT4AAhizvr7Z/Si24RfAl2wRqH/osIic/acfYLhRnOV6OTdD4O0JTqAyG2x
HNhSMS/jNBXRv69U4uH/vXbXFegEURM1UxnQcqdYwnBGYCw06gjF6ZAYNkFTQYzIvCmP3vO7wO+Z
wDdC7JT7/R38kw4512ekALhOH7Ykpr6uSr6UkANzFsCdqyEJXoF5X/MLMC95Sath2rPA+2JjqVqC
IboVM4mPj1UchyW7faQeaoQbgSB/CjkWmBNbTPF+CAI/lriLxfgZcoOHTg4FJtX+B4jUI5FtejPR
GiKdQYbHDiK8Hm/wGyuKJxY947d3QQ7Qp7OHPjvNQfBcGAUb1XxtbjP26y/9zAuP3DCkrsuOA2pX
ME8DXvdvSQNWR1Rg2DO5bzwx2CeSmy2NcKFc0vFeEHwccxvvcL4P595nhMiaSxWjsxdh69yy4Zue
vG9nBEIGxugRN1RF1YFbZ8fvnmId7sCHzvTp1OSoo86Gdz2mWrrAuGHYHA9g4LgKTYTmdsAZj0BC
J8+xv2hnEO2b6bMz6xDiPRapA2rSDu9h+DHUpxVNciw5+YKBJEkzjKYcal3sapiBs41QgW4K9H9Y
QyKFk6f6cKysclvYZ3IgSbsrYgaB7op6SZjnoMe2NbMDDrYYD+vvaVtP+vwAuXkN2pC0KU6xuKbI
x88RpgfVWzcxUgmlMRJs/sZxjuTra/HbBozL8LL5NVNJs5XSfuLqEJu/nY7rcB2SNsEFtOMj8tHe
/on9ApqDb7UIHQDKkPdvwAZqWtYcGWzuSbcqPOY/ZpX89nRhZ0LjwFso8numFD85Y/qAQxTbXJAc
lCTaaszi51+0mRSmew2E6BHUL8IOJlV/+6X3yjQG7y7oLjcilyGYSAd4AKUedzfGbW6V5qvLUbQ5
j0UXqA5JeLCew/6hcCQTvAUWe6WJT+Zip3Q8z88+GrgzE4f7uNxeIeJfGf4xEQToFBPRihk65wF0
PLhokLxqaxg/yvE3KNOOmx19IQIMKkN22kh9TdgtguVLlYVckBapE7fhnerFznd1QHeEw6CCTLgU
IUNVfIExkJdUKQwdC1ea6cyTIMhhTAJSsIX8h8ftxTr7BKI6/djwGAyNoUPBMaCuSdv0u+tDypKn
LcJBvvTpXakaV0IK1VLpHhUkE2SjAcLYRtJYBjmsZfKlkf3MwG/aPhQAMQutd83ui8DQ+4CQQNpD
uHA9PA8Iu/DiuYH19trJl6JmXjKkEwyjH+Zfqv0kMZfskbl6fC8/gnthM69icC3B5+ZWt6UMEBGN
03PTHZKLz14ke54S4iyuOqLluhFy5oSN9O8Kf9s5dQnHoamFBPcuNTSF61P4QgLvibDf3lxm5wQP
fK/wQoUThyzFU5asXPr1KnjvoNXumHfTMLTQ817aqI+nL/58NHMku9qPhSwExhDvuPBOq/uNPPS3
Le85xQHqftlbXDzSBEGn/cFhdjgbhnTGl+T7Dx5Uxrtie+cZQ32J9FnBDUyxSLicX7rCy1IP1f0v
E+XjxxlCv1190k3uPVn3lNZ4FXFV4OW70BsqX9Qd7i8gQF7OGh/Pclh2Zmfdrfeb5F3qiBEYQJ8M
3+ER/aww3h3MzpkcXMhd4W8n/lVl3mTA1gFfs0uSfEzkwfjpYTcIWN3E33lLAQ4MTnI02fRBC7xk
c9ygfpqwTzuLnuiDsvtkQboKlDc/83MNBumeyZgCrMBV/u0WYOPQyfC64bKAeQREjxB1RuhsBPBT
kIzlAEdNkK6yiOCF9Xe8VJ3KQyDZIhWsj1gHSehRoafncspxtSHzKEb9vHuRqoeySwUcv/en6f7n
IDUoIaFDC7ROkUALj8Kd6WnDWsPkpBrN5Kl8MA7Y8wFNIdRHMi4v33bR0ITfoCkAd/TW19WHxRqy
gJBcgf9cVwyKTdpOB+YziHJ/T75nRBzxeE1WS8ocEuiKYgVnbTl8ArMY9jOqLb6az8GX0rATEGW2
U1yNNw9Tc1VLWveWLRSkf0OPkLOBWTEHkPcIGXMPnWdEQP0AL0b3Yb+CxyjF/QcOXfv3jReC/UZB
8hgPhKT6zUjpi+jxNScDLYRRgSMTHCeqJ4wLx30Xb2oGkEp4dwehGAVxr+LZAioskLfzgTEV8M/D
VnDs+xyGc1iiuHXwVCltEM0mzVlgg+P6jgpKOuAYaOGRCDJ3ckhSt5AvekBlKZlf9hA3mIcQWZgq
yBTcody5BDAoxxzWYPHQHJGt9Jay1Q8NHsB5dmHQCpIupq2k5zGF5gFC2JiAzXaHPtgz6ksIJ5Mb
hNRreN08kR0CHCKbdBCWJx/hCu+EGtNPUOtYVieQYFyGe5gbtYEEwWecE4ctBL8omLkRJ5tyJpjG
njDYFrb9CFpgDjwAjK/CcB9PGnkmpIziaaRCiMyIlw4eKs0corDgTAK0fce97C0yjMXiqYKbDtUF
7owvUiMU58qqEpPe34RJ7RyrxnmDVZJX+3LAeGjXM0/Lk9WnVa/MLgUY8Qg2wcnqvMGeizIHaZN5
mRebbrQXJPqP1cPq6OZfLdBLR4nKFcGw4DQQgQgPgHuHRZYoK6uJkirOdrbnvDBzx1WISnhhpI9+
Yye0rrjTzo76eC1w19P0y6K74TQLpxR2DZbLjKL4YC7dYL3FjRM3PyK6r0IKomIPs3qFX5+QOp+I
YsFu48Wlf+X0vrni1qDigtFuAa7MCncLmrAeCMoAnfnoTNwHgUng2OX8/XfCGp9QS/798U92bw03
YQbX1wFj44ykgUglwqwRDJK5Ji3k5Xk8rtwPcjFp1GZSCKVNyeAA+AjHBWsRerTV+/tGj702nN+Y
BzN+pSd36yUzkBADGlYhPKwAQiWbgFgVC6vTyTfF5WFx8n5/PZfSvt3hiOb0l/BWIIqlJ0dscfQt
EAhYlLMflexpcwJseM1BIdyCs8CV4t+fuuwLp9YR/+iIYpbaGq82cLkvnyFBT1TQ8If8AgoTtEwe
JGxDYwN2k0v0YcKKbc7iicBui4UqRrI6cCUnbyLH/c0guuMaRWmIz9MXh/SOYVzto281b8D1goXU
N7m4w8r6jUtUP69Jh3LKrCxc6TDXhwkk8rsBV3tzBnazhlEisqovBbI213YNc5nrXrYcxth3xjJu
lRgSAyYmxsh/OZ0+a9B6ukYKPXRBZGXAb6PS5D44Vo7qfFePuLMY/dnF9pkNVwx7EcNnXOXYD9Co
0zTPxOovttqeoTxfl2N7yYgV3jNUdVivrgipEEMcIaftTBVuO6+YYQEYrzLV9g9y+84o+CqUhW94
9hmf7/6wMkBsruxCmzCHp19rMXYgIGXZNOOCUoC8lJ91O/YQ9S+HNugXQXISkStU+DaTQHC+3v7n
NvyOzkVpxEOfqRZsVcGux2Zrt3lRuvZQkZyQa7NtDur8t3y6RkDBsMetF0joYTFHYEbKmKc7vNK/
vgDqyCU1b6NEoG4ajAQaez05U2ajG9ox7c/H2tqpnNcPR8l7cEdU5QGq+8Ku57EYEJ5Tj/sHjfHk
HVFZbsFo/NvjnBDfY4h+m7MrzgOQ3VFv90XVgsf93xOEP18Zc2iwf/R/oFCN85hQKkzOVrGt/dNf
zvwQyU8m/J/oLbB4xAlucd4t9hSXOv5uEsG3cCCAUfBXwU9RxoKDkdLf0B/4jClwWC0nGksKIQqf
kHGJSdV+83r+0BI4LRYMiwpYrEeWTTc/B73dff1l+58sY9+nKevNORd96A74DhumPrvRwAAwntGe
/xH1hbk0BpQKHRzTKh1UhNdr1jZNMNcYR6YQ74CytKC9OK9g8AurYC7yzioKmg3VxLSyH5yRaNPw
3sWdEjgZyV61IRDA0gJmvgyF8LGc6wsIMEFFUEK1wpSTF98/KuPa/lFUw/KdScv3e/riamiJVQJd
HmwvEU8X/sJpdpHGPQEiu13wjGUyXeEkYe4JbDOBamUyro9Y1tTcdhnszgwiSJba3JAIdvNN4Q/4
/L95fQBwRHCV8JLvzfyiCe5NPkT9DZmlW1zRAl8o2FpcSYd8tJx5B2Ui4RuzDqgxtw1Cyp5z1T/h
2CqW8i0BHhlfQpnp+itppsJwCuxRdKdn6j0wKqyOa0KYUTDGjXezCaUV2CLHDY0QoTpPV+AvOvds
Ne3icszASXNEiliPEDmieidG8DoKmLElvAgu80iZ3i1AUQyel7XAIWH4QEPtoBrUc9YZmALq13GF
TQLcAdRwFOP4q978zmIurnypE/+N5XBUJY8VExS2ET4wEzrKmRbXFzx6cJs56l6RFFum3Iyoizme
21+qyhIB+SfLMed5+XkCpYUZdrPlM3NIQD6B9U8ChcxzYiVgB1w4HX+Lmm1u2xwKsa3xQtqVxtEl
3FgNp8xOvYkBRKqhRzEbYHpeQTVVDEb2o06nU8+BJhd5b9qK6fv0BXX75lDJf3GzBgNjjniZFbfF
k42GIBguOSZU58nnjMNu3GsmdI8cUzk4E1GWMMAo+mADAXqR3wwPd84VgRwsGuCBix9KmerLe0oq
WYslkvmmckQPMPrYzAqZ52J+JrTW8GmdErXBY3revvb9+BddU2zH2jtU6RetMZR1pAgWtuj1qod9
LoNfJr6idBGsbAkzXRwAyDtBKUOHRc8/rxbcFWQ3w0NkHCwk8rJPwvKPmM6xumkYAQKCAuXuZRKX
Ia0iLNbsRwJNdIZzL6FuuUpeEmpxOkvo5dno6gz/0FyXE1KjIGoWMyIL4eawJyGjzGUHpIVAOGpQ
7TvpIzOZokxVU5h7nEiEGragkZCaUFy/JiXxwY+ZugO8aUeMJmrs79rRkA00I2p6Xh1IqM9eOFca
eJ3LTn91gqWDKxqH/GVbLgykUSpuiS2BFOJQ05af9SdQGdtABZn+iO+gLZzSsQhjECyRZsgp4DpR
GIIdjGlL9iQuW5fdORNYlGwm1JsMbK9ubwQoUcwBsRn9CS3ftPIv/nNJ88/VNmNABpWvYGG1q8ph
eIFi/eIMfBB1vDfgc+RitC5IL8hTlAicbwfNXJtK1HTF6IOWnPO2sYmmQZPMKf7hejnN+OVpLwNo
ApMC9iPJb9MP8RAQNdJOdKGXKbgTJADAAZqhLxqfM1WYkgiNUY80Hw1tw8MGjCV9HBsNBvQwwbj5
cYlm07zHxW7wFRm+oAkV4ZKxdBv32QReYX7oqswcrhDYgYniuKFLr3CU20I7+KcUoyIERX7bLHft
A+UQvHvX+1N8BOWPHoP4bi/Ihbo3XFHz3JjUzqF716AfFFt0/1Q1JNVOgKXgL9FWuM/kthB6uu/8
QZ4vI3C0N3eMApHNQ1v9RCwZBeKkSSFOf2SXBwFtWqJ2gK6G0JzuEZCF2/cxvWeg5l1j1d9RiZHf
rLhMaXZUbaaDsOVTNm7DY2zM9jxRcXCqrIahmuS+w+ZrXalRtORJaVcu7rBqtVGB9qBL6E7LFRo9
utD7CjcnlAj3GZALvF0kFwLuAEq2/u6QWOHR4jHRWvhvQWsVRkHQWGq6P+bupspZKWdypgMuYppG
fyrefW8hXHgFI/g+flJC/fOsBBAVD+O2FOEuEADtge0Q0EFgSg5L5zuuIlhXDzjzREtPStw7piIk
qkSYAVwE/x3TvHw82GDJNk2EIw4ma2TsoMeh9yefgMP6B9FLmxeEhC7aUHIqW8dceCwzouJifMan
vcKkjEvi0I12Z1IqGaHG7NcBvpW1TIBfA68cCkakUHvpk+tikNxIuPvaHUPy1+iKtnurUVQiWXmJ
YSHjbWlSJZT2zKVDyAxqTLn+4oc2Rl8qYoo5ZLbq6Jl9aSXmoM2W8WdQ2QPIfaNix0JFP6tOfoFK
ZTXvAehOZYgUDIZoMWgH/1ioJ8kcfieX26Qgn5CgyY9rQEp4TmAzEQDF2OuH2E0e8Q9EnQGvtx13
ZKjrZgGuhj+ZZAJ4N1wYSy0m8c2kXvBwbqFDNgi30MS/C8jMqzb+HRRwsgIOaD+t4tdOW4Lu1Tts
wMANwZpRn/BxBfZPnAv0XfBtPhJ7gx3CKANClDHhz+SG0Awj14U3OLhN+PPATUz9pSlgHxpC4esD
h5IFOPA5q3pLPN3pjv/KGeMFp8ja+BGWnzEU7DPWX/yDhzp7mExfagLkMMpIjPP6owdRKVCF7gJM
ZEAkU2cCvTAR4BcZcDMfYLjyd2IkSVHOzHWP4P5CdBwbMcpRXHyS3/GUDJeDNeWMQbuhzV5u5wAR
k/D4S3DSmWAnsugmeFtcI9oQqo6GbC85oTdxZefm3aBa4gHrw0swv9aoXtDiY0gyRCc0DLnvoUFE
TE2UVN9hExDgio/K8hYTRxY0aFbaoPjLHcVlc522byt3UEdSdqkz3ezT436O0FfgZF+9vs+ZypHH
e8KImKtvxY92WVfrPivy74ZS/4h1PJG8uCaj1vg6lUV+JPr7KoANGpROz3u7wyyPz85g3WS/EJlE
OAj6a3BZLSIVNZAB56n1iL4kPmrWcTXqbjXVw5qMMilEX2WRXoqtIkRbgtI6exD3VvRwk3NyTgbz
XtjbGJuajjEuPabvBM6BCYGWDDwZEzB4ptDn8tUv6KEcvIMf4WPONn/Nb85JEN6UCFFcxKjneZAO
mFH+MdtV/oXDkA1aolpZD6wmU9YM8i3Vr1dk5y5zt1iSIR88fQyEwLBuDnza6BTq+5I07epAKnGM
aZh1IcL5dOyvQbg3rXj769ouNioK0jLS7tPh+oOU/Dov7KdDa5qekayoU8NDhopAEHjKyhdcoQ0F
Caz/bd+RrKGPpIpgDebKw11NRJ3iQxGz1YwhuubC9uXQAA/FvXg1cHn95VJa4Ajtsj2fkPTo6v/Y
CIi+dIefd39J3jvcOqPnqoiMTLH1XRNcQ2Zn7JF+1IP29wihytiPQxc1y3cGP4eoXsyHly+EsH2X
HB3iL95pG8hHBFebbiYz4+nZGCSlD1s+fvfFQdvgueTIaykYpNieLyFKFQux+AaO7tVBibVsuX2R
i1NG4Gv4diGyOftA1zY1CbHWImiXGuqyePrXEHpU3IMJNtzr+2FMzmIAsS/RbAwsZme7gVNnrEj0
NeVVhx/LKVTXEIqzn1vRcjb+JX5hW9uyUG6xgdWxblZeu3qCm9zDdjFw36nud5nGwu0SJbg6Im5E
Wxo4XvLDrcDVl9XqydAhInjzSQnIN8l91lHI9NK5Bb8VYhu00dHHOQkTEhSjrXk7GBHFGp56XCpp
zvbru513sr48ks8aQByN150Zk1AB3XHuwHfHB0qcygEVCqP866xaIgdmjP5aICzSLLi/3hPq0gam
h2nDqVm8TMxSMPTAQKJnse2mZ9+YfnbXo3D5sIgGZNkwbPbUGC9UjG/ONnml2xPuBTiGCULi6e8S
5TZcHDz07jvIwZ5BekOX0u/4jQA8NkVKFisTkJDQP2cwY4DUBzMrI1TpVrcdTNbGEY/OPWJXOhXS
oS2eit0y60XR3Ue3rs1ZOOYrQDiT+1KmIBDF7Cc9hZLVc4Y4jrwnv+TpaZBw3n671SGOg4tDd/Yf
HqJJuO7o6qmlLsGPSHpu/xBkzekFtCj70/IW0d1AZA+ephHQ9eCAhDbYffpKWPnK8WPC+95WdDL5
+MnmKyJOfhxwgGegDBGoybT5O0lCOX6QLneBWP5gMhNcgdRffLjmyMB10W0ZIsX3SdZleaRzUN5D
xrqOEkOHDeT1E6p9H10exmfHb6DMv+jIqtVlgeIM7HeACrNMHv4wKJZ41EFVj7WAJgi6dx6eV2qi
YyRwjQbzEIkZd9/Q5/arjpy8KHruW3gULQy/tYaH6qpNiRAkceu3wX0lyplgcp8rkRq+9y/ruysP
N4ci8brqso91IW9YwokVKEyLBxvkFeHwCEXv3xVVhmqG9elpfdneV4/w5nAzXwnJywPK+kyQJl6U
ypCRy8OLuxlyKyYXmEc6qHNCUkajl98c61goyvW5FOf2L8aLeP4O1AWgJ4WXPP2aZFNT0jvAWOWG
4RqlBV522gJBn9v4it25/Dez3vh6KKkZzyLFM8SoYAHoWfmfADz4SZB5b/7LML6Fq15NtPi6l/6Y
g6AzTuFDUBxApqyWHAmcWFhlL4b+2z2B5OMADGmcKi78TO+7eok0co7RtTuIr0mHYp4ANvwFGZ/z
jYiyWdbLjyem7yoI5FqKmV9+nWF2t9v4g9qI0QFjAN4jE4Hd0MHwzqMuxCtu3ewocXhXOnltN8SV
eXRzqu0rHex+NuoxPM24QMz8UE4vseZejhTt/R3UoFCKNBEWBoU6q9ZnMSPwF0RgxO60ZMjR7uvl
fTXYn6fKRoM6q5q9NZ54+pw1cWP0ePsbOCe4+bjscaYyXninkJSqpId9RAXnlQlVeJ/M0f9hugHr
GF9eaj8pvrMKmlTme2PsMK/jkpLht74usd6lc9lB3jD2DUe1SmmwelFjw6k4wqedmu+khUJEKXqG
T1CEOu7xNV5SmODAp8i3wgsMpYQWcKTgeWMS6Gcz93e1fyD7e3LfClb1Cae4B67QMFgWtHty/AnK
GSwJQgO+cwyfC4BfvsbVw4L+COM2pNDMPp23zVQNEpTQgqqMjj+gOBdPjUqzHyk+Sjp4fh2xM/kM
8s2SgJ4+gZf8QbC5FvsNzEOE3ZfvCdkQMdZ2P4LKwdTXO8oken+seso9xwgZTuaYvoQkoxNCQyU8
LfoJ8zgXchuChQKFYf3AW0BeX9LbdMBBCD8yqZ08vJQmJerVGCnhENu4xSn+HnGUDe5ej/gX0p9D
1bnYkqMF+Qa3Hbc/K8nGM5/mhTTDG5TNyladhysvPifnn2EGZg90q+0WXqFw54b8wJzuksCwwa/8
CObXJECwVdTiv/agpHjPLztt8VzrEHP5PwaHLXbeOP8A2Oara4Ynnl+nMHA+i3oHIJ3JTmODBx0u
aYNvJfbZlDscOQWyYn6wy/bf/QBNoFxerc8cXRR9+okHr0zJa9xyV4BFZ4+Mv52Twb0ll0Q5wgvD
K+hrA+tzkH0WA4jKbJBjtZVEMsycP9qI2ZduN5QWOB5DV6kmVfCyfzxiDqofwF8TXZfaiGO8TQZh
AUGxN4Hh0zpVenIrKI4GlgX4QEy9avs+KlDQwuL4yH57sTQterTzqD6q4Np0vvfxgM5U2JgX20sy
XIDZQbGuEZK8Q8LDV/f0RK59b1NYT1pNv5/o4QNP9yJtZueYDm/3HifD6e8NZlyFA+Cds6ngPHYX
vEDGOWj1rAFAFCZNJ7dOuh1cLALGSlPD3FvfqplGe1hFut0t6+0r+Vl9DOzV7BGUSypGt3ObEOo/
P/UeKLDnqOuem684Vo8/mn4dCdjPlfaDiJ4MudYaACVlmsrmdm7HNuFLtJgV4xCwvWI4D8NXI+y4
G1OkUhOQ7uQMloql+dh/hZVbuQeDWIP2IKdN+HF/uP2e/pDsL/lB4bk7cDPhoYD4/jGCRmzSHuXg
vCBNPC5CWMgL4BQMKiDu1YLdCY2ML3ivzuZtI1idMFWahK8aHlsmfAyo2LqJChOCMXmTyNWIBfsC
ta5gzorRwUAX6bH8CgP1spwwe89RsfNnMJzP7vs6fni6N/C+kRx8AjDd6NUXswplQzZXk2Bkvga5
wfFmV65+fxDI97zkzd1qvcL7kh+RM9+p5gUR99AFV5CFImXxs/TjZ6nt6afVGBaOa0S1LUeGD+XN
lwFylxesL3BiA+H/7H47I7rvgPt92CoOjaywciGUjAuR45bZx5zQblIGxnXAcOmdEno9cjhB3kn/
iEwppVoBXNkMMbHOV/z5vn+3qTX8IcTPfjRcfUNIcqzYXyz9NUeETr99Dgc75EdLhzgKpDAb8yWP
WXb1IwUOz6Z0aearpONSQbk12KD4KZL7YNQm1bGGgVonl2NzZFXyseJ83YYfEUoqTvAfVkuSd95A
deSid/FAXDIHMtx888v0DVuPYcRKIUtv2Rza8LdstmwiSsTSvWet/1yoewnqFXM1LrwFwGw/eVqE
KRZbNv8EUhFSC77JDWtvvBLBdZTdyZGPjfkGSkr5b2OtCPlqwqJdqSbmaGt2MdMyk5mvD1YHewY9
CcZUCEfO4+L4I9GUYCYeQwbfYRj1XIiE91m3hWWCgbSv/j09+XhG+8TL4ENdA0hP96WR1iH88Geg
rK5/PX7yCe5650AlrRojNEwB1MtICAY8EssyFCI0yu15JAgfBFrtGYJ97Qk/KIv05p/WOLSv0NGU
oT4dYyp9oru9ru4w0ngTabMfMJFkKsoYdPGWxgANIHPD3+iC1oTlD/zBzLoQXCN+AuAWCBBXakda
MSAN0BGtR3ncLPlNFhbi9n5KwXxmEJ1nGu+FKqSKYb7w87Xi8FKXvHs4Ix4v9Awd6u9H1pNegW5/
uFdz/xVznT+2uFBWXOCKXQ5GWVYNYR6PvpcplKpiMON7PewvqUVJPxJn9oKqmhcHz+AaYnkY8xQG
3PHDzfAox4xL36mU3Gk5Xy64QcipnTN/2F4pIRhESBkL4O2ALfCdeGCYGyeELRYs7cdKd16UHFvC
kULAlNtO0XDDvK7KJRKC9/afttjIzuteJlNrwPGhKaSBpgR20c5sr39cn38cGEb8jVCsXSe8y5cn
4GmJakGlevzfXgmSCIhvjxSuPyBM9a/VTQlxDd30ewzAyO+IBc//QKJQmuUBf1YYGrTApwPgEV8L
y7Y8UL6dDqBD4FIgAnzeIWDK6p2OcX+jicalxuhgYmLGvqPU5F3/1iXf+U/38cUMcdw65Lt3wG6/
Q6Rl9R34FnUAud4+PjBTGg1TXGx+G/VAf6hC/qYvugL0onUcGQfiVUoYl6+RdsDTjXStliYSAh9N
OIPBzBiO3hjNGIQB3kcFxorQJVHH4Mn91xG0BJi8xgQOdAyePtMAEG9eCvYYr7H8NRHuVMi9se0l
aAQ6JjorlIm4u1Rj8wEvDpNPLjQy7v7NaxCV1NBGKGl+YyiDw+2D+Qnh5rsnq5xUGGyPWNdEXlCi
YYJ86NcTJKKMJ+BHEgQlp9QlWF2q+qhHoCxoLpYD3JvMZQ8aqSTnMVOjwYpp7uCAEgC8k+Etfms7
2UEPzQLYQhQ8r9ChPfENRhZyGyOrVqAx4fMNOwheJtR8how9yAs4Ao6wXW5Uq4Oyz8ODKhr/+P1N
JfNIeD7VPxKMuj0BhjB7g8HF46Jp78S0B1czKG+bwYWWWnHJhP5yzIrHzSswqB6UsXC3u4wRFFPo
b6SGYEleCggfsB/mxif8twFrJYEU0hCcCA0VC4rJ4U+BY6Nt6zV9j0770B1Pkez1s8YFj2D7udAq
zN4E9tYSCo+Hhzd6w0eST9Gj487UJLBx17XzTagD/d7yYj7RMHDwfsUVoO7lvTK+U0JiV89l8TqS
/1JCcS5waWHK8NwT2EJJBPa1QM7pPzlcP1zJnpxxQL9nTIQTJXqlTWrM1ZgG86ilvYh7vUtJnBUm
bbqvgtS0ieFqa0R/AOtstT2EuQVMIwZNmY7RKsw3lD9nMjf6mWHr0TB8ZpeAht6UY+wEYMBR+XMq
nBfcck6HHwMsCYAlw5IyBO8hE2dRwfY9oLQZ/ZpdRPUO6tk1rLMOJOfrlqvXDrUJMCL3PdRsedlb
I1iA5M75vhHnwCftH5+u9Nd55Ml7ul/ODWonhqsmq+i3uNuvVAyt3GbZcQ3VAW+HE+AdMtuQ1vDS
yQLOzvFgDaYHLk/SVk0Bc4+VBbcCRMoCh6UejnQx/yIdFnM3Xqc64pwy9q8IcMT9ZZT671B8q/1j
OfAoEHi/t60cY31Bc6XTef+cm0+9/WO3bn8Zxw1sT18kxsp/SIT1VZ2cFvmm2VIfiNejE7ZQrwYz
qofwctAXUNP6FiKeDFr7LxtuKGmNP/kPAm86xAsK7d/uSxXcJoylYVZSfplddvOkvbIx2GBsvH/G
afMhYzrY3hjfEmyEKfU3g+W6Uhf1sfbvwcnig6mLwr+Bl2jL0jvhn9ryfSv45tUCu5r3BGX0AlYT
KUJn6+OKiJyriFbAHxGUsgqYaHoi+HEYybG+kixxxqa9ebO6QAVZUK9yrQ/8U9LfQ6tdvagQWGQf
9IjMnqZjWlSSGQIup4KJMbUtLd66W8tx84UWUiZ6zJA1OydldIYB+HZvWOWgfT3PtM1vyg2LH/CG
7G+aWN6ipXrfNeIZnHeN9QfWoLbpyCzhI/wRBQOdMGF93Pd0wggXnvtP0IrU9FW7f2Xgm8EF/PKM
ZdsbjvPuGxn79liklwCWLaAqN6LxVx64M3SytetIwZrpWOPh6nyA3Cb3JR7FIUJrRBNoJlBjFLGS
gn2jbThvLjh6KCvDkV2OZgvFPI/xsSDeuFveofdrydAZ7hBixsTOWfcVJJq+wE6qBU4AB3Bfmt83
QAUFFVADRz1FOIQplKPjQVCAscQDSvRHKs36YImDQArP0dVG+b/LU/YpUgrIhCFv+gerYMa4Dxs4
HsLvj186HbQ/OGqX4y+QR87LVsiaepsqDnyYU/SRtjS7bsZPPYyQu6SXnbyoUzl+rvnSaqfBRww1
52ar8cvuEffbbbj+/bP7TqDYh6f4mWq8I++9MlCtQZQQe4JrC3H726evGULxkZFIHBHbBvX2Efd5
4gQjO8hhrUt0cSgDNGdwGNoIpUmWPGLpsivdNqxXCMy0rD1mfRT4ST0yZztCDD1C3Hw4T6AJ2Lyl
YArjayDP355ornsuS5PCSxyOVK7/kXReS67jSBD9IkXIm1eQoPdOlF4UMk15QxnKfP0c3Imd3Z2Z
2y0DAoWqrMws+2f9rD3ISttcBGSp2/RqDWPMEMAadjZUaIPxt9bPvad9+fLP/pGJzYw+t3Amh9x3
8rmkmGtZ5xc8wbgGVBtzBIC4Xz6qUXldHqJ9uFifsw/mGNsIa1aUz/sCWXTaWe+LWwkZLaSnoeZc
ND5wY45K2gY/jS5xzX9vOcoXxkEhqu06d7vxOEiomLZuHUwMJUCll66PZ3uHOTz2Ivg6HDWLDhbM
7LtPotKK8GZPBiHMEZrukKz/UIGC0D2WvwhrEOPCXOCfP2ay0TNggAXcNuYsMLjwHXK5PtHAqJGs
8v9hBTThsDjCzVj56uKMr2iRBwfqqYUVSQ7LCLwAzuTNvhk8Of+zOuen8O2PI56z+Qu3TDljfREY
4p9xTU/mFXoOK6s3do19HqCIHKAE3jpHX01GR+YZgqLgSn4hN62Np8+Kswfv9Be68DnhvNtUjbb7
NNR0B3BDePK40b3cGzBEi3tLbQDmcboEq+Xdu0WH9ccGuoLUPdIt+ArWTsDY7fswAT4hsfgX/hit
CIyySI5ThlclvYis8LXCKbg3g8hdHbybff3b1+IzZWI76SeEdxiPXFEWha85QaQIsoGSnwhcPUtA
c2Zsnh14GYf0+jcKnq6Cy6DxqETnVnIlvJwvlgHV+ctF8EUpvS/IWeEVnrJdNoDC3CMUX9NBfCse
dpfQDG6hQzKFNylxZfRx1Zov5vuqZfTjFvddK36QT4znTP8A8MgW8BWuU6At/14SLboonDjuC4z6
aR47D38/P8tJBhOfixYXd3BIupco27AcH6fNTqkH4jNSc7ozPjp3EtLsvOoz5pF8OP+s4RjCymDc
jqAD7S3A+b4Jqu/uHMCQQP7WOFJoxqmsxrBCAWHCfdbGPmGMBe0nVB8oaAdUp9uEr+3cVx9ymuOU
KpkXC676mD7QhG5flxbLwBmub+rs/H2iiQcx9DPDo9zbfcV79ot/CVoErTPj/EJLIUi3MkJkZ0NE
w/AsuawXOSzQfoygHUz7bQKL9lIw/jVOR6jf6QTzc8OLNWCHI3fHIGrHvM42Npvk8wcuSXilyPd+
M24mumIUEqpgW++Tc06Vfc3feAudot50lwFDct2Sn64mWbPuzaD+7Vfu1R1sGrj3wYOosTVyag8Q
695G/U/0mx2rE7AELXie+Ory104w64+Rp2XP6Dq9rrDHjagkt1Pu81E6Wf8g4QCDh60Erc/0HhIu
nINhoFVHLPBLyQtI4XLSH28EXred7xFlwSw7eDzdZjb+8Ml7GV+42NkwNKy7+aJTw58BviOQutmK
qAeXYtoNzvHIYMM8y5bFzXMzX4K+zz6+2QP13cnYznmDHnE6gToIQwKDNspeTmZGSd3OhxWY1ofe
VC/8rXkoO2ULscAdb0bzZU7J/cNPhWPH1+IGJi9i1F6/2OJRM8Ce5zF9FF86zz0GPEGOowjgjkiY
fgEUuaRgvRqj6komA1h5wdbSp8zbAZodPPIV+gA9hoJx07/xIIXesnPwHw73s2fxqWqatlv76MEP
87iZLcjSoO74KdCXKLYR3e75gmDWwjnkmLXiZ/W2+0yePIfMZPcxsVjFpMhE1ssfd0hrQ51J2dWZ
pXfA02HC/oGUc/sDRu3M2IT8BUVzsdxXiz9wEayZnuYi/a5pCMxOeJPei/YU0gR16g+ClOLEEHro
PSAhhL2cqIYtIAIm7nVAUjpCNjVIu/Hdo6Jvygtmmv2MuaVYIsUDIAvOUsHIrF425jOUJDnqdi+7
Jhs8vcbXv68PUe6ukjGGJyJRR7fP8wAygDWFlJelzuksM7WKVX2vmr+uR1s0v+UA3ZyWJmuFdJTW
NwDn5Sj8rBfcSL/1CJyrjZkSNGRsmiFvrODcwtbfzc8uTWmj533pIeKgtvb7FAEc+F8IOx0tTT+/
Rz+9DzYPoSg941wPvzKHzbN+jRmJhXNQBv+FGPrycc0auEd40iiNzR4Yev13C8GbUQ0eItAQWsj+
kHbv12WY7PqStcovAv++nEwfPnCsP6C4+WVvTLHTA05uGCUhoQNLHZttFXbdV3LxrtMWWmhEHlHb
by+3bj8feIAZeId0wFpm7eUCQz/Ah48CaMGtvHMAhoniZwl5IO8nt7gOKf138W1+UNQmsoFzdiZz
gYET7CipuSff1QB7lx54Wm+9XfZm7emBG1gZ271Iqb7JlYECffTYdXiPO6gwfkdzMFsop5igS5hn
OEFcO000Ssdm372Cj9L6tw4R9nbkeXSD3af9KOoE5ZzTpiD42ScGcW5TVJlOl3YL82QwcN4H9/Bk
03aNBrOhc43rGG9/rJ3JN9HGkn+g+oJR/sF6l/ZS3DeH1Xs58D5rJAXT7Zp6ddYtadhnGKROZvDN
iAy4FyCPYEqVBq06/pfXY0F9ozI7zceYio3c1Q99O03OKcLw8pKRgK56s278JqM6eBfkp1ULp7I6
ZdAsEhGE5BE2JyGqAA8XuOABzQlTax/qdsLEAh9JL7khkbH4FI15ml9yoik9zOCHSzQTUwm6jdd3
aW3NlcdbL6VfFRIRPgCxH9qEZ/2a4QvPA3+4FLtVl6Ho7XLkKFyv6K9/oDbfBLMr4hcVwpoxWqjx
mrc+IqZVe+7aMzMgu5jpY5/NELwX1kVw6mkZj8IJKjCMhaCe3c2zfvQetKkbDz+1oC66AW1rh7bk
MYOkE+4qJI2T+QeA4IFUgtRjDemg2me1vV2/PDWJA+MnfhCxmP0qcTEGeU4eWGi2YwwTtB7awZc1
nnPyP+UQFi+GNDAAFJNWRQOlfag1StlD1De1DVb/bifiumOuR98gc9/StSZrA+OlruW4MPieAh9L
FEgqw3BhXUJmSkIMeMyZHFGAU5Pkpp+YfNlqF/sEtJRQgOPxmjcFMxrak+RA2ralOB4xhfQOlg4p
gcEkXk9vLMZXLvdJEx7dU7j17UlwSo8uOnNaAJ/smT3LPSZ4+JifrGuBKPgUdXOKXl66jzsjMkQs
yazfX6eYFAs4Ko8pVoWQD7lQYXCiLIzr4pG/YYve0odZ/41IDK8JertnBqqNxnvW8+DYMHeAb0bn
eN5aMRzI3PrPjFEcG7IyD+ZMxa23IqUBhYLD8iTt2SYw9bvOe3rwD9Fj/ghU9xy1ZgCtNTht3v4n
6xZNeKEztwDbJL11oAKY45ShcjA8Gp+sJKK0f1XU6fT+78UBTyG2W7qnt4TUA+cF8Pro5OkEPppF
YQcPBfC1a1LnkN2Jdwvu+Z2GMAFqA5LwZFAek9b6ugTPoasSjr+AQg0hKtqlDPTmr33eTC9TKFEs
vlJpgNzhSvmEujKadta12Z7hRLj52L2kmSJBqJECNC6GJfH2ry3rYgJ3IFSagyuTkUB5wXi5rrla
W7oq+Dnto2hbDt0xEtiuT6q3mDPXMuN5YKlUgoDQuSPRIjS5F4+mzOzunDl20JKW44Q+O84gGZ0x
u5ci3EJMcMHy6A5o0Spesx3GTc8VHisKKXuvIEaAJmafNezRCEg4O8wAvr/VEXsCpQl9c2xZ+DlT
aRNF3v14Hf0TgtXQR4Aqyd+AXNHMRcaSdLJRADscNyeaF9CecFoLR9N3ccvY2Urpd8hwtFVjeenc
Eu2VNxKoLPXhA2MlLmk1KLjsPE1lXdQr2xpVJbKG/gIsAEsM+f7IR798OaUPX37MgA7Y48aXQ/YW
1lgC8Pd7fjOjRQxH+NIwVAX24emp92z9taqYv93SYF1BA796CvZSTit4L6KJw9VTK8tThvvUGfcN
Ui9yeHoicH8p9ToowvUPkBqI5EekWnvVRxqONWNLq6jPENpx8+jMgEywAv5qZztIW1Ga3oU2k9P3
eirfevD1ApBggwFCH7TnDjoiWEicNgsSnaZZjckszjhlGl4AHrokYFgBnVLJSXWCA/N/mGwFlqyd
hIkFY3rRrIOlMaOWX3uKakPu96ZJUG1OWEwjhNHrf3zqywLQZzOyU3jiEr9Z23HSr4jRya1c5OUF
0ieLyQ62O6K1WoIlSH+lhsxTx5u+/9TZpLaPzMunBKeSEjFvMq0AQRm3sa2go8bnwi2LeBHgHuoV
/bn7Kd23hnViL2JtGabNM4MjOxjapKau7zeZ4Zfkr1T0VHZVsV9tNjgqLFb9aSvSYddSgjExb4cR
FnjyHrEifQWJywmzvhm/DZR0FeUorXGqZLYptkLW5m3FZNrU1Ngx6hYfh9YTlatuxXtmb2A6mgJS
MyL7oCFHYxYa0lCLyhi5KKu4Obvoc7GEo4R6CVQR0BsyuiwonfT48Bcz9vZLS0p9P9oFQRynaa4W
3oWhBGHdK/fAmNphp6Mf4SBgqZqAXXbgapRuL9XLj/eVDBxUsKY/oq+gzbsyNK65nTE6C8Rdssgl
TY6jQMjs86sjpsoh88C8iboJVQt+AliyNF39jf+rPimfns9hLBbzkehxA9A8puU+xLFc22GUc5H/
GpHcN60xeSSNtg96AkQeVBz0eDRSAMYVDZ05IkeHzykwjIVrKUKeCrWn6sgjFv/y0Y4FuYYAdd0X
GEvHm+9Nvj7ellTy9cAIhpbACCQLmxdtD0ACUkbbF79A7fIMr3ht/3A9rK/OF4qddjqY+33YwynV
/yA1h/AKxEa63NPvb9EmHzdp7z4BAFSp1hp6t74+3IVjCCdsAXgulBgX64N4bWHt/N7H3NBlfON0
M9p0D1qM7QXmjAnT+SgRmCi70KkVONN1OtYe7oIp5o1VA7wgJEQrVUN6/zxpKbgPEIIBSUZNmUQD
sVZ6uIlxOZjP7abbyX/U8TBnWQCqQ8yOrkzLu2MS39iTfkTvtSbFavWmzYXt851o/WPZpeOy+KJY
foJRgupTk1xJiyVFD199q21blHf421QPdH3/pA/K3RsmTluVOkxZYIataF/1eHx3Y+pLONiCjU/N
PGJMq94NRtnmd5cIAO76cE43SGtKzgNNQb2L8umnhwMv46bJ6qO7l192j8AfrffTge+4r7bA73gw
temJ4h6Bwe4u3C4SJDo3+Vlot1VLvrfOOBpScKFPug9MzGvszMbV6ESLKd7icqGdNb77DPIHe2OC
JAZDur+tOOc/YXMBtpUa7Xs0HztrL+zO6jAWvDUQJL5oW5kN3xl5X4g1GCZrIgSRhLx2kxgW22f/
5w4RjgoWGp9RrYMQHYL0m4qJ+040ND7AsiVe68h+tcnOGEdtqJrWTr83RsJoeKpX2s62bSO9Eolt
tw/RDqe4Xk0tG7cPOtqb5InemwliP370wug0lLJ596CPdWaR8Nck+LFth3x1M1nofRasT8vSgJMd
HvRstAK6muLr8yKfbYw/+9YWfzsjoSnqJuaZoVgsFVo0bUyDYB8hSwGVH8kDLur0SNEdz99sGjHA
hIlOHTv7jVbk6LXtpmcf4N1hgzeaHdAgH1mEJ1Cw3iJaMO2EOZfHIDNQi7S1vjb39Z4omAyLyMMa
YEFJSHZd/2j5ut+yKIMpDYxrnD2EAUBk4CaVPW2cZ5jCTpj7EQhrF3tngjfRtVHhlCDGver65dgM
MUDFdxSulOitGtJsYjEsHv6GncRjvbV18lZwjvMfK8JjjVdKZMujvIdZjwV6YCaBAO930994MTGr
Qy02q44RmTboyAvfU/u4EPHJnxRPQG2dP57+c5V0mRUn3gtrJM1kBLbEY0C6y5N31QqfwoVtm2ol
Ba2aj/iDlq+x0+3k99Un2kReseAV0dobiqkQtg0zgfyMjcA+Xh21hI/p8lzbkQkwM/3D9+BPZHtp
83D1pJdQ3GePOf+UAUKvMrDHQ5t3OaESwNw/mTxEpN71YPAj/GFylAla0u7MxhVxxRM6auR4vOPH
SkT0OIi/5DkFg4Hj5v6tB9I0s72TJHv86NggyRgEQP8e2KeY1cR7h5U8/w1xsQPyhGYyx+on77g4
6ssLkwfTq99ftqZNtkNpynAfZbZ17ZlnLAPwEd8ad7hCA71ztS8MfuXzsXf2/ke0cOI0PupLJuTp
fR5g1kBGjZ+1hS3wqacP4QPh0IsX2Qqhqxvyzy0mswkISvj7Yp6BN8ZjibE3XjRY9FCiI+PHFZ+i
Bq7cbmwPQH657k4PPBa/NK6eybfjYC0wNm9d/ZLR4O5O2H6qPz7hyUbQJ7kkaQ0T5BeC6LQLO20Y
GljXHTFhwcgY8YfMYJegn2fej8FTaLC0dFejVXZig+nUEzCoDXbbz4ZtctBtu6U1gtZd1FeKvjU6
PybtRL8PGJxogwKPdR7XVghj4YymzPowL645vUuPNOxtwzr+ip2oAGMsK6cXgzckj8LMavMo2QgT
A7oOwhf208I7esOjEUE15g17kEdZZy3CSSqBl+m+GzmOmOnO3cmsWiR+BCR5HWl41NWSzvtetnOU
nhf0n/PvkpUEMUZbx6EeLkEDxnpbrhaF+oIMACQ4PfQ5+5BD9fB3KceNGRXvPuOVwLizrP/Xfxp7
oL8L/vN4TRXzMzNmtDsIAf5/I3pE2NXzJtQYwQTSk37YrHq6bXymaMqhOWvZ7UiCxxFM/v4W3nq3
MgmVXOd5bdKez/diNYffowpG5b82wgGHQZLYOIz/+MA/D/iLNARazPzZ8rFN+JfXYN+xbA+MK2Wq
KqkQuiNUvTo8Xd4bH4asY2XguLzNjsgmUaMSrWssolBJssVOGxIgTj2WaO1aGymKEyO3+IH2Ww7c
DgnQCv/GzwB30h6OUlc0mk3UV9wJjKyHLfltpaOnbDbIkcZosH+NNunq5FInOGj7ZQt3Jq3+oCmj
VT6imsO9CvIYquygFvAtiUBjPfm4NlDWT5/X+EGuakEG1wetoBoZ0Drj/35GGYZ7Ei4x7zRifuMN
z1hGtivSZuqU85J0GmS+OFOF8l2eGlOgEXSzJ1m8V7ADYnhbbtw2y3IX+ZihlS5Btyw3NS3gzU3X
S3/rrsCXg21Y6W45Ej4u+ZisfrUCVz8CPkEfw0YsqTH/2WyYJxW738SNIcZdRBUjTNls3opbc9Gq
DQ62Gpr1B2veWEizOtqGCs2kJewWbbBKAGic/V5yPudKwjHm6b7oWvVxMukaPLZ7uLr1aIBqZ5qe
7gug8anvkCCPqD1OWJ3Anz/r0Ki2awywu/Kx9fb67Y9SZgiZvPBPZLfzb/AyJy6yK2rXAlfDGmMt
NqIfNt4CjWcJv2tC9DHmT09f3DRV+YG+CkyGyrdG07ggV7cAvCuminz4UjRGq53P3AqEULCFYKD3
9a2ap8ygX7gjZ/L1POYjvYRTXf7U2d6WjlWRflEbHuiqpWBvquDD2/Ej/s1jWTG/7Wykh79qAekR
N1L0nRxTNPbKJIcaC18M0fycwRGvF2M3x9cHTzwuyeTkU0c5Y2t5C/KbY1GGYNuFm82OxwEyFG1o
KerqzbZTnhRhBqcOIZcDtNXaYOnAU1rc9LRtKQNjsvwo5RmmTZ5j04KNM48zxo1EnLEdArPn0WHi
EVfPv4olLk4l8wwIWo0JNpmyLU6YeWhxbNFse6RpGlux238I17IC/HyoSGOysEgGKXN5gNwqbRNf
1Me/OHwA7MIFoXCJGbO8IpER0km7U160OxKxlWoO02lwJZl1tEvytdObWb2mCxljZKPxQ3HPji0H
g7yb0LqC9ULTJ9CNLKaOxR+/LZozdOqrZ55O9FbGOo3dM240bVHfzbZIu8KRTtDdiyUzxrSdjIfM
hV205UtUvPjtX6k20eN4A/zkUlVWJ8zVx59kgcpQleJbnX3ParPwc96O69ms+mgWRXUOe39tnjK/
DGGHAnUTczo3LjaXyhazS3Il2cLKVSV/+u/Q+SyXO5y6kUxiR0M77nqzLhc5C5wlbLI2HVgMWyCm
buLqxJJZSp6HgortAHog7mbexM5jsGnxi/Zsqw0XQnY06d3lzGlYnXpDb+XNCjmOlNKbDlPPaxuB
xjKd/mLKc03CpKDKf4npwPQm88HcxKpoiZGZxmkzW11DfeX6JgAV8CVnK6e9o55a/Zukow9swLjF
cuY4ccVoz/SmIeVDnhHAGM05Hm0XMhV+1GngiZNIfivSoZO75lOMhQaJMEdGbkadwJMfKfFd82Qw
FpK5TZAOJpjJ4DIm+CQpEyu3Rup0RcDcR4b2/Mb6sin4ep43jfb42HG/Vt7IlE5VxcWnQ7I64Rik
2tDKl/VCLJHbHfWuyAPm8mkp7Qx1ZN+bPL1xgDFUf+K9YCyeknFPOstMH19/mk7OLv5Vs6BXBLNh
T5t1JJOIHHaw/xWV1hbBMQryV3RJ2MlptTXYKigbToyqmrbmJ77EocY76A6aEjgU/UQSQufY2Ez+
7Rn6TH4cw2usJnbFYjnODXuqmdfyp62YZ+cQInYSnoC2QIYZT2e35aDW5A9jDJwPguBr80FBRpij
gU153Ju9XI4QoJROExKoQeY/1jQ/hzw/I78lgTpMGKH/tA/OZIzUYrVrohDC0vaU8RRzHt+FYdrQ
55K33t2abx315ZWf7xoBRYTmnOKK5ld1MZkAe8ormh4Yb/HbaLO3BBOwGHUTYJp61AnNbfeBHuVv
99Wcx0OvswDd5WmIFGsfzW6BesVl3h6LD1vqLTbju9bARfo/ZFxkL8+JcctlClYvWOODSC22fJM3
5nFkngmfKHIPcsKc0yN3AkjZDlU05kwYLXXRgA+uWu9vOK3wNMNJTwVtdYUoQaJkFlaXT95e0WEm
dB7MK/oJdUrweBWfxq94uDwqYtVlnnc5boMfSznRkFnpAQAZfE+ODZJNEH2m1f8kpwDNbAr/bQPC
RS/4WHUYgc6NaNYu86F4PO7P3Pc0z+O5UZCI5ezlqd0L0nYRU/oE6otPGFgUbyNNOg4fz7lI9sM+
WjLTt8WGoAqOJOpRpBVK2W9fuNkjJrg4SwwVEc89fevrVuoLKcgI+TZEiJPG90+3OlzjyuqCwIsx
An0j3iIaIdiobiYWV0QU55xWb1x7blxDr2lMDK4GzG/QKrVIO9m8GVyW4kbPhFTySv16tXS+LSNw
GKULF5Gxzhu3YsFokX0V51YRkThkV2T7/7KHDZccPkcBd1gHqi03z4xn3r6nVXwlP2Ht70PuPRS7
Un1WLiV2Vt4jW2fA5jHkpfmZFUc2Pr6CiguyzfRSSKhMxFT3gvbs65vuGHjjcdByLt27k6ogNVZP
FOzyw8tVxGx1c+CITDh+OAWlKE7LDE3R47dVabwWQ3ihozJFLFTBo0Y+QcvzDZVmOr5Y1xVADwr6
F257mCOUTKYzL/ijW4+bZPrcgNxmMsNYuBlEj3PZbrbiReKodztaqqzuUto6sFr79vVq//tEMF2b
m3HD3ugmu2N4i4wlkrzP5kJuL76sDn5a3zV+yE+Gte43nc4qifpCMtHP4frICbJ9RjuLGwjBULCZ
vmnQchZi3yemwgfjbsNF3QmOjQbZiDuHa46zAUB8gXRACyZPLfI6NdSFS2nUsoHuXyOwxwpTXHDK
t1KW3eCwwwJobKsGwySe0QKVCvTuzUDI6hW/08EfhONZi4qRy0xiDE/+hsfBJiQINS8W8u1ueIfa
fViVmsXAkHLhQggAnVADWuNu17JiBuGwv/jZEfB4Ubj+t8BISjwY5AfioKrACZMx+KJLiflcCxN+
oZqrBMxi+bno6CVJOTwPL7yBmEYPfUtLSd2eRyoose/yDx34d+jqvsZjxwhBD6pBMbxL2hVYQXA3
HZj5Jev11GvuwrvamuYoiBfHFRHHpC1sPca9iqriLGvtkdjgOZw6GlPsYbP85ssvJXuk4qX01u9o
bWIR83T/BgnwwC+R5kcTEkpxdEjGIm9nRHaNwy2568xT9dD5jJiHejJCLG4OvekDTJ8M6qXNphii
ikMwLLseN6O6qWm6cSnhhCA+8t0DzpcTJ3BOJG87SSKGp4Z2E9wNQdcg3jIVG/p3GXCha5ZeWxaR
KvC+a4LITyOYbUmfLs7TTIn+5NZrfJxhjXBWKBlUJCuaDqlgAVLc2eDpL04cnO20AGJ0RwxzIx9W
qWl1meM6YXN38dF2hLmbgNpIje3ULzx2QAAgOmY0e5ygdxcz8gsCO+tLB0fpVzDZ1SHbYkyqMHqq
eSDeEmB7JMrn3cJ3uhcWPYGJwwbMqIjPbcGU+6LDpOmH/L/u9F1QZNpl9HDKE4NcBKotU79i90Sf
JbtO3U3bBLCiuDdso6XZhgE4BSHmwmv8sCoD1Q/Vbx+XI0oUQHM6TBj0UQs1rPMTe3IaCsDspvtj
OBqEbKiKJ62g5lCrcGyMDbRa7Zfe9WeJysohpCh/dXL6h7vbaulZP6/J6POc+1gisiXtXXZ8B1vP
r30nCaWhLBzyvTyA6eZ5pL742E54RIeDDbV1j9Pidd3XQUCvevQNUWpP2AX4DnlTRu0BHYv1Xf5O
+t5jbu8s6odTNornBUR3i9qCrGPLwqneECO/NW4Ea6OofnxAkuF3iNHoKu345GtcPKC/+V1bziSW
n4FJvMEbib8fyWRsk4dIaOrmlPq9Y3r3os5g/MZEuMCczKdv/TyxBwPYN5yLb8qFK9MzWeOVRBIa
cfWgqqoW8kCVdDxqlCz4xKPVMBksCl1lFt8QyrChGIAlWcAxFrY3/b4u+qqvQhfmKoxwDwBjzH13
591xRsPaD99ECjVlQs4QMTyB9gITN4DDg3yuFsCCwM8QA94TWE5XiTue1o/d14B/SSnKUJt5T58b
9HaKmCQm/cwpCPGupKi5ylKfg5b0858d/rz5IXrLEbuiLEZM4RZA4KUPDkLp2BU+9kdl+ZDgIHdv
/5P+HEiALSx9rpeiR1rAhPGCj8ZIBRpebC3FNPfDoxVmB4Oi1dddWHps6lPJj9KR5NXHO62sl3RM
VooVEzJtI6Hx34WN8cGLQKndv2J+afhI8J8B/a2YJ0FD10bXKgqEyLRQym3wkoNP2h4z4q/H9h94
RrZq+6sh4D3ImxKaYUKXceQwKlNrMtB1asPKooOF2JgsT825eGsuFk2i7JIxXd0nnlkAE3AaadFu
KH0obbUTDZMN/vqIAxHHvrUO9CWGWPMIHw7kRDgtczV7ZlUzLgzFUw5sCS7OfAuDkR9DLX5Mq7aq
f6vXaqtTs/yrmdP0Ejudiw6Z6mu9V9VNSy8yoML4BLlGUnDRXBQ3PFe8jAr48GrkLtRk5IdqAJ07
0osbS4FDFbNVSSvSsUqB0td0AqEJ7vyJAVlVf1XFLrRoxVUskYvJnT2elzw2em5nI3dwxMTgRSBb
UOcm3lxV8M/l9PQlYF+C4PkQy2CxDgIOgqDepHG2E6qEkBaHrPAxWus+xKqdA/BlYN0+qLhWbKpt
SB3Z5IMaR6R5RTbEh2i57uaS6/FAlD5ykJsd4hy+wooIUjhPh2fklOXVIsebqCJ+dxbOXUvVU1+s
HOfR15wmzn/FG5+O5W/eFRaClnpMBqTSuIqxXMJ9QmKjfYmgM6T5OjQJcU/PmEPWQBK3Av+ctwRN
140Oy+sdaml/xXXdm9FgO1DSnnIr7eUavvSUbCbevQsPe0eT22Sxxq5MX9CUZoXf05S3TeOWvomJ
PBtewnJyTU5H+VqaDbVp0NWhglD1nrhVU4rQvT3lTpcksgpIihlHP9E3HdVqQHW3Ic38i2OeUunP
J8YzDH0VYVMGOvzLeJHewLk/o88s9wwAQI3w1q5f9bt85fshSC3e4Qstj9JGUHp6D13elmwkot+d
sLcbaQ62wJCMSJIu2OxgmUz9Skai5t9Q6uvxZV2QUPMvJht6saAG0I0YQ/1MlrOZSXNcMiFtzGfH
VZyU5+VuAMViYpZb8N799VjMAopRAmmtC0kBz5vQCZbaIQiWdy5lfM55iknaUC8DxB1yvG3p/2qW
wje8jiPNKJpIWhe8lVwuXIvjSecehKbAYVic/nkwvoSe7hiYtQgqei2uTwM9DMMjHddsbnSugikt
c5+o5CvEcAtkGAMB3g1mrWDrzU/PQ8BfM4TXp8+7lToMA8H1f3bdf09QpZ30u9lFm29c0PG153MF
uwJryokoOilJfGtmpcOVU0fL4NUVyxOHQlHHvu4komHOwEy4EmBpVpoue5KcjXuqnCLkkHfq34O0
qsPfSduTlwoYjHdWUutyXs5Am+gziC3QIwhERClVglH30fFyZngIp5quYm3ZqEkuEG1cbLwP1mls
7uzXBWoAPAJtZ8ZcRjnP+ZVphPt407uxWLLC+gl1AkhZJ3dQneH5EXj9tWTlKZ/YtzOzn3rm7Kt/
dVlDhwJPUOi966JksDbsiypl4y5r5eNjSvPBN+qXnvdzvLYSxulv48WtPnJkXhuOp0V9GKX4NdJA
F4taVzXgdkf2SkchmSR0cz3Ued6h6oAhcC5mqjQUmIF05BmlqcbHMDzGwaPNEx5gD2CLlgIhQJAP
YH9Rj97bWl6nZNtVm7SCp5Zj9UNkCmaXZSD56JRqgCHaoqTHrVOUvoxp8PmHBjBH/i6CfUNqS0rJ
VQApVtEm3PlwYICTK8Hhz9gHX21AA5phq1yKQ5ql+q0R3IdsIkhF3Kd4eijqxn66Yb46ejJLlRPu
bR3HX4UXUo5gr4xrGXsMyBmGk09fkPYBJBgD5WYe8lo3Gzr7rwR2nFgTr6fuXH/+WLbPOn0C59IA
g8/HRwvWD54WQrngkvihEmDAETo7FG+yzQgC77RQpCUkdmA8cBr2XKOLrd/ozN9T3oZfE8V04ALZ
pepM0el03aFKEFp3WZy/2JtvBjZOG/6+ABA/lWP5BpV/+ZurBJ1mimjfHJ7tPpDpavCyXzCikZKs
OJv/oIVfgvplq2NnQ+HAlXXjUbCwCD3/xliKcQfFv0ilBwPmlqiAPMG9jO/3zIj98GKhgdF2SFoJ
PfCDXOi0rfcxloD0QA/GcV5rfXSf4gUaTV/y9grwKiD7oZ/7YbYc47EEbdlXMN9FPDckvCO1QPtg
qJ5RV2sXfVh/LOOH/+jlk/EgDYytXvomW6F9pu2QYVyLErELVsY/fY9Xl+m0dcqusx6MnGD2ZDji
9FDwKMw7qVOp/mZXeGBUQFlLzK1mnaG4f/iN6xmkl4sbiIpR0ZCY7kxho0Vw+7uADxPyD75CUBYa
yGJzNVBnVBXOyNRaeGgmN60CeUivRN7JHzP4HkCUQMsHi3LituSNJgXIUI8o0jVqe0dDyPyBTDac
CJ3D86bAEMHyPMuDX0sud9a10YZX4QQ/HynpAAAZ9zOy2HeqcGQFFajNiXIBjIAAVGyLEjLf4ktO
+NIsgBaFCVd5unTkcP3TzL23Foy7SrgRhbdIgS+20pP3YqZ1Bci4QhyKvtK1jHQuxYpikj9o4uVS
brMZB/KjwCIcq5wAEugCAuei7AsTh7JGSXS2ETSvjLsKOJBDDlXruKDiPzyN5ieXQ4bM44sW/Zxu
OF2/Z+uIupLacXmNgrfKwR122VEnFUjzUdFC5L1+eNMJ/1J8Q8wQouNbRCOfagUvSWJLVzDxfnnj
DW4tKYN7jE0BimLBIgPKce1B2DCDdiOI2t50C8dITAkhPWemnsYTSDkl3vOsDACAKrY2UABK/YzZ
ITmjRpZDusIKaPlgaaUqiLrltWh0f+HM1RTB0mfqN7vzkKHfIr/VyIAHZQlhgNcZytpSTQ5GRpOH
4Pe4WVLpAt4ChBEif9RD1O+EW1yfgKyXr4HsaTQ/HB3Ex425y2PaXbChekY55yW5ny2NYmdPjGx3
tWXfCN4hkGMFsJ9XVCncCdhUUtu+9hLM3MWtZLMZ0/3q+9gupihG2SAupvzayce0ky2U50Gvuoll
3v3XUfmHPUEEEjFtFgIqzBo+BR+fmpCT1JM5iMxX1FTu7xACsIulto98xuVR/0fYmTUnDiVZ+K90
9PMQo32ZmJkH7RL7aswLYUwh9kUgQPr18yXuiaiqriiHo1w2YG333ryZJ0+eLOF8edvcAyp1wHWv
Ox80FfzxWjLPqRjvEPuw8TQlAJesSAmpDUvNYsWfa7vYRJgWE4wnXDz1fdLURwXWTTg8KGoQ3PcT
m906IU2E4TMumKXVcReCevSbZgH3qs+z8bIX1vAObj7O8LkwhBPuuotjwOLNTL9jIxXgs5kPN93h
Cay5X74x5T+YIB8gi1uPCRRqTRZwn/iAMTS9NjJcNG0MXSiPFDj49cgiQx3ObK43lvia0vscSYUY
uxlA/X5QtyMUvWWDP0dajTaTU5V1AEB0D2bwUPEK+vQ3gyBGxnO2wyUhN+iJ9u1pNtolsxmeQ3uW
J93upY9VNSZItUcQIE7tkep1eeeI/9JoZO6c9o7U5E0o5O6SCWZKAgvB/PEuVlTu0io067fLhkZ4
0OSUx4ca2fSnjb+ihgvrg13D6jPdD1T1c0hSytAXIEqRxIW193mLJsbLj5/Pmk3YdH0842afXYUh
Q9JR+HcwHfhG9EjHY6mKoG1HjKZClOsx94dNDqE2QA6GcHPvRiPIAzh3sCWWGjfleqSHndWCZu7U
kZPo7LATI6qMH+dyaXBvgNSoRHdoQxVeCkrST4TYm7ixExmPNec547Co2nC3HQHtUQyF5qYN9HK8
9+fnNwGW93cJtvUOqB0kUCDRhwcPn5Yx4woyqhMhoEsWK14hmIaSnPTJgaH6CG4XWVwCdoTYXac5
JNdAbT3QvksTCOjSGKoCC6WPFbpt5RJA7bpJQuw5JUGNyNGVxvUQhGicehks9NaoJJhqz9o4g6eQ
uCSGUkl6uheIowqt4uPQuyKYDwpKXOZcA/QOg8PcewcvHYjlhxLbwosek2IRt7Si6BAMyZvCI/Dm
K7LIj703c8kVH2ix680USLpLNV1SO0NmT6dHPOtdEgZXAjaiSIwdkM4YMYG192z7GZqD3GRCALG8
s2uzdfsr0mX7/nOcbDD1ROh2ujw+SImSNsMaYiyAdiHwkqt6bOQ6hX8rCUq/yGgX0Re5Vvxm/FfS
L8gT69znatcFnbfAcMX0UFiBKCnFYNzi/cO/QJNkROADfcw5fOav9j4hCarCqsAX++kyVzxS9Svg
8qyelQStZ6oaCLfiC+oB/lgdD9l0uyDcy2Y9RJCIAsIIuQ7S4AquZAYS4WWkHPjDjroShPFJRIVO
2cejS+z0SvtjsFWuyO/jDK1p3mETXZ0JuIZXEjrh/gqIm79/bEP/8db38Qk7IX7x5VNylO8f5ElC
klRISISUFoaS7YCiTLjEqcESV8CXWpAlw2O8Ckxm5TnAcfG3gsFBk4UqiQdKINV/ZRO2WW3QijGo
rj5WamjQ3qVc8rQ5lp+9kkwCay+pdeNS++uQbGsupVLJ8IlbwfNL+njC2yePMRvfgINXIEREUCaW
EHCK0AL8RYjQ23iyhXgBerUqkeKMVhgw7OYesGKHmR0/hh+7HmlnlBJh/0EtwhfUeJKH4LFkDcyO
Z99V093R7xg84WD3Xo02yPGyszB/SGpchjLN0M2dEYfLTtPhV9pV+3iZDygdAmMdPscf9WTrfQAS
CMhXLthtOiHA4FBKUmIchDNIMSvlC/3nwsUD4k6wbWxbWZKzQGOJZMEw3GQaWHEb/GYGtlpHKvbq
RZkoIbQ4q67zAbf4MOjelg0vomLRIyiAwO186JSfg61A31GbDP3c5hYAPbgkVt46GR8+sRZXnJXF
cKy0xnXNNWXsugyAMehTQTpDOYAHuw87/naA/+EAm1OBT36flZcQuZKep2AhYGgoYldDVpWNJKxJ
VENt5yop/IyEMS0+mCQs2IZgQPc2uWACboY4jwhELQMdcOZ5AhTrt0gZgMWLT3MsvLglnqXEQYSB
PK4wfER0BXsHDbKgKOC3PvxVMSa1DrlLHN6CcSG4ZC9nHRa+0QTvrBZoS1+P5DAvSXbpgtCAeNC3
3RfzMUF7TB9eQ+T8wS1Qetoh/+Kj3E+LANjSmB046wJUTmezCxqeDW9WrwOCbqKElcsvAeBgd0PL
ByovhQwLx5u6TIBsykQPgohPLxMOdOt1KQXz3U2Ent4ohacpGxIQkDuilSHEnr7SwcHi41P7U2o5
NX+xxvqdKT+4wR97dCjlPkT0sfLp4dZSadUEI88nMUN1yMs3M66cc+s/WUNuUDZX2EB/824dvcw6
J/gzJJ4FGeoHj347AHY1JuhiyHWNDpn+hhdAn8iEYqU6WvdmZ5hU3vHGVrx/1/wZvgL2t4qtsFmx
1fuEB0QGT9qGSmZmieg1q47yRoBACViIKJHRvhTeBDwZUv85dPDZh2HodIFOsvsgGa4S+mo32wZn
eIEXXaS1CEOBVoPIjIiWhFZVsCUHGs4oBY3NROw3oj2HiPoShzUl1b799fhGeSU4irX1mVOYB7pn
yx4h6UcKjQN/WA4J+TAEKqm3oPG+Gu4zsmiJDesM+gZ5W/gzLL++RddKwt17RVMqROcDk7gE4e7N
YjLZtl4Eu3b72ZpRIYwLNGk0Jzu6QgNA7BZsysiZSIXpy7HeZ+J538b8YsPWRndqtW87A2QZIY14
2yZuM5da/MAkaAG5wg7RElZEI1OA4H6wZGEdYwrcgJzWk7cW+ACAQDEgywRkQJQc9PF4mzvHn4I6
+0ttgFp6FyavC9h0hWGXhzCimYndhreYPpkdU8m2NlqETH06cDQhrV1qMGecKu+QewuJ3YnsGTUB
2Is0ongVNKDVNuhZQRYpSveg/o8Oyjcoz3jKxYMlKX0sbGJvyHt6gO7EyAhnGwSp0SGhYwgRbTWh
b0YL8jJSQAIqIM7Vo/iA4Z73BbsHu+qaR6ZvyqkAQbdpG6Ko7oKLOQQrCg3fetWkUTIjtgcyflhA
nXKjiI4/zBgogj6CZjRlJ5HaOjaiIlDTJkgz2ihtnDlM5JG6LFzAJ1zO4/vFq67RDHkl8qk+oqz2
swkkv2vwAeR0hOZ4xK33yDfQCw7MbnTwPU8CrBAoiNAyOkddgBG1gG/NuquFASwOHj0aQU4wtinG
oK3DkoQsiyGhhy/RewEoR3fhEPxiRcdZibH9JVkNQUDIuExwk/3ulPKvNXfoN8lc3XMAkStaDyvQ
Uy5uo9F42Sq89jOarKlXup4pZ9m99cmYD5Pnk/zOHBbyLqCOfReQOKT7G4aNYAfthRxzIFswBLUi
eFA9MDXZLW2ybNXq4HERDLMRVjO7uaDwTklkJHF6F1Wo+O4nvhjl7IhtAW5S1BLJYC3mF39htoBG
bshoVGF5jSAJgSB/GLWPC9vgS6v92XaEcdsguwFqjlJDO1psqP5gmrleoQVtGz4zP5Z7JgOJmDX3
ebgsqx3AHkkSCGmRIRU15hDwPHz2mN5EwDUbTSIyphSBpERPjaQEAdNYsBFigj30FYPl6sw4e5D8
oBbxhWUNl27SpEco4xHNwFtej7kIJvTSvGYqWv8CcV4zgbYKj+dPkcUEH91GPWk2a3cjphLrairl
3kQVNTj94PrhegvLp6ZByOG35EdKaZPkgaLZPMf+s2nwR/sWD5uy/34AUCF0PYxVU6f41/YiEytL
WQ8V1lhbnjNYF3Jw5mlsUh/t19iI+OE15Gf1nfquGioM7ZeY6LHytmMHlmQlAGEjzv0qhYNYYmQD
gL/NYJaTRplNi9YtaLPopYCemC0wPaqVKASihBm1qVSK7HF1ztAISUrjsAtLw6FgLl8sm/3VanVH
oYXMBlVst0kIbec+Hg6BCUSTYkp9uwWma519GN5D3VOXE4gmbWygHTbhgTJbkgeq1OsMTwlHk1bX
3mTClL5CBKTtAeTw2i/THSUMvcd2UFOJ/7ZDuv2N4LkkuiSMeBP+CbmfoZNk8LWH0BpxmBE/cWMK
GrRXavhTExVS2r1vE7rzTKlpP33MunaTvHKwpdpTiNa15q3fGQ7GHRVRngdpFZ7IpA8HFwnXmuab
TIydTGJkZmC7v2KNPJE/cSD2os+ezjcpGelGuEcnO9Iy8RKIZZlH6Ci29i6hJ8Bm3pzB6H1FdwhD
DNnIkIQlV4yY5YB2tbdwc4p3A9EYQ4LSRDsVxYky0sn2jjt2jL+DYhWgzHK5hdEZ0Rm2qbP+zuuw
mH/sD/5aCzikbISk9XjkCFawuBxygnNfsMsbgdeF4qATircu+kK0kQ6C22bSP5lxAv+SPCKwAGLm
2wPA+WbK7oNetGxM4smZkG7xCwEkcUpjoQvux8qiv1qS9iHLS4HGlOUIDZg9gDYzGv5sehZqCOug
ex+BGbWndCyZt+9s10rvvg5Jbep9rANCMdPTgw2IbKU8s8aW/aC4s+oJml3CXCqjo82AIuf21Iid
GcCETn7pcJ1cOxJRw4NXaIu+oL5kdEhoIkokguZI2NA8ltB2E3TLwUgQ2gOsGM1P6xQwQU+6G2YB
0njAsLcpGct+f+K0SR5dnAiyQP2udZiKF3SPoN4ozfkxu+jdy7y5zDdRvm+7tODNMR4bWHT4yvgR
Yy2A5EJTWXJ9dHXU/GxH9iAxsP8Rt7Cg12wuqCjZE2hvTnjEv4QEeYuaAOgLdRPMZgFZ5R1RyFs/
gcIA9D0DCEEqYTrRBk1SJrCx6Qzjnw7J1aM7EJQQJpu/SWZP0u0jqT8vgsoKJB0kcDwQXr9MxInw
c6q3PWIiLMY1geHdxFlrax/OLbIm2weBMx7WccQAfEwN2+cYKL6e44PbQ93dbBVH/07vHoQXbbL3
zRLCFUpcJZXiVOfhyekjSdIS4Yr5wqun/5Aeu62rwS6E2YC0Df03AW4kpt5YcUmDsLgoAypToRfw
HTh/P66pIcC1wwu0RWjksDjfAhWrnsPiPp2D1bbdx27j0P1wA4Q66Orr5YszendeeR2Q9p4oYkpP
5JMw1hkoAxffIzC6JmeiTZikhJjNIgJMEYM7geqOBFPRqmh+h/g8TUq8+Y/5mBwK6k5UD27eLklJ
nAaJjIjVtEJtT6pTxJPaKn1A7320biQkganXMKFFLE9vUnG1AEKAcnzrokNa07fL7BFGrSBw4VUe
qThFVKJtvSGTqDUAO4zmHQcUxbzXbCrRwDRTLjxhf5dddeEuX7AFfE44fijZGYFzgkjPQ4jNh3DQ
Sb8v7aNPKfP9HsLzIyRz02F/udINGkE1V30IX+unx35PlkmgEIfclOwYKvLqoBoI/2OQeAoZthMP
wOJ+MQt9JHZWiMoPH9h/f04nZQEvOSUlD8TSpJkJoUszJiAWShHkuZrBP8IZ61sDYRqhFeks6EZF
U/tt5LyxEt3wMo9ARCvoYT+sLaVs/qp0PGglXg6KoSXjNUoJVPNGNWQnIrKjuOYSjTTXYoWGtFY/
CY4i400TIQXfOQaJp9O0MI+1xSYgoOOG3gk88yHxTaO1XA5pznAgfb1i4KCwrNk7g6rJygVIrV8Q
DTpFnGJobli4J+IBTgFIC7/uMfdztjJcPv8wBF3oKAdKHYN1U/ilZ69BBzHIrjsykrAJ1zMCVp6V
FZAaADGm/fFn8jHXAbytSINZVYOQOpJZOS2Buzz3CouPLNUjiA+a9/ZWgMiHUMbIRRwJLacwvbtl
YMFXqdN1p9R9NHDQLGzZh7XXepy6j0hpRFaRqJmN1/+g0gReOWQ5OKz0xiavcxCMMLUIkBUo40+/
k/dIhz5GRgSFG2oeCcg9n0rhcO8/OqJnL9r9rHHvTZnGvbPt9fR2+FazYdJGg0YA4PRcGXBEpWFR
lKaEL2Mi7CqoP1xI3/RHxxxC/vXIo3tatxVSGE1QTvJ0QZBSz05RIlg1k2pOICZwgzVQVOYbHURp
r+v/8x//+b///fn8r/zHCXWcKj8d/3Eskb7aHG/X//mnqv3zH+evl9Pl//zTcWzTtWzXcU1FdVXX
0Cze//wYbI65fPo/iu29YR11ZTM28Ta33cYbGZRz5X3AnKODVOe7s5nfnM7+9XTb4q6Yu31jMxYC
Tt6pVlI07rRRyL4TybhDAY5R6okUJOAuE/Q3IXCtpM1o1b9m0ijtSldJtYkcB+VhbrOM1bfT+MmM
7e7GCO9sZrST79Ij7vOQ2KT9KRYMqeeLbxnVjaDna/Fe8Ihdb3DzCvjZZmwNASip2AjnQ/QBiF58
K1JofVdkami0rAjMlWyRsUY/BSdjNqd6c+3TOIr2fEokbcOtKRzVXa8O67AcFR1zvCckoAEIVlXB
ENCR/E0ZQKRHimZOdX+DzlzkzLbfDKSmy0j9bSSdXx/t4XTV81K/PEeomMYFQv0KcjLa64s0xKjC
zVS70n9JXq3iLfKtWowWIS0Rji1ndlntW2RS6eFNAjg+t/ao+Blo9skr8hcFDVwbCQI1HOfO+CBe
QafLIrF9I90v0IujBmxNy85jRIFTtAuPwT5S0SvcR/fmDR6ozSO2wyutlXepHm9SNUaIITHpoeSk
twQVxNjNkWXJUbsyaHwIi3hUx8fkzBvyr0ic9BDPOcm/vpp5RgtT/pAuCnFFSQmSfHlshkZAAXJ6
DtFI4yBmeJleI3pvxXmqfEJtlv41KMlfo8P0Oi0hMiCukNpckxtXDKf8g+f1aWY0ZvrXa2Zs8j4t
VLAtZvygv+IprV+lFVoiTK4jRGs3LdlBiUhGVljRXB2rE1pkJRD8fd/TiiWm5XQIwIdcmZ6aKaLQ
r++kHFBkWMf86R3NU1pPxOq7mV4SebHuWeEtgs+SnhI1lT/++2o01T/MGEdxNdNRVd0wLPfXGZPX
zi1vPPUtu/ktsOgMLoqIBcqBYOY4mJWvtjRkDmn9FtEiNN5GBPh+HsPR60AMh67xJJtGy2C2JUp+
blRbrBFa0VrUlFNyJNQhoEGfPab0vrly5e9Xbsv7P1kttbxXuXoxnyOTRY6YSryPLjFtMtgk45y5
clxspNdHYhI4M7+gL1Ms+aNki1FpjH6MEc5bQHVH60QG6gT2LQ8cSXxGZg25kzAreTAcMrjfPXZL
bNzvC/Wnx24bv1782tRvu+PzuBkH7TZhVURSDtG0F5gjEXzD66reHqrniTpnuslCiA39Pk4IGK3K
1/ubQXPzuw8nFuWSYX9CAp9c+tFnk5VNmSgRBjXJ3b8/c/u7y/7NdDt55dobFftyYl4XzEua5GIZ
HtkDWy0dCo+pQS+JPNFp/XmNDzOWZnJeGOn5tfqNQJ2ZYZHI4qYdd7r5USQ0gGDNbmI6kAWlrEwQ
aZPW62asUBKiwMDbh7RQpGyhZIXJ6rD5vo6fDdxzOy2b61hNWR6sIREC/PsNm3/aq34ep98M6nOd
70r3edmN2XcwgAT9igiBEjVIqcUTkIysI9RWQBewn3VPCbsn3/XnkYX8pP+Dwvm49yauxecTIwlr
qs6soR4Dx1N5nuJmjKmSC+oz94IIy9gc/f363T8OmKpZrqE4tmZbvy2SU3k52PdSfY7OU5rLRHfy
tWjqwyTft/atdYoA6+u73Bv6vzFRCJ1vKoy+xPfb9K561liJZYEcp/QXxi4gdooZviUlFjVnzNxZ
SetaIxD7jRjqj3uzSFh0Lxtcx1hZGnjqWEw2zpjx5a6fqwp7q2YKVrSgJtKMdb7OjDzCKHxKrOsW
S1gi/CpnruK/PxRdFte/LT5Tx+jZtq6r2m+Lz7TcanPaHnQgrjravp9p+/EIUKC/IVYJxl5YpFdF
8pIICEn1lQt1KbUmm9y3gY6U0NFD0wp28+xE4hnGCTDR3YeXowM2tneUNKR/v97X9fx2vbara46m
mqaj2K/7+cnSbTfORa+PWLpbRJNZpFtphE37nXtCe+aOzY6qs1YOkjCk+adEFgUiXd8tBf0PU+mX
q5Cl8tNV7MprfdZN4zk6IlqlJ6d4k11jNZF1XidifTdsxbIZy+5bM7o1WSqqDqnVPsbCdX5AtCQD
x25ZNUt2t2+e0h+Wqu3aiqUyzxXN+X0/uFyft2q3sZ8jJ6bTdWpl8BzopTSnjxFKqnS+ljkr+7ob
X1tqaFNMKte3/mZ2/Xm0froO2XF/ek577dmo1Xn5HE9QbyabHy5Qs3BDWf4XOLoEcVhn6M6geESx
35xddf/gAv7yGMTZ/+n010bjoF/31nMkTpqs5Hkbtc1uhSQzMXiL3kAl2opmF1+ifUNmlU4r2xTd
MyQWMeV8fk+E68wUPl8hyqhIh99t64bnJwaBD/StfmOoZeQKoFrT8m+fAlNpfFCMh3iTSlZlVp9u
mDRYTvccWxxJaU0uv53ZJnL+RhCvMyqDSibvWQwZMChHTfmPro5sIbKZ35AxOSd3DAiSNfGFTqNO
emJvN0MxH2gZspfXIU76tGyVZNjdmOLeyMyu5DSVaEMFUyrWRzuP4NBRTGvHanZCKHzdEYfukB5E
NBzjI+YIkflIzRozPX5mz0xM0QYWYrRJa/xG8R/nXAh71CfeYuu4UjO3TbO0lokf++AP150TRS5i
48rIbZfRCYaz7GNcEEnsv891549r8ac5pv86yEqda5XDjB/rpAbBjOiCaGXlhL6Rwb217sHnqWjF
TiaBdnXn0XYJBahDeQYteGgoT+uK9DQ4DNC0y5Rwfgho1kWH3zbrZUTr6kCbwJmPvXtWRpegd/QM
inP0bD04pRpadi2ldbgGNCqMdL+jEqYXnhp+1MJ8QPgDCR5v874lh01JW7Z7R7Cb7CSoXmvrBX9/
CL8/AxxW1zV1wzQszI7m/maP1mvDcuzHUW87jm/eo/0Kocujt9e+cQH+/TSaoumOZSicx7Gd3x71
9ZAbp2O+u7bPBjEfLTrmZR80oXB6p8PlG59WvImfDb2jaoptO4rj6KbF7vTb2rWrWlGLori16Ke9
n2nr7ABehVRqI3jMv3l64tf/fipH02zTUlRLZXP5dQbl+UNR89tJb9Obypmoi7UjgMa8q0LW07+5
LU1V5Cn9fDoghl+s0m9b7qksno49bzxHMPeyRjJvNxLxQ8RpFFtgwlFg0RsZub9dx0KoFz5YgWKl
SWN3Nt9Mh4VRIXVL/4xojjIslr0lP9+Z9wjA8hr5YlqtW3if8q6ViR96o0+vQaM/fu6/ik/EBjlx
8Xr5yCHQXeekSDOyacifPaUC4Caai3uEQYFfV0csFGk1J6ZD2rJIN6gPp3mCUnprHiu8K1dr4PY6
MRL+r5920ELzgZad0wZi1zSfEOtYQNpGo6RoaRm/GwUvHQmuMaLIvuBUdTgOBMjudqRl25FFzF2t
5G/En7biXcftoiKDzSQ029LartHlFrk9tjl6z5MypnrK4A9l4+P4Gz7PRTe65qdG9o7bvbXkBncd
k/Y6nQ1X6HBQg8vi9PLLl+cuD0YOTnOTjtzAMeUoYo1fo8E3mmtzj3If8k+ggtcHWwAEI4WHfOaK
SOZYvEm+Bkzls8pMrkxZybOhdQfPyeJ/boqjnOXmOM08BpR3MjRvNmjOyh5B7mLty3YhOwKpke4T
AJBfEA7mol67Ci8jzM3RtJUc4f+PSO83npFB60EGPuX5ysDICyAZr+ik0eXOEJRiJExS5lzthsuS
wXA4OB08ZbjOrYI0PQf6eshcqAwOjU953gqbm8FzlrmLsCV+tOxpsvmVK3a0kTxsuZoDp5U5cOZM
XPed6EB+kEdUYKPlfPJIONCI/hbLPMlREb63CqbloSNTk4PwaVkgVExyZRpyUTJSTBR5cvIsHebA
gUPIrdFfUqbS15dchHxA1onKAOgRdyC/6pBR5LrcTxkFeXIb/l5jsZB8g5DPSzTi6p1EwRi18vbr
mIwNVyQfOaeoMk7lMzRZDikSzAdFS9YA8jpS3XV8DYVc65Erlk2fu2SZyJDJLJa1KNck04EpxJpe
9/ajG1NJJtTXpJDbsiquFmSQ5vUN1mLRopPX8fXk5EZlROXR1nvuRtaA/NMYYpkuLuv2zMDx/9p3
u3lHniFNhrITfShlEsmS5u9xSixQLgV8gk/zUOUQ8ok97WfFi5GXxUURR6WiCpFE/9f47zmAAGP4
Svz08pn4E/WzgbpJJk2juFC5HZl0PNUUXLMMGUWRBpba4CqC13Ejbl3DAmgUSXldHI6hhRbb5/pN
uwQPbXIEAF+5RbSdIIqrDpBTUKgkie4r8Vu0T3E4BJBC1RlQSgAp8WGK1QEXhN4wbY14lB/MePtR
0yzmyyvZr1R8FXFsJHKT2GyOsA9wGdEqAZ0dFk2zs32bR+dEAnZ0sqI8NkZGQD/GUOPfmdCuSDSw
VMHi9m/yuoTxAIAE9WZFDFgAzRmp9k6Mz5ty2BvAHV/t29a3UjA6+WN59YZWsET/u/guLVY6ElPS
Sh5hRDqqA+g9iSRAAzc/7gu6mKANhvgSoJ0JPHdKnyGC0Ph/SMfiuancoryqRQjv8N2NDfxCkbHQ
gA/qCQA+v6wOKdGaTahEGTnvGZEV0YaBz7mxDtTndE8teaLWp/iJzqf4kRfE9OtQ3ncFksh0ziUe
49eXhKry7Cuefr1y40JqNFxOsEu3H/L0dT78zIqVeKFOtyL6EAeUkVx39Nj6lBFU4wOOIkP0OoN8
l7NJaCxfc8Q3Xh6sCd6IRgiXJ5eP3sKHvK1nGi6XESFbFpwHzxAh8S6tAohzXpgmk0Fud0sB9h1/
dU4L6EPL7st7dabi5tb8+5oNMkNq/l2ngpsKNkoGinmySUuUaNad7UDOV3FZX3MJV5nHwhBwfkG9
SegS7aHJwKDUE4WClUN6f2G92rAm+tLpCaAHF1x4NOEYfye1RjSt5FzXFzKgcWQ33of7mOpyotdL
AgQXQSYLdHzuxljjOkquyQwpdBT/nZejLZ6/wLVyYaeUUjV+B4DvIpYOaOQwunJZsKRTgSNuhKxV
R6DCY1QCUW+BCxFl5MKQd5yoQc6jkCEqo5x/4rjX4Xlg8NPpXwsoT4sQ+YrWqbXl8Ss8mCvrUB4y
fq9023uBVHRI4Pw1M5VHOtjEz2RO0x6BwvNMgnUJJFQWn8rMkaZFSJ+48QW+wiG49U89TvtxbV04
SRVJcyeZMYd0Tw+uiicgq9cYCaadx9oQZQVWjawnWWOCqs0jwcBrubAXokLsQuiUt11peByJF2Vg
IguQHFqiZ6+ojnCPLS2uiAoxa5i0OWGWzXkk7FJnckY5liAzcukbujy/jp7UsTu+RjaI3tcnoMMm
D+KeB/GPBFXyT67fjC+tr//lHiQ7J/hPoy23v+HRyjKSB7rtkGMDb5dAjlpaHih0Q2BYHivlKAL2
CQpY0DsAxiIEw2sCscdNr00HtRJuaWrMaG8ci2cpWDsTqb0mVSGg+Qk45Ot/Qd4viUqlm/wumJgk
NPTug3h327pKcxieSqvk2ci/ilgW0K/4pMsSRzGRmGtEjYg+ZuCN1+QCAQnxWpoE03it/chI7HzI
mUwAUgGuGtHts4rzleD+gKVgzGpKUmC8eSNnfYucMZ3NuYivL/oDRCVFIrQ6gEL7ukIAn8+vN7f0
cJIBA4xL1uk6/X8cj0Y/tJkRsKwA2ZNXacbG4pHrEzxUrqZicMWNoBMKZQf0pIYQqoVKSKPpRI9w
92jEtE4h/UGNSKWkn6Og///ytcTjE/hEPit/pQc2310gFSU0oydOuLgnR7ZJQRS3qTxHcMZ3hb8W
ieUjHsezJe9LUkk+QV+nF8ooG/HLB2YP/cIdYWALHCnABWL4XDyt2Sk6bADBQ7BguUNqeNA/bjsr
Yit5sOKVqDET+HhOGklyQQdgMbdzaFXsDDLxZOnsUhK3NYtbbF0ZKcOvWF4QaZPlKDO9WOWp+5rp
t+YhvpLlKGjvVMcqS1hhs9gmMBfiY/hlUIzohCwTGhKhzivrhKXOaeRkAu/KbJbvL5BXNl/ZBr7M
NuaS/WhLx6oLu5TYeIXvu8hkBMQfFV9Bw7mD8CTZIydEY+Z1YFl4WKVzeGBp5FQHoniV5ewdX6Zc
4IavU7IbTfUMgtW40ZbFdQ5P7iuxyZ3GaljEJwiyX2by0jtxMRBuA/oyfDw7rvgLXOgmvUyVoSAe
WJqAnQxawI2nbyK8wT3zDM/s6092erFBX17GeXLB2qsc4TnZ01piDweLLTGrAF0uaTEQ666+nj4b
HhuvpGCUQIvWCe282IDz9yuDaWb7DuufmqOM5u9iii/UG4ujI7Zwx0DafTN+4gKxNccbhDswLy1l
euJT4gDJdio5RdlTBKnBXCOBnF3ZyFSGUtJ/m9TqPhmcDT33BNox4MzwokA+eSrOE7jlZ4nHlVE0
5PadLqQBzL8JYrjl2q6tOxvOtiN3peEe7DsX7JW08jrzrtyBOBN1KD89WlpUkr84BUd2RyvRwyd4
I9q94alHYzKmwppZZfEMXs/itWWh2+Pvw4rO5nBs+CffZV/dSsMfntl1Ka/RNix4jOQ5rpNLSuen
4NCT8x2lVPrKhdWAmzaX8i4ewpVmnZeUd2Qi48XwuhHRd+S1ZWsMqVyIIGlrnAi5oEe6Tm5UNsnw
qNzKoefGDb5M+pTIO7Lla1EjtlduduWzBtAzWtIBy7RJj5GmNF0s+nKrcvlacMFDE3zNZINnJ8XD
UaJra49LUbZkZcgkYc72ZD2wMkDpVGjkzCaVfYPTMsiyjA4gbVZ3kz4zuy3jJfuReCzb1XalDEVK
BlyufWC7Pb1Q6QvfwahZ426/4nLlRk2e7i0+t/d4GLKjiFnGxEZ0qZeM+EwdiuV3k1ogT7HY8oUt
Ts2RuCR0l0T9S3YCffltUkITcOffIRJDMXXNMCQZ+ysi4+7UYl88b88xtFISgCKtCtNxjj5qC8Ls
cQSAUcJvppqOTozQG3rPIE/2o3zAG0RpjwlqCFcyhh7hBjXtAzh/k8vHmuar6YFuhCQqYKxSxEeH
FbShepSQV43w+nGlGfSHWQTaSt6cuE5aXqN1mV3OHVRb0VFZ6Wi2NHDPiWBpvds7Eq4Zqx2lGw46
8FzYQ4svgBBMNWdqNIYIKmuHbP709xq6swaKyXABkK1Gf/rHzpesZQP34CElvp1O5+kfWusJmkrO
UI2P3geyxh+iJXBoXR/DfB9tD/gLZ0jjH2Hr6X3uoVyctB9EAWqgQDLNciDJCOUK2jpQJyhlABS6
LoPOG+wcmI1RyGneG/Nwf8TBX0M3aIQOXeCi2r+00MtwKEe+A8pLPwnnc3MLhXl0COafmKErKAHS
A/Pp1vV1hAUeKBMgcle2KGhDt4BqPHp5Yk13dKp5fmyWNo+VzaBMqTRmcqdutq69XW9O6Q2+OXoi
NN4WXLRGY0X+smptByoajccBrx96+8FuKWsQ1QI6wH4ccT3BVFnmG6qXMS/v4RylBNNH/h6iMq0Z
aRTbOVOt7Vkih+rfKdCjbPGMLkg6WAeQ7dmzKpZ0FWR+QJr7lMAGPjRpq/1GS7pGlNMu4+qdksc5
hs6G51H3Lk2I4aL6r7+bPb1HGQ1e1jx0qUVuifDN3xFc9Q/kA5KrBik4AEiZ+b9O+cb8cj1ae6tq
HRx/Xvt683wOG9SMqoUPj4tS2wd0Qvf0DfSpf3ve35aa/pwfi/XRfECTkaQm5O7UCJnhuAQ1voRw
TeZR9U5pX1IQd7qdXftE5uFJ2CLevHzdCHTFq9/hC9Hi+5UGO2RVRwvzBMiJ3tcdWisBGAhEQw6K
CEhcLsHXBYsDVxOf6PbKyp6n4rWqQ2smzg/ZFxxxkBUgkamgJILoCFYE/EcXj2zONeu4iuepeHb4
unhPSgYATgkoIj/yAt4TLqDwRSgfElcY/wm3if1/nWlo1Nxp9FTEO1wPjd1dXoel+yKj4PHijcpD
keO8YgL5DUwE5IcITgKnMxm/fXSM1KaeaKGwF26YRcoicVvF7duFmx/6AR4/GMECsbNXmC+OVv36
ySJpLD6bYAxiwMWL2U7EkyH8jCRgFhdjk0pwMX85Ia80cvTsi+NmE8lpw6/Us+zr4mhJDCbugtT7
G5+y04iTILE1PXanryiNgEhCWTnbaSoEJAlNDmzeyFywKwp1S/a1L9RA9j4JRJRIX8lnKn534ydb
sRZInLfNSLI2z7FG7QCcyZt/4jme4/UPWou+HO8vjgI1B3iv0EwIFta053pABx19s4LsPy0hVVFV
x5Dsvm1K+uKndN+6sTvqDa18jGQfK5gSX6R2CQPI7hHSCD9D8nLFVLxqeVXmh7jjEgF+fa6RwDAa
FVH+Nh+7ST75ig0VaC/aTI5bgYXNYxNG157msfOUXki5t2NzFTBHAkxrJBjQDThHQvt7svnh8psC
DETnhkXF/3del8BfYJ97Yi1ldgAAQQuzdM8tmpv4uGBsAY3qwe4BVCRQk8Sy2kgbPft4pOzkz4EE
8hI3ihMj8M0J+yYekkSLCrHhBswAG8hsd4kbheIDJ6spP9kp5TtrurGaqO6RKic+tNN5+CAV/Xil
pelzJYDDa6mgntkIHEK477PUv+eTyISQuVINV1NdRkz7bcDs8/Zou+uChrcsK4FL9ejRufcgy0U6
9oQvltYulN9lke1ZbBKQkPSH7fYEIhM75aSyqgR9y3/Ik5TVRSjOs/6a27v0gsAePj8hBnRKYiH5
EkIbL7BtsuQE5Cjfz4lyBpK70LEAit3+zeLAMkQvDI6Qql6cOLHk+r/+5RntPOaMsDDxoEPs2gpc
dEZWAAjlHQIfdlTWvFzPZSooinCtZGDQTILWsWcNAQIkW7nb190JleHWFNKArFBJpgqhRH6WiEei
HHHuJVayCLxokMkRTV9QObqk+AeOWzUfEgUTbVM8K2G2WDFWwixfyAhKIIzGBv6eOHEStIt1xIwi
yPRy/DZv8tfC+zJTaEVr8AYJqL/YfGtWgQ5kQNtq/BkieHpRhijvCRwgHL1XsJ8833WsnxzuxNHF
MJ9C4QHKJx7ZFyxBR3jspCBb9btcrIAWkP++nWPqH5hxZBIdy9YUy7Ltl6f5k0043+rtpcz1qvWo
u48n5WAR43sFEoYu++MM4fUR/90MaX/gXvxyxt8mdb4+PpX7U61aV3RxyBNVehnc4fZcoNDb3tON
tqp/uMU5TQauNIdmL6tHaANb+tM76lORbc/pDIbUxaN1vnX3z9j9P8LOcztxbdvWT6TWBBJI/FUk
G2Mwxn9ojiIHCUmIp79fh33PqeW9Trm57HIgKExpjtlHD4e3/ND9+1b+bHnerrw/DsuPlqdtnm2z
qjgsZ8tnOw27Y9TCpB4k+4g642j/UmbUrf+Di/G/Jf2PFrW5aG0Pq6V14VrXrfcQbr41uQL8cFsV
GqSh8qy1h2ZPQTV6mKZzfWrW3UCPXnKbut/Rah9q4OhO3CDhKkCwbFGAbLjkVnwIYxOg4AiN6LrQ
1EWIMCOcSjVDgmlOF9GqfwMPO0AtnlAFUWGbpKpySes2Q7Lp6P1C+rY5aPpCeBoRLsYsNHa8jeg9
NW4Itzt5b//enOjZotkC/TGz6moVSKhPzbfCPlwY06JIaGle8Z3gETaVxZwAaIhCbJeAhO1M9zAn
XNJ/uHKr1++vVGP8jTrh8LIgdXsXNn2LLVKjjCaSOnRqFaoF4zysO2KO3Oqhc6TODFhKjO0p3oeK
BI1Xb3YXcEWclRxD54fmo0VPSE1om0oHkgxflzD8obqUXUFQgqLgy3ShOn+sxPsjtBroTZ+aNUn2
/M6XPolvdIeolMDNbhhix3rg2y1Js5pvCbcG3qJuE+5FEaVv1FNi4+/NP3Vyq281zG5N4epbfUHt
nrqEAoQozuMjdwvuLEjB5ekqsE4zuEA6bbm6VZrP1ZpVI9tBrZj2iQ7vlN/aGdF51GrXMdJn68l+
RG74CvmPVnS85xCuQRT1EtpYbafdJSpTlasVbUe0sWEFn9CeARDqTQGKOQAarEteUANWL0vHFHEf
JEKR5rBI4RCqhiQunBF8/mgO9LPqEVUdRvt2vAQ5LwbqQKpnpu6deni0wGnN0U/nr2v1ggdV94Jo
imoGZhFZquJg3rno2j+DC0mnLOd19TPh3C9iLCHY4jLjnHKwKGf1p9sG3F6EgzLQ67qceJDPPtX2
Iw26xUDX3Q0s7VNS6zsOh/qAL9cXnSGNIDUEb1hdV81kdZzVUORwMua0J/evOqpCXiFYqeKqkQ17
pAYTW3b3vZiqxtLozTnj966kmsZqGqotf2sxxqtvYdC6J+iQs8fslfa29lDB4Nrzli4NaIazsFU2
rYJapbe9b782iJHGGNSYvS8XTFYFmrNEdW5x89EH8De/0yJE9AG1Lo+cBnVNNSw01k5A6jjL4ZF3
BPAV36LopHzQ9IW2rK4CfWtOIFcYq5RkTA9dx0jsinsvPK3TVE/GZPwOb+Qv9nvL8WX4PFVdcuU6
DQbQ7b73KCKqAFF2JxkiMNMQ4dQw0hsMtZI95mJk0iRKWBtXe9IBIW28bU00xeM5q1urQP066x4u
yf7izUQ4omPY4j01DGzeRTWC2KVy3T3Paw86snmX40EkZu3JZbQKbBc+7w4MxFUdDWCdPK3QhMkv
phpq2oo1dwqLF9DpqMdNDvdt8NFIaOL8pRfe9y02vh6zPxp0BOiBFTAmbbKEC06vrr7aw23XGKQc
6UsLNSbnU3vvcMXjTtjFPvo+8uiFc6/DkgRn0AfduaDUvelmpdsfwD1jgiB73ZPYYH1IQXDfEG3K
0m3baVTuR7hJHmg69QGZEgRlxDojr/WW58EK05FBxhIpiRaYdIHHUldhnQKtywzxL8OTAEsBNOZO
b7OiRQ9dB5WAGTK9J+3zpBGdxnVClK1bl2HRXUA/gM83dqINUbznUTncB+ZgHzVmtXatbSEP2QcS
jUgsoqXl7uJpqhHPleqTpUPRsyl6VVTmczjkTCcqFrWIEwqo/rbQ4XvhqCmlSRV76yzzHJiXTC/H
G7tYE5Va57sRErbexv9YNfwsqj9kEXZ3SIFg/xEMEBjINLt5gC4Ma/UVnrherfLLPPxIMayl5nbI
wtq9WIBWzVNbHnOHcLvu7l4+tqnnYHBpjlZxBfjkNc/+eOt1aiicMcZtG+GSHLQlDPHxLu6Q5Be7
eYjWqrb2iU9bBOnZM9devH5fnYPK8hrDTUz8nR8A5jTQiQZfyWC8nlWruFyNLOSixlfhfRGTh73m
aFlExTJam2+t4uNQi9zd26n2xKvZo+Tgm+s4na1rYV4f9t3+utHbsvCxw01nZMVG62mmxTOKuDkI
2sN5MYo/wMWZTL0KhPdDVppX33PQTeX+9bvE3BNLwOrBQXf4MKlB75e26txdTULnsfUIdE8rF6eC
76yPUyhh4RABu8P8s/WMcA/9IYDdE3W8Zxe+G51GZvDml338C8HJTh1K1LLPMc+CGgYwYHrYAHKp
QGKiSIHth1s40cKdqxsVKVq73vbdnlyuAziZtde62rzz7cy0vGNvsyYty88xFcJj4xIViCleth5S
QYxosGeLIRYsRpfZNkhCXB1OYdFr4omHMdv8iDZ245UGaWEXPHjxkeXfeJRZfjIq4BfIFYcIlxp6
Rdfyt8M59mL+zVDZb5JmVgTy/13HjQn2GSm+Na068lvDebiavcYnS4fdu2v6zVbgjpFqYJuHYQ8u
KqMF4Tv4lGBmhTLVOMMZxU4MVccaf6UOosP+vPxo+QwrwwzLtTeuRquEbvSuzw9IRoPrBSRw7wSQ
Q4I8DbBSxy79lAYFUOoMifEgnlFTAcY/LrHNBCLmpOpawBTInC+Dr0kWN/pX8uZ2okBB6YXXM0bT
sA8IFo6uvdOXS5SIN0lCCyFq1Hhf47RhkK33bk9tFELYeZAst8blfxZZw2bAtULIG/V9EOXjJSYY
53NYhXX/OLkGUOhW0LvqXYLGy5hM27OHnP9x9ZiE22OAzLydDR7KqUVCGX90vff1i7R8xQhjsPEa
qX8CXewEgdU6M9+cmYUa/ZZfjprYuQXmx+LJIoPD2wG8ViHi0ZcFOkw7Wi+j5BykAK9JUH2YSXAl
DuYDoUYWoce4+PR9yKeK5+u35di+9MogwWfNI5GByfCZVhSmuUgA3ZcF+S4+w7SATUI4wgGDxmun
QmTd93J0+kHOqvcMtBrkx4GRSQdCr3Hg2Z9g34Ctkpg2Qt5kmAf7t3kr9mpcVAbmAYHZF7wL58Ef
0WqMiueKbw+fNS4jysNAxbyfb7GCLEJxfQ59D0ZLGbk5WTpp5VmPF781MAbNhyxYtN2lB78HdoS/
xJvmTUj3tYtull7k0wExNnUw7ebwFKzftm/h/i3EgbMeARpXSnGY1054SgA3y9TTDJz4RJy658C6
ICDo+kyTiY27gIO/JfPmCmz7jLUr22lGtJq2ECdOI3VHT/S6avwPRhYUUzWKUPMEztchuAxr9E/p
AtLR0mOuoNV6+uLjQLbHASlZ9qBPdR3VqSx4PD/d0MrdDQLYhkUMa0KviNgsfbTbsukzCLo3qJr3
g+WrtBB4ZHWWAHZABUGO17qaXHZE+zVQO+syzHmHNa9QD7IH+CdhHW8utWmFm+txOViTHkuOKl3O
C9upLdVr6DHqAagHCDgBnecEgegGPNK1tLAIYWJSU1GNVEllFtGiLcFcjVWN1jx3iOvMSkr8pkuP
uMn2hQb0bfL7WoWH1y3G4BZz4zHadCWp4gKLrjf1I7MkqlYw1Jkw6S2/1TRJ64vPfWSGNoSPGo9c
4ZrbEFjnMicio6TbLerJff6EqREjXxEqpKY1LXIwVtZjr0JKubNwe6A7RzUQlxSxTBLiPRm039RM
p13zXaNhqgadenhq1x6QV6gxqvaoDlD9dvJE5nBnOsgCm6FvBOf4DNlHILSA0/uHSWf/CP4mYFoo
3PZ1B96zQfplIrFstuGpk5Fz5Jn4zM00aNTIVkvv/i5SHFY9SAJgTaIL6FlpvCaRos5r6r3Mdv32
CvodcG3X4I4Pj4SX7QnO1QP0p/OApz7sY1QrcA+k68T8tb2fMo5eedSXnqxHqyuul2a0d3dRbbAN
haSzk4FNTgiDUwQBXQDqkRo3ApfoMbcjzOoXbBrP34ZIU2wbfggdLCxve2WTNnHle37HRUQGKJ9q
AW/7Gmh7Wpk6QtpTkyGP6B+ajKgxZW89yICuAJwBmZYxGCcgljMSwinWC/pxgFDpT2/clf9A9g64
F4E0iFfJWbjB17IlE3QldELfSa+quBuwq937XbSqX4upJTyL5LoDM12qNqowDT60oJDEx4iEqm1m
t4ffMDZtQ0VJqvfQdty/GirGMZ/AuVp1u6gzwkREl1my7hGapwpWq+Dti9Z+wvi0/KTqfdH66MhX
Vbkn6n71PLYDMrDazSFd3h6W8uy2MHkRhfT6VNWU3ParHk/ED72PNC4G6o4QJITsU1FBew6lDiKH
kWWdcJb7hafLzRiegUHogFCjbgEyhYoLEM3AGbTiOkfCCsmAYcvvO8iBZfcvc2GJ6pLowGqdIrkp
J42/udMaz0y+tZ/CJ4VUgg62q/HtILE20f83HBPgWjrhvK3TXjLMdQnochBDUHcg8fgEoKhCVlXs
TC3YLcdwCcRuvO0wfeAOpJ4Jnf3bOedcwxdiSTjRS7ZEqxLzqqXB0t72zdvZODGYyJkGPk+jPatF
bachBLOddavxqRcI1NSo0QM4WSwatVbi66sgLi032d2AP2sw3o9tqy9slv2SkxPLN6GtjQ6uIXbq
c4TWDLo7HVC7ru+E4DPewr9Dg7bz7wKF/4XqJKv6AzNNGpvKSpr1y2QJPkHHBOBnDalXVO+k8nIg
l7ybdXccJTaKMzW3BxnIg0AQDd3FVHwljcAqPn4IG9aeaHxxBPvapzsGDejHeRXfQPuMA4sGL+vA
LnHZ9BrXszu3dhXv4qbvshAEdhq4U60e1ZJjTbjsSJAF0MJfOLpaGANF7cItaz4eAEKw5ZjesRdJ
uG6gRwdA5g688JAOC+gF4IdeEE614BBRvfhJL6ff61Mogj6Qd6H05yngMrD4q1CMfxaY0+b0vpQV
K+2u5hCcIfhALLGCpVbRE3IoGrvN5aYDKjhj962G1GKQvlRd1sPaAWEW8iDQVenCiRNapVXtGVhG
6JbQCJHA5RclfGQLZLbHIUJuX4aFhRJajGcxOxvMilaguVCzKP4QNDM8+wl9aqQbpa7sZYhHu3i/
Q4smghBTNfeElKpNIq6B2lBntS5717GATZtC0eSqcqgXdN3pQnHD/D1nzmCi4cq7M5IEbgr6vIvH
RDvSTKsGxp15Jk6V+En8/3KjIHGFakIVb+wEe4jSic7WDfK8TQ9iS4pje+CaPsS7QYLe8oD9gZrP
pKiya/at1QITlLn91s9hWrbilOanhG0iNcvVQHcFXnly5yZnTCIn+KQNSMYSydnozW+8HPFoHXKL
mO2FJGuyh+LK9H5nR91aMx81UuBpH6maqT1q91RKFNQCKitEKs+E5nbyjwJCFfgyGdTcaugswafT
yj0N6+LftVvTVT/pJ0T++cKKhUkv2uq8W68J/g96zT3dYSHW2x789H59Ija66ibR8go4bnpPkb5U
kmlGTJmM/n5XsP6lY4BqybFdmnVOq/GzV5eU+8v1ckFmp1ykolMPr/1sfOlbhcy4SaZewLg9BdR9
KQXy2/e3Q2Ykxi7fJIYuPbJ8Hql4d9E3nk2Pf9+yW1v3v8lC/7Nl1g9dd3Y+L3ZV6yQBoEywsWX8
MF7g+Lhdyf4ucA1OuKgUWNuyqh4uYgPNRhSNYdjM8CR7M0Syy4PZkIwPDIrjfojpPPU4Ma63Lvp8
Tubg4+ffN/rfVYs3NT0+M477k+6xPq6PhrnZ7KbPRZSFeUiYhQwmMIrbDSV/cUGKUN/gzrKfJO3t
yKYDsR2tSXsLG3gpnjvQTo/++oVc90dntg7GcUymKIX6hCRgKDpv+OTDuCOjBdY/OaHAWiynEHTz
mHSsvFfW6iK4aeUBGwcmzpX1AI8m9E4EOJh1rGTkpPSbW8V/DSXaY1bDbCFJbDSaDbP5oxV0rhX5
PkkMEk8O82T7dMKFsCQeChuDOOMWCPvp0mulwbnwaz2TIh7i9uPGeq62b9k6qMHKye2n48MaEl6L
Q0SehtPwiuXgcJklSS9pvS63QdUg7309agAIrfDE37W3Fyas0y8XRU1tsj+H3m1PXC4Gt8W5rN08
Iv6YKcvGpbXOTslxWO2fSxYBxrTWaLcKkCpwg/wQQbrcnGPzNGhtg6bTvtRJjCziEnU8hlLl9jdd
uv1v28MRRTBpu5Zb+2mlsXHriZ2ndWvyIvEe61svCh5wa01C2x5+NeebODcALkBzzp7nBvGi/SE3
jfay61YfiVTzmJaRiNJuY8+Ipz9cMTzKDr8dtp9EDfVHXdNuQHWyWibKy38WGOf9/uQkzro1PNf7
jVW4Mb7wZAqum5di92Rgn9vcDPJ1y1u2xn+/6moiM/04X/94Yx2/P87XKmmda6vKdoenNFrRAXLa
zqKzsiInw3S/s1x3dhDpk8hiqX8KV+kvlZXzf1z1ttWs1ZqNpmXqJvvH+1e1/eFi0B2eYk3mOx7t
4OA42X7uxi6w8Hq0GxZ1z9G9y8K+rxEZL4ubHtF6OBK4U/oRcPVrVMYyB/UoWWcxvho7kmL25Nhd
OsXk2kca6XiblLActOxz0n0JSfBcsyPh2xLWx+k4MnNLnqslBoEYflvuezpBekbTp7s/PiBQ+yST
blUFD8v5+3uxiFp422B6aIZYGr+RV9BAOpG0s7d1Hpp4q1ZhxQXopUl82Ub0vfDKPB16RUDP4uV1
+VmSxjEoecRpgPk1uXZAh/RlCO2De89tGbGbHGHLbywodyEeWFlUEU77wIGQg7D9nK8wwm1F7yuv
Y4RAxQTrIdV2cRkhKix7xFW32X0Z9DBx/mx/E5qGOXcwlU09mQBZfB5fV9z33J7/nX49dafN6A18
CTgLLXdt6Z9dv0FGpZee35fjqhU3DO6BaTGGcGd0a34JhukGRYuo25AbZoqIH7nS8RmtdzbCAoPa
LOwuqt7QxCV/iZwQUBfGsr/eg1V1D/Nlb9k7wFCJsIqGifm4O+Aim0TtJ7zvQH2roI7W07NdcNQh
UWNGwgKY2QjWohOOOhdyfjjRzmxyrnmAHpPxuOWvfLfgy7kdjxN8wZUuGGGoy5W+eVbc0c5bbONe
PR4g+2QUvTsR7sqLIPEo2+C0RnUw7K13JUYVyH4WzjH7Iv55tcKgL3rrmntiB/ZY4z/aw0UqSmSy
J8ipNUFd8ohfIdGNHGq8QbHULIOFMcvzcRmuM0Jse0ecAFLS5lrVrFoMD5fA7R6Xcd2vzAcMSnPm
mtWgfKv7aW1kfzcShiWO8wcvwBf3EPbw3yPbpEdt0QDjgpNLdz+PjTy2Fg9mPpaNd3lCcB5blHj+
onnwXi+d9yM7tyWy2DtxHjt7UMNGcFo+1arv/NJhHfBx6V87+3l95TsY282Lwmc8Osjq2tVb9eYi
C35Js+AK1qv+/q6djupNr0D5v0K63y73Qa2/A/TFkG60H+Fqgwb70rGb3mWHcZrbXc8haJpvWAyY
YTZcfB8n9ACv3rVfTAavIi0fubIoQ7gHr8BzOy0cjLam97UIDN+gYjL8RQCivkD+ZfjmvDEkVria
U2XfkjgdakXnMAMy7X2dWAV2VtCL+g4RRKHll6TcYiB9BZ6Uqu3IYCK7h5UJhaz7Yrn4UF1lsCEZ
3m6C3M87TM5XP30GCu9gsTdcjYTa1yOyZ6PDhIiyiRnxMiS6tQ8Q6QH76sHqs3gW4Ar7V+IESLVv
wH0+PF5igmq+802fwiDDfdkzcUHYUjMQCdUhJrSDiT7MYHK+fR5SR5CXdTLY841u7bnel3iEhQLN
oUAgqgUolHwuXhYvl2fjVsLuRvnkMOHiKN6IZDPqj7tz6Cxwhk8/EoiJtOE2Obtwpll3VO7ITnb0
xGj0mLsIy+sc06AI7PqkhpXXsIFNxhsQ/nVYb/b21PfASZDC5aGt5LNHxTIofo1NBunOc7MH+Ftg
f3jZ1r0wmwDcWlzOZtJDGXIIyqdNDWfUS2ye/WsLk9bWwa8xhIlyAAhtwIW2whJayvnD6K6soGY+
1LZdJ3nZXt5aFDqN3VNWxHUOzrpXJ7iDHaxHC2LaXDjbZSAxp2J7sV6lWNOx0dcjQDWp7WYfxjTc
6pN/5FRwMvAn4FEu7hNbTp0ZZJ8A0PSRUEmwidfp99+nz3+3c3H/Z/q6ka3+mL5O5+3J3srOpbe0
/JdXR1a7uAtGyGrIv4vPIc6yDCqf3If2LwyiWutfNQF/vLmKij/e3G2cW61ysbhMLjlIQd4tiCAB
JRLLQmt1rZsBBlhB03p+1WoegonNEpi1XBauG5z0xdI3PphtsOG7VL4BpLsMnF78zv0wrpO7nDMq
03EKa5SZqjZQ3LZ/WnQM8l6GjSM9BebWx+OzhLE30s5NjwPlllWhHdyJPqLtqusqQFua3gtfC0HP
3T3G90ydAc7szOliEIsOIMjjLgTTdsMtRSjW4HGiPaeizsgU+s4EkYxdujOt5PWyJeav4Fl6t+23
dD/rN2mD1P/VGrfFWnoH6K41tZAwQdZ3grEWp+hD+J3owve/E+VMMhHXODA/ShUbz7p8ZINCq2kg
CFC6OvFE8eaCnCUopxrXMOI74UsNkvf3gQbU9KNQu3lktFgnQFi3LLh7/zzZZn1TuFl9vQMAQVve
LYKqC8GIrr7Km8bDOSBubEi5xCmmk4qO/AVTgdPb6Rlb62SMNVVEIXSpe4e3VLdqWeHD4qH2Daqw
6FyClENZ922fvxrMLc/l2360navqOgxrfe7wV25xncTxjI2/Cg1m3FOwQ03s9qmqC+I5MD5oPdB9
HCxfNr2SoNtLb2IwEW0ea1wUDmS0Mq6+cm4M8YoV2+F192jR4L+Sb7x1vd2UPL8k3BBuTMkTGiEj
5HXztXwyhg3CYDGXvwY2TqcjN3CJ+MHZ+HMPHNZ43ch4un2ZTd47JMIVvnwHN7E9dy3+q9EbKn2D
IOcGGz7ECHJQ9GqnOMV3c0yf/jo7n2G37WLed/ngIKizedbmazPdDfjLotMM5uTNGd8JaQUju09j
edzget4EL58WPTiTUXEIFvS2zv60nADVU71UMvt1e4vZifLn0SSDMyXUDpv9V9obAydmjiEyiuCQ
FegFUueAxKbLIB8VcUXdNbXf09ctxq/vx6/16/b1/FWRcLPm7vyKlY+HwAqTjkDpOjZWwovxInTx
fAXJA1Q4EJ7gMM9t6UOYvQu9CIKXzliOPVW85w7faOUxJg8EoB2ndrsYEE1EEBRwFdHBm+8FZlgH
vMu6h8HZxGCQgQFrBRAseNrGizBBV6uE6/reI7DKjWiFkpDhLaMNrWJCbXpnIt8XAERY5yuOJesl
QU5uZxPyApUbwRpMHOSicbJ9gjzRxckFf26TEIu6A8Ihcp85N/lYc0mdfgUZcTgRryLiftgFm6S4
p+2Uvt1jqs5j2yY3Vol1u4AYp0HxquO745C3AiPg2A1adM1PM/k2DxJayDO1NVYz8xfHWvfn0u3H
hVn7cWG27M2hsa9wFlPnQWDnnT+vyxRCDjyoRmSHwua4SWFEWtDCY2wDVony6Eg48G2/7ED9gES5
L9I3wGNzD+UHUiBwaQPii1wQjec73bF6AKun6T6AggIoKOVBnXao2pp5r3Xr04ia3IJMYPSv3IgO
0I/B1qe/Lq1/uSPVfqxZm4vscC3qoEzPBImVIDYVOXGUESd/NU7G8Mgp1TeUai3uFom3fcLu8AuJ
FmPc6y7DqaohAt/nZuAi1uQCYglANsJvrpRQmv9+57xBFn9Mk+fjrmwsjukFl0ZOyiOd8qftCpmM
KH61JHCbwepZOPeyo+qHTPLSd07B4fscROOvMXcrgkpImOACfFeusElQCDRKlquqqahfANLcVzfO
QoJF9OOzHyrHEt0V4rJkkn9cuCTnm/45nA/7TW/uE+GFJi0PhkQ9YJZvEUvFYuK5V3E7X6BcWIwa
8BlxH90F1uHhXPfgTCPfM5cD4yV/5hbdz7DDJ0Bi0y7qgbONDKdd/67D7thAt0Pltxw5bid7syi3
r1GZ911K63iVqWhvnvzMnidIk5LIoS/UwkaJlUiDPmE2MejeLkO38qBwQQB7dpkxWAe0XrQgTftl
eA02sEw2HdbEozpJMS6ZDwHbYKUBAU5M0csBS+HxZdNvfuN1I5ceVlyZ/25gjETaYY9MsIh4CUV7
azFbC6pL0HohWmCTeZVLazRMVyjP1ywt3rFfwEi5EIsQatklKIfkCgY12z8ThqaTcoyurMkVl9Rk
7WT7Vl8RMZeAtIP24hkmyKZXPOSvk/HOH41msxx98l40pqzuXWFGLLk7laxfM+gwV6zKsknyuZqf
hxnnptVuZkHD9srPAwvBCT1kfGrTr233YsXMBaT6hf3xKGGEs159ThxBECHyBz8mGns8Xmneg/bi
vh0/bf9CTMGMwAH4MuvRGrDu0QyvndIN6hfPiWr9BvtRhuxgqOyWweQrhgfALTIPKEE2TOgP+ceV
8mwjptkO2s7NXjMLYGbNbG/b215ey/1Dk3IZEg38D9xfB4TQ4lpp+fifk8RdBXNi5uBmyY3Xtuue
i36/nML3oMFfwX/yMrKAnABu1ZWmIavHDqjEp9O9IKR4OxMbJ/WTLDyadMnT12J6gMoD2XwdVbQc
IDefw+3QXYoe0qA37t180BvdM4ul+kvOCPYPjXBjDpdusKl62fEB6TOLzk+HGIzRkozDSYo3MMZ0
WRuBIwR1giNCiDQpORYMplZ8vJCw4S+rKZuxoip1cURvAg3VY2JNEMjTLkWQRSLfgUYo+cfEjD6B
UQv+JrKSj50XoALthgRwN73ZeDT+IljcnybgFptd/1JruwgoKWoiEhz97jdUq8fHRy7JZ/K25Kpu
MlHCxyUDR7zZS8Qlmrl+xWLksfYB8OMXgSKTSOiMSpiY1GTY+gCfgee80AQLCBSSdy/pQuSKwHwN
7DgI2lO//dRGjOlNOh53RviHTU57ycp1yiDfcULp1LCMkBssR1VrWCbbxYN2gvgBqo05zESs4T8u
MOGuzK2sg+Zx3Hk4eA+d8UcWIGoNK4BtiEZZkIZMx3zEYQw78GPEhNsPuzxjOGW5RPJgFsxdb8ZV
wjmA3INtuvf9+YtPcOMn5vhzxvyB+W0Kq7rkx+VuSqXM7eVKkMiufax5u7AaOm33zaR6AKH6MhG+
4pQ+lG7y1D2AkHEEWFezo1TlVb/VXWMRUHYQafjpsPZWcJv4vAxWHxYdFiRfta8zaZ+vVW9LNhgt
l9gIfkPum7/sS/1Hq2XbaC0TN1/tprnKccj8LGOy8f4TLmuvFS2e4bPGhy63spnVa7T3T0eqtHgx
uvbWTyinBruBMd5MF6MFokdO0eNqYjzaUTGst6kFkWAGKem4h0gFzg6RvxGn3WKwf6V6U+KZ3MXJ
ZkueFvS/j7+sL/Hl+++JE+GgDTDr1pqO1fxR2Ry3p0Z2WdWv/RXzQAvxQ3ru7GzQJtJHDmW4x67J
GS0k5tkNVk1uTQ5ajPSM1Llf0fA+1zuuUXSvCxYXznhb9bCXOQ2vxSk4szyHhLbpNo5upzRfeaUK
l3CmOetyGu2W+4fGOlrkH0YzznO7bTTH6H8djKtO/mI7M7Br3RCEsX5t7VfdJiS+0yQ7j+vJY96o
Yhuevt3smdn4DPm52auWA3uHsACkt0U+UTqoo65eU4NZx7NXFARY7SkZMRbM35undZ+NWhc+imOj
dAI3e2cKzMzOtQEaBTFz1TA9c9Fb0MQHguGJS+T0e3faWjb8TbPBhYbFDtpe831Nh7TxklWz9EJx
tHmz7W/TGe9WZVA0vOZxYp9PUQ4aZYNpXb26VQOwWLCfx3XQOlnhteR2DCjlEObN/g1L+Hr4CMOe
axFOsj80uW8RYmZUu77h0NQfJo0xYqWVXfoH9Lxq9cQZBeZixLnbtCLU0ksWNHscVFPspAFCG5AJ
C/I4k1ljP8qQmOCB5Hini8/JyEmm5D8WRdest7g8rTf4jpzG+xWT3TG4bJjXL2/GPuZVc9Ps5WT4
5OaTvTh1nH2YN40P7sj1NPHZCzaaPXB2cbFkhoU7cs7HjdNz3nrfn3ckntUITqBKCXn+FSXv1Tud
AocCo/6R0W1HvLCk1Fl6tZbpXZHslfv44qyDg/OawhInpbF8XJ2Ib4Pw7x0L9sc2gvN6tC/D89X1
lvnD35fhtea/YC7/uCZ+FL327pC01ptzOZGcx7Cg6YjVZCDtFadFMto720G6IC0FJNsQgUJgzDla
zdYsB7JH2SKL0261j5T3YrVbM3H3ZEtRm8l5yoKfIE4fuHkAvw99VcYCQjbKZNzzuHK6CYuHpl8P
88c93Ab0WAPx5bXMOMRJV4sMl/7A3U5djlWYEsAkW4ZVT/rkLTw6MepWcMWW3SM/pegvpZ8UDdMM
xEkrnrW6EP1B1ksHlisyR2aaxaVDtAh9iIAgxw8RHfUcDF3e9Hvx/ATdyQtEykx0nqxTxNgzQVAc
KD6/sXQav52aH60sO6sv0qV7LCciUIlmdZdvSbTj4rfX+jCpgqU8MPmUz5d0BWuOvkIoYBgDTkn3
bX0DE4/R/pFSzwGow9wUT0oGJeCkCEoVCyC21S9D69/0gP8YWj+mxaLcOtVucUL7KyEQo0bUFvGg
7Tj7ltjmJkuBzyOhi2gw0GFeRVi7k9ukGDzPjegyl32JSFRCpfTVjpHkjFjWMzb0cR9J5TRnPO3h
xNyPxT46AcjcxfvSF2eMQoksdliJid5RAarLe+4wOXWa+AgxoqCmSNNX5Z4xFYNMRA102OtbfSpK
h43yu4lHoMM4lJ2fQEBpkyHm3yQbZ6jPoDSJt38v5wn0EItPecuJ6HQqKXFOL7yofIs4CRqFYC6B
y3gSdWIdagQbc1a9CLlzSFWimyXvEqtL0CLKkEhXBsfAgioohpg4h+KJ6SRm4HcIv7k/MyT1IXqb
3Mi38Y3s2G5M/n6O/4Ux8ucZ/mlCnmy3q0Vty4S6XAbmcx3i/9rP9hHdtxr1fv2XprL7X6w1F1N4
s2FaGNnjfP7T3t89VHnrmG4Wk+eXiLDcQY+1LXmFdJSiyWDw8prRl2H99E7ye8Bfe4NoEkUD8jIf
yMvt0E2LWeb403A+mw0hTAC7hVAkruEbRSHL9yEKBH/ofw+nwS8Voq7UP5vSDhtuY6psmW69aZM9
9E+sc2VdF5tGdqaK5sa4qHuXY1ASMJpmXh1n24X/97NS/y8Eh7druXbTdsyb04huLH8ABNXy6q5P
ZfPQP6ZkiZncEooVwYpMK7WXNLF8Z00bkk5l3XlGBmKuVv6VpKpym3vHNPVXmyjfIKK+kOy0/E6N
VrAufhs3qrR+HpAWfXrXMhFt4zP9zy0sFk6VHF2nmODHfK0F+fem/piYZLge3TejRoBptPk2SC8l
F3LTXh7J/YLh9tA6TArW5HRLshBL93JG3LCCU/FitVdY7gDU0LIFpMmD67s9slFwtBMvH6xIKpun
vS/jMEv3nYp8tNIvdr0jkuyEqo81p13z/DRs1vru6QWV1FX5fmObRJUkXF9DcI8qCdOT7y7ieGfT
Lkt8mwDgtkvQnj/MAVZxmJlbCA9olE2vDZo7JVwpmkq0FPy88FNExqcgMxCjK33xl/NtWv8OXbm6
OJpm679su91V6l6WeaXMBOlCty8KwJBcTypC3WilJJTs7mbfuqJg88U5VNthNTSejv3DM2tOFCQ8
BA0ndEh5/d7ooMO78y/+dsT60YWRCk/Tv4zuEatiEizWpG7v8p6VY69+XjyuYDLeLGIlSBYhQK9z
EwcLmRJZFnAINS8FBGrI3fNdkGuzxcc+XAGs9l0ZLN+epO3W5380qmh69R56V+fhVoh8iHJ5D/lY
di4f5EQitL3JKdOX07deUu0jvKChKaAv3D2j9xRH9E611AtJE6u9Fr/U7G6eT984IDPTatbSm5f8
niOgh1bajX7rSRgb76HdkMxZzNYba5VjCEWbg6MKaY1PYM5T7iJmIFCqedyEUX3S4pIyU8LrElUo
zFoetMUNTybLdKh4sxtJVfpu/YFfsenaD4lGtU0QMKSUFDGWN9H+3Jtk275ir6TXlMrS5FDXge0J
Ir9rujXF1hgXZtx40uap0NM2SLdb3tSimoo1ZkTEFUu1joLaaMuwZw1bVi+qR6pUzOjNADyKL6zZ
Ke/eaxWFbblTfT1+oF4FnDRfxa9n/vrIu2sALuoNmkvh3YvMiNDpAuhiJ0nErApQJn7pUz+Ql9K8
hWuPGJpXh08LpQRGqrjY4r632u70zpiXA5A4yHeyPZz5cAdNH84x1oIX0n7xg8KZIuX6yLpoZFXc
wj93bmxlqNyfKjLE76bI6B3gmrQdDCwOkJdxp9f27tbE20JQ5wGqjxHKXqBra6fF1r8ZZobFXM8U
bRpsnqtPkLV2e/8Bl5932vW0TUzgvA9ANixwHsHjJQgQ61+eCPXBldsN7+KwxztCZ9WDW/Z3PVZF
L+aQBxnBAV7/3eqS6E2apZLq6gN5MM422ha9ruQPEkXI10o8XjJetDn6w+k/pPoGpHfjRkSXdiJD
8CA1xR32J0KNA6JaQxsmQre2af+hA43tR1ihJNReqGnYbinTJ+vxu3shoq8W1p56M+0lBQqNxQxn
U7HDxX3Hg2fUDF2qKw5uNdYu6X3EfFdNo9PgdIy+09nMRJR3xzpBZsLp1IPSyB5mbXuozSLkw+CQ
azt1sIkgReR8arcY2M1QIUqyl5T5iAaKVja8D++hc6h6ykQYkSzh3xtR2aOkRwgkOxZwSkv0X2Sy
t1rQuGCeqMaqqY+nBom+2C3usWkugXVnV7xvm5+1sdxp8jm6N9V/dYjDxrP+lxbX/JThlomdU0pV
CfeZjbNkz/OZ9VKL60jbeafSq85N7UBCletce6wdq3MJWUQK3Ddfiorb+G61jy8azDJe0WhNZmCH
/MyFCz1el4Ouyv8fZCe6vyaCdQddNbe/G21sM0zG+k4u6rLogS7HZx3gWmwYLdis/g6RVTmVra9C
6O62YMmJ7mLR5j/scVD5qhd07V3phWMX1lsuPVXnEjXL3vpugAwDCwOP5s1T59LWZI3OWSXxEiWa
NEV7mtEalMrRuS/jdsF1SkhRlMHTFre8pJ6WuAz6NOwlDu51bKMNK+ey5tUZWkQ63Lzuhfj4QF7e
Ognn9lXZaKsBXVA8nVLMme5WQjLnkqWTrd/S0bqLEhr/IWon/4+zM21OVG279i+yihn5quKsiZmT
L1aGDoIjIKL++udY0LvutJ3q1PtWdrLTiZELuDjHda4FU5CL7pA9lZZX1efinT1h0CF08gbJviVg
OlxQcKeJ8WnPi5ijDaZiFRIJlGiilkxog2BnVJr3n5BKQPMxh8ZVIHDlGGIypg4C+Js9Ag7fh4Ic
bBC/0b+VZngfImqzrhnyZQZ2NwJnPjowdcqx2Vq8OEI7MHncjKLxpp9XMH79Maq5Y71V1FsiWCpK
cd47oDOnNbk3uhHzhBJeSvYeM71QE9nLHcgK6NGNH2VOtKP2z8w5DTWRwkN8pz2nAQ9+hz2U99MA
hnacMtVkgGuUu5KjWlX+xJodoPdtYMgwWfpbPYNB35rEjzLdkvyDgosObm1tNFkFTV+Gb9CL5S+U
ZGNiOB5Pc22RfiMVGChS3oj/e1HYozAIh3WvP3NeMPzVWq1p0I8eeVLwhqsnnV/lmTCcGa7nxBno
/ODzhcxkS4Yq761zC/iA1AjISdYFfyTfCDcIICRYbMWF4Q3FEkzWCZ+VQ+WCh2bsteNhk00C0xfX
PmJYWxsJFEnjIR6IEpvMkDlujQG40MBsRpWF4Eadb1Yjc8otG1V2gx2hdNMNN5BGse8hqk/fhe6g
bzOoZyyOw+X4t71iCFjjCRpZMAbpe3CeOYD2jYH2f8YDk/UXj8pc9yNtQsiv2MDa9NpD2hh6jvR7
PQIiINAG1biFNn79Ou1vvRPWDkKMipAF6V/xwWjORWpK+jhWPM7ietCu0JXURBSuHM/OTdcnLdzf
k2GYYWwL5SKGOeccXuZBh4E4DfvJku40GBGxHI1E8MTwmGveKwatIbI8jW/qI5jUUyFQzPeWY82G
iEFX6B0NTzB9wghHNaahq86ToA8ogrhBukgpNb+aSJe3dZnI0K8F9hGERrT0tDKugAAxBRoN5CAK
iMFzWBO1BOvaY9GYhMn+DQFDzOMhZ8TpDKdYNOQHIx5ZWMRqAQLmQ97UATexEED+uLiSI5CdiCa6
Tdmbp7fDVuj3/G4qfjisFPuACZ3xbjSwBtsESJb4yrUH8ifJFwWTE2UFIYQ0tKrygvrx5jBbVdzB
AIDGjQmTmMybwMP/pAu6gVLA+2Br3YlVWnRzc2pGGv4RsEi0wlu7rXH6jLl6QBFXFTIKelsmsam2
MnZ+HgooJcYjAEiAVMcaAdanakz1dwytcC+CiX1qa9vGA1Gtw3j4otsS8S8BnGrm4sPwAOGtbpZk
qDQyk3eTT71KN043XWu3d22b0V3dY/1Av96F+6Huqf5AJ0LFhdFTvbVulkZ4uYXwmzJJo8IXdZ93
wGHcueNQL9OEbzxGToA5mzN6WN7VoaJIXo650+/OFWNNswWMtCz/OHRnujjLwYFe2ZVe30TjEBZu
2AlMgFjR3ZbrDDk0u8YrGIsWV8fpnXiitRzbM8bWOUA8SB44kZmJhoHmo+qhIq4RK9X+XXPgJmLO
WgyKXgy5sCYdtMHEu9iv1+PqWnENWZcuilBpRXXnOV+WkWox3AdZGlO7gqPoD9NxbAnnpmknZrln
IiKmEMVAcxPFBLFOcyvH5ZOiIFFtx1z6BWsN2DomeDjd6M2DbrrmrtKxhYAEWmCz+hZh7AiOZLMU
Gel51bPlvmiMKR7nTyLOqm95vWYoqoFV/D6Q7o4/g7MafGRl4bguJNAsSiSIGu7SidWLUJhGHY2f
u7Ojxqq0BzjzmSj1xKO9edCjqo2mh5UXYiNJwbnZHGQCHPDWYOspZNDKLAK6HYZSm6J6omBOp/1x
BepvUoLXlTHUA74GjbUBJiCFF5r0cnFO9WGEqoM3cafoivBWgt7lHZ4G4e80Rq6vKjm6iGfUT6fW
ppeV7F+tQteFwvZLTnkaZvHQICKCfPNFA88WgTXBM3Hw1AvrGWaCanzlYiLiRqUQ8pvSBlXk/Juz
TzE3kT8Ic+ghA/A0PmGVJp/965y/EN5P4bj+Dgq//vz134UJgHyXdR4JYcEA+V9dQt3GL5Wo/eZ0
mK8Q5rrzl6AzxiVjD1fFwxKR6PiBvhb0ygACfJH/GO3zKOhuX7xlH3y13z+8Ge3ocftghIghMeYz
Wgft1RXilY7XzXm4nDZ4CAo/NI2gZXbumRM6vttIW20685nnt7O7DNz7g4f7ycYF3bbx6lf5uH9O
P1nE8tTfAqpoLSBycNpeEzWMDZDfW3e6eXVa9shCZQ4NXcAUkF609zStWPKiba5HUGcE9ydmWk5h
ME/aZ+oh+9A9tw0EsbMQWUyLUwGOvx+WwWv2EJctz+oEwyLqnQ49h4p7OjWyDkzHq7JvovL35sad
6PGHy/5d48AwTNdBmcyBafii/rfeLq19smzCT9ikHru/CRDtdqe501nH9/58mpstf/tJEyo2f6o8
+n8V9uD7/Hroixt+NjLPO29LZDPf68ITZLnKYHH1SljQDaoUSUgj+pRSmJSV8qKiRZHWWUNuIA8W
kRVXkQqPBMcodwz30sOigvJOhaaX8WPFXQKjHQbxUKG1QiNJF+LQiUwy+FWJTh69QWOqEJ3IS6wQ
eM+pQyBWq4aIQV1Bj6R/cPUENWfAL/xdFX6MlvcWuvY4RhhTlBrEPeiFRAUYT4L2rz1pgnhJCaEr
KR+SGJx5nVA0x1EvgX1GgQpOHsOHrQ41iIojllWVLxKnv5C8NRFFic1f/rZ4sg04pSeEj2g2SY9d
fK+ZJvVHi181gatP/sy8PjP7msKmHkKpQIleCkADJj0CM9TgKlY9jBOFN6o1qJAC8aUxVvL4izRB
+GnV/4Toi/rJh7K+I4OIR7hvoXUDqSehjKorSDLqDmZBJ0aiZNcz6FGoV6Gemkjm1QsT06lIT0QS
Ql1ZDPlRZ00L7tQH/sjXxbDoz6eNa/EPMIrGNLiMGdH8DePtP/QJbPsbs/PHLlS59IvZOewXy2x3
cMQ6q/hdnRPnhUIbFqFKhJn7ftlTM0Tus+KVU5gqTXjhzLVtlTBTcoNj8EzspoRO8Rr7Y/V4eibl
e3N2CLcrXK6C6lG5gXSKVGzfZ9Zjz+6ruH9H+q7eKcseFMLnpF1F3r/IC34JGklPcyR64d8RIwHv
nB0lHxINF5AskEBvaXtGwyM59bZq66llqhafmlmrzp37qI6X2U/V9/ulDmw+O4PBFUPtguIVFDwL
fr0kOTnx6CmPB3py48KqafO5uBZ8pxLRa/Y8tOukD8T4KVtBkM0axG5VXJiw1hKkymkTh92knWAS
TBwiEnnhU1cM1Ao21+hgVvvWqiilNVnNLqe1Jh1k610RKchQUazoI12AVtM30r6WpBQK2F1Gsr0n
japKe0E81Wpa5pDOqEPLWJYgogGCVc13JlegRNHTsYajBPaoal49gc9WbTAJ5VBE2XdUUXLvFg2Q
kNYLKWGVzNb5JBWqjwO4pLuKIfl3/6zgjTJoTtKrnXwmdSljila9OJVrntz6K/gLVcwS/K9+UP9a
LwGIQKHKh1gXuhC2ed2fYzCkbtOpaUfd6rfDTvm/WC60nn97gQqpc9FjsXECrm8w1W2Dd/nzIdjM
3TKJGisi5bADM+j6TKsl65y4tAxDne+c8NhaPOy9Eb7KSV5oXuzgDDrd/HsV3l9gVdQ9mZsFeGAx
Vd50L/AFR9NsbObL42acwtkA/CG4QrD11X+y8b7P7pjxvplxT+uWjzVjzuuX7T09qd3b7o0nZvc4
f16k4fKXlXT2b/G9Jy4PWXpgXdlDCFo7A16dDK1Rc99aXx0mx3tv5DwajxlPx5L2UWvXDKNdJ3he
bNsbqF3vMWBDxnL6P/Xc/o50/jzPai70i8lJSqfcZScm5A7ECufFtIRNLVvDA2zibY8vhvMrLmYH
lO0CL+2ib7rd/r96/aZJU5Rpa9M2bZ+A68LoNeaLIkkXC3/srpL2fA6JzQqgQjlreB1vP/TcdGSB
uLSgAVoXx5bnvvz7TptG8F07+IvzNy9WsMkOjaSxNI53DqylsqNqu6gXRI/nPYA8FBQNn7K7cvkq
C9TOXyUj2FlF3gE7SK/J2PvAQ3lZQs0B3SZJUWaEi1W/pmKKVPeBPgwvj2nbVEytrllR0tbFTbsr
Pwh9Y3eL7d6MDuQt5ASfqhHM+5mYDZWYyGfDJIVxnQ8ws2+yo5jLYQJChfkO5vQlZeB3mUPF/G6u
UqjBYQUmsRdruTFxsZZG9cGoD8+7CGpw0xDr6Dtvuqi6L2qv0GHCnTDHwgQQcAgV+CEKEZimrQNY
occLSkb6UdUyqb5RYaf2n4wpoVNbU2tIdKTLqdktXm2iJ59PMU0Knzdn2EgNL9poUK2Klh/FrftV
1dFSe01OTdQnhFQ07URLqn6VOGijvkPpBcwuTFzyOnv8UUALGPdR+z3AEnCeyhngJ+DUTSmLxQ/q
WbEkWGNUMjujri3JGJXZCpQ3Ajy734EnCZalUQqFUhPjmcPWJGYmRjUUiTiPCiSkzyB1M4FoGuhe
6VNJSaFyPm5bxWqPgp7IU9Tlqttf2lP6FFeK9tZ/clsKCVWUq/9ffqoBp86ICuNqv2lmjMI/DD9q
9W0GZqfEYVr3qm9HQwjIJnhZqsPaDqph+3hIcdMWnyryqQ0oEUztXO1aalhUsKjeyyuMNpM57Evq
bqh9Yd9tKC/Wu1OOtVa0AE6v9qHeRK3D6EEFfG1k2m3jzVOAp1Gd8sQlJZTjTUXN7n/UJCw1ZbaI
n3TxtQgymerye1PI1StyHtUneUcKpBUre90Fqjpg++eAi2z1F0tQo8lELR6BcaRsXxBL7HD8AfPH
W3hWRHZPdbgKXTzC3qhnU/327lR9U7ys+opVlSLQpFI9qXgXp0lVOyKgpgJWvYFaA5MYMIwDRI7C
N9achw0NRslYKAZXRm3TLlGJ8TBsqlCiUgP4Spok4jxREUFV031fpVAVwFQoJwbhO+l2UjqBYkVv
tqFe13ig+PFypHR+IBqCCYcTULFe5fW6gOpPnLvGKywrYXmtRozKRGrGRNWxyqpYpNC8QG/RuVIt
QvWpqqzEEk2mq1WwU000Yz32VEtXrkDzQOXKKura9+cfjal3PYAvdrrSwJWCNyUNh5E0ABStSRrF
1Og0T5+UhfMHhduSbBVB8KGbddQUdmaqpYufuw7C1cAHGCj1pmIYf0KlgXIqNXoxA1c9narPzKsh
ZOLfM/MKWSeVXdXHpYzNrqTnOBWvllKxbdV9lRWiD0ddnfBE5GZQiPEg15s65yFUpf98rUhmW9Gf
aRcaU9pQ/Fx9gG3VLZTVhjSsu7hSa4VrQcBc15OVVql46d2pBaY7ym+mkp3TddtBk3N63vUTyIfq
+xpTI1cpVLIb8MNW0S830Ub2bo8UK5NXYw+qWcrkbCEx5nA3VBhXo025Vl0GUulvNdI+Eru6WOAp
tVBLVIlI2ZgKRSoDSRC0KsBx1/Uz1RfN3vW+lb/bVIjMmSY+VatXfYbOCZUZyamoqqganSp1ywEu
vaS8pMLnkjoWRIh1FU55nLZx8U7G9x5A9IM83XuFBaPKJPZEq7thRsMMG8SzipeP1IUURi+oESki
lpqZ33OHAodvlF6RbtmhNPhoolGLs+BwkZhZnYLlVxa8jcygPamYybGrT+9K0i6wLZGaHdGtd4Av
uqgwOXAwSWds9Xr4lJSooIwHKPz0G2rmROz5OIfgUKt0OI41Pk5TNNkUb4uqb8sEqspvivApp5IM
anw8GDrA2SCnYZWHWTlYIBAlfbxkeuD/RiftHmCQUrK47pbwXWrtZiiGmjNsk4sbsVPtgFtK7iJX
hZFynw0po2ra0V0+3twEw0Xf4zqkVM7iO828Si9PK9FXzNHQHW6mEPneValo9wzMXB6m5sMCUkd3
EY1Fdav1Dyhl8LP/DoRqcpM/Iu8/iyCXE3TLIvfK7fxQ4gVOFXG2+l5lJWWkVpOiHbANRAHKMtUJ
0U9BJfxSk4QmMM2mxdg40GpSUq9fZjzTpOJ2m5YUIQTVW4Apih6ahACIuaJVJCkVh1DEChFK8Bkw
ljbTnkKAEYqfQKpNMu/KOiVBLMNex0CynLRTZbt7m7eDstIqNyUaeKvtnZ5lbVzV5atKOUVLFdXr
D5XfVRjX06P/q16rvklBFxbyPXqUNMhVEj0jYwablmyybK8aGvoxVqH1KL9ypMWi50KJpKrS2gvU
ml/Xg8Nn4+WE1BHvUZW+1Qfb0aJRpeQ8XLw2JmuAlOzKrhK2BDbE87O8sfJAlTupOvyC6I8MjjAE
okip4eVqP9JXJL1THYKQSf58X7QI2SRrKicsS+lgYOVJ/71JAuO7YYSvwfJFYhTtjn5gbxOpZYBZ
ALEw/3VCO1U4I7XHFPOpKkbKJHGAuUvmBIUSP1PkFlwRTEAAA0/AmCK0+OzqEXLpcAmVJQhS/QkN
HX0KQm5AQoRNQjrV+CTgXorBFUkpeFSICVs6f6fvmrDSCyml6OoE7kp/jpIC76kARstQDK+3UmTm
3yoc0U8lLiD8kg5TxfgxB4GwvVqW4p46Dl0coLsXe6SORaNYh9NvtXgFZ5xTXsVvJiU/vRNiqXJk
0Oi/Z+8qeakjq8hJwR6VXgJr/qvX7l65rZIMoj5drgtRnEjz3O6SSshyqPDdfiTmY7jwQBFR8VkN
9PLFxE85XziIOrRGLLDLbB6U711mRdR8BS+eTJvvSifYruxffaiFSIed52s30s7HsDKVpB7F/lOb
Wead6dZ3GXh1n2Rga/JcfcXg8i+GnQcrEmR6LtmnugZ19USanNK01h/VXR09H3RhIOLh+IphOPqd
yphquKir61Dx1POt1qLqSYyDQ6fHBArV0v/Q0iLyZGCOSAm1pUnaM0egqGcMh/J34u+lZfJEk+rV
4kyPn2qLKMZTk8m4VRvyfKPvdT4siocPcVCoFvA6GY50zbg+QHOdlZpOjZlqNyI8lrOQvKhKOPwf
K1F3StRmUmtRJ6sWkyA3WxpWuFh+rtfKM8vl6pzl9Y1n1dgOIyZB1XPhzGVNcmLA89BCiWk9CIHx
vzfoAKtthAg9/ldevJJq2rTVjUduiyikEl6v8SzHqhMr01Q3vDXdrPRwyYt1W7Xk5FXq5BoeENuC
OnZy/zpRtal0Y1XFkjcXWoXX+yo8s2I1eKtinsAz13TTq1UrA5WQJzU7gmU1gOumb8TZ6qrr+kmp
XUqhdYlYzk67T+XjOkbVFYmJiY8RdlaRkuqVe1QEhO5IVESMZ9EwJsXhK7pVvyPWKvMFtcIp6q6r
Tq4/lx+oTxdbzT0LuJY6IR2x7r3pkqojrrslGINWoZ+ovFdfZnb0Z8Dd1uWQg1aZW2cir4GeHReT
ltC9fEp1zx6UQQjaQDeVNTQe5I/q7rp1Jwlj+q9cDzUWAU6VLXXrtFSdpZyVSRpuQwO9v7NChkUq
V6TFKa6yuhnDD454s5F9FdheHNqHWa25vesxo00oEACEg/V4sumRoAZVYUIARFz1u3Af3gTIigcJ
qHB6goMoP1WirtIiYhxWW98q+avSP2bVq6pj5YJi4klgMqrzWVMAbWN5HoqChM7iyZV7V5wuYya1
G31fgVdC+R/F7zCDVg4CQW7429KROQAzJ4kuxQf6OClCwJkpKpf4nlwc/5+4AGeQYqngM0Efhl69
N4BMOAK7OTxERP/GbDFWpq32nyqTggYq3K/WeFdU9f/1Z60145E36oO0lAaeDqFcXX+xfFQj0rmh
JqpWgeB9vAw3rDUkPfvavNZlQ6IBrF0+XMNdMUpDQHp+a/8sW16nqjoDpSkmwMDtKKZysB0FzPyD
MgIq+W8H7Do/VasuMOhZo3DTuVHIAevqM7mlK3XiW61IX4Wa49JX6b4Qvf/5ZLnBA15IpQSVJeS5
9DO1hKVtZAyZVaeGLqqEPY6ESTMYYjWNI2leSUFLXVjPVCXtjGGSnUaTgZaCtjX/mhyqKpPmo5i1
rBjPNbsiXhjNVWkeag5NajRsMtXTj6AJetQrbapVJvnlvJdOs4HcmERqRN2wflVhRBV9gsbKGe66
u1u9p3jThc+TbVAWJTPpsrqC1mxVv1eeox61bOfqTeldAwifzK6qBQL3zQda0hao37FqRcjDkuIx
T8nDKKhZNKSuBAWKSgt6EYb2dwwqj6WcT+c+x4rvyQR1iBqZpEIE1CfqkfCGtRKg7JTAa3FlrfS3
tacT3E7Zp6xZlVtOsWMsmStKg7iTPOqPkGasDJ5WX7da9Ac6IJ0bVQyUscqTNh5y4letX9Yq6jEJ
EWKHx2SV+H2o5Cc1yKVO85ZknLJZNfKwtqFZv3wWlW7t5eAeJJjFojNxJEJ90fBrrkdgZmi6SePo
E+PfAIcBCaSTyIXWfaAxwmuh/BcBFRsHQ6sfGl3YvciyNDikbCruxuiB0lrTNNyprw5dzbXOBBx/
rTm4PXLo+p55uE5+yzuSiuVXInE/vdEerAaGVoB18wqHJykgpSkqmFn8VKsESAC4FksptnDKelP1
8WTF9LjrU2NwAutWvT2wB9Wp4ZT4scwKCIWxDIjGzZaPCtAXIJxlN1dPKqip5aZATLtUn3P2afCk
HAYWoBVGeRUGPYb5lVRKtEAnjtHmfIs31VtltnTI5lRLaIaAJgA3gLtWd6UCOozTUfx4ulFEr+X8
hnPzRwcmNzCH+rsKXUGawPtUpO/BnU0SIbNXU8ALK6FoXbzvOmnVQaqDcCay/sooqYz8kDB4fw31
XCSVFzNEzSL7nVRWOMUe9oWEL8E+FA4O/qzSktnS9JvzgFh06FNp2vJsWbeQD/Poap+S1CswU0dO
8Yucc7Rm/gn3OF6FcZdp1lUPDVFOXqht+YP4UZh5DCEblU7ZT2lQ1RL4O1VuOiYDS4xIORctg5N7
WjaCwD9pJHtf3p6Po+gYloy7s8mzFwaK65Hb9nI/aYCI+wmwYH5/WcFIGI5jeAFAlT+7ZOv1YeXb
Z1uKstX4Icbc62kiRnJeEmZD041qmRDn21DzGsBK8czbkduRR6e9zKbRFRIuVN4bkLxY+LUV2Shy
H9JUi1B+IgcvesZkf7vttWoD3hwAFK6sGoiCNeXn5bDo2Z0mdK59ZfYuOYqkCHO6vfoQOZiKhXIs
ejvhsLPRrr9+IoBC+heU1n2deisRN96h21A0rbhNhRKfjzl8nuLHUJiqAAkti0HzyaeYpI9Gz6Hn
qvlXA9SK0VEBhwpNtUUwKMIiyHxYEPScJ1ukGmTG0tvkRSOwi96/XbT5F40wxArMiP3v5lwM7B+a
DWPjWZ76+GrKpyEI0kO3CWVYDQYRqF2VfTU4jB6s7YIraFJGOFR5ZAmvrWlZ/DfQgiUzW6snmSAZ
ocaYB/4ONTjQ7XWcL4cThNQYheXYvP3Op9AyUYRa4QUBkaruqAB01y/gzaCAgfu6UyBrEaCiACqv
o4pmDHRbPSaUah/li/Qe+qp3k59XMVw3SjmU7o6uvgp9CeU4zS9rlllWrbaTCrRkKxVZal4Cfltw
0/++5N/GRF8u+EVMlASHo7ey3NN4F3UWpJZeawOAYXMTMzQI4BHKin8fD0ASz9dfBuB/RzQvzJq5
9ea0qY3yTtGuRhX0oThVKrLUuuQXdEc3EN9PKFmIvr9u8QirLtlIobBRb0I/fE+Wnt6ssHvwrYLA
E9sMaQnYSxyvkhChHJWGKLsGs8iFpzbLDWCOAwkv4i7FGUciFJNO4HbCPSIPhSdSFV9BLs9Um5R8
URdlODzBZGpaQdLKRMNQVKV9TWsI1yIo+w+XytLF/8eluqTmWG7tLAtKU0+DmlG12KYKLXQOcuBU
VDpcqi0yOU0kDWTO1CFSEad6EuggFmBFuWjIiY4hy1MkeIYCoXeAp1A/rZ0uI5X0XBd3HnUTYFqE
mwq2IoKTnJ2+hxHrSd+orq+nRPtbz8lxVldDqsJ4VdVQhKvMv4nMXt/pqgyCYcHg1GAOpYaq89W4
DyWPh0/9W6ZJPzvi5mV5djdwpGCFJBhTj/yrNfbT1b1ArgFTtAHLmRba4r7NiO5FPS7P7aJRlgeL
9nR6gqpnkC7a5et6flucOic01EgPgtYS4U9ojhuhCZeMdQeIwfjcrcfBPtwdWvkhTICmFVcpPrlz
Nm6MwerYPbYyesSLPjxJ7qGbPAVmG8JjP2w0u5lz1TSp+UBd++vsvxzd3o5gcz11b2G8XTTb9hxJ
OGvfMvezqNFyvd6hdaZ7SNSXoDvcdpASp0xTwisrwYGIJeWhZYdYoITnZ9ctYBLctVfkvS24NNY0
GLOOubs/LobOQQCtctkOWGjyYbTs/ZVLmhswt2LCxjuCUt2mJur3zqjyXu3QL5vYRneZ3eZlz7W6
5fouOo+3i1FUtpZxB/LWxbGd0QhdT+Y0gZng3Q39KJzv2kbW3h/COA0n7oe5ah9wF/P25te/7571
0827sCJ7u7Fxy2ZxpnSYDcoXlJjdRmcx75bL3gImv7vsk9sD3zTsTN3d5Fy07Lvoqpm3C4gjuwVy
WkVnB2zj+d/LMi9itos9FRj6/RdQyDJvxMXusMimRTJ0IYUMXBQiEIzN91eHc6N1WO07ARDNY3S7
cE4/YDH9CxTo74M7nus4jt+Ejv3PgxuxvU0X891uyjR3O4opzzOxliSncB3DeJgzsdewP5PVyxne
Kljk9pv2Lh2u8l4jcTv5FobrCWw5rV3jzkIS5mgsOzsGDy0mx81lZwUJZiO4TrN7czPbB13zDE+Z
e2xZx/v5AmRt/Ou0jtqeZ3eQikyPzmjdXIXI3Z0YjEnhUWnY/S0WHSb7X8cF7CgNGIbXw9wDMmLD
M7bbdXMoI+O86MQ5SVtjnCTDMkn63mZXtl0Txco5Gu2+8bEzntbxBoo3WNRA/LjJdpo27pbmumcs
3VYcxH2xzWfNaPLvW2t/v+P+d3Uvdtz5vPP36yU7jnrx5wL0L2glBtL6jaxXLkfH8tMEkbQMT5Sf
VrP42C5JGk7jbXMcQLL2a97fwDi5byXutNz2D+VgzyAkXS6zfTjOVke4jCcmHMxGy6KX2f/30n2F
tF/8yOXGqHg7vuxKN0lPzny3P00ldkxPCX6gvId2ISCrBYWsUbQMjzv4x6OZFa7u3O6JKDzuNgfw
9xwySUTa2chiSN4IMyADRWv7cdz0VtCCw+KILaMFdeymzV7+VEQdbOKh+IQQw+ueo3YMFfq6JTXI
+Gp+RMdxcmbA/nRNUwN+K3wTtGawWgWt3IMCp2Wc4LVrN1FR7x+T3opkhnHBDfCl1rHo+IyzkZqe
sF/gwCdu54er9O1FQvLBcCzT8y7VO1aLk930/TSbRrbDKmZl2dvbL878zQwWPwRB31uvwAk8y/YC
27nUDEgWR1bhzZ1ba7JuiVQN/fpW2obj4gZuWiYOTle9Y/sIYYWYWhctUHCdbZj/IBh/SRtR7QvX
MJu2Y5u+YQSXgMFzYc/9jGWc2k8niAe3sAGuru5+DR69Fq1gO7y9f0jaP13oS5ziX4e9gIyvl3s7
Pq0DnT0T/gAVp4cx/I9h46bXmvdLqES9d7Wl11dq5P37Lv9wzqZxcfDcR/BmtcnT6Wplt3eYpMz6
TJPH9Hy1SFbDVWqFa+8pp1ECY1l8c8qCsHDfjnFxFycvax9hvsRpZShdRlAGbn+4IfCSfbMJAfJZ
vmEFRvMvSN8pn28223hOTIL8ln1r3tpX8/v4gUn+API8CAIgPB7lYeM2/5y/xA/mO6QGZ31JP+EG
mL/4t/Gr+SQUPbReq7uIIZJX75P/nR4m+7vidXuT3XkPmK7muZ3emIdWPELe9HXFNgPdetN8dVFO
nTQenV/5S+MxeFtjYY3WEjq7ayZ3raQV3+9GdIk+i2dma8mAnk8fQKPLfcemPVS+H2dnuP4Yz4Ga
ePcoy3dvfawCiIbhxn3dXp9f7c/oObq2xhCy54PoOXuVCmh+R0BhbWGHbFnv0d3h03snYz1CKwtf
2PyK8g8ckk/UJ7cwXOaDZt+428BxaIfrZwOcwvZjDpMwmKz7DLq8mWpE7vO8bU0X98a6ldxHV5UG
3T1oGIrU/th8JnZn3N8YfVg3P9VtKtbYS2v79R5e5LDZMYniaNnYTZdJ1irImMuJ1di0Cx8wxHKW
b+6hqQwQVyrp96/wE32znNlAI6x7f/EDMqECHvy1FkGC4dHB1lwCE1K/cM7NjePdbt7XD9Bp+1zH
Yy8vW8pL4edE0YaU6WO9EEkJhAf/fti+vxT/O7x9EQ6tYm8XWMtVNt2d3Oc8DWbLV6PAQ+eECm4Q
2vPn8nR9cI3Ocgfse3G8Ls4omHrva8ce2YC0rfIny/tdjES48N8FqQYJvrhCK17tk72XcnOiiUXc
7C8PREFNrAAxob1oBwkE2qfFbXN9tXcM6I1g7AGt5BDKrSi27OMwJRnYRkwKmY2Wab0Yp1+n/ee/
r5v17Soty8E4e4YByvfPSI7AKrGdpevcQt/5xFhU/wWm2NYWsWxofVrj88N91rr9/Pxo/nTDvotf
3S8Hvggh54tjszgubOf2AILj6TAAhd1Pn+wZ2VmnMfjhLGVq/9qc/ztYhbD+ci/8+fqcRwlnab24
V3AzDtKbcrKcRS9EHEzvXMO4HTNYWVCYOg2oOc1Oj+ljlvy0JZTn/WsZFx5htcyOnheV5+n8pXG1
+zjZ3QgZieLFigYpFQEv6jA86aJJTyIh/o8DNvj6APnwsT0/iPDPoY0430LD8O/rU1VC/loYD20A
l75r+1U/68v1CXY2SWviO7fNFxi1n31Uo5HD/ZjfYbbBzCw/suGhF99u3+APWf9kOb69Kp7tNUmP
PYORgj+3YLA47p1gYW3u4FO5amS0mHANdidG4gSSW/pZqdNGh2cVNgY/QesVSf913l8OfbEJs53p
ZgdYHqfBvrcoe8sj8ludAJJ0aCbjjrX7qc7i/3Sul6G9F+yidGWl0walOHRY/Pay7Jy8Tv5prTrn
fLhHliIPm6tOue7pG6jkUBiCkhaaqaR/eAK+np9aKbrGZgea0ROKJduPdBv3fbsB6VcnLTvAZWCP
b3R3aKlaY94qOXU90ht3ZMMHg+5O0s9PYRRNFqsu1Qje8ZTAdBM9AIyJ0/Zy3bFmMKN0k4kxXYfJ
VbNsZW+bN9TgPzI8NzJx51a2653RDdqGjANYH7ndMhFhssk9OyC8rQ8bXi/7KuB1i+4G7whJ9LP3
UT73/HvLbuHF0eLh32UL5K7X8YP2etP2Ucp5BNraPt9E+05j04lRbreRUmnvddAzdS/YhpnOhkcc
xm94t/ft48yf7h4BqFAENdAI+IUegncNWUfz9lC8HtahZXb2MM12nWXXNYdQcoI3bozmV1aOCEol
3W4V7eUiXBj91O831mHq/HLPV83jCGbmI9Noqz6iKc111xYJeMdqtJN4aHuMs5i0gMx2vOukjELF
owNTWutWATa4aMFtW6yhlP7JenxrMZm+4AENeEYvy5m5tYmWy2TdnPrrvHMySR38N9cBhGpMTtm0
qdsXZ23H8LsnnwpFBGF44A/m6VPCWGqWF60yW/ZSZ49o0Fvuvuya0Q8r/LYm4Rmm4yPN17T8avd/
MSPkNP7hdFqyuxvcwavIH8GMarMjmGCi/Z2HAXiy4/+PJ/l61IuH2N81FvZ6zlE3q64PAqobzDuQ
C+T9U2d17Jgp9++nE/0ueP5yyErn4MuJxlZkzqNdtrkr27QU6d/4LQo+vShEYOuqeYU2Unv1w2k6
391+zw4s3yZmp51l/Wkmi0Y2d+1mZk0j8Jbb1nIK+7tFbckKT8twb4W7NCwOPCS9xX66AJN7C0Dc
USGvQcUq47mAQuHod9jq9itM5j7FQ7+9cTtxo31qdudG+3gIiy1qiG3YgaDWbYZkxZt9Z+P+cCbf
b5MvZ2L/eSbb9dlJ0/Lo3D4tX/dS66J683h6IhJ/Xf7k2b69U1+Opd9/uVOL9abMDobl3Db60Oa/
nBkRgfcDdvcA1XHDaH0e7xFI/+EMv826v9wr92JLnv0iWqTH1AKaSC18v257yFptws26CzfvehXa
VtgsQx+6P0jLoRE2Ub0DzYrV7xY82+euEXe8ZmvrDiyvN3fa8x+bk995Ps9hJwWWQ07uXcR9DHc3
5suGiaJv1g3y0KY7QZr5Go+ioXnTvF29GlFvCkDPapEszReIqPyUnF/KKVbJOYyVEGYjYvp3Vbx0
zWbiE33eOi+aUEDgb45UcxzGE0gjh41FG9Z744dg49va2teDXtyZUxkV9jrHiEY8tOgQl4/25u5h
B9/LZhokzdZqhzi9/3FOitayYbQOMDPu7X1rseQSrINWsc/bViNv5aub9Fy20ny4yuadJiJP5JJL
BgJhETvuG7DjfxL7t+zt6woKzLl1XxJO9iKn90Pgpof+MoD5ejoX8cTGjj0/P2CIDqBzSMHbUA30
j+3X9W05mv37WJegpvp+ucx9+mI5t+2LS2fl26jYmGfdr3K4W3SSdXuHOgL0BZsWXHG09fJhTpyC
GM6uvZyHhCMn2PkZWjkwIB+1GDluMjL7YVwVTzukIAm9n5MhorPj5NUnmrjxabmNQMo4tA8C6MJ7
q3PbohF07qOK0BgebvIfdsO3SSv1t/9O6bISt0sP5txPeAoUdzHj0Hy1/X4CYoFauts6N9vGnvi8
d1yHHqIxzWm8azX9H5yJ9V1y8nURF1mB555Wq6RROLfmk39ldpyH3XXaXj0y1fLpzohZ3Gl0z+Ur
0A1yaZEvhquJteiujdb2pyy6eur/2k5frseFtZwvGqVteTSqCASPakAZpXq16Rom9rCRh3DxFqgf
IVJ4aBfUUc9hA+VOqzM/0xRpN5vhIQ2NpOMvugGdLejZTx3H7PKNRw+pRDut1fzYoccAlSqR03sh
qcRuBHuaMQj8Ng4qfnaAAND9j9pGo72jMbDsBUXnxDTuOVxtw2TVO83b5bx9RPaIxumylaKHwiwu
vQPegJ7Wy3L/ww36tlT29QZd2Mqtc8oapyCnyOMPKG3v3s8ZlE69JOlyDexotE27GwpURtv0Z35z
tl5eNwEQo/23eUmXlD32rdh4Ou5HxeIxtbtnqEhS6vR5GZo+IVvL3oUn4uvmprVljAAGEXtcFND7
tBOUV44MrRbhYjuCLX7eeJ4DjvLGu8PAY2pylba9+cjedU92WGZDe/1GPdlpvpdFLzH7iDmZKJBs
+gVYx/PYt+G9/8n8fOdFfMM0LebAA9e59CLrjOZIsEQccdHonjbTTR7uB4t9u3AeT8VguUekfFV2
tkFrDgANKFHXL1sL8A0dw/jB4377JPsOxRZwPgFl9QtDOA+Whr09NLbTYn6dor6XDtcHZ+Rvh2dK
ic3d/Xy1HZ02z3Z+753pMcV+GxLjtrc4td19Gf7bUl6KQVSW0vcsNKrhSPb+kqg2reM8Wkf7zd1L
CnDy3LoebzvO48e/j/JtcRs6XheEExbZcpRrfgltTqdtnC2sbTa15uNkiyh3o5uUt2aBpyqSMKdg
tL45+88J+pLzeLpI35PtiF7tBkLKM6XWbEsjoBitj7/+vS5K+t84JdSLDYtUgE1R/f7Lwg75tmkt
zMV2eoQBeyWBCHxCk6NG8Odc5dPTJzMapCvnD/vdmpkfudEq3pqz43j5sgTmRq8tfdw8GTAvWa3T
J9F7gRZ7whxIg/LdA/0bBx20ZWcP0Ox1kYSNguenv2m0CtLax+S68XY2/o+z89xtHNva9BURYA5/
SUqyZUm2XM5/CJcDc868+nnoMzOfzRKsmQMUqrq70N4Mm2uv8Aa7x8oscSbZ8a1VogEvuaTw46j2
Wtvz3CZymG0zFDfAs/YrPXMipBpQY4k21WCL3Tr2HK+0600T7Dx5U4vQujHsXcmm0yFaxuEEeuRB
fe2u070Gj9q4sgw7mY27HV9zmUIaF/mHxSICPb1NgM/e5M5/Xc76itJL94l1cDC4w6eCoIwH3QBS
vwzLxBkejIfwKbw2Vwgn7uj8N6RjjM1gcxZ3ilvu1ctEckyXlnjcraxyIws2KjK0f/PGLQidmtNm
c3Ws1U6YOxTOmWaritvhA+uhb4j/zaptN0K8pfCVTEdFMOhV8+AfytcogflY3L6PdCC3yDfAqiWj
mDshjtHYQu42pl0zb7TLD87x3FypFAkgazVHfLc48QEL9E4tr0vVLmIn+eMJds6sN8Z7Vv/T4wpE
/5f20Zv/Vt3nj/z7o/o47es/w715UYOiCZ10U9OBy9fJBqrqZQfXh87CZXRPKBthbGa2dp9f63+n
jw7vsW3Yzn4YyCC1d91R2TJL2ZkXPIKDfoEdBl54yPR+pp+m09wzgJcf60c0Ypg6x24ZO8FLbtqG
alu+kyo2UTff0Z8WmYddindTbA8vyVF4zgbMYp1msIfYbj4y/vNH8dKppIM2HToQOrObYLCTb+PP
8SjOGPX0b/wIWOfR/9s9W+/0AZR3ec+ER+XMVBgQJNpckXb3TI4ZV/YcAI+IC4D4ZGD7oT6mD9Wa
DQ9iMfwrvNd/9AsNTU4T+VaGk8xm5FsZfYHszAm3VJj4T8D69sUuTrhU6L0K95jqIGjJuvC6lVAd
s3nv7MJhP4j3o9E7jXcwY1gMaBME699DhnQijVWJI6jKWzQAadT+DGVi1nnlmFHCD3SMWmu4NANv
NYTZPu/UNz988hkFa1iudCJMNRUwXmsar2euYU5fF7mPOqNEZXmeUipfQf1b1GrFwpAKK6wOSrPJ
vFdFe2uEV0086GCygsciPzJgD9Bz8zx7tDyquGswwsrK6l8b+FJnLubEwaoyPFABAaBlr5vzA/t2
MWFaxHHrJfWhj7Y5kKAWm72jSdxT2U0+kWKtZdsq+tMCza7ESxlHsvFe8/50D3p1JaW7M5dzovcA
ckkDxDSXi/IX0u7b5ZRVkSaMmMmTXZKRG2tN0zzcTZ94Ef01zi22YC/Om1E1dMsQTV2XjX8cDcbI
6/1MyktsccyrXH6ee0g1jszZfe2rdofPeZ/vA76i/+Ym/2fdLwmSbzcZ6lkkdUqZ3WFU+JJu/ZXl
PN4HR8H9fZ1TSfb/3B9aUgsbrHxSk0aKdQm9bcVfvTA+9TgLARhiRa6sYzq8+xLT+uzSEG111exm
HfXsvdbcoLXTwTZBqTSo2Axb45NBJ47pbp44wh6PPvYhulmmPe5wxiaZxmaw2RiGM9x67/XglLtY
e6CfqX0we/aw8riiIdhfTY0rjijodM9Ft1JAgIVrDxiNHT9Kw0Edz9y+fCI7oEFIBYnNBtCD5Xdm
ZkWUhH6OYG68buoVIEGpoQt91e8xVdDfgVIN26L9HLtV9pju2mblIxq2zYKtx2lkbDPQ8+f6edqp
+GPMsl5clipbyzrQD4Yqy9V4PJSfeuoCz35pj/J9B8SoJQnoX8aPornSim3DG4GCjhzLOveBec4g
FXYn5e2sXMUwuvnE7/zL1jhy1epqHu0/QbM1yYKxyDDXWuQiEISnorkT8exGABBzKqyYRqdGjc2/
BoXSPP++36SlWc5/PiiCmibTlsUQeRFdE09XU2NiTNyytzRbGtb16CilO8sHYSWqrgqJveXMflsY
TY52479GgI/kOxXIG/pgw1VC9vMmqCs/dCqOSNA0X7+b4yyTiJF3w7w3txFXFCEIqA599O2sf9KC
Le/J1caN8tf6W38w4yd9CIDZfJjPM4Xnw78PZo3reA9FBg00+bkWbPUmejR3yaewt47Jq3XU/+Q7
0LVIK8zQ5/Ae7B9mTbN7dQfVcu7mTVuUEgx0UVX3DfQOyNvSRQcdBCioWhh7A+RA+P64ioK2RQ25
RJ8vRuiJypaBwwafxX3k+rsCF7Pr4ADDFPHZvHX4hxZ1QDTCe3cCHf8aHYTNPSInJAkmMIPsFnQY
3nr+M6kN41sQBHg0RlguYk6/9t7qnbKNbttdceh3mESSY9zo62pb/pGv5KtGd6JhhhyNIuQay/UR
l58Rv+1VwTdp3SD+dVs/Wnfp3/KRphIbo48cgbHYuRnYl6fr8uAzOGNMU1PYPEt0qtHkNcJSxL1y
Na2vA1SRyXqOPOEbsjj7NRjItWT8ic+Z5i0JGv97X/6fhYEF/TzkqJ9CL2nF7E4BFiRjEzvZnuvv
xXeoms4hXLfQEc98CyfPFgvrGgbeRKBljA9kXRATI2FW0G5k8aJONuVbNncWNlLqDh9QdX5fcG6Y
/PNs/+96krg8xxOt6GtFqg46PMB+4xX7uD5ThM9l3m9LzPH227E1NR4Od9H0tUQW34fJJlBedFKn
8hxm6GTk/nYzi+5QPAhFmqtGdYiKYwSCIU+2WofxlDRgjbrqyPcVNXeM9n5Sok2rQRcEzvP78zx9
swbbVJ2zkWXNa3RDPeiC1B8SlT6U+TlDXdX8Umh7Nz6LkTq1WTgUdHbLPHXRFz2Frq+0WBf5MJ4k
N6G7Wq2k7b0H4+v3e6LdfeIVmiIkIcgKkqQtF9IUL7aCqm0OQ73S9wJjrBoXeGnWrvU/KeiZziRO
Rbj2kJSdzNfQdAzpI42u+2HXWk6rYI941f3x6pc6Ysa2r2o31a8MaT3kTviqyU4EHT2kPDsqlKCJ
dUdEjtrL0gdYaiGWp+974U22tnJ/jGXk8yK3rQABWlTI6u1g/B2FVVLnbh+9V+2Bd7CaqJUjGQvV
kW7bRNst9IWtrlA9lkBLb6xiJcu72tt3wMQl+A+eJ6ES4IH+VEzcRsR0o8SjExfHcdRcY0AbucH+
sJK2EXJrYzruJMs69nK3qzIAXoO6HnFIrHXmasxD6lkcKuLMjWEv+eU6TxQ4AoF41KbEVVACV96F
RNqLArJZ3fgRj5bjSyBaxL+jUVxqiNnR2kdAT7HN4bNp7iOOJWtqL734fiqK22rExIBUJMFT7aG4
N1D7OPe+f3/dS2uz0colLwqzclbekOO5j0idXEyuxqWHTgsJN9qkyrldNtdwyzjxbZMZc47/LU4k
GHtVXRg2NLE/Oh/X7e5DQwJRKO38MqwuBO1KfmQOoncvlHjmgJNVehzOIXFOzf7U71exyEUqX2xr
WDnjYTIgK/CCaVHEqCeCC6uB6A7Bk9kfMo2LOpd4njxuTNHQRJXpuWUt6XiBkMVtOLT9wetwGW8x
mIbg3KO43qofllJc5RUNBg/oenDUesw/BVBY/SU2pXarn5mlyKfi2PdrWRTc2RgqVVnE5sFKYaBi
3pxdtvJRb1pcRmnD0H7PFExF448pVNxgZtWjYYk2jz5kjjIKmLBmzKNoj5fvgyQyhHm2sr9Fj8tW
XzuicZcbd6pv/RfBF71tQEKEXlqbi/PashqjFqOqOlTUJ2GiEyUo1FHrz3tbMM+0EU+NB+HMGNBm
SAQ4redH+G2/tkXSGZY+Zwc2LaxNswO+i+XKzQhxp7KPZ96IdPKN/M9ySwNAvHr7pol86TAYm66+
8EAHBk85W4AGveCqNCXR2B2jlZe8ROEfqX6QzKf2T6aeecbyFyz4n+/024UsUoaiFTSxbZT4UFs3
Y9cGNl/kfMQ2cYvzK9B4fN7lD6PVwCf1mxzJCs3/mPzGLvu3jgZkGDOliqrRyft7q9rKKkfXELtx
pNledMwT3THSoXbK3npTpz2eYaNUrlTUYZKS6ZZ1NaSPgr/tx72YT04j3lj0b3tBfpaAIY3BNcFB
r7AQAH8iHr1A3mrlSxO/eCrGjCNTG79ztWq6rFuE/3z90NfgenVxm+vjpkvvYSqpHooCbXqR5vPY
BtNgZVU9xelHGlS2NCv6MWGq848qTLYNtXE+Y3kaWmIMqsso+yNFL/Ikb0vrOdGYOOidW5ekbYOP
74qSRrZR7ePqvUfjt+2fE9RIvWej8S9EvHT0UH3StfQxi/fjKF5rTN67hEEkDAVEeC3B27VS/imY
2lVvpc+hf1tJI1yAG7npwV/C0LRQRuoGwPI1AGm/kSiDME2v1ZYhuYm7fFDcy3100BXl2vCslRhj
Hdha2SEd679qltoyKFgVAEwh0HjMlHWign6QjlqWMclRtI2pWbYUVq8CTo/wFKQ7McFDtkG7B1qe
ZzmBUtw+Zpnx4FuAn6umdAV6xll8IU/RWpbFB8EAKaWYcD/0D4k35Is6U3QBgdOjrPZOnLUuG0Or
diU+hlE0rNK+O45qTGHd4UfcQyXRvgIglB1bbK5KSE5DqLtCa+3a4U1Pp4cmzA+djnCzZ24buBIK
0mJKtbFMPhJsc3gVqo/OG55TXeSk6fBSaNOl18duDcEtz2PU8Hd1oTsDoIJjpB7U4W1Ur0LceBRG
8nESb+dN/PuJe/LokyVI4AAeFIgQP0NJGuSFPjT5eKjZjR3FmhineFOz9duH31c62cmEbU4mR6NM
MpanbB2aI8D/qD6047FKn2Iw1y0gPQQTEtse76zMqQxpP/Sb39c9faDIBEsRluGsz//zFq0IA1MS
C/EQ0Jqr6CoMDLCLMnO0dF2X90Krr/UawXrzU8hDdyKtssrOHaksC7+iu74K8RjJ6H3I4qZGAVD0
7v3uEMv3fny0jFU5yddtuP79ok/H3G8XvQjxsjL5rRQl8qErj5W3l1U6zhtZWnvebbD2EafsobVd
VZB0xgdfXk3WA5i18lz356v/8U/EVUgJYOOQfH8lDt9OmjAPZLPQyvHQrGFjEsgAoUYyxblOTvJg
za4SsOfTfaiu+CVnjnoHsZLPsvNWwXTRjUREF35kv/M5CCErMkRyotbV3s37NL0szhWVp9r11D4S
rq/YYijasorNYPWUcTcVB9+IL+oGgnmz8fr7VPhQDnqRrrt2vJgIBZ7glsyzrPDMbjt9AbP4tjYX
8fz6udtaoybHM2kPtuB2ygc//IzG2i7Soxwconwb1nu52nrGS5a/ivL977vmC8r/z+syLUs3DFxo
zSXTIOdEG6E29gd9dKzAZRsz7Buy+XUZqEwaTj7tFelBaGiiKpcMxXT9vvQv1NAtw01JzYEHonIz
VevqdtDxsDiEKgUkYFO3AztI7XMOF3l6g3274sU+V8W0V/Sg6Q5pdiVch9K+uRz1teooFxk6COsC
E3PahuvS3zAuF171dhaaZbbYXc/Vla1f1Po12dxUOmpobzXL0f+O1p258pS9nh5+f7zztSyfLjW+
gaw6IUz+ErX49jF0Uj/loRlVh4REo6drzAy9lHdicm+Mz78vdXIbfV9rEbRGYegtz4uNQ/buoeaI
VEq40jx7lmIP3LS4bvKN8pGGa6M9VwzNSdRvd7loZfSdUJRK0BuHHmWA8iaubryEO47ttH8UZPjF
a685GMmNofz5/Z5PoX1US6LOtzQQgsqXLsW35yt2Q9zqgWgcpPTaSLt1Doz3OiE508e7gQ5qLdwM
FUAzCLWBkTtDiYg3nZUSvYQgCFY+lbcmGU46kj2pKAkoHCzlH0t80hTlzLF5CmGgWrJoEhLZDiT+
Pz/zzJCqSmpM6VCSmgFCN9wudUzdlmKnjskqQRU7YMLzygWtIomXzavYrIAbpObcrDSVc2Hn1BiK
ARQAWNWcqceLAkQSK6UZqsmgRVvRat1NwBdAk41bP8RaR0RE6FAMz6l0JuKcHFl8X3dROkuDUTRy
YAwHGiuTeqFCRRX0lzq4KCRbKFylvE4aZ0TlI7U9kjOwQCrn7zbwLsbIyauNkrwFGkUMzRe/qs5U
DCdTDkuhmpTm35gW/nxLQVmUusBI7TDgGoWyarUZzLso3vfSbsIucbjV6Uc3zbWZnvuKTlbzlipp
IsNBFbWUxTlQdUpVRULdH5pd8mbJK+jafe5o+UUaXHTdWqqpGLatSVPh2Q+2eYBY19B9akiXoH0h
rcMeGUFj9jfhk09zRJ6Rc4Z/ivWFtp4Q5UvWLVIpVL8MTegTkDVDlHrERwSkBIIFIGRjW7ngzxCM
WOgwH4UNKP6ZPCcB5OE5EXoA6B9Kf8zwUL5VD9FFg2j4napey5KjVK86fX5cFXNbg2qJIE206S4h
UjDOCLEK4RCV7BgrVuWQ5tsIlQFQsPRF0ORE5HG0i/7Ke5GqS++ltG4m6Q/2kU3kdtGVSFUh+ReC
epBB0WmqO2JULTlydO1fZ8Ox+IgLN2fwdSa0nGojAqfF81yWFVLBxdtoGiPKw7INr0sFNLH+1opP
XXwPTt02yn0r4DSCcLrhCMWzlh4zgJse48Q0fQgqiNLk7bKTo3Jc3DRC77YNSjelI8lPZvsY9M+p
lYCIYVQZnDkEvmCji1CsQTwjYdYNVSGt+bl9xyLLek2uBhT3tSc1A8vjRtqunzbACZWr4KkK7KRa
QYAH1SMhoBGtKCxAxkAjAeciK6BKH+lWlepGLB6BUQzRlYVaW073eSX5DsyNAgU+wIrQ+F+ACp6d
KZw4MTXR0iXOSsMgm11EyTTxrTSGejH3+JUJIiZaTCAcreoYqCgP45rQvnhrvXypQANK8G3Csdr1
5LaT4lOLnesgnIIrcj0cL/IctqUldiDo/HLwJr86ZMXeQrExSFyLtkb2PA2HJgDScKUZF6l3ZQLL
taKrmUkib9roTpzeJKm3Aea7Av2GHFdiCSSMH34YeeBUnAEaFZ1orSLOpDHOHZrUPaIr3b5UZVuW
MVidMSNgaQa4rukzdJpav22wX5CxuuNH+AiqgdhMs1u13muGO2yGEdCm8mBWxCtl3aMRAcZIjbYe
IWGC+RT7yItooeMrt0EAYzzaB+rWiN/OfDin3qBkgLdQNJgr9Pp/bsFA60LfCBTC2HBIgtsYyFC9
auWtMKxKdEUKp0xvB7TYQOF0qwFpIEKs9qq/+kc5cbgRHQA04tex0we+wzxPQmYbOOfvV/lF8Fh+
KDLGa4ytDAWKzeJDCVNPMfO0DzFOzx9mtR3A13CRdRc7d9B0mepIjEPppU+rzANGXdPdBBXIUNpY
myGwL+gf61ax4aL2z+I7HCwjtkHWoqh+r2a2/wSgKmUeDL5CAgRwzWhHNGz/Ov77+42cSuB5yGB9
oPzphqUtjnFrLP0giOa0AkliC8SqE9xBmkor2+zc4almrjCtCFRZv1ZIzbW9Nzc9XWpWNXGgrnjJ
upL2krDSZbubbOULpFWNm7wDFeOgPvr79Z6qrcFEgwua6YlAYBYfeF21Sax1hnSwSpAS87A7hbcG
rwjjn2dSNiVwg8JWAB/HnGVuDwZ/tKvU1WjMBG7eOTpEj8Hh2WaxC4pBIXIJZy7yFABWU0w4lArw
BXQeFhc5hVpqFIooHAppF2OJmu1HvC+V+6aBQ3ype7eArbFj0gY3jdbQIGzaxxge/hczQraophuS
Qf+DmdbPTymKUh8YgqwfLJrqAJoPfvOezKQ/jptcOhj05QABSFgVMZR5/f1FnUpHNH1+AkCURBWF
t5+Ld4MfZmmUCAcBrh7lUe9Y2t6qOQuv+usycix/K5xjlJj8zOVXyYRwzr04e/+BrtV5rwpqkTfk
yAiLTy8KwjZGfBTSj6mFGiGcaYuf/HiY0QNxBhlmUKH9vMfUEvqy14DPpJrdle5UgixZR8laq9y+
d5XWRpQZTAUIzDZyM0wrBDvtVo3k9PFK8Bxhgk7u4K+bgmZNGQzapezUCgAc2snI8DDJdX9/K1+f
8/IJMdzHn0szZHq9i7ciKKWapm0xHiC0jvdoWFXtVdIeeuVQdns9fGvMdYM4qYeT5XZMb2X1xoRm
nPw1we9KG9m/Ncbr1r/qJicLnRi942ZrJFurv6j6CzlyQiTJiND1rmncblgr5quGZLd0REuliFZR
d4G4lJ9dmEA4jWYP/FwHR6g7IvO2bvX7rX45cf1zqzN+UFPYE9qyCyfUkiwMfl8deEGXgVLtFJQ+
2mAEyqVc9+VHKuTrgVGmEWcbVT76yQhKPvvTAOzX14oFmyAUr1UMxUQfkYqXqO3cJBf3fRTfRSKV
gxciYTOptlSicEOhBfQ3lPeWjpYJIvYmyslh7BoITcdYvCb3dB2c3B9XNXS+0U/cTOjpsKnIieyz
PnEDYyJCaLaW4s1cDxB6BkdMPsMBhyvvJVf3lveBiyuKrMq9jk6k/+IjiFPT7K1fRDIDyUOByLwp
AwxgAWFHgbibyjdFeebJuF2wz6oPkTHbPGIUBZSEG+BHaevWfb5uOeATxsoS8CBxTC4GtHmSFp5b
d2b3nZr66TRFyYiM+dD5ihnf6m3NnEI/yKfg2sgIzQi6ZrWdoQqh1fvBm0WHaPADn1bBvSbbnDoy
C7GqS89oOp0qpbkMyrRZ/oZJ/+LwbqxSCLVC8a8LdwBHddvGl6HoGNPOxE4uXBd/Y5Bhd8z+IvHC
szN/bXZ0Re1SuELX6vddeqJMQLgLuoYiAUhBGuhnBGlzJR/NTIb21uwQGLBBNzvtLj734OdIv/gW
SOg1ehyEZBSIFgdS2lUFi8zsOvrMCetw5KAP6j2dbYfOz265ElXo3HCXDZ3O6M8bitO8T/PayO5a
h+GTDefXpoYDgjWtxnPH7BxeF2sBUMYEbx4hG8pSrIBRZSmoEQ8vtdHKQDLGpeLYmja4EP1MJ+4U
LOSLnwnyhNvSv46Cb1tXFkmDcyEyD2r8J06ugHdYIUI7lD60esJetH0dEX2Lk+dOSt/M6Jqc0dZK
8rwEAavIzbPGsbxzZeapU5Y4PsOBDVmE5bI4gRAy1OV+4nHrxxfFHeybHmFF9Hrcc2CfUyNggw2E
sidnh6wtKytKia4mJZtXUt4MxKuSNZrCmJzD6F9Xju+eVSU5UQkYOupbDHCYBeB6+HMrSYjaDQJf
x13lPsk4wJnbATyjZG8ei9KJDur6z/bcxGj+3JY7CqKQKiGlR0dwiQZJeM5WlbIkyMy1uZWdCQWM
u8SOXnsGVfY7Cbvz+XsEOPlgDYVESWSujnPmnNR821nBBCyNkWV2Z8C5bXYyfBWoJphNaVt1rV+E
bvvffDfIFigMWHihurlIAlSzQRhA41USDQJnX9v+SrU575x47Z+JPPKJeEAeLOmo2TDw+4eo2vmT
mlZKNX+juhMf5Y94VR4DDMIER3AeX7NtsEIXyYWdNxsG/he3SneXGKHODxddncWtJlOoT4JQZHfQ
RVwm4S+58zY57eWwFy+sM/d64mOcIWPMgzFiRQTyqzn47U1Kkh9KOj0UNqxlW+sX3/5A6Ilofo7T
fmLPsJICDE4hy+WLXJxgQyWaVaikKZoHMDkfXmaJ6BvYBzh/NRvBff//3qIsZ0iiNpczsrIsEtu2
S9WxCFO2KDyizR3Umg2Zixu7AHA3D8czy/17WrGcRVcZoB897+WhKEetGhVC5DHbXnUytco+JzPh
kQbbsF//afrnMwvOh9LPzx7zdJ4lnS95ZvHNf//txVUZEBtT+dololM76X42K2xdH+mIBzTO7OBM
E1v59+RiQc4tfqPJwbP9ueBYt7oQeJV+AKtZBp8Cg0Gl/ehCeM6W9Ser63UwdVDZsw10/Y0U32UG
SGaovx4O9tmLN2wK8qQgPCazUGcVX0TeQ9jiToHCSofi4lihQzJ8BOFo1+kego5T9/E2MM72u/+N
0QCQ6NWggkFsBJD080ZE5lMxPB6KSWFtCaMdaA8BuW75IEf0mlcjxIj6UI3XXbMTy+c83ekmHIPw
wj83v16qJjP75Eooaeb3pxNLF+8wsbRBzb3AoJGB2bSw7lHeFIRj3uwU4TUH6t7COAMwnyTXzUCz
rX0aM8hmAy1L4b2U3DqEH2CIrl63dI+u83AE7IgKUn8rFLuB8jEO15X8dGbnndoIioxvMmmCSMNy
8fxa9BCHZt55sxAj1qQERbwMHShnroGs/JnV/g3GPCO4HnMiiFLsct6VGcGYNm2Soiw9f8lokOBZ
1MNl/3+QSDl1Z2T4HGnschrg2s+dERtC0/VxIACsTLdDsw2KzCk9tFLKQ9nvm/E2msVIE9sbyEhx
3tLfPUOz0fKVlI8Kh4JKp3cZiPa6zjiavDs1/9M375ECY3B6UrBeoY0uNZeVlTpjgYvUiHsIPfEM
DX/ZcMvkxRBJQZPLUaggvjbAKs7peS7B+jQZaKpIBhM5AqNFNfHzFidJNYVYglrcrfvV5OLT9pkh
pnnrbdhfFs0vt8UukYordD38A35/mcsqZl5dAg9tQhcwSH6/BrrfghYIoS6PQqvay+MLMaFHG4qh
vzEXhhvFWvvDkXGgqL5Xzc67TuIPBbHex5JmE1gABTVz5UxQW3a9/nNBJomFSIExv/ifj8OqFatg
sp7fFW7nQlla1Y5wrTohu6xDO2x+jQ5SKmcy8y/A0Lfg/Z9lLUnRScuJAtpi2aoq9Gno6nTnaVdF
fVnCRx35XHXRvOqEIyhbx6INHlOxdzH9WV9z4sRbqcM+KtuN3t+ZbYsmLzApPj+CaltXjjYFjj4w
7O+tr/85NO9AcPjqfUhDqQkeiKVlpKOgAYIJwwqZemPGLWcvjaGufXyV4aoqyGrM12J50lo0blKc
7ZoI883hdqppqkQwgwfDCcXsSkG+0kJeIGU+5N9n8rZX31vzXVMpzxXk1EvQK2ECClJzewZjRiNd
dPEA1/fS8E23Ca0z9fFyiPn1RDFpANAhzcf+UoEOZwC1BfU4C5lowIBBeH/Vi1i7Mf070Dl1ft/K
X+4fy1doQTpl89CCZmD2c+eMnjG1oZD6xzB/i2RbegN2H5KmfSIUFDlStwpWMD0twS6epnXy7vEg
hrva2ln9ZwqwDqN3OEdqeyFYbjlgCpCkK2PgpR5GV3GyrdC4ctLP7ORoskdvDV49S9zOXGkQ1rHh
CM/OYrnef+6HBpsiUb2YurWIfXWRJLR6ICsAM2T/w85wOvsxd9GMPpfLzz/qn6WoTOnnEWepk34+
urYfjSr1OwsbYRTcNTATKzA19bB+za87eR3Etpvi4eN9/P7KlrIK8x6R54GWhpsK9aC1yEDj0Q+y
djDkXYg1R7gazKMZPujhSsEzyuZBA074fcWlksF/VuR50m1FUkLR5wPnW7zzW1gsHdXELlCFvdib
bhZX23oQtlL+PJoMuxLxYjA+/ChAtm9TQ6WHqg7KSO43UrEqgbEjQOwM1h1SA7HwMXbHtt8kgW43
7JBZviNcTeNL9DCpzLXhdhjak1JAoUmbmzF48fsRAe3cKSNx2xfbnAZz2xXPrWSu3d9vVDvxSilY
6AoBfzNVIvvPG62zMBdSiBQ7QUYW3WaEVEuXgfhIj6oBU7XqtJ1Z3aTytZVct+lNA2RFdFO0WSIn
uGYUCGiv8dx5XKgpl4O+1QBRycNGb2DnGVs+34IZHqfkCoFtsUCD8LmNHbPcarEr+JAMnTrbo2Mv
POSi6xnbSP/T9ngLGFtBd0zJCeIHi8nkuaR/kZt8vV6aGBY8onlvfQ1+vr3e3KjCYex8eVfE4aWY
bi3/xWv30QCy3WJj75r0jVStP7OPjUUD7p9lF9W30Pt95qVqt5OTVQ+SRW1fleAw8vCYrwIEKh86
bIra/LOptznsFRWtGZyWJo6C+xqadxWjWXBVcARow+cUFzajZqlxQG034SFp0Q31so0RPsBxE9Jj
h3b+ULBjUV7fcuBoZPl+/enTedXq1DXCamUy4lSZqqsy2RBt5VruV6W167MJmP9GZH+OL0IFeHvL
keIq2aeCuKAufWTJVoTHKM4jQ1bpVHRKsxd0Xe0S9mN5URjqzKYwx91YIZucpDIN6tH21OQiGJAq
RgtjOHagaX7fzcp8/C4CFC068GtzAwCOwKICH7VKVKdCV3fDqGwbZadguwT5ttUcGUqrpn2KWvPQ
jJbb66IzqtlF3QKVuepRmAhKPF6y/LITwnVqEtutYe0N1kPk15dV6wGVdQtD2AaCsOlAIOiBwoNA
NsxEpC1CwVZOrmTlKUGvYIzh9cCV8rozHaOvOLe4PVq3gMFpjNFONhZRSc+jsrAaHSdcce/X90NY
P4bt62DUa/KEZB8pkVtyu35KPqi+xGO5GqRxNU7TKsyYtRRI6JNJeMWm8EamkrEdTB9xhp4lPiiM
6XQEsQG1FBsBzFKPiTmDlWoY3KK/CWCqyzwvjxjRqYGjiJ/szKY5WtHoTNSKrTYeBnFyRMhVJg5r
AeIpyejGjB3D9FWZmoOqU9YIH541QWPnp7TNrlOKyzp607lsA8G7yukgkbGPkrU+XFnR+x+7EAfw
VVCHBewZGuwApj0vmTrT3OsDfzYAljc66ix+mLgaRAJ6wtuy4+4Sa2XAbg8n5RFpypWgyas+bzeK
0ds1qPszG29R1H992aohz7IFYFr+gWJFgzJGzGbLgz9dxgwaylq66NEVCfJbrT+CTBH4ovOrVlsb
TBr65r6ztsCM/HA/TgZWEscguPYDFFOh+gQ4GEci2+jvmO8SOB1dc6Pql9y60lREhwiI8ZuSvmXx
mex2Ccv833eBbhG6iSq4jUV8ytqglPtemhtYASLt2/j12rffsKUHBbgd3bP5xJxqLfazTP+KhrqJ
J5f+pVH9LQx7eSGUyaymySTPER3OUjfcG87j6Mp2sD3XVf4S3l4sx8uhZJjnMLN9yc+zTpQhG/bK
2O+qXWq6jPKR8NI/ukvyTijuaPR/IFiDDSnMQyyb6IxuVZydgmmFhzC7nI9jWrWpM7zW79m2/xvn
FwbejmcH+qeOCWhPFt1SOlLztOHndSbe2Khjnio7dktybSY3NP5xATqWL4N19P3H/8XZefU2cnRh
+hc10DncshOzRGXphpA0ms4596/fp+QF9rNseIA1LY0CRXasOnXetDTvfB6IyLQJKXkYwja/Kawz
RBpN9qTrpWvuZC1Icr/vQj1jWn9UH1vrJONAg6lkHRhOsMyvZvPOxCe9zvVWphWgvzfNu9aGQ7Qr
0l99/iBZG2h8Ke5utOFI74CPLJEO2Txfey9uEUIBUGGy9d5U7+UHjkArC9M0ZGHI79vroWUVnPrR
4JHxoYcw+AZWaeTR/6q0Zxx+4fYNRz2IF6+AW2FsR6wfi7OJGZDkZSY1k6ceLMyWVsQAyFqYyQzv
V/PRHOOtSJmMhnuz9lb22L6VbaJEtlfqk3tqCcxgwwmx0kYQwcgKrgLNOcIIh79XPKsbnEx+x1tp
eeiMd7XxK6JL8dZ+G8mPIU87OhrTrsNeSjqY+s7W0UeG1YctfxSYAt0KUW1/0KyjUQWJcYMJkH0B
SrbGk56fKgcbt5VUp4B3qhH6m/vrebkeCEMizoFAHjyCKorB9nm6ip8ssFgxq8WJqoQUiXmwEZJH
8qekgO9u4j+ueXRHLHRUjY74j5K90uveUPvCPEqk8KTOJUW6sNTvinFs4MWpY7dJyvMAhQXiGFle
eRyu0VGw/eyPRSXG9jrfLjLTXUeCAi7HZlpuHQ0HR8zWUha6+oTIQHcHq8Ac0N5qE3ZJ8W8rFq73
Tw2qKUtHEPM1jzdyhQztSryElgTq9KItJHeRTv2xYLnYTnjcqVjXXvFCL1evt6qHKiayBL8/BcdB
548dvJ/osBjqWE38v+MiwJn/GXqSXoLSV+jyaZjebOteXuCsrfshfXI6TD41ukEqFS0QH44QSn3f
Uemk2YfBou+/Zw40jf8cBAG48OcQjR3MnX905absms9zVClHrH988zGihdPIpWcxIZcLVmTLo1mP
nljzmws0VwNmIzFdnBNGuTDKLVdLdUJzblamSa0msdA+KLG1nzQIn4l1GHG7003aQtlnZJDLQ7NW
54+KfnZjGriRPd6mJv5bWn5btaq3XGV/tbFen7Qt/Yqo035pyXrTpaQn2T5C2stA56ztL2O2+KMM
ptOUjylcqIZ+R6ovHKydpNkw2ptgXcvbNtcOQ2G5OS2RSLjypQSxSwdF+RhmVtNZvLdSiIVDRlKU
Ya50Uk5THQURo66MAAkjc0fbTI62beKLxzBUzfmuKE1vqtZNbyfe2D+vFn6MMMpS3OLQP5nZhKOE
Hjv0O95q+hhRcolppWC3xLMlV8/w7jIeFKP0B1ve1T30RtwAnVoPGgxcx8qbr+6ykqTBIHLVYeEv
9kFHit6ubyp9lha1HIv6NTXRnOvecF1vJlk/pWlOdNWua3cLWo3M3ikoh74/87VMqIpyvW1L67ed
a1uL4GJEFrZ+kbrYXaTdcB09Vf/qrYahzEaAGsFjfusaKpycNmaKUzAGq5Gc7Tt72ZkZSvYRpmkq
QfMr44d6YVAfyIayJdwNRcNtrACComyvozDYVX3klQMV/duaLrs11bBFL/26SF4HTqCcNUFst4EC
fI5tw+KkR+01YjHQc9r6ONnqkU0S1RugJJEiKkfShIQSrXftiOseTQLYhvmFnt+1eBnVg7Sam2rG
xEsrPPtK4GIzHaT+JpEhN5jGKZOz12IKGsIOtPGtGp0zi4toWEOVUxePb05zPWtc44lMspq0nFLO
tTqGTvGVZFR6ZXzfQyRazeWkPpfFNZjpSWyuNvJ+REEWHgAyM8t/36I/icrfYwUNc1BFUEzgf1HG
/M9YkU6zclWKWT9qBjciA0Kuf6RYeVawr1IUovP1UHJ8LHB5OFhXcj3aLnWvvezNoxREQ/reI7uv
BGHZOtkVwn/7tk4ylP/lfXJVvMlZoWeHCQqPeBQzbbobNC6GZ5t1otF/5lwWlf1oJdjvVVuZHJs/
7OC/VK84wFimokMVUo2fBQcQ9TQaRmQfi/Wk4BOuS92taG1YLcRmEyVjVbtp75zV/ikbWdkzfhgy
Wg8lBU4lk0Be3shx03ODi+hxkF4Xc9122VuqVp9rHF9y3WH8KS8OZH9DqYOEPhpz1f0Moakg+K21
IS611f1/79VPkOav00ZRaZNugUTCEnv9P6fNqLRBraIqP5XrWRopMIWHnA1DHDppmn4CM712o3HQ
FySrUXrSCmOrrZQqECeKCTutipEhZ16QxuLF7ttf2SJ5LdGhS+vZDKr9qbFICYASDVthH6nW3f/P
9lsmFCahKYWD+vftH/qEZdPSFEf03ObTKn20sT/TH5D7N9HgXSNjsyj3CO+sdZOT6riarwxRLNev
DCpVzoLJJlwShrLhFYSfDDdUKQoWW0pQKl46h/+9uca/FPNAcw7GXgKBV7/B+f853HPTJtESd9Np
NhdmLqKE+ysuF91mHdT3wdW0Wwce4BjdVc10Vkt9K1mf3fRR9cx1gHm2lLpD72yThMilKfGWfnWv
drydjVM397s1wiQ969y47QhKearrIx5ade6ZyVOWviToEOGaMh5vmn4Os7jDcxQWu0TMJ0F4mfTu
tOSqtPFtFKMeRGtuuWpPGy+e7hmNVJVoOpMg9OaP9rQ/4OW/LkIHywRDCOuwPPr7SdSXpFbTrikf
DmQkbqfw7tkM6v0fOVf/0tAyWNSwWoAWI9zM/v42bYd+uhgUcgkIZnVeBAwS7frfLMC9P9pGidf6
WVIiqKZWoQvBiPGjZeiMaIJrJLxHdOibAlvR2rnYcwr5j3Lx9apLvsGqo7j+rmzUF3Vnv1rGa06l
KEt/Km//DZcyYOvgNcvCGxruj6EZ8VMcV3IWXVDrJJIwpc6lx5LA6nxjl/cOq7r6UxaOrlfzWGl3
PR6C0ozIV35jjjGxkkn+VM/921gKF9kQQnCUqj+hyLIa5lydqvlIFJYR6D48SACCilyb5oRpKmsi
80FDdXHsdqXf8kuJBBQk98SgDwf5kA1/gO7+pSUG9RawVxgMga/8uADlyolkZepJQyv90dkxTkN9
lHCI+FNT9Z9vhKUFvWTeQxY8qh+r1mWVBrWWivJo9fvSeqPRTS+VysCY/kQ1/zcIxzBRAQJ5gBn9
o83XDktt21krH+Ht4wnZuhg/p+ZXPFzs+jdvL2pniuOrjo1o409Y/Gb1VoByZv/UGDIN0/dYR/qC
KQCdVq0qvcUg+4o2u1k1rta4SOpdIK85+k03NUFYsDpU49JjXD7aeMIV+fKRa9BflO6+mmvXvv4u
bP5CQ1O6hBP40GBT7kLbM040HAu98Jya0rh7XPBMMf05uhBro6HPAjjlWM1yUA7bsrgUmJvH+xq/
V3N9HKXXhkacUe07IEJRQGdocDh7qXQ7YNOL6E3Gkb2zH+fhaaCZyi3HUZetR3O4yNXjMLmR9aRh
mwz2oCOVNtZHJd7HrNGg8vZTdhrZ0oTVKNYx1+KSTcJed5C8lEC5wfIsBxfJh7QMofl+67m3dQSf
PyZtfFbctChYJCHIUi/KGJrccJxoQQpuT878NsexSy1wHTEj+S5y6UJ3xHHSIUYCpFBbyA0SZlz3
vRoqhB65zQBli193SBfEBKYIpwbjVNHsRklOm/y/p6t/wx0Nmv+CT4IZJaLSv4+YVjrPCApsBM7L
Gx13y/wqGyKv2T6ZwroM5YVihUXX2r9Z9eMf3lxM3T+HUDRv5rcnEQKTH33qZJTLhvqkfNAvvfeg
3u4yl3xIz58Ov5Y9TH7/T60285uS8o+3pK2kmzggmRjr/H1/41TG28gwCLGn07Z60UF1F5/+SWC6
+DZis+LDC3eZXAPZp8fvzt4YSPGmD/qAZdQnUp0QDnizFVHk6l23jUMpWO9N3yA1VA3Xl/VlDszQ
DLXP6Iww39U2gzsHI7axxFUH4vPgOl4CLImn9hc0Z5fYz421WXg3K2B1eakD+730OtekEUh+jUts
LNkWKiCUiblkduBWh+a7Qn/oj2+YLvr4d4fJuwmP6XPZjwFWJ+HkDm7tMRlUB9u9QBdrtpdB2w0b
LxsDitUj9t6uRo/KbQ6oRHlAnQ8hTHhYlLN9ORQzzCDvHM+5jbBmvPrDM4unEADdB96sQ9LZQ2cn
vcZvWZDwKMNh67xO8PsiT+LPp210w0v5kccNBE316tKj40O9W28V+ih+DfDia+SgIglmlr5+cxOt
s73DafN8Pcqv8mv6bPNT2ACkCgnmYhFK2GIU4fW2+CLaNuBxg02GyD7m65yvYk98V51ShLEk+KE9
opVauTiv7eApfxCgTWP1+lq4D8oBbecmIQlW2Xx0G9mXNqtXnBGje8LAM3YxGTZdDrqrHf86Cd0G
PzrYvl/qQ+F+MRQK4S2BIx2n6O0F729XXDAkfXJNQZvbDL7MqUNf6153cSC55IH7Els3E+xu7uwH
c1d/jFs0XF7GvmWPqZf5JW8t+8u7eN/2Vpz07iw2SPNwu/LSIGY/OQKPeFN6V4+93YgM23KL8ndD
4/D89fX5+vhYeSmVlbrBX9RdvCsMEMPt+egeZp9IX1d8Tu9WHFcHvltdKaQC3BxHzC5ZYG/EN+Zm
3DdAl0jOFvlpPTceCfW9nz+lT0MwfOKFEiDj9YcAE1WMG5Ybwye/DA/YsPYVUg+moPN6DEitMNst
Lwu8Pt7WNe8JLHWnQOTtjv4SLIF1Qb0P6cDreGRH1OUhkw8/eX1/fI83jzI7oZBfhoCHV0N7yFP5
S48GrKsf233hPY5vNHjd5R5TmTM9IR7Gk7QnWu6I5Ie3ZXnmKuylc+n9wZMDbJr4Hl+jfX2WLjPI
uTgG5ibZ6ew+xmh8bXMIXvFhCNoNwe/fj9plVcrjsf2/33KrBKm4vX1xDcsuimMPQhlXeeVXfAac
fLV2qDousbitAuf/3gnkfvhjQOisr15GRpX1HgE9wKe4QwQrV+KDO8W18V/hkXNn/pHl/W/VOMbS
uIrRWhcuPX8fBK3Cnuy8RoM0E1Ex7CWEJw9xSqPRQdntp8bzWL7/91D/r82D/33LH/XXNRmlIcO1
DZPVOUD6vbzDDT7C+8TSDFl7uAQYeHFT2UftZIUkl/mUhS5gechS9DwHB1z2N8Pz/bt8837/6783
7rv4+zkp2ATLqdD6sXv4qX8t5F5JcvzubokQ+728595bNLu286WO24JhWPba1/aIGSUOAtJx6A7X
OAA/SwEEGN2zQx5M9ARrT6LMaTig5+ZR+HhtieYmegBTaoC25FYjIS8wJU8zvNod6Q+45fxgjvFG
ux262//eIzb8n1MrAW0QzRVZTKzfIND/LEPx2Cj6PB2m04oFFiZDoYprXpVtnci6RM7VLcb41pw1
vzeFLLJ+mkHdLHuXXZkKQH7yuXcLZwCpq71cc+jR4IVmcBNLN5n8OC00sMEy5Ob3AjjSmVgdJKOr
xvdlriJDR2A7Jp5E6TCVGImry2kox71eMalAAuJK8wXbcFni29hCXwBzzGjjjqTk+M6ynIeIsITE
wWJszcuLSaSx5a8yUIF1RQH9UCuCTUYWOkpq7ctyPJN2naRAP+F1UMiQDfHq3BQm4VUkVjT176KI
/KHFjTlr7grS3qy5C0uC0AbqvRiOkjm/WA2Qbdl56oL9GwmY8otKAhKayWHYVxJ8gVVxQQ9w/Si9
KxrxAWZLWpYsnBd3ifZR/WCFTk3qQmcjf4VahoKMpn1qaQSXggn1y+PYyJd2Nlwj/b0W2mm24E3m
/QUnRLfBSt70zHh7LaA9pIj55NvVIvpgguvwPmC2sFy7jUYs1IrDp2FPxxo6b2q+rDUKrvnRUl5G
8JesOqKQ3gwLsCUtpir6kACMqlSY7SCCNnE2h9tpqNHtALjfjw8q/VWd6MlZeZENXxm0YFb8EaQ1
ocq3IKDhQ9Cl51755OeWoLpkNMMG6L5aGphXinj5ubteeG8amFSqJC2uPW4tFI+YRlpYBsrT1e85
Vqr9tsJ5mB7t4mi0+BQZIloMY+nxEyZf0DRyWCsqEQsjRfFZal6WGVzXixP0zvVLVGCiFujxeXZU
uMI7k8Ss9Omq3tQ9Q0dx1I2bOv5tNoGG6XX6JBme1GGfdVDjYpPLL1O/HEo1sFo76OLFj1Hx99f7
RGHOlq4bnk0/dtCMYJzhvZUP/30n/htDU6w7icGxWRJa5o/2lXUdZlWRZ+WoAgMJeoEWv6cJN0CA
yftksUw8j3DFNecW3SLt9rI4dOvs939ij32bYv0Y5CiH+R/plmzy398H/Tq7tm2frySOZBjXNJgf
sBjy47mAm4de1O1Z20kkfF4nojjm2BNdJ0dnBtIpz+ZdjFQWmdKRzJW2zUhckPY5YtQ24RxNaFNH
iNvXKg5n2N1ZbW0B6WkvoVm98k5lhTl/k28g9uL6jd13LW+tICM6Irqro9tFfa5pJa7kYpO7nLKy
jO90pXGdMtpmYwMRBb2MXboqMVcdBhizclLNG8fo8MaX3ET5qiCSK1yDliChLvfvyrKjpT6Z/YHj
D7B9f7XUfRy33gBWMpRNoJi0qMfKcQ11CVsoIHPHemNTz9lXOeiggMX5WkXyxqkLv6hZ3lGzyos7
aBmj3GsGaO7o5672C0ZCST5edXWvDemjHmHUEmUEWsMc0f8/OKI0cFnsw9fCe+ynOCsbtdk22q5C
50d2FlWzuruDRbZ5XLZ/8mQ2v2VXPy4XXBYMYpzo4mBw8+NySeYehZ1CNHDtnETffk2bXWZrrljw
2zbRfkaJz0sbJm0SKLX1WUfvNZOGw4A+4NxJGyTUwL81SKQqC5Fe+U1RoZHoGOEUOTBW4ty12kyk
/T4D3CjH9jYauUXq/HXJ4Eoti6vXsPIHitiuOepXKjAuidjqboBs3gXNV62u/gTSXmA536NZsZfG
bfI7vSxfu8TCF6EnkYZAttW+SfWWrDDQr9kMxiIl+AHEl2k8iaejpbPQlMmhCBUSglX1UhrxXjHI
fbkkXRzYEFg1mc4sUKGd41MmJdsEAXVCJ0JSFVLFNJ+dgGlmoSHOACmL7q2BZHSdLvRKemhCk0Qs
oDl4U28EhaZsuyT6PemQxebxQAzlRrSzkTvci51Wy9+DTnhR8yRjFjoiAh+XPOiu5nlG4pFrMGPq
Yj5ZUYWu3XxUqjerHG+lPjqtKvBx3JB32tDxcC6Ggrt/cd0pqblPQfarHuH3VGzXSZhlXrpyj1N3
WOtRoCcnTcdcbT6Z0ldpYkIf1x7ktkR/NGEuqUTFD315h/NfPCugZKT2OM29peWsZhKw4HSxfQDa
AUsvs22OBiPGqpEkcW7oh6w9zE0Tf5SLYHw7HXEE1TaFlKURjZTG9U6lJRfBhUMzfoItt3SUAlcU
ypn6+5rYvAF1lM2q03TUDyeu6FaabPKq782cTK1S9uNice1U2yl49MB/ysrEl1ZllznthmbStf0C
nLy1F2XfygDJ5E5Zib0zufkr+kp5zmJlIPBDNFsgd8QZwSMfU8G0jDtQORdb6OYFdpBSPL8QzXKv
F+uGbpYFi5Uh9ZgbOlQZE1QP/qe6uoCaDUZUefRWmulNa4QRSRPlMDxmjP0rvqbsYq/JWO5jwFet
e63jlauw1mh7apirY3s8DsZ7XmY5YqNloy/HpLRCTb04FVFMq0fHCF4MI8/oG8t0aZFcLLq7JO82
CYNlXvToIMjHXW1i1lvzXp0v0sho1L5p9XhINBfKO10uU32UaHuJ1o5hpWGvmw/QT2RnPo66tBG8
9+uscmCwJUlMhB8W84Bx4hbuepbu3GhmDZUOpjhneTRtakDDs9Xy0PXyYV0p3dhTq8ZHd8YnZCnd
jHxEUyGYD0tYzL+/79duJhpZZH1DuOs42BZdx0bCvjMzf2HLtonl16kkiJWWYfREf1C4llYpq0ru
s0S1XGVqTrp6GsR+0F5MGp+ZLYVcgbZdiR/bqHC56uTuq4p/Lzn3CtjqGM+HIr6vaqiY4gbumXT4
Qz2T/ZaBHIaykXebCuqcHuW7VN83SoydWQyJ+WwOTZAr+S2ip9OssJzPsWnhrI7pGui97LZwJnJM
AJZ82MMYrZ2jnfQMP47b9O9GNB9K672vyflGZdCSGBYzEmb9/VoHA+uNeoRQTa/4G3NWsxeTzUuh
WPZz+mGUrVsoIDnzY0w68bpC0+hpIxV3TimiyOkf9WEiK+ckwVBx1nexTidEHYNVXThUBobCl9yQ
IBhws+J52hkTvkW/O/tXnv66Vtt5Xb15wLJueVN0gGu68evg97oUDMrqR9q7aEnS0PXo3ZZ0enGN
X5HRLT1wYlXgGhqKjrEwM2B+2tIvlstLPtpevMigWrf0kHVAwpkMtbhdPHsoADtvp+ahqM1np/3K
M/9aIwHhhm2q8W6O4I2Xjqtl5L4pJ5i5nt2xIm596qgzZVLXY//QYgA94vxTffY0fRvFIsvsziEs
AB8Yr+vNTeMUhwVoNoHoGg/lfZ6kB2jkjoU5Ten4+gKd3VCOcveuqzSAO7oD4qa4hrLWuleWFwZR
88kYu3VJizA2ODqMn4G80jk31BuEb/c4W0WdsR8bOgDqQLEBYn25loqf6o8R44TdlLDEvyKsOc1M
EnNdm1nQwprLVFmbtKhdtXGr6rwq0MsHV2/INqruFFJyiuZ6O5STH9WwkEbshsFIyuxpLBd4GbQl
okfUk7DiGyyLF2BzYaWvFGSGTTsct+jsQ02NmD/r3HgU86a4ZQfpRcrvCss61u2j0sm4p6tejRuP
JbOsGJYN7VK/YORt4/pCfbxbC+ynSLrJEtKJvxbWc/CVU6BGizzDbsCg6GKxhwZXqclFtlBBDtbo
F2A+V3sOopXMn67YplPiwnP1Wp32qXanqcwKo4KxFmROFbN7CkuWhvZseUpEoDiucov8yBXbwR3h
lkGoctYryBLQoiADu0OThfAslJKFGteiODLi3W0CdSa58iIt2hIKgpebdfzGO5pNJUMgEGqhrPLL
jrFep01qYYwX41Nbq0QePBbWWzeX+0UrNk1ceLTzGdjSBTFZA3TM8xNWwPgKHNi/Eo1onpS/5KR9
ED9O1d/LoB1rrCv0boL+hwFu5xvO6DWyFBqF6jv2uquU1YXV1zX7pGgCO3YCeUHMi2lNm+nvGZks
Y36Ykn4n5fAQRzKXlZusHjyHy1ZCJJVFUAcY4PImDUE+WePNB73YkubMQhHJAEHoEYRivMK9UsV8
uwnTxmCtxKjoRFxzX8psf4ihjgl0jCX3v9c5/0LfwuwC+BGADY7BT4AXv/Yhzco5OyYp2okEk7KL
ynDdgy0pBdzFi6b/occBnvbPHofFWwIzCloK5IC/r2gytYkTnCkrFNndk42Zirpp7hxymM6LGx9Z
Om5ypPxEsbiLOx7JG3c21k16ZNCQjt1zTTfb8VokhBMtPLzl94VFY7/8olbbQHmgdw2JHRgCk633
YVcFeOz5LU0gitmdFczb0pvJ8xzcbjsGOZFWyaZ7UoJqz2DCOhU03v+STugCz9kpvleek/2Izcum
lMkl2ziKvz53j2jIvTcr0LasuJv9ioaPAQC7fzOM3czPwijst/1zvQXMRbV531F+W57+KYUYVs/Q
q3fjb7naqJ7y1P2y9nHiQvdajrByd03Q0/7sn4bdsiM3GJEEAhoaFi7xnH9IkcZL5p8ngjgEiN1C
wab/gziTqCq5J9I0X/qXax5m9XmRtwP6GTJPoRJU1LHTXd5tYRuXEgygyTNIexO9M67FpdoNByg/
tCjML+PA6NOc4jjUfZZQNSInSGStSzy1SIZytq1OyehV5wJ7WDPf5davarpL6ZYDZpt+PoZ2HxjV
zqi35nu/A/Pr221Gg9kMEP/ZmP1lGLYzhLuSHfJZLz0b/uuZQaotAvm0lhssFxvfIr2Z9tIXMLHa
03EJdvi9IvDRIZhZ3Ji+aG0Z7gTvjEttdfP34kUZggpTL2TstLKlTcr6U6OfTCZFbAbrme5RfiNH
eyxuTIcFxW5eQUIRNIUG+kaRd4ovewn57CkL5I/ugy5Tc1DPc7qRPGmX72lISQVt0bYmHgUJ3Qal
1Tz56fadAej5Tt11n/DTe2U39HuyuDSTC2CwN7G/fExbBHiZcketIym7CkwDnnBC1rS5BG28q63b
60HvtusbiM051gQ+BUvhhSuLGZ++nkZplnrppbvvMNxafB3T6QGGyb2sbSfzFGlbPIqnm/eVoulF
c4k0NxFHGSGJUmc1kL4AOGeq0goOtAZHZ2Ptl2dq2Tks5Fv8lHbz5FLm24+VSDnPblo8ooobzLWr
bXVfBPqxsbfTrg+pCLN6D1VXhvZIqILX/lZheCBJuW7GkAXE+kh4drVlLr6g05Q2+ct/j3EQBQQ3
/seq2GZFTNCyjFu6LP9YFfepUq/LbOdHi96v6sLl3pL4DFAEsRGGRQXwo7pGQG87EAidwPyYaohz
7UC8ak9+A2s7UcqAz/VgguCBnngV2X37Cz9Y3BYAzuIjdWkVbWgvgixBhQWSxEQPQw1MIcVQM3u0
AILqXUIoClOXxxTCMfpGr5wAGzNgQfH+f70vAxcjXefjEXqZA52eeuXLb7T92Zpf2WYCqSIRg9fX
PvMHCj+eOvDk2TP3BHZ7si/Q0eqOZcb3i+qhwC46v/H7T1D0g8BBhO+QcFJJtvRqNjroVBcqyDBR
Uj2Z4Rw499b9GDQ+MRgC/5OC6lnAHYDhnn14F7CTGHVr19wCjaLeznlNAXTiiIizR2phJvC9O4h3
nsSBK3d/HVwztMNyJz5mFTMXO2SI1vfX0NzDad/b/EDdC1C2Z2h1tnROOK7F5hf5FQg5SA+VvOR+
4JhanAQBQCgcSiHTt9gjyhkAmCtGOzkCXAxv3d+/nyqeCP8x/Av2UV2HJ2o78mE9ASjT/WAzW06T
eEPsrQUUxNme3PVT7EpyJ66M9nhaODLc7Xg1Ve6DuAIE6qhzEmLPvnV8B1BQO/MZ0HB8vnqOb3uO
ABEJP+a3wIaJax+JtnSVPamoG2i+Aip1r551jr4KcJV18/FhBPReXXGtNpu3r4eHD/6LvgHXcfP1
+fxs+AbgqjCi+TT8z1vSRvizGNSVxOYti/hNtk+DKwhlgZ9UtDG24oxqnv4kLjpxlIgB4ELEIego
Ji9xteLY9mCHCxMbIPZGC2yuIrFrAOlexZWg7sud/JtoLm4R/H5CJZietIAARgDv1Vu97I4BBsgb
/jW3hrg5uo3qEwRGx0vhHrCZJtEwnQVM67ysiN6ve4G3FhvcLzdPT0+Hy6/tE8HM8MM5iaf2mJ3j
WwGjT75wxxJbKE5EcQZYPxZgrgIDLvYBQLATZIfm+z77ILiazclvVfe656ycZV87kjXATsfsDJzD
EsYACW9etj3B6txy/84FVQZnWDjb6zQWNwWuBNdQ3EBih/Bc4IQbL9PT4st+dBCvxHue3lBL8INk
y8m6W4/57XpU38edTY28y+iSCuS/DvRHVonESXbhfI9R/01/U/hI79iE8abj1aUNKxkfHgw+Hzyg
hRuBBnAsnkEgwab0PuJbrrfgGrJLYf3Q7tC5kDIdbZM71PLc163KLSZOoQACNxOsCIOH2Lp6F92x
rtM5dZTuFnfFxH1BNwgslHlrI+4M8DCXhHEuf/uSP4h7iUFJ7OCHOG8fdAHCgnLKYNZPQ1LrBKxJ
QDgPactZCQ/iTkldJnp32HJnemIQEBXa9tf3LQftgeTdyVc5tgAx4j51c284iUNS3+cB7n5e4VM0
+YnPrLbJve6thBVgHMRzxHmGenYRP8Hp7l48q743PoxnVO++8qw8N+Hw2IRNmAfKQTmQ29aELBnx
F9zTrws1AjCSvfZBJy5c+TpjIedaH9hvi9+W93xRXHIuJfol284tua2Xx9wTL758iQ1lU/l+edQO
f/2UNtX3xorNSSAz4NX83LFSCdMbPjIWhS49gSpsHmlUr1vlg40hA16Bc7Buq3DlbuSZrrIt9toh
2ysHaNf5TXbJ77FdqR6rU3TBcTyKeS4PQYWAaOE3ECeakCJm2+wrdiK7NKf1MB9i1S0ubDab0d9w
tDhyV+gIfJvz8X1gD/UrFUzQhBAsQqbzOBif5w/7FW4DbASGKQYm27MYOXRvdC239VvSRRvPOBG8
t2MByIPq4Sx+K/JHLYgAk6cGTugA7Hc8s/MmOAYC6h8w8Rjdjs/VDn1MAHTqaU+az+LOJYbvZn6b
bnp3PlVe6WcvlL8+POVADpodDFrclQPNV/zIpal6Vnz0NDyh9JsAnoB6HO8MNz6I1+JfJqqgujXc
9k7xVV5cOVG7kHp63ax+8zDsdHzWxGN8J9Z9Z+2TX2qQ/OrfZ5+6Joy3qkc0nzf7cmCERji8TISy
KlAlWr97ERGrVljszE/4C0/GvgXPCMX+2vygfLf4gyVgj1tsx3rYEOqnfb8E9VNzhLSJUWDou59I
Q24FWQEVCB9qUHjytj7Jh/JESXgqTzH8VhJUD/Up3ku78oRZ8U1yM21zvqpP9an8Kvmc7tuvLMgC
WuaFl25KDg6Q9gY1MIdG3SCNYxqmFcdvVO/7Z166VXzlKd6mW1zheb74SgrJ0AmGXbdTfM0fdjh2
8gyWHdvolRgm7Um87PyEmo04+9mvOF5SqAd/HStOD0WL37+vTzJnygmTX6vPgePUgOkFoPu8s4Yc
nH84TR7J9mwfa6/Sz31sTGG0CA7LFTaH4HhEPEX1Whgf4uAskEKYw8BttjkWWRTvXC6GO56nG8OF
afoMVBnYd8PmcviVYzAl87p0Oc7ilcTmyUG1E1fawml0wusnEridEw6E1jY7YWfx10VQ383vyavq
Vb/E1nKhBO0dan32ih7bwxLIL/WTOOFa2Pu1j+7fXW5xG+EhCDFGeBaXs7G3P52w2SGOEYdK4ZpM
GAlFDcaDCQLq2IYBcCvtpB3iz6A9taE4eW2obwfK4SZwvqCwhuQ+ckTsoPQplD0dOWDN8wDz/Oa+
h+/DSiGEfsxzIMqwz2IwFRXl9D1Hjyx7RYECWZzHsPkF04tCKLqJ3+rw93a/5Rjd/x/Czmu3cWzr
1k9EgDncUqSyZMuyZdk3hCNzznz687E2cP4ul2EDVQ10d5UpkYtrzTnmCHO7ofB4KKqdfJlsx3XA
b3hrz+Zjs+pWORenhWFMvhR5EWpel3FvskKsrYCPnuxYf95ZZpoI9W0++AU7Kh5yxGIaXsxlzxLq
7+d/k15kp4cIPC8B69ISE8z9EXgWItaKMktocvNb+c9OMG4I5V6qVwNykbVCIHc/cu35IyoffWDP
24PG8pj/6v9+N2wotcMb6RiHmWaUHPFesudb4jv1bj3aawqG83Y7uJB+zD9VKLAVHI3AnVfKfMLN
qww2JOec5fDyLdBqcIdhsHPqcVwt/Mfh9p37li3eW37gH5bQfC5mHGi/tCDfNiCoQmRyYyzitb5Q
d3Dh76O0mWBf4S5dL/WXhMQo7IvP3SfD/LWl3RrOz5eUv1E0mEh+DOhCkgKv/gt1BzVC2pUSl1TG
ZVJtBEpe1R3kBcQS82XYeLA64AugfW9t9Qki2OCWEOuWzax8c8X7wdwL9S+fSfmG6A99CQtHbJV1
jA6/kO+zLOzTOtLGk9btNIFmfZd/Rg0tCrbp2HEgwJuKtZ+/jhgA9+scN+HaHdKtfBVgNZvAUvz/
JabvYIe1t/QhZb3KrwpC3bcp+gUe+Z9p5tem0SCOArI2H1j6Gr9GoEDc9iXNbrAXpiPgdzoRvoFO
35nRDbAISESAchT+YMPseaPbAFmBkuR2pS4SvKCxNa0hLTgGDgWTEzS2+Y5eviztghIMzggGXYhr
IfE4NbKDylG9o9c7Q+B21KTq/EuH4VasGFAIjx1j7TujtitwJl4Bli9xH5Xj8wsTTNoDfLMx5SDm
C9zmVnyTKfpfgS0IVgN+VB7Tj2wHHCWc6isCPP1cXVD4T64K7pScGnknruGVjNT/H0gbe9P2iTaq
7fgJwKoYFi1EayLCsGmmT+ecY6+qFrVkKy+tvPDjhSbY7avS28q9yjQFpaZF9I49PmoPJblV2fwD
uzmUb1F2ZNFzO/ihjnAy20V5X4N3/MJR/p+h+N9PD7dHVhk4I/g3lqFAAv9hUrVh6YlGG4qnCD7w
ClS9xLWhfvKTd25+BDvR3PfRRUJTDMjixs+zMW1TuiKZi/2mrciZe/IRmgounhGidFO9e4Ib6Hdz
O6BgJFbQrkqrgoMuemjIUEtXYxku9INioTxkarxUjSurI+pX0ZlbVy/Mi8Ra7hYCjic3ChHu8WYw
N0KEpXn9OdvdwmHpfEcnK4Lql6QLamV0RIIrHsqVNuPjO1naheM6Fj4LbGpUA5IPNaDak7lVLLTu
FhJPaILRgUBRYOCFAxlW0m/g6+6wjDaOIqNgeal2h6g7jjN3/jBUu14+TuEy/uhBJNKE6pkoE1it
n021RyAvVbuMVBxhXYzIvM+y+2z5NHi4laHRd7y1XqLHgFOx00TKJw1K547l5gOuLcX3vibUZ07C
0dQd/l3UntGjAVUxJBLMh0e0QE++yaB7vGdUvWWy7Z0W+mu9BBsHV3Rzw7d7406fbkHiBGUnxJva
Sm1TWwfNskaA0iwjoOruUPt77tRjKs7E6FcjX+rTmwZ+XLhQhKxs36oby9x7jZ1th+hAOpdk7Es2
XQGmy15nuh43MNQiLEJWZOGMEpb0OdkjOwA7fmkNSWwHz+DCzOqxAHf0XfyWKWAMo9OeDVb1SmPi
FOziW87M5GgE5xCod8/b04GJzOEJoBzBWqP/GfepxEDVzdODz7jhTR3JLCY6BAnSnhdHToFlfjkH
5n3+nxdhNt1T0LbBoP+y5ypj5k3aJNf7rFqnxwacfU0EJkgcjSkdUmZ3O6lYyfeSxtTMLq+FW/MU
Pkny3DTP3pH8Ac1fY5fwi0BQmmH+nz7XfGT+5wXVISvFaaDOBsI0vmDnvXsD08P1N3MpmGz95S83
4l9uJTsC3pdEmOEWhdfY3xfMkszToK6MJ7T8OTPB2qVZH6HiQ5h6jQ+VsMhPPs0S8BPR43VCOVLI
KzBVn3FlY2v3BSNgVxAwnf9NzvEvEo/XO+6IujhTdkTxixCs7qVREGp99rYM7/TtfYNjCbd/cfr5
FnyDg3IdxG/k0BP48487bdeRc1HlIvYJTbjslFu9eAtGcjXEagUTDt8X9u4eBzmjZipjLQPDB6at
3iMyWg1fXDAqs2tYQWLHGYhJ5BhYG8LWFpKEtoKJWJBLi6DObsIuf8SAI8wZK+3KrNrB5XSsuFoH
2niTQYwMQyLV2W+NBA+ifGKk1q06O+42CS34wFEBT7P+GEJpoSXHiZof2Ni3bDHYUS9Ppi0jGDWY
i4w5x51lMg2tjjipo1ZmtoPvZUq8mVnGiyA3FpYVXyo+Y6js8RB6kDKsPZSHjE3cqvzVzzdY+u5B
KpKicZsZqOj6l0XdxX5gRoIR7xPfjRtmFPADtszVMijTsBG6/gEbjp+vKX+3rrXZEd/EhQZXxy/z
tHKYMM6irtp3b1E91ybZk/KaESMR2P7Hx3TMXoeT9Tx8Fi/KpTmZrwacnaf6Nfqw3o37nz+L+sd7
7OtbjZZTtnCytXjTvhS6aatHcIq14TQtLf0SBbthn0NFmG78mjZGOLTBSYJELAQOiYld9iwPcMem
wOn6YWnyR7Jk76v3QrKHSSXDO7Yjyhp5qevboHXMdIOaCaXWULkqHqL50Vqz6xf5nZkyrlkwnfBT
ZrsXT1tF6atXw81h4gJSFR0LwzUll+RfgRA0ILzKUUAxFd9uEcHEbM7rPn/T6i3DL+ZRsrSGQk1p
996Ii5ixenvfqkdemto/i/EO9OqAQ02kbRr9xkC+n9xPICn9JuJyoSumtwZgisyUStLW1vTGEMWy
HLznlJmUY5emG5z99omT0GJAFi+FdFVoO0PadpotZkscrWL9lnhlaolTl51i9V4tjpF4zg1UTW5t
guokMg4M55GSS0BVnzl+9wonuRpuCc3C8lLzHCQr9aIrXZ3Yq+fA4juD82sELi5K5VR7xzZZ+yBu
3XjuIOTAdBI3S7FGxgR3Lw22A1QKC/tqLCOfZH/dhzte2sjcdt5GYJzX2kW1iqqz3rnlYJv47xwj
dCOmM91T9HrUF3J25zc3s+tOsdL0LYQzCMxoq93c3FCvGsf2IKUPcn+jm26V3JfpOnzWYbxrjx4L
5JhR84R72NND+NjDTJoOML6UT6t7oLe3zhhXxki1JWpLk5pkq7YbZXiT4UQVW1TtVgu3C7sM8ZpT
9CY3fU+SFBFtsFHbfaLAIFqna+wxtPiuHRY+8505tYmMM0c8a4ZDCFUjzkFT6ptOyHDg9hPTLdfE
63A7LYg1Ofq3k39SCHrxbEQZiwcQgfYMPRbjMLx0bQVAOlxqDx6umkdwqYdy/PAlibpmZQwvxcQo
edOfPfRNvUt4qyje4eLtjLmE/yBD5GzZhBSCG0XE+aJdwbgabMFtwOPdnIKOER0+xC9dwpSUWHs6
a/6rtm0ATBbmo/qIjVrc0ChPiuvfGK1bAUumLkd5SFDdtqFBiPDkwMcg+KhJhABzZmUwtwBTeOTT
qPG9ki/xmbPb+fgLbzL1KMH+KuErDLY4XAzNiRjEm7sImn/6nIapXahb7aU7BcWiPsOPaJ7FNS2a
UeIQu1CDO8FwRNxGmbNoe1Ffqe0jaF0KnA7MOH4UIwyzY9OtvaPQ4hiik162Dy34k3R4zPeFcs0/
ayLK8qW4TtSzDr59bkSMW6xNGDp98gSIIIyrmCFwxCtOaddtdBFpVHMTxW7B5BH+sK1Hy94/TgYi
ByhpREUviosy3hgnoVoOfE6y9qj5Z3MMZqpgG8WTPJ2rbWgchOjY/5bg/I1jGcp6VYEVjC2HiJHl
3xWJVCdG11gIKStHOAtr+gNmL4hI39QbcQkRwP55d/6X7IGz4Jw3Qggx0RxfEYE0Kyajl+vZIC3b
kM0KS+Fxntv9fBVpPuO+HgGQj02c/hCJQnj+8q2GFO9fnW9VuvOMxVaO+CLZWwb5i3L987Xk3671
5ewTvVYLuiIfTzGV07FA66Y4jWT3B3K0umanIPab22dXe6lvKmU53mdM7HYSZ8qwaFoIdb98efm7
AuC/X/7LI4XemY71EJX7ytpqxUnCeccKodJbAAF41hc+CaIMRWf1tB5WGMTUuz+Gfx7pfA+BelYx
4hqEjdyLcIx+Kf+QB3/7aDB04Gw2VPxh/340RYm+fxzl5iB2mEA3/TJtxcDGFgNFjWnrKhZek3bj
tXcmQqAWJ+U2L3bJGDhFoD8OIW9mZq6J6eTV3wbJSYGypj2k0XqE9xRBFW31XUGL5imnXnoIhItQ
PAvFgwW40Mv4aF5SnTvRgAaoz7m3yxN5PZCQgkk5HCDfPNUdZibFxiKoV6AFLnJsEQAjMh2juIcM
7hlOXa43rVuC4sLgZVJSXMdyiARMpPBCmEyoQ96NX+0Hf1UUzKz4ywOcnnm3G46lz+tF9SeqJjJu
KHKytszEaFGYAo6ahz5l+AOOOT2PKJvfS+FNlvetSYeP2Zev3KT2NDyGxmoKYRkd2SesTdefvJQW
2k0s6OxWYy+04aEuN2G35f/7zc5HlZOx95pHq03c0jp20zlEhdAS4aHNFFRTelcn2UnY9DpdezQE
dnJXGAldVfjecW7ngfbY64h6BkaF0PDNEmpRGswhYQRtiZdsLjVNYtxfhOlW7hW7VlV7yuCPgM8U
0rHReTKQQ9Qc+DoyHT+XtwlM89gzN528bgMuM+0N0TV6CnbhVAmPY4imD1ae15qL1Nwm44Nqrnrh
lHCSw8cvw4eouJWszi6YivqQVD4tTDLYOrl/OdT/6KVtaJe6axa8yMjv8uZO1E5tdI3msx9uYpi6
ScUiSD/MfBUGn2lxhCa2DOvQDcWHqL5XEtFOpxA/SdoLOKMZ+V+cv1PE4X1OoBrX3dHiXLzrUbAx
1NITPEv7jzRjDsVUPXzqQKYwUMVbi0WtLWEwLxK4L10OEtF5DJB2IYLk16lg+l9vIrmlw2B4aSJq
CC1HCsf7KQCfaOvFEL0ZFbUOHttsFj4mSCLL9AV/EVrH9l3PQltXxhXG6jctUZYZ5H2/eTGM1yDH
NUM+Nu0VfnKsXyGo2314tRi1KqcsFqi9+lXe8mSVmyC6yMZpfsyihmdclm/FPOBjgYB7PK6qWSfm
ZI8pw4Fh1SuboLr27cMkRUs43HulIhqV07BUtqXq6NZNPdV7vKZOpaKB+VZuct+HTB2K+7GH/yA+
exatGncn1jaEiTtd7G2DoTmXGI0krcxiuDbpMZ6yhRECtTyrgu4Qcjnmiku09j4Q1WXWRLfDMCdZ
W44SCLdyl6JWO5cjxXhROcPQLi0/oJu7etWxpz7RUKxi+J+qMUYR99LMfJeWkc57Kx1KjVEAzUpd
wfqTcRCFaRJp6krqPwKJdSJoJ0TKMpSjMN2OLPZWWMn1te8OoJuVsM8RTxjGdhj2E/LAyL/qYIwi
bWxT+VBFmHOrnotVev+K9Y7abluVEYSHMxK1ZR1ktxMQVwvXXeogjUR/VnYUgwFBi1Wq94FPkKEJ
DtZj/zYkw4UgS5fAYd17bhi2iubHxH5SlPtJOaUdfA/vgMWrJN10GCMrwjm1KH53hWcu9KpfRLz4
uL9a8VvBNogIwlcWhbAoFFiq/SUSHq1hk8sN9PU7LXuVLMEp/WNlLBv0fnW+T6N4WedM0PDvrSto
9WWLYsppxsnuMahIkutATGae78HKJt52sVUWWPEu0GZgT/ZRN9eUsihj1NOnjsxPH409NqarKr3q
0W2evxZkbo9VCx8aKbaF4LlAVY4qEXVsCHHOu+nGE9q82r94rL4ye1ZYNLrBDHhYBiGUo+TZE/dZ
cbSM86AqkEg3/vwSYv6Uic9BsavJ+LI4eh/U7tpX5FxMNDnA2EK3SfGRrd+eRtJcz55+EpUX33pT
KsAy/aEfPjOjhOCG+gb4zGte+jrE8e1WKg9GjXuUiN/FeLbSp3r4aHUmfUjwtU3nrzS+QdBetQo+
Q4iAOXoWO2ryNrPl6qrrKaGEqNOKTYAGLWzPUgvf8aoaf0SXHVrItqwInDGRlT599iWjuwBOZoIx
zmYAfOi7dSiK61JlfuLkQeZyGAwxTWl2KQBhJ8WAX3Id+44N9yb0DTuOtWU84EuCNuYt78jS6xyW
rEQzwuzUfFOyc0TvOIyQphVHVNwQXZtsZQsvttZj8DKo54nDFvnJIB7EGkyEnbqAMV+Q1ARJfRRA
PYptbd0QHW1u6yJeofWcg4A9SFL6KVOYlSkzLXklGP2qCJwWA66+vPVr+ALBp9koK9iih0C+lOLN
vHGacrgcYu+sY2/V1P6uAQKWm2fIG+ZCKEkMmcfUbGuKdGNFZ9F3UjFgSkC0Q34f+Nchug8g8wek
fagcDsl55NZLHbGNwiqRP0URA5UZtak1zuhPOd1m027yLVcKMkeEbGmMO2Pclxgbjq2I6eOZt7+f
ouMYdiuoxBuxXunauhJvzDxyDD3cKZyUUROyYxj2Xk07W6o+DAIJp9hhcas1BAojZfDyyG4sWFjS
WGiapsLxJSKUgnuUL07RKDa3LCnRKCzQGyNJRqqAB6BOT6zneDDLFCrlneL7rpBVy6KH/5L016yH
YmqQfOYPCKuUrVT7m6h/MTUqlwwD0wQ6kbk09GqR8G5kPbskPqEtShm/uhokxMG4HxR1F7kxLl+c
8DY26Y7W1WvDf+unV0M5isZZ7i9J8Z4zqZ7cXmDyjjO6hlTNCJJ1l32KQAJlzK5XE+vbS5uMlhBx
VEjo5gSb3+AM60xnHB4THT0ZUJkdQLqMbnr0CS0c5zF4M014n/Kd36eLWsR5wVyOJZLogLgC/K/D
WQ/g31tELZnhTsyetJpqZvSIb56FPu8ZTivJSCEFHAGi0wZsKSEDbQW9Zu8/1yEkvuiBDz/UEDH5
w7X3wP7ZSpiOq41N34XxjtC889pnrbcmi9nWqeCM+BPjXjnCXoDIV/amJoPAZILsRUxS8MiS9nUI
cADJy6NZRKMcqt0ipMBJKRwkPolZHwT9FPr5Qkc0U3pbcXyszGMjPgk6LBj53KHLaGkW6CuTDhuN
aG2Se6wTbGqBjkb9syY9eOLVfPFHomrVBxF3V8MsdhGtYc9XnubSrrnnYVbI4IeKSCklxjQUA0im
vOXgxjIi/Mt8CAyZR9NfuSMVca/vC48pGTZajbid2M60DAqGgdBwY4zLwfoQon2S7ALER6bslhmh
JirH5Ho09YXepUwWcb7MAlznbmP/iom3El4UMKbJVuEhZG9lPtvPSSicmFRW+8nE3EvvFlJ6lqrj
yICug8E83+NShMY+sR+k+dJkFoiMvGTeKGHGFJjM5dVj1S15ASNUJ4MBITZYpcLKLFpk7O9C89Jk
hBJJ6Gh7exg2Q/YRRpdMh73gv1hBeoPmSFQvtQTbtmCin+zydFcETC+NTVUQ5n2L2pk0mX3BRi3B
I6EyInQJ8MKytlPA15bOP/ePf+JF/ulVSVDQDJMkBVP+2j9mra/LodQcak0j1pSSBxgqrQw763oc
PJ9VifmIXC9FOHX9NRges30xD00OszHCJS4atAFPpoT6JNvF0b1p4DndHLwcFpFII+ejFJpVM8Kp
DcFuGEFpPU7X21ZG4LeRaXcUsC5FkTg7oNoVL0ErurQ/PM3HMblMKOY8HQXUvdq0bgGsJfD6E0cw
nytzsRNI6oJnFFN6KzlzpH6r98kqiPGOEFEoKc5kGDtVrha9Qb5KiWAzvVGNZtFFePwQ7SUm7drH
Cb+kKyIoiiiNrYLXfuIjyfBVRwxNlqJ4tLKPHDPf3nid1FNhdIgpVol+9PRwUaRANyPS4D64ySRi
QEYSeConJ4Tt50clfdu7/udRfemshyw0NX9u9RvYaVCA+Pac7B510/94YmeY9T9f8g9a/9Pq+EIb
V6bENzi1WB3CY+jfYx/W76O627dU/Wo+LmupdxJMtxhSErRTx+TlFDzG9i0UzjgFsGKxAyODhAl6
bNqW9tHX4iaP4QpIN3MxK1k9IryXqv6IBqbI4FxpxR4RrPvh2hVvXXDNo3Hp+0dJ68gTKWeNoF0P
sOgOMmp1P3SGJHTIzTvo0b08IPo35WWMbYlEzow2aYtEO6t9ZidsKQIi/Di5TrxuHrhXwC74y936
btCo4xpIMAnenIjP/wYXKPdGqRMRrsbCPqio80mQ18iML08ajXkx7LoENODUG04rHUbiozu72luE
a1fLUVol05I3xQsWFDApub6pHQdnjB6UcSdaBLGsxzkSwR7WIyV6v091FPuA3mxkjKg/LMh+3i3x
CYCArvSZ3wONStlj/ITkUO6X0oGzLYWT8YEMsUW0twkE1+ge/OGcXEoZ2pXpqM26R6q467pN81ts
kzyvlH9WEumspA+JJqHrX1bSqFSdIBZ+f1CD2InoLFLc7PxySRGkaBGeskexvEo4mxJms9IwEVfF
T0uHKqGvBBTFk/Y4v1UDMEENQyFddsc0bslnWOjmUmJo9vOj/HaMBU9Hwp6QB4rp2t+PErsCw0uo
q++nZXb7Oos/pIWwrX6bR357HZNIJPxuiJREg/T3dXJ9rLKyKeKDxrmhuaN6lkayz7oPKTrgGKKg
MI2N35JOv4FB51ReEUksAQXqVxh00CMvK3ogutnaw+sfIuPgRdR1/RZbRgwSOKrzX0wfv7sk2eqy
KKoGWjvly6uBVYFPek4V39XFTNMmWE6xaU7l/bim/vnl4f1B8b4sNu2/V5t30v9M1jvBk31FwBC5
jCMcTdmRp1uBNyuRKtuQPgp2p1Y5mARNyilzFszLNMl38mLc1GPiCIpCcvuHrDwP5QkRvSLoV4uZ
ql9jBVaWdyGizzhOIIBgCNlDx6sfDLNy4kFc6ITXczwtAgT1Xg5gBaNIGjDpNkhbytrrhOZVy5nQ
BeO+SnOyUU7lzPyCkELoegDklQvspphHMmbomwOy6mx4riXNsaJykQi3vnwrYxVQcmh64XNYH8SW
3t+jQwItibaSlz4HQ3iTJtD+eidqX4j/1I19xy7Q9VRjWDWnVuaqdG3R26AchGFcZ6G60ttr0zyk
FrzPiKk/n0lMpYMRf/zp/qptgLuPRJmu4WbSwOOyut4VDOVcDJabICeLIG4IGidkFK2LBeroQUQr
ztVqub1UFvOGYbZ2R0cdfnRYX/QpwtfkUOJ2bn0QRTMC3LVpiWaOOpbmp0JWX6o5rCsC7CS+DCrY
npjNPlP3Jr2/oY4voUZUGrKucDDuwmIbMkYvOIWSYSuMyqIRPJTlysrjO82m5j+vsT8Wj1+X2ByM
KUKn4OWVvmwQqiJnpt+W2t4Yjp0M7eU9tKy14gWrZPQP+LhERGLA++kUunQxXensUbM1NTpU3Jr4
QvI29nx8Dy6FdCN43boIz32PXwhboCRkx65R8efeybg/S9ovRd83Awqgb977+W2E3Pc1NFdCXF2y
lWoHEPlNsKmk0m5R6tJW2FH+nkDtGsXbVOYo0k6Vef351v25NX/fOjg4XBgvSziFmvblKMi7Tqu6
wNMPeXahAW7FTZTWC2ZElz5K1gRA073BOkExh5RdG9eFgCCUuCFfCRbZdMDfAyP7nz/Tn2v+9Jm+
TO3jkBc7FBvzMArSlmmVOwpQ+NJ3JUNNhd0YThvOCCt0fJq8l5reJmXBZuMRbMDRh8uESihfJcOm
K3gvkNw3QQtP0ZUmxenhhne0zXkxHfsPY2qY6h4N+cHrkW3pOkNCppFJvYhF3vzAs2OtwQbkJpvf
kqB3t2Zcf/gD7H5b9d7SYUBP+JiqDxb8yVQnvg+H8dKvl20RL1oya7369ud78+/J/ffjmque/2ym
rZKXRpBq+mGiI1CCnW7ezADHlNz9fB1lbjV+egZfXilN6TMxEHrzoBT3bfpuMHeuTazGmz+LE8oK
e2Iiv3uwc1OjRPCf4gSMM8Z4N/pIdKCkkt5VtYxM8KoYx1OZU3vl/UqM4dm9lQFM7+ZsaPdGj3Al
cVJCXUBvwYiw7vrlq/w7BPvrnn1lwShK40ltqeoH8r2syFskcYu2llWEfDpd+B6oF6P7dGIA1+JY
M4/tUnWJe5SAhh/gRYhfgNkWKjqs4GmC+EvEiOshMi3XeftYwUDC/3ZG1AYIpXX/28f/t5D9++Mr
fz9yC7Apr0veUKzxMVW7hs3eqNd+9qay6vUudDufl2Dc9crWbIwt+QM2TVSXXAYme+PK746ecOA9
nr3bmnTVaCs9ykFSoABm7zHi6Uy4BlgMZCKKzRaM7l42sAp+qyySBAzkoQwHx3Ba//xUvgmN4Wth
FSwTZs/e88dj9z8rOTWVls4Wgg35a7hD4S+dFiBPGCqb0KslDUe4h4ixwvgcku+K0zb+MPyhnz+F
+W8bN38KknhlQrDnUfTfN1fDwNLo0y4/pDSZKdi0qZYcnlPg+gnsigFr1HTdCqiH6Wz8d/ZDeAsN
PlZ3vY7DGEoy41K2wPOielKrZ8kM13J0FMlvkRxNHpb5gP1L72QiMhp/2YI9YjLozMCdIm5k89Ll
b0Mb3jVpjzUUWGj2qhj9IlOcMfKeJe/c+3uc3vEVgRlfrsXilNGE6/Gx6/dWiJLxtqgSqE39EubS
3oJI3Kiobvtx78nlTqA3ZqIw6Ls6hQhOaeVFL1b66AOeN+G1wDELXr2ZyasA3nbk524UWwciajd1
OBzDiSFs+VhS/kda9stkWp338H/2l/9/4zXxSw06lJzmBRX13XSm1TIJrMptw1+JCElf8Edp8zs8
4rxbDW5xwRC6xsSFyVp0hLskGSdCS7adhFysv4VlHoiHIN2ip/YKBzV7B66GgCMYt0wuE/oXMKId
vNmYYJn4MjD5Z+ZOOrwAifjF++Xw+vZthdZgAaMSl/G1nK8mWcohRGdHnD9mI29Txk+29m7yGr8R
kiYU+qef1/A3BQRr+P8u+TWKvPNzrx6bNodIgep6gwobXR84I7qjCtbNz1f7hlLA1bBWxClDNHRF
+7IdGf6UxnLKSI4sZWKw+rlovmBUlWOLQjDmqOWrltNytlinbChLb+f3GuGaHxqGRRrOYAB7UQt0
aCi/3Hrt25f5Px/tC3zm56ncGhBBDoGxGahiRJLUev9u7EEg/YVYEY8Dn/o0DxvbXZQd8FFXzU2f
PeWCTNMPYD8yyQbYUDF+K+vsic4TnrWxE81gF87MaGMvAvsL0ws7Ewmeuv9clOhE2U5b7IFBt8oh
2Ajhh6Gru0wCrUct3+/ymYpwwE8Sz4K23Pa5dxPP4/1O2aR58wvwoX57cv/nLnzpYn2z7VVf7/VT
sLcQ00ATG13f2KXHoMMq41SMOxiDW2TernhOpC1JDviGso3YrRMhZjNtE+q8ne8XWeoGL6ghVxl4
qoMFMdGqOh3UFuGtD0T3zEA83WEiIex/XmPqvIb+2Rz+8xW+FKWhZTZdlpj6gSzrjZWDzKTPDWS7
4K6X7i0+VISLs0KilFAv5t2hFB+1dAWGrxtbLTjFHPDYe+o8eu0dPI6UJ0xc8SHVoqvv7yTDpeAX
2LCDnRS/Z5hXNC+CctKkcydeK2NjKiCJycpvcP3E2OKXZWp8W48Y2C8CTFF6/0Fn/nPyjRpROppe
6gcMloRyO7eCTSFvLIYZDLrA0DFDhLm6kVtpybxF1zblbLpRQQWQMd20smUHIFu1wpk/sZoYWcaN
d8zFdKGAHWjiWgH28zTssaH4CPLgJrhu5qnxaJVkMpq5IysFZUHgkn9m45CU6tGuQNaZFPia1LAt
Anj/4lGDlzoln31wySB0EkEkSSQM54JbRcFJkJ+K6TlrpFWkMSSDtJaU9ziBDbmyqgeF9X5J6ucK
YY2uek5LKrEP+zOqtuZAdC28P6/8rQskNuXbZfN/N/ZL39AkuiqopaQcAlzcrbWQ3XiGuktw/UbJ
7LnzZLaLQryQbnUCKDtkMFFgQFoAANFRGM0Tp/HJpO0PVAyX0cMxQDOyq6rA0ZBfVdipoXCpLY3c
Bu8toM2YJtwBpLuwOk5x74oavr7lR0FofRAuc+9QGRh7fbSBtKlkzOolXCKgtcg9yWtY/EolPxaA
uq/RMvuYfkjPU4wtHN2DeK/CIUmjU/jYkj+LEKuzkGDiVVN5D2xuYvcS4gitWLo7FFgzLn1mOCVn
Zw3hpKc7b/27aRaHYfeI0wCtfFGouMxd++SSocnK8fcTjdtEeQjDS4KJjlQjHvahcoyDU+nPUv0C
8yYU8ZswYTmmpAoqDEahq0I7VvGsibSDzCTYQK/Q4SaoeNhkVN26L6VlinRcTNdYEttdMZNWLbsW
mE3CP1H2bbEq+z3cqri89br7qr0M/T6xnqMUBn2lLypTt5OMAOfkUXqTWliOtefWHT9qusrZ1cff
1VQyvGQgWMto06piIczTHbmGViQvYnrVEUBCAFYGwyuhQveVU1joqYNPrX/IGQlmfcc88Nby8OTE
3g24xfdFYp8cC/yth2bF98qVZj+NMC1JuUrhvHaikNHIgIAow02Q4MrPphMlF11+I0vJNaP7Isuw
jDYwPqYQbz87b4BE7B/inJwvgh+iF6mzDSJExVzc90icPC9elkNxmzEHRRWAhRBMM8VaFulpaDlF
XMa/ZJAa+NHhhYFpOU4mqevjn6K5zUVHUG+thnGRjVDHAbpsAaIoY0ryRZqlZ6z1Bk6Jy+KSsrWI
LRQdPobMoslreoUlD0cZ5wWCrJNriwDrLGk11Nw8/5h0/HWyZG3ia5mp1BGoGQSPU+vNyuKVjLQv
lrDKRJqkshCgNZWCto5rccEwmRFQA7rCi8Woe1Qfh7Ld9xi7dUm26YORahQROctaCoelVequX1pr
yWuOY5OtFam+L6Z9016UCqxdJuC80v4fYee13LiSZdEvQgS8eSVh6EVKIiXqBSEL7z2+fhZmIube
qa6p6ujuiGvEoshEZp5z9l4bEJUmIRYevlmJ9qgB4zQDO5kuiibMCNT8oxQIR8lIPTp3QbDpuaNL
Zf1OkKajI7GdQ0Bp/k+PuH7m+UYdus5gI0vlbanXIk5jXBi2ILerujmjKhHjc1S9Se1Pq8MdR+0n
dUjMQTi1NVPh9JBLEAYV5UFEABaJMzJeAZ2dST6AlH4JReAVARjLAsO4Vr2A+7MLQFEgcBkWjrdF
0eUXoCAE8N3TQC+uLnZ9hEnOeGi6Uxn4MHLDvTn+JDGJDdxXlATYJRzk1ofG2HFzmWGI1UB51Myz
hMLtZFogBU28UMf2Nlzm1CssfZePzVFDCJ5Op2k6+7R454BCoejXLaqm0TIhdQcv/SzjUoDsUbRA
QBG0d9mzkcPyQZgf09tPgogQSB/tkzmoDt1TBvdUk822s6iJS/hkU47Uu3Fi5joG/6iBvlXE7KLB
ycT+gGg0jKh7WEOIAWVuQGIZbgcrfhCYpmbNXYlGrlsVfAc4zHX2qeOPUbq3pGToqQZeQuS0r0PB
paM6tp8olJCVGQNMWomJNztW3M1bKX3LpOdqZlNIsVHUJLVxegloiYHLlgptXBXNfZ/vDOID86xw
dJLaJFTx6Qt6qWk+RUZ17KmgJzq0WvcWEyRUjHutkFwDGFWANKA0nkzrw+gfgu40x8EhaycC7RGp
tXabRtC2ngRucJV8SHyk9tdpOtH2WTfw/SyRVrKYr2v/tZIBrEQbqzA/AwUEjqyux6x1s1ICFjvY
enuxuDWXmG3LBBsTqyZp1QMqoIQDWkq8lghYXb4qiFP+fNH6jeR7ucz/c2L+Uv5GsxQVGmjPI8eD
0uBswr8yiKbNuBDhqKiQbUOPWeW7NXqmXSCV2/JvAxBl+UP+87b3v2/i13FEJuWNjOyJHKcS/gs9
XHcuj5Yok9t0D6dzp61ssmke2UcxgNTK1oCjHVx1wQOvrEQPc/nCyEyFl5R5MhfVeD6mlCbvk23N
m/6nBY/njF4NR55bzj3Q3hR8r3/5HH97pbPk5T+GbpL2za/4ryud3/qtVFvNAhGkxhvtj3YVHaqD
j9n/z3+S8dvb/b/+pF/uOJHP5tJMunKcCarNTB7JRy2enCZ5KpAKY31e9IpVNu1NTqIWv9EinJCo
4WtB3dRs59KsrsuB90ki65Dc4sxR5ZLC/3WCTynMj1p/0xaVLrjgRqdxP55laXDKHvEKmZThvB2Q
bnFbhmyOKxkzC9IUiwrCnBOcPDCEsM9kjwV+mYlmf1u+dwWiItVazwKKewGkYiWe2kTFPlXZ6fzK
dSYzO0cgnIAYATjJ25Gnhnt+HRDPEvmHEuUuw7io2zBIOiQyeVeL+KnGRl53bw274CKq+/PH/JtR
IA/Gvz7mX/qsVdkp1gQI/xhCxCyIU6zDU4hXltTEVn8eutcJs+/f6Pq/74n986f++iRYg0AANOPJ
UyzwDYAgNgqs7D7DsY1mDZ40flnFVwWGsUYXR4KxFw93sSR+Y/rbgv5tKU24lUV0vapSi//fBZ1V
kezXTZmfpPB9IT+HBDUskHFw5File5+pVv4GBzf622xS+11jSEb8Qm0kMbr/dQibzkKbpXlLR477
GHPpAQZph7ZgQEdI1hlpDznmLSInpe6pRXDSCea2DhkMzME5KMi87DvOGVazm4lPCBEG8Qn9kZxs
syQ8qYHihAhKdKjkyzisXyu8RBLf0niDnLRu2OBAo6FInrV+Iwowg8dDXNbrnKQqnEsVSkmLoGBD
LM/obE7zFFFmwvjoifP2I2em7BizzmmU+KGl4TBkeMuFIfwSLeZyf16jv23Ry5Iuk8RgQdbQlnLo
X5sOTmqlmM2mOEpDtxu4JUQJHCwzw8IBuC0u7EVPKJFRX4/GN/XZdigo8qXKG0sw7UbuoNfslOri
J4cCt381s6yYi1WGa9XQ6jXzw5JS9L+OkjNMG5r1MBJpn75WOkHuqUScAa37SP7b0tP+nz7OPwfC
LxPjZhCMjD6ndJEvQC46kJiOgYnGjLHhrgMqHAO4IW7cYVcu8lEs5JMOcBDi9q4miuUBshux2s/+
Mas84R48KALqxXN4HNHK2i0YabKT8DfhbaLY8+l6e5DjtqpHcpsiAb97OGsbLbKz9wSczS7xiiPK
mBGa9Yam7rP0AANsnewUSObbChzbAkuAccfbkzZtuG9AzNyMbiU9xHc4+eZbdwwAc/kE5/Bz5Rmv
mOT1Bzj7ppd+4lactzM8oQgSo67vBe1Tw2fBjTq5V+gNUL71BONuZ2UTPymjQy1DvvPEBN2BbqOE
2z7ZROFjB9lBfSDczFGZ55fNXhY2KjPvabwMyh6P3gdBM3xahYVcyFjF82EIti07c4r094xFki/S
MbJrfW6YycSPmv5j9kg8YOlN4lakP9vuMvWOayJZ5x85aEax3rRgk2AJwOhM9iE3WeVVSLhVUpZt
ph/KBAzqniCu25dxo7w0x+pYpJ5A5bbUWlDAxnxVcG4kW0lajN7YkNhg1TOA8QdOHgRkmCCZOjPJ
xSoZ9Ny7XIEga5KDKyMH9oBF8ok5DqRcH3rJ8JAEiBeBXaf7jCQlZaOPO028KsmzZd3FpUfnH3pI
oMM1/JoqN5C2OCxxo34b6iap9rGxayF+DefyiRlg2n/pz9VB717GdEMDypdvQ3Jtb6fJRc6OBnGd
PWcMCWib81eF9ag0pzTaFjGZKyQetmviEjrllHIPmEjkg8Vn3Zn6vyC4bTcgDkA26W9R8G0UNr8n
OTquv6VrSvKT1OwTL2dR0X2XOPL2wksybXk4MxzvC4DWYkbl+uOF4gSSS/tREp13rQKWPuLpLRow
dIIwLRzDkcZPCkgS3sYNr72qN7Dh8c6G2oNiXgrA163DuQx1DtG2yaJO19S63KIlT3jTLhzr6/nS
7sclXytGjbkWTnO28kQ6l586/B5qf3mbYF5r1sWxbyhQV8Jjz7tPPJLpzu1Lu+eZQBaHkRL5JP+/
7T9aaZ1cCcErNtYp2g3x3jz7+SM57TwjaLJQV8mOL+3lfF6R8BDKjgkKhIqVhBYaWhP5zZtyQciu
wgfhFA4wTdwZBcR6sfYll+iSPnR8SiGjAFegONJV+9tyQtPNMJk5CntisMIOpPYcAyy49DgXm+QS
9if4DwQy2ZTfFNvjJVLceHQnze5VfMAlyasfDJElmPDLXQg68KbQ7I5fFXLpEWQBDH7U+eiVtRPT
Y/PMbbnv6CrQBqgTryrWY9s6VrEVStKFhLsCokDaN2sSTpdIAeYb2LyJyYNP9qRHuyJ6XRA+Dk64
St2HAbOZfawRdb8S0Ub75HowFHHRXM+A8QwnC77k3sGaMAlfs/Fcf2iaN9MehaQf7EAGm7EDB94z
SJoJvtuYdDrBWj8jK52Fha2zEHm8vn5KUYJzqQNXPmFJZpUQahFXuOWLrT7Sgy11p+Axyi04fDhE
JJwEGjO5L5Tu+rOEraPbMFjq4108EYfl6qpjCUhPQNYSmtTVx64H4hFDKDczHA9U3TecyRysqvI1
qI8TiQJyfq1VKvATZu6g5jiCMKjFl+q1Fp5SVO0giSPZnl6lBZy/6+qtipWs90hfoalYXVIE+vVP
rLkEBTHOY5cioIkgoa3+Glhe0q9IThHMp+ZcDCfSBuTZJaXBkJ8r9aucMmDLa+PSWSvCZixvYPyL
VYYNxS158PQViBdIJAup74BcCID6KnnIPqqXDhDSodlbBwnRzAfSVapfnMobzqeYaE52vDOzbS7b
43dhZ/eRl8TrtKqvOXa2VbswLCn6BhpyewbQTGMP2gP6+HdUBOYlOoXPsnhUXv1r8MPxVaEBR4vm
GDiLVAc9GmAZjTSQrXKOPmR5W6W2Ag9VuVbJI74dg4yktfzZavsUi3rAmW6HJyiJyvoOu+BnRP+3
Gra+Cdngiy9FDt7qd9P0ktmd0msZvU6cDqUKSR/nku+qEvMD3Cv3On2MvxPdQSGe8PsmBAOkxNqQ
pWM9DSwrKpAAHm9W23j63XT0RolCekNajMM9TXVj3pn1AL9aPoQhfvO3JDiOXG/PUnzWkCCu+jsO
L0kiAe0xSTbF9KCw58h83G1r97j2q+RSYtCWK9BW6KrscSJ2NBK9kAEGAubcraeT9YBDZ27exILu
k4eVUrvlWMMwYz5hReD2PoK1uxQ1E6xdfQIdbfPvVGh4sXUAhyzdiizPypPZYmrB1Z6zwq6Rzheu
UL4PkRtOhBat5B1naUn3bcvw8Vi/hsK2ka4BnUdbL22SIrYZcXOPCuWLjfZ2XEUP9PaFfQN0co0f
rtsnFhL1haG1GvabXF2V38tbSo+xgpB0LWyHjWI4xQffvfloiG5VPSFAn6GiPsEbE5elFtgipXHd
bcIjiQK76l6xep+0e8voBv5TXFxjj/ALRjdpjd7/wPXVQo+7ZSi6rFFPueeGI3OSjB6r16Dm44sU
bANAAFRH8cOCLAjHuQWZHB+Cm2ULLtf//mjyO4ILLdYDyzkpdln4oBKV5nUvAbZ3+m+lF34b5q18
y09OvO91aSWSFws0k7mCQkxls+HPI+SJYUW7chAabeOF+YM3kFTaa8kTk+7FF2GTez3Mxvgobafq
RbX2QJOO1o/+ipnVKWErxCurA9buAgmIjyAII6964Xfgr7J984WBAwtKOu3GM61gWPiIJpStJbqY
rWrAATuj3xBnWOCElje98GUNO6z+SQr6gnuKCn99w7eVqNu+edOGjWD/GAbmrVvAxJ7A2A3xdaKb
QVg7aUT+TqdxrUw84jlf0ZcVuD2yQTcwdo3RMQ1cm91JpOvOkilutNpy9hUOXs3pgiunmmJbk4d/
j1S50jgryhPGDoU7/ZlAI/+5WtIu7J6dU8ie4B9803Jm2RSgv9BTs/toj4K2X+Z3gm1Cuv0I9y8p
PX0gC7RUgNk55S7kSHC7Z+2tAB5HfmrhMwFamU8mqSfZ2aRIAYVuDPZwx2XJuc8JhHw/Dh+y6Qx+
ksidweZt8uXkl/rCeEddEdloq/G6QJO1qaH50tD68p9p/Qc7Y11yYt2N+8gd1glO5PERmohKipjf
WtiM0V5ic7AcZVhQo8IGT6f6AWjaJVoSJh2RBcBhBuJag3h1TUgpgxnK6j3U30Q6PmJraETvR329
KvEGXKO8BvhTwXHgc3rwpWvvP4abcjV7M028lmTb0xnTmcjLDRjncFfjeXeU0ebgVnonS9bpJmVF
obMjrdOZ848A5YUFjzJ5JrCl2oxrrzM2wUECkI117izt0H2yqeorCXHpF1b+XXuAIZ6vxV3x075Z
W1F04PCRQwlzb8PLVuwWu9bjS5DREx19R6cr9RYIODBsCXPvNiE+WuEkYG0mOPXXhOSUewHSncfZ
DEnzlIDBc1L80TvNI6wWe/FlflrQGNO+Ho8NFGMvvHKi19rZXK1ajoOdgbLNcPLrvA4nUh4QlnLZ
dIqXhFLnkWapWe6Cp6BYyNsLicGoSAJxcEj199RJttEZrWgtfFbNPqDzzZA4rfdLBO7E3Gk1xidc
KrA6VAMnBrX4ui0cIOzuzFl31ogwVbasZwYt5gfYfbLucm0tfTWGy+SMo7HfFG62Fd4bUqBgsHCv
fqdYA4vUbdphFSd7tJnvorlKPkysbWt68hwlqFIZOsu8FwKdVbvk6jOi82CSU/GA4fml3PNaCLhv
tNplcz0xubaDD54bDqak+pzVL8DerbGhI9+v5iMPGeGFjbypDV6JVDK3Fm4ZGJvgnn5zfIis1krZ
9AYuum2DZ8laSHvpFuEXfPf6mLZH/SI8m6cASJ7bdzv9XU6+Uh5XjPHiOYj32RoDohytmfQAAEiL
h+WQR+Qc/LQEZls2TbzgRiSsqj8XvP/rpHta70TmPYECHHjhFodHwFRsp5akA/iXLNky7Kve4s8B
hH9ma5DVufyvrac9lneZtKOE+HUnDfCIPPqTXX0E9/hxTB0fHna7F9grR4zHm+Uo+OoTG5wITb0B
Loym7lLaLPtUe2FFfUOEmfHgwS8CE0RvPb6PZ9bJOyGG/DFr68DfBpl+65Ln4qE5c+xF/MrMgpoH
IpB55hw01/yXeEwmb/Nqx3Gle9a2xAxyJE6ncSXyqApXyQ/9KTyl/svklrusfkran8Ai4LgEBV6/
olf7c+/kv7tI/9FzNuFOgB0jtF75pb+lS2E2ENyjH6t6OGgyGlvgTlip5f5RxV0WP/Rp/VBbb0Jw
Cril6n5nM74sa2Cpi/jZemU7JzuIq8GnODPIZzyIZhdYW1qedCaPn0P1GvSkdIQbBQo3slC0Tutx
PpAw1/QT9sFnlCkGGgSgU9ShQZ8fAoPZgFgT7nH5828rmYvm4z9/XQ3EGsxXSVV/6U9rbdBFViSg
IaRLayEY1eL6U67wQncMP9vYeutJS8m5RLWuQftV9506OclMoQrlISadJkYoi5ppyDo37SlhSsjT
8GkYIIrSl17vWlwxOnwTM+9cXan3IRlxArKDhr0upxdcQ/spIHzMicGo5zOV0SOa4g6gqMrnVvRc
zD8WK6TEgs7qc52/mTiAR708ygEDiCRyZA1TgAH9GHRki8VNloiRiL/nfIDJrpBM6GsoM9PK9XlB
YWIjF2y9RmigqA+tfpE74N0+4rFI26UzIfUpQCcGpKXKwg8ZDY2GvQAtIKMqDfsz1s8Q9b+JjxFF
ajb9GIDfWMkzfje/abgMn8aptnUfVrahQ6coHuLyc4BkKEMkqFVw4Ig25mo8pIt51ica3gxcnTu1
9FoBHiN/Pd+n4rDRGLnLtBUXL5vmQhJYxqoq/m0NIGtM5TiMpzocnZIJRhyS0EV8yMZg5HRLZo0n
kvDBzs6ViG03lxZXLR7NEqkTHxHRcjtNvegrOhjgsPXE7vTmzZipO9PpIoxeghtCN6eHmSFP09MI
U2mFDDerKR/krn+uTPYdzhhABWla25U0OoGYHQVcXjFbbnnEI3oisZarNCNm1BWLmonRZkcsAnvj
10BNPW2CAaCBmb6nCo2yAsYCL6oS6VZyYJtcTvLJJ9+GTPqQ3u05r1Lvz6tf++18yfxn8f8yMjGa
VhrFFmpSJVOm49YCiDcFlyRE2PnEey1B3Ob9qaAM7+rQrrvFIfoY433MW2/Wnio1W5cl6jAJaPNE
vl3zqYXPuINajZRlTkdQEqPslLz6EG0k4zOdD2bDkax/i9a1ik6LN7KXR6I2ESJltiVYG7KMWy7E
Rfw+muTHxvuC9oIJ0kbga67rQ9T9RFAha3QNlPwRavQChES4QILK2DUt9W+yvqVZ/Kcd4peBRxGZ
ciL6o3rsNa7BfNnVTza/hTF53x0yUAXRC8iQEW+2TFNHT0AnMEPqt2PzKREeOINrVMJDxBaGxjLP
AD2gl/vzF/kbAyRDmX99kb9MK4tSjY06aPJT02RbTU8OolkyzcbdjrKhNqPjNEC3oUelhCTzZc2x
484YtERsktLUy6J30bL3Id76KTFy7YWEVSJyz5gjvPhj0iruP/lGmq11z491qtqtlMx4HCmcROOa
jqqdjS+MYexG+1Zm1KrMs2YaP+UselHEkzuixg7WBiqqoT72AUyBeBcRKzQWwWsE/U0n7LJIRtpx
+A1j5AREu1BtTvX4RtL6qhZL12+NCz8lan/ROeu/PwCQo4K5Rpv6q9w2lHk8W0FPGYnrqJdNHnPC
PWLDjXtCaBl7kDoo410tCJglnGjZz+yELx0J0FRxgdOSu0yCajCfM1JBwuC6/Ewv0qPBJDgA3+dw
mKprRAs9Q/MxppeSsf5crhUy98ABUJT/GHwG41zcuiF5XCIzZSwkoxhvJwyIKY3+kKswRX9/ESUs
PDiQOc4waH3NFQUVmU04CIzooEnSMbagYESJG8d4WvsRyDN9k8TcCpRsvZnY8ClXOkLpdkr+Jlv/
7fzV/OeD/GU2kRRt0Cga4gegj1Au2dXTVYW1PlCb3VjuRNQrSsNHnKaUDMeefN7FRTU19V8ehv9R
SP/nE/vPO/ll/IMts0lyw7JORFWu1RnP0q0d1vGZFQZeKpXdzUA4RAgkalVEnLy44CTzrUC1xRRN
QMIzNCalCML0kDQhqsGgR/ilrzTWInaOXU40JDsYqzxH82Fll1D7qXCUS33oWgZ6XzIBMd1n6UnS
Hztx18u3ZRVowz6bDuw9K8FUzkL3Qlv+MBLcVtN8LlIkXu9GgEDIwojRZ1f8Y8+cDl47wGEdu/ec
WUeYfHRTjZEf1Qjuc15YE/Ev3+mJJsZrHTNO0OWPwaDiuqQ+PcRurZVHrZGdjGY2ztxFOVU6Jc33
rHJaoyZ/DQEIygUD8Lf4gcBjj4+aLvBKVQ9TZmCWN1w9fwBTjtGDi4krNMQHG7mnU4V7FQS0ADUV
np9j3dKiBGfayLR7pQibkbaPqvpFGMV1QHxpps9rmkRKkYGEPRTUV0JjOTxNHUM3GaG+MRDAy71n
hjhrMJcvStdayJDbXmIMLxxlqXFmSVr33Cmt4t3HhFTnCoGWM8Kys0Wrhsdo0PbYVbKYhj1t7/Il
qp/MGeD5jp8YImWnjEeyKGlJEwFzKuDxFAzT5EsRbs5i90xApre0m5Pyp17Cd2nZ+ubgVpLxKLIA
cGsTJPka5leFZRujUNXTVZvcm+bacYdfkoyDal3zO9ByG8xLHT3K4VOufKgJW+0Ev1tkC6tXNg0W
Zviz8C0x9YlFFNKvQpStQ2V2K3qiJsClERTQFL2YQsFVVM/vInlxKp+SKbWfkix9CBN3R/EWhvkp
qx/x47GPky6v9DBWbhjqDkR76tz1FIZJmWI+4Ot6mi3XCKZLpNG6G1XGN5N+GsTXyoBqT+3eYAVE
T9AfxcCJdTIx0rtmXS32Rf6EjJg1hRWVZJdWzndd/D3lQELyHUcvxk18MSDDdeROCRk9w3siwUY6
ZvKbUGQfQ9/slQLDN015vExaOG8wknjbsW4RMGr1OsGfOlBYTTJiuRTUpa9V5lqG0tpW+SFPrZ2e
yM8xc1yqqHQSPzFnejnSvpLA8VDKd4U4OJJEMinfS1Y8BrTIZlvofnKVJ4AhtfBqsR7KiRYt/Gjk
93F1G7K3aOb+Sye9Me5LMnT2tfiUglNljXbJ1sGVJPM9bmRRuUkM+mFHixtvd6LqSoOfrH4RNTjn
Vf/c7QO+SJ6ltcLQrVQxg64FiNVRg8aMLaJXnsEip3X/ZKXhJTcSwOnT8AKaoCxnjhXdNYt3DQdw
WQGTqQzyG5FsU41kqrnJ6LhVAN2M9HHMmYxWMWOba6MhDVEINuTUKXiBMU3X7STtxzlF17kHGZ/X
cF4rmipSj1mYt6xR2yPK0wljnuSURgPhMMmn2RLFpKdr0yKDQL1CnQYFKq+mDjIKN/AIuVtvXkz5
Z6I3BDF2+dTDy8xtoM1maCTJeu5/Yqa0CSI3FTRXfeHfNEpisHnb8G0o7+dcPwEOzdRtfZyoXv3j
GEh2l0N1EpKzSNOCINWtFO667mYMpZtl2lonIJqr3X6Mb4ESnxuFW8SibOdOqQHpiCr8n31bEtEq
HPxeIZWxXtfSsXmIhpbxI/hdvsVhpBNOk6W1KCVgZ68taGiyr3i5euTgFRWCyMdYPJVV5tTzWzbw
+5E3ONH+DYWTpRc3JaeXm0/k1kSQm3jXKvtq+ahZgGbMaiWZTjSYNN+mTdq8S6L5ITFsTWZaUtBs
eqkDmVZSppP1lhHKx7e9bHcS5nXuGfu2x6CIXkUgYfOqgdbDX6Al+74Jj2TaMtKlwsEBpvPTHCCi
5dsZxtxxKB/KZeDPytaS9iGy0o1RlrvllQ26O0R3/91L87vj/d+ail/6AsHYm3IRiQLbJ71tZuZm
hsgQtaXY84XEM/Ufqx7qLoiGILr7zBEMQmOVvyqQUHH87s727/eyvNd/6TuSZKhjYbI4EtRXDeur
AMVEZuYhTxSZy+Cx3Ctiy2o4aT3Y5nQvqw5AnsWJHRhOGcWOLPPWOgaPEeNjffIMrT4sTs45zNaj
+TVwfZ563cuJQw/lzqvlrwXbIXG74ouaGE2M+nkK4g2SGrxZwCWT8SdKoLvMmK7oJloTE24a/Xht
M33Bn3BOaIxqhNc5Rnc67IIOIWRsrJfNrgeaSYwdmm7O8WYG9BTfmt63Cwy8iUXbHJ1yViOJXMIg
zOSucNZk1nPT0IeQVyJDg3YjBeFtaD71DrVEtM8GpvgvY/A+VdRQdXewhs+aQi761MVprcvfk5lf
iF3e6LwpGbn93BC4E92m8mBhG5s4EyCZVFrwmjCQMOULnoi4qdyedZx/Z+J7/qUCX/K76wj4KqSF
0YzoocfYFWmv8zEXyMBrWQP7eZ55oFTkdlH/Ywqm3fcpqoidNJzE+GXAt6fTldDHS41UwfBfoVnb
RfcAFarPXks2GE2DA9bYgvYmGu8aH7EWcrxKxl5S8YzB+OpRQkT5Ox2kHKVcI6M3ijLoILfExG2B
8tyqceiG8AAvRv4m0txWJ2bYIDwZM8rHlH3F0j7NRnPilt53+xgbs5ul3AmF45IjLN5TJD0GIVxS
C9B+hGdVXTqOAHxRgLv6TWxItoFdQg1eJ6jfS4eDCmanjq9Dif+UsUMdH7B5um2hrQX9U+lvGT8e
WhQ9XKRmZRuV7zD9fFaXgG6wBCDABHfuudbtGgTfunQTpPeMXJcYYXKgTcdGkcEs3OWQguiSTrQ+
mvxiDua9wk8GynOAgb0sMvD7c3HUh5uUd6uYNkOhvcXVe83URKBgHs/Ra57dit53B+TpenGuuo+J
sOWI1tLS7cpJ+pGGeqfJTL3Ho5A1noZDUw5/OnCLqt4wRwT4gEFyZUrhY4SRspd/DEIzoH2W5W2O
UclEmpvpSGHa4qWv9yKwVC16DuL5VPnfJpsH7xJgxQYg7boCv1NZUFUqOG4ZaTZ0HXqWdNAiVH+G
hVeyuyyIsAizomGotoz1yseWaVQQmBDhiyr6wA6ZuzSHbruUT8oXEnnUkseBkb6oMTgjPqkICHjO
IG83rxLPdaF1Pwi5FwqaGZ4lgLCa1m9LmAjZ7BpNQa/8RwP4hJo754EefLKBvCauN43xJmoMqFl4
utA6pp4/Z8++cuuFDsMLs6x0kzWz19IqLlCWKsC8ZEC2+WMOGjw1NU+dio1S164UuKZvfBkz8qFs
3LfFPpNGaEHBkevVsxJcMtxJxUzjTg6+4k7bkY0ujEQJyjH/o1XU0IbUhpeqY3qI6LdMXsIERQ3w
B8QCUMy1ILAb6GZ6u3T7ondRUN9M2djVgJY16kciowexfW+g4heR5oQdLK3xYhaPA+Yei87/PH5J
9UsJelztkmNec0fvXaUzHmuBELNSthPGZSlTgjQVXEOR92neIJJQn/vILZXyqBbyMwy0teOHEHpB
KuCJUDp+cz5is+C8ognAoAOWW9T7x4qNRnqbiuODyM1OLt75+3L7GpcEIWk/I0eyhS8vJFmHpIxV
NsV2HxyjjFh7mn2LXRuycNuOtojfRaXvsSCe5hchuFv9Z82dwEAPH1Sv4iQ6vbwbENzKxluMr7ul
pxNJj3371gyNvaBGT1MhwJf7mHKqENRC/02JxlgyjLcACImYvwWpuBnbQ1kG7hCy53H90i2iQZof
rcUWuYgTsPhjh2GeVhj1cknfRiwbmFW2hJ2lUxDlY6xiwJpgeZq6PXk44Nlkrqqp9JpGDIMDqgP/
UaYYxQolxIprdtEPG94iTJK5M5I4H9eIq7KvQDlA2jNkcwWkGOpfzMW3RsGUCWDJ+NASw1rBhJ6t
J6WX1yXo9pkTfa46XAbqds5fKUeNiHhnMGY5Yg6FAUU1ebqVrP1gfAyskVERMd6EOJTcWAtrOhjD
bVombNHgcWftB8WZhdQb4IcMGok7mvI+WvciOdfgGKs6umfIcCSx2knVU1KNazH4nrr4Ggf1Yzi4
EVQXlRVsMsfJdqM2vsUMFVMmtaMsXqU68ga/8tT2UIfQ45kx+hIFc3ArYLHENWVjYQACfTXJ8xID
BpfLvDXxJPw+fRs58OXOajF6BppUJc63ASZXsR/v5EOY9XBu2sA2WsZbiv5iJGRyc8HudkHFnQKy
psDDgfY2TyC7lUf4qkF9i9rbgKpthv1YvFbXXvrIaWoOHCWhf5moJ5CnMiWZ4c4uTWnOKy7Ueka2
F9S3GYxe6ondGc16TJxF7qcbgX8wIUD1/W9V+axVN83gemeWa8X6nThe5CjNAFiR2lIA0oCZQsCf
YFrh0ag3dXjTw1ejGkju4P7eGh76WGCqXB6D1guycw3FKhBbT13klcVxIhWsxFkpgecSdUJpleDo
d19K0rKMCyiF/TprL71BCFEPmT3/bLqbysTVzLMTL2UrWrXKQ5Zxt4QUaIcalCNQexszDAcUG3m2
S5T2xTDIGGMe3+bI8DnoK/51set3lja6WjJ+QYBahX2yh3Z4DWocWLXGUITxBk0OEpEYH7bCuzRF
11L4GAeiVnW7YBZRNRbKJ3ohIIMVfFNDe43ryhb9Cpz8QDtnUVhZTsnBugA4xUQ4arPX6TDZuAZk
bYhsGXgr9wMhe7doZKcMGX31Imu8trTrtH2tI+YMI08pxOe6Ism1FLaRBc5kjFxlmWJVAfq8ZlXR
UChj1VYYIWiVaFvdXRVg7JZPFG4LsXyY7K47GMHZCs4ZYFit8qFNggDnxSU2pNGnesnLdQJBw0pV
BD7JKjAQzFrM+jVHkOgm1iffPHAk+I25rvF3mAwDoar30nUK6AmhAGfQEzX+WsPeHFpPS4yHrMtu
byonKZkdH+m3VJv7jke4RgXdaFa1brGmD8M9HqKzgv1mzkidRlXa4DgocxEpsN+8+qN8xLR7D3xz
b3bltQmJFJOHHzPP3SmRtoFCR6b6L87Oa7dtLUrDT0SAdZO8lShR3ZK7fUMkjs3eO59+PuZi4KMY
NmaAc4IgjX3vtf71F+MhAhjrRLHqUCLqvu52vnGErbwxS1K2NcxxDRMP5cFzk4I8icAXIMGCab8M
75KFIrcSR0y5q8v39sAMPsLuntBxmsjlpGanoC3dOP1LYChK8IILJnabbBC7iL67hxcqodZViGCF
e9cbqJsZtU+94RSe7g4ZVEF90bDMjJWJduFiK2QrGKjX4YWOeArnqu80zXMD98SSUz5LqtaeCU8z
bfD4cOxSOhsmDaufCPby5KT5+o2aGudobHdRZy1lb4KlapRbEW/pru+HmGgApMcQSdWHHt6SulRG
loJSs/bBRABymskHZWiRQaZbxa7X3dRucrX8kFMmSBkhSJV5YxgCD+/hfhhNB3UsFVp37Epmw/5j
/WDaVOBT+1zlCTDea9GLX6lCfLDg+yB9nuCVUZnn6w9qi82Xbe4bMs83kVffZR2yLT+HOkEGMtLI
kXS5BNerhhH4lPR70SEuM+xLxyLW8DESV2h9KHy3cuUtPSC4lFQ+q73IOr0XguFI4FMTyui1RjJE
TkFmnWJMsP1dGTxgLlzsEZWlkuZgID5vH5WYRaKGte6x6+0V8yzjiFN3HQI+mvsJCo3dPxQs530J
m+0o6++W/xrKMbxhb0MOQiHLDA7z8GiYzeME168aE9eaJOhzD1WBv61IbtWBIZHuTx9xPHFErPm8
fN943CmV0AJg85QEWD1eh1HDpB5nLGUOxwpKOkcVLgLrkdb/ShMmbySA1rAKMztzROC7IEyvfQp8
z+PwMMYugo84W6XpgMfv6KhIRNsEGgRZDFbjI0Y11r5VPHUH0yv3sZQ4YaNshiC7tKn/hCrx0On2
o8FMzEpwoukoC01uZFtYxFNmjj17ZKiQBkmUydsPn+WwbYmIV6Es2plGOvEsrk5WXbItugJFQkmp
HR2piQ5ZON1PBbwLVXe8Itmp8t1wGusIXk+5ESEbD14AuYzVUJK/wCOqsv1AzHDwuDpgw7JwD2/6
YvHmPrmLxbsbLt/OB34t3LqHxfnQLJ6SxdPT4sk9PNVrfjyc3afz4fx0cOcfsoWLM/aSX9YXyWLl
rvRFuEX9ujwf3v7+hstvdcsn91w6/LG0WLRrtcQsfane8a55pht9yHdMnG7Vc+xKt5bz3ixqJ1t4
xK0oH5Lb3tdbfP4dmLJ7Hz8Pd9hD40Ot0NwBy9RHvHw3/gKhjGsTD8y5NivyIIioblz6+gXLLXyd
+mZ4x5KX/NloL+1me4d02xJzSWAnadF3uK5YhzfCAaZbSiwSoNo3LMB1ZmF/lFcMLLQac62F/avX
+EH/QxAR1RwW3S2uzj0cHLaDGQLU+ajFwUA1kq+QqnqHbG+s+MN4MixS6DjZpqaW9PDOkHsQpbyF
JfXsRf424Fnz8msRbiWQ89DVXMqJins2p2dCL7PxmhFh0GCyULl9CcbvOYMEr8N0HYp452VYeWfj
tNe9YI0+bGnIfwKZi9eOxaTcmH69bxmeyrZNEJe27ORxrzOyVZInpa2Weos/OnHdzFyN9iHt5U3r
aU7aveTQxPumWVvlsBVwUVWjXxQdc8/cdmSUExbDAIvsCKp8x4T4GgFPDBOgOG123OCez/qqCG3X
9C4lF4BBtlYBx8PhqHjhWjTIJDKczYfpJcWrIJn6ZTK1ru6l5IpdDD6D0RsWJXyAtl/B4YJ2MoeH
+NCQczEsBwkt9khe+sxyiOQVEHQdwJvgpAzvNcPBDM8tm4ldCMWV0LeaBUFHpmANr23KjaaP7ac/
c9UBgN912TaGLilLp7xQ9/6IGzds5Qa8Ieh1VwsgakWVG1ofrcWnKzc7ocEvjB8s9mdTnpOK0CdX
b21znO9sm1rLCIPnqtpXdbCcNxpw6JDf6ZWZ9zktmvyjlV4kPCTsU8XtG701RRLUxhBDueIYIqCw
ZW81tfLRGuIjFOQZBsd/zi17E/J86vaZ2LbhHUWt41XqjdXRLaP4IX2TcUONeaZNnkwzeIcAxEYi
fUHr1nOdH4jgCbPcVT0ZF1WKuacadqVs2qPqGsqHBw4ze0SEVsu/tIFFbShrIJ1cpeUzQuxsvEOO
nLSr+60J70P0/qol/Nbso1MLNOix3g8SQtr41Ph/oCY269nMqQofbXr2MnwCB1lMjC/KWRbi38cM
pHQgUpX6AuPkER/2qmPjEY7X3E4md4uWLJbdGGKCD28xQAEyFfLtqJsrzccsDXhlLucakBETqrzu
72ooNJHBPzav7HgS61hP2OsQf/E+fUw0e4mzGVsPun0qV82Kl7rEylgvCVTA4RdUgOO4EkOrEshP
727r8UHIYltVnCV6y9lBs5+eberckqqcwb+a4JZyNxCZV9SnTBwNRNFkOWN9tehb/Nf1i2c+Zv6b
DhdauZPiw4DPoXjG7KDJzvzEV960pnIqyH0EURDJgnb11RZ3QYQLVq87w2Ti+EB5TGYCkL1N6Zep
R4kcuXiSMGFzAbKR0nA/MXqwDTwUPIgtcPMzF8EWVd0ZT4GMEoIkAITcGHpkndOOtwNWxNB2LP+X
HzPJkz1l2Yb1S1AqTl3O24m2j5WHiJ2+a7am7ZjJfQoWlMCS4hYnen8o1JckfhpBWIy7ZkI5L0fY
eAH3AVNphyA+KTKciDY/ROI+G9kjWRrmdAQE8h5ASpW/j8hFwh6pgiJQtOaOadSrplc2wfB7kFBc
UxZPmRuaE23P71w8somvibSZte+hE0CHRwiqpkdM9BQatGqb28BPI6RydW9mjsaQkrdyQdXY5r9i
WKB0APd6hbLMdHzTHcH5JvXZMtJ3E2UrSD+sVpx1Bw/RmbEuMFjMeM7ViBGNGSPKn+Mz3Gl4rTr8
tcUfiSRsCyW1jEV5LVQw4V8Ba0cR4DuKbD1hdq953jKnLe9QeRGiFDAzI8PFb0FCmwdhvsgD6x7R
ThmfKzjiWGLcruB4MeHqz73/SEtMEVJxDgjMY8ZLTOdlkl462Gb6Y4f6LfAebBqKoVcWlmhXGWPS
Gip8C3aHxEAyGCma0HPYomZrljxLt/PnIsG1xc5jhCk65SFt6SkFx0rEKoT38tTw82K8GRAzqYQj
c3eG+C7E5VWnwJqKu1IETs4e6OlPM6MHF5Yxytd6yAg5RiHLlwoQZ+TGohvivae+ttEjc2QMHdS/
iQUFen+sM+E77DXURCpAToT0pLVvuAFBe7KjX7ywAx19QKKIxDaNoXrl3UGII3TUFPuABafI9yHk
ayQu/pwmSDgbySTlvUUbkTZvk9Sv58etJgN17cfoHe0uo87T0NihzRhfM0/ZFdW0t+LqrMFtMoz8
gemmPH1I1NSEEZXq1pI92GGPGWhskVtMtCtmkx85Rj69PBEKAA1gEqeRAVA9U/XQilfGA3/KrWpM
M+mXpnLu7Bg09ZTV411V3HqE943EoZR/8aUKxBdWXTfT1GJqBV1rHImQrJRUjKqlew9n6dAmKuxn
mWI4MKRVmdo0Th1mF9ZFVxuHYe7Rn5keknUrsmPF6zUiBggKAgqiQ2PfwSPZzzEPySCYwrGPTM+j
/IIbKDRIBhj4DxewNyKW4bTIll2PHw/eLhXOiB5pFHUoljED59piS0U4S75KkfnbKW4Y8r9bg+Tg
V0yw1cby9zZvRUKUU9VQbcZk0ODgZ/F3iR2oyPWpMLpQKhLVuwq1FNh3NCHXaoFaG0cllTI0AnaS
6Wz6yXs+hlu5GJeel+1601oJc7zIAhcfz4IJQQCKYfM/VgcwbzJCdfpFDkbVz2HrBZ6leHKPdPpF
+haFz02irEsiMeuYy6o6NBjQEM1qy+Tv3rBfbI2B2mwhTD1gyY6Ou4rJHqEia52eTZVK20QjB9Bv
lfdFZ2K35aFb8Hd9w5s/6q6Rgg0C3JMYrwJlT0RsxAzsavljJjQaIwBlKoPrn5nantphx8Bd/9MY
O8gnizzrbxTVw2oMNgPNUTTi6WJ17Pdmc9KzwpFCWBhEPyt/iuAV+aMeHlPUToMJjYD4batLjt3g
7SeCT7Myg7OM9WFBz/lb6Q/azPvqnlhXVirj2pHYlZyKlSe/9qV6XcM8xaJvL0HnDCdXMmR3qB8j
vo5pbEkCfs2g5MNyXLZJslLogAp73JTiz6g/GlV2h51SHoZbUQJiytltUAfnYdaqB83MGzRxYETQ
IjlyFhMSfodVyKGQnitcOwPYL9Uhmkf+p5x+JyG4Yc5trfeVyZeZkjVesCr5UkCcHc34mG0MENye
ojOwGggqnFzlg15tZ2Qp1yw0yNgXTazcErjkmLIyEJpVrsa4WjP6HePXvqNWI+e7tKxV/6wk4wKD
HWJnCIWo1zT2aB0JN/aINNWcYL5ztL81fj5e/ZpI0YY5PaxzUUATDfhaeHVn2EFOjF1Hd1mD9Crq
r6l7b5Tit4mqvkzUo6+njlIYN5O8K7Dfn1leqlUdqBjN8cbrqdShhUIU+221xKL5Fb5BKVSqVztG
wiJdijx1q5GgjTzcetmrNzmxcLU6JmWC4oNjqHZw8SLS1CXF1ULi04FtNQoHKd432T7lZZwEDM7o
ECTd0W8OAuzVquwbrXyIVKz8YASsfQ/iryNGh1Wni8rXIj5jiLaVFEIC8AOCeYTtP2FYc5YEnuDI
afxNnBqY+DMG6WK3pSPNS5IsPEJbfVQqfU8Li3SBHVSf+m0/eB+iRdaFpHkocQEK+m0d27Nn5zbJ
zcOQYcRqydsJSCZL41UZ8xkZ5bH1jFPrqbQh/A+0aTOHYniquDZ1UJ+z1zt15UqKusRxQ8Rzfx68
+i8prK7MUpmbxt2tgRmc1+V3apysxjHYBjwSoYDCwq9ijJJeEjN9zVuEbGVF1w4JI492uuG1C7mM
t0Y4B+rWj/LQHkqxDZJ0J5dErFH9eXD1ffNBtHDEUYH1D4PPfhGrYLm5KycPRmVcphagO+rwnpWx
gUxIMY63ajLdphBqAnVfzwYO7FkxhjsFvZ0FrDLP/Kfu2FfjYQRZk6d103q/8U/a5A0NRxSZC1+j
1LEwG2P7XA0TwptYoj7rEJjLr1HWL5UquJ+DK4umcfOtFT2o/sPsWJ1C4ab9wN7UNdgEsB534jil
pvstD9kqt+NtEHUB/zSi74Ghhz1um9us3Nc66T8cvU8udUpR8qgmK3yuRyDogUxF9b1GSyjKZMct
kCAe4SnaHpvmAqso4PtKo/BXz8DccnOdLKeiT9FmVNFL4EP5tJS9EcSPesarLwU+k+sWrRX+3iU5
KE42guLEtJSZVp/04S7EkncKi62EGFfrqtopMOD2evjA9PZl+qR1r3oPvoRHwcDrYNw3qGg0I340
reLDLiFijQB20UA03Cv13I3RhrStYb/MdXtrSMjUrEDyHSNRgnWJeQREFkDqMkQSGjmpPdP3VR5Q
iJc8yzPW8OO9L8AJRN+xDEbNgYiEZdF2D0UT3YraeKYqxd6ZxdxQs2M0BW9+puLDb7yWlMMTek6a
7wnKIGOC2jvnkeo2Ei56xe9gOFZzoGKu/C0VJJGCo8VEhMRrmNcnv9QgPMFNjqdDWNTPiQ//oLBX
KTpT7TAIVHb2STPsndlvIJyMiFjpFla4RaInCD66/NUfwjdQ0u2IjKcw5Bu9lI8kmeXPsmAWIft7
plAwrT/a3ITC3iAsLMnP2zPCcZP23oL6aLTMcLtw33sGaJw8u+MjmJvs1cDkd5NG0yPugsE75O2J
PHHL7kHLGEYiHmkGXKDgZeAsKQqXqbRAemx73iowH/PouUzIyBEQKabFL+aYvY6WLY5Z0knYYBnp
pkvPeygDvxtG8jsxpsuMn41q72rmsBoyElRK38Xnw4XCDyOwfIrZDMNyIkREOtAboYjw8UYHieL7
TmmoZsaK352SipSYnYxFmzXiSiV7d6adfySUj3mOSpv6QsfKvPQuLZGPiEctTn0OpGK0o9NSjSjk
ekrviszpJJzOImRyWfRw+R+LPDoXQ08k6ylPcYkggp4WEtk7Bw6nYWmmh64u2Eu4i+legTqSK68D
xg8Rgxf2tEWZ1ysF+MAogndlbLYlqttufGpHijlvQLhNSGJhSMeZbC5hCwyTCJeux9QXa1086x3M
9RKTEiJdUkV6iFFSeCW62kYndyhsEgSLT9N4imladdgngvWRoTVklDUPp1Y2qvdUjlxspK7BrJyx
0k88OXzzonHjRQ9ldfHFL48Md8LjTYLcE/VRjgPSjlTUH+PF0ABVAWfLeUVq/JXSac6gIyRGwJ7V
9m3Mbl+ga037wpU1ZPMa/d2dF08bVSrOSPEvwVT/9gPbiQgMFrVYCetPN5oLiD5O5516XNZny6W4
k3E7KVbYdnd6vc+bnW0+K3rtBHHt9Mi2CDzZ2/G4po8EpoqcghcHEVyu0RfyDpY4OVRW5/TT6gjE
Ee7mKmNIinUS2fQy1s0AoctGvpIlwSq17a1PwyZz+wrFvPGtfuWhDxUovnwPes9RU6gOlwLJi9Wc
Ixw7UJ9FfKnwIRG5Dc3Wlp4HRq3m7xpNj9k9KwIyKGMMq38LMeGZ9EtkFoveczMVqRXVPBBxhi1C
h27lOebzqTxsD6GiG+qdnRObO77byW0Yx07QXfh1UI1VX7RQGsA8qU/mCn72lhPwG4weunIEFOcV
9BnYWghtw2AzlV+NdhYL0cDh8TAYLyJDZFQ3ZBJmroHig2zK5dDdAlakkIpjgLMyGQ5NTs0MUGSM
FwEQrlOCVa8DTXiczMFttPsWVXA7OkNLb9NpjP3/EK5IpiIIEbyVIZ8O4/RialBT1GUbA/B2IIVQ
lI05uQTYc86FNAmlZfThA70MwbAF68mqzUQy2aDOuovTTHnWCieNmcApxyIACQiWHSGxYwcrc10B
pFBmS8rwO9dRxWY334syYPB8oRz5TFObaWyfaGqyB3qozhwjm6hC9T1Lx5UoQtD73yMCEnS5PJSR
Aj5S7HXGhEcfi7UJzRqEqaFnrjGrlSld8BCDeKmyC/Z3Ws57qEM6I1VFP+LquZToAUdKzSRCt2xh
NOAtmY6q4SmNPgroUb3Z3SlhuZZQx6ihiXMk/iExMlDwgEG+jcdj2M+7GMIfCKQFwKQHJcJYm119
pxfmnQ8NJ+jTc2FUbryyISjC6IUY9AAaPoKSlsbE/rKrzFMe4ScCw2UExEnxpEyifEUHtYx0iDBy
uPYBZTFe1PGBi2HgZQ+6rjiRJ7Zdss90p7EAaqNNgh+R9B7x9/T2w1KdSgMBjR/u4rQ8ZZlP9hCY
ftyvxgymSywvk+y9YGzorVsqGru+FfRts8faDw/zp2d5pRNsu46Vt5/SUynWcXjMyl2K17y9Lwyo
vzTba7/E+3AVKPgUHUgF/P7w6lfm6YSBm0Bj+Fkp8hX7souAsZVITw4iPUEmATQGMGOYXty0p1G/
Z7SGr+tBYZVwKxORyaK9T4gqndsqorbPUBB7ZZkdpQyLr12/H16+P7+vHbdULMGErCuafp0WoPaC
7z8O5QvfJwhd/NS8RYdqK3bmjeJ4L8VTRe8AxLdj/ZNxmX5S79U/dIp8jPpq2gH5OuEdA9qARt0p
f6cfNQQwa/39WSpfOqj971n+Y60v4+np6UNDDJvswtKH+euhPEf6Vv9StXVjvBfyQQPfyhvr1hoh
ts3of3YZEFRWQbFTkQD8cEZfvlafzuhKNDMNfoYPWYTZP/uE6mprxN54+sTgMJB/Z+NxAIhd8mD+
8D5/pfyzZIKBDMFbJcwriYxsTKWZKVN2koAlyulVSi+GwVzzNZ97hWIpfnKv+zJO5/MR5zvxaTEc
GzsNGYpEh7JBygIVZVp1dNiSXOL1AICeXZoKr52lKZ01JjJFRPC3eFT7ZMUTaJg46SRwdcMPgV9f
+nx+Pq2rNbqRjIK7I6vHoWI8EzyY6gc9ilPg5GZMTFvpN3BP9/EXa4hulYy7qNt+/w5Y872+litZ
pmFbimzKmq5fifcii5GwrkXFsR3HdfuRxDijACkCfpp6dbFz9jWA1EpgcJVD9NHEppV9Jg/mb4kE
8kF9l4Nm0wtcJgJ64xAiIAyiBEXvlFu3EXWgnr1rQsf5ZrwlCGDHPrIm0C/BVArHMDiFRoh5T/xb
MSEfomWA3FWK2pXNaGU308swmFvD8zCqqf1fBowtgDSw2zTZV4a6yxkLeQqJYd2dFE5Ptmq8Rz1L
jLcpLbTtmD97Ohb7AhgvYyo2Gjdeig/YNB0gkGwbMa5t5nVdrO6KQXsJi+qeSSRx6j1kfeTuPV56
ijMHg9th5CY4Oq81+mcVTvTj94/hy/iGT4/hOhbRiOyhBOXSjziA4dQ2R+oyI+B1YEKREJDFSEkc
a5w3YY/VtgtexQyF+nfqOGV0EYjJ4vvvz+mrBcvgttu8GQR46drVrgNfEoKsPiUnjwlmP1nYHV/q
Au91lnU0SgMGFT5ERpgCknKZASsDWEZpEbHkDBHNfZDefn9G6hcLx3/O6EoynOZDUSR9bJ5LPDqq
3zTAQXIwcDIfNzLfyLZB+2JdtP6NxJU+WpDP3S/0G2TdoK/iTZqo+wi6xvzcqZhtu4jt4N61P2kR
v3Kd/fwsr5e3IgzsvCyNozkWq5JVPJ52hFE7kbbz7F0Rv6XWH8ro7+/Nl7IE27aFKRTV0oV2dVRb
IaSWKaY4irmL67dt/GwEiSOLeuXBhprEu4dM2WsSLCuYQJBR1a1K/aLpzYJoqCXEPSJ71ZzE3emA
T30pi6XWwDkfKfvHBz296TrVIbtoq6q/GzbIkAZUTHe6/9BjP2Vnhxaz+FnkwE9lg+paXddUxZp3
N4FHdd5H3/qL76/5q6+GfVRTFFWRVU3Wr9JqRJ3qbWtn5lFRD0re36CUOWXY54WVvpQQX1DHqR4o
uOEfE+lZpUzxzA/fYqwGJs58d+W35VIrqcNHGXRR+cHO4qv1/T/nd7XBmqM6tHqqC5SxD6lW3VW9
m4+7nnlKryLiZVIF1XuZUZN6xjbU0Rj9tPN9Ubr95wyu3grD7LTRMLXkZGvvg3gtk9sOTAj+Gq6t
1sf3j8Oc68CrvYThjmGoQmimIq7VzPStFXGzfX2hCJt81y/20xzTtk7LdRmQkbAmRH1SaduWWQOF
z1WZwTkyLNloDRqmR/AsWfdWuNzpjynfKHh0v6peMmsDwV4wm5GdsljDHCLRDM/A4IOI1lwi6W5T
ho4OGUJygtExaEvV9UyTvJPg85DDJK3IiAzQ6jVrGA1R7sasAajECT/+A9epGpDROmw6fC6+vhn1
LWZtvrT31YcQZMffgQd8f6e+qli5UxYxuERs2bZ5tfGbtloU9sSdCraMEvGi3VhHwvwO6W0Fjrcu
7rM/JHVECxpW1zypZ31rrLodCpzpg6HBITxXv+w5xAgzK+oEoM8f1jBjfi+uH6WqqKYsDGA2XVyt
tNpoSokshvqCkyoxUJrPcBbmy8qHBdIte2/VYCMYr2FrdPykxo2QInXVMxfHcAR3D8YVdJbQYpYy
JGbJiW7kM1NdyTvEyrrutjMp2M6JMV5k8AXMTct1Thg/7Cg/sAN2cZZiyJUNK8tes0XPB+/W+AWB
VsKw/v5pzPvY9bVqqpjdenWVmIWrayW2zwIMtdNDr7heTGwEYGDyahB39v84jq2TYouFsrC1q+PA
5RsMTeI4UPZgOQFK81ra/U+uMvOicn05XIcCyd6wZPF3W/9U62qaXag2E9cDymIOM9OuovgSSWcC
2xiJ+N5LA2Po+0tTvxDFCdkwbUNQRipsQ5zUp4O2lYI6y0iyWyIhTVbe4lyUDpIfLbvJn2byCd03
7IUXkhZSaxsSCFncw2VFcUsMadm5ST/3jSA4GHtA6Pr+7JQvbomQLZxvyFSW5wz3/56dWU1koloB
Qii0oc0uZ0/OaywTXKNd69KNrOYOUyxf/qHPUb6oBAQltTBM7FYM++/+8OmuSGEdDVhThIehcWed
d1RBFpuWfngx8USGnj7PprKfgjr/bvWf3wCFJyCETj1vaiYt8dW2w3Zv6EWW/L1cuTR2Ynpo84/Z
EqEpzd+C6YPhty6moW4UVU/oog3CgEL0xrr9ZuPhEY9iZUEhSQ38+951Y1jZ+KU1Ol+qfqxmI6Fl
9pbTTAe15sY4S1b2iPKmP3//2Obv4Z/LMIkB5APUYZhcPTUrDkl/RcRwKFqX0jOPV8J+8CSHvev7
A10vAPP94uNXdEPw8urm1cub16LTgloJDzFoINa+vb0Di1rE/fv/9TgqT4N6RZaNeem/WgDSSJLl
QkNTXtDnRhk2FC7FASyYH2xF/nnfqYZYuHWV9YyfaWKuCj69d6kOy0gII79v1upOW4vlHM6tPk+r
aPHDaqNe7/l/D0VkuTynlmvW3/7y06E8GwJOLBekz7MhjZXi5kWEwi1bp7b3JhrgjPyjAzBGUFJ1
5jaWJPJXzHUHUBY+JMYxrvGeoxT3MTlpnq1kRPKC7Ukr/7AGXBdC1+c5X8en8+zUcIwsWQ8P4A1s
ULiEM4AEJ8zLHaLN75/zV/efG28Jgw+Qgly+enPVRk+UGj38QZkiKPHrKHlVOtfEGC9AfdHPBDM8
2v0n349+WnKuWySukydODTZ/NDpg2H+vs6/V2GumPD6AjooCA1zgjcF70ES9/hsUME13HUbHgEl+
l24GnHkUDSnnySRWrI7HlYGCv8N7VfetH7a/v+Zt//2eVZWseB0UUaGvVK8/M8BgOza88X660Rba
zbO5eF0ri+0Wxbobut3CWyf7p3D7dHg5LZd3d38ukYsbxSr+v78JJhY1tgmywkalXNVeSY5IPATi
PjA8nj9Etnzm5mNLSxPO3r0/vAvXewAP5D+Hu7rqTggztOopPTAw9LXL5K0hIiUEGGqPsroc3tWf
uiLl3+WMI7Ju2ppsYCp0fYEoAJS8xQDgELCkk3bHaz6tcH2hyZDQ8jxg3+boPe43A2yrjNejIzua
UbjW5JgOaxgu/1gefHUTLFgvum1w043rRk1T+x41STHePz4+T+t8ccNzv7WX7qp3Tid5sdz8tCz9
ew9oBy1F0SmzDPrhqxUwUAsDPbAfYTgOt0ZzFOSdpXKZheITSp4B5Z4W/IImvLTh0qtEbGmPRYpA
o37I+0vSYkPTybtxduzuMWdmLu0k5t4e8tWISg5Z6g8fx3X9xK4g8ygMxZBN1Vavu3e5SjMShdvk
oNQXgBXyL+369fs38Z9u+e/OQ6Q4haFuy8Z1FTT4VSxZZRwfJrVa1OIyG1+p4WUaRyzqwLosEHAq
sBg1mi7t1eBX7L8KJsiG8TJiMetnD+y8DQ4yM8Xn+3P7d6uf0XvN0lBA0hJdPy6dV1BqK3ZG7JtK
RCzR8e9Tuem8HzIs7X/3AY7ERwHurM1rwNXnWPWR2aRDK06sj3VfbsbcHf2PkGJ/dklqcPcpBgTi
IwZ/QK6zqZLWRatY0UjSM+8BaDGlKUInCfAisIBKPXppZgX1hGwDhxN8a2efHAn7kd7EnlY0h3hO
s2coPxH9q1Fphlj81A1+41kBrWclQVeSYPV3Q7a2rHFphxaBeWdN3FozuRLfjzLMNlEX7UPxNCT3
imKdZpcv7MpsXKKK8Z2NTOkfvb6H0JivhrImEmrEIJfhbm/O4mTZowU/NjVCVsz3GdhNN7gKrEqq
NqHRm+N8zDjW7MBujGpNkDJ8eFiqalpQBuIE2xwDzX5W42zbYdVeVARhpTmjAtxXxHSxlF0Xk2cA
VSDEE8RXL6bJJocIO6azlht1mTEL/bHPUa+L+vl1xlUMaBLAQVONq3W8xu0iG7RCnPBSCuqjXNnn
m85G51TA8YK2kJ9aC9bnyp5+dQT5KcODGb8vlQafbvRSaZhswfZ78cNX9g/mM58Wp6POuxz//R2m
fSo0RCs1+F5k8aFmkTd0Wlbl2OquGR6r/pioH612zNrUkZA7RdzxNo82339LXyx9CoWfQcOj0cIb
VxWAKDzR8+YznFPxutAdRgsNTjD4Cn9/nC+qHK5UN2xdh+NPPXt1IKkKPKXWK9Yscr5K9NKMzzLS
XHb4N4fJqw8yKF699Iel/aul4tNRtXmr+XR/2yKUtERNk7m9xQCKlAusdOgKfoTOlHko9N96heuj
TBbMRax/99Em7hVkM51F7IGTZk6annVsqNS3ETcGpkMctoGQk9HUsS6GJdaakfpDOffVxVoKXhIa
C9ZcZP/3YnWsYLEv6BMiGJcYKRYl0RyrsMYb7uOHh/nVW/P5SFcPM+mS1Io6eU6rFjt/A3F+BS/K
BbNbvqibcd/e+c5PEXNfHZPmmM2ITY/db/7CPz3KERlA3rQiOkCi0ocj7oSDz38/XNrfF/76Odqm
qom5GZp7vP8eRs30KuTwISxaghey2wQtfFPvcqH/KTX0CT6+2T3eMFBnp1Fd5zD5AjS1dTlPpI5t
HcGWz7YpNpaIRCXbQf9qYiknx/CtGnxe8UPw3+b6MS2OoivgfD0l1n1ev+IDuJwIAlXRkFJXsaOm
sHwUC65ZtywYMwOCZdQnKqVFBbUCugUheOsYMazOKHYO+JqwdjGxyIFeGtjnZFQ2iQL3FJurOj3G
uv9DtfrV+wYaadoYFIIhXS9e/tiHRKYKPunsMo95xmqGTgkyWKb6D03q/EL981Rsm1KEMk0xrh8+
Frq1R1RWfACQacITC4hVPDCCHcsjXzMx4d+/4F9cmSrT6APvgfX9U/VrUWQQ7CpFc18EzieD94DB
5B5yCACyH471xYutUs5Zf1sM7R94129rr22qPjgYxQXkIlPJSDWkhdZ9VLJ2mwZ3tXme4l9YJqG+
d2TN9TCbG1A2p7umcytopFajuBjZ5VALI1vdNJiHReO00bWKjCH11IQGKk+oLDiLNY8WfgXReVbC
eNBQkuHsyRZmADTdVb1J9HHLgpwlu0iX16F4z/ClnCoUCoFbhRYr26uO11Cl3Y/oMnyCpEtk7Hkm
37Kialqzn8GdRso3VXIbCEheCMIwkQW3b88eqSFUh+ZgX4ZW2WjFtGtFeWvma2OC1U0SV5zubCYw
CWLuzOt+KOa+2oFU2YLBoCmWpmrXiGrXZsEQt2N8QF+pdXwhSAOZBvrvmnHxvWNtt66GzVXa/rCk
/C2Vr17e/xz4al02G1FnVqenBxnhPo6MXfU/nJ1Zc6NI07Z/kSLYBOhUsmy3Fy3s6IQAxKZd7PDr
3wsfzfR0PB3fF+Nx27IERVVWZlYu9/09a0AdWPUui1torzSfjA9QW/5i2/8oxWzNn6OdwkP/W5Up
igCujKoWX1T6SXQbj5JNTEys7L8GEacn+P0JgX+h/GBBFZkg/GYPzrdxoVUz+SdYTb+HArOTqVtt
/v3X6NufnonGPQ6HurqQCJP++5mA0hPVQZZ/gqQAAg/cCsLXoqKE62+RfmkKvPznqWACxS0iQj6X
JpP/D4vTtDRryjlharBrJ6b18R1FXj0BxdBoQ3mb6iZbetrBTAf/en2iIOgG4vfwdsUSVnsaeUDD
mSH7f6vw+uNsa7hsCtFHkI+mOfrHuObXvj4/W+ZgvlisALucCuThjmuIFFEU3Cm//reC+qP84iFS
zbUQmPvf80/VpQju0o1mjIAsXP4xkdXjW5zI3urAj6tJqe/giad3OAOe9i/3nmT09zUgzSIrMuU/
k//+72dtil5+zm+Afyo0OkOMBz5iBxrJnvSkAk5xdX1tIZoh1wUEzvIq/b9bODLFBKLmzLa2+Ame
/GOmW3lGyBL8ki88AKStuExgjE+271/zMH96zn/e6bc1vbXC6Vrr5GGwOLR4Q8lZkBi7fCjS95Me
C1EIcQEoOILZUjj/jSn0P6USHEPQi4g580xs4ffijUzpL6XyvELuoqwBU9c0qvHGgNoZDvtUco+4
q7n20tA5MQdDXNlQF3rmwKtnJGgu4je4PvLrvC9py9xMGD4d/aKkqfXsawZdTntxIF6W7826eXZ/
kY8/qYN/Dvy3aRPqMciEQKAlmUJfSrXyD6KTWC/9b0pc+cMB8l9T9JsSPytBdmuEU/E1AV+Ql9sP
YNBqtM9To/2mn9+DpnhX6xwpbY1h/ehvG3BZNmV3fSnIW0Ny0F8fb2AHkCddFbNhpYNzMPjKFTxj
urImdO1APH1jXxu1fpnOwA+S2teZrQDcpV3y/Zke91EFP+Bmi2q1qcbFZmpsyv4aef2TduFEioNN
gGlKP/57xw25OB9xPJB56EHQd9Rfs83xtcV+T4vP/8f+/ufdfgt+5+dGgPBAOJHmfJPsi0YnDXql
6N7lgTLb1UxrIfh7u9Mq0J8n/KfP/33//1Sr/ki+tCD7JWEpKTL899OKRXeVSh0bWYBBB5QiZ9EG
xMX+Y3YaVjloih3xzmtBDwDI7i2AJo0EBM5uATL1wqKEf1ZHdz2hIasEaEPDbWtzcKsvpKJxiDVS
hznsZgsiNerzb1HAPy2UglqSBZXQlKxOKuUfymlWyRA6BNLp60FGPfgK2HGc99ARCkX5f81H/8ED
l/55t98UcV3c6fQugusXgVGiWsTB+wmQX/i4sgca9fDIir/sbfW/9nfOSZpYDfZenGMB/v2A1/Y0
LCp1fv46K3uqPk/ano7GOQjbIE2/indif+2rCDl493ZmC93P73IAaIiWKKeAwhXKZSSNnvPi84bF
fuxOOY2Pij1TqO4hhE1MTZv68QAdzgmP7ZsnX7S9g1BYPpL5x3jT6WsFAQS8TyqaOLpV3ZvaqDSz
UQHS2QK9W3QWiPRFBPn5verSBcD1j7ODM3uji6unRato9kIR3XIqI8P7nF4N5bQF9fpy+xs9hqT/
N2Y+zRXHMA5i+GDKb8sjSLSVKOLtAtezQL3W/Osp9/a1qOGsXbyeFTjdutl+mpsiIbb80ilwF4nP
XyDqfNxoas3f9ap7rwYFWnD1i7bKltoXTZr9EgFU6PXq7ZIZ6tMpRltjCkhPgUU+SDMoQgLaOiD1
ymQQr5+UcNB9ptOQJqRlDUylOgM9iI1RE/IgbTQAunS+7C8ijc70rVzPs+MZDDUpA4xb33UnB1rO
bNnStXGSwulIWcJeo9C8qxA5ndC9a7H+FBv6uFOpiGnJAPe4+M7H5PYo6Bi8r7Tn/Fen+h1A7hWY
7MXtc4CvqZXoCgFQYCQwfZ8sGLhT07tHwVWy2SvMNPS8gC8GMGCdvRVAml/BGpCpfzidpbcHPWJT
DHW8CetaV8D2I/x7+SjrPfWVQLbuu2Gr0CZ63agKYToNNE5DhGuVIOZ1jLsm1jMgFdqP7JaKGp4+
p1XorluSChRciJKNbcer0hFGXYEU7BTecG/GOaVHz1UB8sOpAj9Cfb/R/8SuRtpnt/mvx+m2PsPY
AkXM7tK8q83ibaJ+aCiTmJGkBFhZh1dhmroL06jCH3+VNZBo3hpC8vfTJwh4y7oHjRwD/aSebEbE
b2Cdm2CxEgFYbXTgIBqZtkNwwx8LAYis7G0BjvXU1jhFOSb5rho6QK+Xd0KjVat9DxI1SCV27Syc
tyVNhuKJuLGo0uxSx7MbzLSzJyhcmfJVPyU8aEJkcrZp5zRFTozEtJmBJwNR6aVt1hLMM+TAauoS
2ocMFYtOP5m6PknnfQkfZv7o3gui0cR/Lhr1piKgBT+kvWGTLWASUt9r2m7ui8LLpv5ovf/osoGA
6hiVQ/Hud7fs+64DXNGrb0N9faevk2YQMFinIGvwpMMNZMj3K5CyClh1E/EDKeiXmsPGTX/i8kBU
RPpHBIZmKsuD7OPBaa4VDzJIMCBe/lIJ4BA/noEs1KrXj/IBo10Gehoq6UOZfWjSx0L64Oes+Zih
utDwvybo76FpVyVF/lmfUv8PTq29EAEIr0EaCd7npMwfHPtLEQQuqJNzH6SGZ/0Z9FRptuD9X1v6
6ZAgWU+VJmxn+7kwW9+1eve/TeYfIp0Up0gqLCQ4jPzzm6qp590pq4f6PrmqZ+AdQTSql/fH20Qq
cg1Sgp0LOAB12I/AkKT67kZQeSd0zv8exn/t0ZwKbXmKPFHASiLs38YBxPjg1MnZxSwLAMmWAbvg
FYjpERJC5fH2v+/1h9ABN6NICmD5harPfyzVP0ytWDbDosjziynHzWKFZTE6OAkBHAZaealuRv9/
3+8/BVIiIXLcWkWY6/ICdpDfTHuT9TplGfK4b3dzMOjXDUhKS5XgHv7ecv5628Jurc5iFXSRyxpo
8P79as5eGjdPFsUOSEsKKf5yEhL/6238e0i/rXpXteBiqOcbXIGowQrGU8I6WJNJB46g0ehsDHQ7
B9HTS6PkgMR85+yGx6x+PQOciA0l6jBowcv/nqo/HE4Z15QFpKBkLlGY9285gKlHb4ZbkZujV6Q9
rbbUxYIHcHkBhW1D11pTLy/e/77nn0SPZSFhDpGRhkD8+5ZY02uR0aW8uV5hLVhJ6qswpyJqfS33
KkWnf0ud/FRh/PsMPKVNKIXQyURyEP3tfmIwP9F1UPbU068oWG/enirxP8JkyzlGmk546ImCt9P1
tf4CzORSvXxXYD0Mb/2x5S0UO38V13fNffYWPNJUuqOHqtesWV2kj/rszss4G10Y0cp7SuOVBBPz
3UI1t8vr7RV+9kH/wKZDyHqlsf0U/e+pJKbKZP3+cFNhhUpGV1aIuf82mf3iJPQwckxcPCCk0Ooh
w8GOwVpKJZhbcKnT6xsAgqcBHTyBzGpvfRB29x1Vgx2AyndC4pcHFJNqFFw3BeRl7RMK2FdNH99k
Arag73Yoh+ANqILVc2YO2qf6OM7v2xom7psgQhW2agv7DncJTtGrrnzQtTJTwZT9yMnrSzlYRoBE
Nqc3cdPV33qQlg2aDSk7L34NATV6NH8PEN9mMKjzb4YPeh3hoQP7C7uK53fCTBc0/okd7Vs3Sizf
IGaWQZITb+ntmoLI+XLGhg3tnQZTjrGqpT/BnJ1hyeU3TfFOc/m1LQivU4J86g9IGaGWDjC9KQ9L
gE1g99XFxxOI4LI51C3QoySN6eIGcvP5WpTrv57aiLP9tmoS4kgkXiIApekSJYv/XjXyP6dcb6uZ
Jewdbam+vR60dwAFbVBc1/Rsq68w1vBysNeWTpGv9u/5Pj2ilj7bl084dAkRL9/fH3tS428XO/0E
JCNffn/XX/el13qfn+/N5/Eo/2qW6dncv3+ely+fwDAsg4+RdqDKASTuBYa15h2v65vaMDpnYfGE
w+AX4G/S8r45QIEKCNl6WNF3D+rTe9C9fN+r5RYI92K1WMK04WvvdHNTaTrxP710G1x4QHCWc31p
9ZFh5PIvAN5m6/O3Ie3GDdCRi8uLtu9XbgzLz1IzYOuMcFWX6svChksdXK0lHcLKrn8HFW152fbv
CwPG7fVzlW973IglWIDJrySwrivjaienqP6Udkn1Sth7NUveVut8uZr5aXh6F/T3MqS5eZcdw3Az
t0PlFQZez5fh6P3wn1+bj480e3m63fLj+mIL7/ZmrW/XzesT2hb40iHfoYn1w//Kr7+ql6/aCYGA
PhCV71f1IV+qcJPyGzzg3RPGaOxX936sPkEJu7r7l/zDvq0/1MXb5gTrLo6Fz4/r++uwfLyll2/o
XN+OfzmCy7+r00mWSAgTeeJARoD+txBAWxWzsmnaygatayUuhdVz+Tl7+WSxf10/psZpUMjBZgE7
M2M5zm+56d42jzWsB2sOb6SRd4+3YHP5ZoQ4TdVn/n3/rP4yyJ8yqH+qqZ9BLmQCz/gB5Op/O4ve
g1attK5tvwANWmQvLYhVicAxaXi5Nr+Cljb8VQMsCiB3kN7CY/GXDm2FKNx/t9ycO1PaSnydlNQ0
jf/wQepZVp/npSS+A6OdhfAvBod+qxxaP4tEs46DsEqVQxYqB+FwdYQ91ArCpt9pR2GzsOAYH3e9
Jxm857twmpS/aubcxKDc4t4btzOrjVtvbkLOiw7jSDYYZ3dkL87iq1M4nbs4alTiCWkVFqFmZqGw
77eX+/IeXZ3RhwkCeq63mweuYTqa11A0ean2ZFO3wQhZWL1XuJkrGMpBMpqUJu6xWPYxn2/c6Rnm
sZA2ISe+7bCSuEVvdeHlqKaKo3k5Xbh2tS/Cs/7ZWye/NocQta+E7a4/9lZr4RHpjuIAYvE0TsfG
mHlqOiRtVB0kW0g41VNO4s6jKpm7DZwTLrW6tNoHTnUQXS524Co0oFgEsOljTzo79y4vg51RnmPS
thi129zH7+/N3MtjPZScimekN6i1GFn7S3GGzcm/+Y3R7nizWZEwfpkM7ctoQTPFy9vWEpyZV2RL
wVkUS9XRE2ANcq+olvlxgcNiUPnO6G9HEU/Wqfbcbf61cHtr2NTHUVk1m+L95Ouh4oxWu+MWNEiZ
zUF3cHuHzf0wc6t9bUp26Z9iDroLD7YRPc19lR6Wx/JxLOAU8HUYTdb5UZfeYIW7+BLz+2CyTj7A
26NVWiKkSDBtcc92W05PY0rhM1uKFoSj0NTMmKrWqowuHGxmZZpiQJKcZs+CQHaxbLcA9TArTTr9
7eSXppYt6y2+ueadgRFZnnzG5fCEUiqkJ9hmUTfCvoXoasIWXAKbfjpejiI4nyGMvCf8FsgZPeDK
+QjPw/zw8+NYGfWx2ed0vfJyOoEDJUAk9qaSTndmeoFNO4dazKcYjZIOjuhpEHLel2K8mITy7Er7
4HDenDcX7gemYqjywdKk9Ga0AgeStOttLSTnQ8N8z6NzIu57g2Yj2osI5jhC2KmM9BkiwwuLwqEC
7hY2SxYGKXdnpLhhMhwHwZKpSnm+a9iEQioqq3qHpRFjztbX8BJXCbW9dZTrS5nyJ3CdD1p0P8g4
acvz4Tp/0f3Aom9ejmBnqLfNQXMFm5awfNklXXI9AITX2YO9AGLNRW4Fu7NplhAoTnUXiENnSDZr
aKlOZ8tRG/UWjFPDhq1yYwqRTLveVobkIHm34/xr2Ag2GAvPPULKltpVkFIPdAqBWLhkXxjNXnF0
B6QqwtLspEPOUtbHCbzksqyq6UzCO2zFvq7n700y2Oy0ciW3y9rSvHnM+tPacQctFTFBkGmzIq1w
pMVu0gTPUI6ZmJkHIUvOgsziKoR6qECOF546QES9RNQACdFiXgTtgQJE5p2qYC7MD9CctvE5UlB6
JZlHyMXRjHy/L9FnVpUWIZLUGeyEKgR2k1+mHU3XWdTYiwhAjcNzz2BivGluJTmUqjE8OUbNsTfZ
oz6TdPJhHsaZFj0EFXGd1vW2nnDcFaqClwsTcjjGwn0ZK4UZIncBjtm7huO0B2afUBnhvt4vaL2Z
tBL2hdOjHcfd7Cj7wWHcnUPUQRfW1rQ9uG7uX1AqUnjzadktEE09YRvXO6a63rXbBVvkwf7Lj+2X
/BqkkJ8h8bfr67Qu+DlVCJbdMF1ImWSwCk/H67hkDnhEhsokTF/ka2JCHJpXkHf3FrF6mOaOlk+s
haWkNdwq6I3bMUhloEGnrVyFi5j1u8GY0C4vEjQvayYd56oSfl3ZS+xbHl3EbnCljEMh/rDDvAH6
AW+wp1kzf3FaKm4O5lj4DHNfSK9u5ypGwUQVTkCxJIaq9m6exlG7cABZizPnnmbOuM2cEsosVucw
AVwZT1f6HoyZFRx4TQNkPcmchdWltZX75/AaYX38cQvYSyjGZyb25ncbtmfh8PZbcjc1XzHmFvfF
hXNUh4WcfT7dE085PaHs8YAMXMvXs5iVJWgm7FEfQCpm62dUeg9vgXD1MbOrWcN+jBVD2GeufnhG
aLu7e3YqQsVbdifbVPPkWPsVrBhNheQjJm1886Z4/X5ajfiOrrn4LCaTBPOERRlm6Y4Ru03GcikW
EWrJAkP5aSBMwmY0hY3mQ6rYRW1MOy1zC9S16gf+M0Ex1G7GB6MMG0iRXRsB45jZaBn9q4AiJdpl
349I9c+J7Op+kSzYlWyDBSGDBDJODTfWy+wyEumdS/roAkYLNgVGWHDjDlgC3ce9LV1eEaMuQUGg
k4bdOckOKGJxunW1rwysCobOIXszTgb6GvYmYITRsJW2J6c3n/uJgP2teTtVL1Lwcg5HVm1hal5r
lT7IqsL3w++PC7czArCglg3qTEhKs0qC80tr3g8906pF1wO2fEimDSHYXLDZ814KqQ6tqYQaM6W/
kKbn9k/jdsyPTQoFhejxjYUUvTncHUgb/s2o/+pSdZj2M5sZgZCnjev3XnmskouPJOTHGppRWw+7
EIutOGAyTnanRb+dfHIKXhPqTm32ZoAfU+9QN76UTpZqAlxz0L77/kdpYPjQmEZtzdxFVO0xthT1
TzYvsO7Jw4QXrtmXZm2iy5nW+2ECwk265kVjqruE364HJvh8mEdz0grL4jBGyAZsF0DNgYb7XGIR
u0Nn8zei2y4CVOEeTOdPPgUeuNmAf1tP7+U12T1fNh1uEWmP4vBMxOeaD8CEwnfe0cO6yvTa1WHY
wIVxiQMHDd4Z0xxjEVQHTDesimTzx94U7NtRCsUZQKTLi09H7uHJfyhZfGSkbYwkoj92M0kQl0eW
H3zk4mPw6x02K2oYRymvFVvCekweTY9Hcz/o99X5sIiGUEqDtN6piYjHJ6TAV3vMJOOZeV2op5hm
u+BfeAYqI497s5nm2MOXeLBIKkuCFORH6rELtGzJdSZ7qjhPg2VICqyrpbmSDcRub9b4cc20uvhZ
9+RsZ936nDDL8jeIyJhk/bTObABiJJPfu93FDazz6UUwT+HDDcx+Pz8M2ycoXIn8XSSVN7MXB9Us
jq0jOvgS3YvgqV9jmsHOfV8Ku4YB7VSz85QYlGXtUCOa+zwU4nEz7hVrTEejml4f2DfS9hIWcB8Z
VXxCYkDHd0ejdMbNOdFN0dDj3BHi3hA/rr8E8yot83BxmNmCp5iDJ5ils9bN0WhwTlxuGAveaMwO
UtynQKMHVh7K352nm6qvZctTaOjWxZEsxZTxtWmvPUimtHtg4izVnBsnVz6cokskbnJ4Nb/GvQr3
RnRPVF/ed7vsa/Bkg9nh6+HyjT98df4t0oyJfjpBx4zRfFIh15X+Sz9qNofn2r0niH3rKj4gQT+f
HezeFXZqTKiDf3xoS1Fz9f3l4tycYZeHotF44mbwdG8MB3PhXH0g8j5O4FaHjzDzQSeQ2NGO6gWf
J+isN/UB/gr+9PR7hxKF2siOZ5+ykc6qdg+jaNYFv1fW0+/MZnsLR6d15nZjDbjlceAByVcbqktS
SI2I098M3mWS4CU/Ljxe5uE85dQesogFVpcZr7w+bcOr320rU43oom/D2hC/O0BIooDAktvbZTLa
4BAIqzrUPYFlTsEKfHAVVkTnK+5wQaZX5FSPx9XzS4qVmPP9yakdyTw5p3DYjgYiR4lGhhaWdiAC
ZaA4LtH0rcCupz95CeG5wewxLTBhgt3nng9PCXLeV4ISZGzkfZGop3XlSaYQP8LSlY3eWYDoupH3
QIubHTN9Pgae7PRQKC7FsPLqkOSn7JyPc3sw9ehyINeS+TqP7jXbZguBemuPSeHXxjluD323bm3g
Hh5kVyNIcZ9oFfSaRTKLFQtZI9npjqM9x3kmFuNAGCInddKZA8uQ+Ro74rs07vIyH9ciJhgH5RjE
pVEn+aHaXRz5W9w/UhZUj8uQVerD6thtlS+oqpw6ZPUkj9LZ3KnqteJd0lPYOqzSLUR49oLXEzMJ
L6G8Ae0w7NM+pZZIiVs8NVylMPAyX/HU+BLqphSzWcmoqh6rxFgYyJjq/JHVavI1MNpBTNa0dbIj
4Ty+2PIpH2EEyn15JU6L7sfi0GENczR1IYAIhpJHS/sMPgKcAd7ndR5Xy0PUgB7Le2oPWH/FK1O9
WnOp1pkdGLQp74dY3E+MH+SEnMJ/GMzizeEdqBhWDdXh8YwNlys5m4NR5J7Cka1Sfd1/MRgpHtOG
EAZ6RIhlHDqUCDx3YTd9SvJ6Q/C4L3+opGXPvHS7xqOAVNidnGGLLvDkb8HT44dzYkDjhp9N7i3s
2nRmX9Jhe8V9p2nNPJcvoNbyJN+Kd0bVc4M21GMoA46IuVPO1nWIrny2PO1Qvmjl9DEhHlBKqpl9
7dTtnOSl+fRkLsqIeBg9bjzuhSpCDunHM2d2v69T/lITCDAb/xbeooujoKdmDpoOxbM45K4Ua6jh
xWGI+WSdium4v4WqKX9PD41bYj3CkzvdtfHQnOIedXdU48EfvAzvymHM1iXkXTyv5HXxwmZyGPnD
wTi/PZmLmiuyhYWt7p0QyVPIVOFuGJKHqkrztE5vLksW51Hn3SLVZKJVdPAkAYqFrAkmG1vcg0WP
8pvk061Q3KrJ676Eyag81WwdhBQRFbaCqR9R3cNq2FKjgGa1c8Y4+JNiHI0MOGh+wC1jN1xeZg56
pEePxxK7WdyfoPCkTOlHmgQPDNX4FAXUayqWZPYlUlPyLKBhSFtxj9BsZ7ZuKtx8QBff3HGDsfIZ
ztfckCeFHhxr9+GiSfhSfNS9BKkMieMfa4k2AlQaGqrVDXczsOBFi05RHt2EJQR4fZS/5tthx3un
LwPIPZ/xeMHxnIDQjauC7QEOO7MDi0tmwDW+YAZkg0teIhAg9eO4CY6BBRYwFkKaFrd0L46wo6r3
W/3Sj5OduLj6EZKeqIwm6yUaGPE7Pq5iojdLlgLpOMraUv0SdiWu8DOpo4fb+YKvfiF1WHBhe2P/
6NYVOQce0xi8EShbBJOOXC4dZzarvBW2DT+pjyU/7sgQomr3NxdPeo//Q5/eCl4KyUIDyN+Djwv+
ldmZzVMcp2QeQ62jH++CP2MiM55D9eufCWhdHF8L1R0Ad+1f0daTHi/bV+bnYtKtPdGdrOuI+ot+
mux2cgqb2TtAdg/cm3FzgojKDY6Dj7OvWw+X9EJgKQoVG0sYI3AfKYc4LmzFyhJhp1sShwNQNwIO
FAp+6TSJBCsun4E/s7lUt8OWaPboCrgEk0HZ4N8kMFT7wZEbMMf+sGM7bO4yPiismgwDE1ThBHAU
QT7xmEB4v04eqW6VkQK9MGaLirfpYHFWljorTS0tPrA73Q6U9OZFjILJy8Xh7xkKl6Er+oDP/Fz3
Ua0vVX/yYOcCUREGJ9NSgZfMm/FjKXzODsBNqgD4mkTeepyMHHq/yRvm5C8R0tPQvE5/JEW254DR
2PIUJCyR1z4qAJ1dnhO+XZMa08jzIu1RLTDLTN+PJPLQwk402kgndcBE+0j2OblEs03+wtrymHwX
DcEH7HZ6+GnOoDKd5LB3mQH+5/o3TmwshS0bhd35OGO7fj/JiHqU0W8YBDbfZHECr3f4TYpLp5Je
UObFUcQUl+GEFWtVxwLVig9UVvxhnlYWJRD++Zj5MDGfvc58GAs80dHJOes5jTl3AojXjp2lOYIl
4+2cia2FkGJP3o4krWpDczoFss73wsceW2e/NASLP/0YcUiKLdlpdqURRJWZeR1Qjst2Px4eh9YQ
mOi95tQH/J3o7KlRue8T4Mdl+2k+DlBI1EnhVcf6QBPDSo90ptRW3NK+JbdEcKVodqS89HQo7TtH
nBGOiiU/4G3hP9QJ3Y326Lc2nboLf3AfiWZ10YkU9B1MOV7ilN+5/e5BzJu3KNE9uiWtf0qI/30v
fNgl2vXM0ixQbAXjlDzdW0ITJlBX8I08Eu5TJkokudzqSsoEkhU06uGxqr+DqGX457i2AxeAc85U
hzIJXOXn4SDGwC9KnmZ5kJNuq8Pvi7fHSKefzqve5lcxqZksHKDSkG2gDp6+bI82KFzg928Drzw0
WyVqmF2zxwNlevaPfbUbw+uRjiMItfEp8AE2bRrgrKlmmSrxLcRHkdOnhV1UUVdo+wdODh5ka1wW
q2mqglj3Fum4WJ2POo5jkOF64DsEXnG8HmkubCbPd9eHJY70GeVhXv2iXuG5DB6HCq4H8JFR7dq9
bFd42ip1QEdcjsLPYjUa7dbBSw/F7wI5e+6yuNniDPL3zlIizepJt4WCh8PRJlOBrNeHUlQQPScc
S8AIv7nwFXfmM8lC1Jjjd7OTHd1j/I+0dXCp0JkPHA+k/uQoHpYp80vK9MLSmLyIG/8DR8iJSt6L
e/kAF7DFIcKfDA4KWsJ9EGLJC7wcd47SNECfPRxSv2UBHkYD91LYc0jAyOKWzGHbCsUJL0nk8oX3
OPRJu+dRsuPkohFKjEtcSMmbPEJ0tlu614PCdmVbTz5QwHUCs47mHKDuseBrdoAKiy9p551hVGRJ
WDCcmh9njZ8vr3r8tCaXdVoi9hZxhmkVfxbQq50+FSdHUiU/oONfsiJymh3pJ1ZxdhlRv6bgg1dw
jIX5uvDZ1r0zpoJXhlPTMUccLsf98vDGGtUciybXa0zn6XO+voVKvF7su+00A2VYL1aZ305eDMfV
lFVXPaC7+VV2kFllxblp05B+WPebyhJD2o6dzpTDxuRw05iD8ALlmOCeYdt2S3ZS81ImQ3Q6L4co
79Z58i771JM9I4J1C38mvqrEhdwzJyHyE3bFvrxD+0Gd7bKIhE3rn91p8xZkjVSj9oqo5KC2P0dz
f9x1JJ9aD9x8i/ifrZAH0479ttvPzZsnwSkXj/GTiEFryTEBuRBWohTi8zO5gN67EjzIkWuSCEvd
fqZzU4yf4POmcvxMrw5xUznup5ApUTV+eSDH3/pBIypdEYy6hwQHCdWOHtTkBG6Ar/dq3kLSihD1
bPqkxsGNuqtQ83ppAjUaJaLKI6FT3q+nWizjWPOFfsVbn6KiU2g0f+nnaz0VEDtW/yd8PaQi2Tde
qcK8Xj9DgoMLIpmEzPmJ+3Tcc/TuYUbI/OwQuOxjqSTBQHOT2fu8Rz2MccPzEbb9cAiTft88ksb7
GfDYEHEuH4THdVsyel8y0KT+jyqcImKm9C0y+2hCGrVrv4rA7QOIebuwnm5gsxwYa2daL1owDprf
ReMuOCgGNabibn7kY5IR2NqR5eVq8KbFTdiTdw+Dw5SKJFjv8Aw8ALHXnbAXNmQJD91+MKoITR18
QsAQNdHjQoPU8pIIcE/7c7NJpyCs9jJ0L5p5TwM+IJs5E2+o9jXN7XErCSuRnID0fQ1rbzTn1rgb
zYGRdOQLCNQWLtZh9Dm+C/vam4Y+ElrWzLNzSUYfszFuCc8P+59Y/tk5u8+oVpZVdHVrL3PF+Htu
8YSKASQoAUGRyHLmkHc1WntmEdMed4pBXJgk08hE9dvBgCNR9GdH7VhyKjBEn2BzJPvMyuxICoDn
16HwCmcWGpGTcWU2uw5AYvy6pCKyly+1o3y8TlOCPavchV/BxGuxLH6Z8Aq7TGumDcf+eiTE0y/J
DZCOCEgCLJYQLXyMaHQ6cE0x5JWSW0SXpCE0QE7HZQ/yBRDoA3cLG+g208k8T6Z8hGbd2XrTc1/d
p8u9YBut2Gtl3O0bDCkwnrIlGEU6srumPMM+CKVvQuIoN49l0kgAQ8nmzEk9d3vJYHcRcEXi7qlA
G8O0pUSTBAjbGCsNoIFErlk63FP5R/K042Ao+0+ygF2KNLO0g0GW/5RkbpO2nnxazqxpS/bbLLy6
EqW2SyzW3F9Yi6OKeBbOsG9P4APBRzE9pGL0pLcRWxsZJf+8OLKIabfnsa8QwWwWvugLhmy23qRI
nu7MKr06XqBQdPaMaE53g64A2N3dFZ8EjJ6O1Zhbk/KZsuTCIXNQTKn0HYSIbI40kQlA2kWz25MF
Ym8eLgnrqFmtHzDk6wk6rikkvrskkotS9At3bp2SzmWrndb9tIEk404xHwLH9Q2m6DwtT51ckjLR
/CfLMu1KYXNPH57o53YWdVzouLDuweo22VicmZGiAM26TgqDSsFUw1QTLTnkZJsoC2DbSpECvG3S
x8K+22uk6jOniUTCwMuZz4wqEWKNuOYH0mi48NNl8wOuES8QNZpkopnEsyle536vvJwO2AA2BK7N
I+kiRDEnk/YyQ700wnIGb1jUJncXWWztx74xe7u2a04sWzImP07dBPSP2H9x9Rrvq9kSrUtE6VOa
bEhAKDHh7XVy3Z5fBBd5rm2EW7D6A/5Fm7R24RVgSE1bRxEoLLgdAKJX3TbpkyymSHurwqLkPv0n
3ivPCPNJxU+E9KLRmU1M6dMWOpT70pjRzm0pk2v0f5Sd127jSrRtv4gAc3hlMSpHpxfCbtukJFIS
xSh9/Rn0Ae7ZrTZsXHTY291uMVbVqrlmYMGzHq5clv2oDODXUJpQg92E9kABzDhVtqRDN+tu3b7o
j7Ikrutu+PjXmtKh/zi/UOl+lDRuGNFDAfxy5XzKtfpmPyaP1RoY8PzBDcFW5/zCectvA66GsuKD
K9s9US/3rmL7YGdcPpXwS70sn29b+63EVXhLuC+1KfXohfBuj5Lrka8P/KsDdJl5VYv+5qoAk9V7
s6Bgg29/m+qP+Uv9ooAcDiVAszHhwPEI5zA1lWm9ouzRJ4eG26lsu3U3P7/ctvWS4kN5YOlf1EtU
w1QLq5ZzOa05WfutAwBE6jiU5sOD4AnmH/mL/aZs6xe+4AXhr+zHZt0ulW0DFtpvzcdhJ8A9MR81
2u5bp0Fe7B7+XPke8+2YCgDF4Vqu7C24nR/7j5YnYzF9v174hhuD4PaRtV7CQZI3GMj5B0dSubXW
Q/nMy6RzX1+qt6H8YCCob9nLcfiO0yNzXw5qyP/rN++ig0fyRr91b5xiNefwjA6mBSTREB433PN+
2y6/LuP0lmEvlbxYGybYKFldWReyl90j8/uzPLNfGCcMemDgYdlz3mlkYoH9zhhbkUfKMB56vbd1
P5dX1vMwrXTL3dCLdDYsbewunjmW8guJ+H8tNe44S5h6aKpsWRY8afOOs3SwU8WQ86JcENPDj7fp
w8Fdjz4TAWXv5D6QwgCPjiwmz3EJLnJfLLeCMee4vdd7nLV46XwjwJbMqwR0Wj6BcJkYsofqV8IU
vIIBkhYfHtG89C0FXz9XYmMeYgcoEj8XBDq47DPEzru6ua+6kObdLTIOT3OXYhQuHmlHQ5faD3/4
8DTGSkrQhHSXw29BEHvB1Mv5xzvP4UO66DjdEuTmtyumOKHy2e9HMX4v3KfxOzSQWR3k4uCOr/y2
51cftBxHCoBI452fBXnwchjh3+7JQoffoYxv4/YROMKIznEW3wbCSDqGuT5vJzoloKe9SULyi+0x
sFbAS27rbhTX9uh9hWTPhv04HaXL47qOdiPsKDxwJ2lqEA+gjLIZubV+K/7QPfZLzwh1D3V+rI3O
D/gm+m3k+KZ3GauSSxLm+DS9jYd2HJ9yRgL4AOemeSlyv5ke5114mxwXJP3xGHDSCSRX9iHBBIQO
8ShUX/OMQPaHx8NyJ6Ak+AV/z1Nw63fdt4LhK2QB5Ern7gdZaGERnsIypK1iu1jceJlI3Y9SWOMd
ZLt2kka6mMOQ4vZnG6LR3GOsBFe/mJ35L4uCS8pYYIfXkTJPXpJpNlFH1+WVfTZV21YeXWI+go+q
59YAn8C1aiUBQoVScpv9AYUhCQJMh5+9G7q4HQUEP0T2GLifHkz63EykJdHXI8M/j+U4CVqhu49q
TJ60T8oOOV+DD9oZ4dAc5WnjuPgig7Vhw5wz7ApICOJou854P9fnlwgUdwFgwBxTHVACecZH+Y4G
gxYD28nkzw64njTGwsOvi401+ZtsC0uhXAUQ4+ji70QXNMEhtud/+pHxgsL8HFXPZyrc2Yk/6X1r
VE0673Pvn0e3bTbOo+tE9RJeNro0GyPM+Fp/ah8Ati3kNpvjiKDGBdUOy6bJnua6tCYZhSOM/SUV
brmGXRIep8VcByUAalrv1tZCi0krWu0CVsBI8o5hE+kzBtq8ftKnpyiLr0te73EruUhIvWbcjFn+
o3x6jbqoHF+jwjOEGu0YFkexxTVqQ0V0imTMUwWFZzD8asbqWIrX2OouWZ6j97X4gD/qHkUuHuYv
488HSI1uwnA2vPedx7Lr8pHDcCWohyFNWA1kXoe30oL/Bw1KdLxx0ycldiYHdzkcWHavLtmwIUCO
v/afZff94XMZXSOx/fwUtVh37jJ6f/IiUqgiyKX+1V0fxWcuEobw9sog5zS9PY5vV84LhYP7M/38
H+EztM6/psjBm+M/pMp9n2g73GYuW3XK2JqmDM9iCua3tWP5uR7lD0lQoiQwxHWc+Fp8GndRHpZj
J7pw68uo+oVmatx7gQzno2Nzgo5PR2ai3PGq1Zt+qUzlIm306b6M6wA0jRkLsg7MWI+5gQgXN5tL
fuqvkmNwKdxwt3MnJmjAEFNv5T4LuDs5u744+oKXZvrOS7KM+GoUHUPmzPYZp0TevF/UON+yUw1Z
QauiI9KHzv/3jdTLa3+8ymTzGCfYx4oHud5pID0DR5c99qUbvT0E53OcNyzgxqtpiIS4JSX3dWsp
M/leYSaQugwqZPckn/Ku3ro2avMYeFK/eIY6zcp3UxFs835+Bb5hHxu4CeL3K8s4Kjh3cudCLS/1
zZbaSZ1Mb/qko+K6eZw5Z3hGZqGdf3nlvtzp7ldlfGV0k8es2aZ1R3e+Kfv+Rghrta18VRDBGx0i
YsHjK2Gwgljd2CYB1y9HyhhaAlvIMX0QvXNv0WGZxMm7+YxAcSLHKANCx/Iw2d92EQVG9cYIYf+4
YBfYjeEg+l1cBDlFy8+36x/HsuENHfRfCm6lCE3vvZtvudSkqq20E97PzPAdmxWxIncJ6UgTWFeB
trYhgKPxjN980P+R4P/voW2sylCdYYd+NzispCwV8itO29uknlSjLO6mWlCs1cj2E4bvZe5U4rDU
KgE6f9iepmrn9uPa3y/3kbMgAcyeSaExUsKzX8SfoAHN+Dpmes5WGDo8/yqYGp7jP8/Z+b+zvVPt
3A5OnmW20m2YcuPStWaOqIIuUAR7HK/6xZT4y6Hh/mimhmgMM08VQdSdYiyz+6vuJGa2pewJYtgA
8OTn9itajFlGeZCJgw+Hx9WDnbiJheL+Yd8eHzxNyBNUhO+Zb8WmX/rVSHsvo59fGe0bsYjBNCvj
b4ddCa/833NDYvSIScsLOUpTsqFdPQQKcF+MQrzkm6d0Ng9uzGqFCI/R5EvAEDwzDVy9ZlJNZrOR
GYlfZtlvX6T/ntDdo9GuunG81Sd7jsdGTmh049cmgVOGJ5nkkSQKnfplQQA7i7s10qxRehvV5ejQ
x3SgkOo6au9fpU/ib5FSncOLaYyTFljwOpiikAhjn+Oj45BJ2+I2J7A5So/LK3zNxHq5qGN+kg1k
SYpwpFUuP+GQ//P9Vr5TCvz38u6UAlXtnDvCdCjHMtFZiLZc+B6V5Kq6TxNI09H0/nbI79YtE7sZ
DRNBwyEg6O9H7OQX05FKqdv0wX5DsK1bR7TqJzSw3dejaFjfS0qFX67zu6n7/w6Kl/zfB82Tbpci
P+43sGQ4pEER8tJzZMPv6OL4k6uLG5+brKro1+E2DKd/hpuJkzWSDKzinLtJfKeqrSJfSggB3pM3
ldz5nCZTJ+xTwG7ho3l+LJ8O3XiBei6gsJ2NojIiUogtbevtJaKbZ79VMuagv7w/I9QzMv7dqGlM
624d085J2l+bJtvqZVD59UQfVT4xN6DRu4fSgDVLeLLudxc8viWXCQHeVod4CWLMrF91u/H5sd5v
Tq1/3qMpc1GW1lHKfgJJVLGUVsrJu+5DpJ0lTIRnc64dImNZP+DOPD1RdzzY4D35SWQomt2D6qfr
anxF7Ww9HJSt0sT5RzJTZz8//i9Lg5+u+O4Z6Fl6tDB2UDe7z7PD4BK1l232G3YG8bCREZtV64YT
O2VXVj6ptUDOJRIP0Y41K4SquYui9hYu0zEl54DgShG+tg57ToMNpfTLnPOPhHhYvCwFv3gVCzLk
yncFUra3JSl3km7zgLVb9FaKj5uAYjFOg59vizEMtX9uC2Zfum5xPMu8O1BbGjVeApSQ+CRQUFEj
XNzpS7d6SUZvysYkCjxGj/ZsSyGtrzbCErMQ2dpKxB9EbpBw2k/TfUR0YAUTN2GRiNbSM2X6jV/H
6af0XlWE0XmZydY8c6Mbb/Mq+3i/rX+5DPO7IWYxl+ABjgkxyt6/R3d6qfdWoVyvcyfSgias5yAP
DXPXXhwTb9/OCHmEU6qS7zI9fp7HqCAylRyf4HZ0WydQ7cn5EmrS2KBzfAi7Q6TLSKiPKO8JEZke
nfCsC0YIoHrn1mTI0DGX3N1nsj0QEbzIwmNsfsqFB3qqVT6ZFPttBlQOkEAE6VGUY/rND06wY/t7
xfrBQzOgvybxcS1XbjOTpzIb5pUkQ+Y+NJOi905R+qg9HUxA8OYmTIiK8ME0bEiivA216zhN50ke
a2ynFfZLqadmV7ffz6V6diZvWQ3am5dLGIgMHrVqGt12QcbmqJq2+YRMHHM4Qz7cyTx7J3YWzD/v
dh41hDblQiEt/YpvoCd9YJFQ8NCJx5XIVw74lALPjEQYAGYHXHf8m+KnpriQr9x4GZM2iSAXv61C
6+ztllWojSs63mzqBn7s4eOmCIiGGca+MIecVfd8Bhgidkzi6txim053YTmyVt1U9aF3hjBG2UEO
vgqkUPu4lQ3TtEwKNXRQctJx09wxfdsuqaxz+71FF0O+eT3LmdzLUMbcjPIOO5Ctyv9qr/Z+3L8Z
5qhHoAsqstbh4uw9RQ+bPrz24dGYcqnZm1S5pKKfsUb4uMEZOQiA32yZ/iGl+XwkbMbvrCizhbxO
X5KjuOyC3WFm5FM+6nzzZJ70kQQO2BZ2gEGRq43SISrovCTXdXReneIdTfNsxg4Fu4zUcVVgFpo7
h3CIoTkjxxaVhGhXHNY4CV96YXDqtEZH5tya0sfWn+oRbCyctjawGkOLYmfPXrmcn553TwYqIHvY
FAE9O6JdlgFengihzx9afH0j4nwpvxXkGJ09c2YspGdCjk2goJ7oP0GWcdZHqbLSMdil5HzZf9An
gaWQ+8eLqBn+l6VUT4zbi0rOej0yUElfvEb18sK7TrSRHkurlPn8gssd2TM+RkjMmEUnmj/SMnk6
DxTNParLMsANy0DtnIbXBqeUuMKEy/Bzc1zlgoBiuHMQWIYnzAtxcvOVMzrNwbOd53JuvCYJARpu
Bx06Q/0CC1fNPPjJsIIXaYglDxb/UAujenpcHTZAbHoMHcye0OSHCDM9EvIhKhsqu2BoGszd+LWY
ZIF7Tu3tP6S4G5+9bDp8LUXFdSJJUXsdFf3nvo+Ot5C4oARt1AvQd1mFx3JS7YOOBbsLIKzeslGC
x4khDnuRbXfrC/yPbd+5xz+IP43Uq597x22vgdEQXuwWb8dtr7noGe2X9LNtBK3dky2IArwEdDOu
j6z8CSHYVtT368IILk8lMEI+lWfpLFmqyyMr8QDwo7mFfyG/yYmwmJIsUV5d+mDV7PoqxSaRhLPb
kw3lt1sbUP8bevAoW/bhmawTCCaLdmVCzW2XcILgCfB68ZgOf+id0X+xx8dXknXjhG6VAyC/pRO+
UkfyKl9y2/C3xdBekG9WUh4ongHmms73E0J3YU+pfmFOs8NYbhZ5+pnZXLk6lhXBOHvqfWWqA3il
MSGIl3Sky6LjU1Nwv3EHWvLLqvBdaWs57HPMIToMH9y/FwWtdBL1YkjVtvSNef+FflJse0CwNI18
7mHwARjifpggvf3b4cMR1wUrhFAq1//YB8449R2wPSs8TEjuhJ66H13HBpvv/bKMTj4uP8Y871xt
wXL3W8HytWLdr8yDfa1iyuTtWOodHt+ds/0pQ5O/tSGO6Uzj05qRV/m7Q5xvEAUlIKAQdkF5Xmze
qzRUG/dEalcatsfwtOiBFfOp+UsZ9e2GHrM3C9No+RvX6KO26/pqpxMnRsjZ5MUBx+z8/dlnIjer
ETPbGR5JFjXW5udn+Z2kGnuT/3fgr23Mf7A3NshXzdkfu8kBkA8yvFWTrucz66aSe3XmRB/tOteu
xrsuvJqryh6xQP98Ct9tIP57BncVZGFJxr62OAOCZNkJ4+f3VlsAT8Mln26/OZXcO10MFaAjaxj9
alz3P54Jl7OunQH+2knbDAiZo7qXYwALk0NKxvjI6q9jbPULMKB+sy8ga4uCE2sNC3zuroy6FIre
F11Xbju/eZ3r/iWuZkwejyzc/IQ9O4d21U8pXx5BoZlvpiWdc+/Xzdp350FEnKoCBViWYd9t1rQG
h530kp2255h0Ka8KTx8pdcCzuSGRe0tvmVXBeP75+X578f85qHNnLmIez/ipHDpt82C40xKvB0LE
DHoZWjCPw9rFHsFyZmyATLcMRtGn5S1/PgFjuKq7IQ8WalPB4qxpOffWLaeqstq9khVbeXkVrYfB
ZnCMUwC/04NEr6VZvcgjWmfYotEAOgi/mBwt16bpBT00Q4tTEp0NIV97YKvw1Dynm+rP0Z3hrr4X
0kRBPmpC/wVllz1aKHQfEwH6z4b7l4HyhTv/fR0YDNoDsKSoum0bd1NX3SfSsVVO/ab2LjFR6AEQ
9PQwNeNzdPGfOfYRsxJXmvwKN35tV3468t17cy4No9oV9m5x6ucNfHfLuz1dpKCF0PRSKKPEnp2O
odaI8vWkjUrbg2qUDR5u7pPViBt97wq7Ts3PHLypRN0gMfEVY2VoAiWvIi+0HXbp9arstlpOLodo
JxeMx9ASnj6zIuiscQUZX5AYoeSE6AaWPkl6D6tPyuILbtsKJMZJ9VrmXwLZii7X8RbwfSyZltg/
4951lfxjrAU4w51eim05vR5XlOUNe40UH7ABqTM9aeZcxlY1o/ny7Fy9nud5djVnoVuMx1nrln9U
882GPV6CUHknQrCg5bLfNT0NaujVO74V2+u7EZpPrYlV3hT5UfJqFf6pENbotPMq3rB4r5OzK7uO
NDur07Sa7qplsUN/sSuwo9uLqhufsAQ6hlZXuCbKZKrsHcGoI4jS6giYNK/eIRRI1iOFU2fEtfRQ
25ObGujtzK4EBN19D/ychwSK7A1PfYTrWpziKz05Nrz1UIN1tHCUsbwXhuYqcHO0X2bYf8w8saPh
LQVz1WVWV3aNf1cHanm1b9jpJJuHafD1mkK0djeH0WYVlt4j7cDJ7LiaFd56FxAMNx7GyW95UV9A
67/v6/+dw12FcrG7WutsA1Gg69HHvsXzPIg/0IgL3/VnhsBw5TBfLt9/nmjUfyca8tSIijOJOWG+
ubfBSrO0PDc7tZs7fyDGPXfL04vppxHyzRk9WNxTTO0L7aHKLyGFFF6zKALnWQ4x0ItPfhf9urz/
u9zRICAQGs80mRNz7m7Evrf086Uz9pP8EjE0MYhLb3A7sXpng93DLK8x2ZhmxdvPd+IbcHc4rk2m
iW3p3Ik7IEzOj7s0byXra87XR6U7zf9Mhyb6nBehCFv3Q46lLaE1Yqa6wllEI98115PWH11cpk5p
8fnVUtV+mUK/Qeg5L+6FPli4EPB4N4UmN+l0ASOV6VKEvTJRi/FgKH4MLwhxoLDBKZr0Yxlh3n7c
QsOtF0kTV1LU61OtmzSHAC894wyaHO1PY4UQ2zmUqjyLMuBkGEOY6C9qetWaZ2tTqfplZP1bKP19
7ndFhHM5GBcjTbtJcQxBtQnMrtqIOmnXCqUXlfpLmf8NWIZRoTO4D8tAZiCsfw/kjGCBU0J494Bg
X0j82AlUG7oSnJJIusZsbvatV1m/LNbfDCHDGOJTgLBpbsl3D2hH/I16rPfFhLc1PZBNVM9LCCAl
PVj9/7/o5gWgIFRIeFQw+7mbqaS6ayq5MbpNJ2BOMFFsJPJT1Bi4XI6sX57eNw0BjmaoHIrALIWg
ob9v59lK0tO142gajZf4MLX8cCR5RvzzyPvav9xNfX8d5q4JcMyNpHNOh8HICeuEHOgdsK2IwGzs
BUQIkt5BPspFGSDhZdslR7CeHurJw+j2m6v0N+/rX2cy/P1/thZJbbX5WbtUW7AhiqsLdclYJaKm
9P4UUzjWIw0Kw94/wjP4+R58Vyj998hfb/Z/jlypTSa1J4r8av+Y9FqAH8juwqj16ib4czO9DgBg
IyvszcGfbr7eBU0xrX6LLjB0LvCfR4FD4VBtm2SX3T0KWc/ao9Yaw6MgDFmgB3urPdp7fv1cjMl4
xxYtuK7oOYfXwm9GdfCQLPE88ErRRskkf9tNdK/0CnbCM0RLBzbDGwx/n1jP42SeLnr/4h4CJ96W
MRc3zUb0BiD6/YaZfzHU/r0MlhBiMfEHu6dDOLJjXpsTzeZrQhahhzW+fPUObAudftY7refIUnBz
5lXvXZhGC0wNnGpM//5ci0QGn1JDI3k26kiiw5t5Eo4LeL6Woj9/oHs7N+MWFMpA/IVhWO9p6tsZ
Eppe40c8yhS3hkpk+a09ylHesDm+3sQxxVuPqgvBZ/uA3bNtNSSohNUeLvpKqmK9Irnt9phStu8I
erK8nf50VjXBvzac2AhMJD63sLanJ2q8MjkISfFPED8bMLmd7p9uo1st9mkryjy8Wo+7Qz62O0OQ
/nKSqPiheoEkZ4mX5mMDpOAWpPoo66tAticGewhFDff4/OzcYnM5elb+qJQLNvDyrqHalAP9FjTX
x2sVlzVBdabXZjxFsHL2q+KgsTUC5cKFuGc5aqpRCh51GiXawJFC2JIPFk/ijDmVCR5oHWvA5qgo
2Dl/tRTPRCHV5P7Q9avGh8NcLf0UjlAJ+NrDtcUtSYLwZwz156Ishw22kcbyOQaxzPNcaFBZWqD1
HcyLVguRI0G6KZGIOU8QCkwTP1ywv7lCuYm6C2ju6kS6tv158GpDSXL/upErKMukXNiyeh+HupNv
TiOlqb4Z2tRjWbxUM8Bcb/6ygQrKDxSM4FqIN17c2WRWiyjzUy/xl+CfY97/n8/mq4f4w9kYd5vX
6mpK7OwLnVxeb4zljZgGQxDmQSyu76vVzQ204M0Zz19aj3v352Fg7U33k8INpofxabQJVnV0EJSd
SL7DcLU6LGPLzx7lGBny5CYmSbRwcSKMFwBOylI9My/6frkQRDe66/3yU/IghT04x+ChPEN5omds
xFmYvP5SuSr/OMtStbM9hqSqGkSoKdYwl/1nysyr21nSq6LaAsjNSMgSeQgXO2ZPBzvmqXpAWCN/
0r18uj0ZT32AK92Ead3LmL4N9wG67iT3btA12yjdSjc33V6fNxdPia2NFnfiBb94eXGMGu/sHrz1
8TEjVBGD2FEa2nFJlxP45Qxd8xpsd9gcAq8LfqB9tkawyCFNmZudGJblsS/HA3kCjNxPxcmz3dd+
egi4W/uRHZ1HKmhn4tMD9iV8KUtWWimyBmOzPuifoMkBNdbiFEBJhKv3y7vy7Qr/33t4t0tuTKUr
jQPLjkIatSbAlnZ9XNoPyREczZe7h1+XmG9Xe1ANko0M2SCr9a6+d/aX40nWDiAW19yvrM4nDUTo
9FSPzUCgem0O0Likt+xaTG83fdWlUdfYk5OZ0avqhKQi4FI+JPj3ebPM8wrz9KhE6q0WB+7+8ShO
RfZLHfRVVd2PKEu3iJWF7DXsEv9+07DRbZVDUh63wN94kE6ccTOlTd2MskUfXGfZXBfJdO8lCzsu
JhQnVYyF+pp2uDVL4/bhPIKgCBlzH5m/FLzqv7g2Y+A/Z3a3XtvJuZY0DXTMCboPZ1xgLvBKxIJk
YQXYvBYfqLY/6947PFu2PxBm0fAMOrmfZ5xf789d2XRJStXZG/tqq4b2Mt8Uq7oVrFfl8rQkpHFZ
hIvnR4TTJR204DFx5ckN4cLquiGd44i/yRZZ7IscNZHyS2X5tXH/4cHdT4X7w67RyhMnxvq8oeGq
zclZeOrjdn7w01EeHEbF1Aqoc4I3OlOAi+34GMBDeTPGt+gDJi8YymRBc9QLwxuDUBTvp00+y1bF
O3qWcB+ibFtBb525A9uz94HTxnufRFQYrbiXeGeKC6xPj6KiLAh/2Xd8g8D/9fCN+x1rZV5NLWHw
GtXoSGl4NEy/xbb3HPZX/7rftrf5GYDptVYilsFfnvnwZv1za01D0eiwOyT53c2+RirxXhJyuHm4
eF7r7Wby58vLrRBwtA7xPBOb3o31eLGgP8nuhIZe4/UQa9z97HVmva4vQjOBNKLol7GqDhf903nd
7Vn6k0zlN/AMKaTKm29gZ5xdpt1tTnkUnp23mxNBLKWw3uNeineg02puCtyn9WfPbkYnmrS6d82X
gOo/37Fv51p7iAe0bG4biPbfs0iu79WqMrR2Qs2Hf9nustD1gS4qK96xoDP3VP9Krxo+8v5m2CyT
jkFWKzy6u4GZni57udUOx20TNhiiLPo3maZdAI1/u4+OW+P950v8bic8OJsTDW9qQ77j31dodf31
kjvH4xbO/5sak8rwK7Cr/XaMuxnPqY/Q6Hpcf4cxJrkbSxAo/HiJ67hY4cfQx7dKyFuKgjFEGeRe
AhoFDgSY3sUHBc/iQSzyDsNZXLwOPFxe/XwLvnElpknB/SZNhdFJv+bve9D3Z1vLElXeFMRZuk+p
6b68KJuK1sHLOZ6+VcJdIVL48wj/+koZ4RaNmDw3qktZiABOrNNg6by/Q7e6/fL+Wd+NWIednaWo
qjZwY/4+M+IpTvatNm+bsbHuA+JmNU0QdOsWVXALHE0owTm2P7Wgrv0XnBvA/UrxcrYjVaT8aheM
kfEmKMIQ0kzgTrKVU1AbVRP42OUke5VeWpF13mP2SqP3OdHE5Rj6GXsXtF1+WUXK59Ed5TN4ELP1
3o+o8rMTJVMXXV1IQZ+Q9sdwqCCyXIKfH8m3Fcd/L/wOoFF6bW9eMgfhZTS23IZ5+SV2fMs3+LF4
PMT+LFovl1wvioWfDw0z+5sR6MhEG1oK6bAEov9901XivZzudJM344xOISTbMkZyzTb6EsMeRcwr
T50/Z+B+H7fMZgS77gHeJVykg3/oI6QlLuylXmhoMARVThxjxY+01028QmAXct2Pi3AfXOxlD7lp
vvcG9xvX2UNrdKDvEKe4X6tdDD8mMRfwMlDWuGxKDkTwcf1oAjxL8XuS18Sldi920OM/5+ihCfEC
Q4zGMxeXs1+jKDkKvL4koTWBVMSK5ULsKKDnx5dEOD6kwCTeSdGtJkYoONJbks6hAZMVHaq41t6H
3EZ8ss6GLqySj/xMy4o/gpLFdAQP59ZP2vEtn7YawbPiKr2r9JCfac1Tg5uxuR8T2HQSq/hyiuD9
KCSGspGTVmYb4X+S3VZYfSvVeAXjv42kme1tYjMdKcc4LzjtZzb0/dmnaYlH416kyGRE5n04J2+z
obEi6sSzWeKT53jnrtIuJi374yTqittsxymbxuFUpVlKxYChkJ8szorAl2W1c2PSvDbczeuJjdRj
X4ZYyPQRS0vimVL0wb8lxuYEixpwYbXzDTp4YCp8YLyJL8PnV3xPsp8pcCXQsNJYdTMb5VVbCeKL
6h3XrDziC7858Mx9HHsQ5ax5phiakOgtemoWJcLRAUmZP3g7XsACUUN4/SPvwYdBrsDwMjQfcSJx
4g7N0w/pzOfQOjpN6FSLWDtF5fQkNgmADf6Ntn8k9bedYjkveJHQEAB9nQMuACoQxK0RH5h5Zw5D
ZGJQfoDQ1RDUgJMhzDcIY1nST4L8uSygnJLfhnvE2ZbhaYt5jZf6sN54Cdnio5ryv17V08HLvYb7
cNLdYLNpHzMvBjxdg3NYRsjdu3FDNski3gQtt4lnaKP3+TpAMR1uPvdGhT17QD+oBFDS4k07ViFh
SeNuPwZt7miadULFQYedFIy1bpLtCZMK5NJbONOJjcUIekLPrn1ju6WlDfVOZx7GZoY3bfjyNgXu
yNHL+WRVKSb+FJPEVXwLaTokvxR9kxOfNimE+O795J1QRb36/i6mKz06uzCL9tPXJr7i+TAcoxbN
4vaRPnEponqXJ9ZDNEK4RANZijNfbO3EZRsDiPGqpIG4es9WmM2k5fPIlw7eKBWzqnXF63bN7Llf
Cs2/FBEfpbiAG2nwekwDNGka71LjgnfYZOWOX6Wwi6/rdbFem9HMf7bXWEB7z6/r9ckecBZcQg7e
p3rz1IEu5/bh1g4qatkdMpZAxQwy5xa62Po4bGa52rAXzXNIisGYEe0aj8HH2Q99221fqeYv7izv
vZkmIC/tPJqIOnws0x3taFQoa3Qmddj2ok+H4k9/O4tPxzP0QaVZu9nytN55a3V8HCF0wAmQWYkt
sov9orAwbSFfzEWxzEcYpA3sgjRAAHtIPI23sxv4eRb7RlF/sMXJQ6hJFo1Ll1UFK4i3rhKsMsYp
2K2vX5K4Tymm9jxu4YlgJLbNw+wasgBFOy86SWP+UQjxaqVIcBR9mKpnJSBSQn5EB3VDgOSzXhmL
ju8HyOHp6asxqRKlR8y3lUQgH6k5InZK8fe1Z9+2mvx5vYhC3pZ7oV7GsMr7SeM2KO0vc3qZNR8E
5dlrqEzKcOgsHix+W1ZvLdRZ5P3YQ4vqDWVTHnLHjL3XufRCc8FZvFsxowHvVjedf4LCASqQmdER
ZvDuDN9HRBqq2JvX6l4TJWefb/3kkvLQ0mbpcBbY8++R3N6OE44N0vjcuetlpYhoHeVbrIdXqcdd
aIFIhruMrK9D77q+cFIpBDpUu24a8AR5cp+gcI05Uvei3G+W+Ce8wwfp20h5xr/Y+bQP05M5khVf
toiSEDu0EvsQ9wwMAAaxXnn2Lx2CRPpQ7VHYop/XfyAwMuAUklrWUhLn2daiI3161PfrYo90Kcq7
UVMU3sMQPldL4UF7uSJtAih9hVpXWyDUY5KFS2OUm5PkBEV1jcAXf5NCDw+K37iZ9Mue6FsQ3yH3
W9XACDTla8P2H0SKrKGKBPDbjR4uTXcfeRptqPVmcVK9/awLal8TUYKcfvFzlaHfl/kkGuuyqQJ2
o+JRrHtVwS132v2p3+tjBRiiNx+dZIf43gmthNSGWo+6czG2FXJIBo964384O6/lRrVoXT8RVeRw
S0ZZsuV0Q9lebiRAZATS0++P3henW3a1ap/qWsFtW6TJmCP8ga708dphhPjWKtsWoO/1OLhd1QeZ
EIwKgmcavYP8DHxVdNsjzXC2+nrWs0eYo6fhfJIykFfVq1Mhs5wvDlBXKh6+hQBBfq3XXYFwgaR2
65HerNFi99BXv1rzXjr7bdZ3e9E3fSStuVZXKdG1VYdCuoqEdk7VQUAjF41XFaGg2yuFn4n5nTx6
SuD/rKl0knvAWFgOYSA1YQr/zugMdbgKY4aNmWHtMfshxWikpSjf6Snfljk3R7ltOVmJmDTxdSgX
EuGvmyXjkpQqkTdtE/x78SjfZj66xaBHki0d33qmpr8H43+s2uEodOlZYsonB+Kv4zwn7ThBVr+s
img4BTgfyVvj6osQia1plHBOAjzsTt4hdzDBQwvg8gzWL7qQzLC0G3f0DwsD8FGg8P8LlJWB3ujg
a6SNJawT0zWlQECXaHdZFu6Q2QDUNQlD6JnW+2gIH33gxyjuPbcqSdTnF/phz3goAQ0/xM6QzMYq
EIGJT2KFvxPcTnAqgblGwOCleCjJAoRdP6CF5TZScM2frdk0+HGzxAWvgo06zteWR/q4I+67Xfts
srnBox8SEuAJ+wk2x7ThdLo5TJBcdlLx6YJkCJtp6jGbfB4KZ6MhPIWMzlw7LPJ0l4Rr/8OowpJ0
/QsquWl6mDKDxFmYmaecHs0BzM2MDO7q+JghzBgSAafvJM+MEK1UV3zUMYkKNYAHdFiD60GOD1B+
aS+AVdcRzWPI0fLmtLhiG26fNZuJS/Heod81BvA0ZxLAkNck+mo+6D3CrrY2oMe7L0m1D17/YUT1
f6pKj+0yR1KjctoNWh1IdxyAAS07mQnQbOTuwsA5D1GeBwgJCVAQNgUnk2D6hactOZPHe5VCTn9u
n4fQVOhaX381tndRXKR0ueTnDEVfgrdt+pPGbciYvcmjZvTOy0QPar9awSHD248Jj7PN91rn5nBJ
nsG4Gxxnq6FQsGtegDOD/y3ZN8+h8Z8WGX2EWECDc7fNvGzanUtS7wJKGND1LITwaoKJp2h8siKQ
91AykMCBHrGqJRtROp7m8mE/kBptzP4/UowiSHpSFKXz06NzgUa7yPB9ctPlg1ESxtxSD65oJUPd
s7zLh7mCWP8gzru99WWC5Addj+nAxZV9PrKBhIPTJ3oDLw+AyMPtyaRl75BdDA64eSMiA0GAQkCi
xSmYN26ssP01H5OZudPbOwHp27YzvcA4C4HEVSHvKMZN2wW9jlyq6yx+hMy63unODvkWj2yNxMut
3HuAlG+QIR2ABe0rwzRBDREubvoIulGIunm+jo8FclgDagrBcvSzleFDYTmZ7lvmneF3LAkBlLe5
fwhfEUyQnNlKds9b5HL+Hb/kH+IX8FTil2px8RNL6u+ALGNorFijMj42yOgxax3nQNLlo1NvFYHm
EBEIe/ksQ6sf2bMiqPHQftO3ABL9XHdSx3ioIljnEm+LV3c+HyLmLmFwfdmfD+4ZNcPWL2T8KGl/
nBzoLsUaBB9FUDr6/qNP7XPxOjgQq9GYHbdqVGWhYTEJUtdJ7pw2dURn1qRkU11qvkqNLIMxxegE
4/OqUyOTEVO6uiwQD+7r6NIFo+rrot+m8ybcVPPy86I4AuI5+sI6+BAj7dXolEggUtyinZ3ZH1Bc
ihG5T0KG83XCzsADt1XScPYxw1Zfr/PN+SPeGOiKMZzWgsXBn4Yl9KTrAHHnylNKT0LRZQtUNKhA
ltrFEAmz64x5LsLhSO+EjM4flspm9mKCIo/nTGnS2QsSQ868oQRwsYhN346y02SrMvaHj/2LONJg
Q6rhqdiL+pKXEgElcvN5utcovt163WBj51bOVZ6/oJ1E7BE6d5UG271Ot7x08mxef0yNIPf0ke6L
3IOKAKHmeXWykaBQE3J7NZ6/zNQVwi26py+ZHp/mJQ+7dCl8Trb3MhMWSukbwi9wUvIc3tlJDZvC
weBqRrAxouzD2hy27y/9B9VetjZNX7rTC4Uy9y1RYF0qtEKn8eQEqfh7XZ4PbScmo4A1hZ8v0iip
nWRVLYx1EbW/1GCS0dM9ESSFHjRR5UvhGKYMJNrghEBLv2oi9ReiKciifeqQymQv8yS4UJj0eVjs
xIEZNIuLlyPWghtdgHsrW3Lqm1EXGr9bWxXNLYuHqNkaXxteF+qLcwgS1at+fz3urL3xlkQXv4ys
QPSF4AQoa5l7sP+9wtOQdExeke0giJ581BnhgAwhpOXg6EP8fjDnw0PuZT7qVaEQWVEPAakNx1fd
+/frffcu3vRTm7qs6vQgjo8gcWmmQuYz5qzgOKGMsmNf7x0CPRZqCn/nWQvpP2vx7zP4nu/J9LMR
qBAtFQyUeTNlqUqYhiYZ4kqrtgy1jmw4wka4d5Tvi0WekCoQVBR84iAX/L1YNL3Xuwq8wyq+Lo3k
bTKzP1AWWbR56juppTItvL8z2L+PdRPA5UOf1bXRd3vDNkIJhOl1ftqfP0z3uFfdL4DLjvj6peEM
+K4iuWKuDkvBzxgaYBAegAIKG/CvLVox4v8V3UZKz00A8C5Dc5ggdX/fhKYWMf2+qpiRJ56AyQsV
bVvMzk0gics+3UGVT1bK+Y2NNjPvNIl/eMpk9DCgtenfjMT/PnSmH5PzOJoHvG6ecmN5HBiHb4vy
/d9rSZqKg5tbP1WGjAXoBmNderOapUuVXMRKJx/iBa5XOB9LNuxiH9PZJ2tZL9LwF9o2wiYNrPDf
h77t/v8ulxhga4hsAO0ybuZ1TS5ZmaG2mA6nVMO/ruMu10AvzS1tVWZ3cHQ/HwuaFW8NRIlbPIxw
zU21v6T6CnckxGdqTaPFu7tcVwY2JJp6p/z9Br/5nf8YEyCSDEBXbi/tkvZWmerkP+AhnyQkyJCo
tl+Wj2C4JQAVj7aN/pDD6Nt9l/3GnmU2iIrZnfsridMd/PvZkob9cRo38V5Im4PUHmFqX2W3lV87
t1p0nBF+GRAB+ikJ0Z03c3BBlFkvMfxqZcbUJd2M0QsJ/l7TInx18hjBruvUJj0LLn1tJfdi2UF/
CsFep5lD9gCFuSEfTekkB2mI1t7s9Fh/ToYPa/xknk3VSx75vsPA+pQ7pOAQHShKQiqWwAKPwAnQ
I5wdz/Y7zEV2Q2GxNf0zwWbyw8QRBKKyYtfz+H32QidNdaHmGei9hVXp/HfO5gbZuCtUdv9RkTzf
G9Z8m5JODxPHYtEyJBU01e836I9qVIwV/diW53zdZW+4DmplaJxb+yL6sep1l+WlfUiPT/9+NaSf
ntwfx/yNsvjjmNmU5qrlOV1fruGVyDY6krhKL8zjskdVc85aZWuF1yGpi2S5enY6vD7unMIUc28X
D9uLptA2mvSbbuK/kaiXGDJdui6uGwvNYbDZA/D64r2RXo9JTD/6kY4uqjBn/c7+9j0kcXl/HPlm
N6jrUT638nTkanmuH8Ur+cX8aO1GWBsDd7u8E2l/yNf/PuBNvp4gM6In/TVfZ7kaJgr3UmqLaBxz
z0g+qkFxj3oREqb9wtwfDu5lZlzTZTuUgXIslqisyHYlCzsFs8NRvkZaQiVvdR4dJ1goxTKBIF+B
+k6RRTo2ZnhESSpJxudMosBj3lFkRpibY4RknKx5Z6N15EpbyQprrDsGQ7lsm9yv+fD+qi0MurRy
U0dl+ZieKJrr7vUoA8RqTxWzKUwIx3gtDcw99ebOgvi+H7E7yKKFJoqoG99If0U9KF1v5OlaqyMW
AhMySWeuccce9huGjrcNdqFpTN60oGV/oyn+WPlVnA8iwmHjokWweyC3RkL6AIhkKUziqG1wxcYt
XejKYlp8zWcdh61lK/2uKJ6a4Q7l0PphJf51MjcrcZRzLblc1HKh7ytAx4Nz9ntgNP3TxRM9vJYh
RJ2B1ii2YiOmjNIbqlF2yz+WPclOgsRFr0h1ruwAOF77qa+EEwBJ8ExXdw3HfBS8aexrIdY2ybWh
qAiw++y07sU/ewN7MMKBOGAz1Hm8QPXFakeEDh2ovkTvQl2kXhMA26QEQZIFIl0eJD4id54B7Vlf
9o4YaHw3eZhmArywzr8jxG80z02E+Ovu3Lw25eFY1tdzTlZy2Jmaf0AD87hIpX0r+HhkpY8ChSTK
i0pIxOqG/6rYHeJdxaDBWOgVBeS+mF/KRae+ZUlo9q9YvCQvur5sUGuBX5XMUpDNYiTTqqYIw2GD
8YC+tYp3VXKuZ8+Eb1i8JtJs6P2x2F+Mx1P+cu1pNwejfCcPNH5aCAbWznApDATtfm/4f6zKOjvV
x0akxapZjOvzCJCCPNM+m8UJ/1V1JvOnWlSLZsEADl310yqZD5gCMp9cZttifZydwyZsqKCN0yQU
kah2Nwd4nCzVR8r3UHWn5PbsjZ5K2cNeqfsnvwqq4EJq2zmqf/XoPCE4tTDDS3SYNyu+nNNtm/3v
A0fmF3Y/5U7spQiluf9+0N9yRBJDS6bJrHMLUHxRb3LEdtTl7HJu+r2bkR4iDzFvt9fQ2ClLLQDT
jcytx7x5Ma9m6Ok//PvgqLzebES3R7/JwbPruU+7s9bspZfDRgtVD97xwniJZ+1uKl6NF2F9Qc7+
sDnNqodsSzB9iEN9DUogNINq+tl58XBea0CMjY9iXe/pU0jPp221zt5odSoIqGZLIPjaNgNJd3Hf
JxP0L+Tj3XSj+EiL8DhPs+nNPS0nTMK8mx/WMVAywLbhxU/BUtZuuZh4pCis2ufVIbRm4xL68Vzf
nRYoZO0vOMmdn3L+FucIjgjSz07nQyTPj+t6fvSliDHJog2vXrXKoosLyxNBndzDBNADvcdrbdpV
SOtZ35znysokewRd76WwP0q3Cjpfi2grAOCm3Yf6mRRJEYlSZKGnkS6u60PAB6M9CtPTI69fxYC9
a3+Yj9TqCTeUbqrD4Zb67rItFvqydfqgXamBEDKhDpAVCCTmxOpcdCm6EZ2Lfc0bnevTwOjyyifK
Ea0kBqKmTYt3LrtWZHq/y7EwWes7ZdPP9RWzuqW8O3FLQs1VovZOqP4GPbxdJVMF8McbqveZ2gmZ
kG2sbC8PsSsfZ5LgCoybjl4qRkXtXFXZ4YsEGH99au51Bb4BX29PYAohf5yA2kmlUqlFDwyMXSE6
vJRvlYUnVPeBfeVb+3aNRNrITCGQaVuKz+kenRhvCPjWVsL61gDBO+xTH1mjreGDA2dZyjPFLdY9
Hkebk7Nj/vWISIWjHtwkZkeQAhUqUoDz2PzQ2Ui+aCsizPPRMRlqM23y9hbpcBWcXE/dHPlhhCWW
yQOSQEsBoxn4b47xSm9KG2y6KDYzNZchNlvJU75nmo8kC9qLp7U8Ofyh3Wrn9grF+LANQYOvT0+9
k/jo0aZv95hHt7GWRi6QRAiGiqFPzdObbaVopSY5Klq1uZbbqxrb9Tnxi3qGdK11wjyBQT8gyX8H
mdvc5vaQN6Wo0NamVZfXatN02yxd5UdyrqBXg38f5duA8PdhJJDmlPM6Q9mbSHY+VcWZaW25MZJd
Wf1XYF4mt3soM0U+UxjuABCVRgwG3+4c97aauD3uzbtRHutBuEJD3DQS03rTVoTJqWF2VeibmE+a
3HuNsr/Uy8O4FPEp1WklX5TT/zF//H0SNK7ESUVAUcSbfkaVxPVQVUm+sUwMENF5jy9fzeFCIXWv
pXFb7HMkklSE4wxN1r/rbbXVqChNYrJhrAUfmQLyMjI3MjDTLYNTUNF3NJYDzcP0zgMmH/i2V7FF
ThholQG4qt+25oZaOLN09WYPNS2FDV9+9YHi4iW+rJfJtvxqlz0JwXHbQOHV5tVD5WchkXYmesnc
8A0/3QD+ng1B4dMK4TelueZD5F9YvjbhopbT36B77SEbgFA2nVnEs8vd2e/c68LwCxexbPat3JXo
4oDX48UW7V+lvWzhCJS0UGUfKAzvOB+xPO6KqCDyTB3egiEnoEkULQcvDtIo9sCUzNow5yeKSKWz
O51HzNCQ8+V78epMpLqG03aczcb5kd+qFmkwKYTqS0wVnIpBTxqBYPZoO4DjjAN9loTsNrMG4Yhm
oTonzwyKhbqcEqeajFoKp5Yy0Czn6AHbIss6OGPI9MDVf03C3UjjOHHUzIUVBink0s0cEMhyIDc6
BBrt3rMzbJ6RIPBGEIjmJo6MFf1jkqfEOUWddyAJv/p4vINOzALyRxCL8Pl9YdVNUXOvR5mjrIo5
JBMIlaJ78k9uTndxmGVoCE1K1HUooMQIanxm2kLUuwi67S9sukcXpSq0yTMUnkHpsElbbLTKTPQl
R5yzDb8KUQswpwW1T6cFkDkoX/IAptoOAglzIjFajwI3APBcqCD5ir58FbwKXuxGjIUZ/sxSnxyS
bb8KjuvcO/qZWzL0QO3/4h7fBGg9JAyhGF7cE0knCU2QOaTFnrluPGbXjhhmbhPE3okdAROSABlw
nowVMLi1AwD6zKThEihMR09rdHdR+LZVQIOxO4LTEzyDA1w5V34d5pTw2IbvyJ4hP1RNlQzieiow
Q24AOcjFKdmSdMa+nTO48SILxjB2qXJAQaKdMN10r0A9vpozu3eMneVBkuGmcksZrhjkLfgp2q+n
qHUxU0AMRHMO5EGx03B8nbwog+4Lq8C3FoLP1yzWzp/gV1Z4WNSoUwouWn8+NrAus6woXsS+soof
q7kcacvW78IY4VjDG2fHoPXrhTe4Y6CTapF4M1+6zE8uetNm2ATqHJWVqAxAH8yA89iNl0VYfy2M
mTHDKhMoHPbJPj/DOZY+iZKTBiRATGOZNfrldGZeTIdvmiuRz82qABIlxeLbm+k0ATJIUIf1IA5G
37DVtykVOIUGqvSayzKqgsOcib2rz0tXp6WGnxWLYaJzNF5H7iVNS2C9zZcwzFhLaHx5I6VmF8H8
mp/Wp/Uwz3zAWh2IVdbe0R94/Ap5usospYS2DP+H5M6KJll20Tecq9chyx6vQDOtzFUfkiOgw04y
ubsnhPIbvfFn2TiFZxRYJjUZyntEBP5OlJrimB/zLO33io02kiuvKpbFup7IL6UTd64CBHXxqQMe
nl6qzsMzLduYnxOHrQQprToH5A6lB+ORKQ+Z5AHMAZNSRCCSO3XPj9F84jKJomJQ9twi51PpXCZa
UuSb+vqWpu+ZifydARPx/OQzcD2yVCePrmoW609lH1jNVyO0Qde7ctgp8274QJqO9s2xDaREvnNu
dEN+2GoMbVLfgvCCHtJNfy42hl4tT5Pgu5e752hJImenEZotrwcnnhHEN9UjFARvJMTDxVqCUZ4r
BIZzWC5Fx4oOy9rTCffQ+sKDb9nTysuIc+AuvQMhH8w1sLx4WUR0npxztKaXseE1DHJP98DNhH1w
XFaean8AyQ2maBs/JssEU1EAdK6BdTcahmHqXpi0jxxT8ES/QtM/pvSN4SsCiAxGrwBCijvF8riV
QmF3DK58fO3H83yWb6v9cZ2sO4qPApuCGpuCnk2PZuf0/iyzBzGc/Ban9Zy4Le8hUDIiFkhfWirs
ckQMdPZZ+12QLg3iNGRFdSW4n6i4M1NMg/4Oy3tauLcL25R0SC3QaQw0S/9e2GqvqkLd5/lmlEAP
V4FU4MWF8J2OTIbw69853TfMw/QWwVeE50Q/DjHWm5q8P+jl2Illv9dw0Oh35azf6e8ifYVJit2a
Bu6Z89xGqmx3OnEbHVvUGLE2CQDd5Mt01gTb/58zYsBiaIyWFcwI/r588aplzWCqzZ5+SNAtpEUP
ylrwshC4EqhLHgmhdNku8nBcdsvKYYhrw/EOM5+R3p2EninoTw/jj7O5qSIORWycrC5p98enZoGy
3uvFcnrRU73KN2cUXO5aWySY47ycVhileMVDutajKQUaZiNZQrntHr50N3PIbiAfVx9Z0L4N+2R2
Yrsc3EM4Oies4c8zcvjOK1bqJ6yFVe6dvfepmCqj4bPzBqZnA5p9YoiiEPpX71BQAmFjrmL08YUH
MgvY5OsEqrDlQj/z2DpmiDY6WJbjb9SH/9H82QL5voSV8xr77+yp2KPxZLXAiO7p+v7QZ0FzGRYO
mtcw6NTfcv9/FLBZftAGrS67jYH+5oDl30k2bbdQnowLfhiN5DWVMc9P4ux4vNh1Ic27anYwYLx2
+6aBSIeopBglJ0ZLMpLspbW35NhnBoXDbYHeQO0Mee5WIxOkglS0LlA6EP3BTCOjE8N/r0X9ex6O
oDXtY0mZ5qffZFfO2mCZuQngsvYyBHMrMDdO/esoeLXpMMzA905Jgvji9VmILCVojUOFvocKNeIl
fjqDf+M5I/OxsDhrsjvdTb6SveFdHZhEwrLD2vvhhDt2vD7sjjGCZtUvYyv6p811qfTumV6lD4pP
R/AyUvkxoDR4UB7Yx89fgntPn1/+XjCjzS/pqJkxnkKV/iYU1PKhPHUlocCEsOFd8VgWEU0l2QRx
EUD5dd4ZWe912o6uqy3m5FkwS1Xn5Uyph3jDvLgzbP3do/87ECLgBCQVspmmaop50wo5ixdBOsRW
uzlUoJ5GlW6QtDXa1Js0ynJZCxsFgb44dTPGzZVcPZrlEJmsgkp6VzCwiXOqoHPz0WMLzjM8oyhZ
Su//XiK/QWE3JylLaGtZ6v/2G24CRJf3lnRm/TzORdTBrZ0cNZO1CwSA+t6+cAtvmJSyWY0q2oWo
MZD6/B0Z5cFQtfpad3uav5Q6nWUb60nau16eP8p9sQYpSsm30SZ4agbcFWaQqYFsh60NnHCOVcpb
7BZzaTvQhmm+OifZyJ/5UxJJuwuzeZEOcuuTdriSJ810+kqZf3KuW31NJ8g5Tr5cFkLou0nmFre9
VxOTDZqbXyOCKh1Wl6V3+oVCL85DF/eKAl53p/KXpuu7vdV/Xv/Nejjox0uT6G237/wRUBDipg/n
Ofn365lQl2HeQ3X1LN0Zwn8juv2+6zSsCWZQQNXbIXzfJaNmXDnqGZXKCbPsaPgLret3Xvc3+Ul6
7N+KdfKmv2oM95JJ1/cCefC1/ZyErQhl0xSGDBzASbyDalAFsnv9NSzwUQvE50J36JK56g70/L8X
Jr31H24XzSFElVgxMlHs7+WSn9S+qw+H+BFCqSM9oB6BhdVIZXXAk3VtPLx87IqQhbGarMwFBxOu
z4h0+ZnOmJ0Fm+dJoUiD0Bat/Zd1ZH8Fn58bJDQsb4clDIS9gA2qst9Xr/YOGlbY2tFnEH1EXwVO
B4EHZJeaB9CqHXwe3M1z8PV4tIPAe90A+YqC3s1tqE8XL3re5K69CsAzfAj4km02i9oH07D4ih7f
4uBt/Wg5nwuR8hzdPXuT2OvBk2dv8LAAA1NNMtRiVPY1YU3AHTrPhbszvDfN5pQtL6eNiaYltbaT
RZjBRBgpwWLPl/FqqlpCgTIHsVsEpkhs5jCcJqbIZAXF73ME3++dpzQo4dh0nr2aVjcZb+/oq+3L
Mkr9txcl2h5mv/BdGxykN3RPiwRfxF8BvQuPL5Nfij03p4HetgynH6ncrWMfF8guwRl0FouHfz90
NH/vPPSbHl07qgnM6Nh6RJyaPy9vb0f77YmyfQtngT9ouHyIXs1/l7R+7A+gJFHwOjnR6faCecXZ
9j8mN5Lpp3kiI5kMTg5TiyHARSm1V88bWHn2esQST3Ug6r29kA/zQjCrHEn/6SxBzUvpA8Wbo4dC
zO65mj544UEAnu7+xZ4tPqf0evpMw/s60BsIPhfvBxCXB76bQJvZ/po5wRd7TvAIzNbdBa/Pkw8K
5KvJDGuGLOTz1xe/tgCbjYTJbBZEYBA5S463eZ3xQ/nkpJU72197xBdpahSg+yo6ACefypZv4D7G
cZ54Zv8l7p04/Q2GNkUMBARkEiC6h6p4g5eRynjIUr1r9/Ebpob66AnzSohEktQZHnJ+tsWp7kP2
iLcwB83/EGSHayGvk6gSAwZIV802Cb5+56AotTF3xmsPNq28k9to38uM6SxNCR1cSTUpoP8OD2kr
VdahrIhrvuxgegea4G0Mm2cVaURoo1M7D1VTEGt4vOmPfQePy20TmE6+ip3m5vKJ9JzzKPkSxVQX
iv+Z3Ojp9mpR4icAbGjJLmh5bbTXspwZ/dLMlqan89pW8AvtFjsbCnToY3fu/o+7hEFBI075J/3x
m+vSpfiUdJVuIXmjB2hZKe7QsiAFR47tGW1L/cX0fz3dee9+upmgJX+7QJH53jYjWjaP89FCXaq8
rhX9vbg+NQ0a8vNcfG+HWSMGGRX1eVWMW7mdy+YWzeu+jLr0zsX/lDLJxqT1yKDVkkT5pnhKa+nU
ACYjZSI7QPUNtz9Fsy/t0aulZVwtjnLCEnuSisY1WqxHj9kDyZIhtp5u7ZH1CpJCcPOhsA8lCkFZ
vx3ze+2QnwqECWMPnl+epBtu4cMId+nFWJMx0dntHXn2ovn9jh6tTcXyxPuCG0cN9kH7THBBUpYN
XUCmVAiGLRN6ow+hgXHP7i4866fACaSPHgiSlJZ6W3YChjn0iSDhx00X5BGo/3yDPihDDur/FHHA
u+t0Woe32QxNfpRZTQhKsnGTOLZF3DbSSbPYnid/oIkB/PyMRhpF3L8Xp/JDFWOAPkVYHMkMXoyb
eDS0166/iGq9EdqZiRnvda4fZmb1fqrwazLeFMDpzaF2+2JflzsA+p0+uxR+efBKY6eLD9phJppb
o3rXjI0APWrwsoNfpXNx2DQi9HNvaH/J9UPLwtYf/33qP0xD0Sz949RvUl4hT9smO1ECSD2wXAw7
cVCvSnI+VIrO8tnrIAm1yWXel/5pAO0/LrjXzrmjDC4PW7PnRPs3hZJ7fDqkd9Acv9GeN0+QCQ0Q
I4NzhKNyk4/ikifXito0G1Oa9bX4UGkgNAU8INrM1o+F38lUTpW2OIoXvz8rHhTyRuo9OTVd6Tqg
yCJhnrEw02GhppBHswvNjAM4RWZndAPP1+tqyMWnXsMUAvtwhm0n4004ia6VARDvypma4+Z2bHL7
DMKpJLT2j+JB2ZQHIeyFZQarocqPTiqM/yn9UsuxDVUpCXr97agT8c1+9++H9dOOgovf1Eya3mrx
N470j8pfrbusLY4En+NZduJ8Bisz6iVrW1aGE7fA3C2deYMO82p3HaRlRfWWmKqdJ6upHTCqV68Z
n0TuQqOedldtyQB3Lmsov26NcXQlkXYBV1+dKnYg2osDVR3thBZzmINbWIpXH4HwG7T5xo5VkbXb
CWB5SvIZI8JTnyuM7ZmkK+2iOhi024WeoQP4mfFVMDbtlWK+g+02sKryYxccLDoOvADq9bgbDBm1
h3vT4h/2DPR4CTj8expmqn9vwINpxEp9bTqojx+TnjbXp/TvKKz25vbfT+YbGo6MhHYaoFMMsSw2
xZuVqpqVriP1VW9GdacgQpq+Y+ImMLQ/xbsG8+cOKXG2SgmnaECASF0RBMZZd55Dbe4v99bJD4XJ
pCCDFjFqyMjf3WxS1Umvun6I281JvvimSRFi6nBumZPRSdNUvLNZMENx/E8q4gddzH9Nb0RsmPNe
ZwcwD/PsiAEJODcdC1J9pM0i0kPXs13R1HvrVLotrn2m4LXZ+CCl6Rz3J2xucY/J4xf5WMO4GwDD
HX4Z1dmV0oMjHLZ1szRZnDkeIVdLwCpm2Y2/ZbsJH4PCPN3TX+IU8RLkQMx4w0PSzucAKUfXqi+h
RsUXo18yXoJOhdE+HO+1Qn4K4X/espvN4ti2TaJ2Xbup6Mke5AYtgFKZx5xuozaOpPZOIRt2l1GA
jlQ3KR2+xu5H/EbfFdpq3SM0vm6Eun+Glp88HrT0WWml/Vkd76SVP/VDoGtboI7RggKDeTOfHy6t
WZ4Eo9001ntXaPssH15O8WWpVbnfI7h5kvQH5YrvZP10PZkPl6L+PxOoWe24ijA7BxwBwvQ2s70c
i+MAqL7cZPFDdQikq4/yjHb5BFmoKKDFlTlbeuX/+x0zplV7sxtAQJDJvCZfA1262WXPalJ3bXqp
N0ft5az+ZzHDBNmizhO8Eb8MgSIJO1PKbVTpFbuv7Nx6HpSNPgTy+RE5mP6yNV/FSH+B9WMEXRpZ
k9pDaDGXzN2k9GM6Odm8wwuFMPhfCjk8ituwYrv4lX5oWyiJ2v7wdqF8EMIsfURNYSswQUHtA6ld
gZaYr+9PSpgwrZEcncld6vZqdDAwignFt0sRyqdQwvdNQJzAPmn2v++O+kN6NbUVJTZLhJrIsf4O
duV4LbM8buvNtcfzeaFR0CeuNswPYFeKsPhUGxuRq05E9uK3BIzs6IYrPeak0JCRDxsQgwYj2dIv
LgtMs4yjZJ+qfc6MiiLpjLu8p2voeTjo/VfxKi/npwONZfRsMS4Ih3En9xgqkejEAlCjf1/b7w7Q
7ZP/f9eGWurf12ZC0TwkbVpvdFN02uMsgTSYGGAx8trrDag+avEwDXHk4/ZqmDtIcZjqirrgXdEC
mTKY+Dp2tpidZzHbv9TpTp09ScZrAnPCPIuOcrTs/KpGSXIMj3npqY0e9lL1dh70QDrN9CPuGcd9
SWsahDMhctr18+zrYl7s6yC76qUBRI42jIWfTHNxD0IGcdAKS/nq5QbdCdUA832yRQ4sNy1E55hW
C17WLSTm2LmMyIwPcO2Mdg0otuTOC/T2DE5MaID74KJKNOmOs0MSu2cLWMZAjYFKR48plaWd7/Tj
pgbGzc0mO4dLhi4EJd6tkHPb1ZaeZ3W5uQIebdmjoe0n2UdzHh3gemJ3if79dL95KBBNLHXK0pGO
NsGr37zXucyMQlKTgRnA8en4NH7GGMmCB3hUgCRcQ/U/MZKCy6JBa6xzrNksoTOPNjJu4qiR3Enl
f4An/n0yN/mwlqrJKJXldPWefML/Ap8eO8swCfNVuhpAPIBEXO1aX+qN8+8boU/5yLc7/8eNuOkn
mkOrZ9UxHxiFKZ8X7xiewRPFW4WeBn5RClIJ58UEaz/hzN3N8azfWFOLxzmjSKkvcEdZkA7Tw4F5
6QjBMTjPtMB8JD2kRg/0dQIiFMFRt8VmvlnKc3V1+ig5RhFICKg8F3t1JSNJhYiccecRU2z9eGno
3ON6DUvudxnyR+baKTCtjOEw7I11Hv0PY+e13DiWrelX6ah79IE3E6dPxNAAdACdSEq6QSiVShAA
4T2efj6oe6Y7VRmVc1EVSdGBwMbay/zmgbDyKrySw7vtO2p19535apwRo3xX9v4FysIBbq7qlbbo
NHN7UQPSoJreDxu0AewMADPc1vgtuUp7NJNVt9xJC8nuroodupCkQSvFHlMVBkVwmKx5iGDQAdGa
tXWqN4qnedpyOGhYWmvYMz+ofmuQuooX3eByPIHZPysAMCLPegnOkmN+D5zhMB6pAR6w+sFg7DF+
oxuuuflG3IY75ajuoY9s063lPrbKxkTF1zgC2LFNbziZpwF8R+lOUN+/XizmL+I9d82/z+iXLkxS
Rn5WVnF3Ud0GlXV0M3R33ONCdtY37fNwUh3xqOxVt0WYp33HcmYp7ZW18NQtQ7fFrhH+94JGJXCg
NTvkGkE0V7imWx8xDAbz8nLEsExZKNvhUKJJJTmIjbHQys/H/ZyBVUPTVl5btIXHJZY4C3Ev7yOa
8DjJ28IVhPXZcrJ9cov9ufKkHfTfJLmf5fvXuwXHFQSpgbuDQ/3SiIUfnZLORt1lcLblu7YPro+d
zf4DTm3YJDOWBfaAK2VroiybItiM2aEXXj59qsW9viCoeNpr4Mr8thAnBHH9BJ4KxeXgUK7SLcz9
lblL6IsPh4cnXNRzj5DUMT1SBcqEcmpBeidPUMr1kwB0G4ObH9K6tPuX8fA7zLTyq5D8+SsV5ADB
43zZ/9TQVxvJN1os9IRz8gMIH6j3ff4+weoB+C7VDSIK74YdOgecEGf9EaGyYW/ukZw4SJ51FF6F
Y7VLXQhpG/VZ3Jmn7neoUekX3RZ0YDS6gopEe/Zrgy5Uc998VEF1UEWn9y9oBFk5htPNjx5xq2mn
okY0MbseUf3461vhs+H4dSV8+kSBVkLKQv+yEgRl9DOhhpXc72F99e/3nQCIUmlm5KWHSp/VuCG1
C/0SX9HR26Kun8xR/AS5iaUoAnfmQUGg2+3pw74aF0tcCtfR0Y6MyvOrcYwgmaGckrO7z0LU1w85
vkoHGTeb0ZVvqJtUt+QmvrIa8Hu3Vu27tSphGv2uTzOlbz//RthcOGGRc6sGOKcvtSzsJjHTBDE7
3HEQRBGwXDzKPVV8Fy/gyVra3lK3SoSbFGzDZC13bpstJCjvYvBm1Y85WCjXoucWLcfhUJvpclSr
mam61bcHpc5vt7I/8SInwUrUPkA9ifCGQb7wc/4z3o+a4DdNlR1MHVPLZuPXCJowz9O013s3Ymn+
1oQefVJjdM3gdUp1qiJY/fW6+PNd8/Mx/ClCiqMvjSQyivZjbIFEqpuckX+oXvro+lvQ+D/bCV8u
EV5zDPbxW1Th4X+5RFEutOajYY9rgN+i6HKUHWuPrhkaDNK6ZxLX34YNKL+ltRo28U139CNaXxuI
HF6zRa5mE3iZWy+QyuHR46Djz0YzrnCSE8LuAPCsJ23BCsY0zLG2ko13/Fr91t3QqzjXO+XZ2Ouv
YAeXOEke8oWww2j+gn7EJtgLOxjjy3iPNOxpwoT6MHPwhnM6Zh4pURJIHFjN1u5AOeYuO4Xv1M/a
fgBNPNr9Otq3a9hwYA93uHkAyK4v8paR3mHYaMCdjVXlVssG9UNH3GZbeQ5sDeSo6ajLwdFssupp
v2muzUbai8v7HGVJe9jUa3QlAX0rQI0Qn1hoewniXmpHrrYftyVRO7UfaxNZbctGwvObhhp/vlMd
IrzB9Cza3dfTwYdL84AE0Npfx6/oRh2yW/ztvus2pkvhssttkYvwLVyWq3hnnrEpmoUnCiEfGJxw
CXbymZthJ+zLrebdnwZHhYixt/jwdiUeRjRUQdgtYuSWZLRWyLZO0mSyIUCsAB4wj2500m3LA5Yw
0xCyUB0ZSJJ4ZFbrhqCiDTC0YNi/++toxzsUhnH1Jre57qiIgj/kN4KEnetrZdFvpYW5BvPMNLje
lCv9GK3FzXSeAlDP01lQnN1H6Ny/wYQHAV2uDVvfcGFu8qG+MVkKXYDJXvcDw1kbzDlau5G9TpwG
Bc50Xbwl3gQPJwjilbskKi6EU/JRgkc9814NdBS87mOxttwElRdjCatxdQqPik32u4NTPmFaKQJo
oMNtAXwdrKGXgYKXFokbX3KIJwcdSRFxQ9KxzNfEGYDuSN076I649U3aZhd/pZ3ILnA38EG5Cc7c
E+Da+d813OvZc3dgJEAigiBdfrxriMi0S33FqV5iNXepHXOer3O3sOlM2eYeKtURS5818p/w0nO7
cA1gckzFb5InOPIOVO1NtwvmwTGoRANcrbHGXd7FLeEk8Lp6xuycYasMOIzjcoxLvBDAJqKzCfUK
T1TOOZInS3HiAi4ZcPYXrEy2902GqFOAAzCnr17BUHKCTeP4uwa8pLHGA8FDfQrdE7RGOK4CCS6k
YkA9Gg445m0Pu63fPrwMJlq3Ve37h2LfETHm3kOSkt7cERuThQZmmVv+GE8AM4dBrAq2AYcSvqBc
m/Mf6TID1F/hJAcUeKK4NcgkBTbiOfEcluJaW76jXsaYP2OBsc+xBFKvWQCu3qRQ3TCfXSypAyQH
vCvIvpyxPSnDgjauU65wWQHtH7sl/Fb9ELg5IOyJjdbCl41Xykrey6v7USJbklZsmMA9E8DdVLCL
xwXVnf5AWiGfZK87mnjeRZ7BIckvowe6aelFzP7v2FdEbrcxzosIM0naK9cJ9q97xs4449vmxotk
Zy3xgr7K6w72mnWkp7aOHcmZAP/ID06BzZkA/vihT8oC5KRkrxNns6USAv/ldPbdbjc1KNZxbjhU
PtP6FafLa1uutHnAxovnE0lqYuQVqxQ0X74dQQtWaxYPYPICfER87vHGDoHJ0sbl7g330ZqenyMB
D1cOaImsh1vtoPuGugJ3u5us80sCUt/YyU5FdZpe/BMwKXDqQMqeoRY8aWt1JTvZVdvrXu6iVbxo
YODJK9h2jumSOs7hQICMXaUuNvPwFJHJXUvL9hZyCBWBhLzUg1q8FLcTk9UijkAl9PQVCwSuV7Kd
yCfRgax8B9/0N+1RZSp7/7S3QSkntcPHgrn2z/t5K/aD7xdSe1HOvkusWtzbmcQ/y+fAm+qF8Rs6
3yvGeYuPBjK0uRZfNNc/j5wuGeF+HStz1IEc6zBBdarfDGV/0fuyaAv+++i+JIB1oBQPYWyayzBP
PDyKQlpRiOzKs/QpOU1FDJFyUe8QrIPegkjGivAPrgW/XxUIs7zdhHPKABSeUb4IJtqHzWLlAzZ4
BG+qpzSZIcj143dyaL+Y09LKFJEfA4urGvLXsaGlKdUY9mJ7EVbRWTv1dr8Pb3cUnQCCM7O1SOgg
aeik8NkO0Q1KrsWIHQySEoxM1ZXxEm2aW7GVXv46b/pFKv/zcX252Gkq5KnamuUB+ci83chF4XQd
MrWIuVfHGt9t6VsVSYtBD5d//c2/APL//M1fOiBDrEdFF5jtZdyHyMIpcO0nck2+LZc4qLp3T98x
tVo+QCmLXn8g6Ubu9Xc/X/5FR4rDAG0oiiANKGmmTvR/ZK9+KWXUljRiKnYzea5QWwIEfH7sYGhl
6GqdNdaTuLmvuXGp9kYbUL+0r9CopmUHwUWR5/l79DTQJtjHXgVuWFm8+q4OROjuBG/RU/mEeexS
30r74gdkLT5BOOeXbHvWFqorPNHR2Gdb1AmpJvfQhV3hLOwhpF3YX0+P56lf8tglZ8GutpDIre/D
qX2W0PKSzsph+AHm/9xemNBQEQKjuwPdDoCNWC80A3bSN4xrb+pJsFfDyTqrx/A2ON1Ei6e5lINI
ex/3zdo6Bt+H2fP9Ccr01sd+IN31fG0ZckfVtu7JXrNMD/FbsCUz2WUnH6ISzKnNMPHeb+q2Ohfb
4CRxEeM3pnuQ6VqYry/I5a2nDK3ft+wuj28GQqHBW04Wpe3FTQxaCECVf7wfzGPkprv7QT1i7LNp
dzENiWjvO+O6ca0TitKQ7+oVYice3s4kNBN6J/AEO19DAF+k5NL3Q8CRYTc/N9hdYUeHXrsPt5k7
uA0MN9PxEQIIPaRJt8yT6CK13H35msk97Smqai/xpJXiQOqazXr2Hae89UcUr/aGTdX9HKM4ArBv
2MvrnI15XAteeatImyDQ0XmIED2dh2CT0x2m8VDg72dl4uGfQvexUycNwbXlKSsMprbFxB28wak5
Rbgvg7+f7TVYGPHmPmdeuJogpi/opeMPyQlEjT8+FpcC5bnjJNymrMiSF+rLsKy2q2bOlVzmN4hT
bkLujdYOqSPLzBMh4CPLsqo2yTZ6Cjbh5X5QnvUNbld2TeMQhYt15oGZd9Mbruxu4QCi9qY9WH1i
9+QuNJ/8nQ5HyZNhatFS8GJHeIO9f1DX7ZYVgfQckqRr6Xii0MZamt/qZQ5J22qk7aIuHle8F0/R
h8JnHFAKdC4qXPSOHdjcWZ4Bm7/jqJHe30IMRCF8otIxcuf3sAzICaiDZskGSVeS8nxlYmyXo1c3
zHWnpUjIHHUuu/I8+TBsH0JM54RHC8X7BHpNx/7NwG7Oxni8r+9rYZ8elM8THKyUHSzJiY9/Elg+
0iqhN8ZuvvanhbULTrgQA4ZsFwuYX8d8l/GTpKeIFZfv0Ke1w6Nwgv7NjtJzJmoWV08Tkfi41k5T
gsSAlLRcnatL4WRgfBY7rNlV+U1d4w/klN9I2U895MgIdGvmAmRf5WcJsily5PDfQlw68fsDvff0
2GfThfcP5I/nhx3tMzrj+TZfFc/CqzgPPN0hl6RTVQHmu7poMNEwjdEksAERSqv9yCLpt+qLchLm
ME49aXPf9uSIQOABeUqObLO30PAS18Nec9VFuFbQJslWE9wSW4F5ucxX8pqsj+QK7cQp2xBfHw4Z
FxIDNZIFvp3tHnQEi+2DlErdhB4ikguNfIbZ3Jb3D5h5GJt+/nIBB/1kOGSdB7LyykYNCjuPYz4L
ubGD13EVX/CB2L5D5TgbXndIPRgUiw4UoroeyfRk21hPPTbpDLB3V9sPrCCtg7hCysCbcKAUZ3CJ
viMcfIK5fysQKDlEx4IEmHbYnjNGgzhzfW70SUEzxmBIJ9mFdXgwHHLHNbKze9JaqgfayWfo3i8Y
+nrGXnWMXekkh86OPHFLE1B6Aa6d2S1qpQVLPLiY38sfU3IcXeWnYZ2c7/gWJlB5cC2Y0QSBqU/p
EJ6tl+gjtncTZcXElMyYJR+IWxBNxEO8g1U1s15NWnfxQX9WKToi7K3yLWvpWLv6cw0D1N8L1Cvm
RVqDAacPGdrqQnEz7DO73bDVmZEEtxC5XeVF+y570QcpP0l8v6QeWjVrnHxWCFPsindcV65QT7ft
BuJe8GS42ZP4zqUkGRL3WG6e+w3h7QmkR/iE5Y9XvgnHB0I2sGLeOP/flRqtde1QLPtnazdlwrMl
kGxOvrVqdkUID5O5KEwdfU+1VSOBIk96z7Ns19xIb9HOVZzohqskSXp4nrRT5NN40FfwKFmD7dUi
I7+JjCpQwN2ZXrwX8LybSG1MNrAVzBaKk16baT2cCDFH4fBGp2Htn4udzikcnh+esXm81dcINYvc
1fmgiFKsdTO7vGpL/Xu2ZuG1bgHFtXA0V3AnCQ3mJTaTlj09Y2/Ypsd0E+45s5y36Jhe8q160A/a
yTwn1HXDM93unW5vhENsMzZ1lO/xTfpeUSWNR+VV2jgYNdyQpiIiyE/9JlurXI0YlltAG5Z4AT9V
XIR71lK1CFyCqtOjpvnYsCMtpizHh/CJ28ARsfp5xk/X5uHucaU4Xvos44JtLfXQ9jcO0abfiGcC
7nu7MdzUCw9ITmzvx47bOJwqlHAhMQnI5/4+fKKonWsv7AnIb6rb5pv2Eq5Bp3vpt3CXXrKbv6JN
8trtRNbuTXvxV8NeuOY/NKZL/GqiWuBGHg4+1Cj9pnUeR4uyKb9ELh+3yt2QINHeWMffHtvWbWyZ
WOGfqn121hnADHu2wIO81Vfxfvgm8C/mDh/qQVRm48ly/V21F2/CS0Qnfir/vH6J8utBOdBm115o
u8teAFH8FP/Q9sU34el3lNdfljkKMJ7JGHJSxp+6sP+R+Mldp0p6SJkjHgO4Rjs0XyeWItu2ZseU
eTpBEGN17/QeOuYimBiSOzof+wayHBSim3WAH7HWnqxDdaNT9NfZ8S9mk6SlzAcZ+5g0V/Uvg9Jx
0KtKkuPsEKbLyjIRV8pW1R3ofG+sxWAJskgZ1Y3GlHjSa1AlCyuM38i3qH9S2aOzy0GoEmaGmAYg
3PDzKUqqoEE/hS5nbXPr2+xw3Mr5mh3OK2bpDhl1Z4FnJiM4pAPMhbGckiAyOFfzEsfCBBjjLIan
gE3RR9gYdoWWgXqkmXXGjccd1wptG9FRXfHVvOB3ZB79iw7zFHcM706RdJ8rZ9WVznSYdsmyQsyA
1OmYkVYVq9jrkXDgDoWDH25IChh3EljLrXW82zFLzaKxEx50u/Sge0/tElKnfAXdBwIOi43I1+5o
BqI2PdcRTI6d6JpfiQybqYLFC4WqMVn5G5PDTpaTT0PnBK/xJt3XKAURHQhAD8/aFGvdxuhvxzTQ
tlAX6JeZg/a4d39JTv2ufpI/e2T9Mdj5B7qgCMiYh4HvFQ8dfbQAmQVlERz1tXCU7WYdr1W7WJgw
bP3T5AOqztTDRNfXD42Lqc83GnkSjP56a3jSEfejVQJRhz0Wqkm5kl+UY7fTJisYKL1ERNgcO3kv
PoNCODTPAcE3XifIBcHvgXEcr81V60ZH7UDH+IQ6Pg2vbhvteuDymxUNHy/a5PPwSaaWD850k3eq
FzJ3M87hlbC/YVY7HEeqDkqEU/1cP5tT3+qy88ipkGBSF+3E33fDneEUi9FpdsGCkS8E53IuewId
IfnIPHo/3jS7Q2Dbn8+vIzTM7FsEzX0qxmw8h+eV22/9DczMNY6UZ+tgEK9l9qbWucezKaIJT9k3
ttwSDnK/am8lvVvUmvbakTNJ4ERQiffe4fqrrs/QtKayoyt8py1X2ibdKGuNahLJxsBpwccGynIC
9V5ZoGVBsnCoFhCWYfCij+wAA50mvZz0DvEktAQuBlCoA+N0um3dls4RuniH342D/jz85SY0NJRE
mTjIpvYlEkhd3j+4NcuDWH0wO6mHaaTxm2jzi4mTDA5EowCGownL4ucbPR4L06gkrTzUeMO0WH8E
jbKUzNcGDOfYVLYWRvYdLw/NONa4InXJq6K1bhluDDTyS014gfM+HwAWqsZv0JafMeZrNwrECHEa
7AiR6MtkZ1Tk5u6bgv+ESTF8m3Ytw0W8qkuINI6zS6nQjzHNH8ZN7OiPNy30nreCraz/+gz9Yr6E
KK4qMXGERo3u2s8nCFXEHlCor227+luY9jME1K1kmwOclseP7PH819/2C3QIO9J/fN2XJtfoF0oS
Wb6PKLjr1k/C7LWY5U/Bql9UXnGSr5OMd3Ls6ZmTE9JHR8hmFpPp6gd9gVnVBkmSxWYz9++LC4of
M/rOw0xy2f1fYAxvWLSUGIv56sfiO5wsIsD1t5bBU9vkT5cNfA/CO5OwkvGlu5OVRubXJb9AOeuO
kSEh3a+Glxy60CojHfj+1yfsl+v3P77ty/mSw74NOs3UtvqAyTfaL2o8G+97kbxV1T+sdqn8Dq/+
yw16Imb/6wd+xd0OfVAFvVHUB8l8G7DKKMzDqFVro73G8o9Sbma5hfOdo6toRyEnWIu/yRA+mR1/
OsNQwhULPq+oWF9RrGJkJEbMjVEzmpnRJaZxzwwx9FzXtvcY4SE3I1r4qvbz3XL8ER+03+QHyJr/
4iIzqJbMyTdUBLX3810RF3fMdQYOYWLHjbY8F98muhuDMqZIw5zuFw0WyvZw1i6gdPsOQlMzGww/
i1a5Tay17IL1L/5HNDhs8TppMnfLwKPhTM9tbs3EpW3bs/XsppM3W68h/E+s1RgEzG/B7jHj5/Xz
28GZrW2G9viceRtleb7Pfhx/mKfjanlwVEy1cUN401cMS5ePcq4T3zxkS9BSm2ULYYP80uxyx2H2
N3Hrz+cGiV4ZMpgs0u2VsHr6+dyEbRg/LDnVt0Z+HNeWusLYDx/Gjkae4N5JZcp/Iif/673/X8FH
dvjnpa/+5795/J7lQxkG9/rLw/9xw/cyq7If9X9Pb/t/L/v5Tf/zv5uqLt8e4Vv6N3CyH2/N37If
fzvXb3VY1eF79fW9P30U3/ivI1q81W8/PVimdVgPx+ajHE4fVfOoP7+WY59e+f/75N8+Pj/lacg/
/vHHe9ak9fRpQZilf/zrqfX3f/whT0S1//rPz//Xkx5u1f/445wl/LyPP73j462q//GHJv2dQD4Z
YRFjMWSYpDW7j+kZVfy7ZZoI3LHbfD5FVEuzsr7/4w9J4ikocKjfKnTv0d38429V1kxPCdLf0Y0T
4WiIbFKQyRXjj/97aD9dtn9fxr+lTXLIwrSu/vGHonzd8yYUP9gfWPAS7immIn9ZO4rPE40q3GcP
3YgXg4Yh5SOpwKgGBhh1UzD3YltXe63GbevziclUdKb6WebVShYdrSbhvdM7tFRknNf68q5EGe1k
tOWlqfX8NW9DpyhCTNsqHx8PozMvha/ZcpgIL7pUFHYZdwxPfcV/KZP5Q5W6F7yc5VUO1Wz5+ec4
GNaK3o5n4JwzoBD1miOOsSfqwkslCq9RkPrvwiDs40S738I+i+22zLX5o4m1mTHGgP8eqd12g/qC
uqC6lPN4kRaAbsekiU9i00O7L7OXUke0OR7SVxSKpIWW3lu7GnxtmdXGHZumQZireVnNK3HQ97Gk
dJtIsQr0ypXqmgr+OZbq6LuG15xqFXib89M3Y4dr51gJ5qKyHsamTWMYUM397ujhmLy0HRK2zUNe
AJqNXQWbGDGJlPdIwoQqU4L6HPQhE8iuDlaRmvhnqW2DmWrG8nt+D7zQz/KbUIaJbTJA2+R+VB1a
BfkNBWWLRjdQH3ovh6L7SLUgmpmhgl1dm6EjZiLdYTTj3cV1IFm28t2/mul4+3xt4DdLSfa7N80E
bRRWYneII0lfCYFSr1qlR7luaDyJJHEmSkOAamGMd3lX6BxXjQpsl9Lxi/zhOqZg0lV0wjeCmVxN
7rytVerNIk59+SjGaQNSKFH3fdj3tpCHlpv2guqE5iPZyS3WOL5uDRu9bMfN58PPJ4aHqjojgy+3
ViN0/RCb2RepgfyKllOORBLyQJGgnSvxPs77rrxfM6UyZl1vls9aN8ByBWwuat2tDEWQ14VRnfQc
h/L0UfpumwuoryVjvAnh1+yqQhVsWWuqAyYY9JM5VXjFRBDNI1V+fVTGscsz84cv3LjFx/tMbxHS
k3TjvRmMH92gB88Y4LXzsR/002Aa45LvzpT7w+vwC3DGJpK3Wa9FmxHqwVpITX2Xm51pq0XBKEAY
gmVnteVZrfwWM9HocYP8wdTHHIo3kNqnCCuDj054wIWKsextld1DDvH9adRgI2td+270wfeuMuOX
RikhkDRhcoF7ki6sMhuOUlvQrKySwuthTjpKQkNZZzkjKNTYoTbUx8LCqCiqRvn66KoMu4RY+WaV
4xqz8Br3KmNlZFoNRDGuDw8/sF4LBD9muWiGsEYKcZH1SgCbQmcO3lXydhzvlKxGE6H70Rheramo
f0jJ3RP7+KJFQzPLKq14r5Nw84hl/3YvjdiWMzQ/tfu04uJMwae34BWiaidCF7yYZSUtNQlvs7oR
dGxic3MTA4VfQSwpvCaWlWXaadnp/iAKKHGmXvUcXk380JS3TFE8CaHWYJbWzxXchjt2XtHyXuuM
Aouwm/ma9e0RFcatC3Rjjuz54ygLD7rUmY9WX9Tl27jyMwfBUOXgq+Z9oZRdcRPq+gcD4zuENZpO
kUEHdUzNdTQo1luijmQASSE+SfHIXaKVraePyL4rZpEtClUJZ2qVWgddLaxZqRXGe0X2KhhW99YZ
ClJZWjG4UtSoO+4UdPkkqXiFn7VIRkN/15IRx12l14+D9sjWgX/PnFbO7xczl17FohN3cRvUi6Kk
gPSHe3Csqsh0hTh/cAvIw+tYqhDtrSo4BlFruEkBrO/LE1KqGf98RyTG4z/fIefZS91p6SaLOPI2
L7+FkhC9SEbQLIMgxum1r+MXPRtmmRkGN025EwHECq2qxohfhLIzZsoAvUiQ1PxJyZnATX+PswrL
h8xU7c9P64fetYK3NLJSTzQr9Zzm+PXJWj/Ykhio5/qRWzs1UF4+n5SnV+QZw0Io3XgY8wJqzWIp
1SwUIa9/DMbdeq4VNNSr3tT2bMbZaTBq/uPvfdkg2KhiCP35UOnLXR3EzVnz+2bda9bVEoUUa3Ju
ee0uM1bSFAaDfhk832O2wLyRs30YhOCWMvj2qpmiBN8nDI+md+SGWSx0P9XXnw87xVppTOjPUdnL
B7XPb59/brrcd+JalZafD5OoQXX30SUuZBT1ll0/v62OLbRFYUrNHmkizYtAUF+borlVdS2cLOFu
bdUieCw+/5488kOs6OmT0eB97ZfMVYaKfmg2MlsT0+SgKWG0RLZMPJWG5MO0F/NLD596XsqoZFpB
/BKIe5Fw9V1MIKgEwV07qEmqre99BSykz/JLbdavTa9UL0UwnJ7vQ19fm0yvTg9UqiK1bK4CRYU3
WNUxG9CyEcNyEwu9dDDUMMYRDCPnhyiAvGv64BrchX4xmcftraSlIU9s4MUmPFsJfkuRyOlpsLJm
HitZ+BJhu6GrDfyssB+favGgCGL0kbcELCNr40uKqtBSFIaHy+hf2WRDjiyoLApHU8aRQWv95K3C
hGukvfAjTBjI9yGe8ZqMa2yh3+dloIH/EwiETa5rT1GQAWryW+3a5Ko0i3LNeNYMpvZtCxa2ULTn
Wq/y97tJP67CoC1LKRHDGNlZU+9f2xZXyXza5gOanK6WdrjC6Fb1ag76opJE4f3ecUWVrs9P5ihs
6mkLqIzS2vpJ3a+HshfWianW26JS0lUAmcPt0BGwC7VX94MCWyzrUgCdgwwXMgqMJ1qtVIJtLd0e
nzsHl/e1erAPqrn5HobjJhOzDOUNIJS1ItyJAPUSJMYEAGdDlWVcJYNBjU+aLq+ELDQ/Ci3ZCBDl
PopS25atZXyXG5DKzb363j+6fSrzuUPc41D0qN+HRDyPVmJ983XhAkOj/qYLkAfaxH9ro/BtkIb2
rdWk9yRIKNyi8YcUV/1ranFnYv4RvqaRhI5+3o20PXDJ7PAsW4R9Ue+QxBv2PpR/7PPG/lthiWvU
dssbgShyJJmMTW8YkaZKupe1OwLt1I1nuRB7ytMaiIDaQlsbOYwwFD3lod7BONPflgIT9wGhVObS
tLPmlXw2kkZ7jXKy3kFt0quaFmhwGnl0UocQQxu9rr1Cx4GyVjBX9MmCYnQZNsMj9ldxn/q7+yMy
7SQHQS3WAlLtkS7gN8RqZ+8KTkE0bsTKQogrqpqPvjwmQRd+b+IGMdW8Kk9EXBy/Ywby905rllyJ
9uaPWGDGSiRslMfQ3kSTMTRL8VQKZNulilff9Koyhm1YTd2Iz4eNKKAa2pCWfT5kfaB5V/SF9/kw
R12b83Rr04ZJTQqum3RhXQl5e+70TrJZQIGT6m353N/LF0Mb5EOQasNJkSPv8893vU9WeR4irEde
8mxJ9wqEUzxsxObhQWWlB1sW7SIaHuJLLAfrgCj/fZD8Z4m0/CrqrbDsQuQ2/v1Skh2ECfJAXN/z
zO7G/v69Rp+b4iEUCFJ6scoENvpCax7nstKy2edLzMK0xUEZX6AnE+kCETnkIurdfuhw9kwM/1W5
a/PPlwb9fZw9pPZ+6kouFt3H0WmTKn7qHvmWjWCpGal1jUIInEWLYyx5pXWVhrpZWkbcsNOyP/rR
I30V7y779+NlTAbYKSY5y+efrXhgh7eGaxCU8cZPQ/oT08utkcS54Xskv0DsPcXi9PPveu+/Kb1k
HCFayq5QZTGu52P6agRRPVN8g7Fflsh7QQEPW/WKPeSCfgpoHa6iYigXKQHryqeRO8qGuizNLr9i
zJEvE8jFjqxH+bWn8JrLaV6tLSX4XokGcpvkCkuMmGmfFFX5FLYmea8xmrM+fVRPRRoxJ7BiW/Gl
YeMncTmzxrA4DKJJ0lZiWDs98jM528a4/zS+ke6sVhbXZSY6XRzjFdg1jVeZauNFvQkhUUC9c/q7
lVdzE3b/Aapja6tdMWKTV/qnz/9lYc8mJaSHSB1Rsis7htIpxpB+Qaab9mV8NlshOitJPpf0wj98
PpI0tbT1QlUXViCj/flo0TBKxn4lQnlbSsXdujXtA2+WQhG2PvvgrceQXQQhd83u3VkQw2E15kKI
OJhgvsiFJcOplHrPL5P+mAnZt6TszZdoMMuFomU+KanUrpqeLDfMkN7tHtFLEgj16l5TWN7rMXox
ZBr/WBgfw2R4HAbj/7B1Zc3R4sryFxEhQGJ5bXpf3d7tF4Xtb8wOWkAC/fqb3TNx5sSJ+0IAjds0
i1SVlZWZogZ/O6yyI8YByJJt8h70DTl6j94UA37yePQnQVd1M4ifETcsK4uaQIoeQjOJN4LcyXmD
dHSkW07M4X4+cTWyFfQUQZKnyny4YHHfbUaqt4ksm3XYVckHQKEthGMhD6JTNJSoHCUUX6GN/pah
+aQcdyqI8qXH7fwa1LBUBkwMGggTPYyKkwC/cGZ7U6O/N2AzaTLCvHxZUQPR6whl4anoP4c0vLSQ
Z3hKi5gflMKTVvtplKU594AUJnm65ZPBmEOlPSW0AR02UWblERFdcPrdQbHxbCcSXeIhAeVraE4l
RRoihiY6TNJPD41qMPV3BpXeCsPjwFt14CGuiIzSb9G17D31WANRyYg+jWkC7fC0UJdGFm5jq2gR
UA8mC904fjA4h+SSvkc5T3czPlvqaIBQNWnoORp8+KAHCmSK8TFPu+S3Z/wxQvyyswI24pbb6FzC
BDCFEgceeGwlaWJ2Q9SC0lmhIbelyNXDXM3vnvR2fZoGTz5QsTovTj4roYTjcihiwNUqK3MLxVsq
4YbGbLyJIoTjY5XadTiI5GLC4SmpjVi2Nd7p+yAbTP7n5Av7ECDSF4GDXgrQod+0jNVVevWX8Vyy
z2MNHgYesbV2+Q76+/7PhJRjobzxiLEZhhRz0Ryqwb4UXjzuu9wXJ9fBHAVSMEUwV3vKLWyy1QiL
igYdzU4wkKOjHpqtlM7vekZLhPQ3dZkEX3TyPu8rAybzpGvDi0DSCewHDUSWowAfMJNJmVvoJiFR
j7v4uy8wBVEE9fs4t9Mh95ubh2JUPfSdZ5fSVruZkOaUJ427EFJHSwPhi6WDtubUJXtSWMjWlOKr
6sL0VNVp89D1cLy6405znsPxHP/oNAmyIojCViUlmPbzACy+GQoLhQcCPvf0Oqrt/OYnPFyIytDj
fdNCm7Xry/lFxzm/CN5/3nePkjm4EuXeso6GV9qgTQvYdPfI8xHuLdFsa/Rhw8SJQWl0EVSNlyEa
jyBL0S56Qs1xKow5NgjTj/fNfxfy/mk7fTtopW68WP2JejPvuIrItZ6j+Iik/+RHI7kmt115yuSe
Vz5k1hJWnVGswXMSIE8TOj4V6afoFT3eN0Kr0aQxc9jxpF0EHl/EgvB6X8/nWm5Ng2BPzEFxDTpV
XGu/gl863EzXVkXVWcdjDStLFm8Ea6CY7+lr4Hv6ydRdeEwJbqhFPvApLGJ1oS0aQWYoJlI4uD8w
W9QYL6HsriV7AELNHnqLzlbdcOjQt707pm0yZ9UAg2oTTe749z7M2cvQkjYbVT2cCB7+g0DpQo1D
fABKE8OpXcZXvmANXl01rjyNvCKbgyA/qJm/ccr0OZgKvZVNxZZxMoavSSzkIuYxbHzaxJyRjsNZ
mAdrQ6vm1UvKp6JvTi2ipkcgoWs/9PRjqxqahS6FXPNtMy092ABLHz7LqeuWQ6Xte7mJLSAPS7r9
aNLP1M5oCO7EJ1EfXbkn1gUbn2sobdY5OhnCPoPAXPHS38RLPA9dL7L2lsQr9D4lEqxe64fLgXrv
TaNwsjqI/owWBNkUpopJAWYr7fuLKXl38UgEEW1nv4TyTonQcOuegzUyEohZ5709aj5NK7RBbnkK
Edp+Gv1d7Dz/ZCb54nn5sUuS+WjnMDrlNVgLZQHL37YS9XpS1bo1LD+a0TspwdvtfevfBZUTJH4a
nBYXY3eYAJ8eJoi2HpJA5avGx3QZMJVeBqftGZIBCxUG6aWcimekPdFphvbSRkFLZAm9suLFCkf2
SBRAhmAJWfdhSRbMF4i2bgvrcrScByH4YMMIH2kA/4+RM9BTmEcO3ahxeKyl/CzbYd6gVuEOpRdD
BjmSiV3ZqtJZAaBrSWoEChPx6XPFVbEFALCigcRYdjtNcTs71rX/zEqkSCGD7wtoZsYy+iBD/jbR
sn+ULC7OrM8hiHfbnyN0y0YfU0AzeVffNerMIf6V4RUKvv3wWIoYuV7h/TaM0v1UdXTfc4Pi2JBD
R7TyQVnmxRlanu2lh/jrc9NXFp3+PuQklcbkaKNiDeGC+kJwZVraQklokvAv5rDZ7UlV7XMz+0vS
5DDTKDGotfmIrj4YnmD4wcKxtl4UrI32rLJgYgKAWEuVwmwIMx7cTSd9Ck0YZgneuzUK6+5Ul2Zc
JUg0s/vmfVFxg0wh7uutfzuYDNLt7Vi6t4T3+7aJhm3up9B0iylOG/JMO01aKA+GSbucaTtsp5jp
F28soIdYweWi6QRUeSgmkZwN8dGjZbS0iA8gGoIWFqmLT+gpwca7gjdc54cfqDnw833hRGwXUgXf
GgH0spVB9zJNBPYcsUFmiqt2kJPHYYM5vGrjgp9hAugpTfEL9/nV3Mr6Ceo64YIVyUc4UQjnTg4t
zG19AIgi4Q2OLWlQtxQmf3YWNnNVP17CBMyCvgcW2NO/ZovvL+uBbbRpyXmOPb0bAIFG0qsyxwt/
nfh5Gi1mFbbLghiH1gUzZyLw9Q/k1fqxL9b29nKyZOxbLEGtrgsdb+a5QpwxeOTL9Kl3QsFpeAt+
ypTUb9KF/Dw2/DfnTh76IP2VTPp7UlMfzX+z8/cKvQgcotxjSuEbNC9F6UM/aGpfVThBT49BqKYc
N4VMPNxuHylG58/HEul7BOmac6QGuGBjLFyrtvlVkZ2/q879pDKyT4qnP+kUTAtVOvMaTHm4IEl9
Y+Nj09DgtUK1Y0V7vC270LTsrbuRHyJqT1FM9ELgTp4G198ctvI/PQ/wQw0tgUUG8z8fpLxtDlrT
1X1XUMg202i3AYnd85DuKI1nI27XZnbeVXRRupkrEGvJSKJkVUbELYjQr6IZ1EsHL+SHCOow+ZCr
lzSCGqJlBL4nokNCr0JofPNGX+6LKrD6our6nw942aKpbxJDJgbZIERqoIPSzei2smOUWZtABzMf
y2Ph6vIYiZpuYKwJoV2uqzdX2l8mIn5MAOfmqu2PRDKYAEbmn8V9n+geYKO87KoecMIt804gmVPB
wySqw02u7bxyTSmDhYMglhgBPaWVvx98H0Vaf6BbLy7A1PagQafbGHITtUBBzUfcH8/GJxkqU+BS
I5/CeF+DEOg3sAeMbLAe2voFYqDepo5b0MpYRZYuR6mJWO9XQWDtMHR/0RbIBL/L2wjkj2Ui+BoO
BekBDe/pAY6G5aYDaHDf1VjYqAPRyubeb9FaH3dlNhtUvfJkQCWM5IguypouE6jIZW4eQY9J8/Dl
vjklz7kpgz0qeeWT9Md3G5DyC+U1kQVkTk6BEdWDhYZPUpEDVHOe1NTzjRrH6XhfUGCZ46Ka6rfG
seZALYA1G1Tpvk3z5NGwRB79mbw7EZku8+OpyBhekVVU6udc5Pqz51+BNmQ5uchum6FhT0H1KQt/
fExqRp/cxC5IhbdhKNIvBhyiHhP+6nEv3sSpmjfpECcQN9VJhszRne+LqPCTo1NQ4rQeKoUdnw9y
Rt0rLsboIQlbCI4ZNLtDJN8eTGPdMy9lvIy5LDcWg9lhDjDBFPIsKtEcfLQEbc28AMKWvrSsGp+8
BBlMSPrXQHH7gPLGpQqBWgcT/2A6TE4g5YBH7IbuNZkAnYdhHS9QyO1eIwY8OgqQVtNggJEFJHcg
/MkrFAzI6KCKN8F1NrSnGGW/tfJBFA9sLl/IOG5jzEXX+xYe+0cVTaA3DSEsk4MGI2dsLaKJaUTn
SA1yR9CW+dYYC7uPKe1OgHfEoUqqcR2adRHJ/FAnQr1q8H5SPYq3yLwJZuSp8St1akMmT3IO4I67
vq/f96rK30S2rPZdTPMTGJ9JZsoRUrMojiI1rzOb1PiltcqzsgrAJ2eRv4UBBtjphNN3kcpqoRkF
TApiGAqXHDBx3UPxHldoLVKwLZLBfRUcfrE0JTA94gIOWNzlJ+mhHz315m2fDxAyo+WhJcVKzHW3
0x1VVwJOwFrN9JuqJs18l+TPvbpp3IK51yq4kER+eeEMCxWieSf0ogPN4avkFcCn0eh1MQNfRgqa
iLmJx2gd+gKCd6KJslhHgKvbqH9LJw31XJK26zktp32ni6ZdNH8v3Y3Uo920iBNjDlIJNJs20/jU
hMJfxHVPfvDiLdowbX49OWNgnuNVDC/hXahR4Cxw3/csTZNnE3tod+/tuOng/BfnwwWwbHThdYMg
kcQb1bbvrNDpR+dQmWgUCp0ApvtnUZCjady3SFKzLdppYblDuQbaV68DQYtDqs0jGi1uobc3RcWh
kQgNpS7Rr4l+tnznCwdpE5V0B6DV3y1qkVvghIyicljq/RAkD0Mk24v5zwK6L8hXj5QE7qjy4b8X
4rap+XyUAwk2lFm0V0IeYe9os4wIQptExeVWTYo9ATII4IFlEG0Ijz5VY5duiRlhLh7OXzr01V+M
Ad8uWVkspiRZa2HVDwwGQCFCnPxach9t7CwgexGEp3oM+LWp7bjI4T+9a6MUShIFyB+Nh2lvKOqv
SWBUl5B7XGlA5ru5GZ4xAoSf0KFKst5ReTQAzh9lUn+OAw8+E4Z3sar98pRMsbvOivwiwAPaZvVL
1Hd/6tjMnxBEgz5ooYePHPWARTFOAoKFTbDoq7B5w9iWZ4U3w2piaMEoKhK4z8682Yq8/YI5N//j
R8UGghj602tYvfTzAb1UaA7do8Q9rR2SkGdb4uenrCq/ZYgu+zRfB25WbzPjcutgR7gu5r7/vGnU
NXP/xYo4WRFdgJ2KoTyiRfvkxrraSlfPWRr4zZOpHKpyolwZp+ddk96s4GMo/xRD8pYqD21nIHJn
xJVkQ0gML9EbPFinE7THdD2zFXgDyWJuy/kB6dB4YHEJEa64B+PVYwDEexQzdIfA01dFJmJmXitg
a8tgamAjJv1oM3vBCmrJ1WLuoIo5Uu7vehIrKNsG4ztY5muA0OLgA1vLdE/ZEQKT7CiDCokmi+eX
qIQX1hx477Or0O0EyHKFcpL3rp36TibNHgiCuIfQRZ/33Yj2w1WE+7ylQ51/4GesKlkSUFtKdmxi
AmGF25eVOp2zyaDmowYDzmgxLu5/jrpLuys6Va/u/xMICIqPkkAOQnJ+5fSXkHarG5FkCQK/TVdO
5bKzOtykSbp1N4qMBn3GoT6bobCsTw7J1z6tm19ABRguAtJ+tBO5JcRfkz+MF1oH3gppyHCwKrSL
qqTJigu2EwkCPQ4R7XSYj4CAIbs+gE3iw5cimwAt70pRoj2PdtXW8wa2xMOdb1SKyjSkw/blXCRQ
rY2azDIBoaKcek+F/rEFp1sg5WgmA7T34YURWgVqWz0gc7OLzvfQk92l7e4G8ZQTB/UZxPsbWt7/
CUyHCdR5wXLo4AE2DRwu0uEZLFe2QDIdLafo3KkZuCcN0QGmwUfVXbjxhNrlhl8mFxyb0fEVa9Bt
zZUYLvkwk0zS8rMXLXwlCDypyiB4HEchtg2EfFAVoOOaNxQ2gKFTF15WKM71QZXpaN4lqOg83heV
DfUCUzHfqfimW2ZCcR4GPPzN1KEpWkIBsvLxuFUu/IM0GbXPDi1QHG5gxYRWHSq9N68YwCjE+Pg4
xBMsc3esG6CVW412o3lCj/a7rFy7txi9PPDkMo1uhCKGMJTtI1ygCf6Jhd9uwBd547HPHsecw2jC
eRo1OVdtK9zQRzf5cAOEujJa0v1jkde/993J7fiA/KAQ9eRbu3TFZDYMiNEKwRWYkLb7Kxzg1APk
bFvl/ov14RTRJmhETCGaEYzXXMLwuIJa6XKy9JbmGzDVS9ksQKuCjVbTzgcdxxw0rNp/dQGrkCDi
VCOnT31L+wXpiq8O5O9sSlJooOWQQHR1gA5czLHwf+noid0W9zWMTno1NbpBWtAm2aRFsMwdGc5F
PZNVj6AhA2CKbDyF9tPo/bagvCzAD/9KKkD7tR+sywkTnfUhz6TFhFpQj2uXc7uhudBnlRLYF458
J5oOpgd4QJbAwc4uCKp90cMmAfrVy0YF/kqMU/3EzYMdeLX3w8JkpA0eCmDHbzUUEagHa1wlIIOW
iD/5SD8sYsh9Oxu7Q9qjsjTxnjBnHHPj0O0Xi2CLuASQTj+GT+xh0G0mDGgmOgdGpkWIzrg2nhcm
KM2G1urLsU4saAULFwPb8BkVNNa5By4LpJkyTp4MjcH9btHyUafFC8JUmcFEr3/VYw2F6bYUZ11M
7zVfDvUYZ7WNi2ew2CEWGjq0dI8t9F9E3GUaOearElCdGuewfFdTjU4DlkM1j4Edh5QCUyA0Xb1g
iI5FW1YLz4AaJRFDeQ9dESGb7eoboOuhra/ECZe9ekf556vr0J6MLOlcglK30OXYP0i/z5AdWo7m
Hd/Me28QcQGXW7L0Y/uITCLZ5XVjruCtmmsDelrcwS9tThCGqj6C4PTQq1MXTm9lojk6P1Mv6fZT
7D8Tr06urSeLpc19yMkk6RK6i2hkDwPzwFHD2PAoQHUorRe+s8mVAgO7imiuV3g+PlEjkYs8DKur
zYvqigwMeYSNoOhncT+cbY6OI8eNR0rXOIIc6RhdZoD9yyitBOLg8KUOQ33QRnRX4xGoBeD/Lu+b
xEDBWwJ6HhCMMj3DxxB0BAwug6PZXPTpOoQsEJVkLSMOvfDaW0MkvLiOW9SW2IIEeb0NaJycOEPe
2zTNNRdQaHRhqZCtjPXVVHLaqFCgg1VENWStid1wHQP0sTVqU7FcToEXnB2d/khumj1KR85bDIlF
TxRT1wjtBpkvB/xR7sHRSgt9nXr0U1qDAd4GM0xaEwM9buT213i0KAWnSm+cE9t2Hu0276E6XSgm
cCLOWwKha1YC1YxusuJCaC2vglG5QhUBGni3zfuxYwVZb7ar4mmE/reVVw+GXeB9uaxvbLUs/FuP
agiXyh4S5Jk3Kti5ooSUI308dyLhZzpDTCONm2skR9QQTXRBdWk6lc6eKtGCytL2GA/VzyQqdNij
t+McK7vy4t6/FgkWSR/RgwUrfFSQmL9fkgJj1Y5Q+UU07rXpkfFyvy63Q07hb28r8LZw94Q/Y3Yp
qledjPOhsIHdAkyZF2qoPdTmsICcaXccJnW2peJHkD63ktZ/ma4tlnxSHhDdPrqNeH3GyBqyiuck
bPz1VFDoxvZ5fy3atrwUzmRVQrpryrydKfhfXt8Pm6ivDqKuh+MopoWhBnbfcB1cj3XPrt1EJL4K
+vD8L9/k5iFKUtA4OS5+WMExY55vgxDc7jRIt5DXQuVAQzF95zxegEv3bVTAECacYMeM7qsKKRZF
ZAM+xfRO+O0tjbsN6HgcIuw49d703YYaEoCVuEvb0B37xjuSyof30DzbvR26YKUZ/4lqClqe3Ecc
YH45BRGMtBNUnAM9Lkxdxtf7Phlwb4X9G2VgRhIr/T0SGezv76pjDLpYWtCbyH6CIgVe3VZugEjC
3XZMoUuD+2PS8sFYZChDb6B3dhsJWoOXwCCvfGR2ggsoi9a5FKisPjWgQ3p92n82nP7JYy/6Sqb0
ZUhH+xO089nkVfsXy+PtUPb8N/SDJXdjAO0+KKrHYQ/CKH1PuEjQwxJclSDoZ479KQOKD1Girm6B
E4Is0vrqGKS8/NOV1VM6s/Ebg+GX6Vj06dsOjWMz6z8wn5nFxBR9q51JFoYn4jXknswK2NQ9V14L
3fRwsE/lBNC8wjP0WALRW4ImnD70IiKQ17PBZTK1WoMrYM9muvFd2gKG7lWHrmJJJIos4AQEPfiJ
XgH6BFIyuU+1nlHrQ7MITw2624izW1VJd4TCu78ZAuaf6MyTdcTq6MxARl6Dsg6hD0QNePiT7hpZ
8Ctpl9rHIWl6TKJ1/KRYCdEx23cvadfD2q/UPhjEoFoHlNTvXoUZDPxD/wNa4+DFyaH7MhbMwBqc
ZJ53V6Lk9GcaUNUjSfdronodDXmB+lYD4F20qDaXybaChSxISW6Fq4KpCELkCz8g8DtOOrJinTS/
Sd/sQ9gm/TG9eLj1MPzUtffWOX/8igIEqWog8UdkQJsVsgA1xQM6HNM6fgWW3gDLJsMLfhfiNIJs
n2IOXMbCwJ8EiOpyKBJ9DV0IXbp5ah7Y2Jdrw0vvHFQTWw+goZwYAW7kqRsKTT299TCYHDoV9LtC
dpAHsS3oUmNDd93cNwf0CMVbx0FuLiX3NrbV/cmF4KPNHlNnWXQjmL/jdKk6JBtFJ+lDLcJyNXph
/tjgxy6tVTDqKEyaDYEfPIdhM2TB5JWvrRxhMhwV81tI+2mB8bb4GG/sqRjMz08h3TdpOPR4h+pZ
hqBoCd2cNO3nvyzqsaIQgJdjDqWtOEJTrJzf/r7uEAZDnAC+KIhSeB4Q1dNuOWGkBL45tqgkJsNf
YR6eClqCrx7Ez2Uky2+L96qitfmcPZQG5WzTd+oAevV+PLzRPPAWdZzyl1EEY+YLb3q26Oe50enb
p8DUcKwyVXoNiK1XLR/Jg24jtoI9xHAZOwAiI537M0HPwUYr0ZyIFOW2r3h5lA1SJTaP5UFj8tmh
VF/tGcjVe0De7W4uc3aQYCFt+xYsayUru5GoB52U50JEXGF5STEcw4gSIphgPMtVKyJ7RU0fagIz
OMGp1fVSu7p5BsPOoSpFppeRoyQAwMB7pcg6FzIJzXuQwCBJMpN/znis88R3X1UOHzMMAj+R5y69
jtM/VAa7vmDkl7huxdH0Ae5Zh/gM7RRQMEmyvy9/GgF24jcynI/ZPh7QbJxiZrQhL3+RVhzGyOo/
akivadcF3z3lH7CPKL+UN5WLufDthwrcsLCJzoH2gDNh1Ghf2xTMxsEKdL6TiaLSIxCcguuxxOCj
H0tVpnBPcNUV0860ohZUhBidiAvT1HtTeMXBVENxGMvgnzU2DMB2hzjM/t13X4t00kJM+T9H69uf
/Ncn/x7ee7OJsn+P/J9/owHSrB31r39/479/dz/uvslbj4MnbeAyXNfFQXZzfkCjxT+L+D9rbdXC
sE8NIEwKTMpT2J+bEfCTmItDiNrypSG+PuaWru9b4BdHDOXItjs0iTsGeTFeHCi552ZGRpNCa3rs
0axQ4dkeqzm+5FUJOrOYCu+G5OSb+86kPI4lQy7ckWY/FPxPgSgWjouV15zlBMlsgNqLTpEW02ov
rk1Sh5iWeyTpCuqOYR6j8O3FV9rkPxMYxqtgYOCcIEErOvFC4i46WoFGkfsmSIQQ++zZ8x3TTWG+
c8STzc9tot5EkSQvNY3zs57sH2XiKjO+04chpNFukLZcBkqqt0SgdYSAhz34dbvz85G8SwMlfxpA
LsaSaKst3quoq6HINNeQ+1cy3GPqWAUFm39bsxhRQtchGHIiQDMA9LbcKuDQ4h6KGFROjN8ofb6j
i3GlC9TVk2oTy0kdIkxJZ/nQgkmcVQ6oib4d3yuDak38AhYVnI4QPW59JENIHIeD0dWfHKQFOoKe
WwxoJGE+Ok88q6oskSmi4CmoV5wVMvO7tgThCjLLIU3P9DbsB3PebXuFwQaxZr4McjlkJoYvbBkY
jWDHR9lZ1Czro3rn5T2mTSXRKkJX0wgTV2XmahVMSoCBScReGqhPFZMGQR/iGF7hrUf27XvmXNv8
KW/gWiHnlC8MMDBStPkSVVYgV2imB37wWMbfHeKYldDYCbzPf8wluERoxXtzUddlqLS/gX8FAZSI
FXjR+ncgTkDQbCeXeor2mBogqGNmNDiJDvI2UbXC28sXfiP6LDdilRalPs5+/B5xzTYDJOzqIAG2
hNqJ6mJ7NKmNVxKs6EU3NVJi6s1XaCXrtjVQmnEu2oNxsj34yZuoK7FnYMEeaMCAC8zSX0g6QHuZ
GQdO9Oy2FatRLgaEP7IBHgYpqsUNuYX2Gt8ZQg/BMnDfoP6fhdJ+iqledUZCXAzK/3X9EpeR/atx
EDortP2s4dm5ztNAZQW6dmCDlMIAEHjvAuD0yk32KRRPRPvpBT0kbo1W3AEce9Q7Cc03/djSRaR3
UQ5zT2eBoOvwuRG/vKSf8eBcFsYu2shu3IN7uqpdtxPjCM/70JhlS3q69uX8CAqN/5TAA8qLNOhq
Y/0xKJWsPEQfiowSj5k3Zm2ct3gfU5vB7aH/HmvIyrXppmWufcQLouHSc+vQeIZYcPg2dXBWBy80
RnHkm0YFyZK5z8+iAKMnJCgigwGkvoM8XfFI6vfGxqB4DN3GlsG4tSU4jHxAsWRwyWcufYsWLQ8i
OG0IWfKOkMeIhnsY5+3Sig1fPbmFPGASP1AkssekQ9Aw8jneAWzxVxPx9kRQ7yVUBCICHYdsgQY9
VkSLCUEPkBWHwsmoLy0YUrsSPTYveZmf75+VPvoNOiXFqe/B0hwHAIxSPfcV8T76BjmWjA27hqr2
Dl46yGUwy+Gra9WmDskroR0CLtb8gMDmPpsQrlhjDSFRy5MP5427gqKYJuqSvszRTw4WP/Iwtq5w
Z9DfhOgD4iH+L57+Q+H7/CcB91/nzYAAT2ICaFE+uU24QyFeExPNP7fgRI8e3IdQCX2I0/LiIkQn
qatfJkXq77xrv1OdQKh9QpjPGgBgsD2a1q2FLwfYNO3+vmYZWO9JUsaA6G+f/Lv4n2P+5+/+60/u
X/Hvx76q8w0In6chljmS5zxfAkzp4amNhaUj5GH+3b6vhWPew5kEHweLcg6GFfzBukXaFj3c30AB
3gdhjl70bkBY08DLwEumfR3GZOmJFOITPVP7YZQKag5mgHQHyYvMPKomJAfCfbqYmZBL0QCUmp9o
4xBTR07gJOYSS6MbuRfV8FMz/ONp7guoV2KS2rNRKZfdVzvP7/f3tf/9ZGTs/zn+v/b+vRrMECkM
fLmGEv20dwAw9nkS7yTBTxIjxTgbGbG/r41lgfP5f/b9ewjC3hXSP7kVt2ujoVizd7PUi7EBeYIY
zBUIjGaNsavXah/eFn9vk5SofU4qtfeaGkdVc484KLffqPTJvQUtHYrt92tz39H5AdKrcD3NOd/5
XT4ADwz1PqlYsSRV0eKVhsKKrdSqsCO6VvDl93/m5lTtCycxOPKBne6Ph9Blt7+v9YjZ9hLiZRiX
D7gDaGWvw7UGTxZqnx8uZtXfV+l+qfzbpRquFkAeJqQ+g50BOvD7VVFP7T6nvds7z5vBvIobtC7A
xJ2n/rBPdIyQQ/IFrb10MQKbX8W6vk6ao5GhQQQ5aFTbAoO6WwQa1LYLc2RBsjn0OoDJQ4wa2P9R
d2Y5ciNdll4RC5yMNHt10mf38JhD0guhCCk4G+dxR7WO2lh/nlUNdP0Pja7HBhJKZQKSQh4crp17
znfSzFSnyt9Lf0YpTcwmSI1Gk9Thh39+1tOFRMJuOeDPGOiXmYaTMFw47f/89J//2ccLuKnqyacC
3MXl/YfoJqHSYfwchJFuLaPxGSIGiMdVWR7sxseTL+vD7Kr1t5P5P1fTemtEiwOL1q7LYuTF1pwj
KqUdCPw4575GjY7f4u58tu7Ggdk7xKakMCPJ/afWuYPEqqCOhMNCcJgCClfhw3gKb/E00JHiZssP
xyqO61yWYb0Y5qVCN6dlCd42l60TDk0ZXXPOFMFiOvHXgMGgj9zfwpq9APlikxtefB3KdL4wOOG1
L+b8UOc+aaUiQTvp9MZwu1CKsv3ZyBHEnGE3V0Vc4Gb1DREA8gbx1Mw/izoOZWtGm0WO6kZ0cN+m
mk4l+mIw9FHQYUzveUYiZXajQ7G01x4jfjD5WfPVigdTsfZTpRqYd2xCKZh5tmYJtN65X7H/XLbs
+WX4TwL+f4QHeK1K/vnXfP9/IwX8vxEE9n+re9L+/w9UANSK/wsq4D/+Xf/Hv8e/i/8OC+DX/Ccs
wCD472CBlJROEOx3xL2g+D9pAYbl/5twWJdKKX3lKFeA4PjfuADv3+7ULni/FDgqOhxgDPwXLsCy
/80xfdtXQt7LTDCd/09oAf/SRihgq9AS6fiWpAkMceZf2wg7q1kZb40nYVX1g2Wlb3OD8a2dWjYv
HmuUZJxgRE7uoae145Bb5sAJtlg3OhPWxZYbvMzYb7PNTDoNLYo3e9b51u7/+Ez/i3Hw35gG6l96
U/k6ISo4OHh9Pg6fes9/wZUYU9TkmHYuyQwTyibCHaWQw5qMQWMxrkOTfaqClKBC66txTPETVYey
iqeXwcdoadEUiNvSebUGCruSvvhTUGC4awr7DcfEW9rjQ7ElNqyhxJRcycBu5LfXFo/oIiIAFMCu
NFki9L7sR7YkBPLy7tVlWMFKcmA0tMg84QWxSxAdcb5PXYpxjcU5O2ZBs8mq3W1UZND03xSqJna6
Fu1AYX5d6cCzZn/XT7rbd14XeFGKv5E0FNp+fErdnOac1SqCsTBHVpLypQIEhq54NmV1zEXBV8Mk
5Zo8vjD0ONPzOlX0rMdueswS9pqUO+IaH+o/5tKDu29bZu6Y4HpfeXbISfgpcfSTk2d4N/X0p/Bm
+iHShYeb4AVrcHalwI+zzuCVWFld5KuIUvCpXsI0aX9FanpaFxHvey/dOxiyN7KidCyjYhN71Hdb
/I6zCkhZBIWCRc52rJcmoCjRZFEWk62yaWGZEF39zpxP//zgJSw4JkNhZq5Yot493FE/jEEXKf+h
J9Kb++KUSwNMMkQH0hb0D3l8kSUWp9QYcR4vMwMoyksVez9Sn9JZLpIvpvutOSWsDsFPVXH64JmU
3Ym6o9IFXbF0IUaWXALYbJkSqoZ1CzX0wt5lnbMj4Q4MQNNfmrj195Kuv3gzH/KgSDuSPlYPQXwo
Fq775JPXoLN110GHk3SCqXi0IsvgGNYe6EP9iRn62xLjX5bWe7VGP4w1mjeFDz63NaD99Pp2NOeO
wHvjbdEbPtNeXSZtuEGdwcebxK8Ke3DfpAtHDaZbgZlttqth103qEXVoj6KK/ksYl53YmyquY1PJ
g4mutbGrBiE2o+ZG2HuDGk8kKp8+sJYY/tT1ZbC2SfvQV8OeNVFg5bYKihjtEbzgezKwvErpqSwR
hiI7+/SqPoz08kZouN/N83AYE/tudm8/bDvettVonGvFc6DVHzMIWdHqoyazj+qA1CndDBWa4wyZ
0n0n2eZCDymDxmqPdkrLKSkxB1s2taOKc8ZghK0xwQhRu3TJkq3OrYFU10czkenS+Sr3/hof3NjT
RJSSH0ACAncpjM26GGd88Q+uAYzUn/5WC62DoDfYrlP0iy3ger8ILHM6L7kddHnihcXSfPr3Xt+l
MUh+4xRzu6rd2k7zjW8LV7detpwaNqnlM9OwWrNSpvVimHcytk9KZ9fFGtlqRMXfsrdREgvv6vif
uK/ZphP2UeYndvecGbSgeFexbhjxmgXGUrFsIZxjF59euuwMEsFBhdm6TPSDjNpn8ZY62mAJ1397
hLgzq/6wrfkDrMFrn49fAi2QaRCoigc+TZmofqASq5auSTWe4YTgGzfny4Slu/c4Fw1dRqq7h28V
pR9IFLvFtIuNHrnH2HAdvZTfJgefKTtQ1kNtyt3YZ14waERUlshiIilGjI7P4WBEPB7GYZ121Jy/
NI37dxRptBsJiwVdUhHNHCEBozQ3GSIz2BIOg3Zy4kWUX8fC+5MABJ2Y8SYze9c421ggIVjncd+G
TbcwbiWswnP90601G83h2yTvuK+KjlppNu8+obWgqfu9IowcFN5Aa0+5U4uT3whuXKpGHWO609d+
3Ep8CodJ4Txh33yfvFk5ROyqUKpr5WR7eG243igJKfK7NU9W1DI2zzOH6KCb8Ojla02fYQRN0fU/
tJufhiZ/Uv4qNlWluM1dcRx4EyRhqktvS1v7LSqz+YQ7Blf3sey5oCL/zgspzR9ufFRS4xrssL15
xi9becNjnMoN2AMOSJG0NvaAR8Vz6m5bSOvvQDSsSQAi5j4AYhevIQYssdF3wXfi7E35c71bZuxQ
8Dk6lGtZ6d8gvzLi4ABD3I7eipIoSTrdasjb65oflgmEQ1pSUrkmjKXLb8qBGyzMeGVZxcwbJX0S
VvQ4BG0Z/y1ZS0Vaw45OkIdiuzjW9nbgmr6uVh9OaDRhTpSnbaZzr3xsRhEek7VzCCHax7xVzxHC
UZa/FGx3dl7qcLifWULPboJnC1SMHNowJVQYJKOeA4g+j4wSl3lM7+uqaNhNY3uN2PDvR1odTr79
psgmnAmAd9s1761gQOWzPaX3xRrqno1248WY++M22+eawCMphoKWIX/wj2pd8EoL3oOJhjZs4dMZ
FA5ml63JRugOf36s7uQMRRyPeMDB4aWxoRCZfLc8TrOTP9a9i+EjEW6QxfPLWJNegtyyZ1897vIY
OSnquu5Wq7HaDlX0h1Qj3Ersd23OmgQe0IF6cKuCi9OQVtu1vgKWOEM/G9Z6L9Y5D0G0iDBRhX3z
ypKbt/ylmvHR9/ENZbh5tdAfw6QQGZUVtr22yA2KeouiAKxGl6DJHOpmq1VINmMY4vxKbVIbs4mf
8rAT3DhmIapgzViIZnLYuBOSpmdk72vV3A8djy7pIvTCiabAZn4u5FQcZHWXKyfbYnkJIobwaHf2
xpSWw6H8bBvKuLk2o43pZu95v447Xei/xmKtl4UFGgpXRug42aeGFpe74j61YjeYEbsYjBcb33Se
F97szyvpwkOWNFOAK+yY2pl7yKU8tK6Vgft4ZIrrnv75IavEuB2QhZt0vo0T9iA2NHUYe80fKXu2
G8NjIy9CTZ+9S4BBjBs93L8g/LLaVVjI0s0/9+SgOpOM7cI00kMMJxLjj+2+N6q9xPEKfLDjLsMe
PH8vmFCFfxqy+YK0h9qQv9uCwiGyAJWS1Rmmw5IZ3wquyMlgg2AN6yuC02+DRKyHWQuBdwwcAwKQ
SzZuXOwfLXQTdGYEVjbPB9nKeWM33FKLhFlLTEAMJjNr9JKZSc5jQGMwtBgmsdM3A8CPcWAdCzo0
K1KQeKKdi21VUWSLgrshYnMiJfcQu6YdNiUxUiu5riu/2PPp3c795DEr5gZ3NU0dJn4t0BDlrUim
0AHSshHl/NuYS3hgA1vS1nmavZKtdTkdyopmkWTofuT4V6X89pFLT9nwtyrxOpmCK2BVhcsEnYDZ
c/xXqhMqsN9e8+Gk/ns/d6eJ++4Yrd4XUttlnhfAqE6HmazNL3afk4xdOXBM3XeLs28cbxMupBHt
D9+PF2+pKv/jyOm0YiutJEan2Z3omUWEDJcyfpwwLXMK4dEjlvbJGbqXNM3sg0T7CpocEzHgs5uc
PQtBcApjS+P1njI39CbUhapXFgf4c5PMy8Vu5WffaOZYoySzq9hjT5Fbv9QESXifbOK47591En9K
pyZ06gyXumpGcibZKeW3DVhPVgH+CC7Da2N6SSgWYRD29rZF11EyGqvfqTkXoXJ/LYW2r9L0J2bq
cd6ST8S9BNWouUNUo6bghdZ41dFMI8rPquiBJL3He1rDrSgbqnTuFvLENaNTCSLokIBd4IFGnQSL
ok02FTJM+a5gl8Gbl70YA6Fa3cmflkmUL1rpi5Hinr+rsXHhEDQxLoSF3dsYhqJ+P0ahY9df1Ty7
B2ghtMOnWO/vWcpcaz6gbgqL+pQs/Eqn80pGw3tOPAbLHGEqTTptBHMx/R6TnCUxTwGu3S8e+u4G
nBRv4jHeOtH4Y25KTLb3/+0L809iVBjr8lvJVmbPecPHPymJN4GQrcbyVUfzd4z5pHUoQeK5j7/g
VOGyIVSEew1CE5yIDFsoGI5+K9xnHSPSDzV2YN1lT0YRMSYaa7Xti9elchPObLrZWVJjmptGIExJ
t26zKU73JanzgGTMl4WzZJOjigKnlV5xqhshP0qARakJMRLmDpkFC99OzsKdDKLPbcl2aO28vUQq
TMAV2DrF89wO5xQw1Sau0r+t6g4TqYuNoSIZekW2H00ZsYnqIfI3dEN7fB8MHosjG/CNsfFWcQaO
cOL0F2Rt98v3jPQs62RbKLPaFvfu7sz6BRaLxc5EuH9t4YxonxaqyH+zShNbYuRHe3++4Lya3kiG
bKwuAgkSN6Gahi7IMnPX1+ZtzrqFDMfGSO76cZ1icus1JnAULr7lBzvy33UieZoBZ55NbCrRA7Ko
dzUXXb4leuacgK372HUCUEnqvZdToNc22gw+jlzRVD9V05QP+Cv0xiaO1aii2lkUc3PO7LOXJfnu
5mviJcQt3e5mGvC1BGvH2bJ55Yy/5IQ7zlkk1TPpB69pL6y14eA6Z5etX6lrTAPMbzoYm7Jn56Ln
Ky/A/OQVEZUjC+7LOKLZe+qdL8uqad1h/rXT9VUbv/O7+aesmu86naqAle+TJ6ptTJXTNvFldm1L
/JFNwpBWphYFJS49mDKrqBpmYR94zXdfo5IKv3hzV4bceZATA2t+7etah1bHmtM54Fe9uyaAj0SR
zIOoaedgcIYoUPPo4G09aZkuP2KRPxuuxpjFmirp5mIveNjygcpTy0oAHypoAmHxt87st6qPdsrK
FmSXiLwb8Q0sltnGbEQWeIAItzzklm38xlN1fmqN+wTnkxatuxc3G3+1mXFfOtJBZmXfNt3iyqhw
UtLVlcqfqT+HSy2mG0eWi72wARa9hhqAEWXm8inyrgrgK/RBa9pHr17ioOnEqUyFf5E88iuB1Xel
wTVxxSEqxjAStDFDAPCs6mMurWmf1PpW2cQTUwEwzIacudFTyOWGTzuGRGDoLZteHD+2JMplZBw0
Ig792aJbeDntQfZyJIXd0cPIDi7xDUoEF7vBaZiGletb6B79l3aw6VTNX2A6oQOxDj8WNAivy7aR
yR8d8f7YtcKk7t1iQCLpeB7aSiNtpf0TPg+aBZC3zWUCpde9Z8w6xiDe86bkg5TQ31IB7Cexa5bI
uWA0yp/iaHECHk6kxbKnjA3RLm0zBOGa2uOWIvoygg3HM5H5Anb4gDQwZQTRMG9DKp/IBOLNLalY
dUEKLf4fxJBHId0/mB56kP3rcKyFfcsH9zSPkwtCLn2osHZs+qS8riLiPRjpd3Qvh00mNd0RQ0dF
tG1T4aYASYLQ4Zf5r75X3yWMDeQPKqA9553N/Btos1vOIMsoVN5WAzz1Wn/h3RZhSUbD0HETKGJ4
XWpiHb4b8h39rpcCB33JzWAp+Cv5kGKvxwCBTs1vPAKiTGV+rqqZC6Zi8+SXqX0x4+Ez8qnI1fCf
Bt6XG9tb/vZmLTazN3u7zM8POA1ZHXTzXuUU1kLAOw3bRoU5+5OunddtkUVnhV4GAuBgpFGgnfzk
5hlBVl6HVuFt1577IOnHr15wmFsHRghnbMcNB3qKUiip9x25i3gOb1Jse/A0BB5LxzjYPDsfu9xo
sbsWN28lsGar5YFzFCkrTI68ieWUH63G2OUVUpBbAxZgatmPFr5eNTnfdRNVm9hyz5nj28HCS3Yz
sgUKVI4ButXBut4lpxQIlLabfCOa8aabz77v/7hgMgL7ni41q5bjH9BCg8+tF7eoTi+ZLbmb2hfe
TuNrr48J8dZNlcvXZLQ/jaIRG7esFKmA6UW6yRm5NA+qtp+CVlrPZD9DXM2MhlJ9ViANEGucMkgS
NpUSe03U+bsUn3HTYh3rcXiHvN15T9cxSGgwRJBOa8zhuN5C00N1a6358ZElo7pYQgA0mrgOiGQ7
kDKGPW1WLdk+9IsUl+isoGNCKUwa/AGGMb6Wa0Lrj29fsjl9dZNDgjwT6CoDGRf5PyfdVwfAUnoz
9G0f5Iz6QdxaGGBhL5eFtRJOb/fOdElj771262pLYuCOVYxP8+A2YSLLgIf6t56taqMX98OrZphz
jf6woMHgIzxmozi7HkcAM2cvVLIA7KceA8RIMmmV9tnOhuOQhZEB4yRa1RbTFLeTR1WawPGUPfWz
uRIGLilmTctki5y8a8H+sAxCORwyHKGjB5eFjN8UlXNYeHh12wE1WNm82mvbzcKZQoWuuInO7nfg
1+LgTs1ffOvWFM2FcHfYW+IjsbfKYzYWfP7k/efffWx0nAZJSYuV85vtOVi0UZSL4jWy3V8Yjoj+
JOLjvmTzpvgzznF+R7Qnx67LGNpyZ88KDszE+xm7MpFyrkaKVhwJLNNTb55HrZjkdolFiGGS00lD
28ZSYddKrkaPibuNih8pDlazx83NfffHo09A8toZeG/XDsgUm+9FafOdLhcXJ4bzaKYApAYJZztz
iSWPcHGNsnggA8W2jUet9IDNONNHY6H89ELTkBm5DCSsOA1qMMDdLgbuUsNeAqd3vt3BudlN95sX
uXVpluan26lnAT6TU9wcdOVobyfJpk1hzgvkiIJV9oBc/9pEdjZ2Pr+tJT75Lq1vE6RgXWYtoyta
WOwJDwxkcm7jWtySNpiV8QuSRfUY+3638XgEFO1bmzD82wZHbgepdMWfZp3Jb7Jjr55ZFajQbE36
eaHscM/bdzHZPTLan/VacI63i/iQ+tUPb1V4LwWqYh7n26xzfzeTvXHM7C0aOU/Ajf2qCv9XuVh/
oXShRwn96edbZ30drXsE70MZE85iDSYtWrl4YJ2hlkYexasm9JU2/okq0od2vZxka9AfhHHUzAYZ
wnZpN50YUgwU7btgxox0VO7jAgJRS8XNU19+y0wBSSCyZ8+Im7MYoBaDe6Icew/N1AwXDhW8oAE0
0oqDu7GbeUjbt9YrjJN2BV/e+BbNwnhGiJ0zCc3ddNAu5+Q2sNJAbkcUcwEpzulHX4KUynCK7xyj
AJ5MIk04CFT+thY56c++2Q/paG3icgbc4oLAnNk9aVPB2wTQSSbkYW6cIfRt5JPURlTKsbalzpXM
71e5ALRe8Uag0lGgNDjJxnCqqy6G53GaKkKHaR14tvkJMzQLpkwfRyJpS7U8WDYbYQTPGilbS53u
+nV5td3mabVzAmsmqV6oNq9dl6VhKTmLVB0AyNLZM2vxLgAC6jOi2L3fnVc17n2ovUFve3t3Lj+H
qon3BeZXMi0gI58Qu2lhH4sm6BkOU7d1z3FSpNdSNe9WYTyoAYFmVDzAvSLfjGX5QOjNf0C13c7C
mzho+hykhuZ3VrAnadPXVsO38SbCSa1t3zLTr7e+t7jBvMqdKmqX7xrxctnIYFidc5tCrc5GeqGS
pfsea4SUhehCY1e7DgNmOAyuZHbAtIXzFgLw5NwA5TkP0UC6pzXMx3FIUqK+69fiu+mWzvbf9lQ2
NyYh1oLRITPHb562shRjIGvUUg+g1qHqmnY3NBPSYLRPY9jD83nMja9RrAlqPuLJsvAQGtL6OLWa
9La5HlxD7Ju1CJPaOVtjlIVAHD/IjsSZwABeuZd4JW9T6uVa2yZwQGF0ITsQG8L3+rKu/VdWWWzT
gYwXlv3WD0pxDxyswRt2S+/cZLYozsLFS2J4CDoGvu4G33XefSVkUqDPcZhumGZ7Ck3TYtw5km9Z
1ncPed195OweLNZJDIrFViLjbcQwP+UueVlYJ+tGdX9YY91z/0DLCJkQy+hQ9ksJOyJrw0TYRZBW
9sDEEIU+XhWkHvMeDM92BhCLkOA6JZYWk+hiF9HOr2taYpbhDw8IOMPkwsOek1+k28ui9bNrRXdU
MeWPHcSW21xU+8oUXejM3MaGP381cmYp6Inl4Mzul9cbkEkme2sOUGX6NH1RCveVFVs7Vf0xCyak
kklkRtwPcs99j7CXATcnekmLYj99xY+oTtbZ0NWw8Q3ebTBeeXdHBckqmT0AnHxtujHArJwBSxkx
seHGCYzCee98PMhgGHC5LOdshXedPCeG1YUo1M9OC5Mnsv5UOO03hCvCWmQo5PnE+s95sjum3LTg
cvAGfze+YxS6+e+5MXB4WN0sxZDvDVs7NxtOnnN8LnmvBKqbzMDKEoeoo2OfU9MYTy1AFg0Q+hRr
veEIg4X8VqJE36CPwYoq2ysgx+ow2lcvRWzo1DrfnXHqMTfVjmfv8go6Ln6MkuIyodcQyZne1sbw
b1Xm/sqSdv2IeWpC5omIWpqzsfMJCfycCYJPtVh+NyX5vjIxk7MG3fZsSSCr4WRAda1wDzO6a/NK
WHvc4b+kfXwCJosu0n7q4VMtzS0hRPRUzR2Z66j4ihLP/+HoEWChZ9bYUrQdeC4Rkpmytaj0fwo8
dHtEOooynSZ5o/3jVAC5wmXwaUgEGSyn5VVYEMRZU5hY1ElhmUbr7c30Odd+922L6OfU+9S+QbzG
uxe5R0xcL6owo4PV6AZnFMx3xfdh68I7eW0SX7CtFBOCxhJjmYFJ3RHyfe9zvfNj4McK2PtU1SaT
Lj0FDXu1ET72LhsGEfRk0w752OLZxjOFuDThrBkN/eG09yhzrhC57eLPP+QLm3xKaOCw3DtVDxZj
7k3grNNe1hl9VWJSz1aW189Oue9dqfjbtHiITd/Y+m4EbYPV005i+HwpeTHu28HVwdAWXzpO2oNb
GjfVoZWzTYMYQ8cnIL9wSdLTgHnnFMecmfPoig81PcYWzPx1tPbm6jhHq8RXx+qNcy9FSDn/ZmN9
nBjzn7oeiYVXq+4LfehehPy2DHEveUm83Siyp8rB/0oC57dk+kESMtO9KNnQJIo3s+SbuhkbVkil
90EalBvTyOFVofND9mMU4Ny97dt6v3qwdCTWgUZKcsOcH6zGPw5mCnrGnHq4JSQRuNDTJE0JZshT
aRvmce15+OR96m0xu8pT7cv7NDu8DHBgNzVwBZOx5wjyf90S7f8de5y7ercqnnWdP5jJz7b33Fel
lbcbHPmaxxybkjjzbx3UBixPgpQOuWmVVG9ctdU+HwX6Nhc5tdldf86HfgzzwbzOrTthekuuNien
S74mdKBH6ynrnfp9IVIb9yCuktY92jXndNkJ/Qiv+k/TxWc46xXO3KTZNQ32M67do++u2WVYyH5O
Isz6ifg0D9UCIhHmgit8+nUbt/Ktld3zlKXN1QD2l2YJvWL1/Gbjv4Cx6RO19NwfIo92Hie6PQD4
NxU5y95alzef02wwqVTt+7ygJr5QBcY7TlO4z7KfnLOrtnyA0W58LfKXayInLUOdHfOleXMGXR5k
lGPh9Bc6M6zzNEcDZ0RGAtA76mUad+gp7Q4rYrSRRTeGrb+8rEjabQ0oImnjaW+53mvdzua+tcHi
Tlb3wOOAtVXhafLGKr9Ak0HXaxSoiXh0zl5DNDkzT5w4fnaYGY+EWKhdzyhcnJpLmlpqy86D3gko
RL5fsH0BYKSSiaPgALih89cTmwqLT0LCFeTvuJ0QRTki1OgoHrqN6B3nVFqoYoXGD55WycHujD5w
sPAh4ADpAV2JJXAA2wEyj/08kCPPVNvVq7rtfUlv4Svc2nxu22HuUACqiIGNXk6CZVdtp7Bg2f4b
3XzTFpMsbMXnrEzBLzH4pDrJD1D9WfEV9yXjiIOCCYsV77PISyTBefhZzLUDRdh85JFsb1n63hzW
LKcBwVF0gzw0FvTfDZPjlZgJH0Qtsc5GpNrvvs7h/kPi9zLHo0ydl+V2z+wQ+RbGPLDqvqoJEGPx
5ehEJFh1l+b+X5l09H/+YLH9zRmhuPsMe3oz4/XqyZjFUm9NLcQ5fw06g2OPyhnfQTb5SUICuumb
I8UJmzQ2/zoWoEmfVmdga0dXpfSS3DMMcUoirjLa+1goxSldV0HHGipF73A1Dw3GYcHyiIX/koCH
hVZXGB3G2Pb+5/7zh09x1Z5MOWIEXalEi8dybznR2RWVf2JP/puKBFLF4rP3HEZ/PR3dVR2grJYH
XNfYH4yMa8EosY+WU7IlQ2OdYTWfy2jlL8w75qTWvj6YpkV2ooZrCciXPDkZu4idazwAUgda2+5r
s7kOfT3sC2NKn2xnAsG5bA3SP/S3DNO2HbCfKwIbVl+Dd27gVHIMolCKFzlur5KgbzERBYf3AEJV
liaEpmvD8IK6B16M7GnEU2555UslpmfR8ySy+pLe8wBqme2dZ1nffcSjELXafVIq+qhL+6WKW+MG
p3Z8V6zox/RNWAaoD0/9bjGNpnGRXnKzCloDO3CVrVdTkKhmofXsW5DP+thCKy/v42z8tmoe49r3
Go6t/rsvXd5gy/SWCo4RUYVa5KsBZwmeshZuL1F+9jdt7l5Rmpe92a4/qxFIi2k1zZH1yB3vXoys
2Uk42KIRW5uCyRQNZ7JAjQwuGBmCofKYZvI55SM7o/CxwvsU91odjLMPfaT3ETyR0NO2z+ulHa9+
bX6rGhfgJC+OIQ9A/Fhicgrg64PFmeFadzOmfAPrKyitk/I5hQlTxUj90+tAJD9089w9Tgnl7K3N
Kx1dvQCtIHrX3Kg84q0LgLhcl2RvN2hkK6LOXiylsx0IdYa2u5706MQXw0jZb0EyxO8zbWgNaIFz
rfGuqCIr7BfL2GUxQLqMrDu2GwBXwl+PXukMUEcw7MAAHZEFtDxo1yMln1rRyXM4ow0M3Hph5RtZ
YOoAbj7az5QgcelX4i9EbhF0foYUlHTJYxO7ItQwtcIspiBoHcQSKsLGm6a3yh2dce7W9c5eUv9d
nFLsR4gxm5gRRLPyeDKq5RIXRfMwcm1tnMw4qMRE5vTSp2w2Hq18ErvYzqxbQdlyRlWwZcUnAFAJ
fS0UTwxZ/pbiITv1CH13WxU929xYmPywHdpGBIGBN0tQRS7qUzeeLIe3U956zyk6Y7CUyVHyie/s
3quuE8z/oESXWHij1uPgPC6YnERDlkgk/vxY1sZl5WR2tEaJx6D256Cfuaj8+7oRM/ZGpYIdGQZ2
f8ZShpkbQk79Ngq5bsc4OkyxoEZQCKQd6UUni7M4KtZDg6kGVTbiFA8jnb9f0IIae7eH6ZUIMvHV
9C2CQmB5dKVK8yF61BE5JgE6zaO47S54ybZ9WApiZq6ZoV/GDIGyspN9X1YlI5L/3hW9u+kSq2NJ
YBPojWW9WfqMxqIi+zXHPG/70jJZ3rKsrpNbn8ScXcE4hyPtVRh+VlhsI6h7gwidb7U9aw+Z7sxZ
hUbqADLx2X3fzY8OrQE8Po19Ytln1/TKXdI94FZoTzpZD2kUrQfWte7ZwwdfmJ80IvWXdI73ZJLx
2iWzuWMJvcUWTJWGszwXBie7MjNhdFsdRaC1Q0Sp+Kj46EMz+uN21nxQDoIIG/jqWvWQsECN30ZO
wbsJy+FepOkCf2nY3fvHHuqBIaEDmKSV/V14dRuQBzIOeSP3dp0x1pvm0c7B4+o7HsMr6+FQspZU
fge+IavYwxuHKFnro9OiJ5qs8YDexFsGRnw0XZKGnWmFqb3SSl95dUBkCyCYHQMrqPsHy+X3zDCG
7GMInm8o3AhAvn7rxtE4gH+4n/c9tQXXGFZD3AU+KaMLvaHPVcnRkOj7W+ZIal1E9TSCj94MXsYC
nAWdjO6+Yj6GY2PFga30NZ/n5P1ZCbPEMCO4pEy0o3Qs7t1gVkdz5Vc+duV2jQa+08g8HTYwl1zc
bM2U4/rz52i/SUXS9H+xd2bLjWPbdv2VG+fZOIGNvdFF+DjC7HtSlJRqXhCqVCb6vsfXe4BVrnOv
Hf4DvyAJUlJSFLCbteYcE3qtyayv1Wv2Gew+jeBnYLjRH75CVspkV2MvVi89LQSGCX1OEwD2VTHA
Oj25PjgsVkleqj2NTVqLo7fiJgyXmRaIBSxo68yynVYSaIPQbH/IrDlNfru1TIK4WhV92vh5lm6P
fsqnRluGv4sBChyL2KVmhXT2WZqQB5G9pq73e+bNojliIgzp5VHlYY/g6NNep02+7UL1Fkp6S4Yw
d1EOttyJnfe6UeJ5aClwVqxTI6OjKuCBah0rtnWRmxP0Zl5hU5hb3c2c6zg2BUNF9I4PONro1Vxz
YvpXbiZfXFibqVnfWxUwUNtAXfyRKGFFQBVmEW9rQpHHdZDvLOAY6GGfQlmLfVdrX2rK65VtVeHS
V8U2G4h6qWu2dj53i4k4sorolU1eDsp1Ks4RaQRZSrvKGmxzqWk5ISGghYuIejSThl6bRz8kfNif
yEqvp3dSXzFaxfIZApy+URimokg8VRi/d80Yfg9wLYJpuGgWI0szvwmG4OkosogujDD2sI+QlM2H
CSXMsHs8tGSw9kqSHlO2h5Q74YATtgWD0uf/snirhwxrNTcNbJx5E4q/VHvvMnYTqBhGvL2eU3pL
VWklqz3LQ2Fp37QgwQxbvHUEG7DjDofqw6vleDD19q8DqhPQxl7TM947VUoDBNSj00c7D+jg2ja6
YBGI2Wc0H/IyrQ9e71KNtTyD0na6KNZZZcP1k8GVqv2LO0XBtiyLpZNo9GA1vEqPw+PbqQLMra9+
oM/BCxp5EbBl/veXPE7zfKJgG/obOfk5HRT3juqMPha1Js19Ex7azNwHhshvwZ9nSD9bDaGVjUQB
nvPJrLsvGw4xk1L66qZjTfchWaqZgyOjktaywZIi/CmpfyYWKiBfA30QHupS/XBathROc5RZ0mE/
hfYfpACMgncAR83CCttm73Q3qSR8ZPCmLEaKEnlHQn0mq5ITVIOZ0I3ObgZutjT2/CJj2hpJvzZ8
sRsdNBWUK5qN3TNfOnWSr7Fn08CqyxfNTckHTaDMRb66dFrfHQlsgeKPd2uV5zY6GzkgbmI8X1VS
37h9Bpax/fBkz4rfild2A8t0sqXk/tRY+XjmmS7prS4JsUl/F3KgV1znmwGl69bvBXNBF+2DlJTN
jg4ESW7w01SwzUT3FOhAnbiiDrkCtJNb2RZlj0sgDjEJViLjS2GL30TY+TvPqU6FrOVqNF3tUBW3
zmWj4sHx2jK6sYKbGCqEYQh2BiOUbI+doeObFxPahehZUA8kSQHIJbcjQgcIt2tJFSNZg5BYprCX
y8LKXyNRziQXZgBhxicbsd2rl+MCtkqs1ZYDt7gRhXdvBrQCVrXI3OZI3ry7JpTsPYPdD0SsH/ZO
CBIqLACGFU/mEIFbcZvXLKR4iZF5keBfxk42E6Jz+9VLDOKFbk4GTNEsovZJuZG38VI0Tuz8vzCu
1vc4of7RFgcIKf6WzMl7IBtvbaXzqs+AiKZpH0ESjYvBYHA0EOfv0zT9PRdMaN7Nk+DYrjLuBnac
cbuEu9Ks2n66tQJoTmQz8MR4mk9ZrqGKUC30UXQ0kZ1hl3MbDZlVcat4P5cSKp7p7grLRPk86Qxw
qlo2ooZcU6GiH+P+ohnMpya5E7TOdMhLmAaU+e4Xgs9f9YKW3fijaTV5CFv3FIDc2I/dusjA51P5
dKGUlhGzjE0mCnjkct1FFJDJGSS7wwFTjERviflx2vgDm7s4GB0QOsYyDKk8jrGPWyJkhu1znxWL
jcHFm1sgQGJhmDFhI2ZHk8jfqijYPbbaNhmdaVtU4y3tzQD9GHr2xy+czTjLTAF0NrlVFk58VxW7
96hDj6rbjXUb/BRHYzpDId/wKuRxBfc7WMDKDtdIUaNDZ2WofZGDLIxOO1PyDrauHL7pa+Le9L51
vSaIxA0JsQ+bXV7ARRfQWajn83OMa9sPE95dFwQUannwldcZoZsn+iMQ4mYUzgeiQnLG2/Qrd4v4
kOJOn0sLcZ4ZuxykLw3Z9g13HPEfmv9H0toYBkeBJ0TRaYbB9aSzogM622VnO5jcpdaT84V/SG+Z
91C9W5oLLIGZIqDKsUI7nPAl8w4WCH4j01PhhGovJu0ZCPZa6yJ0MENJ88m1b1KngBsnNUzw0S4W
YYudV1kfEy0ZEAFYDMGz2JSo03fZU6NzxRWCQkyTqTwFJpaLUYOUx/0CRB5wtDVwYbXTuBttb0AN
mxQbytM4iwZCakrt7FKCYn/ZOKs+AfnhqH6F9yzZB2zXQri/yybU9E1mdJueTmDnfnkq44ZoEaGE
PZvnKkExNskvlwAiL/bQH3XuL9VyR3f6cBSsXKhF9erisDbDrJH8HsIp3NJlkCtfQ/9hpmw8Q5Oa
SB610DSQ/GTgOhWgmhVRBaETyQ1DGfOcZw0bLxbZxTVWj+8ivXTgDRSQcw3AA4KtlB3a1BO5qmvR
s+KLpqvMsk9tws2Uk+9DuYnFvyYpFDdtqlFoaMcVVQUCVyYQWw03AGprQSl2oMDkocO13jFBlYB+
axyyXe5DgwlagK9yb5Vpu8ZlIRdxmr6Vvu8tEy39FKqB6oXKd6nph1zT1Gk7SCYs9PoCGgjsFY3O
DntTDNxoxv3ZohB7g3/Kg7vZVXw0fPLLwWiKDfSEZ63z71kf/rJolm3QLnYDJSC0orDMvZk7T1GD
8I61LLDS9gbS5CFiCkonA3oFwrhRqHBj4yfNc/mUI3hfxbDNto7Kjkih8pXXsinoJcPg+B5oMcYC
urxrM0fr7AGFiX1ejowsXisAMlFduIu+PFSaJvc9lDinGf174T8TkLUUPvM7DK3kTo2riPr4aJ86
UVanHAhjJYw3KTN24ahwKSURZa8F2KfxVpHqDqRM14N9QhO362N3WzeSEk1FALTnQQC0wp+YYLn1
ADRuWtKq6RBFTwVgEnrNQbyQJeJNh1p5EMjncJRnqRs3/i9pxcOpaCvUhv0IpHXKFijVctDGzhPK
pWpPwAtN2sa/4zBml0iVaAmmI1iVsxIz9H2xD8IR6WMEqHbqCooi0bfyoV4RYrZ5VCKDoGnY1skn
PZ331AntXa8QrPHCbO2M2U9ZWTfAxOHRjaN1O7b5KmvN594I6JdW6ZZi/nCujfpspOpNIU7e5bqx
1ApjxP8grrPZy7KEthrwEOoebWtnjF8B0gi2Z0w1kK0BtBvOKe/ZR4sIx0Qa64RFhKtS0ZpORj1e
8WNvPhKcjeYGHdcV2tRSM8kItIG/eDCwJqRTumVOt0CEAcw/eSohuSx5j7jRg4RsLfNCSmNDaVCv
1n1AmfFAphefIxAmr8rkTek66x3jy08GC1EvGrXBdc+AaCmfe+HGwHSx4prNKUFXV2G78DVGczd1
04ZbyF4BQWHw1aBbYuU4UMSlJpAyOeJn5yNtuYgLdCgMmPKI5nxYaBZDZhxRsbHZiHMB0VqxrZpN
iD4KEtDt3wgUJ1DRQMF7xc/IZbcNut/CEfmJOFxzQdTKM6qSD6/I253I14QTjitGZkp8lh1tkXgs
SxwACBiqtfRZkyUeaUQeAbV0RJhhxrK72B5MY7aCFCOj2D9h38ITymqLzjd1xYJ5OSqAwkiJI28M
oLo6pEEj/rLNgjWA3uPF1i1uIRc111RQvhsQtLK3JT5arwUmiVwE3AncWaaH6FLNFYqJCXbh6c6n
qPruXJD6ygywUSEDnxpEw+odyDM4+o9GU/bCE8nNiHpj1YdAbOQFHnZ6cqsT+4ponyFxAkxbbwt3
eB2xWxKhJsNDVMU/rJHObW3Zcu06VUG45rnAvi6C/KwjraC4LeNNWcdw6IgeKUzqbaxu82OOhGE9
RYp4ltwnu8k0hieNSIICrEBRag5bP7XIm3A659kEziLLCGvTuq3WW5+6QzxEk5YfFZKUY4ZfxUPf
xipib/agK/3y064HUPC2+StxydPI06RdYfVUOxpImBOy/ITGiIo8NmrUnnG6Ksuc0NUIDD9CumYW
tF5zX6NoZFQv4E6XHfzUc3WME3i4OWy9tYvH1K1igv90OGDCOiRkg1LYatxDN7J+jeX4jq2vgv1p
Xsnv9ZatMc0axujYzKsNREn09HzuynZCX8KsuqR2Di3IN+0Vjn7E9jmL6kARtBLIagsnm5alhDfQ
V9vQxUstzIzUK92Z2/amIo9NNnzGuPsnECcejKJtQJMZRekzUM6Zt5TuU9rTexAE5LZk+Y7CjU+t
JEG873nryW/eodAhC2+yWVLB59QEGVYTr12GahuzjSVuKlZrm0xwwl3fcaUD0J1c9JKNjbGCBQ5T
PCkeou+S4+ORVIi0mXmWcuC6KoH3auF4sRj7V5lPpbII0w64ZEVozXgJzTC4q8C9Rc2hFOFMLD1h
emJ2tAh9nALrFWekswzA5Zuycnf95Ea7JIMv5We/4gRTwmQhi3R9+833bHBMTb9T+hRvANO89L9r
WtfbYexeR+bQFZm148pq3Z85vGI68fWcl3yzOvMPM6U0mNNYpggSPNWmuFG19o4PJKbZVPre0uRH
4cvtBF1nYwU2dYWiP+oQa1kqIy4M0k4cEptibuNo+0D63kmPkx8g9Z76HgvjpLRVT11khRjuD9CP
m7qgtQAzl5u9Abk3oqBGb0DdCbsPxaogbPCfQVv1dPcsxamN6avi3v3BClaieXDeQ2oqyA1R90a+
dosGWW1cXV4tT01XNPgUyjwfEvfUpks2+fdgAhU1Nt57Fc83Qg1Mh2boa2wAPamJQ9eBUBUsBC5a
U/1gGuPyAwikv5j+yPBmqQuJENRA0UJutTjgFxahhbiEMbcM800AdoPQnukNMK0gf02ikcZGBFuU
ZU3ckLNK03XZ80cfvVjfkrCq3+nRHnuKJwfH985zCZqYQfWRNcJelRWTu1GyoQ8aY0YnGyEVcYZw
dPwbvmU1dvZLhy5qbaRgP2fyDv6B9NDE5oVOHrLzIdihQnnTTZwcmA9ONjdSY/INSWp+1HLAa+yY
P9LMZlMAn/3QpdRF2DLGi2GSwz6hQRdbhnFIrfTZKuSltp78sfqd984zXpOGu77LAmM3DSBS3Iig
CjUydSynqnjv2tpkeP56tADDmXtFWFc+Lfseu8MwTTQ2Ewqkj1ceB8/ANhU1wxvxYPlhqBtwOcxk
UPPnh1GcpCsVYLww+oYKUpJgPBhqBtnI/jLL9LVHWnpoSZeapZ8+kGy+6fGTHodw/pmZhgV+dOju
h81HlQV4jFKP1ITxCbg28bkyopipVdWumEBTR+pe9oNLTYO/4WKkLMAySbpYvstnaek9Vvuspck9
f+IwvI/oCtItYpJiN9ZfoympzScmTl/1mqFF1teYQ7lGO2uXzYWmx6G3W3704yHgdNp2+THlkqT5
3vnT8XGYvHlERieQJ4pKmFW9BxbCphqI/XGscNAwEjHGoGA66rLA8RY1+zwIt9x2cCk75IIloipl
VywrqP/3OtI50RLl1lazta2sl8qeaira1Sq1YQgV9mvbjTuVgWcup25H3lK9yEvQsb4ebGMSTdfo
0E7FHDavRRmeTkIjFxquQa6idxQCt4Ed71Jz67s3WlhearWp9XBTJ6w/ut6BwOZgPpsHTMvRDUpy
QF1sjIUUnX4JxYxD7t8BSSX5UfgiHdw/9MBWTZjtiDi+JGYKv5nC6dgaTCICYyCLUfZcAUvABVYR
rKUVmQtGSSMqLrAmdGWBUaG3j0R7DuUdYD2ya/rddafto4HE04K7cBmKttsOrf9aJfRuIvxv7Ode
J9tBQxe/pGHyEReU9sIMbkUYrXoQxIj3oiPv7YXBBwda8p43uFpHkOCrZN41ghdc9YLNrIvW1Ubf
GwhPp309OQChZ270VKxbE/jEYE5Xu5TvSuBEacLuZDLVbkrd1Hea0n8EWicXwHCydUmJGUyhuaVP
9GQmNmpb9T441VdlV+SHweJF/6bfpsl7Heg9xqkESp0x2iQ92R8ppCb8eN07LfCObpu/jXo6J6E9
IRNAtKfKFLAvPQkF8NjN0x9R51PecopXEHk/MXF8K7PBWcuMX+EjECahgQ34ghpJwrqqqWL4aCc2
hpPvzSF7ARier3OiAg7CCV/8yq83dPiRyBBUhRx1Ocb0z/Ii9/dQTBcCjwTiF+rbRB2VHU0lbapP
glbwZpb1bCvfP3jWRFm6I4o0gAzH9hPGP9mP9WvjknsAFwhvtYtrQWo/0omZckz42s6X3yAH3Z3q
YnwqXnPSYXLtQSBtS6NieQKbbQrA4iXWU+Y73l5Py5tl4ynEap/szAqxBqrrZeGjOSelzfejy0Ds
9zbu6Uo/kCz/nwf0Mha//vWPn3mbNdV4/+UTE/Rf2D46KJ7/Nw/of/6uwrL99R/f7X88t9//1zf+
CQWSzj9B+khs35YudFsZxj/+YgIJ65/KNAF32IZhSjXTev4iAmmG8U9hWJbuMtIYin/V30ggykT/
xJPvzgQfHfXi/AP/x3+Hy+T/yv+i69T/x/l/pu1gdgFKVOTJyCZ3//2vfzjCNpQkGBhikaBjJK35
9Z9f9zDz63/9Q/w3FeI4MzuD5bwYWqJKaWQnnvfcYMki6qhCCBE3LLwbE5s1uJbhqhw8eENf5ccp
Yg2fl8ZIR2C4WvCudsIzqP9qrbihh6sOfszOYD7rA/QDKiGtEGGGtiOW4FcbWN4WAbNBngLMCNH1
pJpMAdsf1Tf7rEr1Z0Yu/wBEg27q42UyaZce2vPaF/ZHl5NjmaI2uQzAaXAZ8WU6m9lXLSFmE2b6
EdPuC/XogI6RDPB95DnqKT98znShXUu3RwnmvTcU9WB+5mOFkjnw9vgifMRsjUfBPNAoGZIO0Rok
Vhn45095nej0vOLyi1CgpVnFS322cbEUJhchMq+tS5s5mkamkWTMbhNmypuTpNEpSdId2X0jxbW3
VMbD0apGkscGTAP4cciIBcTRtNTbcffFJ1LaS1oOZNtPlLoQSIzMwabnzywJMLFB81ZCFLngfzZf
orCCGeQb9h4xivWC4ex353Xp2WUye82mmDBY3buzl85ee206eegvLlX1jja7vsrAwH4JK2DR8Blt
OrdNVqJlARyCPbvbY7FGLGlvq4w2sh2CbEcvwSJnLOjdJjSxb+lkvaMwQydFD5/cTuPLBTB6tOdD
b/l4iVBSlkf8R+baEt1zoKtz2g7e8+PgGIKIq2IA3OLLg1LsLGjs3qDBEpjSNuG1BxdbTN+BidqR
Sy48jBN9roRfeU0fleJF0wVbJj3no02eU7dL18iGdOQJMXl8zliRgxawbZGatM9t7l61KIivNrCd
lVdo4Y504uEHnuFXZ8jvdUe7egSuCOHzOW6FybrunOt1d5kKwopjzITv85IhKXBzpb5R/gjFyDps
0DHAzKcpMYv8khZCjCo8iyrDUWvMYqqHogpun73TMoUkpBAInbJqqvkUrC3veHyjR54eMUnCBZft
V5+ExjbA4Xp8HMY5nwtxR3bUEf2RsWIgwWZsWAPkwjUA1CtYsxxkP0saxPo/ndfzuexjpGDAVCfS
Dm6Pw1Cay9Du4wub9uqWdGu/BmFTYZ5ElNhDUDXYPf19CMymJ8/AH46PR48X/v0c4sb2oDm/2i4N
90kfoIuYvGM8HxAwlbidHJLJ6R3CoLLqbQKQYBllJkWPIFW3ShMYaD0NTEwWfrVSeGdoui5F7PyJ
faB2S+cDfbr0VnmHxzOd8rxbVAvtNrIXqFOI8gZN7YUZxeWpruWrCNSAh8AqTo+nHoeS6s6fp1yF
CeXu6mPCC1AvnNENNmgCcXT5A4l6j3uQ5k0+bnQt+AxHgj3UHHYBFKNb2bVKLx7+0EtkR389Im85
WA8DWY9lnZlUUOeX8Xynl5Ys801WINd9PJdQElnTA0+WcFGxkkamB7+e5Nl1RL3fWsmuk2dVsvIC
c6Gy/smERsVfbSo3SUuuArUx1uoNSiT771eHv18dc805oCb/xqM7XuJMc88GIuTQfUo05901rWwd
UK29pEjxxKJIDB7aSFlbTc/o6FScDtPLFDr2sYnyE+S34FKCkERdD8pE2P0WNqYDTnOELEw8ANQm
+E1j77/waYlNZLrWodVH/9KGmQ3k6bOXFqOEPjnJJhDIzDVIFERjdPWuIY8JxjOqMSFK8rfpgqe3
EpBXUEYks4eBv5psrB8BSBUy+LwqOlK+a/KF009iC/NtC7VlTdZCN+szuhfTNYAPFfHt8VRhZBox
MSogVJ1cENxy+IMmNzy3LeQmnAkQct3awPPC6b9fcOJS7Kh4XjzKeMdoiMKjSO08h2Xw90PCsMXS
9GFqqaSor1GQG/vWsUnbxRIWJkJeRNtcrLzJ8A2k7atE6l0hYC+o4Qr7aOnDko/VXAMmqD8g+676
dPL+0HWNKgDutGvnlOGpVKa1auqi+XJwBiD4oZNK7LwgGDaw6dNF0CeWfWOIXWWgWiwDHX8a1UJm
nM47gIm1qZpGyjuoMiHI6fFQaPJu91a9K3woFJbriHMw+OEhFwbyxYba6eM5ut0GVV/VrRk1w+Wf
z81fHCOeQ6bIpBQhoxxQVZGxowm8FIFmFOfYDPJTTeqkYtq+yijfMLw3905PmntIQW+DHgNqeED6
6bLTgt99nyXHx6u1q3dzMb5He1fhw0usFz3qpvsQz1VZ03x5PCVikuHtMN4mJcFPj5nLnGcuVdrZ
RsomXz6ec9q2YU7HKWLalKDDdtKfUTKMW8sFil7JMH1SLLrh9pCmzEL5LOwyeVJpUS6CpMn3j9PH
IR0iYNgs3beP05C4r6BJSVlMKb8MifnO5qKjmYNq9XE6+dkZl0787FvozjQ/uaRKfRvCSd59xSSR
ZYVgx9DB8ItpktZG0FzDtu5f9C7883nKxhTrs5g0tfm73A7dEBXs5kiwJEHEGekVdUX9IyrKH6Mn
I64yTKIURcN319WJLgZPRhCqG743ovuYDLu9IasYnkWs7XTa/we/SCFQOJK9r54alyYWycHSAkxD
GOzvTo8a2rDs7ruFcGZYLRDfaVhlGoq+1tCRrxeMPaKfgF0TBQH1kGXV2BB5ithrD5E/eDZLS7AP
gTsTmgVaKZXLY+rn6U2HWbsYJMEpDhl0R99lEuUtt/vRH7wXOEM3T0X6l6U/ujdjDjZCOZcwHoMl
CDn9Ky7aF9cHXhRk0OYly6B13dHoYI/lvlT5dLMN+WlmunxN+FAowuK6hc9mvKZxp637rKo3j3Xh
v0+NeZn4+OLHq+XUmHfGiU1WwpweLcO8KYf1amlTzvS8yr/TrLYBwNXdN81Vj9B50mAFOjtbASMy
e++IW8G/t5KFLImQxdeYtNgRGnbQmlfJvZFFp7jzE+BXk/kOPxrZQRP/piqIhSdM/kAeFC4BY8X3
KujLbZILKjH1rkrRVfaW2ewtZCcHI/bqg2zFsKee3BytJtd3A5aAk9EXamuV7nSenMzbICJCTint
ZJOnExF0mNGkZpCA6tGihT5rfhV9RAKdn69EGTnQQUYarW1fP6FcSzaDHhnnofd1YJdjeyCAYzia
dWZs81ksA4vyIAOzO3b4mjamk4Z3VvAxMYsrv6zrQ5M28oduIFRty/Q9UdYSuYpEX6XGdx2p9UpP
Bn1PW2Z8Tycb+rqjXvMWX1xKHZKhyPxALGpSvPrCewy7st5XWSmfGt2a0AOP8ifVybWd9v5nSTcA
HNBQnew0ii/hiM6cUUtRaM+nHZF2/bGFArUchrI5s1iMV4Us1n0Z+29ZOtT7tCUxtQi4NL02fy2I
oMDX5mu/NNTHnVF+dn3+KeT3hLfxmR/UPReO3yzdJhh3j9NRVMYxgBnETcmXhETPJo6RUvCwpk3g
7q2W/yA2cJhLiiLn2KnMk5MQ/aibxJtldffEFQHFXub2NVZcpNK1i4ubFvW2tRP7lJGutsv6FLSf
4Zmb0BsQMFT2FQh9e3kcpvmRHnM7cSGqBa6vT5hVxa8OpHMvBWIEn7oJzfrqm2Hw16hF2pvfwKsP
26i+m5Bo1uykxrPd1TFKK8YeUK/4UdBo7bn97aPZBgAPvNa+GGM0rQeEYvccjdVSD6X76vopnmWb
yBRDMiLqbgu0Kd4qs8vDxbAazIjIJVr5G1IixHeoyTcUGcW+lowOzNbBKnZH/RITdHyUYDwJd4yK
H67Qf9SxNXzXXnAGEpi/x1WfrlM76k6dI+Jz0Hl0ehnDPrK+31eKNCLSQf8gVrl+7XRv2AQTwmjk
2x2jBNk7yVQRTa26/LPvGVEifLtnMBj9Ux2a3/kQ5J9GggmN4So/eR3B6qKSTzHaj8/OsPSVXpnG
gZFbf639fvd4HoXztA7c/rsPGOyixvOo8qYHEl/jLxN8wqpzQpehT5T3RJCt/ni+NrxFqCzzoiIV
XJFTwMceE2y0ukZ0vR3cexIk6UOz9/OiT1VlmOfyNDySeJ8uYQ2KHxV+rS3YF1La5lczj12Mwv8B
849X67Ri1WxpxBjNp4Fuvnii1q6PMwtdaKPbwVMiqlNHOWTHwgpXcNGkXKapfUhMZp/AMrU9WkLn
wFWR7EvTUGhgiU7VsW6fWi8U1KZMcc7NFvSjyyRS/6gn+GRAHMJj35IwNNsJwAsmmVije8vvFDKI
+Sj9OW6YGlcbKHb6hs1+hIgg1APkE1Sj/xP8Yv8tvXhPx7H8ALSoVnmGR9Eb3OY0enOzuNOzd01A
3nSRg8MeSU4DBlQ03jV7BL8x6H81akXVOeGmvmLE8T6JsZMA1PzswHXr3nEB/Xq8rtyE1b41hncr
oEvYjgY0TUJEgkhvj0hXjKOWCxv2Yieeyk6Ny9gyvXeT3bTn5KRcVDAFc0b6agrfrHia3gPkCiAN
zeopMHJavl4JAqqrjWPOH3RJmtVbNQdFDZCgtpaf9Oc0JiK20SEb4A+pd3ZX2kfcpsFeg2p2JLhP
7j1blQf6jfDX0T/uIQVlR4LpXYyShQ/dCctmXcGgINON5BOI988Ab9R2mO26j9PHoR6NVTCp+hal
ZvLs2EG/YcXFNE3Ip+s9h3Y2XVq3v1WyyV6kq6cvYow2GfuhW0uu1YucUXkjiGRLeNes8spt71vi
SNPXODR9Eu+0qTMvbc3YDR4Iq5o+JEur8OMPYXYfMZ/Er7RvlzT4KbMXHdnklWd9Z2lKhEMp5thd
lrh1mj4r1+jW5cTIGKve3maQZbf6wJ7YLHLzAJKs3OljF14mHNprt06tJ68nAQZVBLmVgh2gHSDp
dthez83gluaWmwZLm1rzdioY07LGcRn2gz+SQWpXomr6FwE47PF0i2ru4A1yVtQZ9FqT7rNwdXLc
VXXXkKmfxp6Fe6OC+BNdTJinB1gUszqzjrYByTM79nlPLsAVyDJW+2IJNdFDm4JkVfOxnh4HXyW3
3qriA3/cgGzkhm5ZF3fXRprtlfis7moZCOQsKemEzc/9+wXG02QDuwWZ4X99oazccl029LF1qcGF
UP5N9np6z8YqX428sc3j9HFAH3AFjxWQ/eFndwLvpgt29G1t5ozo81PkXAdbwuf4izM/PHiQmTHc
I7awKDw97fB4LtOa9gLRY/84a/Ej3CVupHWn0TUAcAdFcj7kUQqXRsWXx5lmVCgZXPMIH907QX3S
Kvc0hZP35yEro7FakWGhrZu+So8gsHb0jvNlOOn2yoQ37FoSO38W/cLGL9bYiZyD1hfTYmhUhVNn
aA7moLsr3GLpQsQuARqBpi0YS1G5kSS/UZrGjey94OXGwpFBAqT8DsdwbLvD42BQQZzxT5wbDTq6
Jket1o1TduhoDhyE7yuUHxNcn8Au6UaS7NoZzg5gu9x3c6MXHRuJFHGyMecESvgq6baqlTi4hHFN
hs9w7Ipjzrt8CqcWowa+soXdR7ikrW8v77NdPweFe5a9ci18aaOKWUzoJoBBc6TwFr4wOxEwS5CP
5ZsUmcYaLwEaQU3v3w2dvAKZr3WJ3YXkxxlD1MWoKetwyfp+VQ6gURv20sjzUHPGlNt0x8c87P2o
qHicwegECKNz+8vhqkR3YsAZra89AhYAqamsAdJa9ll17VPTZPk+AvNWDWN2xDFBrcB8MvPM3JVx
t/VcEta8wlMrOPjyBKQFTrFOX4IisGgZMEsmckzvexVRuUlb3K44Lo8TW2iI3oCEhjPsLnmk7ws9
JHyuUd0fIrogBhuKY1IXf7g+Unkb5AO3qr2jzxpsZWJdy8GNjpDOWHwBl1+Ytpls2U9dRExRb7JG
AEtDiwq5eHpcLdxLaFCdLHrLowxf5AQNEReuQjzW5QhLnAArZc2v6VCGBXeZ3R46+T8POpr8rGtW
c419pecDvCnIQoMc4/0A8aExVAhadq6b1AVcSeqjAamPJXD3MEFFNWltfRjKcFqk+lBigJ7R9K58
f7gDlGP/QZ2+XvYOCr+kuCYxGrBcfNWGTDZiwG1raL91pANHX/O2VCuSPTALmpJT3z2hINzJsDVO
Y3uGO4sMV/WvPTHRBL/ae83wibqD2bpWCcm6kebvgnQ4mQNNXFlgDBU12CwLEaJHTKXGZYz8rX96
HEJBmI+Zuj8p7ayR/VH9G9dKkVlaUM+iBD672XFiU3RCFOaAH40uZghZPBs07mq73aDCuJYOvCIQ
G/K5qv8XR+fV3CgSRtFfRBW54VVCWbZly0H2C2V7ZoAmNaFJv36Pdh9cNbuzDhjoL9x7LntopxIB
NwCWJJqNlSgCc9+buiMyPLu1HvM/ixKR9PkBgi0o95zI0NUUjuUptHtEOzO4d/yuz1Y93GXG8/Ck
dEo9CM6iYKaEtM3DCgDRjUTss+sxNkZdb2Mq5gw19DFfMK4KOlYyJhH2MDsmCiv7Mf3c2mPEv5ti
smQPfhvfL6BCpjtM2Zc5jzygKWcjB/NjJYTe2HP/ZE7Zuag7oLDdNc9VsAka+9MN8iyKoRFwr4o6
MpsCQ3nGrNFnAmyIiKZBkofFiYfIG2RAHcuV4lBb976z8++8vLEfrMgOgwdhLA/jnUamA311Si2P
oupIWOYXC3tsZQUtMEwn2Td96hyqeg5PSPqqromPQXaLya2l0vMQWzXDnjes4uTmQ8k0P5d5v+0z
HNS8MU53AXk1LmigZqzMblBupgGgc1mB9TfH8Qg+ajzfjYhAzV7LTvQsHDgsUGH721YZTOSnjybl
B57oMaMOOR8aM2Pv+fA7vHDZskCxnyyr/wds52ApWIGa5efekRW/WE1x60vKwwq1u8W770NM4UoH
6sUakYkwm3VOykg+HeJVVtBq7GsZIKesxbxbiHH5QBmZmH6UyukETi6/YKoH9CiX15SCh5DT7zBP
mlWsG/FGIOGWlBxrV/uWsyYYIgneM+ooVvoNNgsiKquSrGtP+mgH+5ab3nkPHIM1e3eHc2Bkl1bm
HOeyc/CUBX9HBxPWgPQR+SLDHd2/VUjXHgr50qRkFbh+gsguBwkcmLJbT/GBCWLJHE89LFpcMFts
SwACCGX0Pje5OYqCpftgin3t+Id2RO4sOgJqQbFh0qrcb2yh2E9EMm1GgMtrArRp4UDsFTXcQXAj
x2yC/kC/1T5hKMZZQKCjdqilpO3HEZ1BlPT3FMqeoDxzRi+ROM9Fjcu1KImYI7n2Y2xmCOjMoNfa
JI2TSUJo4GQUTv+gwuWtbUki9MhYHN3lGnbO8c58faztdmeX0/Apc86qQV7yVAY7SC08JJDsGnfc
GZBpOBcRhmD4dB2cvzNYGs5+ho2FVb/0Q4wcqtqFdPUbJW19qKFDrKxwZrsd+8HZpCkgv+e3Y94f
0CpHHVm7XmCpTYM9DCRkkdxfXeu+Hf1PN0Y0kE/de4bX55ip4M0cloQtX9vcuqz469uMcbjZH+aK
JPYebMtWLBquDbQyIU+eDwuDEw1vHp+1XmDkVxLme1ZvQjUWn5zRKxoxBeQttjYV051huoLASXds
PH9GbLCrVOFQUxwIZiEqHHvJsnNkVxwyMvJQ4dkYT8jPFZJlTxg3Vz/ov1EIIDLQSx312C6qLK8u
THA2Vs/yC7wP/80T6iAyvB+TO/q8O2uYxgo2Z+dAE7YWt8Fb3BMhlL8bofzS/LO1zGlHxx5vE+YK
MY8J5XiyUlajj2MSbPywlpuhA9A+MZjHMlo8W4n3YDoFxtSxtaLaqq62ttrdiIPS1IF7BDv0ELit
3jP3ArGTfowYp86dzew593x/pQg7XY0JCZJJiuWFwGRr3TQuxF8cdx47oChHHUe7WHyCaxzRsBpr
ah76wwqQzGcehiGe8zBZGb2PXjhrP/0wfBIEBaMLTd6AoizHujeoLeJ/fhzSAhXmzcnTM6EGrIKG
MllbS073wMXh9bC3UzSoUDSPabUdxQi52JgP3P1HqwHBXofvAfOndY2kmOSr7o7hF9mOGNV3QEz+
SkyljkYgXWl7gDa7cYmCPLSt2ktLs2twMQW4TnfGyHujbe323n5CPcOJ6lnRrCcCHdtlGybBniXd
35IOPisBdvcFoYrlMmKrDttItuau0yLYwQNSc1eioCVzxAmXDTj3hN8aGPtEJSQ2lupFTGLG8Wod
YiqdxgQH3mk2vdJweQZ9NPTD/MOgowNsaG293PAPcy13DAGppQrghMjW4lOcqm2RD+AcMAyVM0Q9
R2JarzwXRghhB0vHLj8bOwR1SbIls+WJya9E4C7PzaLtk8Dza8LFPSDezVf08JAM6vrVbNhTM4QB
DjH+5I7N2sZJhqh3wshJwF8ngfYpqopHC73QTmY7zPUeRKEnGYQehhqUsoyNd3Bn3xBo5o9xFvgA
79pg3Yj2ZJRDvvbT1IuUiFGIhqg6y9691Hj0BoZea23BBxS5f4x7giPHXD2DODn3qvyoMk1wbEtY
gEzdh8XO0VYOLZ+1Nm/AruHm+/AQfBE/ZYiwLW2l557riwE5edWay1Mgwk7Moxzmil0i4JQKLwS+
Qjs41R2bDreLt2nyBt3aQNqJaJheUu4yHFarxU/izRTbUD6G+BL3847BdXhoyPizYt5OwadR1kBp
TQR/3PWoFavPCaHIgT8wPUw2fu0FuypbFLev9UmqA6XUvfs1ZUwZ4LNNcPQhgRp0Lcq8OuluzldB
7QvUpg3EAc9/6RkaYIfMnUgFaPDzLAijyXAT1FUMsnP7mEGkPf3/oat+tcFTbktyvVvyBdC3lg9j
5r+hIiUzjpa4ghe76KbaGNK+9f2kohxd9xZm+K22Aqxb6H33Y25kj+zMxSaD42eTArpJewvbNwBG
WFk+vMVRkh/v4lrBd3kqKrhqvUwfwRWcG9MKqJaqDTc8FIvG+rQGEnCkZKmsa3ZUbl9rwlA43WyN
tRbmAukIqoGt0gm/2XjndmEuVTLcr1fdzJnfZube59VjEItzyuZXm6WWUZCIXWIsXw9Xy3LNqEhG
InNtv7pwg6jZQcnSVGjQ+Vdr0fknIwaE0Ilcs1lwDroJAatK6JygvH8n48cGs72p1ACRIQkeem/c
kxX9J/MS6+gOgX6e5kDznJtfS2md0bhkpyG0vzQoNqrfjjaelJVVj/kIWBPPuS6cZ2IPrMfYnTl/
p/CEg/XBacp0qyrsgGU2/6rJpz2fGpeYw/mXIhAEdNhNzxnLokMd5z1wBHd6Johvo5Ckbc0cy3pB
J0BUSTVt1VObIKrsluCZwW/wLDucTTrNoQDAu2DpgT1BZbtCtXBZwaNEvhdoLPR1c3Kc5d34oeRA
wNqzpiJVJKyRo7Iu5zzmOkgCcMIuGyJjHHkoldiHk0M1SIGQxe2KJdL/35OkzmBmnKmwf7CCcrtU
4YK1tML+Gu+RQ6GezIkRrJsMZcr4WvahcfAFx4zYALqBzDHgZbON5SVj9nn5/wP8RZpXhgp8Huz9
TNi+NA1ZBJkFiEntfyO4CA6Wr9lh1/e56rITXv+UjPicy2rHQiZcpT3krrrrztXyMgO8fSkJWUwn
Jg9FIbKj3yUXOxmfp6Vn4dTDwdXzt5b5uA5K+eIHC3a68Y7lJEBiLcCGTyNvTC9btqxev5rRqbZp
Slcn1V744wWhVXhYZo4xhiQYYFeUHehrnezZtPVzRb19ZuXyk8qGZFe/2JZ5fSbphM+c5tFgu/vS
rDAaEauGxLCKGLLNq9blV23H0PIUg1jdBPLg3/Q8spYucNV7FHZFEh4MDrAkQLDh9c+hh9OOFB0Q
v0GBiKi+Bxbcg7MG+ciUh3hEMeJJNTDcjw1Tp5cM4uK6L9on3B/gVAeQ780dhkxg8464UizDduWQ
vdW1a41DHY/b8A77/gBnNdu0baxJfx7PI/EjJ3YT+04a45GEp5JKmWqsGxuBv+LgTAzb7Jj6MyZa
anSZMpt+sckr9EuATle5xB2HBxDzhgEkNuSwtDtu1aHjiYWSU+GZGC1SFsoSwmzSm8F6hGlbOBgg
evIRAOuAXO0+BRmtRARTi/gtGGVGzm3UBvO7P9fWgXvUYgO3xPsW+Tn8iZV0UJnKnqQEXFMyUgNy
FoSAu3AG3hUOhIgsiva8YtnJimZrGzkAWHrzlQVu1BBQwElbWvLuGtrLo2kiflaMxznIWTYEVoLh
oorU0t2YOMZHEZ6IO85OlQ+i1wQPDIL6WQSetSIrl7doZj4SPIrdOM6grX3W+dxHmQlIxg3Gb0dq
EDJ6OCcq3eIkfjTCpj9hCGB8j/w+j2UFu33Eseryk8XpK3YMBq/4nsrQyPEiTsva5euc+3pGbaeD
VWUBUq7vsxC2M3plOuFxrhWUmFDJjalo9j0I8jQc4DwRbLwnAv4wSqlhJYvlzRS4XIpyREfucqH/
/xCg0dvUGWsl2yVx21OYAJm/01jSugFjQJSGBhHzijHmf8wB5rXXiDUQwFM9oMJC2X1kibzLrfda
I40IfMgqYW6Oqwweiec765Tlobsogj1EjV8LJADTbYOEN2/6U8XZPl/4pvB6wSAW4q2MkYOD6v1i
qhbx+pseqvzI9jc7QAyKqWzJ36gcO0AkZ0bUKvT96GladY0DHFeoBHHlpUz0xCf8r10iZ4irZPhF
xUdwt+wFmDn2zVvQmf9iUoLsDKTyUjrcGC209x55dRvXF0d0FxAq4IUQkrfBbsDpsEIw/26I3lnz
Wx0x0QlIU7a307RsDK0Uon3yW4xFpxtmcOnWMR8ymdQfPRmkRa17LEbqU8llF2b9+2hRofZeDEkW
rtt8Zc+RNbW/aWfvVk+8RTMEtHvsx3Fs0A9VgrEBfrvZiNDHcH1xwxd5zENa5F8prlBmrhYMBHxe
WD3SeGYGCKTjbqGd6QO3iTeYK7u0iGEzhivDX6rRoB02+ABOfg46EKXZIZgAmVasgc8qtfZ4KJ5N
pE3rIeXVPM4fSedkm5iUamynKUp2XFOXu3awyd4mL+Dg8szm5Pv1F+bnKXRzkveqZo2/vl5r3CXE
biftllpqh7X+Y6gdcfRy+8U2yodCO+Ye2dVXnpIMcirDEYSF+zYGeMNGnxD7mjG2MlG6OGmyHZul
vmgxA9jnBR40JNbNuZxwXhdIVWbGIkPbRWcSQwGoFMyCyQT6O4j6ZzSdcTeZTI8ddJ+Tco2tasev
NEm/SJAMrgsp8FUQ/oll4EbEdgKyvlOoAJ6s71hZRth2JEaGRcTCZrzq1cFrGCK1VvkkReEBX6ge
6wX3UVijbe8S1eHWoKhVZVjsRxPgiUNXu5HJp53I7wL0EaBm4WMehN4xmkfHnsN1HhAFQF0dUswN
+OHU304RS8dIZC0CVoBMWHnVQ94LTf1icgwLz5ovbv3UoTlao/KgxvONMSo9Q2IVaq/9mM/bqWy7
e3S7WhudXe2JCoujZciyNfKRczBgUaBbN1ZgPmhlYlCgXX9LM0ijXju/Ddo4kd4xnFGchEwv1D1E
LqlJZajY3IQIrXomVS/IaIheU6taFlaUOjLfIV9JVyyxX7p2cghnD+otMJu3wLTyRyh10YJAX9vf
AebgqDTQGmBPvGkM37Ka96Yqf8vxsbecn96AwwSE4KNP7PLQZLrdTFRDQ02z7jFbJxt6fl1KXxzm
Fvx2m3vHIRnC52qeX5HYnkrLOlMU2Oup1e8ooPczrA0nc16z0v6BxxYenXtQAsGZu6lMDoJwA5Lc
vyUn45rDngmTzZCfZO5tItzDoFl7jKK/VZbPe5BzfRMPMa5XYcK8KUHgqBhDQaiTbWsjfCJu8pdL
726TDvdaF7SvicQ8NmuAG5TWtuntvYxgc++48IHs9w282FvdAj29ZySORiRM3K2oD3/jZNoz5SY0
Yjb36n6iFcuvnIaHLNdfbGJM4BH1S4sNPbL6jMynjImaA4cLFuj97f4W1CLfTo55szK7fkg6oHT2
INfIgKi+OfgDWMFE1pmdfjA7tBWNH6IsyvubeVcr2xRhED3sTWOAPBzjaY+UV60qYv3oyuJm5S3z
h2yD6ziZn9Ni+StpjjRkSQYT6ytPSAurQcuvEydh09OSX+CAS13n+Xx0715lKA232dPPyPPpXdo/
3ZS9d8AwNFR3Q2GJdZx9gXuSKqc+ghx9ILczRreBH9hx8bySxL22ze6jTix231J9jZ2Pf9xjPZoL
85NC8uC2JM8gUXgmR4dd5vJQOcHHNPJ2bnqPk4PEEtEhfVAeCvOwKg+9BkofMERfd4b5kTqoxudM
QzaI4RCSPb/BGK348ggqVRNuWiziU90cPFb6K9CK+2AZPkmd2TUuJH6fXc8UGECrU7UKB+Mj7UNv
Dxvj1zOeFow+HU60FSCKX0DxkLrjCe1EyWeK+bsVAgEsepQmskFHkn8nACABOIldJsMHwNtPg9ld
mzZ5HvTRUmUf5bL/o4eFRn5usshptia4ZOANYbpj83RJa4Zk92185LfLV2jzNEPK5yH/M2A33VsL
qOkE0P+dgAgzxk2cvyPvMrp1KzsWbnAlEeYtd5NfoKNEdnr9tUOCxS3JxkSlpFxYXfLtSuLr3DD9
NlMiP63A/Y0BG6bpuUqGr9FvXtnNkHCghj9hX161QF5QGfq74qeFZWC+a0+TP+GJflX6+ma55S4r
7FeU299Lu6wZ2cDyMvpPI/QgkuUXVOkOcxDzT197t4osFNHPLxnBNcno6qgZBN1bDIkCFkCWLE9t
Z5yQaSzfHdmAuAntdJ3O3pPbW7TWfbSMcF86j0CPboQKSL4iu9ubGkyE17I6J5dJ+1+lY9+QFjxN
WUudXijW5Q2CVaFJHkmzVSqSS1DaOwFkhLPUHDbmAjrR7xCQ+tZ3kRLtIgcMbFmK4B0H3cVRzl2p
2w07ZahpP5AuwA0GuH9u4FBk6pV0qb3MBjhgEHTg6GYHR5Yf90Mrl5EIM+rfzoSTsbwGibMHsK+p
wdJXSOMZUgLWMLN/lYSfnX35ls1IBBujZFRUxc+8qx4kbhL2E86Dl02rOkyLI83GFxyeP15mXULt
k/PTZ0dnnj9pYVCJZNWLEv672zCPsHT3LA0embk9VLYrHvFZ7Ifgxpc8zRkYHP/V1AbrmayLFP3n
VioG+kQKWCsgxCjBQ6fF5p9+GdnAycfkMQjMI4ukn7HoM9ZhWc2cpmIEUSUfns1+tfXkj+GTWNKE
pL162adkcKAt4Lp5n99qRYUVjmenFHrNSCzbjHbboVvhNL4P0Owijded6rxV7DRrq/6HpBPxRVoW
l8QhS68VWyzGzW4azWsaoFRAWh0zglePecC4fqmZRtRA2thcMkAi0WIlkxb/cSqv9WgO7KsCboGe
1e8i2BS39oTx2cqsFTOnmIQu50t6+I6JbXzF70ChEeYPZi6+uxnuD1prfpTCJPOlk4dWO4+l7V+a
crI2puWc7u/WyrWIYvZI5sbioyNE+PFqyPl3hgrtDTLHia/JtzEIXp9gpNYMnVYqHI6NxLuSQzi3
1ZdIfF6+uUIpHsz/0ESt0/udG6aCIKzlmpONDTRouposR6uB4YJnmITLpYB5JfeWUbIIn7Resc86
V9APV2FfXSXNbuSqT/w8exqrZj3b02kG/mAk7t6HaE3DXq4NzbNidgiMmbzAgSswcQJTIFQFH0dH
XDppogTVscJj8fBWdK697brnLknu0Q8hzUf7t7kDWwyLyHQnf1t8NC/cdzu7413Llms7pRmviM5H
l7eEzj5pXoWHOskYxq/ZdAg48rITqq6GLJeJkbmosMt67Qtx3hgmS7Nctbo79fau9Gzzl3qRwQwI
Lg9pMneDmiBLwCPeFPBX8kVq0i95P5JWYOftmwiczykjkbslx0LDqInje/rmrNUJ3VbUSSc9N2WD
8OauIVr8o+g9Zoo8XFkjYD00S4kiqs1Pypo/2PiRm5lSety/flw68KXKrHf2qEngGqJuq/YimypI
O3SDd93i5BfWY9YJ89ElQAZLAzU4ZyRMDIpQ5Y+bXmLaF/Xf3MzPNNjEaqW5c2zDieFmhm6ISdOK
gpo2vnEiw7H+EWG+A6hQPKucLY5dsvmyvJFlG7Zj4F47ZZUsRadsq00f8Begs9QHbG2qgL7tLJDi
RQFA20Ie2QTwa4fPPCsj3JVqmPbzxE686s5N3zMF0vZrK2HFhu59BteCn0ubegI8odZxPCMdJxEB
XZKxB5xFJK1QV4rX56VDLtvP6HkaqNlXwA8hLA8P/Ahy3bXXzW9Gxfa6cK19gTuPM62vogVw5/MI
dMUUayZYy/MyBcExCWvUA7r7i8W8Yb1JWOukCvlYUNdB9GVY1xQQzW/KE+Sv2uqjtpCb55DdHnqy
IvO8+gugsiIZMq95lfIBzxLTP3XfYi7T0bBNQW+poZ4BiMx92T319KfJ6KCtq4eLB4F0bxYBtXiq
bmkCtWEeG3/rD6IA4lZignImoLKtjgzEOW+xbdtwHRZ4qvc/ImLIUBpZd7kVqwP0njuXHgWYTve/
DpYAScnZ5/fxu6JoNwC7rSc9gmgwix0PXo+WACNZhlbj1s9fPUZwFJFIsAhV95DAaD8SoiZZQZ6l
wx9mx9/0BsGc6CSXdSm6Jxu09GOuOjhTDaTOpfXVLsP3vC4bltg8luhDUDjMtMProvD7zTy2OCTb
bte1QXWK69ZfuSPQv8V/le2EGcA7+QFkIyvPXgqwccg+L7RzxP70JjdailU8m8/jYMNQi32cLI34
2/sIdpzONM9i0u/l2N4NcpfFSSDrzfTHd5A2Ivl9yFMF8ebdK3hKSg0H16A4bOHURTq0LwV2wHli
716j7gefRSQnb97VUlVPbgo2oDC/Ew1Nwl8amBhlz4ipvJVI5jYLYb/kBt+DdZ79IWlXM+Dcvbjr
PycRVhHMsM29wEg78zuuxAU7tbvKSs9fg6PGjtGTnspO7ou3+N8pwaFc5ZgG8rIdwCIEr+QiAW4b
emCRL2i2+b+m8EdzoiDHSVlMAguSZJpuJxtSo6izRwgkXF9UNHUD6taVNezG0S454GZ2rXmab4Ei
7m2uWihQqI+qv8qp568TpVgCCYaH8EPgx7ORcqJbFba6jEU25DWCqsJtkpbxrmWxvk/D3okYMTVL
YB1EkkaOi2ZgWJ5ts6xhXdn50bNDMpb+eCGIGrXwV3qSqYb8z2jjeOL3zFRJ0FEx/2BgGE3Qm8r0
zv/rW15POPzRbLzXrL0cq38ZA7HzeS/QgdzBof156JoX309xTIJ7YT7uSmYWaqLxNw04aYpdTiRj
9uBhbF0M1/C/Fuun67OftLqBDkdGEYc/wRCCsDRamj/z7CB6WrWWhy4pvg3Az+IGR+RIohNCSVhQ
Yv47exe8a5AR0ocEKh7wRLGiUvxjWzDHsvyDL/9iTPrlTsAklaqKvMU8p0xc154D4DxM5d7xwFqY
Xb4f0+wF3WayqRPgrDoODuQpFisIxQfMWB1jfjhAZurSuVMqWETmTeZ8yPuYkmnuEIpxQ9t5viXM
e2XXT40uUsLPwo9uWIAsNPrsjUYAqiR54HQ6N8b4Fo8pwVez8+V6Jd0w4wl0uPkaMTwmkvLelw80
AzHmWZJWgU10ZIoP/bktmidqaoRILwD3NzO2lLWCCcNYTf0GUIJR+9ykh3GtTNrHRDcP893xfw/R
TIIeWdb98vo3o8DPSrHYZiPNdl2yJpgJkoYDH0/zV+t6F8hi/4qJaPY0+ANlmotmWTCxiqc+9Kut
zRIhcKS97lrxgcfUWk0N0O4wOU1++FOzSJrwi+OMHaFRMhuR9P+yC7FyVsbdL1Hqx9Ex/3G5YGGj
2bFCh0Ezu8MQ3Ac00j16CfQKA6EF8s+YkSxSWuJKMTCuiWEQI3ULqeUHq/CQaCSwEWpra5GFuPJp
wDvSr5LkHyJ/yjPbRnk0GRAbAA4vBKrLHGdm1l5k41wQRZI7fEMC+U9p60rK8bqz6mldoaeVSNBG
NOlo+aH1sjSv+4lrZ59IKynp+HnveejNHGn8EPM2szAB9QoXM5K+8TO37YB3mg1eUD3nrEj2sz+R
QlrEXdR03uNSTdUxBonb4QAIfYSd6a80Gyi9KWqwmOO2LctLoOc/DSCHDcu1FxvxR2s/VyBsubjj
dozZCXjgs6ZkHRfJVdTqUgRNt0G0u1YDsKeW4Ml7gRizEo0qk6tLcf2NcpSSk+RoWT3YHTrxSomf
Sj3NmKc64o/mPrzhDYbMrGzu1OElrU24zqW1Q3u/1Yv3hleXARhJGI6BV5GYitRO/s2osal10Vog
WEDTk9JRdwLu5jX3XBTLYpNjz8LmgxCmx+EVCARcqfHXSbNqC0GA1OKYhe7U5ceh15caS000KOJ0
sknXSKaVxarptRD3k4yAZ0pLygIGxX+Rlj30sCsWYX9BGogk/yP1Pn5DYFRGYuMBBeefWmdUQtlB
EXDRMp8giQ0PfaKsYY/SnWEnFVjiMi3qKQWRpWlcjfW6Qfe3Q///PgeI/u/LDtfipiJAwI+YYXrp
5D3oEMPUhCeaQNyBJkV8ghzbtBniMvqDzzZMX40R46CHR2jGGLWDs3tvVMVbb+vv0g3fmykeNoVR
n+wOwpi6Pyak3BCBZwHZmeDyb2MFP28oyuPIvBuHjISWg9zGa9hPicD9Eyvzs0MssKZmafYJ6zbD
cM50fDRHngPJiQQwA1TQAwRGGjCQYIv7nLh8R8ypsrUuyUoV1nJNW1T+cf43H7gAwJ95/FRJck12
iP1s3Kr72DDR8V+7fcNFfC0n87Ucsw+AWiufV6aZVu94l9nnkxiVz93TbOScDSXs2jr+BUzwAn0V
zXje3hPu+Cn6dz7/vEPZ94wgr5tRbFPNK3S9O0MGOLIJxgmXBhFlxp7WaOA8onVBJZyVKBzsY+AG
DTQYc9g3GMvRjplXP9EWcS6/nTI+HN8VqKIm5uYOLL9ZMngK7+35wuOdDtdEjS8uhglGsZJpdimf
Su41JqRg9zNzjIySUWSgAD+TAzrY/rszAjVsxw1ZzzC/sviHwyvEvktkcO0Gf9kI71SwtLu8MVWk
VLsjzLk++AO2dp+uq2r6z4nW3iawZ+eKifAdJ+VXrwasXjJnDWF8uE+l3/6ldUUd3to7M9aX1E+e
FRmp22xm+qVTSTATc6RROiCzQroda4AGYxRAx9q3UCVfzrjheMo2Ii3e0Eo+2qAA1jC0xC5tmLN4
OLH6kTVlPe3SRf7RFjM9dC/5ptMOY5sQ3C5FVJJPzrrH+BLZti4PbuW9adoaUruRBvPGHLwQW3Xa
vTaY0SVubzNGyeYOaD3micTWhDsS6Uj5T6SEVfCCcd8sE9F1lx3AUP+6TddvQxTJvovCcy56xYM/
vaS9SS9GKw18nma0d6+Gx3KDYb3dJH8qQTaTv7VsBDau9llPAFDMiDQqrRLoD8flihCtc3mfihHx
9lq48nMiA2GeWDQTXj6foLWhz6fSyPWYHyuoo+7i7hzbQmKbIjNnvb522cQwYrPFtnHKvc+NQz8E
TBid5ilFgT+C1trmU34LQFrhRT9Vuc8dEBtPykRoRJ17I3KXQVsMvtVxx2rLXBjaoPiFDkRzKoqY
m5ydB+LFETTOMESByeFVm8mJIN2b2VmvcpbnEDGAysn1800m7eA8KAYpluaOZ23or3rRhCCO4S2I
3JbnA5YoS852s7jtwlbpdYbJdbTK4FWN1EiuR9QndkOFi8pu9PgwDyaB3Fwobxo+ugrmaekAEikR
Lgz5i20mL5Z0KcQQIhI+Gz94BghaFX9qY2Gg3P+ONXVziduQuSVVikrLbd0xqm5b3tHaNB5yMJkb
+vOV5ZXHshjB/yc1zSlFU5yP1saVYDrDET6+g3cPghjyFnC1U+Y9MyQipl0Vd6LWYVmSj3kqH5F7
oraU6JUlv8PaxgJSu7TAdQmIvOrF1lUjXkehq+1gpxMJw/TGqGhQiSAAkLjIMi9ixeWvwXdvquL+
JqkH5Oc+piViTTAlsLKE53cHEeqj02d7JpWRX1oPyEg6RGRWHIVabCY2kdFIYCVaP6IIems/ua0T
CZ33m8ZJj2nHMygntSUBqFmj1GPMnX/niXFN3fAZX0e/QYJbKn58JPnFWWJmpOIrfI+dBBXAiW6Y
tY/tvVbZFKXQzlZ11sEnqe/TaeccugaZdQydd1XbAniwkwcfXCRTnBNxw8R4d7F6uH+pAsJU6VM4
e2aPuKzsOAYC+qmpXZZ1Ejf+bp5DakdniSPdGlkExiBqivF3YdB3FtDoV+hUyckYvGGdln+ru8di
FgDj2VsNkVR8w4Pl7AxR5gdBCjyJrdg0fTjLkd0g9Cosug6jCuXWq5LvuSSvAVu5yYkTIOXKOu7K
CWlHmpxlfZ0Rna6I4mNqLnlk9XhqQqaGnaGeebOgcU2IU+3MYGVnqMs7n+CKruIdlTJKoK0/56W8
VZ0J/M6xzhBBncz7Fo1J2OeQ8Ex7r2mq3nm+6a1aDtqSBaNET9Vm83SdfOWupHEZWGtsONvIYPqC
8rigb5+fC5Ez9AIXa9UFKtTYieiavuAQsC3JyeUFTBucEsb+KwS3T8mmKDqmg7VNimdq90dzYdZG
MgrZ6S8+blL2suVfKzN/nBlFrzUbsCvKq4jViQnIz7IE/2JCKdY1N/LG2zhBZR2xgeTrYLLDHbIE
/FPDr9CmPiLB/Ah7iNikkqJFqCA3V6MTLS4psoDPcHy8s8e/pI31L01bXNc14nuGIJrNxw10/T7W
MO9y5AF6mjSj/OwhmG+iMMSls/5loW4eAx+Dhkua0toZYaN296yInjCUe3D6lQiZ6in1Ue861sKs
666gLtorvxmCPDEFBe7F41F+HuOwfW5lro+uzF86b0TfK2GwasGFH76VV5yc+ekeKFvN+neyEbY7
eOlODZsdhtvyG985wpvAAD8/GObathlU/sfWee1GjqTd9oUOAXpzm97LpExJN4QsvQuaCPLp/8Xs
ntODxgCFhFKmJKVoPrP32pkRvugF8yiLddU6Lr13BRERZ9J7SuG1KVIcMEbY6DvDGV+bQlK8omzn
QOh+h+A6h+hsDT96b4UW3gWMSXV0dNiJKN4G3kfA+aly0aeGpksAsW98B/V3UkzFkklwemwrbiil
PjMUigLtoghe8hK5eaI1X5rAYEHgEuljHJOmurdoT2PwT+yyyYN2I1R/MaKk1SAJterjkBxwjfA/
zzvUQFcftYQI0cIsb1aeXTlGdMJm/WVk6FziYNdDbdoGeSjXud4hvCYGa4VjxXV6UDS0B/hgY+KE
yKBMZLpAfptvdPOPbVqY93R2R2MUfXjKOJspwMoxlIDrRYG1HRdj1xlPWO7chXT4C4uC/eVkBJua
Hspgh+V5tE5WiWdtdJn6MdlF4et+NU3/2HW1vlT6NzdNwmeoatC7kVSnTQFjRNdgSN2tddvDH20S
KdlnhOIq31vg7Nq0WO/YvzDKTZzf2J5+pW26B1UGa6rl6ViYKVuwPPZXqUdhVlouc0ovO9nsxHDG
CjNBxJD3n37eMlPBtrlkccUGbggaos5qtBPkx3OTn858I2Negj6GOvZbrQaLndPXLGthLeksJya/
5jbKmFQacGsWrL/ZSGsFgniE+ouxIPrISe7AaLgr1fhnvdF/QhZQAsa+jGxnKZinsdXMiCuqr6p2
xDG1yXesllo5EOpK2OaGXtgElnhAR/AxBvARMvFEFCT56yX3/xEFbdecyxRmMOxsQLvYGqopXk1B
sar8fNywJACMhGsoHYtfQ6/wDBicR0PDRRyoEKIlGjcQlU/aEFzCuFiZk/fCQn/aVhpDedarG8LO
EOqofK9TPehZ8m11A5IFYPpUzJ3pM3x23TVq8nOfMs3oPPRLeKn9tZUlEoR5fDZR5G/zcHyPoEkB
bdXucp1bRuNiH4otBFNy7jALg+F0uOAH6famz/mKrmbpEmYhwSXtdVX9qK540B092TvatNFmflmC
dqwZmKUV9fha+Thdo6ReeT4xcslQ/xZ9064kKTqITuco4+gM68FbAH58csnvLs3nHCfpYyIeCGfB
e4N/htrY+UKuhXjLuaRy6zgzgo0JrDR2Tc3OTXP6C9pf7NhZtvaxti25MtTLsXoWXQGjHk2YwaWd
G/BAIVzoFhvFxEEq0N4XMT7ZQcbPpZPvAq1hN9RGNjkFjBKDCES9xaE2otUGg8c4b2Dr0hlrBpT+
ccIVEGbrapiRQDJ8KDtVUl/2p2oy74Oc4BYU79+jpf06WsxpMg3zYMXejSRJIzb3ryxphk3vkffV
QEcXwTuk0LfezEiYMSzzKjAzJ3S3S8z1yYlVnNh0faxWNTsiI3nrPP0VQ/jRZ1mHd2vplfkBYVVK
vo7yVllRqbXoknmC0jEvmbcEXOJlY2zDbHykbt/5aXJO2upisU+YsixCydQ8DfrIRAqiG3fCEJMX
f/3cD3+GwFv2zjDjhSNsivR1E4yVyel3hNIq0m7aV7sH5BtM+a6l8VzhAf7WLqLBsTfyylWjQXJr
B81fnUkWvYRjauzYILO/LCaxHkuuKtIPFvDBcZKHu37CwqAhWSkEcm27Hom4dSS4YWjJ+OXI/quc
+1zEb641XKT/EhoJ+w6uvgubLQNWXPPdrdRjlvxQ7SBPNdUs6wS40ZTOQyJsRpmW8xPBk4bSd/Ax
siF/SpgjamDFJmvVCfUnCekwjJMJHBETu3ppLZpkP1pFLXkF1nRXdsmZwulZJ8EFsHZ4iKbhUqbN
JTNNvFy8JGnPIDCP15YbU0B7bDsEgSrE8MHE063fNhac8szmY1BNucFYgKDHHyndJ6ZtkPjyjRxa
beaPAhKW5VcushNqVyzuTERGYBtG63MsOiuUsy7Kv/JkDm67bLm6r0yXDg3JHC9KiYHKtvONFVgw
ebjup+1zioB+FZeTYHFJrcaI392qjj7MLBpskJpOhgpHwcEn46FT0UduWv0K8YYEUhSBXHL6Yz4M
41ayzuZqHKxddGwLpp93fYOAlBzpTWhXh3mD5lVf8z9LcW30g/fcY+Y0p/QZSs2C96JHSqe/5nb/
ifKwhu7Tgbqgoh9DgDIexq7SmKAq6/HSyXD9pzOuK4phSzmE7c4rReghDhPekaiphL9YK3XEC4bz
mMu22SsaRFUfEoS096PQjTWLNjRzZGcNmBRcAGQLj6PQd9LfqefY6nnh1kVrPJoF+2k9QbsDPPY0
1ZazDkVFgkjMWZBp6KTL2XQtHfoi1TYnu8i1TWdDai5U+BITPru+fSwGrYntZP6020Pwk/h9fMBR
xoUtN9HD+GMCANAo5v8xyjecC9d4NnVThpDOOr/1z1OvaR5Na3pEI9wv//kpbp/aDMccGMQ+rFyC
XtPgjjCecSPmH8kWHTznOU729rQNyZ2JbfJwZHXOW6ZFi9v/UEE1IJ2HLB4mMDjI2/zvhwgGhEUG
JKETcjaSay4f0E1MxSZXntvX3l6N28M/P9a/3vfX7/y/Puf2W/7z2f/rU27vEyj/caLOL/y/Puf2
M/zrO//XZ//1rf/18dt/8c+3/q9P/1/f4X+9j70CP49rdO620ezNvz8Fj3Gxu70TRQWyun8+bqY+
Hqnb89sPZbNFnLiM/ucXu71VFDL4+7fFO5u2IDj/c9j919f/9aX/+tVuT/XbN/nr/yc5oNjdvv6v
X3O01pBGFnnkAtIY5I652p0uDXKyOtp3cpefIVb328JEkO50qN/NhJjxOLz3tbHf4lp4YXOe02f6
u772NSBM7z0mqqVAMcSKGhWF8ZsxAaWBR3U0iTA/pPRWk006RcwAMzYSbOUTm0wUzo41zOZeH884
Jls2LEdPdxxAhQQ30fUuRnrFnaVXVC3ERHW9v83szt7Bzo5nqTIyAaWQ0PE/tbM/qsk+pEp+LVgw
jPa9n5gMsAs7hFcK6oshEkosGQu492Smyew1a6kaik5+Z6ZmnDzp7qto6lCtp8Ym+m7HztowrWlX
Vt76axNf89YO/DUZhN4r5Cnaf50MvNCyzgQf/apWdoePaEbN5EEFa8D4ok3tB/mJ+o/B3FjdicBu
9/FQptsAwyEWh+prYB9MQkO8AyjJCmYYmotDRgACGGcN3v8AaeweR3UND5RdVOaTkYZzi1qlaz9d
wUnbYdpdWlYvIbJ0Z1EDnPPFvnfRQg7lLLsYoh79u7Mz2lkVEUs8wQ5BSp2Hg9FwcIbx3RfCdetN
k6KnHVpXzcZ9fIwedVcm0G/LKXhlqjYC2jA/I4LOtkxtiG6iIAhIWly4KpXLKH8PahZUvclmgzUN
k1Hq6qWBN3E1pHB6gaAJcKwbP7d+1GSvks6rrqT5XPJY/rIPSJ5z5CmrEWwaxZ/xRQjIHMgw4HbQ
X8R4FwUuwQGEGa9DQy4Dq75vVIwhjwShLevRdBkm9z1UsWVaeWSmK31JnUPgl2B1TKoGMeeYPweD
TrU8DRmeYV0P3vEwfje29lu4tbkCMndsPBShjqdYEVgktFuhsbVxaPFCEByaOeamQR6u9xFLt4Zy
uIM/tOrdioQSzJcLw9QRuKjkS2fneKhT4LdZtiIDMFk6DgN5mbFJRtBuIMNQpGczxOO4uiitHjA3
2p9g4/aTHn5CvCUZxEbBHSefRuWYZFMS1WMkhErLuqevZ+o6kcJHgMpVi31/JVFYrkOmko5HK5jk
AHGbCXQn/hV/SV7JrH9tCNToaLmrVGg7WLr0l3lgEsDM/9qlol0607x56WkTtWyny+KFBvi1A4W1
98JX1pngilBmLEIZXdray8mXAHCia9ZDQtj20p5KvHdKw52Mk4wknW0Rs+gn+6RY1V0anLS6eAxk
F28guOHegTERiXc8YwrTWL+t+t64c9zk226dbofFEViuC9PEC0PsJCMLnZgXF1rQV+Ry7fWk9xQZ
dsXucoIICsTdLspgqRyI8sZpcul+GqZM66ISL55i1KV08wVPEK+8+MIFC4ojQSei7cAGoCEM/WLp
iXFHdLp2GAL7MFGrkG8UrqsaXb0Gh+zV3GcFy4cRQvE6QQfW9QgB2Cv1OzYGiyTjlFWR/Wv43Q5V
Anj/zCyP/Dl5PTRvE7boAvKOMQr7itQz/vT2RBwpXTvBONN5jPoJwSXWjhwvWkoaUGPact+SnrnQ
RPHEHvqV23e9MBRXN4SwfG3C5jf5DhjOFVmDvdaaTqLVuxVRJfFyZNbjZH6CHTKqGe1Jxr52tS+Q
Mi1B6i90XR2j6s2s9OceUVxHng2SvZ7hICV4lpAqHEd3WR9/D0BwodcSzZT142kcAl4BhuokOj2j
JF8znm4QdRGaJfz+rjHFa9sGLN1HQAQ6m+8tzHAiHBApFaa+tdSwpwFUZ0eNXMzXXCNA/OfghknB
KeQG0KyznQjN07q8OtGQPruu89hLcsGw4VPzrRHB5PAWOOGdCImT32bccjLnYSAE2BZqZ8UZ6xUd
/wfboYCM1nYtmBtvHccWi/pDj8KDUzOen4GlVjXBoNWSJ1FLooI0Z12rKkI4xGQoJzaJ0f11CPIX
wlCh4IO42zYZ0pWiQx2qe88DIw4kXajhZD98JI0Z7ZQhnss8P7k2yleHneik5Ift3aeuSYhHxz5m
AsfoFkW+GDQHn1XP7Cif52O5MNZGb+WLtE6DdawTcdPIndBY47c6E+8SzQLpVJtGFOrQILDhUEel
7WjrzLDx3ZTyxzPcOxTi0RigT09YYvOHeKkNcEt26qdLDnMX+TYb3XaPjZEsUyixR/qPB3KO7jke
IKPZ2lXo/c4pNmPUqkviElsIDSAhB1VhMtQ3mVbMmmBa5cbHK982GbdNW1sTxOQts/JFi5JXYA2E
7Hndolx5o/1SmpJEQ0FrAPCEuT/Zasp1HKK9nE0Z2yOYOJxgDLJWhBcOi0dh6uVRi7pjUWq/7LAc
RFz8GJVnvb/FPZ4et+jZ7/n1tPQHmywRLESmke3RZzcXFrr3LBsXjqjfepH7B6+fOdZULJ05a7jV
c+BxA8PSDuuj/MOs4pu3CT5T3EgLxCH0jCFDenwiLG+9fT1GdyWj7aYyWXrkEA5yMpVJ1nBotXoo
iN0qYpXK+jJYku7IXGMfQqlfhA2CEFBfqMll7D6wILMc61maAeuCdHL2SUcQtl8z6XAjtrg1phRm
f8xhc91z7soc4apOVPWA6cojsNYzHXdfJ5JFFcmtGJEfYSR+uRbXeTf+Viz0d7YsnpFGqkU6NTrq
5/ZpNMx43e3E6PtHb5CAdTVwEHaISMYufry4OYnRfcSaaGzicRTUgyeByfVsjxiN9ZY8wIiUUA1u
0qIlCIdFyaJRDiq4yVmnSG2cCD1LDVbYGtoFxxallWUenBIHhNQZX3wVbLWjcryybWGxkLifE3lm
KzExBbYtgxw8fXzIkvyU20+xi3TG1zaaa+lLycpcJEScmxBWMY74H1pFdGOrrrAR5psMXb6bYGe0
um2isIxrqjspL8/3vVPlrGKNV8yLDskTgBNbA4sPK1ZNyw69I++QKliLIGQJrAS0fMsFncI8peSz
iNQAh/wLNahd2EYIodSwIo40bp9DzqyuHug/wXn4bBYQZVKOZDpEKUJ9UqdsNiP3Xw5o1kstyXWV
a6MPYd8aOT3BOOQGm/bL4KYvZndFhs0oTVb3sZ0B8HNY6leG8xaK+GRG6NqjkQmQoyjVp57kmE/o
hGKRB4k8pgGFdITWh+DAtziYTlpvwcsepxj+GgK+olo5IeKkJmHgqIjvq6W2JMjlvTPNt6Ya3vQJ
G5Lr5OigExLWxwj1VUOFyQG+yRoGU3aNDVefMVnmyrRGakgHoQnYbgdtC37MUnudzbKu4i6s54T/
NUG+ASDYbT1TPTBsIv6Or9h6efaST9gkuR4yNmXxbfUpvJeMeCaSkM9ujqbYbB3MUkDsk4T0xOBh
qCCP5P5yCs2QpAfcVsMnURAp5j93X+SjfXDdgbGV8pu7DJYRe9/efpoAfmK6aZ1DHwfxGj3IT2y0
LvIFX6yHIEEob6vyaIYFdsGIRbGkxNtw4B+yhnnvMmSmwLHbOQdhRHMsJgI9ZEPkXBO6+dCLwD8O
lY5cLMjaj1xrt4EfE5fiyG3dORYqFzlcCYsTd9Qg+9r0hyvG1eTet5Kzwe22ChOK7GqQ6DP09qeG
ych2tnmLZgZaAXVm25rEIBoW47XbAyMQfQes5KC7NjPwFOUzQRTms53gCfLsTuNSkFrP5MD8/bSP
jeEIuo9hO/ZXTGepftZce3htfA4U13+tlYrOpavo/DJ29JFOXjsy4PrBjwNWyoOnYTHmKcO2+gFA
Uo0BJQH6M7+vnh+QKphLjgyLZpent4cO9d8K1RJD8///PlCWI3Y1Y2Tb95/PE0XTYgDQ7w1OuM0A
n/faZqmOxmX4NJhoYN5yxr0SzXhna51ztdzEW5lJ/CGMwVigmpPI5nR5d3srUOUbfyp9/6/397V7
IGEBwazjbSYwei9QF2yyfj1nE4IxfhG9Ya9K1JM7Y/5om0gSwh2deWPkNSvcHnTGRIVeKkQwx352
uM3PVOWxuwq1Z5MZIHdzOkm87t5DnTfvtZ2EbxIZOjBZyz9QWUYvpSQdDPoZeAyjJXRZkVk3f5oi
5zcRzdvEingXRI2LYTAJNnyvkD67yU5hbQNmoowb8XDsA6PxzhHjy7UG1uPa2zplF7kE73MsgmBK
8AIM+snxMItr8x/FCQNyCOaHpCvstTVRwPc4OwbptVenjKNr2P71xNXL7loj9sL/khXYJWdVUeXZ
RxmG+VFGCF/6rNbvLS1OV2XcPjgETu8az2ieI0LRW8Byl3Z+lmR405rQN063DwIiBnggGJ5xD7J3
XRElcIAUC3Wl+8dcqGFb6n521wxas/YG230UOWrkhCjKF3BBdI4J28QsMe+9wFWPJfY1uluPKMaw
dmn5fVQpzfQtcNo0avpVrkciNU4/i84T+m7zzqS/Q9BqNfh7cNKOQOe4A1JwTE0dPHQpQ2UMjAOD
ysxDPFaiNbfcbseVsDhaboPKwfCafaip7ET6ItntDe1jKKX3gNXEewCOsLId7oJDySnfCG94qQiw
tZLeewOH7m3ICB63t6elgZKba+WhwMCDBspsH/uMNQSpBunh9hTda7Dtx+G7isVrlGfApy2L1Uil
0TvkynjK47ym60Dg2YZsFzKOF6PUuYIUdyZz+ycdqSk/cPuLb5aowcget6NnPYLNDY+J6PtV1GGz
5nIlLt78ULixuEy+hPXu4XK5fcCV3BvRzPARSBRHO2ZXKwe1HZx6XGVgNtZhZKnTMFjkw6g1cWzq
VBgTZctQPpi5jw2zLhobZA9vJjK+EzWuXGIULmnV1A9xPPxUDlRSMOU+paWlHUFIzg2YXwHzNZ97
a14ONw0acKqvMzMuZ1+J9D6Hqremt6+PVVWPl4DQnVWAL5OaNihZRyUkslV2uY76BOMC90nEdpBQ
FnnC/bsw9PixKoaCP11Qf9Ipf5iJ0d2bZNAlYz5yV2wgSPhFZt37wUMhquzx9qCs1NmHPkvZNkX+
GST14fbABqE+EBZUH3yWAYw9CAEL3Dl7KL60o1UyGE6IpNQsmhu2Y6eUBB8vi8L9CDLw1PILAcb1
Fy6oz7Pp1yFimmKTwOsaccmR364xHlhpGCyfQ/bvrMHoJ+L1gOX4TuUEVDQWm0q3+3IR+b4YOaFC
VFOsHShrdODOW4NY1WdnII6YPCcD5atNe6C6aatVOYyrVJknW9V/slumR9D6L75CVl/hSCRT3XvI
XSBzkEGQCCQj5T1QpfOkBfGO0ZR5lCTvMmIR4d6FJ3cMbWves+BK6ttpa0RcB0sPeTJ/yOrTyGx0
6XX4wy9/JeD4PAi241Y4xXe3B6h0b5zxdJm9qz0gZ3FIei3cb/laj0rhpESc2QCMeRgr3AgU+ksm
zd7eDpzujKeP7kgo96pDG1xYKjMA0nXNsZ4f+PJjp8xXv6mj5zrwg42jjQjiYqk9YfskSZdunOTU
8I1Mtk1t6fmLCGr7EAvjKAhRbgctveCkJjEPi7iiWKBsiSZ10fRaPnCBNHdZ01lYXSP5VuTNg4Je
vmLBBhQs0dqjz0B0wmJ/xoiub2Asy8M0mNGlC9KrXhrRU9vmW7bu/R3UoXJBteC8jEm1p8UMj2YM
k8KcMHGxX6aJdz20AwVLWtjU2qGoXHHiWlBtgJ9oj1RBuOQT5BftkL2lY91fi4TtTZ6m+dEuE0kM
jQsHVhPaU6kZzg5/HmQx3daeahQqeRtdDcXrHElsxh5HqlZE8/QLMr/THkTgwtCZdOcIw5QWvuCk
6lDeXkAk2uQbGHLVXkVlq0ucdug95wddWuSzBvq1NEu1D+r3gva7QLOVFzXYUKi/u1a6AUwyTi+0
LGhUOXQfeT0ZGAzEBzpEK1lYQhYoDv2LsPXiAU3bt6xInsexGeELLmjBIu+QlRkWu/mhQjTk63r6
MMoCFAJD1FYzOMzGKLljnk5UsIXFZX7X7QGDNZz9IjOQakv3dHvIJ659ieFO69vTOBLBpkAvjnIy
0w9RWD/fAqQYhpf3twcrRqIhq0DtBKTpo6M70/oacpLfTYL5HhOAdFuhO9+6OKWWY5rvIxFTkGOp
IdrF7c4WeBl4JykBkikGJJuUnLVPmBNKEZIEbm8x1aHijfBCSz86q4YT2A0skrW7npbSxVm0tvLM
XxuWOz16rCNHjWbRnANRi6bu970CZnf74JihknDVgCmXjc7RNCdG8rc3p/lqVPVpB6XeBrVt6+5F
ena2b1Vj7VzhYvpC5NeCPw1gDsfDKvNTAqfhBNznU46CMQIy5li1ZIxd+sAeTlSPnLpZaByB7Iev
BrGJIeSHZ2/IyJXGKryYIiGuKRSABXgJuU/COjuOqOoXeeMVJG6xJufmof6ozqlXyHgBIVp/uJDD
huxfVWpqUHjzbpnZzSUay10qQ+tcDRlu9YZMFXAQ9rmdqr8fsnbO2Q4Jp03iqTxrXQFMAOvSvgxp
BzQaiQSFzE4gPVqNeLSOFEP0xT0F/jS0z0Hgpz/aNK57hv/I1Nnk2jSAqGark8oS70HZTbpJrATb
+ODeQeOowaoCSLYAi9/LBv6LWds2OJRRGltvwKw3zEMLalZGkqLacDuC78b1aESKBr1AH2nKLZv9
eJntbSyVvFx1cEAmq20lirJLlJk7yqRPGRUNLNKGKeb/S0Q3Rg45RLAMmbPLmOIWxYxDBxgdOY6/
C8tAX0TYI9vjD84qsYDtbq4IvmZ2gnGTu+nWIxl1n44Y5WVLnhj4Pxp9bGW91Z8nvd1bfiE2Mhjd
RTmgT6WWNFBMXhjvstEoXZYZ/dY3ODOrqT0JRXdqIY9nObZqBZdcO3KInQvSFfYB0J6WmgOKOUIt
d3xuzSk90b9+lSzhN3ZuH9RYVXtfH73TaOIRKaE/b2fOb+sSYEWZelWGppYSi+Wyq6jq2oo3WCZZ
UekeDKf+4sB8L6rxNdMmsPJFm56qfuVmnwSahlfbt4NjxRCWtldsfDnPii1TPyiGk31aP6V4H/Mk
YOpuo1qbyL9Jgn3pdP4ijv1TVBTpmv0NauYy+Ip7Crx8dL76sgfqQHzAkDb2sTKHS2z5z21Scwk7
tvI8WZ525ITN1wNATwtDYRem+Fr0jti7uLkShnzIdSQtIJPYgJPB1GfDLvOA8aP53BhNaG3JdvnO
5C4erccmj1ESIwJedpELPqRlojVNmbZOPS8+d57pb5RCD5Ua1uvkFQgQe8JgPRfQR2xS/Qr/wSzt
bRdBGOoKny1El36XnfxIghM+UcDIGbstok/XjeNuhYmmFBvsPZYtL/b+CNfwULYFXGFsRGGMsk++
EzGw8miAKpuGP4sgCBVGtrTr+mKj+97iYP1mO/SYuUh9NFB2lQj2XsdfDuTQJ+CZnZT1kxu1e8oh
IBAZc/foqLn9s+/4zETbYtEX3Ufi+GtebxeyXIKjAVslYyq0RZNu7xsSv7Au3slzFsGBQ1Imloww
h/tm2cKlvfObqlrT9HXWiIXZZWSsXJ/Dx47HfVoqtS/5+U+ymk5Nq3MTpmiNNcYmlY3NBb2IspA7
eCwZiWrujwCzN9Te5b1fURil6AA7D1h0zXjGMYrxyfby+mza5WesNadOyv6IAIIxm5Y9JTKXy9JF
19UmXrVoIkAqMpi0rdVrpyDV602gCrlOsnw6pzbSbsZc9ToFl2FX5lkLzANIiQqaTnRn5bA5Ih0C
jFeuqxisU6EFPw2xnAvg25hkUodsJNMgcwuoqucbW0Rm9r2K888B0fo0uBB30f+hstiUI2Gy5hD9
CfRHXOmyoLiIOnHlKnPxSrSAncnUILtLjHYEd6+9VVX3hW8StXViE8oGx7+x5q8BXOS23jPqjGpp
9vrZVqkLUaA/VNjugepMerYd1Pg7qPQsRfHuI37d+6J7Qz8Us6VIvtQfOm6WH+YwbSOLrVTo8hpl
aOyYZLNmM9g7Ffqnl0BMbJwMw7nQXhXamUXUghgs4nfTHp8wTzDaNeBAw4dL/c9as0GI2Iysqo7x
rqfMa69diRL3FkEguF/XKO/TGLXw1LaLvFZbNEulYe4kJZMkTWvtdOO9nZjJhgwMXLBp9GwUwmPb
wKskh2bRNKyfDH2693TQ5nY3Q3dK7miQnWK96TaMBN8o3yLOea7t82LG67ANBCzzN6TppdhTsMoM
AxylFoP7EGbIuHARa/r9EBqXwonf05k73RIEsGLXtWLnSSkyftftOHG5nR5KUtvKgdu2FtrJWgWP
uVdF6yKs0FPXOsBzPb+YCc4pl6rs1gYz+vA+ClLagvxkZ+3bhDiY9DT1TpFx6HHHkLuxNqFCJvVP
2bcZbnagdtzQj8MMfSsi+R4ahbFzBwAaCeoyl/y0C7oac1lUn/owfiNP/kpHQp6Vn3/EmzGtAZb4
nEfV6B+VGPyjjPvvNMGux9g6WTmdQ4BGYi9iu/wNdDKmuGp8Ibh76czcwChNdczW04PKaZTZglsa
Opqsb5edEOtcYMFp2CnpAczwQqeDbbRXoiV/TR1HVtXdp5K+sZsTN4yyfo+q6oEi/tWUOIKtFERE
G54ivT6Z8/TRwPvfNM5PjHcZcnx/DsOLslM0yPVukvRxROOuxlhv12zCEN+z0HUa1u9j9iUL58P0
mURorb4kPAwHX4o6vdGaP12i3TM2Onu+oE/zD7GXko7wkPYBYm9hPlKPODuhmg0stwPCuZhSsHtq
g/TkM+Shjjfi6Bw3ztMYRocuhuCbBlhHSEM4FKJAEtoBNobDzu/DvqVNHhLP5zgBV+1tCu5kHP8p
Xq+xlYt4LJCCDRd6IigbOdGZ3q8Wc/logjJY+VuuUPvEQ7Gc4IBFvu+4mIDRkpUzL+FMqsCjgdax
95HKew63olhp4zoxo49IyGFXy6cMNgqEfhvu0YBzkVlJadnHlOybJgVhlSFKRsX5bA8sayuvmsXP
WFYBU+7YVl58TjNWoHgS9ccAhS4RM/LgFcE7+qVm6YYgi33W12zs8E/J6mQBOgMRDG3crL7zzsxI
AQ5PpR0xVlc9Z2Js5Ts7bR7sNnjL++bapDioi46dS4lJcijR2wKKXkx6vWun/KNPLK57SYGmLnLv
IrFsw/lWKxLWfR7sMy/okRMTnBf5LP/oOB06uK0jDA5nEBs6+DPR27/Yto21xk2JCNv1YOTryMdW
b3Ug04kUXJaofPbIsOvIHdCbG1Ra5IGJKUYg4uXfRBgvY89cmyEsOtHtHQtJKzverYiLN1y7iDhE
s8+T974OP/JaWusxGj4qbUyXpakhscudktAAgjv6Zo+LA+RVE3y3lfyZa8m+G59GN3+vnaxfiRqd
YpqGR8N40TJ0K45PzafrIJs6ztIRWDX3GFtlxBlKlAuTLn7sUQ9XrUlkYmIPeLDTE0OAox5BzdXY
+hbkIXIx1SqsYIQRVVaxNy1glej5dG5d+2giD1kyC+G2qoP7FWz4CN2p1rXh/yCkrAEwmECoK8qU
ziQTxjdfCHgESRlNDprKYe2VhXVC5Ze5hBV5sVibDYun7HOwbLnJ2DZji0NzoWp9r1npa4tWPISe
paEdmPXarYbFo9Wq+6m2bDIDniqJX8w05BWTBaxuEINxgmEgabSrOZqsEMbqjx5cg0qrEQH5S0v1
+HBgV24cvm/hTtdkagBBdj4ozyhfg67o4Yw47AIVI0/DoFPUbRJ2GJrH+ddQw7eOiWZekPkQXcKm
ASjXZngXnv1CO9dua7CQg3PK4RBF+W34SCa910P2j+tLzuGr/WlMb1FVZQDp+ziVBjjIwIGu0wYf
ouHyGLv4aYPafBP4RVZVTKCfln4lCGgOmq9FjMhGtu+i/BwpESRMAV7TzyCmnXayTyqE4Q5FL7dn
uQYWgMia+bXWMRus9oiKC0Jsu347jNm5aN1qg4SiXZim9ahrcUtoCLzRSVrf+dltSNlwiPFZljYy
VdkmF24WCzfjj9xRNALkGdZ+nCc7i8nuEsxa8aciQqmphzuj9x+8YfjRuZ6x05zruw7zM3Ilu+tf
XIUqKUy9re7QjdUgbxIf8GkRs5HrWvzmUBbuvToVVIm+xjZn3AnGVysLB8Yq6odVS5j3fWsF92ys
4HYzW+S2oX8jB9lQYpMv0E2rLvTVKopjLNwJk18/7R/MylAn3wb94EX+J36LWfWb7av/Y+/MluNW
siz7K9f03LgFOAZ3tFXmQ8zB4DyKeoGRFIV5nvEH/V39Y72gq8oSQ0oys5/LLC0tlSERRABw+Dln
77Wx++HzSnfmFOarKjYeejVcYTlCyDPQXJoS6BBSng7zxr0prGaLOw7ZlEiXdUTuAbksAAHiQd9C
OcVbbwHIIq94ZSv31aFmY4krT6bJOhBhd2Dbclr72osXNQdskWubTDAv776iaSj2lhN+QcCjnxB4
wU0SB0sMvMGe9Fza2l25m3Ts4apPtjYTMqTCbDQRl50R/PSAgAdJMRlexVQsImoZQgroQjewoirX
55GduMpEBaOAgJqR2ZvBvvHj9N7B+5DoNwWCh20ZpY9aSLVUWmoH2P+kARK+G0ixqbMHP0U4bngV
wQom+MU2MHGYVyDlrLHYQmOuicPAslyRT5A2Lxl5YhQCCIpkJ+7oplVLsjZJ0gBf2mYYAWLos0k1
ElNgw6Ov5XlvlASMjLc4vG4Ms0ehyY6NFnHikzV4jzdQBs2JTERwomnGlySW+6SemYZCIulRHRmU
TASWYTPdj7Q70366LgWdw3hCfmwDycpmYmffzCmmKlu0zoTSXcwKh8SI1uSY3xklo2FDb75O4GIZ
7O/1sLkYq8lZ6dLfga0cDzjRH1kONzXo2lgbJ9YrRgYqUmeu1WIRG/FO53G+cdyRQUQNqlLk3cac
zNs8th+dhhupCwfqTs91V6VyT3wDtfvgARcdaDQszVFfQgA1tmJkshKQ6ZNBJEgIFSHsToOiVvHg
avV55kNodCQ4vmmqqdsM/8Ut6QcEnsd1hcXlCHYwFQCAqOgplCuGMMBYKL71b5IMagRk3r7onG9m
rKExRiCgEhwDOd09MlfO4SA+9F5FdAmhWXpoxXytIy4QhyFo36Hc6Hn64znPJRTNGin/ISP9Z+mY
iolxWGMLAVwweeZlSVwfPzWgSJz0BtR7y69APlWTYlLXgVYGBBVAFFGnvdccZlp57eU6/EHXA2Jl
0HN+kUYenCFh5kG/H0iLJM/0uSlcF+YUYsnBs56sghc+HWnEM7PliYtsROdpZXsnLTqGLm6rgxgB
o4oG+1gINBt3XbsCYOas7Npex26CjF6PdCbodPWxtQ0560GvM+WWrYfoFULk2N+wtRRQcxgweGvh
PNtk0G6IRPWX1UC2FrqVfIfIcoEfrl9FpUKAYed3DqPNfa3PWF6e6z1AjHXSLII4KLYVxSl2L2o6
lyu+9sUqzLOHwGjaXaXg2wRBAkTaYkQ4Pni2BssSuQpj0ZUJc7RL3SvXi9PTGNxoajiXQ0VrqKbM
s/s2voox1zLm2zPZv+6IzilqcvBM73LU8hk+VD0H/uSfOCQ+i0K2p3WXkP2DZbojpmtjcoqkSuXm
wrDJrM30L8xpwLQJwjTbDiGhUcx7BGHWq6AoqMxkyNh52o+Fx5ihq65T0iYSOJO0W1DkGgGSTva2
JQl7gntfD2B2tC4JvQwvsGA5mzrzkh2Oy5vAdEmMS8ylrnF0kbknWhiSbQAddCkfmSMQ3JGhTxTN
3le0nrid6SzVEw7FBvAQeoOaN4IGRSHsF5YmTZ4RPdsUmZTUAGO5LG3rrPAhjWPrVDi92gfDhfRW
xfsuGsBDF3MTImdM1DrRRaV1RM+b4vT7gfuUDW3lWNSnCEAY9BR76haeRFy4CtFDAUwOSAKLLyzx
67GItE2ms2kxTetJlMRStuyKWBA8og33gR090ha+BIUBhlE0RMDrYbUIpYAQMEE9ReLFX49oo336
4z/+/p8vw//2X/PLORwsz/7I2vQyD7Om/tsnYX/6o/jr/95//dsnZShT15WgjNYtvEtCOnz+8gR1
yudvG/8LxUQfS/QUyzgoy4MLkOM8Akjq2rT+GfEOZwFARQ8Y1zro7FNPo/EmJoOmrkmsmlnRzHQB
/oY9Gsi+gh2NdNfck4Z3Lcfd0EbVRRcredk4FidZZXjszVkm0XkXH5yHfHseFr++YUrDsk1Dt2Hy
q6PzUGMfFWkG6h14y0YvunqHrbtbiCDtLmHXRsBorXwlmMJflVH8AEECmXFan7lCauel8tzdYBbP
ZTxo54Ha2FXunyZOeBMpNZ4QZ5CBidDLNcY3rCcYQJXRazfSybxzY8xgIAaNXL1/Srb76ykJ1zWF
Kai9pOlYb0+p532AFcQN14DNIr5YJu0pFQYznPDge4n+oPvWtmf7ShxQYK5gf05UXPUVDMnkNezL
rdFJloY0PqcqMAfDuvjv/yL1l7ZAGN2VMrlxksY9/f5fExiKU9r1NS69ZLC6C5CHNIFR2t/OpdOy
zAsbMj+wpq4jgahP8ZgN9VDv8qJeVnXaXFb66C8sdvDz05TcIVOlzJJyOmGUl9wXkvuHBgTT6HDY
N6ItaDVH4XlrsHdKArKmvv9RZiz6k50gBEnSCzs11T71rdvvf0rs1t9//6b/481TUH9/Kl5yzj70
g+boj3+/zVP+85/zv/nH33n7L/5+Fr5UeZ1/a979W9vX/Pwpfa2P/9Kbn8zRf/x2q6fm6c0foNPx
8rxqX6vx+rVmGvJfT/P8N//VD/94/f5Tbsfi9W+fXgCnN/NP83lhfPrx0fz0f3/a/7FazD//x4fz
Cfzt003efn3K/vja/nHTfv3l370+1c3fPpn2n64lpUFLktxo0D7cxBSefCKsPw1bSss1pKML23SN
T39k5O8FLCviT+oHdrvKlQY2BUd8+qOGB89H5p808G1H1w3c3NJUQn36r/P/sZr9deF+v7qhnnnz
DEnAGIZt8RABnrR1fheO9PPy5gdZyFSpvR+E7pk3MBZw3xVMf6pFPGBnZETgu26yrwWql2npUgrS
cg9r9IRkfHfJfdhU6jHqgtFb0egfnZeaZgCRh6pigSnMOso3RhBXwVkU8kitCIa2kGwXiU+7pGOj
xkAt1OgpfasT4hses4qGMLigCgA82ZoazbBi3VgZGMwvk4aIGiG1nUNjEMGUl/WZgHlBjx0UEK86
N7Icfm81FhkUQrMnFnB+v2zTuLJOQwD5aLNjocrHplMuaMy2nHQ2uEEvli0jB4I5a0vvr5hER6jz
ylEreuw3bHl1IptmDxtaXVqPONels7VzAA/PpoI4s22YkzO/zxUzUXJp95bQAlxFbqEFT/A4KFA7
mAygD23AUqSWFEQdQYhC2Rteg59GnCP80bbAOBuFWOuAfGoEx2Frb/SRWuQ8qUWP2j1pMF8uXNb3
9CSB+JOWlKGW9rVq/VzbGugFgbkilRD3GjMObLo26oXTNletfyLsSrlr1RZmed0qk7rHRDwHxqjr
Ce4MDV3MAUuW+zxgdoBsnfV+cG0ghixXpZfa+nNcT6NLv7dz/J2Uwm0gldhhcAEkOsnPgtCB5uZS
5xTLbpS3sdOEa8GrnpwpkY93o2gR1+pAZyNS6oIIr4xHygxtmyS+y1VHUVoHFaLTgKZ4uTDj0UJV
Xzp5s/ZkgCEclVSYorKOgIqFIpMTFXBj3nSdD4E8UprVnlklQpjLxCP87qIRcu5xGoGcLVNRlUMH
7mfNc58W4donhOK2F8D6VoHyGso3P2Yu1cDRBHDuwrQEK5l31rlfS/zgjRZStmVIXLCb+8rqbvLQ
oE4HwgQ94dqNMnj7CkuD+ayRtDRuK6+Lsz2ktE6/VBUa1KvYcyy8XhNlDJSPtveypY03qhdgKpq+
A4Wfw5ndo/CObWqgoM6MU5cZVDqsU0aeJPd0RiXDK8PzauJWRJyBGE2r2MVkZfpReu1zxdPnIiMy
exnmdTk2O2Yx4C82ThgPaj1J9h3l0moMJL+p35Jfir4+FIzk+gkT87Ih0B3no9KYXrdLSHsBA5S2
13pxh1iLyeK2pICtTn3LaaD85dCuYZsSvRtQnQeCtoRWWV0IBTlIOUdwoUBHt5mYsPbQyC71kCTV
1ppjn/LCOO/TJmP2qdh9rK2MwJN9wZB39g5nZF2fNi2ZIYuAnVrk7EZTb4t1PSCf0eBigaEISQQj
JfEQDFPIgD+CBR9/RZk0S8gImHS419CX5OGXSvRhemWYpuxeSPwq8yu9yYL8SeLRtvYaGg7G8J6G
KgNNPX0KnXxJn7rM7OfcDm8oaLrT4AWdzAjf1tED4IafA6X7HmJL3IT13m9aIkPd0YJakUVGc42C
lK6YzXSN0N9a9TZ4BBdsWObGDpNwAr8K1IDj8NSSN+2vg0RLX4zUMa/t1sKjr6ygY41N4kh8FvMY
+SLIUJIeWjWk2rbJwRg/1k7pCVp+I22+bdNrzMQbvVbmztdEUhzUPKyAqNwNzn1WDxW/AmRWGMG6
rRVfPHxsDZLTWZupIt21NzHQYjBDZiWNS71lRn8ubGfWMEQl1gUdSSqqhd52NyUVIbu9pFKv7JwB
68Vm7k13tO2oDeHc0d9uiQ+gvVgIOazxCqb2VjJlM76Orajd87jDXII53q+/ULc62V5Fxih3sHQz
gyl7NhgrT8slWchxNuib1BtdEpU9Wag9eQmg++uwVOKLPw5NvigyTnEDD6mot4NHMBNsKtaJjR5w
ky9R8fUV4fBw2AAgZzOpdfSRy5RWTx3pJw2GjK5SpFQqyVq/qkp36k9JPQHuhk3OJXjXC6uaPr7b
gbMwMRttOqdxnAvNLzztMExOhlzEHYjhabXRJHpIl3m38zEQk7TYtVbFBi6xyr1bI1XFn4E5OwSJ
gKYpnSBwWbL6LHur+0wZaNSLUPSkMiFaJeqHESoZzYjKvXyTOjG/oxmjmd0BAEJf63tRri3sTuhk
eiZD/DXx7Ma4KGhv+IQDDFazapEQRHtYiG28ShVKpzWHF92z43AvGFr53IB1ab9i2BPWCg65iRyH
cjQ+i704Cm+RrouYobY+RvjCGIJuq3G2vVPjG9duCLj0TNhB+hAPdsVkItMKg2Alk/xoGOBxtlMh
w9plIrIATFLhG+Ne78BhnTuoEYuNJslwh08mnQYlkUrLdRaLNN+OKpJEJIQs+yhaSi3EfzlmjJs0
ZxQH3Zpi70sFU1B/wrMg/T15vg48PZtI0sWQlFW5ojJrxGbsNWLQyS1rMUFU5O2uqxpv58KEvghe
V5ZQ+504Se3z1h3T6SJMLLw+xRQQK1kl4Bp2kepY43QoAdUa/mML7WBS2JH6PNZLdAVoe3aYIAJJ
49UgwkNX+NvWfV3XFAODC2axC60oZNiTkzRZ+g280IxMsWkdVCDHD2jf6mGHuaj8amegqrY2yQrJ
uh1iamL4N7W1HQPeMJvO9zN7/X7d9H1P998lrTQt26I7LHXAb4gKzXl3+fOeTwNZOjK3fUbWNBjF
Q5SoZKZCjaw+V6GHseTGRm7V7LvU8zgTOdVsrszvOy2tFBMc3nToNaKx/Qoex8n/1Br/Uq2hU77+
81rjun/Kvj69KTLmf/CjyND/VC6lhau7c21vSK7ojyJD/amojZUCdTTXGDrtix9Fhmb8CR3QNZB5
mXxMn4PPflQZmvhTWcKw+czhFqEKkf9OmWHgiXxTZyhj/uVM4ULglw4cHdt8e88hCqASseQNoeYJ
jk8a7KUXnEv3ualA/rErztb1BGJIjyd02X2/yiGZkXJ4gwTrNLKbfF8TCcGA+8Fz0QVVupWuKyfY
DJjXoCTDBWxUdRnwDlv6flrtDMvFt9UKqCcWKbxh9Fgzue2qdKeGuF7EbgP6qiRlPfGaGvYkuMwg
Rg7avdjlpG0Q0n6NnQwQv/JrpOmuOM3MeiNhCGIbwu5tRDp5Vz3xwwyWhHdS6N2pjSGGmCNiYBqg
d35mMowY/DVDSrkKQNbYerlvCbPd9HVwS3eZRnYH3zUmYdV2m5sGsLZRmQfskLc5zvadrepXXdzR
YjXpbnjrzKhfeqNoF+7gs1uNoBE3fg3qDk6eXkH6lr53yBnWG1Z1HQTBLjC7bs126rmW3Y01g6Xq
lEZwMjZ7pv5XCklAalPKJUhjzs1Q4u8Iezq9fgmSgGjmq4JqbRWw6q10YIZQzK8glGAVNF+ZHxQL
x/KxregDbyotoDUvcKCFxNq2dXhD/2IeT5AXh9bWANrIRMvUFy7cJC+P6q2l5fo6kzSWkYUZbrG1
EMEusgHCYcI0MnAfi8hDRG8AVcdMdAjy+ItlEfBJ8oy2dqfYwspLjO6E734IWvpzQ9mAW2MS6o7t
JaqZp76y03VtMsTLxwMyMYYYTB5gu5BRg3pAFSWWTl6TECGQIATkDyDXWTU+btbRrqq9xr5r7T/z
PtcPvojCpcFtiAENMGkab2igj2cJzWkmVnKL1qpf6cT+9pWKb7B4B6txZwk/uUzC4Z5IkeqUjjrp
lTfgjzc2IsNistAQzdjptiguPfgCXmUz6xlMtcFiuGIXCYp8jkGnpbfCs9sj4mQU3aIupBXOLRJs
HSPKtzhVHjKkFQG3l9LFmU4aIRiecaEyMyEzs0X/m5Q6xZ+WLA2bNGY0uPho3U0dmv1JiDgt7Px6
ayj5mZ3FdGbU9IHjV2mm05L4LS/tQLzSed22JaVBBIOF+Vb8jSAzohsQmicBXkUq0yBjjjRZQE9t
45vRMjyYuuQrmLPPgZo+W4jHfdzBgOu0e0TBIcDObslb6gKhQS3huXdmcgHrXlt5+h1iaABmsX/L
SBqfFXJzvfd2dUawiu4G2VLFxXYYRpyq1YgJs6eDjwi57tKt0QI4NqzxvCwlSiRZO/suiNd28uQ6
a6qcc9xYpBhNDCCtGFEUkWeTm2UndWVuEt5oSMxgtDF6XlP9ZtT/OCP1IMZ3P9CkG8i9IWljZbfx
tKpdjSBkbT8l3XBhuNhbEx3ArqhPpjQkmHnKb4VsamjnRbofyvSmRHQXmd+ovsSa1iPpL631eQjq
e4hSjGwc/zmtshsiBkIATc03cyJtrtKsU8HaFdnxZ5vyGFWlCvZVTXJD4pc3RmfTcM7vBi36kvnF
rvH15UgcOsmW7grw5o3XPBYmrD6A4GepaDXm+cRFzOg0iJ1Mie7nwcx6Ij9pYTEFRbbegollO6b7
PSqNPIoYMTOVr61LU8s/E+KSc5FTRM/21jC9rTIJfKnQTKyk/FqCVTvNiS7qfY204QFvvGLk4LHb
QugqD43XYCRx1UNoKRSq8Ab3wrPxeQaXvdufZvqQLiOvewhn8x6BFfnOxVVDCg+Z86SMhsawGKqH
no7ARWE99SGcel1Y9FpUU25IiRnIZmYkSKmMzSmW4j6IuGP85D4Kqy+ar4qFFacbwqaChVVgLkUp
d6biOUQcsU7WXpuO8RB4i6hEeYf9CHS8X0QoHkuAeGZ/6r4kEYthECDvH5R+lwXnaUHCBWaSaP/F
GBpyGPAS+FI78Upt2ykDY0HnrZ1peIbH9VKX9clY4XmQQ7atNY+cZsB5NSXhchCORzSE4S9oS0Go
IKYDO9dSscknnrPcF2SWQmKx5oXwptESY+ORedtANz1zgvGFUOmlh/8FLO50M/aSwA07dlHAtfso
z7bsBi/R9F3XreNtAF6UTv111OVwKX2zPKvg6S+DuvcBw3rZwbaoyEJXPIwQTTe0dFImxw3RlgY/
Fk3rSKIznUF6ntDdULIwT4xxmyDIGCZ/p9tkwfaevU9n7FLmKtJNY/vB68WwC1qkE5WDQFyEuFWK
fmnaEAIsxyohfCAWdpI63OGQr/fkSxebSPUnea4jnFPiPMyBx1GibuEqMF1L7WuivR4R3SHXt7ut
BhxmUTjdnlgc2j1BBWMnoA/gDw+pAJmWWQj/EgNMiSNJMnMZwWLoBNn5QNr8xEw50w+THcN+JYYS
R/467JEraNkrSLp6MRAPTgcAe1wc3oBpheM7XBWtwSF1N9kWwUWi0VkhivSzrGlTJO0cIwMvmkSQ
boK6W+2sEVKw6gikc/LbKZmuoakZBXK+yJSkKZn2Qav41N4kkkmyHBHl5DQUNvpMOeuD4qQy3GCT
wuoKL/zcvCGqAHRCcR7qxEjRC0y95MZnHxXwkuM9q8NOHV/DItkqK7kIVXbpIc7m/tSBLvj1Bkm+
xATyLOPulnAE0nxLtQKozLPb1F/ZrTH7rSpQfV5WrdK+uvLw/yNSdR78FizRUA2XGINfwkR79Pyk
XtkaNAbdMHln4EReUCjt0dgBX+h4gw2TDjKZdTUKWURtbnqhS8YabKEYmiJJblM4j7V6Ddll5V7+
Obbv+kEj25K63VCi3PuUmqgfAU0E3OW639rIPgHweGuNxsfn1CXOvbZwfHjRWV570Qqz67OVozu1
5Cafuusya2amrJrTS68ROdDhxWEFyt1d9JV2SfP6uihGbRYBhOTatC+lgzZMm+YOIrKwRTVGz0Oe
P/fdXmI76NnVQeubzlzFzguHU4p8Rbszy/yFHa5XwY+bRIc8QtBoQ/LsWwnifnyHKNagQlu8kHq2
L3F0a3sxdmRYowHBMGP6xG9BDw99RUT6gmHfJiVLZYT6C52XgjiMrUnXzR27+mccCxdpbR7cOH/E
ZrOriuwm1BxwpKF9D3X8oTNKnNeW8yJSRO51Tt6mHOHwdT3WDzWdsoXCFxz2mNElMkSyJSISdvyA
Jcde5Xm5bgwtvEwko+0sbK6t6XaoWg9Iarsa9fAx1i11kmn6iR7Tp69LHdROGxK90kSLONMfOzGe
dIFI7wz8WSunzcVhMJsTI5s2nTm9Mps768cbVFOtrJPzsWIfFuBRWw9+5Syzsv/ctf5dzm7WEd21
qE0Sh/H+11jB0K/PwiwiyNcV/A3HjU/cXMykHwiinYmMrevip6Bi/F/BfjzIopk2PQ5EMtjRsvfF
CbNl5vcyQQ/qJockd5EMTbzxPGbnaVfCsae8D716fgespkbBdsd4uJ6X+o1q+nYLr5N9UUt+u9Lo
M/AdoS9i35YvpEHby7Ui9hROsJsgeILiBFxJSlB44YQUPPQFqlVriWqJArIjOa800AXB2FCaywNQ
0qsbQOAvh75B4W6ODGe9b1FNjjwYBxBY+n0Yjx4G9mLPquNZQYOdIWTp9MhQkVG5sUguXBlFL5ep
DgoJZQHOH4kQbW5deXRfZxyXxiPQ1KfdkD/SIzzJqwl1T4ZWeXrEgZKNCSQr49oLsoMKaMfWGELp
ZSIx6nSSJXK6aKZGu62dM20QkEMpQUbgBmcMKx2iRghIgHJFZkyoO0uONp7R3+jPCwGcxSL2d0Es
UH/GyNbf2G0FR8MEXWAa8a7GZ8ne0TQOPnSMVc5ECdl4Qb9X6zZZCB6pKkHDQ5g0dBVdq0xLdnhe
XYKardfazcTe406+1OPyZSI6eQ9hihTHOMBJ2kWQKHmbYRvQtlppQqXRySugrd6dNElokAtnpw+O
rcx1zLh22xHWQT6P+5C3J1Q0eC3cWRUemDAiTTfdY35HB5sWOHd0D2Xz8OiF9rBibU1WCem6pyGb
A8OFOocamVYRxt0iB8pToMq47HpGZbUlXzpG1gCv8EZiEKRNG/O/XFybS1/Dje3bg7Ov1MrxUiQv
AnK18UybF6VmlAY7eqEPLguZ1K/otPLGbZHSMDi8L2FrtZ5LmnCOFDwbbiWfumaEVYvr4SlA0l6a
bqqet1/TqmztpGRJddMpVet4Wngha65OluxCEPqOWZh3mUWAChIUCJsGUH82XusCb/WGKSPDMdCU
AS9uz8kuUrJ84K0HahHHFSa/obru2n7mxkuM+F9404hDO28kvhuvzeTAjNtcFYTJLb1mOJj8qApr
fqcge0UBzTbYMVeYa+fdZOisuWEf+GUB6gsmBn2MKE1pXLDkCuTJWdcrkuO8U2ZVIfZ0ohBEhFPB
zs7w24/XNPBaYBjoCB334sayfCLphug+aHqJOncZDqJZdQ65RlaTnFcegzq7QLk3NVRQGZxcbp71
ZFu8zhAI501xjnUImBEyJqwK10ZBGVJ5zUkNJWnjtux5XEKyU26CNXYHNL3LoQM8r2ceXurwoopK
GHrUuOMU3/VdAZhYVIgv02+kDyD3QdNg0jBOWmRGUYQRj9TGTEv7lSE1JnDMlKwU7K5ueDxmTMxI
YIz0FmXMpG4n3nggepHOGg5zSyvxD3Y98+5TuaaUpawxKLVNsqKyTojLTpeHCcDDwTOmp34OF3MC
MHYNTvGhrb+6bU2GYmUxxXKyy4ndCeAN9rp5d2uLc8kKQ6e5fKrD4cZEQtgTB7bFxIYDS5QXdYwj
hDWEhPP4IKaS7bfXdGvoTBZ+7OY66WK0kqX/pY0xcWryAh5eui9MLAkpLuXlNPioaZ6c0L9Q9H4Z
gkLE0QiNZhrzhbTyK1mXKFhZHgybV7Uci2Xi2mqr98NngEwrw7Ve/qdP+a/0KR2ERf+8Tfl//48/
Fs3rz33K+R/8aFM6tCmFcpRu0XUUhkKD9A8tBLHRllQWjN5ZoET78Eeb0jT+dGg/osKyDFv/q4P5
o0spjD9RLtioJEzpKqQQxr/VpDySQghLOraDugKLvTIF0oy3LUpaE5RqLlq7YhXtCWDDROp8807C
Xbi4GBavSD4Rwb5Ui5Ni6f4lsHmjr/lZZfZWnCX/OrTNF2IiCdFda+6e/iQy6zwdd7iJ5X2A/agG
c5cC1Sh4SoTNwdx6+9M1+Y2obRZG/TQA+OVwR5o2QvMUcwi6I+38ThXRNvXC5fuHMFCv/HoMF2Yu
36iJFXv+/KdTCvyiHdES+EtZPAb1RYLUMXCKg+fflf65b1XLuL6CX0aWWrf44ND6bw8NWU1XrOFo
Ed4eOo6DLCPEiozX7KJrrhifnuQsFUaHS6fzTkVib5XzJRHT1fsHniV0R1/r7JTkTqaDptvGUY9b
H7qSmTNIwnzyIwNVrXiOMYcBk4z3vKRQ459YvdT+Woj+6b3zy8VUpkt/3QaRJB1pqaOzBSWnlfFI
F5wBWU5FERk5KQylb23eP7tf7lG6grOE0LRmrZ1x/K2ib0plYhXZ0s0SCrk6gEiCOZaicFk0XU5r
IUXbkuslZc37R/7le+XI8/PN18qiIayjW6mJNSeOCKReKt6NcuXHHvzUoQJbva0sDQCbXwaluxhs
PHzLKcbvsH7/F5ifhzcXFs80R2caAjzRoI399oaaqr4e2DNEy0ZhgBEx6XExZ5odKqQ97x/q16s5
H8rFBm8D6fnlakotM7B4A31E53TDpbj20Pu+f4jfXEhuGOEIh9WGazl//tOTaXixsqYW95Tf0bjL
NsStL4R7PWPkmw+Hjb+ej03Nj2BNMocymQC9PVgsZGV62tzlFgWcMwCyWPjqf/v6zAdxdWueYs2P
/NuDTHHumWlG+Eycw34NTF8uE6yWB9GZIDvTqv3gG/z1fuB4tiOE6cwvoONvUINsWwCAZSrv99pZ
QxE0h3O2BNCb4ZBsIjQa1+9fs/kF8PYORJ3H1FYxI2N6yzjuzTVrcQ0nemtGeBgpqIwQfVrikJEk
IUJ88LT97orNBB3btCi27ONJnRMRUVqUAqV7y+4xfAqCb++fy28PwLMkKM5McE9H5xIZGLZbhH3L
YvS1CwqeHJ17UX/wSv3NNRIOqmfEwYpXp370zBru1Llkw4GckYXBdCgyi/wENX/3UkuDaD8/ihld
vH9mv7lKvOoYmc7KTcc9fufJBHNtF8EFSLpkXUJfwzAM+RiL5vvH+XVBtFE9K+FyB+ouj9Xbu6Fh
GNPUIe3SokpccINNC9c8cTTriSQrH3lxNNj7ktS6ANx2uHr/4PMTe3QrmnQ6DJT7krmxc/REp1gj
9BGjNNv/lCZQ/mRgcN+n/fiErTu/SukF7mhB1P8fh2WbBzoFWreQx2swubVtzOgvngHT/Slv+H5N
69371oO7OZ0oBtcRVfS+ozONoar1ww9e7sd37bxQKsbrpCTbio0qI/afV825CsFUgt0BoERDqAUG
tbS8ef+rPb5nj49xdF0HpF+s3GRWNGnzheS6q9YJDqUD+BdExQeP+fGxLEWWp+vycMxaYvd4YR6S
0chqBbvVrwNmZr62wQyO/i+Dlxu5+V+qjn9jk8JywgbfBmchnF/Wr4jWnnBinsYpF58dDMXlWH/w
5R0/fA47Ln62mF/UyA2Od19FC36wdVlWxuocaNkixRPuDsUH7+ePjjLfJj+9PP2mh7CDinXpBWcW
XtTyXnx0F3x0iPnznw6Raobp1z4c4wluso2JxsyJfoXl9v7NNi+zPz/H378vk/UDbgd4QevoOXYk
HWmk6xyGDmx8qzmfk6W4Gs279w/zy3Oj2xZoJVYL3DMoII7W4SmMG1szK9ZhDyLOEChJn3F0P7i/
jldETsayDF1HX2KwJh2fjLJ75O0ZOOt+qpjWAJ+plyS0BQ9Z2/brgviEU8dxkrMiGscv75/gby4X
hzbZ7rM8CP341WwzC/VCq2dh8lP5HAiz2xZDlu6mtG2f3j/Ub8/SUbxeqFFtFqO3d4ZOz4vkNyKS
e99Vp2FBHlHetVdMuJuYIVmRWV+1FJzY+0f97Qn+dNR5JfnpfkRq6vQKjhrRF7A5IsYUa2xOI/62
1vzgUB+d4NHWIOxsNWuTEYMX47NNSPKpEQd3oc6ozU/u4BK513XKxOz9E/ztLerSZOOlSmFzfAWH
sKgnHcTrMp4y6eO1BMSf5sq7fv8wxw8cZovvuwOHrRz7ETmXrT99j8j1NTfNetQw/cOQE92Gbc2z
ITNMt2DJ3z/W8Ut6fjkLVzeo1eYrJ4+uGXOhhjkK4wUbQ9fCC+mX1hEWcmzKfhZcMHW87dCPTNLe
v39g47j45h0mHN3R0Xqh9kJi+PYso7JOKj9gdMEGmYamBFqY3+XEPiVJecste1ezI2maYJm6ycP7
x/7lRj069NHjoUyv0tu6g3/jPrjgU7TsJfSTD24W45e75egoR18tAqnY0qyABkZWgW8ON5qRbQOh
kJd45QIB/3IkhtwqwJQ54YlWe/sgNthv2iiWEs8/f/+cj2+q7183YCM0dRYWnuPSx+mHTjQNFxru
2ylU65MarA0Zf6cmjKlWj5/fP9zvvuJ56VFsO3W6ZUdfcVn7sjURRy2Vw2iDKMzSHVaGsD/6kn93
F0khOCsX9yWl3du7CCOJxbSaS4nu6rW3h8sodk8K0qnUJNqV0TdMC0YlFrY77HN6Le+f5e++VAnx
k9oBg5Y43mvCvuvbvjFKkgIzq731XZyRKAWicrps6M5514ll5uVmSLrCvn7/0L+5u3hoJKsQPSSW
efPtiTuTEQG77sqlPahT5mjfLCv94Br+ssge7WSP3sg5ueTwlsldiDr3Fv3/Up8Zon6zqivjnkXp
qvHGD9b14+VoXvq4Px3DEUihXevomRFI81yrY2OL5gKl9f8j7DyWW7eyKPpFqEK6CFOCALNIipIo
aYJSeELOGV/fCx65n11+s263qymCwMUJe689wTkXVf6eJOJpVvoMiSFShIzVRMs+5A+f/fsV/euz
8dIxN6LblMVyOf527Ias8gIpndjslCnkkTZIHiRJb/5QgCzf4O/V1PIpgsIW8S1m1H8c7kErtfjP
Odw7Nd41Ighw3AC9CuxiFyFY+MMN+m/fSSzP4eIfpK7+7ScsKetyf+Dx6HDSc3eS72r84bL92xfi
Ece3yOtjmbv9/2XrIbxTf3LZ1Ging4UXBRuV0jHH+A8f9I9J8XLpbB50nnTcyZq9fNm//UDAonWc
TmDLwlh2dXPcBqpwZLnYBKgEPdEPu4qlrWkazRUTBKiOyf3vZ+5fvioqeIUnHjaNrv7e0cYjJn4r
baGzIzO0ET32thuw95eV9g+/2788B4JTk6gULivvx98uqmzGU8Ast3b6V4iToOLfqhTCKlbiyLPE
zlCKP1zcf/lqFlsF5rYMxqgGlj/ob9c2wj0YyD4sEULwcgCnvXmP4mR2JnUhmqJF+cNj8C83JrMP
tieG0JcH7rcvWM6YQgnO5OWYVT+zQVE6+dH2v3+uf/8Mw2BOynki/rK0/u07CT8OEFLwqAF8BFda
cnpBhjf+8FP9/qbjrrTlxZlLh4zd9vdtUBf04OA1rpw016uFaqj+hHzcf3+Vv56i344NPoUDUeON
yurpt/dpK9eyVcZj5XRkqZE49uqH4l4JRGjIjCwb3LJmIXCCCY1IGVyqQrJLA+Zp2PiktMqNeIyz
mCAqxCDoBpM/QAP+5e7hoWS+xNADesjvvVvYZk1FlV+BDlGyLVSIcd1jrt3lpRlh44M+8ofL8ftr
n+WCrDLiMblXGRCK3177jMZ7ua94Pji13UEmRD2zD5irER6o294nnLOWzjGI7EjMwR9+i3/eVjrz
SLaT3Lc873/RBv52W81zqE+GWVNJCetRN7srqIc/fL9/3lN8BLNVofNEYqv47aRD+Dl3xsQ9peXW
quwuDT8dqYB/+CLLM/b/9xTvBQYhvOtsYEhiqW7+9kW6wJjLaUkuqfAhqdatjKZ9S1xKF4+OgUlq
0v90rP01W/m/j6Sh0fS/ilBBLWovf9LfPtIaDK2WTN7vnYIkwEbIZmrVL3OOtp3dP1YC5WvRbAne
c4vBXBez9Jp09lexUAP/+w76vXLDYc/JqqmMlVUGo79f4UQkLXhebiDdnJxAvLF7QPGLGFq8BoTj
/veH/eM0Xz4M06fJqsaktfvtbhWpX8p1oaYOS4YLcKoVgY/OdG83//0xtG7/uHH4JMa9iAUNxo//
uHGGNNRHUYYSMlREjwYmLGVdRTJQs1iXe/NM5htBtBJMHttrxxmxZVoatJcK9ldmerLCTq5uWk0Q
T6JUoJT6wPCR6xpGMj+KSvrsKn1fAQxEMNwG34WWGOTHmIB1yIo4Gb5GhjOXYU36cuXq9mCsWt1I
DprV0cbW2ncmIZUsjOkj18vnjqzKpJDXfOyb0VubUv/256dMqO4EYA2f7CmdQJ7rrILKyJFK9ZoM
R9RYtf1pNBXavw68VXAYpcSFx7KELMorwjoExOxKDACiOtesicaJt4H2XBEMIjKAq6JyQ7M4NGAH
8lp6znSU8fkWKNNex1ApFKAWpqumOxHniDKJV9WUK9GdiPAkNC7kFhjyKcGo06gIFY0QIuCiHdV0
By4DfMIQ409lPBRWuPXNly6fj0g2j8PUOOUA5g3zo5OKTF6ZHRZkOHnrogdgwDb4yW+zbarxD0vW
KXgCGwOiqqpvAt4rE4FAebNF37YX/lNrfEVS6A15jOfHxJvSjF/2KL4Eix59jK6ZBSgasVqkq0RL
09kGdX00w4QwDnMTG/Etidq7Yggk9UTEQaBT+zcNTWQeRS4s4pVOr2ZCRZBG6H2DtjFkQupFtF6A
o4bs731cKaM+HLXyJ0aTGWHKUUH+e7qdXQetdSdDx5jTMovMVxUxDuDFKrVzKismJmo6Kcj6CO4a
0x2mmIaYUytbQQHgtJnt51CsZoSheM8HSn+UWPtO2xJpQgrzEooOSYheeqV1yWaCRQVZvPoIYwKW
BjecjuGwwlVf2KuFWyttFbBKko5wrlrXIBdrUkgzIi8N4bbBPY++x/QixRt0mfTgCvLdTomfJhhx
elY6ci6vyCvehEDU5uguJf3dzCAmLomeKKKsLHQs+1j7GNEIG4D8ThTzytR3YwA86amGXhYb6G/H
VY4OW3+isziUi+K0eS3k6yiUNddV0X8GHzQ85bLU7HXuBaKn5CNxHzstDkG+wIQRhE9cdHvblugr
UUMbV1h3K1FfzO4xncluEasRIhKkbifEc72O+tIhTVAzxF5FAaqpz/FIgYUwOK2gh33Cwkv9eT1B
QgvbNZhQJxteSnFL+td+wm/kmoRojtFz3KNcT066+oz9CEJ9M45PIjyP845JhoF/1wSB+FSDCg7l
ZG2opyzYDawE7PreIP30yfsmMXevBCALTUwdrdHsrADdbZzjF/UGWGXZBKzzzaelW7KXoMLFe6u9
EH2DLu55lA+h9Wmqt0H7wI+Gu2RlAQGzch1l8JaNUrNILT0+X8UTYZ0VXG5dfYT9tA5Rigj+m3wM
SwGeCmI9LSyiPUFeoBeT5Ut4tv6kkIn3lKrQcj56UIP2KWsfRnXPQFirFnQuy24cY+KIIhdt+i95
6AAb++SpKrb/pdjduRLTr7zETSdbLzEtAFEehgc/cfbSrmfO0rsY8/rLxFwbY3GZb3x5hKintRNc
n9nVeKARST8QOLxpKEuxA6EETb6hnRBaypMLdgnj3zSiXjY2gxluu0S8dLPu6EtkI+r9lTX6V1sq
zkRwnNWUJw6r/HVWa68K7Yfel6A2RU2CAcP/QqK3gVG5H/Jpr806eDPj2SATNJRxS02q4qhguvAL
buSWO7KQvLqvAcCNRHSKPQfKjsjkVay8dyqpntm4axbGZvNQ+PI57XapNe+h96n88sW8jzpws440
LuUwK7/AJmyOZ0J5pNO1uuMQQgFFj4gEGf6m3Hup/bwwYYeDj20h9cRHIrz6Oo6w+wps1dvcv6oZ
x3QCh/tLAYGONpC8tDxxeU9E+BPrl7pzSApKPiCpQfIlK15hQMvucTJgJKt7hkGw4dAa4xoatzrE
OaCKwcM8HLjVrGIrNYTSHogi6HCCjLgRGxTqUrCJs2kTaK1nWW9GlH4GQXsTA5Tg/lfLn1EyruuD
CZhfdVWmAchMtiEc4AybnzRjCk8xqPa6GYUHqgDjjBW9QtTzeqiQC1RgMiL2vuVKVNybpIn0z11y
VFu8anG/tbISleapGCCvviTJm69cG/1kjN8l9b+xsfstmZuA2Av7Ajcw4nCU+nM/PI9LKGbF/CQB
iIJW2LpDGoRNbqffsNQzO3Sk5Luzr3r/BZKKF81THe5H242CQxK9R8ohBbcRIs+WorfAetVUZ1ZX
HbzIZKi5PX9CekLrx0g2s46mN1pVfetVPsz/O8KXVRI+yrMHF0JqbqXqr4RPceUV6KYtJx1+EK35
ePaLurrYwb0E3BDOMnLxl0F50O0aBAys+wyuaWwd80JxbULqoD32T6iSW6cU3PK9mXyS0Ok1Q76u
IyxtscZ+V4XOgcSmqrTTEEeu0r8EUbTuoubNCB4Ff33QmWCm090ILACwj07unjLADk+uajxtTble
7tsC1FdanDGCJvE+gOuvGpPT4NUia0GQlCezIkKX+OyX0osqgodhVB6NJePjQ1bOmn6aQJe1I9HS
OHaL8rmyEALmpFYZ09keQpS+8TPKykus2qQWZhD+r23LOX5TItDmybNttg+YSjbYOm66bILIUN7B
0BAMPbsT+AS7NnbjbHLSGmRAwyrfahabMv+BQMlRtx1TO1dKg2I+c/tib5u8CNAHpWCcu8laZ+k3
BIQ1BlzuKw1+xKkJ3lJ5a0KISL3S9yByr7OOqii76ZKKHjjyzOq9mfEePQ/aycg/MHg6EQmvkWp4
5WCRdMw5EhcPtRJtjR5psvg0QRcMks0PTy7BcGizV7/7rEV/REi4SavjbHmxdBvAh7KTmmB5dmON
f2ReTSkIKVk/Z7NKEuwYbGcLVERSXI1p2sfKCAyC6go9c9FwCM3QVkMYFCVCfWPVaM25SMctiq49
/gW8pgPnue1MSbKJ9ILIAHHrGt+TZqxnCKfWcjsNFEVQIoyhWksZ2UVlsh4yZddBUh2WWoUrVlAi
NPq+VXfw7/WWCNHhQwMJYkXRYfLFJly40CUHxETbrVf7cEpQNFPtoiurs3SXjfkbMQ9wTLP+yDb6
MSRBobpJM4ERXeIp8IDlLjpGZvAIXmQzGDoWsteU+7A8zCloTMk+AgTxiGE6SfS0XQgluqMbMnbC
P0njAAw6XI9N8x4X12Aw72l46ObqliI460gvrcLWJbOsqxSHcmI1iFctTIFfo/o3LAy4RnkdCXJX
zIhz5TnsZ6+QmmfYJ54qyx/E5+I9c6yUjI7OldUPVfNCs3oEMulGlKN0UAdkU8R1POjlU4pVlOCX
XTLiq5ZtBPgZp6ha5WsAzFiF0v7dsloCrnvlcRo++ppsHv0o+y5kU0eayN3JBZoJXP0jNQ0NxSzx
l6ml7ZW9PxG1FhpP3cBbXRiz79VwWrxEL2x+ZlrDYKytGworQIrYoU4CNMvKkDEaD35qn/H/FHsl
8adN1pqHPAZtX0Qqdnd4/nMispUpsGRVNUcTZYVdqzd5lk9W3BprHX9tRGZiZGQZ+b2Fp9bBSzkR
qU6CiZrlLwkXwwzlMwnru7xu4LhLlwY7gKaAbwV3SbhYZA9bPMeopJqVXAA5V4+jwg1iSmduQx7E
Vt2bo3XCtrKJ4WeE0nipdOCnFgDxJdo0fwq6b7vUkSbphGp7bfQygK8dTySZ0eR4kVyu23mX8Xos
dSiM9EgKysOcLT38cX3EW1Hqd18Jn6ypWKGMWdfaZewIyVMNaE7PcyH4Bbp1lCurGfdOBKpKSfNb
3XwI8asot37aHwnyduV82zTIOiHfhwpWIaTPvfk8EiVcJkSGwoo1Wrzt+Fck62JJZMJyl5XwD7QA
PNJE+2Hjl+Z+muytZvS8cugWS5WGO96M5KZkk/rEI3vP0tpjxJuuBhsWq52fU1mndiGkLyg+67B3
jSLn/BodWFMEqOLkI5NGCtzaKs6dLGGY5yk33nMxeE18woS0pDRAP4g5ZK113R2t4T1DmVos0QvS
RTPrtWmXp1i8xJyifc/6rRCYaHgB05mAFSXjjoStvV+2x8wwtqXcrbPKwJ12nBJee+cFFDHWFy1j
hhAnZxrwlcTeT6q/avD2YJ52C2x1aGE4FfQuYbDDTbLKIsg5hF3OIIShKN2AouZOiSXLBBrbRUn9
Mc7Sp2IrF6kyUqZ2Oga9alPw/45HxeMwd4kNQC5ReOk4X4gGyVZGNj/V+fQTkN2sP9tE4uCisC72
hOWDd6QQxzwOKH6+SavnjqQvLVaWEZ6VAPJTaO/t0i04KjDjeKVJBDs9RLRZXvNTcCNiudDlLb/D
AKk+xjuiEwjLOQknvSBoIT0bwauuvs6LC+fSB1cVvSiZCqSXB19+CtWc8i8jugjz/BpBd1ifRkGt
TDNckZVTRuscsNm8Ic6DsLAt674TdjX8Y5UD/xS42lJPncYCn2LwkNS7keCZ6kovpmfbaAkhh/C/
iOLvqWhhkAH0cLDpQLmnzMqbo8BBnj7hc+vtnUKBCuRsosgT3a7H/9QqWOLmTWqOH9kcKu6cSSXd
YuMmkrqRsle6hkIikWPf65tmGcnLcDqr/DSZ3yN3FjCxtV9f+xCCscVl+inr2VEgv2mEsFeN7gbg
PuuAAMqRfOtwH3aXmJQiadcbdGW0rTn/PJUNz2Y0Zh58FNOcdZAi5sDxp+fZV9ww/Mb9XSkIIR98
/3WWvpX+TBi2FZJa5Q1YkDJ7lUEs4wBuRieOviWAodEDtHH8ivc6dRr6T5PSdjwkAMXtcA8IRfYf
2rhbNRP1eP/YdneJIhgBzEFOswNbrMd4CSkB507HmjPhaUvsli+DIe8xu2EkL9ZS9EvKbgPDmNSe
9gnp2t3HxCAGe5oPQ0B9qmXOzxjnHFpw/30ypG1Vo3FnHIZUfBU2y/uR4AGOLzGR3YEJH+Z70dMx
zk40PzNImWcMzAm9PeQNRvEnmOf7lnybOV3N1VPDsHuGbI+cMbx1JCUnH4LmnTUhE6FVgsM39xtP
IsUKtixFFO402P5gyHATDtd4AihQUicfRvgjBameHfUQ1Q9xJtTuYj8uuQl06DWBc1mmPTDJO+Q9
1WjxWEBFW42NTFHIVCChK30ebHIjkpoA5oqoqMkVEYerjn9SeyoXKJzsNJO1EnnrmtC3SOpaR2Rl
iEr3CPIgsPOIo9UZlU1A0G3MXR13vI0bGh1NcfFgEMJewzbXypOqfCU+8U8N9AkKo75ckf5GhkDf
7YCxuEnuf5VS+zPayq6YsR/KOUdILTgc30bTWtVJdNC73GVxshC+Sc6MHiA1YRjuAKQkK+Y0DDAM
TOm0+jYmQ2vXyx/JEDl+89DV2b6v7q16tbUJJmKwS9lyx9EvPTg1dXOhXOMrTi7O1DX0yBtsCHc2
qkMGzZOLW3ra8rQIp7FSck1jrPTwTejkfAvjtUL9TwxR5EWhUXmdZcTHVtYEXzqa3QyQA5lb8owv
LGuZjQ2YTlds2sVnZ1N7uepEnMuqoVEjyHPS3gQZCOT8EaaN41vp/SeF1dY2DlRS532resedHSLM
sHpv6PGyhcpnW2czvu6ZUDtnqgL5EVaiwNY3FZ0zN32VcmDP0nvNnqV2BmIb+xXfOb8QtTjw9h4j
yZ34T1getF7eNRq0oMgiJYsXuYRjOK302oNBVzChQ5xgjsSz19Da2M3USlpsm0hlEglZ9F3Y8Xyw
EtM8YIQa21UkB9VWU4z0WYpGiHhNqJe3jLi2C9NZwtuHPKrPDUCibc8WlZy5qdx3MLwJD0Ti6UJB
HTZSUFcuq5rpRVeTiWmWqj03Wac+DZbSfWWZCcXA9pXuxtosgwQPkc3aSHOefFpBBFggLMNHlOs+
YRFSnX4oeRel2znsqGsqUQ+e3EnNSinQtbSsD6GHZ1Sr6550Uler+BVBf1g4MFIyP94MM2o2c8Pc
cZjwbDRFm78afS8/NILvFOQg8nzNsm51r1P3CEatRNMSsQ56BQpeKgi9yTXRXgsRAVSUpAYcrBYZ
bzFD1CNxugwf2yjLHwQrY5uJH6h4eQp5dbHFI3W3z+MBurzgaJLJvFlruj585fVEUzwAUSJbgnii
JeZ+KF6iXu81V54AQRE+Xnd7GeQfFVuqXdOpqh6qKQNyoKnFu+WrY0OSILGEbWprvzKhwTv128Hu
Tn0zi9hj9Rlz6+fkCa9HldcoCtGxczPSacmRCBTAJl2c9w9TYXGwmW2rPFaJop2INisBTOpWuVZH
Wv6ScKWrQe207wxJgtWnJWew6CaPPrk/AEwhhPTNoGHz5i06S2rzHrSKfJPVofqwGj88Em9sLjHk
hc28IJWHF6yR9SYkTCxweqglm5kZFmNWnaM5G+TuyTfHlG1bXb+bA0LNeEg5MYbEGh9L0jGXl2BY
P0DY1L9HEUF5LTBfazk4SyTgBXStsgPZMbJjAQxDWBnhKmnG2BbLxrqrKxqJKoe1uokrneKxiswl
FFQNafS7VtFbT27LOd+1JMmHaz+K8ev2IgCakiY92Rc9vHLI8QjC11NmLviGuV4+04zteE8xl5Vv
mdIXzU30UpbvA4igewJX0EUwsdNOAPuY/MmRFieeUYompYWlIRsNXhM07NnR7ECDzt0oc1nTXEgr
0i6GHjyBHu4NIg/AwxTRq7xgy0jOzZ0Mzg9DCaJ0ZDmjMjTiXuKcxevgCDIy1gLUKy56+vEXa6iq
DTRicDg5b75DbyicnEqdN/jBwTnu4A4VlBsluZsOwjWZQEoZiAuleGFduyirvn1alFvtS9opCmIm
MIIpCHdAHmAx0Ge65Dy+Vz2oEAawGVblKBi1W9Io5lbXOFiB+TAsVyJ/9iYtYQExBhEQBWsI5p8a
kWrlqJOpePWsW+dsDESzbgyJ3a5Zp+WXmhhZ5DUKrXHbR8e0AcNAotCz0hqvagd2CRlvTeOR10c/
LdN1pvfvUwMbPh7HzgsKpcTnF6quYXXJebDIpj8BAW6IekYGmTrdjJwe4AvLDUQKJc1PS2Evg5i3
xuqLBjv16i7h9Sbk8VNumdKOLXx2IiE7BiyzKp9EPGtvasMU3QijbjPm4xKsnKvTUUhF/ER9xnag
+ssFHStVCWgHLNcW+c7wag1yz6JyapoXmd+e+BPyDLZViydeIlgeQFxfEY3ezinlFA5HAmrk+i2t
UyTsk9yGkKIAZIbhJLaV0UpObVMURapJGltEr1Xa+UjUn4iFSZlYlXuQKtHnNNvxg1lF+TUYc96J
ddsrz5qWpjuOgObRSKfQckI/1vZIiWpCIAgtfmdPN97Dgoz6KQ6XIVs3SucEQfUGLn/4SG4G7Wkd
l5fcmuR1XObTJ8rPCrHcjIG+avKZQVUcko7UWO9SbUcfiq91XjEZVFGBIk3vg9YXDFWrIqZlHxLZ
3nej32uOr7a5OzcBSDTNyJkKIp1GPjUBVTV8KedCBdZJLlPot8Iu59RLsqL+lUcSGV5qzC+3rlEM
gLdpZ3KPVIjej+oEUFOPjfGW6bp/g/gLqwlqERwU06IwIix7NZVV8JKbzJ3KCs7Mkj3ptpmtvook
KrbgkWX7YKf6YzwsBboeYAlc+VkxDJVrUWqrh0rSx3rbV4Hd89kjm18REedrR5EJCQ2RmrnuOjAk
qwr5R02xRrjEKiqMzAB7m6TVQSvDDrdv3U8A80Qnqn0UhjOj2LbWoocGFXJxySbTr4Cc9LpffXDV
yadswSrITKV7IqRidYrFA9HpvrybMl/UZ0UnMnwnVRnBnEoe99UpaoJBJ6w26rS3KBkss14NupB0
Amx7UwYFl1caOvJWyvueuagVjGBdQWUDJYE/t/XRhSXE08J7gQhNUaQynQ4wq6mCins236cQxzwg
4H0y0Wfh6W8JyjWGOl9XXVHjpiRB87PXQ5KAuCYJcKpUedEKtbukQC5ekZSbp1hW1V2cZZfRsLtd
HSocwBCukhdfsZvL2Ia/WjhgK022NigAJJpf8AeKPwEKanV9S3KG9oDHv34PtIpg2YDBCCqlBrop
nQlvsbtSL1ElecmBIRv1JrbzhwYECIqe9jluh585hqfiQ+sLKLU0k1WKYb7KZJREjTgCIzjZXeup
FdNPYygJhStHQBxc1mGi5Sh7sjWLwdokNP4Ze3LYYA+GRBGXqTUVoaFuxNSR9cYbaBX7/rixYRC5
Ux5ae6E3zwOBnHZjuFOj/yoM3DFqRqJSIxHBNg8rVVC8CXVlMievSKlnueOl8xvYGq8hAUeqM4wH
mzGajq3+PAqJdSwJmMR7DQHYhLY451npLqFBNUigqg4ZLPWPY9u8N9oTzrxN1h1bSnR1KLdkw27N
JLoGdBFkInkGb0NSZHld1hciXxswa8rw00XWVa4Ut5uefF99xYrGQMvYKNBTTMB4gq2N+jJ33UFV
tE2iyx92fJ46eWOyQS1Yz5eF5rLY+wZNa4EzHuTMMSfpcfCTfZABNm7JiGmpirTDEhindAerISg9
iIEDjnu7rW9RWO8H6jGzktaQZTw9+prk4IznGQLTwsQiQLaDCtFDHFQgRsUDI1NaNrxDdM8AMmdj
b6jLtp36QyL/ybDcpO1eLcgZJUjEMSCHs7yzexrLjPVu9BUQG0A2Gdc1IlcY/BPKsAcfGHkDxSPg
lwsTumR5TdgNcJS1MYbuYO7trNsbRUWv6+9RZ7mJdSKnxPI7T5koOUyN3bBt3TiotpIlrnUZM7pb
Z5ySiFvdWqlO5tCfTDW5q9jQkuhbCxkuMVFroJhG2qeW167CWsfiY+3YYyn03Df30aiuUEI5YlGJ
s9EfEjcmFkq2pKeU7Oy5fUbLA4IEQ196Cm1xqKP2TVgy4VeyZ5XaNWDXaKjJzjTLY9fljmYzqWs7
L9QELFIFOlaEhaF0O5uFti7cOrzPzVnLlFWgE4qYmSQT3wNroDCeT0w7Nl0iO75MAGJ+m9kZoqS7
d+DBiBEq2Ry2kLHmIHfJTSHyUTtGM+LIxzo89yTqyi9J2TuJ/ESlus67S0GDrMteO/OAp3iKe4jT
EWq14VSSERqgRCrahLnsR53SWE2npAi8AJ0b/hUnM+5tzoIDBORQf4GYYZNBF0u+n8WQmvebRRzw
NDyJZpv580mHTVRHN4gx4Mtmp+oG5GL1Zkj7bRdRlSgDMVPKZpJY8M6WPjGahTfYRHeobQRQxG7a
wEtV7pF57+Y7EVJpep3zwRvm7n1WBAAo/00bBhgqIvxRIzijPrsuJjjjFNH3umH7ZptPA21QOz20
6a7vP3orWROd4crdqVwwWqp67riJFJX8c3jyZrFudVeayLsTzaXP5fVMdnDEv5EMMGvf+uRFUmdk
7acu3SesELSfMWhZcpIA1R6DsrqChHdJAgbFE3EgKGumKwkp5INTouJhpY0Cxp7uM2+AmRCw0r8N
3JHg65mTGMAcfeZ5PUVKytwW9qkEuAlKo5OyA+NILczXXpMvSmd4lVatzakgxbTZpHq3M0EkMuSO
xN0K72Zwa7KHpRVseOAbiU0pG65OP9Xt3RyPo7xX2vYFzveKKv7UAO8d2/gzMdRfRoRhXhudxDiU
RAIunZ3WnkCCzTJSk8vyNxeRp/A/WeSqFzQLQGsSNfEiMld9+2Cm76G0TYsfrf1FuME6Jj80Vt+U
dNPPJ6m+2eYr3gDf3snDXrWOfXaY7CNZ9RvyJFddp3t5oKwD+TLMtza+o6n+jkL4NYRLMUBu3IWu
L9yiv0XlnamtXp36rlpEIH1wjGgZp+KkWW+NeKiT2tWidWkyJR68VguvRDsrnHZKEJw6fIdJ+qM2
lDMjckU8wKU8O0h5dlJyBvGxoZ7eqv3nNOzsYXR6Y/BMqk4DcBUHGyhWg/6oCBhD3YeMpgHn/GdH
AewbIwtC5E5CZyEL/Fb7CfE8hIWyZvd5Uiq45My18sIREkRfxt/9SI4bvPo2Orf9Xq5hABIkVtHj
zP5uSf6Sq+d8TM6MiH39OZrMp74kjjf8lLlV1GDbg4bD4Yy2aaMZvpMh85Jb5q02iL9qfIv1kzrY
u4FMVKMB5WwQg4nIqo3TtVVo321MhC+UJpkDFy6bJkpPMc4zEUx2cMimaIfa5mzO1QeNDxVaTsXG
gR2o8IvppgmX08EqEkqzIutDA7pamdE+pz7UB52FKFtfU1aWsZhn6tOXKup9qpFz3sWuinqFOHtm
SD9VekkUY+U3z7AWEMpilzP0H8kufCc3XJJUZ/muRtOLahbIaasVTRyzfgQlVujaRutKUrCtJA0w
Wbe3rfRBTEsAS74qWXqTMbAOljNs5k9Ww00I+J3jnzmFrt9TpX5MqVkaSNR+E4LFZ8vGCiYNzX1a
kYMLVQ53HzFnpathg5rzgvIyOwEj/JUwPo9rztPstdEe8ZiQiftrGhmccRvD+VgbrfKBJJb1GBC3
zNzk48Nc33xTeHrHxoHuiBAezo2nudWvaLheEv0j5uXVRK6Wymj4lLVmhetEokQkuC4dmpc5++hJ
5laoovuOyWhbraNYPkq27gSdzgZJ3vSDSssiMioYiJtOFI2CH7d/InzxlJTW1VD0kFPfaFCaJTeM
GA+6sN2UulL3Jxa7xFIQQzpVyTbLb3JH6jCKgog9+bzS8ujaSDTF1ewxUz/0c3iPZcWrlGBjqeG2
tB5jmN3+zME2DltbaYm9wvjOiMERpMDZY7jP5IylHT4I8dl3qFa2PQGX0zwxyHg2eDcLOi0VL1S7
4lPYZhIEacBmJVKko9aSL3NpUG38QpO8ntSPQKctucgNu4NmXsey5JB38KAFcIGt6Nikt0kMh6gh
9nFAZMcV99t006g8mdIBImw/vEy5OMRTGmykmji7gCeP5O2EXkXWpmvdz7xcm33aT0i06HG7qXXg
BRKSLT2nkboHNdxccJQaKzpMupaakJqZGGeG0bS3TBMqd5LryrH0T3h0Tkdcc8P73emtZdq9MZnx
7vJLsalGbwjX3a075OyPcDXaK+Vi8poK9+21SUiMp5twA30bUB80N8XTpFVMStLgyKR7So/ywH3u
CpZrEs/sXibHCcfTUtI+FB252evpEJvH9Jm1RCJtpbtpPas//hsJJ/JdRhN2p4+xXhpjlUBsKXlh
rSsQ7Y66mlye+uE6rlGUPfN9y70EzLxdF2vY3E3qyO2pa9c8xY20itDa9Q3Khv4a6lu/d9hcUer2
D7NnHotT7WXucEmA4iFlWc1bdc/6+Oh/gctNn3J7RZFPbLrmaRz5l/lV7Fqn3y89E/8m2oTqRY7W
8rzGYbotCP1kQrhtHtgYUJwd9Q010zIxvkqvze1/lJ1XcuRYlqa3MtbvtwYauGY99eAO15qafIGR
QRJaa+yo1zEb68+Zad0RrJyMHrOstIwKkk6HX3HOf35BVQOnCvPRpfNA7gxGqOUOe6Zy3Z0yY+NH
R3CxKF0wzPCbrUb6uIFZWx69RdXMvLeVZbgMdgH3ov5pp7esJcSmQL0+rENl798V53DrX1WRN/Y2
27Zv5HSCRs4oybRoD1I7MmHkLFuSMEOQZGzPo1X9mrl0ZhsiTB+p4tgSwYqEOQw7H3F69O9ZJoy7
rpfisCyUjQYiWKuE5DFDrapPObzm5kfl3drjiypv6/pJToeMl4BZlCw1uWlDV03dksFrtdZU6C5L
e7hhTCMx5Ta3tfeRfdJd6NWS4gAi78SYsX0YLOI/5iYOv7RNxbzgdtQB2aBMMgcMNooxBzrDBx8r
YaYIyrBs+n3UQgnNl6XLqztgRcuaQlDeZQC5NklYrArYgaQvSnjrylyNz4z/CQmBsgnv1dR21Ow2
joYFW2Dl76qFdycgSy48mo+blHfiIofGLAWPuht9N8XL8k0PuAE462f+vflpL6hbLUoBD/LDzFqF
brcc9sx4MJzE8BKw5zaINwafQnGXQSufyHMG2Y79eVMtYqSP7B14LfBntkO27m6xbhbpu13vy+vd
TBzgjMCjSFnj7h4Xp4zBAY8n9sdFcbTyEyatLexfMmxcLEL1FP7nm2evGMb3w6qmEiXhvFsoVw/h
NVX6LoVXSxdN9erfQMRRusVwYxLCfK5UYnLJBpr5jwa2jeG8vTVXxXbYQvKmQqlZ6xA6zZXGZc0/
erhUHqx7f+k9sWCGnerNCm2uPg4Ohe+emYTFBd7Merrn4raBXt5soh9kJJK0Ob+qWDH9vxO+iwY8
ecf4uoRGo14q57XS51D8/XievwHCjR9quNSfU0Kun51bVDrKpY942Ae9OyT9HK9NP1s16h4vMC0l
YHQ2Ifuqd0m0iHifxsz4CM4c8+Qj98ESfjnQy/ji3OPcbk0z71Bgw+i7fCffgJ9wnrv1o3mS+kw/
aQtzhS50zzlCyQ3QIBbGiD0k5seMFGfhxSspaZd16vIuNGtnxbde/WbB28FNktcLxRJkemY13JSz
gsfBMO09EtcTor0hsm3kZp+l8miUS6t3PW+vwyxS75pqoyjPgb9K6kXJOcj0E1P30pXOSjZzCb9m
oPLWcBY/j90yUGfGA28G5jPu1FwmVFBxeQaBrOuldrCfaRygl+P/6rxVR4qwm3Ha+mCLFKjZfICu
pR/t9JzAAWZFetaCjA1s63/Q+OKD0va43uN0CoD1aU4vcnxp8qPpHGW51JrnwIJbn77m/kq6EaaP
7jTOunXGyOaDsT0xDfoJZ95XaH6862KRbKe3iSBeRhjQH9aKMoufxUXZxef0ob7g+jV+eGfOoWZb
sbjG7RWxwOL7MUzmHRcq3+VKxsDs4ooPlqgARsSu/4YNJggI/OWqXvfytiguREmE3ZLahni0WxWd
bT9zIJ0dtF1Cq8v/mc8xf0T6xRCEU+lB7DAc13b6c+4vmGmvLZsQVVL/FmlLwNw8IQgu/SSnGEDu
ptnGoKCg/NNmiu6aAsDqpo8WvEfxmh/YG8+adS93hu2S+pdxRJNtjaXnuJADl41/CxYp3u29RX21
nfQ9RIsqXSpbjqsOG/ZLp8wEcvsEbim2TNdPk9E1k7itjWDDP0zgqcTNRxsjfOxPk7nkHIOFZBD0
jNzhWO8zMkfcYhOD5M3qrX8Kfaq9Wf02PY6vsbJpD04/t95T1SWwYkg/Ch6gxoqke5esUK99LDg/
iJ2bK/m9wpWfd4sRg03p6vm2cbR5D88iaj+JNfDWiXLAJyuC4nEnNtVSd5WtvW7nWI5E0crr36GU
6GKhBnO/WZkrRLOLaC+fYfXRaXbvBXwE7c441Jv6yX/3XmPYfnvxwkgf452Z8RIt6FkKnHQfiCKB
tM8hiNPwEO8gNKEK+dH/6OXW1DbxXbTV+Np5tvAf9Qcu9nY4NhS3yhyyxzgLX6TYltROP5jq1s+Z
61BZu6CqOx7nUwfGPGeMhT5kUe7yeO0/hjf2SiyKswV2duIvEgQwNJa78MqHnQUELrcLSoVhDQep
e5pW46JMN9MP61i9hy/1XpzhboJlc1vsJVdr1C/LdXDmXr3Axz3SkeqP8iZ9UO6tJ3mM8FFl3jJD
E8hd/KQ9A4l1yol6bPSuPRS8EHOJKbmj31jKsuwWtk5bdUcjosmHVNl1zX0GhVN2L525NeNLUa6i
7Iif+UzYty1de9IALdJXoD50jllfuNaTWsxKcwW3f5hWvYGxsBsDimVnGoXSb93MCOeFBkE/XjFj
vAzhnhEwnm7zPECocVIpcP12b1u7Sa5z/aUKIJQGOzPgqSGKoWH5aHucnfuGzeK3pzwFx7fkZ33l
0dkIGgICYPC61rGKz7x3RyuqdaiPPnQ2oiGU7kkJzE0qop2UDF8tagIjUiEUEPNd3uuc2XVmHUPx
oY74uTqsJFNfYk+87KX3yKBtVj9mV6YIRF1raUKe62Kmp84CKd2nzw80gFByT85JJoSqPCxQ6k3B
opbnEaf//jaky0CyK1eNjwUurLG3KzESF1+PxUgMMF461b0YjmhhmPxUUCI69uhOwyymQ1e0ycxt
kJ+zx1DhBocn/umDECjarOwf6S1iTL79BSV2cM003OvZcmABaLY3L8uZ6KNt1kIwbTZ1ufUyxnJc
s96pyk++c4xgT7bbuF5MzdeH6bnabfEes3yGRUAyA3k3bKB2NaU0BEW7CAqXs2XyFx3tc+TqWOsr
V3pZfKNDKqdzVO8b3nc3xwy+aUEdZuWlMG50nXNrUT1Vl6bdcgG1CEfx6ZibaeemqKW8c5w4J40H
RZuD//Bb/UQLN1ZPnXaivunHc1GeSW9vQC3qF1OdmerOuu8gDGsHIt4nay8/Rn1eP8LxZIZeQK19
rpgTG/oyFhzP1r4EeizsYOdkz32bbNSaLNZEf0O8vdYZRKivHK1tOFe8T6Kx8YBzr9KF7MYQR4JT
RshodfGYvxrtou8J+9vmkNUcGIFFChkqrA5GS7SooM+5n+ilmvSeHEWKKlywr7KmYXkl2Jjzpngu
oT1Yl5i+uJyNz5ZckIKQz8SIjsmdkIe40wtXlsNx6GwibiTNIvIgTDcBWod61sr7kfeKSTSjIXq0
DqZWwC0qr1WAkIS0hXMj+aj1jV+tJMNzAotGi5oBXKIiCaCM2vkwEJeyM5ov7VIwx1iRTB9PEAW0
KtWVLG8gb/TyKZ9W16lxhgf+PR0+YJcCW/NxyhhvuqIQ89TIViWrGmsBZjYkGrCyAZ1Fy8zAAQQt
b+08mQ8ApmZKkmeUe25ZFKdBD3dx3qMJAsUt9KRxzcxm+KI/QYLcVZ0qkIORLD0Gobok98Cd8Ebf
C6eVT6aIoPCju0oUxneNt42lDmDEi0AcCg1JIclwHnEZXMnWdsadBp+9G2qxs+u2wdUhKe23KqIM
iOzwNW6iZilJ/gwCRG9DpDsXrylDc90kMHpdBA3AgqWjAmLqimCRWyYereXQTM9153vPQ6TBOffh
SrLuvUtHfsUqr8gKhRjUkEtEJgZxr8m5hzz+HhSOtmynPLwnXZGmo+u7i0pC1wplJYxOxSR4YoRc
koRWdpgsb9iounIhHiRHQRQVT0YYe3slZgIEjdtmyonH0TDurFTFdMCvOQRSE6s0vO/U8WSWRFO6
fSv0vTBTRvZN5ZsrD9vVu6AHYZAB2qcaJScNhd+PlGBxrS/CDHoIqZgJqkBUrKAOCA9riyhkyBIw
BnEhYE2HXTheNJ/7ZOoK342VxL4rbZE8JbHmu34YwRSNrKzN7+2qZjoVAOVbiHwaYnHe29gWe0I8
xMZC0eIKNRcQdCPzGoBSQyeD4Yl8v/xMB3y0wVEzKKhxgRy5LZVy2/SKsY7MND0MNrIMRh1Rk69V
0pFt3g2e/TPLnp7jECA5mnp9lxtC9WDX+cUahjZbagwmQcvDeZqrzPo031chkdbJanI8lcam7x5b
6+oihRL7AiRGNRKBSlpmBYLhAbWGNsOySRCYw1IPst4N66F1K2eikysCe+E0CbqHNqEzrLPxw+/R
RXaKb+2JLtLmfqHWW20IkFtGauOtCh2EpbnmNdmQB9wwaRxo6qNyU/cmlVFoOCWnTlXJa8MhgDF1
tRgp00KrHZ5quAzNydf0UltOWhq3tClFbUOb14k+g44z73Et5xTT68e8U417VZjQ3brcxpC/Cf3S
TSoPxmxZWCsLP4QrsG1U706FrlB4Rv+WE5zJUTAk+Ad1dX5sO7PZx0i7HvQmcujcdcbWBEPC79Sa
qdiLsKBJbfOO/VjYji9d8sWIz0kNDbXFaFg03YEnxWsyjLJ+KbQhjc9tyVph9DZWhJjlaSs3Xma2
cjdUNvxXwp5U64EQLOZ8Jck95qyTwIgPOo+durEM6u6glWMht2Up2/CHPQ5AP6m0O42qOPHGEm+n
jMGt5yRCoR7OCqdLOSlURHZpYKnJcoImF+wj6XBv8BFX3Lst/obmD68lgBnWXRu3z8zdmKfP+NXk
tXYNjAgNEUwr8ZhhS+hwJlWKeRw90v4Y9ACDbnFAMdJVIsiaOeIZZrSrprGEV3H3i+6R+XZdLKvU
9LOdDL0Roo4Go6dgwJXlfas5C38aNGr5HAtspXl28haA8weLawoEgRNIYEvhVBNkbCuM0VKDb8Yi
hc4RqVgSCX2lQe7TU2Wp2pX5GxONvxKxswnNq5Oo1Alf/FVNT5hJRy4xygWlz4ipi1GD2N54U5ji
rkkUnHJo/v5eYq7+i/HCVWD+00tq314y050U1TC86pCJZP5JQdWRRmsCaDXFLb4+3Hn3GAb+Rq7/
/XUxXDOw1WSz4zJzNfT4ZhyQE/k4akaOnxQHVEHGBkkFRzUuIP0fMlDlnPZukiT6/mnF8L9/caSs
//nv/Bll91iFftB8++M/7/KUf/79+j3/9TW/fsc/Vx/58TX9qL9/0S/fw8/983Xd1+b1lz8sviz1
L+1HNd581G3SfP18/yO/fuX/9C//18f/xJhfldh3/L+d+Veg6v/3Pz7ATOv6tf3ZoP/rG/9w6Mda
8h/YJ5p4NeKhYNkYUf3bnxb9QrX+AesEbQtGzg4m1Jr+Xx79qvYPTP2xR8WwCj8W2+I3qdHFB//n
31TlH0SMGsjnVNOW2DA5/z8e/Qav8ZO3BcTxqz2HpTPg4Xc0LfPbOm1DNK9hVp7sRgJvR+96HI0n
8hmhO2rv3QDlXRJhtnXaF2fUjgjaS2TXSg9AT1kd+MShd6UocFux61UR+c+Napcro60tV5tC65AX
3TZpWwZEcQudO2l0IP4q2lm5oy/bdCQSq7vOWBWidoxy1E+BahFOOCibwPPN9eTLdZECPIJuilY9
l+2rVzndiVxz1/QYN+rmgMa8zNLNTx/l+Q+njZ/zA772yX8bcHw9F0PFpgkXOKz/tO+ue3FlZgQH
BafaaaMlZT/QT8opoVb1m1DBNrRDOfj0OUaaE85cXDpufB3RNUQls8GwmriTNHTUZZ5ZQOpyZE6k
GIAVDqd8MbV7s1Dei1Jk+2L0XvPumphDqsFWOAhL2dZzsmYYHhjwEINJDzbpqhodwKNrdiP9Jflo
4wgZKMNDUi+Hs+e8WRIekwV5I+UTn08t5b8WTqEbajUzUENXlq3BHN+pi5P0gnFJJMy+qgGEg6Bi
6iY/BIEr26hiZIyk8rHIym7utACbjfjNGWX8ejb+8WwJAcIeSvsKTv7moaSVsTN1ljh6k5+v+uqG
cis/+pNYGY2ibsxBv6Y6E38Ylg81DBdRR/qjsJQ7G8VUUhbx7aAEbkGamasmgY7Ix4xX2TVNR9op
5VjKFJVKgGJpbLplWEUHQ9EJsC2A5Sq/tdDaABnaePoRfeQkaJ9oFEdEeW5CZpMxDEQTTlq9wm1K
nj2a5HGEg9UY9QOWrN5v/KS0X11y/ngYGL3YtmLpmo0n+a8XBXmk4xjSsiVAZ3ZpeS4CAJKJ4k+j
gdBrBGTXmD29gjNe/NG4L3pvGUUARtHAJBC1B8puLWuIKQwTySQxfSMmJndtLSqosZLPErqXO0B2
gY4VDou/3yXqX5wepHvomMRoqqFI/dvp0U2qUIPxit2U3omqdimHBu+5sUCejnZcuVZXDHmI7itn
cW3tsGOWzLwBxKe6/vH3v8zXUfVty5oagc24gXGY4dL565O0yqqqDTs8aSWjfseEqkpSHuM2C8F0
SlUE7yZVFwON4a0yXOU9bX0qk/J1iNBkWjKP7jnYz5lprwJPXKPprzIem+lYPfWX1oG+UgsaWVMc
z7A/hvLOK8en0NHwAkkK+nwdrnNAG8R8HuAQSKyeSgVed+BtIksyAhOIJoaQwAOakk05IM30TAeI
U7LVRJk5y74cz2kPcWVE6Xycq7rer1VlhLlhh8q+Te7MINwFqfUb2x39V1uqrzVoEflytYoj44Nl
/euTi8dcdEZlHOucLOUy9ddGxFirqxyTqCl4MqhZFBMGRCtabT7UFggjniKiKldm0OGB1FOIQmGI
4x7px4iAdIoKc221vVvUeyQadIeavRWk9kW2rW9tHyBWS8JhPWoa2xdqubAFwx1D6TYms2Pl1tIR
apgVoA6HajnLycn6XYV2Lfq+LRcbAYPCFaqrxAB8e9M0Ow5yWuWY4J+wUjtMpBQVTR2Fv6daA2rV
sGBIgjlNua1PGVTU3xyD6nVz/MsvcDVXtq7O4VSnvz71etBCvYLOyclSzqw2+tTzNZbzKRqm9JIp
XT9HdMPISrnjyW2xd9RnHNy/ew76XxxAnD2qgp04fr3K1+L4yWpK8ZEky145BnW20hs/XDTGh5f6
zoXgFSyQ2uqAbUN86AvrBtjsKZExUu8aiV6hEAvhZeiSw6oz162tZHsV+VwGu5AV8BjVKMLMCMkK
8ZvaIu1pvhBvYHhhk/83kbNAr4QYAr42289/Lb1mHXq+cWx9pteWCYkkpNX8zWO3/+r9qpjpmqS8
EDZxLfJ+ttYKdJhh4qqhCIdzr3awHLM8u6/8Ff35eEz0agALotFXMucCEWiyorkDAOKaPfPRKtmW
ohww1GFDf520iFwZ48NViXNEsO2YHPFc81wlea+bmrysqr6oGcj6MIofcRnLVaYzrSQszNjS8DAH
I7AcdjEsboM8Dywq11pgvCgjfOw0GBdqVZwLBRgMmEfMnNZI3Qo/feIVO8YcIwlHmS+HRWvJB+CS
XJ82MRTxRVMSa8u00MN21Y0DVBJCQRyoFQjLMsjnc/z8w10/QTDSpL4kpqm6hPalD5Tw4NRH+046
qFTRtRaePNYNbq1V2hUbJ1uNOds4CYkZMwYU8n9/hl9L3n/ZExrufRS/2J+xO799OE0f+aFooSyL
eq1IMPJGzV8gr5dbRePUmMhTWxJTMKsacOVCFXgtmVsny1axAw+7Ba1b5lZHOnGSbjzCDSAxhkuj
ItmGHtRNME6HsY4qsZbJ4e9/96/L7vt+Nq8H6JfjHUXar7971DuCSO7maGrBK5VHte+wDes6Ad5p
X00gzPHOQbDYh7GL1LnftowIa/6uQfdQIdUpcxZGbmjY9cRgdmWKOR8UB7zWT6KJoqOP4AiuAQJc
kCHXz/DV5EIyZ2o1MKqNbLnWeibJMoYa4miQWAov6H/TSf/FTUHTQSyMbasK//u2eQzf0sgwLo4j
LT8LAM8arkrkfuNrUcY3f/9A/2qj0h2pSPU4n9RruNnPG7VANNUTuXqMU/JpifaDbEad8/ev8S9F
g3HtvtgwHAbEpyjfD2GMe5Veaho6acJZKtJ6iflmkw5GuNViY5opCR8dRlLUgIabNyPgHrVDXCMA
M7W9SCinjZE4QnQcCyMPVoYwV4oMEA70CvNKxtIxXGYslZmDLjyiWTDX8BK3aY1bUVkvyD5gl47h
eYza3O1Uhh+ND5H0q36rWGgzRTICw+XMG3MqupQvGOriHkI3IB8+erOoYhpOjmg5QzhICamn+8oc
cVUyUZsFCJIPXlfTVJj572LBvnwPf17wPDvy1WhpWRGkK33vHadCRSWZlkcpqrvaN/yd5TEWHNUK
WlEtVrWtCFcapGwXOop9OHrcDdn0oCfZw2gl6j5h6O8ourIucm0T1OxR00mgLKc58z3YxjMiXXWm
FYsJR1ky2CvEyXw2tkcQO8FAoJOW81jYjPY0LOIX+POJZcgu981G7AryDBNl5PNsNGVn5sUlr7G6
UQtPp44pLXBvNViqsURcMCVEpCoRd1ynLCq7ec4r6kbPl/s+zjAe5lAJA2ZHz3TR9m7QnPeuCKCN
TeVNZGnm7u/XJJfRt1Pw+mANKn/85sk9Iwbh15Wf19U02Vp1tCOGfGGiqTdgfrMpLdZV6qjn3ipx
QcqHP+5i3YSN4sWqihQiA7o1EZjTTrtVlEDGiqCth6Znb5DmFibtpN/Dei7tot04tr4KojY6VLUD
t6hHu1szPvANiKKg2CWUxCI8RiaAJYjtYpriR6Q6Ksk0qPwiw0lAJV8YRMgDMWn5XJsqFUoI7hE1
nb9bhJzSnVNrmAtA3xqct6xnsmPj6uX25nCMx61W9/hBEFU0b61QYrbewlN08teYaJN13Fgfjl0I
Sor07E/dKlD5WWUrp13HJaVOQjJNr8kqjwn0xUGIaM3Crny3jUeV7czb8U2IcuVI+xEamypm/qQE
A3sPzaVb+hniJAiIQZT/GK8tF4HexxHl39nMw5t8zCR7OduWPVN7q0+Dfd7YP5ypwEmDmG9y2SFn
b4PM0re1MjwB18xpKj4g0+Ie0UBDw5rBrax82AJTh5bq7OuAXTz4wR0JyPHRngJ/rithPudQ2ujo
l1YdYVzzvERaaBvpsDT1QODIa8pNhvejbqfpyUyLz0IjptTPmCGm7cL3bXM31s0q62ESGEV9tLr3
igEvIzYqRT9u/d+Uzeb3G+C6NiX5IyiQFMCn7zf0hGh+cor0KOKoXzs1p6Y3hsNKSdFgaqYHi7Q3
TdB86nenCsQm0c07TyG5uKvgZhRoF91hYBcXfgFAqRzzSJ8Y2pdyr1973SYVylwmzckZ1Xg5imIB
OvZO14sjG0IYIUzvGKQMt9VG8qD0TVrxbB0EW0HbDRubjOg07UZX00gQThVGdZK2cNFfF+IY2bee
leLh2k7nGHH4mrnLM3mJGbgIxMLOCD+sBhq95DND91gsnSFCTwxPG7Ga5QrRDQsCunM+DXzYfrPr
v6MiPNhroAuFuEqYJ5T5Xzd92IrARPJ1aFoVak7LNLzsOsc1R1icCgaLQGnwAu+VscG4J/hN4fXN
NxkshlfH2xbY2FB18MjrZfxTF1B1Hs6upnMYqnFeBdU9g4adirntTAu46dsIpkQeWStyqhY6Axok
bHykNb6frgw/egnGNGr6iWkhHJhEx0ao+t1v+CuI/+dviMW3ds29Yfl9ez7YdZTEEclDjwR3Pujv
Tow9psyH1x4pKKQ0BTFXPi8H63lsTYhJI2iRPsb1zLwOlH1pLn3IG95Rkqf8m56CZvFfjmypKIph
EquoGbgGfO+iLFtJEs/OD3YtERWbCNiiCY4kXnOK4hEHneK/U9tWvPUCb9wEaXWegEhmlcrdUgk4
oU2EeRn64jDHdAKR6CHLG+chHl6ZyqtXmxzovFHSuxWZ1QlhNcjjPWz9SsIxi8p6aFU5rGRvtouk
NxhASYw5hrGx1mgSM9r1wtzKyneYrFftLpry9CGJ2IBoMsU+zLgWFf0maEp12RZN9ccfjUCVa0VQ
RGNs5E7mpF3Gpu3vJANxRd4zxi1uCRswN70AI3UGx3x2cMxQS714mzrSvZMeWjqp8EsY7BlvLmnm
bYLQRUXDz4BdLhlnWW42MehPcJ0V6mAjeDlQzHg7VY4pUu/w2E4NhNlUEFVuYNnXV4tqNHL0Fsg7
akHifG1Z6xYtxdyShCbL5TA5B1kK71z3Re+ShNmv27pcZ70S3QQjYjithkVjMbt6yBSY0lU7BofO
aouHooG+1UWHQTPUp8aEejU68Vp2YYpbZYx/WRYGqzFhSoZK/gbf+Y+ustZKDLEXbY6rOtNq6hN/
Hiip4eolwQxx7hqVzRCot2tUa+6I59De8LUb/BlCQPVpqwZV4Xb6VK60TPQ4LmIJMQk4MVZkLgif
fnHU6EPPe1IYS89Z+l58Ga2dNPzpzFW6cyQyg8rqWO89PqQC09kBpmfTRmt90M7kRCyS0ERjI4Cp
s7C+6ZEa2FPcuZFe3CohnYYZae8B+hCpTUAwdpFvelM7NQZahaL1gBhD49OyjepExOBa9O1nZGJY
2Nj5ibMMuVvVXBKIZJKErZk+pY/lFN1TqmotXBQaYcP6kev2rdOP7/nUnMTEN/e45WNC028HVHmz
TueZcQXfYAwNzN9tiQF5KbDAyeKW8yfFFGjqf2BABy0YVwo1cu7itAKYaU8C+aBreDZ6eR2Gqffc
mdY2m6D74hQA6yB35k3vH2EQbLzC69HGJAds1h4rGb1xqV9ZUvuEUp9024VfobfoPWD0oZ5uyVDY
mn71NoTQU/qq8Od9Jl4GxaA2skPvaKXjQ8hCmofMUGcS70e7s8XWYCi7ToW3HXXclqsWGRvq1lsR
OLUbWQi5tAa35cB2kBVNckK8AlRa4cVm4Kay0pATiiFUZpyAEzJIzHqtBMaQeR2ZiNov5jHJmPMx
8NZ2PUDcW1YS6w0MnCHL6/Zesdk5Udmmx6J7R+/ZHRuTJ9k5G6dVxbxB3yQTpvZGr8MEmvyl3Sb4
e1bIHvWpvs0je64G+idqXZtTBY3NCFNHt9Xt2OkM0nMxzlCXlm4Xn1SmvAjUIrgJPogdEq20gOSM
mcmxNMZiV16tHWFyEJEAK062NkYPA4bJtDs+2DW6FHh9g//UIYVy7TB4tsFl51qZnjKwi8HAUc9W
9RwcCZshSa2fCWff5FbrRiVUzShH84BtWuESu9wterzu4in6ULAUQ8+b8ZEN+ONVw4NVQ50pDZxD
AfmRN22wn0EIDhu+DN7xmTHcQIPzhTNw2CtvxJooK+k/Or5J/mMakTI0zcisQWGJ69W+99CflGOD
10Ji7oTevJpY/tF5P2nxTWoxyApDRFZCVZZThReEqJRPdIPPcoKtawUCuqB5JbnE9+FUtAQ5J5Nr
TRo9nwdDW2QTD1KOazDLW98Zo7VHCEGp6DiQ+fkPKTx73hbISJpkeOSkf/QKGJUKYpjUH/GYkjX8
MfsdpTx8MnQfIlUWxClduhqrRJHfdTxlxQj9q1sosof4UW8R+tgC0n2XM1WwsISz1CdLHaJFe3Xy
VrV8ndXwH32bwITUH6A8Yh4yy2S9jLwExrOw+FOe9zO7sYx1iKouVcUNDjNvAEoMTozgx3Slkeh4
z8x0338OG79fjkbxmQMRb9KpWdZYyLiD6N4NHZ+zGgWOE6vsXUrbma8M1cpSxYMRpxGT7FNldMEh
RKk7eSV2UlOs3StNYi4nfHuG+hX+QbEuPT9dYcy2w9kl3XpVgito0w/9ksjjW0ah8GdtuBTEMqI/
D5WSG4MDWabqehRVtR70qMBk8xqdo/YXibf79XTYxVP5DGKMezmjAWyR8i2GFX/+iwI837ZXDxGs
cMDFQm3aypAP2X4d60EB72fgocMCxXojUEZc4xKCPq/fVBfE0GJazn9+/bi4GR6BJ+1FZMb59utf
aA1R107+tBz6wFn1oZdP86+/MRIn29bJa5Wn5kKpiidzBOcGMMbGmawwidERU/5Bx90dh8bSug3G
6rOxLvCtjp4a3+ICqgEr8/qTPmCLyBrFRTVZpM2I7ifDDXh0zAeMWprloGnPrdnYtIQGTZ0I9nVW
zOpQfYQbtC4np5vpqXH8euIyHdKtNZirXuMbyty8GyoaURzsjBFquorMfqGGpbjVrpt8DLCUrTg7
3ckJjecQYkSdOYee8nzbD+WOSmu6GQmfXfkj8VGhHAitzlD62QbTSpDObhjA1iIbBrbeP0I3kWhq
bMoCbZgltodLuoE5JEweoLeCMStCc+OoehjUKiMssLbayFUUFw+yacOjE9YEcTnj3NEHKLrWvUXX
CZVOZvtS2E9JSskJx+qmbbA0dSLvU1RZds9se4IjqJ460VcoY+W5cCYVa1Qsq2zdfDJthcpd0R7S
RA/OUb23jVIeKibXXYCynm4EKZuhp4upisB4aWoPVLuw6FqLJN/EWlp1/TZIQD/FEO7Qq5Kpb3FR
4+Qh1H04do0jNqldLsO0o7LJK9z9FB/nDN/vd2VqHoXaQr329RVz82erqZSNIrzgArrm7RpTPUt8
wi7FlXg86bVrd+ZbifuuHxl70MpkbXGHd5U3sGbhsyZlAx9epivjh9old33WxEvR9OvAs+uN59uP
igUb0xmx/u/1d9PCRN0PtWidmBHu7BDXg4KOZmBAfN+l9a71YOu16IFamxYYY4TQBgzT/Zsm648t
n7kaOu2hIh93XbImOfn7o0VNOjGqdr0RTXHFSG1k9e6CPk12X/9lNxpkPwN4mDVeryKHiyqfvEcn
U3dmHRsL0qwHMIyVbZuwS7v4NdS1foYXKrqrjliI7D/ZO5MdOZIsy/5KI/dKqIqKTotclM2zu/lM
bhROd6fOo+j8U/0R/WN9lBGZRTIzI5FAAl1V6EUQCE5GMxMVkffevedO1cuE0tWNU7AACBuWQ45u
zwymQx7p2r4xs30+tiXQ6+HeG/NdNhZqW8xe2omRdRGBMcx98yMO9fSIIgczE/W7U8kPk1BdNLAe
bXnThsRv0CsEpVVKvX8sXRsftxUV35pKlueqTQ6qqNnBx+pezyEkG2PcvfRw/yNEbgejaLw1iAeu
JIYZngFOLYMpiU5BXvurxMGR4Fqpe0yQQI5u89zT7ziEZnbG32lvs3BT1dbXWnttuyS+6GF/4f/9
k4uxyRn0z3HU9uesdBjMi/KQTOFdXyXaMqABdZF0/22PzHhg6+W6L6pu39Yo/kRQwvTO9I7zZ4RZ
1jibSWkHZ7SGXdEKvH90EfdOzfvVrMS7a5zojYloCeXeRwM7lOnJGJgCkY4RjhUKX6LGL3yLeA7w
YCUYXfxOX062emrDcUJPykEX9UAMCn2AuW0eRB87F4EAO6U+OOW5EMtM51rtcstmHGu4i0GHm1by
85ZShKe0+NIazrKlbms3djPoO83iOat95LhcTW58wynWPGjJXrn9VxQ+R04waIMmd0VuE7BrDYwo
hhtd0gyn1Ji1znaYgwnjViNvKMJk4ESz6hvhM4ESCLit5KSV9O9oJZ8S3QS20UT3hFjChg8qqBuQ
v+MCfUiAbw+shNjWUr5E3VAdYj37UnmBOkDYgn0wEjGn7LtQa4+R7d7GrubfRNI5hU7IPLU3k8tY
cS1jm0Tm7p1y9tHGAizuqdTaASvBwZItZVW1B9fyyZ+oO7VqHOwD+IwxyAn6xWYrsDwiCb+1m7m7
xiR2sq3qBWAzOG2tOeay01ZQuNhrdL1hVzLGbZrfhQai4aTHXszEC3cSEvGYdUOqEprcWKuSbTsg
76+8iHDh0MUykXagQjkGrqAVdMSJ0VI0+N9oOczRszOhx2wvYUeYBB2ku5LKcmdm6rk2cHlSDQ8b
f2K/1zo/+ByCidBauC1+/QqxKe7z9tB1JP4GbfItiWkIeDx+x1wrgWSG1bvBu9+SXMiG3eKMlZ3z
FgHzSfpxOKokGI6WBW2Er5LHF0aXawQ34CkL6o9iJ41CPAfNWVZWdOwcCi/ww6WdD0duMuNGCyUS
V2PcTwn7Xh1yn4poC7KtW0A3agcTar4jQKO50PnfRgllUyGKl9FGeOQUeN0CPI2ZgxFfF7l3Kgag
k4bSv0TuF2OU9anXqSJBsa61yTvQpSf3zAp7MFcFBjSlEHNXtEGHUSbbktKYEs8vjqGOyW5og21j
5fcJJe66pE1QpOBBIojeuLRrfyfnXskY9PmxUVjbLdk/pHNz2BysblkJjuuInWQZ53i5fMeYaD0E
n10z0I9DFl9SvXgxnU7fBbbzIERVbVilmHVpBlwEGpelKjXvhg73CdATGENyQ1wlsfDz5gW9n62c
NwXGBZHUw/uA6wOw52bvdwOhg3GYH9ImWKpvCVe/+6HOj649dkfux1BLCUu4xl4CNLscV0bjMkHN
AvMwb0UZInmyMhpMqdK4RW03ncpYOxZODNIFYXSShfKQDP2SDgae0gy7hbL85MRGSNs8S3KU92Cs
Ci8nb6EeBQtfZ2E3gY2l1sjXdtw3y6SZtJ2jTeMxQc6/yNPwM83p9NTqkGL6uF9bJSb0vtOSkzu5
AI3dbp3I2ttajcH9MVH+paWl6zi0VEPv2mOPTdiyxkmEe9mfDKuCP1qY1nGAaqp80F18lusuj2iU
lnB5ZAeceIqBtWvxRwYzdL7pD/hPq/pBjDC1amC7gBzyo1nXLw6Ohb0Za90R6uWmjpKrstIIO9fY
b2oIFCs7i3eNXbQ3SdW6mOsQE01c91ZS5gjccl9bKXDfi3ggYYB2Zb8d++GOxLpL4MLVEJ1LRT82
+H40HVCxVe8Nw7zKqC9WLujDbdlGWzlCqmWccJc4znMHdRzpGi0wjV9CfwxCvLZZCgGIgPGEvj9e
D1wyNlNo3ZZO+UrBABpRT4EwOsAeMvdrV9KnDPZtmUSXGjkQ2ZF0bcPAOgI/7dqU0Wkq8mUot0mJ
/j0uYVx6sf0FRXS0xXLxrLe1ecwJ1WUzDk9WDoAF+Ak9mkugKIORHznrIAy0XZDgSTSB5e/mDx8r
rBY7wESI2HAIzjwziKXoo7/n0IJb0U7mMMB2FUWB2svUfLHtnr6lRezE5IGeksAa3YHsK68qNzos
wir1jQNCtrXRZsG29UT2JehwlfFv1zLjnMXFg0zC4CTz7L3xIBSK7oV7vQctHu0TqByilNqyp7xI
vrW2+FYHGJ8DIzlYVi22fQElri/0bQOCgnmnty/TzMfYMpLpUxyCtmTuaXvvwZxpQdaut03Thsp5
0hrO1NRfl8nLYMywJD+v93UaPDoh01GudMk5MYJ3Ix2fkDySf0S+DOLXBwn7b0eVNFDNwhkNbbzu
wnFXjZguehm84QppV2nIWRHQ/7w1kDm1BmPlvgTWuvRGkd1SUeysvhAPtKKQpVvFwR/bbAkxz8Pn
kJZ7nVuB3g/6OdbKAApVAt1b8PNRGKQrpm0npzLax6R+NEqudVp1VHkud3AeicUctHqbWDDNAp0B
xlThbvamwsM2TrKRNmlyJfvMwvpXxgevF/e+b9BPVPLkdUedk/wa7zW6TkvFTe6o5XyTtQkZmS4B
B23UH0e9vqd32CBopSHdmzBRjKbqQEPqBEuJtL5Ebf3k2K2/CWxNLtl4r2MSRQ+wx08CWqQL04RN
aTc1ILVU3t1qner3oEIi4NDNAFuGL9Jux1Mp0H8X5vB1oroCfMBpbTf6um9jAOsyulWZRuBBDxBY
EMELsKo3juahKZkY+SUqf7vo79qW3p7WoqSccwzUKB+0Gh8gT1uyqLvhCVk/o+2OF9MlGtOUjT03
Xz0mVLvcI6da4tHSzcy/D7p+kdVTchNVnI9h7WBmaJJwqzXyzh54ROJeHw8uCO80x09s1xljhFSZ
gLfSu8ojH8VVM+rDb/SbKCreYrwGp8IQjzzdqFBAk9b615YIEbD/7M6Sk8E143FtT1RunR+FNyNn
Po/PMU3ybgWYv6IrYm84R0q80eOwrnyc466yQPN7/fuUm4JlWkQXoHjTciiNZpONKPpyIow3Xmnl
y4pDKykd89hw0C4GWy93o9L2vmqDZaApmubRTNoNVLXq0XcjEgahBlcFqW+6JIn5w5zYM8ckdLE3
IumAVbsRGg2xgHiLZaSmDSEM+SalEF3JIknXdJwQ41rkYOSuja4yto8uF/Fra5nnKu7nT7V5mOCA
NUMYbYYaoyW9Na50rrbheCCzqO3shVQyWbluhXRajLce04GtG3BrmkYPXR4J17nh8UFnVbBqbK62
MtD6GyPr7uTovUR9wv4X3sf5YO+DANbA99nupFnmIct5HWF1zyFpHfhuqmMu5LFzu2pXAoNc5k6/
qJrWYhaBJd9E/wAwAVa6phj96UGziYxhG9UMA0d9IpEIudm6Zctf2sqCBlB2hEFFzmNijeYhFRF6
mn666gaAhlQaFhDsFH+dt3KSLr8zmpVfhP5R6Y+KADNMxvqCuQJ+UXeKyRra0HplTkGsmpa150gg
X2h5TKDmpzYGY+5AIK+vwsOsXhf109Az8dUz9PBB5IuZvM3NN5l5/U4TbFQGQaWinjxheoEmgCHV
d3FEmUN4SkpsdNgD1qahxSAcmhl+KsrbrMuf0Q7ZK5zm4q5orEXde9AWMgc7Exk7WyZsnl9Zx8Yh
EwQU8mLIGBOAzUNgi7/XLYuT4YGc9OtTmKG3TJOrRkWzggbWDoAtcy0b6Y81T9o8dZVN8sbJmZEZ
Mzd4K4GYzQNXopANa7m/Y4oEALh/RG8U/zYV+3c7Qs7RW10oStpfLSE/uUj+G/lGrHn49499I4uo
/l8Pr/RNfrSMfP8zv1lGTPmJPr2BrBpot+181z31H6r5859M85Nh0X5yLM+wLIFC7q+GESE+MX/U
hUutJRDQeeKvhhFhfMI54M1ze5OEedwM/4ph5BfJN6mcqFVtulGm1Bl1Ws48pv1hUBzTu5STPhJI
0DklIA3Lyuh5G/0kPyt8ZDNbpQg/m8QWjTRNWv5CrhmZThwFRrtIrGrdqZkz+ObAXakuotH9TTb2
7152z1ESlR/v0euvy+6/ohPJQkv4j1fUucgb9VHXr82PS4olwv++zgtHs8Ung8G+jp7IEzqyDVbO
b2tq/iXGmSwQnbRkUm5nwUdOi3C2GtmfXGHiTGCerTuYYBh6/8WFZH9i5ofDDPytaZnI7f+lRWX/
ovtEg42KzKS0Y8CPGWlevj+uKiTlIcxyzJ+dX9+IMFmxH4FPjbZaGNF/azZNGW4G2yOIUV/57VPD
OEtz5TYNXcYhyxwUkL8oUmMj8MXQwVuX4zND/F3dqxtQxpe5MafS8thX6lgGI2xJe2GJr1M6LjtH
Ic8rzl1urrS0unTwarTURUqCJjchfQe+J53/NSPufHxPAWPiR9kYangelXVI624zEUgKT79xQ5TD
ak8wAdb3/OT77VHTw4OamJu1gLLbyFmkMHytirxLGCxZfxsGYp1qDqSmo+8Gd4TO3JdO8I1MGSre
CQdL8IJtPSZTNOZ3QQ7jmD2O5JppXbNvoJBZwXGE3lJ4dPFnRfF0qcgZMuHQSip/5a9DhhHcMvaT
2OmE7ISSgDK1gqaMtTw86Fq4N5gGAmnuY3BJoqcVUazNmgTOrmDq8Z5poGLtblEzsJrgDERFuDb0
7BSq/jIoTuVMe2Z0dszbhkDA9Gp79r03aA+9IKPURVU9IWGTkIL5OFVS7rTEPCdd/1bHzbWpuVQH
eHF67ySdby7Be/asi67iK4DpLxbYcF/YNX2BF1POMW/pYmALcRLmyIN3V2vxtWpIm83qV5Fn17EY
LrkbHWzibSwAxMrztnYX3Q01M8Ayiz6jHgKMp56cUHug8zWQrHkCTn///eH7d29A/+POPTFrwf7x
LkVF8dpEefTjHvX9j/x+7LFFgdKejxbMiAbbwV+2KFP/RKC7gb1ISsmZI9gcft+hNGF94nei7hQc
Sxa6cUTCv29RmnA+mQZ7CWeiY7FPGf/SwUcnmj3oP+WupHAL/nM4kgWXRpppswToh5PP6a0p1RKG
pEq5wNiCCQVkj2dz45AZkImhOZBJQygffewroT9X3SY8j7ZAhyU/uiDWTbcDYysy3nRIcFjJj3Xs
3qS1RDXcCmfnEq7pB028sbT6a5ZO/hE9Obr/KjyM0X1tadpBTBNVx80YQC7UWxdkUd/bR9jZm15p
AxqHRFBSZGvDoJvn5d6XQrvoiLIopjJ58sHnc6WcYXJcuAkHs3ZhejeOhnPURic/zoOPYeiKvdW1
Vwv7k68m+DFUmxiAJlfNsh+xVEGNV9F7NcJiTbdiGNQ5n/ynCViBN0zDRUK7AphBH3TImdCEAOcI
eFpCwkkOsvKJtDCZHQra6nrvLmQvDtUgX4eEOFshoQHXZjoevv+guhYyVOAAGO7Uhy56BtVo4JyC
/Gid5vaisRCTUrQc/cH2t1w1qJ56MFVVHuzzvKYVjx3/4Ol1exBEaNDOo7ePeR6MUdh3e9MgjitK
cPYUI1wI8Dxq12qcLCP9RARWzKxje9AfUuOOvpRx7QYX8KnMlqE3rSt9JND4LTWM8GRG/tYwmD3X
BNYc2qSHVIqoHGhFhYTT0NK1r+L8BgWHs4b2O7OsfCYKyqCT7KySRlAb1sQxwtgYUvdSevXJLQGk
jGnDrMGojBNqpIMQSbVnUvDQlnSLDRAki6aCO8bRWZzz+YehT+5NWB2LMjBXDSzzBQf9RzrJelE6
D6PQcdQAOGEMCHFsSlwiPjUITeRZ+oYvr65NXIUDSoaP9Gw2erLJdLriOTisOExI+m6scatHArkY
UGHDhPZRkGw1t9u/2kQsbuv0nujrlVFIY63yOUct8RY+yJDPVO40KWN7XQJGixTEdT+DfWGX7b3L
15eBpXEnCCgREEPuAUiEpm48OyIlvTX9CInBeTG6CQhK6T4SCWofrGRQT3N4Zlv39udgiCHd8bfW
Dsx4PAXlusmzO88jFXRGvneWRX8pO4++PeOiSMQuh1qi0RMIg7IB/LyXb1tWTmYUd1U6L3e7IcbM
pGKuG2hiShLQGnKfkGQDiaB76HK1SUOgEn18myQFoIts6D6XgvDOrpkuIaKZfhruMRshcNKbd0Mf
HjutPgPWtteNyUdL674Y9Xw5VKMk6c96HiasBpY7gY/REDN67Rz6lVhLfPhHXI+MMpFTNabKjkVO
hlsxxsC3mvrGjiNn35vmwZpQRmohViVm2+egAiiZO3a/1iosJzV8lNeOyZuZdNF7Lks2otzaB6Ny
qNL1F8RXVIPEkmWmX20JItporXWbIU0iOBkqHhtLCY/NaC2MDok9zkrtajWY10n55TnCQSUJxHO7
MkLQFdU7WqofY1eYCywq4iCoESIXFiqybubIrv4EsPvNyPR67VjatCpp620zBp/RNN8X/NF5IjNq
MJfQ/o1tlDkbMXj2Y+kxy3SmL1x29WXr9g9JAfA9oEF0GyAqkvp8vi+pXZznYhy2oiJJxu9p1mEA
Av3a+y99UZjHsgRn41v5HSgFHjJLPmcgVKoCCF5DzN7WMVCst5ob7MIQk3fdwjJyq2/CSwU8xHHj
WbQTbeWSCE1rasyxVzWhFa86mvwmrdHIV/bG5GlBJzQ1e93NH/pSXzul7E6pl/eHbEThSFoWMC14
i/lYa3jMKfXBhcY9B4NlRrs4Thpmcd7OkyUOOdcYu10JNd9zzfSojGenDf1DrG7pJnrHsgnNfWsG
NNlrbxXEJnonYPG5wr2XtTHAuva+c/tkb2vT2fDcc8AhvBob9HRhYm2bEvtjWRA8Mo7msDHRPSKe
sGYO5Lqzaw0RZBFudDN/0XrY6+wWcLSQMK4YMn9GPeGuXUvd8xh8m4CkeRivb0YjqDY+uAtZieI0
jsmKCBYwK6EdAvkc4LCAmNipeJNtJjuZUwWjr2HmAf4s3QwPob5SZVQtSVCT8C52gV6LtWlVHLxT
dHJHbM9uydDBZfqHvgujPaGqSGvR2xZdvYqduLza8RhuXAF30+uzI+CdDlW+JBjUdzoSVHFcWbK4
Shm9KL1VKzt19V1PNlme0fsVALI3lUJYlLD535cuErK8bm6U026yQQOAGQmCE9tLjs+dkCzN2+Hg
mSpsCLhHpiWXmWqNE2VcE9YdgovyXO0tJK9o44x5f/3+gw++04PKZcHO1VVNCnlJSqscQOMSHX5i
MBPszNS9ls3EJUIEyNFqZ9/FAWnGsn/UC41JVHvm4RInEpp27CDdFQ8NggC/S/ea74MpCwKW2reS
3ZECfCBUpjBek4Q09rS86Vx/KxyykDF8fZU6x23pmS+JFYQbPCMwZOFNwxps1SFMKb5iKiC6aZto
sl9ofdWbhqHJGlYzlNskWcKXSPYkvi7wGdsLDT/bbHRjpCA52xFs1aCm81uC27C7MmRctG5oHeyO
TLT/hxfwf3hN/y/YJ/jDLsF/TB/119f/87/f49f8xzv4X7sElv7pe/lNAwncGH5wfuW3JoGUnxxW
sUFLCp8cF3R+5fcbuDQ+gTWhfSA8l0sxSqa/XsBN95M7m4oxipiCsS2dhb/AWm5/u1f/xo8B3vL7
//9I5DB/9kcQsmORb6bTdbIsruH8C3++fo9tPThCdYBtCcqAJ+xuTHO8lRUmY44ed0PoHZFpHQqH
Qvf9A/Xp0bTim7Kuyv3YM6TVxiglOxTkdqiRwxuDEp2ak1nQw9VkeVdVWbfOK2eHSgIUxOi23NWW
6OPjWx3rwcFPIfn0tnUQwTAsfqiE/s6bM2Z7xX/WFvObo7jQocA4MCRsIX7xOk45lUWNYRdQuPPZ
qUYuELP1z7k0rv0qZHvvufGTX8BMEzU2JG6EJuM722xnbenHH/9jTL7NH/8xdHO4x/OVWth8sEh/
R1b8UOiQKNyUXpLkXBzil8JRn5Vb4A4uT6pFLRXLHXvBVoyRs1ZoEg8hs7Qi7ugr2N+CRMSr0PG/
6rh5uL4AU8UztUxF7S76GO1ohHCmbLw5gXepR+67EbrP9EFRnNqALuSKrTBZF7pomQTFTJas5qrN
hVYcadveTp//+K3OH+sPH7sJL2I2fgouBghe7O9GvB/eadZxU+KY19fYGPyj6GFeS/3JxntIgmaD
7SLxScEO/sm3/Tef7/yqnsWTJLHaGPovOCpQ9rFk8KivleFe49BnmmBnG9yE/8wz87Nlhsac4Hkx
bHIaGaTOjq2fHxmu+iKyLEZ/Y9fttC6r1j2up0OHDkoPDDjF7uCv//gT/TsvafGsz/4w28O9OC/0
Hz5R8r8RMrSFscYGoCgrSV0jTfzqZTBjCXHqt9A2in/yef4N9Ir3aUFjsbAucbTIX803RmkyQO/V
sObQpSXnHwphP3ZjfuzL9Ii49aaw0Y8aZkbYm22s/vgd/5019J3hwFumwa6LX/YlJw38uPdzNAYZ
DNZygGoBYjnOE4MIQfOxsLVrgB71X39RWrZsibR1DWH/0ovQ/MEnwZUxp5UqiHoPlsWb7fpV3snP
Q4d7dZIgNP/4NX8BVnxfTjbL1UF/Lvis5S/LyfNHCheVMFuV1RfC6i51IC4FeS4rn1iSlcr6N9mS
Jw3ZbUX/kADjLE+i3w73nzBjP54Df+fhAVehY06ls6Pz/Py8wEoQsQ7tYr5r/Ht5DPCIcNyrV0Qf
f/xu50/wl61hZvK4Jt0jz2R7+Pl1uDbG+jRWXDNn8n4K7dwJj7Lbzau5hE1txGJVidc/flEyQX59
WXpc7AoGE0AWMwvr55dFbYEmRxLtRs+0xaQRXgNNy46JcdPYYJBp+hNGYzh7I0xukiF/Z0WGSA7C
iryf5qsGOCSJBoyfpUl8Y4zB0X8kzBBjS2CuGT2+M+d8JNvjnCfJtHd1teta7RSOQMCLwCQmWtMf
7deuNW+VFUKfHLx3nB63/ncdkUZZ+IBs4K02ks9mlD0jfnzpiVREZnTjWvBLk4egwmjsZMykTXT/
TTeshmTGttMdcmoYoISSvjqFc5ZOuIGE8RSr4VsRdYj/KDItMBtu8hZy7g6I2D03ehFaeuMR1FYN
/qXs613v4RPLdjhE6Vvrd/AycJeOh6YSu2JApxEAr7YQjUaISib3xuHvWE5C3dfEE0a+vpPVSN1+
at1gbwi4P0ZwQX1VkUNWn0uZHVMKQsZT5Cs99HUWroTvORs7q4N1Kquv0m1nQpT2MDYxFrYmvh2q
0H0P+zrYuJReRz5D0o2MI/GsxjH0J5TJbF371O9AepWPUV+1J4gp14EU9mNkEt+hazF86XzcSpe7
dhG00anSIbyi8frWm/iMSlJetPJLr4JhidDbWSo/2Bdhl96X8smXHKxWH/SnxjaPsWeqM1/mtwRr
A9gbyCseGH9j8temT8gD2yKJpWaQEWVtEBWG8P9Ya6g+0Sl2srfA9ctmUZzDyUf3G+M+VbaPkHNP
3xFxqC7qda9r97IR/anwMSR2YQ7hvDQx5uM8s0rthcQhpGxeesBpgoDGM4GS9MxdkijYhOiuFpE1
5zUgMQy8my4ICzIk7DtHJ9RPawoSRwgoibiJLSyakLfT4O15y+aqQKSyrtLh2KSIBelQvHh2cE2w
peszvqcNoUEPstirGOJvkdyVXn9visdh0Jp7zcZBGL4HUGuXWO79tSaGz3KS48HKTX2LuJ8RE2k+
hPAVK0tdOmxjqxxo0Krq7G+IzoHJBsSmDEP8VgLsbV3ku1rodTfQfj1doJaM2ovmxE9ofiHbUAat
SBmuVhnRExRt0Qp13mPuje+y9Z6SejR2GXV3GnUJDyoXIZ7VNIIqrvCEL5R0ml3LB9U4XU/2FghX
36R1TIjPq9dYATzvFJ+htG8GqPixeXUbieyknvWltrWtSjUrR4S3IbEXuLjSJ7SdAwMotK5rw6t7
ogkgi4wsu2Ym0cjx4pqej1GBnlEkjKXZRsPnHD0DAlc0unEyoaiYHRxeR0GM1IM1K7mvZaxRh54n
MVDtAf+0vQFkdk1cwz7mfnI7lp3cdjpUdbPH/tC4JXQg/BeELjfnGgkQC5TAF3i2n8ll55a5Fx2x
wAqJFcILsdVkDSC/WaaFvKYdpnAcJGLbnPumjtDzdh+hVfk0YdQXo++t9WCU7Q4oYQcsgkiGgedj
ZYXGnZcMgDK4aHpD8Zor8wZxhMm/eMH8iSz6NPh8cTGNgP/WzlPQjMvACsCKVxCsE/0t1MJjlGUI
xb38TjXE6+qiubRxaqE6DifKfyyT/vBNAERdd8q6S0G2YOM7Bg3bMtYkdGkxSXyFRpREDO3ORqgO
65tca53ugdVpXzCB3dKYgXAfA07uE0ReFnmvHvETo3wZsvQ8zg1Y/4UOLwhf36FbbbSULONLURqY
i6bGPShsYw8j2WRK8iRrBlPNjvyqQJBQ3AxDtimlu42M6ms+xN86RfxiHYKantSX8AvzFpzTF9Yd
PsakfGgwno4DFZZ3RB1TrxtX0PWFSOsUPbQh1MQvM00WE2fmnwN2rTs7Iz40YM8PcuyEDuGV+0rD
y1yXzRf+Qfk+iXKyKIlrXNq60y7CsRkWggnvAsbBrKVUwPldpM5jaFlwN6Zh0/XEOE90KyLLFlCh
DBxdYbpox0m784SmkUyP2QE33LYDDHwkBjc6jLRhKhVuei3nkcEv7Uj09+5zXoUdE2IjWLd08Hbx
0EOIJ+F8kZjuk0B+RKb7s2+4+PXY7hZOSsacU9focoXzQcAyaS7546gYRnqomdZRjRjLzvMvhok+
jBQYOoILH3zfqk8cOv06TR3pReaRmrhfaUUuFxN5TG9tpHAWv5uR2VzyqdiI0npzzHICy9uBvAJy
ETXMSzJk+nH5zBhja2jhfZJq72U8kHCrpYQW3FcJIt6pJrNE4bKUTexs3LB7GMMs3JWp86xSoDXI
5jHvm68VM2G+0+K5zhOSyIjKXVqZo++h3mGrieWtIJJ5Mu/RuZI2WKHdiExqZAUcdwPhADWn3hXL
uudQiLubUPG7A6m+SOUdjUY9AjIoWSYrJe3wvo/ta5cnZ+LkyQVLg/fS3Wqj2I6Vpt9lvvjs9PnS
nsXWkE/Sq+VzylZxjcEVIljOKcmMwZ0f6P5QNcm3yOlI3FZHqoyvSTqtp1OGn3EJCuer7VX9wQzg
YkT4PFGZrRCesGT08QMHULts6SstEZWTnpaIB7r11u6Pb2nm31z5LaAc3LulmMsN59e6ynO8iJ0j
bDh82oLQT++K8gUdQOfRpfdp1iZtlx3qmvvFoAUDeVzcg6paLcY2RcQ86q9FThWUsuZwBGJrYWaw
a8p23EN8ma8p+Qk3B3hs9TK1ubpvs/Armlt0YeUd7tZVFabpJR7HD3sok0Ob+6fAcV6nNmOQnyK7
cQpMnYDh95FTa5fq5fvb///z7Yex/Pjzn96KNm9q6MJBVPzUKEOd8sM6mXnDv3OEZ6Dxn//05TX7
OhcZv7GF9+9//tP3P/D7dNucWb+2RzdFt7n1e9TNv/XWkGfxs6bt2jaFFRRACpG/TLfdT7QmTAsw
hzCFR6OAauAv023DnWViIMhnVpo7Fwv/SnfNol/3U+XhGsLj72Jhe6h9TAl97efKI50cj1Eww96m
d+WiJpvI9/LqkItk2YWuvkG8ea3V1O11Iyb3zCKbChUNeWvJKBgrnOq4KlY59Cfacf2db4ckW2YV
g4342SvIpSrRv4N5DHDY9N+IjF7FFjabjqvEYFV7lMvEkliJ0xwkjECmk8nZHpGiTDpRvp2Nt6Ms
GBma2rCeDNIVeq/6kmgISFy3xG+mtx8oL+m/d9n5KUjDgZ2XrnPp1g+OOW0axfW4o14DNkmu7iTE
HteTth6yBiC5bl1RENF4vJFN3y8Fz9CiNIZxPeiRv2xVc+LSlmI3ZbReY3chBTdZSIs4OXOyUoT6
TrPVHeJORwOLlxeGH4mBjFuT6gN1wjLu7O8UW9Jm0zJauo3RrVIH8U4oR2PtV728jJD7tkNRks9Z
ZF91iScq6cNbaI2k2AEY2w4dQyZRxe/AJYxlmyH0qXv9MdeD+g5Y2KaMGSRlDC6Vy5/NUoJKNa83
lxCOHWh6NsapGGQFSaqcfDs3cDDFJWXJWKl3byO4ZMuG8n5ZvNp6NqyFSfIQXLkvZbCtw0m8ISxo
l2HhBhAFSGPKcSb0rT0hfQreAgg151a3XlRcIUHWuVdVjE00N79rpsBdMWC+4HFSj2HmonLYujUv
niPpIKAAG62npYLS8b4xKkTTup5uU3fgklNF89YqcbLgpVtkXuYcTFduAomIQfO1lsMkr8+BiSzX
tYoZWeWiLkwszL5ThNZqaE8GU3ZT0zYlul2mb6iAiwJiYt014Q25nto58+yZWEpGKyno4qZXwDeS
VL9xfe8taEpI1lDCllgaQ2ZIfr6WsFwZq+YLPbLZfEkLNPL2dTKnGOdC2MwKC4ymg0QA1tI+FFV5
21V2/0BOfBR2H+kYYs0lQGY7eVs80M5KJXb7EHpZfmxdWKO+ui09AiQQGRhHPcJYYUAJJZ7sqCHG
vnhx/UQFkz2oxj5PWRjdtFWYPzg3hiz+L2HntRu5smTRLyJAb16L5Y2kkm+9EJK6m0kmXSY9v35W
6Q5wMAcXmIcutLxURWZGRuy9thdnhR73TUBvIgzaiMPNvbZrY+P1SQMoKvyVq3Fhghi9yNxuz7Ou
f9sIwTcEOVQHTlEuIpEwu3acUXcyyUiKsiKFlxT3lla+99hDi4ybKMveHTnthf0acRy5/jxkdZOv
lENcAYOzxVNXp43yayvm/IqHzL7DE4ZPiLdKh0IYl9OxBH36oG7v+nk/gqx9B6Dr8p9PiFzxaU+m
dfz5oAkygzhViYKgg4dWaRiWVl66903goi2d0uCkelG8D8nFzcSHnS5ETVnYeXOEj3ETYDq3u3NW
K29rLv2EaDx98rsGBFkQHYJG/IlsZuBVEpTxh0qJa2MRQ5UH7jPDKUvmBM7FboR8KdH+2wsuFeSv
Ku7Su4EU+O2yCH81FMG901gCIo+3pX/hk/BYfWdB+51HImTdM2d44LWLb4Pc2xyw3WjKZ5XMn742
Fd7oVyzwWMF9tbE7p9qLKcIruOS/CousjeRvQ5sldh1rIc7crJnt1ts+JCQP4u7as7o7R2QJYqCK
UwZpSiHhFPTeuuNsdd3K9CEgfFUcT1bAOKwDNPI1jAco1w3hFbNp/gkrsWz04JjrEg7FnOMRXALy
soCWjBandHKpvSzfJEt0HUT5KW1wJ4XbHiSjTRxur5JOGVkr3p+c8GH0KIxRUaFyDyY4z3R/P+vm
wZDcH6HqrvaEktDAxBLbAmxFFsotl6u/z6nmVyUJ5sM0vyeO/ZrW2LzbAq/hlMptKkNzlbfGr3KW
fyT+DKaRHCg8r39Qc4QCeSKXECAoHNoa4XyUdZuSwrK3ESIl6pd24RMQyEDoHac42xXuFl85nXcI
bnHjsVV0VUSmcjbem1ayDfva+Mh6sO9T5b0SKeycJFEkcprVfpTWdc6JXnU7h02Je5KVC3WL/zZ6
AtfzzcZCaHJGxwgT0GS1eCqb5kmXxIHbjY7xptM6tTp4w8QXIoGGnwIlBBgAy6vBgXW1jqxzA++I
VpdAfApzaTDEK9wtMEwCXgIKKIh6ExtjUHIWyWkuoXnZcxZVgHateoKqnK6tbDqlAMuLQoyveXSf
3iKpIzhOq2LO5l2Ct8JSHmxleI11Gt6u9HwhGl4QgRaqb+i/1rHHHLvxoxLss0toKvbKNyv1zpQq
PV7z9MdmygEhQosFOYVAjfQIMz3xgf803Ek1HOl49lpvrUvWdFQAPgGnQBCiYQw3AKxcom7YH2F9
4H2Ayei19kV69msZYDMzJkXQt+Vuc7M6hEjKThZHr0LYBPI2+oa5JDe352wQ9M6Bhgq7wHYx+nIF
M6HegdXukLgQO+yf3TE4Y8XhKhnCKtbbqasfrRx3HcziU0cEwZGYlw+3y4hwmkt4BT1QJu9mMWe9
2gaDRY6vBFxcYoHtHMuNRTHU9MJ+Qc42DymN3I26tTS8FqAMIuJ6raxnmON6MwxQ68QcWgcHvVzn
eTsmlvy4EYqH2SMjMFs7QIi0MC2TDS4jS5AmF93pBvWF7fQFQiHEKoUO7Bd/rn+bon7qNelcEeip
PpIYdobZWtWQZRe3t9ChWGI3MbOE65JsOAUlt4DO0k/lZqrtiGg0jx6c5RWn0PVinKf5q2xaADiZ
wF0/5dtiUSAkyGkzMvuPEQz1Q1uYD25kgAK/3mY7707uIXc8KcXpxcjHtZci7sAgruOIFtlRM1jc
J7dGR4sURnYjXuFakc1Z1i91EDRX0ZAelJhf0egPeIfqS2oVxr51j4bGRe2nB2CX1r5C/IcGmagf
mtuEg5bug7MgO/MRDY6jJnW9iI5FhSw4nCAVVc3y2ieyuVA+CXzcsYPzvC1JjDT7lAsrC4jyLqPs
l9P2rOQ7OQ3WC5vKDnjWyPp7P5Ua9iUCIBSGZLaMiENmHsZgM84F/UdnOFiq+GoU+YTMEVDJ6eFZ
JimVD21H/k1ZvRz75bmX8JMxsN2zHHNzdW+dH6h9YG+EchOwM8GphfoWD/mnN1ABLDZYyMGzaSVw
SlhX1dQzCqSVkWTDWix4l7tqgIt441j0GtZ8ksxn/DTNZczp9ZQuV4Cqll2ZH8q5X2gcIZUkod1R
3SGjUbCbsKGRU1U9MawtV2adpweHeCmhF/e5Hm7bsFnvAhCgZUROZCvHR4qS6lmokJM05ayXAkfy
2vyS1277ULFPxkWrsS21KT96KTndQ9pKaTMn/rBFzzglLZl6npXv+dFbn/CChyCkdzh0MKEW17gA
koB5a6ePPw81hiXqge7XIhElhmP+9PNg2D0Bgxocu5UClFAshfft7YFDM8v23A47022vLsXZERA5
XZaapZidMRP7kZL9P/9T1P33GIuXS8Bhw6+IM+1Sb9NqdGSZeWlMqyIQkAovx/pKUqrXwTgwWyx4
Qg7tlcZhd66IHRzx5F+DDEQ6ikp/pavpSClfsm6yR1lt+NinUXDv+3N4n2ox3GOiLaUfHhPAomAl
q8vQ+tl2uaVSePng3CmIRXdO14aXorr/eaOtYEsloTvDoP+RC8epQ+Bsn1MEGrX7KMu1BdnhweRK
ePRpuTOOXLmpu6fShG46dSUBA2nFCSb/mrBHvFIaPkSCp9zxyxZcihus3DBKX9ORhF+zQ4XVkyHt
pYb5VJHGyLB4OYaNf8EuH931wYKCzCMd0rbSg6tew3Ku7kYrC+4yF2+crFhVLM0VICH6rW2Wrl3A
jPfCACvHDq7EqyHH/EyKyPyfNx3NuaBaMHMLwzgvwaGhUHswPPsPx2Nr7xNocpebjgnQU24Cdowo
EuVpttsNiQzt8y0F61L/neropW8jmKxekxjb3FuubNDPhV4XeVscBhXNKxAAzZ4CYFjlMggfQEZy
TsQ/GaY5Ny3925+HeRrH3ZBAz5KUAgbiU1NTqFlwVPOWLGOfwTmCBDM8C9c2uW/YPCfTHO4I3jJP
ANBhUBJmeavfk0L0z5U27uXQhXdBkOu4MonYnhuw8C0T8V2TGaTiytp5CsMuuib8EHR0d2LJeSp8
d7xqy7qLCrY64dCbbsXyxdio2kxN+cfCondVXjftYDADLh95kRkGbcI5ch4rj3I/yPRrYngC9Yp3
o/rU3QFZDun1siWLG7oQoC1PPDZl5TwMNUHT6W9Uev7oGFujKveFoBJwhk5vzLGtH0vPPw9JM18s
rBkMUpRz4bx0/nmrEi4/jestkw7BYDy9eNGZqHVcJczZ+opRqWSRojN3NHwxXgXhGwzThIDOPFEO
1Fwc0k2P4P723Pc1E6JCgH1uTl4mzw3d4yYV731ELZd7XGfLktcnx9wraJ8repwM12wbA8pNdpYC
UgiU6R+bmhFt6ykQVbY8W1n5WAkVC9sShzG37wq2kpWyEtJjXVWsMwC7qc94AMbLjmSsBK+s0bGB
+HEyBSEY4gGYGn9OxZEwTidGq4VAIuIN6QUcQrGlezMDd2IooPQUj6isp8WK4DZ9RGF56nL3pSgr
4zgtxEiWiombQYMDzFxxqrJbDzTxXtp6+CihcoOzyvZjNnwmNyJilLnpruQ1RN2XAlSyv4LRY/2z
+m+aNqdgYvvr2ch7YUG5TT0Ca73lPVU9hCPGpRrFjk67aNVqf3qUxPUOngG9bngpS38d2eG71r3Y
6OKvSIR5Hhh8rSobM5TvdfJgp+3rM6+NwyqZf7pjb29UXAwKP99EyxY2DS1X+j4h0nKmaxbZO2lD
mQnjwlW3EZktT017QOy3EsP8tNjITliRmYcZParKjPGdLukjpwkbugPMrNbv+f2E3NJJluoTiRVw
6NsY2kpMwBGogMy8ZHIcWZdscsHMimRcm9MdkR4QhHsqfokKk44/J/LOtxl/BwRVB5uJ3t5aRwWV
lcXoePHv/amD5eCk1J+t+nAdWAs9ilG2IN/ba+zQg8/YjnTgP24pnh1rWkts1JwsFs4xVvPtCSQd
jYXCPEyfkzI4+N5467HjLGZ+Sepnhyw6p090w+1oS1VoTgGUFgBI6hbHtwgiXoZJxqUdPvTQRDZj
oxLoaelEiiOI9okzcTrwNTn4xA0K/LspHX8zAuEZdNpf6Mn/ltH02B7HKlninsZ0PDjjY+Q3HDMT
m8TTsdwreBAsNr14WAg7xg734hXyXRZdQNcZQn1qjdslMvURqdCvCLrnIWWrRK3uvoa6IQKWFQ1l
zUfi4loxMRObenljPVAHzyRPepYRJRmnIJhZXF/gJsOzNLjvrN66zOQ0ErUOaFa54uGGwjclwvV2
sVGvj5ibO5fEx2R48VLEVIM3Etxs/o6AVewSJ9hiOXkifinbVYIHnmGbMNm91TbGfhGTs5NR+i5T
Aje0cLK4rJHH0p1bSyrcfWp7G3988WVqHjw9AzLPMONRuq1ENRfblE3cxa5nBJjuBss3DpzfL92Q
/pY1IjTMEpCyBiTBTfqLibux7Z3d3BTWkVHPKS+6D4UU+pjNxQUMqNHaXw4lI4JItVLCfIeZcz/V
QHnCsL/VmPAPOV2ufCKonlLUCJHwDNh0r24UdluPwpq7bW/4IS2oxObE6kLt+XmA4bMKaGVRfVYX
mrMMRGu7oISgzyCMAruMeWsE3rJjBSrmeobYVTOagjXZbRx/+pzJU9vNFWmsfkf+rO5seLvu16DH
N+1DbIjy8Z6khiYmQwskdge8oWThQkLEwC0qMC7w9w3lDTvBsjPk+Sf1uVyaA+VOG3eL/93hkqA3
pqGmZ781anBA5cPWNZfnOlTZtlHFArjybI7q2nsOiOMKCfCS5at0KHd459eNDejNGru/CsCwZnMH
I/bGaXzvBgspvwzj8EkVzwW8/dSEH5/4R/JZOb66RGjbCdj+NjWdh1R1X1Xm3fV2/ycyg8+pvdEO
kCyukgQHozbplzmZAEyblu83Pw4CFGp/4cpnIsUmc7k9rQaWHfIBcrZUWibkDA3rOjBe7CD6GgyY
4fi0Ekhg5dWXoCEbV8aVwsqQ10hEh+QwjXA+FFT3C3Dwx7bX7Tol+WY16vmly3EJWWPybEXBV5Nl
B5GXrJNiJO3RVDtcY6CQbRqltEFfTOdXlbt/ebEfZ/jPbGQG1yTojMqXBL2Z00WU1R32ojhKBXfh
ZPKLiqk6+tVICK1JHWZEazcsIRA3GdN0o6PHSc3X4O3smeQzHOoORZ9xW0P6WJJc7GR1jpyJrNWs
z1fJDao/tw7t4cnyV2nekwWOMH9rTTQElk5vfUb7ayyzQKQN6HB2JbZAZUjyscg2bQt5ge+znApF
mD3eALUrZgmYTm/yilZ/XYzOgR3RiT3zEY+vi/enp+XQRZ9ZgyGGYwkWCJ2vZwkUUqqRY9sxXJCI
GIFGrZi5d0VdkebdGC5yG07Z0PHiQsGVrdT01UprWs1atzuMVdKGjdJmI5IbsnC+NNzstXYTAdj3
nNeqYLJPT0aC0Ygtl36w2ZxqbXbXrJJ/sOHPF7QeaOaYew4Ms5dqAyh43ziQkkaH259ue1waOEvD
cSS3y/+Yh1stwOwBIb1/PwIYNRDPbzxSrCDJp0Zc5D4uLOUjIPXDdekbf52W3bnaMjMvGJIUPX1B
mj9gbkkKSMi4swFE94pq2gYlCYE2MtaOlPdT52KPmgSKowVwMMcNSICac/DCZtqlTX5PnoWxriBD
MvL/8KtaHmknGkc/ngODOb/RlNtuiv5KZDTr1Kz9uJ6Y5ZbqBZ5JRiyjIfcD6yZb1jWhpnOp68dQ
X2VdfZZl8K3ouRAiviLSFCG/Zz4v4N62XKeXxAyd/ci9uhpuVjukugftkd78c/1OjvMB3nXb184v
MbWoG5q83lkmogjgZrECUQUGyvmdkXC23Fi4NXPzTXBirs9iJABH43ZaLa2+zz1abRZggUOtck6A
yEOcvo6Zwr7JarRRGjhXAHcfOcormLmeL75nGXwivTAvDGB/MZYDixZqOoT1+LsNuFeDVWPerEaC
E5E1in1dRdjlMpYQy+wdyEjhWpj0FslRXVM6OjkHbVDgXEYRfaSSHEZ9A/Lm0Qdz24cusDvSBGnb
FdFrQqA3JJOvLhk2zhj5V1UcHezl3AQm+Txg+LfLWOWMfbEHNjQqVjPdHat1ri72IwQXxe+Aa+ns
3miDaOH8Cfpu3z86mQn9NsKOVhgCEuxwCGqQ0lnmMRUK31M9wELKyGKbyJsabI+DdPNVOQGxC16N
j6Uxr6UaOBrZW9knZdwnDO9L78k3i+mhmt1fdo7Cw6jCF4uQi3hUGVYoBGeyoJfidi7DIk/QiG3W
i4WckIGejTNUCljuNCB7re8OGTzvkOURdPH8aNctlk9E3fDm9SmBgILW66two5hibYo9Y3C5jt/y
3ncPEHdJYZDZc7NAmayN6GNa1NuA+ifuzekNppeCEkoMTmm8Tkn2NrRBDfgUp39NVVyOpGl4RX7X
uWTcpj75CKPfbfXgy201s+80+mCC69pbi/1EGNApW9zhat+QZ8mzqUpSRnMKV5xczhbTaqQSDO0t
RzgzcK+tnacb7c9P7WgVD+CMgpwk33EQVhyKYl5NMHTQA5LOMyblroWPk+d6xLRvfQmLCoKwDlJ6
7EPRIkxZ7Hnam96wtz0IspwDxdLRoY44wZpR+zLZ7f3QjF9uzwXfd5zfajPNGIuVCu44cfZD4QY7
o/ff6Pw/W2mZ3UVdeKHzQgN/QV8/B8m2CGoToSVOpBbmfJXD6u+QcxEmc9+M/dFz2nzVWkEOiXXx
blYhe23jEAxMZR+ijAxTZV+bFl62QnxMaFE7MPpTYuP57buG23ZZlHUI2n7bmiF4GkqZiunMtpjo
ZE7t05Asr0UqfQYBaGYg1j2TQXDP9pIDJR04+xkY8IsNLitxGykSL1DDNANJE2Gnq/ZdNwQ0Ncdu
K0coNVlwVohari7DjbjX/QYklLtjDHXDJQ0VaS74+OfM/GiEhLLUj9iQ1LSBI0k7Txon11/e2ThC
QxpHB85l6NvNqy9HHKSs0a4C0d84yJGC5k1UC6ylIcjWaanosRBJmITBM4ZhpqZZ9DR57pYW+RiX
uvmbuCg9bacirygQAa687p51oElxvQnXsQ+aeyZDhkZu0ah3mcChmnTMTYaSxnc0EiVbeE9WOPqv
w9R+APo5E6hQv1VeSaD6L1pZWLB4WrdNktrb2S7OKsF+Wd7UMciObuMwbjujjdMNEeIcUaHer02j
feQIgCPXdetrYsN2J9WG2oW9wjS8e1Jtsuu0GNZRsYHVEaA3RzyBfXu1erCIo/BjqxlZvQsWe6+H
iCo8MOuStG5BQbJJGcEM2ntlG6xWInGOWeTm2yjtUbhNzV+7i4Jd2MPcpCVLd6izgLWXWD1qBHGN
T9OHcfLSZje0anVvls6eXL3YqRTJUYvYa+l29M0dn2YV7IrC/x1ZkmViD6jCv1P1TGZ2PZMoQMAA
oZCb1LDVW0liIYElxoWgdBs5Gga93C1Ow6yfJabGne+yovJS41tXU0zIFuUeJv9NppYnnRQvi+ao
ToyESacN4ZvVkZ3XaPdaJnu/BjHBxURjUP0t3HfIO6DA5MO4mCTxSFomDqrwjEaxCZxbbWvTUBiu
5bfGq4KsWq8XcI/J8mdEcEvmLcmoJAes6ExRHYX5TeLa4Oj3/mbSvhQmWj6NcATG77JP+9p/UO2M
NZ7e5Bxs2ci+wgixezU0jP9GqwNhjLff49kajPbka+raEebpNp11sVMzSZyYg1dF9yxqQ8TJUh4c
GxVSPvcP6Vy+G634U1sOZy61dpSo3zz/kfH9VrQs+J0bEMcRURpYfgZhLPjFXE9tZA5mxHUMJqST
+gMQEspt3q0bUogpQwFjZcafKauQDxrMsAGChKsh7EMSOerxVPdQJrFhRP4UbpeUuWX/OgMucJYO
IWnavkaIllbMerE3z7hhgv5dOuNzVpM9MtRceBNyypXzZRIT0LbBuE1vPQnSGfU2DYdHpzcYPUdO
SBFzbAP0cTm6hL1FC9VtfZRu/YL+OSEjcWywegLs2wQ15gSs04w2SU0GtbuiTYgWezrPGclPgfsJ
ZXgf+S5t4Za/JXe839iwDk4/EjTULBC6bH9FG8paF4MpT+3iRDEJB9ZN5fgAIYnZkLrj9MxIrpc5
yBjfXeE8/j1XJvtl89Fpmz3Azad1aDe7MqIXPQyazEJ1UK39bFq13Nj1XO+Fz40zghQ8CFjc91wH
8C/FX8ib/LnDotaN9gsKu7y/yuaFKIuwDKGlknNj1vMnfxXv56ZLQByU+6FS8w4o2a5D5AGY8W9n
VEz8ya9yFnfTBXThCZp5CJuo2rfKnHZp6FyHpYnWs2Gw1EezAckOEk1CH96IaEZYacVsuCHeBEgt
fFFrXY/EbJmCrAMnbw/45b5LwI9rx3fzHd9p3isbuKg5HgZneEuViDZLYcMvd1lAwbJ6XhA7GgBo
jy6cZoT+FZQmlYyEtlaEYp8T34YT9p5Rsn2wifuCfRscKtv7nCpeZeGDepg9uMwJ+j8rv4f1bSjc
VTkUkS1giHxluMCZaXGRyIVB55gkU0vqVLQii+ZeZMGyw41F6EM7swnRHSi6EshF9gzwMDlSFafM
oxb/nEQgcG31MMxO9zhpolNKUeq4KBWgomrKtg7JFbA1F0HViN6xN5dwQz2mY3f5hCnAFm/OT3mZ
cpwpGoP+vGtu+gr5FSBYWJ1hiwz5pnnQnsPoFkPxJOkqSWNgJks0RFXdKcc+13SSVt2pA2zfRo3A
xb+ss5JnIox6AgtuhB0RFQ9G5aCJziMTEraiJ5cFksXFBICNRmLj6jTC9KbzrW02mHm8+nGxqfL6
gvk8m+Q010QeelgfzXzI0DkQSkcey5pe56aztd4GKgOoTPnReUFC3oT9HfZVvZXO1qk6dCXjtgY4
gEKEb2hCa95XMymrE4TXICcdRKr29+QUV/oMcm8v9kMekb1Bj5YuTaE/JyZ5BIGbd42y/3gDrGmz
VbsBR0NcJj3GD0JBYYzkwJ+SYe8sY8Nx1MM3WFhPs+K5KGE21Ha1gaLIXUpUWhwGiGLNoDhgKHpd
zPJBR6jSfIS0UWdBecCU0uZezsiqgojrnpxsvgddyw5bPM2du42CW5q9Cne61bEKRq5NzDlNzbm3
j+ZY9AvyT6shpk5dRzRDEfKsF7upHt06bDe6rQiGNwjuyYbXBBlNTJ75iHNuFRokpVit/TFWJlJ+
dNV0ZLONnUf7ufDvSqnUWtuEibjBQYPvYupsWLBNam/tdvM7O80q9NRdIqr6aszjGZL2iMiJ+UAO
TZgBo38yBO6GwSZIYGpbcpbCgdaxkE8IUgBvRgoxUTkfBda5p4rzFBRCOpU1KZWVoh+NviFVifxu
wdit2P1vd0Nvx6L0rRV37QJspcU5UM9bN7AIsO+78qGWp6i7GeYjja1jKV6tUVtIU8zwZC4Oq5/C
b9umGcOwultnDUtCXnJDTpnWX+MsL64X1q8u5M6dIMB2l2Szui5V+UnrHq1J/vjzUGFcD3yM+6HT
5HEZpoIQCeJi+NvICHK74Pzzv5+HVBXWJsgZtf7rA/968+eTXefbCWl//vPlP//716c2ZbjEGU/S
+l8f+Ncno4nqjnppN/98GqSA//3l/nnfz1cNisMqXbV5+68P/Ot7JoPsdlbXf/63T3NG0oF+vuDn
QWb6WPl0hv7b5/7zPgOAwNocOAb9875/vsm/3nee5pEV8f8+x//6HeuIgymSguT/eX60Vfekisnj
P1//z/Pzz/squ71GNlKBrvPOo517Z50NWId+3p6TzgHJCo729lEpHe/88z97YnC6HQutYs79BCsa
nA6kO6D5Dx3xQpCYXnewuPc/b86cpGwXoYrRK+QyQx2tm7AgYtWsN3iDk79J9jgjlUU7Vb1jcm72
QU9u4TC+ENBUPPTWWO4E6KeT0wzLEQ4i2lMZbvyuEu+GqbfaW+SXrj07zmvPuoiwcO66BEPMTeZP
IIDxEsDmWE3U0XcEdVVPxBDdac/mLpxKdQjmBZ5dsYQkg1OoA9h7van015BmuY/1iEW8zxme1u3J
nZ78KEt/5wxDzKo+j4Et72uXTh6dv/00l4fG1h9BQuQ6qzpeNFhK1tcPajxIa0Hp7YEKbpYdgUQZ
NLnMf917Hf0gekJ7d2CvZ1m7dXaK/pWuLfpOBVa7wwPokw8EEPdxCqDiYhNhra9uu6IitrLsflP7
ECeoqAmQ3sDbRXoxCeNd+PX3YpFoqyeIr+ifQG3TW8Qmg5/kpnyqckbrZQatiSEKTsVla4/Dl6H0
qcg3pWvYO70gRr4VwdrN1lEPBdn0gNlT/G3QfSZHxgSEHYKjWNvaiPsAC4fjH1xn+dMNdoSTw3zP
OAJO3NTaz8juwpHJ6SuuR0C/TtfD9TCvYiFmtc8de4NKCR3OM5HmphKIEhbaG7RL0eV9E1dFpeCa
zlb3Fq4B9mCiafq9olDfKMQF7OkUJQMwr8kFDZvfwo0ypkx2MqZkO9PiJiv13fGJPpKa+cE8t+Ya
XC16XhAzG+bem2iM3puEdThtIQFjYPKKL1JN8lPqVxyuxNEzsgO4x0PGzCBMynw10HU9UpbhL6N4
d08Gnae96Ny9YVsfqD7MU1j3a3pH6J0WsC+9cVU52AEc54eO/XYrb5CC0X+by66+gF/3sOtgQu47
/TBj8lz3c8Dsoa8VLkhJuFQKmWRmV88jait2OjYZ0rpIhLKS5Z2c291I+CDOrwK8Un3hoLhHD44L
pQEl1Nz0GxmyNtHASRNkPsDz0TXAwG48ReO9NFR1dCz7uSo5sw4tZPI2crdQv8bRzWO/SK09tfgq
qoZuoxTWjL5FAykz728AkY0LF6EWSavAJCcC2GYcZwxA0Fp1lIxN9d24c30QZvq4NPw9daLXcrHd
eyqIomJnxbtVJfxZiWG5mzYrrbXv2ju00DCAppq6lZnsJrOcq5IDWWMSrk41/O3aeYop81BQKAtA
kdkUR5ugNl6x9YTLLO5Jm9mSZY6wxXh2xqSL08bGFWVySkur6tlqLORctXUHk5JjhF6AW7u0VS2D
Plgux2gLsr9bpTVE/bbsHpreuOPaxiIo1L4bWyboTv1mLkzB8TnfFZ4xrrRP0WOlvdr0vUq4wPoz
gYYbl1lU0EB/qpz8q5uS9X/SjuyJITtHV5+2oEqXdyOnXRII6q/Q14+NQRvm5jyUDlkJY0rwyk5Z
lD/kjSJhnPOvvtffQVnQKCKsk8lWm2+6PFtYb+h9RYzp57lrz1XwHiDLwBuTOODypxtMFn3+kC3f
fd+ZOzBeWGAufRFtlI/gluABAiEBup0S+ehPEOV6ejVrWn1+LNOHiElqzIll2Q+u+3voul8djYFw
pATLy4m8smJa95H2dnOXHYqhcFY4zuuNl11M5NEH1KevEP7e5MROr6EyD5bxOjrDN4fF72LwJ5RP
AJRCcFz2QEN0RIIejiLOjJRGchXe8jfCTe3fU34zICTYmQN0tSYbZji4AArMsTCJBxqMHVqH2gsc
an+S1nqbjtnPVVaPM7m7vlGviR36c/tVer96czVkLLKBb4IG2qYWY2VNf06qx0yO2VEX40wvGVnd
0jjfKjPKVZglTwl523RQQoyT2dppHkW41Bs77Z8q49Y0bW7hboXJz/U+eu9rKv6k5vhlmOjorYLl
EVlSZoVxRv7XKqwYddk4XGPo2DieTHdjVATOJYPadipX+9Sx3mbwh+i8YO1BSPfWQ6NpoeXoqEVH
m9vPn4dIPA6+j3gVn21Q+4gKzPZhsKbXWZY0mEyXCWx2YfQi3qVCcOPABLSH7uLVrcsUaYNH0iPa
Zep3jT8T97YUT06dIhGy7DfoQ8BTEVl1zncw6o/WKG8jZUwDMBWJUUZryXT4uamYtgRyRBTbh9/M
1+gvef5+uPWmcLo2JfoDZA73ctYBmSI4rS2nbzZxLnkuIm866TJKN2mVHzSL3l4X/Ua1zotp0fxa
2OPWNiJSoh093vIoMcz2r60be8Psuzi79XGa0V1EAQMARF8rVuyzTJW1t6YjTWBIGgOBndMQ7lSI
KbS3OBPaPJehoWnQRPVGdd5TiLGCiUsjD3rhpKVujcm8/sPpgpO3RjIWkhoaiOhSiFZsOoeblEyf
dWsMBS3FPN8BIH+xxiHcy5yQg5qAmnbUsdMjyUOIStcROW3Y9NvJDXh++0PlcmpvMqQRhEkRfdps
NBiH3XLL/5CNfiu5w9emwzncXEbs31ichRs95H69ZeKecAqZ5HniZMZZDd+iZiSHR4LXt/fiwXdx
7jKXsWRC3ksmXozstZsTyXInWJdHfWvNVgtxC2iRi0YalzpgFIJK7CMshLMjrop5WkP7OR3cs9Mi
v27zAPVMYvyuPfNLFXZyonxvV9r2JKK6foUVBQBN+nJL4HIK7+O2xi90T7ZBnRp7pFkr6XV3pe89
MVUZSHsIEUu2TLwzTYcjYcBGRgsBbm3FNM1wgZKYzp442Ffj5lBtBpvAEGWfMxuZkervCFmM4v9h
7zyaI1e67fpfNIeETCTcQJPylrbJZnOCoGnC24T/9Vpgf5/6xZUUTxGaanBvsNhkkawCMk+es/fa
FjHTPYO1Nfl/UO/ZY1S1rXOqudZO97YTmtQcJPl0VftcBGrcYNKMmzPpodl6CnS4GbORNmdP/4sy
u1s3XXusCVJLA5u1YvRGDqw/M4sD/jhpNKg5PoK5W5YWfom+nA74NY7s79Mqz+pfeQ4ppu7tj9ms
XrywQpITTsfRPeYhg5KyqX10qYfSRtQ+RHAdphE1nXsvHODIVC/Mf32UhVk4fSZM6Gjb+dOPBKV7
pax409RtvW0j8zhyMNzaEe+7NPJHGt9bI7HpCjDu2zcmo8jCqW/GNCa3mCdY04Ye0V11VkT7yQiq
VU+bnTYJ70dZ0Z3NwxezHNBZpxLC40hXIau2ns4gDXYje5Qz0EB0kb0cs8fI0Vwyc8YsrpO/Za/u
ENq4+1FmW6vpbbInrV8tLX5jdiDG2dqnr+uGezfL0bvoBJfP3uj9G4SARphnd3Xp38dO/1LOljz1
OSWW09J99rOcVN7AYjyPTmYycgilvro7tzVhrJ6I7FXefUl3vDMIM73AYCgPbtsuhMLudi7scC+z
Bfo8GAA79hOptHe0GpHAy60DuWEbNw/QZngLBCk40RgzUMuMzdzQQcJLpFb010ktjIkckxx6Ckrt
ddq/VdpK6Nw5zzJ17gCRrJMWr/6cl8G2SNJfDC0ABRnNTjNVPATsBnnbH6PcFnASWThUQ2Zl6vn4
Apv01kL/e4rjqjx9f0T2uge3YfP9wDKcm7D1LGJwDMImlUjapddON1BH/cli+OlTuRFUx1miKyP6
tUx8t04cDwd2km2rSnoTRUylMgDJjQr6a0LWp+//ycqoyaazQ+CoIOVt8j6/U8u+irardkVdbaYw
WNomOVBMFzIJWaj1iXCr+iSmqdkWcv5tZBA5ndl/TfVg0vya7pMY+XAW0wz2JgQ+y7dUqVn9+R+B
gN1KOkyrW3S7J2G7T4Bsp53deVyAC6w2sWK9mfndqaldWlDtPJnbFNl5FAa3XBnt0qbhHLK8Zn5Q
jofZwILCgWRaFzouTvSJECWXLKR2lJinykVHHnvyYxonAfeso2SmtTLFZbzMGE9NOgAyGJr42ApY
aAWR0KvWgxgeBCZLaYomMylbJqeunyKBYjIzYl9mDAFTcAxcAyUbbSGUOu/jQCPcnzrwFe4Aa2Dg
PBfZLiNAaaN5CFjHbKqdjaUGFCaY9kdt54w/cdiliE8ShyNwhoY9irOPJGdY2wrnw/TbW4dEqFVm
+WIb9v2jL3p0ns6kaQiywCKkOspxZCpB6e11B2yiLUOmoxbzxWTjzyGJEtmUXBJLh4c47HZ21HxI
K3qgI/WBANGg0G1+FhGwUDM2qVOhXbCJPef4CqchecmPrWXs4y7XVCSFAoyxJKh3n07NgUgZnx3X
2nZw0E3GtUVl4rs09RPoJi2bPF7y59THy4CnCz1j761Spu5bPIDkFyfQHNvcpmylf2/6VygE9dkv
ANLjY8JfFVi3gYLCanKlrDUOTubE/spCZzyk6mGYCg3scdQbZeR6ndFELye2nbjFCdhxQ3dz/lwM
zkbPrl55JVmYy5TRbBOkQV32IwrVh5YXFbnp99/Zu7gs5kbdxCW1s+MQNWx22SMZ2c+imiktqAeJ
831G4l+uC2s4lUNK86y1DsyBnwPRGyvDg83ohvEVLVIITgXfCt0AJIQFeVebuUeoZZPpNNX8dVVj
kd+AmpHFFMonSkMSy5DnCzfb2W73u0NgvBFDsk8gHm9nvwq2YR5yTOybs5F19Xpqp2t/yCYr2brS
/AiJu8JDUKbHmQoPdNmPEB3KD+CU1DgOEcLm1bGJ3vI0c41CD6dkAo8dV/yZRGa8tIJoFqv65Nyq
d4Mm0mbMXAR3Mw3rQsQbZ+XBENozRHloBy7HPla8+oKNsjNWCFxIx6M1QrQMuWWVR2S6lDMMXX3E
CMCrRBTuqspxbjoX221/jpL0ebex0SstAOSOPqSPDLRfxp2qKm8M4hhXYvLlCaVRJZx+mzewnANa
ZOCWi2OYnUUdusxc3HJPyYNaiJpr56U1F5Kg3TJr1W0ajj2Inh0Kmui5N5v8UhoPWTnaqyxNLtpr
fqM2enSduKS/+8WAjDQlULKsw3eAyF/RwTNniu3XSi2kFVUzMs+dFyZ0eBRNpiBtn9sb7aVIUJ3k
VpKLSM90aQB5OVKUJt2ouOVKavx1oumx8CJhOSAeeD3bJQpfaLMG/ty4CzSFjzx0URHsq3Hea1Hd
kuxuE7zaToewDG44a3mg/1Oyh/BtFNJa+zWnniTLsdAx7eXC31gBi44oy1+YzzUy0dY9GuOlL+gT
L1JX9g9e07FlD092U9r5W6sWTEAp7Flwc9IhXl2L8W1YMm9XDodgy6s+tbDAeVNQOanVwT5F9Fg6
S3YxyY5oJHSAjZBKVANaT0amBzV6vkI9dFLk586n1FUCOd48GuQDRvpge814F0XpGlURg3ViBz00
eavWSk6RQelX5jinrHbE3Fc6tBA5Jdx2TuTvKhogxwoZVdf4B2OOjrNlVPuhy5BO5whROCdNm5Dc
8924kCvkEP8OocrtVa+mldXNBHoNtXvVBQr6ymPg74CX2HlzmuwNkWEJ9BFfuI3YeI7NtiYfBRMO
v/GQ/cyTs6dgJydZnFpezDFRDE3we6WI+6m5SnOX6uk2SnN/rRepcHOXDf4XFd1tZ7FUENCr1iH7
8UnJtN91Qr8HjK53c+09GV1p3vnSeIjac0WNtjYSsiL8hb4iR+EdhBxfFsd13IFTGdmkjZDXxfeb
aN00xYutrGsS9mibY4v0NP1as28/0deJNkNrzrfOMDCmbbMNU9INGkTvaBvVs1eMmOdqY6GEj4+Z
iRnHhLFuUkJBaXPvvLR8CQK4R+NPp1Hm0WXmRMnBQZv6lD3HR5GPMsUs2UGb4hDwzt/YI7Zclsp1
71vzZpjLr7TF5D/32QOti4HbiLMfrlB7E7dHS5GOqfo7CI+3aYUsw8j7ijZHZG9nL7hkOU1E7FNl
FjsHBFkHDJpYS9Pbto5Q9hGpSKAvt0HYIFot8RcMyZzvWwDDCPqGjT+yjpet+GXHTbkrPbX1eOKW
3t5Rd+4j1v6bbmQrND2Tkbc5oaxWw7qP2Yf4BvSIbbp24+gih/kR3vEeSZS1ScyfA2rkdUclQyJr
AyUtZXhdy+RCLhylSlXR1R2N98BBQWk4zOLp2DzQsuS3qvNzxGu+VX390VX2oetQgVpS3EkLD3IQ
suE2SJ3AFxvJ3tZ0uX3kxF0qP6s6fEWaIDEhKiqNaQn7pnIe9xiWqSQdhUiLug0VT0DqWGZeuhG8
QTPOnz7hqYwtRyyRfVjdOOV0reXPKVkYMaAMLO8mickJS4tyJBPU+lzeMgJWWGMzDlbwAfCMt/ED
CTZHKZWxDSo299hCaZRmCM2R1aLtfW7QUDf1nG+TcJh3SVtduxxMmO025mY/gfrZhWKSBw4s4SZ8
dUZUbQ2X6DpDuDpFDbG/HldSVbQ+9gv1JBShoaGexWm0wOMVAPu9BjB5mKoUG1RyBsx2G5bWp+zI
WnRq8mQcXrfUG7jlfY9DpBjeyCrdi2rydh2yT4WMOs0Qd2POfGtNVe7LmT6ZTeDdDhEf+DCXVrGu
F7VIhAqVXJu4BDbdc56LKrA4mIoUQwm80F7oQ4UbuOjo21s7Kexk3SKuFKUx44j2m33SmO9DP7go
Og0EIMZ0m9f1uE95RdcShTcHaNbr3o+9fRHfAn7Pr4Pr7zwfAygmzgZB2z7tyCbIxmpVo7Lc5SW4
mtlChFb3J7kU/N//C+zp3w8nGphIro80OmaQDvPbnI+4BiLxztue3Lax0Pt4pHSf5q5aWRLdE/Uj
J35ahJlRgSfvfheC20+N7pttBDd2mAaHktsKBmaP3oJNxeNIgeRmR7CCtwuLxRO3D/s2Z2RREO1q
0CF1GmI4s/DbUgNhkRMCTWV59rsBLYETIUhJjLvWGS7CLT5pMd+6qYV8fFCvjdlcS0VI0EDEJ4nk
AVyCNy1p8JmBLteqg+PfoYfxWmNb9lO0EoN8qCvjZw/WEzWEUWxNp7lMIVNsM49YjMfu5CDFme2E
ZFc2S7I3IP4hdNpk+JK4tq/aFhu3sqxNZOcxS7j4PSoGoTg+6qW58mbU4g7CyDUaCWlvpl+xPz+N
dhjsVJJdEg/vVvwN6pfcdb1adqkANbEhnAMtL3ArbAKS3OUtcEPnUnfoNCTdobmdjlDIIqzRGMJj
1IKlCT7FCJI1u8/z7FKBCYb3XnoEPwPKHuQVJpD6HvzuV4ue8pAN8kkTPyQMmf7o/LciJW22sBHq
pDTdmdw725xD4ppG+HOUuSFxAfa84aY6ufLkuXhl+hHICz7fS+7onYxGY6c+XIUUs+6MEjHtD1KA
c6qYgXJeecu0YMOQnflYYSRHU1PpO1FLhMsAxr+J0FjTj1oN9kiHwqh2skAfXXRHH6LfiuDlU7Lk
N2CJQcFf+fcjMvdtG/bMVWivRx3KQy+3/D2oE85qmLnnGfPRUDwEEeNns2bkhI11ROvp6uV/56Sf
3E0hSaWwu9jBkQ1tK2K9WADUd2SUpyeiUXc0y7KbSNcHe5G2Ro1zciTGgLLvDnKB8btF+LMFqEfj
z0x2Tj/8rFT3mZhvhcUKj8fMY6+9j0qJMje9D83FA5+xoOfV6yTRLTWG9SvOW/Ok+8E+ePGUrkdi
7gWaScqk4pr0MiWUYO0ME5na47cq7EEbQ3fEdHEJjXCiWtVoBAjbPLOph2fDKnIqO+GumslxTyPG
JKGT7lTN2X0qCr3PTec8ecTXMmpJVnSrNsLERVlLua8d4hcVzqI4v4Wlx6BiBOYWmROH3uCHldT2
fugr7mYC5fZhgfWGwCwXSOBQ7ZMSKBx3EELMIT6mtv1g2RprVcWBvBvRIsf9sBwPxxf246ckEPe5
RPA4h6cBZQ71b4yL06ou2ELs7SWU7lsZdfFOTcZdYb3aRp4da9fneucUVpcRXWVpPzUFDRo/82Ky
q2i2QZxhqaUAWe5wjIEwWDwwirnAlDFiSSL3wEHTvQguOucTPP5T6qsSXViwyu3ButfkWcZMs2I5
wJ0J3000TQRFYy6rh5/5yH1RetmWGaABSbGCrVMNR6utfqKN+sr7oDg2waMIiHFsCVUQgTZIzOQM
7VsWMElf+NcgWpmuvEerjK1IYfw1R5pqZldZFGpwC+Otzqd9ixUScScxaib1FzP0eD9IY+Vq0oj7
2KngA7Ey1JVjbK2JLumEjbKwxDHxaBCEo3WAm8jOPQ3XrnJuJO8fo0SfmJKSSsju0ZoVPhGT5sik
z57iU0oQsENA9S3BBJzI4CP6oVrSVG1E83O6YUZswXCgCZMVEo86a0yeIBoslFzbwSLV8ig3zYLQ
F3v8mBaP6BAsM3BmkhBAGYxWKGeMMPp0FZQLvFEbfLLNOo2Ju2HJKdY5fWUBVakG3ho0zeuY2/Uh
hmRTGHi1u5TU90m+TEF8yt3QYU/0X1qr7uAB1NlZqezaBiPAWDIm2hGRopgYcbbYp+Cxzr8wzB2y
kjiVsvevGFrCXcntsoZFtTHthKwEjpmGqPaUGDlestyh1MRhkBT9xdYu+cPOHvKmpO6ktsp81F1w
LElH9le9I5kCDfMEn8t/oyfJ9Y7nux69nwhAHbAcjAYj6xJXlxYd82aInU0bcwkR8fRpBLpGZkrr
xmbprGX/CqjrIZnktiiLm0BwTKAPdZOaBycg0SEqWDZwQjO0SK4ida5aTgWp9+MhKBhDdDbeINKL
rsCa5FlHMHb7Yu+yqAa0sHJkvAerICpF2W3CfU59ajBBN3o+aKNmi6cpZDkWuDi5Fo0WbTrRknSG
E7RccrqpAwaFo9eIbZFisx+Ib0bRttXSeddN0+wtCILQ00+deMQhj7FkDk5acIpJYxRZhh9f8hpo
Xho1G+lFx7jzHqau5d6No7sJEyGraoGNgptBjbA+MpuNl7yWfUK3YzmLsREG1TMnN2vtkd+0df2b
ibklLGX+SXW12PVGyeUHGiszLNoitLsG8VtiumNRW+E/hm5lk1gQoAdE2oHjIunJG47JkmaqOm5K
uvsM69xps0wXp765WBFwHL/07swcTovGp4u2HhelQN0di/i+gHea+hngLcfCCxOcTbczd6RgL7Lo
CtW7r7dgKAFHB4gmUDMfaJY/VWL2d2B3puMAUiK/9Yvg06ZVSRsBIX4SFY8twSOcDeZ6nRTTrcfF
tjXM/MWZH4NRAL4sfs9J9EqAS44kj3SlipOSmadMh0N133jADJtywSiozSAj9zgF2NIdvEqOpl3k
AkLeKvQgkZngEoeltKmn6M2WQCcaa/bXQuyjGRLX1HkXmEGfRDM8twY5A4U5HXsKuLoP90hGsQq0
uJEjRSzU4D0TrYZxVgqB9GLxSbdpQ4CaeErd4QiEqzgHJVBUog3VXNzrVuA5sEwgC+2t9FDgBmiA
NnKic1n3D0yPnwN3IOcwmThhg7tIGwUkJ7fwfnB2WG6pH3neCOxx4U9KqPFKaAy3EayiMfmQzYh6
smDFgQRr3SoV7IK9xa5CVWj6O1s0z1bqpHvfrCnqq4ktI+n6d44QNcDg+wmhP8ApgTadRTa3mHSn
ZqIZ/5YHPccbHbhqnbdNsM0FkTqIb/Z4Qxjv+BmDMFS58HumHeFhzcEgc6H3sSdJk/QYmpMx8oXg
vgWlO0vHpuF5FG1dnYNg2Xpr0hqc9t01CCII4otG8XUQsQb2x6iRtsl5cJz5mKh47c/T7SCGByfJ
TjNcd6o709yr2DzYcXbjtck6TuGySipCznlOvnFwJk4NHsO60dkhNKpVObf9oW5nHz4mC3Sq8Hez
BADrrP3mjJj0lFAbYyGx9z0F4greygk8yjVs3YAuhEVoXAfM6TtMrt2pAB3kyJmWjcWCa4YQ0mkw
dc7gWzlPG+ti1vaOw+06qmWFreQ3FHdKaB1ji1Plly/jHtEPd1gvw2Nk0/nMa7ZdWzOQ8XCarOU7
s0nw4sZii2DA6CqCKDS/mJwDYvaIsqsxLDMsjQ8+pKsS3frKbzcel+2fZzFTULPYEOiM5lT3YWHP
64gA77wxed3D2wKqyJGTJ2p3bK/Y9XmZgY3lULs5vAhuVsZPyK3tOn8RQS3wpThYr2N17Pv5Ma5o
w9dO8O4rPEtd3SEuWzCvkRng1oIFpHpG/IXwWhAaHsI7a+J4Q9dya2bUBD5MG8wkAbthiA7d7Jwz
sKxFUvuLwYF5cB12ATcmvYNjHl1W9G7mcNv43m2XwOcRZDwN7lDeyWnmSqePBfZslbN6zxXYksCi
bmGf3hKytw2MqdpG8y1AinWtmUZh/PwJdpk5mNas2y0Kdh+6fGXbGB6jG5qQ9LtqqHlVRf0GuoBR
H8VdMQTQHGJ1KEqbuc0nf0eylgaGwtQPovX4FtbXgTYdRavK7hW9kKIo+v1QQhPG42ivW1HhoyrR
kVt1hcdpdji8Mo1oTMg88zhektS/M1CNFGn3Pk3Br0RrByGqYWycbLrPIxBbjO/xtWpuvizYDRB0
TkncPjlZ84MRX7WivzLt2PoCCLvpz4lBUkVDJbLJduxSQRVbe5R66SdHKK6BmlgMktgR3YRoKUYv
rvGlsslnBRrzSUGzoBKuCEHnPjMXWyYZJfIwpsyyG6Pct+2Ez92CgcTQet9rNrXBROKCP3NeT2Fm
beFUcMJtMxRe1sCIpAZYtjZ7eYi9GMe4rm8wVNMfJMqrauxzPpv22cuz2zpsYCuXsj2neXeIzDQ5
SbA//GJ2TjGqmv1M5w80qToWFmV9CXpKaBRCLSurabISKxN/4gysTnSuOtk+9WsS9a9VnDBOoH/I
9UTrJDLR39otvjlF93qx/qeRvfwBFOSNldIW0cG54YrSUXAnfUgYvv+70L4Pw8P84NB2Lsz5ol3x
O1dUlIDlT57v8G2hMXKS1rdwuutNqJxxNWRZuQWCCM2vfjZzWlFA8wbW1vZ1aORnKe5YLBHVdZvU
+8AOe55xINq6LA4VAn3pImMsg70uJCIIY8Sv7EtyitWEmARC5zqb0cfUx6HmrN/11guysy/I0RwR
Jxq9Vk7XUTPkSINt47e4y6oM25pGmoy4ZsZVsRnhC6AIGPEOMBKpkd+sWxBAu3S2LOpwNFEIQ1dV
l7+6XpocA3tGU4i9gUzHoTqXtEMnrvgIFRAvH2EBtS/YVJgHiGxhmoY3ldXqk582Xwnv3ypqpmxV
66BZx0241g7bgT/8IDYJGV6Rjbs663+hW2T2KW7j0aj3Fowk7IV6TRMI5aZkmiBpB6U4k3eOpBU2
iyejfY1duAvmjHKgcPBTj/O0Bbj/3ufu1ilTYofdEN/6lwHheUU6PZNeexWVinZ0VDHdMc4peqt1
HnrWVdrLqapQF1mye6mM3dSuCvzRzQOZk3jpNC+gWTL8oU25bov8cZjEsfZ3vsVxqLab0xiWDfXh
8K+P9PLR34d/v+Tv1/3jS77/4f/i6/7xbd8/4/tzRhkgYfx/fprvJ/jzXP/HH/X3j/j74xbLOiPo
//y1+N/+xv/4UX+fxi42ioisI3ZHepBG2TO2thUD5tizilOYMa1ESKVEvQMntJuXfzdFXpxUkS1d
9eWxHJArnb8/27f0jFbfH9KLnyD6LV/w52v/+VksdGhrl+eKQmyx7FD/fvznqew+a17+frLCngws
Jjt+j9YHG4nA90dNaPAjvz/85+ME/sH8ZxT/LSqlzcvj7w8NBE3/+q7vx5OzDAn++QTfj6tllP/3
+b+//PuhTLx/P/2fp/v7T3+e7u/j76//fvj3F//7ub9PXsxmt/XC4V14cXUCDteYzJKd8pTkrl0c
wooPhVMjKv7+bAsr81+P/8M/fX+WWXKSrbJBn0bRBHuHTI4zgvlfyJZfwpgIcnNw+1NA16iFuRhN
M2/D8r9WpUANl4982zsBE2Fi7qWcLfweSzzprogMwUs4A8bnSl2MwHsrB+qqtJtGYmsPVgMNLqm+
0CyxDTIwYInFKTwVtNPLgMF0j67AcPQnkSV0uBc+cZ137TIlKghGDQjRzIrPuZsfUSee0RgB0WuY
tTMamVZDVA4wpvCaYuR6x+hkrup2PYSexC2U3YdQXvlxaD4syQgP3llcdRiVOLVvipS0Uxd0Qaxx
/mXBDY5igfh/5UVg7utaKU6Rt3nhvkJy2GRNUd42WfbKD7zzx37aGa2Vok1ByBUlO4At5hOtIcg/
Cawuc9MtbXlz0lSEdVosQ80KMioi5SmQtxF67tEW9q4ZwwfEXBYDt/hXIuZmUxZDi71T95uq34J4
fCpIZGU0NqAImWJ8vhrfrLKv5ozccJyTjMwY5uClHs21Jabfua3FOk0xHzkWjZAkNH4Mmbvvc93+
CryWSiOnbg0H9ylaytpiPTQUwq0VU4KPn7ptiJQE2HOoBTnIXXCcsBjhBc6/kBiXq64bMHhTRQZd
RRoNDiBE1GI9BAFtjwCkiJ4H0FJXNNSYBjhgnaBXjXAGMS7XHaL5asLTa5fMmRG4F79y33gwG2Eh
pxNosd0RQ1TTDassSCXxcka5cxBQoEoxtsxafkHzzX9F9ZPdBOKRUQX/kbczp7AfGHiuaGW9p51E
LG3H1gYN/8ycU1nv0xiRkjMsB7fG2EbKvfF7612QfUtTRtQbU2aodGvlEtFQhq+B7rm4sYA7hs2m
m6OZtUz10ubYfgM3vtKGfvIgeREYA4pQJdeplxAadM4mfeLUIM7Crl5iRVJ0r1c0W6Y72bpIYqpZ
rR3yGo6Rkf/y0Zm5FS5DGQX5JYyyArT2PokYAqPQoYEwcLIeSJBBhJs/puSqbn2rRFRWMK4f/UX1
lD/YyviaCX/dGMA+1hQTAZxLeT9lwV3s7nWDgIHz13shaFKDoh5XDaDnHKbdnRkrXlL6mOS4IE7H
wdjSnafyy8c7RANgnZ7dOIOtqCk3klEbGGkWSGO7Q2TYODhD6+5rLJpLZhT3vhVlmzTpn1Tz00rj
ZONTlZuZLncqY1ycq6NZNiidEOAtaI1FGaQ0M9n8QFzQW4Ezdl2KMdu3zEXWTOWZ4Qftwcsh4SjF
4KYVZzzXxSq14h/oJejYWzTCA52+VwK+eI62ayF3pLX9YsjFh0TYDb2AEsNBKR64pq111zMCtA9m
CyJsVs7JbCpE6pJ32hgxAhdiM/bcaBqMgM13Qr8k98RD3eU9xZ63T+1rIXxKOtEjP+nj3wOzH/jm
nMPn3EdMgmuxHjnatcy8hMj5nUeXCXGfmzccLUiNZkM7YyI76IWPHyag1kZXOXKjItC0Ka7X+fuh
5q29mSx3vgTdvCI2CXOQIgbwz4ffjxvazgAR/sOnv7+pZU0sU0EMsVh0x38+t3y/MTcHJPnBqc6b
ct4L1YHWrIfj91c4HOY05f1lqrALSfgMwWi8APdB/yK7szYtjPspNFjRXfo5v/cgPx+0tK6hVkc6
NqyUYWRu4PHOQeGjgwNWmY1QYDH+QSaJcQXepL13tgrsSHNJi5KOIRNmPwV4ISU/zTnmFdFFuHBe
0ezcI7+O98aikbSixjpnOQhWq0YUIbDadl6GT8U/9TS7t1Wc3slBZeuSwzBFNTSeyEfbFT1Wk8kb
K13ar1w/K4s6HYWl43JdjcRn1UN4SsP4FWxZsPjdP0gOPHH4YqQD13E7c4ODcLJQXIWItsTOFChN
JK1kw4UQMTFf4HjBP4ClW6WNs6eBMG4DIe6ITyB6y1D3NXrcDXwHtI/gnLlrjrXj/CYN+2A6JZqT
eh4YaTQvtczR3TntgSftkNHZyA99zirP+L8lCVL5ldfgtevdH/w+u9Cyf0uRPPpucbV7NWyJTDlU
0/yST9mBwBXQTsrf+FV2S57SWxvbbDlTCQ+HJJ7Jn68Qg6xT3/3waihsDlQjZ+rRWw3VdirbJ1Pn
CCCQHUeD2AqFqFcFZ6uZDSzwV7+jt2GT3WSZBvTSmKYg9X6rc/xTkX/jLhHEjCgxA1kPQ93rranA
C3odL6KKsvuAqd8aine4cTtH4ggnYyEgxbto6QF0VgnGkjA37LLAmtEIc/LwLVB76Zdzmi0EPKVl
1Lij0He2HFJai7QIIwoe6hB9Dnlrl97+0bjeux9QpmZ2dHTpjkwKwb9p8asQPYFaOLyIrjty53wN
JXSbbkg/TCl2CxSwNfVH6XQh5PzuOcmbe1WYFy8L3pCGwq2qUMmZgXfhYLTmyIwEMSnJk+8T+ntN
f+zD8r4N035b+/IZ6VS5cYL8ZXK4RCSl4raZfojMwY6sr7Dxf5TUBZ1DXn30ioLh1OACXEUuOTxh
D4wUAeZrm+fnMc5iLlsRnJ1mvGlbxyexwv05xBmnRlt71EhLV4psh7h9a4biyZrio0uwXJEnbwwt
yR1rm/OkeXMTYrscF+hr8+JkNOgNE2IMRNp87p6BDfanfmb3L0z92RoH8sWoxnxK4aGFBE+q/DmM
axgusigRle/dFJ5i771O6WNGJ2Vl9fVxLqA0D151dAVoSjqBal2P7tUbuaYF7YrtTHtkExSFWqsq
+T3WoLaECqHxRpjSsN2gQUsIEYw4JAMAovbq1GaOsWkF9U+WK3mMem+JD8SlGHlPU+QNu65Tj4YS
FyN6QE8LrgQOCNMxpOtVcmQkglwu8kaO/HSwJulxYMnrxdtx00EE2fWduqolTknaJ0CcyP29qdkv
ji1L4dwunGM6EF1PBHa5KUmuR1DXwcbdVd29OaXD1tBUFXA5e0UwOD7rlDUF3a3Vx5t8cB84OcCn
E1cdThHW82LLHwkdARrD2vG8r05gcQl424s4kYeILG0j6mGX+5eqpO9eJgG96pzhz+gEzG6b8M6A
P1hkUGuFQUC4aSwlko2oqDGhOml7OE3zxzxb6xn9J9gPcJFdVMYrn5gp5OHVRlcUldTajBq3CQkQ
K6PoHkxJVsfEztLjZ/CQMEaN4NVQkrXWUZvc/6mM4LcdkEmYe9XzXHaMjLvqy0qbaz4vqGSKz7nC
RpiP9KS1+0B+A6MXS+x9XARbR3+FkIRM5i5MI/p+k4ziipARfohb7SOm/1T3/apzYX61nCOsOL6o
toy3pVt86J5MLxA+W5wlN5NdddtmWMGqO6VjjoSa3j8BCZqAFolv1w5xS5K4W2+Tprz4yt93/vd0
7BI5lNOhimFeeqwCKryO2kRW0b4ptnsYku2e8TK1P6Ak8Kf1qbeYxUKH3LNoAB/UNOiLqLg1LOTO
VTBCtc/v2b0rxIP1b0awnG2xoxWIOBzKN2rueDPo+qvvcNr49gIGpSrogECtAUmAIA8QemvM8nDJ
kASV449Z0D6XZfVzmBHJTN2zDtUvllN/3TcsOWFKHpdJMmEQeNxCJRH0njUz73/mz7+pEtA94xR9
erhtFoLOrsAhZywgdaM0vrrMq24bKzrkprqbe/nhMqhYj9FHLOXr3KNMYpzMAtHQCG5D/9hkyCeZ
CZ5E3bj73K6MfeHqh3I23kA4MmRceAUsr2zhILZ5ZfPYuQ8rSGdzyBAXM8c27tBHxk66icnpxDf5
uxnGdGfVjJDMVgiGhm/VgN/XcIkyVUFOo6fwOSMVF96G7E+U7v+Ps/pP46zIZv5v/05k/1/jrOL8
/e19+EegFd/yPwOtTJu6z6PgtCzmrsRF/SvQyv6vuIhNgmclKh+k1yT4gkRuo//+XwzxPyg7jyW5
dWjZfhFvgBbktLyv9q3WhNFOtKD3X38Xzpvc6RucDpmjlqqKJICdmSvd/4Ho4FvcXXwxxf8ttLKs
/3FMKW0akXweHcKz/n8KrWzb5+/5Pw2+Po1YWBAlS5GADSH4rvz+/6miLoPSoSgURcchGLX1nKon
85YlN0HDD/7fA5YAltAC0GYs6f9o8VRy8O7TgxEyvKJriYxEVm99DH/30MLVnoEcuXMXlrsptdU9
ZJdLxVz7TlyhPvjDgG8sWTmjTKmfnJ9bT1dbhIqhdJrDqZoc7Ol2snXTmSNiR0eNOxIqWu5DDETA
H0zuebXk17yyHwUVEOugJ2EUJSNSIdiRtWpBvqNGdHkvtrbPrwzuzzxW6WuXkb2cipqy9dYxLmMR
s6mQcXXPFnVxmHgZXczp17OXY2/mbPOs6r3IRfuMjvDd29Yrcbnq2Hu9RYuAuXNdBHDw+Rrxpaxb
JTnlc8BfT1NxXvo8Z2wxiSvRyEmFKBJGHa2XZJrQSpJXGX766p+vwk8aINO/CBleRViXffJ6tnAf
Z/O+atsBKiBjKXNq8Iz3/WHx1WuY0VmHY9I5I4j/G72o/GuZ7F8qD31GzbRRluPir8QAK8Ee5h7S
tO4r2DTh7D67ld8wCzHTJ8dnOQCayPM0G5zdhFKzs6amPrv0rScNkmWPt/qaoSnBRhC0iKbzaTHV
b1RC8GP3iceKvNalZyB0AHpl7hEzXmtcw/u6o+ar90eou9IsyBhUv6U1iiPnJZTlkflQWHNlqcYY
NjKaIx10ATduQli0l/iCyKmYPvT2yygnXLNQd17pXgIn1XzVZVq/z/nCrpFuiS0crxKQmr0Fvsl4
HyQi05j4r3Dmd0nH3IrNkdyknHWhRb1QSvAnbgMiRuCGV8DA3l0BkqUwSbW1BIVk8hGVBhScKFGk
Olp2ww4xcUufZO2RwUzACMxpzhbWrC2ACzYztdyqMeq2GPj+Mkt0ED3UqY9SSbywuSViKjazoHyx
i9O/HmvTGueeHsXIkC10fnRzdu2WLp1dNG8N1y8257m8KIvCMVKZBIXHsdopVvQqUesEAuZ2Im29
ag33d7JmYu9eWb5hzAf+FDo/BanLw4QxZVXkctfjVIhL5T8wH5baqcwxg2cATMoEGmBX+3d4PrdS
xY9elbc37p/4JSy7xxiv5pS0YAzUmCJLwFrv6HppPIZuFN+1BGSylxTgPP4QceIlqFuT34shfK8p
ByVWjoW3y6mry8quO6nQRZRxQoiHVnmZPVEfyqo4pEklHj0MJ3ESQ6EwOhT/BpUVBEkftXjVW5Ts
kAeDk6FpDYV7CfoQQoOGeMd5QCa9+zcKaoe6y2QqcUkX370CF1t7bgA3wW6eMK8MCE5+sx9r/5wg
Yq+ECB5mI/FhDxG0lqr7nCJiFQ4hdXRnnKshUbKJXVdttKfCDVKdZyy46uMZRBTMUDZW52KJ03fH
U3fFcAGrFKFzM+dJJQzCp2TEZy6maJXgZP4YnPpc50ANad148br8FvKMWUYPJECFU9WjbgqH+Q1w
8xfywFeElE2+rKXXFNimoit5DJN76pnfTj+IdaNEjceUN1L4lyUIE1h5Vb0XM4FOaZPvjNgogqc1
h9XQ2w4sGgu/I1MULyv3yGaig1klkYSmInzpNE0z7wC7QvPYtWKe8bjZ2V5KoJz9mT8Rz8FJieil
7Ay1y2ep9m6V3VvafIkj++mDmbrtwS/ya8aDHFaARuZNp5h9Ue0xok2b3zDJnlP5MLgUHhXsSzLg
FvR8IvuVff1vFg39UlzkG1NH7XPLpJPPIMnuK5yPRl3uEorAUUwekyXwWGYyDEUK4Bml2drJzkQ5
o9XDxBvW0RSiN/PPQgoS4y4WqVjtAxK2sTntU/KfxlIcgxnkDRnAjWVhZaW9A4OTzMIbJwRw3yWz
Qya4mwyxT1YDG8W8fx4ik5F7ZninPgixNTjlPeIRtUEbLjbtzU+jt8Vzb9GguV9OCTahqx9gDjBu
h1kkzIlGJnj4cfJRQ4vdqj4wmM+M+QqzEZHLyjm3VXYjCuET5cvaQzNLZ0/u3NtKCiHJa/cAzViW
s08iq+zkkRO5cKfR916rOn1MAhR0vtM2DHH01Rb6eQPrhBc5fsRz9km7AonNmGKAqMg2ZXAfheDA
a7oDL5MIkYTpD0WNHafjXag0sTYqmt6wyJDgSkC7c/vPNbi6pRp/TTX16BLNczyIim1+r8hNQpX9
70cBkSFmhjS8wOjCkoJTk3tpPab+P2JJN6rW6kvVVQcknYBjQHePOX6uEoQwjlZTiOLu1UyAwAAH
JcYNlVc/gwFVUaS2sQp7fKsJRI9EDebJ44zGXsEEHzV4uxCO8VJh/DfADI0ESytBJZRl+DtFl+ZK
gYzYRa4iGuCnXylWncJ8tgPqNGZV/rowvOsB1KCdmlufwSQSyvgvS6tXWC173rPqwzHQ7jHeeED2
932z9Ft87pehK86SwLiska9jE4+BU6Mc1PYWV1IIuHjBxtWRiRzoSfKCygAZy0C9Z3qGXMtClXjq
kLZ9c6/qstn0EwNfKk+7zcxsfu2HAEQybzjD8BIQBLATqYEEeGk9NIhNu+5rCaNuNc4JR9ZJ/kpp
aTaKi46sMTGyfK6gqFP2AI/OqK4WD5yD9Jo/8HCHgcyrX9vBpmvTkxiH9IQ9jz73xj/GAV7CoSSt
295c5Zu7cDxx2uXAb3q7IET6tnDJhenPMJf1VnX5n7J0YzZfM5+kXXxwemNFaEfjmv9gE/ww4O1w
W1mfYWXadK2JuxMP1PgSrriJTn4UcukOiYj28XBzxyJ7mrv4KoOY5FEXTPuWNBgzAG7yNuseXKP+
SXCE24214uEzbqTfnYHD0EETJTAECgK5clww3QVODhwDf1rRTzs/1c6DgJZmmrltTGcA+vQbgFkz
cWu0JTL2UcLaNNjFL59OmeJKdQqfB0byqlnJVwxDsChIiFWaZK9XYzMw1llokemMMWOyV9iYsR2s
yESRvFaq5dBGOXbnF+FR8NRHcVxFnBRpLC6SS/GcV9jR1DLOf2UxfLMUk+GonulAqrdkkT6rjsf/
2FsEX6vLiM9ilUyPXuI8Go33s7RdsQ/r34IAfKitCsvC+H3YRJScMgO3L6X7LDs3wNJGcgELAGTE
4DNdMBAEVrXtl+oHa/lP+EraiW23S/sOFfBkQR5j95tTJ85GK7av6nPOedui+OiR+oxGglnlYj4o
DgdF32ZngI05YMh2x/2fbylDqMCgEL+Zy23FZmsjJxA7YWW9WFjvtmYo7yV1r/drQa2C3wTWNsgT
Al24ekkpUn9KWezQxfkaf/rdSJ2Olcr/Vi6NnKH7VSmatZWXIJX4FGngDpPEXXf0jS4nJl5M0aJ1
MPjuhpQYpNiGEc+I2YkLItkJf0PHGv64fA73QA7x8bngQKgY3oY5sSds9iZnin1YpdRN6fO41X8h
Iw8rz7E/BJ8xwzx2oBTCr7HAM5AdIJKDAFuRhOa9lR5jNjPYxuYtWZic+Cih1CN6J7sO4uc6UWrn
GE60LnXJlU/eURS6/Dx5DgZcczYK1rbNaHNxxeuUuuHBcVS/WhBDMIM9OHHWbSESfuN5IQHGXrwe
XWIfiYmC04WYpu2HyquvnSneGE98wD6gp8KoGEG12QdMqKNrhnfPfecssexCpe5EE2ElmHAbIsvb
QxIGMuWP3JK+/dRrGLBHD3seCOsSEooFEvPTNkQu7EyCigG0CbtoJCPYkYgqjX3gCoikzFWVb3RM
09ttP48PwkWmKtI3mmBgU/Jo5VvGEcmehYFfnUfah/2bDBTdSnoLXeO5Jg5K2jYuNWYSP17S3kxy
YQw74JJbUWUeIm/5GSLDPnR98+DO6tf2Fl4Q0deNEfU34hacdppFb3RyxExtPIeEtmd0jByuU4VW
Hf8gAsvNaDIdXPRqktQ4qnL1WRQVXemVQdw2dF1y+qNDQS2wWBIKexlT6yT48Dqu+uMg1dvYE28N
GvU1Ze4xHXpqJg2uhh6VzICPFatg2BXwoOnvwm09kDsaeT7YQWQ+kxi4tTHTLRMRF+B2oVMRfwjL
y6NMgvZYZwbICmhRzKO7x6GPPnPztWnwqIbopijEmJVU8ORoS9skAa505EJhUQwt4ubyHLjjzBRQ
inOQ8BgEy+PuLGGygyM3TU1hDyBIJRS+UPERRYZD7CQ3jkbubiqEm0ebyd5LP3TvNWr7WPb8631A
a1Feb2EgqEOke9pKe1znI9DIMPPbAwLQAVZ59yceSJIov/8jfGClrI8EdYdTURtEt6e3yaMXxXLr
auvMkIXTVH52MnmUlC6vsEbcq6HaJrkD3whC9dqeog/dBbRBHgbNbqtN2UAhsAmcjL3z5fjOlz35
B3ib0w6n3Mg2eVyOGUUKcfAEvxdHmcEhcAqKBdxf+NZOPkAQtnWu7z2XkDKmmsqVKnSZxkcy2oSp
zaCbpfRKmapPJLrjZOjVHLzsYg9Dlva+sOSUCicKsED7LXr7VFD0jBAdPpDUigi8O7DFiUkB4l0n
LlbM3PCGSzFC3vCJpKpyYCAeI8piqK9nenZNpADOHf7akRavpCnXchLsXyPxnJO7gG6MFoju0Qdg
a5zAOjqO1u+8wjmHnvVNi5R5ILuPtus1HZUz0Yhq1B/CmAi9JBVEmm7rFON1LqNhM/o0Q6juNezD
+CzNVn8CyypJ2w92fyZlksZHRZhmlTuOuxdNtLz6lJygBubtnt0Dm0G7v3Z5o3almV8sb3pfhva5
sKZ427Jl2c1sEu+o8mc/sgTbFun+ayb3G9WXhdB+7qJePgJdWedzyol07uE9EV5BTAhvBawMifX2
XqRCXExg9bWbTrjoqm/AEbk5Yh7hg9yLDzbt7SH1BeVjQ0uPb+vcgpoCdhzkhyQXhCw9yzqljVwr
p36IwmHewv7zTp0HJgfReEdE2TyFu7kT1D2TBubc3FAayzt8+n9fhJ1vK1n+NmiYhiygeOH33ToG
N4scaUkD8OF3BSW0NuleaHDjOp5Q7w1X0gZayfhOxS45r7w5on04Rw8U/ips02dDwDobC3y3s/Mb
jg1lCbBGuEPZe+wm6rgPqhlT9MS3waGgyeyTlU1PsnafPsDCepCRQoOaxXpokfQgEB2sPn2JQTmD
wnEeem+4LdrxMQJjowS0x/WYQQTIWSYZXcxe9mQGj2OMXbPiwLhqRXBJanDGFuUFg+UdlgGyOheV
Iun0TNoKEj/tVios4SIT+h5NlIEw4exmQA4AyuG2p7hWQC+64m9itLAfMQbBIqjTi5itbwgwRFnV
9NIpvK6zIAjG/CqvaNagc8gBLQPMEPvsvOXMPlzxYQyrZMzqfeei6fWeR/yjdGgWscUNmlt56pnf
4+IXXDuolEWHqbHMiDeo/KkHe8puxkSvoLhaDF9AjSrcMK2xEhi7VsLcpSy4x4BMPSf34YceIhK2
nGOzbikOSf1Kudebno0e+5BA/FixHC6cP9Myo/t6QsEPew/g0YyRaozJOsQpnewmrqPUwHtijRa5
MRUPq3nMmi055H+BUjdBIvmo+qNhNO6ODfLZdpZ/fozDKTwHg4fZezFJQ9DGW6hWrnLun91k3YMx
xNzUFV9tSZWBPf2l7OPHM7HYugFDlsn8QzPVgsUp/eUoPj/OZTlu8xzwpOLHRbizWsqP2ddRwiMp
26PFyxFpxzOGmHhYNWD9wXSRnWYv4KLYz44HB3/mBIRjDtJNvWC5LSL26Y5GTeKf7Qc4udX4Rpy2
uSQkewGKzJsi5iPyAJ/WHOXQqkikm7hPktb+qYa6OwMXQQkE3jCfW11QV9CUwtVZVDBd+aLbMNth
wiiTOf7KGqq3iEnbrkvi+vTflwauBTZM/XOLJPUp138+qisogNlvBwtn24MOI3nWc0M39cVw53xP
L2Z36jmS7GqyQXwocu1W3g9j54gWovraOmHyloUIqWLMz1WCNyGgCxvfLSWBOHbIzobQpOkBnikE
dpM+3hcNZpiKsmBTtwYPuj84bODaNTQKm1QL13TPVENvvYa4llf4jfMdj4Z0K6gkpneNswlTGTow
GhZaS2LtJvSa6C5jIgpc1iA/wLFtE913PA4ANUPTgeVUvixJXtKRYTkbL6bvJhonupxCSxxH9ZHz
VNi65K3WqWKRS3XTMkmJSwPLcLfAgtNIO8YKBt4DFrdzQlVzrzubK0l7s5Wap5k6Z3fLLVZgAKc/
06XuuQfUQvDVC3CdhLoPGkFUkbikI5pKdIl7seNibXWHNImFSzV39Hrh6s8G1z4XSh2XpifykVbH
kLkvarx4c6zEwsXju/sCuQFlnZW9dLZuUftbA4jeQ822nIpRVM+6KtiC6PbrpgKHYOhG7PCh1v3Y
PUXZrW7MFm0LV5UBk8sMgk/WvlSt/56n1OfVfJjMCZ1iaxcZ1I6i/CbNTNzFYOAVhRbJ9Uq32pgE
HiUuwFpOezeyQO+FSU3jzX2KxfA2xuHa7YezKdfTzOoM6IBDCpxj8yBBUqztjqyZ6HVDLD4nwx6b
1YJrf5NaxutS9C8p1TBYhz36adoLWAnMgBJR41YCPCTMGtInb5GlHnxeB2beq5oYFyhazvGpPZuW
6rfuzLA2aVA9jMrA0WR6QAak/R6X5jZXVv3mOAjJFW4HmsIfM7+uD1kwbGkaI3rvW2/JBHxFxF74
V/TBzs77u1vP3r2zG/ThCcNNwomD/LuHOTJjE9rDlLHRPm/dUH6wm4KCyfDS0LxR3QpfUw+P1MoV
rBvjiQk82JOFFVG3yRe6Vp56+Vj3zM8UzgNFZWudjgCCOvEm0/GPZaC5eIz4h4GkvGenu3DhLWxU
xdE34+SV1c1js9jtJemKh2Ro7/1E7qB0Wv8Qm/PBoMqMjjv7t03IBeGwe0tD5lYOGSB9qOhj9alm
+Zjr7viU9cep71jt6ZYTRDqBR3BpEFWzxUYW8bIlM/w7yjw4xj74d8oz6NJyBd+qdFevix7CehXX
vrKaE92ozWEYxaU0WUYtYg8o090tpYSDYDLpRbPcwX4oV7ZtkoMkErlWP5MCGzJn8QeRJNZzjxl8
T2qjIBOyids3zyKgXoXzJ9Ppl8Sm0q+Yu02elA5LNKBRo/Ylwlr73RXFd8SBYDWN7m5ZmK0Bvbmz
aSbJ1FFMVlnXtiR4aLEx2CSBKLQHaO+aDI2TbFCbbMz2ajaB3bUw7G6LDWyzQnjHlhBykvOPXmSM
t0qET1lbTPu6T11aWi7dkmBIiwUAq5yncxjW6dEh0dOAkfKW7M8IRf4cTFiOYgaQ96ZAnWk8biEG
d8U2izI+Tkulj8rB8FAVxl8ObdzvlcLYYIvg8N9vJvr/wHXYPFiSBlX9P/z3612dQFvMrdt/P2vi
OX00aORh7OGVvQLQBBoQW7n7+N+XoHxjw3gwazP+g6+U7i5K8p5KK62xBDMcbyMPk1gIgTMrp+Qx
k62zLvq8OIb2OAMVJgg1te0lj+XrwLP4UI7uRzADjiQfYWzz4OaH2OHY1kM57sjkTjFRKONqBUK9
UHsS3zPhXKFbqheg22/sWsebEzLyJtRCrgqEyRhw/vJsWN+wB63BPZgyUOfM7PqXeMo00WAvqHnd
u3kASBUirfuPC3B8UW3xkLvwy8dmbI6kqNFdBm4PytvSjUzd7rPOkqNf2b9ksItVpAMFqVtsl4l9
ZmSyxI9VUu/9Un4PNe1VZQrg0Bhh6AikVzVY3HfSCK8FQND7SJfteljmHgs6RoQFJy+lS0dgev2l
phWjcATYuYaDUYaEypzR4ZKqg/oqR9mvcZk7tCrYOyad+MmymiybMZMcwmeyd+MeI8vS5fvJALGn
hud4xknUOEqBfUGgpUluPFDWUAp5IHvTvnpFcKtiSb27lz8x7N7GDcP51mRU3yv7D+cxeTWc4Cty
OPMXvWmeXKw4Hd/21lmsBgMjvu/O3ZlNMP61cvznIsJX8gcVrINlTfcdL8J/yEK6QUXJXw4vLj44
TKJM1GOThLifD/LWlC2mxClJEDiW+KwYbJoV/d84UHaNFPWTXcyvFi67G9shc92L6Cc3OlYut0n2
wgGbls3GXbj82cZMv3JsWDvPGGib56h+wxFnbicDzoCfjQTgaURfczogBDJ4vGJyljKqf1uHbRyF
tz9zG7F9Jcv37BmkrBtKOxneN8hgjY6QcL+j1GDkJ60Grbm5MPHDArPAgOzJ/2rk9rhuffu+hNSn
249mXuB2dkPmaYtlAT9EICNe/8lhyz4b07wLzIoljJUCJ+y0ecBto64AlLBnN79+zydBtQFz0q78
a5QyQnoat3XJdhwhq2M1ZF307KHUVbaQhXN/5QEjP3nR8k/suqY6IspvjbngCshxO1rdv5RGolWV
w8GOkWlmVq8qpWHbi/tN64xP5cxE3aAEfJNYF+FCeZAV48wwpRjQt7g1sEwNBGqMh6Y2xU7qaGNl
VCebJdS1kYUm7X0ptAlGu2Fi7YtxtEOmxirjFJ/+3JkgbDL8VtpNU4a//AsX5Ad8NilXTaidN7X2
4EBQpxjMe0y1O8fFpiO1X2fRzh0HWh1GnhJDT6GdPUhKci8x+7Ta9WNo/0+GEajWjiA62jDQYRKa
429fe4bEYH1bwnrgpH0YtKsI188/Dpo+lTz+xtXOI4whDzNWJNqcp60wa6Ker5X2KhnatTRo/5Kl
nUwNfudGeJcMx+a6w+wkMT1NmJ9UoN7h1GPSxRZlaX+UbhWBWWByCMI7RQsER7uuY+6mnVWwsLbR
Uvwj+8pZUbuvyuhoslMItSvLxZ4V0bzDv009tiUGXbK139lsqftMbXHORovO1ICRAQHktoUa2lJ8
LUM7uI2q3Y/UDu2U8bfrsThE9gUAmNRxlXFN0IWQa+JdOixm2K72g6kuvgNEh/o+evXSNNjk2plG
cBDPE+A85tIz3321aBebhZ2tJyq4bQeDzqb829WONwfrW4/6E46mtS+ZxtDONetuxb3fECYsnOVa
IfFthDt0qxhTnWz/hdpjJzHbNQMXp439rtY+vLahD6qgFsyB1OKwokVD9U9o716BiY8hUHR0lP9r
De9Su/w43wHVYB0MMABiNKbnAE3fxBoo6/GJtl1Qgto0iHkQkMCaeewm1K7CQfsLlwFdqihsduDa
fLjwWIOdqD2JSrsTCfIRaNeOxVJ7F6N0OuKifpi1q3EoXBhvgldaa89jG1yiBA9kwriTpk7rQLQO
ZglGSYlhUmjnZKI9lC1myk67KlvslT02ywK7JX9ZwvaiowQcJ+aoPZkL5syoI+Sh3Zp1/9gzDN7V
XsLv/k4BBxafykQ+IsM9EmL0gaxBTmrwI2PItl1s23hDG9O6WqNUO7OWt177R1NYkfil532mvaXw
XsBMyvhopRa8DeDuS+9ap8Z6bBJxUZX17LU0c4MoesVsxH4WD6ul3axG/S60u5XBL8VaDDl87Xwd
6EFaBVk48MhID5b2x87aKYvd5JfnvMNbbgge3xxtAu2sRUjDTYnX1teu2wn7rdA+3CWujpMXMRlw
ntzA/etj2IXUGWr/bqydvGrA0ztxZpA+tgfl4fftjUOJ/XfUPuBRO4IZBr/lQbihoKEPvrtyLHai
49FJEwsQXIX4V9m45SvHB93ITYY7HUTVQBsmYtaMNtVd6IMVG3OgtzSY8+uQB1+0Wcp9VdGk7VG9
0c/yT+WhE+Cp33TO7PCSX1lnrF3iEcMWXTIcKhaslQr0yDcaL6UPSgEkjfXUS3nJJ5yytqYodZHP
yQw5WQYguPzkZRJF+0Bx4RDDhWP0qeMJJv8qt8M4aYbfNKE469EgWJJMww9P8UNSZctb4WYu3Kbo
b4Hpcc0Aw10vRHiP4O8kcFHAby1GDA2oDhtEN4uA+Ak/MytG453VMCGaURaFBekDhHB66Hx8EqE8
Uwb2Zjr1nK57fjROUchoCmBIngJWqq2MbK8jGGMtPKMbYs1/DMMAiVYT4VoCjha1T2qSMhhs6kpL
61E7PS5qxujusbqE9HvleiDXAB6pXNoJa+43E6c9yFtIQUALJgddbK67YRNSr7zy3LsIkBOLOvb2
sqf40tLtTknp5kdlUw4bLoCArby/4O/GlTtlCIqYdDTw3MPytbLV/ONO2Y0Le9PNqXjpw/qzSPHn
4mjZ0w3H6Lc1Gx7OXDFztkz7LrbfJ8oF13XDWVmBPou5LsqwRS5VX0tW+GRMuue+ZyzGYaXgUljj
b/F2vfDDleNVRNjTpt/ZDZMyXyhCItbZHgj5BK75ZuY8ujonvPQUCG77NCN4kIHmcjOodl7b84TC
x1QxewEx772BEGlPXPvjqs8oJ1MLn+XYgyZSCRyYGgFi6oDJDq1YV375z4yYl0myi0wfdwB3vlqE
g33vmtjBvOkfYIjk0LVEgHzjs67UuAvom6D1NcWIyDsWGuSw5DNnIzxXsFVvLTr18lo/zOnE8ZMJ
PW4Pugo8TH/IushmSZHvHcveMKdzD5MqcYrBMBnhjkasz6uqHh8tzmLbVjbp1rGWbZM7BLc6FW+s
CXIzY4FbNAFxiVwmh73IvkuwlH3e9Zuqovmj9tSTYfNAlf1YbNtgmFnp2ZRzYntRcllOS20+GTzT
KON4CicLJD9wA0aVTJ/LRxYbVroqelFmCVvAgYs3z+N5atz4auYlRdCW110J1EdkPU9APBeC6tya
zZQd6bggmw5sN1yM89w/UzNK+yh8Ee5h0ozChrSXTD0ZkzK7co7Orkw3icSI+D1gdrr1h4cAvMq9
rOtHLPnWpmj8R69+j9rir+zYsYxdwy2Vkop2iLjMspy2HgMtTP3vIznKHR3AcIV6yAoIXQxQmhbh
eUruJqmDU9OQR8N/8uMGNgJV8ofNav2c9+BI0It2khnacTCeiFbcI+cLRRmfXSz+wLwLCeUXm55D
F6fX4YY3bTebTKLCxnoTPEXBkF/dSTg77IAF5qiNCNVfu9T1KWbyQNHzY8DtQKcbrj9rzu+eH+/J
84dHz2vWCyAl9h3sOcKwueGEO45SXETuPRKsQduXukncSz1wC7bcGTN1R17mItWYybQnaiIhUkcI
lr0njd2YGT9mqkMablKfIpOULaUBPWbazWCb+JpI05x48iRMfrYTzIOLVyKsg9j/zTuUINX14Jv/
G1l4R2Oo/gQJlj4QksuYM7i0rRcCBTD6wBPTkRJ/jamn2/KQIYCZFDs4YnvPUufEF9Qg5A/KbJOd
QQ3ahs8rPCmWjkWgNkx9z3hQ/KYqwRFRQzjOTNFgs0semF1JSSl34d18L6DvIL9EU2kcjPg3xUgf
tzatdK73xIjqkZjMPlvMnUphIS4TuC2fHSj8FnQCzrDXWc1v1XSWQdXg6iw9TAjlKm1JPsUZvIs5
lLeiOdbIHIDsocAwbCKklX2BB05i8e1IMMaiIURBgndLbbq79vVYvTRgZQ1yIoEy/c42ZI6q0lio
eeEdimKqkyZeIlkwI89PclZiUxRMZJ0Wr4mCYrQfOh8vcgTWWrNuJozKocayeKTSKoBATWbPjE2a
YWdG/wrL+Oiq5tqLzt60efXZBVqR65gPtlXSbc12/ozr7shgl52b79ibRDyVVeBfR3f5KK0pO0gQ
KElos7f2WCzmGQkvdGgLGU3sWClkdM6o84BpwyyKg++U46sOp3VdnvIYRG8kzg3RuVnOYKF5KpEc
5MZYT+M0njlMEThj7E7xAbnI0Oe3wu4c+f1uTEN/5fsELFxCfDtnbB5nI3QP+HG3FsFbCpbij1Qy
1odWTvWPPXzHNmaGKblGPaSNKoM0PaiTRaPo3idZklY9mZCEOa+XMCOqo70d2XiiPCoGPmYWGWJB
OAPUcpyxsWGe8IAYRjAykAoPnhV+Wz0ZnrQofqS1YCcN4G3CX96k0Pz3FP7cetPq4Y0mNK/l6k9d
RC7xMuNMJTzUSwbKbT+M9Cs34/ZnTFEbDdF8lFF3FcM834t8qXc2ShYNnfiFiMEf/Sk/2/lcrrxF
xCdVZm9ukWXb3h5+GxEjUaryWrXtN8r6U+NQ4uoweyMLz9lwRtGh19Fw6BRXEBPTdnphca+OTvBC
cpmZWBkn+yE1Ka+JY50nnXY4cLEOt9WJZHASZwgD4VexRPgS7PG7DZNHvKJXk2jOKk+Zl8d0Wo14
rYdwIkOUyoNpS7j7TFjx9YGQKY52W90MHCmbntnHOmHwR9KO0lSC9n3xOGrCpWUVIKoUlk9r4vZS
8JBjjC/w4n5mwEgYoIDDRRJwfr4AovPK95xSiA0XyXtVdR3LO9nuheJR2qBIf+bxZ0SBROAN+F2W
mmDowJ+y7Y/SZy+SO55cE/99ycq22Xk2Jp4l+m54NLreEu2prxMbb8zpUy1InU9Dsm8rQSI7pJGu
id78mB23IZzmWGTVl2lQUSNpnq84ObXJ4LDXPtuBPDPzmlZOBRVQTUzy2Ru+DmISW3MuP4qgwZQ6
Ji73OC3zHJqPrbV85AJ9K/DrkHr5YN80qjyU6fgaNHDerIkFbmCPDqEswEDvMUeDT7iuZ3osIvZU
noP9rk5tLr15Qoe2MdwA4XqMu8lGUOG8BKnO2EAkuPKY3/I+cYFTlV6qZsvQaNuSpmOWIp8ZEEND
sorHnmqIHY+Dw8w04aDq5CUZHihtsA4GRbgnObWYJ8b+aRjZB9ijcTB5mCHgIK4mbfBktdmzwUHh
v/+qyL5DUQbInvY0JN1izgQbh/nCwbHik5WYAc0B7aY167fMsEkO671lZG1B0QZvy5g9GOkbLERv
N7Nj4uIon8L2kbNhsYZJ/KeyDZhl7AOCeD6UNS05NafV3Cqe28h8oeCNvUvSivMUt0d0/BfLLDix
jOk/Nv1/SKY9g6/j0+vq1xF0mdvMr5nLXV+QIQVYWWLUM4AldaAPxP+ydx47litbcP0XzfnApEtS
gCbH26pT3kyIMt30nswk+fVabAkCBA0EzTV4Ddx363ZX16HJHTtihcKXFeI1GLwcCi13J0eoZ0ky
30trWJOh95iagHOj4KQHTo3GIDHZTBygSsGlleABFLH1XEmSyixN/s4OQnzTOLw5koqjSDzXu2wi
CMVIe5ZywSRm7JtpRqXDxrtrlfTOjnVMPYulUxoxFWLrIrGFMyrChErsk9RlOm8477CmO7RO5zCX
I+U6rGpAOv8xIO+olupyjtdrxMpmPSZA1LSQxSX1kteWbfZaFj6JGFE99gW4M5WXmIAm8jE+ybix
Vy9RVdyctD1MXmxeCGt/O6PFZxYVt9oZYuByH5J+0SWw8Bo3I91WeABJo/aHMDfY3YfTfUoHH3bE
O5C6zZ7GL1AcId5hOwbV6mj7Ti1n40Vphjq1NjMHUanfk6T9wNtdDCwnJjDCzpItHiMoROy84PKP
7t4Nyz8DWpGfIfbEodFR/M5Pk53fni3grvaMG741FL3pd7AscVR5dSs5UuRsAY+pULtwHchYPbU2
6pcd9Wfp6lc1gmzsBV1CtDcP684J9BUKAvvesfcX9QIjLs8mePomOC/YCkGDfSWzK6Cw7vDeRnDP
S5X+zSPwCHOLNDAXPyJeqBXMqHa9i6UGBd4PL6mnH43ZJfkcg8/TALzRly4tvcx4D5wj0ZufJsAL
PJaskrNM77D3aezBEvE3O+VGvJMQydhGkomEkj3yOe4qgHCehYmxLgN5LauX0orPAzCqLW0X9c6v
w3ITulSNRMu5dK7fCGxE6PPPGNO6fZimD5Cruk2BRwb+3D4h+Qssgk4MSI/TLChk9/jo7KE+csiK
j2OSnfg79gdoiDgALm1N16ZrcNaxoUfgYu1nCss9ooYuCpfpfVVVBuEijuLDlHUU5JX1Xo5RfXIo
ZeAi7Jipo/lOZkspBQJxQdzs4kl0C8uEFZXTzBkgrGWYWnreYfQ0mFuKq/40cOtgVDY3wpfhNXjq
nNx+ZEY+Gbhmmhq8Xpb0ISkFZCwuTTAoTngIZtHzeArY0w8JXddWfuFUQ5lzMtxsB8k1JJ+1LZXJ
sl7EI1LDg90Vwz7vm2xdyoVOGRsNBtCW/snJ3Km5B9MZMybg6QnRiUazfwoaDCQUeRfsIfifT1YU
j6B0CfIW1Uw6G0JXK8araAyGO++TWBQOfilfxjid4BrCaS643lOI1SPok4Pm2L2qGpRDvRBsgrnc
YkOk8yI/4L7SLJmV3DgF8nGXvPk+91vuc6b3sGhSKgXFeD2rXhPwyH4VDOFW64BXTXOKnZ4mmIK+
rcC8WcSLN5HNIsfvwPlp5P3Vv1+ygpljlnxTYEBe0shSbDsN0CNl8YqBAn2TKi189pxodFCnCCdM
iOxWTuS8h5XDeXRTCLogbLyOZJWI0ZPcugTw/9d5YMBA8ZEWBQktMI9P7VI/H/bTOUUz35C6Z/+c
g/Dg3mZYqCmZSnZeTd91SsdqpeavxKepk3wfzQ7qQ2GI5QTN2h1m5V1vVCfPdxEdm/BhMq2I55De
9UOVnL3gbAPVPVVz905320Yuz24j0ofKQrrJcjQcoDZ3XK9PRc7N1lHFaSY7q2J+EgZIGpAdBM+g
iGPh54Wsxos/geqhzHZfKXr76HRNgSgYNcknUVI9xdwD5CIdZHioueSgrbriGE+aTp60ZVTlp82h
HbOS4fHT7j7A9CxZXITfjAO5IkNjdKZP7TwzlhJ5saMRHfdA42LAcrrz5FB9GJDuGBgwHKecV2bm
Ppg2orWfDvckMcFLM+KtK9AIbDLCawtM0JmPvq1pEigWIB6NZ2vfo2hjlOwX23w8s+69ENxS287X
Cbyc7OhE06slqbH3Td0yO7W4YyOsUojTe6Z5pn7s6LhYKADs8vaeMkJBq+SjNvDqDqnxawfo7/jj
10Wd33FaZK1EkdvG9PPrnCxQG7elvMXtHwwZnkPcbj4B6KMOip0RBXeYSbJ184WlNTuSKVh4IXAg
Oy6QooBmNNJDkEOph1TYG4zhDg41Cm78Qa5Dt75M4aLgTurY9+K7DbOBGjbNsy976GJkj86JFjDJ
VUVw/YYuOOLPucVFWx8oHK+1TRoQVAjrlp3WDWd1Cs0GCxZ7gIC4nhLutqzOyT9hsMuH6QuZlOqS
vmM20wyg0S3LZXKKxprle4iNSqTDYzE/Avu9RD0PD6mgB4ZDtY/wAtqWumdhvremytybHmTMtvCP
WeV9cd7pOQswqA6N/AQZUtFwg3pCjwKJly63bv9+CRPrcWp7amYxJq68rSvJpuQ9GR6MpyV2MtJU
RXHw4e2DuTngPacAj+ZBnGLVrqnK4cpcyWs3wKtpmxio4rBdOVW380ebwEdWy0Oo0co5EG+KFGWg
lpKdhsdV71ebf5nk/x/e/r+Et/3g38/pZ/yv0Z/q/8hu7+Ov8oukNpB2Khl+/9t/Wb78f+S2xX8s
03fYnEosgK7lef8rt23Y/2EMdkQQQBRxkchdAtP/M7gtxH+EtC3+Kz9wLP4d/1VXDUum2/mPdDzB
vwKraTmEB5z/l9i25Xve/xbb5mKzTcv1+VYEhyqS5eb/HtvufNYVyvgCudM+myI6NWHgX5Qflfu4
ES7WrOmaDn5yjLxh3Me3KjGopIzsai0s4hCNXW+Yov3NQCj6KKwyuLCJ3HOPNKuR1TBnJKoUahQU
3t8QbDu/ugs6l1qrLcbH6ZaICmU4TrqLiq2dJDWwR5q4evU03WGtoZYy1PXG0OCn2q5H7w2JjYlM
7euBLtesLG+SAwSxiOZCkjxfKMaG8hmwoQ/ljuhOVrOMIz//vjPg2dGDdoiD+tZivq5VciZd0aAp
H9Alwc/JskQfbawdzWLEoFtlrYMx9KCGTsaV3eHVxqp0asqyO9Kz+A2fplwMaDjrK7/7rUis7FIB
bUk0SX6ogjnZzVYGuL0pSVEtf52JjeFRR3iGAGm7+381sgNQKTPhKxKv++jmiiRaJJk5vS41ztIf
DL5sAhyW9tDBlPug52HVCGwAc2qqp76y+5MdsINsYQJmJODvyMPWY9o+FRTawyTBrmNPdjbuEmsW
p0gX+XnEinhGk/2wUSDxboZ3HsGFc5TGjxneTnb1sBHxdADoaXsmkiGt74a5ZLUX4fJvOlC1cXFv
hIKtosSPZoAk2w8pmlFUbaVoD0aquocu9VAR8F1QXmQGRzdpX43FijM2JUNSGyAGjPYHsbG7nlzL
hvfVfIg5SlslG18vmGx2rwBCzJp2WH7wuCoMEd9j5weDlDGO4hWnOyqxqqu2fNwWubez2dX+u1Bq
Sllf245EOBuUgM+LfuAxiOaLL+nCiydXYenQ8zMgt7U3hwSMKiyEYxmPV1CxvEU6U+08SX6R8qoX
w0YkMIK2WnUTnXL/fsljNJcwxS/P6RVnCHIu1V1PEDXqk9ERD4krvBxiNk6mzN17/vAz5lXarDFS
r+ahfOZ7kOvKbRqEseBuztTEA3uIeXQLApXtIHdJwqMeCt+bmWskY8foflMspla0qePZenBn2aw5
pl0zMvOFsLt30hSQVUocQiOvDZ2zdlz4zLAF1dXOTE5S4xcQqOHqSSTQLjedQ0ACufolV0plwHLr
l+wdNr0aisU2BK6mo11aNO4t63j2hZpdbO0l5RUjlzX1KQ03HND+/Tzs2vMuA7A4qRxMbqDyre4s
0czPyQj6b07w3ClmxXNYFzFHzXH375+Qv2kHtB1/I4gzDnHNbENx0AWrTkv/Hph/7mNMQDP4cHKl
nGvsUbm7zqxeaImCL+2YAGJKvfV8Fs2sqNtzbXAe5IPMDe2ea36ijsjDB7doX/3FktwmU/Pcms0x
m+tiDxvTP4yVwAenOH4nDiVtoqe8PJoVQSfevf0mavFWD7l+94WFcMJ8dLatGaTeNKRXo2h/pIa0
gC5DQRYxiNdQcYgp8hYzXGFk52Ls2o1LLGfjSSkZuiPr5RzV8bsLguUagJ0m4jHfmyUiVSPNdF+G
dXZ2Jo9EX2kfo6l5wHY6UU0e/GkrWkWzcN4kZfSbdhNYLTkd2J5eAwNNF1sdo0lnNqtKghbUXR9v
uT7hN3WsEpqGPq4y65t9JwbAkGb3miM1AaCiSt3OWMbzaU8YEHr1bM/83nbDNopmBpIgLuvZFpdj
X8Ybx+q9h6bzprNRoYT5nTmeEtdjGGsK3LR2Xp5ZGpuHvNN/4Atep7Qov1eQ+Th790N5Y898QhOZ
6EHEnZ+7AxXXMzCzqS3WLi0vGz9xsBZm/R+zIV44E46KGgLKkDCC9Sj9cO1XLMsCBWwQyNRaGfkX
syD7snjAy0h0rmsk5cLjcGzmivrL7Oin58ZsEGw1dop6YrnqZiZeJjqV62gs9tTxiVXekmTvCoKX
WYGuHJsBoyW2Wgfvtfb6DHGy2TQFT71JaxgFWI0YMgFnAZbYJi/gSHwXuEJpsD2I/0oIylAFua9m
z1tbHChxCfX4MumEbaroIQXriidp3dkkrhEfubNLDzo82QE6ZuKSYBZihV4u/bXhs1gOx+rFSliw
5MVEVtKekM7XHgDOjQvNa0vMDjVgcA+dHd1mUtTAZVfsG7dQc8k0FsvAPxKdgX1m1LbioM4hEl3n
UcTde69Y+ddZDvI8wMQYFntRvRMZ3Az98Ei3Bw/E+SnnlOxY3mMwjnuzysM1X/fSeM1eN3LYi96/
unX+7dPaccA06puXidDHeVqcFBaEqCbkhW/Wn4ZVU/yh350cS0TRRNXajG0Cf2hzfJtzz8IeY6hM
nc8h9/7gLQM4nhnAHtQekhfAjAkPQUVTqd0T85QqOpRM2KveCwCGgNqfZFyuZjuFKkwOcd/CBtRp
++nkzO55VH7ZNq1PLolB2FywvvsYwkvnZckWj0HKbDVS3lb4uzmP7/kAvtN26jaWpjWxz8LLmPRP
Y8WFIVwr3icWU3ruIMwbDlcp7WwO1uALjBJMNAbrs5JceoXvdgNdBXxUypy3oCiMYOzIrHoB+0c2
QQIFZdW6PmGWoEVFit0T/VjuiY4axI+JVwuC28mnD2uTeqjljoTtN2adRU3O/FV6Pb3iof7rj/T2
mG1ALKiiz0QuhrOw6S54kOhJaOtoW5/xh83XQeU/dk7R75y0bGwYLKY2pCRLiW2HfD/I6tLVjLew
w0krcekwP2WPDcseQo/1V5RarzxFaAAGTRvFFSNijhHF31t/TIqOeN9gPUrC7JPFE/+k/FOCBoPo
xuuK1CVbWN5T6LL+XQOb2TP8n7HWL/YAUZ5P0r8jZrcS2LROSuMeGUzX24Td3EK/gpJTeu12zONv
5FQbH842AtGy8RvhrfppvjX1tLfJObJSjvDuy2RH36dHeS2JVh/j3Z7C1fo0saTKKRJZWR4pLc/A
uOfhvgm78OpIhW2ynL9YFz9PafUi/dnhNZD5G9nxsXecFTjF8BrCoZcuUEOD8TxPFLtw2/4JQgjY
daKeI8EZr8LR5trNt4dLfJuRFMRBhMwNA4GiYXp4Ye0eBmN4z7npfSu0rkq3X+Do16UB8FGHE8jW
hN1NDD2Cog7h32Ww+K9Te+v9MIf4lmwaTf7HmsZonxXeZhSWeXGr8CSrDqtR4xxJPmJPJ7ckqBBr
HdAewhP7giGRT7cmUcU7MNfzX4A96uCahMyM1iYSVhJW6ClPydAmxth6oPl13RvqbcQSY3j6WVf5
mxZkZHTthHtwB0eM3JzYMKRujLLAjWYgevwr0uN3wglrgJTCYDOe42phCrTQBY2ZkKk/JueAnyyO
9oK7KoVWoHvWrgsEN2zLZu21OYoHt7R8Uhl4zyFzC3LHCca3vDlOjoOTbPnMenet8AmCiXVoJe/n
m/ZaSsTHd99YSj/5DFZtza3cNBMlm27ybAt8Ym74GhvjeqwhJVAweuns+n1y0BGEy0OdvgFzQ/Qx
Qj8jjV1fhk5dGa057U7pq9FDAJGQe4wA7EOM4QnZKTziw1xgM53eKCxBEUiLexDUX9AlV66xIDpx
75KUVDvoingccwwo2dKcRMumnqlooWtEgw4empFjUv0hw+AhvO/qmRipJp0f4QDystcK6XhtaO9e
D+FaztlvAPFgLdnHjbQLUY0FjEUOkBrKUeq1aJNPzbjCx7Uk4Gbx6jtGi2KcHadKfsxF8dXzEmEZ
5YZbafSHlLwNw09LdQUuYbssrWOWB/Om8fExtCyznCYwCcQmgEKKBn5F9d4E6bfqyf9v7GSgDag7
hSncBPPeCpcXIB6f1dzyAaIuPUfUHRZLrw05lTT24HlUnOUakkQLnZXqWMAizSL0duLbYF3F4Rpz
3pxCt5jV2Zv8W2A8cBDkAp3ka2NnbwlX/sQLlSctO2NjOerroj5ze8DHsf0LeNujR5sNquD0KJ0G
mkddPsnR2TIYi/0c6+084aokmLsK5+JTtNaTsLKn4UQc9wU5djUH+StH2fXc5Cl0Mn9eITgGolV7
x52voriiYV4yr+vpLLN/cx2faq/+GIIpuhll+8WKxN9AniTbq3lvQa/BvjMltKBo6sgwcG6ABWGg
m+y9Xalx187Jl2oSqMPWNVT1vE95USS8HnMx73r71Rw9MqWaEcjiWGfkiXPHEZJstftq9hgUtCHO
HvgwJ3lKva44DoBmy5q1QGOwN3cG9vAKC2Q2thfXShHd0OqdSB78IebFAP1960Vo/wF94qtcnZqR
O7tq7hB1YcH2+Q3umX4acvPLxQI1QnXcYI1DBweKQkwK5sgMYN62GOt95nh+hgOHmJUYgQ63CY96
aYJbIHJ/6ZW+r6XL+ZN6Zboc7T0nt5DaXPAsYfZeI1tn1Nbvvby+BHIkWVhQYsHMSbooN1ZTLX8z
n2JO0vakk7zsxfScdzWIp6rNQG9gUJsmH+4KxBz++vTanSObbJHLonfT2vdV1tUbyBoVn0zgExgv
dMXuNLwQSF4PbsWJH/6B0xzypO3W7gwbyORpr6m4XNuyPJgxR0rI+Bx/FUabGuQMQqt3MGtBoNLo
TyphQzrnPaHXclc0VE6xUmppkw5eEqGfrYF9FmM0sWf2rVG4vB3aKn0pOYNAXKH4vtW/qidcWGAR
KcnzDpUNhganK7aZAz0DTyzwn/i5ntDZk202NBEr5tncedycrSV/AjIQrul9TxZRZO7QG266igYV
1mdFuVcO9M2KtSxHU49uQ1TvPElvtsONqFznZVIvqTJPNuGbJVLBjkR9mi7YiMjWG20Mn3ECt8gS
N8xV7iHlhzJwFCjgAcRh+K2WbXoeBIAKGt7e5tTfIiq9mMEOphmxpw8n0BE98Fp208NM3D009712
XloSd91MzI+s1040GZV+HTC4OqT8dgxb1tXmd5CzZoPBFy3FagqFaiPc5mxwPSZG8JOo8SYS3mGx
5T6VSfMTFSSmByt8qfryw6U4bM4+5Oy/R2Ji7xSpP2kvFtQODbDtPX45sUWDjRCrTMTm35pOgMqf
nuLBAHTdx68izqGPB2B/ookNXgwAuLQPNsEiuMHze2rFbwnJAyw+0cnrquaYGzlkg+lX1N4t7a0n
x4meDXPcaVUcJzVfTA+7aQvBSvicyahv29qCAjwRvNgCJAyBHWMLaBAMm83d1gbuncDUIaMb8H4a
EyvwVEMdASiNCFLr75EQOFDBFVVMMNfS+btpl6OS4PZcNGQfW3/qpbu8Ka90Z1OYFSLL1fT3eB47
wdrJwp3ZsNV1OXx4QtDZNPI8cUKIGGFBzPzgCaBzflIdiCO8DZ75JMaCsZ7NIdOgtXPZJaww2fJK
a74tA9RgNj3mk7sBu0IndPmoGft3VgOXNSEtyyu6PZEa+jU6KPXRLHemzR7CGxPkxSkqtkOF7RNZ
9D7jhVoQNJlxvWGUI8F4s6baO1bG8JZza1F76sttZCYXY9Fh6N9g9VJp8vrDZvKYW9AUMPsqjbcP
l6vaTCW6ipGVYosuJHPYicSVJzwH5UONyhmTW1wNQfITNfQBywaDi6xfSno5vcVUWXTWY67xewCL
whUz2IfOYLsdxNvEYQjnjH2PgZt0uW13cBKrERC9tUnsFJ/WQ/lG1eglQqFZQ1JfDTCp0gibyNw+
mIVzW24Np4mBc/E0YLP7zgnyEGQGpUnu3tKseh2NsUNMnybukXZum1VXM1HFQfzmx/BJmNnuHS6y
VQlpZrkKLlLGb72tAFA52Ua0A5YV5VxKyRbfpwlEswpfTeQVMKkwYTWYPT4HpA30smmtS/NlaCVD
a2z/GoXxZZCLIplNMKQz/oaAwjuj2+dK3NdOfOem7b6KZzQaNnX82fD9Qv+j0ERbhP80p813ZbKL
FoIkCXSKdTQ+1+x6N6y4MAeXxQ8LbfaAzjuLKSTaosRO724r+5qCOwSYFLympXyftetiAcfT3Gbc
mfR+YTHNEVWzq2Op5Kjc+pt9CZ0BobmjdAympMeThef1LBCX8wljgafq+w7+MyeetHmkkubTwVw4
gfMAx5MSdrZsDuEVp93lqVxG/A2CAGppmxr7Ih6PjRs+JwFmJSpA823F76iwB20sY/w284G4a2r9
gfuOZmuU7yI15MZmQCWD4eFsotSrHkH5CBdfbNNXLwEvTMfFpFs/KS8TG6MPNkE5Ppk4w1ncxlhl
XJr7HA1DOYGysxSArrnMsUmL9y6wXiaTYdOx3XeU4zeqQ/9UlF7OpZ9RbYBiPXOdpmNxENkLreLW
stkDK6T4MRZR/Vjlhr3DRXIf854PA4Uo1zzK0ijvav9HwsQB0njOw5JwKkdikM8UqCDnrY1RaGYp
leNzwCJmZvDMe4Mhy4fB7odL94cMnyKaOr3q1gfBq20SqK5KiTlQX1Sp8NXTukVlunMCcuGcSPpC
lwN2FEGGgGjCk1yQl67MCc6nBzQVADwUSz859ZyLkCpxjgxa7lxl7CXEs40eC6Ccdvzazrk+5X2y
JtBCeosYzdqn1T7RC3caN8KOTgCihd3f0hTb0E8fZEGSWYz1eYrQpQLDe09sH5u90/4mdbnrUxCM
ou2efBuHRqCWJeTgDAfDFIjdU4qTNnkWZYZnmPFvZbMO4ETFczcbOSXR+XDrp0c0/Bj9V/BwzZeE
ZEy6po6dfYb/ddJwq6uLG/frqvK/0MqfTIfji8v41Ha/bt+jIUT8Fam6tCnLbG+lp06DDMShzQRV
brg4UrTODOwEmAtQuZIlcdHa77bfPmkH37rVbyfNw3mUJpUg+lgW9Yvjc7F17i2Q3sUs+n0eFV8s
P419JGhjYU4G2OVweNQcSjS0q5DjJ1OueI3b4QPyAeUO9BGQNrvEDUvlLpeXposzqnuX2qDaX09I
dfBJBDXVwU7lnb+YQnYMunprVe+e8Fmftqc+EphPZbSLU6B7iYp/ZNPO+z6g+BQNhCFznLbQEiFK
ItPNDgRNVzJLiCZtNjEXBmrJx9AQ2TAhoEpa5uCsQsoSn0DWrqnjophm4416Ipivls9V25b7poUg
5g2Vi0pbUSk00ZKaRK+N/OvkeQxUL6soyEESpitDn43Bfwrn5scepuIMvQdbDcbVdWG4+4h852D4
BwdT3NoEOZHXJ3OEC0eA6ez4PIr9bkEDI2+n+C3GrpJ4kPpjgotvXcVoaBhJNNItM9zWGtrPLPef
m8zaNvnEc6cbP61SH4kNw8PJsV7o8+Dbt9l2eSOyrPahAhj1mxfAzevTaItfw16XY7xMBqSZ4jjn
9AItY1wY8FQu0wdQt/cUgKWiHU+5dXAM11t4Hm+RRsYh0roXsefsgbaBW4ZoTMopK/eYkE4z+D8r
I2vZaetkmvZD1cZ/OGiVKx7o8CiBiDukieYZeiV55vux9cyDHu0fkZrE40i2h5mmoRf/PREJilhK
VW9UhZST6xRuub8kDYSODsL7sAN32I9qPkmWHOehw3umUf0nhgdeyfAP505Px5IwJ0pA9Zdd38n3
THmsmUBWTewm21w+T3bkHgcTZJXTXyy3UNuElPSlKMOX2inxrCUpzCrG21MV8PDRdfo34Hsm+dNe
zIrabshsTZ8T66Xee+PND8laBlR0J4o8GDYMCqzKYKtqBVLEI76C2P3Z2egtdE05a8lWj2TYEPKI
kT+dVu42iADLNdJ9E1x0m6xyr60DrwQdvjmRCqWydHqdoulL0IJgwoKMbBPzfjp8dxVhiQaLxaZQ
5XPXU9Vl4ciyO1wKfA0BIxlvlEv3bzu5/S11nJsjIrkaVEz3bRrvJff+kbTCW8FVQs2Ry5cTUWyi
uj+1GbJLHCIB1RNj8dDyO7tG8Z53IEJSEkEn3/UxLS/FMqYroNsTyz6BiErYYp3LEFd9FvOkY3nh
9HN3woHoYwrX/omOm0vvRQ9DnPIn5N41S3viiWGOQ5F4ACg2qzpFl3//71jjTbSn7qB6wEAgHtwU
Y4WAdQNDxtyTXOGMR8wyHYI3FVYD27j2S8XRLmFvS7Fp/pzEI6fi2MITEygGH22eHB3enLKacX1G
nLZk0G7MFm+wB97VN1EbGwfsAxy4eSOkGW7HWL4OdfORKbYFrK8ppVl+gQLYSUCj+NSfq6Q6N6Hx
1rNk3wGi2bt9d1emcb+PQ6JZwjMx2rgcHeKo3dW59ZKGSyJCRERKGreFNEXBI/PTfRWU4L0IHbNN
3ZTYVSkbzVr4yKBtKvQH30cmpAkjppyxeSMGakPETeJTZJ6neeDxX+zsuPkqmsBmVoj/xJV56ULz
rcdIvIr79AnoDZ2SIyQizmIMc2X8ojBVbZy0+Sja4sNxGKBrEZsnS1nbhMVvAGl+Y4us3QvRbhgC
nlkfIvWC/g6QMyckhPUc2VhNfNruAUnBd+P9WJGVgicHjGMEoJjqx3wAQ1i1aEcDq5n9ULUsL1Lr
L9YbiDd2fS9bYBdmkZ9SLyuOgci+HLtnkmROqQU4gMQ0Lowgb33KsD1G44sP+HAFUoskVUhAtsg/
Uj2xmInqdz9zqMNWDrM+JWPaHK+JTOOHaqGD5PnBaPMDtYivsGBwu7fIoi5nc2egH8TB+FhnIYkv
+DIbTtQeVCUGtCgErhB3p6n1tlCQPoqhDRgaaosNFhH2iaUvK5q62+Q+DVQ1h3sd/C050u7iEDRs
gacH01gOcofip01tqNuYYhBPFFapWJvTwbHr7x7I996T9jNDdr0JLHzO9KSGReBCGmAzMqDAEuq2
MQ/1q4Fi6dATV1hu35Y3kYz1Nc4glHI7O2hbzXStpW+JM8V3Op5Jc6lsOsGJAYP7VKoeB+9imYx4
t9Xwu5Z2LRhvEAuLmnpvWf6JhoTjx6DVPqm7nemVckNGm+cyPvjYb3K8nzRy0yU1EpTdWNJ/VFxV
s+H+NqWgfW0ZIkt/P2dMmxl0wqgaA1J1AKz8Idu3Amdkpz8SSYZKV961QyTo/6VTcvuu08hYbtji
r0yNbDPWBnWrsNNaKmzXIucsOMSQM00g1S+VcNZu9jpkHqHQCt1Vz617lxBmEZjdSHHUhK1Dxb5p
vvacaTGN8QwBeBZ79jcJ/1fXr77IsFjbgUibnE71rIMD/co+OAumAXfcFz2yTL5IBC0GcNfp1jPL
/JUANXRICNkQz11YXOB68sfcNKc7VZ8TWYVniM/tCjDKDmAGTczJgEidLxwW20VkEsmzbjiRhxKv
jCe5giprPuNjewLOcaAsXZ3x6xzGlMyrtMvfxgShbpV9gLEvfpEIzbeCqiCMYbnH0p+2s6rv3sKQ
yHy9ZK5FUMgjrsBv/JknGH/bOhgB7CnsMQaeec59HE8SfykFtGEm0RH3DYPrF87ZSMiboWIenbPv
JeGR9qBrbYL/HXpcixo3Oc2PVJbgFrKH7I8hG+Zm47Ut3PDB5DmJb3g+p0v9cdr0e9nAmqzx8nOp
AlIRFX8Jn7VH4ep9+LOU2vtji7zY88J1uOXAI9AF0SQNj20pXgQwTPL75sZXA9429lCbATjTmiX8
jpPpu/QnpGWyBmXSrtucNTWcVaSZehcsNM+OvfdyLOLDeW0WWqQBhmHTNWIEY5ysnVmZdJ7QGtEG
7FG8MOG+toe7wuGacRrmHCAlLB9QBKcaLKXbpVfAUAWbPYttfyGE3HqNdVtUczG1uEIZmFBV+P10
hwKSoE0AJVh5Zq4OQWz8tpa/dyRdAm6Z2iwAUFrD0uG+ch+dDg+67ung5Yu4zlV8ylXNVMvjQpJ8
Ql38NT2/30L+x4TAvGw0jAGM6ZrdA74cuiQa83OM4xPH0A9lOT/pIpM0uPx3lZP5lKZ172kawdww
6rPlyU+p+vQM3KVeBQPSBq7xBZdJMeTopUfqb+3TmNIygBzLSy0O8IFjUJyzW1JIgKeRevQ19yX1
xS8mJ6I15YA+A6xJDZZxJTxT8H6q/8Dr4bEMhsz3KZibFKK3+aRt7nhYHYRpoG0lUQ6pKo5+FCGr
flTrvEFkggCrNgYdyDhMRFnvaNrw+MPOSUz5sh0VwQY7277qoGnQG7mdkrrdTR5ij62wT/VOC2l4
EYOyBJFw+aWsO3mtuvi1ZKCNONnkFFqnCZnv1lb+xmvSg9nI/goUWDCgXifTnzCUldOmHcbjzIHt
Oo5ztOt1JVYD+2MDW++ql+RgjaahRjdSF4Cow47yBgKg9d+4CecTaQtA8zAjeX+DlKNrcJ3Nw4Nn
ZkS6U/8x76PqnMzDzQgwdPddR3wNNYnX1HoS5WMrB8oAcgkAxy2r16y6ry5egJcMgQ4kitvfO3Vv
be1OHOmOY9HjQX3BuLxgvGvaG05RrX/MlBr0yf/jObpfWcPkbdL0FxE+XSmP9UTZl6ucZ9btv7N3
HttxI2mbvpU5sx7UgQm4xb+Y9Mk09E4bHCYlwnuPq58noOopiVW/ND3r7gW7JJEEEoj44jOviTWx
1VPweQMHnBPTIMaDxUuDcN3EyBS3mLH48ZdBGR71JvEYxTHKUyLlG0qd0U2UkB1ORbkBnKSspo+x
1tcirvuz32cHzC3YuXIeHKrBtDNF2d6NssVcSysKZfLKQ9iq/a5qu/WY6NZar9QvTHDgRAc69YgG
PM+qS+jePqpE4USdqrrELxOD18TNj7it5uuMjY1Vu7fQDcfbdeBSVhgpfTPD4CELCeAIkMcnyApX
lOUoJORM3VNxZG+gAopRu+M3wTU+tvhCSBBjyMLD+uTZrQFwl211xedPMapF7lAphlu4qJx8AB/p
xaGN7fVYnrUCc5ImDuko4Gf6AEG/3Rlls7OF+dY5iXKoMUY8zP9lCimjjvfrxcHYYg+Uq2jJ0/Tx
PhaJu7Wrjw6sxZWuMC8Y7IbhbMv4X1UpoMFeO3snLF7MugsWFUj8rZ9G5XHSwFbHg1vson46q63N
6LaRGGGk1vuAV8Kk6JxbvY2Cud3u/ZpJjS+Gb4Onx28KJoiJa2h3dAaqhdlDpQwnS9x3dXJDiAlR
aRqaK3I9OPM8tCAumaqTkA9N7G5UvR6uXVzqlAbVy8ZmntAECAWCqMJTon02O7VaY/zpA7SMg52a
OSnEZ1o1+Yen2u9THuUHERk3ADaCw6ggCmIWofFC0jmuOZ7anT+o+ktgj9BK8+7BjGsThJj9nkDh
ZxofQ3zMkQ4cGYeUsLbG/D5tTfU+ltMxIe/rBoU+2HBh/qQMdBBKke+G2n6yc59DcNKOukGLStm4
lmVs47brNrrUiXDuB0Hj1h7C3WAXiMM3GCoINEoJcNgseuDUyji4KHp+06vIHeXWrcvUaO07OheO
nGtKaf/QwrE5ROhnYZZqO2ttgnzpVO0ITsBLrwPsy67DZkqvdYdWFmCne6RF//wrbco8IDgWleUg
Fkpn0fs3cbGtCxSEqQDrzszXYxd/ZRxNt22U4CwVmY0J3b6rQCUfMhxVXYsKrUaKuivwRCBE9AZE
jGGNlE8gm4wMC8VGv8XMHVZUQxnX9aG78bA1ZLqJOkOf+9eITRVXlActjXugpz29gROid+y2oU3B
tHeQi3WfwgxIEtpa2sn34mZXNvCQrbqmBCC4eCrHoSYaFclQa1Ob7bieOoSlTU8/20TLUQzJFohk
dIqc5i2Lu/zBIAiETWFvZlvuoP5IKx2ngejU57QewV0HKx7+cNCxvci0MKCvO9BHVqPqKjVVJBO4
HQQKn4xy57XEUYjjiLCb4RZlXzBy+litI2bo6KTgQ40yT3IafC051ViF1EC6iX4TKpCA+m277zbA
eO+b+GBCWFoZAaHJyBliRIh+2YS6zo0QwIyN18T0d4oe7MFUY6Lho2zHOOgqK0514TxrbvgcRZSw
mCJKbhlyNZFQV1KvYD3E8XBlGwK9pBbbxKJrvGWvMo0bXukFQ78UfMCRfRpwFNCLcVZ5QvWtxTiF
W315lUF3WpROsfYT5S3O9+5AOaKUVb6uVBikozu8ZX17AfFYUB4Ex0r3X1S3zPbA1PsrJZG1udme
fLtrT8rgVJD54H1wIq39GtCgHyB4Udq2vw59Ya5pbPqZ/oJmZLxF78lFSsz5qAC4jOBg0QSB5Nv0
BhLt+CzUQHi9Lj7B50YRW1cBiX5RPOy1SghasV3wOZFqYlg1xWsLj1jplcMrmfYDyBzAPsOUstjH
8NFVcSdl7HnwtHiFMxKZfcv7aksSYVPKSVQoRjcpsGV7ZXVevxKxcbA82n/9oN94PusBPb8K67D+
3kfvmia9BeQQSiiiH753UsIc14FRv8mV+Nr3ofMZVN6x6YFUg6jZdvZT0yb7qmtwX0ZPxa8ZS59E
0N66RfzsgNdcVSwu9y5EUBhXSDwOgrY6+FV3KIR+nOtKkHP3AyM/2Bx3UW+cRNYGJKG0zwwAKxaE
/jE7Aa9Eoq8fj3ZQueDRKsaajQb6UF8hbgtZsQzuypzBMtrlCU3PVZg7p1x33kY6ckulo3DO0PDy
oxdzuK7tRzdFuMIHzX1VW8nF7sI1qf0yL0nW0CGBNBnRuVIQe4HwXjOapSOd6zSgi2+N69GsojNg
oTCzNJLkiaGEvy1BTkRtp9Dkmo6uiyxHRK3XIiVglxAEHRv7nYFw2ekgdU05GM+fc59petSg7t9W
irGOAX6sGe3D8abfT4JiWfD54Ky5frRDkfylK7sW+WO6QxmGoHok2gMcn5p0EMA0onZlu+1j070G
qUpQKjXO8CiY6H6ZqHl7/THKBg5sxGPO8xfb9IJ9bhhPJgfq979KoUJhjzo5oDxz+xS543BwERuc
/1S7o32a/ysI3T//S7hg7AAj09MZadibRY4vZaQIe5XGGc4XMCZjJMuwY/JBknesT1Qu8Zu2hg26
E4zC5R//+hKWzVmEun+FHJUKgasdN8EY5Gfh1MwKiyJbo4NjnOYvHeh3O6Gl3Vi0vszKtG89bUJq
mJhuhdOdQlC85XRDJUb34Btpm4Cjh5AUoR/b0HBL0YBcURciP9l0dACjZ1yGqtt69Cn1g3TfOWp5
5Qbv3hRkN8CG12EcrM3Qd06TOxSvQRs/lNPYnIuZI4IMLHYG2TnU+/raguL1H67RzBD6DddIE/av
yEbHdviWXvK28n9kHM0/9J1yZP1h6o6w8IM0bccmkcWo8btVpPkHZwduSPxPN2zVUv+yijTVPzSE
8QTdatvUMZLkHv7FOHL/EMLid7m2i0+A5jj/DuPINPlNP/hE2sz0uAfTsGDb2qqjqZ8IR2NhBr4B
b3yh1/SxBiyK0CDE1wCMHcwQqgA9zkGf9Qx4YNQhaeStc/cZgChmRxWmBGnBkBD5H5Kaia2LavMm
Ntx3xaueA415X4cN47r2wM20dcKad70z08TN4AE3ynOqa2WKoPXoyaW169s+bpjMAbVmFtyvTJKf
2hteK73YloX6FX4BTYXAO4/NoeqbTVCi5+OYIXPC6mC1086Jm3xNswGlYGNgoO5cNBiFoa7pcCW8
2wKHDSvoS9Tl+2pthPUjNT41V4femAIEyvQwtGgpLxPvxm7Ts9cl0arN9WtLjK+uHZ5DBIftNtvS
MkIHqTsNYNuVyc2uG89a+ybHvQ5Deql5/itUzGg1ppCLs/WQGeNCTKADENBCIJy6CA/0O7c1Ma2E
5OkoLtA6n9jfAXRf46uGMuaI6nEB1qvI7a/aAEPa8TXEj6dghP0qLr7ncNh4UotXyS9tj8CqY+Cm
5tLpQNcqv/Njk3TzIwkJ2Wr14I7qJTBEv60ajNX1+NYYFG+ptcu+1NJN61qo59lI6ClBDnO1BhWG
rsLXpAUY3dJvWaiIli+h4y9FOj6Kuj8m0RkUUI+nrXhJAOmEaXDuENnmPuuIwfaHbasXjmyaIcp1
V+XHOCwfbDNB8RWUVT1YT2rq00KamHgroMY5vBOkUfigfW1BJW2bY6xNXysvuw5FvavAV4UTwA/S
WsugPMvJKBeWxTSWGfFXtwVQUhdBsbLtB2sADZEP9ETUvtxoqkPntXobXVzTXbu4aX0UOJyiraj+
WfOpPvWnrEqBQ5aOuHNUwcShbcQmNUfQR2Z79Bod5EZTYwxVwH3o7ceMBhIG8eaiHBzQWo6INsxc
sqUJ7ReqBUdSAfSDbEpqs2hrVA4XNs9cVb5o8YtOA3rDIfekOYayA8uA8zdS2JWAjOSuHYS2QgTD
VrVZ3IE/MenaA+Fu8lWRWWQHU7fV3a6mO9Rvp7yS4CYmUZV4LIcaeHNRPeHmjflVJ1ub71kx3tp6
v0Or59GIxmQxDtSVNe5noBeemK8+qB2aQ6nhXZW9e3SG+C4JuifdyNdOL0raHg99cYQSSOvg3exr
AGsdTk3TcAw1gSoIiuuMiqwT+Npnp8MUMi2fXCaJCSxxUF/jDrl+0CQocQL86Z5NhdekKgJVtvK+
1tB7gRx+akSLZie0Y1L0q1irL1lRhLQ3pk2RGRs8SpMFSpJvQDspWtp0abjla+0xpTGOZRmcE7Xa
eGXnLKDbvhvpZK3bMqoXGlgdX4uueDwr8MVvsa4gZ4LCNektWmqjuvMdjD3B3ix8f8SGxIX83IUQ
rzGxH2KxVvzsEeUicAIkrn5XbuEXveUo/qF8aL5nSQDVEQ1t1FY4m0fbYt9N7jVlywsaMvoaLjbS
uZ1+0Pp6T99ZW1K8onUxvvg9Mq3+AAlTeNRjQuAum7xFEjUxRcFzUAO3TZyoXrvM8eNcvcLoEjbM
oqBqvYGJtTGxs9p1CJ9bHXABbAiII+N0RNT5CnxPyAMKqQoUujuiF0gt+8G1xlBwh1gUFQnrbzHk
h8ZtrZWbkH0Hg8k+TtAWQ7ChGvb9BCEnGNIX5YQOGSY5g8YMBuZ4F/QfTa8lULtBlblWed/gnAUG
DR1MI9xDaaC9hhR+A9C/GYY9siU3QGmUZeUM/qIG9H2u0manQd43oMeAq7xtLW0vFN5H3ueIJVJ2
NsOOIsheOtMIzkqZlsiCfqlV8zX2/QvnztHDaigfGJNKxiDzopqHOUpoiYeeawh8JJ6EvTZw/8RM
vAAFEmPuxjCJOR1au3ltH5QixxQUwTUUL7LouFToVBZrq+pwzGtJI0vAcxlM4RWcs3rp5eozuI6t
oqBPbSPdmGok0zHyzDWdbgdgZIdMhBVR8jsllUmAGnsTEJA1aAvR8KBpLSo1oQZBo0VYN4uSl9Ck
SgBbi7Ut3h1EIG/jeN3WisuRvgxrigkUmTYKH17owWXTmISB7GvPBGVlh5jrUcRtvVK0au8F0aoY
KYzJmsHwGzGQFdB7ZtiGm7JIgGgCf9LRIF3oQ3YVVD38U+CtV4aRwuNTnR3kmpS5UV6hcYDQbZ01
i4gi5lpJNEi9ZCcrTRsP+I6hh6Oi9m1Ep0oFcT465VVrxNNCL6h3fB+RklvPCW9CtE+ugqB4VV0L
NJ0FKQJPpW3pJ3u9cD84Cs5qXjvLKH/w0glX1QzHtyFBfkQTMHx1983PyGAR4Lo22ip6oj47wMq4
MT3v6xQ5tw3YC3cCLx26CH630YtfMgrTfchcYTs9IgODZVqxh1m8hkpnSUs3WGpAO0ByvIe10FZh
nK19BZ273mzvJtVKN+hJHBiDoMdB3wwvtZKota7q7ANtP9CKNKYXLoZekDFCcH629w7VBHYgPZGl
Pb7lEoaBMKC/i4IP0/dfigFRtM568hUa0o7RnTw3Xetuc8xHZEWxmC2YE9WvLhKviww7jrVUv0la
/fifnP3/JWeXSe5/7+2+fCuUp29V82PCLn/ie76u4MRuWaTdZNcsUMuWuff3hF3RzT8M03X4J8sy
TZ30/S+NABtpAUtzVU11dVJ24/8m7Jr4w4GZCKrOVDnQNdL8f9nO32BnjU9Z/enP/yNrU5j7WVP/
1//UNZmQf/8+qWVgAsOnjFBVIVShCSBYnxL2TChNEWk1x5Q7wCfvFoVCToUuh7OsGY0Vu9aCFQwS
68Ux/Q8U2eEMtCXdL2r9XoPFrSi3uiebGJ3agSKjvz6WjCYBwS5MsIydY3yxDYYAejOgA2M01PQF
imjxk3A7Yq4q80MHbpGjWGe1hoqIFDC4wL2T5hDDwxpqNJylRU1XGCPnPFTfcICe0N0EU1tn0dc+
P/Q6ePsQLTqtBOHrWaQIlq0dmsp9MD3RLXW8nASjXxhCebBx8ptQsV9DLz+4wG7WSekiSM2YXhtr
msDCuupFxliy8x5GlPYVE4cIC3Cn7nRw9yfk6ioTeB1e1EA8wzaCIdO6SyNzHoyErI8hdlm7S/gG
l7yvH3MHZrQzUnrEayNRhp1CEIJlne2rQL1OhfVQqM5+UJyHYLRQqWxwY3XcTZ4W4DNHvhQ47Eba
m1ok26xAOQ0i5kOkKm/dyHe63U2EsNqi1jm/yMn9ZT+Rp2rBxeZxGuRIy0EX9YLFBMsP3xKcXUBs
tc1amN1jgit6Y9lrveaDk2HiOuv5+KpLKy7B420de99XGrmP4A3AT1gbDRG7bb7IK8wXlt/CPUNi
6x5d8GqkXNwND36+rBbbe0gpTzAJ1/WYXMBOXgzdChG3NffzVduSG5/vrizN83zVc/619I2dJr9v
AN6wCaFUcSTzkFu8Z3UmZhANuGMEDC52bQG2Cy7yt1Op8f7kowYUjBdTCZ/CVB5tzX4wQ8jERX2o
ag+SCTLFrUquly4jM7z0gB4FuAF05Tw5FkdJM35K4Pal0k9N9fzHABMzAsklGWAoTzlqj06AxZXK
u4cKWq8gm16aROcmcxrxKbi2uBBPqeui6+A+GI67dxvg5JVRMeUkFWXjA1YVvG4UzzeK7exGYzpM
lVTNdB56jaP4h4j057b/cZtr5t+2OQozRA3N1DRDbnM0R4r3tzt45EQF7X+ZyeB3bWh8+MW7VZrQ
DaHyMUkMqah5g+a7izNt7bA4hFwzzL0uQwr+1OhuR1Gy0+UWxFsBEtnEGnWoF1J+ASqPK9Bcu4an
7yT22QKovQEugywX07el3EJpBHyzSF9jwVqe/yLnsWkJVjiYnMhNP98KU2qDWYWDZIN7m1j97bwc
k5Rn5EYOlA7oF1K32A94vTnMyTwdwPmlbBJe4RxFBIRoZme7amD1zR/Ptc9BwW7zB/sZx4vF960i
lUbm95JQ3/a6vXe9+gaSJP1cNkkZhJcJl6/Jii+xV3zpLqm/ATy9cyZtJ28QQ5izo5I9VyZqUDwE
+JLNWq7DeRnL31zIO418sLmhsVNd0kz5F3JHzj8wZazOEW9qgJvslvlzdZ44+4HyIK5HB96i3JBx
yA5OvHVmgUuU+wxT7n05mscGrSUUr/hJtoy8pXm5lzRr5SWainrKNvYeIPVxb/bsIvlbkim8yF+i
5OVbFzXECfObgro7P9GqrAT64JkMZr0BQ1Ar2e7y3pxeuw9ND8vdL3DqoODLtygXaciSn78/DngH
8re4BT+k4asjQuaHtveAl+iNrWRIYVpnJQc+9es1bX7WtlEd1rSDwo6wdQGM+9OS9ks4S+FYfOiJ
Xu19J95RSduQKHnU8u6md2sofFoA0QZewZtlcNrIUDvJu8+IKFo5rKwWqz4EIznGCgp9O7hkhNeJ
A2wO2SorCIHo5ntY2weW8jawYPzYxzQVQ/uWBzav0cTgYTGHOzDAufNb6xzKdVoa7kPamXtRAnqg
y3DN/iCf770jY1+YVB7fU6R3Y+ic0whxyrB00UYma87wPlaZlYP/JwTNz9mTx4ZcXL9+ihpdwZ/P
f8dxNZvWoEF8ML439H4IDEinq3kh/A+v4/WhsID9OHM6R/4ptHWO3GjCX1rPN7rhX5SIv56/iCq9
UUzA2I183mPPifebG/u5k0hiwn1ZtNJUW0NYybT1nyOW9CyttdYm83LPmW6eJ7nXEMp9GDpnXvV+
xuObQuLMmPUuEyAOqvne5DJvYnapH3+14WwVbOnf3Jz798fGsJxbBDZn2MCc5eL84bEpvmnAPy2+
wQM6+1F/pUYEbbXkqMXX89IgXA22eTqFgbXBNQAQM0jsOWTSVjEQEgS+zckyR8h5ZeKoddHlUd+G
7HYNiyUb/zMiAor9wthnJisiccxzm/DjDHF2BnB9+INkUKGznzOXrEwvbFxESUeIzMGNWyCQksqU
YRaY0VrlQ6tKpirtG4yFcxKCYGI5YrzJrpHgkk7wxabYbPl/IcjpvCSiLWtuqirCWSVyzp6ivMnN
hdL1FyOAZF7YjDiFtQ8tuRUQAlSNev89CwywyKr78CA3XaXyK63R2s8rJVWOsL6p/0DjYQvB0YIB
xyUORrDGBUdj4IIwL7tkO++tml0po7LZA6ziveI1gKyDfMJ9JIepMu4kkt8E/QZnDZIBhDiclQyM
5gjL2xjsc23Vz4YTEeN8TpTISBGu1gElJh3/zjcqVvu1QRsvG9lvc9oVKOY70n/38++qlWitx6D0
6PIAWoCAzs8UWsKZWDz3EZ5tMi7KS/sYi2N5wiRXycC0yBia9O8JOAIQ8YRiitlLSHBMHFQFm/gc
yyRCfjoZ7RHoDpeNGt51SL7pqfI0f7Y5twsiXrW8wJwDyrhUKAO2DjX2B357J+UkHI+g1gGGRnt0
WjJWP82X1/DEg2vggNRs1EMRwR2ak0tPya6SvHgrHMRBK2S3aQBx8qcGEzIDzjDAd4OmuOdAnO1o
T4CIHc4FujlLZAWZtaPWhPiDtlc0JtVyTXRR/mxM0qfSJ+eOrQlQYgpdWsHm1yUrnbOeUbv4XX4P
mgZBxUC/SWQ2IPMnjlRK6jFdljE/7RYUE7/Zsyo6bT+HOlc1XZTXLPj6urDnf/9hz2IyPwbBVL8z
IH+INX+Fs+JZadicg8F66XPx4PrZe+uC6EohJKDqmqxtS//SF0Z+cITySHtOWYTMX9aI+SxdgVWY
adtbtCw3cyFQydTCrjMFJK+7JpLjMxX34TbW+nXjGqARiBpg6vWjN1pP9O2vUgGqGZYCCmudu0bk
6sNUw4/GpneVq026VFx7Eau1AiQJMJ2T0rcJlZzs1HwdCQs5vF8IAfkRqNojbcVr11OQctQCc6eb
3UaSZbAoAo0JrLXKsSFjJosqiOvQ+wsrOMzhB/YFK7x6MKo02nU+0PLqmDD7ftygygmjLkHQEhRm
vzDocO/A5ydLRKQ+UGjF5aN+NOwihNCev4M0JysJ4o8+gNOV6YgHTUeEMXZIlb7jlUG0kr9lrOMP
K0ZCOerve/vV8eho4MYHOwEbBfSk3LXh5t4Cr4mngW/NXCwOoRUAderukOZBvjUutk1dgp4v1BsU
qwKkWhLEiDq0Q6CLnKy23vxm4cg6/NPC0bCSYKYGp9XUDOPTUeQkQZF3ansJLfiVYeag0MKnrpxS
Wc6jUzMu3aM5SvBoNy5VZveDQxGd+ifG9hqHFZ3sqlNflVC/95OBZuKQ7fNxcFB0cmBRoNhRvYOo
JC/NEPsl2uLtw0jdpNhGix/4d4i/XumZcFxBMiawZsCugKrN8m92qt+kQoPl2h0nYa0hr+Ml3rbu
eujdw1AGj7WlP/smm5S3jO1LmL1O9aGIMSYqYjxZ8hg+YoU4cedgUTelBVsha/NDoijdEgbnuZCd
VEtyIlU6fyNmhhombXUAfcjmfFpOSqDtcbzOAsx88Dcuwy2ZAZ8F+fN1O97UcldMEbpIoeGfzLoN
t3WMnrwNPtHucNPBFaJnDILwEn3Xx9mMB9rk9/UyrwvYJu4ac9nrAHDRkMDRTj7k6mhq46Kqd/hW
wu/N2SXULP0iGYBCAG/dzAso2Y0AdlfmqH7D2+/DiEcPPb/qCfVzJEUlM9LFBUv1SpcK1TlxKtOG
z4MPxyqUZYev+0DOgY4RHECCGypZAdxiRT+XI5xOV2WHMZK9GeVjw0L71TCRMgGm4q6FOtxpIY/d
Hz38OnX/NHzzFJqHiXwNjT30i9+s07/lJK7m2KYpO0YmI1gLyckfc5JuiJOSFuh7IEvlzLkgA0X/
xeSglDnvfBjMpbqude6SKu1U0r5Xp01NVOnRgohM5eY3t0Sf6vPOcWwCuwUGxFDpMf18S1Y2ZQJr
hndNFjTOQAqOffl2NMZd5+vbsCo+ZEprkjLp6ALOSbisR+GDvP36TsQ/7GGXsljXXVNYdN3k4fBD
8Odxu6NWNu9zLkQNPlnqgycC5CuRqCEpal4bK39J1fwVOzbmL8ySlxyLS2QMwmWZItlLJH2q7eE9
TsZt1aLYBdZiJUO24rZLO0xvVb+5G0LkwEc9g4Mdbr6vfDng8JTwAyGpCk9BdjmllcIYmdbWJH97
Ai/bclhABksm0yprNeocQTLaRXKtmBWoEB9N6Po3aazz9xWjazZRDY0lwxKq8SmLrSxriMTgXjxp
dtZhWsSwjrKmwgGny8ZwqzFjpiWgwe51EvZg4MbIN7foXdsJLWrhGnuj6I6GkgDrlU+ssmrngEHT
RjE4BW3MkqhywIKbU9Rum4FBdBHovWx/qTiU1jd+nHN8NMwWEYN4hb5w9ibRktDjP5831od8bqOP
a1os9HMPDmmX6UyYQB4wDvRlWyZMiVdqzG8J4PU3HgTU/DwHMKgJ7josivuKWRVom4rHTeNlkZRP
HmAdyn1+qszZ+Gg1L2AEJXFpbiDW0vtD7t4qEwKZG4akckiOF7AvBkFwcBr1NMRKtUqLEdIYfmJL
OqPhNrWw2dIT0NVR98C04Gbe4mmL68X8TunSLhWJ6huG0lxhBbs0U1/sBxlQerlqfr3gsR36294D
hMGL1QkLGk3mT53dEH1aG8f5t3Si8+nIw7fCQpt96iFTQLbR+FxZphstqSZiX/ypjB4ScImbpoSs
BLodpmqBUFPMlIP+MIz4XLsFVnmX4mK77loMDoyOMKnJL/MvIGDSzVUAUA7yHJGJk6pEz4iiWVuY
3kNf7HLh3mFRhrmN3x6ZeIRbZyrvRyu0WV4Mbs2WMx0owBp2U7z3VOO9wXsdrXI7WWpadK1rCgV+
AR97ZOTitMxPCwgWR4S3UPkQjNzAjFRBW24arQcrlRabCv1upK7YSgMaznRdYs4wI9uOFkefWY5Y
mWPWR9X9gERTBeZUZQ/XIR7GCaCxhOMvdI9NmjpopBO2kyKtdvR43wJLR8JrGPU15M/l/DyGzvo6
pVCKijG8mb/RjUrtXMT9mw7KfwF4jpNxTD3mhWBHEYjGWEZg1CrXceCTpcP47Q3k1pF3jgJDX+JH
3yyFwuota+CXlB/bESgY9Qjw7KIzrhWhYK3LiB0HU76rk/mrFmf31TjuIgONQwDTB6nCj/ZP7pCI
HAu1lhUpn3LOyVpELnelPzwjUUBmOPLznahH9pwJcV2ui8LTn/wKQ5b2av4J/AQTTsEClLb3OiQh
S0A8G1Y2bielw8CDJxW1ClxNTABlxheXFVDeUL1VovFrn7RyMkZ0m3+XPMwVdH5JJlDnGanR/JJ/
c/W82NZBe4P7I3IV8Rm0HY8A4apVEL2bbWXCP2KOHZisi6yoTvTjGddGbLeKgrE30ADRTViW5RR8
yM442Ud9O28DzUOjuBu0V0thcUdw9ZZZz3t1EvwsIp2B7a+34txc/WnG4homTFm6BPSpDFVOc348
ewJ40p2lqW/DS9owQ5jcEE8VgTZtpqDsWwsXIZeYGXOqhPe6p94EuRutavC9K1bQRQfytErVEKbz
0ELsDKXd3VxqsCqRr4j2jODVpZ+K53lLlyhILlHIJcyqvNhc14/B1L72TvnqY7iBxhGB2hukdVcc
40YxLBPTe5/KrNoVwr3OFEa3c9z1ArFnOAKMKEhsjAOJ6DKhn4+4+dXNR1gloqu87d+nibm4XvUG
JnHfF1E4P1mXOSd6vuEilkrS82/p1go4TujO2nsz1z0BGWIygrQGy8H0h0TmEFzZgfFu+nioz0tQ
+NYFFhMSGhXRCo4vzkrAC+Z6Qi1bMuNio4TihRB9in2+ZX6H/9FG/x1ekZThv599/u8MpmiSkIt9
mwepcqQoO4x/zj4t/Q9XFwb1Nm08yHIaR9Sfs0/L+EMw1mSUBTKRZp9B9/Zf+ujOH9ikmpbLluA/
+Le/hp/OH+Rw5JN8cZidGv8WWlH/lP4gNIlkumMK+sjMPw2wjz/tS7WYVBHQ117BXVhPWrnJIb5N
Xrx19Tv1ZPpvDNxxbQYczrlUinvpzt3D91MwQq4LZS1g2Nj9Fxc58B6wDWDCGBAYMTtx0usutL+v
we+68zffA8aPU5xPHVFu13AsVyAiYRoq7eJPZaiidmVp61irD9bXznn1qQI178yAEWRx/JuY9c/X
QlGE7FAI+3PyoOQu+IPWEasw3ON4gMYGfAi6H+R+prr/Yc38w+f6lKjMn4s6V2PIQLJCzvLzaxga
tzdqwIJIv+brJkJnw7+P3X1oIEgSPWfQn0NIA7++5qfhgbwmS0vMHVyu+HnsDQU4ww7FF6tp+GqY
aEwAUMweh+A3BdDfHyMXscix6drb0NI+rbAA1mwZpViFRIIEBal72oDjye6OqfrbNyZf/w+nDB9J
XsvUSeaBDdgzNPeHCgeRgCQtG16ZUSD9JY6xeRPlX1wtR0KwOFrh2YgfGwbxscDr+5i2hxTuRmY2
y7q62NWz40PoF9u6uTT9QwDTCApUKdXzLzXiKyrgxSo7pNONwaQs1NPVyMQQQRmEThNYNG+ldyn9
qyT9MC0U+XDXbLxVZCKs5d82NkJeoQ+nDxCnWOHeu2j0EGJwtAl6VEr6S5YelO6xW3v2Y+P3aC4d
cqhvZfOgF5A58MsZlXftWx/liI+imqfvu1bdRlG2M2to3vlv1oYmz+PPT9JEk0PwMIkR9qeyqGzx
gTKhFq+0SL9vSgy5MnNTsPoNVGuE4u8MEGrQbXx3vBYdZjYVjuGt+M1t6H9foyZwbVAemka/ko34
875QAkgn2YBitwmsEjhgmE7bCgCDFpobtSvunCB/D5L4EOOy2ArJG8pfvNrNKcw+BA7roByHp7bj
XxwFjb3gDqXgL72b3kyatrYjf6M67VXoXDrx//cEf7j1T7O5AiWEpnYnsQrybOuk3kqOX+1OWdQ4
fNUbUzfgId1pcbvPRhQUmn7XNKtf7/C/R5Wfn57cLj9sB6NUHHiA3EI1FBgYIu1dvanYUMJCX/lh
uy8w4ayj7N+O0VzVMCQ6x7Z5cZ+WTtKJScWYAJV1DU6LEAbdpPS5VETBmBEDizS9/vXH/PsZxgUt
B1KAg7Sv7crH8MPHJLFFRT0s+ZhIpQ/jk4pQoZJ2V7++yj/Fsb+uAqnw56sEvTADKCMsxQ4y0zcR
vufedWqQ6v/m4/zThciRuZYB+onx7s8XYkRkjX3Cx2Hon2rtqg8QMW3dlQeYFkO2X3+qTz2hOWJy
joJ+kqQIauSfL9a44BKBlIhVX733kOOn8OnXFzBUGeA/h5IfLmF9enBln6aQJvk8sZUu/SJfShEW
rQk2SHUwOwVlmgbboKC/goRQFIzgvjEksRDyh9uvo3FFHQa7YJWjqNt51iazhl1hiKtEa5HkcRDk
HO+RGNmMdni0dftKAV/oIQvLFIhxF9CYrWiTB7shxOf5F5y3ycMp8uOPIVP3qG9E6aHDSDIIbGjt
6Vb3462P4INs2RYUiWhJ0LEx15PxLffuRYFoF+oFPbAP/w1d8qUFOthMnRPTFtzWIH5Z9Tn1tEOd
euuyB0CGc2Ohx7sWk0kdhp0G6Vo0QO/FF1/4VxE2GKob79RISgDR7oqQeBWU2Vm2Ydy4KejwGLgg
N3G/U6CZJzpwxwT9ptHZhCm3XQ67OA2uprS98rhElNTXjTHBpR9WpXbr4rw01fbKZxaiJ8hKKxir
qk//h70zW47cyLbsF0GG2R1m/RQRiIkMzmQy+QIjmUyMjtExfn0vZKm6JN26ra5+vi9hYoojAnD3
c87ea6OAdmuU286X8jDOVxVTOXk0AS97c0NFwZ9OjBxD+02vxWVyBpIEp72a3yKRgcFBkVF1txma
dWGh4moL2pVQpuKMniLfn1A8VeOmrBl8MsmPgaVii5gIB0UEEoJUuF0CcWzhnOOQPMBUCmVgnjJv
eLCN/Fgy8CUs2ejt8NI76raRwdFw0Hm3JCZb0P0Eb6BodvjUt32PxGZqn0vES4H95Gn6zU/5cCuS
27kyQajeI2Iq8AfOj3PV79R4E0j+PI4hghCyTxOxf1sumAwsumqkms6XaKRMpoVjgg4S36HcDt1N
5T5q+gAzngM/+LEOE3NjldaTRSxCkPdbMb3V6PENqLlmXpyl9dhw1Kkzb0erk/6qS0K6cVv0dJWo
O9O79ecKtNJdM548VVxqoz0FsoNwMZ3MhhY6eG5v7LcyaL/mKD7afn+diiOmHKjK9iExaPxX/sPE
iNsb3lK691Con/pd4+qtUaZHivBNC7sqIkJB0my+trGTl0sAxpFEW2Whwp73ZekfO/LlZYc3BkAZ
SoS9Q8u2Gc0rh8TQrpqOBRcgSLxzVmbfXf+Dt+o6rTOqc25Wq91byY+1f6BpJZZKkSpXhLk7XxNg
9jCQDUh27Ec2xecRmbU0CUOs5NlP/KPntq8F0JQYEJpNHwd2XIgBlCyj9tzJgDmdPg7JjMIq1sdS
gu9z6UK33W2XhGKZn3wZ3XnBY0Peqsap3sz4jL4xEAAutzbu5Lkq3M1C7rspSBFrpgPcqtwBBJtS
pv/IcuNvjinWuoT9lyWOzYfyDhErOtc/r6KmILZyanq2vKZ8KHHbw/XcxQ1P1Xptjf7YsAHruX5q
5MP/fXn9dwck/18/+a8HpMHJTNDBHemZtQvKTnO2eIhjmktJ/Dfb+r/bZf/4k/5yniHdKdZLwU+q
igYZZ0IjaqDZnfz/bEh/+IP+cmaZaWB4TUIcaNy8R1hV5d/sR//ugvF2oJjy0EtxaPjzW2WgTHJr
L2MbF7e1uTfMsI/OafM3Jy//323igkYy0E7GLaiL//xjJkAiY+NTXJnLvPcNfLS+sS94TiwX6ag3
bDMRswRMsH4mQOLlrpvEpuHgPyNqI00gjFML4xJMohJjDRQcbXyS2YUEDwElPubIAtCD3CYnCtVZ
wi4jKLgh6ZyQ9KJM9ikGvJ4B+dBeM9SgE9kxkVs2GaISCQ/NYPbgu8gO5zAInuL0HoXeBtjq1QDn
QyB5mKCztpxVYTiCWuyopuL8A8brmayrXlL5dBPQk/468G/gee8WyeiQAIrVIVUPayRq/o/T1/80
n/6m+SS5f//75tPhXX2kX39sPa2f/3vryXJ+Q2rP+dFb73eUbZz9fm89Wf5vEhGsGdBHwQorPZ6y
f7aenN+k7dN6QgdnIS1cNYW/G2X5hsz/OSaSRyVdDtriP9HdB+5fVhR+K0a0TGcs27Ft1/urIDch
b9dph+I+zRQztix/VQtbFvCWNtLDOdBXQS/J5GjclyhhXCEZsAzeZslpUJnF51TbRLPS9p/pHWf0
e71V/Yau55nMAXIxDQpyHFwSL95geAPEhfpNJcKkwq/ZjiV0n6V9JfzuSo+BxzkqeMgYgSC4Svb0
VtWRYJn2HBgmWJz15V8fJsPINJ34Bzaw4PdP+cfnFYZ3rJsaoxUASmeunoQDb4dIwb3eYzhC5gFM
dwzg9KNU68jN5ct/vfg2xX5AqGfYyDED+5/vlak7zIkVsUVWS74R2JMZejgvQeeQYDu13xvmltm8
T+tvEaDL7WSKu5LYH8JDq/bcu6wBjZ9+NjZZ06UMTeO1tMFFSRx+O0VmVsFMMiJSb0VS6lSNRxtR
Q+FGGZGxDUOZ1E2JegKuNiymOXEu4z9/veSFC6gargDRD8tVB8IfKV9chrIPphvU+15V/BhGWR19
ExJuDGc20+Y+yZ1Hn23kbLSw4+NF3BjJcJRmRy7favnroG+ZG1H1CDnq2N8uBfBew8pu/C6oLwOC
BWiJ2X3hodrxquXYOSW5YF2/reL24K+/hEN8OAuq8Y7ylDju/t7DHLyxFAB3Wha7BRvZgVy1BMea
jckC7Zp2CZQtvO5B1nrrBKXz1A/qsLQFvTB/yfbSL14bx6pPkkSO24op8gGqzi12yfvUnf0DrXvA
pQoQ5AC1CeA6bSIztx/zJXodgro9Jgt0QzKhdqL3vxF75B5kZp3wGMDqaQ1ih+MR/yuG063tJOjG
phoPwWSfxUxWTApnmWaoCKFZ/gQB4l4gL5ICELDOq7emRiI3x/1BBP21V6jhhTM6bTyOkfnoX8RC
Vm3gDilc0Dna1Q2amKpxT6gvo53F9JJmiRf6CUZmy6yvhn7wD03jPsmm6q4NB2t6bJN34tjJZ4Jn
D7k1E+G1MXsWAXiy3n4mquJjtKb41gHbO3Z6CLvE/CBF/jYbOhXCWfAXQqySgYkw4dEqTDvPYFJs
qt19Nk3kCwTlpUbzkgZOfoI2SrxYabxrhmf7vkEIuvhcZjqKIEAS0iKGFrOA9+Bj/bgu+7jb6hUM
EoPYGGze2XYYjCMJl8/KRqpi2EI8p0NaHEwXM0dfQ3WwYey3VuBussonMKD2e4yNNkp4le6m1iaE
p03CZUZRabe4XYJkqU8W3zOrSLATCFYLbBOeqvsjMV2A03gOtjqzT1admYzi5CEpI+OY+zUk6sD+
2Qb2vuo7fObStm/Mud+7aTpTMHTJoR+ibG+U+rYEocv3HKsLZnNUlZ01gav8EYte7CK/+JZ1Llop
u7wosgmgBAHJTp35QcYZdx9wviGZzL00Jfh2IpIcBffXL8yPxryXbeldAeg3jwoeWWKDDIq7mzED
kB5b9hXexmNW9AGuXgIR16yAjJ1i200R3uk02zulpa+XCg7XajuyqPA5RtgMV82Iq9XX6XWV3BoG
xrtOWSYXi/Uktou32SzJdas48pRdQI5hR7lk4m4Fcxq8eGav0KIHyYGuHtXRQNWUVkSniba9kR48
Q9s1OjqqgrzIfXBnSvOmHVhaWEfy4dlM5uLSW/MTLO/mxcfbOJo0Vd0ygqmV1KsA42aqqOv8zDj7
6DZXlKQB35FwNZmaoeW0zy0hQHJqqLBzBwaUt4QWEWZSkSnST3YdNrWYtvYgJ0q5NsK7Y1xDI5nu
/IZ4AOzhIcgW586ak3lXol1oUKk56GYuhEmZ+4Xkx4xW1Baurf9gO94BN/a5xoEF6tZhODh7gB4l
LiFYfoIaF2zd5OD4Js2L+kckz07HqMHqFxi4FvxJVGlHJa9H+vi3XlNTx0zG3QoYTsYuZ7QfHEUH
+xF7XX2zzOP1Mhj1PbGthzZA2eS3hnvwa/U1Tlc+mKjQj7j+9YQEpMyAKFNjN/uljAmhGHg7ojRJ
7gh4THcWcnPA9zbcu2o4OA9LFKR3hhUcKo6UoLGdaIejDcmPhaHNhQY5yVIebccYQgzsCNeUw9zc
E8up6ONjXkvUsDF3cj9bxl5VkbUbCziDdtu1V8Uix00ZOWDeY+aogxNfO+5yHgTpDf6snNBMY//g
QHBekxKTQwCyKcqjeO9zxTeiIEW9M+4rc/K2Y2bcxhyHTjaMesQs/VOwAJWtFcZu7LYBW49mEiuC
44xblF/1ki3g5XWQo/aGaD75o7wGFilr8yf8h+EiShsgmbQ5p0flYYRzf+NXBNlK+REXYWbp+iqD
cAjUVJ4G16ObZDF9T/DEgtI/OR6Z6SrjpnLsgitQIgW2rKY51QMsc6tdvjcNgoG4y90L6OzHbilg
WE4VsR2u3htVHiBIK2dM8OPzMIH9MYX7IkYIX2ZJugOkxWdLLceeOvoCiIShxNg9WN5A3EiVLZfO
aM+FWRG3UaTXJbdbV4p38mLUUVhPKG82rXD7lziNaU0k5mM9yW9O1Lr3iQLF5ov5pwf5c++DoUBs
4lfXbtQBVBDFvlMjmZreGurI/tqmJecZ7zJIZT6D/xhZHUE422qOQp5J8N2wF+Et4nhCb5wFoQmE
44wM4iWfoaBkHB1IvgFPS8OiNov03sbtcSgkK6LdtQcS+uIL0TxrtmNFNy/DSePHpB6MMeSyoj4S
1Us8esDWO03eVQPX/iodmzUUNSWLrozScEb/yLylVUcXBnvt9Se0a9NBNx+eD0eVMdm751XibDvR
lSbbDe9HR5Aejmi3NZrztB6nhvVlsgQRi8pbkr2ojGdkugSRkRbQnusqGNZ2Y73NlsU7z730znR1
CqJVEfVBD6jPceNX50xjhZPOzuVUckBO/jXMUGEKct4GLS0okJCBrRVeoo17HIdQaNefizWhR3ZV
ThciiZ5RUKpdrchERfIJ1/7XSyodop3XnGkaS/t8/aios5rQuRI9VhXErKzdA+rpiVGiZnA1dGl5
1usLoVZbt16zWXJmUqJ3Li0qy3zjd708psjM3EKWZ5nLW52BziQd7kqU1Q2+/ttfGpZfL1Cqvsd9
8xHbC/KUVD0tMJK3Q1zn3EF0NNHJVTXZXnW7bBPSqjd935ybwW5DHiK0wUt7k6Kbpgs1vcB6hGnS
pB9G5XhXE4yZrCnQiyzOY6CHlkivqt7TVV41g/5GZfJHEgOnYRNlyBihSnTL46+PrHrZ9uNIhmaR
/Ry5W7bc6C8NaqPVJkMbkdo2g09BoyCFUwzCLZmr3S/Jqu29WR6Sf3AcH4L+G4rZ6Q1tabEZTZp6
CBnxh42YMVMbEo8TuxuBF8eYVwlZz8bUzTbSZqK1ex74X+4womPVtkcoCJuCiSQnHGLuVtS1NrOL
2ULkUyNrP6eq8FfY+FRVwSHyjINHLkKY6eW0THlw6GFpganPrqx5T9NAhS55IbtmMAnSXW6bnpjL
wXAxZnFItxzjZ6Hx/hdD9mwOmqPoUuuQ8/RhDA4+Kcp3doYgmfIjnANONF0z3YmfuqT/Yi/eU1NX
QHi9ij/Aaur9suob0yW+KS0UiIMCwFqZNc2IpQNXfM5nkMZyaDlb1wBH69J+kP1A5CVJD6CTYeMw
sdTInJKR75PVDr6++ePXF+Rmg63VnS6mHSebcPmnYHSojDc7UO9O7SJT82kaK+uFugg8XDvBbzGj
KUwtbgQoa54HuHN4rJDmZ5rF1wp0CLyF55OQpXoAKUcH9KBkr/ekkZoEfS6IklsjCLMUcUOFbi5w
R3/HjsUcQuPpS2qmhjlMyYriZy63wKnrvesXT61juWErYLzHkD9IOMWDWfc2B4Gu4p+MQ2QRuQYq
9KZJyQpYHIuFayI7LO9RztvddWHrhlgVLpVncwSLi3MASyaE/ewRk7UqeliZrkGKd1iGMBwvLYm0
XrJHmUUoiVmdlJ3fcLoll2z8XJVKAOdt+Nq4EnpxnBcSpWJAkxuNpcBTgbuyjBHdObj8JmWSIFtC
MV3v3tEH6kDGYNu9VxP11uKs/1j9+jz73Ljjh3b8g7XQjP2lilvyrttFdnNZLBuSIYTTpTFAsMmD
7rkX9Vj98BPZ7hqv8445QvCZcTt85pZyjsemNfL3NtA5Tau62bTK+Gpa88UlVgwXIIfrsS322sUk
2rOKiBq2s6XIGB4gMJEP9a45sBCKavawnwihLbOfqxHj1ydHi38/+7cN/7A1gOjvSClSwjtGtURm
mxRX1iUzMxeGC5lhqj5qYj/mziC9iDc6W988lsXTHHiIIH2uuNdzGwHm2cQaJlzyk4JgDovym11k
2GUzBhSln5674YVAr5MSyOZ+NXL+p+H1Nw2vVQLw3ze8CIzirv5Tx2v9gt87Xp74Db0C9DcL3XWA
luZfHS8/+M13adDT6/Lhs9Fz+j8dL4P/5cuAXT4wIbdZ5jqx/r3lZcCuwOGIX4pelWOj0bL/k54X
Ovs/TQp81/YsfjhyMJNfU/yX9rMceeZH5rFIh9spDjPmv6W/Ja7O7y9lDGnwybDz2TwL8tZwLSaV
zyiPDID5w5tXRllcR+JNW2vuTUfeOE0LpsU4IINScwo358p507avPqKxm/TerOuVXKOzwItXbzf5
hFaQTcZNU8iVAg10DmpPyzn1uu6yFgaYF7uyve/54EediL46RkPrVQ5R4Kkr2i2AsYECLlpi8ZYI
FQXoJfHusoPCrQAO65CIeyUXXOn7GYYSNbQiWH3XSe3hMPEjxM+EIg1ETTq4wbAJxlHbXgPc7fxn
BEgW2buaaqukTWbHnvnDhdzJ868VjQPdE8BrE8/pj9ZFa/Dkl9IcQSMPna0IXs6MCoMMPWiREbbr
DJac+4ukw+PfCUDNEmFrh14DL3zfTGn3yZRPe9mRSrsL7LvEjY01PoicS4vnuvXqclcx0KoP0qET
FGrwSsGdrExiQvK8t4OrdkmYE1ZemgHNWWtnsn1TtqJcc/9tHYDnzNRSPfQIgHIBY7aqo8LoXvDf
AEyw+yimXen0rCJ5lOUNp8Clq06lldugSLpyiSGwdiyuy9FEYo/nEz0a3C++99gQtOLM/iVJ6Upe
j3VQNrd5knssbVU+Bx8BXPajBU4Ttczcj+ouIQcGKJeQTr0Vo6VnJLdKYiogIiXLnrjUNJVyxwY+
IscxCjZkr5JXIvNRHuLesdavnSNyCck82oxOnln4EWhLHuIW+tDGnZkOhfmgK3AQILYUw99yeuqa
vJ4PEcGdVL7AFwhHcaTLlJh886D5ZpAMkZ6MxIhNFlO+52mqForkqXEXdRiNwe4Qay9gaVMmTpHt
jt7WobZqirMz+TXNMWJps5y9t8T98B0GHQR21TdOAs/NzOanoWrsmo4y4oIjXZs8v1qqKPmGUbEx
Dh2xqiqcKuAOoU/m9vdGjRPR1oM1vAEcpansc06zNp2fupfBmwlI9rrI+I5TnE4RDsg52Y1B6T90
2qZzp8pSyKvW05ND9ebYNDFJUj81AXr5daudi+9lOyzJAW00AiYlgg76nwHVe5cZ0/yBGt+lxinK
BXbHXEzWoej76G2JSNW7FyKSz3NNj+A9IW3RuA6U0b+ncLz1oSY/gNrSkRNIWGAhX1md5g/YZslk
F2SdMpVpcewzTLJczl/CG98XE2oMeytUBbQLfg/uWyzK+ukYa87ePCmWEqV4j7ZjtHjBvsZtpbcp
LVDWErDZ7b7vZt5emH3uQXiazdMYiC2+zqKgfO/cJis3dDExbpre5ItdWXETwswwCdNcTHFrtg6K
rEnPMPgLH3YyHovcJCJPFTEx02qKHbb7QJJ2T/5asXdRX//wYk7qKzKEcmIBLEaUtolu8jgbXfKo
zJqp7kL+w7us6yB/9BPbn07FLHHzV5an0x2UPSs6TEuftT8zQnxmeh5Lk5OqKpgslGSHiK0SJdIH
FSPQem7AsoBvK5MAoqZppDMpeR3nFN7nJkIuQZ/hMJlJryD0sISeB+U2Sxi4jQeeNjbLOEy6iIXD
5uGNELePWB8izwug1AOvzYHr0NFDgzZH5tHwmPpvDXTzaEVKUpX2hgcld1XVoT6JKtd47Erb/xaM
UYwNJerQxQuEQj+BRBOTEaUDIZX8mX58m+cEtJ8InCthPk8EaUKYdjv3EKQR72FNKFa7bzN/rs+R
Z5dLiDhTE+ln4ATadlnFcd12xrLdxdFQflBr8ARip6SfYacz4BPVCxmdW4vz9G4kMBm/AfnelFOt
Uun1YpgyuYpHOIc3vkaLGXrCKn40nND0pXFrm64cjvd006WNP51HJf3+rEnGxe+qDG68q3gaYmPr
Q4CFOI9LAAME0ZHtyaWryALrW40IC7tZ3WtmYMw71AjAy6s+Hn8SlQXQfbA1/Q9LzCMAk0WUAwS8
xEpDq/a5lJCCxXCIhKYkWVRJPgHA6mHa5VEz3U7pYj9hjseK27bVraqs4cHjfs/CAH/Iddr5kxnW
Fq2tLfRpF69eOQ3mZ2XHBtEKbYwuhSiNLvuaIJZRKKEV+rGaZsGgC8l4ZakxHxVBnOZsIbY2SNdk
58RSKazdPLdZckkpqTiNAgcvn0xIjSvp3aQoZrsZcdWOzG84Jysb7h2NTUqQJOWSembhpdfMw7iw
WkWquwZPE/VfBb9R/kwZRnvfCwiY2LbOpNUjRmpaiq5wyETvuLwzPlRWJQCpvTc95elYgPbk0qVX
Gcs0LYRkSuBfDfZ4b1u0YG8cInLpbEB/Lra2EdWQRl2PujITyq1uqVdMfR4tZX21vhoVmmY/RuSR
AGk9aMS4fQ9rKuqWS6kjrKePWZf5RgHdIhXmXUo/qN+61RT1O7d3tL6nEcD+U4/pXIa1T+gKGCZi
368MYIWksTiBq04Gpov8V3Sw2GWqL8tHQCLGQmEzgBzalYnpvBN6SrCdOQ5mvVW6rMx7WsU9ji67
JQakqD2hN+Blp+nCRppO59QZyvxiZK1JnjbNrZ/aXYS7JgNPj5q6kfCgogLtB5oy9/dtZRhW6LYN
LuyuKucCYA3LdrOdqtLx98BneUQp/hEATQknmDDv4H88k/EY6AszgJoY8Ypc+4dmiMW3JK9KGOpe
xyAwLWy6wYXVxOlrGWMQ26N1xx5tMANxMbFWZfNkxZmRUFyXU7xs+rGoCyjx7ZyL6yxQKt4mpL3u
zdSHIaRje+TPnckjNGk9jHJ8iBWUryOCtcD+lDWkT/QDfmdDJSC7R+7hCQzTpRa80Y9ysAUG/LJC
kpCjfMBFq7D78xzB5Vy/bSq725ioMAKMpqFfXhJorUSFOXHBSqkrgFL7ZnHK9rXFIPjTGqOBsEEy
Jep9tzStf0OTKEseutFdU4yKGoMWvVIwGy4vKFwa3ZKM3UVWdjUuHRnvRdalr9zdsIsiZwBr2liF
oMMEQHlPMGxefLrk9YC9dEqSJmhRuHqNJjCZxC6d2Vuv6HkGa18W1mTdSUJS+OP7soCAWbSotW5q
l65iGNWoIkDTzjlCMZSvkC+7vjDDotO5OADo0dGVoWY3+uG7TK2Q7wdutCOLj6AAl0ganL+x6wQv
gTXZUNZkRZwSYJCcrrBrjF7AiGLq9atoZW/ueFuBJtlWIsEYjqNMQRAAVi1Qe8SieRnb0ZT89jRp
LI+zpSn8F0pdurQc54vlOi4Ks380u4YvrAmluUp4T5ejRo1rbbLI7OJT7mvfCucI3CLqSnIqUaD7
UIJs13a+jQR911t/gooH5RJ066EwtRVsCxGTu6y7BXTI5j8vdi/pZ1t11U/9v9Ya+ZMNuE3jRP8i
+f3ro9v6q3zU7deXvrzXf/3MP30hDMDfi+3du37/0wcrqUzP9/1XOz988T7944fEX9X6mf+v//N3
v8/flLOrFOy/L2e37+qrrfryjwqO9Sv+Uc+i0rDgkaMpwxoiJbPxfwo45G+gFPEGWbbtSxMx0x+s
Q4g0SIXygtVxLmxrtcD/U7/xG/vmikeXNiSHAB/4f1LLYjn6s8hJOJZl8/Di7PO5wxGUrCaCPwiv
zcQvpma2idmTF4NYJLBvRditp3DbWTAMrySHaS+RpoZj2j+RhbovGQIVlY1McEooe90PUiJB9lRX
/hqWqpeIlrGvdm5NRZfkxakB4e3abY7DYiZ813G/VBU/9UgqWAsScsUCiiwNWchtU4OwIVy67EqP
lQgWmtvkV4xOekBB/Wq6nO9mP1DbLn4kE5fn23G3BP3UN46DIzay+ibM8n2t4+8swYTmCDh5RLMm
NenVY81cBe1kRZIa4s+v3qieYDfmR7YQIotaDmkLuuK4UOclnd9AS3yPx0xt4IeoQ48Y0O2Z/Qh8
SkSNlVvppkcsja9NVB6xCI67rEb+MDCUxIZFceBM294o15wMCa58zItjgJ9UaB93CbHC7okh5rSN
PIvgrApWdWUt6ENfIdPNG1BW9p40h5AEDhLAG+9QLtW5YLggaGij6WV5ZKgR2VBWtwmk1y0Feb7F
AAtoHErbmnmxJbDcOwEp36d2f8uEfdnS1lA7e1S8e/pxEerOpYxHnpJhxPTzK1auDf43Yh+XLwB/
KHaRqrfPTlM9UcwnVXUmR/IjqGW8LyrU16n4TMf5aZTTQ9zqF4MuwiFY5wOkIh80HUpnGq9aaVWv
0+iewESbjAh6ziiF5+3c2D3Qvz8kif1NFEgrqWyijYa2xGxzOQh7eCKaOL22TXOfWcOnOxOGZeU0
ElSJUqMN4rsgycDVp/eKbux9jNdUaPZ2wpB+xBQFXI1k5wF6UgHnbQy1zjVXaldUKHJQdUIx+o5g
Zn1HjI/eFd9SxUQKiFO1nTvzxivfwDuguJu7nwb56+Q/8j4sOwzh43aCJc4Ao0Z9tGO7sc/TVH5L
Soz28PeQyM4eanPs3WOpQePga+n7+obgn3CYInlleQmagmYiQl4Up2pa+aCZSWCWnZ0okGXYSwAT
8UT47wTeJ2ufJpVg+h/EZZnzH2yOW5mokd+p1NvC3BmBQvoC3U+V72RxnMbYuIKGWbYydLv65CZQ
rKv2eYH5CXIdpJLfftRaXylGcdop0OE7D25roKg5p+v9PiCxX4d81B4OOv6ZNKFV+5xmDlJvk320
3SOKJM89N8I6JZQtbyaxE3vogtlpioxbsFx7MU/ZznfKaRd3xLV1bc816exjOlv6VBkZfV5axW5b
HuFitftM59a2FpxF1SJ+NZU/Kjd75rh/8i3GK4EX3TTMuMEwsE5E7p29xA9U/6dCuOEQWMuWoTwM
apdYVCFu0lk/TiKiRjHyM20rviTzaD9vFt73/Bo4wmFAI04wjHno8zVHKlFnV/NR0jFUYSpBFfVU
Sn0vDFk+4M0+ZooToLZpX0z4X4Y273Y8QfbJJuLRsGnJVy02tPypQsGR+QD/jSY5Y3y/SqhB93pw
TnlAHICwv2pnCbZDRo9gbLBr10HAAsrf6HJsplYdjoq7k4Hoto1mfRyV8yHH77Kr7qxRXHTWQ4qx
DXPvjPlnEw13du2V+KodeR78AoS8TsdzJKnHl2+9tVIF9Hgla47abiwuhQ1WqxpuDXvuf1rzsPN5
is8BkK0CdB0h7DDIWnWJ25RUvNnsD7gmqnBIeTPHNZfAsAhWYkwP0j6Z2QXi1n60nB65H33Md+0S
YG/ZTJmTmjgmzlr5E8We96q7te0T5yxBfQJDX4qrLq8DBi7uPRzy9qZjeIQs4lw1xBAt0r+asmgM
PUukZz/oHkwHS0lFcbyZrDbfM3dgejLkx9QoStY5gGqTaRknUbrBcczd/sIZFYVMMQ/3Zfc4JUG6
CyqeYBmk3smj0USXYCSVcSlurYinCCGH3lizdt6KpXjJB9vaqIhgIdcxb4z5M8o+Oczn3522efaS
DOEDqI6dzKpD5Hc82QsT5LZuPshgz++jvPeZxcdItcw4v2NY/tIQTu6pfTeim7dGHEGc9kyjfqP6
D0KflA5nATNRiCLZZ65Wd0OPcqkZogTh/JLuJA7zW/q+Pwyjf5k7X+5MWeqDMxMuLJZ7YrPjzbQk
oW7WO6dr/K1vNq8OBUdvgVBD1eaGClGBvIV3QDFDxArlDWsMuIBLazPDDWqj3AiXSX0b0LNCTlwy
B+3ch3xyGB23GEaM1v/WJBfVgttdNY2yexliFGWx+BJLQH5ftHcKKCMGRRMqEaal6yYHrb+bHH+3
Kgpgse2jgHgKmkDsYSp+KMeCHAPrR5H76xf8dGvrwQvor63MFKawDxkivtBX03M5JKdgBikm0ZlM
KUOlql2uOUXvoi4ilqU8GYVwtu2icmilw6MsWBMbnPidLo+Ob9+6Zb63JuOzSnq65YV6htP2Qwdv
iZM8pwsJbeQuE+jg/8xjKFHx0Wx/5JP83hrpK/AYHZ0i1Tx0hnn0vTlkYjmTtIXfpcG0UZ2HiXw4
pHH9jqfouupT5N/CwAhTVts6RRBpDMZHXpN1RCAfPsGYbuCAdJwW4aYpuRjBQlgKwBwKxhFsU/xA
bsBDERefiTvgObT3bsRQDbrkZVLxjS/uhCT1OS/wuqa0XJuHPKYXlDDoK9ttAbfubCj/QyTBvjDG
R0/ZrNr+9Gqi9gctcVcSqYr8JLh0XU6DfDlThL2OMGfmvPv05cDOWtGMHwcUFzS1k4aLDiVwZX7S
qSpxqmZrI2aQ8U9HpxhXJIspq0W0zYvuPGRoSRDoskME42PSwDnuEu+2j/BZtc4tYolbsnAQ1yT6
qglQzuXVu1V5zo7gakIG5jE0pAVtN6o/G3OhrxhN5JzTjiDN094Mlb/VLedIW2cAASMq3NodL/HM
R0UHn7Be60hwnwR8D0iWPCv/yPaRKj9zZ350VfrhZDx5un6WVY9OII45rloPlP+fEESNQ3M/lqZx
mIuA/qepuGupqWTdnYsJNxHKroMT0ykKupcgtZItgNSRlzNi0S9Jc5vAre5VGUm0ARpyjCUkN4kb
wJOUdlo0GIn7LpwX723w4s+Ac4b3XrGXEW8ckV9ICEnO70OfvyBmKMoI2PUOGXyLDRSUVy2bc9Wx
KuB1h7kxTjcllLhOZKBEaocDVvVtMdPXtmFvj8HcgMVMtkOinsnyEHgvT5b030kTPJk+Wh01cPeY
Ht68Pv7moxYaVcOL5b/NJX+TXbWH0l3uJodUYefeqyYq9CW0VaG3KqrP3tiUO0t7AxNYk6aLl+7R
RtzmJRtXksm30b+xhtfYia5rWGrwBkz1vyk6j+XWlWyJfhEi4AuYkgC9JMrzaII4OrpCwbsquK+/
i4Pu6BfvtloigaptMlcCJarfCyMEdtZuG/DcaHGaQ+hRVGzYXhR8GdY34ZX/yIwFN8p53Vc+mudW
YOFOMRDGXj39NSdFEJKuuIjBLHvlp5H7fxkI641oze9Bkg9r9neJdlnv/Muw0MmnBroqE7sYcTaM
n+v5hSTuZF+LlvhQw7j2eSIu2YiDrvfXP9ptkUGQ/aHEcu25ZrcpUJrAKc/9yNwaj8TrWoZRb8Ea
1qJ78o3KZgnGQ01USN0yfW9dgoRdJ5vOlpOimQooGd2WIRzYg21XBVeELTyn9ZGsNVKNe1Y+Fgjr
IXX/KT4jBtMO80fzNBcOwkdC6+2h/W6tvNqzmXieGHjoli9vnDPucOuSM0gNir12vBs8AMw9KbV3
3x0sURiXcqiP5ch+3Jjbeo93N9+bNUV8t6nXoNpTu71rbT43RLGc8qT+yi3YLFCdMbZNtA1zdSwt
OceTvSBaFWhyJYXUZNboBaZ71A6FRoApzqD7jfoeMW8J5msPNZFbVTVzHE68P/Af/yty0z07hHPb
Dja43g14hhga75Qw/40iUU/GeunCft5NZfBWJio7Omh70c8BvBaYJfuhu5ap84TsYYrCdSJplBj4
jkVHrCqwDnk6kfU4iaf7vzIIlUQszgHHXFKcyzQ9L4BYGIBzNrOheHEQ1/GpZZHdqKdlpOa0Ge9t
aoNXy+KXXKnLkfSW/62DQYwsG4hZA/q7j172NljEKLVuCYVlFLoNCnvWL7Q+/FfgYC51mJ1X1F/Z
og91y4bQ7dvH+Q0AwLifBhYgqLfJMpw56VZCXMuM3Jt89mhK5RixaspiYIY7ezBUBBH8y74zsuup
4m59Umo2PoGbPbShfmZD/br0y8dq8wWJNKt2iAB9wQXujeeu0GrrJ/4FFQfWIlu8MN1FfN22wDzV
LSmHL2+GsrCgNgPQeB1MGq2aKQCuUXO7NAFxtiDDGbKjNqfDsFOrRiM5FQQJLlgtwvUwgwo65T4L
t24R96wThS+BxkA1bX3lZyS+/MqMqjmkftGjBeuvjmqeijuDI8HHvw1Fc6vX3aoycnFGIhq4bLYG
ethoJiK2bmtmkXzkdhf1OZOzVLWnCtUPPc8gP5y2DlEsjukO8sqzGbAW5K8mUanmlxfU41atd9QP
r2Ud8pBhlGQyUDZxkwRGvLYgcZNRhyegJxd3SS5NOVXvQq73uQJYeZhg77o89KNFa237/q5xhmJb
yF4f134sdkVmXoZA4lRYSYBnp7TNJ1oxVEzH0JreFPoWWvvstWnqMEo1eikEXgdjtFZkNuUXYZ7E
rVsZTycRX7DXJI56eeW4lmqoyWXql91kpH5Mhl7UCiWPrO9QWr9kWfeCkkU99OX0sgzLhzXPNEU5
P64t6+c5qD46DFwxgQFc0k5zj6oC91gvDjEwffmJshgNloNuli0SJmCLa2PN7rfucuhleSzn4Wnx
8vTcqmIrs7t+qU+9hxA2mG0319Dp3lt2MxQ/M4cOsrO6IG5zXJM/miRwa0w+yH/aUwKXsS+ta5Pm
5ChjF68DxvOJV361dvMklQ+2ONgnKL0ZSuJgXZ14Nl3ufOKN2TWP8CgE8lNEp5w2r4xSkgNquTWq
WmzlpWBhRS2wNzj03BBmFGb+RPBBa798YgvJy81z4+M+57G8UqGTR1Epi+7QwUS8XnJ3udl9+ZD0
w0MXeIiUPOdsJYnJ1ksd5lztCPyK06LeLa7BNlp2U0T22MEvy2s4YOWAGhge9dIVp2l0eHR5abr+
39wp4zEv0p/Q+W/wF9TR7XEWQ3vAVsotltroT/XZcfnwgXHXu/k2hUYfN8gUzsorLkUrfos81dHo
ISebWd5u5ry/FpV1BdDubLoTzmu5magLo3v1alh8s2730fB9tDmUbf/+y7qEVPfVrr8XyoM9nslM
u8jRwR2AgILcwS4y5z/s9p4msfpcRug6nfmJjcrZnzyc8v2AATYYdyLoKWhmotEm79Yvw19Rph73
bvMFzTqlnWLNmapp5xWz3jcTVYHK57NVY3lJTPd7bPVpwOdYdPlPa+QvasznDSuc0z2MfehR4Dae
nrk/6r/2VnmmPJOMctXzeChszuGEVsQKCnvHm8r/3/SKvUWAt5P9J3CI7b3wq5945pEDYLoZWUQk
AQwxStF0bd8Hg0Usew3mXTPlggnCkKaz1JJEuXvIqDpZjRCncpqyp8Vp/NhpSdgNCXBLGRYiiOZK
XFgY5IFB+qGPrlAG9sme0j2BXfPR9sv10IQtqcXWVi7poUEa8l5C7d5A0GH+YpSXkXhfVlCZ/TzW
jvW8uu8r/HlaY7XVWfcFoY3Smi1I5TnNY2XU/7Wdfc2wnjGbx9Gj9T/iL/I4tTnuEvbq5yFIEfRP
kbGy80rT2cfL5jIsXQjbHj1FbQJT6ZAPCo4t8ZHrGp5JlyQbJcs1WVb4RdfQcXasvFaUmaTwzQSr
bVOr+dtWDbRCUyYR93gTMTA+lk1WHNzBP9gjPgqEdc/cnXiGcOg8+kWXPFrd+lQKFc3CAAEx6mNv
Vyg/hv5vpy3AUhbh0lnbcIPaNGTeilUV6Iuc3BLEbBWbldc8cnsVe+gmfCwI6fsuraMSZXInCfmz
cvOUdxjgy5rZZjVl37633mZBE50WhBRrKBSzyH6DPnxw0BnDKsYC1mW3EPsh6WhGe7Cr5LFywVqz
gEZj3VFI1qWntknyXwspJrY8RNrUzxjeCjMW7Oc3+dzBSyyxxGUVXUnFonZ02qOTZgr7TvIiWZ7g
75UGIV/2d2UNNaPSrTAYEzZJC7pudg5zbUUp9XpeoQkXeTfF/XquSvjplTknW7PtvhofoiJp47Yh
dmkyPDVrCIsCQSwmtJGJO/iLSUrMJukaL9hZ8JWQpSCHhbDkpuL8G10KlYVfMfUCwO72Q2pN4N4r
PkqjSMRGTTgckvIpYWWerhWCyLw7DlP7FNQ7nKGAfUMExk7705v1wWJ6lHfrtipaAprnG4Fzxy5j
y+RCS026O3pb0NTEBk2EkRJzaiRHv7ePqhyweoWZxgVjfYZLFydd+VNSy54cfJCplfLtl3Tjpofp
SAnQYomJ6sx69aij7DSYeKO77ESiKLODxtomU4ZfIoHJXhXD87IOCFrc2X1WsqZ+YZ3s1PqpMmgI
y4S6nf+19aLYczHCMvbhcjGlU28Hl09Kds9LyywPsNCDmVUnZ3EYdBUTDiiPxPK5ke9DkyR/ag8j
pXZp16qOoDktD0RcAR0Ys6/c6Jtd7kwPbj+sMbF6TGEY3pjBjEVzxjVVveLdyaLBzN+DOjXi+m4n
JETizBlHpFwwHrIUPVdVTMSbqDcT7fF2Svm/SJX/WDyL8sDCnicW5ClCvg5q+GaZ++t0ajjm6R3J
ceNL0oObkIeNq6/J0mPoTIfR964l/6W8a/y94dybNELn+obihNL0WGFhiMLyLUsI7xtMijFsL3kw
dM8AnemviheDVc62M72z5fdPvgRsy0m7di665oIUHMM45mHP1VuaPLf5QuddOuAC2ovy3HGPrs7b
eme/r38YTdEjuGK3FJXLUJHAgwAlCzeh8yTdnoDyUI/EitRfWccvbgrqDcUrJUPCDDAVA1owxBfq
6CTyJS+WQ2jkVih7jlvH4iuv8LyHEgJiilqRT/bRZTYHEWaEaNf90SypQXm337WTUxgr8dV6jCT6
rNOxuy5oHW3EPrwo1P/Jaco5xwiPPqFe6f+F9hqPRvfSyDzds/1n+4PzejPP+bn3jB96I4R667iz
Ru5Qj3p0J8mnsqn8gYM4rwIsQ+b7ONBoTRSrwTftDhFRgj/5VOU7PjMmffZ4asgCHinkvcAcsVam
/qtflc+uKh98WZYwQwzYEglyBteEB+N1RDFCyaJw8Sp/4wYs30zjE6HfTIHfnXMv/UnHbz7//qzL
9mzTyeF6XFCtudW493D9fFRj+Wi0g3kGUoBkbGZk4IMraD1BhoOzBFt0Ms86q0klW6znoCwCmkCK
iCAl46AH5gx9/JNHhxl6Dyslz5SD0SsH8uEUIk5brtWEEaNxQGiRRhOoTLJvfQxT5LIDt8EIk6QL
0gjzXc27QVenpQ3yExsg8KWzcrZLOD1a4n3haCzE9BzURGs4ZBxu7Q774FowzB3CtIhhOTO9WO1d
WnfL3mepB2NpPMGef5vsAlVOD1ed8MDXRDugfPjdKBWcnS+RnnZNKy6LdCLT4BmfU/mIRI30cje7
eF7yQTuJx7hD+u0BPeFvcwkoIpa0nZ4ZT7f8jEVEOK3ns10yckzK8ehqLtSQt501+/1Kw13Emu/e
I5k/BE50u7Ed96RTBhs/A6a+5MaFOvWHTAS59+zwvzxIzj7fZpf0jAObhmFPupaINxGjz1n/QISu
joW2YcwubF5HgXWSF3cK+6P2Oh3ZOS+4Io+jczJrX88Uh/5dneeiLdwFQJuZX0XVwGEGj/g9WTgd
ZmMUG6JSx0O3jAPNdrluC+IWUJyYvH8YjN1PACwk4uSg/CD+lftfezLtuDTIZPfDIt/qg10IxuGk
Xbarf3V6c5sxLdr2Y8fkZXW/Ms0MwZGg9zNYbWJN5DYQVrsxyQI1Hdj8frj8EQ0brsGVp4DTbG5c
87PjCDCt2DEV8FrG54fe+Ie1HxyPLOSh1KqOjYX0U+1ZPgOjYrcaGm3byJyqJjA8cmuadtPLnChY
24dcGnvpV3/moYzWFR2mqrkKAxAZi8c/x7r3jzPfGRiiK3edMfLHMKU0CUx5xhCEvbVl6lqUKKux
pFMmkP0xJ20TAf6IER/jVQuvhNrZB3/JzolYHyVOFUzDotoRgIC9spnqqDZoaOzmvpcL8B91/phF
UhiX1OPAqnXYRvNOeUK/CgxZY53h0JtLZEZ8Ih622MnVsRoozkurqs9BrvZjkzCFyAhiECHcMKmq
WJiZEcFhm+LAnj9r5TVHLGsyGhr3OQvCjR2i61xFyYyXTZJMDZzARoLBSnWxgXnKmfvfJhu/5J2c
wyKpjerOyqDXAfEmQUcKrNpDhTzP6FvJ6TP/ZGZxVdCiGbOgYWsSga6PK7LM9Z7ktdelCqdovG/d
e57kA93QvnSt3QASPUoMRt3eRBIKra9JCG5SbeaQYiAgWWdd5+BCApA3PpdihV81Ys71K70X/mjF
jTzYg9kfKy3Te/t9TMPxQqU0HOj2ZlZixm0k6C7NWVSu9oov0MjK7boymXQhKBNqR+s064Jppv9W
T9arXOmjDIp3PmOQ2bI4BHXzzjC3BO3I/KjTZJGOsK+wws42EcNrUX1wywj+t3RKfcBw05zrnybw
ph2qzjOLhmLD3yC3LWbAY5KeqsIL+V7dXdAriWzR/Icd19ywUOsOnY9BidkC2VswVw5BT5yt+pNP
1q6yk/HBqI5iIkqgRZgbBxDK8kKdCwM5ZDZIGYcDMJbEKa7jsE4MQnGfJ5Y8dpN1IGGb3qyqenxK
y0duom1dEbeRHq8AFQysjVifnzrHM4B1hWs06fHgW7dBkMc62veKW59HLy+jHn3aYQn1bQx3quUv
gvhqbu+5lxI69b6X4cfYl//5VQ190W3RZYn6hCkhmkxlcnI356K/42mS+pbr16pZwWcsHVvYtKYN
WZnJde1RthX7Xdb9pXkFBFhuHRT2W9/wGopexodlm2VoRLAgmUzm+GYlnDibRQNrrz9Ta1UHxqUb
nRtIRuR0NTzEd90dtF19Ja54XVx5cL3smI1PCD4ZcKKaanVkLSA0BixQSR4ZwakU7ORqfvwyTjwT
lIpVe/Uz8eWC5gzDnV+d2K2JZgI1wJggQ3feoo+NGPtE0jFuBYo1xgrrzSaVonEagBLtC3tnuTGy
6d1e3Zv0eVpSKmmd+g/d4nGn6H/VtH431GtMstw33ZEh6aTV71yVO+3al/uUddDi0W1/OnKT6I2m
UxiydWHU88l0E5MsOUKNz6Ftl4+JwAplAexg98L7TqVRjrfRNBgGl8/3L2bg7GH2/5eq5hndyFHP
6nBfWwLd5LWulpOW4ZVh/DZcPMJysK77pbj03XJ1KhLBk3w58UZ8WNZLj4rB/0CZ0bHoxkvmSImv
+cGT44ufNu+ZEpc6m16c4Ijuo9mEzfBCsUfWqgYmH7YvXFu/2aSgkSj7NVHfTRpupflfurwxiSB+
UwIKGDL3sejO4JMfyXdDDI4AZM9Wq9jW7EBpBOQb8xmN8aDYmmsScW4zniiT1zzlP3QtYQAyYbNS
mZq0LHu8qBJr8qSuSDGPw5x/e5VDZkKGcaVKXptF7a2SwbKYEftOCRVI8bp0nGOGl5CCMlHzSAYJ
Rt91sZ59nPLK/wqcjLm0OPUdGxRH0oEG/tHBl4h1hFlnMpDkDDZOeP+mxXvpS6OLFSJutrF+gKL0
MGYeB75jb2yfxyz3q6uzAAYoTKRGKrzJav3IvHvg/fyVmdZpGBiydwyFItD+9+kLJvOi8HZdhpLQ
7rvY7M0j9Szfpi6/+MFfuB9uaC+orNWjI9TVXJhxD275uNQViYjZtyXPi6OfRmdciB0FR2xhikZs
zWztjZePxRvQxjGcjgAtbkZlXGeeMTTCnMhMG5PfQRrmdhj7cwc/RfrZC5TXr6DHOZrcM78lxnux
SkqvoPjNXPPYly/Spe5MdfWFEXBbjvJPF5RPfUqqm/Z3liH7bW5O685YJRcd9bRncdGopoy5xsDg
8wZazMk99AzKoQ5uweSDjpSHtPUucJApxdzJBAHcxyEa+fsn4orbbJd/h2olQLZa4x4g7iYd7Qc9
IkXAqIRohnfStIivKKtn8iEEWzmTm8D+8ak5Kn5e6jv7pLMIk2NzvdEllMeMfowaK7aZ5IGvC/vY
CLlIrNHA36OX96GUb1bDCBzIAMtVx0REzt26qnETMvWw8/BqOcSKqEVfUM5+5n6/X4lxZR5iXCnH
I7SBHieMJ6E0cjTNyR85rO8jgzr2rkR2j+1v76gjZ905kyCQJrMnxyC5QkBgNu5RjZQp16Go+fHG
v+6hEc2uV1XH/EWw/eNd2tidmhBo1E/Y6mFi6uESuO2X7aEN9dfgJ0nV3jQN4jVbTmyBJ3q4z+5W
D5FA8xv24RPJJUer00/amJvYXK2PpR4JZHDuCXIZGzXuokg5HTadInkMm+qt8e9+ZXs5yoHbbrUo
TYP+ylfC6qPqKFruQwhvuUfKjw9yGJr7tvPsd/1Xzs85qIVNiqrDDy5dnwHKa6onpoeNg6v6Ecum
faGXZysS0vsDSELOOj8k3CJpktxq0XART+bfcFoewXjgCS+IezdIXD60s3GgGgR0glAX/VR67ocA
5XwZ4Daw1p7F5a4C2LZnlmBuy6R+ajX6wOGh6kaLNR4SjpJk+Ptsfe5+mK6O0TAtvK599m3PKSvt
Mo+riRhWft8tJgPFGkLdPCf7FBpxVGlL1Eh/13W5zKaht1maIbF2ilNa0gQr7g7fYarSzOV2MSmg
1fIdJpmHj878l4bEGwX+ku4S4b9VPQANqS1kYeHXIqFJUDkPm7fRzsWur4+4r441Exu4L6/1msmj
0bUPqHWaHSwgRr5BxzTxGISgH6oUJg1k6CcBE4FO735P+OovKPNiIwUf3f1noV3rO2Sa92ypJu2G
PTNdNhOMELXh7iibcWFnWRBbQ0Ovtzx4DIq3lVrtY4KOjcFOEnBSGEX1nE5owgbCQ9m82v8glP4U
7HFyEkMqc+R1arytm9l/Owvblt8RSWg2L+TVx6VV9G+eDTNAF1/gKu5vUPgXSyjnh3Z2wB5+y1KT
Ytt9mo357qfJaQY1AgCrLS/oCajQQG1g+n11a5w7zv39d90cN1PpfGMavHLHvTu0Mly2EmE+wosg
4VvPHKF3oQIdTywkoqOUTYVz1oqqoveu7nbgbeSotCHehAtxSAI7SAZHCFUDzaJC0T9iA9qgTDL4
XFlayimWXvI8NWJbcLWkJKLuLMX8656Kp6Go6bbKY7RwTFAQXDmmQfbHWm7TzDyupvnNBhGGp0u3
aJnp2cvkR+2X1pHoy3qHM4mRRNhZD4M1HAhy+iZSc90DZ1FbT60H+CI58JF0w7r8HpfxOOMFRECr
33OQWtw0Y2YceTWWnn/G7Ls/7SIZk+rGOTUmtzktUlsmCGQ88wVEIU6M0P7BTGWfKrXYwDKkFZMl
9pMb+d7153CPdeu/tpqgeFb6F+/Co0PS6c4NbRSCZE+Wd2wZvl7UbGVOyGfN1zxFMjCDBzbBVVSa
LoCA0Nz7uC4OFYMjJssk22TBNbUDSq37vzVixV0zLIhi/DfFfKhhgrIr3YUbcOmqY67da8+CmVza
Hvdr559klR4FTP7VCpAeFhb8EzrgfITMlYz2zQ8G68BKKFVB+rAGi/MAg8LceXdYh9dbT1X/IjpW
Uoa/hRyGXh+/aKuWKA+Df2xW3q2UIixoo0wawQOUo/Bh6dcQPET1PGQwlSynYbGFlkgGs3EylHnU
pLrH5Zhh6h86FselBbIWpZRbDr99sF7t5JwysBJ9+94xs97CTvDr/n0MimdMqeXBdZevxoK90gvo
ep0zpLt5+raVs/DskLCalOCO8cbDVn7Ef3DzsvCa5DpiPH9ynJSIcPWQ1U5UIQtFqwTOiPj3rPi3
Sv/Gp3DpTFJLLFDN9N00h98BsRHsRdXOX00ZhZPxuwSgyXPkg9OMxDDF9hUPFs4IW7HTbNPI9gEK
ufybNLzf0LR+jGxcuMCbhIet/VPkkPXywP9uceqFE/GNqkneA50cnNA4pvjQzkGDO7daCx2PpjoS
bkoaIMwamzZpLBE8DftgJm8FvQO09tzbNUnsC7JHte88PMNYfR5Qqqfa4lcI5A69HCVF6/505V0K
gVB7h13mrU/WZyvXLGcn5imtQVVSjm9dOv6sxt0hl6Rkn9pM4DwSjcr8VQukQoCjMIgdsWZnm5w/
LwunBy9oIMXX4lmGIdQY8WgFe9eK+3A+u4Ji3jJskqtK0AQ9ytdEjugaAjBZI5g/vG/E6mCCaund
oTQVqb6DkXGKJvjKkvtI4YaaHonjkXhvAHhyOXceG8KPrl7fSXOiFMQTvG2t8KUVw0uOOEw72SNC
zSe9kqPXOclzquwbBkdz066jtc2TgpBmNrBlspyTsP9MA+NhDtV7UjJToyG1GUMlzzBU3nG06LhO
5MZX0ANZ2Z8m425V3yOWbLYBCrDDEAJkLHugxvPOZb+6oKBOMw6/nCKTmAxeHxoIo7MIOUxePX+4
YUglKbhF+5bcysSO+xb8bVhdkoKOPMejsG0RU2SgYEoyfMDTgbETNPYagV6ceSqyF4R1DmJkYfGm
i9K6dZBQKbHIm75ld3l2s8apfsaEZ0a+yY6/Yy1Ytccqn56yoEHpYj97qfHOXMo/zVX2WEwpLBDF
cMEN7NjDc42fiz+N+eeQ/QsmFp3klHOJUMiXroE1nsiqLX7EX5fwJ9WGPwj/gcJAvMvKO7+SVUpb
c8b7y48k65tJ3HDI+v7knHRm0UGQlLQlKInNGeRjU0/vfrFOW4aLX6bBatw5OXZyy2r1m95dPgXh
EqRoMt93DkPrj1tM/qcB188BszFqp9T4kw1vWttXFQZ3PTqYcZ57JkfMXc2FQ4b+jbKj8qpvxV0V
EzF9xLfhxwZzwg05tle3sC1Wu8UZL/MDudtyjwb4UTVOt+VgIQjukqzUcFjdsxiWThenfbIf3fJs
Yi1kHyV4DknT3EgTa2joO+Ee1gLzsQRdYcNKPENsf6p9WmektwddsRdK6qMbhJ+9lf8WCRg6G0Cb
7+Jx8MxfT5KRDohEjTjm8FduwSR+mRLdTNL2xLoo9bQSApxBT782PzkLqMvYPxJP1kHgWW64ycG1
zO63aTMcb/wG+4b74o3tC/7Iz7rK3fNUeTXBYj4vBVurLQP0cDdlnUCCIXhwq4punBCsyLGZ+iUJ
PuKxVBuno/0dG8YAXDITnEe7joKMzJBgUb+UfAjTCr3ukrYcudHFNXO8A7AocRw0g5CpwQia8pil
lsr3Ivk0KyQDzqB9dCPg2teErLOkRMAcprhkGMvgFswg0Z/sQNOVDkHB4w6+gKCTo25qAYLfMM6y
h/0OA+giLauJ0yrxIqeXb06LQMnp8nAToiDb64WprQ1kXXmJiJXGUM1b+RWk3t6/w35M2lZATk6c
2Xn9ANbgE5Zdux2z6TcYLQCSwL/pwoEHKKbCAd7iYlUkNHdoH+cw/VgrM8DA0F2namBoplCgybqJ
MG/gVtOkeFdudqoZ+4+0F9tsCEFHFPnRDEbxMqEDDNnxw7K4j1ilsUF5K0nz2UJE2shcN+TQ2+wi
yylSWOlRmoGkSJ+xP0D/FAp6KWRZpS0Q/dP3lNmCmYdCwkIopWLo4hhExOT6SbXpxS+dv4X25nhG
ArQ1UfnNmemf8irYLXZ+S8f+p/KdWyCaqF7ugSqqR2zuXZcxBA4NF7+GykH0J86p9XMsWvh8SC90
H9zqjFF+Lumrp+LDgy63cVtQ9x5EjxArzMCE7+T09WvVD5Id0BrD+vjD5+ttTDgVNEn8gzi9D5iR
93Nwtwn1a4N28F51pqy0IkZZh8oShKMu68kM1hd6dHvU7GYp0i4aekkUmNYjUuSKz70/Tn0IuK0L
iM1JQDz4yxfhnMj7zOCERJNUycCNW3R4MPWDc24PIIveEUlr5EN/RMHEuJ273XQJjWK4FKJFF9f2
MM9sejhLAuZHxIBp3v0XhjAH/XLaJAmPRWdAr15l+DnXSawK8idV4j/gx1R7rLdYrLx3V6v04Emr
2OJ8i9DWphfCu6mjDXrcDLYbO8+QHhLlYVYl7Dg848tqvTZymM1vtdOdkzl/KWDiXppU/odw5C8I
pJsOfWZ8pCSQXEus5ttc1ADWRedzO3eXGbYcRk932vicqVxEfarFfsRleo9LrIzxe6pROIp2+cSF
hgEElmLcmgwAcHYyWLJYW2W4sspSxmQkr7E5enTVrrdEyCYBUarxuiblS2+tzOrvfNwuDEkdBhwG
AYTAGuwmkAVRtpExm16aeuSXZf7Q80NLRGQRLsgNDddyQVW5nYxsPfR8glbaLwclkNtPiE/QX01E
E5n5i4aLt/njN2N1cSt2+J3Bn+569l/XXm5WxlA7UFZU2wudpmCtxOyP1VR4V4JxECBRYgqWl4B8
ldhokQq6J3gys6eCbVoMHJQqMop8OjsLualCFzGiu//yIT3ZvSiOfv1H4l579Igu1XX+SIqetw8r
+k2KAOto/aaN9YCinefXnKznLhU98zYC/BIhd97Axe5orr/JIiyln+/7z77Ir6oWDABRYDTtc6BL
lCuNelmb5kH704l3pNkz81fHmp2+egjTfN+PxoczOB/Z2pGkkAYxiOK4DdY69v07b3DNhj19QYcq
vb/iSksiYwzOdQUCS6IELF9QbfvbagfHljiE1qKHZzDTY6XKUCH6+duYDdyNy7as5/fGddSOe+Nz
OXui+hGDsWzYlNdRaPoj0xw4tDLNIl9XEgUdfWXqZ8h7EqimXid5OdwX33/om/bS1pgfObrpDyCH
Rt5MnpcFPAJRAv4emCtIwkipWP0EQ7zLQ+ZjIZBmRxqJ0znbhqFky+GIOIIBN28sWvynnqz4Yx2W
L7nQMZfpl6mtzTiO7PIyVm69Th7WZrpWy/jteP6Hn+svjyk9S3N9HYN47SkcXears8B4ac3tk9BW
nKZi3bQG8SxVLb+F2x0QR4qtAxpo243BzSlmisr61SJ6BM9F8NrVMHbXqYhgyfA31fKrDZt0V5Xu
yyTLkzE2P/UUvPagGJFsnQwjg7hX8uouSNByUDO+oc7TBLA7NBhpNAzYwppzGpcqX0v+PabeXTWI
k3vM2l0GwBbDBV/DNByXlBskD+r8NE66jboKi7c/W0efrf5Guu41x93JxSTeCoFAqEfv1kx84zWz
fzNki1Q3XlTnGEkYzCD4qmcXZdlfn7IUU0BRRaRUEpjNRSN6OGjQO/a28HmqxLhzHeTHhIo+2m3C
NBGV0xYacxBLqzmuafA65glFZal+/JlBmpfbUQBuk8m39PbVUr0NMHDSrntnrTnGI9PFWllrhDkp
33YCgxDHXbWDg/7HmNaMLThG/PZX2O66m15BV4r9kqxwFlQARQgtMCQhfyua/Emte+5utlf5UzZN
6z4J54fJcaHvLQy95CRjcot3hULqUgr7ghze29wFjxPJUz4At1Ym6KOT/N3m3ah4lpnPUnire7i0
4z+aDqC3oLVRVXD4AJOBZAreBywWrFbcZcl/rq4eRU6kVKj5Bof/mTuP3dixNFu/ykXNd4Fm0w1q
Eo7hFCEp5I4mhHQk0XuzST79/XgSF92VjQa6ZxcoCMrKlIsgN3+z1rfEVSE7gCTlp14wXZgG4t1E
c7wtvHSHIPuAzzFlg8RO35tcZ1eyOZ7zoIO4Uj1CCyNsj7XVpiLhxRkwTIpZfkru9N1U5Ze+QbOk
z9r7AijZDAg/LASS9L3vBdv+YSpBsOpLCznKY9zrHy6TqLsSlaQyw5FVodgEERMf9C9eH0tkV9q4
iersDmEcoI4+m9aQvujmF+Vy4vZrYYzl2mHH4wbGm151z67eMAln/b0K51cMTwTAEt0e2hHq7JYH
ACzHjsDFYF7LxIXFSaZ50bWVT+RsZRkM5KBEr+y2yPzCRK0NB2YN+uMdU8iq61yMjSTQrggXstfK
dTYWpRcSarbXFuJ46RVgMszRuBfh/DsAKLppi6D2UwjWslWfEmUbW19GDlFb7pNKLJ17Pm0ipSl/
DMynWGhUMdp6hMV6SeOoRvgARcAKjUf9IYFXuUY6/lkE/bbvhnPkIC5HjYHoJjoP7pJtCmEH4nTn
k8zEPTTN44cs3TelB+5WiQfa3Yghs3LZdnbFpjdI5M5Y82XATCEVgIdgc7NNBq/GfsQwvk2LC/PA
t0kNGk1sd1e5uLnALiARBfcHk+U4oYjEiEXiH57aWwrOBiQZPji458nkMHFAFLcO3PDbTsvz6DbT
SlKS7Gg2WM8+VEV2L90Wc4dtjpwtlxbtLmIA+iwnOUTe5K2WZJ3ZUmqnSgNE+BK/YVqTwKYaHYKE
G86LSRdXeba1+nq6AmEok30QOmJdx9CNK2PuL2jt76xaqw5a0rDkB0O6IxLoe64n+xgObFIC+Hab
uXb2bNO3+Pc0H/Aoi0is3bhS3szKck8uGh9onIEHLAXEpB6OG8XMC+2PSWmAtbPDk4Ftr9hTd8c+
gCfUxcnroCXt2nBGXjcmtEH8Zqu0XEPLx9mWP3aYrPOR4XVchAPiIKz4Jps++nTXPYBg+jU4PJaS
oD3mnvPRtc4LvbjHXLr4qTFJ4LmW61zKBq2FvAv67scu6uTUK8LDbe1QYi5h8iqlr5MD1Y5cJVOq
7uoK08qUDveDmK1tC4NlnwN48fW+vxY2LFi59Mc8TcQG22yAMkbfdF2EXEOvtw2vADrZS6LV2HsV
d05qzBbpAO5hsJj/dkj4NwwD8f1MvJezhmCxUwN3So7iAqFAMRBAHdfQXAe7Y7oRHuUkzwm7uiZQ
KNcZum2jrM4ZLfHBUuMh0K3o4CTW9xBBfJkRV2UCSbCK5uhEc8vzJNeclT6bL2W65J3ZPFXmsOUO
nu1zm1hqg0H+Fsjix2aUjJgyf6rMX1JRfY21Zu5Ah6Cwr4GO13B1jxPcZOlBbMnBMIVTvWv0xVPR
td5OB3/CygYGmqyl46Mx42+dWQzBdweS7bkJRrYAvI1Nzkw6gY8J1QsZi/x2RpYeygzckZW3KAE6
694e7Gk3JN5vgSt8K3SEEVOUQCeJs8+qwdEmnJJBU6Dvoq6sT5NCJiddqfktKo7ANvptWCdig+98
uEVRdfyBGs0znP/KKZEaIdH6BB+1desnw+mh04HyolIu31M1/SB7ZwCX4bMS9LgXeKn8DW7FhUdu
71rqFlzi7GuOMN8Xhf5el8nGTZORATFP3XhYpR1anQpetq70qyYfC0Sem7JLyUgsjd0UxtbWOjLg
0v1aowoLZPThmvVnKtxwqxpU6bN97JV5HUN8KQi8rC2a8XBlWIuby7Tfi8zZc5GfyrEujpYE/yLi
FqclzN1UzTYNqNluexfBS2cBiKnLrV3WYqsQQiTg7XxEBRUi4eDqxeI4QorcOnP/5ibsYFKBhLlC
/fHaWSMSQ0vg25+521rn7HUoovUZYSIE7y87bB+ZBqNHSXnfFNOPUKuQWJ3TEBBC6hinSqRPqF7f
hjhcOKwhPv6SAWFJt7IWnJL9kmLRirtEYRnm1abxhmBhm/XgRyYLGssxL6PBz1Rx9aYNPNrHrNot
L1THYUPz/WyNw6kIAXvwRdClNd1Zz5ZOvmqkY02w1FPTG9A+WoptHNNA+vFw6G28sMhWFHiYNXv8
1qVrqDUWD9Lmtar3x877XXr1l6OjyatNUuXNeCDTNXgsAtujxQ+eyITIz2o+zR2MZTPsH0EEvaAs
YF6qWwcgyN0xQVECflKcHCO+FeSmTzy5ej0f6JHdE9wBOL30WfWUMlmR5NU79l3gHfSepjWcwk0b
lqfapV4MgB2vRVq8a6H3BVvaYpM1EOTWo6Wawvk2j1DtS1i2EA12TRUWxxnf00ql7yEZG0XGUzBt
kmeYVienRogz9Sh9Z5d1LJoKCq+xwzxIgIZBU7KZm/yOGF9aBbjzTXUidCBiA4I83kPd0uTMjN2W
qKla+UpUfpngGTbtGKh4Q6yeU38ZYPc3MJJg3g6pPzmWtnfisl3XUdCuE8H1Cr4YkHhkUp7PU79m
opWdZrbvHdpFtzTnXajuBjdT7D6rvVwYx7RXNyMb9kFfLCsvJhMq/LFtLL2twRua9/ZLoQHJmkaI
xRrhaCuGhukWcTYu5Ujf9SoRu4ArXIrp3saEkwpG9qP9QuGKrcx6cTyizjBKBLw3E1NCHjGYZJx1
rdfy0tf47+3J3IfkpDPsNnY52YB+qBn8jZgKV33A3NXTLbyE6uBW9ksSZQ/WsQ+4ciClnTPnyAmC
uRdgO7OkW9g1+C1TzBj9WF8dPeW8ys+8ZrumRiWgxQlzwGFLf4zYXkQRAV8Mq8NpeC8GyJ2BzHiJ
EBwZ6bOJShqVma8GyN9eDJ1szkjVyHLt2ne2g0rae+bOjW+yswUKiBn/GWYk6MUVgmj9KWc7tw68
6LPVUfLkz2GK0YR4540KcYEOmXM3eBbsTyYg6cYhsiKX2SfqqBXssJ8wj1B22ONNr7yjauHfoJmk
DIfyUOKBX48ph21uYqkOgEfXcYw6GjWY6oAvuJa5z7EwolRXeyN2GHSiRkdcz14swQJgGPZa2tML
rLwfq5AvcGjOJmF/7L7nahWT2TmbVIYyHIC2pZspwkY8dR+MM9S1rWaQWhT0Gn/AfUTRCQWgRxsd
upBizE3neNredB/AUzGNSrWfcXT2zSzmtQgazoVEvdXwzPda1xB2GbkIIOM7e9KyfWx6m9rt6Mq0
6dwF5aEMtHBdNOzNWxC19KS6j1+RFoDnxkrPM+/C49LbiDwY12Uur+QD88UM/GG4kWQZvYftsEvt
sYFZOm8SqIK7JjcXlv98dRsUnW1Lt5NStsZIMcCQEmpErprR5zbL75GTk3Ouw2S1lkyt92HNcNJo
I+NUWp+FRP8C+WHnoEo4trXcRoHVHOMFrZcZJCmm12WEmoPV9tOpkSdkW2pSVcJMorVPrGEcntgr
qVA3hFUY3rAYIxvS9PQXGcqMnfQ7L0kYHiKslNJgrKuq+4p0vUwfKOgjKJHqxhCvBULfHlPx4gjz
uc4gfRk/sTEi4aFgL4gpyBfrdmlfA/ISRsTwojXI2HY/prRjHg9MpR6g19Rehsi/9kB9wGgryBGa
woAXHzkDNQe9HvTTrasrdyeqERl17SQndD/8y54lpB4NHwuIuxPcAjHfwJsNsbFbD7zjmIFdGRXo
kDHf1pKhO5rK5FAbLj7KDqpjJ9CFkkL5ZafvdVfdRjz9j6CBTMbxkCJyYXPBMnsO6qndQarElKpp
b1aT3WcNrWBB9b7TxNDSphILJBfcaBkZYourK97qmE3mHJE2C/wl4wemkzEGKOWQozTjUxKxcZ8t
f7n5ujHeOCk8FSxCCAn2sxf6IJx36TAdQ+p97uPJ7RS2VzZUOiAg1c736USn2SrGJjik1crIWw5+
0Z9g0j+TLQNPWZtwmkeceYVLwnirLWsrbYh225syR2TD3BjEcY6Izlux1shGXjsVFaUm2/cKgKDJ
yKVI9V2n7ZfToZijx17yzmS5fPU8KkKYNV/YPkFHJLhwEstsYJGQU2hhFL0TCKTDlgErRTfv1L6E
Nbrx9Ck4WXm/yylNNKoean+CtoketZZYQV2pG2VssapzzJH9utFtRI81VMvMAIwVTb/bIPYd11Hr
2Vhs8XP6FPZRhfK1eXN1Z4Px9QL0ez1m6XNMLxwN4Edwuc68rIhpAZngsfa7SD45Iz9mwEk/Ep/S
BxhqqtznQSw2Uw5HG6LNPlKs/y1TcWHGX85QPifS/mlG8Z0s03IQzM6JlC+OQyiIZ1LgmlU+dKiU
Shd1roaoNp3uvJ4+lhMNzQ/QhroQV2QC7VZZLxgoDk2IhK3XeBtc88sBl9y0No58ptWhwxBF7+FX
RdZL+KtwiG6rq7fZK32u7WXHYYoN0SPVfaJ39tbIPARaXrwrG719MKvZ1ysj2ToWx24jgnMo2usM
KnRrzmxge5r9FfJbRphAXY16i1iJiTFRcHuNzs+iZ19Z9knKD8Opfo2Vi55VMLxJB7/2otc8Qdpk
aumW9fcLkZGImqkTRw9Rt3NilfKehPq2iMyXhHdhjCUNHuPINa0fd3j9krA4ZAiBgz+nvlMhbbnq
LTwQevSEbXerk8FOKT3UvmOilRsnREdapW/S+qHttWMvtGBHYqy+NkXUXT0kn1Ggc+IhG1LMBA+2
xWKgz7iBhIMMQ4vu5gL76eD0krKK5lEnq8TXTQaLMfkkxzQjsC9lUN9xvGZmwZ2TtgzdHamvwUnF
924TIxGgAiGNi1JzaURzlM0bt3bd+7I1DQZZ+DUcunanqukZLYiwdaytS+l8mFjbvpEv7niLa3Sv
XPtTOn64nVn6RgzNzTRrXw6kN/Naw2ph/+OrOpVHI1ePoy6wWZWEWpc91tpgmM5Z0jDfwCNEh2jD
OorRjzvY+T+NKX6UU814ugd11zFY5GDd1S1rxYQdr5del7oaUev3GCEAsXmM6gkWszoXVKJQOVFp
uYtUsXuOQ/luiRi6QXbMVbqPphhfXOewbCF4qeMhC8rul8Y6nP08ywqZHUDoIh7QMZ309C+UCWj5
axZVDICDG2FqC7M39A4V70srYTtzzuwmiJfH1EZdEcgZHdDySabkZtkIACoYn8fGTbAy0q/i/n3Q
loUQb+LemZlHVVnUH6t43BpexutQLQEpcVgfW4o+x479ZqI8vmSa81KIuDyBGSvWx66noE0JRttq
iXntinhesZ/F3Sw/a0f8toOa71daL3C9kKmT1hZglsp1273oE9upPiRVeEpR/dZPgEg402z+TM8t
GLwnQULg1fRQI0wgvdyMucQ7fJEl0cL2fGoMZMlNCRDOKtm5CMv5qSTtn1vhr5+LV/LJDk0cMeJw
u8GPh+Q+DFipqRw3pLTMC40sLB60YEhKESqjOH+r3Ioe0hM5u/uxQN6C9IZnPHKo5JBP7MmK8seA
uw9ezeXlH9w7bc64+rHJw1cwVk013vfyN7kBLNiU9Nm4sjsKumNWUpINGoOAugRqwq6cMaY1JFdR
MRCUM+FO4y3t2KqMOdnOUhKfod8vLFYuOU5VzdJehKuBIgVOH4/q2QuH7Siiyzja59m0ih2rILRo
yc2dIgSWeFi2do28IS4l0/aehxkz9XRND5HECNVEw2CuSNNi9azpKEnwlmjryjU/QILy5TLBWeYN
cjOSRbLQB3gU5Y3H2QxRpQKZUOAt2wazLgiNRAgzIcgn2ibdMIxB2cGSbQ6Ur2mjWukhS0K5ZJuY
VoBvqJB7C7eKPxvOZVC0BU6pxwfsrOoIlvzBFci++sC8g6Hf3KxGWhtGquOmAqfrG2qAU9stq32n
YmtsB8x4U3b2QsbXzibJskYmGRuIdEAkD09mlrcPs0nywBwmWKlIkNNHCJiMWJixOcVn284S3lLl
nhOOi4eoVOAoSHhrm/FtcDHh6QJcW89JiYLAOAVurp+nOUKeHyDWiGbG2qBdmLgJ4I22Gpj2DAEL
gbgtfGdqkN4i1/0VOCWyhqZsETaF9p4wAJsd04wvoq0POugiSPF99KPCIcXag4izkMCqpko/V3Fi
Pk9DBkANgzxDLRNS7TScp7iwwI7DAyG04GKWo/tQV+ZjpKb+RdfGlWHX8tU07aMd2jkMZe9DJDg+
qOVgUzauttLtABGcSrp1UQ74e/X8J9bUnsyzeNPDoSbljcpjloDO43aMEz9jdjg6TrZBgWE8W5P+
omqYvQQHQCKGUWDdEogDB8bMTCq7vWcO4zYUjLbtoIvukrCh5gwjeOSi+hUFvGOzGd6xe5B7OQz3
jepTPol+CUghiGOROYsmOBe1121IvKk/S8puilu9C7SrhArxMBK5uwlVqwYibiTLBpkOuxp3BvQR
wVuil9RKjmAEzZHBHp4pyEpnJLcCsFPcF8rgQCcz4DTM5smYUnufdCTV6qm8r9zSfdQIW7vEidwa
haGzWCXCNDGL9lhFSIUVVpqjmZUfHXKrhwItBA7P+ooA9reeUSRTH9KHu0Z9jXn+rJFQDRvAa9ik
iIpmhhoeMOJ5mw4BwcEanM9eOOF9BFBwo9WFtmtRJJ6BAW3h8+oMiPiwKHshlJ8cTFBr+njvAoGa
PyvzWNC3eHC38AaNO3sw3a1HOCaYU6yCI/OAW9oOM/umRVQMakxON9tQvxFlozOt45eg6cWliksw
kjMgGitwL8rDCGcbeXkxNJ6iU/no2nCMuoFSI473mC5wFpUEw8tGXswFDCRJwNXMLvezoJcXYRRo
YLvqVW+sW1dSNpmifZzDCNqewXzTjfXMz9A+vRqt+TBO3VnUSbMfM5Hfz2R55W5xMaKR+KflnaoU
hoM5cR3fdrHkWME3k4fvbkrF8yg1WCgoZbejjec+C+r5Ee3eI/Xa9CwBJ4FvishwNIloPuWzxumg
IZPoWBEfLdi4TIUY4MjWba65M7PAteL4M2yaa1SEGxMNxmsS4lJJp2R+sWJunyBqk1scAA1iYuJd
i16zdoMkOBPM+okgGapSp2neNa/bD97cf09W4zuWw2VZZJcuH4YnZLLW2hZC7SVdRxuO3jVQynnw
GMCIqX748w+9iQ4PHvG19PKnqE2HGwf+cGtNzGnwtg4KbIxLzgiyyv/3QU+oS5LsmKaDAvkVpdcQ
Rc4eV9rIJglQkTGEdxa/9SEiIebuz81nyXhnFlKeUAWbF+HBDv7rXmmd+lBwBmBqtOH4TInj3CmN
VVoeT/ckEoznimATiZEz3HQsHHDdE0mhbyvsdQDuFh9BYVVnAaAuI8KDUZOZezDY/vYpM+RTUrY2
v2/FaAEy+sj2xdPcX7OgJ01MIgvHhDrZsbP+sW+qdFXeyJiFaWmTa5nkiET74hq6CGpzhLJuLI2N
SNR90oLlyxdPuzP/JsPaN5BW6jQUK8eya/SZ7IdzFPJiZuJH6lgwszCQRfSEgP6SMeuGK7sxC/dB
ILGGOcJDTGPwRfGR674WU7cNiv8PlNEyiGm3/GXdKinqbl/NywAqhY4aygABqPOpUEJyZUJdMUNs
VB2IwEgDEFeAemBfwFmb7ecCfoQlUa2jo4l27JnpDXDiZon9xNKUAySNF13XR2Q9GnTip3gQz72L
mf0FG8duoMnTRPfqhBT9QG296qIRMkRcYSDpjn5UEIevRcFgkxwhLg2StdsIOXS3zBebIH6W46K3
RbdrOEZ74qEKti7M98xTuU/Airi9YnPbT/6fr3BD3JyLyY70wuU7EC05+6WV7iGtLQ2EJI/GhCu/
YShmHXE+oJpyAN1EjNTntESEQoxObKWgF9uu5Bgl2zCTNs8NSx83//Ev/nz214c/+vYseLchQxzm
HLqaLMv+AD9TY/5gtRMlauTUxz+f6RPBTVE1cG3isj32NWMc0PCAdv58ymHE9PAdy398aSDztx0b
HmXFrm9PjU/lXB2Gof/ZuJakJYxcchypJIqjwfLET2rDV6PT72eId5XF7iRu6vdRYO9PqaxI4dki
ONn3Zn/LbKrEkREhL0ZKXmp1KsO8R/Ve+41QgnBUTBKsdlfCYgWGbb/usfDAvwx26KF8cwEopAeS
qW8pIUyoD2qf6bRP9ALT72r+pRsK/C0bprFF6hNq9E9R9gLpiw0DAmcnk8WuHiYgaZMxkCaD5sAk
xKgqq73Tesxoy4SpWP5FiMFt0N1vibIhDRBTzSUbrJCANchd6R0LJP1APsR7Y/cPWdswGeRCLmh0
GX8BZMHGKXp8W3SqH0U2HvFyY4O/BTwQkfN2J6kNCGrn7icf5zvVrGs22bBP9HTTzSae3mpaca2h
GQk6km/ZN4iODKVwfpkMqrxoljujp2Qt00djIvNwtiX6oLcCubHSCMkZa5vii/bOya33P54dG9Jj
EXMuu34aVbSQc3TVmSb6KjXAJPcXlKr92P9JALF2WjzvGuOV8a9aAZG+c0sd3Z32EpndN8b7q8ra
HfYIBIKR/g5WlqOJ7a7lDPdQNm+6vRg5Q1JFM+c3jMyDE+EO0M0NsjFcu+xdyfMDJgh0sLTO5lsD
12Jopy1yln6F0lfC1B5+1WJ8ZL35ZkUNzt6kYHqN7YIKPbwrHADQZGOWTBn5rlEewXJGfuQmB6O/
t3ToWC4y8lWO8gWjBp3gkXBj0oKdB9pnplWp9S5tfDjhjqScnbOwcSytgUM1v/Kq3zk5RC34jDEx
Eo8lD1yUNX3Vvjmy8ulFqBsE0OkC3K4A1Rp7DABK9t1hdp/C09YRTucTLUSQVKe3OWXArRL8fQqK
gWuKYY3R6YwBDvtXMgJitL+RHdwTK7Wd4vywuM3JJt9a+lJOlG9eiAho8kG0EdkwoW8xnW3LaqfI
+DB0bMFgOnPAaWiXFGpeZal7WQ9P4FWhFwTV52ibnZ/ZDCqL5NQueVGx15gbKxbXIDhrWRhsMHXk
2OGHniUrMklNsNkb6GQQTfE80GrvR1UVk5vkuVbM3OMGaHPJPgyW95fHiVUq6LAtpWNZIuM0Qu2M
W3F02aZD8XBckm00PDdi9o48sVmSGC3L/a+B7e2Vrv5zmglzRvpfgvrCUc+pQ4dpMDao6kthocK1
iwGHnVAACbvmEYs6NP1pJMCMh/YqSXpmUXFFy6W7FCuWeWcJ79LjN2BTzLS+rssjKEG1CgmgXod9
TzeBwsZ1e8wJbsM5fAPOBwOmLlkiN9khcB8GR39JYgzUhM0xnWX6u+ZhtURrj/tm6AeyKNHtR/O9
O2R7QnLwAQfRDtWm2KQJUBn2CVenjJ+hV+Hu+ppnlF5RxQMQ1tdLWP4m6O7VGsZxj9al3RBkK3ft
8sASYXaGiqg0706zCcnJ+P0C0HqraIQwaMOUyRz3O9A9OArkhfaiWiMJZI5mwdTHrxMrz/dCSOqO
FzNvXgoqUFhMDYrFz3rlO31mrvth6PmVZf6Drfqv5gBahUo6vXZTjV5R7dHekRITWB8UaRznQX2w
0ulNcqCSPbyZp5hfBzSdlk6/umkX1dq8hUDo4T3hKreJVOG4AjhRa7+qhu9ot43p19apMgihVaP1
u2rdu2HBMFl4YQq7gawbvk9DyuSgU8fRRJHS5O917RI/tCAgJns/KP0lGPLrcgSKGQ9paTyS3/bu
JBqW3j+y9eotN6sjLup7WyFabSl91Cw+RHryLPtJ89xXvSVCGw1s71CF6dN7lBX4Tav+RuTMuU9x
JDCRnmEwOzr6o869M2OaILv7Tjv7rsNqD7doRhvQJN29XrL8LorhHNrDnd3jYsit3x0+trbRLwU6
VC0vCTovvV2V2L5TpwDfzfAR/4s/9/Hzklag9SYInkMOY0bFZ17zeyuv9twV57pt39TCmkm081iE
rDfl756qb9GkFRbbSqpQY11pCOexfmhxSbvqQBOZpvZmuuLbVBTsvfESzL+0sDgEXQEqX9umnYIA
20E0yGwMJexpyEGEPPCkrMHg3uWKQfqCzwM5eDlUfls5vw3Le5pjLsDUBZPX4g9ovWsS1Uf271+2
SXLUHMIBEEP34EUam4uFq1jM+lci2e+4bEM4Tkz9KDUSESekCWS5b7QkLQ9N4jYUQQ6uT9cM0bjZ
+aVNxOiXzKW2hsoY0pgGMddIn/76EC7/GE3DI3uMGwb+ZdhfdKRtUzVqPYa+2kXr0xWQcf8USONS
SCED4qz+86mF52xkr71LUWY40ThswqQDvAgbhn0SoV5HuXyIidaidcf5FJpIC+v6RBwkHKkEW4LU
+bUKrad9QLB6/PMhM5CjdLxXrPUoDdM4oGhpAchNRJLhlET1JNFMAeJc80l9/PNBM9CJpe2Szm1b
17wSF4WjhFsp2TZp+da0g7larBR1bfqgq4+eYf+u5tHYd1oDH7Cx5KYZGIHDXN5opYlW0QAsQzp3
t+y5wiB66nVJt53TCkb1m6uhGaS4A4Jsmb9njLJUmW9m3t08YuJ2pE2IRzYz6SpOGa2RuBVto8Ez
gcElix4OT5GBY+tNZBynbYi4F46+4exgErxihWe2yGnkjNm1ZXTFDDI6kgtNLWOrxwoEF8XsEqx8
dtVMAK7OLtA1n40+Lh80F2t0wbM9wYtPMhYzbvkyz0wHk1FFa8eJD3bm/UKALowkOgdFikuHAyxE
pLNDLYMYF94G1d0svWbDk4evgXyuGfnB9szzODOulvTMHLWnUbl3Vus9EeGXn1vgF5NKqB7c/pQE
4rsNDcICvnSUxeD5D5EcsOevSYB7Ljw4zeRp+lEn72w1/dZN/YWB7pdFdeT0CmlKLX0My74Q+yYm
V000/W0uTFo3M9mPRjQxYQI6DBV3LbnW8Z0Be2PIGY2NtxNj9zbRXPFWcxLyENrKDDNkM8YHrGDe
tjFwhfC3kBfE+RjW+ygqnr2IfWHejqz/Gh+uMvupkYsyEIzmOFk3Q8BfM5nauSrtC1R/RCI9ZliC
2n5avXh1SjouHilwvr025ALjcCHzZRwpxe1epXfgmp7s6dFyeEc0qoHeBU6stzULuhc51y0GDAnF
UDP5VhT0TiFGWn71284QG40yQT/ttOfKtdzNMJQHkUTxEYtDwSydUlAMe6u3GOQohRQZghT0YvbZ
m35sbqojGyzOnxuSpWvdfIHYiq2drWB8p6yCXS4/QKbhZz/RDgKzIv7SQJaqx/lmwBDDox3BmCq2
Vji/O4ydkLQjHtLR5ZSVyz4Q2xpzqLVZo4rpCB+t4sxErUBAdyYpMdnezGFjX9JBgO+jWreA+k+4
ldD2uIyU2NCiPtO2omH9dsITvogq0M7ojL5qgQ+jjgFTl1p4rhJ5sdovPe4fZ1ND0p51H31D/yBq
7vSBBDHdtB5DaT5bCT+OKV7q1HiMO3n2LOfW4SbxuwLTYNd9sYN+spFSbQyDXykkPXtIzM9JktSb
2JdgpvhBeB26KQsYycJNQmCuP2pGRytc4e9jTl8WZA9Ae317LjapxX9Y9QBZlJW9zKARsewbLC+5
Ei0qtWhC4Cv1UF2GSUKzxoqTjTXTubL0C53GCNv9cRaiIAs7p1lX2sFs5S4IvOlpEpm+c0VwV07q
hjP8MclBCdbNVycIZ9UHCoJ54HfuYS6CN8Ju0b8Bz0DM4BnfPemBKyXYY+oG7xjbrdbXi/RCTps6
ClU+BXH0Oion2SbWcM/YoNlbYNZaq8b9KUxgBqTTbxjPXGR0bbqUOs2oeVxWxTvK6vfJZQtjWvwK
VQ0GsF+K9WWURdSPvnENCpBknog2h9FhtLzQc1+RSZHHIONSXh9TN3FOUuY2LPNQRAi/zMnpMKxR
oYwXl5iAcXvG3YLiSp7kREr7EBNLICIe0k69B0PBBLbqgEhY1sDL7BZbLWUdLHumGsgQtPIDFtrb
MNOqN7rCP2tmdxy8BBTEORWrCswjUPVipGmMKEDMGlNUYtKdSkv+ckV7AOWJ/Hhg2e1qBghD8Lyb
RCMniQHbVeQvamg95nW0qimCcKsbH0ATkzlgxOCEYlZuqna+ywmWBRKt767pT1Ts9fp/H6v2tCAz
8r8npf1bwtr/LHnN/y4vxJW1f/9W/x+Grhk6oWf/fera7QOn67c497//liS+fNlf0WvC1v7pOoZn
uMSe4Y9xbIK81Xfb/esfwtZJWPM0jOYsT0ja04g9K8qmi/71D13+U9c1XKYuxijHArH2H+Fr5j8d
DbecZ1g24WyO5/xvwtd0At6qkk6zLA5f//qHZXmG6boG+h1dStPWl9/hP0evKQPBmEoWch0nu0YM
a5q8lcOjeGMjiT6rsyyEFoCEZu2vqD4uCPLv7v/6Ef8H/+09C52u/dc//j3A/L/+YCLW//MPDkZS
Y1nR8YO9q0xeqeuISHi2B/eva/e//zkG6XZ//xOXjPTlL+Qc5n///pOg2se6vfyJPcpHltiPwmiO
iRm+VBCVO2MGYRpTb4pbBTKepy5rgv4w4n0YsuJAsNG50ruDWExRSpv8dMx+AtC/ja5zbiXEB9nI
B7ynuPIeAUVq/XCBz721MFPoSIyKeNjZzbTJ0/5qdaFfAGY2xuTYskKkOdkMSrxAS38rELyaY+zb
wzuAwGXoW9Sh7xrha1XMPvkFv5olh6iafIu4NNWbBNwMF3SuZ5EYd6rLzwMQWw/PphW0pxLoQOr1
p9EQZ6iUR/bWe8LM91qKgDWYNg1OMII5toXyHm3VnifY+JHXkdMqj32ZPZhEyEyZjdKxX9PnwPes
e56NKJmt4Jw48wawFG6q8AYqcxs1eBXCnOc2wj9Gc/OUfn5Tu87HrAbX5u5hv2I2SR60Fkug6z2m
OBOFyjaBLvcEMG+r0nl4C6k0bMJMia1M073SKOVQyf1f9s4rOW5u7c4jwinkDdx2zoFBJHWDIikS
wEaOG8AMPC5PzA8o+//quOw65XvfUGqySVHdCG9Y61mgqlaweucCYof71pY4w5tNiU0O1SC23+hA
cfnU4TmbGOxLt2dpvsF2yGgdQdfsPhzuYXRuDXtDMvUudrV14ZrnLE93iRm+EaG029rgHOxeQatg
vikeRzdmThetcedd/YoipShOKJ9XtvKf1ORhKiEDJEBOPT5WbbrS4DzCMl5MgXuUs1AkeW/M5Dux
2AHmxzYp941dv5udglqcnkKR3KuYhNVIO+W+dYCRf4pD55Dw2rmEKxdQOIl2aQgns125nF+pArIX
so2DAjwAI9mqkKZ4cCP07og6cZWhF+zMbp/oxS2w/ZPpMbigzkhjtXaDfoNgZ7+NpHtX5bCuQ7VW
YbT1zeMAJyO3gGHBDudog1d4TFP3oPc2FdRw0QtukVLsUi1cTzBX0T0ybSOYLcru/LnqvXZfNuOl
F+lGn/Yarm2kR7CxGOKmaL5cbBjjZf5OkuaX83E7Vv2xsNLVkE0rh94vy4PTJDizxh7iirWKBuD5
enKykItFnBlG21znQ05i+VIzoD/LVkmCBiPkrtnaB/Zs1L+PmEbhJvVry43uhMOwn+TtYexYqozW
HOM/wlKl+o0f2DuvfWqn4VXMCL0xfuut/GTpLM3wMs1PbTsND1G6GtltdT6qLTZlTfTU9xMaf04+
irOQ4tvBx5ga8YPWOQR9OQdT10gnc3akxj3WtnYSjVoHigkgu84ku7ilcdPXjdcf5zMPw+UaZgjh
qgWcMaabzjKXnEeGz4K0XsbFQDXOHMJQyLHSXcHvIaJ0x9aeqOdyO1MwmWpZudrQPi4FrjEZh2dS
pj5/3lvPX2/k1G3McoCaSBWThpsOTUg5hIe0sXcsKPe4de81KBvN6FdpCYyesrEYw+3gOrv5/zQa
3R5nwRUWFPEnREMQQuEkRL6j1U2DZo+3bk9GAG6knPSrYYsSdlV4z8qMN15181KgHCsLmEiLVhe5
CDkswSngdcOIgg5VvYnsEWHppiK5kxmzxeXBWcbqDnZ7NQTyLTM5s9EtPdPevrSgmKagX7sObS2X
z7It3huRX2kcznltnfGk/BF6eKjK8KHMxDOGmr2dFbdQC164sdI/cTChYkZIdvHCcEm8ArpQsspP
FmqjChtG6+qrsHpzJJeOugYPlR6TjFOuM4L1wJ91+KQn/oPDJd9SDPYzoAVYZqNvL5L30Iy+I/2k
gU5i3vtRzy4b7AJ7VJCHKonWDVd1PS/f7AZoa4YvnUznmLwCm8O/rFm7z5t1LEBlvXBCpi+IKqrA
PxFqfS3RxShq0b4yDyQOnxKjO0btiPpd+k9AbjaJ8ccutBe3Gy5ZSD4MV+bJdU81q8TYSw8l9iac
cv4jEVV7tB2nNOUIjLqjEU8XPU5OeqI+WnxDc8BxVdkbXgxmNMnOUfqJCFYwZSEc05Jm0au1uxva
JBYwda+wMlZcXoR59lv0ViK9lbHC2z9u56MyvlZRfA9RCqZasjOD7tKp/CbyL2H5OzuK3vKC24/A
657qKOXKx57cNmvidSjlfTS1u0agTONEp4n5v1nLO1CoWyeds9OOH6whYI32ZfPBkhk4ivdc1HPM
0Jfhd49uzqHLewKRsKrtcxVePNvcThGjAV889X55NUbnPCGM4yVCSEBb5m978jGYCD+WUMywln2Q
4Plbx5HDu4YLpBy4m1X2IWmGS8ooj5v4EcovYRoTJgf8lVymYvLhfSI5ineQKWeC0m/DAJUggLvI
Oz3q0Op779kR0doEYOa1yL2CL3dy/1AB/PHhhUZDRcuUUUkYbznddVcT7+JgZnjXGXyLYoT4Tf6N
5RywAGMA6vZVYB+KGjoF8ohgbv7QAlhPA6TGHjBV62k4gudA53Bra/auK6JDR5Xjp4Qr2Vzdkglf
5bRNoYsrqCEaFFrMu78jBRQDHU9QlERZuQ24FqbKiVe+UdJQUW7sa4htL6aA6jOMCjFSts/5fYi0
8GqyDOrfAwYifeS////u4yc4+j9EPgtq8f978/Hf/1sbxUX5753H/C1/Gw9b/Mun5xC+5Rie7v4k
O//tOyzzX5TD/yu62XMMKvN/2g7PN3TXtwmEtqiXnf9qO6x/QYC3DR8SpAMny7Ls/5e2wzH1f6//
hWXTubhc6HzX1V1P2Pq/V+VD7fQYwLgFRF06bSzvuaqjmxNjmq0Li8l4XJK/FlZbs6/avePKCwyW
4Vb19WvSVT08EkUwKJO4onDEBbqbnO2iz47zB6tx8mngOHejQvuubH2V4Drn37G/O5SU2BYOfgAT
nlXvM5hW5kdIyLBaJdE9THHcSrMFcmogMmcPbDxNvY/6rQRuBA3feIqHSjubfvny86gtLcp9Ge9p
+TdstP0P/HcsgLJ8E2XK2YvgeQ62WmY9QRase6aLGJy3VnJFSKdi5daOcQQ78OWmsffcqyI9a2ZH
JO380GKkfLJSwCPz9/x8s98l7lEvUNf/PKNOgPrZtgg2jBCPWHMUpHYYKwHDX+xHg9lqCxXFFMEq
929R3N91IAjKwwttUk8oC922nhrrwDDba9F34uz42TlOTeNhQALxIOL8pY+D75wJ8tYrQvWo2+Ww
0RqcXW1NGYq/Gv98lh36ov0GBdSiXa/YZjc1jqPWLZdtGH8jadHIFhJcoauu3RGKyKBWI++niNtd
PX8+y/FP1uHD3yfRL68IXTY2sK4OIijVxSeDx+ktdJg9MqPa5a5k9tY68acvC+E6Cw1aG9Pnny8d
bSnTySIDWXoXLsjQl4Lf/mxUj9UQX1MoWklrjJvMjV3KRibvko3U2vKQlbBIE5E1cGcO4y1KQG4K
zlkxfFw1guAc0QDtSXo2HVr2UHhpvDN13F9eqX1m6LYONId7qXaEZFMlx5cshdaeOOqVNBJ83xIk
uSa5+TjSXuW+j4daIZuRqJxDpX+KkH0TEIDHABMSs0JSA8jC8yfvKjyV7lHEuI7qFhl7t64gKDfB
aZV/eaEAOCZ/2aIhfGcGaWpUx0vodyeQdNVmmuxrFlTaFkj5OQemsIPccGc/o5YgQB7wZEAAwiyT
pdo7CEKIGgS8YhPb42TKFvmAGn282ZqLISBfc1IOZImc4cSCVEDlQLTdskZEu+58KGq2RPxv96zc
dcj6HW6CVq5jzWe7ELXdhmiAjPhuXmZvziFQuBGRpjOLS+0JJiXBBQbioXKs1y18D3pLCkzkJd8Y
ENyKnSKx6FfpInicfP1QNN+uDaKGuxSY1/S5cdTjgHwBABgmFsDJWaZzZ2aPC9dxZ0hxM/v+sZpo
kD22+GmhLRqdxfUoHqVPD4BzfKI+2xBHcpCSQiaD8R1M7SHMePeFpT3WzdXP68PgsbSbV0JMAVJC
VUooI8CnYek+gYnF4+yDL7UD8l3AU4xl8zvJijcwl+BMgCA9zd+ZT/rRpf0MjHw3r2rcp6JQ/pqZ
+Bd7uVXS4Xi20Apr4ldCAEXwyXiIgJzPshUECQZA26ta4yBAOVBxnVl7vf9ItDA6dAf708TWHe9L
7sGzKnPcsU6mPzck8baEri3aVP/lhlhRKgkVxGOJhgeJrbyJlKWBUdVTKRd1DlySkKIcRo4wSv3q
qOBGCbXP0jre5A5u0LFj3SH6tcm+wmCLiI0E1b6EYiNiZc0QOn9NwcjCVbZrTQ9ZHo+sKeP+VQkC
UgxW13UfPnSEpCpf3UYch+1ARpe0GEQv1dj3uy5OtmXtfVWTjQu0PGILI9ir2nqj/xHqZ7fttqEG
ZnzeCLNLSMi+8z6zKn6o8/i5pTc3NXLHhuCzx3rWE12Obiefj731RKvQtazuY2e4IcqE9f3RDNOH
G/q33mXUHHIZjzWrBw/1zKRhVZTpt5mNv1TTN9vAorFzI/K2VbXJ3fCIOvAM5fiISGeve6DXbEJC
CuFu8xDBeqa7vyPnu5ycJ+b83eM4qN+xsS/mmFOh28yD0KBDt+mIpW0hqVdhcKUo5mmPHGo4hRC5
WLMLIXSQKRECQVpQOrUb3xt/lx3wHY1O78tTzwNSLLRS/atPrMMkxt8gowrITBqT94CIRfK51lFG
MwT6kCnHQIIhTIqfrasMxmln94ycbUz3qF44m1UQEPzoWvkxJTjyUFavkz5lx24CP+BRq04RHqi8
pPsMrKqCEG2UC5oSQRueDCc0E5DxTOGBrF+i3ofkJoPXcqqxQs1YkLblV5sk03vyxXqJvxV5gAPt
K7NZNXsHwLHYYZCLYemvXqXnk3HLPWqpx92LBVZy2bfxS1gCGbKi2HxoVWWu5cByLa4+URN7D2X0
oDV8Ug8qEAp6u6wGpkd49HRMaPEjOcuXDk2HVzDwp7Q3gTJURNOhq8RHYeIoQmnHrKlNCMulvg+C
Tl/KnL43LLI9nZqzVC5szjjGIFCn5Tw2gG4jG9BOykDkH7A024UjRD1RyuCSF/mlJAptbUpcTX7p
JetG4UevdYT2kJZAjtcUHSHksT2rhVnf9IdFf3ssg2xVevG4g9tBkW/6zypRywZmwsLSEu4HboOV
5sFttIkcXrc+Rkm6TVCl+169dibrNfGi2cbC8wOEg32D0dKvpblIkqLj2ltvSXxB8DV9Y8VZy2yy
DiiQ9NUYs9UEayghw3ruDjAfixI86g7b/9fBbrK9DmM9QXhNkqpVv5RQmPF/R2JfO15zzCfY9k0x
/fGIFrrALPafg7x7gfqMRttqGqCPlDVmL54YmbsX257K56LituCNuEB+HnqQ8bNSXHy3zNbKjT9x
WmPeHROgYM2ERZzGfrB661rqU3mfAKfs/YhLG7TdddwA3eGk0W5pY4DfdCCtOLTEXFOSG/96F/qC
FC9GHq0iaa0g04qfOn/S1efgGqe3t0DZvGtpry3bDC6mXTO9JeV27HrOiLhgsiBAZVyV6WycVGtO
P4/sguvAkIwnf6guJYtc0GvGBoEvmzEPlswR1Fl4/Pnbz4cyH0OeD0WTW6Fc+ZkWcJE0o2MXaXyQ
bXT8eeg0HmfuaBv3GmL75u9T5q/+PO+fh+R7AQ3737/v5+v1/GP/eebfn/jP45+/Ga0Ac9LiW/jn
R/z87e+vkyYcDBScYad71yRFZd96gbzHAcqiKczbB2i5gB0Mw3ps63mVlZngmVKBzbQX6lfqDSRK
dW7I9h0muRvJ4a33Mfbk8Geg5AHkSkwTRaZ2z9Kw/TNguyxUJ/FpDyxHAxGiS0qRzXToPMrk1Iva
p4aPKGMdhG8DDWtn23gvdZzYKiggvbnWXokq+BP7BgMjLf/s6/wFb4r+HpvVdxz4FFNgszD8pOpV
aSQo66YMX+bDhAzUaHymmoXEyKj6qRwGbo0qcx/KUZgAS9Ph7mE0JMpVK24Da7tNJmN5zW2XDCgv
DM75AC3B9gm2qBDEM+cunWNftqgK0OaiQ+HcImWRUdFoxQTlJsHOVrk8NULBBM2n9Nzwn9hmwMAJ
3GA6TVRid/Wgq6yzxNVvAUNmMJ+9fw8cLji6GWSPeE+0ZcS24akjtnhJdao9KxI5F2Fcdi9oJSGR
4/R4xYsDRjic+t/ETX1CBIo/uGM/pf5gUW0wxOBw/0KRvAOQAB14AkvjlnkIsr39kHnG0gOQ+c/L
72ovVVOTStW7sJgTp2ZUPbhbr7HHrzTJz3Sa3mcxpU+e3+QfZN185Eag/6boQ8UMDv9Nlg1IpaIf
X8wCJFU3NPJXncDMK4vYekq8CRqUblWPkYJzH+gywvrhx2uImvYtbzyLhFRnuI46FSZRqM1Fs1W2
VdIszqOTEjLTQiGEeCh2YgTMLNzWZnTZZwdfKvMw9UhdpW8wDEeWtJOxsE7cWOcVCxWJSWu9EarV
LoaLYDFiIHWbiIpbRypv7xqJFysrE+ZDQczhChx/9MTpj8WmirrnauDSr2mDQICLLsjQuvrVtekM
EXp5b+7ARkVgcXj3VMQNm6ubzOvb5IbOn8bJDgZ7jO+mMpBEpAQhIVEnHiCCEJQ6MNjmwz5O9r1G
Lidp2HCrTMUOWQQM4ruGsATNP+iWM/zB+0ytX3ofUkvfWIvl744BSyAj0eiNswiHfhOnrx5KmcWU
O8avqOfOqkERfYbewJWgVOLRQfuwwhYzPFRxKlY4n4u7HVr9mhFdeDNKWEpVhTrA7lKfsSarKI4Y
c2tZqPKyVqgdAurhOGUR6RGpMR6ID60OAjXSnhqzhBwfWKTy+dVJKfwNQ1q3Z0nw8XYKNPo+PCwb
qxXmVTW4huMm8G+xhkeoJ2HzAY1bS8wMpb9m1ZAB+9F7wltR05NU1S+9n1DzlI79oofM0xlCYtca
KIinKRe/27p5Z5TMxDZLH5GkyD9Z3Z6orJD24ngbHHek5+lHpLoJ8oA2fkh8l5FB8W5Nzkh0ZIX4
OtIQYk80cVFsB9/zxEEMY/ZlRvrFCQP1mQjtOVSdeB8MQSxfXf7moD6EZkbp/Bg57sZVQ7YhAFY+
5FA/CBmrolVX9P5OqYwupffjG5K5GHroFuUD2zjk9Ky77uakvDs3OYolhjXrn4e9zpzYq5uPprch
3XnNtjYDjSgnUnopxSBhpKzh9nIw3TsMeSiVNW9EYr9BE/0cWtLnMlJ6OfSMlkWcdgoya8K7hq1L
N69lX+Rbr0f4087CjULkWwNeJmf88OrYpDRP0jV2WkWH6iSo403n2iQfuhZE91brvL0UM7CiquJ7
NOItGiextSWiMhXY1Vp4frbG1tPfkuCLbnRJjF116ZPCuUcs1TcKJ+ICF+uCiyR2skIew7JotyoK
vgJH2yeent/jidyTLIuvWhEW9zEimcBndLJpKL5cfWPH/Oqezw1ZG2rqwBxzHV67L8evdkOMPw8d
0yVw0/zUtAmmyfmDqFsul8pUOwh345H71S+IwgHRAiOxHfSnVAz2ColMvGMBTg1mGOWD0ZgLkJPv
sTs10P27SVv09XAa+njBv24fgXwbDMf54NVqndm6dRmRm2JYqD/nkPKkzPyznBQXH3c4D717FVVX
nRxfwJYZp1kRFVwiZeoXHR07SGC1ISQb1CHN9gJc7SzXUnLF8GAZ2r57qTJV3RMxdCt33/MugLt2
yrthY5eHr+CuKoc34OdhMajyWlGOCkxQayUnbfXz3KiwmQSMHeGZc9Xlo+/xOoIZCqE3dzKao9Vg
juVm6Mv4AMhwHpOUzV0LSS2eI19wCs7WSae+d54iquDnJampRQ+6Pfxh3m9eoLuuapXUK62ZT4JW
V9uqJNmysUqk5bIayJLvkju5y/U+KqFzGWma3jUabWaM3tkgl2mXjHS/PdY7PbrnibapXdRVk13x
1puPZCSRKtZOELsJm8cqzgeXrLuVbIdoA1nN6CPrRvh7fod1ggIJiP765yEYu+YoButZ+LJc4wTG
MtG5ALrY+XhUG0TJogPUVXrKFVw/V5HmZxpQ73mGvEcWwP+8HpCtlcPvitp17fzX6WtiuoczZgJr
TMQ2tM3+5vt2cFZgeIaQCVU+Xw0MLWFHKIynAJzGoZ436cGWCJqXrqjPTeFGPkwnFrnEyWGpCZlm
JaQK0gT0dwIgvL0p1ENBJjzjyZn8xDXyMAQU1fa5NjiZ4664yQoEbOWU7gXw7y7t3XcnLurXCE9u
MUg02UVyKSI3TBbhvUgrzGvskOMsRrNqte4p5cqEsU2dHSfNNy53rH0zMMvqKWteAdeyVQ2D6VdU
inzJqJBhJhbQk+ZpsIWVQPSadAJe7KqNBmKf4vLSdqi6mjwufjUKKKSR+NHzbLtTNslpcNC9R16Y
bBU4+XQbxoardHh0ZLOhXmFckrArNuN+22a8H/N09tAChF9VPVkBHQMm9+ZBS3gMErTeoCLNXdRz
McJZdEIQ/8gtFdgTyWx71CnhIersN4z1f2RdTldhIzfnJhebtvZiZObNZMe5HMjEBB57q7ohgZ9t
QsqybGNFh0AtacrDlFTcDND5V4B6VxEausbXh3nZx0YQZ/nAazwfHjQzEEDR0OZiZSaGuQGBvHZj
+Z4DqEI9rn0nSIm2FsSSMjWYdUP8XEeT3l7GhsSQ1kcmOabUx+UkiCWIc4Sv84efv+UIztGt0WF3
OGQWI5mx6wK7ypJD9b3MAICWXK/OkQHkxHQkiKYEvawQbP7SbDzKoZBnkuBSlHjIzkcFTzgpMTRH
gMXgOjT3IvP+NJU9W6lAuIbGc5Y1O3v2G1LTfiUDBSKeFtpxJNx439VqSpNHXKCIdpyHJCidhzhM
vglhPVUGIkd94Hf7+XQ0TnKnTVqDTAFKsTY/v7SiF3v+Xf0Z1u8rYn+gBORcpu/sp9rlgKpHAsE8
DBScnn3KZKe2bt6SUHXoxJAQKN3ED1BHAc3alfYSDxbNRpxu+yFH8jfkv5PJ+pMYot6YeNlwIOcV
WTuwlqfeKi9cpJBrwo/ZJ4r9mE8uyMPPh9Yd93UBGFeLZb8ifbS+agw3gWrZM9KmABzZlZjtY9N8
YCK3LcsMZ5HN4q2FeUvkZXt1UzQeWTcF63EyT1EfXGE77ccmt7Z9E+5cm4SYoh7Z4bkXM8BxWo0s
mIvIulgciPcuLyHBawTI2CzisJ4kIdR2SMQxy9YtsR9QSZA01VjhVkD3B2ImhYQRg9PbcLLsTdNj
rOhBSjSA+MzqJHxSOpWqmsW0Y1cxl6FpsQQgI7Tz4bZWk8NwrJc7jkFSFUlZ2jtQY5YFaoKFF2gA
+gZrRJFC/B4kg45upydfcM10TEH3c1qW8Z62NlqbYLg0+uhS88ixmr9BrGSwGuTfFkLvAxqM9kzr
iXkwdlhKMCykt+DlB67QIbMKEs3ZdbOFs4huesJGdNDiP2Cv3tsRzsxcBjVRcus7jEZlxenk0Kei
Lr0MWWMvYJ5PzFiARYy8taQUlPR55GX4ehac0yoxt2XWFHjfma/F3FuDUqBzEB/Ul9PSHFHzSxMS
hOccZSND8KvhLc4+YulGW8Nr1Aq6G6XCyKy1b/PfVp/+aqe5hKpI/jUNeKp2rC9034GS7AGkha5w
kCa1fjiC9wBZQ8YZicYL0uo1Du1R3QaGr1Zz8icjvVa2Txqe1v/OctZh+CDuvFcrj6iFTwtv8wKK
pkfLEA2AuJ19D+yPGnFvcICz3KYYhroQ76qJmPHaojuvixcSvDWm0lGzoZmEQZUF2cIri98CwPQK
0jlvGRsjrnqfeUThEc9TNgNFkV1gplWVG7PB6odFge59G41tS/on+wXkVYtMTu22HsaNFbWSivEN
BzSeXA3Rvgs9M5c40UC8wS5gPzX1GT4kxulQ4e/QL6o9t6IKJv2mazM2HG4JnCZt0M9vVIfHV8ww
qMGGRtg6sOgFSTyE+7A28CcEJE4UHELhrKJI/sEqIeERl9uSS4QqKmhkjSjXXXFCZLfKQ8VlUQMB
WTICBu/iP48bIs76tY6Uf6n8/LkDlzWh3Vr0E8mYdJ4ul+ThbCZVsAlLBeXjm/bCIxUDr6gfX3Qx
GdfKL8Z9EoYPvsq8XRwFm8LuERbSuSfVziSyl0Dmiihr9WvAq4lEIboqZAga8WB4NuNznXqvqAVM
2mH2KBlLECFG4zj4Q49FCx0wPocCNCjrpN4qdg4EKwKEYjEcY5lF3PXNRdN348E3gmRfduw+NChS
BNHQL5l2dwjpVA4OF/VJLwkymgB/ZgWxxGBCj17VmFvmWhDChuHCO83dWGrdlZTp7pq1w94pVbMx
2/GauPFsOyQHlsVQfiRQ6U0wAeXAQcddEmtp43/zaDFvI5FO+8wKXxKRx4c6bvduJ7nBh2m47zrY
VlYRNGtX7+v7LL4rYlvb9uih8b2wNeQOn+QlsU2EEXLGhISOleUtUfUmRRPHIAincbkXre2fSxdN
iRXTPTmfli6nJyIn4EuAIxzd0d2QXzOcUErtOFjtRWVgwS3HieMB+siKjVpwzEx4Qam5ycfSXbmt
uhg+OiyoGNzYU8a1nnVIZqyYrANme7H/aM6wm4gQiyuALAWb/jBBY9xlFlI5VwoL7I0WwreOO4BY
psYk0dsN2fgIBKG7Jak7q0NYGaXZbkrkg52rb8eEwyQi0kNyZhlrmwoQETtcE9dHhVoEl1afxDUp
0u+yd1+oR1FRqfbN8XAmlrnmcHqDzWgb4twcQgCQybs5BBCOJAR4+Z5WB8RynSfcqxp/Kz1PPWgV
fC3AyYRK0xUsiMClKedixY2FUBaoPwYxSpUM3/OatBd6WmY9RIX0FAEcSgI2Ob70VMeoMLLrW7F4
IWTNJBU455xp1DbRUIZNuGExd/ukuWRCrsaC6FtznOobG2/kOUit3rpqTiFtI39v+DpB2i90+NWb
38lpT96otqrnh1jM/tiGsG9oWP7nN/98nlA6Z+WK0t97hAC9Jb9N9HS/8qx7q0ofVDiU358PWWEP
l6CVyB7TEPeKwEvyzxd0Fgj7EmgmooT4aECNvzHL75/dWr83wdSzkuYRdd9b0rTlhSCw/lmycV0E
BFKcfx4WpAdgWPOjU6aJ/pmxJgNnkB7Hn6/augDC37fWemRMDaO9aC+1HUhYMJp+qwyAlb70okf+
w84yovZ5FjlANatw21dwNgjupFu9m0o+IwXCH0osXDIlWAANAiZE7XI3kZCJJ7QAiHrsNeos88vi
6s66d6O5Y/Mt4Ok5nLYM8rpLbNdYPb0ppbdm91woPEEJRo896T+sIwavQjktg40qaxsUQln/kq6d
IFfU4WDOX9URpiz9hv7DMcz6V2axNJWMxU4/X41dssPrrLwCAq2WfT6SRcjsZms2JCx3YLqeIt19
7yY3+wwxwmn1JJ5Y03lbC9Pzf36CQ5/6FLnaO1y9/+NPUPM/gaXsnyeYdiae/vkduJj9/R3+/Sf8
xyf8/JIBPvJ/fsnWzosj1AGkf53XbvSBpHfTCpvHSNfTB8t4/nnw80E4WJb1gVnPz0NH74EWOOrv
M/BmNY8qp/LM4gaL6/wjtDTXdqQ9kUo8P/z7XXA+Iq3uaU74lNEz1okbDXHspNfIL4ihaVLcffNP
+3lGHEMXZ+Vs7X6eQbJ5ePIs78/PF38+TIb/gmmQrUzHoYn9uju2LpZzNCAMgTrc5onOexdTYHlm
Gzx6U0EYxSimrTs/tKaBuGdrYB4TusEjoKDg0SbzT0ysz0NPHcMQ/aOVweSe0gKehtEZu0JmzapL
O4J1kdo2Sj0BEUVJLpk7akn1BEzp0Qi5bUbah94Hv1Q2oZNkutrZX0nmjBtClmEY4Kz03owBWduU
QgoLJcs/O3vXvOZMcsdbGwpwYU1IViFnIn7EEh6KQ83vj2u24rcRXSnMsuq5D6pFkaLYGM3moSlI
fshCwU0f1/YxjyMkvapcY0amnjaCdAeNlNYaOfEYMInrNPAYxCXS0ya/LD/3N16I0ALj8a3Dm12b
wx2bnUVb3L9XvfPAosY6si42Fl2q72PuMknMwpJP9lHqs3wZQgLcoQh5CIhBHjKETkm+tdAQ7Ccn
2w/goWDR5tuyoDGCQP2kTcS6Dx1GSxQy7Z4z+SK15Eu3sR/2BJrS5m/7iSKVzoR4Ya4R0ERxZdaT
tS9KZVxaBt6HFCTOzyORedXRG6lNBAsTqy2/QuJ4fvcWMKHAJErSW6GdXDn0fpjD3wbHYJzU8D5r
H9FcGdaoG9jWcAhNOdMilCynpo5M9sGENBcmkpiad1bXkWSJljdI1Ar7pSByx+vfoyLT70aWkP4g
g4cpuXfFJterLwpplCzpxlHxtz4lvwKneCvjdeZW/bJReyLjoiUz6YCqbvimONxlQ//s+Drp4zZr
ByaIdVJiLSQ8Bc9D+moiXJhZbzVRW6a1o6fx0b9PQkOWmQDkDM2F70P3lWP6TmzkrU3wXFkIMxYY
M3KdEN2mRlvspg2YqHpcordslrkPFyNQ3aV0DeosoOIMM/2FZolfesJ2duD4ggJu8j93eOlNnJH+
J6cNZBEN673WCTqG0d63FUR3VMJR539ToATr+i0FRsLapPuY5t10ijKb/3ZxjC2e7kW0Ne0Uo4Or
SIWOW0yV/oT1YxLL1m0hvfiZsUFld9bYjy1UNLzpaqjuvQyvDHnZ0xYk65Qdu5YsAFVq6ZxHvg53
30VVz8h+kXYRYlnJTFzLoh0uRHjwVA9BPh6yWNsqgyF1iJG8nxcZsBTXLQ3jmuUJGSQzZyQCm2zh
MmKN2G0oZZ4g92OChiguk2hTeC7blkwhdrdYMtXxUsd3t0Kiw9gDTyv6gysr4y3wZsQdhvws4WwB
Ll95U/2MrEWgnSBszzlk3gCRcMxeW5k4d4NKGvVWTC+oKmBkbq9DYCt4q7t0eCp05u1up28J1dqa
3ghuTTHFqKT+ICzZL0gTXAoDQVipECAPjOUfS/8CFwjwaR5yYmXeIcihEoCnYJQZibtN/WAhpTlY
WkAMmay9hd8ba8+XD0VTcH0kQHDhYTEQNf+puJUEumrg+2vPf+9673dOshLsMs8FymdoWyDmJ3fA
V0naulwhR/sYB5Y7+HqTbe44m0GyvWikKHcVCvL1gEGoNTmMBrO56UaVLquG8YzmdGhimJl11TGF
Xkv0mtzLZhzv/SgPLZ7KFa55jUaCDImcc3UtORYm+KZszQ7EaBNmElI360V4q9zuHDcuogSrektM
AvkKmW/tnu5ssP1bTaIG1Oaz0Jl7jiE9ryg4+DGKcuSmeCC77LGB9b40MpI6rNz8sjNuG9Fg4hrm
fOsdQtadyMu2rdfvyQaG965b2y7ymeQltU1lw/WxSz8yskL+B1Fn0twoskbRX0QEkIxbCc2SJcuz
N0SVByCZk5lf/w7Vi7epqO52u8o2ZH7DvediJJnPIW6TFXkxVKRtTczdSpNqRDKBq3/WfxmwIRYj
1ROyZMf2A3N8iSt77hu+XNrQIGucGwWcuZNz/9ZXR+WNTAUQNxjJQzLHdTAqV9vGQDXwlLtra+Kn
LZ/6agKPp42fYbS3+1In8ijVcM8XI5sA4JIORPzV0DMo19xUrE1HDGc5nVOLUKiW5KhBhK+xy9FS
ZymAjvgGaeSbHMRfHYMXNx3mGQcNZj5PNNnx3Z7JmDBN46LakNMB0K832uOD57s35hPJA9TVtf/A
zCY9eYMPx2xCnYVfJY6YSLvN8jwID7yay/mbXaOOaFDIKlCdtPqtydQvAUSQEblSEwjiuUF2nBJ+
t1Ktdsaj9KaFrRZUDrFRS4Itd9AM3CJ6JL3lI3HA1s3ZvBOu/pci8322D5AwDobhk3BAVIkZ9Z8Y
oUFTpT9hAaA0ZgxTfReh2oV59TfMvibyR3hJbI+gByguYoAdODbfIlObvrvlBhZYTqMJzQcB871h
2QfPDMYSE8HkAshl7N/vVedipcN+wuzXWEjYk2ce/MjF4ohi68bZBjE3hXOyyJ+3Ro6s9b9/1tP5
s9IY6/z7YHM2mKh63vm/TzWaELKUiXft33/998dNNTqOKE1ZW/LZRzH0J5YOX8PyV/n3r/zB0tBd
4mL5708wwF6wATRu/z7ErdA5oxIl+O7f37ZZ6Kz2xGzp32cXiTE9kjTBteFdJsJvmCHnMSGC0QlI
B6Jp6XwXbv9dhf5TkqU3iZrGn4Kumr4bKA4s7tx4FWm8npFwjz5basLtIc2UuuXvXNKCsSqZrO+i
yF4DFL1HRfoWFslH5BBrOuqOYNO5TgG4SAIGDIOfeJVrf8G89XDMywBFdBqgppYnCXE7ZJwKxjQN
7CL7YIf/nkTjnR4jwBrDBkSupV5AmkvxnfWjyYUZtC76DZ1NzWvlVidr9rUXS0PaZzvOoye2xI1+
4775KSq4wqWev1clyhPZ3qskefZT76Wbch0yXfQxNhBZVHaMLfyks29Ac1H3yp/ubZwht1QDgUFv
5WgwS6P6Ev2hn2171RiLXkpDiooF9hCJ5OAPxJXHRUjBDBgwTCyfLgsyWtHmm+U3bpvKra+zI3Q0
Fg8E5WCF4XaEkx8hp2Wit8TBNuSLhdB+vM5Ge+qyL2zA/toz+KMSQXnl3RnGf5qN+eYhESAIJdw0
o6kz8K+/rE6dvUh9axHdvl2oT2Bc0IgLj+nwED53fPDOZ/gMf3GYTILzsm1bwxJrZnlrZtd6ctlA
BE1n0t8nUHjHpN6R6/xS2d5fzaZM5P9yN7pDspC01bWNUlw1wDYbX+F7HsIdukMAPxbkTiG6fajT
VdhEBmFZPCjyb2RGkCjhWfS5XgVBoYmnreVMDOyg07qEp6Arx6Nezx/VqH2HwB5RPOqCwxV2lb0I
uUrNYzOv8QraMctaN7Y+0BCSM8I7XaYmOkZma74vXRy69dldllGZbVxVDpdzmY7GEUpIN2dIwLXM
IKfH7bkgEeHrTxlJtciHMP3mBVniczqcsHBRprBhWDeW8TA7wEyjyRi2QoeVXIcjUloiGvopufIw
E6cByCvoT4Kx4AbTC/vlZdY7fHo+nXMap8+dAVjMM4tni6BDlPDcy0QzZpLxuCKRIdfDN6lgRyaa
/eaYxSMTIZ1dT5zhXbVPi6OputtNBUC5Q1Ekk0eGladZpC+FuWsqNJNVvk4FjNF5zC5642fnzmz+
YE+obxrZXx2w5EsIeA8EZHML+6m6U8FI20lu3oLjc6S6kcFTQooKz4x2t73Q3CvU9/wJkUfGww9l
bCLvubOsX0k/9egyENJJbCwKGGIzfwosrT0Qhx/PsdpgGuC8cUuT7sMp3zhrXSkq6vrJLOR8imYs
DTQavpNoazdCXSgkj59RsKGLKrC2Ht4EovOeerLYdaTPUYpRN4F2k9GaHCz1CE5R244YIhl8+q8D
KCNZyS9ZmkTleVg/msEg3IO16SHCN3KzDFLqfKeEGylBY6esdbe56dUXbtRD2aTv5VxgCIi0bW4z
ikymHgzmiF7ZzshZlOmDDaH5mYU0l4jj+rsxmSzMdoBh0uZipNmLVJPak98JteVClIn/2IoifJTe
WJyUCP9otHA77K5GoJksMTgJuatQOeLPQ9KUOYbYl6Cwu8JLti0WWM4gscysJ0ysoPcqeCJr9qmo
cuGazGnkXUsMAZgka6DWIiwf8vSP6mSJeQMmDVAv84Z/7Y/dZgmrj6LbY3D9TJlJA0Hkzc8g0yXk
BG1dSEN0Gbl6SDkgyp5zRlm6th+KrHleDIhhwr3jTODXQwrPNaKzmR9E5ewrIKxJo1sIlxIrGOxX
9qcMBmT6UXWgk/77Ba/R1uiaR5ex0VplYxnYSulBPipQ4yX9FOKxw+DT0ba1Ee3hVSZrh7ikQgr2
bc5EF2oXBBYymUaPPCXrGg4xTHxwIqOWrsskpQ2zay628u4nLLQQaI8MLbEsZif4pyskCKukZ2ng
jVwdwilf5owBZc+dsSLTi3bW8XicJIGBRZqxoUkPbWukm9rvEF3FfChap1/KYDoQGx3d0DP7jf3H
GXQmVlzWJyiBqUtlenLq8ZKbCjIRzH7kxsW9NpA4mxHNzWD6x07V5QVLOM1WX8jtRBgquyOnQa0z
VbweFrCT0L/MCU7dWvjeWvTzCV4wITchwHGgLrvOhHvM5JH0Czd+0DG05M5w7pR6SzB2b/B8vLWJ
uMzQVDLfYIWYOSQyNexB7HC8+o37UnMCBQTH+u8jdqVVBD9sVTU9EXrwCc069t/0UT8NtU4OVRia
eyKL/eOYU87RsPHcJqUJLdT5R74URBW9RYyXyUe34nPpl5/L4gJGdRtdsxbblZFWDx6RnnfgNt6m
x0AexNkERcpvnmtHnMLqo0e78lZm7ADYIysWm4MbEA42IN0EzW8rTQXgMBHKh5G5lkQ0c/mX32HP
+1NY9jWdiSe1noWmSgQyxM7Bj9xY0Lm36dSP7+FQMwNT8yvNrHOGQi3YZeWNwC6ckk+JH1jbJkNC
wHmhrRPRcfaXtOP0gs3JQDxSjk+TBokQk5i28QjhCDOOldnGbaZURHGdRhp29YJOPINLxDrpNY09
81pIMuAo8V+NoUVT5Dp/o7E9tIOkY66YOPTJ4vGYy/fE8Bn5jfVljHl5R0/XkZiTjCx7hD9oCy2N
NZ+fRlvD73PS6lyd/tJNNz6Ond3QDF+MKG5haox3KmUD1Xko93Xb/OQS7b9d1+EutllzmbaznBrh
cYheZJ+Nm0aEfFXR8hAXxkSz5sa7XITXXui/zZA2Aey3BvZ0+u3E3biOSZNuIt6go4ephy6T9AHD
7d7cdBLbJnedozl6w5qLfgzSQtOO5SyfjWJMqMuMs55LhkBWuPOSTjuKFHJlI61m1xoZG+6Bgz9E
+0RsTFyfrWJ+zLVUfy1Sm61iQx5Pk9PBtO3vYMaBsG0CQUa8OR3j8wsIgxdray2cspnC8tB0Lr6V
XF7NutoDnGVB7aj1KJiJwxyIX5EhMoIM7b98IHU/cq181IlmDy1ro7X2NnXZPDfo7tQQXhiuMY8R
GuAveMUEivH94RwjEY/67+jm0Bvc/KozCwGvz6WFbwxjQEhuvTno+V1n7RSPs34csuxAlfES92Bj
5wJmd1IYJGqpv844P/ot4yL7YSrqxzn25gNhU906VOpee4u7UdNOuTZXl9ZmSeUm04vdYUk3AZdR
q/JaxrnlIpXXbvxAf1rSMY4l+eCMwokO7iQiJvSXK7sc4AsQAOJ6xJGwoD3PtesGrvYWa3b0GJbJ
rqQLSSnJbMGDTngcGyMwmOBMq+0kEJfNwJFsV2k3o+N1zmYEgtnyhYAXiZnh+pFfnmX42I5dvjfy
cA6gOwdcob95XgA3dNWLssbfaTCdi9BFSFbYSYTSevdLdjdaVgbAusg2juuXCfT6DF0UjipzjrGy
9qkVmxtvhto/1O1zbcLxdVugj31hPHn5+F+3kttzFUQp6UpOFsk3qLIAypsYOetN46ewasYpvqSj
wZeXlRkPbXIUdfmB+Ny+EXz+oMyUb9Q8tx8Uses074mIsedbJhg3sWByNpGhlURKxOY5pIhfyWF4
8Krk1UIHfQWPNb+aubdq9DhHV+SbT3qV/GadZ3+WXvGLeiMBYcH+imHBSUX6A+hi533tTNM5cdqD
p5bs+QlgO31dgGEof9TJnsJ6DovT8NiCL3VpJ9qbiKpfy6kuKp8Wy7kHtos1k28hhCEFhII0Ht4b
o76UMxLoNmTdani2ueburjayZIFTScjEEb4HryYLyWaXZLuTTdhpEd0zcPWI6KJki1noSv6Bg2Bw
JBUgY4GUmGlxa1udGVCriPcpW6QTjhdTKY4o2wfDX9kV2PkEBG6qtL1Qtcaw3Jc75LG0iab8Jiuj
3UjNuwF2Y5mjO/EGRocIBpn3p0Tvu6DXcWBGow4QMbwbvZpOrU6UuzAuAGsOo2m7R2CD8gFdWrfV
axQZuZqNVVODBRENkVUSlndkuJRTHx3fvh0/Wvrmpk+OzVC8We6A7lpArZu7OhBkh6A+6x+SfNB2
Rm1U63+F8ezl0S7XuQMhI1kBLIJkw/HhBYwjEedE6sGKjPYchdzsBCxoO9y7T7Mt+rPNA37PKzS0
NkkyWZlfmBA1QDEhlFu4XlYZ8fa79t6IPDtbbVidMTVUZ9efIzx81EhF4eWn/36JRroEzWnccpmz
1Zu6Jo5kKrPiv/+OBLPZzlP2FlZIJQcWgGvTM+cT+On5JCQWpJF0wDVYygF9nUteAcsTgEGuduxr
5oIWUvNA97xobUKDD0pMPHwWRwW9mUfnvpmByUcEMEZjrwwQfojjBsYF2cojYo6oRuZNKcLqk6Vl
1cadeKrGHh6NUozReAls6KaOCa4J0d3Qdf0RhW1//PdpRNo2EIBHeAQzNINUc3fzhH0w4h0ZVe8E
CCbRt0Ai582Wzb1VyR59/gcBY6Dm5gmNbwPjpr7YY198kND8Qx1PQZ2f6jj+kIV45qL1MWwbiB3Q
Kq4bbrQ10eewdb68xAQuUxXPUO0/8VzumgT+o5HoXyKsLZiQ/CDUyYy5lo0y+RxD7aGY0se8h9Zp
iRpukeInrI/OZgRqFxEE1Ynpl6cVDL5tF+sI4Gf+Svuy72r+hm75FTl8IUbr/5nq7jHl549jc5hI
bVwQ66CASuwuVrLkrYfpeRDW71RqUKdjAoJ9UexLjBFpQt6GDWfFwIhIRb7u8uxLugN7+DjcoEsi
OCGOMdsg9id6YoP4BOJjD5tK6xyYrSXjq/zR5C9tqzvCgOdKPFeJh7uWXFwyIe3HQXp/MRQ/FqXJ
/CJn/ugXZBgONTHxHrLzqd9R9Xz5lo/8z2cVMzuZCvLFJerCg59r4ykEWuQYobGaNMJKpuIvuGC8
0jljI3Ngn+YJJtvRrVTqYSSheSeBJW5cHSCSL65NiXK3R24Hwwi6PGZER0ci1EvL2Auzecz66Ihl
1qX/8R7AE3XZEC58VeA2NjuUWvKSe2R7DO0nXgtOIrP8UQkqpVWEG5+f77I9Mhf9Rye3QzTuK2yU
Gw3hkoWGa8X0pAyEeiUfquzddDug217JxrkvyiIyl8nDRWp78kLAsrlBqJAOeay2hlcEpzvga68T
xd7G8q99Otf7tEteCvYKqNOucZo8N3D8Asr6i5qqR71joVeChkwEf7HChZLEKO0pWrKFa2suV31u
ge3mW1EQgLpBEP2uURuTizxLCxmKZXx5s7mrI+0R3/QWeOOhtsIXoHD2BmxQg6HYuSFbSo5xrQEn
jNIgBxTSV+UL8YSEOWvthbm4sRuNP3KenzWd8KnS/YosSq20I5fQrq3Ayd2vUpeAVwhpFKFZB3pO
nUN5uE+z4U8mKfQ4hynAvIcozdC9dEAKBXp2ntGVtBAJWxaHs5Y8ZTblRt9tatM6EN++xI2TchVz
064ctlVlMRyShh8FpxHJH+wyxlPKZBpDSf80UQJRYXAQhoUo1+Pkvoa45VJNWOsJJZwCaUY5Pt7h
4jw5GKE9M3tRWnHJBvvu2TNpjzVzwbSRnMYxLahN9TUq65pVvBimhVq96xdFqPmqZT7pc0i/OTa2
ZHG/D1CMAguIy1qYehcg9nlCon30DOetHixU9jH+g+7U6dyDfhNu41Z71WDG2E6GkbrWD87EBFnl
N+kkH5qle1vpNpChzTU6+9esIIpQtilDaj812A7YEx4a9ddgnqeNCNh9mlO2KegjxZcmu5pqnkwB
Rw6voCJStrMgaZpYpac+dB4qMGchhmENgE4aEYKh45hXmpuzMp6fZF8ZeLkqgKzsgzS6Tc1Az9l1
A6KdFluKagq4vUWxmOAppyodY1PDzk/7MZHxN2N4XL7HlFxEghQI6gYNrM/ieytd+dDrySb0sfCF
IyCLRm6XcLh57pITku116tC7uiONMsNyULDGRy5xItkovHEXt8+2d+7EcFK6g21De+h7qms4ukUq
WXJrzoOq5VMzsd/2XI60yLg5HvIjgIfEZBureFnZxvX0lxnIcIXEJLZsBYyNaRHEOmn5JWsE+DL3
jfv+MDCa9dkyQ7znJ2y8YGr9gG51EAWxz2FF1FFG/IgXNnvg76JH52pZqAg1zf1qPaID7fGRkIiY
VX6x92T964fxt6kXOzvU8rUfsQOCtV/N/nOtG1df2XBAmmdIoLdB0147orXAZQ1BMDrz+0RGQKCo
63lVsm9ueBTyDLLMs4k0WRTtAY6DvdeVht8O3aXrXSKEYTyiF1zPrGEmHDrE1xAGXR26RLtkpXyJ
4uxvaDXQrK3XzveOZXrhkYGyOmPa99kErNk4b8HE1KxmJXaxrDsayXjoWhJbLexKjoGPP8K1l5TY
JYgBW1UaXv4BDyvKEMPkWU+Ak8dOehfpppv5LiMqSzTqMtXgMOqp+5YWoGakkYQXWqVPv6Id7+f2
qk/JPZmQbPSed5nNaR2b6SewjL+5pt5biA2VI97BUeCsEmfVqwv+RWakXXbVNeRvdrVgWT0mlkiE
ViMuKr/VX3o0TEXlX7CuPTRE9hhRto6k3IeqP6uxPFjLUiXuyfnV9k5q3Hyz+czbT1xu+zZWL3Yd
3RPT+SGV6nXyYytIS45mDnsA5AhwB8FMP/SmN5tNFxK10QpXmcXfY4lF0Kbil+DuV5tMRL0wX4hf
kbs+rMQ63AwFxu/yqbbptT3rgvb908vaUwrLOLK7YwtRgIn91eg+QgQ4S7zFKoo1Bj/ErVjg8Nji
0F506YOYSBZbIsf1gm0+8ezX2iFeef4qIwn2ozZea3Mq1rBlWOrpZ0DbznqZoPUqeR7a9EYqErea
xV8KAHW+FVTi0i/XvZW/RAzgSRsP/QBC4nocFhkkT+g0xCykwiBr/cvyGkfSOLvhcJLZtIUuTokm
v0VZHqZuUe3WvAyRtANG3IFNla7H1luEyh5SzLZtGBJxr1xETBTSYOLl0MP5rQUJgl8NUhQd1qrS
P2TfnKSBfB16SlGSa5Poyd3RXQijzSkseU5nGd3dKKgYomhO/Je5uNxgcfrtk0uusR5WqbkURNqH
rkjGVticVubcHyzf2HfcwJBT8CKQOVcS6nCLJ8GKriUo0X5FBPzdx90xcSy+idr4OPLIjTCtWljf
ZlTcOc9IWrBjBHGR+xG5ww5HjlgztCQj0YByFo9PWWstPLHPYijQkJAJh6uAUUHaXWpSOCx9vrNs
1oHQMTbEBWO28UPX5b9+jxMf5NpAybZGlnnWSH9NxmTBTZufmSv+NHxpDGyrHQLJVQOL9MZ1siZT
bU9s6G5GLM5aoV/hZWIb3js9hnpqrxSEApcchoSZHCjYyE6Jx38KH30w3UhhiiDS0MnMsGx2OQUr
5ZG1RmjDvAcfS9bxeGeL88ffu0OLhmpCwRgZu6mDPdo32dafC7T+CF7dH49byDBT51iB6lvRPVvb
FxzVxUVbylE//S7TiiVgZsPzuE2MYKXN3jTxH8ocvAeSQ2I9fIKRSCX2OS5MZFqKK3frJGzmPXQ2
hNyRUoXNY277TwHIYKmVjGZk6WKgDFIdQbO8D53t/RJvkSz6RXfl16zlZYlQBH3RxhbheO7TlJBH
J4KNLck2Gv339Oq5mbfCngq2uvosERPz0O6zOAPgYEGOnxG6OCPvv228jUn6gHbjO/INuTFNXKQF
L8qE0VPzOcApWJlYij956JKqnOn7GaL7yjJrlGLsp9Z5pW+80RNB9D2Qwo1apzyIEbAl5qK0+Z01
0DAuJ5HdkKiO92OAPrqyBaZ5kDy1JE8+ybG76Zi/8glYS4vzORi18nns2babHhXEICcqPp4zr5On
3vQ+26wChuEHYez+hLHxZPrRL9NENqXQ/vz8t1TxiwqjB0x2WAsZpNeI0nYT0anrqJp5UuVqyHX7
qOP81hvQrCXHybprMMDZUzE8WqY5B65VGhtWJ2mgTdq0qcKMVRgKE2vQN1VSBV7vO4eyHjJwqTkN
e52c7Aw0Ohrda9/zDeh4+piLrMoEN1rTXzWYXaven99bpKN0QxnDQzh7xfQeghfFvnMFdf3eGemR
PDjyeRppQ7j8laF9ZaynDiFNCIOx7RDrL1nHEjt99Uz3HjMF5Sabb904nYbE2rSF/8eCFtVF4ylK
qLg7y73aNWYgM0H7VEYvkzKXFdk5j8+TxjCU2dF54mDImvEWz9W1aocAo9xbF/VBVaItJrrGTX6V
IV+7VNibLGV2ai2WGf+Xa3orEk6GWpAZLaWhQQ+Tf9ip/wU6woOp6aecRXvVTy7b1OrA1vrS+Rrr
C2SGaRvuQxb5yvI2equMU0Y2JjB4prco6xj5a44iXhP7fuFNYArBGriWFowubsjSzIkXwKsV2LO5
NlNiLLxk9A5REeLUZrokEnnuHOcntpgaesamL+9M7urf0sbzPE+XfjA0zCs6X7vNs527F0pVFFiu
T548TIu8+DZ0E3YG/hHGXlNPvooTM2+JzGdNJs0xnKJsU5kFvB2PvUdEwmXQxwB18uZp6Ae2fjag
Bqszngwf2LxxmB1SG9kjvheSIlAOwCVmOIjmXB9RUr5m9bk38m3aprCkdDaSaDtTcgE436GGkDOz
tI1OuIl9LO5K9k92p38KFoBrZiB+dYImCR0frTV4yKPX/nEyurvSH2+oF6tdxgCQAWK2HfjjaAtb
+mg4Rh7CM1poc5UX8auO73k9E3236c1LXdsvQnEqe3RIa2kSc0u2R+SwmxiYpC2RZOfWcA50MtCg
a+s+DM3Mn72E3GXhl2+CFPFT9/Ff9Kd3KJeRdKLOw0x4pMW0FgPOH9GZz04qrkYiYPxX7qM7Mtl1
QN9EeclUM+y2ZlVvyx5+LbKTQ9QU7c62ir8iwb1eeV8Gej7hY/zq9E7jVUWz2GDs3xdFAnFNE0/R
5OvrhWmiQ/BcA2nScdg4w25wBRQmdruKUy6eZb+L0NcZ0oJ4oPwLVeqWucSnwFLi1POpzZyz4QJe
lTbF06i3PyMS5dkl172tDo4RB21exg99Zd/ori6a32+rrvU3XVQHRT+fIwUhmxQKj8X7wRy0vRZ6
LsQOF2noe2iTOW1RPorXInHe58SYd30UNbvao4Wz/s7OIp6LJQraik67ffIj8VIw312HOTkRZnYw
dQNMZ5g0H6lNmSv8rEUi5SQbrynSHd9QZFi6+og0UexyJw0x6/KxbhQdplGaz16TOmdkxcvyTjjv
dbUyCo37W2fnHc4aDO6o/gCZmQyAPvky3rO+th6quHxopq77NEdCGvOhE0dH8P8COoxPdqR/SqTx
IK8gjA9jrdZ6aflnD2XIgYf0HhMuFSu+sLYzk0evdL59D9ZSAXw1fykK7R5HBMN05MUkWegu63IS
/cjSEe3bTKBzwBZvb0UWNL20whvsxzuYAZybI+hdt1L2qXYTmFjWIpTo8ydCAvxt3FRkh6l0r+St
8EwniDUko6HnBDpyVJL+HpxEDQtgiAMLqaw9DjttCo1NRqigNqNLg/mNUzQqgxCffqOmXahoh6tS
PM26g5a3cOt13XruttOdu+NndyXj05C1e3QVxdaS1l/kT00QS41RyMAxjsyMOajmPoqGYbm1PELl
1avCBus//iBt4X3nRrHBOXTvHZMdMSoCSFANW7sELqmffmIkzbkPE+4k69lsOHiIkiF/ve3f0/le
xArBmq0Hhf0EKOVRT/gAtpbhOiSfhUr5klS6sx8AVDnhSEk1/mVYnoOg1q9OdMkbxhM9pUFGke7q
TrIVjBuNRoJs7np6VNFb61ZpBGJH7MDnJ+UQW9RLCkMOv9zgTu/dw9wWyPPkS2sUX3btHHxJL5Lr
/rBJ58DPaM3T4lrn8d2lkjvF4T3s3XxvVtHezNVVZM7r2KO0SEaDGK+KI6kp91rL52BR3Qd1xGhR
H452z1usBgKuG40DfCYOHl8aW32obK2nmgAHJZnthrm2BVIHxzAR3X6EYxVuVZF9+tnggFKI1m5F
C6br9THRIRsyjenW+zyibSUVK8Cmma9H5LUNyfTr2cy5cVNxaNIO+QFbmo2yxMHTmaXmuXiUmGUx
xOM/iUmfW42peGlBMK5So0zhPsgHVG3m0cj1dyToDiBZw5/WXYsDUiU5HiInf8/twieivGVyXNRB
ZnK+ChGCjuBkPPaaUx9z2AO8OXIIOKLEcWrJNgnjivWG9E3gLxOJYp0UT4Pf4NtB3KqZn3JUF9A6
xMm39Us3iPjXcaM/dEXpOwtsaw3TB0/9KZTx11RVn+BMCgQpuAj1Nsv2jsEEokCmNiYoNHr02Q50
Iayy2o8d47zGgXpHik9ukm2vkBrycqFdeZdxGa1jOBEv5GMzJYt/dOqAR0bm0CVI7x6y6aZy/31W
3S8DVwypmtscEdDQwLGpmoIWFRN7ZHJxYpP89eUXhzbOz07Z+A5trD6VnB9WjvpxEVewDEyrDVYj
lymhGoOGFxfkFzWgIZrjpHX8Ukft8d8//v8XgLHfCsvG5v//Sl8+7N/HsgTeN42p4zwobASwg336
9zsUsek+Nmla8iIFBwJafsP+8Iux73zM9bYh/5Vd1DGq2/kIQWk+FoN642cjt//+KZkB2QBNodQc
gRRI89GfcMgIdkygxKmRAT+Hl66fyCPqQ3DuENXpqG5JmLEISCQ716T/js3T0I68645/FBkgCLd7
zOzmPraw7YmF4GVMp31vde/ociHB/FAhhvvWDNNtYjl8w8HoVZmixSmdP1r5gttU0MhS2OK/C99Y
wyB4q0t/FzM7JkwUYRwdie3a/mGkLuIA6Y+6H9OvJUpuiSDjUIiEhXL1oue9+wLsdCPRPnwmmsXv
cJgfis7r3nS8I9w1CA4QDWSKHGrD2UAMZ0fcFwzR3OqBwHPtqWFgc54WtXCYp/Gn5EpmyjxMN68w
ne0k8XloNhYrX03xZyhCsPDI8BwHggHW7k3FJztYDGUZmroH3x33mo5EuI6yH5h+0B/T+tV0SQOM
GqbrtYWBKw2Z8JWGeLfqeDqYRf9d2viAVcQyMatVtulMMrY7vVwVKSDZMNKdh8Fi7Nolg/kZZqjw
Ihl1N5u3AEx3g2RfA+sBH6PejUvTnDpe9sg0sr/kE7fkv/9NE/G3WwgkVlPlrWxnKjdoz4z//mPr
VO99XOKP8R3YXwl8Tqcyq4ds7uAG/GF+hBAzA50KFGrnAr5PmzmmQkbz2aeZvo3jZSkBQYLjod1a
cVdvTbN5yqpz6rM2wBFvgYvtr9Ic4zdnsChJ09RaWO54E0OJL9sNr2RRkfXQDYFc8JqJghXXAucA
vs28LeKKGcdkYAhg/7iNuHa8EshNmL24ZEagrXISODLWQM+pt92fmBF53JQxsETyQqkakE4tY1TM
hSFbT1dW/enf7/7/i1l2L/g9qq1d2S7JR/1Zt+1jrKuNHMSp9pgfV3xPz0JpVyWzNtDRY2AYdAUb
z1htignpoeX95OGCCZ8dzhfWMrO1LHPMMEE5ySmRuKBeaTYC+lgMwUNC2S1wbOC7UCQSbpNxDJiZ
7eA0VtdBlk9T3H+nJge90TEOnmMGD6OFHtILQpKGx4gOhsOZ0prkvnkwzs6c90f2+MCrih5RuW7s
OV45qBZUYd13z1ycMFHBpiRRFCJnrY+e2U/8VB39zYZKv63JgWRpaXRHSjEVZF7jsyiphqPwI3gN
MBXIc/UItMpZZHV5cieDBzwOYa5J+c0tFaTJ2BGa6RtPQzNax8l221URqa2O+u2gd1l9iLQ3Fhs7
2zdvceooSlfAfREN+ZKIiMGTxJDO/6pzJjszqxEeKHCZOriXebFy4F0j+7cPbGDywv/WqtnbdsXR
6+KLp5nu0ZgwPOmT/aNCdW2SbudE+OF6KmSvM1Zkg+TbeUzsA4ZM1GEFQQB+/CwLdyTNbp5eSOAi
pkf8j70zW66cubLzq3T0tfFHJoYEENHWxZknzkORvEGQRRLzmJjfyM/hF/MHSu7+pXDL7ntHSBVi
icUDngNk5t57rW9tTDU8hPGY7ZuOhnBGO42M2eKA+kvs83h8i4M5ONNuqQ9+iiRrGpxTHpEv1S4S
j35iJdfMLk1VnWVMhKkD4zrvtmk9bYlf2MWR81pG4nXIEM4laPxKHQS7oEgEzhb+gHhjQ+novLWW
bDpzs56ChHAJ5q02Y46TBetgJYw53fVufTvXLMxGh48L1U2xBmTdr4o5ZRiaY9uy4mkXOSUXMVe/
3YqbjtYc8Iir/0+S/38hySsikf5zkvwmiT8QZceg439+2BIMtfyLv4HkIb8vBHlI8qY0PV/8e4CV
Lf9wXcu2XCjx/xsgbxJOpTyLgFZpKxPPxL8D5KX4g6wrX/qIMVzlO5b8rwDkl8ymv2ZKLVcHfl5i
bbcsy1YOvg7LJnDrz+lRMseqiinUxDGlrp0ZP1g48j9KfApETV+bpXP401vyf4irMv8+KOtvr+ja
juthPnRcxS/951e0LKUIKlEY/6xkwlU7oMyBWLCm0/hN6lu8MfBQSDgOaQMSykBeNueQcWEWMHgo
w3vLZE4IQuBazyMrrwQjHE67yZ+CtZDht5Fw6Pjnl7xc0d+/RxCEfcv3TelYvnAXAv/v93sw+MRx
yf/mCaOu03Lganz3GovtNZj065Er+Ocv4y+pAH/3QjYfB0RBPldc/5KX/PsX0vg4IrNh8psWY7iG
z4lsYN9Rd9AdRa/G1o9jFq4G8P1NW15yDW9j4Piw9hN6dqjxOnNK1q2VfRrKgekArcP3F26HMcIq
AC26jxmprn1R3hiMdfA9lfkhyPd20ehtOzQXzkx67UOmz3MM73VXc8C6o6XBcH3hiFRWt6/pPJI0
2jIzo/nmLtQRnAflZkpezYVHUljzzsRQv0djTIQ6RFG/4KQNv4j832JmNpKlyVVYk7gaIa6rhwHP
2EJA0aBQhqmR4Ohh+UfALrSq36aFmwJGjsiqhaWSBFBVLPAqccMZqwK4Ao0zPijgbfifTIB94kiS
oXcSQpH+gQKuMZHBJh7qYHAZwW947AgRUa20/C5+P70pWfo3ThnmN4158UuL6iAYbjvZGutu4cUk
vmDyECLZNRBrrkKkqSeT4ldHPja1hTlTLPQZandmEQBpzD577gDUEIu7gM3RSYqFXkNwVIQY6sMH
a1PoJjzaOKJiTEn5QMIuZBGx9urfRPYkdPmh44x0IcuFl5Mu5BxvYegUC00HSREVKo2r0oO0A7sL
LtJC3wFeem1jwSwXLk/XQehpcJLHP8we4D0hEB/k7Z+iIEXRzm/bhfLjpwvvxxYcDUr7Kqp0cQR0
cmVECATMZG/kwnhFKXEgp8wiaMuMNyKZJKqkZaBlFIeAQHnHqIw7XWCICCM7xsachq+ZMUAxCHxU
RYDpXkLZrXrpBc+Zk6mz8qN57Szfhk0IIVWqHSjGvQC5EG3LagpfY8rlA7wda/vzz5PMf6N1EN4J
x3Ju06L7+PlrWHaC1aMZDz+vqcIRCvTcXTV2TpZDSsRSK8ZlUsEwD54egmvyhev6c4q9cevPDAfh
Vh5M5TB0wXXjIyld1fP42Dr1LysIt5YxlZvE4Hw+qxsH5cnWnu12VTvlI1yTZ4b2uQG6CWrGyrSQ
GPYY6plVe2fdIaT9WdZQkJKmkHyHdE/LMn9oEGDB3iWXskaO2MC/ACaNRnwuxTM+OJMTJuLpIrzk
Fo9fYMTfeBCv5YgjMI74Pi+nFZmS+iBpICW8nF8vuIk8/HZabHl9am08yRxLNy0/PsK4xgSTsAGd
foc5FJvJ4xdVm66hpEU4AG6FhuK6FUy5Y4CLZCsj6yuU4kTeEwFEXMBGjLt4TsdVikqSBaVGLrm8
W21lPzhp2aD/4LIDL34v6XlSDPBmFC3nao/xqlGTmUO4vDui++QiS8dGBJO7zz/vdRorBBnIBKsB
Ws0Yfy+/ry+PTsQj48RLw7mNLmlCcwvvxWZZ8H9eeih5JxDa0C5P5F56EWVD498Yro+svHF45+l5
WxbvWedkf30Xm5x3x2+5pJ+/T9qPqjW+fq72r39RQYIqtAEXnoIwoOnqdd914V4bg7pOJL+v3fAx
j2J6ttPg2ZbdNTV1vSpn52eD1BXp1NzXqLN438BU8rb3G20tFxqJ58yVN1i8n6pR0FkAIf/zYZT1
U1gFb/w2H4y+PaKbINYpv8g2FI3HGQ/HgaXv9ziW3vIoX0xrCjchtcm2cmhLKlEBHWq8TWVzn3p4
FPBCjANfGu8sP9zLin2wWD6szK7IVEm4J6TiquuoBTtAV9BbbnlLIVQjU8WU7hu5ae/gZBCEG4zL
qbGxtWPojG3iW+0l4cg18luR5dy2ES9qMvqP4oh8wbC8o4WGUnKPa8M8AwbemEHf7tMMoVzJ0zIW
6pHp97J/Zrwjjjf+Uql5NxR6R3wXl7jRUUKGYQ0gzVUMQSK1lrEc1n3e0NY3LmEV38y6IeEwI4nE
t5jNX0ogdodU44qQBBcjzbNeYUKhaQCqsI4VSR+GPPnFdOnDjJ5D7GhW9Az3qubXIXyyqsxw7Rf4
6wcqpznjMJJRa5SQh9KqdmBQOScWAZicDe/Cz1scVeZnNgzYYoad7nM6hh63XdH0r2FhXZjr1Ctw
I9YSuwesssPROaDgR/66J9OZ2gJZJBjCdfBkw9VeOdr7iCa/BtcQX8JuYjslPAOHywJ8q6vdnBno
vzgfBYo/TK9/Qf7I4hXd//yUn5eLcOwhk763lxUAWMY1di6OR/oSx5hEChXbJ2vg83fSFr2OI56B
uK/SSqnNbJOSCTXyo0ifqqLfkYHjbeYR1V6NJh6Bzowin6q/rP2LYddH2URfSVVlsLzym3IavU0Y
Fic77X57MoYM10b3P3/boeizSyG20+wyO868cCfcl4y6BSQRjenaJCmNzzyEtq0S8JXLMlmGAu+q
M90NTe3vfRAuhyEbdgO1+ziCzR4FiQBpO7xRP732Gk+imfHO082iudpZ61pA+88L4RzshGqKWLwl
RgH3Ru5ntzrsfqdM2Hauo8RWiDeVGuGDMczH0dXlSSAoQWsnCRvBfN9cN+S1lK2s98KURAvolvSF
iqNqCGF4VZrmpQ1NtoaCsA8j9Xe4yJlwdRjxB4ictDX6eB+407M5Iq5gAg91o3SRHCjvptKZf+ne
4JH/WiTUuEzjPZLi7WDxDVLAc2GdYLGcarHvmO6UWFBv0FFuei+yKTm/bFVyV9T9ngMWha+boIjj
AAU3oT5JaHXrXvf3ECKZlEFRSdwlPjygXq8CdAh0LvAjLQsXLPdsXcrs9+jbxM/AQEzYIdNlGZyr
BYr5FNT+e4DKESIACI0pa2h6Ld9jEvWDKpolXpJprfvBh9HT7suGcVEPtJmFnl8f0wW2WlOyqxrx
tqq0eaqj8NgwhBylWV/lQpvIeNpuk2fc2MuPw8j8Imc73bmd6W/q8dW22Ce5djy6XJZBiiwaKGf3
sy3D91gDlMETjOEzzWMiGFMTEiXiYGhZcl93enjwAnu8TEH+7mKSerB17O0sSXAkvVgbG0MXNa+z
Zg5n9MDGpziLOVP204rkKnUBrA/v0tS/WMQvVPnOwvw6Ug/s2sJpEO4soQn4iddjU175GCNkV9J7
uB96fIRhE30z00fFNo5PdeRiQG1xUpLGvh6sFd2Kx1wJSbugfwqdiZElInWnCj4xpQbrsf5syeM+
Z9F0Q9ForP15XwfaPTU5Lc90SjlTArAUrNJWB1zBks0ZK9CDVRdiHbZFQ/coevSgbLIVcIb1G06U
nWFJ+pgIGNFTMlaNdgl4NkFyzqV+dDj87lwcd64ixYM2A3Ik4bnnJr5qvSHfihBSclO9Gl5o7RHh
KU7/lGwB6oXIZMqGGu2X8NH95OXory0WrmNK8eG2i8hpmu4DomEjiHxDzugiCOMtYv3sZDktBvQy
BXwS9Y+tiRop/ZqdIT/nPbduhNGas1dBkYjVJXXDK1EHQGSyOXvwu/iF35RpimgRfbCMBEPD9wxn
ZFRP4DxpvQwuqTP4fg9m0QzXAVvJlqa0dy9BIGTo3kkTjnbCjOa9x/S2GNgWnHKjC6CRSi/rTRhL
2nRYCQcXhP08M7+vK7Hy6OpezSnI8dF/61o5HH0cyUev44231iThJvuugVWj8BeuXRNzTRGNw/0w
sazODalAxMxIbKnQQ32fg0/vjgVdLKA7iA9HFAAsSuimnJ1UdJJy7lENr/nVj+1fXhd/j1bp3tjz
NVWT3AQ9mTZk44z06XMCY0rccRKPCWyjFglYdF+o9KAyhNtaW19DWHS3MhoejMQ9VNFkrCThROdp
VuGm1hbev4VBb1ipewgXtrzhvvjLsR54FSoqT3oPLHjn1EWxD9PFOmVzcpzTybxmed7Hc3fNIUVt
ehXIHSKs0Qv8c1CjnpIm6tq6poLwnYpGsJwOdp6PhPVqeu42saQU9ldJak2PSf07wSOGgsK/wzDh
X/lMSKGVRgNpoKxbO98NyluE0uEuRiLH4higcW/3gbRa5hPpczhjVqlzzOPogu7c2tZbeLEOLCDf
ODgLFrGGjyhqIzrlOnhWU+odEW8Xt0NRkbrsXkh/YOznQejsZfJqoF49ywBntxd45dYchhuk13qX
YR2C6AxrdfnDWjCOCp7j8AN2rEE8JgvsMYP6CK3IvUwCEKQNEdIw+u6E1rs7eQsuclzAkSUEyXE2
06O2Mqj+FUfx2Q9PClPuWWYGdQAQjPJQwKN0FjBlvyAq4U/1SOgrefa1oIGIcnzMAknt7bwQuXrV
OATzDjT/+8m4ZnTAajk8WwsWUy6ATFjKhxKVegE5M4KgyVNOtjRMzWqBa84umM1sAW7W+lsvAE6t
v42S+eAC5iwhdNJJZkIxjznVAvjOtmff8Yunn27IEk7/H7nm+i//xte/KeuaOIzaf/jyL49lzn/+
Md/+z//iL1fx74ba47v9p9+1/yqv3/Mv/Y/ftFzNn1/9b1e3eW/f//LzvVzq8sX2p59313010/2X
7rL257r/i//n37qC/5ewSoem0H/eYrz/n/+j6j6yuO6+/mVNl7F5/27i32Akvv7cdFx+xl+bjqb7
h60s+o6+ote2tB3/9V/+ml4p7T9sGnA0tRwPURpOt/9oPso/hOAs5FvSWhpfkoaXprEZ/fd/Nf9A
LuuQliUc3xHIw93/UvNReEtL68+9NSlNk0sQkkankMr6h0z5YVQ9uo8Mk525JBqiMevjWwIJ21Vq
usPWTCF/sNy6eTw8U8fNd13EFpHI/tmUqXfluvRkmF1CCwgs0FWG+ezaGPVgGh9JUFug6eOvbAw/
m5RnvZwXS8T0oiZj2HDITDhrZ+GzEbbWUeFDgP06f5R+TRAwFiy3nOXWtuZPdC0ObteqfI4wVTCz
88f9z5ckfPno9uPu+POliFpoF+kwrku16Eo6964us/lmnpons4FHOzjX4VClv95GhBQrxCc3Laqp
Yz/lJJILsjMArZDmp45jxbE1jbm0poE+5XfIjYxqTxeLbdIfg6dWAQRlcUFQVyGwqFLbgzCyuDwX
sDRMGqoThqJ6pI1TYmDw12Mr3D0OuGkjA6KW1HyyJic+//xhoITbMfiR5AGhexmr4SYv5/BUCUzV
flv725gtgSYOMS9Blt/Q36Z6Ufl9nozzc+GCQE22qTOjfm/2Id7EnScj6DWS83AfIS2YbZtzALE5
7BrehTkYdofG7U6K0XE6YBlGGDqtGrqXqzAQxynuYVkm6LVhS0Bhs5ItqtF0bdkJdSmccRp6SB2w
6bNno2FjRgS3jYRlc91mQ78hGOOIDloe06qBujxhvmu9DJYeLXiGc+WwziCVEniU2ecAdlheA8vt
S/ut7QEYIsQdjqJtX2srfXfQJAV9bH+Urrt146y5FmnqgBXu4X18N/h+cQWmD01TLdFyFTxw18J8
aDGVEWN7nzdwHkun2yLCQxuC25tl39kYEaie1FMMgA1ARZVF1EFegOPLzelYlsFwZZkdYeNGtZ2m
aIAeDEoqJjIAeQW+AhdUmlw+jM7AGxItbfAGQ1Slw+sgGYqVqFB3af/mCkNqmMxrer2oteUD4qp8
W6AFoOz30TYUvVxTDVO08MPWQ0SmqXvX6Oac8giMBiHkrel/eQO3SckJNjCfEfcEDACD316vX4J6
5FEy8SPZihZOGN8nQ869ldE0xTdQR/czXNUYWFw/tQjjCw79qSs2fj9nzLBpKCS+bRwr8xlJ0xG5
e7mJUO7M6gOJ474LE3LpPZxgqhhiuFikZxZGfwPy/pYR3AlWvto2IryxS7isLlPzo1LGs8p9ANGj
f0RBHUCFK2FXh9ZjE4IMrJ3bJFt6cIn96Sck83CHxYVZIZQnys2ea5PghQZdhyXRVUm7g7Yf/K41
ssgR2zjUuAFKZKPuupwkDG3kb2bv3ORm9ajL/A03QHXWOo4POoe7HPoe0saZ/Le6XODCSt7wQ+vO
vYzCi062xAIUZNn3nEfnPOdMnjoe48QUTnUfTPj6HZSvfMqo3kh3yI8ccLpz7z3bMCqAoEDaa+Ag
AgEvCV4ENpYYV9F+TFDNtQN62WqCKWdU6smbo70FKGyVkhC+S4Hqn4c+gnZfzRjVVFecyb8hlYV6
0eb2TJsBIhnmHmHOBbpw/yPlmQVcZ2LRGF4sz/scBnuP5wzPZdWv4Si/yTzPDjqesUqRH+5PiCEY
UK/9Hl5WI1OU412zp0M0r4rK3fZ1epuw3l9ot9BlCkm7wEuBafo88V/mBznslfiVxXHE4mAg3Wol
QQt93L+YoXvdl+MuCgwMX3AhztZg0uYkBhLhgKM2Cc2DHBdUlJGMlKmi2RB8C8yfwq0d8SfUCFBH
4CfKMGnLeogTfVCNIRkRZjNDpgaLoOzaPcEG2LWaiUW9uA2nLN9IWFDp00igQzjm7sEWyL6zOP4l
wubAWGpg0OoSNoJR24po6RhpESK7KI6zQN4btDNS09a8lNKr6K9smqHTdOG8x0BX3QrnzjUNOC7C
QPth0Rbsy4lZcIvithWYa3Bp3/uG4+5cv7meu/bXaKMZaZJFDJZ3PTA0fTuqRl669NRaCCtU6hUc
kN3nqLfvy9ynG5oND4tmgVgbRBYDWpEki28XYcOmBu3Igk22HgwMZN/Qh734u1XlGwNyRAcY8pYz
+Rt1ercLAOtShr34M+4s4uT2iXESBYr64tgTG0cKNSqrySWqmbp+5SdwzewYGU3tV7cIY7Or6Cp0
cHa09ADtHh1RUEfXcQCJo6wfBRTV1Emeq46FFO0gyo+FirmVASDOYiKWh5OMWNVm91zH5qExegbc
miNAZlvnIVqwy42cdyORqt5MGlATb9iW4KH2tThFxPpO1fQc2e0DcQC3hh08CoGCcpItAH72F7Zd
fTMQ2JKMQbmNvHo+ovjK8DBadO5m4xLjSSOTcsl2N+Xe6+cn0KKCzlBY77yOJ2R0r4ogpQ2h7f5o
QRc649m7QFbfZACfeCpsfP1JxMMYqbukIkwlni2gf7Dy3bBf9VCNuuxcoC3se4P1rmrFIQiCiAYH
5H9CI+vjXKQ3nZ8+tqKEC9cjx694hmfpU3XmiAQghPeXPkP1NkCui3N7hyaHRXeqmQxgU1tlrQiO
/vw5+hCjfWaJKMMpWvqu2To4JsRpRCfeEChYs0Wv8CpkGEZaas96Z9MkP2tTaW5Xk4ktrlvybRSH
L6M+eHVyE2kDe/lk4ckPygIAnmGSEpxdjHjmnFYW5aHu5WGGEFjHUh0QAHt7IdrnuGlfB3we+6KZ
75gsgIuI+u5Q9C8ynryjH+DECHMmjzFQgrPvPA0zbBaWzmhl4h3kAWAkWg7jM27L8DQ9pY2HHwHf
cDV9pUHYbn3kHdtG0ivDco/Zcb7DgoLivWtvAPzre2Bu7tpCVkGU5cxV4CIrh9LcNWV3wceHi2Dh
7ZgtPihS+Lq5lz89Mst1WaknfWdHyEGxP+L7bIoLXwjgQlApURMK0yYvq0YSHGG7T0b8kuy+tyEx
VCphz0eMTUhGT91OBjf27OHGWjRHreYjyBE8W5n7GaLw3mTDydViPGFUvNg+qZtm4twVqDzA10VM
jtLpGlzrY260alUuXZ2q1zczdxeBIQwu7U/mP8UNrLeUbK2vZFkIgoS+Vp+8d9BqLvS5v3K1y7xJ
XXGGPLg1alU7qQjWNTXE86FyWWrxOTph96ITsz9FGAFXiSpviggFZ1BdW5wabgzO6CvHi+9gLaZX
HOCrXnjH7LaXjbntGkE2Vtidc8t9Nhh7lpnmZMe9tlEa1QFNtne0pC0J4C6Z6evUQc3UMi0unFYi
S4wxnavB20lHd9eRrCDucuC3WvyjwxA0O9gzFscODmjwAOiE7PsI0X9nn4VmfAMIRfbA/FmxeuYn
htyimvRoQSZyJyrxYGi7QWZTMXgvGWfOEOQPySdpvf46yhVA7hwLUoo+EMdGb+4zbR6zuHhyI9z3
WbpVkDQYo6krRl3ttcBgTs8am5JDaybANDa0sJS9lnzrMHlq3IbY4qzfJdbFi+p+0+R9sict47qC
5XU7GNd1fBUHEYrvdBCHWDPTqhShw1AL1xWMMsDYmVjbdwG4G9Y6zhNCXJUe9FnD6blv6P2BasXA
jCT5BBOStt9UbUP8NY8tGH1ajCTGg8SZaje/CpEBN5Vz7OBUXiz0dLvRuU/7mBUictdTYofbOv9q
p27RsQlihWx5N2fvhWlj8NHYfdkRSZfjF4yONY7+Y+TIjyoGA2yq2dmSc8pqZI8M8iYkjx4+ziq+
hmBm4T/DyMs7ydgO5EJUEHYmZs9bpUR0FzOzylYzgewcYneqSdM9i+3uYtWSrJQ0fqkbpF1W39WH
TkJgRahJ2gSDWjpkEIghku6VTFAPBD3KfSzs1ri3vOwhlxndKgNlVUVkHVYaQldwtN/Tcnsch3AP
wPHA+j3u7IgWrS4mfSJ0IQmSbwntaa0CHHC1QCAcagYqMBggPFKe7PVibAudGwfj/DYMfH+fUX3g
A2AHxKa6yiCyx/RqD4Mff855RwqUle9qjecuS2x7XXcWwUouBNGO1O0iOqpQnQwbArRBu6flkvYd
nw74J7qmciwPoPLWsQCtSGDPnRZVgdSAuWMf31dqbjaO0dyYE8JYQsy3pupwqOQmrgZZ3uthGtZO
MjmHapQANxQwOSHfsKh+lEn/OyQFD7gnY/MypTCMeVOs0Fe7pmqO7oCFw8qsD5+yKfNOpIyxzKy7
uhrPdoJOkP12CzM0qkMIAKndH9oaRhHJCF+RKTCExYJ2eRZuJ6vA6bEMFnQrNobsgrXlospnOeJU
U8bdoVXdN01nf9tnMHBrf8Dl6TMiHgYAZViaCEhMMnpTM6ut8J5YFRClk8rd50TYdgFW2wQkJVnE
GSewqrpWeUdm66wMvHfNoYQlitRuEXGUNMbYaDvfHHm6YibkIxMwSyaXyLmlvWavaIc/W7Go1/l5
jul1Y3soaP+Ju+mQeyn1pOKmQCpCQkucPMmkfhhc8e6CXz609hTe+ZpzOaEJm1jGQKf5vKKq3UHz
stads6Azmf2QM8mH4iXeVtccrPr0O02I5w6H/gWSQH6JYMau6txf7FNQwB2PghVUSYJOxFgXRnDu
GJNsZjeC8aH0YfLqPfpxTibsVCsrZk46DOW2TDRHa0ZxK08nH65vDKfYAiA9jotigeJnLDnKuUjB
MPWgaPbAQk0gF9dgz27D2b6Vts0hTawSsdjJyKOj+1Bzp5gBwbbUGqNFyE0CzGtVdThN6oJMtrGP
PhvDAtPf5CQJlHpXBOFVyE1+crPy6HkprL+Ba3UcQEDSunXnO7PW9h7j3X19bsrmnDSawWtuPwdD
Oa3ZVuCTcAswDen2hgHzWniovl38VpEg4yELbfYZCTptntejTdhlWeppo9P5viXhDLfFL680fovC
+DSHS4jIBkyc5e8nWZ+SST1PKcWBUmOzKmjFcX7BNy2JTdVpiMAlTt9m5lcQUSpcreOTUfJ+GqqC
5LiiL8Wc3y+PmWOE6CkWGld3O851uKWbUa+5/0Kotm9O6iK0JcS3UbRqWKN5mJczbZLOByLXkRRp
8TGMqThNeGy6xMsvia/3AQLyiwjEu6evY/k0i+xmKMqPtELu0ZrzDZhAWkC0Ndh/Fkx4yqRhqNuD
sm7yULb49AWj/9JKD6RGjNfFIu4XDqe5pjb340w5n7e5s+/h2IQhaQ6W90VMaHLoSPLt646wxDRv
TyTPHPP+nccX/nvhDxe4lcRH5B/1XP2SjeWCwhk/8A5YE/gGDoqkx4kXbzae+oLMrFjF1qYujLeB
Rgj3QgsdJTSPMOlhIbY2ti2aVf5ioCmd+Hqu6jcpeJNqeGBVTtS9YcMNdTLNJFGXewEozVfGxp4b
ztChnveZP1ucCXE/lB4OYc/Cl4DSPNPRtnNeGPOjMHGB2wbauDIH9VLCsN/1nv5SQdCcEjU8zbK/
nVT8ia84g4uFkCyDf7Wl6c5ib3bIofRLVyDSSvJ6O8Y9IrwWyZjZS/oqnI551rqd5716GbYj0bTW
ZtmKmg72+IwRf5tMY3VipM9YAtdMsAXCmcNeqNjxQ6zcikg2fEU7hd3A8RtyvuSVMS4fY8PS1DmL
Ii+XQB0DTpDQtD6KfnD2aeqfs9wz2CKtBnep4W3n6o0MzfmcGf5ZaphRVqKuo4o9qRKcETCzRTtN
WBvbQpDzaVnANZP96GLmNg206gAt8KQSuuRPz23DPxvdKMCiZB+yljEabt4xeE8ElbhsSL7zQDhu
BAnSa/hd/ai3VbvUFki1iqDkx4unIsp33tS7V21bb4itK7bCuXPcg876dusp2lvzpALmemhC2CKO
emDP8bIDQ/wB7NZdksNXUKOj8Sp0z3GX/HZl8F1MqCeKLqJe5M81S0EAZ/5OTs0p69Ngayc+y0C8
ioYyW+WYQbDaD5cqydV2Rni/K40axUyNSOG+jQePPaGQ2yE95zbrjCv1vE5SSLiFgRG3mcs97dEv
/8d9BAyRShc68rij4jI3oZU9xpbx1QGApJAle9o1wVENGsCWQ10EA/LDMTLS1jELhPTFplm8dFnw
bkJ76yr90Ce4Ckqs2TyWd67MX8sKW3GNk57uLAiqusuevWH81p2N01Lz2u2UdvDFrU2bkvdVzrgc
C4RFm6kL53U/QDsxgBUaWF1RerAi4j9m7lezADS7weFAS6RhtJ0kNbTrAtgGVphTyjOd8w0+IoZq
/kikkVXmO1H27YHGCX2+0GF0Vzw1xYBHkPLm4Cka0H0KPy9yezZ0Hkip7mXq0K6GsEECSP6U0540
XQ2zkQehh+UNC4LbmQC1AXXBaAbyWAMFMXKCTDsOeIggl9FpGTroHGfePqvqd10L+FVOn1Ywz6CC
veEof6d10q/pSzerqpgesqmB+bWQL1rrvRcOBgeQd5BxofH7iAcrh8mmQkOWkzHjVmB6Ytm/tHxz
oMRDocmUdkdJLihn92YUVzJsGyzR+uSlh4FVIYtxNkHWHN0YQE510YLgKatx/HtaMBuyQDQuxxIa
CboOziIa6csaLuXIXmGn+NfUIwzD78pNfmkUpOsCIsPK7mIfPS3+0Sj+dEL6GXnX7LiDnH39KwzN
ZktDF1UGi7MRdNOmjzvzEFBOIUy5Gyog2YkFbicsttI13A1eEXI0vGqH/JQmvoOhEiuDdy7beZMb
UFyphV8EQqcDmfWfBKYk/NJV5tRnE0ImDQTWMYOqT4GEXfUFKblCs9jhxwrS10hpe2cF8VdckcoT
DnALARBup7a66mdV7u2B1AY8YFtpRMZ6CvEClXDDBDxtzC9Ts4asc6Qr4W54JGAm2MuGjB0N3JVh
u7c5ZSh22PSb/QC7PwLITQVnN0ymV+GRaDLSLS8n3hBv5Ngfarjm7oj3GGJRggHn2I+/kpEkX053
ztbQHKvYGoBAptapKekkRSVeWXwjOwVzldX8uvL7lo2NhLvMtcctYWQHnWbffT9am6bqjb2tKUU9
DGm2wT4CloTaXYMuV3aPmtTB1WrZmOXmdi9k5S9Fs3Hfm+4+xxO3jf2ZOx5ScRrNv2IjFrfSe7Lw
ZS0b6gMWVoKC8GpwRXj9poHrHox0wxN4H7qSM0LKAz3GXng0hE6P5szdH85UUpY6eaoMoRXQ8HC6
hwpiTCNVcqC9s3an6Tbpoos9DqQQxnpti4aGHiyrg2xPXm3OK1zrmFHcV0Jgs6NjWdmuR65M03BI
mM/MB6IKtg6RPuRhyo3qx2hDVsWp74x86xoxcN4Gi3L27iDM0MuwroD3yQeAf7coOds0WZVu4Udz
AB0ekjIdUDZjmrdSZ597EE9Uy2kgDCpKpAjdmny0HQcgGY3bNEsjyJSo6ew0/KW1wcgpKDM6QNB8
ldsO+ONXmYnKeppj69ImmAAg9ziB5W56EMdru6nvfZu+te1za0YazXRG5UtCVhFZxk1dS8zeDD9i
2wuf0kAdCE+TrxNSk8gL1vWkUBEmtLP4EZcQU9WKp+ZRj/e2ouUL7u+5FkAyu/CqRJq5wrKMACf2
bqs4RzLPocDInHlt83yv5tq4I2J9b0NFv527+hwwQzpUBm+SSNS2bTArOSwnO20DCnnwuvKZdpAl
uZ8D23gmuokndY6uddjsZVfFB5d4kc4R6LVdzQaUHXHzbZuRsKqm2WZJTfXYsZQ2CQQzPPo8Fg0g
8K49I5W4bcCfSgrjVan9d5Ry+KxmmG5z8GJNCVdUq33jZR/lmN06VgMgy+jFTva4jtK22ZceoZ30
k0TTP9hu+kV+OebvLnrCcp8+0cco9mHEmzX8L47OYzlyYwuiX4QIeLNt75vspmlyg6AbeBSAgit8
vQ60kfRGmjdsg6prMk+6nwBqq6U7ESiKbCYlg0UsSyPFB0+gFWo0DPq07DsrJFImdGwmTVa+avNw
W1Wc4GOXb+OZX5S28nsqTPNJJ2dl06aAaKKWm7jSmIuQ4uxHdPdlte6t5M9tCKkMTtaY2udEZAfL
oDAyIp4o9DpkJP2Y2TOSsD1LZnZgNSnTmW3d8tgILm3g/4z18JR0s8fKgzjeOAgvUwNaZFquqy5Y
GflwCk3/opUshyGTxfwFF0Q14Opi/xgw8tzqo/NmqJYtGKcANoB+NH9My3TYSJCqEOU9+wntekw4
5zmyiRhGVU46tP0iwZNNaPMmqKcLEhokpT8CIeEpPLSZx7Qqli+qIHyH3IdNREhbZIBsj4GioRRC
i3YimgE5VC0PVmP/1c5RBxa9IJWG/V/NiC0h+XxBPJi0tXkYz0IwRnCdd+DO9Xplg/hk2ph6R3Xr
fHwXOZihcOrQmhN3UUEYsTPr5PQEQZga7bXssW27KB/jtng1BGuVxDzgySChmPXLgBqLV8Vx4OoA
a1TBHz3kJCAbiXdhYmqxPt1A739Y7GURVsmN5gzJ0qtysHgaJh63+qS/Yu/BXS1DFvNi2sFL9bYu
nJzdNGSX2dFaWB18L58FsEO6Rllrd+LVl1acdnsVem964/4x4LSW6Lv0VYe23IZOnAMWnfx2OKBd
/lBIw7aNzvR7cmCqmjOaJK/2QzSdYcTgq5lOKor/YafnpfgAfUbLRUXTvzR1cwbUypAd3WuugdVQ
5j2qMM+6+qPq74M9/Y2AMTfJ8BlF4hdjo3YSlO2eRQcBnDZcuJ1lborE+xeGxZ1mDkZ3mX3xapON
oZWoyfjQ40AVR9MiYZIef2FHoHlN9AFgiRm6k163sRuKIh5O1OUFqyedzTpVDjA4fThCnN5MwhDr
ENIem/RbqbcXCl3woLUJ3rNlN2rgmi/dhmI/5BPz2JXgzSZ/TPTPmy5OAFR5wcYuGEQGZntOXS1Z
pmxH0f5Gbzm2823EbnYajVNcm+bSj/R7PSI+cnHVMwEH2e3+UTte+1L7aUV4MqYO16w6tcHIN6Id
HiwlryVD8oSATlZqK8Nlf1+TRFY71Dl9yTgnqLT7xA2E2k1q2ouJhZRJ4mJIc0mEDWgpOTo/RV9z
xVo7Dt6rpvMxNioB1Na8wIoneIK85rm05u/roQF4yrv12rYOZX2PyrxysCUB21hQyS0qVsrMf74h
9TJcNy8tFRNJsfJRuMkytDPjPHr6uQI+vClk85l2BTQ549C7cbV1pPnw0Egvkvqt6oNXNAj3zPBu
fZqjOaClSNLkU+v6bG1U+oY5xIdPN8EgqSCd2rTWtZfc2hHITaa/hozi674/InmEaJRjoqn1HM1w
sTE6PsKclSs4V86P4MXRnXBhgmshCQYyJ5SgY5/p4cY21aHha76wXpnfNWDP/DcUei9Ed3zHEU2h
z8BqSuQ2tk+U6VBHRxAdNgRgyY+YRXw1bCg4wrxIQ8JDQV2nlS8xTxwahOmeG8yHoin8ztJlPp9Y
hahK0hCyF5OrOWzzjR9Yr00R0hvMK2kH5gZBqAfHym5pPjKepQkw0izjlgNW1tOGR5QVySa0RbMx
st8ECEekk16cKHzCGi9kdIdfiuWt4fpEvd//L+GdFHG6hMAkyFEsM+hWfO9Bmm7FWL2TmWLsy5YK
y8JX3k0YEmgV2+VciRR5CJbBfS8LIgmypN0ImqNRd59s4C5otfcxeiWwrfN1uC7Y+qE6JKQHSmoE
8qjFfaS3BKwRN4GlooHNslBLMzbmbSWzUGaUKOOc+QRMl40Pzt93z1ORfCtBw2dKvmDtUxwjNBKZ
erHla5Cru+SmO1Ss3gzYpDlFQONP/+5R45DJWSf/him9TMA02qB/Dk0qI73zZsHQHxqQN2IAK+Sm
1prhDq+ySdl+mbMGfTiVEeZhmbO/AO5HOD0NbDscXQnYK9Kym+dozzWDhsbjcQPdZFBXsX7GqrjB
7wTzi51r5G9YiFl78OLPTKeeog5nlR+BkSyjS9Al065w0gqo3TvYr2I5+AzTWlunIQn0f1MQ//pN
zoKNABnbVkDAN37K/meQ4AWzdZ7DpLFrjmDTyX4HVnGeGV2S4bcAQono/bWfcRY1wQlpc5hcijYz
T+8CR0SWs3eqgzfKvns9UwqqMvyc5zYzMdMDRrKIn4Q3dvyocCUn9RRHfPpVpS1Avz4cxdw8ehSk
j1InoRDKEkAkAv5HDCZD1gEhOPUOj8y2aE1+m9hUevnGhoLBQme8iUS/T+TUziDFc8JJRptEec3W
nyqglOU5ybghvLo5WF137zsJKVWcR0ATMDoA04nhDeIjCerzx2QU6Rur5XkU8JRnpwnLBhDaVnAa
w/pF0zaWK7towPtV0JcKQKsGVKQFgyFrVQooUQ6Reta/2iFHLwlIihni+h3x9WsYBs+i47uhECF4
TbEdsuDNGOWusYEKoxdl524O79YMpkP46zn9yYdxQz2TfBfcmGs91b7aXNFFMOUiopVhAi/K2g4l
R3KK5pTR8J8ywnWV0IjqVEK5/wNhGkIS2zrNEJ9uz2p4/oS4PnS9IJ4gfYNUgJ+dCsdFdc/y+zg/
RW62IF03OJC9sMP4cJ5Rd4ln7hz89iy/qit0eIaaoj9iCkb8kGo/GZBqLyEvKCiXjY2JnvDWgHxW
r/zQpx6+ijxUXvRrq4quReyLIOQkgicvcsYDVpytW0BhuVY+lGsfyxB+VKweY59hPhqNd2bVUM1C
JntZIjci8v4qnx9i+G1ypp6Mf8GiNp+RPpEMyZdIteaDTNZo4cITRM5GoKY+L6FrzhIuWA3nbRMF
r3UXbjQcJugQgYspsfMaTqiGB6I2NombPrmhfrLaqsLSdgReE+P14P9n1DrCczUi4m35Oc/Dg4oN
ae0GZx96GyidPeX1j4i7Q6axj8CBshIvqlGf4sHM5WA2PSVVwQcaxa+2T0hbBkTUKmFOwoHVFljk
SA5lnEKSGB7Xin1ASMh4RxrCfKwRQXSse5i0DH9QjLi6ebb6YyOjmyA2Xv4EDpJ/lz4OQQlnrYcT
EaXT1zS7KeM+uEgsAwvyRx9wKRjams2Z4Lw1uqi7MEHyWc1p4j4tnewmY+KlWA0nOaVdH8tbmGh/
XgBipvcY3XUNTxnJHGR0YX0Rwarwrg0hBHOF9l0l21ibZX44ElId0hOQvp6rJW79vWUH806It0nj
oHOBNAKymM+tZY5CiNANHSMkhuUZTByHZ+qLvMQ25dJTs8zIkeAZE7GklD9aRJWu5x1OjIGuVXse
9Rob9XgKwBVj3Sw2fQiHuzaeZE5YKJ/e2unyP9z/bzgDcdrAZMdSoJtMZHRnuqP1JH5xbjjVk1Xh
082wYdA2jwvdQlVVRr+JGYOZRqVlEXdfa7TWoUnUxOCfU697qCr4cUcCydHK9qa8gkt5rSsuB0we
a1wHsdMyYaNBRWVaF9xyLqagwbmJRn9H4PEhTQhy5T4mvB5J1mgtDBaF9TkS6sORxpsnnTMAU7aw
OL0zG9jOYD3PRDWUM0dB0CTnESzetLsW4bBu6/Av8PA+dLOavgbe+iNrHN499V6oQSGfnSA4Hx44
Tr6Qz54AjMZavG7wEa/Ya3/jH7qNjrgOOikNkPIbo3sYLJABbuhLZHnQRlrKx87e9ga0z0J/8jWY
xmjrUDIC8Insj7pRktlGc+hJ2klkfhuykV8Yjzmk8qUl1J2lfs41zBSYIfdRh7tsU8IM/nQPivIS
iIFVSoLMrCI4b5VG38msKXYozpBc8U70RMRhMMs6gRYAPy9MjvEcxwbyWbv9VM78eRj/+P6wPEJ/
XGvAb+pe7axI200OPpyyMQFq6eZrNCrnjO4QPWKMLCo4OEIap8i2th7BEEdCuUn4gN+sBRIdrJ7a
+wQrdkjNeBR4IRaF1gVMA//R58uTyXJ5WaVPVq9TufjRdar4NBURJIhXFL7qFNcS38l585NP4JRS
l4WEQqq2TcRQXNkEapATD5jdfxoJSWvgqQtb/SdP6bM9BjnpPPbMO/goaTU9Ksn4KJ3krTOaWRk6
98uQuhZGqyV7LcFTa1n9uLaLgA1Wi4cZkMmyacZrP7MeA+MxXwvYbhBw00DxwHxIICagYM13FiZL
6aFUZFDjMwYY2F1M3iqvp2s06M8g+P0tnc+0zGUkF7HKfuKcxKJhNN8RQUSbtG96oOvjR9oZ4ZuH
i0fz4YJLminPvZYZCdMpyaZXt5M7wyMDFt9LR6+obSL9Af6S9zFoQrxE+haOb7Ziq0VtVx1UyFoT
pEJwHjxafxTk626eCgb5S6BTejrUokPmxrO48p5KJg26m48Hl40g4ybsle0k1glhgetIMcQoI+9L
Txvm5FvWisk+dfzzVbDVPlROvK293EY3bMO6c8RFR+GUxaazUWJrqNy/yEtjtON6mL+AgrO/sAiu
pKSGqB+3G9xC0MBCsmQim4xJGEurjGCQTU/nDjfwGlsEnQRdhO0vHJ3FhNMCmc1Uba9NHH6E7M0R
FH7nEdsrzRqecpZJ0BleU4OjC8HoQ0YW1wLi9L4ysTt5wAkjyQKhajS0BpAmmP//tFHxZZgeLOzC
/Z1MBAr1gO7BQ2+nIy1B/51/som8QYYS24byDHRyxPvKBSnTU+YbOgbzALxD3J1AofdbyrwFEXGM
+jLBRN0rr3qkn6akA0mBtEaEd6ZNPuo12o2udHdGOmJdTrJf/r4VcVGSrt3M0cR4xYtymbE9WYUi
PmP2xpg1riLMaAvoyGCWQbOuY3Z4HmKfpRLPejFojD00e5sY3qYKjG4dJdV1zNk0IRe8objZByL7
zBo2ciwhD6nW8e2Q0wPq7k5UM5UgC9Zezm6wZJxM4i7+0MZzfkyZ29socdYFOp2FFuI8TdpgQ9KV
eiJ3Aw1fw17bYVAv0HqgHv1NMnmoKdEwowKe9ZvXUthAqmJ/adQ2J3V7VWNLWsoIxrqd9L3otGdj
bLexYZa7pr14nK5rU/GQ3czuw0eZzdHqi1XPVivMg++4AsbodPFXG+UjO3hIHqIvSa/1HY5a+WG6
1rAem+I4ICwvOEYxOO7Qi/L1UkOxtPwEfoOP31C8ezmTPX74H/SJIXctz7RCDxcp/cNi7k9hpzn4
UaNlVhXOSYMkji4B9Kuj2J44JmJOG0GcYTp/DHIgVrViHxQz0Vy0YPud9qTSjlWn9P6mibqntok9
iuSTG7ssx9h2LS1CGuOwAZ2clt8EP4JuCvovx01BVjvuC4qZYKl0tEiKlYtV978IABLVdkCJPX4x
4A9tkXbWcFWxdRBRH/XBmbbxWzkrm8+BkKWlm8XliS3dEig8L9hfdzFNHyw0thhIEOkRAPiG9fTI
nHlgiBIxTA5OWw6bckYEiwbSTTbUE1sqZOZmeVSKrlcETD5s8PErL8feauMKjZF8NCEpwsHUgXlW
9M9RaaMGry9kwdXXCoaL3yGmwOADZyuwr2aS0E1QQKK6/jdY2r7PPJzd9ryxyYzntWXGFwu04iKS
AppUbqLRIEPLcZCFxGDTMVtuDY6lKJsaWLpk+hV1dWiV0tbh0xSEKIega2cgR7Oc/RazHMCrCUoR
23ktXE3sMmcUm9q6B8jjl4Pr/05TpT9BAuakd0ec0HrY7V0Dx1pTTRtWnigX9dUEtGJ2AFxY2PL+
JhZSxSJ5GUlRXaTyw0WFxDyh0JdNmDy7zeQzNJYkE5rZ6wAAbGH3Q3zQRkLJaowTaqVa/McV9YTd
VFQ7zdYt2GiBtN2XReQsusq/gUoG5A3CBWqSu8uppAo/vtWKP0TxGnPDkgdkyTaHCN+nV4mKomFo
S3D3h8rJ9gg1pO8TDbyRzUFGse4uxyz5p7DTzXIY3tuKu8Y4qap/eIaP1MvwPwKobUBA2DJkwYdo
vM8mra5EHf3lsJCZWptXYs73Xchwzo7CtYg691jbLaM3HFKpTjgpaSmrCo4w9Lm/Kap/G1zKUOHQ
bZuty4zG6o7Rug3aiLIBuZZG20SSxSYnYnIzTA4NEap/LMR0UG3+ijHAXdkpMXM9harKjKNTGwxa
u94BZmbd+4ThXWVjQZ4Kl+YzxPxpaO8gRT87cs06b5o7LtCarP3clgVZ3bkXWwQPPRiPvYp88h07
RHsG6u+MoZilkTCSI8056cp+NPRoHpcU1BbQLYQfcLUz+oRE2/c+MWSEKCKRH5ZC0719aw8I61om
ZjLlZx7Q7088oCAjNeMIFmJB9GGOtVN3VgDlnA3szXT+xJ/Mluqv950/oWiwI8mikDr8yZPTsJlI
KlghgVs7xrhPbG0T1rwIjAhItAhKtj2MLZHrYBmoKq5RnnQZV4ciFdWChS3GTQvm3MlzUSJV5Z/T
UvH0KmjXTg33Lstcbw2BDp67l5pruAZ3fCM7ZsTPfde/cOUwL48NjCZNuoOeuqpKenEn0b9xh1kr
VZQIh6bcPUCPWMd8pOAr3L9B3ANdPlIZZTs9l7+xIUy6eoQH4TzXlBlbc01GaEdRL7kGeqYUaYEP
YQsKDm6Fur6l/D5As2uSt/Q1q7vPcHi4s9y4Z48WeeWr7+NcssS7rbGu93N0BK46uqHzZ0cCXn0T
qbUZPLyWecbsao31hRUwrWQqRzBIEdHI6muvNzEniM5eRpIg1PZo+0dsJCiF8mCVq6IimJXGmZUG
k+k/X+9IQkiZttjgYyEtnEwH4XLP18+uca1Uqf9BDPocYcyS3+ZaadgKSEGmZR2X6Jbg6i4mWR/0
1iakg3ieLmKmUAzFqjSHc+ZKZ00fPy6ivyhJgC82n5W77/v4H0zreGVp+aefIkzWuu+aE1iZA2J2
ECJtqZ7snABfNi44PZBHTnRYUBGbt3xCMRZyLnR2ugoSJB5mruMy1+JfB2JCmXfwF1GVgU36s5Xv
rBMCpGoo1w079LAsvjvBGDez+UZ0wzN9MKLot7BH7Mvk0rSQm9TJhOgogw4cEo5jlK8jjJiFzhEv
ajrbgD7DqfJvYEEVnTKR5/6M2E/E9HBArKgAuT4Um7+aYeeimDSFF4wITNskj8u3byOuLbAnPVOP
0QZrjHAOcAr+AskXltKuMTntaX4Z180oLepNVpMWoSAFdBIWOWstLD9d/2GNcc682UKUlaB7iDEp
LFTOm1RgHIpCubUNpgUIlrAraos+OhOSoxaxDG8JWFTPKAkrg2vjp7+h05Sg9hH31a7DkPddDgIb
J3kQqmOtNff4ReViPFFgcULOoBZX1aI20xsZtli/y9+wHlb57EGR43hH9cq7L+QnD1JG7Kq5qpV9
HWX0r2nT72bST6KIHpNSe1eMb17iPeyGFGdbhSTr8UVVjp7A4T21mdXcLc/bTRqVJFL5ddDSnee2
dy6igEFs3V1Qza8LyBR9MuRw9Uz0YzJfo1UGJWfwWPJUrQzbefPT+RkNS+TY0LtIYx3XFpwcrjzi
PjjKllkvo4VsW0J8EGYNVunRv8j3sku2vYOJsMYwKKfdUOO6zErWbiO+i0bqxZK2uVwUNIipER5b
bKrYplyP2R6LBVfuw5ix6jh/E1wOh5FABCuaQC2jYZKUVBURpZuG9IJVENpnPy5WkECueJtQLrkz
HDQ59Cb3H5cWwI7GJwhD33s2aaCFTUKc0X+DRdqZfB4AHXgU7PCjaliINfkvQphbl5mgwi85HBTO
Wx7zTiZMFLUw3+WkYy0MohqirPwh0Ns7USHzCdikEih8RQwqqyQnB6hhwqy3HdgF625I5k6hbzSL
ie0ow22frPC1X72Czyo3ScdeLDHBAAllxatGsZCPsHGKivmatKut3UEVoK50lkXJmKlJr9P8kboC
NSnXCZp5xUyGnLkJCI5XuUerBpSLdWNfEx36nJfGlyXsnsm2g8jc3poEeDLcZ2ZfIN4K/CjZOib3
SyGDHboImLbEw2rzpA6V4kvaOyQAV95Z0i7EQzFs21g9e5oPK6N0kap1lNhNgp2QLwsxb+EpLzrc
gb361vHJFBiRVn7FmtsJmKfYQ/uOjp2KETvrpo4YFVfBQmvrQ04LRj53dcThANQCvca1ROAHWmI4
2MTSsEE6Ifbg3+ecOlUwOw4K9qYsUHjVLjeeIk0cmP+c+TRHnITJOjNbumXW/is9YnhatxbQBuNv
dIW3nJifMLyWu16GfFMcdqRa4EpUaPYfQQsgRxI/QywDHR5P111DA0CSMvOPOLtwuG/ZJjwHGUe+
qkCgeClLycyG3Cy4afAy0QaIsmZbmiffsU0KSGj9xGN86HueALICn+MyjNdssldkje1jvU03thb/
keI3bCOPq8nSwjMetF+zQocNA/gOLfdiNEF61331z0qsAlQb4tK0xzI9QvfVWtDzijNsUWv0F7rN
EhOejawKHEbY1SbbuSjUSWPtDBcnZbZJm09uPL5aiS1gxheayzzkARPjvnS4qJn4PpcZUDcXhEZR
Jz5j0skiONYHkcTnDiVCSzatEC5SjVvdD9YmyLoQGTCr7LKxNkmLibUyLuCM7KsTHcmR0zcIZd7T
CabbaJNdmlVqV5lTcyC+5NTuhyrofjnN2vJuSVRFQ5C9dsw8o6w+MD+uBPWyAeOIJUw0B6JNzyV1
xp5Bu79lR7WZFFNESw373gFsjSS0yBBmhFGKWCyfN0NcOEvMky82SK5lECR8wgIlkDntuxFIMHP1
ZS3Vay4ZX2CWia4YcbrFZ5n4X9Wgum0Ct6Q3zM/IYTxrGZyojmPRBRBVKCw5rlPXZSSJN941VrKa
9mUAR7H3+O9IVaSsgYCo+SJZFQmaaxnot6AL3gHgo90LYxZPpj+PFrPlpDf/RDZqlzybNiKx0s3k
6fdA5Oz3NC9DePVdC69+mmmGXexs89DfKlCMy7zS45VRrVurJh9LTm8RCZAhPV0oeEv0hu29ioi+
1NoxPzGoZ9vpPiuFrxpRZJNqn0U8n0Je4q7tOPn2rBYBdYKjhOC8lrz0VWfipPTQVIFXytcWHOY+
xCkhM+WgKE9MHE3DtzdM+tbQmfprWBBZXx2SIjg1+ldYqvaIsj1aGo0WboAkcsTELnPkHnMhcE4O
pBJJGcfqsgwiHUkKHZ9R8I6hBdlqhITh8Sm3vI4WGn6NDbZGvlm35qqyDLlVqW5gzO3MDY2NvdF7
45haybRV7BgSzb1ZDcVdiH4n7KvnbjAPbW5+s9IM0FtlJuYLkhaGIoAjbt55szNWIBYK98p4DgoR
HpXnnrvE2BBadoqH/smMBGidzvrg6XzTQ4twv2aahy/UqrAfZ/Qm66A4mKlL/r72K33ndeoJnL+9
7DvH2cbWvpTgigKrMN8QDl78zGeVHtvp2fiHXm9d1R6MNlJdg7GvF6mS+8FM36sRTlEU4cEdvfw1
GIx2k2N0mszyCjwLRXRFETQvNtheCUzeHtMalr5DTwxT4kNAlZ0pNrlgXl14rAYIvgFzqTEvsp0R
TY6+rxmoHCt4TUPuvzVM8ra94N5O2X616BIamy2DDwzAEINaYcvEou3p5mroKelhorL2CjZw5twd
SVQ3iSGDT5H4G6RfsM6MrTAKFE6CZwt1E7KrpAmvRNZ8QnxCt2WEN4bruBV1Dh2ZU+DhZzZWmrdr
AVUdtUJ/I552IwlPxTK7VJP2qEz9o7WQ6DRwvuff5rjnKMrGmwXKqpVr1Qsmxhl6jNasn8C0c9k1
H11vagfBnMFu653peNnSMTtIUVKecxzesiPqu+jUq5w5P34Gp8k3KWb6svjHxJIvB5PzAMM6CiiK
rFy/c8js+/rQkrD6ZE1/ukiOXtNqh8EoPd4XvVhV/BxNQeOsQ/tosnHckJYRTeV3jsxjScKOXBOZ
piMZIcHFDzfIG7pVYzCqQajAdVM63EIQpEhcZi2TsC7t/UUbKvcWNeq1eqEbdV5ZnvI02AszTTi6
/SE4EdoRnv7/p6QfaVBznaAkfl33C6tfWLobnJz5L9zw3ODUaZGK0R6iqvnAIdy2if1GFQRrwMlh
JgzArPLc/OAyfsYvX93S+pDVfXlJEDzOnWz3nMbNOw87uDQrKQ4m1rlHj06v8bOHNnrZUbUhmj2v
tpcWkXh4YZwb8qNN1k93wOf+rgl872aSXdbRmH14LorE0gnHHWIwc9eZHodpTgZjZj6lhqxfyH82
Duj+Q5RX7I/hoI+4x+V3XanfnhAZcHjGc4K46SkxxFfj0qoniRqXnj/HaoAk82Im5k41ZjsJwImC
Nof924wnJP2pm6lLGjvhWvnl1mLre02LhuclBQkdMvjsYjrt1sxgnMp05QXGuqVmPpAPfTRMDH/C
Zg8lYOSCdUgpUpRxqpU8YRl64CENFmw1SaaJQ8nE95apiJTxaEBtqX4rNOL4zXhoM//Qod08+Vh1
uZrh+o5l629I3WBCGg8MenFkMM+0xpF2hIozIh9jn5qppCGdtFsLW8V32BEg8jv5xWSs7KBuVqyo
NswaoqPR1a9mUNO/tPaj00YuWrpLEHRBci01IzxUCg6sCpqOfD6zpbFhvRE1yXcw6yo9C23w6FJ5
YEVD8e8Fd5b8AEGlD/eKqZqS+XRm6HloPe7wHEUozTJ2ny6wEeQH/srPgwc1DLT7jHW5TmokQo0y
vdQmuFQpmBHVioG5omOLrehkh+TzZr1zs6RL0kId7hmdu7NWLN2UzPJY4LMjJVa7XtjGxiut9Sg7
yYvTo0WU1/E+1DUIKyNXJ3fNirlir2P5N2p3NRjNi8GncBha/4YSlobQJMN8DjMq6zM4wWMXBCtC
ZC9tU7j8VgZKExkvgEyAo0Vg6Cqyftg7OvsGnCRKTRlu6wC5HkiUvPGIKYsLdJrdxk7mXBSSm3wQ
yzQnVNAW9meTGRTkXhajKQOpEv0rLYMpgcJ9CqRaLAiyJxoxwnlyDnAgRrM5LcdUOekrM+b2chXx
TAJ6SVSfNVJqCCeqntizA4/L1EdG7b/i1G9wtRprs/KtPUtLqNiTyQJcB22Vc4ijd3jr166C9BdI
TDggeeJlNiKHToT37I8ZAybHWHXulB10w32SOunxIoHNacpHj4G89bk4DXmD7+ju0lL7EkrcTH0k
TmES/0YIlwJzLdW3uY2rkXiq+X81MGKtHuNwE52rLMJ+VIIUYmu7L6J+o6fswqOZbm3n8J1XhjLE
biQkXsNfP79RN7/lQC2G+sIkyV54rcv+nADKJC5ZQJjVrWuLBvqMte/1cpOFQUtdIbde0KHTm/GZ
SDMGR/ybv29uN8zxEvXa9pNya4uWEbJJUJTZ1xsDWalZly9yyEGVN+U6c4djGGjnsnOm3Vfs89on
PduMxSwXxKy+Jm5MW0b+GwHM7mzZEysv07Dgwl7MOuQVMF9Kn96zb4OVLGAktDk7/zbQH1nD9lF8
1iAsVqp3FRhT6wmVPdSBgeBNQ4jXscgRXmqoLqJghzkrXTq1/d5b/r3HSYAH6Gx1tNdmrf4hnxFL
9CK25YCh6oEl6wPJ4T2yCoJUFgjOf2CA0+0MNR5Z4b9ptyLwf3XbH7bcQmfLii+lbWi7sAvfBKf6
RtjfKYm2CEf1ahWL9pfUJ562ONP5Vq5M16DblDVPXYyXm4N75fXdtw1nb9tV0SVvhbkzzPSLCF/Q
b3pwRwEuoquL1W9XMSZcObX3MeaXsDR/tExtOyThy8Gyngs9WOnz+5Hibsa7X2b/51qMSbrvPMD0
VV9bB/QVhzBQ+c4mGYvexzrzieEfnGa7mBx2sS978jo92PLWRecJ2DYk58Yeb65NF62YXCI9nX59
J6EQyWn3o3M30YGajvqXtm2/Q//9oyQ4cb4N87OP1pdBgFu9qSn+YsRyR5MIc7A1qK6NJ2W+cSR8
BUy2lp2ijqrTX2KP3ksNi5QdnbFSws5G6OJjVpv/5diEjz5I92RzmhstJdYxa6a97hV8CiG7YykX
86ekNHx7ZV8cYIhvKxYBc4jNCi9dC4MdlZbJ0D0JnbdowNxot+au8sjiKpg+OYN/yXru4qAfP23D
BjziKDyNXrGOyuQQV0gPCjBC9V+my6tWY/dnpIUHW+QBzphkU9Xt04DgQ0a4J7UJn76B0p+RwHPX
9bdYMcKpYm/nTQIHsufjocPJK0MPSZpj/ySVBDBMTjZOA+JGL1wmjHGjvl9DBlvONv7OahCJ/fpW
/1pbcBcdj5FBFhxSTzs0bWcuesP5GiMK48yrCa4L9/N7lmG/W7tQMeeClHL5abIGzCles7Z65+hC
UYgJjJyFiaCQ9QJFdimX2QCEYXQqtKDtDUfbVTDaZLtR/NamI3hA8hO+lN9B82lfB+omr89fJaot
x8uhd8rgu66ra+sZ65iicEwjTvDSRpoafdm+OW6VxN+la3+tFT3TLn6XUf/ak+FiP1VR/WS1Ftk7
w8BWi4eCmi6FINIU39GEyrUnDWj2vkr0sIHRnkgHDReItt8D6ctlxc9r4r9c1K3z1kxuCljH/yoG
8orwA4eYjq2++GzI6d4kFI9jR6E9PveoCMsORb2wtBRTZ7xvQxKIp0S/jL6HC374RnVR3PSKC0Mz
P3LcEVegvWphTNNvQ1M+H74zOdw76rYLx3JqqXMqiUMB0nSDQDwskwCroZeSsP2hJoYOLrwwK9Au
hur3qcqeW95YPtJDY1T2tpPdgxxBDs/ppoJCXw0dYHngP0+dSi+5UmDLJyaUsXEJK3cZd0F88lS3
/4+8M9ttHEu39KscnOtmgdzk5nCAvpE1D5Ysy+MNYTtszvPMlzoP0S/WH6OyUVHusAOdt41CFhCJ
DFEiuaf/X+tbcRrfeDoqX6qLtGE4h/fuG/mBNs6Nkne9OPcWGXbGIEaYKx851i70sr23NqrhRs8E
VeSwe/QbojIBy6+szqjmJDIvq6I9VY54FiJ6JeMLXaIJIAloN7kVH0ZEgmvhIDsmuCve2m8wz48T
2zLB/J0HztqGf3Ylsupj8MdnjuHE9DybQYGtamTgw+QZ7Hs80RdbKyDiWncaG2nPF49sLtkqJi7M
1QwAWpNttZAs3ai5dDltITsYCYkIH83eey/H+EwDcVsQLTcPVCVfge8BFqcUUzADB7bexywX03dz
4/Sp0p13gbZEmgFqe10+UHoB8W2ORD4518RbPVVGsTV8HEDkYjLzxtdNMvl92YPOghLA/GQXsQFx
J6NFwumUjEslXz13RvSjqajyBvFeLQ58GvadCW0PuyCbURi5K8z0I24ZMszN1CXcjaeXD/wjGcrE
ZqZBc87Q48783BfzRifATaNoIw3QgkIx4eNKs16PtQYgxEuxBWmvdVKoc16W6Qzqtmxo0EjQVWwy
kWCBbkoC02ibR5cxTZ77hpcWpdSlTLVbK1CWGYUeHSHwVSXas/T0dh7SL1F7+8UfYIqEoGAHw4ca
MXWepeUQrqXgiDHSD4L84lVn5ZS/EavPICkizdMHSuqu/d5kNXZlmuuTCPDKMqKHzL3r3O4hVrJz
D40U59Z1ElfPTYAiE1EUO57kzopbd6tEUFIpstA8ETl+SjhpAhNBQAEh6OvlqMV3SVIvW7OCueEe
qP6jCQhppRnA1Oz+cUSsui6SgFAFJnbe3dyntS6K4smraORGYhwXJWVe3PqrnlYYNWN8I6XyTMRo
BcUKC3ig5o/cLXbKPLkA1VtDOqOW6/06CNwnf7gautG+CCfR51PpC20CO8+iDdjweqW7Qhk1sA0E
IW7YGKt7AnEzdOxKUT8p0NUWDSAyKQh4hOqcpSVEX6rbuj1sNWE2SxM75RBR008BLm0RxLyP5lxU
GbBchohiTJ2uDDUHx4G0L6pl4K79sk+25bBJfAM7ZtLP9RDRh1XQk/M538QoxjAL6RTs0L1oAntr
Z9CF1olEpvke7M1w31UQ7rSIgrcu8Duzt6B1oZ1KVOx8n/zD0uC54xeoyd4Ux8JEYa4qrP42chj6
HSwDWvHuL3M8o630Y4JXKZmEY7DA+sv7FKNMSrGblc2oIcwB2o/qNPfH+xHOimLfluB/4Qc7bz2G
m6RhTzdA/koV5R7AwY5W1wm4rUoIMvWUGpib226F1plbV6YJ0qN62OqoPhKY/iLn7vSl7a+i2n6G
FipntMfXvlu/OiAwOc7Ht5XipbPCsve6r4FRbvrrDq+PNNt8mY0gbAYk9oNAx6m2cDE5EYQJhwSN
jDzBj76KsRrP7cmxVsl+obICOylKGZWgFEJfAlseeGp0Vv3uOBa46tqWRpGRxm8OFUbAR2wn0eGF
IriNE7y/HjY1u5QXx8iufUEtgXcKoQXW+9Qf10GPxxHv922HvwQ0y3CGkBBxSCipQIfBPmyEWOt2
fQkCINEpLQ3maALLqpApy0pAibuk7HgDu32n9xZRlu3MsMt2DtVlxHSwJrT3M7XxS9plP4a0nE5m
5sH0DHqWIA7lqFeLymWdJ3SOBYiaqNHoL6oanZmLgSK5Nx4CiwhoTeRrD7Titx0gZ033MPMO1r3h
9WtSEK9MxadCzkNyJE2ACqcVGP1HWx9bOsAmaLVaAClJg3fbMZ5VQ12T4hF2d9WokpwBZS10hrPq
D1s5QsnvSixxUhybBHKb2XGSiTV07W58jowoXzUTSu5dWt0ttT6C7sJ2qY19swXGYOF9a2eUFg+2
6b/rI/GdBaUADH3LPuN0Ugfqw1jtLCbdK6srj2OPKE9Lg2sa6h88ATZgXVhisbyOlRAorfmkUAZj
8CyoNwzLGIT9QgTNNVJmtkmkUiaivFiN4s07JHxXmgPJB1k9XJ9tqOFgC2S0d2S+N5gL0KmqnJ3a
UxkFZx0/MKeci2rJTdVTZgLONRMOtURE6muQS++e119GLYe8YS59c9iyIcOKbnH2z6w11pcpshe8
kmcOHxaiC8g23ZMLRJwMJtbObmDwFM6ccfrohUxc/fgSmsjlQw/VpNJOpzF/R3xnMrcazkNNKV6p
lTAsWnbSVvfaKf59TV58x1zUhfTHk0tX6j+a3DlTetjqCr8uq4Er0jz4gWxPJ7JIHdqR9NqqoCXc
IrYqd1ZLR1XY99yvH6DtNz2zPR2NPSjdu6zhLMzpeqgQ9AEcAojKSbCyxMlo1K2VND+g3l5Uv70P
y4Ffa3gbkJM8fXBufrtuIr6uU0bXdCGy6ppkimVqQBbXJv+bSs+T4PmHIbUXPOsbfyxUtFjtxfFL
zNSaxANj4s7NDfOaVtJtpRHlk/Q4vlXnAemiRh0/gUIbLYoY2Jkb7vw6OkhAL7Z0xvVgYmIjyXTi
SqxFDdugIaxjE7XvukU2iVb02174mIaYYgEkXDK2XqyUvrWfdrX1AFujH1IEQFMFz5Sr1A6bBUd7
LOzhq0dfDDjDmK5xA1y7mrdHbP8IWesUhvRfndxwufPInqkToNmY1U1/tBCCS9V50w3/gKeRacGP
P2INCbD71hcniK9n3EWoOGu2O3kXPYSCtzXsPrIS7hJN9XUz1B+jluwzk8K1pHuk4WiZWSn+cKm6
tFFCXvgQu1Rs8DmaPqBoNlJqtVoO5QR5a8PJcXRx9sRq9D50JKAHHiff4cWnmUnPAjWfY65tm6dm
Z9mWYIZF4Fp7EvAma8z45I9lDEthuPHydAf1gi1HIi9YFQa9pAcUo1Uzaox0NI1MpfghxY1Anbw3
Lft5KI3zEDGbwfnCLkA3z/GgWJdrJcvfMjbVUN12+G9fm5hjlhE8jGTt8ooSLk80GMXYoCHmIEN0
UfV4F3WUlWqPDdlgalDfyY5UUwmRtRK3GjtyDiy+QWgPlcyUchHn6cHlUmWxJRH4UqnpjScRL/XF
2qf4SbpMvknJtAet15+8znwwgpeBMximwU3K6lEk0b6gBevzXXU6v6Si1lDjb9uhQCuUnD127wA4
AoYmTj0bsQmMkz0zH9rubPLeVsPZFHwfAHhNhdO9FgoTtlteDbTwULB1EfrGnw+gaRhpdi0Wo9py
cuJgRR4Ck2sCIKF1H4YYeEOn0RovBal2tn/nOLFYJ/FZ6DHFakky05UC8JpjPyLomuy0K1zBgFsr
GrQojjklpFaMvkW5Ub0Ahg+1/YajKNAFkj6LlPiNGPoAt+XcuM6FCc1c9SxdaKaSq7HL301Zf7g/
JWMoJRTiLTCaw08B9YsGzlfWaIeeItCIVMU2ccsJHcns5MRAss7OO+tvme4QLqbGGwHRS6PDT19y
1zvfyeem4QItgsNhBUWw0sL40lc4NZ0J6EG1jBZf92woo78AOPWOl46ipRi37AvcfNgLUNXU+KCq
OZgmCxEdwxYIBThwK0d24QLOaAaVvbgVlbemAp2TJOgLygsAR3qDVZrYoSLJOxBasEhM33oTyoTo
HY0HRSIFdD1LX7QkslF6G4ZdSuidS/IdNNksQzzECqh44aveBNFO1OVZy2wqaTWw0CGR6rYxyGaC
oY/4MoIYm4D9myhAHK3FzagOa4KjNaBUfHPuZa3n5CHTS8mJEtyXRQLLYMStmvl3lmHh45o6M/YA
qgKEhKlgpRfPoeW4LKvdlR4CvGBnCEM0x1SFiVT3QKbQKufAY8P6dPA/OuO+Vo15nboHrfQemtY4
OB0S4KoP9m6Totrl3FW2+l3dIR+h3npMOgmaBm654j21Q0IFIL1LfPRekkjyObJkMoCz4E5VKf/3
EtKaJQDQ4x9u/QY9lb2hIBVcIWWFRW4qWK98FhL73TbstWABInbWWAHWi1Zmf6uG/q5saZ/QXBtl
R3GUtaAa94XLHidXoed13R1i5BNimvsRsOVVVCsPjs/Wml0iJkBZ7geeSop+2xHmespU0azm3qIo
VdVEbI+Odq0O6SamTGT6yDY0+IH73qJxMFT6LUE++MlketdoxU0OwqUtyQRsGaO6rVzMHqM5YSH8
X0jfIYrE3g84BamHZg6H+8gqmwBt7VIeZsr7JDRGeM7a44zKeyD7fR7kgOPHx0QJz/gvC1R4wB5F
t8G4vizgd+SGP2/18lm1gme9jw9sKWaWszNLWEItOLOkvFIszMOxbpzKFPmEgfcw16CWStd5tcsj
hUBqsxKJThAW1SosQeag49aukbecYbtsAo0TEB3PKpNPeJCQDmAFgAB+V6JYwEcefGTUu1hbpq0e
atxCextsFrKQF8aemv5keGGRfQ1cdTfmyYYC1tkAaxIL31nEnXIB1fMjVYZ5X0MX6EqGZ1G95mPV
z0ebFcXNLlU5oADRlIs9tV4LRLo2eLDWqa5HFcNEJJjma1GxlwrbO6FnR7OoqSEbBvLl4dSp4j2k
qLWt3Ye6yooVjAMmiSBZw7k1F73prwm0QlaYu/d4+d9LcH6CxGipLMgTc9eKUC4xUTYhlf40Uic+
ao/6yhGHZoJIy/y1SCzWEaW+GRSxGQf6ob6/8SLtMAFuleRoNcWjyBIfqixrNr0VEx47sA2dDkAq
waEjfdX64Bhqk34BB0nbmIdW9c+uGx4woRAWzx84ag5wWBRWpqwGS19jYHLAHLWOs0jIZYbNQdw1
moyy76J1by2T1nzK2zZbuba/ibPiiOYKkoql7MCJAsrGBgHJ2J5PlzbQpOYVq17VetfsBo9kWOzq
2nmp6uSUGUY/8xF0+iYxbU6GYFqbs2e9VjCaWXm2U1oFwaXf3+ItP4nYP8b6NtNw86Vq+N7x66yg
RGRX41DMrVs8zQelfDXKyR2pdB44ueioB9Zd4R7ouMACJYjTSdyXGPF5n+rEiIph6yjI2YqWymaQ
Q9pprHezGfMrxIfAEvbOpDwVwj4KOrKkd9XLIR+vZW9S4EHHXPtKvWoo3FG9zcxlEij3ZQsQrI0o
QbAk66H1SCOLhAUnf+2C4nlQqbWlMdjoSg8/wM/d1TYYOd/D4SVC0OOYi70AgyU6dLbIPlpW1YHH
SxQGRfTap3SVB0u7okbHDg8KpVR3RZ9vKBYVSy69USXqWNkVzDTt0Rvsck3xsqZWk8hlF/cbBZnx
TK0ntr93bXaynSeOf6eTLaSbKrzQlINcUumYoyOIay09dhkRoRXKa0uFORSm7CkDeOs/vekBPNLO
jO4qN38P8Qyjv+4e2KVCB7KCB4Lc7getv0em8Rh56ZxsAvAVemkumwSZrwjVXVXE27R35/VgU1Kb
WF9oSdjp1WhFIz2AR9IgFpAhlujwNaSEhXOoPAaCrmYPNMvPaVXk3RSLNt6YjMG5YwGAGG3lnXzB
pQKH1ByCDztnq0H540qYXrFjWdhloYHxWXmJ6bfNiOee22G9coIRa5WO/kTDh+yYbFdbVvYAltMF
j/uikDZ7P6q7UenvPGFtgNkkU0hpl4qTl5HsKaADqHn47BrpJilYv7A9d7LnB2mRt+g9ddGTvyEo
3M3SQBxtt8GVkSoNnUTvDUT6DWBMhCqvMSkOik0Zr8yCfjYEr3GR/8A+xA0Zuh9O1O3GOlspk0Gk
kf6PLknWgEKI/AX0Hn/YkSI3dmLLFZklRKUzHFu87TOX90VH8sMqSUCECw+X2pF8zClPL2QH4L3r
t5HWtEs4FNaqotUZeTTyq65ZW6l1xrwVTScOVMW9uQjymOY5wVQzWATDkoNRTiuvRdG9sP0qWTDB
dQFlkionjErm3bpNOuLxyP30nDRYx4Z9KoIIeWbDaaKSs7b8eTpA7+KESkkDykREnZNR1nRHIhPf
xqnD2tePBTBYiK/U2/SMCkiq0oODnMlEDJCWTsE6k0Du7Sm2q4oPNUQ/FmTsPRFcbrh6YMUeULs5
+8mjVHWavdoL6tX4uIh1yKV2tJCOuUFUXqNSIqvQXoG6PLAfAd3b77pQfy9ldwIacy8a59JCHPYF
TnI/oFzgKMkcA3lwVZf9FLyJGmUC9gD+XWJ8GWeCABecVMgaflo039yweFYQgTUximsfSys0o40a
q4Igh2DRBXgvAf/2V21BB5MyhGtWE/DRHbf1tKnrm/HFoUQzF4W1RQd9USwsmHaNNL0N1/hzHHbV
WxuU+W4w1XCNqHsbkB151douwGdpnVwsc7d+ySyjR/l7KbR2OTbgiDvMT7Zd74SJ8VKjAzndQM/O
KIQ8NVExzxss7k43mcjtZq9OXmfbpl6gLBphpkSpmDBigvzGc6OZ4dxZJf7iSsPeH1kRJTNGOa9V
AwEZ4cXJifLTxC+ahXbhcLA3qao1xgfYqL2RdTn2WRNc1r2aaenSMqlDWVCYbM7+7lQWoNWRr9Fa
byJkmHn2jmbiLTYCsNz2K7JYa57lgn1zAGZKt+1NHg90ctLwhPpgLXT4IiasIFSn8ZIYHigDcBaj
as05SN21sdixweXMMhYHdwwPbdE9lsO4L8mK1focHFiVk1RhpSdpUuHIEE+3eYS0JD5yFsfkYtOw
CnA+wUIptCRe9fSlG8Ml0ILAl0mb4q45PiMon+kW4TKNEQ1H0IbKqh5GqvaEbiOWNddJ7VyHwl55
tJMcmRwFM0xms0KrPapTRL7rgdNrUmXxopfhSkb2vUtviUSQJ4vpnk4cWicXJnhdojq39eJOE9kp
7whOggx+iLXO32ckZfCXvV2vFked2LiCGxTUCtDcgOAlDd6yI7n5pQmGBcDQQ5igsOP9KaZieTG3
piQIM+O47gzRvRPFN6HNoYuGMrmfxELBQDwPql4dBiU9G+GZfeNcM2Of9YoUFolRR8GpvayxN81B
1yaZQtQ3wjktbaHxamzbDRamoQqfx7rF35/16yyTU0CmT/lK80g6hqGVt82ld9SNzraM9jm9zgSm
ZSTsEvUYGbMuWYaRSRSUN3KI7SEpLXWyOWn2rRxdxHdgiybmmXfbkUN311EbZqO9d4fY2SLLam49
VSiLNge3wVJlLnId2aCShLdQJRpwiVNAn0dbjO4ZGKNx147g12nrL2mR41nTFO++SSfjdAXmIvAp
s5MGhdQgnDAwHUJPdyRXs64jwgckVAS6v/zVpWySRwRu6E0iMCZU+Y9jmZ+MzC2WRUnE9yAr/5mT
GlyME8MEfgOFgwL56Lx1OEc6lkrEbjdQL6xRzYs8WrkwgM6m7JMzBrlNRjLs5C9Y1ylUwGnQVE6t
Li1N1qcg3HOoAf9JlybWi0ciZZARFdSRo8Ji61guzFTuBz0nATDnV+eduQpR/FvEFGo43wq/uy8M
87a2q5ta98EyhcpDeB028NDEdIDxo+TZjRj0Hdhy7AwYUkMOMZ5AKWTDUrLtZpn0hGBolYlvnBAL
FOOyWdVnWCvXSc7xp2J3uJ528qkT7Hrvys4pf6BTJJLdyGDjy7SZK+qj1qMB4LRQrbqGnGNv8h1R
VdwbCWAUZP7silh9FdUApwYIqadCi5wEh64dzEWGFYtz+lkL0IdC1qUy6nk7HFvxDhUbMmVJOcio
neP0T5vR7+XYASfaqNhFQTXMKw7rfdpDr/H0I0zXU4DBeJtSf5pN/R5EsQHhTfJCDatfuuO+sdz6
WFnqG/JRbJlUMLYae1nqiNipQ9WgRgzmJOpCuPQBHV6bKRm5Sb5KixJ9bcH+W2W3qlv0tmq7XRkj
hhVLAw0aQMLuVKD6PVwuugfxRh2rY5BOPmSNOSzAHJTWY8AUrd6ERX+XjHbCKQbsXfrqiyhcuYgB
VlGbcBMqMDqB5e4LeufeJGudfDhNrj8qarhKP3yb6dKgxZ8j/zVwreA4uIlVO14lMnllziAFDqur
k+JGNNT3XlVgmXDS68uAW4oXt8RwOiGaNhR1ZnlinzigwywC6o+Oj+1v4xTsiSRxI3oazUrJQdyO
A4hUiOILahuumx0LjToRYximx0CiMNtKIHE7LybpaWB6zO3uVBE+SsAEnWOTGmNLn7kIKTuyRTwl
Vi7RPII8VJL+XCQY9EaorQpRaSySbnElDvCy0mWoUpsv/eyEvu8VSSj7rdB8UWX80NmXoUkktSsM
GEbavSgM+mE25gQKF4lpI5fCNKBHAQ12QOee9qoYMJlsWamIlNF0pYE1bEcV8nphvXL0vfPaJllS
sUbNR3XGDx5bCtSh/RymVA1iLzkOmr8cPDT8ai159giW5w19cQxECDicEVRa/xhUN5rJrtxATuAV
Kw5E+DUj47lrAJ3JHpS+9zBKSB1sFLG+mvQeoTRvVNt8AVwhNkBKGx9CWwH3SBiUWQDZ7gY1eOwJ
m/XCXN+UiJgSZIaJ0vXXBgOLlchfV3bBbNo9KoSRskDoq65wyScnXoFCBmYYZn0dHM0RG4JHBeGl
L66tyH3tR/lcN9Wip+k50zz+K9OZWhhhcwjyfp34rgPaonq0jE4uwtF99/0tvmjehwCgsOVU9wS/
XjU6eyh0e3dWXm3jguHjF/F68Ew2TamqrPIbVfrKKonMt0Y7qx7fhxFEfykGoDwmzzpssFAfJvzI
W7A0tAieN96JiljEZeYQnhVVfDOlDycbVHeo0MOC2eBP1BoSyCxEpqOxR8oNnhUr15wiDB5oN3/D
EYUamnmuR407UzOpz0PAKw6GIuHXyPahZDVDeixyeRSCHqovj17R0BZ3uluaqhB3Qvi/8Pa2TOVk
j9gdkPMaaVJjex+BiQyCksfM62peoxi3KjH1CN8jsuYnVJTtZ/Sj7PbUR9Vb62KSMZpHw+RA0IWU
Sp0Ddt/JL96fbH6uyNRHIxEkhijdrek7Szh4r+gT263vIXfRhteQkwNznDpuwsltbtr0p9hxOpV7
UKV10F1S0VJXLPk7zIjxG4c9BPBQinS/p1VrzW3YTHkaQIrkojOTs0qM+9ZN0DGGeU1+bau8ZoGY
ACpkNtsW4MSGqTmSjNpmDtZ5lHhcnWxLaKzNlgB4xkChcFiUCm2MKDv7YuNi1FSCx8o3nyr7DZpV
yPHD8s2Pzuz3nIbxauv+XeU8/9y8xhN1CgWq2itvTDZLYYpjWafrSoMDqYbROQ7a22JE6xl2An5L
km74uVctZ3cCk/aOl6DonPbJUirvSetvZNLfpaMCcoYqXFqbH4xMf6Xn2tlSPrAgwzAOtR8JTHeU
TWcFsz4eHYnaU5hLU3TUY8B3YWFlS6w4S6VE4WlMzRhUW2YMdSdI5hXaRhAXuLWqe4q+CW3dO0KE
RkV/8DIYOwiE8cXm4pxRyIVVf1G0la7G5bSJxIHpJ8V21NsDmQWUJQ1ewWCE1CD7Y+Od2akbC85W
I6pxj5TZjE0Kgcp9gKSyHr0FDDkPv/aNoGICzDOtV31FGDbu+/tRS39YcEmOiT0G87ydIj2aDJmN
QVUosmJ/Kcbcnku13MmBYvyo5M+xZd5DUrorO5T40ClgYK+i0LkPSfA5IT5JZtitzKMex9FNkRev
6ogZFw9bfm3RD2w7ZlTDD7U5Vsg7L8qiJyd8c4c3w9DVa87b+7AVGgY+ThpDrT/7ecnk6ab1VTrG
x9iCL8OcDP3UoSJGZ2oitznYcKpbVJjtTZpMSI3IaA5majjrTtWoxNRYiH0lBrNOrA2V8GyDlhqL
ToZdftT9YQJynQ3NCmiWQ2RSBtvcsXrvwn5bRmqxHCOlvA5z46aM0PhZxH2rjU/EMYSHK7izcloO
OL7j3/rQfVy9Edv6fWV020JR6hdVbyw2KaVggA7GIlV7nbBPy1u0CZFHDYmP88yX9BLpSKwUXH2L
qEwOccyiLmkt2pgcESGSsje0c1cMzUeWtcdIOOA1Petg5SWAcvClGs634cGxq4ZkoKDbNmZsLGJV
t7daLkk1crEFddFbKRRYmmGjUjjnb1fZyeqe2EG8Fogy11o7rVvZlUxbSLkondDc0AKlKNIWfcfM
NlazmPcPULF8V+lsStfgTIK43dMFclJ/iwUAbXjvMXNfuowhN5EXtSiiF54IbEhRNe/ojFWC2xYk
ugkgIF6bdPvORD3dBFnL34KL0zkrvVbIU/UTXCuYMuuWPzVMpWYIX7CjpTYnpqJzEBkmYJdtyvmd
hd/QFC06g2OJkmnWSxVXt4PTITf0BfW2DZADKNcn4QriIlPgTlLzjgHr5WzolXVqhHdForzG+D9o
2+NdD2qg7iUe9CWsr3VvAtNJFfrTg1Zvskrg1WkgPZeasZJ6iv1w4GEGbrjUPPeIjyrccFkDT7zj
5CS8EGowuLBxm3gpCL1c4I7jZFlBqiBb6bbXcd3TAmssvNz+JNtIgRPDQ8t0/VzpuHwB8mVQAGSS
vwYjsidvNDj/5HcdSSKGS6WrtBeSyEhP2XGu2KD0fokSqCNOcqbPFnUMIstPunlQaFfDEP0YWuuA
nNWa6+5tA1th7lnlPgGcNRPNYC+SPNhYZCeQ6gBU1bLiTVpANGddFsumB4yvBigq1PRauIqFlhe3
pG9DCUR5mIcsUsCH/VWcxA+RVAgju/KjnNMV8SZXosfnMkBvQa+A7DyfEwr3YU6+KU0+Df0AtnNk
5xcLQDCG9QD2/LUKEhvNT/BEHEKUMYESHTQn/UXfx46nsf1SXlxCfJUBUlJntD/MmvKUYofz2BDV
DUyXG5vY3Qbw6ImZAFJcBJ6B49KcGIM3TVWXkUiRXon2kvXwMfxKXaJ7gTsc92S/quODBXAp02lI
a6OEbtXo8FNCddZ1BgY6jTm373Y/w6r/is0+/TPY+VOK96c//n8Z6i10cq2/TvW+vPyv/+5e0l8j
vH/+jX9meGtC/MzjVi2drpRmW6R7/5Xhrcl/0OFzHEPnv9dVg6uAEPwZ1G3+Q7d1BG38Tzd1YWv/
yvBW/yERiZhMlLZm69Ix/p8yvP/zP34J8FaEZliGresqn5+/vZyD1Kv+539q/yNR9Zp3N4kPHSTa
VbAS5bx/SW5/uQ1/vS7/kUJIxq5S8/fsLz5c/fcP7wPXcQMwDoc+XvrsauqZ16zgAwRvwNa/v4Tx
20sgbPr3S3BW6gG58f3pgSnKQ90evv9cbfqO/0o2/z83RjjTb/rlxkDiJweOrcKBfpxCHyghCoVd
O22GJYiPzp/Z6fxvXupTeHqMwMXII34D2/5sRMfEQYO2pa6tAth6TBb6H26WNj3V3/0oEuF//VF9
EUj6L/wo+gT9pT3hVJQsXMf6uTq2z9Xr9z/oq2fCi/7rVQQ7d3Zp/J4hEog+r5Xi+vsP1gi1/+33
n674y0NJkDiD2kx5Wz/Y4Wj6VbDj9KSfBRuK4Krc+u/N+vtLTe/P7+7UFHj/y5V6u+xSo+RKSARH
e9Ncm0/iUnJIeJFP319Bmz7qd5eYfuQvl4gKhWHNiezgvfRv6Vv0YXxUN8o5kFe1trLf6oP2hyt9
9Vs+jXGFQNUuGLgQsbzVfXlRzuqxAICwyo7f/5SvHvincS5xZxFczQV89M11eNOpf5hAvrpH9vST
frlHrlNlWGaz+MAHZ9fUZRAPJdlVg7ToA9q2Ow/l3H3w/vA7pmHwmydifxrzUOgT1vc2OowITKJ2
Prm90qmlNp6/v1HTCPjdBT6NdM1QZOsGQUw2iUrAxlRFil30AWasVFd/7xKfhnjiV7prGT6X8Cg2
Oc8J6hKIc3/vwz+NbAeEgqrCgDlYQLLdfYVGNivL2fcf/tWUa38a3WT7mBRD+erpGzKnHmOAPYsf
xJt14z6yFf3+KtOt/t0j0P/9jYIRqDjlGDGvv7UXok0/3Efnby5G9qcRXet1Gzt6SFNxMGEjEl0U
D/EfFqQvxti0Efh1JKhxEEU6sSmH2HmLRna2l+/vx1fv/Kexq4eNomSxFx/CzoMw64APVG2HXkSP
22skR+r7y/x+KyCsTwPZaSqZQs6JD9gDtAuTNtA4q6QPMTPLPzzZry7xafSmBYIXhRMBWwGUvLt0
qZ6cdJe/1H94AtoXj8D6NHrbPAt8AF0x6ptZcl295CeF489MfyYq9slek/xnJH8YC19M2danUVwr
JTzZnxPFh7FQrs29/MgPGMNW3z+NLwbBtBX99WWiifnXxzd8/LgO75GG33z/0V/dpOnf/zpjJ0ZU
SKhhh0Iz3vKcpboM//AOffGqWp+GLlDPAaUH979kUZbKpTKmaIqRPVP9h9v+1Zf/NIBFnRDH6mnR
ocAm6nNcRJD1/W35aiWzPo1fv6NCghcvOvhKhM1IJt4aRH7xVFWps8DjQEhyQsCyWdcE3MFJXbRp
2UBzEckWrgqOtpT8ku+/y/SUfzMFmp9+peQ46+ppwRQo6qvGelFMkGL77z/7iztofvqZY1goRUgA
0KFGczMmH7Qlvv/gLx6++WmesrTBL5MoSQ4WKAC1P4gSoIOxRYr/tz5ffpqgCIQdW7OIk0NThvgy
t6VYk2xKOehP79YXP0B+mp58jf0kjeXoUPdoNEtAwHmlECgfE58t7r//EV9NgZ9ukoHACVnu9P7G
sCZn/qN3hxwsmuRSfxghX707/9dtSsfRhwl9sEdlVcXlpghf4Lr+4dO/+P7mp3vUxIgM85RPh+9K
7ssL9BFX+ahIHwBlyhD6w0rx1TnI/DSTVz7QbZ51fMgb6rVYEa6gLOB0at7cR9CzyJFb+w+D7Yup
1pxeh1/mQz+2kWoYaXZA7U+dsqYiZ9RdsvIU5wniRbzILYB7f+vxm9ND++VaadiRgNhpycE4IMhs
kEPR7jipEBmy+fdX+OrxT8P+lyvUFIDzXibZQa0G9zW1fZXxCPVLdgCavr/EF+PE/DTLW66fN/BT
kkMW+tomiYMFmR3pPC26qxEI0x/etK+OkvLTK6CjPirtMIgO6OAnZHPuD2caRc3Z8nz0WRly9tFz
hnWFCW/RwEtcNG6N3q22FWIq279Kam/9f3nv2emfs+6vJZIvFnr56fVIlbILaZhEh5AgNhQ9ct4D
luDY3M8LSpv5H37uF89NfnozJA1rv5tWnxqeQrG3gk1r/LMo+OUv+OqjP70SI/4JBDJKePCmVDvn
ptN/ZM3t9+/CVwNVfnoZUrNzZWPwMgw3tOoTgknesUIiEiUvMphkRlfEyn5/ren7/mZVlOLfX22j
btq2TblUU99j0iKA4A9L4lfnGvlpTYSeXrdDnIQHrE9lCYEQ3N3/5uw6dhtnmu0TEWAOW0aJoiRb
kmV7NoTtmWHOmU9/D4278Ne/mgQG8MoLtjpUdVX1qXNAXqO3wHoxLkCnQPSuz4F2mgj/LwlxHwUz
RsILAci+698jdF4h0AXas8jo/6wPQtlwkbgCyooNywzCTUc5BCJCcDJlNKVuIwWnzEAkbgDIdyVq
JWMG6AXNfT1GAR0N/KAj80GhpocbU6CNQhj/oEgtw0Eg75jdJckCxkiaABGD3i4U3Q0l39gN2kIR
tr2IzoiQQI2Pqn9Ku6dWcHtxqxK27OiD0youY/5wxD4vAogTtDFe4NA71jyn0V0ZD8zUWwm4VUDF
Vgl4GC82jjDFNkTCxvH0lIpivewKeLVe+jbsvaXIsP+3A0UYOVT61BIEmvFxBjM/cFmtH0F7SABk
F2FAsLEZNCsUCfuW8XwMLw6QJiDayYl9mRGEgTL7eXxB2uusz4Ry2YuEpVcQJWzCdFC8fBQtPqnB
0DuDbVaA+F0StFehTmPr30YiLF1rRdxf/KR4oGRyuio5zcDnpmPqzGgrnaX8eX0YyhEWCFsPMz+Y
e6ClPJEH6S5AUv2AJ83p7799nTD2chIAqVSE2eOH5tRXHEycvyugkl//PCWaXB5vftqIqtRSWVf8
6AWcm+Qg3MdjHN7xDgV682ZzfQzaAhE2XjdDEOARYfTC5tY210j5moM/65+m/fxlyB8mLosddK8Z
fBqNJxAu6HlLRVPARRWNgd1YIYpdC4RdA8CoznyBFeqTX9BLTcati4j2YcKk2WwEEXGOD4/ocGuT
azvd1hdlWdcHfk8grLiTei7zl0WRU5MV7Ali1tDDGDfWg/Z1wn4ZQL1jFp2kHuhgksThR9QXHAD3
13877awQNptn0xhoPhbFF5795hyg1SD++qdP84SdQvxN6NsRmKQJ/XxsMh2SBmxgWb+RfFN+OU8Y
apb7hdgVPT7feQwy14R518a3f/vphJVCuDVh5qQbPS5BLyEardpdMNz/7duEdTboxCtGAb9bBRSx
Shh9gvoJuuzXv07x9jxhoIoPjdVRGmE96D7UQcX2q1Uyhyu1M8SXbCEpXtfHoV1dPGGmApohZ35m
cegnsLmAkCZFK5Z8DlgQcymF1wvCCe0RqDijH4gXwaG0Pi5tfoQRqwq4eUU+nDy2hk6g4PoA7kLb
Cg1WL0zCbwxCK4zxhEVHtSSPRYdRQuBbnYU4FYQgcm/ONeJKCGMr6KxQGU8uQSTuT2Hg5WAEBmQT
wnzo9EJnd5eMG8dcoLhcnrB/RclU8BZ0kzfXBbOfk1pCfToax8+qUsXjkAfTrxpJKDo3UapD42v8
nrPAseEBPTJFdOdB/YsH5L4NOfRY8qDtBMJ2F6bAZYz9DG4tvh7fh0ocbDQWo1s5TEBzAeQcUEAF
a8ptV+3RSRy4KfLqA/wnFLYLbT4GVa6+i3wFsb+AKbNXaHIGZjRrige5XvEvB+2aEixxEntRqrj4
+y+bz5FvGXHPMMoINKSXdR8z4D0xsEDSuUPykoKbcH0MmlshHKIAbmIxTcvZUwrJmdmPBYGjzhsu
kZbhc4RPZOYpYeVhRkc2NxriAGX66SWDylKnQYcLXAxTZYN8nQO8Ps3Q4jdu+BxazsoRznIa+bZk
wHgHylr0IUaWJL4BkWxoHNC9yTN6L3vmt5pA+2TaiM65xZ09uBQ5woWWrAaqJPRCeHirBM/hTX2G
lfqe9twb0Op2GSe3IAl487eSj8UcHo1HuFVGlfgMMCvWC07TPX4q7oJZ7sDqPn8k59JZPxsUU+QI
56rJKnSEGVAAsFBYPETtJ3QCJaes+N6UQ2k+BEMJVEYDdqX18Shn8fvR50e0lYgxFK5rUMp02imN
39v6S4uf1j9NmwrhRzuxULoOzwqeeIx2Mrq2dMHhTdB9rn+e9ssJB9qpU8/NaMHy5KrKgHJHkMsm
0IRAglttbAbtBvo+6z9WR/Jl8ACPMetNXOkOQ/OczHAEUmWBBcXw0Q+uRd2zz4x/IDh2XZ/W9+32
6JQR3iHhwMreaBX0tIpa/C2g4cMq4eugHroUBmqtt9E70zqIe6A3Fo+8i54b0CbVVbcP+wEoPRa6
cWIVxQbXZCCLmdE+AbR/YkdZA/LPYgYjtsxBH0CSUyusAfQUh5FFZqvGaNNanwRlb1jCBzXo+ocf
YhBQxmhHBUw8GCxt2P/bxwlHM9SggdYSUE5AAsYuOxE9Uc9Z+rb+8e+c9cHys4RT4bD8HJcmkyfo
rZkczr3NeJMBetlTcuz3kg0GMwNNNyYadCzWQm6ls/ZonNBg7WjPlX0FSnQ/WVfI1Z/c1IKDPTD2
+k+jLSrhflS2y7sYnTreDEBI3p9AxGr4wtYzMu3ry/9/HPWcUdCKK8aTN7HoEOz6TzUOTg1IrNd/
PM1Zs0QwhxazDi9BgPtP7nDSbECaLdBCGvWutTjrL/Mbh9TNt4KrxVYebSLheiZMJWz4YPYaYGc7
njUVcafWKjgQ/wbVra/2if8Sj/+Wm7GEIxqnIu9nKYbLbr5mrjULtH9141sBdob1taPccyRYMaqh
LapAxM2blTywQP/cIvuL5T1ke0aXS/JpI7D/DhEeLRvheiLQzKCtFIFJZwQ7aOkcBgvkS3ZgZYZs
FvvwgzMArjFqY9C3hnx87DgSyDg0cBMzCHc8v4aG6mGRJS+7D2YK9AFirejO3YPtvtYgHiS6vBeB
jTsUg41jshy9/50uR2Id5wyEoW0wzgiyeXRfg+cavUD/smWcRngRHxmR1k09rAmYG0MSBwXMilJp
gwzBt6qM36hTUS4oTiN8QqCyZZMr7eyNEfhFmHcIf83NE1+fSgla9dBaH5fGHX4jAvpOCB6tGOEk
NDVK2w60ap7qgIUZ3VrH9MDtkkMHVvInDqY8f6hfrDe+yK/tcbjyXrNbX8/HsQQH0O9/vFMzqkMY
hxi4CCEGhtNRV9dMBlc1FFlY/pyL7+vjUKJYTiM8hwxxjRw0tqBgGlPRhjx04zDxhLfSOGN0tdPk
wzdnktaUAWgxUv8VjGqBA1rn4bL+C/jHvovTCHfSB1IaqhqMUHZ8p7vn+9qDaJBR7vyr9pLvele1
oSNphUewyu3jDVOgmSGRAUIvSpTaCXfL0HlDOOkpcxLBiro+pe8q1aNjQ/gVDWovYONVkVRZ1S/W
Ut+/mv1g7jldvtuZqxxiG7px+mipu1x/YuFhePOLM1pHMbtPECobyu/1H0IzFxJXWQUsgF8xfghk
WtFt/tHZvZWZ/CsoETeCE9pcSTBlruQaI6hIIGt7NFULBBV6b0o66Oz12WzN3mx02QDhtdnqmRHs
U13ey6aT7EHOYoB6yvB1NGpsxK+UXVUJL4TDjEYtENVDZk2GVlL2t/UhuQ2Gq39cTsL7gBAWwgPg
HPQa/n2Ib738K4a0GQN+DA6y4dlzWl77Qdw4RbTJEL5HkucwG5eFTUs8HIKHH2qlBQ+CUXULifn4
nuVIIGYSVwp4qYTJk2Hl458iB3X1sfT/rK8W7fcTngXtDmyeTrhtogBtz1l51VQW7N3iRjZM+zxh
wUGeQt63xtFW20s2QIA3MNJ4C/5CiQw4lbDgSRagKdbg6+yz7MbvqpM6UJ7ac2biQorxnB2h4cIg
AM5+i4dpK2RcPN4Dt0GCJ2sQHyRJEfCef2Su+f4zNp+mr97gjNwKtuKPxRQejUEkE6BIT8Z5GWMw
RKc1wSVshCbCHR0P7QbSCx1x6cv6AaC5BhJIyYRcoyTQYvQk5AgQdnHunB3sOmvpnAOHhRHamTXr
fzisI8R4LBBXOJChMl9Gq3QgDLsP9ev6L/muyTyaNWG4JbJDqEjil3Dn2Rss2YEMxrkyOBOUXvvG
DIxhrzxXT+Ux3gKRUi5wEnrJaWzZ1suIENW4TH/R370rrdB8knXOqMzOzEy0oOuBWW8N+LhYwylE
xBBVftj36DXwNDDF3carsutfmT8yhFCOCYPkbH0labc1Cc5UamYMwC7GefFeBHGEhxDWGe1+L5jN
MRL11IYCkmYobrCfnjgrHY3sc2Nk2oouVvMjYVOBqpczyPGh8TKxIOhh81bhpHZp5yZEDk3ZlPXw
Mu2hY2dC79UIj63DHqSnyfkF8NXGkV7y+UfniHA6vMx3acPhN8zCn6g7j7LHoA+2889K7PTTrgCB
1/psKd5NIfxPodWyOPIYqIxe5A61+OEAjbqNm4UW9MnL9H4sZZDICvThfJwV7YNt/qhg1hkkxCnz
ky8dM+2TA4Fm37CGBKWK9fnQIhES8tdCJXbgO0xIOPsvpdl9cLvpHSzH+Wnrqfz71z/YHBLtx09c
Vcw1XNtsa7awS1zoXHm4NKERD8oO/aZ6qikasiu7DVyP5oSBDmpQs7RlN8TxUfXE9HWIJ+2SHXj7
9MUt5vpgcgbUMPVc/xCsEjFaakyGdgaZxAmSXHrigT8NrF8OBIX3qdPtukNoqTZaVjcW7vt95NGs
CNc1pwmEv5YjV8N39l5ndc4MV5I40Au0fFM71qfoCTrsBtpyHNmBQI+9sWWU8ICEGQLAnA/ljJGD
e/ExXOb98Hf0lJ18Zb+KG1Ch9nzvrumf9dEo1i0T7suHHAiLkiYsK4DWZXUBSQkIS22/+MyEEDoB
08Z60q4CEncYMZXQlqDc9SpQhQjgATv63LNSX2MOsmlgxAgcVBZ1FhohaXqagouK2g1or1rwU+0q
CNutT5dqD/x/TZBn2YItFncNshOmNsHndSnvQmZyVnyMNi572gYS3qpMI7RDLwYBTaMdV0a/IuBQ
mwIcur32tj4PSjhBwrU5bRwDcZnGkF3L8S4z1wk00Y1/CKeNBIMWipGIbSHzc6lHAzeKNJKdniuH
s1EqsbqXwHpF7uSMDvRMbc5tDltnUaAsHInhbsEupsoDhmztGrxnzmyrSNFYvbLqfWZll9RsjMBu
LNmQdoINPIsFGsrlbq8/oPVmg4/tLB3HAwqlo16Y7MZ2fr/zPHAFJJZ14Nn/v31au9KXO69x4LZu
kQGaGLgpqA2ajP07tP5pa0nIaqzx6qzVWARQ9y0FMb21tqII2ukncaphB75Irly+rZ0K5QRCPx8y
Clm/TyYItonA11ySdivNoVzaEuFaeqaEqvoSssiu5M0HZIZWvJuPykYi8v1U9WhbiEQHOqGc6qv4
vuoI5mwGO8WG+oUhuDVabhMzd0NL2jgC34CsR2MRbkOEZi9EzjFWb7JWbo9ed4dYhgvqFq/cRztg
6SyoRQHnbDV3kPrq49/CAxOEnXmj1To7YGv3vKk4vI2ShwWZt31gKxuGSltmwtvwA9vJPPrKPPWZ
M28g+TpDctzawrzzNJskIiKoLoDCdrkg8HbsyO7tMuN2HvULyNRQaODsM3j+z6B803nE1o11hzCm
sQXup7SEcSQWlhXAXgIicc4DYZqVnRK3MPbSs8WbqXXdWj9hmcmDvSUxsbIagOB+Sc1AgYcqSuzw
Dvs8mtDMafV6B9YMQ7FkFJHAKKeDLh1H7M/7S2AmNtp9D4vK2G7d8ClX8UJT8DM6lHt+BL04fkfA
36L4s+k/BEQ0fWL5MniW88v6KNQ1XTb6RxDa5ho0NFOsqXYFuaRS6Gi+RlKId3r5jUX1PXhKzv/W
5s2RMNrEH/M4WcJpoeqNOHJUCD9wzSEbFaNvDpwqgbmX27ja+cXuH+0j4W/ETlPjfAl1o1O7F13J
TG+lp7oZXn8YI7vleuSAoMnF/PbBrcSrg2YqG/6B5lhFwhfxQS2DZmqZqJ3sWOuP4kAnxWH2mw6I
kpiQ8Fq/VgZeSzAAmimCU3QX7OpSmo2bOxCsN+v9bGcf6RN3wHVxZ47yU+FELyCuvWuur4enwADF
qh0cFafaF9ct30DxPCQcF5ThWlYvgSqnDoainDPIqGYBhE6e+OZTrt/kdNq4E2mzJ5wQKLt9pWwl
hMTo3YCGnK5kf2pF2jo5FB9HwnB9BfJVENZFbHpXoNBz6k7+vTrG5wTXvdnd6l3jzS40YPXob7OD
VqUL2jSnM9uXEKnuullS1vIbMvXDKsdxqNGKj59QoI3RlOoGdeqWh/wZ+nc1NXCQEhhZDPMpx/i+
PiRt1oS/0UYplSNNhWeXr2lzavGK7P+GvPK/7dl3kPdjRvMc5yBkxefnGMLfYOgcmBcIw2/sGeVE
CMv/f3xdArlnGyhQJWCki1r/itinCqQh6wvzDet84ElI3G4ABjcwl+Pj0ld04U/cXrB5XAx7aB37
Vn4TwA99k47qWdSDF9kEqZxZovxyqnDvW+0RjLQO48ZbxW/aNhGuBWxc88x0WMfhL8gYjqj+CG/x
UwxdTGcEB/1fwS0v9Sl8li/rs6dlaiQGGJL3aQSqVmzcF/M236CH2eI19ndslx8gARTPZWZCE3Xa
C9dhL35Wr+vD0ty3QMQxQCKmc6Ri0c/9tbi0i/E1L+l5MLP9/Fdzg2vugCaRPxQW5CplOL7qXL4U
G3cvrTTzHRz8OE8tE0MA53vLOcjQ6vwxuJR2chSv7BvaGLgNk6OcWhJHLPUFnoVakfMU5ZMDYVWi
fKFFbePY0j6+xBU/pgCC3AAyafg4nkyt5BZtbMz3qX9gDTzhJ9KpERllwnc7F8S1OAs8uwN5cHIK
0bNw0C79oXO4Aw8CF+YYPTEm6PK+mkP4q3xG0IsuWfBOSjb71rrZsT6Pln8AK+H6mREpodt30Ppj
ymkuB6CBwE/DgfFC8JXPUBgERi+6Bwf+KfsF8ndc9sZwZl/9V8Vt0fRU3qO9dBlAhw/Sb6j/9pBz
wEtZdBz/Cve0ATE6eMslcwD5GA5b+LwFTKGFmSScWerBqAfkE+eBlfIttXvIUfNQ4nISaHtIu7nc
Mah4oZK7YxioBl9ylAxKPXgPBrA6WdMBhHKVWbW47idA8xVDMaOz8LS+jrQMl0RAzxoTilWD22ey
AKEzoOpisAYkrhzwoJl/QKV5Dq3I3gp0ac/73y7gx7YxU9SoI8BhnqJHVoR62myHNggdbdl8KnUI
ZFrQrjJlF7yHVn7ceoOh1dBJKHQ1aFU7FhhWdni33UdWYYAWFps/44k0/Pj4YHezNVtLglZuBIY0
myScWs0XlTSkOKBt9p6DbyWqQjvdTI8oV8P3RH+sI6SKqtIfKsQtpcHZsqHucYFD9PqinfKD9syb
/bF3MhOCExvnhBJif9eKfgxYQnSOgww9Ij7QduplaTKfoP2sr63Ld072xfqgWLY2cfmUmIhE+o5D
AWnaCaPVdm9OVrKL4ZHbXf/JWOL+K74sL1Wpwx+YG7RIN2ZI2TAS65uivQy00FjSgZ9uQcDfy074
UylIIPrqWoX5SYJkHqeGJ1A6W0E6X7ImtoK6PcbJdIkVcaNPk7Kz3+i2HwstM21XdFGLgHcWrDBA
24YEtQNV0uVW/tepLkvwYwwxG0LwlHTAzTqT1ZzGA3eIrwFq8pwr260Tg1L2kDvr60ozeRL/G4ng
KoWGLAooduGOu/qcuZUbm7HNnPpDf2itwhzO6i62QhcsLxBg22qV4mhnloif5paRY7/AjiLfPRcf
lTu8BM+KlX6ob/O9/5VsXJO0g8P/dzXnMMgHQc1RhuEHK+dQHyhQMAD3+/oCLpftg0v4O275sVlj
zzN8xZSId5HXAbzGxFdVu2u828db3ZW0gtp3cvtjjJ4Z5YwLMUb9JKBLBLArlLqCX8oFDKgu/yV8
qNAcFf8VC0SCd+UuTaWxKuC9gmcJ1LBSG0HHecuSl6z/wYKxRDQkz3zPyOFiyMxJxVNR328BRGgB
8v9Ad2tQ90oS1mkwmHOC6vRsog3FTvGqPYETOTLfFSMwRmvrPYFSGGIXJ/FjX8ohbqKKwUJpuuAx
p2iv6syTf1k/WLSPE15A68D6A/E3VC4AFtD0Gxi5vS3oPK0sQoJxRZXppJTFx1sUaKcTKMT1eDda
PG739V9PHYGwbjHwg2lafn5lIV/QAye2+X2s5466sT60h0ASdquyclNly26LDkBNXroHUbKpmrOh
IU6RAbNCKtbrss4eypd0l5js61bAQp0cET1MCL0TjmOXyfnPyW5xlBHq2+Nx2HBatM0n6iogPQIM
CdLTXstB3iYaUsjUTki8CkVobF/Om/MgZdIbK4NS+582jCWBuEqkDJAbmJFbC5ZW3AonAMhc0svD
GLvhIdzImh97Y5aE3EJKYS5KBqMIQ2mVFQTcS2gPgfRgfRaUQ8GSuNsq4cfE57Ez6R5V/+G53Weu
8DruOjPxaqvdlbvJrA3JTT9yRJOso9y2ytWUWJ0lobhVDWKVajkUxX32kl+C2UaAfyjH2fGvECHA
czjymVPrRO9b5HKU5JjVCB+RsKUazsue9WNlDlNgTmBOZUAJznHPfOUVySXUXossNoT5ZX2BHx9M
lsThJowG4vwR4UIH0YYwBN2yAOn6+MJBR6NHg5wGKv/1kWgnhXAgPjijh2wZidGwkQxozuVfHB6k
17/++BZiNf6/rpvP2jjpfHxdYT57KGQrwsaHqceA8A1QzkgTtRhwDCBvY/Vvypl3k0sLGH2yn5/D
u39tTw2UUj8Ke30qlAdhViOcxRhAOijoMOJos/fu3p0CVzihCGZKVuHFLmMKX1BkcvILa26xMlIe
K8CM+N/1K6S5qiCAsazfkfuUjgMaXaActA8hRKE3tmprHl4rNmqwlENHQmohYoNnUBaDTVYFQjhd
siRArf5sFdYoZ4FEyRax0qjQ2EJ9RoOUNXTQITm0kS5QDrFKRAjgI026ognwaahDpRrUgZNXYXxe
3/jHaRirEtbvy8HIQtGQ9frO0FAAwnXnFvs2MoqnrZWn/f5lyX5EOJpfDSpoVNHTCZXxdrpPUAOO
oDe0PoHHsTOrEiYOmYI+kpbeQzzOvEAt9wgJSmf905QrmiX7eBUtiRhmXr7tKRff618Lr7DZz+Dv
JhXN41SQJZlJuYCdwrLC8s/n8ex/9Hv03qVP8stwCdAqqHPOmOjg7QIPkfy5PinaehGGzkJGAxJQ
mBOK3sPf9Nq7fmpsMX9TPk6CbcWgZscwwcfl5+4U3lH0Yd7XfzbFfJXl/z8OkQJJv46FeJPX7pcQ
5oVz0l33ucnxRTFfElXrS1xRppnGenx+9YWvtNgiI6UcfpKMNFa5NGRK/G5IK32mh3AzT1mugv9N
gVgSCyuDOAw8bBHnsffwJuxaRCej1YD395joWw0dlH47lsS/Qle+CmvQhgAZgXow+tfRb+//Zp+U
Rp/dGS31X4DqN6+DO0BoeePyo+00YdBFI3dKA64/T5QhQ5b5sZn01XFuhqtQNpfabw25x9vy+rGi
zpC4w+VGgyLfUrpYUNSgt3EVG33mhwjF0dZg3tlD+9w6W+ShtHudJDJNa42LpRy3RLgXrepFOShv
4z5x+VKXKzw1ga4rPFTndNipyGm3+OsoLp6EvYYlP4ugn0AQpDKG3LV2XydWP9x8KCnXLYSscwUa
cLf1BaU4NBIFm+ViJXYTCuFieeoiu2/eS1bQm34017//Xf1/cO5JzCveQdQBjUYIHoEUA0+xyzsJ
Kob+rTx0Hh7qjMkK7dYNT/Ju2HU7xoxMzRQB4dzinqe4ChIRm2eBloHUAz6urY2+541Nmurv17BH
cyNu+iLra21I8GneLQHjl9DXBJ3AW/6kHIDQc6VnAGvPDWBjhQ5QJfp8ZDsyQ2DJAL26q4fGAuvh
fqsATZsnERkojNBoZTohC4KUn4rTmEgbAQ2lOx0J5n+decuA/qVQRuDdPfTI2eAhKC6KrQF5Wx8G
e9TLG4IdpODy0/g3eB8/onMTG/W92XgRodxSJFq1rDofKrcD5/mDiQr3pBltd4G0OzoC1w8pbekI
p9KxVSu1GZYuaV9asdCb8Wv9w7RfTuQFEyMztcZg4dT6C+0XelXfVHE3zHst3a2PQEsHSfCpyEBW
dSrg8uXn5CK8Auatl0fWxIOD/nt9CMqVSGJPpzZXerbBCEtlDZDnjV9OeWNmSYApr1SaWvb4Lmff
exsTOLa3yokv0VH6BG/UvvDCXbHPbJSgaycw4hO3CaSj8KWwJIq0SSsIFIe4tJJSjQ125k9xG7wI
kuC0o2gPPipIvmBKDLCMDTDYc+35qCavryfltJGY0pRJ2BH6NMhsBvUVcqZWlPYb2QHFm5OQ0syX
0NIpSahRdSMMpej2bZPYbTnYVRZFG9ZCc+kklhQqs+3M1xiFM8WXec+/sImeOf6T8LowsOCJC1ir
CVhccRfDN7jxsnnOrxwh8VYBnnYkiZhj8FEsi5enZiHK9EL22vSVybdCQEpAQ5KjQsBuLqBbt6S5
qjUpxQd4iMwh5Z1cVU05qg+zxv1bwxIrEQ6iDziVYUfUj0p0ZYG66ynb8U+AVcmH9mWLQoJ62IkU
ostVKWyX+pica89SJKPZvt4p2viHrZNTGgY8hPGyChLA9ZmbJgcikNAY1v7NeZOoUdB0xSMLBUAP
3NP1lZWgLq2Ln52ycRgpJ4HEi0ZgmOIZFfQ8TPxL6KFahAelbqPPi5ZPkiDQWY55KRfx8SHeS76Z
vfSu4HIWsr8RRf91b0AxWZGIIZhcUQJIPbFeNgVWKyW/K0W0Qfu1HzVxC0NFW6Tl/z+SsTjn2IwV
E+QeCVoOs3elDnV22HBnlDc9liRM9eumkuYYLyKA7FrNpTtmxz+tDtYIU931x3DLVBbbfhBskajO
bkxjRgFpMR4textajnq553bZPrZ9G6U17SndSjEo9k+iOyGP3oZiEaKYB7IsA8GOeM8PqhehX3sp
7GpG5MxWaEHYVntXNtJlyp1AojeVShmihke1qxUCYA1PqnJZP16Ut16o5f137/m8ZaOCr1Eo/AKc
Mq1NDhVpSBRbgSOeIUtuxHf0CT6nO+2Y3NDQi7/e2qrIUKZFYjkHvmQgG4jBpfGVYd7y8Lo+K9qZ
IxGa08SihpQDjTC441l1k6MPjjFIlKQ4d+yr9jRtLB8lFyNpVdNm1qSyxDisUV9l90/v5m7vxM76
NCh2SaIy61BmInZA3Bn0spNlkgV5dy8ctiIs6ioRdp9XPdNC83UpZshO6aGh7yCcegMtOUujHi7l
9Wl8o6YemOY3WO2HfwGrKshQFoBEvuetxklcxgossM2/iyYQRA4b6/WB3ytOcEUH+YvyxOxDTZ+Q
qGv79V9AcaICEQ9kaapFM4+JQnP30MaT0YyoxHfaVcnkjSFotyiJxBxEll+eH5cOF9GFG8UkRd2D
sBianaStQWgGQ8QD9QylYWXESjK7Rve/B8qM3kUvC5giJjM5b1km7W4jMZbA1QCIsUynQwd4Y1TG
0iSKhgNj62Kj5D4kvLKfRSmc2hmmE0UWp55GNtN5EF0PmtUBurq+8RT7JMlaZ2aGCBWPQVrIsaOG
oc94kY+e6ufsdX0AiomSeEsJMr+QNMYAReqmKIL31Z+weln/Ns0+vwPsH3YTallbTRw+XpWHNjsX
HAB4zFcsvvjAUMnBiYdeN3/Lpp2CtucmeVsflvZeSoIftSJoWHg27Eytc2eu0/FoKSKZz3bQs7fm
A15LrQ7R2i6/A13stvfaSW5bEGragi4n/8ecC2EMpyFAPJiWx3b+rRUTxIRv6zOjfZtwA1XNi5Db
xsR6/q8k/+0UtBCNW6bJP44/SMDi5EdBVg74+HztTWj7nngrenY4R5J0IL6t9RnQjIawf8n3IUcN
FXK06YHE15ifx+Mmqpr2bSISaObg/y9jNdFDXh/uua1eQdFoqdBqMWcXusQ3tO+jp2urOEE7aSRE
0Y+VXuSW65Of9PApuE5Gek5c2VTeso/+lX9TavR0hEZw5IxUMzi0kpsBlJm3kgPai+X/gBYVhvUn
Cbij9i27V0DTgeL2SzYF09+3FntI7K2OEcrakkjFiCtT0Odhokk8GFzlRv1xBpS5Ui9lvPEgSjnc
JAoxj9SsV5aSRansRAhSp8wT9GM2/Cgl5iUZSFMoBQ5htGwU2gqrE24DQ8Xr4kZITfHSJN6Q0WS+
zVR8vbe7DxEI36VBg/W26FMpGDD227/+8CndHM4F+JHx6wdTlexox4GFQk9ZHdp7I4qukAiPTRn8
YU7yxCzmOu3WzZXSnMJ+Bws/RtYiyOYkYMNABTj4VWDtZls0fJAjXIOdb07viTMduyMQSSb6UfIL
8zzXeow3n/gg28WuM4Cs3NL5oB1BwnVoUQxd9RqJ5Fg2Zph+DKEK5mx0BYSnod+q/dAOIeFDOhDb
+SD9ZiH6kFuN9pvBE3cobeXblDCOBCEWSRyiVoF9TPc96Coap/fiW3TILNWUHNXmUl39mjxlI/Om
LBgJSmQqsYw6FQbVy7KeTbdOEQ0mvUZoGIIa+/oBoawXiU7k87lh43EWPDXi/zItQEHqBNq8Mv9a
/z4lXiTRiHEjNnUsl7jKi99ywEM16l8fLNllSj+OdhCi/sBDMRvASihS2f1hfm5swSidxt2is6Ht
NxELTCgBh4WMIbRziCa+xhM2tpb2YsESkUACIcYxFlGTyD3+A28GcAqv7ZdgZ6xeev1TdYxekPta
EF57Kjy+3kFROXWld97b4rGiOFQSqMhIctXHbSF64ZwbfRGcyrQ0YgBr+Tw4ShIOxLyRotK8H8kU
WnNioobLJZedtLe8RwZv9GB5AerIrIz0UHm+LVmi7aPHBT0WG7cRzXgIRyBm6Bdm/UpA6Foyv2R1
Gox0jAM7yOv22qRM5pSZ1m/cTg/PCYphy73y4yhqIL8ICyYVvEwYBiMIl0e8NqiP6Zgwu6IXt1oq
Hm4axln+/2McJVbqYOJxauLqPIoGO946Bog3Jjdq/yTHz+s2+zj1wjDLmv4Ypi8Fbq5GYAy6C9SK
VV1xRuTk+bHChbVRLaPNZFnJH0PMZVuOCVvhMsAgqR3s5V3ztLX3D50afj/hGdoO6y4tMBteKY2g
/jMNYHyPt8hpaJtNOIWGG+N0FjvWS7lQn1ngGst9CEE0Jt9qV33oNPH7CeeQzyk75gu0HhA3vR1m
vSq3nrupe7tkDz8WHnpeaHzncISCDxCCMVZvgGI2MF64LXQAbXmIaz6e8ibJF4BK137FgayL+S7R
nJ75lwsFa0PYtT9kUd2kICwchsTSfE/gNtmvKL+chA9GrBBVYwLWX+bgu/zf/IZHY1cxJjs91Tvu
ubjliX6NX9aNjHJGSfhgkPdJXdTgyG15tLX4/FlIFC8bRWf98w8jWl77H/igzymjquHz/cwYoa/a
ff8xIKjT9pG0NCD/lkLJWh/qceEJYxG23MAHtU0HbljVCXahwYH5AgwRYNUX3MDeeiSibQ5h01Ou
Mng5hExDK4R6IN+mNobiwBMzb53bx8UOTIOwayZSqqSVFjZJlCI5k7lwuxzsYv292oeAfjAbzxEU
4ybxhT3XSP/H2Jc1R6qkS/6Va+edvkBABFy73Q8suUmZ2lXLC6aSVAQERACxsPz6cZ3pmdut6eoa
szY7rZKUmYIg4vvc/XNfO9CD15EJ/GLuGSmmFnNb//5m/OrVPz/eTJiNkRkpHoS4SwzL591SzdXh
37/6vy5bcI0+PdxhSretdxT5MIBszfV8r8/jfsYExVVbSCD09Ot42x4kPNhsFu4R6FeQrN4Fv6ma
/rWWAG//6eFXQZUEVQAv1L7dTovtbuoYE/XIisjwMJWx66+AgCJ2I5yet9W8Ui/+zYRA8GdB/P9A
yGH6WYk4zzEMrUPtw8nUE3fQBQRlBW3SXtVOFmk8D0iBsWl6MhESEDYeI1E9qdlhVJU+dKaWxWTZ
lG8LaNqOrOJC+XbNk5iWI8GxagM3ZjLgrqhtIkvXBHDL8Rzf6UHQbMCOmteMpwVkMxgGjnl66hY+
5kY0aNE6j+0jGtt9Oyt2mAQBnLmtw64RAblDNk/1RbgqxBm1tN9bXm05xODV07KOYzZLAA7b3eal
7W6bUpg3N0ud92PbFbXpkFsS+snR96vo4ClEh5tZxnu4Hq5ZPw8t9L02zv01rPdDO095xU1/nKul
3iXKTedeQZ4bhnp96pZZXNGIwV22dyRrlkl95cNm9viYC4o+q98t6KWyaqN+P6HVx/Aih24fU3Lk
4CVSI4loCUvfYwNccNVcRgO6aJ8qL6+2qS+HeoxLrgZ6SoKm3zNfYX5oWhHWXjfzFTKY/KtIpEkW
x4hiadUQ5FtlabmtbMunSEQvLXHVxedhd2BN4o6MJl1plmE5tINdHiOIavN0bJs82IDgGtgknkw/
Q3rRtuw3C+wX+/VnOWpQWVdNC2rkIURUjc7j8WaKhlwM3zoSZIRdSfO7YvVfM25Yyp/Ku9H2K7cW
tRd7qO/bIWsf55/R83I3Ik4CIozxY3o7uF1P8jwXXZethTz/Tp/8i138s3oVyV9hHTC8tSJkVyVp
nmDmf+Em60zwmyv5i4P1s461msG1MJGqs9iIy2YdXsXEvHm+/fLv98Bf/QmfjgkbhG3rS0+eqaX2
QOF2um+b2cvDBgtuSPzf5V/96u/4VASOqYNfWRrgwGuue34XemOuw+o3DcuvXvzTMbEq2CumYYxI
wOlxdGd/umuS33QPv7g+n+WMy5R0odiG9dpuPbXZItq1xDsNDxVvvBtLpt8BAP9anxWmn3VfM0d0
TM1HcgVG0qsKu6W+K/VUM5MB9aIHGkYtK3XM/QT/QBHU2AliUK/7k7mmJPKfoAuY72b45B+5akYQ
6SwiR+sJ89KLtEoQ1FtjcoEyz3yLmnUVWao7JNIqR9tS2kT/7nbA4+rjBP1X58unk1UnUZ0YE8Lm
G17/+YbRpWMat87P2DamP2Q8UZnVkYEJpXB4ZjFBnEw5acP2HofNhGyUBWnZ29rfDh873QioNMLu
3sbu5Ey4bPu1kRXkuczSvrQcdnilSjhQdpkuLm9am5qMEIHpxCDUyGWtZOqGEg4UsHHR4fqwjabf
9boGRM4QbLRyDscmTy63dmzDpRAhtuqMeUsYYsuP2vm+6lbvkOKlvsHT6yOQj6dfndj8vdricM+Q
7VhnaJqn97irR8TwhP4rwEFozoc6jdFCQw5WSLy93HnbPPjl1AXLPRcImkO2AeYaWwSgLatI2b7h
2n6BQjIKyxbJ2geDz+LlA5H2Hc+qJ8phqxvk8YFt+UICZR7mUfD7xVOkSI2u86Hf+Dlul6BAuPUL
36iFSqfdaJfxtcIqgiUZyVq+LPeIYAt+RLLtWd4nrTCZQmjcA0sTxa4GVdv7FVkdNovnyl4irwNN
gNFCdesgB4NEMI1wpBG5QOQg4fif2zaoS29FlDoliy1aCu2LGxt/p2hFJ9yNPsRMOOCLXYSQrdz1
ngf0ok5OqV6QT5508FRIxyVrJKyjiV2rclFodOcmoqWO4uGOijmE/08vh35X+y0UCNxrgjBjqVcD
8Z387sU6DxkgckqzypNrzrXE5i8VSpAo1evViJSJnUpWn+c27PGGQCDEW+LL4IrAk34f4DEpR4z8
ZIvV/d4f5/ZbZUV0axI7PHSi33IPflnvFjj0nZRbmEcfAGDb99GFDI58IbYjft4bbm9YgytRN6Nf
rIb4RzVDSS5pp3dRFwy7tpo6tPKuuu/ttOTprKIjPkybN906ZunC1h0NEBqeLUyNJanqZjd4UPfp
DaMFtkJCoPTVAJKnrcbC5+N2JIbBMM8foRLu1vDib8bdoICb78JG29uRVzBECxqdwzQGe3As6E06
2xEq4tHv7pdEy+euiqPjCvN8rBHllRupZ6wLOKtO9WJfGaRzN6snYHgTBBj77HuWfkFKpMi7ahyv
Jqzq20Am6oJEX3FRgsVn2WgvFzUTOyU2rrJ6EFAwe36bqxiRfyzS1WVJ+XgVzQ5BeWNkrkbckBz6
YLcfbQwdGPFQPY1YvWXNIoWJHMRe52G1gtKomu9z4n9perU9d63wRW48PWAQKJoamJ3DHOTcYpxg
n1iCEnGbbTbNWnQZC8PwUJHE2zVkNrdGLHLIU75ps0snjBgF4DEmVT8KS1jmKOwSQqSh8LUYN1id
KvpSu87lIwN/1q4PNjaHSftwoBV5NUK/KKqcLMG6kyins7hKx4yxdnsI2soW2qZr6ftJvesDCSto
fhitydt4mfJ1kN83rOqSmA7GgKY+RFPMYYZtfkLoQXLf6C+z7s+cErWzflDncvQXXPvYvSfdvEBj
GOJRndo0w/3I+0bZIVPSYH8x3p7O/ZRNYvmJKOwJ6UzbUE5rfMNYd+fTpMUmuRYtp8XsxkJrfeql
zmWz5kSbm2ZLUPfTDcaXKOtP0QRBHt3ySLQ3HVfXtVmuG+6eWYCkGBbNXxsLJGPxxoOYwcI0dYSh
xXnEpMM0fJ08ZK2PvEGHsMD1f5gy1YUXaFv1s3Psw0ClNgddVeSLSLxzOKwwniS0tDBI3lZM1LTQ
GyErdscVK0W/ZPOy5An2UMERt96oq6kjaNbJnDVdfal8/5tafHRU1XBwtX0UHkySWuhzBQ2u1Civ
vFqf3IinOJHPVLCio/WuSqOl5LMv971fYX6nCXAUs6qc8CTmGN7ajQCY1OT2EzFY50lEb9tl3kqc
cFe4LmTftdOu8YYy7NKT57oDgJAS8rYysc1tO/GTwopptCxXGp/iGgbaW32Z5HxZG7j21n7hLw0p
a24P7YQJcRivZlMTzAXxw/NA5gWW0JxmynhL5pj2s0q3AhPs1XgZlgrmN8h6ytEhH7sE0rk0uAkB
32Zeve2xF8NdhCLBlx96DaPyYQJGrY/VkGQwht7rcfqzJdklLr2sqTBFy6pdn2AXmDGPcMAReo2o
CLEntr+N6HY7Ih5kyxQRQ7Yu8TMGVeN8tPrHuo3yItyMER1LB4wrNwgPSV3kPQJSxENq1SGJkmvf
tmOOQ4RDf4dxnqbrpszaYL2KhQHxFHoA2pL1QWo1ZXw2KVD8OCo+ILSv6RLBf5gkINxU2+79pTp6
DS9dso77ZY76AsThlfTEAVEQa8EEnvpKE2hKQX581DxjwVPviq3Mw+SgJns20rvAhPcsrYqhl/D+
iLfTyBTf2Y9hzMrZr2xcv/n+3CAMabK5nJtzD29r5boSHWbzRPweDlst3qie9JZFwyxg+efumlo8
bJ4UO4Z7wjISRIeNYmYRkKje+QKPLDMpPLqGFaw8DCXPVdzBC37S5iXsaLrjErERzVB2YY2Ag7AK
cy8QOO3aXj8hnnd5Grdt31XLrvb87psXeXYfgxzI+egHOfwp4ZXiIiiNHIoAoqbxVgTgsOswftUa
LpKE7plzRz3LL1XEzo1XH6Z1wx/hMHkepy0/cIZOFcuu7Ae9G6vKOzVSHmPmgr1IguVSmeCBz/xC
JIUaWLXjcYiqClVqG+WJN+GJYej6Ep2Fkyk7HQan1rPsLQ4x02VDog84zI5OJhnFewd9f7strcv6
oQdt3E87uiIRqjIce/VaRpw+q4rcJHTp8xSKM5EMzyul+TJEr6SPX+sZhM/AV5nboJrzaQaEXSdV
m1HG71q+PUay261hi4j2TR9jozEoVKeuyzD8nCUNdmCsQSFrb89jDTML4s/lEuqlnOhcFzEJ+lLN
PSnk2rRlGzCMzH+BtubVbdvZd/NlcraQot916QjmS9hXn7enbq0uXjVcbZ06B/hjUx2Uul3uqwDQ
DirAh9hLm5yvOBQ21CX+hL0+/omWZjzXNCoqXq3FWhOD3hWTEUtzhFWfd/SrtDuino2OBNJx2SJw
VtveL2qVjmeUIXVhguktXjARaMOibeOdauuw9Pz4fh28UmmzZmySw4NKdHxLWlUMVJy9Pr2iy3bk
EarVBEO2CcybpX6yjYUGW865Q1hnFplwvBJGA+KZoZmu3fDRstySzXuMNr6v/Dlf7VBuEy2r1ZXJ
qndpOzZZSOczDOgjgBmYGdSAN6b4MfJMe+QTfYy68BrXq8NmZPdCpgVf2qJnfdmQdLeNCNpY59Io
7CAo3VFtLFlAZg0tFbQZKasRUQaQCo4ReSDa/WbwYXFH7xHgic3Edzpz849pkOzQAIDJmK7IiekA
030cA2M9nKUuqPZuIjXkE0LZSS/uJm++TiUxgEnYBfbsea0WrOcABS1aLxTtsOdCUVBlqQm+O0/v
WRNmQLpOG8AjZ8dCSKC5azu/rovCfF07ft1UZ/Z89W6DhT1ZH7rZela71LgC/r1Fb0ku6zqHvruI
NVxlUy/fTFAShxTMmr9tyK3NadCA+tPbZeDDD+rhtdA/3LQ+hbI4aHcRSU6JMCKrSWSLKsQkzwBh
jBiid6ZxTZZo9U7e2u6Xnr3paHzuxXiauvibY90laZDcUpMhSwJXOqFRsGqeRXa8aTHbum7wnXAj
w7tDz25TnpNEH9hMStEEXyIMaXSTB1ETqbedl0zrfoVKfacWUeeN4DfTKptCMU2OCac/yBIuUEUB
iKPhU4Ao6vtoUiFqoigqFs5vhb9dWBKfAxqcZ4NchlpS/HHSlFWA6LQ0Dk4D8EjiTUM2dNFtKGpE
8LVFYHCqqvD7EM9nbxHnngx3s5PILvVzuf6YsFh6Q+64e+8JVJ4Q9RDy3TSv0DbfyeAlrt69ym3Z
EKfn1PeO4Yi5O/luXXIjvepZTf1b2w3gRQXit9rmpqZBB53ECg8IrrD3+IhV1OG9G8e1oIifxxkY
1nER1fQHQlumyzx6YIZjESbIa3btffRxvo/9d+F94KVjOcqg3Hx/zz30r51/B9D15IFjlubjF2iQ
pbV/Yd0bGv/nZvDPyboUC2newk3fNT16bGhRzALEf1rfBgmVozJl39DbWDCE0S5iL9B8VCnSR9fA
nGbin2A6AA1qTw/S+cVSdQUz4w4fNV9MXa5IZYe3wi7yxU00ksOix30kGTxB13SPBu/YKZR2CEAb
rkgn4v2ymhniSSzXcD5trs1Eu2Vbok3upmmv5DObgRzX9/NWy3Ob4EH1Fa7OpG4aX525EGXtVzuC
CTh4fsOCLUHSMOK7q2BRWTXKvRxQCHlPqGQPJohFMZB7WIpCpxuIUtj1LagW1Fq0dHHzfUUxP9fs
Ei6wyiDbPu7eGP4jPZLHHfmGww0NWd1/J5V96238DeHrzzQlz5Dp5sQLHyUUm0U72ROtAD2o8Q4O
LHM95FHFb+p2vVWmyjxq/TwwKLk4xyMhsX+MzxTnsyI/p6h9Cnny4Pc8a40s2uHZAZ/s3c9o+qrt
kx5CCMq+zOlt3DalF39d3ZuITbZMyB0MH6cJrtUJBlqR5TysdxZmfM1TW/NsxF4yDGu+8nS3bpDn
GPvON/JaNwlS5F9g/HNaW3JK3BuGUy/BMBXxys8s7F5U6q1gFti1WOVlwQQJZqiTH4CN1a6eASzj
fs0rnNWii6jDvmBBnY3o//V01VB2CKIQCX7Rj5r83Oihc+ZRiadGhl8n2Kg3MYAN9PcOIZ8mQTeu
0yLG7/v+PUnvPPy/2N5MgcixSR+pgVeYavboCHAFT4zEJeIQQQFY8B0qS5V/lyzwMbVUHpdtLWpn
CLYjyCfhLOd4XartotZ7HZ5nTMBPGGbGxa859GbmhHDdfIRvsf7pVY8qvKsGWcAfpKjhNNqqKz1H
R+Xw2RCaXutH1kR5R4ZjP7Kj1ixr528d314CxbNqQpUW3378cS7FwdiXq/+A5NbCdclhmn4yN8HM
0uCRb8JyXtxNgs6Pf9hRoLmKuu063uKzmFk+QkLRufQpTlmRtKhgK0DE5Af35leBo3mRFX7kzUHr
3NC+WDFW12hMxcIedcIIs+/N2ZjKL8C4r0R3jtA3LoHBkwGvgX4pKBJbEzjisbErrGvuJOlPnt5Q
iXV4GhETFYjTNsli9Nsdj7+pNM2HafHyePviRz/jXl7rZL7Sk36wq84mvsDzdPEOVWiOIWMvDpgP
tpbdMrOLi7Gsuy3z0LkNC3gwA2Oi6FvQ4ZPOQPjZ16Z5VVFV+iR+VPCqGc1QrjBHrzqIa6fqS++a
xxphNvXiXVde8DUwaDSn56V/Uaw5h4iJ4SstDHmqBiykqsbq4Si6G/UQ0vSKAO/Unbmux/B5bdbv
yAFOh3EHd7jSRCdvVF/bKrQ7gia9NhUQxBhrLiZV3ttg39eQUVV3zsBA2keYfQZQ7BnAIrLnojhf
awDqfX9Rbcdy6cUAvwNaSmewDDh11xvIqdM0pjwzi8umdSqsv8IKxp4Mfw8t7lhc82eJBVPBhxjo
jYHXN3FHioentVvBE51vqBM6cFUUeI3rcamZzcYOmpeqQxpGcJn7jyispozmDuAn3NxWBCzILevc
5WMRJd5YhAj6CjdVLLCA5xhbSugtDcEqoeZ1fC3jPoGpTkKAWcgdTap8VvOd5w0Qrl5zcmmlKtcK
+JntUbTYTMWoyYm/F4IdZP2CdOU9W0Sp4lvWD8AV/NwP3hfSnmna7Ec5HADgPxkEMM/NUnpTX0Qw
+4rhjluHZ6/C/Z9MHrnXlqa3psNMVfyCHhYogTzH3oS6lktE9KJub2aoJUfQqyAA4p4CCuthosSw
yWGj0w1Iudof93hIzio8cfH2AeNAXDoDdziwJMBE1XFgukjCLg/6W81vKjzZOjlCjAmbUuibQZYJ
HyfTjAXStK+LXJ+SGrbyLP3pT8PD4mNExtkM4NRpSaYXgZyJFFcV0HieBmh2zeQ/oTHqC3DnyLAj
/RVDRgb6iMYWpCNfN8yVL+pmxG23M4RReJRBdn58OUsObX14aNT0bHqDm8/fPNngwUZEfDs+e/bG
SniJT1UMs7D2AtnHeUHOeo6hoV2TdpiDfgtidKfB+Dz4QWk6j2Z17ZXGW091tCBajKBsF2q68iqh
D254a9r1hISeUhB5gQA6b6rmro8E0kkQrFlJ8gDO8Rvv9HXipwBbRFxQ5LnrBCFoMXXnUNDrQc71
UU4w/3JzlByiwP8WR9tYCiW/JH3tgR64pzw5RrEoR+uj9oXr7nJwHymkCp1OpjTPW/8uYPbFt/5r
pdS3EbV7lsTycZnn6D70UwiCb914csByYee+Z+K4eF1ZfdjXgwcYD+Gw5Iw+IlL8mGAW06vkvjZw
LKqln60z3WFNPwUwSQcNHSKrIGMi8Hci1eHXuo9TAAo28sKd2LY4ProQDWmeIsEUfmZNk/zsB0vN
NapidzNqNt+ujQMgzXjcfUnEyF+ayAOQ0khDslCj2aiEN+ySzYTf0gXW+rXnfWGEkyfpr77JEtZU
CqI/HxuNluFvhA6/0gJ8diEZI+6vHQmDK6AMcBr3STid15CDVmhixW+DWQFfs9DAzED5Yi/AFhCN
78kGj7h8DBCynf97PvAXzO1ngxIp5bwyy/wrUw/0gU1C36AKbIOi5lTcOZ3WT6CWsKDSdcVUqDG/
Gzj91Rt/EgNK/4OM6jw4Efiu2o0EG6SzCbnWkw+XRI0snEvDOppXMVayc83vJrN+RVXRD+bvHyRk
PPFC7bGaXKttACAke3oVNVog/ToV92rzkCW+AAMUI8nXAInRI1RafVooO15vqF7B73wHpk2Kjq+I
qjHAOmj78eE/EMVWjehuPrTbBux+MMWnpsf+kfoKBpBU4zxow4dKujsgKgZ5Nw2ihAROeie+pn17
aCgpSL3uF1uXQ2V/9h1rwLyAIhi1E0XcAJCq+wk+zKZHJ7XG2NrqNt+G9AwcufRGUF/DRn/yCm3b
KMPfDXr8QpZDP/GtvtmEH1NNruu4PkmzPUKe+vzv19+fo56qW2slj29//cMLA7CTCRQ4n5hDNwi4
S0l/g+UXv74p+lP1keeS/Sie9QEclb+HIMvPvng5XFfeMNBymrMHiyDFZt/k9f5nnb/WiCXE8Nvv
jF7+tXU6PtEnmY7vbchikiu5MnggMzOoh4GmoE01eUsnd7QfBmFzlSstT2pCbqbtEZUo6rem73Y9
pDJWpT0UrTPYsu15Hv1Xwv3+0Kb6N34xv2C/6ce//8MCtrpuO4z+QEwNNBQBDiPJtnZL8175svj3
d+VXarLPljTYiDcQPjOkSpmf/9i+LAinxMh5djdnqOh+8y6/2gI+aQQmQ+hGGYuB0uN6soiNRwiV
+q++qQIU/uDxsO6D+B6QAlyMTNe+/fnX/efr8l/1O5Tlf64u/bf/xtevYMempubm05d/e1Q9/vff
H7/zf3/mn3/jb/t3dXnp3/XnH/qn38Hr/v19ixfz8k9flNI0Bi3b+7Tev2vbmT9fH5/w4yf/f7/5
H+9/vsrjOrz/9Y9XZaX5eLUabPoff//Wx2P0oUj5z398+b9/7+Pz//WPvV1f5Pvnn39/0QYPYBz8
heIZ9Fka4Zoz8uEzML//729Ff6F+GMb49yj1wz+/JaHu5H/9I/4LY5TFILHwK4lPPiy8tLIf3wr/
ArvelEB/naLwBsvG/vg/n+yfbs3/3Kr/kKASFA5e/dc/6J8DEf+zQSSERjG8Z+HNywKCz/JZPd5Q
zlI9uzirlpC8C4VOb1JKnVqW+OdlxeQooFfnAfxdYRymw5Ff0c6fdrwCOzDrpjqpgKucW8BvYyQx
pY06cI8JbvtT2iY5GjA9ezLpuiB6Gc6OePzVwFX7yHs7n4EbAxzGGYgHwAhU5drxF/ehWKi3CKdn
ksa7JajS2yip0RBK0111Fbo6s43KB82r4G4QUXJVh/50reMNttbwBL8C6E1fR88CMo03suMYCNmL
pQv2tgaXOfBZXRECRrWnNdRMoDFQn/jkKJdFPBKi5KlJPfYjqgQQDuPh9MSec5nlxM8KatDc8eSH
tFtUai38oxcDR8Cr8bttDrzvBFbhueyX9dAjtuigmzS9apw1RyjQ+9MCxGW3wTUBXCw4RZuzOOwu
0sX0LGu+XhKZ9nvtJeOxVgD/JwEmfEijDS0/20AgzsFuBN9/tYEa+KJUHD+O6ccO2TQMUT6CC+/O
8Qm1Ye0ZpDkEFiUbuLAoSzwBby+wSG+eI/Mumtr1OfX0eEwq0pVLOrMTp1odPTW4k/G96GBM5Be8
BhmVydbGryhnRFjaJaCnWTsN2hSo500y40bljfH8I2fxUvQ6XE5jO4GrxK59bd1Gr13vG5krXiNi
sef9g0nn9jrkgy1rOSYPJpqGYx0OwR0dDTBtZ9VjaFdwj3EKz4pEgt2CnmQZDv3ggA4jEKO+QuXc
aCCL2wokr192Id3M17BnSDZpOn9H047uXW/FLumJF6HmGNxu1qzbVY5WvFRuTn4IMi237bCkJ664
glao3vJm6oHgaBuRZ2EdvYaPZfgzAukJ6JBqUSZLte3A6E5QacQ8QbcBLbtnOENeU6hphEzHnjWP
BPz+li/WjF0mVY3ObJv79FlyL3hKWB9fIG7pnyokBJ9mtVXntZq9U6ghQZnr6DDZgCV3hHm8zdee
QB2xcge0IGmtN56F5j1ctiexTfumi7qbBGZad8aF3SkKk/Gth6yGZtu2+e7QxCvoRYkRtSWvtJS3
1STlcyOW5d2QFk2dwoGbofvDZPBUqadtCiBkWcMBOOy8IbeoqhKKTnYZJ4Bl8GV6iv1NzZmwcwVI
MY3FDSVjYHYSjyDM5X2SiGLSUXPsSKrBTGK4EXffz3G01mthuzDMw2hQwK7G6nmLK3Y2SwygqAXy
3zf4iVnq78wtwVeuwRoKOgt8fEVPk2x+MhLepbSeXr0kbYoJV+Yk9BzDZ1DZvNEDLZWYUmRuJ6OP
imKBXjbtQXXFYYSueKBHvHA59LMpgkEgbTNyChOW8pqmq3/xrIH0UG7LDQGDDARR3m5EnjHBc4Ob
vIfGa3gfrCNFAgFChpSP5ChT1WZO1rTs6xaTShAY1olE1IaWLypKozy2DFpcF0LVISoMYINbw6dJ
74WKRjRalbptk8or4elLH2a7gXEgytkrtOFhPo0iBYCLbh+rZshdXN1tbWNegtrBf8+f/G8UY3pg
C+MR+gGsgpFgjhOOnZnf1uJ58PCIwmToodIWBB2ijYh1N0vtQ7rqHUxE7nH+0ItLo6lIFuIKM7Xx
aZj8YOeaxbvtW28tgW2DfBnRLmnIj6+w7CnIHmqbcRfwBp5n3Jhj5abtFDSVPSLt2j9Nkb/ehMKn
4El05PZNtVBU6PraAKRqge3kKtLmK5eAxaZE2cuoFzx3fGJnn4qjT+aLhLDq2DEDNmY1Nl9oRfZA
oYd8XuNntlbAnBfW53bUbVF1AcBvSjGEXactFLqbX0bjGO4jP/jA4fS7Upx9B1pvbqPKDfslEn0e
2Xg7bhALCDaIHY1MX3YgGX5CxBchywcZP5et2e47Gzx2g3qtuX8nlcdyNYm6RIF1006636UWj8m4
zq++8J4cgIGHYXMztmmKaV4ACNF+Xtb4GySJbChS4tarqUnAR3iuOUTj/2LuPJYbV7Y1/SodPccJ
eDMFQE9KpFxJmiCqVBI8kEjYxNPfj/t2D84ZdMSd9USxd5VKIsE0a/1uNTdOovWY5qM8CTy5iBuK
ZTf7cEisFtaNbfPO0C7+TezA3a19ia+rCsqUHVYECcwPOrCnqtX5eJpOjjnIvp2JaFlz61rrjlPu
uoC7Zucak+eSImkx/Xhcpqd6Jcoi54ibtpxx87B1cs1i7ePhP9SNan6yfkWu1TFdPpoaVdOwuvMG
GzdMXIqO6U9rj6zatHObNOw9aPa6ldlTyW/4kLXr39osb7Wt05mwnw1k2WcHfrseZx1tyFFnNnG7
k6bK000XuNYLigOgHqlgZ4wM4mifSxTcTKjiwo06288IyO/Ap3zOgV+DCkYPCKX2m0jPtalDipFI
SBdKLYSlk20TclSkabHLdA0Do+PBpRaBdR40ZEiEWs54qU3qJCDyobKJStKQLure2n7ANxFEaExO
E1MqeTSra1Az3lQGTJbpq/RdWgJpejdaY7HrWY+Xjk/zr+5M9dUPdONTYzP9yBRQfgwQ0w+pETzP
FkllSZ5zKojF7k5ZXRXNhrze8dM3F/Vmd6jWlfBLhvPoqBZ41+I8urm3wzTVHOXsVz56OT0HUWkC
bjykzE/dbIu/VtLbv1bVqBMyw4FQ136UxK+QzHXRuqQ6rtqdAdLGMcfhM4tHZbjyPMwqIMBXQ4Hg
VJUAcfNI3a1HF1LRKN9VUAyHqWuDiB85fptyAcJtKn1nprONGxxk23Sp6qiCACC9hogeO7Pi0kIy
Zvnr8ndWwj37Y5OfbaNTV9JstCYuk9qGo6iNvbZM7UvpD/N5JEdxe495OtrafYLaWGcgjr7YF70f
bBo/LQC3OuPPZHuILrEzmDe98YqDkQ/rqc7SIDbUAsmkeTJhCpstkZOYNQC639/ceUAlVHeA32rC
WOqjFkW85piXpVx72Fu9uBl1t95SbVHwPH2yH7LFevE1o/5MK6s5rkmC0HGA8vAWkjvNRreRO6Dm
QT3jPdSw+hEzL5KNcCzYoKVd55PQlpo700G9R/k3I4qwm1l/MqwOGGEKxqieu5Rpz6WDminV3Zd6
yfKLQO30xy2m8rLMpgE/VwtxBIFF2Js3uXZLoefj0pXpWeXVsB96tTyi+5MbOv8KmV0xfDSJIpl5
WJAUGMoYI2pj2FFKkgejHlO0TPbyMKxzezSKekWa2BtmVKnGOpfEhelha7brj1G12lX6Y7upA6kj
Z1yaxzUrrIh7Zt1lslUPhTa7z//zTvGSf8m2b3+G/+wD/611fBTfzfMgv7+Hy2/xn9/5/2HHeLfW
/T86xt9//r3BvH/7fzeMhv0v594LBr5jOYbj3mNu/rtf9P/lBu6966Pl0x0dlP5//6//0y6a/6IR
dBmEokMf+v/0hP+3XdSsfwWBbRiB75sO3Z5BvPz/oF+06A7/TYvuE8/tup5vkSLPpeN4/4mTIEco
hrmrN4Zym5Nw2ph58JE0MZYtB5id8rQOLyb9xLnP7wdyVj06OSLDqnW7yBeZFbUlfYAgazysGQGp
KcKV16l9HjPvIKYiVtkgIuFQAJnqY8R1fEK3nAFlsruSUTAUOXGwEElD28Ne1XP97hXIPOgkvYs2
azcxjMcWBue98qB42NfONjDRdnUNBxWsu3eiYlr37Ku/Ro0rqiiC7Ih+LB6VXC5WJf3YtBfaFc7I
hBY1L+tgUwXLNhDCi1dJhK/sZi0eVPtYezZzfPF1PU4DxoE8lVGbL0giV/RNnatTsIzITq2uuwOh
9M+V3f4I5B00BA9K97WH0s1kVM2Feyiz6VEFzLu0RvO82G4QoUprd8hV49Spn0q7fy6sgVpeL9H0
JRY2QcZ/cmKpvcN18wsly8us8qtjLM7eTO03y/mVIxY+zEwF3wwuuGsG2Z9pPg57d9i7g188jEW5
G+FjLqJrs5s9ctcwoQ81cm+fApE+VbKxXgbDyini3WXrDBb/zpyflD3fnweVY10N0ejr7wtjoLa1
iZI0L/1Xf3X5uQXjJn2zhYwayhfD4f03WpqehSbtp6F+6VPtmOqogGYxc+T0E3a4oro4Kv1dquzL
Kx0sWiJ5CNIV7i4haCfr7Cqex+pX5rf62aKo8SmLd3oJz4oberFJ7Amyer23w8XWnYpgY/QqAsZo
EdNVA0JMht8hJ0bL7Er11da9/mfoD6nLKsy6Zdos41hslNaVFLQIcU3xK7fTeB5ckF/Ykk2ybjwZ
yAN6dhIavGiFC3mb2K1btO9uOE7FG8uzfsWRjKUiHUVoa6nY200b7JS/6Fs1NffyIItt39CjQa+N
rb7QRVQzXrayvtN/phbr4/htC904lrPz2K71sfGMbLdOvL/BQDLmF2mxd4hDcmjtnbprtsskqzOZ
A4Si2SaqgVFuOouU3sTICZqtkEUZ00tVrumzkSDTM1FTB47FkLx2axvBGlW0OVKvr2XpfAZiw4GS
R0W/gCS00yYTXvbY3I3bqOL1TWGLk7Ty7FliQnjWMgc5mcOwt4qIziijAHqppibYG0TDytUMeyRe
D7jLIqrq7GWsGQKCZMDd22udv5TSPtqGv57osTZ1LTO8fvoX6Yv+VTSJfl2fpnkMTk77y3XTy9iP
aou/867KnoJt28zNri2GsNacQ1/VztZtyjwGfArrMpXxqv62Iv/rKm3Yz9axd/0xdF1DO1arfFWT
49E+6mfpC/1g9M1trVyCE6r5MU98EfWWoyLbubVBD5fWOXvI8DoscpSpCOyzEI4A0DY1B06/9W0F
Xt3oboVuUUeIZmosO+RXR/ARyoRhuPSoEOJZzQiz1uDSZaBdmA2gESeDUcjIUY+S0b4EqK1yq5VP
82ilF5Wme+p0HyUzOgE6b+8wG+IVbocZ4xqCoF4gtdLrn9kbm2teeR+6hDpFx2+TNo4TqWE3gqD0
71ZrW6eKkBrXF0cltW+vRFnfrWU8uMO8E+aY7cHFboZf1yfVllEbZDpiiOotENCJbS8G1kmkFzn1
2+yGBURhmwf2G21hvxEZjaiaelQmI8FFtdOehrUmo28QZayclf60v9CU4ZF1xG/2bLUpUqvhceAa
nYKivwzgNUgDT55AL6xoGeN0MR4LhGtx6+iHzk2+myqNfARN4SgR5Kml+6V8YMW6a/82LfS90rgq
emQMKuvaTVvP+d5TYtPauXNTHrdJTyiP2OTzTJlYlj0/VCKtr3/pvlN8VndC2kPyYBglK9wavLht
kLOS324Kd4uOS0NSUpVx06BvRngz8erPKCQP5oSPZx3nOCvaM91/dVxqfzqmiPALNH6P9dA/2FS2
O4LMCDGDXK2P/3zJxoY3lAcb02ueeTh3wXbXyyPSvx699P0///n/HDQIeTctkdRcA2vT8KFq/IXO
j5TTzVAiO8h0yKI5Db5SM98CPX0Ouvw7Npm6ZjqKC8AC4uc7M4mKIT+69szciSF/GZfEjO26cbbe
6raH9VRofRAyDznhAkDvyL0JvJH6v7lteUOcmCe3x3vQBsWxDEQRaokLazxYIp587a8+syI5P7wt
QyyZfVQx8NFQFo1H0+4zq//OzG5Ao2Viixie16R2PsY0f156bYWPdJ3z0KIg1tPyZyqzBHwUYE2b
/COhCEvomnNG0nD2LVpt3Y5lq2J/1vi4TD05TDiiQ2ZXjzdHSmvft9Zb6o4gemVxQHy5xtOCHNYq
JyP0aR/cxm2wRCv73ATeIWF2UJSVSxm3SUDMLFfXYvDQKiu5I50r5hueXt8ZP/7oHpqhG8/VdEj0
FUeyJfVDqllbNNLTBtUM0IF0tS2WqR9FN3YR/fTR9j1wrUXm3gp7SSs7beqTkSCtRoCKCaGxzwrV
t5lM6tn0xYNt5lrc0DyGgW+6MU3//Fwm4jZNlfGMVYqiCA81oRQgetNa7Cej2wmHTZZNxqmqmN02
e3Z7bHwr0lLb2rnjaIVGbaCmbvGZ+XOjYar+8BZBtKVu5Hs1S6YHqMZFUkLv6mloefmtTmQCbWx8
zeWK8ZcZ284sd6ZPF5KLct+4Y3KdNM5A3dcfcgYoPq5dt+wQR1+CCqxGBagW9QrCWalka9rdslm7
0J0LLTaqyYvwGR0lPsBDknoruN9sRMmYdsh/hiBsTNJxB2nQzwpE7MVkc3AP50Cf37xuaQ8Jnusi
9SGwFICXnyr3ZCzjc9l7T6B93H2djwoqUPPRrDuwM29BO2L9nUdC8msB8a/sOyFc76uMmLGp941r
uoAAoxKSGNHCqid5LRV385adYYVAAYxzKUo8WW9n4rFi3WwBtV48c2p2chj5gWpAen3/ElRPJfbl
Y9KYNyHGgwOj3STFclXu+uIpZ97CkWOkyhc8I/3wgKSL+0pzQFXr6mHpnODmF3tttT6DUm85PxHV
ata3VsJTj3qPK1A6Ueav6SlPuBasFFiK8i2G2rsYNM67CnOPtrrDZzFLc7Pkc5wMZcC1YJuXuiiz
jWSK/DaZWemupfb2bLJb81FnXHiltjzxo4uX5gMZeh8vvlMxNLzBauP3x0TvnC3DabUm2c6eVd06
zfThYfRzoRvNa885a7f23qpm+6tsf+hy8gc9wZHnKsT9nXpt5JRf26RjABzUbdTT8poyPSR5GxB4
oiXhajTzweE0xZKDG3+qu2vVhYVfrfvR5NDVvcl6hXoyy3yNbY2bxq+T7hlU6E2s6AR6v0G+NuQX
ozTRZEepgn5BYRNaKH5uvtS/DFAsv9ZSUD6e3NQjcPEGILQikP3WAX8KSzbibEHP9gzDXrS46CZ7
e39hEZnUr001X0pFxE9hUIC32vysJ3V7zDMVuTVCHIfpKqc883a4OhbCkY0OEXL1NUlnjfXiEEx1
wX7yxquvIaUuyxNUoB0GnQGWaeVRlzj+o3RHP/YwA1A+LaJ9VBg790zU2klSE8IuL1+bLuVh1WZs
OkUbmX7jxQ5OvoNXT6jvguFSFtoUrvgy4sEenL2vO2IzqDGLkkZUJ5dp7W8mngmkwYZ90a1p2FOE
gOf40TQ4bFVr4v71Ci6KHkmvFnyZhXVhEs3ztPAABwM1aTFEPlo+o9fUuy6rdWfwEHaGD3hfkdqV
DAncW48rSrj5wzryz1y/xNe1Oo8c7qQuVPrGsQLCBlNxUNTYhzZN/rSq/WgC7CauU5+rrqezoSYP
WnqopCkZ88OWR2PKCU0ZpvajtV24dHEtFBafQN56kZUU23nWyL41Myr6ScBqOW+dK54KkO6vfCLV
c0ZA5egd+H+pw7rtyBBxwsHtPgYtaA9BIzsEt9OHlKL6sBqxbhgFwsBWv7ofy6seLUv+msrs5io0
dMKFFnBGN8rS2tqtq3wzhaM9yLmIK2qdqR/LQ7Xi9+hk8Rg0GIgXjbPQ79ZmUxOoG2vjcrSMDqhf
DMumcuSInutsta6DqVIWO63RL0Gj/5JGXu086SManQllowTGdKojYG0+khbSC/dJVmdvdkuzvPBB
x2tqMebCJ64IgJTN4MgIRdn6UM3eIykiv0zXXx8mS18AfjFHVZ06t9Oq7REn2XH+VFkrusC0+w22
OMW5W77M01BHada+GUj8Nrkv/Ie+tH7ZVb7VigYosLt7RrJsDPVqfDRkPRw1SMBI2AvErn6SXTFG
4O1t7HB1aODzKBPX9dArdUGEieFlycNVSxPEH/5mmQuJ3u2cFViglz5/o3AfQ2Nyx7Of0qQXmQ1D
ViL79RM3CRkl5m2STsK2MWdyN5b51knEhxYk0623TqZZLw8622UeVHrBa9zH3grnlAz+aoVLT95z
sPTDyVDZYZm64OGfP2LyCTIKgRlobUp5Mu5f1nlARRr0l2a71muyHQwcVnZqA/ImJYkAq8oB8lGP
9HIiyKy2U86Y+o9vDeaJ/sO8ybQeYwdGrMkRidqLJi4V40rD3DOm3YzjFmtuop+U8qGb6hzSaqCw
hny9iSkaGnc92i0qywmsstAHdL+Ldaiz59qqzbPdqV+LM73oHnYhLXfSvaq64KYH01mfUZXi4oCp
QdE5qOUT52kQYcGXB+kk5Oln3YOuUQZnuNjJhPFVXC0YSMuyKI6qBNrHots4CaBE27z0xdgxwTPw
WByVjy7SW+vpSXdsNMlcepXlQ532XbR0MKcV50Ioe/pcR7b2bmgLgpzLdFs6Pe5vknRC89uVhr7X
C+8F0+Vw/OeLMSVXMdc3K785Ewo6MBKGU04UnrO5HeGGb8LcBEgDonTw80fdbaZNT7xeaEhriuBg
hjv9uZzLDNDDaLU6Nqfe21UGmRPkr7+aLORthvkbThMhsH11etU+4fUn8bt2l8gQ3RFluwN1cEeL
sOyZivgsWyJHFbklw9lk6M4KGotHImpcGTxNaf9jCEeGSUaFWi281qxFHavTOgodtYBfaEeD6J/Q
DPRvNyh/+3IScV+s1VmkiK6M4JWHsG4Ra+L5LzT35uANxZdtHGyWAZ9cqsSpMTuE+2bZEreTV4ek
TXCKAbIrYTJrgpAQ3bphIwXfrxo8A3b7RAjB3veX0KxTN3YkO60W+qsx5dsW3pd7o+zjPLFPazJ/
89qbXd67B1mCvoFLH3qLOFih3CVOOnC8JT0HplE9S+NJm3Cid5P/NUzBR+3MTVjY9E+2W5+cbrUh
Ne+KblS0eycXZiSm9NGsTj6y4AjfFaX25F8sDIqRDLLfmh28ieXeBk4wRIv26Kv2gcJsZzYZlLrZ
QJRV9aPKjEfPiDDCHtsOVL/xqPNXi/MmX995zYhEhuXZrid7s87VVzPMf1aTV045WKjy3fPrYbfK
F8/X2hAqjM9CEnSB3W6KlYtnLUsoHhiUfJjmgJtWeo+lxRUBXlnu+bS3vaWVcVF6WJxHdwfNr1XN
ryadJtpXYBC8aTJ0rWA8OerXfaRqTu5BOfWn+6uSbo6FAOtM2k4PLaMTZml08ZDVr37pF1tPWsFR
Lssxl/OPVSblT8ocH1LHptk9TAn2ATkZE5wuwlmCB6IpV/kxs/woGyT3PsEMee1ehMBVVEoZGWb3
oFG4RXWD5atsNpn2nUvYth6hSeS4ybXXHOfWeagp4e3Ojf7jDeqHW7UNl4rmoenv5+19xoa7vg7t
eh0DSFbNnqdoornjjts4Zcbm9dyLPvtuOOHB1PsceNdtsfgu+T6p3U87YHFSF7epYfzyWhgu/SkP
4BzHfJgwm2bFac2Zk1IrlN3ebDxOcvndV8+6es39biOMCsO8VacnuN/YmrpbW2uvjTfIazoQj1Ll
JMNPxXIqxkI757lzXMzhGb4tHoWp3Sx7Mw+F4NgWqA4Ddw49nXae9ntyp35TLyU538U2vatOG6ZC
AqtpgGn5dMJlkGxyN+np1fDfLBmZILoLYjk0m2o0tzK3HxufscKS4TFOke6arPqrFex/9vgQrosm
QQGTk6dpEOHCryLlMl0A+gce27obWYIO4DiCD3heibmHY+WJ9sthWRiabiObIRak/PES4sX05TY5
LaaMqd8qRg0j/TZOyJevoAB4Hiz9V7ooHeuheDXm/r1Yu+/Ea17XFozeNfvPuowXZe8Wy0p/kqLZ
L3qysQfpQai7wEkN+Qpz52gbp7C35hAMx8oYPwAMwryzdqU1FYc6SDOERcZHkhqnrtR2VW6+1zZC
/XYtS4wxksIWI03BZVggg8Y3Wj8Xi7ppmfeoN/y6gk977eVmGdzTKquwNWLfB4nKIJh3OAvMiAQS
LXbKMQ2JDeKpc0UFyrY2Wl1GfZ7ijAv837WJLqYUn+13PYDWBGn/7nNhQxJcBnPB4pjyjetYbVc9
+BgShP9G3b+7tqfhCS1vqWPuGTFURL4CiBWz/9P3otu4ZRHZVfAwdeP3qjQaU01HHmxbj8Fqvmop
dsZB/UE6wfqRtReqOngHyDnWdRpLHRs4OjlJiI17RF5JQmpREIkfVI+zwhEv6KtCTf+TYfnBZ0wZ
7X+YyuE1BMXnUttfSZlxZKHV4ZY4Z1ByRZVvHI3yYUjGp3SU7K/kRZfS3a7ASq6uqZ2cskuK7evB
D5I3FofJyZzc4MQ/6jv5Cip6Ml0yg6TJfmyrndMGx7JikUyBest1atmkTE7uaG9zd93TsEfMuCui
bBVPQ27vK6JGM22Jxl6PWhdMDN3GJXfGq5MzhE7Vc9yaze+5aA6NVTKsJU9/mplv6wOc2dpQNqEy
OmiR3/m4HqRWvPZ2+w7xdYHzRnnEJgprA6iSjf1pV4yMYAgvmpMWdNuo76gVU6Jrqm7Pyx+TkRs0
S7A6F1Dbs/hdiOQGfD6HGQ4hFEQeXfvkrBtXQ+KN6PzTEcT09PJZaxktl034ydqBSgcwVaSvdrV8
p3AnZHJw/QMiHYphuKoM6ZXkD2oLtiGZ3UizeTiGYZKFnJnHrh9orGz7dw+nOnRPVtCVsVY2760t
f3csgQ3FchtrgXEc0+ZXsDjfSgV2ONTLVafK3jjYilCDxs5S/dhFdQS8lA9rilG9uxr3X6zbvPpZ
8ms6VBybMh1sYLHqOH6Zc72fy2LvFtqlLqu4xOk9LdWeyW/FVkr8GOZwzaknyvKzCfxjbZhb1dAp
sm6vSAlLotDDcU3ALSpekHOHPgAfJi/NdwYShHSdzkSWvLVkqRZV+ch1+pZ5SoFO0fs3h9pVz7pm
3WxSVda6xda4KMjjb0Nh7rGM+uhWRk6I8vJglsMvHWtZK/jIUg27NXEdfG5q2yeeCoXBEM6RNW6j
wJw7XF9YcziNF/tS+4yTS9sbWYAPABwq1isJaePbO7oCI9S6+Tkb60OVeSBo1btYBo/Bts2rb3K/
dYjgAnK0Nx65rcSeRD7lVWjMREJ2DnJxs3r17bimACjJAQnBXA9wpl+w4gQhjRULKXHjfDLetCWz
ceYDpIIYqQBD7cjUx1jlOh+2LvloDJK4TayK6YoNUkrnT9ODTBTlk5aaaTRAn0bIYI5oI3jAGjo/
K3vy8ZlkI15uNevPyN/5m1ZtKuqYAgMkRdm62G+ukDte9atrg1OZnXz29f59sMbn1JtBpsY7IEmW
as+pKHi7GOT+WKI8Dcn0J6jkWWkTeQROgGTLWzc9ybux4dpbXe8o2PzhgfN1NddNaoxnl3Q6V7Rn
VXg3lWFcrZq/3i/EnG+JNK7KxLyORwHerfXiDi4hHLQTS44B082RwkPHdF17G7cd/wImncn8Qci3
nxZ1rYevVeBnnKBgm7z607LL0UHfkrb67Ab7+z4RjYibJpTOwRNWQZYDt4pV9wc3GFCcUDM6kBW2
jYoWS1kyk21SO+WrGpvY15OXxlzOCENmUj3vjKiK2vuRY0v/y6/M31WbgvmVWNip6Lqse66scYuu
h+myeUY4AKPne7EzZourVzPYqmp410f/K4Uh9Kvr5M64MSf6gxmTusAPj/Xt2DvDMx6E2KuboxaU
Xqir4Gz25ZWcCCsyJVSf9LI+1Es/7qfpzRq977qZnsupfiV3jroIL1cfF4M609RpA4EZcL+oQ1Et
MqXl2BCU1DjqsQ+Mt7aany0reTGN/jjnZUz8zOtgIlMKxPtitHs6Znwbyj/ev1nkwXfiay+Wt65h
4VlhnVRnTSY3Q6CYNfPHTKR/QFieEz/NI2euvgVqwBCuPGdh41hrVn+f14gwLZTaeXD2Se3ybCQx
ZhGVGz2jQtFYgZDJtIaEG3gIq7EmSjPKPPdrnOqDFVBuWyMDNAMQo8XwdogUKQGGBOHgPAnKyPVa
ri+5VV6FRwgSTjnOZyI6QQmKR4U6kEiY/tTZcJx4U2z/SzPuiS4aUZOlo94YOIF+FOY2Pzi29Zq6
3q9JYEK+Y9hV+doWroxsg7mrVsUFvIho1Rf4uuazTqhdspa+aahkROd7LTqC6waGgNI39YjGIFwD
KDJ7z/0rQgeTeTh0wwm67mq1dQvA9zBAUOhef81n5wuLX7NZGuNCOGtc9iTakkmX+H6ULvM2sT9c
ZFWht9Qo1xLzrbi7jIzgMroBbk6Kk1nkMeoP7P4LmmeY07AXGim1JpEcit7yjnG4iFDxjHNSMS2U
LqZ4WZPy3FSYk/zhlN05isp9h1N8b6b+neJ52OVtclCSVZuIXbZqN6OzyIvoefKdkW5BTzeWML24
xJEVw4y9p58WWWIbbRB7WqZYtOyvxL2LD6ofPRv/tA0M0epf/PljbphUaimMtm7d8JD9o9312Mud
N/qyQ+agh6CvPYtCPgAeXNKWyDLjqzAY/eQgRmrHE4l9J1UwRdtuDyWHIe5H3HD9tWpQygPshOQz
HbEGPRcjMW2Z+vbWp1Ig0e+nrYPAT3nBJgVibtLKCb15ujX10IbEEKSRaWAOXeSx6LRHwYGt9/IT
eI3DIktfe0BLgeBzFIYdE+6KLx+sF2TEDNPXpJ6vPnRs2FQUvuMwPuPtZGhEosjGoHhOm0NSfcyF
/mbP+R/PyH9W1T+3HmyDkfNh9dCjnjBDhZyHJDYic6uqo5RB9tUbX8EMW8hOT5PyKHvq8HE+G16z
V3Z3neecQSTfU3IoR+e6FBQndfpaim6XWOmTDw8IsAkyj3+PK5ZSA7EZTMjD2Od/itr5Uqn/Pmfj
RTTNdF5MXJToaa82QOvOSZDA+atN4MfwbebWSeruZfIIGlQczwSxQevE8EwMEB6fke8XQLDzp1m1
Z1i7GJwiLBf3F1zcS1qdllX7DbSLDIJgriYbriModzuJ9+Z+yFgu0SRz+dlV+pPMwL3S9c1cy0do
nDed825VPj7ezotRYnwqC0ZnuIdZlLCHbfLhBSbdcbKfUeWExHJelsX5Guagwtl8yvPS2nWy87he
PqgS25g0lCoUgnKF6fLY8TFfACJtewDalIwbhZSUSEzyCSwUCtb0TqmOsYG3NCXObyI3+tBmTLvi
J64W52GeMgEvd+VfotFuIxL22vd/G1Xy218z4Nn8Lv4B3hfzHpk5ksqUIhfAeadTjLgOZ1Y3QPqP
iLJ1E4sJ+1vk7veYJj+VU0eaQ7neVT4uapW/TnpwIYp6lcVZX1mYLRmcW3PywIUsseyx5/xKnT9A
YySRUJvp67xgXf9bEqTXsIa9JX+sClTUnoIVzJNsuypJN0QkWpYvV3tUZECKCayFKdekEsbBODlR
7t1bI5wnkDSUMv7NlNXBmLi0VENqpCOe+4nXpyO1RvywIfgX9TRRiZG2QH84ZtaS1+Fu63rJd0D/
pBY41kVpHrV5pdGzNjlHnU53Vo1jqCqqcyHpFrTZ3HkN52LrgDZ4lugeVg6lxSEHya7ADfsGudja
Trs2yf7MJVpG8+9i9j0NsWTCUuYfE0UiTmUAgop2B4b2uyZ6BVDahsDCwICOX8wFIFp9BKf/EmPd
bAqE43J2rL2aitdFoF3pgh+QM8SYNcIaQ5sFCRp4lQXOEmQTfh0ZVcrgOCa4lMEjUmKLErMkRKwp
TrWrAf9YDHlMxB8nAchxuulldsdrjVQgatX9WhMDvd+SRXefFUSgFsEZbxxVPFIXErsFscgpgs/6
3TWcXT4hvmr0yEWlJMkhYtTINbPc7/a/uDuP5bqRNk1fESoAZAIJLOcYHEtP0W0Qogy897j6fsCq
npJYKqr/3s1sGPQw6T7zmngEYoKIR6MD3BEangvE2SO0FipJHLnYQuWnfCJHQsSNwjzcmSi+riLT
q4wEXjdUyUHfaehUrPH7m1diKHZ9SaBoTu7q2bitA2pMydrJEJVv5MVgDY9pRJDuR+Rm4E5iPfBY
6FA/XmYYKliHqxvdjm9dmvsya+vVoztTBbFxQuNovx6d+JCSQ/UBIZSh03dyQM/HjUsur/vnwIah
38RgSt6CGr8qn4CP3+ZJ+zwXRHNjx8Y/NNO2Mad1/SBGcc6N+U6n7D6iQIeAw7wxoVaEhHHEhYe8
l1+0Pjui/QhUvajubNVf65phb8xOfzaH6SVvJ8QUkQK10vkqEu03PxMPLh4WNk9ruia3Yz4a0eyl
Zmt5/djVm4mZ012OCfxTs8jkzma56yot6OTtVIuDsTtp92hV0R60XiJnErvMWmApJBrY8oB5edR6
80EsCX5SJLdUjtdGIzxwJK73tv9p4PNS+JW9jyRmkAGqHpEX7WaxHuQAat9PkA+u150c0eGrvkvC
0EVC4USxiAGY2zvwLGrujxPljaDPFjRBoa+Cbl30kULbwUeYZskZrOYmmcRLH6XGAeXCC5AnLDHK
t6t4iXcQtD3MjvWtrvzbRHxRhEdrh1AR8kCOVBwE58z8LiazX9f9FG3oLXI495xjAtABxauHCqmV
NWbzatUm5REZol1Uzs+p23HApQBZQBzoddiuNa27c0LQd9CRRLXr0sL3ooo0bAgcMnawcg1MGcg8
K1HV2mb5O8SCiJnASNZ+DGIFkYUQNXr+vLsbiGwpJ24LE85HW/pfwrp6Kay5WVFz3RT23AGcNnYV
m/quTp2Tm1vWyY0M9i5p9+u1nmcNYiLNkNKi65rj29eaEZ8tqmdTTk6Nfu0TEbE8gqAIqQKicXAY
yOUs2HOnNDP1DZE4AoPm1K5qhMvg1hHyQLQ6pkkLxyXhUDfEMaMSTNzmA5NZvp0Hujz00VMdEVlk
Nj0Kt56No2gISDj0wbVrFTkDZE/+HulMdJox/gRW9lkLXLVtVebqQGNRQnGtDBClLcDhQ7cyhhx5
NtM65XGf7gbSp7cnevsAYnxAzSf+ZpSZvgfSvVXLI//9oZjEX18CEaQyXNjOKgSQTlnK0o896e0h
XB5u8tnrlw9vnwkcqJA8aVAUqy+tXpZHPw6ro6n68vj3lyknY9jE5Z74NyJJdu7LME7Wpj0SJyBk
aUnkQ1TIKVHq3YNq4p0lJuoYDb1ITEJJekiZj5DYKB7OE9r/zfjFD6kvG5S/12q+8ZEQXNONHJQD
+7bxzFqrjrGgof/24e8vpa7He0NFpG0dFbchaqk7dzO4Sop4DkkqztQIMbbly0BigaIQ34uthDjm
7Qdvn86X46zY85afgZCF+rp8+PvLSFksn6G9m4rps9tkpzZJh11ouDV9IWbcn585NgndWENGcFKX
CqbxlTQIGNcYFHQwlw9yeYhwwp27x7iA5SXSo7NwakHRiQzJnylz1lDjSm8K5TeEaNjhjeTKGl1i
H3MsjvXywY7K4miGl3nTbK2UfpcJcnWMmCzOsVIR9WDZrFMLSBOKF3uoQK9+qn+ZbRocxTg+YVOw
Zt3g7jWCpy1CcxuqmQwJ/4pVBHhsFRjhQ9DXt0mIGrWeZq9Qcc51UG9Jio5Z05xVor4ZfVcfjdbZ
pkMyXPqD8oJvbkHw1ZoNTuMWBbEgYvQtOdJhsmlf5Hy7GmNK/tkuI8e6HhMDnHUNfE62gTfJ8FWn
QLJ2a6vdVOibhamNSHcLBsSJT72ri3tapv0aUojSPC2guO40VI3yodp2pt+cgUrMG1saLms/rPYt
BUanHA5OD/GG/ntzReNyFShrprm1BZmhXZmOLNFy0ryaPA/9N4o/hTNUO8q2ybU5dMfRmjytRhXH
oSm3SnQQDxq6Wb7rhkB7e1oWmi0OhsZJAmtD29czXfgmSymnOAwBgEHbLWzQONNjJ+oMfjKxloqi
ni6GhA4rdQrVT34ayUuO9g6AcddtM6Xll4H2GvtjPHoD2eTWbE2oRqV+D6iWyFXcDHWYrQGTpUuC
PB2cL6yLSdTnXqbNOpu0fItoek4ynr9SHKQ1NtPBDYu6PEVg/apUEwf0OY2zZqKXPUIwbKCQeWXi
nLFxBaaEf9XXTBAxhU2ReYYfV9ug0Z9rMdEPKLtnQ09N8sbxShXI29HtlZwh6qZxEhS846WuINVw
b2vESSNiHWWJp03TS76vNdbXvh4pIJf0vysYzzsVVy8siF01tg/CMVvasKk8VPm8t0QX3gHE7LbC
grA3micAQjPiSgfNjJ07gZydWriFwFDLvYKsukEiMjwUKY+s2TRcEg1ZnKyJboSg3ElpFDBVHQeX
9RzsApfwp9fl2eq6wwAG8hrAqrkeeq07qATY3WjvnHaCzNQEiG7i2HzOQabRCKcmhUpzuCo180va
6Oo6GShNzlp8Kmb6OAFIKgrmgXmD+9FGkyrZ4c8WeHXDb9g0XlfFMNU3ei0PTaPyq9HUK+rkxEBh
lxw7WnH3cMCLLWw9CpdoHyPZGRZ4cHQt9Dh9Yaj5MLpS9Ogj3ncex9ddEj69zYlphr0A57vbZ+F8
k6fAneMRqQYk2R8Cv7UAuqcN3Fc6YEKLvhhjVD2j7H6skqy6CrJUHO3STjHOSUwd3z/ZbAKADZ6d
9banDS0jaUYv2iBfadjF61wicguhMGU80j0bB2DlQRSbtwnWF+6pXB40hB1Ag7UGAQ1wkwNBnEjA
7KMGUwoiQmBcdZpGzUcHZlfSrC/q2tp0qkDyqgOqoYGutEIT+EJcPGht5zWBREC2yaKdiRHmBqoc
I5MhJtRMwW2SBujAcxDvTct31lPh+l7axBmChT38tSgWn9omzSnQdNMezoxx/3az/oLP8Lvt4CDf
+PYmfZPjpCJVK4oAEQMgPwcXkdevjh0TVSunuOgLCy+ZVrdXVp5xshTDCSS1hnqg/ORkNh4By1dx
llgHETWXaMVGULPwnrCihdPvu85ZNcpd2WaanJuxv65ccVIR3wkM+P6h29Sbt0sOogMvVJnNEvCM
nopI25uwgYoPeXM1t+XBsGr3qm5HLHEK8gWqk8Xp7YMBdOrPfzJTj9+m6exD2YkRd4qtjZHVyJD4
RnU2fPRaewdtb9kEh8lvt26liDtpcT8MBfKjyIjjjB6cpmxkNsBApJI0gEOcjPA4VWmypf+3Frlb
3pp99HlicxtFsU66sbiMO7WOOxzUOaCa2zJ8GssoOgNnb9YJIvTSFYdg0dWRYw04AqUiMUz6GQaO
F6oWNSHseSAgC/di9qmYIJVLLLksxmamPsiRchxDh6SqSVOvzlx7M+X6dQExw2xtdjJ26iDR5KWV
1Nu6aZ1N1LgenKbmlib9Q1P54VoNNrLifYCOYIDx2oxGK2E84rdUgQ9ClSji1HG7GYyRvOltE3MD
eRECGXhMbpRpTh6NjW5tweFG1RMEXlRThxynb2HRTls7m8h4o33T6SFVAvElNgeXFLGluZ/W5YZS
p3GSrVHiWBWzIxjjyAvuSTrG0Hv7Vpg07rUz5w8izC78yA33XUSYbolCHKwBWbmmSeONmVTFZcdh
0KXcMQ/2ra37qywWzU0QUGV8e/jc6g8Gyl/bvpxvAd9Fl0JHEbkAaBLr1aduKL934PrNGpleHJvk
QeQB9AHDYF0nCHG4ylz1fRuCxCAdklNWrtE2gQ06QfWYijzG88pa9akln3VLIHnrN5cGADOEP0f3
qh/EF9eQ/cGtMvfK7HtqvBZYzwVGBc9rE+HcVTjtl8ad+tUk0uoubLJshxrqtxAAIQA80/bKqup2
ZtkRh4SUIctlRXeQD+yWFmKI1uB1hbDuofYDJL/7qbkYJ3E3wpII0mR6Es0UeULT5Q7cLZGPDB60
EDpUkAzX6WyjZFmYXj4gkOhUhbt/e//26AoiWrKbMbJPCAXYyMJx9Doxshu9HNVetqAVO9e609tq
vsqNwjkjNC7gF3O1KbHsfSSWQAjw8g1y9/HRFw2sG4G2Rcw5Bujz0kkT9aVR2tdyBzMueQp6J8Rz
IFP3fY2q9Dg7yVUPnMnwzXE/aDaSjfOSA4MZ1gz6QIZh2AfmDXXYEXD/YJGy6j4zhO2xP01gOFed
NR1s1BRuQNAAlEG+YNMCoKbkGx7lzMppUxVuVOr2lzrh2pkNPDlGlfP57ataq5UXOQjODqo9dqKM
tpWBSiS0JXUdN3rDSRdO3mAjgih18/PEJ0OS/flJoGVqJVNNJ3KZPUDt7ROFgxY9DoDsnJD5Nq98
MqS+SI9/f6bJ9My0xsSiCoa9pgrzwten3AtR9Nj6sGWpJ/k1TgEaoZpS40UUp7SwKidYI4WJC5OQ
kYdib7Yfx3sTBMLRr2jARIjQ7ZD7eszt4rMiTa1by7i3e4xG3hLKodERnm5gMcyTmTF/yu/xVq9S
/7bOLEkBHPeccUCsdVBY2Tl0AGYaXZ1uRk/zGII3p5cHEdyri0kefGTQvSahszpVurmlpNNdzj5r
2GghJOT6GPprIPTjFojytyGhG6bFnQ7Qjs8CvX/E5gC5mLFsdxYb2lkL2l1eDe4mNydIkssZErPa
WL4tfgVVRmncaZNdo2xQxYWXgyq69B34LvUwRq9aWJ7hi+cPhlwo9LR4In1UXp3204tQZ71sh+fQ
TbGwLjHGnd3kxSHBf6A3casNo/1ik9cgavdYJ0P1QE3L2Uqt+qwSOE9RD2h5TLF/g2+ZfdEigGlS
EWrH6AynlHxAPfeXJvwIhBq6Y2ZV+hYglP0yDNTXg+yhyFpUzaEAyrgsz47pBNcomIHVx9zvNpiS
gl1/2nZda3zBTIDTZCSEA9X41C1xHCCGG7oDLzBlwk1QT8YdkKVwowVgryeC5lOw/CAaXdBsOqLQ
yk96b7Z0MlvQH6se85o9N3gXOlQFqDFIyGH+lWwohfkaUJIpKhVpjSFOBP/5hip+vJsK47NtbFPd
NO574LZuZ6Xe21qhxNoSnEWejUj/qhcRgucFEUavOY8orzQ3ViOeARiGL/laK+L+qY0gHwVT5wVI
mz/Vo1Tw2KTaFzIrr3wzugBk/GKjGfTVEkydOnWfw2B8ns3mda6L4Yr+lL5HuCQ/CF1Hd6Gja0A1
o9xa+pDf9T64RDvONE5JP9hpA6eHFleQFCrtPOeS4nSSD/eKfhU16dw5pKn+4pBK7CoTeP1YdNGm
QWge1VX0+Qo7qLx69MO9GdaP4JLERst8cHicYbidwEfgdL1D5/Mikg2uCsupFnJ6nGzrAsHX5nvZ
FZ8pCZobip/TvrMMl1JibV/YFHp2FXBiphgCCWOjnmkh3CRqGBm0IVrPQWIfjIGRs1LEcv5zKvr9
70XL/mds9f+HpM1MA4L5vzPV7yJUa8uiq3+UN3v7m7/o6rr8Q3dN5QCjsE1ELlBK+5OubujiD8s1
LN12LUf/ia5u/CEVK9h1QVYQ3zg6mmh/qZsZfxi2LQx+xEfbNIXxn7DVpc1/+sE4jdtSAmEX5biO
gi4g39xpfxD1yxJqEVENkHWY50ufNLIH0+jCINiVPf4N7F1kC3Rj7Rq15DGVyP445R3qtye81zZj
VNAwsvaVZiFlQ1dIdJvOTc/NElH19GMQEPEcHw5qUBPvF+n3XBv5FzQ/QrogNFMIgkbbg0aBfo+d
ngv23NlIt2U0EF6DWYwrBSwAlWlXB/PYkYlbXIpm/MrVkAwnMBuS2wq7smFWh6y+W06SpMxeoF3E
7GImFkVscaFm7d3MOTT1q3Lsy0mDu1vq1CKDfpMHX2Lb0eiiZzjQAD1EBmkhx3oWcrmtvK0d80b4
WL7l1h7lZs9U3Wa51eVmqsr2UoReZqu96GW+bhy8aaxs6/AiLaw8ZpAZkeNN9IUB7uz6XN5YVvlk
p8Vd7pIb4ntGm13gVp1fL/9LwxmUmthLX9r7Sv+MDtY2B0WTuMZN4Pfscq8twgIamrY53md5dGlB
8sjVpyk6BIL2UgvdHIBFe4vjnTXhWGKqg27TlQmt/ShvheUfU9ygjPlkhqDkkPOljWiAzKUwcgDW
tbJwOsJAHVCIpN/P6DoddfqYdpTcc9JsYkB8EAycTYFaKxy09imqJ6CPOQSEvkZDt3xuaI7rrwlv
SjPSs56Arha3OtKUNq5A3OVy5zpmooYkq4enJVFSg6Fz3VPzmqbb5VvL0Cx/OPVyR+l4ZzQIsHEz
moCeCOC6rYKvdmzduH7ztPx+rwUXldSeaN7SjWovwpzfjatynTGmNF+okAF21pBMTaBdIk+95Sbx
OYTY18MEp0CiI2R0mxe3OnNvGQiUU7bLhNAL5oHS1vm9G4H90M2dPZKuoZ26rBMT74vBUJ6C0yuZ
DgO+BUruqIcelhnTgU4KFw5GBtcYPV3d9irEk8fY3NoOX7sHOqzL5Wv8YTUzXxv4/HCKYdfCGmS+
B3W+znWuUTPD6CzUlLqUhGqxoG8AO+Zrkuc9wL3r1rApdPQXVZe/yJlKGgyablT38I1OU9VuCDXc
GD4FcyKpAq8g4inU+FA5wFeYH1OG5rsFDsP2OoSeujbaUqjdCYfAAF4VWAGvwKcI0KF21LV0lwHV
zi3bs9vsPDt4GNKmo6WOvLTsAWJC0HF41hw/E9warJpR4SldDHu6BBlsRm0Z0Qg+ODXe3UARamDz
qBptS8uFFM7xyo7iF+Pgukgxpzr01G3PptE76oBatVcYGfhzbTuWgOCRgxMGaxveM4ujM5f54xx8
h4MdWeOO9netdxc2Do6G1L5kLvM9Ki00tjjvgy8VGtU55j7L3OFLpARIy2+Bc2zmIjz5ke2FweWU
9IdMZecatHuMMFnE5g6MAFcGLAsKFgNSXkkyueuOigESvvEqi9ULYhwdBijWOW727MxfERcOPTbk
s+1m5yArpl1WFICv/XCTupl9BDbw4tZL/UuhlACEjz5LirCEHebM0hpBMbwoyyZdp0UXeoZJ7WBw
xnUdKhP0b4FnAKQxOvpoXuTo0pUlFVyfXh3kNrMaXvtZHICI28AJ+F1kD/D0DKJ7jBCvQ5mEO+Ad
oUfj8KIx3ds8M1DTcyosYnA7wmHQvCiM2t6wG66tCesjPBvZ6hu88sYYPLuS1xB/s5W0zX3fZPRm
9MjalErh6JQuIkEZLf8ozKCaqJe3+8RBpfKhcoQd3op0bwGz2vgw9vl3O6dBhp7RRWpAUdcs0Lu6
/yycDNmpkH5ZY0GvtyjRF113dGysHmnEbpy2zXcm8KsN7ILnCtZprBWRVw3+d9I+umjCBNOQa/s+
bYCA2cMrtUnhgUBFBQ7l5RhlTV4NO7DWzXAgW4Sd5uBx6jnTAjRGEC4yoXPl+CSClXRGOpqV3ICp
2YPdW6c1FJEk/ZLVBhirZD3n/hOMKFj241mPkIXPEJLXT34VUwucf+NH+85D/q9T3HQsQyJyAzT4
nVAyFCYXbhX9bV9T3rQQWthBVJFxmLBVwLJFzmil+tdA9hsflzmgt7+7hV8FEkpnh7AoyFjKeq9e
3CDhGcxOsbMLddnRsg0TsEigxgYtedGluJGzwSFbbwIWxbK08d/cTSxWYoCbHyKwvzRcf9RsRRjl
F1GNsCiNmYYp4R2+E3cWmY3PEBT4neHSenBL2plQMboS6wIMIt9iA85S8CxJidEOZu8NyezSwQYi
dpGI+LO0jIc4M2+0shArLRwfhvSmXPICy0L0XZDTVm7xzUSxQMfWyxBXDfH6cliwhVCvv1bIomE5
u8rwdEKfYrdcJAYtqGf3vQ6ih8iFnhXH3LJBB7N2hLSynSeYkBwry6DJWUOZhTJMmQOQdO4t+ZqV
SLk9tqlzAE4PFoLepIRur3B1DNBtzF/gJaxt2M+KLivsq3VJOWhu1SE3ghOMohNqx/gLynUU2XsI
Quvla5UEJ935HBlYB7AfYxhGNrqyQWvRXF1Fkzr06SutQZRnsGThKAabWCCna9MxH4zbYQkAOZpU
tnhSYVhro3kJunKgbFAOxZ3rJN+1Eq2NJWxBVqQWx2C0LxHUvaxYQSkopaQ7ozK2H2sbC0IohTne
WjW5GCaa3wd9O7ti305yH0/Eg+OOE+xgGPp00YIZ6sAIUDmfN+6k7oeWae7E36MA96bIlOvAd3dy
nh+WoK4CpbCcrCNYBg3hmcDycXsHXUuk0uEQwFmyvCmLWFTJY+/Ae7TzV6pr57bJn2mxb6V8xYP3
UkOMLsic36yexTv8b43hP9evbdg60ipsHkxcfv5DFA4IeNFmmRAz8qEd5C4Srn1YcrikW24H/9nX
j1fIm8nz+wsqHf4YCj2uKZ13YvQuPQLQynaxG/scaQfCDSLRKSmv8Y/FVS3wqogjESAQuqJadJeG
2nFOoMu1D9LMzrFpcaDBjEpvmoD54FD6/zrlxLyDN5Qcr8tMCL/UFtoKg7ZNy2TnD8cyVZeV7RxG
Q176GtId4hEM+L4e7UPV4vJgOgKEP/YdEhMrEnyCqoazwaRa3ofZVjC1GuYmSnW1DVquBzCNzi/j
IsbqrnRh0RIx+WBLeIQl2v74lYmf1cL/HCO0xRQpGyajDNTPY5Qbphn2elHslrAu9VlOYbkfMPGV
AHD68pGpNKSv2Nl6y+T3UVJ+0kPKNXQPdbxD2/qVxaXcbItY51s4NyJ+vOzLHdYb6NZuBlN6I+Ry
mjHNUyURW5igAIXoKqPeVQZYZHHhRMNqClagBtp/QlH6Nw/5q4mIJTjJJWUFIeQ7d4QB369Edhwk
DMKScSxUKBu7wQJOcwX7uhxyL8UTLyY1w5FmCzX7ZILOS0hSwteV4+bXsUEvwL+F7n5ewH7JyPJi
cr0NYXm7DNmSQaVJs3WyQzn5x7FXnm5d0Ew7oKVwWH4aUnWbyt8N4SIN949lhl4mOnAcDYYylqf/
YZmJUovywRqZ9XH62sAnowDpWJC0666CLGgf8BU6Es+uFIkWew5zq7O+icS4khl5Qcw2OiENUsKQ
BeBN//FcMUGXjbIYl4mpTmWVeR8PydvB+X6pMiCo3Ulb6bqzPNSPN51iTVsHDTfNXrukeKPWbxx4
70Mm98tWMeX9Jsn6DT5iPv5upUrOApAQouaXIN5pvF0OqA1TRSbzeOrQphw7+wIFhfE1+uQvMAhe
9kymFUs2/ea2S7LtsvqXXH5Iwgsgfg8FJ9U0UwfEZByXCbtlUdskoLPAuZMUml/VgU0mkfJaJmlg
8L0C1c6ieVpW48dvxFxO73+8EYXTvJIEPM7bz394I6kN2ltkabFb3sKSDixhOZVjDmL8Ztg92mSN
gyoBPbL+6xqAZQwBZclIl0fUC0DLn5bdaqllSjpJHTnbb25x2Qz+eYu2IwX2sJbhvFtHVlm2FFm5
xZL2+5KOEDeteeNLWrjkoCVvccmBpjE9x6CM3uI0ck5hncbxpWII38oB1NhxZ02RylqSpFGRHgbp
9uN7fZv1P98rICB90dM3LKFb+rtgaebN9f7MqhAh0oTitmgAWTCiCg4dOFWgatPexGwTxVXD0bbY
5oGR7C6WLTZpLxfYngDX/Zub+mcEx00xusI1uDdTmj/P+gEpJm2qLWY9cQ4PjmQF5RqlbSvKB0FA
P5l8m9m6bJznuSyu7So4IcB5+fF9yH/OtZ/v492uX5nBmFUGByVa4hC6GkycLZojRDPOLeM5WAb6
0kiXFCSRxE2EGMtEdDR7DwIR1qwAgpOgc73MN+xNN/X8UiTnDKJDbl9F4wVzGYPQVwyMNu10LO3X
ZS0tvL+qpNgL4Xtq1KVf09BnCS4P2zOlIUu9dFb38Pasi/jn314H73wo3n35P7Gl+P+uwmsw5v9e
4P0/dbBYYPzsX7H8yX/7V4g/bAu+oSM4WPCh0Ikb/izwaooCr61T2hAWYZbhKLbuvwRJNdP4Q7mO
S/BlSInXyBJu/FXihUr+B2YFdPlcKsNoiPIv/wNF0p8PPS6EwQ2oLndZYT/sknYB+tZIJtsLAOTc
Z7VrvkwZSi91Yo+3P7yR6z/3ih8TriVa/HsH+fsS7xZHGbQ6bWD0pEfL7IGHB46eUvtMrespmbDk
rk2AHb/Z/Zed8xfXct5da0AGpB1m8kYzNbtLVIHoqmd1fVka8+RRiPhGh9y9UDzwby748070fx9u
sTj58f0JU0Z1hJ33dkr95AFCNEacdhRXdx+/u395Hvvd81ACNzSafAwP0MYbHPCuksT9FDZIbbRD
uS8nREalEvcfX+2X5kLMBvnuaSCc0o5XMWcldYwTrcDQ67ux2QDxgaQRdtamzYtpbfYtkDRL9Ce0
RzFic8BrxTXoP0uz511hBNlOl5xThPXJXnMr7B0iZNSAVUHWKnr3N+fov0ws493dJtKy/ATmh1dk
tbNKwyo5Ga07o6jadCd9pFb28Wv5lzVivFsjlO5RWeqyeGu1WELvJOJxwyEcXb3exrNq69+cJv9y
mWWL+HEqKaRUakejJAq1L9vqvtNu6hbRgsGsC+/jJ/n1bHXcd28M7EaJCwreeYWejNdDGPkvAubY
+JvF8OsncNx3s7WVeRZMNVUSPBjLElrjoi4fVK192+Ul/gAfP8S/XOV92WamN2+VNKK3iG/J5NnQ
5ARUfULGY3gIBNQu63dhxq9Xn/M+vNCapNXingnW21T39TJBc2Wx79EiMLp9o74Y8DJKjfpxZoT8
bDDpr7ekcdD5C2xkBT7Ksr12UnvynEo+B1iJcLaD8vvfvAkCs59nTKtC09KSOgRrZneHOVeNJ3Rb
7EophsPHl/j1jEE4++dLgPQ1QnD3kJjUCDzLtnxLrQ2ly2j78QX+ZTTFuxCOsDi1rLGhiI+CygmH
Bv+E4Dw9go7W38eX+PUz0Lr7+RlmBHAaYVGjl4ZefsJeusYu3R2BCH78/5f/889DR4l30x7dYAP8
gQwOduAsLHk8ONAVVOXWhdHyKO0m+PzxhYxfT0h6xT8/SdTHk9R03Jqchvoq2a+m+q9zl5k0ORzp
LOqdbZyiuBTK4h5V7gZwXhIOxkz1JY0rdOYqRKd2rovPgKWVDqog2Ak0E5KWaP1dzdNkfBq6gXJs
4AAw/fiufz3C8v02rUgJTR+1i21k9ajr1YG+zhpgNdhnJL/Zod9e9T+HwHbe1ZUhehWLJ1lzSAIs
I65x3TKDeKNpkd1saF0ubV7MDHw4ZFnXVJDXhQnIq/F1k9IKblDZokaMTkB4FydUKr3aaLIBdP8U
W2HuyR62S7TPFNTK4kSyltviIkf3qX5y9HBG98lJK2NxiQuHmLaeO9W4FGyo0Ywx/XBzHNIHVMxG
hext7wMCAs/dTXqKchZGG7EFomQcKP9HsTN12QXLV0DeNvWiutZmFVX+bybqrxcCwebP06cbqklo
+Lx4FXCXI5iR5ELRZ/hf7cuEDz//d1AtWpmFPpVPH94t5hDmvjbL+Uzn0fjNif+2s/1inOW77ShW
NroVw8jxKyI6dOboOwvMOpofM1Pm9+BMY31ftnItLCSie+DXkdYFx3qKq5suVdNlJCWrBO3clbUc
tR/P8F9uALjKvbsrxzUwgUdO28P1waHlL83y4LopftFu7O/iLMQ75OMr/XotwcP4+R1rwmnyUC+G
QxTp2EAnbfLYF2oASgn37ONL/NLzEhje+zIz+Nh0iCyz3qck07qrv6gc2jokstvGQmSsntH4YBYF
KMMVNiz8aYHQU2jSUGbzGe5wQAdZ3xVdede36hTVVrTLxvaILNBLk04VxZjhEoaCT2NxAlCp0B7M
YCMGvfGcl+4Ooaav2hAj8TsfrBgANSYcKLYa/jMIm0PgtJ7CF+Xjh307A/45oaz3e/c02oFdaeyJ
uNUhrLZq0PoLKF8aOs7N7WXT3c7qc5jIVaR/rkKUS9HbHH3g3LC0kWbFt0d+mi0INMAG1LBLwgMt
gbWNlgoqThSZnVWrrrQg9grZr7GUhZ10DBsUZU80EWLz0Q0sOpAEEcFeCphVPQZ/9tfRAbCFlwFI
DLNuELPb5eP33Gj3fkECgG2DgMdeIpZGb2PdiYFGUL6NYFKV9IVt/XHOUZO5HpQPLTRZNbbyBIiP
3nhxi4cMVTtUoPaQiQ5md4e6Pag2f21Say9AQEdAbFHEQkDdvo7davPmkRZGG0Rsr7PFx4e2qIZ7
VTK0hwK448fj8HYY/GIc9HdnaCBQ8MekKthXEXYVY3W0hv4hT6EKdm1/KpAwjUpxp95YtyGqAD22
yhAP2wvanChqUuc2FcJMWmTcfnxH4tebJfIDPy817BwzLGu7YF+HPZ7tIbBdgCUATTA1HwufZlX+
RB/5+9QEj4Ezfkqy6Fs5zJ/yTDu6ctpilrGVjrapsQcKJ6WtcM85OTQ8XLO5GQPxAAX+Jin1fd8n
t6mNnCAVyaX6OiIznVso/UfoA/kXfhdqq9TKe3jm6uXjh1s2pn++bZo7Pz+brgoEtRKQGInetfhl
cwU/aBvaMoF7kcdWv9d79Ic/vpixvLFfXW15wz/UGAQ+EP3InPEkZOebSO/6TTBpE31/s/JCO3l1
Cj3diK5pgTgiNtYpINDTQs2eYiP79PFd/HrnpCT8800kqDQ0sPdCoFKAPbEWqge56qKkik5qyNrf
dbrlu4Lpf1cExPukAUWtJm+LqTyMg4AOlOMjkiUHYeGLxvMJp4sM5HUjo79OO5DH10YXTShYz8MM
SvyQuLoz2CcfR+V0UxK5QnEcERZD/jTN4zHI1gITCbBBwpVt5e9Vr9z5kx6ZXfldD8zC/BzEjqDd
PLeza9zTiQHatxukkURwfrqxTQdIrKhX63DDQyv+6qOgrl+kSQ/FUXfnbOi8Pofrj5hKNw7avE1j
28rafWolTa5txqwd0HE141ZG52TsFqUwUXcNPmBdbybTp9gvnA4VsBSRBchiCfx9e1UuENjXGo4f
yJe4a5zxqz/2ro/BNHCS2LnOAyuUKEYVbR21XiJCCZR3iI01ZndiY0IZ8PJuQFhtrY8OkJb/Iu/M
dutGuiz9Ko26Z4JBMjgAXX1xZs2DJXm4ISRb5jwFg+PT10dn/vVbx7JUmeibRiMBIzNtmYc8ZDD2
3mt9KwqJHuBBtBPdXqsm6kCRKdfxwubc0HZv1pss8vr2gkwfFUJPcPr2AEOF0eoaUVVmXziuAVad
i/gtreKtjX82JNpNhMZ8DquCTK5puK9Cl85qKGL/rK7xgDCypCvXf2hIfXLdDR3pRo3rQjVJOFx0
fu/Y9RkbPvaWt6M3ejZeJOJU5JUuctjwe7IEJiJBLKsOpb8K8rzQ5UHrLg/Yf9esCLRuq7yUN3bp
BSMw4xzyXnvehBrW/6ooW6O78E1VYugMvEh1XyMiiuMEvWPjzimKq3ZAu0LE0VQmZ3gAOqCpFhsG
B4jjoAmiylSRIgZmInc3z1E0NzdjlcDuWOMDkSol+cOJBXeBq2iZEfrBVzSsPT8phmfbLqa0gq6e
2bpd42Hy5ANco3hCAOeRcQGjEQRy3KA4y3VgbZLMZpBiNjIOoITLHn0aaklfEkFqkbdDeGwvs6j7
4CoCieRNil+wiebtnMWjE2crNsATzu2U8kbxNcumQ9Jz4rRqDMTaz6sW0UYOtiTILqyoa7wCAKJR
2xNqNwETi0DNcVbf6ZsYBb6/mUK8uIZtlCBrtIRh9/46Ex7tiW89mS5+j8CbfLvv0KPjyNzMhufh
CCuGQem9VpE1xtsaITeE2G0S4fX9WFRM9gzI/BPb/7MuTnzj3CjoRnyrjS6OE/w0PjFnqOf71Llu
SrIWxI6ImHy67YNIq6852FSm31XG9mqgAZqB5mjGWKFmDFqmCQl3aewqTEAhaPb6oDCVzNMZERiF
wWiIlWI4gVcfQgEXWSWhv9sTcFh9MDVZtBGW9KhIr0EPlqbY1EVPmu9e8QKFjAIkvbaBTLpBLAPE
KJR7+oAfNGAAZvFAd8jdReYCa7Q0eZnic2pHRm5Cg60S+xtxtwP1VZM03ALbJWtw7LZEYZP4gSwj
tz3gGYNnOOoERVRjZTsdpmoi4GZUtH7HFjZ6d0M4FKkLgCDgrmN8z+ExMgqeEyMzgpXVlXmXAgFr
bbz3523tQYPHOGrLABN7U7bdhZmCYxWX0WBOipwDk60L2YCNm0fAKpy0jR4c3t7kJCBADkDMjrlO
s0vVjL7Ney6zG5l/z4PMmpqdl8owvnNgpyG38ZN5cntAF7K0ryxhUiFswsyo6YfWUtsQHnWDEhrc
mVVNJdnqVQ40EfYESrUlVqmZx4lOtp06rr7LIwvIyWpMljy/DYubVSYr07Nb34QKSudSrPM+bvzz
wkj1TEhEx2uXIKSucqrmjDmpZoc9pVHdQG7qbIfFtJkMp0TUpiUvzHXnzgq1Dzi2PYul34IRG/MB
sysp1Ta01xibMYG3TmMnmFDrdEDIglJ8CcRQ/aiq5zitTedpVEOlFkKGioFXNaQpt2Qq5G0bIaXR
6dLDSqLR775YvIrgzgR2mreS5TWKErlK4igO0o1nVaG+9+pwXgBYKNuoAdqkWOykVLQddtTBzzw2
xGFQ1fo+gwKkkdHZUWocsiklr2iVITaxbzwjTy0TUIVwoYy0NuoUNrcOjLsz2yWGgv2RQSosTBrT
zNLs4MsCR0UYZBLGA6aSiNuKUPvUfkaMN16xAIWjtWGPG6tnizSlpKcjl0px2rgJhOcpGoE56lSa
ej2HRP0gyfQaB16fBNpKdySYDcXzXIhgGL6FvNbbJ6MB0litTPrfJnQusuKSR0ck5IavlyIecpVM
w76CK690TJwA32NNUWFampV3BcW6FN8s3FXdZdqXFZYlqzaQH9VFDVmjz1pzztYoq5o6IHYgrfLr
BENP/bELlcLQZ8g0n7+l2LswdPJrXt0LG2PzQG5PxyRlVRL1G30awnIQ9z55Rh0BH0Sk6c8Jxt7w
TrVZ0ASrFPPaWOx0imc0oJqzzNzfDkRK6RNELUHaI4Y3sqaBtaKn+b6VNbtCgG4sx8CdvQy/C8bF
Oiy4qiYQIECzBUknCfBhEHaJamrvwcc0QMpCYMxYX+04LMJPLfkV3DxjXHhAamaYvAR2hajv3GxM
skNB/1i3+36uJ3UC7wLIB6GXlokTnG3COFwVMdh42LXmrMC35ZGoEN4Fntuk8Ta3/CL7FGd+j4Xe
LXElbpxe1J2/YvKWYAbTcUyfWCVuMl059Hf0wY4lUGTUNSXmX1hV/k1KHB9pFGVO1MXNWKSBbugV
lS4v7N41+5CYkDxTYNPysmnEXdgFXvgNSFLp3hKt6qp+zX05B92GQ+oR1JcT9Ir5/TwHH0ghcXJn
y31AmOnKNWJwxazlZpwTJhFktWHzEGDP/YBLxOojbnGdicsaOkn+DRRtOkSr2OsiUxFyker2W1PL
sguuayYdNYxOSpT2wqxGATCsETIs0R7n4QRxSQaqJWdL1yr3Vm0lO4VPooQIXvkZibOIjmoP7s/k
SyJ0JBN72a7r2UWJeVOkXREEN03aCGvz9kb81WaJQJ/xciNONjF+aD7ySVnU4VXhtmLrhWZzgEAN
g2ECKvT2cV6v30iafXmcMMmqTqhIHmTbJieJkznIL5vxHzViUJC+/Nu5pWNk5aNx8Ob8s2WBBi/7
GeVxrs3Pb3/+1wsW83iUSdfMHabeDHa4kKed6JyHNNT5IR1xzv6TIzCXfnkOTQ1zQNZVuw8K6B7S
TBb3v5q+F0Evv/+TQ1jHrXddBmY3ECO8L6ywm0/TrmOXW/mGhQQQB+g7ffHXy1nLOzoRDJDaxhGI
RVRZPUlpGYWKNRRzTZB6tQQrjqa3vPx094++fctd7u2fKlrYWQMdqtLAyaBauu2MQ1M5uOdR6RX7
t6/cj7bpr1WzdSyVJvibrsbchbtU0ISAyyrg+vSPme3sJibZq8aP8SMabJkmk9YzSYAYSDLfO8st
OJv8jEs8Wxltesijq7qglTP76ImkUfiPAECCr+98zter+180OO3YDJaZqnBXFleDw+o+Wf5nyl3S
cd2yPaCQn5i2zDiXSb/eUTEYe+z2FonKFsScdz7E8ti9crGOJ2FOEY6cl2Ps7FrSHmt8OAVBltGA
0cSQUWotAc7kHzekrfkObC+41TdNOLQXb3+A1xcb61j2qSOMb+QHG3DvZR9ik5PUxRHvEnP9zw5w
tN6k42xNUUUmWuu1QLGCZIKRhrcYx/jbB3h9ubHMo+VSzAEjf4SL1CletGOXygjO9409Wtv8n12k
445aGrZz2QmeGhXl6sEYMliHqa7eeWBeXwREcHSF+srvtUi8cBc2fg2XQgBknAEuF2IG8p3bWNYg
jr5ztX5zsOM+vGZe48TBHOzMaFQxGTxG+tke3OAzxQxUmBICYLhWVJU3b387v+mhieMx6QwXZ3BG
O9gBSiUmg3Jv01roafMpgz3tGSH8Zyc7cZI84SUauFcekT+bug8oS8q5fOcbXPqDvz5m1BEv1z3X
gHRQsTPdDU7j3NW1P2B2guw+SmHuYoSzqyHoNCWZ0R4U1qt3Ooiv35vieLI0mplyeyj2wB7InVWp
m5w4nN4NxDvvnRXk9S+UsvvlmfkGY1rL9zizibghH1v5OYAApvw5shagF0xCElr3b3+br68Wv4h1
oV969MAEqVOKd9LWaf26IKZFxv07Z7Mozn79ophIHT0MZJ05QVLnTKTUWF/axBRtx7ZxN5M3PCbo
03D3V4A+JhAWwmceWRpENNijEZ+8fYavv72wNh91mBsJGE24htzJ1gj3BZXJOjZNzdbVGDbSUYDQ
DdmdJtg96QGGZ375OQYyCcmBLah16/p0zbH1wbJzumDH1pvdbNX5W9OIundmDq9uRBf39cuvHCIT
u+mKeSUddgf3bEjWMh58ivSBEccI++6da7E8Hb88NRzoaGmNaXhXfRfTbXchmgHoN7ZWAZ2pwRe0
ArW9OFyXJOyl0U8PFxVrl9gbMNfGbjSIeAqrVr1zY7x+zv6x4jiMkwHSRUZrTvTE33iteztUA2YS
c4QmGzn5O+f8qlABB4n18tqaBqppQ4K7QtUkz60cCF49KhgYEza8nDlK5bX+KqP0feeAry4RHPDo
+cWNMOohm93d0ACgsuTUb8aIsas1kLnx9vf4m3Pylv//06bPSyxtytRGW7iA7tvOoWDtmO8WJem6
Lmkyu76d05Mh6/x31onfnJR3dIeWHd2ncMKfRfFSMwTzhq2Q/oSreGy2b5/Uqys6K9Fyz/50Us4g
IE8TyIpobvwQ5orRLbHSaiLXasn4FEvXl8uNeBPn9jsXUixfyq8PBMKUlwftPJ+BmbsMQGMaraEn
BCywLNuJhEYQESNYTntF0yowsr0RKPBPbIbfuaa/WZn841d3ajfI+cjg3qVUoc9eT5Qf90287pvK
30wmDK+oj25SYjvWRK08z2R5rqrWkpu2UsMeUADPrEPTj7xdUn1zclX6mijuOi/o5fRgON7+Yn5z
t9lHJcYsI2t2wmoxS7sNoLZaHehvnXuKcUrSqH6VKmhEZQyA6e0DvvoGNP3jVUpJI86lye3tgGQ4
6wqE5ob08p1hls4mEB3Z6LKtrt4+2O9uAWt5Nf5037Wgn1CILiQqOusf+tl68ulzbfOwym5av4L8
YJVfImd2GUyT+evUWPLePvRvLuwP7etPR1bRTAxOwfYWQVS0moWY9tVIasZA1uTeFJFHuFo1nvqj
kb1zv//mGTOP1iYxERs1w4vYFaYQWx2RRkDL9Y50wmzd05JmmrMus/E2DO3ynffv618mGvKXl9cx
4fEUNrI9f+7DuyqVT33JS64tbX+jLFjX5DXa71zQ32w2vGMNOaAvZ8qCEh9IadlXKBrCM9aVaNsY
yD9dj7xA2REdYIYDmO/YI77UEh8rW0Rf3/5GX18mPf9omezjmcGIZrMDsugJRJggt8j072lnvidh
f/0b9Lyjb7CTthUyWOIMU4xLwsA/mNtLGHqd4cqpKoW5qAw3pR99EWGv9m+f1+sva+8HleXnO7Ue
unGauW/oKxLBpb3qQrqMfEgjjuB9Ve+Nxn/zMOJCOLpb5nLCtM2Yo/IJPCilugXVCkopqT86Y1Se
A2Aj+khjj8LecGG6tXf9j87wh/bipzPUnZcCz2SbsPTUV3ERVyd0lZt9oLPotO/E+M5i+uqG2/SO
CwibdjN1Sxlvq6isHyl+9TnIrkG/8wT85q83j542kfadVI2CrefU04l2JvgXbj1l//CvP/p6+hqy
WOzXOCTTIiBXRFpXiYfa6sd38LeMPf8z185V/Vx+0Or5WV881v97OcDXio58EsX6/7z8T4xDfx1/
86gfX/zHFruMnm66ZzXdPrddzo/+aUFa/uT/9Df/12K60dPdVD//5398rbpF43n7HCH2fAFaWnBK
v/fufHhkOGNcJ89KPRvP2rhIyKTLX/kr/uXlcf8w6RHZvm3ZgbewFP7byyPdPxzT9V0TY6x0l1fo
X04ex/sDBw8QJ+xzOICIjfpvI4/j/gEHwSNmiZ6Ky5+x/o6Px3JfroKsRBZ0SLJfRMDbBGTT0d3i
GMzKE7Qde9y3qA2q4dIbko8cd9e0xbmX6Ibx+oxcQpJKVcXAHwlBKaaEHXqfuCQymOwtxubCJHFs
57hkXIvpbjaCaAuIGMY7KoxVZzZbrOFLag+j98S6nAWjs45UKqKBCKKJ8ASPw2IR2RAvDJiFoMFV
MqbfutQ6GQLngYCCfmU73qqz/G7J6wZFUF0F8fwQiDqAujJ9ENMmjWRGnCsed5ahJ13X+yA2g62c
v+VmCxbaQTTV294TR38ussDYkiF2SUI8iKWMqDNp0QbOEgOoZLcVjrjh0lALl18YPm9C6xtIFChT
rKppCKYEcWML/kOth8n/Otrth7wka9YYUOXRgIDuNs0zaKfsQiFR4BUWMun0SImz6oei+0ZS2M7s
5gsnU/Yqks2nHLxUMJ4YENhLEZ7qzm4RtISn1P4gWoxxW+jsKXbzb6EX3cgwei6IrdkOWUQ8CRjy
ihwh/tDcjd89+6SXzz75xgww63WVRveBcTXW9vUMz3Lb+9WXYXIvB28kN9v4DiD3Wxz6dw28273b
eae+zjfkOFWbkqS01UC4yDSUW55IOrSOY2zYw66dBi2O4cDjHAeUjIu7uqZwA6G3gWCarqvsSRWI
jyztMWd1ad/2OTFHbvTkOfLG70/btohXCaYxkhzJJAGzNfvQuprQXptZnW8SAYxrSL6DHLpssbco
CwmTRuJVlPm1Ecwf5wHkOSqhfuUxzcL8Krvupm/TzQzjMDOblrhZzj4ckIcUgCH6jnk8F/mZ4Dpu
mEZXJ1WPP8k39M4os3jJ+9koiE9ZXG4HM5j4HFm8UWTfeoMRr0TOxN+ukicdxvEW6OaIHzMnN9u+
IeJJY6kPRli3zZe4ahrGIkBauSsRWj5LtOvKJPclQUpyyp14j9n1m84T4np9eP+h2584qU3wzGhb
a8YRltufMom70MhWNl6rnA0hyuN2mql2GMPBGEw/iNndMxvlz5d81C5R15J2DDPkYAOGUGyKpiPQ
hqCnkOBgBr92u4UybiRrNeW3kIIYeTpgiM/gEJ7mUfZkWfmWjeY+Jk+K9IxdH0C6TvOazD8ApEZw
Q4zwtTJr9KkQtgABSnQyxilyJXJT6/JaP9tpcCK4D+gdfZnrftgsKCf2QadxGcDaMFd5qq49cyS9
LhsexgnmWZO9o098ufNhLcOiZJroEx1pCReP5MuNiVuaAB87L9rTDmpA1cj9lLrsz9EELVjTn1b9
6z/rzp/9iUf717+OZmMHdyyOCqTm5dHYbwgDjm20h0utUT5fo42+s7msTuMCq/k6D/1Fa2ZXqVfd
JFn76Z3DLwvzv6vhvw4feCbDZCEtzvjl4ReWUkVcZ7SvsuypVB6tIn0ejnK9N1ieMd0s3wXe4gBy
il8W51gDdm9/hJfVwp+fACM15m7eG5SAR9tcB7hAgeMw2md9f7EgPBbawQJ0mJx8C/j/nQv+oylz
dMaeZfH2E5bpSc756Ixts1U969/ennmpoMfaq+xKYyJYKTKGV2ap1jKeT5ysIQNSDkRgiJvF+dxY
8Wnnf5kg30hdnlUPHVU4DvsvRXfWpP2DX/m7zsoOS3KSYTh7J8tZinK98SZijWaWurKzb8qJxBxw
DCeNkz61IjmNCMGdoycJDX8FmGpYIznasnX5MuaGv6ptcT41jMuTab4s6+J+QRiGPtI3dAWPjR3c
FfTuWCkSvXL4Crdg1VFEIAhi9nmtyBRtFLxeuBHObLd7HGw3JDRvlAKqJkYyZVSyzyPmU9U0PzDB
uot86yGb/DtWmkDLu6mB7JAo/9KiBbQWmXfShvPO4BWWd8Qes7QjTf6rf/e3NoX/X/I8F1jU77eM
l49F8pQ8v9hkLj/x5w7Rkn9YLnJHnqQfVm+beuAvmid+bsd04GxhvmGl8XjG/+X1Fu4fUEf4PYAG
7Nqwdv/3FtGwfH4vsH2WQwFaJmBT96/t8l8L258W/X87+H9e6F7uEJfFBe0ayAkTvgkb0uXj/dx7
MbQigd3tvnjSWFfz3aiIPs+//XQ9XllMX1bKP47BmXguV8FaFvCjxSyUjMedInn0MX6uMp+dSJRs
I7/emM5pCUXeimNyOl31zgr2Y4n695LCcW0bH30AKM9cxh7HggPHnUyrleJ7E40bbX90k0+JB6ya
6EDkuxppTFjfpyLdNy7wBAjQQO7WhfGlts9sqmvndFBnCJB191636eXS+uNz0XTBkcx7jJgM/2ip
Q9GYIHazvpO6cO6nU4JeAC1sApkwMj216uzynf7mL18yXB4TDrzlAC03+RJefsljnDu1Cu3voV8D
s/LH7z6GLELSxnH19jf964EQumED9Sg7FpTa0d3kQQZMUMkSySezS5cEtRm1mxU5928f5oistFxB
/gE6BCfFM22x1HQ/37V62YPYKVnmQmBuIWnBbTb1+JEElG0UIVdGj+p7/jYOvXVUz48NIxWUX9YO
wSclTv/QAw7PW7DOMwDxBM5e2j3Uw+OMMgT0ysoov6fCOdNld6LsCzR1ez0ywpWfPZnS3cfaQ7Ra
R/47sMUEFZVxDgv3JLFnuCPd5u1zfeWSYt80bcAmjgvC8+iSmjO5VWVLMGCBrH6CD2NFxkpX9d8+
DF0d6dMCdzyJSe2Xe5IOiJXyTFj4u8zG3FjhhYe4/++eDEdxoWFhhViwZUc3otvC3w8FBNoJiLpL
CEbz2aad9fZB7KPNG7cHTuGAMtIVguraOb5mTj2buREn6IH7qASbR9pmyF6c0K5kb4vaHjYOxgXr
MoQq514QFmXWZ0HcgyHH++C16yiIQ+cE9mdU43UO7PysMEqLqGdTIHDh6jO1NfUH0RBZLrYCYXow
fSgbMnxM/+DC5069TUDYaBN+ben9QDLTQefPj9pNqm4XzpWbHcJ0Qryvi8YvL/w292CnEjhJuI7X
EINkAGCbtonwQ+oZUonD886wyxBSHv4QUiwt86MTKlGfGpPlwFyr2+jbqDtzhBWUiBSsnd1/qM1F
7mM2hVV9GPoQEUQD/RU8Kjs7f5XGsUU8WlyjjxFWbpw1xHdXJx5kKSIWDIhCJ5kr1IwWevJSlMIL
bmpfmCGhMl5qTM4Gbh7p1GUDEf2gQhUh6hZjNx84GdXvosFo7TM9ihCFTWEyYsSl0bsHFJQD/y6H
TKDqzdO22VEhoTGvcv6SbROjUn6wW2mQ7iuDxHuwxqEItwShyhYMrZzy8tCQ++ajvFQJiAoC58lu
oZHOp4zJG/ZiPeZnjawyKoSxuid0lesSytCx7zrHGKs1abYpdgtTTN2ldjMx3usqiv11KMvgKTSi
MtzqODHwLrKg+t+V1xjFNsk6QYJf0FA0DSiLvHMDAoR3WnAfGjeuOfj5E0lUCio932NrPLYFKSx3
HR4f72uKfvYZ6wkjrbxXM1EkczvSlshDQj8BrlZ54c3ZtpV9lF95RsY5GqqKBKEw0EzXfZ9Ujru1
s0ToW+UQtYWss9bxA+JXbez411ARJh8EK94DRFRHHnJ0GhPBHBMNiHkHxfkqK/woAt8xDfEdySul
u2kDhq63jeAbJO5XgNpMsqzAHmDJLnguS5uoAkf4JH8bHtN5wB5hSyIoX56HZmqV4u+w7hycQfKk
twGfjIu2zJNng9RW9bWpw2TMN2NQqPZxas2i3WdYaejmRO2Q3pRylsmHPs+n8YT7xVcFmR6VC+2+
L+1e7WpnaNxPwaBD/1DqmWSJmYe2Aiybi/DbWPZDmK40QugwIet0sNJPrU5bG0RsAOlrXQKnTO59
c4isE5NdRvLJzGNudVI6ZMpU3bWgRgrUs0vu14iA/aoaXNe6BULrE+PV2E3w0RMwlsl7JpfLOgQR
flSaM0lIjkMfGOuoGtLHSk7G596StnuoM6LpZ0cNPCqwqGF1ey6RmTxfrSw2GuQ1UN5eQEHkMUFm
j79E3yWu5qGfKl/cEM9YkyiYGkNpnxFBGFQ39ph6cIyHInZBTmD32ZkhcYkXvuRYDamCdknCGsEs
9c7EUBUS8W7WZnLaJQSorHp/JLtqyAaTDU6MC12sRwYk0LAkE7fToAzLniwfgJ77OR7T7/2YiuhU
S0lEwpykZEnVYZbAEXA9v7/zGXsU22LOW/8QB2XhQRoVRrTNCei50WIgTmYaDKfADB9LInQdSw3X
rY5xnejStylV4HeuR9KCg03LxOICsrUfkItaSdpRYzAUq1YAGoIdU7cEGfdDu3Vd19hKhP+AiEof
KwTYmK1vzss0mgjOeF/0KQntk4kfZas6PGts74CP994gxTZSKnkqsFSaNzF49unjbOih27Y4Gpqz
uJ/NkiSI0e83g83DG6ykGuk1JXZtzvU6Zefm2fvYoRWneFJGj2AsVTSPzZDDK8SsYvXnIcpf81S2
Vt1vJ2EO7W50lOgX64QUOCHcsDuZsEl9HaYJ/Xo4CSfZxNEEzLxJJBRkt4/mhMeqz2O8Rj4+Jyeb
Gw8IWBw8GthZvRMv7qPhizSjud+OHXHjO8HO0j8LZeVb3/2c2Tyxkom2z7jJZ4wCtpwfEsNsZhqN
tNvuvdkY+G49W2670rG/NWk45edFUkzWQ5jIrsWbZQ/ORc0jGtx5tMfyQ9WMvbi3vTaiA6Wk69Pf
pVlRg5jt66j9c/L7f7uy/H8pA2LZsv6+Zrx7LOfH8qhoXH7kz6LRMf9gQOC7wFaZBEi5oA3+LBqt
4A9uO+HiVfTZ1FMC/rtoNP8IqLKodZYWiljWLzZxbdXp+D//wxBLtSnhg6G/YcIAi+rvVI0/NKw/
l1bCg4XJBh+EqgmG9liREJix7/SsuSTsguEOvOa+B6GI+KG6NIYw3jatdg+my4xAF+ajrgIalhU9
ZsBYV+H0/NO1e6W+PDKK+4w2PEH6he1wvfB+HdsImio2GqdyiayistpkEohRhG79FhyPvLUC7470
BnmughRrfrFO0Ltt7L4sbkcsf9upSsoNnBME4o1WZ6Hfde/MbH8IMl9cLYC5yAjRxvABaRQeFcC1
W2ewg3Bt1X5nbk0RQz6bHIs2kvWJSOBpDzQA/Lu9IffVX4Vg09G7+d2uIjhXOa195U5JQxdaNmvi
NaYLPws+9VFnY4oMBHYqu1+7lfLO+zaKD5HbXTUTKS+YszZpHz5Xug/2fYugsO3Mfm1ls7dWdrSm
vfCeQN360aY7PlUbCB1n6wSm5RzVEYMZpU4R58irfVE9aGu8mIPCueLt1GJzncjf4+VPkuc8sjE1
+mvRtM1hkQChSZwfpmSwrnpXPJVW+9jNYrj+8Usx+RBGffIjzMg7ATFdg8sFJHcZsZQTyg5EtJ7l
CL7aApwSleWEYg6qMJbk+pooOaLPWn1RtDXe2TINsQumpIU67Z3GMLj1EyHv5s44j4amvqnIHNra
wHSvrdZ9Dinpuq67dKqoOp8xAR7aigzqrrDtA85oH4F9dlYRS/znL/Gy+OPKkBtHhYxganc7dXNF
FEUQ7q2YgCk7Ms3zkPzf0pvHwwSFi4zfinjasPrWF8ZTws+QdTCchZ6Pn6R0D9pStOH74BLrknvt
5fVl3NrheUnMI6Dl53KYNBbl3N/5ozNcV0rEKLYHcVaNuOa63G+v2i6b94sxCnR2Rd2aNaQiUwTl
Sjsb2UThKdkEjWf5m9y1ZtKMCFW28wkQRz/dtGESXxaTi5WtKTY9ZHKZsJuZsUk1mfeYg+A6Dbvw
mgmoR/q30OdZX+1o1Jvche5HCejvz9A9k6qDaSDBJHgUTvBpjGeG62IsdO0YbmXpXFoHMYzhReq7
9ro2s4KIJCe9YpVJr2rix1Zm7SSnSel87Bl2nNdu317Woe2f6kYxf5vydBc6SbEXfDTyBqw9uaIW
ljuR3NTJA1v+rahTfUdLzD6hAssglTjlh7joH9PMsU/NeDG+MEc52H58QXOOIHgmfLkLNSMkE71t
SBE3yEReP6T4p3ZuqtozvYwNmZUSXWftG+75g9PCWC5bxRVVtn9ZtPyADu1sI1z1KZuhu2MQSLfU
EfXOdsNih1N9NbhlzzgWnQWbe03O2HmgjOLGjwOihZ2NKjZqSsbPHTmHpR1N2x7s+Z78yW1NhXI+
mclJaqn0LsANvILk2+xGT17UeTzexWnSXDqpcq7K2hhXutNLurL2SVMGeu4kQ3SeW9wKZnfvanGP
aSa698j1ZBrUbzFLaaIakzsyFApAQYG7EZOab7XrP4XCu2hjuiTmnNabAKwN3pfa5pxKnyUWjDBe
9GbjmnN8oyzzPa3Y0vb4eZ1hSACrnkbF0tijG3okah6aBtBbT/4wbJ1kHZf5fKqimrDnNWuguB3t
Yd7bER+4gQx9gMEebmkL1F+S1tuCT4jL9Wg7fHiMq2eu1pkCPm/b73QifnkxWSyQQAdNy/NNVkV5
1Keq3bKyURfgNNROdBXyTj+1esK5mZhRHUaIDUkcLASJfWz8o2Y8jGkWHtgmEg6CeoAEdOtzMrbh
+Tym9++9NF/qwX3o4zYtQaRENH68BS36somWMvkrMoBheGqN6MqwqOgSKBSfKnas1BGTfhAGGQgm
K8qdZVbblKHUKeGHZAEWodwy9VYuP+tn54ZSB2OYb7G9i0ufKut+yvZLo+B87rNPI93fUxwLOPqg
EzFLyS9UpMezlIeibQL3LC0YsfWTndx7QfIpDHu0jBkCex/yFrGyxFFnBM6emFG/41Fvr+IeWQDV
lnlIy2Q4Lyk+zkfX8OBbd2Jfknj6wTOaj13uiEdz9pZglAXdrcjeSatZ3Q5WnJ+kGvd8ExvqNrGD
6orJ0yZP7eDsxy9dF4VnUVhUBNxBTojcqL1x5YfaLerrkv9hejq9YRdfrMH4+A9xj9F1DGpJky4B
AeQOF73bjReVwyJmsQNikO24X+QsKBJz/2KaZHmRTszaK+v7GJre7Rhl6aY2p2mHQlyvp8aV26ls
kkv4DU/I860P87aP7eps0Fnz5y9dEccrrePsJFlOCiHfvPVhNmxNP+5zXN7GHeEaDV7XtLgiz2bd
iG68CmfkqkXQ9eiIg5l3GLVWpX3zEOr5GpDGCA1j0YA35XSm0YBc9AMJhGm2T5XZPjaFixrURHJW
iaeARNtntxweixz1qQYhg+NjdC7FaBNZ5Pb9CawkEoTGLNpMCy4obPJLOfvyAZ8nKXVyupFkCm5E
3n5WllHseHCLG/70nQnPRxVsWVZWi2U/jkhR0CN9FWuUG68GMxoX5aGO7PqB6C99UtbzKgij5rrF
mzHrL9Lpp90sqEjVEBR3kgVtlc/GRG3UylO7UBoMuurfMcL8sim2LMk0BoAvG3ST5vdRdxNXdGzZ
YQwDQOHX/y/KzmvHcaRN01dEgN6cipSXUimlUVaeEFmOnoxg0F/9PMpe7Oz2HPwYoEFIjUa1SiIj
vnht66rg1e/Ec6yn6d5n99jUyqj31I+3pO65DQ0wRnvurDR/pSvVW4KP//CEf7sW/r9F0nQfSiOf
z/O9Ev0LO847qQL2LyAx29vG1dTurJlmtrQ3qk9hcC5v9aPZooLTMkZFvQOEo3Cx8ghgIQTAIFZj
lq9A0y+YdP11MGSIckuZvuIPgz9tzfxCxgYNKEX7RJHgWzLlBAi1afc2FZoKmz5A0pstySmbi2oV
YFZ/nXlU+BWqczIIeZSLe6KiisG0Ms039q3P2KZxx/NfJkJkflSTt6Lm4ZaltXwl0lO+OtMMWFME
1+93cfyoN6jHDy8gYjNO8W6EVSl+xnFvH2zCo85Tr61z00iP35fy8Sqo8Cj5/UALbtX3qw75b4gT
bXgNyiHqionxBLoMKZDN01Et80powfiZddkbUY60F5edWNO+RacRORwno/Knq1k+9C5NQZa/vrGY
FS7S6RgkGTEmU4+J3797JHlscoaeS03pZuTj3IrMtM0vlT3cGEyQrW4si7p12TcduQbcHc085ofE
6AOyKAhQB60wD0sl81tazkT6NCPwdumkNKGN9qWt9Go/1zjF6/7RF+anR3SiOCD6oL4Zxkepuukl
f1xEAbhhW3HNOWnKjtVPo/Djp8KxVtNQJbckYVlcing5J2ORvVFOEH94s1m/zMAT6IA0/T+wdP+K
73tsQ3QWEq5jg9N7lvHvPbKf7d6ShiVoyFgpUo1/OnglV1YfZydXNFDlmXtthvnLc/o/hckdK61U
p9Vs+szoIz+alv6LxPT/8Oj8j73RIkKC5FKy2R+b97+PMdLLqUyXZNiQOPJIbbTERhiu2DsE8ESG
rBxK6yzzMuFohtK3tB2oZB6CJU3/6xHCom6R9j8S7Q3++bfw1/UqkYyWh6nf5RSgxr0NxBgW8dyc
acWeNk2aSnDMUX9qCBwPhxbpUTO4bE/zO7JT75LYali7Q/ASJ//J8fgv3wS/HaEbCB9AE9BAAv//
awpjaAd0hkZAzeXXmzpXr3wta3+eKRMOxE+9l9S5jN69yVHSiMd355t1tTKrPnKrxNhJh2RUr7b7
kPABdfI5m7yZctlSwtz+hy/yEVn9r5nR4tMiLXkAd3xW60G4/7+soWolUGPT009A/VEFOH3RRXAl
D3LTMsY9wbZsRKseQo6pXemtk64dJC+GqdbVbMmIOnRbGRTd6Opp6Q0v9DrrYjT+bRCdODmpcW6N
rGRBYqtzqJXZez4y4EpV4LFGla1jcNtA3LVe5NE8ErwBV+JEPUCxMEf7V2dVRP2IhQydus63zmrR
nDtODyduDjP9BcBw5KRU+XCxx/gnpIjDmYc+x17dpPboj8NPH+mJ/d6XDPrCTvd0G5lipTDbryxl
y7Xj9wfu4ni3KLkKxuAVSV8SpaL/cF39ZWD/tnXtkACF7HtapCfNDkKvjC2ezHJlNLYd6p7ScexJ
Ek8oFfDJbyUYXHMOQStnmkBqUkGWEyIH3P3BSDQ5deIxSklvUV2YjRMpip6+y4b0PhtUxOVFkJ5a
pcko6H8M3hbPCUUuNX+M7P6aT4hKs4hBvgzT+bnj98YoVrBCUiMaQlbOkdc3+XPV5ipK0iqPiqEO
NvHYQ0k1nKR6aXmHQk8oM5HpzaYpg/7CVZxTXZSTQdkAv2Qup3/Kao6STTvYd5zZT3NCKkE7ls2l
LBfzgPLyyYOTIDULLWvmXEEbENplVDTAvtERbW4qFubB1mJOIaTrkOP0hcKyAOjw+NZGd3zPupMo
2vFO8dzAEdsjKpwCoDHvHnGMDpJUTjNkVv/o+25edZYqtn2QbcCX6cwT6s2Mu9dgcmlIHOMtzraV
7YokTO28vFl9OkMe8Dce2p+6Zo+hZYxqz2Q5rNoTL9VpYtp58YlR2tWU1qwUyVpjNpv72R65yUmx
HBI/2ZtgMRErdRoqQoQiWJFQaMoOy0V4q9lPProxobKYSpgopl4mVJ5De7Bl3yp8mWcszy+x16h9
on7NsvwL9POLkJY/eUnrq11Sx8SX4aDvzavVuISx9cr/+DAauhm1sf1jbL/YYq60AtLCbdVrkW7r
RO0IsXql6rZbD7N3wclBy6WXnuweDxacyg7Cug8brP4hSP7wolAnE3/9nFi+XFVlEhAxn10wltQn
yTklnVPzkDnTBTJ0FTj2+FrTE/6BKZr2wSV9MRPP3BTddCryDFjo7yhcL/Lr7n1q85sha3kDftmY
ndmF0hFH3SVPc4ZoPHDw2PW189KT9EJElzLXTrJMm7S2/xJAITcS6m+FsadiHjhUMNEUyJjJvjOT
M3puqlelGqNe135PmiIIwSr1dduwRbtdgc4v1QlNT4rq1I+fFnoN/lJIACqy2AJOhLhmxRuBYlpU
EI5pqiR7QkBCZycq3XGQpP2Uc6S37RKlvSDvs+PDMWyT2rXg7XNfLayooV6TOBQXUA5Bs+ac/JMa
cliQkrsz1Zdx11LGiKzj3c0FxB7iaGCfcc1DUD+I/FwOQUi/axOCmsRhT82nSmnnBgROKWqVbIoy
Yj37NMoY/hAgbivm+5wvPELAreGsyzkhFQ7XMXebU3Qfy9DvelEEdKQmLzpqvaMcs3yPN3GbqpR8
KWosI9ftfxPz5hKM51v0otOL4ivELbZEYtQVD/rGmF9yW2/Qclv3vBnBStzh3TDGZTcOPmiPfSe9
6673N6/Adz0mRcHING0CMkoOmDs5roil4zT04KTRO8JcVTrHwbkNVRUrVNnjmgAr5vxKbmtZqQMk
5BObdbZTujglTWPv0eo25pDtmMHJ0ao7++S27rmqgC/1wU+3aV/RFOrrm1bzEii399jp+qMXJOjh
H8ZV46NPRkolYy8qRU3Qr8DrV/rxtgsIlkj4rpuMzkwVPL6tMngyp472TVvp21F5YEnjkh5FXCYh
N0rzCSl1bYki36Wz7+0mGmRpC/8Y6T2kny7povpxToWs1JG7Nsia2ddDb/G2Vq+l68BImw0xk1Uk
5OsARfWT71UL40Q0G8eaBcj6PJ46lb0Jv/47TfbyrGstyhzrj9/8trohfYol1awjWqRdkaghtLDj
RtnifBhNwj1Dd7RIS9ICOx9Vf1VqdDETBjXFyw1gZltD9G01H8TABcMsaxrGTHUbxlk7cwZeV1Uy
vg09Os1ydoy9V8MNGwvIUKa3FvqPxlvJISE/Za7eUwfGOKda+gxq85pn5r602BDzzrU2ul1spsaY
D0FZPyvdLxhMCidUGevR3Db5zVY3a+pYfhe9De2moSzKQUmlEA88JKo5Xya3E9tSPUWG/6fUPC3y
4IiZ6dt0RYBb/QLvuVK5Aqkzg/oHOnKvB+cY5LBEQ6sVqFanazzjDvctvIdl76zIjsjDNk7sa6qj
SveluQbx/TERO7U1F34wozBjYvyEfxCVIhpB9X9Yb16V3m4YpqM4duQvWS33DtvGV+1PSN6Hadty
Hrm1EnGxXczvqhfIHtpKscxP0xoKe8uXlK0CPy/WrcvP4IGG19wGDgSg8MsN7S3spDMJaWzcAcLx
+mjBtm66sg3W3oifexmnP6R4biFvMppQ2TGDMiTcjuO4InG2yUpxMKZjZak2emRb7hnEQhO7+HNe
amKbS1+Su+5kOxdf1YrFlVZvIsQiCgFcolrlgvXOarfk01vbuTKnDzUJ4m443OQuP1te9OMrzpWe
w2ieRjOsw1ceu2K1LN1N6vJXUlbmVp8eMnoKqtQuU/SUITr+IqNeQwBUYlVJiPUI+45QBqllr4Sp
1au4lfG+TK0jWVrz1hjN6s2Ik3j98LE0sueQqJnHJbarHRkL1bnpFrkyY6yryh1uJGoHjyPaku71
MvmVxN460Uf3ox46jCANQjN/SF4beg8OxAHs9TcBq51YXXMRReocyyamTXnY96hSnjsps+vwuCye
c+jIBDnpWpxeZ08C+HJCGrvx7AQwwTYyKAsA6aMht3OjOca4VXWgPYMR56tUEUhmw+Y1NEnFBcMT
GW7E4vTzOrAq6nFLzztWdfxj4RE9LJ1tbYx2oODNdBLmRLReodbwM4/Y0s9MOiIcoa1CY+Ysa5dC
XfJgURenn6/cotXznOjWtXODFgtJNm41TzbHmoLlaF5A09vFVluLk9TFbqkYy1itViaagmvmw6RQ
VvI8ZwALGYG6m96Z4f2npcavlJjntCXZRXTaxyiC7In1LD60HSxIinbqHINmXzKoKWZaICiTB4//
rF2TJCijySjitT6U1r5qBoQIcWkdvJls0KBO2L67wloXCvt70gVfDkiU2SwDVa9BfPMG3djUbtdH
/7zVtekSNGmYTxjlUYaldI7daZbVrt0D5MALu5WOHV+L2KZsGRkIWrnfM+lz7xSmETcRvLpJYoU8
albjqMsjJ27Vee9uIXygN3qhyxl7FQxP+dqYbs8kXHbvgqcZxdtDTeGOp9zNp9P3q/++fP+7MtV/
aI0vt6Ze/1oKXTs1NNReMl8R5klTmMmdvBFWPh8JMduZFVuKqo2PoPKRFWhe+pY7gbea0DYcMqPJ
3vR+2FKGmu98pZkH93ERvbat6yD5JOrdXc0L263XzhXtyQu9h/GSvRqIvdbMCE5Ya5V+TmVdRGXi
+zvdo993cJrgJQ1cLcTrx2CUpwcxJybrxmweZJrrh3icque085LX0fAog5/Haqcp3i4H9d7rvXPz
BC71MfXVtZNGt8Y2kT0zQxYRSlTt0cEu+k1lvdAP10YdBsIzIFlDIWJp7FxKgM+L73VnJurXsrLn
w/LYipZ+PmspqpKVa2WRY6C0iV3P+4HSbDvNVve7GcEsCyj5lUvw/d41q+bJgSRfmYJg66R4keaL
LqqEIyeXuKW7XZdmy35odc+TGrEJ6T6hfnHbPVdplZwwFsLVDWX8IoP4LbEorq4DUb/GDK8bcJEA
ZqNrT3kPFj5qOm2000LQpmm8taNZ3tLKMp80C4Wv7hTDD10OqJKIfaF6euiehBL5ZrR84kU0x72U
U8+zJINdktDamTmkWFZptqbJ2P2d2wvZo23Rr0untMIOKOCiqMK4qE9NVZyasyK9oBLiYsvp4BSW
tc+MALZlM6jSulpFIW810sJ97Xwp4Ls4006tJ+QOaPalL5345FoKBW33lVWM7rPdcUrpivj0faH+
6J7OhjwuZfJkFCo+l2oJbrlOL9kYAFS3hs0pStD2vXAW8p0uufg1ld9JqycHNcJWZL20txxk8mvW
xNkVPVkb2ZpprTv3j+8gCNLKjhyaUZclEnjxtwvkxBGSc3lROb/lIlFpmXn9Wt0MWjrQUTEmlcFr
26TGm2vld5xrwS+whRegovadKW/YoLWqDkiIoXGJ7R/6sVwbhpU8DY1p7JelljvQ+zxcZpfiBmKa
QpzdlAQ+aIZ5mMRucdBne4MSz/5kiWer6G1scCCyTmwWZxfj/mz0uC1Z8FepMUlyVNgaiHh7M9xe
v/raC72b8YGd1jtRRJ5xsDym4Dh0Yl1nIkuipPEwdJqkgsOMezsbxDocfPNrZBB8oenkhrwg+0p1
BBx24Pzh4ZsPVlp2Tx261mimHm7ImVvJJG1OJeEuUdWnPdynoMOQ0AZhqGPe5tmLS1z5jvFxynP7
uRx8Z03srzw0WVxdzIbieV+MfagRNaZQop66zm5OetA3J8GusJFllgO70IdLtVF9C0gmXiP72mjB
nK5b6o2eu8fFzifCzxuaTCWR4kM9p8zZjfvU+Vgh28eF48KA2zGotyVar2NmxW9aMdKxWUODTw7x
vWCK5ttgwiKOQXLVH6ZAPHd0COQBaeZ6XIWunTubUlbe6cHzoid1/VNOvu1qqo2ncin9S2a63j8X
Gn/qsIbgi9tsPFA8XF6CQKOlmkjXLwcdXqOU+dtfCIGdG+eTabC7aa6Xrhiwm4uZotRKQOKdtCnf
Zwk2y4RtH7PgRA4tQUmB4b/lmrWGbWivHAQvrj3lT+VU5095ZoBV5OPp+12LbzdkNk4PQ9U/W4k0
XqWwtuPADoNx0rshNKrWj2CZiy8VNLz7LEqD6Mp0lkfjcUkqwC416TsC4f7ZkZzHtqSmXl2Yv9bp
YCwHvTURn+SJf3LqEunsNOxssu3XnfSWT1dofPy2+lWlBYTXOLcXyFn3uIx/U1+7yqDbDr7Xn2CS
zO3iEbQ7KNMiO94D8ipN6OpZuQenhO1yVGIcWVT0Y9fm7cFjDq/75ZqhRj7Oi+08O23HhSMpWpNP
T0vbw2AN7UeaHBNUPz/m3ij3swOCb4sJaRIxskQOt9lRFcCnXeJ8khjbrJoALiyzjPhMkAXt0uls
f6rU/DvXJL3zh0o0NLJ5GqYSNP3x3E14L+e+bnbxkBW32h67I6oJ9syyGS4pSZicc/QPXZ+PyHnV
S9Ja3YsgFtufOXDEzkXThXv5fkXS8IdWOm8oxaudWU/07SLZ3KQTrU6GrdK9qXUyGr2kjMzMK4+t
mbXrJC8gz8aYeorGJhKCMqG9aU7Gtiu6emuDC0Si9rEbu8ajIbzjEBMEz0aSHp3MOKtisXfLXEUu
0orzMNOcR49rtyWEmBgwqbIIEXZ7rdXZDuPBmi4uO/OlF3MQGYImiomY+4sJCbHpjRwBMlgn2GVX
FCjB5KrDyrjKjXo4m+R0h/OUp0RfteMpe1w0HxIqMPWTAafLKasYt6OrfVI5EG9GjCqHeqTm1Bh4
elsUKYdy8UMzoHHF0b4aDTgP0/T87BRjfUpNW0VjZSKmwhJIPs778Oi46rRhPfppshO1QTxwjka5
rqlHS+RGc+f409VWRe8Mn5WF6KqnLJmZxVv2OGw5Ns5tu8cM/LcWxJPGORinMyaEMPto9mVgYtD1
oD8xj5zQmS8vqW2t6K+U+9F1gnWFruVLNl9da/RsTnG3bUo+Xcps+UMwlBrjgJpi8N7izj56WeOu
MCMs3FqBju61Hdeu36iw9ZznwNdPVpC5n5PvgX2VYrlYmm4/pWZJoLG/tGeNI1uoz+p3Oi4aZLLg
oGXjlS7juv2yh3XQlunPtHidncSNOPYFe3to3DfxKNC2lfU5550XsTrMO77VyATfeA/0LrJra/rh
d/oG8O/3PMCnBfV8mi1hXAP0tcNcXzJ7Eb+EJq4dM+V7HY+PRry6DCVNH1tdZzXTevfLo8TFaIbp
CYpQsozEVyuWXxyqijPi9OLiZwQtu13W/KQo4lgsjvmeKQpQgtR+L0mG3xulie1Tqhd39JdIr5ZT
8iApCVvVb7E3aFQOG8bFz23CPMSMYd3K+p9l/2TBDH4RhNiuO5YgMqZo8Y7/JqJ4BWvqD00B8Jv7
ZvU1aV63WjhMP2v8zdzHPZDFBhXe8VCv8XJah33lkXyOWP4xarvVNkas/xnna7SHrz2ui+c0VebL
Y3VIRNlfv9/1osRTYuqAXqSFnYYEkTrRfqtAz4p1Mu56eJu1VWs4S4JuHfhN8qrKEqLbM+90KeED
kUURacb4kpbxEtGz8WJ3ibwE2qnIhMCk0xWbeowWSbZjHcg/RBUqYFUyvfG3m6r9nBfZ4FtlF0bW
zB1t/dG75q2dzHxtW7/qeMEVH5U+aHgn3UNRd3g1oF3twof19ysEnskHtdTVnoEgjXKt3hv5V+kb
P8tcOOTX6dmpq91q1VhjFuUZyqUEmInmTRobprF4XjrU+1Xf/kmRAhLtXEaulSybGWa495Nz57Tj
WfpGQom1FlbBOtFEQXRutpa1qW1srf6J236eV0XZ62cjVwIQzLh8vxOpNA5Tl97tnj5zkU8fs+NV
r4Of/LNAZFpvIAswnkmr8fY3D7f8seDsEeSdAXg5mT9K4YJdYGy4JL6nPdeL/FNZmvkjpikaxZmI
YpUgYWrdd/zIHrU4rY66Tf0GSU+fliqftrgHunVpLYfKrZ3boKzspmbnPObCuhuJRmZklSliGfIX
lnGmxmD+GHxuHnPM/1ojp4W0j9O7xF5E7b1THeNiSu+TyJ57YWZXSMEyGnsX4wTx/dnExOgV4tkx
xJOv4jCv+BiNcm6B3ff33khY9u26jIjV/sTFb1wWG8ZNxq3axbX0t2gFcNlkyWsb+A/FGuU6eXrW
QCfvBBbZzDBgY/yUVTDia3eecXx3u46db9VrzluQdtWuFjjtugakalyau1GgSA2UKo+Da9d3ZQ+n
WTPjq6nExdPJu0/YSThl+79UwSMd0CJyaC1C5b7fUgSUb+N8GOC/yNWnWGb8UXTyRaXWsCeeol4F
BQfPotSfY3Po1wPakjl/UohPN/mYLhEymubZm8s336qmaMELQuWfNe48qt/WjhVXH938oHlmw9hb
jHamlkzvSRpvinFp96PZgFkNdn4dHfEhzDc1x+K19zG+9OBm/hgQ924G86139MuslYgflZXsxeTL
97rhg8lp6Y61EQZOMr2Bsc/5sOt8+744kNm5KeXe04dx7z1+xGVZ8nsQD3yuMQm2mazye+XKceWn
POVZIZN1szT+kzclX0vyA4VNsOpG2R01SPln/pdfRQmPKgmVQR8Bjv/9NqkQN7mtd0f3n+7I77ee
4A/f4DzWU+Jkdxc71NnSeai/b7Ombp3QUvUnOhZr47Z9HTr1qA63YBhZtVhGkVKK5I7z6SaKeXmu
OpEdtQYiYnAPg8anL0dXInGYnhu3sSIjM6+LPldrJ/NsTj784uViiZ33eIsGkBtHKHSzqGlXWtFr
Z8vfpGaDUSRBkdMKTqd5nVvXlO6wxmqzO3KF5ZiCIjMpl9TFUYEW9k48bLDGDZEyihtpu9ygs37V
iGZdtCLHBu9MT17/B4M/iKzSkkOBdcznb3ahmOLVb2zt3NDwAZvRWSvaVwjtGrVsnU5xSno2eECD
y3eqyv594ZzK7eJeLKbSfYb07C4K48Wvde9ZgjQeqoT/no6AC3vGobBaec5Q6LajYZ1MekMQZPj9
fXBLY9MY/bxpBqZrIKqE+9J9G/OIUiL9UNtYxxKAZuRZ+tZ/FpWj7rNMrKc+IE0mcVt1XzBPhXFK
igEZNRu07C816PMZpjmsgzyB8eADOKyLYoyvQkynsoiNo19R7mno9ptapvRC3xM05eO2UYKyAw+a
kT6SgIAT7nEgZURv+BXDMqiNAwtF/uHwlUrKDN5yVzhPaQ1so3MrjP2M+BhH7Thnh0kvZaSblnwd
iZzgbzGGJtk5h76smnvnsjDVxcIwYC6vKjMxyE4onqrRgTZgG/cyeGWqeACil+6Og4++IWHqB7/A
d96ozDj2rCFm7+Y3v2mnl4aH9XtxE8toHmsFaVyotL8nyZxsCrr5tk2jfjUL9UqP31p5Q3yxTCY3
xafMZxqnBRkZdIh9OFnPmchetEfcnorMsk03ZosNk5Y8bII0w3h5539QTnQfhHVrB7qjtco789fZ
6TQN7erhjRk6uKT2HFV2bG+1PMMyYO0QWSokPlEa15+z12qbZll33cOsC00bSdf8VWWo7XtN1gci
3OpDQZtSgUr8ZmvVtHfRWB34BiUe0UztgiaOykGHBdBmPRR+rkLci140VCa/rZmOlLSSaN/mc1uv
fGl9JeWEmHfxnvM+NxCJBMxlhnsSnd/tB3v88As93jjdW5I3837RekWSo4nBs50/B9u0t0ADXwVt
gUs5SUSAuOG8Ir7aRQPsOAO9estVL3jW7d9GRS4GHrD6oDVDfQgel+9XqYO9g3o+6H9TICwe2wN8
pNKJ0XTaw6yl6pC4CtBEt7DfG5YCPeSyyKT759X323xYtD3EQ912Hdxw8X8uJpLNtXCC33VimLtk
MTc9VVgHiXSEdN4c81YBxh/T34M/CWkOf6ZKRHf4foVFEvGGnv4Flp8P5pjOhyYNmBY9j6qywPo1
9hQ2p4ZOAo/q0Fk8LuP/fVX7ubf182wrwHj2qrmik+2ENRy4RYaDPvfDAU0G3CXLeyRa51JUtrlt
a+JC/YTcymY0aHgEJDj4j6/t+23CyTBanGtbZ8EqzsyvmGF2mogocI0R3a3nZdE/94QtEG96Hc2O
3++/LzNgsmX3YrPA5CApt5aVUjMZ//IxyNl1tss1QpOBiwJqnyJN55d1y4yvyrmOaiyiKkh0Si1j
hr7EbA4GdScHf0FisjzF+O6Odj7+HMvlhCLJiGZrvnKEhxinDonGs+8rnPAtJe8k1Hx0aKkpKUIU
Nf3kj3u4fXzo709awVBF0utJ5yFZ7EgTHt+HbKj3VG53+L7UWd7/88qyhbatlM3/iPCDdkiaw/cr
WykNnX7Dg2rOzSbHdYCpTUTWkP+pk8BeA5eEngwAvmmnk6pttpox7VuDgId8EvqagqD2EDwuhQli
8N+X738n2RJCmRhnIvRwEDx+I2x6u6QY511bLfpRw65xpG9JhVL393Zr3n06OpVvqVBRkrw2bTx8
oKF6lNjCPXxfYotXNADcWq8bTyAbZ60BzR8RJK0ce/7VpkX6EI688iKqNQj1bBhf9QruUtnmM5Yl
uYl9H321s0RLXIjDOhb+Hp0PLp5qwj+okX8UtPEQkiKxzmMqpeREhJZXP7kJeQt92ixhYQafDtwm
lFN3RkDAbZkEP4pJfDrEp+7KQoekUbhzENGiPYH68U5oduRlMI31ZFjz0zT86YLHoQjZMHcMaJ/G
0TWcGmIdjPUiKM7uc/tYS1PHLZAXq3l4msvlZrjNa+1jibDmcu/27Y5pDCAhhpinaarm5mbST4L6
YxI12uP00uhBSUOsMQJQXyE9vM1QZC+TxR1rxNUDpVGrVqv/pGMV2ix+a907zCiV0RjUIEFNvSAo
a+8E8RYbfQmOAPM71h9W6TajwIvnh8a5ez0jYkp7WvnsB41ELlds9SOdO86wxf35nMT+j65ybsoZ
XYSxnrFNG+9H7ZtPdUNhXeaPByyxAt6pVWh4VbZDmlIQgomwyoSvxrEqxtDInqSLUijp6VgNRnPa
FYVzxyLeHcuUVX+InT2d0mBnS7JrLHqbLFHBmHJI0wNn2GA1htxhsTpZhsevqLplF9MHtZ/i1t5k
WcC50PZ2Av3mESMVuaoxklg3seSZXpPpmQPN76F6b3uXKVerb70/06dYbauu25tj7K+nkT8W7+uL
2bQYUGag1XT+5WixfQ6S8aoo890kTfGS6vaxMYm9LSqJeHlUwOh+2BlDtzbHOYTtR8GEv3XdFhl+
D2S9kbKDDa3PWw6mzbaVrPKW8wvK9aca4nXvP+AXSd9HEx+KwFw5PiqIJ11H2F+KpEGwcebQ+Faq
kfIyCkkj8TWmwynQKpJKkHcRJYLoVsuR75B6vPTLvS9QvmHlK3RrP5bqbAl06UWQ0wUr6s3SaGzP
c/epFe9JTuBZWXjmu/Sy6lDhvwiztpi2tt/JzWKiPxwy1Z8a+wt/dHcZ2zs46gR+t9Ybn2c4yMOi
cJtdWnC2pjr8XlG0RP/vcIJRusS5E86mMPZAtf1qHt375Fc1/hznWGUZbKI3UqtLrgYqSo9YP9Q1
WL1w6/3WEHtFhez7kOC6bV3ZW2ss3rKWgGMQuQ9Ue89Kfbujs/WCMI+q0mZr+DJhjM8EmGOiVnbS
VGvllCQProzUPbcDjGGMVTesHtyzlaON737gm3jRcV7TrMhziHIETG6HKuPTbKs3wUG0ynTxovkW
9ISOdFA9pNVO8dGTfDc01qlt9Bkpv/wv6s5jOXIgy7JfhDYIh/AtEDqCIaiTG1gymQTg0Fp8/Zxg
1Ux3l42VzZjNZhZJSyaZZAjA3d979577XUkvXoU5rc8i/E3NlSGDahEPiHcvv0vfTc1cV8r6boa/
c50/uQMXr+V2LRFf5bMVCuNYZ82hcu2/E7SEYGjT6YLvgt01xHvBaMLC57DiHPJhT8vBiJHrNaYV
rdxqpqUeV+tCY7qTR5QyaWZuIHjnB6cI40CqKd0yTMA+UrAGDgBG1h42/HfuPibzKQF1JAafGppL
tAXNp8RmFpg7XrgbnM47uVX2hsCbfaygX1rm7maSrn3rtQ7xg5deS3NlI2kqTG/cl2E4bbS6Xla1
rRk7PZT9kztZ+MtGfnUDNDF05npVhupjbC5M2BMeVQ8rHKF+MMObxJDP4UinAuD0CTF8JRbzmCh3
3E1CY7MurxwGw5cyOzQwd3fzhLeFKzRgavASIcFbKGsjuzhAkArCeyTQPNnP0q7eKAYzfyDkeR+6
cPb5GQn8jzVmqXStKXlx5/xR77zt4Jo2glJk+d39nFfSn+KGpiFHEETxLTlt7pyOqX5ez6tMYJH3
tOlDDSeoVLGvE+oHdMxIg9kKv+vQRb7HvpwQ7+nW1Wsip3eVH5AE/w4zbry2j4k9hWDg5L12LpYo
8WfmQCabzhwVNEuNm2l9jDGqlNzWSA+1tTfWEcb26cJQwz2MI20Lm+5zTbSdapELcSL/jtpq3fHW
7QBlPOeWYoxY45PKtv1i6b6My8A8Wh23n9WDmYRts00AcgS5+B2Ny69RN7pNo7wbDAWCJRbD2zYn
e8Kc1VVN/RT3HWAhwrGx4D5bZnlp9prroeeXqM08bU+u6nvciPjBKZz1MlY9zgql4yuofo1eGT8i
qidHcSKRu2rYn5awd3zpYH9p2ivzjFMn0o88zN5kgdrAVuVfr8lo3kVbOmpXHtExog6nf7fKlS4D
26nGbT1b57RID5U9FRePEj8JiYgQ3vcyMc+e0BMSR/fQ003fYQ3FTIRjcqblsAqN+agPGqJScdAZ
OdF/L2BGkzUiFlQG1YSQw2CPLVPu+VL1Q1Bzsm/CZFzDy3ypbUYMoleJ7xiAhhNE1vRNbSeopjzx
Q/ChVsZb6jiZEyRyvg4DOkEHeJDbvFhteXQLkPWJG63BG/UbyT3fotXE+/yuTKazrkFd0zc4ekiC
0MczJt3wyTWbI81c3IQC/l6MrkrZzWV0zK1FkBTimbhbRctT21jJGjPaa54BM9VsJFXqO9EatHpt
8iDkvFek0mf0igJ0Cbhlu/7FMg7ppP8asvZIAyrZIuncymEwL8ATUDpnRNZgYkIE9aeL5c3t84+m
Z3ev47PReu79G0y8ROmbokjdWK4cAsRuzpo5UbNUqAJCtHCD5b0xFGrWM823oBoB3VhDmu4dA50k
Ub8+CBwMzxPThpL5p88UlTlr034UeZtCSEOQ0ibTc1VzggWQ8p3kXNGeHB61dnnI2Yy/cFn7GoXn
2VucPyMzFzrF8PG9SN281iPCWegYwW2EFiuGo4M/h3O3hYR6nfh14Go/vRxoj2osZmz0bySS85Up
xteQJNRgVn88lNGkpCBHduSD5Wb4QpxfkSfPomUfI2223A8VTQHExh2Tocab5s0s1VG00dMAx3sz
u8lVjekGCpOzRzdX44baZMbwjiHxEC2M0MME8QitzntVWwfY3yMfJnLkt/Sz5zn+lXv5i/enpLC+
54OGfbHlwmNduJhm81LBbSQsYPDTKFbbCQdC13jdVhMItEVzspAXE5GVneOxag8N2MZ0iYpViITD
z0eTlJ288qNInWkY/FZO9kJS7AlVbO/DFlrkgRC1v6nk0lJYr41qq9s9+JiUzV2hTFeZWleefh1C
8eVq1XOmZVvLplp3EJTge1uCLHKI1kbip6Jwzzh7Wmf9eCZwtHI13Not/9DV3S5l2LWPUHRH5aAj
FbUOid5X+zDXdlOXzrBrOTRnUxMYtXQ3eHANPzdFvDIm3dkNpvOYaYp+EKo4g6ly/2XYDeRmd4y3
dL841qvI2sxmeGTje3GbSKzHyqVJ5PzStLba1q74lnihbdKS0W1MOa0Fg5YNc47HnEINsxxvyVQ8
Kqte9wDtLinzxY2VmiWXhEY4sofkKtJAUSV5oHczA5pspPoeTqBamSE4JiKyhnVbR3hu1DSfIZXz
6IHeUvDxWhDpg6Zgp9v6q9PVX10RYsNNOvaWkTxOizhWWR973XiqounWe87RrhbmagimtWK6alki
OTbqChGg2mKpeib0dONa8+uickpRo9ua9mjdmWzZBg4Q34cPHlnIprJ7bjrVHaUVCdbHfuuVRrkS
m6XK0iORwrY/RfNFH8fnIVkQpKtJAB1Fzjqha9sghDkSPWTCSlMmivuKVkZ/KdH1+lmXXzRYnair
Z1/ZzPz0AXkmwyYuc0I9l7zatnl6Q2kMQLnOfZLoGCxln9mYYI6hiA/LcZWEjKmIjse+H2GTwAHR
uPkJgksLc8m2kb+uUlc8xoKzERiBlyKsHpsFRJYnd0OlnjQRvReogrdZU91UaD60Ti55K6PPpfuN
tqRaR+701gxW6deV84qnLfGTdnFWiwMdK9c0KmwoDU5dculXcRrYC+tNz+llpRCYHWaZTIefv7lx
JAKXzSqYorLB50LvJ3EZ9O96eER+XeNbCONCHTuuwWMRvw1GMj8giqSFHyUUOHlurmLT5dJcxj0V
l3yCzKxtJ674AO6qfHKTLD4srsz9alnYL/thR0psCdiYCq1ySfMzFjEdQtN+s+qSkVEXVqfa8TpG
z8pcm7kdHfrFA9+VF+fZnkM0Q91YnE2uRPLM1WogIBqAlGOhKxz4PiGTVTqTD4D13FlNy2BdGRKU
uwYWk48H2lvjoX1PELoyAWjTaz3WV1Xm46lyyTI3G2FR6+M4AadXHbNk/oPqzGFpaxuWTDsCOIB1
q0mR8LTthpKHlm7fdUFL/+QhiY3z1A4Nwv1FHFsrfosM1Zwm5oiHSMPWw6sUrRngvo6OjldDGuON
Htd0E5n+3HQEAIbD3b9HTi5jCYgf9oIMQdeCSujqYbGf9GUquDvJZqd3pesdYyzXis+ZbdP2KMy/
CknzhSGAibkmT336X5d8SJejUbpEjt//loQiQvKWvY/o7VfaMsAksaLi6DV9Q4FPJ20ylvJktA63
RhwBZDLAirdzc9LnzDub9w/dNCP6kamDSk/ndOTAd0/v/dEqQuLt5/ko2Qb1vudolXzlZoJ/nJ9P
So94H+l1nLy8p9IqvY4QM8s6TuY9cIOhKZrxZI9QKr6RE3zHfKh12REmTLn1XIjk04EvxoQ9Czd6
ZZZPRicgbmtxzjmB553z2khVWOsYrUm5yGQro+RPpMv6Rk79NqXKfS2kGPd63QCCdzTzY1yYPC5i
YPaFbYhulQOQXFS7rJ49ZtyNv1SoBkrDUIGrT/bO1M0PO+q2faKGv5jnzrnrGmu74ofa7GToIwzj
loVK2y6zavaTW8NDETVd+rJdF6VMfqH2ZtqX/mlLI6bvMpu0pjRS6gA8bTwKuVXbNJeGgfsfYtwx
GLned6dG7TBmhXaIJ6JYkOwbvx3wxFz0771laPs55qry9JQR42h+O1p2swRTE2JMvICO+K3T4+X7
7kepqjahmg6vi5YjPTWB3FueU15Tk2MFKd1wsQQKt4m7JohLa+shHmfR11tKI1de8gwhjz5slyIM
3ziuqMVDJpfSkSj63Hht217bEJmC4JZKHFotsEtuYsKWvOHEizBTEbT6ay+E3JnoR1ZW13pXpBdH
KLnlRSUR45Bc4DkoYSe26Z55n3XDeW1uuxGpfrl41m3IznNtwSrgfva1UBnHLjTuYEUDyIaDDEIj
SnHbKLoo2bhYgZwPfar6XRlpzTMvNUCMIdUQfRU7c1D2C+aocSeLuF79fIqto9r1afapNfpHfxez
wvc16L2gwxALhKTHxBnVo+N0+ZPCT0E3xTPWAqnMMexpQg56LW+64H8MoffglKa8EbkuL1JEwc/X
fj5oGgIujNZ1wFj8o2iz6tYuHFVwLZxnSPPIhpcXNK1d32S/x8K5ZTK+xFFBNJXmqJ1m4Y93sEqv
44qFo1CArPUYmX5q4UXWQu88GoDlImNEiTg/6Kj3D2WXizVyIJt5yjifzdp9x7D9RhBIuG61X16a
xU9Vi1Qt85CbuRbUAAdu3Abx2cbQPfX48yFEX1Pkv2Uy17eosBxo30TtWYTYvw5z+jAmTfOZoDv2
4yqW62opqcdB82W1x1rAaHG7OLp31McG2znjaiWb/koxL8lMOkaUr1cgzOwUJSHJd7RA3SfLIcod
A65+T9kfgYxtgCr7GmS7Pzoaiamom9XslUzc2wUzA9k20P7uizQWxpryjSTXoI7TJxB4ZAcQbbDt
TTiQYWwB4i8m55hwOtVKNI5EJY9BU82nsJ/LG54QWoEeowaUX1VPGkGCprNARk2hBfYYq0uWAkiZ
MueMbgp9nUrWqZOPCBj1jd6a6NdyIi3AzFLarKSUqJmS4XXQYiyQRb6GqNzhLq0eJ89LXkrIdSNL
BxPUIOpp1neA28qSK2puvBJR8hRoaRtYyABQN1u832RUYEbBnffoastlycTRUtUuVdyxEaI5CjSI
NlOyQwIHv0HPr9JtXxc3Y6CdyvsBrg0I3pRBX5rFOhueJzJ1sI0ZT+FoZ75JUeyDQB12uZvu8D5F
QRYi4+K7HVastt6KoWMgYP4NW6WfR7SSzOR+Sx0eCVsrxfMirpVa0t1oZTdVt1+OQlNJtG8W5AT6
LQu9VZVlyF9EYW/acWMSD3NTFraxAvPSsvyx3RmyEaHZGvOpAOF/s+EMsJ758atpNB4XNSRrYTOE
HueyIXae+4WfN5sRngK75IKtUKYnDWUevfN1y2FjbcJIoFfoplR7NYJXhQSZdPVsxa13LWjF+a7s
OSvmvBZzilKpm+JdO4hzi8MhwpZrmac5rs4sJH4aT2ukbfOqcpr1UIf1RkThgpKJJlLeDGA60DhR
pWj6ekk7zad9AXhJn58aNhtoqb+pzwhs1zncaGzUwSiWGHUcPf8K4SDPtZarLIbaOTZVue9RqT8m
Zn3N8zwI+8q566vv5/sqPOTI8luOrg/3iq1pKeUwWBH55C6MRtFTcz/KcGrhTTrsITjye3MNIJek
cMbvpuMRs8vsfZ5OoaEudmY/08yzgijj0CYtPIKV95txgbcPO+tsepO5F6W8EFmwrTIv3tFNgl+W
65+L1fzi9Z19s+mTrbDdoIy65RSLq2V66PXuS0JvDW+cFFGMYKKu5Lwz0eVuswi7lTZOfwZLtftW
j2dQaoyfmChzh8uTpDTHG12sQ0m+ID+eerHAe+y62qE2leX3SyVXmmvd0tmdtrpMy90QF9d4KCH1
SFusPZeu9FBTCUJsoSoDNbtbhumeF1fs+nCFewKIaX9byvm3HOBtam7OE16r6gXDUn+TlZGt4rqv
0cSU3m6OY9CNahM5wrkMxZTtI6bFW6Ocy91ilJgVW/MZYo4LQCfII5cDv1ZvU1VNq3gm3NuuPqZC
Z6JmVl86cR++zia1ETAi6I/q9Rn1oq27V4vZftCiaQH8KalsuspYta6JaKRajmY/TnvPU4Cr7S+w
VVTUDtr1Lp53jvg9JVpx6PvhtIjeJ/4G98a9Cz+rg3MXhNh6ipKK6pogEsrPHkywxeO46sickmhW
OyT+DA8qagXL25m9lvmRNj1qTd1sRA75pqErvkEgG5ifo04Tsi893XfGmlajnJ+p2d7RH2yWrsyP
XsnJF0fwq8nMbZuFdI8KA6yWlam3ij1+DViYIWyKGw7RzgdyjU+iKlcwxS6chFFWmTZnbD159OgA
cXOIK6foq6Alp0F73U/4NPw2RRSmRfOxipj2qNhAUNy+d3r/Htu23DMhW+u6+8ifk8fgtm/qv20M
OYA1lLz3HkOMLrbg53aahhpRpsmX2U8fQ6tjLOQQOnEvyoI+ZkbznlucvJycuZ0dQxxn6nSOF2o5
EQ3Zrnf6RwFpjZ7G4GvE3m6EmxzDqfs1ZfQ9MIPQOYm3WT/9dWY8VTpz2bl7oZvyZdBHNNLlb50D
AnDnlmM64w9mnzhFOj95RMHpm4X+FacfI/t1sEA4kNNdJbrAxYrPijNfOmnvzvQFSexcVZg+up6D
Ylg1l7lM6btWNqoNh64Ld75y0NY6C12NXo10flNeiCz7MPT2ZcIaHLgOFqtYV7815U3r2upWoaIZ
IZcxXg0k0idmTAEh++OktGETd8kpsjiERXN6UM4yr11WAaY+GGwsPTyVfb8ZS29th/G+NnHNJz3l
P2pbLnjzk+Xjq8+WN92K8Ke1jxaCBsN8yugKYL42r5a+OOsIBjfxQbjnZm8n3Gm/CPi4EFu5ZEf5
5BgcIJ02OjoKvZKyh27j9PVp6Elsykqy4lX7zbnrfS7oGA8GYSx9yVaRJ89MTC49pPFtN3FyEmCg
es3dxBp9rQls5Xpyi32f2w4tWxsgd9Tuxw5V/EKbKijmdI+qL9xyXwZdPLa0BJhR2YJxKAgtKhoa
Y6KR7b4oFYuRKcDJhczYC6aoNTIXqH8kjXjOX5af1XcyogtpMAIgsRerMjbfqzDnFBc9OEb7Qafl
zCkAI363GiP9E5XSBqkO91PjcnzkPeAkLm5VYz3VcxnoMv9QkvQV2HHCH5vpfeRBajoXdVLsHZ42
w/dleIQanHuh9xkT3rVK7ax7GCMKcJXM1YluZz8M85MWO96TXQiJmw6hYpzwaTiE4w6NMJ2j+6eT
7Ql0XZhr75+RDuk+RlglYRwFlV32LybX2rOXP1SMJqbAnbd9alrPCb/qJU5orBa2evr5DAvIdrTK
mA2noqgx04JoLj5EZoF+Mw2PyDeKq8CzeW2fpiaaT25Ba3exyzMxs+X5fpg1KGb5ArFa/s+/hXXH
nL3POEclk3u0LOUdf/4WqYXKt+4c91jeP7jtQs+maChPLFjfyKH59p+v/HzPz6cuRieHNF/y0qCh
6XGlH+MQT0meZw8///TzN9IPGIr/fO6NBmO1kpzOPrT/+T3/+PJ//h/dAzRXCcPe/HxPDUf0n//b
uP+WrozVA7mB/+t3/HyXU1BcWyFr+f2JqwgLQIyd6P5Jf6e50taxN9pCP6HTEpdKlRmlNiIK1rka
3CmbrjEayScYI7taJfG7xcFyHxlDw3bMdwmn1ANt8RJczXzVhVSaCpf3K4rPXBEN+4ljHeJqsg5F
30z+lBRsQ4a1JZbOnzKOUi1wvqCWRx29QxEx0zJMeORTSvyR3yXeX9KqnXVe1eO+BwkSzkPhw3RQ
mziqmtUgcw+JQawdBkUYFkXOcEBpgpkQ/7l0GZFie1nZks6cGc5rLRbTKSf+dUQ2RFsAZrqcKDz6
hY4M0J9Dmw32odGgkMlUA/dAR2CPsqb0pkBqenMw2b7wff6KMjrBpofVkwHf4eeDNY0lZB6mQbvE
HqGZ8gW7k+C7TbmdQIMwYE8+Bq1Gk4ALZCuycJ93f+0QLW4G4YOF9r1Trx5TLhAz2Q7xEBKABjie
FbqfYgHnBbs2O5f0gLe1s/zSHFvdZ04x5cMpGzQcBxacBXxFECtTEYLN6DnX86J17tSBNLmL6cZv
W46faUpfrGnWmqwPbZo9j4p1OUMlwbLnHvsZ1bRdc5Wj0XuuSOecrA6j+VAfhtH+nhZwlZODxTIP
V+4d+tli5otGhIdh1X+mS/68YP0L+lQespqzWd4TepSfzHz40jSbjLlwzbBzt3jOoYh7uEGV/g2U
BYNDbN7m/nvJMsM3ET6sJz36HGqIZro1PZrtk9YYdQBxDG2vaNfh/NvGN7DSJvfWO+43E0ZfwGdg
OMvriYH1gY77vB6VrugJmZeRxgIJg0oFpAFjVCzHlxzxShKfouaEJvjFKEMk9xBr8WVGe85qDtZB
glA9hJk9r4s7J3tnutS1+OyHZMXaM+6NmMZybkugE5RStM5fDVFeLF41Xy2WXKdT+M7oFSRXGe5n
TR/9MNW7A3Dda81BYgq17lgy7WrhhR+SsEUD764t5o28vcaqLkDgwujKvR4NIHJPRHweNAoaxf2S
PkWSPZvxN1Syiih5NCkY1Nt82jT5NK1UnA4b+sdX3ppuN5JGUaVpsTKQRK4T6PmcwM0DYhWS5+ZJ
vDkurV6ts3aM8MTO4rfWKQkqd2bLMKL2kUbJfXrNSuRCHVQEbCQGa+fE9kH4cOlP96uvreWB8Jm7
HQuhIeJjf/LGfBX205FU0fdmLO9+HJOL09g7uqHvNUnDq2QjKHnZIgYvUTfhvyLC8MIGbrdlSXfd
y/BOGnv8MFv4igj6uosn7/IZV5Lq0/jOlHFXETiwmbz2O2GwG1R1jPI3il8kPT/ZFSvJGrRiVEZf
77Om6KdPgVi0H43vBobuMcubIysXrALbV1R2gDDvlRoogQ6ViFvBTMwa0FaLYe9tYpbnZZDHSFwq
LnujhP9izXBRR5OJ9kyYSyozN7CKuT9KZ6/RndrJMcMCtnWXeIci/6QvTD+55zE3kjypsJ2syGZa
YdqDjrJQouOAWnDIjMAFdpyLyn8ktfy/RrL/n4XE/n8Fboca9m/A7X2RtP/Kbed//IPbDmQdGpqJ
aRJxnmfTh/yf3Hb3P2wTSTZRIMLWDejKkNL+GfZl8TUBkd01bJOEjp8I2X9S2y39P0yhC5MWIex2
/c6B/7+I+vrJ8PlPHKRrGpYFYc8El36PTnL1f6G1NeCrGceyq02qLbaj8NAFGM57nERJEM0kjBb2
xVFDdPC85hEKbB/khGGcYs18vccs7tsK7cp/efX+d+j2OxPzvz8mnrBJLWrSuBOO8S9MNrPFGRn3
aBBhLb2Qoek+aJT2axDuaAJBdGy96i4/9KbpRkqHue0dQFv//jH8d5QwLwvkQUmCgYMy3iI16F9e
lgWJUah3FGJRnKQ0tmAyeXCN07hEcNnUjFlSoMGtcL/+/e81fl7w//bkkTyYXCa27TIflsY9KOy/
RF47eGQqnCSZT+P1uazKdh8qRpi9cU9KdZPhwFT0OwuHO0LE5YRk0TzsalP6OUlEh9aJyhetBNIW
li79wNrBYxkDaBiBIvQXRJ/EalThw2S204WW9LkNY0V2EFmx831/c6X+Gre16YtMfeBSYa8XXygO
xS6DELOpNboY4i5adL3K2jleDo0iYnzd6vo1bVQOR6yXtCy0EaVjV++cgcBcuIn5xh0M+3X2rDCo
8ZnvjddmzBi8Wz15RQVvZ+F2Jdw5/SMskm0f69N1lj1+s2Y4Vg4qxkSUu9yAv2nG2i6MPkhdoutc
fYV6CBgPN69YcAgoj87CXEyBOb8ytXPxRYtHXXHQ0Utr2XuXoZ7vZaK+0NNgBOxYLLxLu/xp4e08
FQklg+F4q8IVESTrIXrAHwS9XZdXekNxEHfleshnbSfGITtGGrPB+h4EKRYV32qrRJe84EzRSfN4
HhvMhItBW05K8A7//joxTdv6l7vEdF3P1G3P4f7Fv2D/C0cax/U89cL5E7vmLZm1dNVH+rLCC8kN
IfOQ55GecsOaH8mjuoQgfy5i23EmD5gXGlzEhuTYa3bYFboPXsSNM+nhg97xonhxQRwL9xcKXPui
JuuIxxa3330G7uL468nW3Y9eBSvOHW9CtqhWYw3nua4dkyW9gXxNOBN1X0s6+CgjtF/kHW3SXi1r
J5p1gCQDEbZxZK7GoWSuMkMNiYSxGzJ4HLg0Br9od+gzd9AhjTdDd3QoMJN9yLKX2TWtJ89GldOL
X0li3q0dLTV5ko0PSUj1XtHnmEo5Ho2+eLMiyFmLjtm4UuONkngi6QzmpJtuTDIxG2nOTx0kVbCG
xvLbQVGH+zyw0Y/8wk1tbhw73GC2slY14CS7yJ21YCZhJbccTshxJpMJZw5mzjmT+2Kguc4pAtKL
6zyVeuOt09qtCCBVw75biMYyGAjT7OK4gMJinTkCINx459iEiV/QqT7cJQHBfG97E6KAOSfnUeLY
jj14op3+e8Tt4zMeWnlCb/aGrnOO0/XhYk7ONyrSZdM2BIz0XbmBab/rJxKUjEfl0J4dWACQtiKn
NyuODIV3hVIN4UISLgizL53aX54qHyID2hL4CBEMNtrgavbWszw5uW1fpF3rVxF29UM+GAhDir0o
UmNnIuMP7LBNbuCl1oY7AlG8oXwrTzbiAkOZ18wYp7OFtXXXAmCJVMOZiMf6PORLeq7G5aUt2uW5
++m/q/rTDDGBYVM+1PfhXIONblOmZQDuJdqGdXpD/lszrWG8llJfiaKq91VFtg4xsLwVWQHmEC3N
jyqENRMjxnUcFNVGqALbVrvE7Avkr8uZ6pYQ8PvcfNC45RNmyzhKUbmP07ZqU/JS7bEIGNj+GixW
w3aQ3Qlcyq4OUVwKjLSHWOgoeeEOju3yWdEUfmknQhliCPRkDWYXci9rn4FKJBAf97SzjqXRYHUB
gWCT080IJS3eqtqG4hsW2QYAF0IjlCZ0VRB7yCr3G4l1IksvGGexbdoBipZbs5TGVsFgq/c1tqvz
sKh5tYyFvWI2ol+bLvyVzT26vTumrMwQp6VJ41tJ80o6nbdbxF8DCN3F0RCkQffZ1wMKeBDfNM6L
ut54OmGHBgMlgYioB3q1jQr7zlLIzxpiEHKQniF9V0BG5bgpZzDGU080YoJsugL5U1iYzG3X+SrF
r8xC4CMUM6ayso+9UYc+D3hjDla3jztzn8dk52VutImq/pKaBPQ23CWB7DgXgyFamaOZ7OPw7yAx
7pB2d2XvnfzWwF0tlHY2lUsqSqfVQYq5IIiZtHMCy05VW3xrmhMe9SzJwKMXEIAaXX9Co/ZqLdEf
S5niKgAiEfBBgO+svTm0HUGb36RbACZcetRicvndex6KWIlQp+ld54Sd7y0OtYcI78kWQiL3VyHp
oOfyjLlV20y2UldlDa9O0zzl6POQWUbZusfo5xuzXLZG5zxV7oIaFb5j5dZnelG4FmXbnT3WDUM0
a0vw/GlLxBbvTlVn+WEwq/FslzAMQgB4GYiqYpYmacuaemSmU180MXE/a3h6sE0IxZCwSyAhjXGe
Xwm8RKtazbhZ+lg7d9ZX55jdObaHdeE6VKWh86IN4xuTqNVgJzPNlnFYexLMAz6i71QI92zklxLS
xtECsjfw1LaTssDyT295T8hXO0xHC+ZYoFuagR9KTVQnEjOZjqSR2fkcdBmUHjqzuG7tvwszgpex
/VNEpf5QtVxOHfFn75O0fxFUEZ68VKyUqrJ9hviuDxdvgzx/O6flsO649o9TjPVAhCzcJTsU6smq
X9cOiIYSVYGIKcKaoYAxE5G4AR2nDQp95VQwPxoyK9MlJi4zh55YhGBtYrrTTlWFJ9uLg+YOGLWw
T3AIqdxdIRCNCmWi63CdraMjxi1M8TDslTVznAKOD212JCotQh0nq+bW62r2+1mzmEDSbhtCbjoC
/DRHhPvJa8w90yRgb/gSrgX+AH9h/LGScId9J1scnJx0EXOMp4PHftnEd+YunQxGFFp9tACQ+YgL
8P+Y3q8s0bEfEIOCRYTtT5PvS5RvcNgbZ60/hCokggQD5d1iC5xr0jBKZvGmsQomoW0ANtMBMr53
hTeu2fSkqq5J7PUXVMRQf2eUzTY9OgW0oTKsF5sl6YJV1t0YkJI2Olw/+LIfIQviFnmrt8Ff9eHN
GF4HZLDcAkm36lHBPEghn/A+uA9mqX/XhdJwLwgEOp0e3HM46JJV1/z+IR70rwlcpW/PNpKvMa62
VT0891IDy+LKB4AWiI7q+G/UiXqFPDd/Go32cwFiSUzrQHCnnWNNSVstaAaQjV5bBBDPkj1kvpBC
fOPW2bA2p3DVcUzbkvT6FlneNrx3MvN7Z7fsJqhqizynlQhp5hvO5zzqQd9W4d9odF6XtP0uR5ye
4L/m488HRkAbIjDaQxU7yYFhwINBnM9BjA4Ex9bbQwhOcFk4l3Yw+rWTiJesnuInQ4WrYbAIE4YR
yPo5jj6bf/mCW35PI4aMzgWCIpMwmHjmRP8XgYpCGp42m6Zh2lt3Hn2d+ez1o7cZkkxuGs4rax2l
50qYDeZOlhOEjzr8oeqTvvpmmd3o2Gjhid7TsvVIEx7MATdRWJwbbRh2JK+re++rOKZtRaB5l2K4
qHSaoULC0MkIzjHt3bx8GHPt0pQORTAJfdl3kfc1tkl2w3bVHoifBNpqF9POy9wWrlv2Ku+p67+9
mkOcqWvVacE8FWotyoz6f7B3ZstxG+m2fpUdvkdHJoYEcNE3NRdrYLFISqRuEJZkY55nvNF5jvNi
5wN9IrZY8hbDfb3lbobssIwqIJHD/6/1rfqE6yxYDjUbyIqokXPbkdRgaOwC4LZWTgwbUOUs6Ho8
9jvHaB8SaEwnij4Zq7k/Mmb95WSmI/xTq+OrJmjJw3ZrY/Q+Z8omhanBxCtVit1OIoFyo757qQNQ
0zkv8yFVEcyyDuG5rlS8tBG2g1JGpB/Qvz3asW4vbKNExx2OL61t4j0kDAegg9lxibTfKv9upOL3
h2bFAZtUYF9UxoZ1HuVryy+ne6eyxMIwRfydCfvNQ/p7nnlY+kIv4g01gKID6t6VBSBD6WTPZqDS
axW5Kw8z+rKLW2/9RnFPgiI/ta1+sgONdrZtUjktqj/jDmaXKYuLgRdnK4ldWXRNM9FVq76FWYcu
IvDrjRdww7ugR2jgIcqAiM13bH+3aFu7ia89jrGbPZhU48cKT4ALQQhW1AiVbMw+RwEqykbWJx01
94BO7k6oULH9NhFuNeWLm1gYNaHLUf0aSrHQE5ACDkXUyMvks6krpCoNARJGOx1yRvTKlNOc2SSi
h6CtV9KldFBE0VZz/G4ZuTKEnY1tpQqtBzWd0EDT60m6XYcuhfOEo9AJm18bNeJdwSsHyTv2n7O0
+gb7vPg+jMMmsfG5yOyRl3xY0bFHgMNrdqS7uxl6RfKudNJDaeaH4UX5rnYyQzeCl5LQckiulmbr
e6901KLyavsuExpzsBHuLG006NsFTLMiEJt8KKadKI05RBqEZUyUxJkDw4qX02bTq+pVKvPiRKXn
Qg/JQ/ZIHzVJ3a2Skk3d+KhD4TxaOftLD6rNQiTS2kYR8ZSAHGK+An025AEsbulAxXL6rFKvPHTO
LmVvtI00T9/AAhbMcUG61doEIA5yIRFCAOpHgCszsxDJBS+Q32SgTrV6w2fBnVeV7TUYk8c6a+GG
lf2augbGSNsy7nTLK5fNhCDCLV1tVRQptC3LXptum71GvEUsRL2/inqA36jf9PuiSPAV2+l9MGdA
YJe3myA4YazyV9JJ4pXfDv6eQORvPRKqPd4ZYt2YuVGVqWth29u8ZgcYoVPYOHEMeinsDCiO0TUu
NPeurEm5CcnBEoSjPOUh/cQSVYgdnNIk/pR2ZTajDM1jYdgMb8PfCE2hYbG0Xdl35HUZxmmAsuF0
mnFsG1EciJWJ1nVqxrsUlfoahfHZsnsiweLyWaOgfOh0O1o1IG8ugxmvSNN5dLTmk0XGMw09y18b
YUwLxi1eIRSJbd0LRRYGrVBn6qJNF4zxxcGGtLSifl3TyFs7pQovpUAQI406WTVReoqNAm1rhwUP
cX+PZzxKj4oKA9ERS24AMaF3nTXWiHIqXijZFuuotWmUYWJJsccHoI7vtGbcYZry7xEs+sc0m16q
0UrOuky/SWQGu9K2J0ytU7UCCmjfo9GJ18iZy6XSg286krCvGpQ8DFKAt1Vq7kMQfQ9+1Rx7ujCk
HxrP7PqAcdfsZ9iMHwoOO1THJIRAgMKlQ6cojvFIz4tTGuDQALlFN71CzQcA6YKvcHxAxL62YvU9
sYPoAXOYvShqBMeVBioWlbXclgFMSeZWf4G/fNs0/PMy9bxVi0AbxqJlbfH3r1FxNV+JXagwhaLl
7Z504lPWURgOx8FCIjia4UPS+KS3R3+UU1GvW3fsNixb0cFtzvT39L2iUrnVw2Jcp5woVrKOjYuM
imDvO8ZrSPPmLsOQOIOJpkVVyuLkxm1xX0EKWKucbSFkC25MFpzFGDSPaKe+dwGpcglVokWA3enk
2vmLR6YuCXiA300j3UJ29A9tJi1SnOhf5SE5wW1JYoLRviYZlGDfJ/w4nE6FVUZ7r5BfGr+/mlYd
n1XgvGZTWh2J5ujZP47YIMyIwTom4qTANaNhD7cqL3eg0VG2AFpfdSBYjgTtHdqARLt+/ihpPTzI
stsgVDHOVd/SmokngchNgKHx6g6wosigqFgPRtaF0EQpjhhxnh0qs3Gp5Qjrd6pdC1nre8m685TW
ob1ttDjc2p5ZvLSxWtgvrF3im64FcmmlnX0mhsE6zIEauNvKXUIf9dzEHYnPvV0u2Q2/5jDFP9XY
AZB/9PKQGEjacoztG+OCYsvZwUGanhRFqKWL1vqc2cF2qhH5irqNiOGtTf6cpY5m06ljHv2pCrUz
fT0AZYO+IDJBwfKsy7cC1qaX+GxCti5rUZPdOXkuPRrgAwXGzdHRtGuR6NNSaZBKHB+TZpP53imv
Z+FL0N+nNDYPAd9yw7gpENThFtdU4R5KTuibwIpPeqpDizQbsTIdg8UejxJnKxdRKBUfHYLvOcib
V08Y7f2Eo6o32+pUU5KdYRL4dSv8qbWsSeYxh2pFX226IHPqlk5GQpCugJVXsKo2mF5J43BtZz+F
1JVSy6biBkJR0STcuzVuij7x8/vMLvP7OVoMTT+aPSIqt12jTjintVM0RPsiMkesDoRxBQpgoYY0
BBpDsk3Kfror0HfW0Bhpw3srXTPpHHcMnsHLL9PwBf3OtYs4rNu2eh45YJ8iu7FRIsQHV5Ri58S9
eWhSe48TlFefMPpjlzk9qsy+fOz8+D7sY0KIPBV+BnwF/TAfnVU9w5UTl+pQF1eXNEqcXYyv9KmC
z0w0eVgn0R+cLklAECSSeXhhA9N0PmN5WmoG+RwJZIyAMhMtdO9ks+3aBEhkHytBQCEJgPjWbUid
b0SbNuTyiP1jum5SHCnEOvT/kxkKY+CHd+VzLeHIChknh6RwaCpWsbEJApdzuqwNdHPzR20HfVMh
aaALmxLDp6lrHrzA7fPAj+KnxumwNtS1Ebl7RPS+RlO1gmSJKcPOn40JwAd6yXEdMZrv+gHEyCL2
1DI2AnMvvGvkxxhU26C8tjXQO83L/Z3S61U1I5Z6t3pwuTTmsCA7jIO7ht637DPk9aIhrbkYz2Ng
JSv7VGhGeKnmH0OYo2/05NbVtIDkqf2Uxh6WERx6uhcjo5LB1kRhuEsHrV+WevFitA0VtMiydvah
EZYFISRSpwKFGKK1XMunO4vXHKMfICHLrS+RQGjRYSlj13CavHQNK4diQD7L+XRtWjgExu+IC8/u
SyRQeG9wi9epvEv1+nPZme4KhlnCvJXnnwjgQ2mHgQxUR3xgJhuuuaUu+UimHVvRL7Q4CmA/5NYl
hn+1KVvnHBRm48Iz9obmgijJnDVlNIiz/NGarG/mMOsPFBBUe2qgF8s8wFV3ZAlGoV+Ja9ySmEpV
9U827O7Vtkn3iSf5hAACsaGZxw9oceDkRFtDM5GsYdAFiUvzIHEATE6U3rRuOOIlqvFkTEwycwXc
dBRcrRoqeR2W5TI0yvLR0NmXF254BQUJAyoKzxpIv7M54nd0SPDIA3ubWo249Ga2rzsFLWPUtRUS
/xFOFry8wsjp1s+Vu8ym0m2OmGSbomiXsp+FpZ5ZnaABRms3acOD0wr7oW7pLNdSNRRvDPOYF/pj
nIXq2S6bZCvYhRozBESaqfmUjaO7kTZK9HSMVk4/yQOnFahSCDeqLDY3oi0tNnARO+jGFMewdlBK
WHAgIstZTL1InmVTdvswDT4lKJVxWQ4K5Eg9O3ZJLsPqvuXoe0JrtTd7B89+IagKZj224sbadlKj
P97GZ0upDhkkpCWm+VM+EZfSadbejXtyU3QwW1NJAogeQFcvY8xKovX2Zo2CTVQtWz772Q8IPpVh
hewj9l57TjzkuZMyEIeLJq2zozeZ6y6bkLRXxdX29HYlpf/FcVC89wkTcujhJyvTc6eJo49VqzLu
8wzspt4gGMVJ2ieuv6bsgisf4S3Qg3hTmEMwa+q6QxgGf3RknAR/6H6Hg9DhXiTHeKwRURT5twlh
mFtvfR/bMUC+Y+K491amViQif0viQJ4Am0eL2KBAZPVYjMSU34EouBYqeo3yIgRhdO08l/04myHY
rA2m04wjicv2IP3uJT37nWiXB6EDvCdadnbibwHjUAgNQb5aB71LpuUoAeSiEGBjCvTFyaxP09xO
IZDYJowOMrrVc/7wnTrd91l+p0RvfimAL9LmJFvHNhcxNrwtjbOZqtHek/jUH4L80uf9PomLYacQ
DpX++DxhaVh1GPs2zeivBBqYdRhwgzX93qb5sB0YXkvaScivIrKrG4qbHSKblBgOFw80cTFuugtB
pIG0MO8paYChzGu4aH79wCSQrepOW/nOq9Viv6VExb8X9eOxdht7wdwWb9z+Lgl57MTsahtpep+1
Uj8ynX/XZD4sYW4vGpMMKVy557KSq0Rj6848csYo7R1GL1/0QEaWw0iAigRnEItjVf0OebNYtD7U
TdPW5CZRvH8sJ9wdlnwZt5uQc+zGAcG9C/T6UybDfG851Nfr/CSi3FoxKvsDVvBCC7YxEy16a1Gt
Wh3GXJigR8konuY1pXWrcFGkUGzXKzmtk6ahF2fLP0vaEEGhy1Pjf8ZY9wgVSG6KqtHx+LXnQgja
OPB2FkRNsnUoIpojGc969HBROfAtwvxKKu99T2qIU2mnQaXFkx9if7Qe22C6JiXcm67LvlHeEjg5
1WsDjczJrWjrjtSXo4aCGs57q6QriGHVdCOKuan93Bksj2lGv4i2Av/tsTE2NUxobmD/ZWzxa8vK
tbdaioGRXM1jUP2hGtBKUckrqLlgMqKuq5YWB1iopl8wqBiHOBX3A529cArT+zLoX62s2maGLjZy
Cl/1bjLvIG2e81Yzd0PurSFhi53hsHq0huNvOtKo0qgsVrkAnaVjj3Ak0uthEMskDDcB1oKDXyIo
SkCLrLnn3sXNHRYi0JJ5ndMMMHQSR6ROE4BSPMx/rFdBuk6K7kQyD8k3iqRXSYLVfCrw1kMxCzNb
sZcMiEPpR+i09WmXa+MLACEKbvjb284Lt6ICe0RVnJgIirZFVR3AHbdbWj4LK0iGtTWQytilCpZj
qk37sDX/jMYab3Oe+M8dpV8xsTrIUW5D4gDmKGJLtBP12/JVS3PjboyxuQe9Za9gnRK8UfgXGBsi
hV9twfEwpuosS0N/iLNyacFd9OC33neNe9TMSuwdwaRbsJwHA6hi9KqCcK/g1JZBtiEC6tjprVhR
VltzHFi5QCrrnL094U+o4FjD19kkuw2qYUzC1dPY2O7DvO3HCSoPuDSfW8N6shJkISxnatEYpFGL
srrM+N290/dQTPwJV1qQHcMKTWXuT4irx7Nb6N5prO3wMfS2mKvbTR1d+7ALN6pa1fXg04CAVw14
C5s7LyXEjWJPEMi3wvePJkou5jzfv5blgwuvX9qZ89jE6UtqNo8s7kgbMcppiUiW4UhcQZz2r2OE
PjchNgNcLUaC+akn2AWk2tVFj7PSBJclk3BFnFm8mJgdl2o+00brcAj/5O0j+kOzzhXvBS/s6NKf
TS/RiMyMaHF/QwvVXklbcKCvw6uKCD6VvTrnVcW+nao7er4qWqU5mZVl62PLgDO+Dq3GQmjWEw1l
BS+mRQDVpCxwskD0dmVZXkZJK6IImrUgOiDLyviO4MIGs5hOCySsbLbIGVJ5OGyok1n7sQM/uUod
m6RmFcdZuxCmRn54y132eRQVYSucQSpO/9mdHthsgMx0lUu3WzOh95ugbL7FWLvxwCyjT3Yvxws8
/e99Qgsh6voN8Il5d9AxwdU0Qry9PWbFri9GDHLcNbMmydDJ8XI7QtsHnz3P/NT7YHH9sXydbEd/
TG1UfnoZ/U47nMqeWopO2EvUIC2e+OTEAp7S3Wu+8NxnLa3fnGrfWupDOiAM1ZnQvSY8S864C0vH
1j10c8qbOyAiJqcMv860tzN0EaBi2GrXU3mi90of8qvjD2JH5sWy8AvrPgPQx0ETEGWcfM46YVxU
28i7og+/YoK/Szv8iYppD0v79NXH4WIZbrt2G/2TI8llN8hT3ngi+drPsszYi+/CxJu7szpJKvMP
gVpimSsCcAg6dHYa/ZycM/EyHMhoQDhaL6MgTI4IkUb4o4giwqF49PWCkgd8xwdF7otOXJHRIRLW
TQQCtin2gYP/xJM2Lwh55mPsx8egFWfkRg9l7NkHy0anOcTNd9ZogNUdRy1XqGfdSOSqRRK20OY5
J3ZoeUaY1mkFRA/DKNjY15G/7a1sk0dTv07s6Luf4DhwdIo8cTJdiJpfddUMedGjp9BwCuzed25b
PqZapC0y0meP7Vh8S+eA81SroiPJMvgiPkWaRTCYdXIkgcGdMw6sgShu65wGS5WYGyQKj3Zu9kfb
VU86rUOCcTA6SNFsXOaZhdb5/QrmZIth07jrYqFR7TW9JwgD+H7T30s7LR/sQiC1zVneCf+AyEte
iV7jEGzJ1r60bh3dyThXSz/0LoRBiOcKRxFh2cl3OxnuE5TOqKsDNBY41e4KlAjwLPnd249+Diwf
o4DGY9GngPUGpBRonZqD6mS1k6OKT8lbXELjaudR5ShyqQRwnkTO/SY0L2a9dK6CfQGd5q4LkZ14
VRZgAmmmZ/4Nzn75eP/2d30YPI+Nufcphx56JxXPXO6znVX6Gc2rv0lzIgeDtIfr5JgKK0ZO/HXX
yHRH32Dceq7ffUrAOCODH77mHlawOh7Li42mnbI9HOsSEzddqe5rPv8IUcSszGnQD4Vudhe97PWF
wEO3JxeKNpCe3ft1bz8PBf42RBByq7o4ePRG9Ll1mN31XWXHdEP4bSAdfttAl+psjlYTEruVVib6
csKQs1JxBD3G1oFP6FZunGx4Axo6krvBCI8mJvoLrmV7TwBTsUL85X1uOUUtmwHQelAH7PFo+KJO
ADvs02ahj2bdl8L6lkNHf4mKCV1gjdCsMUb/hemFNnsrqRg16MpNwmbhA35xZuxr0w8msnjWx7e/
DQkgJh4RRL8SlbrGoTqQv3BnVlX0aGD7uWiwsI0GFq7pwualoqKtezVELzA96kWosfhzftppDX1O
m8KV6KL0BQ+5d5c7MwjDlsmLcuDzJrCYsFWugC/n/BN92dtp/4wPiASVyubMg5boJbQbZ137tbcq
8haffDQOq6Z3HlyhVy9x7F3IGQmuGRzFB4n0n6O6fkfiPXnEjImD1feygNEWotHIOxu7XDwiJmLF
gPCZqqAioMLWsZ4xndEIty5kaRZrvWygSmqjdQm0fFNaeFDK1rFooOTAyBvXWmCcGAHzDGfXSi5m
n9Zb1GInWeP89kOsh2aOMtkzc5LZQrg8oiAgFWD2xZ1/pLHZsZmfUhYt+msd5YYQYgMdBTncMzBp
u2OoQUajbzNRB1C2QYlpvns/wLQ5BCAnWldAMDXgpQy6uO/0asCmV5DGhmDms6ZX4r7CVw5XoSE/
UQ+PY6ix++tMwR6JOvObz+evH6AP7gHYVlVlIwoSpJp4OoVY4478Fn1HW5WmRQrQt3TDg5HbRwMI
nmtfW02JQ+eB5UYOkG3MntqAYVbNohbTq6NoTnKwWAbsk+J1jv9KVqzJflV3Gxv/2v3bD90O9HtN
lY9IAtv9UBJ7ylqwzDj7weEc+3Pp0h+sohotDf3G2DWI0RHouxwOTNJN03OfK2tH5HlNwxU5Vret
PIQHWY70S8wG/2QaOYxLzrhjfkErem0i07h/+zG1M2tapGznI4JUP3MfAI9FXn7vNBOxtoUk9srW
wFLEDMv4G7M0yMMnoE5/ThGNHfT5zZ2apqtBUW9B7rPAL6BWeg4tBC8GjyOHvZIx4+5/LXR0rVuZ
I11bx0K2iYSNrpWOfPpHPWxi+kE+WgFKu1DdF63Iz7ZGyE6JhaLM0ISI7Nh0qAS16rPheOMDpIAH
SZjKDLUfz3aQ18QUQ9yqOzzjMoPvN6akiUgvvEvqkUaJEdSHrmZ5jougZpOZgkvqFAGLGItWGi4/
yCJTskrqdpMlfnv0w1ZtRVTjeCzhjcCv8FHDooaIqFYq42HI4m+YRTgJYExLOm8XjQj8dA8Slg3W
ai+luzV8A0+Mhi4qhJNND+OrI0Ybx1nXbKsYNFhTK9L2jDzcZYO1oRWJ9tinPDs+9MZEGcDTF0pr
ZpBaSpZCV59SeZk8rXyt0KpyLMuTnTYfpg2Z7xOTUmNDNumDyOPXXBYPJGvU25bD0wSGcwsG5k74
LOlxYgCyocG9yCILQ1wmHsBbxxtOEAYVT9DwiVk4r2HcPoT1rJGBHrdyDNqN6lCOGfVZv+DQ8JgC
RPpLE/6/1oOnsfjj3799y2lIVOP1D5LlMpwDYAmacf/9378ZaN//Z+fBovq//welxe0f+Mt4oOnu
v3hhHOEKS1rSUHO2ef9H3fz7N0zr/yLZCxUpDQWp2FLxVv1/64H1L0TFkCMcS+rY9MGr/fZfNeeI
gD9mGP+yLckf0F3bUBjs5T/xHswC5f9WultKuja7UEOwF1Um15w1+D8o3Sto5CFWUdSRTlB+dgam
oKmk+Nm6Jd76qY4+SHuXs2j/vy+oDMexhGHhzMdyIXTrzQvxwwWLCuxF5SNWGEs3cznu9EDGCbLs
AueEfCYIz6qbnqE2kLml6k9u3ERzQ6HrzVWcaJnzwdT2fmbj47Bm2/yls4tF8y9ubA6trudZlI2U
1GAXIl/UaxxRIz6NpQ8Y8ANTxd9dDKOJIrVdCYMh8f5mQ/fuBzQ83aLzcd8lbdotuw5GYekM/Qf3
+eZSJuYNXApSN4XioOs4N9+rotim+9PMBqfS/b0Hzb53OUvT0/Ld9gOfhnyvgucLCdc2OTe5DnJ4
17h9po6GVCGjTE+FzJplDxXmvSlQW+S57JPnio4i4/dS5sAsI6clq6uF+Ij2qvV2Lc7LpYtrevPD
S3j5a0T9F/ShSx5mTf3v394PbHZukpfKMIQjDA5cyr2xcIjKDGwvTgsmyFBtgtbsH6fIUBfhzGAP
hFEfXM98P67n6+nC5NhpU1PAY3RzPQcL4AAVp1gEQ1Xli4DW0XFISld9cLNvHuxf12EASYP/MY5u
xpBu9G3VGS01UlKr6I810YP0nGijsw/54CvNH/mHV/XtUhIDkIkbxlUmE827ucFQTF3wWopFlcrj
FNDCmfeg02qgYbjLFVCuPAmaxa+f25ux6KerzoMIg5Vl8SBvrpoT0cluhrTwLtuyF3kI+k4twZYd
bBVvIR3fUVT4OpWlt7bydFviky3Z237wKf72u2PGcujQu3ySmx3PZFVwOGckc16N/l3YltOeQ0LB
/hu8OmoJdw5sr7duGVccWcximwgvvtIE5yQ4uUCgpIKk6FkCUkKHELQEjL5Ug2b+82eE90SfP6KU
+NFuhl3v62DbFSeNjJ2ytZyovb720jGfhTNAsMUlTn4ZcUSB+OA5/c14t5EvCJsHZTCPz3PCD/M4
XLquh90Ms9oJsp3E5gAXglnm18/hvQXs7S3GOM3tZLlwfx4MXR66bd2A1Z/cBHN6EuinzpL10vaU
u22HrN/4LfJ1crSKD77fR1e++X7S0IxI+VzZsMp6iy83OJccKA9e4Rq7KFDamROfvfNqt/3gyn8z
9FzJjErWD04v8/YNRyqE56pBrNzV0nnMoNhdcAVXwOT94VDatQSZHnjWBwvGPKBvXjuXywneeqZx
43aLH00FMuqWrp9tpc9Dm560pP5MSzJbVcJYI9J7xQ1CvZuU2V8/4p8naoeyGswRR7EPEfJmB1Lo
U6xIOCwX83T3pcEutKsgbnNiALk/2z86GX9wh283IXxHjIKOKaTNFWep3fvBq3qNjkU7lItCFTTc
pKtnxGGk3myvScurBaL0a15IHOeplwJDyJF0HeKmUOkitFzCFH99C36a03U84QLvqU731bTt2Yv5
w7s0YlyzAgQMC0Ud5NxqmrkyR2GuI39oPpgvfh7WjuQgxwJimdJCC/r+Uk7rIqYqTfIfJ08cHML3
cCidHY0iDTbM9h5VsFqmgIU/GF4/D+r3172Zp9oJlBW7FFxAYTNEa3wzzJ3hwh39ZivClHD7aGjI
OPv1jf1pbCG4NJmgpDPbf9HtvP+2oIVqDKQuzUHSzZwlI4LQWBJ6ECxE+AlGKKJBcP71Nf9mAXOk
AibjmGTcCgrB7y/ap5MW5TYCjznY4GyEo790ZRnc1VVNHlER5Gs4bOEX3DgQnR3pLCPfbJbGYNer
vG+y/+DGM4PqvFl0ubHfvP80VZzTz8evS8ZdjBoZTeYaHT5QLhqf0aA/+S3Bcb++Az8tDbN1Vtcd
dg3CdhCsvr+k3SJDxeCGetUzNX/dJnhCW8BlyfY/uQ5bTx6vxc5r/hw/vDa8pPS5UTQBhEG09DDi
f3RJPi6wA/z6QvK9GZpliG9kS14bg2/DmW1+gX+4ku/n0lF9DmxEePWmhkq3r+wu/pYTM32IETyu
WotOYTqScInBJ9v1WeQ+f/Ahbk5Of30ItpnsxQxJKe1m0nJJih9Dk9tayhqpIpp8xMUZ4IVpMJEW
ITGIwg6ocy39B2uaBjjBHTimXtPl8oOP8rf3g2WZGpPOKeN2ULHh1mv6XKSkN8rYxjUBUWJim+83
NOXyDqag38fa7PBpdliszU/pIOIPnv7tqWO+H0pZGPp1TNU25an3D6Us2haKGFOK5+GDL4foWBd6
fa0OROD2VCVXRjzphGbp1brgHuCFFu0yDlDU6EbpP/3zW6KUgzxjPkaaGAvffxpuvVbbhSoXljnZ
5tIx+mtMNBmUiODKBta5UL3FO2HbVMAc5aATkUPTFbv/5GPwSjjMP9TX7ZuRquMuyfSC130M0F/g
s0m1TzHI/pIMCac8+9AnF4SdG4+AMa0PZtufthA8EPaEnKKpK8wT7/tbQBMhixprZI6XT0BnygMT
Dx5mflFYhgOYog5YjK0iM6RPxAfznJy/2bsNzHx1g60t21HKGrdrupc60xgim1j0acXXjZVVnOjW
5o8umWnH3jK031WKdFjDwnjyzUxcEXgV960S2Rp+X8GekvdIb1P3VBK9d/31g5nnvPefjlvDEwFB
Yc8n0pvnUugRghBJ9hC2mPZoWZ76kng5sn5e123qsN0B7dN8MBG/X/6YrgTYBNsk8neGWNi3e3QA
uEPAThV1aGVFv/tGiK0TCB94oVLHN4DEoM8/eAzv5/63S0omBRdmBBRuSNzvx0CDjEITChtUK+LK
It+kKL6ByHGGD8ba313HNPjvWw6h6j+tMS5tFMsOytmMGjWXuBHyyXWL7oPX6f2Yevs2OPyhgDCc
GdW385wdWMLLDWOYa8tR+FWOZlv8Qd/YSR51SLTqj18PkveXo47CBtBC8kINQUAeceYv/eMyY9UE
v5CeuNA7LF+u59n7yNVqVu0u/+BgdbtL4Vp8K4t3huA6BAhzjfPHa9WjUUvyM3pOpn17dJRPopiT
e/WKuArrivMoW5SJ060NSIkbZ8g53jltdg6zwlmCDfvo89zMHZaru4yWuXCiSwsaynxrfvjqhSvo
tCVEnGScyZddDlk3jWH3jo2eHEYJtC1IU8JFfaNGthtqD7++8++Hk+KoRfmGsiT3fl7hb89ccUat
w0cMsCwbH+F3GPY6LSKt+mDNev9Czg+Yl5DNCtVepkiQEe+/JRRhxypRrizItfNWpOIB3ZNlsWv4
tc1auPT/6GtBu2HkMqCA1LDbh+by/npFpSAt0cBdIKGW+6gdnKOLBPHpn13FZt7lZXd1xWsAA+5m
KJHXrcV+HvQLE3rzCqFAferCzP9gBp2X8x9mUHO+bRQB2FDbVDucuST+4wjJNCOTxBPg3C2y8NSi
nvkEwyo4qbgZLxVu7G0S1+bFAcn4D7c786Up2zIqeGNmHs48eH8YnCFa38kteWwamq58GF+rvCHI
xw6OOemGUY00Ip282eC0a6hQ/Pru/s33phaAhMC1qfaZt9u+uNSbIKUwDo3fkBvPi5/wxH3T0mBf
EyK/amK+75Q4l19f9faIPH9nzksuD5adL3PRzQtZVm6evCWWSc67+6DF0EUWmpNAGiwszuZlceoz
Xa0LJfy9icd02egipEc5fDQJ3+6+eSspdgqdX8rSlf42lf1w+yc/jhIST+ulGLti1ZB6dYfFM9k6
BZbMNu+D38euBmE2dQ09Az7hMIkP5oebmfltemJHw1pKMY+xdzP4iqgCfgsne2k25CRFhl7tRnan
Z4ZN9cHKdrNTeLsUt5tKjGJpY3/9frDFvnTHokQYlZUROURdxGyJvD6vXuspz75bilh3TEduOn5w
4ZvJab4wu0/F/zkwu+wf31848iXcMoNThdW73X0oZLKGMDCL6210xCbpir8eYjcD+685lymKFtZc
wVQ31yvM1IpgAw9LBykBYAL8i81kG0c7zWK0xsiM9tqAf6rjzPrBG/3TasM+cT43UOeCMvXT4KZ6
hnFQs4dlmFiwh9dSH6BXKStz8+8ojg1x8gvNy1bkmHfDbhwH2O6E6GEk+fUt+OlZ8zlmuBhke0Sf
nM/f3/IyJzkoV+awpGWQbIJGQ5B/DnORLvuqhxTEuN/9+opv6KofplHuOs5BOjZMFmzUlam/vyTn
lxByIgkvUFwRTtqjCr2F8slvxDPtE94pU1mRbdyGWrjog4r8rD6KR8Sq2MGnheXpY8hogA1+SPKZ
pBlobfxCNQ2+vmaX6Ko9nE/XX3/qn14/PjTVBE7h3CpmpZv7hJBsUrwIYJNopm4BgKavYYaXBooF
drFfX+t2ZzTfofloS9uV9qui6vX+DsmgR5njELc1zOFzZAtGSwiV4T4rU7nMq3b2+ajg4DeathJQ
UkhJlOVT1ynwFBEs4V9/nJu3UvFyYKHi0M+3Zw68nf7tIs/0cKgRqji1fAXIJHeKmYOY0C746s1g
iv/gerCPKezzl+HcfPtmhAdLhg4M15y40YVRccpYNIUuijliKL2myjSCD15H5+ZLUpyjiMDUw8L+
d+8jeAuNakKC4h0SGKbkjZSzuJEqZd8vG3S8Jja9MNiR/VR1L4b+OZGfPZ3krSEHX0XWLdZFYllW
tSp2Q/NAsN46rICL1IJupLkeHOuSRIo8ZfWpnXBO+QqfooUXrYMmHP4/zs6sOU7nfNufiCrWBt5D
ZphN22i064SyZJl9a3Y+/f/CeQ/ssUqqpJIc/BLHDNB0P8v9XLfynjI3IApYU0hyx8xcgVhb9Vnq
uQVRcKWtcAa8itVyUznRzRjBMbCbDdY/fpgWvmAFFLHhjUO4iRiRnBsmY1oQb26Cmh9af4IVRS53
fFFvAZQa18QQIsafdbgagqNa/5zdWxVLZtbyta0+jswBDD/09leH8gz62ZrhCt+NTCygGHAuND+d
1P0Q46jNmgggqJStztTcsa21C12b9p1hf7Mizj4+PoAl+qC7Kcgi/10RuVbA+lDDlwiKSI+foeac
KDVa+aGpRH/59eo7vxaJI0t8qRvyvROD6H9/e4ExYMesmDli8FiHiypynI80F0llIL+5lHa26MTv
a7lUhznyyMkXZcafUZ0GNzct8c8ADSeB/WiBii9gBBcUaYLCCWDNNrGdiyBvVAfLE3XM7FfqBroP
DyL5SextKAfbbs1H5CEUOyYdnReb63ft9bPcRGhEYqpBMk1srWPGchZ9JnM8j7FTITKzsYEDDlDN
zBmE4eR+E2meP5DfF1pCbN2gUQlL8e8HMvO0ESamk1cpIq+PtWsxAIHVTmteTUqYhAjS8vi7fvbZ
3dGKAb/pWCgxuDNOprP9hlaXbiZtgWHahBx6HWWYFAIObLvvwo3zpbXcnbaI16jJUx06r0wEKcXC
MsD0ye4mZ6XoteWbU6X4touy++tVfHas/35j9Hc525edG4To3w/SpmZphwFYMieOMh8hiPpczlG3
dRg+oYEUNLtR78X264uen1v/uSrpFzVRxwZauTzpP8JkDP0i100LbhC9PYTGD6tLGd+RD3WMC0LS
XcV18tRX1ExUu/dTLSqIZmX9zc84e5/8ClpLFGTZAhAp2OePuYrVVMDBhRJDOH4DNyy/mMdu+OYq
/75MsRRmqPkzjIQs8ezbRV7EaJM5wu+pc9MzyxHedQyMrHCM8eW/fa6LVmcJ+pFxoYNUz97mnBUZ
MmBmqRNNWbHACHCgaOBV91DWGF4X8wlLMGTyyXQbCWuTRlRfhRh/ff0z/rnj5VcscjHwtajCzs9l
AqN2HK0gXukV/BPfFkMRwM6poQkExRT3/11wTthBTcg1FyItiJd/KvwESWWHQVDptQK2mF3rxcZQ
S8U3nOwjc5iiDsta8cto/i/Tn98X5ssh0llK6ba+PIc/VnFeV65iuuwHloM/lpe33fgGzwyftgTj
8Lc8qKK7dkh5A18/3/Ms8/eF6cISaKkGfdHz9IdbdDuNkV8Izhz9vt1naDcqcpQfVWRT3Bhw/M1W
VtHq2O+ZdvYDj5QId54G57qvf8pZYsQvoVrLmcvJpGJbc161weeq7S3EJh5hE7bGU8W4wDbMg9a8
qSHroxV3GMY/WnYN384zmOj4rpJ/vtj4Bdi9ApfTWAE6//n7JWTJMI69Wlfk1MzL6ow5P+FaCTbI
NbtvSlSfXYrQ1iWvp+rHBf++VB8sJpfZcrOyct61CgKjMNvyoWqn77SH51sTd2VwVwbfEce9dV6D
r2dlSEed8c6+yCumFozhtkuxwflmJf17R46hsQ3rlPsMWkJn+wWt7YZd5HcEzfilimhggdfJEgcp
M6i+WSvLm/gjnVuCGDz0lrzd0TlozguXKkNyFtSUHFJx415JGR+SZCje495Or+p8Ml9T14K48/UC
/edBEiJQoSaDptvDlngWkXRl2vZIkcgRQB9tChngpVsG/fPXV/nnOXIVk14JZ6hBEco5qw/YyPdH
8gAcm4DtQa2v6awBbYuZzHb4TudvnuRnN2XqSG5YhcJ0/zm4qKH2XQ6nh3S9uO2YkLhG6mN/c5VP
3hdOi9SaSTF/B3V/L/eiohDtKKC+9TLFkd1esHgFChMt75J7Ixa4rOVT7Tz8D4+SJY8WgjY2pcS/
rwpHMzUCPN2ZwGeOjyn0MNpn7chUFOFdtv76Yp/e4nJEWWR0i3ju74tZOugUCf2Y5T5r8cpUgviF
ZkmKR3LYVzgPNAxgrWaiouabdXkewC4RPR/dksFTUkIR9/eVWyAOdU1RyaPVoDzlaZXdx67lNBRS
ZPtq9iQd30R6n61RvjqeKh1HSsTLovrjtAIFXuOYhG5lLrH6xmEh3XT1mGKH12XfVG4+u9SyLInP
+er+SQPqvIkoplXQ0Eud6dZ4qOAR4jktMuzKvn6D/56FPEikikupmySMkPnv29KiMmdamFWKQ5l8
6VXopLrSa+teHaXPwBxZc6E1e9ApxAbT+JCA6Dt8/Rs++xxBrwv+pXMCnYs7Ot1IJRFH4WWMt9wg
sTdPMpH6Nx/GZ2uV7ig9C5iqNMPOV8yAi6+mkOWns7xrR1xio5TqW43Dql8P8t2qu+Du6xs7r6z/
zjv5MDjuuDU69WcfYx2bMPWciu+D6R3ItvAAiMTCA9K3dVMkG2ye8V63VwFugRvHHKedpobif1hN
tFMEe4JDvdc4+xEU+pinwTrUi0kI8KmApNcJgrnUEfE3aeU/icnvRJtqo8tjpgdmnn0ketiMaR4Z
uYfqXYPd0pjlBjc2gncG3MGs2rPf2FKBDKs0xW5SZhUgbUKx1TLLdtP3Tf5dhPXZT0LFgxcEnQ0E
pud7VDsb0HLg4Hm6m8w3nTTrR7Bt9qbPC2Pd5r16EZvRtFHpmz/NNr7QswqunxdFkWD7zXr45MNG
KAb5kvaOzWG3rNE/9hB9ghushQHrgYfyoKpZtRNGm25tLXe2aUUFLBYBmYccwXSCLUm9UaApK+oM
MuMA/qsv+4DuLFp7Y2hd/+uf99mvI0XnMaHqoF589oWg4KiF1nN0GC7AlQGY/X7BuPiy7YNvtp3l
QD+LZViI+n8KTsy+nD2I2okzJRvY4bpAQ1XrWqOI0Xa3fekx1Tu+jlFnYe7iBNXTgBKk+Ob0WJb8
+eWp+jIDwv5q/CMgASuUumlac6cO9BErpg7YiEBujS6n0tx0qt+MebJTpYBNYCnZ6esH/cmaJOpn
d+AA08lozzOfZMzbpqs69iKlVxm9NuSVZUYdlct6Xje58swBFPpuM2nMai6j12jiYasl+qaoneHl
61/zyWtnf1pkojoFENokfy9K1+YdlzqDDOFQzeS9Ayuyfy4iCn/6unNUmX9zwU/2e85sJLAonpeI
7yxqwMl3dmQxkveBNy38inle4PlmM4j//kJocOj5IBth5zufeIKijLvHYk8kIYm0xzKB47rqtUlV
v/mw/32ExMiORkFEX8LKc0FSGxZoGSqqvUYyGMCEtIiBBejKxaAX+6/flvvP0l3OMFVfpFcanTTj
77e14DvxkOK8rnock6qIcuZSh4HIFIMikXQLD5AHhB8tCNk4V79rHZ6Lr1i1S72HiI9dAsW6OFsu
QoKJrDLm8pNuBvrYhQJf16jvpgH8jzXTPx6bQxuqzbQaqjB4GgGZXvVRV87rRe5+oqOK63dtTiDD
ujy/DQJaoN+E3mfvY6k0spQp5KgIexB6nOUTRTCOjI5S0rDUgUrtnGtPXQtjNbLFeP/1+zi71PI4
iO4pXlCi0tjSzjZN2adCw8qHoWo36vYpQEgMbgcwkV0efnO6fvLqLeTz6Hhw/SJsOwvV2r63ZVQS
J6EBw/MySRkVJSjdpROUjKaGJAWUDqMBQxS+mnfzN2rnZU/+e9PkTv+4/NmezeTRNLY5d2qqtQbH
obIfBy2vWh9luc1wSMbg9ErmWE9/s1uf7Rf/qRuLRebIwAKxxdnbTMM+sPKyw9e5cOdsNVluoWwc
aJ3fpTNnF/rPuyQGNUjqdU7R5QX8cTzjYBuJ3iENBYsfWZuMOatwA9xuLr+5o3+PPx6ly+gHkTej
T+ayqP680Dy0cqhIQO3JLn7prVmtCjeNHhPe7gpacbGKNVUufuTW+uvl+tmVifepj6AQX/ovf1+5
r0SDdS23GLTBxEi1mqm7eRqyTTzqGvJ8FY9hyl4waKzkm+mPTy9N/4UFTOWN0/fs0mGix81EyhY7
JmC7Khx3c2JnwKdBajfKkNxXYB72OU7gp//hpsmFl9ET/n0+d9LJuB1GrKcxhA6oHLuI4UEIzboO
AnEaX/XILX7FjlbfYp1A+e9/uDibBFkjBwOKt79vG5RlyuQW+6VRW2IzlwlurKVjZUxLtlW2KlVs
jUPsZjeo777Zmz77YhEZsj3Zy/jruSi04VeV1dxQgbBzewU23NwkRcAYLsCsAhh+24VjtaLrW9rf
bFWfXZniJlODVHXo6J/tFeVQ4EQxcdMYMEIPassJqxctuU3hGawMxcXK1MH1+Osn/dnnu8xKazpw
0WUK4u8nLaKSGpKlEF3bnbggpglPVdsru6+v8tkypmSK/I3ajuWc53RDxZCFqAhdk2ChrEon3g49
eFpraNKLog6tDd4H1mm0+urh6yv/LpD+vQPz6QIwIWRaNC3n63goEzgHupN7SjS0WBcrOAIF7Ztj
AQEhkHZ8LRtfZaxfBOawrRqTPn6ayF1mjPEqslxq3Ir7zX7y7zPnJ9EsWabemT1xzl60dIpBJLBz
l8pdj7UH40iWbyfMdO+/vvl/V9QyQb6UeyxGff8ZbgGIUTh9xYoajY7KRJZhFAc8sEKDnuDE4qC2
LvFA6pup+i5tW87VPx47pw5qQLJnHeEjKmTj7B7nllJaaTNONAB6dteq282aZ9cSsnWRxZjFOpU1
O//Dg12qodSvKQUxt//3Yi5g2yoOU3GegXn0j4iSlFiDekv+P+nhffx/4Ud5/M9t/Dk8/UmNggf7
x4WWN/zHWRRBQzTSHIrmMKnA2so2eC36KDqhN0hE2vt4OQVPTQJrTeaczh7zukBBx/CbkO232O2P
p8zhy5JeWsRL74uZl7PfUbhVGScFX6++GM+K2mSmJblMDf0+MqIe0i0UPWBukMHVaNf0JZYP3TPz
w1dZwRx/5mhvVSPf4Z89Vu5cEJHCx4qxZce1TrV8owxsT88hSFPaA/+/ePVOisDcZ+ohrSvfKA7+
3SSWm3GWcVb2P/NcWFTos1l0BjeTZhPcQ06F8Dqoo/jOcObRx76dbqLmldjEbb/+TBCT/S5f//Ek
KSzoLi2PpexMdds4l7K7UrYVrgG1X7X2TdzgKoiBVZIAEQfo0xHYb+gj9LS/nDG01QFWW4lJM+Up
ZaJS08sQmS/0a710tnaXGD3g5sAmYlhY2AtQFkLW89SFTUrxc5mKw8UATXCcr0H4TukCU20U2WKL
KnEV1Kl1WQ9qhg1witH6yHyMx8GH5GLlBGFT4pjBhAx0yW42ygp3M5wBEV9xmpWVseol4L3lTZmF
EW27QQb6sRBAaj1k5AMqHTE0ARMw82LlY4aDOm4iE7isElfJPqGfeTFVWNx7UijJoahnwENWKy4L
NXSxFQNB2I1xfpqKvsdo0w7CDlhrHJ3wmZpPelHFq0DW8SVtN1znhsG9lhKn47nAirvSkBbAFqC8
zSl7kFltnOrKri9JFClylVO8TcC/4RbhgKir4gHVklruJ6vR9uY0il0K/OmGH9Nd2iLINq1mQEiM
1fASv2T840NC6wsDjbGPx0+zmpIw24xmP980jP0cws4QPLGm9LUx0l4aQwWWz8DtyzgO6dVsj1hD
gR97mNGRDKsSvfmwXkwDr7tO1s8lGOhXXlK0VrQ09WthQuCA/YxhgIRHOTvqcJWHdus7jYUFEMDn
NyUrqVWN8Xgf0bzDO8KlUODo+DTXAqEDJiQPcYAtgtAU5p2wSSvylYS48aOEC3SYQipbzcUi7sWt
YMBEBX+BtP9hDFkbea4WzFsX6I1HUByt8LCWE8beve6+oN6yFc9Wa3Be1C/WePOU29lwJM5grrrv
NTO9yfOqfrRG5k6CSsaXZJaaV8Vte92hayXng9P2S6nU5DGuKpUYcJbS0ytp+DglgtUVCsJXoTjj
WlVEy+xkNQML7vLLsMUyC8Ffu9GV1P1pNriIwZRP8WkRznUqsS5sg9DYTq32nI8whwj3I4gFsuh9
O8eDwSoV+FHzbL7MWtj5jl3onhO4uJLXNq6O48jktZw1LJINVpoBrXUDRMjx9YFhXaj7ePCVrXXb
tgVo8qQVEP0Xk2gacQfXhb4dWT6+DOHijzVjrQe0YLSw9NbGp6JoxXs+Jgg6ZzXwMXS310GtDeib
9FhDFIL3XD7qLfGZFvUQDepGO+HbDqplTI+4IlD+6X7lWvqAjMXv5/h9ztxdXTa7pMsuiqR6qLL6
AxnPT3Iba6XQv9u5c47YJSpoA00jOAId4rVi1PeK1T6UNnrqeIRw2IhJHkRt6FcmAA2l6WJPalnI
Z+8CV2NyDOLtHi7hVaIYd2pUDb7BR+WPLlKhqVbNYxLkN1kWj6sKfjG1waVOuQDKuZoKABPq6nPZ
xQ8i1p97FEJejaYcy2wlXOtBs0+z/hI5GmPe6fzKhgfoHLlhqDGuN9lgwgFfGfuaQLVVF+Svjk2d
SD7mvLiJnTjcxLAOCV9zjMNL5EWYoEW70p3xCqhV1iVaicIqtroijA19Er7aIn6jrF+tIiomQJ+j
ZA2cFhIOw3IJXCzAn4r5FGjmmiZ8epjnpPXSzhouq74/sqyvGkPnglIPVwFCgbUxQo5TO+3QzjqN
qC4/4ch1aiNt6/C8vZq2sacnKOcVKzdx7xGhD/wcEDcsMnDQE4aIbifQ0RqZzh0zIO7VjoYZllNA
8VcVFbWS9jONUsdraqfwJg3UWogJQFiZ8TEQTrROnIZzFZYd0WSWVFvbsEj+MegEmmYUwHAnY8R3
oCYipsU5H8ceslytpH3i0ZpM1rbzMSnRhQv1bdSwExXGM3sJa5vuHdxPFaS7s3Ns+hNYKFyhSj42
yElXNRM023asxIqa6pbpAK9LzN0UmL6upjehC0ASu44gaHwoEqCZkQqFA+a5GtEKs/ZAquNieI/q
uVvNTbpF1XefhMlLJ8bDbDIeKaz00p6cbZJREA67+VLO44Mhm6tKr24ZSSjXscpfl1HiqEfFWYkc
U4PJuKgxn+kpVcdAlbBUCW/6JN6mYfAx1mA8DdNJqOeWoYeQy3f76ZjL1l7T0oxXMCQ3Q07k3uu5
XPVCnb2o133Yklf1bD3nQ/66WJuZUN9lWd9iTbxqq6JbKZgb0F5hp2qnZxiWuyIBrJyB6gVRDq92
fGCChLcZ1omXi/kjrES5NhPX7yv1o8ear3fackXRbhUwbRB206WFwcRVHYk7Lc6eSzFzVAjIRSN8
/SZn5nqoATwn4a6Q6Y5xTi/Qop1VgapeEIG5y1pmRjb3qMn9sAtogIpBekd04GEe8q5Gs6/bPbeL
uGdWjW05Kp2fgqd3K/PKxbii8yaGjKct1qg4c4lOCRJPtEZ1ozZu+Q6AP/wZCjeHuC71tRLpT1LO
6KGWbbzgT4AwCC7bBh+XXjnMFaTFJh7718ycpJ8OUYMyD68ji69LphD8GlALzqmlH4qHeyXXoTI0
G9mJZO0qOGiWTpMzww9ymv2MfwqvNf5QqpVbowX7nRr5gSBmJcpom7ipXyU6yxhso9DpHpjTrkzz
xMOdZzmCsuuh1TeMKl7JIV6BEz1NZk+5W7vO1PxoFwLxWCTwwSuYLFISiRlnEK66xmj4QwaD5lpf
r9Uk2ipIPOilA0ts9KNWokrN4uQ6Cl1MQ5v40FBM6OoLza13TRkfgqL0Kws274Jb0sse4G2POHmK
oVe78JtTZ+HO2zDysvhJzRkAqHuKyPBqohnBTCafm05sBpsBe5ER6GTWe4ibIXYta3s2njBnZ6+f
WT3qi6ZOm2yIHmDSNZRVEj+xpG/34HODYuUM02ubpPDva+V2EmKTN+IeODmnQUgtL9Z3oR5uG1jj
E5ZQZjdgcGheF2nAcg7qn1oQvYUW497qCIZdk/E6qjQPpRj6u9E5Bp39pOEs2yZW71mxuTHa5i4d
tBPNc+qgUJ2N8MEupxf8YgSz8rbSYCHlXs70Y1aWVu0Tp8K4BXg49cTXJu1vBzPy8WNYh6OzTnE8
HhN95+gtiPLkYsI5wpMTgzhEaHcYq76ocWx5daA/9RMt8zILXsKpOM7avFeAJgf6cJu7xjEKR8sz
hnEVDfprkjjXVla+ug1Qihl3IC8s4qMlgw9GMMH7TfqroyUMJkbuOpbKsXAY61blMmnFWF+t/eB/
3BYkvMX4YoHnrQMTHqCVX1rG/DBHcq8siua2HK/LcNzHhEZK9zMcepawdlWhO1eJ+BKd57yQs7sA
wnDCJZh2AsbIodJH0g916ruleSzqcuPm1s41g18My21R/w1rR+filZJ+5Gr8VuOsg6K2e8iwOwoD
7EtErt8w2/Nh6c28StDBp+Xiu9kBx+dxWnmNBUyT8NZxnZEzLdZC0RSY8PF2HLrMq4do3SjVFV3l
xBst8wBkOtmkpnolk+lCT0xnh4fh9ZTmDKIUF0mOW4A+3ClzvzV66zDi60KT2bfEvB1q7ACnub+g
0fShNlbA1hptzBgXk1I9ZqHMd24W/6wUwvc6NEtfyd07vJQOpZGcLCP5ZczDbTqbWHguJuz4mxEl
kKYzQfvGZByhFpbTg/IaatVhFMU2AMTNh7OXUbyemnjXhQqll26dJoWvNU0Cwcs+5Wq4NjjAsmnc
ok8JPDMXNMetfTsI36g7XBDq1zwQmL2L9DRZhj9mGuZMpm8F7vWQAV5GNlAhz2R+lRY1bGpzZhtn
El96yOk3fRevAeQ/OdNyJTQfngprp8APJy+lX8/D3mLQIB3Fzxailkaa3VYdVL4Hl7OrzdRbdTZO
44jDpV4sTrBl9eROkKZ6Rz61go+hmQ95kmPrbZUrJoTuUD6BL5XtLZMrVx24O48JvdGzehCdpjGs
mZBl2+ARMEiXlfdRY55qZhZUnF+bELyusZD1s3U0uVS0QqIlubUK6x6+FZxYOirDe9U56y4N16Er
r8vYwAU79kOnuQahsp6meD0GHcLNDz4AvzeYJBOjF+n1ZaLAB2VQQ42TrRNXGMh1t2WfHhWm1ZmG
H635AOf2zsozvyxmT8GBJHKrq9KWXiXvRchRa8z3o/msDD9K7a7Khi2K1Me2dTYlEVgXk0m7j1b1
qjZvTZLy8KwVKh3Wo/kQd3ugOl4mcNIYX4L0Mh4zrJCdQxtXmKs63pQBQMILdbhWyns3wsOhmdZD
O3hhX6yL6p29bmsY814dVIxaHyBx73BQvWHGe0F8a5cEO2Dg8SaT6rpvPkzsNG2sOQDbrg3jqAAC
lzhVm4C3E3EZqT86WvjEjCsmuO66YbzG0xmr9G4tG6a7ULhGWDQ49XOWYf8U6of6NwD4I0TVOIjG
D6sTrPvLQa9uMOwLgmM2Q31vgus4axhSeSwj9N9569shJQ0z3ozWtM5MiQUIniYyQcKUoet5MZr0
ij6R5+DSUWi3JucyTHHsv/J9E+6ZASBAUC6Y+YXy9T5zhqYzyQkWiEChLlSVg84NNmOQbif+O6dw
8CRgBgdZhEP2ljCbQ7HhkBi3ZrtRkJ8YYb82tFOp7LXkoYtf8J+ipFD6SR1t8BLUarZ9sdEIqZXw
Zz5Va2vG0Q0Cd3WtZVdmekCFxLCiCUQa2x+3LteuoeBB89qTKjcq/jkppIsMt5DwITRvFN05Fe1T
m28xcV3jITtVL5I8sokcag+ms59UzoHOBEMVNe9C3OYkuI2lbLvRINIur2Wmbqwwwr+2PiT9tYrG
qjbIfXIcg0z7UimS0BtH/ILK9t7G/2AST0GY4E5C3+al79rrIGseG+eNmU5qHbEfJ4EBF6Q7FGz7
xoS7Vv7g1tMes7BbqzDvplDdBEnxpOmEPG7tMyXoD6H0lCAlCMcaqVUOOMOSpQOntbpVBH4Nb/Td
IqlNnauh3s9K65f5tJmHaQ9fiUkavfeBDEEyYy3cO8PHhMtzbt5V1vOsmhBajqU4ht1hdua1myrU
FcWVgt+eGV806LBkxRZaYn5AmwY4ARxQalBWtAF5fyjrYUvrngzFOdiWvNB5CUGUh+vYvLOc/qED
qS9yOMy4ZIfZW5Hf2N1EeSm+NFjMaW3cKsNuMeJjwutDULRIjGSDkwwzobhmyjkmV7gQkXbfVN1h
qPNN3TcAD+1VTqtk4f+Zzk+ifg258nhEtf6jF1aywrn2GGvVj0wtT7IeSfKpf1fYR+mKkq1cvDZj
x/rBXrAbMiVfaUF7ayJolZNBuB+HpFi4is5p/At8NBu4TukDNup9qfGHgTf168kQuIqJneNk0Lh5
G3amXEWFskrVKypPu4YmAAR3r87Lo0QlYpLpdXC53fi6Hv1Bs2FGMvfJWbaS+I9p3XiNMnRTMg2X
yJgTxt6aMU5AAsNvjAnKLDnEcXUpSZkppfRYsvRrq3pJi2MQxveY5r2NwbBqnGjnqiPI/8bneCVl
/mWM+Duqz30wEbklflUL4PM63mIBUS4LcjAJmuXerPKrzNUv28k6pc6w4J1JWHBmUeuR8luGhkG8
YLF1Ec0xkTV6w0xwEHS/dMFMqvKhiPmk4B6XccJr04iHBanFYPjYQ21J0TzAy9gyc5YqZF71vZb+
TNgsJDY6Gv+PCUF20VmnVo4HBW+RyHmvQQUZc3zlDkfRAyjP1lU+Up/SgCjcMpvcrMyOt6473TpI
Kl+W0aajf5gUnBOYgG3HdsSIDyNb3bkfbXkg+r6zjMdUU1d1Gh7s3l2PauRjzz2TOetM9IliZ/BG
54oSEZuaUg5XZV8/Zna5wXl5r2sPdPLwpWzro2l0F12uUzN1cSs3f4RCvxc1FSTIOnEqd0pC18UI
UwyZ3Stii52hV8+WCiKLvwDd4Y0e3svF1suN9nlvILp3PRPHk0jzBndYVXbAHopYAZtQWt7MNtYb
RBpeUbzrlYVhMI8cv2M2k1Vr30m19BuNRp6+L8ryp4Z/e7BL1RJP0TcMsWweY7tzB20PWcvPZn1N
Luc1ityBwfUKCLitCNa20q1zC6vTIqOSPxArFruSpS+SJ/zmWDqt17HfmPOrEhjrYMgvi6q9TEXk
Q5z1iNU9x9pL3lkdl5weOL4bj268jRMYVOEON6ZllBD3GMubyXwa/Sdzc57KXmWQ9ZN3H7BWeIZx
QJlgemZifBs6D1XDaVEqL/WIf6DVr2OemKE+tyCRR0W9icN53xXpc8m3TRXNGxKj22kMmXqdTsob
F+IZ8c91UiuXaU35bHTbn0ET7UeGsXzpTtq66fRTPTW/ohpHchw/rmmPg6QjM6Zf/TNRzUfDxDxN
DHdhwF1O9nBT0QoHKXIyjPzaqdw3pcLEHV82rxkfumiT93h02Neh2t114mTiSIcZoG4/Z5wfsnmx
NIwu8L4ItAxvW440wyURTzGevnDn64ahpjZSsKqY1lZjbvvI3YR5tpvkrw736loo6FHjlQXigpqk
6AY2nfeyn/0cfpDNP5oWSnIOAvwcI/Mtwis5tF66fthRE8UjdD1zksVsm4r9qw0eVUB0GLYwUckO
HdVrJ8WvtAi2OaYiKe48GDnQEdgKrTu4QtkCsDuFyY3VRz9wN0AdhyODwoqpkl2bjZ4uu3wnxDRd
IzSlZEQliv3JHY8s4H01z2vLVTbpsBtaBdwf4PTlQXebfn5yEzi9Vr4lu9+L2t2J8Nl2sajIuosE
B5Kkqz0EyDD67G2SvkEwpmGiYxRj73JSbmWsaLdaIz7B8/2spYceOamRHCK9OOJcxBZ4rwTahRDH
GD6I7D/m4MYdOcMIlehCr8JpE9btLknYUNRsLWS2nodu5ySUYo1bnbg51VHHFlfNeGeHCkH2j0Bi
AwsBJe8fozpcyf4uJkkvebBxfDASahTpLUvZi2fHyybMJmgn6fVTrrcr6VxarbHuOlIVxqmjXabs
Fo1+UZLyTx+ZcW9S4gni8YKihdfq/AXyo4DCK+ZfRTluqeZe4pP7o7XgQ+T2OjERIGKYhNXkqkoX
0r8r96Nq7XrjWGTH3L4fsnJb9NQxAdbRRGjc68J6sEpqGSXl/GBrK+7rYFfrLtP8mUp4JTEorElg
KS7l1oXTP+p5fT311LWwDMtz7L9cdBh2uVP1Yas0E/2U4TqmqY2Ly0Hp+1WQJB3l2WHT1s4pGBoG
YDhCSqfc4lu+wUl2jx74LmutnZ4Uu1Qop0CU21ynBx41w5XMi9OQM6yTDNBydSoGUm3Y5zSTPjml
wlnzFZUuVFGZF0yu7ZKqwLQantkKbXN8FckB554ifE/rGmxR+JS09YlBmQsxCV9XXL/SQ2zSw8Oo
aj/6yj7OlGF2eeRg1kUi6apZTJEKnnKRTrGXWdavrJeU60qnfe/Vod8zfA4+u2f8PE3CA9KS7ZiT
mLtKh/UY/b2tozQ32oIR1alKD3GF6aqkIC1lfYJt0nqtG8/IVyNSv87MCMisnTlGu5nxfMywGITW
3WCH7P6+bys8sgb3oTIHCivFXK/w9NqMeb1tpHzONXFjtoQajbgpA3K0OeKNlAYfpCLSt8KJ6Rbg
cGtrdJzKDI8dM2xUathC29CT48zDNqodLh0j2+qzvpinT2TxwT5YViQstpLQElPFCYRhntABk8P0
I0v1l8qFk+a4TXyjpXO97jX9sranTd1hd1qG7WbB769xfkFK3urVXnMjHB2N/rUSsDyG0sLHR5Y/
SdicVVPxbiEV0gkOGjrZdHHs8aRK27qN1OKAbPLOtRJiXmtgbsvCXymiD00EIaGCxFnC2IUz4LPb
ulTFDItuiZELkBG4SWJ2UbaDdmerU/Eg3Sp1kQEO3aMZUEt8wJxKZZHrutyzGFIUe1XrLq2K5IIw
YnDvpTXaLYT0VqXRI6lYWyED/25YvblWwExx7kTVTokS6xHrLlO5nLuuyo/Ueef4LR4N6bxjICuT
jdmKlHIC3wTW3Y1xVTssq0mW7tX/cXQey63rShT9IlYxh6lIZck5T1g+vjaYE0AwfP1betMbXLZE
At07mv6Emt2EnMiUMj8kiurEViFLKSvFFn4lO0Fztp/26KaHXA96SwNe+uSPOaVOVB/O+ABbqtVp
XU3YD9ZNVU/ykRYc/0ijtEfpaUGVXl3IHchGe6Fkc43tos63fTG6YJ5OX+yQ4da0oI5PIxvtMRcs
ilFTOQ/W0LbFhoJYZ2tYdh+vBPTGS6UNFoBy+p2inmaQ6db2GERxgU3jTBGefVkHzoEqhZQYqyXf
VkPlTbvaDtVR9BGGSYq6z7DNeHjrsHoJZghN3imiEHUNVryM2SO2czPYGmh76FYM5uwyZU7EgY8o
mbGOn7a0hU/qum7KoxPNECVamI9up+XWpef82Uin5p7n105MTYWMk3pwfZklwERcyJ3Wqqf9NOMV
DZpGs4QH8kAp8bBt1yi92JUdxHAiIZdNSvfJkgr7fbk9olPFGu2Wfho3xBE/RNXtnJsxeJc2juTG
MfSp6wOSdJ2qYMkX1rKcO0tmd3W5juZmyCI6UkA7gge3p5nYBAzc1l2W7VPbTP+lPmTyBpeDfBXN
ok5RnlnJTT6zXbANMk7NgA+LacMameFhzRR19fSs712tvU24REgCvUjBYfnRqTFAc8mS40IJJQWH
BgTFuTVc5ypsWgEWEVlwks28HYs82C5irM9TeVtHAJp33Uppj6OZfhsEim+eV3955RRsfEidvfRG
4wYbWi+eR4OlnQ4AmaUu32xF8UCSNWTHwWbB4KxDW28NkmafXKTWfzYS3JgdUcRqkYpfQVcHVSh9
WdqRO14J67mqG7Syjq67YU+bwsQNO9o98SJLA/+H3zDE+/u6SutelY134pMusys1eKXf3TSZZQlP
lnVO1iR2Nuvo0g1miX2Hyhd82iCFVVadncox1Tf1SegBX8ljLFAUeLjKB3A4x0nL99XDZ/yNRWad
5c51V6X6o/CWtYIwCpr+fTVW2sG7whiClzUafP5HLHyqYtLhO9DvQVA73p9rK4/mTVUaFuxduKpw
OeFFC8vHUtFTciqiyY0YRFKK5ZaAq/EyDkZ1Y4VyXA8WidARlU1JV6JagEnzvKD6tDrfc36Fi3z4
X2uIYP6PcGOb7cBpowW6yUdCyQScOlrmYtt1pau+wTgoX9dyHVJKmLyZQW2zhMqgCb116+hk+SSJ
Y4mN2rl7N8vOF+kGU4Ttge240SB4foaJNt5N37gRkB7IW1p/llgBwDs4c7Lx1wigzFjQM1Oa//Gc
BYDD6Er4lTZdkKv+c6z6Znz0XT1HR8Mt3IHmQ0tGxyoQdvoX8NQv90ubzsuH47nSORV+m6pYqkDQ
f+KOjXcQjR58XsQuz3FGlY351kZwdWdkEXm7DancoHhqke6wg97ghXHMKWg/PdkTQVsFeu6YAWb8
GvWI2wCBmh/AlSmkTneyp/M4mXo85NtcjpTb4d8Qwd4Wi/G52G34Kd0wYGlZxEA2VaaNLJuTdMY4
RjFjPlg1FaJE7YEaKrdt5LRPOyNkerAqsxz/+JN7f0suQgAhRxjB32iOo/4d5sgo8njVQg+fNQoD
5kh3DswayCFdVf5qmKOmtwOwgq/D7Dr/I4w460Hn8nztj0rNJtN34Xur89I6bfafDO25P8+NO1MT
Ho1oHjoKZ+8jf7Drbd0CfwP2OY4x0EWJnK4ONk2+wOkxWgkNlWssq5C3KB67+0TDwolKpO+GRxVE
hh1406LMoFsPE6CgciLILRZvESxn6tfd4NnwsG8RoajNX9UWi3oif8XO94oCr/40lXByfwvxLmTj
FVXfxr2PBjTdyEBL0jxJPs3Zz2xtUD85Ws7ODSRz96CpSj6HS2cRpuyOFG3+6+qwyXetSWfN2ei9
wUuGeR3sv163wZw4Q2p6b5Ew1/THGUp9DQYoEX3Lj3QCyBsh0na/rHkO1EVIRcOAQRhtlvQ59cS/
xIGE4ZtvzrNgyDUA9P9RILKaz9Aza3qXmXrMLhUvVXawRDESvrDmZJaPa6XV98q/NT6CpuDk3FSr
pl3LGM3aiy2S6vq/VHpR+Yyga80PoY+kF1Ebes18iNO16hpQMiJ4x3tJj2i9ydqgyN/HDg74Q8zB
7O3TVDnBJUQYrV+8dvG7LeV8hoNdsa7M7svKpyCmHyNjLB5VL2MqM4P/KiuTYs+P9dzNMpVFkbgp
QM0M7trcxHXeVrhQzR1E3raRQzTtpJ3Zh7nKJvcYiBHXQKXZkEqL74oc62UFgokW7F9p2oR39HJW
d01tIqNte/sjyiGmKZwZ0hiiLnvT86D2Pi3huyocPULWJb17G0v2AD9VZhBMFo6ti25N5+EdajVG
mYgIfOKtkbRFuUJCUvZh/W+YuT4II5AtGrgg+F19S+y7TFcPXRjZj52j1RfH4XyyIBSMm1qlrbaL
r2lRdr3yGpSDMK7WrBd5xGYNJN91vfXsTi50QBuGFKUO060td1U2i5uVlWDVTS7kj02sxYT5rJ0j
lASps0PSasd5usi7vh9zcs/KKnz0VafXF1UNLWLMrPlFGJ+rRGm38NDQt6tMpsVyTvUss3sCW/v7
jFa2rZGmH64YPxm93rpA9rGU9Ps1fSc2jYuTwZqmi1jl3vLHN69eEfwRHhNjJJfbWjlhXHvGuzlD
rvnCf8+jYLwMzVLvhI3Cjo7DB+YXwld4wk8pNahQTJhP2nUUb6mnhh+wZvHQGJLQq6U9kGbhx56t
j1UtjR0DFVquoM3OhMyt+1pXzcVLneGLxYLK06g/pZVrxbLojISuPPAp3a80kbfuXqSW9darQR6G
bjIeCq4DMzYLmnnvgjK1rmiX+BArHJLFkuWM8kZ+xYlyDGVfPWoh12vpZd/hMg6UufUsIzIk9ymU
Nm3yjlm628lLtXWknM/UsW2J+loQV2HsG+py57jNa1CiITKQv6YqbM+sINN/OkifakOAvwrDRVXS
hUlmKLmtotG+L6KIruWwBVZF+38j1OSu6Ro7lny+x9mXbtKHwyUD0fLrAZ/n7ZcyLDCphSgfwnqg
HRzZO0hHMYS2XVgz2Ohoa6XuuzcMsOyN412pJ0L5zXX6QNdAE09O/2b3YJtm0K7nwU7Fk+rX/DYK
6k1jO1dV2WczqthSiEuMO/6qeM6oK+366HG1+gvDDdoASrj3SzSvb+MYogUpaO3LUmvXjgNx3nMw
kRKIpy512eCsmY98tLOHdYUOL7XnxlE93LtD6W1a/+Z5vsk0aBQNd2XFs4DuoCduK/SSbgzssx69
BwaSbwO31kZANvJ01muMuBRXZtkxAAa1Pms0thvPW9n6TItPtWCAcyafUNAiJFKhEadeO6dRtAiI
ZNnEA5V8qa5q4GlUGgPRdlZYBknUmOZpbld/53UD+gU9ztw+wAa0k1F9whUST3B1d0RJBrC5JYXn
XERIKx9nbEd8RjOoVnk75SGLjqbKyx2tnHKDffMMN5nF9mqlXIP1usV3GCU4iT4ipYArmV23Ydi0
cZX1PxOUQdcE88Uo3RdEhRKWWL6N/urE0sy8GL3wvMU6hM6QzJ+EG0clpejUPi8X70xUpbFHDzC9
Bu7Ng2Aod4tA4tzpicmjoUCtL6eHKpMddc1NF3c95bKtYx8xqLf7cfAOPQ3U0dyiHSzq8kFkOcSk
GpOcQP+N0gXfs6EdqrCtr0ESJ4IgH9Kq4QOmXG6NS7eqjsDqFiqBElJDMJrUZbVHwgFpkOsL3T7w
XgDXELHDxU0lBGPpOUeeKiOuasakMivebY2kwb1d2WJ9yeayS9xKnem/fQ5sKPQu+CgcsG+Y8QO+
XG8TBdkDAq/X0QWgWKfuiUD1j4wZ/iZSsCkV7/WjaGlY5OPXD0VUTLuKXIHEHCzGqXqOp6h558yl
siDnnM5LfKcROkbMZPApplDiKBYbppp/RvCI6OI8L13AE1aj+kYLV0v5O1qmn5TEKcZk9jhJpoKf
1B7vrXz5RHv7weH/OYzDvT2Ed3k23gNh7BqG4o0iqsVvDOMtF9Z9HTQwh2GzELcdAhCNb9aQPmWD
6eyC1bq39AJklsv5r53whDteDvQ412bBj2FaIaezJE+fGbw4uoMN5mH7awzfVB/nGoh203qFuAZu
qZDfmDwWIanFo3K83aIKc6uIIwFqoCQdiExCKzjVuSBe7gG0QT+ZXZu+NZFcXwfX1U/YKpydjnRz
5TZUe1rAisus7SyAM2/RQEFqeeG2mYp+eTQ7yUvpT1Y+J5Hf9OjDglcLWQ5J4wvGe1ZEX7VJujYW
6FBXc0b3prxKz9kLxzQ3qy5RJFiuuivn3nhTpr/swtyUCR/kjzA9uL9gYJWka+6oWb5Q+E3rSZn0
qpQ5G2gLvrNtWQgS3xtJE7zJn/wlz2JCH+AKVdhRK5XahygS5zltP8gDLOMcUel7PUCCTNXSH9mI
u+1o+sO5rNntyzJLcuQsu5xmOtcZ7kpvdhNPrcMuGJ3lIcDXt00Na9oB6xzE2gHyWupI1zvyD0CD
IqS/I2On2C9NYLL+1epgTIgyvKj+hpBa0WILzrVOoo1YdWyut45xoNKTSTD8VZZ8LHyqFtnPWQmP
JL1XMXABNQVs6Tz1F8uZn31RdMh6Ct47PaB3ENkjxdKUqQm3uoWX8QP9C6I/lm0TKGzuJzT1xFPG
RTc7ScPX9VuNElx8nZ/XyBmB9oIB6Yo7HK0qQ22izG1wwz1bC5R6aLsiWXR5xygO6DSxgnmUTKRT
d/BmgkJSdSxNvWIRCL+k0j+dpIGDwhZzz/yEDCgTvyrPbuF0x67qjkM17ByjKWmDL+7XmnZtr8eJ
H3DUg8aj4AEADzfaXrNt0PtlXCFl8taJpNIoigenfLIjceKMTsbM/ilk915pcO1Krg8jPtK480aW
gb79DOrO3ZH7+WvNebldAvenyXiE1rE342zmgPbG/mhXDm5aOCZ904+kdPGmWbRl7SGEgZKoCd1I
9u4pO43FLZFm0zXVW+dZz1ZYoxwrI9SKy3IJdPleTvJQ2+zly2j+TGa5DdtKo6XrxZufckCj4SgS
T0SQYgqQYq7OxD8YJ1NzMOAJmAnTqYZLWECd4J1+5Io9KzEtcVOqCx7bU+Mw7DYLqSLRAPNmy/RU
5SBZYfjFEx3roLraC31Dc3hvFumbtUwPYzUfbBeee8msb6dawPCnEj4JE9WOPJcsCToyt4tirtA0
FySj0GLPuddE6GJHNP6aUFKvQdSUWxT0sfGA2/lZgLsF4YYXqOB1DoRF8Yifuqcyr6k1iFAK4DW4
9mUoN9QC57i/kYRmdnCpA2s/002VDB0tFaAo46YsyzfAScRooYRqqVeKsHWHGhRPULxyb1tFzfq0
nsGXOmTJC9ms+i+3bzrEFrElzgK6oieWqLRb7lNG19ierEfC0ik0q6ykBxdGiDF/D6IaE2LccRdZ
428adcE9uaAkUKT6e2nUV1nD19CWbsRCsZIOvf1YaedRVMM+S3GfmVP0nJsFmIYX/uL7Q5gSqCrO
kR/E4zjRJIzPPMbo+jGzUuaS8NDMdRIBVXTsh3TmarT7HSy2sRklXX7EidLd3nm7KapPxCmqU2ig
p3ZSa92aGHfOqrNgYSv3jzwBNGih/dpR/s1fB5GWNX+NXeytwrt2EOpYLEA0U1rjxyU7sY/ed7O4
l4JBSAKtF8H0FWbp08DauF37/D9azWuwzeY4rPrTXqt0s/ZRzRFnjRtrEI8GSrHQaO6kDi6ubf3N
xKhQZWp8I687cg6iFvDcXVWAMGdltCWyMIjHBQ84yQeiH/6JED28JkK+XZ3hKVjd/RJGP06WRzEk
PNF6rftOhtMDPe3XOdLiTGHYZ57PgphW66Mw2QxlzkLvt+snVgrNpxIeUnTzj3qZ5t2IxT42Q8IG
6vwysUw8YvhxriFrMICvF9v+fFZts2CbgEEXoIARwzpOvx0hq/thJA2Lo4nPpXH+M+12ixfa2Gcg
mFYMx+ieq9n8j3K6T7E2KCW7+mUV2UPrLB9mg83CNAe4NUM9Gvx3sTne7D7VMZiLs1qbM7FpMsYH
YD6IOjo2hrKh+HJEWpqZo5siAGPtCeDYqdjqHq1O2RWnYlJHt7XspKoxBpMs95SlLbe/Hf6m5fTM
6r7naLxPLYNOL3f+I07oloJvOwfpgcXx9/gT+gXuqq1T6l+u4bsGImgbVcyGk4juCGBDm2U8+cIa
k6ptHgPVqLjqEc+ysPU6/QpueWUjDySTZcsJOh0tjQDU6IsDzRA+9E97WMVgUndZh2Qnp3ZSr+o3
63ORWHP/pYxpi3XvDTcYsjH73kjHN+acK+f3Pzov3Jhzp90OBioVwDLj0kyE4bh9tmcnh3rtMNNC
FeFVge3WtE1u817J6yTXiHGruJamc/KEjX5o+rFm50M07M6pTKEG+F0Q3hSxAHS9aVvteHDTOw5O
gCzdqiQADkI2j1KlXMATO7t8KTL3UdMmZqe0dnYuHd+VxeMbLB5Sj8LZZAxmNwV0jUj9mBWhgj7m
9HFr9cu0/Ja5AUnPIJ5CVEcCfF4joz0bg3sIFGqAwT56aZqUdcjom3n7oSsRtdEeXtttYlcKk8Pq
f8IsfESLpM+i4JXMjksOxk4cp0Y8se5anEYJ+pXn0C+yBMJJJMPAvGFOh7y14acj4yxsO4tbx0DI
iRZCDd5l9r2bnWRJzKz4aVvL39CYcWwGOrxobDCPuAj25UjWEFdMcQ0r49f1R7w6o3wB2uk3M0lN
qeGfJUpU3TvYBJHRORJdx3ThFdh6jrkd/H9p1j3aigJyNf9UTn82QsUrZ99Ju37SALyR0nsaHz/y
SGyByLZzs8KUy+W5GY3EqTjVCnv88uw0i4MpP03umES1a+5V6z8Si7cHndr3bYGKAhzJFlujtDcr
Os8JOjwnW673A8IBOVodmuWX34hKEORr2M64el/acP6w0knFevaelTfupUmST97ftACjXK6t6u8I
iQzgsnns+hqLwvyHswR7IzR0LIr1tSmW9yW0n70O7YAnvbNL0tx+apunhacoJjT/0NKXo0D+cG94
9xQ6QozVVykQToQZxiDlfoVN8M9T3sdi+wAhLg8L/sMt7ma0vIjYWgBiwGOzPqi8Pg41gLgahp3d
+X+LVfNKy1MNA1a45qFZg00/6Newag7F5J4B1q/wvjyk9V0eNUmt/D1lOSXKWv/UZ4SmWpaB6E2E
sWc0D9boNlv8jRPqsOk+WtKzsppjkXoX52bqRBGDqsgfvjwUXqgwT40A6q/mO6cCxXJWuSt4Yg01
Opsma5+aZngDHXtILSVIS705l1Iy6ibsyqNT7OtxRunXMraErx7Kgc6+C1Z9qELkRyBoXNag+0Z/
9J38Mpj6mOb4NPsQXj14dFSR5JGxHWfxwOBc81GGj1k37g27i0WI6JFwiWrDEtBujMZ7M0h6ib0c
R4HHzNfW890czbtlTncAuRVnGTKE1eEK5uC/L4VxlGZUA30UP4HkobqpShAERhJlPZNeKiu6Tqyz
KPV/XWl+kb51cdz6zTD1k7fOy1aHgZFYoj2uwfTseONO3gKc3PrDKPsEVH+L/YkZXWXwghYbteU4
h5qGj6G7WbE06KGLMgeLgxmmD06PEXLt8kNZ+3c6nb7XaHoB02Ujrs+dXZ8geU6Dwmm5hH8mW9zG
Xl13I4cUoZS+U6Sdx00d3JmBufUdn2NTfBm2+zdr9exjGNo42n8Pqe4F48r/1pwjcggtKG97qRKB
rJBMZb1tpXMeJLLuwQtOjvL6be24x362d11Q7pbVg54sY5xqh8zEWuDqT+Glx1zlp4xDpu7BDb0A
CBvUIlyQSA3zt9k5J3tOY56PXW6sfxaln2z6F4uJYijtZMqde2GzP0y+3ulcnwpz+YNU9DZBWFyJ
4oD8QRoo/k03GVndInNV6pjW09NiP5OC+O6aJmN1mPgYIm9qcxtZvydXL5ZT+tX1JqTVdBZ5vrPJ
zOUclS+kNz2C0cEeFuPJXattVoPnTDeAMhWog2FDghgNBcq4FCFXOo0y0Wl9BP76V6TldhhIsoza
4tm1UzwQctoF6foQaettyqjWatbuIGbjP6toCN0WzVNkppfQrOxE9eLVK9kA6wWXb9Yl/uozyGn/
Gi7r9+J7D1EJSAJAgbKLt69DhETDwIq8zbIAIxr3FFj6iKiQPQVzYUN1Asi5tqsanA9oovE7APOG
kb5PGA2fiKgmWx3CO584zL1rttrfnbD+iRZJaaR2Yla3J3if+0hq1UCizmi6+xJySobWNpyjfQWJ
W9TtfeUTV8rLeQmCKtxWUDiq0D9ZVz/hS70rsMbhHuiPs50m1KAmcpZvrV0fyT8feEEzE/1YT3Ks
mg/z2P8bWvfmBXIOuK1MhFk4Vm15Z47NJcRj7agnLRUo4GofM385R4X3aNT514Skpo/gSovw3hMf
c00PUtqda1wYzu0P9d0duWVnWbsAuyEmOOOZPLeT0c0HS4srfuhs42MD7rT7ZAdmkrkDQ29oHBmH
+3iaIoXFDlEOVFu5k+iC1fqmIEWtOj2HonO2U1395WX44pvYNBs8G0mgi2Vnh1hBWQuauG1BxLzu
l1idcoOcBs6nYX7zIV9Ab4d4LkAP7XR5xvEc+xV2gbwp8Ti5aL/7tPwNu/BujeYfyiSRr3PGVKX1
OKXROVi73zEoPp2mPJlWwzsI/+qEOAb7d3MkLbrXD/1IEwl/EDr0Kbc/i1GOO4ZMeBBdb4MQxzEO
eVjDm2cMZTDrAGKxwlifDUs+SKtNkMKiJRjTP3NCKUblutkhBMUNTWrfKy/+ts7eO2HuKzs8wHpc
s5BtKp/2IJIxJk/EnpVFOYUCMGORrYt/toPcrLMT6YSY6/wJfiL1MCuaTSImVyVOM2V3cg3ISaFP
fI/GwIe8ZGGzXM1Da6Xzvc7w8kS+Yg5rgvbai1wB7tvLuV+Usw99KXd92xSPssNZiYH5Rwu/Q2nZ
iNjqAQgr02y+A7yVRGnT3lUNdpGYSHyupj1UKLtAn+j6+xgy0dCBI7Z03PxVRnti0DtwOG+D6d/c
TSSp+HvdrL9DYcUBaIao97DGxyFKXOLKR/wSiCawKnJ+W0HHqEH7YmGflpZM/h7yGyQPzPyaKcI1
WjHGcrYPuguOHdaKsmQAaiq0Uukg917V7SJL3RHuvsEIvMnwG3q63XrBwgNrPjQkWKS872ndXUea
5KjvSEZGbSccH8z/r5/6qjJwV5fgi7JJSixLTTnHgTXJxCiqI7IgrOxIl4T67sx0P2nKDT0cmths
atvfGFX+0kysgyorLl4hP6LGv/JyYORzNik5G0GLMwbjhyNOQuVngZg6ZOEyfvRkcujSbimsKx/W
Ja/tQ+dikGU1QGZ/CGfvlIfOey3cn8jqr03Rb8E+GPP9tkhAccqfZmrHGPq52A2z3JZ2tCu0jV5t
4PuyEkKpdyy2cTXUp97OLzMmZrxPj4144LfaNTP8xTK5f0ZhHVFJxUqNVxc1Yyr4xYz0rRcwa8A9
gSyTCS+vN+/LCvwI8Cfy07fC8FExvrbTSzv9RAU6+ACcUFYUTYJo9TVJzfNH6et4bH5lHryI3j/g
5rqn0vXVL9QuXadfofTOQUDu6XyrRwzHcOZfJAJAyuIqAWbQNydC/uS3zX606oOjKvJyEKc29J33
Aw9xN37m4tqY+X7kZpHz+OO36uoBgFaCWeFGkg5e68VrY+4DJF3k62zWkIUiCk7wJMexHPc6fOXv
TtpyedIYc+cMuGf8HoNlq3iQ+zE/h0N3F7T1uRVsaHX+3KziGo3zSU3OmRjiS7suV4yykZMxKgJ1
g2Kqcjm7gXmpRcvXOTknJr57U+TbOQwTs4PqyOZn/K642opTF3FfGvo+cxeyHrwrkh0LcWlwnV2g
bmM9p2v4r0L/JUibjPBoGjhY5Wy+yMw6p9afuVZHe/XPI3M1kTpsagR99IRZbGTHERjoL16C38gz
GEKLHQPSfUULjv8Apfmc2fU17eWVsu+4a5YHXBbntThFACfhijvlxjCm9j6HI1giULipcyBtjf0Q
yAdncF7tgD3pBpSGU/CvUfkP3DXWN89vQAOaY+1Zl3Ks/1Vh98LBlMzVuGuJ5F+4KkmkIiU03Mrc
/L7xpWNana0ie17yBe8TkK0/VR9+W73bZWjFaKKuVYqIVBnPUU6edM4Xs6y7buQGC+j9u/EqiJYg
jzvKBpU4E5yAP8m/y/2W3aPdW1AlZdmeW8LYva5MQjkC1sEjUV8lMWDz9Tzw+Fyqefmr/MqF5cKQ
0JtvDbE+gTX8CdQQ5GBIshWyL5tBJ6/G5wl8nqaGgxIISadgfUk97q3Mpo3GT9/7G5znyRfSa6H5
MHD38pAjz0KoYe87j5jJGr9dDh6PXuZplMaj088P8L/bwrUeg+hLuyve9pa+JO/Nz8ObvRxNTMnW
4HicrjgBNXgIn2zE1q8mlcgCL8AkszeWmWONXaQentKx/O4KxNnd42Q6vBvVyQJBkbTzmMOSGCn9
z2jua+z6Nayrn047v8vODlrtMTyNhcX60qd3c49SS8tD4DSvZeGcFrwQS86lEo07A0lqumJ2Iw3C
Iehh8F77dLofAqOLwQ3Bo1NzB0HaW8Z/GGRiYBGMYvnv7LoPczFdzP5d09QlSsGXmD+YsjrhkDyw
Ud4Z5npYdX2ncYdFi4MDmcop178tHchmIHhYGqKKDCbB8FsABGsJ7FxWP5oYN2Dx/jjCIYyO/GHM
O9Uu80Xf3fwf7rtj6f1gKzT1xqNpr8c+a958NW/oxWZRvneNZjujcbL74DEY5gN2LqRgR/w5Hiel
4DwheWBY/9aqJrtl3Q1q3naNj+uXYbY6t/MbF8WJS+IvJWjE7ugWNl/zMEIyikxwYYfAiRb10WvI
xcXinBTRorZ+Yb+Vs95njXUoHHX0x3JnyDK2Zm4J+OyQ6cPC8ES7UUbLVanDRxf4AynVph6+i25N
8jTiiQ6vzC9HT6YbkeqtW+ffzGIbVxqxg+DWRVPbAZr1TIJlYyTNXG69ztplqKZN1LvWwprXzYRs
m9GrMsxfBCL7qmZA9om73ZDCfraraJcJoPN+ekDddlEeoI6H2EaSiNE47paDLxnyAOO5JjpkNS6t
G70r9LVj1uIN8f+bW4z145oATx8Lg0oTXKHgyPSmrN6pLOEZB3ObRQ/G5H44OfrfcMTjSXBOYOwC
e4gXIiBaEe3MWSQYwECJf9kKuL+bvSWdPz2m5wHI0zBeQxJGErubHtx6ObnoIxAnPDUoRDeIRu+m
QF+U3z0OhbvNVHkpWvT4rfPfjQoh4fFhcq332WoOJNTu7dbZr3KErCdYi7Qof5bHaoqwCjbbAnX1
6okTNVAnmX6nc3nHBQfNRyBF1zA0eo+RZe1uSaP82e+Omz8BWn4S4jhsRACQhgEGwN/dVqz//Vzv
AiFJsH5d8OPNHtkG3ormYiqwKLhbiv3Odp8TlGEjUNMuA8cgUNm1JOjkWMYJQ1pdSOExbkBUYEJr
6Ji8cN5milI2kMCQxzx26WfX4Nge7286pyFTp8XmFfZfyH9Cc2Xasd8F2wigwK73jTfsIybSEawt
ScOrDSsg1dVZrmX53cs/s0dNGv45ZCC5nEtO2n7bMzvQJK1ktYoTnrqvbIqOZIjDfxXTfS2dj/Z/
FJ1Xc6NAE0V/EVUw5FcJZcmS5ewXymnJeQjDr9/D2xe2dm0JZrpv33tacyjpcDRANYYToM5V6q1d
51RoYmt3t55shqX/gkB66HJrMyj3X0Xsgb29cGUYpUGuKFt5Hq1vKyVmn02bFB6DCsOVGf/ra4VL
WjIL/UcPR163/UlSsqyhe3ZYQqB1Mii6BgEsvuQU4x7Wb9r+uDSpfMFcEc8CM2Xu0XihQXLkyaw7
hrRXntvusvQQ6nGAoYEDnBfLFifVvcu2CLSWUF4u+mfGelaQJdPDkJvfTsu1PPfVA2XwR5SXG8VR
wIlA4NWzqGCdpv/K7fZmsY68qZu17bkQNMJvp8SzZscNZZFTrXuQW76N6y/no9bjYh31KaHF/nGS
2UsB+LRvF7U6gwqB3cVYKFJd/NbwT9u2uKqiPkd8oKPAhU2qHUMLkgaHWet6JJvvUfhdJx9cTGtr
GeDZHjN/C6sTZ0s/83PNvdrZRbx8qOptSozPGOV9xTKJP7vRsc66CxKDzHscUU3J+qvUydULcWvs
5iMxvE+7f0W21jdChbsw1beFHb8hun3G3nUqs39SqZey2OFrI5jx7JvJB1SyraARqpOnpO8/9LE8
+0YXhJXxJRP/twtrTrETqxHXbR7+abq5L8Fu2W4rdroET+SA4Vn7kZ8HBNm52QqgEdk5CqnGSk09
EDpL7t6kws92eSSzQr4kienhJmROiHFMIQ+LZOPlXvUoa60ImGqogK1vMRYdoRO37LyTXXvWQdQS
Ggf0qY3MzJPCnih4FWJeX1CP+5L8YNBYEn6GS2+PYRyshAnkI3MlQfq8iU5Ktxsc/rJZT4ZJnESz
FPZd7wtL/NesMkY4fv3pCr68wlgUbVHdi6bKtqGrvkbbIOXnMwjUJqLM5eRaq0RFL33j8N+0fljG
s5d5cvpdY6GAdqlkgao5neJe6w+2hvsHhYGdAwvMSTbAilHtbqPB2Nvtc2hsJfMJh4JysJMtxgH+
moJBFj7I66C8uzckLipqYVKJNZtQkDWMe/ZTpqoUOy+ezw7CIQct4dy+GnZD53zhve8oOKGLuxG7
DC0cdJ0bIQ2W3+yXBl5g8BtY0F7JNxfMm1YiMm4i8x8HG+3ahgNXM+JKJxLU0mGq7vVPXtnva51/
Ak2V3Yhbx2uDSZYHcE5fHjqJixySduFN05icqiXy05tnv+2XuZX2nFNPzo0bMP7uEIjkd7qsERDD
Os4Fqg6xKqt84K/GzM5nGoVmsuprm4iKnL+ziRemneNpMxe0tqMBOCX2CoZ9U0smUL9Zwjvw9fyC
pXIIXmqH0skfRzBQg6sekcnKTesCuTJtUv+YPBBXs3pri/zsVuhiTDWfRzyOdja9JR16Q4oBcT1Z
OS45rz8UyewziK2pB33nux1m51YUFbJX2FbshnDx9qdZMHMcJUDCWFt28nSK1i7ufgE1E/CjhV7P
Vv5syOyPTYqXNO9IJ8p7L/Qn3at+rVkttxCyGIxz8mND/eOYGgb6Mj6QLAjq1voMPQIYlk383U8Z
UiWNhVe4+DMSx1ibEzmFrqIwqEoUZato7mXrEFUkx+H480HECv8A23YOU9Jcaye+4G3/nS1DHOlK
v/lcf6D66ezwJnltiBs2uc9F26qWqoR1IMhP7Tpu4DIYFrlb5RrAKxl1jK0XrmCqDusxHuN1nI6f
hpzfOqJo0zx/ZUvwuwn7bQMKPfDD8KGqsotIOOZoYpLVUCQAgnqWoWIO2sJLlHgQ4BjWxpRuRQp9
wuBUXlu8WqtUVl8yFE8zL3fJi823CIRKCl7GGGz2oTfRgkec+4wC8b6VFgCOydH/io6HRnXkXbgr
X/26c1fYyHAJpnBk6Hc3UqBcs3oFQBgZNPz1f0mJy6YZ3QY8GzEvt4GkVeCvgCK/74rpDwFg3Led
IIqVDo+Z5+wZdNMdZQcNcyJItTHoFonTyjW0eWwhAGaOzL2+csvb1PwH0n04V8aJ6tPSmFPk6hK7
BYF3AzZJOOhU3stIfxTG2Qa4FMzlMHIoCBK+NM5uyoFrZtqW4c42HnRu59w+pXYkd6Gqn6sp//J8
oq1FbexySM6rdKK+HKIHs6GBA/a8GkGirGtmvbXZDFsnDF9m5Vxl6fyUvc8lVQV5Xt6Gtv5sJNbH
SmMKCV89SFJaHCGeahxl8HNKKxg7G2xyHGr4+KtTU4QPuPDP7SROaWvsTat3UZY/WCaob3PlPIGc
exk8fBc4f+6l6n+yPr6qnp0iqXtJUxSeAtf7Et2yYuPWJkghQuS7pO6v0rA+uyJ6m8fh1WjEG7I+
ZahunhiUbnWpITH7vwK37SEeuylQApU3SY1+P3tY4vN5Z8b6HxOtVWovTEfy2qSdSW/aK1VFDWl+
mINTF8EFSKlrOCxDqz90NUtOsAt+0ISZ5IyI/jlm81VnzJ70lHOSodjDNBb3NF2qwxn3qS7g86Ut
D0dqt9cy84qtzwAyEaUeZC43jobBQPfSBzzK0cot4F8LmXT065a/3ALvcHXSFQnKDxGRzZ+Fd7dl
V2BPlhEH+OBuo7Yp1qoym00bjweeU2vNgP6pER6+B7RUm9jQJht4AKtQ8UpLIsTEryMV3TiIjl0q
vr0uO08ZiQAIRLCPcn/YhE0ZsjsY47Mu8O6I6ZQI82p49T/QwuSWXOrUQaOIysC1HODDXjr+/6Fj
7NGZh7B21F4b2OXj2nC9zAb06TJMm1M4Vk2KrK6V8qRgWAaJ3V1HRx5NUFAzbzxenB0EjIQB5HAq
TKfYwC0jtJMuSyOYituad08r8QvunkVTvc/tnWqUoeEiPTEq2EuHO7oaOGdVJjmcStg/6K7Jprfd
exxzzsCN2Kc+z2THxCfE8INlitpwGjZx5390mv3mgrAJk/BCiGnvJvqjXyRHW2PIUGk501yWahED
M+4g6k9jhwlhUDSqtZMHuawAMggUnQYxiJwRJqnks8F+MdNwa1H0rQ9AhiZWSS3qNj5McaAKZxA7
9cmT9ICK5G75XhaIoiryNz2/erF4dFU/oNXkyLB0h6mjSLWrId0CoDbXcdTJfedD8iSq054jfaAD
rzHmDC4+MXsM3Vtv9u6+Deuz71qPQljG1iidFz/1dBLSANNm6UAjFMRaqgRM5VA2eiALK8X8TW/v
6nMN2CT8h2N8o1Obr3HbZtvUQAIm44mtsVl4CIigtc1JM7YaJ5m8tzWbsr3oNUXFqVPns57Q+y1s
+OzX2FqYFQjCFZcyz17xUfHVLIsEYngX2rE36I5MbAIxZz428FnJvXS159kTt8G1XtlHtrIZ+3uz
/q7AVmVVAkVYuBddAXCX5XZss8089IEqWHbipIt7fdkcagJ2bKr6BZjCsW5JQtqx/inr8cBSsYPZ
uO/NqD7Y2KFDUOkZymvWS5EBIrVSYewTFiHgRoko5ArFSMQwh403CqAlfn0e4D+zqrtZtW31wazh
YUAbXkWM+eD96U9ZTIFYO/bLXHVPHVWBVXYHzQXp0c37pfdMq+RZg3tLWvsljp1L6Gu09/JkxeZZ
tFdXIUDR5SxogbVRVydDA5gy2DtipfOqRrRdd0CN9K7dWu10cUrCc0kxfUXVk5+2L6C59wxyj30+
38uqo9MBrpGxPM3REHxR4wqJbEmZ1cfuC89Uux5xogoSaMhd4W221bvXlSPhQfuf3YChjejBdDRX
xhJwlNljbsHB5tGOTngcm8Wk/TLk0VVl4SlmTNjDYVGKjijC4NKLF8/OfzMVb0O9eJDICLL/yqS6
WCCi0sx7QxG6ytzHtcrIRXb7vv9iALxKap06jm7Rms9hXg0LIfK7QsgNNKFd0emwy6Zv2D7Wefmp
XHBXynixGbsn+niuGnlsXaI9oL9WZY+ZA2s1IbFz1enfoY5NxuMStkz53FcOJGU4jVAJopGC1O/+
IUK3g33AYLkKfXsr3C6oZuxnU+6eNA7TmiAzHq4H4pwnNSbnwi93MZjytuocjlsLfktYvIZ1/2Zq
zjHHXkOG7g2SHoxN+zpSsCDneryrHuVB0WNZKjtIj20bB6EFDHjslb2TNu1sKXexiSDQpm8hLgfi
pMfYlwGCCTpsvdbCejePHvzBTxab3cmZ7UWjPsPFcoRN/sAqzqsL7tfXpmcLh59VfumIaUaNiRiD
TmfMIDQck5ADLuYi2ucDT4qK+PNjYGEm1+YITaR8d6ubz40bRVFgWVAS5E9FRJUSuMbIPidvg7S+
EGgQhif5TdXwVMBWAoW8I61371xvU7nurcndX8IXQD3UsR60P8rWTR+iqhnefYQhOPRyWzg+X3gZ
2OG0LjiGyfHOG2e2Dg7yIa0ldRNWpyj7JzJS2irBW4qMMWfj0WU9+tIMvjT0UdzlW8MZdoaXHkOL
5Jar3SyMw7nGTDgb8GzqT0NpLoowJwSsCYMtINsUPQLcmc2WgnA8S4tis1LeRTLRHyr9EVIn4VYr
Y2w8n11OembnWdCkPPH8ELshhyZSmSADZwqxuRs/ZePsLG2mUtTmdxIhKLVir7XamQz044gRIiJH
xjBWxQFIzz1G4pNy5Vql7Vs0YR7TC5qP4Z9JPbB2JuwDTVPs4zq8GJjJsqI+VX51an0QrWEh6cUN
22Vu0aeBzAAYZwULylzh7u3Q2HsmjEQWD0tovHJttPlaA9u9YhQCi6vlaS4JmdZCg1pUniaolAEb
0N+jqn2L854jZ6LCYSPwTsu5Fp2iP8ciPTRU5jUgxcYBqOdxLbsmTncDnRFOc7ZBW38t2AK1clx7
PfqAHopMiU0eC3Gia31msQKxfPxn3DxHWAHrmID/2p8xz1fDp1VWt9FVeLnbVe+JB2yq3UqUkPbi
pn2sE/9TFf60HtLwOXGA6NS0An58qXtydeTd9xzfL4jSQejaK8NVx26w7pQNNO8ax6q28ovxoYIE
mFWfrgFxFvPlqI0nC88YvXpQMS8bWc5eOd/EFhZaK3cVKwup7ipsffxPpfekFy9gIHjLPHL77als
afYZX+o4vOLsjfANXCQEbThskIwquqVCr/bD3J08Rz75uOFgBQm0bNXekHZSIEExHRuUrol6Ci3W
8blt/aK6I3iyCBsLqIrTUxkrfJh8RSgG3kqr7bdQg39bQQeThgsoK36hWF0b0tywVezDoNbFecnJ
Zvokd4ZGUwesh7sEo/uqcGKSMjYUnVj6jxEJEyfT3uq0uENMHik0xSM7f6A9OD/KSA5Dy7wNIP2a
QfdIKYb7Ix6dfOd57aav+wXRyNxlMnZjpiXrwv1zGGaTF50hCLAWLMuOfUm1ID6ZTW66NkUd/IWr
H3DBrMNcP08NyDy2+7LAZOFpu5fQTpGvW+06Qyta+fhTgjCeqkAX/Zvtmte5x50TutbNr30acUej
OkvDo82AuceuG0jD2/pjw/k70xU6T7qInwq22DE27gCLOHALlV5ToU3WtzNxM1sSiRnC7YoYLJWw
1SbUitWdjV44so2fFpXe9MYN4VSmo8SWJiLobUNOO7MeahZ+7LTQu+eqjDaUorc493Z6j/WKscFv
1BA/S8L2udUyDwBDm7GXKgZMk+nXcUgeQ9t+wIS/S+OE6gEfGOpat7Myappe0rclNegXybr1vlAv
lfD/alXRCyA6dXiNqpgJbmTzk1WgvTCq2xGhYqh0lf3oINuuqwztxLV6bBfxMzmxnzjPty0AMVlb
T6JwX1jwjmXJjEE/tXvgtFd3GdjSYnI65x++Zjwr1/zude9BaROlZXiaSZWhipB2HwlpODV7FUJU
bWl37ToV7E8bh/GW9PYzYz6GBzFpgcL5c6YHghegg1tyG7XLvpI6TN+dyX5sKvMSJumB4GVQOrgM
mRNZw4htn59BN96GxNjnHNSRXIYaXUvjxocjKJbDjgPP1ja5Z2310QFvABZIqZlzCSdKGbBr7bme
iRu4Ybcjm099HwaxTTsBVFgf2w+cIETc4w/DCtde5+2Ze1o7IRCMhig6x7PBhRghaTOMeSu5ChMj
hsmnjnlYoN6Lu2tVPEA6TU9L7TJ58yWuFgqrc+0see4bnFY++wQqJuJ5P/21vMvlnOKrMnRuT/2t
M7kK0B7e7Zk1F0JqD/SSQahrWOdzuZ6IYCv9XoxijcBRLT6mtTYOwcilluITDuPh4iXm2Rr9PU6I
wLCAHgn3Floab7bD0ZwxPUd2HwY0G+yFCep3gi5AY2HsQzxncdVvPfMeY/iPBiAhQlDLhq75Sir3
ikyWnkmTVSe/83/tydyTqj+SASR7GGZEJnDgOT9mo3ZTCI98SM3D2KSUBNkNJMofxg+ueS18Hyyc
kkRS5rVM2rc+7O5z+N4kzDfS6S3Kx7vRpuXWFXW1ZUf1Le2mjYjw2WUmdTNT8FHXT047FehpGRSZ
yltbYERFgVOdLEEQqnIO1ExySvcf27ncEJTZTJbLdzcmm0INT+zlS4K6bJknWaxvMbvin+n09y4y
wl0TTlQSmGGJYhVYprHlI3M1uI5nh5rVuUeq+dETUFPodHTpfuyscF5vbbM8R173HQkcZb5XrbvI
LWhD+P0ZffuD/Gh6IwcXKTY07nvdMNhLhMOxLopPImAUiw31JE/oI+r3nU9iDS7l2C/Vh8nczJN7
1/BPiwt3LMXWcnCr+PZG+OWnhj1Wl/1h7JqzL5MvVLNDUrUoIgy72MUdB6bGho+ufoBpfWD5GaKB
fcd+aax1AsBM4DV9i/bw12DFYK9PRQVb73rT2Fv4J0tGnVrL0LfyJwOuSPfVT4dSkFsxZl7aiIUm
0QjaZzg4dvWWq3jBhOClV2xIyRj4IxrjT4EonLrttmm8vV5vrYh4rfgxQvyC/Eb2HlHIW2utDdAK
6KsaNfwLACt762ka8YrL4iEKQael7TOTPrx1cHpJ1hoh+elJPc6m/YTTdqe5Gfl9lH681D3Pip+r
sxopzOzE/CPOi2F4vPYhDSkn/TblUdVbnIFLhZfavb8WiluXb5wEha1VVKvxRgd/PncsafHaQYN3
nvIDsQcBSdwh2egRNp+bLxZ+FWsWRCw44I4Lri755BhSC6pbkC4rn8EpUwHoawXHeVJ2fzbnMmMI
8SEMSBldePdl9EL/tpezfZ1j86KRVgKcr3HDU2ppZHXWRjm8t0tjiuPmzSmlgbGu+Ei4pJSRP9U+
36RTMcNxhxUmshXkYZbLbrs0sndJRPJp0tZhQRzJ1Ny3SuWMMrLmu6vkZkzGIA9D7t4hYW2FVhF8
x74DSXAzTvDCBtK+cYM9K/4uBDbDVIO6zxQQmA01lb6OXDZOmfXGNVPW1TIGUbNkPI3rz5Y+fOCW
KVjGZavX6XmMCArVqTrnKt/MVkhXxg3cZnzJo7jI3jpYgGJEzD6eJIP4GDbZSWo4BZVFaWg2iGem
8r4aUkK9NZywGNW4R3pQ9PHi9C7LfhXDVPZG+6kY/LtRcwxHMZZglhFoNzaT+NQJ7Rn+1Nkm/1eN
7bE3iRToDc6bX7TstaajcGfGJ406viyNGA/05fsk5E/ZVi2hYpATdqS9e5PzVNQjpU9nb9SQb0n8
Yp0rMbCnzs6n6FyRO6eRGtxfEsAv1Ry+Fkb3o0I0MRSWo+h/WhMh2Mri3cyEPiQjKQZsFknisFJD
jP/K8kObCSZ43lNJB8IWxl0x2ydzfCpc7ikD9/iQ0BK7vnHmD9xDSQ2PbeXm6ONnn3uv5D5xFAEh
2dnJxHOY6O9pZlyHyQUvMPyLR+rJIfWqox3az7VX/0w6gfR6GX+ZfLqsB1oXcXwqRoKWjr/3aDb6
lNxiy2ymkuY2LsUrHI4/UrbHzHywifmX/glw0HuJriCk+xsm2kPJh9xO09FJrbep5tRus0Mo+ALY
nlNDOO0i/eZG6BBacUlGBq6UsbPXBfA6eAARuJI20OcXh8G6bpg7SyLfaycVXxt+OwPHY0oNxVpT
zNF7EEjLkUcO0l2bWDHTquFHf8ihUCpGjxWm1AJX7JzviesQKZu2HXH7MR4ObL0Ooo4uDV/zYHBk
zc1G6Pmzv5hkOOQMOreZZFyOqMzeXsDSkgeyles+sh51JPwyTzf4tcboa1iCW9WLoDyBU8J7bt8b
NqhIOIo8MK/6lB7nxUioFbvMwYdvTtG5T77slMkwr1XDigK0177W9u5UcON5u8ouL9ZsXTzrlzAG
33y6ygm3KpMOxi1XrfuaMjtwbGxz0a83+2uoVc8qd74YxXtRvnjpIUmyc2U/dO5WtqTMPYkkJ76Z
QgfpJHcZKocefZcL09wfg7hgzC2fB9QnxQ1Yae4+S2yEmozWJNxlJs97SV2liy+HW4bFO/xoMYlD
BhmoSq8QKy5lWW9V/KW6amu77nYCSrvYvDG6Qx0oNh26X2ExyXT9BUm6mtDCvUGsRU+0tymOGgOK
vG0PDWP+aoH4Rjb6knYY2LnVIrH13jnFtW7g75M+agnQrpFhOzM8HCv0BtRGdfldmvgbItKYCEZR
uMWNRxg12rVafxT6h11iEJjNVQU/KTHxRnYfmnmGb8rXDwNgeFYEYQYOQwLklJ+HSkGJJSEKIg+S
NqczV3xndLsG5iZE1Ye+emV5/DpnN3gQx+eutXDWmr+N4trjWqmBzSJdrXoGuepJ9Od8fCrHvU6u
zR/3c39IpyawNSAWJZs3Rq4dN9+lQ7apoh8PfSKDO2LPdxZabHWNvmGBpTtHICQPnlVuHcwKfhx9
euzpUqX5z4JArnzIzZpRrnvRB1EfgSo1nllYi4rc+ixccHE89cMvC+FWEX4kfcg3rIzjXJdqWzQI
95MgmduyGYEmNCIdWB+BCp9Nz7vZhaKBygiUVr9tq67ddNEg7thDeBKOtpkSdsXDHkuY4U6q3XXc
vdb4RL+Qmt/eFDPa2k9oc/VoUYUZmxGqnW1KkDPUs2NDHBORu+DFZpg7LzpQx+aKuj8gRzL+YJ0k
Pkkx12coltIaV1kEn1EzAo+4UTUXlBXufpZf0kf4tP3DOD4mEp4brqbsGpNRXvT1udkavEVeV5w7
IqLWQxRD9GsGDPfSfSRwzUqEq2yOg/4seBeNJLC0LQcOKv1XGkE5Nt7a6qDF7N8ZH0fKi+g2dS9l
9iAtwcKEZW7xg4FpVTMO8oxNtAwNPGtjSAxu9mvKdIZEpD3lezEypmdBJNCYIOmt1eQuTSerJCq5
7SJrMwOLFbjIC/zxOriziAGGwKHlDT/WAE0sI6m80KRjxZZ4/W6VrDhwz7q7pUtaWPVG/D23bzUN
UTQj1VFDTjGfbgoRi+CahtWqOXhcECYe/tHcLvqnUXxirsubc62+SmzUNRGvOfrnfYY1Sc/koaQ7
RQr2cC0aXIIQA0AIrW3YFM7GnT4THcD2lemKM22ZTqOcEaTbje0OlGPUXNwFGA4XLAVbBtjQoUm0
623hPXf5s9MGA/5jBygP8W/6hLMd/Vnk/kzWkXVzMGhYYPwHT8wbGU1HdhmvNIuMfFYeK24KWfiB
6lo0x2nTspmnNX3OCVI8ZBIjk4gPw1gEzU0Tc9dTf7KrjyLuwOIaP/x1bFbmZQ/CN3cTK9QKNAyP
+bWyF5cve/3m4mz5B945hOeV1BuEQLIBwnnzY2CsItvj8j12CbRnJ/urUpawVe1fr9mwB3U8AFMj
8fCRHy8K475o1qz0iGnG4hhOwzx+WxEY+wo2KevCyBAvQPo8ffEFBiTbTW/M80EKQLEBo5EQA6km
d89auaBALqDsC8yE3s3bsg0tVo8SwlBlPls1rjyCCKCvZvGUA6ps9ZSteimhfziTvXOMO3Ott/Lm
UkkyhXirbIoCZqJlnBwK/erp0ByfpX2Lhguq1ErQFmsza2rmz4mJVG9pl6z6GAySEFgDCWUVdvLW
oZMVNcw2pz7Zw5OWahsPGyTgwUAm7tHB0gi2jLYpGO13nSABRhSDuVVBk4bWYlX7wnkHBO6GhJHb
oETpLKsPqb11+EWMpNu42oyZhvgg5N6IBVT68pZxX0RPdfxq6++6c2rDh2FkuZX7oCA4S1J7NVOw
IIXeZ6gj9arjMr9DHbZ+WIR5WEYclcFxPj0XtWIokB26wd+KjHeXBTgFsVebBTy59dzPO8u/V6w8
gjCKM7I6CALcg/VjNBPZ1wcrBQ20Y43NxZ8/RgKtWJA2YTUFCQDrngYcwbO0HxROx+TF9Q658eRV
70BMbcfZjMAeHW+fhk8OD6CdHmZji10HGQJTh2e8sxIT7QJ/CXPV42I/XDy+Y7QfJli4bMB6SfwH
h4E6YRa/z4Op3yK72enWxM9rMvJMyPLKe8jOJRsjqZ+f44aVEpuORTE8oSPx2XB0t8SPzjUXKsiI
5a5e5dAW2KqHZmdvjVTd/arXoDwD5XZMLi8v8t6REUYWKfD+IEeGCcllbLkEa/2X2RwedYCYxoBI
p8lj32bHZiSvUl+roqJvf2JSfwScfytg2MSVvp6SeQ3LB0GhXsXMP43M/ywwZLpUwNAfEfDdwFIX
BoEgdw3WI/A9dCAzk3Zrs7kPqcBsXxt4Vd2hY2XWrN1G6xw1z2N3nUhD5rsyL7eeyH+SmAdVk9Vp
0ohkQfxjsrs28V6GubmDkPupWH/D+jRnm+nZrsRf72Kb9wfMiqlxlkX2zyMl0dnjI4XdUWO1TUt6
nWueaZSxL5mTjajjUX5u6/E4dOxQ0RDmli3JlpKQiBviUtOav+cg9V/L0wM9cSBiUQTV6nc29ftQ
Dq+zl1yMbt45GoLa0HDqVuZ35JIEZsfCXNgrSwNuzZidiAqk4JDzxWUbzhjO2NNSQYzuL9LqW682
BjKF/JiY9Tr+KhFgAFixyCBFHfKGLMlLWFMvqUCq5mpOEzi4x6VZhl+zD1W6YX0PiyH3czF+sQAR
2wme567caO5wzFhHEMnizdPVejS2frZPu4HjdVy1ZX/rUnDVvK0XwH8oaYWO8qcHHW5PBqbvhYbf
37R3vQ5D1fob6tNMle0Wl3kWOwdRx1Nnzag3Q3ONYMaMGguwyDYwux5SHStr95ATbmJpQSgAxx61
cFvRFGbKPONk3Y/1lZg8JwpbpiTmqBl7QGKPTzjJg4ElUY1Eisv0m+GMu0E2L2DOzjYuMKPD6O++
kI/Ml02VtLgCB4Ztao+1r71aPUMtCrJQxPsMHFg53gim/Fqaf6vqiRKxgEvCGj02EZsuEC/Fwwq6
hYoJuAgmtjCgOL4zRwULsBCB4p2ZgJlqrQMa/ob9Q+yA/NcjSsbdu04FMRFxwivmx0dLey+Z3bTa
zziVB6H/OuCB85F1DSgSbX0Z6lcY+bzclPlWeBwT5ywYFBOt3akRNDqK++BxZqJfJuPad8W2XKjv
YLJL/lg8pxAy1LaxMLv1cl9MJK7b+MBWqufUCu+JvPT1vBXRLycQDnAiFyM2wJmuyqHyzrlntLNt
WYcCfE4/PEouCf2pbN0D777u/egUg4V879rXyua7yw9Z+xKTjU+oP9OQJE8TPYe4f3M8uFgkNpk9
4h3v/5ULGmGMKaFg+VLdYnjKAYy3uQUUdePTlzt1jd46sGXBCRqTpNX4QYAzFsc2MriKtAORpalG
JsXrbdVvKn6dI5YCRfQiMX1hcWN1GP+EuWn4muFuXnuJG2HGVe8dOzqYhFRbYpJrzO7k5vh68k1I
fnIY+KTGiV2R7Esy/PtkByp9keIwlIpG/VFjh3BqaDtopxu8VK4mL0WMl7egdbfNt5CPGh9oWX57
7qNn8qTgYSir68RY0M9fu+ajE3PQOTzZ0/uYHjscVTUr4Bg28NOoP1zk5ApsThB3v9y5XtruWZ+8
9FxULexn5jprAzVibR7HlQ0yjZHsWvchTpHGSlS3reEOS8W0jwApyxtJ6M1s+BH7ZeNJqFXbFJc5
rT6tFBwC6IKZV+/q1tmFpPV1U79ghHzmloAepzEnVvi+ksPYm5ssC9d9g9oSt+uSONYyuiJTEtCH
4ue9uL39mIDeNnD/ePa0L3jBK06gGdDdrAmWw1hH0mp7yCtnDIYHPaTsqrNX8kdPCWsBAfWup3kI
GuWDg0H4BZQVszErbuWK1aqbJCeMwdtWCxRMh1Qrr301/OqUu1wu+Iu68ACePpCYf9KZbEFm7EEY
H4bCf9T9TztNrjGLEqJR29c2PPGWEtcEW8ANr6yC3lMHLasHBeFCM00gS4WkEVXQRN5T6nI2JlBZ
wnRHYvxMOPXgELZeu9ivrnPINNgocbVQdjlJ+j44LhKHS7fQKLZhMK6KVtLLoRPm2V8Df7bs4RwO
ySUT08uMsSpzS/ZsNldB1rLo853Vm19aSt6nfG3t+TnP/9oywqw1vk0jS4kN8yEiHd6Y6UmPo+s4
dgdp+/+iyX+LmdG2tc53slwfN3Bqmyi7dwXHpa3/Mj/5k8YQeI6x6dXIcr/6CE8fXFGD9bDBBvBa
VtgL/UUd9SjauhnQtzvv2qzf4MAIPKs4DUP/UP3n6DyWWze2KPpFqEIOU5EAcw4KE5R0JSI0cga+
3gsePZefbemSQPcJe6/dlM9qrBg77YUO3RjJgANv0DA9YPOS1AFtybY2c6UwH28ATj0yy1eWJV9a
gkEnCtda7pj7aldcNSsQbIywP4r03Jms/Z0tBzZ6p1FxgZV7Zt+7+tBtOU9+RMTvyMELOe4PlsFJ
hHgx8dbrGk86s4eY38OmREm6bN3a+kEos6vwoPROh8tJpUaGcyf9hLiieK+szwlJe6N+UwElpC5Y
6e+I4DaJpWU4JI+GwyRU4s/EZ2Ki4CmRA+stgi1n8p+M1XfkQgw4/hqDlbGV0EiSLIrAettOT3h6
/zc844D3UBHH0HfR+/4FfPR9Ky+gDK9xt8MPoba2jHhV4bPKwajkmQJG/l+X3AcizTqz9FQcbb1v
IlkkdEBno2Wbh2HMT1WeLOPSxEqI4TavtlNdw8rU4VQSnDE0zw77WCb7x34qXIVZKnfSHvbw0qqY
rxXhWWWkYafSH6PMpyEesfMblY9YAm/qG+SaAcBWemrdeqlPp7Ew8LE1EIsA0unyd6Fxnwm06oaC
e4C3fQLzaTA+yBBnWGO1zK3MKy0yVJx4zQ2y7CfCAkW3jyJ1Kxqcdf0FMcNGDx9zaAcJk3y0EfWZ
cBEknaIEQXlLxEz1EckQBdqB0LcGbMM8/An2UtS6pXDQ8aiXQJRrldH8jCHyOzqjEVoFHmFV2vY2
1UOrbY2IRWwSwrly6Kip0PSoJumGUoCmH8CvoVA2ZbZnctNJJCUSHPcCjM9LVrhJYhJhMkU4x7ei
ReJOqFCZB64RYJKBk3ZoEwOnvHCdQgO/GXgIZurWAHrBzJac6iG94CK74OLCL2DdzWQ+hNh58hNL
BGy1sTWY66mOuVIm+VP2Z8iMwQYQRovU0OXHaPkEv0IjoWVOW+UiG8lWbts/MdXgjbofga2PahqU
UTggaxhSEg6FJsy3rh3/ARO8OEN77PktF+mUIN7A9zkr5CnopWnGRsDCSVPDq6xq5EMQyR1FXH3K
xtE/hWX+sHViuxWSiayMqz4tbwkgLIKOmq9Wg79AJh1HROYj1RPafQyDX3xvTykUf8BAnowh/oYp
pPZWOD3LHkJMRNyca5XUr3Gh/PTtQFugsRzKx751tbLHvNxPNSxzYaxgq+1GmNg+X3VRtUiijaqg
c8+TlWNgP4iGkxnGNd4Q6VfTxJmQm2g1RQPLLf+a0r0saz7YRa/nBQaPANyK0B9qz+E79nhX4Xoq
K2ck6cGYVdNa5pORw5+ZOGhyHRWnxWDEAVHW6qsQeNqCREO90vVHC1c9c0sLS4dsSosuVxz06cVN
ZmI9T4XOKoC2BaBJHhXD+AyicWUL/9xmiRdM+bap5HWocvpm6t2mpFQybaUO1hFXv7VUFDg2pkAr
rl8rjfE9WVxvel++ctm6BYH6DEC8YqcP4UtjGzVkaRtW2b2m6H1LNbAR+PW0vn+XYwG8R4wPTY4e
aaWby6w1ucpBE0bAG4TS7vCKAjdt0DFaq2wOGBdWcDJs1EWOBduWhWkusxM0UomhuIXjQ+w7Em2j
sd+bVbdlYbOOBd7gOJ3eoxx3ONx7nG/WsgukBXpDz7a7a58wevQL9MfGt92XZwxlrhY7Z3lgaDQg
CIGn7ovhE0UKQWo1ExjEvIwktdAivK16EpBwSJrqYig0pHgu8aDL1l4dJpaOqjeQnF3NWCmOOOYh
j56RO86Xa6430BJkZV1W5rrX2TYwo+A+Kws+4Ta92UFw6SKkJpVq7/I6+QkjBsc1aUwtI4BwerEL
+dJLspX7dtloxXtnEHkVaszShHHLtek2DqzK4G2QRGGKveRz4pCI65iaQv3lv5NLdtGUkaG0OJlp
+uyS8NA3wfeMVtL6YV8x/iRoYxPkU+Fpbev5KqOAkm1vJrs12WFapBwLNXgxdwXHNWwMWd/USEex
gqbLftCKt7qhpEgpdMJWYhQoH4Vicwqpa9gyWBfQnhXcryTdVpW9idnUptKwhWi1rsJ6CT8FYWBD
jcoWAQnTXpLAASTmo7RZPqgCU9PcxhQ0celonUZV0HpFqxq4ANGBBG+YrGmzjT8qW9I5PLtIAK0D
TnLAObL8Yesji+uk+l5WQMTo/pURGXX9Gk2COxR4/rj9CB98S+xkAfWhq6h9USMyvzggNV8Rk7TJ
bfVkGs0d9tNm6NILqc5LgyozaFOvVaRzUv5FyMs6AxU43pzVjBcO/exij8mJk2mtRu1ukCFusI6R
cuvZCmld5Tdr+jAwi8jtXZYljzSCL1ua8wmta6+eARYfAw0gQRfvejZ9fYy7kpYAEf5iGq1LqQk3
NFPgegREmsgeJhRCsV1srXFE+psvHGc/U6wIiV7i+1k2FmYD6sDMiVaqZFEYkgVRttzvOjI+cx9E
P+o8ppPKrYZ5DBFO7fxkI7lFDbg1lg9hqLnWSIHFy5iBOowddmYOvw/DEv06BfRJbPZy511mPVwx
M2AIzfNM+LisbxvfP2S2RsgXZBRu0dYsVrKKvcH/S1vHGxLdK+GNk9a0Js/CzSzM2rrK0AibusMc
XDC5m3ujnFuSep8v7aUV+XciocNqRxsJ7kG2yBXBIwgvyp/EOvCZTYuRF7t4UTtuKuWhptma0Iq3
2kT8ELplIvYVoHdZfIvsWdTKQhr1T23YjzgxA4xPBnnsAtU/eUiLrKeELhlEoi3iavEg1+GouUcA
wzP0spFMrD2rl6bGlhDDDMk1+kDGxtAYCxVWV1K1VxVxlayAP0+GrTOGuCeGhSKldG0VQgIEzwCc
bG1vp582E3Vyf5iAZi7khSC5KFOykmnrtJlWNieHJD1zkpwaDQhiDhpjoMrNatWbpTZVzwGOh2IE
vNL8M7uHMs96zds8amptwhtJhQsMZ++k8lqTpcXkhLuKuj/HRhIQ9eW3/0plJ3pjWSPdM6Z/JFEu
Aln5VVtU8fHEyJDtWumzWW6gjJBOMSrBjyLCq2L0bhbF+2gqDyngWmPgrq/8Teakrh1g9I5eSK7i
vriYXfVPCgiQ6h2qgZhVLj4VRlPERexsm1hj/Fr4BDd2oa06lHuDddOhDcEvQCNpIUkfPB/FlkPU
DzJ6z+IttgTYoeK7Dd9Tm9wc5isKol4VREQ4Vy3jTBRgDN5Rour486DioALYS7q8DULEeB3H6jh+
cYQtucH3ZR3sZVbU7XQKtA9HdqX+HeApqz7wtXLgDbX1hI7/nZkWiZUFfmvtqYzmi9NxC0UZgIN8
6FOASmys1PSi9C8TvUpAKwMkE3/1rG1w6oODccEabzKVVj5/rXm+zkbfRQLqJsadqKVFfy2lgLyt
Q8ow3OTlagr4tgDkENGpymOQsqdfyT9KU2KkxgODlpI/aYtPVFbeMyAWfevA9+DDgpmzHtTq1Uvq
PyAaYzywmgoZphLewGHBVC0WpDZN2xrPNPOYRDpZc0wsIuUebVjJ8LGWcKNwXqcykqo6WU/TvPEZ
dhm0+lEDBMJmvMGhHWvpQUZ2ZiOS6soKC1K1JMoS3bBCYC2YGUD6r1h3UIWXW5tdCE96wyOYEizd
YnAi2YZH/SkmfMF8tRFL7r6MZhfQkywbXkum27j2iPcmxrKE5pCsOuAEjv6okys++L4/UBvaKJal
XRGso2Yfo/eFXzE5a0GXgwaW2PdyPBSI7oLYbeQ1o8u62XBR92A6TiboFedDLR/m9JF2iOrQ7k76
R6r9GaxG7K1pnK1ccZmWcH5FyaJhForvq9fOACEnCWgXfK9vBc+d6WEjZUkIiQRutsLNboEBSHj9
kACgqKGcq+eArsGrOBU1PITGTzp+JExP6j+wNFO8Yg6gnEW71zrySlzepZlCX//TQbTDw2R1N9IT
muMDjAC5A7fJgG8FxDbZ+bOdjVpzlbKti8xw1QdPUj8WSniw4HcZAL9vtvYzxCgclopzROq3rq0v
lA4YcFUAaanTbgJ1Mlwr+bCzR8OFSeqUG0EjY4NmYAMYVkGw09JVK20ZnhP87eZAueNypYMG7OyR
OKk7lddCD5HMSWhjWHF/SdXFjF75cCkNKJew2GDEHcv2TU/fygQE6VtR/0pY2ut3M11Z8oGyMJ3+
2cmsowS9BCykI4du32cMLos7AfdxekEhEEvYWPpnXyBKdjPjN4roifYGRBcC35DuiVX0DgDFtsE5
zXKhcgdUvzI2JM4k9lLvPLX8pHuVATn6JYBFqB4kQ1f5E8CClV8tKYafTd+yAWIKCgFxVopKDYYY
gHc3w+A4vCzFHc4FPZVVHhNAOcots79nMbtlHcaK/e9HghpU7l0191r7lKjPZs6cfIB2mTDzIMKZ
+gMIxiL9lueUjNGN2PCrwLexTAQ0CWCyZSz7qySyD2kXbEzp3KVermBkCfQzY1TumoUPv/uN7KXE
ObcDkGbSDjF4ktYVUVmtMvNr0MkxDAC25duQKUXCP9QwG5JY6MSNsXC0gPhp9hMXZfhAHNTUmza8
kenBq4Upr/rJ+mWHkbJbtSWeNlAY8Na7k5k/MOxzXeYolzFRBKz4id9Fic3b0zCy/yjeM8J6DE7W
fzQ52KeOI+oSH/WdRsw7blamLvdanHlSLBw1jnZi6BwX8M/mTBQvodExqNt6MH5YZXNiiBigh65a
7eT0XeW3E+FF5H8t0AOqDelsFMcMhM8Ypl6obuJ+09SXfjjjz9vi6Sr1FYuUjks87BDw/wL6jKy1
BqkYaD8z6D0OsDtwenU2PA79TuNLdyj+RT27a/FzRkQSIKVKYa4A0ZP5rGI8VEvtH1QhKdgC2FGm
42A/pI7whyUKo/AkoQBLgJvz4uCaLQmDa4HTrHvJJn/yUI8XjemXQs9Qiek5SK4/H2vYnov0gA8S
GebKwDPitMvuO5h+yUmJwherE1vqXBlvBQmL+M4D8oLOY71OmfICUJ+fLNQCy34+94qng7atUqgL
1VetBstwRNyGZiSg1pcHtg53PAbd+KVJ7z1Kmlz/06YNUo4q8jLLzQgmH+2lTRVWBwel3QCIEagB
ibfVeECEfVaCnZLfUsxQDdSm8V+c7St1DwePZuEAa7Gw/o1M2y1e6PCW9B4uVn56aJ5s5xkknoQB
kzFp/xK8/0SGtTcH/Km8Nllot/sUORSFlqMdEVHXVj+jPIDyw3ygVEIxOx5G6xmRd65wEnpZB24C
psg2M76T+tMqvC44ifjT0LzIp+EGMXfDQIb/sEq/R55MfcX/lU9LEiUvPi57exNmLFrSpdC3cbjv
cN9J+npArjApHxAYGodFLkQmeznaGyjvVovBmpmarI6eNCtfSU1UMRChj5qeGfDCRv4nYwasd6Nx
IFudYNFx/O3Dn4ZYA+5OyAW5sxrVBcKzsKc6x6dJgsHsRv9iHm6S12MDQnybJyCcf8bJxmpBXApN
/62LdmW7JiFQj+mKGGMwrSJF0OL4m5IzI61u2rf6MpxXyv/ipmGUupg+hxJ92ZqXM+gWqeYysgKn
isjaDFiUIw1spVMaPNPiowiZK7Ot6dLpiK29rHHVMjPkgHaCr1D9kZ17lgA3mG+jnWBP6jwc7T4B
qLTcmfUkhaAxIy9Jr9X0EbCUsqRur0bhMogvPi1/lHPddD81rVmwFMlmjA9msLaTFSR+r2s/sNKi
mP5MAM/Lv5H2nZboOejU6uC9KT7xJ2MsAZ6eZEx20f24Q7BR69UQfMj1u6RGW1uVFzj/eOwcFv6D
9hDIOCudP0XHB5Lfw18W5PU1Hvqt3eH1HN/qbp/mP5RAS8P4nsSHzmIVcVH6Lw79JaMS2J6nCrKh
ChW8hDMCaN03ToOpemwSTeDhSEWbewjhRhlmv9tn0H0aXecO07BsEhxiIaMTZN4G9gOoSs10zzi4
8GTCVuRU9mKnRH3FbrAnec2igFDdAKJ/jpbToomqMvSJBmz2I5CvCd1Kkq/7a2KqJ9YWuXTKDE9S
UF9pDzMa3yz9wMZC+7DkfzHPYYIbL9PgCaG+hcH8CG0XW+ybLf1YSIDAv6jx3UzXtdi0ydmJH7p/
wkuEMiMB/6M8zHppNzuU5g4roY7jkkOR/b6McMkNOHkj4EuV4WXOtW0B3Wgvha+GgQ7M0J1a32Sk
jplxg92I3nY1Dc5b2Q/6W2O8+PDC+KQTeaSbLmkCVFSf/Nxo3xI2ifjH8Y9+evGdh6xdGmOjKMfe
PFfFe9qD9PWC9EOfDhVgfNUlFGLAJ4HlQJD7NdGgF/leAt1QkR9AYrDM5bxWx2VhPbLiU6HoDBx5
acO2lJg3sj1WiWxGhtJwB0PRegutbdeQSF5t4uYldd9DcAFmgbhqCc0bVH8La8ftDBe1j8AqiT+L
gN8FP2ZMLnrkys4+Mt71lkAkUswjSiWyNtGlvWqWwbC/eJzQX5V8i9VGopLOa+soRoa5APQIaJtT
q7qHLF3Y/zjZaRa5+oy154XDJQN1FsnGQbN1aMsYgVaxQgn2JyPeS75aC/4Te7npR+m/HTbfoaGt
zGZnF+8mIxTZJSOvxFhGA0ZBiD+PEYwObTMeIEaSAYYdJ8eVgxWlQngdn/yYdG1W0NBr4Erpq5Bb
Y2LWfGvCD/Ud5ohusqkg7MJQAW1ig7wXNTv55m9Kb+ApmmRbIY1j3hMS0hKD5S9wAv+O8apvDrb5
Y3Ap1ed+/GGhvgjHD33c2D6pYpSh3BOsUKXxGYWscmg4F70EuIOxkg1sjGDBtaVu2mEno9CPtR0q
BGd4ZRANENbXJE2wRvPJPYsI1WBSjYhsSa8DlXZ0II6sS+b+EVt1Bd09esygOkoImkcZW9i4aLUn
arIoXM/xFAPz6Vywop13PFVBb4DFtV+Piuebj0D5TOlf0VC06G968Uqrnwn7p2KBogElwpKXOXIr
wTHumDQd9OKsQFAOTaoFHouJucmyUX8HGJFGCrIm/uqZq5TqquR0AqNswOSN13F5t1ssYcVOKbg1
eyoYkgU5n/p3HAQjqVjTO2MB0Kpbnj1Wnpl2CZnWlWuz/DKB8TnMeUEKfSoK5pX5r4CfCDJjt5HM
i5ExLCpWVfktYgKejqPuTT129u4Tf8IsLcPH6oIODgiDqps9iRdMtodFCfjLp4pvMtClvzk6/Tbe
t0w/Kw+RxtvIY1DDDBTimPuvmLpPEYln6Z5VnDV0UZCzOTZM/mXD7QPOdiDa2ADZob83MdTRB8Gr
Y4ucVnva2adKU4tcLyzvlvJSi3PtAIIv3uaY6rzE2bIg1hCCh8+8AxsCGz7CXdKLSZyLw1+x0M34
zxTHHgLxDOhCnzzh0+QM/SRqWo/yJavLSAYtiaGh4LBMonGRQBwnDKGy1pn9JD2eeaHJRx9VD234
l0KXtH7QE2DAutif8MzMwCuTYzX9BSWVAGHz9iLKvhIErUXzDEKub34Lmn5n6qkfg6XEFb5Uwlvd
Md/A8OJ114InoFqWCEBaAzPkNjCQMUTA6ZZm/dJrYr42ivpR4yc2HBSE9TGzlsMRW+JiVm8qYPiB
ZwZc9YDDWmM3cDT6tAiMLIJ0F4FXmPpfZdpM6lIa9zHRRnQ4YC/B5vfRXxzyyL7y7F+BhIV4ro3Q
/+zpK/xnoI5QpU2ifWHj8ow0JsNo1fO1VfNj/Y7c05auUoG31+JGYYnc3OLuq0NMpDuou7BLH8bx
RFgWQcoGniTLJ97Nk5E6g1bmWFHkF6uTRDr40raUCEK80YZ0bKmr6djGOM4S4tBB+hrhui2LlRNH
bgyFxMTXQXegKH8mKWD8MxjU2F2j2j2ZWNMwNdsjwZn4wZ4aQ+jM0l2T454fxTkKas2ZvhJsWVXx
q4e7Ttn3rb+UqUqiZBnhS07D7kAiucwfSIidgKY3HQDstf3OKc5ysPNZZvhP44pyruk/TIl52yOB
SmeMXhbSdLGl/dZRRNlI40zypxpxK3/JnoNhEXa/OT5C5j0gAA8BAldIqeqTfqQFmmCubZ+56ALc
YdrNbJS3Qf5SzL+4oBFmRbMwuqdV/FbGXYs3wAMXZrsteC1VqIA3YzpCiXdiJrwHhZWAr1OGzF+x
xt17s7rvOPomZyPEFqx1npF7SM7AEPHKs0S2hmefwCfYyCHHuqvYi8Ly+vRgDAt2yTWDPmPDJT6Z
+E2gjSAEFBymPB1jvqFfxf83Osu2vhr2+FYOXxP3E5+ezEEtDnCia9SxgmWseaPFI2lFMFhXO8Zq
W2JZPRCPKOfenNATxQVhKhNdM91N0dGX3sP8U+o8Jmm6uIUpJqnsq0tYP9xkGZ3jimQCeJEWytVK
93z9bOvHTnGhMkXJpR6vrMS6CD958ycQ13WYL8fZ18QBGXcRiSprKnFDPYp6PzZ/SiHWFbc7aK/l
RLBo/j0fgCLFTB8x0Cuf+WxNZ4SplfPQk8Y2/bLCn0IRW7P4sRmxYm1j/UQpkVvnjOYFExh5imzU
uaCQYlSeZO/LlnnfOu0PcUtGOEkOxLaRyojKuP2GvoCqbBOnf/8XbQ/Fvod4BnXG18sUU2bNmetw
NJmop0FwtVzcXU6vHj91DSPTcQbO93w9YYij9i2cszH+EQeOquhA5K+Wrp38XEunjmOaRJWOg2bc
q6QHEyBgGxz3W9UkNm4bGVsCMftfyD1t8TepQGVg5QHdQNMIIhwlAgpg8RzZSoS/0/hrIQpoKSbT
cq9qCFIHgpnYd7YsUnlleSpXdX626DBj4zdgVi3H2AWfoziL+tZn61pBDrn2tUvmoILANJ5rb1IM
SYlbUKBzBeOA/idfdgNKU/IUG4QNWM0qjJZ/bYC/9WYEHb89KIK5xWOqIUG5IkebXIbgAG8lYvyO
C8yZuoPyZLskePna7UyfRcFC54M71USxy1IhSz39b95XaHbkzTzNbkILBArlLkwMkgtd7Fgk9FDK
OZ3bD6M+ALMPpw1BdoX9TNotjGvUS0CqSjrldACirr3JZ5xfPBf2mT1l2+xBUI0kZGntsZNelnaM
npKPowabU4UshlVoDEghYWVe1Nw1R/hc5CS4uM9orOya6+5txifaGtDDt/xeMyxv4mghFHY5c4dH
xCkKg4YNzxslmF2tWaTizkSgMv8Dtfos0lsuz64+3A1uI32aA9FBq9Cmz4AXP/LQTEvywDLEBdyT
0N2kAOH2X0nY8bAL6hAl7sA94yomMR+Yv2++sHEggdT+1rVbMaxG9gSYAnUG19iVUE6hEpTJqch5
L1AlvY2H2L6TWEINsSR0VS8fqHfI9aiTrxxLFDyhGk6/8KaEDgRG+UpzUHVrdAjHlpb1GAiv6S4g
QqhmDsTIFrxA2ZU9nTQYsLZpQ9hJK14Ubgpen3Dch9ZXrH2H+ns9/Rukq9P/qMWaOW6LGputptPC
Htct9qycEdWXot7CxmfAtGANwMAP4a1XlzvTMHBhQKo76WzJjGib4eTF6GMQGGzjW7bUm8P+Oyo2
DDAIXYUQw9/4R3klz7kAaJax8q9EtJUn7daijlSUmeJevWGweVOVXQrPJvnNMeTKHqW2gnZ8a90s
hD+9Pq7Df3J3KJtjzgbQL/80rL8dA1KacJntsYZIeBXoz95/o2xN9V8+rlXL62Ta/2BOxBMW4L5A
OX7hEsG6Pym7vn3ELa54vgB0fZBGms/6W1TnKD0O4pRNUCrO0MlYQmBX2YYMV6ydUV5GB7Mot3HM
TgilS7er0agw+tCwGJ4L/WrblGbVWjW2Re36MEQatrndOijOXfjTAQsuJ+CWbedCz1rZ0Nez/tcQ
a1wbnU06t7yP0WPBAyPIiwkGOOwsujfk9ybpSx92pbwPEz4t57McN01ko6fH03+Si486L1wAHCjo
ZZsbYxPxzuX9mkR3yCpnEa8GRCOJAt6C7E9+BSc5SmAF6Xz0jd1tmJklyXVUMM8YJ/03VnLUmxe5
23YT4YnpLiXJyy944/aCDYW8SSdicLiOBvXSK2f6uUKcI1xcjNEXJh2UetTQIgjXEhrJUf1Ccu6Y
ubFpQcXLqcK5kydX4kgsMHaQUEjFFAIJSZtnzimDLDMtX2rvIkxT6cBHDvm2rl2Z/21w/8Qk++jh
AgV1Q+JWyp+NDoEA9AJNsHinaJLZ2/r/3/Iu71+rselTuC64xep5+l+wJquNS2osG9nehcN3Cu+h
AzycU0u2qPxqlN2PbriD7PAcwl10eSEMF1gq2MNfufsxjHtqXUxUq8jeqJeYjVXvgCu18syKpJvZ
aAv20S2hpERtTGa0JPR9lQoGFWgtah8GZXjAz7QWJAWbUfrtV3sjuSWgpxgzV5x/VIufaFewkkeQ
aLCQ2STVUQ/Va6bdHZBprovgZeK8dELc0AHjswNBNaSqWNNPzbAi8XdK99J/rfGkmJ6punWKf4FP
5Q/27QjIMhGrGMXxeKH40xi26Hez2teCp31ldqzxT2a1VrQex7TbZOoGEAktpxfEGPqQcOeVWDsw
IuupuqNJAlkwRtqSG3EgCDCuuf6qCDctZ/m4iLPvJt7NhUiYUq/3ylumbvv4K85WMW0gpw/hN6P+
JEvTmJVuW369mrLN0DcyKrgNEZw1FADN3g8f5AMZ2sIx9uyH/O7HTs4AbAwL7FN8E/ZJKZ4s7xDK
6uapl4F3oRejx+Ar2Dnpuequak7Uncf6qEg01+7ODLg1e8dH7EdX27hWiF5DjK9Ts7XksyQfO259
hD/sbmymdar41yuYKVCKoRwPikMfANSOga62J7M+CobsSn2K2sMI4Ktj0ED+lDyfSeS2MkSb79i3
JtowZjZtqhkEH7DrFELIjE/VKBi6AfFg71GJdwUEqjD/sahEL0Y24Ya8Qw87BYtDUquIxN3lNpyN
Z9Me8NvDsWIJ81HA0YY89aYbfLUXSTs7Fr40RlC5fja7i5FcAqoEVb3pH6XxmPpvMo5UginpYfJr
mNznxayPLVP/1YOV37hh/hMp/jozACAX7+XwDLNrT1geKYcmDeSmKW+jzxPuFg65dD125LcpxNhA
zi/NMEtqCfUwCqj+7DPQztypZZGJtiDZ+Exf7YtQdtJ46B0OtEet694MpqyAQiYU/b+xzdhF8ZLs
L5G1Q2Mw92L8jxp+H2tzbE3vKhOsfhyWvk7rbOdoIHOvpjwsdSiQr3msoo5r9sJYnhI+B86O5Gz1
11hZjvI50k+FsgcVRjEXE+HLciXVkDOSDNEsYu0TVbSvLcsOwM9fanspQ19KmhZluM5Ip+DRV4p3
4jkhsm7qcJ9RW4dgC6o6etP9u2m49rSo0UDW0YfDqTOOFyP7xZ9u9N6E1I3tKIp6tTix9i/zEGH5
M81JG1r51EiczzXXxuzcOWbKD3wGfJdBC4no0P1OyvjmmNNWLwgmn32/T/7OuoaCUEN+MNFNZKgl
8Hvjf7eZZEef6FN4/gF12v4jdHYyXxC3RQiDI34V8xHFW17Ff2n+xYfKXjgLvhrGcJBV7FlLUAAo
TPfq35izkeUmQjuqoeuUWTY/TLpRX2XbxYoB1xKTh63FG6YzTbtAELVGjiu8UNI3T6YYVoSUWPiM
y7VjXiUGlpW6K8uVzEtX41nN1TUePoH5MSYvQ8yj0P3k/1GIgJJmSLTQ8nUp0DQuUWKPErcfg+cA
QELblWutp316WMU/rTYJFPiVmW8MjCL6b942iBaa/mLnUKY7O0PqgEiDN3XH4MqJwbp+ohuhX4OT
mzH3y0mK2DqsQ/ClCRWlNsNVomNI7pavFn8QgMGKc2pbhtMdEVzchJ3L7kF9hnWzc5wvJXnMZLNE
AfVrx4vxGIangn5bSh1mZSWo5dat5FNUtcuh+GsRDChLzdrEMJAnlAyoCkk4XkjTMzaf8XCG6OJU
XgZGpn42MeVjfgkbhrBiG+kAWIsvmfVERiSH2TT7BrthbOwra1sUEWulWyUI0tVoWOSbxe44fmrh
HR+1LbNkP9aSWFryqZjQT12RBjgVjtezb3jt3GeoZ6iiVLx7OboPHE22Sf8xuHoxrtgJ2vDFcroi
ZLe0vO+R9VSZxo2AEwkaGHvXit/l4OhguSnLv4pQGD4B5gT+DrYA/5Zpc/DAsGypPxnC5QsI+Oso
voZ45NLuw2I/4yN3MZ82OkUkxFgpuWAFxY74koKLWh718mkPFzF6hb3pj3F6oIEBD9JH3sT9lL8y
tFS52OBlZMrZp0t1uqQNZXnryrh3QCmLLeutpF6rD3RnmrmezFWTX/XBTRWafXfQWBXUDJ6RWebd
d4oiJchuZKTiaL9k5ok1FaPKjhXHNhuA4S6D4QJNQR02envv2y8VSHn4rYqjn6w1JtdB+egNh2nx
tOCicA293pj6eTDvMhAI2fnOBaaEq0gpJgbXGBlf43dZ6ASHUq5Vr5HitrAfSXEUhD4MG234Tf31
bEwxRnOpROtx+HPw3aWIQfkJeG2MYzaAO+NsJlZHxSctgh+UF8QvDCYCoxXlr+Qg+u6vWoLcncBJ
nD9avcnCH1SwkXUVc3uzAlbg68eBwpoPOI5fVfeDvkpkm3nOGaSHAbgIU6PQ8oqB/ht/KV7RLjll
9l3uLz6fbYqIX0eK76JjZbvDhqfbBL2H/8UnttY4NKzmYmbKFeR7TPBfDa1piO2hI7ZWAgUSJucI
lT9kVT3/sKEYpy6IP7tfobZv46sV7LD9RcWPZP0zWGIjGGTVr3Nc19EqJII+WujxWtVv40Th2KAf
uOsRdl+v/SyIblDPAxriBmWJPN9sLaFIXh9cShjamOS0X03gr0LJygAc/QgNYpvc6vDQtRwhzlL2
b8wwdKskP/Waos4psH55abTG6TjU567xl052HE0N2/4LLdSq7gtUXPWi1Z01DPZlx6h/Eld7lqjX
X/rslfrSynlsS3icYHzt69zhv1X7LGzA0Da/P60sy5q3kQJco4ARVFEpv00jyzcya4d9VpExyLDs
MxCfPSVHGZ0liy0qWY85wEAGjyG9c6F8Vlc1YCn8rG9JjB6Z7AheUnpOLj+99SR53w5fkpSvuQIo
5mUOlWZF0wxhpPL/VKZI1n8cnddu48gWRb+IAEMxvVoSlbMlhxfCqZlDMZNfP4sD3IcBbrfblsmq
E/Zee9EYJ2vi+d5UFjwKb/yOpo0eUuJPn/BUFPb2/fAtrEcIWonYAuK7Xhz7rCgHZ3jOYSnjOupW
iumNMLlxioj7VOyZkY5iU/ODGD9R/9OBK5kjwNN+34uPLN5q47sPe6QWx0Aj5ftCI6TgkeqxBKEc
c54FQkp5nk3Y2b/6Q+bDokIBxgJLb+8G6pCSR5CmK41Wk3UU1mk0don9npHrXGzQcyNXMB7MaP0c
ivcS5wZFLOCmFxtN+cR76cxZq8+cLanNbT85q4nn1cqhX7Gzgn+i2BgLmAq8JdWrsBnCfU0p+Af/
n5EdVHMvECZgh+5QEYYPPGHG8NSNfZ5Si/IIEN5AM11VMLuPJi9GYnnO/Ov8NYpDPc/j6j0uyjS8
GdjAdAqXgQonYbE4BrdB3svEpID9crKzVpBiO49Z10m7Q2KC+TeDj9wGu8H41Hp4htnS+lYRNcNY
acZzjHmxSN/D/Dt2r2axE+9Bs3DhVTJBhs8mcNIyDtAypOSIDHU+TwrLaghfQCYE1k1tZmoWOq2U
C5rO2Nf3fRfuOlByMWctwTQagsRZWT/7FZugXbbqZjQ8BaJZ8SzQW47iauIJiFH86/kqy/cK7iyo
DWKhf+v6RqONS/1zgvw3V870jRkqbWUGlf3IdsnOe8ypCxDxsWo4uyDIeuJOCU8lD/wd/pL92YTX
dFJJAgO4iY4LxBLxU22fec7YLYJpP6kHrfuVyo004kg/8LGiwG7HNY6Pl+pLmfcfHdpZBn+MNlse
BAfLmhktHfmT+Surp8IJ/pRh1Ytfhsep75kAHAyNnosOJ9R+Sum+WEhuWgYQ4j3RFzJkrvBIuSKQ
nnsYCLSjyAGCPUYDDU35tJW3DsRCGtyc+oJNjEGk2b3CJ66DZ2LbDDhpINrNgLJB66E04IIL3GXA
V0YmOJ+BKwUnd2d82fU9b/nW02OXHEGD9TjHU39nyH84Oi312xmXgiRdHF5662kKIdyTz2/yd2jP
oBq77tmBpR3c14GyTNE/I71cW+l1xGjXoMoN+VYIilgkjLa0mcA3yxXZY7oxbp6lGqyLOF+p+qPx
NzMbyl6J6X1kllmjW2ypXotDPniuib0jO+swZeyNqHaEnnGC7+1kH4oTeyM8fN+SGLHJYE1MzMuk
XegALXEs2mNPaHa2S8qlYq0CvL/qHq+hKD5rBpmJ8wjNu9P+A+pQ2pehuCNP5DCQ2YEruYp5jVdj
Rfl8aSV/h00rdB/ybmG/Lmu5ycOD5D2vs2wZ6jeBthzG4HwRleFmbO55c0evDqTzIOW2+eJa5Rwq
SS9KH0FIV/OSahCYl2hDMvvWDVeG+M4EuP6W6UeuqP7D0lHtvYGgWsg7K2ZWGqwwI+6wgrwMThtC
E7CbNxtET4JAFv3WFXftM0tuTdstmrecTafKp0oSyIfmcLe2pB6qyUojsovjGJV9FN1REBX8vIxy
2I+j73XuJr3ZnPdQI9ROcLPqqMtTqEe5a+yx3vFgf1gH1V3n8twim4+Cu99ufW2Z2/u0aS4gy5YR
E6MogIcIU5gMsBYdt85ieI1VWwoGUpM36/LHZ2UHSK1veJnVlLLHS6oVF1LZrqJH53R3uKlLRjP5
xHYtPoHAhTvnd39wH+qKZJQI3SD5WsZRma5mC1wsu6ntdYC76e/N9DsBeJIOf4V5SUruaEZJlecg
oAHIS6BpxUK0uyThhz++N0jYOZDeo/CvEohMnT1gu5K0YndYytJdK5R+ygclgjNflVh8IaZmFC4q
ix1KQfz0BRIbzLBsvLPuNei36TOM0MQKAaDsivqI5lhBMos+bID5itqmMt9GuB0dyl7X/Rvy3cQW
w/F/e/Vd18dVAB3eaj9olMcSxKaDvAQ6VIgWQzCESiPO1XinmKvuYcEkxccd7nAIMbQt0yWXewnB
DsWvxjTfIXJ31U/fjOvN7ldDUTGQvc2k9ZBou9w6SMrDwXz0yX5UNgO/IH2EDKaxASnMLcfMZCbX
JGcMri1490DFG/x0YfPWk/bXNBS0NhSouzCOJeuq6qpMR3BGC5pqjCWcgnnoWaBb4CkR9e2rq47P
YBZLi1UMqrgujzxyOXtDxj6F/ZdRZjFFgGxUW1wh/Xdtn4f0JAjqauOSo5v0HADH+tdow0Bh/N6g
mMuOevliU3mNqGGRJsg1D7iIT6a6Dej9yaWkKYeeIF+Y+dTWp/aI4h903Yq6is2FGrwb1YeM/wQw
ZJVM2mleAOrNs5Q7F55r+apzI2Pub/ZiuPBLhqgg3NNMOunZ15M2TsMvGcFlTIer39KA1bnXEYwA
Mnc3Vo2eE7HgpgOFBfNQ3fsmOXuo0fCioIbitGe+MEsu0P1zvpS8B+mA9KB7YlFZVsk9sSbP6kgK
GZqHbn1jZPMmEzcSWNhgoYibQActiuZlVADyD0jZ+LO5Ltj+888xL48yH1F18W4jZiA76SKdclHA
sO7IRif1pjXVtdDvWfUeK9XWbJ54s6vow89N7izUpva1sz/aCAcnMymju4/MY1PK6NbX1hNyAS0+
tfU/gg1XNaI6ncIAleAQjBsjFmixw4skvLzi43cZHIImDeuFAqSiRJgoKM8S8zPJtm1xqapjgPUg
gkxsxPkjxfrvYr6Tmqf4lxT9o5GtIgpwF8bOSFJ3qlvMlWZ5M6MW8RzAq5NyuegByhF3vwwb/UXA
VWk7UhA9yd5NJSwWHWkHCQlLmDf5/0ay1cIvFxocq0I2tvWhIVQrre8Z8RIBp6JjekPgxcxsgQG/
9KwbcTzASyJCB/2Kwx56ii32WCyGMP71pOEC9aR/2BApte0mEqr8lUOQgmSCETecYfQ4eJsWokdH
wZjFIAvLlcl6FL+RZVF26Ohf0C2OXjWyKrEmnC9MXJY4K3O2fGKMUC3i8Mc6xQh1gKFg4YF1qX50
SKSA13mEjtjIVjHyrnx4IzRmM8W3IWKvysWRoP/BYIC4GuuYbi50DVs+eWjCbl9hg56Rme2E4SLA
TNG31t+aD++gqpMX1hVxvM0IQBldr55N+Y9g/GudKwYr3JVXv+IcZHMLm0zkV1f5UPyvzDnAWVwM
46Pzr6n2IeRHBTSP7mA65fkpjD91/VoSXhnwwlXceuPACpLlCuUIhIIRPlbI+cPMUOoZV+4bnulF
rL2q6V00n1P8rrnHmjXa6DxV1DqsPGNW3ab0FwGIzxedObXO+Rhyb5EXyf6Qkcs0OadskOuQqVdU
H2f/fami4qr+kti5j7NKNiSVMYt+3JKaET5hTlcNLeGl0s4q4TPOtU/bl76fbzCwHuA5k+YcOuWe
yFE3fI8Ry+sGukOFeKaQr0Bt0GXxJmVm2OETIw9ukTFo1FH3WdgvStMALDL/Qvuniqff7bhn9GI1
KMqKvQKIblbRVsMEk75Fig2BDlwYGnLxn65iRVY3ASe2cSh6yeJW/muAzNk8FWDKuKgBqhsR+Cq5
km21geC9ihAqDh1FTeQjzdyY1bGPBaFtyV2rfmJSHVPSiKrqTTYBMUA3okLMZtMPOz8vz5FI8Oo4
LyrLKWnQvHbjiiBqxjmfxfytzx9G3a5G1+IuyNmFWy6K1bmtAtoSMcDQd6Vu8otoAMI23b/MiE+1
qf0pqJnC/n+ByqJldqk4r4Z1JrsAFA0XDLwQ02gQng74qNtlihqBqanlYqPzuPbCBvcdi48YaJQe
/eKMAKpJzRSiT98Kc6+zOUCS6ourb7873UHEHLf9WtTpXr7r1DYTi+QC02tjm4sg+bS7/81aRHkr
YHuORHZLJIRdbQAxJqklib2Iyq1XwhefpmcCDODWmBL7e5ZwQWwypmmWw75wIgJJUPyx1jzU2twb
XoV1iXqXnTFgPCh6/dpFQ9Nli0z8FMXvpCY4/yf4g17FZrkuv1EznpT4PUR9rnw4lHTUZ5XjtWh8
0X9GAcIilqJbreIx25cNOCBjpzbkJulHNfhS2VeXqFTUBUO6S2mY59HMnjmrOhoRke9a0PcpcrxJ
I0c0OZihmDMRFiqaQAfbjl382OXotcM/EDMJ5ogKgRrjGPb6M2TeOCli3ak7xzL2SW5juOqp3A1+
2TMZDGgANZlTQascbpr1Q0TbhLwHnj3+l7r5NtDdEGzLqn4HtMVgdDj091ifEawvjcHwzSTTdxOw
uAvx/ix5CQj4CX/s8UKBrCtvsYORiBGIgyom7R6lhPSgPookBjRGrQUnd053YgLgZ4esf3X1BGMe
pTlCFH1Z8DTV/BK06F06XCeknfc5QlkHUqgXp9+In4P21pVXIQH38TOnCwc5ABa5l8bGCo9WW7Ax
Zx65NDQw+8vefUdOEOfG0mAjug78h6MADNSXKue34nQenO2XmOEWDJWQZQVHVuIscyhU4TbRtqFp
gTx+Dj7iMwidbK1Yx/wKnnWJH6Gwa8/EIklCJ//SCMCfyd+Q3F2L7rPn07qjfq34L+lvhHpRx31W
7YZ/Gbg+Z1QWErnI3MuyZdPqC/mVqD+IvjoUORr0yzQh6WCv5iOpOdE0xd1GwzDUMfgbIqYGzSnp
f4UpARFjHNjbOhnSGt/tT1Gyl56ZZSkVa+9VDLVENoCIW4KPxAxlm/ZLgHkqVaeV7XTrRKOeIkY4
gzGImrJejaD1fewBM0WkMzfI3zKkgYFabG39ESHdH9JiOX+VjGFK0eBjiu8NhMBgLZvj2O4Uh3nS
NnvkylsbfM8eA/4nEXQZq8rfZfCyarAw06sSeUg5A3Y/Bo/AFZ+OU97sCO0kTPOKSEdtXgGC1DKA
XOlYOUbkSOTwXTF3Hn3UKgX7j5FxdELHmwfyNCXzQheWaT2qHmooL8Ryn+I9IM7ua6QJaLp227gp
LnVmTVp5ysJ0G2IoGhEjYuq6BEW7RnSZ8mgExOvtmeKOYj3nEwCPI5WqB6BzxrQUGl5OdofqEe7l
Jtt0WFnpJSVBMTjQQBDyMAuRMYoHhHt2zNtxNxLC6qDJZIY5LE0G9w1Qzde2XMN7MZM1tCZsIyML
mHIz6p5uoNt4Krjc77o8F/qixNuTkyjjxwnMnjtXaDuhivjm3+nq+ENl+xqo3sCihR0wvheUGS4J
0LXxXeAiLZuz1W6r/N6gCRj+amrtSnIZ1W+Eub3QLRI9kJpzesZPx4R9qCZuC1I7muKYssivObBV
+3+06Gh8TOq5rtlT6Gs9cA9000zoBGfFFK6FiJaymtbo1XE3GIOCQuap0wIl8dsYd15RXYOULVKw
LcnYStjOQurNVH89mFQO50DHst9zlQxMdfC6NjeVtbMgspgPUOcDE+R2shnPGBc/yu7fBN62hg+O
452InFM3rBrzLhH5N87TUSvK70sSHJroaFMH6opLgX0IjbPbXEyb9Yq6d/PnYKfLkU7aKj8MDcKq
SuA25lackLIArZgG3gxdGdJjZlwr41/IWkLRnuWMsu93LpZHM/sSbcYMLkfAfSSymfjr2KAT40/U
pGCVX1lJaBtMBsqlk6NeUxLasG9Hb0WyIcmIKQxC3s0YlzumdJp/KdBDpNipFPvX5ZAYaSar+l61
ngFWGAcIIHMUN1DFwDe+xrbX1sEyD5N7QY6bdhmiYzh9IBqI3Hmi3pgV2WRiGdiklrrv7XgNzJOk
Coch7035BhYLZibDxKGHVHVW6Pn41jNy5d8mZhwtLx4zdbzUAdmqyUqxGg/1ZgeJIGIK7ucUx3i3
UJlpOpIPONb6Pw00Tdw7uDfXWrmNQrbzQbBTo0vY/ySo/vVSp6SI147JBkF5azjINSytVjB7OZEC
zPxpNh9tfFZTCl8Pp9m2i06Tf3Oqu00chJWj+hk8rTgzMIOajMKTdrZhxf0diHmOBDMdicdfpC9T
YpL8N6s/djnSIQRBpgtQDKV6LG7Ku+taSzf4iInxlLwrQlmg0yKezRLYNheShV/OliLcZPbOhrpb
aPo+UFhgmzQWvNvx1dFeE5ANUHS8RpkIem68tAbaVWnMkAFMIsCzGcxqRrWWccWK7dehEcKl/2Ij
WuB3nTR4UPnAK1wlmBm4k9DcrgDtWGhUrQ8Bvicatr61k/7bMOyFVP7Yn9/zOmcVbeGz5xIh9kEl
FzXgKCBcbWM5PucL9K8CGbzCD63j11a3YfKrRR8tK7TBHrdtv8urnia08wjbXHc6ewlq+QjfRc9g
sCRxosggcrdZ/RkrEeYnd5lGl9J1oA2aNtJ0JlSa1W0c3d3OT2/5WTMbILUcrXLJdGx6qA6Nt9oR
WZ29TeyG9eSrRVhTYuHJUMGInHoDKUbqo3gr3T+nO8ZDy5YQE5sWssJxV4g7vyLGcL4WHhoDXVnA
gM+H/Ft1x6kZUZYA5Gci3mKsCEzyywDT+C43lTHU+976v1slC5BeLPCtpU0/2JKppeQV4np8NPVQ
ryX6E0vHp87N27HnpexKRP2ew0zCHzBsHWLRdE2AJcDRMfBtTNZLKqp1OT0t5ryUy8HrhCzGJR1I
0+FcUyIib4yZ4xs6LjietNSodwhglnZtbaIJHhJkO9nY6KXn2cgjmsB0h/YqMIkTxf+td8tKvZtD
uCKgkFb+OfD460wHO2LiCENrrD8IDMA6omOekIces63J8v4fJjjGabXPcovcaGF7Y5FiP7FHL7CM
TxNHa8omyrkrBTPZdN1jNc04PBIU934AGxOnTzMwfwRvbCD4jxxebXtLO0Z1ztoV44rPx4wZbmE3
HEV19a6gSauwhrf+zm6/ubcCxC8FBoY0J73NVp8R+y+gaLgq7NVECDxac58cW0WU13wyCJaWbzhr
s7H5kRZk/6GAZlBgTyJjEFFkEvlLpfkaVUAbwjgEvJ25M6uHg23KQVOYGZ0hpgceWSl7L2yYz7Or
iCmROx6aosIjHmwbZuh985W1F4KDzqSKL4jEfrExfbvIrMxqPOXWc4YsqO4hRUfQTz6m3XbhpAjd
mgTWk0u4hEDqEbjhyWK7Ycsf/uC1LYytOn12BYZO5lNV5jUk07nF+MBowFonn0nGqwihka8xssSJ
nFTu3sn2KvgyS7rrNo3OsmPWlimfTjXqLx3AWvsrZD0a4MXMGGDFxsIAWavEiOrzwkswpbvdxsoP
HYqKIdsacbt0eJXVaROg2x6Lo4J0xGV4p4Nxzvufks59RGOjdTi9gYNzmfOzi1Wrn2HveVOFwZcU
Bhvac5WCvi7uDZx3f/54B/6JBGW6OSLgGFvk46cSQTox5i+xq+5iNSNFJl7kerZLJ6YraEXRTxXt
g49hS9YdjCsuE9QFhhaslexA6A3jNTjmpZywxMxEznYZpdpBVuG5GnH/YJNpoXRaVrPReqa/Zk7J
W10IiNzos51XT2+ZPWxKDCICUWPB4lZvbhbXo6vR7HZ09zIsiRtTSKn/l43p+FK13TkKScOEIeeq
Li3cGmbR0q2zJZ3FWjGokuhEffZF1FZdy3ospJI0Hz7WQr/mFI2cbqlJ40D//5qETOsdyA7HFjI1
RdTSRfyQt+XCoE1VsBRkZN+MLeRamG6WARK2cZaKAbMdwxXQpRa+tWEoW4XOt+UAeRr9utXd754m
1edZjoX2b2I3xt3BtlUsHN1csjPHfLNQsXAXBu2BkbzHZvkMaTI1FrtNpjOz6LwGKw7Ky5eu+7Ph
902SwjmU0CKY6wfWWevj5YDsO0WoA8HZm53ZzPE8I+jZfVI/aOsm27WFtTLjV5uxvkICYzr+mhFk
XuNnlOg+vkwHHE0L8dqIjy6qZsVOH4M1fIzKEWHfoKN9dFKS3SBIdutcLZ8kiiBr73ucjCL4KcZk
3wXurI9d5mX5atmvTWFCxqkBYxcBJAwYP83VrR62c7SNAvnWp1sRhzXgOQzgdDfOtWz6q4nY2+fK
rrmHDbR27bNGY0UYSgLrOnv0tr2PAneTGTWyAE61bDyHivs7yghyHtLkAUlMFeJcvLcuZs2Cuhe4
E8HAuolcUp+tVPeiU5htm7uosTd97LNJR9kgQceR8oB5F2V+g1Mvou0Rv7BaF0VM6zqLGrge4VAL
M6bDfdeN94TplJ58tzaj9tj8I1uW7kkDbMOyM8DUF9WbZCRLrwmJY43pH84az33bAl/A3VEEXxNi
Xj9oRzY0Ff5y0EhhedNzLDeKuUQxgp8/z3+YlQ+SrMjst3KdHzeaJVwEtmj9UrBMZFXAvtZdFQzX
RixsfY2iGgea1SqEjJxbu+J3vVFQ+xq8PAZjiqLPb+mc9elTrpGz1/XPkqNSdpzBZ9aYKuu30LiD
lJfuoTSpXKqHizsopnsJ90aLMIYwgEIwf/6IsYcbgU/8CH0w2++oDViHHV173mrP+qIe1fPfKL8r
AVI1uGQJYuAeKzDn9RyLUYxgqlvwIAQBaUzqBtuDc0+7H9P5AtGQkbPqdeOuwMeYEFDB6F52bGsz
/GoW97KfgfT0o83ENjucl788GDW/swqknxqpDx9TQKurUNV7hL1iExM7pkj7MEXxDl4hoWLzy022
N9jXc1YT/OFzVMZo6gWOvcAFccZV4gadp80SW0Q57NmNv9poX3CMSrdaTYXz0SVDxjjLXlP5EQSX
sGSF3EkEmgVnGo2qa16HkGEBg9/JRhXEw6hjlB3CW812nb/Ic/lN8tQ2auCA81wzkcUwv3MgEFUN
gHP1XdAX1vqyR+1tSrKzc9g594ockhqrYYkRSTYd3Ev7pcy/JxNXK+Pd2nBxu5GKVtaehXfBzqDr
O7sYB6LGemjIpFfhiVazajuaMS1rtFJYbJf6Ph2vftDsa+KUs0o9GtgzRJEuMvPop9kmIiIdMt+n
0TW7zDGAYLREo+6SOYfOvJWqzioQXSoDGr3L/ilsFRNV4eaBhp7NycL7mvdMmoi8kCPpOGJ6xo5R
IjZ9kG+rDv28Ma4zJJNkxqwS6j0LSaPuROuyhqxVyc+xs99Sa0Sk9VMwgdQA19q+voibj6wwjrHJ
+pnDKnWbG3HlS4Otd1vprD2nE0C3l4gBhVRhIfTFaVbFJwD2CgYO4OpuED8IwXl1TJrkhm1ioy25
TAkNNva603pgBariMujtnDnyO2cnD9SzlXob4vaiUfPkk01R16wr19qSxv0iUvlowp6+4g3vHujV
dGVTtRRSrjTRbUeKE7fxIac9Z6mZQlXoELeoU9112NaSMtj21rgXqrMuu3wt564HZh3lPAkx5Ac4
vB3syEknjkGs54n6TreFKkX1YoSFah+9RsEzyLSz6SIDZqbXjCQsXVO0AJL6MBtvvkpMDh4qfK5b
VwF3xtk1cqDFuP5yX3/q2GzZT0Qt2Z/sy3SiYAn38/Kk8Pz/eaHmiqKXF71bixKFhU987lScYwZb
olo5vGKl8tVmF2HFQKPZUpFv2keAQXAGjupJ1owDq+zfkExeSbPUaP7eDaO1k+bnvsp3EjiDw8cd
cECUYI7y6h3FKd1Ac+PDj9FICURzXTvdRHHoBCWIE7G7pqhSoJA5NbVi7p6awD/6dnK2W2eZDvRt
JCJKzK5se+KkWg/S8GISC1M99gSiVTdRPV2zd0EERo02WGUgoHGTYIK3Vf0IbLaoXwWFhPuII+yj
voWEiByHkqan4tv8ZZnj6NGix4dfI9tihbgYZHHucWoGAHlyn7QGtoa+YDVAUWyz3dhaLA/KckAr
iH+fdl21VeJKinVe7xz0rCkmqxJmlonbHcgHlOO1D5fGsuGx5G8hDWpUJVz1jIq4n/Iy2TukUtlV
cKSQRFHnnyLMLqLLV2HEvkoJNtpob+qmXJXU5YD2kevWt8ZXHhXu24atwIABemJUMmacxX67YtHf
d8xC1BDOnLby4aeoec87zFZ2ZfD/EAm2sI10EwrmKr2/K8k6sixITXxTlsBK9rQa8huQfvIZJBrv
CL67Eh25gxlV/Pjyk/xAP37TmDjkgbp0QTHkwKXcYkNltI786c21yLYKe+5O+iCs3qbxXQEKC9nm
9+prli8TFZ0ffMJOyEU/URz61mUyFUYExNKYwH9QcMxaEXtkyJWD4zIAEbu91zJ49bvgoyFpM8nQ
NWYVrwJSZ9gQPvCPCmEFcoONmBCyp5Ri+HVEnO5Ny/01xHdSUFUHyt01rGOvDeveGDCna6uR0n8I
lVfFJZSiaY6N/68df7No2XA5xsFcH2l721VgoH3W5iOe3FWg/vXWn2L6N5X+Yp7X1/KfYfWLAJnE
kKrMY42ddOhz0moFgm9p4DRRmRNk/Ki6cdXhkg8Zm2PayYQjAhuvwg4XqhuQvRZdXA19mH0f1h8h
gWoiTaqmDc3QqxW6GMKw7jIlrt2UTt5fJjXQCqef3m3kTh2m0VaLjiNOmDIc1qHCYFOKnWY02zIN
9yZ71aF6iPrUDmx+VMaAvi9wZLNGxe5gQRrCY3XCgbfRVAXphnuFFQhjG3MlpTiKhk0mukPA7thJ
8CxEGGd1BzNRTj6Kv7XRemgqktE25y+l9apKq69pHLY2kxWnk2trQpNmt1wXfNojuQqAEIChH8ZO
Pm0n3cXOdA10Zmh2tBXYwAsIzJ3KvHKK9h26aXUkatUCyWAlazjM62F4C5zxlaKPCam6SlxotQZS
CFHAgYjMHP1CigPd2bmwZlTM7wEWzNYnO6OowCwODIICVKksZxEk64kG9L6+jdappWdOSelV/fxf
DTX9pYiNa8CSryW4pGbSmU5ynZfqJUHi0Lo6kag/UfBgS762FewSkB1rWaH+nXcPsGY6C5qcsa/4
00qNdRScGGvOfcPKRXBG9Ih8+wHKSqghKU9OdRm98tKfxil8c8yEe0K38sWgPTWm8rp8Mmza2AXg
VQRRJTuqDLGWIn8LAn8Ic94A7v0byzX8bS9E5Bc2H3SCVK/BC4U+xiJkpuc+pNQ2LBQxOSgjPLW4
jFJo97G9L7QfGWwr7kaeub05Oq8aaewVcOhs4BOYowzpEvxp2nfu8NskDOyxtyVks4RkUmoBpyT4
3pG6xTE/mzJaF2yGxwJn68BiSXuZ43Bqm9sIPV8Yy998ILvToulK69Qb8R2oDKm7kHqE48cBJqdZ
/3rGR8oYHH24CBWkgzLS7qo2UzxpqYHGmeKOLBdPabLQwcw3Ld0pWgITfXCs/poIvgJVxWopsXbA
XxXGZVCr9TyFzXWrXZN3O7uxwNYFsC9eh+ZNxVsbwQPyx50mqXdVLvsSdgubzUPImyql+SQZ5IGI
8+o3eHOsbD60I2h60YFG52LHsPBY/DXG0qZQVQjtYUX2oqnMrXRGBjnDTT801qqiHQfO42gEE9nb
/6J8XuHyxUwsEIK1M7CMj4CZwICwrzLRt0PeGRVvyIqbdJkvheM2Zv3qYuLN4nwXCDZzTcWuOVs0
RIPVOA4US24zjWQ+PKZjT28d2j963j8rjptM0Sm4BPo3w36mEoEj9XWRBDPrhQWY3BvBLYdzkgfd
JZ3EyqnD9wCoo1Ok+yGrbx0bA3VMt0rF0zbnP0j0Mkby4Mvca/tLTsMxrGwGQuUCwP6q6HlVGyKn
4PHpw7jq2f7rs0HIdt5ESOM6lLscUIRMkacY7l+TmhGa1RbYjn0jgjDC06b52bPiuCGKAEF5NB1E
AtaPz7AIVIK/8lXZu8cWr5g6da8hhfc04ptKwP+UQPIKj1dmaw8BvoVmWhNdT8HO9FuzVE81no2g
gtMC/AcpD4RVo5fTK/Utrq4YzdzE2pZ9gV6dkjDV0jMpDhfRf5fps++mvRScj9I8uIbK3fM9h7mY
QPlKsdQGLH9gndXG3U/DuLVLCUzO1VZ9w1gpxLIfdC5ZAegU1QYqUXZqoCy4qYvtgbJZyrueI2jJ
o7VKxF6dII1wmJ827d6wLa6QgCSTlkKNpsFEsUre72s1WhtLRfBrASCS5i7MnqqPFGVOESEKobXd
ewEuSfYjHoJ50VdhQWQihYIrMEwv0Y/9ZD2DqtnUhnHqImdtsHM083ChqeVO2oMnqmafNQUyICRm
jCz/ST/b95LncL4E+xrvcOoJQq2MkYWIbXl9WT375CvIvqcGuIksPADfHENsmfLOM6Zgl6n9Nkqm
i1+WKxfdM1sgJt/JQkzYvnA2G9PBYAbmt/aKixl9UwbbiJhL7bNxyVZ3lw50UqnaJ71mT5Komxa5
SpYeI5/LJOjI7/3locDQQ3oeFONhooWCzki6O3eweQpiMJWQ3LvA3PYuLEWWMAXEEKnZaHMYG46J
zhnb3xx2/j3ZLGEUrXWyljBLCHvuGmaXK6zp/JyFJSsRFoAhabZq0eMuc48gaZquuPqIB7lr72Pd
LvscO4EZsBuh9K0ABk3Kd0ZXqiPDFIE8pKGzjmPrJ+jRbKj1RhMTB+LKie9zDxKr9Tv9FmuElGVb
i5Lks0QZNyD2ntR+V0YVEuO/oEGRb+PVnKUIDdoXrezOmYo9RVPPhu2szarEyTXsBhPkfhKSBMH2
W7G1Y+X6W9+wV2ZX3xTNwjgHuYOJqj0GGNJOFsngk7NuNbB2H7nWrdKSwxSlYsrEsNOw1BaboEYJ
S8ltyuo76z8rJNK5+2Uy2m6L6dWdWG/bxZrwOFKc0/Qz4UYOoxFTzhDuw54Bbdx8W1Z4L1m/L1Or
xeLjs4AXWj/bkBIM0Kr5tLuzU+bHwE0WQ3a3Z0s9pkQnOqgy3WU4hDs2QEAQmLDxrvU956N1n0kn
OZy/JN4U8j2d4r3dXAUEmSgZj5g91hJPg2sN5zSesHTiBEA0boge03e9iAfKvxks0DsfJZIBo+1f
xzHb271+14nZUoPyKUJmZIO1atADvYwqPEGgrlaPGpLC0jez2fE/3cJwAqaR3TRbomUs/xTps+zr
mRPFP1pdUP71PHRta4LNiYd3VHakIQXMherIYdghKp8YKn8dRwQpkWZpA68oymStokWZ5EmO+dXQ
yLhCfZLH2eU/js5ruVUkiqJf1FXQ5FcrS5Zky9kvlNMl00CTv34W8zZTU3OvLUH3CXuvHUg4BN45
ixLwVbog/i4TFCP2fZX8RqVHN4uoL2ZLUzv5lgneccQh2StALrX5FhdMMSe9qI2BYEC8tbOCEAyk
/ONvZzNNh1a3McLuaEwu059ql00RhnhA4K081xq/UKDW4RBJdDRUaXNwjsv+ZiMBTjnahNFeIt99
rLLk4hnTVmbOfig77s8Oh4VHfM3VUS9z+CAmypnRu7a+ifUfF0FRPabKOk2xPvi4t2Y0xlqKB+F7
WCUZDBN1afXdNYM43cQw+YM5OEwRskYLsPUycyZ7IRNYMOmmRNOdI8jKyUILBJIHMZqLujhlo7Fq
+vcgb3eRwxUJPW7wmlVLKmLCMcTfx5IJEXecnxYjel0ZkH3ljvochQMVFsfbLuuKgyOci+CyHqKI
p56oczBSSQFQkowgZ6QzXPTqXPKphZ7XYDCJVmKcKfBiZ6WLRUuOds5KGS+2mNk5wM3oUBu/E6ER
kr1anhqHAApKBrAY/gzp3dahk9O+FvyRhcRkgf7MgX8RegB7pxj01wAWV8WP89T8Q4S314nzEteJ
ZrpAL4YpF33qgMIRam8n1au/xHqniDU7ZFTp0gfjXmqD4Urlh9YCc5kTcHbxsX7l9Gl6cbsI9hq5
aX9K0d73YfgslP7jKLlOjXOZUvXP9lAFlWgzDXpFd4YglbE3VWTE934gGfRIhpUdfWPBDQFKFbSt
N3Nv+4nFC919q0WAnU7+QzA610b/9uVDnA/ztosx5dTxC8PkdaQi/FkAg++412CDGpvafO4r+mVx
rat514cZyzrSUgfFdwQWk6vJdWeG/FHDuUexWjc1oZ5w0c2S+pgbpYeFDoscFYymC5wT4mbS4mBW
+XPjvUmLZ6ahfLBsD6QyhKQQLpOHSGTUZNQO9K7CZx+eNP4tE6DyZHrsOa0m6A7eEJ3s3LoURO4A
aiLjNOXnTkDx9VH9MVXy1Q4IxKbhF4V3yFsbCAn0ytB0doUv9owwV1TZewcuVeobO0EpzIBvO8jh
OS3lsuDDw4ClizNX5PqYpBMrDJdxU7luIzaaefukWfFtY979chi2E4dphPhg0vZFg8RvPfXVtcPR
dGm2C2c959W5gJxnsf4txb9QPWeE4TGgxamNTUeWBP3OSHwIPqL9YmSIn99G7ylawI34OcsUT2eV
Pnck+ThKEddaHrN42Pv190Cl3+l51fdPLtUN/QrecqRvbXarcHDhSgVF8+qr8V3NqIEGQs+dJ/re
D4WrLzHlzsKcLPKKeY+GfIy/J4IsyY0tFqQCPVaf3EctYrJ0kX6sB1CdoU0imNve66i6Zenw5Jbm
TZRwh2cLLAnAR8N9HvPhy4m6fTXtfQySdSPWVUcV6JC/IcKPSrurme2sz8jBGLB7MqhKJxNhwsQ3
3ZrMG/LfRPgEIy1OASP5JYr81k840DvTfxmq/lNDLruL9YJIN0/QOGmWIshGc2ndkM7evBRRvBjx
9DkUKSaKtcpyAVj5+LeMzxqPdM4HWOCIVeYI9W3GhVNXD9rNjib5RtILf2DA37OKh/wb3QLsIZ3N
t1kOj7XlPdQWgSukGklk1WhEHrkaRmZZzLQE2tekuBaOuplM9tJJE8Dhhzu7USenJO+zokFUiKMR
mjgi+Gws1NWG8Sxa8+xbeNiGqCXiKNlZqGJmy77Ypb+L4nSnA8RECHacgVorlc9g/GEZQSdjZnMZ
DWabpcvx0MVsP4yEKgLqjdTNU1rbW9PwX1RNa9Nm47bpIqpEm6gG0lYK5zNAE4C76y+hQCGA5NHt
Yhcb7YT/Gep6kZoO1QIilkgQ9x6CqI6W5KEuMZbsbXgjdsreoomaF1NHD3bQPw20oYw0gS9K0HCj
QsgOO43PfqfBNLWM7uiGrwVSECOLmWPq+4CvuhLFfDcGROL5kaI/zHdm225cqlqdikfmFoQE9tCF
MQNOw5vSdM1Yw3ta/ET2YJYo/DKHY7FNY7qW4Y1u848eFacQGrO6YjxWw8xHI8/skSm9Z7/WLCxy
nJf5qH9lz/ZTkqRSz6sxR0sejfeSbaeAYMyHQ7tcHKZ43LplsDFsh1PP28SBTzQ1uAo4syYNCzLp
9QwDQHRy7eL+8eC82ohVXAZeXeI9DX3erwt/CQZDrVIF78oCGEjh4WrNBqr54o51V0XsHzqzpsPA
K56MQYqDfYFS0xgvKG0dGU99jmq3ci948Yi/DXGUKdAY/3QHJat8L9uKos26b+zppCv3VOn5UhX5
Y9Fnu7CAPCYb+5BYzzE0IKtFCusyukCEbrOPXU2NRKLgSXfPbORBx9ZKLZPGoDqz8v7LK0C4HuAt
lZANV8zdGS0nKvsivdQxEPWSCIBc+GyqkL4qzs7NrO0nj3M2DhXCygrXKKZkLHdFCqNKoYdOveYk
mvaxV/pC1N22opgAG2W9VzmCiSrt2NGLbKUaH0euC2FDblRf06la5ZM7MG8dqitzsQuOF6wC5msj
OwNVFse613FFqdSlmyy+WsutSLnw2dga9dER/Zuayu8gHdZz6Z5aK7kx5GaqBKCFjEnwvtEW//tP
H7C4b2viGDWvIXZt/sGDieB46l1W8zHqsr8yKogzE6cMdbpTuTwKyaPdI/7nP7K+YCbV6nBregyL
iujkUBSlPsLEWrCCiBm/a5yJHJAEjUi4bjNpwTpj5WRgSotiilqfYkzhyzbr8LsrynsU/vuGJIPI
QhAr4z8jGx4qCfpXiXlnZmiYg8l+jn351TsANFMEXROFWtx76BSppYGNTw0TGZKkvNkN7saOWWcJ
LaZ0unTtG/NhsAZCqLGVOZpVQwChGEdPiFmtbsuLDKuzOxb/Mq8n7RuArIqqTSZbov2celsOBIyJ
9FgQTMx1o45UqvgaEH+Y/qGkq3Gbjxx1oJ6ja2NAuPZgYTHhMnNy6/NgZXvpc50ZO6J+KfHhPdvk
dde6eWZ5uJFQvIlXwpcUGw8F28TZ7tbCRCBkuhdpUGGqCVOJrA98eMjIxGZYvFFZp7cMmE7DLC9h
gmCGkrUp+7M0rCeVcOAX5TnOgm1RGv8ygbKnRg/ku8SsSx3hC6+2ATxDRDe4RU22a9Qog4+SyEOl
yjxLImPLHx2kZXcTG9HCY9XGPA8JIu77eX4ePdiBOhJY8Q1/O1Nfj0ilzDQ5eR4LqYzdn2HWSIrH
p6RpL2nwZMr8EBn9KUnsHxLDNspNT5XBhVwbZ9my/LaIsvJQyIGnjKpwNfrVRxzEz3U0oUtz7rOA
Tf3ESp3gW1QnIAqQh9vle+HNz8tHpQbwb4ba8hpgkMXcw+IqY3gZRSNW2+hfE4JaqIS6dqK/xtgs
RcAVkVpnB45z2s+7NA7oYSS2l/hfrwBuS9uysPiN1GyocWJ1GYXzrNlkiY51icRbOPqwR1BR3Kk8
Z9rt0yn1EkUChRbwNXmaTGNndWiGJiLgbG6SuHUeuynjmgKXMho3Ynrvyt5Zsznfuzk5bVTKdyVh
naXZgUynikFD3nfmWxgolFeCJx6HgE3Lm8EaLtzmYjiMNhR2t9Chwx2p1LFdE6bYOuu4wo4yJcW9
NrBCtw76vLbHClkuElgdH2ffeylSIu0waS4uJ2QqB43HpzHM99ocnzt30a6ocGcE86Yf+k/PFfzd
8c7z4ksOcRflorlu8HVB7LmJjvW7du2nMqz37QyBy4yObqcfZz535aBLKcBBx3aMSOPHd4BfJdOT
Y/nUXbJktZe/dBVDVzegZBuueaA5AcvHjm7NBQ1nheVTF6XPhhsfp25+KWbBKgoHTpU9FYATlA3+
guU1exiGyoDrDJD3BM5h6ATBgHlkiA5EE9LiQpNBodXfHAz/9F1bP1q47mrvp87GGvKzQ2y0DMDm
GV3w6dOFCA75uHMCGHDoNMfhR/tvnBnvZtg9mT4jYiJCHPPJnt1VoujDB3HrwCJNlKaO2zz6eJjc
Ur67U/AQM3QriAWvIaygATjI5hHQLAaKZmPZLxkAFa4eSFUsjFAHyklc5hE5Rc8TUxXeS8L6yMWc
4tr1HyKtt9hLcW6+OIN8xKfzZ3ESq+SJffWlTp2DM0L2Tz6cnPcTQYhyuHlr2MH2cG8WKGCSUp9M
azwTY4i/9MU2c3acCQqzzO3uU28JekEnHiUkCpBfFhiM221koGr6rkN2QLhbLXgtAlsgO+CHceKh
8tzVqF6Fo/Hd5XTTAONqeehleIjEr4IQ2LZqP7lg0WWnKVbhQMyab7eF1tb7L7V6HzM+omh6TXr0
0cxJTVAsKidDGXvpaDPaUjFJI0Q3Tdzi3YynLijgE0EMyUpQGMCil23D/JGkCD5C988xOStLEFYZ
sEAiBUGj+zZ+MOOroR8ecLlnw0TwdHevMmDjbXDG8ngJB/fT4lqoBvnu1+VdA8lh8NOXybTJa/8Z
GvXiRSCuhxZaJoJgtkVm2e8ETicvuTfnHg8SZjIrQAOR5YqpaX5UpmBIFSx8sU1FNJafEwniEg8z
pufUABohGmMv3A7YIsuMhKjQMYQFNVOpQqa+pg16NMdPHodIX5wIEanZOeQjd4RzsoVnC4OuZScT
fUrw13r2z7ysW1z3inOD+uy7Ht3fzG+vs1oG1WgM8tgJ6IhwO9VMVIbhZ0LePHuEnCfCfqz8hn36
tA5hQ1gsSqBMa7avFu6gtk5+dVUiluQrD7rpQu7GdkSwxrz/MCG+bhOyE3hEjNZ/Axb/LhqSsXCG
KQSehROsgh6oaqm5L4rJvZ971LZtyaa+LXfop4x1M7E8SdlFl8i47xpLlTg4AE1nRcJ5WAK9gd4u
xHceTYgPg3DvTd3eSNpTYHAwS0F+dDGPVzHmAI80lVrxI3zXuC8rdmbugB1YlShGs4gEwT7QpA5W
mDcMPb+3hnVrcn2oOjy0kgK30f+wbdziikUrU3eingLUPHnTE8SgAgQt/Q5TKK6pXP7ZE5a1yROf
DZp4SkC3uFseDp8+B80DwoURnEjZM940LeYHHJO3udQEB3r3yEpwIMTJtVmgYmbNDswYLnZf3ayO
YTtjAeAO7WkYYYcMhTxy29CnTMioB5dNwyCzC9gxD4QE8Pa5mL+Fqq6y9G9Vymi+rvmZ0f89pkV1
L6Nyb1fEW3v60XbioyBN3WmzVw2UYcBMVBC2hjgg+HCYhzWU7HoQIL8S+mTfhg2cuy5mM7z3pPst
YQ0m1Der5XNPa/gAk1Ed5hwZuvAUwnzrnBjFUxDVXwE6+cEzsEVYuOoAcbkgvAjUci3Sg/OEJsPM
fwERr+fsn6/5SoV/BFF2G4fyi+nBA1EQ+zTncu7TH6hI1rbzbARnoP3YIjHc5j4JWFUkuXNIubzv
huDLBtPswCposGl5TvXr2uZ7l81HZpGPzljtojZ+rvx5G8iRTFXBxCvqfQxq0THLDSoigVcdSBVx
IqswbZ+dWj9ZTnGtFRhKqlV0KcQWox1LZ8LYsQWMKD4Crs9M2p9pH63r3HlKG7TPE5XCBBgqzQa0
dWhTR5P0PJ/0QxOTqC/rZ5kEL7mET+1XwbNtWC+EPPwNjDpG7cNOhRfhxQcwHvfu1EMy87tj4xiH
kZc/yov7qGrOLKc2voHT1ROXIfRXvon/3Gj3YQL5LuX8prDGlEob7drvuQ3upJ0wuk7DOkxo5noH
KzeqO9NNYOKlGKctGIhhRSK7CPeZik/SyK6TNN+ykoA4bW4JQIBJtQARAblaHnNgF6FB1TeXoMOq
CkAwMdP14F1NiIgj8x9HLlEMRvPYBWrHlb+NR/fQWMfBcUxQI7l9dk2YbWX8QHj0tOpJq2rLbivH
nFQt5ppoU80JFZqDBncYG1IlpnQ7WQ4RNHoz5vW9lbH45tckozV+6HJoliEDP+yfGSFeUC7lSOcQ
DUC0524BdxGDVjBlngdAMLXB6JN6ZUJyPinxbKHxmcz0vtGAi8sIuYWgFqxIR3boANdygt+XifnY
N+bNSedDaZK9M5nobXTWEJTp/PSdf2mb7nk0gbDq0viQ2nr3C/rAesGED2hLXYXrK9AZR2qF5ntM
1F6X87ZRrGxlUuxD7IRjEdnboXHndRHHL60v8bxxzEtIDeH4kk75i6VJFGFbzyHki4U3wymlVXdw
YutzSOnJgP5eE6ryrTkE25mDyBU2VQBMJ+YSaqNwGNxpM/tWkfvz/5xfzu+JRWpsNIt/UeA+V0ag
N0pgLiUI8+Dn44mgvnOWzF++ESJzmf0Xv8Ct3jbxkYTV3QiblJsPG9QI50zF3lvnT5/VHD0y49vl
5EbWQ7eP6dWQVnZPsI5CQKbhuivLERo91CMD27KyqpvtFi+i6E30iP0ns9xiv2TN981goLsaDlHD
YTr4S2+dIu5oR2ZasIvZvdgUx1mBTdGoUM0t/LpyXlUy3LT28KyKFPt4Ci2ib9k82SWWwriwbtTE
S9Jc9VS4DptbBE3aOiWD/9ZPmBzDLBuWcDXOttZ8anTLFxhDE6ui8uxm/sXOB2dFQUFYxziwrphw
ygDXNAx2tF5PF5EuNtjaMm9xUDb3gw9mnL/5Z7DY7ta+++r2bCjNgfq1pdO/E4F6LaBQBANMAT3y
IYzs3rfuYKJsyYlDHtrfcF4mypnkxU3Jjva7+nu262cnte21qAHryf6GgpXRYIYKzKTftqN4Hw0Z
w6Ty1MQILxJ07jMphcW1C+sf26aEySTe70ANZ206Hzyo31S5mtVPDRyJH42Wgq919Cc8CA6YwSph
+gcL4TmxO+/iIIbHQZULrv8cIJqXhujKErBOMvdgOHdGbwzXwoyp3ccwZnvIGD0pAKaUOKwMxndi
6P5GA1M/OzrHD44jD3LNVnSy2JT088yKJi7xcilJL5urr7Ls3pJyhn8wEnZogz8fAhKsas1Y1+q9
Tzcraaab4g13wXVA8Lp2SHk46tgsdjUatnXQiW+jsEh5W1LRLLJQenxcmy6BEaljXR7H2mUtCQjJ
D7r6NOKifOhNhB22BgvGJAfhAVDvpnKno9fm6a126wrjrkILlZMbGj1kM1haMPptxYyUMACX0NZu
gWaMvNYtbhGXNi+GzG2UId5bJf8VM7umDKZGA5EEuBRen+lmIfVCIcVKc40CYqSH8C/VInX/5J03
il0B6KV5d4d1V1/a+WK2i+yD0t3ZpwSOZ6iDVuDsIJpbJA1BEF2l/RMo/ZgNtmSHUb/M3sHR75Z/
qBVxB4Xa+E25DtWXiuB+iq0EXD2SwORFeyCPazMrNqHGlx/wEa4GLLgk63Teg89yCXWA/sQNyYaC
RctdNbxiBmXsl7RbuGRVdwYlZSnQ6vuZNdgSWbEw9+8INQ7ivUSbz8oyLp9w/wTkCI9LOsGl6He0
ynhtM9QYZfQWQaEOXXTQt1Fv/A7+GMycGcABHB2V41VFPplcKNNyumzLOU/VV4KnKQ4Dmrx/Augj
IH+GMH8RHp6+L1YpujbXSq4MFHlR6LU5wzz2awH3tRWlq7RhPS04nFveGNFecuR2Lk6/hL8zQZ4P
igQVGaNWcJdfPREWpAK291YDJVgd6oDPA+rzZ2wdW/HGhpwoLhGerEcMm2u2xky9yTxlZb6S3q6A
NGrH0Hgx40UHBUoc9kzyNrnufmwQgN3JT74esyZ42N8ohI40TmjQTyPzaJuri9Ua/Y1KrsvSva5f
K4j9MRthtnuKqFxFVUZIBYB1NlyHvNwkNqogqgTaXVwlHPX9Mu5dlahrjeIVlrLJu0BUmN98xPGR
x7hrd8wrSBxz+uPYb9Ha4JldAdgVVChl9bd8tvpUlfeOuUCsVPVRpgerfdDQOTpsEwlzpVU9spSo
Vl557vOH2BxXaJ/Mv4YxKsgBaV0JlzC673FGa3HRw2NmbW25cyKDZLAdpf2d+evROruMYk1vr5pt
j34mXXYrSIOzi1fe8JcFgPxoJGN4qyVBE5o/+i1DR9Amx2U/jmkU2WrpvNbtbar/qgwTx/hXkTbg
U84HTFmI9Gr4CrPq0KYX+qEGO0AYsPAHYQ9ysizvbKYedBnIPYpTOg03E/6hSsTRpRTHmcLlgyng
5PMTzU91fioDJJwU6kB7an4PuAAePl33DRP7bN8aH7bAq8Z+KDZVcBDdoWl/uvw669tsnbBdIMvk
rYiomW5AlogxKJh0iXptTnS+IczPGVZh/iwJfgCxwdqOmQ2GGw+oxBemAh2/Uocu0+d5P9ibJFqP
CqH1fm53Y8Rt0qOKvhsq4w5zCL0hOvPdIohi15C7LbVrsy4TprnIBuVaaiboN9gLFtTw/itMn1zv
VJgSn6C9LxdUhV3iPuk2PvtCfenTD5Hnu3mB4ZvdHQEZaFSk/t9OusTh0vMW4lzBX6qDc7M8fkwx
3LWp/lnGY6JuxviBN7HAKYoCAAjaDsII4RpZ/JXV+9p6YRrncJCMNs8S1vzsgX9bux6+E4XAkLYJ
S0V2NhLIrM19EZJ7vjZY5lT0p27vbwONCmRjouwUX2TaPxVy1zn8AVjrJhuwNHc9bjfWPXfJdJlY
BdH8bHSMeK0HU1494XNd1wbOB5vVTULGk0d24s4ZPyCAbDHqr3xcZ5FD2eDSwT00zqNKNlGwS4Ef
zPLRGg89s4Z5SUjTLyHq1HZutkG5d8WyavgoKNqzr9jf1iNcv+pV268KYZV4LrKF4oC3YFX41V0d
uTSf31DIkn6bAtx025PLHbOQxIhzRWdg7SFrkBsjxUbC5ZLAGejYpgS8CVx8f9+qSyLfErp4CdMl
yy8so1B2HMUMQ9S4dinD3o6EKXvdtz9gOu32NMZn1saZQh206QaE5wkrkVXLE1o8xuiduR5l8NuM
9/H0q60vUKVcz5R4KI/G+1zdhkGiaN2niwN1PNYTkLv4MnbNY1TdV8O8Ikltl6VA7GEghuc2eYvi
3wAvwZh+RLxWHFs9kAejuu/kDpN/H7+go7GvqfNAukzAbw58J1BbE19fxOfTWG+W+c+AxDOvA+ud
xtGGVi1PxniF6Mimvxi3U4435WFAiTdwHPGKESk5ZW8yYkhH4tr44JVUknwi2aGmmSHNI9eQY96a
5cJg3spE8i7j+Vbhlsrq4BDxE+8rpDHTpR5eTIbgzrfAGBV35IU+QZ6/s5oFGpADSqjAlOiHcto6
1MkhwDi4vda7JjaJtXQjUVgi3naOuEuK5r5BeScA7wEB7dp9jiW4mAOO9WNsnlrnpxGfnjj0xFCk
5Mo5NvuOjfmpcaQYqAr1wUx+TfAtXfEo9OssLFxHAGMcLg9cJmw8S94Km8DKuD1oclmFCN6yiZAL
IJXpvPdccM2MRilY42ht2q+pwv9/bHy9GazXXEhEXYfSfW/1Q0VGiPFeIm0JaYobQs/QgvVE2EwL
h+F+RHyIS72UJKfcnCRbW1Al3fAoeHlh9NAerS0umLy7hBItEiMmjpZiK4Nmp0sA8jxxyW0RNPB4
ysjCELBfGE4d/ESGb9jCqwEpMR4DAMPFsaYTlvEHsWYqP3qAMNP0lgYvlYl6yniR/TIoYmYaB0Sd
PBqgFVhepzVxvMMSDPnpGDkQKwv1/LlJnsfi3Qteu4ZlzN5iFeZzkDkD9+7w6TC/LkDeY6mgx6go
Ks9uXiH86daEsW1bv1khAuRkgCY53XdTzw6k2rUZO8itEUQHbU3biXkpvSAN9rviOWzGPaj03ayL
3VBebBvTrnXxS2evBfBta9/aCGaAvKd723tfOPcp1Dh0W433bmbJBtngSqNCxQU7E2LoKzaF3Y/p
XxysJ8jCGfOgVsday/2HM6kBNgB+rPOfRPTVSpxSGCCDBPLFiPO2AQyI43kRIbnDqwc/aYi9vVT1
TZnxZ0hSjV9LHp7F4IWmiO29iVTb9wkfYgMbKoUvXd7pLjizWyRWYjyKWjy1PePpABdFvvgkEjc5
wJvYxSS+mQmKXuAkkHA/UMrScBVwOY0SrKwKHc5uZ+2wUTCIX4+5evIh3zTuYgYjcmp0jeqsGiWh
QoaoSILsGVUGAFwgTIUhV4kX7NtF1FPG8RNaYbaVKCysBOdp4O0m+Aj4vfXJcIDBjQtvQLCmXdWh
tXNCb5f7IUFiYfoXe4zdFA+Q3+bRoXPq56lGYhYwi33oHB0eZAyPd4oCguSrsViLpKve0rbGKDVB
RUdUOlFrBV3yPQb/zx2gftRTcD8E3mG0qoU7OGNsdngDLJs3uiK3QTtzDIW9cw5RKR48L8r2YdHV
x85DLDbpEgGnY5xV7b75pjmCCuKRG4qKwVbkmpzicMNx+uuLz497lw3uGxHFrPa8wd66oxO+Ii5g
nG+1oEtHNqGQB5maeMe5gKaPPpF6bh4vgcAoU1SWt3yaD4Oyu5Mhonrl2cQ+eQP2dVeaF0ar9FPz
OcdjEFgN1cYwnRIKvbyQmFT8qxUwvosprVaywcfMOm9fYeFtU+PLsnAvdtwfrOtJ6atWRiPddVGz
HlHsHAqbV1Ym3cD4HKpHB2zPJbQEe3+mpmPpg8ecnB9foA8HUsk12+LR1rW1G6Vj7RF77MdkiQRK
j47jAQAKRiwNNr9PXfSX0creEkYWeGz9w0yzMyGMn8yazRmOrGmhDXLVavbSygf42HRLhkDGaqiC
jmi4LvkR5AFgTPIxi0zA2sM4/YcKljRe0lM75yZJwBQpBOSkBR1Wkm42IeR2OkYW6iOx/VuP5i5G
+r/Wfb9rK++vnLOfqGYrwc/GHmWEOqLF1xhjq7MZzZet8dW2iy1b/Mo0+ost8aIcMCQBpb0lzjl5
Wx0bei0bQHPqnNrJoY35xkVxKfx4XY0xKZCccbN1aCnsc9t/RTKD5DAoz2yVJHttnDRtccDpt+29
lsFdtE/B8iYpPmYS0WxXY6bUR8vTO8swXosBjSKiGyRfyTptACq2GBdmF0+HW15ojiGxuelj0ZAc
nrXPiaZf0gFsE0h/QtPAyM88FC1IEhMXeBt6Fkm9pgclQO56fxqMP1gwI8YIR5fO8G1Yie1+RRly
0F+z7+qOjRbIfcsgkSo3CFwcMBJA0LREnrEAKFVfUnQpV5WZ3EaNrbhJWlHP4I24nlmIxlaVs1bS
AQgjXAgEnJBT6FE+4rGL4krIa6x8BxhvW4QgA1dWWQY2uY4aogX3qddUaFDJeW8YInGlqZyR01ws
4udG8rXd+bNoiBrGptrYLBJnNsLfU0Kj889A8Uh4gjdrSXCTLfqwfw/5f5fRQGBGnXere6+AkVWk
OZsiNLdhR9EgiqnyP+LQRT7A6MmL6yu9bg+/U/k642zwgD8tq5WOr8peZ7ZoafiBetI0tGwC6j92
/WaHxrzNJfeK6lkLnoas6Mt8XXuFM1B6RBT6Z20RuQ0izeutaqXdiHSIIQ7so5MNacEtNLAZWGvf
KmDA4VyLyQpG1FrSkmaICPNPHTDYnValESuGUhmiofA7dNgCFBtMbDYT9ISMX26mokvyzltH+Rhq
QoCcEFkskI0ISL+Kw9mpkef1g7UH96joB4KpnloM5JozicCCqfMZbDJyncc7u5lh+iJZI93EUekX
pvoOppMFaAPBmpHG2YScsekBZdv5HHjmPQqvMfnwIXiRXihGFePFK4M4igQM4chmJ2eE8Zj/NV3t
gs3XBkO5s5H1GfCPqQuX/jutfWrQnD8J/XA2O0tOSDS6TfWZpSjpkIe4EermcvJQ1atZDOydDVcy
sryzpek7LL2GIl1U5YmXPmUWZjbsCz6khm6DxSyYaOiTqZhAmpi+DccvknUKr5Z6J754QRVCbe4D
I2MHOXKOMH7zk+bf6KY5UaSiURN8tzgyJ1SiTjtZJFb4GQfhsAH67rvPniUxAjGc9xObbFZr8gNr
1fZtQd1QBrktZlb9RTVePY9Sk72/aTr42xGg5vk2j6eZLxIruheOz3ZZ5cvg1Rn98L3t0wTPGxC1
KflNPD/FDaq5ZLsfF0kjXi+OkfYw9WJa7KQ6aEw2WjqiTNx4MY6KeCBvnu2gh2URyIzs+0yjl2Bd
mch9W+LoHo6eFIogqylOPda5nXATGIgFQJRMAnC3AotoFkNLU2y7oFLjq4OjAjdraqeZixDIqjyP
KmdE+ikQYQckoSHGSTjw5dyEYxzt6zIPewhAUdsjYNZsSRAIupUZb/gRG38v67lm39G6YhHTFPhA
ox6qyELEj1A4wcbpyob+FO+NooJs26YHbtcgh2e+68lgei18HWlxKnWXluNGiyHy9dmwnLxw110c
NRrHTG4tZM5wyu3qq/e7aE5gLuna/pBZr9GamoZRGIxoofxl9pqXL2Imwna/7f2NTJpEPmkZhnm3
qUOtDOsxB+6NiFKg0O/+mYzXu+KpdFn5lX+2FhGC15QnZIZrbyQl44U2Tvz8yw7tzDxHWWzXegV0
pESgNdQYkcHQmMrGbT8JrwiWUF3tdq9hNmRy2mXNIIMRvUYdI/+lgugZn1X47mwOaVG51zBobHk0
irokzFDyVT6PFkx0+PJDwC/toX1lmRfpiIehSNKofkemw5O2qlHo9ecQ+QkCsDbbQlvxniPDIaVo
tFlEPsZGTJbENHsl4PteAirmOEU6FEzBUm3GHaNA5FvFqex8hOfo3Pz+T9q5w7zZI/B1fJv0WBGW
G7STpF/q5vo/zs4suW4ky7ZTCYvvQhbgcIcDzyryg7cledlKpJofGEVR6Psek3qDeBN7C4qsKvGS
RpYqP9JMQYl+G4c35+y9dm39oJ8dzBe8N6ZCPAdJdANosZAHW1lLAQEACHt5bMZzsgvTyLIPaqzZ
4StWdKx+scPVqLFGLLtxliUekFF3KQrWtWccetqi8ymU4RagIP94+jC3UXrLVxzF55FXq/6btsQ4
n5pFlALJCi08Q8DGHf9mosagESS0Vr635y7zYHu0udftZJCagMtSg7uunrMI6GHZhg6l1zF2q1v8
XAagQbfIzYi62FxX/R5loteCh43x7uBWz2MKE23eYO00EB56G2qnMlzLtp5dkz2lnJyv3lxSSGUK
25QbhI3cmuLENMc/tMqyARNSFET1B4S5GUXFyTcIcApE4lafh0ZGHKz5jgzKInUwD1gWU99HRhLk
wRDRuEEosM9GIsZxcRczc4eS5iJw023B2YZENZXGjODPRdqfJQBifItY1Z5iGXzloPFpkqemM15o
j7L2GQ9F6dwEXV9jpOW0jbCOg9akpkej6gliDzzjvkY6h0oujrtZnxsyT+TAmpmnMfQibwwQFY/j
BGseLAIItU0Q+RUtyhIMD1N62khaaAAlAyh7bjpzgSy8qYxCZBtu4MH7qEiGKEYt/YZwc2nATc3q
qItQaRR9ChEodcJkN1ouDehMsZhtbcKw9M7FUWF8G7skoCA30LvetTlBfQcjLHDD29lE+gc7ERJK
Ny9hSWo4Ev7B8CSNa9N0u/DRw6jdXVF46f1dZQRiOkcV1Td3pHkk+KvqJAduh5twRKhkC5/Fw2Cn
vp6STDo0fcnipI5VJDmrXCkS8qbD9rvNhL4QTVVY38O8qTl01Upk1HFs1Zkd3CS3yLaVNPFjGTEy
D/pi3MguZg/n/3XTN651Xg70h+595mx1mttVJc+rYPZLCh6B1U5Pvl/rdB/Z80R1JmdzXAvX4Imq
/bZB5pe0siapo+VYa8g5j+/COsvbOx7VIl4NjUFomhtZ3XDJij3FZygZfNbqUY3zoW15xq1Rl8G6
aTXOU43s5GNeS+A6iZuMgkwcFybY6DoRGYA0g4im7cKCuWfAV1Xl2TAO5K9mWArCA93JrsWzVwAQ
RzaIOsZJVDSc2YpD48mopA4vzLyiYzNQvew3dU9bfSt90/xuSWde9rbeldeW7yeI28seMQ1IMyfg
3ldaZAQNOcXN1sxq/TBHIsF2keuhv6Eem3q7TGqNlFTrlrWpTlxkZYXhDekpELVObhQPi1wlqmRZ
HEa7UEzDAnZhJWoBen5KiLDnxCEeQ6fuv/de0fJyQhssvzX1HliVfLAueTPxlRQyrEhkYpFfG+1A
C2UCmluTglYbMQKJIaGunoD/oXQ4G1TqZAsGeEI5T2JP6BGgK5BNnehhxqWamho1HkLlAKmlA+ro
rOI5GEAo5spdaqVOfCl1NqpVCZeZNM3Wab8ljZQJ5nsPlEEXuVlKXciKvZ1bdYjCDJrT1q2IxIhQ
wEk8eTtHM21Oy0K7dJXAQbkSpR9/wbAB38Ru4wA4fJVNSCoESS4K8fbXyqmnG+27+J6sJgnOtK8p
fAcsKGjGEMdT8rWrgmCjQBN8XhUQsX3srd+KRiTpahRFzv9P/fQdbToHjAbte7KN8cZ9MYWvHjxr
xDtPZ5fI26QaIrwdAQsVZADRfYML5sKyyEIUnRM1pc9T1zW3AAqrxygtyblRZR5ia6ujAp0XR0sY
9zLuQNsguSQzVzohYZeoVaO9bUnQmIanBbhHYAYfatOZSY9rMbYBJgL6thzfmQWGsmVKodKFiWjU
gzGtJ1YZfnEzZNBq7KSlS994BTVH1vFpM3YWCSEtfvIcp40m0jeoTc7cheFiImTwPNjklgVKAPKk
gvWOm8HcYLEEczqFES2aZojJhHeAMmA21GbeU9Kr24+jgWZpk2UaNDQ2G2VsWc0d9xBzvh1WsQpy
7zQMVPsdZn6fk7yN0wvn36S4JTGvDHZqiSDUCJENwIrKz8rM1XCa4duCbhsSJ7zl8CLByaS9DaK3
EKQeB1LBSkFypEmLTEJQgJgDOdsok3LpdupTs7oDcZS325YbWfKZCZk3V5h88mjtScNEfhuOWb13
jcGoH5xiIMbUnZoh/Fp3Hd5VC5Z39D0Nyk5ti85COANybBI5kRUQs5JrD3ZZBaUd4ax0Oa70WEms
xKncPdjTKb33UEEl7Ful0x9auljD6eibRfzI9pkySeYJUgzasz6kd8qJwPAPfeTQyufCo4ueY2EN
vYwCD8K7noLZQse2pvl6lGTgEhU4TyM02iYutr2jRHnj1lrbkP69kZsQyCydcB+OsJr1lXZ+iLmM
Z47YGqgz8zxs9j7InOh7aTU554MqMsD3hyV5W56M0K8nmYv0vs1nLqhxb6S3Q18aCLumwkI4JlyM
fmQ86HEHgCy7TXpH6FtptyhUoU4HD5wH53rT0+SQ+7SXTnAXAOwkWqY1zZI2T1jlLAvj6Mc+bC9Z
DNGuR90GnLGrHaAJXjpcqKLvoo0swyK7RFpKjTTCp3hap6NV8pRr6ueqU2Bt+ypLkvNqqHW7i1CF
DHtzzJMQ1W2Q4QsLlnVr7oocqtisl7yCdEwKb5XW9uBvSva48JNGmOfho5MZrdrE8MruDjFIw7E9
wGBBR2aspxZJp9Swh0G6QKyVNr3Of/OjSHCnZ83HPrVmAaXR+1jpD7JZII7dqsdgEgBClCWGqAR/
U70c8dW8JAMiW2hbCvt1pU9qOuRmMQJlpoYzJ/cVj3GHiCoNEa0hfvDkuPrzj3//5388jv8neCqu
i3QKivyPvMuu8cq0zV9/qj//KP/+r6ff//rT0a4SrrZ5GJXFlyMch58/PtxGecBftv6tDsYy5spr
r3xzioyP0ajxNNYcN8pvA5D66el3h4Oz45naNpVQnml6z4cztBI2XFQEiwNxvwF84RPDrLtVlA/h
7dtDLa/8+Tuz2TRt03Mdz3ZsYT0fqoFqYA1luPCk43FbTtibGtVynBgTrPW6Sw9vj7e89OPxXLn4
krSytNLm8/G8uomxRtGeirqwObezMN/lYVAiqimQo3fgqL0QuWuPW/cGb6e4fnv4194uTR3tOXyd
tifk8+FjVaX5UAoL7kgIFSg0huiq53JwoAqdHlCjTY9vD/hy5tgul2oNB8qTluO5zwcMCrg8HOUh
lvZltS1Y2s7sxIs2wmWJ+Z2hXNsxbf7neqZlc0Nyj4cqJG6qIqgm6vOJo3YT5EHzzBGYx4n/6Mt2
/zvDLc+EqxxlSU9rafNk2M/fGetlSv0tLlhem/AmKwjJ4KTj7OtQGp/eHmr5kJ5PGldTJbJNy7WE
Rob4fCgcL6okzKwCQ2L0A+cJT2PICildd49tpeFa9LkfwoBxUqv+6rNrlSdvv4IX88YxARfRh3F5
v4IP9/krcGRBVQ4bxDocW7j9o2WGLn5hRV65sVQwEPgZCCLfHvTF3FkG9ZRjucJWinGfD9r1Pi0Y
gKY0/shrOPemBKBYHLjgmVDwBs7528O9+JQZzuGZsBjRE1off8pKBZMQ9BZCzo7EnHqYnihC0g/w
h+Qmw9pz2lUJFdmhDZV+Z/K+9gHbSvJ+NSUoPuHn77VsnR4LJ6kAKS10km7M2MXnVGTZ4jrk1tso
IjsKJB+//55R8PKulelCyT0a1ugGDXOeYRN6EFeCoh7TisYCcADzPOuF9wNvdnAwdBd/e3vk177c
Xz9t/fwNCz1Rlsh7Tid1D72iS9Alx12u6Hulob9+e7Dllz17gPhqEZZbDo+tMJU6WvZCZ5iNaiCK
TiaD2HGFBGnr4jLUfkumjyq5b6peD/+LUV3bVaawlifXWr7zX3bNYgqHggJgtM6GHsTzogAOs5g6
WT85F2OoHsUMEPLtd2q99rm6UtlamtKjrnT0pHIJL4fYtqlO5uLMxl23nkc6NSVWkRWWZNrKFP/O
W2Hoa8/Qw0FSu6NapOi4GS7O36Ksb7pF99m6xHu+/eJem+SuUo5rsXtzpD36QODHwlSoI4DJdQ3G
x7bT6WLCHHEQXQs5LuqBwbw94vLFHn3xAsgNGw8OWbBQR9t7HozwCto2g0zUwAmqZHaJVpNWxdvD
vPKhUyzhaMRNgxuXOprMPr4a7IIdHMUoIw3Gqn2apKFAJ+3P3397KD5B4Tmsxlpaxzt4J0s7bXuu
4XWzMKf1NHRnUZaW4Aoo/r891iufHi1Tm3FMMi9Qpz+fwKUIazB+jBXErXnggq/3veda7zwmr3x4
SjtCKOEwKeTxGuSFjcBj4PJwWjqDlrQoRVXanukqn95Z4l+uA2ye1tLDkILvSSwv5ZcnsreKcQRb
E6xboANsm8NIcRiJ2wx7fWVVOak3q6gZsL+ujZ774W8v8gyvmJCchCxlmUfDR7bZca4NoLCyw/Sn
dmHn41eT/RYSMqA4W2BuFcl7y9DLp852eNdokdletNZHa/xgBUHCtTwEoGSL6oI0wSL8Asx7Di7T
LsriXd0XWlz+7tSxHWoOmKtc7XFKOpo6c6DoieKXWme9QhRJLWE4tVDbJr89RTlfusvhEiGGcuyj
cYhgtDy76UnTaefsHk1Gt+WqWbxzan85RW3X5jriLucRvr6jLy4tS6PCecBKDhsFZq/hI1j1gWZQ
W35njhwN5QpQVpZmbghAxKYljtbvlJuYUbUY7/1a1adBotqDp4lfjQgSvXn7Ozp6Gn4OJdj2JadK
9ih9tGo5ksiIPJug5lm+/Gomgb+v+w7lpHCnLyIexU3i4T175xs7mo5/jyptYf48QbvHa+Us0P/k
6NNA1dfTzpajWEc+OHfD77orpRtv8/a7fH087G18hUKyzDx/5slKFxZlH1zP2D1QCjmQ8lkH5h7A
fUGDKsJI/PaIr32FAljtcsGj/2iL5yNGFNc8kgoIIU+y5DwPoDhNui9PA7rD76yd1jK/f9ng/v40
fxnr6BZidMLN2mW6YHq3nnhQCiTvVAzKXpkbhSFw1wRjsh5xqS0NL5GfJrPQ73zE1rKNvngV3L/Y
/lhhHO9oJrGADGFqE1OsCNk5sf32R2Gn+GNLAEPUjh5rDMQ/fJMsgjywzH3cADctaB288+xYRxvW
35+GSysUviGX3OMFdsDFIawQ2bNLQoUT+tsRxiSWMTVyN2vO9Yi5wbLWwBWI1+48wr6RnY/uSNJE
2J9bbnP7+zOBx9iypcPSq46rCz2GFWxAOWmaGUqcoo/Lcw+H6SeT//z17aFem+aSCo022UyVe3xD
66dK0fQAhiONxv2SNiOEnlZqm64ZPHAC7gzb87dvj/naAsJOyjnTZmj2tecTPbbCKcCZV2AiTegs
tlZKVnJjjmioiqSoW0TXshInU9YU8Tsr8mtDs5eySmqLCpF1NOOknfIx9Mig/E4ZEn9G1z2AYp0V
aKDSg2jCAQoEl6l9551J9trI2rRZBG3ScTlZPn/TYZI7JQdsBFi11T3GHBY+0rGwd2RP4MCQxXcP
Vc6n3/6ghccMYgVjnWYuPR8zg2tcGBr50UjqcXxem6mfkaIOaHtFekFOogSJwMOckwD4vxiYcork
wMlm5B59w7KiRioFA3NUEWezPX4WdXHroA7deEhXqFr4u7dHfG1FYzDJVq65kwqxTPRfzmhITgxn
oq6C8a7wCNnwg2ECdInti+JmDqgSI9qPkOahhXY1ieWKg16X7ZDaUXt9+7W88kzZgCF5nCjzmM7x
M6XkiHtfhTy+FjiAkwQiV7NKOdm1tMyk9ZRnNavq22O+soRRxRJCcz+yqGkdfeJGkxn4lzIq+1mH
8ShJvK7YhdqG6fT2QEflDtZKudyEHY+NyqEYePQE1VHPgzXFOY24Qhxwr14HPn1CdlD6+mXsf/XS
UoHqJBrh7YFfvkMG5vzL50mV19XLz3/5ggXgFLOZaJemnRl/CFFbbgzIdd/eHuWVecSaxM7umFz+
KAgefZAJ6OcoaBacJujYXYp870a4FUz4GLJDnzblTke9sS9bSivIjXIip94tSb7yVi3Oc97yhk2C
Yo5eAxDnLi1DXkNKohOAcWWFnCETv7XfmTU/S4DPd2DWYfSoroNSkXjHo1XJpbsf1B4dYcsZGmSs
hrEtDR/Wb+6ONGtIvEbLskCik3VVIl1FeC5WevTs01T2yTbUZbz16WugC5T3Ln2ea9ofyEgGWJWe
peKzDit2kBd6M6GBghUxpmunI6jG0PoKycc5ZoO7qpUfjBJJFElJAA0I/ENg8qPPY2QyOkOsnBgI
VJJ+yXm5zyKHhEyUZ1aSW4i9IKPNUdCflcuzjzScRt2YfIu78kNcDN8sTRATQhLYK2RZ2rD20tG+
68cQ764D0LC9juzsqUm9bZIn2BkrsRIKFGcUmzddWF8njfpEY41rs/37mzwfPauV7TpMM/O4Ojux
L/qoCQtiCnO4qdUYVRtiDXC1jkkQfnh7Wr9ckiQHCZNEG8HF50UhNqP6SpuNfa80oyVyqDUvStuM
dwRN5+dk1fSnb4/38izLeJ5kLXKXyuTxwzpJQCZJj4/atKZ8o0tToc0sEGagA3pn5X99KApmVFEs
rjT283WhtF00OC6qXdG3pD5MRNuBOBxvwg7Hxtvvynpl8WP/prChHapDLxYHlMI0+mweF1Tw7XkY
w5C3iSvcpktYkBcl4w6XNUyXefqsQ9wGXu21O7WcFk2Fx2J2arkebbL5iG9wzgY5/YjCAGizVzrv
HHReWUIEjQa2A+IFWKuPlul5MFE3qYRHom76U1lkHRYSJ35nWlmCD/d4/XC5SSsqSrZLk+H5h98G
ToP9kaMccueJXNGCvfmCvwy7eO5op5/URlX2pDnopt4l5YynqXeQomLLjUjTLmMaSyTZOeY7y/hr
853LvVo2Q5bx45u3N1OtqFAonDSOO66QA/kbD1onaUoUNPpOhhdvz4zXPm48HZzYNV26F53OzvOj
2KFRjiPHAyvY51mUrSTqq2799kCvzHYaR55DV2U5sh/f8z18J+g+MeBYFUk55FR/NEYCvodYq+3b
I73yEfLkUkygM+ZR6T/6avsx0KaBoAs7bV8/IRaGhd4gVct738QOUQUf3x7PWvaao7lEtYRGkc3d
x+XdPZ9LsZciWy5N5lI/R8kKhRBl5zJoYATMGY4KW2SX41DotQ7jcJ9040/WafVx7vN2VxbKwHQf
wXrwZ1wFcWCnt4mXdbgIuUueKKRN10FuoeR/+2UvD9KLV+2irlY2fT0pj/ZqkYKGmKsBA3EM4R5g
eP4hRkm5rjLhXWHNQVNqmOK9UsFro1KWY8ZZS0H8uFzPudOBOA4qIpzQ5IGMmj43rfzcjHTTShGT
/+4MuM4zTsJGmd0uOwq0nNHjbg9sA+0UJJcsJBvGdsez5UxH+o7Xb7gUjZvOLdxtoaDjBCqtVkFH
6m5FUXWtK/0VgwBiZ7SeID1hAnbx8NnqoxDaW3AmR0stkgfnJLfBYKZmST5HapHzElorZYbnidEB
i7efSs8nQtC96GrvR+Um5rpDR3Feisw9J2jkc9kni4m2olMIEyEwJ7UaTZFd5G2LO1kmZ8j8l4iN
OliZs7JgP6BuevtbfeUx4+ZCiWsp/3N/OSp+lu3kupODLbyYBv80HLRJh8uNy/u+UfBL3h7slTqI
4rRJAYS2jkDst6wuvxxtg4bzdstTzWoVsnjQM4A/xc66X478pwC2oj2RghiHLLtFNhPyec9ChOGq
gxb02wsMfg8E4FykqDbLn+fjX14LRECQ/ov2va/AQKPIRNeGHXKbYJ16Z4V5ZffgEsGHy3l+uSge
30+rOqoag6xg7qf9NJ0UTfcNSBXxIXUHijDgvyhJwQ9V6onjT+NHQKtIVsiQWgXWXL2z/rz8ytkn
qT4vdWd0HcdH4VLWTR2WEE467bQALqoQZi7dOXLGpXKcdwrdL08SjOawN1MethzXPlpda4+KaYdb
H/9Yg8+lqiDiTBk65pgjL+j5qdtmzIirupvjdw5ML9cO5prJiZORbRf35fPZJp3JnfuAbMJYmbSt
ERd16zHsw1PfZG2+hHw8W/fV4Km7t6e5/bO68nytZFx7qRrTk9YvtA8EICG2qw3mucIECM9zNxGq
jYyFPid/Jn24yD7l5efMJsUH3g0MvJGAayMg5VTDNSCICUnPPOGouaJmdGLUAifzuncx2A9oKSNE
1h9rDP/zTDg14MXgK+pDVmZz1QXgiNPbbr52C3Nbj6CO82SDjpmrSYrKqzy1gazhjF+lPSy1CqGN
tcWya0Z7pNKrzLlsrRFISgQuXx1copkD72CA6fWwXSjy4Wl+O6RPYfFcUOoAnmCPuYtWH9ZfDQC9
dGC+jcBwfTc9DF1cnWXh+MXgLBmQT+ydplG9iIlYfb8GFEPxmBAxiJq6U5+IRBjarQ73HKA501o/
m06HBIeMdeV2QCl8uZ5R6hPPvCrw8YNyldNH34UrfhdijWXtmtQ9OmfYF3eyx5dI4kuG2PdjSkgh
ApBS3HYdild9NhCZOlT2STVfkcWAUvlEW5cJ+P4CD814BwMdGxRAE0ScpOhoOu4hhkjXf5wJ0bSd
H6RQzfYlqSwzYY8hT3GCl5tVey4fFU2cpH1IOupAGw+2cAbDpCcZuTXJNc4/tV51Jj2gGElyRf3o
xIJTOicXPfFQXbbNUZwjdZN6w70cxfRZQmSl96VBC8xXC3MDtBrJlEYHjEHshe2fdcZOptuks1Zu
fKgItsa271+GfnM5Es+NrTmpL5bAsZi1FsFpEdwBGyRVxSI6y/wwVOc4ik3vW1Hg6drBJAOw0J2F
kM7b/hwtZEAKF3hVq7gdJRyZ/trvd4HXbrDIwAe/liB+iwUwhQNrJsPvXgApMpMP0fBAXAj8eCzl
FuCX4SmY74r2IJAGIsPjAtOeOckt0Q4qvRHJtic3uWSHb+C2NdXXkf2hjr/V1MyrFgB9FG0U0lsY
HgR7IDSdS2CcHpahGXjvIqu8LOWpTpNVqCD6sZ/lqQPYBrZF+1V1l2CsMzgFEQamcfoye09Fz+nl
Q4rGMEnyU/gRln/lpl8VsNAyJywLl6FSxl2eFzBFkBTiV1PJeAa2bV+Co2udEz8mfqGLt6Vz1ns3
IV5eCOsYcDBTTRJBLilfabcHFLhppdrUnblOqVG1znVCklGfuRdoBvkRm38ut3HPt+RsPP9KFGs0
vCaoA2F8E/54jb9zYyEgsng+2R7gFb29Wr22HXCQpxSEgIoLxLKK/rIPRkZUh27FWjVVItqmVMbB
BmKjiLVR/nZliwXZZk1k83ElZZ/nQ9lTT3RXBGwk6weYGXk0rC2vd9/ZcZbfcrz44h10OTaiZ3nR
VDBqX8RpQF+uENF0CIwEMCbSrHda5S8/No3w0rSFy+2E5ury818+tgbbTG8WVH8in/jJjmiTfZmh
hs78Jn3npPLaG6LgCYcTqQZCjaOh2FY92Kt8Q3kLyYoLSbrHpOFfvT0PXm7U7FmUMSx0TnTBj2tx
KPiDIbMYxQ6C8rT2xniv2xGGYZrXDziLsU7UcQ/a3CYZ4e2hreUQcPyVCdoVi3iWbfP4kDCqOGiI
QeOyN6qDDFPk2WRfy+aikDZZmrpNNg7Ou++ur4JD2DTQ0cmQnJFjnvQJWdI/X86/P5PzNj/lvY9F
OdURaPajP/7zqnzKP7T101N78VD+x/JP/+uvPv+H/7yIHuuiKX60x3/r2T/i9/9r/PVD+/DsD5uc
g+100z3V0+1T06XtfwqPl7/5P/3hH08/f8vHqXz668/HosuxlN4+BRgg/vzXjxalsmXyyf+XsHn5
/f/64eVDxr/bP/y//9tGL/7B00PT/vUnGVn/4N5P55APn4oD39OffwxPf/9I/oPDvERBpjTNEFcy
hXMaWOFffwrzH1RN0J0qNHSC4y/rC5zG5UeW+w/mLtU6finqYlt5f/7nW7/+e3b8/a28rsH+WRH4
70lEr4vLO1UQFhaTZjY3xudPJLZ4THVmqDeujfDHmkRAxpLYtCDHIkRve1zEZM5NOJzmcxUX+OSX
K7QayQl37otKPmnH7neOY/sgpcJ5i4Os2Q1QcMs4yrdz2l01PQQAt++v3Gme0SASR1dqAjLdn3E/
g7smuMp+p8BIteP507G8MbqWnNQtDpN8Acc6OZxMhUnghtqIqb/IJ4tDGjjtEf8H7rBBbHr71jI7
wk+ydjvG8LhbXjiXVfNkAFEjClxkDeFh2IUCH7Awsbycyh0aKOm85/i7ibvM2iGywe7kT/Nm1BVh
HK5PKMXi5jN7ICeJbR0C6ZxmJWXxAVjwTSLb79mMVH+S2Q1mgUDBUyhJhFgZdVOegHk4GVRfbk0B
ukomAfaRdOt3xLOGrryAX9gCcQ4LgFx9aV+V7rK8uad22jxEoLDxJVxmdvEU9f2afAy8VovXkb51
+tUfzHPuDqc5mpyi+dBApOqD5lYF6iKaSCoEP1fZ7a0aPWwh3aWo0xt36XJAkRuEvoxT48pZUPGR
o08bJ7vvrfLWA9tl9cPWxfV/UhTidBjJYnE/lg4/ywdQv0CorPAgD0pGiECs86gBc5wAiTJv/GQB
QFstVgWUv0bCQaBUNymZB6uu+U4vlLKc98Vsy/ua786aSX9xxuIbwZ4xTX4oqUHvrt2hdtc9p8LA
4jIgILkAr+RViRzSTZSIm8JvD4XjX5Su96Mp2y/kD93i0j30cfgl7M7SWF1kOYQyqDK6sg4+5Li4
12TK+sTK2+TmJsZZ38ICcyYQVW3IdYJIDmt7BW3JDgwSyVtA95j6b+oQnkUQ+A8yUufYfgF1O+E3
7YznUYU3p7aJ2nb4jrJxvNSTgdWIAKuTNOg83Nf+Z+V+S5R3mpv2OgB65bg/RDwTHzSTutwsuk7r
ovS8jzKQn3zf/NBO6Rd6LYdmpJcZcuJvo9rZTchO/UTNXERsjtdr1AzbOmrQ3shiBJXm7zF1TKus
Ac2g7bO6Mhdijb2xTIqScja/e0XzGFek4RbkLJRuDbwitE7HIC63E7aidVFAtoUg8bnAu7aOk7hf
VYm+QT6O3T7uoGPByfbseNq0Xh+RYNJe59os1tXfOLoMLExgAsuGQC+sivwA34bRU7Xkl3XltotL
IEadhjg4Koyi6V2aAgfnVEJnoHYAlLeK4CRNRkSP4Y8atjrvw0Ce9vb0BP6Dm4C1FPgwR58Yhg1N
b1r+RjmSNkAhi5tOe67jvNl7jfOhHGE36jkpLyQuUCOCc0lzZS+SGa39oMid4xqSSwKe4uLB9Yt+
N4SAwFOjBmoWzrfQYselZvZ1jPJo1yGZWUmr5//m8qCTrOHN470g3XATLfyUn28Q415E5kDNS8Sc
jzmngFzfRbtGx2eRT4zxkC8k0pkboXVPq2JtD7jMSmxQRoJNMUmDPakF2S7vzC+ztKpNDIt2hd2W
HlyXYB8Oa/tkpuQNTqq6BEyCtSzTIMjxg9BH3JmVAbjNfUpgHp2XS1rbstbYNd/sID+MLqGvoZgL
aLHlRgziow/H5CoGr5MWLbVBUBubpJ+hjncuafcOyUiW5m5kO1z4Yp/Ld9D603qOIfJzBXYwHAbj
BkgX6EBwA5zfG0K0ln2NYDL5OfareAswiuxh4oo79pqeXPo1tcT41Fz0VE0XgLglquAkHGW8GaIw
3PYL/wrjDa4aOY3Xrii3NRB0ghvkI7Z1sgH68LJU0NeKprmsfM89WPyCLJ5uAisjEVK45cH0BD4j
S513QXmdif6iA/6CEdbDKVXWXFi9CBi5VFwe/JJNbmeSgHUppxDeVBjtPCO/B6jJtYXAh9hyxuuG
yyixVOc42uGBE117Hp4V+D/BMApmYBGsndBkJsfAOmKINuhAIQfLn1n3NwpmzF5W5qOuCuoSeDDK
rO4OTUJYkR2DXZWkyNSaxIJyqK8nIEckARXbYIY9TwzkqnOgG5BkriyD2dWk58ZCVTflsqgEBy+Q
zNNd0NuPDhnKvqEhbdIFXE2d3EdjxoqUxVdRR44fOdnUDJ+MpqYxQxIqEvZyAyD1kwusZp3M8V3S
RF/Ktk2vXNCPAAGJuscyvBaGe53pzuEpxTAWhMO+G4PuHlpnOdj+Jx5AC0akEW96s0xX3jwZn3oL
CnhZOenKn0jOqNNhI0Y9kgYfJR+Szq1v6Uv9/IPTEB7kC8q6rvFZNYZDpSHdFamXn8dxgOpO5F9x
AIbnxVjpre8q4KqJcR06qr1bAEJmYOw8c04OdRk+OLBG1+2cA/MEEkPCrP9hKSsrO5T3EVGA2Ywh
+ORjzo4en1ikfhl2711V9NJOjE5DE4zjtU2tyMjVJz0t8aGOTVPHHclGaK4xIl2mieGvG2kDbs2J
XIuvhxhgCDbIPchkAsULQx2I2/2ahBTKRzjZOdTqZQvrx1ZQ6WotND+UPuqpPgS1X29Hp1Eno0iv
wmqsbhY5nKHcB7dytpJwTRR6cGrtnPFUy68zXYCkdt0ueUdflksDBBgmQK0S8DeqOjUyqkdJ0/Er
o5BzjzUfUNfBhQhBJvrs+GGCqsv1gcWLKIEBkRs74woWW7OxkuZjF4p+qyPxKIZ+OqXfUVxtI6ce
DpSdV5OsyYeK0y+dSHeS9NKtYVXfsOvf24Mtdp4OT7rON8lkr7xTNw/WSR/Db4qLS62AsvqmvJJ2
E6+nhekzJ3Im2M9uwI8W+FaN+qRU4JB9KFskY+IwndT1zJOGYbLaJGg/V5UHAmFZLnDoXhG39BBF
8cc+WCI4m+84Ra9x+l5P3WQDkppPKaMDAw2LdahKJFBpe+nQq12XFUKHnJrBpNPbsd2M5V7IiTJK
dEF3CTAZlQrhPQ7VdNcMw41r4nt1iXTz8+rKKjMDZqq7H6tkOBW9+hx63nkcOcBhqUSVtHqJI1E0
PJvPaGTDlYMYdwqabtWFw9MYGfsJ17/b5fBeFhK2oe86SokRfnIs7RX1KH7SuWEJ9iG8haHw1Kp8
81WI6R6003CqpvrOM6L7qXJuqIruRDV9GTCqEdxEEPmq1iOkW4eU4rnmYwUKXaAXJxmDxcsob92B
vOjpY+SxQRGwugkM71vqUfbMLKi5YeGcAV3fJTKH+ZwaH2YimAwzPYO7s89rz8Jg2lxifHcI5c2+
VgYfWp6oQ1fIxyQd8J0vQFvS20O4aidpP++tUHwaXHNlp/U1Lo2baVBbqF+bNJr3hiBhLp/bz0GS
/jCk/6UPMrh1rfHU46c3ZoSWpgxXkV3f1JDoLPvu/zN3Xr2VI1m6/UVs0JvXw+OdfMq8ECllijZI
RtAGf/2skzOYW1UXcxvzdoFuoKurSkodkWH2/vZaYn6pFrklO835IQGimjFO6wN0qbKKcqn5xfrs
nNIZX1kOFiOcVpwAoMtDu5O5D9lUc1cHrADoVWJmCLjpLIDJasumOkYQtlyQVONoj72RR7HM94GZ
7jstnsxE/UyC8CyKgBXTr3AcBlvplHsAXj/MongxrPZAZPYRR4G/9hfIYRgYQtX/sj0AjbMo9lGr
NuQt8quVIyCBI3JoU2MDHGphfCAwcCL98tvWXGcVT0Nvee+1gi7bThFvfx/uyCcjEvCgOduli/Rm
TLJVYmPvRaSYbFvFQ+nWLrCf3psRpXnYg5k+v/qRvuQGcNmqb692owFucwBqZrAUVm4asduOh2qw
CS0szkPrTkfpAv7kh3d8tQv79tvylKDmXv8YOj7Wad8l9YsMK4pgDcqjCo7w9NZAAWLVhKApZbgK
NTLetCIuFArE3vz5tkOz6W3cTeMMHEF3Bvj3cjNmSHQSQ36DC99UoIyrUbyDMOAACmQ/iOafwgbo
Tz8GrOoYriiDcgKZzS8PQVjcVGpr6u5ldvpvu3UYd8ct6SDg7GkNzIXYACQZ4n4K9Mo3OLU71VCf
CyWeuzGoYjYdCs+KCzGi14UrU2GmbwavuzBDvaJj+8Fh6NBPe+Dya5uiaqEggptlgZSyrMaV0dVP
IVQRcGpIVdvsalZjvyLsCjS2rMh2pJpmYddg4+hf0/GdnOCyrps0X0lm6RlMt3nFtY8EAVJtGJRc
ShYw0xFvEVOondV9FnJCwMOUPcs6x2fq+Ywe/giWix2od77IUyOqH/QSfqe0lldIsryVFUkGozhC
BPJ5sKjDysb8RUv3Ng5zuzYQT7FA2JRpt3JuGr0eqDpFCGgLAj9ijrUVlIcOvG8glTQrwnANGw5Y
PJznqagplmsX9wPEGI4aNDGaM3sxFX8ZbPpOngDarCHnPSknDeO5lbhlQoqyI3nP2TWRhVqvg6CK
P/BzwHYsaEhIZW/MvqfAa6A+L5AC2jwx29xTv61krhA017GsANS6GQpuMmXeoKftiLD4lFrFT/gi
sT1zNy9umua07CHo2eYuQ3bJ6afROx7+Zd+p6NkJZYecBmT+yNdH0PeuVe3H5nzTG7bpc92E5VrZ
dhqHpQERBHo2RDvB9GTbkFTteNDBRayoyoJRDgUjcRhX7Wq8j4p02falZWJlluYK/5Xa6cS8yHZu
Dzfg4NAa3nq2gpfCnqD1ivrQy+ptcGm1tLc/YpPnhwlebQxQ6xUazqdfNAzQwdXuUtnuTIwvVP4I
Qo9pcHVur06n0DAWoT5kdcJbOPhcCVxG+3lH7W3Vh5skwsnqN8Y3IDW0uaJcLvUCKjK18Bnwkbor
79EJBmfXdVCrgmF8ghnTH2tmbdzKqh9EFMxrCWOSzU6mT07qwGwXvYnXkgqFMVU7O5tyFC3itsIn
x9peCMH77wlgnXNmy8cxxUSXKv5VwCoQ6eaLE5Sb3LCzCzcAXgvyBEPCEoofvS7c6qDFXG4rScdN
klLceXX1WLeqpAyOnbMawhO3ZWjnntcf6g5Gsws5hb89bJOM+kA3g4rIvZ9muPz0q+iMG1GcHP85
dfrpUrleTLEmAUPdXQMQXCirO876Yb2bHAFQGbxm7EmPttGE68CF1bhWSwCdBnyMiCJnLSqzOlFY
mWwXUpsAPpz64ZsdGT4zkhnw3IFmJCPM+jAA6sAJlCC7MS8dgyn7JpnDZ50kT+PE21Q2ghuVDttt
noAVjZzxOMBT2rRJq1aY1lCETD2qQbt60CUI+0TBsHdfIx8h5e2X4KulPot63nmKWyfAI9AWbJih
Y3C6pNm2ybizrZMW5EgubIyyPR2r2oGoXMj2zksNelvwezc2GjbAiN3PqJp5nh0ftKmnOXEBB1NG
4G4ZUN//+R4exJo1yJC4oll+gD1TrGbmEs+W+5zQCwIYLEHdje4+69zgkAcsYU5xnnE1IRC6487h
ozepGH2idrbAv7ssQ3ldAtAhtl7yTUfz5a6pg4sXJsGeDzs6SUCzJX6hYaK1hLXF3CQ1Hk2IcWCt
LWQUZrLsbaatN3nrXMCS9dt0sL77Cs1l6BTLltRUsS5ewME9uyM+VLpbYetci967/PlkXKo0qxG/
XQz6zD3IDNoiU06nlqrFZoL3FheDnTxUzgCOtr8fb1fAvs3loUyYWBeWoq9ZlrBiy37FigHByHfn
HZj4deMv0QP8yr2ZGOV9bQEqavQ87wg2XKET6beR+RUfqsC6mBDA3C7sL0XWbCiSPNYioaPmw/3J
K/1gQ8Ul6JDtx8nccqPNGbV14eQkuCOC5R479WMHh5Elj6cqy3jLzcw908ECruhQuuWsW5/DsT7n
EYPDSvO/QjXuvbCb1yqD9ZrQMbYt6PJG5+BnYbkT6G6Rz9HSrtrkSIe5IXODAA6lGUjzaOc62edA
fOWcJ/Q9StdZDxRk1vms7gApSnq9gBZlPtpnz0F8GaAtu3GH1or7LRBS/nAj2ipgfSzKXD6KST83
HBbW8MJ/sH3TuQ+l3Ax2qjYYjN4NyIlbuF+XorE6HIWpu0l1MqxUEIo7p+P0UjsjxzlRPuo8fx4L
YJ7SynewnF4BC8nYbv1yHQCO2nKTe54SilG9ReaBzuM32kq0UC63QjMCRN73H50IsVHAUefF2jrz
6B5hhK5qG0RDZ9tdnBgu8kmbK74BoJNO72zvhEbc0g2u2OZm+d7QuluWvH4BanzJSTefvOjs4VwI
Gf671mOPfdoIx1U+tViXTSdFOzbvqWlDOJTLO1BT+tSN+J4sRKg5qLm1yzh0bKHJW3t9/3uyhxew
sNxQlXMpBmvZ/3malxTQknL2DC5eOm/GjA3AHPNDrXceYYJa52cwW+ZDnRvWwWFNvlHdEXWJtzTz
CHDP9Q9nVN6xcIZLApPu3LJjtJiLqDuesLJxzHapjMu5ebLsvn9sUPQAMUWkMtvp0TTk3VyW2amf
lw/PCMpr2ZF96Bl16MY52UpoU095FxcMEO6km7W70XXDrbF4LHBDcGRakQCKu+xZR9alDCK4+UTN
C0eI3aJHtoMUtN6fPdYKDaQj1DUjF39HU6Ih03RlVxkuYAY4BxXTlmND0uq7zxDI+O5wY4jGAvDe
SBPy3e1LKEkWbjyrTNj6qnMwJc5RMlR57PM69obSfyLJXw3+EUqieyhZgjPw6Q9F1qojPLujFLIl
3loQo7UV5hJKNrsRltq9UY+/taVeXJqpZ3c0um2IsPcu/EoG010tg+ouVZW8GZWSbPhQfQty17Gp
MSenRXPvoKFdmBletUsBjFl4/Z7X+N5SRXtsFOm30k+PGaGAHCLrnmFOIgdVyAs/oORD/dlzkrxy
4rKh9frpXRPl0VFKhZWSw8WSaLXhQ8P4yO0gIR9+MnvnWI6ju6vA+8PJLCDRt+LKPipPlt3g/uVn
mhiBg4A+n8Csyo1vJEkc1Uu09waKIRA8xrYltBxsWN/9tQ3YMc7zzD6G3B+qIHGuWnO54bTw0CyY
TJBRFbCV9lBBA0h57bubVN2d6ZfpdjbbOvaDIeIhTn6A/yXcWQA/I38PLdAY8NFEDdbgJnTjIuiD
C7jDGWazavd6WuQpEf2bzhSrZy+OPnUBIyV1I9L7nmbdutf1H871Nc+ey3BWJ/O4FOdBUvFINQBm
EWnjCNV406oxO/a+OuIe9Z7CRHMOyHNiG878WE11isPGzyhRyPZdWW21HrNk3rgTEy8j4Z0kY07Q
937xBMxEIM5Ft6gdqTYCXUazr5sb1AvOMQqaiFpY0279hKm3Gsebxc6Rh5mzB9lzZxqVd27C+VQv
GU6nBauMH83R7j+/7aTqvZGR9pMupTr++F9u7odP9sHhOHqm4qrPYVXu82xy90ZigGrAo2EG9QPn
QB/OqD9vJ7+h/D7hNK4w9BQY5E3DjnZ8dhgAFq7A81hVV9/PtrmbBXfW4ORbrycF0yd9jnLA/Rbd
KLehEpgr5rrft7l5VUS12tBSu4Hb102vNcPrTjBWWdwOo2qX+/R1uOCsk57TFQ2HZG0COVrhbAg2
xqS/wgWkszBxTRYStd10s1PUXpGRHiHgWIKrMljwcHB+Q2wtaBEJRFa5/GnYEKyhEW4LbjpbsvdA
ASdNAoYNLbodg2bqtvve7l+cyl/2OSQ6UfAgFyr8Qdu1paDuPNNpwJRGrQBN1g3OZY+AlEhRTYKa
ghWV3gkodfueeJba6v61adO96Mz8wpjfYeKWegwqaoodSAWudB9lm0Zrs28MREjjvgItt9bhFGwh
1dzq0gHoCq8cDrNhPQGwUoBv8zxmf8s3tS7H/czroIH49c6yiarkpQXhvYURzK093eXUl24dh5qq
gPftdlDUZkMdjUKP5OMm5HaQjeJQpVyLklrtWPKyLSezo6iphHDvCJ7r6hOLc3owTCSiRu/sc4wN
b5xYqgcrIoU0ldExDYnSloytnZMaF1vNsF6POZXzjZmRqMMT2uBfBI2xMaUOzya3fWGxPzJzFs9j
Xu8Cn/IAkq/KpW43wkowdbjrIwshWE8lP/s22/HLtv0ORc+o94IYK4KxhMW0Du1Lzc/3l079f7XD
/4ogc/6e3/jTJY4IuwAyYOiSXMo/UiJ246fSaX13c6MCoW+9hC6DSIlfnapZaJxaTbOGdczuWdC8
m4bB346qP4aFwU/QYyNTOImKaqKzRXZ8dhgsobsLjX2P1hdBmzl8QHKiyULIuwjNJ8eBQluEfbNm
lud1SJJ16k07T1P7DXhNTxHPQpVSv8AouqlDo35KxB6fboIKzfo3MfE/Q6V/7f378GtIL5O0NG95
y39SP7qQMj5IwnAzyYQ7gUZcMREAqrJjZdflPuOKYwX4JWYY/HWYfQ/J9Tbmdc8WaMNa2YY+5tNM
BueisEA+V+NnRO98J03nZ0+T7xqhiuPL829FLMvE7QGQs6yHSwdutnfuE6VOMpm4+NLZtpPfdZOj
EwtTH/rir4WaxVcBRNa+UxAOr30Jzy9NI0hV0+KvPaugCJI4yynQnKAmjfrMF6BeCtXUl7TvjyN/
ec3F8B5wnFyTI/8cVNlfpPCMnbbFcskhFNkEaO+T1HSvfv/N6smpxC2JENawrbdWnjRnx0W5U2rj
7EXfi7fc/78fQGBXf0vxkN5hhI+SIHnf28DX/xXAyKIlysecT9iU7ieozBfLgT0NJnTZphkW1aIq
mcdtDj5zRK0k6paYtxhw+uku3HBVKL5HZ8SEAUJ6zel+445hhfekKQ+mPpJvpMxhLgM5PBhBkwG5
uir9By2N/DmaGayOSuB0bRtQ7bACaN8Axxim6red6XFeM9v5DGh0XbWkMqfJC/GDlV9WKl2CDf1P
mjpPQ2cigB+nozF45TqdwmkNDfLLoE++YSxebx3Ov+YsE34hlXG0RLgZJt6IrIVbUNJOQLEQPqap
9yG0jegMoP0aBDbg9oRsc+XY71gRvZ26DUe1nnUStGpXA82Up4SeOu1tJ+arhKdwxnVouM8cCI63
4GOdRD5FjxlbCFTROILGz/+y69htDOtEJuqL4LXGqeouZzuTn2nhuwdHLx8dz+/J8HpuTAF0LrtU
1krXS7OzAXxK1ssLTSCLFMBLCqza8Wq9mQpdb/0BKywVD4rKjd1ujALQbtlMGjf2jS5tDYg7DpnF
qwxFnx/IWR763M5Ohl1fcY4fkhFO3zx0HGSxqG6kALSfFvkAPtZrmLTkiQWKFjNa9trP5f2fa0yY
WT+xDFab/32WC18V//lnPOtvka7/McT1t39q97u5BaW6f36p/w+TXi5TTv9z0Cu+AWb/mvO6/eP/
FfPy/X+5Vsh0F3Qs6u3EAf875kX68F+EvIh33WCCHiPK/x3zMqzgX/wdJ7pNNTHaZP6fmJfh+f/i
n40I/5Ni9ABX+v+bnNc/pqdcRkdC0IJsddAcIladv8e8UDf6XS5TeO41maG0suaHtqbK7Go3enBg
vG6q2vFiwlxq73GW/jdbzd+3WZ+kZ3Cb2boNTDM64fxzbMRdSPanbeIfyMuorfANdZ5bwWskuHmo
ZElJIQEznUf5b2Fd/5hnuH3ryDZdaA7gikBBkb/7a+RUUG40pHCWw+x7w7rAMHRMb+LB2gvYYRkO
AvVu5v8ZhvxbFvKv5wrr7+kz/zbmx6fNJZ0RYqZq/5kPNl007dDnSPS4dnlmTtx6GX0MWL7ChkLY
14h9zcS4P8vpfpk6G8EkWknDytM9QbH6xH//3Wygxe/7b3vNn18DvEw+CQb3LHLLt6fkL/HbQhhL
ATPLPjBsQ0PYmCRB9+HWfO+a9mUkzMHJkLJCQoDoIR8XP24JFdCgiQh9MPlD+5NW/gy+edsm7MRm
aUEzr4d555rOuJkX271bKOLsrLB41KFkHGfJgRnYFPy3ocMJK0vxkBFEy8hXhU3wZgyGvW9S0R/a
Ep/CaHrhqynKfNcLUg9eFErqeqkL6mmyt/3of/apGMlaUKvMHQZISxV6OQdyQx9G7nz3YYSQqzAV
lGL6Y4eGAvlWW+P4QLlA79FJhSd2GU7HRSUfRsd5S4DZZStFbm0vpF3fhRYnVEZyLYxQDudtRd3p
TP6A+31peXIzdhrBi2iMT4XzBfM5QRUj9f31NLj2S7+YgO+wGMm1bJhIgb1KOU1p891O+/SLZmKy
CkrTJ0in1bynQeI8ZM4yU40gMn3Q+maYBWBY72b4ydvADdEW29zKGKKPUjqxaXsZAGCNvCpmxHzd
SApEJ3bwgUDFfV5yYu8J6Z6t7zk3u0oyhJuM2X7uPA2UbZcbH3YK4ygznX2OgYyon1sNjpNsfnTR
n7DDWPuE2jWkYfyHohJUMUURPToO/mBbpIrDrV/a5LcbeAddiVUnk05NgFuoLTWDct3WrnjqDUcf
jSh6q0s9/qbvbN1BiukyBIltL7eBt0RcCCvrl0iy4JO7knHoZu+34hLKTIT7o67T/nvKpHdlztr8
kQVq2BD0CC8pU8vE5sYUS50xHambuhTtLPmjMxkaWUujy3eet0w/6txrXxLnViQyLXrY0r33PdpD
9P4rwoas9FTDjHnxr+YYQaqmcf1NOd6i06vbYDWG4I6mmsZX6lq/vE7DAi8KJhIIsr6rqY5Ig94S
V9CCVtVi3goTUKytlvoSb37+BEUd/15u3xm+LN+wkgFKROcc/Jys/pk4t76VROkjVFnw1YSyzVZy
tBEwTIFlTau5K36no92SWXX9GN0D4Ya00ieKLjZ1i9lbmYGqiU3O0buvENrEIJTcde0IuAy6z81n
yoo0YUrHbscNE7oMWSMkCLZLCcLAnSJ+tjLBMiwxk8tEvfJ8Z9s68bYA/clXorjYdRWyaxub5kvh
pj1k86A4+G39HmLqfqGqQwmT8qfJ/XCdRsE1V8NLofkFwWA8WqNIz7rlzzl1jXxFV5Kt2srfUpWm
6D6IP9EiXjszrHwYAJCp/aHxdw4dnZepnpnc9PKFsb6kRRKeW5b6kfV5cm4KRTeGDqn0aEt0Z1eE
xqsl+cBSLswIjBf7szPJz6E5SvaGeRNRz32ObrTqmNYTAy+s3dAqqGT+k15Y8RZ6CeH82vCVT4cu
1W9RkjrLavCYPI8Zz642RTiWRAQpBIxdztxWsQQiFhjF7n0bSwCfY1EpzqpA4xkzCasb3dW/5zGk
SINUK66riSygduR7qALqeL1N86gDkFJFafHgNLB9Z3fyGO4YzXWAI+OEcAg/mGiiY3iTmNtWrr+y
aUKummV7p6VNK3SjPpRnFut6BOHNOjr9HE2L2dybLTm3gNoPs6LLrPgNcMWrKhragkxiUkbRdiy0
fwdUvoRnBYa/UyWfqVXMMRd0f9pai4LCARi4wQiXFel2chvrntpz4ZM8auWVu4x1NQY6ZysAvt1+
1IliVG70yN21PyYz+eDjEpd29oef6DmWkzZRt1C3o1qfMk83GPXN5z6VMeefma6MG/7UHKuPplLv
wmrSVx3ZxHqrpVGrIk3ksWQkcc0CV8aT5UwQP/LZItC40LA2yvmsi6C67w2TvpgrbCa5LH1wo7GI
ByQoZ57+Ee58z4LuzgNPgVFfHbu+uHV6TDMaX2lFWios5vpQc42JNc01eMB8KNPQnefMyNdBSvNe
1DUlWTIXip8i7pQzx3lh0W9lzd8whIzAw0a16AVOT7Octh0pLuJxbtnecWikopHq+nbbpzPdVSka
hUHSM/UoxqhIeJv5VmfjqZ+uPJEYYkvmfYNh5o+W5V24cSmUX4ScKL+gd9wNBSFyo87K2/50PzgM
HpbMZO/suppRkjb5d2WL4AzkgmZ77ZnrLsUPkgcPDOuP7E98a5EFVG801XJMfMuHKSjdK/bla0k8
68OZ7WA9h8rg87J/EBpyV8LHV1mwTK+0MWMrHfhN6F4nMGgHPzZGvlPl/Vxa+8PUwTfOyGbjBOqX
37fOarbGgMrfdJxD5vrinvTApwpckCpu+y79scSZ4NsE0Gi/o4BBdx19eYlXXrrWcx58Gz9jmZre
tneQvCKGIXkTNacmML5x3Enm/vtvj5ecHtgtSEg9dSctJlyMKvtgq04+7CHEFztPauRDbKrPYlpo
wKehR+CVAg6nnJ4AAMF91SOrNUIqClXkt5uIZDfzqsxmMroZS8d768P+3qakQ2rIe6YmmWw0MulE
YMBN3JngfWAKixRg9SgSluhEIIeRURGcwKYJ/Lpmeppb/ezXbD96on0fMsdPPjlx46CNxFsmSNjL
uTcf7NkpdqGVoaYeI5ogGoTBolHOMiX26NkjjXD5CgyP23XC38oTgbl4YVaUcuRJT82C6S4nPsBy
ENwZGIegjwz9cZqokYe85Wv2RX5Mz3gbc01YK6pw27r+RuemWmegECh9NhapdVtgwOBVwKhsBcZb
k7fMbwlx22/UwyKX7qSdKtr0ns8fpZidTwu8QtxZBprZwvupFTauZvCcXTswHN+17DA1Rr1NJqLh
wCJrbsvW/KJ7wjsT+CcZWfvFGr+ZTMlXim0Wy5b3RvCYJ80qfht9/TvyByzvDd2OJrfHB2U1BzIU
Y9yHJv70xnm2Bm19mbJkOCMs5MaFHUFSiUa0rFq6yaa1Yf3St5uHT2i/YArNyAEAQTK8uEPwgxCH
y7bpo9n1sVV7gQih1VaMu3LJPxRR+dpBL7h0YfPhi0jcUg8S6/P8yaA+Z5wGVBzmo5zfCeOuw5jy
/+lk3NJdxAg6eNk6tL33wa0ZOGlJAukayfzE0sIimj1ZZrrrAB9t/FJuZU0zDbGKYtdeLn4gmZlt
kD84/fIkEuYdw0ke7KIDA1V1fqyVUa5yVV/RXD1PTMXBLDIsUuuMsQq7ozuVMgwcUfLJI0YHijA/
MCx2ex4wPEgzpYRZY/OeGLC0MbdtAMNENNKS/GSYfGur0+qUe25D9zFqdqmiE54Pxmd7mx1y/DG9
T9BBEp0Ofb6nbT6W3EX4ukRiq2V4aoHjrBDdYK6WfI2FcVKqgqSczeAIm2I+qLIt+Pgm58QB3yC0
wP7UUGEvataQweLkv8ysn6Ts3J8puMJjkcNRE3aCL6bVfKG0cXgaeKGY2rM/aOpEyJYJKZC4fUHD
OV7doSy/ZBikz2rJHmjyvgo251iRJGl7JLFew+HEGmy1IRl1H/Q+Pt2IeF2y3Jqvbo+kMwljNRGX
lhYcD9EGp2luLtN8Q5xOTIoyv9H5m6WXNHNvgajIhwc6eka2gbROMQcg9pNLgDLm7BzsJ7jaq04g
3xtGzb4j8u5aK8kPyojOYfCi335q/+5bNltf46FVPsopd0gU9cpKfiAuQNtsJYNDylof1SyYk1fL
t2gxEAWitSUTt5LGuZQi7oyaLSYiG7Sq59F6UlSeGI8dKN0KDzdvbQ/kXlMUIuvb2W41G4W1nlrN
OIEPVKFXbeRu68mBbW52yCY8v0RahBPlG88PUzAd3yMp04FmfvA2tx02bK+5VIuwV9KsOJ/VfGUy
MQM/8C0hgjT+WrpVvWUc5uTm7kyEfSSLgGCIli2lV+5jJRE8WoqhNAlk5BVTaONDZmCUz0sSomHX
J9um877qqH0EkkCCkGA2dDlxDVzjF06ve/i6pEVwQ+0R63yIYuhI3bgXNehl5bpeStufgDUGYMPe
EkV3r5PwKiZ98K87ZnLMEd6cVTGBJKr6h9Ae/A1BMqI9psOuX+c2JBdGtSx3WY6BS0THWF5KS1xx
7fFtg5KwVie51PSVOcd+lFhnFJsM4C9UAJCEvKqWVFg1TD9lMHmXykyzE2+Pi1M6Mfx10BHu7ryE
lDv8x2uTLujsczycvab30CxtE2MXlTu/sql+B/z2CLbo2HQqa6dsz7gTEZHPbOD8xS+72YVhz/gQ
I251tARbo+fkvHQQCPilhMx+C5jpTXSyORxydkpZc0rOU+li5PsmNJFAzpZ7GoL2QrFF3DG6ca8y
u3yuDUfdja7EV+oaBfNIyXC763Ao4sg3B80PQZ1k3YfOR9SSfJGONVwxdm3ou/gv1ZSOMZYlaszl
TYZa3A6fUVIPR8RY1TpHCcGxK+io3EgCTZkYroGtwu1iJM9u0soN9+JsIxVu96gpMOo2Hkt6Fg1b
y+EW04ZzsvMT76MtsiieWj7KLp/DzdiCOFigO+963fIvdAUzVOUSEU+We3sqv+Ekbhrlj2uXvW9d
paxXjq0GriQOrm5OfhzJAm4aRLDWCd751UiYfTPPEzMMmYt6R5MyMI1RHUBPGpvUL5iol8mWS8lZ
jWw2geboVC5ztjUb/6OQRRPThvDZb0cWjY7JiAqc3prCBDIQV34boG2J8Ed5DBPkgUtUtkcj9uwF
6i4IUTfVvvw1QnY+QU39Lhej4nFz5NXEALzWdHHXgb8c2b+DlUVtPp6TZdrgLhpi7GQtweXAWXO6
6JgLiR7ttPgawDuszW4xV0uUfBoNCcjUJNRmc+RJiaps+a7mhn4z4eiegI5Ve9eUmghBggq5Hias
dRNkrPf+nK7Gngiw9u1qu0zzMYdYiLWNQgpoBTTlFc3Lsuv1uh9Idvep1dzJoD43jtfvXFlfAymr
rbJ1S2zaOg09i6HTda+ZW5zRLv9gNQ7PkhYWoSoO8F4/PLSLIhwXQmixM/KDEz/m0DhVrFuTU2p9
t7QtS6yyCcQk0WNS+m48p/M7YcMh1pPD+cZArmYTFz1y7jQOjki4eNeDQT+LMmmSRbemJ2F15r9f
J//GI5jV56h0gNsKMxlna1R+ynpghqnd4W55kKnKdlRmEX0UznQo8yaBqkG+Ihwn68CJmmto7bkv
hr4BLAr1gOgzfR2o+xykp72HfuQxHFxJF0OJdCL1GZ660OCUNBy7KAAngeYrLqmMxYa9iLigLcN5
RRjdZe4AvZXYKLl4OMs5cCVjRnb0AWd3jpFfNtwTeoK/oHNiw6PWMOXMKLizX+/GyXiso/Rp1oyk
CBbxF44Z94ZRf+EAPbsmKz4P2fMQyXJTyvAzTBMu7H72Xpv1Zxh4VTzUBHiquSGWXRrN0ZpxjZHL
IJIeDheT0PrKJzZzVO3IO9MNtAjb5mUY2Jl6k6GTJZ2z/dSIW+fUaBFrMwuIlZe8/JBFTPtwStVt
Yp7DiV3VCpnRVN2wEknLtEaU7ir7ZjNLe4Pf6vJKN8i4MCDQ7ZHPc6zLWN006AX2TcaXORC2cYAF
czdUkXNfZfYTVVzSKq6/dvT8Ez/1exT2TMMl9oeVW/C3K+dTeK69KrnCrxgMEDE3cypiJWNOjUf3
uxFjR5DQ7i5pbnBLKAkjV9FP0+hGAkkCBZrz4Ig034+LTjfKm3+NfvPWqzJnW+sfxvZWgZz6YY0v
wX+0hDa2ubLFzlekL9uA5J83ekkMxY9BS560SjUMj7qjRz+7PyQDeJW5L+6rKo+YigHevfD8PlF6
fiujNGWsqP1lQ6+C+VI0NAWz8W7I6zf4hiWTRJBuqGGu0gmt74AhNSw5JCJu0+vOsqJdUFgPdkI0
klMz/XrZXBle+ur07Q/lqjGG2cTMgV28Fp3ky9oEGPnlxAwG/iAhe0q9+oUt5BdlrivTmtTD6JEy
AihB3ljBdEpHbzgEM1Z5oGLu0Wg5wo7Kei1D6z2UjKi1Q8eq64uWwTpsfbu5VtNLGnT5HVsNEf6q
LuK5c+049FqxUYKGuhym6F71bsEUZMbvkNAfXu6CGIW2Dz7mUJR3S07Ld7hOwbyQQK/9s6UrTtgG
PsSaC3ZOe7JMDRnTvtj6LpPZc1R/FoHO1hMD5oRZOBqaI1R//upRZZ2/Qh2p1la5nA23d7+I/lCO
6a1sx1Cu2o6AW5nHmCwuBsq5ZwUmo2rNT2EtpyMAiSp2cmaDMaggdTR2TSS4XjOViZcALkS0KnzZ
ksopz32T/440U3uZQw7RIne/KYq2u3lpyt003ALlkUnHUX/PGacKwAScDNDWrRxYeXtJvin+D87O
Y0luo+u2T4SIRMJPy1d7301OELQAEh4J//T/AjW47GJHV3xXGklBKQsuzTl7rz04qIqIsGg3fV5j
eHUWVQjltNmdH5qh4RVXxnwIRmhLgVY1J0uCZlPq15txiqNt2KlbeOFfiaUrObhhIwJm6cHm4oga
OCnlH1jSHIxmmMDB/eD2NDSNxEZ/nddHrpRbsJT66ZWEfEfhrVFX5lYP1htB6yArSM/boMr5iqOn
2bPt9deBA9oI47k8WJ6Yt/BaMdT68duMt+qQ1Gp8mLyo5vhmdXcxIT2bjmCSY1D309WCG72RZJsz
kdpQa3wEQknqJbvACF+Yfr7B5pNr7SXPTuLg0J3rZ0yl4jhwZ1Z+XngHJw+Yi5HIlU/TpJON0YzD
le0O+dob2qNR5OkqxBlLNWJ+M8xxvpndrFyXnEfZjrrf2Jc8mmUNNcEQ0dYdhmnr+b2xyTmdrQpB
YSBXvb4l2QNUXopVPA8H8yKRCPBLr99bqYsfakibjauJNtHKuRtLCFlJNVx59VRvGlwGLupmhHY4
cdhn7IxB4fyWKpv3dqLi17Trqag5futfeynWwaFhFLTfkkcwTeOjptB6CcupOhRFE67RTsRPZUTl
ihNs9pjjSnsViSu2rZ+M61KgQJsdXizXdYtj3JCEQGwpFCNThLdNFrLkBMg8KcRXWFF0NlMlc6i+
mZWLsw9t+C3roMP2qvf24yD6Q9TQitqWviN/KUxn15IQ4xeKXII/M9TXZTD+Nr2kuYmd8rU2p+p1
6iUl77mCOsyOhAWLmhTJ2RwZZfIQBvUvKBFiHZPvjR7Rx3xO23NjV4rs1h4habICqq/HC6Wl2o/x
1K6AAFg/IuRQb3g40dm7YfQ2U6hxV03c22IN6VJ/R7lxbXu62nIcjC+hJmrkXVKsAWz3vExe+Foa
MXAnQlnm+9GOjctmmOVD2Ee4U0y7qA85KM2dgan1a9s5zQXACAw07dQ/4YzUNzH6kW1WunitqWsd
wiZclNGoj6Oh1rd2UvXICjKE9PXYXcgMj3+g4mbrDCWIuLRD2EoqBWQvCu9Rbvw20X0jdA6NjZBJ
vA9tBLWr3MEGHpXsaYbKSLfEQhq7dgwoFMZ1cpU6onsa0rilfhFHlzE752M3WNnVyFIFQlJuHXzl
l2xn9Tad2X+QU23fZSHyLopQBEhmE4mXURy2D2bpPlPdNo7AjqoVCilWYr/MdtDkkgsI3tYKZEX6
JGh4UIGyUe1QUf/igdD6Fnb6mAfWdBhQHtGppyOZGfWvuNNkTCGsXWfCoOhgEZ6chO6TWQrNro0S
OZvTn3aFbq3P3G5ddWzkacJaG0NW6PUND3uoq811CZR9VXhJdhGMDtaytkFjBPFvZScDYr/QaHdU
DOQh485u5oYYUOy8+Gap1q9tq6A2PpPv45Lru9VoC6kSV3i9ECTdmLWL/CS3h3VLEuMxodXykncd
Ob5CUhcxqjBDNVum25b/ENQKvn5a2sl+FrU6RNaAu8bhJ5BeJF8iaQC0o77G+addbnxQ3NlaGvRH
M4I/+4FJOce6HAz+D3ZDNdmwNLv8pbYc57a+k7IXh6i3OQmkAvFkP6tLs67Tp3nAwm7gs9kpuezu
Qmd+LqjwwvGiJT2Sp3wFga0i29GKd3+JKD7Q4P3boIfRgvaJkA8qbxyY3jelU/aYdYuacfEgZweK
lWprFfjn9JC0XxvHhKDhc5z7fNA/ioP/p31bWuE++VNMSH/A0Ggv3o86xhUOgdjrj7lnOkzmNqen
oW+zbS6EU8Lb7okWruXkODdZpUz09gGsSsyZthUePv8tH9wAzxRoBuDKsxYFJ135Bj9L22SpeVRG
E120Q1yKjcvBBXF9oIpp5SeupEhkYpA9I8s4GdlFVQLDVCLIoLDL9m9haP2lB5jk7FV5J+ajIXMI
eTg+1xldyBXh1/HeNRAlNSkhOp9f7r9aEMKb4H77rkeWTeCfCDKwVpn+kDUzpiG/vbemKjiMWWY5
K5DP1q+gjRDXWmM1IIFCy//r88GXKzp57ESOMdGbgJMkGU/vr3ie7U652QAkAEI9Wdthlv+QvZ1/
+XyYf4QWvrUIbSRbVsne41TvgsAYEpjqgdv2fUnS5BA9GAieL+jMhF8/H+rfNxn9EKlthK8GjGme
3k/tdJZTzW13zIcydm7COIzv2DHTMtCh6+aYCVz1VMJ96y5UWDrTAf897r4KmUVz5qs6uexFpkS3
TpByyarkydOw1FnE+dCQ7nTM8qkp18JzlbFOZM72zS6m8vfnV37yIi2jwXVyPLRNKHtg475/loln
9x07m/Todua+LCxrW3kFBeksCOno9PUWf8/4nbPB9vNxT94hl6KqRe6ZKxwL5bD8h+kc1a0TNY11
TPljMDdpnk+HagR5d0ZF9MFA0JsReSBMFj5lxfcX6EdJLiMdOkcEBlm4HmvDACCQ53N65opO1GF/
5gFhMQcDffXdf+JBosqqOhhA5rFX2trJOIuJ6WyTPZOgfhgCFDxeHXt76mPFVudxvPn8hp6Sfv+M
77muyUtjOT4uzfcXauGUGeu5645BJxL/0orpUwNI4l1ti9Rut+2oArAWwQjDFSasnW6jHn0Cx9Jx
7J/oJ8/QI3r5/fOf9c/bbLoQ2LgvQM55yu7Jr5p9gFdWa/j0lprquiYUG6x02/VXnIC0Xn0+2D+K
sUWCTrgmVSmTMDgpTjLn6LfXLsJR/LJM/f4uVtiXn2M0PZHTfA0Ga4xpGRdWS4+vMx2kAiiaNgH+
jWFrBojacLFHry1MluHML1vW37+mTCZpl8w9ZjPEc7z5p6IxgBKlpK9kHAdDlDvHxIcpIyP/CTOn
v3ZHSnyf34kz4/knNwKD84QZIqLtVQ7hPmrtO03pblfkSGiUSZfs8+E+eMoLTI+rRILNV33ylNO8
QcNTIgaoCxRXus8J/Bkmt7qIMgSKn491GiX2517+UQUSq8LG4zSDnJ3xlDR8SxeDK0FXawjAI/IX
ZP85OwxOuBB/iifd5N2hIXKEtoE0KSUbwHkwqa3Yexyxbzjnbvk/MymPGM4Aa6JDSDGC0/ffn9OX
xNyh1r+IyzhvV1givGmX106DT3kspi+CQK7nxG7kD1tb+BU+vysfPQHkktwcjDHSOQ0tAN5Ql0XD
1sedBptWpHqp87h7NXJoHZ+PdLpW/rn/y3236JHbDLnINv/a8JiDS7UxFeGxhEJ0rXSDFiGKcYoF
ms4jTsL6OuVD2sSuglOWgDy2JZ2BM79iuZ0nX5RPi4TK4rLf/ScnpOsSGM6TEx5BhVo3gcZu9TZF
FW4fFfdrrKjq4LijvWuHTD2OVIkwvkIp7HsoK5//lJMN4HI/uBku85trmygMlxfjr/thZCa5Oz0M
+1p3ci9NG7ebggZhupq2ohMDH4ya9gwE1vzgC/fFEv5FLKsfsKN/P6qnPUr85Nsc086q9zmb0F07
o7CT9lJphD/z7I7a3aFlJumzU85KiSWeJwT2zaX8VI6FLMU37HWw6MlIlk52n9+Wk/Xwv9vCMmjT
AeSrOM2wjMmvTLAihkensuR1MxW4bOfU3AJlcm5DOzfetOPmR0U+OcQ9zBNn9uUffBFLmrHjW9hO
uaSTG+TESUTAMJQkEticHcVCweEubPQNZs3kTDbJR9cK72tZdTBp8w2+fxiYDloSnMvwCNCjtWk0
0iZRLpomwwiSO6sd621MhfgYWzT156Uq8Pm9/mhO9Ek5Zt8RmDY/4mSX46AuCPlhiHWz35NI9D5I
6RHNyqTYXDkvUcbJ1vU69Fh2Il6w3U3rzkCBXPQu8obBj65Nahif/6iPHoC1eKOWzaz8Z56gfjvg
AjTCo50veCTRC/UUxEUBbc8w0v7M6/bR92Bz6rEdDoBQX09WvIGQ1NZE2nikFhZfTE0tXmraqds6
7NKlmyjPpP98tNeALLukpSHWW5Tq75/5VNcRuouUaTBFj7tXrYLWomQ+ZQDdEcysqFPRp7Qxt/R7
xwRBsJDBZb0WtY+ZX0OTew2kKnKKKqjTztyOk5tPuji7IJPPjimSF/J0NcrsqAfJJMJDRAHx1XX7
YpOVvfPS+dDOP3/OJ3f+z1Dsr1mIqZ4toNj3N4Ktvv8n0OI4OrK+zLK+ecogrdKY9fr0wRhaKc7M
uCdL7X8jEpzD+s+XLU9zqT0bvaBMbOQIU4pOehzsTV+inl7T6NTPM+rBC+V48TYkO+n/42J95Frs
Z5lY0Gy8v9hwrjt/cBzjENPbv4Bd5excQ0X73lfJHbC67sy6frraklHPX5ZnW3h2/5hY3g9YxEp0
kI8NCGriTqje3ZS99J/xtQ7XgbqZsDvS1NFhe2sjvfn8yf5JdPxrkf1vcMck3Qnv7LKveD+4ojw6
F0lrHOjt2cWWlFQQo9punVdLUHhAQG/20Y4icPQjyBIvOJigY+dnW6REyQ0cHe80BnvXKzr/qP0M
ZR+MJhijpvbnmsom3/NFTFFoQK8/lzTUOyRqWywD5Dx0VOx+Z4M5mNvMVvb3Qo6uvxubHnXi55d5
soD/uUqiAJd5ipA+QNEnV+kCjmlKfj1yIeD5sg/hBAPyGa3tUEZ03gPyPF5tWxry3NNdvo3TG2w5
lkMMIZs2ClLvhw4aUi0gRdCzawFe0MD3si9DQVoQbXg/eUbsBqtxuQn9ugoGDuLAsrDuAw6E1yLV
marS6Ze8vGu4mxa2PMhDvJTvf02cBR2MhDE4+HGSAE2txvHYoS7bU9gEDEto4pl183SW+jMgBbSl
0iNhU5wMSN5HVZFaFBwm2sUP0Ww2vxI9z1czAJMzJZ6PhvpzOuEUhrvMXa79r13aDKWtUk0dHipW
rBSj7WzTGQ9765dnsHaemSY+HM1bCgFsC5eZ4v1oNS38lk1hePCqaL7yPTXf961d7+gCnpvpP3p7
+T5dCkYcr5kk3g8VmgnMPmMID/PoO+vWRi7Wx0gJiqnS0OxRCaBMyM6sfh9dn0e5jEM2oc7Mhu8H
zRKDXgZq0sPQFaVF4AofB23toL0rEZX9/Pz7PN3d/PlA+Tgx+eJ+Y/E8GQ2jQKbtyg4OclagjSd/
ImJj6HXwInRvEbBiOe5bG47IaBoIdh79QJ3f4sep8nVWNgqPP9QhoDZoddy19Ay7OrPZPK2+/PcT
mTwsKj9MI6eH0sYKM6Mzm+BQq5ou/RyJL5PiVCJMDT4rS8ojpqtkkw20XJNGIwMd3fhWF7mJcbvv
tp/fsQ/eCYD4liD7CcAKMRHvH4+cdWwFVQfNJKZB4+DifSTlDWIPtkT6YmhyE2by//1jpraxRE3B
QSYM+eQpVXVngdGR4cEdhX4tkdPFrxnJ7o/MraH58PkVnuy4l/vNXoMNTkD5MEAS+v4KSdqIqTux
LDaYnx77qi42aR5cDegQ904FYdv0sQ/ACQy3uV/oM6//v/eXJHNK4B45HJR13JNvrnTbMMrDyaAz
6wfVNbGfKQEr8xy1kHFw9m2dsrV+43ILHz+/7A8HZmrGCSoJuT7dfmBIUn1OIsehDjxke8WwtAD9
1FnbU6u3ltniyezi6vj5qMts9X6V4nLx2Do+pXjaLCc3Oy/DAaLlFB5MoHJwGnVSzc90CEf/jJP/
32mFgZgr2Mbjb/1nT13YaWJWTRceUukPDQIrB4V0OQbRDy9Nw/rMNvKDy3KoYHjUS5cl73SSdtB+
QArXdDBFCPLKmqa2vyCCLtP/85dhCkysPkYzakMcht+/rKFpGMxts3Ewgsa8oIBk7EcHrXNY0CX9
/FH9+11glyWoNViSlUG6nXyEIXmCqRC5PCiFTiRyrRKmJsget9xNKLpmJOkS4tQ0laRYseObsyth
TvV8ZgL6dycBYQGHND5YFlvOZe+vGHF1MufalweHZZeTp+u82uAGMAwn3T3gHe9MOeSj8TzmXt5Q
touYwN+PZxVEItdDYx9GEdYdDBLOOatMGnA0izJeJBNBNQdn3p8PBsWSu7QvLCZaBn4/aFuVuWUF
cO5NbuniJvVxZSSIkfInH5VSvK+BkJ/Lff/gE8EoR3mfAwhHu9OQ+8J2sJi1pn2oR2EnawcnSLgJ
7Qj6kcuRqDzz6ZsfjUeHaGmd0ClyTz+SePbmKDcTxtMdvWuAkvm48so2nVZhqOL73Bf9Fd4p85ZK
3bJvDVz9UzjF/JK0efcriNP0PqY7e5fLxtzheTx3GPxgSnQsd8EGUHal0nDy6BG5ooSjqoEDJBu/
VNWMocuOE/UCQ81NVr1XEKyGlaH58vmX9sHTd6i0sNIh1CNk5uRLa5JAGAwuDiQTT1tU/EOzknGA
eHdMwHWJNAaj+/mQy//yZB52WGAd1hxB6eH0qyoCN/FaVZmHTuO3JX5sTIedRpQQrCczxyFThxpK
G5DP8mm2jNA/M7l8sBFjsZUUG8m74V3wl3vy1yZaRyg/nFqKQ4P2C4WNRtP6JS8LiLD9kBfGLmWz
1UGmCkh4oAIx0W0QY6IWT12L1n9oh+YYwkB8GrBlfCPEeJRn7tHpgXnpgznMPBYnVpYj9/TMWrZh
AFfTxOrQqI6S3zSLfFtSjF9SCg1rFzjo0PDTuY94rgtj3aHpdLcNXvzwzPxw8uksv4RNuU9FBFcU
u/OTaR/VGRy8CXG2bfT9t8gVyKGdqGxIfWU2OocmOFnNltEYz2fWxXol/NM9X6TtESWUax5rSj7k
YiPJQNeLxPnt85fwz8/+6y38MxD0GYHYAc0D+//3L8Hg8KAnwxbHsRMpWK/C7A9WPZnsLGusWGvO
ukKQzci7StRNoKgyShJ0thjpCLWoQDc/KNPXFKNnfzyzgThZ/vhtdGG4CbQFUOb/0wZxe7+li6/s
4+hZ/XXRyOaY9jGvAXGV7AcrUD/f7TAi+zDK6Q6y5ucAxz6/QdbyXN/foPc/4mRmYLWI44Gi9BFH
sPVLghZ+gYpLl7ubRB6vxi5pfwWdi1EM/bD3lYXRIFTCQcy9AyLWX6bAipH+9i76uM5t9U3SWjSt
k95pv8ZwkOUNLSatD0lbCDwAZs5+PlaOhgtvTf6P1OrRcJdDKb5byp1u+VpazARRj98vcDMIbzU+
5mMXkGgWkF/8alchxvdcFvGZesLJfMXTkB4ilcXxSF3B8pYP5K/pIrTjqFC97Rw7W8n7ZIzzECEy
vYmVi9NQ7byx1I8ITUFBzriao/9tU8DwTAIoBmgCgC6xT7+IJpsT3RPlDfbJG+/RDDnrIhiJciYl
4Jgole8/f/Cnl8sgnPjZdMHNpw1w2nT1VCSdevCIXpxi9zXuwgpDUCqKGR/sVOabJHZe6A2O8bbF
npaemZxPZ5tldHaXFG44mLMgnqyDPp115TWjhdDBKq4N5MHP9pRld0ErrbfPL/T0K7M58lATXEo2
kks2lyX5r+caNVYXi9YTxxw2q0Ob3ay6XSTBhm6oYQJ+tbzwa+K5DTZzH9DgPrNN41xx8mTd5+W3
lhMJwW7Mshatt/c/oqASABFWw5tSgRx2UdJU5YHIMfrPZe4ogNhdBSQR12p7bolZjnd/feBsNehn
EK+7pMSz4Th9sSq7GATMNvfo+ulcg3Xrwr10FFaZYkS4fRs5Xn81SVPcaLPpDk5d66egSEkoBax2
PYg6NM/8pJOHv/wimrEgiClsmRyLTxZmOxuM3E2wbtUoVXEv1XayXR7hESH6HJ1Z1/6585yX6CiY
rDfs7Infe3/nAw6YgeiK/tjGNgtNKBoqkkH8y4y1tUkqT6xhIflnjtzLlvP9bSdajxRAx7F54ix2
bPbfj6uakI4uAuSjbCy9G7XZHcCsJmuSTtWPoKMOgoS64zCctfX0ZJhRfk9CCJ5CwI79yvPrOSHt
h8wUx+yCfY+w/klPFvHAceGll8rFZLwq4TdgDKbcmXixuJy8oH7rFLZ4GknZS4ob81powt+9pMI0
6/YZFg4ENXIUI4SiwRtQf6vpxSA5fuR3TCmpNKlnA3EmDwiKzLOsOjiedgHsExIvGSfEBLYdYEvO
3VRlfH83ddAeQ6P/LuZmuqPOUOLrKFyYAYVbSFx7ptHTNBJ8Aau29318PGZNv7kDATuQJCMwrFZ1
lFeHbhgTh4WEWX6VEnvmQrfHdgVsYE4qDHjgZ2VK7xBICxRC7JysTk2RJhf5LFWyrbKp7jg/Ge4r
gZcggkpzcq7iEfURgSMh1ruBdATyHLxueJzzEVcHWZo9UFUZj9dBm4aHDuhGtsuVz4qk4iG6CXpU
wFDOY632NbqtaRcFar4xLbSTRjGkV3M9ju4eVIAdbbIudLudTX7Lt7a16sekmPILMuNxFZRj3APK
9ZzmuSexQGMBC2irJui7BrJZZP7UFxMZCJkfqpUvyZcuZtX+UAYW1FXD0eRlNIirmR10znmfZ7cU
GGC0134ufppjGt+mvVN+82xt30ccIJKrqfPk0SmtpAGcB8+iKQTEFRMzFYgQnFlzNs+rlJdoRaHC
2NnVQJ9VwglLKJ+iFCzGbMs2iPsge9ieThl4WwpzQbi1/ap4GNOKUk4QC+yK5GLP8L2tBIFUXNUg
z3M15l/l5MXrUJdqWzkzANWxQ5pcW/arRqBwrFM3vC1t4rotxJ/gbxKvoEZaYrWw61nui8L1f8Qk
At15GZTvfR62oArx5uCs6wiFErNx2asaMJDuFAlkrQALzFuThMmG3ypxkAF7qVcjfrMfDhIfuYfo
Ewc3U0ZSDNbYZm52Lfp+qg62pY6JCIpfvFfWPXyh9NYbFsyRlSnvjQC8NIEFOtpvVsEBeUUARITv
ECMKX0+fjUcoZ4RNOHoY2BjRM59JWcu84sWNULeuRNUlu1w3PsazMXIXKHvjfSuNOrtLpqq/t6cw
+MomyP5R+CmKCOJfup/k39DgjmXeZ7vOEYjJbRzLAZ/GqhsGBGEYoX7JzG5nsihougHdsfOLlPf+
1ZS6P9A5SW6MMEjvFTRhYzVWhF2Pwii/pAkGGi1c4z5RbhSv9FRiUA7QAIJLabZG0sU7E//8LtFB
hedHwMqgBTM8GMlMllFpohHU/hSX4InFfD/Mndts6B4kCPfGar60Cl0T7tuG6b3W5hIISOQOGj9H
bzWPyuOlI8Vv3Ut22lejGaWvSoZUPFSXSw0rxE3fyEwzSLC09XT0vXxaWYS8X4QQe/AZ49mQdZuD
rxnt3r6IkgIsDDCxi9hLPRDwRrz3k6TZWnFuHDCBJcwtDoRT9ILRnsZWdkhNO/9BGQ1rDfnHwa+I
wsSqJselwxgqgweBBGiX93h9SPFwUmdFzb5/hbw9HvPax8eAMiRHpLUxO6G+K+ZMoEZJGiy4Rp/0
FlDHRo1qjkXn60hRucQnmhsvswRxQC2MeGzhdJdiBOhvmkn5wsE125Fxpe79oasPfpXWALWUi98T
BAszXAA3e1fxYW0cm38BGLSgZ+/DsM/iqH11gsjbE3/VrwusAofaium4MWNeFbyc4Nsr56CKrjli
KwIypPGyaFLlJvVoayM6sgFCizT1IPvT+Aqea3gQnDgXvHcXXYa0tJkSEhvehav6bFXbll61XZaQ
YdDJ28Co6/ty7BXsbyzqCtTXlqw7m7jAaMbcFA/r0mCGg9hB4qbFeSoMJ+KfHCyeRD4ao4HVzhnG
zdSYRNY5brFOPIwpfRoOj76eg0eCJaz7itLNFVNjeBSalCWcGPxjMYY/DCLMdj1L+t7BiXcNXoCs
LipNEkx0Pe/NvHG+pVOzcN5UNayTVlRoLaP+2oi1vxKyEluwGz35dCL5apJB9hQzxbEZs5ZufezL
m9yFCmVmA1djdcBigom/oZebxkNu47zLg1Hgw+bUk4mZx2T2pMvTPzmwJmPxEc7wFHXCvFClcr/2
cxnIWxjfvXdBDELxk4w1sW97Wh+csUX0sGzXQbbU43FKbPcgmvrGyBVJsdhG9rXi/LAahESMiZt2
A5XNf5zGsc3IsgRbVY3exGKpaMEz78bBL0Gy48Ug4Dh4XlnsqJ7WX2eapnLdDiaEZtRFm5rZ89mj
Q9tutFu7wXZoaj40/oMY/l8ZBt/SpJV89gj4j0qWch2i43hTkQ1riWdD2PWQJ/u6IXY98uf4Zm5z
ClhtZhBLb8JPLkHLpGTJTynrX1TE29RzydhqZvfQIjN+neqU1NI4KR8hDpkvk2Rl4XgVWiaUwqjY
tmgQ900HlcibvOHHTAn4EBNJ+6vKPLHxwds/xuzqQVPEet6ldXltaMpMSeiQAWJ5g5Yk9+XBHdUN
s1tNVlscZ916+2rK6vUwhZytEeOQLgtLUrFKzeqpc3RmUImJ3HvBwTXdzKKf7VXhK5NYW4mxaYFj
bIDTj78T4WTHlODzJW/kd8rJkSQt0Nlm0bDUkqNr4EUlssqPO2/Nagn5vTPDl15AQNr0M1FMRsKa
0JujsU8GNjtDM5olq6kzf594LQ9QJeztPDYAZFRJhBK4FJAJ5NHcJ24ZP5sdmYZ1GZLlo4xnxPAV
vPCGIoZDau5qHFJyXdLqS+oFwF6G2doa3pj+9NLWY5eWzQoXNmT12a1QPJE8tJazX7bHGbrHbsCC
E1yaep5gvzns/2SoQ6ZXdF2Qnckl8jpp3ESTBVeJlrEPcaRhOY6GZqtnYq1ABnuPOLJ5Dn1m1q9M
UYj73KQjLLGeAUZwOKDzxaYCrN2kIH8ZMXkBqWAKxA5pOOQGF/IwYarlx5HjjTYsIOQ2T3VMEIft
kLzkwtvY6jrOamRbnnGxlE02aebYPwdQBYdRhyBl0LpROaGz3DokPPfYBLe2NcMDEpNsVh68wuOM
Y+EWPEF+YXtxsaCQSMvM85oaSD4fg8GFtgWbLL/g1xrTqkuNeisTF5naXOp7EJMPWdt+z/wqfGwm
fZf3MnnhTDsIwtfsTK/IAlF7UFT1DvPNXG0Xc+7OdJriTgXjE9Hrw484HS3MftQzx9Wc2WxlSZ+d
N97A1nYeBvuGpEEMY9NUtZsCQjT4Vj/qYQM5CT5ke5zXyFxVhTaxcfG+R6N1zS5fsZomz3q00iNM
t63oh2ttlXhOETxe5hn3X7Zuesucz/JXpt7eEnW0qQzjiSSsh6CJrukBPVp2KFdyGtQanEfK+p98
61PnYEuKVLWeHlzLZF3u8AAnJYE2YXNVhCMs6QpqJXTD9gboIC/wKNo7UsMeRyk37K8gjLfRwS+S
58w373jvFJmlCX5OhAFD6VF8tN66yrE3rZff893fj6k9gse3fiFa/YLI6JvPBmotx1Ffdb3NY+kN
tjrKfsHpFlA2ypoHdjbggmyCa9dSy/KWRmxOmoCbrIXRQVZTBMWZQUYGbVf8Dg2EK4IA3w18VPg0
jfnFAj/VhqLYV2H/Zljub5fK66oN4MjSvMiYrGDUzNmW8KfrAWYMZL9qZZTtizOQkQ535FuW+rgd
B+vO7gNSjFyAUNHS4qqPuUGWxmiNpOH2M5MMPSCvswiK6MGjtmprRgu7Mh9/ICB7YmP0yFburm6j
FnBFvAUFHh16rS7d2fvChuyS7ULFvkC6+zCwkDEVBjGCleVcj3yxO3oe6naiUQP8I9Yr9PXVOq2m
GzcEyji2DnbU+MavifMeAMP4Mnu0RfbDmQvJtzMkG99QcFk7KYi882MWv0puhrH5IhKPNFhGZE5w
D8o1X6vOubE0wRJJz+cR8Mhqjx26M45wyZes2yF138BkfZtj9TV06EOYWb3nyGndDQaxk/2ohgOs
QCzsNoLtrg/WTVUA38hK3Pwo5OVsIVrt2HcldQ6d1C1fREiszkhyQOyws+js+NE3E2NNuqlD8c4s
LmrRuhtRm2I3Sw0G1y9dqBj4zztb7EA+QV4UfXOJHt9ksy4s9nrlZaTs36XtX/SldC/bpFpAlAX0
oDayL9IyKL9jUAofHY3jqXTJ2sCmE2zHKP9aGMWv3GQCxp4Z3RW+160Qo229POf7bEkc5BKLNX3c
4E7r4gUR+sKx2gyy+I2xY+cI3kMdBseuGn7UbqsI4NbxRSf92xbPDKtUfhWXTGgDnHFAcuzbdYYv
P28hZQXSeEJPzvJaSPtS5+aF1sONtosvac3xwV7MpiEOmHXoTekrSpz0paHrxUPynzEbcKgM4yfy
I34QLPlNU8uCMMZQHE3vc2d+GKSuORPSgshNuZqL+irqPAIdqwK0hUWckZ9nFVG7ApGcEsbKtGxi
w5ftVlXb9/hOl7xJ/yGsoaZFgX5NUB3sWz1Xt/Xc+pAnyuymjcrr2Zy/5tnsrKQx/sq8oYF4NClC
NXwwjrF3GI3q2XA5J1CzJTij1PYuJk9zHbmpu2rFbK8n3Op1ZBEmZQ1YgU3nbfC9YTO01USOkT1/
rSLfWplxbK7DioMw9ZwtuYe3Q1peqcm7ZBO6sXRw387QPosy/VnxvupwUHu7h6nPDlOscmJGd9LU
zW1ijuVtbrLUR1mpjkFV9QePo8cOpk57a7lV/jy0woQyE0VH+h7dz6JhNzUGDUmGLsEopOokRyiw
aN+nPPra5GxYW3ZRbtLu57wtkU8kd6qswHs16ifwKfOVuPFmXbeetdJGNR3Q3e+H1Hwt8+Q7R632
aEbjFt3dMZUTmCi4KTCCSM1qzfuxXB5eFN9XOdvZWLkE99o627uD9U0l7b1BjBTl/vQhEUX+00jr
n9XALW3iyN94LbFQDTQIGuXQ8KvCuSeTfBuL+dmo52xVGWpfZbyYBjY8o7T5h+hLD64IdSYRmTAr
KRPM1UFb7QQ+1+xhYbQQJxLODW4GqZCOOR5s9iaxYVxUcb0H5v3itu6tY7R3kDM3nscOgXrN76Ic
VbKyh8Q8JH3/4hveJdQlzhuVvGpcyFDxeOP5AwNO4fdKWRdeztsrSk892+QubI0oeZoyddfrWpFc
R7ayR8biCuvEkkoPYCfv90SLXocjO3qCaF463nfB9LOOLPgPmTYupA+ZtlLGY+kbd0XpQESALjJG
BcHO5RMxqOXa4B0pigUDPVvHxHffgrgHikagMS8kYUHxXcApFtU9WSnjixDGRVqN18xd34fe3LBB
v6CaetEo97Ip5leH8wsf+XQYF6CBPz/0vndIgM/CbqSpTm95lUQINaLBuwyt/qUPu+ui6pakoeiy
/z/Kzmu3ciXJol9EgGQm3evh8U5eKumFUEklepf0/PpZvE9TqkEVBmhcdDe6dVwyM2PHjrWlvAUW
+0EghnGVY7MrDC/eqjq5OF24MywC0MzyC0kL3GmWDtfIaUhKmL/0GBSRJrgyTwHJsQJYVgPtoSkf
jYxUVlOa0Q5vRbJ2WN9M0i+3f28+VRoB0KpaMqtleipB73UmYJ7WwzUbx2/CYBI/cu/iMt9UIZE5
SUqJOkj5VjJ/QE86vGDnvdh1yLmZV/eK1cQ4NhMqMdodyIK13Wsn3H0zOAeCrCF2bT0n/Ameghsk
Ubtrz+2gpCDR4JahnkDISRKP/Mp8XEdDdk9mCInMcXaOjHFAFfWupaP2kogwJ24O5hK9Fec/8ta9
a7LgAqT1eRYJMD5V3k6Il+R+n9I6uq0D+6LPJKsO7nOVpo91k13nAH3H6p+gUlZrpSc7u0PcgVDy
UjJo1hnTS1lXz5RROtcFWZ68eP6cJ7LXRnPgEUvfWxHdpSCl5h6oU1UGG8utn42FXFokh8Eg17Do
5E8jDAnmCtSRiPa72hTPAfKBrofJinCAXaZX96Uh6VeZ4DIn511VVP9RpP/iDH60jfQSdRVSp4iY
/AEfxsXsuSPflp3uZwN9aiVoFvgaQHU2VDBuNaDfwS5WOmG95HJ7wvc061NIMlPJ2I0N+TTk3iYZ
3OqVQTfPb6xqQKuS2Rk01T6kwdSJ4ASDRfOdYrwBdfcW6Hl54hCGMp0G5yCvwOake673XF4GdmrH
C/zGdZ7A+V3nOHRhhU7Dc1By4w/cJTKEQJO+6R0OH+4JIa391oqCk0FpxcYftieCVZ/iXIO7WPQe
J2N29io2GTquw8ZR9TGc2h+QAB/CHtZJPkegoSOeHgAEW2a1XkHTxruJTF6rzx/jiYzvaib2PZmi
3RiSXhfZN0R6AIIcva03sDgMvR23SnLgeVq1dUP9hUhIn4kbxusr7zDb7V1UE0nVwxnc5p340Wpw
/xc7Pb5UOH06QAp/MIlO7irVrkwjTIDaqvy+hxRneXm2ltXYb2nZPktQKaCgWUK9V50DR4fn04Ei
g6US+U4Cvl10IZFMmR9QXAPYhgJmOxU9XtP0yY86KTGeVN9vStKrGoushLKbx9ukKKcfysH2hTRb
+5Av+k3C+M010oPtAHaHuRHuqVbp5rf9rN2FQTm/RWpJVomtbB+m0ayoYAeN7APcpTfNQPRaOEB/
JpCseiB/Ob7tccnFPNSZt5p7HRRNBNNrFekMKLCU8ARryt4Mszc9Rozj+XkFft2e5OS7jW4+iQ5K
6GTDL0HyNVmKFZNDztT9rKIUbIwEbdZ6E65KJjpkE9yHbFr6GMUMyfN01Y2LJGHa0FWxiISPeMMg
Z7rTllLtDlTchQNuhF4ab6kvrm422BtblsVOZxHDhic0dkkotPSKujFxUNsQY9exqPqdCpwtU1ef
sTFDhDIZESjTYGkcZ9Ea+FL1uChxC9Y1XIH4J887Lq7ZMl5TFbWzsmRwzFRzwo86EkZm3zUxYAx8
EscqjN9YEXf0bhIfVOHeAOYDYb+knR7QtoC0vZoq7UqSJ1lbnfaWWNUdiuoNCpC1xZy1G8sFh1Lp
F0QX2gqSikQh5U/vRpG8aAIgZJaYt3Rlb1rEjbVVG0dTGGdMXQB53WExKm2Yi9AuVEY0kQKwOpmM
fiQKTHciMBSV01lHv4Q5MvWsbfNHrtnXUrZbUQdX5XjHthT3eivOjH0SEOuNe9e2mt3Uj+mpbiLJ
N1LSZ+zLAHdo587+SFYTHRsYxpJcMOhHLrS4yPjpZOpBQaw1EoWkzcjsmkb92qOwpUB+5Hr8NRHx
Vgz92pgYcYIdXPt5Jki8nbfWlG7ctNvpagApmVmAgoIz06fEoUxXKtO3EpES9SWo71QBEI38w11e
ifscKXs917l3Cd1ul9Nfkegoa1254BB1wE2N4MNWLkm2cbARaY2JWN9MYIaBdRGprtloEaVzzeLh
V9I6N4MMYd4Wp04Rf4Qfqz6OXU7HLba1UzgUVGRcccRaAbYDYpgzKyn18jxnenIrwSdy5dfeuj7X
f3RGhXEwFOI+bns6dFU0bcYYoCwJsfqqIjf7hVvWvIn1jr9kVe1lUgW4qpYMg26S0H4bXdvqyK1r
6Cg9B7AQwMGjByehmMzLlvChMfxARqowDEbjTreH+zpV3KATI0HjDl8GSsF1JL2r56AfQfmIV7SZ
LUB9zZ1APaI0ImME1FdCTr0hbSCiQ4c+JvttoECs9cif/M7I2XTNSQftuCBI/FwowYO9Bm0hd+bI
4uqIWYRp1d8OZq8x7FHKrYHY+Ua67OInK1knUoU7e7atTWZk+tGriBwEapP8aK1xvmSalx27mCXK
S9NOdESxmtLRWHkd8BdB3+JSUgM/mHUNF5dMv42hzdO6d+PS22AmtN6lmyWbycrnNZrncxG0Xwkn
cBcP4a7uECNTLWdsl0veasw4qDQnC3dun0DLg65IKWjH2yBN32hAzJAVNSpZr2qsve4y4A6snCKq
JmjAAlPmg2Fn866KhzhMs03QpA7HovaMN0hd8zKKH7ty1B7sTsWPkrQC38TEtK0JItkhS0Q+SYPc
ZzqkRlom3bQLgczvvUXuxuBuUJSnEBnDEJ5VWUV3CTDOH2GfNnuyuhPgDyjKXVyKHTER/TosnNfW
I3eF1Fx2vRpIUtg2zqppnO5qjY4FJteEzuAhEdUezLre0T/IRoi2LiyLY2frrZ8HY7hSaf1smpPJ
fAFBIhb2Tepa4FpbWPmnBgk9Xc2RIEsTKOywKpqkv8hAJ1OUsJ9VhXd1Nxrs22Fg5n6ctvkumrRf
NZengwXEfz3YFop/bCe3UWhRN9jha0sG3k1Ob3tl0KFC5VhCwRxxQQnvdpoe/LCFNm8HAMQEt2Z0
1rRHZbnOGu6o164YB31uIAUXa424y3NityVxogXXmOFEDvExIm11iY/btpp1tuc830zM6LSy49wZ
Inr3qr1xcnuXN8XVKPjTNr1cO0k2ZldsMpuQ846AYjjHExpG7BGIqZfHqQJGnen9aU7JLSt4XR34
OpJHue4Y0VmbCjXRMVKw1X2/YKHpr7ZN4e4DppNW9tj9oFdBPkTl/ZzJFqmV9THb0XNqluPGsfsL
OTRnFRAxUJbz2SuHz7gh6ABK5on4GzAAEamOnsBs3eThgVMGcyrtZPLIkcPqaNFXMiCtwcUin0yr
S2zE+M8JVaEVMtktSD95CiqQSuwYd3ktTsoiTJdnZmW0/ZZCgHUzLYun4obeGMkhlU3DTTIaue3L
xXqnx2zq4x1KZv1hzv0t9HxrE7cBbUDV/qoNetF87abrfUIn3zVes9ejeBu13Pq9WV7KoaJszO8j
TKkoDpHuG0CzAFq9xW12z/XiwbJheqSVuxgctJOYeW96lm2gIg1+N6gz9ZzzQw7MWHFZdthKULZj
J2t95TjjSg2gzFI7OSYD8dlhWd0ZTn6btcVaOtUjgRXbIWAyTyVkzdOnjfT62rlsN7IqDklrg2K2
NlLvd7r0Ir+ksvBnB2xOWuQ/YkN84lA8aBT1Vs4Wi/HLwjjhXkSDJt3A4Q+M+nkgSgNVU19PXnqb
gX0Gr96/GWN3ZXpl4zjDcdbVT54uuVWd43D1b8FNS46JhjAqSigMB5GrbyvMeytgpARlmPMmYeFf
Qq4WGymDmOE5AI6qUafMLV8YR+43jqQMWboSRV7d5gN5irzNtmiAtGcNiRjdfa31NqIrgkloPDNH
/GBlyX0Cy6NO8i9tRIgJFMP+TYymnxKK63JL8+KSH9SBKSv1KvULyVnAzPV7H9aHwmRZkwi4EYGj
cC2RUJ7bzZtQ4h1gMWsyrWG/9oW+KhOCS9LBPNR1fu6LjFYsgRJg3SlFG7c95IHuA5AmsH3wRl/N
UnDgpMRzqO46E31K4OXsV8SM7JueKtS2xueWPSccXMM3KHJXmV2fmxGCWtQ84pJ8ZLLYR2c4hDyC
Ru1tqyYl6Niml8T/eiuUvFDIlj443U0/QocFSQsaUs9JIi7flW2cIU6cJzWbxxCG55KBcah69zoa
0V0Mzo/b7jbrxR7fMN4Yg71kWmDUpl3BtM1umoT/wJDWr97UEJ+WzIvRXtGtpF4riSxGS4pGczNP
y/djiZs4jm9yVH92Lxu4g7XX3OI9z7ITtQD6fT/sOlVdPBp1AO6DO1Sj97rubwoAq/XUnzptfETY
+gmq7t2Z8pu65HBOk2gfGfDT6eXSD/Oe5qE/mIV5dAvnyNb6Xk1iiUVwIMQWN0FBFDNOo3ndueFL
2DH2XpMjkAhxahdQXelixQu0jyxoXiCXcbECpx1y8K6yuLtEfG4metoV9GZ6Ye2o+23Z/gDqui7d
7isNaYpnnSqvk8P81GBBmdAd4JY56Govr+8iC39KhMV7NtJdCmWmsQd1a+JpORO+fAN+LL9xevVS
pw4PnY0RwBu6Q0RbxdPcWzFTj002nowwOOlYF8xw+KXHPZTJlJlmDIWqGveOne9VU+r+FNt3kdke
LJsrbeRFz2atIPcNJHMVkbWhPia4s3XnY2H17zS1UBRgisa9gSpU9pQWU72rWxpLZhNMjzwj1jZ1
tXsVdpeJhPsVDxV9PdF9VCU5PcuirrAeWVPx5DXeG3T6egPCqFjDtCQxPYjs7eRQRttN9aTb3Zfe
VM9NnG6Dil2QOZTLmA/PUei8OGWCT8NGzJ804iOoIKmO+eL58iiPxamuORKxjd9Mc4iYXxeveBw9
v5fpPU6MWyJKPz1nuhqOfVFMkfqgWJ41CYtTzOydhYadxRpqDCXBk24R5R227gPMBYKaiEtifRMc
5qGhXh2yriidSBHOkkerss/uWJvIcgpUSoqHK6aF17bTr8ZSZ1zpv2rbBP7c5M+xO+w8PIfmyiIV
p+N2TSeL3xJfjrFLO+PdtojuIAxw1RDGuVFopys8fOuwolcUmEEHl3G6ynY42DXvX4zlIRXTS1cb
75Iq2nJ0XBepTikcG29pbqyJEK58VJpXAcUSQjtk3kqh8KZaVmw00k7IgzOGVdQjtXLonHD/Hw3Z
HIwZtabJqgM5WZ8iDG+dgu6i0rr9iELvj9LLNwyD/EokYnxGrBZpY4nPtgxRjdgMhDl51MnuYtCd
zc4cVzRzH+LJWtVt/Srhb7vAHXZRKY3jNKL4B4wYAWU2Gp+eN+DT0YnpfnOpmMrhXfPKK1Xfm1F2
H6YW/sBGCjPcc2NfM1S1rWt6r3ZCPELndDsZF29ZhN0nxhzjdQM1m8SFlrT5PndJMbAItZo6s96R
43O0FQu1BADGVWJ8ibPIupREe3HgK1C//MNV3QVx5jnrrC/b648k7vp5mH+1Bo5AMskMn6vjuk7c
gxfN0FUpGYuWDJU426CTGMdMjO8W/YkN8NM9FqILDxGiWBzdt1CHVqHoDoNuX8LI/nSn+Hn0GAEJ
BkHygfbezkNLkDP5HoVN+B3tDxV30OsJCPf0aCObuAQA2mxLzqHZJRzZmax1PoUdl2pOcwSYs50h
evdh8kZ1ccI4dNCc4lIk07wG462tbGQVvZseR3wPAFjzow7BfJkv8J2IiDm9E6CN8S2j8RGRUdXD
/axz5lKLxDvE9S11/QfHzd4zosLPa0SXUDkvoaT7LOzxoir5mBl48hOLqAlE+vuKHfiIOYTDghYm
Y7PoC7mkLNLoEyOH6Bczcoobkeh3U9M3e65SewlsaDDD+6wR01Fn7ziM9bTjvP+qQh4aFYvNXFf1
lhPnZqK7wgV/PAa2+YJV+5XzlwHmETDxBKE5KK99nN0XiuSxoQ29beZZK693H2aRxccyLXiaOEl1
XR82Mbc83+Cml6TpfVbEX5yRG7fKnvV4Jni3JTIvRfUvisEnJs9bl+NwSvgzq5bDbjC0Ys0x/dMs
dTIresxDEy0USTvXn6v5jSZ8vgxv0JUeafMy2HfNyE3xsU1+lXEfrA1+csxmhNwEbrTWKe+p0e/R
UBDcmHL0DIjBLUcPsioxk934Uiuw+NygFiAnb3qirse9KrdLv5ywBkxA+ng72PEdvEd8USQtCMz6
Yc60Q6rKNcmnL0Wl2DSD4NriUljpiDDkw/RfVaUfUmQptxO3sxldZNIZhKoX5k4b0b+MiT6jFZBR
4JR7vcBQ4jjpNcWhuJKJ9QVp935OevsomLPHBWxz3DX060zMYjyefCZSCPypNs+hKA6GCk/THL2Z
bmct2Q+oW7UAGp0NT0HgNH6omf25JteGdgXTpUaoYawbizUuITTcAA1JeiMOVNcvoev7qZvsq8oj
exDxcK313nqEJDXM1rQjwW86GjUZPLYF76PW72PydqaUTb3o4j0TNS88ckdrJF2JYaZbs2o+hNCu
tTT2HF3e3hmt9VhhCBnG5posOHLgSMnSt9k5Jo0O2nvbQsqbRHQdO6TYaynrR6WLDwX5vrPBCJFF
oZwOGn1vvZpBEpD50mIqLInxgr6MYjPJHXsSBNaxQANoSmPraqx5ZgV2zICgAULnN0d1NOAiGV33
SJNpx511HU4pb7vqbmCHE5lUZt4lqrT5zqznu9oKNR+//M7W41uo1DtyFHkUc/ujwsC6T+FKrKIh
evLmqPOzqj/FpHuXkU12o9i0qYgOgnEIn+f+0BZAwSM5fcxBRLVF7HySvzlInuTjdfeRpHFh4swY
mu7ILY4J+URuaocOlUf2kzT4y/Jc1t1DV6fHiSicNtZuCsMgWB2EYN5/EhhhMwa4VITirRchF+Bg
PLTcCjm0uecskVDgtswMZahjY2qL8ZaWwl3W4R7onESsFhw5ibokiTdsn426mrnNSEE1HcvS+FKG
eYVaJ9buEO0IQX3z2uFa9MTeskbqFTkrm5h8e0wn3j5KEasYB1iL0eEOKzyqhKVNyNZRXwKVAqlW
VXfS6LWtW9qUOK1J2SRAg4CDbhfCDmB+3tnauSmY0sp2vRu9B3pyMWJcOtQVeBK9T+WiJ5Iztcto
0u4iPJp+hdT2lDr95Le1uWuRITriVlf2HP4MqvJcyHogUaXFqBY4O8rorQ7Sf9XiTMaNf8ZhTTho
lPPfFCNGSnVmPmp4D/tB7cnyoW8SSGI+LIc4z6bcdIPzVajqJtXrC9MV+87Sj3nLbgCL9tUciD0a
hxJcjTAyTD0FamVTVzcC7jxyX/VW0yMLcveOPPQQXpR4SDnpLuaofWF3ezC95s5I4/OQuFjgs8q4
18b81h3aZ6yerECPe6IE3LjWJ/29FOq2F0WyQQOAShjspso4kRPJ5HMzJadKRE+4/3pS0vps05s5
6e6pttYqNz6PJQ8LrdgCT3D4K5cZeMxMl/iN4WlnLel3zJpA8Z250YSZ+uX0iVqRuUPVFcj4ZxtY
HZJcXe4zZZ5zBCRscRhM8qnwuWT6mD5urWqEkOjMwMjkrgnMjVfXJdcKMn70loO1EFx5qrDcIRIT
FjnUrwQj0BZoUS81Yi3mCY82vfKUsWrcH3ikyYO0E79Om0XA8YZ4E7uR37XeI5544mJSo1mHS15l
bzNwDnbP2KcJlbdHNqrCMbMaNBeYbvxutuW2Tvi/lH3/ZJV4Hcjfs5Y7EEQ4rPJrMyvpqLryZhAG
KbbMUDB3uF7kOpYKUVOjc2xaBVzfNjZ8C4MftraFAwHqs6PnN4XGud2Zw/1YGfEas/K0y1pj50Tc
VC2z6BY3yVPa6PdFQ005t4HwJYkbK5pIfuNEGC40ca7dlJRKjeugMVe/xji97wvtF3DwEoMOMwgu
Pc8tAXabShhfFb6XNBpeB739OajsCfZstJpwbgEE2bST8bMT9G5D0/vAk0eYx1jso76Fcc8Xa1TT
G3AHgde08LbQ9ckRM/VhF8SJdhxjtIbS5hYVGNXrLJkrBzj3GVvuo3DGH3RhWHzAmPuOq7Pe2Td1
n09vUEkOvYjZnPv8Hd0yXBI/ws8ZL8PKGuWX6EW1t6b6nQiGAwb+VxnXn7Gwjp1XXhrT3gNkOLmh
eU9hYe5mJLTlnNwz9kL9P1VPWDYoegLxJOMm5Fo66OegjXah5x5J4F5RpZWHWGj3QgTrttX71eQh
Srp9+RFM6U/Bd5qXEkNRP0DR0u/dzt5ruTz0Vj0C1Ee/qJWzR5TGy6etoStiZRPpZ9J4LcEICYNe
XGztLqnW8Zj8jJegrSZx8zMiDhmJMqVDKsiCllnNluJS7wYa8XdiMRxrysjw08bjrif7Iw4oJ23H
2Hr9SKWSBzcZ6N7VrFNfEkO7JigD+0FFU7nKPgeEtzkoH0TLH9Pc5sagMPDG8DWuy2Prcauh63uY
MYjemF36gvrjazb3t2pMOpJkMGX0oEoJpGxOetfvjNlAWlEjXrXRPhSt2A8kYPmBR5JdYb63gX1U
mnvjUZ2v7MnZT2ziNHHtRZ53fQiQld9II1kxZXZSVbOxTSzQBtr8OqmSY7NIj6nCZgSA6iIzmlaZ
g31izqb3igajjPKLsLQLd+/xkEjkYMSNXTHREehkyOFhTInaILR2+BLZ0MC7xUcqw+HDjEfWppmG
j62HgUJZaYJz3LxXzXgdYjhdZJUupENMCulGcysGk3s045lgnsuoqeFWKTiEpBDwuTwpp+NItKxf
Z7mzrWyvId6yD2i6MiPDutCrz0RJZxsZee07QWR+hHXuXDImWe9TPcGblIcPhDciynujor9tqp1w
jHBNymF0CCwv2RGmMt57aZyecaK13npoEDFBYBAjPBldoTZjSRxdKGuKe6bbEjzC+jnRS2ai6MMl
60ihcoW0Og+Wo4YndNFo3YemeHH6IDlmEF9uJ4VBLzLN+jWao/wwdG1/aGJKidpsWiI/CiJqs8A6
Gf2QzLxIX2LWzMsaJ3aTnmzKEMt3iyz9UDKk3spCmpxVUr7Pqcq3U0/GZKfaZhdZTf1RBri0VzMx
i9C6RUC/14lu00yEN7HZSp+BlOSU1bi1KbBsJsigYxOykFh4HaNFOzMov2lFOZuay8sWeJK81JP1
0ytIn3Mj5JSsAJZLHG99xbGPTtbYb64s2i1JZiLnK4Nr1Iow3TJ82/oSGh7BLL017idD/CQgkbSh
mjB6fahb1lUzNv4gBzKCu2U6oSnbYqcaskfZFWimC7s8IwU4mwqZ+4Aoqbiqg3FlW1PsXdb4kNGQ
2UjOw7VgjGyPdES7Io9THVnH9h6SyWOao6nbWxfLAndpr97mcSXvU2ZZtmlqhT6l4RKf1i8OxS7+
tOcas8PQay2nR8TWZNFkW4cSVx7yk7wn3LY51eOs7opYuL5gqp3FWYZXbaaRkwYRMZBZtAyOZBlW
EivD/VuW7XVKgvnq9OPnmOjZ2RGlu7gsuPNBHKPraCFrmlLdDlY43MhUG6l3grxYoZGPFP4hBZYW
453+r2F1rALKxhWJDx0hEjOwPB1NdM1UV8lu2I8/tYx5+ypF3ZQe42eF7KatGGZyCWFxu689Edxy
1RVYpTWXNrCeJeqXltrqSdCE3EZd+uBU9CBULGGuVXXwMPEZ1lUW8/T+fWT4z9lNwNwQ5QC0uGBr
/5uZ/18jw25os7HXiXVoTRTstT7nHCE50RLCTyxH3jf6mIvj3IXauGkQW//BBfgG60B2wiVgoJHr
FugKpnd/Hx0dsq7wYlfXD7GmhB+OtJTYsJhM7DJtPRmR/v8j/iyvZ0kIRmzBzAdj/vz99bBwk2KT
WBZO92jiTq71y6+bWiSPdCPs6n98u98mch2COBZyn2kw826Yjv5tINsb51qVdg9/FvnlZGkT2c1z
RauLSe2NHfTyrhW0lv7+k377Tv97UWEbLFkdRj/gid8/o1GPblfk5FlLy0L7jHrHvZszQTs4cnMM
9MU/aALfABf/vR4UWRI+AByZvOLvr9f0NXNbzGMf6nZ03xI8I/neVIhF279/rj9nqUHaOYwaw8uV
NqfE76/jmbXgqsH8mSrq8Q0/p70iwxOlavEMPP39tczlj/0+Ss60tu7oNsP7sCvcZdT8fz0X0+x2
kRYRUNhwiqR+N07ZdRgrjnxjzUxV9xF3BlemgB/+CWaEc8qbtP1Z99GAkJAMDIDh5Sg/+iGy8N1H
3vQL4bU75iGSyL1mhd49fkKicCOb0Ft/9pr5/u+f4P/6toC9QVVcyJHy+yy8w94+WZHuMfAp+p8J
6ZYR+uY8/AjyyFb/WHLfdpFlCRimBG/AxmAzf//tp8mMmIRnsgYO+AH68ljmjcR2bQ9LpKQ5fxip
3QHBwUnRr4q56v5/D/V/r87WZUBf4rMymPT7bxWAeB0aN/IOkR2mF7YtXiUuKa4CS0zXv3+tfy52
TwfnaLLgAZJCkvz9tYaEyHiIrPJgtKN8neepoVUatvW/vtE/OOLS9hZcPRujB0aPp/n3F8IoWwLF
KOyDk1KL71pEJVJkNKK21yqhqe4bdSifMZBXyk9FTRKg2WS3gxgc7RGvMPhocEeChgtJ7aRgjaZD
fz43ZjSldG4+/v6t/Pn782bx5rKZQ8DTv58iNes3sBegiG0Hza5Z7BhFonWHmHTvbU+vE7sMpgUz
JU7v769s/Led/fakOohCtiMI11jiNaxviAXE3JTUUTptGuz7a9RO7rGRNlekoRkKFGlsWn7dq/RT
ZbVFh5KpREZ8TIabKbNtUBTFJMxrkhrFJxOF9qs2kNG8lmGHLi8YgODg1wMuGZK7y7s99O5N4lqK
ybBea/DzBITprfkFPbKM8mjAKKkzkIYnpjWuOcGM3qrRonnChiAJ1xYZZQvRw+O06+M2fUwcDIb7
TKcZtmrLKSBrtQUoS7rMaLcrHGXlgWGP3jzOodYmd3opEMkToRzqRN3obzl8yHLGgUxQmO4xv0h3
3/zVlhWGLBl69atpdFOxTzCXRr5oaibeAWIEtGRNhhdDEma2eteYGpnMUkxMjpcVCZgVN9FLivE+
vKkzWkOznui/RJUbl8JqnMXtWjsfpYoQY4uxbS4dA6zRWmMTQO1Og07RXs7nktmssntUU8stXU5u
Tay4cMRuGQw7pXmUO+vZ6qfmILskPvaoC+VGDKN5oydDTnhrknDtHhRuCJ/tg1/UJDTlS8ONW3L9
xn6y0gNhfvJe8hMhpRWSAgP0527u0692MuW8Kbhn3U54/n6Ngc68IGwHpjlnO8mhIMdGk22aOqU9
3oHvfSmjXl0KYiwT384bEiyqctTzjQRNcCGuAhcLQRLkuTF+yNAkUzluSi5bkT1oBuFEqxIqSrcS
bsOItyWLCu8UMZLRWgmAqCvNaIti7fa9d9S52tm+24bNhy0qakbgV8OPvz8Vf1wBHIuDx4MgpEtY
KN+JHIUgSMcC9odz2CBMO8/c5Ny0Q0VVoarsqcVI84+L3H9smW+PIQkjcED4Cbn12N8eQ5lOkRwn
FTCKkOPZYAqIJG6royUYFAG0C6+3phORqvjk4zHOfzlxGz+5cWi/DExcENMtx+Ck4px/mxXKxn8r
AibMBfaYH6NrBv/AlhjfD3iLSCCAJfBiyONzoFL9vr+WNMVN0jvdQzzbpg9zA0vfhPnPjfSNYOof
JmtFgHZv0ekzCvq5M4RgFnTx+Pef6o8DhZ/KhevsQq0htU182+dtt5kAoSbagdPSho9lZ1q4HeMW
OervL/SdGOjA3+euTwoKZ7VtuvLbJ8662a4pfoJDkWmDu7J6b5nPY5PsXqOAkYA3gpgoKM05hsM8
uFlB9UJsp7uy034cNu4silcrg+fh59LRYXj0XZiviCMNi3+81f9j+bqGIDQPUJzJGv72ncC96vug
mMOjxmFD+RYy9tgY812V4ZZgNDb4xzX9Gzdp+WaWfAKTUwRKFNlev68FrwhL05iD8EhVSJg7nbKz
A/P6BhH9h7LLbuVYIx3wkC1msEi//ccP80eVwMvzytJaQPILI+33ly+GDnbQKCAuhKo/1lGS+VWb
zH5BbbSGyjftWzsQu6igf5qUXbvK20jf0m8t/InZ7CuFbro2MjpgeA9sMjDzOE7u/vEmlzfx+/MN
YxKAFovHYS5J//Z80/oQVhHr0ZHR/eR1Dm370Yo4w1bSCJxfURNau8TR6U8CXAbTUQWafKHpE54G
aZlHAIPI7FAI/3EdM/58fKgEltVse4RZkDnz+3fXZkU9D4wyH4NyaJ/4h3gwnIH7RxNm9mcUw17Y
esbY3/RlpN7zWbmHzNW0T0wp0SfDUsYX84zylUOFxvPfv7L/bh7fvjKQoFyIl3/x6H27FRcZ/ara
quKjXbUEj8BqTz/dNKYPgFfUWLqjIkLTaphpWDUMy5ocPDn1aB9M1keW2BOthZwmAdMelvOYti4T
8MUUd4nfqpAGcdP3HDxOG2c17fRGO3lzZ0BlSJ2OiUljnn5EasRlk5gN8KTAsmb6/Egd6SYK+yn3
mc9khsKIZlwPFcUvOa9tOdyMeZ+Ar8Ob+jSPM2e8bc/Fm8T6h1VAhBaiuUhK5I85QBxVeqCwTPIh
+G+Qv4NtF0X5exjEWDBKHuND4xWollH8P5ydR4/bSLeGfxEBxmJxqyy13dHdtntD2B6bOWf++vuw
78aiBBH+BphVD6ZEsurUCW+IMuRGHNnuE2EkWOZ2qZ6tG80KgjWuA53gqdTy0R665BlKrwYZnIRl
Ka++KIuQtNVtTee4ocTNtjnfL1aluV6H9OWpMCx4qL4B3S2wVfhwyJYsbIDLMCYsY7oTpURjj5v4
fK0k9T1ldMbg5BSucazx8vmcmspkfDU4L2ief7m93+YKm4QxXNYkLhiTBKl+oWvptmgNAnIQR1PW
tWByL4wfuapU2CSmPugM1QRLB2QbuYODDUGl3YdJEguKA5Q4ln7MLF4ghopiNERMPARpujADOn94
vReD73qDc+g6erYkrO5+JM5BwYT6Ay+H9kRUTmBYopiDVOuuVTKcauvhTwXGfQPTplyIFR/i97Pz
aMMBM5H+R/3zokpxh0p1wt4RqD7E+jTvNrOVYshjRBeh3Khakt0HgE/TfdMlgDj5XxfFNs/BYe7o
nrX9Ns09XKbbotHtn2h6tdqbUrfKu1V2qLPgCTww4YMUpf7UAptZvpMj8syoxqV/meQRowfccanm
HAZYgo7MvdJLcKgW6ZlNDjqG3DF6o73YvXSDg4FQSvBEnzwd4EcgUUlGQuTaeFriu2vTjTTrHaJ/
E0HNyvxfZROo/SZKLRq1WpBXxRqYkfUA19QIdqYSWDmuyNnQ7J2ensmm18j1/9CsGbAJv70PL7c9
ZbHK3a1SBxsXRwwpCxhFsJ2P2Ijoh44AcQAJm41NjCbGmCwknpeXJ6vRfJA09qj/5gfadpvAp+Ol
HNuxztZuM6B+UQkE/kVU7eLAKraVZf65/YQXySMnjYSBiptMyuRWnG3u3GgQZssK5TikRfEJmIy6
iY2gOYix/eImrnYYEdbcYS4E/r3Pms9lRMmAqcVSNLvoElhTLxMvL6Ebk8DkR873d5sKpet4oreg
GmXaEFPyfZyuXbdEds6UWbeH7YlDScsYwsCG9lC3QwpQILRoZvMHLqNwm1S1fY/8c7LWyrDeLrwp
nWP+95n7+IGA1KlGgTPQuTsPA11XYeZYiPjUue6zUaEAVZQx/u+QUn8OnqIcYNEHz1rS/mFkpXwr
TAB5VFniM2CRpQz4ozlz8WNMOojEJgOX2NmFbMW1lSMoDDumKP14Q+FoBCvNzCGNq/QQXkAvaBB/
ASC+iiICQMlOkv2aQtpxn+Om6r4ow2h/Ijtvg2NKv36Sd1O8P4GnCEaOccX9zn0md2WawyoKXMNA
xkNxk9e+C5hk2pEX/+fXZvwm/Cy8j6q4/FWFwopWiK6hCYA4+4BCnO17P29/hvmRnL4CkVggC0nN
Qwfr/CskzUAKoQXJKda95kjbeFwXDsTLNLMrdJ8Jy7fXmx/K/18Pn1wULxGmtudZWSCHqvaz5IQd
Sfyi2lW6y2C7bptJ8cQNejTzwmJ3e81pJ80/Lu0/igaTRgCh4PwZpSuB6OkKRyFEE8yxS6gLtgVO
x0EKIEYZYOPHtnXnFqbx1BjGv172///IRATue0Rm58lexVgca3QeOZA5I9zIt3xEaGAkrkLRJ891
XxoL3iZXPqrkDePGoAlC0byCjbNRlq5mRSdbccTWGw2k1m00YJSiaT7pUaUvnOWr600XOkLe0mBY
dP6Cx8xEma5K4hM8n0FsajYU8CVSyB/QSMOf0htUc3/7m17bR8CJuUjoxDOimmVQoolQw2mgExh6
hqAWl/tT13rVg2G53+IEBZ2mZN54e80rj4k4MleXblEw01M+f0yU92wLAcDkxDR52NZ2Gd/DLVU/
g7ktEJ0DPnF7vXlGOm0cGr3cYvgkMIqb/v5XCE9HN2J6UiSnxgvaE6W2+0WtUSlLehPsxu21rrxP
nNk+Li+SMx7ufC2sLjxdGYqYDj1+sKlX2VsHetzXaIA0AZaZiAehZOGFXjmYeA2yY2huYLsiZw9Y
gxqPiHfxaVKzkCj+mC2KClxqDaiYngkVzba4XXvk/LjTFrLFojQx2qVybN6j5j1LCkSKbGzbHPL/
82dvacNlQxjGJyg8/XdgSJMG2ADHn3m3/b0PteJhjG17AzS9/x9Oqk5dzCh7KjvmxuxsGmw2qzY+
GSjvqysX6cKdbMtmFYDV/YVAf7FwVK/sKeZ+dMSncaeNCuj5s9IHTVXUdLjoEpJarWHYvzLbDNZH
lEj58/amuqjBP94sw00qceoqhnTnq9ljUNqiYjWSou7OQ6UV3HJjRke3a5CtSmUne4h9ofFep3Z8
SGMDrUhCqPIZWUVh7AX6tgoyM25Fr81vhb/w+i/fhjlNaxgdokpNuJxOxV8nrNIkVSagyBMaG+pj
RxP8MBh981kinLNZeBfTs57fQjSTGKPTVzS4hMxZL4f0M+/UrPFPjmkgZYNOynAnkFX8E5W116zp
oeXHAI6Sv25FVOhIz4gMn1424q/bv+TaQ3P10rAxqHb1+ZVvuKqG0gCNEaOQ/i9SFrXa5j0gyRW4
NGeh2ruMK2TElFWYDpDgXFS6TSe0zGT4eWob3WjvOtEzaKIZb7zVqRnHa73xvTfbkf1Cn1ubNvL8
dQtONSbeRDXrIv9VoZQDC/NPolZffD0D8wx8eOWAjjqKCqBlBbzhBfVf97ePTMTR6gGpUJy5oMqQ
J14Irxd1AT+ARpSpc2EZ+qSCfr7ToJ3AOijc9GT3eXqyABZDRGwbdR+jz/cfeq1gXH0azkCb0G18
N93aKtdZ3BSA2vqmFs3h3zcBo1kMrgVb4MKDxWuBdqDQF59QWASXBq7uiZ3yNe4K/R9BAIA4bP6h
MTjN4FQ53ap/nTHLCDIrsdT4VGR+/ZYGCoD5LOjhet9+oosmx8dCxBgdaxmondYs2DQqZWCOLeFJ
RT/L8/w6XvWmmX4zMiHemwHppXWVFu0TRXomDoabb9XEXrjRrnxnoioB1uCRgZI4s4ji6Z4e4qsZ
ngT7oaLXhrWcBW/sMKggzTyT+ZIm/GQPi6LfNwWkxQqg0q7V3Hohtl1mK/ySabxI79hSL9LOnDIV
cRiSQC9qAbSMiKgBWHTC5iv3XffLRJ/y9+0vcOWsk0MwbAWFgZPdPJr2YN4hO3nGsTc8ddeFGhJl
aAEgsuRgi2EmqOfg17UUV6fbeXbQz1adZS5d4yeWbPjsmWt/Vd0uO4RxjApj6kBNEGG5NhRVO8ap
+S4L/cUt4uauQoeEkstoUdrO1OiOtygXNsJlaoM35tTdIufniM0NECujEBgMkbtVAB9eVBm4j1gq
5w+D6puT/JDdHJFk1Y/uWApvbRdtni78giuXL2MjTYBQoaGFt+B0D/x18MZcrcrY4sUIy5ffoM7o
r+WglvbK6+PyEYKW+jBiDyRekGBAPth14HAcnKr3fpRhUYDXdZAx4MWVUJPRxhdLadeVDUrqRzTk
mNAOnduNu3hBmIVVgbiCdvtq9mr3WpllMW6GuiIXcrK2UBfC8OVX4eKbfBa5kASJ/Ox0MuWuNTA6
4WnobFKeVhMjAjhJa3qHxIbbajV16G+DHDcmhtzQg7RhKeO7EiHQdaA1o+qWQ+9/brroFJjAaSaE
umZok20V6pNNTHUcDLZqVVZiFSa4fiPJLNEAcZHPaWB2d377evuwXv0dGAWbpkbhhoDELC7bzZAp
Wd7R71Zj+1PrfO69hqE05tMbFb2/bQP7XVU2NnYKJRLEbbfQCbg8t9ZHyg0BBnAOB+V8e5oFteJg
WeHJarrc24oS8Od2aPzWXfjo2pRZnUcIViLa0QykQGW3na9UKp2NtnYOCShTbRpwIv/UI62z1rz0
3WjBBHWDAU9Jtd5QaIBLOozMRLKog87locZCkvp2+91f7nx+kAO6cup+MVycPbos5FDmihaepKIP
X4zChOSqA//24OU9GDAWF171latxMh+jvpB0QOgJTG/or1CgwAwM3FBGJ/h65mnUGPVCKoQrkxeI
x7bo7ePA0ImV43fGg9MBFHbsTln4DlO8mX+GyVwIPxAOPfC58x+R653nlaoTIOWUFXITJ4Ye71rI
WA0gX8h+C8tdnnXBOBI7Mab1EwZp2n9/PXOk6ikGmZmL5U2e7MAO4+bQw/zSfC8BbA3S3G7q4ai0
RbZTWsytb3/ja09LMgIYkZ6Tc2Ev2yP04NaZFZyQ/Waa4JnSo4GIctRXG26Ss/Cwl6sJuncYzdES
AeE5tzet2oGptJ64x14tOECRqDX8BPKCfn4JPuh/WA1XzKkzQa4DOPf81bZVWbtKmShHXS9Q0Cm5
ZARoiTJG57ZkSy0cl4/teb5zBEMr0ilSO3aPPgtVDVG5lbAxj2rSq29aMZgAaSCL137ff/dpOUGX
x1kh2waWyH/2OiIy1dj7n4Iwq3gBTuw+onIMYcePhf/fQHeyXimKi66vTW4Nh6lPYKQYudLigpaP
9bPvQphYaWoc5Bt9HJN/dH6y6cvRQdJ1PhWpKqOC8xeI6AyuJl3tn2zPQFC7cMR9iNToBj7F0lJX
jgF3HchYzj9BcB5rMFMqEP4GQgD+H2XAwo7xB0CeSxePSuXo915lVqhUmMOA5H3U+/EnFNoXI9BH
k3P2CZmvUgJNP4KAPzv8boV9nOTonfrCRN63NT6k8DrvRe9r9BKLPEa9Nq2caI/pqYErQAzfokag
TIEHGXt/kEwZvzeq28enoJbte97CFz+wN7PwMFTW+JT0I2iToZNuuy0SbNBlnAdvA6Ar1Ehy3aV7
7rjQVeICE4UNggfOz9p3s4dcR5+YgsRK201oI8K1U3N7+KNyT/crtwHkvqpLjbhRB4zs2d+R80S7
WJEM49LwR9aE45dWMXJ7LbJlmPiVu0tMtYwzNQ0YUM5bZIj32yGde/CzhSecTVWSPpAaKTAYmG9Z
8hQIvQ8YkAcWKnd4Sdb7iRF1TLs6ouE7BjLlQrPzT6XixuFCiTGlS+cfFRQxJxNg78SmmHuKd52d
O7wb74SHl4/MTjKGb1rbt9keiWDUUkOrrVBXz9R0YeHLjh32n+Qs+LbRvDHl7AJluGl6odf5J2ng
oupHbn+SiNd0q0Szc+TUFCVZofsB96wbFuqNy7TFplspCe3sZIgJs41sBaqaFaxwrAOjPjGORRAx
MjJEuG/fH9fe7d/rzK6vom5wRsQS4ShHxdj2iq3c5xY+0WPeNrss7r/2SSIWmiaXt8iERSEu8U1V
EFazsJSHjCXQrfVOSadlR79XfsFMil69HLHE2093pT3DUlxWNr1fByDALCdDOUhJXFB2R3ThyIOk
jEBFqvdFlEn4QqJ4hn8X/UAXpd9VsYzuldryv7Slpu4Vu5SPt3/N1eeeGvvwcsiQ5lAhKoUQz40I
UnFtR49jWJSfGzsaHjIH57/bS137rPBLJMP1CRdvzpoUZlIjvVQBLtTDFoWj0kIQzwBSUNsV/FzG
s3B5lHbhbV/eAViRSVqwrEccmbdgvKBIQUySCnV+mmMRExYnXnb02SxTppBjouLm0ORf9bGeZGZq
7Xj7ma8cGbgGNNYhx0u0i2ZHppINLWk5QjiIgDuuhlQqL3EfogZ/e50rn1GjmUWo/Ej65t1mSnk1
ddwSISl0+ZDkLIv7onSUNTwI78vtpaaTMIt8RN0pBMEVIgjOPmOjQFSWsWMfkVQYmh28Gv0nmhDj
59pAv21VMjBfck+U02uarUklrzOj5l/wlbPTadeRVDEdk8cwaEqm4AVUujGqTbApppa8JGjDolHQ
eoa3VdLA1VDAM+OvVuwkz4an+1i9tBk4FHhB1YM/DB1KdpHg2PVt+SdASQal56ZAlRFG8crLVfM1
ipNokzp3rW4VawjjyQ6hqvsKeUU462ZnfY28FJLooGm+/gnjodz+3eF/A+EgV0C350Yf/RgyT/ab
BjC3unU6BxGS2EF4DE2ADs1eHannt0bE+pdSSoDVGEvZctO1TYFrltWZ3WfygPR3H9uNQEzQ9r9H
r+Ho7dD01XcR3gubANePvUQpw1rlCMy9MEPP7i0Dif0RAg3yklrtRdtI0YafnHHT2mboXcu1a5bY
6RQgeMDSmxrjNBentXsGxEa+TyjF/V3K+KveBh2NtI3S6T33W56o6SYA3oEyiu5Pcrx5V75x7/TD
hu8e/0iz6d1mTnufibF6tAo86Nb94CGZ0NJs/DzidFEsXBRXTpdOG4V0ErDHxHQ4zyURNNNK3xDu
sR5KRmYePIJPlp6IhYbxtYgNk4ZOlgpyUXXmiSSCPD2KsjDWavwHUVxsYNpi4uHXZbdCzsLNH3rM
w96ipvbegmrQnZ1skqHGFCgSD2MIeTpelQPc738/9TpgSoBtU+FDj/n8+QN8e5q4jNBTEx5wColY
Zd0VwNmGyW7x9rG/EmGmQYZDT43DTxg/X6vTvK4DQa0cYwx5fpU93XnEIU3lVckzeJu3F/uoAuYH
ns48w23yDfwzZ6vhBl4qMTIUyCF6471honu7Thp30Nb5mKr3KtsLIaGxl2964DvvLlBtSTgHZrKq
kXrCnyFIS3wnlQ5FvChGcBuTI+RsIc+O0W5EIj3AJsY3XlXYQz+LNAmHXYBu8ZHmGLWRAKiJ1oQt
mp+uSCMNeylsyje3H/Ji907QH/CAgrsXG+j5G81sRn7CyaJjmMYuShyKtS886DIL7/ISDjWtw/gF
ygOjT0ry8y9nBmGl1a4fHRPc+16UchjW5STGVwzwrTMPpeEIMR4Uv2p/1Y6+im5U/NJjJL9BJwnX
CC+31jDHwh1wjWqthJa5QFWbPubZxwYbQiGoY9NKVivn/FPHQ8wlVxhOFUCG8C/AreR35As+Q5L5
z7Em8u2YePkPCKXFAuPhYleztG3YzOc+2gfG7AS59H+tvg75BlCe413kRMhfIDtbRfsCpMGP2198
lgFN8M+pIT61pLmtSTfPv0QxZjRE6loehl6j6UOeJ94C3RfxXo3QnV+H0Bz0dTtQD+9vr6xf2WxM
ZcCpQ56jXJnjVGyYR7RQeFBUKLj5YoHWwkrrGMGtjFLn9gwjnBBWqvDIyNAoAzIDQ0TiGIOB1j71
61e1rFHrLN3UQbwtmCy+ENEJ1a07Yc0/o44cPUa5PiCTBM8HqyqtdeMNSujioXGiBDUADue4F6Ic
x38Ng9NHZI49MRXIsj4OwF/tLlCljaJkdXR0BiTq20533a0fun61jhowFv/DbgXZykkilYWKoZ9/
xMSVjkfdHqHZqbrmLq7bqPmEqlDtYOljqDjINHker3AZKYpXHfE369/jxoTTpQHFQN2hkX7+A6Ti
IESWWMkRdlA1rHVdsbCikaor1rc3zZVzCVwVII6taQ4O9bNSM0nLVPpIVxCglGAv8oyKEup7iCqT
7UT+MesqlNiLUquwm2yDJfDYlbNJRUK5MI1puedncavrPebGfh3CKk3xzeyN+JjHI7LsURAs7KAL
ohZ9GQLwNLkDKAdYfJZgBp5KyxIy4bFFgh5uGG6IQHCkT5FgBH2fnUbLxp6vz4py73Nn9Ju2ipDa
LvMMnGRXVjQCAGWhOzJOOv6SQ/1fyIWM1S/2zc6688fO+n7781yQPKcfzQ+GYgqEhoH/7EdXTdeM
g5TBURnSkc9R5pu0gH+tsDMPpYqb4lh/TaIGzdNaDRrenloWOw+Mu7muKy150lDGCzdjXpby3sTx
zTmFtBRxctJrmkZKOKkAwrIJt5FVm87aQSq8m7j6pf3NkPm6bGLk/sos8OvD7Ue79ukZENgGcCwS
/3nLrBrQSkt9XOsUEY+nuu/htzd6/OSWlrtwnK8txQbnOBFAzIvROZbbKs9mExjDCLaG2fWpslac
LlYPgau26sLhvXKmHJpaoDLobdGZnF04GPV0GFKJjruubh5Ks1T3VVOKL8WQ3Pua2R8M3eiZyMGq
uv1KZ3ePzWZBv3Uiu02Ar4vpfF3aA9V33h+dwrkvU+QuIzQutgP9lFUPGOdQe/2/gt6nNZEMRVKC
YwXMaLZBzVYz/ADphSPc1fZOxyNkKzUQTmZnuxuBdfjCt7x4uSCWJizvx9iB4DwPzeFYjGjA+ycc
P5x1nhfGwRnzu3F4RpFsZQ96iGxfEb7cfrPTU5ylLx+UGa72CdtEpJzHKezA1aT0opOARPPZHKpq
j7+2POA+FnGhttZCWL66ngRQRSlMM24elk21yhXhNOEJwzX7wcnH/lVpkdo1o/yVwBMtxMaryzm0
/GzuuilhPb9uEGjIUoVQfEJY0jj5ho7UVzgg2Vx0ffgSxbm11P+79hkh/9FbZVKoctedr9iWTGz1
MZ1GdoV4D0Sp/7az2FihpeytARPhoMZMfg/pyvvX08mnBMFBljYN5fn3fGWReaPtdkp4YnxUrgYX
NQ3qnP90tHMQufTwd/zQEJB9uRDLrz2ycDBXBzcBHnSenuFEireTqOOTkwXOk5Y7SAKrmr0ZUqV+
rSpl3HpRUm3yHjvl27v3Ii7wyLR1SSPoR1rGnJKkcRuOYQaAGSzblyIwEfPqdcS8E9/ZD32KHGWL
Y+HtNS+S0WlNLlrw2TpgvDksXGiu5qJKAQKLccs7vrCMnj0MiPp/37oU63BSwMHZqPPMPieRFvnl
XA9PKVr6u9iVYpJvdnF9bvVD0Yhmf/u5Lm9ken1Q6VDdoME7sW/O908chdZIow/gEV7Ua7y34KYq
47M6BD/ROLlD9x1fjrL/nAfVpyGJ2i0S+gcUcO4CVfsTu+Oxsu16Y5kV1VlWHUYcjFa14j52YTug
2gBZoMxlwgVvOpsgByERWehC3X6Ia1sRAD0NU17YRKI5fwbelCW9iq3o0vLCEb4t7rICrcWOXhek
tGzYljVWjF4RLs3qr64sgUzSIKbZok1//yuPH7oWCEwMZBZ95mrrogL5NOjGeCfSuEI/2/QR/CD4
4BseL5SB1w4B1zKjcofrChDK+coAZ4pUiarolDf9N7sbm1VYDgH6rTbG234d3eHTKRY2y5VDQHQT
JDcTPBim7vmamTEB32IwSqbRYXqNZ4j+X40vyMLtdHUZYACCUQOX0wdU6q+X2tdolNY9aEc/cxEz
M7UGM2sTU6Xi7p/3DZwE6lpyCwgR87IExzScdTIlOiFCWq1xJm9XOa6+O9xT9DXTBLRvJOp5cIq1
hTc55UyzC5hpCtU/EVRTgZqev8mmaRBJZH6K+4CC2TNdX3wT7EHdRrQfGfvm4brnXtuFIdpobWEu
MeWvYkzIOshUeQOUobNjH6DML0Kj5dpgMPVkt4m7KxQ0TFF3gLUugnKrxJ3NULeHBSOAweJ8A/j8
9vu/9qHJ7AB8sJcYds/20zQDIesBWeOXLq0vhFK7J1Otk6Vm/PT/mb9t7inkySZAGcjW87cNt7PM
jSgLYbw0BUKXitM8axo4JtBUavM9QjSGchR8e/y/PKBg2DpJo7H0LDzQGZOywP7wFHhtYaBvZ+Ff
jc5WtUCJnYWhSQ6Ni2mKfgD3Sedm6Uc3kodHUa0eM1wHkx11ozT37OLWJfnAwMVTCyNa41ALRU1p
dfPX7e847zazPoW9jTQaM1YUwubrI3gRmYMwx6OeSzRM9Q6IBEp/1euAIKY46vDMT0VlNZiS5MI6
6IGXuhjo+ZmBOksOa7ZtmHUtXaWz7UUuBpaZKokhE1v84rNXoq7HVm36I80CVMDbLAjucQZOMx9j
FyW2EdyReYinapvclVTC8r62tbzBmAUVlCczqOt72ftG+cIMDJZJkHTmt9wTHfIZokc2u20YX3u5
bN2fgMLc6DHQh9E6eHoePMaK1NJtIbwe9wd7aONNFVpehmCw1QS4UYR+u9Xz0HpMygz0JrdI4Gzi
ziqqDcoUTrz2/ajF7gbkDIV7h4fNuvXpWqxCdI//Q2o2i/cG7eZvTaab7qpFIPePlRvKK3TGdIcP
8aGJiwfTHp6zTJl6+VodHZRYODRMmTrpDyEmWMAVPRoGxyDOzXc3DYMXLKBBchSWFmYMBAK1fSg8
nBZ2Ac1g/dhg6BZtDWjwXyjvLdjneom9o5OCm1u4A6b4MzuyNvfM1GgGR0Qn5/zIliP6GGkFISAp
kE8wXVGuQ0Uo28oxyoVYPMdWUkKLqWMPagm5Bpo3s1Ma1Yg+Fkk0HjsKinET4PT5x2slgsDaUFNr
ajIPjqUxhI+NjsQLotpd9t5YJTeFT1d6aUQ0i1bTz+FuQALApmigYTerXpBxADNjR+JYy8E4EV0q
5F3jBPIF6afoNYEIb7lwVmb3EUeF6IjIFFUvoQoJk/PXjf5qOeL8qR67CvvWFRx6e1e1hyCX74ba
Pys142B8RSqry37ejh0XTwsnkGedFN9I4S4o2HWBG71Tjv3R0kpoJp6QazRg3U0YoNhe2T2ilTkM
19uLfhQnf20v+HkM4cjiyWNQi3HmQ270c6YXb43HEDkcgDr1mI3cwnbQYpkwJthfKV2K0lbeuX+S
2oorZMPg/26yIQhf8Rxy0N/ym0rZ1FaDjofZc07xkXMye4XMp/xu9Jb8XSQGgkOMMpADB7zrDfg0
t3ZJeoxcwwp9+z4GqmsgCFub0WSNyS2BXH/mIg6LtwZz/mz0OiwA0G5eaXbRAJMhtXa3TamD94Wl
ZQCaaXVspnCe6pD9ViMsbzD0uUenpS4AIyfOaxsIFLv8RuIQcfstzspsCgY+G5FzIk6YcChmKSi9
yVrYOM0fzdKCs+8pVRuu00n2EXswzUHEVvZavLm96EXBAq4KHT3UH5DGovUyv2s6K46nz0V7zZfx
VnHs+zyEQeCUxTGoHhsFUy49PZhG9K3GO6Ns1Z0Sx5+bxMYFrV63RNG1n2m/EoVBc5/gHNwfsORb
F338qpgY3SCA7onqSfRduPC+Zrc0+oZUrRrzjOmnwy6aHTLFK1rd8Xv7mCdj85wPaYS6Np1/LAJV
mKrIAdE6XSd+at67rY9txO03Nztp0/ITkBEki4ayI+ft/IzHZea5Ineto1Uhq44LOpFL9xE07pIo
3WZ9oX0ZtCL6dnvVWWT5WNUGJA8rzODx59KpJc5nSdKq8Aba4M1n+rJG06xYWWmME1lX5F/KKkVy
N8uaNcAXe2G3zDOTafnpgYHaArM1L5BLucAQGONSYBhObSARa3r+t8or8NWO7Taz3kdUJ54aW+n+
w9NX4hJaYeOXtqF8qZki4u2Cad3SkGJ2bj5+Ez0ERgREXUuf9/xSBTsSq2rkETYcZmGq0z3ltZYG
qzasUJfvVIsM5fZXmF+nvAbwd6BK6YbZQOunvfFXSaWWBnc8/ZGjAfTwN6a+uErAb/tESvP99kr6
dD39FVqnp+NbA32BzQKXT9XPl6qVwECjz5HHEZgmpsKW6mIE0JQoGWYwGJ4jkYRIW9WDL1eII3u/
UBZN/6B8Xfj3IQYv6MoVbYUHUVPWr06CLwp+gZ6O7I1jFhhNkWu/ZH4u7zLZywPBIHy//QSXx1Sq
5B5UJCQDvLVZOlDYKNmbGFDgley2P5Q2E78UXFjfRrxm1ZWttf6I8VXnvOuoci/dTFf2BmIAzOqm
r8V8eXb5o95tuq1W8aHaTnsQauIws2gm8pmLkXKSLpVgVzbGNF/n6nW4fS/Ox9gYEI/0TB79/7cn
Gftm7xdyNNeNay2VCde3BjpfkMKZJ88nCQX25rzwXh4TvQifkaUE+16HFdIatID9bBy71TS135hG
7t/RFUcqW6cGvf15r4RBpAiICZNGHF2vWTFY+AI+bRM4R0k77ds00HlI3DTa4kpXHeLEL7Z1ry/W
ItOun50KhwNBkUurjQ7V9N3/OoDSFwm6oJ5EnztKzVWvNXInsCX7aoTj+FQFSfMbA9taOVhxEdyp
Y66EWxTjjE+h2ZcP/TAY5aEr+uCTVzjqE301UAdRZohnpw61d8v3vB9+xNnELltTv0wjsQT1EmH7
+zQAGvPUDxHaVWWOKPcGERNf+erEAzbUiRfE5dpjG4wrs8yRvB+8wX9HzKz9jPRgjkGeWnChAxrr
jr5qlO957JstxQ8RZZWq+iA+52EZ2BtYsba7MwO7AFYXhw8DOPeHMOZzIyI3IJCWS1jkq8Z3QvVU
5fDo1zlM08cm8urnobTxgRPoutMGwAfDfIL1x3/XtSEKxLKmubcORxOqvd8Xwb2ruOV/jTGmYiPq
Ul9S3r7ojhDD0P4gBkxYHq6uWfXh1VqD3aniHDXO3cHpA7xxNJCCHjPRtYf22GPpaPFnGm7arnUd
ZesyxFmYDF0LpBPSgxY7+F5yrFkcMjS/cIEhTDhQ0dzRzDF/62XuPysBHnaIvrly2ygWVQoUfcFv
KybtH2Ns8GIXtRgfc6PA3Fj42I4faivRkWbo7PgbvVvDW3tDK9yVqviQKJzBrvcd71VbOGpXggtv
ENYJQB6u//k4XEkTth2SzsdJLW9YF1Y6mSKGTKdPXsqIYGG5y8ANhXbqJDEYhV0z72nh054YiU6p
Unp6P6wD1fa+RQjVYZlVpB0e2e5gqisVJXckMg3VP9wOLFeXh8EOaleFATDvBct6yKsUeeejDjlu
pWlcewGimmshOnWLalPwiD5GvIXEaS6sfBnSgPkRyyaYjKQHM7/dex+JtkI6x1qLR8Cano/PHLpR
1aeu8oWxqxR80dapZ2jVwiu/uK4Yz6KeTUyDKg/IbpZTpqPllboFFjttKmsPvqAEF931/ktSITZ8
DLQkXXI6uNhUE7gD8AxcJhSzLro6k+Aaiq4yPDmJbj81tdNPGChkepkWLbzXWQPJ5jLC54i0mZsC
JLY1/ZS/graKzZPfm2p0it0ie6XCgGljjTFdtds759ojUYYyBGaUBz5i/v2Uccz7YGAcm0F7yqLS
vB9hu+wJoeZCy/tiq0yfi/JDGBOJ9AKAMfS6ksQDrdCRoL2VSImcxhGc76R2TcpF/Tr4nrq//XxX
FPuoEEnEJVBvlbM1e8CkaQDUJg52OZ4HexFyo1Gum4z228rI2+FL01b21yBChG2VNl2mrxQfV8IV
VoVo9hum91umo7y3ClS6VpWp5sGq0vvuvz43nHRlCsZSqwwWyZ2F9O+9R0RKNp6iq19kUAAWNutm
nEx6/Pbe9kN8NEGutTnehYHVr4LSSKuJS9XQ7G4C+ZxVMvhMWyqLtq0ETlIHacWflEJ5wwWpdba+
moR4b7mp164il3tsb6HmmUKoAbm1xW4gZQ4bChYO+ygrdm6DbyFNQMX5gdRu+MhErXy6/YIvjyGg
BfpFNDIn1eY5edxLGhPwFoieoOvVUy2T8ZS0UYVlVWrvYiW1FzbsRVFHoGV4AK3GhBgLQ+L8YMBL
7QCCwgeJQXzDvrX8PW552rbp8RKPa1LVAZe6O8NCbBEMvP92+3Ev72fWh5lGKTPhiOlena8PjR9o
b+54JzXvi5zObC+SFWwq7LvaQB2fFewadPwbYoxkFQneaZMXHKujPyau9W+9d6oE0ExoG+tM4wiC
Fxl7jZeT1aDcUPaa2296ZVRRwc7Rb95XZigfDJ1bEBV7L/oOGtlPFiLwldjhTJwqC9lcoEdzclWL
8w9Mwcw/+W3VnuDMgaYSI4bCeYjD+u33fiUeEj3ovNCbnHqms2hfxmHv5jZrMSSMHmGtZj9yr/MW
Ep8rm3maLjICpxPKlp4FC8zpWsXEUumUNWa85cRhycjteedi8LuupP16+6Eurm320t/LTX//K8g3
nkhzTAOCU2iYCN7nbvLQYHSxFoVVrTFr9/HLoc8O92cJwnft001dRihcBOQLIlODDD0e1klwYn5k
HNNK0oXC4mkfqPqi7sbVl8oemSA4nFt9VvVobFAn1HnKSMEusI2Ee9+rQ7Ypa2S66pZGYsF5/4S+
T7htHB1ZhbLI9lEVDCvat8zvZfqn7mO8OJqyxc86XIgoF1uLDIbuMx1FrvVpoH7+FYjC2Mp2sXfC
kcm+z/I0rVYQhjFGvf21Lyia5sSIIHpwy/JATH7PF8oxuXHMBBZkHiLZSLjQ/E96AUJ483+cncly
pMYWhp+ICOZhS1Gj5m5JLfWG6BFIIIFk5unvR3tjlRRd4RvhhR1umwKSzHP+8w/sNX0WyqaYb3wE
xXJPjt7ynCppXRuWLL7oqiTsFwh3HHfS7NQlw7rzTRW4gUqZrhgLHjgZ57CQsxq9xK2XnGxv3Dpt
fPIyPbjSReVeLWpXz0cfO5CtNOr/zFrlwmviCyAuIjea47ePJOZZDW7RpCc/KcfXxbfz0KsCvGnN
xbxwUJ2/5vUegW2h6GLrgTXf+u//9bFVi774WYGNRUsGckvwu0vYX7+k8yXtxwcqdK7EdgyBYFV8
nVemmtabde7N6akhRuy2z1zzYJokQwdVYAF2msVVj4Xkl7QJ4m3hNNkJeW6xG7HAelVABziyV/lT
qUxyiCUGRGPNgEDLpn4nGAzifzEytq8Mj7jbMtC3rkibZtf7RXLhgZ3Xa+sD8/BhgAMPzQps6+0D
yzjTlgCB1Skv5IDyWe/wuG7bssMLk1v8PuIVboYIpy/iJOf74p9XBTIELwItxjstc0GMMq56eXaK
+1Lsa+z6URzk6Q5jQbQqeWfCyC+sp67A/PXv3+j5vrheGULLKgFhuID7xNt7TscEvkGFu+Gs5dZt
opjUNrbb348j8sC/X+pdPhRGqqvAARQSyja439nzJYen9Kx2hGtiZ1TA9qDiJzf2hiYqG18TN9bU
dteyIPFtKbTimydmnr8/BurXhAUOQ+GpWYiaRVf+eymt+BGXNGbsZT63n3s/nx9FX8LgcJNUa3fj
UlPODq3DiPzvt/GuIFpvg0nWyimhvsa04+0j8xi+F2mQwHiklfkBwcz7Yrax9btUWnfqtayIN3ri
xfWBOBEN1SBTHbVtSZn98fcf8s/++W+gi1+CEeY6d19/Ehqvt79kiA2zH3UtO9EMGNFodkkk5WTu
MBCpNmXcc+QQpxsZMQ4fUiOhfcbcnkDdVN/o5MJeu2L6GkN639d9NeyQhaZbHLVNDoPVC6Upqw1K
qopPYBhPKe7DV66jcphX1ZpjPbi3mTDiPbxdP+zjgAB2UOJtkMn8F3KdHv3VANW9SeIDwM4YmY3m
R6ls4puiDwaYdomM0sZod4OeZ/uZIeC9rAGwnNnsTk0Rp/xdlT5WMEauinilrE9OFtrwA35Z/UTo
T5nFW123511j2fl2qrPiIMCXDgtQBNQHPCMBx7cMQ6f9EpPUm9Wp/5CbyAxz35pu6zLxGAwG7ZVh
N9OpJuPnCvFmJbeLR0QlfkjI11OJwjwIvumEE95j12ZFWewXV61mi7BwSQSBt9eEpHRNm7rocZOO
V/iK/Sly2hVDSh19h2FRHdazKTeqyLudKGZ9N+Nz/WkKiHwt1+TO2bHVlRX0PZnZhn1sOzU9MtrT
d4BL48FMkeFMtWPtunn8rqej2joU2hh1DLwhbCvu+0B6NTFIriVC1+0beLBBMxCbXS7ZxmuTPlQL
EOIgs+ZmMvTqitjhmHhqguG8frJuAWmdG+T7mR2aU9r/mMeiuVWjraIBlnsIIpFsFCPHegOqjFt4
1Rve54YuhBwvBtlEoz5rEzfoZFN9Vxktab9zN28dN24OPdGsh3rEyrnRZXtdtVkWMhBIdnGee3e5
QFStD068r9TobJcRZYHMPZfOPFG0jcRzVlBsInMOBsjMThnWwn1U3sh8mLHiodXq7qAx4fnszlb6
uxuV+5WzBmKkqCzrS94b5udhzu7HNsOOWjPFFWHO2S6r56vJmfNtk3Xf/TaITz3FGrJfUrsHERj7
2vFZ+a7hEDaRki3bzKYeydSkJ85a/TgnoySFnRhSLFgbaNwUscPUV3hiu+3B7RrvCkWKAJqaK5vp
qYmworeybdLO1h5dDv0/VvNbz3Wnm5z2amvmOsnHHOVQUnxjSxPUvM5KBdegPLEI0R58M8qaxKhS
6OZzKt35KJYJ59W57HBv7pLrPKYj42k4T17jxSSvELUtodR8C/rcDj1Vz4fFCbTrbLHczWTU7W2g
JkgITu/tq6zybnQW9X3a+ctdX3jlNWscG7R5ch/iYmpujaRrojgz7MfU6tDip0t1rOu0ueprY9zY
ypy3+Ahi4F113m5oxWte2UgHaB+3C2ZDv5CF31VMsG4lVOOrTht/9Lk7nharacl25Y/6FsEVmvLl
drZJYXUXr8V3M5jZ8V1Sp4Qxejdy0rIvlfLcG/IY6p03WMYuYWt8SMTQ3OYa4MFSsgtO8/KFslL7
5iE+PuCoyL6UluXnFNycde2mm8Wx6qtqjO2DMDUVomTybwazn+9EL40XdzbrF4ZT9ZWYAzNsFBHt
Zqq9ytr+2YrutVFEoWqF3W46niTPsDR22uzPVDKtEbmJnV63eCxtfV2S3fT3bf99lcJAhQ4YeR3F
onUudueQa5U0JjC5bpbXM5xQMsmqIpqtdr5uOq/cT8OYX4Cy3gUhrUcNnRtN4lrNAy+9PWrg3M8j
UdnJqe0c6/mP23Xo6px1u4VQv+6GRLlSP0LAlaeicLHmrKtMP3jkpy9hQlg3O3ehi59W6mhPQjoU
dOVASvyFZ2O5Hz0dAOHVww4javg1b3+naY7QpLpAO9pdwLYr8qx/CmpThZw8Y6hXnr4f/J4X7pT+
Kj2X3Qkwy/tR1z3B2kThln5Yzpn5JWdwC9lkMGvi4wN/T2zxDzKgfumZgKzQmlobZha537FRf0sq
A9frmTh2IYMuDLKqJx1HeGFQyPmJuYa8KUvNPjrkWwJWN7nAZ6jq9lRK49VEbU36RKKBmXs/SiWX
rSdddzfBQtmpss+jSY3tsfCCHhsg3AOSsjLwyZ9/98nsnCxDy71QxzKx53Ccu4dK2j8rc7CuR28i
3BusbufGhCYbVtyE9BsZbGWC08PG4FPzvZhywULWT/R5OsEl0X1MaIGzTAt7IAah+mYpIQ3GAwnm
MtXHY5uWLgS7BR8J/NLDoRDdbWOI9pmnLDeWnv+QrgX9pi/gefYp5xpVWdTo2m9PI/kcVfVy53qx
9uAOpnFtdS5BPIr5UpgOy0MgtDmUM4nKlTLTfbW42dY0qjzqx7zclKVoroo6ITik0OIo8yEC1eRR
R81k/obmOO38xSWjvkdPmkjX/2RYdXFFjCKRJFW6bMi/xuCg75MdIX4IT92gy6OlwsXRmILsIa4w
2WYElwchjghpFJRTfm0mccPrctZo8iHprqfUkduVLxgBPjnX0uu0SPWDsROqJxCX/zwkLTQ/pYE+
b+2qL0KjiO0t0iMRqUUKxPjEGJlKL/cUEONen+vpaZy67JNLkMuJR59/mps6u8WtsdsPc4zjXlHY
+0Yr8+fYKfoNgesUM44WhLlkyOdkzbwd8kQPhU7ge5Pp2q51K21LQ1bh61V6ob0kfqTSeYxiXAT3
CA+0a5Ut+r3WIXwYiPXbcD4Y93qeBFGVejaxVF23yeIy/1QgsN4ueM3fBoWJBFzz/CIqdSNvUIK0
PqaMRc8r1Lo6OC66OUWlUgUT9WG6LmyfDtciaJ2Y7fsFsyVey+iLaMJZ5aVs3Honl8pjeFQnBNr4
Y0pkvFFHjbJtb1MCWx3ywWzuGS7p16NKtW+aangZJfqMjA86JY2oidczs9X1+SSarnsqPab4GC+R
/a6ZaWhJNX0aNMPYp8SQH5tlDm5Lq7PWkGttu3SuTdZ4kh1N6Q6Rk1NVZGZVbDxrmq+0fKH0wcA/
TPmmNrOuJYckGYyDVlOy4Y3ZvyRJUPINmQrguym+NrmiGhRB/WVOkAwWWY5zl2bitqqyitSpSg13
+FHxh0vpRFYXFzsn17NdrmbP22BRQ+Sf21gRiQSSjKkVUe0S3DP2ulpEhv2yHcsIP2rOL8WwJwmR
eLpHTlVvo3m4hBuqXo5y0UGZ/MziZSfxk7NA60fcB9+a5Bz9S5yo+mbGfYMwDt1+VPWUHCy87J+I
+XnNdIi44TIq8QIFbqDY0vviJW319hPHZ3nVdnXNSLvzgrASM+EckvXDljlGQRKM1+1E+COGkkSX
Li0fkVMs35w+976RdTn9Fnpbb3KzGCnHO5IJytbgENCJnDTr8RrQ3XyWXtDuHJM4wZavMpogQkej
Njw2tqNtltrI6cpL09i4xpSGpmmPuzlvqlNZmi+j0fnRIgNjIxpDnUgT4e2TI7mPBTm6yKP4H2it
5oSeqPSfnltqW8OMvWOp6daXQU0/FVlQ27mUxJ0OgfZ1BMrcm6XV7Im9zp+TSluOrpk7944v/PuW
iUc0icreDTgVbRJ7zTpPmBJb6cRuEkz1dtRM85doBseCNxjUO1/p/cGqZ/3YClVd28s0ha4GCdFQ
EF+jihix7TJ1XDRz8sic1hxM2X9NbLU8pQQRnqw2/grDy9qNhi2R3+gEY0Ms2tkLUGHrwDaufAIk
Z0vj1qyk28SYRuz1RvfvpV0Pt1obe1uwmvigim6506qxuMdYId5mcLK00MVPJg3rpXjJ0zzZ/r1o
eccNo35A/wD0irZ0RUXPzmXQuMwqh047tqWePspEq7Fg05vnopmnH4vhN8jpBBS92GDxGDRRRFVM
O2f0RDgMxfz095/zQZWwesJgGcQUl3Hq2a8RZMmR/7oCk55F+qY+T3VEwe89Tm1j3vad1X8yl5WE
8PfLvkcdMXpiOLdqXvnLPyMcxTP1o0Kgf1yU6f3Gts6FnCVj2HjCeJ0KzdrNrf09Fz2MrMBro79f
/R3UAxsUUR1M7zWdGz3q29IIQRhkt4b2UtU9Q7w27setWlz3yzi65qe/X+sPVvYGmuBi8FXXQpUc
N+b0by/WzEHQjn3iHDVNa9sr6azxy0jjoSZMqlDLtjZiU/9VtvDKUA2JH0EsJ/aoDKPyB43+3HjG
B8lNDhTZ0MJBx4xLdKw/MVfvfiPdAY5jUOgRL7z9jZ3EORAlP3WZLbxBhgT3xYDuNJl4QAe4183a
apVuOVgRR0Vq+U2E8nJutpUm3Z81dlJtVOF08GLoA+lZVpkFMirMzBVh3w3KiWLTzPMNs3Jo3uU8
JvNmFB5lp0oNj0Ng6UdCcZ2mnx5tq0mum95ykh3G5Hg8QaMkeLmNDdzvp7GO5d7Le1uhN4Xtuo0h
FalwimHkhmNbMDul6JDS+dmOmfUFgBR3lEripxKWFTaux4XQSWPH6VDT0Qs9eNGypXo0SAHvTjBJ
XSfU86GwLsjmPlwEPmI9avEV9TsXeLeFNGChDBw1cnXXIb93jgrbLbaLQmPQJqrHasb397bIu2tP
Dh0CQsmBWpHIWE/x96Tw1Z7N0b8A9L6DW1mcKwEeWAwS/juCmDGzE7q17h0bz7gytcTYBa5qd/nc
U9T2cx/5bcfxWbabv38V777/9bo4g8CGx1MGo5e3C25SzEmMIIbErcvqZ5xZLoYpGavF5LMY6iU5
2mUtj4OqB8hiKriwAaz46vl6Z3zKfgcfmubxfPoWoMbJ8Z0/NmWTTuEALfZ1Bu24aCt9zj1ESwKQ
zciHQRtylPMBU+nGxMXgbwAt1coORWxArE8L4zNzEbVH5Zfeg9dquwYtGDqt1I4MQIkLJ84Hux0P
ekXTzfUNn2s2sRbA0V+55tHvfCfb1MMo5r0ohDWdBgnX88Kr/eDZ8mghQ8E3h5J7Pq6t+mRCHZ4a
xz7oOp+YUqXdzKBRl1wS36PPcA54piT8GkDP8CrfriG9zusGfMs4tg3RR4FI9e/kmxebJaa90wg4
vB/K3NticxCNuttFnVKXjHPfnZ78BFIT1pOcQSpOFW9/gup1XxRpgQM+25sMrSEW4FA+CbayqR5G
0Xb7Cq7ihSPlfKrKomI4AkcUkRkb9rkq3Jw0G0SZKkxvp/7UF+C4mA24u6L1sg3g4yUFwYdPGr0v
RoaMMQmjNd/eZqxjxiS03qCtSUAlhWzUsdAp+djx1iofQg24abwhpQ7hjI3Zz9Sl6QUawPu7JlqZ
GCgOqRXnP48CqDrTTrVKU8ep9fId7EVrm3hAniq2yg1hl/81RhpTA7T3jPFW81EY8+u7/9fQ0BtN
aXjV0h3L0lMvsjI68gYae5XTZNbGkll/YS9+/52uagWkQdg2wtY9H0BNw4ICq/LUsabxwqbWFbYM
2wUvqEJhPn3hM31/Nd4lhHnyJyFlsf+/vT3LSxSUJqc7VjKYHkmlr57GzgEtEs58YQN6/+ZQzKwQ
3VpZrFTJt5fSR5MSAO+bI9zfV9xiyQ6rRifKjdr+BOdjuWD8+/HlViMOYuYY+q53/q8X15UxVq0y
bo+u3STDivWD54BdW0G91wanm06F03r18e8n2tnzXC3LiEZcTeuRqRskqry9KqFUvWICEhxIyB3q
qyzOZ5uERL3xtkO7xOPu/7gcA2YG9vD2TfPsmVaDOxFXPQSHyl680Oud4shZUx31tHEuvL5z8sI/
twYrEfnQSsA6tzO2el/o+UK3lM0+iVyV1ebLZvT6+C7xZOJtZt+cvgC+WM02IdT7UW/aIIm6yrYG
0DIj0bdGLUvQDadJnAvP4Xxv+ufHraFBOOKBx55r2gPllYotJzisxM2anb4eksgPivG5QH7ihjMp
ri/oXOZPWGDy9cJCXBYM87zSuPCcztbd+ksoKIxVzAjXkRCFtyugEzZIvJt4B6uvyKlsinETDKI/
eZ1HTjaI0IVb/2DFccYiKqBwMxjTnxXtOSWEZeXCO2ASgnFWLec9mopyG9fTeOHWPrzUv25tvfV/
fVK2KP0GV0n30Av7OykU4/XCMHEXY4B9YRP86CEyJyaNaGWXUTm9vZJXwirHhN09kHnsn4Klo6Ef
hf1F77T5MDBluXBnHy1uzu7VWZKXttZIby+ogE9x7UncQ2d0JGvxRxm0wRgSYjckhqUicuvDMdG9
+04m5nBlzEHsRD72Nx4TQgsDAcj02vc5dsTz3z/xdb38q0j9s55oOdACoJ1iM3tXpBrx6DmYtFrd
JJ8mMCwVDn6z3Mi6DG7gDjs7permkqXoR2+A3GVC6BBScd6elVVqSbTGM3v3UArHuV3wEQzNDLgu
i/GIGJ3RvVCLf7C2OPFMTBdXJrJ3noKkMwX1xkL5B0Etd1c4jkvkiZwfPKl7F06Gs65jfaLY5Bno
8mg+YJGeveskSxaQMp8vdGGGFUppYy6h4lw9OlXeArfo0vktK9J9Q9ePyTzP02TK9n9/rR/dL4Y3
/h8m0nrav11wZjMZiZMI/6BniZOGjZdovxl6k7lkD4N/KVTurBr/c8trhC6qGSpUysW3VysE3JHe
0vxDEhTqCcEu8zj66UtDsbM+55/L8PGsdj5kSZ2zyBgA+oNfGD4ePaX4Ppsjl1ET1leVS9s/BLgD
orWBUNP6hzTwui3Er/xCRXPeZP/zIwLsW0hUITvnPDcYnqg/zg4rCYvFVh5hDOS/1ErHDVPKxYT0
nnlIt2Ncltl9yy+x9+48wrdgue16BFrkLI/lb4ZD9ovqTCEvLPSzXnv9eRQkEJdNDir33bgSy80q
MEkRYvg857+caVYPS14zSDBLPIwiTzPbl5Egp5qJf1tfciP5YNkB8lGZsBhWOOps7QeLakxXTd7B
NZvqvmopHYg7Gk42hj4XPrOPzmSAzXU5sBRWGunbRefOwk5zzfYPZuUHnxT6Ibpbz9XMzeR76mts
OsGDniM+E4USD2Db97LFkPjv39nZ4wZaRE0DmOXCFmdrP+9DyWXpSyPWcEYeknxHXQTEUlvyXo2T
uZ0RVMI4LaeNOWr/Weu3Xpl7h2poY05y7hRWaF3rSnch+maxCrgehReWZZJuKzG2G3RmI0n2yr1Q
f5596H9uF9Yhawyu9CobefvMHXcOVDKq5JQWNg+aVI/Sx57RXP6r6dw/3Re6EeQwvKhzJXyr0w4O
+O+e2FbyCA7K59grxm8uPGmqHIbERWYcJreyL+njzs7DP3eIFTBNBAQ90mLP6p1YaEQrT35ySvyO
ETH+6xE2Jdqej6jZwVhID9LvrQuP9eyz+eeiq0EZvF20TuerCPJJ0iKqxrWUxggF5VwtjKjduN17
lVZecrqmfuM1/evQ/3M9lEYrrwFU/p050TALP8BmPj5CIM3inSN7GwKNgyfwfePr9nNtLEYZkcnH
+NOtySnbmEXXy72RlDhHuD0RcWExJDHyVopGCRqB7zl2eMb4PDuB+jmYipIKXurySK5vg0SAneC3
DqfqaAEAp2FgJYQierXun4yZPA0bV0HoaUM2CvTy2qiHIyhustHsAlYAypdyjBZ7iW/gzw9txGxj
+UWKp4G/fI0XeTMs3hjZS5Z3UWAozw7dAT3+ldGa4gY0efoGRwH5+WwQCLntqxrfMsOVdhb2IvXT
0G8NBRVrlu5917vGXQOWFRZODUhdaxKn2UANGfP4al4g+mEF8LrKbhoIyxBONk0qaAAb35he2SKa
+IhK3P206Ixdo2VsjM8upK1VkJi77LrM2MvvSdJjx4zczXzkm4IzWKB/uGurcamYKi2TcZhnvX/N
knrisg4DrL2gUxdHzSqdFjvlvq42VZwxGGzT2dM2SenHdzDs7Ze8EONznGmdfx1nnV3uIFZUOv2p
lDQro29DdU2gLll67H8LikR78MUEi8LAejuL5GDMDwU3reOui3p/mxmtkR9KOGZM1k38SmAgDHb+
lOE75YQqJ9pzpzOMfnVT5z+LJWBtMz6hTmSrewcb17PAxFdJ7biU0tynweg9Mn+tiOlru+2g2vTl
73v5H9702WeBFhVyLrsqOuZzyEuBiKd5Yacnc9bcW2vKsuM4qkc9mLuruKx+911uHM2ghLsZeLD5
IUtzolyak3xwpKC7oYaE2E03ed5xZRqkuKEfshOSyljtkxnSzFVq4pwdtOmSMB+R1bcWV/Kf5jJ7
l8Dks8J83RrYhVa2LStu9ah/u8MDK2Dg4c/JibHwbzxajE0W2NV10WBUky/DcPj7M//ocgSOr4za
1c/03DeEANyemo0MSjxtxPNipelLsUCJ2GAtlnUootvsggXCed3w5w7XLFr4u5givQM2Y6UqK2FO
cqqLxoWE4LYb3yG8yYLjEXmDXW8ta78gI3RrryWPhtDL/37PuJ2sAn0GdnR5bx9xi5vbgnqKILTa
0CIda9WwM6e42QB4u3fCiqtLpdLKFjtb2A4hwDpUP8ypEXS9vSLPU/c64a0xeZLWylL6ymEpfO2r
qkzzmq5bK/d4d9TwQCUgHZG0pdS2drNMt4ahIAX9/Ql8UEbAFkNcZ60G8dhavv09BWxZszf75OS2
dbeEgd53WkhblV1Elc5ahj8vewUEXZpM5FbnajqPuTzHH/y0GaldulWFH782ej6Rg4iD9THtumDZ
ISwXv4cYn+tNYhUp7OFJF/JC4/DRSufToiVkyaFjPvuwSiOvdQgj3LMK4h2GOeMhnq1XQxBzakyk
kVxYZR9sI4CuUPIIVQW5O4deVWJz8JGjcNKnOIEw4mh6EdbIn9QGpyX9bmQTIHojSZ4E0b+XsJwP
7pZvy0OOtCKHaMbfvmFFyz+iTqdQXMVVnYNV6thBO28lnBsrji9sIx9t3S56GBSigc2mdd4aGppe
wsdl2wqk2d/lLu4QoSat+ZZRKbPZcjA3eMEjwZ16/s6cON4g1GzKsS0v/ZQPlhzaHIAlNhiW1rkX
UTk42GRNTnIaKzUzzkac+yrbsnrE8dt6IeXReBhkOz0M1bRIklZNG5aN42CK8feP7KONjoMMgTfr
QMfz4awZ8zsTpZVPiJqHnX6UtEW5m6ir7yE6Zfte66uTFohuU/S5gJgAYbwwFBY1f/8VH5SaDH1x
Vl/l7Ag4zoCeTlSdM09dcjInu90F5EA8e+VQbrj35EK++0crHqRSZ4CDByRIxNs118RZCS0Ojj10
bQGlgBxJrXbtMK+9YZcX7k618D/NzKvv//s9YlKJSy5qS0bNZ9urmFE7mpMRHIe01OFuQgq3Txx6
sIMs+sP8QotvUgat93K2o+OHyUCF5g9r4PMioRBGmRouTi9m54591BhesZ8yC45akIv5ZKQ94ga9
i6e9LHM96rVZf5kssBJf2ADTMWHwWgb/rRk8GVajYRzaXoew6+dFEhZ29lQJHykDRGvgiyS5TTjK
rofMV5+7palXyLR5aNEOJeGy+rvGMVBHmGpm9bstciajqDOqn0Zc5xTQGO60CfyJhHRK8knQ6yy5
We8cV4nXgQ/lLu3pmTcUpXUfpaUND8CKM3ATXwxf7ULFJAAwapmiuc7Gz3I04tsaI27SUrs8/jYE
Ir9tm5QPvhcjms4hrpkfQPsMkKpUbXo113Z6kzXLEKkh7m4ILTMO/ZIlJ0bVdhO2SVs91JlL8Tsr
bW+Y2bLV2j7YT6jmHpfW/iXSOGfWgu+GbuIBFWomdEXbSJfP3pqL7WQVMZddmW2Aeev1H+XOG8ni
yBo93QW44twKt5dbxmSfNaQxhx63Z0xXMu8XTGD9qPKl+5EH2K/IJVdRYE8x3rTOEEqI5Vutmfyf
a1v4PEvPeaBcsL41YkDIueTuQ+s59bbQ9HEvsrTAyqatfoIuk58uwEwOhakNn/tYE1c4Dk0/Wt0b
4IpmjKjxkK5+E32t3elmZTziCTWHqiv967Ruus9r8vTGRnsf0vEnYd1PxbFPfDh9wzDQXLnBPq7a
aiMbDU7uaDpXNpjTNextvP6mUpWRQFW3xasZTM4b8x29RX8IShzZBvzQ4CuSCJBlXRENsp8+4zdQ
3xVaad3altC+pHa8bLBOm8ICOzu5R+SznFqMAB4H3ei/aFAyr6o6b+6Xokh3arL6sIW4upm0sjzJ
oH8koxVuhzeqOSS5solkiZxN5ePq4VOKB0JUnKif8iGapsWPsJJl1ZD7cDuY+rSzZCzusVQ2tM/5
qrjYqMlt7vJZGdsKru025/8TebFowzloMEXIAvdTStdJNnpe4guu7OJI3jN4IOYNW6LixJOh19b9
3LIFeZQAYVoOaRsmRlXdz9hgXzlGtgbElvKns0Zuu1OroAULd1+SU7sRGQFa9exMUd4pB4WekXj7
NHaaJ1kt1lPiCRU6BErdJjzee2fyjNdhAN8rTYXVuj6ttNJAMksjGS0MYltsFOGEkRkLFYkxDzay
95ZvLfRQsrbpuY0RZcEiEaSLMtDC0msDfeOBWlY3jZ1BgxLOF3tp0bSN/qb2NJhFbXkPmNgSwqYZ
aDdN/xD7o3fgG0AXFLT1AeoUI3wzwwepaJNIVM7nuE2/5rpRwBL3070oF3/nQIHH4O9zbZYybJra
DksMALZDqQ3XC5OJw+rHEi2zCbdpkf4JdJanXhBIs2XrC77S49u3mSU6QrOGrv8Exdl+HeImtRg4
t/6n2ZPaU0aZ/4Oc1Cnbyl5aj/psYBaL84pxC6GM/nuaiSaFUzr40FM959hPsBY2MG+rBhlAkkL7
aLO+2BAnKMoI0VBHDKAfkzKL9DzBjlZ3G3NTadnPUdbtjbDnb+Ws9UcdJ8ndInhoMFfVtuyD+gZu
f2qHFb8GNriYm89+QLbdDVwyO7memFHpP5epCeQBVvNo3QirwlqAHLVJNwUfJI0pVJTEqd3tWHjJ
HVHB+p2jp3EJIyadv9m1h9qXJNUNGx1z0m4NqogS2wSmbhs3zFFMbmUHthFaXarfQABzgq0cGcBs
8eHq92JS88YzE+9HkNb9I8LCibKqLx5Hu3Z+dWpoHypYuSE2IBW/t3DFxlfFsltmwwoVB+N9qgrn
sYL+tSu8ePqcmUaz64K63xapX52GYB5CiKzNN2XMeItk0L+jyjbEj2Icik3f8UFD6yFqSHmrgN0d
YnLIYCDBtNNIaGtlnKF9K5izuK4oOA3nIWPaMWbRUhb6tZ+kJV4lkNPuXC1mJFvaffUK/c09jpps
TwPEuJOz8GO1asgPvmjaVeHQPaa1TZEijLrY2VBhfoyGbE5zlpQvsai9lY4yYYJiVqTU5+bcPsW9
duv3Jhumco3E4iOF9owf00o+7YrguzZqUBOJrrTgr5juHktn787Jy+ArUWrWCYyJTPCcr0+gLOgi
HFnqkz0ma+5E03wq8qC48TuZ3zhBbB6gQlpfhJaNz8YENYp9r4+xcSFPpl7tNqtjX9vLsxDmciSO
st+6rdFGcWLKe+bD3aNi0n6cRKZdqcrzTunkT0+JrcWHafb8p7Z3VpBhmPKDyLXJ31VLT//gtMzs
wmLS/OshSDNAo17bO6pg4q0Zdsgv6I+TNNKDEFJwJCTVI/pPJ2phYewcR1GAFlJ8Qf+pbQEwUPOS
6neqyLx/mBVqsgj1bro3CXRs0JRhCmDm7ZxhyWAgpEx64e/qIA8i1XbZnWXM2kPa2iOqBKebv+E3
3+ikcroK0j6y+ZfUE/Yxd0YJrV8m7VMSx+XeSyczDBYiUnYxX+31Aqi4AUkrD9jfxls56DfGmCTX
WiHNO7WGNuPpCLdgbkDqcK5lNYzusSgnZ8PDyCJUPo/43WgYwZnuU1bO1mEQjf4F32S1UwTP3GRF
UX1qu/9RdF5NkeNgFP1FrnIOr7Y7QDdxYAZ4cS0M4yRHWZLtX7+Ht63a3Rm6saUv3Huua87xOAzP
C6CVP6NvwQnru+JOa17TUflwgmyaMqdbmitZoMERuZB53su1fC6F+CpNuz/8qIie44IzS27GPxoM
l7+CcZzftt3Z7tbVQ7zeTsGvxh32E4BHl+uztT+HEOx97dVY5hy1nG1n80inWggJLdqoj8/e5NXH
bevdY1IyRFQyCTNYMgO+pCa+C1QRpxaZQbxLJrkoklrTahJxxs62vhvF0L+0SvxL+qTJcMkmZ9lZ
1cEv2z7fwfK/0HgG2SbYw6FbgwM+VmibTGmdpjjqHjucOD8E9+rAgHh+xNrQZa1tZNpirvpOXDEc
1k6NNyTJ+8fFW4KTOy7iv4LaJnU6YGOKnzt1e0CLcg+GP5sKW1KbJ79D4zuvt7E05YmZDhUeZtT1
oVrX7TS5XDgTxd0B9Ep48Qb3G1esOTNtBk8I2Obkk5p7Qa7ufMCP8qjebJWBVI1I5mqnxdwg5pqO
DmTl24E1CSze2XoYGe0XZUrSeRiehgFWIbblNfyIlhfL+459k45a+IdhklNOxntzCiXBGmkvPMlQ
jVtPZ2IRmGHcVvzMzSfmMMYbrGcdOtVjW3bJMWAWnxqr3A/L2JHG4U/BtYh1lPkqir50E4k7EgGX
DKpD+VhqguVblpQqDdbevsF8PuXwy9qrscIo2ylw7gfiI49rKKOL7hdvSDc/mr997kaKia3vH11H
719YV/cXHuDwNV7FcAksBnU7OKn7VpCkjCtvqt+dyDRX4Y7yP+WR1U18/fTZBpyMeI8IlcqX3mXf
PBFFG6R+5dS/k8HGXLPNuJXzti387exyR15pB7hg/QKpXArbGZjA1Lkhx+la3slQo1Vvnbg+hK1L
Lwnr8b2Jxf7muiL4GZDbv62y0zk3o/c1hSt/F6xW/2jbtW5SszXBORms+GGzSKNPtbt0d0GxRAf+
DTeY35cfZYd+NlFFeSMgQxxAL/ZXJ2rch2izyK3qE/+89YH/btULP1TZhtiFiew8LvVUPzK/Eb/C
olAP8byT7Gu5Holv83w3SePcTspZLrG1cpwpBs+vLW6M+2af909PTXjsZwmOZhJWdCornGkpAnX5
hZ5WP/VqrDEBr3wGe15RsvdJNJbpYuT8uHtDf2noDO/A/rt2pjbHfJB2RQLNCPTkBZr7dKCqt7Na
j/YjKsaK1sTCEQiAJnOssX8cFzm8gKexTsXWuu+CMJBMy4X4n8oU26FN3PBOFZF7JZIIh/Dk+v9V
5Sy/Qk8vf8Q00PixBsSiGI3yINZ2/vCSGqRAH4wuLl7FAW9ZI8mWw7YxW7PNrHJSMaZDY2Zzv/IQ
n7tx2omlLPvrbkhtFrYwz8FikuewisxxjkT9p9ODZlUSEhONR0R7adNM6jjrLrhzhsg8OcW0rFnh
JpwxwRY4v5dmdQ4eQ8aXn+EyB0+I8xoXW8dAoPNnGGlQj/7r2wo8S9XWuQwaeQmHvXmycFBcy9jt
n2xf1efN0vqzUshyDm5EMKvjF7zmZQIUU222uGmpFEjf5GL57bqI8vo54oGwZH/yFYybiVSFhyou
+htuGSXyCZ0HOdFO033UjitISN709AMo7YMorewyODgzWJ6zYWdHkOSEX2hRS4Mj3ji4Matk55YX
wm3+wbEhP9vqtv0r+kna/AExk/u1CUl3KhYefGeq4ts4WMubKgqDvNxMFKVTqOtrNeC37KNCPwxe
Nd4s2Jr/lHbZ/rHCyeDNCSsqMncsTtu+lYeSMcZ16eTG+dG5hynuRT6oNXzwRTdlTklKTlvhQgxX
d/6a+6G7EKaavFS1pGEMqyV3q305LqPg/ghgrQiWAQ9M4qpD521/2WKtAbbKGR9oF9qfjrutj6VM
nCNGIXNgdFycHWH2Lt2XDnzqtpZzxu88+RrrOsSXMYkhc/2Y8mqfD47Y+uNMDkRqC/9+lLFKRzdq
UT6sX8ruMGhNvceBa7vTd2368hLIHmqktDr7zSu8/sQh61/4DPjivcg677ucD0U1bJ+79vq7mTkz
aQ2quyWJkmfYCnzsBPNnUiwmLXD+fzEOmU8TZis8ZtguHbWFeeQOTV78TDZkaUyG0vZppTM/mT3u
LwNQ8uOQ9N6ro61Ph936k9vCDe87u/1tzW78osXu4NdiUtNq2qSSD5s5fqVwJdfVn6asom+6Sfvk
LIA1ylDyfAb2hqWZpjZ3SI6tM2W6mpd+itJAsxk1MR9XoBK4aZao+ZDG+2Fm6fK3A/nlI5KRei6t
cLybRNhxeAcSQMQgllffikCYr7vTfseeZV8tbQVPmF/9j0Gx1yQ5I8qbja0albmv7nxSK4e0C1ZM
hyivHsDlCRKqqQgcw1sgTKt+Vqmiga2RRARv7OOpCjzzxfG7HZtlci+7u/svvY9zwfIsAnpXEpKf
IHvzH7Ivvh/Ya+YerUouYQ8eVLht12H1THU2apo5vN36za4ij2CDsrh2BX1/0Tm/m7hr08G1/JO3
MtqYtX7Dchsf5pChw1oN79Djf0HIIPddyqtPJUtmiPlDTsaP0tJ3WX+3DhnNVpivRFkfZ8X8dmua
R9o7rpbW+RCuslMS6bnvlI3DeLiXe/9UivKrUwFzmvEm2mY4erPz7MbmwdjenlHajNk+rSpdy7bg
f3SDvIrbKY+iyhxIFD12xRjj2ZYnx6ckcc3mwTcRd94GJlIZ3R9MGOw0exj6ZhbG6YRQKe08Cziq
2h/qYFdp0sQfMeXeeUzm5LiyCTsluzja/f5LDF2Tu1GFiXOJOJP2+YK46JfnTK+EVfxuSg0po6iL
TK/8njkwz0UTv6t+/leNRZS1P5j9NiH/ltvlpUz4rk3/7duFl4eWuoxzeR7X9WMMMd+1/g6EC/rl
ISqD12X2MdILtaS13TNC2SscqXH4xW7bY5Sgv8a5vSfhCIX1Qqh8IdxT1zh2ysvppsa0b0lY6mwd
e3EgihByBwfRaVKVAtAwvhMl80qhmyfDxB8A2yhDGnizbgG44+Jax/Y/UmyI6+nqn3O4/T0PG2Ek
fbmdlGNRKZKkdDJV87etyc6Zzc7V3/gL6zrxsFgQ01Zhh3mrgigrXcZVrQJiHo1bnAWix/Zj+7m1
6k8ty7sprKpMzW18riVnVaSnNq18L0qdWg7XZE3eothamPbZ4c08NBxbyK3nz96021nh0HpjOzV+
6yLuP5NuVOc65DXHELz42ATcUL8OkT8whbTaYzgRhpcOdCVPNQSRh6rth0NhBBqCYSS6zTXrjecK
FA+JCr3LjhnoYYYdCmZBxHjgyeO9jVVs501cFd+r0+lMF7t9DaqG/nbsI/HIetPJWftAQQqb6e/o
2lRmQ7D+SbbJXPo92fs0CWv5gjF7OY80ZtdKLcMh0EL90lbd6mxfxfLgKuK/PJbsYcqwFy+0lSAU
21kOfoTC05d1s/w3HnzUKFYUqsxxGufGhHAxfXuyzv22VyczLnPuJPy67GQBoj9N4YtW63Zfdzph
wB1v90pz8ZFe3OYLY9qDCsz6pMoasdTkJc9RvMHxNiy47a6i1FWj/R4sFRes1s5vhBU7Xu7C9f+W
DYwXaVnw9DZV3cQk1ON9j2/Zqpjc6luLAst5ohD6rJf2ro2HM+nF7Y3vSNqK4uL1KDqUxG6hrR5d
qPc+VR253V0SpkvsPMNmYNhSBeAPjA+9If7WfhNe/YCRE05TlS2bekcGUqQiDt/qwDCG6NlOI4JT
WTeYk7c5TopYGNXK4r/y/YfMVto/2yoIyApjMAFF+77qbT2CIHDu9s7ZUjcyTGqC0aEZKK+bshg7
x/ut7U/VKYq1lXldWKZd3z0AYqLdWMZ3pOZ/qxhm02j8V3uqnuaOctSqGNjXEhVzcdbRfm5kcBMs
EwvA5uxGDh+4Nc+xw1vSkVZqOR5Yo6b/hW3hPXKWX4TFPNgLvPbZqu8WP7kzunxawwUmzRA+dhx6
mcGDnyeTkTYnclJlU1lzDdtDdSSu6m8rpjcH9vqJUSPAnWF+gZf9vtCsxLKqjlvcyDxBUJFXLahB
S1AjxgM7DmuZ5qNKlPu8u8KhSJu+p80U2eQFP+MB+3kfverkB8Nvd6aqBT1yrCLhHive5SGFWEh1
Yrd2cUf/Gd3jHfKvMa3Fuyv64lHBVc73Gdsosn3/qVRTeEggnzOyicNsLJYXv6vmY+9N3R00nZrZ
ef+MURcY16A5Z+zkyG3zsSzFn0HQuk3R2KV6KB+ooB9Jdwdeua8nETF8bAu6wbr54WYEDPnkrGK+
Ckk/seO8/VtHs38HJCN+pXWLs22v7RuWL8EBq+j6MoTbcFkGZV1EsgS/GFs5d+LHQZtWC6JzJtvR
+Is6imlh0RRHJljlUfoO3tFkkmR3boxI1hqNUyC/TJF8lyHAdWQdc4Yr1Dnt7naLYYv4MU8Agf4p
idAkbH+InEpuuhWhhzuEMu8iyJgIOPvMBt9Fxb6XR1/Dv3JoCNNId/cm0FUuJ+sS1HA2KrkfWy+8
EyF/oDX0bR6QAXACKjPeBpP7JhdrPG+2p45DRd8QtNRzUc3EfwEldXRCw4LIxHd7ICUN6pCQVWSx
q2q67gb40y+579/9MnyIYD0tVlQ8u1J1B6B344UMoDJvfWJ+vdiqjrpQNkMl8eAyWmOJZp7JL1oy
trLlZQrri3aWKsMu1PLIlf8xQSwhbvf9sY+lJDNpZU20Vgx2Wdfv59Lq33szexd8+Gs2hOIbg3l5
IrbKOputdPJemJ9Jht6yQC3iMpOnk5bhrGCFQ5MJfPOrLaM4lwZa3zbaisyfyLxOLHZet6hajoE1
lqdl0R0z3oq1HAKjTDARO2xLpKHiVM0TY6goI+aHCc0wnfHvfkxjWV5qE75sy1zme1V3tBMA+gsK
vWe9ueqaDNJ7F9oNGKZX/xUu3me5BZhvVwmCZIBa5aAXzR2NgQexShbHYroQVHOXLGXC9s+8OIHF
6k/3D5XgI0H3d7lMne94ENNpdLf4FPOpMfOL8sBwkPNwCf9q6YbXyNhd2sYSDj5i2BfSKtjCVj+5
dtGavOxl9A/QwLcrme6SBGYQsq3ygfXpRxt01nFxne2WxLPghIbgEhpdPIerA+44RCtD/S0BfTTq
KM06HWj/9ywxEJi57ggpcOGL1wU87yUcwlRIdq0hiRc3o/o5EmuVRnJwUawGAWVxlzwimgtOziAc
JmaIdYXvn5J24mEEsIXrnu1P38dvfSneu2gbsrWb0PapioFdyZ8jZq4Crix1oMGq8yVkcRXPQ3BY
4AIconb/YFlK56bm9cRH9/ia3OY0RZE8tdtSHL2hUge9hBee/y1zit553WVgjuuokpQWzr4scQvF
RstBHBCz23x3AWuhVSRXdjbyLJth+GsNM+153d0Jq3LyzoqnMxsSzJpjG542Bl+HrurEWc9JnJay
srLQ1Ff2rd25joe/iYoM4y4ga2H4U9ECdE4h82qQje3I7otIPJgs6znwqEj9WV4mrK9nK1rUHTrv
t2QN7Ww2tc7LeJNpZA/yVFvjs9VwMqVsFmbEio3I+mhgXwRi47zUy4xL7wdPU8mQVBvBqJFzPEQO
VJrtMQrhIY6eW/E3hX3WbnTFiA1fQh79E+l03ytx17DxB/BUXQn1pejGQ9N2zb8k6PpbtKjVeVzG
JieoxIFP7XJCOfT1S8BFhS+dQAjQd/dG++/Kxc9U/jzuyiCYrfbWEbSOHjWC3sJjNzXLuSni+upI
l2GdPZQn3dJ3qCRub2t/2Z/MFqvLLoV7Z3eO/QqhiQWrGPtjTa5Mhq2pP64xfp1UWVVzdJScb+qt
/yEjectj7wlqcDuc86UIAIJMZXwBSf/lTHsJYWcYplcGiWPNEz2WWTDvyFpdNtcpYFsvB4lT5XoM
FFMsRqvgDsAiEcZx8K2fPLfJrh/7OLYQIFCUjY6RR8IG1T/OYPG+rS1gK0fMDzE8mBukIiuzuXE5
dfSxN3TW/Q0Jxt5rDYvuHfwSY+gyLE6jzaYojVfY+XAtfF4Czavfz1wfkRsewski8aWc22MUr2MK
+BnAYIfmplC+OQsiwR6STvA8jbq40bz0ILQ8UpMxj6Ky5SFB1L/ewJxnS7n1TdZ4KCzTpRu4kVVT
MA8wcO3xURyDauhuCmeL0r4BHiPgdIJRatHtGiZjMSuqJwJk9hzigD4RND9mTR+S1NaWPgof/chg
b04bvcpDbcXzeaNUOPlwqm6ZB84gnEoqQNsB8RSyCSlL+17PMwNfAAnm4I6bZkTmUMtSbN/S0Q5P
e68L7Nghk4fZKZPUI9KPs5gFARSkqcZ0wYOvGl4QJyiLXHrbfK40pXnp1BXHa1jezRa5NVO8tpcK
R09u1Dzfl0iSyOv0GHk7jf3JeAVyH0l1nC9+l0MS24hwk/sp0Vv3vLPZzQ2wx0O0uOp2abf1VuE6
udQAg8+mmqcrcsPmshWcx2kpQC45I7cMN+2alfCw2YPHTqoJBT9IpbYbX9G723sp2PK0Pl7abU44
xmcafMyG6To10+PUwCYUtdDMNaauewzQbfyawxGItN8kl8ZTlIhmsRdWVWiuGcgjifGkqq6m6gL+
ycgzk9GmyYN9fuXaGH8XpulvgilQ15WYpsdNBPOfuaqmo8v5eN/vmoZUTdPX2ir/tKKPfANsjrja
c/oLHjl9CxS2eXaBjX7Z4ZO1hLTndtJPj8CqAgqErdsOAs7xZRm38E8QFOVTsZKTwIXlokpAb/IR
QRK6tO3GWkLpn34ee2BmVjM/uHto/4kdOE+Ru7cPbhNGN8zwnSe6lB+sXTzVn4CFeiwSC2zFZW7u
5ngJjm2w6sdpa9U9XXV0oYdoqnz1J8YoYWmhcGdo9NF0rrwde59WLlZhPlahd+iKYQOr2fvdn9Yi
X5YXkoWViFv3GpBRwS4V94eQ0/4w+4H851V2+NxZDXVEu9akzFpu8TvAlkwzqSKcZyYJaL1VXAxX
Ji/6P5tUZE2x5ozvSy2nWxye3ocI0a7UPsN3Pdj7Y2854iVUu51Psq7Ok7+C4Vom/WCPw4bMH6VX
SiIOeQN8jd3NrC3rmale/18nNN/4BtPmvIzzeDZoSu/F0ul7otvNQzI35buxZfM7UN1wuxKHedWy
br9laDVMM9n+dWlCUeaAmLXQLmxF7F7nyVoebOaRN0vhWA8xHDTS7Prws1u6vTns0Mn4O5F9bDeT
QnhyWKPGkLo7WkLnC1dOnGNaL7YX1vTBzrrVMDfX7o4iYjClOksBV+YkC8RLLwN5juoUB1vkENVL
iO51I1ZkyNfaieS/yesx+RaV10aPjhDzuxp59A8+lJvy1lI1dnffW33rdh34cVBczo7O6j6ynGzm
FujzzV0EQ4t4i9wj2ZkwFSUX65AaQRLIbWMcX+b+lOzyMCUE1Oa9Qr52sLEabTchw8Y2710T6lvd
eO7vNtisKAsQhTm5X1KT5niIGbFTsPv9kfkUekOuzyTJF6oDrAsl/EQ2C7bP3Wik3x28SZWcLd4g
okOw+5O+Jl5nPTlt6ydprEkWyO1y7sWFPK82uCYwFwcCLZVlTmPVkKq4EQ387Fl7+abrzWBHiNsY
TINWLrEnts2+F8Og56e78lwJ92zrcX+Mlfc6tXsDEXEt9ZTF3dLzmhZJWd3SuW1sRFvXn042WYbM
pWGUb6mxSz7r5qhhPUGFw5le9bZpuetGv/7FmsH64/QAzMKup9XWVvx7952pyawClBwb/9a2TloM
zPPa2UTe0WFf4MJuFXVzdXyMLOzxfGl4Dyej0o7euclj4zTTrV9aLfWI7kHbeRI/DnNjBOJJ1QbJ
b9aKrvYB/VcyPknPxOXj2OjAPW6NtW+/19o1SSrYYkUXmzugvLpyCP5NAXrQ1C4sPmRrdPsvEZwO
t1ETxBw99ADLvTXVEKWlP/LTREz/29x2lXj1UbZyslZJySZ9mJMAFPEo3IPToDA/yUUhLqJfrPTt
EkZg6cZWdH3W6bVy7qRnN17O8VhuAPgwwNxIOQLjcduG/At2HgU/nXH+RmYclzQ0rlxS+0crkclO
FCqHgtLXF7fsE3nr1Mu2XswY9P5n4W4bEgG/9StWtCHQhSOBx331uG/e+lPIV/0hqqiNn/sE9tCB
nQ2aPdRv834kJ2F74YFe/VygIqG7HxcgQfHO1uPgb9gCsp63SABI32OV1z43OPqwaCpvwP2ymemb
aFlYFExtyKybKi0dZoYR52YoLe/VD5bu05dE8pzKINHe3RZNkTo6vCxe7vK1mmuMdKGmLCmLl3WD
yXdeXDljCd5rjGfE7w4rw+9lK+/YQrEAY3CFdpqqYO4Pmp04vR30n/nSTNH+YdRYyKvhdBh/VoTs
kytljLkO42gX53KzxvXAHJd7PiIGY0nLfegeRydcKzo/ypoTlQ9eLaj85BZS6KMYYBEAkYtjtXJe
R/0DY+kqoprPsYCFeWEXAjTLFn3bXTC1McYOGXrsaSxQHh+o8ZXM6FOMufi8UfC457GJLwbGMN0U
DypTeenGYMS1HosHaeKYCr6z7SpnJTA5qalEC3eXKSwVTW81oPNWpuUH0ooJlkXL6RCo6SlWwwDV
lZeSMgFJrydOYHq1KX2fC6Q40clzzMy4DOjdvZ3wxf6ztypyMoQ2HgqSbUKlc2iNMyfZSI76kgZB
yTgdzivq2aIJwzkV+85Ak13DbN9aA4bL1Ctd8Y36SOzp5tQbsC9f9UgZeknNTvwD8BYcyM2WhZVX
fXR4+Ygd4TQIztFEoYIzOUCParMERv3fsyvBJ1oxgXDXwIP23ghrf1zCAGnVvsEt5aIja/lISEH3
PpczC60CmVHbZ7JuxuE11rpt0L9OrmVMyuLL46cggnKarpGg6Ii0SwqKKFH7vnmVmd6kMJKdjYt2
EUwmTTa7B8lkooiG/tqXxv2txg6gMqckwNCuWbrqVNNWSGb7PVlkM+MLTcqkXw15TWcDTnqQ2z8D
27l53mJhbMSDy0frcnSkBaQZHw5vOExPtkIIehhiv3HuYbSQAHmz/ozsTQaTa+LK5Y7cAlbGU7B4
u531NnyaMAuikUco7aq1HzLKJugbaugG9xStSL5TjCsxrHTf9f4UMx7NoxiTZElHf5n56sIldA5J
MqJIDIqGQVCCi3Q/L0zjuVmmrjqqcPX6X2a3N/sciraNmUIWKrxUCK1UTrDwyFiHco6EulRHQwu+
0SedwkbxKMEhHUOrVPpgmqQtjv02FM2xksba3tx5hz4Wr32MxMONh6BAPVozELX5+qLfw94ztwhM
0TN0ZdNa5GEvowlY9hgVf3d0+ujyuoJ9nS3B+x4SghG9WyQeKwgJqRjtQSzZ6P4n7I8X2PNxQvQY
RWAdZhur5KZGZF2U2PI3px8P3MuUlQhn/QQxxeQwziX5cfwLdoXqOoGu79fDntwQTDlYNwG6mP0V
SiL5peM6zsMBK6OonpfdmZ2b2Csoydno1uGx2QvrzdqH9R/fmTu9cd/YyMa8UpA60aGqCdmm6N17
QosxVn+wkEp5t4dQ8w6uv6qGv6oiSMKxrKa7CLnrH5CzLdmzIImfq+823BZ4bdFcDffb4On9fSHP
DuejJ/mE+LMG6pXO9RpOdatiKdKwsT9VoXbMl7cbiZdTBrWEl7UkKHZvp90YfbWIQdDsGAtm1HbR
OLlrW3N7C0oTZFvm9PTcnxu/vpdkpYK/mSozJKxMAW7igCy8+G9B75vGkZD2R6KH6NVuFvRB6CFq
+1D6wCdPi1T9f2gmgwZ8aEUi9mQ5YXduGcP6t44ZLWaILRKPw8TXa6WR8IPmY7HIUD80PzHgj3M0
Mi1rfwTdmWXFjk7HLpwCoPjWVNnf21C5IjdrYIKsQj0zXVfqfIdJu0fTHs0MOlj8Bp17JqjLiy6m
FnT8toEdexsyC+pPphTDQx1Z1UxmMsga7mQ0Pmjde4mMZWBze5w8s0LHZkrBAjHpdXyT1EXwd9xD
zcrd1Mo/7uDy/6mdOe51tyIGGwbN5PQ+euUQnHDbDjSavvE/0U+Mbc7OuhnO0D7G8b1bZYDlBAqW
2792wvF1HrvTbt9b+Etp4akeq2uyN+F09doCNa1w4DL+6uYktH7R5XPAzhDaPkGHOCNDtGJonuhF
EGstMaPIFMWVmjPQJhTqFgdLlHtS+vfTnKxfZdz7ELAS0zt0Ugarscnx+js+Zmesnack1FLcostf
VR4oWN+HJvwpL8u9HOqsIgtP37soqIqspZ1pwetZHnxwzzXiCSKGDNFuesOXCRLXpK7FyO3QBD+j
whG2dJJpkWhcreEaRneER2gCeryddLlkmqMYqVXrtJcYVwNZupGlGOW1DKwz3BVujZenVeoGWQ9l
DMNMVMAH44hhzzul++sApYfZliC8B+kGYpqcc95umVkppzlo6esmH+v9ZxmKFIzqyC55aCaWN/Uh
3salvvjwuNnc9snWPlZOUGxPMnF5NGEdaxYG9fw5k77nZogUO3DciJa8THf1VOZmEaN+98RQydzr
db8eClxvEuKgJLtVg7cbD0PQbOuHJdHM5dppmIp33aDnYxivxJKRIxEOqRi0hZQhaMd/FWPR30q0
WMAHGYcdTqKZnqoFGq0PiUVoaDp0ATpl2nqOU7Yodgu+jZy4DCsM4pfE2oP2r6C9tr6JLmzqT7YI
c8N/6ujZPPUWOKB8o2+fQfqOst7v9AST7eQAQfeesCH3Y5aMUJrTGR1Ye4TmW31Dy0KpWmsC6k69
2LaQfrfzmRPqwcyfy1TOoMLbomT0hvspAYPusPhvVDHstxEBiy8e9f27LLsiYlLljcWREBtGeCax
kj+hUrEGjSl/zAJIGj8bincs66rUK3KvsnCynnGtyMOZSuikO7vs+AX0BbJZv99p4gqcHZdVKlDh
+2hbxeuIsm68qdvCfkP/uLgf2w+H69B4UwsrxJGddVsyuIuPkPHlixqE5nRjKeeteEXCcQrblAck
7E+qQfFHacaahBIviubbYgOJ/dtPnNI6ak9W9X3EBHo6N/0+e7cITKjM0YfgwjpYEb+YA81UPzyG
rHqLnHqsTz7bGFdONu5UMN9hYRQBadEeubfLEFHvp2UkdSE49XarPNoTBfRrUOzKeS9luAMoD8T8
12V2dT+MLKBzulYkBgA5kLy7XaTkqd+pq46QgudHVUeTdUS0VP7rmn552yGC+nkQUjqd+IUxANR2
7N2Pwtb7Gacotpxic0SSzmPX0ifuIiGGBR0PPko259FxrtaqfVolObWHdtCuk9vLijsksEUQP3rb
vm4vXJcTYcTWNuJ8q7bSOtg8dObouYTMnku2AtNHUlvyn+0ttKRjU+7B3Vjs/XzfRwSoXiwtEHsE
kChBmFSNb4sv5MDjcOOUw1QdkG1K71SVUdn/C+MEYgWXQOG3/ApNgrGEXWlnsc4sNZLFffbDd8Pk
8TBv1heIe+bsgGMZRJs4Z4CZ0AAv89/mf47OY7lxZAuiX4QIeLOFpZcoUXaDkGug4L37+jmc1XsR
M9MtkUDVNSczC2XygRIIX2HSwtEhe+XWKpEO7QqnYMc0Zrxv8SrnUZHI7U8tOWvQoSh1+0WcatV+
srLt2LF+xSdA30K1FvZh1Jz5UpuD4hmSAngIoHdcCmvdFdpif96vKdiQ2QlsXlQ8oodvhhi1Z5XY
JYyK1kfYK1WvFUCjpgv8a7eBNSBd8wlyI3cLRqzAa4Xqj/bW+RT1qVdwue5zvLn8pZcxHcasGfPv
hHe965f5ddaoPculuyiWrkVx5/QBxhCFl+b3oWWFt6hCqISHWkMP+olYo0Yo0mGUV44Pyhm2ub10
YXS7HhCSzw95SgBHYZAOEEsbnraGvFDNiy6a9e5TKZbXOKPk5iGqPNHaDIdZ0EZ5WTLu6To5BNvq
Ql3iD+oLNiqjWa5+OeTf/WRch1yziLRQ7Gd9MH5m2l7PNGLoj6S1n4tplqNqRH5Sx+xNGB2ankBm
FsVqdYlZNLvpBp1DNu2h1OfD4OgMsG2r9lbdeali/QnxAENEIYoH2u3yqCKYOTjyMgRwZiunV9kf
yTqx3P5ujTFOVKDlTC5bJguFSAcaRmI3HrXKBtoRNWFjatcd5zXmzOSO4HtqPvVe5vIn19a9O1mg
SOFUaAt9DJmOKGcTt5eTZhf2V63EideU2ZdcLTe7EM/WYiw7tSzfUzx94Ldg9hwESJ4Nc+MTI4VB
CGm0USqG2tN4DAZ3LO6FLsp1f1TRxjjM4twcK6BIWhQzQjPSBGlMn1VjWXsdEiU9rBZYqoGBzg7x
CdhEB1aWdMlljI0kYhwrP0j4Yh+plJ8Sqnk/W0rrJCRH8huMUUKLGOqXmalNUNNmn8ZWaBGl6rBz
yEFyUwWXRkk38YRMtNpvYlWLWB5jJjoObBJcSBegFDwLXAtzU3hIfKnvizGMkRW7hjRM64jRhRly
jJBUV7Abn7ZU8/sJQQJtYMwfjt/POgvpfWGIEK4UwpE5W11kmiVg1LQgG6vtMlQJFd736fSaztoU
6NWCGmijqxejHH+OW8uRPmsAKj2dB+6ZZbhhy+87msWuhH/sG+0MuIYTMWRZ+mfVuPGsiZ7gfoT9
ELAzpJBQaQO1eMfS9idf/p+RITGlovg2OORInXoZlhQiVSDJW9P5Jd3YcrdUA27G+XyYlqX36tpY
/UGl2GCOXQYGBadX3oUXeslAyuDt9WkProZddh4p6FpAJ84QQ9aZ90w2GzAxh/kdpyAlwvSKHhew
adnehhFEIu2WPCTG6lkp2iUc8cryiCWBW9lA3+dxqQMklu1TOm/HrWwu49piGidpHGplIkcrIoRA
76Q1YLBLSw/UFCY2Ftu2aN71qkyDjDgavl075RzBWmbMmzQkQsg8FSVM4ZzKY6jlE0yAw2tC6s0/
YIvCH0Zl20nJclVq9kaw0KnbDzFFvFOdR2nkEVQfVnp50tGUg6RYt0Qlbgoy3NW7YvIkob7kAzoc
XiVS2ZkceHq/fIlef03W6ibp8UvX9P2hzcajvm0f8dAdSFeJ7FINscpBR7M55ywmXU7Yn5NuN4TC
wPd0QKJOw5bcILZk6o7QNEFXZj+Io07pTPuYSkGGPsRRm6+6WQj40WV89tkfZUnXu2rBeMQw8c9h
HCZ8GyjahfJ/IwE3dgFLT5ZoXjdV+csyoqOq8alfweyHzm7fpJ6kzgUyHacgbqxUea865UDlZZzt
fNQgHyaGH2b9ws/pVYpmcOxQ0Y0xC2mtuqEoeFnN9phu0gu7ihdzUB8rlXcvXrdoWZhRVQytXPZd
b0XVPyrWdnEYnGEKJP6GAsWkncqhliz7RkFkUqH/ZfrDJBfuaCCRTFxFNtCDD/GeYvadJk52q0F9
ShEnCaN/BMo5zbP6Qsh5aBaIVZGVNlZyNLPpm8CZ6K69JMRifEFa6o8lmj3OORYoMtl4RK1YpbRP
kZkC7OIMafHjSxJBOdVuqQfkuzR7Tb7xoDlHdZL2pin9thvKUwNGsxwmfooVDR9rfDTrx1KbTVfY
Bos2zvvAnPQnJ5sqn0YCGe7S3/S7pjTOkTvxbVwVa9lRwl1rjsiZVF13ZVOBw9d05gp6HlVuxm5C
6UlDIbxKl46E3e2yEhsuzUyPLGqCJJG+t+Q+wVGdx9mxGUbHbeNnWXJj5fYOmPc+OO37qPSbP1sS
2JOVRmk5H8a0uiS5sTOS3KeWbryRXanLD+KviKQ8XRoe1bJ5G4sGf5JBpzZcH2Ke35q5O94naMVy
fhOLGriIkxvndudumvPTTRTYav5lD1u0Lc1XmYibZFsHrvYz9rbMbUkycVUIHtJRtL9ynT62GNqs
bNbBW5Mh1CyurQSD3ab7VrjLiIgJR6vc4/nq1Ya8Z2D3rN0x/UrUR7tt1nBTtUdVyZHDks5Fe8La
fd9XGSJOmMrlqqb9sdetE0W2l3HIS/jOJGa/7ySkaBj1K22MWBmkT+heveR+US0fMUtEQ2g/S9tn
YQwPglMY8INEFtm4M0YlagXCSW38YcgdSk0aA10W0H2VcxFtdUXFvXJ1/3FL4QSKCwbVpWWFGbAF
tyYY60/MLHVDMCThlAEpFIpaPzFfhT9uP7qK1ySpLsZGqPyaGA/zUL85FMB2AkXd2mdhYEGHdKD1
yOl8aSRN9zq6xwjr+TbQxuTJ3FI2wGMERzN7JsNRSy59JQeb7Wcvof6FPhGRkrJQoG6oIET0bAsR
4vlIjPxkXgJ5lMBrehZCQJyO9pht2rMmrUA6aphsZmSNrYcy4xvgwrfIV2308irU/rEaFViPCkew
ufWKBHrYMl608t+m2qArJvFddjCA8G36cKJ2CwpbhINJmg7jlKAvmPvRMtFINkS/4YClQ2hWtT+Q
+EZPhOpORQxqlrZf14q7mS+s3M/wdy9rh8aTMBtsPm8EWnoVyjipvvWjcpQ7bder1gFd6LMjWsag
/Rl94oPojTC2unPXmG+KLrgAq9ZVDbQhRQmI12r8TS0JP2uxMnsSD2yYAmKAXuMOwR1S0edCQP0k
/XXSaJxUACuIIbm6DHbit+TlrBmTFt10fiukClkjIpqwvcqhW6DyvwdRJaQd6iXC/uXTVskXHclX
tNM8ahjXj0SvZ0J4Q1r4AoC0r+1dj990pRsAfMle2Ekk9+0ul8wj46qIcXBEt/xcz2VYsDe8Z/V0
FWRnkl+tJL2YZXkR0/Q74Hsjb9rsT/hNuHqvR7WhHCoGotJ4RZ1I94ri29kgEInk2Pq9RfLHNAs4
dQN17FLpjFDsB5568AyL2ELewXmOn+hod60w3/qOM6yVmYBJ64Gq5gnoNePOZOpR8GYhnszlL3bd
BkGf9CkcOwFb1k9cKCIst3aMHgHvdDiq9Cmz6l1OZitGMvpOxnsyMLCbdCcj9YsJZsFIqZ6oF9FL
tyJgWrW4zlQ8i/Kv2sbdNFee6izolJfrNqhAKD/ZDBmmZs+MDP8mq7iuxJjqA5qbfAtTOghtmXcY
kkGIz8GkGq4iv1mEWTE9InfyH5/XHmvNXcxgCSsFglRwkLLM2kf2ykjWPDnom5BDh0P6hSwOATvC
TYTexXzQxvysCoxYaIqa1oha5ctU9inFBMBDoQ8+mnl6/4T/hgUY3d48ooBq58u6ZRcLXr5VPgbi
kDITFbLqGpJ1zOqXDNuA3iEzxVqQS1j8/BO1LSQodq39rci6g70Kart7MKW56J5Qu08Qw52Egm8Z
t73WPytoRaXiSiJqTOJsZl/Nvgmz6c+pjJMsA3XpL3r3biv7aUDDRCUGxe6xkKfdA61c7zld5icP
jibiVzUGFZiIgrf7Co6AXbfT1Xh+mYRdIYgMWCXcqgnApa7l6bCUaAeqdrxsOCNSYbb7uL4/i6sv
cmIG1fZXJQu1sp7n4l83nwe17lmZxChYmu+YXjAdXhE/H0k6G/nVcC75KbS3Cp3LJ5+bl3PKOf3k
JsCR1OfeQjKbQhgtMxogeZYIe7nwuWbm5FhT9zDPcNG1REkVmUOQ039VlXIg04z3navmYXm/B9tv
u23ZzfMfYKhb6UGRHJfmJvL9iiDW+p5yXxmiTglt6wJJZI8hufZGfxr0z6mKUiVY17C7SvRSo8l+
W//q229J88Bzp+ncxrz5jVcmIRqnAq2vFPX5zVgutBoKFcvN4d0z9Gdb21vz80q2jvCy+JBxeGmH
tr2OczhPe9P4Vhe+9Kiawkb5Gmzi1dhM2G3lFq9KwbQme4DknzTuhuooMCDhEHGmjyZX/X57YG3Q
gVk6IVCL20n/zNV3qg9Oia2MkKIt+qOUnSwJ3YEfDwnRpyrUlpdNh7XZ43/B8RfKWoSCeGao1bwq
HezNI3JIKMlC9SC8a+lxZOf3J3FDlPdWzXC34rN2mhMrukidvxosIcz0QliVNHla+nXvFrPyhRdE
WP42HpT7DQEqfOM1YW3hYn3pteOLXTIrWvaJetash3g76by3Y1BmD4idYF/E+CDf7R/I3Fm/Ysb7
zQPPoSet+Kl+pOrJXL5Z44L9ub22BMzwA9X8N7QDozLKGyAH8qO5XFpwZbn1HWfdV43fD/xi443E
YVrv9miS/JVtebAW80ORK9dUepbRJgrzxenfVImV7kgUcq0GeXGqmn0j1e4IEj2V/xzts9NDrPYb
5T3hkbcxfbfwRAd6PxrdY2kEOgIwJapN8MWnNn/lNpsXgIZDT3SYmUeGkJEpeWmhPXFBPJkCjdEH
Obhl8Uk/XnOcDU+a86guxy7xes3rlUtr7dbxtpQ7eYyaY2nCqe5NHIrsMViG0HR8TCLiho3JoSbZ
+07/e1mzN/iwh7OZ+aRIMjUSyp6PZUWcP3nzjA2FLzMyLLKrvYTIj1In6JZLYh6EerHSE/Kcxnmb
5jCBEs29tT9s5c6qTmt3VmsIMahswP0EOcYrS2wDWq9duBBJ9CaGLlzHc7MCs9O/3Qb9bAjGac82
73e910H8yJ3Kf0y0MpxgK7qome/By4abyedUQVWgmj2byms6/LO+NMbcC2l1Jsri39VB9MVndCvr
MNPOS87std9rGnmTUZzsYIvupHG/szhanrTqgVbdMs7SGqrYfOQXZ/3hkGQWM5PnRhq1+FPsW0r4
YveULRxkN/Vzlv2i/O7Vp6yODPsEa+ZwPE20qWQ37mz1OGWeyA+tDK+PJ0P2WHWhxYClZdTsG8vJ
ih8B5Vqs04rRxx6AdZp8x0qOrRZU/yixwCS0/thY0I5ot6MC9p6k7C5qxJ6SV+mOyLQhOk8KTWcR
PzXiAE+mmB6Dcin76RuMKSLHDhIRle2TNVxUdKr4GiElTLzxLlRmQzJiIGtfm3Kvz2/rHCjyR2my
zg/YMKR31PVkADfDGFrCH2Ej4oNWPrXbSbG9oTkZypmTPd+oMt9r+4r9IfO8dgq41AuDv5F8ydPS
X3mly5T0kIexAtYNGjM0FFoAb63OLWMlhUn36Z6eLvaVBOqLNPmcCtzn3DrFeYdByYWGQlsftdkb
xB41RIfAYnPJfa9xjJLw4DvRGRj2m9TuZcQUyy4ecc1mIIo1E1YiLgiDzkrES0dPZybqcEvcOh32
Y2fP+xhLL/C05ZAN6CdZEpOUGQF44WyCnihSKBiK3Xx/i+gu2Aw/iJSzo6IH/sfo+L6NAfPckHC8
bquPhK3sTrFJkd0zk6nfE50sJdxx/slIeCg8BtbtEF58X6ifh/dKIyz1ySZVWtvHy1nWfrR5ZDZF
7GMMgmi4qAXdulciSc3ZvuTlBTXSgFxvQwVBQsoJneFu2LYj8LZnZPti2PVIYmJZdQdjYoRhUJhp
l0wdv8x+3MU1phJCftLkFb+iMkg19VwP+DJBBJ3mxn6isrkfOc2vXqKJNJXmYKVKF8nLlpwwa0PW
lWwv+IbUR0eZ/421FM66zHKJkac331WfMYHhlFVz7QqWsXY6RcUShwiUccSo96tU+w6bGWvJQOeM
X5vkxwwOj72Qr5Ni7YiQ5GC1e+hbG9E0rcx0NYeWUpwiFQY1W37T8bEtcfMoXUj4VHq7N6qL7et3
YAx/FTLqDwgjJemZAXrTIGIk5smWXhztqIh3nW+WMPfBs6xj0u4H4cmaB5jDpXuym7Osk/J8trpf
XXqpWhqvyh+4ZNZ/yfK3VN8oAXEE2CR3ak7wIjWfLxW36maHZfY6bwvMk/w+K242++g+0drC7hHs
G8f3k1HcOvWIAfNEjPs37TCPEzp+QzwveRBX13Q7CONhe2UQX/WhWnpI6ObmMBkh9U0M0ckHVgUD
CTU/7CkNvKTP8RPernrtNoH5wVi9HnyTndk/+Si+iZ5Evpa+2DT8irfSA1vHjpHS63TlueOPkycP
W3eLuvhKYUmoQgU1zbS9Pd3LAStAmt68kL5c75PhyCIAbbhAA3RMUOklO4KO4yPhqxRDCkOaSNP8
NQOsC5KNrz0c/zgU8CjAT2z0KTgA8Hgz8XUnzIX4BuHK5+xZIUZbZd/lr0/lP1TMgFagg/eXHiUC
/9bk8rZmN+k3PsvQlmY4HxrVr6VnChm1DJZTdkIsvHHZ94jbXUhigZuBm1yWT/w7ItPybX4lVGD7
RKFXxqfvsVkuxGfbDvDZzv5ePorXdc9xaQbiqyclp3KzaD6gM0EYUn2WxEqn3sDyh6b0vO6Ll5Hf
2fqa0zNmbbQUJVE1264QHIe7CjSQ8S8+DxdWsOmedFLUcJU3jK72nv2p3YkNoKj2Wg1FgpFhuEKI
OVgNkrm4Uw745xk7DM6yVyG5mR6R0IyK06gfl8h5RBKsUi5/gxtPEFIvih0OrLWYhjFtNf3EeVrG
UFXQZQmXhVk7uxLqhb3AKf8hv5m01b7z5uzUfyA27T88yrbN5y8cHkD38pklqds/UiCwC1Oeq098
dOwsoHLYV9+Jtct/0+em4/VwjXPyyxonZRzAD7L4du5x+66P8+Su8iOkPshL48YPDrL4n+VicdoW
PsU3FxuadBpEfJa6w2B6G8W4dWQVqnaeQXqj4q63evmdjMfsmDQQXAxi8mu6V3PXUKHxvfSXsFzF
hLE78fD2xNiKm9UwJX7tBAvkY1pct/FSzu722n3zP0nWBt2rsbCh2Tev6hz1j+NbzsAegNeM5v44
RchLc/2hxrXJwywqYaBHWVy7d3Xekx7NbTSE5cXZyYOrY6V2V0y46BgmF0lTMGCfjU+5a+IfxErQ
td77b+uPBYS1157/N1APOdXKAcKKg8ejNs3ELmtfpitCEKUO9TTEOoCW1+E8fkK9KtYH56dwvvKn
fHq4u66XLk4QumshXfP6b/GPG56yqgqw36qsA5VD+8kg0flG+VQyAMWolcUtYtPtXVt8KfnXirBZ
D4QUvi41yjNmPa5+XJYomR5HAy2Yl+7KIhRMV/jTkj323A7+e8IvaZnySN7Xv0Ly1NzLmVvcuKHt
m7hVx/JXfe++MW5Mmdb+kFXOX8+iRgnZCMh7BoEIJAqEDYyC8TXczMNES8f60FLuGGA0Z0ejfG/R
8zL30WsjxMMdaengAaeAVKN/sf/JmNS0xsXW3hgIsf7gpej7oKbPWRNexdcqmzlyL1Uaavcxx4gA
6re5a9cb+hn9obM+J0NjTvMtFLDNPgJnAZp/bWIvThnMMZl0zfyU5ZijZQxqhr1VAYI9WuLGeqSp
zhW2fAsP+4/WX7SGb0irL0WW+10ZGfFJsp/5P1b/J3e2iyTMFeWXXp3GLPFNeui2p2nj5VZoT3yj
8Sr1oHQh/RdGDR8dCh1YtDqwG+PNIXl6aOxvfflXpL9VybxPe0ZryHDqy8DwK4t05SINt00Lkb9J
+VG+S/PTna0f0Bqdgeeoa37GXdGSxplzcmJJTOsw5X0wl/fqq33VR+jc6i+XNXdob9XCUWT/i/Ff
GLM8ykkIdWKYSNXL2AEN0w/iaTQicZRizIh4pM+ONrO7jaiild5pcl6L3oZLHF4b0xcPZP+4tDl4
Xd/IsWTxdi85UW4OL6kTB7OEDy5zzPkY99pOXnZLR0K3ibJMoVOM7toj/GASDV+DlSlI1HGn8o91
hLrFwilGP2c9TtVB39DdIdMc5V1Fmyp6gv3sAgfO7pZN22W5K4/75j1VihMmjhONjGrUzx3ev2WN
oaLOVAOdhqJOb5oeBw1p54X5WaD5TDoIG7R8mJZFQmShrVz15TTI0muvUrXO4ixU1Yv1I4SjK7Z+
B8JM814eY5UHe9rIr5Ran/Q/kJPBrWVY6TlD/mrzWmHaFgMgccmNp2G2XzA3pGQszrmpM6SUntq+
O0Lw10xCLQLgs4ESrRn5b80PXUZU3VC7LTj2IDRxU41NESUKxpkR/JnsESL5CYV8V/ga+2lSESpv
xkWr6yCdh9Aa2ueMjq6WZG+FZNQne2cPWFIgbwJhZ/jU81Z2Lon1bsrqRTKeOs5b1XwY12+dm0TK
Nm+omVLLYTuRnSC3Rzy4N3dkyIi+iFKHkbU2Un9bc/luJFpYpdVOUX7Hjr+WneyRV/m3tyleMomy
aXDekuzDTCigG7FrZvMsOSP1MtRWth2cWS+C1JFuNdYGuCW9It3FB5KBoj7ykrHyqiUu0hi+Mh00
ekgFLq4AzUGTVrWy79hQ6/Zv42CBa6Kzq4Vy7mrhi4UXTWZiWnYHgjECg8z1LddQDFWRLNUBTmeH
Dn2qWNfDOFS/GPuwvcdRyEaLPQrPzlKOJD0E4HmEViTKIm9voIn7DvcTTlJSbl0HxHjaSL2yD/aW
HWRtedHVFSNR/TwQY+hoxc60mp2zqOiClMtS9SRu6B6GxsRoLK4FXtHX9bu6Ir7jpCoy7vmmfd3i
NVxyJZTZQmpyFzFaV1AXrHRdlvZsYqMGUZzboBqjc+qH8ieZzkX+Vjj3ZetTUtYeQqZTh9Xakkoh
tAIrjzcVRESnmhJ3Y4OJCAKhS5yUyRIZGpKWUdMgAXX6nTRlqoJ8m8ZL+Vy28auMB7+ImxB04TqN
SGQ7ot4Z8GgL8z/syLcRapI/1Hm4W+WoGw2r/VqqfxwCYZ9Yfp6yGivZ6L1VjKbsoWJYWu7Yn7qI
jN4EMnQNW5y8pnlZL8l6bdVrlki7ctruD+rIqwzKsKBXxEXxws6Z4o6kDm26OIwVsxah9WB742jQ
J+NcxMvS4OVByEHh2QgK3LIFRYMmw3UUUzAyOZLImrq3eCkPmPcdGxWTDiNh+Ds7MC5Qz+4iVy9j
5fzgb7MXBSRO8UlIDhWHEmm8qUXFkMUMsRXx5kJBP46tzgAGk1fxTh3vY7NBOTUCB0ADD3oW/80P
fIsTkPoSaYkwPCDXz5JhTJQ3iRp2OQ54pf4EPNvTKRz05gjLZ9AJ2iCXs8Azg3HWkEwHdphHpxz3
Qt+CsZp++8y89neL4AFdCRWjhOYwJgS67O0gxWkAqoCDacQVHPVme4jpqmxhnRUh7YteP+uDOMdJ
eZ75vK3XOBnO2Boxsgah4LfEHO+BZMSbpY6vfRy/LBlW59ZXIRgLNWT10gNW0g7hWJBVfGQso8y2
8jGb+hm68snZnDe9jP/qdA6bVgFui/NDv0mPCNTRBzQ3pXjUOshqq/VUhfSaVs33IwCKTDpsO5qX
lbGvJXMdJWXvAnDRquP+q/zKDMGXGMGp8QPZ3KEmL+c4MJg+SqV1KYRzbIwb/R5hirygw1ohN5qA
fCdDui9WINcrZvOdrxaMW+TiYV7LSLVgH2Yd2i89JSrFHvZJfm+W0WSmzzMwNVvuV7PM9jgz/+Y0
btmK4SZfmzQxsu4ZriHKfa8cezfZ21OXykf0QYFdbSTOrA9qrAUdw+Ue15Y1rZ8rBagamF9aMWxJ
n1GQ/PCYHAqFNqtqQqm/wioNlMn5gySZ31ggUfYgPyMJdQWwIhFVWRXX5sxYlxu2dsE4jF5cg1EI
5tRqOMoppbhGpeVw1EhA2OiEAcSAeqPWlqKcsOpliN2xpqLP8a/Rb5x/rpq+ik6i2TiO4sMc1agt
PxyrdLGtKpcv2b4s87dUnvB65o1SdsU2eSg9o4rGuRbZrrGZabAKqbA70FPnYE91mE7mIdPf0Iis
KV5oal37HR/1wrZoHRKWPog50KnfOSJOCpyUR6gN7F38Vthh0g0nUhaonY03k1kC19uhqLsdl5/f
No9G2fiwfH41rwG50YE9Nmctl48kZLj5pFBv5d/ZSEZbM+rXu/SeFyKYkVejG4xWQJ/EGMgRsFE5
NeKpd2Axxxo4pKbEWsDkQbtC3J40r6H4VrCHbEV3IuDKR29yMazeT9vmIvOZZM6MQAlnA6pyh2mi
g4xWcvInPDp8A93t4lTXmr25AaOGTAE3hSUUsjjeq8X4N4drZ5kxjxUixPsy0ciJqdL+BKR25mBi
u1THVsUZSt0C4pcYtKusZLl5c9OD6QvM9YzfWTBrUOnritUc601MnkxcpVL5UIyMVBXLOfQMREDp
9gDQuBbIhxTIcK7VkJocy6SVYm/q/+7bO7YpfuuchcUJBjlTmew56+K5WKUjTpTnoXXe8pZQmXnd
L9Pgd0r2QKgMbdN8Nhn7GTJk+GizYTaDfMMnSrG/J0Flbg8vNpy3ShcxQ28VWnq0reaaNOUTBmZ7
i3Gpmc2HIs731cKdlQ5erg6GX7KGxo0iymLOQbul+O7tPfTAoR8alGlomCbMN5h/UHxhRvyalMWR
9I9ITydCb0df5nxZq5H4gu7Qa9upod5PHOvRVOcPAyqadeJ8ZkNxp37iPP4wpYacrLw4mpPKhicp
D/jNUmjl42uZZQ82yGSLD0EHaIUiDhuaj+Q+UW/6v4Yiz2Ga9v/GY8VlIt1Naewlg7KXkaWKmPld
PjzV7NfNTD1slnCrrX4urJ++5zvN8eyjc0qGLzlFdj/+bglv78YDsqHO5wtyPjraRdRkqKtY99ZI
a9HqprfepKvbBo+k3wAmI8T0G9b17rbJ6I9NsLow62dwjAUMfyxDILOJYJ69eF6++rFxrS2L0gHf
MT5BfUj3Ej7rnk0gmMoIQJTgL05L/ahf7Pva+xF4ylvb5iOOmbrZMWXrgy60fdmbvt785cp3yUAH
U4IjIhAO0hwnIbIGNYrrinnLlBoH2+QnTKe7XPLuFG8ane62TMUL3A6+Svj+P7EI57GZzJ9NSZuX
AuTmFaMu5doBYzxCQq6etk5L2K5rfynxwSSfjA8LbTdMXDvrl96wlms9WcmbHVv4FSPN+9RQVDGo
2NBlK0A+s6liH8ETRk4Itx6bcRRRq5xW8GPKrB+MrrHwaV+65KmE/nRjIW8EhSUfMoSqV9wXjgPq
yBDTzTPZdmtQmpu5w7lTvWSSTsQCHrFXZ+gYoGebekYjnPmEEFWHKeVasIhZpoPV6dqTZWL42x+X
uv1XGdu1SpPX1MRPDtrhbdEaBRkOkaOTht+IsdbOPdxkfJkBOntaEMyLtxqjPiNXzUDBEurZ2jgd
nL4vTgWar3A2m7vTvWWD76eoFyF21nNrya9bk30iBr5fBb1xm9Zl8+GJzYO2YD9X9vpOLxJqOvrI
kFFwzA7FIswA1IkmTRMM4rROS3bWEJunFGu0i0BMiF0PlJueoG/OljU+ydbyk1mtprhKlmATkyVv
42Sy45a2ikaNuRDUAYuHrh+MnYOXJXzeaOIb0TZBrJSzB48wPQ4K6pkqXcwIS9iSA1VTzJsFVc64
2RwZylUyHuTN8o8oSb5II7ahJCb1ATJcQtitWPh/YwwFIj4+p2KBiymljrEFLg5O1OEkcZDyhBNW
0nPQTql5QdVdPHZbDm9uW/hqs1rS40cHm21o+j6OdOEsudcscX6air70oYpZVtfs9inzXvIYor3N
kwXXNMFngA83FcvSFSzmbAwvMKGCnhy6q6LOWwtvpDASI1Lm4pCNNoU6Pkpuj3kHIkXKIUfXJ06a
WAmUbWEUxLd/4PfSw5iij3sm+eIvQOHQsKEzuJqCXIjvnogIHx5rDnHkOGJ1M/6I+7Ob9xN/IXCt
R9PcfLSxlqOOHlp8EAeNBy4tdqVsSqzitMnvV4kso2adnzkAGI8kZfvAozzjujWppxR62e3l4R01
eos41TYD2W6G04qpAdsssmN7WaXsThu4pE7rHgbuviDu72BUl/3oRWp9Z5kSh6ZsNs8rxzxAIt19
s4r6gHU/S41MlfYka3ECT7gaT8h8Ealiy1lhK4OpceasH3fI9FZJwjji7IUIhluSX3DVOP2WYtph
oqJFUmMsxzGHzDOWovyxy754wPs8Pio0wGzZ+zULazhif1hq5SNODOaOLfrgd0fiITFmGyhaEzVw
lK1Gk7Phuiagld/KoVVCgio6bx0nsg/rnCt61WmuFZQXgdzNn0vcFP9xdB7brSpbFP0ixiCHrgTK
yVGWOwwfB3IuoODr7+Q2Xu++Y1uCqh3Wmms1A4t9A1RIvgJs6iOA9a0yWeexyU+9IY0tgdRLKxUV
34muEJOVdJ9jSg9lJwPBF4aHUDziv83jyeNpQDRAK7YKAbSsiAooLxMGydWY9g9pJCcbNzUnSo+g
BdjmyQb4wkiN/VWR0+wrM7aafrz1ncO7w6EIz1Ep/3oiYNgTMmX33N46D3DQ93wBB5ysx4wxlN7A
E7UdtL35RlGjN3vIbmPabLsBjozmscMC/voSut1nlKvfsrZfjNp5H8P83M699Es1j7Ymk4Gfok6K
pwpHMjJyfv2pGHVUHKG3Bpxorw3PeM1Qo/uOzSwK22K8rqvC9sNSf4SJN75hWmG/HmliXffFw4ic
j1CNP3Knig9FYknkUgv+BKvHKmxLBtQG6An4lJ2C7LvfenGPKrBJ7atexO65dEPwH+X47KgTCSzR
wGkK4pz1ONXTmNnsiyBs8cPkqtFYtfZG8qin8K+srYJha8vCPK5munMz2ngavmrTwktFDQ+ZoB8o
IdiVA4J0AkC+7aaTkx00U+qcG4+lFG+KuobjFe8sIWJUrMNdaFBIh5jSYoCxeWyS6ksqcwf2sSxP
XYSu1lbyr1SHjtaKbt4lJU8N4n+6UZUv2QPB1WK0stvT0ETqAW9qg6DCuU6tPh+lqUTQ8QpvawyT
dZx7K18D2fkln0qsOLJfhJda23ns85McmerPOGt2jIvAitOsaaHW+No061/kGnncoTJaE68dMtSf
dRB5kDcSGEVrWPvYFoDsHDPXKhlHxTazq7xR/pFZ8c8o3WkzZP05nK2XIp+DurJfC3Ifbg0M2p2m
DsPBtAjHnC2BtnJ2d+wT3QPKMq7hKAZRQSyJiYWbAbflBSpwqVdijKogc9wKHaH2pWtx4Ixste3M
wycaDV89FHLIeITDR6J8rhm5YXDBXxrmA5WTDifUwupCDDHrP7jqe1GyGzYWblMURTygNguUQcnp
E/JxxwD0O/ToaIyxOim68qOa7StSfoG4DcgKs5VyoxbRU2xxGISE4KyVyH2EXVhtZhn3rBXRHLmZ
jCDUufA74VsiNrJueHkAMWjsQTy2rFrF4Nk2cdJg1/1UR4jPCoYb12IohSywDJ2gTegcNOSV4ARu
sLkOYD/6G/AUd2Vr0BaFK746BNcQ+eQb0V7RrswYxam5m+67SXO5cioUSWTjHKuU/AkoU98okr0n
WwvzHTpV6Q+Au7pyZO4l9pHDQqZqLzmJtr4bj+OuhU+yQuZ7zarJZr8oSPah/UczxVRptO+qPVwt
DFYcPc5fjaZ/nRcFplUiqcA6iFcsZKFfTI66RmYIGG2IeH1cpFrIkRFqp3Xo18vZMGEV5EA0058e
tDoaDLBISjNXO3Jel740+6fOevGlzt1nIjh3LdAfKw29OHHC4xF2IicdBpxodPkuhqGgdavNExF1
9XF0umERcL4lrPIjW0MHazTKVak1CLqjs3jmZZoeldkNZtW9pXL4bRP5TqwmI46S3WJSXSinDJbZ
87NlK58jL+U60+SfHlsnQIunEkBFUmq/c5irr3GnoBsCarMyezadnAn/qqHUtvmMmadxAXLaDGfW
Ez/6r651hQ4aUXgBDNoAImKrTO9DZRF9i6d5qHj9igjeaA0tzUxTwBgi8qdJXp0WzdPYC5bn9vww
WtpjVSmpeG3vqc8YRdXQFtg2k4XVTxNCNN1hQm3KT8tmkxTDcCZI6puJJBXI6J5mlY8ftlW0Uo3h
WqYEYmWITaBZ3p1Cq3bDoP6QBv/Bz1eRAqefom/svWLp76Qs1+xZPD0wbeWOxCE/mxIhtDE5XBnw
BLlCW7j4HC/r2kvfojGi35HPcYHWP4xeCK/kT+OkT0zpAc206Nutxqve4WxmO9PMsLeG80TYWDI/
ZVyg3H4pYRMZDV2jykORTXhsnT/NEO4la2xKFYeKAORqK35tuxSHRqta33AndiqiL16IWpg2bqpT
CmiWeVHc2j3Q9zqbTrVKlHyjWOs2g8qEzRS4mHgsL7YyUB6kLMStob7WsX7oITkadn0neAYdmlU+
YiOPNlou2qBH4HzGdZg/eWNSH+G8TcQLN2uIf3QdHOCWw56ex9na2NMS0lMmbLE7KtA6zj5V25N+
nOu1j4IcKzpYR1clxKlXVQeEF8CvJIuXCjb6sCjmG0X9mTq2qoMG4lkp0Je3C6KKi7p0tnkcbYrq
ojt4r5GVCZ5AR941ezjZOo8gWlzhVdxp7jGZmj1uiSkg9ujaZdVBo6UkTIztNedTUtgnIdpX0io3
nfvuGf3XNCtXGC6nQRoIDOXNmqdtbgFPnnCrd3P6OSQz6+tq2znlZTHSjxZonzajzjKnettp2Db1
9KLrskbOVF7Han4bKAH4Rah4CmyH2pbav5hIDU/jTyPODiCnX6PuWhcINNVNikooajpcMdq6FweJ
pGC2YCrHbAWngM8kmCRzd038Qtzi8n6S4xL5/IM5EpT8MwFwNkovIKw+wItAK35SnFKeox2d9lHW
L5kojyU4TdN54Npch5p9UwcqDfnLRu8yxn/SYMk91T5F5hZ331pxqiMS57OnnwX749LdKIzPSPze
UuaynndOVY/n4d1Sr0gOcY/4lvhXGNu6BqRuXOLind1/akafuvXdm18CQmNufBJJvQYts5qA7+VK
dk+hwCs9TfoofTh8/zQGKSELn6l0bi0tgZHTvATdYKwlnPHM2NXde2uBeAzVTcaa1kYAJFFvq/3N
y3Epsn9DElnlS4Oev8mKlq4xL+WweMKNEwUwiQ/KUQhMQmWybsinangVOAD3E5WnRAkZj5SoSr9S
G3pPdQyE1m8tbUdcChvO/hYiYJOkzRGtwjJCc/exvu8EO+4kvUbWy6S9Zrysak1aGgk6/GloTeoD
sPPVnIFRQm5SI5x/r3pk/Fg2Gv1f14fIRvsT7zqDQ8gSxhyENk7NRlsby7jeMldduZjCEfxR5TWE
j/UuShdYfFzQkWJvYcpgmWMuEkqWCUiilF+CflrtT5u37vCSeYeZrAK3+Mk8BpZ1zCOCi1m+gLXj
b6bloyLKGPMCdsEi8ligNyWmJ72DQzWNqyI7mCywi/BrnN8xxhxn/n92g+DPrB8V2NSWBcaQE7EH
V3GmPUPjVPD1XI2cZNux2dR4tvPsn8THQV7aJmXC59gHUV7D7uqMTIUyZwW3lIVIi0lsm6g3Jzzm
/cg24nWczlACkAC9hBzyukfcyTzuaw4gp/icM/4WyyWtw1h1QNrJCnRQ6bUXpe62HRoXtfyGKg/l
HY2W4EivxJGM23VmfSk1JZWdbzzAStJVzrN580panuqhZ9vefREUqdkU+s30D0rJhnQjPzX/1JCm
nfnlAGJjWKR4KvNgYH1zxtKyYEJFsohtcVux8w/tBxhyNDHZ1uABdPpXb9L8Oo1p36L/R5uJqDdV
/k0lcSEE52rp26ovthXyncGJCT1IP0Rbo1scPjOnW+eOFkh1AzvdQqlmypfF/+wmPNrAm/QQ03qP
gopOO0nGwzz9yP7dcA61wRQ2ss/jMggBaqnZuE9adtKcv1kXbQaz37GG4OxBTm5/w6m4iQIrEN+T
Yv8U8hXKD4vkF1OnYJ6figHdgPmYEbLhU/DHoX/OOg6BOrB4aeYo+9A5l5qUP6MqtnOz78eLix1M
c35bwyEFh9SzrEeUBc+gRXxRKRfGBr7KgHVGuIvCAoo3q6gRvZ15wBINZ/GTT5YWKeRQrE6aagZR
3K1SDdB1yb/fhKu5nHxgkauBOWGCQELLlaMp7nG5TNb+JJYPTOfvcFc2naH4seTcIHan2DvmywgO
x4nAkrcdo1CLhVDkV8NxZGVhQgpD0UBdSGk2sjVBLE6hVbVMRlPnacBe7FbnpHshJmFduzdRj9sS
BQSBMSuhkDpSMVpDwmtPP/2ITyhHMqUlb2oCfXzGJKKHGCraVRE++lFbx5IhIf2lrjabzGR8AcMP
TyhIR3cd1srec/Pn3Ol9bug9hkzmESCrDHtdWh+JXpxVRYJRotzpUD513xY/P2fdpKgfodfuRAM2
lcMvjX7Z3u+MJGVE3e2F89Y2AvxaTtzOq07DWLi/iDs0jQuq3DWMMswWffjNJMzLedHpNAtcfSNT
OgafkbUPFT9MT9lwDLNzbhwBsvXmnmCBDFGQeRXFz5g+VP0WISnyqFytczNga2G4hiC3wF2Erz55
kuFvnbxY0Y/sID+2fknHZX7i2fMi9HTM0Bn4O9O/SUcgZHzlWB4bkFq3NH1MOjrsN8M6xUykjYkn
8eC6uD847Bz558CVnNk4BH116ZuTp6IMOEbmK5ofIzvU7k5jJem+zPI+jq9JiLSHrxrCtQdDhkDJ
ZxF99OIDC+sqal76cQDRcanCX1Q7YIVW07SLuDKQjIFw68313LEu9S4lnMzp34DbfrzTFhiFQkLC
li3A1LzW4Q+rRJBWBraEwMv2DTE6qIpHyDk9VXGjuCwby0uPUauftrVmcY5Q+cWoBabPenzXtSUL
6znp4GdbQZPuhMdXhiUotHdl+Y9UngFSADC1gbaGKpYKFXePC7CMbw6jhjJoB5c4GsuTu4nlMwdY
v5SjcGZ5wunE91ERTBrKVWSnRy9FAf2Uh7+gZuNQrEd1b4pd676NLaZzv1nmLd9OclOcm+5uUGXJ
esczpopNBQpFTAcVRJkHJVD5dvIvFaFNGAjceQy+WzTSGVcRDWPDqCgbL6r6miMiytxX+MC+hicE
PMSqYNijNi+eRhJHtqtbQZv6YRY7L7tqFCDTjoKw5LZKolMi0VTngODhjYttkn3rpPrK39ghl7Xg
X8oRrsXGY0C0VqQA3RuOkYY4rcqjrSaiez82qL7x/R+tktVtNlQ7jzhODKctFv2RKHiYIH4WeXuK
3AyHSv5kO/2LjJj4hCqIGrWhv08skJbg3yJUqwm5oyYE6YQpZZ4mt07JA8ZvWzlReu1JjXVX2jC2
rKKhAaBPT3KELcBaJGNnvmC0/ebBRLKUhp+x421rBzF2S71sVTTVqbdrUoQ2pb0TCGfpVw5KjROh
swhLxhCjuteRZttdglWJ1Ji/I3t+St1xM+RaEIXqUbGQqsT2DsTDQaWh8RwTRGJ8HuSAZBntAf2L
r7vf1vwAPsVcJTq0df5aoJvStGlrd5jfJ3xs7D3XICtRsuMPG5INEGnmp1MQDRNIQnr3cK+rxVGF
KuLCa9RxiZez36cYZxvaEQbTBRZ71Vq5sw0Gj7XEXD158ReoH37obzOqF7f9cVALhwwtjC51V/wO
eDOnYzGkHxWJwvCKmT2Xzyq2hETrPjKqM7e/W7OHFHG+SsN+q1PtVBb1Su+rL1VltWp5zaFDyE8Q
J3zujI/NHNuPGPQ9ZEvfUVmgjQ/Jq93qzYZe69XTyW5O2TBKZ5PjPGUHGW5zU/dNh9x4naYCXAiA
27x4p3YCQzYwSW93hYRdjacC2H5ByHWIWRSEcaDj5saPwIKCktPormPYXLrKvljs01QuJxt9M4Ow
Z5G8pAr/0+gz2ze+w2B5LVzxB1Mfu/30jDn9oNd1MHNBhZWztfSGPNBRrlrLuBupfQSW6DfqR8Tn
NrmNr6btwZz+9OgMF2tdF+Kp5y2JLP1XRfFZJSWBruQZVT3QxRQdIkI4ZD1Br0F81S49do6qataN
GW5tyw4cZqEa+mW14aqp2ASJ5FSj4iw8Ou8ClXSF7hlzK4pHzrJ6fAFyz/hbI6TLYE0NwscVAWQ4
GOLhcI7JQ2ynaNv2+p30OOJXAOMipY6x3rYuNUSvPIhGprOeDnaUUs1hxYmit3yZMYDeWAAy3FE7
PkBC7uyLqzFrj/HpDDlXPX0tgCjAgStrPgKbXLVQt+zWvgBxrORFs3hBWZaN9iYO/6wM08D8Rprx
Bp3GJmb2UMAtdsL5JYGoUIl+pyLYco3nxfg5UHy1AHAK4kTs5HmC+Kl3UJ5F8WEkV+bE1EoRgoqO
HQGnHpwUtvGrPvl2vS8vbC8Zguo8Oo309gIRN8W522LZSaGAUM23Y0fF9g43G2sdKxGOGiolcqH4
jlEUh/0q4YEuXZXEI2of4wNsy3EJCugTC0MIIP5CQJtFOVyrd7V2gxT/XgOGAFDfmjyrjYGIHSKc
TiZiLnj+UUW4GdNRRL6NczGaCnMDAoy4Dc+JbZ5ikVP7KtxtbG+9aCPNh0A0CqrBAAuvwgPwa6M6
Vl7+DPnxNkzursqANWghU4v6iVAEVk7tVOAwJuNC1+tt61acMDppkeZflvCtC6kLlsTVTx4/2elT
U0WYqpMVcFkQlJRSWbfWU+c5pDD3KtI1sTAS2BhEbsTxgUMDe5I8xeaf7I8jynzQhBmRY5i3ESsx
UAVgHe+M+K1TwBCP+KGWiJnXrH4xO6wnyw5r17JTddHttcmHN8a3Qf2oy9+YkJow7s+FjYS66s5F
ZV8nN9mFRM9xw6ZtdLInbKIdxJj8qvPbuLm6BcofMDbEnpddoKMErnuY+j/dwcExfZbkkfaa8Uy2
u5/b7jYDFodrIyNit4+mg2FO5yJRsBUDpUqYtorop1W6Zw3kdaL+mJ2zH9jarZwYnUODwORKe+Z2
T3Xo+q1nclpRvFaukjLWRayb/RRF8sBTH8SLM5h5PoqGT13J3scqeso8a+voIUFGaDtHImt60vWI
sSd66ewOJcKXf4gmYeqttErDTiqPaVYHPZHJdg14Pjva3SFUgcnN4rlJskvBbEbt95HNLaoy5LQl
8uTI9qu2ebLHib4lfstzKyBHhncaP7RAA6s9hZjiSlDXYQWRIQkfoRFeNRWLphv6sjX2rkr6mZif
sfyjr0w3CLS3EjeoTd8Epho8xEGAwzMZIyQ5WtDoxVXBSncf7NCQFPAV8iaTgktqyVvP5Dk38dfB
Xr1aSpDXXxAOwJkBrnCuPWUlNG4SDa5Vdx+IHlcDyuMRxGjIrkVy65Mguw7zR9Vf7fze8cGZDr25
y0Duc/Q+CijnmonicO1BQ6m7i6ldB+I2awe5s/Wa6W9wX/0s/6gzhTXlfaIw6qCd2QsaBsE+lVc1
rdPpy0uwh/9rpwPBRGtWasivg6n6lN01ASzhVL9qRlBihPj0yUTzlZ+j8KnRbuBR8Qp6aw07DqKF
BGnurNxT9xo6z0RKQLxjXtebIIhQaDlXjTeT+Bg8HV+kifom5ypBtb41ZOsYgRzIL1hWFmAQtsuM
u3vgmiG/8TjfzYSSGd9CjOtS7CTaK8/8i0ghUy4D82MgE9tBIuFz/2zNJ0k9c6h7jIdd2IGiEg/E
r8Liw2ygWu2pNFBWrxRabGM2t1RcDA379lyG2CH5YGz3ALFpC2yOVy4KL1F65zxom/eF8pagqs6O
nfIdAriMoA+tLBUYRfJd1k+WcuuyM2voVSv3s1qhj1Xxw0mfef4qs2LGAgVp6Axz9MCQz3BlqVBH
XyP2oooCwz2ohp/Yz9Z0AEZhLjbQdD1JUkOJChhu0eTCvuVg0tBlqM0aJPU6Wuo1G7WMY/uiQ0vH
Rt9z3svY9hc4kT3zo4fAHeJNRZEYef+cfme4PirSor2aY2AYBBlKUERABpQOKkUSWUeYQ+nXsuz7
c4DA0Po7w4LgAewVzzo+TgF0872BGxj56bzAfHQKtzNYqrngvpNiF4syeYZKoW7ZgMZ/WuS4Dtah
MfkpnWQi0BCJJApMmYK6ShzUDcavhX+0kIurdnjpo6ccD0ht/zNTtrUlVCkGZNWg7qP8W3WzDeGM
J44cP1bCVWUW+y7q9uBNkaz1+5l7vTQndOiENVNc4IxFeMJcp+XdxYrFN0Gc3VEFe1MaB3MZK5bm
LQN1mVmYg8u3RHp4ayo/E3JT8J2x9V92eNA0LGZN1bqtJDTama0EO1M03WHPtAEDcIeUI6EuGnjk
leGzqx7QPL6GrAXOdB6su2vmPrnQm9C4WTqJ6xDoMonKW5xF+dsTEuSUf0BH1h4kQ/A6N0qcNdvI
Z8eDdTNhdDMXyK62svMcqpnJlm/gveSo9Ci8cEjFJDzPzCdG+YMLYIpZnnjO2SnfvCJdV0xIiNYJ
FJ77ycQFcc9JlMDRJHL9PBS4secfk9l64y6FOn989ZwbbVCxEauis1WWyATtVTnmgWBzMGMBKu5c
fFXXHQWBnWkeH6MFzb3M2oyfnqEVtE2uXs5gqvyitt773D4Sc8ZPX5fQ3EX/BJJlZZn3rrCe2tpl
wfNkmK+gNv2QTcWYvQr7H/QqPu/4XFOTJpwdoYmREEjPNP7Y9q9Wv6fil0oxR5k0wh6sVdiy3i2L
udvqpU969Mbf6MB5Y5UpqxcbcqGN/cuAZBwmVOHtl406rMZXwBqkLl4GWqxQ8XxNO4Sls5lsxP5I
OLz4bKXfWQTQYHHqTSenfSqU75rtQUSIE5W4oMYYg8gGKYBEiwzQNMoCtXoaOF/hcvSCarR/NHp5
QLvzOg/XWrkpvbhz2a9QeVCFYibKO1/wO+TvcaEirFFKwPK4/dSPdAq5cZjSqi9d8olobTWj5HQw
GoUG/YNA8BqUMWzAjn1FYqP5ZPa168dzp2xyj73BXfUuJmYPctGxafnI2JBaktSe0ia77dar3IvF
LEbH8gbP8jalRAAB3QyxvincQyltRy0ZKVIILILLNHrHaBpgzXWZhEzFtScC0CtvhYuYz4QQgM2s
aSP86TnmWUyejIPYsoesz3Pts8V7m9jRUxm+1gCMXVaaGv8Msr5W5lvXNAMEbUy29z3wPVFshMA3
JBmIeBgTxj84V8yCv2Kj/xtFu1EUfW9F7B0mxiPoy1v07uiv11r9O0ZM6r1P232bBpRTs3GQ5slA
TGri+i3M/ag/vPwBLQYxuNOto16cEL6zCjmJ+WPQf1uXXmn5KHTbpxpcFxMe/+q55dJu8QGRqga8
pA46I+Q/q5ZvP8gd/VrN+cki/KoeyZiKjFVtvFt6ewdsvapnZwtSlPp6IdQ0W21K72zG2DLIAJn9
xqrkdbaWQStBdum7JueTMzykOn8D3TlhXAER8Js5j7b/hPVGOME/JeKljY/sBpX6mcxv/D1vIPoB
yEj4Nxz7KDWrWa5JCztL4z1v4bNWzxGTCMUL92nRBCZcpY4diJqYm867FSmlZz3s5DQ+VN4Ki4i3
1PiJPCMgFQHhwb+COZaXd5ScsV9HB8P4Wx52TTz6RPjmVAXSmhaRwFpXer8ZF9y+xZfH9mkwtzU1
BDvp2TwteaszKYb1rsEwgJbhiBIA8SjqDzLO0hlrUfJvZhFR4OxM3ejioJlsUlhc1ishFT40ffxr
hkD57uC2I9Tc77ryM2kUMBisrDouUmj3bKFtjADGtlnmCHaVA9YY8RHgUSjTH6+DmCA1cm6UDwBM
OyVh7Wd78W0y0kWK1sE8/HH6FLzONsJY1xbuuQKz0rTablF7AuzzqDTSmak87+JgygthT7ALi6Aw
py0eg40Td2R8QUtLy3upzxvX/CymFxVzOZj3reZ+Mj7eDyxXKgHXkz6NNr/gM0FFrbBZJhY6bPeG
aSJCj+5zmb0r85LGrAVlRdGplMG06IXyV+E9Q/xlK4QpWDza6qfCMiHrcT92R/J+ehpAxFAkoNV5
vWsxE8eVwdzWPrYm5jFNB3Nv72fAG0Uh9jkei6J2v6suxYQiXo3GkJtspMlu4pmLoPKetI5oMjfG
88zQwBDd/0UIdX02bEnguXjk3aZGsXFywAM0hit32RGPqBbZxrA3hgHOJynPRs8hqzU6xtK5+VUr
/UZABf0frDG63+ZkL8SzsuC+jWEgSGdbZI6PwA2XSXOfzOo4DLPOoS3SXa9mBhDbEge1gxm3HSSR
J3F0RXQYJMCIsQhcItVj2Jz8iGI6u9WySWvgeKvE0o/FIalhJxVI6Sr1YjjSQYys/mVzTSQQuyK9
TY9xUiHijgh6csLXAT8oJ4eD3Sj+A9BEEhQ01cicDynWl6HwzhDxkZahhetkxCFvkFUlRDDYbXhE
ovE9uTj+dC9Frd79ZAoy8cquYShU/xBvfnY216g7zXgxmh55H/3bwG459pgOAqBBHDL37+Yob3lL
Ul8JmVWotV/E1dEGl+NLkNb43bhxiCq2q/LGLoCbulFQf0qMViNXcFf1NNWK8kDGK1g6EIZejAwW
SyQlY0PjbxXMqHG0pOCt4la5Egrh8ALN+oarWPFLLXmtNVasnS6uQhKPDZCyQ11kEuaTOTbKpOJs
msZ9ghdISJU8ImjaiN7Zj0a/HxV5mFT1T23l95zoVxvLSWG7RxPQXc58QgsBtrfhR9uHu653j4bB
NWOqAsG/ds1a+Uha48VEwEYINFa4VkUKm6GlQcYeNsnZVOtX0yLrxeT98gpf5/knTY31b/ExkU5u
21+EsPjhYAXuWNecIAlVOeZpyUHDmB/dS0zvM+bZL4BUifFiZoNdVrBEpTiNEwPS2st22uAKZLnW
u6dEDRNijAPtj5dEW7dU/Jy8gVVj6kd8Px9JmmJ9tbHxguKft5V0nlmMnjzgdhbdsVFOyPVLp96q
EA08r9v1rvs1DjXxhiZ29uag6GTNO1TZUVu8a0w7cy0xVpF0bx3KDJAZ7k4pPRb6eYG+0eC4slS6
CLgcmutAX+4WaV7NKpM8nrsEIlolLw3vNNLTFh3X8IGY4U0jk0LLvKtFvVsb7qZR4XskC2nPWUu1
ODjq+DBKJlwLMQF4n9tFB529Pp044j0vKCMBlCPz6/+7uJTbw4b+kZjgOfLENyv1Y2ZTus6AVaM6
RYTRdrXpi9r7ChdPHwnJPsTFLtCXrMORy2jGPTOh2ysm85jEiKnYCPumrAOxABG5AFdJF/2VBrW3
3jCjIss3VuufapK4duAwo+4gPjAbylsyskJ0lz6nKb1fU8+/Y+QK6Pc/iCXYk08ASg/Vb8cMEQbU
9zAVMpid/qrD3zT6SyO8rZO6uHFMgJEkCJJt1XQOGAqbkI/OG/knYd6WlR2xz6ADa5eOEy1wkXlY
peE8SGY6OsJP/L+uxwiENwyFth4URrrJDVyOSJHha4Uf9ewCrWLy18QaGIBpE3rAEFT7DRzye6HO
R53vkwhXnbzPotl7TD6oahVjExUzt3r+aZE4oaHS9Gzr1CvqSTrTVibEVZtm/utozR/WHKAGM/yi
hGzNlVO3W+xJsS9wUDSi/VK8ZKu3xQ+K4btUacS5Tr5SQl8NcmQqzfgELnmV8XKnFMXSao1nBnLX
eubyV0vl7vYhkXmRchk97qfKKv+gIj95EwLdiQmdr9SlCpNsfFmuIv63EaO6IYPxfZyRRhMujXrv
RTeB80bd9AtRZRnVqhe1b42zZ/PpzP0S0Zyx6m+5PTaJmQt/Uj19LdIQld7AVWqYLhCr0HlHTkpe
AvFKD6vBetRpxAmb2fjtlBj9SWeHXFCybI4Sd2+ZNN3gnaGz6bGKZdDin07e4cX/S9TxnRRwEy5Q
dmwFiDoGqlplIE7xiE6NwXRCwUbudywZEluufKpnKHwuahDC5PVDrCu8DWHYB96EF2mcRtJ2Uh36
AeajKAWl0vWvjlE26J55tMKCqsKwmeZMRHxqCR2yJUg8FeQd7saZR464RmaB1UkMoSShFXFEiZhq
Ey6xE8wBR6X6pzQySPHFzFJdmaDCMwTxDUYTrH3ryOYsB7KssCrFYxOUavKDFgv9OiM6eFvMJlbO
4OwRlh1KJpJSwQOasckPPQshEJdroR1q0cDIBd5fDYFlhMikihw1JYUcFTopt7LMNir5RC5q+mwe
NpqWMpHUhO79drNBv4rDJL1VGAQDzVHS6WAxMmvXLOkyZyNdiOm213MCRIlXWN9ZRtjSFtOFvcC0
yRg48gtP10X5fCnS5p9qs7NzS/Td0sWgrzqKs1El5omJDNneHIQWjBCeD/WgvGp2lnqADITxWael
/iqhc7NLNZLfIrf0L4qB4hbLYdiqpjC3ZBPCMoyhi3Qd/aWB7IVIONh0Rk9PbjOkKBVhbvS0mHnp
5F8yM2ar9eX1HQnurRIDVrXGKz6k6XjCgXcs3Ca9LgE8a1PjkEi6mhkESyLM3QAZCe1myJxHAOCX
/Z0YiHKKeo0IG3yUhCwm31YICaLOjAWHSiqG4igheL68u3s513dmwy5D4VRh7u6LL8LijXUJEhoF
2yi2stTNYx/Kfu06lJPAGdmudcNQfpoz6tzSUBwIQUiSYHzb+ypFq29ofAsumSFrKW3xDG2i+mpM
IzqFjr1gFzVAsjia9r1pIeq2UgndKCTea1SHd82In8gje+71fqv2HBBxhIUe0wwp10wMLfN1RtKm
WAlz9EQ74kl9Aw9FPLbA4ECvOsJS0cfmZXa10+yA/fAAuRPOBfWkpSetMpcPvc83cTHc86yhl1cU
OKfhsR4QFgCj6ypja3IO+lPrfXQpvAWFNe5io+GWmsGxpZdEC7diWrAHNXPAOfbA1kBiKnS5L7HR
R236EAtmQY6+gInf4A/RuulR8hH748JqQpWPXxCnvEHgzHJVrlJyrrSc+Yg951ctGe6hAvO5T5PD
oKuseIkwAejo0I4Biix0jNoDLqjWYC1g1Jzo7O6eXBJ8da26kocDSgkNLtsme99V6h2LCpVLTEdn
CHIlrQZVs8XggKjlQ8avIh3rRKTogQzif2xTJ/ZlxS0SBrv3Ch9lS8nzH0XntdwoGgbRJ6KKjLiV
yMrB8YZyGJNz5unn6G53a3Zsy/CH/rpPT2VB/qZRvTVv4LQJdw2Xc6kLtMVMkEeqEuzXCru+Vh+m
MPpLurwgtLuhwfhPNaxe7yFpjGg/hvatGIVHtuXS6vlPlymOtlDykiX6QdJDzAqc1FTdpz3bj9v6
WLU5RcbdQ+lTP6OWW6nIQaaM1wQRw2+c9ddClvwJZYXi9S2dbdsc68I6GkeK49AX8386VXfrsHrz
3Lss5Vjjs6vaCHbfTN7Q5PdyIm4FP6EGCGauzDwxQubIZQUi1s40jUevqM8+K3z4BucrgDiMZsB+
yhqU1EwbR2fVGO9pYgryKNFaP5rTYwSiiUMUlCy6XtCE+bkRUAyrJEWflcsB9zChAZUKbeKZo5id
zY7JNaFI+DYifgx6jknOphMpXZgEg677GX+A/g7TrkkVUocFBpNEupiln+nQfKf9ch8p/gKNTVN9
m+g41mAF2s9OiyxUnkRGtQkKXUQiNLkmmwIE2yWnGxq1mYpCvQxYwD6NeVZ3DTrKLu44CGcyR0OK
qD77Qk+DphZgS9eUAYQRAqxqqKepD0OCzCvqzzi8tT3fER4qdqRlghzP0jMMG2p4dNXwwVeT9CBs
wL0VoVLM4ACzVH0RzbcMRl+jhkeWrnHQNBuCT8pIP4XZRo85mY6G0s47rUrwVdWxBhyjZvLxFMfR
5BB7PltadyKNPkYWauYCvdPP+m2RqBE2m9DZjK2M6Ko7lM9f1lZku9KgMXPnkXOytLK/MfDSJZFM
IfXmrI2zp08hhcFi0BYFubySDqZ12W8SCrfVYd0ZPU5w/nOI2SX7YibmMTK6NtjpGIRN7yRAPKUV
j5rC6bCqBz/Valsa4VfJSg5eAmI4ZcysR5Hf5FjGBmP5FvTl2i3zAetOjGsCja9DZWE+iKl5jKcP
Sc7OGqyelp/y0kRaetKgu9Rx7XGa9SUTbkyWKgzMFeDR0lgLu1FTX5SGz8fo6tqikhu+Ofefbkp+
mgzxFYi4HRXxDYVLQ7XmfLgm6SVr2Wf7iTnBBLzCXjmQI8Ciz1GJpuxCDUtf2rIWTS0Gmkl7pEvx
Oig9fC4W5FYyA8D6/7IxfO+6Z9yz4yum6b9Syj8IQ5zaTtqvDcetpCmwzC0E/ga5J06ZLnbVDm48
5c8ruL9O+s1gbXn6V0BNQH1xgUHoz1HtL1/tnTb0u96hvxEG10Tzn8JgLAuhb8T4KzWT7qul3Ek9
vyBEaxZ9Q3KXkTaxufMzUdiDlxEDutP+qYrmDQyK81yBkt+J9tSlbmsQBVuE3O2eWqyQ6y8r8jD5
/n+bNbn3mfyg4crrtdjHPEo5U4TLLP1Dp8PrazzirA5iQS92WBeOXTR/SvMQcgqOr7KGZU2H6Elj
81aWwPdGpcKcvvdGuSLPUx1MmCxcJPh4eI+jfj40uuHLo+ACSfkyFPkjw+9LZhxWWQj0gZIpwlcw
DFdMS4asfYty91Y9+YEN07lljT7CeXTXvHZmw2QyX4PsWaOvVqWegdFCYmifPb6K1RB9c4DPpvYj
pedzi+Ab863CJu5LBV4zMhdHsAF1ueUYRKE8Tw/RfD6xcDylnMnDXgxoPpd2TUM+Dk9LeCnWhbLA
LtXppCf5ExKsApUSwi5+mqzwOSER847u9EZ8MZLmr2AkoQNaGMvMHQsB8VhTz7qhaXZkRv9ETpAo
927f85qL8aFQW28myyNiYI1M/f5UPLRV/LdEEjnG7K9v/ulJvB+T4VbP+UWcgRtJG5y9fEqOiMNW
XPMPLTHdEtcrp0UMu1BzY2C7NHYX/2JBZFRpEL/HITM1fsVQwtRBpa6cnfKNQ5PmriYkoy6s82L5
GEUco6XqUc32sXbZq56Gj5UCHJgL5olXCAS1hEJV7tVYPNMXXDPVVOi5FrnVck3PUeiStvsSBPBt
S2xP3ASmvPioKLzfKvAReN4u+aAFzax+zItEwFzmqA7ZJsrUXQQGkCP7rsFNYdIFt2sVETtmycRv
YWolR/uJDqin/2SEgxAJ34JRU5gotIe4YgiiZk6Wcnxmtoo+jjNP2HbqvxKIpobrsH4IA/5e6AEj
eU5J/Rzz6d7Ey70U5hu3YB6aSntozcZpVfnVSFWCEqQtJvbultrudaYRdSSd0of9izxoj26jBKG6
PCOdFINQjtJHPxtWR0UEf67qlKtONi0+XDjE2ZfyxRWB8W+6xce+hbu68/ONStQFknTF9lVn5lHI
u6DuNBjnYxADdWmKIQDHdJi54804B3uGxeRY+FtNe94M3zWOliXBycaYYKifTRqM7jcSq29keisF
D9xv9aM5sCjOQmflzGpECUBOiYdPF0DMVpIfhQzCGwqpNuFNp9fDXhLc6rlWWzp2i0nSDlLKSXlh
L0qK1VN5X/o1JMljvMoxmKsV/3mCYXngzNQnFpEc7nPaTo+aD1KHOzZld9S6m1CZthH9S7M3Eu8E
krrdoH1JCO18KHaIR12KWKZlZF+s561RW1MtQnSJxjet668j8zmRKEMJjIZae+BN3DKQqYMBzXwD
THtKJp7BnFSfSIqj0np/SlHYJ/GHCKATQfUszIhlrPRGHhhZQteZLwnerRAdaAUdtIIJp4wUYUV3
zRaTPn1KnN+gi4DFR86m66axqWT9h/TEtZZYFjlgIUhkCHZzlvwj8PfW0GhlRWSUbbp7P7qCFuQq
S6iiIvc6x+i5qMloUBMzbEMxb2LVAQQmczo3EJTjXHs3y+lrKulULigCoiqd/WOhW4B4JO5Tsqpz
ux7n0vxqjNbrxNku1+Wj2DAI6/grGFnxfU65TFY5bI5xKvpCLt/GGhjCtFS4ZjkNKQb7Ou3nOIUa
obkR4wYKgR6+pJi/489lzCCnFyjNYGwsJSOyVQs4PIWKTBOVWrMblzRl1Crt4Vp4qfLVJQN2VkkE
baFbGKTCcKFmsGyFuZwPtIU/l6HRyWmf82BD+aYJpctU6D7BoiqINd3TDPA25AHqTeUWAz1LhB92
LYTquSS4KI3ZueW5cySB+dFICNqS8iEJuKv/FTHuinAoI7ebMoFWnwZfn5H/pON4RQrkTJkhVDeK
ONJuk+hYuMfei3LgXGs4cqIsMm3LecGv8QFZdKaxaPNsbWWF6TahmAZVud5wHEHhbzJ6fiaCChyd
Ow7bzyMHBriYWpes9zgFK2R+lNovxKPA5bZ47ZtjpLirEZLDZjhZvFAyt224pVRcAHC2ElgnUX5a
EDg5cz55RgOW9SX9axjUQ5IJYT2G7U8b74F9kef9oU592zWAu9jTtRu0MLgDF7O7KtiqdPKDG0Jg
vfSdkYid5pvcXSmDMBCEat03ugBOzri8jQkpovO0sbmjUr9u5J8zvaOw/FRGXcdYY4+sXT081yKW
6vdMtvP4ZxSOeCca4L5auNvUp6h9EfLnP3nC9EJ3kyaBUG95moiWvMHTymuOxMbBIBGRRzE/S1xb
uYhXE+Jac67uzLnwT4g59mlLGDwcnKjzRFy4VVQ01ceXVEEgQW0g965I+G62y3XZk1/JWM9flsZV
F78A2gq8RPNCTCq52zBIbJ1Rt/nkB1+rMOzaTXuYYi/95X/sadxZ3JVoo76r6xdcAcszP0+01tPq
S5Y5vbFPxSAitGt40yEh+2FyV9gVf0A9AQ9qXJ4Eq4st6MAchEfzPYRko1UHQ/dz0qupmyuAVLdx
+fHsHhAIRKTHqa0t48HxM6U23vzV04c2YFI+6T089+QElkllNs9UimaY/K6elYZj9DbBMqNZnPQY
dYP1kGnVu8AvA4Q/JJeI5tr1u1sCiUmF7ORYbGSrrCnKfv74Rst57wB/1wCnIM83nTKwDA2NK1Jn
npfkW1Jd1G76apXRjouZ4j270Y9p+9m/qncpPsfiVQY6dGGgNb/o+Y7XnA2m9QQc9Qnb1iHGh8ZA
qbBXYnAzGAgHbm2hvc80BWDoQU1oC8Crb+C38uzQrMf+QlVwBh6mectYM0YKhu/EqXd9TThdaXEE
MdThiz6G5rMob5J+Fg1G3snPPOCtq49hytJrGQkeF46Xdjlbq8DpYKctNi0+EqNF0nTJDYrVm14d
1Z8J1iIWaxnfwq4hOg0pbuHK+FYS6o6Bi++yN6ZRa2QVN0r8xPpneSVvxZZQFHgCmVeRVEfqsvpH
/9aaFqx7DtLq73DU2caqHV4qjefaL0ePaQtEFXG0+O3B0iWAzpRBwb3n8DaKfx0QUwJXs9UZ5DFp
A3HAkZH/XIE5Yk8ViF9x0t+NVEGmNvf+rnQEzK3W/GO+V0QmuFyrR6xDQJPRdc1f48w7Mv57voev
CsARXGoudlvJ3A63EL/LJxOoBvYq8cXewuEPAcDcuMoFNjNsGzFkbM2v09FTv/gENaHj6sYwAN/s
nn3LhA/+lW8kwTbFOT09d3bWQfwr/JWUjik79U96q9Odir/etMq/OAHQSiOnpTz4ZWHS6nqrfsU0
PHQBGTKGbPdNaaF1TQYbM49zMOEBexUwsqwWo4A0tnt8ehhSDMyY4H8dod/23yZuIKwuvCJnUmAC
ZH/8vJOdAmumOnjBrbePvygi0XUIYRa9B5zD1cXJ75imlxeoNBCX2mdzqYXKqc70cDqov2izQOpw
3aB97TY4AyC1XePQSg4tkU5xzwMvdF9JHHCNbmNQ/Lv4wGyxsjl5cuTS6bAObV39xOs+elpCdYj9
JLrDSsGRx12X+yMbmODFKcZrzO1c3/f4Zji4hHiJnrVQ3gKmHSTXusUt+Wl+RMTPeEZRxzMn5Q2O
rI6eMGbQ/BTE0HBvP2HbhT2aFn188VZ6wDEGGM4hry6ph3RYIojb66LDEoFLiYGAVr+hnyhvwktf
8SMEoMM0A++klfPTpQeQ8VBFTp3sUBckduduOsjZVVvc+md6ArcPFWgnPM1VIFNooAd1kAONOjS3
dnTk+iAGVDKhLLILbeBXP58OYXpQV8LwgHc+2s/famkP4Q7LtJaSH8K4tBUO2JmwWVKAXP6U8l79
hGKWZV6uO5SMQuojgI7PMfluVmt9rzFzsR0/85t2/4OcA5KvfcGo1jUBtZUrrv5vau3yebfCCwm0
xjPVE4YkxAW+YsazsjzP3pzo0RgPeuepBxjONSf3t/Kd7BW5SYy+VGHSQg3EnLPGM+PS+fF4Vnse
DoWCGNWd6YNVm+8EjKeOtQ7y5sbeXI0H74mmnOCfbhfCCer0aQi/FabZntWFjfsALq9QSZk92cl4
EJgIppqN8mZchj/GR9DWMZmo+d8k+xIh+jb8g7viasNVwGX7PH2dau5zLUEDImdvReMZH1RQ2bTQ
FVTaG9sxtiPxqDQPqq9ZiNbyotSXzZuCn5dxnWSLMVsevq9rif2avhmequJJPEa1dIfJDc+UmD3r
bCqvJ8mOHTzEMcmTfxVDT4eJmHAH+ug2H4t+KOZAKIJGs+v8sHCX1DAn8Uh/SURHjYDPJ/1kikb0
iewSwLRdxis2Nkj+vxKRGW5ACa2ClSOkOYSGS4RZNWe1Em+agfH8Vir+LNnxsC2WAKXnlCRegvSv
qF8Sq6U2XvR0vyQngY2rX747pdsyFuopnZTGZ+uBTamOEdpK5m3olDhOwbNg4q4oPw2EF2GnMRYi
JlpspXe0yOJVfOEAofN2Als+Rn8UT0rg0/uAh6H+AwpTR0f1F8WsRC8kyP9kHmxF0gYctnixX1Tc
Ur+UHjWTo8YBGiwFFIRxn9MirvML45NtjfpfWO1tejP/BMDq3TkyHeMenrqCoNsheas6B/5VxZz2
Ym5OkbJVByypWx4CEh49CJduX/du2VxXH+x6pvryes4KS8lfiCaK/W2EMPOahX634Yl0Yb4pNUlX
R9iPXyYdaRRg0CMafSN9LT65wJIz7MuwONKrpO91hgzp/nnLkr2keh0ALgMS+U1WQBm7kkTF4tAj
s/J4UUs1HLMhYCCx0Y6ldKjaffdBakzFUAbIgDFEBIt9Bzugl1+r6VPc3EkAxH2wcObtP2Wandmd
srtsBrXGhWifDjyi9xHiTPzajq/dO9+LVv8YsEXEv+Iyqs+Vu119BuFTa2vs5A7uZnqvATpiN4mt
9SXSjuRGmQf0TEbkR0X28IxdlcXP+CISo3wZ4c2gLudMKVghvNVDAPJPbn35sOZW2kPFOAKKFX7z
nG/6X2c4PB5PPJ9Aho6DZCQH4nqEV7FV5JP6rE1dbzMM9Bq/9bXAMrQBGR+M2VFhfe35EYqvanNO
Ni/taYFaw1KjcMjie+O7HkiyMKJcMPql2P6/w3/Nqu9wC6raocz3Te/XQruVXjfPSwXy86E0fpgQ
srFQHjinh418MNSASGJSVfjGgf8G7XiUWBy452dgQdvzwCy/dBCUkeiXjYNzXR4cCMkJj4z+UTXv
sx7MtIqkNjWXeBnhRCjyg8BSzmY04vKjYRl5aH4p4x3HJgAU9Wg97QryY8MkN3mNIAwYlomJCwrB
4sRgG9Rfot00BzALZXMiRNFm3vg1micOzGSoML1PJHFXXIpQaSwMpgU2YJPMwFlPSCFbknqptL0M
ABMnOVJF1P3UfeElclDhm1/W8T0m+yen/hztzZV8FtJ8/14hjCznFMfa8MVAGnm2ZdriEEF+Etyk
IJU9nKCEXRJFvkhtv63NXf1KoJjjMsZQJiWwxT8N4xuq98gtqw80pBWxYR3IjtrzCkIfxb3Ec6f8
GvKprkkFWDn/kZOKfOAE3jHtqb66+KKC86fPwliCHPcKPgP07lfz1TB2LZ7Sij3aS+48WCPRXEg6
7C5y3yEiUlX/2UffTD1BIuknk7Pgat4N6THXJ+JS2j+DkCKJKZ/ValxBxokH9Y+5bcUVEKw4qSIm
77xKOlfHvnDzW5M6UJGJJTAGZqORErfkDcdXO98bWuJnrCV8WliynZm1TECJFmDd/AF0nVa+woUG
U4NN7qcyrgSWZaIM/YEO3JKKHfmwUMvxjPm4a/1K3ppuD+xanA21o7RwLJO/ONrKhsthBVJT9F4K
f6vowO2nopUuluoRkjNKz1J6UkN+AnpY0Bfn8xz9QCKhX6CTXgfzZoYHnbM+nnau2EZKw+lDJg8c
guIMqxcxfq0wH1bli9FkdidJu456NTqXjH2znABuZzicpeX7qZGlCdBvUFs5ztGWFijEyxujT6Xl
ErWn2UEBjRC+V2R3FjsRLUVyisTiWCi8UNK15ej6NBNEE2c0Znnu8jGmDxYoNQb9uGCZ4ykZ6PU+
FuEn9Zp4cUzDyrvTqAA8Yrj2PrHj8uxBgNIy9lF7aI6CGiw/cgtFbJ8JwcyZg97NyIIQsblzh1j7
08w+iStCu6vKLuEDFr/JvdIcu7TXOfMq8kaRBD/HqgtLhFD+oORrM7+JKM6idOhki5N5lNwQXMbo
XZRO1HuMypmmhU7illt+IlOhbgPhwbGP5q8PJH/F3MMluh2Qau3uDQVJ7kxSSyBqSysbEkConMOH
s0jZMo5+FNHOqsu3GWmzaqkqU2IrzBcO4cc5oaabVhscp2v/11EgWIwUmgJPvDP9vmP5ONXtZRY8
o35IxUADE61KkztNDJuG2snKjzb2Wk4tNIm60thvJ+C3T5fz1LW2sMK4qPF8sOiXirFreFUao9mV
TX/I+5Ar50MD02W2X7K5sl+Abi/2HX4Q7NXlVQ0/6Rc/K1LpRZJi1ciTGxDuW33TXJeUSublnqlf
hraxnjNqsRYwpeRHvSdw/swz4xjatCQHf7WQdPryPEze9H4/SUAupYtKgjIhkwrMtAfdR6hlRYWO
SiJr0qvRDn8RiLd8OavSVzOfaIo1eq4FwEDHws859phMe81TNXiRQY6TGp1JtmqRPHQi/gnxylsW
/uTUpOup8Sy2P8h1dquXc61A6Q0Nyp4qbIyShQq21ZU3vVHP6jA9FqCS2y5tv/V8YKq8XMnB8sxz
066HATtwy3xKbIrfMa79rIxz7t7aW5pkNJ3FOSUPNLxKuv4pRtor0Cduo9nrjNseQ47qdrXsr4Bn
xg1m6ThkNYdz1LeHfPMM2cevDDlpaZpI2i6y+qEI4kWoQmeY+2yvDgj2ylAhgqC0NXX9Q4X5eaDG
nOA7HVLTpMiO2CrpZ572mB0aAL6r3cFvlMa9KLnzEHtdC2MoI2W5clYgjeiCqLsI0+gIWNy1tgA0
0rkTVosIlV7s9wNPr/aNVYa2ZdADDLB+pvhYiDWvW2aTdWrYHSFQNYWztNCDgxLGLNkR0sF5W25n
NPa8yLzkaTc/6H3AngVhxA7xMi/iNTas8DuSxMPwtO4CSWCmi2ra+bVKb+KZThZJQr0EDrHuJoqf
lv4rnTV7BdQgAzey2vJrYOBCqFC7lOJJmO7G+KILH5NwzgW3zKiquTLSb/RzvNnnoz1gj3pCczwu
GXX1si6XarmtqZOktbV2jy70M0zqM5Dy4osuKLxMgUySrA0GyHPVLeP6V+mjX0kmdHumrngbqFhi
viJkl4RrWCY6YFDwqr13qNkz7ar7gumrdla0fan6vL8Dp+HnD+bODJ+UBBD/fTHv7XDL09Er1XuL
eja7SuPoy77bfHX92yrYsGgS4XXQ96C+E9FONyK8hn+k7DkIePGAbvtvOmi4xHF4iT8m3t+NL0Iq
Y7vsJlBlzjruTP7dVA6hNgRG6us8G1hAYUc7zRclfncmm/FWPOmfzR9MmFv93tHBCWju2NSuMLnq
Ff8luosPIOhPP4rBfNaD6aaJW67rn2m6o1zbIXE9B9UrZMbc753kbblq99qXDsiHF2hb1vDBeYn3
V/+guuc9fFR7EgubXfONYdBa4FZQbGlleyCz39mRqc4diM8bnd6uuAcxbld/WI0szio4Ls7Tq6Hs
ZA6+OyxG3V/c2TGHOoqYCipUreoPyYSL9EqacYeL4hMmKA2Y5i05SuqxgF2Q7sdvHbXP2fykX8qR
xN9usspbYdGwYBvPUyKcwWtvK8fBSi71Lf+c9twPHYIEdnoPH5mn7PFQBcMrkRjhvEHoDJojEvCL
+ttYykKChM1wvWUHHgkLH6612aIGHZajdACkt6PIiI56l296cVV6p+Z9+Z1A5nkgK28eDG4Az6ND
RN/Fd2uxu96Fi/HbvtMH2vviPzqMWBa1Hal8nyjQXfO6l+EtvZKXI1t96i2wg05dB5y5yPAZHo1g
S3jn2+SAFH5x3N0XKhvsdrmoZyCTnaNdOfZRsFJSCADF7id6GJ8MR3ck9l/i+8bqyjNdR0Hhg4r7
ix7J4izvstO6vGROdRT92oYhXtQPNE2U2fDcXKbD5KCacJTQHTOYfucj0jZcU9YFtz9WHwkuecyH
jBltRpElO+xWd6qA5miLN3TY1afmQvziooPUaHb4LX1jT9eJZrcH4c5ZjF9rtct21PuyTv3waWtP
1TW8b97Z3g/9cfNTn1YSnVSUbKnAs8yX9CQxeEQ32IaMYWztSMvkWfhETdBoi6Oi5Yo2id7yDCMf
WgjcNlozRA8sKSsflUtM0u4PioVpM7bIM+5MZ3gpvLXcNm751liojMRpqwMdpjq3g9PyunKeRgvl
6G11p+RGQY/NofK1+dERPRyEszcKHH/W98oT3cmOP/S/5avbNUcmEAy76r3wKhwjW/+cz0wlreUz
sRMv/oH4664WXjSHI7kUNL6+z4/VviFCtOUDCYBwBcap8orX0c8tNl2XQxQ/6Y4qHzzj2KF36Tfv
6ImmHCu9rqmFh1v2IrbmQ/SQ7BbL5y7eTj7eZPYIhir/Zj5wO/8dbpRj2jK6aPO1vs8HqFrMKj83
1s/mrLgMl72nOc1ebfOqvMrOsy8GU9Edpz7ixrbheroj76j62i32N1fMf+s783BAcO/Ku3KPTjym
zY2kPLBdxUuoxvRgXSqOYkl73g28rEF6yvzWnreahXcAT5JTOvEd9JdHv6UdW/EfJy1GigzwAsGN
HsUjf+UL3cRgw8KkObmjXRa38xqPt/lYvxuH0kfmOPYf5i+LOeLhYuzopXbqX3R3q73Pfn0vdptH
ZEPaCBHF98+b2svGN+z079lnsEts06ZsLdlyZHMQiYgPubzC8GBP7bm5JXZocULkdI3DEX/EYE0/
08W0R8+w4dX8Vh6xqff6wYOFdDxs54uEPHfI/exEeMjRvmEo7VERvdDHP4Vbe5sOlm4PdvQcy3pd
s8u86Zmf9ldCNzzHEqHu48zh0oXDwvwTF+B7/tluL+Vdo6TTilzOGHTHIQ3WF0Ix0yH2dK49v0RV
UopNLZ5ndnpOqIyGPg3+OJyT2FbLfe1XjfNUq4LxrRuPxvhK7RjCLhp7+EDjSIJ5n/yrXMLan9GR
WC/I5BuH5o0lnlHjuWLxBz/y736v+oaxbfehx28LNfcoXFGFuTDTjoFBnZHCbvJyj29d+ydPjiwz
zyaRjCHsikeh+ybZayT2zOdxYtpxAq3Jh35fncRrXMFGQn8e8ve6H/pUYkQupWJsK3BcOg8s0RoQ
ce9eM9llczDe2U65qc3wQbCBaRYju+Fl4EUTbLxRsmqrgRgQtqc3AzcXyxAVdySNI7RXf9xrN561
ch/5ErYvBzuHCEWJex0C0h8fJxiKKLbnPyMo7fGfgEg8epPp8DPkLmLx08ZkLVbBrwmRbBvbgLa+
ech3bGzb8dvc5ZgSv6rHBjZ0ML92FyOgWjExccTsspvS2bXfcvnFW7QrIKXqR92wKS0/E5HHycuS
Jz8w0nuwo8F+N8en9MfuwVQYen5ngQ+JeXgRbW35rlAfsmXu5qweVubsBTkZQZQzsht9sSiic79X
p/oy37tPnWoMfksbW+bPCFsVMedIVf1BIGSEr/27fJP26X1CLt5NvA8yr75PzuKDq/Uw7kjzm3/D
L5dFYvAycm3vYVpCdbfYGDq6PlwuvAlOG7L5PpYit1E8Q3Lm1M5d7VmlcGKR45EJ2ut4YstAN/Rl
q//kmsSbOt/ri8m44kuTmH1tZU4Uw9eUbxcbc2p+KV7VIIocDA1MBjBnyK/x84ve6Jsq1AAYKddW
NLVtea4oRThOL9UOQ91LqGy1U3mOz/qleymOjNqYJhYvjLlwvcyNy3qKvCdekoORW9z3bv1ttqMd
ilXsqi56zQeuFb85YBYmH+SKDrYgzVq84lIyW96ZPo+4AysZm6kDy3qcd7U7u5loiW/DnvTl8jw0
bek74UTwkgeDXz3GK1fcx8B2SO8oG9+rZL+x09xWpz4o55hxkSOxbK7exNlxl/FYrMxUZBrmt/Wv
+QapJYyDBbfWtbgZMJ6oXc+s7somD/7njPy37Tl0LDRH7wDrkzbhvuuila4HVmc0oR8OazvBg6P6
/DIV+0p1pKv6uXUzyateON/YiDkseYLL+xBo7uYHqNfhWfFCgu8xnza/DGOwcy1gHA/GLf5mcdBs
ldahbbYHWm31+9yBo4J9hlPuJ0BDRwm4dskbzhyg+5i5X2q3sFQcyh4PwvqCJACyB9ggAzMqSB6J
T52Sxx06sQhrsh7vTU4ru0qxUQIKtHOoIluTmrBtsxddsgYOO2HsCpf+hTA89jV8E+QdYA5KDNK3
IOylt+h55GAp84k2exIFx8cQO/o2Y+Wj7614AceznSz+/sEFYHOlGuBreW6d7Zl0554JGlZJzhig
zrY8hKC7+Iyc2WMBKWiRedbgcm9gqIoIFf7QgYOhUpL87jd5L1dX/YYAJLAorPl3iFT45HUyBMUP
XFzFhb+WqXu2Z+xr0A1r2OiXBid2tPl2bw52jO9EZFpgjbM7GwcEaxC+I7vqWx77MPsZHjJoSgY8
eFbKgvQyMTLx2hMqcV+6NAkv7yvYXKbvhTX+SX8V7/MDryJQFRAF5B9qVl4uZLtnXIB+bSqW4suK
ms2rITE1epb2DtmOrqIbZb36O8fOJj3Qn0wjx0CH6pVUANvR+BVy/ib2/g5yOamDmfk74XtDuRPf
V2lhBQhqbN7Fzk/wTcfc45Wck3UR8EC3CGpLWAUDcSNFAslYsE3KNHhtZr9t0aeYW2m1sUU1L2+x
eUQTqSY0apIdDE6gD2mztKOoVYtOU3kLJ5d/zZPvsfzBPr/Qv1n+STGnycoiQVTLR0MlWrflf13w
yzbKK6BKgquHNL8k3ambT8lyrdZ3NJ1dXnqJ8JdpeMtsuK8CafFGcDcNGxTzNZziDHCaN7Mjg84M
QqMDmwo2beNoDLKlpf5Z++FlBFFQdPcQQViN8BfkAESkws3AbzUUcw7C39PY0pjLPZp14GXStgBe
NjI6xJ6GjKq+xznhiPUicybqvKnlukWEpz+NDAI1iu4qsf0QadLbmtkcE7XJdUQrciPKhP1RM9Of
RTSCSqw/TaX5XFeEutYssClhSCwkCrXJJO1jsQsUsXflp1yKMSaSaRJYNpSybigqX9BNO5OgVTeu
GvYIvCWmUJ+UDrrikmHfFAflVzQAghmzIjhwUW+wlHbdLLsApnhJk0E40aap/OUKfzpqy5O6MoVr
5l9BhJ4oJIQM4vB9U3dvpUgzs9C/jCGdrZ1GxDSWKxAoEoiKYjykVInWdCklCsZXTWuxKSb6l1Ho
wEg3k1th7NrO6goNaunZ6DaYG5SpsIcVrG0cG196yzRMXLLBoumstJpRv4dUbsA4GdkTCJVpPUey
gXDIMsye2mnfwtQ9lU8JLyjFQ8l0yfnsifbTbzoFoihcU51ditCcNyzkudp1wWgSsh1vwjRYsb/O
1Yb2ys01U/PvQkYNCTPlc6Q8Ukj7q1Yv+xWGkZ5GiH5aiD9UX2YckqwBFVG4Ux7r9X6jxzDzxo5e
7IRxlWkGGQVrYbv5TkkAS9SrzNL4T1Wmt0wawTyLiLipcAfXH5gdykwBGebJAZpxFj3fvxEXdoSQ
FGHzyNcGoCP6dfzZacSIV+jCvSj5s/ZX8zF1yd8YQZlnQxeGJ4sCrV+7V31OoW7EGtWfY5Uds4LO
mbPh8lClTMSyXkN7uSwa93dd+s/ReSw3bkRR9ItQhRy2TGBOEpU2KFHSoJEbOXy9D7zxxjO2RALd
L9x77iLVjV0ffRkhyUml3HZeB4LzsyWNLLKeKhEyzeBt+8H6DJGSWqDAookmgx1nqF4N5StzuQob
Za8C8klqDzVkgBW+xD7wG7uMCXBKjGw4kpqNVjkDZnGZWXyV+ONH3YWy5fJeAkWxHF6PwkeeTUp7
BPqQRqwt1rgbwb/YtI24QJv0PrKWRA+JAYDJL1Mc1F8efGwTaaVTTasuJpDPCZdpsrXDP5lyhMcK
p3D5kowDJc85K93tOB0KbaOx9ZYqAiRmBnIXY9VQ2RmHwXvFkaKzPYnZmigZMyzrG1rRowxmMp0H
+S4o/xluzIcwYUnQi9KXZXtxEvAyZWQUS5TNH2Uasw1xL5xtp3oYt9WonHoy6nHExcdMKS+Grawa
vTnEdb3ULPGiD2hFuSxDss+yTHyMlv6GGHLT6MO71NovXMUc3dQWqfvelPi68/8jp9gycAcw5r6l
JqHGPWAGeLWHHOdUnavEUeOqHg7JCCrR3QXUJAFcwqC1KIoOeXUGM2zmrxMoca9LNyZYUEREdvg7
0hMp8ymB1DQV3rfjlt8OL2Dr/IS4hyyYEET6nSMTBBeVDWpFwrhOWsD73yXE91FAivKclteSHyC1
XipiMjEC0BRDtjWtK4aqrEGvwio7UT4H7EZwUnHV7OyE75B99GRO124G7YK+nSiOSflm/NrSZVK/
SOEsHYUo6K4kQI+pWEGHHGvb0iHcttxGNq4+CxJpfqqw6dFz5O0bHLlNIQ3wPbuA5iYwfoPMO9iI
DVT7pNGIpKzZppZ445+0wGrMKVC8zZikirYtGbpliOwwGVpOYKrz6qyizYvI1ta0z5irtam4ezNG
bd48tw0f0pivxTu8ICU2VmX2ZbASoBLLHl0Nw4IWl9Gg3bFpvagdGoqSiHXq5+7TEjjBm4fKtsAh
yrpVeWLFjuwbdogwPS8jXUZ+7OnaDA+1jcbGmVVoZhA586lxzykIkTVjn7GySu23OEGawdmS9H+6
DVfZuswLWYnIdI4nx0VMrxuWTCZShivNa4JzRKG4VZz2S4cnqvTZ0tAoJFLg1Ow5hpdc7NOheNUI
Yww8fRv3CAoKDK0GaxKoAPsCcFUdf2tMDxmF6eJHhajrxLeekmGwOmT4J4UZFDwGZuE7g67OKapL
DZpxCHN8cfAhWTAOxXUklKy2n/rka6jhlPAzMqAZNme3gWbRngC4rtUS6Jj7kQ7hCr8CEA2L925k
YJWUE27oaTeouOXMUgFKwFBVzruSoFs3FVmj3bQrHW4clojtSxZX135EfopPRIbiyzUpnxT7XTdb
rGwSUYUVnRLqx67VschhozoTfMdppAAUdBaBDLGdJaum11ju5z14Hj08FpKGBwczktwoPhSDu5dJ
/6bp3idEAT/K3GnhZbipi4yRikA1lkdviZmDQcOlCc+bZSTej22cBECZP8qecAfLIS1ZbFM5HgF1
vJj5+NNG8mlaxk7LOZuBdi+APR4c2amr3mteKwdDGw43MyzfRVI9+4B2UreijUp9WYA1aegWpv4r
Qe0ww1pz8icIUCDCQc3rtUV6omR8BMwD8UZ1hTVAeu2rhyIIL++9AZklBRPXuI5Q4B6JEEP6MjuF
bKiHmgF084cOqDLo6aoIUj0YI7y0527KeXuflvhXGeYpZq0rMdJ7g4UZljIM+H4jPyHVokgrV/AM
6ItXPZcIZ1bOQxTERA5sHTKOUvdnglWlGq9Dika04bSi4yjRe2CJbO4mH2C4GZs9Mg1MH2QGE4HR
tBvp3qb2xTbuUfAnCOniQoOqyZLVwrO/Y14LB3gI8f8jyIIVqLExZs23N3kv5/BtyGv7xPNJlw+Q
HXEgxZcSk7D1oXpojnzIfYuaCm6gpEUkOl0gc/CZwtcKupyqi6VB/Dq559i8hEycqZj0AaD0ZUR2
NHnvkIoCA1gRyclz5nw/vBYhvILMo/5YtiNM0CsZbFQpq06iRt7XwTH3fCIYsE4U7BiR2A6vOYdu
zhrS3GcfdraHf9/LY+IBqF0Krv/pWdm/k9znEFrp6jcl40OUETrD4280BY3Y07E4+tsAfNBaKuXG
tC4JOwH2CbZvgphx4VzxZtm2r/B7huHKNX4jsPtISzWfZaHZEoiQrJP2GBhHUsDXjn6wigcZBYum
IHHAO5jKe2XekxHv/1ZriDY6QJjt6386Q9w8I/IRxYuwEbxCU8p5fFi4AKnyuI2bCahaMpNqParV
OOC7sZbacOiUL7yYM5R53PR8iByYIxJcq98iOpqoK0uKHpViiNUBh7j8KdFn0lFOdAnFlkamBraW
BtkqLy4aq4PkGImtTvOUkX5KNCOWb/w037WNvJ+5q9fiwzVXxBqv8JEt+upcp+aSloldsjL89YLS
PzhHIVbluSJBdEPwrc2zAK5j2ITTOtNfMzCth5ofg0Kd3g5IygJdnrFDYcgz3Y68eYz86rUynHvr
4PQH1Zq5pbCSqWqyN2On/ou/AJ4EN8S/pkBrA0BsZ+7FafqIUAWdcfF4CaaqM1aO8QzNR2dCjZoC
+WO5TaYtGB57i7mqpIdmBJ9BXWL2y8fDj2360xWFceIjbmz3aLApLZ2V+y/b5+94OQgeRb0HGCBe
d/LeP61VYiONWzv1ttHe+HnQ/rAQ5XTQqSK+JKaryCf4CueCG+JIWNS/OWKXFZ2s7fNHGKS5fIxM
XuFqTrsarBl2aqxBZEItKs8P5DJT1pgYCLQ7pUQKYB2vl+NneG3P2k91cX/htbNAfkQnvh3lViAy
zC9Eu93sf7IFQc38V/whXCKG6ogWE1HEdIH20eyym8E16+M28tascz8A41or7aoBs2RGcUTpzUh4
nFDKf7HrnqrdDN7L0y9FuWTuyszWkrBKyydKdUK7T2D9v550AvUzT/a6fkwLysCFo+5nlhXl8mI4
6djblh77GkKDMyB0PivzcDUhHWCewtD4i8xt+YlYsFHWZC2jDPIWs2xgWEFK15TvjOhCuOPlgiCo
EI7khkM2zLaEDAIi33OazmTS/Wx4P1cAH1GVrosPoayj5JiHp8baVMk+zn1FuVbqhfBzhhEJJ1Pg
I9GCBdaw+wWq8TZ8zhUKK7t0B7tPpydRKRyJwT7juUbTWRB94Prul2HdDQ7FszqiSiEeFdbg2tuS
R01BGZM24dv/ROjznuC+WtHWlHdxtV4IUA6XJEH42ses9/5h/+P+dU/tqOzkihlSigGbIToDpfAj
uUT/ghs9V/2Pat9Fgm8SaLEkI7PwGXgD7OCr7uNF/Ydgk06N8D/8g/bO2DdPg6ht8H7xJtCWmYEw
l2MEXYkCmOunfePETPYWK4ZnSflCAvt9ooZOVuCPdtVn+cftaDG+f4pvgjZ9xFQ38chA9/8TW3Er
N/Vvqy6Q8gJZv6r34AKhFlTuGdUEQ7ryc9waOxfZ3ppwR/UWb3NieZf8NM462wGlTXGJhWtaI+vW
7/JH9+0eSCJjIu6h8FggAORcIY2GXOvhaV/qXXjCWEDp6pKVx3/+rPG5nVjUeXfj6j7EjDNkH6Dd
Enymy3BrbPkLKF/KeWhKQiNBohSzNGK+fjE+4L69MVnh/z4dte10R1jnvhev1Sn767m6fAv/A9N7
oKM/7T+SCg/NmhZvi/GYcOFnyMItB9HesyBEFPs1PEJfOWmn/ml7q/iLb1R78dB+s7vbgQs48qoG
13pDXREdCO+7UYWI7+ZOP+XZy/Z9YP7KkTA9UraeI56etbkNEJAah+ThcLfSuPMA8CyaJ3M/0Krh
ncDQvKbkTjlAV7yj3Q8KNOYMBG1AJQxYbm5Nog727rWPjta0JCRxk+6da7BtWV+V++pVXrITv/uB
jUHNwYG+9cLTGQPUKBZ4bzhF0aGi5r4Qir6LnuINb+wsOQ0+WeboKL734zG6sEJQluJQT6v6B8AY
SP9T820/FQSgXBefRD1NW/lkpIx8y6g2mp9/9x+YjgXS4nJd3Krfmd689zCZ4Ta5DrMXcIHwOjql
JKCBzw5O4ldunHNzca9KAgZryTaMaC/yWnnkmZuDC5yclRK9GlRpzKp++2fCwcVRy7ydTIuHuKOw
aEm+JTA7QMHm46LRQOIsIoi17p7ZKdNWmzGj9ClUjXEVFnd0WDJ/zeYHhxHHQo73JqFN3AKuWJGP
S7RSOR6B1US9uzCY+gMtw5nfare0W1ZYagQZWZ2BnNr3vC3C3sS7250vq58+2rChCMuNigLhQSj2
QpgcxfvEfWTyD55dIAfsErC2Nih1JteHI7Pqoh89P6uM9HO+7nRFOPpsWmMSwyI3WVmYktqzLf66
Wa0C0vQrnHamuMyo4E5BRDfrpX27PlnEf+coSSmtGJ97r2r3YmgP0OxmdgpSv00/tJwzgsNQnGoA
3HDlul1mXyLcAS235lDdyzamHFlpDK2ZkC3M1loPrcqoCZMauyD2N6OJpPgfWF/fKcsVJu2hYAvV
UToyypXJFZNsyGJP18gwavHPoRBhDZjeA0VSDZ1M5x0oBNLNk+LdqzY+twT+ac1DM14B0SXMRvOc
aGxU2gn0S4OuTAkEOo11F/7Aa8mHg6PWq8zoVwUxFn2FqnikyzZKfAiaXLZ/tGVO6o90c5VvlTi8
d1Hjk0s0vJM1wJ0bUq2h4saPs2aqHT3dAhHYh6ttlRo4+lof1xWDzDnggHfA/lat11wAH/JbKvH6
asZbg8GFyo2evbS37pnYWwrxQV1HrLDYujUDbD5ij1hEhKegPHhcxm51LLSbNiExZeGHh7oV7I0N
Ts8CSjsy7YiVF6xyUlzFyNGXB78TkRDCzFY9vygucs5KFlNkhBMCvc/qTwOEupWuZDStYcb7jUsf
7uRb1SPoiaRO0q45LZ9htZfMbduzYl4NQBHIe6t8FfzMfoufMdsw2/vBhgrlnNva2tEVBppffw1H
bECgwPHHIc0oMjQlfnPzXhHWB8zO5omJb8whFsvxUG1UolreWF3zwpX/lA9yF/IbzmnkpqP7QpWa
fnn2ipd+ZFlFw3hF7Iiflh883gn4pyypqJdg7t/Fy6Ash3cWBgBWGE5iVyIxZjZoLZxzfSxe2n38
CHHiUccdKKbQgZW7xm+3zBgjg7xtAOS7esT9C+kBSYXzNrzjO8l2yt1gIo7H5xHqbNLZHca3eWG+
lT5l+HBWt9bKvOE57JQFdxp4C/yUvr0vDuaeTQt+hXVr+SqRN+d2E3x0PgLNoV+Yt+nIrgt1Yk4J
iaVhFviyOJhW4T4/sIOCELkP34p3BEvJMzwb6GwXwx8yAgAA2ir+1KmH7AUToyRaqrfsiMqs/mEF
nH16s8qmeev89DQnmqFZY0bDSbTDXZ7v0P6hzW1ZKBzcc/PTAf48u2vT19Utgu4av+8ifhCMwc1B
FFRNaOdntDevDd6gC+NmNqYVPvRxKa9YN7eS++WNY27icb8RuQngKUaC7ttr8KDaC2dVcq63+RGC
Qv3kkXB888X+yU6zNRJGXIt2Q3/SAcbmxjvl+br/YBrQLOwbvsK38c6jv+FQjzrsVtgdWKJxCd7E
3ntlAKufOj9CdbcI0dwCV1/1H0DwkQP7wcEtVulROcavzoG5J09XsW6GZfCg7L9JqBaX5hxswisU
SZrJXX12wXEsyxfzlFADPOU5Qu+8jG7zcXCy9gTM4a3Esnjp4Dt8EgUCoGjDukrZlmznF/o/NuIE
E+6CFQKcW3zVmkP3ohJxv2yP+BBJCT/9/yl86nTX6KmKx7DDltksmR/vxQ/jKFbo5i3djozBl/V+
6kGhLmtsG4xLkisVaPOwyB6CNU3Z84iNAzQPcNiGxKDgty7r5Y14YOGM/7pbek63aHMZFQAdK3kV
u/FmFNa1MUkFZNwjKA8tgIFF6Z7dafITfOExPoYo/LRB3fSleVRRJQSu5hvJ8CjNUxTcaqlsovkP
l2wcLXrEKNjo9B1OkRwVUFZuiIjcgGaIes9t3/Rh647FTsfF3QHqaCgfh44lahdS7MPL7Y3q7OrO
mxumm0Aip0hoaQGnFZtUcLkuqmtJGwVHa16A2u5aMn5EyyH2PVZKOLzYCR0tZSvwacekfPDUxZtK
RWh7jHoYduseaB26ouxDFNvQOrepgx+BQ5LWqiaRZNXeHdfXzVuMQEtkm472b8ID4F1oJJNsHdEh
WVxxqzEPN4l8KyrGv3Jf1XtVoUE6AIoy6p1o12r9wHkv9aXFjA5kisLjJFduqWCNB828TaI9doHe
Ypp9V01IDQRWXLr04kryTLqzKPeDyrBiP9r48+BjL/UH4moq71m+qi1heVTQ7OkfzUM27IqZq3aL
0HYhZIR0Hgy0TM5OcXxIjWsZ7OdUmDpETewjq4Y1QOjryBqAfpc5bZ2zL+C0xEC9hFaRBn4+bfDS
b0gfBej5ASzCSzcUkjRTmPgYPugUSR7JmkfkzWYyO1qmOSmbjbzrnesJ3vLCCr9D7Yahp2ThmmUk
ahxMinjPH5g6ILZhUtJXzzQ+KgZ+QKxVRnnDry8hOfT9I0FFR1JFYm8idesRAOvGBCFsHeC4m9Zj
JKQZKEyNRP9tvZEYiWYVuSCAc2H6yRyAwEYBTLqCQCajfi/KE+EayxZ5deCx2hkygx1LRLprfIyJ
bn/CWUL+q+msaCDfRpAMtNLmFzXL7yhtdEJP6+an7Sf5rBQ4+6ESer8pmQRPLyiqXd/zVsS9l1wL
vSZJIzEfYTVGu64luNpxQsgFdh2gmGXhO8byLx5HEz97Z8GJMkNg1CPVuWOFRISVpoXJS2bFB/k5
ga8OxINVxVhiaQIfOoeIextBTsNLPbCEjGSl/Q5ZW5H425Jqp1EktqqJhzMskcFE2LfSRCV/zmnd
16YZ8doXUES0MmquQ1Zw3mVKGzLTbMiL0HTdPDpZH/aLyEFh7TiThyUy5cScCgF+3kNsYzi0YMHA
s2A1BiG2kTpObOQ5/1t9Ut6yTJsnXAWQNwaBDq7rtBUfSdxlhC/29VsTVyp94+hgaIL8x8zCdogm
j/IDCCkHx7gJP7523K+oTrlmHFOquygj5rDuc6Lkwmlez4aKm+S+ZTaZe2jagjmZVeiXym4Q5TCt
ptJkYsVV6jJo0ofoFgdeek0NEkRszVDIU4zcbgVsxtxGRkleYw56QQ7E/PQRsPoh1vIXNesYh6Rc
7ElTdpfAxQyhJ824k54A8GSNjwn2WrSKbU4YLcuK13aIHJoyjX5qTBhvkIVQHkRjqCip2rz40NME
Mq6V1FjkDbPbB5MDsWFS0TRWZkZDref5j8KvxsViDIL/gDoDmVLZdyAyXcZg0TCm17Bv5hJIwojW
44SyRKoeFfboxC+NndJqSYPsD/gdavlVWcpsiDSdbQ1v3itUCgVNetQNqUGPwj8IfSiDbK/xZFJ4
REG7g4LiYlJnFfVWh6XC8DGFo6e7LUbfieo5S237NOZ19Ghitv95IH8Dtf+ZEsV+AYWvvQiJ26as
WFQbRXs3RKcfpsBtFbyUssxWROj06MtjTos8sWfAH5Gpn7nJim3SiPKt4gYmw6Dwu1IixoW6HXWt
rPdATKej4RnUNHkMURXcWjQyRNCLdO26LlepaTAAFDW7KpCH+lWxZHDLC8nMr5zK8S46IjlrtSFC
tMGFHEwwk9jZwiLsWS8CqX7nu2MrowK73qUKfBMmyAaTfjJwEo8IcSG9gLjQFDJUPoZk73XPiDRz
griQyIrCazYymVB+QbEZyEN7VSPAskkAO57Hn4su69heNapFQmfN7FtrGWgFrJWFUPWtqdsp0dEj
k4ewNibG+256CdtccKNXZELaurcuMp1Bf9cr8SHKenzmnTSfY5Hr35MiSZTXbCZvmFGI7S3lrKn2
0nRLEhHXo90hXW4VUuNUDoorke3h2VHT/tTHjrbPoONDNsGAl2he5ytBiTqAZMxlNqTDXtqExtW2
2x2MSmnP5O81r3mkxGjyGsM7eF7for0f8ROCyEL9Qrka6CSwMb2zYNRAl1pHAbBnyGv6tiwEb2GK
xhEJQnqonIhJqZO4xJHZMO/GulNYkEdgN8O4uFkEAC4H2+5XbuvS8VU1mAlrKGLUmDl7sJrVPGzd
OL2rnte9wF3rPUYSBQ9QhYhEFgUFQxvPNh0p4GKTLI5yD9OJo9fFvZFFeFYn9DMB2+HVwBbtzg2g
+V0LEF5KXLlB0qq7gLDUnWlohblnT9yDrOrMUy4H83swdSScnoOnup9gVWRj/4yrkae6EIHD7Lrq
kOIZLnVn4Uz3zpiqk92OwGbHHJ1UYiW0Vq22dZvadZFqoAWxyjo7l2kRrQD3RDtLA9R/YNHMODdM
ovSU9QNTJpyUkGTgScbbrESuN/WgHyPTJExBqtUWHUH4OeAv2uuD/iGGNFgnpHytR3VEyRJ0AcJ3
EZUYhBHPd4YJJKMDFdFUdXLhqwsRGJkME3s0CtTHTZgsS6CPFMcDFIRAJXQ9NMgZdHvXODqR6lwb
fSx75HR2dy+tEPVaT5Qf74TcOVlLxhmXBIVgxdi2GwMXmZ0oIjDgZDlAYZSM7MpUuRiys9nbE5Ju
JA1SBFQk4xCmf1UTFckGvla/FXYG7qMg5M2Shbgpqo2u1yZWzjGDgW6nAfvCFRJCvRoK8x2c0Uyk
sV0mQk0sh7XeieQ02MJDWZOy7h08aR+ocpmSa/CcHWii26mrwWRbLuQ0OwGTFnYWy8ik11nqBEYK
KDDQgIvEhBb4nqibTZ2qOAYzqABZRwbkEuo7tAFnZF+5gN1Eo6ckEG86EdMuAwRGIZ0oyGuiymbf
N+sgRgPbrSjhGqtehuCyYyITo7U6BlVIxjDI5k3nhZVfVkB7iRdQOKVGJH/6wBrVS3grwxSbUS8n
fOfIWCLGbZkrTi5/c531BvaALqyPeddiFy9qeQSOzas5EdVL6HmvfqdFcK+IW3gEnbR/+K3rj1xo
YkemULMWFvV3SEngBxrHeqm2/F3DZXHoWYKzSBuHeOn1OirdIRxpzROirHhZC70E5tqKRxXnFuYX
0ZcHrfLEmx6E/1q0UMvRZhSRpCl/Wq0E0rRh/LRFoiqgm3r0WJbbY5+2nRS3vg10ZIqeteLQ6pFB
4Pd2221ix2VKHFdAuXS18x7kNnn7yqi+hGz1o+kW9dbsRHc07QgvVuuxMGEqYofBo0qUeW5ZdRH0
gN4GxD5k6Au6XtNX2lDNakfP45MumrE7GjLufvWad3VZaikZNwOakD+EVvHak85XLPC3tX0PNU3t
LHdRcrycjWjyim0ABgkXYEJYZdOx+VEhJcUCV1dDg2GuUHxx0VF7sCTU8Se2rcyOwWTUG1MW6rUo
wM6x4ItSX/fIqBzRUcF+NFh6ZgOZFMug0nQ/Fiw+9Vq4O8ZsoNL5Vwg4QyvtdvVgYaSRyMqLOGsv
AzqkhS2JkbSqor/BIdZvpd60vhPm8d7peqYZcU8rUonpwcVGXaJncY+Bqx+RhiPubDkONrmXRCRn
xMFaNS1vbQMihweoK8fAg0OSxwHePstxr3HOUgzwVbEZ4E1v+O7nLULSfGn20ALGCK3tFDEr0V2r
Z5OTK5x08CrsseCDH22eRLsv3sy0AI2VD+Y/My6NM/ldmY9yJ/2qB6ZCqRl2p9rFg6fVsKzcNOlW
sq+yvccF409137za6cjYTwzN0oKQitZp8E6qoyX7zKyTgyZZrDptz+SGyPKa4nuYNiLUARhjzXy3
e7x6Adl1Sx6P7mXS+u/S6tGm9J72lPPczDYsbW9Vc5tj8ntBiHOeisVMsNRd5KKTrYfkbXv1OqyI
Yyp1GDOVAhrDSMxy1Vu6TSpNObcCOtnUaBuXcaFoEMT64MLxgRAlRqcsE3Z6ekxE4xAnykMdDA/9
Wp2+dwkZhInmKodBT/LbBAxwSb7FS4gw5tCoAqNYPotw01E5qOS7bupRp6UuU9t8bz0hPsh9HV5T
hGq+4rrOU0QjIeKhF2xLoPRs/CRfVTegxG2GbNx6cgz+el1VgVclIcENeQtDqEz2LtLYzeh0DlN2
SbfPWOA1ryyCBXWjZ+2gtyYzWEdl8S30bjnmMXsyITvz6YWxfcknC+6xYD9O2CedL7ZG5eIVVU2m
Uwb+b8pcZKsowlRlonm0AcGCQqnZ9aihSFk2VpVyzy2Y/cgxEmddezNdz5X9YWj1ESquNVMpjQE9
BV5lzyqbgyjRpsZWFOxtpX4bxShPfRgNtP3O5IDhFt0uT6GnCQHZUtXMfgPmXSfiMqWMGvv8p9Ah
MDDNroZ8W4XttQ2M3u+qCIp6Ww7ujbizEQZF/tvllbLuncn9TfI09FWoo4dK9NqemcmLHSjpXWmt
YdulBW2wxo1+ixove/Zx0jAt9dBVSRrWkklu81eJRiDadVym8XURfVRODHeBRvibswXwiBrk54Au
7J1HZ1o5fKUYHcwedZk5W2fMrNuTUCmPMWECq4Ym5cNIC+cwFBHrfAp7yNm1hGDkjXhVZTevRlxt
nu21VE/sPmz7Wlpl/CpouVqexY3VRALXsxa8BjHeCMUMTIJ5dXmZNEXfDW0Wnk3psbKK1WozChWa
xxBOh2DSmGeR6AmiI87eXVOdLHag6nAXTTF82C5tim1Mhd+XuN9ac4apjIbGnM0M3yfbJhunI4cd
SjbrOKmwIos0pJCBzqStrM0NzDXMSa6tbSuzIFFMU8VfGETEiEU1CCCjav7xtRs0WwCryspgBei0
KbOXMsHt7jGIrix4vIh4iFa1zRAxWl5+mLWSbGN1MknoDpOHIa3pR9Hy8bUuWZPmhoRvbhXTLbBM
ZDt09L2FSFUFIjNMHStRu4DXpQX1+JJSze9l6+lXMhvOurSGf26SBScXnC7z8VFFx0vZYowt6/+B
ylbf2AAZNwy3qnUJrZFtGtnZd56xGpH89DekCL5g/GJWnYgJ0SeBUQIJ7bGIvPFuuxlrSDUX5OEA
6ujawDkFXWR+ZEOfH+JeEydH7bRtXEikmnE25xZQGVgrdyTWtSfAfu20TnVQjZZDoEH5aRRE81TW
WH26QxlD759lxFYQ4FI2YPxyIjM2GOF/MPVXXEf/6fo2fAWAbb97jeVd2iYE4DPLtvO6K98osiy/
LjtcfJ5jecQTmcXDcM3orBoItdIANZVn5tWmr1qxKRN12nqGhaEGbK8sVkonwS+5cVp8uH0tkSDl
xjfnOQOXEpd7meAPKVMMFoAlmCs3GhcuGmAM4Ca+XTGZvzmN4HJMiRGMh97eVWOAUy+vSMIr3FU7
lJAIw6Z/KibJpUlMjc/xCygNEztKNpen2pvYftoIlOqG5bMuR+prJz1Asvb+bFVYD8XT20PgVhUm
F4gYJIERgcm3DAfHZrKmaopxTL0ww/SaDtA5ZkAovO+GxZdBOJtsvJ84sYwDIwhnR+QD5laXdLy4
vnSeeMms7s+Iql910lj0kuAmq6QHpId2ZipQhnosTu0k9LNGXRZOuxkq7kcnJWcSAvZC7UJ8YwYK
N7Qu8K4GI3nPJoelvUqOHABKklaReXA2bVx1eiUIgkKiGo52NYLHke0tV9rvwkPtUtgbJ8RdOAnj
VqQtwLme2oIyqlx3fUw0Vl8na5tFjcZczayDs03efJ0krxZ5AUujQTs05sGlifKfQEfYyoPYWtOL
Tg6OrXGYKS40GnWfgjHmKxyOihiPYBUA1JlbYsfWASYOq0L0aSlUgu7OtYlij/Fj6vpGc8od3oXX
IIx2jcdwTGrvrY33lEmXch6QK4YK9AujRkqpkQSBYEJ3/UjRTsnUcvX0x85B7lmzcxhTstsTJFOj
1WC2Ys0lgCEG3TWQ2b3MsC2OrN9Ys5kslCXvqNEat6Yxt7laHpQUx6BTMVr3gHoinXB8EWnYhsCd
EEF0tgeOd0PoB1VOj8S00BXGy8C2nigUfZqapTc1LwUtWu6yuHKwlIhx0yL8NTGxMbHZMEdovx3h
LsEA7xh9UcHO2pCgv5BRsu6j7pKJdl+r1ktSFL+uFV4TxAWZDfhKl4ylwhCHaYBF1MSO6331osZh
EOMzauChaioSnjkL6Z8h2mWkljvD6Y96eC2R5rg1PHuWjILlAmEOIKtC0foKaiYJvhh5r878Wyhg
zRBwV8a+4bSxTVSEJBRfAUnWuDcUuzmpiPM8e9o5ButN0jy6V6YWYDVMXgRvNaAkmT40671Wn3ZO
WBFqxT2gGiU7Nu4a2AXUzG1LQns3bW3ai85Z4yNh3UU+Js4RjYFDNvwN1W8FVs25pfkDZKTiHVyi
HQg/FiG8UdP9qhAWmUiamtL4FEAA1ZyhCKkoaQM2ktBNNZl8j6zZTP2KXAI1P/WYQbR9m4CB4X8H
QYv5LQsWdvpNHY1g7CK1V50tQcwgOl3jrtLVe0HUByUs8XjypwBsGv2U8tueuCeGSyzxWsy6bqmh
34AQ/Ex0Flid/KYy2ba1/aHDFqWWX7dVsOoU049R4IXYfJl+U5qQ2kYkFgMCj73VkP1TooZvn5oJ
oiVCcqY1e89qj1qAWpANcvEpSFaPwJaxYO3vBWwUiiDtnfN+ERHgKwdJDc02AFbdYJE+VD51rT9V
2OeHkIEBUyk5Ob6NwJu5V6yjOmNcxfi93TIrw8jGogO5qxmexQD57Qke3MeRs9KAMHbBTMKC/ZLO
XOpvFwlHoLCdNs1LLH6cHpsRIgj3MlMu5rCApp/J8tDyKbrC/NuY9H0OESRkj+sWga9nieGrbcky
3NtQmfBG/8fReSxHrmNB9IsYQQOS4LZ8qYy83TAktR7oDQjar59Ts5uI16NuVZHANZkn1YHDqeQ8
Yo7Z6epvacV1TiH+YC26KL5OP+iPKezhQI7fKdiFOHM3sdXufRR3YZ9eA5USPcqrHMY8vKR9Jcwy
cm4jptZ00T23XQwlTpD/EMVMD9DK4I+dZgw9rn9XRuxY3fEaUcmPi7cpbX/vcy0zbX/VZAx6mLMA
7G1Kxku1W+J/si9RKk+RjT8W4m+GTNhZj676KiOHvz/3P2cnelhuhD8uU3RKDLx7dPtranRvK5tA
nFQDsywY5RsZ8MjXfANxhwoaT7j4TDrIRHkh6EkWzkqntXCFstQAErs0eC6LeDmRa3wbF6sM03hs
MMzKCqh1GlzcUHJbBu6LcG4i0WBAV8UVOfheuLLmWKM380+B6Vhh+/o6FmQMqkGuhoGyqxTlwciQ
TXOr0VQSdXALJuLkm2CopQUkENkusHuD79nODpKepfLwQSf+ozWpfTNTUylGR+nk3SxDry2OQjly
wiahz2w2iSB20kDFg0yOqmrho5vHuAb5ps3HMALCJWLsrQq9i9eYu5jIQfpP6PxebCA2gXH0huC3
drL7SMkHMydPfdSdBp8YKi8zhw5McGpYw9me9+Bm1jGL8m1Cv07RcPCt9sq44eyFKKtSkpyJ5gzr
FoVngw+zidVPDFF1BPRje9lnIcoXNXhvGbEbq6ky+8BuDp7BtRRPh0CkZzLdNiFo2oBcEltUnyMV
Bs9o/SBgFM74DpocW1FQFQdSj4/hAOaWUmo9Itxsw2GTe/NlGBCZ4xMy0JC5UiJ0p7mECMi9FA3x
zuPqLVh6ZjdRixsiTSKs0jeAXIriZVLsU+rmOWnrnjIgOCpXHiSP1coalh+51Hxa3kvtZg8JczHO
FK9iGOszRow37kSCCp0vb7NXNv+Q7KCz9tSO9cuOmM2XpW/u6M0fl0YC4EObLCZAw5gzMya8ges/
T3Zwzn0MIg55kk10JaF47w3ZcciAYOn63PmICZpkX5bw5CgyaLGOQVkdu5wAngrsTLfcEoBv4IAu
ZtelX5OIieyMqKZdsOI37teQhheKvx2zs++FA6jw3F+KqEPQza9xoQ5RxJaTIdC2K4ofj6PL99pN
FDt3OkGbELOL6YC3U9rX4HU9fcPt9uZPRvmzD4Vvim3U38tj4/IHJTc9OZsksZNbQOjTXS4gb0YO
Ihdnau5diVQ0Yboiq/o3nUkOtAb97CBloxdKNsPs3aCc9aEvkg/Lx/DSLiCEp/Db9dH7EfA9EaK1
6iQVd2FvKQy3lCwnyxqPhSJSuOJpyUmCo/H/di0ilkjCOxI0SOnjkOiet4/E61AX2cgGoGj7XXV0
QvVTjHis5oXZiV3WTJfDf0WorjSqr3nlPfmDyyRrHpxNj0du9sxaJMwpRidmMEEOc5I7q6Z7iGZD
vnamN1UhLyGR5aQO+IcWQf/KDua7ILMvikC5jTEYTeXtC8TnsOr4BB+wc/3YaYzOxGcKwtrqYIhI
22gmDbBU9LMnwv7BDjiZbsFauzqdrwEE4I5ApFWlelB3BuXn7IbFuVnI0WwEqpWUKYNaqier06eE
BYij2CjYuO7Dme3EnPJfpfwj+atYUzqz6Y/h7XYp6X/aufeNPWzHxb/mSUbLy2J9uvXEvv0ZRUCk
IgWXWflceGRXjivlhQAf65MTFiwGm/FxKpmk26l117c1QhAH4pFCdSohbXcZytkWNH1fY0a0nQTV
iL2A3A+IfhjuQmtGWjPlZj+zU3isE8/5GZeeW7TDelrlrFhDqCrQjnKVDszEmvtiCF6y0N5jWGUd
MYzfzP7uJ4dgmFJZCevP23WeNmZd2dk7pt+1w9aFEOntrKKtHzY/AW9loNwdua0frKOQ2Y9PEmfQ
OvGmYtcwHAKGOppLEOHOz7BT+4afloWMZLBwsL2XvMHLdJI24lLRIuceZv8yWjfj84ixKwH0MA3L
u9331qYM0oepAGOVJxcak19Rph+OmPP1UKMWbukBckGKDf9l8LLf0q3+mzodAX8dfo3sHjwflwL7
5FVbC0nwQ0OpeyN2u+P9EIuDNeMRJ8QSKBMaW8puiAiLfmamcJm70VqVIcOhGxi0mke8M8vy6Hs2
NgDz3TeBOZQOo4qG1XBRoAbJZ4+9+3yIR/BrArNHrFAvNv11mrjYhZN+VjAYLQs1h2gvxezdq9x5
q/O2WpMie3XU4tADLRfCGasfyzAvJ8bhyCZpA9RtVyPa1FoiRQmW0+Bi2ez8aAGLN+zzyb4zrnNy
MCza4INpx188C6RVzMnuatTiac1iW8ryp7TUDx8YWlV0njpazpZVHGJcpl2An5LqZvbzvW1hXS31
/Mesauv5y06k0uHyvg1pp4w5kCUwEYn8kWr4rsUQUyzBP6JN77taHIcEOFSQUBwV4c3qPeMnqCVI
BbpqoCO8gnnChtOaWDxqJ/tuHJply7HlfbQwtGBTihch/2bfAOatE8+krp9YBsq1puLJp3EfkoXA
dBni6nxjmbvdmx+yAlzE8FqRS6O7G/S/9XFqeNgcGLSuwwA3/CDD3ZLaw8W2keIoFINd1iXbTOPf
YJEqAS0Wzphu/eB2zCycAnXVHQV7xLaPwePk1ql0gWn6UflXxMGDxVx3b0T8mSH7IQ36IV7Mq3U7
++rZvJObfJTIO3ji7lk9cBZE6Rt2TlAedpQ+kjPxi+1tM2hM792AdL40BJTmEEcIWawXcnjK6HFK
ortYjx/CVD/65nQ3dLVV053IGH5Y4KzWKp7OtE53KdWr3yxnpmsYg+xrnBc/xPaeOsPkRzPRgEaY
pAD/ulhvUuTNeY27U8/3nGQ3l74D31gUj6oE7R1gR3OUOtvRzWjYIv9p3FcdyedoIvaM9AAX0d5i
KnvdWA3GB4PktD5EnTnp1n5nrvVbdOnRiiFJztl7UcIDkhYpEKX7a2OqajBhxl54tUgE0111MON4
l8bLYeicL3zlW11bX03Q1feBCXO0O0Z9dA7wZgfG6yoLb8tmSFQT2Rd5vy2NA2WRPM7MRWsN+yMK
GLazk9wxl0L8aHo8jhjdkiH6CQb9z4rETG4e//aghdK+uEj2uYPBRWM2snwPBCSD+V6iMJaL2HZy
vAuL9qWJ/FcqIhgzZmQCoCdoQQVqO+ILVh6hhiKqTrLsT+yRnFVCxin8gKdaB1cZLPeFRteYj8Vv
jt5QTzb8OOCceLIaqoV0COiE8Av1QmE9rmgK1auPbtCW+BEz90OKGel4qWCNOcy0ItTbI5OxzLc2
bUZWESEDaeCxY9JPWQ/0fjLMcTjBCSjEgBPO3wrvZpEpFLFy7fRgYFN1X/vldzGnX7UT0ojav2IM
ATnKrypzrtFktinyubyJWPmoq/aon7vmUY+8X/ZbLl3QppiapPOT9vDeZ0ZDbflsCJHr/T5E4TEd
7I76GUFj1t3MYSwviLu2hHesy/ZRFB2ST3weKGTe7SW+xwb9ZEXjo8gA+FeAjQcM7MjeM8AzM4ql
Ieo2Lu0dUbw7aqKdgkrsLuHW64trSI5ly3VCXul+GbEHNoJEOosRS/luTeYjnPCR5bS5AWw422Js
U47JxasFdpYihaHeX5u5P8Tk1dDIkItNgaxheSkkkXqCdeLKY67z7zmNfzuP5XCaAqQIolXWm7cF
mHZZ1YdhoDZ2BrrkqsE21I4ny3MutILqYqUsXlBxrUcsuyUY8HLwBQmD9nN+C8Wo1bmf3EsMuYCH
8tzbUMsSdRwp3ll4vMQD7vMKycg6xd4wdN2Dw5lRusnrjC9qsqlJotsOPrA5LwOMKbYTkhHCN7Zy
wAR1ARa7hj3XkQXSFu0Qymee7smZ2x1pz+k+grBfFTnk6wXFXJO/ZUx3bJ8icbo9KEGPC3IslnXX
LQkfQ5Y8sbDJjoXxur1n5GWcMklwbdt8ZClIH0xSI/FmEECzx3iyFXffoo5Lxj8zadHi+1hmJhuw
ldNgsqtDfEGR4/9xQ6R3hQDmX6Ukw3vm2DfohUn0LJhbWLfP3HqmDSRuQtnDnQnFSrvNefFaDJto
kiD6+opAiqjeamHT6iSMgnivGMZEzTNT0mXl9+UpoYFi159/W2TmiGnAI8b62Ao9ILkd7YRPvHbO
PaX76nnoaOPEE5o97M63w2dxQgTuvnUUafZJ/7udp3LfdFSRWVnuscnixm8op5ZuvlCI7Un5QZ3O
lRJxr02j+er78XXW5SGhzcuH8RgwoxhnL35Ow+JQLPPf1I54EyWjl8xETIJqxKHGQBC/qe7t+XWS
rmbYHLw7MqHuDLIzlfDVrybv2obs8bN21CgaHQBLMziURVlIhLPXTCPULFv3rmixN0kHl+ccfvW1
f/XC4ZDO9bnAsiJlfubShXqfAWpJIbyoZPmXZFG5JvXLv44TYjTegTvy6NNtUeHtqyLroCaYhMYv
zq4NcsetiuuCyArow17ZbIAZN65qwRyMWWAXFF/CENvcSeduKvwn7vn7IGW8WaEf2Fk6su4yWZBL
HEFgNE75xhqwOSYieCAqyWU7jx9eNOaSkeNDguW+z5fPBGUQBzHWB1e73SbysJIVE5M137LWkR0A
dTIaDH7wlJuJJD/Mtl4E7aZzwOTifo9b79UEzjWwF2Jkx9cIS69iqbBLEVx2aB4J4j41LKWgGAlA
e1ockhBBdZaE2W5JGFLDYe0OS0/7PAKv18Ti9iXtYs3QKiLy2PXh0GCadXz8WARCr13TFA8sUoI9
CppjjLU4xB80R+3j0E1fss+hGEO0rsNnPqz1JJcSXSHyZD3wcxVvDY8pPnmDcstjBc7fG6b73ksf
kwj0eZARy678sD7PCwwUZuzA0Sa7XrNJoE6bn/i3jCei1pEmt8177uH6yq0Enw5i+MZL/utboCcF
87x1nRfk8FaEPo3003HbkNWakobFnpOdvRUyzUMwjPYXxS2KZnQCYHt1GD63LTVnPtT+IemiNx3g
X0si1CQQFY7ebG/bIfvLO7YvnRrBCZfcB+wXKH3wUOB2bdznDOEYPUK7aVoIM8IbOAwb/MTBnNCi
dBlzDASlj2qkn0SBclxC/ShzsnGy/Lh4w6u0sYq1hfutDSqLvNoVE2QXJazXMA/fa6BvfUmKhqzN
K9/PEQrJvBF6vHOb7hbFXhagUUy1CbzmEkb9Q92zx5kC/Ot5Timutf8y5eMLk3GinIoggTrqnGXA
iCt0baiRYdBANJZf5cK5N9cc3kMnn1M7eK6sbG+xh0gVI5CGHSzf4HyoQol6e0THS5jmBwfaNmEC
j3OaIGPNb7p3SvNY2M59Mg7XgJEY+VLeue9tQ/JSOZ0w6lAtmoB8INN+86OP2mWgL7gU+G28q0wj
LmDbPeaNyzwq647ZWLoX0YdfXjR9KNeFhx0v+5qp1lZJSg8noVJehnPAsJ4wbZvZUjOiEOUYOi7W
YAFwaeDN8+47i452S7D8t6Qf9Rw9FEBk0oA9Qrww15fkyaKCYVbi+/ZhzDg+kqm/85kk6Hbw8V11
SBflR7Ngmc4UByslqJ2kcmelwwtd4sEvAG1zRAPU9RfcU3wTSTKq+9Lv8n1o2eDdFliPZSI9YBni
ROLeddEe+mZj31N27ReOWyDmBBgynGH3hvaagiTbw5LgrCMPpM6DbVQFYCbqslzXIoRPXGJqYXhJ
qa4Q0ybOe2GJF3gqr/o2e0+t9C2w1EnG4rVzsmjPdv2Y5f/csLzUS7LLE0DhqEuJOVPdfxIIu5P6
jwKhP/WDx3Ctu85zyeyOA4YbioM1Cq2/qV7OeRXLTRJrJtxs+7sMyZpCS3IZbh/hFMHrnionBtQt
DIs0N0DITC5Q1LMY9YT7Z/giVm4cfzU1kD8cPU0aXPs+B+KNJVH72btVOwYRBZC28sZWJO1vnwfL
Nzm4L9kUbhvNhZVEfOtT/RlW2Fz8BOeyvt2nowg5UgkcSBJGXYKdgb+ou+QWPR6XSPAw2c3Ds9+q
Q6KrQxclX41hT8MC+GFMJsT7zsgq0RLwtN1zI9V7yZZuX1ro3tu8ZhIZtq+DrCSpDKlDCNZ4aBH8
wU8iRGGEdzi4/rrxIzS/wMNDa4MEibwV0e3dJLxZKnqe747ZSBgEywHw+KpNEqqNNLutA58HM15S
LCt+XT57lcX3XL6abr6vwpCZSoWtMc3Y3kM2XxUEeUMydO6MmMmXhxgVQ2eZ/I+s8O+rGxtIYtDQ
EAHrdnjgTD81AjaI178JhShNNzj1wtk75LVUj7MjQAaLl5zARb5r2In+cidJ98nprZTECOkk1Ymz
Pdy1utgtDj/JfpiJh7TKH8uagYOznXZRb2/qAg6NcCM8cHJ6ypE39nO9nb2OHLEYhGo+IBzUfZyu
46j/LWT7hsDsh0/9NYX/bxA+ZgCwvTxjRtcb9jNI7hpWgo5+r0nWMiOJf034OrNFWvc5+iu4MJsu
n/aZzo7W1BUcRt61z+1Ht+ZXrHqXIoPjj7ks4mHGjXz2LgCGYG7yjQsw5qny5nQzmODJ6f6P+CbM
cIbcUDcwUCkeKA8OPuHFlaJ4Yoz0IJ0ZrxI2z6HI7xKQ4IGPXEK5+xhZTaL8d4YeH0vCPGm0Id16
hrSbyKvWloGuUI0Y6GcEWACGkGjtAkFXJkW2oRC9HVjJz1JqMKIsrhQAjG4ct51nr8OIBY2G5uCE
ehc1419V/OvAMgg33DWDPrYWoFOjHgwzeyE1amPe4AV+hYgeqK4xqNrMDiceV4OOiAwL+9SzUUpn
c4w9LHvsUz/CvLj28/hpKuoO5htq36rlv1YNO5FjHnQVuY9ki2at+h6cBD94WxXbzCLZoR0YmTQ9
xre2aDjP2F2GyJG5ZiEs/qs072xb4ecWHQwn7cDVH3D+1n23rSReVolDtIepEQ/RpW71l+XcxlCJ
c+eGVJi5vgiXAZxnQzeWghmX0zqwavzubkrj6+Jar6LhdZ7lpppInSgBFYQTUc8Ta/fwqx1OqSIe
ti/KBhOkAO1x50GRGqtHk84bdFJ6xD/dX+jBMYdR3QJtHYZvNKHNvyap5S86HkFc6GjtRlR/TFl0
/1ekSfaEEJbGVsWoyJiC1RBpcZ6Abyvk8FwgwNnmY2y9dVU9/xQyw/prl1Z3LmPL/spQE5z8aZmO
E6fa1R1S8zq5E+jjpWvXVlNCGxk8F2uoY+PGEvVA3LNxeJFqspzikiVdZMfxEYYSd0aCZbf2WRvJ
AqzGkA79w4I5Z5tp1Od9VP1nI+bZst+cMf6a5LeqfZxnNdrDri9hNxuH0Jakf+9K0LjWBOQHj0mW
kGpZEaW9FlYEMG7QWKvmun4YOmoF1WsUVbDgXAv6ycicmZ2AmqL3dMowykz4E6XGqs3YF9NSjxB3
gK5hkjw98IEE7KL5tDv049xjCfCWvlP05ctiQ8bIiLitcTAVt/xnhPocKoyQt64PJ0+Rms0Z00A8
zBqDMqRlpCb5P67KiHTAQPseD+HYkrZISE/f+0wyWfcz4KosIN8CxACfz5/vy+XBHh0vOQfe7Wf3
VrRebkzAMI8g79eWQh9gW2k+r824zFcl5vSEzBriD4WQhLo3AzDJbhxM26JfRBpHKK7pbcQM9qfF
KV3G1Imzxbi2vW1WTEhlopmCIOvFkC13HWHZ+7xiMSCyxf5sJuoIpWV9nUvnKe08s81NeJ+OzZeL
YL4YvGNkwusAyHPoE+Tcdfib1S0phoKpV0Pji7TyhSfjmCusE5M3PtTlUO/oTiCBaPLtUozavSzx
v4tPHxXBbDcOG+nygS7id5asV3wNQd9riML2c3VN/QnnAFTO3n0ulvh5EdlXlPUUweaQqOI5lcj6
SEXPd44ZDnpIuKCrLbdMurfRnmIK2dEfnRucc1o2b5WEMhLKi5sTxjKwhJzH+n5B+oni9qP03Afb
qf4CpFFYkJi+mJY+q+W8l8/twug9c9y3OBeIrtyrrgAR5S5FwpiyH+j6R1Z0y3sddUcvlah33Pi1
QwVHbBWUatr3NOrAyM8eJuHIXzaxiB4ty4r3YRM+jw6rVvq6t1xN26Fz38eBeJi0e64oo1a9hyHa
LjjxM0WqXIqY9uwzQ+JiYrW/pDh20ka6SBWGZpXH6EvG6ol7ZBX7gNaJfNZ+nTGeYePr3t6wOs4Y
wmLhqQZK0NHfhiSA6abkixZnK+8jalzM3l70T0n7h6NE3pa8LmoUlrQ9XFt3eLQ8jW/JTlmWOXb/
nPs9vKgke7UYVk12/mqzFqRPzbCnhijxsBdsioUn00kdlLkkMZV9P73lecjkvROA5x33LlR1uOcz
OeTR8B9Rxu25Dc3TmOIekERwo/6Cs6B3EDsPjSC8AFvaJqMJE5XFbCgDEGbxSEWpOSFqP6au3BSN
+LTH5IpSlXKjCo4mL4YrmtR1rxB9NTF5mrcOrrJR4amIv7AYxKa7xZSpLLziwkN2blXJ3q4zQuU5
CRIzAvPqccMaT63lAlWjwJsQzpRE1AYMguwv0ev/CGBvdpx4+jQ48X+zLx6kAk2hHSTx3nKz5Xul
x86sgdoL+GIZxEca8FO96uLLAfO8qlcpjbgVOUBBXOcjchCXBC4qZ5JbypC/jixX43D4F+q1981F
TOMxKbBORcklvmlNwbJu4wLYd5sHjyZLd95Ub5nGf47NBF+oxSmNYp+2omvGO4r/7YDEfCkwP9gC
/13NjMyyreDQqspmFmPsZye20DfVVX/vdrz1hX0zSjjdNePgatkNjOWyTnhMcbCs8kxvbe2uXZJn
/No8+z5YDIksTPAU9MxRWMKsHTs/a8RXjaN+/Gw+Y4Rjc+bsstSDEPop8bcb79DG/V8tWyoyNgc1
Q1tu7ocCQyrvF1u+6CdH62LsB3eBoE7C1lJlF4EeVYqvmpIqU+CoIgmGxb9FXgJmARbOfvLojB8z
FkHk4cdKYKCH/zfL9h612JayaGuMddQxFITA2ZnwP2MRguj+6ka8CFqbLPhmB3M7dNUNEyDuqibY
QUq81iO2ZAgkVogK2Z2gnKKTYQvYx6R7EJaWtrfbAFL3BGkeNNVcAcL2p7NBw+IKYA88RU3NcdAT
TeWZs9IJi/52kybvXSuZ1QMeYCgWEfLpRc65RdcUj98hyX1UHCuXQjgJQNDyx+oh/g7nilsUD7uP
Cdqg9YuQzrqt3mgxbOfGIXVA/IwW5X7EHWp726HWDx3UAp7WXYnLI2/NasjKte9q8MBP/M5bQOY1
FnR0YF3/zwW9hR3yJjDftbC0AoJ4QmnvkmqD/h12FPBKugT08EiS7LsgJyxpCI5dsE/lC7sw9mHz
Lqx8rPjTtoAKbl5Dnw1G89r6uABcNCYABuBwBPPFrprXZF6nmsfUJcgIwAzb9oiRgHtXJhgT1D0y
35v7lcsA4gkkZ8q1CqgIGudmeWnHr4ZIL4HbdF7Qr/PXodvdeYVF6qn1Hvv1u4JppG5UGk4t1QVr
oIi7mDqAdeeePG4U+Bg3YVqYwtnJ6BMD3eEW0x3U1nfQQJzYWlweMzswJYKrQCSWww5Z8H0WwoX5
C+OQxUONVJRUKDhu/torzX1oka/UvgqcS+yUagJm1cInuuTXytiwOYNvbud9GV79+TjLkwNzzkPz
GvSwuCDIsXrC7hwRJJyN17bMj5leVtnCECY5Gu/LWUCqMBzLlv7UzTajE6RWHzGLF0Jy6/DO6i/9
sImQc+TzS8HbCUEkwNzgNncGRqh80ctV0hqFZHgXUF1RqQTttdX2umUXKsbPKHtrqp7rZ501rw4W
kJCdMlmW4X6Bv5HbPzMEKR6/G7oI/IAiMyhq8TY8ccrYw21zSTjZoPfdzeRK2pfz5ogKPvRJAc0U
9WMNswkBhKn+FeT48YUVt2c4BmgGjfq/wXlKqDix0lHFkbjZHXX/Eie0OWCztHWT/YJC5/TrW3yo
f+i7SFQlNaIcWWKrfmNXewnzXAPmcqEbYeTD06/W1eRQ4/X3QWg/Ro1/mYb+NEz9KUn/FpqHLls2
dMzUyuKAB458XPWQouWzcD7UgkFH8TQF5BdmLPP9q1I8RTR2iBh4xlHdEWSay56RKz5n8HC+/ZhC
G+ZVLsRfBnhhFmcBr9l29bZBRBHR9rlzuG9GBQ+N2WSPp9zicu+eVJOStQWBNWXlCWy4JBPaKqyv
aooODasmp75oA2aHWbWBXJEM7FHfiuxfoxw0/r4gTDijOPOit1kyokcptDcBNxVAaESp5siK6m5R
48fYlH9lJ7Z4pEHMqksYg8qcXuaUADPsUBYCEj8jOnT8PzsxjRsm8WBiGEWqGWxY8Ecxspqavzp1
Vl7HHIop8JwkP7rzdlaS/6mxPgsPnDQfCW0Q3E1xsQNA7ihglml8mLDKYpnATTsyAPkbUOO26bvu
/qxFnHKUEhOKXnQjhJ3ahwm5XZmoE5bAbaDZO6b/Wos128gc2yuvShITk1KoRN2PNMlpBKk7MIrx
+uzfwmZNEJksyy/HGHhk+SYwx6hA0QSmrEXYXDJQTlznLYIEaIYvSpjTkkQHjxIjycCm9PHWTe/Z
jFn8K+ybiDOg6E08DLKPjZURs/E0AxwLmVLrEaNO/9ew2HarYNf4/yb/p+D6F5wQ/vLAqPMJJnKj
norE3k/1hYqEi4M9tXztkXIXw0dVXrGRTSTI5ZvK7Frmzjz8V9e7BAV6C3i2g/VoEWwv2O0s+Q3x
ivmNJ1XQxS7yv0W/2vV9XnzrBBckGXVeukkm4LiPJfsGIoQ0ZSvDcVgZHE0M16LkLGFapzAIIXM0
LwvEJxmxxUWc7AVbTGfrvL048L3LlATzBtVxTI6us+9t1k8yerPhYyiFAhl4BFRetH0SezLQOqEZ
8MV9Bs0b+iSNFar4QysL1vctuwrvyGpqu1Bdr3EpQKMHhJFQaUcjDEG2P1TeUv2T4Lt782jT/NMo
rNCvhJTo/nemvsv0uyr00U6blc90tMrAtjDKPceQizv/lvcK72MeqLEm5Fadf99aA/k90KODLuKr
zjGkAdNT4F1IijX6y8RgUOx8L/Lo0dGsC5NM/ybknsxBfo/BW/IOtf68wRaGXw53OGV4DUli1Zj0
kEnEZWzSdUfXBzOgZomRLPD0vF2Y/bCng+1ZPjSNvUvB1EvmGCIa7vqop+T5dKb/EqJiPJzZqHXl
dFRAXlrvDnvsZkHuiauEo4hXfoDvTE4aM7RdV6JaHhzm2/1uRAMhgCpY+AQahnxO/K4U9GsREeKI
z4reDcOKw1aUajVD4sb2o9Rg0gZ9IMuS6ZoXE0MWpOyVGv50g9zFBC4L/XJ5DqOZBjL7FAMLarQj
7kSD6cpynZA5yre1TaY/Ycf/NNqjlk/At39JRoQ69VJ6r0WPIBykgpVc88BblfFwnMr7Bvt2+hZx
kCUAayoJby6HoErlhTG+G6YVc8Jqpit5GVxI1i4YN75lupL1xCApzMTBg2ga6eACpKc0IPCcQy2p
LrFi65vh0TFfg4ZHEHkEp+CRieRe5/FlNN19V35qxDNL050d3OyTem7q7LW0xt1iM9cL95KbDiPv
LmtzHEyEOAgLDSmztfSAkYh9rrfL/eSfBaNtEChB7Ghv+WwZZbnlLMnAKrrfjZvWAK+G5LmDuOCp
8rkKyouB2Bsy/Ars7Fn2D51LGnIFrBJnUtHklxj9D4ayc2N/9BKusnIfm15fMvtl8v55FOFd+67x
Ck7yocs+sLgxHt0WzUmY9KEn8tjPrL0j0E8b7JK0EClxhfkt68i3zoMKVxXfxUyGMFqAD6fmrcm6
37hLd0z2SAoootcR0TAN/n40Gvw+daRiVkLchYd/u7o2y/OCyGiY6nuLeLaudbalHKpVzJhsGJKN
kz6o/r2K/+vUk3FPlU3uWka4JuazIex2lP2bASDEgktSPEOI4bUfjylcAhvh/BBYB9D1O1E6exHO
m4Elh+GIJLPkbBCtaxm/z5m1sxf76DPFrNu/uf1GgbPNsaF17nync5utxYdRz2F5vpW7ClHdMhLM
S8Qhkk6LFxyaphBI6E16KhXtmcbjrnnpFhoVEVH3IfmDWbIS8Boa9YsmfqPwlCVMYaOYyfv4NA1I
xRjDld7ZsM4X/r95+UWUeRQDuU9wuE3y1pFZUqCcDFllBHgL0oW9YNdxx4NV6GxN/8DOMdT8k0kM
6i8hbKLqFq8j030e9vdZAEV2Kuqjp54XUGma725uqeDs1wZ4VWl/GyL/8MCEjwtzQI+h5c6RLL//
yhw4qXmzQ5BO85dr3w/TRfbqyNCRPwGWF+Z7T2MQi40bHZVWe6o/D1B7XzwtLe+nBx8TzncIy4EF
ajoxVRzxJR0d1iUcByG2sPCbrM3FzY+JhV0nxwcSTliKxapy2henTnGgmR2Wr7VGghHYV9KT8b1o
+QDnNccEipW/++B1j32+na0VvgW8c/YEqY5gMesss69af3Z0WW4DIITrr+13ffdjdzt2lOXIODzh
nqLgiq+UA83wTndjGEeghoQ4MKMSPqF7s1l1oqCHoc3/ZmwTsb3A59Xyu0p0FVGMcw1PYRs2ALjN
zkJ3yjDwzgSEF2G/RJfDKG+dgMUMmQQP/+PoPJYjx7Ug+kWMoAFotirvVKWS14YhaVokaEFvvv4d
vu10j0w1CXMz86RB31Hu7gvyDxlmWam54ITpjWF8YZm3JlqM3DFuJDQwlxsHMHnZ/HBvreNbpW8k
LDcVXd8mrCtcQbxSmi/sFi+RvGJKg+TbwJxiQ4+G5Uk4SR+/AtQl/r4wzpW/l/ZJaAjGk9j2PMPY
ahPeueTRGSHG2Om2MDYzo3c4Y0OBO/QUNs9teuzLDZEMWZxdzM5BR+bBu3MjWbfTbjTzndM8oRaI
/Nvis4kxvA98W4HJS1i0c+NknRBgqCleNRxzjeEtKx/TmjNS269x1B+SfCmCRUewv8OZa4igsdV8
H9tiG1THGf7wzIAlLpxt4RG7GejwDfgF+fCyAos5G73MsPxr+sJO1MIg4+0DHgmARqyJ6DAYYWPc
jHQOWF7/L4tPplluewTmCeN9lsIcIJgA0M3yqQlJRwx5iUPfQHSu5F2XhxYOT60g/Bbiqc1zgmb0
OXHMzsDch+Jg4nIZJb4Ca7pZRkf6Fi90M16iCcQIP5ZJNOe7HYMDAeWtzaZNr6UygrUM+QcNI5DE
M/Cs7gXk0MZQmJ6Fz+buDY+cqR8cySZPs5W5byKJZP0yVR/Ke0SbXA6cL6Yc17FDXhs0Qgaw3HTI
+xBSMin8IbvAXl2vhnH+oq3kOOX0OaGEhElwVfKShq//xwNh5zDmimpjsbH1uzPjSeD8G3qnnOm8
HfHZjt1jwj29EK9ddC30FYyLTRUOvZc4Co8uRQUB6dWEsA8i6g774JrBI4/gWQLlBzwge/fCwQC2
bnZhyE8HExQUeRcR6LIZlN4oQtCpwbYoOgoybExe47aOqp9oNviAjnggTJA79ZhTbYU7jHQCnPZk
4CWTF9eV8Zq0BRU4fXR2g4zBe1Y1j2Ohlt6UoX6sM4OWrDT7Bx/oU4VJv8mXQuk4x31nYEqiOwTS
RjwwYgusjsStw1IbiwVMb760lbyNA5AkHdKZEkATbBB3vCZWWwPffkvy1WrNHWbZRe/3T+YYfpLx
plUSVaXNnMVUcpQiOiQ4HIKOtlGINc+mDCjEM+P8Oo/AHgx17LxuJ4KBI6UA6ejM7XWcJ96kmlxq
UE/0ALhYMHs1nxKZkfLIK3oDbV1sutz4YrizLyVT3mmxA0wuDWORx2GTEnLTRflvTeDOpc7JegF6
YaJmh4d8uVca9sm25DG2p29jYvrlUa/dOeLbI/mKRY5jF4O0nE2brMhIEiXTYFjto12yYuXpOhbf
PQxnqw/XDnbmkvstkSHqR7VzQ6y82mXwMY4Ruo3fbzLHjGEuxPB3DSzA8yJmD9Ovz6xyTZxw2g7B
8MtQ9S3w/Z8wnmjjJXe09pfo14yXLsXeSXqLqTKGg8ckFFeue9YPDwM96Bl9YlHdfFWdCzuD9FlQ
0bY5YDbBC0QLWhssJyNQUjVuDHTkbIZRnooGA7TxVkGLR6BRlXcpY/MXiXTXcJP1cEEVwv4VLAyD
Ui+Va7BJkO2gCEVYTGoIxoyhPMQ4xx0PdgSO2cTHHQnvsPBfR2rA8KWvpcB7CBooNqmjNjhwzdGj
zMWp62+K2ILQvLBLcsjqTRY7LPTtWD2PIc58UlQeOorxX0zTtuFmewbt321tgpsGYrYNOv8ORM9m
xNfufN+BaJisPZcn0x/ojfPajzD0tj00OYzRNgIk9lwsUB59EU6SYIqebr307jYk/jiXFyPjbszM
O85eyVschnR8KIye0+JIwmh85Fq1VnVzsuWLCXkDpycdC5Qw4HpRXOIJ7nEacRCjuHQFX2lVHjIR
78pJv0nEwIwtcVyE9UYcwPaQYmOwDiIz4QrYNN5m0ISQspBWsRhHrL3OmSWbwciE55muJU6D3dqO
1D6l9oXrIaeW4dzx0oJu2rbuxuBfw7e9zdS89e29jV5hDQRklrkahsVVjqdJ3ezmUoObzoBPlUwr
KTOayMdOCLfIrFvIDbsKq3mKR8di2DhCEI8CSPV4mhPoty6sacmAqxffGlZG9WbhjAvdZtNb7qYa
ssvMgTEzfhYqpO9irBxOCVPwHk6inQPKx8XYFMNuogyGGcBJ19+D0W7c8NttWBaI8I7pf7PigJiE
K+5/FqMYuiW4EOGk6OD0xTgacjl9gX3aC1o2uyXsQSirKHlX662qUwpwQJC2y+xosfUT8yEmHOYx
NyCGuYWxJTZ0B8bEszvH75nZXnPCRMsbXcxEGUnwVn5x4Ek81Gb3UhCplijCuTfssayf/Ok/DSW8
r/6wzD+4IG1nDQWmotAUPbghL512MJCwvVqaZcgcN3TKrFTBS2PvLRz3le096WAJrcz6JgAytT+T
eq8G8t+t/2goMo9Xn0dNNS7WbXEeu69UXWMI2ZgyHxLZbIKo5ZuR9nX7fZ6Y4JLbtST55yCCgJkh
dNCtOhm8RQ27tRCFw6fMgdL1h/9qh2bosWygAkfRSQi9i1rn35BkuCTNc+Kpt0bTOZqRXExD1rbK
7uZ1hzN1tAVzZkhyDzMHx3LiuMRayixtOALmeG61e9E4HGIGWwmA9qDL9mJM/jzImSzk3j0Lx5vf
qGsUtvYqJi5hYDXC52xe4srioOwYrAHmxiRzHjObNbMS7ajfzBLyWjwdHc7+LTYsR2rS08Z3AJ+F
uRBHH6UqExhGdgImyclJqR0qE6fttDimBqKvjR0W1w6ZcjvrLiR35cpNcfNEDpwsYWpKBeizCEZx
7Jet1bfx5Kfa+C+yhr1o22NKWRZ4JB/3LlKMquJ3co4/OhQLLOTLtRmRjLP3nsHrXPWWH1KTBUNE
olQWThGy/tmkdukOqzGWtj6D64kkxV4W9Vcl4Wk6E38niwicYybKwz8dDce6kziwWXMHen9UNO0b
oPBd4bzJPLpWMfHO0P1pnfboN+VrWvbfQPXGQ9eG9OCa1bXU3waD3VIO/JNjcCRO6vL2MzwrockP
9rVI6TWzCHlF0yORu+cSs4/MaHjX9tbT8aoZx3vEPz75xnWYcIg0ffC9eiHkW/jaLCfZoQZt41Zv
tWDPzKwn22864jxM8bMY90FWFV92BpugEad6pGQgiYe7ZigF9je6Std5wfN2siAROVFx6Su9jP4Q
2iBVmIzWy5DETmLf2s4l/WFsEO6ORlT+tTQuBH60M3nRE5yUjO4Z6cUh6jiPskHiQe2Q6cBNejnF
3hUZS7ciTe7n/2a3+9ZAQVU6UNIWzhrsO8TmClmpa9Wn6QCirlmhg+RWdQHCZjaPG2llzxbgj6eq
x/BvtlQc5YlTHQy72+bphDzZle+xw+6W1NuSsOuqNJcAlYSVq5cDfdZ2n9jTMP9hYt1BNDtXQ0CU
Nv0JDaD4MT6vOaWq1aln75Iprl9CN7vIoNTACMVtCsHqwjM8DrQbbmdyeUSJKVIsq2vTWyPXNnvi
q+L7bGIO4pVrrcngElGHyzQZBrdAwaSY5y5pz0Wdf00iPhCpR4sZPgIExTBq3rOUnnUDYyDZpqPM
kx6NIGBtMna1RydoGBGg73znz5XOVTn1DV+CeOcL3L2MNWDI9d0aQX7FJDmZuS6exNzKaEogA91X
6aaw+2LfW/UPLZGXTOf/2bE+2ZF9caxJrLPASnc+7s2kzd/JyBxbz1smd8u23/9hgSOaYX+6o4H9
wD2XLWrNqMMtUf4t8bn1jO7q+vI0apzRNRRjo3zMZ/ln9t5T04fHxq4+fZvTrxE3Noh4rlnDYLyz
duz8egA/FR9DIJ/CzN9qv+EBSJb6CPVoKvXt5BODUndtUYxhJO6hz5pdZjLt80LiFjL5mHo+wawQ
uNt9x3voouo/dGoCxYvyYt1qq6sfvUpdgs7deab9BXYkJ4qUfOFDOo6RXhvCWpDQD31IyCZ69XtK
NwOMolWZ7PD+rJs+3Suwz0GJ8Z8C1bKaPnFWrfMwfLOdpVDBP1LESchaMC1IQiSFnNlMWBvrOLbP
VPQ9A5e0V24drHNNh03HSgj+94Z38EIXJZoL57xew19IynmfBdzfSgssPYcFJ0lPTZAN8OTz+9i0
jxOgdMNdwmwFzN6gabbl6LJKNRiqlTL/vJZshUYu7CaDsJthUnpgQeYGuYjD1mVF1m77hPp2nrPp
PsGLHjsF+DJ5VmVymeLm6PX4jcHYcWpH4fGm4DGOxStkBRrSO+s5j/vHzoS1LsSmFPG+81xOH3pl
BepSm1QZDZGJHgIxiyOp+pJejb2IrU8ljB8djWewmiz8Cilxl9l6bAd9yUKVrYkUAmIKHI78tq/W
2EOpCHHEdJw94z+j82uIDe1tCDx+DBs6GwGqpFd8DmV1Foq7rj3TFdKT38eB/FzL4c0ZaKgoYR+v
sAJ+k527AFi9uEm79Ih2PwKDPcSK+S11q48CCbuMacqAO/KkhMImY61bjWqf2e6pC0prY7GqwoPD
HD/6CTbJJP01Je0h0hk2kSarlZr5xWg7PJIoWzgLCEyIQtob0HFcB6qPAR8ZU23EOmP6jbR3VDQ0
0MA41Wi8TrodsqU5ldtEUrivOFerTc08ABdPysDb/AZFS9uAjNrX2maYjm+c36MGcmOVaFVTR1dW
WZMsM4yPOK9Zgab5rBsMp7xiDwWkOniNqLiOE9c73oVXpTk3WYwckDbS6yjGWzVy9ipl461cpz9A
ZyQ5ZuxZ+A6+Xz/NIXQrH2kX7NNSrcPHdXBTj/sARseNzAoOAgQRtx2gEHaA9lRPdIc749rCS75y
J3msjTTaNHNirgk+LZU00X0MPUV5U8ccFPnJwZqxwW0J34d3Tbo1lt6AYpe2fYmVx5ncA1nA5SyB
iIw/Qt5tWpSlwXWsQYJ+aPNo1w5I4iRbOEi6HL8ivkccMQ+1QibC9Ok6D+aAQK7K4VUO+KD5jh+y
Rq3DMLELTTqv4m7C4d015iWJcjqvElM8zw6kynSZWzEwCm/4sjnBqH81d8TUdwAm6wv7AP3mCmCh
MzfgCkAJFnw3OymybRkYxQIt/EjmpuUXLN79GFlMCaqjA3vOd244EqONAqhZgwtRw+zfRDmz8/f0
NUQ9Gi1n+yEDWmeewy7f+1bnoa1zhQ0lREfEu4QIculf1VhMf3Mx6HvUGzuhBpBQ8/CfpQAGx5BM
8jlhPeGDsYbxeWThairy/U7Etmrr5KKxhbxB4GE5HzweRDHzZ1QlRLESWL+TV2k6ryPQDGQ6vIPS
yv/GBIaLBS+Olwq9LjKQCIKhotMjR0ikVSDa1T1d1SXyh8l29CD7HAK19VkHVN54ObTIsfbfA799
LUrCN+RRzm2ZQ2Yk6EcS4TSLYWfJ4sWz6l2WhS+pO72IYn6M+vLek1kSUGnzcvoEQnetpNwaxGQe
rAGR3TP8TeUCMg0r8pqe/xQ14b4tym1hxs+TWBAqKf7IxH+sSTrnAWcq6OPbYaxZjtjzKu55xA3+
YKsaK8ePrpr+77Bnax7mdA9IAbfNwGw/9Q9Rm50KCwICAjSbS5Zs42rRSpb48hgZHmH/gFEftbcT
H36Q0l3WLymTznnERnoLjOG3jvOCiYO8mqWHqZTbI4CQ9JfaUS6rjB2qzjp54MB80hngjWeGZuF2
7KAbCy4nDusOafY/xU5DriT/cfE2J2H46QxUG/pNwiLs/Wv8+gp89BU4OscycXZDcrGqYLQZ6Wua
giHp/ds40eUF0J6uQhvfPc8eaRksCBaYylHVDONtwfqXO1gR9EBXU4RyGZp4UH2DV75pNBPKdFcn
JueXpMcjlccoHhk3QGcK9qi7BznFlzrr75YvSXlxMkeKoOaFxh9ceU+VIGlYZvleZJSDuv10wa9b
gIc2nxUoRdfuD6D+b8U8/VbF9MGRmU8GGxFK/BDScZGD8iwm2lhj46RZbjifSmO4meSGP2g/iJ47
0MH7eukOCCrkE6XmkuM09cvb0YKIDdM5PztW+jzlTvJYqLRelR1iUetnnLYBNgORRGjoxMZljMKy
w52PUCRnxYAdZzZqUjVVsgsbE4d+/i1JY5Enbrjua/MfVncUAknrRzMwthvrvZSyfO4tzz1DByPb
kfhYkPusZfZn0gfa6PoQaP9jiE0AZhn+W0ite7fiKsQkc9VU6JudFTwnDakkhdnkIc3GczUPS9o/
w3cafAaxxz7jbkeBhyZr4AbNy9pMMznSkP9uO95tXhYtw/qPOdRN+/SK6DgAzlsPfAfV30nOnxJj
uIeFeQqFfGRM/xWN5iuHOlY2wl+djao3Q5cLyZI/aHIwYETkz9xSzwGj9QIa5D/Sum91wREkp2pq
qK13uCboKBGVIH7Y/EELYdYJLDIG5pSK49T3P7Hnyw2bVLfH6LweqK3kLQUxhjN3YwDq6qPOY7FF
GmNfaB4ii8BAY7fM0AcHtwiFEMnaaDVkM1Gdi6o4qQAQhGRayukWJlIxia+c29mmAWDDjD/hAsO1
qqqWRiIXN23vT19hTjEof14FPsU2vtzVAQ43+Iyf7DYfCb85dJhXKAmPAsaeYdvDfizYasHmb4eE
cWTMK9RN7O6jD3qgeLXmlBI3qHu59h5dyeUYBxgXyJcw7Fhi6WlR9QsoDMJpNlOfyLh13PMSu7uY
mf9lwQlAEsqPDuCltQitu1OYT9oRdFdMGqs7Tu9wqm9ump7lYP6bp4gpg4lLFyCOhfQ3RxT0pe7B
awQqyfSaMX7n5MvwJZmnq+eJ56FbKg2M8B+TMWb/ZBzd1v3y22HDZ7BLffg7wr+xBMCMt4kOVla0
TcypPeOmfhorBL0Rv8SGmTS1WLUyTl3LaCPwia9WDJC2rY09C6lQ7/J5fkl5+7IA70OXEBaM3OnK
/ErCPgOYldYYkZwcq5PrmO2DCfV+Z9dUn9RB+J4YBoJSgJej5XkIXZfkh53tXFpso2HcsYUd6rTe
9YbFHcWav/3BOwn/LmOOzoVyv3oKTNY+r8tewELkILUsfBpooYnOl7mKHi8AC1FyDAkncsRi5Na3
JDuEyc4SZ7NxBAQIOAWyc0YgbvRgkMUxSeMJ8/CpFZX30sb1iPuL5bbHS8MZVJtMMnMM+rYTrEYT
m4oxLNViNcIKEXCerEUNDX4L6YQrA/+hrQVdAMNHbZk5Zuz6Hxo3oTZy/WWKoU1Fp5yHYRU7THSb
jvi+Dc7E4f2uWZhXRsSFNMzcz5TC6hVQ00MMTZQSND40iSmK15waDxXJrY2liY9RrzjEYDPAIbLG
FgyftU6dY4vTNzOb/yDv/GeKbKHXP9cRjeD83a2ou23CfKVWVK41S6FDP2wmi8U3dZ6tGUvtoMP/
7IyDrJEt8DQ/3PkjrgCgtAVBRFwHvlpEYkFiJB6WtqFG4CnGVSbYj1t3xuhmwGMaaTFEw144SwvD
Rm9pfMY3WCwAK3u8zwGFSaN8SSbAJnbIW5gAtwNdBlG12Cvh3OJabfRg34tO/+JXPsKPxS+mi6+m
gQLP4/eX1Cgm5PxCSvvmNNgXPXzD2LeKvW7SN7J8x6Bq3yNn/Nd1vNmpDJ7B/F/zoaEEScXYWep5
Jfv/oxM54jVV+VLBZ1Rpu5UorKNCbSWlAA3GL7eolX8Nrc38jNyTqS1SHGVNevlg2u9LbaJGsw9v
wkH/Fuz2K4Waf8/z8awyrwDxBaYWpMIvoO4XMo5/IHB+uoHuCqt1DpXpQpqGsjQn+hIM5T5Oii2X
ca6hrXwsTA/SRNDqSyXD+imOzQuErGse17A+o/rALrUGLMrwjK9NhOi5bXHwTkot+PxfZRvhpvSd
g4cFGj3D5In3m/8Crp3TiGnR7VD6i5ELO6VhdRv3GHDSJZv07kWXbrBPjHE4oJv8DiEN4xD/9T4b
3AU5EpwYddoHnwKG9dTVVDimuTxjkmX194J7AgbhofdZg0YSSg10pUfDLaqdI7F0Opb15nvV05RO
jMGpEgdfx6Mxo8cRNRW/hgjuEXJJ24sj+A7m4jjL9kt+aWa0vc1D5MEAO6MoAQ+qlImIDToNbpad
t9RdWe9T7Xz5PbaorJJX3zA+tVFZDDV1u00RMR5UUn7PPtk4ru0YOgmkRsPdGNM3L8aMp/2Dw6F6
9mOm/DBAkqh6UXLeSbP7VsL+nqiKQD2WzPPFbzLGdwxAd9os3nXRn0Bd0BUdmys/hSmZ0MY7zZuW
gFnKl43pe5xnuQtyta40x/ysJxZU9+reSZuoYgFARFKEUlEdPe28ENXB7iem5EQUm9Ch2bb+bvsY
ClvE3Wge0PDgU3XJ/OaPNrgPuCFkJz4WcFvuhJs4D3apmt+SML17Mc1XxY9vYDqW3mlOk+vEGHPw
aOjpoLmO7nMEBRIc1kPXe2yONDRmMxbgYNfwhoa6/TJpCVe2WBZCtUIcxCxD05Rmi0RoTiYPaRFb
UtQi2P+awzcRLY6c7cFoyI0C0yWEcmTzoCWzfGC1u5T5dE0mmymqfp8VY/Gc7QeBvSrzvXYa6su7
L99PzsGc3jUlVqEnj1KZm5Zm9SwtTh0lBRw0DhkVHnVlv6eosE2YbkymwZTVNv/U/C+FsI2S9hQw
1tUJzWaUAU+LIJ1mtKehne20b23Lgmub7bv3zsIjYBf9YTLiazhH73FJBRFLdJXTINwsAW7nmPQc
8k1raQg3t1X5Z5XfJSTTMkovQ4oHrKkS3kCe1E1ZepfAs7dJZ/1OAFc9zm6+x/22smraQUMacbjB
Ntlf54t9GaeMs5YR/xs3jYdWi3uGMatEn1DzU8DgJKxo+uUBJdpwq5pu6/r9vmzHTVO6ZHYnDKVi
VQ3261SOa5332droyG4sheRO+0pV27tS09VSwWsZqUuIzZvl9zGgrBvJN+aCXX0kydFXelOV03MY
B/mBrgRk24lBdpfRcKBbakllZ127ehr3SU4ToTPu+jqGYmvLrdUjf1nN/GjYqDUmxdtjPP/k1MzZ
GFFAMWHQrON6FarqhzX2cQ4YTzQjn4PnTX9JNv6TsZeB+DJAISWUqlQKs30OCymChn1p0RAODmFE
8hIZrQABmIBqLJ8YIwfbtO8vhvS/Zp3XK/I/dz8nWm7jPQyz8mkq8dxHlIxymBTsm0gqhgNZo5b5
2ougas7N/MHj8N1BHKDLYcvNCo/4RPARpiTtPIkw962ZbBEdtmOebNwE3xjs8wsFXWpt1CAWNIM0
tFyutu1DZ+pjgLFPIh51bn5KsvDsh/kBuvLJKWmEAzdld+AvHOC2nWKNVQX9K4nUazj1WIMJeCjI
5USoow/Qy2yrpmszLDf4mwJFnsKXavFmM6U2z5lg2BDSSjHBdA9UQTatItlSWKuUUPbLsgrPTC8f
bBc0pZg4vEyOj6NqfLU569QWdso5P3IBuC7zssQjajYGHjmhZsuZ4tgYUIkQv1oHD1hSAdeWc2Ou
k5ExXtrwf3AQa8EKaiiaEPoxMIUmtcRWbV/SketTzbylciiWyjBmGuzkBDnkCYA7S68ZEibi7okf
sFdnDUAtmgc+YQqdx+LgcusYDRo366VDXbxak/sauvYpa7ALzAE66lzWa2wD6FhOv+tT6mZxFCBk
yoquOLfs905b/xHN3U66wJNQmeyG9ham27mv+sdcQoHoKI2Y6yVSgb6lXPtat95zPCMGhdV8QMjY
wzzgbsJoHd017JxTn8zFxncDNCY7/wfzYtW5iIvJ9Gbi52iNOFoLHDKqBo2P3whldeWFQP3VvAXx
d5nD5ubRBeyJ+RtRam/55RsU8I5kcX2wh+Sl9dt/IK3wfZvUWxW4WXmc2MGxLrqnImEFNLufbOQI
rjvnOZ3hDo/O3xDHnwFuczeXO853lNOndb42p+AUeLSlh/2xcWBOlu5LbaIIdf2H5UK8EI39Gs3j
2XEUdCTvsPSMtV5XPzT0U+AWtC5NUfv8GIufzKEnUFXG1fQ77PZR+Rmmzm/UxItmu7Qcau/OxCdc
NVazI4jHhSMF8erMN8cs7uDbfsqSX6tipLJxe+wzXCGeA698aps03w6Fe+8BIqARFNGVfq+j47Ac
ewoKGykKIRT5Omqh0EuLn6nO/hkBP38SEIWH3ktscJERy6RZF268S5tpgwIDTit9lgxPjAz764gD
ccgJIvw1y21IBPWHRG514+lk5tVz23Aa5A78JKCQtRClbduAJZ6S40qnfZX0WzINx8atHvE6P1O6
tO1jrqb4WJAK5g21WsxN9E57/ZmzMVbLPC8QfLJ1Cgxw5BS+6mpwubGz8pChkr46NjGrHAm1/RiX
R6+c71pYH4nVXwR/aQyQcSvxWfFvWboBwmr4lKT5NSZWMw/D1zxSztRJimhJ8ApMAsETd9XPIRNb
s8VfONWYDjrU+cQWz+YSC5TNe1e7m6whO06RIs4LQl9OysHXPinbwdbINDiOxCPC7psdlTfHlx8R
/y2waV8fmQJim07DcQc8+jcbgiN4gJsVxYTuqrNhZ68zsDIjNO4lzllvQlgY8yND570rh1tf9PdQ
1nugo0eHThodsXLguRlbijSMKD9Mw3BIGFgFnc0+QTvhYD9LUWD26BgmtMdOC4pT4qMR45sw63vj
YwvOjW96oz41QweTpgEXYCSydbjs/6iNMv3k0PKs++xmDdFzOsAc6UR+a4tiHaeUDeI6pMbuXxsA
ppWNA31rsZxaJsxGtgaLqRluZZd+vIkuYWZaeEhaILle+km4h5Bm3/I2YSSAk1Ymw67mwcln9xxZ
3iUOp5vjkq+S3l+UBb8dUgdyu3xye/QiihsExpNUcNoiFxiYl6oEwlgGVJiZDr3g0RkRcOnG/s/Q
45OF6ZUqktPc8RPMQ7QuccpV0bgUO27ilHCCq+CmwC449Do8Z3xPEYVoe+MTpOtdRTy+8BmM9OFu
TsdnESIg9I0+DK136QpxAd/4naC/BdyzS0edDKc5Q58zlgocLCUDNcbx3uspxvT1LkyNF8fkkYlo
x1UkwICWPAzMGh9SNqmIawzG/YA9MqFUvdzI1gCGNk896PjwBe+z3FkRNKS0JY9hVbP7oIb4MGIb
CImw16Sgicc1/pEoomJikb/NHop6ENCwgp2frhzkULJ3YcrwBiJVJToLQYMChN6Y35FPT1PJKCoZ
UMHGsx6c7ZRN76Mp3v0xuTHVWcdqOE/1sDELUF1OPq5HGvA4il28SXFz58KHsRZ2q09nH3indEHW
1Yl4k+0yV1D4iwJgnpsyk2A2e0ZB6zIX6goVTC/oRrtfJ1J9gi8o15M/1Vc8FhE9UBgXHBs/pIv/
/eTBLliZWLdvM7yPMyOKJfA1Jp94a/1fu8RMPrNu/wtaZSMl22RdMrf319GQTJ++SwbM7nwWD+0t
cdzcaSBszK2zmQULvNTE+L2EsVKR+vIIgMy9DqZnvkciDqmar22fENwEYiDCQKWBjuCm4i2IpEU8
oZ+e3QL1nhJzVzLWJk6DvXeCGcjJfub2FJBj437eOIx+amMFcW9VpeMb2YtthW80JmBvtu3VV08W
hd6da15N7KOzow9mQPRx+MhKpIeOOYrC8COW/iSg4fy3MYT1M1QPgUKPwfcNioIdKHwYAFkuTmyu
bljGguaTCw2WbLEnWozeb2/nihe2ZQKBASPP3VXBjDfozYcuZ8wXOGt6Dq8FheOuGaw8nb8ZEdVo
ZCVElh96uMAO73BnDJy75Clxx698ACDViFvPGxZ5r9qPjqpCthtYL6HMUiK4ndq/Jp03BXgI9DO0
iGRnMZVqQ4qt+x/W8L3kGNuwT2bNl8S3kAVvMCy3ZgliSzqvWLLWTdD+m63prEX+FGkyebPa0Lb1
TEfdehmWkfrfy65j8h9dquFPm2rfWC0wkXFl1RfsKys5UzdR0p1eBpwmEcofMIedJuqWMWk++OFA
2w+Aae2u/OQZggmTPvpHdblxFOE6GZzxYq4QnLCajenFNvJXWTXyGPZsKIbpJSei3NskmT5SoLav
fUZ1q9bmYnAhPkh0gQkyoeF2mi52OV+EU50SBVpgwNTK8+gkz9rFHuxk7wI7ACzKNKFfNM4v+KK6
XRibJk9PxFUPuQIz2dg8+TjtGLRnP4PK/gXAiMDwjAjQNgd+QtgPw0gHGxwL4zmpuv5n7vMYeb4/
DYU6zK6YFhZXt8GzeeUaz9u6fCQuyC3guvVLHVfDN7Vz33bT/9qj91zX4GfjDq1jioixYZF1B/GP
MSehrh5sgmXSN+dyy7VKAs+e12YvVZRVO7uHSBXTS7Hk4vywf0ZCOXgSSHjttzgvfd/tHwMjiF9w
gxhf/jC4R7PL3ypHph++gaOErbeEcU3h0lzYwFRt19m4LPqOmVTrPNbusW3LX8qu7rah8Zr4Mjsk
anRf0bT/zZKCYzML6JYAJkdB6LmN6UBrSgAApKWKI5Pg4VRzDD/ovCiAqpMRQvxxv4yhTxmpRmG0
mhfCMNtkghmezL+eRvDTWo6MNUP49vgYfkpFMTxsgRP7pl5Brvsro9x95x7BV89K/9z582+mxj9V
kln29WvhUFvF8oA9beQ8y6u4M7Du7fOxMz7nKpZ7V1UNRVtpe/GrZniq44DK5M5Wq7JmZp/YbI1l
OeEti4LfDA57QQEDdxEOFRPjbNoHMhcUYSlIB7mmrG8FlSZXBzAzxD6ud3EJ+kf3o7rQ+qJ2kQs/
SKTHqpyZOVQLZMwtrOk794t/prbkNe3q+pxAPh0c4WA/SPM/3xlYrUar/h9H57Ekua0F0S9iBAmA
JLgtb9r7ng2ju6eH3oGeX69DLd7iSREaqYoF4ubNPMnCUOLcbwZ2cjIiLOE52DmXlCffdbGgLE20
xizw4VSNgztjpG0SyjHyVFVdPb42Xodsy6qFE8OvYkwTc9IeaAfrWZUF7EqdtDlg5xYkw532lT2L
t6eckU6AxiAWB0ERE92M1P3SKLixMjg7oVPvS9+Jn9JO9Gc/oNoNkfcZNOIZDxY4Bf4ev8gmfm2X
8bOnGffQhcJ5cG1iggocCNfRod+nQduTQVP91aQFcA+nLebbCDDxIZ7jK4FqHCnwJSakseVW16rb
YZP98i03v5t9GzBubKevOnATHq8upaROvDcrQ7xfzPxhltzA2OO4BFWANylcBmBeIxcDjvdbp8VF
ltuM7rPEoDoFPEB1DLjbDa+yLSgm7XIyvb18gePLmrNRhoQHFdxUDLdfHfXCp3JGWZj9UL7ohUQY
1M0FgTF4irt12RPA6LRpkDo7C5sdNTHUOdbsb/EdrUcmcYkG+ccIrCnU3AMhALF6jAlt7UzpIKyN
rUNgA6a+ccZnGz/JvC103/0Nfdww0IPKNQZtCPaL5iXiangqrbje52n+7RvYlUJTTdpn3H97v/H3
sSiSDXnnGbGOodGNNINREstjV8vitp51fNBO6+KHq/5EsGcB2GsKmJaBIzkuuKIHZrj3GkTCxW2T
vZ3l0XMAbXHvTPRlJhZuWU2RAWR/a5d5brAxdvfpdeV9UCLglYJsPKCS/uSLUULGVN7VyZ3imDm4
4kKfqj/RaKw5SQrTvGELkUx0/g6Z+6dTkTyl7dJ8FEvZ41U2n74HabPprkORs//K+GU6wc0wNp+W
RO7PI3aClUUCOYMHddYOLZEtbbQE+kD6IK7dWyV4X/xK//wFcvgIuGzD+hn0Z92/dNiLTnmdnvFv
MR4RSAcsBmNER/3TuOAoRoj6xXP4UTfmQ1r6hVH1mYWB2FRoO5jjQUINc43zO/Nywjbp7ShXGHAf
mR+om4BidQKFr1+5BmZedrngTtqWE52iA/jBMMybgwJmgjRhyYPinwe6iIm3p7XR1uR2TUz4ZMj1
ZVA5dYrr9RlH+aYqTHKjcGJvGAXdbxFKaDpzCzdgofoHUpbYY6Nikep0rB+mdz6l21piJR0EPvug
UISGqgInqGqDv55FMW/orC9FjSa/zG5zCboFt0qWJhdy4n84NsKN3fBvB7nO+mh5JxNqL7dyigl3
1dWWTqRnNiFvDRiQrebZBkAwfzIAsvwt58/Oqrx9NCOrJMhQlyhm/hCSqbdYewxzVOoAvWWrJogb
c0KfrQ3Jdr+U+hFN0z5ENHDwRCp2l0aeK18We2vixYNK5eEGc7hlV9QbxVgJ6DUii6L125CMy0kq
deYOxlPSzXdYLWryyhAr63Zhg1eBMm/7B9xPNwnX8yOO9/7Upfg/tRcZngplHcKC2xyFGNxF07EA
oM1NKbAT58CZ4d64Fqi6rg00oIElUueyCqubLBrEsZp6H0R7jrWgruf8GmDKOecJAd7UFjj9LP6G
P/ms2MbYe+sJ95MTdYMTSttEo5nHeozS3xUt7VcH3yWEZqqCUAnOisMQuOHFX6plH9kpK2LHvvo6
oOAzmCKyOjHWAdzszqobf7vj6iePsh8nZ2PGGTXsHVPIg6vb+QjLma9chQiNmcTmSjqDZyPpYXK7
BA8Fwk7uTw8eeRUoPiULuL4AFZbZSt3lWrq/tVs0Z7yvHdhARVArW4odYyt5iGlUeJaC/LzUc/Lk
hMvfuk+JFeIWfRmHJX707IYXk1lHrbgPbU4LXMJQIJNjw6TFrZ9URWPZ3NMDqrf8BMZp6I/Dh5ro
/K2acrrtot79J1X344g0PqZtCLOGnpcNPcuwPeGvMdw4muVrml+hnXIfLvm/aYKTiRIss591hmIn
sjG+ZC3drV5TqEMN8WuTUgCzJ1KRvHp1C56RGjIs4MFbHEs6rQA/CMa41Rg05+HRysDkm3amGoOT
hN6zg13Aw014WzA8pu9tX8EzrwYifSXeTkKjn0Nj0xBu+e7rIDRb6MBGEWbo22i/TrihgbrqAQcu
YfNFCRyTYdMRefAifP91ZPZeI6sdUE7K14aqvzhj8OnV4fAla2pptPD+uqySKQBxn+1If8wgnDbc
4F6xJ7uAzKBuyinjlYKB/JaKWCQ0aoY2U0++mq22PJFus+67qPl1VvJz4er0zJ/12EfJI52RbG4U
Wz9BlP6ZMbQ9eHl8oq/uW2vktGEAkJFKBxhhHvNDITscDU7+Lymi6azK8NlFsgVYxNJAAZ+nKmse
n+kABYALwOlchBOZbg1MoZ5tPCi+uBva7qO0HUhiA1CfEnwFD8m3l4xsmRhgcfKpmT13U+6wcb/p
ZVpB7c2It0JiTp3Y5NMAZyBHiPU8S6PXOdAXJLURS1han0xBEVsVcDD4lXc38YIvSjIq80SMoTJN
zGmMhQKbDavuvD/MWfSYBf5PSG0pPoQFgnEWcpI2DvksTx8qVTYnlPRqz6AOvlTRttYN4ZOrnRAh
hJ7Eyfglb7SRBh4xjx+d0z5Quuqi6Cl9nhbKjbKCRFZDKnBnfIJ4uayxG0/cBSsdWvvSnQA+ytb4
nzpZkGqLLLoBE8xvFvjcW+Wajlok/bqMjdrMkxluyrLkpxmV5oMiAlge4Thdar65T4FDaWHJyosv
jNjQdxU3TLuvqufKhXdCTSWOpim6AudTnEkli3kTYquU4bU0y8Vl6/6+YM0G5NAy/rh/ibtRYN7Z
dxwYFHwosmo5lsiW9yq3KZROGobn4MUOGRlzldRnGLPQDeK1vyeeykuskm97zrPHaSFzLEz/jGEb
4lFvo4bJ4iUbAF0nYoTnM4Y2S444+SPlGB4QJFg4rTHdrM4D8phAVTIvzt98hDiau8bd7Iy3DIDf
TsgCPeGtB1hn1QiGiRROPYWXoswr0lHefZpnP0pytfGnBlEvpeh320ZG4OqOUQWquma6tnl1WZDK
tiJ1/R84IX+MdnBUzk/IfuakZD7t8piQNOfBcteM7XeTx59FP0ePcdnRfOP0t0Xa/aSueCmT+J9t
Srp/IL6FxHe2QdeT9En+Op333OX2I01LBgx4ccfFe3Wc84WxmLovMLec0Xp5xGzvwKKchVDRBNQi
1+7Fi7wfXjzRkbg4FjkuY7swgB3R5tNbj5IexMuD8J1b4PsEp0eYGJX7Vg/+R+mDvpnz+g4vzK3n
j7ipsT3TMoc72/g+rQJWCM8tzMsvcMc3EHjGU2Ia71cMajzzP0Vp1URlNi8ScAZSqkc3FY9WlA/H
ci4NHDKboL1bUCZEOwLTLVsXFBdTn0KnC0AGTVV5gcbgna3Z0qd5qanitZaM5GqInZuoZHac8Zmn
yFTbzirBdQhByNmZ0GYcwg2qDqaLU02fVeX9QbP4lwhaHVdEixCxdT9ws3W7FeiaYnbgtSb2/1ul
6So9Wi7ODjdnwxKlXkkymfyRPfQfWUF0k4jXOAePetZ3fFjhjtX+ahwM/gZVe/kfips41ZNHgxtu
HSACQ9J+YUSJt5Pp0tNiqGjK/L9+SQWIkBEJsblpHizbsA8VKCt57T5ba/FnYlws4nTWnXFoO098
ywwywo1PNBedYnj924HmDYz3Kb5wYffbuRLLoZym6TnClcOaXSVbzOYoG9p6VDqwD/3UVk8poby5
ypsvbEjVa7KUeLnxu6DY0CMqogEWqQ6ac4KNt9lAN07e7KzXMI4tdSGo7HwFGewcV1e82rU/vw4j
pqaNQ33iLvLa6SkkF7KxCjYTzKrsN22QWkp5HE/TytIVHnBUz7P605TTToZcK58xcIi9SwZrt3IA
dxZQZjIZWEvgvLENDDlcEqvAYhjPjfuAuv1IemvCcU52O4hxZ5fsxzamssXvgt/rLh1bkj+wctnK
NRIioBpUxudQhxZgcfqHAmlZMEgQ9n7mqD26vet+WU498WtuH0xHDgY1s2Xn4601a5xyrcYbEqRV
wqnSlwvvKbdFOOZB4++DGCr9+TljGCWSiUM2xsJPu105PDdmISPYlBg0TcT3oTIxPEa0DLFxzG9j
Q5ufPUf2M95QyjIiC37NXBEmnVLryespek6doqbAiY1lvsSUpBPSObA/Zp/R+wTYqBTYsup/aelg
2EvhQSmSzDuqo0PWSsD9wRU2RzQMa18NAwdLg50lYB/RYj3DPhjcz0F2KmV7Vbb/1pUdwMAWP65Q
iz6mNgQCuI18cgnYhNaFicP8zbRsqmw3Vqg6xTp3Fx72CONOEH/c5tx2wTM/U5pWU3XTyz48orQ7
R+xud+sL+mmIh3Q3FoAoYe2+Tr5uMAEWHz6/3p0MM+80eqK4CL0eN0SwiSpVSLkuGNiNDry/vkfR
y1CtIrmD2acJsNhnerz6pCGoGMBE1vhpxPoadKcr1C9dod4NfGxaUSglgs/s3LqtHR7rRqkX9FF+
n0odFolzsCKjeiGbtDwmSf9pieQdsm291aRL0Ok5FFB/rAfqdqdDoZAVcqSvTVFmiqWrgOcsegpk
I8IhwuVtNzbxsovaRtCYRGqIcEy6CcPon+XRaiF9y7/h509nQQzb0U+DD43EzJKFDhbkEX3bQgom
lsifUMnlPQ3ZH/Et4mKbo/4mZweCKFL+nWr9FCr53NepjcxU5CTXU+vqRhEyh+gsnNt05iyLX19n
0X2NjuvhIzLLiQ+2hyocf+cNwXsTdT9xk9W7NpyoR2Wn9tB7TXUjdbASJlR5jaXXnuzMBmXqYkjJ
LKdjISIBaFmsv4cl64990ygXtdO1r2NnFwctigLoTjkfamtuXlrymPsWlWJbloyRdQ+CN8XSl8gZ
KFLQkaWvsWhYfUE10zQWV5V3Z0pITIr/KJE3QvigG2KlxGM99A44mQqp0Mu4AJPQ7D9Dx3SPbulV
aw1HsG8kNIwyqgb25lF+sivP/1CWS5pGGPu+yq32gu+2PE1Z251L8ETE+0a9LbjS4mbAt9YnbnBv
4kJDeqSNI02t/sW3VXEOKUk9sh2J9rLxNPWiefzKBbI/8jbmqoJr3sap0PXdxyzh02W4JmGJhMN6
fcOjoNrqGFYOW10iO6e+SdYXT4MRAil731FhFnp5u7UX81u2sXUwHvCSOUKitAQf97TeVMl164fU
TKuUxZPGEFzczLWasN+QzBQUIe9KE310DViizCXxxb+COqOOgI0oCUblxUI8MaleyrXxIZmXt8Gr
HtLcqqHvuCEggjbKjuzHSHoIpIChnPfsEd1dOVJzVXdIgQUB1tnHUzrnzU5bXYi7M4hegWM+zdr9
GkbMXBTmkWEgZAg1aHgcJn2eAdPbiW63ndT3pmYQGXW9gxycvZnOCh5DnwhQ1I0YQHXbcqCBYO0Q
rY+W7aysUQwkPPnsSu22+c4HbD2g3JGSnDQ7RLw7IDERxCPo1B/yMbH2nW7jQ8HcvDKHEhAsYXPT
LqJ69gZ3vutoIHDx1TDwE1O1YLVMUklaLEV9l+koeM5dZmmSglr+aVLFncKj+4UQBF7tfyRrzQ/v
SACFGo/PIRroryGD7bgvekzwe4Xkxqz9APSmA7A7L4g7VpC/YAeN2ZS25IWO9UyIExZp3b8udIsd
JVGkUxhOLypaJPDopXwWos1gxVAUdKyM9X+iRJ54k4x7r66jK+OaC7LECm9tgaUsCTJ3l/XDfUPi
b1uzGrjgRclOIWWKvEAGShATcrIhcvPG6ezqrVWG1Jzl93z7uAU8i2+szlddB0Pnfe6F4b6wQQn7
JQh6K0WGdTtuCFFlkYFx+fUGwmNPZ7HeTwQgVic0zr52lP1ojWyx6ZNITjodgcjxtpC/1Mz0b10n
/5Va87T2SX+drHTVOxCpddAOuzbzxbbhEz1IK6Q9uCioqoMMgSAUd7R+RX59TxSJTHCHEZbLdUpg
qomJusr4XNNpsLNLXoD8U9+TOM7ZZXj9VYFwJaBV32LfCDeWju2L8DK4Xa7jH0KHt25rd1TnpuhR
QeC/TGq4UVr2v4Xlx/fF7OnXti0gZlqtA1clp7oWZ2CMbQtmDhlr+omTKYr3ERKe5oMl3lAPnIWE
rLwjUm0MX9K7o/7OO+SGPg2LCfc2rlsHiksnr8oQAEuyAGhHmD8OSpJOp7IHB1y0HerkBYvuMyk6
tp6gCajdyBO+KsumzdDo5SaqRbtRrvlNpvqfCOrohsb625kKgWdck/OWi26+98GKA+ToT1HW3oUR
wWPFbnZvtwqr05wlLLAWvRcqmDdhYRP0dTBS5ehzO9b/zSmf4OA77AF3CzDmR9r+rFW0dgoYT3Z3
id2U0aAXl6kLX1lLQBjJUh+zD62HfC6P+Nm/hUJtSDs7OydR9lRnwntnmMDdv9JrjIrqc1cMzqZl
Act1MThYLWBrWgIB7XZ+uF+M/obLT1u3VPuJVco7ilB8VH7bHolckaLzkdo1od7KXxNtpmw/AyUt
Os8tec1i/x9crvTAyXxDf/FPVvjOKVh6YJPge/7VbvjLY8pMqm5pOYiPzkhtvGfyryZEPGe4sYlv
Lf0xj9PxxOdSHyXyI2VzbnniYR3Rf9jhgrPSWz8I2JG2HKW4guadpIxhV3gwJtoZALeC1O3K5gC/
qD5aY9jtpnoO32TSU5814AQfbW2R627tp9QoMgy8xzAgt0X50ATDQ16G/Ag4nglYlKfGBcFiOflX
16V/oGDmpPA4XFjOtLuqdKl2oqfndahd3AJDU12S2ahrExmX5jh4WLkHQh/8x68fu+6xTlBR6fYx
l2lu+l2BQL7ORt2uaXHHDDQT37jkA49VxM8yXWG1/RTr51QuFbdz+VXjCDiLjDiAyaHgjnbBfdBW
R8cr8qulExvAFpj4aCYOVup3ul5J20w5iZ25dKisTLzdHGr/Wo0xW7yooUI8wD6b1uMA2aXYex0/
NttDreZaCqG79m485HhC3/6pjLon6YUDTs3805tJOIxDXe8IbD1FAZQ3XTK2znn+lusWCLRff0+q
+jIg2hi/kgfXNYAWchRWd6XZpD8QJ/qtjsHcDhMdW26mfscg+ScsCIFs9u6TJoTPBcz9yWrQQxdD
NA5kV3TMAEuDhIfQNyyGdhwaUChNmD64B74AuPpUY6+PCX5Xln1QSVIUFzYCrCkShDq0BkUvF3TF
s8TXvKGmF50/QOzv/eCaeasPnu31qQqx9dlLjQEw78K7yqRksmKYL3azdhy3CUhpKA1WyRhTyEcR
CyRXkWCZbeV7hudfKJy9AIewVRSk4ye64Mj2fqH644ZEDxkLDfjb+OAYW3MERXFXT+M3OSoAI2Cm
KXFkS1VW3U/Tu3yk7HEwPw/nIsv3rghe/bJRl9BV/FkDsmWncNp71AqqcDWE3SKrq5NRqxG/Dfxd
uPBtllP+FqM7fuo5qtnNYuj3iddtlz54iDoRMEzl4idb5FNAPdQLtwv9TiGQf1ADovxMP9Ee50rL
mUmr9+iHt6ku2h04FqojIvXGXoj8oaiDHWMBvow2D14WT75HhDw2KqLU3Bkx02RNVlyTjim1CRqe
OHYwN7bEfpnanJhC9uWNysZ7yiq4MKAreZzQ+Cs1bkVYJ0vd/ZZB15w1C5NDkBkgeZ7NdN1af7BT
rKhgWBBokThtMjhrIc8z4UhiytQ5H6iMlofBXW4SHWH7SeF2ee5rT+m3JdrxTtpIFaGdUNsr+ldo
S+86laA/Av6ZTNjLYQkogvW6laQL8eCQlXO3odvjexDlQ+xmgIkqrgSN8sZTYWnidA0ub7GA56Vw
okn8i+8il2LZp9euCr/zqGFDycWAWQMDXDWx4ra4Km+bhvs+gy8fQzUWL9xakTASsnbZZC40uyQX
OhHfoeL+rSwYOY6tnqgGsp+4dxDUp1aB/gCoNQ7WZNm181OgvL8FNyq6THi3zSFVZlHTDJ/1hKwb
kTjAME/7FFVegsfdI0BtPNiIGfkRwh+YYVILdSsrrD0nMtt7t7OftUfiZbKsuuE9bcZdqblF4BfJ
HxoFczJaBgkm0gApsh8yg44NOmM/jsO7qeKTjNwnBhnKvudcXqeMINzQldnOJ4Jy7+XNrztjePFF
5W0tK2DRL3/aiiu9sqnraFlkuJl+tbtIwAh3iefkzPN54PvEButom5XAaJbyJiR/gaOveJjX7qHS
qkdcW/XAYg6Fq/H1Na/M2Xh5ckCOOJRDa+1ZDRYHyMvTJu6AxgmWAFudxxeRlOAPkwYiV4aogPni
fe7LbwAr+8L3wwfXr/+YacHgFKHNXLSfUhOZIELPAWaLZkrLs6oBASxNv5zqIAIgFkyleWDIZ5fZ
pQV1FPb4PQZxe+tQKo4ZWZkvo1DSOdHLP4tB680jyMZMQlh7gvTfgKUItg1IqTyvup2msoefWdme
UvI1B/pAuRcUVXBlQB9OyhhzdiB10ViHZbgsnQ+bGw4liuW/PqliODX4HAs7dt4mNYcfCWup7VwQ
BOmkyU+jaOUdI3q0w9TPfBXj5iuixILL51vsTFv7MU0FxlG7jz4laz0nal6kv/LJDU2CsQEdO1mz
AezGkDUh5Z7Aj1Cjbdp0j3Tv7ppY3MWy/5Bp+Zyjc20Flu7r2ERk4NJJnybSQPssgYOXqNS/dvy7
7SYROHQFu9CGOXUAW/xaaBM7Vo7lKRBFda01W+gy5l2X9eFn39NKIxMb53dGgXqRU0fD9+BoQ/+h
zfKxII++oe1H3Q8UnUC0Mc5JpN1XtWTuJcEJRtDDvVNtWyLP2NUre7Srwz6T61yXPstET3eZwwU6
7oL4VMSqwu5D/tgR7CI7FchDMrUEvVJ5L8tkpD231ccJzikdMP4XP2BYjyHqZUcuaCAJJPz4hAL/
JSf9hEn7yRfRX2MR3GsWUSLHAv6xF9rf1sE/74hBiCL8nnqqZ+Ksce5HaGln25+eGKB/mFennZxT
PPuu3FPSYp0dzFP7eOlOdhDfJTHHDtp0emN52e/CI3OwRQV4vCz6C8YcPHlZS44dyQkvNN7UEW55
DK/0vfeEvI+thA4x5rguSrtdpPLgPmX9zfngZE/t6pJDbsQi45BLj7i0N2Lo6GiKQD8NUDxuaUfk
pRqDzm0M23gyHdQmpK+Oaz+qSD1kWPz3sEfcTTWG50mAzdVQtoCssA+NPGmd2AjS9qzbG9GolyUd
30PNQdWOS3LGYYftEHo3b9zpWAeKZyaU3KAabh1FV++noHymyJ5OEQzE694VZUvwfhrXa3Kd+9+6
Cn3W5PGF+r61bIyobR/h2bdZ39ZNR7EvlpEgdF5UF169bLpUNev/LqfPAGEs37QhRo4xIv/v0CcV
+JrGwUT7F0vrbivG5h4zloM2MR9ZZ96MCFhUMhL7plP4WQaZ2o/AEralm3wMtnn2smq+8ZsAeozf
/hWVRU5iNayic6bHckGS6+ruXzWwYZptAZqA1THiLDjqCv/2tpsDynzCeLofvfHYTsl8U0XzYzrL
TwyCqJ8hHgPfAxZIgx0/3RToeAR1HNm2Y2XvPrle9Zr69lNcYajmsIMB2fvPPDHYK/y6vmcWZsTg
ooa+ixsETKxNaHPkrwE22Dmt5hpn/D9QU28sxPVtVs/7aWgYUOt63IZWJU+9nM82udlN4nZoiliF
r1lNKHiasGLiQFoXhiz0I5vB0ciPhiUn/5nVuwPVZMWPJNu5sfxTZjieSygDG+Z4WnxQqTfs3FYF
UJ2nTL1mnYFaV3DlMgJeUAJMaRfkqK3eambI688KkgFirWBuSNpHEN/IBITJAh5I1hYLAWly8kdq
ACvkRfmjXAfLzGCASdjuR2/KH4e89jZXHDNaRse6b57YaXx4csE7veT2NnXLK7B7ckHjvOtyrIZL
6Qso7xiLQuLg0psyGnbQhrzAup1U+13lwR27ERy1jrkxy4i7MJvuK90Vd15FoyiNIGzSWFvTHvln
DIvPKnTuawe0jFw0h3BWXKwQiCiJD7FnxY9w1ZHvJAAD+XzpeY60/p2EuYuyhL8SgXsaYvClg5yO
RaRKUiTNyeVqQkMHFR2u+ZF+9pKy7qEQ3vkdOom26XyzWSX1uLi8BntwY6Fh1pB29FbbCjeeRSlT
IQwrh2V8A1N2Sz/2Z6vJRzUT28PVGjXMkXcyXv26QCdCBOQmUMSULCvaRrywePfirtn3sz5RswFv
V3AktkmwJ3H5YGLM6xDjL3XsvCyN1dwiTUMRpALN4Ynkh3nVvv2n7Mk4FtF4nxBncL0ZlDDmNqKS
cFah52AD8tlw4LOYTJ8zHiZwQ0OvOsYO1T4YHhy6D7in1fZ4X1vxZzKaN+NFECETPAHp1P+r8/7d
851nHS3r1PtW9/UNeYNiB1Tu2VowxQ4aLXGpZvdUOJrNRZjIs+X2dybxjkbEX0Ff8jv0m+4s447e
Kke8RKv/CmMn2pBJ/iFSUuBhuVhquJX/2pyP/NgK9gqejrhoqIgght3fxm37U5vknXP2axRc1Jeq
QJqGv57RJKNQfU9JDHido57wCT+gPuVPdnADku+iUHmw35mWwl3a5D09JAMd5Llf3aVJZOF5oUoz
Zo98jpCfLw35ph3xL8qrMzYavulmTNjOHXLZrVH9lz0nzzhgaaLo/X1Gkei+MJGzD0gDbTHi7rX2
zzpVyUOlbO8i4T4dyePA7A/YOpa4genKzIIju4IWw3nPECPmdwDG/5weRpFTnec2so4L/PcTcSNv
6ywxKhJSpBrWMx526CVMfaLCldezRHX/2kOLFOJ6rwbDPON0l+48HfypUa7uh9J6LfHf7LLR+duT
Hsfqkz/3uIbvA4n/QRUAH5dZfXQxQg3+2Pm9i9M3MGEogFnhAdqH/ydJI9Rheg1xPu74r8U+GBM7
YR/MuZVp1PV4CtpNXrnVb4THiGobFn1LfJs6s7o6urxt0O95ZrtL7Y3yrFklM63R6DZ2eDX8furf
VFKc5gIWUxLKy+hLervWysL1KxST42+HzoYAErd7dplULYLF9Wb/WXXNN/2CdJjFpn5Y6gZtpaNV
E+MLq2Zb3thiOiSsk46TS3/aSBR6Y7UxbI7R9W5q3befXKROQZfWP23em23ZxdPj4Pg4/FQl38XS
054l/eWS4Hw/YisOPjkz8QW2ZiyfF8fKj7AI2G+ZBg9QQkVB2RHs81KVAySCmBnhZzlARYHuX5vm
BR2NWjssiahzhcJf7/Gd1UbOh1xquuSdTr9ngBBuW0hB1ABjRrAEdTIiaH+mukfGy1JR/fEmR+yz
yfkZC9vsmkyQ+a2pVM0nT716cZidg1HVvybD3kqRxAvVlPbFIJFsGJ6XX/QDDBcTi5uaRQCkCBcb
v8lj79MthH/DdR/wLZ8TdegzUE63qX8oPV5tl5AqGRCheFY0Do6KuG88zy9RXmVXny3CjeVK/Yi/
G+irVRGCq2wnwfgTZV/OxFYiriS8/QbkRSH64F7FPOwb4U4IY6zSUQj92MaV17f9r5cL8hfhYKrx
wiTIbVUOf9Ne+s9lyjg2jJOH7Yea4qpPFhxfZKZSuHDoTOyEeiJbqM0Uz/JgOqDQMIp5KbfgCWKb
WYXcSGYCYy7mECepqaOoDb91f7WEq0LQ1JzPjxQeRn94gfi4bVmAlVRLZpKeG5/97sGm8i+uWIcp
OzJAqEqij8rasUqF9L1m4DvrUbLqfxAtcYrBn+nlrOuTLvw1N2fFECuK3r01s42/MdLUldvOP9li
viiVq7ECzQftmnssKWITLBZz+0g2YFPUTAOMiguJzt7pD4Z6xh3jjF4rKQvgqgQkDlUMtipoEwb3
ADcNd+85je/b0mI4jZNlr6J82vD+rvh4EfsCKGQEl0iqk6nhrf5iQYqMZEFCGrXpmkXsFDhfLBBi
ZbaZ5cz6vQheIz/ov+a55LaScNtb4nUn3CSXuV7eOmL9xI7PpQ7Q66MAXXAxnyWdrbitm9tKF+8m
8vQ5DOLgs48c5hxFUOCBals8dmi+HMFOnPyVLbFGmXUhO2+TnaEIMjVA+aGk0a0sEiPyL7hKDJ2u
wLQ65puxpeGvjcOf1u27pwmvMMVH9P1unXYqTjZcsf4rB4kJFXauYEb7TTFWxzKQAAV7/GLPnZlj
LifNg7889kSuM0Y8hPT+x5X0DBWTQrEkuNyQBaEfYCymdD901EqWbRbgJcxvg84TOzAmRxNH8Fhj
MsJs/SnPicRdpT0wvgZ2vOrgicrKvbUTBVuxsJD+k/tcMYuMNdRHI+SriG2s2XEWW7yCKUjBiAea
TbDK4xrcspo2gmQg1q2p58WSt+9F0jHxtsiUoAhqw7zRxyQ/Ae21fGPQ/92WpUnnQelVXmOIgLbZ
N0SOG8CkSMKe7Tyx3ZlfJhP2WBu978EO3gnbYIgMGKFYRvYrBWIkTMl2XLFZAd5re9SuBwbpWX2o
ejyXJU62RjfPjUCz7PlW+HEW7ckZ4DHyyY1kpontNhL/yaKwvqmRRWLE5w70JiC5lzNIwzcI/DWY
BNnc7SiUZ7PSEllDK4hPEc+MZcfkQIO53UUIEYhGgAU0nsN9XzfAA4kxwaYP60Pf5y8m6e6B0cyU
8RJ5DZmjKZbghUo46nEIuXHoVcCZ6xxH6ThynVB4if6j7Dx2LFeyLPsriRwnUTQzGkWjswdXC9c6
fEK4pNaaX9+LryYZUYF4qGEIOP1ekmbHztl77cZgssAqVsIBw70aH4NZXKdGj80BDViTYotLmuK9
EDX5QI5zl7Pmggo+56lN+HM88MRZRbPkIi0Dqvi946S8dsvyiwmf2ISSDbYmSSGUU389DOlbkqbf
iJq2nbCppJCBIyyNulm2a4jHOXotU6UAZ+YKwxl9zvlNRnXsAYmVMxSFUnM2GBNsU5wfKvc+4Zhs
bb04Q6HoNch4t6jfpnsoLDR0K5VZl3RPSExitS2f7bgjWcq1Wg+VFJrx5mY2sxqkTGoOL0jwGoy/
gCdjlEvxgHAw5wGPPUX4QEbSG8wFK52Ys6FBW/cVi1glwnsz7JwboaPPUanHcmxvONBoNmFLI91h
u5YlSvbSS+HHup9txOijd6z0DfMBKp82fVK5O6xLQ2Rnc7KWag1BbLAcGq2GwUVKC2Y9w8q+0pUe
nzyKoiNwAFRdLSdtOpk0lXLfeM/NHseAwle3HyU+MYzMBaA2xppHDBsBKUhkRtONGg1i4gdiS5gO
OcxwycWqr+2a+SMe23jTQThcYRcgsjFChYrOMnqxPKLmiGTCycf2hV0XxYeLEmGVxYj9Ig8lh3bw
OseqTO9kmkNZKCrrldlYQlxcxwf3SfFTvgXcTBdsAnRvOJAZZQoLNZD+SjPi31G7xYCss+JS8Q18
UhmKL6dunD3x0/OOuKXgK1H29DH4XnAjRpQbqSarmBm53ruVi5eHNgkR4QyveNsG29uqJEgvI5SB
P1oMLbc0eKp7PYh2bYUZE1+ncPKGXFmYGzvBWfvRlTMhiDQg651LujwQ4tCub/OsbB6m0MuvXYaC
aCMGrFG6LZI7nyXmmTtYX5sqWvajhuZClRh6V4YSdVNhZiQ/+A6bTxlTZVTtDDa+S4W8nu0WnVpJ
frBcZRLIwtzOVb8RC+Uzk548gb4guHicgfFn2mCGVEPsDpPmNGM4WHWdwVKUuiHSNTiOukf8VHaD
xbG+Ds4uXyIMOk6y/uAFOw1LdtXm0Y+iL+G0LGD2IFtY68uhyu7GdB0m8IvyznTOTgXnLRpoLsdR
0e2VcC8FRhxai7T2ZxFz2sjV41CSpBozmFNp36E/phnU1T1+KYV2PKJXWtoh+QQhTcW458CfxqO3
ckcWOcegJAA6uGDOUV4MYXmsbGAYaqH3ZcIaCJJB8l3/day0U/fbRO+/0UVwC1R/XukgeYZUQZRc
THxUFBUUzMZCcmRwGuEwmXkJGHuH2RqKO8TYqWjIOohK+sTtbZdPHsKGgfmcw3ST4HdU5H5JWrsz
E/3tRZb3QDhc/povQ6x8ielwxuR9yqcHt2GW2OVPcTakOFtavh5tLJbL+iM3aQnQnwnwxFJrZ6EB
Vtjg5XCc9IZl/KW2m1M8Y/l1p5DWcdMjaJfZve3mT3NW4jiPgnaLrnK48FJgwU7HSyl0uxdtaKy9
BBkoR7HwUcruaQjIL6XzsB6FeKZy79gcRRKc0gLjA8PKJDsKw2d63nHI3nNYT688d6FyNfQu4rZw
d10igQSnfX0BrmFcdwbrNi9m+ZohvyeNlsVhkNmnVQSwZafh1sdWh7a1e/N92kzZbHk3gCqjW0/k
1aYf44c4hynGqAmC4WLbHTjvHEJr8PdmxUd3o0WjX4y0xm2n3wfwH9ZhyO8qDGZCHEmYkxeCweok
bxDN3M9eS2BNPdd7Apm9Va/aryI3PnMNz8Z2YHUGEc8a9RAlV+qffXciVqs7ZQ41vZNBhIkH+YaC
gqZvmr1WEdbB2pzkuvTn52HUyOaqB4Y80Eis4LunDQ4QPSOEfejllY5b2mcgfrduZRyLzjZ20jAe
XB8t7eAyxxzVglqWMtrOXnkVOHoBPifkWUgyGXoWwRatqpaQisew/7TJtgS4iL/T9vBtRg2nSHOQ
jz5zLCZ9w5M/Zg9ERGnuG0NinZTf2dxcVj49MNdNb5GF1BxACfUklHffNxOhbiNnLgtpHUFkA1lC
qFQ7R7wJy6sOExpyXNzhRy4KYO5C2KDc8ifQgfVeuM2A5Qq9+OARCVgFmPxLnwYWuwUnbIfoeYcW
FfpmnKdFLV5bJ+IENRLMlXwnvkLBj/LthCQSfrEPqkNo40pbxXUb4/jPXRtUnqKhvsCaLRz9iUsU
oDH5sEcZuCPukR68zeloF0lwrJ3gO+16wGpFB0MUFOhtYfQgvn0rpgEwDIe2gnCVzbS0wiiNz306
xYeoo0cMlBSwhl92kD9gTq5b0+EWiNw7YOI/eYE/roATSxbi2kUFlr3oqiUuoarkntGfoHeP7TWr
b+ZA51dO63zMNe9A1quFXeDREq6+3YSzFbrdl8ivbsJGmhdTmNnUUBW1j1WimV4Zdo/usO7qV6oj
jOS21J84F5zXAMAkZnQG7cVQDVs0I9OJ6HmkoZyVyatNvBtOnHTaObniUxSKgZZwTgmd2F1eFeZm
ypcAlRjfQ7TIacPGey6nYJFZ0t3FyB1c2RGHoRpzA3Yj+xntX3LVRmV/Ew9dejFY0b3rcDNSJDZH
16x+9EPeMX516OD5YboeIi+9zm1VIeEmqx7rtflWhaTVSFvat5Ez/jDyHi1IxVyqag8dqwyTWn5j
eHAkePAqB8oJN21h0mTT3sB5vadtS0U875OATSZth4rDeWjfeEOIv4j42YNpGPLJJkX8YKMZWGVR
+TkMC282186x97KPgliINWTg2xK7f1J775pJ1ZZyi3U6U3SSkwnpTOqubav+QnKJAtSqYXj3aXWR
JUimvRFQGU22uliClZYzzjj1co3mJKTrOqOfqcDZAXIyFuPyvNElC6uYsiephgPd/QAISp/dhoa0
f3C+LjZ9VU8HiU/11hqb77ZErutVVbWvVcBQMSxd8IEkEnQUrGaCrcpIrHBNhfrO8aRZ6dH+nCqS
yCOevG2kjJfaiaKjrew3i5kmgAB3Pjo8u9sRIcVmtL03cqs+2iAie8Whc+mgjKLjVj7ZdawuMu0O
W90t9XWDL7QO1HBSrRu94sTbyqBFiu/N9Waoy2Hvp9N7yDwK41lQHb0md66ZPpwhmZL85Bj+vvNp
YzV2KNCdT845TQxjZSkO/GoI3t1OI+zVwwty8Vtduc6h4uXac8cc4F+5OPlBiCwIITmK0ve+d9/p
RjM3mcjy8Zq2uHKEZl5kuC8eTa9rxvDtMTIqaGBd6H+FVjhc2U6DjmUY2g3Vtb0mvbun/OlDGAMD
OTgZ84wIo8POxqaCXGUEHKGM3MaeR8hIv6HI/FLkuOLBPxcM9D2vsJOj4dliCc4eFLZFgHvZRnp1
fT8jOA83mO1Bz1Rt5ONtG4RQZ9NJU4kfsSCGJtUx5j5yxpNhIzy3fjZ1rB+9cUbCLzmQI9HSdkO4
ulnR9DYpsy7pddNXcbMQNF8aGiMm5xrN0lszj8BZ+7CqkZVPddmtC8kU9wx7oo4Pfehq4EmujsDq
l9K/a+rOPFBLUbMbvk6fAp00Z4bLTGAkfS6w5rj+ltZ6ZD522kBWGXWucPe5U6XDjucB8FSEL+IB
b79E4KX69MUfa3mDMmkc8OJ4sXssi9CLLubZYyvKRAgMAwrJAJhztg2SWLB8KE/4gDS9sb+j+uJp
i0LramxbLOtGP+KrQOi8yfLeY2Ga8YIxrxIXU7/gZnJFa4qLVc4+GghLMUtbvGb4r8k2Wpq2TjWr
cFPiE+xXc6MzBlQFTUUswrO6JcenSLZjGs0ZgN5IyU3Et0AtghwLKprjU9U2czHYa7+Ms5eYRHaq
u3jxPE0aIgQxcIX11SQMSxchO3QipgOIKseJvLIAfbmyFdCiIrWKfhuKSrw4fkdGwIwkgDB5dvkf
PBhr6eBwdGHdEB91aQPbIOQLDwNGtwOn3WltGt696frjjtgrxl+RdeVzbhVp/S1MppgeWW2roayu
PXNagqbh+btWvMnj9LKLFzwd0MEsOg1N/t5r111Ls/SOSHEIQCa1fYBUP8TJU+FNu8qbvnQXpLuu
kP4O3s1tmtlkoaboDgMEmphWqB8iGHegaZnIJEUI7aAKj4i37vqwfmTiggNmCAq4roVmqMf+SC2G
I1Kj8Agn9F5y3rMp5swb4D0ptAKkiYq9n3nbuiPOTGX5ie/9zhMGKgw6S+b4Dlh0g3uTnrZ7ySwf
cbczbVvq7R3nbOypWOH3lenT8HSgFQLBo7rBV1n+tYbQZJ+s664M7ws/v2pIs2qV2quZrMtsqjeJ
N+JMMT/kkmEbDuZnIig6nd6Dg9HVezNsrpuF1WY4R2JDZqpNpNdDHOwdHu5VKKLtKFtsHYhWtyaj
pjWUlGHdR4iRaFCEOx+HM6s16UkL3rzjJaQ0eowaYrinMd7xDO/ctHgpPH02g3TTTcOTSAhiKcSt
DLJHT05fgTc/etP0niSSqRoDiP2sWE0EOBXiIi/6MAUQ406oL/J8i8CJxMiY7qVPxGYalw+JwMCk
2xa5mIu2qjs7QQmEqkK4lGARkvKHz39llllH+zoaT2nmv/kKgnmY5BeJdn7kZnLvki54QisB5y8P
b8iVv6aGu20tyBo0YLetSTLZ7Bq7dLT2flu8xraml97eFchaxBBtMGduQpuQyNDaJFG/n/PsYkxM
rH4IgDBTOG99Sq4BmkhRBEdG0beMgTeQtI9AT+/M3qMbLb8aXkwm87T8lr6LsNOTFM6LPw2HQRTX
OgVbkfScPE0ykbIsaw+42zZFxUBaozVO6vbB8+tr+MF7/N2KM0DCCSvBXBjieFm7zBNvRNXtE7qE
rGw3yPjvDNmeu7B4M5rqRo+amRgaRCJOyFpgGDtkF2zY37DHN70fXwwtHjzHDu7rRhCFMps//IpE
tSVYhZ3pJWX4SE7hSx+L8rpv3C968fE60B0MeHQ+xGb1kClTwc4iqbkU72fxWi76PlNsiVU49jL8
bAjDWHszTY3QYoxLL3zV8y7BA0zPTqb2sz+9Y9hOHrDvZmtb4NrNSr2vAmC/SpTxYUQb3kv5EJL0
Ictwy8ISgr+DIwY6UnPIofhzbhiaE7pKrukaEQh4vipV67QDqtnFfkP/cWI7y5Fcud58Sk1b7wq/
3ukgalD7V2+Ykt40KdM1r/ISudZeMe43yKFhOiLZBxYF5xNWJCIKe/g0jFluTY5TR+27cEJwQT1U
dnQ2G/VujOpsZKQXqhyrTz6xu4Ul1m4nq6l3mcdN9UVaVHs7Dzc2Ukl7mnfaYB6h5J7D0ftUh1+g
aWO65awmMdYxF+sBRGr9DOLlKS7K8ejV7jXeMbLmuE4ip0NYTcXKHYK7LjFxiCAlJvqLjCO7WUKy
YNixE3QbvzDOueEfIzZqyhn40NB9YMmEN2Y93rmWd/RckO5tkZ59GN3rekbmR2P7OZzMjuJN3iWQ
/NJienX9+Rqt8Stz40OGHmxF9kO8nkRzPyTGs2ERYGN1jAWJQ8ImaKMO9QOfu5wRekUfdkUAKuk2
GKGZa3SHGpzHFsEz0jIMBhRujOeqgmCSVEBcHfx3J5Y22SaL8M1GUkfAdI7YTv5g3gtjNpCXKCB2
uLOKdbGQ2NC0jVgKGorKum02fWHdT7iPNrUByZnhtMvgDLVCeQ8OBUMQX10z2guazg72Y2k/gv15
paN0A7D9BQX6uyXyL3cOqKz47xWQXVX/4FDrHGC80gnx7vo0eJ0zyyJIocGVyAcv/PYBkOejB1sD
JjUc7saBEogUZpPMmGypfaBaWv6uN9rdILzvyuVwM4X0qQAFOW7jb5kq8EW5yQWoixaVOSWo4hZJ
E5pC7rcnfyRPr8EP1+cuB+lyODkN5yyl0m8UCF+0LOlr9uxnc+cQaeuMLQw1NVwqw6RbAbPaNarb
fGT/G0MRbwB7biqzIjvHj1GY6ZJGMzOyLUXVNq2LJ1t1KFGdajvY06fZ9M9jRsGUwyvhdVkaMDV8
M95ptEdIYda0uEya7BSOGNj3uKi+hVIYjcDGRmDf5GS/B6z/qAgkkpXep+dK12OL/Yrjb0kPbjbT
VyM0j40PNAsf4pS3T0MXgrvo831RpdeFNq8si8BHYOrX2nLozxbYRW0Am32JIGKQO0ozhnpMyHur
u7Eq5ULdJGDUImgu0dPzFCl8AT3HH9Uar3bNIQyyxcY0WH0ohxsvO+WgcNAve+Q65Nap6s0TMWzb
rJovlYK4kIf0Rdg+GXjPe4mYglngbV5p6H0NyJEA5dycWt/lSKJ9Ek4Ee8yXnHgwXzrE9ObOM4Nr
Oo2h9xKQiDcDfgPxSQPVdAiqJlAc6uCrKvzdJLJ4bbfmoyiYYAnkmi4jKJjBwQmP22Gc/eekaI5g
PXaDI7CruKcOusmqG/xgo7xmg8UfvRvlOhwI+K3tjsLsEyHdxGpa7lwjC7ZD4bD8od51W4KC6tS+
DxnjcVDj97GmaDXja8Q1MjlIU5uaW8iZvq6omXvzybOqDx1P/Z0fkaBUdt4lwxqgGvDDbPMHxoDd
1I0H127pvxv+yasUPCimJnBiCEWep3NQz+cCNiltYGDoegaaFHXlxmfWsXLT5CvHoWikPcD/brgM
GkXymLeDH36AdXll0ZtsM0TdOJNXQ18QoNbBPM3F/ERaEdGUufgUSXNvdf14YUlOQK0J2Kq2J/XQ
RMVTW/MN6d69EDGmFSqpat1l461dOzDLIBBpp/sk1uzHjF8RR4Tk7EhL3OS5li0rUTgQ9Rk2+gaa
2NGDmO05+ARE534FGV0RfyZuBeCgof3n0ehvIgDPNl74lT1WR4K/CC6lw1mlAp9k8sxgk3H3VLy6
lbjnhylYEc1bDG40kNA7QWueB3aMyJ5uLM2xuHLmCNpf9iy9/kuBMkFxOgJ8UYuhLtcfIKZQiGXn
tiKputW0zBg3VNtRJO9mOIIslnhZYk7+jFqSYzCBBCNKsQTR2IzH2k2f6yx+cWQ03FnoU3eNF/mH
pqJJ7OS8ejIfcadOEC/kQAbO0lq/yKaODWlgvzWgyUMavMFmdz1ECezhqJr2BCN6FwxY3EM9W+2r
0TGOacAuCaepVp1LVRA0fCFou/EaOdMH1TvuhgijSuSpAJRl12whcxn4sUqxrxvMkVMsjt2AS6pA
BHwVtrrYNRzRyKnqUO6zBh6x9hcXAciEHb1B0G5TXr2Flh/SGTUf/WhQl9h0qr1FKsyIkX1+aEth
oHFSCPiLDIdlOmlFG4HEkSMc2exJxC2yuNl5b1D4YYXTJ7zgLCvmMGxDRtovUL3kGQTBdHC8tn4p
9dDc1tz7OwJgOnJJRHVv9XO+7zWBP1jN0eV58VWMsALPOeRGOkP3Fuf366zPS2DRrnUYUalHmwjY
EM+nMNBD5rTJs/66K6go0wmKvkf286GHVMc35jwhvuru3K77hm/0wWGTq1l2ePRjRnI9WoSTnI3i
EkC7v81Vu/f19EVEHb2WuHtWlSKexkedOKnwGYUIqtwSafkM3Y2UFWSIlU4fOVDTqW5yFKn1Q+n7
Ah0SUIwezMC2dpD3FDjoRMS6FbWbJFUvaTMVeybbwRrwKCdg1DQkxYplvlM5m9ZuVL62o+CT1I7m
RLMq3TiWGaMF8Xy6hJ1V3/Wc5BmaU2WGaa4uLOTxW1/iEhfab4+Jzs07QuHKjes0ULTCsnriOE86
dkPW0gBV98qS7NR1Gc93Rpxgwk6LJxOD5MrObA/tnM2hDvJ1vQF39+TP43UfqwcfljppASl+VL8f
5FnVCO9bgxGoEhqfbUwN5NkMDzRDeKsuPqCRETPT9OO5pjbbMEO+Zx/Hq9TSkmojicItGfKLrrTj
R43gm0ZbT8WjjOsko6gJO1NgA8peYCGw3ZvVmZhVi/Y+CV+sGe2GAQWPQgajiZPqR60HmlFARkDy
dv7lmLMNJzmx2NNECZcm4Co4wcM78sRRTjEGk6Y79aKjCh8SH9Favxd93l7NtUFHz55f0SZiJuyj
K9wX8JmFfvcVlqvRU/NJjRnNBg5Z0b7EqXJppx2qbfcxMSO9cZj67gcfc65vjLAd82HYZXNPtGMQ
ckKdLUl1b0P/BrRoF7SVMAVsy7y5T5vsFQHwfAlO4KlECbaRswMM0MITngozeVT0THaj20Y3wA3M
7VDjESpR5h1SB0udE3ngnXzUI5a23jVYry1qcqCoveV/wm3w9kYAx5DWx3eFHebKsXBaNsthBFvH
VTBC1mBH56vuUmLYQv5oKLzwdf5iZs0DzZcHRxG7W+l+b9RZBVgo7shLoRNg5TZoIx+0aZCMNKjM
ioOjupJOL65EZ8KTjgReAgOcfFOkR6N2koPZUAN6ECtR0lMgds7EzpUNRr9m0BwzOqqHPR3Jv4KE
uy3rXgmJg7Ii8XHMhuEEtqy7y/L4woULmQXMu+04MhAosO3RQyae0rfx0YTlQxBoqGaCWhijQXfb
KH3Hpp1soS2TtI4ym993EblSUczDXVmmhxQMxlrF8dH084lCSCGdAol2drGhr1uNlW/pxK1t26Sd
LJgFHJTVq602W58/9rcZhuNtphZkWZeCB7a7Z5KOpsthiRuNirRfl5H/MDYuwTsmJNVpkSHMcbss
NpLZSoVroo6Jh2LndDdsci0qyJb3syPOZ0tjdDEyxsbzyI5GFS+Ki0nVer+IHSicwJHP5R3cmRqN
IRoe5Pn3BBxxJq6FtaIPQuxBRiKx7yDFpuACPt2xBAEnps6zR5IhmM7VnqxPPWbttRe2X9COikNR
Bfm68uMP0fTVwfAMogXBEV1JZZnrVuaEqOnoXgWY3QOfHBrbLfrX1DF+IA7VZ/yyycFAMwHpXdKI
daMMgMxAAAGDJv7cGTGjLLLWh5bFpS4C51FM1DEZXLQxsed1XNNODag9L+awJ90jxoWiK4c7MqmO
zKqxHJv7iCnqi2PXYhfip90QFTFdYEXHwyLJwyo8CFRDPMtHhD3We5sbzguApu+S88iBqiw6ov0w
j6LH28SUtrpuI8DXUOJwh2aSYRpqeeQ1jM36H/HAeWiPwci56KlCPzBb9hUTO4mAIq9q0Ipuojhw
2jx8dqD919B0xYPto1GkenXCHgUGh2rwEeJZ5YC/mL8TQ+H1zol5g2KWHtgA2HvHIJE+ai7dvPP8
DU5OvJGdZxOtZdGai22h7jmWkDgJvOPWDVJuusTUwuF2SSrtGvvFrVvjdhxU+1a68bTjMyVPY09E
Xmi27a1RJPapmmvifH0HBXU8Qu1cSdNgSpYrDuGxTOuTY0yfksC1I7juFgv5RIpBg7UXvX0xfBQ1
7tNSh2wIWQtOn6Q958ZrRiB8yqtf+szlpyuBk4ZYMsTERkntp5qMmFasjivLWjpqIekDtI4hH885
ZQ+oqrUEInGRVRylNVavKzeyv9EhursQlOl9YdqcG1xQ4kEdysvM7yCfU00EMVZnm9pzM8yG3lZh
9NWN5ZdGxnwMlYsote37W9EYl7TQutvIpDtk5xo7u9NlO5VQziLVA/aEMybMvYr2fqNBmgMw8ap+
pPsbqGceOEgkOpj3Jkq4Az2k4MBL1Ae7llHtmjKYGh6W166aBiCfQ6pJPnT8Q5kF9g6KGa9lr+jL
Jn7TgrPQLxPT+R+obbJL5Eyceg2vwE2G7uOYDm50bGsYKHYdRYca2g92Uz9YQGvgmV7cpDbOPRk2
t0NbYvzH848rjCUFkzRXA6UejuWNJUMbfo6c9kPRm7faIKHT5wm60rQq1x12RW70cO7Lrj+X2gnf
W80LGVQMXIhmna7njgvTbkrNU+v0kPRnU2EgDhgCElBBQ7YoIN6uio7jM6mN+Q1hNhy+J1r4pYtG
p7WJdh8LmNSAJuzjGDbwEaYg+EC6Gh0HFTyOBGMdbbKQ7hoytXftzLGJMSdfoTkxHpHOeGEMAZVe
P9LbSIss3PMI0OvSgaDUaWidyngSi65hOGdWVV8vsmis8QgfHY4JDvPn66DNAWVLpw63CSk+Pgrl
xL1JPVQsvhXoc8lTyFpr6PHU4Vrc+tCnTrEb9ZddK29tNLHreZAlx19kJAKIE1UIcvDRlNZWS0vv
QmbdzBtUg2y8RQxTKQcaX0eeEeTfrD/jkY1WPvX/Jho0kgXtA82Cnoru2uJ7X4WGa59ts5dn4Chs
J4FJrZ9lKe4UzAQz/ROBfq8sOmVeQeSDlWggMzgL8gPXnYJCZ9Kx3A65VM8OitAb2Ypor8VsbXHM
AYBwKQTWDZXUsZ2YLq+g7puHGhF4v+lT9MArmK62u+dUaoEbT52AV7Qho8gQaBvLhrctjiGoouP3
Lhw2dEIrMBw1DNVSJvsjAt4KlaiGyIPTNE8OdoXmgk2xMNo9ZcS4+1ccqMohmTA4cQACURhtZSIu
/0X8x5T4CV7vWZsXWayhwONuw0hYW5zWIMKjhcP4aWvCn+P5Fcmyk+waCK5qF47LuNdReqKCL4Rz
z4Jt4+QUgGOydBU3snh3wO4dhI2OtJuNt8EwjTPck2oje5tQkaX/CidZ+IjggwDvaeUUCEeIaaL3
CV4NEAA9BmETw+qA5TEtFIJtGR7CZu4/y45mjadYsHKkwBdUN48jFL57R8mnfCo/S5K2dx0bcMxr
ikyHlgvD8WhPLA6LVF2mW5F1F6iPWc+XUiQnWw5lch6sDYsJE3iXRSyJxbKKdEx/HGVRyM+YixaB
js9OzjTDWaMxPk6LXNlQKXnylhetnchKtilHxkPh4QIpelADaXc21DjAwNdExzLxg7vFKIEa5WP2
xmPVldijmaxcCWK33K6n6ZLgjItUmx8bUf/IZkOcoTfgxClMLq2guAGvvBNDQ3VrlBiOyPGhfHcs
tBihaIgafEp8i+lOS025yvPugYHhNUA9CrrIQEiDOeLMXWO9J1KJhk62CqvsLSmwb+tSmvuQmcOk
jEvkbv0qp2y0rPGKJiG1l5IvbmjtFNoh1wHFHTfnrIM3XATm9b9ILWmLAb4kI/QMW/BcPFZIPkYo
EwVYsk0fN1+1kT83eriMSnajOYE8nJPlRhBNIk4EA7I7hU5fMTWa4Y398x//9f/+78f4f4Kv4qZI
J3pb/8i77KaI8rb59z/1P/9R/vffHj///U/bsRzPMl3X0dK0TTiign//eLuL2Oz//U/xL5YiPaAO
iFlQZXI5LZDnMx04ndN1jsmU+/PV7N9cTZgaG7unTFOY5s9X63oUGEOio1NgiRCKsIjdfB8pdtcV
K0r3VJtjeP/nS/7uAwqphBB0rrms+/Mlq6yDcFdG8YlqwyAMhJ6AuyCmvPekcgDI/vlqzm8+oGTa
xE7nScou6+erjWWA5LbMYpQzeIGkKuyjXbHLZLizLxgXzp9THcuHP1/U+81FlVZot3jlpfZ++YhY
SgRGlzQ6dS7GbwbO/rpWDF1Lknu2EqAMavzA/fIZUR8noZPzny//u2+YebQtPc92HNtbvpP/eISs
MdbErdUDFgHVkOgTyi3pita9AN65//Olfvf1WuT5SFZ2JnS/XipDLRoYURGdVAbBVhieRd8Yd4ke
owcnQHHmJIQG//ma4nefT/OxuKkel3Tlz58PYD7KkNaIT30Yu9W+kRqEHeJhxPBb20z0M3rs4E1i
nwG9lixeKNUKMqdovZ2rIZIf9NaBeNecqp1VI3ChUJvH7tvf/JrLo/Xrm2xzzgJrougByuUp+Y/b
EI8jPQKRAvH37HZbDDHT+DJkFpLhcvKUdrY22WiHiu1nM2HcX839iMnI4yRLnYJMa8z1JgMIsvvz
L/a7e/bX6yAt09MsOD//XhL3oTMHY3yKEB0/QyuKLmpv1OWqbcpZXIWhnSOCIEa1/ZvF5rc3ztWW
51hS2paS6ucr9ySXMKp2UcPnimRyp2RKZIrToDsGmUnFgMrU2TkxKJsLLHaI2E2iCqzsSWlcOrhe
OEpZtMqNtOj+Zp349ZnSQsA4Y78RQguTR+vnX220RoNw8RaHbN7rYxXASRYCeZZgHnL68/e//Kj/
fC6WS0keXNeVyOdYd3++1DCMQWdOdX6amhJgJrKWU5lhiPEm1WxpifYHt2Bkm0fO8c8X/t1nVMt7
Sh2hHJ7Jny9MI22OtShzUiBrec51P27itBc71+3F37yjv+4ry2dU2lYeI2BQDO4vz5jVCtl10mdO
VCcSjRUZpn4qOe6Z0/DROIXVrv/82eTvPhyOV61MFnnXNX/5cOg04CGXKjsV9LloVVsZA2aE/y6S
L/qfgLyQtBJ/Jav+FbIBfuI0Fv5lBqUYIVVWTQt8x86/S7Dnl1Pf2aQCRlZBQnQoyD5sUtx2AUmR
O4VDvNhgJbSvCLex3uges85IJ/O+2QvcO+lAlv7zh/vdt8lbI3lXHTquzvLv/7GSFPSMOM912SkS
rs15U2c0Z43gAEUfyIdqcbj/+YK/bmDL7dPC4pviFlrs1D9fEF1/nvH8ZqempgtTD2F9nodUHgln
pe3vGm/+UMPfZYa/zWvSeP589V8Xzr+u7tiEjGHYsXhUf76670fdUFgxD0+Z6rfWxMSBEyfRxebP
11l+zq8vom3DR1fs0qbt/LIcdchyOM7zKWOJTZMoq7AOz7On62OhRq9d4djsnyrCHcy/ufBvnlW8
nMxX2Rk8z/v1A8pR51aR8awyRemsNT0rwp4io5V02XO6cNv/7edkXWNh8wBPUQmJX9Y2mziUNA/t
+AS+0b2LBFlBxzRvDNJA8za+cR1y0XshaLL8b69ru7brUndhxJcQZn++jzglY2HVvn804XTsyinE
GhkXBn10+6l1OXO55vx368D/vKdQkSkJluLHZJn9ZXGNgNnZfR1AdPdSLozocjtGab7K9exf+zU7
W9BW3t/cT9dcPsrPj9J/bx2mqXhgWWJ//qijnCOXeL749P85O5PduJFti34RAQYZDAan2TPVS5Yt
e0K4Zd/3/Pq3WIOHUsqQUBcXdYGaFMVktOfsvfZYC/wzcTgf6YZluzEgb9UlKGIHbwa/rW0Pvw3d
DLizKRbOk/OJ1vTiy6WhIj8SbgOXHltKKrxHSpke4DFVdLgEFAn0JbrL26Zs2jt8SyQSmgp6igjj
p8yMsif0evLkEea8B0e1nAtZND8SiBX7sZ3nK24u1BZWRWmbz9+w6CZbdwhuHRO+FZbps3SwY1DM
kdslBuOSmzS3m3mwNyJH2bKUBNCIprF2dBWphDbEI0/dHPhN3g6nFD7Fzl7q+gFdRFyBSJ6h5ClN
iQtCN77SsMEG4rp59VxqOkwhV6dNaEVpjHvXMn5rqlgbXVcDArSMmzVRbRtRUW7kluyegz5k4YU6
uDXXjotLgNMzJp3iGYFR+sPxogQVnzvM57hQVGGhfxaHycno6Jt4Sehex2C6R4d799Da/MjtyBHH
SKvnEYEKtSfA7F0Xm1gLxtmnQl0/Y74WN/1c80QvLP24anoMCYteoNxm1UGZwZ8Q9OfNzJ2X+Gg3
eAR7RCAFKTyojwWIenewlz/4c0h+Z+7dkDvFIpo42bI1lgg4tRGizk9U/mRNU/3UQwC9Gm0xfZ/H
Pt/NTo4zJ+nGH9FCMgFXjAq/RJuxWDA0IPJ2W4DiRBGC5fGzNBl3I3i3nWnm3TXh2yVBpwsd5zHG
vlAVwXCUeWySCwnbn8qfE9+7FfnDjU26m6eku+mxtVG0cSa0MoVGWSGxEcdt/1giZCVineJh7Mg/
GJGFr6fIgRCQ52d0dsERlRjVt4wcWiexfRk43nbITRIZxFz8qJq2eclxnWzI58pgAkD20Tl08Mjp
IJLQydpU8YowzggqpwCcPtLJBMtXkVh4IuToN8Iv7vIrosVlY9zEM0UhrxgriHVD7Q+DoX+Cv5D9
Zsm7HNtY1Y/XIS2XZ4MUxZ2XA7zNiJFe491ccnGErves6ONDVcr6jACMVEujHm4Jig/2omu+z2YD
iaapNEoBujx9w+2AiwUCqnQJfZmBwxZ9Om4GNy/umIbDUbc9agnTNAmdLBFl17q4y+x8umuCiBYr
TsJ8w4wo74YJ9BKSoDVDTBK+kQEdptkz7E2qyGw0FiJ4Esbx3Rtm93ugw7JNw3H5jPykoVxKG0tk
znQq2yE+42/63ur2p2xB6asoC88OTY57a8Q25JIBc2+H0rwlQeont6PP5KAWR0wfsQ9ssD/gFycT
g4Wgpj7bDlujnuMz3hdjWxb5qvU1w5/pAITMrsgf6IOi40Y1foPD2T4Cb0igrskGCjqkH8iDXXQl
AzRUhrOsyQ3IB8hgxZ7XwUAKBStd1NsEBYbPkoCCfT5hDQzC6nuMSooitx6mQyspJZdJ1F8nAd5e
uDkZoedWBzjDjJ+TFiXh0td0BAw72U3JHNxS8hp/KG/EzuMA8d4b4I12g5gxMCXEC+khMKAzE9Jc
pQmeVEgp99zDMGyABlA0VlpyPqBvHWTX/obyktzLPEE86yEDLCr7S6MD8WMp0uAuyuMAt4AprpRe
kW5D4r64iD+2XpjhS9Ko+PEn7iIHeSfO1DVAWjg3qlq7UKFNWA9a9CMWlRozNBFXheQ/YnhpRS57
CMa/rJK7RZDHFdZNurfw3bNJpYPetwOuzIFKyGMvhvEMzLs5RDY5Pl5Z2gcEboj9iOfYOfSE+Vf0
WHNSg+ta+feirR/cfA6wE4WEoJvRI4hl2j6GYXSPRRU6+7bV5S+4o/Zj7zI6rZGAEA4AybY2DLmv
tWGThbJOQwEs9Fs4jv0W4Kx3HXaUxsgfKq4HLVDkCQhXpCZ23F+AhRNT/FwWbSA2VP+ig9vRV1cU
x07Q3LHTYS079BPow3xU8c6GdXMa2r7btUsgr6aeQSKXqD1XAq22DVB0r9S0HIyxHTem3cUnCt32
qeoNvTMAHJyzDlPvbJfZdSsErg0CUfyGAJjdMrSkUeVi5F+nH0zn9RsxrJapaY8VGh9UdZ7+Im0T
aU2G+qDC3EZjIjOf5LhaV8pq2cXu3D4WK9yqqW3rEOg8OalqApUK0uiJ42K1QymQbuM4TKCBJ2MJ
oBuN75aipCSRHLDX4tkotqjDH8YyBvESl3aFeKMkxTUxx1tdU+aasJns6RIQrEGZbC8kVYB8oAY3
15CkDHzOa360dfLE2nZ0rT/OUiGyjvAD2OBV0ALPqj2MZGg9D0miNgKF3dZzDGAaDnSaZgb1gsDT
/DqLWbw0OKP2kOeeRDcUCELSzwzxGOda2n3Sdhv7ZmVkB4VL6p7E+HIfyCU7eB0q2rpG0xbFk34Q
VEqu43ZIHmUu2pcO4i9yoXg+UxsSwaYSo3canLCq9tCfcS2MZnykqEjGqoHBH3RseMZ25J5LZRcv
nA2tF4qgMCZGO0AE705jdB+7Y/RFxcTjOn0z7yAKsE7QHds1U5PtkUo1xzzxoP/k/RTcKo++uMzs
eSdIeKJGPHzCFVTfxERM7ul6oYZhk72almLYVWrWm4FCKgsrrzYVk30a4SOd8mAc+EIrwa62HHml
u8X6JSdiNntzKA7BXE9HSrryC0EVXP6EGR0SbgpHOfeBHw4RHhO0THgUUozu5tRC/etrbLmbOvL0
TrVA+3TsDjiS+ubBa9FrcDgU9wZwg6slxCyjAModYKZ5dL8JamGX7/cY5MWeLMzqKhkNTWJ72vlR
a473xHFwSoGluZsWTVD4Ulsb2ozWVmJbeIwMvJVOlBinNg3mk7ZoT+TWOO/NERW/MppqQ/wFwlDu
GHeUIYobI6+M+9EGbjPQKtssU9HvELTaG1MuuZ/HSl655LwhR3ZwRfZm4icmdE9tIWgqBMb21FjN
T501fanCVUnc57mfuhAdm4njTzUob1d6Uj6p2eFP84IS2IXt7LXu6yNEGdxzNA63trV86axx2QDs
WS05AJr2yUxSQZjk3Z0cYRm7NJ/3aYv7RC3CQyEeW+elrhSiZTzUDVzHI2tA99JUEk0Trn1EmFZ3
8MxMPgR1nu7AkFVPA/yMfVZP5qG2kad2LX2SekAIaxUmAWhZE55kWg7PQtPPyOkSW8SphsO2C6uR
0KKCGUds0t4FsVzRhhAzVBka2kOT2i/D0JKQlsDzgd+s6DaOwXAA/B2dqbkQ19KT7p1OyL2ygG63
g6dtP5TOuCuF3T5aHDdu0szS92M1RlcsBPQwmQPUDdd+ZC2I0fWG8LuK2T03ViaDG7jsLseq9pmK
B+4touyCY0ML4xCNiKFQrDinvBEx+HBj8N0qHuj/WronTrt2TSICFxacpbc+DVCo7hjTw3GcdXUN
nZ3B4c4oZSHq7gsTd59HB/gUGpiQ9rqMwi/IaWJmk+kg0yEYPEETcC3MDucXluJ9ZkXloVdUFM0F
QcdmImcRpw2v7zlJgAhqmG+oQMk7B784+ieXTX5pTZLMCu8rC2qA5G+iu1NbqvTH0iKWqeKKOmtE
XavDa3XvYesdOXREDmJgI0/USRgLStg8kxtOYIDFiBR/TokS34TEs6O4iZrrWpKM7YwT65acQS9E
8wDl0VEjaQLgJ7Zw1s272CpQISAD+ySs2Ftjt7rpVAOOOKcpHLaBVKCjalLjpHE8fQfCO+6ytCP0
vEuzm8VY7B1Nz3LXOeh9lVOSFCpy9TQhfzuPQd0caPzGB2gjSEvwU/ct+AqOVPpKZ9AyZmcu8F5A
iEmXhCwycm+2csjbP1nT9WcNP3uvhsh8MrDW1WxRd0YV6VOQu/13hRx6N+JZOgRk09PODOj0xw2k
HwCy7WlefYTcGH6XuaeOuu8CSOORQz4boKeRJWMHPZDIjXEgxmSioJ+vK5nXlcsnNmjrU21Ew5cx
Z4cH0TDeyyY07mjmNdFuMbkNDmZx3y3xgKg8I7iorNwbo5vz53BQ1mlGosA6hDRBgEI7TqOqHozO
UOyOZJrPcHy3SpV3uFDIVC/bBFEY0Sf3QO6JISHweROrXm+7LOPaGIQoEeB17UTLXbHEcf6T6xNg
IQQXT8h0uJkM0HtjiXTDi8cckAuQ9NFoVmROB6mwKMwXMOJyObmFB7A1GpBuevSGnBQo3fsFkLd1
Hqkc6hAOBVAbMPBFVQDNrYQ2jfm9TmYPk6WNwAOEhj4oTrjhB9WWt2Vl2h6upR3PMaVlXxZArSCd
Wb6T6Lw2f9kUGus0kKpxCDMoXCltEPoLJHVULlbI91/zbXmSmsfaroTmRunjsqDteVnqJZMRn83K
dR/CeihvSni9XxqkZQjFZHF4/3l/+1kpJykkWo6mDHnRWEFmKBOwAvEZb1p4NKuifNHdaNzGfUcb
+P1nibVgdFnZoYBluib9PG05F8XIvtRIa4jnOHueEy3b2eCsnBNvfxPVieknbRPfcRhe4EXNGbj7
kRnRj173QTPpbVmLSqwUlLcpcYMavihrma7skzaJyboep4Tw6JKe6ahoaLGkemiTlsFafje5wNH0
/vvLv7y+pC+MVUVYEt3Y68IWh/rFZWlLz3gi+p8BYvJd07nG9f/wFKwoNKRcixbFxVOWwWwyzgsp
ALRBPChn1Degtprj+0/5y7f0kEWCW9auQGFjrwPrX3V0Y0KmUAQIiuJpIBgmGAjH0bDFbESvG8fr
fkPqiCBKAI1HUu7dlV1YfzCe3o5dT3qaRrSQgn/Mi1oszgNKseVk+FE2Jk8LIpetJziDcQn5qPzq
vC1KYiJx1Np71Kat5cWzqn7Neqiy7Dwqr61Z20PU5cbsmIANgWEvu5w0d6J12sF56aivXy9do7Al
M5jyszaTTJ6jwHWmLfo78QN9VYVQvMG4PC54e+ELhd8qCvUlsl4XX6zQEWqggFlyVROI8yPLkgWP
iRkC0u/Y1CpIIRYJKA3Mz0NeyAqKi4y8nxbjHtx95lTjlRXVHk03V03Wfg3o/Rp7CcdP8DxefAVk
YlCbhEF+r3uDdKoCtO00psuXMJIjWYhJVBs7lN0qPZElCFMAz8vjzM7wte6b+nNghtNvVJxtx70X
fjUgTigW748x9XYZpusubSXY4Km62xeLU1K7iqTABsPaVDVfoDB08yl0pPXYDLXzg4AW4W5EjIl/
36kuhvgQVg0JLXRC5kNQFsOt4J5f7LwxX14G4yGIyGpEfWQBb+DQS6TSDhlzwMbIhR8SsVlr9Ogj
kDFCHoLuShNxig8wdK9RINhclLqOs6HReMhENWc8AodVM2bbulSxedJRM8Y3Ii1Xb3iAGm8/pm2d
cQdN2hijAA6HDYUoLLBVpcqMYkfV/pFoXKlhMhL6TciBPN8GiQFJmNhOi7w8p8W7SGEV1X4nvEXs
kgbXe4zZ1W9Vpb4J5eS3muoc+A8WnnqbO2ZD8vOc5A3lMfTHu7SFkdgxcMINjZs6PnGpph8Di9yJ
t8UI9odMW5K9dlXTEOZVaLJtiTCO+BGIPa4/+KRvpiw6Dui11topYodzL3YAEYwm71opv8XGc6Z2
PhyRjSJJXurkg3XwTd+NnrhyBdoxx6FFfLmTCv4MIros4u1LVLMiKjNoDtEM47yvTznBwPvGRZip
S5Js8O2bH7zpm7H7z+PXnpRjKc1a/Hp9hJZfUXzj8Z74g5fHvTWzBdt1MHNz6NvmsORzckyT9IN1
ef3PvtpieSzIXE95DiZ1NvXXj/WyBpWdItGo6QuMlyvXNG3wJJKFHd7GYCKZMSQLfXCKeHNqsdd2
2KpDEPwPCcvrpxrNwBTuBtcPua0dWubiJ4Jsu60InWhvum79Qdv/L29JmRNxgaKrIl3nYo/DRmfH
ZTq7fkwhxVeWgbHWS5Sfqmb6Yvaj+wAF3/DfX47ebnk2qicTggJbuOZd1/39X1ueLQjyCmdpQ4ih
FI/4WbU/wADPzblG1Vo+yM6cet/lZlBcqyQnp48t3yHgR+dx8l/PEuvfsso+HNcz2Y4ufvHJLu0G
fyuc66CHbdC2rqMQjRu6/GBAvTm0cFJTlCEFHoO183jxUxNjq2LEj8J35opwmxgeCW3rgIij/7qb
XzzoYuQSL5OurB/LdwsaToYbzUfb6edtEJfWB1/y7dy0pRQoCDiMmIp7xesP6fSBgTu/6daRk29N
YJQ7T82DD+WEfrWro5M3DuPDAMngg8/2dv2DRGrzczomNxmOmq+fjMZ9SAsjwXuuiQwAsEa7zKe3
TTXJpp5afTBPxNuvx+onHFc5Nu1/y7o4tgwiVmlBirtfNh3FfAfLDl79eqy+MUvYBliJwGyOWFY4
cqShu88WpyKCHg9YvQeV2X82x4KYF8LautFPOG5+en9S/e0HsahNct9a9S1qXVn+NacYe1mGirHx
UxyddFQHGTWAhLF8wi2ymvw/r8q2g9fBpqsNHxE/yOvHzd6MSQZ5i68K1L70p6ZD1GcUw5y2AL9h
zocBJ8Wh5ZL5P7woH4Fvb7EmsXpdPFkVRbD0bednjdHtezHKE7XyaQ+3Sn+w8/1leDtcInlDCnmc
jS8uOAWOp3zKzNav4fx0iCQT43uH2fy7ooSKp1ZWbEpREB1CZxAf7fB/ebjmJdl6HSREXA1evyeK
9zrA1mn6EXk2e9PqYaa7ysKJaVZbUWbJ3kSPsoejaZzeH0r/CANe732syYSZYAGix8QZ4/WjA5Ea
c790no87wii3wBDk+CyyLH3COqu/YVugkDETYu0Q6d3DCkmgc52jTgHea2IviOg6NvI27fCIxIRY
bZqW3JqtSOphpqA24eDoELdRWS1BWWSdJwntJq3ug8307S9IgVmjnSNpiVVXXEyJNkswAy8iwEuD
HmwbuXr8MxHXRAmJcMm7YQmcLyG+frWT2ErVf54hkuMSimLT49nCu5wh1PELQAAE25BtLA9DN4Hv
z+f5bmZ9eFqtMPQxytGtjvVkz+Pu/W/493fnhsWFzjNZuF5/wtKyAhdRWOAnTjoj2PT0tsGNf8CW
329tbumcx8mgWUxj/qjm8/ZMsf7s//9odbGjmkmH1KHQOGRaYP2iDp7sdPVxNV6+65ouPdgjpv73
X/ftuYlOKUUX7s+ayWpdfGposxHSdlP7k4Fs08j7/ARJyOASgkLeiivzg838b8/zBLfY9Wlcmi9+
Xs8NY3QBLs8bFiq1aA4E5jCqtGB2EmN5ifLVN/Pf39FTQiCXYk3yLm/OYKjsyEgC15dz5DbIUitv
phcRNL9MUWiq0EkL6uc/P3N9IvpFji4stxeLrUugWDOhDEC0lA1/KJN0Xwf6ak8668Mbd86iZv/+
AyXj8mLpUUheaSxyAEY1dTFrlDQSzn4erB6rM48czJJfgK2zr+8/5S9DVPET8gjXI/76cnb0E22R
0LS0T/vSu86j8nFirO7Q3fwpS1pTahqtb+8/8u3+LDn1KYurGvclDtuvJ2QCYFHVsVa+VhivU8LM
P1ttWPhOwa7+37+ayxmTuhKzgSG6Lg7/OgsEGHDNiff2W3h2pzAb4mvOHcCAsSBtgGm0D++/2z9/
/MVXYyKY0nFNVjue+PqBZMWkkTO10p8H2LyHVLrdcqykHrFDkwEs9+ZCV5DEJT20n2Pd/Jz6OfW2
qyUWKRbt4xKmuuuE+x6qFd5huHvTJki67GHOWd+PYPhgyTl2Pj9lHKMecxNYxw+agMTDCJnRRYBA
6MGjmtmi4QmnGBtzZZUAU+vM/drQMrwWhKCEx7ysgKjJOs/IZZgqOqKWEb+EVfY/nFAlECZ0NpRn
GdKXLpZmpq2uA+34EZ0HsKQtmpSRctRqWk8+Kqv9ZbnXjukKPKR8dCUvTipuS34zFhZFeDpRoLkM
jSs7Vkm4NfMouKMGS+FjDsWaydxbTfvBePvL2KZug8YZQxkthUudOhB9N4lEqqFxeuSe10Xlpza2
caXT5AMbyV8WXh61Xo+RHduWunjRNJuy2igj7adG2t2PAfsuAUNO9Z1vQbsfmdYH2zjGiLdLEupt
yaWc33VVkL8e3KkTYqu3Cbq1K/NMJ/5Xmdqfo6kjgqH91PQJKU7TM8zRz6Fn+YXRgiiOMr+o6mJL
RfwH2cj0sG34iiLyHBRWLZyhYBGPbFDeUY6khWY5kJG2JRxCDZTEoPLf9mbwrSqmcgPQGzdbZBg7
GZH4t0ggYGNoObssrEwahTa0ZDSDcVuUd729pDvTLnxr7K9g6j96LTSnvD3PA4z2bCy/diYEZLSn
+0rkEHhI66ta49RD3ttFIS78wipxvZN3CH5NP9C1oorfEHG3qIdWTSeqS2o/RTn4S6nhJ03qPFoD
wJecZIVRK4DIVXgcSWhpRvIbTFxiZas2EzbMLDeuS2VAGH/qOn20wIxuZvrgADOz2xa0YMGG2YNj
kBztQXDt44QUjrEofnt19btquzvYRlcKs/HGdFDK0AWurPIYauOXXFq667Oxq72i3qsywC+Rnr08
jZ5zAuBsGqae6J+HsuhIamnplFSfaSKS25V5Zw/5gIj0w8LqQLI8kCuTXE6WuN+Drv0KwiXpQD5s
z4Y/13yChPhIU/epU8gVMZ6iZNpqw0F90+yKOrunAbjXEYe+OrI3k8ye20U9rb1lfrpb7ME3WYuw
SmZ7U0dEgNpPUWMQH0qb1U7kjV10qDaQIsNtJ1qrNa/6kaJ2lr8YLsyntPidZ8UV6nZ/6ShIiWbk
cG6f7Sy7LxIz3eE4PHKgpe5opj/brjlkfXIPZ+C6LVcGVvDdlcmXFHu4HTQvsMh39Itv5OQ+VcCl
t2YU/YgjQFxjeDI1CESiT36NZn9lRtb3ZtYZaKLwlJbLfW6zkXhdtyY3AmvHTSkhKXUy/DwqItt0
Uz8oFdw3RES7g965oXlTE+69GSY62onkThGn8JHI/N7j9fATortG/NFgOgQEoIkshWLnFtYD5DAD
VyMVVLmGFRmfI3qizZx9Xpd2NU4/upCwegfCjgxv2xFtgXYB6rlbCveftKFvmqgk/mN+LFfhTQXl
yJ2Hg0e+iuWI4+BaN4YRQzgkvGOIx8PcKeRGnZ/jz/Ci4qVWxT4xPG6xNfDVYD8LMneX6JTk7YOd
ubcN6CxGCVHU8bFT1jlHXL2QjsV/44ktBxyeZ52CcrglRPBnlC3PAgTdkBUoLMlxJvKwtuEDx4Sc
wNHh2PMy9cCUi8iPSCWFE7yL+vwq6I0fNglM6GTb26TqbwTDaOO0zjbp4p1j9HRSplsnF+eqt9Gi
gvUXxvANEfJBJ4Qv2u39nKG99UbibqvTSDOFnutLI5tPc9hfi8jEmJ25OFIm1W5Lj4niGme6iQ/w
cDYGPwvGtmOqmz0atGdS4G9do/g86OwR263fWjAbBxuQd+Y8jAamsdBcc3Cu3MRBRVv9Hj1kwbU1
PaXVdBUv2UnGzjMl92Nbr59D6b0RdMeps26p/T0vQXKPc+SYBNGe1YVwyvIRPRgwxOqnNKZ461nB
V/zdW7OuT2WxQC+Mxi1aw2WDgjbYdgQgEcMZcM1ktaA0dBt6xB7BJ9xJV43Y7pEDlLbzFBkj8W6A
vgFiGnvLjgiPanqSW5avucp/TL26mar+e1cOZ44nekN/JmJpBTFMEpmOHaQqwEQdgqbS9NRoc695
Rfy3xH5Vj43ipmWXutm2Y/QE3uSua6xnMQ07o1lBEAbEwexUmfpPCKGTZO0jQUzgtBIQ1j1pvFuz
ca6JxvuJ52VF6A3PEk5eq1cJBQkUGQz9zaCpkKrwNm9ASBR0JpzqFqrOA9/+uia/Y0sFFhZBRfYf
9HZ8XMu3apAPuTQjrrv2PZZDdzOReRIvgPszWAj20lKvEmh5JQugFZ8gapuczsztAHdTu5EvOnkz
umjnRMavNRITDXICK1oVRjcILjIel12BhFcbvptv60VtyyQeN54RnaRoD6279uKiyB/wmPIVdxT2
/XpZofm62ZXKuTdzEqkEYTXkXk5nK7GoKpRXdtR+SqV+0WHlk8DZbZ1QXQ8j0lA7PKhypPWRc3Qc
d3kLB7YafdlZuzooH2zR8DP3W4yUZ4UktCiojznNNz7vEzFMK55V+6X8BzvKGmOcoz6GBO/pq2JJ
vsH0sCACuj+w2i8MZvOPNrLrQeS/nQVkk9cMB2iZO039cXSGl2nk+tUiRDaT/if0rPx6TlnOZxEc
zGXwh2a8Jfv0Lq3nq1gv7maoaXml/fJLaGK0e4cKP9HhV8naa+wyUJXpAADEORczRcUsLM/5Emyy
QP0ARffdM+2dMyAMAwMOnTw6YexB40dWuFzsf0IjsWkMYIjhLX5KSg0u3rvuk/yzpwUxW9mnaiYf
dWno5fQxium0YhcfmptMEtpA946EtB4KZvHHzHpWm9KRsNyCjrhn9z4g4qiOi/UNKoZ5ex2af0jF
+TUW5g+76pDtGfjW1OpvR0Eu5ambyt3sQkAl7WsX1P1tR6eNekTKZrdM39DaglIp53sqW9RmMnTy
ab6PBRzHQkqCR8Loa2Tbz0QoHZDy7IsKksc8GadkEftJGaiuWN3JHn5cjPbBcsczF7GnOouQxSvA
dQVCdO5KGzyuu1kbt5au2CXl7w7xfZEX9zPdYt5y39XqD2rdq3kELNSm9+OgfHOuid4GfBw+05G+
A0aK6F6TjeO1+2Qhz941QF53PUEUzZGK4KMdzweMvLd6XHYTc8bo7E8k70GYldEN0GCsPnhlRHBX
G/OXZMLPEaRHgjs/Y6d/mLLkPpD6kLgzo7C/myX4e+V+9dLuhHXo2LriluLGrTurG6fpb9PGOoDS
JVQsyv4MWfMrHYdPTT5fy7m4q4g6JIBabm0R3pZZsIVLzxUklpA5gk+YEO5zcv+StLwmjWmX58Hd
QDQU/oOE33Jh8k0EvUwYa2ayMk2OQd2pSNjPva+xVX3LmvymdNRjSNwCUkbiu4FA5XP4oFsa3QZZ
LhMYjX7M0HuFezoAX+gkzFuuq2DoSHX0vC/Alq7KCKJWEEdoj9eQMtUTwtgTmib6F1CCBy8I8PfA
GdwbBSGaPdZbUoy2uiPnoAAPUobF3sMyUBMGpNih0WhdqYT3Ts3jQJd2M5kojsHaSpqImwrFZYK9
lYoO10PzFxCWP+QhMQqi7NHzOtS2XQTqqRuvLVGSuR7r33SMODiUhzQUt7JfzhBuaayYV2vXmYHe
/PSS2NpO+A0NKzyHQ3CAsPil7PgoiLAQKdd/hi79hIDy5FLCJSeGCJKAcG9CRGgmDk/cQm/LikoS
0TvFin1M2iMy6pv1LBuKiGHrLqckrffv39nf3hhXxYnDLuDRgnPFxZUdOhSZBEOb+Yke4fnliP5d
l5Kk3alvCkj33gF+cihas/6gZ/S29sKDaSZ7SjPrqMG8vk4NOBI4VTeZH0AxOnhxG36feh0dKEt4
O263KIH7ubt9/23FWrJ+XaFAgYYPa70iU6GwLu6N6OXTAQN17pPGtuhjnJJIJyDzfCEvyn4YRgiD
2wquFSB9WfcQIOy0v9Myl1/A16UxQCOXW5YKzegU2EtIfrKIufi0vWKXNaoB8BEiQ1XtjAii7Af3
6798K3oALo1hjlp49i/q8bHXpAud0tyHu+UcWPZtxPgJDrkimBAORbm9XLckgdz2JH58ME7+6Wxd
/HL4Filegf9ivLgXxSR4OKoTy0IERekhpk0TFC8sEDFugtke5m826MDAhxgOwCJCghkdYtEiYeGv
auQ2jupW7wv+MAhhnD0GHAvu6G0N1RLppEuR4kl0SfPEOxyrOzTlKMtDZ2G25NPkHjshDfZygjl/
dhGA1hgn3i8GKrmv9eyFIHKcPJYf3PnfFhk8RyGucAA68I+8+L3txYXm49aFr/FMRdsi7sL0kJmz
wSkA+SbowIzJ+f4I/dsApbq7CrDojL9pqNHkVN3Upgln/9Ftz0JNEjNLkQW/lEUtgfS5CI2kpCRQ
ouweSuNs2Guq6/t/xT+0g8uvbQqL93f5f8gDr2en4iPofHJi7mSpRS91noZThduTCC8P0wW3lmEi
fQJp8jErElXf4m8Knc9eOkxEOmCRdm4gVMn7fLREwGpPs+4oZIBkp6qr7obEYcRlIlrWRhYjmHz3
HOG33wWCoCTXNgyHXq6bfmDe1muN5uK1MP5LfM2OZxJLbb1+rZLTemTCg/UNy0l/lcT5LRtupPqx
rGtEt7YbPoR5Jp6QkmrSsMjR4FDd1n+CEghtH6OGOBRSNOS1xhWsOjtBft+2JSLWKSvCB8wdMHhA
SV1reE6P4KTtK2eqm8+kHRWfda6Cx9qcOshDQf2cWwR1obWVfhqpyQ/LFDwh6ejyFNTEtYjOyPeO
sfLs3E5keMIW53aKAvunhTjhFI41O9mS5JDXROksRBzU4q7oyvl75LSc4hLD4OpuZlWPXCYVqG4X
YMmLyPO7uRshNLvx4KFlabz+hNMcajLqW+wOgVsUepflBAETPNHM6UGQisHRAinxc5wn7SN/2fSN
3KrM2Q4VFaOCvoh5qu0uvMa2IU/VGJTXluzV7ZTnEyd2Ii+JP4iPI6q/KyEigsTHJD8WyAnOxK2E
DrzCvnistN1dqakq4Hs7rX1iQtpfTKulVprURnCN6ru5xwGMden90f6XOackvml2IXSeyrmoyUd6
aSW2stRvW3Bi9pRFxywiOTAo8uWehQ+Pim2QedeIr64X2o/vP/2vY5LhCNMA5c4bIs7UiqklKDn3
PW8OaY2RyPkY9C0W1CGYAJm//7S/bLuO0sgXwBshD7js5OSejOKlYAY4ladOpTkoDld4nokg20UL
IaTIrKwP1rS/rKNMOoskTdrnbLsXm24EIzHrMpn6dWKTvzTSgH1oU+AlWwdytN5w2Rv6D3b6v35T
nkaThcYO6InXMx0leDki30j8gSrmjsN24HcZ4QrShBxPnkB6LgPiyjJK8aexzq3yv//O9K6kx265
Pv2ytZSEZuoJOSV+EVnpnRhcbraa1PH+ELC8F3TpFgoiMTEj0Qe71l/GE7pzRP2cbqjF/3ME+lfX
J1dRPksnRV0yBTXHOksdJ9pOO4X/5INW5D/HpVfrKdItZCbolin5r7KY17+yHY4SXhr+NqvO5R+W
bXFuii5+rOyMkEgasfE3WeXxbZYGI06j/+PsvJbkVJo1+kREYAoKbts34zVyWzeEpC3hvS2e/ixm
nws1MzEd+nUtqRook5X55fpS42PbwHTGi4qO1U0IkOwZMjYKy8SZwnNC3gCnm6CmsQtYQLSfoW59
4rpLV1eTxf1wZY68FqAtiXyqFa5pUKShSeDy5+sFcW3X5+pcuaAfhNVJ0m3jh9pU5ilMR4vmuqQ4
aYWMty29EnucUYq/nSfLT6DQyVnPMUsYfvkT+nwuGrdtFNFOQDa4Gp572vjomKdVxUuE9JUprshZ
Xk0QhrRRFdog3Djf5Sqs0eQ8V3VdqbOoqmEHGC/fZhiUnAYzllcmyJtDUQ52TIsLBiqEy6dLCArN
yjPUOa3K6d6oBogXVmcemTLWlaFebTLIkJjLgpOZqhBlocuh8DoVlTMY7TmcCFLp9rA/AtPjCFRQ
uvaTjiP8+zvpGwMis3JhRoFLMSkgXw6oy6aocVrrz4UwlzM1GOjT6V1nPNSO6B8KAD3t3ftDvvE6
bcqqaCZpFEA9v3rGrpbCqAzRnwGrq13b2+IuzGg3G9I0uLKLLGfeamXj34UoEmWmTkV3tbJTYv0Q
vGV/VqmzCK1pGyb2LadZ/m0lD9a7Zy9KBuhBqMjMy9dYZhaVnhidp6UBl56svvouKiv5vHSr0iRU
Ns/vv8O3PtuiYbYcWjstRK+X4xVOmFdS57PNRmgdEtDKH5qKNElg2R/4id7x/eFenbfIxRaxoFiw
gpwFq/doT9IZmLn9OcCk4I50otjR2ElXfmVEp6wb4n1ZEK9d2VVefz1GXfBIRDQWyvDV3AQoKcIK
/5/z7Jk07fUNrp80sTy+/2wvyYHLScIwLpODiNph/1rNR8xrcy8mdjvHSVQ9JHo1HWdB5sRJ0/hA
v++0QS1v7QVtolsa7ertPOkSB3r7Giry1Wm/vGXO0+WjooLXl/fx55lnejlIA9mfR/7eceTv3Zdi
/qq7i+dvhih0ManAvjYtQUCUEurq37/wpTSMppcGN7IL1uUP0D21dE4vJVp3cP6dANfROx41yf79
N/7GdxWLXJqVCSftlZjMttuowRQJzjKGTuUu93KCCBRz6tpALz949WkFPU/8Mdi63bWONKOnOrKA
U59JxUEVjjSRmPuGVOltUIX9CXvMODtOOjLPjarbJNzjc21gdIuj0kiSbPaKgwl7nnS+G+Ad9f5r
eJUIIbJyPcSfJCSwjX3pc/njc2M+bUwid4tz6eZzeBhh41enTAxdwp0MWdG2cnv5lR5SM9uhvYvN
z++P/3ofRhWJAsBl2rkeB8Dl13bd2eryOC/Pk7KNnR0Y9LJwQ7iPWCeHvx/KQkzjLik6svir7bEu
eM6+IpDr0jA5znXRfAWHoPmVFZRXhnrrm9vsU9wKuB+DCF1tjRLtpZFgGgw6qckepqGGQ4d9/d5w
tPyok2A51gkcbUDi8VnCOjxygZv3EFVA6zRx9AFuz3QlRFu2x9U0REzEW3ZeYJrrFMwUtH2uNXPD
1aHPP9Gchu+EhUoCBy65yUtV7d5/3W+Mh/8vd0FOdj7tekerKg6hGvffcwyMc99WjoMFcDzdmk1Z
f8B1R/398UD3IvozNg3d0tdRS2Xnk9LGoTgbeugdU4eePi+xPmGV6uwJx75rUxl8fP8R35i83A0W
cSSdv4hOV2cDzb0ecSGuR3k9OSfkxR120qa9sTWt//T+UG8E2ECQCSGEycMZ7lqkLWhltg0avc+e
FX2ml2r4IEocZHSli3triKAcqc7d8HOtO3uuMCXTB3Xlcd84Gtgg0MHxMYma1m+Y/FbkUPjOFm7e
wvou48eogJ5jFgtYBhuBOxt7+E2LK/3XoNTzH1dewbJAVzOYSz23++WU5EuvFpWoWzErQZ47nYJ0
U2bUW8Al0W+oAoOGN+pXD146zw9dnskOcY4GZw010SebXMpj6Jrkf97/Rf815P75k8A4c1tbGHQI
ZSEAr35SnSBCtiKa/rPEARNP/hT3kyzDHipooKXPYvDxck8+55WT3xp4dnc7S6PpDrXElH2fwk4c
B2Mcnly70XE7EalOT507VBSUPO3sJq32wcSvyZ/ctPxS2UoHs6UZ+SkxrPC3JTv9ow5MZdMhjdgu
PZS4j3Ti10jf4rHoSGU51tR+RwZlHOpG1j8WhB+Vz0nK51hAaU8NJTaRY2WPNmm7YwLB3AfMX+4s
gL4atVIY4ZvBozhD4ygOb1H4vZob4wa9CR5Syh4P+J/UD1wYupvBwcvZUk57st2odrdVbYN+U0YR
Pudl7TxgcIOIzazL89DJ8nM6Nw28l6n96lCO/UbDW/Uz1pXcBqOr3SUiQTGDw32OboerVT+n8mDj
+HIScyBvx8kz8Yuxxa4t0KZ4wUyFsjaNHeeJTdCSO6d0qKpbkno2fdyWEe0xeMbsBsJFegqrNPsV
aF3zTOObYe4SJnZ4pjNwAHsPqSHfJ6RD0D1hw/IJ7LF2Atlp3GqNY/5SIwmuRREGa4yiX3K0mlER
CNUY0bh9bn+rKHbQxzKr+YhhQooEaLAOdd9aGPA43IyJxZ/gb0zbIHAABTEbxIb8SoyBSzXTUF8H
H4GZ9LuxsvW7rCnABFsuPbkk7sh+eqW0wKuLzoNiXw5fkWfKnZ0LTKUhnf0LK9BFrNI3GkGyae5S
VMU3mNIkEMRwtABsau5DlvjvVGblqcmAHNFmmjzb2AeTBEe7jjeppkXbKpQzQLtJPZeTPd6PorFx
HIizfwpRGzd0M9QK3N4Yb7UE2Yo+DeEjCBznFpdVl1JE0Ut6T8MC4j1pzuIcFM0IVi+AJmaUqd+Z
aasdR9vMLYxiJjg0opi7G9IKzGU5ULtIaP4XG7KJqOu0eNAxSxzjDOMonIWdAR1gENaYqNCiczKC
AjGopo2nwAndmWzvPH4FYNjf0jehb1Pssw6GAxybmnaPEGnpZAUoo5xtFmRdu+/DpCKuV/lBGpnz
sRcqeNDaZj6nWe2e+6GefzaF6ewGbYItb3YheSdn1h+CQZb7fPJmc1u6DkbONDPGOJ53oYYHhDMZ
eER5Im3wx+vnTQckegf00b4pC2+8yysV/CgVKjvQSCj16Pm8i3hBRyWpRMUp+XR0UaYGZjEM0R/F
lQnnA0Fqd4i7Mb1tof0BZCM/9aVtKainuGibG4BFchu6BZaAeViDO1Eg/Q6TlvUjxkG99zNvi+gu
rTsuMmwWTJc+PWM2K06iDMf7OLWnL5HOA4ne1v+ZR+n1YM0H9x4boO4n/bgtlKMe5JC0qukAhwLF
oURAuhtN5W3Due5OURqEd1qEtokpM/02jbpxTu/vuut74MueS+GRahLCfSrLlyGjF6V5kXdp7MPC
SNJdpwzniPD9S+z11kEMjfEFz4fhyla/vi4sgwriXaifAI9fQWQjMEWxndexD/5TZ77GpZHt83ma
9CsDrWOKl4HAiAi6ZDlS1vdNgV911xRR4kNOtM62U+O9V2rxqTWh0L3/ItcR2jKUbRrEp8TgS0PP
5Ys0K22UlKx5kXPuhtsxd8RjpkM3xRrZ+AimLf0fBiRjzrgu92mimcsBvSEqAxswju/ZCpQZ2p1n
L09wDJm8/qhENe3//gHZb7i502wBPXJ1Oita0RxypGDrvRYjWDvK9OIwCGf4xUqU00YGdV1u3x/z
rdkpsT0gjUuFmebUy2ecDADVUxXHvhMBT0wt45PZpd2tsvsC7yYKsk432FfGfGPOMCUJyBwCYLoh
VmlIGhdochZF4ouqCR8yHfOVnRWlDXoLq4e3/v4TvjFtHCJsmyoEDW3cqC6fEBeNyegCwPKVmuY7
nQyvPyd9cHTgf+8Tju+f/8N4WM4g/PdcAnvzcjwBHTOzTTPxFyjOhgVC216MFVrYDd62p6/4yix9
dXljfjpLD9KSGbCoOSx7wR934pK+ks5DdesTsVRIKczA3aB9y6wNQhjrG+qbhZEAwLHflNM0/E6J
W37gYZg8m7j2cvzVIcpxbKDUle+8vqy//DC2Bpt0BdXrNVjfkTM7dBnEfgNv7zi5Qjs2LobQoYQk
WmAX/yGKPW0f5mPz+/1vsA79l5EpvXDx8Mwlu76a1ZE3FDQO468RtLL63ITZz2nGYs0lebBJS/xA
6wjWsC5GuU+aub6y47/13CQHPNJCi6/AOvBvh8Zq5QCcR6nkX6OmtKo6FJKbGgjJbYlP5aYz0bfn
VEWvzPU3VjNlRKDsJIosul9Wz53LiH4fBWfaQYuPCtiedsKKi1Pt1A6W5mW9cWV1rWPrjeXMeDCP
FpgLvaKrQbEA7Wsr4zN3c5Klp2xQ5qempQdwF4rsKlJ/mc2rKwxJYxewEzlVbjLLcv9jtk9JVim3
k6Ffa8CJkHdVeFQ6QXvVe+GNd8mBxvUcS4KlTrR6LM3F76ypvdhHNK0Bw9XbHTbF05kqcu7Pear2
tZz/eX/evuoyZ+LC32FbhI1DasBYbR4a7ULU3JvUR/fpPffEkj1MTuRv6C6y8rYO+gjUoJADyt4h
41aTJwHy7RQEP6aWiYj9AeRCua2i2f0SWTMOge//wjd2U7KPixaJstXrii7WibIserUYAcW8/ph+
9wF+YEU/qVY05h2XHO3aufiyYC6+OQkw2+V7U7wlP7MmgJDajTEcAf+j8Eg4ikU7ogkTChvZv62Y
h56zUW6n9oPKiS0R6WTT7YhJHTjhHL0/DsFuukXeV1zZ4F6nwclG0hXELsP3ouC87AR/TEbZ4SZM
djnxR698osiFdwX8/vDlsmFaBw2/s3EbmKl24K6SPmtgWefNJLXmSS/zKzn59cJg43dJhIMeg1tC
dWo1X6U2qLlJphjL8wof5TGGgX1wVamuAavW29syEHkd7FIwJGF3W4UpgxFNAn/n2I9VY6awbXhq
KJ75w2xZ4ddkarSHqZTeCRXK3241L8/IeyYxuGSwxOqo6zLTyaqRoSctaLqlH4cK5mwl9yLO3P37
M329rTGWZ7CbOSSwlv7t1UaTsrDsWgA384qisDcyi+xPZqGhWpDt0Kq/3LnJEpGgdpBlEEiz7ldf
r4Ryg0oIwmGFZfcn3DvyPWiA+HlsE3nQSQbs8vLqAf3GlIH6xYmBIspaIHmX0xcFkFmREIzYbbQ0
p4VJZU9hk41/XaHlVSIyZZVQkUJSt1omzizGlHtX5HulInMAqW1TpohrEr3sbgOP5pn3P9166+Zl
AiN5cQ/DwJiRL59LSnwvUTAFmBMY4clJQ3zdF9Sgmw7ezmvm4mQbfXBNYsZ/+ucmtXxBInfOQYJX
zGVWDxmQPm8CYUV+3YnpJgpLc+E9xlvXTrmHD9GDSmfu97gdXilHv/6Ky1TlVgRSjT15zXN06nnC
mLKPCDit7hmWujZsbE6Ha+nDV4fT8oQ2dzyTMRYgknX5WjMnQLmD9Z9fB1V9aw/edKIWoA5NYSXf
SI1JHI0zF5w41OJCNAKkLWbpuJhAyESjDscCQ9HCM/Mra+f1hsTvorN6oRDa1CRX0xjFdtsIegP8
Fpb0Meql2rdNXj63tQUQdQBXhaTkR4XL05V59sb+T1zLXgQVi0siq/fyjeAE1sSy6dlzh1A8qaQY
9nx3UO+azEG9a9OOPrV/MpBG26yacVCOcU2Pc+v3+/N9fSgvHwaJLsUESiY29djLn1FHbdH1QJV8
bs7kXbkw2sU8bWonsM+2p9ThfxgOgQCKBArpsBEvh4tNHWpU4MT+zNZrb23BWF7tWOMWjVmyMVLc
Cd4f8a0pzpXR4Ph3SfquQZMyiXMjMt3ID7OCLs1EuC09AIVGe8n7A72uWyyvkqyJi1aTeu5664iQ
U+eGFsV+EJpImNHCnhQtMRu7JxLT3DraoSNoDookOlnUPt0ZCunclR/xWqzOfKbMCP4FuTqpjtW8
6nVVqHIyI1/WmCRPwGmOmdbSgZPU42L60WfbbBixDbUQkdF30e0mRy92pZbAyPZyaJiA8fawQOXP
SNbQogXA43JuWmRvpY45U2lsYplOfhSC0m8wVsfjoek3HUYv+7mrwNpoXeXriW1hAu/VxyjM/oXY
Ou0Cu0NASmvbruVk2hdOlxxHMLe+Y1b4u1gISjcRhnL3NQD1fZCW0VNHhHowFErWPMr55XkxcJ5m
Gh4ZuOAFYpMDYd9hmil2Qar9w/UlIVUo1DYNSpLxCBVJNgt4QjGt/SmdQQcTKfQ2oeeHn1k6n0UI
eTwtkvTGqnLzMYk7rEwhICc2OGxgitkTCehkp3dmdZ+Y6EuTMJI+kFT9WAfhuCmadt5l3Mt2tTHm
NzOuhJ/NqvhSmrI5eJFyd9gSG1uWHn0YDY4w5H4wJM2cMP4nhq18u4j8NnyVGiUVclYTkGKCy4xO
K0jaYU0/aNljnYyYCnNGpKjfhnZrSq065NpY3dojnYStxCwE0xH3uz7MNj4hjnbTpnirRjRJbGRO
Qngu63xTuQLr9aGj+sJV4AQQSHtsVJl8tUJNQkGIFz8XocdoLyCwbukJKH2sVOj9wULKDzL168pc
XWRqq2PP5Jq9gIoWOc96wThtleP9MYW+LJ1pMyE//NeqetLesoqeAq3t99bcjQezGOSTmZbpEVym
eyUOd5eTZ/0jwOCzAVO75Qhea+nI7UZ0k4Y+u8P81dPC1NwwUXBLULaIgW9HVZ9tJge7h10LNbx9
om+olI8R5kVUlFzEzpsksHQw825vW9vYxuDHH0Sh/8SfvH0KSgyUaDAFdYTz3+IHhHgiIJYwioV5
SIOxsanr0DoLYPQfgyScniKulcXGaZn82wiJ3w+jUHQrQFKk2jiac4SLRzcxKzm7dlY3OGTNe2y5
0RMU4pgAb/hIzWlxHDcTxOh5VARqm+MQqx/DWdGxM7kBc0mWFX5Mch4qQMcIIcKDMhJQRpHV5hJ2
uG1N53bqih8qzj5iYEwvo4Zz926AFoaH+TSGt06XFc+jQq9HB1WhORgZatbyPF5U7iY6Ha0N3Q56
hwNviDNUK6OjmVo9Gla8Y24DN5jiZUfOfbNz5I9slmrekv/Q8udJ6VPzGRWmc1cKgED7MoodEO15
OtxKpC7l0UxKD8gnnubOQcZ2px4SOX7w0PGJrgSU//5kfSMuXEIXRIkLH+0VtIfMO73rYc62ys3s
aMgKDEmQbTTgcZsaMtOxyLThfxrTw1uYjCfEmdVtCfERsFv0A/Toh/O9pgf5XaGj4aM1MkXaj59E
bDvalcDkjYgIgaf+34Igm7BaD3VUz4aKaEfzzBJvoLKAa3puoE/czDb79jabphjLky7AYwmcanZl
+NdXJ2R9SDFRmyJg4cJ+GSB0tD84qi8z3w4C9wnEYbHnWi/3alLGNdjUaiyyAosgiu2HBCjR7/ra
q4ZJQwini4NjVeW+z8JpZxAQHtJWXKNOvx4KvR65VnpjyCVTz7h8rKw3dQSanjgIAA+svC76RBk9
/W3hx3NlR3MuNzSeCoHRcgGFrcrMWV8mWsqw09hBDQubocfcxrUPucCUr0RydSO8Rl65Q7x6NFRG
3CGWlPViibcWrcPo7eew90IYfpN2yGyJO61q2kPPV76yINYdRkvqiBzlws1CRcuoy7P/kTSp6DDx
Ft7AqU7qW7DJeFo5H3DfmTaUAvBCm8abcPLaXZfC7aCr/WObBPd6iqBM74+0TmFlApGvt9Spk/Wu
ME3aKBOcNENMdyvPhz8AXaKr9u/vHS+X1D/OmP9+tkMq20HTQlJ5NamFqdHKEJj5ycD1Lkn7W5iU
mNzp4zaRki6ZTuuB/GTf8DOJ9jJKEDhw0NWi9bOSu6dVLxVOx/axgt85tPPOIyqQsQZ47dKEjhlS
eRsZ88mwQzp9QUgkDgQf+UN51qcwsFjE1D09O7/tK41FG9+AcPMT29b9sa0fnEI7jCjRtioKyg2Q
ZRpfTegQteqxFF42Vyej2p2fQgIku6EbOasz0oQOtiRlo92kmZFvJ9P6HQWGuK8Igne48YpdFVmf
gVaFhBzFx8ypnsAsP+mVTkv/lHq3Zjw9VJb+BQ/nGpJNa7ChO/NuzuVvvP0eq96dN1FI75qlzNuw
Ks4YRX2ocnWixw1+MvxvHp4O4TQZFNZbbnngRPrReMFt1Kh/atMlu1P+Y7XVTmJxb7bTzWAVd6Go
Dyn7aGlFD1rgzRvcnfZ57T00dFDHuvFVmsnRzcLT+zPgJeNzMQOA5FHO4BJle6hJnWUR/TFxHclN
swjq7kjfHQDD2PggrOr7WPSfkB5Q+Necl+TkzSTKfSbkyY77A/hBwlXjJxfgdNO52DLhE3XVDmC5
ca1/GQnjxSydOxIO7Ze/TDYDCoTY7Y4F1Iu9Zc3+lBLMmBY0m6pUH71GuyeivCfcv+0NDZ/7vvKH
si2uUFJX2wirGnURJzfOBGIBUa3uLQO6ABcyAtoSd9KfHWrih6zu409tqEXXtpFlvf3xzP8/Fl+D
1iIO9LUbbCQn6DqBl/oED8avBDtd30gSbK7GprS31L+hUGTwUKONk2tUbWvZOzeBl0c/TG6PP3I0
rr4z9Cna/U5mjxUyznDrxZ1W7JAvRBER7DD9mw3z8DxmvVtC+tH7X66V5sHB8JT8kqOX8LZ6O+oG
N6ImBAVu9I5vtICfAM7bV0lUbzzxkkEjyAa7arwy7nDbIRor1ae+pUDBcHlC37xRLgYM2zwgIts4
Kmzw9Jya9rOHjucnPbnVhyuLYDXVltfOWY2knUqFvdTjL6da7NXcT2Am+SKu3b2ed7+iyC4/R6X+
0GW1t8nZ9zcmtRnuVkF7SEzzy0if5G6Iy2sihzdmG9Rm5IxkL10UwUu498d6LHPV4rkdJH5UOInO
/dZ2n5pMRt3G0afq8/sP/tbLJx3ATGN2kzJdLTGvrBsri6vUN6Ou6Xe0iM7W3mE/6Lepi19tWLv9
s6uC5osViPEJX4LxiiL2rccVCApJo1J/oavm8nEDh3bl2Ksy3y2L4FbguHTuIlzvWhPi3vsPu863
LB+ZYICFxabCClt9ZLPqjbDwcPdUhRF/Cw18grZT4cEte3+cdUC+jLNI57lAUkyiE+vykfJOp/2q
DVK/0SMP14sq3oWRp9GxyvWfSsKvAsLVlTHfeo2UsMjQWniEOWtwNDRCJdp0Sv2ozgRzdnS/Zgp7
bAhWOcXp9x/wzcEAdNA/Qj2aAPXyAStvjCCXFZmPRr4q9lUXxd/IYqJ7GpO5/P7+YG9N0UUjg7gT
gbxcx6fO0My9MZo0OOoWd8UgSJ5FqIt9MdG3HPWNi7mDgYlmBG0G14Xgyua/vnQsH5NMKHl+Cu9U
xVaXjgK3SE+ZYeZPXtjfYL4FlC4MSoSE0L1EDwZIDHq8D1V8rSz0xjQCyr18U6Yr/fOriLINtDjQ
dAA53IXhggws0JOStYHIDcEn3hSTMWQ3zuxUX99/428NzAWHwwcsIFHzalOgGBc7mWVnPrj8bJd2
pLCwprWOKl2Ady0ehS7FgCtz6lXWmRe9VIiWewixKM99OalSbcBRUpszPwEleuZ1hFT5PbQmZFzQ
sAcfcQ14MgVphMkd4w/xELi3xSAe33/211wI6p10pLGCUezQbrvM/T+238qxYPt1/IwpHPJyV8+1
RImpZCR2cZLCYQepmd+kdFY3Z2h5xrdWmr1BE9SgbqyR9NQGSUz1EMX5wqlKqq7fS0AXtFtHo04J
Uet/YUHe5lvEtgKH7FilP/B6M+9TSNSCancvz1ZvjtFG0xlkBw6VEBpV2B3euWCZ3n/cdfQn0bch
A+Mu6aHDIuhYvfUGv7oF4J752PDOX/sRizOPaMKg0tp12O5pSTptwUjr+UZFSYJRJ13H91VW5Ccx
EKkmKs65B6f2LL87NpgFOsEa0H1Thf/Wld+6LLU/Y6Plt5KTo7RHGzIFt9VSLEO70whncj+vzPqQ
5/W4Iynn/IY/0S4liXAzAUqleoMXaSXwxYtZn1fOkDdS6bwwdFB0Afynwr+cH6kwSydvY/JCgJmP
2WgbPuoNkqAE2Hi2eNkhYUV/pVN02EoNZZugTHPlR6wX6MtHk/RoIp0jR7AuWbUe14MOAJzfOire
ykaUflwD/Iuj6UfbF+2S6cuu9DW+MSbAbYkZAnh8B/3l5XPbvSi5Hma5T981GMPaC4W+NSs5/dbt
CjRRPAY5/QCYhV5r8X8jD0oCArU8Rw25WLx+LofuUrdsyjjNfRlY7PQ1T9ecSEE7H90U9sNhFHUK
sq8GPEbvfWh+g5kNxkuRV+2OyokVor+o7T90gQtirzQrpGRT1gvYnoDkcHzEi2XYjpio/3QSe/io
ua3sd12vd+POAefwW05Ot2s0GcDLyYCAxTQ3ONtqrPECHtOw8XNR9V/SIm9uI+wBbmN69H9TV0x/
dE2CEDmkrQvGqpsa/8ZkYI5pIU24m3PvPYtYjRRSqwQsSkzLLyiO2kmMx1JJN9lXUwaTp8tgXW7m
0au/6/CF420WBwAwWMzFh7nGinkTKp27dGbXi6F2IsEcmaqm4Ty3YZbvyiZQ/0SwgZJ9N6GWpXas
GQaSkhoJUDiqHFtvpyXlq2rITYdQszI/MIzEPlAgac5DmXfTduoy3b2r9cD5NxlHU9/atTN+tuda
/115qVudSFA49lmatf2tJus8IVqOinRbFYXzr1WTmts2kQpwGRoWO3TXDaIPV/aHlwzcaoMgjKRi
QU6SQOFlIv2xdwtb4UAh+swXzmhBtEvN3dTFYm/lmFdRQW2ea6enxmN05oE+nviTCGYonINbRUfM
PLv7KcMjNI/5rYWRWPsRRRat60P6AOXdvuv6OrtxXWs+efNcfIPxlJD/dCGGoL6DnpiFN3qcIs+p
rF8IJL0DHMzkhr1fbeJWyNsIsiPCeV3dt56OXzFGXVsnn8uzqTWQuEQnD9gheBVMx7IlyRlYm4Dy
YMNVL9S3+cx+i8NmOu3tGpJ4O4wVmZbB9mdcB34kVcMndQJxbM0o32dccvaVV9ANQCF922GPuLSz
UMgc80Q9R2aS3EfoJI/A5qrDHJMH2hRz3j5SmBrOqSGnbawUhNhMgfLn7mnstJqETlQTzSpThbcl
/KBbsMwQZxozOAz6WFIKq9LbIdWLbT0qg39sDH4WFb9LLfw19FF7ktX4K4rj8mYize/HTa7fNiZ3
TFfvzaOmQxcbSM6wiikZ9K1sd5qhexsDhMlW1ULb15M3YUyJGZQGWOUcdfl8yKnObG1r6E5STMVe
aU28T8IeZ1HgTY+JcsZ7veRoHbnGbG19MqmK4TikKmOKjqxy+ymZ5vieY73duc1MgT9ll4cm2cX3
WJ5G+UYfJg5zW/U6b9OVDds+NraT7Fm0WRbXdzBhRnSp0qC/YqLQJwbH2scy6YCK2i2i/JzzE/jM
eBx0arSYs9m2jzenQL7oRbvGnIGV6pPOS4cfg6hfd7/KkCr0TPywtfI83AeGfmPUDt62MN3JPMGq
pH2BEgr4kSvHyzriBvCxHCqLIs4mgbrW+tbQt7wWC0RcWGfN9mPHwDrYikEcpHpkG4dArzu4mu2M
Pes89qBn26aXv99fzes7Bj+CbAvtfJQXHMnvudz06biN7ZGYaFkH2gHGd0SZoYooq4BcvrJzLAfI
5b7BqqUSv2TCKKOsU2CznuZm34/0FVDCGvfY8RWfMAHq/gVmO9zOU0xR+q+fDrEZRXnu+KS516Xw
JmXXTko6GTTche+rTjf3yTBo+9Ktrhmjvvxf66dbDk7EnmTByWRdvklgpEUqwizxyyaVyUHk0t3F
jq59LmczPxu4ce/bItfExpys+ZhQZiyo4mHgrJeGd09BmcYVs5+6R5BJzjVW0fp6tcw1EueIxJCV
kF1bVR8SbmwO/gSxD88kuGtHd6BVFeveZla9T7qRo8lUnwNbXPOheR3PEL9xg3VIewhm2mp+DcFY
VyJNEj8fyHceRwS/T/MULnaqOSwX1y6xDdSNwZmuhNxvTGxiWKBdXCfJd7w6pLJ2qMcxivwhHfI7
pH/BcRp0qndmLa/MsnXCg5e79CMQKiMtBg+2Cu6tKXBrFC1I1R0x/uyRNshtjz7ub2+qy0ekKWAx
paU4Rg/75QzLtZR2IMtkNhdVeizoadkrHQj7VKdfpxxBbUv7xZV49K01+19bNypaMrPm5ZhzV0Py
SceIPrYZvHZSBRLDEkww06COTuBLtGvWea8+HN+MFh2ICLQ9UThZjdhzCcLnwBPnQrqVu+PiPv1b
tiZ2psptNePKNHm1MBgN3TnR7iL1Y/VePl/VgGbgBmafg6DDr3us7GY8G0U8fYmpzsNRLcIJNG7e
Os6Bbnv7muj+9dOSKiMnt+TmUA6Zq12jirjedUGnnTtX/xQpU4NrbpLv7pupvbLVv7r6I7lCjvqS
3lkgBOtqZzG2Ibm4QAPvQaNalsiHqnNbcLBEkcKMEf5ktrXrjOijodPXKTtr3liiHvfvb8qvptTy
MwxqIFzs6LRYW1O19SKKTqR21nQNOwLBVSZYsHLzb7MszX5fmCK6Motff2U0nbjMQdyh1+WVm0Zf
1VCCoyqky8WAPZ/KsBj8XGrld6vpYdt6QQw9CVcy96OTFDi4//UTA4wi74LWG6rKOmtotth74yLv
nb05H8bt1Gf2I9sioVLtfNOmWv4PAy6mmzTPgDKjlLjakfQy7DAWTbzzCDttSxtz9as0Rsejkdzu
7hqFMev7T/jGNEYDzAG7eJWwJFfni5Qtnl+DkLisiKzbZ1WjEeUVWYJ7Vx+O157vVeiEeBBRBPsE
ewRJlVXqrOVbznqi3LPKUZS5dmduB9ccgedixFqN06OLoQVgfjkdUQ5fq+W92u8X6SJ1FMS6LCdu
65d7hlKANRD6yHNi5u5jlhiI82fYX++/0jeWCSiVJQnCuc02uHql8zCX+TAZ8jwot0AkQ4J02pKO
qHG4Saz8OWxK85ph06vTenkyDxwWuW32I331ZBK7elOlMVYshVs+BYZWdRsLDuTTDOHV3MAkGB6N
omuv5pyWbfYieCLDQtKXJDf2VMYrcU2lFLdNmuPPnV2Inb4knipY+Qc0X/IwZ80Po/HqbzQkyJ0q
x/DotdAmG6jgN2xZ4xU9wxu7BW+BQig1BfhSa4iNqnvhDkhXzwqVzxZOgLGtqiK8Q2tTb4pBU4ic
rMpP9VZd+eZvbdGCAPmln5JC2dr2Jyp6lL5D7JxrBcm4uYUkjqFUWtX6rqUB84YL7bxt0gmr9Gta
o7eemjgJQZVwzAUVdjmr3aJt7YBy/VmJnjK8GsLgF5VKb9wAuR6+Sb0syZvGGponm4xbfkUB/9Kd
9McUcF/OpgXDRnMIYMD1SQgBKguMKAdA4IHJAfunueNtnCYQ6mVX3SEfu9V7x+4TdIplgo4Rigy2
RMHSmVPj65NsANTB3n5/Fa6/CD+LSckOipqGnDTT4fK1pGPglilFuZMzOPl+cNEnbeYuqU52pOWI
8XTnrFAG3rU14rfK7jM8HJr2Ww7z70rO/MV46/INLUUgcveU1cjcr7F4mUAMaZrDeKrS+jiqodx1
cRpAgywfx7wH6qyZtGnbOzU7D0Imd3VFb5M71qfM/T/Kzmu3caTdok9EgDncMihLtmw53hDd7m4W
cyrGpz9Lc3XGPzCDuR1gWrZMVn1h7720Q9U6CiSB5R0b1I+6KMjzH/Kf//xlfTuy/vqu/rL2MFNn
jvidUtauClyIu2c+le6ItLFD77DrNFLzt509rYiFY5ZM/3K5fntu//pQjBoMKO51qv69Qk3YATIN
1KddNZhpsnU7zeOE1LT1U5Ztlm4GLzWUEKUt848KBsR/FVvxqhCXwYrkXh/DEPz78+HNCvJop553
iTmtt8EZxHunV2XgYQD6MWvpvyWUfjui778uZzQLVv4BMiK+D6UFrPjEcmeLtCVwKJNlixNRVS0p
FizrajG/NXlq/MtX/H198T8f+u1swE6JFU4jMrBxKvdhaLI0suY13ilphq/QVZxNPZtmMHkkZ7iY
Y0U5K76WIJzwJnAziaXYZ7fR4aqgjg/MWfn1zw/etxv5+8/3fXtoLI27zlk+7frYzjbJOo5EpVJd
/svHfKty7h/DnYibC4MQT9x3ufI9KgxlrrPsupxToPSM9RyPmbvB65n9t30oH8XqjXE8ce3UAHQo
f3+sWlsbMubrzW5Z7muXewFbhiRoiWVjAEuIQdCP7TlDlllgfJ/JGf/nb/T7r+oSKkoBSVNLCOE9
DuLvn1+P+HUdMa/HRks0c/EVsmDyT3DNtCn0+c2/VR7fP+/++3LKwkhjK0gL/e3zFI1tWKN6BLWo
JuIuLt4wIeSKLFdN+W+16v2rRWvJ74WEiMHQ96QEwSoBxVWh7ovWQOCWk04GVg/tEVJqfATXf/4i
/+dMhO5GGe7eLVZcbt8Nj+VSODky7mJXFqus0AnU1ls8yEo76y5xRrsehPe/lVP/cyRSOvBZTCXg
6fHR384kBLpO3iQTKuWWLBa/o95CAgh/Suzuhd9T0s+Ujms+GWjA27n/tzT6b7/zXebDzphJH4Fh
NCDfP98YrVVNrI7l3YT7JmwROr6sqE2ugnSxKnCY2P7bEfXtWPzrI3laSSwhDY1N5Ldf2WV6prmI
Xg+pzkCxN9nQKKo6RJOWzrtVwL6pvOW/wijuvyf2bvQKd+Axcvi/vyRe3S99Eo/lwcPrEqxa7fqZ
VcgDI/gm9AiL37s2gLx/fqC+nXV//aaIBZhpEdFyh0P+/UOLKXNliuLyAB9twU7SL6hcJqUZbv/8
OYbz7Z28fxJdDhbWe6IIG51vZxAUA8NqJxTvpG2rhIxpM/CmAgjZVKAGZevVQBi01y7xpZ00dlia
Y5NAmM6ogeJJCd3erWNuhtj846KwnAN9nviGktj8KFQrPlp0iX6vanBlRibtnwnV3eNQWel2of6Z
orFLmp3pNsMxtmzMgOkszT8eFooUSyARoYFL7EQWIBAbXo0phUo1aPHOhZp+EFmsXHty3Z5csuTg
TtQOKU29g6DW4rTeDL1IqeM0GnF8+tWxlJYWkG8BPWil0f05S214cTuB14Zuz4KoR6DKb1ml6NAr
y7m1LZrVRQDFi6SEqiFVK1W3tdbNAXNH4+dsuD34MxfnOZnd8XJQljSbItEvteKb2YrgIp5mUkXn
yrnraZWSQLthWtA1dCBVPtwyzhYmxZ37i6SuHtWyuUAi64kZA0K0qPu1KtiDOzbQsyGOj1xMWmgv
Ygprj7Eu5xHYSEZa2VXzOvd5mJL+F3u03NrMbSlvdR8vV+wDVotHQ/HssNEnxPV5SRAyJ4sNUKPG
4xbyjme/F2aZJ8HX4ISCxKfHKu/KD3cwvI0OTiOYGW+pkcilEWbUybcJRN3gkxiVtqHnrKm9daEc
MaW06WiDGTrMa1wM437BUaG+UhXEz3VNKOZgN+0NroHYO107PBpeE7+TcoEHlti/fWYW4zUdFdoT
lubBJHXnYKFNeayb1tjaqTkflJRI2SQty2oDU9SEr+NpzQ+9knN5TT1ILaE3VLncTCLtbgzaIQ7V
cXzHkehsDMHGdn0fCpgdeRAzKt9S1cUnd6iVJlyWco5aJIrXignSVUwQE6KhGlc3QFXNntUp3PKt
nxAbR7jXIWRyU/YnUPNGtp2NDhg6fFrFCMdsZRhiNWTIJYrlPQhFNDt7LtcDNDb25YaYxn3L9mzb
pnnxiS2oAxg5TCfk/sWh0pJmy7vX/7KMeX0SSzmeDKEliLaLkm1qUsyqFimmha/OSidx9aZqQfff
qg67P7ez2GavYKmSAXhA2OMzjZY01Y5GKyyHXfjQ9BFRbHq0jHGVnZh/yPM0Z3Z/MIxJ8YfabD6F
uYoTjtZxN/Lkv9XWiFrJlrFwffa78mJWjnb1iKFLA7Z66tnquvozEY0O8c+1G+qyDnKHn652+TL1
sCiFJTxAokM7XggT8vCerdmkBYltZFCpEyMmZ0ufyhASTG3dGt1l5Vipo0UWHLHS4jkm53Sflq3a
Bk4upj+dhrdKm2sQoqIRDvvWSV2fV6YJt8VzUVvdo3QS9s7+0ORzFrCUyo4OnZsB6G/qN13faGgP
CohjkqIX7GTsNQGxdN5BK1XW2Km7gPkRKw+hlAF21uIlbUAW+1gWUDrq8XRTkEA+ETzRrqEDInCn
GMNo+eBBPV/MjRmAdys/RFXr0H9cuzz0wqmuQ45z3281siyBjwFTdLzxRxW76QMfRHu3zAIBDEvZ
+hTHovtM4qVOAg6+9QUxQ7qvnXKqAtIT+26Hxjc5do627NwW8Lc/JIS+XYfFEqNvyso8OdWs7T12
7me9tZODqyn10TOH5iXJx3sUly33loVXoTe84j2emyYCMZI/w2V0H+zYcc/0KPYu0SY13SpDte5E
zNIrHhRtUxl1gd+tsvUfgKGg2ynmezM41SYx8rVEYJGNBvARwzl5nUx3bNLs81i15LRNLfBsuOBh
I+dqgsRomDfqjBykSMYm3ZdJQfhnpmT1ERMExuw4NDDJO03P8rh2ktlnsqKLrdWw0NQccF7oIoZx
Rwqd64Y1+V9aEA+lPHjGqDUBUBCE9krWzphciRtKMdEh8wvNTtrHVKb9xqFoeJilou6KqUsvZeU4
B4mZ7l0MPZcCcdncYLSdaqDm6uRgOClaYABZ6sL1m5B6IFlqAxu5XeF3nqre2tkxjyvillBzx/g8
qFq11QyFr49Uq20/uO21c2X5ktSTPDkydgi+LOwXiSnjQYWldDXjxdNCLXX0nwWWw53qNEpQ4xF9
Vewxs1GGxlAMy1YxVJ8IRPe2tt28LZFj72bNTdDzgT0KrMoYswCRq4j+uWhgRHUvev7flOJeNdwH
+ASuMAWgNrqP+v6fOmT07KIT3VQcGnMNxcJzbSwfuDu+RjK6VsUp9pPVnEc5vhB8HaFFe1U0bhG9
PrDfuipeHkz6fHbXJND0+lyN6m+u6Ye6yl8GNGlT6W1jZ/g1URqhi9Jnv4q9314lPxfHPpnVsFeT
9q1cmodF04vtWpCkaDbFLuu9D4B6AaS+T0A5RqSKzghiz8Tl2Y3HpV6jahq5rKv+4U6sT9PqIU+U
W2/EpzlTo8zwnrE6H/Ul04OKzErDJguw78e3qvCuLFYohxAw8tD5EEmBMNdnSuNLXBsbjzjpvrPC
9R5SmfGUmSZQ2xn6sKKeytq5Zc34y3CGQ9fSh3jWaSjkzlasqFubP17THowBnisBtDSctY/+9yOu
mUvWVn61bNCsvb5fnOVLbZdnL5sPee+8t976uy/yrxaSnT/l3UPTiRZahrVvk1X6eHIeeKOCfmie
NLFES6YdlxwrFBObAKc3F7+zHFa8VFpP5a6Ym0HpI1QgkM2WbAhSRR4NRduVvTjZI1EcaFKWwTyX
LYH1MyRNabinqXVDxUDxlfUNFqC+fMK6eZTLGK0qbEE1J+a9NgD62utW2Mmmmtv94FWavzjjU68V
IfPtSMWPEUhT+YC2BoqUYz8qjfYwWO37KF+nxogKL35u2PgEcaYukZnbPvC8LXv23azmn6t0g8Uz
effVRwIldV+PeRWTqgot9HuV2n4tkxZlQ6JsZV69MX1WT4h1C79JNGRBI8NHfSxegQP7EyGxGj9r
TF0QoKM+Nww/fDkZ2IiWbZN0d3Jxecll+uOur4xcJJwRET+7hVjWmPJ4lnaHAqdnnumYV4eGExu6
dpBttu8rD7hkXr7kKv9Unh9GyjTIq0NItOm+7wo0rkn/ktor7OU1wM5IvO3QBqMzXIVWnMQEidUc
/+Do/pUIZdur9a+lUoJqLs7tjGFeVObrUMcRKvVPlTH74C6Hdk5PGL+3swPuIjP1i2Hc+et1el5F
fcQxSEjBtBzqEkbcRASm8LAkr/m5bYGMD8BDNdzBo3krWu3uBT7kjGNNgJj1JH5Vff4Kj+4gR+OD
DhyGMLvVAdyhQkAp5FNDbXathegOxV6oZOp1EvreJjTBtFCheAjcxkwyLZqJmzX+yl4DO+psmViE
ytBtMlewhXZXfihYr0p+6rjI23J6jsWydd1kP7v9VifzyZJNEFsMz8mtzbL7+QtAUXEPo95fXGW9
LcO0j6k5ZAc4Kacdt3Ob2E+NYTJ/5aUyvxQ7e6hU+e658pC0+kur8HJa4xpYTQLxMem29zyfJqlP
JpMuu5If6FAOrT7/niz2F2NyjEFg6OX6EQ/ZtsuXX2NDI0DepAcKFtXWo2J6XxzqQdc5P8zFzn2h
gmylo/y9uO374GRbTzp7JR8f2/Ruem4u6NXLgFnurS8QOALdftAdsVl40Xzkuk9LjlnLMyjic+JS
Nbu6GDBKiT24WAol1dyewWqTsZs9kd94wFz/6cZekOX2EZlbRHaZ8LW+9Z2qu0FO3sCXvVj1cCnT
9IYi8iDS6Y0Q3Y1hKU/SKTd1km7mTIaFkfntWET9Sq6W5YXzNEWxRNSi1n+cfoZ8qOyE5Ix1i/LN
0JUtFe9lisUO8BBJGNpj7hVhkvXXXLI2tONR92eCfFdByrEDUIeVyC6bs4eGELoyniNDnXZlkpfB
qMmjPhQvsc234jb7fpXqfdSLbI6vHmK0tu/tJvc5S8/FUj+kBc1Bkg62z5/O3a/qCrN0WMh3rfIQ
4shRk/VTWt6ZhSRuETHE5U32HzXlk80iZkzUfZOKXZ0W76qIWacqP6lkKOXG/CZGPdDFsNWNPloM
In+5h/kjb5VyvmSaHmlzt7Vagxmofsrub2ZlgYE3is06VQ/zQjAJMncCAirhL3Lce05LBIYZKZDk
BeIHymxYa5L4aGt6bBVr4wqkwrI8rUPykHRpgLgXxdoK6bTry+cmrzyg3ObOkS20034vBEdIMlVX
UU0/mSTDXyCbYJxmJlOq+uoxbBtqHll0k705h6oGnjc1robWbvGpPAuvngiVMFWfiIzaFz16CL0z
eAZbe6OnckM4+RPF4k6fk0eMlVsuxU1u3BGM1cMSp89j72ykJ6/x2Lx6ag8apvqx0GBl8Qp9vTyh
uX7JgbX6jaw3FepPa4A8zoR5y5R/HydypwmClnVUS7Pqfnk2kqbEpdUwso+O58d353oMutXix6zI
o8qN31ajcl7phCuT/caoYm5evAExb2OLdzh4u7RWN2pRXe5HWtcZJ8ettsvAyFUlrwGHP/NVxQnU
Jn5i0ctdpN1W2zgwOzOCVsHzHHMrMiiN6tjYY+fc95rznqmAu1szkFzjvkRvOJVFtBRkEhh6S0HJ
QNXJUSy3bfM5caDb6xwVTncdreQoS35JdT4afRr2RR3m+nhuQDRbRr7nPQj1on2I7Z4rarC1cJL2
nnyJaPWGQxqrjCiGi6Ez/RrN8cXJjG23lmkwTfKLBn7fjISMK7k8i8T4QDj92IrxnU4rpfUf39Y2
yf05waEYW5e6bqDLU2FiRzgIOy8CTRu3qrR2lY1jeZgzI6wWBlBJjZUvq2S15UY6d3V+9qQZrdMM
5VvLIgX+A1S1gJw0TDT9awk+Le7VP7rrRLP0jl1LizZ1nASG+lCP7oerLQ99ab4SYc4Zr5uv1uSC
vSYVeHCiuoPBuqi7MZX7mBG431oKY58kZF0e5EVzGlLjua8UHEQp13Xl2uDp5JGgi52y6hsHsK8+
dW98f3x4DDQsOdbgi21tvMZm8ru725yYEaHu9/EFbBJ1fAZRvUnd+ZXIFAfNan/WOJHrfo5mC2fS
Ouz4wR+bNj/O7vopyJAJhtX9PcbNy2pLgIfxUbGWP5wBpHWwTmdRt9dmYheNXAk1ZXnMcZ+0GAR9
11PIpi5BHmfDHsZPQO7ZzRZS33UzmRuUc4rTZChUJ+xBeRa5XvFczOO7YS9PuSsmvynmz85V97Xi
nrloIua925wGzbeQT/uLMexrGzGzRxkGLhmmJg+Mn43jY0x0T0B3fZSTGy2dES0W6aKaLmCIWh7D
HKO+Zpk3n6qWXnJy4aZ7cvmcZH7pHecjz7VNrykX8PTvTdIWPvNuJ8yEGiZzHXWleO07SbWnzPs0
tl6JOfsiq4TDJdm2Bs9SO5A+hOO6p/6VKp9XjPf4L/z6Zv8o1GFTdcNh1IxzQlz/Q0WZHNoYbctq
EBvelDEoZfYjbrxtn4xnJaHAH9LfXu59EIPElbwmnm836rVy74RK/pqxtEOt5SJyZhFkLmHj2H4j
unM/H+evOlGIx/HenPsZTAcGQmU2fMMrNZ9sp9fGw69DpO6fEVL1Els7lVaEfGeLgxZRp98JR/hd
6V5XhWAiN6sfu8S42lZ2dbTOt6wOzrVe7xAZ9FFJ2rufwXfu0vRcF30dVK7LtpbhKsXLZ9q3b01V
bxk8P0q1xDXOltMweg3X/XQdaSFCbKvRMA2EA9TORS7TVzObTAqkyuGsWkxIuoeZ4I6KfWFdtmdv
ml7nutzYahHalbsdu/xE0iJ9amOEvPBrILDXjHX9rObNS886LEDCGhLz3/jk1d5clKwtpmddkztz
zh/7TOxp847w6NrDLI03nWoxWhwt93OvPuRLeo0JU4MDZNyqqjxnU3LI4KhruFDDFlFu6Obuvuhb
suRV7dJXE3OqzDw4mbmpe/Oh9Job8KurUBPKM3s4rqr5g8X/DbTDzUAurGeeQ7SDUQQkaeoPbJdu
shkTXBNE9oyrfnFKIh+87v6fHKIhJgaRpW0RjGDmWEB6subq1vJdHk2tUc993ilBrwL8ls7nouWb
wRROGAOusdLxFPdmyPjuR8Fuf+sa/adptDeuQJLseGf6JXkqOudASiG3TNM8tYTrj/qKkKW3YZtr
Xjit1iNRV6FF2tRcpcZmIM7zYtqZt3HL6t0ptY4oba4rrs+IPvpMauOhrbPzrHemv3bVH4WfLzcz
jDUWUnfTTkd/rJRI6esdcQlw6W952rymav5mwuvwl7qN2JoILH6Ug2zsz3rWyQi0qhU4MHp/dCbM
GsUl23nKN7Vb/5ECFHlidBtbrr2PT4Kovja0p5zuJmkewWCXNLfZplVGx0dL96AKspE6Kwm5lxMu
A417CKQyWIqHJuPMU+7k+OG9tsqNodWfBdliSIoY8SeK3Nh5XISePj0pFpituW6/RnfaDgbaQEUe
FNQqAO8l+Ad7iOwMxgk7HP6AOoFkMkn5x5KHKZkfVWX5jZE9FGaxQ8u8RdS3kaN7c9Z4T+Ne3zdg
EzCR+Lldk3NWqye2g2VA8jfuFT2srZRfKh/fCDRv+UsAMOrxoAR6iRJwZUod2C0uj9KJMahzastM
nrNleTAEZgogDxthlMeMh2PJaFbT+qPGvDSp2kPZM4HSxyEopPpGc/UwJKn9hf7xcbCo1YySxniu
3d7XLKX0YSH7ztphfV8vtOqhYWbilOKPYU17GDwRtamgob1H9VafGS7VvHNHAgGFwmZEBOCWKLmz
bcyUMvRWlcE5c6uqk5d6do/CNql0sA2SyB5yNoaLue69XrxVBg662c2+8O2U+2qlEVH6ZI8Kd1eN
LV2sfK8V7YvVNzO2uQhnsV6HRJyTuX1AD3gRvRsAhjwUa3JQ3eWSLrgarXZ5j7XmpFfd1pQGtYu1
UchJM9ZO7AjV5Yla3OFEVNNH4Vq/MJqNxAotyEATD5Ztaoe6q34wzqQAHoOB3EOsIH7hQb+gVT4x
YP+ZxgZMONI/OTLvbp/DmuvXLMUlsXQAiq3khKmCwK3MIVJLpfTRlpvG057llKs1JrGQHTdTPnK2
6jbbaYpyc53qOLpEgsTC/OwG7aja3ms5Ep1lG3fZlWEfdSU9SnLfImnlB8cdttmcnEAyPzKsPunl
8KeXuiTTxXxJreoiS/egcBZiHIIajS1mbhkzVTxHRrVcNCJyZFeOfuUUO7unJK3KVJxrWSa+kaxc
wMt8nhTxrivWb8scf1o9nZlRq2dmh7uh8/KNMfFE9C7HVb7phXJt3eqa6c3os3/apFYTxp3ehauy
PMHFYKjjha1Zw0yU9Q0v7DO3URnagwiLHt1xac5nFHEnBLmb+k7dY81ke4ycM1F/aU6tB4npvA6Z
doC6ceJK4HiWLYbpeAjN2lU/K6bBCN81Qf1MeZFOOqsfNmqtRdeQFJRcgLBBvwVdVm3hVW54Zy53
NPUibA6zLIv0TPw2meD6bHEwSgjrQ+mMjc2UH4q8r9rzEvSS8DAk1X9IUgw6XefqArJcx/NDCg3E
twomguP81qswmWHCKvjq3o2JUA8QXWeW5SGQ5CaaterqFCtis0p3wzmPf8EWektaXvhBbdooWwFf
6E5jH+wElxlFiC+FfugZqTKxF59KXuA36mBPeSsHoDvQlDSqiKpFAkQZyMOt7gNi7Q6j1KczicPP
nt4s57mTlm9ONq9fT/ilPRGntVInVBC7yEP0bspSwFwxGXx6eA/tAntv2pJNJXG9Lem0MRqS+NNG
ftH4nVdXe87SGG984V5MedfczPWNaL850qzqyqlj+qlR/4h1b8cGgsVtprd+2jXw4LXhZJjj/q85
o2Vh1ls4Sse9zu3MseqQsct7kq0j53r70i2SFrqqA8Ca5MMaJkCu+qgYNsOawX5yyp5HmqlDbxtX
Ho5f+pIeG8yc5kBroZd6NMTlyTTHUxHXe1vFyjcuW1U4j+QYPdxj3iYDyXutXzVZ7d06fZnL4s25
55RgvHzHDHHRVyYStaXseo1MAme6kKF/WxIOp7an4eeZowTGUpSGMdtWeFAO2ZP6NnXkbWL2VtVE
yfG5nWhYA3bOWc0GZBD5r1TkGQfq+juL892AdTPFckqCFkN7JWhK90I2TMi0PTIwZflWFV9ztT32
WguhBp2Z17rPWvuROcVM4uR7WXCnMbngcxLaoaXzk5yueCJnOGhb/bmsiLdu2AwbgiOn7b7KcV1C
kg+U0Km0NcqWnKp0NQq/WHuN3RH7TjavG/4fHJ3DWm+8zPkdr/0QuCTD+bnJFtBkVGuo7z0Yw3mc
mGc7003E+k1pFMBEenFyx/4pU1Kc7dqmyKejFVOi1hpBu2JU9o0qD3njPkCw+4D6Fczm8iSG4iZW
J4Rt9ORxP2i1d/By61Tp2nEQY2Tr+V4bCm1ja7QBHiabUn1BN8qMuSkZ5mvmjzazat7pad8UrL6y
8a+dcv2DWT5bIgsdrZm+gy3bNV3LTZzahs8f7a9iADCVsUSJubyxZdk2YwoEijAzZ4qp9wryPGfn
WHj819xwHg3ZS392HTyaU/na2NleZzBtK87OSadrsmZPsvH2hpcf9c47zB3ra8t6gB79HJvdH12P
X0unOSJtvZAs9YCtmsm8FTq8qgg/T9a6ohpIppBV4c5O601W1G9qkoSNMZ6YywRpV+1mffiDSZf+
a53fMnXy/Naxbkms0tcimU1aC8nqMhzVYWbD078QabVTzCUJrTpZSR9LdHa6Dg0nlbI/2Cy+iPJ+
i9UOHcmKHUQleKsj4mpuhq3Aqozt0btO+B1r3ZjZeyXUFxTkPvVcFpA6OQW6qrAmV2h505ICXuwq
pTt2pnnRBjYIqcmXMfefatJTvsiPkqG2HBUvKBfjktTx3vH4pbsxrLM4KpaOZ003f+Wu2RysojI3
hSePWrduE5fiMtYr3BMVRx149sgz2KeK8SqEPC/D4pt1+yAM5sdjY/lEGn/hpb4PLJOD0isvjdL8
Yg52MeM+mMY09xtmPOM9Fn7U9Yec1zZr1n3dr8xCpqNYMFO7SYv8N6EgbcEByhfWrkmwJIIcWBx9
yAgeiCE/E9PyS6oMEau+2YvZ21Esb7NRV9CwuDdNiXeSvyOGjZd4Ztc719ZTmdnbsaKsT63IybyX
sfb+DEb2s2A/1cbktq0usWXqAgLESvcwYb5MvbqoMY5hs8hvxawNvpeOP/Hu0x2tn6MlfJUJ2lyb
GyHUc52OUenoF6VN3+pUXFdPbEZyNxm8w0JVq+LT7bM/3bq+2iDo8ZirYR0jSXEowQiBuOeCrEqy
u78ZaUfdrv5G7LHFXaf6GIhhjY16yC7upUyrbTkIIlt68miEUvwA0HjgJmuCzCMlD13W3qtdz6f+
e0SaQ7iAbfuqVBN846Sqj31zqITNrqVvXjR9Obp2ckSEtxkHxvulnSoh879Pox9LH1vCgdXLwyib
TXyPjhtlv1dm0/PVYvwlZ/s01zjYvWVl3W8CnUsfRF2Mm6xhY2ZpzJC8kAH5AxgtVjIuoWhdNM7G
Zp3hweuJG8TmekLJFQ1lvZkqI1oZQ1rkhPEELUetEbB4lICkoe1kvkpbu7Yq/c/S7exK9YnV3S1J
+bNTxl2p4/s0QelY3leXGZRXrYMWh9zd0fMeyEG5pObwxRr3dVJ+NK7GWIlDlS/tyIrYgBrqoZNb
gJBZPanFvXHKUR9wB9xZou62Jhdecs0i1wFm73nXBGhK0zM4HGl+yDC4dXF9USflHlnB+rqrQtfL
zmzXz+SscIkpLKOcUynEKzKdzSiXUImtN7Wbzi1VUE2R3xOMS6Pw4U7wybred9z7ekxuOw+yE3on
01cSdB74xqpsOmZV94M3/0sbx5/9kvIM5sGQJAQcFlXAl6v6upt92LwCuWbvCf67cen5w1puta6I
Km99jB1kpiLbIGLZTZX2CMyKKq4/CX1lg4r4N25DRylCgKMbexYbo3cCRc8COaJ/6rMvq+7CLJ0Q
H6Q/ReEehnX+IctfDcYr31PMV5y/gcn4iHYkfQVFwr6kuHiUODHDl2bNQ9CFR4upVxKvp8WIz8Y0
hXrXEZg2RDULXpL8NiLVN306nVckAI1Zv671GMGtCD1zjLy0boKujqUvVuPJ7pxdX6I1m/SFayb2
rZqiyaisHRMbLnJnAiTgBToMv6gVrHCdITvaE7GZQFI8SXm7MjfA/3juuKTJyA6cZHizlGYvYTfr
SLfsVH2Ok/mPVFB+x3nQZxDqlveqSc73mG6/aMwIq/5lghtep+vZsVg3aKq+VfVkC1ZwMzniOKnO
xWAvTYi2Cw9T2RbSexMLyZAVPYXZX/v8Z1wpF+YAcT9FyDiec0c7xeJ3NelHPSvBk9Ke6lK5Dspy
WWgM2Yl9WuoL44j5cTI4abreOgK83MXrwejKMlg9cMSyeexZttLWsZuZ3ikkU65AmtOhlR+sHtoN
ApYeEopz0TP6cxYTiZv/mQf3s0ir+FDV2UaR3n3kd1g0I7AW80wI9WNu9k/E6N/dtxwvsnosYnlJ
svp3mzMIWcZtYZFE50xMaJrxS6yqL7zhwWndDRmi5E3XCI0+6iUOOwCIxmi9K5ZT+zMtu7eQG+xZ
w83pzS8G9YzS5rtRCqxI+pSg560VhQZr4GyC5Sxfa8XgvnSZa6iNE7QqZXCnyGfdrV8mNX5P7eS8
luVGmM3j7HrP66Q8KVOyG13wg5qxuZtwFtiYxOKee5G8YBd5NBiJ68b/cXYeO44r2bp+lzO+BIKe
HJyJKK+USZ+VEyItvSeDDD79+dSj3tmFKvRF9waqsRsliQyz1vodDtzG+DBQiKO2CPS6PZuzs0hj
L1u0lFtY2Z7hTe7nMoUFz8SbeY9o2vtQVCtGKMnSsH81YXmx7HanDJOsJ4+08e4xm/tHYWR3c+0F
pnT3DH6BQup7RWS2k0aP4CZq4VfDr96pVyWOtaqG0QszhSTKeNtF9T0oGcebyG45BFfaCPQ8mQY7
X9PrhTZ3ywhmXR/6z3qZVxsr5gxTc2Tc9GW7hGC5j9tmYeHGgbWKcgRDpkRbFR4pDRmW5scq9Cg2
RyqPMLXHg2s2V14avVEWF7xYhshgfIzW1EExT1Q5hQbDTa/r3jvP/VSaf6BQXcV6YUPBEziiWPGN
WxvLUGpv2WzvRlImt1Tkb8Ngn8KJmQEWDG0HBT4ecFouCoclwbTYqO2jjGhxi6tHi+lv8bi+w2g1
qF04ZqLL9mlTbFsrCRifblwkvhAY6hihdLnEie+OWJWLKPWNwj/VHYdFo5iLObhMa1p5nyfpyqnt
O6wbb2Q4nBhxE0HWmLfQn6DY2BW4gc95UJcpHA3faxY9yZig3YeuNdZlVgIEaIvGMSmfMeUu5HKU
5Z2rIgoNc9XW/bZysnuSUQOjmZZ20l9QpeaLFPytLBxU8ea4GgtOewJXew6zArP8fIAHS+Kefyhs
u741IK0/yCz3dzkstY3wADt4onO6nL22RIGjcfsB1fDd4HHRQkNF+ZdRHfY52JArH8KalEn8Zs1w
uReh67LlGtW/+3r7pUFxjYp67aQYlGc5N4OF/0gm98xojl487XoDnGK0NhEbtfjQLA1Dk3TdtrAs
TOO5tRq1FFbzokcduAalELLNBdll5y4vCZjFeauDCdc99QzdSj98VrJfcoqsXO7fvpeLua4vGjSl
2Dcuhl0swr4BdmBc4wxgtvVi7pyNmeg7bEaCa6Hc1cPtQFbaQifOxM7Ni4N0WY9e0ZwhPGLs30bY
FFUrqEQnX8NFaYDVEDPP1PNiJ4f4IbU3ND5gWwUrSsuilTGWq6iulgLjrg7scbDek8ZivJjeNGZ2
prFZDSnZq4W9M7ppxojqkjVcL43Z5ctcYWYyyewOewRz0drVfpJ0jE2pn7IrYS3z6MJcEOjAgsdN
Rph9wTbo3Nn+TkhtIcZ5zQ8gds8v17XrNIvagA/rHaBkfdI0XBR0g0HL17UmT1XJi7Svg+faS3ch
YQx+AcWmyI5A4MTEmiUdMN0oBkjPSaY9aIa+8ugN8jQ5QE/mHq7Eq+ZJVgCF+5z1C39wXgoTHDHS
47ORWUs51qfIV4QSdJfZ6wGyyCUZSWry5zZQFWitMdGr0r+a9L4T1BiZUagpc1V7mg9retgxFpm+
OPZpXPuysL7bSLqYaHU+ZbCnZ9FnEWrWN7PM4qvx+uyNgJTpaLvk00KWVtnLGJctYiIVul8dPqdb
ywkj7PlBKttXOXj8WUNRLYKy1OtTQaF4dNPKlcu5xMD40M5QthaYt897XdbGXs8J/11LxBvVJhm9
CZDQYkg252X5JCMZzwv/y/PfTHUJC2eTJMbWCsOv2n/K22RZM1MnSHTnjsBodtTTNY/Y/6j+5MyU
IO2A51wR8xCITGRK/+lUw0MyXQHNtj9QJR2zvnkS8HohmzK+iXusK9WZqKhAWIQBtwnEc0dnEOhi
AdwQFpr6bOzCWrpNfOqmYdM4cgnReOVebZtn/05nrKuT7tD3plhjRTksVMSkSM3AgFUb+I14dxn8
LFIDX6yCGyztz3rcwqn0x8NgDU+c7Qx1mi3O+SU1nlEF7dgeI6G9A3l0QeiaxIRA6PCzzcBhrDQQ
aEE7jd/yvcb4oMbRB/CXWAOjeNOV+NX47Tqu4NgluEPDg/xoJ3lJRf4RR3qxigf7wFyWYVL07QPu
9kTwjWUUzLhbcrusoM3yNq11WMzLq3+W4YcnzAEZas+MuLvxppXduZlpgUhIW+ChGjBVXkOGXKJ4
X8L6BGk3aZ/URoNVQjP9EOGg3+rmsz0k26rwD3g+rvSyftOT9lWV7Spv8xM76LOFQAtyTKwGBO2F
52abUIW3+aQ9Rn27VzEnT6L6djXO6WlM6sUAxNO03tukGWtMQHZORrvm6g+xpz2ZVkRVEt3xq9DK
DUGcG7DNRdBZ5Xqcs8BO+4+8nFeacm7Ga7SzQ054k19gRJrMTKJ9UjcICnTyv+ONV4aLgRCXlZ3n
GMOVJ9+uN8gHNn2q3U8190uXRoexorTGYonTcCMVNAQxBJHiIwoG+ENzhu675IZLT9F4DRaip44r
uTTwFDcIQtElYzabegJh2FGV4suMPIptgO4SDbZvngqNQ5gNoPRm2YCug3kuR694RJUNetrtnA5f
AxfjLxQhu9yECmjB7rYAkImNeWx6RAGJR3S0YbWHdO7EMs5QitahdYImus4Hjh+NBi2P/D1WW3CJ
YETnQ0BAzZb69pVf9VROBXwPUMnZvWHy85D37Y4p8kURNZ+58HUbSICo8kmaQmzYwbMnn6G/GaAp
+LN/S/rQrwx/uyRqV7i2BNIJv3D+rxjWYBvbtDuR5cdZ0rcSYJ+rW2V5sAa1gATjXTT6B68YVpB9
AU6YOngczoUyDtlsLgu2RAAbxLuZ8SlzKvd2rNuD0xY3iYmj+ggrESG7leaPXp0qUI2uXHURXvX1
Fboi9siai6WVZrsElGiBsmijJugpcXTbXZNdinIDiSnQzfGW+2M9Yn8uoXaQ8EL5THShN42YR8pz
yARAesdOKy9SejimEjPvelusPlZGruOWEOnPXs7JHqb4x8zzyqG77e3wZNXOajSLo9te0DQ91FUa
sS7KZ6r4K10K4lPF1dZTyc6RPa7r2obhNMiFw6DPQOEAlHb2Zf0QibJZOHEX6BMQYejfNuNVkTvZ
QR9zB0mvWNdWSv/qn0PtpXLcDTGvUG8IwImrZIlr6bpV6mGEE4PlWhxEvhhz+ugUyMx3on7nCZpP
mPityjdizM497zqJxLZwmiDsGAhpNVcvyW3QRUz+wUlfj/W9PXmvia/fmoO2hMy4x4rqPgyHVdrl
MpiN5DmDyEYE+BbO0ZL884tV4U1n2O9NA/nah0DYa1S4fbOtgRMSWIOT+csz4LoT2guGZpDHkrgn
OYF9pGO3bLFVQZtw5kLZkMTEQSEW+PPtapvUs9HbNAxmuIiXE+KTSEyPro5FIeKOd5CtjSU7jtfm
eR4NdB1AXTYlg5Qq8KM0YPi3K6dwr9p02UjtxUqte6ZQGxJcl6Gfb3zKSCTEAe54CzuMfxGPzBpI
YYcN1Ta+su0KKmFfNjcANXBlh4+ihW03pOqiPBTTJI1HVvWQ0/4tZGsd0rGFCjMefXw2RduecaG/
myccZPRkIydP57ytLTBmwbDxoR3MV1uf3j08SBaSQYvoCtjCyYNuN6cGDQMMztAFl3Bx6bOik19r
l1TZ3xO8saAmJBU2lDo1mN/RrLJxRqfcIfw/VLW1kYl7KDv90/WcnuBQOLJXMmkoo02OqwWzDUoi
qFw5MA6wq7HI+3QlRH1bp9pzafSrrClxYO12Cf8O0PZIZsRpiMW61+0FI4bPNDE33KRBj5hGqHQ7
JhDpsApssWoBpi29/OAP3sUIr/xbyh/Z70er7xamKe8xTPjlphIs0tkxotvr1CO1N7yWpNEDmWiM
sQz/ubGtSxlXp6wLmUgPhwQZWl4Pb4ZFMpaPBsvW2M9RDwlwZFNPg0V2I+uCqeh7BvUnGCMyzJw0
SxZVRU3gNTynaysyjN5Dope7yAi3DhNdvvUDIM+7dBitu+QWoYmnjoaT3+KRrWXmQ8GENLC19iXx
4kNpTpd0YNqUY5HXGQRFyBuEFjQfNmaGoPbHqfbIjcqR/JW69tD22a/B9oFhokNnMBxgon2HFR8M
wPbW66JA2MNtOAx0lR0bJIRkEUchELYkem0G9p4YBeG4INZuO4htfGX19bF2sDq4kTPspq6DZdgY
TbzupujeHD16BRm3yxpDROSCltqEtb1p4aNCnoGR33zn4NcqzsdFp4Yi0BvrEFswvpupA4/moKdM
3PutLwObvN+gheVhy+pzTsW3O945PkQN6Hv8DvfBzo17SqCbyMq+q3I8kSOwQAK28jtJw219pxVb
nFPiHEIawIwCWiC0t1ZX9aqBNUfcxcEw2n4tCWru/PYrLnW64bznvojsaOGZZQCfcBnx1fj/qEdH
9d3K68sbOZWPKnN8Znruqme+yvXVOStt6q+F/W1pjGcbalFdOREw2ri3Iiff1IZ78GPFDNI7AhMH
WqFRhfJui5pRhGXKLDD7bD/2sIrnvl9jG3pouWaAhU4GJ1mIapJmakJKVq6NLDzpoXjNIqtcwqfa
TN3wNMmrm6f/ion8Cge3vcwTqkpS5r0Gc/586D4ZhIAWkqElS+dU6fMUtEm1dWodkn0SXuliUF3b
0kf1RuzKdEW/knlEBeRvYrd+UWbx5Lbgl3ll3KWUuXmdPVpjupTIQniSu7IwyUib78vBJlfEKcQ6
S8FO/GpJQvzOrCwN0hO+LH1+1bq0Gy0fr2/dhJiM+EgCaI/+fWoQgkN498mPi3eTaxym1SqhUcq8
PCBa+SMuxiMm6OvUSe8kf4uYKXbnfk2M18Oop1993O7sqDmGmTq7YXd24pImhNgQxSizN7hsdYfK
OFoN2fBZS/Vd9smmG7NTqdK7sYFQb7n1swteluvM1HBEXxo8a46uYwxCM0CS7kf1gF5lXXYjYVwR
Ih7ybpA/iffWqY4iKW4BK5e9ym7NKOdtYUnc1xvAUIZw4jCn7nPm2SEDePi0VnS4NkGhMs8tJP6m
Fb8MP2Eljb9caT063A7ePB6r2n7TW+0hZGoneu87hP91mS1g1jz6mHS5mxky5rI94aS0GsTcLIQ3
JOg5Uwh+yrYYedRcZuW9L9sbXHXGXSFYIPC2jEVSDY/j2FQrLAnXaHaRXFaQ0y04fV3xFfF1Vv3Y
76sy3mhhfXA655R52o0GMydtNCgQdrMzoupXo3yA6znb2pZxKyN3hJ0AfjnXPiCmkG89X1Nc5XNO
UeHfGRPGUXvfRS7xT8jeOjFdYq940+ZxptXMBGOsqdqZKRWf0XL2zw0mvnMGmaq3XrAiHRe95jrL
ge41zuO1JaJvBF43U5Z/VekQYsdgPpY6MhkNkCsV+mXEfHYsUeiaDXayZG28GDXkSHt+p2d9LK3q
PhaVsdS68RKa2qdS1lM+TBRDmb3pASeV6r67isn8IKzn2kxWOeMgp61QDraol8vmISyhwqv+HlNs
0JK5v4PS3a/mOMsQVVmY1WJRuGAlfchCnkvffIncUmxFBoAUt/OLVQynJhw3Y1o9V4VGyHX2jgyF
l6f16Rrf8S+v9B8yBGkc1skSj/hjaLabWRT70G6XSaw/DjL/GDoXykC4K+Qg13NqrySMnXu95k7q
oOcA5zTr1vPlrpgmb1VPcjsxsrCNslwluD4uwrZSFJv6fvQ8bQkPhAmK28A1STwEEJW1N6z+LonN
pT5OLkIhfdWGOcdX+z2P46aRrgGVG2E0LHglNYZw876OYc64HAz04JgEOmHMNyBLxGntrZW7C4F7
tK3a+9mNnjsv7YI64yBuB7kxKrnWap/jFT2i0Zb8leM24Z5n/PhE5lyzKVu6PYh1OO7009YLE7Uh
Wgnth5l9N5NTLiBpwDuBr1lPeJCJun/puqs98fXgTdt9OmSrMbJR983HHp55aADpVTHzLQXNNwcN
snTxmcLLUqI6FQAeYyufrZo6Ex9EtQincj+G2VGf5IbbPyP4rT7jCrCKyuYrvRJ/3HHtYsRb1GZN
l8N1zbHmeoALTljjpZt32QEG54tdeacsTj+FrTzqZhdv93BaGpHfHOC9rhJB14bnIhQx9zpw07nP
HeOgF+MzDmsXozcJFRzuskxiwpyfnEKxJyaGf/m9W0xBHjEeJxOO9N8eYgLVKx693HUdiJxOhVqb
0DNNbZEIGDqoe58tnIybwrwxCyBkMCimcGsDAiaAr7fL4vjOjYx6nYq5u4duYSAUzTm+OHkq1jz7
fVgOlnkjqmxLp9ytS6eiEnSwgiONsV+qpj9mKVO/3k2n5fUPpUHP14fbij4N+DzFNYzM+cRtPhGv
7x3S5aQWbxsjta/ealgWQSpIYrmH8Oavk0liTTw+Cqe5dVnFCysB/BRJ9JGa3lKJeGtdDzbmHq8+
wz+jNx6iWNLZumW5RW84Lux0KOHsZm+eii8e3iTMs2C6DtZ8Dv3xrqq1s6WY+Gizw7HnH1xRV/AG
x1VpQzqZkvmUu9aRodVCpaiaLXGOIv3gCYYWxCxCB5qbIDImTICITzCyjhKncU7+NC4mGq0pi88V
IoI2AyaGFW8N5baCyzkl5SOZhQtcr7aJaDd6Ph3Qcjx3PZgYjsUH15iuc+1toyF4sdtTN4RrYbW8
ErmRcXYpHQ+9CmyhII46VEczEhvTOCdwB1jc2ZMzgwXNo/1stdCLkQ9cKkUNaOgoG3CTfk/9MA1M
Z3ACM6aCbbt43ejTEvevNayPx06v0Pg64l469fXNQaxSOXu03aQNw2rZ9ODkFv4PbvTmOtWONLit
nIF+s3igOkLkRZwVWWprCUXUVMMdGYDRMs+iJxrGc+nWN8kMlKfH2o20829whzzAt53JCYoFySWL
5N0dvXjpNdZVJFpu8QYPCk/ekZ7QE4wKZMjJtOb+3NR6cl/3HSRTyxI7CBrsXVHFa3QBGtMcYPYw
NrZZyI+gZGPpxVilkz11w7Pc2a2+sbP+weunflVAAsG9cF8birbIuIHG8mmJ7sVUjMANbCQXWSde
zDzke3LYkua0CovkQUG3CBQEnMzSN65NJ+vr7roAIp0lLbppvTowOhPR3TqScHFZtHs4EBtCtZnp
jT3py337UV2DTsNwXk86pNlIRPWi1KJ+Ab9rXGjMT1o5HMtGI2wPw4hlj7yUk3eCQDWbyRJJfXlJ
q/rLqrmzEgDAoIwjJ4gypTZjT6XpWPKXzfW76EFjBt2FL+xrHA3tuWCXVBGXOUPPF2m592VMqm49
vMw9FcHoBZkxXKKreLaN+hNC0mEpxmKlZ9kGrv0RQyocaSvgvrR7KksPlZDch+H0ZA7uOmP87soe
NpKR/3Jj7awR9CWhxDnGdGNPycdQJje9UltCQQJ490cVFzD/PXsfievzcIsN0ql5bUTFa552G1Fo
NxWgxiamFICiJx8FvO+gIcmc6PT03U71bVOiko3VSzrJ5eBLuepS0SyaOH1S/USGJ0RG6+ripxVX
Qp77RjL7ZxhhKuUP6suezGdKv9fIUPirjMlRtnKbpPq9vObATdX4Cdw1IPUjFGIykZFZj41LNT0i
WWJSWB8btDWI6A5KxggcNNS2bovsS7Q0KsV1wYbjqTPkKpT6cy+zYy/qTdTJc51VU5AqkcJL1UIo
JLQtYW0ZAeZ4sHWadWMrOFHyTUD8K4CHbC7vVVOGl9RghSR6i37Uxc6IgL6MrRA/5rX5oPveS0oI
NWPkzcS30/Mrky6uw4DaA/XHrD/FZjotDHSUQEoba8xvAJBAL2ONvuNKn0rK5gyxhCHGtJkt/Szt
9KYrRLvsIHUy+j/ooXEnrrb7Q6dThVTO3i+zh9EaKLFUfTd38SYJ3dNcEPFewEIj4hpyEJiRTd4s
yRe3qI32xGYyq3KjQ9ykG0c3XyejdFd4Bp8zmNLQTxlQ+GN+69VfcQW7BpOMX2aMwLmFFEzLi+Fq
0Nozg47sy7fKYikqcReiqw6yweKCquCIdGC+/pW5QmzCsg2pNJ2O4bk1MMlNLyZ9D/AVdCov87eM
fvZq9B9UWT4bDghlmC1dHAuU4JpJCWguSwGm09YvmGMuYt3Y2522mIR1cWZsBXxm3Dk7T+rvyiKZ
2seVxDJfzc7ZVpb+qdziaUrEdxPiflDKU5fi9l/ML6U3XFhf9xpXh00CgPBHJkLaakbOkPnDpeu4
bGctPk2D/tGMNu+02+oGeHYZ/optsHddzJcWvs2CJM/vKOEsoFunwzjAcoMbLcCohy0gwD7pOA+x
9WOiDJVurgFmslVXoWtG973oCn+ptfqHKaNjCEg7je8Dx71R5UdKyUfXKy5aYrLnugrEzL8feo1E
rvrsWGZAd8hQisGkPQ8vYV5SGBRbsLrl5LuXyPnyq+Is/XqrD0yhZp6+SfkXNwiSvVE+V4Z+aelT
ihAd9FS+JlF/NFBhI9bs4FuCX3WMYzzXsoOoQFXb9q+pW65IknsIE7kBej8ys4muZ+CxDtW92ZgP
jV81iyhtLppS99ToZBBcQz1xcmDugczUcuoLNrCXMh/fPfBGYaXnMNTXuEGASbuolfAPy4MRCnU2
ABW33Y3Zu2fWCtmY+iYynOTghRK7gWQc1s1UPBbcBm5Wb0yjW8EfCGY3W/Vx8xnOLW88HO8dq6d2
idrPAmas6cmjNCRSP8BIT6/JTYCLXsuTA21sNXIuUQgzOIDrpdfTTR53SydkpRQeg4yY9G7bJ72U
eXRr3GEaTUrkhPzeAi2OSU6MnCddJ3aiyv2jFJGxiNx5H/fodvBweOuHbJvbNWNfkrfnHKTLyM7e
wA0QqTGIQsidRXKD5CLAjwPeBOqRBEZGNXtvUqv2lWyaBUkKQSOnla/370PNjAhNJS4NUb8povjs
et254jBwVPVNlGjFCutRnerjjTPIB5Ovb0G96nWkoL158AZj1aZMqSInQw/abJG1o2gkHCxu7lua
AP6GG2JPkCUar3ZPgIuJO2yor0wq4sWIhMFLr84UOTKsvqWQTcv37jre4FoKxiHeThnOF5H/4o/J
81Ro5zycV0j/dspMwNCBfUJ1gk/1AvR5EO647z0GEVdiUMR53gyrCNQvz+G3igkMOTV3eWx9NHq5
FoO1Yeh4scH9BE6YgT1eH0CWkVxO0IROrr2Mt1kaItizz63O5a66boXZbQTx1VprsX2X5cMzor1n
hOK72NLrJeL+EwqkrV64y8bBTg2gPDMQqnuWfMI0NpAN67fImYv6C9bwi2i0rwE7jLiLV6xLYlxd
idrKpbPCg60JERcX4s6okXrUE+N60pU0VewVM2gKuKXbM3UlFWHjF/WOD/7lT+TSt406Xvl+jZDb
1P9MXfXtigRoLTp2OPTmGjJadz5MhsAM39onhQcnydyG2On0FYzdeDqkKd1cnRUQwew3R+e9zXxz
tyR7hNQdqBcjNVY9GHsfrZhBOkqQQZuAXgwhu/Ogn3kjX1/rb6SJpxZl3OwVJ8G3joCCLZmcK9vh
jNI4x/1AjXL1LxZgJ1RQA5m6RnWrSoM2l4a17eQyBCk22/hUp6Qahe7tYEb3fWZuNPAgHUesWfaQ
yCtOnOJTgT9WVbbJJ/eSROVOzSP9sVZ84jJgP7Oj46dwRnpuTI8eResi6nI9IDjt0jQsVReYxvPr
lU53GKVArEnN1qOkZuWWEnKCeKEpxABBnK5CBJxKdlEroCkaS9tHBu7ECNXFyAlK/HDj/xry/CFV
EUgV95poMp582C2oDk9V8mJN9TbV9SXRHsh35kupzZupVm9Kqp1/1Rojs4fR0KPaLofnRLdorK2g
La2XP3vR/Ma+DkNAYV3dciHZ/XTrTOgTc0dY2V5B6Qpqk+E6c3r9vmw5DP78Ub8xPLy62dvcviYL
/F/OvR9vd0kZdf/7P/r/C6Pa8b2UUztycxQIojRYzD2iSU2HMgUJIvmbxeNv/A75RMIvBY6keBBe
f/y/fWLktBgsliLfa9fj0KgstRrLprm3U49jxJPOMa+0/i8+sL97olSimJuQsqbj4P/PD3XI5TXy
FBce4WGekxnuVSsGztm1brj575+oz9sjdw0TQmH/sF3GB7uFn04YmeWjfRdNPu6RZ3VUMDk2MYM2
/feuiqQ/0OlbAvtI62csIh5VOic1YYxeMuVv0Dz1Wzuqyr/YI/0w5vyXN5LPrzFsjw/Br/ifD9A1
x5xkJ1IPVTtVt9g0II6UPqVkOvdvUxF5y0I55WawOaD//Dz139ky+b645pbq2OH8tMwvyzaaoykt
9n0UlzfDrIAyEygaVjQBGwt4O1krxZHJg9iOolCbcqaKpwib0MMMEanMlh/+xWT2p43/1SoK32SD
RFwSVS33h5VlEfU+nSUhf5kX6jA5mF5gUmUddbtaAZhdlDmukcZjJPn93z8NjPvxGke9yca1fjh3
Nlg2k7WSsGFT8JXK6fOtMU0FvpXqtVGkbs4ekp1CGye8ACE852lJJpRhatpFGiJb60aT/+UN/eZh
8EVY64iB+O/P4woEvtegBBARKYbuNu716eJHmnwMU6zi+vpV84UMwFs6aLZK/8ub+M3OJoUU11gC
KrF//7ndrJyGKEFAss+VTt5nL2fCl4W9MRi//uV3Gr85uvBQvu4ylgywyo9n30r8NPtkZEU1octQ
wJm0g55guYFhmeWurdye15mNBUUxOjFNhGgK49GuI65jA8X2rlMzQbBgPxtDK5qASIOphXrVTYiK
atPcSjSv+LgUabW2HL0PrNir3/ViwsspsfMM7UeDX/XcdY/6NDg3BSrc9i+/8bc/kaAV17GErfvO
j/wNbzbLbNYjPNC0vj+M/K/nvC56xhuTeBRTBVseY96/HJn6b5xhuXtcVrTwda68H6eLM7i2NcI+
xz2KQtrRGALpkSNXsp8xMDPgC07q6pyfRXW91my0Ukok8pPpLriFDXAnGMgvQEeMv6yu3xx7PAnT
cTw2uRA/zXmLzs9k35vJPrP78ZzjVRGkQ0zn1kAssCKL+XWBQr9I0Sv+ZaNf74kfbnTXVDNCFWwi
wEhg+eeJO5mNPrQ2Qe+DqzIEINm4NrTx2wVYXkg7gdswsL3Hro8PRctoODn++Qv858bCmB6rcPiI
gri3n8Eo+WhqcWli4uV0AD+vZGPW3ceoZyEU1ljd/7cfxjOm3vP5D9fzz1NNV/hJIO70rhQmf9vJ
nJmGFkGExhPu6c8f9Z8rnI/C4JmDynIshN7/fK5p3syVsiNv1+SoUslDtC+MNsx1WYftW1U3/bp3
NbX684f+ZoVjO24LRxeG47qkv/zzUzWTge1EJgXK9RSXyEQYgZVOFaUI9Imu77uPtu6aR7Tpxj7V
mefKGkubCF7naW4swoGlBHRup/ovbu0/n4atC74X4wzD8GwhfubtWGpOoxwfhz0cNB01l+uu2um9
5+5kxKR1095JoUP/ZW3/XFr/+lDHRFhHOfGfS9ucJ5TPeZLtrUEjKpmguwIrDCW3qA6T8i9b+DeB
vPxE/5rjxs8jJvbHqZ3EXZW3dCB7nEKT3WBgHyjIu6NACJtd2st4MVtoLOq4HpeJAcwajebw8ef3
/7tfzFJz+cmwVnzrR72AEqoNLUXwaCdC6KcE2pcfGHOmEJ0YXP75s377gzFtJ9EB6rv9H+2DQujg
Jx1JvDobOJi6CbWPR7sdUXxG+CWNWNlOBhqhwbt6LI49dkgi/Ev8yG9/MeWijpO6ZxPI/M8Fjy2W
jgOVpE4RIa4J+D6mhJniUhj4WOz95cP0qzXnvx+W1xUFRucZOouYc+tH0W3GKjdLNGD7SkcJXTM5
XDnwv7cZvmCbKamKjTtXuJrW1x9v4Ey71IxqRC+Y+NgPtMX9X17Bb3+9T2aZb1C5CvPHISOvvfpo
K4pyOwm36PIHROJxscY07pInNOzwMbtlZqfN0pgrfzGPVvrWukOP0k6DVyXbcgN5EWuDrm3/svt+
3mnXZ0V4GV+LwBzmI9dn+W8N2Bw3WHkxGNgDPcO2c+MEv2Tbu8gQA6R5wDirlQmQdaz9f2wCx3fQ
3GJ0D0L/46GEHXz3dGZd4qE23/CncuE5o9o2cWH+ZQ/87vkjTqDbo7Hln+u//7ffqImm77JIZvuK
Z/GR2YOmLQiPvvJYkg6ywp9ft3ldzP9cfrTPdLU6i89AlfFje8/uqKYYV8o9SxQvmal2jYfGVa52
ZQ7hnlFnNoTXvDCcR4O+3llBnvXvDUVW+VOEETAW9UYjrvHkOSIbx3UYTA/uCIo11NOQBgz/MFB0
otl4yrNYP5Q4z721qYFgNe9R0pBuZHvJamia4RbwFGMTnKfRK1dZou1yZbftpo5FcgYV8J/CXjcb
zAmV/uQy43VXBqwU5FfZhETZHPRK3/758fzn06Fpw27Xc33IMq774+5D758QzD7SwBVutsOUfVgb
3ZDsvFLFR6fys4c/f95vXj45rTRorG/ul5/VJBg0RtGQxvdUmkT6RPgF+BTrlIxAgTXb688f97P9
+T/OzmM3bqRdw1dEgCzmbecgK1rJG8KWPcyZLIarPw/1b9xsoRs+yxkbrmbFL7yB80TaoxJQkJBp
pjU9sX/tNRIqrcg0Jz0oLulPbyKVDciBdlTgPk7PH9dRCdWbp/VJxM61ysYXp3myD7KEMJFhNo3Z
5KrWiPKO3VLZUP3c2tFeAyPS23l2z+Pb3jdi9N7iXpp0hOlbXjN2mu6K043Plhc6IZuO7wrP6+m3
Y72A/zQYnAO0NbGA6xbQsIt4VUL/xcD5gFiexp/eRiifO3TKStWlWG/H8Zvj8tZfWQlrHjNPsaPK
QQRLRTKBmcbpzwl1LTMdxeLaVXS0FVv6YxndK9Eka8tDF2QhhsBB1WJQoAFHFSdo6ZjD8M1IiwkR
mkGi6NtRPugeRXQKb2b/QjBme7QMuxE0euWYxwgJnmbJrfmjrgLbWAWIGSCm0iOkvwlBqNEVbZtg
T8JiPgYJAKOFiRoc/Rsgl5hPh/rktaHn0ljqtev/UtxKgYmvQ1mRyth4N64ehHtks0Mfe2VQcD+y
LEFCtMvTYEfaqN5aRoWCo+ZjfrHxeN8oNhhKukmlsIqJYwRhzBQQ0aXfAT9rI7VfeHRyk2XCqbmj
TOt5Sy/2g63nm8BlBN2VdCeGVHtVBj14mMyBmhWNlRzBPFT/N5dPy1kk/LlGXAOCLUuaObedsjWe
X9dBzj6KRnuPcLj4ZiJKuIcCjxBFhEJYqCIzYwKBWbZpC1B44s33Nbq5iekgAp+ZT0gxXnkwzg8x
N7iJjY9Fgo8xyuxtQrm/0YrODA+120SQ/qytl/UrQm+kf/J86wyV+Q21BwOLA1BsV6Zk2pZnp4gP
B8ahGSQlszMsawUnYqTBDiPcr2XGwdiYvbCfYV+EUxO+2WALAzusCOvlWEfNjw6RoTvd8Z0rbqPT
V85/CIfZprrEBWp8KqT/dZVViFzxcCopgVFhlKumdeiVCHt0r72YZ0W9KQ7HdHbKhWxDP7s4Gh/x
JR3p2f04sOsORt9mB38M2vdOjeR7h8oj7MPaPiDjZN1Rzysf8ZCzXqU6hveJXncfTuTKX5fXQZzd
pfwozCOpRGgkvGfZPh0dS9FlOO7Dscl7NAdTUDathgKyqZgUwum7xiWqc0TYhyLGYAdKyACUHSqH
/mGwrUyUPF0HnHlbU1KndIhGB9R9xUUxRctNoP16K3YAiWGzYE8FCEXT4hYcn+Wm3OD+IJ98aWrP
eAZDXUaovnmIhnqyd1JMBysH1yL5v/zR2tnmmz6a0qqhYn2Hmp44vTN9y87NThvHfY0/0U0Ytjoi
XGh2/wYmSBwhq/ImccZmmznilwHrk0Yuv831lHB3+ZecpaLTDyFH1gT2T5ToZz9ELxEkDGuH2ZdE
1LfoPyCil9Zj9Q38n4RSGnkINk3yZZfHPTv6+ISB13cMTHWwCtL10wngStUrlMVRo9Wk/dR3SGFK
Fc0vK2qsB1xdumOvW+HWyILJEQUC9eXhz6Kj6bMRwhQq1R6Ly+d0+Bogbcz2GveN20MQDxEEMgNd
HBLPfVMcUf3rRfc5nGNz9Jhm7CpPh0tSTZUR6kt704G9IG1bRXdfjRHLdV+gtk3uyvU4dd0JmNvm
mmn0FyeMOw6DOEdnzokHT0f3KTVVaTdw7MFd7TQX0YDcN4K7XkGqKFcDE+Vr6D9Ga1wz3j272lhl
wiNqt6o5VfNmGaIbBrkWhLYJ/UgHD+ZpUKK1FuTmlfP01RfygTah4FRkMmchiIh0y/VlYe2rJP0N
dspe62nwq9NzXEAssqtN6cAF8bzIutLJO8+B+UJaM4TZdJ8sHP9O5zbCPFPVlcrat73bKpNLEx4D
ZUohGuFZ3lt6yU26Q31Qg51PheCgWe1ALaSLSzSni0YSNwLZ/edCJle9QfGFDUd7gHWfna8skgam
VzpYWXy/dloChoEm/63VT/oapQIuIAZFAg5dg8lU4Z8zDPaVM3aWEUw/gfotQTp5mv1Z2P/rXTMt
/LAMnyPuj1jsYNPeIng9CQXmV31EvjjOBh9JQsA7ikX49Od/DeWUqQNQDh9ct4b8PDoK4Ni8qB8a
eOLPapR0V57srz6NNIdURuUaN5zZiepkZxD4MV6DZNnSkWNxxK8vQA4Jq9V/vqmoo9lUWjhB3NCz
DTZEZJlpFRiIMbdIVAVOIMpVrSa+skBiGWQx5KI0uBIvfnVuabIJxqOiRd/rdD6VQNA/iYW+L6MY
WLDWxv13E9TXlW/76hEgj6KI5FiCOujs2GopD43eGwxjq0OxTVEQXqmDLx+lUWUIEBmV0N8Is3Vo
eYGf9isH+s6ff57fqdRPHIhDKhndNBV/bZ2yYTdm0jL2StNV7Zr2qpIcexP1XKA3Vj3clSAi95fH
/LTe/Svkm4q+xCUGyoc0fagYzt4D/hdiXx3UO0dEiPNF6JAAX+lJP9YlEt7VFh0xIPae4qkoUKZC
bs2uSrdhUiLPKjvg42HSBY/+qPUb2KR0Y73GgfHg4IgMs0tN8+92qWuvdTRYtyyhV69MRTM7gMeo
pCg+isSrjirXL8hccbjsYzU/wk+AZ6nqEm8MH6EjAJ2uO3I94AETXbmvP0tx8wlwQWXiFDoVaPXZ
BKCtO8q6tJVJNHbAE1YtxmffNGGYZrBZHLLZjCqMAfweCl6EtVEcfphJAXkWdgDxOQLdOsoaSM3e
9j3t2Cl4gmlLdavN1m6ngfdzh9AFK1dkj7mKbepGG7poHzZDvibAbG/K2K2+0cZH+r8ozXZEEqhC
6qWznCje2bhqH+vO8m40EJsNAlfYPKhNhEJDPPAQrC/vh9n1NW0HixKWoTEf+KnPu055DfE4sRtl
h09FfizGTBZ3Smkm5a4PXS9dAywF3XZ5zGmGZytgCRvOGLU6csI5OEPaYamRrjNmlpILm2J0/GUc
yiqdJN6A08YdrgHr3ldQk7k89Oz2/Pxc2kFEfjxOU+53euS6AMEhLvMA8qkePxqQ8mE66cOb5efX
AoPPuur8M6nPWCol8el1mB1vPNICS7VwCUyjkYZHiMwCng15ZX8MTuVgXVDDPu8BzR2DMPIfUWMf
9rWvDQ95g1R4DQEWmDPvNMqcQvvhFPgY7HjAqmUHchlvj9R6LhMDLkXXutVDGqAq3pVh9OFLjCTp
qSlIpfl1oyT7mHZU+1J0Dde3HprfMn3sVqojitsRMDXQU6sJbsp0/AlHly5UCqFtqXigphtLVHvF
r7y15wNzhyFb7Lo6HlFsgUO9NvS02ruhFN6kzwJTsuAWGc02RfW714PjWJqQXWPc0kCQaVi49q7K
uYoQ7sTxRUludLXXbgA/lXuzmLSyQg4LjPqU6kkaYbAkYGW/I+2a3trUPd8HkSlb12qro+IUyqtO
GQyhyzrQv3WlCN59hN6oaCpOhSAONahrKzpPYj93Dz5hlmrrmMWSMp7unt4IejH0Kk0l20Xtfihl
lK8Q+MTfPFRyJ9sFbiPfkBeqtmGvQrpqM8NuKAU2vtgJp3cKpBKL8COJVLSWLu/sWRz6+dtsui9T
YEBM+Jnr/vWYpJYMczoe0b6COVVsbLOI3a2VOOKFgKyod7rRqd1tElYjuwYQ1pVne55W/m982rkA
7C3Ie59Nqr/GV3UbC3F8G/duAvOnqGv9Z2S3+irsdG1jgE/G1gfiR9m7fwYKpKuwUNqlzKR75Yd8
dcIdgbc18C/qpObs1CmofJuJ4YR7zo+gDxYV94Hisjf5Xa+Xp3zeeJu+mQcE+CVXmXvexS45BEXZ
V2juGzVi3GE/mPlSCZru1YyDTBzbOPLBNkaxhw5IGKMWDfPEfJYhIdTH5d/yxfKzKQkHyUAcssrp
z/+afsZAwbIKg71Z0iL8g/Op1j1WkTmht+HhlmiQJAlKv1GEblFXlNaVd+SLaafr4mJSDSINPMls
2snudPQWemXqJVXrsrXcI1r1+aqixHklf//i+SCbFYKZJ/617NlQhUbeLPTG35u2XVCvGVNsLfxS
te5qOZqYsoog1VZxEerF6vIkz0YGFIdkFQkNbT6bzrKYnf8wHnuczlQbRIQ2IvpU5ltVmHgmxCKW
TzSBvHvQxsBULw87m9v/DQt00uL1Y/GM6Q3/a20VREIGg7LtHlNYezV0gfUoy7retA0GspeHmofF
n18IKYx8kno6hbHToULuCg3Ff2fvmkieNZNmLrh5YzN6VX2beWl0qJw0BtPv0FESmb69PPwXXwrq
j+zRoU5MlWSWOjamlQun9HH5bOzyNqgKWgZ1V2S3+Jih8HB5sGmf/PU+T9Oq07A2gfsIwD7GLNMY
lVwkFdLTe6Vyqz0UFu2eLAj5ssvDzE7mNAylj6nKBQpEP4s3+yJvikbFPnYcrEngmNT8RxW0zn+6
VVvehicPUnsXi59m1KGqdXnwL3bsJ3qNPI50iqbc6XpaQWcGcAndfdshZWRP0rfOENHsjYdkLUbZ
r1CuNa4Mel6Z0Ei5KQNMQElXgMQ4HTUr1A6NmVzZo79VfEf0FXnmQq/b1wDkBjEw6PFM4rXleHly
l6iacmd2Vo7kVtn9HsrYM67s6mm82UrTgrZpgdONNEh6Tn+PVtV2p1sd1sY1jnK5RDyH3GMXY5+J
vo195X6aPwufK26CsZka0fQk50GmW7plYXNN7SFxUSyOnYLiDF6nbpUHB0PG2iqNkWvr9RQyT5++
ohiWXtl0X32xSQEE7CJNajrUp1881FGOgiyCE2Mo3bcocR6tQZNvpU1zekS558pwX5zbaYtTb+FI
Ta3J0+GMEShXInWXU8TztMh0MfxqI1reNC6aP5e39Nn00n+lZC+ouoAnAi41GwxJyQBXcPqvna1J
dBSJtjw6zUsB72lqNKOWkk4OuQ3Nrt5wzIdGIoJy+Ud8cXeQiAAKtsBHGzx7px8cdW2eZvD6uZJd
5caEjHxv+IX88c+jUFKkikcSAfx0fh1WqY1HVNK7e6sY9HyFRkzhbRFtcv+7PM48eJt2LN0wPsag
skTFbJYWeRgc1F1Vo4wV1c2mFeZH2frFC+w396butXv41aibIKx954fRL00gOdgnVyvjX1xWoES4
kSlMODxA4nRSUx0nxG7kmJoItz8WVY8Gag4glvICDmGhPKAXY15ZyLP2JBtg4giogoCRnavO3vTE
rCLXVyN3H8ZDHnzDTBPhzbTCphyTnK62dwlg5yelS5D7sStoTku/N0pjn6LWhVYqDJcn3+nhrVVK
dgTshZbS5cU5P1sm00GCTpjJW+DMLq+2hg2fg8/b96SJaxbKu4OL62Ax5orvl4c6f/3R3gDbMOG3
4Lras12NZ5/tVKFCLTMCVGA0DvpFCEv3VOGwxRlqtLw1iZgIPhjareshmHZ5/Pmp4oF0EKfTqaRT
T+c+Od0A0oIQYEw+6h7ibeaKPoVqwzsq/fW/jyPoxbHtJx6FmG7PvwIqDyuNYhx7b0dvH3XVOG3i
5eiVsK+vjDOdm78fHq4qnhsOFvbSeCXPe98RblAOOPjsEGG/ES86vaD/YHqhoMznwxXH5t2807Ue
3mAEguUdnGr7SkM/em5sJJ9wDerDVz9GxW4RhJP4h8xDOKOZoiDx3rcS4h+UeOdx8OL+kdBD3EcJ
hi8LLXUQsQtLN2gWiol0dYfcRTVBGPDKetBybNcWZdkl79w+Y7wuZeXe4uRpHfpCy/yVH/vYRPWm
B68WYV5l5ef25DNeoFto9pYOltUq4JYpvrO7PGNfXu7ceFNVyKQ45MyOoy/dRmvh7R6QBcaxPLfr
9ih8xYs2qRJAOVasAbniqk7A1DUSiDnCJgYar0ZTaFcaLPODx+KZE3j3E2lDSjU7eJMUVoVxVnZA
2Fy9rzC920SK8I+xUptPlz9bTCdrtlGIdx3AwrSLSDBmY6HtKttME8mBsgpSR8/g9Zpj1bfB2hhw
1gyD7KMVdnMzII/B84o6RIiO+LIz8U/DATTaOzvL3+YYNoc7DyFQRYx4Z2EiShdTXZD/XstJ5gEG
k8OdhEGwitMKXLjpKP91hFxHEW5uavHBqwf5Hdc6pIbc3toAKtOhIcbd8vIMnS2GTiBp2CRg1MoF
CcrpeDndLl1VWn+vGOjmJoNT3ODa2txE9IG2l4c6+zSGgok3QaRNbt15lqenPSIp+ujvmx4lGY9R
b1Qltf8ktvC/twj3FleuifNNP30c0dMULhOkzns6HCk4PHia7lN3RKOvSRBgbYHeb2qIbAUHPZE/
0ubbiIxK2zwjViKdzeVvPt+ANJOIEwmpAORbbMTT+cVyJo4QEEv2qdmy6xqgSfEyq3TkYGpQBNFC
MwupbJqhlR9OnNvsUlTwxdYWrQ2qIShcNPRDiYDqKGqor1WEhK+dqD2oU9szbiTq6wdd9YYPwcXy
YuY6FW+7SyZF7YC+ww16q9F45Z7/YtPoUwJCrQBcLiHO6Ud1ePxpirQSVA716C41Sj/EE6HCva1p
QWtdnsKvBptIWvDygD+e8QAN2dFOCNtkr7eWemdGFEHhWOPTUkBnvTyU9uVY9I7IkglZgCOefhg+
jQIbRjXZj5po6yUXvxIeTLVFL8Gv25/Q7UV1QANMtI+UdZ1ntxzxSGp62blA2wrju1mU6NXGEeqe
y4EHCtvHMSrsK7tqXjAlB0RGx5kg4Zyk8xRbd9i5cY8Fk4LWJn5PSjTk254+dL1S0boPkSnQ3Dsj
LHoU9YWpfLfbEkVEbxDGXRegXbsY4yoiCjFEcwVCPk/Lp59GXZ7fxe0lgD2cTmEQ13hah31M5RnT
u+Vo4lvURdmwcsKh3I5hhw/RWPSbuoFVf2X5pn/75LafOrc8LECyPzFgs9ueAwJDsVNxSQ6KELUu
y8kIr5FwaRd95lH8x1TMeUNOIUQmBIaa9mgVdmCzjIhYXtlLX20lgkqN2h0XOpHm6TwoKVTTyDaT
PUqeqC2UtWrfOlbdDFsbltM1Xsz0ZfMvn3JSJp5rDrzy6Widq7cO2pvJvqYmfaCfLFZyGKKdnWRA
9FvgIbXb5veX53se1k5LTbccsuA07Fn6b3QZrg2DZe5hAo0r3/XexiIxf5mDcpcPQb4TdqVuIkcW
B8z5rpV/vrrc/x7dmW00maDBiLAsE+yI91IfvbVh2uOijJxuaeqYKOsNZ1Nxg+xIZ0Ps2jRL3i5P
wNkas7A2SHTts1jNRJzOetnjBUr7Mdk7RuoiVO4i7g3Lb3zQRWr/vDzWefFnCgumbJLnhCtqDhEG
Ba0ibV9h1qLo+Utvtb8QyCXq7ZG+wOsgW5pajgbZ5KihgSJ+bKJRQ3oT5opb0fe78rbOjjkBPusN
vJQ3Cu6RPj/maNtIoUzmx62KDwv6dcXet1IetQG/tFSiuju0DbYp5qhd6zTPZ2IaezpSAMUtDTzK
vA6UYd8AWjqydwDckP0kbwTGahIrxSuInGCtWrcukeG1c9Q3ej9C/krTXG3TS3cbB2F1S+c2vlJS
mAU3E6sRADNJnkt4Dat5lunHxI9pMAbGbvSToltUQ+Y8m7rfjohaaWWx0CuZvl/eEbPd9zmkA0uC
SQCWo+rTn/8VKvaIwA8pngaYvDXqT9OPMS5223Iz4GR25VKfXS//G4ryBTc7iK+zS30I+r7BK4A+
qWulm95FtkZALMW0g/5qGXSbOur7K+Hi+ZiaQVGLyu40s4ArTj/PLEEL9rU17CJRFjdOo1ffMyQJ
v0dZPqmytVjohAP2KpcndX6t8KmgFyhaEG/QcIFpeDps5APn62Jz3NWJpR272sKFDJbhIFbUghWM
YPO0w9/IqBJzg+25vB/MLA/vFU9p15d/yvn60ndyp44+Geb05J/+Et3O0sTMFX4JYNM/A0KEr6FS
Ja/pEDZXSqtXhpqD+qzMB3CEDPauA6K6wanEvZWBZu0KN4Dpdvmzzk+KRu4+NdOoRLF1ZxlO2tiD
nhjluENvxCCnsfT61ckNJKbMfHzvKwj4V8KlL0YExUf8z2wCxp4/xaNJE7wKjXFHmpDjSN/lW89u
lQfVQkim1YD2X/nEs8txCssMh0KPrlMlnjcNeTGSvjWRnvUpY6GRpnSMq0V2OGDQNKj/eU2FPUWt
KDXERdyVun/dOQCwgIeyh6eSE0/z6c5JcKwhrgmcXUbrErvhSruDNaHv/dKI/3VuJ6wXLBEapPTI
CUBOh9ICvJnCzsCzPhHKnWagDBiqjjzAy6onyU9xZWrP15Je/IQrI1fl8ZmvJVU7p6Fe2+4sNcZ5
QRYd+oZhFz6j9aIbyJjaSPlc3rBnh4NPpHwGPIGcYCpvnX6iS6EsLUcV/w7R2BjteM4WqX1vqSXG
+PvyULNCHZePybsGoljjdJA1zs6GwJpwMK1aUqhz618mscstFZ3iypp9sT0BJME3IlCctC+mOf7r
4SDNHF1p4PdhjwngzdhBPk0UFm5DyKIfeoEJhT3UxgFBLf9KueH8UjcpfRE2EBWzRecf6AcoxiSB
kPSI+vKlrttohQR3tB1g9/2wjTD/6RdK93x5VrUvNg2pGg07AOoam3Q2rQVCuKrTBt3ORgzrxcff
Rr6pRGtIdErZ3uDD5L66nimfYQqIV52SIQp1bem+NaFtoKqoRPohKLCvb2rIPFnkQUgs27B0/i2g
npafLu1EgaPFzp6bPXk+PkIqbOZuB7Gq/w49Cs2l3qbMGFUJ+g1+Wt75TtjhkaA6Cxym3CuVuVlA
P41Pn0mjFz4pGcECPt0YkYfAM/L+SDbrBS7aaTshDTK8Y25AVmXBIqG/3C98fejbfZmn0li1TRFd
q+7On2DOAPVBIjzOwET2nxcIRd7nXkxGdqis1P5lgpZLbA8hLsX0jrbVNv8BxlaeZC1QdnXMrLmp
DPL11eVNM9up04/gPqOSTRoII3Uu4KFWtp3quQu9yumKte91xR2Tgp0yRLclbzZ+XbJvbi8POrtq
PgfVCKeB2BCC6HM5HEKOipaABu/OQ6AZNv69jn/ISoXu/Hp5pPNSB98HSYKHEWiqxsV2utbuMHi1
OSk5VWVuftN9CsCY37mjv6ZQbP5KrYZaI1DLptjFo0eiMYaa/+rKKL0LePowOEFAbONK5MMwmcWv
HAm0CEOjKz/zEwx9ktnSTpikTHDNg4p4tg6+zAKTtYoO1MnqX3rhOLfS6tKPgDV/B9Ppf9dGvLz0
qHJ3ApTDmpJGvy5cRPeKYii5SUHP4b7RGPjo1q50Aeqr+kpPoxT9o0wVvzsntzfugL0V/rTksWWK
6wKGGoWxpJQJp9jqvPQbe8wHVAAcfDHVj3+3nNEPSVcgXytGIVTuzT7AeSLX5cHOdW3fBolEpdDD
GN3HOrla0KnQb3t0f49S1MNtNKBoqYlJS1Mf8LRx86o7dFj4ZEtH7/w3C533vRP47jdfZP17A6nj
wQck+FLgN4+pQpfqaHTndc3TKzHX8GITB5myJC8MrXSLHx6+uUkTxG+VyIwbQxsyuTRC2hgr4Ib1
S4esp7ZM9SQ+2E1AQXFEhurOBML7HGaGfj/advyj6gxzH6jaRNqyEnWXYPEjlrFSiqc+RBZhBQqR
7Mam03mAiaTudDdwlpTQvR/CCtIbaIj+XeaH3iqztBphaDU6AA8uN5bTymeAf1275FJ1RkT3EDSG
7xH9RH8gDjYJGX38Wx/AHBpWU2/KqMa8OHWRskeYD6cmpHw03b8l9ezQZmD1ADViASkEha7Lm/CL
U8k9MOXcUIuoQM5yO6PxkTZQ8Kht656DQPsa4aCgh8gaYyuWXQk3ZjHAdAeAbgBHrsLvN88Ah0rd
Kg5ahOkhH+LufUy9TF0N9Iy0fx+H7iyLQkWeRvUcdJlIiw2UjdlhLAzMGlTpTBzfJi7lv08ftwwX
KTQpVAvmvO4itsqejn920At3ci02+2JbKDmggtby7ejKvT17w6bpI36i8jjdotwYs3tt8AEmwckM
D+5AMLf2TOxux0YY3xEVR5BSjPATHhDlKSnTNpr3Xkdmdi1InQVY02+gFgDKC2o4fLR5kOp6qOpm
FAQOZWU1uELY9XZw0BXPKoTeSolXgzom/aqT8moF+6wEOnHfuNLJO4CBU5o7vdYpwcAQMphsaY/N
OgfcvI4yF8/yrNHve2n9CNvxzSWM4W4Pqk0s1OzKAnxxWiza3fTUUXyyz96woJd6Q8ECRFtqIaTK
E7JUHKv5VaV+fWVnfbXWDkkOFQKazRRZTz9Wy6o2NhwfWVM9i+jO6ka2TlL9P3hj9gcNCg8BViSA
PPbJLkvpul++F75YZsTrwKgKgsvzzkQ4eL0JHhSLWZmhtIujS3+D+WMebrAPKP8jN4rujVh03bLJ
7PbKA/7F4Og+kuNNCDjupFkQD7pLpg1g5EOagJDbZpZnoW87YlED0g8DvjGpH2CN6Brmpj1R/uVP
n0XU0w4HTwCXiICaoz2PqJ06BUPYqDFh8YC6RqV32MpgJZP8kTBfH51I1ldKUF9sK4rp1D5tgkNx
llMHcUbNMcSXWPMRRm8C0/2JNRZ1TZQSxyuSXV9cwYxFffOTzgDc7HRfOWmeWbAPowOuhI2zadXB
82/8ylCT/8c0EuvDBEN5YgrFTgfqKsWlhGYGh04GySZHUNhAIp7MzOqweQ7crlpfXrfpH5xFUwR7
oMmAgVJJnvfDQd50UYxe/0H0QllhxoBNjlLqt54CZC9iT5Fw6P+KtJk2y8RHoVhpf4qknn5lhpun
K/w6OiAAbEDGJ/gB6Io5XWIF23//vonKQsBOAE0afTqUVyJSkjeKj4h15KzNyutgUNQ6MCcThUA7
RwohxJXg8qAQH7+YVjFdt9TCQVrNb13bkEmBkiWxTYsdlt4P974m/+M/9qNnbKuOfKntKUnn4WQS
3xydptEWvETtotG0X7al3VC03cZuvh60ZqvBxhCQ5S2tjJaV60EFo5Fb58OxjXyE4UvnUKc2NGsE
8nMHSzHVW0datSsUK1qllWXhqFttpY2vQ6U+OYmDeZ2OkD9h/FNadDsi/gxf2PAoWmx6Bu07UDRM
S7FTT9r10IX3QYwxAXS5DdC15xpXpq40d30UbSu8JCf1tC3q/jBC/P7YuRT+s/zDj9DQGQd/R/iF
+2X63xiXy6APHtM+fy6Ldrjl33hAuA5ETlrwE8aXcbQeiDng1uqr2Ne0APlg/QDw7562fbEbImxD
MzndX1PQFbdYFxjxTWqXf0ToPOOE5uF6GVZY5YLE7EWxDkps8tJW6xYi1da21h6cTsHiuPfwtkVw
pGzo6xqPkGd2NQgi1F18d2v01k5xlWRpF/0T9Tx319n9EC5SJcEFNy2GfVKX3vdKSW8rdCJcULQI
UkbPUYzvCvJg29LDE6U310qYHTR33BMQH91URTi7zRDqLPF7TerHMlM2nTMci4ZaXBA6i8ZSv/ea
utV6ATKhGt4Uddz4aKo7Mt0Wjn/b2uqmaod7Ny/2JrTKRQ1wocmQphna7WiHySoytb1hDS6S2TV+
m335Wln1JgwNLGgC9OfSYhEXfnHwFWfZIlC3UHz9KKm8LK1EUW/8QP+l+nKFDrp120Xpxiz4pICD
qWAbsY+50ctBLtU6eG7yIt65er4HhnIjYH1kIj0mxvCtz6nwOV3004vYMromP8YYAtZiiNN9GLQw
dUR+65fmj9yFtuPhOGFDHDalteqU7LawcECorJ9lk3wL0/5OyL5bdTh2htKyecKCZluZ/o6SSMV8
ZYc2rY4SlS9tEC8ytouVrKxlJ71D3dp4qcQbM8VhJy2qF9GTEBWNf9MVzpIgewPFKNuDSHwFYXr0
QuMx8pACtziYYWq8IevzO/D8rea/lN74mGXKrgm8BwMeGJatWjQscLDft4nxU5jBxuuMtd/IaF8W
7q1iTAaRAtvSzO7vQqxsWjf9rY4Wi+qMy1a3Vwb6xb3fNss2wN9GaVGQ8cVNlbRyhezFqo3rDZrD
sAKyVYXjFw5mmroIxmGlN42Pphyq+cGA2uxYoDAmBR5zCH/76KHLZG/0P8cgf6gtfc9fXOmuvPfD
casmBXY22It3abSLu/KPHKodrknfx8r4Zkp3bY3Fz6Yvn5xwfI2E/pz7wQ/D7Bec8sd4tJ6sxvyF
+cjKIl3Va/UtQmwLjzbcfhplYzfIkrvBSlXKB8tHjghEzyYv5dqI1bXZILsjxbLwxXLUkl9ECt2K
nt4fdSw31MXHteql+8A3jxkuc6QL23wsf+a1ftNX4tDmrb0gqd2A7MeITEZvEoD0lnRBO3qYo5eu
+qMUtb3ysup+iJU7GRr3KR6Jq14tJVL28Q9Nb5+zMHjrZPwOAi+Dkactu1pu6xhD3qxZIzC4kh7s
eX3AWaMJVkZa3RkdcI5OfLMiPV2R4N8blXW0hswnb4++I2GPEkCuLjVnZIEyXNkbBJoWDWQwI8TT
VrW6YwKaaaVBfZSqu/cCSsTYPr2OVnioMFJZl5pxryT2shDZNlIQZeWC6RLjQ6vzG1CLeGQW6Z+s
aQ4Cm8qi61mDcmmgNmYG8uco/SdVK48p1vbIWZbHCCOOUHEOgVtuHdHGXJVYd9viQ23cJ8O0UEtC
J6VokDRN7AHLJ/UYa7Co6uwxisd73cNCoVO20pGbeirTj9lk9YRknpc9y27cWU5RraCU4oNjdXcq
Cu7wql/VAYMZxQj8jYcVhK+FG6gQP328NLQ4/+ZZ9T0P/YOi8Ozm7a4VGvZG+rchMj7gXm7R9dp5
COM3lb3Ozf6pDbHZDfEHUrO7RHT2EkG1HyD3b/Jea5cGS9W2ztLusDOsY+wC7HGfD+pLqqXWXR+a
qz5Sd07vPQUK85HI7/3gfmSYGcSifO9S750KL4L8w4MK6SV1/Z9VPn5DuOO5asXWCOjGOHWbL3u9
E+u4QisYwf+VIr2lmmSvOIphSDQGCzePgoWSmGz/fkvHcacnyp/cb/2lLvyHvBw3VHSXWmi2i0oV
UI9b7MhNp9sHEV6lGZYQTRVgKhb9hq24ocK7IobIFoVsJGaX0S2yVLvAsjCwoZletYeqww+qy5d5
6O8dL9ug9bhGTOfYAg5XBHerrwcrJFZeaAYuVHpLvMrqQsQt5r40NxcyFOm6kdZTnosn7m08FPpd
13a4IXXK3oSy5kfuERpls3JQMzPjlvzFq/GEb4+64q15Aj+ADrx4avJO17VYcEXoC+oUP/Foe8mx
aAuG5rF2c6x9rJcUkmiDF/SQcJUPpn5E9thcDNNdDJ91ATeWelupbNpKOURK90ib7hbcxhvKUHeo
bOO6kenvOIpivs3jozSpwINAJmtYsisXF7tN0+L27tBRL3kEfO/Nae1j2tp3ZResfR9ROL+9M7N+
3UsKaR5QY2qa5jYx7RehjPhde8XKKzF7LfH15c1ULAkjnmB1UfrUcCcDLotEvapaegFdv7HTcath
mF7VDUIf4zp2xF6D61hp5SJnC0dG+gHZ9qYOXPyz9S5e1Gp/N5rcyIig5Xl5Z/vVD9dW9k3nrUZc
OsYieFBT4S20Gl1UFxJnaQf/x9l57MiNbFv0iwKgN9Nk+nKSquR6QsjSk0Fvvv4t1p0omYki6qGB
HrQaiiQZ7uyzzQ/DlXel4pOMM9G3Rzi6tQ1xCoS4d8VA0jEuXWU6bXOV0LHZ+ulp0s2HKiXeVyPi
mKL0WRnTOxuyA9kQ+TZiraiN/22MEfcawR+SkXpvtCsPvexjy75lCP8xB3OwAoAymDMo5MV+6lWD
6A7tBWbwby1RPKGnz4kcjv5YEDKnPbR1c1eqzotaVfdlMB7aoCR9RzSeJfVq4/jB2TCi377QTm3W
eemMevqN7pGXuG8y0tWc6Lnl8kbn84vK/aAqOonJUxdslLgkyNrFWtXoVgrFW+2DuR6nzUMPlNp4
AdeRQWUME/G3xAX06glGH7mzxLHtVD3SsGtM4geAqnZb16pKO9YmPW0OFH67JLhVQVr4ltJQodNN
W+eyDrHH0CJGKA/PCT2DfmvkWD8/VBHuHCud+yuJyVxcQZLAsB2EnLbvYiRflEwjYu5JAnbTBkZz
72OeaFFu3DeOqfU7rCKmL6KwOnXvm4ki/zNyQIk918442pZq3CUrTiq3Wgsu9lOwRUhvtqxl+9kn
XcwQuM2d247rmI6RZ58q4xbPQevBBuveCfLgPAMwbJuXUeVBAFa3dS43xJ8WHzCC56YPw49Y+WmN
g3wDMXIgArhAgJCWrqxTbd+UqTMG0Vm3JUnohe5PHwynbMiWCk1L3gmuowbbL6crfT7TykgjGpPh
/RCZA8pLy5xO6NyTvJwdQ9VHDV5sZIBNQfKU1qI/ToYzHDMqg5WO0lXBjxEbTTRmCI4sUEYXLcU+
FUbac9Af27HhhKAgxDfNL/p70Tf21nQL53k2+d6/Pf2v4CFGnV2iAIaYBmh1Lx/Q6MLcTbuOW/So
Fu02b+jSQ6i1fpkYoNmB3gwr6+0KHdLxu0fXCrSpzythUffH7ujrXWpAYzfz6FhAiL2TuS12YTtN
KxDDrWezVfgddAPgty67k6D2oYhcEZxcPQ1pj/r64G7aIBX5oVSJC91kgDfjyoy5Qvt4Pn22FtfQ
cc2Uw8sXGvmmXqmFH5y0OG0ftCSmRZW5nfOpRsIguXc3lrWzx6y7V1LKkxWA49YkgtUG1gnuNj/5
5eg5fhNuBX39JJzcxIqZjKphap3n3B+/m2GWoe+tzJVe9PU2zhzC4hioGJY5RP7FI4uRlAYjscMT
EY/DCaqlCo+YtLsSPvQ2l6RruSPQqjNl5ec4jMotdLvx17vn8Sy+ZBdzYNEgybh8cP7+mFCfKT5J
odv9pm205NEtVbEXHdmTsCK1le381neGlDG3mubJbC4WDiLx0s4CGVEf5dkXXCUML1Nzx5MjfqgJ
kgkvRzO0k1Wvn95+1BvfGHOYmVPO5QHwbLFRwGAvFTtB/c89APIXmc165tv3STgIeG6tdUrsyV9Z
tVciQUhts1En7nnzhkzP6/L9ZirOJxnEyRONKvMYY/CWGnbBHdzlHq00kzeA/m8HTGU9wxDpD6Nu
vlZ96xyclnoQj/saxme9ZmZz61WghUE5gkOXyyF2+asQqlQq1Qg+OugUQdec9A9lU3KH6CH41GEy
csz498oauzXfacnPSRHsKeyci09P1AlKESMPTkXQUTqhKmG+i+SQEwG8r2wxEbRA4WpHBi5S8M+I
kc6TlUV3a/pBWgfBfKU9XPUE6Sf1HFfiKO10OvlKkr1EecrrzpHvDzKa9mNnDl7ONpyuzAXj1lvn
fWN0zLqBVaxdvnVkaBmFmIXjrxjUJwoc4neqyCcQt2jY+ra2Q5jwZtB9iVUWHdIfWVGOL9SCakX6
LOG6JxEFxUecepxfRaLGxobqvf3lxz3VSkgIu6fjjvpRKAQr+6L+wAE9HSwMhUdr7LONY7fafVO6
Xx1bdH8jQ8UkrbZ9+AJAY0Wx1ePIvss7J88eExu7QwpZYIBTgciBkj6f/PTEuZTKO78dKGs6w4R6
N479SMSdXxK8WNU1ueHYZvr5nR3Yg3Evh9qoSQlPCOKWtR1pnwnxs4aVhX3raJwpybB359NxCfkr
ZigabUiD04iXimcLu3nqWhMApR/WXC5uHI2vPDkkTxBnr269dW+InO7rvGXH4xzYXD1ItGz7tunb
I+bd7yShz5xYxiN+1eXUZcovpoxNEGJUGEwZ/MwKBFFaj1hdJ2k0V9staHq9TfUwPMQ98ODbu+Wr
h9xlI4VONnZveG8ihboKWsl6gudH3/BPfYE51AYGIgx8zJhIfqwgdn6Gz1Yanh27FNCWUxTfBid2
vqZWGTm7QolroL4h0auD1pR16kkoGprnk/5sbFQnqjDpslAln2RfOx+sEItbjJsz/2Oj5c4TD4wn
rkNKMyGTjWGsXDWu1iF0J3Tx9iyZhO24dM9r6mGqDTcmqict6hOR45ht0zj+LqzK3VDWJIchrd9/
L2dQHBX0efnTRpl/1D+URM5VFYuDNDqnZnIfF3hiyciwCF7XNRofZneXaYP9In098iBmrVVr13vv
/MzzpstV1aaMWuy9GNuXkzaK8Gz4cbwN645odjckSIAYp+wU227iQbcXT1Nfpk9TMyAjTAHT3p5T
Vwt1/hEUTqxUCK5XdWuWprZOFlt07qYSPC8kUBi4OS4Puh4mv94e60aNNg/GfVKD6D6nO1y+8KrJ
Q+4aVXQeiJrdGTK091hL/Z5aBapO6Gf3vrS1xyiy/kPW8mUUirVJHbX2IlftdsFYtV5ahsCqIqlW
5t+t1+BS1MJfhoxIGXn5y6IJdSSVZXjuco32V5/neOWouHVvxjKOV2rVG4NRH2km5TObiaktBsuT
qJgMawrOvqV1T50Vaz+SjHyRwM6n55VXPu9Giy0DRjYteziuVJ9L2m1GVnhaQlg7x6ZNzlxlfVem
ZNyNiV+fs1oFXMwGfzvMkdv1VDS7iB3MC7HiJ5l3lTpx68HZt2YLBGzzsSi8fMvEyE7dCK3v1Am/
O2ddGz6Dh0TPw9isZfytDLUUclhR0ftGOkZnH1XYFnWz8t1U08ZTST39+PY7nn/18hXj1kUrltqB
KbTQhI1TnrlaBeBOzPX41ARD43Gkj3jFhImnN5Kes49nmEHa3YYb0LDC330lBlyNT5ubmctt9kqz
ojZN2cLnj85M4viEyN6in9oTas6tdjeGZP9y/7Z2QPVf296EyEuv4hCHlra1rTE4Y3lWeJaoWVcm
iyug7es5Gd2Ft9/S1TGtooVHt0eGFruttjR60XqHVkxGtHhGFQdDiqzjOiQpW9AT3tuJ8e3t4W7t
rq4xbzeYBnNIL1kOmOJ1GVhfeK46lPMZCV5eM1jJoex66zhGIJXklM07rjqSzyVIDB5cZWVmzPvZ
8svAB4QcxZ1hFtdfznfA/hqbliY8FzQr0g2m86LbV4UM9BX48eoKrTLtsCxGseNyoiz5Z+rkZ00T
g+UiZ8aaKGztkxMV6QkXKm0ba1H/O+5LnFCUsV5hrdz6rNDGVYQYNhlwS4wgwM5RNKUZnKVVleSE
mA2CsETBY77QzM1QcGV++8PeWtj/Drg4tIsGN9H5yDoPsYiJn48n8St26csEafnn7aFuziFOaH0W
faD7WyYDqVEEcusngjyQbLa2zrhGlUTE6z64QAcTYRvVduZlVsiOSsb5HOW+lurwCpZdTiK+LRK4
2dcVgtsS+kmgxeMIjv+WQT/sbDFzd66SBBsxGHQZi5liQi44DGL1W93rEeHldbBph+6lQfOxz8VI
ejvpdQfLj/w7Oo/C8+u68sIqX6OkXH+a+ZeiDWQezDX94lwrTKFrtUtokdvRxCC0hPDp1Kw/awmO
H29/mutpx1BsuajULBRzqn65siIy3zAeobXU+mb/e+pp6u/ovIcn6Wbii/Q18krfHvH6hgrjjosp
Oyz6KkRAyxHpI4RRLrDkLMJdrNg+9hyjuktoeBxJn8t2uDG+GwOb1zUAO/gXel/yli8HxX6xDrFF
FCcwKAkHIxRb8Kl4M4loOJi4DZ8CukEr6O3Nd4uMjFYCip0rtVNfql2dCyU4g44btC7TgsQr6OyF
kbU/HK1Z2SSvj08cOmC2odCZNQHLS6ERdlD4nT44lzIMvIJCfGdOUYv+pGyLrwXKBCgkY7aXYf21
L+s1WPzG+nKxlOA+wmUMG5QlbCzwvhrsmoOi0HtH0Bxo4z9G7BiPuAqnd77q1Hfk/hWPCU544WNn
t+mzq5s0cFqr/ZiT+bjRirRINy4RgS+VokJlSgLgEtyhzW9qE7hrLlfX9h5cUjnrmRCQ6SD7Li4c
TSOkFekuk98ilm0DbXvEoZsxt800H/ya1Ppp29dTlm2zIBlsT3el+V+mBuqz9HMz5P8YKwXMuOk+
ZIVRfxaFEkFNLkuinmyDUpFzcWzsXZINzTcCJppyg0lPmG1nwZvXFm5jrVwPrvcOvgLFGKazuCuh
xbmc6X5I4ZsYSXBGYp/uVH+MXrQA5twgWuvdewe4rsKZpc5hdmwTi6EUI7cgHQRnMrmm+0CPxN4F
h9ljW67T/ulWXQNez/nLLZxNEaow/yAIo8a9HFFFJZ2WluufYqsN2ofaUEOmN+YsNAz6JP2ZJnPQ
FiQXMmWE3Y5g3ghELYQcZYnrD9icByqUwwx1pgeiEe2fedjT4kR835abrg+maetPpLFve6vpo51I
WziqfdjZARFz1ojnkzmHLAs96z2ji91zq7QUtFj+w8T2yzHDwiDTx5ZoXGn00KPsttu0YjLug17C
NLO7yPygNJgBkHKnTM9Nb5W6RyBCFXhG4k7VzqJUxRPLacv7IBPB35RonG+pDPMnekARTZ/a1aZ9
Fmv9i69gduZZCVogzIzUrthblh/be/yO5Sc/zqunQC2sHELLANmwzHuJqVVsFV8dZWj+htTIzee3
9/br6xPwM11bhPSYEpFic/l9QL8dvgXWfKVSFsEGGy3lQLPX3BZ5pR0kNJtdpZrjXd8NaxnFt+b9
rEkEf0WeSDV4ObQgMsCph9Q/+VpSPqrY83/qpq7ZDVhYeG8/5c2h5jKfI5MdV1lU33YFrmhh3nzC
IR5uRBoVR7thKMjAxuntoW40iPGKQUc/+6SxzpYk+dam6dngUHoK/NmszLbE1lIT7CoTppCrd8WM
W8Kz8F3nMDk6wgAf590qY1N7+5dcX8H5IXSE6VVjb0Xf8/L9otfrTbz8/ZPMiulb3NLAh7mIPGtl
/7pxV5wDPJg/c0QmXcHF5QeVCY9mZ9GZz5kF31jMpbJHXF7AKQrDWMWzWZMOt7ZW+0RoeJvtG/Jq
i80o8eQ/vP3QN740KMasG52vDWCVlw+tV1qlB43OvbXuw0ey0OIfllK0e8eFjPD2UDcwHU672WMQ
jTtOseZ8m/gHRGuJfzAjqYVnrOmwQ/HD3r3H/wUHgSQCAPc6p/AjPJVHAMusKTkoc2gYz3kOvu1B
FrRxGM3x3nRiU2s9STZLvx07rU/Wfui8iBebMFg0xREeOLySZZuhmm30RGMH5waWWPsZtKd8EPhb
1V7RUyyBd2RlsylKdgOPatX9AY1qZgepabUm7r41KVFAc3SDJHOFXVzrrEYZYw7Y4JxWif4iZVuL
TROhFlx55us7K9UvcBtSDdorXBYuvw3OEa7SWDwyxgAjmcnBmB8QEPl4Ek2V+N21NavB0vK1mMAb
84/2PxfI2XANT87F8w1J4TqhAs4nzcL0zK7FqzxTiueRfsOaeevNhYfBJaAC+jXMFuaX/c8E9IPS
6CoBjGrX6ohf+CA8rMvDXelM+hZQUdkVCAU8Iy0iJMZZ+y1i9a0suOsXPQuXodAprDYkHPOf//Mb
At+Ki9Q0qXxAlOFcWd+RT7oeWev+hhuZtpH5Knp9c0xmD4cWXFKamZdjtu5k127IIo8KVzvQO+y2
nUOhpUE9/zZMg/tCVHr+6e3lfqM2IJQArxLQDEgPS//SuFeUCd64c9Ly3HiIBys9TpIn5ZCetlDz
6pUXe10cEGf46uzJimXJLB7SHXQ9c6vOObFe4m3Z+yaawcH8gPYTzrwKkbLU+2lvD3V+8i1RrCyg
64nM8GAq+OgadMiXrC5MtHqMfEKX0CRAqx7q/qaRQ38IfCNcacLferOUlvP+ROsfDdDl5+Shgj4t
MveUI90LvLayRmiqzrTF7c7curVSr9Rd133w2c1o1mJS+tD8WCbt6lBIuI4HmOW2Vowor0arbMbJ
NjcMKMB543iqFXYUnHG4Baatd1NlErxqRtWB9p79sVASH4KNE+7enmOvxfvlTo2CD50Znvy06K/S
x30LhVJC4+dUpBahUSnOpSE/D/Bfak/AGHJDbLK7iYWMt4htuqPth+reNdqJyQ9Q0yJifnfNALaG
byNlomqx1Bfz0An0WI5Rn2LsppuP4NjF/dDYYtgasjW/W1HQr7bm5wvD4i2QS8DGTRgFl9Nll6A2
ReKn/oQXgFuUn3o9iB5TLW5/JS3baWZFEQksQJ856m/Itxs954De1tUYPmZhseqPMD/g4tdQG8Pl
RQkH0rckTVRKqvpC+slZoPCwTiJz0BkA6VZrheCNbQ0mCDMPAxSOxuU9qic3MmurPD0nbSpIEnK7
gHSCpHLLjRT0kYG2kuBpQl3bvH+xz4JrF/gKfghW75crUABlVkobp+chGJw7Bz4hNFsl3VvKID68
PcWvCw6WGxax3ERmPdyS94IXYUSUOSmjitpGD9JptI9FMcVfFC01n1O3H/82vexIaRvUYaX5dPP9
QjMAO0BCCcxz+ZQjeNWEgpYPSU7BpgtxWMf9KNwNeTh4uq8aR6QF7zZ8RZVMiiA+ZdwJ4HIvls9g
lI0eGwnKTQPmlJfU1V+A8fGr0PP+29uv9sZ9gLFYM5BZuJHiqXn5gARPpampxck5UWJ4HTVwR0Rd
fmzMSR7MzkaOXU2WpxSD9hGafXsuW99aqTpubOaznSfD854xu1lcwMG/NUWO/AYp1I7n7dRqNw04
OG+kmhIJjw9wl6xUILfGnPHQOQODnL9ldqEbSyPHCCI+Nx28nbPMOFE3RWsZH/TEt4q7OB/CNc+p
G1AUljFgKRzN6pxNsTi1ykA2emkMOAeX4UAyptTzLxXi9MJThlz3N2WCaHAT95ni/2xU5cPYIwXq
QqV9NgaRxV4to97eYEtePkOhKTAH1fvylCGKSM5mZSZfmtRVXhy2PHLZldrfB/wtv6SofP3QYrX9
ThMryB0QAHmH0KdnVsASCYgqSxgJLhCnIML+IWi4OEZxiWN9lavv3W4YambdzRU50uYlRcZOes50
X4w0F7TKfmnUaBoeWj2If0noad/fXhVXGw7ODrS1oZXN9Q/H+uWiKDU4BRZua6ca/8QPfVWH34dh
pDoLVfU8qoP5vXf6wZP+0K485vXIs1sn93KOT25QS1uCQZaWnuUm3j2CCPVzGEame4TdaP8Xd+Gs
RQXV+RgTw/4jxC7x8PZjL10bX7+nRl65i3vjfJgsdjs9R9Blp/p4coo6jb9o0HNd1BNTVCW7MMPA
h1zAIN7TrG6/g3LKbBemiYXpUFyMj3XiQo3R3N63Vl7K9SbFx+cAgEPEEQ1NevG72iayDNn5/cnF
06/bK2VWkQZgyGGjowMH/xOyqvaxKwlXNbpmUrYNnN9PMGId+7+339HVvjFPCQIDwVxh4F153XCl
x74iZGrkWtPthyrOt1riRN96HyP72q67levd9YSYpyDoEMlmNGiXdbg/OQjq66Y5jUCiz50SVpva
Ck256dRm+kQ3REG1IgT8C73I37sv67gHIBEgWIsXf0URx/uOagKvgJOJB8V95AbNM9fjsjuOGtjr
dhg66Xrvfr0AYLBsZp023fnFDokzalokdTQSK+aHv0ddRbIix+IcNLHzCHK2hi0sfceY8pAI3PkQ
wGCJu8wCzJS5ZLfpYPQpuk8YfFo0urNTlLp3jmiJJTdFTHn7XR3Q+SYc25UZarsSZ5bNONIy/FLa
RVjstHaM8o9ObwTFLk+p7LAULexgq/u2Oq6s0nnzubhb8ou1meUNpErPaZnaoVdGKaNUDmi6I2tb
FF25jyPn65T61UqffL5nLEdiGwQVIyAEwHf+83/q9DqEfOLm8XCC3IJNq2sX7YinmTKpK/XC/FWX
A9n0QmGWUr0Cjl0OhD8ZNrFI309FrljHXsbj3uhldFe0ivvUyETCLtL0r29PtdeS4GpUhPsK2x07
y7JkQNXVjLIsx1MeaVoIGVHVxw9laSj+PTQEbfiKZ/tketMQ6dHZUtPS3RWZkX8uENcNGwuPTMIn
WnSZyGtdd6OMGUeEU9Zlvddpdsb3itTaQ2EhBocx2KrfmyyuxienqQJtZaW+ku8Wz8KcoC+HJQbk
uCXNsmbOhDDxulOLrUv31EPRUDdlpwzuA4l7RvNoizGotnEc5ZB8qooKEBIsltC0MYS9LVBIYwJV
lcQ0ShlAji1CVBofuwYTh12ZKu7XPiyrZksuRurQxRVhEm6yMOCCtjFHM9bvlLrM66MZ4bx0dBN6
g17R9v3wWfR2irayNXxtZXre2IpB6WbjbijZqFgWV1coGnXdBdVwcke0fY2rk8DXa9l+CuNgG4uw
W7kr3xqPvhonEFsyJN3F3tTmgZq7VtlDLYCb8i0YpPUlhBUGBuAkqjy0epIFx7cn6Y2VQaNlNoAC
KgMsdy9XRkyDF3HB0HPc2LH09LACHsvU7sMAeRnmEocdev2hKNYYYbce1mUfZkecWz1Lmlbsi3yo
Ats5TS2Q57mwXfE8KCqZim1vydLDUG3lZL1x0oHowBLGKegVObh81DK1q1DqDXltUvr1/ThxF9xm
0GdTbBIKOXlR7vgfS4niAr+IzngvVgcbh0KIemA+EnBkvRxebxN3qNumPClSR789DLr6kPYIkPW0
0j3Lytecka57Aa8jvuIEiL6uvi0pvFWdREN56suwOlqhSLdBrv/oInLiM138hVz6FayjOituN+7E
kBM2MXTtTreCPkf3nBZenhILkmYO/hRvz7vrrf+1zQZkSUeKem9R3XeVK1mxTXXCoiRoySmOLHYP
M69XO0HXx9nMAqS4hpBFI3lp4pgbVUmEpJ2chlT4B5kF2lPT9MrGMAHSgknvvEzrlV2uTtl9OLg2
kUW1sYkC1cRcof2dWXH82epcbPFydS0g4HoR0GN/zS96zSpYmsejLdTTOA/SE66L8ZG8e2KBI92O
N1qjaDszjbv9u1/7bJUF1RXdmg4GcDkJMzZWo9RUkhmCQPuT40S4byY9+Pn2KDdOPsfm09JsYD/D
bXUxTJSkXS2JADxBfZOPhKSG5WZE9IB2I01DTCZDKLdHbINb/b7X/aD3RJFCpCkktIODZtTOz0Et
wy1qru8KZj1PZV3haNFPOke1kGGLMZKs7HQXTUXiY/OSOOpR1qtSrBvfB6yP+zhUbPearsu1eXD8
UMan3CikN47WZ4WWGDIUY/S6rlqDWufN9vKQhVqEOALcazbjW5bvaDfdno5JfCLw+IRXkEIvjj2q
D438mGVR9oBRT+AhEg/+A5teKQSuAeiZJkZ3iCRHeD8QWC/nBg4TMsvykjR1RPrt1h8rBIa120/i
E5T3zH9sJjxpUPjb9DFscrWcDzUk3v7TmOUNzdVWSZ5NsqWJEKrRz+wtpPvdCkp+6w1BV+fcwO4M
V+3FEekaY++qOaEnsezAeMfQtoY5P3vAJ4TmVrMvVcTdB+aS/dNpcrV5GUKxqku8saXMrPn5jAZj
Qatw+aaCxlSmzjdIhsKj1fKKpLPLT11FCGfRtZq10oq4MZrLFZJDg8KZebE4ONTO6FrdwY0nNQfl
Rxc0wd8Ay5cq8fXt2+v2elPmHJ71lqxdmjtLVDlQQ6UPYaefbBFr+ERoU2rvGycP7JXd//rWAawz
2+ZRY/AZjfmR/7n4k6yVT43SoK6DKSsxICm4e6iJERoeTpHFT9Fp2riZoP/5794AeZdg2ZwIwElX
Z+LEtKEp0SoI6RSfUrclbRxKLreRw9vv8nqmIioAUwCNA1Lm3nz5iKUacV9PNGR09EmGTauYw3bM
YVXkII8vANvyLlJJnKG7kf3X9Xi8rLzjxbTh6WCj8XoBIaFIcre7/AFh2BRCsSfnaA0TsfTuGO8U
p3a2vlq9k0z+OhTgASfK7PV41UDHVwmJqJO5R/ZqzavcabrvCDd8GHixn4omW8ORbj0auS8I2Wa3
6ivMwvWNSqV+co9tHqa7HlhoW46K/IicYW2mLqGh12ej/cBVlYoYlt+ifq/Y/zOZ5s4xwD/tPgz1
FPyYLcaaVHs/1YT+FqTIbTjFMhh7AX7Ck6x+vz2XFsvlf78BBBQQHRYokMLlp2xzZm1TVM7RcMQf
4EjrTJVED70MbW/Ewmun2oX9/PaYt94xglyuZgw5M0oux3TCzuFPCuc44TiyxUuswt8lwvfXl93K
UllczP/3ePMgSBNp27uLmVrUrZCGVjvHmEYiZGnL1+9cvQaon+Di5I3p3rVZ6ABFDGtOsbeekgiK
OVeMaIgrwSlkJL8sC905qqVeH9paaQ9lZlW7mt7b+zbX16ekuwSplgqaU2OxjcddVDWYSzn4zunR
z3hIjb8UX9Hu/Z/NomH2aiZJs2M5VYLBHVUrcY5sMPYJS+58ow26wPyw6P4/D2SiHTMNhDaUcJcz
JDRQMtUdQ9lWYZueE7mJpAFt5tnK/FjcwuY3B4aGChv8bQ5pX8yP3pmqIornuNi4TA7OoKcHfA++
luS0eDKd1OO7XyG1/hykNQu1wJovn6sKG3twBs0mGkFkRyUttAdFDuU+i9w1QvmN6Te3cJn21MHg
vYs5MQ2xyl/viiOwL+g/BoFHiY3DI4e0WLmT3xqKLZPJPsdtQs25fKqpzcfJ0oPg5A+Ga+xEJhNn
I6e2dkjeDJy1vvHN4QAyMKRBIotHxuVwZWXrk+3HWAmMgeVNujF+dAQ+Rkoe6Sst1JtDzQkns1v+
zCq8HMpW4gmUnIRHX1WC/Ujpcxe3VfE00jdeQYRubMSc5Fw9rZkohinK5VAZhJekBJ3H4FFv9WOB
59wfheyK8BApCU6HSCA6+9tUYrv1/s+HTz/3CMAShTzwxXZMLKpvWlUgjmrT9/gaar75Pcq1wPCC
SZVrbq1L6GBecihcuAPO++J8Alw+6OjYEfzQ2D0GMs0+JZERzh5RBQQuP39pcfI0krH24rB1Hu2y
07djqdl7jYVzkH3wMsKoPEmpq8egs8rT28vzxm4AhDLLNf+HqmqXP02i+0jMCl+ZySi6j1npRzZH
RsJvRcwYfg9a31H2bw9567PP5QYBIsxliBCXQyZuz7W+yMSRbE6xbZ243bkNGZtxUD7pvQE+K9da
I/Mm808pOH8Adu+ZpD5zL3BnvxxSGXu16NPeP5qTUctdNUYZ3pm4zb3Tfvh1IKQ0c+eTrCPYNJcD
Ycyo+EpW+Nj02NEvB5rsdK6tYKg2adil084SebBmD37j4biPMrNo/sytmHlF/3P9r4XEitcpxFEf
bYHVaJsX5Ey0ba6sbA1L7tL/ng4vx9lTAj3DsqvbxlkKjcbxj1ono2jbJUL7kw2iTukjWpyNoSyG
boMnV/sYdvCCvS7X9SdFxybhvuUwso6Q6gi6GGTu9CtGGzf2LdYX80mZM87wS798C9ZsLGOXUXQq
arV6KWb7T9mP0WMnyvH9R5o1n6IUzHNa6/IjD1aJmq1Xo9OoZ/I7d4/2j12kNSi2jnXm24tl8Vhz
wwvCAwxI+Oa89qW6AqOG2G9kS949pKRj2eL4yQYdbDnE1xIv5zPrn0XyOhQDUQhwa4SctTiptVZg
NFja9mmyswe0di6cLMWKDw0cdNhytngc/YZ8sbcfcDF7X0elW0XBQ2+C4KvFecO2VJclXYcT6or0
uR7Kqd7qqpz0w9vj3OiWo3VkWWIfRxcOJ/LLCRIQWJ6xzwCRD3qS47ia6B9Qkfg4PTpNFm1kkhjK
vszE9NtQJqGTuuW6P9OqS9IdHObR8XxtyJz3d1C5goFbckdCjLms3S01zyoBveBkRUZ9HzZ5foyG
5qMbc59w6z5e2e5vTSfulzNzCD92c7mCgXMKmxcNEbNNnF1UYBSdY0v9k3apvQK03PqwsxCe9Qhz
mWrg8n0XOEYPgRb7J0Ez62OIP4azwQROyJU3eGscYG+aq0g+YUMs9nYzKobMTmB6pq5dqTsl96f8
qAEEv7NOfp2pHFrAVGggDG3ZY8H8xA+Bi5xTa+gN5j19lnDzM3qRbmJlateea/YGuV6R3J0pQIAR
Ic8uEaSqMQS5ErZ1alxMjLux73aN32LiM1XuHu/J9G5ysYDBpzrdqpUw7nQ74J5d5GfHIgXG8NWj
kwX6Fype+zNSksSj0B08H0+kXx32HNsqkMd6dPYQGtodnDFSDrRR3TjYW5vmmO26vNvIUJiPBfqC
XSW1D8CCiVc2wt50jXFyiDNEVAi6lE0ZUcR+v9GdxAPOexy1uMK1tPuZ9PndYECNl/Oc5j4Ze3I0
fG80ppdKxQtZRJ7Q+qfRSqttmDVPBSpvRRTjl9oZj0IfjpqUySaA3nDMaigMqPw+ZEKefGfY8l//
uHb05EiOFfx+tpnWHIomzTYY8TMatpt7LgS/EpklJubijkS3jRv0jkTl+Ej/3zjyY6y/WVprnUew
Ch2TuiywsdQFqLRmBaScT4qC+rngdbt2+q1pHYIOW3QTxEUHv8feTOJdkSQVPCriV7Zup4hTmODd
3Ji5vbervjiqIeIZvEDDNNrUcG0/IX6r6p2oQ6vcUcBKftqQzmS95M6PZb1LNbxo4jr1D3U0NZ7u
Jt1hrkO2k02TOtbz1OuEkn8bAkv7gqWTjlNO0SRk5Saf+8b/Txcy8lJAJi+12k9G33y108hF+hH9
Afb/ihoVK3gh7eey1sMv5Nf18DHzwjpWsytbEeAE36eN3KvT0O/0VDkLxziEg+nuyogE6DJowzv6
YOEWN0QMtYNE+620OJ9XXMROEQa8p2wiUdxVRf4U5xAsUswh8eMhr4BoC0M5SMKT7pvG7O6LvPye
lW3+gk96cXaUKD0gwOu36P6jO2uq1HPY93eaFH/G0QkPHZm9WzZlex8npTPHUAusz+Uk93pAWImM
NZvIBQt3ZyZ0MTz0xexur+sYx6dJvJHkS52FpmsH2gB/Q6Jwd4PoqN0avfJGX1FCDzWD80TfUntB
hV4f0rEjW1sk0XelLxivN371Q4HqcO60+dCgvnUhYVF4lIR7O4qDvT6p3UM3hs4HGTjimHPIbPQq
03BdG12vm/Ch6EybB6yb4gGh/X+ako17h5ZmzoSt1KdIzbsdpojji5UYzZfaivzPuJ5/DWjznUYu
UhtzqOtPPgZz9yQyKyc9VZ2DJc3kk9A73IihHW3tgq6jAefESzV+nowU8yss1fhHb9r1Ez3KamOm
Ut+H0rW/B4bVHaZAw4WaxuZYbxFk9s42bP+Po/NYkhtJgugXwQxaXCFLt5YXWDfJQULrhPj6fbXH
MeOQ3VVAZoSHx3N9aQ489CULi7u7FT6LVup5A7l8rmw5BrDyAVM3xcZr3Nbs7VtZa7xZe+GB8mtY
DoOodsIgCfd/1LvHXJX6p8Iy5wHUTfev04p6DbZ5UANbF33UYFPAz1BXDjAH9c6AYkz1lulIy0HD
A/jcGTkrvJWzX7XB3h8cZXaSrcuWl3TPmgBQrniavCxPxKgaQS4n5Zju5CZ3TO8OddMpv8TgmT/s
rXBkMwZanuRqrLEkHfoXz339JkexR4NuFHGrLNljVhrZc6YrpB+kcg8wco5/2MOwziz9uJcRi+ZF
zzAWWlZB2IBWKwHBR0swg2HxzRG0cW4u1UPRLWbYlbnN+Wn87PNcHBgXwrMCsXgrl0y/GQYPOM2L
HU6w309wXoe/FLPWxFy5l0/SSIfY3idx9Yp+DL3Udr7UolhPY8lDNczaEmPgLyj5aS7nkVIGxLHT
BYO2sQ44lTskc73hFZQ4Qvama0J6eabRq7VVYZVO+z+C62uoxyQ16GubHboJdUiSSPef3eo3oBsE
gBrWan5mrqxu7DcO+AmG0YHVXon/kCb+E9VaPmg8M1G+NnWk2FYe7b09x1J1s+d1N+vDknlKR6TD
TEJsSfZW1FlW94xROpSKvfwrYU0ICDLbFIDb7ZMmy5zL4HqrGtJUO37q4BxhOUdyhXVP22BZr1Pe
eZFVNCWhROo4+7XaqLGiM16xVs9tA5jMZuYvGWes37FFUUWbbmx/Um/NuEKtpYmELdtziYMz5rDv
eYLWqTtVrH+c1LZcCr8YXSNYJ9t7oryZDkVL7sdoNhr441JnqdkQfYWGIHFBMb3YYsdr87daqpMW
VjmEqHCa6ilOt2kK5xxAdsfE8ZobjrhmozRqfmLbhG7aFg6RDySBHC2nyUJ777JAGVY4eYs1nTLT
U0Jn4Fi2MouLrelr569VuOMBrWLo/UlKLjWxSv2yW+n+5bFg+L3U7nJ1yCPM/cbMsWbbuonUbmbz
YTSnOcKCWESKaCo/Bwga6eR2XSydNL3RcSqAa11WTxwIaLdlR8Rf4Bn3rVKI6GVk9fbyPGwkM+Uj
tQhx8C2tVsXys5+6M4druemf9qzkCox3gO1Gt49usPSdc9JbpzmwTVaGZZ7yCw19Sh6q1cjsj8hE
+dqDHsE+zgDZVzMqHnPOtWiZTIJWeBN7TKWUFkXqsyqdrGvJw5v+y3azvxRznajNWj6TnkERkS0i
zrLhKzWzOsEpsv0hO/dbm8vXQU8vjgAAbnsST4a8NgCwzFG+Vh2pfLMcz4rWOo8pCXhbP/FeVWB+
SQ/Ss+LJljIPGCEXvhyGT2Pmut3G0fIV8qIwGRJ/ZvHYZ2yq+2IRCbzEt93oj9nEU0MBwMfBcp6v
I674XWfhQ20PAtQhN0enBx6Ru4y1zD0WZfliyO3Wz2Rjq4Z4aKbsI1PuHzKeRm0AsT5vEZLGz7Ay
6vd6clgyLZT58i4kX2jhdu9W7rwRhfReNMuUqKt+s6zJ8KvVzQManDq2zaUOIC9iEwYJ6ihp5tPa
PViZxhB4+HEr48UxMoO+RzvieieawAgVIS4G69vniV2KKTO6QFcFKHhXSr9vVRj1UjjpH2VrurAG
OH+rBpDxtWanD5DABGWVMAy0JdkFjugTOazA9hqFTfg0Vry1vIisroN0ddw4x2GSDNL6KlSZlOQq
1BDUN88J5Fo8LVUTC8e6zC4BflmB0WMaf+rd/HYq5bwwvHvU0wrpvLUuJRES7OBuSadnp1Z4U8A2
2PsglLgwsh9aO50AVq2/pQaRm1pBzIzNOh4HY/+yTvcNmartDnutv0LrS4xaXrVZ8VHpElv2R0er
+Y6XRGK1ydl58F1wNBy9gLAMZzt0TmvHteU8igEMAXTKBCsocYt5ZvFt1OwYVp+muzznkgOrEJ7f
LQs/zfow5HaiOvUPu0hJXxhPsq9fTL2Msau9cIr9rRoz2DjpKPp1v9/rfw45CSwx/DNWcwq1Ln/s
ytXvdBYW5h0QYp5ysbL9UmaRxbCWynYOco4dtQXz6RZpUs1kTRTWQ1lPV8XN/zaLfdtcM3CrNa7T
7q9RzS/C0m6lQhXQpYkr+scm3x0f6eJHVhKmYv4AKSmave6z78Z7cI4b4DsQT9y+P+q6PLvrvPgT
sk2sGfu1qUQXTM58NmeTJIiq3GIoAaclM52YWqGie2t+sTuExq4/cN19WhX/+15nw61eVytZFKuP
aunyG4tju9gnyWPJ3WE+9CI/TU0VGu0ar54RT/g90tW7CCeP8MWFNLx0NkVJYME+bsEqqkO1Dylp
UPabN1E0ePb8olljFRK1uYeexUNgbWQXFayIxErTef6Wmw5RNujjnv3PucMhWGhs64J2ZLlS/0dD
4fYBAU5frb5FpSVuuDWNYHG1p8VZEi91fk2HA9t0UjeE1/WLWzwQ+hJjFSC63L3ZVfG963O8D+aR
q/9p0q0oL8rLvDSCUIzKCfNq6HxzL66sQCegnMN06pNtFH+ATPyKKcWzSoe01jeCtcYgo6MNukmV
0T7jxvcKPeMEUfh8WBao3Ho8LE33hTF9+q8cG4udha7HkL/lQdF5z2LLQ6fTLQivHHW65NHyBufm
UpZnWvFtFuNb0xa/hWTlwaMFavU9NAU7nal37bCqoioxaRTHoarpgu4kj85NJgdgS6dE9xzdQO/X
f82ujonnMPTtjYoEB+JMa2FGTatFJPi+Gi0mwsakuqtxlCkLb3PHBAis5BTIea58TMpE5uVZzzXa
kBCGwQ75wQv6UQc3XE7vTb91VN31B5uOgo+TOg/MPz3pIH9ZwlV9toh0EA2OEnj8Ku40H4v7y9J5
EhxSxri6TdmOrb1owVhMK57BssWOINCr/FbZbmkLCocpa2g5WhGQOvU4VfQpor6tJMR7JZ3J3v3F
V/yy4KP3STAJljYrIgOL8SZZ6SyN7mpN1deIgQt8yvqv19yUm6Z7bg1z8WXK1qOJoyhY1PqtMrqz
qfW8xCAmqqoZI2EIPd5E/5qv1nNnsww1c12FbdrugVHJX6JyVH/YlbNprP44blMII1+GvTW8NiNr
GBuUUIZJUzBqfDFeMR0ySzlUZns18yFkwS0Nu8q8Tvw8GQDAKJ/NGgdGf9yK/lHHZ0zC1MZmB49T
BanW67sjv9VVA72ojoBFipxrYu1Fk8i9+UsZHphZ89dptCNthcKWIFG0RkMj3DvZtdjb3y1Ni4CM
8cq3KyIX0OYS2Y98PW4bbnvncTevlxRvJWMiLP12oToRIDHysXpjppBW1szXB8JSjLlPL7RjMLgn
b/dHgg4hcjdX1iHvI6YyMAf7sbiruVNPMPNOsFHzwSntr60WV0U6hqlcP4uKiOPMdZeT1Of/HE0Z
yHlTiJwD+meo2+uwWkHW2x/FkE3XZZy0wCLxPVQrj3Cepjvp98q28uztJa0NKDIbkJi2P0iTlM1q
cGSiGk0fjAo6iTb2dByc6qEm5/d+9GIMUYByrGubywvcqFcyfymiu171FaOgVnRGUDIdCUUM5RuK
YVbN+pJolF25LgZJziDfDRN/fqZccblM94z2iPgMKxBTLX3ZcRTWvXkQjhx9/v7DjuZ0wHLU+Yva
EQdnLm+zN9L+DaZThTPsSd9U8i8KlI9q5EQoHfNx9foizLvNTsDacjzJ6VIv28ExJKfWpke73t9y
2AV+5VlBqZqgA0q/G6v5sJdZMtTGAbX93W3JOq7Vaynne5SQrytWHpDSNEfIozMbO1Vc4THiSSbE
jJG8rhlhJeZXLE9vmJzikh7DorgE8QSMI+NdZsVag6/FDC3QnMWJ2NvRDzl1dVmbZxgesVvyOVI7
gpYCbZAr89Mwav+KNHuX7b0s0NKo6/JP6ns2AK1noc8R98bHttI8ta7qL7BPAmp0K1zW9SqV7U1S
MDaj8uyZLTtpOgrzvsmjVDMuvPG2TiWZUWTX6sS07VZMZZZ4xfoEO/RdGi1teZkm87byUs4ESKlL
5Nb5M9nh+cVhyTFUJzoVNc9A8zlcvLlXd6B8pjFq8umm7FkHrY+b3b4nh+ltb4UVXyZBRf+5jXrU
p+KDnUaNtrEAILF3x34x/mp2vdxJ3KrvTFvopvkj+avnLNMeRNNft7H7rygWhDr1tgEN8m1N/Bgs
0oS6mv1jXec8drsa1Yr76GxOvJkK8dvdF9jTpC+n55ZQVX9T3V+ir0josv/U97SuPf92FMWLN2oG
CxdeoO3Td1abOTUQFzJFzhTatf3SSSWY9uE5o1TCJ2oeaqv8lqPClpPIkTXckaXp1r5XMkOF1pJd
HWskJqgSx8ZAbcvkZB2s0X4otOlk2POttN2XPc3mY0nmoe/0fJ3mvtJ/7B+9tf6l7LPD2msdvzdX
Hq392dz0t30uE7n0V201i0hj4OPXo/PWFEMTrJ18lXbZ3KQuX1Qzt941s34BcUWaoNixVOjNcYOJ
Kdmz28cRMK0+Emu0rIk2Gh+lJ1KSkSwi0J0p+f+gzFzFd2uZV5cSXex6OBtDHuLcOrJm6oX6kEE7
bZDtDTsaWZY3lzyuaxnBxZhr5xUwCOVlEw199yCt5aN0rL+FUf1N7elBrc3u3EFi8WeoKIxcY0nI
bs6eewTXB42hlkQiAFDxRp22TF1xTmQP0rS/jdIMVq064D7jfTPVc4/w7++Q5Jd0eewhxnGKsDzT
14EKnNBeOhScNlrB2++T/TEPxo8r4Jcs3nlvl6RX72FB5J4tW3HjZE+Dapv0pMwadKvGoMPJhseh
Yi1LNSi4xAEEqJLALb65VRuSOb8EZZaSCdaXER7fo6KW0WpYkz90G32VlWSlONqZquFItP39/niQ
Fva6GnlSDON5KJwp8JzsJhuUhdKerq2pJ4NOC1LNOuiFNGnd7MUli4TI9le7mklY2U97VaC3zzXF
oEdux5hIywo8QHJ5oR84QC6uNRyGbo2JiCRUQ11FsK3eV9FDgdo5A7QaXm8WVXkTS9NKUiWr2QU0
j5V9l+c8mypmO3GNB31bnnNzplxXIoMUP10bwrVd4rytQ4+drlHho6u64uxQYkx19ZjOG8It5sDe
ThY4TLyPiWlipa3nW7tNp6JyrprdXWST8khvSUVPIEYT/WMNCke75VoVoyFfqtmN5dCHaV5wakzt
od6cInazLjE8grW2sb5OG/p6rfzCg7fv/Rs4ZcLUh/nC+5sI9E0vbWOlI5Go2sKGHQhgJpDR0iQl
7V0o+q+5p8luN1e1mb8hvB23dvpsbS71lv/AlvQ6oLw1RQuxbuTgta71sJ4wXZ7nQY8817tNehnp
tCpL2yRNZR/kpIaE8hytSd70aTrOmnrV1eKQ3SMGTCWeSv3cbJlGgpwZ1muDmZJ1Z/CPhNo4h34o
j3U2h/ebWYWpz9MX7FlF1NsW4Q2MK6rvQiEBZ0v14aFsyg0Az/DsmDU3SXUSUIh3J9t8ZSbVY+9T
88g293kv9aeyH691tj1Navp4D1dYFGWK6zmDTNfPfwh9ONxhxMIRoaKy1NaMF1W0z2thJbYx3ygV
lqhSq6QtTAd7Pm5Jqx/OygJdTjHGIOU7vMndzIjmsx/TioYUr8HDAJn/pSUFbHHIqcttlC0XXz+I
+W6SSdrnbybPAy7Mx05bLqOZMzDZQ7kOZ6taYhAUkS6BxOWV+iF7IKBeG6qb5bOzHm9dG/flngbd
aB0QeyMSAm7tJJivePwN1kFtaY5l/6VmKTF1mvpqc5SA52IXpg5cAhMY0CAVItCkOhkO46i8rsUW
UYsS18Z8MLJTuidrMK7Y4NOTqoCZzmAqBG5jzjS0ENwrmTIbyqDloCm9mHPZhbjwKQeEpyJj1B8N
9gvqKXHpSnkYVc4zZiXXei5/hnH9Myi7iJji3Xf51YK2eH60Zu/Zlu5drwtkbm+8V9pza3kY8Hnb
mnI9mc1269zuFUVXO/Uyf0eubC8cdUhv2lQH5BEHC/WLP+8OXaeiPMlq/bGy6rzptFN9795WIb4z
z0V+yJozSV1xO4qHbPfYQdMP3lQkAmGMudYSoncma8NvtKxptPXKSSuVz4oHA81rPwqV/IWagjLP
Ho2MQs21J91fSWpo7K31U9u6unMe75ZF0a19F8ZdCGDsQdKwTcFvbAi5mKi/e22ug7Wk7h+GFPur
th4VDxXGUR/6jRigZWli05pjbqiLi8naRPRPcX+EJQW/LTeExsq4FUNuImkOQb0BNIXy+JCb8ksa
+p9B1tab2fQdxZ7bBMO0NnyUNYWT3Ty3HdYbdVtBpbG5btXUF268Af5d6jbO1sU6C09+CrXAwcps
OeyMDqmOFPgrWPnuidy5cybuBeHchkx7KNuQ6EOetajKildVdl/jPnXItmoZ1qrxkXYiqiw2PYgG
uzH+IWakQn7YFAKG9xwOkIPzWOsOpWo8uWOxU6Ur75vZEVM6WZFcx4OjEHlq9U20liqG7EW1gTWp
rPeVVpByD4z10gSGRdWbj8xd8wl07cLnHLqE7/Y9+rterh8rViq/m0H4yFRnNDlqIxR1B3hY04So
o7FhDzQjznpFoH3jwp/CfgQCZPfNv8oku3bnDbIZiPmbMA567r3ZHdPKvku/MqNvgfVwaete/Sy9
EbXNUqJaDAlA1KTJt8+OZFsjzy7gYC8mFYy/tL/5tkaeovwuu/qgjsSZ9MUHi2RIiLqHMpgaXLDV
fh715dcqPDb9RBlvuscIyozbfWxQn/SfnoTIa9rM2s/WLX9KrQoEioTFslyAy+vBWYv3sqouc75d
8sqI9J0hQwbSx6723nfIMQz6TQkAdsYiB1NbTP/lZXm1GDGdBPQlWp1/3mAkFuYp1ew/NDwYxG1W
HkZx/TylVVhayxUefkz4XWTsFWHT2TcZzRQ3JQHcOcGg5V3nZjf9v66svnOr/7YLJYEQ81wP/Qts
sXOJHjfq1du0VFEze5FH9g0yR/mYNdlLmRWs7+lDYrOLK7ptQwYnZFPDmFfsD7Os39qefwgpPiM6
qztvLN0zJagCSLMnZxjfi4kr27POZsFoph7lS6MtLgFjyhaO2vQL4YgmpFBG0h97PbSm5kfM6hdy
33AeFg6JxbH8ipywANDkfVD8z3RbKNR5GWZdhnwmjZ7ZsJhvDRZGzqTqbO59H1XUaQHbVgX5ku6z
K6qkZOxfsXW3zCqGQiV/kX2fcMUHhjI8Kp17FXrKb9g+tNMeEiT1sBZDQLwwgia7ZrreQwN29ZP0
msd5n/529FzWmqkBq0q/1i6/zBR9rGu5tGpcxhynaYxdIqozWQTgp+J23mv+hjaUGLOCOm91n6WY
H2dCgrA/hT1aZL8RhuLur4qz/XpwJKKV/CyVhFCbQHi/W/cxcE2kcKFn314PwCslHdVfxVAEOSRZ
31BaL/HU+VOx5mT0qkPXW7eJveNv2Q3o5OnRU8xXT0nnEH9af2DWeUkntkUmdissdQkr2z1m5D7i
2sPQpUzqZ0fI6Fpzwlk1NgB8ISfRoDoorEn5Wd7/Lgwo4j1VrqWzvA97Tb+M+NFs8wt7eg9YdSNZ
m+tlbcCtVA5ZH4tnn/tKhFK3/tblwARGPXNdhbsxX1bxAeUGEc7cW/Q35TK6Kzt7Gz56/WXH0JGk
m/Zubd4jeZy3cWtOqFhck2pzUgl/9LIsXm3CzL02sUelD6xsi2Vv2cxEumcrXR50RWwhyX/AtHAA
kBv4SCq8F2gWcOitSlCgLqQwU0t4GhDoLBiFTuR12tvQbM3y0Lnmpz4IIylR0BCEnnjxoz4VVyHL
27KJOcjMzvnkj1LleA+lOcBeU9eoZbGC1HY791PNfqk6GoB6T7uoRT6ZSQHzhScy32mJsbbamIS0
WyvN7KArRLaprDs2eRnb0/4gp/GP2aaPs6p8mjhHfHsvv3bR3bJifpzL9IGNNkKiFy4+Tvl/fVN/
dbUVD6v6uGNTObCB7RMSxDiKuWPTjkGzaoc9s+IZLspg3+WCnTBWZ/8Zcu0Zstw1Y1WxbvbQqled
ynt7xlAcmiv6eLt4vM6MxTR+eI5K8TmZ4tdZmUqqDKnfd0Sxfjb7sM/uocz6UTenb6vPTgNn7drM
f8tdnJpe/bem9zd1s55ZPnoQpveQDUPUG/RBIPpVzp6O/3VIA66+A3qTgf/HTWav+Y+W5XGY0kvR
ZyE0zB9bpyBHiSQ8sTuKnJ2oKn/c2MQMHGP5QLOUDIndI6gamx+6+WvfQ2haJgbTmJvY25is5caX
ZhL1hCf4QDrAz+Itz43b0XKuFTG7AE7L5VZuRqAb6a+clg97Gt/pKc+NVYYj8BHar2NW2Ee7nl91
KPy9u508bDh+sZbJsHX4geyXseVRM+qTmma3paHpcKsTTK/KT9PtzXaL0Cjlvfgz3tecSYszM6Aw
Q3JfE56xMhCius6W98oRGTGdPY6luBLJ+zPeR5FTidGsFPIotPFl3Ltnw52OmSgOqbGFdisv2V6G
wBW/M8M6EXbAcMCO4UtdSrLgvGk+91JLFklTpkjr6BRUu+lookfmkTBHxhjt1geT139abfMfhlTm
18OP0J3LrrWhrqxPxpSToc24YKwvU6fFva0dLJP3fBBMQNOLa2pvhWudd1OBPJ4DLVEFOWZrvT0M
c8NihHrxGkQ4nt2mmq5ygRE/O2BOjWfHW0Ont16yKWeEvNZ+pTrJCGl7kG2U5mUihLzQnwRuUR4X
MfFUMClhfrsKdfV3JlXrXNPXlKQud+fVIktZpDfQ71FW7y/gjEN1RrGtW8ULnFw5M3oN+5WIeiK+
jSw9NFl3MrccpM/wMM0mFSqnwzB6oWJymBdbE9ZVGtYKkkSP1UVRzNgR49vsbAxAeNmGiRDYrTnX
W/ao7FQvUODBuA89kkBJZg4EV1Fe6HMjWdiH1S7O4B2AdKQoWZKnuflbpxN16nqud/cps+zTnWtE
KNzMviMC810OnGhwkddPjbW84ce40NEdZZ6fNJtSRsgp6PbmwZDKNXWKS7PsR9MrJ/Cx8l9jovO2
zYUv8UjSwsWaib2W6MoODB8/LbSLgvDXF2Smu/vj2uAugDtFUHNHurWZvtQlLgypWsC+K4poN33N
ilL6WWk+aWpzJDWOAnDvbsq6Jnqp/Nd14hsVl1a7wl9WYoyrJm+6CD2Pl11jHK0yqEVB5LKINWVU
YsQdJiTbvp5603newQptht5capoHe10CppiHsTB4yhSL7W+Tt1QRw3F1xYWknOeq3m4SPlu3EXe5
azdF5k9Ouba+hmjfmRq9i3hXhXFkcYyJWE17b7m+qbc3tuUO/CR8d6X802pduE/l17rPh0rFYI1O
D9f+ZdfrgKI62XSJiioeVqmEai7CwVUulU48/GjeahYaNzX91HEfVIoWVLv13vfbZYQDMixGnA1U
24JMTm6oLGBr6KUuALaM2ZNUNH4EArDXMajl/mecu3DuyoutLc6tXJez1an0gaPzUFdDMBcL2fN4
ZbTiMFTUhS79hjUqV6thTs2z9moU5S2z8Be21uqn3eIEFQUp3ZVzYvBxZoljZgMC1QC/Cnphvr3V
Np0QqfXHsmAaLB3jT2uoWiL5N84oBr7Xz++GyJN08qLJAIDRYWcIlbx72037Zizj1d1pcoW2hbPa
kW/v2Unj6ZeKVS/fkoZxXVVu7T19HQ0GLK4yXLyRrkaH0DaUABNmpfUnngttytWgs9NHOtMDkfUn
I2+S2fT+jHoeeYPyYNtFSG5g1ImUntrz9a27NKIWTL+N93TY3jHSEoYuyYAbstfMgaKdj+e1Lj9n
dE8HQZPp3RMbLYAtBrEFWjW+wJ84YvCKqnpgworliEiGf6tjn1R9fKoy7/6AHhyuSBRQ25/Tjl5l
MUhct5/7gVaKUghjhe/Oyht7h8cxXx75gjKfBeI/5igSZy+0wNsU2qB7N9Wadax3A2VUFWU5XjWl
L/oA1keXZEqqBvlu/ks9xwjYmSdCT4TbKvT7U810d4q4zpKRlU7o/Dvuzea8jQsMPpHHekGjvtry
mO3rr4kzJZRO9R+PjR7gzHrsNivUHMiczrJvjPqoRSySrQKMYHqMJr68bxxsoblPub9AWXNz4NaY
YjpfDAvAf7wd0Z7uD4rsH/sGgc4zTstk/Nosb0SNTTFma138/3xDU9u1BzgWJ1Hi/LAUIq4KYSW7
WoJv0JHMF7dgBFvj0RoYY/Lagy7bxLPa9p9uaVzKHbFwZT5Uzh/MtL5n0/it8ZvdqDaC2SzrOGfE
emHUM0dyVP/c8W+FOz06tvm+T5geWlvjdCN8wV2DtWh7ig1thZTZ3iTSXdeNbKvk2o1pPwsbefNc
7/Rq6qAdSA7CyrSZaqg0Ijbu3Fh7mJizFI9GxchoHvODvkg9hO92LNshxlb1bnq6GRUQlQdv4Oez
rAfPzq6Z0l2cpSTpyODyx7G7UQMyvABSgd67uQsWrLWMU8bOkdiKD9Vd31el+U8f9B+1JA7I6Z4G
k3NQN6EnzvXzbs9P1bQeOsP6GFCEsSFk0bpjpWqUqG/KGCLd0+ihNO6zF3pL+a0t1tGYx7d2Y4Hd
zGf37rO+9ZJVsFnEqbe91N7/m7kpyHJh+8zbP92GZmRlRqz1uUjU/0daaOgQ8/MGoBsWzbnTee+6
1I53AEBNk79tLNNN9ld3N+kWW/ZWDTOP+mh1oI902sLGzeIe/3EgM4OrXPZvnAilX8NnEn55nyKa
XZOHiqd2sApy/bIATQgUW5l56iYZdub0aZfte+GWaYgfQvNbp83jQXZFPKTiw8jKZGL9LAJv5YZ7
i+K3SyseuzQciM7EuoNwapNUCCPrUDvpEz1Lj0NU/cEKeWIP9Z3zAscbdfx3uqXRojeHYhAHbaz+
GkyI/N0tneteYYDuQRq3lM+J0ET9UMki9wdMGqNh/a5ym56xeRyMerCRiY2XgTfahR9Dcktx8pSx
PCs7heFgg6rNpHjlMVdv7gj2S53aN3xN14lj32f6/zCvy9vuTj1g15VdOgKr4DK9rGMb5bU3MzLZ
mJ+39eNU74/AGK4Aw9tgNvozYZi3GvtOkCkyCzLbQN6fXitz44+6r/usWWEuRjJCCiZMdqtMEfFZ
aFBN/ZGWOrKHNn4bVhHZ7Xh2kTPx9PjWIhbUT6jwyFwjRg+0YJtsR+a8AH+YQ/H5Z5WVnSsP+OeE
WbArQLQw1sMruHmv22QeChsM12znh05RJ1AGGEM6U/9RRPdi68OLNo9rBPP6ZFSMTvVpLEMLovCl
HfB6z7l48vDg94v4LFX6MJsKp6iaL06WZ9ls1hUXYOAthYhoB19kk6Mhmypp33cwKc1E0O55G28M
UslTYfE+/x9nZ7LcNhJt2y9CBIBEOyXAVhTVtxOEbEvogQSQaL/+LfpNrlkOK+6d1KBcZZJoMk+e
s/faiP02vqhmirR8+cnUVqx0NFmntF/uBcLTnoIu6pgR6SPzi9yZn2ajeHHt8oC9mNCo6YBeOdDn
dhsbPRQTpollb6+LzAnzqRw2LjL3MqrJaBzDPvGfprHqDq4xPkMheC/K8SvzkdSJ0T8sI/KfjALA
nP1njl5Xmlfu/Y4+IgpPUj39vV+ZKH+7u0wO6zrpd0lmHyrLbBFSDDdzZ6KRcNZCaiXFj67Csnbz
0C0xehpJdpPM1UYa3pWtl9t6Mn4UjaHkis4UUG5phhZd8zDzUkQIiS63pqllweIR3GQJ4zmJjIMR
j1cZWDGGdohwtZjhYJIv951a7qYpEgGEh6t4TgBj6GV0LKuRgfJsNRs1OyeLEtNeALh1Ks4Zi7M7
Ycjk4Ofox8bqUXNY2xJsOQ/LEHpl9pC1xospq3U1uofKc67dHvOCZplI05YHTWnRijeHcRe1x4Eu
ixNQyNKpp1j2kfjzYF7rDb+n7aw+QDJQEISjH72WoQBkpoQixu/W5hTNYe0xVlceEfEi50iz0GXR
fcXf7tDLKZGFqhvyz1SQu025y/OajW9U9PuX8Zyu2X8QObqpclASbR2Ibg6Lyf7K8vIqcgn6njuO
d1PdETM8Sogv3f0swD4oPK5NLj4dN0oPmq7PYTpC24UGgT0rzm20VZEWsjnUoeqN4ZS6gtl37a28
FPH1mNExILKYOb51yrvxLWnkT3r7I/fb6VcYgh6ctmJRc5gsKsf+HOYKKZTBm1x6Lm0bJWoGyvpr
oubHipOK3qK2s/0tll5EcslRS51fU5b/jFQdulm/FaLdFDhZUJJ0a1K0ho8hU1edH9Otj7PyMTKW
u5yhua4ZG6e3j23lmI+5nh/NQr/xKjp6GU26K+6OGXL1d0uKmH4qsCTEgm82O/FxtrVnVcV3yVhc
u2zNNHmPPF1pKPRabSo5naYx+jFZ4wMuq6sMz/vKbPxihZqdQ0/9xvVat55XhjCd2gNyznD28uOQ
22nYO+KZsujJ6LybiVw7zubJBp8erfzS39NaSEIXvRUdsUh/NGwGqQBnOShZEVblgvvAuZYg3wax
vuoeBID6MLLSXbVoBw3Dcjahgs/M6d4z1Uc1O9c9I2zESTtpq9tlTOFEp5y7EjcvAuXUtxyEOATB
cg4Nn51Nspnq5PcMRJikvflaxoRFuUMJVK02ckYKlFt51OyMOb+JGE3tFfZBVpuUHkKSHvUu2+Vs
Z8DjCROsy20l5DtQyE8YFcYhnzMv8E0oBOR+fdHYGrf4zXeMS977Ut/nfnGfVigl6rSZ0feltObi
N0WOSwvBg6HSQPdPW0+uH6SClnhSvZqa9dYniCMTNyPjODbebEfxVYrmiJaMosiINlVfhkOTrWcj
2c2dtevN+XGwm35FFnCKCphQ+LZ8Upb65Ij8ooCjF8p+HIthXTWjWhEqcIUAce84yFmYumRdK0B6
NY82Jk/kgDwxUqMATkStrxvXuXWt0Qo0SkZPOS2jdFwUFLNHkaLQVL1/kimT+Xj46Q0N/xezq4Ka
ZcpSaz06CXN3DgRhr9pnpzCYVdY2S1/PUKrs08Av4udYlF+ZUd9XFGSrIZf39GW3ZMnv/SY9Tana
aSNB5YNCjOMs1UtXwNW0pOCwOI/v+EsyUrn8kJFbjMaP80OFnSufU/6j1iXBtdpU8XyVRCj8Jkw4
lrrmz46lZwTdlDGuaIJepvicorsBK5a3pFeNl9BeTOXelfUVFoDogTyoIWgM8y11NGeD0NYM2YsC
u8B24iUc9DtASaPDn/vqh5ERKFYLf6uW+m1u05OWsjaBGP/pYIxBMCo/XNcOtUyow9QhorC04Qrv
1hjovv1K2nAcOASvwrch0YFT6uzHb76krVsbYIpq5P5uz+5b0DhHrj3r6QubEtFh1SZ1vSAznXvM
t0iba4QUhJy/WXHyw+l6tKeVsLYmATBHowDjmQI0DegaOetRtHdNRJjQRNm7aVEEMAI09oMfPRb2
ePTIE2hK/CR2Rjxskl1FXcStk2o3tTJM2ua2LpL3pqizVTJzZBzL5lqhqlnpknSzbvHXGUMik793
1ZX1S1N6TAkBuTDIu/Y9uuOjBt0srz6UaEKfOUsdzV921D9ak/PQFPY6ks5CaVHcabFx6/T9sYhw
gBv6NrI9/JNZtrIrTHY5rgE0lI0FvNcVSIyHrRIFkFOxoCaInuUUH/qcBrxrNodc5Mdcid1kj6HV
ojXt3HCgUOrSGJVx9QWQrwiMJN51lnObDPbAVZ/Zi0XYuvLAAOEV4UK74jHg/iIh0YwEBcp4cKpR
36VCvqnO2uo6Dd20yPdKiRvTNbZGM5TriRW0tpuDQNBpODQuxXLL6SSUQpymEhecWE4cezZSs7+S
duh5OfMN/ZWbNtH5m1zm9vNdhsDPitqPRlhrfTRvZLyE/eK4Ic/GjZ2iJ5qK68Xh+FxIROJlfJNF
znFRjX7kgCq2iacHMxTASU3vZDBetbl+1xu8AbnjXkUcuko3eeFbPHu2cZw8zr/a5FHDiJkzNeIZ
qD97o4pubAybWKmUdpWbxnBM6ujKHJA7RAUqv0LQqGIfW5u02K8QVzQM19EvzZN4brWkR5+OaYiR
003Lvhi4dX0feU0Zpp3oEQN61DscvU/jSAlFzDzcu9T8WqL+sHBXQnew15Dzz8KBmFpcIZdtKLTj
0aVui/dgfNoVCtaNMxlf4zCEuTKO8ZRdT7P3LGyHBURhe5nSPNuwspcopxISX2l/e42zNxkipTFy
Sms+icWh4QtioqqflFzuRGygpSkOMwPmFe/Aei7Mect7NtMp4LA140I4iGZ+Q7YfThoZipF5r6Uu
TRbVXtu4A+9NSiakQ5W+Qyxbr9xuuebpT3GjJNlGEjhBWyWtV2kKz8IqiIfyp4PvyRuFOFbl+tFJ
9S/NrT9dKT8dob5YlOOt6Q97u1SM/ThFt/Y9S1fQmoy65Q/kYXc23XQmjMdimkIn/qG5UdjV2jrR
NOYQvBplsotxJ43NdGVpJZVbQuDYYgVLqkJpl8fclicnYeKc+R+4vnfTmIoVYI85RCzxyEHshlHc
amT8RippeqR0uF1S8cNnxLMiihG1mFZx6NEZRSjFyEQOOtNB1Ne9vl1aRjdO/KiJ/EP5mkeMTv1S
5PSxRPmGPOi01O3RbIip0lhmGh6Kvvd/tDLngU1jPGlVhXCwwWTREifR7akeaIOVO3pt10PEaLLu
k3i9eN4JaIF2lnJfo/QNqiH9EQ2IH2WHZjY/IC5Y297yAHl4nfn0aSWhe5b5FMnqiPLkzD5GK+vz
bMuJ1mhjMT3UaaXS5sJ0MqFFXo4MD44ZKa00MOV20q1DNdb3Ne99KdubvhnxHOd3TtWsBxdIYt+e
x6gp5qVlU03WEx2veTXXyb1d8HD2kX8arPoo+H4TXfeoMD9yb6JBlr9pWXxtDprHWaN7txgLAbZj
xosCK+82dqUevEkjxstFmRYzhi5cRlaxGt/7Qv0c6/neSrXrxJu2HuFfSR6HdS5Qj2NrXeVK+9Q7
hEs88M8QZWSwoK1vUq4PCl8LlZHgG2MPJuhpnpm7zgw1p/gVrsZR1vQmU1M/xUZ65ffRsu1d1ua+
RbnmjhJNpC4QVHfircpYHcoyR9ZMwrk5VxluIJ2RYZeNd0ufDQdwv+XBy8xXvzKeGoWloRd7pVvX
s0BWTewqrd3Ueo/hMAdTg6A0mru15y5rhoj3LcfiE2c5Z+2NzkeCVeQbiskF8caFqGH9zsI1STsC
AXnB9PJxjTYKoeq+M7y8CBOnnmZMHgn6f1U2XR3khldU30AK/kafABlCDrChE3ykX2InR9XEDBHq
aG9pSKYaLjnpe8zhzndeDzyHYWwxtrce7joGoj6l8NQld0bcKXDx0v0G/PnXa2CTxKXrLtwlccEL
ttt01Jtp8vaiwyngyzEbwfOO8W5IOvGK5W/53yFTfl90yxE6OAMCcsBC/AmDaHVRNvrQuvvYcPQn
KO8TpebIWt7QDfr8N+njgi90/ixbB2Z4BmET4+Zf/DiSdZN5yIgCtRqsUsvCiM7S0KjZZQKheumG
ezv3km84Lb9Dsi7oKfwsHew+Iauo6C+IYI6bDXY9NdEeq3fzrpV1juGvar1HmnX+xKDrrPwbcSw6
1Cw8KisVudWA2XxCPNLOPSIfqqx3J8+NG6hl6Us6NtaLZ8j6ODo60bZjwsQsjOxUEelhZCmGFHru
9g9trJiyOJLg7rjotet/X0zjNz7o8ofxc8BXOdxB0zojRf4HXshl3KHZUaNhBPQrsYMAUx8XykMa
nglY55Wv+LEUw8J5QN9LSz/qyyYJtGnRWo72enaiC55cob1j+j8n2Yzvk22NaC+Tntku8lWJMSAt
jmY5DhQfJcOTFWEvjFRGP2fmMoqavSMeqdg3Fm4taENaV90W7EoZ3pbUozFeOcNCE3WSXzTp/Q8t
RrhLR0sfHo1ittnCFlx0eu3T3ahpgEbBNJAXG0btor4idLvttshThbIuWUArRLGXM8TAFDOgFKAi
2PTI/6+qzGqYfVVLg70IEi77BubFD1oxvYtCzV5mJpyJczN5/OpgKWJ5VVtD+VlUauBsUzmsgEkL
Jyla3Hne59aMPnCpPI/+ExNWHpK0R3/cI1XyVnNUnN2dfYbZYrSRMq6mvHeZqNiW4a3R3tQPOgrn
m7hBmA0m05JMkoaYwE8rTr2dludat02l1mcrQ3rpbTsO5ZvrTuNXn4x6QWM89R4csAyfOD3jlF8+
uvdJ4mJ7r9z5s4UNPKBg1/Q2EK2qyDXq0zQA7Y4ClnRGRG0tlcJ7DmawXsWIZOAAEAl5ntYZjJCj
XiJK4F+475MY64fMGYdXYQ3j+5RO0EPoiTBDET49m2Cpa8NFX97dZ0P2WLlMcLEHluKlL/JuzXCv
o6FCkY6+22nTDt9hY1DB+PygYZkN2hG+nbO/V1p6YF6y1TKOxxOpiUHk8qisvFhbVsIUB6VhcBl0
OulnF6dTndAcSIQ4cdFQjwyGq0JtaFOap2nr0yYE2FGtZjZyZ+VPCVUMcn2moE3ft8fUS70eRMe0
3C+tqD6XWStUEDUeoqguK3BgV/mrCUPqkOglHQAwgfhVutF0ypXvFPMWhpSMVn7Zm5z+Yttj5krP
9qnkHtqBUqOVosvC8LlqM1Y7RqVp4od5NLRFwHvSrms5ldi3CaN1vtms/gIJsgXtBIPVTNf/E2gG
9yOukqSP0JsOzWEk4ZsDrfRvCr5m+O/l5Qxd+nNxgTjrQbbxYZtDSr5cqxcxj2liufCIPCxzelY+
pCrnbkSFvXikdoDbKScDp1Y7Jem+K7v85d/f4Hda88VXsA10GiCogZODJ/9zfbNiOmeW9J19hXPU
CeiTOg92B9IhWEbkImj6FKd5C+16sopK39mZOgaVGLRbzpyKt2+tGViTiANXD2I0jU1SsU5PUl/e
cCRLzD4TOdtt45sP5ZI298XkZggEsV/9yHGVMR2ThIt3uC63C1YlZukZhTGSW4bPwp3IIOSj43tm
i8OvDi6UE8AQV/hhCfPYa4s27gl+gUkak22/KfwB3ejkxiSWkpdS+jdGTExrBwj0LH5Bj7DB1ls+
jknZB50riwNbaF+v7UEUN7oCPwV3xVuQBBa0WFaZpF0Z5LnX2UcXbtavMWLpxVGRuhyQo1hMQQwi
7VBmRR70Pv6HbOJwYSCfCchwHG+xImnrrHaazZxJ5zaPeydAVIeerTLLA8yF6qXopblNa816hTFk
b1A/0McblHndwj4CdyANZPIVgptN3UAi+vfdvwQSUyyAAseT+ZsCSU76xQOYFJK/X6p5D0i3B70x
CxKB6FvN2uJvmiVyr7Xf80k7dzaRSKankizKp39/if8SrGzX0UluJs7aJjrqoiKtPXbwkkM3SSUj
PganKO5gj43f8Ljc/xZ9Njut5wtSUWH3XcakGWRAJqja9f3MiZTMAg2pW4gLNl6CCJ7Fk+HO6U/V
RhUiTXNy7xy7d/ugzKasXGH37L4qU5fdKiXL1tm0xAuhJmJV7NZO7JXYYaOzl8HXnF8Y+ay3SRfK
WLe9mH38pjL6VRQtkuspmpgpaNWyZGCmkr5Zox3WwUgsxXxvdtN80s4isTZp45+mnKJPTFlxtEY/
41IT9+nEES4DEYPUx9XfJwK3fmIbXhjMtRQJPvdzCoCxov5n/6vWGA31+5ydGZW63+O3as3yy2Uq
in8+m5nXIM4lTAgPAu6huFCzF7rAlU4IKc1ix0eodxKAxxbTEWuDpxe3WdO/UFiiWfOxWqUI84w3
FGvOQySolNY2pgID/aDf3jmM0MpwMUTGxZFS3rQ+lonAVBpezM6xbBAlbW3vmzIVHOPcs0WZ5qKU
36yxxn/Xc/I+qYmp4exzkMRF8e2NdDW1REe2BBVGwMp5Itth2LR0ZiNttSzyOT7DBzRmlKFuj3e1
89QyoKVnjoKfpn8W5LWwn//90P/laeT0AeDEASZJWuMFHg4zi9GUaO73QwQBFTV3ArN36Ye8WYsZ
aRxbYDNV3xxD/vKm+YZFGJwB55A0ogv0KHiVPB6qVgD/T9tDUaJnYzowmd/l2/7livsEg1DG66Q/
EEDx557iGRwkzX6x99CoGH1iyGB1VOZuyjv/m+v4l6AJWM6gzCEawqQkc+7PzxJm5kQWHN19qmXm
g9Awx1Rl/jbwxrzbJZRZleYInTs7DjKPaiht+8+Rwe56tpR4Tgy7RShtDt8srPb5/l1sqwQ9+SbZ
PLrHtnpxqXMHCX7CeX9fK58x1ZiI6i5qWuTz2jgvcBToJc+3RO8m5fHc930utG5MjrrNKSDMe1T8
AXlyZ0Oha53HlGBUyu0EfMe8ysZuOSbCqZE7Yey9VrWBll7JyMc8LHU5v/adHK50TRZd0DqV/IyF
WyI213EtpQ4D2rqP0veqRg8R8DqIMnBzM/N5+0yRHGvmn1zDuCVVXivtkj5c7XTX0NKkuZdSyS83
y+1XmRmljpcjWh6HzstEoNPZKAPLTqqzg7RpQSB1Fi2s2I31+Uk6g/EOHCVDN5EljkdVbtB+kGcg
0ubfr9ZfHwmAoRBVuTgkFl288CP8r6xqO3M/TQjsb4rE8+fjMOGYWAnpzG8DzEfSt7ol31CXey1C
HlLHqCgyoz21dl/AFFwQkWw1s/SLjc4k5+HfX/EvaEObPsA5uYllyQJe++dT66dd1KlUWnupLJeb
rDX9UWfrWQIAP9hZY81I49PEJP6TkDIUKoXe9uXONkZ1LCg5FPoWNrONUS5+tOv71Kmv9CzWzhLZ
+dOIvEU7EpVmkL/aJvZ8yzRZu22R6L9+80POz/Hlc+6ynVr6mQbO2/7nD0kVY2qV5ywpI8/NR+ln
KWCLaK5axJZJymDPEf5nZ6oxDm0fAB47Klgl6AXZjofZQgdSjgx7Zamm9Ti54BnGXkRY38uyWCcq
huEvu6y8Iipdj1elY1XfnvHN/65XcFF1SmBBsJXgh/z5I4CvudIqUrH3F2+wvmLOGpxDm6yCpUXd
/pkpg+N4LCcXEhhqW3yLQs3+JreMoacb20zNLoGE+IUEFTFMBg1KIoTLoabB1pH7Ipu0fcGY8zrl
ReRYSzl3RtzN7o1SdsShbJl4mQChEsxemF0NKnCMvc8mG6NPvW2Gn+loWIAfolx70YwKSZ5QGt5Q
W7q4+vquYECBTpA9rawOZW9pNE4NnKNrSc0vwOOMzk1ndVDXZKLfFrou7Y2eK7zTCfyvZjUMVgd8
KNKX12EReAGdwt4U7nygwA9yVd8YQ4s7remxclYzuhX7DF8sSsdE0HZ2AQKZjH5RyJENItV0t3TO
/MkBDTIRkeaMJ1K/+GV2Bo6UhElXv4lA/DwhMl3ssCGo5ReYXxcJvhvXC8QrZ0zXKNb057b0WgvB
Iggot5sdK6BxJuItj+NZG6N3CJ9ReSL3oQuuMU33R+4TXCu3f6hcTeon2xvnau85OjZ4TTbuWzVN
9Jdr0WNUsZyaKRAhtu1WFl6z7uhZtaTHHjRBW5I/9m2ohSYGHSHpNSG2TBFYl01bPrSpjgqwxyQV
Hxvc2xTqNVmGq7I4a5+tFpsP3itC02iqdgUIvnrYFkY3J1eaEzMqIpoujoPCmTHrl2rOzCDxiqFY
Ry5u3E3KNLXl74KdsGErUEem4w3ybdEkHwiRjTteePHCAA7Lz7/f58sDAYxrOpCW7bB9UyObzsWr
YGNWlRmnpV0mgMGM/cbJyvpXOSCQNCC3X1muQOBVoydmeqTdVAQSf0MqvihSfn8D0tUYk52PxpCY
/3wZuV6qmzpn2fWtVSDLtM+LBu8V3vFvfuv5t/yPtev/fxLaNfiynsM2erEId1yALm6neZcnUiJo
HMyJiY60bjQl0dam5ZTjKmhAv1S6hd2wjU95M219hc+LJAstEGWe3sUoYa/RGEM4i1Vp2d/UbOcv
cfkl0e1zHVybqEz/gu+LvXeSuGhmOJSJvqk4jB8ywnNLCje5PJqJNA4+iLVwtKA5/fsCXSyLv68P
ihcgoDbOcjbTP+8EiIxY4M6fd45A0TImy5KuKIX9YB6E/U2j1fnbbWf9JZXGBs78nyq9RzLJ8W1B
0u034pddA+Go+zzMWtT4TTrxj6Sob8rOu4dE+zCofj3LaD9j5auW4dgzzkL5s0rIeErKAl0TIJDB
0q6X/oxaWYKuFke8fvRbJTqC8gEP9g1ynAdftVBqymu/pAW3vDEx2rdLcdSXfI3PEwEdz3jrHizS
rK3isUHGiur4WJa/oYs/rBjXq9SdPTEsaIPq6GTk/QakE8jJD1RMe/omWGeLwFPyZplRJ8V0VGYU
El2/JZD4ms732qwwIVTtWO4iy33DSZ9/VxCda+DLZ0jQztKFbgrh6Bc1citrr2TwOO9o0MyIX4S/
a+bUZv9a3F2ds265+K4ezJSeZUUK1Kajm7dhVt4Z36wvf3ukBD0vl7QsqsnLHClqxnJE+cDLXTFl
DyxFPkbgEUr8KsZq/vHv5/f8fF78bI7anFKZHwFXu3y/vWiae3OsjV2hfjefQLbgilb9JkaGfIix
8JUpot5/f+jlqOv81lB8OsJl+ALk0jL/fGvQehnucJZr0rdDx+rUxuAGYzxLL0RlkaMXMGEi7IZF
jfWKCAHk21PWdBivf0M4tSLiHAqpPBnDf3+zvy139Hp8mo3wyC3zYmlfeGgx9Wc6wuUOAMHMxvuR
WVbLYaSxjJ/ABbVvpkJ//USXsCtW0nNO/MUC66SxTIkPXnYt4gG42OMyXAtafXdgQ866bsvSvG8u
/1/uOTcadQcxIyDvLhtaowkBIrVKfdcaaRRoYAeuU1OTT13SQo+RWNPrwvuO9f63p9oxTDI2XBMq
/uVTXVvMS0afKzuITjv1jOabAAyX/qHldDj/fRf/+1mmTkoZyyTZOyaCj4vHq7WX2JsixCKlwfHd
wpw5BLUEHBHWg4ZZ4d8f999beP5ZxJWdq3uS7i4+zsybtBkZROxBtQxBW5s/81FprxrEurAysB38
Hz7ufOfYclzCAy96gWYaY5rD7bp3PIsRWz7nCHCEM54q2Wu7JrHSbz7QYLT832WCst9lWsoqQSP8
IhnBpwE3+jYoFWOxKYWrSa1owu6oERF511em3WER1MZVxTMM29FGsVo/lm6PYgyxMECArps5JGZB
7b8h737Ta+ZauMtwV47DaZIqjIXDvE+3n+L42TLy1xr0YGonO0tb1gPR3BiY61f0imAFesQT/Zf0
6yZoNZqVWUkDL0d2XgNU7355U8fQ2rjr2FtARR+x2gUwX9fJ6P20W/3dtqAkNpU+b8bqDI1slwdL
h5Dl8SStKU6vJAJGXEfZjx5M2nrS20crxmPU2XcGeCDOXF9aQlE8V73JPBWsJw6oY5L7h2Ku7pAU
UC8baBF7K5yc5TCV5RHVFj1jMBoS42bdvS7KxRFlY0BDHtx4ZUBwIP5gjCNsig2+krP20V0khC17
QnVU5PeaDmx1McHST+6qKuuHZanvkCS9d2DJVF3vB3tZCygFKoOqY79SK++SFKGJ5iPyiKyXeJqu
AR7dpVF/iywjyJtkPXp4Pn1lPLtdBy4jGk8Okv2hzZ7iUr4JqE+5OYTKL3fFBGybLUut0sxas3JC
VELzfuZM2In1wtQkD+xaaJgBl3VayDo4e1l9HInADE99Ts8OzQdRAslwrzOdC+bCvR/0mszfitDd
ii31lOhuWIgUJ6Q2b70qOS/3fugwJcPMyMBnmJdN4UXQhdw44suMz92UvPbQtvUkzVe9MeOCHhxE
4lXD1LS2xtu8Ve+Gl74iPL0tCuMBiMipqheKokybeY5RlojeP1tIw1rE7YY44zhMqgjyvY1JssJx
PncVMmoH6ocwi3OsG9JKE7uGIcuvJRmIrvPMZ5pDr7rmwK+AiOS1Msht/YszVjib41vkIS6Dk1D7
+t2iYmx9EJyd4eC1Pk8HmO16Ph8ddJw9iS+5TuBY89khe2PZOHMLyjG+n+I+DVPMFAAFELRpJe9Z
VC3ztuyA7xBffxI5JFJqXwRiCMQ5N7Uv9thtANFvCQ4Z7keriTd1xXHFn8ufmLZNPoW1IiI5lIcK
KTJ2MoZQ8EuEmE8kWd8aMHaW1ikeS2/5iF1a6iqj3WZzaAexA2tJTKSHz5wnIwXvAFA4GOZKCzok
5W4r0O+rLEe/TbaunzAnl+1dsiT+GmdNw/+itDNrHIes4i4iWQ/0vm+Owh5YxcB5hdB4gcporXMy
FiCdeg7qzOv1MJ6xrs26vuxsqTASWRbDthp6gJy1LiT4rQAPrMmdrxO8ObetClpYEXoNY6KHa3E+
6t8aZfpaW3jpPXWwjTKkPc5ma/Iv6H9mxfJ8brgrhVKbY/iznRGqMxeIoWRDYHqluXeGxflujCO1
RiSTf4JBe7JtbBMTVNog6+MHC7QpPYV9xje2mumrwH7jOTI0yYMLrEr8lKaJ/sQeVyMqpLUnxU+g
JWqfVNKk70FqBtGXHr2h9NEq8J03TEG3udRv+yySO3fUh8BAhXPCqgYFcy43fW3cAQrfsyt+ER12
QjDEYN8of7ULT3cJarfuj3FuXEWxw4QwtS16agB7M4DN81AEWpOua4GuKUcltmJXIYshO/JsXsPV
xRMMrH1VD+KUOgUApcY9k+M9H/4jV44YcQzt3c9KYgCFA/TS2e5rLbu7qBOP/pTpe0Jtg4FeSOzV
lJVmg1pM01aYAE8JLdxQtp0TiBgmyGjpzUpk9Igq9gurcKGc5bV37dhyN0Q+6C1cgl16yM89QMMf
Nypxr4oy+clohrwprHrNgCq9tX4pmJmjfgYCMK93c6zrvtcnDFOaFBty/aOLMjYK6MZOsac9i4YZ
uk6t4Hg3yYhiILqu5imUES2itrn1quZHZpImuQy3QjB072T/YTnAM4gthKI6IDfMHv1seGijpTl0
npsQXOpgddG6R4TB8Tb3UoYlFouP5VZc6gSmh3ZXRCkDvQWXoc5kyWYhU0t0tUzxh9vIQ5XF3aFy
rZdqiMizJVkjoJtZocLNcGVXHdBbFBU7S9q3aVmH5DUe09h/wa2CuhFBk+/uJx4OkjvSDzEwn/aN
5jZJ57Vo6wdPzDu2gF3rmLeitV5sTbu11EwhEb8C+HsbXOOx7kvS0T1I+2l7HS/VPa10uXJtKJs2
dYc0b/VueOmxtyiyStaFxPniOMmRjj4GgQUxeI3g2TThGgu84vg4nLWJtH0zudV9WnaI0t1fCerj
EKDPzrTyblWP8/3U+dOmH8Yt7M0rx1NXRdJ6QT9a0Jha48cy68+9ZZ4oNZuVPlcT9ivnFQXIo1bH
bTgYZ5ZB746reCKdxZIWi8OkR6HfGljByNNB+QNgplBp8mpXuJCpQgFgw4Bd1blLxGyZZ4GfSHeV
1X4fLAQ5njKadSYKIiESpu5kwdhxCjoTbsnWyqN4Q99j2JRVmbyZZQ0UOvNA5QCTQ5JjbVDUGisd
BM5Zf/9ouAmexmFC5zS2TDkr4W2sjEWxGhAsTaYHwrtl3KY5UImGZKPbsgsRRxFbCWTP7iTGjwas
pYukFEKtwhSEVwXVjfRI1FDerVEpb+OU8plTGKA9YT2adfcMGRIGWYFFp/F5WJChvaTudGN28g5x
KA7RXLvJurxftQINQSTwFBvpwuGzgpcxNZTSUqto7HqQNhxLGdctuiX0ecmV0jWUrPrLEIGaSUzj
WI+9HdIZWcJq5L9z8j0E2FPT2LeGmb1CKbgG13U1AAHoYnWKdZAHMbZ0KW/Zx6C4KvmYIT8EZG2s
OQF/xEOM8Tndph5IlXQejFUxWP1V11c3RBVtzIQshsEuErJY6g1tzS3yW+DKRffslNEvKhocU7qN
pr6+t7P2+P84O7PluJFsy/5KWb6jLkZ3oO1WPcQcQQYZpDiJLzBKojCPjvnre4FZt1uMpImdbWmZ
aTKKgcDkwzl7ry3d+LHV0quuL6/dsfgqfHMf1cZrXfqHJEpfsSCv6Q6rRRqInciybQk2R6TuMckd
RaABapOkrr8yHr1aFfopyxsf2JtGS9doO2SvsGPxtS8nw3iAM7rNwxlt19ACn3z+EkkZEG/L/jmw
q29jiLIdJcsmCWOolMNrq9F0No14ICYGg6hB78NlQElc99YcvAvfAEPhkaOR9ACLTQED1Lfbr6Hb
8hDoYbZuw+EYtOxyqjF8MvzMgFNlb0hTgSltC9QdnWAyAhJYinZHU+Gy65nJ0iGn547/nm50RgxG
y0NOrtBez52X0Yt+VFV/2+RgrSzwoqs8Mu471Byr+YFduDQtF2oMbIw4PAeGxlCeq26lOuE8VgUw
FZaRX/2W9BfDKi/7UN1QALmtR/eq0up50JDPFLux3ehS3wVpvy8nXFBlFnerzCK03BoPYQF7JkKT
Sxt7T032Vla9tQIES35HGO/0CT+Z1/PooiBfNhpaEMy9/ZqhKMdVW4ilo/nfO2DQGEYIahvz5EFP
7ZPIwj0D+QbD7pXCTRCNUOu9frYxMgQcQ2n8oAzk7WjCVYvMHK1NOVruypnZZqCa9lNSwPcNeq4t
TbGFqSD09SrYcCdglFbpAw1lmFNjR2RSqVBVNxakbrZvMIa0q1p4X71Ueyxr70vQwvP1YVKZJaYt
dLKzzMbY13X/6A9dfRUkeDNyChIrfYqvNNTVkRm/1ll/ryWkJiCghLtauAdhw7sz2Ng06OwLwwmX
fof3h4Q5rK180rUwAOYKLFt4aMxXi2LyxkK/ttUi+xrsJji5ThhHU8Z4wKz6EYxvhgvH23IBWf84
/Vd9ov5ON2LblcRMFOks/hD9fQ6mgpXWRFeW5Y9K9J993aVPTjeuDKu6xdmYLVSSnFp8SgvWvYxq
BiWA9LKp0cRPclVbxinAqJ5mJQN37j4MXrvVLM3CYY2nmlMBSahcYKF+iLc2E0e8S8PCLfI9DsVL
kRvPIeYvOrnsetoYIJ8WP0HEOsVxGiAZsCdqi2jYCx2muKKTxNPBbkF2TALSLOh2aLbCRiCINQNl
LVGiNOzdht6FaeS5/mOKn/HkSrowkQqDwzi4wc7VZXIw0GQg1OelutSYrLwlctRwGwwCDzQh5+SW
mq9TIn9EtpMAXfDzbeOTpOLZtUZuBw5i/Mv6jRH1/VNu1/02jRMMyViE4THMj31jyq0l8Ha38dhd
+F4W4O7ODOM49PgyF8g9O6jv7EYQkDjtOpEdDBO3xdYTNi0u1wYw2xJZCjCfQbMwcURQg+gKYVUs
u+6mE8oqrgcxsH6Hw9KdjM5U17pTBNvWCF4dPmOZpM10n+UyuhZaF35xHBpqARv1ZyvW2C7S4+4W
KXvzZepXMApLEtutXPS72aO+KTSA0VEbFsCanHxLN3TcUpo3ueCBuIXKD+ggR1gDnjE72C70DotU
kEOdOwYWLtAhdK2QedrNnTMGCct+uGCdGUQHSiThT8ts0itgUih58wB4QsqeeUeAtLoevREySl57
F3o0IPe1LG04GpTGllHMurJrvCe6dPFakYdxKPXCnH2N2Q3/wjAXfn4HKJrUsBBNKfpgeClm2NQ7
s9KhDemBXIympe/GDEyNyqwMeaAbsDQInDVeAazIOJChoFG+bhVDLK3miFAW78Vmk7uXIwACN68J
bO5wc09mWS16nHY79spimbtdfFDEnbEtnKzbSc2gTJBY+EeaauNEGVlvlSVWytYg/7Ug/vXSjraM
+NYDQCe1aVl4n1QHFCEPLGIch7zbp3ROVjZj48GozHJVFwRFsL0rHmFIw7WqxXjj5lpxg3mYLzMJ
ihSmktZeQxZ5Ah+olqLqmos2conNKPTosh0Ce+/1uPQ5VXGajJpci0YHbDNA7gQB1MK0YnXN9ihu
q6+0jO0NfY34GJESBWp21utOBuM+NkF/XbhDuE6sLlkqi0Jwmauc1Vict4chZ62TU7b56vlQqxyZ
2XtMltpGKk099HQCn6OmovOCiHGAadlmG6AJ40VbmbQ7/PgQmJyzKl+baGJ5VZGYQTSEl9mrSZsu
J238EjfZvge/uhAJALyw/+aa1T1V/0csx6z+UXv58aPop5+V096o0YA06bsP2lT9BLt4QTtwDvVm
36Ky7hGNzf2Qw0Kgjn9L9fshd4mVsVRwb/cCsot2wzaEugPveZSHe7OmE614n1a6m/8UHUN1ZG2I
S3h1XO2uoMM7xfHBqMtTICJKw+33eiwAz1SnEaqW1Fkexg07skYV+aocSguCenFvTtqW5vPB1cwT
TrqNECwUA8IpyA6ErkBgj2ThuuxkAkjBX+l9l66y0rhk53PdBfnXFNNjlYBy7bXriDdLbzJ30fLx
4NJDRiAeVg36B22ci2GydzIet2ZjFMuK9EEcu+69Bs1/URfGHjvDYRTZnWgKOD3UA7ph2LeYCekA
Nyx8ol1kVa8Sz3uE+HeBcnULNBRI2+S81G5+hRJohe3dXQQO8Qd6zyxZW8AyseeSY7WIDNN/Dvq+
gy9S1MCqEYsSKeI9eIl+JCHqSc7oPKcfHgE3DTTh+1t7SKb9BGIdy8muitRrEcxOffOy7h1jdjhR
3On7gzHKuy4LH9BbsBYG6q0FuLocedTN/pIu/DpS6sXo0OO22G9maFm4CKR4dSdA+AXZCgZbD6em
kFHYUDkJrrotACQbhnFfu80PL7P2bTsc65atw2SfiFvEiYr+cmkbnGPupi5XBt+vUUffRdEgXimq
clPZ+R3JvCOwsbbelzZCdQi90zK3ZbIravc5AiTBNY43wHthuVVshbVN56hNWRanYvCihRwbk2gR
7UgBGehB7K4Rdxxqyz5onbMbPbaPJrUSaYC2CoIVgsilaNmJ2IFPTQysNFMJ5UqfLKbAk9066Yjd
nFA1Q3WFNX60mupgohdcZJq+GHzjouTNYGnfL4aBPQSsnSc0E+tc7zeuFT3WvX4X1OFXwjAQBwAo
wcsAykejBmcl2zxJKLCWBVyWMJ8hkOqmAS0irYYNINvfJsovtUHYyMEL9qjQ3lvnZmJt0BbVumX+
UFm1bjA8YPCLwI9NNCEns3uiUnZdJwZkgmkVRlQECiG/u07yxffUndTErlDuWvTGoynbH/qgH1os
rqg3riaDpmA1W4nTTZczUIb08fi+/Rcn7l/jFEkYnogL2WE6wTCQb9BxUnvWp1nm8xwECI2CCSGS
fVlE5rpr05Ol+0dV6vcaQ0mcGjcIYJdj7x6dsHip9BgbH4wBeDAGQxZeS2FD2CdBA2KMmz3OtZXR
qxGielj5YVy0Xvm9TghsjczrkSghw6/XdYSv0TOmo8t+YItu3iOqhaSTqfOuyyx/ttyAZ3xAWuXG
9Wn0ZpSHhIxddAmrM172rK5vNJQvVOiODY4RxvaquwKCelN6pOR1NeldQu9/0KwKljUR12aUoIgl
sG+netAeFHkPsWRJX4zf0tB+KqMU/E7bAxKMEwKICCNcOYwUV1UepLtkDK5BZz66nvaC7HY9ZNoj
jLhHrMeb1oPiIyKW9w3Fx7xyjybWHoA7zitiQ4vSu52vRFo/l3Dt+jn7hPBi7yLkWVxSGbSpG4/e
MtEkw6HVCpavBhrgTumr0q25eom1KQLUFJ2obnUwl1PKYEuWDvlPqJH1n6S4Mmo18tKsy5/4PzdB
p+4ReW7IAdo6HmliekgVoHnBxMcvFac0UkRPNEReUOdDbNRcg76DHD9Fl0jk66XfyiWJxJsuCg6p
bfw0M4sd1TgdyBe9NnN/J3z/u18malWM0wlPybEztINT+RuX7KBNwCYsi4k2rsQL4uGVlyuQQd5C
m8ql6KiFj5DWteExabILD1x6XRSQEt2LvEIMBOLx2sBKjL5p2adw/CVWAs+mCWju9Nbf1REpnULw
l60L02fT0hfN2pmM23CeswKqPLa278jFy+CUdiYoNKvBpun8cEIMOVU+UuInXq/JVwM18ba+aoL2
FGd4rGEphvn4GurFKjOAj2Ah2YB83eXgKmA3+QrAn/dMtMvazdPvodODSzKdQ2sSbxJMzq1OZ4Ps
NQ0Rg75rkG4VTeZQUxZ3hUN6GSmHl8YYH4FtbSXfuZaKQd2JnsaUzFMcCzM6tPtJn3WrrOQiY6cY
s3Fp3mIVynYh2h6f/JRSPldA5+zsCDUYvzZWu4TMJ6PqWYqVrcKRS9WKDBBS1PxW7buBfUg6wZAA
iEqs5nVIRAIUW3wStvnoWzNrjsVJKfFyttWXXsZHY/QfKNBv2Nt+C+L6UNckvbVB+morwj/ZdzFP
r6jZwOE2LpGCMixO1G7iYOVaDuVq/8E3/KUMbBpY0Iqy4VuHRHWhlRprDQQXqQXJ07q2I/9al/Wl
5+RHMQjjtuWxzBOY7+qxn6pLG2is0ek76XzRa+1ex902BeNhJEoBRe0eRAVFxDJZd4V8zCHWL4Y0
vlZgJ11kYIiFVx6C+pilH5DD9YS3fSCntOnbp1ZQxdT729K34YzKxUAOAdKmYYHL6sl+48VCRqiD
e59BSxfVnRr120hWeLBxWuszl6QjNwEyr1en+zwebpltb/10/IpWck/NcdMNlAeiGC4KruxQkONK
J3FGMtSQ75NiKbv0+u+2YA08Ep5LTLprIow66/jqga23npbIXdb34Q6Ewhfa6ZiUvSheD5VlfeLL
mD/uvUjDxPnhIL/UpcSecXY4rwczNMiBarXUx2QNGCHzd7KgwrhqhpLuhT8JaHi/P8cPZG6sxZmT
mL50Q8cvy7f6xdVZR/lYS6Rtey0Eb7/z3IR6fFNSDVmHjk48HHZvyDPuYFXXJaEnUOPpqs6s0CRK
lr//Mn9VPnH2ks6zJL7dFs6ZzEozktJl3Ol3/Vja+ByF3h76ElTMJ/qPM2nE7PUxLPTGCAdQ6Zlv
Kthfz5no3UFLqomGFTvo3AIwCbirwF9PkEPP3sIIjYfGH+393zq/t+Niu/CsWYtNUOCZCiS15NRW
XjTuwyKu7mVupz57wCLu178/zge6b2hVHiOBOWtvpHmmuffAbac1buN9ICM2US2EDGqCyGatMjvZ
rLPwXpUdztZIKwlzCIvsoSni9jQ1pfjpNEOtNnQOgXZoI4nEv/9yZ7KNt4sgkF5Z7ixwk+JMgsXi
ZXJJ6B32ky4LeenQY2Il22mdtXZx3MtPninrTNQwHw/TgUQhggrecIyzBzxM4imskbzv+2HoHlIB
03AVaaoMVsqxpow9bmK0qyiiIr4y0jRkMgXBBjK2wACEHjkjKi/N2ytKIc7X1CnNhzCDiBwq1wPY
XJf4A6PRZ2XlBQlBpIKZA8Bmnrk/2OM3zaKPosAEXRwzbkejPX7DopyROWJiiQJFN/rNwktpU9Cc
4Fn4RHf04cX2bDw/+E909Fjv3+6EZG/bLrEGOk403eVTWW4GR9YnrWnNT3SLZy/v232VlodgFcER
GNMztVfLRco1nO97KtYhVNnYoAkeMyFWnwhxznSgfx4IGY7pmSgydXF2Q9VAWHfg8gDhDCBssm9L
+lxu4d17zOLFtseFexKJAqNXlGlhffJufXSarsUSCYYD7iH37NXCtBzoOu34fWqn0Jrpb8/7bjMY
vE9G5o9uHYYhnPaMGK55/g67aZ8xVfQcCMBLtiFRzKA1iM0YxqzmElf4+9fS+OhFMfAaA/BFU4UF
4OzMyjEoUd+xaYa8F1GrIgRq1RYxTBKSy78TRKC+Asrl1vqeU30vlaxq2hvFcCiqyHvBssw7EMZ2
FG9i6jsDIgrfZYPSs1yjBe0lRwT/Q0YKtlOMi0ppzhPGPPWDjFcE5a0tsrVbKNY0tSsy5PlAEUl3
NDeu3vIW5aMKvhTC7OcF9hAeKokiChaAFiRroScedYHUtb4Vaq4q5joVG1enX4ueb+OwwWCXyuJ/
maVedUiDAIaU71jlJiOCMjKj+FQpUoEKj8FhRTemJVWMIDsmg/FxQAB0oFmtHka+yQUBMiCZpn7O
qSqHaN1aFP6juBagwxgaRNnXF3o2jlSCdH05xQ1l81RU0zqvKaWZvI4keIXiHiVDhGI/jJ6apqGL
abXpXZ0TVWwTWngylMrFWlIK15bj6IUXhA9qj2HV1TsnL8Z6Jw1Sr9Z11llsv+Lm0qaJ+YCevr+0
Cjs+kV1NB5HLr+gIiBmjNbkXfhKrDZOue9kWdvJakPPaDK28piCnX4gMWT3WyWQ5uhUUOTsbtyiR
h+dIRj78OXT7KHOLZC2xk4WLJuBjHFhcGJdwbC4LlU2Hzqmbm5Z++xbrDg7CNJmeVazyy7pywa83
k+1S8OgxS2qucSXLQW7n52lpWpG719n8z6yZ0spWom/aYxCwMPRzBBOtE+IWowasrTFnJV8Kpyds
5PePvzcPT7+svt6mCctgYjIwIcK3OJuWcg+TYeuFtGKGyUQDMykmZqjDeTUR4CKdaYmyvX80tBwv
S17G2letT+UmxB+voxJy+6UpR+MYRBPq4qAH4L4z88kEUzgyuwZ8hKJXzSUCcZy2JzQd3ZMqMOIs
Ux1wpkUk6QVd+uqRprbtHwM2K+oQGcpZ59ROT247+tPaNWO2tQG+13bZuha7JLR0xRVl0PaWGiBK
UmL4MorITereRVJO+dKoEgdMotmbh8iZRWllYd5RFShAG4X+cBgDCBIrnZTV9MLqjKolM6TtmhVt
Aw+0XWfSIm8GSuqLUsFqQOfTx+mmgmH9lEY9gxGr/Zo4FHwJbLjpdTzwQIIAz+KICmDdzauOVtC4
gC7B5jyv8+BWUagDPIGJf6RZaeevyqhjdCpQuH7UAPTNdVR29Oc9u6PiMNqKSy7zqEJuRISvbtGX
Azw11jgTSJy7YuKJfph9JqKVGtoOybxX7honGY9a7qJGUFB46p2Fk+VLIzU4tkNtsIJ1u5atRNxK
71JMFETNYaiHT0SVf8Ua4Cq3BP4N3jMTP8n7+ZcisSIii4VYo03DgsQYPU63auyKJexmXCVTTDBU
1AZ096vqE+flB6tcOr3SRo5rwRo6n/s9fZo0PS3pDTTa+M12g5zmePWg4YNjIajjR6xG75M9zAeT
FlpvLBIYNVBWW2d7mDaMI+G37riPUtaSK0CxPPsj65KF1GN9/GQlcLZjmt9ZC2iRI3WP6RiP6fur
6+ulEEYBVA+8IjWaOhGFdwoHiiV7hqK8njOCo6ffDxQfHfNt/zAvKh388++P2RWAYCfXhuLWtO5N
CktyY5C1QEHFoxbSiOaTZdWbTvtsYLIcx7KM2cdJNfbsEdIB0PYxobt7RHnUl3l88f8iAm0sd9dV
lEClCm69mexJFPu6sNtthUd99fuz/ui+ClZcjsP6Dj3y/PNfd0woQDSdJKi9g+XmGlIWUYvGEDJI
V+rmbx1q3hXYDlZwtqMs3D3v7HyzvhySUsh2V1qhRzUulBTxDEj4zULzu0x88gydvaF/Ho7NvfWn
a1qeHa4UiTegNGkRtunVrZ2W3nXng7zVS2leJabtrvpcCHDAE3mhAADWvz/bs8Usti4U3pwnTlUW
lfr54WsTJ12Wa2JrD2lJsutkLZG1F6tBF+HJQwn63SEKGZpeFux+f+Q3v9QvD9bsKMNIxfaXJZ9r
smh/f099lPqq7Txvp9m+Xu80MiqLfdCoODpBCSzK50COGrD8sDbqH6llqpPmOvKid+bua1hIjNnW
oFLwtU5PeqGq5zmFmoVzIRptphLFmbmZprbODgE8yBAHmxk7zTcHeF8Inbv6QnyQCJAqaX6+iyZL
NGSiprCw6EuMj9h/oGiP42nQnDIh1S4ZbJIyK5Z6vClpvlVCL4HQCfOHZTsYrk2FlIXQPT1/TRwN
15NBIX/h6nRZ17hKJMBoGXX9alIhbxOZ6YNnOjA5bXGgC7DXMvC+uUerxD/yIpYLvvjGtbO7KaSg
W04HJ34mkp4C6nJo3UUBWwndnzGyznVqIH5V15brXlYBpFcmv/Kis0UtVxkFgW89EqIbmVfxC/lK
5hOAUHEXdFP4o8lxLi5LDafqSsHd2reOHT6mEd+R3NOOvIEEFS1+OuwP5hKxhi2JrQlbUlMnQvwU
vXPKyIGsCoz9CbCj3q2uZw97trdtSo8T2UAY7V2rw5aO7O7aNQM13g8NGPzAdQQFzcQatb/7Ts3O
Dwl5zbMMTxfnPoIyDZRE9CV3Ze9Ed11bRFdh6ISnOvNZPAcj9kFbRGSHTbJ4cMiBdz75AmeD9Pxo
M1iadLaE5aLoP5sYRlWHPHchwgffcughRCTUxC567ZhstKKhk/P7d+lseHx7lTzQOfMrjIPCOXuV
6qLPvCBr/J3j0BlRGKZ3sasg/nCJPimfnM3qf54adjG2hSbJMOeHogZYFsjT5E5UrJr2NFaqaQN+
JX1lARv9bB0zSLekUUyfmUQ/vKZ8f4Ohglno3H4JmoG8j86TO8/s+p1GHWubi8bcGOTZbXrXjb/9
7WuK6xUHmalT8MQz9X54QsyTVR078Z3qTP0imlGIcdqH26IrxSdD4UfXlDHQIXuQ+QDjy/tDhWkz
gyBdOrEoMJFwyTC7i+xhxAYhGue+JtgPXEtATtQnz81fJh8WLRKPD//Iufo6zw6/TKuoPgai26Ng
Xw3kwHtFPrCLqOvLmjblqqHDtgG1k601XdUrROjyk9fkg/P25mokwxmWNHGOKkytNO2wemvEedFs
jEmSJJMwa7+2Dbw7hc13myRlcP/7+/rBc4RJ22aJyIp4nuPfn3Nh+1rXGYW2szv2tHmeN0caQMG9
CWTv4GVa98nO7qOTtHF6ulR6KU2ZZ88RtbxqQMyk7XQ7wckTdPEFDO7q1mIntIGEnTzYqSg+ubHz
E3M2t3qsvXV8yvMq9Y2l+MuNtZ3YMZrOpcKMHmjRBUZHtPhYr3KdOfH31/MvNksGO8+mY8DiEAs3
TKX3FzSoXI/lGRwPo28pC2mGVXzxqWBfxSqtnhN9iH9YRQJsSaimJiZ6jNxxSR4KrU4d8WG4QYaL
cOmTb/XXhQ1jMFsBl20ApXb37Dbrls9esp6CfazVOKgMk7Q1Ir+Ei7clHi2U3glEwZgY8XwHxWzq
URibcLL7Fip8iPzAnR0s6BgIOsxh13T8FIWAPWFFDmjDLIOidWOgfB3s8k+++zxc/3r3qJZSmp4b
yTPJEwfl+yvaJrVllY6n7WJbqSsjkPnW80LizdshO/W+0e7R6qGCDGxUrZ4EHhVPn00p59fv7TvQ
djLne8tVPLt+85RtEpWh7ca4cX5AbS/vhk4Z2jbIpOOv2tEZCNaFg2UvM1Hb4eUn1+D8tZmPL/A6
8j+sw65x9tokjJVdiT1rVuHyTk6VIdSacawcWHW00Nvk6FDXThPNI49BJgq4hC8Qik+ZWT2w3HXi
00jkMbGVg9+326YkrhOviYC0T8CMR03Q49F4+v3XPh9c5m89e17hSLG2Nc/fO4GQOwpLKyAW19G3
rcW6eUEza6BM1kPVpzyCdPn3hzx/1d8O6dHOmVsMDGhnc7+VjlpFjjNjOBr4GTZCZIybqyuw2fKT
Q51PF/OhsC1gWHbp7/Cf98+lNUjVllCT94aTJ8A3oUGORl6vI6PMj5rWd+RW2RDR5cwljRrxyVZ0
3gqdvRboXJmSLQYbx9HPDl8OvLKgPT3sfS1NVzA05NV4ne9+5hz/4JLSdJ1LFtThXE/Oz+Yvo2eL
8rij/TnjfDLtWZvs8LWeyimGi6h14ydD9Vsd5Py0jLnvyqbTZMA+e9NC2dWstFpvN6AS3ZBajHoN
gwPUUFkmXr3wnImAxwE95IMatArUf66FS9O0C3fbIVL8qVm46Ig4qOxVRBx0vsv7TB+XZtwkxi6w
+085bh+MT6yM4CVxhUyH8sf769P5TYRguvJ28IvbEwXfvagIERwm3SBob3hJ500I+YIETCSnGLTc
J4P7m0H+/JIBfaGlJE1Gp3MDfU7SXTGhNd+BirbBTLZmdiS03EDaPgxZvisGI0G8kdbuRVRgCFwk
AGqw5OFnlGvfBq25JAFso3wMx6yxpHy2QJXPmRkuPA+QQHBpK8qx4HSKTBckEkB0WqD5qJE9q5a4
z2JqcvxdWdzeFVz6OzeEXbb5/Zv9wWAyt84MUyKZtS3r7DFMY8OfyKNzdyPViiPE3HQFByu+whNa
LYNmCre/P95Hj70ACTEXe2w82GfH65rQRp7u+DugWNXOC6Kmp+yJEM2TaKc/uYcfHoxSC4t5pjp2
ae+fIdUy+fmEvO1YhMf4viY78TZ9HZIPEemg4j853AfTmQv/QOr6n1Tss+kEKkmP75nDpVTaiYa3
7XiL27giotwiiySPacqOsfNKz9/+e7UrdmOMJeD1+C+j1l9oD4yLcVqit9ixWsn3jY/tdzImcd8D
sP9kgP7oojJVSmi54MZpPL+/qM4IvxgvvLdrB9KvyAUWMPAtVGw9ecR//2FxrfmkEKgI+1yc4jrV
qJttysNidnig9IFywrp3O53Aeh3n0Cf374Ophxo252YIg7Lu+XKAnCa0/17p72ACixf0UFa7wPNh
L0yMmXtwqfU+SBUut8qs/ItahUbwyTf46Np6NChNXDGsyqyzQh0G+wmmc+zvkiyqHnPdTl3AzIOH
0DeMw/+PZwZQByoF8BlUaM6qvBIjJV1m6DD0W8djEgjiOXNXbsYpffn9ffzoxSB7gKonlVVAFmer
94Lgm74yM4ZSPSfGdcjtadh5Aq3+wggw1NVpN/gLOIiiXxZhnlbrt+P/1/fhfwWvSH1Roha5+vd/
8+fvRUlcURA2Z3/893X5mn9p6tfX5vhS/vf8q//nr77/xX8fo+91oYqfzfnfevdLfP5/jr96aV7e
/WGdN1Ez3rSv9Xj7qoiqeDsA33T+m/+vP/zH69un3I3l67/++F607G74tCAq8j/+86P9j3/94fCE
/NevH/+fn129ZPwaLcnm5R+30Xfu158f9z+/8/qimn/9obnmP1n9snWRlKKp89t8XP/654/kP3XW
YWhJWPQhdPzjH3lRN+G//jCMf5oGGC3vbeFC5AC/o4p2/pHzT2gzjDKIcXiHoDH+8T9f7d09+r/3
7B/EgJ2KKG/Uv/44m4AdRzDvv3UFZq+cwwj+fqDRsqnVSYtMNpoqvEst2aApMS50W1xatVoBMEF6
mpKaGuVkPkcWRUJViztc78ElqVtHf7Z0mLI6mZoGCylqH1mq60vh4shIspvBcaFLjNU2H3uyxnT3
OpiE9iR//HLB/3NWv54FtZz3UyznMW8SQazxiplcHv1sWhBFlaqwakjs7fW1A+9nqStykat5YBt6
85SbkX0IAiJEG99Fk5zZ68oY4nWv0qdY75xt0+E9KQsiejLvMEuhAOMZHn1AQV/ZTH8mplZdEDe1
YHlCWnBIKpCkJud50ZMWR8aKbvZ6GoPumIXTZVyoZMfS90IPvhgRVgiv0NB5w6bAHVE7S9YlSwIC
CW5tU2zKQjMxkrcJHt8c61j3DTU01pHme2gZAeFiwQ9bOSgjWzJ6epI0Cxobt2M4XrvIv+d2KNC4
Dvu0W3yzC1s9aW537zx5RJS9gPPeRYZN5lcAjzMwtXBh2v26at2K2PgSmOk3zLvWJsQ5uzoCLdI3
TjCSZmhMATERyX1UWQ9FmHDkWN/E7RRvGMMuRh/HawZCYBGSMIpMbOFLHCTKG7FdAe4H/b/1omgL
tyXZVdV0N4g8WNl5ES7dDpLylK0Flu1lG1R0Z1WarJjx1wHcZfx5xMGTtpEsKfU/NuSwrcosnDEV
4gXpw8IqwCvT2vlOWprcufuW4LSBr3OUvWusq755DCmYwidNbq1Ls0FPTGYPHQPngrhr2r9acG15
/skfHOIuyrFaDh71lCAO0lU/efuiLA2U2xFmlRYlexmW187U4p0e+2bbhjXGp/aSYs+9kgQhTeAF
ze4S24u+svrHqdfAbNoF6QKZbS+yEcVhOUdgd1mJGrqJ7EVKJ3GBwTxeY60fZwK4sVAGp2CjctLS
zoMZaaQkUlk3PrFxSeNPC6d0U1KKbDIY8lNotN4SSADl+pKYMturVvT1qSRkEAtwloaExurZwXEI
QfZysUxIvlSxjcDZq4xFbZBfSrNbLBwglXlaRmxDsg2wR3Z/YQkspbOqr6LRN8wx8crJfbmyQtQh
Zlbj2MjmwAxA27EoXnszu0+0onpofjpheEcN/2QVxnL0TeC6ICA2UVPwtI16sZaYPZOFG/nZAcJE
fphQoOCJKrr8wM5M3xVmuhp7j6Qp9vjI5ZFTLusUD59VOz8jww8vKoLRga5futzl1WgcRgqwuCAs
dVXXAbB/4n6y6trvo2Q7jtYl0bNfWRofKTY8RMq4963mWZjYYLVl3CFUzK07UafHkeqDhaCvu6in
kMhbB2YFyqNjaU64WQcnWgwwSWVbP/i5/VLa+j0ZsT+Q79NsKm9U3O2ixngyzfKkWnUfzL6qMm1y
TI17tATGMtaV2FkpB5Zc7Trs7/sKUWo78Rp4Xb9sM3c9CnnZk7BMxupgezd6yk2KBCMX7iabdKok
EzdEk+Fl8oytNKN9U4yXQPD9ZWRj8vEy0ukG83FuueKAUbdqaglYz/PvMphJP0sSPIF+ajf98FzV
+GLZ/GxIQTkUkuya3Ce/mIhYunL6ctBjuTQIYCzClPh0Y2cHvIVD7hv7Iqy3+tg6Sz0E5e9nT4HF
ixua7vcgew7Lflv7BGTF5B4Sw6IH2CipxpPGR01u8iS2aZEvzdqH9VHtwM1cZDQ2VGI/z4Z68sKA
95XN2q/jLeZkTO/ga1USNzsp1B2FT4KTSd+Q2wLC0lIw/izE2F/iLt+UjBibIi2/1TAkQrMuuGF0
yQZy+JieQMjQu6eG/E2v+2ckpN+BtV3Iek5HKExjmQjwI7mDj0PXzaMInZPmt1dWlJOoDr92EVnq
a4XTfFG1mb+GbuevY0ahYtSsiyDpql2tGhB0lBPsMrgzVX6rZa63nv43c+e1JDeSZdsvQhsAh3wN
hUDoSE2+wEgmCQ04tPj6WYju212suVNl8zZmZVFkkskMAbgfP2fvtUsFCvSyM8INB+NrjEAqHKz0
iYxbDtdECBnteMjikvhORa9XvUXAeCRsEMRO5azDVAG9I7NjWbZYesehf8ZU7bAENe4pXRwb4Rix
p4bRWk7zVutzmwzHzma4SMIf4XMkl8Q0M/XB+GgVrX4uU87MkFmxlynzZ5owj9DqNHqOx8Dy1GJQ
9jNRD3c9RRRXVoHYWU0Y+kanPWIY7qme+SEQCR9afb6zeTVYrqNrMVN2YGreTDIO9yjgX/nIXqSj
3biZiJMPcM2Zk7jlYbTPK6ndoU3UpBKSuIr2SRDmbCpbBZrvu00ubVXP8UGIpvLs1jhFgdJ+ywJH
XS3VyUvkFvbGhCy46WsXcU4qh6shW6IBnTL9GtYJOBqK+nPXY4aPjcIl9DwG+VzI6WrKJTcYDMKZ
IUW2Z4Y3H7UOeXCSEpGlOUH6FKYYpB1iG763BiAEo1T7J5mp8yFXm5YYDAvofloqhzjQL52T10+F
VhfcqcrL7Db+PATzG6KqjIAe1bmMmJo2TVhhFcluCvKRWzwIY1Wj0NxrVlKdrTwmva8Mb0nsrIka
0J5sjVV2xMqI3fJzdkqoW3Ol4yeiGKixCChRsEFQ0Fxxds3rqgOzOFRRdKid+Albc7QlhW3Y2IzX
7/ZSeckiiLZ2fjey2TgWcyq5rhxIn2Tioa9Svb5GXaUiXFYAJBiSdtNoOK1fD/iLpiCxiKoGXZI2
92yIN5FTH+vqtZBD7OfVkrJU4DhKYvxu7QhfLXVwnOtpsJphoet2/6JgIzFreeFCdbZKlp+Qb4a4
LdFhqX0606pvsl3rDBAl+lMbKYKvYDVXDbklsyXaYDp7rqdiH83uPsmThdqL98i+MKc8Yd/Zkluy
jzqyw+mZrScjzjeOg0s7bvHkUHaA50DlsxuYzbpVpO3MbvJ4Td1KCtc3IySSbmOjOzRvJhaJCjVd
7ZYgp/UeAO8ABzrABQdrn+i++Rzq2neH5heolM+iIITK7oNsk1blQRsFYeAmrC81o7rq0SQVOpjz
qPtsjWFe9RE5QIGDDzJSEMGmaVThh46JyFS3GAqSNSPPc2tkb12PRDZInrWUnnetU4p0tGvSJcbI
DRhSdI2NETbckslJw8hAA4mRtu/V77ISv8D0Zytp2yTiGpnPNfpS4VOqYDRv6rF/aclNN5DWoUdb
lXW0MDoiz0kakFQmnDiFNJSUiIeVqjj7sHWfWiN+xp2srwhdCRc1wTocxEGPEDUYRb7mPP0Z9M1n
KnSSFZKUkK4C05Rmf5OWJJxMb+XaIW7sWDVfZ4H0MbmOxU8Ymfe6kxawB5uwk/LkJFhPw9rZ4G7c
dWgy1qOV/KDXHK5ITHrBuPXRlZO2Htt628kSUkqA8U9N3hFw3LVmgH1ZvRNGiMMoMPHdgj56qjRS
sEgnd724JUCrH59HtfWr+k2XyY+YASUvdHzhuHOFtHzlrm3j0EtS42w2WMwGtsA0TNo1yqeMrCYW
iHDvQnRZE+CJN2ns9VUv39UmjrcR5LeVGiR3mVx7ZHCz7XpdxtMtSHknPUknZAcaq6agM4rrnNgu
C9/xwhszstZbekuQ+yiW00S9ywbASBHlbzKxqA96cPpDOz1ZhnlHn4k/jMSY2tyZCmQyKnKCYpsD
FV680ZHicNXwTDTLEgfpulvTTn8FQWOs9SA9GQ7Alty3h1qs9Dn/ViqwtYsKaVcB9Y4FkOH8blwu
JwMAmY+z8MdUZbYvl2BizXkR04h5MGXXzxUOJ3UPz06t0jOVI1tbpym7sTmpdpXdhz5UdxpS600T
BOLYAumjPqid91b05DAHSbwxSrGfh3yrEaNMh86tTqmqdnetzM6RyqcWSOMjC0vLnxBkbrqmIzBQ
mSEnFu+o/+R5KPr2Jk3xXp7stISrkWrhmakCFPbltwGDtK3OwQT7qB/1UbEAdXq5zsduM9nGeMnd
Yl3jgLwHBYmxbk5MmMW06e7OBI93aTF5qjQKzGQqCCDOAHdMATxQDnP2j00Pwu9Pywrwa07hKbT1
jgQf44JZduPQcnmu+58o3Bvf1WDrRN1tsMPmWQ1mjNdPY51+IlpML1PqKq+2U73o+As9mTrvYWWV
h1ofeciTn0WGdZN42+Qp1CnO56A09mbeJU+Pr/XAWpwMl21Gtyym5Yldt1U3bmDs3UTIi8HBfM0G
fxLZvO8n990qzXYfBnN+RvR1tefm3hvujyZn2lLlwxfo22yRs+WFMxneNujRL9Yy2MWE1110St56
GsoNjvlga046B1Rc09Jq+rVNNJxfzYifRLPLmbqVQ2Wd6faimhqU9yrtum3SSw4btLw6AiktlZD6
dtxpPZZdqSQa2WxUR5qlsxDnqUFYcMLubI6XCY3SRB6PVwTNk8JltFKQJ6/S1hbPVLwWBHtvGSlx
ja6L3Oh9WoOg3YroJZFbAFzxrg3zi521420KYBBnQAM21YQu9vGtRSFh13W/dGyC7GNPCM1jUocV
4at6AdzE7XaPai02ut7nQ7cD/Qf3HWNjmVm7pov6XZgWZ4ekrSktitukK+teS8c7a2cBx4Co1Qk/
rg6HMwcvltr5i4jf0nD0QB7l56DQKB7zmsll6TSflSQIQWmmcc3EtTli/F4x6+F1qXfeDGejNLQy
CIci7tma4BD2eu71ikW2zQDkg9hhcakN9apq+tVdCs12LDlBTfU15+o7ax2QhlUloMJA/EBzGMti
3wW4JRxFgLHJSI7oE+2DYTF/AwMRERmO6zkVIe3DlH8vZP1ZVuYxUrgVl/NqbsP5bHp3vrS8i6OM
gxPx2Fci2ICTgbtquCI7YcwHUD49xoxbFrq3Xu+BzxjBuJvhd0Zt7T0+etIDYHOacto4Vf2J+gz3
BDRUb0xxJsYtQdtY0CF3sQLMxmTtuhbteyp57f/8HAXFQD7a6TExB+jTWQfYqKHmoRIOO8hmodPH
u7C2b48vO5bRrNNZuWsuA25XcH05WE83Wk9gMGTEBRlmDh7uKS5KiD4w29Ym1vOdJYpfU4+6vJgt
HOejMkIwGC/6nLmnvKh+oL8bNqryUpsvJhU4GmiXY0mmWlsRVtE/r7mGEY3fUp2bYPwQ/8MOoDgk
u6Bzxq0l53YPRwsQWcRgK6vG6HnARbmeJ/pSedS/KUJSIlTZh5HrVIMZOdSJEWwKciWPRE11a6FV
9hloy4Egz4ohddv6IOOCm70cDRif/aAdqZ3UVBaeoHRWg+bqApmCNWfMy+fl2z3WhDnjSF254o3A
T/swaNm+p0gHKquTghw6eKDrfdOa2svkMlnTbBy2g6l4QW72K61TxcV+3Jp2mS6hyAHm/8TwH0tC
HunJsQ6WGVebPVv5L+KRndPjJtdM80QkVHpKaIyZtIpvleECtqJtpsjuOYKus6pNPB31mJu7aYj6
M8omlSMZphHXaElZSjTLB0j58/H8zUBr7koMkTf/YGhYPyPR7Faa0T3bkbsEt3D95DNrWVSwLMG1
MNZjEPE8zXqtgL0CnjcqR0BBkMmYP65id35R+kE5MPTclrpQz4lQd8R2J6fReg6rjdML4dedM68i
gJm0gXgTc9X9njXjIR0Tc6ObtUsoOiAQkXTGsVSe09AMsb00/aEKoAnZRrOHFcVpW94BRHZHNZg+
29YgOjnccvBw1sT4ORfVKKXXQhdBlxo+tRVUO3O2nhlv5ftxWXidmfFFBqIqkD8e7z3X2XsDa+ie
zdVyOiOUCxjgTa8GDp/uxgFotiH6O/b6fALKoP2KDKfcqctlYHS52KtKofL0GtuvnHzvuFV5zpTM
Uymi72LGgVRgpmKj3eraXHgmAv1LMKYgA/F8l/HUbRopk21c5Z7WMfxWwhYYn8aI36x10niy9BQl
rXvjAM1JpNzbXUy7YVm3jag8Ok7Ecc1sw80YQIiL3a5eq0lgAvK0gye9gSUaALxERdxulkje1KEW
bYcq/0H0jyMuAoDPCZSrhuE+AUCWscKLyqy4q2mSVdl3Jx/ltZwyb8rCEczjMB0r2UY0fwXhuSXQ
78cqQYElv6S9cTQns/DZAd1TNv/KaqESfx5+VFkLrApAzREiFiDOCeKIWrbxOsqwqBTDUK6HNg04
LYtvIsiaa0gmdFvr4UlMEAjoV96RITlSGW+PdT1r7S3RVTNIv0JuCifuvVgM7frxgT7uGIW6OhmW
aXjgesQRZ55Qk1eh0p8Ma8jPalTcNPYhCKTcZGbnnkLXgG+SU5DSdzX8OR6vZtpwHfTdvWjSfI2V
dG+6BftgYJkA8pWCFlhqe0MAuFn0SuKTZwZXMhbAOeAkbUF61ysripsTvEaihNQICqomOPnGqrMl
qZSA1uUyAq61iDrHaaOQTkWPsF+LpGAkoOXfnYkMEA2cwZY4R/mu24dAnUiOQS/+PHzHChKRNm5H
L4H4prWYbsZEa/zBMr7Yg2wOLRvpaowmUieIQEuXCzweIexVnV17fSi/p3OvwS2hPO7h69GU9LNl
PdJn28SPi6778Y4q3cBcoB06lEiUFErSDV44gacdncjhojCbw+OFOPh4PW7Oq2b1DWC0kX6qq9db
dqZwM2SldkgI2dhKhgbHSqHxFhtq9Fxx/XP5lfIwDmHhoxlMVsAUykurZNUuCdgpkF34I2KvY25n
mFqyGsZuMnA8DMDxmkU+nkkEHM6lO2S7OScSqbeMbk/apVjTIvOy2k7JVCGKUJE1lEkNCrcYTnW4
nPA53q+TWtX3XEZ8PnFDlmEzvrh+sKxZoaHdqnLTR05wiWwWExoy1xh1Bg6u+UmktKmW4mU0rC8c
1LsjPX+BiSHqt4BW6ztLgh+EeneLhpdQCvWNlpnFjc4dZGZDsMqaZAJo/3MGbL+JK6neCot4xtBV
3lKZzKv1BJn9KZoE3XcTZkim4g8YUpzU/XjTk4qTs0WDGRvgfHhs+FpZeYkWR+f4uwCkecFPR6lj
Kxk0uCqHFUF3xu1kAtZSAXRLK/7gCioDBHHrgLXuqxzVdWCiQY0C+v+WNmU7jfCkzVyB58kBd2qV
djLN4hMFnrYL7JQWEqY1CFk8l2XfELaMPTsCYZuPfFKN4EOvLXApgDWMOnqra32TKucS9dS9VSQg
ezjQdTqovjpBepKpxg8ZTPhHshUlvXaay3EZHQsjrvdt010fheeEN+fIAIVKYKbOs5SvTVtcSnrK
m8dlDlzchQZP8Qjws/aVkP6qo8i3xJkZuiDq9eM02SvjVP1IMrZ1W9dP9PiD11LmFxa4/EkpObyR
AIxpKw0+aL7T0c/0jehBZhOVdye+7pbT3j/O8/gjGlzFJzSU47BWuldWVeqNUKdVW2nmkX23XlXz
wusxgbb1jjX7sQEBjnxXmomldenFe+9i4wzK9DMcGM80GnCdR4kB0Fy8mhU/bMEbPXqorVL4bgwS
h+xxl/OxZnsdjH07ReuJrLsn/6x4yt3hpJhmvsu78apBHSBEPHx/LM1tJemZiDA/kTzdg52EqRnY
20q3m7OigzLNM7BQ/RhfjcoYb2iLBq9SltytxF7pcH7OzBN6+uKJCqV+AZPJ5PB4ZtIMjTdwgs/h
QJA1Tc1jnJic/OCcdANEtKVUSgHqwZ4Pz+3OWK4V4yuzt9PYzO4xIwZJk9F0TF2GIbMt5S3v00Nm
CQSgKXOvNoo5mBuZh6x3vBFgt4RiMXnJgd96OXAxNlLp0VY+53P7mVrwRh/11gAY2YbBfSlywUA/
5ujaFEdOemKXKVyXPaTqXHQpSsUjOtR8Z6LOAWwGWCrUMWoQpNfQsIwAcQ9vGGCsaIVkcFt2Tbkb
MtfcNzb8wNTchpOXVVp9ehTvuNnN3ehsE3sIPdOcZvjkBMk1keBU2PwS5azvO8N+io26QscYTxsj
NntvJOi7COrgaOvqdog7Z7d4utetaF4bhXYGywdj0OVew3AcbZhSBrQbrNB71PAM8VQ6KLKbT5PV
dn6dQIc3lWxr9Zr5Jjgvb8Yc0GJnfqWbY76Wy2yiTumr6b1d+T2HIS8jbs53KPY62FW+S4baGS+2
sTaXm6BJ++dF7ekD6rkb5XRXMld+gSv2DC4PXE1l6/s4icste3207xISijg9PUrcqKUh208XIftq
Xeomt8tSDZdDEhxhbDbPwqravxGwPAz0/1HNodODPmEbiAIMTFcqh4jfh/Zz6FpG2jv24hjaj6M2
3jBGr00rvkfWZG4etWgo3GuKJHcDA4wCYNmQ+6WIeTxHdTmm6QqQcQw8H3QjxcGaj5Ns86eBsdT/
XhjyUub892etx2/6kP9REfLb3/J+lovsovnzP/V/UDZC5+0PMoZFlvKbbuT8c4yr7ucfRSOP7/h/
qhHrHzbeV8t62I4MhKP/Vo1g4PyHQHGHXAulGUo0RBv/0o0I/R+LOG5RQfxba/Iv3Yhm/AM9IDI9
/KYaiRuIYf8XwpGHPegP16CKCWLJvVIxxqJ2RYz3+zVYY/GOiyKqzmUOQzIcDM6XWfvE0tw+pY2A
V2nfIrpvZ8OOp38+WP/+lRC0BKjxF+Ny703pJenn+EekWIhdLbe7zplQ2cXDaqe2avY2GMErUOZt
2jod2c96rJ+5QcCI63G5GvK6fXagsrN3mfQmbJfFvle3Yvlpgazr/ZxRf85desnShuTJbPR7uqBf
7bg5WEV1JEulJtFhsiOoAQNQRndurlavMgQcOY5zEmyuUTc+/eHD/v9pVtRFkPXbO8gHh1zLpptL
hDYG5N/fwXhgRpdCzwFkGc+0KrOyuhYKnuouGp19qzf5uVrOo8MCKBYQNW9Bms6XPI8djCBJByQt
jlKKpBBao/OpB9F3YHLFLZj0/AaDrD+khuOlYaTRu2MldtWxWqPqAgtmcAYGKlYcJ6O3j2mMSrYL
KvGOXpOYZHteYNDZhxJfh8nGGqkXMcu7g+KDOd42MXPN05fSHH+gdoe4M+yzlll5GUXVsa0SeaLH
zmbXtIulUznNeTzdQM2ON9WNi00wkvmi06lJprJfoI3pPWynEXR/2R8igQJd8P3beHCPYaerZ8UA
7F509fD0+FUsxfBEz7bPlx2ksvS3NjPgG+uh+2MImXu5mQ1WN863nDaHQ6Aw6pNZYl5tUGpzoszH
ogH6jmvy+Ch0Hw9DB69BJO4V2zOJChx+PVIK5bEBvLHpZDx97ZmIwlpSAun8NMDmg7QgijUK6lWn
D9qvOWtuzrQMLduhWbEjaG99HJtMNsa/Cx3777eeQ16A6ajotZFO/7cLh3rIbLUh0044jxjbY4Zs
V10lomfmyMm1BUMXtB0R4YHuxkelDNTvYmSUgQ+O7rc1mqgz+v5Fo4t46xOdQovfGahRNkbSj5sw
KqyG4ZpjvWa9/gXldjItU9iR+UUP9LpENXnECBsn1s9eStq0taa/tPNVjXusLIMUr8Kqe18ELqcS
uA+vSeX0/lCB7x7a7aCXNLxidCCVy0kLyfYRs9yPwRaavZ7JeFoTRkEmhFFM62Ca1VPg5NpJs9/+
+vZ7mJn+ePeR/oivgzmJIE9TJ8Pq97svpebTpTDlv+4+jRMwY10ao1UQGGcmufKsR6QetKWhn+lX
xCPwk2DeDbGtPnXIRdcxhmvaxMxvH1+zv49N3D612SLYn4urWoV8Qrp9fsxlTVLzbloquFUnJ/rm
0n709d7SX1MzstdGUlabgmQjVrPWfKG1+xGLKWMRcBk4GYp7G4y1E9v1PVge6oJzrNbO/GOFM7kr
EKtEcuc/5jllRdWSp17E6rHUS2ObDX1yU1OHQNzKWgrfufb1Cdgm3Gn53iU0FaMp1vcpSqEBwexb
Xcyrzozj70z8wFmalNS6bexTFWkbheXEWbn9+Wg2uMs68/hV6fQ/Sz2cfCT6f2cV+dMqqanI+ZiH
IpHF3s7jn1ZJjUGgoYw6MTRaXR2nevpiDG3+ywaJ6OBU/kwGIiQcJzefldYaIbZjbkwNV+749OV7
BmRnnQTxdMS2W763teLrFbZws78OTWg9z/OgbUAh25THJboo0FfrChJnbivFpXWMZ6SbJXkrK8MR
wZcqLJ0V8aWUe5YcD1FocKTT9vh4g4ulDTOsfB6wvC8dKG1vE/VytdLu71ymSDx/2zk0kGf0R/Fy
2ag2l1/8fu0WHE/HjJ91jLPPohPxEtTVr7PGmDeVQ3ZB3ZrhbhCR+TyUfbwde63eDQZqC63EWs/q
wfGrjN6jusmxmxCW5kJBPmezLt6h3KdJ8dm6zogRPCvPcWnSJnNkX56JjKCLpFvzKxGmcoczqjlo
ZV7dSq45zGOp9WNyv9ghTTbTUhKGGMxYlZpOLufI4ZzRdQWpBNI17yAtViiHpLT0bV0PPYrL0r0r
Cn3doTHH73o+vy4n1b++6R9BkX+46Zc3DrKYZam2is3deRTWf/ADFZxhSCyY2iPRz9l1DHQWw2bM
ik2Ytdr3iWy1VSMUcE9LM75Oiedj6YffidzuiYYq3EwDyH011u0TRo/3wU3J6xF1xXgvlpvBHtzX
PAZO5EzNsJ5Na2AhEeXeqBBIknoh0auI+QUVR7SLFHKOa7bMrdmZyS4b1XRbhei1XMZlJzdX2Sfr
BIUhH0rfOStyu/tXa2ohkRoN0W5LA6rTreD7X79F+iJI//0tglqEh1dQ3WG4/PO6mMNN75tiWFJ0
inQnW2d4YmR9IqFAedfpeIEroWegoyJfVUjp8RqztaRzF/xAvmOo6Wc9dnIdoNS8WWEkWedDZFpW
9mrpjefUMCCRwqTlgZjZBYgUoir961fwCDT80ytgb8TWhjeQU+yf/d5ikhmFiMyPQJD6dU5jFU9D
9dQyRHnFerClfVI9ZWZL9IXbXjLXeUnnYfrqhOSsZZ2APmxxOdfJON8rFXCrlvXzNyNEvqK1yH7c
IstOpO1KGkjpWiPaBTR3dSFnkUEU+sz/PFCyOOtck/Y20syc1X8jalW5/LOgtJtXrYFI6k5RtZnS
qPVSOxB05DJlR6sIrVYljUvYdq9//faI3w0YvC+cAdjwEACwfCzHgd8Xj4o4Lyc09PFAk5pEVWUk
XWUSJOHgEqX35q4bFg3CRCxzbZrKcGYcLzdR2NTIvwjBa9vafoM5xEm6RO6lFEGxKRVGlvPQ5NfU
TPYkfIhPXbeek6yavtHQWcInIvWjiDN0ai4iCGj3CAQD7jNasx+z3U1IHIbcH2WZM6iLvU63kavS
JSpyNq3ld3qk8ukhovu7s/RyVv7j1WIahrHEYnKpo4Tnf7+/HQq6GdJ4mupgKWToeGytIaNoTs2K
+SSjYdU4EwpdK6IvWjqDs2L+VV7muf7FaM1ZDWoGdysea6jFbP7gHTkCIT/WyUzBXyrfy1JYn4/B
U99FPxIia+HiK9Nrn6E4+OtP9k/+Qz5ZA6c4RzsLoCEDdOtPbj5FnfiURCEPQTdodxl/G1QxfxmL
+ioa5p71WJvPYcyYyyBCb5VWrYnoJacph8eI0CpHl77FckXv1T5bE+j6TVdQ6f7Ns9T0hyXsj+85
Z1qw9fjFdG4xFbvK7+95E8sxKBWJoCLIVviaNonpvg4WEiVawJO2j1pw7M80r3dVrO1rhKo1fcAg
ZkqQEsKkW4doGg+VxsgfIHTYynNih3tB7koyt8+1QEi27CP6kW89tbp2icbuEtcB5LHuaxmJ12uk
Nd9So7rCYvAjvT0n8NMJf910LaDueYUYx/oyyG5LpsMlY/5Mo3HHAOOjNTRKrdgj4g7HQEBLeaW3
wQnpz1mrribbSa2IQ9oOO2kriwB6C+PiENmvgnHLZLBmaD0Cp4orP+fN5tZAPEkcQkF+xkyijX1l
fOQR0LNNawYM6U83+ZI4X/LpVcQbVF4dfvfAN+WebIFqXI/PdrpOfgAwzK2Nml8COGh9dc1uJS82
Sth3mU//GvBvRBTqUeCF7DJRc6+V62i8Ka6nuV7tfleVZ7S3q84B3HYg22LTRHvKiJS4MmNP0F5C
J9b0nKHElUnoAAErwoEEvY7LaZ+MfFgRh6pR342z8t5Xqa8ayUZNVV8a/ITmGOkDwH/1jr7Gg+S+
NUvxFFjlS28KcNaEZRkZI10/BJDM9HA7JHRw2fL2cZ+g0GjuTTYfdKhJKQjaMrZfjBjO64zgEOWY
zAiSbEgr6I9N1K5N+2tIKl2kE1iRf8hAnDNt9tyku4fEd0iySBubJR3XxTORb7If93CN9nUKLEk1
cipKBJ7EacRpzMy0obgDF1h+uKVcj4uOdxVqX9neoHJDzNZvTFPxVpHfGt6a+i1FXE3ewIr0AMK/
+cfi4YPsya0zX7OEZNouOEW3gLzacBanMMILMKTDr6yj0+Fa3+Ow90OmVkxKtpnTrvXt2AW0aZeI
LXXekFxFUdAdp4nLJTwGb0347kAXFOZhNF5NeR1piSY7/RXZoDC+5Uq0IZIS7O5nN5VcHfbODcnG
TswteWXrUvvocL3O3TNq/7VLbuSkoLXf5sZLW39Jx9fE3cvwa2Pd+vZlQUO+DWEG3oGd6Q6OfjfF
hxa5JSNA96C4pCpEF10/htWrMXOyIMKCRCxPt49VxiTK9edg18UHmzcz45gTfLG+4LMxxC3TvrBf
4Kwvvy4xLiBXmx1hrHjf3bXZ1NRN9MwNc1qeS5C3m5aMxFiJfVInWStCxjQzIXQu/zhCaoCItSq3
at2srBbEVKx7cnhT0+Bid/hBfuoC7XWq7lNz2iWIdx5HscDdMoqGihTv09Y88H9eYrch6XUbdcmG
t2HSS68wWtzCYtvM/K14qwsVDqmxMbPOp1ha08fxmBR7LYXkoI6+4PJPA9pVyb2sqkNR9QiXzHVi
FdsRDZVFLAcpgb6SqVu7dzck2a3SGl36Ii3SzlQbfpPIi1NoNyuw/ErHk1D3p6bVD4vWzmiN55CU
1ik3vOXQPuTs3Zm6Xm7tkHxOhTGLVSxo0ZNm7DqkDWO1dVI/U655hBBzG0rGMIcy2lfCm6E0Vn7S
EJa3qsOTVOHcH3TuivkUuV8HAlKy6U1Pf8SadqD1DrlTbl3cAaZQNr1B+7wNz0ycgDzCcK2pcKa8
ZxzKTXccAafueV1viIfIdtOC4Eth5l6sMRcUw9Scjan9iQxBeaGM1XYsM9lgiq1e5VTekXXPYxUv
TdoSQxOmnsvUZDfLKymJIxmQ1CuDkhl+1YNcNuf6e8pE/xZr1vDsjoNfJRzBkghepewJ0NRcJSYu
Jz8ItTaeJGG5K/Cu/oja04fsWG5FEoGynyN6mG78mtlGd61s1wdV5GloPD9ypxoxmYOwrQma9mWN
4Ego/RdaURo9u6uLnnFnIEldx47iRUxudIZfC5E1QxYYuyQL1s2HavVk71Z2flbzQn/LzHD1+GvS
6Rm+KolD2cB3hWMOYDZu6LK0Cq0+e2SDmY6JHrXvQ1Hrp7yk1rST4U2MVn4vx4oMND1z/VE3+g+D
qnpoBut1dOb5XC7N/yxVh4/BRak/6l3p09O7jKo2PjUMyRZd1mbuetIDY66Kpg//9SCS3tmNeXJ+
fL2c4ddj7AgZhxCFY3vOZFIPNSOuEOkbvSEPCTQW7k4zXpv//pdqVMaVrvOONelXxvzq1lECDVk0
TaC6S9StFabfykUD+fjBj298PDy+9p/fPv70P1+bLMfLQ25wcEoMqSJ85mszt+Q6VALyv8nBLQ4h
KbCHKc85bwwlkIG1XYtlm0SF8PijePnzx0NU5DyTxy+LdjmflA0W2RG2+zpxREEHMVM8PRYXSym8
qlN3WdeSA0IClSH8pL6ju1zn0XBgZEu7z2KsDdZWG3fU2Jw+wu0ctITijNseUYxVc++TYDnogo21
2SRkFHX6hO5E7IxyID5RJz/rS6dSE2nnwWYMqmiXHDtL0C0RbV436V4QfU10GhGtseuzbKcvnj3w
xEY0vZSV8IecjwCVxFxLFk73qSlnuHSRVxVIGXoWDFcH01p7eBQPpbH0aGuPN3OP9aJ2G29ZrkqD
2alKpIVGKqHEKhGnZ8w128Y4ZvhAJx2Hnki2ZWKxCDY7hAierSReQypUSP+9SOYz8e57BVUwDSgQ
fWAJuX+ziQRT8kLhtHmakXp5onlKYHhSutsJU0zqh9L6Ks32mA/xziWMSPbtWkuSMwRSvwRfZ0cK
8TvWTRrJ1RqN64QeZcRHSO1Lelt36MkSypWC2Z547uf6W8Wxq67fiTw7KLg0Qnv+bmavnd16VOcn
u2m83uF56EuQc8sEX95iq/PD8jJWmdfa2ePD6xD4KCx8fa7vlUQ5DQ27RsN2g8Jgsu2dPr0gFNzl
ZHIxK9ia+bDLkW9Ovb7VwmALwWYt5X9xdR5LjmNLEv0imEGLLQlFLVLnBlZdAlprfP0coHres5kN
jUSxmJkkeBE3wv24QK5i6jcmppJCvuGt3ltR+mkl80tZdD7RvJ4oelGoAQjiiszEYczd7HcqdkeD
7yzIQi9q0QQFopv2ytloZGb3oSdCyiaSmuYioNTqaLCgaWnlgF6mmDQx9RbHMULARl2hWV5WVA7B
Nk4HDanAlyFSDim1I8tfJfkZiba47OvRgDV2iRhYVEQHcwL0ZrCB81EoyNyVBVSmpm1CSi17Upsi
b9VFg+NwrU45Am13m89RMu+1Xu0GPmG0Hp7AdyFTJlcckxeJX3Ak/SbrWjcpyWckv3KKXSFJT3DT
zpKQuUbEqKJiaQDBTrNpt/7ZZF06BDyKVBhSiXOyLxxiH7jWE8gEbVEngJooZxujsiuZ7UlXplOp
Cygl631uTH5DIIFZuUVi2dCRHYX6m0GxLWcpnkd5j8vCrdjzjQL7XrazVii42Bz4rTCDNB7ETMdY
SFks0oOe2nyknkj9YtWiJ8jz2ZrAMuTis5ZjfDLleYgzG7Mr3ByyWCjuqVAP6ndak8yDlp2QFIj2
8x4X/xs7o4Oed6dAlNzejB3WaWcZxeMyTa4uP/DgH2GYOp08IG/6hm6zY4Nsz3rkWoFxnREasaP4
FMvuhqziLScYHjcdMYTeoDZ828s3XHvoCGaAZeUlHPiVB9kzxhcw6z64cWKP8lXe7zVMy8J49jGu
UsJL7tzRy+9YVoFUIlhOBgOtOFqYkEwnlqmW/J71GhuJXpllR0R9WJJGZ5jTo6mEz7Krzlr3AWzn
nIzXVs7ddd6jLoabh5xrikbhYx6lPjkuw0zRoxNDq/pc7L05mc+0nl5rdfGKpToO5bs+FQe8B89w
mX6iPTtYfXzKrfrOJzQYZJgHml0WSMK14IBlwePTPEWN8SAkNvDGVLpHaejJ5IwhKfZUBf8CApYc
ouEgJY5o0bko/lnrfBycPh1fWwZ6G6TY4Wivkzlds/4iXHIFkxWmGhwiT4n0yLycAimf3KGCnI7w
P2MJTIwHowAHxOaP2oKlsWQnXQgOsgopPeP7X/I5sjbPWbsX3a5fdgjLdnKmHqddF9Q/GJt81Y16
LHtMbIQLz0HBtQSZCIKlcnGAkrb6fDKFkRWx9YxG3C0YZYXsU+EEyYt92xr2OCZuY8zHclRuxXyL
Fu33OL7g0LmzW92puBPnSDtASJ90xWuXe62m52oWD406ukuMnV3EJqn7c4s+ggkMbDuHBoKjdZpX
w2sXzdbGWM7a9NSN8JZCsyd4FfM/zjy9f2r4JWf5nKhsCvxYZvKgMjlwgX24QTNSE7uNOvhVEMId
4wRmQILA8rsJ3IRYMz71faYj408ld8J50ATKDu7nXicOqsBYr5QaTrnuUpPMsBMR1/V1drGm6NyJ
4lFWlfNkRXuV4Qft7w80Gm/ppLxEKsVKoFS+ClI9wa9BOCj9Bj0RfIJgX6kHH4iBnqlKkz4jq956
MvO+aWKGvPwaBkcTV6vlyt23GCqotTF5k6m05zee0pvZvFn/BOMjYRsqaV6TvAbyqcw8U2wvYqyj
2o/PYly+4ft9tlK1L4yMGdpyYkFGVGUe1S7/RPf3azDCL3Xiwiomx6iJ3IxUuvX6N9X9ce01EBe+
r6zVCMsvE6kXAA7Poh9PU/tSsXIITgGMuyqFvYT9EIIdexGUOy+q0B5KJJ1kVXrqgip8zJ4GQWR6
PR76yHAEM3rV2y8pWWw4WAe5Kw+iONMB6VziS+zFwIwLRFGrugMZJGLA3pI4zznAuBgV77M8XOmt
u8LAvEE28f4uxyl/hO3g59NXqVhnaQEjG2Q+DFFfEjM3MnQnzTK/ptg0lHcSChau7VqKSO9UZGvp
QrpBGJZvi6rfphFRrRZfiPPd5abmpWPqD0F8SSQTjvJwbZbpumrJ4jx2Bs2nmETMyOUzo0NSyD5t
mmsMG54R7KGJMHIisUX+djTFyDeeS7BXi/QiBMjIaxTdYoWx1wqREVKwzTFnnuVVNRCqFOVUKrwK
QnCJBMlfxfqAz33NLFBUBa+CZL7LlnJnxvNEFXqL6xQXTkIDWd8NceEkQvfIc0RbSuSTIXiELWUL
Evm/CbgiQbpX6365Ed1AW+6Z3Pm1gRRbKt7wkT4ImjkrpD0I3d1I1Fc0AGcy+I5lphzUkV1QzReM
RhWZDL2lHzB8PPtxJiQVZ52sHZbmbA76cRJMTyolwLX1G5andzP4maHlDQlay8MWPas9TKOXi0TD
FyFir+lUcxaMaCXVQdtjj+C6P38QKe4T5Yv1ofiqEu2jieZHLgZv5KM8W5Paa10pY5FEjsmfS/GL
lfLdoqrDbYUoHaoDgwTg01/6EtxJyzhI5Jux1ZfL9oiJ8iF20smM/mTF+CNGBbJU/b0tSi8eqCui
6kL2u1PVvggCaQh7P7Sil57xZ12qR9x6LATqEQfEE50Mr9K8d0Z5lXvVYRa/y5JDp+r+WItun4QP
M0d8PGfXhjTbNpYeDR5ICBBOgrNojWfIxOIZFtF3gQMCoPB1PcXFJPzO9OGwepqk0Xj2tXqaUKgN
TA6W6aQT3pdl2d00dGSb6WGa3kQujX1RuwWvQJfw51KEx6qmFyEHe2Haa31nS3y9rFpyFSNwY7k5
94l8YN6V9e+VDP5IDZ/IzvDqGCc6yO0Yn7kEUKXXI8uMDPlDUGzL+GrWSN25OjPDPg6qfOpnxG1i
V+5m3CRZ9DG08aeaKi9GaKCoxOKhzrfKeM1M7YTa/lKa8qElSZsRz2XQjLOoBscASmUwe7PYYvIi
2NAUbZALg6ITG6HjpJ084+dUylgxFKczdBxDidOky60PxTup0yc0vJzo6COUCw50upTFDgG0l+nt
gXnVSy8ap7DAymgGl1Qgl6GY3VD/AE97rKLJszq2+B+SupyCqfYwIFxkMzuuFmzUm9fGmh49G1n2
eBAy6dfpycmap6sCPdtKvFikaF3ofuDsZhqHb6Y7QjC1hTrke0UJKMjUOd1B7zKmCtIxPRfj7IKs
9OnhFEhiuYTGmiuNgTN3Nd+a6MDeF97q3cCJS6oCl5X+IrXFDdngQWrD04wYpFSUX0PRnRjdPMln
Alhg7JQAkEss3ltLvIG1fssyiXV6/D1MBgushQ4HynnqaNN7JqqHDDcqE7NLHw/04YJqV0fQ2vLM
GfPyQbjVm2EYT0aCd2kU3BkQXsZ0f1D8PLuSjLobuvQoJCMbd7rNuYTvr1s7mWe1GJ20UoHkUWu3
6pGQ49OQL0/JSm7sxa8ZQYxqPx3E5scUR+chUL/mfH7Vevmn0ck+gfA+mPFzWqi+MvTHkrbsEPen
cdaOifQh9MPezFnE+AMqhblHj4AraVmputOhsqqToebIPCuUsdgihNpTe4PLWnFGlOwLInPp6VOz
tMdkFl9LIXzGfQh1IXTorc4e2gKHdtdEVKcwORUQ6glj1w3PPhZ3zakpJsgkIPuQGgjuWyfr7N36
q0VwOjo1O6gFvyXguFR+C/mfVq3tQBRvGZVby6mn14Spsw+i1SEY3hTW3hS0riT3vmFCphBNr6UI
JiDglD5qlSxVjIKmUHIWYo1LRbuM3/kOnlig7nLf+nEpPeORzc/q0ZkLNo9XZF70IwVXCjSQJyAb
w8mX4VZIJCI2ONDLZTgnlgQ/7gep0uDV8QV27TkdKVZm8qgLNvUNDZRC6TFX4jUQwojfTFPtPryR
a0ZX9D+tla0bYmkkP+62g9vj/9dF2Vo3279uN31bZSSTkRJEEML/a/fU/2n8bK+RWnZQBYNviHSN
RzmiFdBGdCGMOZcoNJkE4IwtaCtwUwVlC9EhH+xEqP89tt0rcgbkf58Ypyp9yDjE0yQNiFfSeSmO
dShAhelhlbALn44U4fWxi6P6WPf0k8QWXkgoGZyoiHHw2zf/3lSJgZj772N6Bmth9b//HjCiR5Q4
+dsh1YqrI0FAPPu/T9kObv/539f570ss7dTvmjZr7e092Jo/29uUjzPx3EXCiry+TaXRfSiFFbui
oEjH7SYp8TOoXCGJQYZvEyaQbqC4Eliw3stQ+PHWzQB5LP2jX9+0bn2rtnv9+lYIWFcOWUCpuXbY
/vspz8VQO0zmfuGBT5icZxMdFJJTbZoMvLfbCxTy+o7+fa31pZHz/gwM+vNRWPOR1dUegZx1aNaf
uGha/vfHbve2YzVkMvpLC6MwOBrt+hLbi/33uduxBPHE/PfHbP+StOjJLTF9aVPe/m7k4wnU9b3u
mqpxyfvDxCtYMADm61C1OCxrt58r16BvFMidN3YKHQegSH869kn5XDvWMOyFXmN/IHlqWzu5Rvyd
NHk9Lh2xm/ZQH18JmvlHqC4YvqXB3IW3JpkhPcR2PvxB6XXHFcaubMQOHNEaoa+Qztf5TxcwAVyW
g9i3JzifLjxMWzPoAKVHVOG2MSTOXGknRmCHJTceUlPemM56Ckgl4wI9iA+muKNsP1VidILFeMka
EfNT4YGukJT90FJUz/oh6i23EEo/7ENyKnD7rpegNL2Wp7EK/UzgrISmWJWi3RvyKUima2rUr7RT
/miCOwblaZgQE/RN+YKE4NhXfG595cJc8xsvw0bfEbKdxvM+GvqdwPsBP8ZjEH9qmgVVNxeYPPHl
1jqqwlcw6A8looIdfq1vA0lkjp6n9soVJpmQRNzaCTpMKyI59LXpjWZPYfy7FfHIJCf6a/CqF1ep
cWL1Z22gahRjm3ANzEmZvSLJRIqTuc3ZdoV+pQn4WpgtIcKsagwNS86Iw/klCTVB5ewBsKX32E+j
hQSUkEpuNr0ay1MvJZ7apQ76qB02LVKUSreildkZsxeu/p3mFaMfI6vWRU2P/gXdoKAdZlO/JQqz
+eqpGNOrmC8+SWevnTrQqscYtLC3jaRHUsfndefYkWcLsM3uB3UPWjreyWL3DCOsoWXgGNNaQDI6
WRhpgZ/VySNQS1ALVsYVQ1qh9U7VrtobzU6ogNakOLEW9otR7Al13WNiAyVVuNHqri3r/SqcZGTj
68IHEVe7QqFj1of7NHqVzKfEHmUoLHtUCESdBju/JAe6yJDCZKBgMvFsOJqILxGe6gjbQensOP8V
a5969kfpFChGFO5Tg7gf/E3h6l3lguj0K6WDGkbsJDq3oKb5XA0U67UjwluIlfJU6yP2Idk26kfZ
E5lhjaCdCd9eQvbNBJCUNaYUBKtzsDP5y8Q+tcuwOslwi4xJd+qcHSJ5loWmO2NwZUoYGXQy0+5e
BPVXTNxwyw9LgsGJLcNRU+3HUjL8WBXhJiHGAXb4NcANV2LMJSWkpdcvP2raTVBQDCwnqSTsFLwf
JX3xMHmlh7DaQVKLySWGuDQkmHpUaSJk9Jkho1jTrleZiwsaQlNc5OqCAxmTJN5ScZiPRmRARcmR
ogleHVbvBta83gTpR9jSrpLRd2Z7qxNI02DXjg5QgCCFVJbucbfH42EnoWanXvJrTgC9NBc5NB3M
pk4V9QwpL2aUOglU1Exr6Mmh/tGQAZTnOEztEfRaH45gDi130YM78zhylfj6mBQ2I39EckaR6ZtC
6EUWfUqEmXiGdh07pH74qfCiRJkQCm+elao5kjB0jBJxn5r53uhaz2LMYgwa1HgaV8FiI4dNE8dI
atdqZH+ao31eN7Y2crYhk0gXJLlMKNpRc8c52NOXswc4w9LyW+z/yaV+R4QD8/Vu32eHHCjihP9m
xq+riTa8ICgKFWaXdG+kvb/EUIEgtwhGjx/8z9zAtJPg11gaIBE+0zW9HqTUbZlzv0w7LHjk+jFR
nqTobKWz09IrVjXKKNbjhH5Rlv2BxvckuNA3686P2E/0QXscWgpuIsMJLtJpY0Z5dqwK6xoan8oU
2SVZ6HpQ+UHwruUVA3zDrRjqRShyMy4ZGkYwgGF7XVBdYoXsEsi+SkaPwFLZ4rSsDEC2woB5AOMi
m5c6s2CvLEdCijwTxzSsnk4hQpsoRwlvOxpTrKnzSOMkP3Wa+BqJGn1v8VjXpqsySu2n8Ci1HbXu
LUi0B+jxe1VXL61OSHhft6exXkmMDItPOd2rdLG8MKgJ90ZKGL+X2KcEq3MqXGPr4hlYqS/1xMcT
IRHWd3Vq9lXe7oc4Z3QPxg37nWyNDk0a1txyb/K76wtFSi44umaeZn3YN+wsJRqCRt96OQtvFimc
A6a3oIaNGfmMo7ify9AujFvPPrQO9b0SJ4+alT7WcVWy0Rtk81onimPhDkcpxTag8jOUP4CSoPOD
XCPcGCzLLpdDOpjS6rP3ol4+TF3wJ2oP0fyC/WnZt8Y6gCJ1PVLe12T3fAAixjsdZ5NjYmTI5UsI
UV9iBRGa+bPq47epK+6KWn6GZfStdM0xMYpDkZqfa/pmCaV3B+fbX3fEehrSrVNQ/Uu7lD9Mla/4
5l3saoREaacBsVMl3ZdJOEhFf4nzF9kaLkk8v0TW8CXH2q+lYRdUam8N4aJaBQ1nWTSIceKzFXR8
FjnOXWAc7O6URyplV7VPKGwomIaJHZ6w1+bAq0rpEloxmRjarQnCr1IQXk2Ja0vRv7ZFcu5jw5fj
Hv7Fjsa0mxuzbXQ9DSoYnqyhMwIElJcvi6sF8n2c4lNdLjYNIKckl0KJUzeoJ4ctpx3QMC/hI40J
tKbgXJlculXBbkqau5J1mhPxuL4NMvnPIv0K3LMFHz6hWIyd0Ys3D3N1kBqHsKdCCCMkD9U5mrlY
DMkFU9mF5XD92sPdUFke7vTBYG0S6jfNvkCOp8YgMgSkqAXCIZW7Y13SNNEv9DrfGkylhWWciko6
QqbZ9Yl5TSI4zSLjsCrBiBt49fINj/M4l8khlvsD5LGDGHK1U0ynoR0+0vhOE4tKEvbD96iIIPuw
1XbQsnSqC3Y9fdruCvUnbqDdoAC7q3725stc3g3pHaYP0Eokao6ookRqPnXpVVruRFMhTkB3gyER
T6WVnALjUQ5/FvVe+0J07/vfOfsv9po7dUh47qsyeq3sWzLn/aMw3hUBSdNhfpcAaYHOeiWUI9MO
4u98H9zKzxhWTQXVwLXEvfWP+sP6YE3J9xLitWt1Bed6gN/5iiaAIgNDOgb46aVnqVR3neliMYcR
0e/HPxgSQQxYKdcnNtF60nC9G7t7asDC7AdYOItphtdS6CsbUbz02qfjSzwSUCKIBWtM2UGoLuuj
NuVIUXWp3ZEHrTPJQW7HD5KBIkYhydBGj9kCN4hUR4XfRQBSNnNIFiez30DOwcchnsO+N361pfii
5eEEnnKof9YRpLQwUIzRmaem2KkSyLtJNwe+DJ0zapVwqsfwggsXHCr9y85WCVQDthQbWMYpbdMm
LRhKmFHgpoNS7qfV91NMDNRXa6tmqIIzwJ32EhgHrHpC8m4t8jkTV+rIEpmOOUBmsljT3tJ5pbnM
pXS2ohXXIebAWlbnUvSfG2HWfTmX2LMEMyp13SrtWINNmaJ0u2zH0iJv/aBfGk/Sl/osRBhMylqe
v+W0OrRLzok0Sa9l2aSPTVcjW9LrdiiVKps0mYCvEYNqUa8J2YQ8eY3RxXIlFE4yvcvrdqNGaUxf
CqmQdNarsDzj05uvTRIuV1mS5utigGhSavV7O8RUmH1sHl+HclZui0ADd/2gtk+L/SR715Qvf7jM
br3aaERqUxsbWAipQJhe8CUjzWSeFpPdY2//c7upkh8xiSKPINXaXT+LlivVZnMOjKw9b/fAGJ31
KbvWeiodt1dGhEKXQeobB+fvbyERtZe+g9eRl1Fn59SNFzWmzF7te4Dipks04MuR+XCJYAuOqrWQ
3ocJwRWqEg6aCIu0GhmzG0oF5dikghss0KIEMGcYhsQuZoq75MuPNPqh6rPwVZMo6oqFpfoEQgdv
qB1O2ZQ7UZ5XT1FpgkujAtfL5En5yHMG5GP8GzXLLkxTUHsL98qxudCR11U6VSBTJ0nz2T60L2yy
oh0ZOvnP0Qye5HNRxJmSYLfqcBSaXDknAz37GmPMPVX4ZgktE552fWjNxaEaRPVONtc+0rr2mtH7
2VEVpjYo3/kzUohEkkeCkQ3CST+E7NtqUvlSgFVHF5Pph7zPgA+N4eiEpQH2Jrclqdd/9bUGcwvS
kI3XBCoTsbTFIV15Bp3+mBctPYeicBe7ttrJwlCdJCNJriWZvfbUEgvdjSLqmXi6I8xX/ii9sVMZ
w/yCgEGPW+C7FSfCkRDaKreNVk+8UBP+MEi5hFqt/CrH9FKKSGGbnqZWDvsyii5m0USXpYZUm2cM
/HEe5XCxoEk0lgY8Lx5Pml4bNgz++J+qui3s9Rjyy6mznSa17lpTkr1AyeJbPpFqks5FdNnc76ko
a278pOdfgh3Rp3NDN/6cRk3qlHX0ratND0sBMMLOGkfEaDTR0jLjx5tWwmBeSu76xEoWDMrbOGbz
yzrxbpW89ya1YqBLO0oHb/0nkmSPVpLxQ+/qgDxvEscWegf2dmaHfpKYyKtbWXmjRz7m4zNUSidf
MvmlpE88xYH23mBQA3xD3hBWae09kmXEU8PAJFqtJVA18ERmpWDMrTb4WnppeA2hct3kku6mBfei
YwJEHHNRQVBZhlcqzDsaI+1qzcLwCnF+3CulEdIQADSlA1k9hc+UBSTaVUlxMcJo/DFJMqa6vK/f
iP1G+FtMXIBW+HOvqlxjQs7gVvTFpU9+lesZ2fbieNdbBGYaqX37QC4SxAVp+KqKaIfTadB/qewW
6HxH/zQNl6m8Be3bCKnJ9G6MaeRK2VEIi/hSTDWE2lZsX5acv0JGoNEZGp7LUmtv2Di0C25ZTDF9
eyvDtLtBvo13XVYuB1UvJge0hkSvFVTovilhbG3W1X4GKEAJy+asYHaSCfldl0KTyd0s7pLVFLHd
iKEEjkTvZqLBEYYpzUDvhM8psQj5DNdvz2KYu2Re07CNjICxBXWzWefRBRcaxsMgqR4hSpew6rNz
sv1kQx5UuxTl8ju3EFXIo4YLp2ZeMZrhhUDK8DKOEyLdBQSjYLXlte2iYQcySHntNJQfhYXBcL1R
CU3YCYjS3Ty2pF2wWhQJzEoe4yJ/lGBc/CVpWweG1sAmmeEdeVnyRW6pKDY/B0ba1G46ttWs5p/1
qKkfqhGWdhUbEoAeoJUmIJdtBZC7AJ/komH2GAAe0exBu9Cr1wTshi03tDA34xXEgoVNB9Ghq/dq
O7TdDKbkZ7konknvSo+F2v9s4bbR7WOiZYbxsShYBzdEEjr+ZkfXMTjNApvAQOnByJjZAEx1mUqb
CQtViTyByhfi+hjpBHcTvYpdJik6okNDVEp58gt41dfQ6z/++oxzWQhh1unRiyno04VogbsOp/1l
u2EhD/eYHAW/Q27oRzrU5zlL78RwoDlNTAYCutY+aVZ5+ZyqVyWLUBImUuKW8lxCqUXaQRW4qI4e
D2xzglm3fEtNzpjgWeAsfWRotlkxSRCe7Nos5ut2I40KbSAN31k1/3to6iUMVSN1OBWfY2Rz862p
1WIPrZ5fMiSgZ36uTui9ZjGEDSQfHamQDN9SU/UQf+TaG8Ny/kYlVCMe7VVRcDjF5OKoBTN+nqbz
EhQ1WjNlRKga2SUci+yyPdzuMT0RUFrCV1qfsR3qsZrYmHzU1UEgnSe1F8/A6/+9ERSo8VNkFK6g
GnO/M9pV/zrBiD+CwrYbwwTBuN5IQmt6mmA+tkM6zoi/x7d7/x6TV8gdfWcp4TpZZCGiGKBMilZf
UCi1CN+1oWY0zeMO+BnYugBhGOEvXd20t3RhPrzdWBZL+1A2dJD+99D2DGM9XvL87bjSFACaVsDp
EBTDS4X5P4218bE9khX6HWVpDO7YZ/HT1P/JiXW7mewgZ6VEwbTecPWDzdcI0t9j6fqMgGcM2Mpt
fFmln1WUHJWcU9+NmfEVyzR0UC8UdwLh9VttZcC6138g70va50P+W28EFVy/WBNT0aDJI9f0FhrN
GWGO4Tcy7S6JUvLZppL4HNeC2qy64bisx5SoLFane5gymgxpnyGMY5u00P/UtTo7K+l4iQpJuaut
ZB6QS4IMGJCZhxOpkO0SPDqF2pFMweFgREyztmORmVXnypovWwW7IYfSBpaYIc6/sFr3Fg6DUBbc
Qq+mSyIn7zgJVLdWA4f6np4Isnd7nFQwjKr6PkxT+zouYNXMtIMSb6ZwvuiNnIy4Ee6aCMlYCtT+
nzhZHk0odm/WAixO/SmnWuPrQybfmtkoaHw36oeYmJ8G16Cj2TZgY+A7ujOpXC6KJOXNCuL/PFw5
rhOATVC5XV4O183nZkmAZ6VQ+WuYFePidyLRzV6WACsV4adyxqxuZ6azwHIj9/tk6Vni2Uijpgah
M7WyvGM7TeuEYuc9VEf2S6IceQM6PCpY+G4z58Wq12kvRiaXLi2zlk4mBUOmFMtbDuMFF99u1Arr
Z2clezaH6p9YU27EUExf6KcXkr8WitSxZ8rcJ8Mxq/riEqiAllrwqtD1y49SoQ1pQmA9xevDFHRO
QUjMETFGs9OWTn6TlzsA7OV1s2zzIFLld8XIggdsGRSORV76xFtH70RPXbK1ExTAYz/GsZg8kT62
u0lhR87oGu2D+cII2iiU+e+LEUUxV5LpsbOr3WgqNEcGVXoV6ibzx1gPsHfkDJxFMfXxylfXDHW6
0xI78lwKGqdRv9CfLi3hYlbVizCY8l0RtPENkuJu+9vSkrgTeZYPPfEXu2Yqqo+uLgRvGdPaEfSW
Pzf9Rmoru+lM29UQRQp3vUjlm7Rc0GDFe4KyG9Ig8vJad2Zx3e6F4cIIx0LimHSgqBW5R/0pN4Wf
cL3zrc6aTujpgCaHfX0CdirbdYgkWbRSCBHrscaqKig6A4ajJnkp27A+/ffGxFLw96EE7Hwn5DkS
1vUpVQ+QlU2G6o65NJZelUiKI+Z4ZIoxAFNQxiuZ0BxP21UhLIXxWLfNuVwvFGLdVfJOmKXbOIW5
rwWadqqlkblPSeezVfHYGusxqWrwqZDx+moEL5utvisaYNSmNF6DfJJOqXCcqcR8WdMLD16e+dEb
hBAobfSPqTpCLQY2PdnSgxGvvFXykANO45nbqQPnrd9HAtJqXaRtuai0Tsrh3xvdzIKT1uSOytRA
6PZGi8avrcIZVUNY1Vheetr1WmcV9OVprL1bJfnor5Us5nA/1QL3U5wA3tLcAvfMY5GS9lGLanzt
/s+hxWoORsUZMejlVYVe/0iENHgoxhL66hRm++3YdsMb/wo+Gi5qoWZOvG6e0vXGiOrhIKaoTWBo
KXctWMRTbYmXrFBGGNHoABvzOjKIvbA5mP4enlM0432P1jChvzPrZdA4oVhNHjZkrvUlkYwYeTQ8
lWMx+ovYDQ6GkvqFyd3TNBksSSatnXJdHxvCgHYjISqXqTV+Z1GdfTCFItajjPO7AO0R71EQ0xyM
fy/oVHzVkOMHbAxcVVJc/qisVzHFgDRZ6a0lp/g1EHp2sFxmEagpxUNelY7SuOaLFP5fekNltEi+
iddwMV1B9ZKgndpdqoBWhw+2j1atrLgaVtkcNkBv+faRHsOWTNZ/tUwqIQEU/yyddZIwkdLNXuoj
05v40xhojRbk47Aej4jIxD9tkSaf/D+sxUKoqb6eRYk9RcqTV9B9YHcaVyQdqWHQFr8j9IL1bmR9
Pem68hg6hBHbI4qfnJBLAtZWSEOOduWu4Krx4lYFUblSYrZjhFwMp6KJn1L4JQIPfEZRP7wkfTTa
4rSY7vZwsQoTmVD0YDdgQSb5qOpw9hhgDwj6lfArzdQH6Lf+qUdmfUs0pdhlhtmd8Fu0TEng6KgJ
bfztjdxu5nkobAvw+C5taUBvW8AAHggmNMFkCtJlxAVspTIkzm4nE/3xoU3BgdSLyp+3f6CDBB0m
KvEWgGS7b/eSFTY4ReQ+lHX4Geml7hvsro5ljb2ISBP1Yjbxb+Tkr202zN91qkf20kl85YKcbQp8
BNssi+FKKJ+12yzhXARi5ue10Dhl9dQ7Sby3ccLuVCSJYH00aRJatz409sowSg50IvghylDcZUzj
uGfwf9dL3/jmPMBY3i7kZFOd5bRrzprZ7PNRNu6aGpn3qTE8da7ay3Zou4FDgla8gqITBAW03Hp5
o7uMBSmaIaguZXQMoUH7U1KPF8OE8BaJIviyOuVKnebJe0+SFK2JwA4paW9N2bYPNWdQUOSShaF5
DuwmbKNrqZJtoomV9sgsJbTbOhDeFJWOqmSN8ndBayiZdeP3KA/7ZIKlI81V9NQStOFVnv4Jh1W7
Uo7f/0PXeSxHjkRL9otgBo3AFqmTSa25gVEVtIwIqK+fA/abeavZ0IosNrtIIkP4dT8+DnBGbb/W
z37JyTCWcIi55o3EFOxjwvX3nGs4xJMaXI7DY32gset//rSsH0vXv00mz73+/34eiFXYiRYtz67z
avXLA4pbfQ+RnnliS9Q/KdyMC367kDynNSppreWxqfT//Cn9fx/7+9v//bzGl9658Ulu/n3Ksn6B
//4EZfXBHWbigOk/GQxs3qZtDru5R2Vv+6Z4GJ2YpSLr1F7TD5R1rnf1B4RhauBdGB8+jlbLOBzP
0lYDC40asj7HvyWndTCU6lg4OLr89pFM2NL0/XXoIYGC1nGe/94N1nfVCi7A7sCRtcim7RCTm0i5
wbwZmu8y7zHJjeyYb4n3CI/YO3VrUM/gEFFsp6EZr4wpMfU2tjrsbX8kpr83E2p2j7TXZEZ5hsL9
709LJCLcBYXE64guCXp8jQF55Q6QwP4/Sa+0mQE6tbruIRR9QKAJsbvmzmMF7XCXisq5NtYyqmYc
A6xsQt+UzUjiV4/mU9tp6lwaEX/2WHPjOH1kZNM8K4tcbZt5lH5YPefOhmGpFoV3Jc0Gexbr4mM6
pTY5UDW82LP/Ut4alZe8G6puzgsoq+3fu2PHdz30yrqZyGE+0nZ7jX6d7qcmK45qzpf9YA3zoS36
7t2y4x17+vw8zn596UNU+aSC+Ff1aUi1lV4YCIXWtjNTQq6l51+mYFr2i2UVYGoH/7IgllKRbJJR
MJN27ygoP976pgMYFqmmICLQyuC6bA2916Xdpvu/+pakmJgKes2p0z4LGys1dvTWbDj1k9j4T9Ds
6YdIbERlZyjxcqyitBuTeal7g319Vay9OeG2GhbMwNNyPowWE4X/UfZcqE+Tw5Qv80JW3FXuGxcn
3g1yxlm9sZW0t82oKLIjg37FtxGKzd8f+8ZND7Y07I7ku52RY0BB5kYkL3h2nutRm4e/D/29+V9l
2XZSvccfnEQt522opk5hAikOiIPHyrwafpww11eIRwNdY+tH/j7h7w3O4plqioIx4VK5F4cBGwNG
J7PYiBWQsLKiSs2v1qh0tf4R1rxz+Xt/TLhXVLi5F6G9Y2iGN4pTP6/SsbSvWeVEhEgPt7JwsjX0
4QLoCfrHQr7EaazTTZJb9R3v/SdieWn3914xVfJ+FpXaj03mUowzILxAaPtPiQcPUO37XBR7uV6L
dIoK//e3vSngW61/+9+7NjOGsEwGyu8wKpO32gSBam+r9av/fUga7cYt8/b2770/+sb6Wbk94azt
l/vGLfKb1GIqNiY6fS/irtwyenW5MYT6jWYBmCbybirsrzKxPdzBkDEZqJqMxlVx4uxbb2cq117c
biCRFo4Wr6D1bxG+o4BAAYHQ8ZzXRvYGE5w7mSGewPY1tyaSTvTfx33+Ixx9CNfJ7r8fEt2Q5e7v
/b9/sJitAGs/OkJnEuenUfn/fuLf+xJmKag/g6Or6V/+3nhJ/D9/+t+P9U66NSEu7RdMb9gKXPw9
PfU2wiLeJD86Xe2tZN5M2WSjx0heLjMSQ8P8ygxsusZ8xM+wPpgWenJNLyBJ4JewWA4is9qdocMl
qpfT1HP8Ttw00mrEoiG5LFv+yq0DEoX+C4v3m/Ml009442XcX1GBva/kcsCUJHdLb91pQ2eR2xOD
CicpNr7obnQLWb0VtJul9cXRiUfesXuFY4f1LD6ugjoWG654eJxCw7ll6ydxyumdRdgq20+iVfJi
2jZDpc5+1jnwNoj3DBEbhBLsu2EcM7xO7ynuLjBeDUyoiNCYmHCbkPaguvgkKfPAIHlvUxDIELIl
DZiv+gfOdzy3E5TcyiYXSQX2gxdidUky79rDU8ivi/lM1ijuW1TXxT46TIpKX4lnE3wXrzbxmFYT
dHZUi3ikHUviD85YaqK+C9/jpj9Rd/e8riUQw8NtpZpXf4LlNBT1vcfj5znupiq+ZJ3cTYn+Wn+l
OeVbadoQDjdxFTEBTKI35fN6Hn20jHkJbvLRIPuh7Qv4bYasBGALInthHr8sg/VEy/MtMzZiIwW1
R2TfvuxueGM9qyPLmO7JRjdgbq2tZn7dufavk/o/RvPWJPMcVZ0mo9g99DHcaYJXyHs/Y6N/OqO8
tD0Xy3AhESGU2vN/2vsJcopRnOSQ8zCVyb5AeYp6jtqR7dnO1mHE7WJvLFYahkGSTfb+eSzzzRp5
jpmHl/1yMIsRw3NPN4oP2H9xHuPav0Ezo50F7arrCH6pKXvqevs1o7hjZ7nzeQiwUav14Q4q/86u
jahL6FlzQBLmo95no3kr8uk2DJ3bspG4qsZuI9BqZ9IFmHXIWggg3Bsxq08qOn5bFzB6jN12JvVl
BWawSR3Gp4QXdOJ8CYMsZFLvO2c2SCcXPj68VkR23M8cAtWxm5pbJKNPL8VVibuSbY4C5mQqfxIb
3FGnkjv0MY3rpqMRdHhrPfFqhwYKm1deMUouKATNT1arzgYrK40nMz4mrmzT6keDTB+1WicUlHEW
avFQi/aQdH6yDRI2ysW0rhrztmvpJnYB9IdTBUeEYmYNGP2QYrSPBq+557xxyWJ0vl4pwgrFslY2
eNdkIhNGzhob15ajqFq9K4ONpNneKat8Cr3M2s0SugQS28ZrXHGVLCMkI590p1+Q6rH4rdU2viof
6p/Hs9502Pmm5Lf19lRyqi27R4tCVrGyMROB6XXmtdyyeHBpkd2DKbJu3xYN5/uQtG44bMaK0DbO
GGLvZQ76IMhQRssL/zSWn3UCWGDIbFWCRb9Pz2TV7/M++C4zmW2zJby2Jr5yjaRWLz8hHjYcFiSS
U2gIEkF9r/EK00a7cwqulDNJRpsI82QdZ4+w2dSZVHFide+q27hNnE0TyFcj7X8FA9cV8zDiZ6yH
hroRy/g1KOWtMaE0CZ4ov6fGBdttf9aTf9Ws7QclyPVGJUwvK+pk+tp99wpWw9KevxJB65MwTC8i
Y9DtrJSreeBSCRCbBt8cTZdJCMcZ7YrTL8LkUgwHZy39cH3FojrLR6oUXjk8/RI8fAjS+IeT74EO
PHZ8gvHuZCsuQX249b/IRz0UKn82SHP1wz/kS+5YhkcZaEOwhOpup8FqYxs4lpKE6G+RM1N2mnXc
IT90r4v92PJLMTubhk2Lb5AePdChX24lP+kT/bUJVXvawKhktR+EcXkWhhK3iGudgHoemv7HCyp6
vqrsPnbTvWL1DXwcnUUq5r3td1vHVerC6OpTB2BqBYT3Dtj8XGA1HOqnYYGE3iqm1758dQqanHTo
/AKG8DY1gdxpJi0Z9sdkWazroZoe04EC5hoqzOgcKeysKMrynR3dNDCCQAuYQc+OTfQU3p1B4+hE
yS1FqSH4eg9+hePDa6y9X4DwrzjZ0UstPkMAt+tkKiJqYm6rWp8WzWE1YZw+4OcwRvpsEZ4Kd1ve
hI141w5UFYZ9txw5z05AN4YHsSFC+HuyYr5mE1rARktg3aAJRG7/WBamrJSwu73K5V0+PccNrqUx
YT5e56Q4Ehye4LxUaDsb4Vh4J4aes+4SfHv+hKmmV89GmO5Er0RUuupqFvpJ+xtZMEmcnPa5q+eE
aFR+sAI173wRmpEzZd+C8vUd3caQYYaNG4fHQNs/QuLXFSxARJSnzQyvKWL/fjGEuu0t8S+pYtr1
6gqyk+cMEFsci5DocDeU478RoVy4LJtpWb1x1Hjh6dF72+nvZ/x+1mJSvtXqXxsVc9NaI2m7guo7
s8SKWeLkY9p0xlB/Tdk9fPZuU/Y4Ta3mbPgDnLd+3hIK/7VLQ27HpmL7N/Yp542yJnwVO4CgOA/c
jskum4AUdV3NpUx+uEzlqW+3XiAPVpuGF0Y0Kf1lSvr9ZDxf+jG/TTSB4UC0PdY9qKB7HQJUxKtF
c2C9kGutEf1L/yEwUn1T67jezSiwEVg3sshEZiFATfjhBSZgD3QX5x7cOtg+QIgkMHWXsr6xfYLq
eTEtyHb6acAQccKsNdJTKOOQHi1ZkQTvkQnSDHOZt4SvPJ4wRp2jbdvBRrVIS3lmvhY6y7fYMRnD
tiP3BnMmn5cu2KvBRChK6GoKxyMVxBPOeSmeUGu2o2enFHx13+mKZK6NEO+bXG7yP0Dz+oZhznLA
kKGivOjlDTQlwZn3xpzq71FO/VPi0aaT05uAJ04pRIu8Mr4BXVVJoxHfFohCDZs5ldfccc2Qa5RK
c24OBbh6+h/DvL2zFS1RS95grYEoIJt6y0A+Y4bMD2/IsMSC3/JT/bm2TbkuZPpO7DI1jjd2xxPq
+DMLbhteYToCg8GiWpScA2WYn2Xs3FUB67Foy2OB0TtzqGVuvfLge2kOVwY7v47VQ4+7hQBWU+yJ
/sbR1JRfJSu37YFPqv3x6LmBeTD75Ys69F8xEwCxuRVHbUi71sAnRUVqI7ynqsO8V/I4A9WSaTBf
JWzOqRo/uc4R/I4hxCnpPdML6u9au8Qgi74+JhRM5qJEDe84A+ifEotDlJrXPUUCNOnK90kaPz2m
8aR16o0rIIoFeXZLo1pIbdcwCe41Cj15HKZX6k/ZAEJ7poEiu1PS+QdNrQyG9yJcVUG5UMeQUT4n
e3Z5qnD4+fro7SwQLiQcygqONTebeK6oZxMc1EtzX7XZY9IZB5FAomimib5Dzj+ZSXZwGGrqyTCD
4yoCxNiY7sbqmIIsCd4knnWAdXzHONs34bAwQ1zEN2gvsVsM1UCjw0TbmrHYySn9MLJxdV9TULRE
gTEON1W+3MxtK3eGgQGBw0brUq/YtnxtIM6fgv9uoLzqXAbNHeVpuOC6+6Wxf0xOaGoJPr3W+vGp
c2vJIhGJ3rcTp2Bv5lrdGxcsc6tinGDKqN0UTveZQc4xRb7YNnmFuSeph7UuTBzDWLwEtMjSVlbe
OYqj6eK3P+mMwG2H1Bot6BzpXgh9DjXYJKuKP73KWKLR+DdndBubUlGMlDZrcIETaZxTgzEEw7NL
DHXM59ca2QSQMoxj3X22aTps4+HaTb16P1EXhPfjYBkYk70JMbxIcOuYPNyOzeTARuiP3A6Nzm7n
veHHt67sGSjw0oqMdcjp095Jth1oXXMftmq6MovqYqUJW7AYXuEl7OfEh7lUALbqvVKAQ8DPWU8v
Y1jPK+djQUawMEP6dFD5bv6aet0FXqKzc8veA2LVTaQnCPpa/L8byYnXo09upDWGMxWrTripJ0kX
NtfFTVeKl2xXK/QIkhEJPo8rL+V/2WpGEtotCbIFAJQHC4006Ml5eNIMd7bLPgfXiIyuv5DRzIBX
FJJExXDyGhzKjcciyxJJHgASlHJoIjPIiQ8D1zLw3GuKBzttMAP5oDfj0phOv5HOsG9z/4qAa3Wu
Gr5jI5P5eXVDJs2CTsRyvRPJM9NE0LIFqVLRtMcp9aI0ceUVtjSueza336Cod2aXB9yhoRmbutvT
uemA+TFv8yW7XgI7ONZBNUbodPteE+hGy8SOOHATHjj2B2bXnmzybJHyEOvwJlxGrOqo3Nf+2GCT
l6xiFc3MM+vaPXs1Dl3YI/STgoCRiIfMfcdoWNuDAzTrk5h5kj2FdzxMYbbhDA02/d1gQiTkttsw
l1w7boNB37PiYE+RZ9HbGG5tTleVOsKxANOs44+1Otb2viwUoo2ppv5uWeDz+j5ceb+x37mgAHMv
yfPSar3HJWREWvdc91X9Kc1l2s0FB39doRxShmeXXkgQDZaUDJlAlXmHvt/+uCMAqTaMzHQi/VIx
2THwfJW+b+1AwfJYGKjmk5raSBk2CSdADMZ6PqtHVW5NuIyW8D9dFrD9kFB3SaOg5fXFwTR8SkOM
7uxg5B2pFWQ+kPv8i+h6YnoXFYF5zPDzcs6mj1kH5gZayMGqCA6MVvKWMMjZqooywcCsXkFEPwWD
e+NpLkNwaNB5vYOP2hiFBUjhMmxIjpnWa1lOZCM8DHhhTttxs56KoFdRkoCXmDLZUWCMN7Cis6W/
MFt87DJR7+CzkDBYcC9LB2d18i+fg+sYomuqQocLiotwxLkO8mxLOM3Cvw1pL1vkteFU/8SUExCu
OOSiObzhRL/FldXvOKZSvBOwZvKKJNBQpASTkpR1+BibPDDN4P7C3TjNPSOEdlbMKngJDwPMlgEm
UsPLfqd6x448kwpdc2LohvDM2MYGUOaV9x5pCjl5GAgD8VPabJRJcCtbF5SbODVJSNaqxWE4BcSl
ltvaFQ9BXV7IqtUAmPEcBbT+huKF1d71mUzlUjOOdHgqLTe8pmV3Hxc3OrRfxWj6DEyzCyPEUzF3
BBqliyXM/hZx8J0FUCxT4yoLXLiQosNGX9+EA+kahBleTBjWiXHA3afMsY7jrwBPGkA6ONOj9duu
/7uEVHeksvK9MCE7mpIlVDO+5+xgfYpgJosd//OsIeR5Gk+5z710UOAcucZ/lpl6HPv5IHHEMVTl
kM5d4+BK/0VWFmcI7fKaAA8YklgWjjaOtus3aBBkBEXw0QYV5YvhfAqCCaI9VUL70M0wvkxvVYrK
FFQNU1YFP7tu7WtRZgxHZBlzjP6XGNVxtpzq4e9NzjyBnllJCmX9mOSmRVZHYOSdw+7E4fJQCVBC
aUGoDixIsk+qwTov/BvP3Qx6JvdmPK+spITnV87OBF+gTM8prWWdWamTGtLbJq3CIxS7p3Y1lxbG
N153rkrsEWjkTCTi/EiR8LJRagq5BDp02lVhtTWJpoOIW2j8M1/boDVu6pkNNzOTizkT3jNMgukU
6BGt94odBVZEBUNG/FbSX8gpmxEkX30avODdby8gad7ceom3gtbaCVXpxCTlqcyq7wlBalDTI3jy
9gjHuOekP6bRWGePNHxjVoRJtYztAUoJe9nEYQSB+b1yq8fS6a48aZOJB7etU6YCTVDdGoG6EePy
NgTi4Jf5jRsCgMl7spOOWHvba2wynH9Zp7q3rGzuAHFt3fLFwuN4vRB9dwwnjWYcluw8IZas/lxK
YLIZs4tyAg0WBJBcxBBIKgGJKwxkjXTgUKEMdlzUnLB1dcZ+cCPoC6SxNtnF/PI7SVglrlfQFFqd
HcDKKV99huh5TPAjtafbrmk+Wrv4NHrvysAetZcL5aegRwMMs0mbHJiVxRB8XermxgCbSE5rYECb
omrEa2cTbrQdML8NplDYi2hx1WOFVf8qmAIwGjzecA+C7iroF7Vfvykd0BxqI5jFVnVf2XnMwD7/
6imbwKRerh15Y/Y21aBuLIuzLPhFl6y+Q9Qt4yZDPQXDnfEiTOK0uXJZLSmIwEpXSpxJHqWJykg/
EsfesQSc86paQXV0VyUGTERtsybZhERUq1yihCm5QxOo+NAiOIbu8DEQQy5aiXPM8j91nHxyOX7M
pL4uGn0jx3rTOD1JwxrE9GINryItPzQFCFFbr21qfXKyveRxSOQpd+fvhQqebTfaNwmbKUvpYG8C
mGR0dwwieXLAQ5q18VR57CbGmn4cnYe8uKVAII36mCtyEeqL0wBWTm9JsF5JWlSzuGbc73zhuIds
gXa2GxjBFQXSkGV/8tSDAQ2Hs+zKE3anaQN0/WbODkmgkz1qebvNBIlOqeyfLkv3sBXPjCFQRsvv
vlm4CHSOtYNI9jvnCBJmz40g4Retq96L3Iq+XVG6V9jFH0OKVMmloJm4w/3Y9V94KM/YSc1oqJvw
aKP7URd9bZkkydcsq8Cmj2ObZbgbwxdGA/tklN+y5aSe9d2F5wdNPrkYPXNVqaz3dKH3l4xeJHhS
e31j2cNJLBkJvpyfdm+NmIUJoJpjBpyXnXlQ3pfZzm+dmI6jU2Jb71+r+VwC+kRNnvFkJ9cxK4uf
+o+eZ78oE5Crli+JH3+2P/PsPE6xv+U4dXFj8I+8Rnj1OvBfg+GypNndnLvUDBrqqRMVxGpJdKCb
36CuQhEj1wlFAU03UffuYl00P6zO3XW/cZrcg3a70w3rQb1eD12GFoItZ+rZnWIIDkzAtmmLU3GN
zSSe+9R4Cz8GJZadtz4gOUHJqbPeci7c20Bb90BfgmjOepDmncEPwnmBOP7hvve9v8+mFHcsx7fI
boZ3rwOpVpAIta5UzP4TIt+uvDguqcTZ60Q/ZaP1OhWvOv2BenHv2UUc3eW9e5DJBM0xnJ7BI5/q
BV2YGFEkMZe47cytk/UAA2zOpdBQL57JLpZm81eKp2zvMT/dWfN4WWa4pLNHJADdDWMgp6Pe/Wyd
nv6VoN0spFN5fU9XuvBeWtKRODivuXMOke7rm9iQ/zA17fO5+PRtUAGh/hB3Mg2PypluTQT/Thi8
ahPu3rOg4VE04FZm/TnM2Q9qpgfXsP1ZwopnhtwaSZNj4swfEwvtYeFnbHMnnpYfZsQB9wiEyNrp
joOz3r8l49uigrJYx+UlzX4Kup22hgHp2Y17hjk0mzc+YmaNwGvXtMPMc2xErVmB9dwjxfPYqDry
SmdtCQ6yXdyE/OicsdnP9Qieqfu2Wk6qKetMOofHcly+UmMgueRle5lwC6zqmw7FHOfk99SKs1Vj
ekUZgG0NmpKCZ+7BEoLkzG2ZYFn2jLZwI4MDnNwiHDHuC6hqlAyjNKELhALtxMQiR25Pv3k5TEGg
ib2kY3uC64gEcXBhfeyGEi6gnikipce0k0S1Q8nsUBuvZpX+VKwKVHSHb0Hjcp6XAB4bwr3JkNHk
6YOm8E4tSuPRUfrWGgi6o5fRhtgn5cHadZ1NeLMnbtx9J6vVtEbHI++Fu7thRU5rm2BHfnbF9Fba
gAHQBtyVMTO2rIIJHcmspSmiJBm8ivjAnHHS4/zctamzg8TIcs5RTtnhmV8sEYVrudaF9frg0d84
x8659mo6TIXBU/C3tuRXbAkTlYDUfwe+4dCu+ADa+U0PeQxQgkHI6N2Hpjlsk3h4MHVT73UVPsfu
+IxtlDxJPWIlSq8c27vNLCYCJn45ji4qKjz3Qq3NtRXEW1KiJNsXju4xzppDlT10hvnkOG2K3z58
TwYOKdAdrpe8us5QEKMg8+5lYT8KHUlJOXNFZn9PZQu5O2oLmjR0wUIuHzRtbWCr8rCqb1Ttd4IO
92OK0mhVZN1mw/8Omx8sZ281AhxXYT4WG3tXLuuJFdiJ2VAe1BNkDFPvXCt+XGH13Dd4R/IyvHWI
SRtVe+Ke82aGlaSP22g2g9dzLS/Ho+Mh/IdmfkA7wFDqqa3wbGCfBcMUrJoWJ8JNhkVpm9vWA0Dc
cGNDmB9VffJzMBohxVR1bX5CtILzvLZYWixRfolgGlvLfUbl0IajLgQZAbLQ63+ZRMDlKJx/mhJI
DhnUmMNzUj0z4daYw51PBIHzFVCAOcAeiWcsxwUV76pZPfKCgkCSOl9uKt9t7oJXHciPesFsI4w9
uTMWLnx0Bo2Uo0uYlcETcQPjMaD+BJ/H3pFXTabempwJczLFG1V4r16nr/spYRMiqRalU3Xtje6N
tjApx20HGCXglhZ38tmczrk/fTD5OgyScRySeUmCMJyzf6WbIWyltKL2eXXDQOqSTOPTCMWEg8FK
V8rh35n2Z4+IYShyv1kAJZGs+4beYRav/IpJVhb1HIWFqpk9tPFz5wZ04YAatXqmq71LBa8e2g/T
ac6Iaw9zn7OMdO+g0OGOD8ndSqJdyOAx6pu3+QRvgwReaJ/jSv4aVUDtincdjznfs9iYlFhvAeb1
xzhFfa1b7pwdmZgUyKHvTFHeFCc9eZ+M0EQfXmdWR9Nm0XWALyjeDNLkyxb1M5cb9l6DGHA6HDDM
jZugCm9z8EwHMY5fAQq6n+R3yTS1p0DfMUtZNss60vIIGyIZjDt7Gp9jD56s36zHrVJe9TtErd8A
SiG3bKq6/JIFkfkMC8/CsBJwpd3x+Pjda5Lm1Gx57v2I5ELg/dMW0zYM9aYUw3SzeLWKTHv69hNr
iUKfy3Ls1y8cy14KjjF+yI0gJP6L+ZsGUYB3HSHm+roS/r7DQIabAlNGGiwoL/UXkvhN6TwTm0k2
gil9xB3v3+D2F7uqDko34GdtFdDVi7WT2nkUa33rGc2hybOLn5NjrWd+3aq4Rn/6admDImR9shGv
9TKIk64gLppmhZUkoTIQ+blHito0pnFsc4RPKVg4UkbgIVCPEWoWmpd/NZRYEkb9wZac4VLuI5vt
dBmx/ki3f0Jv946eR7stPJFL/BMvo7ivkDN99cTd2idu+EAn0QpdhAFTsQfWj2M+VgQDiTcPNhO1
2kLDBre38DocM1hMDrgW0ARhEgBbKeD4D/LVNfAVlQT6kWbL7MLLShOUo6c5vBZyuA6qbs8WZO+5
kG1XCcmlgDZqkuFqSfFyCmdC5TbDB5map9zT5bEP9bNtd7yqbM4D3EF/8eM/0blcR75OYI/k7BIq
wUFTCp4JhQAzvIKs5jjg8zJNIb+TK6OaA78IqKdTP6sD103MVdOu54DJQTZ9pR7Lj0yfw6+L51PB
DYzqrKCOvvIBoab5+xCmNRaCOlkn8B9Ck65BhXdCdefzS1/K9pWbL4U9y3Aec/GbzOYYKUowKsg7
Udk0j3N4seTsU3CCkVmE5XEgS5DN/BinQGQf+WBMEauU3hQdx0o11ntktiamV2M6upkL0kWjVSQ3
gw4urFUsnMVAaYhxRZ32S94WCCPtKyczfSrN8c0ccY+RKA+Kq75F9PNijbBHWjcGZNiXGr42mLUs
y/YBJMnIGou1hYYzRyaQ4Jaa+0+kOuPkheHBXkZvVyYrllW39zquLn1t0tiFigVPhhsxVodBFXwj
9JEyrJULalzw2wg6lNraz3ep1vdKSL4Y1yy8PaXl6G274BP2EPcP9KQ9ggqGJpMZ2CSwHVUUlC/Y
FjeDWz2ZQ3YaEwcdFJxKt/y6HYjTvHxWVfGtM/tdCV5sojSeU4ksu6jpw028j9AG3JqPPrSDGeeY
bMbI8crjt9tTBZ8b/bZsbcjktO9VM3on6jvXa070XMlCa5F7k+sp9/h3VKJjYY4vyERR0PK6Scqn
bOk/5k+zHxHZjG3uH8wmsJi5yxPH/IBCLtRDEFfYvAUBxQ4zG7wJRsy7ICGwByJkP4IAoeUYD9Gr
ldjfzayflgW1svbKlz7Mn5SUpGZFxJ2hmvLzyDY9m8HN0pXvZokJybNKIHsTKPK2fSYowBDAPQhV
uQePtpWFSRul3MHBm8crN3N2FhGYA9DLC6X334lfT3Qn0GPGFJJ1YiQ3uSqfxElxUI/cl7e6B/Qu
AOqPMejYWEFCsjj8Q+bFMFJWW0afdyprd33nf9ZOcLLD7l9XNjdCBlMkK8ZN4cniUr1puxz+XOFD
0WLM2lLd01H+TC7zjsM1vG8ackyzveU4Aw9KocvgWka8Y1ceKTVzJZi8sHKY8i6XrAJ0mnc308xr
iYAZKmsGayF5C7EV0waN5h6C6efkTJkVaOrDwI7GOBtsmSJrHzvud2sUP4Xv/swg7TJFusdHalav
40TmIcjte2Wg0axFARIfd0TjBnN5a9lWE4ZuX83bcvCdjZLVKycTOFbYDBE1NbDxkqrWev0H0+IU
TOTOl/AZAgdnlnSBA1R58T12kUw2pLQCcendFGbJIXOtbtNNlBUkRBWpu7VYewcLX0v+6QhJX03m
Qrrqx61d610/1NS7LUQdDDDXgGMIKzKV4ai/tdR8Z+saYpczfixF85TRK/JFOC89UsSGakNZK0su
HaWAbJeadTAAN+Sa/Eoo3LwmNpRsaBy/NOX06pjOjTb994bW+yC2/xUNs8t51sFGJhuNH2Zr+UP4
GYOJXs9NFoQjWs/DLn0mpEWonv2hTL9Nu6ANfnnDGv5jO4gLmHE+q3J+nUbOkDJl2xBWQn1BCywP
OFhVcuvuXUyBmBtA7r6MnfXgu4bJvTyF1sitK04aUF3WZLJYddYGPg0vAySvTRN7zoZ+0Bdzhj3n
Mpq3FRkC3MQxUyHVs4yoonseeoIsFvtcx+RjMD/rfj4lSyh3vrPcToqxoZnSZ4uVo4G4Vu8lVWJb
P8ean2Hlhtv1sqRluze7SW/NMNB7st3f5cCOZLjMPQ1uWhmA0cUCXJoOT9intqbiC8a5ee/yDcD8
cbKTCJGObU4z7jHuZpNoxfLWTnCtEhvdnCPID1gnlgfuHZPlYCYathrLyGYZcCiYyWdXIvabnfha
LC6zQO7uh45Trvauhwn+VqOWAemJORBJEPdjQUqO6wxOi4/cnhU25wn16ld2zz7JIJyKKMJGbmGA
IaafXsppK30uRoUEnIeo55m5S8cP1/h5plTXHleACtr0pgc3vGlt/a2NIL7p3Y9GoqL7dlByLFl+
WU3UNbOrvZyAqSPvZsY/zV/ye9bkTBOG0ENiOZGbBlws271VY1AQwE7mdXoQSsu8zBkn0VLcp3U4
Hx235jY8j+3OUyXocms8EEvr953hF3xcVEfF/rwTcfEx2AllIPTNOwZgTheG00NTHEBsT5m9RHEM
aFFkd5WSP6ozGwLbYKfnYH4JJ4jpk4vGlrtA5BIivtpOV79Oq46MaAFFgHM2OYQVuK83uJ+WPn2t
HPzezmCmlIWYFy7vE1HEHDWyZPWfi5zhY3gxjNyKwiF8VwEQs3KY/ikxI8byUBnkEswWrRL66AZu
C1Bw5Rynzu24E7jZ3sLoz7NtrRstOYccfF7dFw0Sgb5w27L+D11nttyosnXdJyKCJulurb6XLLd1
Q5RdVfR9l/D0/wDts+t8J+K/IQDJtiyhJHOtOccM8hzx0ySb8PGVFE17tKBE6TTqVwV5POuqL/dR
LT4TwB4U4quTEMmOiNRXJaJVoxtrAj+nAidYOVPXrEWgRZeiAaCtUwzxUc9tRmgZT/i2GJD8tZya
MOhM6TBVDb5U+11YzLDVnmWjY+lbauLqbVBpoSK03Jlx4910vC+I2SGTWRmAdrc0l5mGjlAOlNew
7JGJxpgZ8cbkYxEc8VzT/QZW8RTE3Cq5hEbN459RM/Mp7emE2VQd9MIF1ZTIl0xTf+W66m00h/gM
YGgD90veuzZnEjmS4QX6iARdJaKdXdsdwSWsAGqF2dtB55KMwyhbiXoo95WAfDpv5kOrqIopF+/Z
oY4Mb9qg6W1OETuPXZxbFSr1HBlPh4EAmx2q1Kob2I6+g1/TM1m8102OPLE+IpBT1pGv42adTs0b
pOMs2YR5sFpk/2KKy/m7CaZgnGhOxyF/eYvtddFO6FAc0IBB570JEfr3MJ9AVwacZu6AMt0XfEPj
x6460UaHaeOlHt1vjJesUgGizhsl/M/efOhM4FRiRBsgdjsl535TpMADmTyzO28IgyDfQ+RXMVFw
4ymbJ+Lm9kTRkkzfqZc6bxovqx57qeN22mo+icmuRsg7PSnR9JIXNPxIpy9dFVg9LHL5z0aIkEV1
fzTSQMHoo3+7CYBDm1fIMkNb2BTFmCC4QCM9Ra14EVbHR5VI0qbojIg0p9paI3r0eppYlQWSSu9H
ggOmd2b+h+c9pjq8CU10URUTrAGW0NFPgMLtY2zbexSta8uUh3T6dDvxWtWIxgIfJd5gLWwjL2D4
xwZYAF/QpiEcETr+oVd419WQ5Iu/n8z8ac2bevrcvIZIB8RHRPj8mK+DcBDuqtXEj6hGh58dlN/C
pxYheZMs7T4gZV2meUl/jrW4of2iIPqb7DoFrzlG14bfMiptvQc/ha+rnKjP0f+8L4L2Gam62/m9
ejxMf5ublukyCSwbSS9+gvRWqgk/bt7tYx3QbZn2NdGJ1vfjXIdO5/FwO+/6pZXv502fTuzn0kJY
MNOEQ7txYr5k0wU7XaamPtpEvMXves3C83Ex/e91NV9cXpx6awh2R+6RXvkxX5JNp4G8zSG+aDKK
EFwFOx+Bw2Z+S52ZwDu/2fLfr8bj+/HvYVanSFURYVh8rCmogP28l/sjZbuKPiPCCEqiZV3tHxvV
/WdvfsfoJtDurejgB2Uz7hMmTvtBxuiYpk1sKg0SQaYkGboYVtxACbuyDG/NtKGt0C4cCDlrYXus
GwdBFGGZcZ8E1xTc3CHiw9XLiEY2Zd2wpDQi5GhjpXStKz0k89iHw75JDWPRukGDmgncSzVvqO8H
tKPPf5+voVN70puo3s0/Pj+gBw7xEBllgvmn5geKIWy20UjitBZqxsE03Kun+u61tHXatBSG04xT
JKGhqrGBvhp22l3mZwRe5V6F0f5ABj5FKP3nJ9MWVrhfMFoPerIsKDvfTMXxb1bZqytKQs3jXK9J
/6Y4GTEvZa6j9eZw3hCHKw8G/Jn5p+afx3pUXwZuEu2/z3o8FY9RVqTtOUjDq6Pm1iEqW3El2RJj
ArZo1smRuAbTuQEf9Cql6b0cRRLAxmEmzkBYfc5P+fs8KzxAgFQu8y/qRxbHXADjCs0H+l15DQtT
f/yR+Qm4cAQpiSMLOHySjIL8OdUsnI2S+ISnIphEFxCgiVdzj1p7aK0Slbyqp8SMzatQ2n05esZx
mH6W8d28KmQALFLMuJv53Lzh9msyxaEQ8PecNkTJcZoPDmHp7WQp/1CLDG+FHQ/XolhJ6l43B+Km
hfzuDM5Wv1rWcI9iNTs0TWBc51PtQFfQJiVqqSD1mE/ND0Yo13eWzmJgPjdvXGOo+bD/+4xSsubz
WVIJnXicv0/N+hq6UyHp4U9PmR+ITLKoGku8//3r83mYRk9xZRNi8u+rcpl8UZKmLz8/Y5hefNo0
1bq1FPBAhV1eoS5njuldimlTOfBqBclz3YgByPF786rltnlVGZEXuTWUSA85B/7JvMI4lxOplE7Y
dG7euJAiDlM2OOiIv5dXpJjJ2RIuDbdDT2HqKS5be6WMQErLjnRI5PKv0oqig0Q9T1cY8UBr0x+W
zERhe/fXpryLYLxXDfP10ZZLTH8/6yZWruW0ySoZrAPdC6bSuXedH1Bz8pZ1G9mOiY4WR4NM4pOU
3W5+yuNc5R1K1vzXx1GkaDdyLg69LvQNcenBtlAI2sBuPJ6RBTyNOfEzU6crzPujX5k/uWO91TUR
Wx7LrEiGKO9r2unx2USL8SQVLVy6dU/Me7UaQ+0l6nT3KS/pxUrNeS10b1sDTK09XjCjxpNZWU+W
jZKkdk89/qQBp1sj/V+FC6sxLOxwWefWU0nGTp167jpMml9e3+4iDcNYGXrVU6vH1ZObJ98yJmQU
V2+my99WmaiAwHd+ZlD1sjrS1b3ip3A1Y2v4IdEfiLf5Rp8Yqs39yGS94NecUjl++Qp5pHz3DwMa
jhKTLrvzxmoclfldbyuLeVdMx/MjZpKDFoL83MSXsZYMG/MT3CTy/nnufFxoiQbUlJ+q/t3zsnHY
j+kv8kmIG5sf/J/nPh6Zf8KJasLjU3VXKgrU9b/PfvzRFgo1aprpd/PfvCVF463nn/uvXz4/+nhh
I+AGu4mIK55eEoVN46kadLEcHO8/L3t+9n/92scPRkZTLKsixPs0/eTf16v9/d8ff/Lvf+wGUYVl
1/3+e+q//rH/fadMdXC2grQwtNp8Bn9/RkIHW2C+A6Q5yHtpmtEGlLtZCHnLi6J7VkLpbv3Bs59I
I5gYuwLJKjy3aGdEWvcs1L64dVRjpoP5TGRXclM4AXnyIUZKetU7O+nQJdSMIKeha4dDkfdXY9i0
hHW8SUupzojpCQSOpP0sko4ixOSTPZhjNdAFigeTZmhI1dRgGT5ULtIjnr9UxNg9z3t+hn6X7nN0
QN9eUWV327VqKPWzxQqP8hbgGRYaGsuuzOruLirSKd67SjRsWAVRxprTu4sRKelm/ql5o6TZMq7F
zikhpFrE3x11QXfGtc29GXfx0eS7/FRqDkkwpkl9O0MPFggChTpXjrsS6MR8RHrCSAMBrUlWY1Tz
gQ9cQhjd62zI6os/7Sm5H+16+kUevT3Hpb3UPieEdd3Be2pEPk24QrXFlIcFg1vn8KPw+s8g5Z93
Mhb4qopctDBr74AkhChAvbLf0sze4F4lrS6UhDv1xomWq7+ArmN/OgZ9YvrA6VnElnJTMvejp7Pw
WRbOOdWTN8/xhh8iQgZEe+Pusiw4JKZeUGks3DP6B4xKufJGSde+leNQXvhhfCoJRRzWA5TZzPFD
91NsQF5pvNuMQIMiwmdXyUjEztoJaqvBaHImv7VCM/aUJ0TdESBTUj5pYuCV7cGcr4EkpHXPZUgx
Ecv7xWRWui0o6wH1Cdbzq4SIsxh1nWicdtwqUqGOT8kLtWyNpSNTvZcCVMHUpOtPPsGke2tQ/YVI
tV+xmQ1Xar7ysSljKnNEpm96Wf+BhlUZ6NWlvbVVSjAZodneOLSAy3Ff2MqwKVVJH9+2I/C9dYM/
ASGQgt7eJVrq/HejTIdVX1/TPFm0E8asAViCGyWktTAdVo0quKJceQWCSVGheE1SX/zB7fQKk6L+
oAkKvz0rmrUXkoiQWxsoDXa9CKSDiZww2qOOff+pGWjTEtyD7V5jJXbwLMM7NF3rPfZi8RVlvXIM
4qEwliUyNiKOtOLZnFB0yLxfK09xbyU9Fr5CSPqU1oLsWUoNm0PE3NLzHBNqDYLaLnLSvZ56/YkC
RI2XzlujGWh2KIWKd94wuNcEKeqC+2YRC5hryL97JSlvtVF8O0McvENVlEtk0dGl9RDamQVtMKOQ
3yEaByIJAKwElr4WfVFSPAe42gdUEvWa/oDQMMOENXWQIW7dS2+wzopHpm3qdDifA3uyd4uSqIyx
H36E3DdE3Xz2LoD7hAneOmZGxZgSBFTNKoKSMKH1BA9d/2uTVBffKZyDcKlNplJAtJ2GkTLkG5aN
6jWxouLUlf4zEQIEQ6q0uQ6DAVTcIA32QjCyvadJHK47qE5vSpjf4hAxMrRHD9RQ+6EJzXpvRZEt
i1I3LlVjEj7gx7AddEC0hdceq0iyCqYFtCbWmdhoIzDvTpD7Jxw7eG6GXeYGn4aXTJaeZKCZUwo5
n2tV46Q1MCbWzDmdm68gNjYxIEu8DUfXoG4lTEff+w6x4MmEuAm83/RdnHMjmKKASAqYCdl2A3+M
Yr1QGvPumVW1cpDir1nb2cciCL/Reud7THj5wlQCvtCgEX860kOOSenjZlQoblnU+z/UHqBD7hkU
Kq30EBTcFVVL/UmCL84vJWhunbgXo8NlK5IYsYld96zu+NSwjGD61axdZMTNNCgyr226Vy32Bib+
zvdAugaRplqLuIZvr5WTKM8tK97N3+ih06st5rPuSU5cTT2FV5DCo83p1S+HcJrAqV11cybeQJ52
lEk7Dz3SdIjzwzyzKri4iWefQsUvXhmmucd0TGJtX90BguZ1Zua9Hm1xN7zyD0FFmYi1Yz1xDUwT
VrZWdNmpnA7t6TBQQ7nAYEEsUW6FZzBJmLrCOP02s03cDNXXMKFRA/R2pWa5n6i/zzO5FlL1QhGu
f1d48ylRqQxpbZb/Qb8yif8Q4j+FZkQNAcva0XPbcB10tXZ3x9ggLthvF14tCR+baIGFNEIK9W7O
ZcphiObwoJLFVmIiO/iKttDUauGY5kSMVO1w46nyl+FYGC+rmj6vsKYUWO7aSVEnRMr3Ij5Zn9zS
ymql8hIWml3lZyATcm2HCI7h18u+u4cNSJdCdYGBcxTUtD8VH/9zz2UUVvH9Mb5HwNh3MNZ8QJ5W
81maxckWMRT6mP5vlnX811z5C76PaG3nETidt25P9ERPZfQxGmLaQK2dGLdxoP9hEKq2qrE63nzD
PpZYVN/IKcNaleLInQ9x9ihPqCuhYkV8c+dhsBRAOhNX30Vh7pxJ1E23wRCkeCu6I1409RNchstf
EdZlTEx6AUZtxqgpR/Mlw/NAz3oq907uB0v/Z0/xB7nA/AeCdUJIOTCTtpVFeyIaCpr080nSqt5D
NdjEpOv1Zt2uNTVg1iultgh8LNZBZmer2mjTlwyZMHRg61fvkAuk+YW2QlHRXAv0SihR9Nf5SC1d
eshrRWrqa59W6dEyqUjmE8alUfDx9Dru5x4p4GW0hgWar+GjqVBqIpIudqFQg3uk2gSwDtE6kupG
dDUy8PmOqrBk7XLqE/M5UReABfuhunVx4K6rgUwQBUxhX6bfWme95KJP9oJoinWmYqQpKwuCpWUZ
13kDOYYoEYpNqKY4F0iMDA5ZzfOkTBWGvdW1oFoMUYtTXiMXL+gSIjMwZq/k9JJ7K0dimDCRwt+o
XQ0f0z3XjPXLGkBRdv53E78mLWCCXHOCr9YgAlUbw/xZH6W5h/iCN3C+Y3r0HUh0c6sb9FJ3Pf9n
86GmwhBtbBdEKaJSlTXk3QiMd1Pg7slgL28UILU3W3MoOKFXXoR8VV7IAm6a3rqHldm98Ed/6U3l
HXuFqOUwDp3uuY9DMlF8pz4VLi60rFDsF1cn6qEJs/JCmC2aXrt9zjK3v+isyl81UT935iAv8wfc
eP1zro3VoUzKK8ja8Nr6MVOdzk6+vYDKqMi0T90K8Le5YXbwVZ5RKQBoCRsH+dTSSFAYzcjG69qD
byTaV2Ozdg8Up0PSYWUfXgFHXjp5vFWqOvuouevbgplB7KbqzU60Z2F46Qc3EXeTlsnasFCFhUgc
CbSrV7lgmA2z4jCa+bpXPIIX8+67s9AFNR2cqyzrSUkrfXFWsT9Sk8GHGJb186BmP1yXAh9iBmiQ
Xh6fYRi/UfrQXgBXBi+gl5TpwMJ7dYFoBB84OaA2bO5dmbUXND4ROoRrX1XJ7zK5eZiOfuv8Gqbb
uvMKxXRpiX6yLIXFux+qhIukLh2n6bBmFgA+oqHnVWKDNZsSVFjpxkfLHok9TPB5PoadULgWvRtY
+YVGPncRsRaZD+fNzM8n/xLzpVNZoD7BQjeVtE9K4Tr7kVmij1gdlsV0jmxQ7i7caE9dpeNVimMF
alJFfiQe9KUzQMJ9UpQ7XBb7gv+VI6MdXhNhJweb0sK1xfmx17Txi1ImXpqigk893erm+x3NwBSS
YIEDhRtfUUX1wSj9V1XN2mPaTwrd6dak/9/Dv48qwYk5zp9ORvK5Hp1qp410eAo0dVTToevNl6Et
VRr9kUa4bxjaR0sZSTIL9bNe0LbK51t6HRTcKq0hXxmCGlhaDdGbF5EODfMjamwkoWodUIdDAtGZ
UX42xkJn/trqzEmpez/FOVinB7pOzZHcV47aUTlgnNJotH3E3dAtUdqqO2M67HxzS3b3+JzFF+KF
7EtmsgphfTh8pH185dZX0JuV5l3oxrtEjIaDz/+NQr9EEAqWrA6rHEky1JNqppY1MRyKml5hN9jF
Z6jG8E2M7t00dWefBjTNU5mVK2k3HZPfXDlRPt8AeahuVkTgfZ2tfRLczmFpQ6Cyxpo5BQtD9Kjo
1gXgTy33tZOt0lFXMj96CRimCORx1iBG1YWsCfOiHcJxHRXqwoLydVNSrrv5jc3bAJEsqRMLC4vs
0s8rebIVokuoMH0hHEBPbP9QIu/3vzuKIr9KsxTH+TcNmvqeqTI/zONXjfoK22+inuJY+Dju8UwR
rNHAJij6H+iUGYWfY7COS5TYALycinE9ql6qIn5hoU6E73SqtymVlaaB12R6UNZFC48GG+n8aOQ4
P0lSSNaFj0w1ngiIqYrYotdc+zjCJHklzWs1nzenQR6Stfs49H3zXaVsQOW5JUMSwen8LGcU+SoH
lElZsynXVWgS69yJDx/I6q90ZNmvTTdgkruqzESugbl7G1qp+Z238XeUavEnHWtqh30VLJNoEDsZ
VehHfBcXetudE523gs7QWpA7j6sNgLorW/erI680EvY9dgLnu+vdVarYGVI40MieHrW/XQUIRtSY
HyQ5FASGIWilrMGEuPc3jaVEWBnb/jjBn6BF0bhO0CaADiqJ+4B3AzIN0CIbewlE1mcd6RUv/bse
GhTebKe+uEqLFr4SDhXHvD7lBbiNQCsdEmhtfT0R5RJQlEGsaS+u1X+SIa+dBhJBXgaIBwvW7N5W
tYv1yLUNzRe3lSW5PONaWm9qrLAMF9HdizEYpWOM3t4ULG9Ng/il+SnkkJ9pcfpoGmt9n5QyuOM2
ZgpqDbf5COwI/hWHamZHVs18SpRucBfyjz89yYnV8VqPOoLo/yxP+RdAt2oa8N9ptToif14XJori
JC7IpTIsJlm5Z/2kgEpXYmL8qbZjrZTKwuE4HQ4leiAHFmqcZvFnYOcvLTkQ/pMPnIYJ3h839z/w
hxxHz5XHNM7jVzlXWBK9rphvtRYefqC+jy9W0jknWRIoxyjsfdTtVxC22jtTQRbefMRuXIZfTatc
ujRrXj3dULdl0b70nYWjrszQLI6JesnSQF000ljGTWLeIQSYfCK8HF+VCquYVF+M5N9d8U5B/Oey
A8eydvwGRxiYhZ9W+R2VLAIAgmnrglseDvU4fBNBv1Aa7TQyc0clSKwNwn/j5Bj0JgjSJb8IWQKs
tWBCKpBhMhJ5FnZ+hmjZh6Gl+uG2SxGFwwm1idIp5MnLybxq2sJdJ1Kxz4XiUMvR9deisrABCMZ6
xZ40T2nVXnE/ITi0fdq/OPvpB6B0ikt9w7xXXhXm6lfpdvFWZqT2qIUhVp7vMNkw247bu7LF+ca6
4TJ2jbqVY/ddWBYLaX/UQUbPf4k8uZXwfFItwsYLtgaXG7govPLSCwiONrL8A/5J3hkIpetmnTIU
cIma+VlreoOOcXNXtaLZQQEz104eWXsqQwJxXF3fOnViXJiTDXS842utV1DIFBg0Zv382AB8x1Sr
gwPqRVmt82gpQmInuiZsnueNTAoCJONm3ARZ8uXHafXsxwnUJaP4DSbqsTOd8WOIpaMeesjp82HN
IjHfqjhJ3/N+mzsu6y8HPodf0JzQKvYk11ReNpe6svNLF6cNFC5P/er5P7ZkpRKqFvnHGTxLgAZ0
MUsfIRy04Rl0yIm8vmBK2qMgpfBWgfSutEuIvMzqPOX8qJ42hZos4bigheigkbFuDfo1arkNkVAT
2NqoqSvKHI9G7+8eHwXe52EV+rBHmpipi5NqR67bZNczG4F6yOzXb6/UCoZbnWb58/Sf4bzwe9X6
nnZyZ7C//binngapULbdi2WpU/2xERujsN23wBh2ap396sbIuGpak25qFxJQUqfO4kHLVHzuP3ZW
XMoaJcMM7TQKF2pYah6Cb8SV8owSEKX/5Bd/XD6ZmpzKUFFIFSjObaDF5Hy28QEKsHsIfVyGcxpN
4YFzbBM3OECOR8eRob+J+w4giJaTpSmrmJBNbxiu6u+kZEZAu4p82lLVtvNlMAzAFBAYBStENtQ9
qIzMGw3uDVpunF1GBk+Y/s7aN2T8bExzd8+v8Ak33Nt0UydAalj6EzRTTytnE0JVWieEnpxA9SHN
RtvtJmXA3+WtkYhS6ILcgtj0fjf9H4xZwa9MQYZV1MiwHhkiEbrdCkdwumzjKN+SenSTGo/+fXFG
SvGegNfHMAA5UFUXfUjNKa67+gBiknW9GYZfjnYwFJR5VQwHtFHDZzy42jM98qVr9unZceRLm3bd
S2CE3UtM9BD85bvnGtU+z1kNEUKRMAM19PqlUrnzaRYGlTBo0UhOXyPa5RodMeBNop6E4WLf5ZIo
wBKjQVunDBUq8l7fadXz4x8zWiPY4G60UXu5clMic9kkLoK/KMa0kSeWsxHT1J1qSEkCeCpODQE+
yO1yKz6p/bayoaKC/DO3emIq763ENMXSZTeUE/24TQDB/J8H49z9aYyqc54xshXTj1OJYngGXCY9
VVQUSUe7a6pFDtYLJFKClnNQk2Nc+fp1/qQjEKyNGgc03Sp9OAR52e+1iMWpDPvf8zcnM+gxRVG2
q33HPZUiciDQODGCrPajSXNlS+QWXnNPubagAT4TBiVctYF7xYOlb4RiXIs2GJfGtMwvVaI+XY82
sD4RtEuKrjNUnkks5JV56IJkSqKB7e5rhYqxK028UFk7ljvK41ndTkwGKhZdP+FEOOPHtyC1uWIx
li8VWwwH6fs4D2Nc5xTkx58OlaqndkS1rjgJxuNGVw6iKcaV4+rlFaglHyF+ixBLDkDiPNcYD534
99+deBV4Op3GuPiIvNhfFWLEOO6qv2QWDqsImcCO+n3JEJe2W0pE9fO8eo+mUKVRryEQtdTRIFoi
1wKy/pRg0PjS/XDtGr34wzW2d60k31hA8lammw4nfFf+U60lzk8m20Te4Ds6BE4htswocrrRLi1G
7niaQJfpNu3mMf6AAiTYIDXbN5tkz0iNxx+eRSSCkDFVVU96NO1V/PjCNCgCusRFZDoGJ8O9NxXm
iX4qJFB/bVFTDrtiKo6QkLGsSjAQcTUCntS5ju0wvc2DfRn6t7zWzDOhXZMluEq/I/lbVdX6Z4GO
fAkXetFJb4BYyEyq17h+C+JhQCTVy/m7BZCsee4TUlI1O2wR3qDDm0DHLDf0ZdJHI3mHCsGRBKEL
M6SaMKgBzXX4WLapreeRwp7Gsn4cMbgjv32ExYxS/lEZF29Cld9lAvsbKGC/8IJhA+af+Y6SJ++t
+9alzriFlwH5U/fkPtextTXZoJ8AHuA+VPrX1Bq1d8RG2lI4fnmGsNlCsypPLZolfCPg83CslxXw
K99byN4asbflLxaI+D+V9kW9zlzDM81XEgTuiaL60pxSl2QxpCejQ2Pak1o0b+rBdg9Ufsn0NRcg
CsJLbabfj3c5KPXTPB+oDfSrfQMgggrQL+blyiJv5cQi77TjYCWk5/kEjsBF34c696BpjtnRdz/V
yOJVFYBMUSjqtSNPYR934mANHdXrvAj7Oxx8E6VqWp1S7KVPROgMV1sFBZgSuJ3bif3LCQzEWYWE
jJ56ECz84u6Rcog7CqTkgJYKRRdMXq3qFrivfSJ3IN3o2Go2MsPkOvYJwYYZDmEHw3w7NOq+CSSM
XlBNWO0kI2bZbOZRNfIhhenmeHLDWgOPYyP+9g04O87o3kcCV9Ck93fFcsPNfBVVopX72O6RQ9IB
Pj/uqzkj5UnGNCEAS7nnUSl+uczLmSz34CKzmvJ9au5tArTuca7f5+wfM8frmLjxrXKTW2TQrAns
2r0+fmEVUh3xw2qtEU26DC2qZxQ3jJVpVRRlm4gGTvEjCv2D42vtLrOFf6JyZaDSZbKCSewptqL6
0jqWfGpaD5MQeUD2xXHHkWLpW9GWJBKMuWUvQXjQR5smU07P+MUMhlRAKwVK4gWFRhXXxhZclu9B
lxNgE4bDEtSJ+sla9TsS9FLzBFIUVr9nx6tdFm2QiJM23EvN7BF74bXLy7DFu8ZeZHT/7AX/7o2I
TaSai9f//3N7UPR4x3BpVQxIcsyhBUzhBnSRFKzB1JvnUANKyTARnXudGRvZpvoOL3++1oUaf4Zj
Sz6A331lrY64vhPKqXQM8kdqEGzUZQxPi380SbyLJCtTdOO3zEj8D8tGzxvgDzyRh+etKRSePIzr
O8Rz9E7TdjybDfTxuI6aFxHkkxAEnNWgEHVKAWGdTVqped4/bwAv0i6hOgqN5dsrcz7ZhKQfM4L9
IBSQw+hWWNzW+F0GoZLqNelwAjXpV9RUq1VMdhBh0GzKseh3Vmk45SaIzBK4M5z2dFpjpi18qKYa
cd2nBTzYkALLoFMkog+sPwWsJYGk4hrSQNbukzTD0YUV5a0bUD9jXfE38yEMKIRMfO4hq1dCtDyI
0TZtY9UYwq/YZ/rrKL8esQWYoKqtnes9ZX88hANGpYPZO96h8KamPxr1mW+mOkZ+mvfmjUeRlHBz
MsOCUoQr3QCKZ4xC3etYYud/cd4M6Rtts/wj0saDPd23DATNGRzjLwFGavABOawzvRdLtTO4g3rJ
TiW4DG+9rx+6aTOfr9N/UuSywLDWRBSPFFxp3HIFSRYfXFZzQNs8ffeK9kPWBD+bcDTMWCRX3Fsm
OOMW91rs40DQ4UYEdNFyz0Wfk1v5NqNYfJQlOvJYwWoAZovchelGMw8WMnDfHq/UqIh5IifQgdiA
OLetosNgptwvJVXwKtEhdLHBXacd6qJQVwkYfaC7sXlTsODRX1feAp9wUODdEMinQ7yU3pJ2trmS
ni4xcIUGtrgRZdr20fUBkr8L0ZUDWKlhAdlzz4rgqpC45BRgUgPrM6c68FfBIbgl8EJ/zEIEHXw2
hhKgWYEs0psUMTKKgWkn2dlRbKcvimMGy2BIUKg3JLyFrqiXWe3clD6R3/93x2fqNCqBdxRkWtDw
xXg5F6d0HffBpOg+2xadAF9ND11lTQp+DZaZqeIsUea+ehvU4cbwq+GjwltweAySpZ48LitbNdB/
RSrXR+YF8nHVZWMvF02FPUumyUGWRfqa8Uax4hU20QXOjQiPqX5Bt9ouy2jrF1gmgkCw+CAq9CnE
g7nOHFlc5hqlkofaWctp2sX1TqDpWM3CEiZ5K6NylDePJfQuAuy+AJ2XQ6rSKLNTD/R24JVYR5WZ
tYxs+10bmdPPXRyDyfg1rC1Yb24vV+Z0GAfqXq1zc5+MRr1yvjMbmrAxTZ9sV9GfI+LwyszYjQqn
h0Cr7rQLtzIqjHe3zoZ9QGUR9dQ3oSXeQa+ngD6yjtjFbwiOOaSqQZIkFaQkJ1OiRe03Kz3KySzB
15tYegckUaY6/trKwubkFdSpa+pJ/jRPAn3Y7pSSViKLECAl+oRW1QNc/yC19nT/8rMa4t+gw9tT
zg11YnCVYU2NkQJ95qyUnhYtplNKZY/8MyNkGFTo5xRjZlx0PEnMt6ZxZOo7P9blQZHauDei7MVv
Y7luWpUlUGmkROxk/hJ1PZ9RU9PWH1Qj2ErLPZplzXyEUMhiSkoxubZODBqHrI5yCM1G6OE/hl9j
gO+CSNENa0Jv9df5sApsfZWAMfCqsvAWgD2OGX35LcrCcpPVtXqiOvjPHhf5P3vZSRrQKF0lpq+r
ojrBKvEpTAXf4rTJ3BLCVDJJtMIyOxJrUlySMn5R1XhCszUD7vfA61f9dMfElgs2TiUd9/EOlTxp
YWvoI4CuKEvhBsEx633BaiQPK15nFJ/ENMmbb/dJQO29KLD3tgBSYqG1dxzA+aTcivhaPJuas6HG
Fk/vzuMtygJxFF1/6IrkY4gG5ZI4Sv0Wm7u53YN6rD3rh9Grf2lt6GEbQEhEBz/XFnhVlyRZQvhQ
chXGRBr+dNL4bnVru9CCL7Ni8Y94PD30MjZuOJI36MfpRjFpVw1xLsD2svwIR4PiVhy/KDrdNTNt
8L+1dpdvbM0QO/K0PbyZobVoppVC2WbOtvZSPJfzjI92/wkKRblpTJ3JRRcpr23RLLBbUt0dKxpO
rsU7zX3RkoHYo4xALiaprMAm60vcqLH6NZGtAn/l27r6FbXZ56ziaIzeuBOt4JjK6bEYzN2egryX
KUcXW6yLU7aGdOR2gfHsulazZS4ebVnXZRR+aAB1CsGWXiuXWraYu9YkO6bXeS+DkOdoq2a0mG/H
3FeKiiU25T/z7IfFK456801XBfiiVKDPcqmKgzRoGcbXHVlTr76j/UanuvMN7gVJdYUoSg3PyLi6
5lVt64TN3k+ietUw69hhjCmxG8abWSqiUXVdUMfeML9InjUiBxahlQyf0Rg/N7ZPLTgamFPE7YrW
u7tDxRBvpI4RN3Lpcbr9tB6gyLOevyfz12Y+dByK64PI1ub/o+5MliPHtuz6K89iLGQB96KVVdbA
G3pPb9gFOYGREUz0fY8/0Hfpx7QAxqvMrJKVSQMNZBbm5oA7GaQTzT3n7L12nypnfJv+uel8pChQ
i6CU0o6cSrtyGnnbmRtvvubj5YBZ0NPPblqI7dx676xev8PEFK3nTdsvrH0NhIN4c+4NzfCT/CYi
sifdnBOGKLq9QD+Hrqiuquq85jFC3aRU3rkDHLqSoeb0ZBjt4ULIQrQcVd2dZuCEm0xF//wQrUDi
bkN02B9eaT+Z6aA996Up1uT3mYdI5t2pTkeB9RQyuswZVSma5awUoQQn1+jSIzCnW6LiDo/oQj8q
JAPS1EjJDnbzXV/5U3cdFUSJ5oewiRKNV0cjM4osks3CtroK0SLUEDQrwXfRgeW7bEAEJ/u61q/z
TTjKUOpUstYoULFjplnWAtHnhK6U6oA2Oz7rjNigbxvOSky54QFxLvcoMeHXj4W/5sxMd7pfIvFS
OW1V+NZnrSKPTO3V+mVI6WgK9Vi0ir0z9MwiBXGSnaL/oCmkNqRK6f7BloV/P98nxwRpFGaVl6qH
yjqfUEYB4bHC3vDsWZKUIayu/ghMM5pPz+lELad2ytcFkPZ/cDNEo20oJ/vl/Dewe+Gs0knSNwIF
XBMNmCIyMsUTInbjyIL8rNWkNfd2L0+dwRIZ24L6zEjT4QhzdMTZ0+ZI7etpCK/4tQKCnOtmRabc
SOfQoks9Ve2Cy/6mlA1O76nPVuvyZVB1fxdPGj+tLJO9LZtqFQkumYWljGfSWONzqHL8zSfP/AJQ
bZigAwRJwfDkVCvQIkbdoeXDwdB2ofVUK9wwkgS+iF3yw1qeTrd/0mAQEHfQGoiGvt1g3LeQ0cnJ
YpEjVmwwWJ4alsUMx5KdQy7pwtbKgrhtBgbI/oaL0cCgGa2YZAsBxg6pAa9OKhl35GFIGZFnzavn
RCpk8E651JYxaTgQr/bKs6Zkt/kzSDPTeGgAzIduWOwG04UOjsd156q6c/QslLV1qFW3Jqc9EtBT
/V6FxgvhCZNOq7HAhJs0k/WhsE/IesyyAEUyXVTLHnMBy9T4gjlQbttgkFtVK/373s/WXdioC8Nn
iSSJ39tM/UBoSrn3IqVTrbhtBzs1bPUVGTLhuiTH+l7x8I05drf7WrHCs8QkFkc/h0bW2MFx3Eqt
889/Pjg5E+1BaX7+uQuT1V0RtMXRjkGnzku1rGOMqcZQUD2WM6vUDtpNMHt5p2fe/GxImaSEIV42
Do8uK0FKNBXkvK655nSkMUzr7aNGO93RhHWr7CraBa1drhQTH29nI58mAPxkGdCFpy0yyAjwaDHb
NeUJcN74XhmYsi1Qc/s0KsmeT5UXg3jck4u1aGl0Vs5v2osVcgosCzgtD13Dggjvuvaod44NWaAk
xkyxFznV77InyHHxtX6xaPxD0/rjS2c1dFqwjjSgCFEJDaQTvb1rZbWV03QpZeG/BW6dwbNnUzOY
HBa0fSik8oGqiYfh35+N+siVv1G3Ye2gMLK076wAyeYhKgRsqwzDTYgE+vsQm9gsVP+joruCQs9e
ydppXjRTe67h430ixlr28UCOqZai17aZjUn80Sd6NPmLTfNxpPn1ZFo01g3DKbBHKJsvEU/tiatX
etuEo/UU11x7JnVdMT24gzTJRWk386UrMoS6Ei5BOaFfIt8oMYzYztQe8PA8M9xD+4XOkdmLft9O
WwEBl5dYgHwgf4tRzrQ5v+CFzoK8327tR8SOzT+Gzaj6bt7Upi7yRPSgSxqek3KCZEzVEOSq+JTU
4m3eMri+UkCjX0ppX98p3tie/3ymhFNfnWzcVV6FEAJzy8UzNX7P6AfevNZ/Geo6XHLeFUjxeEbv
mdv49CyY9ild/+vVoOVXS7v8673z/vkd83vTAEp11FufFa2LrWGP0VpzYv1Fhjo9xBjKbJeZl1nZ
EHYG4s/huZNg6TWiv+/mhVNBXu2dyjQijuxxyogClDs1OF1nODcKgY+WFWS7+a111RQ0zZuIc4rA
Qle0/iEY8uhgCfAXsUI1NFAAPLV1pqwSvML3QDy47yVwZXy1+jCCqnrpJRfgSa8/tFNQeK5HOwJE
A1KBxwenBniZtH588cuhPdpFSpyPaiXPZabtFXTHhloXt1wPq2dGVFbsKE9xIL0Hm3bIvNdrQfHa
Q/NkaqJ8jrtoPCJ5aRcDWeBPo37v0YK4y8ZJnW221k2zuYISJ2d/wHx4qsIgfgJeo2ygOimbebOv
w6f5DbUzSaoMyyKThy+fv1FXdCMi+wnG1tofvY3fzLNL786xfeSCmuYelT5HlkLeynvgOJd+DOrH
1M+qfV8jo8yBl76jLQDg4vnfHSyIW0vBbUmmX/Fs+HSjQjRLdfcqodvviC1lLDxtKlH9SJRKfUvr
vrlvSJGEeMl+360GaA1Fchzorz5pCU0ypLs0Xr1TMU1/m1Eouz2uW1bEOVMvgVpj16RBsy0Bkh11
M9nEmeCzQYm3mi+PfcN6sFRITNSRF1Hb1bchNoAMaWr0syUiRKj1J5/tRAJo60cz6Ekb8rN62Ycq
qKqa/kbcOO6ds0f4yVil8cr6ASChekwTlmpf24qH58GFI543/ZNS5LTyWf1fVH+wqDSU8phGrrLj
lzW2JAGYp2FkMVb03mFeW8RZGV48Gi/zFg4y3F91ax3IL0U3wiK9E3gVzGwob5VValuOfHvTjVzB
curGDcsxa1PZrb0Tup7e9xnMq7hTtOdU9j8aiBx/hES6ULx/DmhaFjBI/Ljznzq9RWRfcPMR/J0P
pdUTlZHGJDJn3ItGvVE/ndde1cd1GxXKkVUAa9lGLa8Nl+NjSnrWqpSyfE80bdcRAfIcYEDb0keF
EQ3lAkmqR3HPYaGRFjwJhALbQJYjcm6idey/MpwnGYvHoxqEjMoMcsQqDCCIGcNHfIxTKJXu/4TL
Cm89qEgjkU+eQcPTKLCUgDftF3rNhC9grlGjF2vgxByY7FewR9ikFdCvXERuO5K6arQbBNs2Lnw3
TD391pzWWppBj6swke3My455XzE82w5EBz8z4jtNtcNb16vjTsd7SvQwQ+R5X1kUb3kQo/NL8cO3
DFL8NfQNjaEX23BGJ0nbpNlv0vz77CpqRO3v7E7ZKr6G96lMJjmYmBJzWMQ0GuSeZZ3Hh6Iwh3uC
iBSmU06xB9uD4a5JnvNWhYQeFvLOgiT/KoEGZVXen7PQmUTLLM6iwtY3syIYDtwabI37ZJpT9oLF
dNcDXJ9V6TWxIuVqFqI5Ii25lRMUZ35o9BLveOze92CnnjmATinD4Y/UpmQNvDjHZqtbB99QQJGk
TnJUkoHIly5zFgJh1JRFqt6kH2a4LGHnFZF2Y4is3aII1RGiXjx4TvEWPcwrVNbPZFaf4tuYe+Od
SCL5kkpIjG5kqyRk1fWm7n1mH1g1hw3hkL6GDCe3j2QUowBKUqKTw2BSDG5JRyyOHErMQ+pSqfaI
tZ9YgyBXHPLhPqpZ83m9bW11vBSXMBKgDz1urV0m4j1Z9dm9l8vvfhu4i1ZG1vP8BegPrWcqMXfB
CM5eyLzXz/5EEfLC5Iekh7W0Wlmf7aimx1r5d+XomUcgzeqauVmyNB3nqbHC/kS0c/tYKw8ltMqn
kJXfPgvS9hh7+lXmdnngx8EBAyOpXZWoKlbJHN3NZHTJarS7FuI9kS68q95T9vP6RwfWURsokwPB
DSki/2xlxb4Of8PeiE6iDbXUaqN57i0oWZ0Lm6TEMEMwNLZTFrfsQFCicFxpfVC8NjkgBbcVyTme
7qRepJ3yBJnFtQjiSX8Stx1uLrSVRpe/R4Epj0ZF3gdBjP627Uyom5n1FLGW3mYVqWTzs4AeCG4G
q9i0uNo2Pq6XNwQtWdMtnVH3oW+qv15qFK4WJQI/Vonz9Q1gXgTpSzaXNvP8vSI0AS5siB4hwvnR
3khviRiHc6zEKaqKHmzzqL5Z6IlPOhLJ7egYN4Izk62NfniBjEZ7yszi0yui5tMQTKiMSn6MKeNL
gtnzawSfcWuxGqmI1NpwTudXNUNxrZK+/VOMqyyT5s9eQdYmvMFGYIsePYKwlcFjXqvgS9/LTyBR
+TuRgt6dGLtuJ5oJvdy66T6QcDGtPEnfGx2K8jQQyEL9DjXmG0Pm4ZboLVFr4GgIg3GG7z4qyazq
lEdhIKY0h/EZfW11DCsN4f3UQshL1s7cqpqTAymNNC+DWtBCc2lhG7wLOnDGSyJnnmyt29JnU+9V
4dinfADZgAEp+Chi1KuZeq1FIx/SognW2P30bTONpkRb3+tcvG66jRI8Scwrt01/ifUx28/Ve6zQ
q8RMFukseFuJnygyughbCI3MyZ2VIMHABQALKyVsGjju+Kx4nUfGYKk+px7KQiV75zNHK2yOpJNI
VOCthsc6d4zwphlTV0tczTHmsipLdx/3NAqKgIVkatNijcWSvvjELTTj79Rx3iFy82dHjY0jwgDW
w9OcMK0IWg4RU5Ai4j0VdNlOpUuSNdCHla5ax7kj4EA8o9lY3ud9Wd/ykcuaOYpuxWqdNX3vcPWl
+wA+whho5uSjuk0TF6lrrznTrdT9+rxKTnUFMeDN8cz8quXyIVMc9Rp20c0UFVdfQiPugibAyRBb
n2qfeJfSTo2b67onfJCvXjKtigtMXJQfr1FBWyCKDHlpmPMvCoGYJEFahJOPsjMPSCuByOvA1p2K
UjgSuLJT5VDF16Yr5blubLRH/FWfkNSBubd1/aOJLdqVZfo2dwrBVl41vyJ7g5Sns1u6ctMGiX9I
YmTX3RBXm8Yd/IsuAO73LclEBRC1OxH2ySPrChqTHh7IeZOWGj+qhBpjAvKbKzkhee+fm+q0qZdV
AmVHdzbNWCuA5l2iYjH5reeDKaBLTHvVAYdVa7uvD10TrPfGbFA2s1GnGvGteUQ+zt6dkntJ7mVQ
6KdUr3zKcbFalehoxWhwlkw7VVzxjBJyMiSnTaGY4ZnW8KmUufurUwTFk2x1sZ9LMT3vomNFgltO
WMJFKcInPljlmfQbsW9dcvEKA1+R15A4acftB90ubCKjWj7UeaXe12N81FmF5stWkElWmWq6pw1c
PnispfaihA6pkiwvUE7fF/QJLIhTQQJrPRq2X9tkhCGMIapqmRvE+oQNcnQBzEO/K1N4O0BK5N7l
JqvjvkLKkcdrJVP0B5Hbyr1HiJYDVHQuAL8eIoVS0EpeTcWaBlsUhnP9aGe9e5c4OB3HHo4CoUvx
XYAtLGhqWGON41gormjuRRaBsjII7FcGg1srCKDwTypCYXFWO62F8bFd+ylTfK6gdA4sokCruDJ3
fqyWq/kS4mV0GWI/yA/VdEXRWpXrb5jekHjS63ULNE2h2WxtvXJXc7O+txiqdSRR71rH6i9WLX9m
/rBszMp4YWJrb0MU3HdfnRDuHH7h2we3GlMUC2iKyQDSt7PkPUgeBw7pFUQW47nQSQtJTUfbzZsV
kxgwflNnRwTmc+kb61JtDrnRB3uNZfpJcFHsEaGu85L7QVATRKUHXCpsDnCUtIqeYc8o03g/97+c
AfUKtNDDvKVN3TAbvvHKxaUKTFHfz8uf+QGo7b7N8/J+3iI4rt6PVEVg6OOauydLpVCTGY1aVT1n
iduTCV8Wu6LSlF1ZygddnQaek3yvSyvOLtt9idwqQShQAKiaZjNFqEB8Zj58NaGs7ZlM4DubNucH
5Fk6cYAA4/SBwGBHMOebT6W4Gk4h+d/3X6dZ5/A/m2b69eL8joaBvsVs5H7e8iKKi6EhUSEYmcmq
IsVa1/vEbnQURSWzyWaNxO7g9owpRPHr4JuPwAybE/PYMUWB8c/uBVm4GEkI7ohUTG5GkjpLv7a9
W0y2yNHKgU8i0L3Nu7y2ajaMp/jTT++YX9CVVEXhNGabed/8gDriomOchXKbx8A/Re1sE2B4fSGY
YAInW414MyVRaol7TyZYeuDw2ysYpyjZbOJDWtJmOgY8T4DGMcoBd3tKVawo8wCtHfTT3OueFGZi
CMuDAU8Yx2DxbjgCuO1kIUF9Fa+CMnT3be83Lyn3j6YgLyFI7dss/E/S7uCWDA84ldpHpzRYRkpZ
r2EqPlgtwGHWvEgCodNk0GZQXoNn3ieuOW4Ls0QyTxsbWuX0ELbNr2cV0LQdQH6Mk+6mdEWHXJw7
8WyWdojs2I9G9xxUSbG1SRdZFFnXn76mp5NZfn4miuSmekypDBaEX7uCmJDZkWJtXeuFuJ9+Kqi4
7iWdSURG7V7UvF3Xwgnu5/3zg6JoARUoK9hccwGCBIwgVC1waO6LZz/KlB2DSvVDyfp2Q3g6MsOw
j1/nZ8RVJF/PvvYJrrw0ahZqWlZXI6DLXbHYu8O5FXzHirwrpFZuGfGoaB3bjTKkzesYOO4khR6O
qSjbk7TsZhXplboyogLlgju+yRSHxXxBb0M0MLC7qenia5Aj4eysfaK59r5rDHlqpof5GSae5GTm
m6+NPtRP4IEIIgqQuInZPRvouUMYBy7LuZtXDtGbVXbZybCzegObu12TBsh4ZtSMFY2/nHm9VJ8H
07EWblYbh7C3lWOSlxqtBUIkhrh5HsNO7mRQcYWYmkp+atDfkajsMxr9LqrEbWsy3fIr38VF8FG2
No18LDT4aTxnpwdnLsz5i4Hg3WF68mXTN2PzOo6xd+vK5o44PO3QsVQr7sTAXaFS36kEiApxKJAi
6AELrbYQD08POgX0Yd4EZspR1lswL6Z5bZ9Gb16oR3eOU6BaF9hDwc4SWjx9c5Vp4aFpm27XMuH5
c5d0CGWcC2G1MDHYTcs+ZOZy1wV0BOeF37yvi2wyUgFXIMYhbwzDUONlcpcEeXjfxkSm0jlSAfuZ
+t41MMv3pGkvvgZ08zYXLjq1Kn+q1PeNrebI8WhYXkgzl5mGFXPPSYau2utZ3N0bkLLLdeXW0dIz
UB8WdXeBARafEDpf7CGWJ73Vl39Z4DJlDO/GS9mTtOYHDgyVaQY1N3jnZ6ktB2wSqG7E9DCQXL0y
VGfSfuWT+icpPIoYN7Ae8NCKJ9ua3ImG82Ckqnwa819b2TRS0tW2P5rZTyZXkBcsy7vXvDEFTMQm
q5RzMmjWTZ1KuCQzDrgB3AeZFd4+ShEWpu4EjCxCe4MupVxGZSfWbjxiIWnFFICmBsadFisYKcxM
Y6GX4EnTG/PXts265c7IjXapNZF9sRMKvkRxm1VPT/My74P32e1UWinEgk37Mq9nTQ88Ug0zNOvc
MvlIb/pYYGnWVW8bKc6vZ12nfNoMKLZMg6oVLUHn1WcYraUEGLBwaM9emB/yTs/eh8SyuV8G40Ng
j/Bhhqa9U5DK0odo1TOCV6QChUC9qsN7jh3zEiURaky03oQomaFBaFCBKrsJ75APwrdpc9KQkJcc
nOlh3pwfxqCCjj+6F6C23dGp3RauNM9IzYTclMv+4KbYVdntq313VFwLUcnMzlAIwYgqgrTVAk1/
5lZkovz7Qx1J5RQARjvWTJsIk4QWOeHv0rwHPI+cGeC3tvq68pp+dhzptX0tuLAGcY9VsYnNS66a
/NztMAkKWd9rSxRk5n6W0BQaCwKNak4n2O9akU83747alGqNKsNphvehoC5RrEy75hxfy8y2MREa
vXqdXzAnUp5e1Nbuz329OV5022voVBLkhsBILLPeKs8SMt0iCDV3jwKiWkYZkYrky8kX32XCHCXd
Izej+mImpNlOu0vSkHH54AhHWH0nuZu+QODdCRABH7VBw2iQtndhDWUh90mtFeqf6KOqUA9xC/VD
FFA9XBh7govYVLebImvsfWlOl3l7alCS/vqgyIKrqTnY73rtEamLK8xkWGknRCP5Xc9w29AZPUcE
h/cFJaCn4wKXRXTRrGkQJFMFDA8r+woH7M8sevTrWnwyYETjmfgl6uDcXJs1TWjIOfmxoERbk/DV
PTHdnDyEjvgc21fgKd5PodnYVvLqu5tQdcdMMrE5ReNVElq89nXK2Z7pyoazyDm6oym2NSTGPdPZ
fg+cRdkSJtojUjaLTegS9EApZjP86OOr1VLd+dUw3c20K9NrAJ9+pb6WUjDVjupPJyQ7E0SOv9AB
xaOnE59JXDwTB2C/qoFLR4xJ8GNg12KVuo5/oXuGSoLF69GCoLfHcC22VntKM8U9KCGSwGHI9eP8
jGW4PHqEBm3mZ3/uC/6+z4sMc08zkxzcPt21dLC2Rmj290NvEWczasmTz4QbMYAb/QC+zqCkhwI5
Apfxol77oOjtF0Lps3MhzXOIH2+Fpqw9y5CBuLRws3DSOHv65d4WvIhNhjSQ+MF3/HOB4XgwcMTb
Vd3vaXUBGLZYp3aIWzj+VdxCOI3q3PFuasGhC50h+Zr7UfV0SqBcv/3jX/7tX3/0/937zC5ZPFBl
/iNtkgs9urr6/Zshv/0j/9q9+8mmAUcSm7Bt6YYuCELRdV7/8X4LoD///k37bwaA5NJs8WHpVg0W
QIn7KwRPoguIGX+Tpn5yaM3/IQT5QI2ofpg2QRuO4eWPRkdxYueET/lFV6+SNmUzsNLHtvQhERlJ
9YOhwKrpi3jlN15+MhlAE2bV0OWIVeucKeME466r96rAulllBTdYHTMUHaluKacCD2JP/Z5lApqq
534iS7z0QRgyGvaqEeEZmG0b//yXhTxEvodW+5+bAOrloUei8/WqYVWYN2fHcpJ1cOgnhdYs02oD
kP0o7Rbz5/ovf/tgq/mD/kH8CWpxWhV/3/y3U0AaWpX9Uf/r9GX//rb/8K7NZ3b/nnxW/+WbHrOE
f//xLX/7tvzvv3661Xv9/rcNwm6Derg2n+Vw+6yauP7nATK98//0xX98zt/lccg/f/+GNzmtp+/m
BVn67ddL0wGl2dpfDsDp+/96cfodf//20FBD8Ow/fcknPMPfvymG/M2xpgPRNjkYpTScb//oPr9e
sn9TLWAAlm7rmlTt6aUUfLz/+zfzNxV2NkwGzdYn7ZYqvv2jyprpJe03W6IUcBwHb7AlDO3bP3/3
XyfH1x/tf3+ymAbf6K9ni6lZmsNJKQycvaYqLX7Zv54tYNZLM9RMe9GbRQiIIM+bu64yWRFCQgjJ
r0s9d5eF0r1GY15eGQXmGz2Vaku4LBRrW4tzDvyugavR2lTXvmr1R+zhgOiiwjzEsS/mgc2ZpBWW
gDJm7teDU0KQyZokHq0PPdS852IM21fdrZ3dmJA5w6Wy3mX06v5QnUhbiXiIDlqv0e+yC/+uoJ3b
L8oscE64DnJU6/l4YkjVrTJb2New9TEwJY5h3LlWlRKXZufowZsm31vo298Ex36wtNusQLSOVmJT
eNBAQt8slrmtq8pSc5r+5pe6WHsBjmLmrxOKtkkZV8QIliWJeUsnruKjxPNJ6HPRWi++3TVrGzrN
Yeh9LV+RpN1vEalUi9GAs0o54DLbYjjKx9UX9iPWEoYWuVvcgyhWnFWI5nKTNko3RWUwedB9zX9C
p18Xq9qEmbAcCSiyCO4p9Q+7bft6RXSSr4EFNaN851VWA9RVHSDh1mk6RlfdDQBXAigdsIB7NbKd
TshibRQjAulGtbIHYn77TV4l7Q8tDon1EwSapVzukN+47UommVymkOW3YamXm6au1XNpqnSyWxh3
FVqkFTKoelkzy9t3qvSuTegHG9Q43ksWO+WO/ymEgCfH57gx9A/gY9COtYbb+RBV3YFJvXHygZPD
36aj4NiefJE6yjOHMTiGm9hYqo5eDouB+zqGgR4Ju9+F+4KEBlgJXrKNu8LT0H0RZ+Q7qnPC/aDe
1NEOUFN6g8NKS+kn5ac9KvuaWRu8Q0U1kDUO/HcszO/HMEo2mcAixVAfgh2CpVUaZ+PBjwF5Y6VL
38oCBBUclSlloh/g2hDX5YS4+bROVkvUHPKktuTOjS0zZLJxPG9RdHoA/jSrr8gYEhLnUU64FhYc
aMu+jfSmT9ciqEc+gTDaQX2QV6nVEUTAESMOLcZ4o9SqfIupiXBTSuQnWEb3JCBhJrfr7ogrGtk7
k5J9hNmTMTDUv5WH4vfiMHw/6vloHnV77H9GcTwue6UE2FOP/bli1rKr8ZTsCIm2yE3qExqEPTm2
vRPWOx0xyvdYjiaCb69bmQ6TLurizDtU3RQ5lkTVkcF1fk59xzqUiqiMRekkQMSpjKjCivLFt6iB
FmRbDYeRUmbypRU/RdrHN/iH1a6Me1ziXZF9QGShyxLaYsVyoyJCoHElzjNyXcmIMvHapfmRrHZt
y6wx0hZGYRuQsN3huZGJTI5uog7PgaYODy6xYWe/0Cyc305EJ9pxVO1NM9rkUrLw/4n1Gs2PHyCW
z5UGRXtfMbSGkuhmq8SIOCt0rowrRWsJy+sKri1t4tZno8drkadT11aaqpHhCJ6Axo3SkoBok157
GPTR2ASq4t3HoeeFGw0gH97lxpn6PH2Y7ciyU189um5nu5VdsSSiloyquutM/BKtwfMWSTd5mSAu
UWu6EI60PO6Qy2ZGt1VBTBPSVrLgXliuUj7DRNYfFV0rsIG6bhNtdYGSej84/gCGG2/0FaRurjww
H86Vu9aMgQ2i77rCzmMNWjXUOV4/KMqabHB/lVLHVquO/PGnJnCSt4YpLgDWKaN3KaQVjCvRanr+
o6/1kFNiVD0OdrNvygeaCMpdP/RX1QSa7CVF8ir0hJDL0inyB91NARbFihubxKN4wWPeBcp71pve
Ro1Isx+Z2nF8ePxdnbeiz/W15Yh3ZOq3Dk7EoqWr8tKmmvT4O8l8raam2PGTlJ+Z2kWHwPebg9+7
72lir/GQ8EOOwK4YZIRaSE+lvat9Rd4jyzv5ikILxcx3QMVJR0vzQGH4rdTpMnSSm1IrQBXD+l0A
g1inZDkzzleeGSu/ak1crNDmhHdDWUGg51C5c6u0uyqI77Z9b1rT+BO3UC1vjRXLdUnZfNQSIpeM
PDLBhOTkLZApg28RlbJy3xC5QQ/V8xGw21zZEj0D5D1mSDVd2tG4iMehu5i++2bGRIOZehetY0cL
7qhk8i2oyAF3a/YjUqVc5DjtN6ZHzlLpeN09shCEoiVYH02HAzsEY0e0JIMPhkgMkzngDo5mxfS1
0XERSCF3NX6IDP9V3BNs0ifPo+6etDFLN2ShHE0OjL4XBHlH5I6P2pMc4pPIoHpyyb9pEy1bNe0a
aE5UH0M5bNE5wh9s+x1lwFbxQOUNJEY1TKUR2uFpuwRFbi70SbtK7YNhObu3StM/aAHdWZX78Urw
y6+VgDRN1OKQgpRNH6JUwQ528UX5R+J3F4A3O1snQa3VSP1mWrb1kvxINh+i+Eh7S+pBWUVa1Cz0
RMH34vFRM5lIS/FMf8nSOXpFzxWkD1pWELWWvLRBjelndIto2BCU53mrqo0tnP90NDf4buKW03ik
lDTSkZg/pDdQhUiSEyD+mDGnW2wq3rGMClp1iaADvQRSTRcJqFL+YZd5+5i2DblmTA2q7tiPHaee
pRrVfWEQabhyzNT+HiS6sc5TxHxNxS1+kZtY/le4oaMKy2NnbDqd9LvatPnRTYZXl06rupA2Aafg
ooRvEZN5k6L0H0PU86A+ufyZjX1K5aAvOt8BR+tQtQNgGOW9E/bjo06E21VJYgioTeNkdCgtSCQW
dimMNYDjOlMnxZU40TXxaMmxqTP/KIFZXLTS815M1IbPON+iSw532NvEkjAsKQKEFDXEwxWZMBV0
LOnvOPzGV8zRctMNY/iZx6nTr7nvhq/jWCgPEYgW7NUliGC4b1yhllkg+GloYVYLy1ZDQnt1vMrr
wUniG1C0DilO7PTZB8YSfEZaYVRHCxHEHy4OQXWJ5IZlhCTm9LHslDBbVSxaa85tt9K5wKtRvFbr
kaLVzc3IefSjLks4Za1CWySDFb6NvjeGCN8yrtAm2NRsKUp1OGMcGkHxKRMYRnXIRka91v2I8ih5
6QsGqFR5MdmXg6yi82AHwc4VHNNAznOHUDxJ/6XzEy7uLMQyWgRWdp+Khn5LRdrViwRBQf5hE2Ju
QWu/tWs3241mw7dVsIrRpA2FeupUQ3kj1MgBntf672bnAd6AgUe/D2kDhIMMCOUi59dF5at7G2HR
oLZr07zXZSZP0m/8d7xkPUThpj5bqkWYvecrGkeO26IdVEirL1s/2I0VyRaEeCg+qK9YrC2dnrtV
GjWgLzRkgSb4ckLbX+o+A5AceIaew1Es+fXIdcteCFf0dzrQRajEyIvO1RCbtHPQbBPP7bc59JzE
eeauWq08ruz5ovb584laE2eGzd4PEVvZLpHklZG1Fwek+kTTwZB77viSWkmVrpQuy0nYCqUQazBh
sbkhe8LHGyXRSyLQQ/yRWBNgGirx41gpw7HOJfmq6ZRaTrg9k+tOfHLu49XLfe9nBdT0rMGVwFtI
kbKYBFQ34E8KARYwPyT6q0vOUnqblaSV9YpgkB8NaHwCd1qNDTT/8qDE8SELY1eClMBGMFoPI2hQ
5/9Z0X3OP2GHlJ+f9ek9//+grDbN/6qq/p//o2je68+m/GtZPX3Jr6raMn6jbNUd6l+p458x/6yq
HQrk6bJLAU1coKpPL/2qqrXfdENIFX+VqdoWX0jr6FdVrRhU3HwV38mmZ6Q6mv1/U1cbf6+qsZ9y
RvHATI0puKpOPaq/9KDQIbhDEYIac/uoPcqhowOuJuOma+Pk6xD5W1vmr/0uYf+n/8vh5m+owtJM
SVHLp/TX/0tHO5P5ekyVnBUNMvza2ANSLxdJmJE3ORTEuJskIXX+jQK6WjSm9Ufe269ZQTBQaHaP
ThwfuGuCuHa7/0Xae+xIbnRd11dEgEETJKc06SvL2wlRrum959V/K/UOfnU9QvfgByRAgKTOTDIY
jHPO3msjoqSz5bKrLAdH796SJPuEc8uwv4AOYk1teBvbKK5jR+NcrmowZJVC/U5FPtz9637/RxvP
+t9fJcCs2LZjOkI4hvr7r0pCSewLin1/YifcJQuvEZU3aAbdiVN7jyv828S8f/rzp/7PfbNVPtBW
VfyxjiG0H59aMbExrZ5WOLKYbLNWSADQ9yALq6Qd/PmjhPb7L6R3Yxi2ic8VFIhqsPP//gsp1dV4
bgd+YZi1mzHRhgBxyrrrxkKelsVJKepm6AVGNzyjBMw3Xd/WB3SebOzouP62jn5ccNMydQkA2aQX
JHXz/xpF/1qyk5bRA9YUFSGxJfba1I2+asrmtYF6cxg4F19Duso2f74IPz7UMaUlWbZCs3WNsaR+
uUb/+tBlUnkXxrPl23i5v9dW9KfKIFteEha3uBwGifwkHOovd/nnpf+/j5Wqxdqy2SB+3may/iZ7
QJseYAaeLkzaLhiksI9xpzW7YTG7bWqOv8ZUFfsCcdCGTiwCfiebPQ3k2PqXJ/g/LgKtgMtqENKw
+evHRYiTIhNIXX0I4tW2y+vB6zr7i4ChaY8re8v8x//zZWcL/HfT7/L72aA0qFg2mx79x98/sQdR
O4GCFX42UHxY2FM260Cie+Qwwx5b5SOjp/UxwN+5sCHUpz9/+o+H7P8+XeNjVckTLp0fD1lu6RwV
ew6/yEQt/J407vaWrTOVaJkrxX/5rf9xdW2qbzZjfinV/49PUwHepxe2hd+GzXrdAvE7FXBI65LO
HCE/Hxpb2V9W9X+tL9TYNo+4NKWqyR9N1SVLKnMtuKMKGoxvw1zEoTDL9KDQuPwswSHuoCE1xwF/
5p7BMNhZcBtBM9btw6pH8urP11sY/3HFf/s+Px6zPFmrbBVS9buJRGBRnqoqZcynTLyQZuT1peO2
XZdgzb9PSrzDVBlTsQSTc10n+3J5KoetyF7qWr0AhvD5x3tCkjrEdPFLH6GCIyK27IBe8/Rw1g+s
bv1lAJxO6vc5v6d1CEhkxHD6bqi4sQWHsirokOZWYfGJ+41MLueqcqJtoj+UaryJ8JqOyIE8nIJI
9Ec/isYNov/AHsQhafP9aFSesuKcqyQBYsO2ybqjKrojs8VPBsRAZuPlKavDdz3p92AFoTq1moLN
FgdgtX7NM4RXJHI9XBUmRN0UQh5b7SwIaW+W0SV+yWauagMbiX8VugUml0nlkmx7I7zmwdqmaXXg
NLlXEfRNjUAOdptqxDQquKBnhlvW7M1jsSGVYNPg3evj5wGbpikehnrx5nb2yxGo3Ajfohw3JhOd
jlklfJdr1q9XVNmpRVCb1AqZldodtEecBfkJ5TgJWHQnsjw94ku5VCquxnp2GwLlsIB4Slv4Y1bt
2oz4tHUIGB8whqfGaqMWm5a4kWH4FrWf5fyoR98d9Wu70LbN9GuzV58V/gN+2Ks9RhmC5iKosuF1
0MUG7ArySpoDvH7v/rIy1R+Hl8teYPOQWCZ7EWY757JT/esFYJBvQItIMHtuqm2jObsyLr6WDoLA
AP3CvIRbRsoXBdER4KMrnHjbh5cIVsMNlzLItbfIIKM7wTCBVNkcS2TCRTCRp9NHRyCcG4B6/fBc
6eFmYvkno3boo8KV/WfqHMHupxOwQUf1qXYZ/oJNK5pxU1tW0DZH27jCXAgF+K1FaKurzVFp8Vgg
KtXx6EnKvfoJ1SANZD+qu/1YZ1szyTbj4GwgQPxKGYau2mMUNXT9beOIyxNIwQLhSbWLb9yWn5lg
rDjbw8Noxp9R1ZyHxUHw/hq30X5QFpfBjN+WtKwaTj32AFXwkmlunFrIAgvt/tZyKjcX7RXw9Rhl
aXiioHKZSGxT+L089Ic8gzbLerPpRDQXzkaWyi9O1QwIcanME+y+kHY/AL86LneIxK/kPJOwYzdu
geKMdsBto+bfilNDDFG2f775uv0fN9/R2JaZ1uoUbz9vfspwbGC52Vw/1IFFIzrYDTNapHri0Fri
lcYr26u+nSjbUK9fkPt+TqF1H+rkqWRAaoh+vq50hUqU7HVr4mBY1+EtihbWQKMyHNDZ3RQayjRP
49EOctXOA5iIIOSq7ZpPW9rrDBty7Q5snNvBaEJgfOdYHjtMsDQPNU1fvWKD66/EBKypRZeX+Qtd
mVbilnd6D0KIS5+tlokrNMinRrNH/hvr+jY0meOG+X0t+ru0+data/JR3DTd1eyHJW/WLL9prY0e
HtJ2cM3+dpXPYFDIZq7vk0W+VMWv0Ir2He+r0G5ZxckO+s9VL5QrRluM7RlhZTz4BfhifAcO6inE
xG6ZsjcWhBXKjgENECtTu5GEDmJ3P0SaSR8NoUA2rLj5wzPeWN/S+3PidCzA6UoDTK2GQ0CCOCky
y4tW0jnJJvS+OH2KeJeBxk14Zy1RXRBUG37yB/HdxQTAK78z+nAGdZ+p7uSIj6k3T3QBTuxzGDH7
CTm2QX4snt+5mWDUJSteiSn0IiO6V5bsSa5oH3Y94YMe2WK/4l55y8wvMe3j4tmRF8/ycmIc4q/9
qSfcStj8HkzvOqiUls5fQiiJVNMbNBpvnKM2qxMGi7kctLA7tUwwZyi/1ybXUn8kg/Fcgqzwp4SI
8UV50sLg0v4lm2TSrACrzzOAuEuceAt2dO5faJZ7KXQQk0ynkcwtr1nNO7ybrBxz16bjdjaQT/Hc
dyGd5IIX3IybYStLOgPG8NQ2D5GhnxYEWkucP0BF4e0T9Ob1SsjWomJmFcsee75Lk2o3QzgdL5yW
/D0rbTJ8W3cNOTjcxi1M9V9a/hCKeGuQkisR0pn8H/Rk/Yg2RjQM7qozyEmM85Q0L1h4vAYcLi0h
Tnipu6bFJY/3F/69oFf50sqjCXCkJbLCyPNdjUoNqZWfE44VrwZEkpnkcTS9S+i1YbSvcLwknXIQ
6zPlzBbAS1q8cM3cRiEDV7yVjblBfYwCR7szm/J2WMRVPks/BoJsFtxne+CQ/WCKZjNrT9iKkI6h
NcfHEjl3BS7NOWq8KCfQTYCnUqqbDumYg+nVJHDFKGAoCEkHK9vHprzpWBCrcjVi2x2sV0V+4fTY
ZDatWxl0E3NPMljFoPqxpnvrEPu4ZCYvz7vvan0F4w0n76Fdrjr2GpOMv5a2ztiv3mSarwVhhShr
TTKKV4bYWHpcEnC3NYoWW0b3jsncpFmA8K1nmdmejm5mst4LqWLkJCsABlqES36ev1aRPSOw29Ew
Y/OQ6OyyMygh146nIFxYSLMeDG27q9XoLlRJK12zAtgQg4QV3Apn4gPu9RfCac4hWvM0VYJxgPGA
xwKYBOJzhSrcADEiRup1rf7GxbwzUsLdkxGCwhJnCPKAi3Y2QLvhzHT7G/rXaeY6pMuVOXY7s48P
pl4/Mqrw66Ld1hNovlkGuFSueSDB9IYgzGn2dg5P9MQIqKvNt6km/DqUyqnk3qbCQrSIPdca7sMI
PwQatoclAanRtjjsrSdSnFzBGwU73rEDLuKTkWX4mWwLtOLOXypq4/ejvtQNk4oCxCSSCvjytA5+
P0zoq21PuLjVoGkbkooXCUeA3TkCAFnAZC33CQxy9IQ2sv11GtjM2RxqgqZvOKb0/sh+8lYpJjMC
kRRH2STivbbmEU5T2lIWhx2v7q4I0notXivR9Yk7Dth3WYKmBhfLAGoXm2rnySxTA70hfAF4BDEz
o1jjXclA6dAvKmE4jBR8oQjtIVfrhYciAaEMPCWX0/NqSyr7Kce+qWpOdV8qZpju5EStNuTJjKM7
tjZ4JttvNlCMeo3BnO0v9aj4j3LhH7kK/SRdx3j7o6M09M08ZTndqz4dUYNqi0bi/IzUS5eVrzYr
1kH4P8FERIbbV7a5i2zd2uQw8oiYBXNBvCI4KniAAO8Gw/D+fG74pzr/l8DrcmZ0HOay9Kw5OOLi
/P02z/RuEgtHj+9EOEmGDioB+xDUhajVPbvE+JdaBbhXZhN3g6bpoDHwgoX9+B3HaovfO5cby7xE
OhATxVYZaYd11YZtNoFQc8N0mO47JuZ/qcL+o+b+17e21B91aG0tPdIf6tCwIEKtH+mge3bTL+/j
EtK8rhMGXWked8ywswieUAsm4i+F9/9+BVuFguVonLU0gwr89wsXNzwK+WRL30mRoXRo0VivUeXr
ESRFS2j5rWj0/AUbQLfVkro+/PnGicu6+f3G2TRgHVPXyK9BZf+jDF3HeLLXkXnYKmHOGxaD5NRn
uAp8uNMDtqkHMTnINOL6WrSc2ki5cXBLq7zgqJw3xTztyyab/rLcfz+FsmsI5FSI4qnc0Gcxzvn9
qjg5hi45t5derbP66Fzsu9hIq2NTksSriF9qlGLLVexm9+fL8R+fa9jEfAnLoA8lxY9ljJzbMKJK
kX6eaLCxbXN8Y/bCCy3CSbN2tnGo17jyRkwkL/+/Pvln+4uBlaEQ1WH5WPyqvdTAj4pVisOIM3wr
exqj1BlT/IkSIHv+y0dfrub/twb+udrMFlG1acKgR65d9p5/FXxFpCiTJKsicFZCHGQSKPVDjmRf
ifpNbsmDScxu2a9Y5PEYg2K48FC6wrlZuo8EbqC69Ndzg5efskrUDTCy7Eq3MJ+oNvgysQ3jahu2
Z30oNxn58hfqRXFY2WHnDiN+pm/XUJ7set7AVvLXeH3uRmMDxnejm8rRUbpAEQsBlV9pcosSh/gk
7Qzseo9xzkWvd15C9mqOZavoToxkgwTu9DQSOVAS8qT/MuPEQ8N2hNiMbQXREBBoKi4E+XutWXGw
Zwnna0gW9iVUZZulxonhomScCxH+kIGgsRLrTc5YmxuiMTTnYJrCXdWaLAnr/s934p/G1x/uxM/e
qz7QcgY0yrpv9K5DmKDDIQQ7d0C02HxJPcLuOiujb7bs8F0+dwGtyezxz9/i91fNP8vBUuk4X141
mqP+M9z413KAgkN6rELDHal+41EPtp4SaxpN2NoM/vxR//GDddM2JQ1fKONSWj+WnlSA9I3Csvza
6NqbtCzBv3Gm6DWvAWyd7qayNLjbhOAoajcf4LBjvcLcDCLiz9/k932QH42m09R0Q/JqVTmq/NiH
8b0MRkRf1Geqol+lS98/dTnxtqNdFVcCS+pfdhpmVz8eusvjRmfZQuzJTOqff/+vq5yvhQYzz9Q4
HmNDyfs6Q/ekZjwbudzPqkPgkpIa63WcpuSOABFSPFUBwB2YXVG9qH0gYbJZjekOxXqnERfnzm3Q
XsBof7kwtH7+56tiDcKzyFIwVRriP1qnPcYBqwItHyAVnfEe94bqXlwuTtCiwLxfl3z9ooawtxXQ
LR81qnndGgZRZCvCKc1TgTChi87X8UFNRiK+m6mtWop4p3wqVPInyAkNu+eu1dJA4un9sofGGsAF
pg7OKx0ggNvOhJchJNNRjqZQVT5kH2UkEObhZ9Kh+qJg1u7sxlofL4CRI1qypETYWlkZYd4srGSJ
pucsKpKDPljdM21nsZnQNsT0aqbqU6knzA0wQQg6Nhodcnzft+xsSNUIGjFF2oIkqMt726kZx5m8
kL8MzE4RokaYKqRJVoTBTeG5C2vxYXQK6MNOT98JcDQetdRc7hh+6+jTbJQCadM6d4tuZI9SDcug
iYBq1oYU+zFJ5mewIMZpCe3qukPshQEdVonUG/tXs2AlDUMuACZArjMY+DIkoz6pXoCrllctu/hp
ysrKLzORbhAx17c4bMBZK93FuV90eH7T1epv+4TYmp01lNlJlJM1bVY+XfUorG0kjKQfFnUoejdE
e/PV5HqrHg2TgIFZwyUdOTFRc1pHbrURDx+dCSINxVO5r8sC6qCSNUcME/rjkM88obXVLZsLe9nn
9ye6L2u7im+VSes803JE2e+tmCBhb9CMrobvOrRi9UmU4PhBG0SE82umr+OauGQB9igDoILJd6ZX
kU7QsinAy3GcpaFL2nbIMUTHDO0VolK+4krFFIb2ZBC+XifRp4PI9U1VVGV0k06fFnpS0vzuCV94
b0cJ3a0lLeJMrFjypOcEL7utvTZ+nvUG69AZnZ1k3fhaW0WbXiVDBvKuGrTAp2CsAFVbO127Uopa
wV0K1TPntACU1ogOcU3clh222YM0tO5dxBd9SKe0nOzaZGs2MDlG0D9BSLFyCKUcbp2xttyxsdqX
cNDEEbgaDvlIgWVhrmZ6q1v0GMfl0zBh1e3Bs6tvpo09qACMrIFeIYmCsbJOZZ44/EyImdYrjgpB
/vZoHzGeVAfZKDZxyBy04d0pI/DtXNummd3tBtIFsVw60wlagcbtM9FXypqTSM6RCENp8aajf9wm
vUSx4fTLfZdqJZmsSl8nrj3xSi2GqfbXee0hLC+5z6tf7tW2GAhOq6abZL6kj2VJ+FRkJGOkDXrm
tp7AP2k4xl14b+vDACvpY1Yiu3c5HOZENHBkyfxh1eHZDRELXK3VFQ1yRwfYQjqwayYz3WSwWe/y
gnXmDjX2/J5Ej0d1FPoLUeo2JiW7/ugyK2TC1Cs4/lRgTKRvteJh7PgPSEkfSdKCy7otLDk86pxF
ThbGMxzvQr2rRrW76xNalK6O7+xmKiuxM9fGOsex00VebtjzPSb79lSMlzDFbiUCSgoWsHFpy6ly
7O/rpe+uc02EgRXTB07iEmh2HWdydIk96yq3amPlbWy1/BrAZnqSo537gzWiKkc05IURpIo4meF0
FYrxPGVp9MqQBYuSogJOLnuGMXBipsPayOK1HS0a441uTtj2QKYf1bApOErgDq7KPvYFVhOieAp0
5yQx0hCAbIV/XxFQ/yJADzReK2Dfqh1WUIocxhoO9rhXc9V1/H52eYoLxXwAKh/tp0opv1raJhmK
cXylFTfmriLk5inMsAVjpAbTmIWxmrpW3ZQfuUk8IZ3KygIOxDi1WWeOXIlqnipsYaSCxpH5MWKy
e5jMhXfO3NVXSC26m9boxQFPHw31Th3HJ4LalL1aqtqxyeBuuHa4DnBFAeIfMiLLb2arnK8tDHK3
FG8OlJ1LJl5HnfMkCVsK7bqgNCYizBgcwGGgRYh1ZvjMizWPNspF4HxE8LKAhNf05H0ydOutofMK
lpl5bO2OqSF/WTB/t7DqhxyZKMfHtV4sOqm1nJN9DqludKOplLzAIOOfGdb1Tzr/CLq7ncShTtv1
qRd8S6iBqHBD+lETPcElPJfhXM1gvc30c7G0lXlwuM4n+vK9jhpvFJGXIIejxUxWtS9k6kBMtct7
VSmbGxtI1HUT1+tTpy+OgyRM0I1Ho38z2PECzpzzFFerLigsIiRzHDMY7EF+srdOIogTUsLCX4ku
2adahH/DMiwyLwfSevO6peHk2B2dIsNGnQqLNnNK8zT2CfFOnbBu7VW0Bzx5pcc7zgwSk3jaNQ7H
O8tm8xxHHGuOuqSeumoZ/reqfsxwTl+LbG6CsK8W2r39/MxjzAgvDdVg0DMDKb+NRXKQlreUq/Fi
tjVhCGhASZMfyzPi/pDnQxB2ZeSR9gTfAdpTL7kyLSyft6FjwWtWR0Ufg0Sl0z/Tvsy5A8E8gdTq
aJyZ+bss7OtI4n8jQhTHSSAIssZ6S6/2bjRU8iZshq87KvmNnZawvvgj2M173kjZ22VwR/PIN0zB
q23G/XJQh6u6IoldIzn3zko3av2kZYM3QoqDy6LD3z45CDS1JzV/0NSgm29oSKrLV9bcY2aXiV8O
xzI61AyGQuK3ImVnGK+1/hh139hrchpd0XIdDjdGflDgiYD0scTJFL2PU9RbWaWROIn1OyMBcj02
1j6NPzgpelMH6afRPOAsgZC1n0dMm2T3HBmcHq4nvffoKG17BWwGhAVtBvRDL5pXPHBfqwtKdqXz
1Om3SgKzt0mDWM9vVYu4OCagiXrOorcM3wAL27eIIcux7Bo90dE81iHGevSO6YHQ4KAqYSHMB7DQ
AV5mNiocvBrDlrblcr5o+WPO8Da/TMeN3eScB3zL3Zh5JnGU/Ty4mBtJD1U+V47Qbi1IpZthTujf
Gtr4dL5ky4QB5KQp/ghBtHd3I8c3/jg70JVyYynmk6NQ1E/jEU0RwRKVqxHwJMuXOpabLBuu9L69
mgnjGnhcBGnfUx1gVeI3GGxP5G1l94Wd+LFc4bsNXqsWz0u4eJrIT4uiHou2PZtdfuegZ+in7vbC
oFvD6VpX5iOSe97vK3QcrjSH9aUh3rCy3Kx4K5LuoSja55TkvNEotwYokTV8Is1Wd5e5xXLKpDr+
la/NuexH1iYb6pxuVfWshbTeM50g72GLJNjNyUQiYcU3jRbVbrrVVM1XqmZTFx9pexMVT4KzQd4l
m3L44CQa2PJryDCMIAEwOcD3054G47eR3SzqdUw+oLU4rtWgG8/bwxCSvBXRWp8YH11iVEzE0ngu
oirfghB1BWQWML+3MdZKMiLPkixjUUSWl/KcERVws8DLTEvlrK7HglIWD9WmTCq/Mk2/DlGb5ybI
fd5AJN4FaEE/46bYDEq/idJ033LFmovl+5LKwFaYODfC6bahQyNcNIwjXqz6tiudrcp0w6Qbblem
C2snSImBq7LGM1rrvA6qq+NdkqZ+7BnQ1PW7Q42R6exKM2AfQuiH8bpSIy9Lxhu+sqs0z0n6ZRHc
leRbGsdcgGYz2Rd0UH4zzjTO52nLsDdYnfpav8wnuiVC8n8dGy2ZI4qxTeb6qmh7+qFgbgG2G1Hm
6sbiJ6Cg9elyqnikCXHbk1MUVZavEiYo7XE3AcgDqtkRkcv7nkloFHTlA+ckBh8VbjPIgv3OUrd5
hveOhjZQTU9g/tWnnuQLg2sObSKkuYeONv5exbl3ql1mM6z/NSRPlkWwL6Hg3DjtWKcnsmQ9I3sp
FkrfR30KN50MnJLd7zXpDQTcJJA4lMSwDLE6+DZQCbdXBx6a5WQp6iYvW4Y62kNvFRtNkP44H7VL
RvzIJQ6boKjw+8rZay+7hZozJXxypluNpYWt3St0EiHa22Z8KPqnGVF+bkKPlpY7hUz1yTONNbFr
WtixuOy1MfLCHPAt53uKiqAbW2zmCn3kAtmeo/aMmWd7A1yC03vpNt1NhBQcJjpKxe8oupZW4ld1
TulsbhYqKk6R3pL/KurVtdVjqz4L+9YpKtfEQjmNrNYvWz2Fw7upb2R1NUVHBdolXEErLTayHd06
DVCb86PxL4+7GOwLby5He7GLQKFxSDaAy1B6M1s3HFV3Q/Ey6gG263B+YkwciPJ2Tt6aal+S5KE0
lxSgIBleypnk5Ap/Y3rdEMkEqoH9gPob4k6admdinO00ua7s61Q+aP1yanDa5a8VU281Pkbl/cJL
PiJ8fOqzbUStStjVpePmr6Rj6MgWlLAPJjiZLftvRSSoavJDMKDbDMQsrQCk3LMGWz+mvhlGPA+v
pSWYu/A3I0gN0LXEaQWwgckC8/eaZJLBs/DL9STUyhh4cHJvxQ9RfmeJu5ykzPy7SxtEJfheuDwz
AhEY517lnC3lCSd1IEV7jMXDRHgnQCNOMF+T/l1Emse0C1s1O0j/AOnPLcHYjb/agnxCvj0SfrWp
3dp5gDF4ZNztWvpL3j6F2kDgwRV4u4MRNf5IRNpUgICJNaJMbK+P9H1drTsDvQepFIsRB9KK7w1o
GnViBpoCTCz6LIvj7JC/QB9hzh/y4RsgWSCS5L5ITmQku3PNxL8rt13UHUaMYnP32UQ2oW5YaFoV
GcvkdfNXXE9UWe9ry34enwztDMbKnZZPYo6iEGxqAWsGzl7JoHBQ31eqrpotolItzwodz0zWwDAf
89Z0HcP2CifbYk0DKxUDtbtpGNxHQmy6UttCI9oW0kHborl2ZdwU3YFIExwn+5AB0MC9ZmgV2Nb3
7CDqeFEnGzVKg2VyPxs5cis9CO1fCdYaqE99/WLY31P4UU1QOy0i7zPTz9crhiPNbD+O4i3ue29S
abVe7qOOW8tCd/xgVs96nCMXAc1Ag3asqq1IHb+mgoAc7IeUD9PXIH9dRu10OLXwfS5YLtZdo/2q
wxdaMtDJGUIXxS0sC0rA6FrLl8CCnAySluBG3eMUfIiTp9T+aHXH7wbNE5btCcRGA7x+AaNq4oqy
5WwUrhkjU3bX8NSSyQzfZVQe4gLtNOcnQ/kyqrcwvSvGW0isbqFIl+PMztYIOsBroop1U7Zf6H3T
WGzRF/hC3ymobxmqpvNjTz5uT4EigYung0QNcxxzqjhrM6Cpqxy2KvNTtd6MBIgJ6AF8s7MTgXPn
WMTXib1hvtJKIHfs16v6apmfdkvx6jh+yAaisS0lscRtepevT0rH5H9Ia18C83PnTqKQoWq5nE3E
xqGDFjV3qUqbpwVSeam0mnU5NPKmUNKNIXEHRrO/Rg85zg3NVs/NOlKjWB4pxz4SmUc9m1kQeaBV
r1b33cIWyXEqrXrhpUq7XzmhFM5e2lxU+MMREb3US0g2aV/l/UcNQbQw8CSnd04eeda6bDJhPc/5
W2Tafrnem4N2PcIcb0ZOT3Qz0tHZVAVTPYkiSlsDh5k4qq5DyZirWGHJ84qZnobmmmpkg5Y/IEcr
rr/KRn+Oq/ZlqfcDl740e2/tHE/riquUxOdKOc3x/YxSnny0aXnQK4gsx6LKXWdlvmtd8qhzrtoE
Fyk9Rsl4FSX3Q75wyS3ihhwQHLM/GytsbsedaprOt8pq7syKPMn0piUtKoIx0jBT1dQnZ4a71Feb
yhRn0MQ3Yr6gOK3HKQW82CFQAq2rDiTtAK7U2nkjFg1jZuszCd3kEGwKYFzT0t9SRG8i5tRT0h/z
xQgchB9Z0rzN5rwBcG/6o5o8ySz8FM1zYZ9NNvew/5zLw1R+WciQJ5s0IS1hPY7Wm0CZVU3vhdMf
qmnd0j8kkUleLWG/T2FQVZPJgT4Jt0NbbOgE7BQpT7TXoYLwzswtHzI1koj+QuizDk087p0IXnG3
MTP7pJvYsJLqnLfV5eDNAdt+QN+4zYEU2UIcoBz5ubHsp0JFh7FslI4kaAFLZeRfXwKpRhdpK37M
ARoiEjpj9S++wa79aLKQu5vtIv2KzjyZgOd25R4RNCCU1lMRx1rspkiDD02HHHTkgCbWnRmDkDJP
+UJni8MujsScoKBjXtxd6FeVc8gNKxgMXmE5qTK8kocGbFO0SUsoIBWvoQk2Koav177+kgp1iVMV
9Bl7NfNCFH+9RrUSEQyuVsYO56mbaDeK+Oz6LYoJAMtlsIzNplwke+7M9rNuU8aC6FM9gxe6hkUB
IO4WcebWoeNERO2GGSddbI3c5DFILJA36RosgjfyMFzz8jsXZo3BQd9g5EZzKfe9MfrUvqfBmp6N
aL1p7FBHlEQ49TI/LeIbeZDjZUbp+OQYQSZszrQsSfl+08GAYh9EJWNfj330hcN6m+PCH23JrsBt
gN9ep88yt00vmlL0r7wBEwApRVdDu1yU75Uy0eEGha31SN4l6fXRmGO9ZDte8MpFVfygrF+t9ZQu
6CjxpIl0O/VWoIWfRas+amK03byoDIREoQg4R77j7zGv7VJyLxtr3uGo+JUq6I6U2O27VwWoQys/
c+pBZA2517QDcaa5eio6B1q9dVvn0GC6DH2dvs/Uo3kpq2rnJmaJhjM/o+3NzkUyfFzK5IH+5dbp
hOskFg2pHLU84QdTm3oMXF7NUgcdKfhmtH26vmfqHt0UsXlwRKbuFPGmm9aNwjkCjv++g8imtn0S
kNVy08TrTYawCM+5V4F8WpIU+2t9CMf0RdbJq9FzaEM3vTooTDKz8hfehGKilRwlnecgwGuSXTfo
X9A0ud5Rz/JaUWkPQQxZ0oSBT3f+K+HYZPbOoewqJpQJet83ac0sIrlrItUv2/BszM1Vi1phmm66
Ur9NlWbX6KeZDa+FDTXRRKWeWoyNtEnvaeS5jz7soQi05gtd1wlshadVnYsDOEhNe6dO7zMyjZKz
4srGzUvlNuYcbSnXRglevef1nNou/cp9Ew1fRVjvoBdxuAbQHSZXSSN3dR4fbDDQGEKJTNT7+lBC
33HtcUgIpMfknE9yn09En2kxVmiH5pA67osS+1NOo47cRbK+1k1riWvQK9EG/Vt7qmLisC17OpUp
EC6+rwY4EFP4ESoE2d6RfInVctf3jNjc2Uro1BDTyaIuyg9VauJeL5zCrXTj0GSo1umsNo2PXGzh
jAWyy8qqLzH3upfEzjvK1PS8LlX+NYRc5tRGvKwUjChk1n9VJtnHbdzedrLfLy3GYgN07/SoEXwO
Cw7tYV3oBo1LdgOVmLUt6cwK/3scQ/8uHzOq++/ZJNOH+t6sTlE+6WcDRfc9BBfnZsgU+1XL6gpx
sGb2Lk7a9ybUngbZbKy6uA4XdRMOgqfECTm6jouyx9WLJSAnNg5FMH1/pvnnxchLfnoKZ1eO+nVH
ZtBR1BBfVae5IR9zcaOUxD5RVvcxRITL49Kgv0nObRS+Zo7Gw22ojOGjNu3/H0XnsdwqEoXhJ6KK
HLYCSSjaspzkDeVwhxwbaODp52M34QYr0H3OHzel5nyPBN34FJ/zEJoMmSSxb0Q2TFsYCeaFRTXP
Bll4AJ7V69ySTWL23Ho5GR0VPX4cn9XLjJCFVLQJMZuk1M49iXQwtzn8zk9DNAb7c35MR+fdHiue
lpi+BK1yx3sRe8abxOLq68lA62o7er7IuGplC7ALPNLohTinRTHvB9SqO4iws+0Od2Pqvki/+hPL
aPtL1oc58RdxVj+ljh20RF3fTEkLppjwDnuLmgdWYsZ+Y2eHuYBnJRVl/lwtKaTJk5vYkcvMs43e
Z7QzNj6vsckn5/LJWTQICDTJpx3WDucpJIt0l6GLOcmpY9ebMfURgP7SWsmF3IZdJ6N7adpUENnX
ck62BGYeukx/aEbh7sqYu7QVJG71hnsgZ/7NroQaNqzySlX8G9U8AzqESekW1n/Vnt8GRafscNb7
YBpYsTtxGu2Uo0vbOoNzbdzmWTWVYjs3SupnbtNtSJ7jfpgmbS/xz9Px0P3lvbu+lR2hpFn517cq
cYsUeyH0bIKGd7+k9iV0W0THtWd+tlV99hJ+sZcWzq6J05uTkOPGUUQoLPxoHp9MBxJBSQsjGIho
RvplA+7PmXp3u2w6lST9bdRu1A/LTGMihZfS79kyA8t1AJkpQtvKav3q5DC/G6UTYcwmCEOhbeIG
8TmwFic/pN2MDCzTibvdgjyru9zU0sBtKgC8muZFnAAbEhH6X2NY1sLRtTmGTXAqsr9J6tSjJbNq
vlteVADlIT261Yn0Wr+tx/SrIzyN5Gxp6kUwdYs77wy7JMgrwXw+ByRSsqWVZvavUycLUCMp2rsj
XbM6a81khKbUvBslWSPFB03MWUOQi3S/vYYtgUnLix0CTysb4Fe441OjN01IyiG1A8OAssbolWZv
IO6AA3KM5dfpRo0TU2UDChauPxCuvjfPonZ5dkfbSE8uAamWz5OoZV+jtTasrK2EIRFz7NNSmmQn
dg7LY2QUwaqEDCC9TnTgDuHYDNwcud2fugWp8dCJNJxybqu0qq74q2mnZfbKEBrBfXw3snm2YuVK
/twJMowfKlF/4GHJWsN4zo4ff9LJRZpk0YpQH6VDg7yq78wSUw/JGgeKCBWCp/RyR598vQ4ObaBL
2zyoTnVsRPFMkuxtyRvYpeVZszAV8T31F5IL/qsn2XwYHs3UvfWd4tRx3Lz0vU4/zZRn76Z+OE4i
v2LtGb5zCn2eY5yo2sZ1Rp3hvRw3FVsKOQmfiJ66bttz4ZMQ2rr2XjXKPliw2O88sgiydsYBVKi/
jlaAVWoJJpalKsDW4afSWrvPoiGBZap+6xkBvwYWU9nO4he4JsiEG54qMEcU6T0KFU6Ka1u2+hpl
vTT3DAQAhJa4uKPw3MvSklNi5v+5WbczMS7ulCg9q5mwabh0qZBuBzsYIqaHwrI5V8GJEI6QIN13
xRPpUxMk9rzvXP3LIXpKMZyty3zvIMhoVJfxhbIf4l9/PEcmG/JzHkw2z5nrzBsMwTPeB/fam9O+
m/9lHXDOKtiXXXOuOu9q1uO1n8kK8DQ7cMgwDkqhBVEE8ZwTCy35evWzc2+V7ElIJMR68+US6vdc
ahmFhrgh4TVU8a3YapuBaDcJRrT43vTae9xFFSateAzqqMPu1IiBAAJqBvhNRA9ns0BjnwIcYm7+
qPImTAZJB5WVd9uIagGc0gbcsJcTRD3u4rrkjXDLiToYiqJd0GHYFjSTkZmR5iiAsG3Qc/NkIJuR
vp53T3SxLu8Gidd/ZN2r1GZTrcROTUmFcYkipGE2NWPx6ITESEAuF2+S2aOclpPUb9pwi8CyDEV9
kfEEMGZsHWRvgH5h67h3tUWsTg9YTAvCGmi5DKeJaFmkJDEQizKuAzgEys6SpnVPVI7nHAKfiwdF
yVTbKN9hhrcuV9qSpHcUyfidLOKQOU1ZCpVvtxooD3HjGwFIL02KXNszp92gRfAiw86etK1IaHPQ
qSXMuW/k8NQr9RdbHUdgeUjgYavpCwM6ijjJVgoAOWQHpS5vZvXG6UTDMs0uI8qQxEo9Wvui0DMr
dTOmpE807Sk1Rxxb9sGbXFLYhlsF0jevEXHldE5V5bhuMZgkfcWOuEiAMbLuSUQe2FH9LoggTTCg
lx2tpnAFqHKGpDlN5cK410SndCLrQvQ7VSxnMZmcdFQN4Zujg/oxRONmjZHBkl+1il+S0m5hUdQx
XWfpglVFDygyoOxsr9hfqpt/ciii5IOZQb/t5JS5iasJnVy99WSBDzVzqLvLkFXN2Yx6JaxYYa3e
DTRJOvQj87bp8lF0j15/9YywXXB3HD2uSzkfYqkjwQgHRlMTs0Zn535fZr4wx41W+i6trFX3U1f0
AaNuaiskY9NTXr+NMQZ/759JdEvOouXhL3TlQQo0JyyJ2Yo+eF9jo+9Uhg/De3Kdq2Oeh26fDC+a
flAgFTk0ZHEmCgDf8QnGyAMyS7rP1n10y23EjNGPQFAEeMzJp/Dwq3R7g3se2+vGJdarJQFwvtXq
28ROp0oaBzOLTOfuqPBedwIz+3z3llc3bYMuWy1Uh5x8UKv7Nr1XelB9KuW40y1fS3hYS0bGQmwp
fmnLu2W8qQZLVUQQ024o7pZztIdLOx3c1YnYPtMtQLRyuikoYGK/KdB6k4zl15UD9Z0wKvJE3UUa
+XXfbVRo3fxD6k9kvOwK4ziWsBfYypPsM8qVoOj/Cm5kY6DNWlyaNFQAxEug/7rjw4wqUn+/PfUZ
jmSvTCyyhxhMzE2ONgwbbTLewQPFFuN/jtgj7g4JmtpovCs5zs81rMTHk7IpVZUUg2rbgKa41ywm
Q6TLAzc+5LQNEitiKqBKwFYMOXy4tfyrJzRe7iPJfkabqRq6tcjPFJLHpgJWBxaPoWi8gwdvCm66
Eb6LkZNLvmDl0AIa7LZOOQCNiK0DFdXzSljo8ddd6vZBsewG31HQALUaKYANANjIQrbO6lVxxjiz
GfMvfXSPaZVvY3q7xAolewsce9jZ19R6Jw6dOTdQ4Fo9cl7zV2G/G/m1QJllv6/hxgtfMaaJicHD
5K3DXejJjbl0G3LI/lsDzHsedyq4ZP5ZzT8Lh4hW03/Q7o3sOHgkM3+nin20VY3HINQwaujGW2Ke
BpsVPlE3yvBMmPUOeBYEM0cuTq7k/JQY+XfW7b1u29jlu9VeZp2E7ZIYLkKA0lEF6s0YV3e5MDgG
tE2roH7vf7SWV7bowHuGX9odLgw6IvPD4L67noGsYxepd1h6PyPu3LMeTfxqNNpN1X2LMvFmoet8
HLdaiXVG/1Xr0idnJ8zUbN87vqG3GwIDAx3JYVD10wWveMy8yqFaFaDG9TheVNpQ+oVmD3tFRMXB
YEhGaXhhqQjmRIaFhL6dODrapT6NZn80ZSUPZdfedRQZRI7RKrA+5B3vzBfjkDcbh0SQaAhhqOf7
tXRCd34pqApB+5R5CFWB8zDCRYxuI000sSWGr2PwQPkmdfT2GKvoeaRSqHsu23ptAdpILNYN5sYh
mbc8yltUF6TjE0RnIXJwf1b0WRMfLqd4Jy4xtgpXDSX1xWZzNN2jzkmWMyjp1nOR7ivsK7367Uxf
mqzuhjOT0kS/1Kq0IleK4o+dFs0BqWuhVj48vpwIukgQJpLX6/caOcwYnvcI8biuHb9klOI2tcSH
Rxdww7HAm/OUo3rShyyYiO4UQPyCWMcIPyfpJRB8VBoC5EYKFExhPQ/zT4ejk46WTSJEqKXGLprg
6CZxxYQAn9BJenFvVvFwzbVYCU+lyxJzr8mLzDlkOyBmbfI2JRLAWjIvzqQclcQOFdqm0c96z0rw
LtVbHhGwSmCeYh5ygYjQNPgxUNB+iwwBx4wOUnIpqr9iCJX8YS/nCfKquvMklv14qEssXvPHkL/3
dsM4qfhxeulhcyIQ51b6jvczKj/e+nxDC9cfSuXuLAV/U3aTcM+T9eZMWzrLNoaRYav70ihbTvCQ
wqi0lDqCRfdGslWnJRDOixnTf1SRPXhoh474tF1dx6CIX1L7aIvumnHKRpwE8/NCfKSnfOF19qX2
mih/RvdfhwBNpHtnuRXsNsVoh9UENqB3QdzWFP0MR4HMuXaPaCkC1fmz4gP7GUz7voXRrmEhe/R1
RrvvBpg775qkO7V9aQGdrek3RVjSfVSFs6WSJHC7v2hxTx0IqoXRCLkLO9GGdMIqA4tuoL8X+I9X
QFj0dwk9CCVXDW9BdCHMLXCgPxt2Ys3OD+NQPc8pBhTqaTvUw+bwaAH5bYWWNpXYWWUTWS92AvEN
z/pflaBJKENdfOT5LdKuSQ+O1P+4OOjBucj0ey5LYKMyjuiflceSPbdWxachc5rX1+U38gvGg81c
YtUjI2vOnVAz7LvtSjpZnB22GX+g27BKyCCEhXELhSw1SUoMQXcGp/y9q66u8Z6IctN1u2p8HtNj
qcUbu32I5c0xXgrrvS9+UBCYCel+nLr911RM1zj/xRe1L+uH3RL2g3JMRxdj2BubHYcbmjYmajPG
CIBQ28jpTVZoZcpkT3gR7+eTt9y5ScixvDatvsHO8mrEVF3ZsP3EKprxAcGAPzq0BD3b3TblsxA6
SmwiIbArwxlcc8wc5u9iJBur9C3iDE0+EgoR6Lu3gSW4meutlXU44vVgnSkagW4b648pOdT/KvV9
7J9L+zoOT6PyS5NU2v2jc91vuqfRcbfq+LWYl7p5cZcXCdUKGGvCAQF9+9lvE8MrunMIpshGxclE
6ojF0cOCpmlQvTfbOUas2haPzMnscFI34zO5ToFwCVekvlAJKDSl0MslEpKI3ay8NPlxsm/0M/uS
ylWEwUP+5zRvrXqk+6NBEVI13Xs5fxXKsNP1G9iDDZEm2lPVZcFQAyJGf0p7yVWH6PujiJR7053q
weO7RgRjFdZNTu0Vyy9XlbAKDHiQlcO30MvNlPYfCxB+aZzx/25M76kzJp8SxSBpvYCFFgSt5sg7
RWm5r8ovV1e2wlgFEcB+DMz4Ofc0CZ1qR+U7kO3oTtrq9usqytH2QkMFiw+qZJAtSIKQajADYpUJ
MOEojklJzIL17GaXyf4TouBWVfyERPdy0NkQO0aEP0+faHrvtmNzQPTKdHtvAbCHBIicDDsbOXzF
6Eabp2m8mw4okb3DAIWInmMgbeFljT2mWF+6yb5XT8b8kXrxIUtHbMgnB96gao4goRjHn6ppDrh0
2EMYQdtjx9BKwbk/Sh5kQYoFUuh4bViNNktzzdMrQkX6W6pQjyef+l8jLbD7JVATXJb9VQB02t5h
UDDKf1Bs3rrnlN/eqV+r63fQ31q2q+WLObyr+eneOGEzlkx7+hvIjfXiMImP+B2B8+6OQ3KPP8Ja
66hruuXh5Lhk0WIq9RZv2a50L7QZsRMyT+s5LPO0idvQzlqC+EBbRRmazbTNjLtis2JGQa1idWo+
B1KRyyiiR13/zOvLopbbXjN2Q4tRKLV3qr7tuy86f6GyrJM18qdQwoYCwpKIJlBZowOGXRsXMqKR
VXRddUJ/v0t0ESYK40UxfGfldGqp+NpXak3/Euar0sSrDsxpIeazi+ZYGAaOPPlHMvK67kT7IsH+
TyyFxEKG4JkqiirNKhRH9UNWJpnXkhBHByR2m3mWZBYUb1aU8Au85NB2c0Q1YFcyVaTtr6s6pu9N
y0tZJqgKkv9AiK6TXdU3FGZKSG3kOXKKF7uc512JjX6Ck5/0aqeSn7kq416WSrnMBIcQ4/xC4bZx
SBc79IjctTQi8nkGkroMxOK9y9k7A3y6gvONuElB/xaxAE9KgrR0JE0D3dQasL2LJwKOEQTCVcHP
yT1lRUGPw7Tq3Y1aEm9OTgetBjunIlmxT7x/Tif2wit3UdFfOpM3WbTXtC7CPDMOguckrc0PbEEv
tB/5syifPY3RzOsuMLrkFcTXSKBzpLTYjyeDC35p2LaMORgs57VMOSd13nWEJ8icvH+GqI+9Kjlq
lq8+ly/aqJRggsQAuD8LTjWCQXcuT6HBC/Aa0mzKjTXuy4pr+qnPH1aJfrIhETc5RMOAwnJB+KVv
hnHNPj30yW6ejrMsgnKJ9zKxA7M2v9WsRE20ZpOeTCoG0nWXJy4DHoIpr8tAD6iMJqI0zMwqcEfK
TidI7F2hYqUBfF4gzDe0rNSr5F+8LgDSVPpu2pwEHgpzlP4/bkY4EmV6rnXcBR2nP0Sh+4XgfEQY
x6019xYMu980zx22lno/waJiwjM2Sl9sEm2rj6XfciIT0bOcY/GFpFCdr0hCLPfbqvwk/k+0x5Je
rp7z9CqsC6ExdXKRywFlZJu/NuCR896jPC8R7b4AYULh0A1PRf8ZiV3er1zPDhSsr45JwXz+UnF8
xS/DGOrR+4i2sHyyo4v6R0axmG9S36Hpk3aYumchTgkaFnIjSMIn9YTzRVg3l8wffjR33jDyxJAb
6D6X+Yw0A3JtsY+AC1G5i+nKYnxtTyI/zOOLKn/alqRjn3mQpdD7LRSaLpgByIFIl79GQ8Sbv4zG
ja8szKWuvzqkLzAK5TyZPRGjWtB88Z/IrBmw87N5Z1+TfKuMo5qQBbvP2YBt+tN47eiZhfXaeQcd
KG0IDKbX7kMZ78bwbZS/Q3Jdav4AFp1+u2SBmWjBTD30q+a9LeN+sRlQOe8h6WgOWws+Pe8/3Qzr
OqyMOyt6WbJE7UrH2tIA5cUPoV+b8l9HIUzyIDqWmVjxdRNdy6GKvgcksNkfDovCvM+3qIi2aope
Uz6Ta21Teel9G9U+J5+DH2lUl42FytIiUIFWapfqcFHBy08+9SGbFHmbYbyYrLZaq8M3akyPW93g
qt5mEokJ0rW58tPq1yx5aIqLZh2xfEbYld/RQ3kT5P53TSpVT1pNH4Kc6PV1zsJFOdCKHeDnQeXC
B5mhsR/7kzdo/hzvUMyykxJsF6O8qP5YoaTaBLSpFcqOAhW1/SC1iciYBNxAspjVAUi/mn85ju/1
V1nrwVh+ZcYqE765caipFwKl8+YvSQm3mkLh/vGy9OymZEFTHOz6QNGzIa4DRbQisAr+qmwrmmen
uaSkMOj2FyiN23/ieaiRailhZl06LtT2HW+Sn3AUkHvCHQH5Py4uqrizlZE3wf79ZBMmXJOQfkIr
a7iO33qXiAH8H2zCyYD1HKqtS0LronoAzq9UtCGc5kSnu7s8DhlHpv4FDkEozEIj9HxY1lu6uVla
oOnA/VTuPSnAwWTjlA6Z+N6bsB8GuEFnHaeYeGb0Ki+UVbgdWhn6EthK5FkvP2OOvtk9unC/8rSo
X4v1uvRPGUIKQLk87OmjRx2ZQn/3xaXw7oWBToJpjn8HI8n0S54BxHQBkVnwTPEQegK0jwQsO7TM
HYyoWpy1/MiU40TnEk1cnZ0jkBl3U2lBMu2r6L8GerJBb44a1LN/RxcxNit69Kjnct/FHWHGPlEn
mAODrP+sm0eGom2Jztr4o0gTpcs5R1RkjY9S2xbNzsGoth41nm/P/y3xLqkuVb+Rxl/GmjI1h1p1
g6LbGu4OB0uU9hvAT19vbyTjJzNf7bT28VKCUf/jsZ86fAh/JoN50r1S/cnPMiK8P+XAy+mDSgxK
JkNRfLXOFlqQknsF/+dZrQDs3mu3wRKA8wdch5BbA4EcBWk64uiSipC22dsTev7QjEI0FVq1JYIM
KPPapZ/N+OR8ES2U9S8D6WlEcXTNKbX3yF9zLo+6u+fGNoMldTZOeUFhVsvtqtXrdpqBIOXaiAvG
qiDPaagow17+N/CtaS8jy2eOnc8VzraZf2ehcNuQ6a/UQRfPMOeh3jOZXEQDeFaQafJlFlYA/GLZ
jIoz5xTPJVfCh5cd4Vqs8VyaPJc2qSXP7MImPtFl76LekKjDrENt8Y5ol0QLJ4BUNmnH+kiYj+Ym
tDLUvsiMZf+czz8Ryh5BsGo+UKMyefu8JYGqHH1+MDSAhNq4MmhL69a58mMBIGuygnsAcytSnrEH
uB6hISsLf67ioCc2tm5kPtn96iune9AtWjqYCgzqwzaeisDoKioAwMCSFmaplafCai5emQTWcMIT
Ipu/DDoX/QAZU1uEI+h5XrGQhQL034QNr/nOGW1Y2Moh95xoMywlZvthl8TRq0C8pGso57jINQIC
p6ELS3y3amHAJDOvwlQ3qQp83/njQGJAZ7/rhvUvKvVNNp8TC1tMisufeJRMuxdZsl0wPUOfguZm
MugL7scBdb531AH2G9oT1Nje9VYFMwILFwUp51/O6e3a+cVx5BGWcFdV2r7Kh5c5e0TqJ5qrpwyk
JUcEL7OGkUWQH6debEBrrTgYUqIJAHuvX9RIBLkLJxb5TSR9Zlmk6p9qtI+Xo0Iai9Qn+IVrbBOm
ZbjbWECfENRJY4HxjzUwF+Up5fwsec5tqwhi9Ust/xbV3dIUvp2Rwk7Kq0zlJh0W9HbLqeNpGhxU
mVm+VxVsJXb2QyL43mxOsfq7MDx6js19Q/IOOWv2mtelWigeHWSkR6lx9OlEBjj/xqx5cwuKnHPr
wOBDPYYaGPKhd9p2ATZTJCrCmCuCnSelawSUiUzLsDFR1aiwSoWR3q1M/mIXDReCWDwV2NGjvoo8
U9ob2p4dBi2Vp780pvviTs2HcMVxIl6oGtSLiJdgdPDIV2cpkMeRYdWirfGwH+Ryb8VxiBl4Nzel
P5H91OLdJJT+Koz8HwU/u6xnOJXqvmY3VbQXq6H3ODq3LZ2fL6WGpH2uoXaqpyShKxRdz2J/J+7g
L+mXKexzXkmfMsENdu59W834CBYaKAFgyLwZvXEb5evQqoZGQ0EdxdwTsoY8N06FpB52LDDNauec
aKdUjVfPMTY6a1u3q0eDWlW0ed7UBDQ+YjOjaBx4xxjZzAot+ymTYWsQIqGU/VNuvYsEWaZQz+kS
Hca6f7Wsz3mEQI+Xf+6QPKacmkAiGnRcnVRsb4RGLp+Ewe2nW92SN06+oFtSTjCQama9Tw6ehETT
fxIU4W2LPaIjXbKCuwKArPAsKNpz771Gjh87rxWfJqL1/VDFpyKpbnYuuPGQFRGjpBV0NTDo6PJB
7dCsHmgW3Bbt3nXhEBxvN7vUvUfMXg33fHadCUijPogoJzpQJfo6483sTrMVThxlJtteboIUIAzA
7A1wBreSw25IpFIxbBAuW5GpoarCnQLVNO6n2VLQUBYhFnW0sUCtWr8zB/gee7xGqw6dbAPPg9/E
7TTG6rtV23QG07YUfSvtS128O0O306P6mGlmYNATC7G01a12S2OMn5jGo6qcu+7BZknOr9j5tlO2
6JoZPjZBE/O95NDN0a0n45r0F+9zNd0XSnIxDUiQjLU4b5P3RjWP6wJqFxdDf8UJyde+35s6VFmE
o3N+0KccpKC3JpDSmCKAP5NFcxhGPP5rKEAb9aGBxN1J7Glj0cBp10B/eROMjKf9oO0X+kNT/p9t
Wa95w5gPnkCY84HImRB5NhAGIHWNqWBujWdZG5+qCcSA8mU/9WNYJJwZuAoUBOVd+6XPybHhuHOY
DQDomU3j0EnUYKqs13gN6SEkNcnSnUtEPrg9H6gM8S8z63q0cMBHSCQ8HslWspv5fzOMRX6wB207
83dRMw/WDS9n2yAMPaGWM/KJHtQgeSy5g0SMPlTbCSkvP9qON/ELRkLMAPSmAXu35ld1c5NWhAxG
QWDMTxARsJUkD7NQP2MZvRH04lNbdaDJ7nlx2eKXNsbnJ56ENZwLiAkX2ituy0vX2GdqVAORMk1Y
qBL5VOckvlARcZBgQna0XDSjvyegiVhl9jrZLWqU7PVEexrqaC8GiFKhH7JYEsOXnMYGTjNhWhDp
o6B8Zyp/o7V9MCE52u4uadVdI4f+1cV9VV0esGzYSBKzrOHh4QZCbxdaGsSeG+8aSLmpdDaWaW6c
4TnDdFiX82XOuqNtJ28p3UqdLXxNSJpbeEKSYg2kDWIF00i+nEvuynIIu55rMH0xZvpdyGMdMJVb
836BwJ07ni/ZU9rBjiznvTMmATfXs1VFe7PvzxbWsal6xEsCHF8yspQHVUdX4SXBCOFBjRK+mPnK
L6fONH/VXP06EE5bexbnvLqj62ErFoWBPQe+jI9Ode2GbJPY0a5qyM1dBHuiifbSlLAGfZodzNz5
IXbnIiWTYz32r6Y27GnpeDFbkBJpiU/d4uCYqwrMz8Qkqxf8EwgX8oMmxVU4j79N346BYjbMwkb1
35CPpKYXA5C7icLBdZtd7aAldioz/WfUY3MEJtSOuHiVu5rP2k046xVmAe8TNXRxDOCwGpmn7lwM
RVm2ygiPqaTzd2WgkGElb4xfoa5eT9V6p6bmKVU79Lke4fW6AoUoB9a7Gs9iQUut31QGrt2he7i2
u2arjgB+jBNe8+vVM8LS0UtIulT/o2BJ9TGS4P2aoa6Uif1fSXLn2EMHUXBj+tUI+movSF4ISHfX
WDQX3ir6sab2V7h2aGTKc8Fs1CXDEeWmTZ6V+5Fl+RWwju50XLxO+ogLbZ9AgQtbeXWxX28iR8tR
DGUvcyMgePAnOnTKSWNP2UrfN9uo+jNa2HsRqJjRDZpqRqUjUpreF27BCTGA1TI4zNlFOgs2gORr
/frOE8lItb1aAYIWa+5Ey1hCV0yZ/RsnPSinLvTmV71pn2nNuYn2O3Fec21ij0DdgFPQsdP7wu9v
RtT37tFqj3MGuGL/p+mhivSUrh/T+ipJ6xnr4VVHO6tZr0KbGVu3yfRfunAA44jtm71Ocw3jYdL6
g2DyWxaCWJg+n/O0C0U1bieczEx2839IywFbvqWb3kvtYppH+r1YAiZieSGrjf60jFDBRbYlR/dW
enfPw2qbbmNMIrProGD8aGnM67q3urtFI8Gtn0pi4qZAIV2cCn3VW9FsqPrpjFm/8hdTHXdrrGWF
pgzxs1d+G81dt35JxkWcYcIati+jRli0Y156G0NCLz6m6UQoH6r9Ym9q1S7l9SvWU5RyPPKyNPWh
QTFOooOcRNBAZ8I28qzjKryxVtiiyy9YlLDhfMxqCiaFkhVNzVAnPsEUR+mAcHrQiRAzlcZnF1n+
Mt1tRidExHjgICHh6fbC/kT2GUwjX/P5y4l3MwHD9rfbniw98/NO2VDkgLjknehKqIyDtjBQseRG
1J0lvfPucf81Y3qeASsHcgaRpvLfOddGG5dnZ4T1co/lEoC/hFMFixJFr0OJjIDDuiwUgh0qhnYF
cWZMxnF1XlL7mGI76UZEURxf86I8lewFGubn8aQwBCf6vVA+I/NjXD03t3TRAXkBOFK/KHEeE/8+
YH9fT2uNicwA7Ovb71lWnx16Bw2pido98jp5gFGfYlrZ1xCaVS2Kpmmw75Mltz2WJXJ9vvt8+o8m
bLxXxoHdaMsf8hyhZ96Vcwca1kQf82j/5Fz0m8Ho/5MsZU6hch1WRr5VO3TftiE/Ep3P9NoP+oLg
BpMvyiZyhC4e61sylE86UuOuU46N2zeBgg8V/cZGSdC4Y2rDqLtZZZxVeSbL89LX5l0Ba5i8Ndel
3MmxvfRVfS1HcaZh0R+Y2GfloRDi3OYwdM9S/VdwNI/jvxwbeLm8m4D3g3OxcuvWW/RU6Qp4P/jm
JjFTNqX8Igj91UQCVPSrIxqSknHOTgoo5a58NYAUKxdTNg1dKnYcHr2AGWvnMLmMzPMD8E22NqnV
05HYhZ0X69yuKH5q3JX8OemzY01PlKbeK8OAlgSyde1qYxNTMBCe1mrWuatBx5mQZlAE0qHMbjii
OTrGo4doqtq1PeoDHtBUZifDVD+JI/qMoalHPA160mwd2zm1brqXCO6dhMyULN5HTLZtbd8UVFt1
lvDUhJLNpS7VfVyqBxXcgHapzG9ySeZQDFyrvOIY/pxssEp9gc5CqMrZYi2ftZN91F57izpeUmsP
763DFQJ5kECyua8oVq8NhV/HxRiiXWS12V6wgq4b5JUUQ8zfXv47LeXnEOlMZsvr5OU+kR6S0q68
9umkNy7EY6hXWXYvdu++L5TPSaeNw4Fwn63I5QPjwCq02blV9S+uBKjyApSoMOMWpL6rxCFuVNJ+
njRqOfZaC2hkTM1PPnj9ZuzYzbUlf1G96aOU5stkrwkAnbFXyFalDXJrKPp0babyOeqxmCaG9z5o
qvfsVPabmZe/eQbaQcaHgCyGwTdIZPQ1+VYDaHO8aRNWE2D1gS7G6doLbFl94YRIIvHyJsfIxA2H
8p2Ibvj8FFvbm15bZw2yqVfB602+8fOp5sUgmC678cVUJj+GGwNIVa2UKkPitPsQozVxLwuHm1IA
ItS+N9QP0VfX/wk7j+XIkSyLfhHM4IBDbRlaMRhBzQ2MElpLx9fPQc2mil1WOYuetu7qTDKAcH/i
3nOD9H1gbtqqeD96tFDiksVEzhBbvYlcbAAsQyrNBgVZAdAdM7RM1qaWzAJnda6O6qgVzUKhqtZR
Invs3Dwj2JVlsqqMaCNK79DU+jVnBFaGw4vv5evGe096CF9+i7G02NU5m3RGTqYx8kdQs/DvCVBc
8AP8TLX6jPSNmrLTHAbQ06KZFZE5Z8V7h6kvxy3WMqTKHrIesK6GyqcGzt03X6iMq5QTmYizwanX
US7ZjKDh1YazyLDWh752dKV3nBqQhwI1X0rhH6/72H8iw34L1X4xYFhweEnafAZPuPQy+oHYU1gY
w165hEGCnSIim2FFQfsfHHr9PFPkB5jhDGAbnsYM4LLZDaEyHLk/CFFfdZzHWRCyssAQyYgnI/nE
YuOf6wkvNst4WE+N+ZAVc0TXd6GnS5blG5l9Vla3Kfz2rfZeABmsu/aUsu0Z5/WL/zSRhZkwp8zY
7xj8+3YOGTQvZRzsoejPoRBYlcNz4nTrnok2sFZKSQR+lr5ruPe6iHojbCmyPjMUG8VULtsQBHXE
0y71E+P7qve3/cyJxpNpgIhsY85aj5uj9BaauY7Q98S8ZEJYdwNrJqGZXCrJshz9HRHxe8YCV1d3
zzUBwhbeqATWblZbuwThXQkmZ6LIbhGyNgFLqGw4s9BEFMlPFhIAqp8M9jST7317TEVzk28mX9ZY
0zZtG9/FmIaT4mXg4h2Ng+RiCHQ22iaq8WjE9QoBt2IAbLUrlT0EhIuRrRKO7U1FsoWOHMntnH1o
uEtXEdPOKI9NQBqow8g8KIZOPSrgM66kuGGslkKhs7KNR3lPNXzsO/fgtD9i/A7pXYqBuxQ2ux4s
M9Ke3DDgzmbzkPeLVouPusn2mMynoBZ7nDjPRkSBJx3qFfqROSPK8K51xL4jcHABVyxryI3VcfZp
u7GudnAwiUz3wYAVsr9veP30trkPyISo+Odt47YAY+Sn7MOb/jmc/zgMdDEODiezICzTbwTiPHr6
OcjReXblIvFBd3ntqvfYNFiAPX2xFaC7XJQiQe4vTXzBjmbfEPi1LrVk6+MYsBnFe2JY9R2zSPab
kMPXCo2D9If72vVAJZBbUz07wTvAHXYTTwkG8lZfTAkLZ4RTNR+mMbdeOMGg31LfEuEK364ZeFJw
JyzXWDlMwms+FixIvFkTNgJ/zcaXj5e6PLw2RkUVzuQhVIsW0kJTrf0eBIv+PSJAgOS8Ek5JzQfB
lHmEgdxiGgyOADaM7Dqm6OqwzKjqW08jKqIidnIa9gMeGMBNDGdrFhNH3IQfQd0cg6LHdGLCMkp3
lRu+YJALFgYq4Mn1aFkiVngDI3mLBgJQ/VNKOWvp5RYA0U0woWtrxMJEpRMy2SCpkA8BjDkptiDO
fjSpf7dadmtbxgORarf6EF1T13+EKL0w0Vc7BsZ2KR61KH9NRbdsiSNVChOF9lliYm3Z7Gk6+8Va
jkeSFdHGSPCZETEYHcrwWK2rkClEwMA3jq3LBOwEE3lLY07BghkBdg7A1ECOV5sB/ZzxmPXJbtBn
lbl9StXMHvOqB0L99oOFlZa9o5/Yqzhq94nST9ZsPAXiBPEcnaD7nHUjvr+3NkedpTmrsN/62KuH
8qdz7+vhgd0tyjgyJXmyLVCaSByZCAaz6oEpahkt/WI7GHezfrZBsRh3WHFfvaJYjFlNw86w/Kx7
HuP4kLkcIZwhlzGNRCpIgYie+F+1/YeEle5GEEIR34hX4WrofugvkcCF3RrXArLHI9EZ7FzfoEcs
KwNVcZGs4yw6DZj0x/ip6CukB9TSLmFIIWMg9MaSV9QDhP8Yuhen4zBEToiYpkI35THnJbwG90u0
ILhqizi4ZLYZuVwhBx0eAccLhQQ5aStbshK1n9P0vSERkieIKiporz5fQnIOGemzNAkHYkTmgBX9
Ec/qdao+c1ToVgVeTMMHm2wU7CxA6jO/fKPxLXHXSXaNXL6byI50NyRWJ7ozsncGKWa60wMq6iI9
aLRmCo5x6CoUd3sDq6j+HZFmwYdjzsiFhPeT8dJksi52ssMwaAsa0JUUD5bv3/ThtbW3of+d96+4
VyZaeiFvOWjy6SlmEUQ8QvYqHKYWxMC1D3b9VEHziq7WcMV60TdXwp1aDfNs/ViiZ5Vc2egeuOl6
utHsh5gZttiRu3VyFDnMoBhFq/IhC5/iHh0r4xoUHdJ6n0ACq23nHJkvkdS6AjI1w4fEdNINCd/+
ERRdQC4smuvep5NgyM2ho3OT4RIokePVzRka9kLPDf44jO/Bg53ea8HV8G8jWCbNh4UPPXu0OLR6
O1g63aPpLE2ej6IDxa28yOgbEknwEpEC1CEmWHtEop79kGHSlAhY2TEtR+0Oz8s2oSwSKt7U/Gmq
RUvxynG5zZKXoGZDCIeg7J8p5+wYkwJlfHdrk5XLIqTprsn4JtWnr3a9iYR7q6JHL0RZ3K4zxMWZ
ujoagz5tF/unFC/9cEo4A8dtNuEYvyEWAo7T5D3I8JpEB3N4h1FhqqvpPRd8Icujy+GbadcUdqV+
dpm9eUDOo52OLCNgqQlJKiU1lVHCSHtTvkWdd7SR+8Xo3UzGG6620dFlY61nOXRoqfCjeG3bl6pA
mcpVNrF4b2aBlXaTo6K0aLDVrrI2JNXdpOzOFcVvcasruEOQZGzUgE+tJxAj4mqbAMuVVyf4xuZU
I3CmsxNI0ji2dLpm/KS8RXttPsJRQ7b3or/6WEvxFIEqY+YOP2fHzgZGzbAMk2dCU9DMONOnHE6V
PEyIu4ySaYtJoNTaj/W13jHwYaZDZNSsjYeqpBCtOjBj9W1He+0OcqfU1jKeLHFU5X2a3koseXFG
O7BW2TeCey96yoa7sr4NXBdWx95UlLqU+BAPp2vnvo3QrR2KFGOXVfvcLNbauC8QvHkvjpopo1DJ
ehYdK9V9df0Pii/Mh8nORVGXYdjkUaGPnMUO6Y1hxPdmYy3Nqnnsa7myQ+dIqPkzAOX9LBnhfSiy
6aW2rXMOaYLN83NtWkTXGG8z9F9qBKS7MzylvRsjmEE+X59rxgOzEUoYWMrBgyHmZ+GL7WuhaQQs
h8fKDJYq4hh/USHOl44S8DIxGgwQx9XtJWX6NgHby/jaFclhyuc65WJ6Aw7OuzF50Kic54gjQYMf
ZjFf0RtzepRM/PoQvKpYBcOwI7lZYyuUTy9t+dELjETxfYHhMKlfw/690XYR+zCrYvlnzbSX89S/
aC4WCAHVoTwZ1GJwS9E0jyvdaZZNceyLrxyBjzfZyzp89tKK1v65n26UUd4WOe+jhfXZvcP447CJ
1hNwCsecyzmcSHohkoTnpeynLN+NIR7kbBePD635YnfaJSb5JUPd0Mm3fOJ25+uWGAGhYgy8EvBN
e5MBlvy2h1eTRCymY6CjEqTZx7x9DwI+XPxaUd+cDBsCmXbqRjY/W7O22TgCaL2LAoF6i2mwew4R
sCae5KJ7CQyuk8igDaC9ImHE0ZlAWO19ReavZMlrkEXWIo2I1MGcZ8opF/rnHJ1CzPZNWBKARbKa
/+q6b3W8iZJ7E5JywcxZt64VSt+cJ8G4bBkkqFmYdGgHPNE0mvRnKJYcj8jxZFGY+479YjZ34JQ1
El66rDL8Fd0L28llg5815rMsCm+h5MVE7JJhHYIXvzcS5ImYEpz0u87KXVj5R7Dl+8S41bQf3bxt
WCjadCeiWDPZcPyA/8TDp7TPUZ4OM+2Yzb2uejSFnPZqo0/Plbf2y2BVO3djiyamXbvjLjVRM8Vr
USco+B8D72VoqmVWcobzmxI2uTDGfhPb3jqcKXQ5+lijfY1NZyEiTsNhWNj6yHyUogXEQcNJWiOE
Tu1saUfn0u0OPdU7jKjNFFO7SCJdy4JNGkAMaqyxIDG+vIcodQjajeny1Guk4x72axxYTKu8VAHE
MncQmA4jiDwtbFfsVjhrZxk3agl8okzRkjsCtoiMfxcCloTHAMhdhFibPO0SYK+0jOo0Mj8qu0sJ
FY/hoqnhv7XsFcDJnNipGP1aGXmrBAeXxia3Qnk8TAe2BMvOrTdz2ZOxG504siXKf8GSxJ6tM2QB
WT8UfQCbKjya6b1PlmAKoCaO96riDDfCY9ila1Noe9e0V4S8L+XMd6rEsp66LWZX9nkT9GsUYQkK
+c5YN7V2gsi0qpAVhJ2/9EmJrdFpEvgkRISGFyFTpx/19iVnUqDHj5HYaSmKhpRjhmFKY30MWO9k
UxHAeiocPjBzN1VApNh2iyleFdg2B/6kwYk3bHUPXcV9royvqhrOQK3REVIqR+MlUy6gFixpEPUP
QaqtHLNcNCAFg+Gc8mrJQNtRGe0jECIcV1tfuHvpH2HablWww0zLRkDASmwXUlMXY9DXbe4tah5c
ldGl6UFSrHybNGqfes77MJLxe4qZY6HISYmlJhDbgaQ0oQ+Kcl+7wjlloWLaBtJe36eUC0hzjHsZ
r5y48w6VgFGZlkrbe0lQv6Z0foe6cP3b3jHza5cUMaEF0n8Ct9Z/6EXlgBvVHezMId/iUo/FQkIb
PGdTlFJxSR6MR/wmZ2HBJiVVTANUaEHczMt1naovwcn5kPc471t9OgET+nKdCdSpK3d9wpuu9QRQ
xuG8r4/jKLkRGhHli0jz7FtsY+jirEiy8NXwb1FYU1RktbKQ2qLWaScU53FUD4iTe//BzfVs03Yz
2SqPY06JoS5OjjAj1myhv+iIH0XI70d71Vag7WHtbmydW9TDwbA2swgGXjzTl428qdelYQRnndHr
jR9Vmr+0k8lbhk4gNxIP4iu5JDkClNFiBjPG1ZUk+nVRpbelqCByg/rAolqVdzDDD4IwKC9ESxTY
GDKSHyfmWFs3bmsvyszoP9yshZWqmYG6dcuytxAGpM3WjNhrIa/GYV0GKoA9Q8MAmnNCbWCZvoVQ
3wzw1msZRKe2UdfRU+MGa2N2rZquOxTYZs9aJuYdW8mVHzeVfkvthHECdsdKa/MJOUwR7usqjU7C
VnAQ8A3nayPks8pjN1iCHCrvq9zkGVk1GuHcty78xuD0EpBN2MK8ecHay+HOH8f5MixQUeLiINNK
9QVry7ib7E8mqk5/47iSGXIPy1kyJUhQSzCTRRFZt2O0jzUdRmsRFMFDbDF85bVgy/j/PLLSpNus
3PIZ10q4lFnnb0a3YN8aefptIB1En0pm11BrXVYZTelx9PfWyQw1DSAjdGSCzGKuws5vQZu2XtNC
kHFB7iOUDZ3nksGid9O4WbzjMQQPul+65IE6Kf4Kx6WG9/TGaddK97R+FXgZM1FYxfZRhgbepT5P
NjXBO3cJE98/pOYY/5OYIklE8ARzCMfQ+b9fiQhS4OVLJiIy5Oi/5A4vZhM3X6rrdgGh2F5arx0T
zQqWyqbN1lkTgs3B+oSaBG7syaF20BvqaJKl27G8B1/5NCJ3+0Nww/+kNkgdcdecMGEb0jR+/YxZ
7k9O0YOt91umEf7gYTDjlCIbHAElGJk/BVrM+en/yC6xdOyfpmfqpLULU/xKqPKnLJhcjiBeBAht
sQJ3V3jxJsjt7aB4b+NO7io/ey+FeAvGWl8VmnFtrPYgdRJU//t3F/LffhhTCKE7tmkK61euSK4r
J8OaScJw1M0eHxzY62LCMJBDpOarCt6KPMlknRlzsnPe43mzNEJiwihbSWeeShedu7BFEfzhY/qf
nBHOY912HS5vCAOG9+upCNQFeusQOZUV4BZZIsOPaa9JGuDlROXyh1wuMcc3/Xoo//jr5v/+bykj
5hxLlkRMW2GuuwCT8gGUGicWBik2t9WFQwxz9nBNiNgzTZcDVkpUzDlLhf9+IgjU/vmjgKHRpeFY
896EN8QxfmUrFSAMu6rT/WWnIY+b6OmYGXczT1brdqqItjDP0Z9eRnHGCLZRLWtPKhVgJuQ84UP6
jMMU0i/+sZwarD0lDFFN9kZC+4BxjOZm59ZnnfFdgg+rDL1VV0yLki019qchZb5yG/vEe5FTLPg9
TSSTHjpygm3era5+MhVZlzQ+sNU5Un8s51GoYy1PQ/wNzmTlNogG/IGFBIMS7VpZh8kax5tyaIle
gBsTcuHEDeJT2AD5oQIhHIZrVwEWfjapMmoMAdpIQWLembgIEPQ7XJkFNoO6J6c5ufpGz5HfYfvn
P6YFXbQ4bQhmAH/Ez0kkU06rmLsrlwAgRIYMJwR7vkAdSYwhGaPUtIOD8CBrkqME7lhM3CA9mXDR
d4KGhOO3mhN794m7DuCWJxddO43hcwR8erKouuZilRY49cneLM8p+JauPtRULiETLMf0No7HjkN8
jtrLjFEgQIF5tvbAlbyU7afD6pwR8yrFMtzRwM0mzsjoN2GKFBcxX495kQkWKaVfU2NcIe3dKY+G
pMZqOGz9zl5A0Mc9HB4ypooUZ0uzn0GVoNObR0e8Ve1X2dvr3uZ9Me5z5q2Y+XFyPjbc7FNhETj9
YvLywPQC51thAzcYX19sN1plzT1eyUXY3Bbeo+ut0+ouFl+hN6HROLnIUsN9x7KoRcRhsJfu/eHU
qNvG+dGAXpk6IuNthKhVr1aO96byn8xQDBjlMqAQ11yx8mjeTLa9GaBwn9sKBoZX0aTnAe6Vd9OU
mx4vFEbzZT8nDdCVQXNcVUx8aek9JiNGCCLbZPUhk4tqUDpRziKvjjc9JU1xQTlCIt2bBesFIdGS
iOLT7POo3+q5oHY3Y7/SbEgjQEkAatEn4uJFHXirnE/k1wMwH9h1vrbVpSCCFe9pXa4bANaEQC65
2xhbognuNnX66ExIY9FfO1HFLoiKwwvIQSLRtZvgxKiffET5V+bnTr6o+l6bzMUwWiuhxydb9vvG
ebUCLBL5tg9mrRypvKxUEaUV5XNH9G/LBsEuxSJQBHhZ9p68rh4tA2tNo2wXjZOeusjYsJNaM3Se
O4A/pBhJ8SuI8q/jxySrwwOlIl3v9/ETj0YoJQIhBDsFvqpiUQsk2pdKUdUJaF45nfXAl3t8STuP
3vsO9dLNiL4e5sLCrrV1DDcBqWAWtryWzOnaJL7ohbjI0mxWaMsObg0DsnP/UuH4C7MlL9z46lDe
R1nByODWNrhW4gcj+ojpEX0osqOzJ/F4OYwXq2tu4kZHv0LnOOMeniqVk/lawgwhzViH7eRI2jYi
OZiRMoI2W/73EV/WoNYvhmy2seIfTsty09IaWHNCu0n0jPnYV8M6wfgYGCubxhpCDes8JBwY+z+G
8LsRcNnMZ0n8QP0QaK8Bo9aUU8rddMF9gS41d85eQxDPKWKPV+DSZU3rswgDQQ/6BkYIY0ptfvPn
Xbo37sbmB3zetglxblXT0bGqh8zlx1b1Z53FpyxnigkxVQ41aks2NqbTvDIjAn/yLi3kdYV1GJvw
mJgc/gUw/SLk7XHuE9hCqUqvepLd9MT5NiMsj0CsotFAl4hrqqU3TIrXZBaNet3eL1qazg5cHbZS
eMdG4W4mkPSzAsho3ce6E695n+5axiaO2RBBRVPSUy3b19JugLTGSyN7dkqXoA2GmsWbUoA+3Gfb
+PJdn3d550GpjHNq42GjFe9W8wQJ69CNeHOoMGwU2QrGr52w1WJBoZrortZJSu4rRg8ke0QGiJJr
1o67QaLlbdc90SuwV2sQxSbAAbDxOfdLoQ4E5i1E8EL2zQ0gzE0qLBYZM8WWrB7mBmnyYFGyhyXb
JdQIbl8fiPNjvDRAieo2LIZGXaFa3TIncvkHBjkTrOJl5Jx1OEut8xetxwWT3rY21MxdYX8PRAtP
HPjts6M+BA9Xrx9jiMBq2BN6vvIEJqdNyE7BBfOeZ59lD0ubZnbCBg5relWpL48io8AH6UzvDiBi
jUSplJmSss783Jp1yLADMxvDCEeYjUqOnvqEm5uoTanzHcMA7Etsc2wjPLw79yawdjO8YKhcpDEL
acwYQ8auGqdQgaHGQREPUW++7JvwRxFfYg488QdHz44Jq+zFQJwGOdzVHlTnjWgAdosHU35H2u3k
Xie88d6sQIYgwl6MwbbWHHLoE8GuZfaU1Esreu3A02MdbQzIzWdqCH28RozDJeTF8qeUP8oS5wjH
Y+vb5xZ7fKCtRjQyKt1NGtNZKo5S/xxiDu0q+WACuhTAFbw+f4kg105UQzVIGQj+5jxxr5aF1+Cz
ax+mNN44cUQW/F1fmS9KOyY+gPqHUmw0H2Biewyd11GhQ6gXtv0OT2ORzczh4ZPoItTllTpUuAy9
C26RqrjUdgoqeu3wp08o3RFCKI4R6HA3XW0t7LhCaYKGl4QF28eU+gJ7tEuntZJ4OKfrVARQ/1M8
Da9K1ssWgT0idboK1E6tv9AKfD9owxs1LzsaZi5WBa94XOfNvfatHLTm5lJk6FqjjwmF7MgaR7gH
vnXzy9JGL8zGQ7JtuderiypvY2o8RK+yZd45Ylt/xvKx9ePponnTMXYw+i7rNie+wOOlZqasvHqT
AfMI/1C6/oq/+/+bwxUOd4dHLJn5KxpQ1Roiqmp2fNu5OEBhAo6kEVsu60Tf/XeV7Lj/+pcxkBSu
JzxpyF8Fu6bcuEimEApSbO3I2jgPvXm0x2WiPZW0jRQusXkxul1MjaVJjGcjcyuzhAbETcEuJkW1
zQWMhasSW6dwdw2VCWR3ra343J8140k3doQjtYYCqbcLI+h9mN3ymonkhy4I4FQfHqQ6dCcizzbA
AvBZo6CeITn+TR142NqYanDAa3sz25Ei5ZnHEZUC5C8rvy2wnrGva/j/fb/rGTXn1CFtrq8D/iQQ
iMiFP7T2VjYp61oyf2uTOcNwYzVnTThrM/rw0UHOQpnEyBfzcN+ZN++dvk/VrqUEMVDE57a4sfT1
7Jcp58EKc7hZ2V/NbAsL+nso1/xeqBbHO869Pv2oSffTx3zZ196y6O5UwR2Xzvr3i6uOZt9BKWeU
yT+Uzk401v2x7VC5HASD3xmXPIZ7hy37ACJmaNgfzmJtH5fHTYhE0cW7mmGw93dCbRCOmtaV+dNC
TvcOXWWYb7PgtRy9VQVzwTk3ODOj4cdGZl9QyJr+m5uVBy0mbTiUj7F0rgUKk8E2t53p7sf8hDoq
NKdbjFpYYD9gQwAhNNkLeAc9jsmsIVGH96JjaJaejGFdjBdtdLZl9+QiuAysEUvNFqdi1rkrR7Bp
dnZoHmuI125pgZkgzj6kDJyweCwD+6BZDFfY4lLgu9NSeVS3c7k8m5iAgeNgKLrHv0LsbMm3WwEp
YY+HGrs0oktYvSUUbqlzW2gHkWy78E2yZXMK4mvcN2jLC6mLXWM51zC/lkqxXs/pS/1d2ZzLsn7k
iczp6im9zmXw2gPles0n7kL3be07n10+NKHcOXrfKeqwIkEpEK6gz2F5gn+j88syy+La6sbrjB4r
nwWrvkniTIGr7Sa4gTi2ifal1vausYGSTp09UgOaUSMB57EFSUZLbm5jxARltS9t9GADsVQBJUVX
jHBqtMS6sQS+wpFnbIeHTheLtgl2Nohne0AnY2KJD9MfpiuAq66pjbOFKq9GPUNEg9QQg6SvhrOT
9Cd0WzTkAoQB/tBUEQgx8n2Jz3greN9uMvOeok0PftxkbVFymj1M0+bqTa8Ta3rBrAnLn6svdX2X
Y103rS9TfsHO29lYJSy5wxtzww7kJkIFI4KCWsB/8ZpmKYndjnHeQ8oLOutUtCxvoa6SyD3ZhyZF
lo5gdqh3kbONYBrqDWtQYp6Yd4G83Hgse3SfM+W5b0M0JXxj6NbzL0B0C7xntVoF/kZHoRPGUNMK
mu67EUCTRQGYk7klvZk2ysq/fBir+yztF6Px2mXw0jpuIuGfa8wMOdYxi7fVQhCBNDZADmYl75N+
J+EU+CYGi457EEnRuhneKW365iwgjjOlz0BR4Wqak13y5sFBwU5jWOBSFShdNDzzIMFgETv+eWiu
M7pR0MKbmKADyZKmXw8dkvzIXiaWvjHKj9pNgJ0INo1oGUkYA8LwGGavSXJnePAJEoc6qt2GWPKt
GsM+jhwUkQCK9Ax/s3mk+Bp6F+LYq5N/snGGM4WZL2FjHwDErLD/1YxvmbnWA9DrQ2AkM9SSvfm7
LGHGjwdGiahMokWvIwIKH03KFMJXwgyx+yZobxULucJBF6i/K/EhKKa87pREIP33YrxMOdYJgxdX
7FMt3dZZ9WpLht2T3IXj+OJXf6U0PEZjfZuKh1mViKhuhSeTRTrzMsVGRKJMYOFnBJhqjJqN/09j
8CH1FYCWdZncWom40QUvrjXw9XOXCdwcfp1AvzVtFkn1Q4gaGnWvk27y4WDAwI0mbOTrUHtVAdbi
IqHiTsnO+FLxAb12xHfOQtewGINDBTyXyCcGqGG+AZqJmNuGJrLLNHIYbrXpsUR1EMkrQBMfR3xT
TbQs5i7sWMlDzQZbXFe7mg22ssNTarBwjqCuloR8Ba/xmG4pupruBjAaYyOG+yAx15YR7KvSWIkK
1TDLOflY0iyF+c4ld6ShZ8qH04SPPUi3zgBVQAB6uMWdixQHDwXwlKqHltHBjHMjxFWfGVbiCFyC
9Jm2+/Rm8RfBPGBvKW8dDitUkbTKYqBTG8EuxmefpltjRWMEn33f7qP6JZ6ttk5IMfYg5xV6+umG
xlYix0ihcMWCqneCxoWyJaFOZubId/YaNFswxovC/vSzcmEZF8eC9DHU67Gh6pPeJlfGLJriGloE
Hh6oglsNEZ9g4WMAiNWddQWdj/iM7togINRpLsv2u6oeQ+wRVfhtBN7WnWp2fq8iI5zgQdN/oAUP
9l2bvCDGGboOQgbDCOpTFB0k1xUD/ikyLylZF71PZuZOQAwJhj1XnB9+jdmqb+6d5oHUZRbpp4jn
JXXz0nklyb6foHzBkhtL3o883kfQEGtmBmny3DNjD2G2R7wBNlYTRdJEXj33/aPJ5z2ZHo40fHWQ
PIMf6R4i/wdLV5a+hyhPJ0TKneCiix8DOqsWZTe3iMMwIHGgvnQDTdaFzCkkhNeiMB/GFExVBp9o
LjJx4ReaxeX7LiCAUHeuUv9O9HhNQdSk5W3DEzFcBpcBvKe51jiGBXOWCLVEBI+HHWlvRjuwalvE
7jeanu7q2Y5NAgTN04hofEBW7jmrdgSAmOG0pReKpbHXYV0TgNBQ/9AVy1Hsw1gtJvvBw9Q527ZM
xZgQkcvKygh80Z4zvcNoWs9NOi/EsCrKvc38LpEhm+LxhgBmFPdY2FAbqmvX6Ss3OXbWpxdDoKLv
x7Ymkg/ktE1DTmxxmNSDTRnftLd6Gq+7oj2wqtqp0EUvgB9RRLsq0T78PuKsHt6Hov8yQPi7bNvl
V80+fsLOX/FKB3e1OEVcCKPasUGmAclv3LCGEee4H0NSrpgYrKav/66t/1pA/G0W/lcdL3WLbYgr
WIqIeYHxt1l4MAYizWJc7LhxHcSbsl/XCkG+j73mo04jbeW5yPzqjmBIA9XWUbgXRs/ZV1bGAspi
DO5AA3kIY52dVej4qz/8gP82Iecc88hC18nZ/j2isqMoC5ib8gNmKl8hoZSLoE0SPlzS51uRYHUl
GFycRazToFVuY64EdjOosCHiiyoG3PvfP9G/zcykrTscnR5x8L/XXFHQ904TNf4Sx5V+K6ga73S9
sp/6fkQ6MXgSRFiievWHD8KcVwG/npRlsuNFTeAYBvHv/3xSqRaJRmZkm4y1W98bIbza3h+1Y2GT
UNf6lnf2K6+tYS2WwyrSEm0xebF97AlPuCSEpoIjw3PgVK1DPcNhaxWjWmsxk0VPd3ERNbXa9NKs
0EdS3odJjDhTc4dzHhqIkVzZHJqh54wPE7BgraMBqo8J9SnnzeR8RBjDhE84l9VbifaHxNvqu6ls
WG/jvEhSSq2MMkv/sM/7vcuZ318Lextxx5LPhRnmPz+VoqOdYyrmLUXoT5jiIRiFofNha1ZzH0vq
23LM6ZmaVm7iEe5PIkAno+nJbgatrx//+9Xw/u0ZSWF5rEENw/H0uZH927cJz4JrxUHjLScwpJNv
3thUJRXVqOWTMwxc2q52lj18aCnhs661q30O0bHdT8F05qv4IrponUQdzOVuXQH8Rwi4JWecuc4F
Ld2Dq+dr6U/cyN2rNd6LHFtyjNbTWjfGHHzDtIc+jXzIBf3ysisrchODZYXyIzLUmpUoRjY8OcRa
CDEBD9UYqeBrIVKRgx6aUlPcQ5RfO+19C8onwXFRGeXKovUp0ovjLd2hOPfpQ8tqGckz30i8K+Ja
dXcoGve6v21maCYT19A7j4jfe0zeVJ8xSQkxRpf0rssPotBXxIX1w12EiWIsytWouUu77Hamf9DZ
QEZgB20nPnXFLrQP2FG4KrqC0s1YjDplO1ZqYTBy5gK/ethze7M/FuyR//tJ/tpI/vVa/f1Bzv/9
3x6kC3ZBs/g+LTGaS0T0jrEBcGhjEUtygncApg1/GKj8y7FiSVCN8zrQtjiR//k3yrGSqo/4Gw1X
H045kINHa0iHg+lGgHWaktFakMjrf/+a8/v4+0zh1Hdc27YwKf4+XFWiFcodUm+pREcOaOF01zim
8tDjtvvDFMf977/K/DXDMVwblF2TeEsPOJjQyGoVk36azPS9ZWq7DCzshXE8vf/3L/iv54N0XZ3r
wzFN1t7//Fh1so9ddrpk++UGfhYdQA1I8ng1lnm60iRJLXKo4kPvjNQMxC8vx2aE5mF6uPrTvv3T
ceX972M2UAHYwvE8Nlj8y6+fB7ed57Yzp3PklhU9tabG9hGuC9hxoi60U9xlIEgxeBRt+92oGn5/
cOxTe2XTsPm9XMmABVdHD+rUjH16eUtAwCwCQnHXxQC0+oH9ZB4AGW3JAwsw92aQvqDkTGAQsk+B
K2qyOugWn7YNlcK3QK0GcxxT/2lPYkEKIMyUYmOHzdLL6vWgF4AQsNaxuBLYRDXzAWw7Jwq5GPzg
HP9NR4ODsxsI5Y6S2hsMNsnY3eyKwKWHBHsq2Xyb/v8oO5PdxpWs677QTyDIYLCZWn1jWW5ky54Q
ttNm3/d8+m+xRvc6LzLxDwpVqARMSSQjTpyz99o6xR0HH7RUUXXFMgR/HvkH6FCRYlUPsD0zbKyB
PmYuEWLGbVfNCPsXMdd5hrcNiOYd0qvNTmYONTFOGGFnBJ0CPwn1v2BGHH2ahWK8SYVGnJ0GQ8aC
EyaHc+gGDDbHtT6fG1wUc4rsH8xVWDSBukSw3WgI1p23cUxtHTraqvW+5JzHCSUp7bm+g3ViAApE
gJfw2G4jbTkwJCiqNzMYWDCDZegNO206KIa2BklXXXNngNdYCRgxpmdjskGlXtE2JjAOJCTiZpU7
CzcKvHUVl9vI47gi5coH3DCE6S+B58uwj4KBq5iq5zwSGIqQCTi4VGfyFp5KkCfhSu+BV40Nze0m
vc/K4c7QR25RPJMfU5Sz5H88TUyWw/esc7eKU7VrpsdaBGsySggz6/ma9jkVzmOTNO8JytkyC5dV
F62Q8wYt/hfusYFbr0nbk2hOTd/sXIuVSVt2Ae9JdkUEtzRaTJopMUD8VNIx1tGoLxOsDbg0MTRD
XyTrtNpqPIKxyW0q4FjNCldAaX952+e3+d/r2fx2UZaxBdsKxeC/364AcLhIPG6OE2lICIyxWflo
DVdBLPE8jVgMi7A2r7ZWht/JEERPUVThozHqot6i257dC41e3f75U/2Q3bCX8KFcaVm2rUykQD9X
9lH5cWHm2tIPnR4TQqPBVC36tz9fRZ9FMr99939cZl6A/7FlYRebKAwLboyFph3WaoakpNLSNt4M
ph48VMLK7+1RekdLaA4sJiY1Ik38D9cOjb8Ien7fVwyJBkxJ1xaGsOwfq+7YK5W3HfdBh6DBmRIr
EbFNNW21phIvf/7ihjL+4xdm43QN/okrKntWpv3jq2PsGlM0ct5SzHrscFpPwSWpICTyNtM21GLG
X+3OJGwOb21509bHwlCvHHP2FotmOsJk8HYNIBRyHYwIjh7SST/dzTmYfjZsC4fYRAhiVgzMDs5M
Dg/SCzBYTYz6gbuLGyfEr50fm/BMitGNjgWqgArv04fS81VggoYMjYM1QxwZpgN/Gc3HHFV9HTDR
hAldMh3gjadB8qVrt33tbkg5o7PjAjGBSUTnJEYgKUw6sh7kBOxjctacI8ph9Gwa1yAg6BGMgmt9
x7QfmwQDSycupce0iWm1m7C/eg85w/peykUjNmVZ7Wu6nKUIllaOtiCfeXFQb49ecrFQrcAjWNj6
wWMCOGKt1thg/IyODmDUCHxphF2GXpOPhsYAMWMOHAevs1/cUEf4qMeS+FOJXyOZzbwF/NELBzhB
qzehYR2MOmrRjKMy1I2QjLwl+mxd7HU8ibrQ1x2DXyg80HnrRUKGfZWJVVY7O4nJJULwXgR7oY5h
/uXQp07Bqvn03SvA2MOx8N/15KLD0Gys9z5u8GS8wNEu+9vEKrm1kt4zcxV5sUgXKK3+OOgPQ/Nd
yIsT9TRmYwDi+qag4lPjIkP/YkafM2g6Zrrt4hywMyx6jCVqhCbSwpwzBzXeOSkgWvJQHMLJWnRY
MsQXh3vD9+Fc9NeM8bXS1hIMljfQdLYZKprrzBm2gBiAT7+PwCjUR0ei5ojKojVOWcoGImjLzZ3h
dcTvWuoPgX8N3dtGIFsqsS5i8qM1C3jze0rPktvqjNAIh88yu4+rYE4Lg0n1ZtgSyoFBPOka7QTt
SoDjqJ1+JcFX5r+bPU9YzP65UWpHv9GKavYEfL5EWQi+soMatRneR+fiDeeSbl7V4R0cWcIxuyk+
AT2YpTbe0fYHtUiBkX0ZOG68mVP50YiXxNqjIy6s+7C7U3A1YmuBNYBcRFSHN6lXsg18hAhGxk8d
bXH2WOuvA9tGYAPNeJfWxWW2kiLvYA+a4DVGDdzfYsUUTovgAjJWIdUF0tvBLu4EjSq4NzAtdDC0
mzZfRd2zTd/deUywn+KudOhNm+FtWr9VxQV7X2Xx5/BmzD6bWhUkAFHd01d3Ugzp5HPk32O5NdSJ
iC2Byz4cdwNvel19eD2jEBhD34F/ygPGGCjhQPFF2O39c1o9awrZUyQhWeOnnltn3C2TLmNyHSfB
+k86MjFvMcNzRw383zy46zp/x2EWOVtJCQqb3SaKx0g8Jpz0MNxjjhYtUrd28jiybSc4bvr+pc1z
wj3v8K4urbZb5H236uShTtcx65QbeJwLQe0RHpKcjLbcT+WDg3esd28LCohySNcFfmDrirskYz8o
edMytaeDD0z3KQTu4mHVQ+Yxmhl8vA/TeAtQkBs5FnyGB3MqK0Kqqhl3vXEwwtsazHWXcBSDAMbc
PUlRzVXbUn7kKA88zVoYBSjSDGaNgTVqHlI+1mIl1IcpT/bsFo5WzOkT0BKNOvM23YiclKGChr32
QqylYm/Gn6TqN4El0A6ea5qp+LjoW2zG9jtmXhfMsR8sjF5KAstrVE+sIPCfvZu4+fZ4blpCr4vp
2UdAOPvU49vGP0ryiBKMcjIjyWpDQopwTjZ/I8dCrr0LaycZC1QvqY3T6M4lFL7B04gHmH7xuXSu
kmkAxaevEYOttTRLuxsPx7rUdO7lLtTNfVifY4xxHSr0tnYPCqG8q69tg2BgXlcEID1xk9prF31L
AjFLxHe414vhcRhOUDpAxzE9sJdWd4aPAAGPZReGMNzNhQ5+v86xLMBoRDS6LzosSyEuLWZcZjWt
m67ZdQIXNBlfQ2giJ1jVcPTD9sHA9hWJQ5R8IK5c4fP5Mhm8dcH91PenScCTJs2xnb2IGGHNmYYt
nG3kftR4ZagO6UIjnmRQ7GoX3TIuLcKmgArUZoDj2VeeeCMYF2h5FoP5VAG5rhgMBRpWpI6HmHdm
0r/JxLytJPSzgfl3yTtXqFvRQKQ10E9hV9aD+CAnDBM6J50SO29MkCSmkrBKnvQh3faq3pN0nPPX
qWpuuA2io92N1c03nmvaIjaqJqO5bWe9zzvAbjxoZkbdnkOHnmMubkyLMB5/P9IjzAnGc/l3biQf
DUbbcnJt/kP3gym9tpnSD7tjbkr+Zc1DjduVtV7233I4+uozHMjUutc9zgQ7B6GHCkg+NzYSXpvJ
Do8pM690DJSoW9Fc++lRcMxAZ2Smu74OFybqo6GJVq72mTVXvQGkAJ6Kc1JH0R1132KQZEjhjmEX
QiCTIFizPtycMdlZmwuDkUgkRk4Oe+Wo/dL0TWvg936Ia3KwQnzD94RBT9PWKp5j/U7xxkoLNeJB
m8ui8mkQLzaays4/qRHxXjLdef4vj81eqhrYEdI7rz5LkgI1ok46YE+Cjprekj3AamHA72apj3ux
86cH32QfQ7/cvjRWvbJo9uOxZjAsz6McLz3cavE2+k81CTyF1ZxthiCFMe396E0vih17Opo/0IWu
DjCxa78DnZXLqfB5FmZ8MLz4tss5z3lZ+xVB3mkKuVSZuSxdwFHdk6Z75zblDJMhSIJpj90UJG+L
0kbBIImAVfabSpxHEG8J42/wFyAY07NZo7vcR6wbZYiaWgO7gcMTrYz3juEOesM3MeUVM1LrtUFU
7YQM50g+Z5RGIIe76nF2xsy2X8jvZJPfBPgxWXZN/9Ut7sHurHsD4jSsjIBZTJCwaHjvvcZgzoQq
Wof7xr8kOQwGlhUOg7tUf7KzCvJcvojgulQZA64KyHunbYscvyh7WFxT/8UvoX1SzJMbQDCFvY2N
HZpFz7sO5odMbqucQ3HPhqTP4ohVQBUezwJH8FWZ/qQ6bMYcwgCCb/EsIfpchslVH/dm8DHT+4Bx
Hka5NFVHKOVWatceEXzAOVun2RvnlIMmDJRs1WDbKKh18WHtkQB3SMvNscS0R2gPYiiUyJO/jPAh
gbyyKXvJZEZ/11GjhtNKJQeXc/I44olnhJQiKLQGIsKRbfvEFqBHGctl1LGmaGfT+ewZfIc4bAwU
H8OKFi+Ooxy1IfqtDm/eqx++htq3xqQ1Sl9G9y4rz6r58qpL6J/b+Y1iP9RrJlRoEUjXg6322bm7
2j3JCTUnPkE7X2Zolx3ogGI4RuE3c5lS3+Xl0RtK3qjdyMKuyCMHfxdS/qB31th2ogDf9M6LvFWH
HTVu1TuuMKLqvyROaPzicuMZ2ZZ4LjjIGL8HfyvHL1Tdh6nJ7iMfxLce9c963iPXZ7SGwgkhHCof
NsGVX20BJTJznoBo/ZqKrRX3u9FvjgZ75SxyqTE2xrOPxoiPJO5UKRoZZBvBrza5pMkTE0SvmLMI
z+GAXl890387ZGXyHFNnuDNwqMMBb73442NUXrLqMWju4/htNHLimqdVIih6lbdGJzvha2XuBvmY
xgCjUF28peO0YchFIW2s2hmJb/C38vcihSyYiFXBgkMfmZADUME05EMtL5BJzhby8Iq2GFk92IEe
NCWkiQonrWrBr2L8CoP+qCf1Ial3otvCsZTuvdcTPzPtdMLKq9E5WVRnIsCEn9R3cZDxVR8GMtNS
muRi+EyckxG+NwGPWftEVBz+g/dOvNdBsS5bvP3QLaQVPEycypoSEZfuovh9UM5bTyisJrjVyJMf
dMVasI6Nc1Qg61vm6PROrAID87h6rcNTczcYQytFM/tMAruygYLjfnyPiyfpLDSSr+QSxJNtIFSG
9kRGAouHApROt81aJB9B+Vzbv/DdhLgS1SI2Dm5/Ila29B4BXvj6eoiaZWodw5kJf4x4Kotp2yMb
xXCpElQvV2EdDeS63nsiDll8xPDFKxR05OfVL621b5rrZD8QioO/Y05FQl0v89cQxKp4dbpLXZ4B
RBX2x5g9JvGdAtPLwsZaqD0DrWPnVO1Nnp4N88nS0c3veTUwX6AV8OLN3CibDFzMR6fcms5OYNJL
h1Vivga8I+IJy3IPvbQgMuohtD+qcVcjtPHdDaG34IaF3DdzKhjxS7Sg0PpQpwd4wKEAJy8E2iTq
miCrq+z7ESGZsfHoKBqkVc/UCBCiPEPFqJZ9/SyrZRnuCjiEhH333otsN155Qowi+3OMmHY61zQT
U4ztYtHD4ra+DPmaJOgWyDcDcfzFky1pBktkAyxlDZ0rI1tCIiHnmGPO4wBYFAZAzSH/ViPzM1tm
5h1Q0/yJSyJALMYbHaN/iciX8NOC51sxeyaTYGVmpPlBvbt1YJizwA63OFDxkKDRnpoTkjyP7Xx2
GSDym7akxPUmoUkvrbGla5YhpejR9H0HIcni7/Qdbyr0h477SnsJLctr4+39lDISgNemQdoQbWTL
pnRTx89Wc1ud7eKWF2ksjjX7ebXXDK6wDGrKlENc7zmFS43Yth0LtPYSAWrOtV9ev1LTyavexPjK
GY9jUSuPqJGt4RHFgKdOXby1UX/H+xqZznRfCyQEHyjb2dSHt3561OWTDPczHzc7FMnbBLoMU9JX
y5NEYAkkHDBeRHXq3Su16ejsEAEU3X0d7R19hlCzHxKswOlu7eFFCa7xbPDZjVQdUnHwB02/Qto1
bb34xe8ueTIPLA8GZPcueSYTJQnYiLdttRjVI+kTRYPi6ji1z9UsO1s7Ocqx/ymquVOgyfrlhD0e
/7m0UCFdXTI6vKNJ5I25LqHWLxUGdkJng3RpxhPdTLJA4ba+8IL3KDKJ9vathdWCY5+dA/cEnhDQ
nOJwDY6WfrWxxzPAiTeR8+SXj064Rgkh9G0xAo9ZaWh9sr0w7olSwNQCrxL6wsY2UEXisr9pL+bc
Rl+NITlG8dYgbkmPsTiQdW7dpz3ZqbSSEuDPxsIBO8KqkgBOGBYx5VpXnJCCAizr0oNHmztZIcij
ohurHYEKyjmhSh3ZCdPprppPdvGLA8YNnsQwPIppw+GpMBZ9f5PiSKF7H0K8TC5eXq6U/uDmS0oz
C+xZ0twb2SZUmIiOPlgkbZ/19AD8Q23+oreod+8aWpXG/Wjkc5Qt3PpA0Zq7r0P+P6++kSAOIdeV
20VABUeL7qiTDZiGwK8hrj3b0aXqKEg4Y94hqChNAnEgjHM86IYDazljzbkUFdo953zHui3KS57d
Sv9OS04eNjg3/pVQYtO9isCjFvNh4SYTp1I7U6AH4ZfpbdzkFPk02/e+9gSXo7Gipd7Tn/SPkbOK
cB81/QueDUxOS5Z6dDLkULXd2mpn+vVEdI2stVWpXjpOdOOKKAC0Or7J+8+AdBEyEIjB6/QHOnT0
+tJql/L6cmuj4EuUj8xT6vSZwAhnnHWkNWluCLNj2Kgr3gBKi55+tMV/eDjKZu+0S7/lZL8NeqDA
xQ3WFeDHhC1zgkS1tSkI+6DKw8qabkvvRfk8Stg08UNsHHTn4ujrGwkhg9OyiUbxxiC887OSp1yM
NOQXxMBVrz1Q5JumPmMVJEEUfkmfHAZniyWlokuJzinZ9/VqqJ6z5JeLb55DwYBdex24e/ZxZh4L
YK/WeG+aTwwysvFKRak7+EmvKPlIe3b7rZC70L0MkPGMo+rfIQxZuU6OKhKTeMEkhgUrjW97zpao
qyzjyXKfxhzowx7Td6e96eZRhRczf2TnSMNtxBdi76hu3e5DTrCbIAu120K7q8M7Vd6XBZo56sr1
gH+KWq1aVBRFdrsI2scQrodj7SNkSvUitW/tal/Yt45L+98+ZOlVxWudHQw0Ju1J8HnO1gE92Io7
+IAUZWa8V2zjE7JSlNQEylFmD+7ZtD6biJX77BCz4qBJRDdnIrNcDTP8MP2o3OceXyRpC+nG42Bh
XrvhEeumMdyPCWSxrQMzAw2SDqaDCLfszVHLmlZks+Hmm+VJizk09585nS1q7+EjSY/J+Kpn70X4
KxzfqMTxzeXzw4vrcV+RJpi2X1ihCnPriZ1ek4DD6qTWY7U3y5d+XArjI2UkE2E5q5+xxqE0yq1d
5BxQmM5QOG876Zgk6F6Oa7S+SFoqJm0dpx3rzfPJh1vK6ar0Rw9Wjs77sg3JGUTqHugfHmY1a0ES
ANMhNeyxvQzaG3kH4Pn5RG5xra1DZz3YSB2DT0yZs1NewirZVPrJNtZkqXvWHvvAhPVE2yv+tT1N
cmkMG44i1UcVwEXbmIofeAn9c7oDWgrIucVLAQhK9I+NekjtNfQqbG2AJtZu/t5hCnB3Y0pv+y1w
MQJdGvtU6dfcujXqk6CBD7k59J941ImjNlhlMqxlWfaQqrUYYA3OyXhhcdO127x8lnMoIc+C7r/V
M1X+1NP3SfJlk0raFpsBLaGbQp/TzZ3L82/VywwVY15tqhzVarGZePYSC4HnwvJQnt71Yt9zEXva
J4hD3P4Vv2Y6XGJ3bXbPvjpk9kcrLnI42Pl738RL3+0ZyKFt23TDncnIUISX3PpmPaBslx1tJfAz
42PL2doWd5ZFaXEVXblXQ7/yIF9n1MxEnQ8XQzsa7pwysNBe/J6KZOfrl7r5SP3HgMqfgLAyfYxT
8LLPDYj8Ya0QfrhkgEqiOwmKVhJEIg9mfWL1h7xAG8crLjVn8/FRs7aI1Xxz25CrkNOAbG7q/gHM
m9sfTOIYp+sERiY3163B2R1nXWGBYdk2impinonwLOH3uJEcRLo9fe/OeM0jwPQQ7CMU/2sPLm+2
LOtFyaHY4I6UakfjbrZ21cAVYDQ4NklTcGwPNRPSqEM0+5VEDzgWkRgwAG6bW2/CdrQtrJ0hNlGy
85rDMFym+AzqLgFLVkQnv/g0p20qJkRtH+3wrTMZF+Wi0I9F+cT5Y6KT2aDhxwY3d/d2MDwSANzh
IbWWLjZSY5MOawsvbHnrkpRYeJyu74hOYV/s1alp0G4RenHsk3uMog1DaOitOI4Exa9RPTiYtSJS
3XH9LYcYLMYCK1rcrzU6EEV+14T7AEIGw0RGqhpiBp4rzin1JsSXQTpOgG38trNWTE5uQgHndW+3
J1+yA208f2uhAgPsOpz5SjYIPDp8VX2N1K8wZQtZtmKpdwdHf639+757n0ZElRz0k3adl/dpus7h
rA3Fd4Sg3NYgGZSLnuYyBK/olXMDB+EJs1dwqPOz0559f5+jkBccn02Cj5a0YGX2nNNhnbU+Nngd
6O2mSVYKi3n8UvLwo7S1DpWD34V4rk3UrWhxTLV548OA5QRKBZTuRbHB9x2QstePhJrBi4OJ9FYq
mMj7tHpyeRY952b+tRrsGOiNaToX+m3bvvT+8AjgHUvlSpZP8IWIZcc09Tw73mnuyafG2rNlzkhh
jVEXgntqOx7RO1r+QbhB3MTN8MVO1gdlbTX1NeGi43H3b/xkDzotGw8WomoMLtmBWX5Ffrz9geRa
o9tLljplKjR5dPUUPCuXCAgyAnp1LwmI1spr458L+ME65tctaDHlkG68NfNDI3cZ88acp5FsIdQG
MNBxC0EJmK0l7ZsJvT1LLgjR4w6duvUd5jmFKeeFraYdTbNcZMbecG4rfavo9vVrkd3RminYIlvW
pEweUGZVtXyN0HkIZGgeTo6CbfwCyDXNt75Ua2PiqHwX+vcBvWjizfLgEEMn01ieARLQrHT63Wxu
wO3h1Mc8BGk0RxXtFLOOxAZJhmMB1gWQx0He+OqxJWjULvAFrGZoJ92WPnpMGHj19D4z7d5Jvlhf
7eF2QDdR+peM4Mccr2EpDqnHysB+AuHJZ+aV+SWdgXbpBt9Cv3jTyRTXmIhiu8PW4gRLH31ZHgYr
3W+heD624aPe2myOnEmiL3PUUD10p4AORJU5m97rj3ZJ7OCtJDS5/LZBCY6XUd5V/gOdm5uofOZh
Fc673+7VfDCH98pZ1/9oOMJWVlHMQISFbqEir8/CeBD8r7bxSbFO9lrNsjfdgRolGC4L33y6aR6m
INldvFDe9uG1KW8jZMDNY6wj9v9u7IeGIDWH2Un/PlhftD/+t10xTAdjzX7hrQKL2CwyaUT+5Fe3
Sf2rdN950UeU8Lrnw9szGaVe6ALJiYtl6wKUgHwiAYD84HD8KqIPz6z3bE2RY5MBoti36ezchRy2
Cyxs+he1wiqkL5iRFghz+AZYLvkNkJNWsXmno3CENr9VHeTKtHbvbWk95uNOWMEpzs1N0ex7A3xs
wh4g/BpzDpVI6KbdJTV79qOC+/OZejoUxKIDDYyQ5WO0PByRleGmRz3wSXMyego+ax6pOjUs/DzP
S22hdF+Q2VFaJFUnfdydHa3D/zvqbr6vus46tJwRUCAwH0adfia9fk1nU/KQmQREZwxVFD1xuUA8
SmeKw7ldll9EtbR72FRsQA3CTNjnJgmwgKzJWHiyw44RfDguh0ia7Du5fe7KZj1Y48ks6HBmd7Wx
EcFFY7iWZTMQeuG4yUpxGrdDaysSxgrqO0k+A2dpYvJJI0yBwInJsMfgl3visXdb2kYNftuEJhfU
o6VVE7mhzcIgbKgfg30YWef0yj3I1uEtEZC0YFpqrVoRFNDS4PJ1GoXMjxnqqhFxLlEqCd/ScV48
oC0qcvFxfYZaveWZXKWTtoGWfwMCgYMzaqx8nUv10YSUPv7JRlbvyGbbeM8MybLF/4OOiP/cRtyq
K1IQId6qVXc/1e+utnX/Jvv+XS2IDlIKSzdhcZnS+SGTS7tuKm1RYji0Yv58pDvn2k9qxP5ZdAyr
iYBCX8+3eaHJv2CMfhfomRLxLjIiIdBayx8ymrKvqkCNGTepLxDmRU3krCNkQi+lTwqIkQfVQ1HD
0PmziGX+Pv8W73BV2qXIV2wD5cAPBUuLYByCXgFpWyhGM6AYkHHUCVEbmgxnYgvlwJ+vaIjfVTNc
05LKtC2X7Ev1Q6TDCo44Hk0rye04Uq1pX5DZKgJgC7ZzoN0GyUBt49D7bJJga0Xjs+Xfu0n36lsU
NErTT1KUS9OXa2/o0Mj4v6ShQF7Cn854Ofq2ue+U81CEHS5kXm7THOmFAzeVlQ3FtPyomd/EdX47
kKzstwlJmjaOJJPkT0QhfrHKtJlhnC4y1XyGAXuy324Cooocm9yobGKR6kB2MBrTOGrpIGy1VHua
BeBVz39X/UDSLmWDP5c3D03OEKq7Ni0bcepZH1lM3YIdarLCLVhzC5QikavTEH4GnMP4JXCGBxwm
k209mM8yRPRhEXKZnCECb4xp5lzb56xo7tLmxDJZ+R4cmWiHaWBbd/2uZVKYmyYBA2O8tgEjTBGE
rthgB2xPnTE8Qkt+qWvYk5OL5XIkVoLzZDO1B9uKVqKOfzklYqSuo2BI3GlTiuSUYj8sCU+PVY5F
HHuvohiGu1dXX56RLBNWGgOIWcdg3HPPEeRigwwqW0DZqZ8Vih1DJID61nH5HJT2hzdxwEvipcUJ
aGS4mXrbQtfeTD3akq72FKBu8mKmMT167t49VtXVaz9shlsIujfCv801RDVw/kBeTAg7PExeFnGq
hHCtrTh+bDltYYcJvpPUOmDhWOjE0vfBp3Ao3dwtwWnHECd0QXqVlr9MUfwZJhWDlm2ulYde//TQ
MHm12BpZeK9RXRd2t6rcXcO9buuvkTzofjYo0puuwBLpw3ZC4FhLg6G6hcT3mgL7llm7UMXFb176
2KZWp8FgAVWkPeO29mtrI+kogDMnDF4yo7iirTmUPGQuutk4hY6oXf/8zv3tjZv//R86NTwZk1+n
rC0Zbkb0YMLakNHNcO7Pl9FnmePP1cTQdTTdEjX5bzaEDlO8LPDtLG1dtRUmGKdeRtXIAViGIfVZ
zIhdw5sB114z96M1d+OawA+uZI/6VDQNHZo/f6TfjRGmZEik1CwGVHg2/v3N22hosE+ig2Vf96N1
0kbJq6kwXHcJRuPOt6kQMugWhygyq7tgfuz//AH+QyNoSmxEwO1YXiUC+39/gsxPjapNOxthhsOh
vBto5gRmVB1Har4nHZDLlrO5extns/nAmHmysdGuW0vXGA4a/cJM7QF5mNuv61gvb/PRit6d0ecW
jl50Z46i5dlr4hFk7qhw2I1FV9+oznT2BYC/1Z+/zn89ScqwbUuARcC99YOYNmn5ZCBnBeWmhnqV
Tx3GQJ8J+J+v8h+aUlMq6QhEJ6YhHOvHj2Y7RWS4I0g/CyYSgmZbXgYO6Vs3zEFnpNKBBd4kq7Ix
Yfu4yOiGqGrPpazU/Z8/yX/tj3AhTOVASkPH/+P71pMEYFnzQZzJTO77MmnJOU3xpVnCA04Mx/7P
1zPmze/nK/TPC/54VQechY4bT/YyZoXitiu1SUxS6xLQE7fCI1Y+TTmnipJ5gI3eFa2IwCOSwuhs
Z81lRkIjZ3zgR0XhAEcqanrylUZERz3n8NWiWUah3sxiufwI/lR7Ls1J/8u3+N3dhyPKMExiKEyW
AeH80EN3HdEkvQQGVmtJj2wuKNWtUUTiDHwwfpWVZzo0B6ncmQNpPppEOWAAHkNjHyZxx8sq6Gwl
bu+8kqDLUVhXSYlzCSPZX9wh/3V/HZNKz5w1w4Y5rx//WBk7ry1Bx1JWjVXP+ERgf1cB02FVuck2
j6T1l1/mP+pL6TgOz7ZuS9P8aeLT4slSTUrtEyVqXCc6872w8eKVKaNxIzO6e0ko8qWSVbT985P1
+ze1AGFS3FLvWby4P+rLDmiKq5u2A+8utjbewAm2b/SPSEi1C4Pu889Xm1/Qfz/G89UsNPG6FIol
/9+/awDEOiwLroZ+2SUxcJqIy0jFIuE3+duu8/uaBLzRNKmdXcPGcjm/Uv+4h15XdU5YtM6yKjyH
dmmEqxU2CtO3GeneTHpD44SozlKN4iHOoHx3jcUtNiE54MGJ1+6ITbuwzfj5//tHMFgn573QEixm
P1YxADZUHAMfrKshP3XSrWF8ZMUGkab6i8Hn97vrSH4BHiygn9h8ftTxtl5VuFNZl22oY8tCyZDJ
WDH7Uar0JLRK/k31r367w7bpCldwLZZnHqwfC1XU2L0OFdBaDV0V0tIggkOUtXMqpMpW6JWbRRm5
4SofYwJaxgQivSsqY1dTj2K/p4Z6j4OBQIeigMo1BQzg9diR9Dhg3l6moi6eR8safnmqEcScS21t
Dz0jM8JhrRMQEObmFZpb3PFUZI1rNXfNaMuD3nQG3WNKWEdQRAaMD9eEJvQnUJjtKx05F19NXu8d
n6aVGUf6ttQYTKaxEe+Jk4rWZEvpa0dX0doAJ10waoFXRr4KA82ORTWyG1q+UxOh7ShNfl6Urywd
UFASSGFAcd2XvJpAqFuZ/+xoRvHM+Se6QAUoNyrrJ/5MVRX1KdQRQGmlru1kOrSHifs3bF3XmQHi
qhoEXUPPQZA3ejYI73E8W2XZbBGcR8E2qqwRFIdws02XFcM19mW99SPaUgmyQmA3hmcehqyKkA9M
pO1y1IIWp9sYTzfxAP6u7soAzL0Rp8HeHCf/NvECRvKcbmNghJG6VsOnDIxqh+AtBNxsVLRRkWdV
Bh2LPrPTnRpHqJp+HddPTe/5yY2wDTK4Sp2pYWrMPqd8ANQytKma8AgT78twldi4vHPFTaLRnyi7
kFkZOkwoh7UYyC3wJZ5w2ub+RNxUVMaHMpIp2sBwXDcAOAnoivstELF2VxqB81AlQC1zHxSJcga1
r50RdlzjEj6X+LMAQLNgXlaYHPD/p7+KpBVvnhHBI9ds8PFJHvXwgQK1sQci7BaB1DngxDNpuZia
9o5AKojFvQ9ua8wqxCDkbNEoHzQLX0TpXfwkoQvS8zM0tKb0vMGgaTovBqBwexFNgV5utNr1XtIo
NB7DIbf/spr/72D+rwWW14+Cct61bF4z9WPjyrockGEfypXKG/9eJMDR/DCvd/BWIpjrtLy7KOes
MiB/81wmW9KsIFnnSWts2qy1o8UYaB2U1qJflrE0t+7g5NcpbNUhN5ro2TaC7EWFifWV5XkCMcoU
MBTHHvTOomF7eSioQRfCFMPBdOPmwW5yAgVGaJ/zoa5/cMfOOUL8nh7iggCqGnoUOz5P0WDb48HJ
y+ISBHl7m7QNNuVCVedGL/0vztuTtzQsm1mGk5UMs2Uqto7WADynVVHc123hIkNKsl/eWKV/cUz9
1oOBiIvM9/8oO48tx5Usy/5KrjdHFrToVZkDEgA16U4X4e4TLBcREAZl0MDX92ZUdldFZK2XVW8W
zxVJAGbX7j1nHxsnF8xKVtNfdxKj9Azo7wC62igqrrQa9GsUz/PVsmuEzI0rTsqkKF9/vkvo/2Sg
unF4uZpU1J6rqepv+1dLeDIgmtgO0qXAPdZJwCYrdZ7MryKWzb02eqgODbVPyb9oDPoOXd9VvpuI
p3mUuCXSOLKCvilu9F5vkR9W02MbtKMpJ6RrGptzly35vVYbNVYR0sN09MJpWhz+/G380w7kWDiv
TMzwXBz88L+9C6WwOmTh3JC6HSknG/TeRhK+w1qZXmZZaf/bDe/nn3Nc9XaqosHz25+ra+nU5bJo
gdlVGxnl6X600ymguUb8uKYEf/7mfnbffn3ceHeaq5GVR2lr2L/tr/kNxU4rSmeYOA1vsmtg1owy
bl6GhWGQYkfZhystELfVFI3wdhXGS87Ujeg+52XoWc5LfVdmXvNpeSXzrVJQmiS6nVloZlUdJT+k
FzF4znWUI/MxYxR2OBsQ05qmgFE1oKiwqR0RQ0dqKLQi/Vga8m2TbMxRmuDBAnVF9ixZuoEeuwXY
eMxYpAZXhQGOcxmeprHzntGLdmL955/Nz9rit88GjjSLkKs6N7/hb0+NZ6ky7Sh4g65IojPpaspn
VYJZDwpueHS3hI/rNFfwxuDGyCo9+jRiSzv/+av49fZzTbzWpmlZ+Mlt0zRwO/766Cqq7GO34aAW
W+gtlEWGxVx1G9FEtPKVdPoXReevNec//7nfqp86aaaeDAkVWVvhXLVCRfxYROnrn7+p/+6vWB51
os0J1HSt306fhCh4jlRwTyiVi1IW2hMwnM75Fzf3b3z2/3gzDnZ8jMEU0v/kmpxy1x0GAQa9dvNh
qzjpBysOsKwChM9YRXJb1DxV/PUz4xN6CxYOXBkrxaZJHQeHEvTunAXsX2xx/80VtcwbXgO4P3yY
3xkBWqyRqSEHtImESD/ZORasVVZlGsduIjcxxHjOv1j+b0eg/7yRf34OfM7sqaYKN990f/u4J2ds
o6a2+ItsfhCOsjf6MSOB1KJGgeVGQe70lt+5sfgXa+dv/Q6Xi0tHxQQ3A9USrIj32+2U9vNQogDE
to08GoF70qg4TDp4sHu1z236YxF2kzSxmLtnUaE8jZNKjCkxzu22cgh6/PP77lY8/NcP4vZyXJvy
3nRw0mj6b6tdIfDUiAYAn4gBtw5ZMdQrC5yKCeJqXvbcQfLSQBy5jGOPHKPNI7STf/4SfnIZfn0N
rmpatm5pnJJdQ/3tBDlmipXGUvGCMnKxKnh7JeWqkxeNKrAA6qjeL2LaiLlH9OuQeE2eN8jfyCGc
6Kfpvwq8FClZDlsRfVmdgYclMYOkCBRkgLlt+1DjAyfSlZMCkRwMh4eK6MeCzPFl7YA8YDvb/XxP
//Y5/Z/4e3X3H6++/fu/8+/Pqp6bNE663/7591P62VRt9aP799uP/f9v+/WH/n6pv5cPXfP9e3d6
r3//zl9+kN//j7/vv3fvv/wDr2Xazff992a+fm/7vPv5R3ilt+/8n37xL99//pbHuf7+tz8+q544
a34bpWT5xz++tPv62x+ayXr7b//19//ji+f3gp97QMr8Lvv0+z/9zPf3tvvbH7r+V9gjtkcKA9sH
lCEu9vj99hXN/qvLysQtQOPC8HhG//hLWTVd8rc/TO+vtmowqDO5Q7hP/vhLW/U/v+D8ldqNsAnT
urUELMf94/+9sl+u0X9es7+UfXFXpTjB//YHcIRfy0Kc5KZ9GwmC8uCgy4zut25WvQCZGJqarG5R
40WNmnIXR3IzZZlNjo36yKrkQbfRRwA5DTKRXD8X9ujHRAEnosPuoY1KmLsciABlFls7Nx9TASJp
7IeXZiaYqbIBY6fT4m57BkysrUC9WsNdJdPcHUoFjb1aEjqWu3Z10fn9q2WA7L8Ulrp3F2PDQpE+
amJBxCU9PcjNHH8OnrydIRdi2euh2oUOVeVOTuMxz3kFzTweLGUY0AggFCilsQTlbMBxnoixzG1S
oEDS4qUR44OjnpdCqpvUhCPPPBB1NDLSPtoXs/e9KyaMplKidwG10OKQmRo4EKlLvh3ekVyNn0FC
3Jt59hy3eIvSnIatDm6ukbGKMp3D06TRuNEZyg98d2AJ2MWdaflVd/NouFF+SmuJ6teS/hjPhD7O
U7SaFO3BctAliu6VaNKvXJ1/xEb12UOvkKI+RR5KpAohU1EhAOmufYHWJpkO0quenKGQSKbc5zir
nmqyTT2n/zQ6iuc5wYGfdxbKJLpFtQgHdb7TZ063KcCKVYYjM005d+IvlyTcQE/7nDr3WoyIHrVz
I6HHpVNqsG6neGBBbUQa2ldgVzYDkIlcCdfsL7o5P/UAKMf6uVPg9vV5dBnc6rGxXXyBzms2Y/Kz
JAzLKorpBQxl0OeVvrJL5Q1yPCa6on6o0U+iF8CYkBJSttTmd6vS7JNUFMzsyYNIci9sZxR+Hmdb
QukVWhoF8qnens216LtNAevAL6J8xjcmOFaU9qaR5C97XNdR2rfpl0T5m5oKgWEeAJEexbmD/Ewq
/aO1zN2z2XSvCwx1uhX3ROUhocEJsyhgSm5KqaEbVrkORxXKz43ah5SL9LjFWYqDKPEkxbFX+t0w
af5skkPYAEVF/I3Rp67bp1wyXMysLg2HePyMUq/dxxLvaI4UKYk9+iZ9DUmUni1uM50mN5oOfGZa
UftGiiDELnkjEhPh3CAPtFKiFj3SiKK6QisCdkyCu6MtjT0rl2E/FUeTwzypwZj0XFo0KADdNzej
dxkpM2IOgqvLsvNCm5YGlb19jRr8y01EesfUkVgrxFMxx/UmLWh0TW58Kbue1x9bzAGh+4dWUSvr
Qt3Zyxjtywh9kWPfZ0aqbBJcU26FQGLMGnIiZ4wMyCLmBY571hj1xhDmS1tP4FJHrqtMfbpXDTdE
go7jZNREepnEdtp8S6D2OH1SbGmWHXtBpirEtXX1qwRRTFdIbvMU3LAR92EbD1jPcxUEDfJSJ5me
SJ/5GrwaB6nXMrZ0Z54Ed0T2wBEmFdG766AJQHU54RpAC9T2eIf19zJxMYTXqEbqKb+oOoIwQzHw
1ujONo8bHaINgiV8cc0tHM5q6CIVL0AsoGD0ugWRxmI5RRCiiZngRScj1qH96B38TUA7xj2d3ndt
bCfm0+RAENG1WWht+x1tpnWfJdc5h3OeKgCGh1ZOGw63iQ+fnLVMxwPi5rcQx87Mx6BL0Pvq5Z22
AD8dlOFiLJO7no3O3dgO6jdOJziKGau0wtyaHn5Phl/BZJAN7TUnafdEVbKImvO8BxlJmhjepSwO
qMxwTcc6H3+KpLzruWUlZNuNjZCSMtLAY1XYq5ZTOumfCPAq4KpN6THin+SZAQ94xRk4lEZOzaR1
BWZ7AO4KS0jmlu4ZtHmpjPMxicqzGN9UQNe+RP5T0+Baq464L7RU34HzIV48wcZZG+5VzASZ0YEV
aCK8YT8zufIjA7xWp6r7qiT6ceCPcWZNMSYxbcHlb6rpayZbSM3ePeLEmf+5HWFlbWtLfBqLeSxu
5rtUT0y/pNWXtC33dEU0q1qUxDPce/FVzzKU2yqruUFKg3SGveI231r8epmpHacuV/y2B+1DNB9w
2nRcL/nNzVTCiy6jMO4zSMoLUruyukWKbw1tQZCMr5j9NeZS+Zwr0R57q5xT5rppBLlBHKqx3V/m
NjvqU3ScFgAljYkyz66W5lzjiWLmLH231gT5InIv+e84utWucipJQnN2SVT3lJkY/FLS4dKcHO0E
LCe/fRXX2OCZSF/cqtiRBIBZmAHuxokcXC6ls7Em7aua8VypozEjLeBeKhdb+KrDqVNNkHu1fYZq
AsViRuRtTQ8L8TdOmQR4dtGrPawGQRSuEDm72/Rxwxw1kbP4UzwaLBpDmBZgR0YrRf3SBzpwRL+x
EeHPubmmUA+YZzPk67GBlUuZb806fWzBWWlQslYl3TPsugJ4ho1KNknN7+XNHZd18Hp56jDtNu/L
AgxKMdONiO33uNPAvpO8VHdksUadkjM2HDaDAf4hylWxoY9d+VhJ1qg7UL81lNKRQ8fdmOOz3bry
0IzfTL017xdYHSxAq1ryt/KBDm9u8qyaNmYVTcXRstglHk5uX1I4UhC+jNsSYkVpWbk+xIkiSGoI
fGmBXoQwwMUn3PBm1DQhQA/gYadu+aHPAPVbPNO40aFqeCurYxHKOKWSqicQpfZ2IOw2ZtSkofAg
DvAAhbLy2xRfYO2RGi0w8rkaUo64wnhZdO7eVXUJyFN7bMiMS3VgEnEBczlCQjPkUXN2hukxsnHT
895vsr24WtvoO6UVapn31dM0Bf1BwLXWpB9drr5VA874RtTtXbrIfRLdArl7SrS2/iTF2OJkUZF9
0Y0f5QjXWJllhqnDXTXq9KVKy9v2mjZjzgRIzB4KeSFGdLQk2JnzWt2YeeGu8wnac7Wc46a9uRf1
YrsIfK6mWzFt6+vxlHVVurZSY9WW8VmpsTNgsgJ111RNeUhii0Svaca9vyApnsdTnTnfcg/H1qLi
yMylBymntR5nME2K1t/B7HwXCh/q8+wVGR/tDGTSDkA4I2TXujfHa76GAUVF5CDPGmKWiDRlgrm0
Gkik7AMCEfYer0tCvVSIgSEDBg+7ind1hALR6REHOAMBs4wXVLYkXlvJ+Knm5KKyBxymyPqxQCwR
t3QQKNATOhb0VjFStXYBUSJbtjTCEzwhN+IGeDa8d71yCKzyjCqwHeyKHYlT7DfeTQMvRNDG9qox
UpzZnnNv2lR6bvvR8vi9sQINPMPPkXe9BXFoxtvkgpK5fbQXytyMhr+evMn+sTNPyfxZFyfLulT5
3UdGFED+7iYvY3O3MOQ0WDYwSHZQeNmROtquFn0+U74PlDmMh4DofNbxc00mo2YHY/4lcdJrF6jd
KAuMItSw4A0gU3BaTzdnyHKc+vGg5tw4yMGYrCJqtddT42BXcjcgEsIKLbIhrg2uhE5dGAIYJ2At
Z4Yi4LGtXSKGzei9KPVAqXXO7EDldwhMEiojUPgG61YKrnzFPhavsdXRxB/odaqDC4hbhp3sfSd7
72bCUzV03Ix6UnuCh08MtPZmDBvMWE78kYEsHrU3+kcYtu49HMP6LQWy+iDaSwL7lNpFXkejpraf
8MdniOgu6o2BZVe+iXuwq8eVUzyR/4fmBX05xxOvCBf122BSgWJYtpXkypUKOyQOJHSe+lzBhdit
w8XbNrhxG2Kb8N0Idubb9gDsv3hySA7UiFVynZcSo+GYTDyvoax/qAvgwEm/pp4IjVvoTJkQ0bEy
KW/ykrzdpj0UyrCt4AflLb3bbtml8L07ijymir6LGL5k2JbBurKVuzSj/pkf5FVn3nVn/qg4xQ1+
1PvZZ03fShcBJIh0IaX6SDcY62iU+4AKQMTaM9lfIWHHHS1ly1/6XR0xhcP9rD5F8KmgqyCf0o6E
JTRk/9g+WxepmuvozYaDdwVjSKmS95tWQONGQBjcdDk1k8qje1++QAwADDVigokusXayxXamFzqX
mwoEorodlHet8RnMqe7a1fGorTHZZbvRPghrgGu4G1iz28At3FAhqyJzV9XzgIMrPg23QFl8i2BK
ahPsEIPb6Voll3E+GQsdcOexyvbFeJR8ToB8gMRgL4hxM2MvUE4UBAQMddMhxZk1fSveuVnwJw5P
Vv3I0trkIeFj4JSk2BpESiQ+nj/29/tI7HMSmCgVIRLkpCATmQ0ku+WkR2xI6OLNyoHabuBJxfqm
YZtuQym/UAE65nfM3Mj08FZwyYieT5QLujDMsbHYpVfqR3K7SX/QgdcuGFyCxr4u+FMtklpHdo5j
c5Tv+t6FcviQ3w0XTDPNKwtrCo+eDRfh1UKU5YpFIp7J5DoQQmtZW8z+sRMqHEjgVYM1qWBZBKy8
3oILnfF0EG0yfK9kl973TOsYeME+NCe44ydHbvEV0WC1s62Np2jBZIIGM5yzXTUHM7bAaJ+BtuFO
wmgeaXvVYani/CLxD8nPsfrKXuvLLcpR+nS4hruZzLInSydd7ZFnJFAa0hoCCxtGdMrx7upHZzwU
3oOaI+1ctjHSWaHvua1k+yG0zTiiw/+q2bFZO9z7NH8w6MeJ8sfI9QKule2W9iU3wdph+ZgD0R2Z
Da4jnOb5g65tgJjdkiLvbJPHa9W/YVkTkrMR9kOfRzSBQdMGzJnJl50Q9q4shLt4isu7AvLPbIYK
r6Y8jMvOIQyNMLcFw+46mx6KcwuOi1OTeFiIAoru2tF3rUNPILxGd5AswKAoN7j2vQvMHPIo7RXW
WTwhFDhwwELOtHhJKOEJ3XE0gEd+Y1yZnjYGC/xrHEGKWrkWauh19R7FJ5rDbhFUKn7+q/IpcIOQ
QdGsKP467mDpG3f5dI6fwc81nx5mVZekVe4AH/uXjIIqIfw9iMuADZrAkUkhKmrt5Ri733nODXh4
YEbavVFetDhYmq3Tg1Xa4YixgUpifVtOKUgE9zKIm8EbB3f52RVX19oDltUTLNZHzLGyvGtiv/Yg
A+D0WtcvtE4giyC1ekZbGjehSuFKBinxINlOjj4v0CBWGZWW4fcsL1z9dBe3R7s8d6k/v+MVJ2og
B8qKO05jcZ/ae8vbADsQMaYKgrIgepnEbcAqXFdn3hrXltQ2hUBCEAp2OE7UJUe7P47VhhwfeyJU
hdteeSLKkqYahevQ7Ls0UD3gpPepAwMcWcemM+4APJSxX5R7bMSTGhbvXDhRH2qAeGG1GgNxjSef
50iZw3IgUW4bUR4toa0EPP2x8lDziufoPOO2GpQTvDQ15xjqOy1hfqFbbmxCOI09SmiAMJ6743G3
AZ1oJ3fYik0lAizoQCLc7DASFs5anaRX7h8JkaZX7nIc7tjYPQMP1yOa1ykljTIm4+m547PUfYP0
T5wZ7AfJpi2DnCCoYhX1R3YIHlL6EECbaPNk3t4UfvOq2mfxJg1ooc8CcgH1n1iP4JxWQKOwhSvq
QyHDqNr0bCtzsOAJamjogZbB5/GtIkERZzeSDHp4HNYi39riFONf+YOTXPCj2CXRpPAN6FFlPrqZ
oiJnAjzfXlBcmaRb+moJKnOVm1sejVk/EJwJL4A145YIyuqO2uFN/2FTPJXITf1qOBXdJbl4RLrS
1KLkXWvKmkeKSqJWSdFYWZxsnbDwvrqZ/KwHOCqABIYG3u9KwCc0Vt035gwrmEBuSQm41ZCIgRE7
DbrviCMW2ZRkxFsO/GXqAqqiVtuxc4ML0ewvC/jusGnbkI+XcAXNXYXsusl9lhDsF6rVpoB90+MP
qzY39yjJgnfQipiKayvTPkPy8PD0y6AIsEWW3qajTFG+ITyvo4uubp3psCj7JD5k5o+hhTm1L/Lt
bIUkHrXafZngmr6nQqfY9ev4MzU3PGYKWbQKXhyiAgq/jR7Ye1r2ZZKgUKTINb2bBKeY73R7Vd2q
1YHNV2H7cw5edMLtKJGs5DvAPkp2bAFkQCrk6+HQ7Dz3Ir5F6r0P6ixvg37ZlTvPCKoKPAYwouWE
HZAcBOoAaAW8bUU5qdpO6fcNaYWsfBlJHJtx5si8nj55FGucetAH8yK0szPgYwMS+jeCeDDraY98
FlOzaxmAZE/aHFYtuV63N6TBsx0+cOYYPF3IpVpEyltWawO7tvFYiR2eb7sJWXJ1kC/Nlt17HJ40
mMYxvCvKzXBQiHyGlhGSIkNB83PG4jfkDsIJzEKSQL3ihFmZBkp9s/x11o7gYMgRk3PqBc70oDOf
tHb9QcvPWDj3r/NP9twbqTS6eVtZehCY4KMHPTgdQcXDQ4pDnhs2Wp4QKgRN+4SLvS4h3synWsfe
i2XdflDio3WL8YrCnmQca6tl4dR/s+PdR+Ny2FwPl2ScAknrr6PLnYhLXu0G6wKJAqe7fFPjB4Ag
QD1t+WQCIm4fEv64uCzGk26dSfcTLF50TgMyfFwb/xQPiPxExk0smO2dKa+oTeBpsEHb45YHB2Il
eSru95iVWH4nM6jSdv2pDs03yhOFh4wMvv7I5Y32TXxorGO2HHBLxcap5PCo70zlXHAqp6lZHypz
n5hmwKmypqUVH0kS1PiUSfnRHpTap7Ep8VGUG4sEKWqjbj9DIrNDGuw92TL0sRDmWQGfqONtJ46R
EUv9rYRqZjwWjl/gQyRgnA4c0K0gKd6SLoCoARfGgBg2+eyc6TsoA0C8CjAs7dnyTgbhEbDQ2oDs
ohvWlY1/35cbRPAmdIhnUz1RkFDH6kXgtC9UtnwXLwbIFOvdsNZUn2Ezh3gaHZ5CM+t2vWvokPwE
kXBn/ZlkNqSWvhiJXd6Scqr5kzb/kGnPCJfItpJnZiSFKYdHjXOanvjSqhfVaHq/0EPNvKimj5Ey
IQUqfyx/ViRue03fZ7JRO67dNdr1V2BJKXzI5+SFX0a2Mx62YUXeI9GhQKKEj6llflKfaTzvoSzQ
o2NPzKKLPDufQGuLa4Qyju6n5eMezf0ZU+KK6MT5TMnIIaPa1HV220AmPHXVQWkYDDgTJ8Grxhqy
aJhqMerHxKU6OJyqfiS9HG+FWe0ElUKUtjuosE4X9B0CcmjEwBDcgE8ssQCme/cG/a5S60jKaXN8
RYRCq3d61u7iAqYeB8Teu/WF22VXo0VUFPOJ+ite1resOEINV/YJDmH9Yowkou3EAnd245nBdZpC
7St/IdiygOVwAkeWPs/afhEhxRP+Vp2qFqgV9Fq+Qwko8DmG681qeMnSa/YauT4HQeBEvLgRPLQR
4namwuYTSXwUH6Su5Tujn1Y9z2LEyUTHCO27MCE81pp1afitDKfmQpqe97C4t5d0G9fr/lzfjYyt
M4BKGuypbHgAqYgwdmUt+tbRf/QCQpSZHiZr8mX/pA1Z+GwYnx7aRE1l0TunJQgsRdvOjQ1q4jDX
wQh4d74u6SZRImyIrw3jCfUE14LlfYouCo2UgaZfAgTrhwuip6Z7JTtlD7FuXXJmyxwIlxazjDgv
dr6K8L3HCd8qw1Hiro4SntkFtCe+XrVaSzfop9dM9SnmiFadtY/eO4+j8ygXbKGcVSOVMvLS5EdJ
oWEHM4Vqamj3KlhNA/TwSP7kQ3qO6n7duWLfy+VxijT8OdHBWg5e2gd0pnf9nB1jmV007O+D1R+t
qbka+Vr22c5isZ4KQBQRTlt4Z7QuOfiH1Rnnucb1ma5qJ5wdIlmEih02KeiSJVlC5ZIFkorSKmnr
NAIygzHNGn74/kektU2YT9fOU4Gjy+iaFsXzrNMJsyzlxUteuzwqKXI85ajGFNuU3Q2JUsBseb9Z
pPIwlWWPfWrADt7BUrCZwyJHOdXLCAIaVW8w6qqCdVWvN2Oa/dBrwwm9Wnm3v27sIrwlaE5Bso3Q
+jHJTl+1WxwGDCRV326VLHnqZqIcZ41w23J+i/F/BKIEXGoQVMTCU/UxK458yztGM6yFVLF6vZP0
L2nz38ofuziQDqQpxlOW1jrJNZiXDW9YQsZOAQ0+uCw2rUpjhttczeBJ6vT7YAkWTSt7EnaOrTZL
2Ev01Df14sHW47tY+dHAy0O2WSfGoaz7U9e/WEZx10NEnqvFWOt0JmFuoO70nDutarUzYp8NdaK9
ipNSCXvhtBCfMvi5MdPWrgTdWtg0FyPAOaqNe9iMOH6mDsu8rCiiBKpDa4CiJZO7aOi8wBnSnnWM
gMPiRlYlEE+6U7nVxedY2GSp8EkwJAOhWX0lDbSmNtHA3pU2A12X9kgrnnKDiqkjI7iTSLk1S2xx
234XCVbhGTVph3SXeSkOwxG3Byo+bS26BeJNjlVwyd2nDDvMWpbuLdKQ6hpFM128xtyoVroh7E5t
vKszejuGCLih7GI3oHOh6kq+eUlbUEqw0c+CrEsDLwLV+LDv9eybRvbdalYIOsgKxLCezdhAL4yM
CY76aLXgco0eiIQwmvPivSJv/yw6lSS5nBNZ0IjsCGfDWykM5lY4kVJ6dHi2IuNNE9b3vATt3dB2
Z2hTvxHWyhbiIfCpIrhNUu/BRQ33hglGpo/wI+YMXRXLADVJvWboH1bcwUQysYQhoF8JhOro3/B8
Z/SzyyRbGATAlBroVbvgl/NEPGtG9ZTabjDiqwIwj3PMJX2IOwAN7gy4RVbgZduqfXZF0eBpZ8eg
WVqj3NtLu2U/V7idR/d5dDkteA2Pmeyt19FNdpGhfqi4ZC2it2VdKcSGjByDiE5dGPCEZa4sPoh5
wEq29hTf2QqA9HIC8q1B0Ix0OrYJEHUQkurBtUi4G1Kk+VE3PVoCPpFezF85FCE2U0GsNVQeoTkz
zKXiS+RaifgfHJcOWm8YZtjDFcisoqdHQJ6ZtWZo/wTcjjAPRNxJBQ/NtfC5MIAheCOYu+lY9J0O
+IrM63GcjtbtvTtT87YUUeBgK13rVXvTdS1rMRTPTm89TIURxh6bfWXjbh2z1O878AwJ0L/InX/A
Bt5OnsjZmZkq26RP3bAQjBX4sCKUCnBhoVD3d3bSJWtrKd5a5UmvgKvJ7IedNjstkRzsKgnq12Nl
1wZOYHEOkHoAsDnHj1NDmdzg7it0Uilje6cxOg/MtuIemyBO0pUOcYTdufl8mfAir4VDo5eNO80d
WN73Wpo/K6V9yXMvgelPiyYi0ZNz9hQYXraz46o4dNr8MWfpZrSKhHemni0Calb4Nc5OO/0wHXaO
zgTe3LdXC2pD40A5nrEthKVSvNgpjQJG+tFsP3fgv1JUEmKi1K9vKSEJA/2VGGk18RSu7CEvfMK8
JKGIbmj0d1FuEo2BXhVYbnowb1NM4pa+RSZyYVm8RBn0mWYBkqhWVNbeCUhBRD3WNv5AdMvKbvSU
rjnhmgTTFbOGk1bIfj00bQWPk8IiIYwMUXvIzDO0SyZD6OZeLOe2amuthFrdPC1zRZyoC7tTPCgG
gMgkpbFr9NggDMtlVc2XdSbZA3V7vCyRTTt2LJ+Xzqr3Mci4tqpoC9Km6U14OAmbm2nHwTjTOHI0
9ezaDDQMLYVnW9F5hyimSuAPOokpPgm/D4qnvHUUrzqn7oiSoE+NvZAu0kphPqN+uoyG9pp0/TsQ
kz3ROltroh4CqjsY1tpwzexYq0xqjW+NRQe4SUiUllbOo+5mBIW/Gk7DLjSVb72gKYlkYz9m7V1T
0qESEv9fjfZeWF/vxHq9ac3MlEp7xQ0cczSHSpbV4tskOPKX+IeI+bklPdCNj2lPqYLDtl3JjToP
1na6j2YDKoOE4oYKKlXL/Dim3QtbyBIoRvVRDN5TrEtl3zenpItyrqdO47qweGRUps2mFbsM35Md
FiN35RVw7AhhP1ZG6gTejPjSqQIstbTgrGbbj0VHdm1x6eHhGZUmdpPtfZRdbm0Z3lZ4LIJqbD7n
aOxYuQfO0HBdBu9+nONPR8SKz/xE87GOBM0Iz2XBxLAqjeWzSMirZajtF0ne7zQzfm40oe0IkKQb
ZJaKn4npXGeQH4rhItgwoBqzk2I8oY/uWkfPqj8ncpObCuGTLuljFfFwdoq235Q8PqaZNDsk5XRN
G3mnld3douu+rvNHwTLAMao47fQ9vEGmfXELBMqptG3KOaloXIi1JCb5vTNtsXRaEOYTF3A7ahee
r9m8IwcdS10BIA1yzWAYm66pv8Xx8h1JBSYOKB30CwcX1Mcs4Q7gjwU1wJjH1lD+5B1TD5k/oJ6h
RSIQNCE/fy8maJBKPNLWm8PGAq5JapQXMnQ/5qrzNVoRKgTeiVwPDuNANV1w8muEzuIHw4iVGNm2
sCLE6jcKacxYqqv1jzEByOj05btEXBS0FY3qdoabtbQcmVp6uW1BTIfD6jZFqR3UJYQFOZTPuaMa
RCE0j6Yc4nBSqvOSVuyT8lMtBWEhC7UCmsFvZmMeksxmVKJlKVK0rscl6x0lW9rWKmFr4xwbUT1A
ar6dXUs19fxscQCQoaeVSvTUu2TBuj9wMl0XOR0drB5gFRNQ8h3Y3aQ9YBuBOL70t0Fvt6yHxNmY
dJpzBi+GFb9hRwH5WuQTIezyKWmrZKdIORGlUKMMVJ4dQc9S1UtCRDBjrBoLozZqGncjCvavrN1k
Pa2/eNpWHoLVMUG5Wo030nbJcG6ek3iTf5i9XfhjWm7jlGQ2VWt9XTXeXc69OpyCYFp4dg1x00nF
7sgIZQzjsazXXvLiaVJZVVP8VRsaFz82VAaIZh+UNPsUhUPN0XI10GKCasnoPNK9+zsMOBqzkBdz
zrWAwSgnSzP65tb2WXZgJ9VMgoV9ckvarU3XfVj3Xt9zkknb5yWxgJnPF3AZ9Eh1kD+TzsxcJbJg
2RoWfrJh6l4FCt4VmM2tkTH+a6U2bB0LeXtNv8lonoapPTZV+Sog1o92ckSa9CWVjtQwmv0lSad0
Y6VJpyS2hueur1KSU+hMx/LFcKkmF6ETSmu/1NaAnoehqaR9i/6spg0XOYE1sHWT5RHiOOZ0azpA
4xOJoZqPq+XRyxpIcZ1pnKqyB6Sl0iqwhoznXdEhxr+Oy4uWDTUuIcRetXhOSjxTJCXOcLJix2L+
36ktRa+xk9Zti6/gXyhCkB4rGAenoJMGKldRtg1Vu3fLGV4el2Y6isnrfK3m8Jyl5ttk24GVwqpT
k/pQYq1ZDYZGaoCYoUAbD0jGN8UCnLct6PX3qXyYp/aJ9PV9onNk60iVFYXehmaQ3yJS3JIARFOp
v7kYuHSkVdwQ0H60eL6PYvImarCflspwpZHuQeKqZNACbRw7y6qeOEGPI4cJL93q9mRswKFiL8uy
89B67FXEWxUKYxjr/5J3ZstxI+e2fqENBRJIIIHbKtZMFmdR0g2CmjBPmZif/nyQe9utjm37+Fzt
iONwuB3dTYqsQmX+w1rfcufzYPX6lmg/EG8K1Nci/WMpEMh03Aw3BmNh15KOggy4Yu8UsqWBoH3x
YgTmaJvUDtrpD7801TlS3gnPjHW0dPG+DE14447tLrciIE8DoCBRMUwvtUabx2vd6sg6yMTTl3my
zH7REfjUpAVFWNBWuD08Xi/pL5sIoSH92ZRd7Kk95bZSl7yrCK5eTp5lmh0oedwiY3UkQH7tw++M
WJiwxsM7wkMsiiYFkNY3VAqjBekTiy0OK5YPYD5uY8hpFgqDB9ln1d3IlC4ISdRLbXMOqxRBlj8y
U6m9Q4cK12oTAq57Vm2BTwBDGp+LUY/HbIaAI+hCEi8kgXMmAdxbluewHMP9FFNwJxzp24aAcJS3
5ji4LXiqSXbnumfQ5si8eEpCeq0sSe0zkjSY7HEDz1VC9t6k3lIc/YC0lhoXKVQhLsxGPvlyHmGm
knVdDu5NpSoLtu0c7iGUZrjR6X88w4ECIAimKrrO2kE2lS15gZzY2dWhuo8gOdyxCD+ofJzvm/X5
bjmWdE04BOd1uzMDpaIdZTRbjnv49UdUU6j3Xso6kubRBUJ/a7mAD0WWkXqXixxKaDUdCiO+jI2T
XxvT/uyi6QmBpse5xrWUeeUAFB2+SlrU/s28sMcSbZHyqeSwcnzRM3Eixt1niBzYejfYZgbIOZ0x
84anSukTZ2V78ckyivvZ21YB2sNGgSgtCpUf/SF4byPAgsOURfu0QQs4xmZbZ6m3XYTquJnH4VY5
A6bciv6E0L+bcWzvUGaTemQT+OEO+XtQMr7FrRXviE8abcKtLHuc4dVF19hbWEXmGqNxjVl6KJBC
JZx6qkyghY3FqV77MbhEFngyFyFr+8WaED7MYwbsxp2pR5xIHEt4YyR627vcwA1ITTjtvaaqdtYa
Po3GrwEFyhrNT6V68RgfQFg9Y3Hr3k2fHtoRim5v+e++yziicuS7ixyh1GjGjJ+OsAez8tLEmhgv
5nyDyOVlKMCpabdnf814qSjJ2hlCilLFiHfgOxwLQ4jUuAT8vdR9mSd7eE7JMkOnT9UKMYOPDng7
KOvaqJ8OivSj7I52OcK3zbqvvhW+hSVzwsKBVtxI92Vo3W8jMtp8rA6NtNXFIz6FM1Iiq07PvIjo
C1pic9pgfNGV3x0QYN33iATsOENP0o2fNAlUO0elmEml6gAG8bJTq6A1wgqt89shyoGqT6zzpLv8
9IMqhPA45cwbKZzqvv6ZRLSIM4fePjYnmVpv0khSAVAS7uIJc0rHz9sqWW4jB/3/AP2wwzp8Spuz
S+2/df36TCjnwrCAgVg6MWmo5LlpWOYVY9weU0r3xFcrmg3h2bKM95lEn6SU/mYS/tkQusw5MhBL
QVIlRFH1ayMDhBaQ1V7l7LRtRiCxcc4h0SwkuZMTYEXqQoOsCV6/KImFOizL6diFbEiySdAfiYTd
jmnlVi1seZ2UcLUZqXCXI99ga+2H9XCPcYYVCotVLXm0wojZRkXkw+wVbyYqjtgLM7vPbgoc9TeF
xYYgHIqHxUJ5lmrvDZsto1/bPwYz7vOEm9tnLxZ1Jjqm/rtnry9a3UABjqNbXN0//NQuToCe2zLn
x59pViJzD2twvi+AGINOsMuDVMxN5zUdHPdSh3CFoJOaOo1hf4D4Jcr726JtyVxwn8IQxaQ14l5r
reYUB523lxbR6iPSs7xC02385NQx2lOsB5egb49eazOptYtl55eBs1miwEHwF6IzNsveizUalFEy
wRirdjXptqwNi03kT8u5ioHOx+VHLrODaKeAvDZ/1R6u+VH0qU5Re8ciYR+pKrrSDMPvRo2Pg5he
qnQBbhYMj3xrVMLCiVngGYzXTvzSMyWPwEdxM1dhHB3wC1RbnN7sLYjq5GGYwHLyHFxsOyoOjeGQ
6OyUyOuhep7qPTaE6kGB8WPUQ4in6j+FushZrsfJbsAEjSDBIgxXmrcxYV6eI3KkjWvkzZJ1epeN
zAsiLVH4N0jgMA5QGzqIfIjssmTMOB0JyeAmn1Plo+jS1nvS85jaAxzYwpWvHAczTnpaDdvdEcsn
yPoLURKIA9gXrK0Zt0SUUjh4mgcjTfubQY1PWRLLTaXsp6alUe8ID7Aac0A2jri1mMw+5UcpsAsd
TeRtQKstHJ7lk1aRZPyIeNWbpzdVivnA6sB+tQbbv4PyQcAH6L6D75YA+tkCLOnqlbYQAwM8NKci
YKuQhJhe0H9H+//c8/VSl/z3l0/rnxm+/u9sYYcf9WqoMn/9Vv8bHWGref6fO8Ie3jWo0vf5N0PY
+iU/3lfbl+XJD44X+BCERKBsgRn/vx1h+NM/EFfN6cEklv8hffPvljBLhB+cQPkyFGRaY9oKMJX+
4QqzHIVfzHdB/YVgB3H4/0e2MH60P1kkwRqR6bwGV2NRtIXr/iIg/Qk6A9MNNpcf5zs3Lp4r4UAg
ToH9drAub/70wvxhSPuzAe3f/EnOX8A9zYh7OdD8SWGR3GeAS9imek9uFjz+6z9Hun8BEfBa43Gz
sXE7AgGu9P5iuYxK01r0P4Q4zj2D9tCdEFiOvoU0Ki2z9Q2tXbHzpyh+D9LM5yNbpoBo27mdEDpO
AeryOS90vO9tMC1I9l3ClSjBa1Jl+hBSNGUw3LwYqtUeH2BUgLhfgCe7lVg/6cMyF3uvpZKDfViL
5ppkNXFgyOMH+8muZjMeumQheiiMpxK/AZJ0SpyhoY2idEwAn1PLE/8eSUKMwmggx5jplp/tmymn
lxpUVYmdp9DO3+Le9shA8BEwH9sghv43OsPoc/5ZutzLTPPDNl1t+meG2xOTE09N+W3AlBqlPuit
6bSkmtMnmEdX7tqe2xdxilX8nEcpi+3YGLqdOHHAwKNTt82PyUlpp5xljBvQT6ZVT8VcNnj1xzCt
noPY0vqhADbLMMX4q/wjt/Xayld2xbzX0uxLzngFJkm6Cwr9m466xPoKmYTwMKeenfkQ8qvGx6VU
6zyRkrp6at0hkA8o6BeiSufC/o6Wv/b3/cAMfYeTD7RlUgKKJ0EEzw0q59Lrz4mtI4DozqIU81Pm
5jdWlMvx7KeNQtYVBw92Vx5LuCGMzmtaXpbwAYaYopEWo+YpDGkDmoYSJWhiBxEDpd5LOtTcbkOQ
sP+CS5M+BYx+StAIEqtP4o1RfRZp538Ji3hoD0ns9v1dEORkrGktSGutfGJSX93F1/Frk+ZQAgM/
j9aieeyQsbGa6E88pbb1JTOBG+ynTCVnolTJTEQKu1iPPq4QBHu4C9qLTUo0IBQcPvKiltmuWGPH
a+zqaPnlmQqjlJdipp5/8IooHO80GYrDGnpdjwir+p65B44Yl2rGz8Gk2AzEqixAXzeZGvWs7jX1
7SJFfhsP/OXYY3NE4wSrskSEIRN2UFyMOFtETWGuQstyNw2YBhvVZYGcwXFJOPKKPEBaQyUmimaP
RFu5JKrgzNz6NYu548hSkFWBKoqXxXWWl9rK/U+DbePl8bI5RVaVp5DdMz2Z8hBQ560haIrcv3Dx
xCdGxj6r49QmM5DAZHCr4DqE3FCp+t3OIba+IWoubH+KNHIFpe+cxyfRLDAe4DqggwmokkjOyxnQ
vYSjDK2LzAPMQzVY4uTq5mCInjPZlFThtTHzbtTgM/j2CzsBaTzUB6ro0+w8FzFMCFajxBMxU3ZA
/GpGmvNglgj0QDrelWpu4hN6dZJs/U6vMkRtGR93/mQ3z6Pu8P1EkAKSUw85mE+/CGoLNZZmmOxr
RWi7p7xkRplBI3hjLzKbHqwutkCnjx3lmsmcNWOpllgUtoCXulp9zJS3EORU2AZCKrUp3ITgZ2Vm
NyBF15OW90DJOc/9nU20sxhv2HJIfeoTMCUj64XaqWbEkom1Bie0PfJpNdIiAReC92k0E9SHDpgV
fXzTpPd2w7u8GWQdA92OnAfjTHLc10p0yS4vZcCM1dWo5VpeZzLZlKh/APUL02s7pFmHlQxiIFGE
o3VlVIEdZhqnfLjVzhQG277cYRIawDUJ5CFK9+OPbnbS8hRVFda1MJnCb5wgfYXL0W+G/aDgjuBj
89MX0RdTQZpcSexUPmQocOkTMDQZwouqscmvQnv9k2VLtLpZ3+XYiWvCbfPIJpoavgwfvUXKJSYG
LiZMimo8qt5qK6mJlazLtD1Q7ZP4W01Tywpomdawvi4O2JgMEpWnHib4uYG1+M2uzZhJ0DItcXvm
ccy/OwhefmqnZ6jgF2qu75QXVC5Lb0ZB870dA1q9BHicyQcRPae0Xw2I5DKrQyccjCM0f0LKG3WW
tWsXPMvGwXaRZagP3b4pWAElk0uUkWFTW2yXbkB57VXhW8ZkpTr2TdnMd4R9Z5g8c6t84b0oTkUZ
T/51CEQyPA/lNJO3Wzb4Jr3cAnAlAolCKPBMmqCxdIg0mkpD05/LUjDVLxjr78qswhOLJ5UsEuKJ
aIyKoqjeY53Et9pO5AFHT/I1CpvhC/HdUO2jvsQNs4FEkyOXcZJVkIH5+mNowSnKNd3TtmfVDypZ
aubwWRAhUFAVQ+obbJaMwVdu4wjwLA3Ro3cAgfezzCykenPqPdjweMttDxA12HSYhOk3tCEhsav9
+ZirCsVVhqtlQbiM5wjBFK3vTSmF/aYgL+OyKhiZH2SPexSqN5ncuzLqRv/AILi+6r7NnZtmTEx+
k0eK56McPIQKWvMUIWAN6A2TWmFgTjJNI7A0sYfmWzYzIk4vXQD8J+W4EnQnRuHULJin/XhE2dil
KSv4ufOQN9e9vczbPuyXCR0tAcabgs05LjhOwzvd1uNFsPVjOV5GWIfLIBw9JqvGXbbLMhT6mA5E
LK6/8JLejqwr292kxsW+FATX44NkoJgemSqF+MGnelzUoyPgwJ8aXY66IfKqXBd6ZRhWX5i9Ntad
xb2B/i8xVvbJdZMK6P3AmuTuv2ZLMupzBIFirZPx1KSZTQBAZ4Rb3TYUwTDTektX715mkdhO040N
hKJjyM//FeUj72XDKIKRX0NiU9aEuJVykb1VBvP64b/yMs+M75LNnYWiBuCGhQUxAGg59iL8/KDZ
IK11/4bfIf5StgJmsm2otx73hgNMPfwLNAHOSWvqPMx2C5b4cW76oyqd4DPnEgowp7kDT3QVsmCy
XZDc26bxZlirkDkZD36NvgFHnEKiL81/Vk6vP5eAJmE79BaKJ/wvqBU55L6wZJbvcjXP16a3vYcy
F9OuH9l+/+uK+nduhP+3l8CRzor95YoI/lK5D1ksU5ml+W6h7L5H8MCIXDZMWGRDcVXP3I4psrJf
f+gfkI/fABZ/byb/P4GM2DQs/7ylPPTze/X+W0O5fsF/N5T+B+kHgMlcnzdEMUn5R0MpPkg7COyV
mwnLktv87w1l8MFzbd4cNsxgSITPO/hHOyk+CAWrjf/gQIbvrNz/BDLCV/7+sNBF+koIWDv0lABa
7fAvDwsqn7ZVYc981G67O0jWmGeh6Z3DGo/mUGL56LqmuNV+7B9NXqOmJB+ru/QF6jl2tUl7KUpr
3g2LkK96DnxWiW2ORCJkI+oOLnmFY1Q6ED664VkGszlno+beTyxGP8DUHjUj3qtJgvShzwSZLrlb
JqyFF/c7DVZ+47GeeYidEan1zEJyAw7EeR6LOMvxgE3jahYjMEj3hj1Q7A7xU2qm9q61vfxjBqIQ
GGiOXtd2xTVcZjbM7BseYcbl1yrHyuTAd9+602CBfmyQsyR52jywPh4eQj8kCkWq8b5ZKhJrg6IB
eqzkjC6hyAW+U7PE9jPs4Og4lrm5kswUfzJ2313ThMvgZlqmZhdFU/LdrMSiRoct4M+gvLaOP3xV
RkEfj8qSVxyO0o2OK/Eq6l4/OL4THPUCS9uZbPWuZR8/Bs2IjatzRlxO7FNP8FgYIY9e/FDJlq4V
Wse+Tub4Hq1PkLJZFuwJWtd7EJkobyNSCwnv9bGbtJX3xQgz31hBm0FuDOzoklhe+JmaQ1/Delnh
EYOzXKRvwnM8EYMZZMlwK5re+2LBsL9k+QyJQtEf880mFszB+LGoItSQgQucEVFAx9J/zVHSff1K
ilV/AhBbvLUg9U4O8cLHYIBSjwnWYtkl4s+difu7kTgAGnS5YER0m+KpGxjcVciGv3EBBTsxzEYi
8MLUM3vjr+KyP/rJaM6eWWbu9r54qnoiwGj4wuvMhO1QctVfRCbVTTsbEJpGdRnClzbEDTYXEChx
FVkPQ+Sn30zTsovRJVD4yi1WFXpqqW8xnMcNI/x4F5vRuNtmsZ1juTocg9oD/1B29REdB/a2yG4j
IDGs7ZCKhjbzixpmTpzLawefbSdRtSKcCOfsLizbeUuNV66o/xwBSoQ68iEIMGrzUCQvSck0f4PC
o/k0ymH+wsofTZFcHAgA1H8E7/Z23YTvnS2T0yKBx9IFR8tbXDgJHlTyVcxNOscAXLq4QGzsdsJh
J5H6P6VsUJBWTMFZoVUVvyluZbxjCYiXDqgF4cW5l5xULyeW7DSwpxoGxNvk6Rz5dcz1QRFC+bYJ
2Hq9tSFaoSxuFMKyIj2xuUju0LWhx2KIfp84bJwQuibpiXY2JzVnCB+SxBIABOwF000JZOWegHcK
wsWK3z23du9mFJmP5bCY20K3+YuuF35IJ80Bqw4qTgNwhUnybosuvAUSFb+7mWPfib6Nr2XHC4xB
ted/DcONkxuTEFkxQriXw4IBukP+9aYmiUicqQZOMXzrb1NS8pu1jcerZyOp2lpOyrk0K6bzhejq
N0cHFZt31BRs5pq8fBNWod/srDHPupkBSiR9viqCtD3fq5jvu7WRipIGlvbDawJzuLmrZpXxcVOt
2Bi0f9YNQCllXq0O+Rsws2DVSY9OoXcw5UiD7ct+EOx64+77qB3fuytBndtbMWa8z6AFhLvjG6bL
lziP1l/r11vsSARUu4ZTbw1+hfCzaaw5vx/FuEoVE1cQeAq7ISbE2bGebZXmn4GNYL5pQq0/gzcS
l3Gq7IcqTrx72EuCJgCAAUqh1DtLYy2EoUlmJlmvqa7TqZ1eAjYip4rqkD+L/LY3mU7mJY9FD4Yq
Km+tBGEefYt1tL2YiArRzVcHBMWz47XNWxZbGUY0HzqTZ4fLCxz3/BbuPEds3Bn9dSpquUPlkNzQ
4/IselY+fU992TkbmWYEeCm1CkuthpDOKUhaszF8Pi6FO/HPEBEVLv6QjAUA6G/aGhuivUQw9MNI
D89hxerqftEMxYi7SfvxNg50Km6GNvc+Bk7WfGVRyP6ygnuLBoc9loGJZAQGmsJyf7Qiz9ent8mt
B14+vERwy2S/t6N+6b+hTfU7VvKQw3jOhpjcwkHO/QmK1Tuqo3Tbq/XW8lvdIu9b1OBurGIVA40p
WqSN74xpixWWjdL6HBemefCBt9iEmSBNkkFFt9P5sVVflsLC8qb7jAe4ThZUWW7ckBJUY+bJUdqJ
J0NcAvFcVY6Smx20N9+Beo1cnNhg9cRMxM9WuWYqzqhiceOj1ANgOUnWdGf0nkWASb0Z7V04FfqQ
ZsjTWlFm4VMtE+GyN1O44ia/VOqZUxMvFS0Qwb19O4GWT03pTg/rGFGgDm70QF6O5brBW9wH0UuY
quHUEEhFlzv3NjmnCR8ZL50trDwVjD1N11FsY2dqoESwibcZr7hqY4Xw+HFUuLH4UTAo5AynX3or
e4Z/OD984jNbqzK81R1XuaYFXLW/xfSFq2C6kjg/xTfRlK2OHYBrCKbk8hAYb6KI8CQrwCAyxGW6
/bA1kjkKbtkqexQzxto+zjBTZW5+Vyx0ioA1UDHNSnPYL9qgkzD82CUsmXD52CsxFOiE6uJrT5IO
HsRWP7iTWD6KiY1nHyzQhP06s/ZJWdjHjiaoRXs3DrugxT0bG8u6uG3PtCCrbCLdUSigQmvCHSIX
tOIiwymzxFnzpaXdR5FMv714pbh2dt6e5nlAWaLs6HM16PYKUC07V37tHjOhh8+sEaPXKisGbh5N
+NWYlxEqJXA1whmn78g+6lflowjfkCVqH0rVzQ9N1VWfhtax9y65KR/doUNUngezf4q4ek+DCMwr
LwHdZg1Q87NUTUbe66ReCq/IZlBVaXqfMOclwtr37yyi5/ZjTvojY53gDn8HAe+g+bDqIZ6N2MaB
rb96jX12qdvewGqBZlli3rKChcfnRqbVyQFLfmA4anCECVV+Yn2P4s7CExOPjWbhWzlIb1RyGhbL
uXRz7j85iTaXxp+JbRwaYuUFdxkx0M6KyQoaD0dshyqh34Yisj6n86RAvcsCfoST9YaYvBGTVM91
yypySTFLluUwoyRrW0G4mpitG4iZyQ9BYhdBmyELhW0a9uN5JI3hi1VM8oTmiR2ARL27acY0/qLj
Wv/04jr+YpxGvcGhDDDQaqz6YjYalbY93tXM7X6GVdlexVQM5xIDyr43uOb7IE0eRUDo38yu6aGK
dH7t7XI6ZZ1IbwfDDtlVTneCn9mAXsOEWPkNC+MiIveTfp3TjLQgYXIoDKnn36DEG3eI4IBbUkuj
3nf50LZyPkbDDEWqwjcRMd+475RtnY0nxNaKB4laSjWfPVIPsEulBIkLMjOzMf22LCXDTPagR11x
dAqS12DsRRMil46LhLty6yRJsB08nqREzNi0i7FA7s1apW60Og8d4/dNslCKZ4tg7CgkkTnRsHyG
TTi8OS6ZuaDlBTLTGmk0qSzfVESdUdrZdBege6UqKnCfpXiiXEDUN3M8qgdTONWPdgEQFwZVdQxQ
/t+0kqJPl4v+yHoj3VOSpPe1ru0vo1dnj64Dustjjvh5KvPmFlCWd4Upjmpq6OaXBC3G1a+NjUjd
HYgN8WxSsuXovpfpGqVB0IVF8agCd6loguYEV6gq1eKzp/PtCRNpNaj21fYcnEnME9vnoV2wJ9uh
J1/xyeEEhnj9CokroDIupheiKh0DLpEldYxODqfrwklBj0QcqIjucyPCW+3hqZA1/7aVzclbrh3G
VZbtz99se7XDdS0QMNUE3HaWjXsiZnrwHSANuXgOcQDQTvWt8BkybhYog1fKLQvFauWjkp1Hvbwq
R8QAuNCEYpXBFuTXlbo2I6GiGqgdIiJhEHm6klDBjdfGKHz0wMwNbFM+7UuJ48eN1w9lIxEyJWlz
idhvEHub4WJ3wmR4Gbi/6gOtBNp7E5jxWTTcYPgHG3MvvT4+REWrqfXhKeLFIKy0mvNymzljT/qY
xe1go+zKOPv3CQ4fEtddfUrzhK1MyYlLluOw6wCuvFlY2EA4SWc5YW2i3taiVM8Dk9Fyk7DtP0N3
RMEBcYtU2SHZWTkRUv2ydI+irbMHw7+JsCC0rjlKn0PMRXecWrG8iRpsgpjH/JLCwr+K3mXo6uri
kGQFEkR7NfWnOIGH0JrfgxrOv2rDHqbCOmZzxgh8WBj5u1rjyPfzRpwik8qrarXLqUOECBNFBF8U
Du4L6pLqkHMR45l1WZws+JoAEKD5dbpOc8FKXIHExAFr94idleUq9fFD3Xzvl3py90FC27QRvd3v
Jk6Fa0ADgJqL2AWTNv4+D5b63LCD2Tfo+wnVzHAhx/5bSpEFW8V17oKCJ6jVZjqLOQnO3dRDtRpZ
Ak1w6o5LOMtPgAyb/cJ7uJM9qjJmHERVs0M/03/mz2RFiNMw2MTv0oKdLB1Gt20SqO1oYnFJFJlB
UOuqHSI39KFJ6R7jrg53vqZ947REvi0QLCf0wR+9ErMeNWd9Z2GDesjiUh1BCuZHhhXzVyYH1LpJ
AHrB6/tjmqXzme/ObGyCok2dUvxwGpS+7C4jciKawoJQxVZozCb7DWDQ+IzUL9roAGdew7rth58H
yePcoXBW1qh3UGjMafIypLzsLOJv/sxCLQHT/TUsG/J1pCM+2Q1ov5lZ+rZMye8MJsNYmwanOyAt
Ni/06OO55s5hWiwAKDosUj4yrCkfGtbUQG58r8fx0RQ3gxc2T1jK0n2RtQVspEk+VXmfXhw4spiB
UfDju2t2aRTzOOVyadd5QcGWTdcHGaJEdQVgl6rKvG2sY3cjfI2Y0e7ELgoh86eTolFoBO1YYDEP
dupJv1tzVr7IxClZQHZ8FLo+Zo8WTc58Wbdju0678imMjDkiVc3fpZqGZzyfNLpamItb0xqhYJca
Vg5gI949d/5K7Ef+2LYOqYFNPpKAruJ4a4oA12Mfdvc1V/J1gjFao1Eu4hM+FZcF4yoWR3yU7wLp
Nm+5aetTGcwT5YeJzxNbbCIIZ8AHmK43Si7q1mkV5vrC8WHkUWJdWKGTPR95Y/+w6NLcU7cTJl0Z
95aCGxt8nrqfFz44+5pp/kubDu1IwSPxiTeL/zByFzzXlYkJK401AtCoBg5VFcxZ+ooFoZNxkMIa
sotDnQ7WJROO/mQvOrytpjm4M43t4SMNmuSR16Q6x16NX27UCPkaejjqarMiWQMXO1Alf9qIk8iD
HLrp6g59BUnRSd4qax5/BCojnLZqu+psszHd6sSMeyqPOt7lNSsotjvJIwOe4kmZMLjGiiSLZeKm
YN7TW5cBdcTbiHz5CNG7O1mWNb4wiWP3l/D3BoNtWC5BcVDpIl+t1h5/jANfxs8dXt2Qr82butmp
nl8ObWSz6weHz3i0CgYLbBkkW09EqqsgxTqk59VW6RIs+jmrLfT28lf2h68/LRU/NKOvFOAkvxN9
JLQTPc8LBsSufa7kmLwp1ubPI3LtdX7tDg9+JfKdU03+z4CA0o03JpRKPFPPYaPC/wdm9r+kYf9G
0f6nMqr/jQopG3HSPx9nH+vqe6/fze8Dbb7kj4F24H4QrlRrqKHi8AoUC5i/MbOtIPzAxkHx6WPR
8ces+w9otlAf4FsjuuOcR+DDvPUfE23nQxi4IWNwm7hC1wNC/x9gs38lp/2D3+55nsMRhj4LGRfm
N8/+C0OeQXyPIdX39zhaDiyImUmhM/XI9JwOZiKIc51JNOkuK9WeqJrbKNKXIYyOUJ+Aqd53dvbY
9Pl9L0BppvPHpDTbORzuhuoxpPLKiBjCHu8EGdsbJCBL+taPtFe6ecJawEoVY3sZfWnE8lmG067M
9dc66A9Kg/bCrWpWHkD1MfX6Q96gd1IeKKriMUxxb7li3yU/9PTvwgV+h+rzgrgECyhW0RJpmiLT
AEXZnxRjqTKj08khPqSzdreJVsXtMtD92M01jW3nexzBJPZG+TR3dny35FX1YHttBq/ZXK1MKKZW
cfrMZi88ccPQ0TF4cWYLOID3uVhqmNoK18Vsdclj2kNqIwxyDYYelgvTpHtFFX7UXqy4jlr9hMA+
Torx7Cb1rSt+oowkC0gIDDuQBh2yUWdh5Hmaw5fJl6BGoPReqzp1nuQZpg21oHWK/BVobtzsoD1+
8ooEA7BFIxaCcLbOBVkVkO/wq3oqgfKMvTnv4AvHWAEutu7TTdeTIlRyuqJYscK7NrLBg7DS9xpS
vPlZbk2R9xSrHRgt213OkdHpjW6bfc8lRkK7P5wY9bOjUEO79xtomtjHy3valfckNcGtQxLmTofU
d3E+iHuSnb9jo/zi+pF4r+fuU/wprDzvYrW3Fhvyvx1bHDb/MzVe8jn6kz7w17vt+yw+0bHZwiG7
4/d32ySa/Uk8RXs/Nc12yr/UCcv/nmRbhnXlsp8EaUoMRbbGqT+zh8ddlpVfwn7ad8XYPIW1JBap
NtvFHuNLWFnPZaFeTdGbhwTx+abrKkXht/xgGKDgiwTdVQwsvh0TPgcjQFzB0GOjUGDBtPWfKEQs
9mews43TUYbB5+EmxcgdVNnWoK6vS50fGLkQb7GICoQ2qLA/nV7/g4zxl07xtwPBRWkDapFjYf3L
L/Xhn55/eNHOYJMGc8B4xacTN8VN5Rr0zp7ZW0FAnRKm4WEI5+42ZdS3QXv5jVgIhC6bkSRsKoga
VZlZx0t5MxPsBxtzN3iOeUPiK257GOwYgl413muQRWV4GoNvwWxHZ0/zJK+16r/5hbz1wP79TV6T
Zpj9uiF6SYXL5fc3uTJ1KNGkYV+JMdy6+XOXJ+UhTTEe8RgeFuwhF7GwzcZ6xv8tl7rhcZ3A+6VE
tJUsCs5Jw/AQB93ZmiYcxB6wSGgNZkc+JE2GmMEqQTuLu3u7Y8kWzy4SFlvt6LgfpeXUsLbtY5/M
AFere+XEz6Nf4r8uUE27anjKop+xnVHKohOzl+EQkvyZ6TTbNYQ1V8ZmwbPqlV4dFxNTS/WWFa+k
tYGKEthSKSCwKaQ9PhEmlTouYKNrmDxZZohGdz7FS/CVteYzuvs1cKD2NwVEPiKJXnXa+tCso5fB
/86+ZNMJ8ynCJJ/0822QAsLLi5dMgXbCWb/D7/1qfiwYsLZ+69ykygMn1rnbtoTuBQy8OqbjVxc+
FdmNt7x6GYMJuWaTJ1/joK23RgEHRJNxxWvyFe8lAxdgY3UFgQKY9W0Udw/4Qe6CFDFesLL5UYOT
sSzf7ZYemijBk3CLz0tQZnhCmv9D3pnsSI5sSfZXGr3ng3ImF72xefLBzHzeED6Ecx6UVFJJfn0f
i0J3vVcFdKHWvUhHZmQEPNzMSOqVK3KE/OjIeRcWRPaIh2wC+y/T3vqKMpiwRm5/tWT4h9r/9CJy
IgKWj5xBNpXzoe3JRvg2KeFOPjhSfBJbx1nGRFJaUwqaEetuMEC/s/PghLhm33mhEkthj0/NEBnr
pOg+moyBYYQXERihtzEoPF05pCsdVXHERk1vhxquL6KYPwEyvok5bXp1sK8MXOLgEW9KqVWLlWgQ
6hFUIK5lcXCSoouYNgsk6iRG9B4wX3LTPuZWi/lKfKouuVbR3B7yyrQ5k8dqM4ziLsmmM3YqOqog
5WHfAf2anGUE82i0jLduMKFo1XTt2Q5mFXfrOEZ5mTzQvZF44OwrRghtoaruAzk+KqYymPQi5+eU
xX7q7bsg3+vKJSOthF5MI3af0tX0SfD5ELiZZKB+GHTyLQUt6xGFfNm7kbdsPIMQkAcath8CQWsh
DXeTUtlq8NKz9GlFQKSYoJNmz5kqfirbg+0Qu8zxSv5GJaFPTGzLZl+30ZsrtA2l4g0n3rCsfLZB
lt52dlWSIgMe1lUp/sHia2jhSUxThkkxU6CT4wnBJJA+7LjIu5FGViF0pJGpjdYpAr9h/jUBPGvt
qFvNKvwcc322QvcYqQqJy3/H5YWxB+uqUxOvi7AH7QjFLSUUvlaWNDok4pzDTV7dyBdFB9rNT0Jo
w9wo3eK7Sis2E8Ay+JVsE3Qpnh444WusiKCs6b6Awdf724CRxO7qE8uNs9OzOPTC7tEqm0cWaOGS
xqnr4NfdloRWAS6Otx6n7kHD9OIDFG+Ebq/S7EKIR+Z6kO0hzglyKphWFlz7vmAe5vH3Q5qJb9eb
b0OVg4uC7ool4NWv2kdTW5DULfxK+a2roU3aR08/i8gKlmpipRpN57z2n5sS1ro/3CczuX1qh96x
hX+OGnMpy02uamrRsk6xjCUPVLEEbgcT9SAkWmqXJXZWF19V5Oz7vG22Io9Tml9j/IA2FfVUANRS
t3xqYBj7KD0Le4zfnSi75nb6EVsGhJQh30tbNbt6Fs/KyhCTwE46LNXAi5CXLcFWBWz7zSw+s6nB
UOhTKZJOAuxqFfePrJlBm9rRoZnpWSM9Um4ETuONxUmLOBw9BIFNl3yYk3UKIoADfkynQATPvcc1
ZhTOx1RsWaq9Wj1/dUmVSeLOF9cyED5E/GHq8YoxWG97d6TLzTfJf+KR4vCvuDdUrEGGmTMcMNup
ipI1PoUjdiTwq3MK0hRhfYToWN3yO6EBSFPDsGANv56d9Gwk/o/yMCPLUq2BN9HliRuMRLyObrGu
klanjjd6Hls8lxnDusGyXClxR0B/b7PaWA1tg39EZb9h0G5zt/6mt2Nc9r3iiDmLaz6qR4NVy7ad
IYKIAaeEU9O4lGU9KW61dfDBLKvMbzFVJy9Cu28JZAuEO6m3LYaLuALFWYdfM3bYBUtr6Eg3m2QI
FnplF91TMXIRkvH6IKjEFs376RrrmIvolIXDJWZzuDQ9OEfcEQn9R+nZdcDG0S1KBnfeRAXaipFj
zCMdmnN+XY8rUq1sYDl3sE+UJuja+M4oCw333/k1+vEQCoQfMwNpy+12FuFngEWByf2OMo2vXA8w
s11rjymXGCA3WhYb0A01wF4Ooyu3H96pyR3i2Dp4SXKOa7VjQbLtKIVd5L39PFIHZHPxEZcFwT0g
B6nG/nLs4mmw61Vp6F/bR6Ly6tPgwixuK/1QeFhL29uGjVgZV614HKyflHYwjEPxybP6zzbGet3F
v216lCCFoD92XJZL16NgkkyExJjQ80anhCCmZs9MhHH1WfoIOFhxroWCwF15w09WIsUPt3wkfPJZ
l5C7TfGMiSJazj1ED13/jiineBI0D06v595bwtcswoXjobCZDSKdF1HE4OU/boUun5XXbtrZvvzy
ZfZEmeGhsnA+odQCccp3hu+9Rr/4hMDfqqBczYEAKS6qX9IZe2BXEbMDKRWPSCHq2GksKFgJLDda
+HW2JqWqDoj58QJN/WLY1POoakNrJecyD/4uLv01WxjJoLQZcGPDaW3vwvjbDov3UcEdLIlKLltB
qLoa5QpDpt5Guvn14OAzhi8TLuSlSyjDoiEoJPa54HYgFlVcXTrM2ohCJE2m73pCtA3Xiv4HY2B/
TiHUO3Lua5cP17xki+hM0Z0vklfZVhz5XvEWgz1XCPW6EY95PXGCUDvbrvU6dQeewBaPAcutt66f
s1MRuKJir39NzekFXwPkIfwmy1AdTEfTjVeK4dHs04OYIgAtgkenQyAK6733oQL+Kxjw+SISPYmp
WVkxk4CY49fRIAU6OOGR8icwKfJgAAZvSTZw0N3gwbYWPUycpUaJRwgyCUMPex5DF8+b/2RUim4y
2QPL80nktsfRGihhViCd2p6+AIbbT4Md9pL9xZPMWwS6LoYpCFADHzNIEfEsNEp5V/WviT1z+4JR
3Bi+9TAVr33f8reU/TayYwhfDvDCCTdCVF8IbTPI93fEQcAohxxuFIa5BUPVPmqqXZ5OX6HvPoYU
YW37Api+a/l3VjdfpxCt2arAabLOYQ3hg7v1ubW0AU8VEqO72xt2Q/x4tfXbeWJvBkxVumzNZdR+
20Eb7DLy+AASCFyL7FJF+jjiRIG5kuCrwJdiCUXDz342W3/pmBNqfx5i0Q4Ig7tVfKec9Im+V1o9
rUuXuY+16uxtRt5Sw9hm/069QokjNfesO5mCRUS8fvEgk3PR5UPENoRsCA+L2xyEPA/Fw65uwAMs
UKpTH0EMBaEDjDo0CZd5an+VFtSbtiA1Q4DkA948+dYlLpZh4w4NbcDilsmtAsIKzo7tkVh6Rcfb
YDxF2jgh7r0KzaVO+oi+KH+80tN1jOaEVUq7TE15SP3i2ai7H8alZwJS0yKChFOBV2m2si1f8wQE
Q4JvsB5NNr087CxpPTaddaexMvLk6cKlaeeU9IHhgfKo7o1g/LIafvByNDhBp+2fZRsMDr4e/4P8
zeFW093IP0Pn7kjU8jzUZcKbn9+C5e2j2xm/hWd+zEl2MOEDgUJ562ewMpYnmf7Bq5nyLXfyXxJc
2Mvy7qQ4N6X4DRYqSv9gs38pGPu42in+mhOaeKFVoegb9o3sVMDg93dBlbxVWXegk9vhNSGirtR3
3rLdM8r7iXT6gspg3JB9L5esf7Y5hRk9HmCFDxyeSPBp+9Mpq1Kqn9QZjetaZx9AwMjo99OVkNLB
GSjcTD/83v6Yw37rhf2Pl5gfnYre0oAJpzA2ZWCQE8jIHjmfhV/9GfkRS9k+TCgu65IG810ovEMl
3XFJP9CyH2LAekZHdCgyYdEVLp5GvE2TP9/TqZOvZpedmx0qOrPiaKNKsDtmghMkLw8d0cNt5Cd3
wm+LhY2lglT23uSssmCb+YX5sN0WwQunNX8ZQ6whtwOsSPOHVTR/jXDv6XoiIUZj2cBTeWko635K
eT4MCWU1t/uJZgTG1Qf7q6aUqQa365pwOJPyhN0ft3/C249pcY1JKyG9hGCRMVGZM9hru3EWIwm1
FU3Rv4x/n5UCUlwx/klT62Ue+ve+U22QKm8VcvljbsBNKDqYNPyjfIYqXTbPtTHubUzza8uantzS
wGWf61+CCC99mbwyd58GU/JoN8XFBq+kPKve5EX6FOT1dbTdLQk6SNK2PmDiDyj7w4F0yxbj7nc4
sMMoizOg9AVnfuxseHQMuej6dlq4EVUfhvdVphZYxKF+k1N+DuNqWK+GGaiMS8K96ZNVpvxVJfTn
3xd98NtTZnQcSvKHxlKs5wI1LtvC+04d7wU8TA+Zjx+MyWzFzeKY+T3WToubp+kVB8h/m9oqXsYa
1wwQonuagRcixYAnk/RcZsOTMktn1RYkLpRzTQKYa8RQjnXF2aFsuArK0nlOO57zsX1fgmadfOsw
Ic0x5FESiFHpafa8x9DKHyLLeBa47SkomhjHcadMob8CCvLQaOxZoflS18mlnMPvrnbMNXv6XSdv
LQdAhBz3KzdcwuTzxQ+6h9gp9wFvgdtHx7JUetPTW453h0lD3inzmk91BKjY/KozZzeTliUHzsRW
kdGhd6I6Y/3hZo8jeMrzc3X1gf7Mpkb6dAyKUMbD7fuRk4OFFF10FX+1SbojfEJwz6iXBUOeEae/
oKNxKEZUrk2qf4XjBIutkSZkyp+uZUFGFKZeYgDehQzTZZAzy/1AZeC5HMGkbKrhwJ32VGbz11AA
bOCxdK1d/CCZV57LWb30UsKytmgEML2r5btfhPRpPPgmpwjvSkXG0p/SX2OGDUs3DmbA+jvLk3dL
z0+ZHutd6fK4wN3Xs4GNoug5zzDRVeU9FpdnPdn3RfmpbHjlZNR+ZZxsSS6s6iTf+5TIuzEDRjo5
r8lM3+H47JUlqRqjONOFxZlHiY0Plr10N7pTpzHwDrnGjmAGFHiIP7XV/CYw/ZgI9QkF+50HfgZv
1fG5bqldxPfKkU1tvSnm6qv55WwYTpZDA6bmM5NgNMe0Ef0BhkrqSMuryvQ5K62rPaaUCHTwZix3
03nO1611bYlp9oTHWy+l350n8FVUz8NUiWF3VfZXXTUH3YkT1WAvlHp+R4Hgtl9Rk/L691vjCjoU
UxMserBFYabf83Zglc15YPwaWOMt6oqsDRZ0qhVdqlymFxXQNyI54/bF8KYUDoUJM8Osul3WTSdl
kxbD/b0bp6Jd2TecW1GeNIb9Za/pRYz9P4Hgt5R2fk6CvlslhMg5t7KhF++tCr7sIdg6HSx74qbW
pH/RyyGX33JHjgp4vWJaaZR9j7VW45yrpoVVchn64XAO36caNmtu4depWmTvqvZQRW36FwdvFVVB
zTagex/9+hRnHAya6QQTirhbQd+gmQCJEfG5bs0zsCjMPBSkNAjLI7pKNuEW6IhVprx4bSwoDImT
u8iuGfQ8lBqqsnwND6zpPJh69rjBbAZCMXA24VTtp8DeQCcNVlYEBvvWaRFN94EC2pyJ6ZHk4NCD
mmhi87VNmxON9Z8OMYOVFTigYssTITGaE+oJcpu5bXt6K/zwoeJg1OVTvKexiXCGtyPR/gJoFJaV
b2zC2hA76VEyg6WKQYNAteWzcbKd9AV7J3E5hUuhL/KQk9XYbNTsBMvKMR+Z32iCaCvz5IpkixPZ
OffY4lbBDKLfr9k8uHDc4Foxasz+lduhvcFC1j/Bz33MTZwkWKZOadyrSxmArR9/G9ib17KcJy7K
RzpZeVdIUjNWJwnIHPvG6yekVTuAz5MqhPHamxByJn7cKAcUh1LT7+w+vCGbcLAQhmX2xIX/M7O0
Jh2XoMYJdPNFIhI8i9nWoJx2xYGfc4jEDSSFpANPYSKsWLk/NXVl7EJIlf4IUk7Z0vjkuQsYtsx+
Yp4+kCydvV/48dEHO8Qd8q6No+yEg2u6lJHhnYYgu1KJWbBtKl03xIbumcgmLgR6j0OH35T3cTTq
PzlcsogVfLzIAcpkgZp2OjaJ+pL2xHbTfIUM6SgMSlxQGHAFcS87JmkRnjD0oWcWOnkOLBTYkeDY
yfbocKTWMGN7g5c6ZMTT81kOWNvKsJc7O8+Mc0F+buF3lvcT8bwxpn/7nWbramofL3EClQ+dysCx
ZvQvaSAeuLWU3yLAGT3K6EBSFInGN+NtLOtLnojiKCLN7VxiUXWnqjk5uRseOrRypJbizrx9+ftv
iYQtyAx4gwuwuoubex0IhNcuSuZ7x+y9jbD9GULbxa57WGClLh7+fvGdoWQk749h25W7wQAf4ZXa
vDRqbo9dl/2mcW1dctt472O3Og3jwH1tzro9RjE+VNwf78zEvP79r79fJjd5CIf419YIyTOvJNdJ
L48oCyzbhDDB+d++dM21jWmIFDronvBtfVq6aTauacw4FxWoYr+IzkU/UYWV3z7a/CyR69ZXNEjW
VSLJ1mFpZXfBBL54AkqzNgL6inuluS+IgOhPMfFHdDZnHjMgV0+WWw9t3uu/PCoonQG20/jiGdva
uuIq0/cg8QSdvbBrIKz57P1mKNraH9dUFBKftspHI2BCmoVxqecM9n1phZuiros3P/N+0jaZNo7B
iXN2+Rh1sjPWhEzSaO4u0mjto99aH+xeluwuzDuejeIhQM62RTffDzd+jm+N2S7As7vEz0VhXEGu
ASxNdDARuaE2Bkfq6MJ9HhLWRD/fokhRV1PJ5L4nhYSZ7zThndENnr6qBnsZ1AjUXNiwBkaFh7Oc
FM0vNXsEbpnKUNFB0aFg+rqjsYN7cyIRoke3e+SzGa1A26wdM8kPWISCe3fehbV4a4LYO3ix4x56
UBJ8mBJYeOAYTozVJJTktJcIo0d2+jRruM2T2Vb2M6eOBear8d6aDR+CsBEtC98y7gd3Oma1Xe20
jqxdZrl8WESwm4Nwvqeg/hdq3oRGkqQbv06S7TCjo/UxYQ23lL/JzQeYWv6wRTzliJfJaWuH6Ulg
2DmOebnXtkKal+o+ymN5XwAKXvlx4axLzsmNzM1LTLD4dslJkD53sp24mY4o6B5PygN3qb2RldU6
ZY2xsEtQdq4JDUL28xE6I+RcnbV86pLxrgjldgrmaVcHDvGoiubiVhsNKegqu8P6xnNLlMe47Q8B
BYPviFmHMGUmbQwND7ryjVXUwY5EtxkIW6mXoE2Mp063f3it8fXr+kUBr9o74+w/2jxJ9nbAU78Z
T3ETia+w6N9nv63vR/9WjTJX05KNAr5cAMR8StDAgxodMrp9sfJiOiaMM/2Epzs0SoMCtiw///2S
u+U39GJ/FsA9bDs7hw2XADAcTLhhe9LejS/m4ErMiUaz7jwMculIqiOGOHgv9ay2COjZGFps+I2H
rEWmNVP/5EbAWrsMcmQUBMkua9mSDHbub3XXmI+JyB7KEZa5b3FT13VwZ4HSWjYl/ZiZxy13RHPB
TSfBXNj9I58OYhQlDTee4zHRA/576Gx90gNmuUKZzjGltfbQtCGtRkO6cUd1Mkq2rsI01oPlTOd0
Qs917rVVpr/eg+d0ADdyw1wzrtXL0QWDGFXRIQSvZTJ/bT3TxNg7tzz9OWmSwPbWUoNWtKwGdpQg
9T1EACsMZf72pvxuEI02jq0HSgFS75C1ztUK4Y+V1kXIwdgy5++7gk6cyHrI6zYBZ0JUmvQQUXtK
oOo9C1xvG9YZ8NougAo1NvbB4fsRrOQexsdt48MbuHdSayOJ+l9qHsbOZHMJUsoHIgj5o270YmCn
wPRgt5vcazCVmN1CG7I/2DUXUTju/Rh5x29d7lQdLYIkJykBMB+57lq2U721GRO7uGu69KNGr9gm
Q2Zta6jNkUsVIkhKZ5VpdTGj/NzPxeGg+PivdGa+FBM5PJ7Uiyn2r55tP7QKiHycUVYycMjOEhKQ
MBxWlkJMclhA8f2p/ZJ3g8G5imuT0CSKTN8cSqPfwhI42J5O1rZgjTyk0xl/GAszKqU7n7wf2n43
iKMmXskJF4t1DJ0ltJGGJbB7C7E6oWXCiouThVvjxKD84hmUbrX1gOyG/4+IEa0cqaOby1iWH8VI
vWubhH+6NnvCshy+huS48KKOLL3B8m0K0mS7uAsIaClAdJaXXGSBVJzFKj+VA5Wy0sl2g6PbE74+
ukDBlcwOCEZiaN76Bnc0ZVysTMB2O2WUFq2STgnwrCcYBxZlUUSBS4JO3GMSdf6MDSU0qG81VaBP
WJDtY9aEYB5qVJN27ro7x4kLNkLbnuMw27wwfZvn3RD7VDcDfDnGZvXbZHgXcO+KlYuXr+uH5g8/
7uucm86LVs6l4ZNCafMNK+pESKfoRmYDGc2EJPPo4zxdRrYekaLnO2RWScsA95MRjGkZdc4ujVMi
kzpHM5BKnxU7aGVK1mejzO+0YZwiEEV3HhUjczAdnLaE3nHj8Fk0u7B1qdYdoRMF3IfiQ0OvUtld
bJ+KLBEM/YqlAnFWLLQrD8mRM2zwXYb5n7yAjIF5mhygM+1LK3a3OhyH9TRGxynhuTaUDCpDNjgH
Pwr3BWPGDUJ49gB0BhTRNHLQG27eETVwBF2ixkMssIEHj/phoLqqbf1+F44R7H6LI6lvi21M1+gD
yUcachkuzHYcKLKiHE8Mul+UuUOicUKrNvvws6F1SFg2xymbKvgI2BTjmbnwR/vHZKHrom7u8mbe
hn757YkKMPK4F3N9Dbzuc21kdcRIBM3HmG5EjXnc+RYjddfwCNJGqTcJd2F0wbjcEE7mZNE0xUbG
Y4z3nTqxmPMVFxGVd2YcLJ22y85+G3DjHTggOWN1SSfuTG0yqB1SKJegWFkt8ahQv1qqRuZ1UnM7
J/ZdlCHvoP6/a3RpokIct9Imrngxzt5Ik1wD1eMW46JSaU6hZyEEKJYhkvTNcrRDbm03GEq0nTMt
Dr1D8b3u47t+pPEgC9ZNMGZbcwiTHfuedUs8ZOuU48iwj9YdN/VeivY3CN1qh4T9YflWd0wEvgX8
A5zsW3n1HBJTvnt7Wq97nHIvudvtXc4ziyRG09cNg3GMHMkDO16MQj/3hbovaZYI/DJY5XB5uCM3
l8ru62XVs7ALZG9dSjFtBiKz2xSqIJlAGmqHfLr6SbZ3klycOjST/e0crH/MsD7IHOuzq5dxM1UQ
WeOjUVN0B23jNDuk/wrPwUOUZA8TctxChnV3b+OfpYdAzfdZGq38pMIZFFTewU/rXdzjynYxG8vq
e3QQXIV4cBCKg6HhxcFljspbHbyhU6vJC34HmbIvyOzDrR/Zb+JHVkykQFw4Xxb38doisyZq6GbD
baMrnPiQlOPLryoItjcQCVZOE9bIA2HKq8VvM0NWyFbObajplvl7PYDNYvVeq4jHDNslWGhoIZPB
rmsqE/xXuB3xUvc7l2FxSfK5XBEzPnc1O86uwfZfu3DKWuVWXMbuRybTdzfFfoB0GJ1sv3oxhMK+
gx6NeLOoO+bPXIi9w2ptI0pjE3UzpW7ah6uTsogX7r2mcaJHLIhQvlX8h/vQQAgQ4c7xI7Xy00cR
IFsPiBF2VD3H3WDjJky5rcKmKU35hLKOVG6VPx0HGnJR/kpP3dmPxE2BRrtSNngwPwt3EUIF5TIs
oWqLw3Hm4a2PaN5tZxchB4kjDG4aX8z2QCT1PuD272exybk/89ZJXNP25QzsiSmYH5+nhCs3CDeq
JuYLBdPX0RPhBYZtHAQDV/Tqtv/NJRWGOPfdAQe3rHHgZeNHCZkjbd+bSJLCBpmwkBimiZZmD569
bfPoAw3zNRUQ4Sf/CkpvxMrhHkvR9ERiLf8qSUyz/lz2QKyW5kj6LCr7p3G0sYeM8t0doRFnEc14
PbZII7O7XZsO83bsSeDddklsWZOdDf12FTM+FWaTPEdKEcQfg6O2rIFgcvMT4KlEzCP0zuv31gbU
BtJQLquCargSFJl00xWk1uQugbx8mLFGICCTKBjK7NCG480e4eALcI0th7p2eRtaT23Dh9Q1NfFU
K0iuc6XPXvRuiJutm+L2IuMGMeDMKqlojegIKoTc8wFjMxKFZAdvSpTBU6yOf8YgvhqpYt5WamH1
0V4nQYRxoXh3BlZopMjYRiY/QbVTxaZy1PgwOD+hKM8aluoqz4NXGb1aFM+zqpT0h9KwNeUJ+i5h
JoqZSMrj4vdZ7C+7ia2OI8bHfDaBRDjZuiowg4q42ZMjuNbD4DymtzekqKAA5KYJEjkw33sX6ILj
O+9kSwiNZCxBOAz+kpDecPogsk41Qdxl2Nl6Sk+x0BInCR1yJ1CTPNf1jrjK4h5zG/fPgA2qbYPu
5WXlKM+KA8gTt53D4M6YAdAkEiO+2GLEgpJX0aKSxz62H9MGVLfnx+gl2W19Z0Xgl0Dp0S+Rz0c+
IPuMprN90gx7IQNji6JI4nHf9ew13daX98t4IsA3ecMlRM5EaY9WQ5DwvOo5BtocYfym/4KcXfHc
wpEhs3e2GAEYYvWM3RaVv5R7f+7fZOk8+ZD4KLclmxafIQzla1Zrd5g0/6Q2hFXCFRjMYsEOy9wU
0scz6FaEDy5FSCOmm4i3GrxikNkTxkCl1l0m8eSSRA5NKtwaDG5YchZSZPed0WnOCc7eqzgRJ7MF
M3e4eLOz0c30NnUJyXb/barjbznz8tCB8YuE9KF701r7U1Ecw0e4fWe39qy3MTCyFXk8ifPKosfd
sP27G2Vddm5MC7NDK2jes7Osmvs8Zx8Kp2+TJxm6iO3ubuPzyXTm507XI8dLYMxpwf457z4bLxMP
0je4SIIR9TxXjCRzhEmjKX+CRoTn7ubO43LEz4wYhEUz2grb+O4Fx3MPkt/GsmjNQcPF7GyaP762
IHF4qBoOeIeorqfTyEFrZUkeFplIoAlks75LcuNhaCN3P6U9p1uqGP0Qq7Np0rppYL5ZgAts7+Ie
ySsJz9z+7V3qiOTqhsPKBbe5ZzfBX8vBTZcKg9eoI8KmxhvrRP2pTfmeQ13JLfwsYnTWomGqMDrn
25w8gMEBcO/03SYc+sQGPWK+2gYV9RjzJLsVSRkgbB10pJDF5KHSgkI3U14ZcVKyNtZb52kN6Fzi
Bkpz/4Hw5IXOEPlQpIeexdhSlF69TqKOrm8BNaNt1FedgOIlWPs6+cI8NVYzb7RFkVqIF2kWioif
A8WuMim+UfZXmrAjg44JdYSN82Hoa1J9lUGYM3zLuX42WLCvwJKtzeznVFGgAwTBoWHidYNhesXN
tUysevv/dv6a/8nK79gmyCBMvwIAAXSgf/X9emAOC45UnMPqYVnksEst3oZIB8R58UKW4WTvZvt2
NDBYvfSj2Op83I0FQ2ac5cHayngyTeH0htpvkmq17kPRw2KWGL7//lX/WzSo/x/xw1BN/+k9XX2q
z//xhxoFEBfwk//X/3xu+/9IH/77J/4PLMr+h/Bd14f9YTGVut6/w6Lc4B+Y+jnm2MLijwCH+r+w
KMMW/xCBe+OKMfxbIKb4XHSUMCYAjW3nH/xyYPG/LOEJftd/J11zg0H9u5ceLLIQZApCCMm3oA1I
43/9ACJcEYxDNV37FcvKnOjmI0IIfhOeX9sIsuKV87Va8veZ/wsb/w2P9p++M89TN3CFBbXe/tfv
XHtqcBxtWOizE9xA7P7yWfSzLf8Lfty/4rD+7SeEmgbFwcF3b3v/4SdkCd4hO6SgVgbIjAvoskzD
lkPfjgvc5iksa+OxdGTy9E8fA07JU1xX/wxb9v5Cjv/pB7y94zDCLFQ2umhC6z++tOR4sybJMhqs
2sTNtkikPku/PoUokRd0WDxr+OR4ALDJAWaqmy+nA+uyLkm9y4vZgKLgkdSYPSUcuuMM4Tudz9yE
7TLMB49oP7h5J5e3csXYCNXGN0uBYa2DaHXrBchc9PNgGO+amzNwyEfxmGhUXfaJ/qFWHA4BOgVr
tJH+Lc3mCDtJLjyqqmHz9J9dEPiQ7STZ7sbok0uf5DWgq8n4yrARLsxOYtvuFF5MpLD4EzHAxObH
z3hf1kNJ+KqTuK4cRRd5G/yglnL/L3I9P7OruPQxy05G69inbceHXYVUrIcJYILFEX5jO1jmUlKf
Hw2ntGfIsTauINSp3iS74WtAist2kE4A4QSjGc8wvm6RjjuCYJK+rOeq1VJxOpW0FBJ/rcKXSPYR
ldyyp5/XJLEGxGwoXtsx5mA3cM6mRSeRY/bp4Ixg+UpHD1N2r+jt85Q4p4FnOWsScrwGpLI/clHJ
D6tw3Ks11N5jBhxiY3AZHTE58n6NDBy/fjlSrV5kjjrm400lZIpfiTpMHm2IrwtNvSAmIO2eCvZN
J9V47q51FM3YTOvNtukDdoxjxsGPY8/Mp7dU4pRNjNgji5dV7xANzvLB3nozfNesn8Mf5OuK+tIC
6YhCTlpbRqhJoJtoZzSGpe2CinLZyNzXuDxZCAbpfsBnRp5A2vZOGl2/kkQhNtOEp9wKLZNT2KRt
NEoRsITtp5swEq46hV8M+gUDZ5dLSgaEfMKnkfHUom14Bjt28vEYgnrI9M0OWBvTQ0a0bgt5GL6s
dWvoUbqu/8yDbXEIAPQAcdLMeoJfA07c0e/jVZcYrXgdsBTTr8GMl94RfzUfUCrsuzQa9HG6jVW6
8eb70EymM/RcLFY9GuetSYSlD6bhAqSU7fbr2Iy7K5lm2ON5a/JJUs1zZsfdxQXZd8bGau07ZTLf
27BPVnxujNci9qlwYXe368XIyb5RHYfxBld1m7XGmZBu99jTgXZvpUX+O0lFWwTbuxdbNzWSly4v
xpBgNIYeQw0PJ4utTSJqownzYC2j7HQbmJIm0E6q9zKKvd9oqk1Ydo5H20s+Oc9ggapjpGtanBij
96kZoNV7QUcwI8MCY4E7NdNE72RLDtGmoJ62ysbbjSwUT9bgZHcAcfz9LJtboUyRrIuypDY6t+Pl
bef43fmWRrK32l1JZ+ZPLEHnYqIdGcBV+BjOM9dOjAwtOKyRtQDMtszlwPZdDWwiJsu+J+JAoB+H
4n50iHLMg5ccG+71D9PQCDLfDUloQE/3nWQjWZGYBDQTuzd5HyCVGFPnf7N3JttxG+uWfpV6gIIX
gECgGVYi+2SybzXBEikRfY8AAnj6+lL2vZZcPsfrzGpwJx7IEiklgYi/2fvbCGyYf8fTYn/xcrO/
Tlty2jiXNVIDE/2h3y9ql9jpRUjpUPgSgHWyXQXjzqKZ2nlLtFwFg6ewETTVzrW1OhSiN5750bAC
T9LZv+ndUmJPKeDk9X3s75WS9UtjVJC0u8kqwiJZGJRn7E3zKGdS0jF8YpgREC/HX5sImdb16JA1
CbMcd1SOhWskL73j0KuP4DYX0c8En6NGcPlMNgvhpvhNFMgDI1nO0+zyYqRW8jA0KRtRjQvliqAM
PKRwIHYFD+OjNyjiJrNFwBhvxLdg6O1jkjjWNmu68qy7QV1XbZvfBvkgnzNO/FueNdhYDa8bO27m
B4yoCNzgyCItMzoK75IS34N49+YYJVVUBwHa94GMdJG5B5VwBPi+EX2aA/HFqRisEBMSlJHKih+d
3n+gQmegJcDHVHbLtIEe/zazMWpCjPCPTCgY+iFy/xoYlr/zOLcPc7tgmRsAqBHPrpzHAckRqEQj
urKiWN8UZUrmWqC9A1JQdQVYGfU+SGAoVLn9NmMF21D2zGIFkAcxLoF/J0J39Y7FKHwlk4rbEWzn
WyBFN4C+zWG1GEwnk95SL+NcA6AGxLVt3RbItlArQmnN81TO77kyO7reugI12Oitqi2beJuhNfZg
/Sam3zULDsTLN9oW7jYZRLb2Bse9kZYwaQMiZ5fnC5scnGBhmRAYuLIi82PyIzKIJ6dcQ+Jyib+1
jW9uYTTXcDSnm4C68cmxpo7ovrremYHNCypJOMOaD6qRfgwnW+a80RL0V7Q5OM/Kuj4MZlds5Mym
qJO0bJkjhwNs0ZEVRDINW6ZMcmcsw3AnAoViGxHC5ZLtRjAJjFue2gSn7aqDI43usQnyQ90XHR9y
pnkteCZXHTeEj6ZlUPcGCXY38O7dN7pTY+/bXQBtrzCfoffjW2qkujwCC50idU391ItC1QzohuBL
YXUx7b0wyI8iyfPRiCkItm63MGss59qFPRDP6BIZrzqfcB/EtCFrgrzSoNWEthmFJNK1nWcCswNl
+tCAKAKgfAOFqjCzuAuHpSn671O6CEWEu+G/mLCcVEg0RntrxnV9rJfevmW0NS+hRLOZMuYw269s
wmN/N+aS0EaUQaO1JZoI9XFk5v62Z4b3bUBt991kj40WmhHMcfFi+djn7HQpMZybvGtHJ+xjOMqr
MvXGdcl+EgEYMvFjzCk4HEjGii5RVS4D/EZKtrQuUumK+0IlHO+d4T17cYuoKBmq7m4IInnsCB9h
A2K38eOMdWkJg0oZC1tAjvM1db2FCn7yU7YMom72kxAxZHOSpTgN2hGl++T0873tjgG7bycT6wLp
A4rtgDcTakwfP8rMNvLN2AAgxcJhVtOG8Xd6F1+mPgJ7qKT7DeZknWYZfpxSRwzhZxmw35771rEQ
fxKotKuTHpMIZlITKa3LPbvNTL88MwwkomkcbCKeHSpRfsSjrtBosCV/ayhhWBVUYBxWc+cSvsjO
D+DX4hvVzjA94uMVJaOLkJlgwJVGYPbIuEOUqDvgTp7wz6YmCjOvQ0DeBaDhnbY5UV82xoej+hry
LHuD/cyGG73bjOSJ6o60KivFP7Na8O8qlH+Lt3ETJ2NQMftbEdTptT1JlvNM/J5a+CCv45LwQFRD
v1xpY5YdqbBzfdKsiHCJOf2pnlEMEmvAJLIdXXdnNinT8OYyhW7sXh2xTEvo4E0U7NJ4KRkhdrii
Nsy+cw5HEiX1toeJey2cQG5mw2LzjURJf+deX64i0UyEg/e+ns+LTw7HSuJHtFgcVjWBxRkftyHa
HuWy6EjXjH3ypOZU8DMarG4xwmEwxreCfiG457S7iBV4ddqtdAkqCh3gdojlIJJwLqChOJqDYZ7c
pKquST+x47UY5LSacgzaK/xnLKEyKofnjGoI/25dxA+FJ1rNLrgi6jAI7iqvvSSc28OXfAiaU59M
5spmbbDFXSgf8MMOBjoIe3jJsWC+s39EN2chiG1mVW6hjhYvjpU69zAAQdwDX2JbfTBmKCzwr+pg
3LRY0s5eBxoJ7CZTQnABA4oDZm49lBxtPSMwRK4s7RgaOo/U8Ea0NGsgMLovBFlkN8gA2mvYPOyY
ZDacA6hoExy/1rT2rvYGDhAnG++5VYiiEqjieNI76yPqIfKECmDgPYB1f/W/vXmhwQAru6mWMT/y
e5ptM0mF3Lb1/sHTfRnc/Nz8BY4IRADZGe5twIDt4ur/yaNeCyMyDVHRV8czA5tGRngs8amBvR23
//lk5l/iSn6Bmvxb/Mn/h2ATm0/tX3NNVt+LOG3V95+5Jpc/8fvoBUq3KXyinRhqmO5lgPI708T+
TTo8CPjsbd+0uM6ZF/yBNJHWb5J5CkANSCOmCdr7v6cuTvD/DGv+A6TJr1M/Ri4Bgk/JwWD70hXe
X8nxJndz0ZYs08kvBz+aeNd5L4k2KR7Rw6Igdh5kwean1/Lw0wf0N0OJvwQz/fGdXctn5mNSZsnL
UOanxxKtc40Dn4UCKXFYuZb8MTOyR5n0O2v5bIRJ/MRwJcGGZbXzjPrnxRznr8pZbnTMjRAcy2Ma
J9jjrPEYiAmVwXRz6m99NsR+f60IbXTa6RCrXSyws/Mqsp7yq1tNlPi//4cQJ/XXD9EC24B+F+W6
BEYJEuLXf4qCiuyaEdnaCxddaFnZttLssJW7vGRjx1JPBaive652b0R1Ui6H3uXAw8jwFuvh/WIq
djRiI3cBDxp6RezuRZS/AqolU9rTn+Og2GpFjcXXpVQLDHpQZviwj/x9AswhbCK8pVGSr/vS2uCv
PKXC/R4Hgl8g6ZMVKKzzLujXos3TLcILsdID6S2zOX1hgc66J9u4fvwV4zooNxYkK1QlV4Y3PkXV
p3iV1d1kVh8OipA06QIuWWmuY7vDyMUOgBuCBGks+9ztSOKN4HNm90pqtnFS0XRbu8ZpUU72nIou
v6HwvlH9ux6IFSOEmVTzviC1uFzYyyNAVhWiGERoogk+U1UemHDEuyrGxZq3yGjG7q1VMjsafno7
3TuISODqVYgvaoCpfnvsTTWF/VicPSWIOmb/IhvzxMjPXseEkqx/yFSzHv+wT8s+VEMXwoa6PPbR
HswdP78sD45pN03XAogWl2ABGZ2yFfQ4NRE+d2Q6kMRzZ6cWbp0CeCQTI1yLdneQOfJ3NCZXpCai
Sk5rdR3bQAQhRsws34E7SNFs40abeKLB++Q2Yer2Em0L0lyMBKI20lxW3lnxOiuMPLSwIpTdDJy9
XR6b9B1xDKWDiB+ClrhPL4P3y+DvNqcjNnsPGW0chV0JR0Wik4rj5NruxM6ozZcpZR1fBwi/O5eO
gg4J/cPoH5ZmQx76VpDAemWVqCkXv4PdmAQn0aHw9WHAhpnGh6qiZu8QZ7nyXYKm50BuTcZpK9Yw
WWjCCJNhj00DxWK2ujhDgqK+KuL4ndXn2xwbXyIJEGLErC8RXIWznPeN/GxQ6a2lcclIdK0DdMw7
lCZHyajX0GpvAqW4Zo4ar4KKIkQNxa3S+qBkkiGMS677Jj6WIj1IBDYIXOZ15LYPzUWknti4Njpv
/myHGF24hcsGDejKuymi+lUjT1v1+gDcoBGsHkmgnEKJ6WilFfEjlj7NBr1f1VA8aGBweCC65CZu
3fNcBnxq7PKQJikQQTjSo3m5Gg0DYVSVWtvOBHYuZqJzI3M7VHq81Rf9M6smaR39Tr3lftaDe0eh
MmcJHteUoEtdfJU08aGDdAuC3ZVjBWiQPfM1Hro1VZQVmhPprPVon7o8P7d2ZW8mUb/WlneDVr1H
aui3myLgmSoLPIa5lh8w+6rQbWN7bXrVG63o2nFPiNzYcwZdua4tkpex8syDOa0zHyp0jduRttLa
c0OFeY0mgxBvpoLliOKkIK6TVOBd7XYPtdtuxpyqMVOBs5K1w6pI+ZAlaScqQ/YEugBGwHxFEiuO
obomiOeEIPhKEJKFOIQH1iSiZqXQmfW1d63EJfprrh6SMjp6VfS5xDAFtGN9KxqNpwRaAj46OYYq
7VA0jN0OW1YBHZoi0JFov7CnIeUos3XgVH2Y4dgosXOKAO9HUJQwUaL0Ia7hbQq26FHVkY9rTLeY
OFeeOT/0RikOHbFxoupJmnchbgNy2FhzHpq+M5Aenj6yT2Wv3YjHuUEf0tcNMif/nT1otyJa1H2x
Lt6DbwhZvmDrhYpdDtEuK7GsOb266ePmXYjoLeosAXJkRlkoUa9oN2LLf3SK5UUMlQi7jPTWhB1n
Or7/0IW7rv81yXits+gpZXG4KS9pQgbewm3TuVvLbZ5o6vrtgNnMqNxzOsUD8Fd9Z6IeWZevNpqa
tR8kUM/RKIuWj6ppcIRGNUnBhZFYK7Xkr3S02alDx7h41h0WsxdGyjYIWN/aBbhc6lNHUMLKSJxT
+4RsA/Y0Nm4reC6Fz892rr/qtOHmaC5T66JelXwfeEUNinCC9NaR59Yh1ixMdRouB3JFN3G/Zpb1
rArc8lEW4KHXrUXEfbZrFqILctEcO18O29bU91XjrYsC+5nOqT46/BZFHe3HonnrXJDGTW1cdadq
IdnUwq+wmirzycvaT6YEN+1cHpYYxskF3rsKnPK+ZTZTLNGbMgqxl6qRuxz7jqoWjI6+8TmlwSvb
gmJFw/9QjUt0IOVK7KBOLqFrwMeApXwRF8G34j30F4L92ggcNWUdpAn1Run9xhwB2XfiMVZBD4AB
CCDIhUXgtDilBIj9oB9C1hFfapiZB0CHdzY6/B3T5CtCkujlFuQ8/nRk1AbEwgwBsOswbdMXUCSX
kwCleDNFyDngWucXeylKcnPCzGQS7Wj7nUaWwWIZLD+6zhPaQ5bg3MX+I1cl2jInTElMqxjZOL1N
XgSUJoR3xK2UM81+NXm7uHMu6lFxm/ETdFrfvWMFVK5cFteYLWuykPM52VpOZtA3oI4re5SYMHJW
qucRqpEzbER9K/VIo4ouZSvclpa2je59z3gfUIit3Vn7iLe91157D9WM+Yt5y4lmfhWMz9Rr/Fua
eS3xsroS7549FcF2YV9f+uN1NMXxoa31HcuiFGZG/ZS4HCTD/EHzvhwIXeM1cs1r1Y7zOdX0mUAq
fPo66J7y1cq9r9iQ6tEczqCev+Aaue0050ruJddL3UdhYMMzbjL7g7YvP/KZh1Or+TyEiogXyK4Q
epAvAruTgWixFdXwaUSgThRB9mvDyGFcTVwW/oSseaxVEyK2Gc5Q8Wx7p+bpuvVV90A//BQRToiO
7FK42Hm7n6JAh9hLmTEW3o0rG2rcZD5noqxXPpFtovfWkR8/2iJ4MDpcfVPSPDd0uSvOMnRjw7On
yCRfIvk+ed7JaIi/ruRNOTL31cOH5aFsjG2kxzEKXLK58LVik5c68IghYaAyTUGxCharXptjc9+S
8+1OPXy5PI3CzPjqK1AxuQfSfDngui5IQ4CLm6Uc9/6Us7OYNo2eyVC30+vLX8b2L9NQQGDSfAYb
coON9aUb/Hnf1l5726WCUmbx4RxyYVG6CHs7Eb2DtQ9/Fjfkrne5x0zxkNb+curhI+/mpGfyZ+oj
6kGAMyOz6jnB6RP5qJqgKzVqG03or3aZwJiT+JwsiPbjLcukVz3l7kNHJp9B4SOlMW0b3ckHxyKU
PNWZfeYkecBMy4HMeHhN4NtF/OluKbZf+gLZdYcJcsPKBeW+3exVo7OzW9YxJtklOdnBN2K0CZKG
bneJDxnZEjqKdYISm46/zQor5IILGnTA3uwn8GUsrnyCEzxLAMMScMPEYH+z06l8mqPPfnT7XVWP
Pm44VeypUJETxue5Jb100f3GGFwwAh3GYkP3h4mR+fqRitd65Lo+2GPKoyY1QdAFZrxKLo/KEcYL
JMtNyoDp1XEQrHZZgOrdVd2ejwyzWu6SnEetl0BqPaYyNHJWkY0u/VVhFM9JUL1VzeKvTP0yYDm8
TpdBbCy+WxTE78TP4UeJ2g/i8qBeiqUjeTKK30TZfGc7M9ziRWxPxHfCo7HR3XXLKzatECARJkY2
BpuROOMQD5DL/NJmhGzqnSZf40SSDe+VmfTQZnsQ2XoK58Q6mcryqftqZG7MWc1JzHR4yj8UtaAG
EtODpb1zQ2bsNmaUgoLZX7BwQzc22M8yF+EDFKwew8Gbduj6iVG56Pxcex+n4gETMLp1lI2ZZX8h
AXmbLpAcW7ytKCb9dpWil2AnCWNfF1MAjbYAHOwjqVP2x8x0FHRzrABQ+K8CGPaqaQdFPY8hpU5O
NHmFEZ/LIXuVmM5OVZHubYG7KjHNcs3+Pz//+I87k485yQoV/cS8cjLd2zE3691ADMfUkvLekwjp
6jdnIHiUOQ5dM05ss3764U0jFwlPl5vmNCHLbpytV5PGYQs+hH/rYjx2TWtvO0du8wCSl4G2sfkB
0+yd8m623PgYx+hsLb5P3SE40hl3wWRSJvkZYTs4TNpraUZPuoa6ONfdU4/cuB6ND60T++AZVzHj
NtaB7odxUdWj3GLcNhaEPcJB55RnXD/W401azt+MANt71wbUdJjWj+PUYXVavFcBGIAB2BKt3al7
0USIlrQAiI+dLSbvVYY++5QTC4oUcNVUDIch2PAjVCi/jbzeNW1E3E3HMBgc6aqOglukAPbKShX3
vN2cHJVDR+tTc9eby5uKks96pkqup/Q7fdzAMU6pUHd9sEF4etWYhb+yvYBUh55crrYsWOXqFoGW
01xnhceua4hQrg4aP6WxqFMO7It5s90cElaxaAkqcZJxc8rTyng1ddKyn2IbMAqo8UMCSoWNC3LS
LoUKQkYaW001nDKVJRsk+m4IU5IM+Yp8eBrM5lpZzS7mNMbSuVVu3lMgBZi+R+HBMHPP3YAk2ZrR
I0cxlrZxfOkDcWvzTrLzTW7HOM2gY1PZm+64LQkMIAunuzYC/1G0+P+9+N2KTw6IH3yO0QZSzos1
px8A9PI9i+DtMnvPKhuaQ/vRIis/YbExD1yDvMJwpXBT3hpBnez9EsQt+UvrII+pzFuiLoiFLAcL
p9N4KJBigvMa3Z0SgCHsdFsVYEX4wYNIouIbHwWKkhtKvNS11UnN7HaArodBUTBkmMWt61dfh8Aj
Gkuy2XGQKT3k42Ey0ZYZwA8myIFSLoSVJK9yGC4lm3UVtEQKX7zCpSqunNb7Jlgk4cGj8pBt3jId
lsDqGvMYj6yORy8PjWQ0rxG0iHVNkiug7hlNQx88gvyPTzJtwLkMKJVBs4QA45sd908M3KU4lUVm
rhwCXfs0bS5BtOqt3CUuF9HoVw+YH/dum9zmenoYkwlm/SWlAOkL6HbzXMdATctyLQQacNuLcV5a
rz4abnAkLL9p8Jz9KGtgcRF1fFxiii6iV9B6xnnBOFIbWXrdZGx108QL9pbVs1Uy3FOUrpnFY7uo
i+8xsuLEATRmdaCOwG5DGKmydDfMDp8Q4SbKo5SkgCbmZKjoCqubvNVcD3nEOMA6R2SiFJhbWwvQ
XW1nnzIyHi2d04xe3jlJevElE3m8Sg9mn5ioh2MP/0PQHNnAXndt198QpLUnKiKnfTbVWllj/JQU
QEXKFmebndQ+LAE8axp37v3YWPukreWpdY1tOzXOfSZcAn9Lw6LNyCj9C/XIziF+bDTcBZiEKHlu
/c6QYDScPFQlYtFlWNisXH5TTU+/6g0Fw0xYKkxGXN191e9GC+8oeV1hbE39Oh5LBd1KrQn0Cm7z
uOzX0UXW2AzeIwuD4AQDbm32RPLaJbTi3oHUEnfPKtXl7e//iZzngXjcsHFWpm3oEC6Lv09zcaqm
yb9Z7JoLxC7GbTFauzowR5beJK1FY/ud5JrHwGHlYgWy30V+e5+lLDPNNocH4WvSqFeMk4hal5bH
5i09U76IDRT910bw8stSO6u57rsbXQ9XM7ttzHk03tBF2VO+udNwllhPwsDFnLuQ9GWRo7261Dv4
Ql0LpmYjaZJJs0Nkd71oQCDkXcV5ezt07metkiepAap3rkrXbLEoB8UtRhMoeDF+9wo/GQ6YyHO+
5WBRw7JFP5yeY+BbtImkcJiGJs4aNloVLyw+HYqY6FJJfAXQjpCBNxzx2V7Obk5rUdBbDq25mXsa
sqhetjGi1a1/gWrHKZ8QhvKtZViCbRFsxdhtPILIjPXCnLAomf4RrxOd0pq7a6xBCxLa3KPn8owN
eUMWryj+IIkxXkGHQpp+LC9qeocsEOztM/tEFoFJ2UE7slHumvM7/6cJ06kvNl6bbOxZW9CxeEXS
Ur0bM2WCquBTLuWjncp5pSuEbh6gypBQPwspBhFOhiUlSuNNMeuvzPl58ahNmi6Bs2Z393JsPxxE
YMxUnU0Kqe9AwvNHT+nb4W47sefbF4aB86+e2k0KcgmY0150dG4oHnBAAF3OhWAyIe1vVfMVl4B1
7blNvyorH3y1lwHiW2i+mHncArE8MuA0t4TcI2TgGgCZ2U6g406WHmp8cyxuL1EPitfY4eHpLPgC
WcrsQVjm104FYYFrl8M/ul+KiimXCReQbTqQInUTCCT/hYnBPVLpbbLMZ5kVPU/ZLHeQXde9M6xc
WYpnXwfYssZ3zEiG+5YJYLcMkL9MmvivqbHsMJk5DYmkyUACQJHQMDouH3IHvCzsmzJMm1Hd1Qzg
hgE3SFPCTWoz3z/n1rBvdAulA0sZ4FORrgvG70gTfojfGswl1QF4brlJWbCuXDffSBcZpjCzmofL
Pk0QaurIqmhikH3TUDRBKdYuEO7eadsr38XavijjqGscOUlJnBkfNHP4NSoqwHU9MTXSuGdhHa1E
5YUumn4mygNcqnHYAeVQVzhwNllWmxSJuE3SUcO7iq5SViShx54US8RmyJ4h6aG369tu66bTrtRX
i/QZyMR74H/pHer++9HDw0bfeQxcfzzhzR20fp8mMYZuNp+RmdI75uUM88wCi+B8cZmNFQliddq4
e4eIjgvpNeUAAg5XTCQ+F/x9G+QWNCXxo8JkYTTvieZUCDJNAuEEwiqNw7xYiLoHBre7/CAXkKku
zBEnT55yL643Zu6hSewLVqPbrJQobKCqBz1y06Tadb37gh97jZWBklK00a4orsQ2TWtziyLXDNEV
nCcSTKbI8w91nb4WpG0fXG3wYuM2wk5xchVMaItDJ2tvvKF4aFN47j2hq+yhi7u61NdI9cJ4kB9W
q66zrLrth/xoVN6mT4ItWWCUsI7aR/lybrChnUkrsAc573yZaADCmIlMlwRWw8P7YtH/w8OggUpU
KOFdbypUlqueEXQ4xwEcL6aIA8juko9qQtS1TSP1oSysBobNKRAE24DmhxvdIfHbHW+npQ+wPuZe
CKervczrcFDxbNWXBMZcZ5exa0yWeMsmYCy8kp8V6CKkB+yQYV3WFsYxxYsx+NeVEB8p+JzQiKae
UQwMPAKa9k2/1CvPo+auXdxEXgm0qPTdNMxsikHSty0i/Va1iwZXBgQ6iahEONSp7Rgh1Hecs9vS
AnY+k4ECmVhY8bt5reWqGeuF9fbgIHNrDlmRnpsLBa+uy/eUYEFUsv5LgLKT5qXrAOQhSxlh567i
Su7aBpAj2/s7rrx3qdZRN7kgS6/L1t+DVK2uzJSP1UjUfScWfNfcTJ3zYqY0sohwOAWIK0E2tDOQ
2ex49hk2Id6jM2HzNDr+AYXWy1Di8ZVW5q20o9Z9yzTdcxRGzRjjpTdvVNRy3PXp/YxPHV0Qs6aq
RMhqOvXeYxxQBTUKJp7lMACXeC7j/qWSzZEikh8fpld2t6zL2z3ymiWEDXXRULiMSCwLNC6w+aZT
N3PTXTeNRkfoLG+uXX6KPnju8OY37pRtLI/mwA6IlovLNozl+BJM1rMCXcPOB+tx2t30tGbVMLzM
OYvEGVz1JRX2IY31IyOkvau8g8WSI0QP1oWlAzCxGO0wSOwHV9ZPuZKEVolvfmL1KPHIG8+leZtd
mou6V9NWmM/WUs5HTeZmIMd1lfFQy74hFYI2Oc7hXvbQHjClfLFQCwPLwnunS3tDxUON6YxqO3iz
dfZDUNPceYDR0mQzO/X1Ug6vSwPTXeG8BGIw7ZGYvUWpgOXBL9gXv+xMz91EmF6QMt4CS0xW6UTa
imNn792QYp9DXbJ2GBHP9jmX3nwEzntYsqAKfa+XPEvMN90U1F/dGl9mlwwkvtAR5PqMeJDbI7mZ
Lg5CwpTcnfSmd9ebxpMGIjug2GMeEuMwnZMnIyeNPqo2wko/u8YKbpwKLOTEty51fG0QqEAVi8MA
L/be8szHPONUdBiEl0aw4i7st8rXN/HAXiSKVHfyZ6dZpzUvmJj4oFPmdivV5GvuVOZDvLest7zV
ctHztj4cudr3TwNzHq6XgmHsJmmyZyyc182SuNsmj1+Nlpx7j1RD2hzWi3GWnZVjIEtsIC+Xpo3O
SD8ivL7PCGALU6++r9LkPh2p9W3TWAfZ8mjrzlqlOTBtir33CAAhvHWaByR0daZdHFU20dPV9Fm5
3u0c0cIh1eaDorOHeZaESeQOuzzwSS5yUxw+QPDNdrlrZkGKE+0GQPzhsHSQnaBwDxPj4In920oi
p9nOZbEOAu+CRCrhe/mldZypLrKYFyaBvLXuOvFut+3TBHObQgiJ2eJqHigU4hf+sA6i4zJnOMEa
cZuQ8JPHxOoSlsUQOC6mNdwBm/St+jCC7Dbjfm/WkLjLOE7XTXvVlCRmCY9x3CQ26TL7u65rTtYw
yLWpmWN2A+C4tHhgoJV7y0ZCPi7hIq1rw9ZA3LKTN8Bt7WWycz19G0zVE07EZIVZTRO9MK/MzCfG
Ik8osPelnu9Z5alQ++oO2X0fIrfE2PJu1tQarrZ6im3Sn6Srw6aIQFDi9F8356gUxr4VwH4NpNDr
UcFBJIn0nuf4PfXjT6VAt/AvyDATwlxkqtRGej3T0GG0rE9NWzjn2S7qHWZJf13K7ptXgDocEDWo
i2608+t7AmwxMd/i3U42uF5fTLLC190I2Ufk00qf8Zajeg+m57GVEdNr704VfPhe0n2rbfuxMMqV
XzB7IYsbZCMHGvykzSLnEvilr6BTUzOUORt+K8+ei2VMDlWA/Vl39QGWn72NWLVvU90eGc0zKeFu
D70KU0RMAjvdJPtsSOYHok7wpXu5h9PSuoZAdhO8bmG9WWERqYgsCTanXs57T0c1hy06qzXC92e/
VN9NYjM2ORzAlTnoL50xP5QMoMI5UNGLQ0zyyrYoyQz/ngDYS36Cc3Q1y1Z6RRJ/O0JikE9CU2mq
1ztS1qm4Rotd2qyfzRqLwZJ2O6kTsikbVG6d8TT2uAScRo4bs/O6QxA394MeblRlfcWlUf+Pt+13
jxobUjxqH4QWD918/50c7epntRRmsH8tr/o/1be6635RV/H7fxdXWb95PuoqRFTORSyFwO2/5FXW
bw7W1CCgc8byhC0MW9cf8irH/o0lkmeZ/C/vh6/tT3mV/ZsDa/7yhaw//G7/gbyKZvQX9Z1Hw2R7
2CoEMivXwuD2F5mTHVTG4HRMLlsDqHdUn4mksEPXEQ7rKfpBqx9pcNKqJhUHLAARCPVB9kcGhuld
tBi70SsGZAh406R7xNVQX0dtcwX/iDlqw4YxKAzuYe7wOD75XCAnc1LbgBPXcyYfqKlFrc8bT+Yk
sFMNN5LqYzmnGZP1eGlZSjhcs5keP0qz+4Ih6x1oVtbKZ+Z8d1FTjDsCmQskBlRtwD87Nhm16eR7
O2MpJ2n/KrgUYBrMO6Am38hl/mI49q5yne3cstyauo+2BqyU7Sg/70wXS1WdOHejGnjB2u4EOdoI
W6c+TgNllGspskEzSMXcmPVCjmHsrHEjgBUsDPeMBQzqlkc8tYGTKLCHBoBSPez42Ke1O3BfGAgq
Iywtc1pBWMVn7hhjudf+fF9U30ysVEgRYFXU3BTBhM3CQpw095r0z6eiMc3rmIXslohZwj6kWkLz
m46QBy1OvMaexegoYyGGtWcNfuPUgYlCJ77vPEAOWByqTeEQYBj1Rz4TXNBTF9M8CNh8jx1IcPa3
+M6w1O88EIJtatb3wVLfWk9W2n1GufFSTYwASEvI+A3cLH0qPxX0YZ3N9aELDNQAipiV1paEiXjT
PgB0u88WBRUG+Buq5+W4MGw8/XjP/sdq+w/HkYfE71+fR4fie/+/zl+LWqXV9/7nY+zy534/lwzp
/UbkqETZafouMBSPI+uPLDuXo4lASckZJH+Ppfvvk8mQ5m8BUiyPP4o0U/6Qi/6X31aSZmcRZmfa
HufaD5/uf3A2/apaNGzL8RiUu+Ly6z8JL/Wg8UBGJlzW3XAobtLdvE325in5B0P5r3beP7/85dd/
+vL5MONeIeF5V4ALMxf0A11jbFLKWNe0v4s6+8p6W/yDxvlXZ+2f3+wvyst8JD+1gSu4U5rpERCZ
hIQQy3oU5he2jv/wTaxfz/I/v8slMuunf5KVNc7ixjqARHQ1ON9oMENuO38ZQkKPuv5zaWjxl7uf
Hqm/Ecj+msP15ze7yLl/+mYzbBZvoN3bDSZB3JokAH01jm9Cjrf//htcvtCfuvA/v8FfbiR3KS0d
jIO/k/az5e46b3gkz+np339xi8v1b7/65dd/+utjh8G7VvRgG7fWFjHW6aILfcIfGwa7YQfNL/uH
5+zy1/27fwZ29p+/EazHtgJdyKLBPMAjZsTzTw/VRZn9t1+akuLnL13gOB8wgud7YlGuNIvrKgke
lzxjngh7TTuf/5ez81iOGwnW9RMhAt5s26G76Y1EihuENNLAe4+nvx947omgaojGCYZW4qLQqKrM
KmT+ZkS4RvPK+wE62tDgd5hqlIljye1LvduMiYdYJOK9Veojs5rdSprx0wisH0BAkDbptCeplndT
gNrIGK84Mi7tGsG1zcZ2m9PPo36EMYtiA4Ch5piCc4luLy/se3r4ZL5VIW3IHWw3yaJI4bXtc213
OcfwhOJwQD8haW8gn6B1YXg/DGX4DU4aQCQrX0eNy23ru4ZTHTSOGws5URTMuk1SFD/81P7Fh84N
zTMUqhXclivbbfDKNXzzGl+d39mofEMCFROM0b9D1hGzLMAeKZxjvUFCxdPv/NC/KlTvm6R3w0Hu
o7tenv7nCFx0PVzYBO/Wfx82soV+h6mUzGieJrfSe4NYCV9i2VkJw4UVU4XUBS8n1VOSvWtqP2R8
GrRugEROh6XVXy8v2VIsqkLeynozqxx6Mq58Hr8Xh+Cg3lPiBrftuPluPMa/ZHm78qiFrP8eSh9n
C2JulSi96Vo+kp9ycYV5+A0Sxvd0AF+KzvnRAS/c+X0O3Ibu1FwwwBKoMZ78SLuzgxDVyiDB/KM2
8JYJh1OP8PP+8m9bWkgh3ylFlFO3U203rh8lw+Vih57Z2hQvraKQ7pRYw19ANyy33baosLrGAT++
nbnT72REBU7+s7bN9oVbK198GSHrDUPvd8B9bFfScHZwE7q1ZbYih7G4X4S8Z2kFDp6T6rjKk/lQ
nbKDv/ddZBcpjh/yHZS668srsnBqq0KyUolgBAk44jIVZb042QcGDO4uAGn4M0Bi8/JTFg6Id8Gb
D1tSVk00+hHjdLsaljWakTRBvjaycMXRTQA/AYIbrt3v++G1wibq8sALW1URcgLyEK1uITThglkB
A01f60dR310ee2k6hGTQJbGqKlrguehxf5Pk9nHCFHwl/Jd+9/z3D1Pdajq4UvSPXEDAIMagQdBM
Vn9e/uEL91VFiF9Cd/QTNPu5r9pnvI1dWA1cJazT5eGX5kWIYMdTcXHVJLwFye7RL0DWXxtXiNTM
9xpt1roBOn/l6NHWByd7eWRlIenMJY+P0x3aWBdL0GPdAgdiOxuvhjz+VlXAOme1PCj4+1CLgFCQ
VHNU3b3SpjOTof0BKDpv/hQtrqBBg6nXyu+Zp+qTq8H7vfnD8gc1ZihTRaQ1BzTc9ijZAmbewY/f
DvviXLja145MWbiC4ABXq05R2K5PBxOdLDmEoYBnUbuyZEsTKwuBPRh4aUsNF/1m52duv5f3rSvt
rT2Avhvf2xhnRGU3/i5ZCZuFdZSFcJcBjzr+QL41qKbTsR0fYFFgfYh6RuSvZMGF0JTnZ39Ym0rJ
qX+FETnd+CcvfsbG7/SLHxKiYpgShlNa11gE9aD2K8s+e5Q9MJRd2VULp4QsxD1Xx1RHatZyJZ3Q
aTlCTV3/2YOCArkJKQ1aQxAAtgnt+mVKvXGHeAMWUOlrDqKpqpCZSTCl8ZvXRIazfflHLVxzZCFZ
yGDYCiU3DHoLKiiRHlRAraEzah0aCXm0TkMYP1x51kJikoUEkoJbouvBt62Pej00o8pXV0ZW5iE+
CVhZSCC6h72ek6qGW++RA9zRCXFheG3KU3qQdvnKBXrp9wunfBmOhTSXZ13e5DFXDeAhNsLvlxfi
/Uj87ysYoqRVXmCnO5aA/C05V9yubAbg+s5JHx2KaAEko+wtr9SXQILxXvvVoR3styis37hljufJ
yL4POmjbABVG26f9cflXff7KhiPkD8eqsLssJ8uFeVXZMD+84KvvK+SKKEMGqwsH7kx2cgib7olu
mCtV0muo5QcjyYDQ5mwRZUvfZ5fi0OhjWhHY/w6+79odOUvS34zcWvk5n2cV0AJiVukby/MCw7X6
AEWaFPWIGy0dV6ZxafT57x9yltHmOXRbjuTCrIFcoLmAyHBwRBzD/do6zev31wMScBwzOqECZJrT
NF7NWp+ndMMREgSokShsvNymdVocAN+F+nCrIEg1/f9G0eJn6dID5pD+8NPVKJkqMFUOipZ0VbOb
BFXPxL4vtJfLU7M0vpAaHOgJAZAUPkth5hizyHC01ejPrN9eloJEyAsQFQoP4XTTjU7aYaACGezk
e+MGa5IzfOBdAtz0a7vUFu4LagAIcZhs05XKo2OcWueui1d20MJVAUbS3+uAL/qgVCbz1J+nw7TD
CPamQ/R6O7n2Jn8GtYy119a7jVZS9kJI2EL4t22QWpS8TFfRv/vBd93Y52v368VXEYKZOqajTEVh
cRrMl7fkkBTnABqIsoXetZN3EbhAiBWuc7/2AbiwBWwhwJFZDu0gUyhM6M91dQrC8+XNO2stfHKw
GbYQ2EGVAr6egIHM3wrdvfbLO2cneV88dRxv2jl4TO/V62EPGh5C28a8LY+XH7z0QkLYS1oYq73N
VahA+KNFhNsuny6PvPBRbthCwNd5HaTjSOEiRub7lO6HIxFpXw/bbq8fyrvxqD9eftLSOwiRL1Vj
ZgDYp0ICJnMTSTFYhNHffW1wIeh92ahB5lKK6lq3a/5tgt+Xx12Ii7n/8jEdyoGDBpvGTcbHc6KS
tL3am/94ufTz8vBLsz83cf4aX+6TvnaYFFzEHwAU/09VpESETtmhZHxGAS0/rDxrXtFPrjSWEOOo
5Q5w+4jDaqcc1J/9TXfstvRwf1RnabeWSBZW2RKCfcgUa4LsTejhxpx9a8aV0FsaVwjpCePlIphr
OtY4qxlvZE9ayeJLI89//3DiOXqoIx/JEqvyyTTizf/hUrU0tBC2MjpVmaHQQ2h28nba1dvkzn/D
NHOrbNFHfaKivSbG816t+GxxhTCuqpoLsZORZM/62Tm037qX8QfmP+64yw/yL65PzyvbaN6anz1J
iGOsFcDhzJJa1cG78Y+1W95USCpuphdAnhvnwbrpd4h4HpFmRZvk8kOXwlAIbxQpZKkfEKgCgOB5
wP52Rvilzwj6pX8vv5px9jl16rn9iGUe3Lvi2+XfPO/4T+bJFEJbkieOCvyRaJmACUh/yTGudWBI
M4h/l5+wsL1MIaAHBTGzcqqAOkN9lesfgbZy+1hYYlMIYlsHQszlxnbRg7uNLBVx9cQNMTL+pdnf
h3Z/+ecvPUUIaQgrgR9jCeAqeCJsKDvf2KBOQk8Jt2o/3KQxzsZdvrbOS8shhHldjj54OwIkgDOG
YwgI2L05XJXSyj6aJ/2z5RZiPTdQXo4j23KTgu5CewrsdF+FxwGc5qSuVajeS3CfPUUIc6VFFl+u
VMsd0+KW0hzw+ER+8nXztorLf+mQYDSLx8BmdCq3zKMrHEEvL9bSXhOiXp74DCZPArgurzC4RHZk
tf09//bP3kkIbr3vi7AO6DnIZ9gZ29noY0vxgx6S+ZK47UqwLE2dIQR6Bgq3beQGS7epowlUIjnR
59MvtCo5pbQSBG5YbswJyxUnedEsOSBSx5WAWjrnDSEZGIk81JPEpwJQqfI7Sk3b/Ea9TxACwCnu
gM/GCa7L5ZVa2OiiWpSOR92Q6LLlTsofTbv2jABdy/NkrmyEhVRsCLkhhZJJ8p8oG3X+CWMSN9Nm
/vhap29hnxlCUojSEGK1XBpuE/7UszsQSpdnZaEmhZDW33k+GoIR+ej3mlS/N7egwe+zY7vTD+oR
ZaL7lafM0f7JXjaELFBbY4YxOJOPtmK184/ZAQ+lfZtsERze5rvgbQ2esLQMQiJo+R7w2gzyU1ae
Ju8uMwuEDHcrbzEH9WdvIQT7QJsFsnRh8sXmufo+d9Xf1MD286mObd/KQ5amSgh7M4MvnZdcR5sd
Qg+/586LvlHO6gGO346W5kpensP7k3d5F1f7eL2Tx8Dzpsnhkw2G09HZ9wf9ULlr67CwX3UhsHvJ
9OHChYaLkgOaqVl7UpNs5c679OWM/8FfV9MokWutVADR1HtovXw54xCk//BOqEeBMtzAqthJJxnz
5xUQxtLLCLEdmV2RGBmNFgOSdIKEpmevbKmF7aoLYY2HedtaBnWrNHxB+yeqcIpa6ytrCxcJEQMb
j0pSID+A8HBo3Jtec4d98bjpG/WG8sy+S/SnKjGPOXUfuZEtXCqNR+Rw70HJAdsGJbGpZOmqbszv
XQQp2EOuiz7mTR8qL5ocYxOIvPloD48DRgI40+wx6npVm+Db5FTnBgcZVER2CF1fJT4oSuQw4Q4k
+yhLj70aIKRQTjdaMqx0WReSuy7kF51DTKcXgaCON90qXbeV2vGg+NM5HZXT5cBc2gRCZgk8iO1y
gWFjqDxbxnEwu5WIX/rtQlbxkdSFGaLZIHZ+DfBXrTJEKSXcVGgRXf7pS8fsO1r6Q7BjJ1GFBiqJ
rnM07jy3dfOtuaup0O/UQ+f2x7Xew0JSETGOVqU3fQDkytW94FZTu8dQS5B8lY6pZr026NJpWvat
D+uVw2thSd43/ofXwpA+kE2nNPn8uS/RCsRsY2VNlvocmpBiPC/qCvRzuITr08GKhheA4bP6g+li
avCcKs0BncbHZgzvzKSGuFda1tbLw3MtYUVvJ10NHK18MlQqeIV6/NoyakIeqnLot1MFh1N+GLfV
CY7lNnhRn7q9sg/O7ab5sfKchR2pCVnJSLMeHy5E8zNfefGd6BxN472q6mg6Tmgw1OWL0dftwaqy
4QxvdOs5yjkr6t+BbeDkLO2NIkbSDGmHldVY+j3z+n9Y54TSgzz1Clc3tYZgVcNgGQ4TJC8Vrs7l
d15IxKIXzThEk8lbUkksHirrUYWep6krR+0CkJW62N+/vw/gv1YyIu6IG+IoaNg/88F7zHw12YEI
OcwqWFIw7KyueIvy5uXyGy0FvSbkldwvQg9hGYA4yGC3W8qxB/8h3aJShaBHeI9P89Z8vPyspQUS
7iwWBAgTci69heyti49SEd5CG0V7fyW9LwS6CIJ0UpO7+1wwKodj7f9OorVm7xzOn9yCRLRhyZfP
lMYWCBrcDU0EIvKfnMi7gXN4UF8vT87SjxdSSYAQaiqnnPHI2mym/B+4IF8bWEgHLa5fHWwOEOUY
CvW9ue+s4HB56IVwEHGFUpCg+AYRHKhVtZ2c8hm+/TEs/bVMtjQnQkSrtVlBEWJB671+Th/To3dq
NvGpvJZcdYNGw+mLX30zGelj6kjBAufTCNwTWvomQukbm/PRO6h0Wb42U0Js13xR+ZoE7ZFizVVS
TifNTG6mqF65dSwthBDEqW6FBqQuz/UytPwc7zu4qW0gKSv45aV1EAJXClXE3f1ZIEhCkWUsFDxi
B3llEy0MLiIBrdzyKugAXMrku8K+HddKSqpgnve/WHpDmW+8Hw4EH05PBIvWc1V8YqSovW91hOPT
HH2xCU9xRJ2fy3gKkAPISxSOkSrV+vrV7Lp/805DUEqjfW5G1ZspRy+SY17DwNyjV/fUjf5N0lXI
FkVXHTrGmEcpUI2LK66V9wFKgQjawF/qu+kJ55n5+gsZnOrSWdWUm3SmLWfOIZ+as9ql3+WkOCRZ
dywDzJ6a1g83TVVem0OL2LMtHadWuzOh8yN9+GymmRv26imELblBsOBX2soHJx2OOJy/5FZ8a8v2
T/ya9hp0aWj99W7q1dnLFpBop/CF6+37mu9cTHffsip2u3zXpVRsYvUNivZVVjU1YsXpE3rkaBBp
HsJ+GtIsHuL0hYaXa/bkeCgPlKW6Ndrs0VKzhzGrnryx+E1xAM2L0Jb3vW+jYNbFP3M9uILAHm+y
JlYPqez8QsoJ5bg235htIiPWgHMzXPBfFmDEMCLIDe27r5cHb4pmXRCUSeNZv9Z367T+jtE1esv9
TWhUuBQp6aOhtLO3dLtRwxSJLb+/kcr0WyL7yoYb/s0IGKMo0CjRHUlGBLi+R1kBUmrQnnO9hxRu
IRCZSbBtY7hfOCEjgOyj4tcPL/XMaE8U8zZ32muUb+5hkUcQ4qJjXE3oBRlbtet/N3kDwx3yvtbt
tA7SSRFJb1WYcy8YfoxF90/hYAGDNSnCjCNXP6/9FWOqsGX73cS67u1zDE3COvXvwFH8mqQQW7f8
EOXD92aI93Ipn7H/6jZmOdxkRfBW996Jnuwd8sAHpXZQCAXhsQtNPFdRDj73PWY6Blz2Ok1OVsMH
XFgET2GjISpqBjuHWykmFG+DZl4FEoCrdEyQdPYyQApsYGTmrpEBPaIv7CrjgEbUhNQGnr0nDC+/
OXK4twsUa4BuPdhaeooKtGcnA/MYu5GxNzEy/ZBChd8qfXeUA/lK6ywIiYa+T8z8CkOra97iGWet
a6W0To6af1O64SE1dKjX9nhdIcA0dzYHdfy3GpWv1cJ0S8jppRIYBpPtHxv0EyfJmMWt3MvZfE4g
/70PUBP8O7GMWD2pSF74vGx0XebeXatKmwZyeqY2MuoV42xJv5IeF8oYuiXkdjSp8wwHWMk1b7rX
6to4qH/yb+b9+KPdoff4mk2gGXwIjJvL77bQC9MtIdknCqKZlqz5x37b70fV7d3upTsrb3NHG74Y
1rX+ar/z84uVLraPcBmKyzZBoS5rIvYYooS49/ZlsQk6DJeeLr/R5wcMajN/r5YxTEqqVFlw1NUf
UnaPLMSXxhVL4jjSBkGeG/5xNF8qChnVyu+dL2af7C6x2p1PiNl5tuMfS0/BOjndgJXfJOUh8439
5V++sKcQJvt7SnTJTr2Glaaspx2osp4c86GadvEWa89nVLb2Fkry0VbRaCit3IA+fyvj/ad8OIy1
LjS8CYtbtw5mvfQa1RNQoN7Y/Skz/WvVdWW+Hn14Bp+cJt+AtPQUtdxyyOyb2O3lbyuT9nnUGyLU
XY+HJJTIKq72NH9XowW3S4p9ufP3Dll9M9N2kILZI4KToLq9VmP4fPei8v73O9WS0SONXIMGreSd
5qAo1A5r22BpbCGP+U7TdkkKxA4VpRadop16RlNpH+xUNKJrbtrBEaXkNajAvAr/3deo8vz9JmA1
ir7zYhJ9dZSTe63GBv7x8tosvYiQs/hEQNM5ABo+pn8yXLro5a+lw3kuPvnVIqzdMX25RQx4RuPq
zE50kLYm4jEuAkVHe7uKC5iX87PHCEkqR15JUXseg5JztwuPpdtcZaiGIgl1UqlTw8UpvrilRGR7
O8kg6WM4pjWYdv9gfn2y5uD/EIAoEbYDN0EAlpwdM3S5Oxr7mjYRIgXuWjtwIZOIyPYq0SUjdWa0
knodBsgFwppDGzb9+aW9JCLboZxIdP1oG2iIsaclSlfFWkdiaS8JsezXrY2rGlddXAPNjXE9XYW0
tiY0p4C8Zdu1VLtwhBsiON0u8CSu581UJNvsNLeg9FP1Sy82zg36y9vmj7+zfl+eraXFEILa77CL
jVRK6mp8Rh08LdPDpBzzsF25ai1EtixE9pigkaZ2AOwoewfIXjXa0+Uf/nk2wr7s760aIJ2G8xIp
YxamGbpDFzS7PLZWvpiXRhfCuTUdPgnmrOFrD3Fzl9tHqVmpci0NLZzdSgVYPJ6tLJoal9Q7nFUd
5YtDC+E7IjMUa1lL13I89ohcT1B4D5en+/N9gqWVMN0dArlj1XvuYEYH5A230LpcIx4frb4+fu0R
8xb6kHz6spuQCpQlwHNv3iwdmdYbG7ORtcSwNPFC9OJFa/kWRG62onaXZN5D4evuWGcrl5d3V6//
HgG6M2eND7/fq7sIzaJEch08p7dTTCG7Sc58jL82tv48VeEjLkfXXks12/S0GJnw4VUJMVDWW/sB
JZI9+lXRDnDBVotq7ZxFfY6QN3puepPCM4sRky+nnSOXrmavVYYWitZwaf/+0bZH1yjzdJrDiDjv
/XR6Lgqd/mpq/E5wJ6TsMd71JsYonSKd9aL+9/Jaf54WdPE2aacoLtSZgqXBXJDQg1+hUq8B0xdK
4roj5LShUqM4rgfPdWZIqXaMb+KtfYdT5m7apwdEpVcaxp/3wXRHyG01eq04SPISOE08yolyP4XZ
3tfMc2XlSNkq+ps6S+8j/Xp50tTPzx9dhNx3WgHknsznWuZRaTfs3j2uoDv9jKa26+xnuKOzx0XJ
RBUbbCuWOdv1U2khA4iYfFpegIU8FEOxTnLbcDxpUvu978NvFa3myy+4EKEiDl9JcA4zcBxHdcK4
K5vuiIr7v1W/ViVeQMHo9vxqHyI0kFodTZNaco0n49U/KscUqNUsObqrttJu9fieY+eTRCAC8BOk
rVPV7oNjDYVZcvQbK8nundI4FS3uGCHdWbXeG41xFY/9S9r5T2EEkCFXDwnGfCpW1kZnHRIcubeX
p3Vhn4q4fSvA+6JurOAY4xBm0Z6oQRq2Fp/qRYJm9LDHDQM+n7kSFks5xRYSbYZ7qQPJBd2bItxJ
2XC05GyPk+hvnJGuG+vVUfRzODnbzJR2l99wacaF1Gu3WAHFQeMfrWREuhHPIoSzKiTMI2uvGPeX
H7IUAEJaaavKltC/94+R90sz7UOP9qpZV5swqQ9fe4KQUNLOabUoRpdslhYdqhsdg+ZEvvHslfHf
P6Q/2ZkioN/WC11NWmK48hyKiAa4plZ7VU3zusjju7HMnpHWPKEY4uoxpFkTF79dbeZ3oEdrlEKL
a2q9axTUhSNABP/jqxNnGIZj4pH98dtna408tLBMItA/dDCGRTuaa4T22sdXUFzpcuFct3LvXBp+
/vuHHKJPHTryMbVDI8bjTo0Q8A7NEgM6KqNYU1/eCEtzI9y2usS2ZVlL/eOE532WKzu/CL52y7Lm
R374/X6vIk9r1f4xwdbBt/OXmKZHoqJRGaPffvnnv5usfpYCRXC2NgWdQhqkZld410aR3KlK/G1M
klvADbu+Ks8Rh4hZZfpVYHf/JHJ5iI32cRzNR9VAGDkufIjnkIzRkiO2H9vQ32Mf8NBblNI81bnz
ohH9+WA6N2XMSgxXQRsdAr90cfZoN4hx+5u2667ihg+nKsdmT+2LXWE3wXbWeI/0+Knz8VBRO+UV
/vOsfF/1O5yTbsM2POqW2WINitN9U2CE0sTauFMcFDRsZIt2nYZtjGdlHe12CWMJ76oy6NbJQ4lQ
qWNgCNXkt2GIC5Ah56+yZP+UFPsP1jK3rRTs9YgR2zh/C8LkxneQqLb14RzPdsyt/tiW3osx+lgn
pzmdLr38x9eQv2rVim57f5WO5amJQvNQUlxtK7zU8VFB8L/EzKXI7op6+ObXzTke4mpr5c6dNpZn
1QLWb+W4UQbaTVIC7MUOchOEGLv5cvUbqY0eU4T4SfGH20Exb7AvODpTeFNm9UNS5N+Qn8g3WSnf
a0n8R3Yk7Ga0eYpbzhETufei1DGCLfydLaX3eq5f5625r8NgRMA7utNV6YHjAJt6LXpQx/7gBeNB
LXCoH6fv+Kzd+kNA1dLG+w8D82JXK8atUSEpbvQvQ1I9TXWEg4tUuPFUoG+krfRbF+JLhPFWZR4a
uqn6x24YXN0wr0YnXLmkLdxhRAivrSVBXskQak0nwYS96W6zOkClS19jgywkIBHKO9pqoOBtxjEU
h5ic9Oext98oOnPhHF4ux+/CcSrieLGjx4jR5qPAo3PpB3B2/GugmNgsyMjNHi4/ZOk9hDMbx+c0
6mIektJiLQeEbndV7m2y7PFr4wvHNa5FvYqSln80awp+VmOcyEcvIZpd04j17+WHLF0pDeHINuPY
wZRO8Y98yx2Kg3ePEcPGfgUMu8X2bOUpC3tKRPHWEchNk+vGMQr7nT8CLpJv1eTh8issLLaI4bWr
vLExGOArBke1uP/hBW+Jdm4HBIO8fy8/Yq6afHLtEJG8tS7R6TYSzzWyN0e/s60Q7VBs8rxnHx50
WTkrEKylV5m32oezzaqTXul62ExT4ezq/lHDjCvAT6hkupo/l99laS3mv394RogdLNdn3wM1J3+z
NdRGO8QqoHGsnM9L4wvnc592HBH1PH5p+Lu6cGjnlJhGo6e79oG89Ajhfo4mqxkEqgRaph4OrSdx
kMEJwbtpTUNnIb3qQmgnGDbW7SxOEao3esQpNazF29JPF4I6iaUiaMqZoG8lu8TTDk43Hh2nXanw
vou3fbZThXCO01ANiTUEXRJfQ92/eAhi+zSUTrabVG8vJfqRzh5sg1g6NbX82/P9Z/zn/mjpIO9w
OLzzPC44janhlRjEA0uX6duysTEW8tG4xpyv6bXfjjG0O1uzr83E3CtDnq7kiYWUKjLXzCQ1slKl
HZvi+2KlDx4eFzit4uKlffEJwu43w3Yc/InbmakVOJF5Vbn14LDpdXIORnltlZfeQ4gBTanjbszA
oaXdT7xyNrNNgmxhebnWylpIFKYQAdj/1ApaD1yCgQGh4nyIHBqCVe3W7eb3l/KEKcSAFzvDYCS8
Q6B9N9SfSvM4Oj++NrQQBLXShdiScIUv7FPfPU/mIVq7XCxErinsf0dz7MCuLUAXHjfwSEdP0HS/
9KtF1LhPhS+2Zmuayn9Mxn9S65jFKxWHhawgIsRrVcpBcMQU/PC8kiSN+dAxSV4DCixsRxElroeD
HzZG57l537h5/MvBbktXfmFuuBJVS79fOLd6eVT8rKNgOQ4j3ltYa07mVRV9jaWDAPvfR5aM9HnS
yAzvxf82NLb5XLi8pAvnuibEadhGXWQrtYcdnXljp+pWqkAh1EW5wUrgW53omDSsKfcu7EwRut0W
YK7ahEXIJqPc5JN0pEXztb6JiNz2QrxYy4m+yZRrD6nv3KZ6vMX+a/e1aRLi1VZRxTR1zlu7xA0D
U643g//gMnJGy+bUGPkpbdYUyRaInromRHCK+GM5fx9g5w59rXWrX8ODuUmfpfM67WupjiQitdU+
TKU+5YCvDs1rhBF4uynoUwYHZ9uAjMs3w97YFu4qv39ho4kAbhBmGr5HMFuKf7rD/KThmF3xKapq
m+lh2uqH7pyfcgDFNEzBvVxetoUd9x8NWU/1Z8Ehbq3xm638O5ZfS4SicGzehSZe64zbD+ou0yq4
pPEblr7lSjZZ+iYRYd0YHZtGZCBGWe+VA/jYqdng0rrh02E7/cEPam1ZFtLWeyPsw1XYyLI+9iKu
9RF4Exwi7qWskHAgjdaajguNcF3EdRdtFWidPE/VFg+z3xkknYN/7mA0YUbddptm2uR3a/3Hpb7R
e9vlw/vg2hrZKhAXkA4zriplP2cv1v5doPXg3K9puC9cPt7ldT48Ro1tPuE90nFgJL96afB38tju
6as+TWEE5zeI95c38MK5JSrBajhC5Kkvsz7ZDzPEeSsEVPWaUsi6PP7C+ovI71Fr/EJy6H+h4r1R
jH5XWmfdy1dGXwg/Ef2tagFG0jK/3skBfz9Z3UrtZwE8p4vguXIoyzHxJ8+V4vE6duqXEreyMQ93
vjXW3AjzkMqY7AKL0A6KaTWAGZN7XcJbR1LSf6Q63XiOszV0+/flaVza5f+FvUmt1Nrzm6pb23Vm
YeBvFVjnpwbIZnYOdw4m8yuzurAn3n/Dh81Xh0WvGSXogz67jdqTCSy7rF1rXUpvaVMIV2tZzQHu
KQXJB+OMd0Ul/ZlCmL4bIXPRaWvcxFW03eoX4ft++OST7T0LfngjFXsiv9WoX9T75Lk75Efzsdp1
19JL9KR42/YH5DUSX9Tt4oO9ElhLW1M40COv7yUKmRAT6sepQ840zr525ry31D68TNhhSRZ67M2u
OeotdvDPl/fYEjhBhMFpU4b9YKxyfco7qGjJqQ/qO72Q/o0xb/em8SqizO619nUgZwdVM6ptokMZ
nqTpxdKL6xF78k1TYvKU59nWauONCp11O0yZtwkt5TWy05c2656lNTL2wj4VxWKr1uxlzLCZiIzv
vmpjIWKeJnf9sCaJsJCFRRDdUGoWzCdmOsrgWiTpTW8NmHsldIyi/tBga7qypAvd1/9oxDZQTBEb
JbDL6rpsvmFYtLW67BDX0Z5WHHjT6hjU2kr5aOm15rD8sIGCtB96bUC5c1B/5+lLjNyOn/3I0QFc
U2Vf2Pwivs73EgMksOS5pX/TAAYtVop3SysuJA5pyvA+1TzPtQduEXoaY0ibRc9mML1Wg+nsLgfC
QnoSoXX92HZeMfmS643lPnbaG5UmleGUh68NL2QGWS4KzdI5EnG23mmteZCD7FYJzZXVXZp74XIf
1b2Tlq1OVOQ/EmSvLU1ZORc+nxdNhNMViia3sefwxQC7eqy8rez8SPNhZdY/X1uKCH/vSm8wzdTU
Gd2K0Uk9YVZxjIZTuyo5ujT+HA0fdr0/pbreTuwdJTkY02OsIGgznjPIO5eX9fN510RFVslK1M5G
lBUvUUxqBklFG8pY2zML905NxNYNBqDbqJ8NTkDdzgDufBu69cHc0Kd3/d2aPMvSS8x//zBJqY0V
s15FkquUP6L8tzW9Xp6cpckXArfycBHHxNNz43EfF48cLPsWJzMfh7LLD1jam+rfPzycLQ2ajphV
0h+dd9BAtOvdn8tjL02KELCovdZFETMpdopQ0PMYrNTolsYVItWIC2e0cnZkl0YHuehcsw9X5nth
OkQUGJ2ZfGonm/lOzlaUbTvzXi2evjQdIsgr0+Nc0vpMAuaZHDHQ3OHe/PC1oYUYbRps1BQZeGTp
/wn51enj5XEXtp8I6rIru44s9FrcqXvJwr2HcICKZnI0rbHFluZ7/vuHuFGLKRx9MyQ8E+M+y8Nb
ObQOtamsLOfCTvkPOstBKk/yGd6r/V34bloqj2vk8aXfLsQmNgY5GAcmx/BoTNKQkP3bcE09dWlw
IS476kySgeKTm+l7HFOwuYUqu1aiX5oWITCdJg5zBYNuEErSXV0kp9jw9pd3zOd3JM0WYjOfZr5J
hcGL6k3XCS2MygxB8dSwgTsL6d9wd/k5CztTRFv1QyhBbuYVzBLau1aWuzHGerYNylM5xbl7+SkL
qyDiqMxKsSvcVyUXI6BnpKuqXSDVN5hFrUrUzaf0f7+wNBFRVaRhrukG84Ucyl1xn58RYpqu9H7b
HIv9yMdV43ryZjbg3bTHNYjG0uTNf/8QdZalhWZd81CrK4FIp0ByMlx91Um5SZCvO1yevIVdZs2T
+uEpWmSqUx4DFtOolDb+JoC//bWR5yd+GDm3nCx3opJDi5jeDJO8hfb97+Wxl5ZciOqSqksX8fEG
2VfdqJAfBknfaUHxxeGFuLaTClKZ1kjYwtsbu012ng6ZbNRXjvOF8BMJsfbUYe2YtCS87idIMDXz
d13WIOeP+HLwtToHgoXC9JcSQvczCtAznkatO0RYx/lQxi1nWIm7ha0jcl8rT8+tweQ1ckjSZkhn
yC5X+lnvFbpPIk6kvOLcFMqjzQq0253+MELFqoBzn+d/M2TZcn8aW+91PFHSeFxjAi1sKhGyZ4a6
mccZR78aYtzeDtd642xye1pprS8kEbE3XcptibkM8Sw30lVfBI+xlj+rDd5sRppe8+39TY3Ut8vx
sbQ0QlSrhW02uc2rmMO3UvG32bSG7V56CyGqdQ1TlKqcR7ZfKnOPOMFTMezCkFoX+tW93Kxkj6XF
ECK8ktRaT6muYkJUn3wZ6Icx+W4qg9m8PEULRUdN7E+jGIencMWbdIfy50z18/f2DxDN1b7fNdsW
U6PbdOXLfullhKPcim1ziKR50uSbMVK3XRVvQrnZXX6TpdGFSMfSDO1+h6nS83sd7GL/1lpf20ci
Q1ydtLYIhjmHUwXGInvnt9HKnHxeFcKr6u/8lFpO32FMxK9O8h/pVL78P87ObMlRnOvaV0QEiEmc
ArbxnPN0osjMqhQISQxivvp/uY/69VdZ+UcfdEV3V4QNGEl7WPtZZdv/ZlzslKRljNt5yfthb6yf
egHfLInrOZ/Fq6QsL8dR35XQtXigHPw3qJZ7LaYsUUuHiOjyrvYvtlzA/DuXzk8L4ZtmlnutpyS+
S1GdbqGJL2Jkx0m5WrLi96Wb5by3mz77+0v0DWvGvVZVUqfjSz7i+Vx6ZsON/aRTdH8+yqOXWkcb
Hr7OETMiN9yOox/pCd+8udcyS5A2aq49rAvbdHE0fer2afqJGP/NEIbrXx3iQNNYmvc4Qha3AXlF
v6hRp6XbHSVtN4MU9yYf+3js2S00tj+c7N+91FcLneDkYJA+4aWG+XG5gjpljeMk+6lB9907fLXS
p2mQEv7sWI6izvI5OA9F/sOJ+912eC2xLD2gAewCnz2t0UlIytvmCC0n4lsn8aFPjvUxfPj7q/bN
r36tt3StCpZZaCBs2npAP+61mXRiuz+5nn3zjK6llm3g1WIeEZXYxe0I9kQ9yfS/XfdVQL44Q94J
g0925Ji2QMpWQZOE44+clMvR9oeY5xqSOqOyWVQGK9DbLPP6gtZnaRcDoeHsyl8YsF7/JIf5Rr0A
+8T/3XthZIGiz+WbnHP5BE5T+AKJKJIZ+cVJ3BwaKAn0pvlho/9uIV5DS4fJc5eF4NsARd4WWbFz
75wd6AP7H+etvglKruWWhPekCh0s9SgLz/qhgz7CbKbMEYne96mbhE9eRrJ5Lzc/LfTv3rKrhV6V
RWSbHAtd8FPPd6N6+Ps79t3nXq3wJjcqlCUqoWJuYuZ9Bqgj/v2Tv1l11+qzZQHdtx/wybwTsaVe
mjCPR/fx7x/+zWVf68+oPUZQOKOEs0x7SKnjuVj+42Vfcqh/ZZF1vngSJTicrcGvAL7WUZknUeD/
x0+/WtJVE1RUahRWwcYK8h0Xh+knGfN3j+TyO/zrwm3DHNQlcOFy7nf5CAswlEJ+mi+6XN8ftopr
3Vk0RwGmo1BYIRX8sYMoCSfvJPLxRcmfprm/e1+uAnCp67IYHLwvFMzkASA5ZW0NOFl/f2G+u4Gr
w9la/KhmCp9uxvBBd0C6UWstHZm5qvhB0/bdiXYNBq2lI4ZqQGX70lVYHvqjAwsWBPmp2lY3ZR/P
2X/TAbnXkrOgdlo77HF26vB98ZKlgltgvf37k/quOXItNfO4hJ9xh7Vl4J81FavwQ+RxtOpWyyoP
Uh8OlSn9IXz55je/VpmRLlDLAgwcDAaxdTp3jGGIKXj++41885Nfq8kGuFQ4to/7mNhx0F4soSLn
QALBVv6HX/y7y79887+W3BgWbQRdMGq9bhtbuo29pYiNfPn79X93al6rytya6QjguMv75KzdVKQj
JJjJxcJMpQXqEHbmvjo3//HLLtvKv+6lzX0rmDAWjexUnS6GEf07NCNZkZTbtkhEPBx18tNh9t0J
/X9UZkswGVnhy+QY/ILPpQGd/c40t75XberK2yOC2PF+BJP2J8bzN7vjtdLMzd1p7OQcbUIHPnA5
HiL7Kdy4bCF/2Buv1WWw2uiBeAcXJaiTi/6TpUMY/4OpWVVp+/unIOqbIt61toxTOKVXNu7A5Hrt
2wewqDAY6MWDOkXs7u9vwTdL5lpf5o3CdI3Ad0jUmlvA5YYeg2J7/pME5JsFc60w62RblJ2NHp3P
b+R8F6C4zX7/t0u/Orep7bpR3lVQFPMaOI91kYOkRG8cNKf+/gXf6Hzda4IGDPGYJSYwjcUWkuu4
gZXypTBI0nz3k8zpu+dz+f//WoTR4Aa5s5BwUzo7P/xsXWTACCp/uIHvft2rJT52uTTCBVBObMu7
Ucbd9mILg+lYL6YAWIJeAXhKWp7/4yn1zwHzr7uBg0/pcl1gKAlWS+ODDPd8+fzhXr5ZdNcaNGMM
7wo+lZknsnYbrksw2OpnSKGnlXot1s0PZ8g3gf4/78K/bqHvW405o6rI7IDeYIz3VffPNfdvJt7B
EfelRanz7zf0z9H9h13kWocW1W4BMiJmodVSsbTO8w+geT6YnmvAf3yU8Bb13kFLCM6q5GmlUFRy
DfwjsPOkDJUlDc56WqHSn01+Z1LHKYCO9US5Cr0STAM5vniTgkuwsuFQ4by7M4a7Z7+ZYEHk8rUL
XyAM8sG+oCnSIfiPGpdrDVxpqxEAU5NnlJ9HYB/tMhnITx/+zW9zLVjDr28kDzDOOk+DH8Mu4LHx
h1PeRFM8z6hyTyGgv4FFf9AXfFcXu9avybrptLQwwuxt/Cq+OFcWibOTdwBrA0X24yq9ZF5/eBGu
1WtjxHI5Xyal2REonZTv6lX3hPz4R9jZN5vMNQ1OzcXsssHmmRUGu5rn69o2p9L5yc/ju/jxWq6m
izKkzHaLzAeXb11mS8bSz3kNZVb2k8nOP8rhPz0k9383ykkD8lJP+I4xAUZNnT7WTZKvyS/1MsF3
t/kV/X/MXnwTOlwL2HzkJHLw7CKDOwlrMqN+iO++2Y6vXctna6CDPWrsLeXO2C9O86HclKDr+vcd
5Zt44ZoD5/hSzOjfFlnVNE4CaPbdFDg0EbLd1LQ/Lv1Phc8/1yDJtZCtwCJn7YSdqzGKxMCZrNBu
+OR+8zl09RbYLdxi17U/hFt/fnvJtbCtRNY/RMChZUzS3dS5d90o76Iy+gGI9OenBkr7/75YavTk
XLcGSIrKegvy6KbWzUcIdXVckbaB+51c//3n+e4+Lm/Fv06WhZd+AMYLntqis0aNiabsZA8q/eHj
o3/kOP93jZBrkZsR1OVDmwPCXXA3DYX/lKsS+YkzgJNZZbOub/yevi2jd+ewvo0jYVkxxDwkHrz2
ObSCsw6dg6j7LLLyMLFsY2JRju9BEZ1aRay99uy3ul5sHEnRvWWVecyJl/ZT/1vX9ar1mrdAVvuw
9u6NIYeF513sRDDfCVr5woXzbHFBNnWD1oiQqOFoPt1fItydBVB5U/l3g/NcVeUct4W15yPwHLIJ
HvKm2xKvOrqmSeaRB0kU1aACdTCWpcVt05oM9JB973WflSZ+GpIJyv5pK3qnxlhO1SbC5TzWNnGy
OfcfQJvfSLqcGgLXyVJ82As8DucG2mFAH9ZOfirLYI59fzyXPcr5PBB1Wtmg2/jytnabG6Xoa1Wy
bcnyY8/nvbK8G9iM7Twyb9RCzpRFMi4WsKen2l/3ol5ibF0TCMVT5tpaJzQodjPt96Swx4RWzVtr
j7uOza9NKx4Hbn8strrp/cHdR+imJzYZ3kEbeUcyW24mz35g83LQM+j1PU7z2EaaEFsjip1e08Np
5TLGKwBILUiZDQVxEqGDCAaR/d529Wp0QxMXIz1Kt8VImV3q21KQMIXf0BvxZnczLeqYa/bVlnMS
2e7GqecVsysI4ML3vMaBmztnzTBEgYKZE8Mud1dLw2NJOTps1aPbDjymlv4kS0NSuydApAfuKciL
+8E3wBHk8H4mYjhxSpPOrp7gAbQDBuY5yvH0/Oplpu5vsgDX1YS3LLI+AuVHa9uhxaowfBu53X2p
wwfWeB9+k++joM1jZzEpG/T90AzA+mnn2KOeB0JMuVYO9iILImexWPs+EM+TBb1/gDkFD6i1DYkI
Ov0qWC2q2QyYSZoAqCmYnZq5YkmrrEwLvGlM1o9Apu0nor9wiB5NZ96mASz/MhhvhsFbUC0Mt0rA
eZU4YZvK3sHc+nC3FIGdYAz6E/YAoG/M7avr9Xf+olJWlDcj+uVLON5MPbDzIF4BtI9pb6AlN7IK
cjA8B3gQFLcqnD6k6+ytSpxYiWKDNdrAw1D1BMghCPNdtPN8sVsm/VU44bPwa/j+cv1m5ryIabWU
Mf76gwXTGQj/Q94reN/1HKZhfrnnOrx1+2G1WMEe0GE7xht2ZCR8WKIKYirl74a+XSvMIK4nKLk7
i597ikCzaMfYtuGFI6vpc3T7rK4v8vfy05lZky6iqdadUF7STcFnZVC/GFo3mZW6i8zyUhjvl24L
YFf9TzEG71HQnWuoqRI4CIzJRGeMPqg6maV4KhR/5BF7c/SCUf+gBsy2f/O65YlEzdZzXB1XFqj6
enktLOEldRBhZELB0joosb/O60I5q7ofN8YaMXXQsAYNQKuJQVh+iNoBY41euyk4Gk/TDD8Ip942
Tv0w2SW2Hbxr3jAegIfcEelmzBZTPE7aTX1hHv2GfZG8P4R1d+hHDG14pLhlrbWCwkImufGyZtbn
kRSbcYAuKRAR0LsOfkvoMWdSQwY3TGLvc3IK+hIK+a449k77jmkntva5k3FNvbQOdDYZfpgjCcya
qvN4qN2PgnVDTJmzgDsOjwTbequdnKaD360EMoi4JO0LD+SL7YxlFnW+WCnd/J4NJkgm+uzBOKAT
y8l13FPjF5upKzNaLoCQSf6ay/YoxotVh5R3hdd+ueicL51zsO3gZlH1TTnmj6rH07Fb91aH42qw
uEp9CQM8Kh6DZci6qN4Qr77lZFrBWPBlYTW2dctasUIe6q5Q6IXCfrVE5slUs8cl4AyYAOPrW+xd
1hTi33hxnNv+HQSW+7ERTzazExFIFs8B0FmTaJ/YAnP3OsIEGWucEKOo9lGUAEk4pHxBsL42LiZn
rKXNlM43PJdHHZXbrlheNOXAtTqnpcQ2x9ln34RH1D13XuGmo+58fE8O38Di0cmHExv1TrrVps3t
W19UMoaj1V2tApOE1JOxbuEo2UIC6zRNl5jOX3FtXvKqAY5aFJkw+ZwoWJ9UU5dElDTQRXXH0vJ3
UyNOMKY8DU6QdiL6xTyKSW4CQmcR0IeyvrykA0dztA/ukJVFsRrcjygvblrjF/C0d5s4p0wlUD7f
2fh5w6o7TF0UAqNlrXKb3/eBd8tzksGMyY8rCL5Wra5XuL/7sqXu1vP8rZ5AhJnDsVm5obDgTagK
oLVg7OvMg52GFk5BnGudDB6w67/UsD8pBDu1kd/F2vMysL4OEc6iiPZ+THp4AcOhZOtogrm+bgez
hGN5efqMZXoIwWOMPsth+aq7/NTMKD2QSIP6gYx2HMZ1sLAd41biCP5ZjHCcDAxOfsXaBJqQZyeH
xiFSclPZ7kkNs4Gqwrdi1xvLBJ2mx9YOngKDxS28sk9l/llbS6LMcLLFnnoWScjE3qzA3S/B/BXy
5t6r6ZMCIgFkxnHCiKFIlsC/maH2jkPQsGxqpg0EkcfWa1McoEmIUjt0yWW8TN5RWAy18OgX3GSm
uK/6nUXaPPHt6UAU0FD95bCZBzB36oiv4PebkVmkDmjP2YL1Zgf6tvVpj9imw76S7wpvSnPTi7SN
yF0X1nbaMTvah7q34qKkc1pIgpVfDp9VB3R+28IZhmtxi94/vmfM18p4x4BNfex47AQezA1nDJS5
/FCT6WCN/m9R1bfwut52NEhs6mBX1rYErju6DYbiaAv/jRtxKhk9alVv7bnFJtY0yRh4SdUueBGZ
GLcUsCgtF1ggaLBPbXwa6Y/DghXRSbtK/d5HZ8VVwMBhToa0iDV6KZ8jMjwOJO+SBadSMhfewUTY
xE03NfFYs3cLqtOk0ZMX16zKyt7/UA02al3eRH60r+oAcU9lHzTjT3kZqRimIbfeoB/GgHyKkD5F
vtlHjKq4KwJ0KHqx00H/2RVCJTjfb7ERvcNT5dSamiWqDrbhEq7qYgFSGRSCtGvnnRnHbeW3e97r
lQ99ckPYS+1jyq71nnqDjrVjhxlx2+fANwghq2VnddjtRPtaGyZwzkSHyWaZIl6PJe/NCV+KlWvY
uqiWJ7i0noBtPea19lM18q/Ak29uxT+K1hw9a9RxqAYnadh8NyAgwGy/DWP7iHzmHE2jslxpNtQr
WrRph4ahGXKKo443qU9JEOcRfRRtuRsshNqgAMYdd9aTz9J2dGg8Ww1sVU21cUyQhc2MSKIHb3ya
MYqaP0OOtoev0wvt+KfTjS8dkzf54J+XXnWgekyvnY06PHXB4YPfKF/cvRmChKrqDHLRvrbdW2g4
HkhduXE4Y4Bxrrs3uyy2Khrbj3KcRQz4RcpqBV5+L5CEzrZK6FQBZieH81AZAO2saU/7Bu55nVh7
Bq3ikbOdAMa5pfVNXugqgYFEt25leZycaQ3PvyZeeAt7qNz9rUOysUTzKJTceba6J/14GgZzH1HE
+APha0MYOjMEHlxlQcDO7V5azvdgauL0GB2MpIFeQuqkMuZYGf0KGu4ZMLyjbayL/+Qh5+GB1+TI
LPtu4e7ZGaodXGt13Kl6U7DIRWO7PWiuV+jsuomCbROf+lt/dN7CCLuWYu9+S1KANw854Z+zBdIi
bJR/oemYNl0xxuU0vHIp51U72UNqVTAPgUfkDVcw+Bmd2CvtNEdTBIV4Wm6Nae9E4O4Cnz3lc2lv
IgOnQ+nLNwKfrHiBpAaXAPQdLmzdRBaCO1bfCFctWy8QIDWIzO5rEw+zeh5C9jArH8kSdjtErVtr
0sDgBlXGF/mIvv1eYHnHTQ4YkAo7mRae9zxW+cMyzy7suJC5LKX5dPTcJbboIdZDkhg7YchjGEDR
RAkXy92JTnqEH2rYtA+t69wOdfGO8d0TLejWX/rTEEy3IYJXt99Lu/hFwnIddvo8uzWaTjTJpX/A
YHiFHKUN0maBkTYRGEeKEBqEgzkaEWDkTJzCQJ9kbvJV65gbbUB3GozzrHmzrGDwvdOq3fd6CmN3
8T4sCi8rbL3v0Uix8/oSSUIFly/2xeW0dqh91Jg+x+RtdCgl7RJf58ih4DWKKDhazcw7OSBjxCpo
sZOyPLEsdvQqhNeTbNSqtcS+VN4CHK5s017Zm7AZ0Hbs1KmGG8UQzMlCrKOagnMY7eAiyfBr+Lfc
cb5o08Jn2WDLtexy7xM/w9t46hvn9+CIrKrmrR5UFBPuHsPOZB6MwpKhZ0e3nlOrW9zE7XGlVl/d
FS2Gwalbr0U7ba3CQ0/VjnZBKX6VbHhtCvfF6juyXkjVxovdnWnuJ4Und8R3kjwg68mDExjsD5WM
0kiGj7WYzgIXV2h3RYfcS8jlCFqs6dNS/MWNxCNiy33vyCdnLh8jA5h5GB07Q7YY31cxNepg58tT
aSHTaERxF9jLxvKQrRaFdWcP3stQsIdyUmtZ4V2xQvbqLdPZKf0Vm9qnVqjzvOAf04Fl2t5gCGad
I2jre3NeTL1DBp4Io26WKdQxD8Yaz6B8GLwquPGlBS+5voOOcbJMTOpybXG3WcHfNkrxEN9ESG6m
0v9qse0r2ry3s69j6LI//X5c+XAMXyGReSST/Tk3/F0E7BfmHgXODk6S7jK9sDDrve7GLrVYROPS
6b/GucoTULsUIPNVyloP5nWUZswgAAtE2cb24hxoI095b0ETM4eXggxF3Z2yhNXtwwTIHSLI29a0
B2JavrdnOcKFksNNzETY1Zxih2ThyDvk9tplDw61DjOFSy9bFGLCdj5g7GsVFfnWdQOomPtpoye6
Klr7dzfaTbLUznOR97e8ko8WuqKoBgwn6lvIRbtV1COjU27S5ShEhOjGowywp7TrEqaFSSF6JMnU
LUOiSXAMLxF73ecPHEsndkaBx0Vg3FeP8wEmF5kqpzRyAicdI/3aVeg4Ad1IIESug9Qj4WtIKgzq
NcAW0V+dT7ZNPqy6yd1P0MjExjVoSXT2xp+qARWmatX69brOoz1c+aIYDcr1YjegGoh97cOGtZsH
oNcUUhkUulQU3Ht6OpnSESDNIpiS9EhcNDp0hZOhRTI7dvYDUMxYfxZ7rP0ACzjUiUtKnuQ02Lme
1ca4mN8qknvogRAFh2w7KYSB+VwfkNZ+NjbOLx2pu544X2WgPvtwepgC+2Sb/qFq+S3xYfiNPO5g
RwZ7tfMg4FyYh86qKuExMLLuHYmxk0QXoG3TbgGzA4F28D+igK6EjPbMwnHuNMXbyDT2EOneUzF9
ejZ5LgO9WXovgWmcH4bg8JbFA7s4KPZqSl2bPjAktS5WbDJA5mKmbl1L69fYhQ1eIuoi6qzva5vB
jY6d8yl0U9trpzTQwV2pqlSa/qR1dNCDf+oRZ0bVwNe+j3yaKXVb+wwntti4eoCoZSpwhdWNA4x2
Imv5q/S7DWnDZxdnY1Euv1j52TXsrghRQQSj/IYoVgJDWXQJPPHuqkviVuRuNsOQocEqj5Eni6Qr
fTiMyAN12nvhTHdRQ1G8njI6LutL4ypGaHHO2bjvi+rJH6N16/QbG+IUVnurXuf7LvRvu95+Noy8
Np6zaeSyc9oZqTww4qu8Xo72xDNEKG90mc+CtmsKwxFezJnLEfsyuWpq3iamIYfQKj9Q0Ti6hD2g
YHIMdeciceWfbmC/F267o84ww+ONPhELO/w0uI9NYK/0oJ+ZPzmpU3YPQW8/klJ81TUGq3RJ15a1
3NBO7zlC5NhFiqgK58SbsU6UTd4wfos9R67B4zs7jBUxoUgLfVc9mcLseIMcKyqatT8J3Ip4HpS+
DRcJxewi16BeQYIaeM9TK98rSbZBztbOZHbwS1oxafLYpoAE2w1Sbb4GDlbGKPsdO6q3ugl/V6F6
yWeeVU6eDVaOohg/+yHWtSj3BK6J6nLIIkObOL+1RvhdEnrAsfHQMH6Wyv5wo+qECvUm6vstXJIf
mxLYIOqXSeAEu7Alb6YnyLdQXbGjfNuhLl0tBLMJdZ203dLHflV/dkrBG6d9qiZyk3Pstpg+9ke5
yvslhSfG2fVgMAnLRQ09F6qe2AZ51B4dGt0glt1NGqATOjofNqpPCgU0G1ksy8kDn6uV0wQJCavj
TNG9N/yuroZ0afRH37pPjYqySjF77ZLlvRLBI0zJd6ipvs5lk4ZetTc+shiwO/LRO/ui/2Xb+Yt2
vCwP5x2mvLfSMigDFyhW5hvYnGcdE5lx5SUm0889zhxs1yidGppIwDpjxHnr0QzPIiobxIEaN4mQ
0bfEllOJMJFdupfEykwEL3lEfVHk3C5F/xDx6uRMLcJwwLct3z9jWR+5Nz5WcojhcmKnYFz+tmYE
+xOB1bhvoUbpPhRC0sT4ddowq03qzkLxNmoSlO+3KhdPjkbSxVDfYrNM+kYeTP7UcJZVZXWJobIB
AnB4asPWg09pXdn7Wst1JFFUwLkFdnEKmtYehelHhMxxVdJUOH62NPmqt8NUzf16ZO7DgqqTHsov
xK1pKatdgFrLgv9Ixh64T5ycRwIDeFRXzxdehD/XqSu9Djxk/3asWDYoe92KBbGXs1msEWYKPj9V
PlsD4IT3ybvpmMKhMiW6RCAz0c+RRrvOU68gbK9Gyldh468oClcIkNstLe2jR8O3EBRw4VrPcKXf
LHa1aoIRaBad2kRmrYQ0ibrRZsJ+EDPd4TeEnWw40DfCYfRNrG0l1QZuZxshzQdIpsfBhhFohXYX
ktJhVY/dCVNr7/W47G3TbGcoheKhUaeK6ZvODw9R1OQAnNNsjKps0dOXUmZTWWTb1v5nHXZwQQoP
soA0m8EldhbeS9ngKsbBwuQ/4jev6rcOOHqhKB501J1FhYokQkQ22+e+CFLiOK+9Yo8hXpKo0nuC
eb/BKrHHLv5NTbyEk+HAWgbLG3NC9a1B5dXe8TFaQXXoImLWGferXe/0L0bPb5NGCEJmeJgGnRVH
jZPZoX+AwRKKjijEETNukHGeXV5+0vLx4m0lrOoRllQr0VVzMljYwPmyg6xiNRYW6FhWg+ZDAP9f
Rz9qH+lw3dqx8opd7ujEhIj6+wie91ZXpELZdVJDkOiXQ6bUuAJSHMbly7CliPXQ1v6Ah1cOb2GE
Yx1ZYsO9MMbrj13F0yiIorpgR4+UFvdV90tZSGRrliK0OYCcizYFL06T325IB+UT6mS0wGbeQwOF
emNi1bRINQ3vHNM850H14ejmqyBkI7WxUa8kz5Erdqybkl5Hd41kqRuWXzY2SNk0N3PI9hFI/GVT
3mmgfUTVb/oQjvVllH/0+MFXvRVuQzgbIA2meHVHWNvWPlyq2k1eN59FL7e9MfijRNobeP3K86ZT
nlvbsrB2gSKbHPEAzfszkP6fAdWpDvm+YmYFBtEmEF8mkMXKlo2II1+d2pK+wLJ2Y0fYQyHMKMvp
qZHBfdWjSq/sEmXElt4Lr0sGFvjJgIQBZ3SDkCD8xaCPTiPhPgdeSJPaGVOPly5upBuSwcNQG5K1
LuB7otQpmMItBHw6RsHytRnGYkWsabs48lFZzk747Xok2OnJ/Cwn6+zYKJ2EUFvHJYU3sGj4bTjn
bSyjUl029f1SteewMR8z9978OTrwwEFeXEAMOcEcy5vGInYj+AZrSu+KwWSs6zMieOJX4Zef57dd
7cs4CofwMDj5HqPuccuwA0ACnDPB04iEqE34qK0MNsSiJoQmAiZDanTBtmrqI6JWE0cVuWcTXFfL
jv0ynURjLW/QsTHjSkt0RX0L5XxKjpR4KlFW9zbA6DqGFAfe1r6+mwvrc3IMcOgemmAAwyGrwyba
3HXVtDVq3IjIRz5QwMOlCk6Lt6xGFMbGHLtnJLdDZB1y3XlpXudYGyxYSw63FZ+HWT3aZ9J3W6yT
2wX+Ucadt8TMh75pK/hSTjQu3FqvFmyeMHp8sqLi3SBQbWbE5mJcoWL14I39p2H9JSjO14LyLjaR
V8S1Jqjsh3fSKc8i7GKST0Ey58MXJS1iUvyAarpMlKLJuKIT5uc8g0qW4bdFWz7YbrfOpYS/un0P
mxU4SlR4viQnt35B08ohH3r8qEilty0L9pbLkcm50xq7cSaV+KzZhPfdh5wvwC+C5tvGaRsCdFrk
prXlxgqHBLo5qTuhLdCP0EPOS4kL0iLYNkW3DQN28t0ezyqf9hb8JtZ2hdYrpf47L6MNBtw/lmCB
C5glflkNxE+tn69ZM259BntPz9a3KljWSIXm2K6mHcfldWYaznKER3O0wP3CX5WjdTeX87rVw0Eu
dapJccR2d0cbDoY/9pB6UTseDWXm0uVrnJpVM47rPjA3Lmoi7jL9XhC4xoHdrPzcUwjG0Hzqug0t
+BuJ2HFRuHVbeevR1gHK+ibuTITHRZ5obg/HEDz0uOxRt29CdsoFhpQbuGLIWdOj8QHQ1CMiGmf0
nbX+fxydx27jyBaGn6gAsshikVuRyrIl57Ah7O4e5pz59PfT3QwGmEHbLZFV5/wxry6RWW7tfnhf
XeVXCc3WHSNU4uXOaTRif5qXv5MMZz83QIZxYuZbJ+EStOuHIZyvXs36MDntv9Z2gjk290t+n0/v
hRXVc2VXqT9nvbNJi5mYSNk/D/nQbBztNr69pM+LSSx8Z/FcabnaW7uIn/LVJL/fUtdqdI6iWi+1
vewEf1hT0/TdieUqp5RT2wMAc4byLYN7b23rTMtHQh3GfGEYuOm22XvFGKAHpH4X5mvOGZyky2ra
CesgG97WtESIC594r3QjnCIQkTyOQ3Tr2uZDpstbbI9wrGRHA0lbB9ur0aIPKBPELsySZMt5/i3n
jLqZwt44dGj4mTYucW/HG9GSlRUv3JoaDQEJRfu1dP/puXsXdMf5jgJsH3ryH0cZPvxfmjaIsPSr
JXvu1/pcR/mhKmeT2pVy5fAHOFodQYRVuKEk5rjG7RGidtNP49+0WlYahsNz6OrAKLMzb9tlbONA
ATfxxqHqFM4BwjAY2+R7zsURr/wuyggS4HgNYk7lLUq/V5DxW7+wDCyovpiT68AwWUIAzV6XRA6b
2TWAUTs6iVzP8kUk/hRZEfSDPvaZc2jSYetENeEN7aGbuWQ6+4jI44tG+eeqB6NwPO8pGZqrp5td
Z8ZvoKX/FeBz/jj3FAyG2tg2JWVYSo23FBIAgUZ7U5X9WYMsLMV6qCYdyNr5ceNM8Ixaz1kv36Q5
9n4EM7OxKERsTZEFdtq9L0l4Arv8IX6VUnU4p03qFWgNx8tQTbTOGsOfoopoaG5iiQ5h3LcjqoM8
eZlEfBvMcpeucKxF8+AIFcCjntPKs/+m1nIeO8gcu/4c++E/m2/d6gu9yVbqHT3xuMpka6vxWtvN
JXWrR0PUTzOH2aKIqY4mdc2X9TB6IzzagurE6esHg9SAyfWNsdraCWdyZab6Isf1SfXj2ZFLsc+9
Jd3mpXmC5Thos1G+68WWP1jNh7Wkf6kmINux7NDSGrvCi86jcj8RolCoXvRwSz2ix2qOD4mFc12U
1a5ww4XeXZ7aNp0hemN6fLivGTqsKtukKn0zm2i3Llm0W7rkVui+PyAYmgJvKDN/RsHjd0WNLlib
R+nOx2kFRHfdOg6mMI73hAtkW5sC3hN1o+t2LuKQjaT4FoY+D5bxFC1FtJln/dIt49aK7H+N58jN
2oRnK463qhlOE/L/WMH7Aq1tYiEPaWz9dZrswSrbU5wNZOgbW8OxKAnK/LZu+hfWJwirnjlhioqt
Wce3TPY/md3SZzNWB8+Ov5Qbv0/dcJQtQ8s8pnw3laJowXiy6mhnL+VulO73Ek8nMZSXVoNS3OuJ
XMO8zeXim+PasutFgGmy4heQtMFO1m/FPWmH5d4LG8oDGDus5WfhzOryr5U7H98cBT+tm57QzHzn
HRMkJZNB1A1wfVhoBnvX3Cl7PYIy5aM4gGZfsYzCZUNA5+wfvaG6YI3t72xeiYuFGge7vti5M/vJ
YiBXcGnnU9PTmtUokzzJmQMUnAr5OXbVswxH7SOzDWIdDv46WnrTUFZYDCsTj4Xgjy4uvZUzOzNq
ox8z8vbrtO7bYTqZWc7kvAQqCS+r2ZkB+G8QSuPR9mgBSuznShRmoBdOfM8Od9nQM+247lch+8+K
qxNA8Mtd0eTU2cVZp9dYz3/t1bm5GmFD1A5Ba9i3qUuqoLazp740r6pSfhQJDmawKMJ/mkmfPXe+
Kjl+j+u0U6g6onp6pdHiNjf012ZymfGCzXRuyxAWstoyeD0oqzT8EPLMb8d4OyN33kxxgxRtzHxb
ts/GnJ0iS+zugWCRKC5NmT5r4d40tD79UnXlFwX/1i3qJuP1rwNEVqzsnS1HS96FR2ea5qDScOvJ
nYiJEVP6XpvDcVUtKE1Cg5WVwiQkpXta7bt6jWoAzyaOQk3dSzg232GtT2Cihyit4O1YGUx9VmOa
BL3ZGEfKSQlA62715JwSGlpSAsbgeIe3qbHOVramQTTql8iZ6eiZ+WFDCk1FOG+gB/NBrMOfVWTH
KYP/We5Mi9Pr7wlyyuWG3VR2fYoSigeX4mC7NfXYVvXEhn3L6+FFp81e6+k60GiF4o23pHcCczFu
WRs+uQyBxIzvYsvoNmZcH2Q8mUfDyLYiqfaJax5K6pb+qcV8tFr+WnxY3KfPVQXbn3l3YWl2CV0m
xknUO+TmEQF+2uAacpZfR6+Vn6kUFnzVLXqIssH1I9Hr2SgNq+p3cNeCBLRufeFwjYLs/pWOkTo4
GZ1d5sxwZfVLF6Q1123H67ydZVoDi9WKrisLoSLSi4J/DLrJ/VlVAQDHE+rG/zoIgMVFrlN4luOr
yf4Ks/FxKpdD6ubfoWG7Gzt1j5x+7HOo2yD3rK3n5pVfLtE/u0vM7aiN0F9U/pNmQh+MFVHAkrBd
okxUWm29EHB0GTJvpxo2oDGPtkYiX2jCuZhtcZAgY46NsRpO8ZyWuV9RzxzBPyK0/PGGGnDc2DM3
UVe/ukRRqGwzVcoO0nKGbnSRFhmIN8btZHQH1SX/qSJm4AnhSAvASKtIH8zYfrDJeEvSeCuEeLKk
egBYu3imx0Rov6DvewTs3pUoTA+JG1KQOZXIVdxbWtH3pUv3q723rLg1O3OYWFS2xuvVjfi9WAym
JEAjziIj6tbPKGBZ08lvBpzOhdEe1Ip4NRO2r9Rb2IFvJP0CVDEo4CiRPeZItbQu/jJhDNvIqa+O
Rk3bVSl/p6k90kWVURkU1pvFrhufmubHoTTe0hXXQqIJxHUG+xf94Ku5DsxKDsaqbIUHjrqtZSdQ
BO6yXUwX3riLztbohH5V2dZ2nbpys6r2qbGNFy+taSTyAOJsF8x8vZKH5CMSPCBxCxKrD4iLtVEj
hlunppS7W+egkdf0fg6HmtEQFU1gjrN1MoYS3nj8kkV8LNA7GFB+0kr+Fqb0rdaABOkU1BYfZN2I
LYKVU5OZSGNbrqtG7gbP3RWx/Utb6brJ9XpoM0Cy1AF9MAaI+2JbFwzvRXJpBs10wyG+oAa8TYnx
nwPhGeim/pOsYIue9O4TnD61MY8/zwbfWj+c2t77bS33P27oQ7c6WTCUCB+1gp4s3WFrCPMl8qaL
6poH0QUNW6VvrDYqrzlhbCgNJtqxWTkPwlT/lI6+2uMCSF1ssrR46RJxP2AkEQqUPcVpK7iWx+PS
xZc0lw89L8MDWtC3gl2T4j7lm30akdDT+TX1z23WHhwXVNSlhlTFf8DSR4ZypIVFXx0dow642SUq
EPszteMt0rAZJKHONm0tKWQ2o6PyTHOnx/rbE+2rM1No4iLpzatDvnQ7mZMQvtjoQJLo06xmKsGa
UsPXNvvKU/vemR+EXseNJ6tgTRL4pbC+CFXdYcfxnUtZbudUocRtb10zgGEXvW969XtkWaRng0xG
XXYXUQykNM9vuSMe03BGHK72g6UIGk6JzjXf7c6AQ6q8Y9qi8uKBv8DO6kvRwP9bKzGJxgKeNC6X
csXoSPbz2q2nquNqSS0zkGEJroZEG2p8uFmxbl5QMZYbY0bWI0ySoVnjZ39dQk6muImOTqlTf8it
cU/zWv09hv2yj1P3MdbRq21MV53cwfaMD8NSxB87iHztde1Ik4P+nXR9UsawAjd5L52ax6CI2lMP
5SLm9JrMLU9l2nMHw8rldntBebMZVPE+KPMvFIE8wpmB9zQPSWsr1gZ5S6BcfGGjqQvl38R2/3PK
+o/ZWV+jZbyMJlMVm5IKstqGrXf+y6Kh8BvVmNDiNsj5+pi4fMuj/suR5ACAx6dBpTsVTnxoS4I1
omRQ7Abw59GJ+NEpdUsu1EKK1ibpULwQwNd05rcqQW1NC1lbJQAE10xehlGciqWidtirdqvKDos9
HhuS1g55mR2kya1J5dEuVesuq8oTrTzPToQtalFf0RT/CUf3K486vGVKn7E7BPR3hWy6/QceJLHR
aE+gRSnFyO0dYffneRiD1KZpig94UyNn2FSgF1yABxPMqXSsh7EY/cUq/sbeBGvZMHqvOLXyc6aX
l8T1DtgcFp7R8G00jRM+aUZcOKw5odDRzZxAqNZ+9UzxCn/1z0BQ7N7Li/MQdbkNZDesg9/GzgSq
ORbMiVntU47IrxKDRCVO+IrID7VHFUaB7OI/yyp8yKpzuZQYDi3gtyxmKQ1z5xIu+pwUxohMAfyh
0Pqct3UZ6MKYgnrmoMykFn4EZfWirdYOImNyEL12BkNungQziXw705Ppxm3DL1N5NyXXy5gYL8VY
Mjh1tzTpbu3iHcxsthCRYUEwyhja7K4mK62XCHazKdx/bdwEQxRXpNCU/5w1eert+kPyPUdSni32
N9j9/Nl1PFjk9FSp4k9XybeJMZBHzNnOrnqCAXvEZvdcrOaBdwH7wJLu5CR3SICP3Wj+MpFcQzc/
QUv9rVAZGNMSnZN0tnkTcneHMF3QpDoQrN8uQRWaz6ZHvabJZJgIlr38rgTMswLovGiuaZkdi3uX
XKLUVswgdlWW603a3VmbsPs3yQYxh5N2PvAGtws7FGClOUM7m9nyONfhQWTGWzyzTZQ8irhmX8RY
X9t1uUVtz/GOPrKY5SUplzcjyRK/tgQAZ9+SPjCCPYTJetTGvIsK59VoakTo1l06DMBqGuGL07pP
S88rnVodYDpDbNVsxRiO+yTON8JN6GkAFeW4mParw4SU3lfSDFx3O2XO2WY43IE2lhuzMn80BMDW
NNWL41qPeuZHIJ1878AjJr5h9GJP8Rz9ZJpbzxEOUkLSLxbLyfb9IvcK93Rg9BmTDrnwcwx7K7ot
Ab4RRbTp47R6Hz0ZOKHqkZRF2EjQNMypsW11cyyp8XYRcG0EbdR+Lm11buYkD7x7rYRjJHtngHWI
CxjzJtzUUci0dBced2OyRchS3bl8VHXEgh3XKZteVwbOIAFW+KygRNqq+628Bp1p3xgHz/nnSbVu
YMrUVnbWSyyKhzS236RYH51IvIkMdXvpkc/jttY5asrsril5dxVlyBS5O37hslnXhlQb3c1Ug8ec
eEMxwbuLcuPOJrdTVX4Xcgp5ixNAtBbbDiPjpkEocy5DpkBeiU9nGV/UuDw5DZrdwotvEjHoBr/A
Y4lUxG/y7tWakyZoEzsNGhFd7Ljydn00UxdSFEOF28baauDCwXU2SdXS6xKlB8EHJIoOVIe+0chc
zadYiD9rZF56e+luMqH6T8yriyK4/a+KO5MiQKq/+1I/A+3cz6rudyysS4Ozxe8rRDlm5IxBiOZt
VzD61gqKnkZ0bEDXCF6ocfXO6Lj5vfKH+epNF9bABy2+akW2Xz6jwWKH/zTX6QjABQIAloJEo5o2
zThcozCmJiYHzlhC6+YBXqFV3cDTX3WNpqpNQp7MyYSZGPqDuTinrF1feO1uZIH/VYANi7T8yRtP
KW6SmzWne2dFIMx350XeUzyol7JuDkO5niI0+XkKEKsQci/xKW/nU9PZJy72Y5NmzwsTsCWGbV2u
q69kfcxIFHOG4l3Y/EZlRGnxLFskq+Euito6kFoHztBtQ0uiI4izA4UrtyzVT9ldjFI7zaXDc4GS
EpBKT4GL8WCTNcWPHHGuuIPz4ipQGbHAR9aqnzaRBYw75I9DrbeRUbQb6VJeorCFFLOLZFUwcdWn
bCyPK/Llpg2nTWEl70befSWJeao9JKSUI2wmOzuPk33kUAQDSuWhkMXNTPRb6bgGqqMIf3UuLnOI
fDRL2V3Xp2VFBDMk+6SMblURH4A0ko0h5B8az/F7dN5vv2TbKKtetJHuDdvLthUKq2M/94+LGe84
S7uNre5H9DD/xHwRhUrRZemLk/BrGp0K2oZa+T7G7JyKe89z8qC6eD932SOdSwfLSe+rW3WdXHvX
YkyJYeCadfm0YldAeI2/VcbHx5QKGKGLt7yWJ2fMvhBJHLzEe7LKEIisZbuhAQ4NKIxfvuzb0vSn
fj2iKHhyvexXzpwYUk8fUZ1QqxJLVFI4aRyKjENFAm/alBWvaOe7ZvI8dtF/jSqCNezP/K8404ry
UPJxhBagt85eWircwA+mV23PlZ+PybRtTO+7lt9qFPwCsemDxd1mFfmoJk/EIZ7mxj2GOn4Cb/+I
kmjnmP1h4mOoTOczEhkSleJzjJYcrmzeWWW/t8lZ4OQwnyhNeZkL411M+pQVBJRoL3yVWejz/Jxs
z0QZgPusBDnv84kVQqLxtKdPFAIHM16HnbP0F7trHwtQfL4PxD9DdzExQgxV9WK4dLLXLuJ+QCnO
mH1ioAaSlXgW3Mmo445I1V+QGv6Av5qgEUy30CfnxY2fEyfesbUFRk4ei4VSKUSLH/Vg9ZmLnnpG
/FyU6DN1gqMODswgAdwX0rE2cdNqdLHTeayGBJYfJQXJvxDhmXeYwLgRxu7L0thVALaLNEYfJ5bP
fpZsS9FlwdIjZJzCjI7XIkNaUPenZql/+O/v85w+NhWbJJquoDDncANesvVSvnTSUxnXMfu7q34A
gzuM0DQyaXmv0MUAdceecbSHWTLBuE9u3O9QAJ5S5Kxh3NU8M8uJGx6e3/nHy+MELmqJjbdqwKve
3hpx8sMHwRmaYhCayuKJdd3agD0HpM4HVqde4lEHnnAPpdOfY9vgpi6ulmtvMVtvi1b9KbMIZU+6
PEJyHnvH+E7D6Ilhj66hkOAeOQVGFFl7qixIaC3So4FIvMIaOnIrvGiJJs6begqUU94BbIlFMPbx
ZzgvgB72dOhNmn2z9ASkrTdxGJ7k6nw2dVdt19AVx2IeOKOKlKlUPA9L8RaJ5Nwa3gu73tZIxQvq
mJfKZM0xcvJOPRJeDl0rt6KwXrCS/bTYRwZrPFQphJEmr3sSBYLXnGCjpXsUVXNU2mb0IooBBdp6
1p3NloWiyPfq4aqy7uakMzy3/TUvI4hohOiardOYi+cG3AiG1Hkj/+lSgCsYIyr9Mj82UQSfyQVe
5bfFDOXGyjmMBoFgtLanNjARHJjhQhxeZj46jQuIbOWo7caQfW30V5y17CLAre1k/SBk3DpN+LX0
5b9VL5Qydme67N4Ig7/WY/4Qooga6TqtB/YErv0Pmn95YqX10YqG7xcQHD/UBmtO0BcceBgAMLDM
VNWIqtslU71srDE+Ll7PU1PSbrB2u7makFNMq5956sVYQEuWlShQGfYW2VZGtM3K5Lq09U4YK5RL
8S8mECXpsgsQ5ymPvI9VWg9OU229rj9O7jBu2qjYITngd9LTZlbxjyM6cy8G8F8UhR2EbF+kr2PL
C2SESMbU8EScrT9IgycufHB0QrkVzCxb2JDP+7p2vufKOVTonS2z+63X/r0jCqJZGa1Kus1Fg2fP
stl3q9T6TCzz5qEeq2P3tqQ8zY3Z7SOnmrcVVodEwBmNrLWiiD8QYP3WU03mgk4tyNF141m6gNFD
0pHcc006br9KIZvNJoX+M747eHv8NeBGa6g5Q1T0b22MB8vKziInbVIsuKXAbvFPsRbl2VEotth1
OtWp3DWK4C7k9htIjmPcOM9LxSG40hVdyO5RGSxqzYDrte3ti8yRm9jYlDtE5UM9vCaYWrACpRv+
JsesnlCGpW9LiuBQayZ9Nn7fdEbfm+rHJEVt0kd9y07VPJpTdQXbOhp9ilB6Xu/GScxOTe27KU4g
u2W2atQpy+3AYU7oXeByy3vPy3HEFYq4ZEiMZkcj3Qkj0EMflq/5ZHq7qkakfvc/LcNzOdl703S2
Nc3mshNvapYIc6Fn0fE4tMO3bJSJeyqNHl+VvKRezpSGQNpr7V3lutauu0tY4/oJ1927W4ovw7C/
cZwgrOm/qmn5MSLwu7gsTybZ4Kjf7H3ulHhytCTJnqxUVOeGt2mJVkhq9VUDFIMk/wg+bztsfscB
7UQkwLdGCwhgauNzm9do9WtxDqfm3NflIfZSVrfo7xCmW2kURzOO/y0RoOySPi5Crf7U9S81OuS0
cD9YS7dVmf7nwj8rc8UlUvgyN5+zxPm2hpxtf1EIP/IzalVYDX1iwLTYKsSHxTvU8Xtu5ij/EAPu
EcddLk3YoTSpd2Njb4kKvK0qPsoJsLjLYX1F819TGOdF679lgQy5gjfD34TwNmLSnXt5tQyN2iL6
nEwMRmOKIiXR7nfl1I8T7FuS2siJGvnPtYHvalkzW7A6wAYgCySMwsg637a9oysbtuTlqZ5oy24B
fKKk+B1E7EsPTcGoWMJzpks3RPs2JrsYi65vmCmzQNXnRIGLa2SRHFvlr+FgqoAAZIx9yHBxbyjJ
ADugWcSqWIXFpWtYFrgyATskprs0wYgd4amCeZHH0O6F73bunzxh7OHg+hED5qm8xw+fPQOugi8N
z0Ztn+Q8PGopHssc4XFs3pzM2tZKnoAJTxNbrB+DOfudHV87PVz6Yvqm4xD+CpkEzqhtK9VVCu7O
sLrFMwzG0JXPoZF84CIlr65WGFLg+wY8a50ld7ZhfbcFag2T+tL6zi0Kc08iLPI9F4dT2zq+zt3O
51q8dhinWzU9KiIrus58l0n9ICf1LAnZKfsigXIApNVV9TbGYbuZnS5ngMTz0ir7cZnoZphgTCtB
iC1phn7lYDuOsm2HcayM0G+l+mOIxS6S08Up+VbHuKr9LMsbTCj1YXY7ZIwDwqSWzmAIA+bwam/I
5hwCt2HjHDdFG+8LSxqbvqy/VCt32oh2boH0ZXL5yqoy/29qcSgn60EPIU5PM8/4KTi4nNTZegY4
dg5zaEbjAbGCL1QTlCrDzUx9c59pe4Oz49Isy7/a05+sFAV6hP5XLMwGY4a9G71SurR3z3K3+pir
ArATH3klrukcOZ/Z653TZT+AsH5th5zCtXzWLdPy6KlbZg8ohczx4ArKyw1vAiycdyL2+Aztb+as
QzrlP2tuPJYdhWQC07N/n7zmKANwgEFruoMx8giODn6lnsFKIzvfZML0Vyy895tOgwTMn2k2Gr7l
VlgiJA9zHh9XI4WeYDwVpUV5SnuTYto7fblnqX5vo/5cuajhstR6MxqaiGnxDGaHzg2t30cuJdqi
TkaVbxlsDkZVv4D5HJu6usIj7cMmesW0ipe2hsxEOLNUGZbjxb2VY3psJBq2OCPVugjVxuuYG8MI
hdWqsNEo86GKHMbV8eQh9RAIruGY6I4d2/dJN/slNLdGJ58rIhGaoflN8+VidEa7LcbxwcM6NqeW
3Jq9/dm65Rb3KJEBycJ8G4dH6ZmvCOjm+1/qb2EU72mvD4XFLE32z548z2xnxTl+5L4bdsjJY6y4
6GudEVNDl/GPcbWQkgtCMQAqUTp6/QeaiwRTOTkWyDGcxHwKhYNnPkN1tN6NCQZ7a8mj1lt/+wZs
SVEpilWad0LFy1dD6qYquZ8NGf5ZxhDDgcW12TgFakudjifStK5CEVefJM1TcbfHDfgqJVQA9xDe
llpVe7s1Tk6MIsM1zVejJKXgHqPKQkR41U8LKbqplulsJBU+E7s44+H/kMqBzu7zfRvyR9Yu2NMU
7prczgLmy78Wpw3yiCgD1J3IzIor65hWc3YsexMTfziMH8mEbMkl2nPjWCnSnMU6LDB53sh04dT1
IVmW1l896CvXJJRR2rvBja+po4O18970Yj2PbjNhhrT/FM7S3hHYc9NDFnbtZ7O673E7GlTAeZvY
GT4y2kI3fY8wkJSOnAoeYg1uUNt+2dRITvpwQ+Tk9yQW7BhW/ZGwOxPvFfEn58eYWnO/YZQF1/He
mjT+pwSC35YL22GNyxrrlbnj1pflhxTNM/nealsu+sWwSFcp544UMQYg2S9fDn2sWcSRUmDK3EAj
vdaZo/CEOx91S5HrZM8vqShe+f+fNT6xSsXbMcFEwNHmUffHhDx95oNzGlaIOJTtR23VD/83+5vm
eM7E/JsO4rRECF+r8ld4WgTdYD1X0cwLmwfEE/U+4twAN5KNytk+dpPDJpOgpejVT5Nifujm5V/V
VOgvLO7X1kterYEy3DSO3tD+XsNB/Wet6ldk7lsV668MWVLOcGoOiOHYyuuUgz6ZfuoWYsXo2T3y
Nt05RFOCJVf7oshvHbRQLak1zdbfsJaXIsPRK4tAlvKL1ezXFeIipetLnX6ELeISN/8pQLLvjvL3
ziBdZS31W8oOsuLpd9eV+WvCgDk3z8ruTlSj3AQ66mbUsKILGm+iBPWyk7OYgAAJRzEKcg7aWr+Z
QgYONc9Lrh4Ky/mTj8OHpSYnWCzrW6BrEaC0XMv1Y4STpZvWz04NQTdj+FoE8hVl9FhQJkAg8Kw4
67fR/Xic+eGTLg5RftcBpsTIia59sS32jLKSpybJIaRy+ZtojfE1tuxgzPEvZB3KcwADGB8U+RHG
q5JdNqEtvED1Ttt9A3YunrD5bCVyFyTsp6FpyqDXE8bNXl2NxdmgKP2c2g5/LztVX/WfAOWf3hyf
F1kmO+1wI1jOEMytjXe2uzrJo6iTm/Lkk40LJl0RJyIVF7N6qMR6UPgVMaWee2NCu6FhqJFqANX3
85fql9cxjZ+cOt6mnjwOzfjHK8drWxJJtmIgrp1DbjFHOLoxdnMKDVSnRy2qr3o1n/Pa/tdJ8xW0
5sdDyTUrkDe0A7+tCFt2mFAigsFnx5b2r0/cSwGgCr3V3HRUn2PSCjxjPgqZZBu3hEV0BCB/1Ans
XBh1W+7LweVji5FZDibXpOqQ12YpWIAbIo+fUDqS17GvQBAIyMg3KOEyTvDwjUez9aVLsUeOiYvo
oQuT3a7jhug759ro6lKQLLGFgBkweTTEzDQeW3PfX9fcPhmq+VhiBDDIGRCFZ8dsjYmNsb5kzRJq
9pyPZfKR5uwecdp/AXN/yWVlVC/fDOue+aOvozJ/ayTrJjDgtquLfa9nSLL4yfLY3iLk3XPsnsZy
fUMk9N+4VEGHMqSP3F+j0pchGo5VCZA5GcdhxafSG8vOFTwX+l4iWTpc6jVJIhtdZJB5pfuo4+HV
CvOH2UiejWh4hyLfWYnxUw7lLifgZtuH65/MyA7OwPZDHTs8qplcvbTcGn3/omux86qJgIPun6kx
o8eerjdWW/xncpnGCqjDbGw8hfqwDuotJ0hETdqXpjiEo33CSrLjXQ5odPxxgLUKExzQafA1NsRi
LWY5Boaj3jTBVz0Rqth0+w81lL+xrEgrSavvxuqxDiUNx0BbAIfX699qNl4FjrCe3/EAbXGXFKlr
McRLIHEPG6nOH9fUfe2H7D2JXbwnUfMsBhCvlDEi6pvnNkel6NV/Hcu6ZsSCZAgaeLLW/TpWZyTJ
BA1pODlUL3acRWT1pEeVx6PfNFlGHlN89NJ45qVtotPcVXAbw/A22OrDKUCxKMj0B8PDhq2jDJ4n
+8tsTrMal55sptf/cfYeO65rSbTtr1zcPgF605UoilJKqfSuQ6Tb9N7z6+/geZ1dfKkUsDsF1KlT
YtKsWLEi5hxhhTUg/1p8IctV+MSSNf/aGqMM5/IBTUXl84G3UKJWXk1pxcB/vNKzkMQt2leesQly
FaF5ICDu127bIP1IKqQz1BHvBKayIEFCduUz8VaRyoYa6xCt0yot9wpazj3oH5BMERm0wDF1E1fd
tqW+kgObXPEcws1Ev7sv2wckqFeGgICsSb0nMcBRTBVdG0wkNFRuYy9ObDJ5StEpmjF9Khghm2LH
qgcE/cPgjBTzoWgpOwQs9z2GsrAH6xFN2UFX5EexR2jUmvVXV+HuGYqTpPUvUtY8qji/jMpY0ww9
5Zr4arSjG+jiNvElzCDSiyCFrpzkJ10ajlGm4oVKPvspDg5pH/t87MJTK7e4fHs8eNO9IRRukrQy
TwwBLB6V70Y16Ek0DwMdtiLy963BYVJPXz0LkWcZpG8xonzmI5kvdSrvM4IdZwBesZo+qyHqP9Mn
7JqS8oi48BCpzJhW+5JWZ+KH20rxSJ3LrdkV6WGwjGpjInEFymCPYnAsMoAMptFpfEvlAS/bNsqR
avaW8Siaw00vWM9Gr7+ZfRk6fdjtdFpYalxsCy16oS/IRpEWd1Oe3yhm/GX4vN2pwmBqZYdWtig5
YA9oogLES0YGH0jAgJKiR/KSbvU0eTCGCS+xqqzGZNw1o/TR9P61EtK5qnO1YQGyHGSqzF3l3SGa
gISKaQxRSd9nVylmiZWoMxUuVqkhJHAWjan47BRxZ1qjDaj0aaqao66TwatpOiEysL5MK70ec+x5
ImznKYjuLS25kYdZWmSRi8rSd9ZJrjRl/az+OolNcjf8p5QOtwHaZPQYD7in+Lc5VXHKeLGS8W2c
m4hK+qgIUbg2hHIb0kVPJQzjI0sDgSMZTiuii1dR4MrzdauaVR+gS+LbZWz9nrPzhsflZJMPmETA
CBWYs9jDKE4DlquVRy9gHVNBiQPlBmzRI8ncU6+IH6Iwn9o6FR5sFD3FKeqHbiQkR/e4xE+MhNOO
dQvwYUg4wVM+GqgK60dVzb5NLX0vVcAKsiLthkm/Iyk3N+aYn8oegZSgj7al4SXvGukDR+YpbEjA
u6KE7TNY/O8Rjfuqvx4ANVJhQGmbaIhHS/NjKD2UKJHGwT0aKNqZb56a7XLO7YUQnrTBuvYH00kK
8cNqwltxVhf3pl1Mc+fakJCQlfI9Eyw2k2peTSi8BaLGlIlHKmCurA7vPagEcYwOXWC96bGJ9KW7
zROA9mqZN3Yb9SdVhUZQz41d2gd4SkJXwDlDi/k0yj6qMK2+iyklYx32GSbuP6ZTLV+n8azJHMTq
GE7ltRBllWPR9zOxCJ5GSb8ly2Y/JNJmMQ22RJQ5aHkYHUbvFcNivuvkkhno5AqPZWGcBj+lyVy0
1ymuP6LG9NQEoWFLKrrZuDD+JCraR2H4AovnpKnxwEhUAl7XH0xifx0FvV1L1FJNpX2l2bj2clAK
ElVecqKyR/GO/n5bFYXtNeHGTCF3jOhdVGLfFMnQr+b9xpNtH+SEpQm7RsJOTxXkkMTqwdBe8fQD
O2HuwxhF21rObNmv3zR/ulGSxPXH8HpMjSOlQCdIv8Qiozs63LAa7qugc6Q8urVoQ6eKv5d0f9f1
eP0mjkqcJJQDlqXrgTaELQwywpsyfVD75EGhumWGwnssW/TVdPVm8sc7vcGy3CZmdKxD+qVtjC0Y
vV3pKXdNMkFU64RiDRr5PTKb9jaNeXOdQgFdk/pbM6fgphpVcV8xwtsZe+A2SXXVq+k2xyFOuBiv
BMunwFyTBHjdutLxKsVrSir0J2WEbKa8b0bV20wi4ql2mNa+ggsEt+hdICZ3nWfd5ZqxTqCsZVX+
LdJ1WFWR+Nx3ISPkwAqWRnFb4YLugCgSAoObhOPtCvrnoygQOTn4zHJON1CDY2eOiPUs+TBW/DUT
Lk0x8Zx6KI9+h5d6MAG3JcO1pbF2qHquEMJuW6s/5iBEA8VkcRLnZFn40isJjalPdFKPNMVvAQld
ZQ3uYM5ieYphky5HjUSuFCJX9ol6mqnu0sZYm4EPncaYiIlIQ4R4GzXlk6YnHd4cEy+qdhpMpnKh
ibrz0tY1k/6GO9mOBerBqVTAaYLkpsITEislOjLYWehpeIzwHSEs9OiGI0u8lSy93MoSf6xe1w6p
ENUAzmV9eWInvFUDcStMYY5CElS5Ncl2TcaCTuNQgv6xQhiHHhPJtOBQlpQ8S6tDFoUrQTIfBK+x
sarDJWDPx1hl3lZJfRMGRg4KsX/li3wcg8ZV+/pq3u+HCaJ31D6khJaqbp46j15lO47+BmUCxhpN
ehYAdK2p3wg06GrL1Uv+aFVHuIesMaS+bFkJPYVi2NH7HPi08D+RYG6VxKLUKX+aivEITPRGFBCW
ySNU+vRNyeo9IWnLcXdrDkwQ4gttpe69DruNEetPkHBes7kKKEfhoa/nkmzcA2OAM0crYlUoxTXK
ry+Yk1xrRMBZl+NbJHu7sIpefCv/ToTprdQwKGp897YuRh/JnNQ0Kbp+oTKrdegjxzYtk5JROrco
43QT+sZVlHQHHuuTQJvJkwx8PKYE7GMOKiHOu/Ja8bUnOdccXEZ7Xy2dTBY3oz4daBpiNoscC5Xv
BOorZlrqKpBCJw0nR6rMEdBnQJHahEknb6akfxoiTNZ1uzUs/abXtKu8GZCJmVVNgQMGIsWEnlwY
M7l8FNDRrats2iBduB0NbUdp+q0vUJH4/nZWbHAEpIXef6RCciwm/b7SRLpCBgC6NrnxVOkh6fTj
WOhU1sUnY6j+THp/W0jjG4pyp9fkQ9H2bkBhzNPowxZRtbey4UXBHSt5bGto2CkRVXdC4x/RQcX2
gE7Xk5DQpsaNRAFzTKAfUds+jaG/EfAGTq14nOtHkVHdoUffWX1Kb3PUr6yWxYCrFMyXGR5BGSPR
KY9DZBypEuZr2JLfsR+eCvIrcoFXDmwsl1OsAw/1w40VRwcK/hR84OIO/fBHGtUbyapgPijqPfa3
O0NKyeEyt5bLfRT19xDhw3UbqwNqtPg2LqpdaSBSBTFzNH0JHayOFjqiYc+f86lN2X2Wd9dIVDlk
jNWuQ0oNZM9YaX6IG8wSpFUcx18gIcDhWeVXZQo3Y2fcWw0Y4ECi+1dhhZnMGOQGIKG4emgVY6tA
kAAl5pjyHF4MSdqEBjWCxgeYAGRBgX6C2wAxctslZBWmuo56C8ApXrMk9dcwCZjoAGrQC/2TqXmW
IyTZCyWyA3bOk0+LcDDKNYpB1IA+2VpihOiY0TJuskjO7kC+7gP0aIqHVaf2wYlmpsV4s1RFRTzM
rb1nlEqjTe/wY6zMU12bd5PMGVZtcOgogaMnUIby4VDi0C0mlKidV6FylxS4H1Vy0xvB/eSFZKZB
gPQSj0YP64+Gn3yj6uWrREcCDBzJQYOFpUCUGUblU6VYHDOkAiWwz4xDj87vFL1kWv6Wth7uSPoe
QbcrjI7bz/x3Xsp7po3vVhrQOZRPYdZzqsVBAdcbR0TzGU+cho36ppiQwOU013PTeJYmS3UjEU/m
KH7KBpRFMOaWDSPUtOFROnnVYG2ZOEZ5SaBRl83u8R1wJIrTPx3uWYSOHMn4eCxs+OrT0IWS00Yq
fngr/xpL9Ll1HNhG76N5N/eSbO0zAatZYh3pDp40BTLWRAtBrotD6KdrAyPJzlC7K8PzO3pXFFIs
TVc3QE0xpSsP2YQeyRBupCmktWrdVb35XGcBpRcKRAWwkYJysiXUKrmU4RpKf6wtnfiX4Te3kIbU
RnDXlaLu+qIILgqDTTYi7y52GljBq77s/qgmgkzCDKTHfvYEFMNDiHraaoI3lROHDSBgvGLWmrcS
KQVDdkXaSwiKBeZKiLCm44DUYUxBMpZlgubHb+1C0afVUCnC9WgkH75ovISp2draZH2kKArxm1/r
dbFRDBw2lNEtgQ/bhDzoVVSpg40aGNQVmN8kiG9dqGxNGFxyoFWbxARYFnnWFXWgTZ2LL4Chdhrg
4TybnCLFfNd15moK2l1fw2PUsHWPIzmA4Mm7Rgj2CmMI2xHwaKBqG7BW1KMMhAHNWzPkOGaFhH9Y
wFTh8OeL7bhuh2AvqeTqolxt6077lnyM3IjMA0q1TV/Nf4ObihKumvxWl4RjnLLPGhCc9PYmAynS
BjkcqggdaKLf5bCgGnhNM6C7bGiSZEUD5rPa1dTOgwr4iGzaUuQd+FZ3YROntLipbqmiwGZCkVAf
xTcRE+balMdgJfh1yMCe4IqxfnxWKSnbEB2Yu8hQBAo/Sk5xva1MsLr6UzoySdCwnmErfrej4Axh
c5un3YPUKHu8UE8Az94jiVNcjGIrjjXiSIkrz2LvQeZx7bVejUquQiCunAwAvkmutuvSHB8rJAu1
N2u+upOnDCQJ/uysBoWRNOmu7wq3wNaPLoTumF+/BmZ6n4ARSRPlSsdwtiqwOAjieAWH4b5oC30d
xuqtESRbz5x2YSw/IHiakVPGh1UKb4FPjjxk6H7rhp0sk7dKP2wKH7NOFYpHuVA4tobvBSONKBV2
N30qQbxIWO5lfNNIdOmlUn4bovLWAvlLebVecxxzo0qhBEzzN7TC56pK7lCP7OoBuiR102wq2JUE
BZBCPtzlcvRgqtKmrfWGsnVzLTTanaVgkjYxW8pVl9LJCh61PLgmXaXqW5nPOZVjG3ssCsrhQQqR
kFObtJSiRL5HbXYklZb6ZO3P4iozb45pWz5rHQfdjM62TBBPjW95sND7q9bJFEyn0cuPKVE4LyHH
7gxHraddTy8vGUcnyPV9r5R2IFtrzqYbqxiZXzLFnIbk8V2q2cORAGyi2RxkTejsxKZ4C4sgpc1Y
HOHWBpxxsT4PnUCmYX3lQveZDfpLgxBsXWu1A2P2j2pk+9qMN7Jf5NgXhq8i6LHRY9SmZ3lA6XWV
GOqVGAff6JUORRbdMO4kWxWNtsKi6eLtyVGtiho1iGk/tqntZxIeUm/2ddqczZ4YlHE9Bhlet8j4
8MvutfeDTVYjUQ/SDV06F+Jv1cJfTjIYE8aMrtbwYYY7hM5E/skdC+tunDlaaDsRaHNyTyak+tUw
vPkeXb5mUm+8kaVCXv/J8R4OMw7aNAydIjORWI/ZSqiTG2E+FAvWrJfJExt7wHOcxycJ88TKbzgu
+nJFKmD6fwwQg0gW5TdPge8xJbce2bFimvdaz3xPTfzCtbZqlOKQUofMiEgyqhCNGlBQRGsUTaTr
Qi/gyijARmNjt9qt1Y3HMAi3ACCMlRjqN77ACUqfSrYzvn5h0lzk9rd9lL6ko49HHv/8utY1pxi9
fRiLkc1/oQrbFlDpifBeNkstNEhiYZtt2Rpj4vkgs/nn120uuCPxvIB653vVXvPaTS9Em66Sd5OH
I1qhKj3k+nvr+Vfx1HaOFvVXqoDcRoLrxeH/aahA08VAIJIRhUTgpVdS6b1HpRWuapRrfqfeDM3A
tqai5QzEx3ZoXzNfdlAlI880EBJJyDOw/L6TNTaO4AW8l8LVazV0pLh6E/rY7hWo94jsbRrJCEnp
xNZ6t6nH4mUMW/jduvSQN+TTrfInypRv2C33tMCBWZpSSSUD139s0DeFNOKmugwCuX+Qowi8k/Zc
hBWOhZRwDhNkb00Dcg4zSJwoQmZLKxWafwy5yrNOiqIcJ6N48DwRYYys49qlebai6rbLAv8hMa2d
rBh3Y8oqTPL4Jmn8+6EdmPmBJdVIhQffmOijxWSotBwi/17uMKGGwURnb/gEUyVwaszKNT1ttAM4
CuJafpsN1a2lz53dfqN6xScaYIYTwLEta+u5hjMyiO0MTu7dBKsH5Et6WGTBlFvQn+TiabKq1zpB
d+WJ4luaclBo5sZ/It0UheUWHqYFU5e+K0unbTnyKCKyOXxhH5WqPsNqByNce9paN6sXutLUfzW8
bHUaP1Gc0Akww31SYhfUA0ohRpnex8hI6FIhweU4LtKF2IQ5TTbDDPGiRkVnS6AWHYtvXfNLPDTl
5Iz0KGyTPXtdt4GyH5vwAZ3FU6DWB8ohnK318YZqzjVJgI9TtryukT4j7NHe4wjaY9VBAvfEQ11b
nyqFPTct4ZqI8kCFmZo/wv+BVVfBa2RwcNCxsea6+h75JfWyED+8MCJBngKgNJaFjJcqayiBrKut
o2IYCQwy/dnqGgAmuvhCxLetrP5M61HfiAUV6IguAiCTO4xhxaqROGihfp1Bk8EXkF+kPwKSh0ro
D82gmp+dpr8GOn1+fcA1U1UCuD2JNHMiQy1fMtG/Jlekt9+rt3FCctx70X1aM8MJicmLKQ+jY/ij
O2NoIq9/HXUEmnQeGPYBvbcrHQDOT31bPmaldtXD0ZfF4b0WJ7QX5G0IBT8bjb+mENRDmqaYy+q7
pgs/OhXNDsTNBngQB6lEbtGVU+oPgnifSCkJUxPsq25WPWE9YHPmwC5S1IpuxjH+rHCAX5jS8n//
zw+znmRrMZHNk1JU0UUUuUU4HgYf5Z5l3sbjsPm3n19MSZrqAZ/OGEaYpmCR9A8K3SGjevz9x38e
i8R0DO7prwE2UROJrTJHiq6DBdB3TyWW+99/+ufJSChV/venGaOKU5Us3S10DuATGMLmy1JTFOvt
hQd/7grLscfw/QLGIoWu1T3Lg93os+hkS/30n27AnEcl/fVszBL7a4+E2NWJd9ofYA6rmkTNm55+
/33pzMM355lof12gCay28nszcLMXztveFtavzUnoUa02w1pa57aAa//Cs5Lmz+WHQULmYiYSJtNE
mkou5j22G2aSuchiAC6BDlibK8rCuLy2v9/XmaFI5mIo0uC3lSCKRUgllGOQ/ph7f9hcLoxEOjM0
TDbnq/710JAFBL6KiMA1j1RTGBo47arTdNW4pa2f5BdhP30He2OX/tukKnOxuDkXDiIxD7inTkKV
f1eD5yTWhZein/sC5pf1182kaKcQRTMAsa6qEaJsuQ9N0w0xkeH7PkEkey59Wvqtgn2dWU2EcSzX
eA/hccMvSQQoT558N2P/E4ZvDKJ6p3k1hAI9OwJWazaQLq9lhSqg2uqnSiUnZ0ML0VpOjyG9J+xk
t6GXfnkKTJOww/jDFFd4yAgntSByJsFzwPJmJOrgC+HYWFJSALFQmDIpBr7jqTR1gyh4q/sa681o
vEhWe8sMaydkO6sn7VETql3mmw9hbR5CznR54b12TfNsaBNzadX6OU+Eo6RYoJ1peSUKTqNQDD+H
3rowC/W/z/unz34R4Ho1xEomqLHbWBLk3aTaClV/gq2ar2DOb4uAU6tITUXOo48amgY9OX89eM2z
7NPzD/G3If77lCHKaAmnXTjmH1XVBrZqZu0af8VVr/cwn/GQGbBoFEX69NoEUXAp430e8WUrqsi5
CURNY3a9PQYMGQ4syc7z4BCLBjAyfZzbjVsdE3QfDVdyE2nYy+M/ugfg2EiYttjATPc7E/xSX9qj
ITzBdOZ0bYU3kc6wpLlCvB0Er7ejCU1bPlypFQVWhck0tf8lNMlNhXsmb98zXNL1MLzg3uUcH/nH
Wk5OXSfZo698KLpBtRA2ry7E1NSFCeNP9aFp4VcGcHwdStUH43fpm8fQ1gV+0Ez8owfkcTsk2imz
rE8/ZE5uhSRXHHH5pa1wB2fgwhy8MwvFWKz6EdRhVylt6GZM/vXlb6O4/j1Y/Tx/UjYW6xv5mDfU
5ARuqI+f5oh+KGkYJYQ4HEmBPZHwK5nwj4FxsSP6ukzC0+dIFwfpxBiX2zTSDnk+/ePPL7bDKs+Y
le3hyq1z/S4t6ETlxoM0ms7vT+rcK1hsh02S4QhossiljgI+qqPOdmGGonRmIzcWG+EkR2VQmWnk
KicdweJKO3lbfR05wjpzpdtGcxj6tFXTVe7+fivymS3KWGyGecO5MBK7yM1SygJ51BxoPUYgoOqN
hDlvpQ7KQ577N6plUKmgsiR3Ja4cqIZFfi+XzbbzJJec3RZzCm5efjdO0RNMy28/w+Sg1mgRi6z7
VnsUY9BnD7//2ef2PmOxsyaelo1jzysQ90pgS5Wb/zfke7oK7OADwqkF3eoPou01RYULW9S5J7XY
oXoFrRqa4Mj1fFjwHMpUpDpW1m5+v6VzP78Iz2gmA2xSHQUSf3zpwshWwuDG8sYLS+LcN7tYccb8
p1siHd2KAIxTmvLTuPv9L58/lR82FmO52nokB0pZM5ZsfIPfwrdT2EkPlTgyt002XYh753JEfbHq
qLoj6LGqmHm1FUd8pmgwipUm3tG4nf7Uu25bPF6aTS4pZx6XvliH6VCoahtzsUbLmEwz0ljo/A5H
oUI8LJXI1jtlP03hdReN9abolaukNO7zbsLfWW0pEe9UxbfWTNEaZ2AR/29V/2ArcVIDHtSIBnBC
oZioSOsCU0Ix5X2psaStxgJW7ACsLZLM96SXrZVvUkCzosQxVeVN5INYpWLphhTj6kh5YrrubZYV
yboILafTjPcmp8rUY3uMIgqCAe3edh7QEub3uo74HDJhrycnBreoWCjh7Qdt9NEI5m1votG1NLTj
aGmY6iBmNI1SN/GwUOfjlorrIbfokIwmMCcFCHOiInwCwRB09XeTalTUxPyzBZzjqdOxTuF0SCqd
hayd5nmbDADCRbSCY6kyD6RB/xc9m37/WSYSpYdieBHgvtiSaQxr6p93A/04mq3QkqhpzQIgKrwG
wu0qxIuQGypxyDOR1ViPUEzfSuZklxlynHZ6GeoKk6r+HEbGCcYNJ/qk28iN+CGF3i7vRKiMbDt1
Z9wx6Wxj+OiyDH/6ytBmtGJj+4HoRAlM2L4d72sLzniYPuYdV0UPXay1SHAMg1phbF1ncpo7VkkW
0+rBgabolZA274wk32d1hRU3Ygapgc6VfPbSzPb5U/9hpemLGCGYXmKpqhe6jBc64pxyskCBCWCo
X/5IR9pPrDeoV+hB+7vfl/aZoKQvosaoh9TDlSBy23bEfiEhoy5PsiTZv/+8fCZ06IvQwSggXy0K
dp96TPdRXX21Cnjssmj5jy46NKLMyLMKKzQcLgCGnfmSZGHOHM9R3xpjvssK5TDKDSzh6TYXJYim
PRS2ZG5hUQP2e2OX19WnqHXPSAtQpg4glLqRAY7qhTs4Eye0RVCyTEFP62ZkU4ib14RZGAxQupAL
nHn22iIEhdxX2aLEd3U5OA6NZE+dd2ek9YWixJlHr83//K8DVyNbngyrP3aHsj/pY+ZGCIKA8Lqq
Ud4ohvT0+ys+94AWG3Wsxb0q1RGjGD3wrOK6E5MLj/7MDeiLG5A6sRXoZEauJkofyKT2ccnAkSgK
b6g60VLT+unClc68CX15D1AvK8QQ5EhacyWADC0NxkhwFPn9Ec0/89Oqni/715tIkNNieQOt2DWW
LWR4LXvcT/pJ5RT6+xXO7p3z2/nrEkWuK6Ne1JFrPnbOuPHdYI1bbsMQQ/xdNvCAjXHhWc2/+NPN
LLIkzTAbaeSs6Y6g/Or0NQ23v9/DmaekLZ7SFMQJ1qwUwIgvoNrBP20wp1gm9aTfM/xbjqctnlM8
tEU7SXytvsGQHtU1Ud3rxoUVd+bRaItHE2JoiOT5x8WsOVgl89HoJv3+cKQ5YP7w2LXFzjCGWVxQ
MwDLHZoqigz9O5QDTLXBLoaqCYIpwXFsKse+9a66tL2Q+Z1ZGNpie/DY+1U94CwdDzIyyn1rfsvp
2++3NIe5n+5osTVgSEDOANQCCWL4ENJGmkSmO1jefRzOunpJg3uP7OL3i517fuoijqemlgtGraD0
w+Nc1vkxQdtklA1Cf4mTEOjtuVOyAkZ4SlFC/n7VMx+EuojwoGXgtedK4qoZ8rwQWXznX1gt5356
ERw9DY8cwF5sOPp3oLxOvfv7n3xmFaqLUChFUH0UDU7zoMe7SNO2eDiuZYjAQ1dfCIdnkhx1sdCx
MY0Dk5Foa+9wLR/DbbpTNkyOuPBkpHlJ/PBhqYs1TqWuUmOV388Owicg5zX4uzVpxld7889hUF2s
dT5PwxKwqbpDvYWaAQbg9+cvnVkW6mKhB10cARPih/FC2eITwPnGzu6hKTiggxz9SrRjWyC1X2WP
3oUXcnZxLJY5utypGXwpdT3GDlVbSd001R6SdZ1hHu1do/PsoHn8/Qbl+Ud/ej2LdY9XjLEnCtzz
otKYsxfS95Q1a5WDhetRoUpM37A1a9TsDvJlDMpVySXf7kIBUMIscutRSutISWMdYE4KAkcu7hlc
FttWI72lk1f+456qLEKGbzFCIygnn9xY2fgWCZTmHeMg2sbRXc/0jtlo4U/PhItVOz03IbTqLnNC
8VIh8NxrURbho0xDs/c0xUfujJhACa/MjFHqkcypQ9oElOabqNu0rbkZzdffX8658pSyCCtRpFgC
tVOfPk38VOzUDdzptfWuHaVta+tOtQVXu7lUcDkTw5RFrDE7PxbrQeD+Mm2fZuF2YozrhRs585Up
iyCDx1tSjDIWtsoJkMo6sfM1DVGHssiVeWnZnImV/9UW/kq65JIueiomqEiY+Cy3OCGQuVUJIEi4
lihbnDEL3HwW1MxKRtySA3MSSvF1SgZGJ34yZ9L+/W7PPchFMILHJzE6nZs1xp7euo71J770IM/d
5CIeNUANSgaHCFvzjXof5DB9D0kRt4GU2NwalmFtqzvFlnF9xoVrntkglEU4UsVBTfKCS9aCuBkk
w6YXuRH0FwW98ZioiPbLjYVl+/eHd65dqCwCUpWCwx9GeHDhE8jhZBWsww0Y9XVjrhEArEPHu3Sl
+Zn9EPrkRUQZ4qgipeJKyKfMbejiWrPjQ/UkchnfvnSZ+RP/6SqLsJG3kq/wBAM3ibJrwQB4raMt
MJQLWe65/fW/s/5fnz0jB1r8v0VACXty5E259R701bSeNoxp2146ZpyrW8uL4BBENaLbjqmHWLez
HbBu19sqh+SGkvX4ZAAGftKrFRRrO99a697J3mlzMXtyBZOHr/FSMnFmZf331/11r0riKR66Ht8V
MCj25kEbwwsfw7lfnv/5X78c54ap4jrB74LBPuEvlu8vfM/n3r/yv79cdpbEZBx+ubILeTX+0Zx6
/s4YnLpXnfSep2b/cx4kL8KDOAlpKlpcDP617Q/3HpNwLtzHuSe0CAOo5yPL6vlp7TTS/i4cpPWY
PYtNt9HW2dv0Hd4bD79f60zEkRchIIispulxXNJt0ByFonOzUR0mfFxKSc/cirRY+Jg29Kbzq/mV
JPJqOMR7nBbjSj+o95D/7NGl3upfem5nosx/meVfXxauTCPGl+S7ILqrXeJALmTe+QY0wSa1S4a3
735/aHNO8EOc+a9189d1uqSrM0GXuKl5dDh2CVkLTpCP1lWdUNNKbn+/zJkN6L9U5a/LTCF+G4tW
NQL6ZqMrBk6XBkZova6n6sL7ObNipPmf/3WJvFUADvRh4BbyV2UByu7fNOtSlnPuxxcLXea1103N
8JgSe1eZPLWFwpCW/F/f9mK1M2wkoY3B3l9vkB9uEsc/QnPak+i4YDMvSEPOfb/zp/bXAzJ6MTBl
k3sAZWPjFD7ohnf8/fWeWXrSYpU3vdHmzOQTtsAr90zmgaFPQ53+j8YMwusWXa2Iwf33a517Fctl
Howqo7TmV4Gg11DdYqYPeBeWw5kfFxdrvC0mpqRPIeTn8EtIMW65VZRc+MPP5SjiYk+nPKmMNPd4
AY/+9WTXq/rbuq5fhcfxv4ax1Ni/P6Ezi01c5P/eZPpYepEBSMpXNxs7A7b2YJeHD7///rnkQVxs
60XVKDinSmGLge9N0ABGmw3a4sBHZK6NwBDUW9VLvsAB2W2crXUj25Vj8v6PV18s9FTHDFI3KTLe
ijwWwvU+P8KAWAMo7E+XN8Uz37S4WPKmN+SjLHCZKGWwvakdwbB5Nne+K5AgBxmaybxwDRmZ/e83
dqZoIC6CQJDU3dSgD90CHdpqWGSiiAak7CRRZzNZDWDuv36Ii0gAm2gMIal6274FKyoPQ25b4HSV
EUzziBIqS0XbV/O3KBXepBKgKTbcpMwQuxuX1Blnv6FFyPCFtqTT3Xhbdav+UTeDC4HsT/mS72YZ
YaVcutX5ln7Y38RFtGASSaiJ6KO38VO/mfNcYR2ioz/8fzs2BK3f392Zio9kLQJHXCkNhInO2zYO
9OIt2FnwxBtM5mvcW+nLtActbm2RKKN1uJTw/PzBSNYinrRIyL0q5ZpewVxK70Y0b7QJgrnwXDMV
Sb6wdf+8bUjWIpoofYE83x9I3OFFBe9jePr9kZ373UUQ8ZIBh3PEpKxMtITVMPBaLF268N5/juOS
tYgR4MN8xqLNP16Dz9GdASVYjgP19z/9zMeLkeB/t9KilWQ6zSxVzGXVQV1jaHSo5Ey7YYMJ2bl0
fjqzY0jWIiREceRVTD0XtmB37eImvWVs86p3ho2/1p9B3ly6n/n3/v+rhNEY/3s/PsJkWQy5TueI
f9rrcs3QrDWTf8YVllUbw9ulC/2cbkpLkbWHL6Po/S5wx1sMAp2trtsjZs5rbzfeDHv8RNZ21vbq
193rhVc1x5Ofbm0RADyU6JmU9YHLhIqNSg3J2zV7PPCO71ySZ535kpfCaxr5TKMsuSlJZuJjZoGE
8C+d0+c/84c/f6m51pkq3ikxom51yzBkJ922vH1t3Wxr9/cHdCaI/CdE/SsrhGvapZnXhW5VZldm
0K+jAC8vjORGORTFNwiNf7vOYrlnDLrD9IEiEhjm2qgeZidnU5GLdk7heeuovCQ6+zniS0vBdWbR
RB0MLpQ+mVvk1q61VrbCrb+mPONcWjHnntoiAGRCpNaQugJX+3+knceO7DgXpJ+IgBxltnKpdOX9
RqhrSt47Sk8/oZpNNf9kanBn00A3GqmSSB66iC+AeWJQGavyZ9VRaFshR56ekvjfiqTJFYAoJ/pQ
1iQOtAYMCNL5spy61xtEVMRMbtCnylyGipomQb7Hzv8j9jNEBNiK//2lXNAfrj9HNDq4iR68vK4a
KU6aYtoDu4EMls0F9eWFrmxyY7vWE13VeuC9c4CncM6d3BMIo4ATtCvk4b30uylQ98oH8h/3//Qu
BjfLKzE8gAC9xYFUgLCDfcI5BlLk3z4UrypF6GqOI7keZWR0WP43h53w+l8tmAx59WgfVwuOuNEC
oS7f6lp/rhDNlJpbd/6in+dGdm0wM2msIQbHJz3XLdbHZAwUs95Yf3xvIi+UQF5LDTDw0BkhTuHN
CRzGJcU8UUL1n09Y6yShgXV5/xsOuk9ASuB/XMpjXFUb+1pB3+XV1lKTKK2OaKhAGh7a6rVif663
iOBWSDa4cT1r0dQDrIt0lxzn4JTqYE0gOyLtl9BpKvhQSmI+IpgqAjmrHmwrazbKvUBkIhvcqK8o
0616RQqrJjDGVqci23AY4T1TPrGxfjVA3e5JvUNYc5AaMNKPkwknHxB62Qq4ALZp47hG2KxcXRjC
stXr3EowMcu+7Ka+qdqaO7gaDj0QP3X9QwvWG7zqFVla1VR3eEgaak5RUwRYGw4yoCARQMqhstGc
gjrEi15hwdRGo9Uhp6GFk5WPJohysfGGW9jrb7GWlwsjgNe5liNSAZSWAgMtJ+o+ASkNCTYxlKCL
BvUiic+h0bYrniCFC3dLuSW4RpR56VaUtWVYqQmeWsJcY1jRI3SgNWKLE9OPx7jFehfxaLrZeUgU
3mlS+oHPcNJk5Pp0JN1rGI311CDh3ZAer38H4Z/ElRqrRPQ8wiaSIGLWflyPqSHwKkCPAJlMXT76
tNyPRPeVuXaMIfuSdIypMI9Ke46BC1nUFhSW8gSfbr1RWkUtz+0zYMVHDq+CPyhUwOIJmXoT1hYy
S0OEELP87vprC6rQtxvrxxItMqa5SCos0WLW7McYaJ3YACz3+o8LqrfOVaJWqSF4zqokGDrzFcmQ
fg2yUS5XGzOmYADyYtgwThs5lGHQytuVtKD0J2rkhV2m5vvCrDe6xE/X3+Nb3HJpkHD1REbARLas
9YRJMJ5qJMxApTTA/23aF+TpSA6Lq8eZdXdFBhy/Gt8PcEkrHUFAfCL96hv9Qc/Kd2npjzOyNAdE
UlKrx86kyEBrYMzt1PKcFNqNCQJTVSSIZVnqFh7nPILXrcNRlCHJdtMPOyUfn3DuMNkVBIOIgKLP
baefC8PaEQUhuwOQw8BkIiMPQfOOysA61SwAg7TyGVIUNzFgkVpMY6PviJqXWyJZExI8QwNiaiBK
7HDAIUuiICfh6/pHFxXx/1HWKrCGdzIW2yChE/AQ45PC0pcui54BZHtZGEIiCULh/RZhbAxwSFB/
H64/Wl076IX25pW3vWVCTa1jCT4B6AzOhGUhRL25QVzabacUt3repB7iDB5CLX4CmiR3p1Fxy646
JXkkuUnT3TVyarhUCS2QDeLoPjWrcOWgpSfgJd81hL0BpLCg00YIexn7cm/B+2aDsgzRIQIhnaHX
gxSBY4dBLZHxBN1eNZUEEzkuha6/o/DzrqPqx8iHAgpq3BbLf5Afq7+IzsShp9SmzkhbcCNghXfm
BpGeRed3IFpoyAXU2y3DiKDqUK7WhmBFpd2IjbOMzI84PAKvuvVaiqDpuKpJwlLPy6XBun3f74t7
zJlO+SI7qb06gZSNDiI6POFlomphKQVUBnHQah4OgvxwH516w5Z3kwvP0T1x1feNZhK9D1dDS2Ow
IgaFBeResp8cM0/fd286lF7tLnKXf33K+vQfnYEi+DLVKMUFF7JUZqfeF161U2+QulR+AqYZDFtL
RNHrcJWUgpDCcknCgvsZROU9Th3O7bH20gewqnZb16mi7sUVJgnh4RNIkTDDS6jW6QdT/m3NzotE
jWlIrc6asBizkB9X6OPOBGfDud7UgnLKi0HVgkSV0WIqhosDo3CfyS/jUtjXf1xwqKDxox3QwrBK
kaK9TEa0j1IktwJ2PNjwSN6EeoT737J9zIrYu/44waqSV4lqmgRgUlbjggMA52zykvojBqc1s26R
dTkNfwqkQF9/kqiO8WpRSk3kjLOK7Fp3dHHz5bBjhCN4wIV2xL/+DEUR9CheMjqDrLhGw5PdUqr3
UmZ62JiC7Ro3AFxE4xmZv0Gl6y5TtbOeDl6y5LumCYPQGCavg4UdwfA3yK8pQdIiICc1YOclQFoO
u6LK/EwZdmM2u2HWgvneukkS71QpZKe50HD6U6af+JZ7YwIMOAc5RlqSO8vUS7sd8t+jFQJnWgyA
gyIZxhjMszyhpiYaNP5Le5Oq7W4yZrdpZwPhL6y1VYJklKnrzrLZYE02fBoRkqZkdhxKhMolyNAB
MnVx0izbEWKcqDk+ZFmCFK38KGnlPbiIPolWKtuaG9KCvdd2bwSJALWpBZUM27taw+qVgu4ST6Nm
qxm7Nwlwq03U39fF8M4aFfDAKPSyCQr7am5BP+oVDVr77C6DkBO5USoGbc90JG8iNBQrOuIgb7EB
+BPxg8DYPbbmcIdN7psiqU+E1ecsND2kuXpxPSBlW7I+gNVoELEByfCc//4GQ4EvHsHMTpBkkkrV
E3gyvrSGDmnzCYDLAUhq/MEQ50PgrUi/k7GJkB5DkZUVLSWm8QzMLu33WHT7PuuJ37WQoM7aAlw9
jH1zA3w2YqFux14xvZghZbJXb5G5dwTR/zjl6UvTGLeTzoJRp46alV5dtDvgRo95b71TfXwnffgq
z8NnNxLkEqfAxeUZhOdLIt121nhfdstHmxnnJGoCtR2PtGGnbimeQ8Tb9NiXAGTQQVdoTiPyZao3
ipXloCEozwgt5IiVd5MSIiMhg1G8+RoXYKDXizktP4D2/5Hpa6o4DX9HLULiehn5szNdk3ojBCPG
0VuWphlSjUBArGCJdBc2eN0y1YjEGd4x9FI3riRfK5ZnK0/+pHQF5YIelaT3OXIgJ1I8FI35PJFm
D45TaKthjzStpnEmyQA1axlMG8hfJPgkBEggkMqd1JqLE4nJbUGAJJpUTT8guPYtNc1zCb9NCorz
gowOYC+gJikeZDl6S2HFP450NeTPEbBPlIGXD8XDGsNXvVdNH8RxBXoAbmtAWB7wWqMVKFm1hRMR
1W1uho4GtFFH4yhY+Y9qDkYcpoU4dq/XHtFSg9d7Z7rVZ0udRAFW9Q/Sy3qdmTigFd6pXu5tX0l/
a1kurHk1bmaOEI2K6BW8BsLIkAQGgtETCBC7yLO8zo/+LF8Ylu3mFC3wb8saN0eXWgjjSIr8BSbb
3csIcEmz61/pw3hYHAzSA/kguwJCdnVrOy0o4bxaWx4kmAoSfEdlVJxmPAEZvTHZiX55nXN/LJ5I
mwDrhDjSQGeZN4P9VBl/rze+6Je5WTtn2E5MiP/B4QxGqfLVZxt6nW+Z84XW5qXVuanNuWEV0IBB
IZ9l1m4xlyfdZOsexy3mGeDm+XXpgSJjmoXMQyBS3ArR4nqT35tMuqVm9LkU9Xua5+cpM44la3eS
kvg40nskLD9BbhxoNET6McKPQAhHyUBY+LGUTZQisFcA9AYcQ5eBOED0vIo4TkWRdtGMsK/rn07U
n3mBt1pXY0OVHsrMoRydoUYcKaUHXQfGK0nueiAC6lzFgb7RQG0LvNmkFy8GGTNbjUEtjuDFkenD
P/4ta/v+6CEGgoBhaYFWNa5wH602w12jAfOZ6Xch8jij1Lw3KILoqgmkub8xHT2LRbt5sdxEyf9Y
SrzR6qID2u/97o+/IzcWkEMqqFVHf1Ts+l09IgsxAvaIHsYbLVCO5G7rfllQFVXlv68MLCXg6JhB
Ams55qoENfgvhqu/6x9UNC64WiWVLFYWoGrAAqbvcluc9GKrmgsWyrzY25gUgBM7DOa4N/dxB11C
p7y2S3VAVJBrKfVf3Zoer7+F4ICPV3snDVZoI8W+20Q2vYWUoiqzFS0IkQ15/QGiIqtwlSlXiYY1
BcbASAgYo4Wynwv5mGjm+1ASSNjrVkdOheHnmv62DK3sTfC44vIO/y+Sql2tQf5njZjFcLrrO3nj
tlakZ+H14WVWyqSMuwhb2ugh+ZTfVr1r/wuRj35yNx4GFycR+xyYE3XjoFBU7XituLFMOZa5ULwS
gIbdfDSfso4eQpm19wjdxhqb1uZ9aCBpZUHmFMDbkBgiSBrY/eRkgFMaTVMwh0aGvGesFXMsxcA9
AhmlRiqqCrIfgZJaNnBEN0ns0OooaXFGAdEG7M9Us8NEhrtkouAKtQVssd2b3FdnnSW3ekX2oEZu
bCBF/Wkdij9GdzWQEIt7jAqrRjrja2YCr6RgvWO9bHSndUVzYdL43h39eAAdKqbG6wPyk+wvbnsb
+4WDUEkneu9X7dFGc3070C89h1tR0SYtplKCyUim+XtXZe8VQ7XuaiTq9m9I0XhUK9UFoGg/JOpj
m1ge4ph9IGGfMxUk2CqV3iJaPjHgj5EwJd/PWo1ldTaDwWGaPkXQMiKlEC0tddPfpbV2EPxJbqgm
qd11uLvJCOC/RanvB7X/TQfpaYjzJzLRv0UCtglycoFm75DWh4AX3AAsuB1hUyF9qAogCRYcL4iE
0RBGpH3WhAVWkpxirfjFwIocQu3Yy/GJFOHzJAGoWXfvQGIZmJjISTbHM/JIgutNdbn6StbaRX60
lIJ4ohaXmBhi9W9pQjbF67QltxbcL0q8/qlMas1oVSkK+nD0WIOrNaUGHt5g9qwZ4Ioin6BbdqmE
vJrY3Ojalwu+xIuiSrLMslZiApVLyJMmyYu6f7sal3gdlClJQ5+RAa/TgN/VlYd46f3rrSCab3nz
Q2HNAwKWMGBatzxJznKS7cpJduRjcVSIn7bdMJe/j/ztpfzR3mGJ/AGVYnFbdNNN0yWvRmdtTCKX
u5LMWx/SHJTVXMeECIXxTgXyeIZJuofH/Po3Evw873xY+2mcxFiIGkrshePodzV45cTcmmzW/cSF
WsKbHfSiVSNWr01Q01MpLccmKn3JWu50dM5SrZ8SozkxyGAR/7dxSiiow7zvATt/4K41PLIykQ1k
KIDqmXZUvDfd6/VvJmht3vGAgF5NKVgaBcminoCzfxiQuvFvP70204+ONMRSjYA/dKREfkLA85xL
/9jO67v8+OEmNHSAvbH0VOOjRJJdggizmZCNZhb1Im7G6CSZ1cYyR+DqAlnYAd4eP+fZr+vfRLAk
/BY5/fjTR6kHbB3dKMiJtkNX7WyrWO5NvRnAkIaCoi+1YCjajdK97u0udVhubVtItBhNREsFmt58
RDWIRMv0XJnyTTSVz0hH2VLufB+QXnoQtwPX5bKeDOSCBKygu9k0nkPAoRGjY/pmmcZ7nAJ6RsGe
ZGT6FQrk4h3CSzswGAAPA8mNqi+kA2UKIsjHxUCygkafhyx9n8ICV7GIXYAd4X3KZq+u0iMB23mA
zrxTcEizWBa1EZzqFQs94czhs23jczMjlw9BLcTSgHGHR5vN2my3YGv7CzIZUhojec0qkK2T3I5t
9qDU2rM0d4/XW/hy95F4jSoiQsdMLtA5kQigVB+y6ZZbhAzBSTjv+ijCmEaWZmJAIZ9g8mny3JCv
0Dyb2SmuH7NhS40iKDq8AUQhiq4h1yYKMlz6Mmv8O4DRHZulWxF6f/0rCcqOxJ1GFJFOiDngEZNc
Q+HyrgL3ff2XRVsC3vUR1mwoZ5wpQIo6eyvuMINKyJ4mxJ4i5MqFupo5zKv88qwNyKg45P/mZ5El
rt4ZHZIQsx6jTS7vdf15CL8i7ZNa2caLCQYzb/RA0tnUygkWF3Bfg8IeI2i5B5d+jfF6JAAdX/98
oobhqh8FR3PGdTgmnBGh8R35o1jSluRV1K+U/9btYchTrGEwP/cIFnWzxsGacrcCM/rZ9pCJyF4o
VOlbimHRbY7EVT+E25iTOmrYqYEHKjOMeiRcY9XdWg/KXPhpGSPIU/4ldfonQLowc2xdtIrek6uG
iKjqtHBCNVzzI9LU8C0TAfbxm7S1CRVwLSTexiGZeIkQB9YBQN3Y7Tbxmh6GOMw5r85g/ntdF7qZ
lu5x2LvTyyW2u1p6qLuuR3xn/Gdq26NlQBUyJCADT6pJDjqF8CzH1I8g1zvGlK0m/z4E/N+ZAYm4
/21zhClWuZRghb/o4WPYoyrPqnWQ0wqsKKocS2Q02b1uSljYtIAdW/Ib4mZnl81tfUNpvUN6zl1P
SGSnMIAipGJ+UC3DVgqkP0gNuCuGXiBrZV7HtsF2WT6ZoBYt1a5JJgQOVOM9A1m6H+PSQbA9bJyI
dU6S8ZhbtZeBZWhB9BUbloMoD/Q/rQKG8AYxrog/S46G0TxVYOrYMOuekHDV0geT4TZnpQM7JGtq
uPbVuwFxpUUBq6KeIo4K4UJhrLyVNV3FOL9mozgUMfgWi9zbYUWhmNVBHEkWj0WxTyN6QMRDEBJo
F6eoR254Sl1V7x+UWN3pc/QH8S+/uiX2Oivv7DbD9xrGESSmOrRxnXQy6jEYIFa3pwbBr22tn+Uw
uo/z4caajFdklz41IT0o0byXOgImctN7+dAco8YC2BhMnKT/GkCQp0S6bZLhNZXxzXI4ujLEW00Y
L21t7gtpeIYr1m+i/C9IjzvktByo8obQX79AOCvsJXtW4o6sMgARtHDuqjQnY4SE2iqBcFhvkwbc
qanI+u4RXZurAcIk/aX7rUMEO/Y7Fba8WmkQIsHqg6xoHpJGnzRL9isrvVEq6TnN1I2ZWXD9IfGu
Dq0Di3mscVjE/PGk63b/GHmjre7oIXLmlVu2Seu4vFMAC/W/vd4ikOAMUP/icBSpKrti1/nNXg/I
Jj/2comReC8H02dNR+AilgIte6bRadJOCeh1CnK/rs8Dgv2mxDs6GOtDOGXhAh19BUb1zIt99aYN
5F2Ms13jPXW2qB+XVzUS7+yQOysrtQRkkxXRJAf6frWZImZrYw0sOLxHafxvW5SgBifdMK7mJIZL
/dzt4XRD3uADVgW4FnRXsxu5S/sNK4TArwCzyH+fZ0xWHoUTnreqbFQIhvXS6Q+jp/tzoEV2trFx
E74XtwvCOO2xvl8ILIPG23LycUvuWo5xlp3uhLtTh7hb5+/CV+IWBU0nacaS4lHjm35g+yVQH8gZ
R5ourAvHLa+KqEtzq4NFNpiSVOuJILJAQ2pCKLw42WCexvr5ep++vLaReItgV2uFtaiYNXEN8onc
4LuCso1lk2DVb3JrjTmdSIUIdmwalS8lzWAgIWDfxxtLP9Gn4cqJ2YO5o60LJxR8u5V+0e4uLidf
bqyteVowCHnHSDVpITSSuGJpIOswdxL1JQ9D3gXitLY7t34xvpYv8B0R0XOH255/ZJ4AzP/fwWLC
tAmkbY19gGVCO/AwFi/X21pU7Hk3SdMWFvwkwGBY5KNs80PVfBnN65CNSDGu7hl5yXB4Q5UbnXUI
bSrsMfc2nnx5oS7xOPEMyXpQyuKdkrp4M+uxRqaQvKdtujfN0kOgp0MbaUflT3OM/dGyvHF6JpDd
kLHZGQQYIB1KeSnZIPELOj1vS0Gg1FiaUQXrFPjKi/6e0I3CKnpNrv7EDXJiZrUFbldtvHwx9jkK
Kw4yEKVwLqQtW5ZoHuItKDqbqnrKATSdkN+1QyCiDRcr7KVF5C2H9GVFp4ybXjPBvM27TpBqkTIL
UUkBKW7BNfLyVPJNdg/e/LHvf0sGYisjp8m2kMWiGm5wZUPCUpIkBMhi8wPn3fHT4sp26oaurLsY
bIhkWN2Abr5RRkSDnCsjJFUHXWI9IMB14tYVErSnBmek9whxg4in800dqKits/3vQ90LK3/ebYKj
6kKlKRD3vTt5spv7ypcMSV21U55XpFfnDqfwrXhv72uH7MlGIRO8Im9BiYs2t6oS2UV5Vx4XJG4S
ijsWVUfWJxnInuVkcnE2sIsGawsxKWpE3oBi9CGt2qoCsr6F3wWwLc2LPOOhl6EXxgKjsqFLSw/h
w9ZEKRjRPEGYJYNRLDoQ+VL6JzaPm053wSyjcwsXfDXVyoApCZohByYdLMu88SS99ghp3Ou1UfQI
rmZYhEaSHq/YfQhnemgYzeq27u56BNj92wO4lQrUgxH2gbj7isy3BXGcEoV0fhhAN8i31neCqZ63
itRMhne6RrYX3DtrW7NgSD3cFcZfOkYsomODKgjBj9x4I2H34mpE1RHaaHUOYPSp8vRd/xQ7K68h
P6Yvg6uiQLSbUQWiV+MKhNUUeTKWeFQsnYgKeaNXzQ/XG0Z01cdbMJZ+rAlt4fCIboqb2sdX8/W3
1s42r3pFq1TeaVGn4Af3a1DLaqFHvjo+Ewui3YrqAL1rowcLPhFPOldUGMKpiVkvJOl9TLIRni3M
CWm75UQSPWAdOj9uCOCxLBAYhwcQsjhh/LdsDdvKt6ZTQX2k61N//Ho3JbneNfhGmfzeluc5yh2z
ecGy2+7A/S9Lj6Z/rjf4OqQvlH/e1mDJ+pSME8iAXfa6IJXTNDbDOxTBT3ODnKq6kZbrTy+3uNII
YJlAopCtPALZ5eP8pdsaeaJXWJ//42Np05gszYLnTI7kKE7nLEH9Czpl7RHm0521Typ3/DcSiMTT
r9k4TOZUZPhcdfaCxJZTWcaHvms3tvOiXsWPbL2hJKnxKmPMAhrm9qBBJ7Dl3hINPd7MEGcxjsOR
2xHUEA0X+gSxdmnZZZYfyoScijp0emPYK7NyY2KUOiZy6/pI31iICpqJNztoUt8TRcG5u9oqOyMN
FXshxq/rvVjw3XivQ5ckwGE1Fq5CgHHP9aeob+xy0t+v/7pgOuStDYllWDHshejC86MW/V0QqLoY
d2DdbSz4BKItiTc0MCuUBgtBkcFk6qeMST6twDMJKwWp9qy5VecG+Uu0d/K8PzMTZCosSHvHjKQn
NVZ8MieeAiPBoA0ndZSfr7+0oATx/gc1rWOGC3LcMGjzUZdlv4HhbZqRNDxXfiFXLjyJR3VONlaE
AjOuxNOz59RSVYniPrd3mYtsbSTVH0JsbJMTdtAOxYyd3ydYiXjXX0+08eRF1rNRa0po4nn5qd63
f9ZddObgxFi34SvZWamt3m08SdTxuZUBG8tsmVdmc3jWDtFxxeFAbm9b9yawm+sB0BYPR7DV4wXW
ebxiBQvcpFTq01ww+CHMYKQILpfuMmg+N15nLasXZgxeVV0tVpnSBEWkdUFxcmM/fFp2rYewS0Ar
9c2qLhjSPOk6AwROXRjsS+Cy0bf1yDF0cfms2aZNDuUNhfqsdJaNNhI9bP2iP6aQ2AgXDU4CeNTi
xQgKy7opFM1C1M4Wn0BQQv5HfD1TRiFhjYNIVhwjKZ12McDsfp6b1+vN8i3av9Qs66v9eIWKmBIc
RQTNMuGCpZvPYdvBcyRXdpfq7lSbflVIv6Ixe5rM6iujJvM7eTmWKr2bZfPDQLpOZMZHGkbvVtnc
wjeDjEPwm+UiOigyzEhq56Q9me2hVW+IlrxVfYODLtiZ64b5TO7skpm7eICTNWIIr5rvayAP56T7
GmoWmHkTVFbiIthqVzfZvx2a8LTtIZPCkmqomyXy6vvyRdnKhhAMWV41PfVamsgR7r2j8qtlD5q+
u95KoirHa6RHuSoXy8StN21jhIaHJsKrTMgOofEgY/+Fu1AtQLCah4j4ye4L1Zbk6iOLWvjK8rex
ZPczbr4Ysdzrf4+o33OlCZ492HsM0KcVUu11CW7z5hyP++s/LvqI3GJGSVPGZhmgmFRWYFRrphbc
yK1DEsGP80pqAGiUqW4qUGiKL7Ah7Pwf/2peQD2xmjRDjx+WYsWGsa/NtI1pfj0svTBCFa7IqJU0
V5WOX6Z1bbPsqZQNO4KfmEVuAkkpnH/+9Q8vaFVe+9zHiCzVDawiwxbWlIVYAMw2iqfh7u/6AwRr
Ax6BPQxsUU0FCyJSwUfKCsMPu+K0xPQYNwaEPSDOGA2wSUr9b12JlyHDS9QTC9fL0AhEkDhT1Uta
6fn6y4hWxQq3T0mKGEoyeG4C/YMBISfbkadGUKZrfnMbucPWvLn+3KXmX+fTHwW6Tco4Rwjguk1Z
XasrUh4A0ECzEdHul7t4o20EegqJF4bGKvKMygGUIUaLvzRRPmVWIBkIWgItS21TL+6HAUKLxHgZ
CBB502JtbboFkxyvG21neMkMhMeBLj85FsTcXVEpLqK3EUZkzVsqNsEw4uWjYxgjFXjE+9UEZH49
GV/bpnPVuTxIA11cNUXgRjd61zuHYCjxWtIqtnK9SdZqAO2DkiRO2NWgN2xJYQVVjNeNjhQHy0sJ
AthgKuc0rndQEvxbaecVo1kczWO7wsXUpnEr69S3iZdvXTuLPsv633/0ZZLMs2bmOCXSs4OmPbL5
NpR+/dsXXz/Vj5+uWykdilKLg348jt0uS05M3aiLoqHxvRf48dvynCtKawBCsR49La7urPfYa1ZF
f97CHYg0P99V5sczOiaFSVMA3ziUN8ilnMZnNXcmxJu/rLcGiQftTr8z9UBe9vhnaOD5axpbson5
FLUNN6fTETZoQmZA/sLqrtLIO+kifyi2LkNEw4+b1eWlQPLrjG+o9+kujKazTqjb58bRJMrKZQZz
XJe2gLuCiHjE1XK9geRmFytgYcxpOLuIFdiHRZjYmamOthwT6ANg+4WJAx6fWWaJn1WTT3q4yRvT
ABYo/VJrgt2xljHbQBCpY1YydDCVP0nIuzYZ/udWPhp6ep8YvYM3uy0UKXYnuYTfYKn/Gr1CHY3F
OACNqmdtMp7nPD+qaYWIYTX0xhhJ5HlYHxMDfCC5gLE6B7Ma3snwVJUVtEA51t4MuX5VtHxWFA7+
CtCXaV7Q8PP9EHagCSjVg6yar3RJ6Z1WTX/GWrd2vRk+5X3+Ac0VwKZDbuyjGWiqFuiBVWMFMICM
HPNTMUKwVNRwkV0ffIJ6xEtKK0Xuy5GB1TGm6m0rz085id+v//S6yrkw/fFSUoqgJm0yF3TL9jNd
7mriyEPh9VZkd+rz9UcIej4vKcWBRD83aL8AaYSvGkv2fajd0WwrKFB0ZMArR2vWIskXqJGAPo44
0JSD2AXuDu5l1QFp6V+38byCNIXMLrIIHlNrDwVrgVCF9pbkvr6cNGOjNQRTNU8HT6QiVqJiBggW
HsdSechxl4T4PdugG/tRUVtwq520YtkcyhlAYLPXkID0mqMZiXe9oUXdlCtx7SzlyDxukoBaxZlU
5lO7GW/4vYy41E+5+pZCwD4rEX57SLRfLRmewBZ4iuTEZVLzrhjmOaRd5YYN0jNCFZHDxKN1BjCX
op3lht7mUOfZ2bofnZR4AdGLRF+k1jc2vJe7IASlfD1cdIOyKlyXWPvZwac9JB7x+nm/XmqZQeb/
E1AHD1rL/49prCg7BL3rK84VFlIETR9JQv+l9fDT3D4IV0ywAaykWIralg5fWrZxhnixz+GH187+
42/WGAXWQovB6kljG4ovoPkQFl9uRWqJfn797z9+PpvGWE16/PwyvCHrfDfH71G+lTd7cUDib+eW
PUltUqUAUQOmqOkMuwO0t6pNVQMSWOpeHzWiv5/b58jFbFYSWHNBaCEQZCR2PYOPCbbi9Z+/vI/C
K3BD3lRSKR5l/H7rrop+LHX2y0MOr6jiInhk62Dw4tjHU7ixb+kR09oZH6qSzvUCpfRmSo7ol7mR
T6JQ0Wq5zwO4YlxCMfEXW3sywafndaDpyKhZEGTgaLvqJpndiUEc0wedKzvDvj0YmdsetleAl70V
EHNzgzfMNS03tAGd/xAecEKnIAPGQFr7QQ6S3fAW3ckeEiOh0y7tba2rqDbxCtEkswYkYeNKdPRx
6qh4yaEORpynM6+1a7ze1jG38EHcOF+kfp5ksN+RFrpgw268ysfY7+01yq+PnP8HkP3ac/9nLsB3
5Ea8orGxhs0yg5cDDIzcUkHTTRQPCwG3y6ffnd4cFyv1egWZ8bX029SUrxROho3zIuF7cjWhVNtq
gVEyCyjY9pIHAVyG4FIs+Pal1zM7crcuQ76PoC69KFcaGKKi+8TKoVXZIR3kDoP3MGU2zEqqT3/R
YDhTJC47CLh/0vzy0GVO71gH9bnww8VNsHl5JE/Xi8jFVSK+OFdDYCtLYauPswA5MDZUAjiA9XO1
c/UcdJpw6w5DMNJ5GaiWtlnVdsgwVgCkYvBLW/fX/3xBFTe5EoIQU6NGFgq0OcBPVT08wNNgAyDv
ytOv608QVBJeAQpYgZVYCv70nAGwnjJEuuwVVfeu/7rgw/A6zxwXYrRXrDxoWGGvTIR42pgdBF+G
13kWcRh2lo5w4k7vDlNbOMhZ9mIr+YMTxK/rf7yo7PGKztJsoSGS1AwFqNxTtzlOToR1EdRsuD+N
fWWvPZLY6T8VO/a2OqyoPbgSoY1WUoMChjhs0jn99NKEnx3dQtKLfpwrAND4GFVdz1kwKwy2EMPW
8lt53Oirovmal2y2VWR2iA/PUUYVB98lxjfqEd2pevVHspltcPnQBWpubkjLqpRSQ0vzgAQackLj
W2kPswsURdtTj6hzcWsCrGk6c5nDLJjYh6acMQ/Z6gim2MtGx7p4dItX4IY1a5ZmzAqSYWUzeSOC
AL0FAUOoSvh3YEv+H5BcggHIqzGTxljCctGhYvgcGuf/JgyNcAqAKhva6yZz66xWNLnwEkxqwl4W
mRZq4H30AEH5bt3MknOxxzELmmZzshb0YV52abGRWUWFgS+BKOvk77K/SnRStw3im5F4qzLu/+Ot
1h7yY40+zkqTsgxPSxHevlvZkACBEKhYgXRZH7Xd50TvxQ38hcmtwShaSp9nvySZTefW77It3pHo
57mhn6S9CgwizQIEh/2qgfCzRvW0hFsXf6J+xk34papackZQKpGH8GTN9b6M5a1li2A08srLIpkh
tpehzlZle/UPQlVc32ZIB7NhUih/qTjvLFyY9um7+rQxQAXLBp0rADnagLFphiIysQdv9ti+vE3u
Q5fiiM5Jb6BNQL2ZXq09u7v+RNH34yrCLCl0aicjRdY7uS2H+Ka05q3vt+7lLyzGeAkmfPmkIQ3E
0fLjqoXRHJgCYAL1vt1dWP7pDTYO5c1yTnw9srfupwRvxMsyW6WG4NeQ8FTrOQXqSMW56vVvdfnS
G/QYbsMPVE7/fzg7r+VYkWYLPxERFFBA3QLt1VLLmxtC2gYPZbD19GehK/2MWn1i301oZqCBMlmZ
K7+ltAOstzPPyKCCw+KbNQRyK2Hcu7auUAPFGtA6UcwuvcN5HH/3DhfrgGr9kqQWzqIKoyEN7UMV
eqt420XIqqHUdqkh58wsXeo0ZUmtpNEA+HoMadr23vbM0Km3P7+3c19k/vuXtcwr+Kh6H7D7jOmr
dLAOJr1UPT+399P5vX25dm35ILhrmc093hhhxaqfA/wxhCPAkb1esgf5tlaAD7/Y+pWVxj0DvBZu
ACILWZPviiQ9FjUNeZ2eeArh/XjJlvkzzfDfT+4vq49lxagoS7tGjTiPHMu6q1s4OjSNdTSQvVOd
c/R5/pCNFhLmJkRYtgOuxUBWeQmWbJo9FmTcKuCflP1i2OrAqBM2hjrGcfJWEugzdGcf4lztK6s7
mTA3s0e10cCCB35WPOeF3qQxTUNipmZQmvU+IdPac+xbnTBcvp1Cz4F5Zpmn4MX6MTRAwwY2H5Az
qcYMChrfoKaJ+QxmzOgd9ZDvC/DYgTS97vLhtyLo+Ygd56VS45+qaf4KOu3ApY3Syg1FSjl6gGFa
5E938NfbkYJZ8I5yBWiqFpxJFKQm2WAFmcT2NKVs7TJ1bLMc9kymj0tUf3D0O3XKPWhiPmjeX0Ma
eqfialNDpB901H9oy/FPj2xUyop9DoBk0InpVOfudQdNVqoMJ2Lu+MKJBowrhZX5zzPg++nlL0u9
VoLucIVa9lagD4x+yOL6so3R97uUv6zsZm1RlhYf6u3Qg4xNvA5yJxt1cr3rzPLSDP6cT98MymUu
X8a22ZboVN/WlbqRaby2iulJOtatGhodYKzdwPIgAqgULm8FudUOJWjtBmXcLAdzp8FiDmLXTCKe
SzhLGKl/pam47jqotN2mf6vsjm1bLU/p0O4d1YSWpieYPd9kKubB4NQyBFfmj2/ZT52EwItCScfo
nfbEnXDzD2Mc+lB0Ap8zSR47hDQry9eP5lj/9aU1rNtUzZVD4IZrZ8fSvNgAMvxYGD38KXL2nlEw
Y7hxm6PaGHig/1YOuN8du088cnJs1wmNkt6JvG8iWrII9TcfJm39DSMErhE9ynF4kGuDxLvYEs+O
IdTKZZW/7oty5zpwcCTGwDbCntJw7B0domD3DFcF9F7ZvhOYcdFEAHmh7V6MOOJN1UtPx+s4SfcM
s8TL03vDigONPvbGHV5H3R4zYzxYtv4NK+zHVMRtYOXdzivjd1CjH8dq5h6XjbnBYrUbEyRHVa/W
2u86cLfh+pUbfpRXpIuQyoPFQNfcGnbzMCkOdqf9u/PItvLJymzBzSrNm94Y5KqvMQmh/Dginb6v
fC8PraE6tM744M3VFsLz13EgsCvyBhmChnLXxd22TKZyfuMIZXgmo7FqDkOWH4UpLdRQ7Eh0egWS
zz5XGosRxMhMe7c185EwcXBkL3y2TdBtlA3tKWWoz5b6dnTbU07d5zwu38cc7S8NGl9iazoNVN7l
bfdBXfvWqdu/hohlAAuON0tPWMdiclJGvIIi3NrYbqPWXGRrhpceeGZ/pG19BD8aeUTg2cpiqEPw
0mH+2iWP7aw1kV79TmW2djLjBNb4rQPQbIFmxChNRh3UtXmd1/2WE+NA824IiGijHKKOqNfYjKzx
ZjaxhjlGs20gQq8b7QeOmu66TDSraijWsUfuWOzRMC39Dc/rF2A1fnG7xlRqprCuJvwbwfOIktoO
VJsfKBW/aea/lx5JQy4VLDA4WRcD7yLepVfUwGIO2w4xvwAjbDwTMUqe7Lu23QMUjnxYPN2LTLyQ
3t8Vo/+3stJrQ4C9PgzpnST1tTdA0uU5ZM1desqc+q7E/A+RkUDF2mn2ve9uhqrmK/DCVu6A5zG6
HiGJ0yJKtoo3zspHb2iNoLTFwTaH/VTGj/2AEjJjDRgOSf0y1KQK7S57qVVaRFrBkUaWOIXKeu8Z
7i7J/CvmI8dLxo0qXQqq+BBKoo9NrO6z3ukhFmf3nm43ORiUNdMdtqX2N7rw7kWiuiBL6YMexVaz
cQi0UzzIBpw/V5fPQNe80nh86jpQ4pmM9+5cFTeFf1djSPLEYuFYlQ9uRraYMC9Uyq1O9avXA4hW
+EWInNUpLbw/o1W7gSDexibFyp5XFILmlrEDb6M09B9pD3qrTXbIefJ7bJLrSeB/rofxuhigPRXM
DSHyWZNyuHfhrZNRbPFTM2ShlNYdkjFFMPh823Rg7gK5UAZlx6uAg1i/Mnx9BbhMhCXv4CTdruH1
4zSp9WCpkM78sDrlN5par5xjO7DT37YDWzhi53/rFv8Q02HPvGqLB43ipIksdzi5qn1tS2dvD37I
4Rt33ZksHCx6HYORHCWF2mZ1C22cx+Rs5gSZBCFPidDHvGUr9D8mAU8h5k9wNuW0x/EIpBPLa/62
TMdRV7lmZDFZB5DjIvzPEQ7EUj8VBScB7yh06sX0zLq4hGtLDCJjarfwGsBHFHFyYw7WE9yIXibf
KINCZzAKKvv+IK0pLJxxpZOu3GR5V4S2h7ekjPqKa3dT0CmCv9nWA6q4N6ug9REc2oiDEueKquIE
hNcfaql37DQjxq5zFbsu2kYMhHbZ3lTkj52yncmnKxBdZudgRDdG/5CMboFFkO3KbnpP3TFosAGu
J6aPAq3sKzdB/IN2mk1FQPcg0jTBVmk+KEd0I+PAqJM8SAqcHLFw0FZsYA8WJSb/RSx5r0yQVRJ7
nxXpEHV+h83CCdzaWbPU/nDciq9S3VQRmTjKELwGzKzdSPCYekCf+57U0VjDpMk2D4hHkSKsUD4Y
KDgwU5Fitssj4BqX2kHPxDL/qbjbDu9yu21Q1X/KYb1bxYHjXTq8nYnnfXMRaXc0txRRvNm6tzCM
RnrK2Vk3xu0Mauq25EIO98xBzl+imkZFYoNNotlaG6wcQoftTmw+ebBp2L/rv3Ewdwr+Pwow3x/j
AOb832OKYcaq5iYeCyEl7BpmzQUYxsB4o3sCsyPI1pdwo983sJvesrIu2trjzLEaaMOS6+Z9vCJb
YPB/6b23MaN8VR/FBST397kKb1lZ7xA5xWLCjbyhRJ4yLzdoDKBRxmTk+8M1dS+yoOeP/9/g01uW
So0OJj+gjddb+0aYO/Op2LOVIFH/N/vtXFX37OHnKP37c6q3pOjwDO5m1nwbiYa1eibcrX6+8Jkc
pbcsmxIlChh7kBoQ9WD8NWeP8wgEMHTHhcYtQq3tpYPqmUdYFkypx3Fs83Ajol54+27nF7719wdg
b1kSRU8J0LnmVG87rPNWcmtjJSyzDcPygvhwRZJLM/PMp17Scyq/aiujxAO0L1Nor+s1UvlegJ7w
TbWePpoLj/M9LAAYkHlx+5I2aPJcupXGp06zBAaFtgIKWlYfCE2zQKXTDVJIqB9WQ2QU5bpi1a1V
ZlcmdO/B6Ekz4Cy/94BnHuJuL/XcVoYAryr65xKdbRfOjOc+5fz3Lz+xreLWbRF7bS0GeY4hH2BY
eyGr9H1iDuaQ/3tpn9uZTxHIoGAyI/GQ0lzPvWKXJDfnLr9Yw72paXOjxy8nTD9OtNlIZb2nCer1
hqyjvsFRPaHvfVpdmF5nFqJlFXRQI+10TGsIRQFXUS0yMqRcO66JNLnTPo3tcKmO9X1XOcbNch13
GmzpxK23OKa8Sau7Eg2a4SyabuRk5UHlz14Nrn0C6fvVG731hfVjvvw3C+CyWMp0ZbRTi5RQ1U3t
usrGx6KbiW/8dfaA0PDRAXH1NPlAujVFfHEzPvNil1VUsFB86RgGxknX7Ymy38TY3SSs+Msr89An
SVT3+UeS5WGe43zdpNeuFz+osnp0hfnUSvMEL54syJP8Air3+1SHt6y9+pklfJy2m23WZEcroW9m
HCM5L4+2l12S5Zy7x/z3L9NOUm0Mk4PQgBsYPhCpyu5J+Pi0Irmw+HwfQHlLQk5DdCz8tmy2RcbC
QulASEAj0CL182A599EW60aFg2PTchw22eCsW/N32zxVIo/KfM+Gh59v8Snr/248LhaQTOdQGEFJ
vE1suUvKHLnwEV4pSVJdqdFYQT914rAsCdn8V+lNH1OmgxTMM1WJ295GpM5jODMmaE10VX8Jh27P
VZLvftZi4UGsbBul7ZfAu3s71WjYRqhoYP3GIyJgaK5qPJgqwrzUMtaOxCnc8kOFaDpBKoMQNM0e
Cu1EvqUDkIODzDo4Q3XbKyugUJU2CV1lLb/PDSTgPb0vdXnqbfgMtTssORc+3vf8SjhJLQpA6MvH
XlsbJdB6TSAEOresEeZ29U3SV4EloCNBxG9KqLJVELd8Nfk4WLMNrJaCJm51kAgjwqOFBT+6vhfx
Xu9dC2ZqqV4nI7p1M7SwjNUBNM6QWnVQW8kGOdINTat9WvYw2/A+9GBuJq42XuxF8AOIfh4z50b9
YuU0rSSJXQ6ukpHcNbCF4d200Yn/6+erz4P7my+/LDfXjafGMZ9BSuWa6yakMEb7tyvPEdGX9UBk
KYzJJK7sGqssQfsfioEXrnxmn1xWlBFpxmPq4pXYBd9O5fQc22DrFRIn36Z7iv1G7U2ripEYYeON
OTISWVZWBYLDHxc9qKE3dmqNd1mtRpkj22VXY2QripYvgWy3a7OTXTvRWID31FnkTzk79jb9qkSS
r48VkBxIzOn0UDvC2oAi7e4s0zrGg/PAkAYzJKvCHl6RYSH1sR+qYykoPJPQRD+KCVxDvzmmreAB
9ZHH9BtkJ2S/H8biw+yste0Ol/g3Zxbk/+CHYN1RmRofoF97Lw68PcGddrKI3I0hkICAKcZ3nrsa
Pqp/W56XWKIMjk4Ds3E/kx749BtePQFvkguz4NzKuTStzvQQt0n5SeAqcMjYscAJ63skjnngPFRX
zS559bfp3ttd6gg/NzMWS7UubBZ3KQbZ5JgR4fZfxwe85OcRfG4AL9ZbU9hqjAt4KqSlBP1WuscG
PsABLUVU2GojfWD9FBI/uqjkP07HxfqoNYfAOAbly56wJpPJPFnCvBBHnovu3MUaxasaWP8Wz5MQ
BpnehM2jLR4Uphopuk3hl6HOUDaomwPMsF5+fodnhveySK6KArmgviu22iuCRnQrok5ENKGv2ebf
7rBYwXrGRcnaAVIctGyZfcjg89dSihybfWFUn3uGORT5skYOMdfWVIzQqynyTPu6Dbo+Pky1vR6n
4cI9vudSmR5dBGbIhXPLMC2YPHkmGpIaemU4ejM6sBz3tXtIp3zHU/fW6/XRNZ1H5VEAdMreCWo3
DtNCIkGsb//tjc573Jfn7XLuS9eEYyQx9s5cQklvhvoWQt4Lg/zMXrlkGVkFt7tSubNXCQTOsbPy
iwdvoBdE3GdWhGXJXE8+lA0ufv2gTSQhcTobLk2gMwvCsk7uIyWrRYYfboGciLhqn2MorBH6RZax
y0J4fsI6Rpko+a164Gkhjf35g5xJG3pLnJGju0KWFW7crxGOheIPaiYj7jdLpYYPcUkEdu7DLBYI
YfqZTShuY2oYcRJigrxKsJyyerzE4zoTvi/RRmCTGqMqNHSYykcFChus3bu3yRA/ur178EdrvDCh
zt1osSw0qQX/1t6Dcsq6HdsjstStZwQDBfCyvUT3P/O+nMXC0BWG4XoJ7pEV2xRqA+O2u5wqPrPq
LGlGxHRdx0a+fduuh5UV1p8OynmUHOeO9/z/Kcg79yTz379M+bJJzbLOAUE0nDggzm86iFV+aVM7
9ynmmfrl4jhj22aGrw7flDyspBna8oM0Ye5+0Evclk/swzcR8hJLJHyT+lQBhViDIg88zPRaedPK
KfkpNmqNWn2bB1kxvBW9dWfW8XXrQktTUKBSkqukbDcpJZu8kBHyHDoYkEGKXGBQRunBnwzBdmml
Y+DTcjvaU2SioG1oN8LonTUj/ybq9pakI9Kiui6cFkPJh5GN38Dn1yX/uEt+4mi+fIOy6fJqwuEK
ZOA+nIpdN5rbKYEldy13Py9SZ9bdJdWoNwXgPDV2etRoI6CUgAm9sF+cyy8vUUZ5TJwknSCyNDUx
IuXhBCQSG44/qjPnnmbvt99NYssF8Bx85CwkVi+OveKiAoKLpDfMTy8sK2eecok7qlmCpFGKDgwt
9w777V70mP9k1nwzgu3FYtJXXgI7BDSxONBbwVfg6Of8wSzoqciaZ5+C+VJCW5In419iaAdeX3Bj
NsgtT70trLSOk21Mocj9DBbfxspHYDeYOppQr2vMyl8JkDMiEM43VV8O6xwBq4KLRlt2ddDzNl3B
EeHKafQj5EaPorJeGsu8lOk9s7YsmUqtrrNeJgLhU2zuWeGGwG/uZUXufh53Z9ZJe7F0Na1ijkAF
YovsyLoGeY0W/husdv7ExPj98y0+M8fffZt5NHydPVXFmSToHmjs5hUHxjJUNRQvlXs1UuRFlYMJ
O3nTvT/Aha1o2lvtYih2xIkK025XMm6PniMxFr3XwvaqwEjEAQy1eyPHodeU9zUR7zwGUd/MnaAQ
wJ9OTXE91cU6kf7eaQeQhPvkGoZve3/kL74xrCcN/22JXgObpkdSZ1dVJe/M3Eqh3kXF3qErs4l3
mczDoXLwM40gkfVVqSja8G1/Kyu95vBtDzqv3HdYnwOpzCs2kdM0sWeVmVcJAOlaTIfSNecSAj96
JaxWsW6X8RhZafsKa8cAyfsn2XTw3aBroGYC9NI068Jq3GAqhwM1KIjndDiOFnmoDevU+906de13
ZCDfKG9uzVzecPd3VV4K1c+Mtc+q4ZcPpRo7T9p0ROUzPjHy2Ld3TF04qZ+Z+Z+L05dLF52LUlBv
sE0c89DO0hNsaS60C58Zwp9h35dLE0l6AznZBh6B0B66cvb/yHsdytlXp60vrqPzwfW7Ybw4LFvw
hvSSHv0XFfh5+2qV3U5DYM5E+vaJ38bX9iVH7zMPZC9OzrXQcWpQghtZ0KnWHgAUMNyM4TWcGZsL
c/LMsyxOyhJuGp0sshKrSnu0Bn+Njr4KNvY91JQu2Q68jHKpLnQsfxKTvntzi8hYpX0CEhtptk6l
j7VVHxWR95RaJ3g2F4EYoWeXajy6nFXRUBdPqsuvlG+tai1WTQMHIXc6YYHeev0sm/DMJGRK/nLd
pgxhbzFnXGeHetn8zhPnWdrpJQT7mfmwxG91/lhWtjVXyxszos6hLEGPi6OfP8FnZPLNW1kyuNwE
l3dyirK/qYDEkdec0KiQ6R6Mu01TDwcDkA4H6FI0eAeOGMKsGcPeS9fI2U5BXkPZ5/bmi68cdZ0S
EQ4xXccdD9GIFFHKQFbL4ydb5CRglrirTECsdFZNAdwzntQA15EBKFxoLuNfse3eeOOwAekDHbR6
Ldvy6FEIBPryJk8gK85bWD1YEM2Z4tIJ43M0f/f4ix2bjEacDRUWm9hH1pSOw2PXQWxhGs265RLq
Ie+9crt33SVXDXj0Fa0fTUKuPbtFoQtCYaBHNt7k/ylMCM96zfe9JSBcy096VCdngBqYjCDLKX1w
0VjgYvnt2HA3QKjcSbH3+IduzRdjZH9+/pxnTrdLHNnkwdZFWLrZ+tOYQfPq3eqUP9IBkktSPNdW
D1lOs3dk+fjz/c4sqEs6mWFgeRs9BwIL0M/c7CC7CxHBuUG/2K0TyDS8FkRFWCmo/WjYK18Ou4lZ
F8LRc797sYr2vTs1sJNGgQtYrnKASTvOFj+/EvJ5ov9uTC1WztapIXeWeClZ11erwkkP5ZzIRkX5
ifjFYZDlQ9ETiLiKRzcrqrB03T7oUmQhTbguTwR8m9pGN08Hl1m/M27yGCZUbVOgzco0fw34ydDO
pmhHiY0KAUpjYrKJlZHqraGFE+oR38JLnXth2QdOrCogfYzCgP0KsO71AIkmYAftypupkyrf92K8
LiFvz9zxRJl49E0o2qnpvEkXDceDna5EhtZdgOqRBuYQsgNfeZvESRJkPoLUFLkSJ1c7AMHWBisi
NBo74WgPz3VZ3Dm060OD8gmGhumpnOK/poJ9tBI32ExuRgXdMTOmx3qs8J/7j4NrwaMtvSdGFrqM
HaGsDoaWQjIt8/s69rYS/1VoteVv6UNZODVvA4WYFafGnTG2t4WdDiFAiNe2BRFeavd/DLfft70E
JWSADGSqq2PeKPSp5fR2BAYMHEsxBspvvRDi0bXFxi4aWb6GGrUN0Rn4YTqwUuXTjR/HDx4znnis
4aMumv5q5BUNjNJ4jEepdwSS0dZSe6uF4/gEM0LdYzdm1taHGbVrjxEcvsK6ddc+T6809Bd8kBvo
yB4s4UDJPz2kubxPWvY3nrrrHLGf6sR+cAFxyT2pVzCa/BO3OcyF7E6GqWFvugJOATmpV6RibZTZ
xpNronyirKgb0WYyI2iHGZXizE3RCDevc6LN7c8D/NNf+b/jmy0zWR2rB8Ma0DRlkEDpsBNPdK02
1RGS7jFoV8CJbdpj/wThbxx0DwlQSkG+ukz3s84o/Rld7OS88kSbEQf9U+1gRKgenAojXpfcPFDh
3bO5LaQX2Ix50jzXrrP2HXerEWyjHKnWDnyJgsRrTjl6OUKYtYEmFTd78DQCSEhfHBe2cKoO2ZHl
duQO6XXrmBvDztYW6Z/MHtjiuoWYDHPJvkoUUxvDXdH4FfIa6GxR3ctWAnNz0r1CsdkIjcR5yBUI
wYaJqzqaAwRucy/SXcUjN55eJyZfu9p7Q9dCSACbEpMbabfPAqfNysh0KVhypvk6CfjhVJwgM+l1
v53BDmCptTPgZqinIfR4pQKaeXv0f0KNTpqdjPV+NNFmUsjXouQp6qgA2HToZHPNtwFaUqqtWzPh
es9NtKqQNhkCxdpdD12BL9s3IlJksN2QVyA9TCwNGpPc1KTcV7p8nMj0TGlvQxs+PWR+s4r9eXfr
ubWjvM0RD/VuOItkCz97Z0y88TJLdh7ZJ5XRX8kMQHLfjruwmZzHBDqm6z6n1m/GE6ioptS+Gryy
AlnQOVSWzNe1y1/Hyd8OqlrbfQXtmz9gYeQ3Xe6vaoM/Qah9k5hUbHsXnoWcA66eoC/Z950rUnno
9ygqOAuzXTeZe9fpP8YeJUsl09mTl/6166r/ZccEYCGkzA5DgiR57M4eiaruV5aJKrc1JXEEn0hk
6FUSuTgmAlAYX7kpntVDwb3xxY5ZwH6ovnsWsn2kxPNWoDEiD5SpKNZwS9Toh3e59yAGvu4GemMb
RhYIj90THxaBppWh27lMwngEFhPUBLRzikOui78pj0nUjEZUQiVgTc7BgfnFeihosWq8eNuk8jGN
FZQCUwokm/rIpNpkpX+bmWBs9+VuYHIM4qxugt75KAESxdYSodAO98UCWj+fZjcwD360atRamqZ6
8DlOqhRqYaSY/MjubORI9JvRiVtLdYfcEVC9xzczFYZw9UbdeAW46hVvrUe7kk/c0SvH0LAS7gx7
b0n20vXWtUjMdTxkOyBr1mnXrNIe1CDYm4FSm1Urx8f+Qgs6hBjfqPA22JwKdILwGIpaUwwB18ne
NPITsmuo4RrIz0qBD11aeMoMx9zObF9kPNzOnSuBXxXofRSOCLKJXHEr/oXi1XDdDvVOePy3HHHe
dplxp0Qf2sJ9oCyG1rUrugvF2e9DC/af7LgPayRUX9DuJx4mdlcVF86uZzJobAn1x94++VZB0aNI
Nv7GWg3w4v7wQg9VnVC/xwe+iVc/r/BnahVsmRQnSDL68Xwr942yQO7Q07nRG3QD0T189C6q8L5P
KrNlelxyWVulbaBeRuPnyS3uqliizUZuEQRcQbz/9PPjfB9LsiXyn5aFIxvhoOQD0zZ4N7IbMax/
vvT38TZbkvvrDgZBmZidEBrEMtDffGhm4nCT+9cMqoOwbLM4GGsLnWZjPlyMML89N7NlonwS7sBT
hSKwdavXs5YZowFGaSsrWWG3jQOxlhssgR8/P+O5Ab0IZ/OO+3VhoOG71uhhgCqH/BPx1WTLhLZQ
lYJqAh9mhF19gjMl3FHuWn6pY/gcameZzi5U4WXwHEUKo48jQdJN2eGMi3blNZHF64Dzq/T4dawZ
CbU5oidIPxd9jFwgTd8zrG6BT/TJmXtXc3cLPO2hYPUarMlHgr/5hPZIjEkk0uwxcPl8GGSTDCsY
TFyYh2cG7hLFjIMwk6x3QaCbnDDN3FVPX5q8uf/5u567+uIMNDWOzZVQaKiu3qD5CEznSqLx5eeL
f589Yst0/6TiBio/VBIIggsXR96xjyRVOFB0F6beOdjJMo3PZG5oZcB1Ch0G74VOVlk8/rI1eQGW
rkCKokKULoY+ECYU/3aWv7d5fYnMem6F/E+mX7Rj5scs3zrHbjUrlNsDua6uzKhaG9ElDfiZL7TM
usc+a7yigTWREqfMeoYyOSv/SdPBlhn3oY9Zkc2uR2N946Y7MjdlkRs1/Pr585/75YvjOzXbLlM2
sNTwmYbEkl/ZzQe6XC9shZ+48G9OIJ/1ly/J1nrK0sLsNcx1hH1rj14ChhwJXXe4q11tBLkwkWuX
wzpr7fu2rjcT7C7XFVqoR62aFTdaHhG/j9F8xf8OmXk0e0SXskDu0bI++iZ+g8ytRoyFCO3n93FG
GsKW2VTS52Joe5h+d2mo1yjdlFETglc7Ado2wTZ2/FOuLpNgzizZn+rTL++Hjn3s1bNvCM7em16Z
AAIISOsuPMtcfv/u7S+OX3BcBc3UxtsnVn4oJJjqKM3VTfOKjqWIAiRdwQ4oi3W/Yro5OsBRBZwO
qwZy5SAv1MnNzZBqW6+A2D0UxXiplH9mzVkmSm1jqLVHYfxR1i8ibQ5YcqyEBySxL+Srz4zqZa50
UELn8PiEhQMOl21tHjNOYF1+qYnozHtdmhYYYCh7QD4Dm5GYK1cg/kZ7KjyLpR+5RijzC/v5mfYr
tkwSykF2OIbiPuUVWc9ufTlfockdEfcIvG4TJWs08431hXX63FeZX+aXsejbToz+bYqnAohb3bs9
iWT+hEF5YTieyeuzzzTFlxt4KZVV4c+EWt89JGaiA5P1XtR009/Yst9NCAudsqVoTe3ecXC9h7nS
uyCAdCPNUyH/lMdB6/FnIDUfG4PU8+hdo2t1k+TDptJVCW8fdM5LuXO77j0TFwssZ2LHpXmA0UN4
YqYwnafmsIP4eJ9yf6XKek+nX/AkDQsBoKRW1YX3dG7wLmbtxATt4ha3G5y9suHZ5R8cZOUvrAln
rr7ER9DRx6FYl/V2FPy+c/hTS8pfvqEONidI4lnNEVrt354aroTdv7LKeUDZkUVQwAelcNPAqPjT
hZ9yZvFb0iZshu6CguKnzC6rAo7j9CrZF6F1421wYgLJ55LU6tyNFrUDJ/bdljLcSDt/OH0h/8jv
+2wJ/TKgKZdocIbSc+vnz9P0niX3s4+wg86Zn9/QuW+1mJE0U8pGg0MNB7dx1fjGrq2BpakuEVjP
TPhl/RaUu7lCltdb9KIdaz/ejnGzITU9DEN2+vkJzmiU2ecZ+csrGiyTxRzeG1v3cdj3UQ6MZn0z
Ps9BWP03vZ6iJqqR9QgvMqjcz/aGb3a9ZYEXbIQRoFq0jPXCv3JxGDAbMh4aU16bDTpYp3QV2/rW
Le0d03Xodc4+i0s0OqTHMi5eYg81LwJKZcMY9HKKw3cu3gmHbUhPVmWiTtYAgpbr3KS6OGg6pkE5
yZMLcXSQAEuWcnTMz4AA08d61bTGGmmOJPAy0OqkiU0iba5RxjuMqb9R9pSHDOB3msBwwTTmzCB9
mGz7mvDuHlAaHvJ2uh+BP0ZWsF+rIT3OrJDE4qfBqq8tFwl7A0kz9IkBPsqsBJp9dd2N3Z7lclvF
+aEtvF90hNuCjU7LTI83IolPoKogPRN3azbVG2IjCCtmPk2dkaPj0xPKADzIx8kIh3Lakib7P47O
Y0lSJAiiX4QZJPqKKl2t5QVrMY3WIoGv31d73LHd2W5IMjPCPZ7TJU3GR1U31FOPT9adtqgok7eM
oR3htp9M3VyYLw8SYBhBt7D8W9EHSkmbTRj5W2mnWtAVsCJmYR1gUQeF3UWVHCvPVsrfKs2YyM4d
259NE7LXOP6rBgbiFPNDrqT3yq67ZHP62Qzd01g4VIT5UQFPwV1Ret2IJ8iEOZ4nejhktKEyxJBy
aU0/0YZHN7OOhQNTQHFS4avr9g4gZY3cOL8UsXRvbU14JK2beGaC1ynuAb7rxlEKS/jZOn5X/Fq+
M5q3pzx8NaN8bxv1tDjOXVZhCRZNhrVbMtyw5sZKQYmKaArL8ldXicZS/TSZ8kcC0rkoAHk0NALq
R+0GYloe8Ib8zp2BtlKfxqb6SCrRBrYhV2/JrCRIy/S0kGdIOAd8EYTuNrdrGtLZEwJJ6omluwdE
86Izeeo1hnnft/lnaTEKk1pvi7Wp/tCNOEDQo6SxcF+oqmcjcfh3reI544550et1fklF+dOvxbuY
Idc2+JtzHY6I2WzPS0nzUekHhAsxPPaOWLzWXp5Epj1lN2iOI/660X6eGveUJfbL1NPYjHuurrGc
PpuZfmWG6O7NqX1asnxvC3NfsAIdU7s0oty1DUEQeSfI0jbGXbHUL0ZeqP5Wl69Zqjw6s7p5QlRf
mD7/OH0/Ujf+bvrNJDrdOFimqb/Y8Xrtq35nzdXLQGC3V9nptyVxPNXx9KiAbvPh5h4JbrhuI3p0
GXdZ0KSWv+k1Y010AfzUMcit6fvvgpUcAas7M8JShMDL/FFLwrhUoqEePzaFu6k5xB9tR8asalvM
IJhRqyCZl+BaunFL/LlvuRVIfqdY+ctBz+qGOFBbWXQkCIBKSwqfMj5Vsj0rRXYfWzpeYsskjmMo
nhI3VoKiiA+lNRm+zEAWTW3Z+tZSy0uiIQlqOIoqt3se2yTSRnWnS8Q0NTvGN5QK+XPPfBwXW1F2
ubIQJtHpNlMG6f3gOr/1rF9XZ9nrdfKlFbHllQau1qp96VxxWnuoVe1gf3IZ34FSgQphOvdt4rJi
FgbRxiS9M9rqbdisMDbRtzrxWMT2Y56LO6K86bKXWAI669oJ5kbtef2sl2Qn2/i5nbqntijcHVab
yVeLdfDKhO5kCiaH1hRSkx5/LL0JDFg5oM+H0uG6LqUMb9kUyuRc8mwpEBlr6ZMdg4NjeSu3MSzd
WwhoMr2lpXZSyhqCIbNCgZCp+bOYGdpgXt25tvW9yswMtlGeYHxcs9n8UMoe5KHQpZcrUEyAfGh/
mS0PuIhbT0mJLwBmTdyJKT07Nv6Wrb2bxy7Qxgl6BgpO3MurNdbVucztGMqwyjRgcbUSKN6rqnnK
yLro+ZFJpWAXKa29scLxseSz5YpwHZJPpei+G0E72BLXtdyeeyYGtzY+2VPj2Un61LqNn6Riv2oF
m0A+fzcZX69j+iOfvq8KGahdE2yKHvtbzoZOk0+4VpC66Su7fJiV+e/UmWHHOqGbpkY93+yUrTs6
ZYHWJVg5u32v5dFa/NYpZtTcioO0k4FWQWBKlfNc1w/ObPysBHJ5szoRGqv7k2K9WLYgkiVZzrkR
R72T/XRdGSaj8Zjb7rdavzY2d2AIL+U8+ejIB3uNI1NueOFISVDKQLKpATRiJKXEnqLaRah1mxfn
mw6hzdmxfv2+Mv1KGk/9oE93VUEtbNmQcP51ydZ5cSvBvEzyp8XYI3NQGrV6hlnHllSu/qZMD2hu
QUPpNQwZO6DZeEVZR4Y2+4WFuyIHnbRaYFxL+7b12mGbTgEQAq8ZgFE38U5VlSlQ7TEylPixUyxY
BNNxVTKcLjKIx1j1Fks7NvESbVp67+jTbnZ5yUqhP9NAjoZY4CF1nqB7HbfuFlCs9DT9m6OmcKBs
spSesNUtzDfDCvsbOKdODTrOduZLhw+ac18fdC69uAv9fEsqUuxZCgztNKWx1xflnqCwoEHQXJ0y
6Nvlx+3cwMkWAvOumzN4BmQvc3qIhws5QNGomG8D3oHe5KTRks/RGCLFUu7VTr8awr0XivxEMHtm
CjmsSa83WxkMToF6V++UdN1PIGpsovF6ReDlqcYXZZz9zd72dVLu9FpXvcFOL5guX8epPm/6zUWZ
dp9Dnj6Uq4Jnweiijejk1Rb85+1bxqbFfo7xQZ8e5lgcoD3xG5ESNKruTTc9FwYfGo6d30kr/jXT
cE6FgrQIJGkzzszNvvdp8hC7y2UjdYxfWh4aI9/15bBzWhHJZv7RVOVi4wXCYelehmq9G9GZaSzi
0k3i3dia+0wfT1utfut9ynPUradWN7+y2SbVR6Twf8Qa2FP1KmLF8qpm/NHS8c4py0cX6a6Ys/95
SBNUvwzngpKH0JSuaqdEXZ59Kot1JBv6ryktyYSF9mGmvOhRuG/8z6HolbsCblhnJuQi3XS1pd9D
Y0i8pgIXaBaRWxrvaa+F87A+5yaCsQ3uai6Vhwwb0Cgy1EXi4NVhb9Z1HTCBdx5UN/VTDXupWyPY
KdOPUvQnNV0isqTDdUPiaOfpJI0s3st0dj6QFguG/Jut8tCaCVjoqnsFRcSr3Wa3uPV14Rhs7eIp
u0HQpk7uB6mfTbwdHmLhPd2ZHdN4XViJYW+52NhrExl61jXBKdXFO+hhhjcui0abSUufmxo/jbIW
pzwFMwnwrT9L0/qM4xEdH+0lmY1jr0gRtK4KpzFfEigIueemff/WSLkb9eXPGJPvFZN7CMKjoUTR
5XFU5BAsoCaH3NjZaDVpb5/TyXrOGyhJFhTBMaZsLuFqSiUOZGbNQVsVF8Nq7Jd5U5TTWrXTH38M
xJ2dr5iqLBDc9Ts7DbpBXvNePiu6EpbrchlW4RfjsN826HNFG5CCETprfbp5x4+11DDWjaOJl3v0
BQy0aU4+W/wDiLXZmxHHIuLHYIvBhJcKbWIzXCAruek/0ogZxomJzVNUC7qYUVj7sawWnwW5VxyJ
3sk1XBQRB+1roa8Ns+TcYkv7TCH1r8YdslTA1LKK6mQT4bzmR12vI1JBfqzcwettHQoBYGyAXlcr
6tXKTcNzE8620m3OViFuT9VrzKm+xHb+niVGwKK+pEPy0+la6BKMdrNQ17r2NlblJV1xEdt4LxDT
c98x+idrKSK2/H08T0wGj7YRlkZ3xKz75eL8C4EGaN9DzysX6dSHeq35mTZckrV8bqb4d7XTfdZz
cyzHJHS0hvJKPA6pGRarDp5NHOum+hfrDIa4yYAUPm8B4LWdam/XetweHUq1IbM+G1yMvQvDrhUG
Nsek1v1lq08xfxHkHX9ZIDz1nDYaML0kBh22teW3nN2Dow93mbKGckkNGFhbGxI4di2qxPUt0VX+
MNXPwiCYqTK+lZanT0TaUY2XZW+psov0Usrb82g81yzPRdy8zGmmhvoi2oidmgzTqe4ChLjnVVVn
OHqNv1X5s6JmD9mtlRY7MZtpCalhqpIpkn38mC8pZL5NDQ0VqtewxXdbIt+hXdzpGIjDaZHP8WzX
O/aP89bV8mMsjPu+zMpTnU1rkC5W7yVQGsgYbba9GDfqmiwFxeK0R9e0grUqwgnx0wPQ7FcN1RY9
XS2Cmqf787Y+QF68FLY9k+N4Y8+xy3NAErdewCMUjvRiIpHDfuBSAHKQ4Ox69TNMCCHznwFouvuk
dpz7rO1f6v9rOOez7JXsVc23mkEI5Th0XZQow87slITdfvvlqvYsB7uI+k3ZFUn1JKtsl9Z4cTSn
PixL8VcU3d06c7UppDc57iVJsXZYLU+uJQG4J4KYHstuTQpOjjjgqZPYPB7g7OywyexIr7tvNHlM
VPR2I65CPoCndk1P7MTirl/Y/rG8yq4/bI3LU7HJYrHsA7etYxrDdsDTVmlK4o9OqoSExjRenMav
5pQd9bRoj8Mk6F5m7hLFjfyetyzU3dJX0+QHM4iydzeqSWcqUa/j+7ZtzoluR0LJnlLFeVA2sav4
H8eNxmlonGuLEzU29mlCqj11y1vcTl9satlhUFPzgdI1vQgySI6alNbjkFcBCNSJ57SOQVOBvDbs
c1mtlqfOkxP08AldPD5jj71rkUaYN/EddkDGtd0z9MU/DShzyvfXTrT9iyVScuenWLWHbJwPBM3/
ub1wQymSKCurh002D9miJBeMfZOXN80VYp7lycp1Nn8dprvYSRid6AqHitVwA17rr8b4QyCMdZ9h
SwmMUpzcsnJ202zhhMsKe78sKZKCvjxt+XppF2YnmvJRyQZAvsuo7/uRqE8nzQ6VpobjwDbRQh7x
cvx+oSMpl5xtPIyr9WVs2wCQByvTlJdh5aR32eqcihzXXTlug5eV9a7YbLB/zWFLxt22pXeLUf7Q
UX/dJAZVI/stCRxaC6r9REffabmTtMb1lmO29nWY9PqvXmUHc0hOxsRoyZorNHEwnxZyPSnm8q3a
6gML/X2046e8sKdQ3roehdaEBfxmvbObUM7zocVqVWCoWhnu9axb7Hjd1izkFtbd3EOZBfUayFxc
cCb1qebN7r1TbHij6qdqAMzBD/ZRgj8xp8Wri/XDstOr0Qx7RG3CmNyu9LqU/DXmsbOK7cM1V5pp
tnKC8iN8EOPfm93PXoVpDjdbpGh9RA1zX9hAYNv6kC7ZlfNsr1j6a6InT/EiKP+s384qbPra47s9
Ijva1QW6SFQba1Cw3fimhkKgadHEUUD3pXzodeValfUWLGZ1UPs0oqD+t+pZaEDnwAHkx22yi4cE
IqsB2ddpPue1wsmn7BRNO5l2ecq6/M1VuuclAQKG0TqLH01dDTpuMkDL/cYA+rIpazRp2Tvx38Tz
jQzP5KE03IbnYoOyWMxdnqw7FIxQhW/hzNYfsiLfMfuG2qmXyXbeYcbkUT4Qjm4NXFiMcd8pWwPx
qCc82aYE3OAq9mlLbVfCjy7xyUOFHPyyc6gEhnzzFqdDKNWLN1XncWtLjzVx4r3hOi6CdlA+6dkG
cVldAQCb59mxJ75Lp98LS60CcrqK68IwxXExcqy6cnTCWU5fiquX9DuMsGsUTx3bkc3ACpoCNf5G
kC2J1AydOo+6Sjn0cx9x+d61gFY3i9qxTctXBY7GqRrMkzsnX/M2XhziAL28pavXuSUUR5PnJxV5
0urkvM61VyhbSytAW0J1U9HIOmF7IGNvnn8DyMKGh9imn0RppH3pmDB3Y79GTpY4e9yYJw2gbEw/
2u7qI1VNwMF1pB572WqgOEOuPSaVC4I3rQ9zWn86quLSvmBgrHCZ8jTvpiW+alaMG2rsal/M1uYr
efFeOHi8x9XYD6oyEsXlXIgK3eWDuj0Ym3uP/7A+WIpme0OGqWzu9NPERnVu8+0Pr3XFSYjax2Om
MtNwzZVzegZ+/hU3zfso3Ttb6oFt4xHhxlKs1ZOViI8lzV/w+d/8njXaRhN3oWvxLuQKpIpM2qmk
FdovzQtv9tjgFw+nmlN0bOw80qFUBXYRr4dh0TrMnIBWXeDkvjUz9KxKZorqdnhwm+Eyp8mRH+5N
Gut06/Gm/pQoH26Zr54Tc9SYWv874jPFd+jakSy1IyO8p2IqPpcVvGqVBN2tSLux26m9KVeoe2ON
U2JQm4AUcOBZerio08+kOhcN2vkk3fNm5Gc0szKYq671MjYvr7StoJwTP9viY9XRpM43PrhhhrbO
JYlWX3vNtvTYFf1rrrPh8RPeauiJ3lJ/HieOTmWFMq3Y8gJK2BPNSmxQU141dX4XZRqxs9+PHNqr
G8PIrkLXeSprWj92uoVjgtfYni9D9usWWlj3OdjpepcNrAk3CfIJJ/dEJdy8LppLG1W9qlzfa1ZJ
33V+qU+HwX0X2b2uKochhfSaETSW4JDsk8Ns/ojEBpwfGOlb6T6nOkRMpQypo3fucLBIWF1w5TNB
c1bE+riwkWFiWyz+7lnA4B6imrZsUjl+ZgqwtquXjW6k0ysRdWB2btTAVJkNwM0OHe8kYDIxLCDq
F5DJE9X6BvfIhPJq74R1tRyLkjRUkvIyKbRei+HXqIBz3T7IfjN+07xjiyGkWzG+Fptuuj3/VG7s
z9r31rxwmftKxRZINiILr4domWEiJfZ71mNcTcsrKoRXlneNmX2RobVXJHZ5vYPrwzZhLk8LtG9j
tQ60pz8Y421wU2k7xeAnE23vaTpTg2AJMzPXvTWrn5zFeTazdb9Oy1dWIKlmyl5LLOwroy8LYDxz
/94wzEF/F1s1jTlr+UqxIOXxp5tlB32cLpohwGe7L8ZwtupHqV9okkXD4rylas1ytcvzxHPuukb4
Xd8wtZkxGCBeOTLvwfnutkL9BlP+os/0OkvzX83lj51Iftr4mZt28+ZkuuRKRuulgX3b34nMfLDU
mcWHAQylAt9AmwXVuAHA5Qdmp6wrLWzFO2NKnqmNgRhukxsOAz/K49QogTXUj0N7I4x+IWZG1aDz
5IjH/Z4GPmCWIZtEWEGEyer8eyaemMaqN3KwGXwZ+quGURBrWcQ5w2lPw5/dump7rhCVcShtMjvE
+oxNKyotMPR84c0AO4tESYUcjFF513izrpzg3DErgjTR2dOlUZSgosjPpu6g6etuRM6hS8r7+h6I
ya6717TRwzKr/mJGRujf+wmHto5ZnLvLyaVKma2DlHNE2J6qqI9jUj8YCWdFHhl8xkXrnIhf8Jk2
PdQK+3s7OLQPsocWAaLtgWPqIDVU5x7rudeP0lPiVoXeXP7ypZ+KdDh22h+J0+FUAhTKE39axGvj
1EG+2EGZTsxUbE3jVdJh583u+tl6tKbxkzT0xafj+z4a2kOCcxzXTvHQjghlDlDejal+rV/rcOiY
B3Cc2hMxWPpO+1oM1cuWEpdT8lj3bM6puRts5bJua+Z3Oi1k9veDGH/qvP/tbHQiEWQtw0GrkP6a
xVxkbzOxdKqY8lspIbjqs3qc8l/OMC8dP5J2voVmeam4mxiW7DkTs8/a+Zct73bs0M0Gm2Vcm9zw
J5k+NNVLopW8MKZjdB75pnkO448az6jQrf1KvsMwMAriMqWbsmqGi8tZj2eLX2g5yhr2dfpjC2aU
bfU0VXtOcjZejhIjvWvlG9y3YoufVRCPo7WzrJaN3mZbMSpfDo+JPOtr/JxX5c8aJztHI8KgGs/K
UDt+rUzfMSOlgpOtLMbQGl42g8/L+OGG6Bt0jJ24v1cmm59R3Tny3WF0aZi+hWr5SdGFw83VFDf+
0BvHsqbFNQ5XWSseV1WaQImkc/s+bQa3OJ2/LfdHQ3B8ME3hPsbWfZxjSmcWr8nNcJTVHYWF0j4Y
uDelAVpb23y3p4RZfUMD9U+5lNahsDW/AdVvjJHuHp1xqT3H+reQt9zFzmUpQKdyZRlAYXMg+xmy
aFytftmjNHRXO3sj/JFAgTLE6x8xaEV/O77W+nrUmaNRzQ9z695KDnK7nfi2Nj8294uIKd8f9EQ7
tUm3LyzlQLCI5yRXOap87l9b/izW3iutItAUqEZ2cUoBH4BC8016zcmNU5/0PsfuExtM1DnGLrZE
BCgbbMR6dhOXWovL6YjC0aWnhnmwGRMLPZjDjSlfjfS3ct7dSq2yhLQHAssZL1X1bvMiSMjJV8YT
JiBXFdve/ZaYRIjwDu3Bt7a3OSlwXPzdQNxrS+KDSxBA8SDpjiDyeUt/AxV84EXi8H9cyj9RHTft
xUnraNQMQixIqmwOVWdeJ4xfkMe4hf3hN8Pn+ZBwsWFKjIn2JyILIvtWMmwuy97dSSU5bZPqT/m7
sVVB2YwRnrjQXLuwlN909XeyHy/8cThPtq9IetGtuKyMcm0Jppt+RbFawLdLGjPWu4E3DzEDRQKR
YAs0PTl3gquSHj8vtrNbaUnqGMBMNm/Bjbq279b0VTP+Cv7B0h2kbe3d1pg3mevDSHvZpb1jzW5Y
1FaQYx9Cy+JNoPB48WztCJQN+2qOunII28kOOjaZvP0UneZ39avG/trZ87F3EgK4X0sOf3dhU9D3
A0h8htewvdFh6Nx/4xLvZzF/0I5nWMrktF48W7QnsTifxiCf9UF5jLm03pg99+hNAE869o+t+XRX
isQ6y3AZcPpyugHOQPtCbkxqNi/SQabii8iaziuygi+o0chBaG/tr2OCWNEjYm/OctJWXMzpHFnc
iehmeS5ikJ7P+3LNAx3xYXHcAxb2iPkXxe/U6iNOS8wha6yHzUwfPHG+SQkghOB96xusKWnUJNMQ
OOoCQEd9gTt1V5SSkA1rT5jAZJZBOgCTXu3QSJX7ZOw+SBYBTqxCRdhOwC93ohmuwl7fqmqIegZB
uolZ447lXRObsJn5LtmcL0tUgc2Qo+lyOEltC8Rk0STv75qaYZFkfmLC6psCWN2lnbOjV+wXbnk1
i6HjqxmzkJG1X9Ewd1lIvAZOOOW0tEh+Boh/oSnIrPG80yRDuZTWaTMdjKJjODJ7ZoLsPnOMa5/X
33aX/krXfbL06SNPKgj+3Au6hg1Q7EDT7LbaCbfZCCZGkoDVdI+UIveOYz/kA54jVtOQJXPk9CaT
KXRCh7W541B5ElwU6hZiZoZQLfTI4Z9tRgXb+sE1mpeJwa687nxdo+eacSLPxs7S5pNVGEGjmRxZ
xlPd2a+zIaO27dAD2j0Qy2Bd9GAqm8JfhH4ob8vQXJDfEp85KZ8EhLdEKRavuq21xlz9JX1Xhz8z
/a3xfgDioYhl1LsMOssJK/oCcqIWLgecA7XqWxWGOPOrV9trq4D4J9He9KR7axrJ91GdvqSLZNX0
H4atJCFwZ66lZtodlwrwL+EMnE3GhUmuJETQCayZvc6c+kjo1BI3qE+q8otggZnvSqUHoZAv72ab
GrQb9ZtSOFn0Q/theNLsGHcD39LRqs1PzCbTnVqyoIEDMV9n7zssKgx1LeAyGoJPDCbuVrPGkbrs
E3NtwqHAOmHEnO7JbYGnk/vragJBozJv2RcYItLBMqMuTr/xHxzJYTqtvINgTpZoWUCczoziuUKL
YqfKfMOExLDU5KGomo7knff3fcdQmZU96UrLoiecjRsu3e02yaZgZrvdxa5OZ4vwURzqWG1E7ASF
IL7IFK7xPs/rnqcJAYObn0APWwiLI/iHFIqUtqkZcz9BzO/8LRWHtW0seJDTC+KW6Q1LC9uwxLsB
NJbHoXuGvvrwdk7toJN01280BjnU0Zaty7bafzrtIraawCTmVg7Tx6JtESSTnVEw12mg6NXayTF4
FoMdLY1xUgr7rBXqIdkSy++F+Om05X1dafb3SuTMYqcyQcTFqTsoPcf2gPIG9v9VH7gf9Nl8MBqx
8q5XQqvxRTixjbTSUVRlQTLTRLI17bttnbtyLp4Lu+cSKrFhJpGVC1QvM9QWm6ORLjg62uM4rwqd
3tHrSnFoSDexJ9pteYu6UG50aihEpa/GZrdrlaLBhKHqVynoQwod+9FgO3Q+VbGz6bVQ9lV/A/GS
vCh9YHQgtqOsIl1pQHmM2+4FXsKuEquNTp7cz7adh0MlrhoZYno379MxzTl24SeVm7908iHtmAcc
0SSRXQMOEj9z1KNpWC8iMR5GN/mEfGG/kEPgIWvZu5bZz8WyzIB+1MK1mJ2J8b+rfXNITqhuOGfV
MhjbLsYVQx+Yu9w8QoBaDcuXavWYQQHaFskDEG9tb5iBadcx10UGF2dTJB5WIeYYc5N1aJgfDpCF
XLEQf6ZrtWRjgIPat8Zph6F2Q+eNUU9L8UDmS3VnmesHLxHGQVPav53inMQ64kOgx58YXD2HMK44
Hwaj/UcdEYwTllZGA1cXXGi9Hfq6vVrMgaark16gxJHi6Twtjf69CXHNu2XHbx+UnfYKpfWSOClZ
OSPgzHyWRWA7E/KXxvfftMPJJAQmMdP3HCRUZ8WfBZepcVFfBFCPbOCin+i/2bhd+AS5MWUr3jro
HtUsX6pq9JxVfhgxiqmar49W65z1pL9aWFcsbpLgtYJ+vB1bzXSp+/mesco7E5IjCI6wWkbA+sOJ
rLej1VcMnY80us1AEdWFQcZg66Z9kZanqW8vUMD3Y90ftd4IthQxRXHGp2JrnodBoWEdf6qSQCJn
oZJw1/yNGe2DWJR3Rsrvc8laqA13b/N7xi5jnYv+trnxLt7qt0JLom77Q6aP8lbftXq7czAfsGUd
NDPx81WeRb760s1qbi2Uhta669X5acuswzr3p7zPP4QqLxNeH3sDCYSYQkBkyt2o2Q6zq0fdqj7O
ifpQ5ua5TsZnfHuGJ5TlbqSUAOa7LxLln50y0jolI4nV6zXu80NZkPW6Grm32fFbra7PlU195I76
2em0pyZHd77F5NlKPHiqZVykrTxlueH6nSK5/jOC5LbjndDkMy6/a6IVJ3WKD5qmHoauf5DTeEyx
KAHVkf+moqCpUzkTNV7xvKb2yNDSWvkpu98YO7e+yfShVgp5fnnzR1Bx6yubclwH57HP9T+ZM7qN
PvuKU2Fn6+RAxZbjW1191jQ9jNPxoi149/R5+BUSyjB7EKfeVqDHFs9NOyEMSn0+uMyBydqK5n7T
fWFWR7mSsAaW/YNLOOQyi41kJDa0Kk9jb17WCixD2eBjUXL5ms1rVMzOKd66x4xmmTqdNWtF0EGN
mrrdUL+68weavab3nu1crJTrSxKf4CD6Y1/4qwSIZsQHmXEva+2DrTihm6/HFMdtbvfYa2pwwJnC
HzDRLpNQVMIHBsBNf/M7ehiKdr0dv4AnrG24qBtEmQ59Cu/HggNJTADExPScoTEJx3lUDevYpy5W
mt6HZsaaZ20aLLDR5AXa1AWxg+hcVfVjuxBrVBDLVPUh45anJSEUifadUnLJaq2T6sJwNLZnTZUP
VgXzwrHH305m74sVP1FOjBBlhzDZRgCcNVyH3GLPbTAEQB88KwkGV8ktarsJujEuFZGSb90IE5fR
yNmoFi+0QCkWmOuDQp3crQXnhKq/GvXw41TmmVmwaEb79IdUJoHZ6o+NYFzSotZuU85dfTkvSEt0
Xh0vm1A36LXeTeMcNAKpnmuqT3ZAmJhtNGTZRYnTZEfuGw1z+ZKp694exsbX9Pa9mvsHsowiy5mP
rt5/gff4mZTG3E23a42DZNJuiDaZsbDZm/p9EtfMMkOEwOLNBjyX251qKFT5dAJOWzu+uJZyBZgX
SNFflhhRi8yy91oj36TJhiO5hXvLFFcIsz/xTUprTTX3U3u5T6aNyEGJvTFWRESu9u0aZjg00AEg
agMTB0Zsf7uJ8awvzH5tvIfB04aJIlTZ6SONg95GRKqzHdF9hkr9wcjVTXiWX3TmYVOYrm8o2kXL
Ztrynbpkx6RYYN2O5K4Qm1XubfM/zs5jt22uW8NXRICdm1NJFFVtyz2eELZjs/fOq/8fZpSjE1nA
NwoQJKRI7rL2u96i3NLrfdemAjggkFd6mOzChv46+U9wo6FpxUG8lsOnvKqXXjmsq2g82fXMmqlG
416zS3fwpydNziE2BhODfnimI7QvCkbuaB+60QR+5kAay/5DJ+qdZOEUiYQc42WArlD4H6nPoSLr
un1Xe86kDXx/4jMD5OIkuHFeTDitDk24ikF6U5u2bKuhvVHZvEIZy4gp9xZxKr7GQd6VsC+pj22o
ftxRI1ojVKihq9wC3mpeAO0dLcBdzagTQAYcgKXmpRAJNvg27gJSVt4pic7hybNdWcd0RFiZI8vp
2pQLDJMClhKsQkYt4qgYS88SEZJLEBcn5neB7aRK+lmXwW08Abdavnmf4ywZmNajXxcuFQ+8xfYo
VY2rGnG4GpOCczuDLVG7DS49N7XUPylkK06dd7I75bY3Q3aN4ckoxw1ZYncjxze6gsR+giAKq1jJ
WuZU+C8lSrWSOTzUmI6VBu5LFZJ96KpKDcEO/whJaV0ZShRwxWuC/aYxxfNu5fRpjHOPvO4b7c4U
/sbwzbUXpduibQ4GohyjIf6v9aHzMsk/SBvd6Xp7X+c9hHRRLZte3ALo7dUORrmIFbrZNXNdL7t1
is0eDjs3+BZkK6uwfgeYJ1YFu3ARl+SfWePXZCbbNIikNbjlU1/ilmIE5qs2sOyCO1te5C3lGVy0
RXunB5rstFZtcKqEppRn8msyb/GsZ6egqG/iSotgOLdQXUbI95pKjyLuiGUrBw4LaTa95EW0NWi/
yATNLUcsofoR1xq1xXu5bm50Pcd+gBaXWriSn35i1/IaVvz/mWJPih9/sh5LHv5GFqXkMDKiu8EJ
S/s2L8BjmUnLUq0VGFjyodeUrzYPMUXQ53CEsP4d0j6Kw/qYROlHZNGhknNxI3Waa8y4Rqv5j4Ya
npIgxOWm1RNEBp6bGsVBqMmN4HvolAgrluFVZrS3cdZus8E6tHnxIhI+TaQfah+z2tH81FPpa6AB
37J0gjrT82fq9CwCDZL9IIneejk4piz8sGoedQ7iDvf7jLvpwDFtwxFspdjNvRqokEBatzd0NvJ6
bfHzpxHLBojz9ghJRLe2LauDUcMPaAIYVK0P22h4BjTaaGGxNUV0p9Uhzhzjuo/oFLc2/RmPRmwN
2ZMiN2xvjWnaWtF0UrPRVUpzPWjTDe4Puz721z5hfzBdAd8bsE4/SBeTENtItE4SI6C3Egif2O/4
+FRg6L2ZPPMkm+NeMc0PuCZAuGEUr7y0d8GZMMRLD6yigMmRAo5rJJSq44ShUnDQzGSnyvVDL6ga
p7JeZhag+ziJfWWH3rIFy95BjpwRnA6qTTkcJC8qXUH0LKdvFqIKDWMaQNsWkzUuAuQBRA2ugzBF
bqC9dZK2TQXNiAYnngb+MXWbExcQjhuiJ0PtuQ8xjAqko9GbOPVASalTn02tTIOFjv8pJw6V/l2K
08yQhcOyHvK3Ku4JLO4OSUgquZ7FAD/8axtqbazXtF/k5jEYh++Z0VBINHyM8i3y412jY2Vdh8d4
tHadz2alNK/eVN23Y+hKmeJaEcTBrF8bdfpG7gkrYNceApwEBrhEKEIX3TispGF6xN7WZaSb8GNY
Y2DPQtEAqu13SWtCAKj2ioDRYDxNA4SZqG9WdpndEvlpA7pgqJW1O99MbjrFckrAmd6QkHWQkqJh
ZkLQ07q2GnXRez4lkPpeg4YV6uhCjXR6elyrSYdBU8P4a1N5FWTJPY+b0ovjpZmyeE9pYMS2dDuq
zSZmYmXVs1Klt/QMu5UpT8+cxNcFbng6yG6dZQ9mOmyD0dsPs+2rN2w7MfeOjSNKjpuisQ91SVLX
fOZVDIfwjpdpVDe2Uu6rUEAAmT02S8en/9eFRDHXv2sDUKtFLshWgyWusConKb3DoIhVJvmkowQr
3xrWCqCOFc2rmMJMD8wAZiT+sEFpYd6RcgK2JCdPiAKroWcPGnJPId0kZcdJBK6HBl10lLsdQAP7
PuwDDLVEEqxEWVEPl5zxylWp9XySx4T2U0ncgCHz1x2uXNq4LeJoZaP26eYzEbqa0PZfwsrjrFG5
efyWxuGHndq3Qy7ahd96y4p2lqkZj62w3o3S/9LriGYtvopx4UxlgYOKskX8hAlNujUSmKzSI/yq
jzaRD4nRr7VQPTQpLS0lIcsVnKylZMnMfC/7/VMZsofkarxH7O2gciKktsGI50sW6WkMxbLJxvsg
tRAMjI9JQUfGqx4nZXTg+tAtxqump0hKwmZZdOE27dhxia0hynDj99O+Gqpt56uPXvorBIYlNvlr
iBGgqh4nS5wy2jFZNzbONV5c8gRZSYtcchMjuRXQMksA5CS13DHs1lEzOImk3FYV0wCvKjB0sVaT
6bsRhrqU7CZzaJTDpoDeR5EwiPk7YmNAXMLCzyAE1RAZm5Z8luoo0Z7oOQvN7etC7R7LzHK60nrK
pU8vKXZp0G/CJHmtc7ixeCYspeY9LmZegcxuGvKhWUtU240aDcikXlYAvwGZnNWI/gumMcv9IlWD
FS58WzwZf02GdcTlZwV05wz9CGtx7nGGn74KdjpoyBwQd5ZtdScHqisMcy2XxjbmleOPxfkRRi1d
zYC2bNmKQzWzjlvMsfLCeNTmjn1p13xwY1+Z5l2hyTsk/65ViqMkfUE1xz8yc7xGfPjNuFZnnWkq
NvhvscZwjMiQDnU97bhkoenFKVKGE+T5hZqxtBM7Tz8oykkiUmL1oUmMNXH0T9r40PsCd7t+Dn+V
xr2VExxMIP00jjeDSDiyUccxOK2O+OQKwH/k0EHWaVQBJVO8l0OxhC65jhJlNegTQr98LanBwS4G
FkDISrGH03grgRcn26z2d0rdOWXf35EJcApyb9emoxvwJL0wwYtNWrqFuvc0w1+NbASVkVqUXjnX
m9byOKsUwGUXqIqgrNhEm+M8YkXlusfL3EZs2QI51HkLnl5n0OtronHF25QRIFvRlmZLtxatRGAu
xOyl4UdgmhEfCE+pKfoV2fIbTE8TwC2xvS2+ChX+TL8y8V23yga079WM422jKi+QqEnTpA2sdDd2
Dp+WEz5klOegrLdJV+6TULsr7aJDsYX5vRWe6mio0Ckkzgi1pNGqp5BdDpwGOdXQ3NGtc4JK2vkj
Sj6CcZv2RRlGetfBqpbqHsBB/66VcWVk1HtTskugkMpBuOsT9WUYrecpRmus8TBy7AhmCCUrgBE9
Zz0/JbXYCRuFO4pKynH4GNAD+PL7QI7usOV2sphNdAD455B+06fpWh/KbWD5W9WnDWiV0QGG2TJN
+vupasA80l2OwWLalVuVQiBqcfhTwmNeUIHqLaHNCiljtdouC7+lP4c1rIHGqJ8DhiG6fVS+8mg3
dNNM+9HXgvcxSGnphOuKwsLSFKig1tqahq2EglC1pG2GFk2lc9RMCkcBAFb6jHujUgnMsrITbmAk
VqDk16ul3msoMGvkZEC7on2vY7Esc5DEhHSxImZV4wxYGmRdnLwC4sbQcqN8Wzb5moe75fhIzyB5
aybOBYO+r8UcP5nrh9KsT4rV7jm/HQzLcycFLqYOtzGmtZSlbgQYGkoYUkkdPq60j8OOG2BqJyA9
qdYuqLELDJiBgbpIQ/6tAaLfoWDrk+NEI6sUE3QdaK6Z1q/LQnYKu4CkUmQ3zO1dmZapo8bBy6ip
SG7CjZzV8O61+xHeHUyg4b7SQQb9QnJake2NYE6yN/HJ7/Jb0QTpLRymbRyw4pSmK5XFHey+GyQN
31JUv5eRnjF9RnqfaXmI5PhGlwQ+61V69Mz4IdPKbxXfSGiI+1bVj9CjKJqC8a4a1R0yYIvRSRa7
Ft5LXrUdSwWSh9HvqRhWhWl9NRKJpL2UgTBTf6QQYxb5VD9JsdilY/sKSzBY1L6AbTOGN4k8LjuJ
JgaA42MoK8rcAn4FclsHo7ytJvOYjp0DrM+2a3hwmDkFqLn/Tl7oRjew52xl2MbohnTA2BqaSoFQ
joz17w4ejqUMySqejK+2lA5pEn20nfak1sGTivpiIZU1IhxYKWETY5RXWJgdtehroyC/i0v/FubD
sEl15VuLx69Ckh/VTlmHiJNTVBFEEr7VSXg3KWI9gfzxJUG9s3wVQ9pdxIYFHRJFndTDc9O9nLgu
5M8mZ38Fg/S+vMfZEzwjH5/9vr6BxCKDfQXPQew9UfTiT8jCaOCdUutg/gHm2sixd9hvuM2g0smc
j6KNtbPmUlhRn9sJO+zBesxAQlQq3yJGICmpz6OnT/tuFtUWMixSv78vmwYBlfbI+uQvAjTMc42s
ydPGiCEKyCpIfgKLrWIxkTzzoE3Ej2sFqSc49I0jKWf1CCQeLH0IXmRKQPGu5qQKSEndGwZB3SEe
gX+zZN0iW1xEdeQarXwMPNZvQq9uu0DdT+msRQg4BxQmNGNThifZ3kvD4HhwbQgxpEsjJsj6RLsq
dX6XzYecUQqeGR3jsrVleiZ2/zB5NTaiyrIG7HEKCx6mCtaAWSuSrT5lUiguXu4pjtr0tcpx2AxS
hMlacit3OMflffSp+PknDTuMAdX0hLCa448Pm2TcmLW5iTQCCztZ/4CsTmpRQJurK4o1TJB7S81+
NyM0RBngYiDJVGcS1ZO6jnzDXlUSETSWQcxOnTMnc7a6hUZMOuc0slamd6On6ZkmbL2tFD9UefoQ
9Fj42M3TVLWOREuw86FnGR2LFlSPyZccBb4Gh8741fZodphtdGdHZA+2Y/WiC+29M5RNa4wbZKUn
JTKXea85kdnzKPY9QofPoW+Pic0BX877rdFZTxAWPjLGJMwcKPdT8apq2r7qZk9s1oXERvqte8e8
1lGwIZy3quo5TsxDm8DqErGGS0ssfVgAaDX1D1Mejm+sBve9ylYj0vxmwJo3sLvnsej2RROtxthE
Eaa9T1rrZCHmiTL2kpoF/aP2QdlEwgrXGDdlBnwj2TR7CqvDNhYYxq9OOURFv4YWUrAasYbcDB2I
yEyxwj8mW8l1TWWYFt9NH3aL2PSeQz9818cY5WvnZvQvF3UFwkTE3oEyAsFvYe9LyYY1ZnevpdQI
vNcJshdxuENxTJpgVjrw25/MXrtVE84vkCRIpHQ92dtic4jTkh0YNDOoehXdMWmBGDQ0l7Hf7ptA
PBAH/57J6W9L1+nF6tnIYJ4FYjoeBQTZncZp+PaS4UETUnInKT3aZWmmPtB+7n0VWnutOVJMQ86y
RotzbkXC2VTFbM6pzPkoh52P009ePY4DChrWtEXcVCCYGJxKBtGDOO/XBdQu7DR3RcEmqleAr/WI
ZcGUgBVp2m1kok1q1HcMZN1w1EGdYDK3OeSLVKfxZmclKE+LzBsWGoqhGrNKzXtNZzYQxQT1lzI8
1oa8a0wAaVF9KZr8QMMSemDUuEo9Y/YUKYgWoRdGLPG6Vd5porwpIv8zj4onrBowK4UDsEJaNKwJ
skZZRUyoMyX5A2MevTvQaiGXdHUm7a0adIxtAAmmiAaSF+eUqcWjHEKNTCSILUGgHVDhBjSIZ26P
Nf4eugqj1Cb6SBt0z6JGoaAX1VuXkWvqZ/0HO5CxiFpZW0aIXcQQQ1Ttq1UTWD2Am/2WwoJdGKq6
R6P81BUlzVTeszEC5ePfv8SK9TU24cEWFuI3z36rh3qmDt8olopeJRo4wBW3LIy7aLAPWidBhjac
KOjvgKtshEDDd+jlz0nofQ51/YneYVj5bX/ftmTdaJoPpRKLgbIt91rQLPG2uo9I1zBylORmaD0b
nrmvEetl6XOZjr/IebtDMFKv9EJhCbd8zohIE4tQpkHR06frbhJbPyAQRPBAOoeEbjLMyNxo4nqf
eslnzJEsDUWxmgYYkPT8TkWfbHj77aqJ2x56W+YGGpL3mpUTn405JaB5jfuaY3ae7g0MGVMhHeLC
WFuxdrAbQEJVQS4zMLfVtmaCG025heh/E1Nj0ZLYZF6Jci3dWFKDSGpg/cEwuLcLsYxyRIV9i228
L3F+sb44Fh0bSUJAB4zQh5iqiE0dwleK7X2XZxs7a6DTjmtSSICE1IHOhU/bWNpHc7EX69Gbz4yz
ZZs0x746FGxPZUOzA1SZIiUZvvMUkm4CSSTQtWmZZkj7s+hZtyJpaWZQ02cRcePnaDajgprT13gr
VupMvX8KOLI1sbm3LAEJ0jZYZDqSMK3ArWtYL4lq31dFtxoGTprpbHTA53+wIpy0i0ase/qx8J7C
dNH7Me0uc0crq12lYfDQpVm2HHzx3A8ylxm2UdSvqrx59rtgnSDV2yRJKG50JVuhkXSBFZfJRJ1n
aKrpZjJGnPlUHYxK2gtcJu3CRFbQGgs9gKw5QPFc+DXbbiuDt4/sG2Z72zfSTrT9mxfyoyYLLpQt
P4xpdBjG8M4qiaBlt+cCJoWC8R7h5U/m41M/KDe6hl2GSs0jOJYPSb2OPPjt2LsvdWIg1SK7bzgw
Tb31QOMAUrj3SI/nFEkZ6HR4bL0SlmV6isJinxp0l+Ts1rCTuzZOH4a5vUXgwJpC9WYoRjr7kICQ
2u51QVOwm7fk2tuCmaG8GPtjVIO1VJi/IcldK8Ro+UFLzRVs7AiinKIqdwiQH+VERhfFQg/f27U1
UC6sCzJEeYTfyuNeL+2DrJNohATWTzPsOBJ6u75H6dELCKJjHdYLk2rHtHn7Q1x9e2l6aPXKHXJ/
cFQFMp7diHSR0/FbVhNhzOzxTljo1VoJWUGKyMGiuqW1avYD6VBSQkeVb8/axTKLbAvnFRHZ45Yu
IUpyeoijzRY3WRi9xPKMSQQIKqQ5ZXv4Jjj0psXmaqmLYa0Z9UPjEc8hfGslz1BuI6HyL2AyUZZD
BZVIXlC/qijCMgZngGXfpXdqiG897WfAyUx32wDSoyCjZMMJTl+EJlB8pDNg60xB4p27/hDtRJHe
VfR+ZGFu5k1cx6i5aYCFMmwhg9yxwGkiotYXum7PB2l8CDBgMyg3q09zYjOEQ0VfEAqq7DPbAv3k
6fJL4nNeM0brFR7PTjXbtZ7JT7ZIdxw6OH2UI7KOmaveDvJeaUHzYrnzHVPKvxJ4OXkdR4wGfFaA
soAS2/UoutzRezZYbQAolpJTTy9WpHpB627ySA9HAuiH2WunVrKbttEvb/DfM+Rfq8oMd8kQHOTe
eECedKfrEJETiPrhEH0bhkkkgAoCHvu3BaXNMorDU8pqrE/RyfKxxMirnRolj8VEiZ+WwMoTarOs
Mxxj1lMq/aGUUauodfWGPT8CGNxxfBPGsSb51Hlyw8CjPAzN/k3NxLASHKJx1vE5RkkmfiwzmjeE
3TKy4hP79K9cql+DCTq6XzlSihqtKb868C7FolCJGrijXAY8VjkoQzb7gwJ2k80MQQ9zE4LBILDW
QCWyQ8XxoFcj5MjA0RQARs2uCBvWxs9kgOmdAwsMiXbsOPx1CvFdJta/hY52wccyICtQEFfewEsv
If5CfeOX+i9DXgxsKpO5FV4JymXSQ8nG4Lbp4IyNmXorN/O+liI8qmz/mUXx5EF9GUYq0U50pzAj
gkCuA1pQHuEK1kCnqM0CyLDw9R0dY6oVJTtWFbpMXdk9QbO/F61+g9fdrpmjrWjVQeudniVrekEg
vh0SpGRZjDgeerpmw+br08cGbo5TlBP4j/weqwiem2g3VjXu7/GhSxKSJozf+Ho9FboJoQjfjQ6d
W4h+y6LdGIsauQyVAeUBrOBaeyr86DZVsvVUj3hrdo+Yn38MevoZsR0EdvObA69rd+ASeCUZGwvy
qlwbSEHjxzacdlWVOHktwX0PNvhpMPTQffrBBsRmVlLSAocXYIwgS13kHaNK/eUnIEEo8/1FYgSt
2/ZEqSs5YTSesRrD9qWKEdrHeP87WqjN5S0MWUpXR4EkNsVIMQoUiYsgHiKYX9brNKBuGm3/tS/j
A4cDNzO8jWrlp5oXl9f2p8xpYaFakUvZBgN3ajZVlDzIBX6HgUnvRuejiXS6Jeh2WCgtziFmGr2B
c+9gRd9WOgOEDu4uxDZ87IedTeN6Yar1TYVpfOXbSyq9jUBe1GKnOgVNtdEs8rMtrDOZBy+diult
ZLihjppSMYelYgy4mWRvMIp2dYXeceruW9kUDxiM3OX98J4byXGUPjO8UlD4f0el/0x/8Hn2d2mm
7rWvq99mIQdA62IlU8lB0kvgoQsMoFg1FmWHjb+a5g8d1P2SNJ6Bg61lpMSpKPKiApnBjeA2gnAy
0dPXEbijYoP3WI37liBh2noqKvT60dTVhV+ImxqbUq3UXBM/LU5H6ZtlaWxu0S8rxLj1Z8+4S7Z0
Z2FTYzR4nUSSxiZM98We+DqlO/7++dLKpWufeSuq/lCqGly7Daly1UF2ehficXw0t8GzdFSW42F4
im/9lXr/8/0u3E6eHSX/cr/TzUaWMk3NNn2owod5VurUAd1Ug6sO47MH9D/M7uTZovSvO+DJwCYW
cwfx1jtE5h2LF4zYuoW3qJbj3luOV55EUS/c6MxDUW1KD/+C+VGWyLC/x6dgJS3j7fDsfcDzumJG
fcHwUJ7f419PE7Z104+DkkFf2JPF1xXPg7r++VNcsLCXz7wUbSiHqdaLdFPUwxGXFDebzdH8aNqa
kAiZCeoV00ZlHqf/+iSzC+VfD2FqAQtOi6OJvPN2uAe7oWu4+hql5K7c/Pwwl8axPA+Hv+6BNRrB
7xZzRD6Nu+owrdKdsYbVcySxJoHzsNAceYOnwZWohEsvbx4Uf90OwDZLi5zvIkvDfZ8aAiCLBSmj
wYZHYW2Yrz8/16Xvfzb1B7UM6JVyny7QFwGHXlwbF0H49fPVlUuT5Wz2o5nj/Kby1voTLUY3Wwfr
Yj/eDctyO7uB21cC7P4964V9NutF4KXD2DBVshSSUvzZNyXuFVstf/r5Of79loR9NueFletVRjrU
Rusosy3sZzDAGq4M30sXP5vnaQwjIqCG2ST1Y1K6bUJfEa7Ez79c+bcTq7DPJriJy0hiqAbus6/Q
GfLvalu70FHH38DA0xIPsFW21H79fLNLTzL//V+DVqKFBsTAvSzlTpX3qXmvFy8/X/rf80HYZ1N8
sIIwa2sz2ygTjmzD74kyMtXvRfEL7uLq53tcWHGFfTbHIe5nxeDz+20Zhwm/3dBCv8mb+tBhUodO
X3koJ8uF7cKujEwssaW7GE7vlU916UudTflcKLalyNx9Iq6GGm5f0nf8+ckufZizWV6g/MSKiLen
krGrwZBi1Qc6Ca788ksf52yW9ynhzkMRko6UfinlS0ulgll0B4XCSq/M8AtrvBBnU1yCmqSbapBv
YDeoKgZvo6VxMsPrxCQtftRbxzA5ipYYKTZd+yDj0/ef3p04m/u+XUZ9r0nZxtNPRvtbyd2i6668
uEsjTpzNfRVmCxoq3hxyLHS+oZt3qBJMjNpJcDjC5VnVOE0phXGc2gFOLfuBXXz8/GCXlgZxtjQ0
vi5CvWBUzAq5pbI2lwq+yosczc8jxrtOGS/t7bVCY/5O/3+PFuJsbVARrxdyZPMAHe0Lu7kxDHxE
SELYwlvfKKIcluo43RtW1F0Z9H9crf91y7M1QxkigWI1zjfPwaEA2w+Xs+01QhOHBRDxY7cEUkTw
j6hrkS3bK9/0wmQQZ4uIWeqC0FTSbvvqMxgPI6YZKlR2uDGLzpKuDMoL5YgQ6v9daoUcZDiFe6yH
n/Zre4OWcGXjo7qAe7r0l2QNruIVB6X/5uctxNkC0kFyDSaFr4dq4KCpmhsa0/LnYXhhbRJni0cT
dXrZz09SKmTHTp+DB+si/P754vqFRdU6WzZAtLyAWPV805iotuyTrB8Ji14Wtc0CArd/LGnjYJ8j
pfeTCWoIbwT9JzhNsGuyrToRDmo5vgSrCBYHugCLPltjJetcuY3zJ717SrQcprdBjs5AGww+uL5r
NZDNUKzD6TnoaChyxpvwjJsTXWMtXNb5dugL+AiwFpLCpVewKm1xbWDMr+0fg946W67sRoaI0DQM
v2XvaGttI7b9WnJ1atMrr/TCDc6WrG7UdcVLZXCOHLdB2XPEWO3+26XPFiTP1BODaMFkA+PrvpYC
J5iGu58vrc0T41/v5Wz9GSJyXRA/JZu6KV7KvDjhMU0bqkN873ugK37Rrkspv+kn+36IZbeoIDKG
Qb8brZjWoec9A/xEDipbXLlU8KLU9bEHo9VIu8CrJmRSwXGA27xL6QRanUBUW54kWxxtxXsSEuJB
L0s/YI8+KaPs/PxUl5Zw42zygKMVwkqaeGMsutX4PK9tCJb34hbDkEXgJF/WlXF1YR6dR7fJU10J
zJPiTTKtx+zJD379tyc4j26D252UdGhjaka8ARbhu+cWa28r/9bRh6oLTB0JfymvnKouPcXZ2EXT
ZZZFyc18/zs1NnAYrjzFhdGln49ci9T0aH6Kbu1vcOl4MGihbxtHcYiE+4JU+B/vczaKOaoj89S5
j3jS3WrbupIDbhlu1fWf49Tvn29zIR1M/FlN/yrk8aDBjNFuko3uQudap0/pBtf3+l3j1AuP1bGc
aalgs74YnmQOFStoFqvpLjuSMHmkp3BlZ5hf3r+m7PwV//oVopC1RvbRyhiB2Jpy+yhDMaHZRAde
FFey6S+MCOtst5YgCyvpUKebcIq+oBHBtByrK1lMyoVSwDrbpONWgTXRNviPkIRlrUvX3BLF5XaI
QsmTEUAGAZKfRXSUrzzNpTd2tk2HcWWrkQF/VPWVO3zjHFsb76PEpgl0bYO59MLOVpxeblT0jESN
yslDxolSnT5/HnSX1jLzbKvOhiCvp0JJN/T5ndTJ+dGL4KVe22STQDWAa4i46D9OJPNsm0yxXE5i
wlE3qHNdvFBcE9bdEufYTbwW1oIwzZ+f6sLrMs9WHFuOCyG0LAFfuZeDXaZfWzcvjC3zbMWhmZTX
7agkm+ETXma9G5meAdFZwapbTKeYvfN9cJrl9UiXSzc8W3qQ7EWhRJLAxm7cMXgg0WDfohHMRLEM
o2tT/uIgOJvzcadm2ZTpyaZ5pYv6HCzLJX73TvIsr8dVykJzbUObf/Y/FhfzbOIrGv2xoONxuqT6
XajZPsgLBeLVta3mwlQ0z+b+EFQ+bd2aWgYfhwQnghID6VF9Qlp1ZXlULj3C2WzXujAly4GSZobW
VHtZu8RELpD37YhBWVlf2Qla/urncXzp659Ney/obU4whBaO1p7WTCleivhxio6lcg19uTBTjLPp
r1SK6kUZFUaqQmj/jaX6z7/80nXPZrqS4L1relw3RhAV0Gwyi8L9b5eeX9ZfGxQewVABcl5KS1Rx
eCul/60ONs7mdlcKX9Xn6yZteuP34zJVw+N/+8lnszjva8/L5rfckSVhyBsb7uDPV76EZRhnU7cw
Vb0SDZfWXW1dL/snH3lmeCi3Yo+8Lbpymz+Rdf+YuMbZxM0CfAjaitsM6+iuv8+2mHgFi0JdRqvg
Vt1a9yiut/q6cGwXKv0m2qfrwlV+iQ8sld3yw95eOxPPA/NfP+RshvsGJpSVzg9JokMaPCrS49Qf
8uk7kw615UrqlfGrzlPsX/c5m+YemsPUmktvnAjwuDEwoKmyFyWBe5501ROdR1eU8Ky19pU8oYR8
JbTUlWrR9Ff2dHNvM4ErmC+7sY6IUUpRBLak1eIt//OHvzDB9LMP4o0mJ0AjiiGo3NrYmGG+/fOF
L40o/ewNR3lMxDoO2WQt03CttqkDhefFwsDgUXPIUbr7+T7zdP3HC9bPXnCltR3OeKBQmECszFx6
ar0+cru6eSZfh7w5rbwydi+BmPrZKpqIASpcUsRU013g8mxI2cicGCDLdCXGsWn7CiwGCzc5cfT9
RdSFf+XWFz7SeeisbKYaRFbu3BZ3lfxLb65UnBc6POI8atYwyQLM+ibahLKbbEngxnAIgwkHxoG6
npEoIkavFVOXCurzaFl9GPD2xtJ5g2dhjp9d+tZhEBfU6u82MMn5gROe4GYB/yeuQe9zXDvC7FS2
eAcGQe6y3y+nOHUNXIV/HjoXtuDzGFo/KSe9jSsOlJl1yDT7YdKLXROCsv98feXC5D8Po7UnzbKN
kO/WrfMbrDNdf1tusx1crStVhDmP8n+Mfu1s2caNIuzUFjyng8i4nUzhOamZPzUjyws8AMblqTDH
Jyw5Q6eRQMzs8rYbJ59OLjLNqYip0muth30nMNn2SAPwmndsMPCbJWieni95ndkqU7BgK42OrgMS
K3lwKwLDWqlFXmFuUr9HsWE7BWhsaoebyR8Ovty7omo3eSu9+ioCahFhSIrJI76p0lhjsRt/ocB6
LnB8XZpgux77JLYJKyWQUZOaDAVNPxpxinS5zzC1Kd6CGPQ5IxolN7eFRlc911DMJm9jdS1w88Jw
+DNu/yoI8EWp/Al2ycaDLNTl0Rr3dFxd7fXPo+FCTfkHDP778nnTFejos006eeusKpygkD+soth1
2bW+86Ul6k+x+dc9YKAbtZjha0sUUCptzV/YNrx8v3uMeolgXkzDVpkpwV/RE9lVC2+Zl9OVgmqu
yf4xFv+cCv66+dDnsUmMVL4pfGDVPsiOmGYfOx2XNN2G1j/BIDeq/wYG/VnR/rqZJ5W9MQqedEok
x5J+yVZ0BQ66sKH82c/+unJt4QsfMjs2eCIcB39Y5hHqWSwrxv9xdl67kWtZgv2Vwn1nNc05NIOu
AibI8Ap5/0LI0nvPr58V2TXTmdGp1KBeLnBTEhlBHrvP3mvBe4y/c2F++apO5i20yWVeGeUx1Avn
9jZndOhWyWW5Azn03ejwxQs5mbC0UQMrbqkcEcErX+TjuDcL9d7S01sz1b956V+OcacLCGbYYtaJ
No2r4Fosg12z6u+pEPW+O5L5cpLS+Xo/vZA6UO1E1UlVZ7NK+AhuKDGtEVpfR9pO4KZX+Z1hfDdk
fzWgnrwWCitBB1MFvAEETjBwlRxw7hkuRc6sWZRvhoIvRhrj5MWkoRm0TsJNStvZ1bqkLh33WKx5
fx5pvjpfOhVGkxVrUkN+TO5fT3goKK/yUs++1FCGrG2KXVb1i7mq3e9b2o/NzW/6/qlBWifttylG
vlFfN+sIHmGgmVRIivIevwSuooHMwprCDs61lPAGGgGkFcqeZ8XDapFTaYJ9gzTPAoKOIcbcpbBt
SZpzsCSJ6kHTST1q9P46rWH0Zg65NPFM3d0QRsFiKFhSUzZq68xqgHdcnED3gIAo+1MoR49BwMHU
kD0a9UhfxyDFOkFtrz8jC51Sj5LdnQrbapyqfUVVn1JEDxaVXE4i9lRnwyHT1j0MshBMjqL4lPtT
pl2QKvjnV/VFSzjNeDNUyvGAhJI+kqz0oLybu/A8JnT256v/aFC/eS2n6W55YXH2ETNzhlv7Kofe
+pi/BwBk26X4rIN1eilcypcfoF6+JGfTimcE4p2QLfUR1HudV0SjlhTqEyAOvxkvvhhd1eO//9SZ
x040kzm1ZGnY8zqUJCib53l+GTU+ma/Pf/7aXz3Ukx04hSGUukTHiXwIzwE/rpQuu4AFvPzz5b/a
2ZzmxmFhntu6rouNM5j1QgG1txjIcPf6npUUVeKemQ2JKwr623gUC1Ri46vt1WCwpPrzR/hiQ/Aj
9P/TU4yFkcWAHNPNbHKASQ65bd3+e1c+eXZdYFqBKhxOdDhkc4pl2ny34/5qHNePr+unDx1qVpxG
M5cOt9m54c0bmCKLY6P7sdH4dk3843q/afT6yZrYEX2ujoyvxNGHddIUy9yxGrbdKHCP6fx9gVNl
jqOr0Rgei5iHl8fOvrH09dTCUjApYutNSDNTt89YnR5r4/FQwCUXHGlJqhTId5fFrZL7dz1E8O/G
7C8mHv1kHiXz6l8P/hjTptZg1VuLYTW7x2MGaK9/frtfNV1d//UdRILqfX9Ukh+R89DFvbzwvXbH
NtY7shW/6SHyeLnfvYKTWbTXYQZP85Bs2rk67/wxovYyRfur9OGybqgUwyRK1Geg4IrKbKdzoeG5
1DDn68Iudq2TP8WF3BWSzPYkU/HGpEm3qGuwkSiYIcHNT1Ex4FHLLqWQr1VbUu9XGq9MHdtkpsiu
OOascgZpqgXyF6wIkYLpaCzeEqfc+9AxrCk6U4vkXZlqb/S7aTVbUIKFsRbVuIRHd1eiIFH1+ACe
ZmnCh+wm40426D2yChqNr32b4/f7QJTlnAyIulNHBcvjYlPFchcXTyn08JLnQaSHalOO6FeGJb9Z
EP5+2LBO0wkdHB98P+4luGTfdXiGvgl6ftHp2Nb+2rDyyR8GxaG0OPgMzusz5vNhqXnUxbMuVJe5
x5nDkuLG8n6+j87Iz3uJbgnpccLx3WL3eKP/2eSs/5FjqKl5OvV8t1BJvLTur+xSXGtq+82S7Tj+
/e7yJ92zz9BCUfRWUI3VrIZBLRaAfm9oeUslV75LIvzqO5z0TockB0vFwbDBdWb6G23AEXf/557/
xaX1kx7pa3rTjyOXtgV8SspKsuDFotb2z1f/omH9iH7+NLSbUVhWcK+KTW0BR6MCfBrm6z9f+osH
r52cLPTUZQlbo2Epc3JRUXwDyr+9zCJ1Y/hq9k3H+OLp/EhC++nzazY6taQj70ZGNvqBcg3sBoD7
+E3+41ff4aSPx7PdOv5xs2opDjXG0RqZ53sYVbOrVxQ3/vlB/X5lZZ3GF3I1MmHjsKEsWggVVQti
JIEdVjYXQeKvG9h5f77PF+/6NMZQznPWNRpfJjaWZttD+PjuG3z1Fk7aqOhxb4ZwyDf9jMslp2LC
tOF9+d800q/ewsmuq9GkQxWmyuXN67A/7zS56Aa4adrdv/VgTtfyuOtVO0BAugnahBJQCs6n/uHf
u/TJMRhUlB4EH5euKUAGknNmy+qb/vXFssw6XZGHDWepScS1SYp7gcq4UZbU/hvP4Kc8dQ+S47uG
88XzP61WcUY55HALuREQMfmMOWsjg8+06dd/fkhfbHut03W5GBKqb32zoG4c4Asy2gMVsAezTiA0
la9V4X+kmXJemtom17sbTdWWow1KuEwpLmuB6Amvb+aPP3+YL9qyeuw9P40ofasitYl9emP/ouXb
UnmQ/fLPl/6iA54Ws9ROZyYypqPXjf9ZgTVdqL3/TfDriyC9peq/fm47tC2o+7a1nh0ihUeKgWz2
ojaou//k/PWcqrrnsqYOGYxyZsygHGqAXXKfmAAuyMFso8swTL75ptqPs4HfTLvqyZCgj32eyWwo
sOdC9CbkxzmLFaGL6zAcTGq9p6b8sWFC4LUjlSk4vSgoGU79gerfNn3D5QZQuXa2PbTLGRAoEJIG
+CnYYEk82wgmKBx+BvYyecIzuCxHnU2wRUohed2vra2sgjG41yxHocivUuG/UQLXguomOyh027Su
vHRQPuVgv0D/W8ydqm71XI+9NJjOjQHCXJ3BoJhlzQEGSJZFVoe3ymhcB9J+YFtyA5zkIBJkhFVz
pjfBU1CUN7YT7w1JXDPV5CVlkyjLTBVURxziKrMf4O3uSm0Gg3opQm8+N2a2Lb2YXmOjWYp8Xveg
CynOBxPciVVaUpludWszBPaqFfF+lgXC0v4SqAY2Hcff0SHWfQn4wAg3RfCDFRCsh7R3WXTzJK07
hwB1kkYfiETeirpe2GiwNMtAyDjyBcaQiH2tXMOuwhmDMqWMzgqTSIpC9B7QVapmO8DzHwMY204z
PsQQXarTtD9StX1CMh1nMFTFZm+g+27sVjvEY3lRQGxTu2Qr8FhT71w9ti3lsK15H2vlHsDoOcdF
Gns1+66P/OSIhvY0K9ibob/TQhhLZoCNiWzHHhMqepgWAtN3KbRfzLPqyTQS+qECX5y1TpO/6+FN
naHKCa4rdikjVLo/d/HfD5Vow3/thaVFw8+ivNiMaKtkB6WhTy+aKFs5pv9NAN04dqH/2bXAL/56
D1GEAcpjCghM9SobdexN1h7O/bLRk3PgKVeOYcGv0xfQEwqE3MlwE8e3fvMYDBeT0roqkEd4lxtj
rtZJPS6UOQYNaS86xqJQvwqDzxoJYKGUXo+TUEe6ixuMC8rVnx/Rj+387z7/8f38NMJalpC6GpDV
ngvYK+FCUy9Zha5FNrtwAVZTPboihbedcYqJ7c6qouUkXmKYuRkI3b1GDVKQkN3XbH2d6HtyBa9U
NCiD2+9m7a/e4vHff/qEIwGGMbAiwrzzPqBkm0J2V0vWKXLqPz8DeXxXv3sGx9nnpzuk3SjniRq0
jai1q6EX7jyGm2GgTMixtkOB7VaG6gIxrqdP/m6sL7J95HAQKHdaIQp84nhJceqooy/gslVUlacG
g8SR56FEa1MW6yKPyUairxW1+jyrynvfGmzmu8N8dDBMaJ6gUYcHLCUXjaGvUxH4MM3kPk8UgvV5
CWdWPWugsQA/kSwoTHttjfJQVQMuxnHVDw2kGYuBqGUCMUWG3DK5BpRz5mB8GjpyHcBvdwsYG9sW
uHA/VJUXpqDD/vwEvwiImKfbRnxXCHiiLP2RcU9ceKlcW0vEjetslbva0zd3Oe4Sf/eeTnaPRQqa
pZsL8tfZFpPot3LSg39rrDVXX4gHGeyih2/u9PvFgemczN+K3qv+pP64U3wLDmOpD7e213iTd6Qt
LfCfqhRIfNP+vshugYTya/ub+0rmZNYfv9exAgmo/Z7c6WCHnK1aD2uepvuGtUH1shVbZ+tyjr9b
GXzVt05HYRHMQFRLDhxW5GHwRMctHEPAZgu2514Ajm1RrGKxsL+54e/DNOZpBRs1u3E3H+8n1qyR
9+1GrrVlvPvuSX7VDk8L1XB5hGoRVyRobrplsGnWlLls5p1BiWfk/ZsJmuZpxVo2Zmqd1mAujske
arniZSnzAuiMK1b1GklgmCz86+/SDr/8UicDoMjq3PaPzf5YuoXVY2k/BeueztWu47vvcjWPY91v
+tZpbZpjKWpkBLyZxnEWNXXpdf6KaNv7c4f6kUnxu8ufLOQ10HBNryjpxoRDaZ2p5U1oYP7d9K3i
hpGzSKZyo/i+lxoR1FDbHUW5mjt7LdpdNKtrBOKceSxkdlbN+0a/U+yzCSC8Ma0V9b5BKztQOjHB
vEg05RFFEYhnuIDFMrKByn/++A7/8Tb+r+CjuPyvT9v88z/5/7einGosde3J//7zovzIb9r646M9
vJT/efzT//erv/7hPw/RW100xWd7+lu//BHX/9f9vZf25Zf/gbwWtdNV91FP1x9Nl7Y/bsAnPf7m
/+8P//bx4yq3U/nxj7/eii5HnH39EURF/te/frR9/8dfNKz/+Pnq//rR+UvGX/3v9BWcz8fJ73+8
NO0//tK1vzPlCGlLaWm67Rw3pcPH8Sea83fdNBzdMUxLRR/CkJ0XdRv+4y+h/x1VlalRxmoKWxB+
/etvEIePPzKcv/NPEDEMR+O/gvj6//1Yv7ye/35df8u77LKI8rbhw/zapC1ds01NVU3TUMFJgSQ5
WQZOzO+DKSmpM9Jwr4voQ83bs3SyMZtRJYCpzDCyS0UdXElHTlom8S6JPsDvnPWR+doK6uTq6QwM
4JVQwX46o2+TN2OeOdH9YJiPeZrqaGJAorXj/M3ZG+XNx6nmv3sMn95RbVsVFPbqfA1xml41J+Po
1D767TzMnkRgnJUOR7QWpz7xtBly4xAMyNmGoO/QmIDjr6NJ85QUcK7/oUxpsqv6BGKQhL41KxfY
Eq6sPF7m6vDhl87Gx1WGfRLiN5QCDOOU6fC6NHLHknu78sWuRbfGmUoLQDX2KhWcfJGDJOyBdsLR
9oxefWMlj5eo4ih50oDmquZBOM6r0KzCNQSgnTLhxG44Jve1afscmsjwFOdoOCedajHf1LgWhsrQ
vBkPluukybVJcH3pJNJelDC9igB+fFvBrQGpCwueLWk4MhnH8XulAUrthhGiqayXc2ZXboafBMNe
sY1VzKMTDLwz0ymfVfbZEzWOOIpxZlvoa8skRWLQm+cT1e4oM8F44pY99HMW4kkI2qWPDsBVXvUk
R4/WsSVTUsVLyHeGEdHZqLb9GzQM5+lUl9dg1w6zqK/HyfAA47BF7OHOWlgzAz2BVVtm2CzCirMb
WRlektY3g4gw10rtLMiMaNfrPpYOG9gTW3JWi/4hbbRmEQJUiwrKp5oWBZPZQPfHTrWot3kAmcrB
ObKIx2pl6k/lEWSGLit3YQ2TkgYRU0lWjpyv2wp/4syh/MIgbx2JDiV9CUbe489Kvd4IJAM1dupF
r8ybpG72fmAc/Fz9SGRzFXcSeafYtE3zqiaZyfcX0PrMVRvpcLNNys87guuq6N7bZtSxBMCcDLR1
kHQVRCTl1gY8vOiHB/JAkDludZ9WVPipgdA8892o0wl0k7m2NwFytdZrbrSBG/SA7GSBnNK0s0c8
lOvR0LFGk7USzNPORDq4GF4U1XrXasMd4EKChH6JHOd6CDiGtJyH7CCzY9uqlVcROBdp0zwE3XQX
9zs88aCe5ghOdLIa/fAeHLW1aEefNgkxuxDxrmLRk8aYc2XRn5lNWQB9r8G1xdm+8OGzB0iLMu0a
KRKWJj4l9ulLdhD7eKju9RJ96Uw2LQsCuPBtf9ZGJUirpncNU3yWU3WIdHTSU23chvOD6XRYnMsJ
dFjI6l3N96OSvcg6PKO8aKFIc99rKUfT5AXp5XDmm85ZoqWeM91D8vsMB4jZZRl6Py6T11eTNSD/
ksuhVJ4r6ITKUTjRFwT7OTJcRPDr3chs7kc72/dlfFVq53kLkVuf1BuZEugw68shuFCGnAEPIxYA
wjclGJvlZEkwxtXBToQLHU5HsDsgG9BanCjQUjmvV3lY/l6Wyd4Z8uvCDx7Swi+WqNbdUO+vkO1B
2IioZykaWDEmcq9s5OwPDKtqUW8mHFD8Zk8o6biTsfSOnLfhzv6BLW/xTpjTpwn9HFuNsw1t/aWt
gTKWCS1kKO/V0FlXeYzFiYIfOVKLq+2HqrkCDE0TKPJlkHE+1ucHjDbDUQsJKHNyAIbSMvWErKRy
dLBH+geR6ztkcWRDNay8CydB4j1d4Jt8UKZ231kVigZyu0nFIZW2E585gpkiuJvghLrxAKUfgYZT
Mqq0E+zvrt5RnPLaUBHh9+GtTCvpRj6gMexgea08UPH5NCdIlAIQe2MSQze3ILewj9plbZQtw6Pl
KPOtfWiaFYx/BiETiLfU+ofSsKrtpGybmcBrMAnEt3q4zmvzxU6Cx0REBlW7+l1VQu2O0WqFOi9W
yTiFNxFF1bbldvP0Ql7OuZ9JZM3lZiDRx0R+Y7bOG0+HFn8kHOPgrBq0iEYGmjTUmrUfhrtZJ09W
HQXqDMtvlophlMveMN/tCMuhrOU6dUbK/Inc7UIF9XIaJ9u0qcrrSLmOjVhsFaNzdRV1xqgwZ1md
9azk/W2fQfIdpXZlEBEjs+W6jamX6KrRJApFCkihsPEWb61y6ct2GWWA6iUpzgjDeuj9xTwu8s7v
vHAK8B5Xkg1aj2PcTgAa6/4ssKPpK1W3LkOz/qQC9iWPU9j4uQmiEs5vPB+Jis6t0/V4GTPsVIky
71FzvluDfUQUZoIpU5wpcSp39MsXq7DEtoyADOYNhtMw0le2CNGINCmjbRE7LvTxGYyp4cnzqF/y
qt6NgeEkVlcKwcAyzqqNHNvGQ61ZYJaKXbuaaTpxNHuNbe3rbkhdw4DSoFX6jZD9TWw2UBrRIeSt
H++Orj8YGdYmSbxQVZTlvHCGxFrh22Y1kvfPQX8Ri5WUOuI4owSfGeHTQtJcuLkAtm1x3Fro9quD
f3M5xCEebKfxwrlfxnH6RMCQNo5r55hCtiCj4N2vyrOsqm4nH/ywRnlg2etXSR5dIJIftbTZgBT9
UBwz31bEO42BP8vVanBzaaEccdatGWwq4yU2BvzNfnmHz8rIu89wxHowde1TWVhvnT6cS7V4tprg
vbT72W20rejj19mABhrU9NyjNXigSboDrllyG0wwfL1qXQh1QhtZn3dGv4qKBDNZkJJqiIcA7N6y
hTHLCRjOrYCKQc9RjU9jGjO3uHKSwdgNc/wSGhUo74LPqo06tDzyWaIR7B9SsUPiF4arQZprulpi
xCnyBXzvTdXGKnm/EQl5wrquWdMt1VwQOx7sJ62tL4XagnsznGRZzppnW5lcZlOWY/5Qr7oKYXar
tGj3IkYVR1kXE4g8e1pACcUQlyibshIrM9DvMMbdGAYWhlyg3vOd/gqlwVVnyEM3O2eAwK9DP3nv
jfp9qIIrPwoZByvSPER2rUzGYySsO62LCd4N106XoQFVgXJXRyogu3wD/Z1bHn9fEiJSiXgHneVg
kpghVaJIwf7QulSGgJIaulsy2j9tjYICw8cd5czgnLP0tn60koy+FBIjS2SH8kRK8IR9cmgH9TAR
KFEBOy+yomy9ug/3aT+QeWiWlWe+0MptGObqnalon1kOWngq0bRhZtKH1gSHXLxngVFhk4w6V1aQ
UYHPggKd3ilhP681hAY5+QMla9fJamzmVR9rWDS4zlBbOOKiu6by54UkL74rMO2Zsild/c5qwDBK
n4V9ag/rIBzv0qJ+YYGDyCpBpxOCJswHEM4OAulxIIPVHD/rrlHI5e+3QzAj81CmfiHqIcKeWLlj
XFeLeawzoPZN4M5+LYj4Qs1MIlyweQk0tNHfHCNezkU3LXh2WNxEeZNo2ePIcsitR5PKyzh1OZPy
OkO197gD0R3pFC2HSu3pVWW4KDFAn2ETkyNHKvjOw9aAklo11DomneWOwANk7rQXKo5LHF9kjNj2
KrSOiUqxtai0TFkliYLAo5U3o+MfHLPiZK99ilWJuL5PHhiFH5VMfZDHkGRL9qiNJmQRgR92zUuZ
ps2eh7UN08esiT8jYbyPSBeCwidXZIZSXij2hlMpLN6lkrlJJ89rez4nN1O4pc1YIsdtEDmHUluG
FLBEsXNjFNFz3LPsVfVXjhNVF9HFuyCHy9WmwvYqoW6whutHx27siiXHFKgY/eHTL6eLybdua2Zk
0Lb5QMpp4ZmsO2HcEvZppOEpTtK4rb/qy4D7KDewVKvNYANAGVlTsYr19DmswKM7H4kobo/JslXO
pkOT1MoYSZwufJsTUBAfWsJ+B+eAuuj1kpMVmKqh8WDmsoX8LoCpdnsjZrvBOdlr2qnNf+0ik6Tf
ge/PLHM8lFn0HMB/PkPr84D3wHZTLVtnUTIuwyL9OMofJ6l8DqP14DcXZlpobpRpOzxOx+EdSpWT
Om6H/CiYQW/rFdruAFNaLecXfZjnVUltyYi0onTEq9BbDPX44qeWU5Wn+EGmfuLiVeToB5Tw3PY3
eq+9aWP3osLRJ2Pjhu3EedxyDCWo0k2nNzDd733J4nS0o3Y5m+LS1BPNa+2KGJTqeEpTbuOku3Nk
vK4M9HQmYyUC6M/UfxIJcOMp0x98cpVh663GarwSnGmqDXoDuc+MVGNMMc9y7Za4lmv13UeSI/Al
8yKCfmqvAst6L/1liw/BqJHLtfZCmuLBN8i47Ur7NRalsWmSjozsUL+czecit0Z3JnmG5m+ztAsh
zaTzTdPABiIyF3IoTQcUjD9Oj5PMPORF9uLokVxUVfqohNZ+iKNDNQxoezm+5P7U+Gj500DSNwUt
b7ExT67eRxda1m6jSO7VUGz7XMGAx6uHpbsRcRFjQ9SqnSXKw1zNdyI1zsM0fA2m+RDWCA75MOlY
Pdimc47sw43GW7VhhVob+eOQlmicooKVDwa3xq7u8gTR9GBmiA06+R5A2pcdu0PH0C7suH53wqB2
aw0kK11PidJDV1gvA3qoVVtpS2ItrjrCgnSEZe/S4rMIbIVzbr3Y4r1aVOJeTCWMCjPfGcb8qHHS
XGc8zSwcV0MDQTtjyQvndzkWH7mvql7sn8eMllu/QhUPqJaJyDLWaoM627Ls/dh2773PyBpTrIhB
55ITLOAY6cNYxhTy9aYXs8WWtINV7Uif9QSHXDDPF01YH8wBmkYgX7rOvg4pSXcVf8lIgy3RAEat
G6QsCn/ii0nWzlZFUvoVcQ7bKzOVJ8SksqDnu3kFad4YfOTm9WvPb0nC9LFuXpPCCktFkU+dNhOj
tevYDUhI5fX64TLLTLyHnc5KrkfwF8YXWmvFC5N09UVQqXdJNF9JgUColw6z0eyzN5hups5f848k
fxk9K04Hxb3IsieqQhaVHd1FUfLsKDdVE/tLPU1vZKmWGxbezUGiili1XTxeqJYkgNvk/j0TxEPN
7msfmcetZNlHZ8C7vSCg81hZ3D8lfhx4A+GT/RQzCRYma2UkXLaznur0xg7Lx0JUe/xDL3ViPykR
Oz3IOztdzZiCUlL+2yC6rv3Hqs2eMH/zXYYKUU6T7sIJ0W4QJYvQLF7SqFjHR5ttrzpngaSbxEet
wqzGH2bWX7ElvwxGKE0zG8Ygix/z0EJLzOMrU2Nb+NmdrPs9oZgOsv/Qua2GJEMp1Js+JdOUMqnz
vg1LnjXxJiWP79gItZiG+2WoHiWAPMzGF3KJayhwHH+hROS3KLhp6NTrWM3vKn90o0rlRQ+RdDmy
vCgNyPKdWR6iUfJ7wQqjPfKo/CoT3WYqnXtVsTZdJA+xjS8je7BLBA1+tK+N7Kyv4vd5VoPFnI4f
dlgP21gpNt1gPhuBv+sU5Oz64MQrwNtpIfKzTBObyEbxBX0uukzYxSxGaU0roQ/r2A7ltiRCw0dT
+kNIrEsjnQJVFCWYRCSfW0ElhR84yDT1D2guDZGgbVojf3cs5C1O/V4nD/z2fZRMj+U8bmw5P1uM
8YtZR50ViQ0mj4opFVtRJMS27sAb6cC3m54tTOGPkiyvoFyqIxutQFSu1TooeHo44PD5Jfq9vGDp
XIfiXPOVD6pD57WhUkkMRIfFC5kI7QjRv5QlU6vSsA5U7qhS5N1nE/qWQj5gBxXE/poLhzSR0CTT
O4+8ET3iEpWVZTtvdmsSh9OiYKXMzUBipME6JrgZW1x/PAKETfKq7kiHirFNzTEx/4jlnx+Uwqtr
CzoU1Pl64AW0bIUlXxa5IPJff9hOHRwUC22uVUSmq6hsf6guNN1ynaNOdmu1vfCH5kJGyVXTY7Zi
kF6EqfEa+JZLwCnYquaVFlJEkyDl8uqyEAtfDR9a4nHOQDs1tXhwSbEugc6b18lEfLcSiasOfrFv
SPImz1Ap6SWP2WSz4tZAAHWpssWUghRA9o9zwXtiMVJ7aIvqGOdDFUVeVUZXuYnOjnBqxVMRvXJR
J+1lnHaYIpOjkSwzaLSjcZ8G7O7rniVO4BdnnSW3wdwhdRzue6ReWmVs+7i9SLrxsZmDl1ZnKEmd
WxP5lqEP91U0PiId2UTcEWlk/KHqlP0L/W7Qg31oRx9OHzduYXg5EUFWikGAECC5Gav6YLCF6Zph
MzY802jWt8rQ4t6U13DlCXmJhy6+mBot9HS1W7a2iu5THd7Mpl07iPocwyOvm+gfMa6lM+pnjvDI
wLYBHWfdOsJfvCi1zqtMXdv+uLdijTUK7xremEXgxciY2AvtUimZZhTTqDzpGOu+sO4SMT1380qG
w0Z06i2h2ALZIyCyoMvPMWLzESsMsUblBnW9C1WkP8i2HL4K6zDrGP+bbxIj86CJ30rEgU6KG1jr
2DuWLeWbT2r9MCnz7TSHH05M8mKMiAIdt4c6IDqzHW2VOBwL5AbOnZL4RmLmwoNljtc52pfaSBge
e7EgRWOSrbaIc53+4FvhUimJSloYN1Kr20+cHLhjFFRezHEIeTnjY5q0a84WKi8ZeVbyM84lgvVK
X6qOQkBXuawUSbepsTgwZq67TG5DlfqhqTdZEqSpFwm6cljV2DuT7q3GCqfquu+aMr6N8pFogM/P
49Jn10KEHX83vXGUhPNIUy66+kzpXnFH3pTIuVBNaDF76DrGR2u4EwwFYjgDMWYqCaAs+7o7UbXk
NEO6UgXdqxiGpUOxGAGX8UE9ngsOI6G2SY+xw5bBGeluq7oTwTL37cv6mHCqx+Y51YWqvjt2M13F
aCW2jYAanbU0f4Ilbqiw/1KCQ0XIRBXt2o6sQ++QwJWOj7YZGWfBRcTWtzGvTAR8Cyxm68buGk8X
OKLnYItLWj23Q3EHKHYgRF98EBDfkc68yY8RF3/d44I8jhBZ0V1ypiHJpHBraJvHEUN1qnLRJ8o6
jrm1FfYHwP0sKKP4KqttZGIl7uR0tm709tw36V124FwpBBHov0HoDvl8jWpyy+S8N6osPx5YMpjl
uZcZgXAVbRwoafLMmDWpkr6OeU4kaWoX2sBQbMUQ5slY89O7vmN4N2tiv1NzgcIe/oF9qLvwiqOb
RVdzcEGi3iJp1M4V3C6W53MeXpmzEcNxYZWqG7yddrooiY7qSi88XwI5dsjtKyzlUKTFqtf7x8ky
qQ0vLlriG0PYzISNnQpFPYtnGzPGnJnYGYgaRR8Ulp2FarPqWPjTqdoUOxxNZRzD/UyvoRZ6q+nT
Y50H+6i0CCUF+zQ4LtvNtSPQsJZOugnn+Smt/XaZDAkx/lw+xwizuHAX0fSoJuke1XwkhD1sKoXf
mOLzPBlaZCnZKgiV21gLr6jsXmka/iJnuDfLvPcKtUfBo7HFI3+lNHHOmjghcvNQYmqV5MEIbhjk
1U3W3+azeB3GYWOkuVdOPY1QvvqqfNVS9bk/Gntqsrnzi2yIH63+yVTk5dg3G6Faz5xpBW5JjsLC
OYaATCu8ClOvFs5SixNs8KyA/A4puclNjy0pYHgb2vTDrxnAc7bwuZ3fd/QI5hQGJC08vvIUbTj1
74M+PPpW8KFaw6Zhwe/mSXjVlM1aG4OrVBnuDb054xBlq3HajcI280lzZwrDAhTPz22j/uvTTcVW
DUOSbpcBi7FVaWE3VCZOtBCtGYtk1SdSuPgwrJWSR09EUT8V08QEodJ2zcw2l709sveW+LmDjRaY
4TqKec9RblIqxBFLztQbH0dSdplkPWnGnfAJR8bxmlL7Z3Ngnz/K7G1K6K05L9RiuTImHJeld4W/
rPXqiopy5tqYVYA5kSSRyXBdxOqbD9YA7xTroyDeYcdRFlY6P5qRuRw6I3VzpgIGOQRVUl7mGucR
nOdrTviROSQEhFJfKWbfoRPjw/YWmZzjFNzYuo6s7/8wd17LcSRZmn6iaPNwEeIWqTOR0ILgTRhI
gqG1jqefL7t7Z4uomuL2XK0ZrayqSCIyw9Xx8yv+Y8BWdG11Z780K7+dP/xg+Zr3vLxh0bSQ7flY
xIozjufU5mEhNajrJkBUeNukz350IRI6RwHkqIMK6peO6diugiX9xrl1Vk5zcxmZYXT54fVtkUwP
HI9GkUAxHGrCo+wyus7LZpX6sF971pA17sFkNwPztyQ9aSjm7ykup5UNAbRanvyifSm94Fz1zrcg
YKoRMfXQTWOzGQvSXzv9ZaDhwaR9TOLo3AbNrbW8YWm6kUo/NEn36jThfmSztMy4dwNGq4unfd/P
L6Mdf+8GbB96+vmuE55jR6UHYkydS4vkrgiikwj68bpIEeUTrbDtRX10Kl6qO2XUOxyvq6Ha1q4i
D0x5T5nKroV9eedyaHC4KDaX41PLpNvTcbuPTPsNwwKb/mr0kdjTSyPMQ6i7Tc6M1oEg9d2mFz8e
aFMMh8urccL22quZOMSOvAjG6EqTkJQM4UMWgS0pUz41JKfZJIgWcXBpR4gnog2IsbG/Om68HSzY
roTmljMfanJ5d5ddiFShN7rwSG3J07IjL7siAu2cGRZqTBLdZHtnrg4fca8OfmMeABNXUZ7cO+yV
4Nt8VF+BwDTPyvMfFsgkcZSVsJzHFx+UK+SKOMhwW8B2lAJI4bIJzJk8+OapNGbtBw7tAXlok2pe
dSInJBiWnpd3t00xfrlsFAkq7KtEzU+FEz4F9d5uo/uag7Dq+p8xP7kNFkI4E/1w+WbZAklwMt9a
/AVwedo6eXvLN+G6wprzzbCfFDvU5ccbwHR8KZavjZHXkwFizxfy5ApTbyHFLNaewuDBABxE5t2i
7W+m+B793T2X4SfXWMfZo/8Tji80u9Zz/a3tphaMQD+o0HzrmpxsdZsLnVjOwTC8yJn2cVwT2jmW
/fpSmtY1k7bqdrTfv6pperm84b7ljQIvcFCtUi7g6cSKp94GlY/CUxCUwZrE4XQpyRQO8/MQkusr
SOvbNjH2J4letzFF55D7X6I6rG+y6Th2PeRTMm/WIul33Sz7bQtef7W0Tnu2E04NE7oUX0Vrbamo
bt3iX7TGfzNufqGU/DeN5zPj56nM+fWZxPML8ed/pPr88qd2H+WFUNN+/lH/H/KB5MXi9n9mBL18
FB9L/5G9/5ET9M+/8y9WkGX8f3AvUB49IMdzDFvT/6EFWa76h9K+cTFBh98DXgRp59/EIFv+w/Yd
V/qOI4TSFxXZv3lBAlqQa6Tv023hR8Ii+U94Qb9yO8kdcyT8I9en1iRc1L9wlv7I+k0kXsRBAKIT
TV0AzSC8xBkMQ/MbVuev7CNjXNc1nqvgMglH8aU+kVaHyh77bCHKW1u+AocEcXirMWcgvNZqfscX
+pXBfHmYZ7QjbOEIvpnz2XgdKlsbWrmrCDVV9X1YmRvaZNAnaPnXxBp3VkoaMq5afxj2fy+PPzKs
/vwVPeN4QghP+Yphvvz+H/jTQ0F0G0lw4Nuuag5uG1wCZHvTPRKPl3/7+2ddRuX/0qH+9Q2ZTFCi
mBqXNIhfnyXroW2ROmhCyKP2tjdJy/7uRnfWQuQgMsBh//fP+8vvBiLI4W8bnvlplsiyr6gJXA3e
FVYNZYiLjLyUVuRtkHtlP/7+aX/17Vy4alJLBVvus9tb2OsMJRlMAZN6AaD34jfvaB7Th8pP5LTq
I/c3s/NXIu6/XqerPG37FFGu/kw9Lgi+83qZYGDBLSUQ4dqTVrIpFywlVEE0WRK32ZWi7cEhbX7z
7L96tRd5gQ8ljygv6f46lN3S4iYedVgCFTZXiAFs+LHi0nxUC6Lqv3+xl5/167TxpcPw+ax47bif
jRlxC3Ro+tnguH2QRycQEVD/0nepgse69y4dDjrYW2fMYra7/94T/18WB/wowS9WiGNs1/3EPrQn
WLU1eVzUtxIuD7sSt3O3MfaHTYLu7+x9/vQ9PWE8dRlNX8M5/Pw9FzrlCaWZXoFOtyDFoU1DfImu
iVttD4ZQ+zXuX+2/zkeOrb9mWP5pID22cLY2Kc3l4Z930nH2uqi3WP+u8M06kaAtJk64zJBF+Ztx
/POj6O0K23YN3FBIo58I685kjbFls/zpYITqlFxK/N3U1cSKdyaIfmcV+NePw87BZjnyuT89DrCp
NjWQ98rv8ozOvl96u4AI+fE5rgx9wr+fKp8Hz4feqbAPRHVsG7bvT3vb0Nko88hZ4kbckJs7tNUL
u0H+QGtcnty8SB5HKxXPf//Qz1vO54de+Kd/2LyrMRIAfZIsYSxXt1mf0S/UbAj+UnlbD6eRzd8/
7/Mr5XnGUZy4GvCJmKpPTHAD3GeSgRk6dHLcJrB2dm0l6uvB68bd/+JRnjTKs23Is5/37nKpsSHz
AJ+zyHeRKBHUkHtefweJptn+bx7l6wvRWMg/ZZEMerosxpjOj0TAF7tOGR/BqZdlP00yP/z9w/5i
yIwrhWKySFT7n80u8tiPKrAVVA1xpGC2aDPtKrDstRm1fse5yf/NxPxcKl3GzFUC4i+bJ0XMpez4
wxyB2xLWeaXpFJbgG3ddbRHl7cIPtv/zyeEJ34OI5do+teGnySiaesrI/1VgtD2S2FH7zl1JSgUJ
9U34G8neX0xEVq7xKEuVFH8KNAsaLOqmnmByunse0qvoPSc2ZGOIA/+N0fBfrGtPUdByBkjHk5/V
RAsYG5nWiiXGa9xIuws3FnSBr0WfhYRw2txlpNf9TmPzSS+CSSoOQxDvGTK2E8F2+euoFY4O3Eki
ZzP5vFx3ZMZ/rWNkihUb7FZ5YbmancZfQaKO1gXo8jlmO92nSxaVq9iT7m9Oib+YtXwc12ZBsu45
9X/9OHXokaBBTPKq4B58i48iksHUCtaOnOU35c3Ob2wi/mJ82UK5SHg2dY75p9XeHyYta5AzpBQa
bs1CKqwQAZvcWMeBvZ4hif9njim8bQ4l29FGucwqDc7y69frcz3IvhsMjJMyf41rv7seoan+cIlt
+01N+qnKZ4MxvqFeAhJRmtX4+VFBm5ROnbmgV0V6TLCCLsM1wG/av3Z2FAbXKZKHebkaJ+DEQx9n
Sf2bDeHXGc0RxU7A1DICmQbVn3N59394t6HJa9Bn4LEirkgcT+3Gh1M4u2Gy8mdnui+Z5PE69ixT
/mYWfRrVP333T+WUGbzWbkqpVovpubC1bgZ5zQmjglAbCE9/v9H++WFI1Nj2hGJHN/7nhWtiM2e6
5DpVQnd3NgQkd/bGrcbxe+P288ffP0zKTwJAXqvUwuM2fLkVG8Fd7tfX2klrycdWDqt2rub4DIOA
Y6Qiyl1gOWurl5R/zNugAOfY+kVQzPvFHqMvWiT1dJOygvrYsd5UIwt1mNNBqI1cVPbedO0IszCb
yOkDn9XlsWn14B6Mn88J/arGqFvblLM4S3MJge8izALuekytEY0Igt/WTpG32aFRuoCuqFK4LmHb
Cv2IshRKQyCGYrqa27DP1q4jZpqso/INwR78BX2s+jLujiPR2eo4z17m7Xp3nuqNciYdXY1tBfBk
11n3PW/Ddg0PBFSq0q3eWgKSFhwPu0J1KZH2bMuc1uIWnB2jK2DyGeWnMwCAT045Yd8mPTNdocLN
5S628sg75UWYhztv9iYf6cJwSV4Lko+hWvKYjHMg/rUKBZDDwAEujqP0k+XIe7CabVfFGv5HOEJy
7GrdED5Xxv6NEoXx960Xi/pUSVjgpLPbAuJYHuH0IIWLci6iwZg8+GObxTsPCBJ7RaudRprAYJf5
7Rh0GfB56QjvI6vkhQooAi7QML7Cuu9fOQ9y/1C3AwlMU+PRdPXxUO1eMrxpxoc0G+IkXi2z7ztb
7Y12ukLxoIctOE3qX+DGbJivPAt3si3i/qbeFQ60nHcxuPoZZix/3l+EPa4si85+0ljUzMs0tdMJ
1MTHHCJ3BBRSFD6QXBAF8u+jm/Q4+GJjwbw0BlJgWYicBHOmCRgtkXWARL2VXZeNlYMzwmOSJ8g7
Ijx40oGXsyRuOX3V80yAJT1MkoNvReEIFzJh0ZB8XDpOf9SEU92W8VKGm7ax6+LUyCRSa2/WsOzG
LuX/h8s4fWsby7sJEfZroKxGvY1zpt5yCFGhBdk4FT/aTGsgC4vw6rLxxg8VIIbG9MLAhK8c1272
SeXlRFFVidaoXuDRz7Z/XYy0q64EKp4vLSjUcg+A451LO6/Eg5ZcFfljwDybEuowxqzwW7sb2qaJ
2qAa7/2V9i+MLvr6zs7rE1ccfehC8VZ1ZdUDbYI2nMqwuZiS2Wr8gC/G61RZxniIVpXlT1HYFbzD
1JMM4wjEm+/KKiKIWs+x4141pr8wDSFqDs2qDwcStNf16KXEro1WI8kPXyqxpFB3ZXGnU5EAoZXi
ayCT5DZMVLxt0zAb6QsJA/W0ATqJoyL5OVVlnWyQSoWnOVpmApVCmatrDOcQdrgMIV5vC7BpNHYg
THPmE/LFcQOZNCvlXd9mC0KtHHzPLRd9LguGCUxXVFBzxgRuVjSa4sI39ZqffRi6EmCkr/u1rkRr
VoWwK8iYjltve1YIbIK6tgFpMsh014G06uVbR5p8dKjchIyNDF54sSqmpHau5tAbo62wp8JdZWbo
CUrBjBRquSUBrWqbJbO2J8zLVrB7dL2bKZDEQ9vC6IQQxQpd9yT3XPSi9Ke3PZYHML/Hunpu4iD3
0RfUDpC+MMMbRuBqP1uSULOhqW9aGFZvSy4za2u14fI99GbIMzUMREQkNSRjpKxL7OwtQm/2umgu
dGV8uoExXD/UpN0VXFULknc+wEHr6snh9zru6L6Ux5Jx+Vmkuqq3eRBb4w2XiQnL7hiyV25ayzqG
XpuM64lnmnQD5jTjxFIsyZ3Jk1rwMTI4Kd8UJuwVCrRQfF8qLe7o3njJmuNhrh96COOaCFeZ5ZvQ
jpR7rJFG+kdHdTrbXQrgDlxtpoXeBgLpzzBVqEAMpIzXzu/GftdMc2HhTjI5LbhLjZY3HNr5HT5h
1GxEXNFPtac2fCqaOkcZWEv69LXn4xuoOnkXCtmOh9JYwbB2Q9kaTBAscVSgP+W2Vx6vcrCVfYcU
sHJQDFX2cJiiEd8yt9IZeKMfLlcp2z+xhDIS9ZXnBEPOxpomz2Xs0b9iXnV6LfAv1IfFHUNrP7am
3gfJDPypl3hI1/ZFC7OZ8r53T3lXR/MOH0sOpUj3x7lvYWG2WSIwj4mlJY/20lgSwrwCpC8lUcKv
dlX78jYa2+GxxXr6o6wKmAML4tQ7yBqVt85iN7+ZJHwTt26X/qeRIZKh2R/UC9rRBQoMHyYXV7LT
AVaYnintrZv2foiKCi7cjSM7H67pFLlogWhrZcfe9ycLcqhrNYqRUWF7NGEfym0V2F25bXPbGW/y
fHarc9RxNOPAw3GxynM0s6t6dJktDh1h+yYewyRvV8Xcli3+8nGIabzlebmCx4dGaj3qpHlPm9m6
5cKEnLKL7Xyl0wEifVpnD7EezH1VseHkqy5iLpjtkPfJsgIaUnYFhFjjLBM71QX/kbD98DUTsOnw
A+6RGrYN57kKuNBdZSN0kbvcmnw8hnKkXPM2BiVP19oHaj5gWJ/a940O/PBQhZEXPMTz7AyAVVEB
Y14W/i2TxXPW1SLG+GGGr3UD4CweotjtP3BOF5DK52SEe8dvTRlehr03f9VVIYefXphm4RfApKbY
pyDlcj9iCwaq1S4aBc6gU0ZTS/wQorBNr1I3Y7KPbizjFVtT4W24LLf10VILUcgibgcUQAQsmJti
toWFnkHDbln6hPgA4Gzxmo9KVagNFZsVYTNt+eqbUi3XlghyWR7HuA8smOqLkI2zykXI0S2c1rNW
dtL0FcyjAVCwDXJs3KZ2gFSvEPreClQE/lOu8jEmH3CYdmEWW8VuqvD8eJ77JjPZKvShAZaFc1Oy
J8GonT9kJKGZTqiGer+7CHSju9ZKcDahnBgiNV1VU5usHJQIASUQJK6ShSmRjLTGOSZZ9Dw5+lAq
eaA0DvHDE/swlweNl+M2lt51ZLoUoQY7it82pKn3QbPJdQYvPd9qYbEyTaS2XIz2JKLjQV6kxXaS
7RlJ4DPeN5xwrX7NiepYJdV0V2N9jRBF7NGn3pRW+OFmPjEJCU2PppgfxtJJV4M7fJ2CpNrCKAC2
DfTOIG1h3lmntqVwbAPObOHdTImLHiseOPJFuA+MPmtv2Gq3ObZOQLVsn8VS349u8bLMw0kashna
snnwh7Dbl159nabFiz+J6SqN0jPtzme3C+6KXDa7XgXv9RA+tTTL12oyr0Ygv1166yCG5sOY7MFd
4tsqzN970o3/yTn2B/1jLKa3uYCzhf8VRAfPPg5gNdIpdsm8/KA9stNNHG87u1mjkw2gl0DenceI
0Znigxnbd2z4vjFFOgTFMcqSAj57EQ0DXMmhP7Vj/hi2Rb92k/IDG66jnNNl5wcovdhAkTf5CIzj
yPralfa7bm2oClpxNpY/w8Z7cSv/TKOTPxZK8G8fiQmU3iO6mfZqgbIH1WRNGtpzy0xC9QMZbfTE
nlDU92yY9kOIJ41stk0xfa1BSthZzxaaxQR/SEqJFgWMRZ8x9XqKpcR6GsMZiTBAIb7PNrwPWuTr
jAIZSlJTP86ppW/CRH7P3O52RLG0TyMlV4FU2y5DKS3TVR2wzqcOAx/U0OW0noWtr5IsZGuZfKAM
ldhXikrkec4K2FtNIMNgpSPbLimuqccIu3NmlEioLao+Pk6IsHxcvK3qvTLIfHVNaWG3TY3vJ3nn
DZwDhRnBJnL5zZEzgHto164itDF0p1FeQ+IJ2uug7HYwg9HzEHk46BtEMec5wwS/NDvqkV1lAbcn
/fA0IrBQcX5fjAu55Bqle+RtZeVABXePeWXtuHdeBa68hTEOLaxGhs8kvsmLcTUZ6wcim692tpws
2/smRPiTfvgKLdG5hGjSWsU9jYFbjz2wxnS58eo14bWQE9L7MRU/pwUrjSnt1wla/ZXd+ctVGCXg
MJgGtLI7ZWW0bzilSOPa1rV8MmVzPXqYHtXWt2BQZ1XEMZyL+GjXNi7yLA+PTdQfJ3FV0S5HIdZt
iJTciCXbLiJCM9XLNSSHmY0WugJRFjuZB18aMR7U1Ow6mZItXOIJHdymwYUFJTPMs5Litbbrh2zo
EeU02K24E1SCfBeTTEwP6Oy53b6S9jk3zqPo9E1jNSdICrsmVW9Z4p/bpcZqpNk1RYqxk31SebuH
sI5zqEhui1AejWvtvWXehRqqmXIxzJ9u/CQ7zXV1KCrYp8SQHYqxgHQJF9CNZ7yFXcK08wjMyDtI
f7ytXYhhEMzBsGHcOldTKddlT0keYAm1drh1y2Z8xLvxRRr7Fnf810hifpLM6ynTb+S54F4HtSQX
wbtCcBj6MFTK8qhFdj0K0kWFt+07uV+C8JRKBE9yKO6TEPOEutVHn2sNSpMd8M/B68tT76BDbhrq
EhqPBfs0Pszu/JE1zp0cICGbZewo1HB9Los7StVoRVLfXWKhue1yB2Wdf/BM28AvDB+8iO5SV9/4
wh3u24jlj28CfPcpjDIcVnhbrUG2MuTZdTKOVLpa4wo9fy3T8GhnPRz11DqNXbjtZpQ/U1eAgvl+
sSFR4GHoVLOl13g9oaIIwcbR6il324TVNrMRK8dCWlcU/ofaLQ6WZgcrBgKhJoWXohbtWRQl5oqB
Xa8LLZ67HPsBPya8OvMtvS2NiOWq5iS6ziunRCmSq+61srIdm9qR226REmnQs+35Y/2NCBxIwsH0
iKAamZW7PKciRe3Vp5sBIl2GjGLKlnwtHcSDBfe5m2bB9w2b9BjGYZ9iz1eUr5Xvztd2b3b9wBhl
VpfP3brX9PH36tIseauLpUUkDbnc+xKmVhzeIvtGrFnpeB6PMbN44s229fACYhu4MxS4Zsp+RvEk
p++etMrggTbtmHwvegtPTquHiHMa8zjw3zyv7K6b2vGmjeX5ARqpIcQL0R5cWOdh1RGx1bUovSMB
OMi9pEfInARVKu+iMrera5hVQXoDVaeO7uxJLrhXEKSaXY2xM1zUiQWsqsIK6jdHFPm5ZMpWsK8D
dDU4whfNmmyeIr7xuegjHUL0yu4bVdCjYn3hIM82jSwSIRZCv3UeQV711GDlO4CH8tkmo7CAU3S5
3mjl1WTF9OVkfXO9rsUmUjWBtRFBUycUjvFc3DVErnFBy7PluVhyNpvUp7eOOYsorANiP30k8HxK
3gDq8/LVTKEldpaWzldPd3qP7f+QcUIP3hv8UPbcvAmIVurYEJJYNfedb9FgzCMMiXK3xTIz8BhJ
dNR2etMwaOlW5fl0krYPxz3yFiJV7Kg2BxQQDQ4m4ksqBvtLodpsW+e19+S1XXboR9t9H+DKE0CX
tvsqC+V7giHjjQu/85HykhtBDCqIPGTBBMwW5cs01ETB9okiKT2vDnhDN9dxmbfvvZ0F87rCqw4f
Sb+IZ8LuVPou0XfbF65/C3OLC1m01oUVzeR0cBHmw6crt3+biRAmQwRdeMas9ddVFBFX1lYaqV43
5PaXyHaK62bqql1qMrFCq+zswthkT+jB+68tnqWX15Rl8WGZXDh4wraqU6gwzxnygUeMQ/TGdGPE
0xxRauNmauvYaIe5P/erMHZwqgAxv8d7Bj6yHvz6MMHlW9bWCAOBlnLnH/qmLW+iQqmXVtdfxCLy
bFW3Ufpt8Abs/2pprwMHB19KZxRXIQDwORu8OdioRhvI54O+vDLXx8gmR9Glk0pvMpIKzwnM5Cu2
Fzva6jyIMIyxvCg5T2mQNbDyMvsA4U+d/VEQsBJk1kPgqeln1Uu7uALnx9KPxbyTnUGBlsb2c+d0
32fXo9TBypJuTZO65RUw1k022pua0hUh+94Nofd3yUuaRznGwzRodPSQcW1SGAAU2oMpN9tHOyg2
ANmvreN/twcjD0vobHqqoCmKruPUvpF9eFhUj4XDglRqcL6TfPoMH+BRJWSNBDFCu9ZT1208cxaE
ryKixzIycx/R/K6H2NqFYtjYmK0XEHVWOq5OPX0iepz7GprClkMFumzhftM6xIXFyh4dN38JKodV
4GG/hEsdbi/Jpq4a3AIyjC0xuITEO0MQr6SqbqwgZI91CvtEY/kwJ+JOV/5GZPkejelPq9U3GpkV
TsKvTu+66yppThhGYP2KTHVI/OnRbUsLF6UQ+n3ZMWAKLio94Z+2pzfRkP9IwumUJs1rFCR30eUw
XopeoshAPdnM5daV+YsXWPsakcRmgVmu0AvCE6f4mK7lMm/zykSnOql+LLg9rss8vs1ct8PtAseK
kCl3FQ/VPS466ICLI136n2HYbaeEuHcLvyIZTdPVmKbPiUb90zt2/TXElu1slgWTo6hboP275qpq
/TU8CDx9p/ber+KVB2/glNMz2jWy4rN7SOSj5dwTJ8xtS7qP9vgdv10EHAQH5gmdVYWvTxaiNqcl
uweTJe/HzZq121cT6qYSyRvSdWmamigyStgucrZK1Q91qE/I585lkl27OWnI9GcFvjdzOt0Ponws
4+oZlHrvivLHpSVETFOwXoJhK5MM+50y3GfkM2eOPoZ5/WL84MmzUQyxWs6i9G4Lt73pSHyIK67D
aRPQY3fQNw349C5952DKiTOp4webtNewo7IkvGgCmGiTClakgO9BhVZDiukHtiYPkkXTOst7ljar
qWx2+aTPVZNcKyjJWDXcxC3XcK9qzvDm0M5lvqT7rOercKi+qjbpt4Ez3zcT/pYs0F0QdPhZYA55
qShPoyi+hjWzNLTsB6mnD8xo1nYhiX3MnzjXXhtuEuVFum0C+cI2sSt8hWoIFyQPw4fBKW8Y3qcu
Gr4HnvcajOT0RcHKr1vn2Fykyq6XnOqyOaQYfWQeYow6m19oMWDYGA/WBlVQd8yQOeLz/Oo1OB0J
RBEHtPuo0+CeQ3+Nhx1mEbZaN5Hhllq6BApVnqfZbpk7MFu7FcrY56KtdkNr773M2RrX/tJEkp5y
Kqa1HZs7K/HLqySkg9JCZTp3rfUM8XhY0cm2kLJgC6C5DqMczzK0gVH9JkmWW01u/qAzTud4sZ7j
Jjj3GY4xMGcRI2cGK7Efevra1qhECFBF5L+KEL67enzKMu+LtYCkCGe/4KYhSA5Ao7iyInnWoA5L
S1KocxVE75J7UaCLw1LlO/a4+8mPT+EQcTxDpZn856lXq6HxNggqrmBg0/uoVwmOyhZ1ajhC2HBo
laJvb5vyukjibZ3m57wN0EfP6jpW8X7C0WHBetFTz12A7BvFo6YI9Mr6eUKsvWG6oxhKB4MqwonW
6WhuaVxWN77jfuBHbV/5Ot6bsUTfpXewFO9rQ7Kq358opF9myuaiei+QakK7436S0hy0tk71vaax
7SlxLywBAEdly/RWaVatogwHgmmAyvK4jONtlt/bjlz1k3vVm3h9WV7VDFHfTD+z9DGM560IblXi
nDGTW8W+eAkQM7fZfC1HbJbUtWksFEEJN7hkb4nzVNxV9F416Uhx9FRIOtz4M0gEqQhxdlbR3Y3t
F3e888bXepqvlZ8gLrlv8vZpHDGACLqTW9CMilKQxUo/WfEAQeuBnRQsnlNbRUczjqdUBMdw6Dde
Guxrbl0XAzdvoE5TS7hfimkrpnglBg/ZTfqovZTOUoQzbWC48DJ0do009THDdIbr+VWL/0AQi3VB
p0m6yQMGKxtae0c5Yc0jSyRl2U1WFkdLWF8qZznabUeHZ+fX405VO8vUhzEL97npbpX4biFw7kdM
xC/mQvju0QJH9OIvZl06jynCc9uKXqIUD4AIxyO/OBDHu1mm92rBNMJydnmgKdDm/WDTF4n6h76p
byfgtdlybsBitxSNpzC4KNGqYwM7P07bNbcXwlKx1A2LTYLOO7HMTWJsdkOzutjx1b3ZVNiNDLbH
kT4eISHg00alXTNdohGlsqqta2ecgEaQLIuowDrpYkL3lLkbDiJaoHgTbPEAutVGg7Cm9xiM7Mb8
IuCXaKt0bw3bmYbW/dCk5tjq4CgW/4sZimtH0E0L8l7tciv0BY3yVNG1laB1vUsIbR5yiaidOl27
dSUPeWbfpYH+omLqdu7dSkID5GytGe52MduI1tpbbjwcxlPS2bO533KpyI/ZgEW760KwL5O8FJhc
zQ1ibih4O7uMJ1TkMFiPaZU1CFuSarxzxUQBh6LSb0+iG4NTH021s26mOPlqL1JA7p+C+pJqibsH
nmdhfVzAFe8dJhMW6wWt95rmVHcVqCg4ULrPZoOhYzHT1SwDb5N5CABxUgMf8Rp8D9SpNH3ybTBW
+Yjvndh71qgu2EmEidJYLQcOf+z20sZCSwkMpwvq3Szpanqi9e2Stc9+F3i3XV9G912DR8LUTPkD
Aly2TgaCOiGO57PxiV9eOuVj51w359DlOg9HiVZp5THdnLDE3o502gR0HmsHXQdkL7nSupV2LOj8
zLRKX8QiOWoqIKlp3S4ZHew9t+10fmQTnpyL4HhEFSry/MZdrCxXQNczyrH9ZHPfefBVUBFh5Yni
GNPfB8APsmw7cJsg1NeFr6OB/G7TKcHZnw4NTaKlNnoXe0N6t/goNEb0eA9RV+K95dBjAXLmCv+D
1W+fy0a5q3xa1NticGYCnPDnU2Pm4DT0+fTGM/K3+qIBMc7MjbwtubI61G3NVRFTDQ5dvezdZGI3
dIPQOgw0HTaVCBDvO+mEuWYdZbcLM+AJQDRbc4FdMIqzuh9tWtXf0eYsQBCFpx4TZEwzNmNd/9jA
rdzT3GVrCfrQxACeLsUjKPBdSv4Fbz6Z4q/ZGDA9RVXsLVcaZFy0aH+EJI3h6OT62xplZ0Kzkoab
A0xyaUrV+RFApNoJzBBQTzXZbV7L5anGw33rWMWFbjn8jE341k32nddx0EuH260Va4LVjYN1hh2E
m6n1gi3cjOhI69C79kbMYVSC9hs6F3Yy0sKjt7O/q3AE3kpLQ5729C3IWXq530frxEvlxukFG1iR
sGCni2ln23+Hm9Xse4qo1RDW07EK+v/i7kyS41ayLr0ipMEd/TQAREsyKFKiJE5gVEP0gKNvdlTr
qI3VB2XZXynqmWg5rcmzfMpUIiIAuF+/95zvFPu0T7RDos+ebyUOGLURU5+wvgwuPnXXnWKKGrQE
UWd1vPMk03ZmLENZJiAheJOWwbZ2dTGkH0y27+Ho2l2e3sYZh0SgaO7sO0ZxNWbx1UsWeLwVY4y8
xPff6JfKAwAfmwyBp7S/5W7z3jvxqyhzIABjdujL9qxGcyCMrIMi6H2cE0YGaqYUSsV0qAUg/8KO
HpPRq/fTqs5py/kVtykPSQWuDnCTXhj6MUlVFzBpZ6NIG2cHbvCrXURmoDBR4XAfNL9McrLcqvg2
65jA2b340XJwD9BR5747uRE+WGYkEf3FjcfhnLg0/DopfT0fOSKrbsYu5Xw1AXrfEhh6UmX3SUtA
EBVNNnymZGwZXjF4p9K6UZyTd46gyrQiTlS2Nz/PhvYVeakRrpn304y1myLntOKu8epbo442w2Nv
hzEF16/0oMqp6OKBSwg5Z2oXU0YJJ0MbCiKChjpJb+H6Yw4T0C5ji/Fd1qtXLy1vcJyBbhozCy+a
/DaPCa1DjuqkHTFCYkn3s3H6aKjE3el55IKWqk80QLYATy3d663c9w59/biJb7VenG1rfNZRfe2K
MftOMePoAWXp7B5cF5Y8zVEdAy0Hidm8LBL/Y8aJZTLLRxpKt2LEQycKLPpmOh/WMb8OApoUOrqe
xgL9l2xY8l1PswFiw7dMNY+FMmIk5U20rAD70C2NflxJecrtLuFcu8ArsuLos0A78pQ2TCYIr+E4
ajbPA82Ja9Xl3pdinsbDauggZJbBgXVbFgU3cObY19gQassGrpnl1jN96Nb7goAQv3Ea4xxjQM1o
VZtpTelNFZ2Yw5EBOjZaaKWA0vxhGftHY4z0ECHBcI7TyfW7qbfIasdmEY3SfWSi1z65Zml/wFlu
hClrrc/g0HuxQEkekHTCAi1tM/sEn27mYvg+5h29rshjBUxwuZr2yImtlKLmjjgey3Gte8MnZebu
2fWK6XNqatbiUw/YR54GlHEmSkJ2OZ2alfIgphhoGktdQHCXNxmt+edEAl3aF8miuVsmH71Ijzzo
gKiImhNPt8DeBaRW9gq6bVxdCmttaONnieW7tZa9GJ4mTpCI4pDOVv4Ez76ijGUT5dToIhE2o5jf
s03WcLQK66jJ2TmuuVn+oPPmAasxCxzMRRTdtXTyg8GJ2THUiPmytZgx7vg560+Vl6aATFJ61lVt
OcFs9tUdK/d6n694IPnYs2Bpb0t9P+BqOXdQ029gD+cHEmMRlhVVdCfT0pkIhOy128hLip+ZcqJL
WU8Rk4gyudEZp1+1oZMvqTPRyyvNw0JhclAIDRCFeDzFGU/w9jwWxgHbA/CTsdR4ZWoXe7uZ3kwK
mA7xfyPwwgnyGI/wC5GKzpfKWjmMRRPfXi864wqOofnRsbxQrdr6Dw72OUWsbKMwlTUHLHccwLa6
JHzMNAeCAQwsk/OpO9e5LF8hnsBCE1V0mTmWsmFQbHLOxM5PH8dPy5UDh1rEQ5dLeSxnhmc1E9Hb
kknQ121zAs8lXObyQsscFawu4Cc6qLClIszaJ8eYMUQ9SjtzZ7HPjNplJAV96aahUMXczK90KvFF
9z4xO/0SLAqb5Q711nJyS1f1ftIl7SOcLvqky+rkdDFQ2d3JzuDxs9a8BOc7Fjcyz9zrjH792Ysq
KHb97GkPDQO3564adaZmM3bgxVDdj9jlEaHlOkAVxhfk/Sz7ln4fmIKm2itePg6ZYzY86qbRfY0q
R0sDKyffYtSclAggEHUcgZWKL1RVGUq8prCuPQWueXDKrgdt4E4lazoIRKBwbnffjmLqwAkxjg9T
vVVgQ2tE6PtaZh2t35Vu2bYTMmrAN8IAtVprlm8zdhlgmmOR2fSULfqG8Cqji21P/FWjn5fim6Fl
bYkZWHnWT2s2Ow+/vGo+GXUHC7CwjFrtNYJw24fVTYz+p7dYxnTW83oo9/o4ps0lK3hRfa6zcSXr
Lk2upjkt3avScX6HAJ1TTkaesOdj4sw15ALksSZwLmSrl55M93aBKqAa6ki3ZAXY6wM6rWOvFa59
Y+YMsANmxxBbilxv25DSsEXXJK01+zExSLZ2hktc9BnRAxqP09i7+Rzka5t8X7Rasfd7JaCbGKN1
cpRKFxjYE4CEMctY+gXpa+f6Y+M4jLsdvYgfjJkJ/LlNYmM9LujMIF5CrhnOqPRMKLJdUTRHw3Yb
EEHDQitkbVpKxbHzpuJONklidOwcSCCONMOM/kgXtqYqS1NR+9BR4oHZtxdrYTvk5aDCLkUnwaGO
PlELYmPyItKnbbPw60naP3GnT9EpcymgDsQ+aTwwNBUfC91M9dsijWhgGnZO9h9hUUgYGbgRNILW
n84UHAY4D6oo1bnUO8++8sES8Y4H43dLxKaA1h2Pn8UEm0Df949sob6cmmnjrzRyTro7Z4oov5ox
a/N3LvS72Hu70Ca1xlbCQdSDrb9Jsf9Daq2tFU3LPqLOSaZPNFe/JLH53DkVpy/kjrChkx7qhHP/
dzHyJqP+f365f1/VsD0dUxdSZOOtFanjuB4XRoKkci71207K7mTEdnrQprgKOtFR4hWafTXt0gvS
1arfEV7/k77cxs0qsLN5jP+M3790PIHdKtaC8Jt+qbXAKur8q9XaBuchWkkgovO5Jj1NX8zHv3/v
Py8scbBi0cAb4Ek4Pr9fuCjzdFomh8LaS1gCK41OVVizbGWf5nmZ7NBxO23yU9Ih7Y9/v/Tv/ojt
J98ubfNbYxbW3V9Zcv9xo5e1qF039eKgMYr5g7UQYbqvdQQWu5Su613cGvo7Dok/n2GJL9HFImKI
zTn85tHKRwNllTcngZqtlU7wIuxfNG90X//tV8OoY+AcsjEI8tu+sdEt86RqRNVFQGyqsneT0iwi
65UB4nXtVP4ZCkyzvpOh++edtAxCJ9A+Cwxnf9h73Kg087mFlo60y3gYku6JF2hBop3BQosbNpIU
/uHfv+ef76plmJuHD8PJtia8MWa4ZtSREGHAauKDIZ0xMlQca7q3ihhCiWnVR8ZKycVDsbq+44v4
p69rmriLWI5wYdtvnFMRq5UzCC4dCTHeoF/hlFVBKDcAoez6DlmHmdjWO0aU3/0R2yOL3QW1gmEx
wHbwv/z+tqxtu5iJaxYBMWakUdIbDqmVavptwLz//tP+06VcDCeujZt+M7f+fikOJJL3IikDwUCW
+Xu5QGzNVOfHAurl368lts/9++qHZ5C7KGkbCAPv9+8XQ8BbpmmRkmKWzfZNazfigoZFBaXd62cr
mfVHN8OkNqwyDftO2d8B6I2h3WT9O3f1l2vozSfhrrIesBhiPrferEeqHDwjXbMy8JomN07sEW1y
WAZRKZ/G9lQFGbKsr3qTgcHNKBPpoFXKS7xjQtUCwleJcrqiPi1zH6maW+/RmSXjqeRM8SxHoL0/
1klBNxNjJqeNuJdEN3Kw62EP5JE616gHg1FHBdsmoLVivLPm/cNdNV3p6vTMWfn+MBZm49KnLfiX
YPa8FUWZGArBybd0n2PUku/spH9czCJxkz1FCNYEz3j7drbMSAyFdDIwc+jEYxrbl0LRBaa16Lzz
vf5YWbkUIFfXNVjTWYfeLHj0VdRaZaKko6fEw+Lk+fNgzsU7z+k/fSGPpWZz1LHIGW92SX1T9DVr
y8NROxP2Eoe4ZVXTYtzlU1R8/ftLsT3zvz2JLG1gSXkvth3ZfbuGl6I3cMAtKpAyXfpjbMx4GS0L
5vxFJi2kdr0ry+LD3y8qt6/wn1f1dISnOp5Qc1vLaSf//ib2yAaMumUSxCzugOb/iiluYb4PhMEq
K9ZYk+zInDKsQNRJX/swx+2JBsdjlxEaEA80S/QFu4JD+OY46wgMRf2UzOCVSvNiLbD54tjA8awa
9c6r+8ciQlVvWux1YM84XRjGm4+OxAhZHR1YSoliHvfW2JX3izSWL8lklJdGmtar3qTWazdFy72s
rAwPw5zjQ6i0Tvz8++/49knBekrzGWKGY5mOYdtvFrSK/QbNc9EEXmqMNc0eB4UmstPa3K9on/vg
75d7+/jz1SVGYXNbqrcH881XT6WTdnS0hsDNhXucIAy9JG0Uv7P7vH0itx+Y78JbxuZDIf7mKsko
1jLrcRIAyMiCBYfMpUQbFutWdJqd+r8zeII24UtRl/EfAFawm765XGqjDNfXdgjmqNTQPsjG/boK
mgeHrFWL9l++29uXc3TDERyoeIDeOiwdy9oSWFFDVYmQoWNM2d4068avq354Z138h7tF/5f9Dt/q
Vvm+KQMHrVfYHvqJniqza6Ktl+cG58D3vz8Tv/y2v73K2zdyLJZFnkQbxM/vr7IVm92YFORkOgSm
nBMFUC8ncbZDwyDZVUuPQIC8q7/QP+A0rNltkCdgmd/5FG+39u13dU0c5jyc7AJvbboJ55dKUOLT
lAd66OoOp6clPST0fHolIR5UGZP39B7Z901S2x+7sVve+wzbk/Lml9gqNNczJfu66bz5JTRkfU6b
NVOgcJgykAPmjeMOMjfRKqRtOIL+Ehm83wwrrW+4aefaUd9ootB7rMj++vsv8qZw3KpV/MQum8j2
LlHM/X5bVqeHxVWYc1B40DnzYcnIFO6Vz+SxYnIIA7phhQr/ftE3mWzuv68KfolilQXCe+t0rWsb
UYVhbZbJcp/o474xp7uqzh5sM3/JmuXJWfPX3hNBRwACEBnmi2bnuybdlwQyZh95PypwgcqAyWxl
9+RYfHOpXna4v66OzphBztUL0ahnvZfv7ElbyfUfd+/XRzdQegnOTmxOb99McyW4GH7FHBga0iLT
i5ywSsjwip1PNi1n37URTpYLsui8q7R31rw/Lg7BhmOUIFYdZhbf5ve7RdZcU9eF7gTRSAbAimyT
triyQq9e0jDz0ufKAsxu0Mca5/de4DevDsQOrr0VaZKCnxrq7TqRKow9iICRkmGDwTXaMMvUkFZg
etDoA40uIWcOORRr0kXfZyfXP7arRt8u19fr35+fN0vWr49is7nCidClLt7eA11UlaNPaMg8+uu3
Eda4gM+bvtMEebNr/vsqnI3Zvk3YT29hM5pjdqh3Yzfgjq+3vRqil4kR/EMm1/mdL/RmL/t1KdZ0
G9MOxyjYHr/f19hT1dDIzA1k0ouv9ToTY2RFa3L2aPoGbmTG7zAp/rgg3DMJGmGbXdFekttR9j+6
DXqUtxkS0zUY41y+tDTzDwh00kAxyiJqxsPH+euW/VcQvf8/YzM3dt3/EKG2VM7fcjM/fk/+9/9q
ht+TM7e/8m9InnD/5dpbr4BuItuSafPG/9/oTPkv2m+gnHiGETmwaf0PIs8S/6Jv41JduYLWBhXW
/zDyTPdfHMY9lMdbYwc1n/PfMPK2c+Zvyx2vF04jPgSsHoAPBq/c7w/KynnCJQ8JG2EyAnuVE6OZ
qrpMHTzvXrmnCeglhEp9DDTEpHX3uewYYdMQWENlMDNBHt3tYvx9Pu2EU1yagny06EkySj71vReq
pHwkSpv2EzmwwdI/ZEihIkuvvuQPljd9t4YaaeysfeAvXPQyOzl97ED8XQiYceUl7qvm2NA1HmsX
vq3GhJKz5kc6E4EQG34YfNmQJUzO9JeBXrMPg4/ADDtMEx3DsSAiBmHruGtNshYHI72OCPIeKl34
sWSkkWj4ZTS0wf4yV3uEnr6r1Hh11noCT5ueK+p/0tvyh3XASpk75QU9I8cNZp8Hu0Oz5ES9R8OL
DrHq512RXkqTcCVr6C8wb8lRLBC74uWPAmZU2Y6jO6Y4L9dg8hvYA1wU+M7Zdq1XgP/DeVDF50jU
P2wPD8baJa9dV36hbJGHaWEMITNq7cojc7K8OswfdrA6UZiRTodqOoz6VgYVoQ26UzPbwJLbYN3w
yNE9NGL9lhXaZ2wxK81kuPPZfO70JfRkleK1hmHKnCxC2VX9TLLJPGTCpkJgIJl0nrYzvHKCjw1P
GyNhWgsA29k59aAOltWAcTQ+Npv/3zotnv3Co0YvLMmJlm+LC/YsTF54pLwFb32PV2uI6VqVkfuV
XiFsozy3j31sfIgmuA9t+ZwbLbqzD0UuHgnaKHZFLucgKqpvg8s8D+3xQzYxB5I1oMOaIVLrZUTD
IfXZe9EckPeG9iJHRms2GWltdXctM435F1F9uHr40rP3wUL1Q4DdogVgto+Rd5dmy6e2k0etAoDq
iZxZRE0Cm0C8yC88kmgz+mMJk3oqTe8wEeoQW2RsQP5XIRO+nW1qP2vW8Z08t/30OaYVsgPML0kU
ebbT9ax3C6xhgOCqj79VVXKD/bnCL7CccCAAd04a9Jdz/FUVg42QliB3qfi183G+M9PmZDXzbSzr
O7j9kMytyZ+UEpu54jaxu9fViO9wOx4RAuZ6TOoagmmsS0coBvGOd5fICSZSWTFHxPtUfmmAH9MJ
z8R8iHgS3hVIWdfXSZQ913YcUo4+w+tj0r/lXhmaifetSZFcw3bO4QZDAz8hdfduBlz6zUDIo61r
h3kRTGUz+RQv0c0YWzcDDdBydp19sWThYHo6OF9Whny15301Wjpz3QYRU+581mhr+rK3r6tqL0hd
bxvcFnFDToWTQ3FgCKL5siDa0kpZAMoGQ4JhIeGWwilCK9FQ7mzCLnyvoZZeSG1N9+uPwkrak4E8
XqU8Tm2e38Zx1oc1ug6G6/Zepau4jcz+wxL1hKScx9YR+2ROiIlQoCKqsQpTHOk+Ar+51MBR4KVW
4jbLhnMnh+7YkbtrGzPRBnoZBYI4EK0zHpF4Gcc0/diz5oW6wdS2ETkhQ1FoxgOj2dki/2xwH0fP
Gw46qRfMadFUawaSpUlW6owd+JziOz9awCwgW8MvkUw74yi7iGowybBoeeKt4qwvBL/ItnADNFXX
slxT2AAIjii2IZ2gDUZ+JuV0jEBsO6ZB8LMeHQYQG9m8XnmL18CJXAx5DupFDW1DB6Z1V8TUB2mJ
DCpJ0WZH3fC0etDqCutj5bS9T9vu+6grwPde/4ggJw298UjVhC6Fm+K4yHfpFROmtHyao+lB0CTY
5XEtbqRGDBQhgPMZ5x6u4cgU90yV74i9+26kWQf8ZdLDROAU1Wmkq/FjuzjdVYzxeF+ofq/3Vn7B
9Xs3J219MI3hR1mStoc8Lr8sS0Fu6EwITWljHGw7VE7ezDo1jtMnes0BiEQVOnmrhY3hEp9aaGhG
HcZazse6izred13zWXUCzXWGK+Clu4jsqnEQw7FNxg/0vvAi5xw4WvMmzwgGdiy82Qsx5GtBAs/E
yjtWNkB5WfwYpnE9kabnx5iy9h5259LBR2R3kl2vJybBVP2pqb0tw4TAAjE5C1KRydljFsKYByvh
6K3uz2yArIGFaSWYwkYH/ZXnotpVtlNeR5kc48RwjyR0Xds5askjaB7cUcBucYwws81xy3vOAuc6
W6RLRajsNxkrPMOZ2Gs3OpBk2px6VrR5EOdZs4owSaOjM03PaSf3lobumwRGXgomGbslVcins9J3
5mEK+hpVLqJA3uOWyW+WzqR7RfPB8dZX5AovGqZ0XzoiFGX8AJbjqrklEZWee4p6XMKqcV5KDy0M
Fp+DuRTqIozhJq/H/Dh4l03uc9BGJu7WXeMUGeLGYecZyak0x+dMe509474wO7L4COkJu1o82nZ/
qgoy8bLOOg84GHex6T7VGjlLNQFPI5L+o7CTB4BOUNBLnnVNHKtEWoFZy4ImmYmYMs/ym3RdjraM
p0dHwftuE6I9xrbGWB2Zx3ZmHe9Wx8+R9h7B1OHpEet+dUdjh+YSQ4asD6Ka+sBtuvKCNGa6Rhav
ApadTQpoIW3Bw5oNzstiky4sskPRV8MLkphzseJslrn7MVu6OTSJrwtWmzgaKAZViLx42bsjSafx
WumbmTIo5xKUgcFnmEmCDiP+ydzgecZj6Q9okNj+Oiwa2VScUNCcaojZNwNmRlHT80A3laHUw7ha
1dFdpLP7jLq2KbhY4DugPPMkTuirX0qLdG2tsOil1t3tmHZVEKuBPBoA9M46jTeL2JoqGaJnNQHR
x7V2O8xZtFeRtYnc3Beim4qjyHtM8rk9gEQ2YMAOcMEXt7msvAI6LpZTai7n1dOXUyeJIE65XEMu
tKztwdcrlGIqaVOqOBKFUrYHBCa0ebWux9O/iULQa1j7OdEfvKJ/Nee4uFOe8eyuw3wYOZruyWpE
ejXH+lECatNic8/EQPpZlnf7FtnVrYqtA7ZhvCIjqtdNURlC5+r8bLXgmVMfjih9rlWlHyILFW3s
eFcq/DBf8+IEiikLXLq+O52EVhp58171DqsdbAv06ab370tgQAmcGh5DOtsEWNDsfoBZGa448Y70
R8IF6xxFh8NYySxHegqfMjIOrEY/F2XV7uQ4FQ9mWxIeUCFtyxaIQrNrdkcPc4QgDwHYxDTtonLy
9hxgH+0lQqDRIFVWGm+rVkYXrHy4EtwmPufND7tuPH+1VXy2quWmtnCpVxm0FrGOZ91wuzMpiXcm
0QF121e3Hfrcey3m1a8G52Y11r3esP9nEbCofiDGe8qb+SgUFrsCKT6nixVXnbhtEMLjAa2OdcsB
goFCSAMdUoJ64EzqXlzCcArbzi4lQ/8Ai1IzXCyI8Hv22xjhfddc8czepvjK93WRdsh5UEm3K90h
JiztXjebEmOKtPb5GPObtOEyKi+I2uKFD6odhxbuWdkhxtflz0JkbuhVeLtMhf86Y0S6oyFbhTTm
tEMkhu8d8ldGqloejIV7hN2jwZbZOi8TzbJe6WfEYbh3YJyEbaNds7bP7tYF92VsBcPknPO8/qmv
h3ktP08e7ni36m/KjiyAWbTDToc+OS/UWXWmPSlybckJ3o4RSDXHpHHRyGUD0hZscvZymmW05ZCS
fTvpzxDV5C4brXFvLEAAkJQFdlnXYY9Hwmw97ONwyXBjUS1hu4lVekOQOMPKEQduAZAMWSaBF8vR
Mr12HzEqcTrJ7mhRPrT2Pl1dwmrrX/Le+twX87o38OYvaNNkRxsSWtM1WznHoDXMdywMPwd6ttrY
AJpoin3B90tGFJuTmZ8bu8hpmeO/14i+0YiG8rNoum23EOO0eGLy0u1Mr/qWorgImnbgkCRXkBva
gGkMvg75lAiOzFY3Atlny0txzRD4Ngh7OTJVIhhYncjNC2IhNy4RzqgFOhjBTFAdqqmjPI3cb4XZ
4jqwlg+RciBxzERhE08RwRkja3r55OGKCSMivvDwlH3AbA8Gdm6fzEW790Db5Rqxh9KPgZbuIN0E
YwvtIVPto1PdL5zLDIKPcdYMWagmffTTdb0ultscZttjnZ7yG7BB8BuS8XFjaRmN5wRJa2eB3c/f
naZKTr1UnIdg5Q3DcXRdcdGX6GOZTfF2iLwMkfBrbzECT72a0Gpqiyq5FQyvLIJZFfrxuBtFILAy
o1CvnxWZxxza1Y4hQr/Po+iylMZjzzzqTiuAvsjs1fyEeGaCM0Yg2jRpFtku9l434tso34AEeheK
AwNgnP642HBxwHVMwDo3LbVn15JAyyeYV8v1m6qGiqOviW8s3gF6K6pJbkDoNAVWNlhH+Wy/aKxg
8QjQxrHlwPXMnxENyqdpBsLdTXwHnPEleuqNDTqMfh0tzclc9UPcOF+9UfMNgaizmqInpeffCou6
ad2O/slPGpEmcraNyjZ+WHt2didu1QVv6DU2a+/kzB3cg5fFsFDxx6nhS7v8sNgsxanixaqjfds3
L5ZmPrdFTqIunsa5Do2+2XtSDBuGY/GXcfneLcarBlZBoVenTh/ZaXTiY+0OYSgCwx3TrhiKkY3D
XuNDfaPNUvhd35BbM8gnF73m2sSUYPH6Ycxyy2cidh3rjCwSguv9FCphWEwqUE6jMf72QAd76uTO
zsGw63ssMYTLQS9Ed2t8V0JlBwwAJHxhxsmcHAndIM1d4eIfzymmiN6DzVvUBwOTS+hF2XXWzQNJ
6X6hNfAKEhoSelqCOFBXlQPFQrfuNdpXpqyQBxaypC0NDFGT3iLD5BQhAZnk6iOYqCP6jLuuV+Nx
cCI4OlMfCq09iHQ4EG/y4phNe3LN/Mu8esPeMOevTRRzknPHi7aql06RrTRKwaFeatmlZd9D//qp
T8SP2KOcN2LRA6RpsHhqiq9HDkyi8gjDAO2ZRqM7kgKWFJITZ7Eo/IJq7IO5HRBYgv3YusyhKasY
sQ09lLS2PfKzOvSBlfxMcvzVyhIdaom6X5yRA0X7UiVY4tyyxo4Ks4b02ZYKNtuNwn3J7UIeXWMI
OQYe9C3TOlqGImTgCZYGcozT38+uN1C2xhGrcOL3WRYmHKuJFR5LP50clt7yqcbSfxitDMat07wC
ymkBi1EokgHfqseqkgYvJm7QqWepE2SVo3KFh0CjCVcXKm9rRFOsUE5Ts5IIkDzneUzerqxOERHx
RxtZtT9gBFunUIsMkCQVVcCqtF3UbKV9Wn2VomBijll4jc1Qo2/nayP/NRJl8gfNECedAAVgG+da
32LsIuvSj+OpYux6WvRRkrYFst6RSPoTsywJQ6yKsB7OrvZBpQoThlwe224MBuJmyLpFMj4/zjn5
RfogQiurCakBccKI9Gu8xmhwi8tYxT+MtCeON6XNsTrPCPnYT8QrkzJjHzMOxI0NG8Tr2CyV26Iu
rZ/ItUFy6iwXWkkPk0vzpsrweFjcMLPDwFh6juKBFeOBcDui31Mr/PW/kB1DYOyxOxnjDcWtijnd
9gcLT7YRRWEytbjORESK2swLpCL7kzvQYRnZ86m2O3Wm6L9t1hovu9k9rN06fCoGLdrniI9DJKxk
ijv9R0OEq9y8/F0zncd6uKRey/6rc9ocSPiFjeFemR2T12vGz9AJ9lPWPqEI+Z6v8q7DVqzGF2AK
ALmICNwVhiJ4r7qjomAFAW4aVvTQ+grn4WLlnFVMgIDg3KYqu3PNnuybSOGDryG5aPIbCESSpYFz
d/yJX4ivXfOcYxYZYwJ+2m4OmKZHgcUCHVR4BhDkxvfRsDh31lweyNw6ONApqTYAoBT0iOwmvu/N
TKMoyEq+5YjPadqPRduxx1dzqGQPXnTXAzF8iifQgeQePtSCZowLC+kmIeiXxmriBH0ah0zN0gPR
YNxKDHQjfx4qZqt9HkdHW9x1LvuYSzr9LpXK2Gtm9pmFNsgzK75dhXYPyDu5TEPn7rGaMQld59c5
1S6LFk+nMkfNMOEnliNrG3y8nUbzhoCpiZ+mYFbPc3E/Ez0b0fFjcIW9L8/UIxjdCMKMlpyoO2in
6N/zBgGxFGayxzhJI4IMLG10wWjg14JNNRGpzVouOyZda2Mf8IuW5047uamjAa7ztuQputct6/y+
AOuoIXH0od0FxtKhOkTJfRAYF3sJHwwMzedBJEd2sGOmm1RW82cDvw9cxAmrJbIrRlr1pc8J1Guo
6mwL/m1h2f0uLzlYjdl9nc0srPwfc+UtfbQv9g7tLnPol5vRcj+bqwN7Kp3WQ45lEGABbU32UTtJ
sqDV68m3ze5zlrflbUWsaWRl6uC01Y032/mF0+4HZWozzuzquWqW5Ebo8dM09j/xRveiZpcpktvI
wfKhESQ/IbG3ivyGHjzUCxwUO3b7l3oiTVIMFGJZSSpphKS+6T4P+fjamTMN9j6/y+j67Huvfbbq
Ho5UR4lbKifMZ5R9Nq1kX7ZYXdVCvGU/eQFQB3LDgD9pkar8AqwKK4wjfBsfdttzt7JlfiUkYb6X
uX5i3cKk1t/JCp15BJyNHFHwvFqhgknQ3gK8c9axWBNJmzGEtlommzOb86ru6W8/imFmG1ME0uWW
Jn3Hm7Ha6TOds6I+O0s5fuI0ghCKACsivMjTdLLXnmcfs8wDcaSUtXr2yiOifNm15GFHE9hY+jUJ
BxZGIPCK9YwF2dDBpOY2qMWpOLoLLvyEFlmgcPZxxmzqYJgTIgU8QXYboJdf/zYn5rOu1TeJqz7k
A+HnbopVrsu1HyCJ7kuHzTIWdD7cdaRnWoLYU7fuyEnFqa0jutCPcyFbnxC3IlysS9100V1hMXmo
yRmtHrVqoMEOi2nbHI0xfZL23kOMEehlr+3LfAFT68QEdkYyIHozPZpQAJAHpuZOx7Cmt0txG48v
TuNuuV3zPpHZhbevDnXH0Pw2A1FXfgD52PtaM7/IgbLNa+KDEw06Xj2wrnhid/MMzCHlvSxjuzjn
GS3zVFlHuxNcnceDE0uprr3X8DxCI9Jx6cNqIohODNAkYvrm5Cd6+4X+YN2S6iQyCBGeBGcUDzkO
85og+DUXe4G/EffOCNlUXlMRfbRYo9Bg8eia8XcjyeiP6FiMxjqSB0crPlYD5xghKRn0OXvoIzjs
0YQeEyhH8yu08ajZ7bgrSZoImt7EnKHLcOhiXn0aSn2FFJf0OzKuE/sHnXIAVVYSQMI4AaRd6VUR
xWtwsLfF8qy6cdpLsPyAzCaa7dMN9cDgC0EPdqiXOMhE9MAv3O5LtG8+5qFbdgBBsG79gD2BDLwx
fY5lWu1dYo5JIQj6SBNnx3ribIGv2QaiOVAjtvYljuHfkXEqDqzcALXd4nPlxqFEqxb2Mv1emJO5
E+gKfX01rhFp3nigep7Qkaa6oPda7LyIXgz0ZWyDfXmhL7EwRclrv8dX8gFezP/h7Mx6I2fOK/xX
At/T4L4AcYCwyd7UkkatpTVzQ8xIIxb3rbj++jw1NhDYQIAkgH3x2d9oJHV3sd73nPOcZxCwxwpM
ixzncOra6lQE8w8I0beg7ZZY9DcjKKYQSYyudSA2qBxPa+respEVW9kaMgK08zBk3ENdXYWzoERO
g/IAoh7qJZiLVg7P5QD9oKENI+6kBeBNjFmsz8EVL8GxLJFNDI0/vNWACAnBcVPmM1AsTCtARo1d
7ufePiUmyTuAVLshu6v4pdvkeskpA4a10yFsx4BKXwJ9Ok9crMH5XAOMA+oUzl2HgagKwi4X7RH1
ct9s9au9TgXrs2nfmuXNyGhyP00l8emi4MlUjXXkbr239y9GC7xasl3aBkRKd+TNpWGfAPQe01G6
RtvsjvtpTOOR157HXHbIaiSPxbTeqAIkz58TmQrTfL1NTZmwWyOLX5redZaAgTgOsABvnGBVHnyT
bPNBoQQSCUufy/HOSO1qn3SrtdOy+ocOQwQfgDxnBtJTM/j85S0+U0vvX/1FvhirCaGqAwMvWlIS
dGSv7KXMAwdJqPWz9bBNbAWZxAUdwSN8AtYzUZ0iOJEA+smeqg6N/tZSJoSR++RzRTu33NAh5oW6
P637mffi7FY/88z+AGNQs3bn4yY88F2tAXdYG/xQcmROHW+VnvaxnXRrKyID5TMjFU00afRw5ghJ
XNzbZw8KQbyk8zf28xeww/eGwV3SyYkNgeg+NYKCUlqv47rNfgitvS+aX9t4KLqp3le9dxOVfNC3
sT+YdvFjE9YXP7mx6xbzOa2Z/RJruq6ImlAvg6+yBwuWsLKqvXcL/ZKCuadyGS/4wWYoSPO1XvOL
Zqw8acedU479HQXTJ0BU3ql2ZgbhoF3idLBuOtl32+nBhavHldrb1g321drrvBCizbpzO30mHG0+
CAMMfkb7Ond0tz0Yg+6FxrZQHbuBCwGYCwYdVNoM7doN9vBrzTu3N3ZrawCBHMHQ+CB+Rwswsqst
9zYwDoUwAuGvJ7fBHpmgdOuWpQ6PYXgvIDUeSyth3lpF+sAXCNullXcV9xEJtrRZCSZZJqIZQuFt
1TvwQSNd3ZDvMPW15YfchjPI9iQalvGrlBqA1plLSeAVr7rXmac6ea4z6GuF87tyAvCHZnZT0e7p
WBjNsJsNCIErutbMg49rGiTPSOtgqUg4IxR8lXGVYe5tbCN2jYHdLYfGFHxKCkhn7GVMjs5HL2k9
ARHx3grquvMaqhPJao/BICePYulPqU6nBMkSLywSsAZ5X8twc7ufeZOwPChf1AOOpThp2swFsMOh
ENFW78nvALGD2BtZeSq8WiXmZ6vP1kMhiMZ73oWVHA6HFquYX36QqdxTchscTNdn/1/5h8FNOfNq
AtOazQXdmN96MlYsnNzHVtRP9jjebJerd2t288FuaDAhGXsu04SbkK3dE4E59TOfRkkve9+Ik5t5
3MMTFnQJ2y+YYc/LgiU97euobwouTUZGLetQvdWwCtlNmzcswl9abt212/iWVc37PIoKSD0T1NCt
9wOXrKbo4l5gLTAVYHmpV5+VwadeFzob/BPh7Y/aY/fdfTozVx4iW6Bee/PB6Kq7XGubY7ZVH60n
aaMBrExfiL5fyZ/tppUpijwgKlYzNPEoFV4nGU+TljzWvv8mlL47au99EmxgwUwK8gb5UZNitJw0
OBSk9hO7Oeq1zVL15HYgVGmWrSKfsXonlzayvOyR+hYvZKV67k0AHj6o9rbQAM+slD0ABA8ID4Qz
AwRxxmghKRklDZTE6jTq1RTycGdRE3VCM/iC9PQarJfG7JTKDaalbZoxdvQvj67jyNoMXsKq/NYu
9D1W5G8DOu9Zaw4xKnMKgCWqcpNPoM1ldqFXYxH+hze658VBnZsDX8QFk35s6WjxoFK7O2OGfM0M
FTaVj+jm6HegNk5rSo0D8X6qeekl7hduF4NZ3EmXkcCFC6nSxJ+zp5GN3VyBACzfF947e2JvsOyC
qsUL08IH1refRatLOGp1iYTMuOe6mhe55YCcSEB1XPxuv2FRrX26qEH9TF2JTA6yDL+KvR1N56Ml
pbDjZC3iio1U7GL2PWhjcRssPaEzXtTxkrXfCMnw3OHwiU1m6b1N/xG103mUlUl74t5DxrycD75m
8521BtjXnits+aunbSoECsc+EzWY7THwcc9p30ygfbsZwL7NyaTSyVtUuMVzvUC2qOZmRpGSPNbr
ZT6YfvLd3Jdee1sla6BAYW4XfvvGKunNTa3rRqcm246aSL+ellGqjueUB3jc4ENuc/+56Go7WvAT
IBJyJ/O7HAAhBIFAkFz2xh3Jr7gfIKU2Yuh3biGCiO7dIso3zC2GB4lAfVv6ahhhY0gftxMkmyBl
U257yTNJnrhtvDpiHXirtJpV0MKGob/CIRjwQQuuO7X88lq6p10JVAoGBivF7Uh8eeBzlKcX3TvU
cOYhubCzrIwaAvHmnl3NeADl+Zb1M471KoFkN33wyh7sQANA36vfG/C8afyZlGwmpngMtGgqbDv0
PSC0Q/6jMwy45pO50+gNgaS8lOHK47Kazw0KmsTqEwej/Y60c8UzUO+70XieIcd17PDW4NMwT969
K2Bhr5b2zAt9LLT2ja7vz23yYpMe5dFkmjQ7ZPcO7maI/auKvfwmHN56ts/vkXcGl6N+3i8LcEML
wd1EeaUcE+aDDR+FYLsKThff8L7ea23O/bPxePu5n/qAsNkE9W9kweS+Ay1cq3Fq7JhR7NeOLDZs
AxxOfAiZ0+N5zljeQWqKTBxToYEnkyUxWOTE+NQ4G7Fj1LdmK+PaRmHYFlw7lY8e6zAEi+0Ty3jk
VBUGOYgZTPv6Je8kEroFoizt9oNm3Bf+8LvjFI426TFyZrCQ0lF7Alj0lW/uoSw8/1wnck9B3guT
lDM4LP5wB7h5u5PINRpUTA8PaWjOnvUyW2weXYEsZoI3qCr2fsNPY+rd2PHTnTvZ1V2r05Fdufm+
nLw8ApgmVoUpZHjGc5NCQTPMyKaZYmc7rFRBsyFmWStaHuyiUASwV2F8jgf0OFhY7Z54Pi5sGfwo
jPQztzzg+jyoAgirWHlS93MryHIp/Dpo43Pelu7JadpXK00+MIosdxMQlTiw7A/Nsp+xC56J+KN+
bvW1nBzvRH8elx8h5I43HccJZ4xjvlGrB+ChzQXreHPYbShrtmFVz0WwfLJP1eC6WhR90xrEk/Rz
bWwt3lhF49SBNLhOyzlP6QDS0vHXorEVZ9V836sXiMNPsA4dyoM/LmboWmV5MBtMYcRGuTxxCMHK
9mPdl81Ra7iUttOVlhv0ho1FdmfkUVNXPYQ0NzgvY35nbmzxMT9yfcJqiLx1GJQtQwePWLHEwirH
57spNyc00uEEpgMSwry9WNt8SPv5lPHp4ZPsFtFKLE7VMbAysOXn/N0ZcG+sIoHybyTeYeRdFXpc
L9qOe8bDumz6LvXZedcmKBR6nDiiyvbJKzjzZx63WMm5MubreqB9gdvTJF+DWSzcaIo59IthwZ0J
CaWi1gOMvAhLPid9T4t40w5XqmH1UECZxNQzmuDhvRO7tBTMRvaIKZkAHVpaYPJXVXMKPp4hLPFc
hP37spveFxO5pMYNFmLiMGBo00AzdYUf9hWnYlsgE9bBh2NjJCzq7RGar83APkswAhXw9+a7PmEA
0bfhYAFR27ep3OkQSHeSCwdL2yCqOlvR0PiFgHwpIiZrt3RCn13WrtzrO0oPxLGF20dZMpMJqQFw
XTinpMfxGsAjRbqEfrawcmhwjlSJtT2ICgcTPRb3Rb69ej0t5bnLb2d4nqb8Iecm4C5zdsGFEkFz
ck9ZyvWFXPeERCk+MebcKs98mLMeonZCPYFulvf88vtdpWOZhMp8gJbEUyaAz8KBAbnQJVDP5Mbn
8bxkN0NUbARqtgEeFnBq1/d+Q2SxcUCNtLZ3l039K72SXdiLY+GxjKuW5ih4Xu2XVdAVkfgdL9VE
v9OUxR4AiFB0wa9ynYGGsiXsTBMue/vqTIJ6e3DlO3Nr3oWlZMnUOTUdI3/NwhgzfbMr5+W24gM4
oeK4BvoURdb2k1zBD1ov7QoXU7xjgMA7wJ7VWHC6ObI7aNUAPxVk7ZwBMPIAtaxsI7CU5Vpw7dAq
hfIzjLzvKKsaTin5fpvEAuvV1QN4pcGkGWvglEkWYx+kasCkjcZZ7im3/tbqLgxIPDH4Wbg4LBBS
qMYCwtAyT3sLmPlkSu9MZtizb3Qvk9GJgzUOuKuEF8NTwWsyAtSRVYRLlxsWBJ6wsNgJbai6RYoj
GBFYPSnludNGnw1Zuu9KcobJChtX1Mlvt3CvjAzc6YcB3jOV4bVzBaRMIXVgcclL6jqs6pOcm6cq
eGWRh5y/6ggwPD60xDEf2RRymVuIcuHY+92b4qOfcc5iiwjdmQ1zIcdxt1gs1of8E35pgNCBPITf
IZz5n9l3ziPSkPljNWZGBvtm68VXWS5gTO1qp40jJdWUSMR0xaVn/LDPm6UxhPPbdnqszIuN1zld
WUQBNPYbCFYC+tUxMdhrL0RjxeyHQVNR4F3nhMFcDQmzdw9uZvF2K829PlPQsLoO+ve8nVsJncnI
sH30G6l34GpUO9Unswimi76W8cJDStdlbHnjduXyu10D+qRFD14KzSTH/raOYNN4TQR7jzSZx73p
zPdAF5IdHSR8AeApzARMuGxrSZsMjJfjOJ0yv/0F2ohPCVa+eQ7wmUmTlt4FO3ePZxIYGl2vI93A
Glyy7D0Yh4tntL4iC96AArnhUJXfDbe/Q2N8KyElce6vv7zJu5MNfPhN3oPFe7Nwxa7LcuBxeEoS
2hOW8UdJsCVOEqqbCy+g7mlhNsnc4FXm6dNUA8eiKg9neel+jlz5d6Yl0LH9H9084TysWiQ9Fpgz
jvWWDBg4WT0abe1aZApALoG+eHub9ULijwXbIViSlZzvOSoXBqgTFm782Gg0HKgDxQxsWYI8q+Jc
YxrMcocFwdb80pxqtw4Ymjvbf/Gc9LrBeo6SpQ8invLvi+aJS61ByDN7eaIiQT2IlOTRY7l1PuWs
rXHSAk4UxawfhGbego4fS0vwwFKmxvkxfDNH0z1YYp3J8DE1l/DW8nH4gNJ57+I3wpSH8aAwvbOZ
DeN+oGMxBNZyZC4gU26wEk/L+7kEUQYJ2o57Ike7bk5vGvl1K0e6mYX9fRn40GowJcPUdaPC6Jez
3Jov6l+SI0A4xO9Wg8uG1gkKxijvcvK88bSOEaR7jhV3PLA2OvOJfzI7ROOOsCi+kYmdlcaWkYQz
GEGqGqhIC1ciQAdWqUy3dun9BuRQsxmEbtwOCnG8wAx3e3GTs33mzHgcdYvCJFP+toElJdlCYcFk
nxNzOqWkp3bCtbHMMuWwvmdrZQ/n4AShf7tLse1G1oS5a/kWCN6NRc3Gbg3IAOjezFnCZwoCNy15
sNrBnrlYdOtkekq7oiVuUFE+QKL4sHqoagCOptbnKVnhGRhshaBP9HsnwRg2ss5AailTRHhwAUGx
iFsJtkxh0PmJ/oipJVY8aGw7uieKI9zq54rCJYiWxXUlQU9BlORXk4o9gQR2UNM5c0bMXLj1fdvz
UUfVLjVeF2oBdPsqh/4EGAq9wTKJLiR6Hida1VGbJn6wPYmqXrukTXCmdbWj1IgmroZAABpsenIm
UKk0AojpfhnkzzTLrlTD6KcKV/SmtJNG9MuO0xroi+DGyr6aXcZanLibPbdNRRK9f4YJc1C7Uopm
lAEahX4tmFXThbZZ02ViWTySs2324GoJAMZAfJCMQvo6lJZb0ZxqxaW0f5tbAvnbFywZy58A6lkS
TYxSdH04GuRdulaxlpuD+WAu7p4GmeCMj+zS2SjQDVCyavOuw1gcFjOYwqTZ3jyZb5TkFF/0oLC+
MzilAmXxMc2XbtvSE/1JPZQt7Q1kBzA4+KAUqJT6OclQXUoeSmvHS4Ja3SvYjmBcQFfTzcfK4BJe
crFgQT5yw9DZpNjGaUm8jndphxdxOmPaS+PNokenbT2254V5XwQs5LLtzbSq0KtYXfjYBQ13BMRk
Y0xbvYtHGhUor/3O7YwzikvgmdvS/CQKTPJtshyRHadw9KfywMwcY5L+BHlvHDQEw3TjEi6yVxyT
NR9aauCp0Ap1LKQMSlt34GQ8C885TKaZhm3FRpn3y5eecjD4nXXNcaMwHX+KmUePVWORIZvG8N+0
H4Om80izYIduiXsRG6REzWdjvfJkSMZsjDZN+deMCdMnYVppfWrUn8LajmET0AUg60MjFyQ6tzt4
k/Zd5tyVx+0UQG8LB7UmIat0HMx6C10PmGOSLyJ2hRGlWjZc5KLFpokHSa/FAtfv4NI+j8CSgQDk
mp5K532GgRdvwdfSwA438bjqPV6OQlTQGNyLFG9jJc4dz9108ato1LZfrlc/C1d8tmq9Xo0l2/ad
MSUJRK3hjXwHW9JmHzjBj5Zqtr8zav5PObyXpuI//67+zEfTrj1XJ/kf//5P/3SfffSs2r7k/+/f
+qcvPfzHny+S/m5UOu6f/iGuZSbXp/F3v15/D2P592/jH//m//b//Efe7mVtf//tLx/NWEv11dKs
qUnZ/fkLTp9/+4tBiPR/jun95yj77EP8/tc/8Y+UnvdX0v9wuIjmWLrjunytv6f0gr8SU1acLPQj
UnyuTn6vxgAr/vYXO/groxXkBct0CXWS1/3vlJ77V3qiYRZYBgAd3SPv+ef3zw/+7e9ZY35nvB7/
/c//Vo9ULFAqNfztLxbzxL+m9CwKvoEFWCZvC9vy/iU/mqeQYv0Nm16SFsr/WiO4I5lsXMYROcgY
LEse+87NXHQKqtf1lHI2c6sGMGhMO4ARx6Zs+Hx0OKloCsdDOfywKmEfbGWWKX3u01iXPW8Y2WQb
+BwIA8MFd052mjymunuVPJiYUsy3kaIQ3VWlBCjMVIvo8SyXKpxrkDIUNo9zhi/Zyp7YTjwtGxpm
atLLXWTjhZzZz8SHYmjOmEqWqfjBcgUK/dzluztfN5xvFT2HBEl6JxwB3y8VK6air53DUrxqxNt2
XWrszWa8lRXryn4KvrhXyAhCszzJ5rG25a7iRvzgB8yraRKcHFpzyBD0pDNasFCrHTCuelIcF73J
QLueBe4FnievFCriamEbB14neBRV1+9bouHA5UWHL50iMNndD+12LfX13nXFA+GKt6rGT2ikxTvE
HX5Z8t2GPEhTH88TF08Y5SoZDHAsAIaG5bbH1+7oz0tKLsDDC4ppo4uqJPlluFMQ+f18cVrPxy5A
IFHq4xhpDLJN2jSRRNBgKY6TyJndIHIJFLGrdYeIpOGlZdA7mWp3XDKBGIxNx2xmLRl4W1S11LtM
/pxeZEXb71rOoW7lxQ4jJTtlf32a9MqIMpoK6Ykzokp+1jjvdo7UvkDC00y0UHgwFPgN+xVJwLUa
k2dIsfK5JrS8pfVHljE8UwPDspQD1QnGhe41amj6nhq7Uhu22FrOXZ5gbZxMjuRMf7XIDEZUnjL8
NsbRGPCg/nHm+3INcNURApmGQTvqfnDEQrjr2ZCZG6R0e+U5bIoTxSE8UqaBHUnuE3mo1cg+BssD
NvyXJQmulfSunuB6UzZh4XJvcuikOI7bkYozYnmM861GKsEjYhROqffkm3Wwt7bkDOw/PQ4cZ2Si
uGXpzPHRSi1HXjGUNBZre98tfidmsJ6MtOvigZgUK5tmONCSviPrysO+qKm15qcPezk56nr2TbeW
eT/D3gxtup3ZEgc/qpIg2DRK4zWgq0J4pGqouTHi4GJvSM2BP/QhsKcuWpZe4N62yxP+Ihxy6YSA
KK1zl7GPKExkX0jgoKBNE/udRhnbXAbfRabhlc9tMEiNdg3samWe23BD9Kz2+eDs6pbl9mRRZNrh
Wlv8Kd1XIKjDhXCcBhI3Tkd/jjoHf0G3hOXiGzhWlEDpDS8r2O/RlE/j6PsHlYKQRjlEfWZ90Evs
8BdNiPcKp97pcY4C4cIJwZW3cPbNQJmgoPNcxV8WjtkWN0zzIWASkMotlkHNLIcYTiLWqa2F7540
B7Owln2HDUGZx9akvS7AL2+uTkcLLx+W+Kw49Hr2hCED3rxM65Aldkq7DH/CLR7Swj4uqYcQNNJD
p/mk4QQiR0yx3aHYqJbJiwL8H8cgioaJ/aDNw44YGC0flhPXSfFOYdBPEVRlnFvVZ5kx3dRSUHqU
ZzMvhWZGFrfegJupSUkZF/r+LHw33S+T/rj23XXqfItqANYnhceCmrAJ5Qck8/MT5eKflivupk5C
5CY9gsGRbZEztSxG8xdTG7nKczSw88Vjlvnug1HZkHbBuPjoU1EdFPj3svzNbpilk5SPke9r2N2L
/GeSy5I6yJ1pFPuxm9uHDEGNNJN2x5Vmzw+pZEHjkdRKYE28y7SBoj4uVGEgp/bAY+HGfdKCt26R
WiViVlvLT0hLrP5MJDS/SW+doNFhoi910MV1GRuLouU0uyQCm1mLmae9qwGCweAiYzv22X6Y6i4i
fpIwnAE1gxVqnlEt73Rfk7SjB3zvPZJ/S9NxN2ORhdi8o7SEfYsU3FGFcwQsjG5lGXjSWsQS27sZ
jUefRCMYlmRn7lz8JhtZ0Qx5sTeSI2tOtGlp3Ff0xhLWmbJ7o3rsXWIXpG/RLgz30PvWGTnKPugY
blEG8p3plMNb5t6cvg/tkpIMC+Qt4NXiQEON3Ms1vXQwzRAQbPSEWlWXOddm6r70TtDjSZ1uWJT6
ZbJrNG0usBsdZw1IqyglKYtacTCQ0shhMNjXwfgtx3XMO4tAp+WcTUr1dnW/Pmo1j03TyR/drg87
ekUoO39I8Uk/z/ICC2k8E5Tg7WqaFTzxJZYSsPjWspsNaookORgwijAVeeBn951lHUyHgAu+gXwf
sBeSP6x0oT8DefaEAoB/wKoe+Tj4Bypsv6RN3cmoGd/ppZ4jy0bBGNqnrN9ioyumiCVYskvX+cDF
BwsFkgjpbT+CgOwiZ2Dpmqb3LLO7qJiQpCwmDmw0JAmZ6kO2zxXrZZ2+FgKKHYdgl5CarkedLc33
eVxOkhi60WjUYeucDKNPSnO0xmgExIes2oZwQ191o6/3UP6JKDJMiqbOz4he3R6gEjIdg2KVDtGW
tfOON6uBaTRjoHoy5zDQli22m/RbCshvR7DOqMZXu02ABYvi4Hril+UMepQQecDAj4gkqGfDFWGT
kC+W82o7FzwDr9yyCg3zakI5w8wrILhHtLqhEWClX153flpOybyVjD+9AXWm9i/koIfjYlNV3Xmn
PvNPGKXiJOt+woG/DLXWfPMGcaGn9bb2CCgO/JWwLvwT3kZllSSA39QPVivxq0vjjv40gh2YAnpH
piGZOiZiO+FMsvFyT+aYgzIA88yWsZKoPxPV4JyD0dooW2KJuju73/C+4KnJ2Alaq3egIhs7ee6b
+4VytXoZafTAaQFOwUd/NbOTRi8BDyV8wqlLYt7z3/Sb75bZkfyZfwxcSgXYrCRbpl8c1r8RLdRv
PfGqfV6VSQz/7Dt3GKolaD5mJ4PhgzvQkGKyEElNAQ7RpR0xQy6P9Zc5Tc8piY+9aa2v+jD08ayz
ni6mb1kOVXqkX2ZX6PM7LZV+bBU0BQddK+/XeaVwpUpxhlMEc9l4g62m3ODBe1o8O/iWrJzP5WyP
+qVacvdI5CTFF0tOAW586AJ+6HrR7osUfc/EU4wgo9z0mj0dShc6q4peAugSaD2Di7u5R0THlNEN
dK7OG60bZuIQhaQqzUyt4JokZJpGFl12nb5Jimml/qZXaXpePAro6nxPSJPiSxtVx5LtaTHwDSxg
wsvadbAs4EJbm/aFgXO5a3s/UF0yyd4PEM1HzuCoxNbTelQeusFbkM6f2pJe7BwLmnAN8o9BdRIu
qCkghRZrRUCRnetvD8SP0Xnk8Ehq/VBXw746JLw4j8SgH1NtLTFus48coizFtDCM/e+09S99w97H
1QmE5+7PSupkhYfk2RQzSbO1oDjAPa7KzJT3zg2uAHuzsf7mEOPYOZRLY5YgjIz9BB8lnVLlrakT
jdsp7lgk2gZlYDoEsOo8Wice7Y1ATSWLe2p9lLaPvZWj1ho6gviGGPYFoTomA4PjjXrGI3bLlUzT
Xc3DnYWwRyyIkwNOc7ZDgcM5QyzGLyif4k5mGXodFbiSMYYj3QAYRO0N2IxK4fD3eP1HAXg61LZt
fiQUifHHI0jN/4Xs1R3LoWwPuQASym4FF66FN8DiLHHxL81oUXl7HrHmnOZghLXfEgVQu3pd8ksT
ix8PXJARn30sxJN4bzCwVAjpckCMtOv+K3cwrWdyKU6eXwexvZhfjlHVoTdhA5R9cXFTjr5i1DmX
cWtAYIC7gVxgFXYdT976rk8sVRKqMryxedQoQDpk+faS1rjoghnkBtSqs1S/hUBkZ2rDvDuSngdA
afu5sz6k5rxUJgsbRdTl6hvc7Fz+KjqehrNxtLplPlpV8qXu2X0nv0pKHThrVHZapagblaf2giMb
ffLVBHT2KLXXTbbJ0Zx1rnKYfwWxbDxNUF0TF2N1StynnZjYjOdVZbkrlepeiXcX2hez/w/iA4DB
edMhX1EWZT1AXenWZT341aVUafFFEOmlpPjOr+tD1Zv8lixKD1TGnPzDCbeEvR+In5vE0CHwxSmo
851BQN0nqO4TWC9Ucr3sGzdkIjew2nIDrxvQdZJ/sbO4D+ISENgGKgunDYl4jJM8JLYf5aQdDVvD
VU14Hk/drlBp+ulPrp6AfUfQXlOJe0kGJNTuKWbOo7onMigJ5wcTOi+x7islSdBWZfuI7wN8IpF+
WHU8gv/Iyd8tlfmvrRZ0U8arzFLt9zKv/L0V3ABH0QIwB6xRMGNMclvVKLwKeZoqjMNrq19HI5jv
HMbadBinfU1yBul3Oy1p/tnrRDq92ZzixRO4fYEY+MAMCKFylII34Ajmq00dY5F86i05HhMf6AFI
hBT4MLbAnqgstIRWcRP8F05DTDDC44GzgbnzFWOh+ENbALswg1+APoH2qYgMtWIzmERPw03xGvJJ
L+5617ExiCyfq6I6UPb5YCjOA36qvanIDwM3/MduejFAQmSKDTHzhoptxYuwreVjxCusAZIYelr+
HjZFl7AUZ6L8Q5xQ7Ik1ma+Wpr8i8H/g0wNroTgVI8dZMtG6Br+id/rnvuTDQ43CR+PBuHBKauol
5w3wC64xhRJU0dQFGRHXW2hmgfMU2oqb4QPQIIVPqymwsBGRs1GMDch4PzXGDIvNvoNHOLcBoyRg
OXrwHLXidGgAO0YH/5WhGB4DMA/6cSmfVHwPsmf4DNLDtlFIxMxO8a7N7Ko5w3lRfBDUlfawKGaI
oeghvWWOB+5tz24SSBxKysuLGNgDHTEs6CPoBEhH2Ys2wyVJpfVsYulKDXRcT7FLJBCTgVPiSE35
mf4s455Mj/eHd3JPTQXfjuKg6ABR6AKjMqVHH8rOmyKmaLZ86hRDRSqYiqKqpFkwcNAV950irmy8
5myPuhNNGwIiS5rTRAOhJQPVglkoRyOC3mIrjkutXhRXsV1YQ6nDmju8r8gvXGcKPO107wGF0YHD
WEBi8qYzKI7xboXix+SeAValEeueljSkCi834pntLhYxby9qGgtb62K7/sUCTROs3KRWVja9otZM
SITcSYILs8hp4BXYu1p69PnvBv8gTDYUhaxZMZ0AxGkVGEcRcsYxoOoHy4Sj6Dmb4uiYTHi0EZKX
QUssO8qh9Ll/3xR9p6UV6+hP7PLh8iz+XnPso0rTpGB7Bk3eU/1NhjudGd8g+wAleSjX6R7Z5kRg
8aGa1amvaEClbJml8uQ9zXiJM8UMmsA3ALSrsWRqd6Ub/ERkvd8UZwj70Xks+ZYpQUQotog79bfq
1CQwTVF7f1NYhcIHuchm0FNFNiGo3OCA/z6NgoL1nyIeDYp9lANB8hUNCQsVhhgASYz3r+P2wLx4
JM6Frq9ISvrkPbkKrcRxRfkatKWN+j2amziPdG7CeDHM2MHw2gut33eK1xQIfrSEh7kmSFI4QJ2k
ojtRtfQLUXGJhCI/FSCgaEAn9xQ2Xv4jABAlNP2JNh/nGCh2VA1EalI0qZFnXKL4UgyJ+NARsbYe
9tQMhCpRNKoNLJXjnGZr/OGP4qgCdy5jCDe17JyDs/IQ3rINSIDiXI0Dn9iZR3xBRmhnWA3TofVZ
MUgxm2SbfGdfRJEm8CwdiBbf3j5Hyggn22cqXn75ireV6Vi0pMN+lPcSg1aY0DIS1RMnryDUgPvy
XtMcgl1O8cj7FZ+Lf0DPpEZKG83DoOXvK/Cv1ZUqil9+Unh3G/Esnx1AYZrtnTXWb0tuvBeKJFZu
CSZrDY8JkO0kWlrfY/RM8HMDIcNyA4gpu/Nbicw6dQ9wB4gv2PW89xXDrFI0s5IHrK74ZiugM8jB
dii39EzvJTNTCw1N53a8kVqlMrjfGY7VRfbC/SR3dZKyQC3oD8LFyyTXKtLapJhrhHExKWPUiW0b
BCGx2BZAW77Q6MZbhsVEshtAuNm6+eIpptus6G49orlQvLeS9LcsRuwOK2W6hSNOMLsgAAVPZbMY
ZxtsXPHNLOv63eJS5YqrxToqans9wcBLzxXYOe73xWkERGfPnAwmaDoNAwBGqo3EBVxmstrtFlNO
JXic3VIjf3IDasdmOtb3cBxPs2DfzIOuupuCietnQxHrVNbnBNWGGtq9g4qjo+agASdnajSUyNMp
uQdL0qeH/jOhA9mjVQG95XeCQjSKt8696OjLlBypxDdK0qokJR1pSUlMqWa+t2hOiIEzb3lKxshg
AeYgGaQEqhGlyuZNdaEKLNKUiOUpOcsH98NWpd6OEq0rUaJX1Z/4FNNdpvnf+Xb6Ay9+RHvVgTgE
x2yKhx090SrcT+xDmoCmoiuJTVNiWx2QRIUGdCdTvj+4hRcDATTSO97NBWrdpmS7jH5sUtA8OI31
s1DSXoDGZyixD8fxV6fkv1kJgRmK4IwyqCuJEAVPgwCGbJj6Dl8RIXFxtBeBsph6+JqV1OijOcKd
iyclQmKp4KqILpkpgRJ5eH4qlWjJp5xQMDqmrwTNAGVTKomTjQ4ubyrBDVaDhKu7czV20SDd/2Lu
TJYkR64s+0WgQBVQDFs3gxls9Nk9PDYQHyIwzzO+vg48S6Qzk1VJaZFe9IKkMJPBhGFQffrevecy
aS2L+zwd36am/mnRo9deamRt2ojCJtEKvyXnaInvIFjErFTBFcjJc5jTRs0YJxtcBD3wH2FvbSPb
+bDr+S2cEo4GafCcWi9Dh7MuBogIdC8+51183+KI8Aap0410iwsZIzc67dxN57AaU+Stlgj50VS/
gsigu4Kcf5tj9qNzsu1V9Jz0mMfkmJpka731kew3JGtuw7ylOb2KVcNhzQXMxX3V6V81/frclLji
ihjDKFPy5TwP+gM47h0CaAweKtsOPfL9BX7dJIQflk14qBCW1cXI5lCgKckbJj5dMZ5wW2tPZsbM
HDqLwdM50mN+yrjKrEe81Sa1cUMazk9wJJwfbBfQksvJJhfH0XCX0zwGR7ZTVoZxAoYDv2+Xiq0+
N6+DXohjgy1IFzK+1wrrXqXpAfMFzxcIL4vfdKVBsWycJSdDctXxx9EF5cqDzNekKJYTEhLzw5SW
XtKre+dxKpkT0117dxDsj3jp4KufchYdfPR7ZbJyFW7I/X8cIb/XC+woMfqV5PRPJWr0ABNo3ZSp
cm5Kq8amvSWZBbkHaYP176wUXjPm4PEMDqT0XQ5KNCfJniUM95ZAsA9LWxA+4ZgaAHBM/AslLwil
2JI3w3UsWR7SfK/NQ/nYFS02uSQctmF4zSJ/zHI6LyENDz3/nTkYX+knnONOkkga1tk5dvipY+c7
VQ7peHHegsF1PCzDkqh7o/UT9g9JN+WRCD4m4xH6t9nTLO68ZsxYGrrUBcN4a5kQgKIEQ5lZMkyF
samxvgBqpPF7QwAgnYFT2zjFCSMxW8ni0Mic7xLGf6Pb1YdUz58XMkcenMJ8aFQYepns7mqa5McM
39FNjzJiH9nL1c0jpNiO/Sb1qb80pdg3KroUhYFKzmEgMrTJGxgJlPR7FpYQG19J9KnDY9Lnp8Ye
jNdA0QixBvBQLTej7XXfGqPHoMaL5DbqFiqQt5TSPPdmfze1vQWzsiWUAxFrkLvJPnyj4x+RWhrQ
Q2TW0KfTR2TWv0sgvDeIEP08GF+dpgUdY/xy8OS4DkKAvhYE4PXRFd88eqIlOTBrEudl6t7strqk
Y45kJJx+Lk5AduNIoaJVtzLJfXoago4nU7vGBG8k5Ow70eqBLKfbtqVRk6txXwnSQtAEB2vL9Gkq
XISNE0vMxI7u09QGPo30nYbuQ40Du09KYiQkXygqCw5tDGDByvRprrZt1KgVz7ZlNmo6NMAR5eD/
d1FUzY5gq1/HqwahMypk6vRsZtr7zMhD9Pkv1FwHbTb8bEL6zYhjr+uwonKDmqrKfmgHo0YKirVY
kUbX07/F9E+YXfk4MO36eCSnyz5pxGjsSgLRiqxGWb9EyIeIdxs1kzhJZ9qOGiXlyPa2ZTO6G5I4
456VxttqwsPFqKI+v6/ysbjBH8o8lsEvRNRxo5zoYs/WA6iFxitX/HLVVYbX1xU1X0dfUmi/i758
Bw0mfWtY8FOXLu27tD5DyRo4UpnPgd4B/BsTxzdzqC+ga5cbw5KfRDAOXpzNEj14CaUWPsyt0G3G
e3GyzXIBDUr0VGxtO3q0kL2hqbqtjmmIq6wsJrTLWA8HQ6XvKyBZ5NiKhTt5E035fojfB2WRVcvu
zdEgeSWwxrhBo49mE50t6woy7FD/JI5iXyWi37Yk5e4pt8+1QjepZwqYQ1Jecu4iUnjD7xQQkMbl
l7BXaVBo13YCsaxOSm5qKUzfZFDf9/auroP4GjgOqsjgSSjnVYU1hglE/o1MbpmfoZoK84cOekuO
BvzcTIAq+rRBnCQUhEjnvbBGdbbM4lKa0W3OM/ViQdKcNYY/sDBT3AfAEFztYKrwikKWZrrWnjle
xuifaYH0unobBW9wg0a8DsBY1Gn2zrdjI1hjSxmFcY++4IsAA8m7WtxGXFbJ+x9L2RyLflktR2ek
ZiBFVqKR/TMcc7pUBiOCIE4+i7iRsFsw4IoxpFsg4kd0Gu1GuRGvWY8ZvMWpPjEpPajMxEmpo2R1
p32SPTCueHU7uWwJ/cA2tIRypSLJbS3WCFRNctgpaNZGeZlDF+vWYQdlErs0Wi+CRTwm0fqORd+H
o32W7dTe51H0y71vols3HJ7Q6tFjTJOffAvDhoTMRwhXeG9bCxiSuifnivML76ghMjR+EuUeo79X
EE8xBkiaoSHTAxPwMaeHMmPC3lr3lCFiLMTOUemPOUIQyeEdKy2ANYpq+xaG/w9mia7XCf1sZPED
tsXe63tkkjWRk8diBnxQNSAgjDDj0IqtQ48C445UWt+ZwPy4rBMNU6uNLHQcB210r9PBvotHir1U
5DM60pSzbfQbcsTPLkBJMjrGT0vm/dmyNYq7sHgf+kV5y9QwNVpQStARaQFBR9uJ2xsu9ScYktjP
EAHHWqVQi69gn8r44fJmtGb2EjUcRGN3rLdxZeOKi4mQcqqtZiLaS+1e344WpwNNZx6Nu/0micI3
ozz0Dq2KNgGHfNvG2EnBqOKqmKEFa/VXoa/KPrMmrR6Vo1digQbGMc07gqgxN2o1G92abcTeRait
Z8d0BgDTwPOpohMejifXbAMvbVZuAGpjjkUTVdccevbUbc2Eg6ddWzsne0OYqR+y2gDClFaPTaAx
3gZNhTHBRQvL2TOiZ3YDUYHEPjk/GQlqSq4vz6waYfVnE/ZPRUQlS6VTIt6lOjELXW0gHT62FlV2
SwbHEOOkzxu8JlUiwY8hk97qSuVHcr2wo03MwLHOPi8NbceaUDqiLC1m8BHyV6bwicAG0H21xDqN
PamXEUAdjl4TQZs52MoafMfWCnT6Rk4D7CzJDvCdrL2cmKorKG+4MfqkIzDXiB/nul9w/7RwyCLp
sxWqAXRtg0vFxP0xq/u+y0e/adDENUUbb7RuMTcUcst+iaLlRrq9DhIYHIpw2yORyGI/kddFf77y
tbH4nCYNDIk2u2RNV9S9fdh4kWIkPhfaMdXddFc6yGyw5qCMMOk8RgmH66KoPt08VtvIHIg/XQVF
w9zSTzZ3AsnCTSvmdtets8cUdEtgUgHbOe8naZetxXkuRIkQmOJ1TAN0jegRdjGASDyFc0Gewa8O
r8NRLOY634Oowzs5lct9yYjnhuBgcZnS+d7tUgryUzRlJ0pgBASx9QDx+hfuc4c5ljjiICiWhDzj
TOu2y6pD6LBord35/Jbw3i8EPZCOg9dYIyxV67WjUwGIQnZr4qBD5906x07SMjaGBQgO+QAoaCZU
6yK8nUmVPtQ4VueGqgjGJdBsPslEo/9PfiEBtvQb+ineVOuAPKxsaGnDps1t1px6/nBRl0fkdBIV
TVGCx+O8FNrnUpRrzAyVV4RubGbAz6lSu/II6pN+qEzeNDfi3i/DcpxTBT9XsCYXwvTaOniPl01S
olMfGZRt3YHhLDjUjzCYXge7Gzzp5n5UVb1XJuCnJqn3npzwXEWZ0e/dTlTQDChs2vIeKhAuybQ8
Lti+wMmtmpEBoQ5KbQninWVqyne8R7thtlqP6VC4CY32NWI3ICUBOfdkGMl9fikJJjerR7XQAF61
8zktPUKOQU7YjMOZYoIg1WjDWz/CnClnVjVoAJbETxSHmqpYgQlIrW+m/t1lcrOFDgcGtW/ygxtS
V7WZtZ3duIPDUxXwbiAIP7hB2z6W9fNUaYhUo7PZJxDw0ZOF1e3s5Grfaz0MMAFJIqjoBhsU2mlC
BPgcfOWNKdnpx+cUC89govioGYsM1ULp4jA9T9KZh5NyhIiiH9JSzcnO2PFFSplMk6ZTaIE54Xen
WsvhXb6ILCD0V6ewdiZe8UTE6oA+4ohFdAHUj9iWlzTGhmV0zkNrNQ+GiE9JamM3Zm9F3b3Grvwi
YzTbYXj2m6SBI0+ksobd/SYKq/uxqxhQCTo9nBTosJTJnQsEYicY921im6mgwRRSK83Qq4G53TBX
JSSQpGqvmr0Q3cSWbnGzbQhh1JMHoKtUuKa4SEvb2czLNxgFQ+hkPGaEfvvYlvdDPDZ0MMAwka18
IqgSqnZ9SvvlEjYGdoc+s0nmUxXTjuyhlsqCt7u8x9jp91EReZhKz9E0qisaQ7MoYKRn+uPYu+OZ
OeoBXWUHHwlxOsHmjLGS5bJIzVy3ugHZOY1Njbo66EavJQAwNbtTCAsdjx4TF71JBs8RAaITzld2
rvFWrJ+QKeioafCDN0EUf7i5/RKMbYWLwqFu0coTNuNHIpB/k3eebsp8kF4iKlAyPSoSHixsnfEn
Kq1PTWvezZqbrBcGW2XarLSj8l1H9DWtceUyrFAGql+tkYLDK3GcEFdw3wZFvMflTz+BE3iXmRd7
+l3i6sIl1eKt7PD15CUM0CbBPD9ZUHSWCH6VWx8HOBy3QRaXN5bDw09KP5vzh3kY9qkL23NMPghK
FuxR8VMFR9WhXiXagRguwxqOsGxeCKUOTmly1QeTstdKhi2QtZ2EPX2VjFVwV8XiBCeTqq0dwHRH
8qfC28MEd4Db506b0aCxHFjI5TDQEZFBt6vCE2GZDTuvVT1j54DtmavHvul9O8RbjziTcawxul4q
kLlggjqG+c4iVeUKpheNJ0cInCy210rD3QhsuGQ2R/KEc41vH/5dot83MU+TETQ9oiq0SYRqT7XU
kL1xkUSMjcuW4QC7r5u2KCKY6tK1D3cgSghap1hNrDk99ex+g4mYLuh6g/cA72cyQXSadP7aghZW
p4TcKjwT27J7H0ZxdRU9/qgwfGkNoTdYtPZMSBXb3Ayfi3L0LOuogrLaA6VDPwSKAA1d5WnOIs4g
TnlppwH7DH8qjqFxZoa89jh30I0j9uyMN6vOjgoNMNKvz1nXNU/PcTMVZnCsKN5sa2eG+9rqHmnd
Fq94fl97VJatg0G1TftHxI5Y3YMccZP1yhsAzDldvtx4usOc+FXbKbMHXY9IWzuBUEouHM40c5vp
o+2jktGpD8ZLUtm89RGnRMmgTpgLBqkcGm5sHfkVTMoJGUV9yRS6S88O9g1qggEEq3GrwVvhD8Rn
YIf1xulpjmeFH4TJR7IMG1qj5h5nGNV5AsbVSg1qGbLTKxt09EjjcwKFNxQRjpWOcwbWrZI0KRPQ
ULYeFnoCRYlp0DZWM7Ve2SBPth1iDaYyu5dIzJYIBil0Yn/me/CFM7N86BiQjOtQcfRGt7EOtex3
SOfUYAt6BYa8nKVz/cOiUNKKaKtrS0ngd/xOg3Q8Rc1DRt9ZtRGpH7j/b+iY+aEwDQ/PXkCZEqLz
sxJ3r7snZ44UHg3nzq7kZa4n3m1h1sRCJOC6LkG23IEVi/YL4aVIaTlXI2fovSqMjgQ39xttmZ8z
B0bFQI3GhithWg+rVCK236u04ylE+KLoe++NoIZ3xuB021bMaTurPMvZbG5G8hU8wD1TOL1BpXrM
Sm3YK4HcW5thSGvjALQt9wHUWntbmLmHuPamrfLgso5ZbUAtFnKRZaHsntbtrAQp9lSt00jlEoci
kmZL+Xev2L/Jjl3V2GCkAjfSyACzNd8YEPSp7INoMkrSlXmMd5VYeMq4jTTthSFUt+AC58NifLxt
qHPcQve1ZsB0af9e/waBsZOfDv2vCUwEDmdHHiM5vrgL6pAlDrddkRr7JWPDqFKkTHzfhBWyaTj5
RpTGL6S0yx4yDIIZ+z1ZzZH0q7F1FgoRnUlgorWqgqAT4PynDZxi3goCAk86Ro9WA7VuAd0aDz9E
AsiO9WZb8qYCShLnFjPjTZeb801ad7wFuAXpbBmXuOR3OAwyimyr6Qw+l7mtdiFqaaI29Jd4muyb
GlMqLpLiYMxAH1Hbm7tB8rXEVXjJnDbbjcJ8CmIUrksYQm8w5YnueokiVBr0FmBiUzZTX7bXCk/8
FqVHwI5/TKfkZDrWY9joXrFY1xkgHz3Vumem3R8ixKU+2g9+XA6muCQRfVtrzp7CGaJWnX3FYg9N
jjSfydyZmLlpp2KZdAp/hJEKV6a3wUbo2k63hQ+7Ud8bSfdkBRULRZ34FVrFTRz2IMHANa91OQsE
QZWR3p5m0UvfrtUxUZhFDQpQvKOu3EbMoiYCFbDddY9qmvHQof/fGWQHEJdU3pR1g/t+GF7RYPkh
B7hlzQy2ZsgjDb6eimHtJzHx9aGW4UsWF819wK9TQwvFCuIN7EBGeY77LgNdbnELsgmIHA5rYHhz
wXxyQGqx6+S1BIN35vW9J4kdPn2ETVHN7g6wvvSrNQCF2cJn4NKL5CzubhrLqi+Us0ghyE/rRiPd
IB5hOuNy2OgsJ9wFi7ntkFrXTGQ+E/vBHPKfXZfJvQoLJvnafc8T3CL7BBqbBvOWb11ajg9A5Szt
Ntu4RCd4oZubbJsBypH8EBtoyGCe58FQXft8AHscaDhSocNHXP3OtUq8Z3n2wCaWeZU1eHNYHayl
wq0VkEKU/GgkwBMFEntLLh+TeVq7eBFX/HHWvXSg65lFMaqzIUKXTE3KHhFZpeS9IB5gaw4vkqH3
a49mynb7izEzQl0LaVrv1mu/ygOW5jC5/dkcQLmZhpQ+84r8pmn10Qt0Zi+jwQ5n1aBMgy/yEQlN
sVHK6vI5KBhCx/mUIkFZtm4PqorisfXYRKgIiNJAFb7A5SYbzyf2EX+zjqyYA+R5rJhEMbvTjljN
gPYq9xHcG3Arki/SUnBJ4xeCZwRhvSdmh6YpLaGiLXdylrhb0vE0Guqu0goPMzBHDflkoJ+5Ee0k
rnZHZWjr6KMnqyGEYekQL60Sn9FJ7xqUx6TV8C1ZdDxy8gxCcHd+mIw/uxSbtW2g4ELnCye93waG
Zt4lFVCsSSq6AIHBQlW0j3rRvzbqEyoM7Ytw0uDgv6cAP+hb1Psqbc+x6zbHWIeC04XzRUzhh9DT
c1BGqcdJ4SN3Kl4frT9Y7ZTumRDVtJiyHLYTvZolZdssAfhuU4kqPBUsBbkl3/oBtWyAJN4qCVZQ
yc8yWhil4TRAvYfgtltWmjJwWZabMrHqrUHHf1d18tQsz/0KKcJ62dCKvo6dk+9welwBUyBYL8gz
Gfto70iO0cuCDCaSbraFDHayRkZfDOA7Yqi/tJnQC1Ov4q2iYUg3d5EgRxvs0Jk5b+MpuJ0No/IZ
DammfaFakj5rIFFMEJNStmejabHZiUpjl8s4q8deFCLJ7MXyJPvVb2RMjMpGieM0Hj5pYikvi3DN
CFhHddkQHhbj3XXfsyWz7scVWzcsI1sJrd2+Tz8WLUBOokVvarrXI1MeaH5ji2GzZUs58YZVtzRP
XyzD+iEloEmnfovzOn1MLRdsLt/Yvk0ZiorXcMSCBejTCwNnJ6vI3MQAhXdjgn7cnZl6BO04kU7x
O+LYGsfWxQ50B2N5Dm4+LoctbOA+UPmhpsuwLcPETxGJT2PLW53ahMLTp9x2ixv5nM+KHcgtumMI
UJGKdVctpyATkHrwmEBug4cRQ9eZes43NslXIeM4MbSSD14jecvi7hYjHeQF6TuukWnfri0OF/rj
LpwNBZ6BxbTMJMI+E6wADjeoS3Zr44HsS1pJH1ZmWp5WxDRWIoZktYv/Sii9OxRaQcQDnXNIRJwV
a8VhdEohbrDm6fXyFTSG4FBJOo/m6nvRZbdmltYMBfXmsozHEMoNOylenxkkSwTtKFi/D6cRMBaK
yl8YieeaDE/GhG+pgBi6G+cSadIHuEhj3/Yx3QDVJhuV5P1m5d4hSCquYQA0V6XopEi8KCejPBkJ
Q9wBBhIW//2Qc7iPXBIRpNvg+B7nHXNNvqZpyDxVJb8dDT3i0Kv0rJY6OJm8qmNs33aN/Qozt/Jq
q453fbie7FpeHNzSLwF0N4gj8SN7Cn8F9X7XQxzKJrCcUxHRzQTA0FUKxCycMONW0GDarMYfuGO5
36w9JbN8xCu9oEjIvxQvqXJWyCv5njfT7TyL7C7U8AXA0etymDYyju+I1lScZ9yfrZZdoRqD45SK
aUn/AjDhbsr0lrBTHANkXn2aMaaSJLAfiQPzQcoknj7qxsZdXOANgYZNI2RXh+PU7mZdfens3uQN
zLu5Znsx9Zw7pk0pLf0wv9hfUIgg8lvTJmMEs6ccLxczuLCNLaXbHwMTkWE216vXAiGvrp+hvwqP
Q1zNolHuaEs2RyL0jqngqI5MFLGxm9JW74nLq9X0ZjgZXqKavirQl37b4V/3M6Vtp6Jwj4X2pWvI
VsOBWbSdDsXDKNiq+5pyPlX4C9zhrjfczC9mMnNQHOUMXZ/05dBk9n1uRNo2AEmZaOMhCXjE0i29
eEIlhxeGaT9SR79LRo2ta6BWnMr5TCLCCoKZdKyKOsP8fvZqvQfWEdYg37Rkx2CV/artYDdjMfPd
oNhFae7TEunOGdNZX87BZ5iAlaD3e8GF8xXWa37PMiLNNVCLW9Oqbm9Q1et2WMAtb6+lvSiGYsNw
aVQWbrOMqY0gSAYXtn6RYrpQgD+HTXxXVahudbpUm662Vx8JVLq8J40gzi9m56AKILcPFYMNNOkR
pP28Jb/oBPlgj4mLGmpC1jA1LqSJcqZCDWtFw96EsqiXPptUvfm/jxf9f2Zr3v8qr+/5r/bv3uf/
D13NFqmg/7urmXfvvfj6i6l5/QN/mJo1619Mki0dsKFpS0U6PH/rD1ezJvR/mbZB8ih1v4Wh2CA/
9r9tzUr9i6ROZdnS0m2kIw5/ihPz6ngml5T/qXApb4SJlBXH899szP9kaxZ/DTtWpmXzuqDyXf8Z
wqYr8tfoUZcUSOm2XbUpWDkfw9m5m6Il2y9T2vthZQCudltQvjGzLCGRcQDsiOlYu79CHJS7Ragj
QuiASA44g6FF96I1cKJRHo97mAp/uq//7cn+swfb/Ws68nqxts0I2RSKX+4iGPvrxToQq4pUMjlL
pnRN3OP0HeHbah11wkbLNLBf9/dkuhsjiPROQNiMAybSdbM70nGqt6G7D+yY8r8zf37/LjZJoOO6
Xm41If0ltO7CimZvyX8qJvJqbdxpAbh+puvmlgIAa/Qq+CVqRy8mdbItg+YrBt5wLN19b/lO0hb4
CsWta+D7NSAy7gIt/t2ipl4VW0yNWJ8Q3420U5xA952SScyY5L8sqaWHxhp7H/iegVfkIqcyOQgn
C09xhKnPREIa1vRKRaeXF9eV4JYbzfUXSuVN28mfbgp+zIiM+0GzjAMdW454dnmtAw8XnruHL1PR
Ph2ts5o4vGb4PLYzHryM9MIdiYgGYrhKUUkqdbLq/CLBJq01EpOT0GGyQ5FUViiPJ19LTfulnUEY
T+lx6FyFHGixj3XagMViQvjPD12utvr/kwX+/dAdU7eQpihDGEL9LRK7YeSsuSkPnbKIU8+auQqf
BJUhFpnT97/JimCproTqUVvVqR/627HAkFmPrgLOurqlQMrj5mp+6FGoTh0/JV/q6EDQ9G08zfJM
uYnG3w7OioPnP1/++n3/++VbwpW2EOALTAAFfw6BhnVCP0/S9o6F0R7KrFiutkrApEDwwzO4KXgh
93PC1HYe7tuW5lTkpFAANetKtqpxk0gagKmkPkCG6tUlfZHSLP5Y2f9XusH/eJU2tAT6CaAXyKr+
61UOEiWoLEOS/erljgibS0hMAyEmIyOqGQnCpL8vsSGPiJPjeuoPhWjUKais7NrV6TVq545jUvdk
2uM1y8z8ZJAN4f+HO/lvSxXaPFbK9cPX0eJ88xn+FKdt64lTZ+AFN7TuGN23/bvqoW02Bgevzpak
vgju18QnieEl2jGPzjapfc6SLvW+b+Wc6utRhcDiJOuoJu8lIwmg1o33z1eq/u2VdSxlmXL1gjHO
M/T1nfjzlZL+ZbiCUGBAPr8x/xrPQXRRor+KbOS8gMJzHn4MZpK9MJfjM2zT3+U8EURMKgWQ+GEX
i1aSWVKSI+tYv8TS/FYMKVluyWBmVNv1t6YEbrY+hFGu69DgkqQElZ3yNcAetQpX+7CMr3GB5Shy
wic9K3DYGu1eWSWDqUoSBp1BR4L50t7mUX6Xpf1MKPn4vJBvd++mo7rLm1OsSgMtU3AUzm8V2v1D
C8D2RpmJOkWSVhF+NQ3Dyj/fP/HX4HQ++fX+8bW7ZGyve+bfPvmypClpgAbfmHNR7zNHWCcnpsfy
vWYj7WdD6vPnnvI6rrLazxt9U6WWc2QWlvtkCbk3CyQgDwdSo83X/3Bx/8NraIp1x5T0/nTd/vuO
6WpmS24E+QWVjpSsWDVu7NQ3LLZnxG1sOdP0aZHrRP7YY0R4yUwhtlgDJ8QgMomJASzdclanqI9R
jtUIGK1UIxEWX+g/X6pcL+UvS6djcfNcwUcjXINL/ut7OLXajOgVmypuxq+x5Z4Vg0lskSyKjO9j
+tG1ebE1Zebuk27QP9oAZfY0Y6s2102orGl8QLnG5eYgo0BKnxfGES+VQkKcvYa9m/2HHV6sV/S3
K1Y2x0+2ehDJzCP/esWG1gDwM/Ni9b2gIe2d7GBGIByxynNk6DjsqeEsdbmDpZRvFjhZR2mleE9T
dE3/4e6tK/Nfr8URpulg4XClIcRKnfnzV4zXCPBKuGoge0R2INDiWzI4ZiR97sv3f+t6XZ5wGvlW
Nc/Xjtgteo36i0qJQf3++lDw/h7ntcESZMgAIZl5i472HzluRVa21p9CZzyEcYP00xI2VkDNx14U
/Ye7ypLz71+Ua+rsoBJ2DSuosa5Yf1qRAHi3DrA/mI5VGe66JirOTqbwU+sHGa1wAwWrLl4QvSSd
3CM7VSepqmxrQR+hu68w/iw/EJl0XlQinjZGRWyq3le7ISglVuUNPPDymM0NTtC+BgebnlpdVHcj
RICKg51TufI0lIN1qPAK777rrqxjn4urdN5pKfSYdq08jDh+Vk7asSOan2GenPHo2m9jxuHNmJAB
WO9tgyNRD5CzRDTd5EyTVYRwbd3hwV0W55ZRCBk+ZfJemdHnsMjMlw76sTmi/VkzzRtBjBxiSN/X
NmHJbQlEAcIJ/Fu5KAW0mka53ZHxQQPtuxJDj1W9wTcmTK8k78LJmfe28WNNk2WT5ejzkYcGNvoQ
txoVUUl9fIVzP6SxvGjoVMwMrxHfJsaNjkgcWqmeGA3UDmX6+F2gjnMYI3Zvb21Wxb0o49dobk3f
jcWrHlbaTk3YkkNI0n/cIODuIBOGEtSY8CVp6bDJzDMKhWmHNcK5QUNWXscifY/J5NxplXZLf/sG
Uw5eOC2iDMzte8OZV79o/clviMhKnvauPoWYFNPoOe+KH7kAxAmzLt9/P2IEURqVrrOxHZY5zP4f
349qHK2L4VqYBakO5yqAJOri0FHFh2lq012pYbLoRgYT2Nv451oYApJFPbWB7E/BpAMwZ/Ia8Mzz
ODh/rzeTpIxIg/rJ6Fb2QAUKY4dDFSGpa+NyXVY1JfTwMJENI2laHrYifMwR/N8jhKJtMw7t7nsj
pYv+qHeCqXiXv8QSzkkd1wLLjPLGuHf3c2Abj/2C1S4bD1hB5x0/lok2hgIJ1MwduoDQysFFdepa
jLgYEqmG4WWMIiQcsai3Oda/NcI2VA7BkYkdY86C4ldN9cGdwRlUaI93kA8w5RoxPLeJh9H2+2kq
OZAQ6PFj/F2jq97ofBn7cT28DDpkFLp5dO5KfWdDZDFrzOuNRe5jgN6NUmCusNom5sHMxniL4JB7
W3/ag8k8ctSOugUQpVXi87uKTBCRsbYxp24xwIakI9+MuzovC/DkFRezOB+ipZP7/ZIToVE+Wrqz
i2qhiAemml8/7jm1jiQK71tnvMCELm/YFAWTkJAPmkPlSdl8UNbSRQB0jdz/PkJq6BlkiBZndGbk
uYOOGFDcNhmm+zxwv4YBFo5VQnZokMZ7acQZbTbQhPfWj87Mn8uKuAajdR4EdJlb5nJxzBR+gdX0
ffcrM2f8jPFpUU2zb40moPFWvqM3vKIWQctnI3lxga7xOa561sbuPHtUfrjYCBAqulW9wQdfNNpW
FvmTUYkXkcTIcdb9DkH+kzvqxJTOBvSHkiTirKBHBlsbuTKBmG1cH1fPsyVEdTuF6Mv71zq1f3N2
OCciw501EUaqOURjsyTivGJWVaF6SxlIH/+4O5NFRo0bEiQ4s/ClpnyRU4T/96AiArwIgLp+f6bM
2WgyggsaicNiKhAR44PhUC0n97PGJN9hazzEcsGfFIx4r+EOrcWvA9bshE0Ni22EW6qay0fDcUAF
58bD3DrXUBumu6zNJ8YMK8w74F2OmjpFIDbe4ML9+L793ysZIMDdgNPzwa4CnS8tuOtzrAxTMCDn
CKySawhgsEqLlCO0lLTDvgsztPze90tkucHZJeBv98fHLMolv7ZMFmKLF1gRSlFE+7HMlf/9pjFx
dB8QoXyvzjXfvUsLwEtg47d1QxDuao5Zz0ZtmF97faav6sa0J8vUJFeOHif+MKMlIG7dcW3sNImU
8wGt4aq/YPPmENkfCBJ0tqlBX5GeoxXEzSHOCEqua/ARqTkEdG/TYsPp5tZlE9xkjpHtFg1k9/cn
Eifu7Ddg6zbMY3xt4Lz//SEpI/Ijg/F8bxLt10z2prK144wYkByUE+GP8dYSpGg3aYNJZP1jHD5W
CFZp71sxLJ4T9ruSzi2AgV3aI6124uz3jIvWZOK95yz1vf9+75hWNaHQUyEkSUaUJn7AY7zavGyH
arIj2DCiu9zy63B9B0iK4avUTvzoNgvhwt9raj89uEk1nKYgg4fDaw4hLPPiFpm10zX5Yz5/JkXr
BbhuX2K1PKUtZbVaZ3QgtUnnbQVp6whZEdGce3Io8C0z0qwRcN+E6ZCfwFXDj3IIk6jMO3jFwwFt
53lOe/c2iV9IvHMvw4TLulaBvLd/mJL0iO+qnv6oDrQ9tzD8xcSNMgC3G2SbIiiDI8eBFiAR3U7X
rnl+WTfdQdR8D6NMp2iykCYkC/TqqTAPoqRJA83sM/4vls5jOXLkiqJfhAh4sy3vi7bJ5gbBHpIJ
n/Du63US1EYhTc+MyCog85l7z9XLAXkSKJG43rkRrFML0MpmOWuFjZt2bgme4ccLD84kDnUWkpI3
EfjjZD018vJV9RYK5ciQO6IpQr64aoMZ1z0xvrYPOYQ9lcvcrKpyyLc2UWnHTL1CHpiSEebErvJQ
OxF3Zj66pJQgWsRwSR7n3yEF2B10e60VyZvj8SUPmCEzvRZXINrEj6MQzeU+C8xPLdGdZ7fOfiyi
QacIBUyh91vy+5ixqQ59eSIcXmDMthnA4ZFiJmiO2ELTky8KFKMYxwq3R3eSeyhq2H0eOxcYIHL/
/1hlFTuWjvN27uL+mJTTe5bTeM4+2cpxCpFaPW/LEEBOjLBrMk1SSYApolm51wdjn/o+UVodWcS6
NnnM4uNy6836X+l5/cEO04M1I0HNu7F9CtMGeOjEz6wsQtmUya3N6bx3sPDHkJXJ6SHCTd2TJaLo
M5bO52x0jlXRmBfbATtLvNqxTJPoeVZENKJRkKfZ1jGtxYc+dCMKnPSty7i1GNvzJrkIEFlYQChq
50cnJN0csBGqRxYzGoF/Y1IiAAOCsyUBEhyiL2AEdPVxaBNrlxYINzuzSO8Oxjbx7E2OdeTTh/Lm
un+WK1szPk3AHghV/N3MdIELtYKSXYXkPIk5JvcbovlSayyvL7tjWCXxdIB6QkJoZDz9tvhWMyDL
JHwJs2h0c0pTRyAcb0DRgN3IW0ymhaqeXd7yHsvFTvO0eUe3Uh2lNtR3aDtndxZri0kWplCdDs1n
NywJ21quyygcnJ2vsrpDK9Cuv+d2NUc/MrBQjBkea8MWykowTalajJDxEdjhPhi6W91wWtJQWEd1
pi7toRMFP1bUa1cJVNpKlCZzGbFiJ9+GGQlXiAGxYrjxY9thWKerXIox1/DfApaZJL8Q2uUQcdFb
xWWUxRa7esRiq2cUEQ4Pyx1sgRsCIoRsY7mcnAlls98Z+7nxjlYpAyQhW0SK9Rmdcki+2nX5EcnA
u9BerZDCT3c1cE2lJCOMgOigaWbMTU11VAhAVWc1SRjsgsSQkHltEqvS9mWYHk3moTef7IYRDPRy
kCyjmeVxl3VH0jywX3pWJkkD2H1yuj3U1gQ1hvWtmOMrvDdz3XbinpeNd9VRGVPYODJOQVZLVnLk
ukD2ePCYNx6dDkR/P4IYgZMU7ERONCiZx/ivmvqKIvmP5mfVEUH7KrL6kwDWkyZ2toM3w6LIdqZr
6QPFL4yi3C1fQJUQ1t57OWvl1NrkBgIUNPjgEpLysDyCQ11xW01y34SIDqKiYlDN8LntbWbRBmw3
gHKQwACvKfl+HyufyXzCWnX1GP+ETSavUP7/IwTO0AFkkHWImZquAu34uz07d6awL1Nfn8nwC1/H
ML4ak/1ij+GHJrxoh88iQtshI+i8fW8/1QEOMnaphCMEer1hRBfqVnn18vreOhNvkuArGxjUo9JE
WGv7ELjaAcGH+2FWVKwdIdd3x3+pKrgxNB57052YpVbVD75TsSnYx6yhLR50q4fmJ2nNIng8Cpy3
NvT6P9kgLZxdgE9e05DeEfk7IrYeJtjSO6vr610dA58gj28Fg8sZ0Azr8K4s42+HaWEjZNptRNAZ
Z/iU7K5xzcUonGBFFiWxX9h76BzXyz+SEXdEUvP8nAFPnI05PhLiR42mj29jCx/N9s13ORs2e0Qb
KRpOWVNQOvbdxtL7b4fOaFowJslz0dioAmLimnXnnwM/dlOFE/mvqEOgUJJD4GJ6BzCLP8uq3gB6
Rae+7JS4wNviTbD2VHvAJ/365Dca25PkYsbfmECzYprWjck/rMVutUYQmCX+DsXdHspFSOOfYixC
L6Aj0FzlzYDGW4oP09F/COdpznEHDBdz3Y53AkxnjEK+NtT9DFv3wGNwMAs4Diw0k53tuWeX52s9
NQ4A7bzctiLFWyIuualZF7w1zEZp00sDaJd0yEgcqtomENIkoYVNa5s+Mbj4SSROKGtCxFwx+sVz
q9jbpCNCdwf86OKLyI1P359wPHRUVnavneYy+BuB6oNlCGW8rp3DYNU8dRARyxTzYDpQsFpDd3YL
KCIEprsdjXrhk0dnJ81fOGcgQAt4KCPxJlYQ/3V7/Y+nVju0ViFFCzN/NIs5O1qI9GSzWocyTPEp
8bmI1gs29exj15mjtyqf9rqZTYe5ynYiG/4hA7Dr3qLIrIyVZ/OMAisaD1bjrtQfF0USHiqpn93I
gwzbRNUDCB3y4+UP3W56DqnQ66S4u1nrbFs9/o4qbSUHpc1OyxYlFkFeY46/scoYb4Twa2EQrnJ8
2qjtYCyN6J2cCLKBmwikGPy9e37gTd/6Z2Kqr1nPfNeHdSOS4sg4lmZevA38LlPCAgCJIm0tinGn
pdGwn2bi4uxuutZxeYqHn3DCzlTXjzhSCcoCD9Sa0t5YYXqOrgB2LoahwamT1rMbFE9TcIxmTgm0
Kz/eqA7tDpBV7jrPXhCeHJjwxw51qFulxN9V7Tb1oq+2AnrmMCQCrTJjN3RAAkmGBrUe/Bsc+7Vq
9Grt9f5baWh7XSRbJ/vrOCXDvEKBWsI/wgKU6/rhMcznHHWpd6RWenUhKW7beXzRfRO7xfBAlOcj
BSbSUfFvCmyi04bgVIGEb/VywuE4EDqVOePG8/TdjAIDiixwBdn5/FCF82c0knRHgd97tE1jmt3D
qPzh6r6nuQi559AhafB3V6YXf9sd31WeMs5Gv51G8hGLS7iCDqPtspEkwKAPAVnozlttNn/aAC2G
w+8oMxt2QU6q1tBmFg53hvIxYo3SobgvzOrTdKS7ZWXgbrg2nvMCzV5aD3AsqFE5zKnKFBusHwh8
KL1NqsUjqYYqAs7f+1V0gSX8YyvBzZwYz3US7TiDj23l9lc5+V+di9Y/hOGz9/viR6RmsJqwd0Cp
JqGtBYC44mnG7xSazBh17Zlt2ynJ5vosbFyAbdm46Hjr22CZx1lk7iEbqGZQsztbiDTDXmvO2ZyT
bW4TaaKl71Zl1lvirijXCX4NEsqEXE6EmNvTWdlfytl2DyXQwIIQXxRRTBZ/anWU+UPBNeBK4ks6
eePbZiRL80qJAhx6hf99B0wCOJFqFct0G4d+eSJ+LWESsQpbH1VaPm/CJnxlIw/sEw1RmmeEALcQ
/qJ+OheKrZk1yPzyuXx3O7vDmmn+mOazaVYJB6RrwqrZo+L8kIN5CmK4NnMKm6kJ2ePQK5MGQf5V
a4/7IkX5bQl7JsFJ3FPyPWKTcxbW1nvcE6yXELaLEQlnvnEkLvKBegMucY1vjELyFHhRtvHQOjNn
3lrYTylKJoQ6XUoYVMaOW1YP6G3o3nP4rh6JFchIuPBr6Lc2HGAO7+LH7ltgMru2ZFYTNtCzOwMf
EV/iJs47DT870AlnGp4zj1yEwEeOWDI1bKz+SA8uL70ckdPQRfHREDM/t7WggcKigb9y3zsdx2Aw
E+OBIHju+3+JcsULrz/1A5ubvH1ijn0ryTF2YFnxxNNyp66Ji6JXOr363eRdTYVJPngLaVv33INW
PhaWNh+MovjxemMjp/JzSsqXuo1/kgATfxLhFTQ1B856wElSmTrR6DoZGURZldva/mayGT9Kj4TF
pKfQYFZG4naZnLr0xKyPXZyFBCtV9EWfE22Q5pMew1L22x/UBR8tvt41Zj2is1xWdvbcbPPA5fQN
tfY8dNV0GovXIAYsFkZ3PQhLnHPcT4SvbJF/fSDmE8Q6ka1IaAkYy5FgIqPDw1IYHhUE9BHHDTk+
yJXSpwlDDWEUqAAQTA80287wyF1JTrXt/Gkc8Ca921NI5c6p8gMyQjijTZt9+STaCwAgLLMeP7Xj
M0UH8Qns+5z60/cwv2t6hTZe958nQhLQAWydAe9GW1K6t3lcbcwoO6ON3aLLpb/KMNSWZyAC/SVH
D7ZijHHViG7euAWM7wRnl8v5x8oDzDmw12vczhfbD0+VVpAXmyJInwWUvhBKLyXbvPWAZfKBmaAH
kBAOA6ZtObUplj1M2ZYLy/7u9oe66P+hWfwWpv04AXNaV9J/62ZaCLjxn9I9F2gsUZd2pHgAkEC9
tZUxWOmxFvrOL/EkuYHL5lAnE8JfpXcprfIGhAag2ZRFWxdPF/LFuFubT5JwR14JBhGapsxiNFTY
x0C5OPeI25/9MRltzMaCa4SFfnKiCKMS0ui0gJs4Vq5+KqP6C2TBTCCg9pBX5XgOAu/Ri+J8P9TZ
azoQSVTCMCsr+6eDukjwpzinBQx5FGSflE33MDGR+PnVmz1IYlKTFk9kL79JagF+J3W4/wMiDnuC
OjlQvGgZmsLeMxiHDO4xizzlAQT51IXzXvOqq08uIajIOuOwS2At0r5Un6V/BBOLELz1OLuJZNdF
um2tT0FgKxE+LYYtvY+ZDKNrTFu/ObC8PBjW8N9cmc921FLOQL61BEOARjgcVpzXnmj+9IACRPSM
N+tkU4CtfPKR6P/hAFQhOV+RYa+sEhCVQ8zSpq4sHRoZfQIZbZuUbQLpMli88rQ/dW5+J1IWsBkv
Qj4lf6MoPpYVxIQoEiCjHtjJvOJDL08ypigmEXHtmXONrBDgu1U1zEZ1IhSTygUl4Q/Wpupr72Uu
HeckwcevGvU/WZRqt8ivHpc/ZLUcPLfJBe4pimYPxpuXRfPD8nfWUvniwcauc5MI6IrC5qFR/1Gn
gKMCadeHpIekCY3HfhgS1m2V0WzHcRiPZpZ5L8UQIc9HDRvDnygThFUEOnMPqVa71wnSigPvGng4
noJqXfuQpjmch7XsZ3/npkonEobhoWFeuJ5HyL5zlu97fxcnwj6aU/keebD0OapIMHPJVAcQAf0z
hHaSQLBbuvpu8vdpXg73sHPQ+RcW83sL8kcyIrk20ve6JRiVquQh6FEZYmMedraSCRSWj3RWqQrY
0O9NlZDLkUQ4Yn3ME4hvSUq8Rarp8QbtIcCTkFU411I6Iz+aKhvWjwk2pVfNaDoH7VbnL/2qnfLP
mNjZPSUuDgJr7vdAUYedAdO3t1jHpHyImYvInw8xYuvbejv2fS1Qe0grc/4Ni6d+5WJatGeq/c9H
i1ImzKpdUKJg8tFR7gdj/tsn/NaM5ujSPmmjyLhgbMb0YWBrL8dz2o8EBkwCZ40Ytj1xJaeg+UKp
iUPF99rbPAoq+Gg6AmPo1gWKXwB4fXw5mLATj+4QMXjuw+/ZtLgxuhoraUshLhUbz06N4hJh0YLu
GuanxuXHx8gWbWN9qh7MWhMrHTvkapqeaoI29yJAhZe17SvFWwyaZGthjkJ2k9zJh4j/+OMbDQEb
MBvnWDcnSErlV42Yfhtk9TvZPcOjBZDrd6yEkwuYtviTxm59tSfT2uixeRKz+YpTLbiVVVTt3SD5
bqeU+LcspJ/yOu80j29+yLx6mZr4jUP8XiR0RuVsaKJQZblH3XWZw0+EVzJ4jbzjMo9Ypj5FjBrF
I+hnb9tVtUEkl5NOqN9kY9FeOqQ6RzYLQDVhxPfDI2yGxh1KL4064Aq7MvIDOMSRn2IgJVQNo0gt
vYqBKC1jQLhblOV2Mrv3pAvqFyxh+F4t7wpDwKMYjamnd0F6kFNubbJANHutYtk2WyVXQvgTMFo/
k3HpC/bcIY5v0vqufQW/ztf6bNe7LZxDVHyXzKT/F8N0oSSPTiUAxUw9zCzmxofUbN/j1HgJXV9l
HU3zIbb9H0bfWFtGGKpqUVdarBXwtWOCgjdNhcQ9qUagwDCojEH9MTKwvlA1EaZEZY5Sh5V4Arbl
TKg8JWrgHbFO9aus66KNbEae4ujZT9EKt1bUbYwOY5uDr58Lg99auUDxsjN3nMgFlKWLKznAhu6U
kMCYb2EH8Ds+PdxQ6v8Hv9fM35DSCoLrYerANGOdkEy5buIeXKcSKkpGr3scP6sKeT/OEuZnJWBx
ogydk4p/auPuiSIyOLRKSRnweZw0qKjlYLDMGhOb2M7G3DGLHaGYUApMDdkWPgcunjg4GbF0s3WS
p9Tz2M5RTxR8BRPGuEzFUJRxAjeZPa+l1+r2Zr+OuADlBJSDKKmTXZh6362hP0Se3l9g+zA8dQt8
WTiQN3rHNaTkOHYAQ1+kATn208VJ53Hn6+0buLmSbUJEbxHpjza75mPWkddgl9VDiwrxDBr7ZgN3
9+chOBKaHK2ZhbEv6LGyEcvgPqmxqBnVyTFKGXZ3pu7t48b6qVtSOdyxmw5xyy8ShcmurMvoglz1
rwfv/2YE2G+M93jGogJmAk9nB69qGbAyh6pWslVpbmqGHYrYIV0Bx5A32TFGXAMW05SeJOGDuA+z
Q4ixfldBw+E2H7IHJ3b7WwnqW084fYMUwrm9WmZ/bHQViZwLfc5QooX2o1cAPWnUa+V9kEc5naUp
o5P0vUtdoTRLkVRBbgDRphUnR+krvcZKqBw2CBAxjcPNPbfxUVPGG1p7Ho/Av4exPKl8gXs3l9vE
gZ7RW7mznRr32RwYlvpV/dW4WLcqV7v7Vv21PDQdWK51LapXZvdvos//BEPvbX7fhDrw95Acqm1d
47Uso/Jkd94timskdNWtiJ6bLLCUxuLNrh0A4OoM0QRuImiN4jAyBFhXlv1m+UKuHG2qdkbRlruW
OIPJH1ExJfb/Z+JBoxySJUDHiCzItbuwtW22l9LP/U3r/DPZa58DVxz0MG+OGcvJLLVBSbv03DTf
zt7pScUVuXd1JqI86jL8J1NeuWWojQGu2ZhdI+4gpR8j1/w0qH1vnhF3RFFH3e+XxNAUt/DQk5am
sB9qW2nPyYvR9sXVLeovC+RrDB1nkKy+7cB4duOuwqbqzLt8NHBfZ76H+9oUD3Erv3zjtEgVpjlD
RIDQ5+KT6l1jqDqA21F5Cto3pu7wMPvmIzqTybeYT8YDmpFcWwnSi9eiLsdd1nJNTnHnXZdfRcAP
2gkqGKGn9GQ+YDyzIvojnQD6VwyDD07dvme8a49QsrZTVdTbokN6HMXa0bdY5veTDd6l0c6e5n9K
MITLU4B+ywGPkb+b0nkZqOcrO0Vskeb/RD+k27Q9SQecXhVW/0HyUChesM9NwBJ7RD2pW/pLyzfE
pwnnnjhIpDZdhEkLAQYxDTCMI9jzGlFgsJ5SbVpZnp++Elh+wdFBBg/2dVh16dkMTssZ1CrAlBXO
08YB9ALihsbUjMfveUh/SjcCGYKGkaKbtbNCEW1ZUs24qqjglgstL9t6y3bomOXVfSlKZKPVR/xJ
CaBzwm9Ngbg6x0ME9bpoD+QJrcAJ+OiauJDqOIRHOv2IIRR/dV6lRee5FErLMb9cF2VX/Ri+3z8M
EPsoqwC3+OFjbhsdo0neGg0kRNN1zjmtQcEGBbPZvAEC6DNXMLDSb5wwobzPSGvwO7ygWSnfx2bK
KapJDfDsYFs60d+OqCH1+SYtrFrCzjbLd5X7vnWIOnG0S8Cooskfl+NqVlKWyFLxPHCPWX10DD/Y
6hc45QSrk1XvgMAYzORtuUd+BfQoo7QPI461k5bOf2cEChR0OJ+Xz9FzVHRUAka+CMy/wcRMTQfv
P+QajrA61g5hHVyY7YtTok1gvQuyA8M++oLhsKrjzrxwyNzC0k9vnRt8+6527BP7RTMH1Au2iS4S
JhNKkQpDkC7ASuM4wCSg6lOvBegLnd44qLiK3UBlZof9BHeDE3dR7i6qPUfXnqLAaAgj6uL9kJH6
0SVKecu4vmt4sMjcwYdZbRLGEZsw/Mi08HvZT3ZqaV8O9dcYO+sB516OG/Miyi7eEUH50Bt8Br+q
IQoKSdzK2VX+ag/70Lrt8QJbBS4oqYtbIPB9ZZrWK7wvgl6lZOGOEXuvBJQ5vJlTY6EdM/EDEE7M
iVxSPLP9LwgiOSPTZgWodMQtRuFVh5lu1aYT8e7qS+gs5k1DYL8OAgFkAu1gKM1iLdxmv/y5ugLl
f00pGIB1trlevleX0mRHOmO8Rf0xbDQri27mAKzknAhT2Sbkoc/hV9Kxgc9Vq/yso8xJYvcO1P0E
lxPN+VxLgIHJffk3CsRQ+8LkwepCpjMxSx5CtLvtjPPk4IKE2eUA8UP0E6NMc/omfGKRUdrUm9wE
DMFYi/JEMm/Kbto47Ye50lR+1w2d+atyjQNk1R7sLjc3wkkp71DF2UMW7Zcv2h2TFiQ7qxl4jSY1
cHkwq0muDZP0HT2oj6mEKZ0MvUaRiQaSB2EpV5eNLt8N/uNBfjq+HDZA5uArRhUKS4cCssJiQiXc
Iv8I3qUEmozn4lZ4yNCqZszOqddCtYSYzteMyYLjYJMRo7JGEkg2niNvbWjZm4qPcbFuzBWlJ5Z+
fM+Vd9Y4i28Z6bwr2rJyN+TBKRapWNcM/oBl8e1Kq+UPFeGe6X62WdTJ9vw8Md14KPhBO7+Oj2Gj
xcQaVwzT4exsljJSrNkFGet+mrRb2kenuDeOetyyplGvTqE5FUIZVIvlzC5Hzl+L+H5A6bmVijTC
kUn16WMY0u0u3C2fqpEBoNLG/u6hLk0B5+geCjt/xsVdp7BVKsOeTo5dYkwKIRyU2mPD7Xkyy/It
6W0izauPKB6vht1DTVNvAK93tKGvcyDN4DrX7JwQwWlZV31UtRvtl78roFfUqvH/ypkkY4jrTCxy
KbzIrRueg5R8maXFyZUwItEskirEcF+6YCi7+8qBz1JWwYU5TnD3E5i6hOV5bcnANmgCqBPEr6if
Z5JkVQXk/VoOZkv1IGG41BJ3v5zmIqk7+nP4bXntx/twxM5cRUwCg+J56U5B8RIjaITohKC6A/GU
n4PGv/ZXSAvgFzLReTm5lntkKl1nr0u21NS0/B/P3tEFXg4maQ62WfHJ3Ng6Eks2cUcwY7dicQAV
HSMS6obdchws4lyOr71OipxtOOO26p3/fLgOPa72KonBgLVhe+jsicWCHOwV83AblUaD2TciG2hu
Oi6awqdp3o/TKI8WVjY8OSzCAUF6+0RQhBTSn7axID5JjxVKTog3oj5Ju/XpjAESEOM4JtaeyJZb
YlWPy5Osl/JgSn4qxlhPIOOr31aLNHIcmDXi1/r8u9jWmMF3Zndd/FDLl2CzbGVuvQ2kZ57RUIUr
Pa3o2XnFUBESQlvnAcT0zN1rFpM2LyyPfR89eVV/yyPd3IYNu0g/Hj8MI7J2iwoWKbb5hI1867UO
CwUrQh2XBWdksLeyxX77+2HqGiC00nxcjpfES9v15HvaempZ/URJxjtfICWt5YfedMVBa3TrmmfJ
plQCFweop6dUvXbc83h2pr8tRCSJK2MvVFjDNSCGoGdUrSYzmaqYPdW1L2+qmw7AbW0mfcSKCgA+
nsC8gTaxUt2mVGK2uorhg2A4H+PxTyCQ3mcdhWZCFg7KEcqRqRi+yC1FMOkw56sJcBuFO+2zdMx/
mMs75+W/FVPwwB6SQzKg/A2b4tvJALpY7PZYhk1wOf9J9ds0fvkaJe10cxHbrSQdD6UjbvW2+Vxe
MVcV3epemRGrx4P1WXICATVmLbxY+Hw0bmf9gZoY4XAly0OR4LToE8I/am+Ge+On03kiBxBkTn9i
cPxeE1sIGfobfS67X3zQsZ3LS450eWPVcE6AU140ID9aL+prHPi7Uhr/CU1H2d2x3Vlu/Jl5wmr0
VVInyXMrbdBoVvHPkwdNJsZIrpZu9NnGKp1H5LYv6YBFWOA/XufIYJDrIvBp6+yBSKz/WMJkN+Ap
4U4SP81yhRMzKF9r3tjdUEPZ1WJjk4LLslut3Ka+kRx0WtSVsIz/EjdhYIQOmorPS4Hp+hk9MM5E
V0uc2xAGiK9srJyp+1OgRmrEkG0bFwjfTD4towNk2EqR+XtoAAY65M1Yr93QeLczVjaM8yCOeKy8
mg6+PQxtjDZqNgbXdSQOjugcMbfsGHn8kfmEShZH/hrDVsK4Uo6JwGKyo3RZyoelBJr+WO8aLNjb
KE2HQ0/oXOXKTaZGI6Il2GcIM3/T2//lhIbComoZxqBIbTv42B1CuHLM/T1zW3C0Hf3Zb7so6/8X
GmCfvpwKfodMPpCAgIyJ0vLgFF9V1HnUbVEG7VAwSsm7TTA37ePUzn81CzpxEjCRMqEdOlYXPbfE
dErpb5a6TDObnZWxxoyVgiBwC7ZJRv6URa2+7ixFjrQzcjBwbMx6+GyD72jrSl67jsjDNOfX6pJo
NaACZZJe7tvcrbedMVyscfJJnp7eGymjKyUJmeJofqro2T7hp/GPuZEayHdrdGxDsmuQkJ/zyV3L
eYDMYTJttbibqpH+qp5LgCLp40R8UIwtfjKcEHk+7LjZHJ5MDuRbQ64YuMHj8uVpiRjpKBHOMH1s
9jJp6ZqRppphRSfNXnVKZ7DQVIun5FR2TbIJsANyCHGwcrpeymbbud2xixzxgNfTda5FOYP1QYlG
8IEWrAwivHLHi+6G5gSnX53povlHToXwsB/14OiATz5JlhKEuW2L2Ppi8mhuAbXylNqsWNhZIQec
AnXIUKmNaYeGyWuRFJnTSedj3MMo8U8h6pqTG7trsIcod8nqUgwAHDlUOK01Puthq9/5OEs2c2a1
M5FxrFja4+vo/Q/YodkxGrliefw2HdThaye5tP1RnMI5uraNimJoWrGN3eIYlgmxIQjo8Bwof5Qq
ouqibk4OvfjabTUcUapbjpzPkaHGtWIYvWsMd0tML6rsgjze5Z8JmFoca4FAeHlqxu5AlIdzrnLv
43dA1oRffljuY4RKICcph1u/PyHP1DZ+ja5iHvIQbY8KJiUNch2W4isIHxAKwh1SLsHCF8M56+f4
Uo3hY6pP477U3fEAD/A9M3EIJAiEAhNaul7iopuMw+Q5P4kfW+el2xxn816X0nuA8LuDSYPHIkFA
LQJxb//YRGU9LE+R1QQoK1XKitGi3/QIDTxlXrnO1LCy+IO59gOphPfck+EGfzk/MkJpDnHDVGEs
v2ExDkUfo4FPicFhzGj7CgZr28gz0aXt6rh1GHYEQACNVV1M3WlEziy10UIjJLe/z2sN+p0h1HWA
EcW60fzqlNGZ1Nn3vIeSieDD3HRdsp8Bg59JCHjE/EMXgeBpOYviNtyAaCCHLigrQhptf0+8RUbZ
GqInhG7FhGqpVDucwIcsEa+Q7G65Y6a35YOOui7EK9L/DVJoiDkRQZehE1DjOOwq8NLnkhIFMCQc
kcq9g/X+49usUxwNiZCaQ8ajU+/ZGD0v1t4Y51DQ0syi298vo2vdcEF6F0dftsxzXaj0Sz0HuQV5
ioX29HeeBB8SCSnuegLnmSNn81k47GuNtPx1fLZwLOkHiGIMI7c7WRlLAr1hl0C60Ar7HFZ3O8HE
YUxHtSmxStQRDi7uY+igPFuO2OXXTaFwjuwHtxP5XYdAd7bIvdINBoPxIII+vzL2+1NpwZovabii
/hxQJJC6MOdWciua8nXO2MuH3cHmxz2hFHqLRlXSU/pu21BEd9P6ckFynmKZ/Tdkc4ouizVFaPxD
zUawszqici+B0AHDCxiWXVwKfVglLPs2GtM4cNyfZo5cfinvUhhD68CI2h0aSlIo7UBcHSFPE1zm
i4tXdz0T74m90Gf3USJWmfV72Dw5ANJPppoJIsT7iA3McIyxe9lah96vi/XSm+BVXBONo50jJbhK
axZSahQdootcZwjbDiSPS+6VNSaIv8vh0qofntFvx18XCKFVAyDT9wjUODyzd2wcL/kwE61s8bI0
OWblxY5vxp5zTFO5IZbAOpXJrxujQScIAbUINiwrF4b9tCUUI9i6msUKP7wsHwCCgvi2/DdAJ2h2
U/qdHtW9G2f+Azr5ZxBx6amboosXDvbZFZN7XuoAOgJ5LtEerT2Pnm2QfX5CsXtOgXCzHlBj/aq3
NksFiuRxY5jdRKPfzRsRgzKcbXkz8XrtNTwx7J15R4g9f6470ANGcTI8k9FxUqW7ZWeyXLFAZfrb
iCefZUriAI1sv3gle16+fDimUX+RPlKiiE+VHg4VfUtJQwaSOJTQlZfxQJBxipAus2bkVqHZY7vn
uLA2F/ttodIklzIQ6cMliJtwP85g3NuUjaIa0YENXznzhxxJtsUD+FcOFbG4+rRmfZYcBiDDcGCP
cICgKCRk2KWMAdZjZ2RH3xm/fSFQR/IcFQEMnnCcvUdQK3gXuCOToYrOheQaCYd5Oo+2tS+zuAHS
OI+bMLDrC5L3zVLex2EZHSyPXV3szYdlVtDXjnHH/vbA1j9YLZ98T9L5fiJnq9MDblItiXd9hJCm
6idjN9qdPKNKiG8zbRuSERRlY2HZx3CwvpcaS6v0Yt+RdLgu9brBDN+muzgqHpYxYhQM8dqZy+nO
y70STOh+O5qq7f6wRGwOrBo+EJQAKlbOzBQ//dZhP4dge0TvKjlOzK4FDRo5Z9HW6K4kgiJyj6ue
38ft9ouvw5XiP+ac5msKoMmsSMjyZvQ0Vh/TaenzxPwdGqs5N6cqBGus7GexljwsA4q+09qHUfT3
cmwJWmm1eGuMwNyJi+7OHrDN1eL9mwLibiqk7E0VOGcUjfFmjggRUXdpzlzsMCRxvwkn9g5xMWyl
GQEWLJlbpZl986minLk1X4N8b+TbqvO4sBQrhCPM2i5/4uU/AUENCSj7XSExoMUNnGe/w70d1Wsx
gAar7EeAiwLNtpqrjBV/gX2IGRAXFKYsh4wRH4i6rGPhnRcesy0Gf9eo/UuT138CjXO5a4Z/wtDw
0bWc9gIhOYJqEj97wLEbe4BsG6kdf90YDCQptXbamL1ETfHFShLwjz7B89SP7cAXI8ehoNRC8Z7I
Nwzi6Rr+eHApon+lqPe1x1vDvas/yzrXn8kTGHMGWnrZBKsuEBRdjT7eYPq+OLo1nNKW4kyqNAO2
KojaA8bFg4VNjhK9voxF8rk4B2AZrRa+SGVGzmb5SwJrNrL1Sj/XuiluEaN0lqkcwaqp6Cvx1GL3
RsyGhXgq/VsUeDR2SpPeY5YDSFnRgzXTRzPML3GYXVtwWS7FKqiruF/LMHsf/T5CSwU8mIXqx0CE
31H0ESjFqLkzYD3NfBArNyc6kIRI5uSjxUBQ0yAk6G62b6H889DgLxvmEvaWywLRFPX/mDuT5jiB
LQv/l97zAkjGRfeiqLlKs2RJ3hC2JDNDMibw6/tDftFt67mt6OhN795gu6gCMm/ee853vHO1XLdd
iKByPMBV3o6pScrZaYJzldvqlHSGi2g4vYnL1L8qvgsPnGAGSiuxmG1Ag9z2vROekvuimfqD1BJe
jAxZhJWbjINV8RRbsgKIn/wI/WbcVLmOUIpbZHkkHA362oHi/QPni72nX+ydMQ2tVSTvyEBQuxqC
uGO67p0A7HVg8E5iJPtqDVz2lOveNVOp6II2ApQGt+l4+32GZo65b2f92AIpv31/6Eo1AVZU3iOU
zezcwN8+2r4h145sjTUoFgIAIAOwiAsMQiHZW4jeY3joeZ6Hu9ydLhH2LkkW+lFMTro2qOQ2VmTM
m4bpzI19YYEpW4sxe0S4+YIApL0a0OjLyJuObiErcn+0hPMgp894gXF1mHIM2a6k3tPEVQuUZ1nX
YMATGZPCyns/hRs1Kl9Rzt/mxSv3fjy1HUZ88ISjFViNmgoEv4CVyqOH6tcudUEej/E1n+Rdinti
h7cn2dC28iGvKtKzRG4gFjYxkrb5FyISz4ZdM3SqzRfwgum+M7uRf0VuW83pr5lLmzfNYDKjNKAk
KgJUNO/4zs9IpXUqG1ohMyssCmv0jFaVNkC/xHCaZ+dYtUivIuiKLKpY3cl+xvA06W5golDgTUCF
v5B5sJAxtUmZSIGtmGMRXaWz8WJ0CiVjhrihIStDi2zWI4e2VcyU+70SgQ2JHaXfVzoHHFP3XzJ7
QshrqTtvCoSFWvu9AG3i9tGr3ebYWwPCP2Qe/L3mJhOVOlvMcCck8clU5JRPJskaDFEEsCG3PXFA
uiH8Qe2csihou9UkOomYBiBGib07IyonGZssiyVR1lZkDBmj023asmjOkPdvE4jG7JeNW9RH7iqu
ctKa8Cwo5Mmmd+P231AgVTt8K2KTasbJ8ZhVZh0kj2Ua9g5iKnP5IEPspymb6xrmd8shlaWJNAK6
PbDeXL43Q0bEY8V97nvjYe7hLFhICVxPJZuJzIG1M7Tct2FJ3fBUs9eiDAVjAj4flS9GB0mnPpfW
cKUNMlwr2/32PgoUIn1zEXseM3t4eB8IEFmndr3RyjOr5rrqePF0vN1rAZA6cB3zQJZjyLOb4Oho
NeimNfc+xMmLR6/iPYy+W25b7WfRDHjFaNqVCZniqT38UDmXxTRhpTG52E6lMPABb02IWEd/RqQj
7RkOgmDpr+viqrQAwwlZ3r676A1s4u8HTqcOrxy6Z7cps/xlO2uE3JHtGN6IhMEp7H6xxUtypjmL
p2ihfrFSondgymqwkQCOI9SkylR57FBuM7BGvdqlT36a5wALl4D47uX9rxXm9BgaSj9WlLcFQPpL
6PmcMSLT2Dr1MFygP9S/A42IV13H/LkmVnaFz36MHY7zVtN/UTgfgiQv78KJaS0aZhaO3NtauZ5j
Cuz/eeoeTepzJ7RIDvDdtS4FYtkeW3Y2tXe5sK1LpydESHVwaFGCnio0/BdhTPtZjcbI6XW9C5np
X2Bv5YbU0j61rXfOGIZcNJaygrhnPleErb2L9RG/5pKWgMmtvzEKAMv9sSU/52RXSpwYG54mUcV3
taadQ7C2QVPQkLP6vruebL56E7rgPOzbsIVb0pjkXXTpwHTGGVsaacg0GzHxSiI2+P5zn0Nhjem/
VgOzAeQVEN9+7kfl3A5kG/FPsnf3zPNh/pLQs1ZIfzZjOPtXMwE6YlE8Wby1IosaRqNFutcgvsC4
Rk/7DoLw9Jt38gawFOeAYJWu1dRZEChSgqdGFJtlHoHGpvVXY0TLdQTyTLSyg55h74p9PBn+kNZ7
LBeFUz1KpEElKNRbbttPxQfIxaMBMPZoaN19M5CC7LNp4UkWx9xjXDU9NV43XXl6c/teKYf07YMB
Ei5Z8ZHcZSFJ2n3Vl5t4RrWUxT8AuA3IxEW1qXBMbCF4W6P21TITIFjYmhhxMr36t/+m9V3/BLr8
SpX7A3MGNaeJoQOuHk/kOzvlFzYKQAs1NgvP0WyxdLSFRT1eN+KiKFWFz4XqxXc9utsmvUrVEfbd
THqyc8n+PlU/GVcL0xBtwT8v5ief76WSLKhR3H34r//xP4ER+Tf+6+/8x/8Fw/j/kLC4QN/+Z8Li
6lsZ5d9e39oYrCLFbzcdXv/935a/8xOy6Jv/cOACOrrpeiCPxXKHfzIWPe8fOjEGwgYqZOImdPh/
/olYNJ1/OBCmLBBcBnQ5sdz29idi0dT/sSgcfM9bfEM8GP8rwuLvECbXcnzfFwTG8DmoK5z3x++X
x6uIzIm4bT8huZl4XqwjD4hzVwXUUDEp9Jpham1LfRxRq7jk3XvEFvzyY/3pAf8dRwZ4Ukf/Ylu2
i0bdEJ6/QJd+uQK2EdQ1ZRntp9BD1UOuWZE08U2H01aQc7KayokOseZpm9YvcTCWHUEjguHh2NoL
ekn7/vcLWvBn/w1W+nk9/OaG4QGf8C3jA4zIBCdCZpbFzNGjDC5ztyHbyZ/ht9UHz3W/6xZxNn3P
O//3z33nhn34YNKMcR8KS+eGL5jO334IdBOzdMxk363dtNqGRaMOqLRRC2B7XvkKIAjir1Ahzkzg
mchBPTUhGHO38ojbG7Q7IB2nqe+Hh7tPruzDT+Lxa3i6aeu64ZFmyHPy+5VBWJgVst8GdebwwJkU
t5NCXuZERMQ0+IoOWV6+tGofTaoKimj2LzvxFZ1Pt5Gc3C+ztcLFu85K6V1Qi5Kg5X3CEhO/Y89A
AzrYym3D4vaBDHWtD9gzTEl2CKSq3rNbvZFZAH3cQbwJgm88RNLcVyHx0NqEW5ITwd63pbhGA9Iz
8Fur4oupVcTF9+6uzggv8JsbBQ9pz6uTBVnsqLM2cMTxErIMO6z3iukjJqssPvCCPmE0LGs9CwaP
MwPwF5h9lbb3qTjOuU58SS+H6tKR+7AbzG1s1M2acHr9Lu1s8dkD9OFdfv8RTMxBPoMdYRr6hx8h
wSWddEQq7ME69qsQ9CdR2nCWv2HKhVVkWoFHbPwG99hznc/W8ZOn5HciGVWYJXhvPEuYvrkQ0j6w
JIvRLCMM8vl+KIvwZCRfk9i/dukMXCFmLzipEsmQ5Mkudlxv184MX+KwPfqqyiBiud2ei7udvfzq
75flfHw0uCwdXK3j8iobBnvp7w9vwTGx0XpoD01XojueHfcQVWiLmS0Ncj0ZFREZVoMBy0RrMvp0
UAa6MVvZxe5+SqNyzVGIZpAzEwajUZIwuKt8PaFT2V4RErv1G4EjxX5mGErYAcz+SD8lYjomE5oq
FU3XjVWQvrz01nIMmn3WbBH0zhdjIZ/yuDn5EBjPvssc2DTFtCu89kHGTnaYKifceikOPBch8pFA
5u8jIVfkuDA7ckgq02s3P3twvcestq4HIpAZ7EiAQC7zhgxK2qooOuvkCWzAui7xKyum7HkKNZMa
5kqQxnHy4jJc+XnNcjIlG/o52XOMXWwVDlV4QYJKezAKRmF/vyXiw5K/PKgeVi1oqexiQEc/3BIN
FXI3dH27B1KQbg1vGK86B9mR7NNjgxwe3bK8lFAzysnN0RN41q0zu6eoxVJP6IGF1LvFoaXI7SvR
W8Gql0dG4tNhENmDVNN3l/NA0JZPpUjtHaft9ilBIyTIJO/QZj3bur0TNJX3Zj7vLNJ147Krb03O
B59Ub+7yTX5Z05d3Aj6fZfBaLiv7xzVddkQtJgxJ9pkvHgfXJeCVPs5ZhtaDgOTGo9YNO6IkJSAP
ufhJfP8MfAZlehGSe97UmxymOc0vmmyuNo0cURHIq8oVxMo5BpruXNJdsqK1xqkMWSo315nbi17v
0OSRkuyP5QlYN9n0jD5XgBfyjRWSvJSVOEhs7XpG9HWHyyOnYQ8wiamAHky+OQZZbsCHsiMU6m1y
aDLMl2mfcZDnhFBVxwHx6o3iMLxj9gxjsk69Q9baJHE3wvkiJJ7KmD4NYVvuN72pzjSTGdw3eXPp
lmiHjFpxMuq0vUzkcJ3yrDplhf4t8e4aTcPXl6ieloT0t6kJXHf0fDAro77HM+U2bRv8/YH8nT/4
vnLpvgsdyaDo0t2FZ/3rzqthL848Lc73mGn4AIb5eGT51RdS0JA4+79/2h8WpCXYQjcNAVibCuz3
TyPV1e1HnqJ9nRDqNvWg0LRMx2MfDhlhpUhR5wWHwpWCZmyjz+qMBU/64ZE0GDIby34uMAl9gFiS
/gaPvuHjRVFFF2P9RU3WhmsdA2l5Qe8hxPr79zU/lg/LxmA4lsOo3GdbMj984QUyrudACPBPDykz
mSVCoVHBrNN+jAZwbcMYKcwPNZzjmMZPzGNAylBPNJdt8F4uHOn1zlEGbH/GJAUW1DO0agbPWUk8
ihNvTG1e8hhH+UyCgX0LP4bVlA4ksSbWiE1EfXILjT/tdTZfClgEgHJqot/voaYcl1Yogo6elNmu
4zVxOkEMgm1Zx7CIg8jMm4MGbnvlxry6CD38dd2rELV0ftH2k7aNaHygfO7rTxZX43cM+c9tmEcZ
jib7na5/LNbMAk+yGXsSVLe4oZ18dpV2pmfORNdvSAzDE7Ei0M9GHeAZ+WefvpSCH58uUJDLuYRx
le98KBVLL6nbmpSofYeICOHJGIjKEifugl/G3a7gkKEvXIGY0axZe8RIIO0pVYPPmaSGtZEQwPzJ
4/ene4Xy2HRccL38Lh8uqfayfLYVJRgZDyqQot2mFGt7gtK9wB6e4HF45yS66pvRveDFLQMgD+FF
nN7Q+D27pSKmqhZbGRrHGdH70ewVmSjKn84ZoIUskvoJc/R0lgYaI9U/9E34SQlj/OlHdalvUZS7
tuFaH9anuSVccfBsyawWrsTEaplOtJFKm8FNLi+q3mbQg+dPT5vqaNGHB7Q5RWezaRnsNVm4SnP9
5u+/6h+vCYqiyc7mEwPwvvP9cmzzqDJ0MuLkvnHhEtDrMVZJS395KLVqX3U9yrkoT9a57uNIl/Zy
hMOsatDE2nfkp9000KTNWfusX/KntQa8vEumgee4HGp/fzGl0YZeBgVx75YJyycmdtz/xSHHjK0X
zWPZ50+0depPzh9/+FRzOcYanEQ80zM/VN7A1hrCVdBes2U9TE5unF0nIzIm14iQIjz5qmbSAzko
++TZ/nhmXOoLE3KuQe/NAkj98S7klNFQVBXrkPqO3UmcdYiOcANq62hENla6voHw0ZY7ST4CEDIi
6JbeY2VxRokiMmcNHelYxN4a6HP91pAv+Mlz8ofdjk2eWs9yfUYzH09mTaXwrY5ds2+19jpsJX4V
Ipiwk+p+oAbd3xdDn9xbbXvy9ZKJkMZ6anbzYRyGEyGO4pw59mWGvOpQoT1fuWbDuK+IkrXSnG9/
v9Y/lAF02Wyf8s8wXMP7sE+hUrRExzFln2eOtp5G/RhLYzNVGRJfqLl//7APjb33dZotGCaV7Ts4
TT4+qYNI466jNbpvvLgL+mlq9qXS4rXWX8ale59A3faqG7SaMCqIVjoQVxTUORmYf7+O94SCDyu2
oCmFIYAgA3bnD4tLZetpUvtFtfdj2gxo2h+44I1ZqemK9uuSTKU9TRCKJE/g06AUjf4Qh2RpdU/1
JMcvzLcIYcMqkqM4H0hOvcRfTfvCy6LvsYiJXZ9nnySY1twLKz6GlZecB4OAnSpOLwo9irZMFt1V
oWp3Z+MNRngUDUQxlsYmMjNIB1nEeLvwvycQTz1k3CtngKVEgh7nxuWgC/AY+hrjtZwhIth3CpnM
J4hwrMmkSpKLzGLfbVwdUxwOJ3h94BonWWsgN3FrMrTTogr0AKKz/d9/2j9UWoIf1XTBg+qO+zEb
YlZWnZkEWe1HAeyF/2SuDfxGAaZRZ5/CUEznMvvkFP5evn28nZYFR5uPFTQKP97OeOJsP6FCx1Y4
fW8mgCI48uVdbTL4rSlosy7CyEf3A0k/8oOcJ5CsZTcAOfDYdwivmCjYKxNu1TzG+RcCkRqmfgMK
SNUvqR1mdY698//+l+KK6XT7LKKevxwYf9lMen2mSHG7kuQ/6t2iC7Wz6MEsFIZF2HEVqSBtrPmT
J/9DrMT7GygcFk6PusBd2gO/f6rILGephYt9zTyJjE0gRK1PRHDnT0+p/TYTaHI5xV6xKWoHV73D
49/JZzvXk8eRYcRa9GF+LCWH+gqFCBrYJMiKwv1sjf/D7i8c5tt0iX33X2tNH/KJO+I42aP4twHR
fXWsuj9l+RQHql92fU1bQ1mWK9uX2baOqvtKluPdMPf3WFi0C+Zmh7/frj9t/lRSvkX9bVBmfuw0
zWS0x1MeLmIQ4zGvW+Mo/PqmLVB6iIkIBk+vQd4OdMSsOXxmE37yRJXuLdAsVlLd0e++/vsVucu9
+vjY05kUS8vcxITxYd+PbMco8tmp9piOYIgQGbiZx7q8dbUuXreGLy+G3kICEYoBR67jvnQgOiis
9nk8Na/I3DO0JtnYdOdO0IpBhWoepR+itGPGFKRJc9mB29/nIod847VVEAvX2/DtusAaqCnobj8Y
8phVJRpUIDo7qt3mENvIuGfDlWsMh+QOdwgpvHmy0L/iDU3rud3POa6NOO7bjdZn1nZchkmOCWmi
IFgHU3GSnXSzeDSQsV3PIShSTs3DEWAADbVMHVlB1NEPGxKAQ8TtRuQZJ/CnTPTtKxBf2haQIzFr
dODAFEADnewCY3eTHCdj/OaVznRFrl25xnbFkb8cL21CNg5DbqJbsMlmneLikSiIz46E76/Wh9sF
8V/37OWYoBsfVynh6G1nlQSB1dlobvzGOZIbe2wgyG28DqhdWMMbR4H7nEXDdUzbYoU6pjtGeS82
SD2MTzbjP9RvS3HNMmDyQP9LDI5Lq9+bzAwaPxqo9TjMX2o1+tw5ppq+c5lG/ouvZ9knVeMfSiP8
Qiw9BnMDTuQf1p9Jr7tyMify5OaCFoo33ziT+D5Z8qpx/KuuI9rK1QwV6CP78N/fF/tfv7FFS4qm
OQcKR3Bc+33tK5JIUzrau31cY6sNO7zCtQ+uZ4rTbZ1Pz+D6Ma7N2TdrAbTDW1r5diqOYw5V1o7o
c8YoErY6htc1uEA9Lr7mvo7+xXHzS5M6hs1Fb3fAO9BDhY7+LTLAUFokF99OcFhWQDuhCDvt8AX9
iRIvKFsCR9JLj5Qboe4PiTqsRbjxjSbbeKSnUH6kzoVXh492itSamdUqZyW4xudz7cwasfSZ7qwS
wkRvSK7ZZFLXqBXt+twmSj7SShBduSr0ij9jpOgoTRBQxDlj8VJr2YvXv/+878/v7883ErqlP6Cb
OnWRs5xJf9nQamtqbXKAalDcziMyq4YOS3qQsQ8GJpOYQdqyv9aRNBXUJ/ZQ3AylVe0qFFprD9bB
qm1dtUHQz/ygnu1jrNc0blvvlPN1S3osh8wItcDq0MJDrHa35kQDiVSSaCtCeaa7xGnMa7+OIruY
y/4qSgprZQ1pCO6Q9OHcpy0ak/wRCtyLFUXlGiXuodc1EhTor62iSSfkG/wrVkmyiCLtubYs7VyF
iuiJdt4pzP2fPZH0KP5lDXdtm1AihoHMuWkM//6j+bOJ9DpCtYMQbMRJ60tMW3RsZx/aXXHnj3Zy
WxmldpXARGzaWh51PO4rQNnNgx8+TwSL22nrfhEDKrgudoBGVsCcoj4O95Yy2ku8kejmdI4UNNon
NT6n3jF2RM5Ihnajr+wvmZ+cbBgNpyh5qrtBXFdvFW2lq7wukTRH0K2jJn9NFW3RAo69K11OsV5z
kojyfRfdHf3gdJVX/ho4i4NuIt57Q7+hJXSRA9eFfl98FcpDll7Ra0OEJUa4iZ2fXsiYQCiPdKpd
aMDyndp72GIz9pzsodbz+7ES18yibn0ijINI1htQIOatV7pwEArw5SSkDQCkW80ORK89YiuPzqFU
P6IyBtXXQyYulbXzLEKmYkHPysiIXMgshIH1/CY1myvRo2FVJrUiHxoWk3K677MOhgJCwVojl3QP
hAIibercLmEtwYCBMn5tyIlZR2PzY8q1l7ABemqHuyzOf0g3/jEgvA0Ue9PKqNt12RQVEDAzgxcM
ISPXsA8nRnGuJaIpQF9ZGW3wjL2loXEXIiTB4gcdXYU3FiEuK86GIT4tPrjTxV1vWxjMcnVdyIau
ees8CA8vcQQvF1dMFqSdT+Jmj2zDfRMWhzhGhtWGe+uVYNoR/OkBno47Nx4BbHqXltd/wWyPDMbv
yZjJqZk9S5E9mof5ujYSLDfVbmAFCxScVvrC6ilyp5xx+FtMzXFOKvOBWn/TGTFo8Flbt14KeFJ3
BLIuevOO7rwmA0i3SoPfTJ7SWp/ahL0eEpPSaS41Wp0FEweljTRKpFhAMaLYCxIN837tzz3AYUnm
eIZDoWhIn5nti6xD0OyY+trQ6pe27ecjpERM2Uj5XA5EgVFiURIK7mZaAwqEVW/C6paRiaAzwoot
jPZa5dfoaVDJRgPS1M45L1rkIHfmBGtwcyCDx0Q65J9njJdHmF7ehVYglCyREWyIW0A0ANRigdRt
SlHto9j4IRAznE14AptR1PYqB/RwGukx7MXgH410FIiW6kfMic7GQ3Gw6owOUIYwgYEOxn3d6Ysb
CC8BA5m1MaoXUcmnXsb2ysbQsabkBLg7gTCWE8YVEHCI5JN4P0ngABY8qb6NV4QacBYs6lerMU9h
QrCzHt2oUdf2RZSSmQEKejPGIB2T+tL3vppFmDAL8y55usm0oDVFY1Ji59Ph3IvB3S2G29ArX4mS
7oJ0ZqdRJZIjlYFkIVLcdJ1LQSoAEToIvSeE3v5MJLV1nwOPJdY+JCw5R54raqaLXQNichw2Ensc
Nsv2OoV9ssHoeeNE/Zvr1ee8HS/rbno2Yv9Sg9kI0iwCaaK+UKduuzp9cIUEUJ+ftSVJATFqtDPc
ZFhoPDA7WrQBxT6OzG9MA+FmgvM1zSdo38DbQDLHJlQNwmBhcSfxSzGRou0KsN0VX4NIoE3jhVf4
I/hfy5j8BRjYmWwPU5vrbNjeyXLlVeyVW2rLdqVhsQt0qzo0fdidDFCpAjbu6JbtyaCusy0JdiUn
unDW7Ds7S9wL+rNnRpVL4gTvjt+510S82Vu9SK76C2c0UZjFs1obLbSUtEMu6WrwsgUBGpZh7cK2
wR2shwfcruQLVeralMvjPbc4aIbLpG2egKXskcqB7UTVliPsa+v+xXBGuUIecJKjdqbkwtbpKDqi
y12ah+tQzE+6B341K9MXT6NRoaz0UMf6DTr8GJZKh9bRdRMoDcTAuDI/2qZ2Nqzv/rhwAuv8e2Oy
IqdtEW+HAZQ2MVYQ/qp5wUS1z5Mwz6bOMNKpMoIvLJTwjTmso3BE2EZtBImjHMsV7ShsS65J3VJd
OEWWbNgII0B1VnPU4+FpKkhgyMydbXG30LW++bb9MuJ4defkmq3pGhdOEXBOeyBCXUYP88RdJ4vQ
8c3LdmZqyhmtWGtxcz836qSjvgXPnb0iOA5MC/MwVmUkv/ZwMIe4OHQz9UBTuyvD956Vld9lwrnn
JB1MtXFNstE+7incJ5TXDYcnUqrblU4LOtY9YBC0NeriZdaTOlCePgckvdxzdErX+mDzhmbUIBhI
nLWunAc/Mof9QFhX7uGlc5cnT7olUGzgCFDXzkMt2RIwaftaSK6kFOw64Df1hHNmmy0pGOJtcqyX
2uofqWDvtZooZKo+Jkoxa+08bpTOjqHbyZnp6LSbM3OfiuLUduPB98onP6puLXproKJvYugi7F4J
ce0c4Ru9gA7Rx/dTUwWa4RCXs3B1+KWrECdsIR5tg9j2EuAWv626l33xhcMLhLwkPSXSXFml9oDV
YgiYH744RrJnEQhh0jf3ts091ET5NZncbSPdC7pAX0HJ7xofJUrBlctJP2G6XKl6TMCs9SIQp2ZS
aKrH9mtotY+T5h20Fth468fPM1R9J71OOZSuhMzuRkX+AYnlB9tNL+1h5bjLHqvRgKvLDdoZn50A
XgKUfQuAkkrM19p1tpBXAlcaVFOJH6N1EvdpnNFVNvhTIWu4uiSmxTsLi0+LYODx/EBwNyh2BKb3
XSKyfYnx+gziYusYzL6mFHNda17U1filN9QD72HNNwNb0oxnjSibotdvbGPe47DdjikJ8CKqfpjl
xCZLISexDK5gQ7Z62gfdbOGSgh09ieYitkQPogi/RBH3JFExLMePvLPM7EtcQdJiPAI4QGVkvGg3
kdPtvK64G4f4sWcquAl5nVao6hWjiPrWL0c9aNF549VRr1bmnurZX9tj9JA6Ub4DukrHC7M3iF7Y
iKEzQUiaOWbHbsrsyGe/iEFfj5GAfy2JurdU8qqPKCmy0OX0NB1VSZ9tCSPfycrDEakOWu4ckQyD
ElXQMqWHVVcHLJM1+a4H2LayTdbMukThmoKqKzvA4+4SIe/QBwZt9NXyH6TmZdhTCfWmmO52uINr
XKKb2IgvSbh/nCEow0/nNibTI4dsXLpjCLk0IaC+o19qjGOElZEl2PBnxM9FQ2JYftWi2g+KrDql
7nz0IrwaU7fFrmMxtJu+g5LGnlxmceDJpluhAF6suBU0d5MSvGaPwKSYH1LpvvVNkgd9F4L2g++g
SDwIkswVQZyEhwr2KPh6Nw0iG5e+j11mRGmz7T1W2HZh4ZFKYVxEXqqfJ/uBFvESe3FRZbO10dlf
YoIrCBwp1W4gUjyJys3sILLy+HUOuqA4eI/incZ+oxn6aopHaNmtRpiGowrehPAav3Ic0D9KAGKK
IFsKXwCoknVrWpt6Tjd5HEM45el1U+IEgUeEyhl6ODhj1OCUExey0MEzLv7val/4xsRKNCDBocSh
GBNeLW8a0+loSAOTtRvzliaaWtPMjDambKkBgNA4XbquJSV1NYGPFK5+cIBJQ3QqGZ3l7qlagkrI
DMVlqV9qyDBJYiLueMKymYLW4uzxNXeia8y0zqpn8VbTDv1bc2pCXnVe2zIavto0nk9ztYx9O/ZJ
H5vSSg93ljOMeFnN1wQiuIed3lMYekfHfczi5dA1lCYvoricMu0VyzbBD+J7VH2tBmzQOtgx2ZUY
9ImKNjWk/YSC0VGjqra/6JwxASFgQlA3XTIRRmhrh77Ln/0BxC+FktbA1jBHyCh6sSXAI524NiY9
BIHxeuhJfIV17+D6GKrHgpfSAj6fyTeiRXRB1mtM03wTXZvxtxHE54nJTM9oTb/nnlq45GQ0v4Yq
pK5T/botzY3Nacsf51WuasrnFNqhhato1czmxeDH6Ig874m3hxtyAoB4ROYNZApb+4wBnEbFhL1I
ogXUWcGIxailfk//muoyFV97yK2iVk+IyG9TYb/2hl0GUmvWZsPGNFr2a6ILKhE8TH1x0h34XXO1
KVyIn2l9FSGGXIVl+Rx5IHRb63LEm0/Vke1IankJjfKBn/NSvbdC4FVnVXeJ1+x2qGbW8rrsSWkq
4Qb0RL6JHHJ1jgEXxLQXxJ2BvEswPhLmDc6Jt66bihX062lj+jT8wuh6AJ1BtByPApyZug3faM0i
+3KML21q3eiRtjMldaSj9Xc6GDOcyK3aZAlJkTLT6cV5R7/g5N9Qi6zaJOTyaGgMGJo07YEAF4Aj
V7U5BEx/MazNNpZCeTWUCNGs+dUbw6M+JQfQuGI9VNhgOepvKQou2mjCpFNpj3MGuMStqnVjZ99j
Zd/N5AevAGl9b3z5OmXkdUWOIBeBrUHzn0Nb5Yc6xP2YxXCZufKCL3c7C0iDvVeAIWXh3QxZ6m7Q
xddlOW/lOPcbB/SHwwLLC405d94afnzbe5m26mJOC13nvHluMq9HN8PmhDkbD+zJH8CzJ7UDUYLe
jkZQn+fTYPKuZqe8Q8p2cPr2LTSQsOSkUwjp/eitLlkTv8qf8R1f0kWprbUkFK2RbXhuctIBesRe
mWjOGme9bHD2pizAkFc1mNyIVi2rMp+Nib/1LeB/gsThNKWTVYzxyVlYwK39OEe8JzJl31O1PIAX
DfNyjy7L2LnkHgTaalDtm9Vb30RuC6h55TE3knvP55+upuixDDNrrXreG9a65q4Lh2gDZRyFTuo8
GmVy1Dr7PjMH8Fe0ylbGMDFTa5wXbbZfQddYZEVnBPy57lsqYZGkukYUUa2vG5CMq6b1n8tYYv6E
x4JvUrfBlxw0rSPNUqvp0kvtEE0RrT7I0yAqwaRHDcWg61UkFolpX7XQ+NwFDJk/s11u57m6s0tc
muO7N6onA4UCxGh7sNM8SmQTIV+y13TROLyymoB0Toj5Y1EyiCTyPc61WF4eMqsnAteavtHXhZS+
RLyWoE2KHkoMVBNgYbdFY14UNgjgPCT9YMjmfl/b9q0PrMUos3DNCt9hENF2sRwxNtmbMvO/1Rwj
11FNLhaL0w12QuRytJzkyCFtAmKFGM/CWuKCcx8VdiaUTg2ZtklkPCadE22dc9lOpLNiuNq4WUxM
c/3G3KRBJCWp7yDLFJ3YkvdwT/A0HmyLVHH4FBNJL6W5Df1nVauzkpyahmWUS/Om3dJ0KdgHU+Db
ng8+2Z6D1LZlULfp3VjFUNGxOa7Kke9kD6Bamyi9dVFaXc5m+ZQVjQuG1sYGhdeNTZZQEEHmWFJU
Bx1HuyzriOaS+TYLDJU+Z2e06uKKfQ7ZaL6OvDzbdsx0l0KdigBkeh8P8a5pTHbNpm3WJUVAy4Fq
zWBarRkf2dsQxs3Ja0kytdWl7bH2xvlQBSl9YWYA+WMS9j9Mg59vLMedlpjaJkpSY0syJpNiJYmm
Q11u0XOL0tk69UlEmerOGh86X/es1hzPxRrWzsWQTJsUUjptU94xQ8avBnRYpjAcBjHWIxdFuLnL
xjOnIHmUVn2dzzLaRHCOeZTM6lLExZ3ZVO1tUr0MHVmjVhOOZJli8Lbt4hhral/qsRlY2twGJJNd
F2UOuWWQgFmBzuLrgQOsEcSN2jxwEgBdLML5KS/4EiEHwtR17mJaR3SgcBS2LRpfctZpwXAOJFnk
FpS69Z8kncdyrEy6RZ+ICLyZVkH5kjclTQgdGWwCCSTu6Xvx9+DeQXfHkVQFmZ/Ze20Ki6aCAtXk
R6gVTMh0ntlg8IlJ6BU08MkNe7hyI2az55U0WsW+9pzxhOSGRZmPHAsRNuUj0s+VdpGbaKJY2yWb
SRg/aZb8k4vxOJZC7AwD4r/eIPVJycaEtC83n2VmHgG8vrfawa9PRlG7r77Xz1FCv7crU3IKnGzB
I0VIt58bj3PZfvqcRbtipvAEqpWS8DLtPA6uZgRC5xnzqeuoelLvI5bZS5rJKK6Es9VGkoryER9I
hk0ViSnpdb60HNBv22pZ0y1WyNUg3DsIkQxC4/bX17B9VUOwCbKZa6oFR6w59mVFhW3dlKwoTxTt
o9vZBwbRycmkurus8ZUDqCQZq3irQ8VhrGsRPGGC8i4FsWod+hSVfwSa1cE+ms+Y3pir0Rzz4k13
Y/kyBND6YJqCOkiD18XTGSgH4OdzFnW9+8jsutyxbyM6jfHMfjbi13SUbx4LZ3JcGDhqKhm2rQGN
28g/a4PDnpwctQUygUXbo6itwZb57XhFFGuQ5NRk1ya7G0iJ22P2fkHHO2FUpJTwG2M/mXTsVmBA
VshyUh4YxhLtDuoai2WDw/8Y2FgUswB1OGCEXZpY9DMVnXBAj10XlOeDTbCfCxWh0NMHP5hZE05d
SHgrqQAennRcrT0Lh6Bldtk8NbNPzDLw2LAFTLQtp97dmbl8T3XiaGJ7p7xpaypK3Mxye04nxAVO
Hp/afmCGwVYiwU3RTbN1SRUiPIbUqxjecA9TzsOB0il44ggm7wwkA+tP7TgdmRk5F4sUosmoXzWz
uq+nZouc/COmVn72K4wq+EHvpl6dIRrTVDK8NSx1qYmEpdEC9UtE5zlIJgD+sj8ObtmF44y8OC81
joQAt2dm32ciu9ECyN2E/l8kRLnz0n1pK6Y4MeMZbRnZo0wx2LgYYBwTMbIfaZC1q2wzGvPbCFLN
8F1KTmKGSSQzdg7SjBMnxom9mhVNYNphcBwQZb3o/X2ddqecWdAeZiBf3Ug/lkRD4j5SlaFSsMfq
7LflVWekm2V0t7zeQVHTvVvSCgkBPldINpjRTjxEkOM3WDO7S59OJ72AY8CMqYXyxdFt92FuujdR
5/OzmUeZnTNrktVb0IJa7Rzq9KV8a8zBvtgKKY5Rw9SsENgCYPN68oo9v7yZctrNVK/kN+JOztxo
qJb9Uqry0HtLTD3VYsixvXtFh+vV2i7W9fjia3s2VcZG0ChvbM3ZZ+gn8JqX4mDMxEK5oHEY/s2f
rZGm0Yp830wTwh2Tqb2TiZHwjeFZKirhae7fwOE00QRewnStB2mc0a5/TuWg7bxyuI8/oJ4B6UEQ
szMIInjItEId3dL+lTgL2NGUVHe+VZ0GxlXAONi1Eo7DfCrSLZ5q0ygbsiEIaGagLoc0OXiKdzvQ
k7emZv7RDU27M2TfH6D4Hgbgh1eyTeJt784LJ7pMjhi1uNvYV9OJYZDN7fiUj8FBJvwI2O0fdudm
51yQnZGCLFhaVr5zsnQ7Ycq7JG7fZhV1TqYes9p7b1K+mHis7003Hk6t1nDsea+zgGM/kZABKzDL
jh3sOJQHuFdT04gk7oBWw7hnyfRIaCkI+q6GeI3m1gpyxn3FWQHS2VKzPhLDYm5rTV10G8e/K7Ti
TD++D0qNmkeU44bE3U/25/ApKfXz2LwmpsdslIw2xyeUTo41F1+67MBj3NUDC22z6kAcUX9gfYoP
Y1e/J4YjzpVATca6UmvblQZogkOrVJS1SbtzOrvajlq8gqrXIEMaHQp0/UHhf3Vyw99AoQDWW/Qg
XWOg9z7SuZ0z+e5mQoKDnhRkRp1NX3opfllu+zu9XdzjukP2YMFdXSOGxM8WZWlRAS9D+aW82bg6
JiZHqXOz2Bk1G1oSfe+yByPRsrtmZAZfW+Ha2yaYIxgH6Dvw3zgaIF3y0/ZtBklB65KozSRzPRpK
6RPk5rDsYq3x6E3ysoaKpkw6PQOW2xCsuzCXsSSrl/GU8cfsU9t5mN0W5FJnZ1tvpSWD7CLIrHK7
aMjsDp4ys3WX1qxXS3WnpauFQnGTUsS8BdclHcjMnvIqcsZ503KCrUaOJhqd6kHFjdqpaYL0VzFO
H5ggLrzKBarYjSasl05UX7Ap88g3CZ+ZSYHiW2E7OdyDEbx3FIZsR6uPnummO2jt7KGz+yRtoHpq
yQ0hEqSQnMmjX1rtbsKjHrYIpjOn+ovTrCIUJ2fUPDIGTs35sgCgR+cV4/NAK6D5Ncm86ThcloYK
DLvCZTJmAoZVull62T/4sCs3oxLrCtggfWzQthl48x2Rf/wvWo8xVOW5UV+P05X13XStKudZ7zza
RmeODNet7v/7f7NeFvfJvi9hEWMCI2KyXELePuMp8T15L9VyY/Mhrk7AxE2mwsFrnpOAycS+x62+
J7262rqGk2IqRDGHDInVYEIZT1/AmnHxX0rVs+apsY8rsLp63mvsFox5N9fszOmbHKHBL0xxqJuK
nOWaywi93bckaxGVnUZFBO4bhfGexq2MxsqD+x2wjmpNhoZWLYwjK8tQ88QauEDYb9luZTrB+7Kb
bBPrrdzxnZMWyXhOU85rxjaANZX2nPTJTgBAOLEjMl/bH7trCTZ2J4P5qpZEuCA70z8RmsAavJiu
Ml/OJfjZjW6nHtfdYj7oc/oJ+QoMauDtZq9TZ42Db4m78dR46yJ7dLpQd9951rmb/PZgKsm8CnrD
Bg3BtgxHq36adBirRguyzKi5FGOJyF/Igk+q0vZWGfzpXbClzN8Ptboi83TgFzwODP/2BMmrrR/Y
WThrMbkCVsHES9p0TtX8Sa12WaCSbIjM/OYPiEMYVIdxbtrjWKi3nEH7KSdAz69QOA0jWmJNp5hJ
7Mlm7iKtE8rjU9E0d5mj9bCmLZOSp9pBteJGQ2FJDSjPCvpX1AHs21Y5P5bRT6aZl5yVQJMtj7mo
/kzugk3SpWYoprWrLs/M1J4gJIPH7tTFzwxQlLr9yZ6AWLd8Dsme6BkFu2/ulBJFp0Kv6pPnxEvh
KrW1CWh1Prm2Nm56sMx0oXhUvbdMQBIZ4Q/R8nGiLiRSWbnxMjYxGTB2cEM4GMkkmKIM2ixjLv6Y
vsqXnaNRabZAVyNAk1nTG/zzbhD1XY/dmz2QVkL48pV1L4hhAp+ocgb5CI9s+K+oNRNOYesnGYwI
7aNHNIv0QlG7N4OnDjanR5RyquYNjRpRTcTjCDc7kt/DphRKlee9lLNN8aCtiYC1dkrT4NEr1bTP
YXWxPYlDFcRXL8dVi1AaAgUwHmJ4ORvy6rlGsdv58mSA6Udwsq1F4N116teqA5iUrHA/wIgxkPOv
wKh09sLW1cvEHSGnDFAqVhQlJwsNQxTk9qXVlne+vIX8gfFmLtlTu6Kwc0aGhPRa82ak8kvXwMZx
Oem9fKoa9vqCfV67Kvo8Wby1ljhxpwSnech3YGlutLsveQasarZTc9O0+RXp7ZPuJsNj2bCWNas9
dHpOWa8jeWuEXdzmvhexB1MkqNLNE5lCOwhkK5hoOsrqHe7fbz6Vdx2Qqm1hpjimCibd8CYaAHZh
N/H7ZEOdXchDDGBQ3PPbN4vJC1AePC/RT9l6QLMjvLCPIr3Pnr1Nnrbv7ojp2YdunrL9Ibcw20oN
HVe9OK9tYsJ09fUznHJVL+JuyICvpvnwTELTQzw+5u00A/TN8MA2y+tQsCKCCPTYcW21JO9YnSih
28scBMilYne7qTyl8YPGCxnjyEEVA3Szi1yXH2j1IzPxsvkYG/M9dnMmVZ7/085xNJimOtkmDP+e
gRy5BONpzvS30RrXf915QAuawGePz4minoi9+EWg8+6H2NtUpaF2aZvtS+vvv1+Pd78h4m90uJeD
B1UhrViaMnhhi4Q5nahLl0oDptnIZ5c9S2jqu957nGW/clh5gnOmBf6Yfy0WYOSk0uDnWMtOWj7r
R7vR96AHP9iUsWBy44OMh2WTvyQYBtcISnYl9d5dTDdCkUGvjF83Kb/1Kf+KURbf9PJE0StQgJPG
6yneKoOuGS2Cj2Z2ASA4oP/rzQ+udm/becNfXAb92XIMCjj/cdYZ41nyPI68PEIO/Xbgy50mSf/V
vA4CmYzQq5zAUKfatw1UO1aULOaHRlytPvkg+xn3t5mf0sU5VhrB171kJlJ+GQM0Xbf6NbOCgI8x
DStcsidoWqSwN/4Xc8ylXxPY7Fs1aMGuE2PJ/Zs9MTvqGCnwgjR29lNB2D7zX60jAUQ+doVRw8fA
ybBrq5i/kQXJBFG5DHpyk2K3OOUZBGZCan4tz273IqlRNI96ZK37RdBSjc/q3nHsBz5jZ9OKZ5JX
7m2AsXm/0pAWkrIVkCG3Md7rKXtdEoLO2/43BY4Y+nr5y0LrQZDRzmiUyVZdUyiXc8xWv3rWcrDQ
s+NGorZ+J/DncOHreCB7ggQnox6OVaM/luVwTny35bJvX1DQvWIkx7bdOjSvklHL5G4ZvH6JUtZr
mOkLk82NIhCqiM0pNE1mrQE9OxqtWyZeJl5Tlm43TrTPAU0R9427bLR62Dudeaca3ld4LH+G8akb
tPsd5/aGaXWL8olaetB0BNXGyUbyNINjQi5cy2s2zDIcO5tF1jjdtGq4lgRiybj8y/NV5teQj0H+
w7aLk/fcX+rQpzNh/EFUCWneUSlxaSVtPrFXmCLhF2hAq5qFkiN5Z3U2tPmjL9Sz52Q71/oCClyc
JwUhwUeAE4DJ6cb+Zo+U8o1bNBwAhJYNAyMlFuFUsK7noTlkYMwKm+4BhmrRThDEDD7rsWuA9hkJ
vxrRLwVhgfnykXlpGFPmPSxUsqWWDiHi8weZ58adYxrHtCa3m1QHmmFPg5GWypMjz3gXgq0v8bgX
g0LpnI96OCc1ma1V/CyCmGWUfRsGrdjVz4NOEE6DGI3qDIYIUpFx1kmaSAjGdbony2Q9nZd9ykHl
A7JYWZYaW+uxD+LdkuHX1Gn1Ci1lLe0RNyHxzE5gHPDaZbxkKNGUFAhndO3qkKxmO3lK92WSLE18
7TJSImI5IFLcBw/oLk+uLHk4+DZprN4GGz1RGYjh0jQlOSk+O5dljXlxUhRzSYUgyNwoL4VIgu4l
Sqtg6xbs8LRMczcIcjlEqgJc4zIwPcTQs/HjAGWB/GCCsOdaBYA3sFEnYawLl0V8Ec99cFYZTx28
QaTzhIPs8mUujSLsesvZ5mmKqqPODngKl72Xm8/E15yZ0G4HffpqdBPZUld89hMCiHSiFMdMwe5k
0J6bBfF6oNTJr8uvemopOFzxCi3xpeIwiWRu8buY9m9p689OK5F599mnZfRhBhIFymUL7ykz97Y9
8712yeMwlG8taXHhlMBzL9b0595Xlwyz2JxoTO4QeKUrwc2dX3WbxBzfJfLRdjoQmgnYGib8jUIl
GzyQEJCFQTybZ3Mw+UCHPmya7KUnocYs2ivTH575AT4xdIja820meY6KGGKIneXnR5tbDs/HcC/z
/o6L/YwZigGNxy540XkpxrwlG1z+zgRSbzoTBrGBGMbprR4gWtNs04loWaegJIYUCe2KL97LAP5X
02s7Bhkh53eaYzl7pO+8E2s0bdXBVc05Jsy4aAkBMhwAqS2ngU5dn5bJVmtVtyUlmZVbLqBitwZv
8HsJJs1FJDGr3qHIqnZdZf+NyPHyeXi2e26eZS7YGPevljVHlvBWZCMVeWAxOl4FhZD1+D82XO3G
dAJ43xwRcWB86/hn5dChDnTR2ORcCSgovWdHkl5NTvspwUrh9/FZupDauomnR1w8ynHuO/kwQPsI
dRgbOfKb56w07rgr15wfuNfMsFN6KiHyq7X4t3Q03jV0IZSCJSVC88+c6Ct7lo6yI3089txLNkIW
4/qjWr2igKkJvhjPrSqmkzGdeGGHbZDzdWoa5rR04GQ3YvfTjFE9k0MKlY2okDGLH02vRxDmMfBs
NI2hhvdmayTaBV36WDrMlGczodZ8aeRCdJ12xgwSNnlwp2bryc5j9BsyBrK+3lvKu6RlAa5BcDuw
Hy87WAXK5m4kugsdSBZvTVkhU2l/SuSEhFBITtGKs0SBQCDXLKXRDrw+8tx461rJL05EfG9W3wEE
bF5zAgM2QCFguNR9ss+YfJt8KlxmDa+5m25FXOyZC1mRWabfyMtdankpd75WoOrV/B9HQz5vaUQ2
Z/x0XursaJq/XmFQYFXK3HxlRW8d5bAPErfdZvF3RaHstzXlvu4K3NsRYcYmUTWOFjXE3TZDx5QP
ubGOFRq08jKSzyR3Q8BoX6+Kc691/CeaYnsl+zUdl9/ILstnO3GYMpUGbauwiQfWSUIn5EXvW3LA
eR4Kyfo9vZPNep3Guyoe2TDr3Z1NeBCKz+lzsGAC1/Yh86pdGasrWXo/wF+ItBh10BhkQaElqVCC
t5+DN3zaHUscT7yWlCfrRzKGgHWjbrFf5q5GxuQV1gaEP7K6xHtoOw+hHeECW9dWHI761c7pwMlt
AwRhDDsrD37kXO0SaVJUou2rScfddIALFftkp3NuaYOvWTbxfu70U5nYe6ZhhKcSIkzS1QvFdQTy
9BNY/oNn0ZqWc/Cdjzz+OmEXkYm2HUE1nC0x3yfm8oq2dt6klXiZkXQSBBY6HtFH7MssiE08axWj
9Qb8rj3tlWMSjclY1dMkkTflbaAYZwg58p0aG0Qo7k45OtnzjM53zlBgaqv2GLYvhtte68mHD6iS
mw6qptGsH6Nj82fkrCj1IFkjBl9I0Xm21MRlMaitjcahH4ZPqXPdNEAxNRtWSHBhFEPiRMuEHOjt
Yppvsd1EAW3Rpi2SxzJ1ye6rWz7Qweo2hCVv5pKh4cI4p3Jme6vP7XLIXf5mD1lnlxTklTEY6fv+
ZS4YfjrYFtZqvfdbKOu1wxQLPZOTOK92DLLTKCIpnG8zZ9dMJCkzzPnBrbi2HYVhoMx7bsVCoM2D
GKrlSIPQ4NxTgcF9tJs3SY4EIO3pvU2tb6vs32WBCcLUmnGTBsGavVDNnN/WAD6AUaOZXZMirVlS
LXcdOZr0rjO34NL9gSDFlRHDWhw9ChLABDtPLy+OcA9EQFK8sWy+xOvWDQ9M48JiNFaFJvfXcTbT
94qt6ka2CtIsWfAWony7dn+KgOmX1vMfkUS3ISzRuMuDAfNGP9265ZJWXoayrn+E+2eCl/E4lZjc
zQQV8zs3137q/mX4N7ftLs0cwrjRF27NBGClt6bYM9VwZp8BHtdrhFHgBu0qEi0ZnbqqmpB6kE8i
NQBy6tMO3iWQTHs/LvJ9aAk+g8O/Tdf5WzH48x5mABBF9hPzG9+3R1AhuS2Dl+IiSqpvO3esveWC
UJuRiu98cocbTZ1tN3apo/IT2vO7KUOTG9s0nNBYrNj3dw7ZAzESAZnRtPX6mQDCQ2WhY+6H+cKG
Gxjw0D5bhrnKZA1q5kU8qJokGrxiA0qULjLa0oimxOb3WfjhnIygK6cDoHdGZgQn8oYsfljwbpuJ
D42mk0M0z2vUJwGWafXukzu2B4fLW27ElI3o7fSi+jQroJ81xSu/LCoVY8giJVblCbrC2sNrEAfD
qyZItJDmTvf0d1HbUVk3wSau82SXzPLY54XGuFe7GzrrudXjV7H8Z8qRRCw0w9+s7DeSWCw4U+0f
RlkYl3w/tNVbt4XvZdGQTkwUDvMsDwzk+cBg468hNxS5svlTCdIJMz8X5mKzPGDoY8yOwc65jQw9
c4+xjiy1SYImNMZ0PpEF9M8dylchzFuZ6uOpfa1ftAGHhpbjqa7WsU3STEjr2nhLbwyRx0PolyUD
8vABwfswTk9m3TYX0PWlmkFqs7nbyMX46M12CWntCrDu/r+BDBGmPA0HmBOz14lzHChLm2+71ty1
o3m/pHzHsrd/bb1jwYtKd0euPX2wuENR3kNzmEAJ1Mszys0SU1fIUG3doMeILmJrYrG081wGlzJz
/haNijaZiQQlWBdFpxkWhavChny3blB/gj3PocACjZDkvQf+zpHWnYaOg9LAYr319PxkscR5ogT+
xlyRbDQHgzWSDqhbHUkopPExGSSby7AiEbjnRQQfWlF8F3wgatLEMTEs/kGSYZpRYe+cSXCYE+6c
lmDH3ayCV3YOJ318zsfR4EykndCqW93b2ibVl3YrsgJwzPjQm4sFKw2Rc8fcaAf/mw27W5F9Qdy6
29W/avbmMG/sIxUNe9ZKsNoZPM4WcdSXgEn22L5mImVGmvHuwGxvJU1mpn0KPcz0BUKZ1857rewJ
RmT1ZDbLse2J1s4T/eYVw43eF32OjImsQ2hwWFJwUyODQKHLY1wu+GwQwodU9Z9pXn0QoiU3YAGc
rZGX70pv3NAVScOQU9OoZbgMRksetUm9k3aJeq5y+XeNPbgAKn83JVHReszsYv3A7Ldymv/RNiJ8
7Rp/x0d+0Rh5nXXL/qOT27kBeriepdRoX4ZWtHtSZhFYkQvSzxc3Xf5GF9dG4Ij3smIEi/voFR7P
BOobbJgnbGZzBhyq/Lkn9tStkL1BqaMmBiTk9AkzFMBhkeIfDV29SrZlU0HRds1bxW7Utmh8ld6+
xrW6LSkhFg5ZJNj49iipbrFRfzhxF6+5XNsGHaKF1XS74HEkmLUbw4y0kNT6Mk0xH9LF/ByV8zRO
U7EqQPn5BrXl5KFLnOZDnOpPmd87x2aamOP1l5G94AaLiw5pLg31prvX61nbGpL9kLPwhiW1V6DD
KshO0qcXo0JGasTGmwfzvev58ycX2xQbiBemp/umY22tDUSuZINzTBuxz2YlNv6E9MZK2vbkWfWr
W3QHmEtlNJE7lFbnwTKvWFwlAdD6HC4VcSTSKk6tQUoKAV+ja4RmxsAgR9GJA+HoNMtPWa5vFU6Q
usyoU2PVQzMfP8vkBVzBt+13GGcGom8w7J5snXlZinjoonSyhrgHErxC3Z0GkR/N645NVb2b2vkH
B3qPIJczSp1by7nquVZihWFSZKSgHXKDbhn+SRZJi0+dHZIbBlX9O2CZfqkWuIyLZCrg2QMr3cxD
mjou4Ox5+9RMVTy1n9OKdUbGjZQp1saVBzBvG8fgxvN5RIFbvla+ugah0ilhx1j5Rxta2lmw1ypi
0M+Wwu8ZywIIob4CisuDMdVrmHy/XGAkh0R+2GSnWD+eP/oHIt2vQ8LOvq3JtVKMiSGfTayStIrV
JW4ynEfLSGfsf49Wa0VuoV99diebFMorwYQMCOSYcKly/e6dJCG8SAmAnH2M8UwAWpXeVU/TOupz
neItHfQzyrGDXiALmANxnDXn14gpmUqb8zmz6KR7kktGdmhMSVt2E+i6C5EQaE48p1XiGEobklbS
pN0uXt3sY5MIQEJhNgoN3QMo7A8nW2d74q5v0C17jX1DRPkH9/nItolTexDYn1in7jvQXsyZUZS1
nrFrEgQZzI00tbSHelp2EKOcCx7NJ7kWh6g4Pse6gdaGC551sjg3T4ow66NYHxen0O+KnguvMCgK
7VETUalPCCkDEuTA4eDxF9fY5rrJFqZIGUnF+HXr+b1ItG6rhpKd7Jzd6tKqCPec0HhJ/droQ7sJ
Eo9vLXikgsBHC+JKtdzH3pTj7RB4DevugBlqYLhVHanE6RC66asiq8XLkaIzfzwB9X7B8WRHdike
SZG99YJdFqO0aqPZPfesaEOCdXalhgSo0y2qtq5jmPLSOHewNN+U1tDC+Qnubda8VnVXzvjE0X/T
q2isqScoIBvOj1tqkhkKYx03QapC3d8tRfbRjZh8polnHPlHfF/07WvaBI9kxzuhsgR+s6v0/GtX
/BsaXCQOioa+E/cNGbC4eDFX+7oeyqEITggHODryo+j5wLPS+zZR+TNSmFlijmSQ1I3NpNclepIv
lYGZT63kki+x7037gAYKwCUYgiqh7ybu519nMBYEGpAxlAE4nqbPFS9EWOWmYDBEZslYk51bOILq
dq0lCDhxMu9p7udbgBB2Cwmj3I5mFY29vCIrx8icBVT+i8kQ0ozPCPB18P+WzrKc11/3sKE2SJTL
9F+sNO4XXids2Xx1CGRzcjbbe0rFX1IAymPWvysTH+dkMWmhp183sR8iw3adQk3Oe/VNwhjhBiMV
svdRTtM30UDwQwS5ZlXzrWfMoZEzOZQg5e8UgKP/T6NUVwV0R8AN5kAGVxz1dg5hhNlvx2vJVHB4
6A56qolNJtVrIgU0S/osaw0DMDbO5N2bSXcc6RFX4fojl9ejiF080+kuJaisHKmKaY1dQVdMCHrk
mMm+qrDL98sHPDoeDv44mpGX0SFDozEhuLraO1EBdcNeNraRvNQWcZrZgrRFzdehC9qzYU3fg1GQ
OWbUTJr734k438NsMXdaym+sISIic4SzWrDEtw1BYIpyAf8FQ6QUn+10JXsZG0gVuNsg4yaiva6E
z8BTE3FYec80Hi4rTrBI7oIfLEgecsdwtggzmAut5gCObFLLDo5kA1WK6j6W1UM5OfrB635w2cb8
ufmIE0RXN5gSCGF0bj/OfsR5/I90j4S0Ln3WdGrmliPOK4jmSRSuEIvBFUkY4WwrRgfav3IWN00w
Psiy6UUSaLrozmdme08VGnkWiujrxfwrFC20U57d+CQceqKhCrF98+BhxN9IPf2w2StuTNXiMbJx
/qXWOcmTiJ73ww3cB+WSZG8Gx9lNfpaZ9phJrENIxTYu8rMbkG06FU/g/fvIlC7NN6Ei7vjgupJ0
wAW8Eo8OE7NxXwZI1yyeY+am4aT1XjThBNl0Csp/3ccSufT8Y0tTR52F+jbNzn3StCFL42TrTv+Y
cG+kKt5QlBWsGbI/lVbsOxZExk5KUiDC2jm7x9vKxpuxXxID8hOKaweN7YwQ3SYmXnhPpCGZO8sE
gStXBQgCUDNZjM04ky4/iB+SNXEmCIJBNOLH0BXscH0Y4417Y9MHPXN+fAqpPcqdjmKesfof/u0/
UlMaS0cK664SOucaI4DczFP1ic/ocXKZk8dIYsb6hbAmF0DLupcirn4jNa9Ak4o3ONCQCpl191u3
o0FOQ096aV2EJjQbOONdFbb5/CSPOPEGALELIq7AeLaS5rX8GtwmIS+aCajTcYwRh4XnmJFUOXt3
RjKSE2PFj/Nc3eQS3/MUDSHtq4gamlAVkE4UmNS7QyJxGVREyZjsc8elPxY6OgMmmznPCdKIaZV+
pEZ9dHXvt5iQOjYDJ6g7oklR/m7lgmCqlTTPRFLwjXxlPckagT8P22p8HIM2DalG7ogL/pik+0t8
DoCA2igwURCfZ+qPrbtg5m1UKF1716Z8HAtWnEQaTJNGFY0dqvDF3Pgdb7r9iCbgMa75CAde1Tnl
GDVkffT76W7CpMhXFVRXWsCB1YeneViAJ8VOmv7T9saf2JE0FKr1+bOvWqu9TMRN7dJpwf7XPOhE
YSGGZxiUB7csq9vzhBo971hA9i19ov7Vu8Vv6rPwmuydbgDlWb5mHFbKvHLWe7sBJgGdq5PiS265
iXgGA8kbXlpjAIjTR7XmzmAFvnNGh5tZpm+YW5lPsoFff7Tnmm9N5V1Gp/OimdNgOyXBwwj7FenV
0UtpCdIAXpjRBWduthTTVfrP8rEfgBdJLIQ/nAjnriCw3iHQj3Kxj5y2OvSdfqdcC6tb9epB50G+
3uF5YQjOipApdodG1NP7fzk9Jy6TV0+Huto65hvk6kNh9n1Y9kC6+UIWnJe7tuevpL074Cve8HeP
pJwNVzQ28v9EFAItWsX63/YLuGfytRkMGdZ4WKgrp3fgyHwW/kJq0rQVklphGPtHv2vSyF6JIWKd
MZkV7YvfZ3o4usgvChufX7KGagQRgiKWhrb7WFuTE9ZpY206gyQxPpSbYOC28UlSx1OxZ32f7dGm
guvAZ4owytz6CC9nGnGSO0mnqDD1VJAg3PpqNtlfUc+/yPbvhI3Jh7BNFOPdXT+op7LL7/3KpdDC
NRfwPm8s0xAbGz83cqX1dUe4PGa7xitpS61eRvx5mE4cBGlWzc5+vhIWcvJ1QRo7g0sMCrG/RHGd
/M4xe2Evmd7sLA3rFv+iQDUwzvme4+ihtIF7+8MdqvoQ7eN9prXvhePtE4KQiaf0WMdZ/P4dBS3t
S7bXLcA9Q3GwtAbpeVc7UedhFSEjE5Gw88VWpwfXZ7J8Izcn8pAiZXPeh3Kug8NgUrRA+sUHZhD3
l2Y4ZFwHVJ4QBLey0wa7Qh5VZUF0Np08SuXP4C5fPjvrtsp/DctsN7Q9CIQcuJa+5N0Ah0mx1+Ll
mL102459GkENCTy+DAO5bkj3TmaKog1oHPvX6MlxbHL35s4YaVHetXsdC+NdjdbdLb2B69bPoxkI
vtCgh1lJxY64RBY0d0t8LFVxJ7HAhmzNLh1H15oLd60bExGX66ensbWHp7TEiquxaqAbDCKy/ro9
7JBjI2EXBI0MwrmDc+Qo7Y0MWUabUrz3YlheLYQ9HBkisyiDG3OMNMZoO7Pr37M8P2mZiG/B2Yfv
sC9UbJ/mk1+GxXNrWe1XmfsPmRL5Of43/I+xM9tOncuy9KvE+O/JUoO6Ghl5sSUQaugxxtwwbIMl
BJIA9Xqjeo56sfrkiKyMpkZGncbn2KjdzdprrzXnXKhdwFiGGgpcRvYajXTzeLRsUft7pCPARNnp
PoHYMwWlFYVUY7JLJAz8caHJwENieZJpySKvUir9sHNxY7i2yNG8U43H8Gh4FTd9tFQ1It1yni0j
Fc1Ts6LaG1pgqUtIiSrYZL2urED3HoxE3EogWXUVRfkIdLgsPzzY6V+/BdpaTXtjr46iDKnm21NK
abFq7CXaWpa1RxhBDnMqKhCg0mkmgabfdyX1ilGqx2fNb0vk1vimbTevLGt2KNrpNvp/BqmnG1D9
q14ERqzPJXY+IcArO9ei0fxu4fMQOlWD17N02kf1pSKm2J6goJkpEf1XnUqLl4IDCuCJRTGCmA+H
4WYDM+7nisSWYtR3b1WzHiRsbsn4vUfWfkuIAIpyY4XpM2W0j0cuDNMrpbWgRY3KW+tSARtHRekp
LZ+WYS6Pv6MmHc9G6k0G43kahzkIIJGa45X6QjXlPdajYk0yJZ48lXs9ocoEGi+VdN/GQOazmwYp
4Wplm5Zt8fOOtIUm61agUE/XMZ4tTVAUcUB9bCxps7uyi1nee2O8gMTgjypr1zMNg55QG8WIZ5Rj
pLSPBCa6OoEzhl1ZrSiQk0ENI3EFMekzSdrlWKup2VQ2qdOkQHwGdWXUh06OURAwAf5NsmWsLvS7
+sQNIbYFBmgBpOJEBOr0bVZH7Yl1GFmlPxTuEXnxsDzJREIL9GQ0ueV38u560SwyXdtdX9kpTGXq
cxpR/PFKSA8h6saerUcWqzNMrlmMCaoVQDaLl+YWGoGJmJoXZCG7A/IkK+ta3QOLgmfqiUDOiArs
aZjf5MaVT0Avx/fku077dZU++zDJsfPlNdXt01DODij1q0XmKTYZksrI6LxIR5KRxC3iaz8IaD19
PSO2W+EpunLepiDx28MrPyVLDb7atNWyAl2E/G5OVDMrZ7BnwTwrxnPDvpW46xjZ30LKvtAnaTDP
lrmY9iPpC+WcLMhQcqKcrmqjKFS4qVUNBRIsyH3KAd2o/UkBBVJL47ChL1an9ES4IpYzp8sH9oOJ
hT1dIypcP0OmvdSwubt17WhlZRCypOIV1Ld4gRd2WtxP4RU5gRCNsFtwxdmmf/UZFFhHluLjqblv
owpCEWUbULjQkFhMa/VHurMTuUrVXpVedRDLh7KTUzS1mur9piKvcJNOUHuJyBsn9iSSUs5L9TnJ
4BtT0lkpPd1K2J/lDz/LtWpel+N2rWUx/gzSXnGLO/6y2GXCnCVX/2hQaBiTosykcR3WD2PGcqjM
5cYsNlDQPbBTvkKMU+3l/CjFnW18GOY33KPxUhqhSoBynDyrm+S2JMCYNGY+0a4vi6x3y0zNtDOl
AJ4zS71PIDWmm5OWZWED6AYNiaedEtrcW6MHEnDFqHeM/Na5WtMb1MpiQKIBIyM4Q9XY+lVc6rH8
TsLd9LT7K3dkkyj7VRuA8QlArx5E9gOIi9k9oiVws3N5ymRX0W/zR9lHS6M7v5SRtB7lspNVscru
lzhDnFdy8BpR5yfFBRZ9OnC68nxNcPDcpep9044idmlWV0MsagA3U0H9FsGXKpPdw0Kl5WkVAMJH
yAawdrLi+Nntkva3ZIbjR3FsY5QtblSmHhitplYChMH/FZkaNQsreQS3Ub0nnVVTKWzsSklq+crA
YbSAiLNjS2z13gM5QB24xKl7MuTcn1vZiuylEgFMzo+iaQJduuISl6bh5idCe7E6apbpM/6R9Fc5
bzRV2qHwAP+kV4mGR8psUNn0NJSOBKFL/EWdgriKmnaePEK/q5N6eRGxW6q1OwRB8qWOfgIuOwYA
Y98I6jt1MlaXFMOtKMe76YxsAz8G4ChoZlzym0sBH9zrvwQ1CfYNgFS5iKDpvk5CVsh5E5xaQD5M
p6aJYDTiAg1lN0Zv1yGV2pvPFzg41rLfQnmluSwMpFxQmkI597oujdpa/o4VGZVw75fJqVUaSKzR
m1LwHyQ1PlmRpiimmHZGXegp6e8vRcVWyaVceRSWbnxJBUcZxw2R+RxkaRcDj1VZhazo7gH6vuOF
9kPuqu186gBNI7BO4HzUfQ79qZcGAAqyztsKUHVdq5uoM5RvXKOH8qj98QOtTAktMSTiGNv92Oo/
kTgehIOjitx+eiksKPmvGoEh/SW/1vcu2T/7TOS9hE4ZmXlbf1Qfidq+U0AaJmRubBsz1vy+B5qg
N98gEb+Qg5JcmRyLAOF+myR3ufCo2jbr5VTz4SvLbtmoH23ygtJn5D4eQ++cHtK2qSD5yU8tDw2T
0KvcKOXEHEfvSouWq5oTQFJS0lYpVCkD6RCoXk1h420WorwRRulTPXGTeGSis/LYxdSGnD3zU0k4
Kn2BH+us4PcLpNRJkyP5T9Ff9e1VEdC73etrmJ5y/3FX4AyOwGGk/ek1qVsq4EhS8eAuD927jcjH
nZIxWNNSAdpYWq1fyx61R7PZSb+Svhv0UCQLLmuOMgsYYiK0igpEnUjxm35PwGS211VVlDJaulTm
I+N7aO+N6Y7Nc6mztIBeQTZPsVZW89IgFVDv6kkctMtKHTkkyDJPzpvdsuu2vI8eSETfPrpXNVo9
HxjPU3sKqzrb6qd+AOa2Y+RMryVZs9UV6bQo7m+BUmbfptlKXiZHSKgQd62LelZYiA8kNZp4akRE
PnuR0KMElmsRXV50hULRbc1sA70khTWuo6CIwV4/S/nu18rzB5td3evbGzWu42nWsj8px5bfRvJl
bIG0J8Wk2SfrUU7GZUu4NaeguFmvbuBDYWa7TyshM93B2UWjEFALcP+Iejuz+KkdT2WUEqyWpHkM
/Jp6VFP5Du/V1ACcANiO75R0gaJldSj7vaoBO5QFgKNMOnx5kyynbeNjKRvvI4MkDKrecBQjnPoy
Mp/LtK7fEexjh6BNqcNWfxkWOBwwLfddCtWTja8c+bqUh0nFZiIqUn09Ln2yyxDsXkmYVvW33jSf
2R2hUCLJzQq0d1uX9a7Bn+2er7aBVCnvqkemU7hMU8OqqYOkADeP4GyDyEyl7u61/yRMDVahAGYl
N/3yZLLmQtuXJ9r4ikSh/FIc40QhAwiS4PJbSV9mcKvsFrZJUt9Uwr7KCFyqbgZsSL9kpEaavLK8
rH2yJ69GQ4mgUfxZmCBlwKkx32NjXgDLQmLnGKenfVaWL3dcmbV310gFyoYO9t+kWsVdxfLoFvK3
reG24EDBUj1TOHw3UaprqeupJ6IR6DZflAgtKFFcdiW1nQlYLpqbukqb63hLzSvSsU0f5lGBW9h7
6dMwHKun1mepmflUQRgRgAMQLuN2VPEVFj1i5Xh1WrXXEO+HRYEuUcEiLAA8LRsJ6G7eDXa8rhvf
hA+GLxX5lhxPEYdZNU0MoCTpFiSEiQq9YLaMTvorJLnmv/SR7uD2Utf2iZqooqWpfZPY3l47HFU4
I8+wSq65q8rcdvyQiboWz3uIrEckEHZKXdQTANG06mOFWNpz1d5g1xqRspUrYB3jBOZDdT1dA9Tv
WD27TgWNcJMCMI0V4pryqq7z1Fez9S3r8iCSBhrXsxoS+KUrjdNWjPqsBLi8M2Jq3JU3cFjGXT9q
eQLnKyl8ZLudjmC7p8OB6NMkDdgKM1yk+7tkoBGg3W4z6shkwOFJCgzOg95nPlt5yUNJWZ2Oq/Qz
lbV7qGuq7I0a2a0bMpxILpGA1FuqTD3gn8HsbMU9AyGjWmFVoS+nlafF1WLiAfKg3B78uDkbKtN5
WVFFukHunYdKMUI2UjAFn2wuSuOzUq9bQkPVlNLu9ov00xxK61obS/kOtxI2rRwCjQFE8cgAXWXV
Y9aWj7esosCc3llYPPkUB3H+OF8hxaPGg4JG3UKouKnGmoBB5Ke69EEWgUiqFFO2+P7c6Qq0AWDx
eSc1FOJO/bRG7rqNHovuJC/MotS/u1t4B8mq3HoSytF8nJZFUPflCmI26hCN8k4scJYR6LrB8ST+
j6DvS9e81miWFDML8mfi9Z31dCM8XhvuocEOIlDJhjJQKsWX5HqWKHK1TnFSS0PeFvda8+Xu5qkV
mxi5USG8x1GY3jTk+2q8jLRNi7UO9AAeewVM4wR572GhiTCyJhU2Alkpq5v/flGV28hh01fOxreZ
niLY1uqoPSFkHPtaGjFXqU1bJ3Gz008vZC4KL0+Q7JZecjfXIymBvXx9shckdfB8Aos6qV0IddxV
bsDVTD3qFndVqj2ZBh6DW4S3pDGVlfw6//1yer3c011vPByRNEyyHiRUAiUejiUFfhLDS1P49mmX
drZZRS2h9/sKesMpqJLqTdILNTxd63mHDvtsTKh2RsmEH2lcGO69pSZLP4LSWUrJc0/gloXQCKro
YR2r6tmJiDOuRhqcygFYTAZ2OqjTo8CMavGDUhTtE8+yGYLNCBRMwIASmR+bclho1F7s7g9feaQv
QsPoo46hh8PJQhBxhLMJR7qxr+QN41cXnoBa1FSkd8A5q+jk5JZrZWjonCJrN0ZrdXsbyRPY4Adg
A0iQwrzyXyYyJ4agypK0kEdEdxrTVETXU77vBCAU48O+XR9I8fXYr++n20YeCtqTAy0IeCF8MEbE
sNM4HI88ItKsUm3iOUqmcBtip72Nd3qu7zp42XbcjSP/Omz+pSYPrJd8RZhAkqfpGO60kj4ix2xf
gaU3eSRQXLvGfpJSrVRkKPsYd9TtrkYhebitT2dAgmpZP+m18a63mm5rduyTySXrK6OAfH96Vd4J
pLJbmW13KKTbjpIc8lpXAig9hX96oj1K9O85u+kYqPjR1vb4BXqMtakFgiZDZ9at2Cc4HEG1Qqzb
gvdwkGSwLS3rJngYCh4SnFiVKSwk52FeF+mzjbdFUzVIwCH1W6gdyGMLmC7R0jM7fnlmSVB6Cq3K
HOWZvBH8B3GX3qv9A7TRnEvMFC3/geF2myLoNgAO8nZxz5YEmJ8OitxMpKTuX06lS0Bw9YEFot0L
oTZoDABH8rvnFVLkeOAEQB6fSh3pmbo/vTf3oeLrM6aaTAqTVCn4IhlG+85Glwvmk7gel66StOlu
TEqpiRlauUTj3iqyPfeHAYIzStDiqWS0WociFzlMrMgs8zk+AGB295WXYDIQXAHgXvfHuhtDWat3
vUxFzZj4Xlh2g0ROB5YlAdx8Io89oUAaNUO78uZksRbZFZqT/ukeUbWhRRsBKq3fnyAeAjmnhMnp
BZfWWnexKn88HtOi1l9Hq29eMBgkCpeoeXF8IbRlwrg3ZNRpEkTb7DhBtihS2xZeq6wdIbEjg1ib
a6lHhUnpkVFqqythKi1XqOSlx4DBHvoB/tnz9np+IIRbeZqBbkpLUT2VLQdLrdGzGXgCLTdJS1Qy
068ctXhlj9NFoc6GgS47EYFW9+6xASr+fl91WfpYUidGWkfReEoYZWppp8cuakp23QPu7AnuNnka
yWYEZSJTTgmaXGRryx2AP+UDBfuAlLuxk9PRflxJ75YyKlZAmFBPgfOTFYrhlTnIUvlkJcGjQLwz
0igwq7XPeX9XR28DCM4ux+bl1RnS3LLqykkyjWIgsow4YVNtUzgm+KOsel0yWlyvMUaiSMK2SWCa
AgZfmBLLomy+QPP10MnGsOX7b01RZFtGM+mjecG3vrIOXW85OksUYp28kBuwIVqAtEhO3V5BYQRU
VDGS4+XvF6uz9icZTDAZWMlRJCrlsbjORiBa8WRMB2lBMltAF/wbCYTlCWlvKuKevKahTA7spgTE
A2iIEWngyaO+NR7lRTyTDNSGWUGEhM0T6SIS7rkFgJAUvluq6B2OKuZHzU7Q0zvUZ5T6AkKp2D5i
dPrIN/nR+Ko44+bx/KCKATk700CWrlTwEOE5PZvKpCp7P0KI+lIZ2v3rGl+pGTFIHRmV2sx0agxN
H3kCe7MYPSfX0eNMmKPwm5v5mIDdq1cRMkUTDdKWCw4Eyv9Nyd8Y/ujxartOTUeTVmcytlXVMs/j
myff8/FahkEkEmVsuQCOlLmC2FI9zq1AMn113Klz8qyPsFe6mXXVgGWZrKHRSJ3HavmpUXxoR/4M
dsuzC7s+sxy1ky2PbSW02lb/6hJDnUpRszEamk3RnwQLU4i1Rl196UNA55UhAGEmlAXQOmTjDLRA
7PKZtqvCmKtK+gxqUNKgWfEcYqJswH3ecKS/U5g07ivFS0RxQSYTu7w+xwi5IR3kKC9pOX4SlsZp
IEtLFZ3ys7xctQZAOZu9tVG1nk5yel4jTCSkYpXHClpKIx3shYzeVVFc1yhJdDPlkYEFgg3MRnUh
dxGqYMWT3YhGRVQZoak8ti7aONM3NUYYwBjZRyA9QnqdkG7C7Zz2UlkvrkrRBHIdr7I8Od8jdNe7
sYmHwo4ZimAHcOAlTRLgoI6mXr00fxC5TwoWYVAB6nNMBrU1XfCSDWjSO5Vn+zSa5tdqRgFSEHhq
cu+mvzr88LmeYYk2EXk4qJxgFvyHSXnh7sQGEL7kJquSN01qrZ0FPJTQ/GuMu1xUZPMVCQCFDHgN
5UvwIS2RNQfC2IBPg8ZtvGJlBRJmhnWNnYLvCIQ/fpB9SYISOIrQKyXeEUuS4dYjnyjJt4VpaCf2
XXE6he8+qcjD/fo4poKAAGViSbtJvRqMXk/QT8P/EO99r5oimU17A4veyIhbj0asV9IdSYwKSqQv
4bbjNJzIEsFdrK/gWRSNtMTthNSthXad/MrnMEoK31IVulPyUE1IN4qaU5ZjXC4VJEIh2MFr7dXr
rJKei8dP/Ui+yha9ZGMcAzCSX8Go7qCW8yh+ptdTorez6DEqDloNlG7Uq6j+a1jTR1RlfpVmEyWv
6lXcXEdw/BPI46BxrioamKPe7xU0aKw4N2z50Z/8/EQ8txgjR0P9yd6PKgOSa0/UtzQTYpYvosEJ
dDoFH+EzewE1Kdv8kxRCFoJQeU5HBEbDK9MmSCRJmyr167GBgu6Z6fOrRJ7l+5nOb5j8nSTpayRX
r8tWPh1PIEE9Cl28j/JHCXOpLLwE6X6nrtFFuL5eBjEJdBG0l1QsKtl6rg1FPYNgl3fSqfAoLpJP
1eypT655ae7qS9dr+syI71chj7K3PKv6N2AHMMfyct6PbvlUL/roXxRYkf+51omhsdHSqfGkUpvP
+odaJzTeSJJMM5tpCvTA53jQgnsQvL+9lKfzLLt3s49Qjx5HG5j6eI19cUjwh+1qcFItiAAhm2ay
4I+7gWgYZMAK1E0to6uCbf8t3vE/vtv/GV3y1V/KdBT/8e98/50/2FZEcfkP3/7HLk/58+/DOf/3
mL8/4z/m1+9XXuQ/5X97lHvJF59EEP/xoL+7Mnf/69M5n+Xn330zycpr2a0rlt3Npaju5e9T8B7D
kf+/H/7p8nuVXfe4/PmPb6RMy+FqVGfP/vjrR975z39oMmUL/8ffXv+vHw4v8Oc/tuSsy5H4fJXx
//5f90tKjdLXZ/Z9+adLXD6L8s9/jHTl3wzTgtOAPgNlmdhk//Gn5vKfHwF3gRA0Rpd8rMhDwd0s
58J//kM2/s0yxowEyJ6movLpH38q8uqvH5mGZODISZIxfKL88Z8P+3ed+l+d/KesSlfUVy4LLvxb
9/O/arRomqlrJhLHPBmzSVF/a8r/TY2WBlwPZQZOinPIxXJ+PO52G7EK3aW32RnCEKwYDlsn4UVi
mYuvjXdc9mLTi/lVeJMPd7dbXkXquuFqs8o5bLdpxWbl+vzDPpZvL3z2cSE3OKEYqt9MkwUEL/Fy
qcA2fbgj7+5el2B4bEnMKGYoNOe89ffr8D30t/v9bLuF4i/Ws31ir7eVcA5kN8Vx+Nk5FfvWycXP
/Dzbrmez7T5Yz/6mY//aVn/XNtbfT9d/apt/rNqoplQmyoCoOQFOnwgOtdPZOTdnBaBpJP9wCM7z
w9k5zI/L4AjDXHirzfGwnEbia7q5i3Bh+4uPUqDYw/HfF6905pvVxruK5WG+XjsHz23FcrO7rDLx
scjEu2FvvN1T7IT7jbDgIUjFl9hI9mGvigB1lcllBSxflJNauKsVuA6xWq0uG+9ruXEpg2C74Zsk
fH5t18MjBuuJLt6fzndk//wEweHnIRYfpviUbdxe+80PYrHdnm8i2NO06/NiQf5ANGJtTqifIPbR
VMzWLzrlHKyDf9G0vyU5/2nYgcs1yWsykKV/qFQ27qV2JGeW4szBx4rj8Xh2eIr11v45B4m9T8Wc
vwHdSlkwCmi7h+OeGm/2/Ng7aAKLzcE5HCCNiocHFkj8DONj9pMyQm6Cd2d0HOcWfaaJmWMJhuzQ
AXBm7f36524H8yXxP7GLBKUH+He3HIndJZ6O7JVYebvNZuNeGMGW7ab03GZztRe+LjbfrVjpzlhc
vbHT2mRGbMCQdmsXTrSrJ63dTV8TKCYOqbkJdCLxEm9v/nr9EzmzM50ZNII+DkN+fBKf/2qwatpQ
Temfm5TieNRap5Df70z/m5lsjHol+m1SxQWqLtA8ErzqMFLBxExrodgW/zsY4VNQ18wxxH7pecT1
GdK9UzvHr527Wk5fnsWkp82C4HgTB0h4ApKnWI5tF1mooa+ewrvZm6/lcpf62IIN4qczmvKoCUzI
HCuxfmvEdr1eMpC5zlV8sXVcR4KBTe/tg8Wb3YlzTqcr9iFwjkcMz6a3ezv0uNZlw/zeB0yhuSoO
R0LB028kahy2pfx+2kuqC0y+lojbDy9zdVC/oJclW5p8RWJCusdejWzDNsUixEwhW/77spsLHcV3
SK7ZGdOw5DzNPqt8jK84RSBTtAyUfopSslNMoJ1w6ObqfwGLFgei5oIwrADaaSeCzqQ0FRfbEY5n
LPLErbN/2Of1Eft42B9wKaaHoQuO8Gdc5pejisS+28XkJ+Zpn2KJwp7NLoG7nJleHy+x/VnvG65P
2SF+B+aEUvW2KrhR0Il1JWiqqzhTGsneF/4wt/dv52gq2ef9QbGXx/Paf4mD4oKsEtClnZ75e3W6
WSNQyBClYzlvpLTFc1JOJf9IQ0FlZtijVmQDdaNjl4SduarlmJPhvikPMS0dMjpoVzHqLwh2zm7+
Eio5L/xR8Pq9swSjQytRmDVEYsiRJteFsWyn6We8kqi/scsXzJ0dsVkOiu0LVZNc3c6coTMjt56Z
XmdTwILrmc4plLwxT45YPwN0eGEMru19DT0huec1wUJx8b7QE8MItgLJM1u2P93d13M4HEVQzt2N
Jqbz/po/7Pdkurs7OzcLSA2sHuIDjosdluL7ak/iKZJcU2la2+/6shTvmBL64+KeeM33zTATMA08
iHNzHxOqfYrLyN4NDfrOg9azb8vO7enXJnSRUrFPzupCBFFsxiJMbW9YGV0CP46/qAUgS15i+H2c
bsIQ4zyyP1/i0/9O7c9JJK7ru3NBEXeGXldwc79v9gX9DQ5fDmPqcLJPk59gzViKlyO7nsXOilSj
Nzz+W2afT3Y1O9k+KwunflfTwiFXOAWnJ94vCJNxhQ2bE3eNvh7TBRVv2qyaul+NvT8bTEPRipjl
A440B19W4GYFiBTs/XaC/p9YoTjH1R780I2dTc5Lt8ILP2Cmcenc3qwGu7Dc6eJjuXxiJVcbVM54
45E9XWJVQZgI6gcIdRM7rFUW77ujWOTUdFBE4Sc3TiGzQpO8g5rhtU17vDAx5BXDHooEBN0R5ovh
f1i6m9Xq+zjf1YLaY05Yi/cSy8xbwtCwIUMwvFHWGQwdi8ZmU0wvWCdqywn36eywSzTFxnVXC3/h
h4vJB1lEh/6o7WuI4vV8sBTxopx0U/+0aMSnLgrnG+XJ0Jjff8yl7tx4vpxZcpxjktwdg750vlZj
hwS1uIvFWzfVl7WN9LWYoJMkhtdZUtqGBh5GBvIz/M7E8rjpF8acqJ73CTjXHp45WD9s+538mO1C
kOG8zdcR5Wz3NHtMPjgKGVkxMVhjIsau4hXTK49eM1vclSkwoTHL5RYNY/vGMu5/uO+9+66L75DS
VOIjo8NrO/y5ifP250yKlN9nqixMwJO6Ko7YSbz39uLdPwlFvD2ER6m83yVr8RDhsHhdTHyEyF7F
Tph6aI+LLVdJbOzVw038T8sl8mZvF9wxDj7vE7jrdiX25y22f52Iwc34sX+Yq0NL1OLy7m6HfmUN
dAiz0uiNQ1EpwdbQJqRpR8Pqj8XiEKQWxJ4/nQhYLjqbursMDLC59uCcGM7VOXf2fIdBdZkBJCWd
48M5FBOs4zAEGvs5q2iSxBtGxsO7LUqvDFnK0NvhfcK70BjX/SQR8cRk/LDGBXtsr4oZacTQnMM6
M/Q5a805cpiJg709zO82M4cFA4doj0QoNn4Z7CFsOecGyw4kzR+s422Gqe4mh2pST2undTLv7j3C
xgcs4VPWAssO25xFbbaOxcwQBzoRL+9uH742eEL7/Zor8rvjBsEWtwbHrxJbRdyc7U/pBJTLE/ND
NKXfaeehqSCPOOf9ZLLwmTiNCHif0TR4HMppZodQXoQxCRd+5LDCr7fvbz4oYydg4Kx5gNg1bYM2
GzyE3+V0aN+hnbAwDDD7DVP8MQn9c3C36aTM9d33WATnq5Mux4Ee2NWq8kbuddU50pRRh56HIM5p
4+MDWMLCigkWabWgcIL4HPwh/Dv/4yPEGuAuMRP5+Uc9+VDtH95mjdfgS9PBjA3+aec9fgc5kms2
J/vbRHymzjYWi+1P5kbTRkjibcK6ziz8TEQQ7GeMOta5H6QObC4cft/ZyTBw19x2cRITSLviezBv
PA2XCVfuYgE/w1amDyYBQXWHJzmJRRMyM2QuUXhcmJE9wa2+T7ZvbwuT2zKA2XLQhkgiiOHJf+fW
2r7SRHfb8tbBIfDfzj8s0vZiy7BZZ/bHJ63OoGYSmsyat4f9c5ooc2vLwMX1uruzWWLjHXziLP7L
MrPGUMb0nzxDVZUt3ZJkjYqcfP43nmGW50AMiEo4h+AwP+ClHb3N8sh/A1z79foczM57Rt+BHx0N
Mcfs4ub9enJ87Ozx+L6w6t5ls/Gwu5udxxYvfBefg2F1N5cNk3wl3BDzGm5+vefh52z8hk2jx5Zy
ursMJvh9EYYb9z0cdo1chhNsupOhuN3+SDg/uPDbH0zZYNj4MvM/h63dD77Rz3p9stczfOn1H/+1
ef9/7PHGwyb7v20bdtp/2zagJO5qYdI2+8NxvqZtdnOeY70PDsermB626zPPt2b3dDgcl3xhgcbL
Zec3DIGAxdr72g1NNR9ach1sAw4NDmt/8cbmhUsed7SCd+T8IwNgnmJuApbO5c86mNOwQ3NtaIwj
G7/l7sgNDkNPzI8HeuHI6YN7zDTEG8cX3m1WLC8BPRZwMba/7Nh54uEW9I27ORyWu92OFZOeoSf+
spXxhlu0wv31rt3Q3bi74Y6rze7Lo1tYDFf8DS/clz9Lzw0vXIEPFovF5H23PO6WX8d5cD4eh4sP
99pt2H4uLx9ci/f/fX7uxzns/MOQQcBlw8nHYvI5WSz8N65jvw3Tm7myXbPB4yXX2zd/svhc2IuP
hc//3nyGwpouxoStg33wwWhabNdvrIqbcJj9W35MG884h6G0YhiFHPPB2dvtIfhZf3KbRPxgNLfb
7SwR3NR/+6HvfvasJlgHGmzYu2Mf9x/DY3HAInTdj8mEocp4xmAsPsIJJ++Pa38b4Dz/92NN1qxh
MP3TRByrGmwWhQCg8g8TMW+AND7BfjvBsB9ko3qkIwkuzJd0NaOL9x8GCmPmjCu2Xu+H8fCXbpkz
FniFgP4eBsYwhOgQ/jl+8W9wYPexWzK8gu2WduOahzWDh6G349LDqPtdVbnc8BHbJXsYWMOGkA+P
7HB4HvbOPFSw3q/PjH8GK0fyz3AO1x0ajpgCjcmP4OQP/+wZ8XtOHBr2yOHHI1PnuFz7NiGI4Ghh
UvDcaN/N5nik89bDtZY8eS7Os88tPTxjoi2HU5cczbEMYn55jLf9YJKOmI/DD63Cu3BqsD/ib4qv
HZNleDqGER8Nc5K5ykfMQ+btMJEDZziQY4aZe6SRlsN9N2xkeeMDs5RGXrKXPM45as5Bc9ZDXMQ3
m2bnypzC4zLip9yXx53mAkPIhN4d2ccOjchbcEWehIbi+vMds3c9Zw6zzd0tOf7X0vLy3OfJ0+2+
mD68Pz0/dOGa2XtkYg0PsFwOncxematzWR6GE77mX+wgl1/chkvy/l/H5ZwrbX5fjPM4ZRglRHv8
GV/9LcN6MkR+fofEMFm5Frfj2lzV+yJWNTwxHzDdd0euzqR1uR1NwmMNkbzdMnDWQ7t7fLP8/TsM
EV7zL38YTnQ51mkYedgCDiKCsBzMySV0P0TovjOXlmyEvohwMWjoXZaZSGD3sQjDRvPAy3hYjcHA
MDC+N97wTNi+5fyyedssOjELfYzSCsv4a7I47J15Hk4meKYhd5lwlwlfw83793toignLPqZg8v7x
GRI4DD8W3GazG3oN83xhan/gDXA2zzcYldD9+hpsI5Nj+cVfXp8XxsxwRVz8DWsTTFLBOw2rFAZv
aLAP/40nXux+H3uzWrhLzN07FpBLclF/8o5NDBc3gX/zsQpD8c6RH8PwXoTMSNbF4cCPxecEkxUO
Q234gqPub1k13wcbStvdiethk3jL1dA47y5Laibco+fyghg6DKE/hEYxzFzA94dXZYTxhSfd8KoX
3mHzfwg7ryXHkSXbfhHNqMUrAoGABgFQv9CYmdSgluDX3+XsMbszc47Nqerq6maSBBAR7r5dbecR
Ued8GC9AtJzoOe5R3oc8JhmLN+Z6/xV4Yyn4MFfDRss9+XoxzTzODPcRYwr64VSnf5hhfwE2ivEP
uG08lizk1tgWn22J5SXWaGpQ+meLU7iK+5ob5vvEvvu+3CiXIVpiZehssQbpyo2nY27KEPkM5WPh
EgPHfaOLp1MuPGarWTNWg2sQvZSlmcZDDAzVahb6P859Qs8h+6AXbAKigUiza7IivHOVc0NsB6dH
Ngmdn6civDmRzoU/XfDyEJH3/cVi6K8w+xygeLrwU5dwCsHn1GXZx+GQDeTiwxXaAQ9+IaYKhweR
WwFT4sUVvEk4lS/FiqERh8RZw5gl4NdQZ+HAW7KULATIb+VieELDuUo43ygcPxzyEivG9fIRy84X
uYKKeD+2CJggsu2zZxw/F4QkV5BfK0wV+lMeir3J+SqUbp7awcSdAFuQekd0HQLHA6/sySiY5b5G
kaZ57KMlxdjm8ZSvAweiJ/mwKwbJx4IEKGuUuCjXkf+PRcb8iLblduTO0kmS5lwJ5SumlReJ3PLi
IOJyI6wamDuO5f3/yYY2O//OhsIhRGqw0WJGqgTt/xuY7VUOvdetXsOGEpwERmEYBAyJdWf1vnp0
QlBI9ExS/0YJvxgKW4Rlw8J+NTfr9wVaYgVEwsXkogt5GtQfMiJ/ZgMBV84smCWhFiv6z+v/ADNR
2KhNUcJyze+VZ3JZ/vyX0kXX008v5lPuTd4qSA51CMSW+NukVLOvKRDzHPF/tphhrNwEG+yu2Gm2
bBZEqcvNssJsu19auQs2kf3hXbwMXpBbnaQr2S4w5krlPp8NxJaioVHvM/aTi2OqJmxfirYFlA7Y
v5z9+5oR8f3AF/Ivdm7Fhx3sqSyKvBfLg1wlWOHvYom+5HblPkd4kphk/huoIrDBXXGy5Gn5Lg4C
f3M6AKscNeQFK+WuMM6yFDwki03S5mt6wVt/giz4zkAOEsvCVwte4Ia/Jg7k/xUHDNUsEYVFmuWL
nbFMYta8yOZYCvYTgzjkKGKB2RWOvwBiMC83c2D10DuuQIIvGuFnfIn8E41SF6Mv/8vzfQ/713bx
4IMs+eFHnryekLsZkNciFgRMMb+4slholgn4hvckHgDQjiXj2bngd2EHZioACEsyGKCd2DOSMdwz
Omowkq8X5RsuBYsDmgU8o8gNGrZvvLEGUMka6L58BfZBniWMAehgWI0X9l/onagPhi420zGKFJNJ
lJbFdlFgqD1fo27EWAN/5C7k5jkO2HesHsuWS5quH/oxbqFsziwaAWSyvrxT5AO9KtLkeWN/8M+j
+z7uBhcRu/U1lYQ+p2hjDkkuf6PSsA9TFWq5W6xVLud5lQ8Vt85n8CEBUp7Hh8QQ5u7UeAkxOpdH
TbEoOA8sWML1DbqRg4NyFQzB/UQTlhvliSlmR4AwgInvbizF5n/RFT/nFWyNwTjGUz+NsSmodm4j
jqcGVfw9rJx0rOhUsM0SOyEmxDVjH3WfY+lQc4QXvAFg4/sEQ2wAKECcBLFD5uMuMX54ONMlYAgv
TADEFIOwGsbsFjiCVwThYufYvzE2TOPo8HFJAqHwBZjJP4TL8HDEWMhPtTfw+hiWcJmNxwKb8YB4
mDEfAurIhq+CP+K6QYrp4pb4mKAj+YbSijkOWtAOmy6r5uMtYZMWPomnaZ8wnCc7+vPzRUayt2BV
ce43ShYMbIkjT6gSnCuYXl7jMX5OigWWzWYyw/c39gyvH1vvs0cCJHgKdkFQE6hoodkc8sNgkf6Y
vHDfaOhXeGaWR6/yv5RA6ZjzZn3DP6wHZ1UPOX+c3HyIccIUo1B84kiYf3ZB/uEhWA2QAt+hCfJM
pyJPmQSQOBqARh55ioTwfDjkCTIqhwL8M81Rmhw/DtkiXvjucMpSLYAGizjPBaOtcIz+XL7yi6gW
mHe+iZs2wAa+lP0jqMmpzAmF5SSu0oBRYUR+cg4K4GEoLuiQ3UT3cBHZ0EkDf30KPJmqhb+TeP1q
lR8JZv1xOERDrYhn/CEMK+Iuk/9gISkK+7cGstlptFtVGuZa/yuiQcb1VT1T/WaT5kSR/XjgyFhi
bkgxppIYAXpO9AC7JCYE5SV+AVLAq6IMBRBiO4DIA1QwuhgbgHbCv5Hwhjwg6pCl5gsJIGFHqQXg
oIAgRS7QSobAA+ZTtLn4k+hEUAX/M5k43yvg1KH/sLuiy0KBhpQbgOwJ7st3IEjAOrlr4j+YhjRG
z/DWzGiBK9gFtAov8JO/EbDWoOnk8pxeLwRhgReJK7ChyCbRSxGqGJ0iMIqLLDTyCSA3oiBBZ4iN
aAH5avHIcb6wpoBCjmIqRxFgJtfE70l5WrCOGLQRtmQGklLyiSCgBsH308Aduf9hN9utfw93/v9u
/q+Soc1WCoxv7OYEn4aVYknzkdhq8vm4YlgwZJPVAKyIGyWogDAZ8ADAJ5uNGIsJZ89/MNRJsgTs
yGc4GqJeieix1CKbX/+EmGj2jSmJAeezNo/KV04CMAsWgDWYobj/y3jx6cHXpHB8OAsciCUxQgkz
HVS2RB0MuJcJ8GngYTJnEwLQiA3I348Jc8+ALIAaYg3fX9Hkx8NEDbzZj0PbGf8hmp5nwyX+4o+v
NpIMDkEpw09xQHnsf8AAjyAmTMumgyTYMnA52y+Km3oL0+dED7xQ8xfhKdwbOeXfEyUn/avO8SxQ
nXwRKhawjUblP+WAEiTGZonpkX9QZ33iZd/j+o0ioZKxcKCOMEcvExUW2EJc2CcREhC7xBByaxgp
HavVFOEHMRHH+gPJCfpnD8m5iebCsUUSWLx/fkuMjjAeDixKFQjDW/km5AQwgVGitCTOTQyoUmmw
4pbFfuQr1L6tBJlHIwD9CuU1mQx97gTPQs4MKRqgG8EVgT8AKyIG+EQusXAL5BY9xEHEIgAD/zjU
rCOiEZOI5JfcOUdg5kxWcd6jPgNX5vsLx1Akgz8gQKp1iE7KGvB28QiSxBZQwJ18XZf/UPbQ+DdV
D+0qFBC1Tq1XpbpJ6qv+uztQ7prbR5MSKqnRIVYjwhogK5xubwA25qhiQ7MBaBbVM2MFEZoJYSaO
Ql1FYNAJURleRyI42PyE80oQCoyR4W/GmUGAQBUSoeMrkkxi3GjIMJT/JbYjQmB4PcvG1C8s+xIc
5wJyuDB/hntAoSCehBg5KUROJU4QpigppI6lX/kcyBjshsHBC8bN4+T1iW5wdrmWnEJxejn1Uy3Q
BH0IIsIx5Ek5bYBqiVf9I/eBLxcBFqCMMP9AXdk4bKk4lGEc5OjBIFV/X1QdrFgnkXFQ6ySN8TNy
/7tfKcsgejsI3GBFZUGIiPIUE3xMDJ6c4NX/7dR1Gv+q5NjEVq/bYJ5UTfIU/3MTW1SAdhmPgZJD
5WBS8CKReYHR/KsC7CZOhl/xz29wOcFBUXOoJokniwiJYyReDv/840aMRBFKRgzPYfV1o786HIUk
ITX++y+Xw8m38Ph8jj8T8GSUkOEdTXAecNXQerzHFg+P5xd9KsYwEL3lu9/4qARRo5KCInmHqNuA
yD+wK3YDRORrWAd81yQCipMP5RkmEwn8RTPuSZQ0TyARSyIN/2zaapRS2sTPCSd+Xc4fUa1imeUE
y9nRHB/BQXKAvh6r7A07hiGKyEl6ZjmIBj/yITGSmHF0KR9HbYtYftEHAvnHk2C2xewnP6y1vAP1
pgHoYK2Yz3FRjh5BKNFvaLEfTr/4XrgR+A3y/eIxSyj3HxcRl/GLLgEWfCeRTh6TyAefRlzAtBkR
ULkleeFrqzEXX2UuhxzdxyH//uL7xdHi2wnaiK1iIcTjEw0PTgexsb6hBjzxNECCjOhJf81mCaKQ
twEcvvpbrL+hwI7PIp1cE9AtH5WLTQXfAQ2+cSHCRwSRJAkClub+EDtCeVpiPrxz8Y3n/VpEmYiK
S/wDfQ2uEHSI1uURxvgtEovDVH0Dk1P2XxPi4iiANXgTkqPHROyQ4D/uQKDqDiPIShPs4d+8wxU8
CuiQcBR3SfIIkUXF+9jy/1vamhBR/gtCRNy6TK6gsa9b63T+l878tIrN/lggbhROmYtak+0mmWyl
dRX0vJZVySuT7Jp03I2zsw+xZNIZiqJ30+d4Hz/zW/TQt7Sp4LOv6gulDGuy9JjujTlOPnbNemMm
KOqxDj79oVY1rhD/3dk1pzQ75c4cZxvNWv20N324b6eLR6uzx7CtIOciN8NEG/5uWDVS5zcDr5Sz
pbjnoJfMDNSQ03LHOz8grBNBNGkzyX5QxseDulFNRUXbuObswtrgFp38UsvkEFXotq4GxXDHPRd2
RYpZyZhfva1mXpx+mJ2zDToOd02rQ2HND5r+hDpTll7jglGGq1oChfBnCuc+RQrD57JYUligav2Y
USP6qOdZy36NT8HbfhkpX5jWyZ9f3KrVjOp+w+pSjtZ0DpQ5fPQ+OVLlujF4DvyB7lfllwCaKjL6
LoUk2Xt2oBIiPzlFSk2EqVLO8qBCgerH5cmle5ehc/7Zb/8wp8L0ph1zsKnG0PRi8qUxd3K3rsNK
hUuuM9rRuTA1NFCseVS0EYNi6Jo9Z6eqrOIbth9rSwGSz98Ht2WVbodNv3uw/FjBUc3Wbutu/TSp
FDglPZRVAc24Sgt/65A9c28zmGziFqvWsA/+XiWUKL1G8GqOyugdwjDolvHbO/Ntpy2lFMwcTU70
OP2+1nDyWkX6cO+UeMA5Ar+CdbbztUfxgLt3el5XrZrpbQz1U3N2cl9+z935u4jCjehwsW58+cHt
PSE/tbojxq9Vo4Z7H7UdWM3sV1aOKC+DY8GuQlpiwc4LLVq/Fe6p1KgvHLhHAaANkzXsRlhjLAEV
xxQjw5AP0eadRh31bupdL7lemXgVcXBOsBq2rD2rzYI6l6CYvSg0c952LakMKmery5Kmn7PzWcLQ
E7z13WwdVgkx2izpMTVNF3LsBRUMaR2azuTpUK9FvSFNiqqarQNAJzP4GPrl3Vn5jWkk3YzNuKze
dtNveDUGjv3BNXbUzeDiMerRhuiMgpXt9DzckgM49ZuTd9x2ClhFkqM55TSOm0PeUnTrxkxYVGe7
GD6Ha4fOxF16f9gVrxqs8zqEu15l8OTI7nRzXA2r4VEdIKywoq6CHYbyGQgc636b/em5ZxGzc9hU
Tf86qTldThCCgpK/Oi+G93CQ2mSl6Id+pY2kpPyy07OYHYdMPiyaLuO5Pesi1Hfq5ALGTCG4yV5P
1jaFjN9CKUSWQuZGIOfuQ61Ky04u0Y1vn2110z8ECawb/gUhYIBdTnt/zXmsLqO2f1N0AAHF/WfA
zEGuu7GRdWttXtSWzRFx+CWtioZpWD8Hd/vjgeGOdm1w0C2XeixKPd/eQTWR/d+PNU/dArXyonrt
YKr+Xj8UdWaUbbaoZftpBA2HxnurZwxiQ00OF1I3c1IfB7ZKp+Kh7gZvlcCR4x3tnVfq4O+i9iFT
cHP6ZdEBCcWG6C/iEFuVPLjm3NQGl9nZucS76VrzUknp2zU8OKcxdYeH4Q+1TYzUA7F37IIyXjgy
Qyha0LRc+IOiojVVzX0pA3z6hdOlD81sZzcf7eskHfvO4+251Zt90DcLH6M2fWRn78Gd0xqvzuPD
MLoFQZFcgyMrywi+Ue2X8tdxA3rFg72u+3WmjiTQKm4GjO3qpu+bbp76m9KZp6j7D/3xVHZSyfrx
YBF80rNy0O1ZiXWgtIwf1v3yoOdU9umGFMU8jcuJcdFUbN9W31wqbCk02lNrS0EidMouBDbMSj7X
7QrVW/Y7+fxeFtXobXNU9qPWgIkVW6v36dcYY7C2z4wItZiV3uBY3U3jqjuDFv2LTRtOoGYVmmVp
z2eW1IHSNXujj7SJN63W6IUtYuxElbu4m3mO1rHyu1NaTGgf7aSLgLrsmpb4zEbvR37Xyp/26OiV
LvMTeYgrXhF4K3+ps4dqfyHkNXsCuJ7/rKgbHo/Erjz0u19T6GFV2lun1HzZ1Ts41WAilbIolyGj
hQkb8XXDumlsNHTB8NaY9qQRRQdUBlXShZW99Iuiv+bVOjucglCsIRhUGIYomyXS6gzWCMAxLONT
TFeQaYxb7oFCtbdYHSorm7bcDHqywhlNOippvtXer1hHxt1rOgUhnllWh/f+x/3YOwfehXdYp3Wn
Zi2rTlbhyf52ffrUohfx7cnR27o1t2tHd7u+qA5/L6iAqmY0u2LKECViDXVMOg6s5NbFVKxzQtMX
yBWKgBHTRtop9XuMaVDtqIapqqqE5nKnYWBSlWK+rfNwMZAmazLyk1LqdNL2BSXM1WTQcty99RPM
YDQcVdA0TC73oJkK5xHEIeOANl7KCAvOOdyx1AdzDu3srZzjAAIZd599KEt/awySOsQ35Otkzf3P
YOe0AogZ1dx0qZ+uUKp18fyaPpugijrq+k1VN5TKRnX1twrYLwqEb5hpasOp6dNr+2BzjlBfczP6
QRNaTJ5mi0iO8/fgRF3BbsAsb3WKR2AQCrMLe+5TFtd1j9bg/rdzOhrppQz/oE4GnhApyrV+19GL
CPZsG8/Nye9QM3unPtGuU1y7dgd75P2mPh7KIyv6B/9iqo6z6VfoQqnTe0L2+uj0P+pASTUaP9yo
t0uN72LPAxeUidb4uxdOTuoHbRa+MIgXa8UGclooyNYv922CA17v3Zsw6dqedRJveXavYbZXMzq2
/R/CEKZmSxfBNjl7N1WbJJ9wqxu+V6eOLuHE9pys+wuJaAxba9+jpPZll05SZxzHqGHDgaWo13Zg
sLEG+3jnXMBkKVzETj8GBLnLCpXFHQNn+6iqM+CAgh18xEaeFGWEThNicaqGe2tWamCgxKdtWJVR
fzssEuZ2e3WKvam/X4fTV3iqMrer31OdtPdR276p6XrwocBwr5rW4m52TANAQ0Oebp6j3tV5Ljbx
fnDzIEjiIB9Ut3R2C6YeVc6MGLGK1eP3uGA6j38eHRD1mDLw8R178luhaLkEFR6tXn+n74vC8nsv
DXZwtvYjb2/Z1c8CwvXAr/eY72pfaKSYlrSjzlVz2gAxbJ3b/vcKpemgR0FnNh/t+vOIgxTODeMT
wbQVi3rRPRMH/SaFrd1V15yygwvv4bQ9qo/oXhhCyY0KPFud8T492pUaih1DDMGgfUq3fu9uBQzz
QgGc6MaoWMtdgmpazqfH0Q5Zgbgqqv+t9Xr5VtVkjdGsw8RtwZa69rZ1KnLv/i5uJkem95oGpYwo
06TufqJ2sE2a2Y7DwtQt56gfYZMZq4Oqy5sWu9G+z5xV6z4CE6vnqIYaPZrDQN9XlRZFoGt9mHHL
s5fdZABXxTze9Dn770qwBT5RZHk1TC3YJZx/t+McHz4j9eaM2sXYeNWzg8aqNgzorclgGbsn0Ojl
Lub6nZxG89lpfLXvYQ09uffLqPVzu0BkZs8HFbVuKLjEkOy53UwW83g/mf9Ad8dE+qvDSMjWrBG/
gxIquaClDyGE9Reldlm9a/Z1e/5L+2yQzdnm96g1ug0OGIIbSD7em555ua8Bli1j8CfD4AZQGiy6
TDJmRuboOn4GLyq7p/X+YXKBn4ApCDt1KU2xsU5ReVKdn/ayZAiT/YG4z7voCuMjf6kcpuuhgxi/
0WT15dzHNjDNEysgU754c9g1B/d4s7dZD8N1PVmV30PM7C9r8qCGfg8XEoX2A5ByUol79NlRY59v
9d5sHPrKCnsdbHUv3tBEQBU0Q171MATgV6Nb1upa1/5srlhfcYLgw2EFHxEDccK63olZcwNm3NlQ
E1pL0BValGGveb1fST9+Q1XdpnOn5JelelhFmC/g1LZhZLLqLg2oeae//m0sGIu3ietAfHoinkF1
2jAdtGt3Y9G+2rVr2BIG7eKxdLCPJ+fDJJi51XWKRYVT+beLa8xHGrbDjVwYExJeVFIBhW11O9zF
8/wUYu7VAzez30Eh5vugHLGI+ommoqkJz/GyhKrXOhnq7M0aIY6PP/WnS/v1CQiSH7Jn/hgxXCZq
YbWP9j4+6B3psCczXCyIcbgsBIMY0wtiBfQhSflRHX9c2dgN4GR7csOxLZxdH2HEXJwzhouGdMJY
WPYpnS7TjvNz8KCG0M9gsHUZPuNc1JLJpsraou+bVPPT9xIXdfPU9JneLMNQWhXXQ5o96PK2Lt4O
qaOpYWP/XuOOkaaF8vc8qnsdU/WqTmv1ckt7WZEknHfVRXyy+9klZMxdc6tL7DtoC3qXl/OC66Rq
d0YP7xlBT53RlM1Y9QreLZ03v5XhdXGND14N4Pe2i67d8Tdx8wH5YHrgKT/xe1RZFVnn4CMNbchI
/O5vY+dV0mZSwrBAm/7VRur3G0aocHDdFpX4k8pibar9x04/H04HbqRdfkYJ/szf5vp0bi/vxGQv
F27xhlM3HbtbWsx49K4hneVtax69/AcGgnHfVpH01GCfctbVBpXEienaITYLyH4x2SNkZA/G9O4+
R2/49XXGfCliCAeTnbAA99JagkyuhQVbWs1aSPZh3FPME6oJ+wo27mHf+nX7s4LmnmNbOs2/U1Rz
aYsK29YR+MMAy3M8B7pUnardpdaNLF7VfbU0tqAdVNIzk7MsJkfMASLWATOzNcdRj9qou5qydtge
xtVg12Cw/D23rWvWYZoMrXTMarkztc/v/fWmTZo1omvWpi/qwugO1cEVu3plzWbYcfX3sbarjHLo
vyh2P1r0xuu9C+ErYzese8KtDnvK8qQn63fhM9c2ezkbt0p1P/nUghmOmLTmQx8DKCNAeuezPgCX
32bOxMed6WJ53qZ1dK017UfYXpiCGAjMcT9a67PqQUryZl6gvs3WVzgsLVHPOEd2jb6Goj+B58uu
TK7oLzDRWb10Fyj4tIOSlo1HdPx7hlC10ej1MBmc095eZ+d8k19Uf4K/ktFdlNCliZmujW+KGcgX
vyDgcP1K00VVYPCxbzFet8WPpYkWYWerb8gakBUXiE4S1Eph31ljZhvSIbPJIaCn8ezBNsD1b/lz
UBFn3WnS/VWdPJwjX7IeMOH8Ex9X73RHm9LL3c46IHtaL346TY+Rc+9xq+lx2Ik7wDgC04RVZ0SY
s5s7r+gMmY/78dofcBQwdLtAdqc9b+2gqRw8eZVGhT0hUIFS/OBbHGKoxSxg4Vpvs60Ljvc6znWw
j2hjkk4sOhCDVkQYjigbUvzghUJ0EdVboEKUnT75mA7rNHtTaynYUkx7xlzO345Dg1IvoteKlaU/
iLDWzRAWCUi4y0eS+h8jmUVgWCpqT+gBdfb2ag4KXZ9I1uOBqGlhLU6ALu1zdh5eT51YdUQDxjB8
jhBac4+5ODxqw9ouoYNFBGG2DxyMjlezftk6/BI4FJ2Du03FbQEdOtIZyBRr86JdADSJUZkxFB2F
WQctAcfsbFACRPfDk8Jr3WuvgYKDe4Y/Yg7XPq5vAjx0boDyPQiSz/001Ur9/Yw2fmEY4qEa9JQj
pfx+ZLIqNRdgffUu9GLR5gN4twdrl3hWlR6asyzUzTCeQqWTNw1ka5p1dubGUoL7ECk5VF1vrefu
judLC74PF9yChAqsSVOW3vr6ZHgoIPmGeMXN3aSlmWz11kB48dOIfQC1ruiNmm2SsmG1cNOvpuve
0Akn9XuI1gb3d3OxcjDlEw/0SPMLun7tPezFNlz3t2wBbGgu2egjaqdl8AxaKa+GkKdb/tbgntG3
1DCF8nvicpG3ZVqGfVbLFzu1kXZz8arXYWn/MsaVZmTCINFavf178PY/yjQokmhGDCppLTcBvaO0
+9XdnQvrpNMa1VY3B84c75PWuOQdpQO1bfrq0xw3KkoLNZ8UAoeZB3P6nVdhFWH8ebhpzmp0D2V0
SbM0kNynJ2ItbR+rYu/JUbsc74RjmHXcdbou2Z9NUqODMwT0sIUMyNC1MRCpMQ4kQOaVO6BKG3GH
Zx957g1L+6rav/6SGYHmGN/VZ8QEw+kL/oDe9EBUbEOdJjNw/AdeYIkv2LMZ4u1vsmJ0BpxCWml+
C5rlf9c2GhXCmQfAXJaNZ2PNACayFXPQRU/1shunYOLMaJwTZSPBJ3DlTPwScfQImFoZ+eXf05Km
WbB0YQ2e3iaZUGMcJWzCPcBZEc9r16VttqMreEk0KbpYk6DrXXzkOH3ED6mqwWm18KQIbQ0OUdSc
TpABa9DuE+/46ZNR3+uqdKERNZx93FIXyUPdAziirPPPEQ/Og6BcFsl50spNEeTbAtjx+IbA1ce+
sPjE0fQhfRGa4koYOY4y1sEff3w60gjqP5xEcJppORU0RrixmRbvntW0omc7mw/tUAw7JwJRiY5g
K9rh2ZnbjYPVSIdgsN8n35epPPxd66dibCutsXXUwQY8yA+2+uz8DhiTrNocc1QKcabTogirfN5K
cKThq3JJNlScBCcfdXrQPSROVGDDQQ5Y7o3Gk6Ftn8++iR/gsJJi0EE9+0gf1c0gO5Mu7ec9ayCd
4W+6Q/kmon96dsJZuxg6ly240EF+W9NEie7VMdj6R1IVdBCzCIQFVARqUwkhF4rt2EVCehxO5rZa
ydwOd2kMNR8XyHDhz97T7URHBW89u3MHFlaGSTNFd1tVD4eDGyUcwkKD29WZkDSeZdCmG3tDJ3hM
8E5tA4bcwZzhLh+I9J74/hN1PUF5YwITmODtAl/ySr3DfMAGmkYMYiXPAAu/FV/N+AkU+fh7Ux/U
zINCGQZIIcFPdSEgXB+8UYFdwrlh06YUuxS4iNbybtMHIZWjtSqtaWP29mHl4OmYQIhNuLJAOR7S
nei1fVdndRlwUmgxPXnDh72GXuIR3sIcep8+URwCjpwX4CH/QTeobtoNc6tbq7r1CPmh2qRIYwpE
C49mszyGe4SGx4Okn4hZJedAIm8Bji30C7hI1qJDJLhOvTwMe4Z5cFdT6RN6S+EdsmpJLzwSkIs6
hF/cqx1vkJW5lRJC/riEtyE6NHsevmH5kC2A9pr+wz+MyWFMYSllFWkst1+YQBzy5c0rQdsV2AtY
CeLYukFbdwyiIqReo92/DnliAAXekMHt6pC/l58l1Mph5a0ePXffgP4NrntGfzpXLtaeMNztQ4CD
tnr26m51onPwoaCPgXLW2QX5YdvWZJWY2qFvdja7ilk2eDvXcbxGz9QA/aUAV9VTY+gEyNCwwwe1
9EN0OksUvt0bZ3HKDFkayXFc1G8edvGQ1ja2ht8YuJJeZRos07auUxNINskB7ahOiVnYeq2M4ej2
3OnZiyLStVlpe08xbN4NW7HjCGeYdPNWFfvNJt7YJGwFXeJEPjj8W4Wdb5nhtIeYlBz0E92vHX4w
d+iEpOmZIDK1bweQ9RyWDdYW/Wm58LA5Zy/Iq1uLEapObwDnnOXf4XehIxMpSXtuQYC+UFFJ7I23
eEyo8+agRvJNXXqSuRub3GMzg1HzScqAyB3UqJjp36pau3nh0eaqVouc5JnTQB7IylRNzfGaCm5w
+0Jb8Z2JrNYNS0AgwznGG6JnGy8/x4QZG7Rm4rLT2kujnltzRoQm9whySfy/hzKFyA2/6TjEgyaI
amR918457NlkBu4WozlOzjF9krzSb/1eICguJ/W3RpcqWR9CiC0VVFUA/LNL07JLjgUTItTJ21k3
pKApJ298tK7xxu+6BckLRhrru6p4uHx0NdctxKxL1gTqLwwarass7TOuGPCCFRZqKDHQo6lw4AmU
rGqKXA+5pH1eSwoVt0ynP1nkO9PzdlHdAA37kmfyZVSxhYJiAJbVy2sOXK3jbV5xYSF1uuY9PZpS
BZ+jgqZbgStWZAkHqy4KH1gEtWS5ddpEE73lHVwBTIcOzYrfmBDgyYwYA0/eQ4DL4A5OmqVdlnbr
4LRY85l4AuyCYj60Dno1bAlpL5spQdF6Y/1VSPdBbexetH/Iye0pePbx/LfqgsgTT9JkHAOiyWp4
jTZDpNw83I0uaekGSJAsMZuU7u0Le0pth06P7FnqMlVK2qduVno0u4iBTkN0OUVK2EpsRvJgH/7w
MK158NSLLvqjHR89kKHb0CWiGZFGfTAnGIE7mgmiabXjJzrtGqGESJqiPlX6dqruXxWiAfiKwBw3
rzkuzdVMaP9lR57Lqs0sIcJmsM7R8wt9SHTySFkMeUJ7VLoT8gsqKIML0UNqQqsqrxCHLvUr/Thp
J1wDZsjRccNrd96vBT10ZsJIUMDtuErdGQOGA4iv6d1uwQsAOAVvdtGeEjcEzEUVknUdSFEK2FuC
XXgraRivKlfSHG+HWyxJ1R/YXLj1wUr9mzW6BDv4QIQ5QViXWtPD0znx0Myis9fIOMemJDd2exJK
I2fxyusM2sFkQl5AGP7JmTgNKGglTLm1A0JW3s7tx0dDBi9gknpcoo2hFop3oj7OVgREObl1Up2c
ygNCT5u5+1a5sAsxeIrcDTUG2/yi5/EHGvyOte9ax2hY3qGV1I+W1zs7hd99O82KYsBYPSFIC0VL
cLGfEGiIe9S0prrWC0m22vJQO326mjtif50hpPaTjSqiNlNZFZLNvxFrMrxuMSyhzuzWQShECpa4
5MfRIGy8UzQlSgiawiuZCiZ4nnG8LqOdU79Etexa4IWdRoSQOkmzHoT3drRfPE6EFi3IV6tqtCUf
WjAmiGsAvHc2E2PXuo37zESEdtYGV+o9zlYNPd1UR7rSbSJS5EWPGaFi2uTZrIrzmmwy4iakeL0q
/A8Vn/QSN0MoNb7GteUjpwmtdCHELGAq+boU22TH6CbVNs0xg1mV/xgXem93v/rkmt7TQ/JHis9h
Ozb+0af+p0M6nsm6NgdjeDdUkTEMlC2mvBnhpoef0gMyR4y4tw7O+OW2iFj6p8FdQQpFudUWzph5
BAcB2B0imo2GzMtFLYT+bbzx3QrcxUlhmsHWWavqTwxaiUajj7Njc9BrhHAK/wWUqznHkFyn1yFL
WXhwevy8KZS4QJwD05M+eleHk+2y4FY7XY/gmKxCjXLWl+BWY7KB1c1eJ2+Dhm4s5g18hbfu9T+Y
MaYOOQ1NfUEVo7qevOgIJjl4S9bQSf9U7GENzo8XafGrsyUIbVBkw5p+JIek87LIGj6Cm96dHCI0
xVp9lgcIach020yZoJIDwl29z7vZAc3yQevthvehABkMEA0/4dpBpw2bjAScW0foP/wNbAVt8vcv
d7h3OuhDQoX6TCL6BUlTJSyGj6p19Dd+MyjSWkpYCe1eRUqP5OU3IeJu1VYfplDpB8mvO77nDjxU
RJIdw3hcR0xIdQkym+54+9cMD8lFqD8+2ipcUToNRzSzEFXsEbptv6ZrlKa2kq7/yHpSyUD0Duj8
1rxaRa20TWt6XcI9el5e0xfpRyDZtAzgKSaTO/gQY7Mv4Wd0wmZf014fd9m+QTQhJq/SR0uQvzRD
lGeYHuw/qhtAqseggvVvBx0iQSVn4DiUGpwPRqnK+7052cKHy85g+zLSqHX7GEOXUfmDsNJ+/oIH
KiAe8UIs/2zfgo1Yf2oL2oCCP9K6/t3O56ridtO5rtgk5R/L4BEMUegAfAyuJqn+wNmoJCcMdUE0
BjRnX6r/ob+7+6/d3VJWBSlfh6J7ilGl7Oq/daata7drCds4VAI1WqMnT4eQF9bjCKY421S0sBk4
jqYRHIlIFgGgCv/kghboYaYocHF7cROalweR6jOhYei+MwL4giMODk7T1iE13YExDyBMdhVxQ41K
zWKPc1mocWHBKdGz8R9hU/tzKZMDa//ftWO19r82F/zPZ/xflZplu7tvNguekdIKvJTDGv0GK1Bc
+5n3r11MsBQZVTWJy/EjelEFI4Ed/LJL1hxKf8jH3eJu1aBYQn0TuieFx6t7EliSBSHkZgTEGqpl
qdAz1OFS4Q7r0Z0oXoc1WxIyoaW3a/XLHY47owZUxVR8Qu3d/su+oYHu5pYfbOA82ywK80AlAOLq
HKP/x9yXLUmqY1t+EWVCEhJ6dfDZPaaMKeMFi4yIFDNCCAR8fS+vW9ZdVtbX7PZbP5xzMvOkh7sD
kvZeew3+kN0hbT65vIHshVLFg5gAEzRs2H/z7YjKiD7lV1jKBLicCqS2F/jF4MVYPccGBQnf0R1s
wjeYcwJwFtgNFkA32F9vPK0mjZIXHM5Ibdks8JN3aGKaP/HTPy//v1wv/2VX8R8mnP/x2/+h4eb/
3bnz/0O7TYZF8t+7bSIVXX/a4uff3TVvr/gvc00a/0OQGEsODrwhpQSs4v+y1qT0H0yCFB5HSsVQ
iYZ4Sv/lrMn5PyiyTG6kSLhAE8r4/3bW5OE/YKdJhKKgkcdcCvH/4qx5W+z/x+pB4icpQpjkkSJw
6ZT8PziWjTdjS6cxShDj+RET9VQVzGG7dZd/uyD/eiT+3aWS4Rv951vBJx3uxYzwCAaeQvyHIrZf
osWMHtXKMgBACTBF9d+6CBD9qjjYYuaraOa/45INCGNrf3yLdVaVEyx6MaR2qn8IbImcHQEf7RyG
7GETvukV0/nZNse+OCKJ+Bapgt0dQcPb8H4R65p2JaLdFuKwz6OiGXqUzI2693rFSENisuHD96Go
UFiIwoGy0yItok/6yeZJJWfUkZa9zd3jmgERsl38hZSK7Tq7ddOQ54qRRyTKnE0Q3tXDgrg4FiOV
qRq/ixGOZVPMd6ZuYXwUF8+DYF9smsMECW4opbo5iUwgDjrkh4HW8LEzWiDxSrzUkqKiHGNs/yJ8
9lQvx57597af9gUYshufReeqByHK1fPRmZtnf/XbkOhvlUX3Awz1N2WFDIooe2/jGjO+zhtkwug1
mcPg2JYcnJiOIEhmeUKc4SfTzckH5yFubpxSwIKVKO5hJf1SyLOh8tubu2n1f6hSmAMTtLwqTHve
gclWN5hW3F4x2+Va+/C1uX0oyzj8KsPiI+923RqhwSk4ckxts6HE3q8LLNo1+/Ry5YmAzXeArGnC
6g9T3yqNaxXRcV/UZbsJu+ZHcUw1soA8uKlBCVIASRLzu286jYST9bfNRZh2dfdlp+Z1iJcUBtRt
OtlCJpHoCQIG2P4qmhz1RMUR0Ot1GniElARIhkiGHM7vZQxKkAnL1IQXJdB55KoLEhdkb7aEx3cT
YTQ/Opc0mDbhTdSmjSrspcsLEiHfbYMCA5lcgH8h80bpxwtTnpANBXA5W/MNX/3f0AXHFbFM20qg
DykN4mCzKmUwON6MgftjLVg5TYcWsWMeht8W72m3NPT4YwamWL0syLhF5FPnM76xtdyrYX3pYVi9
cYHBbHS9E4XIkz7DkCDvoUUaEdpSDAwlgzKnMlwxbwkVSM/FCRF+Milt9T0QMmweeNPqJMdvYZMO
+D56MaYvUhUiNAs5JhfcRZBSagnX0uh+WQYwuNp2TpdgRt8yF0dZD7CUArNpEL8C275PSr8MuDnU
1ceA0HONWOZmrvdRDpLFUDmEEo/kr7TxXdgPf5Fn92suenAulvrGEcE8LwTW1xs0A/lskFmJChN/
SDn4CoZ3v7hw392MhV218YkM+AVtIqSoFntDfZlkSA3YdCC7Tj56df0Ar8ageuzH/n5YCDAK4r6p
G+7aqT/PfV1cmwkYSwl+YBkxEH/CotnMQZQO2myUM/U+QJRWYsG7yuM4LWOEFPmnyE075uOkVTJC
VPsEQrT1nxahuKmzZjki4wCRbdK8sJL8DWPwuVUFH/wuwEUqc6AXGZIkkHe2YR7pTTpAjnzxa3TF
VWN47WeBbnbu5SbLkDzegC4WDn/iKXzpSmBepbf7UbaP2PMeu8kcGSdnpr4aWsIFsrqBUDmc+AS7
95FAjMWvjPgPhaioDRvWR+/rh2ncj1Y9wvUZETd+3xsF3lYAXtRSZKiSxQDnsg52cibaI8xiP8wF
qJE9wGuBfEnfqi+RWwbuggD5Vfe/Qi/djpY1OC8gpiDIFSOsok1MA+Z0Hdp52wYOKRrtyFM/m7ML
1LSXCjaQrY9TZACwdOmzKwmvTSdQb8122FBF28OaXUfE/MaglJTZR8TGU1FHD+W0F/n8OM79Gx/Z
BYELL22+pNQ4BPMu6E70lsCgPSPTzoUIdY6Pdp23wsF3jok0ysaHqss+C2lOteK7hfLUkOx31JPt
HAFFImJHyPynRy5sWjbRIZzLMynVAZ7ob31epI4fYgxPyxgJKkwDLmqQmuEi4IeRVmiiJIa+K2bX
SjiE0eHD8B5UZ+z92Hrz85g3Zx/jwCsn0NCFRfO1oquV9Sko2Z828Gj6ln2uggMbW4x5SnVdbHs/
dOB+u+w0NFun2X4K9TWqi73IikuGRVmx9Rn23Puuy1JKOpycDuFpfU2+ZmQcuCoMknzoYXj6PQQY
vfs++I5XbIRLAydRLJO+vAtIeVj8uiEDQ+RaFCJKGpOxwNhvOsFuv1Jg+X+SpT7nJkFO7oFV8/3Y
NrhT7QpjwvbTueHAAj0ly2zuECrxPXqwDQL1gBjC38LS1z6Yn3pv3+m0vmkD92MUpkz+npxih38e
JGY/5Ik19I3eZQ5jbqQRAOoo3mgBSCca/LdfaYoYm1RI+oKwzm2Ijy7B5/UlMkmCp9V1960J/4SI
tKrzl9myU6HGe6uiC5JCH3NlTy7HPyCnkKZ+yDlY2xSMvToHf5OSU8vr71w06doDmxPZk13vaF/f
DVw91a3YyiV6ze360ANAMnMymGhXyOIs/hbenCJRwni0UL/D0f2a6F0p+13VcczSO/dO1+g8Ic4h
aWG2KfQ5L8CIJvPGRgY5dsXFSP3Zy+iTRsD1RvDRGQKpXH9Y8nI3iBjhWOq5BYCzItpoE3H/iuy7
PTyTP4dRX8rYfSAShW/mNXxt1/eupR/B3P6wOcTUar6dPknt7BPSBbC3Fst7YzkwIaRTxjlHvlH1
kg/i2fmDQr4Lgr8egjx49tw8xvKuYxoBNupPXI4uCasBI+v6UbYkbXpg4O165kGEm9yGjzgu9/XA
d5rLC83MV9Rqjqx49Sfs1eVb8eYxZ4EA15mBN7MrgvXDUXIVFGM/lIA4N8ttZJePLF6+8yy/kCj4
QV5Tg+0MzNqYP1IUQdOiMRmqEE3ZLHzf5fV2iSV6ZUE2xdChvUIeo2kOCJk+6DrfdcNzZwj0L4Sn
ZIaEQBtxRYbku9L8kwfmcbUTcu7AFlmRDlwjSkE3+ndGsA3Oqj3XodkhEOjU9yAR6uGKKJ77IQfK
Q8SbzR8b/TG1QCBw+5BV8UtJcNWGGOgb0miJeTeLBGY3//bVeClsBhazYO/cjXt5K0cYveuK+CDm
GhONddgL7DGVulV9djzbqnqM2Yvu/cvg4y1UhxgHuiit+uIDjzkQ1Za8hQ1QHdlgBBQOPg1heIw8
jNrEV07l73BlB0oBHIXhmSMkzXOAHrbDKy3bas9voWGI6x2fEMJw7RDcOBXFCWb/CZn0iSMqr2F+
X5oCOe8bUNFdGTxrGl91ZtMSob8+ihHQbeMnKvU2aD75mB0pnxEdPex8DFNlPZxuy7MVLmkbinJ8
SUww3UvqcRyQg+q7ra3FS2Mg7tHZ3dTOvyWBDMIEX1keVjh7+AP3wM8jIPj4p0JFESMUXCEbbsHI
IxTRHkFV6RBEj/mwXM1aXXvstHZ+X8ye4mLSaEVmsHoPZ0yjKHvwzCD/JtzNSB+pluph5KAVIwpM
KgwlZYDWAwFUMfynh+7SlsFRE7mF8+RjcF7pmq7h17qMOxVuZwmwk4LDrrtttu+htMpq9rtucJbJ
7jGe3IbnABJXlsYfnIAVppY7yygiRrrX0eDrZ9PJMwbkc9gWg9gTFt3bGa+uy0tNIS/S9o56TP9p
szUUZEdy6gT4gAbNRnS3erllBFCsBv4A3FdF6P7VcrLYADOqjiOYkZXfFyTaIv3mwiXYerM73f5L
xXLv5zY1q9+ICFyasdkV2BCnjlwbiCOQ/ngs4+4SW3m9fTiESOHyI34uhDkukvqCoTnd/hxqiaUr
0rmpT00RPsRddLYMccu4CzEqhqDK96rBidpjZEYGtB3qIPk3bfLnwUCSggChrMuSDsQtW/I0r7ud
Z8sh4/Iuy0E4m4vHGUlzhGYJ1agizJNFknEgqn3/WiA2EwkyV9HL1zoIHvBI7npUJloEOAnM3kf2
pKhN4wiWsBNHxFzxje3poJDho7ZhPaQiR3gLfspQDx+Im/uLR4oavkfQ1GGYkMHMoBssQL+Pm12d
dUmtexD9lQFFCJQfXu+YFdca5R6yYaqdpn63gOm7Zk8x+CDGQBkRI4pGT/c+x8iDWAR3YRCHi07x
dA0tQCfe77gr7mh1Ct2CB6nZsgnG4qg3b++5Impvc7vHCjFu0yCwRaKdQszzZoCYpSjU44C0oRzq
kZbiDvp1Pxgg9Xhs2Nzs2omlPapQjgEv7x574w7BKjazU0ndFhdrwfrvsqPLvpGQe4xYfm57j2IX
bFIQOgoGGMrh9RmCy6plBBrUbpfZ70Ynkwwn/Hjrgrv4Llvq11zOZzUSEKqWC3CCtCvqnR8g1slX
9OnzxaHeQm94lTpMq7x4JXpAjJA5EsT7jlRcbzlhEMTv2ro4hgITeQ+qAJvPAQNZap3A4oTizkV7
i+DbKMj3OBkuBBj50CN6kO5yp1BtQiqpcLIFIG0hiCjAws+LZhviyWmgJlxZcIyKV77Cbn1+d4ru
QozYJdbFBsc1Yp/ktpmL8wj6IK86pORh+MhRaod47Gt1drm/3J5nOTZbgk+oxmE7dPrAEDRYFmq7
2ihtIbGzerfo7BbBu0E40oZOy1XN8bGh4OoPiJoPdggGPlSZRyoQ38VGPsWLuApsmI6UCbWgwiLU
OR/l/QgCRoR5cFEdh0A9InEIp2KB9BEDRmBkt33RPMZFfURa1rHtMObE8KQdInBB2RGAEeLc4T08
sqOwUEosRYqAz0QZgecISd4TVCUk31I8W7f9LESL6wskAWRIEChBK7d/SgMX9nA4VVJubxcCaM2O
1u5ASZM2Kt61CtFzHtGtpguvy/ohJgQC5vkhj6vk9qNyuRxmnMFLDjYWLiKCZPfGV0kuNALTzFPN
Xuuc7G97Yc+Lsw3daXGQgCGfquDFFUjKIzPreywkWuHhnFXuJXOqTX0jX2aJaZ6O7+gQPLkAnAu2
Z12NoAGk17kYhSLlDHymGv7Wc4EFsZiDaO25tvzDtOopM+K1BZCzIUv3Y9WSJVERXqJRfHNvEWLU
P3ecY1rSUFCnl1tFi0S0zVCqIxJUPv75/2S4YGIccHB6PEmq+RmrC0baK4RjE06E3lcYOjfBgPjN
+C0Ku24Te/aqg7+GYkBbI6px04QEDSxrIXZpWiDiNnhq/fpaE5B06Yyeb1BPAGj+rmKPdJFL0YFe
3MUxJISI4toUaKWSpQgRKoxPaveRWl/bDilPXej2YV8MW0T5vJXRjXqeB2cErgdJo4Da9W6k22rB
z5mn6d4GYCxwBc4rse1B+GlPFPtYK2IhuAxXpJX9CpGYxIPbm68ZGsllhFqqpj+hQ3u+FGzdwLIC
qi4szaQfsLUR/aRz7ExD+Ncszc8KnC4xcLpL527GsSIhFgjcpwXBAJBQEeK1RXsLLJdZk8Z60on1
E7CSNi83YgrvpIRyRNAJe4lZE7Zemrrf6hAbWdYt9X3UuPPtnkqa4yxj9U9Ocf8jL59CUf90JXQb
dAVmVIvmL5sQgJTjm6wWF6ru8qOd5r99P95PFW5IF4AmYHK8HPtFgTdXL+MU3KMGBPsAl1drrbau
L95lv2ZJH+CjesdeeQ4Jh0T/5tmHWqZ7IvFpePUzqvm+h0nEZhzBhZdLm+q83HcEoXcKFzIAvgJg
KHvWnILegz1ej1NCmMPTGCJStLojjJjzXFHM1brPNhueTOQosAL95cRqd5Y0T215L1AwbTTC2jY9
rvYQuAMh1ZdSOARECRkNYe1hFjfBkcdnsUtc7OfR7YWssgRB9QUt43RGh2Bm9HoSXw4o4cZPZLOS
8bUAYIYLxfUuXNGRRaOBhN1DwLAs2Sby73bCXQ9FCxWWWXTymC0AMqyph21f6r9ec5YS7OeJ7EE6
CV6WKlDHwVWvNojaU9BfO6ygfccWIAtTyzZVNtNEh+I90FDSdY3qz+uIEUb+ubACPI0M38A0EcgP
0pyDsd/Pzv6Ji/WLDbj7yvZ7rzXblvvQQubpq+bqBD621guYoHR+7sQD16I/kwxU5JqB7Sogxagc
mHQZxvJsKf4uq0mZk49BgxpnUPzIJWRWYwR9rR6LPYl9m3gEBvYF2uZJRy9NNuErz4Dfel1uAQ3/
WaLgIx52cYi/uubZmMS3S0ra4KnIVwqUDqW9wyVzqJPSQu7ywhVbiYAvQCcSgb1ZAS7Arf+1oU4E
wfQy2A29fHIRfl8TR7friJd7jVA/7ZcDEpkRFSNCjEcbepuC9u+CGnkK71tkzaGE8ku61i0WnAmg
WWMlztQ4mtKpRSHVA1drAn38560dMo/hD5FHkaOv6Xvzg3jrH0One9NBlR8aXAZX6t8FG8Mjs0Gz
mUiVnYfe7sS6gLw1A6rUpT9RW36R6igb1Dmzxl5625UaaoYdFtMP4xabfszfK1jh3DUUWD525plO
28DmkJ4P9bV2A+isMVKHLQLCm1Ke6Dg/dVH52bRhv18XnKWIoW2SecKYdkZiWRLQFVXTYw4ibxQB
dEW68ZlhHSPbE61S3UNKiHcZHXaEbhEfpTWHqjd3gcdn5CiwIPpdkrVor0KZi8kZyobeDtvsb1aa
eUN4CJ5vV/6KFNp24xTIM2q6rxvRHvovF65VMvbhualRShT4YWWErc9j3NDejhJlJfK2+DhucA59
GI+7S0JsRFTj4eLh7fHocuSnO0COa4uNxUnEaU8C4rMYWGbtxsM01V/aYocKq2k/TfN5iskpWCFg
piOUY3nzMxLzk3GPKzGCwVGt27rFKl44WAd53CGrHYyfgreHztkZnA6ggiL7BZgDB5lDVzSP1d6r
+J5UTXQnh5rtI8ceu7UUaRy7p+42NlkAx/gFrNwKCfeyw1WW6vakDt2pHNVdNqF2YO38k8cSxExC
DqOasGUxPewWpBNGrpxw+IvDpNgMwBxvLWLIgProJ+xxmfoQ0sXelXs+Tb+mOsaOh+WDfK27uYbG
QPt72cVPUSVwZhAsOyHwr+bGcXGq2q2FFKh29St6e9QdLe59tpThZrlFqFOIoNWS70dHERnWT28F
sP2jHYDS+SSSOduRJgIBrJI/KqOo1ZZqJ+ws0cDMf25jr9UALhUlUQcbgXqt5qKFVltsM6RXbQKG
XkXjnN/Ei90RTKWGouS/1eSfhyV/9yzOdoNeULzyPCm6/FlpYtIpn4pTIyFvGaMAioZl+KwyM6el
fQ45frz0AgWImK9xv345isM7E+3PYCBR6Re2XzgeFNE5IBKLfFsbzH/mCenbRqJk6QB/SQ6WexXE
b4g4Rt5ndBw9NunbY8Ln5T6iAtFfDR5kynD7nSM6QX7e3RhUz2KR4KgQiOYUhbQMiYvbaR72uqL3
M6aYB4SoPq3BH0R/s23IZ5VGnM+nKCIghhRNt61H3mNwNunUhUvK17o8+PE5CLW9xHn3xl3F93YN
3wOGFOs8E8iQWjXkhdP4XsfZnAjbiTtthz8ZnYN9iJHpYQzkozOaXHCJyKUo5BvX7Jf3QFcr1RT7
tQmQcsaaZlssOZJVNEC9Mh/iXTVBfITPFDUDoFSPStgsrNpFRT8/Kt+o7YDBXFrcYFET0ruRFuNj
ODUmDWLAAAi23tI8BCKiapEGGhwm24yJXjEsCZbqG8G2IdCR6tqN9TtZJ/bQNs9ynSsgToFN20Kl
LUO31AkJ8wnyFckCKi8FKwnPF9TwObLYdV6lcwzvmTVodr3PwDKawDKMB4jVp9GnwC03iO8rH3mR
n9088FTLakWpPM4pH/2zQkTuAfXYZ1MtV15gSBBRaNf6voHAQ86vCEMHouzsdAiJe8oXtMnBFAJL
nlu0sQU6+C7Ld3h2IFXQ/rFsO3Cj1xgeGDL6ihn6jnUt0DOIg52ANmWdDHEgQd2M/NakajTeKoI2
L5in3Sq4OBCvH2jE70UPbw/Ezm9KlUOjZtmzbzsIq1As2ZVMwK8ymRTyYJYMAkKOwZlwN4l1P5Tr
xdT0Q1OW7ZC3u/OrWY9TteIWoRXz9YubgI0txh2bmoE4pRZ4KLjPcg3DCxsxSuQBFAfFdLfOJaZF
mYoT0qLlrGfMQ2zLXq3a5UAgZQ0RcmX4YR5wYNAoOAevOeCeRL90MyvSJ722kPyj5tjMOEETil6h
y6BFnHR3WwlbTeffqIMW338EdfGwmAmFnMn1NpyhHevcS6R8eMynl7ibw20VkDc22ClB94hdqFrf
1RyKHRv5Pht8gd51BpMLaGoQ1Z8hxWQoz6Jmz+VnFq0UJG4DjCB378x6us0BzU1ZA/nBEvcbUfew
M+nxQAwZvBr60SaTAvBUWXSMfsSQxpZo4nTVQTK37tH13GbZKEpX4Kje4ugsguqEAhOUbIq9CBB4
4gYSpjH2oIlIjD5nCmo2YoiyKUsQV85S2w54GijJdySY37PVgAkZuGzDx/IaYJbedWzA/Bqh2rlg
5wbvhrEAnt7A6GwXozFbK6uu5XCZXLdeAJwiIdmhuxirCNTO70owaOTMzbsDjyAeJnsYRP4Z4coK
XlWHTnGowaLmcypdvO/tfMXRkx9McxyZQsUqphyNVMCOrEGiIdF56suBJ0NBj4asYObGgCdlh/nf
QvPNIkJ3EHJ+N1EJZFhj7aylw5xAYxhlUA0YwKgEWcK1ZdBbqJ81rHHEVgbXqf+jp3rdxd1tzqWD
I6OeJ6NAtSSmMzWo0QbizjUdHjF56Y5z8zcs3W9Mp6vbzYCRUUt/mTHUO8wQ0aS77s+irtZjYjPD
9mrb9+VDWE7jRUNQH+enIlsuQ4HSddaFAiej2DpD9C4LojcXG/CRKPyARpDLOSSTeiyh/rQIs982
pmqvFr3dVpYIEFwYUtIx884r1Aq0LY6K50+25yWAOlQJeeMeZ+Qwt2sFgtbSh0Cy2b7T1ZzKlflT
FqPvmAUEFLB13UiPv6A7qjCdbmGGqzJYotTrW7H8ykBjSPuuWZO2l/BCmIo95qFPQd+C4EhrsQuq
Ay2AanBJ+HZBjnxa9gQzygzMe65PMqqGDb6L2+GLQ56Fzobm4NnVRp5HMW0lTr4ttnpUQUMBZkdP
0jJq04xpfs1WSP0lu1dyKZJxcHbLPGzBevmcI4V666u5TjIVXArTgbTLsRbi2W5BOjBpVpM+AfPi
RObaJiuN4GWgv8pqRSq4mPNEda84RqFbAAWd9DEAiR6in/JtcaE6FoGXrz3xb1Q34ZYhbHvTt9Ww
034CA9UtcN2hze9pbILDsmJTj6s+VdgTk2rAdjl1PaAbXSfAx66qn86jRvExx7bCNydbQaoLFmB0
RM98F8eY0w3BBElEbQP08WgrayrXAxgQl0yAl9nEcoKPjO5TJ+LnvhVQNk8So/Lc3WeiAX9ddzl6
3gKjCDufh3JMwrC3iZWYIWKgcAnhnaaa4cLnAVC7AdZvTQH3sXKrWUNSL9s7BQxj2wJj5SV5oYOA
K5dDi0EsftXnsPNild5LgAX97GFSMwH1UHEOHcCIn1b1OLK4ra75HPCdyqqtjRv4KqyDAtJ/E7UU
3bCryxnywQgHvCPQ/Mca0v7AQpWGSc6ehoBnlyFaU6Nwos/xso1tj7ESp5u1K/OtFRpqA6dPIsNZ
gXV+w7myNJcUhgfgrJqphUGVhf61aUH0BECXZvMDxmrLVkt/bGVxyAJ3LOceCoipgYmVU4AqHEq+
uTK/o3B+qCP9DDQShKIBblZNRvOtFBDReDCF7Mogoqbs6qP2UWkL5a4k5YVSc8iGfsVYkoG2Wibu
Vh13JYESxeXwUsvVuPNdjHmqEwFgWPNRBRn8ePLyTwYsuW3XYRMH9LvzG5zlrUL/hYodTZca0PTM
XVrRLgJMscCQCPBqwf01Ut2LGtjFh3q6i/ou8bxjvyIDX6NK7/St7+0yzC3ISmSywEKMrvPTpIJn
KmQG5AjjVL6bI2h7dRenpK4OUdlehBieUTSzXfQhrcAWtN7F+YqPRKq3uga3qKYw4AohyF0FyEft
KlJjxp9CQzLZlPPnBKrRxMN+pyN0dk0gN6oCBYhhU1SYf6VEFWBQL092msyWDdFXzsKHclV7VOZR
/S7lMO+ikYIkE7bu1stALGLAiTQWE1fpqsRCBYW18cRAoYIOBrxiIbDmwNpK+znHCH+Cbg7F+r6e
Y6ir5fKLKhQ74QSq2QQqehY27akuTADcA69pu/be6ABaS12BQ4WqvengvTag0U6WFfACRxEk7bnS
87EhkbrXI8qsalK7YeLQCMTlFx8HmJMt9L5oqudxtVD0BmSGO4gEHwvI2qaIJyDJcXRuuVk3kzqT
lsmUBRV4mqANJAgIu5vL/n4qA1TbGpz2Wn53Zd8fbIupTj5Vdr+y4qunHvYEqGokria2TyBMHQWN
iBULroSCa4kCaBLgPXKZZ0fuJAhZg8UAKsv+DLV61ys4W1ROj2UR9ydSux8dG8hbcg6Zr1uOQE/u
xnV40jGeyX46DnJst2u4vJERlmQhm1DSRWMqhD+LCBI2AoHGGtcPPJAQYmLz6T2g30YgxdAZuQsJ
qFogdhwFCOu2sWlHOT5uHr6sHgZzNoA1Wq0g+RbQr6p8Oro4F6dwWYCZbxWb+u1kA3AZNHusG+hF
I8DRKAERT9pxbAIDiqd1VQfQ+UpIGdq/nqpTF/dfw1y+Tw4jgxuzBbtXm5EOro4CZIBF2wM4gIc8
0H5n21dTwFOSjv5oWn5cFWZjvluuAdnGEcb0HFQp1Mwefjy2zuCDAHMbETTxduFIil0JphMK3Hw7
X7xYsNVjtIHeHzILhr06YUvwZHq3rTp4pbEYBiLz0u7AtKAAiTNAiTn7mJtySrnRsKfKz6AwwxWp
qX5k0eq0XrIoLTr9wlxBkyouzU7F4hftf8C8bE/YPA+D7w+mhFOcybFr5lm7BSqa5JyX20aCMoSm
MK2xP29CkMy2NQZdptLj1lbqJeLigYWQ1hCLA7lScBlsHOR9uoEwxcGPK/4zt5KcdEigwMA0VMi/
Y5mjdW4jzKPX/EhcBA1iPS4HFq7nCNMxJjBVsgI8rBgVn+xaDuhFx7e//ZjXwm9CW8fwccgRtpvL
zRytHRDllMc4jjBpm3ZW/26C/DdBGVjnhl8ED2HswWOxW3q3K+kn8EH4NkrCNq624Xkp1bvxFJYQ
aNfxrvb3BOkKy0CQo8L/L8rOqzlupDvDf8Xle3yFRgPohsv2xUQOOYxivkExIueMX+8Hs3Z5Ja9X
9oW0JYlLYoBG9zlvOvXWdcx2HXovCf3p3o26aON7I+aaaEkRybAw+IiuIul8Q5jeuA5kFVo/zLTr
MZbJARBkW7UMbhyjSyMRQECCHzVHkVipJmTaKh6aGeRiwTBGaj/O8UgnZ3OB6sQhuyECLcc0kW7N
Tjtru8tvJORU5VqfXsCSavAQ0Ubdgv9GK2GZcicrGg/jxU9TbLlRjFbcG+9dNIC0q9cCKE4G+jEO
omun8b9cDkSreBkNlEFmUP4wXLwk1QwZKjp9UUhj7dUUoVQeIAABthE137Ej9YfUKvZO1B8k38RP
sXs487Y2J04Deq9ZXSnPoUKk4pQm/azZFRu/awiWwSkEZYepSwhvm9u8/8bkLSFIXbQTPWYK/qad
4vPJrK5Mzx936Kf61aDh1kPv9NOmXn1ktUuYC4REF1FHBu2Ho2PUkK1czZQFrW9d2i2uC9PD1GoI
jkGLI1F6ZUevhZgvgLzMHBv2KVf0xBUBWz4/kpW6NY2KINRcPOcuQ3Sr6a7PIw5soySWYSYLreGx
RM3INE0TeQcUwz6PR9SmRWSsfUrDlazbJ3qictUB5scZorggIRmgpOsvA+DZkZHBnnjT0gF2i/uL
aeo4wYOqWVtJfZe2RNnUFZ82ickq89GPRX6M9rXQZ7ZBfuQovM1slLinDf8d1p2xt/S5u7Ixd4mm
tBDRR2Y49sa3FEFO7pG+A6gTa1wy5E9sVxh/528KTZJaLPeqCTWUVbsdex67GcIBk/zUGPlG+xJu
ez7KABGVN9j0eKUveF/24ziGm04LlDNRwNz5ACXfIGc2eFSHLK2LtqJjklGF/9JnJ1NTuu/xGdMk
gDrGAREseVquTTYFtEuryQNtAuQ4M/v0gULzR+Kp17BBQKXi6rl1EYa6fXUOhbaZ29DBSsYR7lNf
9RVls+wOiYapSPtCrDsbBVHQ9GQQkH3izv5BZOOD2RofMaTLKnEa7nGXngWJj3zb4VNWtILtlN+C
DmHuKGdOBzTPwWftgr+UrU3qRRC9NA6ozzTz6tIs7sdyIEQp0DdNKtRWFdW08mLj0UFvmTkJ6QF+
48AQTNeFKx/LbqIUu50yYNHMN3nQQ4GVEUSga+V3O3vPXextJnNga9TghC2uKk8KDLcD6j5zlhad
qDrrB82WWXZHq6w5Gf0EaXGcf9oTgkS0Ovd2E1xYhMU2kkysJCsRTXio0BPAExesF/TBIMSCpxLa
uH0J31HJ9Ob2yQMCo7XVk7NVV5e5Vt3GaednK0FpNwbo3V39FhrURv4sDn7nriQAX+aqyyQdPx1x
aaRPbua9GiFyOxvzJV36lMJ5AhI9oWPCNuain4tZQus2e1I9cCN9Ey6YdsYe470Pc7WbMolLqPdI
JGoHOKjvEonp1iz9l2mAdAjRZXfEl9UFfJAQ9nbQ1UWFTDWYU28Ni3ylEYBkoiFsSRZ73xBHy/Sw
cbv6SEtIvEolnpKheC5783kwdYUW6t0pnVtN3E/pUmNMy1+WdLZz3T4GDiIe+PULv0J1ZpW8HbrE
xzQDDPMac9qaCeFCsv7Urjh4VXLrI0sNy4ic6eUazDi8mPL0vB99ZF1xQ1YVpLYJXE+M2qxB7toK
3UYtyGHroNQRfwRrYXYcevSEWZE/wTbdh+Z04cQOLYAhz2hTqSjD8M40KMMxJCBgcW90P+MSghZU
hnXZ2fnBt4kk0+h0gk+3w5nQhcl91sQMn4X7yiL5rqYKOaQZPA4mSUiNPV1F4/iUB6yAxgHjmTzr
YFt9uGmEJNngxl0ENknPh6oyi96+sn64ZrFperIwXJesKhk91Ub1rObcXR04EN8zq7PXU4CW3a+c
TZD3L9YQYsCXEB3GrHFcetk6q6PHfHAuqqGfISAUTonmOE0UDWF6LnIPi+CMPdche4KPGUYkzWU4
om0aYVG2L7VLRlhRvhF4pTwU/pE5H5qpu8kbebCq4S3vqB+bZt74eUTDeeG3aEbhX1Gy9P5rG8AW
Vs0FsYqo0HnAOkKCbnwkOqK2j1FRuW75Ll4ciuKyDu6K1HoOAiq+xKSbHyrn0KvpvjXdS+2khKy2
+ECsVNiovI6hR9RgSqrhnFwMdCWeeW+jMoT7uhxUTVft711Rfhh2c2cj5hgByMPhFmT2qegh+9xx
3NP4iKm6th19rLX14ObDddjG7wBElVBIctSPSrRXuej3FdB6kDR3cxw3fNzeWw0d6JgIqUD7b9cn
F0GNKAt8snDpmX9MyLENkV2jKKGIzAl7cPQVGsxbFQ3HxjOuosFfDQ2huzpwEDAhFXUr963vOpS1
ATyrx6lEIE7n+JeWc8k7I1enf4zxJsBu0TqcUR49ImINVkbOTh8PmACaIN1GLZlSafQ1G/ZrHbnH
PvrucnHVC0lCQ8ySnpz5xUjifUcQYpFxYEJPX1VOi2w8PkQ1VWMzwGM25BPIhJCs5SMPAxHpdPtd
Ex2ylrwzlRoPWUQ6X/9t2NOlGbS7LDf3rXk5+RRzc0f23lhgXYjK9Ec276xZvUW0JTzpANQ8stcL
Q5AWpaDWYDEKXRPec85EW2Kf4uw9rMudVYWL5RvR49h6Z7IMbepDgKqAboaSgW8rXxHUIltm39AW
K3ZpyaaWQxBdAniIj67Wtr6hssABzPi84DRalTmLCKnIqw94uAL+edNOAL6q20+zDS/8SFzp8VGl
Jl1LCZ8+9fYh75w7T3FCFFmN5WWBIL2xuOvTvZC7LNSvThxsVd2BmIXzl2xtdNL2fN5E2dMUup+N
LeAaZjhqBag8hwHLMeWkLOttnEHcagn6VUxk9RrjO8wI5kdUlQNQAd0IfYcdePdp5B6GcaGpymvP
IybZKt+jOuFtBeQw2+Dbt+PrTNsvLTzQCsdWk3dYRDDusAk5l2EX3MjgR9ORLldH9brNaw7KzvDx
3eTX0k+ep7giVa3pt6kw+m3ZJbCDVnWXWdWxDQQrkiILpXqMWNLWa0PRMFDsEmDupt++k6+sDLyo
ci6tKMLfMU/kqpf1dTeSAtg0TrVOu/jbjojCih6HKvksEeVmdvyj8+YPaLndYJagNu5IF9t+lpwm
eZntvNykY56RnqPe2hYSA5N1ZohnBYyrxbwvs/qgW/dge/25mEMkmybW3gQQO6msvVEXT15WXwaj
B1zptivUYvSEqkJSZFG5xu11rDukwHjqVmrkTZKmQoyY7Hu3dnG7wdfnGuY9evJD9UCvdCv5tqlN
cHyhwvscYb7fbhaOyHHtcxXO930oH9tgPhPzw4AmGvn9pdbZXVZTU+rM+mr78RE/C/4pAxNVMRKM
ZVyHer50quCIX4TAdL5LgHs5my+0M752ysQQ1gAYoxK9Nut2WxWKJBAzbFczXRyKWbJpygalXuoA
NNjUZXmUXqChFeAnhqc/PRjbw+iVrB0o8qghoMcdCGCZIC+61L5UUpPPHzTJbrDtK0+w7Th2vxNF
ex/Zkog6PE2e5byF2tm6Hk8cPo/17Q5Ezrj5ld0rhR3Mp7RU624uEA9JrtkpzI0DCLTOVfPZNQnE
a0j+RjM+6nrZc5BrrtowfRjCgmyKdnlTcbm4RnI0wnErg+qYteFOesCBoi454mLFGszjT23n91FF
FALscF153pqmg1vZhNSN82PTvHhxfJEX3T0o1FMpSzRiRfFqZzEl3xRvjcS5wVP2nAfX0oy+gG1i
q/lo1PiW5+pIEXVspA2qjDo7q5Kj7El8rRJjVbv+gzPaalN3KeU657unCM+i4CRhYr4GmD5XAA+r
ok9/UA6Ttu6juKc7J/5wxiXcPqedTxK0A6hSGjdDEb4oh6BHWRn3XccdGf2sXo+OX2w7byfdEGGI
N5xn4ENtPexHDic0FrdVwNnVjhM3eCZ2NG7GB7u1jykClJ2ymsfQRSTgwCdxlwuAHdpRMTUW6HVE
zmD/uVzeWAYPUzd+iVKyAZbdVbQUbl1H6YGuqJYhQb5JU+7q6hUVUnFhWxxCdYu9xTR5fwHmUbfP
BPJkh0JBHiMe8HeuSNdBhb0hWFxKRtpfZSbaMTvt/XMTcO4QQ3n2rswvglSRzjFq8BR3fAg02nct
sQMA2eqd2cVi7yQP+djhoOgydB0u1pAwueqlTVSWXIem5v2uO/Qg47VljDYxg2tMrXcBjr4NWPpd
0xfvvQI+dRvQgp6+CuJzUy1dmmc7ROG6SAZekqhF9RrAptlh/WbUyU0N3B+73S1qWsePyUQz4VPI
MQDAPoxNT3cfDmptJtxhWc0dFdwwrYXRkBJoa1I5UWJtKR8qe8y2w+C/jz2GNdAjYxNaJdHkrTlv
FRyirmAKAKCJpyq49pLq0SxJguDmer0mKDv0j16CwXROXAYiavNY+jZvQG6QNda1Cx7GUVHGdyiY
rhMLNVuDEWrVmYO7mQeHFDVb3cqYlli649HyjogACTnIyayxqA/NaZx20KCABMAkmAcQwqj028k7
cFzpru3EeXYLPhBNuF5XikBFYVv7LM+OLv80otah0Gm/Q6mul1+zYPefPaiGoDDzPemroGLmOl80
I7V1TJVHzFml7zhXLulJ6FA11FyDGtEa3ddUUBzauuw2fUaoVWuTFjQQax4shY2F3UI259Kb97EF
0W9NO9RaqIkt9viqdA91PF3B/pwPjfls06WFTn9EMWt2yedUwjZ3ZUischagIKLzplfaJHDpYybG
1WDxFJyRAH2XwyAZyo/Mx7BiBe/atz+DzDqnpfpwgczTMr7PerL4ohCBTOA8l+NFYcCpF2I+dok6
xmG/s/z0dvmx6LTfi5bWLWuvMZmhjmqI4s94PgPMh1PpdSP2w9xl8Jt5sikm+yPIQarK9L1gjkqP
itmuKdWs1HxuA/tiqZpr69uYwwcVVR9eAKNGkK+PXnS5xtqwvqIyMaDKbksA7LM2flA2PCsI01nk
9NB3PVHbJvorSyY45KL22gBdx5dAuobvz2s7AA0xH2IQ2KCc7sO4+bAqxtnk1iYtNAiMwDVYhRhP
q7aFMbSO8yhvKhR3jSjeeYXXYUpW0GBeQp9eByo4N5qSCSFLlVWjl+/G+XIEUSqYo1L2t35GGxay
HAb8IByvDPSwaqxXuroqg+J7KIZjJ/LVgOQ+h3RYCZUS7p2TCF5Mrxgs3mEit20nHqmOdsZs//AA
BOoW+KDkaM0E7qnueflvbdVXvN1nTQFuOPsotQm/LfyZ9TdPOCtl8zyQnGKieFnNwvgRwLYi+Vb7
orGbVYAVcG3aEctIZxtYq7tcZSNqfDJugIRFcLV8hrq+dEz63aJ+bhS6oCntrlvVP9qarciJII7K
6IPKE7NtauOVq1NKlWxYUXZ0gLDOHR3Ke5W5d1bB4UdpZ9L/BpvAIL8/CK/NTJ/H1B8Fx/1KCedM
6Rj5nMlOWnvktM+oTZf77HUj0bwdbuyhyY5+aN3JSRwjbd2j2HmQWFYNUV91VX2djiONhB/fLp+o
d/tdNoQXfTh/dNa8952HOC+P0D/vTez+QPV/KDLjsu9v7W469Np4aaaPyqyvW8N+bjRsu1PZN0Wo
z7SFWhOgf9VMGhmThwa7819sL11KCTzmvptwfcmdy5YJ9tG/xo23n7rgMnXR46HOX01gNZNA9NLI
dlO59ERBx2GiC/cyIry9k+TI+29K4SoopqMDJ6iXNR0a+dNYM6WiDbezcm+EwA0eNwdn9s57j9gQ
2gmfMso1m2v4lkPZpij34H3UeAWvLvDBJQ1IZijq+wFOqQW8b8PiJnAjTs+IE3Zp1SMZMrzEpdie
8VWG1E1ZZRzFiC6l6MHMESlcZ/xqKouMG8UwHA3DmtBnbvzIuilbcZ7O8VPfVHvXcPBJRuZNNCBC
gtmib88uHU0B4KGH59iOl8Dk8pkd7TAmd3MzwHPHLwPqHZtH3Vc2CI+Dv+xWI49ELHRv+dtidK7L
Hsm20mOFrnhA8TCSw5a7j3FVvJUU7GnEGhmslP1femcWjPKqhO7caRSOOMC/cV29mzm8c1XX2WZ6
jxCVrIOo/zBRGaUY0L0UCMsv9pbfmqvCC4nes6qnDNiycyTopkLLHoPP7owOazw8O3iXwxnzOAoh
gC0BpEUDyiiNYY2s+j7PnOqinM7tPMdbhW0ht6irozRk9JSJe13Kr5gG3Wef3gJ+z2sPzVeXBHhM
ko1t2M66GzXhK2VDWRCh1ZHYCwZcEblkoFKfLNsJOXf2DEQiOBmK2iB78TyTSJJkl8I9ufU+udZG
RrxUwU5DqAZCR5hPJd/9JASol8aZ2SZyHS9NQChhf6PE3tF0PRSe+GP85P8rkOWvo1Y+xn/5KEpE
fkHY/h8zW/ZMWnlDbv6vP8W0/PvPfyQO5j+vbvPWvv30h23eUv3cdl/1dPfVdGn77//KVQRfxfKV
/9d//Kev03e5n8qvf/vnj6LL0VDffQVRkf85g8UlzeR/T23ZvOVf2Vud/Pp//JHaIqx/kNliep5S
yrKEq/8rtUX/w1TAjgQnaToTBtORr5RjuA7/7Z8d9Q/lWBi9LcoM17YdpuA2VE3LP9n/cBxtCc8z
PddVHukn//W5fwrU4T78RZqKXrJS/ju2xV3yYgQmTccVXAdu9F/G7Uo78W10mcwumefpvCraxyFO
5Rn7pL/28l6cVcb8xnmPVM4X5/FAY2CJ+zxo1FndIodMXR+6sLhu2hackcozH7LuqLEs7myVXHS5
R1AlzNdu7KpLJ8Lv5sIEME7Dy3aBLAg6rPQAHrvP+/fQw0VeJZpNEdk5WmRmKwVP0s3Jn8ZJBgyC
xJQ1uO+n6EPmj/gO3ClvdpaGCbU8shZ6r7hIqAFXTeNaG1sG0SbtZ/88qZFqRbVmtgGyl43nYaIc
K//cEXl9sEZFKUcFh0J/2lWq6786X5KCX9LCxu1zoiG9QEa9SIqjiJk5IRC8ZinJHfPcMekgtj9w
vAw3yXyTe49WEt2n0jf3asmFwJPQ7qeZQHEjJrthkIdIYvmxUqs+OCPO/A6mXbX+jUn2mnbp4ZrW
uvnTavyLh2z/HNSlTIJyNI2HNLVHO2OpZRzpn4K6jKae6mm20HaX+iKoo/DQIf9tbSZEpCR/aGTm
V22B7K9zL7LQJl4l8WkcEibjmSSEjIVa3ILVBThkvB2g1FcBNOxZNMnXOPefK5kF27mlCe5Ta9rm
jX/XlUxbwGR+S6oBMFSGZrFN4qNr5t/4XW08wsZrG3YF1Z1z487sjpPbuJexJr6v8XY+Iq2iUFeR
Sp88F2nV398Q9XOql+J1JAsJstF2aRYc0yYU6c83hCpNGKkJD6lyjDthkrYbx6BfSQfjXeuZhyX7
L+0PqDDDzAE/B7GZoomUOV9vKt3iZU043mRbQsXMuAmzmKFKqmBcCsSa24/Wtk27hZuCB8oB7jKk
DZ22gFlFtwBfzFfsvPTo2Fm11RzqEBmn32zQeVS/CS9I0kOgo9keCm/rDB3CerqNjWVP2XGRksCX
IRCLyMIZXHJq7FmRL2+bBHSpPeL3dtv1eMRlyEONs5tZhWobBfG8Q++H2ykddnZlHwvPTGB1pL+Z
iuqzS2T9I6wx7A/RtDYGtAfYsLDqmfV+8MfbJlD1IRhT/8Vdko3cCjPN3z8Ya9lu/ns7+uPBCA8B
k6c1vifnl7g12wi4vhDUbka9vBtUREpGdR82w4xm0yBHI2vEuT2m4UUpKaCgFmIFgaec0NsHyN5U
7hFl5g0Mz0iDy8EErBWGf2MXY7KxMLRAWrG0Uf2BYrAVb//+8sXPu+kflw8qpx2FVBsFwLLu/vSi
Afz6Yh4iBgYsT8cKLCw4DWLJMacC4YzA8+TP9eG0lFxjHq8GpmcVlDptCCoz+dkNOk4wgz4hG37x
0NtoUYOWTCizP/z9tTo/zyBertUx0e+bGCsdDQ60bBp/uta4kZQmXY+iIh14+02x0h3wiCxodc1U
PQ4OfFTQMEjNomOXSp8pq3rxS8Xkt7i498OKRtCcd15UEo88G3JjROzURpButDVlG+mEDYJGonId
h6LfCZmWMosYKRUzGJNtMVXkC8/lS+qXhFJRe8PO2dTypVwZRtHvtbGn1mQRmGzPA71V0ibevu/f
wQRfg8p1d6FX3ollI0WC8qMfIf3jBHWPTIdL0wnbo6HVI/UTeLfl4msu8k8jCC+N3iSQTycQvWWT
rf7+rgpO818WMIyLAuaUpqltBCw/31U9O3MX+FFLoAkXhg2B3LHZ2k5OAt/gdvV5E577i2oP6yiS
VJmAR0K+v6ZkRp2uVUteUq3mi9ljOGXubH5zgX/x2KU2MZyw9VmeLX458CObGC97UojVlmur/LBg
z7IhqwycXkIxXhAJd1+CrfruxACajnxsoifOPc9ji/MzuWpq717p/CvNGNCZyt++RMs7/vMe4JAp
6SwbgBbaspf4tz8tzH5oujKN0gGhIwK2ibIfpyydCnSq390mMpXk8gB9uznZJPSw+DRgSdZl6gd7
aXz5JjoeNSIRtIbpN4/X+vUk5aXh4fLKSDLzPM/+5fHiRPKbDAHGGvnIJVeJbSvXzdZETwbx71At
DdtqaQwKaT5HYCQQ9/G0lX5L1rMhkFQNp/Sf+Mq0WOBTquSmCV1v58YPQdhd9HKGWgIi/s1TX9L3
frmn2iIZkHKR+ceu+euBh5S/8aHjwSDLJdbHA4RX1uXgeRUVGFLUEgcfsn2DORJe903YSOv9ZnO0
/mLlaZsVJxxTu+T2/fJcq3Quyr5bnA3F/eh42R4FILMwO3GPgQElQ2edt90VrhNmIhVyX2pnN3Dd
63iUNVwIwRs1isJNnIbPKm3HG6UGso1YjIWXifNKNRfC7ipq1It0Of9aSf5WyHChMPnNJ/H+592k
XNY2C5Q7akF8/bxCZ6EGNBmsUB1j3Mg9AlZzsAK7U1dDV3xQbR5cn7+oWixSdt7uk2nm6h2LuXrL
3/eJjwMicG4wXYCfOfAPZCXti875NNgSsX9SVVvlgNzWp3LSOB03i8EwtWsiPWDe16JH22jA3Yzl
R0v/AHKYu8SDqY+6iCiXCzZFHORH0wiZGNJegyUOVAYUKORToCqFn0XyvFNj7K17MwPnqOZ7f2qC
29DHcXAyENVF+dVhn8ijhllsSYLTKDfvT1uA6zNauhlwb+pwschXXB8GCBpjtCnGmDA71CpncJv5
EVElNmR4OmkH825ajvW0DHazX0+r3ihuyTYjGNdhFkWYYZcyLEZ5+s4rwRTiLhKz/9LAkRd2FV8G
EYd86vBUY7/HdtY5zOFsQWd42PUYMhp65sN6sgZjRGe2OEh/8/rbf/HgLbYAaUm2Jy3kL5sntz6O
LVRmUHcg2GZmFEeiii4M2qtj9oUx/a5SlX2V5frdGezw3Br9JaRvNUpJ3HjTMKsJtMbv3fmQm/O9
TLx5lzDIoG+5b5Hl3zrCe46XxZKZPEZI+hUl0bCpJvNT9EmEwIdoL7vmZHEAeioEtase6nE1uhMj
EqDr5+XI7EvF5FOarsKz+nXvA9eXkz385m78RbXj2loJi53FUqRu/XI3PKTyhVcUzMRKpvEKpTIz
h2V15TNK7rTgx4FZt/UQvFkap2oqGRHojmQLqomo2MyJt+XoPDspmevuUr9FmdobpEwZRaR+c+o5
f1HtuOzcyAc9jIA04b9sPrgdbNsfE0DWtps2iLjhepeF4+mBiBfHfgvt4Ho2/DM4/uQiHsrt4JGR
lpfIx6e4u06D/O2P09yOmIVjZJ9Nenbq4qTsqMGZGrlIqfNkMW0bBeCPmj6wKiD9n8mNhKIKdo2t
ttD9akMyZoGmalcYJjP0xuDH6RWcszIkG37+DBxasAL9/YppwLLO7WsjanEiu06JgG3rNi1etKlB
IDy+oUkjzRs52Co2yTvMjX1Aw7CP4wASKGOOcWrg5sIAlqFXzxlWlKJ+IqqUooyZfo0ebk05weJz
Uok8Hw6iC6vtaQUi/GS+VDgxVCmx31WHUt6wrOthICJsIn88YP4G3rgj1TrDTMicMu2UKclaHJF/
ndVTNlyVhP8LT5Ewk7/HVkoSX+Jueo1avnBHQn1yPAw2u/e66H3nPG2KH4mBSGh202HfBIQmVcwq
TShTCoFfQFjJexhTzuHUZI2nNrRbZrxmxJFeIMIN1waGv22TOIwG8lImC+TfonGwfpbjtAFJvwvx
DO6GOH4z0uTDoro1694ljymadujGCEzvET0itH6iCH8YEqQqI54RJnTW9ZYgiofempjgXaDGs3Xe
baRqzwLksuehMeyqSGBaa2um4CBUpT82700yYnCWt5vGXxwYS+mUW0a/z5mjAOZ/fuovx5nsEwXW
guBZGhDvUUSMj0Wac1gWVBgo2DJ2VwPTLkyH/dzDJu8tjwPhVC0WMHDbdslJHBdBfi5ARSdgB+qj
XY1bnqK5JKl8YsRQV6vdacmfthYjR/1XevnNvGzeyrdvq5adem7QwXehxRiUKK52XexfiIEKkdAq
grOYydkbIB7eciBNS/8Enb9uRW3vT29wbSHRF5oXHEkO3Kmz1u57EXIFuFmbDZ3ltnWjz2CmsRYJ
oJM2yzPUNDDOtntnpkQdZGO1zZceIKmL9y6F5KhzOOLMZS/zxhuvoR7NHZxMron6kUKGHwjNug5M
s9kkNUruKj96fWweqj7hHnSEPpxeJT3LB2pHJNxoAq7LsfnoXPUqSoQEkUF411T3WzhWgGJ2K+yH
LpK9jlBVp5UP1mgdY7S8mzrjoiMe5x3mieK6yuS+GvR14gbZnWMM1U08fqRTcKQHpOm04aATZwYA
94phjaLJ2bk9c8GWoC8Tb4QtE9QlubfXc3WV9J04G9GrUycMxO/OaJ9IbSD5wVWb0046igZtq3DW
rdX2F0ZIQGQzopSOS1a3iypvoveZrk/AlsKKuidChFjTYGDgbu3j0G/E+xSBNGAFZrCNRlgUR4QT
n54rMsLwaMQkD5+WpfLxMNkx5n0raYBDcAcQ5GRIDPbhvYosg6S3cidGGoexDaBjo4afN5VLNRFM
m250aAABUsBPENyc1ksWLq9KGR0cH+1E6jsM3ih52KbzEZgMNT99xq6Mvf3sP0WNp7ddFFwmvnWD
jY1o3a4kKafj9SeMGOYmn2/VPH92k0UQ8vIFIFLGVo7YIgJv7/sBw/ca0nNkyIuO1DdGMzB3e89G
OBlh18Xd1Sxv4SA6VrU0zxw3RDubFnuTU2+t+uadIpCVWfCVtnFB5smuFLV/buj6vMPHeu6VJH2d
YJh+SUyMraG5zhRRJHaGhI4YWodkDFpSRZ6TF+LbbOYzcwLfMXp2aNlDAJdkxDQ6OyOMAcarEM6m
LxA+dp69Hb3I2ysXDbWbmjU8jvwhO3HOFyJlqBm/DPKjlgs0DA7gDHt62Xv1ldRAlCb6vgXrydgF
DRNPQVlY3G1resUBr/dtrvkt8u+Qh11ARjOtrpwx4IbzObEP2FDMYNx4sKk7dANfOld30cBlkChM
eDQ8Zey2Yud3DNhxo9cmtben7axolhzBlM+/1C/RLA6BJXaT7ZK5tLzQpy3gD+SDmctziCZcBeW6
DwlFOr3RxIcDOjXDrgl5v3PRwXiZ2ccJCcrrotmMDEAkm2aJqxccDAYiy3csSO1+nMFuOS5Pm91p
cyx79z4pMcoMCQFGS3lC1m+0T1P5nIb5ZVGJu6LTnA0Jj0I4sMCpfzU6drI5ATSnHQO9FosmZzBp
JPAQLJ1GgL87pb/bNSIOUA/pD+KR/RczCeHe6dxavsZsWXCnnQQ1XbtVPvbKIvNJzayIr6kQiwy4
zkiBUXte926TQfk4Los7lXzGDmJ2dHsktctu+8cDXl7X057ZkxBmlmSWn25oa2KawoNBtFmKRJU3
47Q5Q/9z/og7v/bQ4yro8IoG6pC4VAAZxGTdn+O1hwodZzJtjOZi1Gm4wYP3errJp2LeXNqOMQ6W
qKjxtcXps9RKp45knKAQzSHZZ0Oa8aNHqH/LPNOYuRE6x7x1YQWaW/JWxSVHqOHSIZQNu5yE0jQX
n0RMrg+b8yqQMRNfUhI5RpARbAArvyEALvUQgKeMW0yJFmRvVjdWK84k0pbIsc/SgXt2upUgLAyc
b6Zs6w7qbLAytD1GtEPhiN6OggvLShP9AS73bUWQGok4v6krxdI3/9xXU1aCUggHEgXmd8EL/oRV
JEhMyNDqmW7lp9Z96YrnhVZObNZ754ZkBFSLtYGI322QYSxO4/jFiMN4jZkHuz3G/60KjN81+/8T
3XbB++GGBJDDcnk/X1TYSJ9MFUjmHuh3LcCqDpJmaRdESGYbMGlsxOJx0AlmeRVtYw7d3d/jDX+B
k7guwiMLuASsXZ5opz/dF1kGjhNndrv2e5r0OPUvRjV926l9O0wMeJwH8mEW7uS0H7BPjGdz/9iW
rFMU2cinW+O70+ow+6Rq2t1jSzjEKp9HfU6AFcmVbnyn5u4/CDuv5bqRLIt+ESLgzSuvN/SkSOoF
IQuPhE2Yr5+VyYmJGlVH66Equqpa0uUFkDhm77Xf//uHVvu2Py8mkxGGYpHP50ar//+/t7EQw9Im
HKeJwBpZ+YTl4f1iRpc24NUmpAdK8WmKn3R1CaUPfeDImqNAi7D5y0f59xjRDy2G4BZBCiYTpz9a
KxQKKDOXaQSuipyWlxyYHIyhO3b26A8ryB19Y8KLDuuH2IhJmjXG7tqZzbUas9ssGIvbMBvCXdUT
wVIG1R4rIFhPc376759TD4n/uP9D17VsL3K4yoH9R1slssHF+pYyDwvgqK8dJUgnWgxoZf/ZmNtx
f+FGeTaSnEmO8gpMUlJQGHG/N7tmPEA7J5mOcTXLCI7wOWVIEsxUi2PrbOxwHfd9yXTAX/3PU69v
q2Ube9PTAAToxm3cH6B2AeZTviPK3enTt8VhSbyx9Tk5aYAfOHaZ7uaYl2+NuNgdFyKfBMdQIciy
rsMX5B1YiWSIB6KPx4OTeeeghF5EG70m76uBVgpumXOeVufi0iIpEy+jb1nt+tzY+UX3Rb/ZETkB
wUzp8cOQwKAuobyo06P0PCIROEEbi5CKJkbuCNZeqk5K/2ukCDW9/uG/X5z/dDiFnsuGmWGqZzmR
GrT+4yGMxymr04iLo3d6wBXkRh/hDoyLLcbmYk36+yk4zdX3wRsv1sgxNbX0OEXRf7Xz7OEvn0fd
DH/cLBxJFq02aSGm+2cPzq6tKhiqskWbV28biRmAslucVhqVfS5RL3R2za55HI4j4A/f6371WBRu
h2DcpYJhpWsRt5CGzV8O8f+wdGIq6jDV4bFnQ/rnc98GfjujdSMbrundnYHuKkmEeyNGc94z6QLd
Jpyt7kVNxLOHJCq+gbAljKkvqwMCWkLZEudVdOGgfgfyBt/Y6NIldczcsgUxfY8q5JLI9VI1FBJ/
+VYD69+D1cBxMHG6qAJsxjHqJfWP6+w3OXVJCJWlFuYXiyYei9+6TSZgRA2kyyv9yryRYcRCJRrQ
zJDx7S35cPfFlNZ4F2RfzbggMFZ6ghXhcMSEmd8P+M51VUYKy7xhZRP5FK6zOez0lic386+QjFAs
LgnIKJ/BVjucsoKVht72o8bzBqLX9YONAM1C7AaH6qLnFuBHMn8ttzWq0O2YHxu1E/ss84zV2CIC
332OFEcGjxyup96twsM0FOe8ZoTt9OZmhmx3mjrrt4gxIlTCZSfgyV+6JHdkJbfJCBMU/OJDndCY
6/KlwQ2zz5MJUMF6r2eqNXF2a4inLR3nK6tH6k/VYGQhWB+7T54G+1WvoHAF32UEc9AU84n014IY
lNxRtAxXzCCnKR+n3ZgM5W5aUGE39p2dieNA0xWRXLLPB+sjEvZHFdQV7E9CKT5Pg5y2orfKHapm
gB508iHweggEgKX0F6BfnitbwZlKCsgvM8fOsDAYR91b31nHKQNsnA/GPg2S24Da+TqhDJohweap
twOVcDM0dCzmuu6apiJ9S/X6eAxYRalqzUnvqb4AvrO8rpo23jP77TdNQTkJ+LvfTlF2zlb7SiUO
27gxmMUgbUXWfVM5y3REddC/6c/pekAokfFuBLkEexwNzjZK0KxGGRrPZJ6ynZ6U2a3R7capIWY4
AmIXeE2z9Zrhq9d6ydbyyhlN8Nxu/blb90m3jjB9AMI5VvBVujTfArLPViTZDlQCad9BQs4jGLap
aYstTqX6UmA93a4IBpr+LntMvLw7zSJ9NYMuvpS8qEUlz/j1aJfQQZ7qAg6hMyePSli7STBiHkDu
o0mXKFe1YiE0Ztp7EDitNZv7gRUsVBWs2ql1BxPEPsFeqJ/XtNk1kNMn13yynaR/nopi3w70+nhD
j7qptVLZ3NzgISn3ncP8LXNldSCvCA1yF148d4muSbQeVztXlK3iymCl26UD0mMobbg2ACtTP+OA
4lDxpIE0o8by05iIPwu2oxtdDRtjNW9HgH2V5MSB7WFB9aXMylbm8WAEBs4lQSS4fiLHYUbfgt5b
cVVY7vJGCg3vGZcPpxRUqIoHkr6SbX+TnqoG6J05TcVR3wO6tFfNUB01pEg2TgDcqEX51qOj1U2+
AfZ8WIpml2FOwPvhAHRmkrXTX0YyUwgkRUEynhZUhDCtuN/LLvvQtyfC+fciyMuto4YxAbZZuWIe
pAs/Fm5OK6WqBLvu9qU0I97rD1NpRtvBhvqcdc6hcASwpcbdm9iQZYU5hk1JB4SYHceg9D2Md48W
aKuDO/DJJ9c4YbiacKZvvb7pH6U487X1kDODaJON7bpfc1JzKRaRs5BE3aCFH6306K05H6rBZGao
9sz2q/jcQhpM24z6JYyZgUjKhNzwIiazEa1sPvC2w5DA1HOvf/T4gXc+CDn164WA9J147U1nkh+H
oQQHUHbRMwDRhMsl6773SzBcvTrcuKo68mqO5ahjPcbcwz2AcEWAzoKorh/0eFSPXHJigTbpPFTH
le2Rnc/zVgK80ls/BArsJXzyV6ihUBhn+Gyq32h0oVIFJtO+eomPOcPqAlMmEmhgZH2WVuCg+P7H
QlH8Kvsl8oz+amTNujOgLzHRDd/8BjOs0Vv1XqZjjBnOZGqxEpukXh76IG7Vimpa6W/run8VjrSZ
4Qmo1lld3EB8707pcuctbn1O5uAlb5Mf3qoYUoMa+9nEABFFmjusN3gpBghaEEJXLMaaeaYODl8K
M1AXRKVktaRI3oheROemML+XFaTjok+D8zrSpcVwbLaTmqc28fhUlJG/n5iKbhGX09sjmzUd4Bos
a7YLJeQ2bfyzb2cN03vcA1FdENw43FsVDvAcxfauTrsjhWV3cqehfBYIrPQ7prFsYO1OfO8s9NQu
Yr8dNIW7ONxlBc9zEdofPcPTzzdeOhNAFtkU9y7T9cIQvMUz3tYwi3Cui4cGu1/wAFJwyDrszIs/
P4wBTJV4ei2QsG8qm1VPjg1noxeHxRyfZWU1d23zkfimPOr7TsbMCYX8WZeQ0FJbOhc/6qHDqn6s
4SS3J+xmg5rB5BkOP75DjBllBvUQdw3mIugJuoyMtBjAmr5Mjk0EoLov9NE9sK3YRJKMsIjuTc3c
G39FUQ3sFZs5DCoPE2TfQF9p7Y4/JM2+xWh6CWIiQlldDsPwN73pOKcgw++yvOclUGUb0MQm8YEP
5M45AOZ5g/bvp96pTsbykrTNa15xh+m3s5fm06b3oafWrWi3XtQDFA+KV18zqrE43Zjskm/dML3F
dVNvaklS+1S18D/L5sQALdg5jQ1i1uel6Sz9JSIEVz+oMDl+L74Nl05N0qyRmqlKUUbYsbOgPtg2
k8MYooy7xzH6LWuTeyKhQlnm6L2N7bt+4WTNI8VCsJE0TzGbjC4sYUW5ao3EiubRBaZTJAthW+JV
z8b1O1z/WM0c0BN5WHA8WFG7SjDfq7D2bHOjTLa6gpLz3JzqgY6i9Xtjb/WIJI0heYhZpR+cIPGP
8RICpAAezJnkmgB/yCnwjYDVkl1+5RrLyxrgGBXTLpzltM9oo6BFhZecrC+AZOJOltabETnxuaRS
3OdUEDf6sqXZVB2HhOYPOECmplCxBz4uHIKboPMb9ktoHYrh0KmxGCgcsPU4H/R9E0RcOX3aTU4B
mFOxIHEqTDH1ii4dWhR7V32mTSURWXDbmpscd/yhO+qnLLrvkHcdRI76PLfKjyB4NeA1/oAkti+X
aLNC9it9xrG6a9StkB6MNzWmPjlxaHY+ZsvE/OXZ8CewWRKrDqANxgky0WD5vgQtg3fB4G5xuQgz
rqaDyYfF+8+Uw7PcbutU8SmveQ+tEennPhNdvTA0G8b2noOmbRTgmTyLsGq6nZe0RidWCwFOTsp3
OQJcCALmNW7FZkH/0H6N8zqv8UUu8QfiiXTnqjNEj60FCSezY7M67sBR6htfNEcvsGEzfM4hw5DM
PMrXI5BQJeTiOURA+E2kxo+sxkXbV4ww8f+RKUcox05OKRSQkdyGhViu+R57A3EaSoNAXOK6Z9aI
+w8WSWuO0+fqVCwFKYbvri++iwpaCmlv3BOqzYX5dN9C2t0m0jK39C4HG4hCGl2VkiPPzHGTbok+
YfFRkYlTQ6EpBcmq2P4eaA9nYkqQR6jfTW9HMhE9ODa0Af00VL1xCBAHAMtxcaHF9a+BCfQgQutY
MwXf4S97mRbrbJeFd3Bd8eIb4pwxioRiyXdG9AAIjQJ8NUdJmolpH1bwPVs4giNirL2+NaJO/Awy
mR7+9yoy5zen13ytsk2hNglIU7kMRvNSiN94lFos0UwDZmv5PUJOPc0eL/LAnH7WKuAr4s1yaFi1
beqheSYY7K4YMg5eA3aSufJDhgmjcl+Y+7441u3AfaXK9AKXDuzV+TirBYUea3x2MYGBX2Vq7/I2
3fWqopksDzOXjfcGzZYSdenKqVDrdnWSNkU47PWvj9bxMoRtwgCJ2ygJ5PfWt759Dpp7xBmBh70n
l1j63BkwRVV0qKHT6qjPnryIfnpV/wEMGn1wUFjbzh5/6UfSMZrvWCyrTTMBS+lG31FW6EOPpo/W
LrmNq/lMi40SgVPjMITTTlrFvhqa/s2JFPJ5tF8XKn/6tfCHHhUjEyxuwITsXXaMhkcV1sYct/qE
cMbw2jKROXMmA8xe85P+fEWK3z00ZA52DXtqGwOg0IXGMhRIktfhkAbxiy4xM1U76GIUWDncB+rl
Ctj3uF1CMJNClRk9TN6kIZJoufFU6goGQ5grwMoaIcB3FF+mkYg42U0/dUvoB819DOjpxuvD+Axu
zN12PdDWJKm3HtP1mNnATmTRyjxPrai5ZUKlXiKD5wn8GDNYv9+zUuxOY9y+5ya4ALgCVCF+mULg
dh+1WDWrcEWThdFYQ7jVy5Os2ZUzCrx+6qk7+nSfwTTYFEh3P4WUnfrWyhUmArXGJZlClAr1MG/y
QZy6wN6PIah/qD7DNu2JglptgAbNOG5zaff3cCt+EE7FNGwytnOW9adxGHcJuTqwl0EKxO30HMRJ
T9uPRmL2b5cKgQGeTS6ZGT/bViNPcxe9ZiNjNc9tDjxy00XUsBj4BcY0H3BqDhfoObmN9rxhstny
uoJoFB7GFHkEGQdij8oLFRe4UP0bWxUdUZLN4dZCQLd14P3udQ0wZthc7Y7qlniz13BBZRWHI9Hb
ufLrOBPDHQnFNXfyd/2MrEWG1dqwXnWh1BjjjywnDyQkmH5haGoMqiep8/zYFtXzZ6fi9Svt9wAQ
mnMEHjXN2FLd1ZO8n0b6QzslwJpNwZM7gGZaw28lJpODEVbWNTlEAlnljUmxBRIGz15ruBU6OL9E
/mvAAYmNq0hQLTue4d7kwRDcmg2P2OKLuNsBL1RcAV5AllzDrfRnAzgdcON2pHxYjIZGMmwee+mF
7Ju7ZgtIMb94Axe6K16yGAps3yLHMlIBtWdmZzww47JDogHDEVB1u6AsyjtYVPq8zfE4XBNPHoux
m08Fh59AUvmgv2ZpD1Sznf9jEb66x9jd9d1KhcqPt1sd+aLrRtFUz6zgSZJfe5QiEEb3UhbncnJf
XAJO30QY4Q0rq10LgWG/yFmeDQNqUdsKb6/bl8ZeuJwc29uuwEkd1GWsenKLPwg1AFYHpLPMzQ8g
l4ytL6pTOLYIi8TMLjcsMsJ/sKbUHa8MqlLo/cNujUHDWVUKNTOsSXWIcmc3usqYna6ARJj5fPE6
vK3llD7lXnctG3O89RcXtSQnExGt7SEXbXi/9N43T4JaZTDl3noB/73K04dgteAAZbxNi8nuYTzQ
QYbhSYj1Zw+sHkKDuyF8EVZa0Vpb7l17ZwS5f0mb+dyheYtlKc9rZV8FE7Uj8FeLljf75bekC+cA
NLftKoh4XOtrbtKXD6dlcdut7dfZwSjah9YR/BuY21NsEzobYqvGdQ5UTC73Ye0RsebgKy0L6ErI
iiELu6eIvdyyLC+F1eJ+QK96rjC++dOtY3VQFsLJO9ZxRCdQcT+7PcGWSS2mewP4BoYP4GxQqy5c
YLkd8OBgZ/J2zmqUF8UKmR1SljxyKUiXFc90/NNWWryvrJSb2AibnPZyeJxcEl6irpu4GhE+x6Ie
gRL5vPL66RQsUfcFjD2qSHhMdryGR4++awlK740FQgUyNCqG97WF66RfjHZs7oHc1/sIUrM7GCb6
hXE+DA7yK8tgLs/I82gYbbEPmvqr9gyhNtiNC+Ga1mhA/54ZQ7noyA9mLq6DSN9jtruPlRp8hlX3
GliPXukmO3ud2OjHw/psAnJF2X0tKOtv03ioXocW0VQAI7wszORYjav7sgITwEUN5rHLTuVQes+8
fdNtVoIV9mXwbTaG9FECKNmzpQ836I+yh8nauj3i4hLk/dFNOYyLgoM9Z8jDfkXGlzpyftT2SqCY
rPOLBIYZp1J0m2m+S6LRuhRAlPuEpWueMx0ERXwAA2e8lNaAJsfhj1+H8mERNRl8tbgmsu8OZR2D
fYGDfWiY3N7MicdzZy/tMWchewNZCnxNAaDZTQckXumTgLHMGne6zUeVTgDx82lCLhTkJ+B+2bWy
onxr+izHOfWvNFIkgwnjaNdDel/GK3hTfANbS7rGfuohrrhFPpN0O1QYShXOfOqR9U/YSysXBCP6
jGwW/rVxGsWXtZfnxcMqSoZegJprODKt6PcD3OGzJ4aPoC9DOFcBaVKttxzDyk43CYbqi/T9a2mQ
cbswNLpfm/g6SMrlyh+tW9oS+WWS6TXJyvABa2yaMZhbGhFd5QQYtYozsGMMgg6ioI5TQ3JwMvCa
xzSC2tIVwVn/zRftHr6TPJaFHZxb1walXLDjyuY8uxgmISAy78st30F8WXMINMhly4MtCg6TPrly
BzlHfbFWkCfHMgFCVbR9dXKMYII3AzlixRVARGS2r0VZPROwzJZ9DuSxWhWQbLHXk2+w+Q5zHuiu
AMNIw/oYr2580feOdNuvnU1KW5t41h4g509YT2h3TXbk7Bf9fRVYluJCTnfhkM935ZjKrdab+Mko
9zP3AHFOxkPYG2KzmtF6l+fQOOw4fq7y0Hxv2NdEBaqTPK6su7VLH6bWT04S7xm7O6Wd4KOnLvyv
cBy8I9k8gDgFU/4s7x8YHr0MC9ckSXL7iUDrZbG/rSgFSDxEHzJClT62XTMhUwriLwWi9k1ePedI
6J9716Qzmaz8sPoDZyOcPHKvq+qKHBQAKh0KUzpr05pQtOZcAMRo52MiI9J/547kqbjZCzKFNgUa
yHumzhvljjozF99NGUX5aCsgfQVqhmzv2zkwSYqPy23ndcaDNLP92HQ/mBE7qNkt8BVBdusL47kU
/i/AqeJ2kbX/qDiYCCkhTMTrbVXLjElPO+28EQXBGvI8tK55CerCPjMO8PaCfu8hAcw29bDEarYH
V/2/RE3j2ZUpYW6+UjxoscNkIvkM29669URm3drVy4go5JJ7fnWVwBq2Rg2MJgQK4t6kaUJOwkJc
jeoHrrTUe7a7LE39xjxEjDAuRtvRDKDuOMqOWjyHBJmU0/wAqqUf3ORErkK886EisTm7Gwuw18Aw
XsXYuVcLTcA+xdVJWtU3KPr5fSkDG3VyJTepSvOxItDrbtcGm2CMgfuanssjGMzX8WRNYf9EGTA8
rU2xDQi4hh/0PM/oWYxkOSGs8NnEIYbtRRVALSLYAc9gAU23IZszm0iGNBKl5SKesPNieaDBKO65
q7E7uGqgQHRfxRz4jqV4fOdInNhpIeZTuw6Qz9vywZqHFSueX5BSy+ZUCpL2nCBF9rqKt6bIvlcK
RTKhMGdbSRpBFGOSVA7VacbdlwFK72D/QYsO2RPMxd0ANkAWNPmdFNUGYSSdYYJ+W1dTU9LAUBgv
eFUiWoK8qYatsJh/VhaT0Myvt+Xsz6z/qYjx6KCq8sHDdDnT32ut1OS+pBzW1amlVEcsAl+g6Xi3
7jLcrRFTM8RHBjJx8zsZF87bhGfTKHZZa9pPqQ+Kus7CcWcwkt8x87sKwkLuwBc+BHQy/WjlP3kz
M5Mg/xChSqu0j3pi1zTLNzeU4bVs1/BztTNywG+66N6FyH8uaiYPSke1Lwbo13HXfLgu6PS8ytjQ
0aCKhShDu6q/saZMfabPXQ9EAgvxphoihADg37FO5pTsfX2MDPPE66Clf2N6oHvbxVS2BWYn2Fba
d9ZUWCry6iQzJFjGihDUqjzwv+lxnBWON5mTE6PfrV66rYb/AtaFHUJk9seiWR4EI55NHT44j/Fg
GWRN/vLCZ0e85iIc7/NhpqiCgrPAIXmByrCz5XQaPac6pyXbPJo6dsMNo61hccn6WHwkg9J4Q04J
VTImd831sicWKul9ErJcUu6uxuBnKz0BFWrhtsXNadEawF+IU3JJBp9Y5pgj+ATyGynBIcSM58x2
TZjwvKPvmA+2Od3OYX0AcWU+tqYiiJYlgAVphjeRSJKrAQsbzf69ExGw6fTFfUvG/ME05a9itVZq
DBdFOnsYtn6bMjaty4wqi+A3IhPSRuYbRoTvVViQpjCSNDim2XywjPpSE2921X/zDN6D1kzfIAvW
bKj99qOBlrQDVnFXxNgeu9K8JL5DxrzrUoc23i/WWsN5ZPxCgld7nnH/7IIBFTJo1OasYCmhVRIK
UzeoQ2dU6ONMmFpVL+suM0iIT4zJeDAoncvXYqiKnR219fEvu3Tz3xIFLEom5lMrch0eJqXL+ccq
ve1FA68B+liVw5EzAf4sShrP5idsGVEbwnnXVh/8AzmAW/cbVQn+ljJ/0iPQ3nc5w+rhK5PBYZMB
k22acrmNF/bhlcySQ+mw+fNQBJKkJ94KB6k2f8BHmTjm1u9p1IY1XLd1rpLphP/Wkeh4h+sHPimP
Ny90plhe93vEb7L51Pkn3VNVLm9lru5oNa2TWcURuXBIRPVKtnr/VBn2GZ4gU94eyXwF09VQ+s+W
2btoXxVc8eDpuaJSHNoGHYXrvlme86qHrjWVCSQ38ZJ2wa/VIjpvyKcRmCdiVc8YkJQoNb6btWS4
V+s1dEjnxfMGL6DogfnPYi9ChhOVBbVjqtfX8pfWn89xbhwg9/NCyh5aYQesRqYQLNJ8FA4huEoi
i2Pe2cOJ/cgIhdPiRN6fJAwOaOELwwA7Ezbv3VI8gYGs7kO0xdvUc761ONg4eYqfembUpgFsgTXc
D8X84dRV/Teplv9v+QWvRtNFOWZF/0HrltuMZ000sRDTmAJa5JdCOh8hO6KFXRSyNBZ3Hf+vh75w
bgNBuhFHyZNBginLijU4JTHUJrec0BLJlGsiJaI9+hPqwfrF6nDTQFjvnhywp6e1hCmlZw9xJ939
OjfP+u1D6Ni3MpQfNdSoTeaa4dGyerTcaWvcCIQNZIQTeRIW5e8uttjJu+Nwrq0e2FkSM0OGArMp
LSRimSTDAkjPvTG+U+KiHQVKRM4wIa2hdIxDIWqQCqn10YH/OTNoupbs5wBZM+RvOrahlWWVJz2o
1dYIGj9b+vYrunTZW18tN022+jbGgUqPUXsPoodtrswYRdA4jx9leovNJT43TnhxGg9SaOv2h5LE
FgxN2Zc0LNF94LFZOvIB1yjlp11pNJBrjdAZiomCIA2QZUmbwbPljIfMlh+dSoKiHZh2Pn423Mgr
hoOEgnEmjMQv3fug7lmcd+UZjTQoZcWrgFaLxBhG8bJzgYxftMC2DwFZlcu7/oeoW98d4f7STz5Z
sS+j8oco2SIaR84KY463umiN1XOLJht9Vfe5mEsKxnX+6N6UuRoj+eLDa6OHYunSI3nmR2sOXqnh
LLxD4J4KYP+IyjoEHfSSPtufuhnJNaYUq5RkOCtqskUW9jxqJhVyLc+FIJTJseYdw+PnVA2/W9g2
ivD1JnPraVpsAnpi+0eS47fS8hsZNO8s4PaM5s76PWnADsPWyKNPT1l49cvkDJ9KA7t2jSP4rp8e
XLu/nMDOv7Srvu+ENu5QtI9m4ER/WCv91B/S1CUS2sm7s+Vk874qCOOw6oBYSmjFHILrm2MRzDsX
ybOtcItqDcl6Ij6WudkdhAOcTYmhuWq7SnY/U4k801MU9DBC/28mp8mAKcxISKvuta+A2pW5cQX8
ynP5zdz1RUsg/vJ2+ZdY2GcZFGB4Qp6OETb4Q4/XV1XEyxadWWp4xDuvJ0CUL5gE3I0Rld2xWWOM
AuxGF4f5rpGRP07+m7iUxsjrEco5JqC/eficf2le+UwACxzHjnyOsD+Fpm3KIjFzkmmTBfK2adKF
xn/OHrMi/xmTQH40na96F6XXdHq8qcvNjLHnBj6GCtmb8K/4WFqsHw4C8zzofs9kgswBYMVGsLkg
YMC2BJhgtchomm9lLc9itTr2NSgSy466uYvAtrIpb/4igbT/Zdjkx3MC7ifk2Y4f6vf9P97nEKBS
K+0HlsHN8qVofbG1u4k0oXlNDm4jyZ/qi3lDargekOpViH4XBlXHYZh0pGmpIXCRFM8g6CYMwQft
xxoCxd+2MXWv6Y+/3CZK2/v/ZJI+TBIgGArKgLT8T015a5dz3vHu3Zhm5d8MwMwbdtIhdPss6aNd
ibfg2MU2NliCaI+NqUYVTvxiJNQp+dpd/vJxwCn8hw/k2zZMCyviPtH30D++RCsY+j5nVaXUjTb+
msHblZwGZ8P2zzw+cP68IbugVQJ36Fm2Ckwyv2sChpb7pcjkcPASa5N4KFCmFGV+V8sv+itnNnNb
Wqgj+uBdWDVIHcxqWw85DriddJdPwCesltzPnsnAqZuNx0KpAp34e2LSMo1Zcyk6gOlDvaIGClfz
HuLaiXyxX3mXMBtVRyJ/xWc9Vg4q9saKi6KLuFwotiFG/WVo7xunje9nwjB7BwlCbdDbxbRAN1Za
uTeLnMIt+1KgKdh9e1F8K7zUvEyggW4KuzZelih4ZcWHaWyN5bGFc/1Wp9OHqKbhrPcNo12ZO4tZ
ObwYjp7caw659wReaHyd2+Sn1w01e6FcXHxeWoxIgrP+7jDp1zejhJWf+I177n9FSelsHGeS7/bY
f2EWzruqfG7DDoZS6t/Sov+eKcY7NxguInJqynJGFmZUtJeObTxRiOt1rmR9baP1hCXN2AdLTnTB
GiTkHuOKaREBi5FNpOrEgHkQxzc7u7qD6CpF4h0WgSCGSueH2//owqi87RIlHzST/BLi0AMWMVQ3
q22gSR9cVj0mc63JJhVEQUL8iD6WiD/SgPv7qkOHYsn0Dnz7Q4qC/YZ/QMqVJOE2zVxSglo7O+tl
6FqTfKQAzO1Ai4oh2h7C5XPXbHYO5pDwRJm+SbvxMNvw+dyElsrO82mnpObMy5VeTdjMwyZ2y2cf
H0SlTIT8ycwkViievpfdFsi9brQAelY2uTGX8tOZhGPjhDSQd01lvEin+oAQDDteedm1tJqIBcng
TdxOg/ud/Crml2zaZvopJo7G1bUlR87APjmyr06/g/t/g+7ApcpjKVqzPr2R7qeURUnAtBZsNCXI
C17auBOdrZz8/q3lcB5Rgm48Ixou9peiaq1POVwW4zfRt7puj3V9z/AwOnS1cVt09Y/Owlbn81cX
ISXqB/jLXmY/yjWVu8ZoFViaO3lJ0PKgN9oEZXunD3xjJcNXZNOZ82ifT6l9DW15KCIv3mshBXZn
fhpnvOm6dX1IzHNkY8diN/rhCd/H2jm2N8TeDbM0f5DfhFjEfsDrlN95TfuQjKN5tlIsVZnh7U2W
gRtCkBjir+vtWlD11bPv7ZbOeWmJlSkYvT84nbh2PYqeZijsPbZLdz927XHySBr1MTGf6JePcoRl
Q8Z3fSSXq9ihPNEi3sx2oYMmSHLJOCEx1P3I3Qg4DUqYQ2sI9DPj+CVtmPU4bvyjcu5GskQOHTzE
vVcwpm2i0mD+yMQo6JZTr4aLNrZDVqgG0wWSxfL0yQkEG4F4PrBzyy65kbwqRlnnTidXIGLspvFH
nFXVZVzrW/jyJzEZ2SkvbyntD27rzg9V4Y67ak2eWXpPJ3X1l969+k7rnCxcEAR96g0CgII3Z03T
e8F+KmlUo4E9nwVcuj635JsWDkarsK/dvZ27OCYDVNqhG791qB8ZaVz9DtZIJmKW2jCOzwEamhtp
GYcSi+6VHBxyKJPkUTpOS/awsXfBLFSphSnaWqarsNIv5op104p3jM+BaDUIQdzKYr4+ftf1lPag
SSVucvBxP1GGsYlQTjl9eA/N9F2ODqMUFul6d9M27a91bb46JHffjHWdnPImIy+OMq6NvR+m0fuI
8L3wcKxXJKXsIb7pIrVl0sg00tsuhSvOE46XrFLA4vW8WIQn6/d5nCmVTkV4ouZfzSHPSmaFL2Dx
mDQ1rJXA3prVaOCOJvbSUtFe88EkJnUkFejkJsMpVUq9Kizhm7cSo6nETjij85DJ6zjgVxmd0cfl
Rc52mq+7olk53NVb6v+kVfoVEE7BYz6xuZQuu7iRp4FMsI3uEP5XkGIdOwOJYq9OJYQDzqSCXlAU
6p9DN1XjwDbLjFEFhBGTgRwpt56o6aKMWTMRx3W+S+ue69n+Mqq5P0rl9qxUn5HbPhQyTsBT7Yiv
cWvOW8tv78Yot840Glsv5MnKfWikekM/NvNVierbvBiOTf4TNCvB86RaWklyWy1hfybU53YYanlM
Ua9MFKwHww67Td+Wl1ghXZIIqTfstJsh6rb5gKhXjz21uDojZnkDKJPdNzi1XI4fenzRRsutj+dm
q832yTw+FzalVprQivXKXq5RCbmdVvcyogY1Haxa5QpHI88I8zbV16V3FQYicrTFLHDC9aTPRhsG
09l3RXALpvGmJlvq3kIUV6sBiOIy8p5VNQTIs0/PvT1QjdBYUyPWH5WLZLw0mKIAu2PbrEhXuXA3
mWAXsYbZz3Uk6HtYG4VbD13S9fLvi1lEm9RGUJfN6xMpa0eDp5wjH7gI275IBZ0OfbW1K+eC6Tw6
mLV8MA0nu5R5F6FaQI9okn61xKW1wYlGGMAcA10IyFtSaA23JAabLNbTMFmY+QfWeqMr22OPyM7B
JsOK5bdSmjH5WPdjD6/fTcgDGiOW24j59T3jLQ3CqjX5NfgMUIOXIq4b+DTif5g7k+Q4kuwMX6Wt
99EW87DQJucRSACZBJmbMJAgPOZ5PoTuoXP0xfR5oM0kUq0qyUwLLUhjFYBEZoSH+3v/+4f3VKa5
GSWDqxJ0CjpTUINUtjesMtSBBON2IsErhCEka500RSDlDWN5zIwfVTmkF/PJe5lUgndKKf1kVHnF
bx7nAglRzQdnUhKAZUQKSWthtC1qtYKSMx0LSQnN4bevUjd9NUpyO7u+OKTuI07FLR60wyNFSX/Q
NFPHpchOt9pYiU2mEwFsNZD94DkutCJKDoWuPWRgY6siqHey4FjNxDnfTV7rQsvWAxRFCFjNrszC
dlGAX+WqUT6pff6D2IO9/COhVZpmw8WQtf4e86dU4+Gi+tlDwrFWTUKHH8negA3BN8Uvss3MrIqA
L7Ah2aU9FhtDv4eV7W2HEcJJxMB0UfmZTzIu5BQrUh/7zJ24mOvQYY+EsvEzK8bTDJE1OVhy0Bi0
6mYe7XsRXftBtHsIoMRoUkr1uOKDjL63qaZvQS6IT9JcCTavIbwOD2MB6QnDqqOtq2A4UjCOf9UI
Wa3KZ0X6DNNBkLFB/53NTOWqeyUjDJaiTFjhoRun6/xzLSvvADvK2GP0dg59V98Fmb+by8pAlMGi
IUd+OSXg/kmAFwFwNAZMZBPJ8tRbQ64INpUMhXUcRKe5GT35bkTlUFZrE4fITVQE4dmjgdsStPsm
RuKHyrbBIMhKCGe3Ik53B0bmTPSy0TgAgEOf8RV7J32KI/OSptPuU+kws2XnltVMCdWyIfMQVkJQ
nmI9BWOQP5DasE6HMdogD+csxzd/izHzdqZ9DdLzrmXNEj/FJsToRlJHxAAlG9+CXPmHC2RMkk83
aMond98rMBGd/HJL9DCzHI5zrWuJkJLyBh27r/vQ5Lv5LEPUsiWVCgYYhB4s7DqZJ4GBqCQ9jy5z
OaPGVzhGpkloQUmh2pTCWFkdfOX57mRQMsNgqD8f3aZlF4mi8Dw/zWxpTGtzhmATxxCjXkn9yqsY
wRHlZo+/yLpLIMM4tb2fcOhempaymXXkVUBGiNpq6RKneySBYsnibbaIrs7z10lEnhZTAdd4MlFt
MWSTULXYwv/PVt3Is4M33KFlN2sKy9jOjNnQzJ4CPKkuMEEby2vwHCDILLbMex3o1QFZL5UAfWAS
mUsnpNycaynoSWWP4ifughfgsUXDWz+TtLQeWkZk5mjg4S+cQV/2qHHbnLihrHbI4gDEXNgmPt6a
n+b0CfkG5nvwJfIYnnREEWQBCZu+6Z/n52rGHzu1muC38jOZY4ozjoZip8siW5Zl83Exq2oGJBu0
bfUOxz9pVULOhaHsk6H1dqqvf0rBhhGBTZd6w8mp1KVVFuaD3QukBSVTs9Qs3/DMCA9KwBSVGfJT
jB3n0Ar21VB7N6fUuugWFKvcqV+1mF3d8eBo4Er+3sSQHHzzOJ/+wuzHVdaWz2Fnt6dqUhjdSi75
/EiUHBdbjdh6HL5o1cAEbde7lKZzmr2itDQRC9Pzz10pnmeqoDtar1ViESgk2ZwwKvFhxdLOMA6z
QdcAdHnAzuSlR1OxD4vhQYEEApsjeIvCZhep47aqB/UhdhiSSKdL0r4aIliiZBd5jOzlyp/xHxMM
q67jh4BJOvc6esHGLTnG2rBBjkkITms8Mfx9rclBpj6FLyq8kdgNLaFFDLPnWWpkS9lTaI3YCKk4
rpc+98yYiCQzYoxUVKwZlkWRSW2AWx5AJDIsVTNOxU2HNG5TAaA1ejk8wO64DnYojq1FQz/k3V5T
inZD0sqwn90aYtPHgysObrOIYTC1Yus3DvkcZuUxlum9JWwLIr/73NgAPJOdW1kAITPfuQ3y3eQZ
T5NV5zQDQc87sJKlUgAw1/64bowRCk1Efjh4D/NCAioXKUcPmb0ZDCiUW/OZGOgC0mgPoJ4pkGBQ
Nn3v8MLcVZ267WjhTyUtTMw4CA8KfIsN/JA1Qr5XQSsteYPuvRO4c0hLi3lfUQk3z1TzKOJEoRvl
Aa/N1liBDRxHH7MPDBxeFZzxl9k4nmdvk7nGzFy67hCf/Pnc6pzpkkijpjZkxITv73U0u4Ta3z/O
Rh9xhTRnyL+U0hulHduXsO2GtduF+SpVCqCz0Hin5bulFdeo0djKCUnDcUo34zP9nYahQ/lc+DWN
aq9/bgP24DHlofR8SH10S3HEMRu7qb3VCh70J1n3bQNBjlDaJPmxDRkN2DzcsArYBiLINIPTPybQ
T5e1qtnYyQlzZ/sSRZbKFg2G1WYKL3HHeRTGNOo6c4uwQBGE/TIzlXq4epFubDP6oLa1qk8WfNPi
Gh/IpzxracH7w/zozNh6FpUwp8IfuU/zOObREcVh/kB79SeWrf8MrDWwfLGZNOkq/gq/uU8mSdV6
Q6NyGmb1GpE/ZUnwQ5Njmhh7x0O+HKStzXz4z7Z6jH/lwY/mQ7q2GqH3LZUuUimGwln0RXEUsUO6
voOfpy4IaAlQSenfwpSzURWdvQ7wRwXyT+ixppjANd1nHGJVl4RQppOp/qmSebbP+x35xFIRYyRX
00004r9OX80msbXe0gd8t5yvKBERqCTTXu3da6TRtWFmqm80FYTcneYM2ZiMT9U8z5QJmT6/wm3g
oGR2xfAtNg+KS93jVAoa9yjeD2a9GSAzPpFDQ3pFiwVtFRAEAH2jcQ52B7tybKz9GOBzWIZiP9cQ
rj08pRxQ8nfgopO6J7U6hhaxmgYY0Uo2O4LGQC/TZ7BHbd+k2ZFDM1+T1MbmQMejwqBYtbGtYK5t
P0xmC0kGXbklmQlql1LOXRLHB20Yo2ytKGq0hOC5SNK63ZYdgTqNaMtjnBk7vJ4QCOVs7jl2XLha
dukRv5RTNkC3AMDjDLLb+GmoFTLEHRlMiQEInoKHsravxOnudCQYO0+Q5l4bLVkDUqHjQoC1fLjK
Xns3pKchkQID2S6jtlC72j8NmIGGj+iKiXl6Jg7qBpG1WhUesgMR5yc96OO1Iasdg7Kn0PWUfAzk
s10FwY8pTYeENyT91B3PQR/aUEJz6wHFKNwqeFe71rW+o9NGASDr1SQqUK5jLaVBVyKRq4lWo9bi
SBsNnHrmVjeKHDJk5m8Iy+63EXulU6Tk6HQU3ML0QeiTep33xicwGEq7yGbEgSE2V2U+fIXGE//J
8Ff/J+MTB0EQ8wXTYPm5v6/YlG0oBDf9NPwBek6B2KZgPSgthb7pExZEbowj7Q1jaUQfSAr+/Gk1
SFS1hE5z+LwL1akxOGu1UzR020QljDWsVH/RRN57QquwwqynXP8xsG9oct706+PmMmWgXZCmB5ie
/OYbwPmf0e1jnjZbqwVOa6/9saOm9saHGkFZUrvlS2pS3bQKfSAHyLCkm95MOQxQ/NlY+xhosdCU
Y1U1YpkM4l2ZEtzALITGLpM2ZIwoFBOIe9jHO+iPymc/ipxd4Ozn+YBbY8nduqGNggGLKcMcCMKu
eZSmQ1jAAylD/NDUAvHdp3bBTu7KRHdL9wC12FYfG+kXBvFPll3oupNo4KxVdiOpKCfTvOtKcXFF
+lXvyVHRS3GLdPfu1lAPZ4PKtmEnSCiGVqz1bVx42rKosdBrsBr6sClUUQ5qLwhoz9LbrfQQ0xIU
tyG4bC7Hi8w2MSASF0GFj1ITSyNztBMg8i+5zfB2rHuUH/ZPBqwguOMbgtsMvAxz6vg1Knvanv0s
fJtBEYE3JWHu+kKi0Jum8AII4k+2N+zmIW8k/byM4jXhSV5bVeaghD/oHlWQdNYDLUVbKv2qpgwV
GDTXzxZhKOMDKB96KznmihrY4z0KCUn0EKEGgT+q0kXfGFQj0r51hiALyQKT7o61x/aTRT3YQUHA
09Qo70ZvOOR/Bw7xXz9z4XyLhL/vEjhCFIjDw0TboCGc/gTXYx2D2RH+rWlVr0GMO+hcV1uSIuaU
QFVxDIYqHRV6+LoLswif5wl6ROheCaK01HpC+3CqgBjRg88ybqQ1ma0HsxvgVHhIXBd6QRiumV4E
MIOM8dhMDLQBpzZGYD+12N/v5ga2Nja6nqNIlT+eFX62gS1eBd1wCTgAVSxbfZXZhaTBxITwradE
zon0uxv11RZuB8dtHhzmny6dEsSp6q5BccgaXgGP3cXYqPaeIEgiV/vlhMpgywgKYCXwU8IMiEFu
wlCjP8Dxn/AvHFtwlSQeCHYwJ68URhcVci1GpU8GQxWsQ5JnMQFvzekVmFIYS9tIsTQo0NbUJ82J
vQ0P0HlOrIjAeig/Juw8K0hCbPefAQCRJAc4GvqNz8cQYoIgdtWaCpfqCk5AHKErUNthVXrYkswK
waoxAswm/W9iYqoO7xhWn+qgePMrlIGVFjyQKUfgg3fFLeQfRva+NGMbGktZmgJR6Vz92yaRxxxR
GyXrYGIDBkCz+GxU50UwQ5yE1A2rIpG5t9LOVAXgzs1QEjzlC/qgNpYg2UAiZqZKNmXvNw9+w1bq
21mziBXvMgiSlHWn73a1kT6XE+zoKfNvqqA1rBNkJ7Xtn0UDv4xZDjr8Lid0sf6uDCPES9dBeBiN
APou8vNlByp0mQLwPqNUlavT1e9BNcTHGi3JXAt4KqraFjeah0DU30JvDD+r9oLQU3XQ9OfMym54
fRK5hhxyZUuuZ2WguLUaVm+QVFD9OrBOoSIsJJnqcUrtfBtEebNySvyP0645iyzY50NlvaB33RSR
BB8Lcgtdpod/5hsz28L8uv17BjFKpmUZpkUYwG92V1Oh93jysl4bzFRQuwLfxqOpPWhqWpIX2gz0
FV69SeWUo4ime4Ds42oDtOHz1h/6kqZKhABXFqe+QI521XDrVGrMHac0JU9ritRjbJg/HGVY07/n
hxpmNU8pNOHM3OEchcdETPPgmaG/shDXrNweJYFClsZOsVsYjJl1U5S7IKt1BZjgQDALok0GzLIt
HCGzVx86MhgeG51yJZ6cQ5PTtTijq+1CMsnnBz8OTBNHEqdaFqI111HKFEYiI/MXTcn/FV1cHYo2
fe57SLuBXPeGcSt6JflUkKEaPSQK6GcdKJH0s0y2fZS/mhNt2owROClaJiXh7RrKUgvt+2yeAtMj
W8n8udp6Zto8rWeeSpFY/rqCSejkYtzO+0kvzTZmEL/VZb6U91jTCi+jUMbZDEwJaoc4P8r7EltK
xDA1cbtxtZphln50fBrPZJVC4PKn8EG3wDLn/d3I6pSESG9a6Hl780i1Ozr+j1a7lTGHB6F7Bvy6
RYcjBBwmnHYfM1nUmZJlPPMycowKC4KoYYhH66qeXgfRlUutIo3OVcSGPJO5gJy9FXFZb4+jGTzN
48d5gqoUXb/WlXiP29r3Aq3qMiuJGsWRkkmXn5ytEVS/ZVqOMS1b0djG9VIndxTpUANvmPmksBDz
Q8khCbndCrPi2WuZys4QnejR67ptv9fZ6h98u5gWeeAn20rNN1NgXZj/Aj2GAL8A+xA5wp5EEamq
hQEHFGsYp1I1SAmVGuR66N6HKoReI7RPCeqkD/bSmCrJjw54MyFwhB+X71Q7TCJ8SCu90ZK8lm6m
fjB2vu4IaJUZpseFHZ/mKu3/OnHrv8vS+p/Fcv0SwPX/I3FLmhb+94lbf//X5Gf9l83f/63K//5v
/zl2S/7YZ+yWYv9NtywIxrT4hm5LZuZf/9L/rJt/+avi/M32dEBJDPxlHJImab5ywkO8lq3/zSAi
gS/qtmPBv6Hi/0fylq3JL7l4h+MWpvK3+b9J3rJ/pflwzmumpdvsvmBxhkP01q/Nrt2ZsQ1oiU6r
pFkKsBGp4UcwEmsAZQC6VF14gC7l2nCaJx0R7arL2OdMplx5oWMY5Zv2SunFarBGWBop3qVulm9c
tkC1Ink+LS6FamEeGAxvEa7KjS6KtTBpiUtGSc5QYGtrthHGYOpmssWDj6d/2f4czeJJZm7QqZyc
AUFR5aVnxeDHDKe8GMBFC4NNWzqdYnCmUjg6I9qmjmFJckcDcUhV87X14OAgRAw1DJIRVa8ciywO
2EmbwQm+NSpbpy+yuxbnd22045V8tXD8YdTV+T8ti8vnafaXrE0veZg19b/8FWDklyZnvsy27pHP
ywHnckt/I91lVWgkhZsZy4k3CAUzORkukSHzRNa3tXjl+YQ4ORjpGAHbLjpOPCKyD9M3SI40vau8
FpHHxQ0dLro0DVRL/TXzuLJKSEJKxMAYgMIpMR+urHMDfsBwBQ1kWogblL8TbChuAqg8VxLjLWpD
LEXKcFW5j1VJKjeTPE55lyuS4nw5v0tJr0mmV+Icrl0ZzDO8NnRumrsde85YLSBaKm++6o24YX+W
LFHgYrbEEQRP8xZbl1YFgMXwIVmWQ7HwPCNeZUyDEOTUG82CPqNN4LFM9EFSEU1sMl95qHBJX7ZC
P2vWvcrTCwR4fHVc981T0rWIAw9TTj4IQxXSBtr06CnNuNVRjprmLhjcL3EBjw+f6GvVcmMn6D7y
H6bMaOnLfoU2IN4bg03oI3O9toVeBfaPu7c9JMwFSOTJ7GCBhxDKTJXF3U8Hv8yfG4v3js7zW2+5
9zYX51zPH1v8OiyuTVArP6V5I4DcQh/ya92zHlkR9WIC/iIDmXfUM7bHS0mabVt7+c0cjg9iwpp1
HqF2uXMdkCsoQXiZnyroXvfSDbaRMvwQNb4gdvShlv41LzwTJgcMEM9rFwKDdKTz+Nya4sPuuLce
7imLTPo2Kc3JgAdVmKwyua7B4y943+N43vBA290qS/rvwNk1lbKHrJ1qZTLzD7s2uBCq+BizHD9o
41bJT9PG7AQYtIRu9VqThId4yNnCBAMG9p/TOr6HbsmoqvIhC8KQVTQ+N/kJX0dLO4Op4FQvwo9S
i08tdtvINZ47Nfiq+C+1jVsufjkf8gMooUdeQdSrNCDqR8cQozfJn1R9VV0QCfKBdpwgu6Z9SYS+
ckbi2ADv8g3Wy8ck1GW40XCJ4Z0XFu84RsmNcKc/lyJ/mdd+p3NpmORS5ueb0SiObqC9zZ9usOL7
Hz/vM+DyH0WtfNwtJGSqaXvkb/1XrqIJ26sOW/LdIdPtnX4gwoHkBs8lfZ2IqtuQ6ycntC9xwPxb
VbFtU5nKDggaQhRAZFngTzxFb47B4N6T0cuIfGh+SNjIMc+AR/RsPVPBEpweE9HVYCFCkCrEOhUG
g/FchAlusRpOHNrPxuRXqpV7kd+Fodk+yQx9ESTaqg3Db5YHxYgWv2f4hppsGjFMSh8xKjMme9vq
ML7EQLY89KIixdEFwEIx7FXkKgcb7ksWW/0iHn46+BdM+A5juUyQLwzzkU5j0bidglVjFsCn2/ms
Oob32ZcSgHCa8owKN3qbeF8KBEmGX+Fe/hq990mlq99N+XkrRyMy3B7eXUQvi6CWn97u2j9rQH4T
23zeK2hJGhkQ5GJyFP56AnLZ9HAKXaQshX7zJKeHy9TAGSj8PFg77q0Pkl2ba/fEbOA3ROmmrCcA
knzEHWG4yu/2Jm7SIDOjvSTY4yIE3qvfQ3y8yHrVb5OUtmvqT8WJ32yHWbFivtFiZahkTOLmY66W
VpEaNzpPdVy+UQnfwFSIL2FjD8vsO9psZ5Er7OX5m2b5+DYqwYvlJG8OTrZLzUnfMJHbA/F+S2zW
kFdy9Qa2pUXOfJqx8TqHcFEDPC0cnwtIoeEvIxMBA5dU90d8z+iG6oDwZKe7AH1fdJdPOn9lCvMn
K6svqFhPOW0LshsBp3EYF73NQCr1+MwiHkmk79inZZxvrl0GaTmNc36J4t8yo4x9jW9re/uCn8Ke
Mnnnxs52qkGq8G/Ol2rkjEucyFe2qONNUN5qkXTQaUIQybhYUG+MMCD1707Pkif6Bh8WFbBH9/x4
NwU6m3/bwneKv1VJ/PDHT7IjpVa/P8mmyeLQyAEz1d+p22qrhEIpVW1pOBzQWXgqLfeS9u5lAoki
LSr/7hqsbxV3p0YQ+dmVA1wwHjp8E7AdW2CuT/SRrt1kdEseq6f5i1rIUzgrmOz81rhibanOSY3z
N/mdbaaxKsZUSsrZ8VD8LHRzKyRmFrfJW9GYt3DUb9how0R0LrmFRAJezCXSXK5lzMVqFe61fAP0
7zc0KCc6IoWZOw/wkDn5MjcUmoZyPfT8pqa7xSXgb0NQ80LJYJnoX/i5cVloqroi72yXSYf3JtzD
AuZlPdyTgxEmCJ690izf6XkaGo2/kBNzieoWC0RlM28CikEqhN1C03AvTIAuI5sfIrLbH98k75/d
JMeCbCPra4ehza+P8JgpNZ+k0rF27ty14oPlGNpDo2WXzsneaodYZ511hjYSuBa/Kc1kPYb6MQVf
RgzJRkUYM8CocZPfr02EzDRqtknLpNwaCcdj2LvfcUxcTQoVi6Wy0Wb8AHkFyPSVgype61x79nzQ
dvlY2mnIcpf3QPHjb3nJ4IB7JTd8EWDLNlhMGi00zBgYdPXOz6CdcnXJVWbV2Hjoedatlbtno5mX
xs/IlYeDMhKO1ZxDu9phaswWJM8UCNJKBw2ZDSPo2TByuTR42azki310kwxFjSjARQb0k0lYl84f
IX7d/8xqZU5aJxKxJ1ODnQaLYXbisLsrpieF9925qeoALB4P6VCNv/U5LD+AV3n/6sy+yA0boik+
KC09tKveCHvG6ZTtPMcyf9XoHdb51q1CIbh8KjEI+5Od23T+a1FtWS7xqRYRePg4/+4wzwUUvacp
6NzN/DI1+V0t03s9FRfcWS40LrcqIIGrU3KqufRUdFhkFzDHpkNnZCe/LS5jUFwM3z1HsA5Vqoah
IuqvLJubH+51L/ko9LRYO6G119rmhZolBZQAMMEcZS2CAyOTN5nzotgJorqICsx7BiqbqGVyvAwZ
ClK0lLwDN48+skp8EE5OFa0vgAXYNBF9mSA9vgZSF4WQn83qErukEzRB77FlyqidFEaBgYWo1+bX
MUJJ4LvhTnUh3H3WZXrxJR7gs9XFo+IkT40wcX2tH42GbogUSyVS15nmuvNJAt6RYiaEgSos+UVr
4otcju1dt4g3IOljrlhNj6tQ9FW3YNCPlzEKoNxysOhrSPgKKO8bioql216nkHJ1MKutGYsbzn4/
WuWVOfpOaorMKnd56jmzxlYlZdNGoBzTGyFdAGDXM2bXfmsfyLe3FqUj1v0gy0UnI5dXuQXttrKy
C3UGW30ZXkVsn+aK2u/oJowsPpTF8IPcoGWnoiUbVWNpDnwUN0CvWVdi60v3OsVglmxSNHOUFZR9
Aa/WyOanzHntwEfQ718d7M8XuRt8GCl15txXFGnO3MI54e1BYazwF0LSF6XWoegVdFr6Ti4buZJK
WWUOOmuOtedi5WLjt8aViXA7NoYdwWgoIGj19BguV1RfO+EcohaKjwIZQcEhP6Q5G6Nj7sZ34cd3
LKU+mkF2IYl2qOLgVZPveRD119S29m2UMUQMf2AIBVBJS+RJkXk4kjdTR/ew4xfJNmTutKfY5b2T
z4u2fjt+eMj2F0pcoRyxqe3HdViP36Tsi2S4RwYvHzbxxrTfeNVl0TN9GOCXbOXVQDvHDStlMmyp
4MWPcH5LeWBdB1JpImw3+iztV1HFJ9FNPJ8pxbnbMKd6+47jxb2ynSvp8ztZ3fvcX6BNug3lnIXv
jCgvGCGy1ySnhHyhkksatRGjkfYDR/2PXF4eVfsaNelrANtjXg/hBOInzW7blom6mC6tm957WdeH
Dk2NvDVGn37BHcBYEvSKHsDrj03jxCuS0mhNraMwxT3jjoe5sIntsp77NnqFWEaHJm92YzLKH7Wv
sqWZ15tsvTHpeBnG+DviAlYSvdsIXI1SY5kSDBLE4Z0BJcwA96onXBlr0+rZc2hGu1xx167EJiyf
21qVwTMZ8Esk7ir1Lldzkk10U3xxVMRKfSo4xO3vXa19GMwcRMQPlin9q9xdnIbvn90aTe2CFH2J
vQof2qsWoP5Ho8b8OQO6N+IvzFCv0ry5ouWft4iZ0VMn2X2QH3CAoTNKpmXFoTYY0GQcgwLOEx+Z
wD40GcOTpdFkz81kHMYvDcNJ7iuDljC5k+VHcx3xdSO3dvn4o6jrL1qXX5RcBQNyXnNxDLP6q/x1
MNYuPWKAwZVApeUSWiPlEBCQUoUHpeIe97y0aC1tketk03poriOfjpU5E30Dn88VLY+Yqlwiq3+0
C/kfDf874RnmwfhwR+WKuOqgVShX8BV3FyiYOcCVF4kBlbT9pVvuUnu8zR/fY5U7A2eRaqTHKA7Z
Ahsy3FhmA6fxspR3t5qCD4kIxYSm0SA9eiaqNnt8jlOexUQDM0nRrZTsg8iH7kWYX9qqvFjjwazT
C8bT68SwFg5xZnUH7ESGnFyxclkqVXZxw+SDATbeCBohxom1RHvMb+I1WMWEIFw0J7lJEKfR4CIE
mfralQR0a4rnwIszLoGevA0FTAQMquTAUfmw7PER5gmZ0gaHv2BUNCwa+e5qiby4IRPuiO0OV8b1
+2CG9PF+Rf5m4j7Y6C3pKOi+DQPaV+Csk4aKb1K5SG6l/sgd49zX0syayS78nM5HCWdW2bHpraVd
SNSAW+rLTXrWNMHSSYtzpHFj5N4RavG9b7Ei6wpz5+lc3jb0rnJNjpwRcsXUGVPpeQbYA9fEd/27
1eNsL3eK+Sbr2lTjbic2f1wp6r86K3w2ex4yecMC9dTpz3+tFDOjqHB9wi+u83zOcDVeERaAW1q8
xn9laXiY78ijGzutO+lC9zQt0Q/Y2dbqsbybH8oWi+jSb79UAlKrh+RwXZBiK+Eey5iYQLNMZ56S
KLcjOow/+wCqfIe/NSQ2LA+C40l8JQH0N2nyZOnwuCvaVVWfTjYm0cx2MlKo1BuuBG/4PKQLJYFj
FFfXcniaIJth00svKKkLi7zWWVoSaJDVaG6r61JBbEHJ6KfexVffcNFCbgBlFo0XjpXGNFxlQZkg
QMAwCtcdumUeY8Ve8MDBZ6FunDQ8llmkF2OAON0+TOp4jjxaUK2HrWjaFIRzI5NRL0p8prSaJ6uk
QyoyjCDcnCtJz61Rpc6dsOynQ2IPMOTgL7yfVyaxKRy1BoYb2hcfBoHXp9UGKvDbFFKJWxFvwtU4
ejoEmogoX1Q3eBE9tasOD9IanDteYfkypgEo3QenCfD2CkEBqc+xFIY4oH6IQnthrNoootoYRvuR
bCHXwg2wwYtHpfo6djQMFlPHpeN4hCHKt9835NoBfkMjuwQO+tNBMW8SHhj97kUxvkjUZcZsNCsK
l1r7zpPJp7L5tXPL4brDZkJiuqjkVcwhWYNMuQ+5X1PlYWUNi/bgZQkQashHyQmDzKyz3jwn8XCU
F0kSUq3UvnRYeVlVwCaQvs8dCzrirnP2xH/j3o1n8trsKEvhjzCV9EB8hbWTbWYDpjNq6Ub2kHI1
KINxC4V2C9uzGLObyP1vGA3W1DiS2UproBUrPVCAlO3Gk9znczIMVxxv23VvK+92fC25kZaev4VN
vK2d7FF2CIohsB9Ez4p0T/53P7gPLjECOrJZUB4aXdkxdPFDYb3mqfWaWKw9KkM8vbBlIEb3JVDt
VdlxwSH2nuK8eppxC0V2Kz5Go5TZ3JuyUG/EpZxi+niqXRa4bXjsOvTOc2s6dNdOuiGNNtc6w/JA
5MlPsNF8kWX5xaRpy+cOUbaxoaWtR5heyHCPPcsusdl8Ow6d+bmITGtvlv2fULjmsObfH2uV+YBj
mgiu4d/+ujExBxTA5xE5lhy2c5GZjPrSJTxjxo7Bg96rwdnr1LTzXKYz+7Pb2Q9CVx/dVv+skfs+
jVd2dyxqan49TE7zXpq/hui8FlPrHGLd2kWytjU7exkO8YfJNxkkAJH0u6jkqSE3aKypTrnvkixi
kB3hwZbnQP/jjdhwf6V9zTsxExFVZoEbNulAv3HW8NtH2xPgIJPK8g+hfxfgoi+rZYvD1JHH/Qz+
VwGGR7ztejR3hZFhkBt+yOpaHq2yqZoEeTx4FOgvnUvRLwt7aFcXeaFGYlNNz9pXSXmhK7iUQtxK
4HI5D/FCb9MoK518JaExg3agHx9kJSqv/1xoWmurbM+eoN5MUv9qRJR8XYWn0MSv8VT3i1WoP4SV
nGQ3KZOayZxzV5FXPid2egmYsMeCPMkJT8OK/mJ0/WsW0c1hm+5ZIK058LzemeeosR7tMepXtFJk
J9A05gX/iL4LUiF0L8MdQE7VEts6dpF+n7+ouEwyioxOjrN1VJOTfMfyY3FoBNiCJ9vcBpoprY4j
fODQZ4+BL5J3c4kDu6VfVHG2bQUWtj6Od0vLeB6E7BEqxuCEMBAnLldQdICHu5XH+VyQi5ZfV5OQ
4jkRmHC+d9HerPD0w2bMs1epVx3mXi2la4eLWJNDg22cr4QfNWAdNP96PTiJCxbZUd1i8F4kpHXI
mpohkrcoDenKJVgCTlG8OMNwjkzKulajWFdw5iYr+BA2Yi9GBmZ2DeHD1bWjfFhkbSzbBgIug7E4
61QYENERjnyXJ7nsv+HzXjLapMGjsJgbGUiTGOjy3qaGl5NjoojBw0JbTPGT3U42RznOT2GV7D3q
yESWgALx1UKTtzp3MmzQUhBQHMXKyfqIbHy7kDXN4x5PZ63S0aAPvM+jNLjUuKBHDQK+FPIVpaZs
lEcvegJ42gEX9qsJp/zFXGHIGpCwnHglheJ+8MOXQx27E1vhE5+Jf+bcpc8NqPdcEJUAnR7Zkdi4
iYKMLb/5NW8z16MPFv1DBKOBZ6H2bTz08kXQ8Wt8vb+l3e4/XkdLTalz/ea77k54smPmnhgT64nH
xnGsnyJd6u1w0Iruag0nAuOuBs/lZ4fMt0ovU1bJV0qnSY6T5iFWVxbkHiUX+VqyO8WIjrGSBQXD
fkTTi8TWhltW+Uj/Cqw/7N7aF7ZyQKrLQI61jIwR1ibq4iw7Y3BxZz51SRSJs3D9ZNkJ7T3ezNUo
+eAEXbi5uUk84yFJGBmpxnDWM+dH1Dj0TgKzQTR/7Qhly8rLrSp4Dkd5yecuSVG7zWS477Idlb9a
ibiCaFzAb2N0ZbaO17EcE6tYHeSDwbnKNil3isLmG0kKvRD6TdQzH32s6q+Z2q7m4hhzgY+5a5o7
CDxQPQtaNwhkV7HXzktj3o5tGTbEhs/lG3FYLeMAhRbLTIILETW8WcI5C7VV2kbfO+e7B1bvimon
m2o0hx9YZ6uLJ6BffiLJTnJ+F9OUymvUE5EEmnGXlTVmst4iZw8Ny+BRm5JzQvchjPAjZsPKxuw7
XKaXnOj5Ra0+w0UJeRj9cDfPxmVPhUzoxJEopxFz46Sl+jdi6PbzKYNy4zjhmyQHjbIdUtz8zcGv
cb6Ure8GawtT+fnTThUNjJDPqdG/UAj8NH0IoPKzqlP94mXPZciGNwMqmZY8TjpmXpUrzllD3Nno
FBtvfhqUosIRHYkOy2G+lVZArwlb7diN/kX2cjmjhgG+UsHW8Mfn1wwp/3Jem5ajwupgzucy7fsd
cm4r+X8NylnoeKwA1oztjM84gGGyHHxMCKzRxGo3NdiFNqLG6klge2gQSQRtibkPb/nfmTuv3bq1
bNt+EQvkZJgkcHAfVg5ayta29EI4MufMrz9t0oVTluRj4QL34aI2ChVsiYtrxjF6b30pGahlT31N
dRbf+MG8GiWenfoSFslPL0s/2HTtP+25LtdLT90baAe+2XNxl0d6kE0GsGjmeQhncmZ9JTOcywtk
vZVefZOdts6teR3VPx0vuxoflYqjllhXVIHUWSqY/mOtgdhPMSV2BDcJfIhqD1pqNGp/XRZz9b+A
xT5CzbsGv0kPWO/OTtodq1wenCq7UqvSsn+1XnylCe5XkXBneLURGBXjRk037EebWlY3yPHtdeDa
j2oJWC7nUj1NVsm9lpnH5fa1TLPYlErcfud52o/M45f+/Vu3XrOTlkOLRLRjSUs4BtfIN73CCD7a
3DVM9VZYn+x6K0ukKV3BRUW1hHw//exlzy7+grUWcyajIO6ojhsZAocCfO3S+1EajTIgDEHdsibx
MDnaQx/Mn7SaZkw2gEyI4S8u9wFNtU1Vp8GhL7bcmVR7QfWJOIACYfuu+gZRR9+2GcnHjhX0xcAK
CZbiEx1IsSqSxFpZIdAU1etz0bt+dG59dx21bMdRXCNwqS59bzXkfqPyzENXR1LrjbXvT+nRtPf4
X1liRXGFTI76Fpg3tqVHP5lQu/TdQynHu1/1XFUagxcGaN+6UlsEd69u7fpASC25JerqoBw3+hSl
q9JFITsjIamiK5qb12xGi05gCGwbc85D3fbXc2SDf1YnQFyW9nrAhIk9ZVZNcjHSP6Z79MFgMN7V
EtQSwCfmeTxBs/9N1ynSa9soJo/8+CH+amjVIz1QCjvFBqoHUZocinpJ68X2bhsI4Gkf3icBO4od
+tF6dsIdOZQffBuQ/t5WB3gmATYSIS2qMkqHr7+OuGPTdDuM+lGfvXh4Y5Y9RlXUXZP0xYZbsqqs
KgFSxla6HPOWOvXoBDdecN+X7ecCi7hUZdZich6xDN5GEYDNwbpSFRFV7JyFc1O4V7PL4pGbFIMq
VKpkUvnbX6flNPoJQwdQ+7yO5xBV8iJ58dUXrv765E53nfN1OYQtp5hF2NTDh6QSu/FL7VGdnQDn
v3iq4KgWH/U/uJ1Nz9dvyThvWLCW45uDlikt2KEjC8BAS2HRcJuLp8nrbKCUNSbUPbP8aux29oS4
erkXpfHwhc4FJQvWaPWR1HlrWaGiqDu29AktapdLyXU5xnS5WmrMRmyXX7n0U9QpjEyBwLBQ13KE
1A3rZcb3EDIJVr2qSmsOrm5X/7JIh1KtvZ0L71k1GwLg+ShzuG7Z8R1HpJtcFZwMb3iOlWOYExjd
OuMMaWLnDc4BxsTnrtaOZQ8dFhuGnTRsr+7WjHz827Qd1Be1FC/xX10pKUs8pbdhqB+DnGReVUab
Bnb0bjRfYOHQAj0YrSMxI0ebpaYqkPx1vkUpWXU0aCeqEq/Eso7abUh/mkHx0wYuH3IHwKFx0+Gm
b1F+LYMmVI2H1AyfprA5q3J+klBHaZJLoGc/czHcC9faqGmMQJZ+jJ7uc0zWGLUfVbtnOeFMZvLD
iqxfxeohzQGck1vktBkvCjBFGP60cDGTHx9/GXOBTHs526r9pPL9S1hi1M6CalfOVLeWC2yGX6KD
nQfCi3XAUGqxakoRJB778N8yONz2P8mq5MKB+RU12gftaEt/zeJkm6AlqVuGITBJ4pJcolJ/WxSp
lKaWRVF8rdbBGJf7cqnn16tTurqcqGuA6r3YCZea4UTcxkEQkmNr5iPB8FdTmtyqkIWRHL2E/646
WV37pQq8O9xSL6Oq3qslszJo/+ERqVXjSDUtVDlZzRXVmFKX5FL3b8hIoB2qekyWgTUIqtt61IW1
afW70AevrX4QkXhx+UONHBIHycl7UIVbxwx/qsapegK3EY8oOtVyusxbcgJ95rb6cT9/3bud8GsH
hGsdwnlQ9eqGrEG6Q36fbKaQqnUD4WTbRu2XJLboctEe8psclhVpGmU7HxgTOV7lRbPYU8hZ/kMw
3WhG8DxF9YtFDWBdgvRQVw01ijMLgV7AJdaYmtNydVZ3FT8iLK+T2jLQy+UOzIEkQdng+dX9YLNw
LN889Mhm5ZQPHi1q0CLcSZ9+UAHm+K76BOq+r6a4a5a3DWvnlCKxAsmZK63gUMQvanEKwgJ0hrFd
Fin1rXU5hdCIzLbqUlXdo+FEh3RO73o5ia26LWkMwGVESK6HDOoHo4NobxiP+kAsmWr3LVfLZUmc
SPiL3cTEFJe+yJIEXxE/JAC+1rr6g5rbnfoc7jFFK5f3x3hOrhOPOK3avY6ZquowvSzGGR1NjBdX
mTpCUTnj5pIcg5Sy/APtOjotdCbUHVlk8RcXC5G6K4PNf1laiWQMEicSpg9MvJwT5Vqqq5f68ODN
rFVNOZSP4suePVqJfB3durFMVjF1bZdu8ILqmf8LdkBzo3ksjb+a0RVtPCZGHiAmJV9UvbtYUw0J
ljXek9p2FtmxMRk3EVkMv66Tyxta2gvqIkmixA+jtynxVlCAVT+QcaGGcq/797X3oI6t6uFUwoSE
PUT9MyZ6qHlyac+oKWIiSXRGfVPmxrdy4LMp8UBLkw7wSQ2WdREMJ00m1rD1QUT0fKRUfS6dP0vm
yK8rrqB0UAWpdq8eemjlpxrzk1fYz5arv0xss+iG2CChxlDotO5VlUHHs5/p3/5zCJI4K11f+/ar
BmIHhOde1OOnnhry6r0CoDVQWRBKwzKKIuxqDJgAk/2I1HqRWSczCCRL2//qGNJPUf2WxE3vrLrf
kkq7pRHPoZ2zlW6vbeSts6udqxGUNsWWZUQZNNNnbh6qMas6WK3a9ZbOZQuT29DjY1lxgVFtYHVJ
VuoIvwO5VubVVomTlzudY7Z3LuUneVKXaLUhqDaR+vN6yZmAE/3MfjvEjzUxOCslCI2pigncv0sz
dNkQ1GBW7UWXLy/PfdAGFNMGKlx0WEsHOBeX0OXOHrTxi9pqMVlzjib2nUizBoRBFJI6Y3ChVTOn
yR+srCP2YP7EaQnjDVmZNa3SFrkwP1Td29QPjmt+KVDniLVa7V2qc+2MeYsqfoT6yqxXL85XQ3i5
aS4liM4UJ1PwtxYV9yjKz0714FrfqSJ9yQsViuKdv9s2WTPLlSWfzUMPUVLgpFwZSkk/xP3XceQH
txbaCOb2mDuPJT+wmJiAJf0lx6FQxthI1+opo9zAwQkEgSrGuvV8cgQHllhVi4hlyNxx77JFEa5a
tGUfflfxuiU/Uu3sDYcj9S4TZh98t0dDc39Rc/9fm0Qu0beasNOf7X+9Mnz8n/965RL536wkr/7O
/x8mEUNHj/a/u0RAwn1pox+/+0OWv/HLIGJ4/+Iu6SFh8nBiIPPjZ/3yhxjmvyzX1YW6Xniu0hL/
jz3Ecv5lU1E3MUy7jg6mlVvXv+0hFs4RV/k4uI9w0bds8//GHvLWnC2Q1FHbkPwyy8C18JaFgGpl
nHs5kh/QELrbs57FbkGTFF3oKlb0Xa8ss2NeCWc9Yp5bJy6YLOCjySFuo8+Ln6wWYXkw8+GO6pPx
y5fESAh+FH8wVrx/Pts0Hcflhs+LcOy3oOYeRmjQI9JcgTep7WlCVUoOGaFf3+A1d7gPWEFQREKK
b/NgSzXxawrK1IFp1jswYqxMHBBf3dEN+e0r/tODvZYkSkHxx/Sg1ercDXk48aafk882BTWtDtZD
xyqOMG8jxvDCOgpvC9p60aUS2zUpCLzhr0vorctRhwt7dIXBlBahxNdJGYgLV7Vv2rQkKLi/+eAh
X5czloe0ab14DCRaMd7bnAE+Qa3Xo4v7DfXHpeuy6qzdD4gDNm4I4S8wOeofnZZ2ozz0okr3aBDo
unQRLL3G/eg+/frU/OtpDB31JtNBd3RG7qtSgiRww+IypeFn/ApO5DsGb/MO3gn5EYIuDVykvQ9F
nm6yW1BCA0Gqa/BC5o4Yo/ITDUbIISEH064k+NCVHz3em8778nyWgZfLtpip6A3F6+fzha3Peu4E
3A+JqdTAcKznEEPwL+KXqXv5ERDmJ5X8F9oY/DQCr7atRWaQJq37btSCY6XM7G2TfF+CF4LEv6ax
/jmmErCxW6fmqX3M0qlVbvROeRsjoOFmlIenMTKmVY5ZBEcHzOrC9VF9gP47NCSHraPG1u/GzY95
hFGTRs3MdtJF29EEYdmgp1nrHEIuRC/vjbSQGH9MDvojgpwks1G5yvHCkZlt33WOpkxgUXYlAXWk
lhOsne9zSq4rF1DVDlVZuDbdCK7iaJwZ9wQXdcl5UtDnnhwwwEXYvu1A83cgYsUNR2ZKA0ARyxFE
QAAipzIKvO1Nh44ORompFZR8ygK8JwSGsNfq65I/eurMgsqBSA/VYCXwKeZhZ1TdtGvbbJ1qSNGd
Hreyj/ODAL1sF1lkg2tJWR/6rD55if5kUNneaC70iLCVMZ9awKhypmaNYPQU2AQ/up4bnxAHfu0y
E1SaNf0g4MTfp8k87gIrInGjArmWGvlTiEASvRyZYl1q7z6YgWrM/KeM/GtMCQpojHbdRZGilpHf
bor12MVh5pBRSMqPyHsC/+zW2neWPJUTmDZ/jHNeQgoSviBLSPPH74VKN036wfj890cx//QonsOZ
mMKRzj9vSkcuFsUscEMNa0Z71NmzVpDi9yxNu2IwjHMqSRIGwrzraIBib/WftCi3NoNXhPA7E9K4
vVmQ1T1YG3OC1TUVz24vg1OWEkFqdPKnNoiAJEByeaeyITU6fqxgC2wHQkkGWdnbBbFcDJRJ7dh8
iJxYkM75EUecOfn+jSOqsE2DfYPJ/LbRnhdh5yLARFg//OMUNST1znRXwD4vckxRO8bmOS7nZ8fs
woOUrMRGaRK/3eN9wOdcPseG/a3zs+bG0kZklpp+ars0OsxTHt7wda2bpqsPQ5aCyCyG4omv/Bv1
m+ZUuvFl7P0JTTg4g6Sxb5ewUy0CksNZ3BqL5++gfZirfUAjxQ6extG9g8+A06RIP7syvIsEGbHk
HdZQttKfkwtNZOpMtD/ldEGjaddze1Uqbw98XVjIIFxbKznISBpbiE1ck8Z1UGlYuCHAbSmoPhdt
621dH/sxihiX/X0MDuXYfzVGsozS+YFfBbljgltY4K46jhH1VprZHYL0MjxZ+txvRAAbhThO5NW4
9vQJKHFcOjRk+2/IwYCDVKlN5qwxQUUaODjYxArpZnQYKtGcicukdVjXj77XXyB2HMo6u0CSl0Dw
KJ9GM3xrwixPcZj+4wdEE2W02gBE1zNb0i0Jpz3js+q2cWnrT4OIcJCk1m2pDfamzYT4lHDs2CgX
VeKQMFV2fbOtLbwmlsk9yi/GkqDHWt8QNeJSI8ixngz+czrg1umJcPA6SVmigA7u4ZXxGsTPJYmX
oDRb7UEr7f6GeuXXlLe+Uzl+3MsMjPMkl8zlN1zh2idHxmcxG8zboPwHigjBZkk3HmYDOArD64GJ
/Um1Olxykc/U4C5J2fJ7IUTvPDJu46B3QAwAvskaQqLEXOb7BBXuvK1j09+yXNDNq3znyMK+8fBT
wXErqAUR4DYA40THAuymbQFhDuF3z8kafGfmfcHOtsp9NziPOmE4CjN8WyuCjkdhXr00t7L/sYz+
H9z+ya7nJwoid+AINMegJKbcr5v2YhTN7WggpnSTuQCnSh4jmqhVS+8QDfQQbN1hDLZzovFegxRW
rxHTGteHH2bmwTHWdMSqEarhGWuKJX32uPDEvDy307RD7UWHLAyQQ8nhZ4AIkVsvvyST2coJoh8Q
8snMlTNL/ugqcIIWnBC3/dsfB2wzPk4DJ9M4GIuT1bv2pqAxv/EMYW9mH9hmjzaZ5B6AWbRi9DV8
UpiSQY3SiA/MqzXue4XCzFGnHMDEoOo2p02G1XNf1RWN1ZAAgJTLW9HfG15N/KR0j4nWjbd9DmnB
i9P2KDSazb4T9T9s69r2w5uctM0vf1+w33iKf52XEFjoFF4Q0LjO2/OI44/5JLAIBQ6KjN4f1kHm
0SUpolvhBeYnh89VS+cxiVt/E02utwqidl67KqHog0f5w2mXQpVhCVNwEMd3+XobA6xtFCxD2grR
qLkrRjrcQzjawJrC5xpPyaYuMYSbPihKokKLtZDlXtqcR/Ksuc3KOd5U7rCHD6/8z0JHo/viq1DK
vz/m2xwOdSjnHmNKF/2J8363JX6ljgYzw1mTdd5qZk6sA0FYs2MO4Ko3uWNeaK2IGzfztKMOhWo9
lZ+ERcIOpf9HHCacIur2R5F25ZrLePfsEguzSiOLvpvtPcRDOR0/eOQ/vVlucir2Qp2LFw/M7wcE
F7RkG2EGyrK6o9dHQtAMGQK9SgcURbF1LKs6+JPu7Hov+NJq5Tmr2F4V7BeDxBc/RhSpmQ25nLq8
WS5kCx04Nx18oL0FsT+LdoLpsJEN6XS8jk/o50C5uTklpaq+4jT0wXD54/cAOJDPhEtWwDJ4PVwA
zthzZLkBrGN32JSjPx7Ac11iPwVQMsC2GnWOzlLEWF8dZESp62zyyvhRNvlGAwq/1fjZOJwaue8i
ilCZrL4AUAGG4atEcDJ3KJl3X//+VfxpvnFSIxPIoMOm/vX6qR07rJuxMjn/Uy+k7eSLgze1Fwsg
ppATnjiUBomdaBCeSQM2QvPIzEea6KKB+fujyD8cYrhZ6qjnqBzokCJeP8qY5tokQRYhykn1fTJC
F4Em0/cTyJy5mrf9xF2ya4klGVzEfXo+lLdRHVJVk5G5k6G9oTrWPuiN+41ts32MvPGfOcWHSosl
fgjt6p40vKvSGPw9uQs4csDLgz1vji3wuzjy560rR+yIHu3voUqADaI1DRLvUHRGvqldKz3AGAPJ
O7RfRqjpFC0D6xqcqDgO7vwzTQJjN1mAqo20XqFCO+qOV187KeoHr71tIh2DFLQ3aqYdOM+x3xRl
V5+CmT85WKSUpmMmdmGbXhXQBRb+ZpCV34aKNb1JCvuuGa+SSgdl5pXJJzo9x9QcH2uKL6AEMaca
5vSlFACo/v61mK87wsuKTGafIhlRk4Dz8GaEZENZmKLBpr4g6Uw00N1oNOesT3AEV860ZZW8Ckqr
3dayqVlChp/WXGyXkItUzDQYNXMzdzYiG4IdGjZ49h2ZIPPdCoc91reeZTeSDUnC15I80JpIa92h
VRgYzgVtbrtIYady14vzXI5rg5L0pk/K/NIlUGNMBGQffGS1sr+5wCAn4R+DEpXLiHw9En0Y29Cv
ooDWgIuqNkawKgL9Vg+au5q7xk04KuMl/AgcZbrcjlZH2E3oJJeEk23BXrBKfJCTZK/5J4hnBf7D
IIn7hyQc6Z60+EkL81rLqmBbhKieuIEWp3hEyDgRIbbtx4IQtTa1toMNs6qp0Mw6OCe0Pjeeq+EJ
LVn1EcvjfZliqayp9rpFgW1ZJn5bkT3d1zrgmXSUiM/28kNLaOQVHoEKxIVxi42hegaQrbd6dnBC
3V1rhryK1UWycBjZPvnacXvoFdEbGT/uAtPWTlUY+iTSTXcBfeannpeotbnYaZSeV7pW/xxT13w2
g8Pfv7zFK/D6y7NUHJUrWewN6j9vilSeLDXCfgYNKAEk4RZ146HO6vs50k9mX0a3dfYjd8v+GPdg
s13wyngAmIKWNqVPKqus7ubnCr/Qbahl+jkiiYlEaJwvQ2SGZy+M0HRQKVnocUPjkEkw2+MttXjs
B1Mg9kmnD3s7JQbGK31GeVhtCwh4txPHCTScHHEHNKKN8koPDhkToqyNG4I20ES70drNgJhCg8VI
uCvr6CGgOYGzGStX7Q/gLUS+hbN69g2Y5DA7Atwt7lGjr+LpqU1GH5TeGVoSqNGGY1Kvf5BYJV6L
rdRiYKniqQHehw7xUvL9/WovrNFI+olxAi8320y6N4APju1zaibPbAtJ5AU3dVA9eSUBG/CmgMF2
/ePgYDmKOF/YVq6dQXc+5XXtnUpDI141jPfAnaxTnCHox5xHNrMmvB1gZGw6+XCTSKjUrQ8Y8e8D
5Q9bH75qRAyMdw5QRCe/nuVuGCZpFY0a8mpChCKDA3wASH8V2HBYLApzmjZYW24PhHaY8BE1N6n5
9poHkwbQB6usoeqAb0etFAxYaiaSa7xakn6bgNlU66KuGLVTEUR3YFJ2EmpyWjbRetDAsRrNcIBo
cN3aFDJLBEVosfV9qhRhQfdBAfqNoWj5ljlPUiBn4dcpxb/RP3Xa3LdEk3PeXfD5TUyXmAWQFJcZ
cFgIMG1uoNymBCcWCugFQpbWDP0bFZj5oBvqhqv5AXOqO2UjhVXc/M1Oj4HiLGy1soImMTnNl7zx
A3TqDrdJ7CQLXvujL/kPI5YKv8CFQLHf1N9uX06p0bHvKKZHIyxTVJfFWsWbWw0Rkqq5LvAHkvZO
FE8RyTUVA+glBj3kFvIOZs0cmvX4Xcab2eiqFyEwSgOLgITaiDU0vxLjSLFtk/s8ecxl2291vSDg
q8clNhnd7Q/HNGh0+s3ntAzFivGUMbIC4kAS3b4XDq/Gi83gemzrflWMdnuYJgDclO+U3M35ZMOP
WRukfGep8+BrDEIw6P2GZY+ggK50McXPz32iXdV+W17mBqpmX9QPMjQeJnqf9eBVD9If4g0nnFq3
cjxyY39FL9PeSIgl+9Ga6vUkuH9SXnXn5ioPuZV2YJNQxOvPmhy8Vd9HV0LWhEchG90gfiT4FsCz
TiBhtfdVBOat5w312tF06DZFKSFKkgoUU9UJckB8SrwvW+7nTt6J3S/rpgbgET4DRWfqlHYF4tVT
pW+L0OvrqAGTTCJ5urFGjshi7rIXjZN8ivjs6LfEdbTRd/oK3iZti+GGs/iO0jby78p6cWRG+SjJ
hh1YQLEBMadvNcutbnM/wTUe1OBow7Ldq+106mz9GXZrgVSi+tTprX2OaF1k0o9poVafXJs62WiP
xQe3H/f9gYr1Ruquy/Lj2PzzeqrLzHWGZmJ24dUm+7Xpoo1Wd/ZZWrEJzlquYo+KCzj7u7aZDyHw
p8dyJpLXt+OJis60gUukP1ozAzj1zQiguErxphojs/774IY17pqohGFf11TO2m5DFFc7eNNLlJv7
0NDFfZCgpCoLDP+jDoQj7SFI6Zl3jiggI8iiRlulHhvQOP4M8ja+MyrsKJiu2nOmHWoZ+kdrZGTo
mbm3iO8DpYpzLBkr5MLiJOnZX1KqCTcY97mGIg9OAj3/6pg1pV9UW6Xfl7etS+qmCCUxly1MYPI3
tYM/tie6WP90hVdfwKgGCsFPiloUPM6zZd5XnXpfc3vChaE9j9XokT8CRLYe2EcwGlknEeXeNo5k
8nkKn2c/3NZpP704yCahxDgOln/c3L7vpefRnglKyQxMLsVHy+eflhxb5+zoGuwrunyzfLI+xnkj
BNXYcrIhXlKtCQKsOUVEg6Pr1cBu5HOFWmCQ4TkizPhmakpz7Re+Q4ygXR2M1JYqX+GY9pRBRCHt
Wy5OMDNMeyANSmvWMm3KjcmqiVznnAw/xIg3B59mt//7AvqH0rJFXCaHYdNk83cXTPdvG1NN/lqf
0Q3CkZlGW5KmwHW0/+Rx8bm1fI89Pp7Vt4CQoKrJ+SuZbHPTDTBi/ZfJ1MI7u2nRzWjJ1kuy5iw8
WdzUXnrnauLYqG+nT8ElaDbkEYMcS5BO5I+P5bAvOnC50ciltM6f+9b8KjiN5sKYDh5yCIzx8rMW
5P0RHYyNTZFS8JDk9ziw1m1GnFniN+SVZLP9GOJ/rHIFAG1BSlJcv6KmmN05Xldv2AKP9STHbdGk
w/bvr+6NllZtoyQpwDBHWW07uN/fTPQopPzagIJa29Q01sPQXOLGfg7AbG+SPnk0LXHSAjoCvWZf
fDu6I4ujGR6tbnxJNB4+I0Lrg8PxH44ZPBKNW65zCs/4tlEQ9mGPih+g+IjAEbvGU1jSKKgh1bpJ
pPLu0JlA24YJ4g3zqtdCqqFeT0pMWvJgg/PBscd8P1VQWgN3pytsUYB425/pfc0OULdRNDGo9/LA
zbqw8uEJEkmYfM79DCc1aWpbPk23ngmiylyKt03MQyd5Xh00rERpwxWsdZO9o03g5qL5fqTgeVcb
pPEkmM8E+1+VpfE2IMIGT7zL2WPhlc2QySId9mNj7Bwwi7HwTdIFtE1s53etqO9S4VcXzCYPfx8Y
proyvz7s8amp2TnYBE37neIeurqciMhgYNACj6ohXwGCOXpO1O1aSNfcHEC2Tk1YURbDNKKRtXWT
h/M9lFY6PETWIoF/bCc7vU4Da1xFlLaOVYJRy7PiirwCDhid/WKE1gYZo/VE2d7fJaHdrhMj3IdW
Z61rb+q3y8czx889x6cPNjnjfYmPj+jQVVYB7uom9nqTo52RR0VaBVih5IsuqapPznCDcZCLgCqV
T7N9sfwY32DFdl/P5Q/PpAO+zG+tgNUTVGxbtQcEq3dImYu3dldEHwgaxPtTN/MTjZQQ6AVMuvSv
n7KpKyfwekpOqd1/ogKxD3U7PSZinlZksyeBTNZ6BDKhZCbmwkVxPI2PQRo/GaoxzP1rrxU9t/14
wNWWWO0GQBFEZsIICyn3qSu64+Bpn9nQTn8fQn+YyJJ1RTU21cqM4OH1k+uBnL3SYSJP8xwcZUSU
faxSGRq8BWunHjAqh/bFnQnkUWILZr21dUzynrritKCEP3ie9xOZ53F1R/XTcfrKN5epLEptodsc
UDuvlquMHXyXgDrcII3YzMmIZ5rocYAk8jElvJXzCCg5SUNquQ8szWtvpk0nU6JHuWR88HTi3YST
PJ7APoAImDavKj3+tonBphuynJROTNi+cRWCA/BSWa1pDT9jaaPIOOn+ps+qmrMgfNVuZxJoMOn2
49+fY1FTvJ74wFLpjlJT4rLGCfD1cziTDvajYDM1u+rZhy4947Mbrqehng9a5uVAjwwqv7abbaIe
ILejQHNhxVV7mAeaX7pBwJnd3g+GavlwQ9+XvrvrwAZs7WRUHEYb0rgHKSug7bXXjSfJgUeSbT+y
pa7QaimfP9R1tBUZPqfhH03TKC7bo7mvU/OqdIPirDeIO9usIY0i87xjnlkPvUjulvgqYwiu88Sl
rmO65RooGTXavHx0fVunBiQJwvTJx/R8G3u7VoY0+UztpBBqu7+/SUO9qXdv0mNlwW8Ag/atxgAl
iR+B54BWl+f50X3ypRhPtr+pG8qllFmLjQUwJzJhyg66tY6H4hbOdLutGgLcfCupP9jJ/lAZcZFF
YfzmjKyzpKsh+NsQKyziMkoy6dZ9cK+H1K7d/LtZaDdRb1RrGzjAkA7aeS7CdY215wiD/CpCEnly
OR1B70VN201nNB/wHIpt14wPEULHUKWaZcW8JzSiPC63cTcDQ+6KpkG09pHV5o0VTJ1YJMUQjyog
hQimy9tZXEQOoHiY22Pc0zhNNvRiQGd4RFtZNS0TKUAUpkECNkpXG08yFYc+rbNNrJtchUUXvVA4
AdbpfCfqdjhyAQ3uzNnY1sSenuM6dTaSyyXKhNQ/j3nmr8N+rA+J5mBttEmJTk5GO4mDg6FzJc22
QQtzn9uY36ZwgkgSayCG2aQnTYafIq3M16CsvlgeRC6rKZu7DFXd2hTYiu3QyTZ6Gk6bvw887/1S
woBT9FNJEvD7Qk0cjcYU12W4xvUrj9ps+efWMKIzpqpmgmbJwseBSd2lsod5cugGDhY96rE7pgAJ
t1o4okeynVUjSwWv9/ZFDdq0mmtILXmz9sQXt0+tPecvZ9NO7k/KUsZRT92v6MDFCamBfqfHnAxC
hQmpk+65K8f40gPPuHiV4RCJoYoK0YhuAUznBUh9WFvtZZTNGTFWdiA5gnCjiKTkXp8gJ7ljvInq
TNz3Dr8xpr5108bz00wxZi+DJt2E7vS9seZ9J7rbBlDuLqiNjWlNJU3pyUfr3zpEabbPCUkbKc2O
1hHY+Olunw3RPpV2vilhYnJZ0lYx/qTxZFZOeSfxAgg3eJqFbZ0qKsH0+JElRXmx9Zwk2sWhjb2M
k5AZP4jWwomnEQA5lEj2MK6XMq5PIvkczF/jWpXbyQXYebmnX/36N4Lg/v61G2o/fb3eqB6IMNhy
Oc+888UhkBFJZfscVEOv2FN76SEwNHsSE/NLdNBnkp59976btK3fxuM1net8NwjOqvYliKzxigns
bRJKi+txLp6R2WVXeex+++Ap/zA4HcVk59yFfvAdfyJsWA2bjjedjwk2DG38FEyogSrSoJCJK3e4
yg/0Z5ieKQXEfc4ghBSlrducFuDfH+b9Cu06qvKGzBb2A2rW1wuiU1np5JUQDlAmrSvSLuwy/2DR
Nd43p5iFutpSVSEXgNCbVRdCd1Ik5Fyt3Vkn85KLZXvgpDFegctA5F4Z1bbLI+uM+D4gG5BQEFUk
0aEjVVE6dSTWpT+9vvKJ9Q78qzrhbJ2J9ET7GQdSmJfi0JrG3uMQR3Ixo/wq2Pccc66cafxeRvSk
lgyxGsGwakQJKonD9I2VOzojCKP6T5THqilBq0Gm9s56AFVSc8p+r7f0y6KYAn6nz93TREYLxyrz
JPqHxk+6K9Jyop2EJ7UaBvMFqJqxMwjt0vMI+6GHd5ZQsJVX8wCR1YZrP9kNKYPNShvjCHcDH5Tz
NEZQNsusPIkZsWVV+ZuQyNTjVA1fiWExDjkUA9rqG8uOrctIqqxJV3zHWuBvMYeszTFTsTwyOJvh
Yzg3iIgQTW0wcDyRDNpvyN9RYRetOHaafm+nVCohA1xa8HmrOISW400iu029+a6qrQtyCGJF6uky
5Sg1ujZJd1gc1z6hHei9kHX1iXvp80HbuJOVbOuE7mLRJyx9URHeBw6mhKY89tG5L73ouleodLJ0
HrRRxzc7xjc9mqcjmCHtQoCPsap0n/zbxDLOUdRQXoh4n+ug8eXOTlvviknhHDSS4mn/GWdgr8Z5
yBXSNq1OoVbqZ1G5YmXBNdlQULNPJoemU83aFbgYUkZhB3yPQ/bR9H2/yqhNxTR1g++aPrj7RkMw
9mNOXnAAn82xvphTEN1Yc/+5ltI8csXCUPWtJV3lBLTK3Pt0KNepzLWrdGqKTZXMfF2x0sWCizml
sUa+sgoQwOY70r1P0u1cNFc0iOPDgODlxIBpCMl2yRRz828NGCeDG6JL7Dz7LI6YoazlHt3PNYjM
5rru47Mzf/ZIWUbQvaZX82K0WXiUqcwOViuuIxnB/B7r68H36jvNs+d9X5xyQcKNMNtLDsAX8MlJ
twnXCrMfNA+JGHTGEiGXHtP3Lm3jxq+O0g3h2wxJdw7Jy96xo+UrmkbiJo4r82b0YosW+XWMKxJS
JJHDhiQPchbl1yC3r0eqhIigxuqY2NVdas5f9GacSDiJISynTG07wuFv2M2eDW1FTFi0Kycuf76H
wjE4xrBxWDlt1IkIoNoEpguf0O+pMItGle2qhKhVFEqbxJv7Q2QEKQXvSxILyo81hyW77Nb/Tdh5
LEmqtEn0iTADArlNSF1Z1aXFBiuJFhGogKefk3c5s5jNmPX9e7pEQgj/3I+H6QIta7gidRPCOaty
Zgb9nYvpg9bNufMfIBpjNhYaFi+HBkRCoHHU/p218pLjzCg5k5Z77rg8nmsMCNguz9XsUXZFCR+X
gbT5f+7qIrD+jyDhw/K55g3saw2H+b/vJb5Mh6UseJ46OSabQh2t0QWvY73Co5l2IzU53rp8gysv
4sDs9HWGUW6p3WJOVvsv2JjXSPQ5u3w4HoE+Aciggk2s2Zfdoip1ufXtC+q5KyP9BOTIiK3jGW+z
dFv0xgqljpG4yow4tImXFoP8Z5XJIye4nybR5DnT567BJL6O/9jI9gbiYT9ThEqzqYVysG4Lkb1S
P8tq8o5gVR6HSmLcdRF1Qh59xlED3LVqbyx8CqmmaGAhlNxV1kAtuvFDia659VYWDQ+rV0VU2DRh
nC+Faewc6okrv8x2YzYRJvbce46GELqWQ9DXj7PfjLBr+OYHb2VYZpRRPUOqDH/tpQem3sM0xR5G
zt9zv/0lg+Pm0fdV5BycnTQqBaCPehVf8KRJt7sb4K+fLZYBKXFMMC1zN3lP5qQD1VlPW6Oiw8Ly
r72HGphRZZhQs4eAu4INjC4bzmSpsIntGheP2biWD9x54F2v1whWl3EIS0iyqAA4DTJeJpz3nsrd
3pL66PJ7HCzK0HXbF4iv5gfZUHefyhV4htFupfuoeDhIsS/noFFBtIDXx76FL5DJTcNcdFu4rYkH
0d2Pi38rfRBLDaXiKTwmCEHpB57GGyszLkYg2aQ6fjl4Z+Cl0TGLE+A0zlgKpgWtsSJsK8gMzA0z
CSB8IrY6440V6H2pSZRfM8jRoHFbXPPl5eJzXQKxXnhk93v7lrD5uE0KvMSGUd0WOR1sdOSqqDWy
u8w2PplMnxNKfceMf4ZrECHETseD0SZR6ONAn/psjQ2KNpvxSPLYY/eENDel1Xs6+Y9rV54cmX8Z
mU1PqytYVPPfMvxz+vKeh+Q9DPhpE2unqIaNi5qygsEXcIvmPKrrumGmJX/mPqSzk+XOyzJ6DQgX
CS/E3Fu9miI7FHULocmkA7ghiRmN3j96xz+twrjImR+VyjCbK/706xXTodRcAmDLA7qvLqIISel2
fQm6AMkzT8u/WbX8gp3mubCi3k8vdsH/Oi4ygHftFXGWpXepVXyGa/uYJ/US+xPDlZ6PXfQ8Dvzm
YZb59zp3+CocWSId8L7Q/X1KNOdF68qLIlPzY3fuLtDqPA424d7cXiN/tslWUtWb9dKJTPVxDX2v
A9Nsv0r+lYLOLqvm3hCcS0o9mV7Rrm30brkzkGcBTYOJ9ckS2kigsiaN7XrGSrngevBn92sFH8n5
dWS05zOrCykd7u6oC2uuQ7EqXkNEwyZ5XyU5FvNaySDh6wBewrDR5h/aQlZe8qf/Xlc+wWwr/SDy
s4IolefeJBlvUkM5fTTn0x/k880IcGSzDnTRWpCsN17yYMvhiZfnlocw3QI7xcvjUHWdQjjJHT4M
o1J3qRw+O/yisdK/ZEMwg1mc1kjVfK8zhiXM092/dgh+XAFEevEAlaYE/T1Rj3FbUOoysBApt3w3
pOZjqR88XJvo1uGnwUtJhTlQztSJMhIfm5Ls/Ghu2gaybGb+lZ3RsNxW73XGl9X0z2TlgI+2tGJY
uPl+Kott0pT3wqQlW3R4S7CobtJ1/e3HlbqjAx4UGudEC03S4YdJ9Ce4Sd5hu331vfqsa/WpGdFt
cvFqGf3n2AegqkObA+P0k3asWL293DasVlWLczEp+aCJs1EV7/y63V67gBaaqmbBTMtHs7NOfpMR
V08JJgsnqnpW+UCjbBShijiH/Zj009Z+/9Ks03YKgDPLlTMtvuYb26S1oOGnNX1+68WKgpKEfHnL
eJGdcHFPthx+A+Pe7vzDMrPc0qZUx5cOgjGR7mDln4o8W9IGmxQ84oinmxHDuIPhkY/UYx8qG1gr
qGsVXhuLib7B0CvC8ztEyRC3dTuStGOF3/mhZvzcpgzlRj7eJG/3RPfvvRJK7Uy20KAUjsz8Y9cb
/1a3njadTGRsuHfGCApXmZlDwrD5yoql2aAZhvGi/G0b6O+uVAfc6SQyJup115GHzSokECr1pwIe
WVPURKgnjETpCVBGERsLT2rhz49JOTwpFnzaCyCpJR0j2gGZHVnlOw/9MxmqnfYmol4ukJM8eO3G
EFZ7hbcvA/GPyZKJxCIem8Z+I+Il4oS4BYiz+dw5JZsLXTNh4W+8jGdGwQVKA8rDm07M8TRhPApo
5xDTrrPTK4ifHw86gbdZcIOVEx9WKtOcuvRXQ/XodXb5U2uqN9DZf0kkRbM5EQyyexB54MxO//0f
vpbdV2K7rhxRro5UwHsOSwR/Kpijme43BfVl5HFgjlJr2WqyFcBV3e+pS4lKztXNmon0ao9fcELQ
lEUWaoPV6hgOgD4dw2w3Qxv+oSCdZjN5ygIepgE3kgsRKqpMPtRmCG6teryZVxVrt8f6nt35ifmu
TIOWZ7/Htz+57+hXKKcliqtvhWxW3avr+m/WQiKIsEiyMY2g413aj8X42TZZcSWuWZvwWmbL1hXh
g+CUg2JTmh6zzxBBF1LCnWtLnmcrpQApiBuFlDgMK8M5p3gAOjEl+WtVo88lL0FtfkDNcDdWms38
Izbou5kPsldxGXSfDlKM0Spc0IQ2prB/axNcZxQinypo83BDKLGvWVU7kDObUYrXoV4+QsA+cb2k
b7NKn5aFzR98NN4zXmwzsXv2Oc3HhfoCj6U7KC+D1FukiFoOIFqffivuEuhINY0QC6EvBad0/fNK
lWxGm/7Ejkujp6Hie4UTSY8w3WrLsy6vhUkuATwKh+6MTnoUCWHD4jiEC5W3m/4tTmgcERYR/qhO
vpvXOsck+Uetso7g6nF5dtO7Ymw5zVGBAnjnoZ5UsuUq8VOZTN4JTVB9WrPLyfrsT72758D3WI6C
MI36pEeEV6Zq3wy4/2QbTRduZPDcDeS6eP2IKs2fwZzV8eS6zU4wZ56xZpRlFefe3Zinj/3AsK1d
6k0GHz5OHca5jHt39sAZrvWKxwEHSFSPv53lTbcTHFR7uaG443p+cPamzWrGI0BLmWRtc4l9GDzC
JRN/KzNVnPjWvuYhxaND98BS47PiOc2t8DUNjc3oTh6fKp8h19kX1MpLU4WfY4gXo67NIF4Nzj1h
p45DSApHAuCeQ/xXFj/xVBecqnDtMQ9xeXDYJOyiCjch3xtX9C4pUPeoqw9BHWx8c4dbGwV3BSdt
aaCn+RWErPLiOK6Q//yieLD66t0X7KFXrnlTm9tMNoriDdAlICFSxrLLvE+7n9SYMV+L8sGabL0N
129HSoAJubkTdR+V9C7Apm9cXuW0xB5FhbnJOGNt+iaatWZt36ze0gHZom8aAjvnF1pMj3oWatcg
4Oz8/EpY4niGkILO2jofNQbVjGHRyQ5UHyW5yqPBBNTTpGNkwb8629Z9KTuqphmVUBrhnnrk6G06
V9ey+mk/ObV5dJmo5PIgEKNtmmchadob4bndrtd/limp1u68nSI2FHNpHLb1/NF1UD28hRulsUy7
esJwRA6mwBXyLdMsu5OdDEgGzCvuTTx+sJ5iSbtTNBB7kZkCHiGnc2vbp3kM5suivxgVpzunsRkH
qXAHvac4GNqnec+HEl2ml4lb6sZeKEiZJfEdz1FvyUqFOCEFSsbX5WCt1BL/Z3BN7Hvm4q8hnFB0
maIGMJneWoX5gqp28qzaZ0VeEXL8IQJG/UZ59MlUiBE2D11ehRm0rPK7ljz0SN4wjSy9Gc3vOfEh
6YnG2dmt+9To/GcoMoYga3jjGGBg8/6m0x4n9saEVQ2VfF67H25Cd10Jl2esFS5zGNowXYY3/mKz
qa/4t7F6SirApj2BtsiTPBEtwbYlkW+6pmyxHNx7L83AsCqaWB2/uwxpj3uMj9qv1ab0w0djDOeN
tlggpHfOMtL049xzHllwgdkoiWNNk/mMNSlMB0ZyCysWd2gO8ayiq9n/EK5MuC62+bVJFTyPnZVM
quFcANZon2qHWty09T90QYggHzZpPWzRkLNLwjSklaMTu03NHjF5x6DG0re6KbXJDHkMOS8HWuho
Uuo/p9BzMTrQOmGWnIiuV7hM630+1CZUoTqqXeuvyFAzAQxKVC6W22k5ImrtEot5YTvJv34AvF/C
hMe9ejB53qzK2q1hwC+yrl+beY7Jew47P/DY5ZIFQqg8DpJwdDJRrRV2b5XKbK6AFZbGoPmXgm/Y
8YLUu8lxPoY6pBoeIC6HWutr9JGo/CURrBoDtXfE6BifZ6+rpX9MTeq7gtatRgvbvLzGBVmMcAha
DAvS3yGlJlJPwaFeV8HHXryDTz54bik3zvi4SPWgXaHYHZNodBfJnMQnYmtq46aALbOUDBBSRZI0
y9Qzl0kvn8nhWAzkPV0fTFsfU5lzn26Hi9+At8n95KLmMe5G9t+yH64XsngSQGJ7XRa7dBwIdkDy
c/+Uv1IVAwI9dmdxLt0FRwn0zP3U6f0yzeqQY9F1V3VfWnwfU4LAZPCUlglhH6nA6MvV0PviUtHZ
HE1W2FBFlTov8MJ+Rx6tjeeriQ1U8HPVTXbgs8uZAs8IUasD0Bj4YIf/F/cB0QKT7UBqLJsUb+JY
Dm6Nzgov9ApvGlWbKMevJFr5tEXh37pX9uX6n1zRtrcjDex61DsN6WWTmWG9z+AgGMDvh8UytmM6
yljYc8lV2XhObQkzwQ6B2GQ6StzlqwDQlvbriz0V1X7A+7pZMzzQSaYoSbP9W5/jFxI3861poS/A
cZPLWNvs7UGfEAsJWRHqx7A3Y47lEb3hY73qTdWo/SS8B2PmdJsXd5iiAdHmvXWWy3AbPlmCm5E9
45FHCD/Mjux3Uo4w3BlypXQ25XSGTNXgR61C5sx4aWVHbjsjSnmw64GK7RIYRl4T5Fkfa0zJ8WIt
n2XFumdSP8QgB86erL+KysjjjBSPYaFGGpM4BY5uOLjkD7LjX54c1hBd7gsxzvssxD8rIJc58OI8
qWA0GUMczm29GZ3uMksu4g50faoE2PZJ9VhLgP02Tb/XLFw4Drv1RnXpchb+5+T3+ak0kg84xu4x
YWzjGKyyupWor2q8Z8OEJ4YkUbptzmXD5ZLoqD2y5dPQBF9d87n2HJabcP2Yu+Sek/2wmYf0pDAG
7Mb8iREhZdztTPPhhHmg8ti+OGoF6MTJZyPk2XHLGf4THVhqBLU5jHunyVEkfS9ShrhwqXpuzGVm
f2mJOGb8zjj62DlWZS6X2XCX+WG+W21upMI++7mR71KXWYxfWJd+sO4Rzl48qvoiHhPBwMk/sUCS
IE9RA/38Sr37cQSQBWywcdaQBVpzD6yqcXS6+q5LrC/Yk9thSH/CltGHM9wD2+P4VW27jOvVIKPZ
62mYHzdTNn+0IFki/gyEnPgVc65tgJ3QKp1/wljv0TzHXd2mn4Rql73dJMemMe507f/rLEV9i0WV
qWG1N3ObK2SYiNDj9Zgdrw0f9aq3QXqtOEyKrznvvLgv0ovy60gwXmKf/jdo51zPYM+ZzF1Wbhf4
yMtjF5blKTVAmSVgfrUPun+NXZWovTCT2yY0qF0JsF2L5N7MWvCUaVzxfe6L8brq9HfKbKYDuyQT
UD/QWC6LY+DAhKrSN56vSuz0anGLl+AhZC+fG0tfc48SILRb/QSh/AF2zNNrseaHmcZYA4ip7AFf
BYH/wBr2Jat5M+mnpEE9qEsT4XeitmBtxp+imi9+7R+6Wn6gVNm3jlN+JeX0hX5tHsKG4Yyn7BVP
NmQ6s2kiS3P3dxXHxy4xZcRpvYlCfvUr5FhoGEtv7IJ1/ObiOe9sZ/qw1arIYafdGfJ0e644buIF
tE9l5667SVzRG+afuv5tcxh/5egVu14KPlKFscTsQLRxvmU7+Rgr6V/ckdrlTiifiBkVHUNNwedk
fMxXGo7w4QYYwyBJcvReVLTFi4uhzK9pvfEE767Boa3Bqrx3A2C+rgpw170aZZpv3cTJ6ZCJtTb6
3djJTxuCWTysgb2TnkDxTrZWKGG3GIKXsmNvA4Md2fmNJdHBtDc+D3aJIAY3h4iEbxJJv+WmBdgT
ej03zDCNPbeftyJvyigZK72t8mnedNq+n0bfOBdtVUDmZjsTiSsOtLSVG7ovDqVCMQaH1URpxmwV
t3/HCq65RoXDxV7g/vHfKai0qaGWBkl7f0X/NR/RwaVxTSypPn+wiy52PP/ZMVJgaVE2B9PWw0XF
SJSejrzzsRDOA3h2Bm14p27coYf0OJxW6tugXcyEz4uJC0uli/ulwRpspgaGG0ZNCkhrouWV6s6e
Gsi48o13H84LLujii1O2eXJnpWvu9OYQz5o3zXKtW9+Rt5XZDPvCZLjfeqA5ViKPRYVOwcXQ38je
ufBDB6clNfyTbcsf7RUVhQc12UniVREjV6SUjM4bIKDeznPtL7cCuAlFnePrPrTNB7aKm3Vh+Ihz
XQbe/ejk93lGHi3AotTgM0DnizHHNCgdzFaHbj0pK9xTZbc8hE539C1WYkGP5VZaKGULBIHtUuZc
7uh59kvk6iK9W0an2hmmK3eZqtAhG+CKTgPmu6MMqbz6aIayfzMoJ6zrjTAs7O+CI6Ab7vLAveDS
P9Lv8j16ya4Naxj1a/FFLuNBD864vcpTbCLqRhAI4/T8YLUS60R6ttk58sFpf4dpZoyzLavpAzJD
vVULEztGjeKGFXIbuEpHI7lX48NO2x/DX3vmJ1jtUa+dq6tc0WNanHvBhWicPWebDdvelsB9cxc2
kd5MNVJnmznMSgaMc37tnbw1u6s6eVo5jTABgd4WBOokhun6S0Yhc1t9W7nWL6Tw9zDnpCYr6sAN
czkgvb/kPDy3tspfu8r7YIPwYgaId7Vgq1A9r5gH/9wQ6LqB64wRxkeUrz4k10EiLJOGhQPSe8mr
6YL5ChTG5DRbJS/Uy+wTAppWW7IWeAgno/FPNulz5X8nDl0X5AGYh+N082uHJI7LCYIEL3pxDt8n
CeEC3wVFsrKYNsYe/vrBSeFUNAo/lPKN+27q22jq+QrBkn23i7qdhDT2ATWEUdOTW8H1VBD5pyrY
GOs/GmMoxDSKz9RE4W6g+vAa/KtoEcTz7czbYTZfS5jWO68Ovno4UpxluOmvOV9FAzWKOGD9MrF9
8mzDPmNyYWcq+23vO+Rdlne5ULO5luyykn18CksZtzOFUL2JeNv66LXVOQEg6Q7TzRCcOgeAac7X
to1ac5CnQQFHW9xY9TbAg6RG/3lNU54JZ2Su/Cy94bEtr8aRxAUoYJHUn+c8YOXERscEj1EofSop
rqRtO/t0NTon5Y7GCxZj+BfklEn5KeqCBcGqjUXka5MO5mFecK+a4yiPLlg/8mPcl/OKpJXb5AOV
vEhprVOgVxPJ6x27iTNhVHFnG88Lh/Y0bFyAXm21nRuLmXfHvlaudJhp5BJWb5t/sE4RRyRKLrva
NHvzloz33mKRgYzCJFTtlgCoizbT2PKYhblX7oEYitOivBRHG9lGPfZnWp8wVaXYeudpYP6aRyqb
kyO6+J1DnaAp7Le8GbtzZqQUvbn+g0F9WtU7EzlGH8ZhV5i7a+d62fn1DtChsWUNPk7WpUhZla10
gR3Cjolv92KE62utFlT7+cM1IMjni7unhZcuGYdpDjXiXwpZ8GDpoECcJGwzZuOJJe4zTcucUKl7
Y/mwE6+ziqS9uvi1/gic6d8ol8+kySXMImhymKc2Xu0kt8QnUKOoi2iHYjeN4as22QCE+Bh7g9rc
sDLPTOkPXk27Ukt22ZfrASpeeFqG4HvIqyc7uNT8d4/rat4in2Q+Nym7O+aTuccOesQODUlTCQoL
MYWVw95i5gTaA40Z1WjHMDbbOon5gMa+TceQmM/BobGW01Jw9rwluxjz+hTO8maofWM/i9xll6YV
Tua/7rX+yq29L1lAfhb+elsm6btWKqbnF3SezytLejLlXBD8yYxCONPhu2N4h25ms50E+GQP2AfN
vcroOYFdXmljpnpdMWHwTIFxqOACvtxxPQDAgnQd94tR7vp5ZqPux70Fro0EZrjukq4gweaOLyE5
nwe/Mm5CvYCtNd1bZNHDaKHRuO76agfVwonQo02T/blfOD3j0Trlhsb11lXPXVv6e7oyn4dVWucJ
ddZoe+7da/vjlOKctx1Ql2uOsNQfqym+wnrk2AhaBDLTe1Zp2k+QnSD69kdvLFxmXt1nuUAT4KDV
MdM71gBoGKEd7I7bpJN6zDGaGaaqQTmI2oY6eGpChsbBYCBtoT1ATuOZDjkGYegnJyIzaNwTSw5d
gxsd2OVOh+KZdB7ZJe8DjwQixFQ+6oyrSsXDwi+G+A6HJqv9Dez6BfoQHP28FcehHKlm6xkqZ0zT
ZUJ939gBDoA1ZXCGMoogGkfo94Dfj21dAtQVSKp2yfjUy7zY1dU2b/8CPB77TLk0sy/jt1eU8iZp
wX8AGySyX1xHOtw512ddwkYt0q0IGHA7FUFQIaiECIPd4KAwEJp8GDHZRM4g7sZu+CCN+A8PDBFm
c0VzWzSjMK7JKgt+TMCYlv9R+Si+hON2S9v/MB5jmgu9wVLiLTRpWkZ+/IM4Adm/zA+cgVAebQKO
rg17uK+OvhbutrsSACG5Rx6QsWhyOo+6JrQAxq1sxHIHKeSZpF64YwO5ZGld7UBcse+V3j8OXGdt
8+YOgU1elAWECQVzwGEBudZcdVsfwgqyHttPHqwdo/n0wOgMMFbmFE8wCyABDHeYilGB/sOwePdN
cx1JM6ncpvW6bCs5P8Np3+YOdKo1b946Byu31Y466myULxUeTA7Rm3UiXOdoxChCk9vK6pxjBT/I
Z+wfoeDH+Fd2wSR+8sKwedrsaK2Tx5yZHzFUGa3tdavLdBwYeRfVeiEtIIyHvA8PVnDK2fqBl5Sb
MmPmyM3vENTuOxTRP2BIGfPxfh+gLWH2Xl1mQSL4gB1BNEwCWxLVBTnrnf9vAH3K+OvXttjkWXMI
9Rq1vO2L5e79KR2Zn+coGQl4Qod7qEzqrdAcqxeFFWSs+M+N98xbt6dFsIsYgBHY0uVOiLc+65/M
ESG6wC+6cVrGRnXlvyfy2kiQ/TWUZL+rxTkS5H8a5OKcktT+HPr0NJQMaapWf0oBKNEvj1peVuSa
q2GogM6FKMSkqqC0syo0dCqrFVHWO0exPNRG/4pB7aflzyC99z3TqYNXwGZxBLUULqk5VjYUwYVa
DD716aC77r3CCHAUedduao5w13/DycNyT+fh3rOnG98Cku05X5Yz7wtkv1658PNX+rWTgb+fFeWP
dEgejknG3to/qvBMwbMxKKLoLYkOcx6isD/3lrkv1vyfqzOqU02U8sxfaFnwBV28qxjpL6/ulZHG
Iypn5Aq3ifyVW0sWCCxFNH2yiX3hHHMwxF81PKYN7gc2oE1dUJ0ACnHr2sY+d2Edz/Or9haIaxY3
s3Gt9mr4EjPvtdX151wwzSRrnW7R7B8Z4eMlD2JTTT14/k2bF+QFTSeLGIkf83B9WiBX00hOAsMK
YJ3P5kNYG2eWKs57efEC++StCPpvwpHNvm8v8LpepyC8L0fkIhNL76a0RbT2ix9lgt+Ec33hatUJ
pImSCTtSF4MIGtPGrI9N8c38yUJ1Sa5TEa7JsgCw51U16gpzTigsRcx84MgtliuPuqaYE49qQopI
yixrttmqeI9mB8KeOpZmhRbOZNPrze2Ie3HjTV25N0UkbZQQJ0yZ3a/ircjWM2b4edNSmhxrL7j3
Z87RRADQLGemh6GAy4y/iblftuXfYcYt+Ig7R49Y9CVtXnRYrwbtuO5ucEv8bknZ7WDghEUwHpy+
Jhaw4O8tAwSpVBMMHRfuuqwvYQXR5EqLz1ukx/yqETLjPhGAo9fVbUkzq0Welrp8qkCfM5JomMsl
3n0KQ98dRwS0QPQcacR+DbwbotM4ZucuErPmA8zWb69ud7idkQRwAMXCGtxYhit/S8xMiVA5Z4cA
et5Pez4Ic9cXIW6woXoHXxjwfEGoHKBKicbllQEGOxY926mJp3boK7BAAQwkH58bV2hO0bbmySmf
Z0bh6FjWB/cj49qYyZmIcNNYnUKsRVutmBvljflS54ncsftvFs1aLRWjGJBp9SapyzszES+sv/vB
guhWNstHJ6id663Vj3EAdjyerOezixfWNhF7qyZ4mES77BMcI9xM+wXR18NYMLYFg0REOmIi7sOY
+dxzVx6tLrjlaDYwL6jCXR/qi/YkzEDFiW0On4lxwRShh3QdSO6LF9lPOJ/ylm+14k50zd2e+24O
TnJ+q0kHRTxXvMmoI0DxvYuRrOY29c1sqw3r+sUQx/t3Ubm0ADXtvq3cDk9DHQPia7AkYSicrJzl
IKDUZ15R73sm157iL3evDFfTvaLIJFuYjlfyxQrbdsdBjgDe2qAbKuxUyisP+FF56G38lI3HXjJQ
r4S8CxRSLs1ettNtqKG7csmyYmpQt1iyGwCuA/0LWqAUZ2z2CSnWGp0w8bD8eC63pOTaBj/z2aZj
8yuM9HUWwW+dcCWyBsZTsmifeswyMY7fd4/5gjYRVPLA2HmFeHOq1tuWi9rOgCKYwJtJ1Ab4x2r4
U9ucOTh7lkjJybebCtRGlFX8/lKnBYqU0UBaEgTauc2EK9FruCbrObnyUnG+XIH0Mj/kNu9gErDM
TEvJqaa9q7KxjpiHwdDHul/ZLXoPb20GrwN/BmNVNSW3QyPf/BTHRlraDA06HGxcAwsMHzyaRyZv
y0ZikN3ZTCU3lpDOFsYi37XrX3t/xQESPSMc5r4JA+H4v6UyyGfe+7DYTB3M7Cxzf+eiP0yiZLLe
98SE1lekFisam0+/QlCb6WZil6XnyOvobq5Lfzcpa9sw64RG6omTZnlsBaMb6G8gsXLhxoCFGBfN
dzbXLwoJBHIDN36Wbk7+ri+PAn8Gl7QxypMR4fIaAs/Yec885hz0EOc3HkYr3LxNt3EH+kjy8mbI
3OWsKKmI6xSPg8CT1bRGXNZsq6ViMobfhV6NaUTcdVvcKPa6R3DDepYP1bGx2ut5Fif2sMcxn0Wh
whvHzWPH8L+4wRtdh+UZM0NyIPH/6I2hDWEEg8wMia+ZMtSSPld37PLWpqih3GFQAY1ScZV2aYUp
OVTvGjEmOztFgvLmMibpxmVcyFcD7yq/f9SL1u5/Msv+gFYwgUBeTCqbzxywvWMzsgjojZczHIZk
m0de2l6ohLAoEcOoQEsMDhPMBFtrtO+W5DInUCvzbCJrYxYGjgYFZQZPB06F/kByoo8bnX5WmLBq
g7ioNXKHRa56s8UitlXDKa26CikBM6kiUAz9pYpT32g32kFoHSybqQdWtS3RezbOFiInNuk46LU6
uYZ5r/pSXZwQ+GqWcgm0mfljTX+zYWy2QaW2tBz1RwLPvMvux+rPyLYmyrTXacpPuXSAzuPX6Ot/
zqTp6sHqBIZ14BoiDvjpH2wbO0PORrqnWGxiT+AYDt4JdI0e6f4Mltc64GK4WMNjOKcx7TVfV9rh
WG7NGcOhNsW8w8FK5njt4impdmaOUpE1Cj2onU6GEU6ckUdKClXI6cpCZdUT/x7cCu4UnBaeZh3e
VKz/9mg8rcwe3ZECyB7oRgncJmingxkSuAJreG0o506CD9djik1RNw40nO7PZV++DuAVIkIWZlw2
KZagoLk1YO2lbshEAx2ag262N/ykYgh/tNLxx106bFZXwdetrtYjq/3x6vU+TTTwqVJu55Zw8uqs
YaTJLvx3vElCAC+QWIeoaOQTj+MKtwYppwW7zXblYapQX36/vAfJ3eBx71I16aVmvaObNkQJZK7b
VsBxuzQa8uyJfIe1ryRjgIqbRZZZCCq5McCm4tcK2JGLJX+qyHFUy7DsmxY0TRWaKN25znalP3KG
SRhE14k0sLnVZ8Po3tMM477HtRWx/FrMLXeMpmi/cpBrmvnZ6PODwwl0u2rsDknlDKfOy5KNYoxt
TApHQiiaOD/ip3SiRaSPS48SZKzPvlcVcY+tVhI2Y0e3d+7QuYBxQey3lqA0SLOveCUgPUxA972P
naM2aLhc65yTbk3nmaypRxmNg1At746ofzFaw00p8290uKcAg/6IWe/iG92d1P4b17w/eMM4eRj8
Rfa4ks/TnbnNy3GLAEo8wJDPdWY9DRnGz9GBklvV7n2QF4xZi/6CW4yq7dSTXHaQfG2N+OQi1tqi
34fYxK804THiF0gTpTc+5IyFDkCqP6vQ/fE9O8oa9yzL+aupij62GVFzQSCeY6FDY47+5JtXJ40P
fcPVHkeE7QKbsv5UN2Y3VV5/eAnyo4+zDd+YXv+HsTNbctzIsu2vtOkd1RgdwLVWPZAEZzIY8/AC
yyEScMzz9PV3AaXuVmZdk65ZlUypiIwgCcD9+Dl7r31T3cSrTvQ+nLsikWRI0zlzJMhZ1Ynf/BEl
cZemZAIoXwwfYn3jspdFyTyujbNbGFnWkwizKyaJH1KnO2PhpvzSOWyBFmjDDPGz1xMeNSmFuwss
lEhNJa+lTJ+HSS0PLcVtTy53WGvpGr9+4wHNoSMgi4++NIwT3Wjar6pzB+7DOmWwdJRoEHvTPECV
7dA8Mqrs9K47BXW2U4lxSwzavXlkAKABGI0t+EFaMSqmvIt2qGNYQeCbbItI3IE7wGxvx4yngOve
GW1z1yNA2uBEem4wNTDxR2GlzpBptBIeq1a0bSpB3BI/QLfaK715dwMcZzyFFS+D4eDW9o3+gAu3
8KYGxn+I68xTKG4JoRPXGUKQJzVCOceRG91iOptKBXlTQ5c3azvsTPzkvGS3rQfzGse1fu/6+qFL
23inM4TcDjr5hJN4jW0TnqamSKi+yqzyR8vh0GXzUWkJKLpySDnHzj0gu96NVm57qDU2XZ3RTSlI
Lw44I2WOWh9Sg5U0rTJBZgFtItt4DUbd8rAkoaHjzMYUsfLQ+kf4JaZpU0h/t1A2CyUlVYkfRRnN
3j5AaFr7amxuKkndrGsy3NNvpiMWP1qpanoJvMH12BnIGZr8DAL23BiD8pR/URAFe6iA/OOCl4zL
axwmzn4M+8eQLspOn2x7KyrIGlKq+gGV6CVSfZUyjDjJpmwirOkIaSCH2kx32YXcsqKSJ2hyE2UD
lRcs+kDFyRbbmJMiNGKFVA/6TNqfpIHyqmGR87MQ7f/gumBdy41MmPnhX1jN0rGVhbfn4GuD6tlt
w54IkQcZJPDSQqf4D6dI7gjUpFdiElJf5gQZFVF3zlWlZcpCM6+oBZOEQtlbvWCFyPvJM/Uoewpd
Ze1qt6rpebZr90PGGhzoKHhxs8rATKu9d2Onbp2yeGkBzJOrCzIgduxbTHseueKll+PwiE+a5im8
s4AS48W0nceFT19azg/wDdlaZ8ob0JE/t7qO8xoqSDc4rAkBl1ULMNQ0FQ2lKPgec/69Tjllgd5y
uzQA/Dy/R5pPOjm7OeXsG0D4Q6JV13EA3YzAlBJ64swRaybjw7CKPmSSXjJlrsin0jk5AXIR1yj2
iaGJ174O17Ts/E8zHt6UiJOkMO5NA1mJigOZOGJNv3P17DOdSd10TZH/D2l7rbAnyNnBTMff2tup
9dBIMkpKOvgalcHRnqWP7GHaHXomC9VG6HrktJ1hrqcvvDL1Sq9vp+ug9ibHeasY0VKpr5j3MddC
hnPKc4rALjZestY2SWLUAx6yOY0qt5qrXeNd0G+kWNS3FFvqRm/92iOVtvFE2vgrOoY54VRkmnOZ
6Az2OvN880n0JgHhaGmRibXkzfaYJHplS+IuXb/WiTwjf8Ch0L1QQYJMtCvcBiI79zqD6RJBuFnQ
FGqfAZyYd2qXkq/BaTEYzLeyZXJKliCCxZSIJo7f6ctUk3dm+fmDRAJXh4W6K3WZ7MqoU17CVN+4
ZBtMERoCX2XmiB+GKR8NHGWPHd15nGJO9W0z10C2C0uhsM2Thkhh5CT4TZmtA3aYMjWq1WvjpvIu
zNGbdDmbQ9/nwT4Fu3ZL2jlekrGMF0zKgxYo3UXBv7cLBplsXHKebUTgPnvsOYZ7hWCUk3DvW52X
BxkKd0VPN7pRPtiT/jrV8VXLymTbDeRRLU+pi/35pkXo4PofCU3swG2JndQ+HVCPpxo139Sie7R7
Q9skFg48lq7qILHy05p8N9zcOBJr4SVd47ylqLILjYmmmqXl1k/NzyIbypvddLj+bJM8wp7cbbOz
hoc2opLuTr1L37RI1OhGEwaneLzSKj860o0i4pLgD18V0QNCkLPmNj0Jj7QjrKh7Gg3zFHOS2Q0V
E1PYcGs9ULQXnF7tPoENYIpe3SGS3qsLR4UEIJOxCpqOdPL8cfxSImC/QI7I92onLS+MGOR3lfou
TdzyczfRsrr4Ps5tfaWHKvHnDXl3fiebrRMH8UGHf0Ud5Gc7DmCdF0Wyu7gcxQrFVXaMgDicmgyu
arU7dQ7K0oaTj6Yr+55nYa8jkq9qsXEKK9oRCUEo4Kxk59HbYm5ASBc4xXnBRpIMSk60GKB8BwmC
dM03qKmK8AwC6lBMxXvWvfTdKG9B2l1bDaIRWhh0qpTPUAe6Vx6GuAI5kTKZ6eWMApxvrkjWCK9y
X3uMlXAL9uYYNWVx4unbi6qtDrXJbMDyXeU2MAEk6mcM7tyWFSQzh3cj7u7A8R45FxF50MCSVxrL
4SG6oJOq9zktyRMN+I8ojrgLZGoiTZitZ/FH5SsG427uJ3wr9H/d/Kutas/A6Hhc0+StGmvrCKqf
Fpy4CK3sL6hGBs+35+5bgyKcpcW4KXH2rurs5CPg8vPEnr23RhnsIqJ/6f7F58wZ86109eNolvY5
yxGA2/QW21BWJ6WHpol8M1+D0YiRHcvHOErGQ9mTfRoMWXanfhUTmS/08MZzMDAhoiXFmE3BwVHo
XfhYVUyYDdnfm6YSH204TMfUYspl1PQbzSxREAZgnIr8kkZi11FhtOduQsYQDn1waeGd7NwWxyvF
9wqQTUuUQRb17jb0adu76kdJPjxNiXi4Rb5zyLDZv2QxNkocAPO2h6umK6Ln1GhGb4krqRPmPYY+
k9wEg75g7JoLLYdwnYbFOWQWsBI0PFYZVs647ikQcpHtJ2MqTlHqfBsomjZgqDG1uJG76V0yV+Dl
Fhuk9oQiCI5xoIG/NR2uRkgwXq228Zc+eokosbBdSY04afm1NgCbtqFveiNNWHQnIdW5Ed2TYYRN
kbMdjxLsjqBuXnCdr9rBpm8XmTfLrYdrO2PeijBHiUexbnOuJcU6YvjrDChQ6L46Iy16QrS6Y/rc
JrnymSvyKInpc12dgGuULPQ3mv5dGbnN/OQYO2BG2vq1LpOB0B9GHmBXPlVsFUxJbMqOMQ02Cr49
ngpK4XFEmp4/2opi3Usx0CPR+YSYkeJF6njEnQ+9AbytxeG0Ncl3RsdPZ05GT5Y5dHcm70CU3R1X
7ymoaBRpTYvs0QAFqlnXilV9BX/lK0q4zYgh88Nkw64D8ZUpt/asjPXXkL0Wb9hriH3hdRjip64s
3KOFAA13Qcsc3XbeGNZvxhRNEZz76a2f/20sNI4evt8eg8QnQUFMKlY//hKSVpZThaJNxcjxXeF8
0024d7Peia9B3X2VyURhPCqu19LuPJk5LG1wIBvFljo5lQyilPw4JP34BvTNo4E70QqKYpgNj6Hu
osy34vqQu4xv82If+EV6VnW68poNlkwGAK2LzrrkNC7vJ8ZvZxUqi6BR09JIDDImhnOjUbDjtmCv
KnNWm1vUgdPwLVFiC9Ems1OlmNuFlnssFBke0g7LijxCQWaXrMHqTRR3q1AjHEBv2jcO42RyZiQp
GmNZHIBLvvlZEh/x9eS7siabGcXbmVM+7zpNta1OmMPKtgv67wxplOxFWkVAehWLDPMBnGBh8xoF
k3bWoI1LKps8yVNOkibH/aKMvYloJpXWRKs4h6js3ZMBzhxTCbE6YfCQ15Z4apE1IdbKtoqejQAE
3OnEs/olVYR9jJBMp0IqfIT5JfW7x8b3ocT6PLFN2xNLYmYfk5Y5Hv7Yyh+hYSC4HatUOSqEQqE2
tYlEr+vimow7k4LlPtW4HLYJxzICIJ/RltnLjAZrEKmXYWLowKW0N0ZcoW3TrK+Z3iJRGenGEXmy
UrUcO7l0MO3a8ZNS0jPn7Ik+sHgjDzffhWzWqoRgqwBg3aYOQy4cuugFw2MWG9+4L5jn0vaPdHPc
NHXmWXFor+v21TFxl8I8osvAKyFjGp6E04Y/HAoJtfKtq+i+60Am1pEWp3so/5B1JAlkbo0E2XCQ
vQz5UwuNcJeK8ZnjmrK1MG1teiYoa8jv+HwB3m/Hfha81OVcTGnnNggLr0fvDs8Fdbh5NcZ63E+5
/gFUG/uL7t7YXmjDOFW7Cxput0EbbOTxcXmy63cbx93V0Ucas+l4lMgR5yo4WpeWgqSB0ww0wK2q
qhJ1CcxEOxzflV4+OuOstmgGZmQ0UlMTWUcaCM8QaXJs2OzUagLu1QMxX7b0xGYg2qrgUBp/P6nL
kYmyEKXAi9NzEwV2FnGTMXBRBZ2yUON27WmP7Ma0/to74CXobx4dLX8yfILL1A6iLf14Oulq8Coc
jlPw3NInhwqFTt7Md6lH3d/L1KhPbVHrD2qOeqNtcDiH6B04UrNG5UxR5Fib59GKaJViEBg4LWxI
iAZ+m8fLZatalcmJkj+WOY8Jj27MyRjOu4gUHmnkU6c86rcGoP2HUeWzUwcw0BJhFN63tRG12bri
wq8rR50eFTniJwy3tKE6RIPXQR3Nc1Sgj0CaGl7R3TGqUAll6adQ8ULNuSMBapbR2dVzaRkrO/af
w6q6sg65JuLtWnLIDznFrAuhIGi1fCK0IfQiqIBytMLy7nJsco1TkRBKgXw1GlBPGVHujY2lbHyE
XDtrqsW5TuJDR0qPUnbGfUWm17oYj6OI7G8dajCL9GlQFd9T3NUzqQJQGaUutVND4oYPPyQM07MW
K922rF5lmTYXnyQZEq58NhrBgD8xUGHlcSUe8hm/POoNRCaMZCMmxgc7xhBKoo48w7BwtbeuabKb
WoTxPhm0apZj3lpCIh57GyLhNKBZKulSXip5cozJg/OL9nuuY3RxJJdE++qQiE66gLZC66fcN/Py
EalaeS2jvn61EUeB7BytWxdyoygN+Fy9fohlwGgZltfaD9PgpgTpUYmSt4w89q/S149VAgxHHYJ7
LaNpUlgutGHCGOeDyl+DkBYW3U/sKOTsmq0SCaNzZtaWkLo/oeHQlkrbxsC5ZpJH84d5f5C5FEuh
B/srP3IUjXdkO7AQIHAosG/4OaaEauz3jSb2IbFvXue+jpNKFYnustCdXdXCmQzkqDF7M682aOhV
P6dNsH9tGirvc4EIw2vqmp22TPu/eUfOv0W12AiJhOHocGhcV7V/5cTFratFOW3JUa0eB90mCBsn
CYNOE+DHOh5smqds3weFDLlEybYs1XLHWytdKwKSpZZXlxQQP/P0ITIvWoQmlJDzypMtPfy6hrlN
sPAzGhbjiNgOyogyKLsg1a27oOvm8MT8Fe53jYmCfygm43cjZRUYIzM7E314dA6NZeT3dRoUx9Tg
PiBAJj0xh/twEFceOZkwgSHietU1Lo1bogaCUdxVKf5hA8nZJrXN4BIqAzhYFRxMmapfOzMZ0Ksi
EU1AOO4lr/Koj/pp+VZhfNSJUx9IVmZv8qf7Kh6HK1Jnpta5K24TfhMLEf85DVBfaSCnyUHxGk4j
p9TKtYtdT44HCVCuCf9Q7yzmU1vHzMikc/RDOQLkG1uUxH99Xxr/xuzkKoKxM3Vgf8Ycifszoaug
5xPRopRroGe3xqicfTCnHWIhOSsBrgifQKmz7mQ7EFrNtgl59DPNmKmK+MdNFcoPe0beob1PiITY
atS5rKPxvsX3f/XJ1Agkyao0zkijm0Kgfv17n5lPeLi6rWyrcDOY7WPJmlEZ8EqF0aD8r0Hk1ajz
zIlUa1XvdyD8nL9JO9H+X7evY5N4pFoqVDfrl9tX1KMZwTGdLzYeeUqbfDcVZUvSy2iwg7PMTiG9
VTsxKUB7l863xfH4bz59998QubYFvIyMZFMTOplH8+X507KAbVLtRdCjeKtiFp9AATqL+giIr/o8
65lQvp6rpD3bQ6W+Nt30guMChdowfOIaf8EZ7r6ndvht0Auxm1120K9LDNY9DL0DasNy1Uw69jS6
2wjD0zW4KChRCgX4pLQvUs+/iAlvrW0SktVDFDfJocLbif20QPOGpZy++Fz41e6JfQ/RhE/OY9SD
G8i6Hz1neI+SF9YsvZvMxPiHEpACrK2vKIRWtYhwh/QSbNnglePYHwwfw0qLSmvCjrmxSnKZLBcr
oFbSc9Dp0HEQE2vc6M+JfB8DtLQmls91HOHMaVzz1QmJSYr5z746e+gZpDUTjSgrV77MFzEni2nV
Up+v0JcVtCCxwo9YyidsgjGrANE7DwHlI8gUmLyTekcDj4FxyDwaEzheV2tf1SAmW42jEeNiP1c5
CTimQef2WUVLNfIGvFSSL9umIcIgH2BaJlyv65R6Aw5mzqP9gvQ58uqK7kzo9m+tRcgTBH769YXr
qVI84fZGMgTpRc5xw3WdruN6DLbNXM0HQXFG2HrGFPaQamDO64BsV/Bwb5aDA2heWai2SW9HDjE0
VIMO633rIOREElQBwDvaMX57MdCHjxxQFXr6tdDV23ygjvXWAd+Dvsg37YFbocPUrojjpGe3qHJG
xj793prEF7WC6BN0xV1vk81bZS+mWr5LBcfd0EMRNlD5B20v17rF79Vx8SDbLe506BwTJ+EaFwP0
mmwNZ/axHjS0czoC3UG7lmk6oOwM0y0n0aG1+WjFuCPypdjiTULGCMl1MCECdFbJALmlT9sTw4Jf
A1JPnobVjgErampSHthjGucuj56tqkh3aUtEFK1HL21QKrclr81x8+mBo9j04Jj4ccckio6gmdFG
hk8ZXPR9UaDSKhTVP5U613Og+7RFd5GT8e0PcBx1qEIy3k1z1j0+U+Wq6zizzT4/FMJNL4E/pZcu
uo8K3T5y06unJjcAQGgGdaqIuT2bgZ5GJmm+JGHM1MXS9YOl6cHVDbntY7N4izQwD31OK7S11vMy
6rJJwdMUXFWO30mO5KowZ+0XjNPZakeZ12OSi9y7guPkXdjZj3mNBsAfBbLrWU2hxoKRW1LfuSZC
AYkoxssMMzvJwHwytD6808P0RzemzsFJKMyCJrtrSFekAxmurVG/xm1Y7CJFAGexwmynaYgiJFCE
Azba2Z2NxNuFqyp8MikyFBfM2y5josJ5ZjS5ZTQpPMfovmPjR3aT0UwiCkQnOPOzSzvELq0Jbt+s
hbN1EBloGVknJMeLbqUPY3fKABhAIMBu0HKC0CQtFTIHHmqHVsUQirOuz2YrlFhrkeoffWsZF6Aj
z0qfOMdMJki9AtBaaWhWB7SXTTEcSIGfbwWKiqYbm73jUAohnAnI+80+BlH5xwLFHowEGj7p5Mtb
VjF986WhnXGjO1YrmD2aQOXT9EfdGvIgE6VYO35ziwzOYygyOKCJ6QkrfHXKUAFjrhy69yjf2uiO
Er8bb4UvkHNHFkbBpIlOsm/GVdyWw73qBF6DcOIRSEZbRcmF3eEZwmJ9q8vpYYJJxIrYHJR84iyM
yWR2nfMJOn56kV3xTl0BRlRaycZWg8eqiT6mPIfjaHwY83iMfi2uhrDYZJHggvURkARZkenVaQlN
ItrACxSyiIdLUVCzxCStDUw8Pbt2gACW+WtTavU9jLbTWHH7ZiKMNtFA55aEnGzdDll8kDmzW5SL
gLQVi25UzraiQiTZTSP5hZ3AkYYCP3zFcO3ZFkhydTDcfV3QO+8KgE+ZiF4zkRqeUtrc0bAkZIRe
A9Bn6GU6/W6lRxWZlU76VM5ZlnOr9a/333mP/7koZ/c1TI5DLmI3gu1/3n37xhkJeO4iRNxgTGoS
QAFYJz2ekErbY1u6F5ISaPmd//lt+D/BZ37714+v//lf/PlbXozMGcPmlz/+8ylP+d9/zX/nf77n
57/xz91nfv2SftZ/+U0X+a3K6/xH8+t3/fST+e1/vLrNl+bLT3/wskY24337WY0P4J2SZnkVvI/5
O/9/v/gfn8tPeRqLz99/+5a3WTP/tEDm2W9/fOnw/fff5qjH//zzj//ja/O7/P03r27yTH7++hc+
v9TN77/pzj+okQiimuGEluZaXKf+c/mK9g/qNwZNFocqAi1U6qssr5rw998s9x+CaAXHdoh8gg0+
R3/Vebt8yf6HpQmNv2AvP40v/fcL++n6/e/1/I+sTW+5zJp6fjU/30WqausGFRJs4DlqTv/1IDQx
0UWPH2h02cfhBmLG3RUdnTwV2fQSdYQ0ajfWg4Ow0fmsxfBsVs5rOFFduawqlFLWHdANIrRsQpmR
fUAwmFsZiuhZBrFIMj3ExGkiehI8da0k72RKzj4cE8aLCthUH57Rnz79P97kn9+U/WtqOu/KQFpH
XhbAXc7izi/hDb3dlP3QlipPvfqiF90IcIm9DbsTHjDG+GtLqbuz67tHk7pCGhNDE+19skil7wLy
M8rsh8i13fKtpaIKhDXyEUw42okY23TXW5anFzSgo4Ay20n1y4i0ZF24mucMIXTRolS2QV4MtHNn
qm2nBVtbb9GlhiGI0sQ60umh/Apg+Cw/1ioRipZgkbblwO7NwKzY512yWkb+ds5438oK2wPlhMhl
EQqKCvW8v+6IPdrpRoe+vOzVvaoXTz5cy20WABlkN/0qZZBsRE1aE06MemdFUqz0snpMjBDctwRt
v64z+8HFJHMoB+sTjZL0GDNRBMxyA0jxiOpw6vJx81rHeTLSInc1kSnRbEF/MQ8mcEt/kgjzPiPd
dhXEmzFBEJBAyl1htgP/E52dDFpmWaSvug/h2EJzyXqJzhFDjxFW3Ejz5Kaqi2IzFsk1n9z6WMfs
9xErPmq06qX7kvXCp8PonLDKl9tAa+jSIRuNJ+FCleBjG+uzO9oKDCPuwAAg/UqvUrEpKubBYd50
a02hGhuisUc3YTDBpOerTspHOLKQl5n9uVyGqOVvE2rr7iB3os4ruhNWq/uK55R0SXtmH0s6AfMv
jOioen6ce/U4VYfEVB6yrPvqd06wSWU5bZePMAqq4DClNUAswz+KsCpOSRUjkGCSoCYk5rrdt6Ud
aWf811p/zQOsBmpNeKNV8uEhwDlAuPtm1Iq3qEaGHBvD2NPKtDCWrxlZFUdz/gwbql8vG9JnGqaE
Bs+qj0hNrY2pGd+W6+fo0VfB/0eLB8FtaV3Gs1qe79NQX2/1yizWZZ9vSPNFvVRihIO++ZyiiEWT
hr6ohrTAOuEeAYUdtan8JkXwROgWQhJiKbqGQNrlB9ku4xy13SbAKrZJoYxbtQ5f9MFB50popBd2
yBpteESnCmEvnZgnETXH5V5mGs6Gf3U7XNVBz+9kWMf5xOASLo8v22zNSYBnuBH7QNNh8/k9b6Yo
DR42hZZr6XDLZvx2N8C2bvhnO3K+L7dEkzuHXmv/+PuRPjm7r3lK6WnOGGny3rt1ofHVdp7k06AF
ET2rfNsvtenaXiWQvS73al1Lb3La2/9+z3L3RnPwM1ITEFQBD/xy8R3pI8HVoemKQzx/HVQmeiwm
cmlCJwItgkmNnNxkxora1C74p5a2yZL9LjTepQyRUU2Zf1ou/fLGl39LCtBf6FaQgUv3sixG/vwZ
LID05Vcv72z5tgrAzTru/HVvcGobempSFdHSvUTcbpMccsxL62GaFXJppG+EWs2T06BZtQXVz/Lt
y48GTI1LIgFYhPb0CdImbr8VkjROXxHMoiRIv9N2eWpnLCyE18dFm2DPb8IosA/g2qBTM/9RZWle
kVDQbziVdTvb3C2vOlTUa2Ax3JmtuwV8Vab3gJHi2vnqa9HryN6JGPQ5aEbfW55pgaVtDHr6OyGO
J7yG6C2CBJ0g6hOlFR5jaexjFeWwXrpb9jqLp1zuRqHOnrz8gMOGRUMykksFHgtiD8wtGxMkS8Fp
t8h3y9XO1YZEugTsIndjYmXiEgenWmGuQZtw04FJIDOVJcN27XMbObdyXjoMt/uCSPEhwe3p+oDQ
uLLm/DQnbfxsTOOTzLhr06aoX5GSkPgREEUQxIy4JEC2ybW1c4rwoMBeOBZ3cc6KEtWnbH4S9flR
dZA4npeXp1X1oQmCH1IYjGt0Ri9grXlW+hchn6Oy8FkRIkLlXKx+Mzyfc1XMjTBBQgnKkmCsCS4T
GbIsJ51WD+tSmQC/Oip+2tpZD5jBNstm7ncN+W1T+Qov19nZOG4x+THcSng8rRS18KhI6D7zm1cK
mD828th54S2SPtrPoI/lER3xTq5aBtxrLcxZh1i1os5/Gub/LEqmeyI/1txdizYwo0nJp8bWiAwC
ulM53Ao1hINvmpdqXn8H23Z2tT7d0lpBFdqKa1ZxpxUtCTwiG/WHrJfghSaOJWxVlUHDlFi7/fJk
LBtX32FuatGczCP/+fcOU0Enet5UnTIEz7UZkSRubcFioPPUbn2hXSb6Nh6NL9jJKOE0esVdWQ7X
opQEbgKgGueZ1yKb/EIUA1k16JCYvaVfJ30EtTRP2jk9Y/Flg1u3zOMPVdkSyZA+prYj91El+40t
GKWOCpe9wdWPE4F5TKHW+i20Ljy/JY8Gcncw8t2hFiG6UjvjkcH0N1/iQqTRgdAtm65SToKzO6uC
TfG0VGY5Oru9rvF0zN9q1669isr0gVaRdqQ/tVFL+5Xp6nRc7q6kHGlV9J5avtJA6vdjq8Dac4Y9
5C4PlNPeiPCPVZ2Lcln7sSxPiulqjMdpZ/W4OFmSYC5RLapgTKq6rzyjwN03uKq1TjGmbJW4ua86
nH2FzjWar4HyhO+z9FQD9cvkILchTjqZt9POgATg1h+hxo6iRVZ/GKRNC7Ch6qARNqw7zi7tvAnW
JmFNJWbZU82aDymJGbI9nLQUtTpeK1B/TvqgAqCMB/G6fBC5wB+I8/p52fuIZwFZmZMN3N2yggYY
rqLM8802fOyBO3nLJ5n5Oh00lFPEI8cQKtRm3QSqhThxeEOggle93MeqNRNF3Cdu9XqnFSjeyEoy
uXyIdLEEe5Ke2MpkCgqGjXvQrrkbCHVnuus+scQ33r8CR/lTEFFptcG4tsLAWKowXJZPzPmnbVwS
fxqGNpEmc/gUMtdqU2lWtJoX6q74iIfAodvJw7Y8hMu/hSGNHtvlvLq8mb7nWdX7ZM+InKVWgFfE
nbF2IiNBeTdPrHujZQ7i0BGM1JuN9PM0rsh0eVp2QdtmcZTgooP6UYpLYrIMLJqVPJcEF8oSCj+Y
xayyqcCdEdUMrTY/hnm1/Jpl/+zntcadt/Y8P6oJwbAWlmZmGoyE8nJH4O2I1IEvWzEWkMzvsA/r
j3U/Xkun+krzBcwM95el9F5QggKLzQfV6CZGHaLZRqO2hwZGad9XBxPADb1Q+QMgJ3gK2i/zx61H
Dp2OSF6CibV5uSva+TPoW/Gjj91xs/ynZSmxsva1NKqHemI3Jy1D4SYfbqX5fQwHzIjziyxD40tD
umkNtBbACavVkt+0rD3M9yp2IPUUzot68S0g9wIYF9vDEmihshO35tywmjeJZdGvmLwVHT03GtR8
61x0KxaPhJ8z/nSa9ASMfY7jnN4diVBHyYnnKHIOQCVOMgwKx3FynuoAQHAm2av++sClzyklf+pF
qJy2dObLpm1omnAwmv/ci0CShMK8qvCozjXUciOXg/MYOD4+F8V8DUdyAkdd9Xc0t2F0aOCwBMJF
oMUHNw8IOjLDd8UklzlSrR9Tqb8KOsSbtDZJzg6yfaBWd5UNt/SvX7fxS8QLr5vgFZdXrZuGju36
l1i1MGNiHfcaPtvWPBUpqhbaqXEo6Gpy4begEY4xFtV1YJyWer4IW6CaPH1102argjyBHcJMd9eD
eltZKpJ7RbnoNrW+b/XpnpPQqgbvhWuAeaLSlZtF8m80CMB0uD6xRPaHc3Hjut879psd7vf3pSye
wvpvIuT0X4Zl83sl9ofprUO3VujmL2GeLmcVUlEysLcjj1k4C66UgDNdNhfAClOi3RACKodXwAke
Vc9ytLXoM2L4U25LvROT+kIaDLaOjLhXL3WoaoOqwgydsQUM+X658rRbD1SPazSoCXxEcRJ4Rv/m
3fyam/Ovd2Nplk2cuzDF3CD58+xJZFS90yQhMmebRlo/cJ2Maw1xxRSgZAn64KZVCBPVGlFfnndo
2udnssByhOneBrGR3Em1f06V7o+nbHm2gWH0e+GW2ybR38ck3DhqOlLuBYRBIKaJanwPDE/jvYY6
hImNu2tGIyeGm32fD7VFOrEqzV0XfvvrG/XfHzDN0Eg1o4NkqZZw1V8aGk7oBlOH1GYTzBWeJaK3
Kf7QlOp1UTgaLg/LcipYKq7lyA2c4Y81bNnHgyn81AfrnDc14haDORWvN5sx3nkJYw1DGRtY9PrX
L3vpQf68LgjL1hEMEOpETrQ5d5/+NCHsnZ5BtVVKrzexNml2t1HSO2Ocd7e0PeU1PZBKFl4e+dd0
RBBQVJRFusb4atnFl7pzXpmXOyh1+q1tM0OxwJFSZ6Hxpve8wrKEzoJ6Zip9bWXSozUqJgSuRNXq
GqtlXaT/NeIArh91Roi9o//46/fJ4zOvcD+9U96lRR62q8+3pPg1LCpIgrFFq81KMibi4iPW2SAe
Rxfs0zTQxh9633V7m+JRdTc6CItdI+17UZvFZmbsVRlhHMOzsPNnDEfuCUhF81Ax/FSBz8MxwyS6
/CPoO5uTP4izod7mUfiRErdxp5UbrajGc2kiiSrOQ5JZR/VIsBNcSwGVoRTuNyUhBiX0xQPuzqbW
hh0hZaNnXkaqxy2uIHrVI/eAloo9spMcubjx0CW94DX7DQ5E11ozKKzW0NYmOu4uvFTGK4EBiQwJ
C1utUz3l1oWTM+ccKLf7wUehNGrakxpfXI0xVq2QEdnYPeOdeS9TSTESnI0BV/jnvOUFuErEdS2V
75rV3ZsiC+BfyRMa32Cf2xHqtQ57K3nUZHBEB0A2jBJKjHpgKHhV1rjuE6gNZbulot7MobMxObiu
S9wD3iFVOQJX3VfYibv+JQWh2LDOSfdBmtVRRgnGKH+rKdMdDsZLw72jgYyHizCbdQNyEINZztD+
mJoGQFO7SV02hTAs+pUe9OtI/eEoylMUOHdh6yH91HdGZ245wgWRqQDw44iRh4eoUXfoMxI6hCBU
mvsMMxP9BrSKA6OIETSTr5yz0birZbKXpbsTG1AJTIJhDUXRfgS9kyrfGpJyUzzWTFE/nFKQRj6E
kFStN47J29DOXmlxuOFmfDYIORQqdBKE34+EaSLvg9qgvg74hjCAhwzsdTzmFqIy+1Kd9B/MpP4v
Yee1HDeybdsvQgS8eS2DsiSLXuwXhCiJ8B4J9/VnZHLHudG9b5x+6I5uSSxVoYDMXGvNOea9PtNL
65sbkN596xsQAY+81Y1u3IEibQHFVu5vvBZ3FhGIUJZDo6TsyO3N3ZLdgdqdeCC3qbDuI03fWbHY
eXMor2MRv40Dhh4XXUyFr9IvN5MxfnnE4aHu9LCimCsRPQiOk8A82jnZtbhATivjpdo2uJrjJ39j
VwfcvhUEugMWy5qJNDbYgFKrw63hXQH+3y8Dl1GMIWdx1HTakUuc7D06oBGWaAaaJ8Nd7teBk69R
IGHFtr1pveAuxq1hpOLCEZOK1730JAGA6ubga386ZIZpwvsJ/WIf1b/HftkWdn5a6pHIr+C2AnOc
Y5NiyJmeZxv2Ug7EzzPGU2Mmux5WrNeVaE/mB9ccjlga3yJOZDoKNt7Wx5KLJ4dPW2CHrfMbA1Rm
Rs7b4iQ/tN7mUOkf6wlJ6Gqah7hmzAhWgIxGxGllD6EAmXdmVGGOcWd2Qe+bw33LKWRmlp6UU2i4
aAB8QY4qmIrJqY56Gf0oohZjczSdqd72pkwMwTDIZRiTIzaErehSYozaJ4T7tOsQ684hgtrH2NRP
pX/TtOVhwuXf9D/o525tp37KYbvAtv/QbVDGjNwq2tMRygSgueWc3Jtaf2M+/RBpFeAbF+gHE7SZ
s61dVueZPDvGmQ9mQaVU93cQC2j+PKYReNGYitA3Dm1L7Lx+BbHyQBzOI/mjgFOiW1Ax3NX1nQu7
W5bbtn9hIdmR50e2JmHRgPg16mJotynkbXsfDzdiObX8MejSvygAP4MUkK2tD09TE1zwPWvA33Qk
lGb9XBthYWE6H9+t5I+RvF4qEhqx+e9N2Oug/3b6MzLdxyreIRz4yVufo/jYWHWYvAr7lZyATeF9
1RLzEJih5BYNYHdETUsAycGAIOPKfrZbC8yZdwOqzMB8Bnji1ffR8mR2v/TmpnczTcN7FDXnclhO
nK3ChjDsyjFxXxePZGXCAZXrJ0kvybYNpo3A2BgJKFwkXKFkfBYZjWWRS//uJtYDRhYHJIyXKLiY
3blngBkBDZrpYy+k2SEORobHAHtoHub+3PFA43ikeO8AI610Dj+H2MGxNFx6Ow6humMxiHC8Eb7p
YWYZvGPS0JC3H1fr16yJ4zx2T447H3tpqOPNTXaDyK04x/IYTBddM8YrYSiHKv5qcYXP6XVtg50B
4xda+i5Iu9D3PuyuCX0oWK4p9mi/6PXmyOTveyvdjU6/MTjdrSYZ1QisCUbZd6D09eiWRHdFbx3J
Tcw3Zn7NloNEhoOgQK9ZniwDgApKl3b9HBvzOlfdydIAR7v2pgPE4Xf5GTo5qtZ9jVETlxQo0mB6
LleUzAHBBlk016Fl+qeuxnNGRakZ6w60Do6L4epysARkUdkbRzt5lf5kOu8Z5w2NImYayQGMd1H0
VbcXGCv7CMLMaoGZ8n/PJlyws4FgtrVBKCE+mi3o6QP1g+P+EpZ76v36Qrt0o3dvBtKdlY9f5A/G
hPOHqYgLQWzBdr8ftXxvkW2EdRRA15fDSRRY3N5ZgeEY/nsaMG5xwFnX/YvgLRoxWg4JYgepJOcq
TzblsUYPZrZkKse6X4zqNdaX505nDhKQlsWlww6xnidt3tPtl2EXoEi3KOmOWotq3rfwoOv6A4mW
oZW3BwMGp3Rs2n5/KLWjMMaPYcWgYHottI9mukR68aBb5i83d6863kkUT2zOMgaJ7YVAzzK44JLa
VXhFzsK+ob/9Nfdk2JU1ejCj8t4w2yWY0Q19M+9sG8qcDuwrrlBgI6C1hfc+BfWrl4sz+Q5bzcyf
17Q7TQODM8PIbuZbCRbd1Z7WYd6ZkXWPtdzG9ds920Z863QIDlNg/66NjPkR4rHK4WbGtHcdde9o
1ShBpzthgLayXkf3dzNWFxMuVEGKhEnw+khW0GBzroGmbjTnvnoXFch3jNlJBWmtDHtq5SWvf1qj
ESKD+eigbhK7ZXG7akczzx/j8WFcs4tP6WGW+ZHC8pbYNrUY2ZM0fEoruBn8qP/heURLsJ4FWNCT
C73vu9SSyg+JcW9vMRoxjcFuu9avuT8A5OAEwgzzEzjDZ4tvxV0J9HP78TzGC7GCiX9BvTHsOTWt
N0IPACDGxhOl8pa0Uf0DZ6nN8IZj21gJ8ZjZR4M9aApynGpGumw7VMIcvo3PoZg56hMRiqq14xyQ
WLT3d2Xn6j/p4dNKFdF5DoroHJM7dM6W0QMCV3VXpA0ja8dUXZArEXiVlMspr4yU9lzcHk0t0p47
H9OQtor53LTkurhuKQ5WAcZH/a5baNODPxDtQPALcNrBfOyGomIv4kcjJ4iAj86Mu+T/JnWtXxpr
KVG0yz+cLX9AjkOxozkXkt+Vv7gejincb8CR2tikF0CGOSdjJLCRD4TFvXRLXL0tFSETPLy0cKay
fNMngWanI50Nc15zipxBIx3AwbPTDM5e/ZHO6AV0Woz86gXmAkRoFK3ecZrX8s3LWNB6spPP6nct
WeXUE8Wf+t0gY8aqQdIZ9qab09mO3oPaJF6kpQSySVkoXASRoLGOoAGqNvpYouWz13n3FRgHhuIN
Nm+rfy7c8ilLofcZhrarFprswluwDW2nGBHQMnLgH9O9MRW/8Ewa7WOCh3ebuc3BHYuCLWvEV+mc
a5LVKh911Gg9+x4gBgwFdDVj0/mR0R+mw5++T/1vuqtnnAjPiQ9xD0dUaGHxYub1tWQTKFzOJJiA
1gNhMH+g4m3lPwaIvbwZcPH6CPn1HBlC4yHWl3FEx47OLN1UFKNxcUwmcwqLztwTSxHvfFFKs9pD
7y6oOOcQuOe4m5L4NbD6UJj9nhTAIxkKT22PI2/J1vNYP0Ring6EAW4qST4iPOSAQvNMCOxfiR5G
YnVD2UdOSC6HwIqUinwwMCTIdAVsAOYpyZownzIeA3/adll1520YmCXn0dRotLqxNLUwH+yYzttw
I6tpAM/kr/cEV36w5pyDqXq0ShfOpRXgQOoCGq2sUZVx9GGND3QsU5vVtq6Tm8NkW5+wxI14eerG
vYv5FOyA+VZMYJoYvuNGIX6n89n5e4jLcz7/EjrGG9L1rrP/gPz04mntrQ4Gbgvy2QfdQtzGrKJD
TDQ3HrS3dQ7bOMOYE0YDqsWhrquwW/w/FceDoM2oOU99UjzhXbzT7RKunvOWo4sg6W8f1xPh0e61
I2RwmRzS9mTczvBst7fE+93wohgd/9BXkb65TZp6Rwre16oqYUY6UVjm2mGOu4apW7v30OCbCOQH
qS7PlxKxZb2+OQn5nnr7x4QosO28jPguznZTN26Shf3WsnmgY4fJXpZUQDKKjS3ye6ksBopelvva
an4Qud3vmZrdtGXHRAq1MixeV4yoVDnZRLhoNnNHYdI/rUt8Ba0FPKtNXj2UbEvTAy8Q8RamvXFo
3qxCs88xQDOU2PepMLHMJTCjzOAOEpbEN672HQ2Sm2gfLXfNTng9ls2ATuNKkaHPLbIA013pAxS7
tjHdi6E16IxLzYeuNqQHo3JDrZFhtSadNrMqFrToryaV5A44x1MNhGUhCswbWIqmg28m7TmvF7yn
TJrWhnm35q7vKjK98KEpED5h77vKn7AJR+dFJjEXZEvtvNzU7xleEYcu05KJl81OpQE1ABLi1uFE
Bbq/ZlkoLae9m0i22XR+wb8RRkzbEqfg2aJLivenpYZcoueVsfMhNpr2COL/siwtetXRuxgmxjK/
S7QXBonWYWh164K8l31bAN4wEbIeldPKXekojj7enKn23rEZZLdgtHnY9eHmW8GfPDEuwrJnpq+c
z8c0ta5aybaY5vbjZHAOEqOFtV+OGMcCY3pXxRd1TYUZ4lRERGh1e2Hb5qGd8b3n5Ehs9RxMMUQF
kzSn9bGGN9aQh/E9XlZdNlSYR20kuoqygcRKS/sJLPuxWqLfaD4bULPMKNZY/7PG1TNnE2enLmXD
GHVPUGJY+2+qqWUtNYwxf3pVwhHVe5xKJCRgDnTIQ+jdOVzaXnpQf9rP3fuiiIhmdykQIYSevn+i
5mFoXUweJCxxzLeLcpflwcc0ogxf1/40SsDMKJx+/wtnL9qDHGzAWpfjWbVz9ZQ+QpwsTLVHEpfh
WfAY5rjkAwuKBRMg7GnIItpgX/f8TT5zdKW+6DvGUr2VDVfmEYFs7tpJcOzS9q30tBMRXv2+1bop
1Er/VfXx1LiiTCB7LyZhImqgFtBh2nDaOQQVXXInMY+s1ZCvpW7MG6I/Jq6Wy2zY32NIRw5gQQ3/
8QiFRZwDhwOy+PdfriKa6YhhF5KKpXVyxq365HXpbRG36kRNMBtRr2yuura1sK6o95WZlfaix/Od
MzjceHI67wfky1JeqQtMTxnSiQRKIt47pGb3yP4EVU7vqRVv6o8kBjKM1Wce5cuBrCY7kkhACA9o
ZvgyiAqANLEbGjss6KgnsobAT7d4HyId0VLZP46C8VC9eEtYWzDFk6QL0+nkiDg9zPOvoe36HSyP
l28dh468gyUsN5yTUr3I8Rvu4+5kokXLiQtHtN0/avbE+VmOiGIz/jDL/jAFUH08NGUQGHSadSDA
g4qHcMY2z3CP9F4Ydpmn36LSV0MrrVsIimB4wzKFs/SUy0OtxwFl6nGj8kF7Ybyt/XrJgrYM1a/k
PDqHFEEUprf+XQlS1vXJxUdxZ+TeSX1EIb8gs2sIdnX1g1qfVJ86nlsczTEpeWgBppJpCKgpAM5c
sdgKSIwhHEqN2tSsUWkIsAVvrHEpaOQwS1PqJDV9WIKO/MmeIgbEvhJEqWkcFDwKYuJ3QkmP2GoG
ZVoTENY+OW+Q0WIyRBm1qcutpv+Rtx7BCJ9czQbe5esu0w4wlFL1oQnWwJmxEOEXSXCICnPZ9KNG
7SfK6yxMkIRQ1r4VKoPSf0vBTaQRGxilGP4N7YXwwm/dAnA2kuQ0pGkYVORQIpOiea1FQz629klu
UbsGkfkWLrdkPeIvYBmhEHPJryk8BOF8F1PNLcT5ixmAT+BICTg0iifjqgSakdQxgUY+jTr7Z+OX
nCDkq+Ive3XSjhVQfid0oonn9b2T6qtTEwN4qxcQNbQA5Ax5kbvITLHUOpSwSUPfXjQkWNKeJq6G
94Db1+MGZAg9GrRwIB5KXafhms02idvd+N6nwB8Ikx323+oLnUicqjxMGpqS8tD5cX5Mu9LkhuG+
7agxDup7mAVABPDDanFwA3msE/SpO427Tq8AJ3W/CQjzN3ZKT8/sH5QSpxvH71lPM5eXda2HsGjj
SwK+BiHZihgUKbealBT06JDnSNeH2oQtsyfBdAq+H3+n4cw+4223YtqnMs0yzmNpA46njdM3j13D
WmRKk+3aLawyLNPfcyA1ccln1I/JUU3Cg7n/DTYNOizXsg4CaFXOC86XMIY5zYNHcZZ7EALhoiPL
WRiTSokJVk4C7uVsiUvZUZBslNimWph06yWIQJsF5X+XNqW509iJ/aHu9lkhOBsbKQ7SuiKSnMVW
LfI2QQaboscoqm74rmXfJ/1CvXqUIvaED4EVJHMxwo50kM2MXNza/phil/izPLhTYoEsW546eyq5
DPWnYa33CPI/DJpWSdD9gOwsKUakFjtGdoly6xl/UnLU7RYwc9wAVm6aU9uWaPYYydVtKRGhfaie
7//sS8I8mRw51T2kx5T08jgzFgBYOs5+IjYJQbOYNpj2XyJ2Cd8SOEb4OsghV0owzGbzFq3BRq2S
aviulgl1m2cmZ64IgavuG3jfGdYmDP53Ar7Xdii8de/nXrtN27sIg+dxsBIOcXJTcucH2yUYWMoZ
x8JFlMQQEnC/gyOkhfOnljyy7uxd77kI0LiFGTkRONDhuU5wWDMwyHfLCFS9QRVjMuU7mIP90ciD
fO6jH5Vyp3k0vibvtR07Wgyd8wtGoMedIP7q/DSsXNcMbZ5oAuxnFIZSWJT4hFgY0kVDjnG9cxJ3
b7hWHCKLpe1YE7A5Qes++EbB6ER+EPX4q4dQ15D35ebDKoeB2nLA9HkM4hp0gZSilKNNAnHs6Ewv
1t0gFa5Zyi3e2dyWsxTjRYAUxAq6GqCDem4tI813MR4pqULRx4C2O48b1/NTKRnUiFItF2rJU9+L
iR5jb3XtWX3/ZR7/BsjrfB9+FRXEwnpemR+VO2kndWocBjEDlwMDrg/evfogBKRRd7MZEplzanQd
M1GS/nGJxK5sGKn6Gr0KLMs0kyFnCyCjfQ9yUq6dWZQgBqpo4SFFUsu/2pDwIh2bODirhyQxAe12
KJ642mjKsa1tAkCjyAEZsQq5f+cuSjrtkYnKE8aSd4E1K7SR36gjQg6qdt8n2kFLLWKXmbZ/L1JW
IDYTVmJpDOf2qhtu+JJDTWyQDauukro54YnALa16kLJ0Zc6iO6ojZS1lHFMV/0gd8aW2GbXqZEPw
qCM0UMvbsF+SgQlWjpeSbSpU37Nv/MqymDaXTUIfEJFspc6VMpfUSn8QSwpWmF1NfYMFrIa9WySf
VUzLUe29+kzkc+Lec0p/+n+b8RD5u6VP4Td2dFu9bjoqmY0l9fbQhlATEiKFJH4VAa14qaqWW6KT
AjmgZKLKz+XTtGahXdt3co30+hgpPLgkzc74WSV3qclRqeLsnNN+iNwCYBz1Uclz3BpLdVTXKkPq
H5LxflIP+kgPjXWTXDb0dViaEpyimoz+Mmdmc99Qp5m6fY4F3Aa5GA01IMppEa/q/yo5n4b6yWSq
cx6MxInOhFHQG0lFcNAzlH4SRWc0YD6wEux8S7tMGcQFNPhqaVNqcqUDVLsLrFcavQ8w1wLMgCND
6oYvGuD6b5Jmk73ulXdKMZvAeJ8SSKFc9VDtzmsHRtzT8T2ivx481hog0AFyTm69aeW47draST1h
STY0e/OXkGyjOErfLC07GWNGdw2ECCBrm3R1KcpUokolzkusgHVKXmC34Kro3nTLelITpB6ZafvL
OnLaSfvsqc+TVzgFcExo0UgpmYXBiSNBdNCQW2zTJXpoydeCpfef4wJO9dPq+D/nPtinY/HKJ43O
ju3i7Z1f+jUbOA7wNt2of1+ouk0y0E7y/Fea2p5XPNhmS1JBNxPkUv8CGjI8eiBHmOKxSsY+gKLK
j++xOOwDA1EAxOqBm+C3UpIpYYC6IN4YXWnW0GfKf6yTmI7mCAGzkaXG0EbX1MZcZkjRklLXqRtN
GTKUPgLwqbEtvXiFRwV+Kl7RjXTwlUEKMKkQf5Q0D2I5StcIirClV8mhtfSb69E9zZyEUUHnXpfc
u2sj7lUcuYe+qa/5gjc6y4jhk6dD+ZGtoZGuZKAUcuEcBkRlceu9OJhbDl4EkV9ebzsQb2OPwVLq
3eVDokRe6pRUxUAIa9Ywo9OwIfyl7gx1NFAXQR20B1m1qSdtqZ0nAJ1goOSLyC2Brh6d6WCjVifT
Sb7chuho+TvRIoPnC/jDY2tAc8PFqBa1TnY6V1/uBDplS0c6TeCeW294BjN9yAgY3QNbO3WVXnGA
FF9azTF0cfyXmEC2wzQVJAxEGYGYBS/PklhKweD3Cia11L6ww1oU60XTzWsrlips5Zlu7BiLm/Ji
lVys74P9NIMkFwPZS9lyU3VAkBM4PLVkA6knUK3hmVem+xYikrz7CeW+03ArHqIO8SQOpCsF3tXN
pOmfc7CqIG0ze4Pax/zJlUp4afxWevzJcB/9oPpR58OVPsBB7WmMG3+0kXOIHIcSUq93anUYRPep
vjmznJ7ghhyJW/R4TnmylB1BCqWCtcYfPFh/1LlKLTvqHJENbrBzq+G+7hk8YAQ3pcZHOSBwKGJ8
AXKtpJ+ZvHoEJe/KitJS3cBUc3gJRimV1duLqmvVDa82MODFNz/G3ejob2kgWa1v6ocUC3aOZ3M7
F/b3gjCBbo2Gav/azpq56eT9kzeUu3RgD1CDD9FoRbsp841r2uvvU+R/qV0D8RiJLAZzDFDye1W5
Kx9FpJe3KACpVCGxTochuDEGia1XX3YQUp2wq6hZ76BHP3HLA9LXvjqp2tYpHtX3uOQubB7Ug+Ny
4aSifRf50ehxouYDq2sH5V3UguBOlhohwIzpFS0so8KFSnUql6YGpOHZzBEVJMuPNV5YS1CDHoWV
PFayLjKLHvt5ARVdftRJ81+sIntzE4CeesP0TP1ddVboZ0Hw9baT6s6552XUNz0OpD5qAaUzPWu1
9KtfbknA6mQ6hlvj++G9aZoGC3K0YYMCwtPJj5AFFqFAyJRTMkh0M4xsGo6iRi6hFMc2C6dcKtSX
Jf+DiEtOi7Kwb2AjTMy8iKx/LuFVfy8Xumn/Dph1fAts1cIilqKmD5F/0ZC8Q81TnXTXOH/vfPIo
uYB7k3gChh+mDQpfHnG4srEGA6xaB8azcu2NCMEkzo2JXWkbQC4zULgO1z9my3bQTPisl1E9L6E2
Po+UT3RxwSgNzqiF9ti8xGPTXiLfePomIqmjBxUldYsAfgSJl0EMR021jqubXr2/DDIYx0QKFGL+
6EUl/Y8ILH+w0AyviNXLBvtPvOYfbREZTymZ7HMwfldRjls/zmt2LsDbsGrj4ZtQKVHmIVEEDk+g
tk6cOKFQoYtwirF8RPiIIP/Ag+ARJmRpJcPHOhA1Grn47GOc+HqC532OGWz4zZNyDFAqTBenoLmq
vixXQy5j9CRlyiVWWa9EJtevwH/Ibe9O7bdoDCn7lQQP4fZkF2SKWy+tnb4mvfmV6M5FLeOqZvaW
1NwLEGhIglk+QGGWe49MlALYyT73+RSIZ4Gs5Nqtc+jzaHnz6Nh8IUWlMw9o2Cddm3MuO8fcMmNn
57W30ewRn5axx1j7oUKU6jVvSWU4+9JID8nIK8eClk/JXFOdxzx/PMMmmEIHDcfMufyoWWUAebp/
ygbvmTYVl4Z6tYgE2HUp+Wrz5hhYRIJqDKiI0uhPGa2xlb24r6JyZ8nYVDNHAVhZq7sTeUBqCwQQ
x0hkOhl58OQb+TsXv6SDrgAglSjCruSxnBiZWv7Y4F2kyWd6LlGAXn8jxDEKGRz/1GbbC3sgc/vK
O1Y+DpJyyj4hgEw7ZNMfntMdncoszyMaGNFi4sthWYaiuxSafqHkYrkjPHHHpPQhrs3XSUvyQwKc
PiPOUgePAV9ugHNp8XhpriN2hi2w/i/bNQMcl/ke8XUwNJZWtJcWqZhb5WezowdciJGZdZ9vBCAe
mrvIvi0/vvjkkVHpr+2TH7veKVu7P9O0RAgAcBpNfXpJYn+TLz1eQ6HtAfHs13RmiGXV2gk8RgzS
eQX+hgnHxIG0pSGVrnlzHQEKUn01t74MAJ2Zjb8nQ0xMOjAsIH21EznoPpxHKwBK60h/z1wRujhQ
YOyMhWUyme/BliRH49R2QOOXVTu7NXf1mFjPPA9x/zWk1a+k4ykZjdm+WJNNlnD7Y410fT9OmC3U
v7CRMbBuWIVNjbCbZLrRYaJhLayvdUFjmDfrztLm9kR+VFjCbl9RR25d4QmG0Xy1fYl6lCtTofad
8NfEpoCHvoZwNYnL8J2ba/vPvUPka0QU+2ZlPk6I6Hvbl9fKoTlkeoO2603tB6lm+GqdZt53OBoS
zxd/kTP8M4j7Juy8CnkTHNB4DRiyCGDobQbQqpdoy4WxFFM3Wg4WupOpTl6DBTOqjzKEFrN5y6uM
JGMreWjsSIK6cah5pKD5oDmYhHPMZ/z0M/biR0biqAEXSW3qy+esSn5bESjfAJtCl3eXzk/SfaBr
E6XIVGz8vnhrZzFSL2SAY4ZLQizwxhEB42Yn3hZkzd4NsN0OGXW2JNfmx6STP9emlpyRkPs5DiE/
DKvFAPOSBuQFzVPxQbHhHFbRvWn0WdcJO1VX/7AZ6YTo9EJkdzS6gmcr/u0hprg2mYV80J8v3tQH
b8L8GbTWbwdeTpjE6Weqz+ZdWkp4eZTcE4e6rpcoYQQk0juMs9SSllfvBp/aO54TRAYULjmrPGqj
UyITllbPDA6VlzwLpgBY39rd5MFMaA2ZIVFbATan5U0Ynbcf0DsCO6xPdpNh6kLUO3WGzD0yxjsD
E8dE2lCewRTLiIIrAmBaXmP/mOnhXCoyzxg2MyLBWk+KT5T9CghGPNkleaKeNT2IlejPlFMUcwZK
jqn+WTYmyDOZi6znDJaT+iv3iKGuSnGiN5Zd5hbuzpguOepNiMQkENLodAFh2X6FyRqtlqwK6pIM
EJ5fomdy/VpboMLWzOGQL8x974g3koadQ+9igkRHLX2X0dWnR2QnXnuavOaVVtzBAiW0dZ1o3paR
CSDSTOKD8Kf+LqNHr/XWcnY9QoSzmsm9Trfj3PkVYB/uQhY3NBb5pU+JHl+4l+E6jqh4HC5EE8QN
stwSSLGsjMDQ/Yu/wvgvVbSB8ttAFw04Dn6c/w/PwTToaJXM3P0+HPkLGarJSNNswWRFuVTABxhx
CCckGxjnJcifJy1Gjb4w4+Chefu/VdqWJ1XyfxNp83ZMD82rB/YamfY/eGFTqnsBMjJ7F7jGbxHE
yQFGC7dFIy2R0QSXl2qaJJ2Z3ISclWdrN8sSErrrMjV2bzTsijOP6/0Ka3W3DHp87P1lwMY0nyIb
ckti84Njf6dcMFGe/tVnOBorPbjiOsYMJ6tsjMR+B3ZEud3Glpi4dsX6c1Dn+Kbx2Y/ESn3OMEqZ
97QIY74XiUc7IO1A+XARXB90JzZ3ps7EcoXjpF5ZuTl8zPI+pLguinexpDQwwQd/3DL2kbV4blPM
pMEY0j5EOCjLYHWWzHINofFXX81PlHeXb+syUkX8dZ/KlqXaTYbJRtpF/rGfUYDHLs6jEb1rHL+r
crmT5X87c2IMDH8JycfFKLNOVFlpdFbICB0h3cH2r+oCKc+4OaZPUc1iPFfkqxaxtc9aHhqQNy0l
PTMaK3hhT94jicupk6SRsmEqtEa8E23GwyLP9PGUTXek1tLgQhJns4+1ff+mfLXKpl+N9j2hTZxE
5clyjrAO1FP6J0Z1NtjOh+Uk6S6XTfg+i08FEuSwKcnPydgSD3lN/wh5RRgPyWvsHiabb1I5GslP
Yz+3wbg6mHUBf127MiUinWjEyg9Nd8mfkKQHG2oVxvAL5IZ6BfEl+6imm33ZhtjpOaqUzjknhZ3s
TL+l3pafKQZ0mdEu2ap+Z2m7L6OxviCnwZXDyR//5HjM+aZ33w3CYphvvWxvLhrAwiW51jFxoyNZ
sGNP98TG3skRXc0snYVayyBpgvlYzYmDXBaWjE5aegpJVecgDr29ZGaqW+6bsga5M2kU7Zr9Vufw
3FtABKCZVF0ANXX9U0rGFfNgVKgpPqjey7D26e1jrKUvHryfjVWSYTkTu0NHaXmKIVOfDTaiFr7P
xiLdQuaBo1qnlBk0asOR81FvmOwgctw2ES0QriAU1Icd+tHbpUSTeEswnx1/9K+UObJ3l2ryJApW
Xg685LEbvg15dHhOLJAR7LRPtsKQSDtxoa/tiYXGJplHmxdEIVrGr7KHGUNbb+QgTH0+F3BVg8ty
q3rFqpRlVWFK3WfVhhKcv632zUM1eOyq9HLyOT3RVhpPom6fgyS3w8iK6S11mSAhhS7TYGv3GYKc
7zm35mv6qWkHUp6r6Dwl3TlzPL41I/9TtqsWqileRLD75OfLpeFEqbzfWonTSgIe3a7cqrmq6har
3o7qNMpPr2PYI0sJsaFkGMT10oQiYDxC77xJLxAJYppsLcqlnklo2WBx/bslSPViVBHWxbRBaSy+
Gy1FLYpPtNsL2ZcbMqspMGTHKsP/thUEzjdG8IoV+VTI4rTOgsemdtadV0XEDjfBhyqGVXuiTAM0
eeTXOo0oNsQZlaeBjU4ru/7odozapkDj5Rz0hwPEb6x/qoK3OxJLOg9bBj7zs2rQanSOthrwfNXd
zn0CS4IEwU8DuBDytOwtzOAP5piCdfUegmy42U71pbpoulQNCHSysd/pWBLnZG+NJ/XRJ7lKpC0T
ID9zDoYe16ea/VfdXZPVGZde3PrPMbr5WfepBhUwXt/nfDiqu1ZI6YV6YgBzwn3B74qSebbDSUPP
5bjGVTUP7Sb9YdkZZ6fW+RTrWPwLpNGQEKF/7nl4/gIsf77vBpAL/m7Bsio7QFhI1PwiscwVp4yS
NB41MBlqBsvqPdpyyzGL6MqpKZ5M6AH0G6sEW3WNNWhj46y5RnuWshpqSm3r340on/PEoWaRXjnp
uWn/NppDzg1136L0u8qVu9M4kC3Q71XbzZddGYSUZAcZGPVwk2jImNSDViXPec6hWM5wQCEwC8db
rXrfqlNu0AWJiGzbq2/FI/kSbwEejhaCoLrcnvyeydc9GDNaZuXarTj+st3v67xtQMZ7aCSAH9vm
u0qhUA3weXbYOhmvGEZ9B0HwuSz71yD1X7+HWXKKr9qO6oZQ3daZVipRkZDrfZ9UHptcScIM7jwz
OXpNeRLWKDDsawckToJ+DOp62jqq7cTVsCftR5z60zcT539/62KA0AhVRzAgADVKgcSpvkshYnrw
8MnV15G2trS6VEhrD7r0NjK0JHrLsYan//ucZMhT2T+OSb4n1wfX4SAU+MHfbxkjWKyiL8DkWzrg
oe+ecJE+e8P3tFndO4U//jXqyy9N2AhiRHaZ+DwYXVl7U2RP2EGL07+8rf8+vVlM7tC567YB/NT+
hweyogCZ6Fi4oJbJgguAUY+j/WIT7knoKxoG9a1zHN0WkytCZDsEyZumCP/lbbj/AK/p6Ht1OZy1
XVQ/PgCkv1+eIEGOWazwPDo5vijzOyC0Go2P5EedYs6RjWx16iAHBItij7akEkiSmPY5E17hMc4J
hHEMRpSoyuURTf3pdTZOOAveNB/znJ381rQ2Dxcn/6sk5mtTcH8Yr1Hu7XtsAub0EXn0M7WFfk4X
RyCQmidX0KfAyCPiu9ilTTd4NTN8bZYM8ns1IDSy+DKWRnNPqHKaDcs9IP1bClnvAm9wky76cRQw
WQiRd/AYpM7ZiJZXQSA7mZOBt8sASSqjunpiVW8qaxk1ThxVVZMqtWiuBdPn4g1uaDjL21zS3Y0/
KkeLv8E5o5QP1lX2NGtVzNTA36g3Rg/nbaBts7Fq62PGSP9tO/aqQ9GzMX1LSTQm+jNscPVozMag
Y9Q2US6mC9RYIAtyWJVJDZJa0cRCMh+bL3pBnwaRbJ4vFpR5q9VDQ9f/cOK4puS7yIi1ibPRgV/g
jGdkUajadVnEeYmz2vf66MrISO+q5oZqbWjS+MVJ+o+ish/VsPz7EW3Gz6U2fkqvPeSRP1p8VEuH
OgEqihdy9oAieKcmq1rk0Uf0viko6qmKkyMQ1VrnmVKPnfQr91ICpg74ysqqyzVvqi8Nkxk1YlED
aPW3Ze41szvUHt2R+VM9TOm9eiAV0Eq97d6d9lnn0LVnmIqyzb5X70948aezwJ6XBwegJF89E45/
qQX/izTHY+PBuTNNB3KlhRHr749NVHkpfY2REXjt/UeqZ/YOQiK3uQR4PGcPC9M39ccRT8sgjdty
rI8gFLHEYD+Zoln3iRe9qFuvWcdL4ERd+I2aYNboUbuD5OVxk4P6IZhoxlSvUQkPQ2Jz4Fb9mwv9
/7NSQl90UTFZUF5s2/mHC30ItEq4TslYWaK98uJ/qDuP5caRbV0/EXYkPDAVjShaeVMTRJlueO/x
9OdDUi2qtLv73DO8g0IgVxqqGCCQWOs37HUD1brFq4JUeE8OKzYqxPBVECN1Zl73A7umRjVuY4+0
i0SIKKP2VLNzWf77XUr/ohDNTcqwBPAs7lOOoUFM/v3btpMc+1YMOpe+lz8Z6A1NM4jIdaRyGJq1
0zQcG2BnZKUhec4vblGEQE0868hxL5UlsCwH9Acx/Sb1obQmf84vIvJOK/PIslZd2PUdTrI6FCzK
qnJPJQtZqgnX1YlJASPOt5f/t3eZx9vzk+iL6uSX5v+bwuTj/65U+f+TCKVLduWfRSivq/yPLPme
/fosQzlPOctQKqr6HwOZCw0ZGqQjuT64Vs86lIqt/cfm0YpiMXoKbBRnIe93IUpH/w8aK7YAxCRM
tPIFXX8JUbr/gTav4nVOdpULzPy/6FC6857isufglmCjaiDmhQyhwtb/8lDN2QKhCMRrvDO9JbVf
7ihrFrsJ+NmqBfo+Qzf5dcugPIgx1B1w+AwKshZFvY85MtbPHZfR8qywrDX7sn6fdR1ZYDEjeHDV
LK908Cm782mdToJ3RSxFYh8d53NTKQRkCZORsv3p9DwpsSBy43OBl2IJgt1KXOwpxQgjeT6YZoDe
kTxNy3YGOpD2SuNk3OGHIfKtWjv2XgnB9PHC2i/lwLIBIL7N0AW90QIq/l/WabIeRFI4WG/WlI7X
MSYMS6hRI5SzlseaNQItD92tbMmD1nQd8l6ytyhABo69Ue2V5H2gmFtF5dAhx6DYsEaZbtiZ5L+O
E0SOSHQH4WvWop2i4ptnRCdeA4NHZIWsHdI/qFTBKf1mtcM3O4+iewhc1fWgeMgzx9jJKBSJtzgT
u2GaYkhGJDanbPvpcn+/K3xW/eRi/q9ryAbnrnL5CFRodNn/SW3CRrS7dg1bPVixNgCD9ZotVhTN
tm413geTQMNit8nareyRTXlG6npcusKvr/gVFFt50BJRbBHeypNz8NOp7Hch3Vw5Q8izBRe8oxmv
w8xHUmQ+tL2anHIIOT2mTje9Zjpbp2lxPI/Cfdr7+Nubyj7J/GnGD/EqRTrZGYT5LQLupIaqeIXE
EUO7R0mq9azsydIAifTt97GJIXRGLoq/KVZhWpw6e5kAofzq7C9NGcsymP1Gob3I1qXzMhZR7xEu
CKzUPqLcaqfj2hTtuNUchAaEiZvU1aVN+hIIrGyfu+Qob848d0Xz11B9nn+ZJM8+jcFSMbnB0HIh
FMs41XWXwtV1lvzqjVOTxZTHWyumpDE5KDzjxUC9W7D1HRAvH6f+D6tSq7umMFDAQO6auGXtLocU
iYhPTdsuHDBJ6NnJIf2kg7MLCuTljW4yF6gQfMtaP+bHiiRSExnetpsPmmJUC1zuUGymtruyMzu+
Q7woWoERG6moohbrhORK//3SNeZ9wm93P1z2kE/SXMNgJ2k6X3RSukHY3mDqyUHV+N1avY9Qa+zt
qs5YwT4k4WRH3/y+GB+olCmbAr7bgjrBjKLHT7fXv5f4yh1N/N9UlCU4nSBsbCYPb20Zc3ElCyv1
QVXvQKxVsM0pdI9CeAvk7NyEpz1lGaqynA4lZi2Z1g1wn8z7skqaA+IXwXMQ+68UT44ZPo0k6yOq
n9I4BC8j2AG8/8sWF+i/fzPm7y9bPBf4Zux5c6WL+RH19bmAj1g+Dk6SHHDp2GCDGOwn1DH1GLh8
I4+xrVLorJQCi905Kk99rHfjGJ0IXy/iVZSH/cJWDBgFY9jiudP+ALDjL4ZR/Bpyi9uYUu96xa5P
/gSlNu7g8Lqjsk1nSlNlgQK+kqeDDs/2THSqoW+AKJxHnU8/DYBe0lOCHa6qARSy4jR4I41Rdey0
HgjFAMMNB3Jz19Zlx4bMbk8qmpIUYl3/KfM7dxNAbSpJUqOqSQELzLDyfhqKNturqACuRQ6qtUAY
7395x3Z/3zbioCI0y0VlCCksw+Qb/3IhelGDfRgA+K3oewNVTE3bXg6FUN6bOHexPb+05ZhOBr8M
P4+UQR32azioGTaq/7Cs7BgB1J4/FL6q9flTigowiWh0+E6J0uzrBuBzFJezeX0nSO7PtkG9WnBf
VdOZ40R2FJ3nOkZSlZ5odOgxnTB5H8Q7aIavYrg5x+Ts+WDgIfU+59LT+HG4UQrrhJsLy6DTyDLz
aCXCvs9wKRIa2DbwNNcw9MSaadrKtjUHZZOfpLbm9o4RVDM1sPfyLazgnVWOgKt0fNCu7CSE16NO
qI+BJH6RZzLGi8+zo/lkxsPx1Fr6ii26u6/y3tiAtzjJljI/BORZHUbT4t9/hu7XRyvXhcPDVXUp
oOk6Lxa/v04g/+N7faTb274a02U29dqt3/XqlZ/U8YYasX4rY+qkYjumowwjwAuRigBkhaTLwIbH
LItj67AfCijvgIgujo2H8Mi5I8f6cF+zp8k6vzj2MZYsE+WoFAjXti19TIbmswQfVBPpEZ2f5u89
ndHxI42gxdpBMN2oKaKwYK1SsQw00JkQch0Dy7PagUyN8R/y0M6W1AiDuvzF1SoEjdPJ3SkWWiB1
Db5b0/Bek83LoRqc9yGXGHsH3GVQqsGJiyr13oSDsC0th2wEZklJrqPlK08boDnGuvDq0zDlLbdw
3Q+20lEpE3V8XajGt2rwomujLl9MWIS72Ju8Xer5kO4u7WHmUMqeSywKBqhZpntlJg5ObyMCzAuH
fI5beOmdqaNYiS1dty4EpMDKAB7fadx4yhKyxL9fJNhJO18eZIYAa8uDzFBVLJnmHf3v14mnVYPe
uylVB9u7IisV7FCT/QHn2bw7H9RevfaNqkATQEfzyfHgncNHa1aO2+LvZ/TmXIg00s25HzHS57qv
tN1liQqV1T537ZMMGRFQggwe6UYt8lNUS8IgPCAIhfVpTp2c0rQ8pUNtbHPTb86hj3iYeXM8ISX9
e2yEOdp2oXoTqoF30szKPbUisxeGUeor2bx0IEW1Fkqn7Ctdc09anJs3foGweKerO3nodF8DxpNF
/lKeGmy9qIeN7S2J7AlTGrpjwUYqAr/q+W9joENH9TIB05RmPmOsdJAg/K/LfabV1WLC0uLN1aiR
jp1W731jCJ87CFVaVQdv2lCMG1ShBKBHpg/luLetXwIqwIOiNc0Dm41lByr0NtBpObAqVzwLxEqO
0Py0QWO2WMlOGco6YBDF0GY3MmYnA/7E8AMpGLHk+ZAGd02f2gf5ASbKBAggY8ckO0GelQ8TjsEd
UklZnCZLUwvLa7lYSO7gAEP8To7EEX1lFZVx65gKMFHN5O4qzAeBKy9MKZW0FX6tDxYqS6dEHbZV
jkncYqjC7383Vk4FgP1jwmRhmeVdioRXqj0bQXsvpjb6Rd7kyXDH8BmleDBtPMG3FdWO22RU5rI6
I/g/dmpv/BRA1WIrWbgpEkhTMkzUeIxpI5uhnrNjzMbkhwWvqO6d5g/Eqn8M1hQ/U1+ZUJS0eLma
D/wh00p26GHwIxIRbwehL5Z4lDQ3mZrMHqhs/SnLl90yphi0ntI2vve6ML6v3PAl83JvJ1uqMnW3
LY8/31cXfZyuYteZ7iCVpQ9l4N8ojaG/4GPQbkFJ2ehf0BRUoZeWGpVkc4Ij70nlzuiUifpVpwiq
zXUZ/TnwR6qT1j0kVgvJ3UmsjWw2cV3vCmTSrsiSejPorjgOvl0dx7bsHgLbHNcU/QzwozS1GI66
SNHykj8p+UN0AkW9tgcDP96x64LV13bAs/G6jVVS5B+/21jJ9VVlIubupOauQbXqVu0sDbiwubPY
p4P7FMjNeuq5T6syks30FZ1472tG/f8wT64p5lX+bd7HJ3x8nvzLes8vTsJqv09A69us+MEmEhmb
KjcPIa9t7OLSWQkhNL41dg+3Uqg/qQQhRhc5zm2DcvbWC9Vu7QlLfzbj6laOwEbwl62X1eNQKkik
l+YIMT4IH8D4ZYDNWCN3u63ddcmrYaBtrhfV0xRicxUZ3bBToJauBTeyO0wZZu/M0ng1pgYVfoQr
r149sPtQikzlyRo66zUwSrFQgmG4ixTTXStuCrd3XsbCtee8DEb26mUZnicsc7gsk4PEWvSicndp
gqhQPjr/spZbkVqUfxI6UM/zb4i1EE/1lmmUBFsLbfxD4loPQczvX/6SQW2dJsWqjsLOzAcN0RLe
00zEhHIUXIG0uMG+DCP9CeRTj8+ueG/KXtmsbYgCVSkwIHFr/2acdLCn5gg6c0o7CNFA6zZFmTf3
8mBMs47LDwNdCMPUzQeTe93WGoGW+IViPFS8HT3Mskii9PL73vXChypM36JOm76jEIeyVxqLW7cK
tH0FcWYpO+I+3HRAIJ+nLkw3uTXEqCJ57msLOFMOMJTQXJa9t7fMLDqEWl+fdBXWnl0KFD7m1myP
9RE3eP5y8ySrDIqCjhI0g9nPzBYloobkFtzJFVAZFu8h3xWh/IlCUX6vuOR3g6lnU8XF8hBT5nZR
OnrCzC9+ivoeTRI9e7C8iJZZHsjoeyc5oCWjfFUHEbiDuTMfS4ibqVNtZVNRMlybNfAyvKyiU87z
SyGJJiykJ7E8C3T1e5YNsD/pZCNSWsYyKTBxjZBeytB/+mn6mUDYqdPvAg1NWQ9l3uvCydC5iDLY
f4ywsMDTMXLNHat7QvyV/F2LUTbAkvcz31T+lKGPEzkqMHvt20fofAIMu7ZOU+oET0CFQYj6xUtW
FPjcZ5Trjblpjr5+nU96v5ozjC9Ni5qZiebrTWysqsnUj7OZ0MpFwgXgSRk518lcNI+78FBkWgll
Piqsoyj8bHo2ei29LqamOqRq9H4ooly9CdRmd4knOl+4HHGJ1da0t0TR3XSpg0v2ZX7Yp8p1EYs/
ua14t/IApkdd9QLxb8Vs3mOK1yqgRVqcd+dxssPlKX8QSXBzCcmzIv7Rp4V6yqidn0dmlvdcSvJ0
Zr90feRukcN/dSCZ4pzDw6NIcu82jNoSlJuCYoGDsBjk7Bp8Y+TnS9ktByYarrFxSYFEKww8YFNH
qQ+oBWzwQHLPyyglkslRgsSw5xyF27W3mKng7UZLm1vJby0tSpG+o8814/ZWqFF9N86Hbjw6E5vM
WNHs7t6KHfdU6l0GQrc1Z/OR4TrSYkwD50NNcWeHHhTAEJgchQ6I3lbRWbfqe3PIFui5qY+F3arc
gNONHQzarWz5QYSAfVXyTJw7Mzu3AJsmybVsatReNoI39GWmlm9orSCcaaJz4cf18Fhoyp+WUlS/
MB7eoAlev7m+bi15+1Cg66fmPlZ87oF+Fr9pfob6AEORavgDKov56HS2sk6g4N44YdncugpGhZAE
s1/USZ0qmm1etLXmxv3WrrXrQA1BlslmqenXQxYMhzCvhoM8A3iLH/nHYFhrNfXeFIS/wrNGDlHL
Aeem0d5VmuYdi/ngdeh95qKwFmlcv8fkWVa2M8YqpBz+W1w2TSN4Ri9huOlqzwSJPw+5rDQitXeU
sXOH0D+tNLZYcpSBqa3rzvue5oP3B6p0iH945s+Jr467fxo9UDu311kRONsis7sDVeJo1Q3l9Pwx
qUEhBsVX86eXuvMjg0kOeXckccNkxR3pF9QS7TnKIfH51fgaJhEK9HFXLHPDGF/dGQgcJrW5/5th
2jwMq/HPw/oh0J9zjbzRHLfRw92mrf9iqjiJBJNRP0862mwVpJGfZQSnKKACC5pldonI8l+DR5Ig
igf/hZt2uGwL3URC04mubWFOOzyNk90Auc0zp7CBd5viRBOVWMgANPoTTNay9Bvrx6QB7u+cJMLe
eC4/QpvYGSJt91qBoAv6xNWjGGIgG3FQ/wpyZBC0sv7T8usXEeTaS58nLbjrMDhFaNiurWzYRGY8
rrNSG7855k+RCOfVbNR8MyKKuO4BmH2Lil8yDPj7S3gYKMtOw9Tcl65br2AW1hvVE9lrlQi0Yv3q
vh6t9M4fwqdCM9NXt0ZWydc6fy2bvFQXVx0vKkesGMsnawpQQGY25JD56aOGy7rMslcXqAQmLlG+
62I9u69DgwcPtITtEBX6C4Kc15NdiwfyvOldo/T3JkpBLzCngpuwaHXwDdmTqhvmtvenaJVmurIw
bLMzrjRVjU5hnuibzND+kC0kcFr40+gKHXQMY2TscoCrFJ+UwCS7NLY7GbfnkIx3gKkos6BmhvdO
2WzxRBtfi+AXvEjlWa8HdJwxW0TSgHDrBymKpFOzRYt5fI3Hn/84avLs97XC8aeuBspzpgVo3VS1
v9ESxb7zbSe4BvDLQwxtiGhR+EmCuavZrM9tFfn7Kzyfwq0yTPYdyDf7Lhyrtav16tGdQ53eqqce
QrnsyyZM4+xp2iv2VFyrvGrvGqtrdlmv59c8QMfbBkGUJdQ3/dlTTRikZe7+tPoQSrXH5c4bJN7E
lf2T6jzvWfUGibv0qYoG/LsQHoLY74ubzq6RCGa/dmtNbbQ00z55TVTxbEEU/zMqTiav3IjZwhHv
MxftWQ1KpZKL/zpDne899o/jZjYeGdv6ISzbl9aCi9PhhnQIZrOtQRuVtywifdukiXHE7iC+05FC
i8nqvI3aGCyVRIw7cFD+06i6N3K85RjWCuypxS/HyN+aZA0BxP9W2CUoj4xXzgRJloc274+6Zq0G
c4yfxylUtgaQnGU9TfYbzkM/oySs7gw1NnkkIreka4HzBlo/W9i9kxwSb4BFEk535TyeJx48qFGZ
bhoMiV+18qcRKMYblk956ByHBAnmEobrstV1mxrBHJsPnh4aO98rybnRkp2WWb+fAdtEIb82k42M
OZregpQFMHCdNnVzXvkyT07WMJMFqLookkbbGMVY7y4H7jnNPzfVxq5303yQM6BZmjdTn8HzC39C
eRUH/iVPDk6Lc4Yu3o1zs8oMC22iytnIXh+05yqcRvjxc69Jdm9dYQC9kk3NQFLZAWS1wOUheeKb
j3YplBJ2R/PK82c0uf/z3Cr79jZI450cOppG/+BjYiP7kixIn2LAyr5WmAB14wLZ87Z64F1CXSAX
7W9ks6zz4NCa+bNsafOIBBeGq6514ZnNTTeok5sMhCVigj1CwSYChRWCm7fnGWUbQAUPkhX1Gw10
SyxOobDuDS90X9PetRY+F/8t0BcH69s23LZQ9g71iApAVucF0qcpQJM4n37pvDPKX42qO5+msxmb
bkvRvk9XXC55pZmKlYke9rVe8fNSwsDc29S+EAQWw7PWVT3G6LECTY9mOkLV9uPZ4HBuIlkyLCPT
nzaytzPQRaoSVdvJ3qJuXvMsqE7akA3Pg5htJ+v+wStBR7IpveoFb4BlM5abycqzI7jp7GpCHwXo
saFep6iKryz2gi9RiUJLbpflTvZOQbHxKas/xGlV3WukBGQYfT11G8S8acpJPlSm1aQoVMbmJXOy
xLg4IzidDMl9jE4guraKCo3nr1fOaUKxtRzuZWRIM9g3idNv5AsoEP338aEZpBUWzy9DqA33ZoxD
UKCVCvrwdnDjur5AS6Fgp0LNxzj2lDTReMcu8xJTeAwdQ4EKsBwNh8Q4avNBdlSGIfa1buK7R0iF
MbKrJ3/bl0H2ODTmsW0b51jpTfboFymqkt6IHcncWQqEBpOBbKHsHePUvOksHPggMODlq1n2OlHy
h6k1o50MKW32fiZjl6bnIil0niaDfzelz7VZBmDmBlaPWtirb1XcFBtHzeO1MTd9FWG5yCoegyET
+yJBlDgLQvWt9YW4KkeBiU/heXdJrrzI6ThsJIsitmreoap0mRcI7RdNlOziSZuzWdaqL7Tkcaga
/XaMJ7SseJjPNNmNGufklOdRchIyFPFO9v73JDkqRfAwnMsGTWAa2zbtOTiBub005Vk198oz2Ffx
BqDptRyLEzxX6WXwv8/9spRc4UvM5qmyKlIUajCkc3dm1gnUp+dTZwB6elXChJ7gpt1YPA1D6Nhz
8Nz1aUKKzQbKrx162vNUeZh6VCIO5wVb1euvs9y5LwrAqxGG9ePKpIJ3VYdUCK6Q7RZHfOKnIwTJ
a26VA4m19D0k47WRI0Pp5z8v8fPUoOU339vcx/QmhdZbIL9x7LeqbMipth7k626kztJ5Lh9WfaxM
ZeB7C0MLCVo+7LyergEKgPN5H8aw6KuG6yV2lfhIHWKCO0LRaPT0w7klO+ShasobNfP1bTiPvcRB
wcfHtDN+BUkabXDyYI3LEIsvd1GGpUNG9eMj5Gnd4j8BBDCERPnXgufZvNPU61iHM3xuy0/okjI5
IhB131tFd9ViWbLqRNLcpwid3se1e4o8m6L2HNLt0sekzr+TfTIUqGOxkpOaIFEhhrf2iQQ0ru2/
TWjmlgxZSKzjyO3Uq8siH5+CBF95H3FbHfObSBXGOirc5gBT/jUcPPzmZCvP2oOuhXDrZTu0uXzy
mFXruUfG5CEFl4M1sEiTlS80/LKy4XO3HF3OU6iuo5kYKd/Oq8qYXEEOCQOn3AVJBJj744Plqeyt
IZhchT1cOXQwF4DP2l0w/5We4gl4sGRHDs58MMfxz2Lk8nCp2R504GUwj+aOacocKLROuZQ9MgZF
Em0+2QYRYK7HNsyxKZiDsv998RDJ5YlXXzmw9+NnMHMWBOyxeAhzbz9R4jgiFVs8NFmAxLkyIuSQ
pfhboW0wTRX5etk52PEKaIC/dk0zf2jMrL+lOoogFjPlYqi7tQvf6oE1zDEnDnxYtPGz7JSTPAVA
hlK9NkGTAySmoOVmNsk+y8GcqLa6my8Vra42z3E59pJ9/xj/aY3mr7GXYfLsI35JxMt46tjntWXr
/HdoaCC36Sks02jPJqy6k1mY3qoxFv2v0OQ4IeWcrr6TQxu7vZMh2ZKZG15f/26iXEuu/DEx7aa/
XUsu8zHqsrz8WNMsz8v/vtYw/12/h+REudbHf6ibdNxW5j3lnGP6CMuRsvXxP/ib9f7p2/ibtf4P
XxCgoXTnWsF3q8uvzcY2TkoDtsdzUVG2fMOfjWqqB6Uz3bs4+0P2yYiZK8bCCnr7Wja7uMoP+Tg+
ytZEneqhypBtL/ygPe9QS9J+q7QJggVP44VHdu9QkExHm0s0Q7cEnr2vY65G2TO2VX04dzSzeirb
Vh5mcnjSqH/NBGw3rSkbIUU4B7P54Az5IZ5whlBzSxwS1UJDEDEzO4ApRvrS2ShpqV1dYsjU4D1T
qLMQBkNkR2WBFe8CRJLO0+YOYBi7wi3GgwyhltfeYgILolxzzpNwW4x3iVB/XEJDTg0EiJC1kDE5
s61RmhBxAbVznipjk3Hv+d6hdfzsJMtRM9JatmSp6qMl+5S6P/fJ0tHcKhE/O/0+8lzi6pJ7+A1D
Gj7WSTd+Cx1ML0plcnZqrs7vGOFj0rmf43GE/Yc7xQeY2NGxTkWGnVKDD6JaR0d5EHEQn8/8BhFO
v8Hq+WvHPLhAx3czmcb3TxPmuGwWkIV2U4DG39+tO8fcWlvUHT8p+Yech/lJt1MoaeYULAD1T67Y
TnXKXTZzRgtFn+6vUxkFh65oCzkqbJTJWsnTc1QO8PXK0xbgBTb8D53rYV4qlDHbh5Rl15EBDd92
dvJQY1i8w3qwbdeXYJYq5Fvydu0h2NMjycSN+6pNQ7ZTqD+gf2iKHhuJOXruk6ucTxMMa26Cpt80
vC0cq8LiPTPVdqVe4VGVVlOLGzE2pW2DCiSqnumvYibXn7uHBoKyEohDl2vIrgw+9HDH993Vubsp
Y+8wVbsCBIx2dV6/RDHP0HFxYQMcY93Qh2vPxhm+ncFHMpaO6fuZYmiI0uUifo2j3txUlRpsNJGT
1vHT1CAX1gcn1Dfcg9W8fQoFhR1QPBoeWxwA8MZk1JDaTOjE6AHJwC8PY7OgQH4J+GqzEFHVHv2a
56CJx9P5YCSZc1VriPp/6ZCDHVU5xFaYbDUUQtQrGUOs0jgo441cQ0Yuq6FvG9wIx3ju7TK8iQPx
pNRCR7OLg58rKGIV9vhDCxXE5y4xeVqNHRCZIYajy2D3Y5psKjlCn1adow1es4G2yUkX3uQfekwd
D7Hh+gfZvBzkMC2azsMucbtJTSyAER6yGqeiZHitSuBNCvZ3BTvPXlkz8kZ29sN7J9/AeGX79fcE
D6lz/UIDynmam+dSh2yauDB+ajoYNH9qfpnr0asC2kbfLoi31PamB4rF2qJM22gj9GB60LRU3dk8
kK9kr4z1Sb2LgcyfZMifLGMlGrhBAQrDD0Ggt6euL28u49Me3lYbiXx3nm64zcaLeEVqujeTBP7s
0pPmx7S08yNW19g+GgXpY3+geemYz2Rv4kOTtCbqZRg2Eex8lIUjGTw3f5/3+4Ix9ahFoA1Tu4xD
RV+rRuJicDA23VIdWrjCsu2b5Xiaik2omuntOYSzxfsQWfwxMwdFqUGH4mIHvGGWSv0zgNa5xsmm
Bi2oV+eDj9ELEr245WVlH5CrM0twt6XxMmWZvY6RC16XNnhTb0Iiyqj98eCEvbhx4AUjCUw2CL1Z
g/JtYh5zkg+YSFbhD19L93leUPqeHISPfQWNbs2IH13vZ+fA9ZYHI2zfz/4xdhnSYqaxdnL/u7AU
+JD6yqx5+fm6Q9QmMOqFjqj6X/AouZ+jbP0pTlUhXWLUmm2z3D1EllN89yOKs9CN4idVG9nFdqHF
tVMO19pYQb5I6mxHsm+8bmpNP6mIlCxTj9Jq12Hg1FZ6+p1qNGQ07VGooXLXVuq4TjNE12Vm3vIM
yiJt5x3waO5f7Nvz27rgPtlbqBHLt3Q5p+Fnt8auRMdQ/a85eaH0L86RjNiEHnXhHSN4/HszhN7R
pF332Ob4Pgoy/nPjfNDLByX067maQP9s6jJqlbYRpMW3lT9py9gt7nwHxclOGxpK5PlG/qERqW6U
C1D/kn+SMdRiWXdGciObpludJ4Vj0jxAQNnIMJyR90kq79w4xKOqrCSauUOp+CVoHB/FjTy4LzFW
WpfwNpYyJg9hokYYs+uo+szj5KGw0SBxB+cgZ0WO7VOdF/jI/LWQF+i4B/mBdnWZpDmBij4yD5pL
rEnEn1PnUiL0EV9DaCtdoUfv78nbBfWVPqr+XrZJvFsrJaKANrZob17JoG3gtHBzGaQXYQrg0kAd
8jIIq3bEwuR4OTJIeRTnbC7cZTp8q/Wi3fVG1wcrN0SgZm6Ct+f9xmifIBKg7I5i2K08eJma3aY6
2n+11R9kaKrMZusP/V1hhqV5sLLcXAfg3Bw9dpZxrW5CE2hqGlTaOp9rVrbzlNd68lZkSYyu1vAe
zqInZKa4+1WAa21BZjRV74HAIgAzCXRk52bXKs5RGeONHNF0JwQtx22jqYW9aIeOv/3LIUIiBY/q
FfK815gR2nat/2H1zw33fnKcU3bysir7hsNluiCruxfKkK0G9Q8x6NVBHhT2sOezwEX43VTTakkS
uNn1CUi41P3thlu55Mshj6yjqov2We1hZtm5B6ffs1FNDgHMzvY6y9CUKuPOh6lHZ2FAhMVqQm23
rj3dyJjiW3R4oYasi2enexu9CPZBSGw7FZ5UnctfqlX+PdWYX7mvGN8Glz1kToLiYKUZgIHQRkdv
nhCJ1oU3kyAd2hqgtfxGwHxxD0lfUM//aI61Twk/qaNzbyR7ZdMslMO5+TE4pDR5h9CLv1N9/49c
hC6Q1t5fDU6pPraeEezGKEN4sNHVR6e2c9R67BvZicwYRf26vSqGxrqXoTQOf5V6Fh9ky2kyhMzt
fJclIlza3Ekpjlm+WAdtku/trs6SpTzt6usJL5TdudePZjPWUPBgiHlkDxX8WzOJMxA25Xe5P9cA
+y26OV51bnWb6PlTkuk934MX4SYmj0FDaijy8HuRXZmtmj3b12mfoJ294LfX3jR+WN32Hs5LSKC4
Pyj5X6lqa/1ya5gBUG1zSlYlxc2PsVlZ1QsebY4cW+q4EhaCJGVWN/tsrqEDZEJ9eOq+UTwAquWN
3a0o4n6DELa3sSLPOtXYMwKjyro7D2OwAx4xCHLN+CqYvd1By0KM29H/PDdlb5Nq2rmJ1WOAJqZe
4tAKUqLU4mqthJZy40GNuptIB8KuQTcu9+qtqXv6y9+NSAPTPeZTh/H8nB9P+he+AGoTc0MeZD7c
1FIfn/MWhOzvHTKBPqjPchKbpAC5oHmEFgTvE0yUFK8aC63SMZrLwxVPXxOVtzqY3IcOAm8yP2cM
3/O2iQBRH81NxGIwog1RfP59ko4Q4kPdiE+TkH57VpLqVPRjdWfWRX2H5a5BXhGp+sCM+CGUPsaU
X9tKghuBnNN7PFBIkuorGWvnpoxd1sEdzocHyJC49RPQX7VxLGqB2lKZDSeU1JBrLxED0vu8PygF
sXOHUujHZNifJ3n40Jx63Q5wDp42YVDN2v9Drd7UbvDW1JUdrnRVGa6rGDEBOfg8z0IwbKW3EfWu
eWVQanyaQ6VtiQwx9kfROJzkcHnwWxU9gGkDQiDdyK9D/ieFCFHpp84DJJ7vSf4nsQuwr1TDTs8x
OViOkzH5FcjB6se48/cp2/o87/JdXebJKXKt7EfNLX0TxuHemAWag1a19qgSkai9tOWZlls4f6Jb
tpbNwU/L9zHhYkBy5Mi2rrsB4/Eg9JLaEZIR3RHZ+e6YKIGCJC+lhVH2yKA81IBu4Hu4syFR3B9R
8uiO59m6/Va4uIvBsBPXndDC16q9rQWSe7zeisPU8P3L8EQRelUXpXMeRRb/qY0ThTLgpNwLP9nJ
UR1eMzeTJsarqsIZL+iSejFZln5rBalx29WuimUur95zyJhDMl65mHLUSXuQcXkoFAcfm2ForqkK
a7jWtxNC7TYaU3UVQ/McuLRDmyr1RywecLZJ54OM1fWIz888RB7iJO6QpfTcheP4pXWcKZSPZdiI
ZaL+D2Pn1Rw3znz9T8Qq5nA7UTOjUXCUfcPy2vsw58xP//7YY5tarfet/w0KaDQwtjQige7T5zTq
tRhG/WKEcLN4cTF8mlLzU1UY6CumzRlQQvblP13Lwf6kUEz1g7spMdz2p2sApcirXbPA6T8trsWy
a/3vXct28Ki5LWB9mp0nPUaRxan7fF+VBWfTxVZMkI3D3j6RjPllsz34+CbKO43FQ9ykiSpUNU2l
fKhs33kysjC4jEXybpwN5xAnFDWnUGBdkbfSrk1VQcArXW9ChQRC8XZXd/4vYwZzxVXcpxjMI7GA
8SjeYnu1uoO33I49SIomMmsAsZd9U72zz72mH8jqaBebkNJP7KiDLLwzq6cx6M+qa+fvkjbO3xkD
XKoJsvRbGcqEpqvzpjPQ7xAbZ5z8XapduB42cC4zKEpnOEN4mUBJzVC80sDTdnqXKijEYJOJTFXe
aarHI2j5KK/IEYC3h8P66dSxT5D5JMPt02WRb87olAbtdLd+utqgo6XVyN154Ydw0OerNLUJXmaz
UK9W40j0fpnQ+SHwq3CWEpqI2kkZTmOg3pbEjWLfeXP4nsJw9Ypw80738uDe6wzqtHrrPIdQJkhj
d974gKIgyWW9JRz2D7st6s6JQ/klsUgJ5+Wx2V8mDXSoRP4iv+svfsa72wji9H5UQvteX55DXWFa
r4Z+joCGE1HvKy5/8lttNekGffZA/C/bSdMvPbdzDtSb2Q9aCm+dRZDqXJt2+D4couK+rcavtzjF
EqxAkJigFweFs9h+e9RUK7z3Aq89RYhKQxE3ak9mbqA2Gmbz16oFBqxrevqADJByV/VK6/obn8j4
BoQmhdCG414d728ZNGOKxNFidm07fZxV0oAj9OurSXpzEf+vr0Lj7o3dXQjLFN941qsQ7DZFOeQl
S56Xw3AoQQIhaziHd1ORZkfbQzmytmwAk1ZiPdnBYD15McrQZuZV244IgLJxzaS69yvvXlykAUgY
X3N1OOppQDGOYZyoReMOKwW2UOsVD0YcUXnRG6cu1Stjpzl18aDiLDZxC0FKwmVcuVsJpfVtbZ8i
v4HX6ncQTiJuUfV1VvmWx85kvAOsUW7qZtY/UXzvbweoGJ495JUOcWHm1xC1zFPtN8FRVWtqfmYu
6Jlp/Zh4ni5HjvZ+bbI06O5B+sFiGDePrm+oF5nkfKoeIn36q21c7dwvTUBxNgymS9ee5p/GLEv1
25B/NNOTHpYHJ0WRdDA4VRL+vzR1lSP+R+L8Z9erv5D1takd9yyoGNzgGFVDs/H5eWl9k3xyUek5
uhGMXKhNeB/Ronl06qD/yyu5pmZNMj5VVL7DCp7wjXfL+q9gL/OBV9s7dKetS0HCgWxTMB1AKQwI
8Fr9fdF+yfsJGhi44ij8XUy93fycXN18ZYR2NEyarbisE7F5LWe1O0MDi8guWgAXUIUxFNC/hmKz
lwnpSZP5M2AI0MOERyOjRZRrGb9xGub62c8gViKUErxDavtvdfIQRVpG83Lbp5JCy/v5WSxD36uX
KPZeZOrmBLv7AYWRdLeuiQz4y4Y6IKi17CNNrDUncubRg4xUCOAefK04rBtRI+PcFb3+OXOaY0sm
87FeGulZy4GOfJZ5m3ARKXQ2c/IC9k0nUFfbjxEstI9ZnLQnipW+v1k+NRz1nHyipn7xvS13DQON
YgqIf+7mUKgaxWBAFh5EgrkFSvRFU6UHP/fUe2WaIZaTnptpr4YklD6M4WMW5ebVduGp2uXqD6Rg
INokmXSdiXEixuEW2s7iRbYXSI7XWMjGz9PPorGlTMT13c9z6KdXOLeNI8+9pc5jIhbdFRwS0a6S
kTSIn/jzRrqT34MO00PEaVzlurpIL9ZDZHeVedjrGpXc1dy8wBduvU8ndzPVrvFsL6MecTZooitg
YMuwbhWLcvLhCgtxsy3LrDpkHCFgzl+Ilnjzeafashg3mQKQ2e4fIrN1nscgch4rnq83Z49L2MVN
ku+JTCaR88zNJT1akE32iL0kTqo5cBV3oAu08bMXpsl5WkZhHnuPbpPD/8e3gHqKPCPt4g17vroB
zKfLMvHJQvWPy8ypPkLiyM0XfaXK1z0uui2web/WEdlYujrElrwvrbvXNpkWd0fjcezlnr4Tb2n8
AHT7bVzmCB4UXcGxYdlMGodSGZAT5C/4hpwjp0uuLuUmd84EBG4ZGUqSXKUXLMOJDAbvL4rmdyH1
nlsxro494dWbt6yLe5B8XRAjwbYsXv2kl4cUB28Knn6V41sXpaDuR59hRqBEicIi86CE5oguSTfe
61rIN+73MA9zJQf0ascb4JH9zdFbpsXHSmGPBi78a43lm9Y+nUbi9yrUJBvZMgUc7FfFYzvP3mOr
qx9sa+7PtlZ4j9JMTVzeO3pyApHIb05svZkhh9DxXnhlhO75Q0hU6NwvO/1pLdjbnWIMkLlAS4rw
w0xtxkcnzD8amVk9+latfKSm9tp31vxUljnnlinygWtlaGpRIGkPmY1Se9o8V3CpnqpxKBaqcu1D
Xeo/xIPSQxT46uwlhHd6r2iFcbGzsCHSAOP1Xe17zZ3aqnDVDBRh64YPZl7Gt65Ya3KK+cYBOX7z
+qO/7TSE20OP98c/HefYqfYVrJ9kp+DZjFvrL6VJi6s0btn/7K22vumoVoA/YzW98fX8aj7C5vGX
LI+IsZMLX/Zct9P1Achn8nMTlK0fmrGDZKIptaeWwuBdU/jJXoaUoGlPmUPdeGxU31aT9GoEOH2q
lB9C31/K0ouZnzfgFTQ/fPVJXIJseQRwu9vKUCbUjFeCqxg72Rxx82MGmQIwvxydKESlrYXXx1uO
sZWbg7xbGh5syQ7eBA3F1xaFHZkWR2Mqz/lYuOfQCb5OYVIdUylOd9zqTvUmIlWUqv+U911qy7PM
76lMWqB7Y2iN910ZvjRkla4W6NgPfhkGO2MesrsqnvsPkLPaR5Ra853M5p2RX2Ei/SaTFY/He02J
vmk1PAe6YseP5tIMXMp4/Nvlbp2Q3lhP+V0M8e9Ght6cJo/SC0fFvp95n8omEIgA35etujk8Kg70
A6ALrGsXv5T5hCBD6gQXBLF+9v5k+5PLCGXnCTVxJCv+f0vHbqCWQNf3aQetQbsQHBCbhuDg91B6
nbAayLSMxUeabPFel9xsat3DzKBpm3VC1sbqBImWi6pSOBpWAfmxW5zCHiUYM7MhLlbnjDObFSt3
3VxlF1uDP1x68zLTq1z2HTDcnmajCqF2/a5yOouK6jzVH6g0W6JqWZ0492UHe65f5u8mbfqgkED8
kjiasR+SpW51YEgwHgkPr6LQrg8uZoZW4NiM3rt8to5t4s6o+tDEWT6VJxlbg9qTSUfYPULe6+TI
UJy00PbLgzjduoiffzLsZDppWkU6MC1RmeoGyB0Lztgup5o8f6rQg7AQvbiMy0hMq58Mrc5CG9bu
y0uZwbxYQs8PYLG/U6KlwKgx+y8QiHFviNVvAyjQRV9WOaOJZbzj546egDZ/y1An3yCckT6Ra9qo
eRM+zegZUSiv5/kiXj3vgiC+v2VN2yVDKmlSqPvhi7HtexmJPeCKtqFmqYBbG0pYw0blPkj86X2h
IrxLvW68yVTvJY7G5BFIB3IxcIBs+qBuPxFciEjfBhk5WIbJjFRDTRUIGHioui13Mg6pVGGpKqWT
edbeZVPoP4hNelmmfQ5Mb0D8BlCxs7x6rKWpTBRs0CH4lGZDfl7tiuEM94rvHsWh9Kvh1OtIHkB/
6D0HPqBCtClqAoXBgKjFoJ2lqLaNwuQuMJUvFJQ/mrGCPt9cRva9ptVbsgz+fOCFATH6UvZdFkYN
ZSoFTNbc6h8nH2yGDNfZvnfbexnKrAzVlmqbrrCT+H/UUFRUTeT+naXo806KOt2FQxcgUXySks8i
Mv4aI7d+RME3+dzfjcNcfLY1U9mrHJN5tX6Htbl7EuYJwKnUI5kotf1mt2hJBpz1AVz5MAWwW5Te
VB7JnJJe81rrxoCx8CvvkDGE6F4YMMK6hi03HJAbXvaxUp5/QWg+jbEXUo5LtXhglUgCLb15sQVB
MKK792tWemIrfIUKCIfSx0Qv0CZp9GE7jfN4cJHw8zfEBbsTSi3RRrEUxu6P3iyy+9CcaxTyWv3U
dtrB902I4sSWUbvUwgzu1TcfMWoWlHQ9jm/sA5rZYJb5o4dmK1Wqo7HQCMAP/jzaYbfP/Ey9UzMn
vAIeSvYBdDlbJUijq90oZM1hK4zOiIgSYMzr/pBnavp+zgvUdMlP/OUp0d5vw/F/nmOgduLF4AxM
k1cIn1C5FJ2Tm2zvYpKI11gv0m3fhvkO3p1pV5cJLGgTmR2Tg/J5SiMQZPby7nP5RoDy9h9aw50e
BjdDSjgykhlRmy4euGWZymPctsrj6IQvUR4nZxmJPcwT+xxzc907Y2GgomHF7wAzJO9mGKo3iEdQ
swK3E6q07gcjdZSnOu8fAtXS7sJKs6C+q7k8S/dVExafc49782qC5My6ACxzltKGSzq082MT8mxx
Y2U4Wiryn/vQnZ4buCDO8TIrLtytCPCpIZiEDpxzC5N9EhCnNvRJJTkWqpRuzB/MjtBs0B54WCrP
ZqD4z14BxUOia19lJPasiszDVDj+Nmxm/+Zm9ZD9qkjrHcWvrxr/sae2mYe5+960guwUh5l2MCe/
fImn7oDWfP9XqPikriJzflA8r75SPaygEcr1P+lRNeLb+KUpHGdvoFdx7tKsu1B78hIoEItn5mh8
K2L11EjqNJ3NbTto8Y82SslO+VXwCR0rbTcB60H52eruUKs0T5MR6WdlND42phluCO6Ta3HDOD63
ID02t1yBNxEJezvul3kUR/FPEuJgsh74sr0vZz+DVoh8dKSlDy63kkuuJbxY7M7Xj3VNeqlzYF9z
3TE439JNUDi9t6lERhCgs52drfaEhqtF/KQagO5pA5LDmaVcOw5kRBnbAsCmbryYsXEalCz+0RsE
udogSz7UiKIcAwCZpwyx1l1pcblwlHB5iI4zJ/HMUs8yll5OPvWnUcbS+FUY78HzPFYUnE+F6dY3
4JRZIlaoaDFa3GOgT7vJfVS5CKML1yMENY3JfB6WRnrSeEba7e0YTeYC/khrU2kELTsn3JsLBcFA
7daj9NqGB3nuBPtYh7hgFJaC37bVbfVd9gB/4AIV7A4ryZOqhkq+kbE0t3FoN+5eSdrv1jzZ5wpe
CCSbesc+yxglBOes8wP8aeRHb5/9qudnNzUuuoEQPqZOqe3MKRwe+7oZHqUXE+bfgn6CWXyxBZWK
JH2uTtOmpV4PLdJfjuLthcX3vEny0xs7kaZrZfaICnjzU2GXXxvo67kcB8ZHp8y/FiMCCq7W+Ye6
8ppLEAfjMZ1SHczdbO2UMDI+gCcABZHFwxGdM/UQdDFiguQXvkovp5D81ltt5WozGocUggL1eFdq
z14yPsAh1Xz2fHL9vQMhtgwhYyn2KJrFd3VmNZ8BUSQbEyjmgwwNH1BU4n7y2qx8JID3Q9bUhs0z
rHbtnThZqh1DL8zjToaN1r3PANyHeqk8tNDcPcWTmgGTaF5kJE2O7htIQMO8C5QeAQfX9BDmo/HI
KfJi6Y8UKZDAJ8x18OJyAZ5o2gcTNuiTa6TJVmbzULUe8kB9ltFtwUPqNv2H0MuKPeJLw95UNeup
A5KD3tE+nvzwEcAQwOTYO9Yg+x/LpdHnCG0zijM3ow1B54YYaPloqPF4anr1JcvhdBFTlXveKdWM
r3aFgOJkRsnRyqoKeJ86PKSadt+QwH8vpt6fEM12XXi+2zQCTnJP3Uii7121as7SWJZpH7lLQ5OS
x2e3Lj8PtcqlaZ6bbZcp4xPMAtMTNGsf81LzqEfCJA0vrm4fWEHDc+OXrawz475M9JMsmpeVMlmy
fMj8fy0nXVLviEVyTUbDfdvGRnWRBopZKKmrEG67jF849A3MgHpryo3TBUzdHMTsEN3sdfCTgiLr
rIQ3C4wXXEJ/gcreTPQBtdKuoZzQt44USqe4YSD/UPX3cvmQe8ZsVC5PIhs1r5a4Wpklm8jKp6fK
qSn6Q6tvl9kUDm9y9KivVokw++REzb7w+8/1zInolkosZoqG0WE0PtscXkKztD7mlIE/Trryt5jV
mUAgcAljP5to/2l5GO/UJYafw/Z1R7Hol9qdgNeES6x/nbDT7ouMxF4uHJvSk1UukzKaJBmwNOsk
NChbBC3uOqMYzpRGD+c2CH72tG58PfT6gQh9HL1z69nx7hS+OJfIrl/CeqpOqd9PT2UPj/fYPzpy
orMj4GFzNfP6nVzeZnbzAZG9SD0ReERKuQpIRRYGiqiAcngzmfGZMtUT+IPgMmhRuWkHf3gqOv/F
pdDyBaTkdKQohT+81oteQkdvN0mShZQmJu2nCkgHedPoxS286TKGi7DgssqDp2DXuwBppyj8YPgJ
KoH62F/msSDntfTUpVlt6zBFVaBE1PzXNOtdM9c3M4f9Jm8fEwWh63aosu8NStM6/O1fCWbF+8Jy
AduoCQc7/uTTDl493wdwEDdB/yFpQdZ1mQpaTWabonmX2d5GJsWkQYufpBZav4CYeiKOcV0dKXLP
62e4OhEHN4Jq7w6kSKVxwBVu1dHhM6fqfzFI1e8g1T40ajt8LApgN2PstEdHN+qzv/BslfGP2bWT
TzHaI7z20G6AIMr4bMzdcMyM3Nu3WhztPQjsdv3sBE91sWtqb3q0Gy8hZWZP2iFR2nzbTVn45HQ5
RrWPPyPBWxDGY4E0WmoixWj3z8svMt/nMe+yus7P3hY8nRK+y9upOA5Z+y0AZHTRavOIUhlfa0lh
SfN7YpZvf+n/ynLFHLAuMysktTWnan3Xu9aP29u+bMrvfE5yGjQwahR2/HNY5UQzzAbBoZyqZkep
rau1NNJL3NC6ehOkjNDPoJM8zIgtinF17N3srg5BWYr9lYun2s4R7OQPNdatq8y+cumRJtrUNgSb
60xgkkFZhF9d5LS7DcFn9d4ay7sRQa+TjIx+covdbcIw8VERVmpAdJ144Mf3k4pgcFVcsxk8NbIZ
HewckC0iZ40R5im6MD2N92N0fxvJRGROnyHJALoFfRfH/KT7u0gujl3VP0IHRRgzdsZ3zqAhi+ZH
1mky3eLR5+G1a6s0/Go4zUnWpHH1nJQVf2/DsE/95G9EsHsS5X7/LjHcHzmxlIuYLKKrD67tnmQ0
xdXwzrehAWp6C8HrsYmfdfsvcLjqs173/l4jP7uTob1I7SkG9L1Rp/vP0ZUDuvWcLP1xyJWL1ppH
ZfT3mVFHn9Emdc5Ws0iSlX23RUXPOpMzbhDLQDNpBHLcBl11Ub2kuvRaTf41cR99KCXOXtHn0G7X
B8vSzJOfRQioan550iAf3Bb9OBMVjOKrmlAQ6t01dvRpMp16ny1JTfCz7f3su86uduE6AVnjm3Cs
c4mSZl5uSOtwtQXN41Qm4W1OW7z+0/XN8sojp1mGSzwlvHiK8+B4issTnAAYQkYLH288h8W99PLC
IIcvY/BlxT136xkE61km/dYDNbhO3tZaBrcIS/k2UEGPDsx3DUZgwP1TwlnTjS51qPJ8yOz8M2DL
R7kFQLP3grrQ+DGKcwCuQeyfICJo71ErTXZaOvWfp4CnO0xz1dWflP5zbgWbrh/sjz1UfY9dP30R
L8NsvDtE0MlYL4ssLtU7l3Kekwx7dIMdRyufJ6elinHybl6kW+uD3YZPeQBhGSLxxsluzfghr4Jo
r8yF9ZFDGZjPcsz/HqsPvDKt/7nx9LGq3fqljuA9g7o/va1WR9U4Eb6JHzhm/lxd6xGilE5QLKuz
FEqPyN6Yc/k5ybP4A8XK4cnKYutQW7yQshlWUWqX/yo7iv+dqrceNDgnr4nmhgDqmGj4i1TzoPg6
W6oJS2dZnx239u7GMaE6KtV1FHrN/jHteuVYBM5IACAp721Y+A8eAJHnzEP62bJ0/7OT1N9BYVV/
h8Deb+w8MLQDEDeisxEgPW7UBWdkG6b2CxLXw0XhBkUieD7JyAK7VVF0g2LbZvW5jW9zsGZDrbcs
bzQN6pkQggAZ3pxkF3RsyBMMXgr21gphTKLhryl8sAHbuVF+lcFqDoEmPIQz7BJNhijdmwlxHo1e
341e5WzdZTfHqjKVbFQUnuoEpVgSDG1kbHmbXNPYtT4FRdzcRwEVOxNxyE+pUVV3toEAn8x6UHrt
y3j2jjIbtcj5BDwnLjLbOO6T3rn6U+N1pKfDIrlDvUiZy8o6J40eXvvw0FqQ8gANCp2911JNmid5
fx+U9dWD4CrYdkapP/oeUJAqeu40LSLYQZPAkhHDbvlw88qtEpU5w7lEeUPx9qxAi4kkanwSZ1nL
JWjaRq1pHtZdDJJY+6HX7Z09werGoyjMjz1f/y0ZwPZKrhX80RJimocU2eTZrvc+RAbvEeJtn6ag
35O+h7dvssiApYOrn8RZ4ap3NiDP3pTQF977JQXU8GX8aJ0qPEmphTRyUl7sps3PfjVJ77c9G7r6
4sXunZmY2kWauQlJ4/xhGJixzqXHzTY3P6uF8P5t99XCdR6ee7RtRyvbyOZqAXtLparebs1GcK2y
t/EYozb4O/Ewy718zUv8eSz+kq24JTNkrGbmiep791REAWlf1xLubuNqdY1XH6cRoTFtAKyikcu9
+gkqVETV6MK3bVyTzRjk6A33dXqxuehR7f2TUC/4pIMv+hd/XlVAm6fbVkvpVdIcVgK9daXYKNif
D8XIH65M1CpyDKNXaKeC0+5jFzkfBb1VJw2vB8u8jWTu90jmFk+BfcGaevOU6s/fnnWU2XsQFt5e
anJDqOWmJhofpf7WSIfq4Bmht5NJO8uyd5Biydyt4Y9ra+jQpUqpru33/dW3o/cyKWsSB7GLHO3j
CyzvX3m4vu8SQwHY3/xsONoRJG+uYs4V31aJR2vqJvbbZmGoVq46osvg/JZlsA0PhxYgAUenGwv3
q4CMsHC/Gr8K0MiUjPPlK3Mj6H41L13KPXzUvDObc0QLxRihqAq+yqbisLeNLa4zkWZDLoNgiFM4
RFOk60WoiHTqtEBzSX87rd3CtkLGPeE1qKMnLSxC5sI7JFRC61BsKwORogGmSpPQ2YqLOINm88EM
+tNOyrqNzAifDPP7rQBPRmr5fa3SlvxOUPy4cRNaP72lBP0f699Y2ONW/yc7klboNBcaDLV3D5HT
OkAbDAdMAr0uiVy0D+wzyiLZebUPlYVm46B38K0jaLhZndcNtGWXZS3xkwwExa+Nc69zN6ZKlDNz
Mv9hmO1ySzaLIu9lmLcjYMyll3lIwtV28jeVbiM1O4stRYkRrHB4zv0gGhDs8sPgIehM9V2aox/L
JV4/l1WivauXiVCt7utlJB6uOem7NEdZV4bSkNLYlB257H5M3W2d9uMtCGI3+sckgHAeufkSxEGm
93u1MqodgnwkL8DqwJXo1SeSFIR4C/Reer8CiCXcNLcuP5v4xmwj9DZvWWzE+IbpRuhtbIqZtkVH
oVq7DUrqseCFbHmwFMbCkfhrNLuzPeygvs845KNjenuGNOaeq6V1lkfIn+g8vXhqty2AzJ0sePMM
EttMiunOL5wPMsK1vOts4AXTzgn1ZPOKB1RWz9OTAWLpXrz/tClMt9ommXrv9qxs5IEojslCRgp2
/wzD0bWoVWrynORhBdgvpmIx3WLoyzBUhuRBzSCU9JEQpDw+ae+ntvlxy+9p+XzXabr1KOk9k3fJ
DlZC7uLI0VBJDQppXvBI2QROLdc+imU122bnHWJqB2BHwlWarJ2+zariHgWAnyy/ezWgxlaGAtyX
njQ3eH4aVET/tXr3ylZX0IQppsZ5EH0BmMM4CCxZARmGRXq4Bf1/D285Aody2GOgjpAxtvzWJlOJ
30ljhWYDu8giigaM6GazKdRBojt5EI/QMKMHao9PFFL4nNrGmL8VCso5AgvxJq999WIYlGTJl+r3
0Ek7f9dDBrVtFC18lMaYgugxCQgJF45uHd5M5GmYHUKDvNebCST+KkIYZDF+76RQvbTxRhNy0N/h
LbtpzyTc57OEtzKJA0gcy2UiJgFzKobvqe5XV2mIrNS3ngwDtfteKMBh3thlmJlqdTV9zkrDAHL7
T+vrqYi3U0JEB9hQsF2OId8dH1GbMZ2+ZFY67DUdzidqtNMnzcn/zx6u7+/swhqeysC9KrMJPiUr
SS326H+dfV3dlHlLrVc8pqTYazhGzYU3QRqrtoxL3Vo7leqGm0nskMX2rKOyvNZQm7kN12V2ab34
nUGByz+XaQvvArzxCYBPS92vC1a/wgzK/UA2YyuzMoFu3pMLcPK0UrYWg02WOovPN2bXZWhVfoSi
7vIkEsrWYOF35dp6m8ikwExsMouSPLS/5dYbcmTFsuqs+KF+re1Wu9YZimObuYJdDA7creoa2JYJ
He7VaSNjrdfCYzbqgOJ6gsc7mZctTFU1trWLZIY4SjMWKHMudDcv4VzUvEbYTCZuO97G5VbjALM3
qtE7ae0YvLNd/4NbDumXAuHFvT6OBTCsKP0yFflOI9lCHDKK0dWYyNEiFHDI1DI9VkXQbIt2VC6o
y9ifZwjQO8gzYcZVoCs2PnVm/jw6AFP1KEZbIK3mk5tX0UZs0vihiio01LQtlAI3u2b7372BJKE4
aFO7cy3XogCFMJIrsaQipFCL8xLs/79s0iPwTyxJWQCtMrYWR9+1fjrKxAp8fbNYnGVXnWDhCRXc
o4Tr8jVAN2Xfhn6MKZYm0CyTEsKT4a+5W7Rv9Ui1b2MFtF3cV7MsZE72W+f+vd+gIrcNNOuome7P
wKhER2WYqA4qYtL1W+fgN354GsGUVoc1jPqndeuspbqvl1ljwu1FptvaoMRNur4ZjXuX/AfKR4tU
HZWm9b0I2YloXbQK25kJcQVwmMVBfGR6dZThrbGVT1MfGoeRmClBbRo9KKJbD2rxf9n+r34hiC6Y
MuyjbBe07o/ZsdwDiJbs2jX8uW6kK40JkLDQkPErbS+7rnbpiW2ufc7fWXAnprfrxaWNbOj7SV+S
kOMz1rXSG+QjOU5t0thULxZ3DlJh8Ny507yrjJSrAtBAKEzoAVzxio10pSGrAMcK5MHFMrva/+gs
23hLekem113/06YjEbRRI7Bwq7OslRWFoWVnq//OIVRVtlDezJcQDXpuov0ZYUQgYN0CGUtLbS5P
0hUfnbf8zqpA4NQD4gqU4Kbq5TbdJfmGAtpivxRln53BN86Vrr1uin8OZfaNbV0mu4jLG1uKlB2p
hQx2ouUzVJ9KcpSA/v2Z69aKWxd7uAuGjbOwYFiKcRdkMK5XrZs/gPJYqBQWvFg167eJ17bFp2us
u6YZXUhAF7fFJDtJb5nUwhGpj3pj9wkhoKH3CEwndhstTLTJpYr15mc3DVAp2hjlkms0QmpImxg2
BRV6cRXB2mETFooGbCd3uG6P43S0jfQvWKaZMWpOytbS/PRsQoWiorDe39bIvGPmMDsvjHny71Oi
2aasp7Whmfn3P1xmIV9E93v5H0ljTgvniAmwAjw/M7fx+j9ed3w7kypxtonBAx9grG4vdeNARzsk
3a0Xl4qOStwyvnVlfrZjtONWf8XqfrRWnB5kVuw3FxnXA2IU21t32Z16hfYyuvFpmsbo3HlOsAtc
tELHJZrRjx5FhIrEOGpNPxs5iTyZ6eoeUsMl7CFD2Bqnk5tyFF/sRUQ1CcyZ+0obrMvaWL4FWr1P
PgOGCY5v7P85BOJuXWSpuHisDwGw3davdsVz4I/QqZId5gRa7Mjs+Q44Vn2s6x44rR7W8SN1794u
4ie4e2XUSD3cpWh83XwQj4oRtqDRyS1eg7Hi+slasdsKYqxBkh9vz3O3ssgXkXG6aZvKYxvqreZ+
fYq/Ei71KKXcTbESb9+8HOaCy5xWoFY+qeV4b/AB8AFU9sYjK3yGLGoR65pHcj7MWpwX852MQRW4
m6JLYkQEmRbbq2lxH9WgPKbx+FVm8wb0SgmbqHAz5Qtpk/TAdY4N4KKFoWmepnqrR5TP8JYsEk5N
lPpsxE0aYXSilizfuqaOWLiigQSlIgTJDk0JLtKbdT24kN9ayEuXmVfdws1jYL6yShYowaLtrVKu
HTsUO5hL4cRCN3PriW3OIv88Unr+xh4uC9ZV5WhkFJGl8Mb/c0Jc1rUTuRHyAn25Xz9ssMr4jiLk
r4L5adQlDWcPL4IPotAF0XmxqcX8Ih6zYIZ++/2nTTYIF5QRMd1Xe8qCKYXdA6I9NK6gQ+PYN39o
1WmAtFD9n1RJo5DiH/pkmA9qWEYvPgwOm1IjukzgIQc8EO4apElflCAwz2HX2MQCYuXjIhuXLkoE
XB6WNuR45C8NdQh/q01q7GV083HIK1pbMayNLQtlTKL/5+p1Wmy3zVcfJfHd28esthg+hqNCMb+Y
rLrV/P3tY70RybLNrS+TqdL1dxMqyErpIEAWeJ12MZZYsvSkQe3nKwo880Hsg1388nu15F/d34tu
/rLU+ue+68e88pFPbD3rK6kqYLTLP+fV3n9ccls9dkFAieJ73QF8pSjjh7zWg2tIjm7rZnr5Bd4c
Eui2Zt2bY25/oMj6Tuy5r1Cv7o7uDsEesEBfhzB3qBoGWO1wYV+YVcovfuw+VS7EuNA5NA9qpSH5
s9jtpnO2fjkMF6t5nzpGslPyWD1L4waNeo6yccg2b8cytXqu0wkkHz/XrD63PdaxuDtGhILiuseb
6WD93FfuVRK425AyhG2gjw5qLUgeBr6R7wK7sWAtxyZNuQgiDm7V5TejjGVGpBKlF2poWr1ds25h
th00Hev4v7cUH5RZQBOphEvWdeunrtu8+lT5p7zxuU3PttefSLxtsqDTz+miLGpy1TK20m1VHQXR
4SZMujiIV754yfw6lF6lLgKnv/1u68Tb18ad2TXGnSwTUwPhBlfh30vE6DRWDcoOXUMVECZytYSc
lkZ6gsSUXmFV2nkd3rxLAW6ua3zZ4zb31nfdT7Zah+tyZzaO1f+j7MuaJMWVZn8RZgiBgFdyX2rp
raa7X7DuPjNsYt/59dcVVJdy8tTMPd+LTIoICWrJRIQ83IcmAu4a+FAdFlkCp/guRIVnwGmgUo1s
KY7ixja5hKlRgeh7YMlFqIaMLJnqMgDrLVj2yWAhm7wv7OH7zUw9Bzgd/hq4rn+zcoUqxQugKRwQ
l+lrF+Foq3XrZ3ycywfUFANq0eAxGehxgQ8p8oaJsde2mxhaAWo96woU4hNEg7rULCHAsvhWCaGA
ggvItv8z7+f64HWtfMCpHgqFVBEgDQe2LN0Wh47ygTd42k/5iQZMWWbXw/aW4lDunaMWkRtgQK5m
bJPhNgGrAtum5QUdRN0fpgSp6tGZnI2+ceqtd0/3otIXnuRXfbM3Nx8WgFKmSQfRdP0TzW1d99si
P8zjbF0tiPy0xTTW1R7phHCL08/5kjd9CZ161aUGgOj5UmojjckTVCmfboLu5tBwnQhO7NfVyMh5
VNXBzfQb690i6/yI9UjJmMNXC9SNB65qerIFGA1qbAUadEADtDoqEuNsQGB0Y6TATtnuHNpGIXr9
WLJdt6CqoHK9AmAJNKJZXhvUIkcdjtsxRqp/QdGS2QdhnZdrzJwPgG7ocBBVTttOsGxj0T7t3d0a
6vkifJvPKLhR+zzaxvX93yg69RDFcM4JyXthH8cCEhcNjnCuM1A++F8QmE3daOywNRwq0JwWjVxj
kMPMIDP6O5p66xQb9N5toKJbmb5G36+Y5HU17wVKLinGy/IaFX9qSRBNTyjC6774okdhWMEAiU0a
EAlHg7tAXrTy48elh6yvJVFhGkPnHfxoeblchzlynD0yLR0StTaKKyLBweoHxblr3seIMpsOR5Xj
8LIuQp6ucPpzwSfFEomF6RrkqPJvNth2QBimVkmUSt8s61MqJhAcqGbweQZkHJDbLUQWuoCMN13W
9gzWEJUzzER2Xs0py/J1doY3MRADDg7kBJSRT4/Y7rELhZHzdb6api9qQzftCP3nC01a51P03fJD
B45oqBvsARTEaXq+VNYZErh4ovy9wWGCdW6c6NVR597v6H+fQl4goGw8dWjO2qflyHdrnTL7ItyB
Hbj6Ii9lhy/2Vn3H05h6utE2l54A5FnnaJejFpr9ygMGKA+0/b1lyPY/hNxc7r1lPAmW1bHP/iLn
TfD73feWuJ9p0tOMrM0ow8Afe4l/pt+/mH/+Rd1ccmxQKVt4lRsUEowrqHzuzw4ENSSYC0EnId4a
1KHAqMcUOQ9ImwTUpenkTizQ+6/L0Zjc1NOX0OvcrHt3RYq5s91divWVu3caMDyo+9S38I+XpJD1
BmnKzdX15daf/+5SLU7qwTFgtnaUBNyw6yNEisVFqHzDYk7DSTgjyCMw0g1PGMqjaEzB3dsMc0jg
+fu8NdpckIbfr/7VQlEuH9bVI6somwAvCcCAQC1st/4rRwy7H+pSU6rNSa0ai/5HaLzQFkn7gbOL
d5YcIcpNHwe9Rtklbbwna8NKR2z0JOqtK9GiN+sPAMAIqGBteO0CS5jidIqaWrDX3r/bWB2DeJNi
+BT+T1P+16Xv4u6G/6e7vJt7N9RLmdDw2ySJaW5FGu2R6EaRszmAHCt38LQAOXUJmjbovFsOGLT9
FLXx1KWYDNxUx2X0Py8ZSK+CYZY40laTqREOxITbFrRP2rauirPoAUpVlreltYzItSBgRFdoi7+Q
kiq2RQKxB7V7pKZV+7sVCYxtWAMcjvUn2XrlqFPsebaO8xPbZueS8gQFuchp6kJfoXK7zTKEOEUC
R4RyUoRJCd4WHCZXAQeFkYN6xKxMs/6+5FpG/OYY+2I58DH/BX4UJHRVwzKz3bet+Araf+jgGAUS
u+SoinFI9lRksFq5Ect1DvnD+hLWEDnqax5/Qr7VOE3GMCtqYbBHxY57yMBqcQBhUn7tkbC6RkaN
nKTMA4Dt8L9MNvKiqu41hGyre3T9bBeOwgooxp8NyK7qxWiOHtLEZal+tpn09mTPTCSheg6Q95i6
QChyX/aPDo7L+mqpLiZI1x89IMkeyR6143A1wNZ9Zyen6XgQZEsgP6UnNO7gMEXVam1bFJxs10C1
qOs4ZzOKwQj89zMjfVx0d45EQ88Gyy0wXyDmxfmSjtXHTXfLOXnxBC3C7hAPVQ12gKi+GP3v3iQi
sEVBDOmzqPNwT16K0yE3tg7bYA8ywnxiNupZW2NvWUO4Ds0ucp7IIco2B5N4Me9pqB28tk+jtKKr
Npluulw9SDriWDTISuadKQFGPWooUeWrbBX1tOMuLrK9BQSfKpBi7qboZfSq2KDEOACMKxQZUDk5
94xqT3rMI6izHirBQGA0QhjeCsNLDdjdU19bEhmHYtwbvW+fsxoAHatE+VVAXWqg0QFc6ltDgUAj
vdr0vLKBsEzTTPGGbIWBU7FAu/VaqK3+7aF1gD8oz1VyavAIuFATKliC8OTrkGwWt5p9Oc5/sZk7
DWjUEEIOHfee7W3av8euV0TaGw9YdV1I1/Vbv028PdG6R3nVXasi+kUjYn9HVcqTAJ8fGCpBJZ/j
7RFv4ma8EsVnKEJ4RrX7OpviIwb0qGk405km1HWanOq0AzdJJpZPcoGunSurAyTssg8h6mmfktBC
PhwVSt/AV8s3bdTitqCn88VrQA0wFuxblnnzfrDBUkVheDMIynJq/rDbrgfOasucAXLbb/U6dNBc
JjMSl2QcY/77LPnmWBl44Whr5ma9oaAbz3918Z5zClsRnRwIrVyp4W89i7VJFwAwDQ3XCLAL5WCj
1UnwUr113byD4EDlmZsOXCZdEDV41bzxUzdGPcQZou6b2HLiLiBbHS3YnVK4WePhR8YFFeqB1bMK
xANYZ40xe7mcnLGpgXOHMuGDX/tAoiQW/lcV31UxiGQPlI9YCa7IthJeZY4MrygbIBM1d6RXqBJJ
obeL8tcbhqz/y6IeDpDNbcfiH4OfA75lj+OXopPlpQ79GOKEqktNI/CpvhlnQ19ecGbWbaB5DFT6
WyA5aFiFoGiSqFdY60WEHH3UCaqqEQCOUpS/1T8Mp3b8U6VI8bp64qjvWkKohVZpsgYWyjM7loty
bBR2XWk2NR4qT2ug8w8L8e1RIK2Tgmtyz/icBKsUyUJiJqpZFU4W2SL5R7omlYvqMbCNFygHgp+0
SlY3jVftEwp/nUqrvCmkUDwoNX7LpvxLvHDB8ycdcPOwZjpTYzuDj/KSFlhrADOzHL8q5ROt+Rqg
Q8kGgQRE6ph1rEQm2Qhmr3U54PNeZ/uOxe3dGvSPa95dQg/XGwKB4XQGIaYJpZTxVNArs3o9ph41
I71M63H25m7VK3RDb8LaTT2p1qEeWInwcj3LH6DY4uv6NI2ceqm7WTTUIekCaQWj7KE06ndIrinI
gWlVy4XABtRzkwRZLWEz/yDM/uEuJJvF8Apf4Lk1Gpt1oU7hGZZ+toM2BTNaymMHH2o29ODQUK7b
WLrK+M2b1FE13QaF0BL6NuY5F6DFUZPJOKegEE3sBOBuWpyMdzfHndzaNTWYDxqniPmuSlKQwtvQ
0njKW9GdQz9Nxv+QFWVCwJZzB1WStpDTFhLinRU9kQ+4rP7M7ME/zUYbDzlgVGC9OYdVzR8SQCAe
ugpUORUKo1cBFwPoSJBwoQFpGbhnLWsVa0lI3mWN6WMeQ1YVX1tj5ECDOknP4EcOHKSQq4C7VnuB
RkN7Yaqnh/duikmYnKDoxBPAaE2c7N1/z6Tp8EcWuRC4Vl8z+hvm5pspp+8jy4mqQPt9Xn0Bb31+
AFd6dAWTdnSl3t0wkXjmpl2/7GQSQl5Bx1AvHHHGuNVzfABc7XkG6wcWXWf02PNgnp49Yit3qeZj
143mGSd9JkgaOuPQ+vaBRmQf3pzaRr33hsjTgthNu9+LubPR+voO9Nx/t623xXpoOnATAFPAUKA0
SdlcSuRSmhdwIzCCmI9koYZyxWlxQaXsspp1AhiLeBCFeRzKBngB1pzpLcGVCUohIbMdGPSGod9F
9MvF3btGh5PAQBbYVN68yNy8uegXm8aL+cUz92Shxsok+MrA5+YmeBG7S4bHad6cijpDte4/JN5p
AmXo8e2imFdBH0Q/uHTKL+EE8jb6ee16xGF5HTerTf9+yPsWS3b9O32zaxOEQ5uD1UMgCmT65sWS
kOvdrN3ajOoTdcdOXmPQ2Rwnt5lQU6QiJ7d2jA049gHVqMPf1rBSXVBliA2fy3FdKRYgoJ0UAItm
QqM4qU/ITCqF+yU84m0//Qi9YgPcyLI/TgpjTbaed7usbOQTjbLWSR6kET7SCNLb1UM8oHben90H
VE+7D9SzDT6fIc+MVX33AWrHr3ZPDiiWYLKEgrK5cT/43MTRjpIgznugW0dj7q5MDfGN+9G2XPls
QQ3phTlmIBvRf2bWFH6KYhOaCgiSnYTGjTF9oSlydKMryxaOFyo4ge8B3+o4NVvy2uFy9HrU+5dg
dhwC1nruFUwK7lWkeCNNUpQzYEBmR4juNoI8PVBgYJYJh52eSg49j3qWY5THPHM+0kioRXXYXSzL
XIj6WN7xbkk7YefMhkhXTVtGtzAelgRMME6NyqwY5KiFMlEzMojec4AD9hQLKlPUC1EXVMM4nupa
MK9Me87T7slLXNBF+HH9ASq2cdjHm86AbrZj1j+yaGGQlviQQz3MOXix1+1zCYZDVBbMj9RIMClB
CS1Dzru3WnYw5n6+jCU7g3fdeRFlc4rMsPwIrhl8GHpIsSfixZOx89Qv7IViDMAAL8YcQzB9YM7L
5PnVobMtQKfUCtA/BbC3M8Kj6ZhPU7Rkp0IdiFADvqoMfGLsauI5eiTTSOczdyHA8L/OIEfsLNfK
dXtovr3ZrWQAp7NAAtIxhwZ1jGXhPHgCH7EGBBSDtNvtSgBA1f2d1R1FaI1XIgFoFROArAvvOKN2
CbyMihOAjLkHknPbQ2W8ZgbgxeI+lIxDZ6o0D4ADQrA8KYHpRv1DdqGmUr1QNrUFCRdIsIrciDbd
BCBU/Wt2HTC84gzI8xYLG0rfuqBqqo+21E3VmHrkbt3Yg4QjBZV4lcwkM4IbIwXpOU49QBjvflzY
0eeWF+VBr3t3rb5J/VOd883cZeW8t9Nx3s2Zj02InFAFje9FnAetB6GjwU4cemA5sEQ4y8d7IrpL
X/Lz/Xh1kfVmwk2XXDTVYXOzAwdCHNysdzO/BSH86wW53DmQCgBoPFxumlY9nifXGnKAy+F5Hb8X
89v27yE2VHrW9f89zg8dYFLWa4J+YOtb0Mh57xZowZKBeZbL8BNvXbmXSc6PAvmunZc4zsbEizCA
ed5jlTivlMKxKtMZZMFQzAQurG6Ij1LaOaJQsUdletSDuDRqgKibZRylbOnBUYTzidd9qFEe8kAj
Vg/JCU8k4MaU8y2Cl/afkz0uW1RxxxfNxEk9sllA84DC58091P2ntLLx3jh088Uroae2dLaz6cNj
1CJzheKkrg+oy7rkAaLBzhGUzFFyhipNh9ruotw2SgprTtoepLR+QCPd2Eoc6x+H5MD/ICgy5QCE
YaJqosBDAZLDCUqtLUcV/eheRJFPD9bQRWdUPEPwbYyezCqPnmQ9WQd7NPES8GajnuEkBUSvr3fm
wvLiHZMgR6KayrXSsuxGscknVOyuYyrHhNIZEISKY5Qip6jdxz726CCm7k+hA0w4zqQfLAATwWer
uusYl31wvt+YMyXFnKiGAiQ29m5uOSdtoghyks2qjAqClSUD8uz3suTo6i6+NjJ6EekP5LtQGeZF
/hNfWLg1Qrx5+/3sgsd2NDfZKLudK7ueo67edx/NClVeU+VfaURxyZCkR5Bo+VvQ0vmHbhqWc21L
XOCYGx0OC9qlNvHkw95JMsfbMaXzIJWkBjlG1oUbxw6h2BLHDPjfml2oJ1Bagm9ZO9lpGzkSWeKv
lFFLhtydDl1ln217EtCfavkzuGUjXzxHC7QRAq+UL2HsRReyQVFBAGiGClYksLauMNluIFIVVyBB
YYWCoWxqhByawHkReAFdBx8i1DjikziDeuGh8Q44bIZG97LMf0DL7R8Pim7OiCjmZpxNULve3M0E
Z2e2lSWPoHIHWgtAkIurYWXlHmXKGZAbv23kaMAF0QGQjxhqnKQpr5xFQNpM8jiOYVgHPAQJ9Exd
prp2xcG+PoHUUEGt2nbBKzp1dZMpiBYyqMBpqRga8hlkAb0PgJA3jHYwerHEd0KUbrBn5JtSRvhz
vzUc1FU4J38bU4/75XIGNwA2ia31211BcSepuHOMGW/PhokmA6YdxBRG355n/Hhn6q1G8lMkGWMv
QdXr2r2bTkEJraTjaTl8yrG8vlwU780SSfqwycYzHY5Rj/4s1IvfzgW14x9tFFJ6Q/x6Lng3RQ/f
DdSXf9cdtZ6/qe3aA7jXZ0fDBUIlgo7nhv5Mtl2X7o66NSHv9B/0Jor+mORpCEL37hiHf/ivIFdO
cD31b4BsTs03eixigEuwbzqt0eRYY+4mFtm+DVP3Moq8hdoHdBciHh2BUZ74H29DI4uS7qPB7O9W
2KBYxzFTJB09IMJc7iO/gGYwUS2xjqMiDlfjnFigpp0ypHDCFo9BHV6A36JZx0aTIogmrfHWkNp7
b6x/FE246eYecteocB8Crgjw127dQTxBgJNIgs/wRCMDh1XX2cvYAPVtdMmYDlW2cf0x3E6hUe9B
0yh7nGGOobGhok4q56RegT/f3pmghacduhRUezXBGeRZquPguhX4hyGfOk19vYtNb3rOmR8ij4+S
wCK0wDYm5j+IOXhsQweFdIpOmIHUh6GE5dqU1W8bvplR29qjHoTIhnls//K6BnU8ihRtUvRog2qo
R7a7oQ4xLKyNihjMsxSPml5B26JWXodmeYEQcn8F2wzkJJXiSDtOyc8k7z7Pgz19FmD32/dD6m7A
2F6C78b4NuJZewExIwABaQn0Y6okQWisG4qZ3wJtyOyCWiWdNnVdxh8OJh4vH6jrmkv8ARUHJ1S+
44BYeX1lSpr2P3jy511THrCJ5/7HTniQfkMerS25BbBT2rh7sNlnuzpG1hqPGlBtru/baRht4zZH
OTG9XtObOTZJEFR/fT9Xr+qrz7+gAL856x0APfz1NsBuzQO3ZH28s6+8DjrubvdAtA53U8jWJ4ei
46Cjc3lhbXhZz2fwjlTYRUbLDBqJokY2WllpLJRx9ZNRN3kCdpo1cvVTqEvz3dmejlnjbMlGC82o
TIEEqVqOxrTQzT2Qx3QaezObkC9G8r5rF6AN1OmlUODormlfe9oW2nm/9Zhh4mgY7/Og/kIMmDwN
e0Nzbqw0Xl0UxewUE8Icm05sL4wd99h34fnpwaq95grswcYyUBiMg29gcOroVAB2QKPGdQ0wNtRg
PaVuZxR7g0XTxYOMTQbAwBVvPR7Y+7E1oiblTKm7TeaWhmGRDDxIG9u/JBlg9Wq3tG6ccFQFjGo5
u5sM2JtcAOKKE5P6mRrp+cl+KkAPrm1FCXRuMQFGbFpPZLaqP4bY769TCwIRsUTeLoG+B2CxY/uA
LGj7QA7qkQ0nGRNw5h4+VYi4C7O6aZog7DAcRkM+QkFRHCJVxpFQLYeik53b/CM2fg2WeN9eEAct
V7FgtMcHCP/pNKKGFlJrkB26dcMmb3t72xphdAUHPVtQYOvj7MGZP5INQDCjfaBuWAponmfFue2h
eGTnyDNTQ8OmAFUKNmE/15OCwgWWT51L1KIDJrxbEX3KQEcMN2NIRlvndbzG0jRaZSxmPEfB17hs
ByP8JW3xNe8z9gIG9+pSm3ayiStuvgzm5B0Wt053mdd/t8FjfS16MP5N7AsfUTROgwrkbjivD7/Q
qAWR1scsrZa9241IM6twskWTYYAqJm2PkVl+FkC9QHp+huhkxvIghEDgiYakpgh2rjwoEvZqI5II
aFO92jRnxFw6H8vMHcBswAB+yaPm0isu0UHxwwmiEtVjcpPnPZtf9nW1LpEZI0PdvTVsfCIq1XPW
Jf95TJ4KWs+uFZ1sa4QKQWtkYCs2o91Qp+12Hdeum0DgmgtIBiu/Z6CqbcyeLMdD1jUNn2IUgaCU
IM74OaWuo4o5aUzNOmwUA9PNWIXT8GY6MyxxRAnqVsdByBZVOU34MTRsc8d6nCWtZ/V/Rwe8Z7Pp
OL9IDXPX5m0dEALgPlCUy3ZpQAPiOzbUJ3HyXmC3CT2UDXV9xdGH8hkolNA48Xhx9gyPL7ub0Nkb
7a0PtphNlzJot2TmuK2rwn4RSEPtZry+7RsQYz1HSPt9gMRFFEgfoGjetOkHavJxMYI6FPZB24w6
rrYcMlO7Yo7dLfClPoQ9nPDJSYwaJe7xrhOZ8UQmasAR1e1AEQC+tTHyoO+ggmebPZceKPso2PGL
4WgL3w2moTYDkNcM10pl+1ppXFku+g+scsuXBdlXlRLslhF8u7H5QdDILeTZL8IveSR2Nnfma1eq
DdNNN4rCBvjnPgwazwvPUCRcrozXsGGXt1x91VA4DZvR+Da5PQi33+w3K65rpT0oeCBBDEg0rX23
zhrvgn9il44JUn76ttZ4MtB1F8PAn0aitE/H6Hu5ubD1CG4ynInTD6dvTYosP2Tg2US+cXxoZnfe
9uZkoWAkA8kEGbUHKj/WxqE8xoiN79hZfA+mye4Z2Yju1AoWB+BIZz4wcDCKcTwXOe+uiV92z3j5
7p7bHE8kYMrLLdmo4XmyPFaxu06qGDaawTSCDD4C+vug47rZhIhxNMZBAsLUZ+3Q13mzu3nxt+so
h1EA09SAGAMF1yOy+kX4ZwFF40+pweajiLPpsPB4+DJ39mdw8OS/8t59NyAFb7PjgdXSLDZyGsR/
ogTH9WCtjD4Le04O8RKB+Lge2ZMbQvatnbgZxBKUEE6ictkeslN9E3f7JG9/0kjbaUhNHFaouaAu
kuvlthIhiJIUQVc4u+O2iXNjY5gNkvSa58uHvP3Zsx0UxiNO26lHtsWanyyrnE92WZQb7DHSPSWS
KbmM6hxAdByILi1gnSVTGSf12UrFC5l0chrVyMWGeRxHYSpXTd6oDM2ndtys6erJBeOBysP9nbKT
hvXSfFOl3Die/c3sSTSceki9u6napuY3EkRh2jQlbniIDRzNKtHk3FocpbO7XUl/pjx0Hsexvx+u
pD8hNH8pmB59drp0F5bwj3Qa0ShR3yrDBur+hALK2J9GycdTYqMcaD3A6KTEAa2BTc0MfhABBpg1
A1gUcbaTk1cCBoDPWAZGqG0xyBm6CsD4WKoJObhUsIUH7bEaavAPDQkG5LTpYRB1egUC0HyKHRAX
tjVoVmk4uwt7ol4xQMLGQWrTjSr25KumqFofGKRmbv1NEicgIwb6tQIGAXXJvLy0LeCQKJX+bBYs
+mwUU/YYs/ojvnbj1TQ25SkroUyHBFezSYZS7CA0P14nAe1FUleMMwkJLQksptJqJDs1GVAIUD/D
fhYs6Weej33AE3u8TEP58u8HxnSwPKtCtrrq4o1Zlu32hmdF06nMLgRBvTxftkTSQuwq1GRgHj5g
d/o1KusCBRFIUy95jCPmvw9vbAboiSOj4FuyUZONY7b3vRGk6GrjPKZS7Z6bceegxhdFJdgukwMn
cf6Tb24GEYPI328z0EhBiUo3XdLs/FiA7fLN7hgQtqq5EoeeIGF952hapV3VA85BDlfG3aEw3DHw
m7F+skEHvRMuoFKhldUgsk/c+imtJNsnQ2GsMRTouW29QzXyjEffbH5cCtlt6r5Zdo16iDVVZF5Z
0qBuR4+p10/AJLcD5DcXcgvTQvjbHKuKf40zL/b0uuiVNoOEQp70KOrFGRu2DM4mU3ln27JxkkCv
iXPT+8fYnLcOsqXnKB6nM3/r0ZAcZBuTDuAlPSa3nqJX0DbqdRl0iEzzzzuzjr+7ojnG83orNENP
0zPAiPz7Vu5iaPjePZLN8npxMpsnnvn4QVVjDn0TQIlZhHgJncwNY2a3gbolDoyhbfApLkp89U6s
CarYXD6RrbEtEFUZGeodW/PTuIB6uXXnak9OMypk0AweOLUNU37KWPudden8w8OGK2hBevQEbj4T
MJyrnVsmAJ3Vz8XujSNnYww2ht/NGFo9qs5QyaZt1Iv5II6WHf7S9qhy4ye78vxHZA8gLnZUQgvB
jHqpZ8PpwuduHAywhJgMJ8IWR7dxqx2esWxbRZ1toCQkH4+izMGAocJpIqRE52tTJNeCQsimFOdy
fNTG1PtSpLk8UqpZZ6KTt5y04+EreLDAP6Qy0mSnsLTKwNVM47xUtM1O5DnY3oErdupkiFpBwIkj
My6eqenAzHvmsn3xZytfTWS31QuJjVz9McRDDiSKoC2A0kzxIllbPEuRTuexwG8YFT4oMHSn5oxv
VMDlUW1+kbP/M52rvNzYA0Cg2lvOkCTrXW/nhjW2rRBvBq8TSQfrxrfDBEeayMVpW6x++6P6SigL
I93eOdoCT6PWDl/IPk483tt1BgDE265D7y4gI5OB07iVYitr4N4pprLcad2ezIIt+yVMvvVznF/m
GnJZUNVo0mCKrXkXkagcuSaSd+iUitygGnycrqCoBOo9VV/YoIZ/dBXwoHDtCLzNSfwANbg+OihH
7YQ44GZpFx2025PQs23lU2WBdgI07LPYclFNlyWuDk7U+NCN67GT8m2n3gociYJVUVjLY7lUx2LG
++bc80lsTRwXHN0RIEAaFmVsPrIR1KMQli323bgMECFW86ixT73rDI835hTJTcC9xw1npTzhrzA/
4bMbb0HNCboA03mYWRn+GY0t7n8S30OvnDbp4ODBAXWx4IYOnLrEFS47EC+HDpQG3nWTkcjDhwFJ
vjDK9rzIt+783bOr5SWrQw9HaXl1ckrD/OhYFSgoFvDBzbEsN26bqHrWfu4BqwIZeGeb1wk1Ydcu
SRjSHha4932Jv/dQe10ABZzh2gk7CiZwYuz9Ph+utecBE6sca4yrjOTpRVeePZ8j1QSTttOM92zQ
igOdXA0ugv8hmC6Jr4PtPMX1+e5W9CWoZ/TAunpW8ydrBwgPxsL4nJhTwMFYeEmnMv/MweW289vC
3FnAz35e/Ci5TgXDLseqBOgb50Agv/ZJPNlmkCSudTSMKPua1gYAxRBoEjg/2kNi98YONeIRICm/
AHLcltUfS95BtLaNQSMIoY0DEu7NEe/IL+uQeV1xaReopqdL/gsqM0GkJGRswLJU7tu/uMkAxqOK
L9BMAz/kfmrd/tJP2XABaGNYe9rW+GYZ4jwCTAuWBfVh7Vnc2T2mvK3Tv+QE9nfTgIQW75zwk5OK
Z2iazd9Hi9VbsjvKjnTnaodi7qs95NKAgo11DJv60Bht/yDUKXzfGcmptUCKR6rxZEvD6QNFkAmC
nwAJmdhlkJOayB8+2HiO3K8xQ3/ZFjXIGFX6sHSjEQx6rmwDEYfD3kw7MHTWfVrsFh/V1khWtQ++
aviaKFTdIQHFSy/CS8xDzBZj0x4GWf+Vc8CUqMlUr0iSao9SqSFA3Rb4n7Wbev5SxA+lf2+Wig+1
7RXzM2TGysA3PbYnY+UM9cPNUlKtL9X6tB7FUG+dHfVT/NA59+tPWRwDVgGNnbVA4Y4Uz5kylCqk
U3wA40AEdmxVxHBfz7AG3dU70BC6RIe6gowSTSnyDNDd2Dt5Nfi6QMh1xQsae4iM2Hroie2xXfrm
hGzXk2xiGxTbyv3aDaMIGTLwRCQq/GYOBSUK3gVt4OhAQxSoQRkjB3z7DTo7E0pWVEu7Yx0Y1zRe
VsdQjxoC1t6F3MWtC+qY95amZe7m0TAaqu+QG672fp4xCJ5Otrys3TTuc2SzKh/v0pXpbgblWrut
etbdWEXNQyTIVYA9DvJSlctwKMzyUZv+a3lytbTy2lVrTlDBBlpFLbReDgKr6cIYZAp+r50nrrOJ
orbZzKHRXSRK96ogTqv+wjxXFnuy4jAhCjf+UJ0rFCkey2lyqoA81NyM10iypmqRlNaDOOWywWZ+
2axj7b+ff7OU24P+yzZAAFKZqQH2TogXZGHbPhrAyjxaeOCzIIyzPnCsKD5oT6JiaJiN/KlZHPdE
M5qKv84lJzO/VT2qKMmnZ/uLIS7I7++0ab2U0ebsiPfR79pBVwodFFvFOOdPLKCoFaHRRdpf8wqg
qcVzkYZQzfTWq6GHVwdrGKDHdUB+GlMvmUAmEE/Jk56il7kJUxeb5IAsrHbrO+Bdk20zr8o35F0D
yU1jWme9Ez2nd0a5AQQLD7gFVcI+A4Kc1JpXYWYoeFpIu8VbETbtlWyreLOJkopjl6c/U+5UhzCr
2YM92tF+dkP3JBqv+MQj/gvcRsVPoxkVpl8Ad8sddh7CFIRZSJD94CkY4BAA1WfsCzPGLmVVgNHe
ByY/N38tzux8lkAkfhydZNu2hvOZTJXVbs0YXK40yhYTqUQuH2jkLtO04d6QnRqjEXgmN8bOMFp/
16vp2DgVp6g2Nh22/md6iGdZIXdm3IO5t46Lz0OaCFRfCuBx1DPdAbPmR8f5SgOKT/Lxl2UX4krP
/KmJ5W5hUFejCGSUIRA4WFNAi+F5Ci1b1w9wAl79wb0CGSEDenc4eHSOCeo0T0NVho92yZFMMEfx
0jrmf8p5Gv/yn8tstP/qB/FDgOl4nQu5luopNSJxM5d507J1XX+di3/KMAAiBBlLhXpOcPi8G8M8
2mnUsy2AesDLdY4ycAsSonW7s/18/kATugl152nj/GBDugA9V34HUVn8E8o4IEP1p+QDXsgtfL/E
HAwecDTR17RtjM+gVuQbtpjNJ1B++Jeosv/MR6WiMaXt12Iu7asH1Pwnk0M7O0bi8zVW2azOC/J+
rD/I1qs/GdGC7AF4sHY0gWH38Jxmzc4Ju2xTmmG4c6qlv7qqGVUxVak2ktQjWygKtplV6RU5Us+H
KoMdTaIL1j5F4dz7NOdTddLrUE+vbcbOfEpwbog7rq5JhcPRAd8+SYhUmUzw6kXdQQ5ZB/X0qbrS
2FHB3CqiIO1bgJPVkGz/NYdcqCbFLstBiuVmtprTTwNU2jrrSLx7xMOH6pXoQj2yaZY+ZvcVpP3c
r3d2in1v6p3Nlt/ULvXSgch7RDLdRtoI6PdgzGq8Qdl+BK0GP4HaCBiy17GOIRuLJV75gbf6/zGr
Ef1a3/svOC8N99CUTwAdNEH4bptAauZzdo5SF+J86n2WGqM0vgMfmV8l9yLANUV2BkPoa4RryIMp
yjr7YUIvJyiBG4VwYpVid9WIo34bsSRH4pfGb156TYF2NSQgYu7h/x+fdMi17v8fY9+1HLeuRPtF
rAKY+TqcnEfBlv3CcthmAHMAw9ffhaaOqaOzb937giIaTdoaaUiwewUdTdA7fXNDrUXxdOAFFNex
mPSGuQtFmgL4h5uEHvT8ChTNTQKF3fh/T6XcHH/vvmjb4jDfA/A93mmiStcFt2F6qLXHItYz64I9
wyappbMr3GnnOa53p4EZNYS72uAbG4f3kAHE2y015YoSYAuGwoYm251natDiVmdS7gBrGHgye8Wh
gI3hfLUxEClktHUXzS9IE2Ru3G2IzESUJWI0eZZVYSfI1kuIjijNISIUzRluozMbiiW4hUk7hPZM
2MCBLkg2qCEnePuGfhLFiF0z/V2Y6STErbFNM9nUNpyroz73K7vKb54I8xsULPJb38PmoA2hQ284
iWeuCrVslNAoz/PkJ+WhQosFLav1k9aGh+VcOsoUP0e4uyU8XwjexOvMmqwzXXH5VzUte45hfgdz
UPwflvg45c3K4BbwoX8XIhmInZbB1ZAbTDtlovQ2oWgz0EpqDUr7iNECTZeBYrRKMZp2Wjn6Zth5
PsVAwdLq+TI0r+GT9D5fTqxA2a7bqtn+26WhrtRtyozbB0sARG6Wdvumuyz2gykdX9rY61DrD+OH
gQ3g1q499wKr7Bxe7xO0SEBi2Qe8vhU8cFalIfN7xK3sDj2W/G439snAq/uZ4hZuthu4IcGQi9zs
PCVLHhoMhGM4fm7moGitZlMzAMYIHNGBKHMV/0Ge4mnvXkGYGiGuCkyxmpXOBvhOZ/ZYgXvrJu6n
H+SjsnimfJh+8l+hlWZCPQY/NfxYwDAvgJyZ3HUc5yPkogQqkbIcGt+w0GyWes2uFKPBVKv470jH
FnOYEnIoIV8hDQAhUiiErJbYfDV1jSpCoVDANZNyAVqMfQddD1SCoIZGw1R5otw2x2SkV20zKbey
wBuAa5cp5IQ78wp2E6pSYfCDJ5BO1mJhXpf4FAD9KIz4F4VokfLpqJ3Cn4Y6aQlRWlEaW8exYaug
Sl+ZKoLVkQznI4rhl7MrBCSAaZGGJZemXql/1Qv5Gw+i/DB1WQFrPmNdsEQ8Q2rrCPkA+xyiz3VG
pVbuG87vFFridKQNI/bxlDdlcPZMbGgC0UofZhVAiOoyyzlOaMi9w4z/17WaSoBFCoXbtablpxlP
OVkgL9lj8labaHGFQ4CyqUzc7D5A71kPoNIyijy/d5C4vAvHKbaUV04MDWXKKzprzoMsgrUOtFHV
4v6jhLGoY+COB02MTyoYVV9WmyAIYMSoZDSW80geA7K+TyIAd+tLKACeDPXmpodDZawjVliwE+Xd
wcYt5eDCeAJ0Jm7eaJiUZkZtoO1aoRW4/rSgGe4PnYXjgeIOr8xbkYFL2+HbOxo/eqFpu8rEDpb3
bvMENGD7xExRA3luBTuK0RBqr6MIxQP6ggJCaDv6KOiTikIJsVcnOlCIPjeKV30QA4Y7/U8u9AXn
3B6ENuDqhQcbDCfb1F3Y7O06Nr46nL3BZb2417rDX+CKiqqMNL7mda7tQKaH9cl473qYXlgk7I3q
9mVW84ZAQ3oBZCDcTS1sUubgLPxNqTRkUYCO9wD3t3ldm/ruWOfNSbeM6JwJOEJG4AO+FYFnraNQ
iENRxPFbNSnQeOk8Mb2PH60Ur5QFJFCwSzgslWlqVMUEqbquv0gx4JmkpcHB4bkJYEspdvM+W222
AR26RNjIXmiv7ZqGe83aaiv0oIOrdNkW+yrMr7nXX6EeDelzu4KsxbKXrOtqYlvaCAoYu2458/LV
soNshRaXTytrZLCBpFRA7VZ5aFuH/6vCCwm+kBLMkjLCM0HrKzaLyyzxf8ulmIQ3XVBC7hzK6yU3
T06LEq8xQGLcaoACRKHHuUrDcK4WjGhWsCntdmMRu1daoKFqhdij1JTMycsZrToN2psgYdjKUhdX
ooHOD0LvitenqdF9BsglBj3egDMAAmMpYKFmkgOiowwO42rgsBOncDfAK5Gi8xx2kFunG+MDxaqs
fF+dz6FsCjI46m5QlkOdXlX3PDtODnWd3aBGN7EjxWSeHBx9io4fqnTzoa5kOHt0c9aU6BQxqq7M
fdbxErcWjlYfoPZjfPU67zYUkj+k5OLZSco5XDmsOfbmACUNlZWO5ceTssG5eXWmP4K2nE8KtSJe
wYAgS70ddJR8jrL6NxDXupXdmC7EDvvyKUmil2Zi5TcYa1kbG/Xm/aTSrLFbwT6XPUI0GUfsbgej
vQpn2vZAbX4PoEC86R2Lw4q87b/kfHyPOxCvAomXrZvIMo+dGmQGd4f5yI2sj1O1ID/FPk3/pny6
1P/H5SkF3doG/+TOSnrzRgPTbPPWttidCbxW7T8thMbvsqvkdQnDKKk6DrXzQqEO1dCbXe0/WXiI
VJS7OrfeFj34WTN+yatrZRSSAxu0M5LgjTTjS4rRIQ16K2W7okNK7LkzJ7bqW9VosttNWhs98Olb
V3Pifoyn92NQITqKoa0eouhxW0KuET/wnIIl5d9UwUz0ZISLyoKK0TDGpufjVabY0pT+lWrs3U3R
GRmaCjINfbBb631ng25rNsdG2ieZdMXO7d3wsgxOlUWolHd4RZxi83eY8WJHscK28XJIiXUhvlL7
klqV1NdMGoBKWS0ioBPQ+aSFQQOSw2lT8GoR6piGx3BTYq+aVHUET1HV9bRHgJAhmHLAlwHLwYTM
5VroTdWXNtTXXGTu2VMsBdOV7jmKyw4mwP1TVxT73LazG8qo+Y2OxiFNb7+XYJj22bzCJm83NcAy
LyFKAwrkl2MFwE2rK9FAGUOLljPkhCDkoBaWs+IwGtbwtRjXS4z+AyId+23dytBfLpWqc5mtB/ug
sX71mYUWOiUDWGSfYDay/3SR+Qcwuw5MtmE8NIq5Nyk2n6s72lVWAnT3wqv2hpDuvjSbFxkBGUpD
GHsTNtmEKZWEHzUVsnRJGPXDYEdFylAY4uACmIV49PB82sOtAW+dCRMPitl6qlxnqjePp+1RCPNX
oVJBQRkuIhB7q/GSRxONyUOGTndv6z1MV7sQuEPEMycAKjwRftZI1MyAWJPmCEn1qLguZBAijQjj
fS0wHllcf7Er136UVuzcq+lupl2bAMqAv33gWV7naR9U9q428tyn3DrInUddh8Y6KKWxoSktgDk7
oF3qpgcDYssAX6fFuug6fjNsyAO3XdPCigFTrbD4LSoxuH03rRueGmsrh6kObyDsUSvuRBaEBtqY
tgski5pjD5XtI6N/AnbXPcTuVMGiSaSZvqrisDkB2zTs+VDvtbRsTtA3AcJHVy8sNKeB8lp3GMr5
lH9bXmIZe5QZqAgprEC6AHX9AB2zS6jQ5XnL34/COB2w0PlaBokZEFKxClweDimnhjEf3radg94A
YgiPrG+ghkbPZSy+hpPnHD215bImAXYAeHLTYNQXyzG6YUWHXM37ioe+a4hmA1ISViiIniS6XGqA
qpO2hQeYADXyP7HGVL8FmkcMXbI88mkCoCWQ8X/TaJqYEZro8ZjirRCFgxLG96uJR/KcFbU809Ey
LDHI6uXbWGQgRAISmOvpH+APsDEJG+vUq4GONLtTTr4lMIG5EVtgDQpzY6HAg30VSyHnqYLzQPP5
9DbCEh3SUovPBvoOXbkhfmCoJbs8V3J/VQ9yCcW4FYA4QqxAT1ED6chk3XhM8D3VM/DuF8SLK+Jp
C9NDAOgU+oIWFG5+A8vtZM2rKfWTMtb32OFHz3i5Cy7AIl+Jy9xw+GuicwLtrmDcQ3crAew0tk9e
Dv3TcrDazWQbcMJVMTPTgEvPL/Tc93RQuKUn+V13dLwIR5BQgGL6+J0WnFxKuC3Fu7ZxIXMnlGRP
hOI6KLPqsIgt6TzXwEWvJqML8TIfaVCfRcHguAxj3LmQx1RUKgritTFe5ZxLNFzK4lS64cehNWPo
dC3BTzmZOmWSjgt8O3AuYKNNx9RyxmNUtRM0ajBdYvDuwCdC80IUtzYCVeTf8paYqCvjULg/ytzp
Lm2Rdxc2jHidonmdoMBu15A+zgd0n9WAJ3N+gfwsMPXJCIp6CIROHWGIhktOBnkpkDKXwHCs3WAX
jyaWW9cbYfEQa82zxG4BhpNJf6AYUOLaEV3qAgS3cpPC6PQiWg0GSUYM32yvAwjfExaLN4HA7nuA
W2OdDfUVCCyA/zqZrlrDSfeMBygrjk9LuYPKFGDO1Ud7Mi6fKiA0rRQAaBjYfnRRy6kgh4LuctYX
N3Bt+nVTRWzdjw5+wd6QWBs893u/Lmzw/DQzP6SZZj1ZuRuugyJOUWGo7ScrCfXHJF9oQgkJgN0b
AejFppYVHvAeVP8UXDfJrAzfKXUYKYSuiz3CzjTa+xLKrBrSvCl8eA94F9uSfigNkYAu7jxvSvcl
90JxTPQsAYAAnCc4iDdKNuT9sSRyF8AFt36hhxTFeR6N+9iDZxMLe7zEVAF8hFD1FiNuTXTUpvoP
y2jMA0AH3sbwoNeqS008YGmK52KR6b4e9t9Rty0BQxHDg9tm/3Cs3ID4Y3ptuWfswQvs/ZzZ2dZt
WAY0QtjzHVTeg4OnBcesHplvm96L52RSgdh/uqbD3vIKEglS1/gO5p7pUxCLE/yE+TqHHs5ambLc
IjWMUSNvMHYAE47XHDAVxBLNKE9CA39AJvyQaUH2Nk6AGDmRLS4sztJHEzpiFenYM0PQBKyV3DwX
FTM+DC28PGAvCB1i06lPyyLl8pAH3SrrnQq+D+GG7qmeO/1haYDmsbrD0s2R7q0j3TGX2+znZZVd
C/tqSrGGVynf6aGbXKciE1c6ogFvuqCSCBlumFo1+hooVtvKd2hGDZeiz3rsc4HOaulLKNQXjmwp
6xpUOIN3wa3MM9XenYITDe4A4NCBDuHRDL15NsdjlREsi2AhB6cqxP60G5K3lpUvRCttsN2G2Z2A
9+pYBDvRSX4iSioNFK8Cw/NdcEI3FMtVLi2Am2ocTLt+ofjQGL237nGRTF2EMpYrLRepXLmumNc+
WQUHybOHASH8YbXXCAjrc5wX4ypTU7CQvWOuQT60sZIJbQ1I7ACaMaiBjkwgtyEUlmSbJRazPD0X
YGFAKfNvIgWzwU7PlTk+sMdxdrS4xOnIZLhdajWozKjLdT6Y83INEQ7rLBIQXhkEEvPSq6F3g4HY
0XSE7/4f19X49lMcf819u8JOACMtZUn3zRV6vlvOXU6JbWMzcDCbiTESjhJvMHmxB5JtuFDowwDJ
pAtllG62n+PAVK3Rsa/Xy6MWf1hoGIdjCWNmPH41Lc3MFTNB/OmYfurhUG2iMdC/P5g1J9n0CmS9
hPps+G4NcX2wBvg8Bbzv9gtTkEiGsPt9X6ACOa3SAp2Bo/czZuYhBb2g+J/L0ILrZCmgANKDC5NS
2zEW9WW6Ow4kzONWqDECow8RD9vBvdcQeFfgXXOAD7pxiibPONER3rXseluisgo1rnpPMRt6EvXW
wp/snCPzGB8aChs+ETEBKWcblD+c1cy1/MTOLPMSvuAC+iRBGQfXofI2qAdaR7gG4c+E2JrE28xi
c1qlDSCk2DU9hbpe7g05oqMHGD/cUKMGeMPYMbY1mLUHajsE5H5Kq+SGSnNa+e+8D50KWl1LtbGp
nOEA/gzDtyfLjvlXCe7ttnPzItu0AK2U6NBfuDKSJjfpxDXSA/zLAHWklMAIpc8EoJ2UkzowWVuN
JorPeGz+63lV7Yl1X0PNkvgiqWO2l7Tlh5kRQlPcig4zfYSm2KAfZs9ogFX/J1mdS1cC9nYFXdzV
pErcdjrmd4bmWjU5xZVCNGRF5W5Yazk+TQHOy+501Jfph1yKJ4UBYysoNTmquUMf2fx5q4+aPuSk
Rje81H7Rr2b52Gk6p6pfjd1Aocex0Ofygp8RfBUv41jwl7ECPD/UnGlPUwceVfComeINTXlQBwAb
DajmAg3yYmlM3Pu+hXs4ZpQxVTm8IoMbt2rUz+v4Z5qWfoEn1LdJlv02TNP0gF/u9BLw9IUSIICC
dzC98m5mfrUkNHKXJgs1U2gIgdE0U+y2lo7KkGdAIolA27jmEJ2TpohAhTEBJlzmUQBJ8qb7TYua
VuHZToef5wWdlxRp7g/MWgHHCZ1ma+rvYCOWfpSk6a9J/8ZxK/vt4Ia2KoIKgpOWFgJS7UXPEzeB
FMAGZUMvaEka8rPnaYXAvTUFLUQBqSXxvLClilLN2tGMhpCIXcvcVPBsmkash+Y9uEI+NX64xO68
9Uy8RPxv34hiS1qPG+/SNxpiL9xBQBtkG6k15y6Ynse/VuZgHkhoPmVQue/bXvigD+oomNWwXlE5
5G+OegSMCMWDsyI996rF7k5p5bNGZIdOTQ29cHY89BLopKMfHxeWdY2y5kYznX+zYt3dJUKMNyM0
o3Vp8PLb0LoXRwu1f3K33k9u7nwv6njwUSTVth7cqXE96F2WkDfeD6Dq4RYax8PeRXl0VY0W+IMU
dCaQjxi2E2MWIAcOTvY65qm7trquvQNF2t0rHe8IOahtGW82jYZugWqdfhg6sRtYoJ1LXaKa5X4t
efIVhpPJW9LGEo2XOtni6RK/xRP6wBMgNFcra7MvEZqawKHHb0ob/pQBzuVTWpqO3Zq7IE/TauIN
exlqJyt1zTWf4gfey/kZKoj8DAAwqhA2wbUpEKZxtVc50LbALXVep/wAwtApXpbgeOPBhWsSZ0+k
sEBNez2+QjRJM3+bBr81ph7e7QIgZ5e1+QW+mcZrWaK2T1MrZx+ntLokM5W8TKPAEDvsHKd1OdTt
U8mGHpyFiR2YoTVPXg9Sb2B+pzVoAzZPog8DiMaFlX21M9Sh4qjYQKFUvliB0Z1CCdArTaNO8x59
Zvs0i2tLvsQVpAomMNPQ6JIvgxGnfoebzv6962xxG39sfzu3dMQrSOnFEJPYgLM0nuDoBHokiJso
JwDzpcH4zh03uRe0qwiOrhcaSruqLigFSD+CXOOaYgz/4cuohmVq5dw55IZ2oDhl0OKnKag53+Cg
G8C3GdeljOUalNtCS207NfjgPi3QNMhKiHjCnG0AjrQtEz/Mrfwaxp2+1ngyfc2iCH1JK/jHsWHk
h7e1n14colqXF91tFPH33qxeRvUQJBU2po4KUeawJB+LDcWWBShbH3CXys9znLGNSHt+gK4GP01W
C9QxHc7zJtJPBrMBgZ5SJc2BFBUKK2Ua+fmUz2f3FSjZQZUe6RyTh+lGUbz9ooH0BEAO3xtgcrYC
yIw9TUM08WXwLWz0aq8xrdimehd/F3a4Tfqo+AKpi/EI4V+8V6l4YU0v4ahV13gad7WV8HsVAHxY
OWguMq3jdy21+d2CbsBhzC2Bt9//xOgIb8odDKzudCazTbwbFgxkDlGu2zqExXHS8qMSXPmBfRMK
Z9CAezYge7flgCueIdwYnkpYw+4MIcpHFjrMz3ku1ww0QJ8+GGwP76LO0OF14DhW6R32K6OLR56a
wW4mXXvKZmwih7EslNkGmnDg5JAhGWXReotfE/jAUbZ2E7Ndd5kRXruU1ac6CMItOijhl6oz4Uip
27/tasKO2jW+DbX3nprGdQ1jtxTbNZVqBfxbLcpm7VZts2mVCFyqyHicRdAYyRoDLitq6EwZfJxP
tE6pum5lOwCQb5S4nEKLc541wG09S6JXT/P+STWZPw1TzE9Dhxcj1xPNj6Fpt4PnlF8hCVLsQ29Q
tqum+W2qv9O6NMCjxLWggxXL9iWsg4fTTc2PCf4BvqinXZJbLYg30y8bGpfHdMiaB4lpxkL/NQY2
anB1zXam1bsonsfwlUi83D3SPCrZm64ncg1Jz4No6ug2ObIL1t64nxogkOfZ2AKaOeZZiz9N3D7w
dKovxTh90ZkIntohz88F/Lh9TTf4tXGnX1QNocESGf5MdVSyloJJnBrtukQDFR88AP/KCDgg9186
bJU3HB3hTl+cxvKZJmUp00NvGa9twc3XMdWgMS/1+E//tbXi5k/SsT8VnCy+oGEb4f42uhfZWemx
badpV8NJ7xF1+LS4iPXvvQQgT50EBsh+gh3FD3wehV/J0H4YQQTeXq6jfVtqMKs13QaUJRcs9Kkd
6jsNroyNUw7H7cILOm9FMRCNYlRNq+rQ9O57HqTfa2inQSJhiVFyEmSw+52c8xLPy55Ba5xDeaHK
6jst9AX7OdUlYGHQDzhYErjlBIKrz14D4oJlZUqoj7XVGl3S16629FUJQC/ePKLsllRCkckmbQ+Y
RnTLaoHuDnOCL7I1fxlmwf5Mfu4W2peo41Bnhyo0KkJN85jaFGDwMTtpVtg8KK7b+YcQOGclGi3Q
pqY2QzPytSdTmD4mQr8FahCRNp45CnyeVZj2itIgc4jCno1uIuVRbB5SNI2j1LLxfca5c3JqRfhJ
e7krejDpPFPgnVj016qTKBjbYKBBhYEfijx+QiXlPbQs1gye1A6kRPzJqDSI8f7N4RIlcoYy4a6z
MggsB+IfekpbHf6tKgPTlJ7gNAh4fwIdZsdHmkrIRt6ZbqxoRmdVMPTYgcfx8awyg4yrhgICtJZj
dwcauLMrucgPAxpKK8e2micaJnRm/KICtqJjaTvH+nqfOKn+oAR01bODPuEOaINimPrZaKV+q6fv
J6Rj8k9SwnReNyMlBqck4D4clkoecJ7bNQP31fgG/d7pKWtNvO86LP0V9bEPogC4eax9i7CPwKMp
vesRnIugB1fqKJS3sB5X0xhtOB+Pc9Ofv5Tk9JipL23lZps0hwAbzOmBoaAvLqflMoE86JAbfjkE
Aahc+W/WYa+JXza/jnbKr/hz51dUELptYE94B1WxOTeP2avjVne34fA4xI0CFEw00MrCuZdROaL7
qkMi+W/MEmW6q73wobtTu+tRVP5qthCF7JzopwF+n29GzLxAQdq4hmUDUUijiX6WrnaqIKXrR23r
HbWK4XWCNfEt0DV8x6ZDItN4gxuOKXy4ocD9yB6ggoU37qesQO00KB+1mlAE9lk1FLMFmLoVK304
CrAn48+km+M/iQHxABHZ/QuUs+Othy+XH5hj1l+5k0MduDC6bav12aHRxh7vBubLFDOA00udoyoh
e/A34re5mhJbUAwJLdBrZyVMVECjFQ/G/53jB3kKLABl7MQxz7YqkE5NCTpW3g7mWYc6WuYFxrFU
MwevveWacig7cbEtdKYfFr66KM/oZXUcdZkf2hQ8MUfDa2hVFxumD1CLUtOqA8uHjmhg6YD9VdFK
3xBVceWBAa3vqQYB13bHPSpK+Zp7ofEKh8mP0zaCrMiyGoH+vUm68Ucna7nqHcO48zgx75kYwtsA
5YElZKh4VVnPKHQN+zZ17Qu3jei1yrYVc/XXuBfxa5FtGzWBfer0NMjXpslPtibcuzW1+uukFfNM
l7b+mlvph9nfNU0Y4mUEC6IAeqo2tC/lWDo3u0f9hYnwq5RRd3S5RKFXLfZFUkDsJTa3YBX/1DvX
XgNmqT3A6f7FnHD8bpmaqkL14YXidiV+Cel9jE8eWH/94PW4kaF5pj60PMy1J4DN13rE9NcxdAKa
gbyJNxe19jeT1tRMx/71laEEdp5GdycHh/utiw1QCBzaG9vXddu+TV0+nkqoAWNpGN/MVnDIHlgN
cPWYouEhhHyb9Hg4iVxMfpiK8U3X8Mri8jDcGY2GFzy4boBfBYTQieYT/j5OJUyo4USh1j/MWz16
SfH0g3NP/c2IRXFZBga8x4cpCBHf2jDCTfS/43ijivGwgFchPbBQgJNgE08G6nP/eYgtseUpNg0Q
NnbywTehB/Kt9pTnhF7/6KHfuOnirj7Col57jqzihbZcUdUXPrPt9AoB6xoA79Be0YIeaT/hKMue
bHyuJxaAsR+oPRz80jdJYNzbCZjCFqXKS99Z7wMH5f6S1HijBR1k3KZ1qcGfj0ZKKk7FGLL5BDq1
NrAF0ho531Lptiv1KTmf6HDZIH247344rISH1HTM3rdRS74FPRiHmfBoCd1vWdzLS5Gg0ZVFZgJi
Egv3lZp6QxOC7YKaBa3asduh3Rp9p8WEJ/nFHBk2R34+JfASc+B+pVoENEjSuJxqVH3zCW+fPTq3
K1oJWlg9mXESbWhayNYBxlADo8pkg9+bMtmHukyfCzePrmbOrqDRpc8euoLPgWidVYzH5YFi1hS1
5ykU39EMWFtN5D71HuCLuYRhgVZ5xlc7C+qtg59iR1NQ8UFYDUfgNczkDZrFMVxM3OocM29v88K7
Mc9mDm4rstoAxwiDYxVcBjBaX0NNN9dxAnV+QzOcS+y0DgAJsTsfpfnEIHwjnHVfWfBToGVKTPvk
LYPGsZ9kU3puILR36kLd3IJZ3zxZkAH1U8tKfli2cXDMwvwTZHJb61Xxc1RWsnk1MFCgDQnVZQKc
0CAMxg/SkvdFvXRBo3RJYe17Tf6xwyJPxGpgcMuWjVvbV4BBEtA0UW4DZVk+gkmBeKayso6TPT06
ji1REXrpvpom6AMoNkuAG5ngqXkjIovmec1uHCHKulBdeAHbM/zvb5Eiw1BGbmSBP8s5/D1/vpqp
N7tPq05ig8CHJpm/wHg1jqZYkRn1liC888JkyUs4lJsF2ktHFSRm5lyaalHX7oG9kD78wUCfwW5x
Ffcxe7ZRxr/3XB7cLjn1ZlF+6Zyp2QdhGu16NzDfXM/xq8G2fthh262x7wjPEyRkH6FT1ytIEIVb
GxW6daOqU1SRosHNkkNURfKwlK5aJSpAixRbpio3RUnjsIQojS7Z1/xPneH1D61sxesoY1jPwcvF
WQUOKA4WiGDWKvLCatdYgmH/o+aeqOsbrFzNHXw423nqqnRaKLQs37fwMFpRzKFT4pHreLGzw4+X
cAXLDrid/aRE+gfpCm1j6weUXb8uF6V4bpj50ZrC5/maFJNjAi2L/oaiSPY9KlG8AGjod2diHyGt
wHq22m7YYR+QHgY5Fg/0f7wVr+L6N2uPvLOqX6jUdaDd5dbNgF7pUYOCDrhkTL46Wf09VBfDi925
z6bqLbhpW9IuIdWSyXWrfYsa+aJ68kF6m1Jw/82BvEF5bhUBVb3qDYhUznNaApSv8sfJs/ZVOj63
+BmenDYKLsWA/bKjTewbFJVSX8ud7GK54/AcQWGU4qMOeEjUZOYeCmD8G7YABc+xBa3tW92gaE73
9049Cea7Ps0hTPM9jvBNWx4R89OgEB4/Se7Op80xu7C3pcWCc1mrPYGmSZ8040jVjRcOdJXW1mib
FapJXutHWoHPjaTlpqm2jsCcvJKgHOUHeRqftQisTYUvWobFDoBin6ZLbKiTCHjR9NUNdhBB9DOr
bdjdLov0iq0k/OAcCLTg94TN39+jfgx9Gxy986d4lerFtUihjqAWKT8tg5Cv6NByIM7kWXJeqM1B
22SmzX1g2cU1DqyzNFI990XV6sDOVfpusCrvqXY43mJStp5XS8jKrQsrb3CPwmoK3dyn0QF1EZM5
Ug7mpnDraKP9IGmXXjUjaJinA8RyZ3G5T8uU4xhWA/qDV2ykBjtuPP9PkRKVhcKIc9U0FyhxDnUo
zQHGkGKZ0qelozhMO9ggefiLVGdQMi3QNC8034G4zFlUBuAytNBpSb5O3NgAhQRXNrv0Nra2ey6r
jAFVVP4ys54/hZ3JngSDyqibOM6OpmFU248IHCO1RoMBdPYWDjLpGkAd/sQ8aHnLCDq7kTnV5zaC
RioapZlqfVOEhiAw8QIfOeNriBYbhw4mg65VkJTypAXY59ERvB3VZlCHiaQHRWKfgq7KmbXUlrnN
9Z9cLwE7o7aNDt8f8OOKfQ/L6gN80gBlAR4Yrjpo6iwDxf6mRQnwDebAqw2U+CafdWhyeA17t09b
jNQoVsOQiiVAGVCcnNfIg42mbuvY+0m6z0uclS3w5IDgaCwLoZU5jdceNpVfBkAWOOuDFxcSO08D
6oWjCmc6GJ/YI0FjTE1L0Lp37uDKjVYCGhUHWn+oFb8YnjNnMETN51Fv3K2ZGmxdDbX13Oe9drMj
Z0czsL6s5//Ojxw4/FI+LYa1HWCX4s35dJLKF+r6NFvynUnE20wWsLpRFfnc68phBcDgL+SyHcUy
k0HGQ62aJjgGq04HmAriQXwlmY45LS2D3YNI9b4NLKxjm+cmGkDJ+F7Oo33qh/lcFQCfGaKlKpXW
5y3rBMiPQGMeeqgtdGUAqikOtglx+NBKZIQ3qv+et31UHnCXrlctt7G+5Acyxgbb0Oy9oaoDDQ/j
S2hCCEjNhhS/p5Uq1qQeOHJUTqjswLmnCTj+UwZRTopRstdmw5oNQ7uh2ODySwGY3r1t8Xgr3Fd8
QPljAMoCmz3tS8cqYFUH/CHSlI2Q+U7tMQC3FKtROtiQdeuj45iZANCObfmuMF9DDBHb/vOiN5/R
7U+GwMd5EJH7hC6mPZ5atLKKnWWgpzsgV1GZHxKIsfcNZNnVEQ0BYNFzbMjZsIv76LIs/l9z/y3F
9YphG3UiA0DGw969K0F2iVmzL2OOKhcEIM89y+utKMvoqTOB1cq8vH6LatiW/B/OzmtJbmNb06+y
Y18PYuAzMTFnLsrb9mSzeYMQKQreezz9fMii1BS3jhRxdJFRaVBiF9zKtX4ztuY3e2EDVRmOyCCQ
j3Mjjb0dNubJGyQiMvr0VvUSF26UnFFOtJqXqK4+6EESfYlbPMas3KseCr+vLmms1Rs14RM5FHo2
vVkYPewayy1gt8Tt+5HSNnQsFsma1Y1enTRnsW/Wg+xzXrb3rQiaAOOQDzBlcc/J818bU29fG8+N
N6FfNA+13Rr7cdT0E/sBlORC7RRkHgXFODfREQ71czzAhrQbDMCDqB2OZYDVVLmw1aJEp3GsircU
XDY1ppq0eWlzniPwfSjDde0jotLBto6mGjWsiAA8R5xmS5L39/77/Oy4IMLcZLzqA2gZYfBUqcxh
xA3Tzfc2Ja1PsVk+TcXoP5ZoJHNByzc1/L6qRfrxk2nXT9qc+o9uNN2FcaV/rdHKu3ct3Xtw1s++
XwcfEUqqrqbHXlft/g1yAxuKM85RH6xhk+rDfG4H/VsI//PZ9idSLo037mNNbz+4mgdfN8m+/sWC
zLUXo1SdHDp5vsuUSti3A6mMvPdRPVi6asIaJv2SZt6rpseY4vnjtNWJ4GEr685z1mfiir78UzML
+3kWufPsVv2DpXM9lkopSseo64ApbojzjUyaFVpyIfgxGtuIw4tZ+xJB3NHe/DShumqJWtw7HVAJ
1UffozgFFoDRykUtGVLNKJJw5w15/tJSRz8HJnm8JBHZS+Vm9nNsrNWcGsliE5VvL04vakzTw2lr
ZnVIiY/174ffvm1yrecZuwury16MuOufo3hL3Jhc+rDZIS02HbNlQ8/FllzUuOoCSeCRm40whOHf
9KtqyeqNjdlveE52a+x57IuhgTu/zYglJXjrN9J6BCRWHdSYOm5SaUKxZAxVP/WK6OSA6lZfo4bC
cRHCw7ZhU845YLBK85HwK0Gom35BRSBMH6cW9GbHNvFXK0e+rh++Cr1r1/kEkCWwAS3NkW/sgtCo
P8xW8osGRurXsmnOpD/7T+5YZVsks+oL9cYWqYH4wXfZcM62ARi1Sto3tN5SNFjeHN2LD1NJ5Ux1
oybcxWT1PvZNawNMhb8WL8tQx/w0RCIFfDg5V+m0wVqth2ZqLn5r850GnewRpP+varwucRuNzVzf
GUbMZj8fgck0c3/E6+L7J2cZQx6xP6IK+E+zzrJOfYvu2Ne0MhFpWfJZTY4nRhyPKOf9kQWDJR8i
0/beH760cDAvaqSLAfrkbhlcsrawVl6Ztg+FaO0zuxp3Eydu9+VNCL/50uqZ3LDTMQlFC1C5KWRy
NW03HuDUWvuAyKXcp2YLTHtuSVTG8pxP7f1EjvxBNU6Y2Q8yqTaGaEvy9b+Pc5dZhKtDeHgfI4Vc
ofva2+u+Nq9lOr0pWl+aBq9x4TqPJjXFe08zUNFdaH3e0JWQyHvzlPWz85qab2rYzhpxSE132Kru
cnQmUveRXVh9X8Hc/+Fowb//5FVDfUnM+c0pjeZDKvodaO3qbSxjLBOS3txpqVe+DXl7RhwhQKba
Bu9eB+hPLONxY7RrYVG5VodDbSZVy+FVLLsfDgdHf0Z4IXiZjYaomMRBoQk0S/Rkn0xW8CZr72yn
jv7cZGZ5l0cVjORlvO+sYtNY/njSxGB/ar6o0UxM2ckjAbBR3cgXUAC8yrqbua5RUkFTTGU0cdSU
17ickOTlp14Ts8hrNs3791ymWlELfe/ME4wHw15VhSzRiTQfXJSCzmB7XkVlL2SIuC/P0q5fm9yu
H3OnqR/VkM9QtQzNovRXMH6AMXWQE8QwFWfPCWExqI/p7PPQNpq3H8bUwh/6t49q1MmSWq7lJIqz
08yrwoZQ4c2u+TXsNvowRV9jq5LriIr7XYA80sXPIAToTea8NQaC+l1tfi18Ma08in6Pbta2AIWa
cA/5Sntp3TU2XzVgYSd+BC0XsAMETpSmrfNLhojiFAXOp0QnnxNTyAOgEe47z8g+mHr0hCJe+cWT
KN77oTc95EXlnhMXGUo1wdUSArz9RYxpDdts4Q8Roz7GLb+CWpAm5puwhXzmH1IfI27KXdz02qfW
6G7fkPmNu/b7bLriAI2ArF/VcGLrO8GTdw8MH+K8g8XZfiopKrpZmeIrs/SdgHLhrT9RRd1bS/8W
BeJvBiB9hJnXVRL+lj/P94OepfdwpwwiSMoI7xNAJdL72O+MVZ323yfspJzv02XipyPUROALJsra
QICOyoP6Khm1xqZGc+KYmsaHSdPcNwMM/QbVGxJSFG1ebVA2VtSJt24o6308FNE+yqR46ydygli3
fawRSD7Vradv1LhdjZ/K1g+emipP7yAfuKu6nOCladpw0C1bO0B4m9aDrIwXTXjm1faTN9XzW2d8
1oFDLVOqKS3vws+v32utZbzkiO6vitjDFYyX5LEz5bQ8Hcer0Qvv7Eog7kvvpjcJZQBDKngNt+6f
19mONlyxOH1tprm9G4fIPkQLT0WHzPPJ4BJeZXU/XMylSxnMbz1kJvBqhdzvg7BehoFYNFtSVdVB
dcdBPoauqHe4tPX7TDFpFKYfxdU1W/fh3GfGUOyjAvqhi+Yo6DO2Gn55znXwQDrpuacB7hXy/6K4
sjU3jmyl7UNX+c0dz+ByC3ozfXFc/GBda/Y/N7F2FR7Q5FU97dOybB7SiRQoFECIkb1fP2SeLC9D
mTSb2ZqiL74riG+i+U2TxvfYO2hi62H5FaYAvlQRGqBD+F3emyCupkvpgL8rRn7fcYRQ76ZcvctH
15JcekNaU3TO25Vhdtpja4720fdgkHoAC15NFxS6rK0vMSq/GWgaVNPtlw51/q2Jx8Kl1oLs0pmz
t43DTLx4aZGvxkU89rcRGeVvXh0WK1Nz2dmHALDGUvuYBr72Ee5ffypSLiLVxbkGLcMhtnaqm1gd
2u9RV+3Im6RrU0+HrebJ6C3W5C9ZFfsPce/NDyLOf7VMO36L27baCnJsB94adKkSiT6LX00uZHzt
Z3utjvaGUq5QCRuunci7l1F8X9/WVrsfy0TfqcMNPb2veOk850NtIppC0cx9mkg4PoV9bz/1GMto
feNeVK8KCmgyMyLRqqt1rBilLXlh9eFRHTUOAj1zW/JY+P07iNe9jdYicT41wr59+YhbQ51VOzMM
kYqz50/xPEyf9Sh31q5b9BcUBPWn9PfxaRmXf4wv633pT59H0O7rsZ2+r++4k1O8kU4E6/Vm7Ft8
yWyJ5rY1aB9j3iLr0LHDc76cE9z5nij7zw9dXU0fSyKuZbRAJOl+8uXtvI1Tf2fk3MMO6jGvndQT
CGgmGADdmD7mMRqspvVqGrV/ibsIQtLSjUof7BeaOTh/06096AD/zUGd5S96zny1Osjp3IK3SPlX
B1HycJ99QxxyOWn73gnRv4oz7b6vAms98AL8XApzF41x9w3l0w9lN2avXRwhupAk6TUrovkcp3a8
axIz+uCNVbSyKPR/S6x01ZWatnXykBKJJhzUq2mctncvgLsgpUExWU9m6l68oK6qjZrWl76mC6D8
AO4i23R3Hvmtp7ke4JMC8PxiT+NWB3aCom1yV4NEfKs1rKm6bBgfSidPD5bljGDsG+NuKAZz5fnx
o0zz+j4TVnBE0d44FGRS71HGDjdh6ZqfEgMrKX1qfhsMCrwiK75OMQf6ptk9U+LiCUESeWV0aBFN
TSDDtUjH9cyzCROqpZsINPCqDnOLoX90zLp4RPdPd7rHKEn7RwsT1ofcD9h6Lb1lPNax07GqliDN
Pdi6rF9g6tUvjd0eEI+pHm5DM/huDUjXUU2GEn8+QFZio2ZtkbOR1IPf1KQL7+XlVzWBWWvNF2Rn
v/WPqIi2H0MjHw6NFotF2wWTo6GBDdHOv+T42qIQYvgnNhb2k82OWI17c4a7wRik4BXt5AjIAuWe
dny55Zt03dbPmT5/75Ztf+veslWhpFK3LHYk6jbjMGwsx/dPqT4Zl9hsvW1ijtpz6xKJ2JUBTz8z
N66FYGLpcaPZdf3ZkzhHGGHxDfvpYtVIds6hbSFxYRivWq9ZTwvV5aLGi66cPk+d++rltrMTzZBt
ptRj8xO7nzu8G7Ar8xP2/L23G3AxORP+1gi/cxNZupyevTawV7amm09jrGP3nnsoeJttfzbQ+oJU
snxsF7nlKYNe3qZat+oL/03VrN5LWD9gtNVMouvtBsJqt1bd99U/VchUN1sWW2b84+IfKmxmU6E7
GTdrxXZThLayR1V5qaCTFNcabTPCe7zx39R0UAwdnuwL9S1f1shlzWBkGA67Y7ImK2PNqzB0vatq
qhZvYC0R45a9tX+N9Zpp9bEzRHNEMPvhh7Hbx9YensjKJ8efv4yA1obmkAdr9d1pOQ3XPt5qi36/
hdAOzqrVNyXar5q5xcm9liFEBsu7Cfyr8UpG2yKK87v3pUOIlU+Zx+5RfZk6ILPI5orUKXdqzGxs
kqgZUvLw+124j8tPwE3lEwex0xRW5X0nDaoZO9XmaPM+/8NBKDE760I2NtzAziK+bvxzqYfZg+3Z
zgpqSf/FNcqrherFR82l8DIhk3Ww68764JTJg1rQQutcSR7cD36eIVwjfW3T9L8FRmNuTSuRu7E2
KfPFOgbP7nzSAamdVNcJbbk2vPi3spqSVRnF1odRz5Or6vrcMi/G+EjaB6os1lobI8rDtznwmxWK
UO6dsAYUGCPjzocz9jbUpbtrTT3bq27SD1RJiHx0H3vS24+LF0qQFM3tp1Y/q51DliI75h+jOXYW
vQxpr2dvMSFSff7tjoFW3zgZ8JbzIMW2whdrNzHA9C9jqjFEld4HcTLtwtHzV+8T6ghC2+TEDvRJ
jftt7qy6Op92PTueO9dxThBHjNO49NSQ+jRnOBVlxUZ1omxs7yISp3eqO2SxdiypB6nx24o/Jvll
zB0+iki5/zGmPqnFPOuSjZcjLP8+pj6lDXauGv+QDdYA+cpFnHWvkJS6j7TxirQcMEyRrzzXi64K
fHmbgLFqHik/Pi6kSmejZviaZOvYMZBaD82Tf//rf/+///t1/D/Bt+KhoLJe5P/Ku+yhwGG8+a9/
C/Pf/6KeuAwff/2vfzum4xqIUiEFaXmWwaZBZ/7rL09RHrDa+F8pEe0wQlI/ogWTFhMmflioTmHt
7QseiStpWh0JdaldiMyCdVPMd1DNvY8zVedzM/FaVd1YtN2+le60vc3mFVr2oV6B3OxBfniQLYta
1k9zFZ5g5oP9XXqEafnF8MqPqodHavM0OWWwxfXF3Kox1TQFMJeimO5uu3LY5nWdeQ8ZAgXh+q97
asOutujMEyp4D+RgNz1F6o9ZcIM3Rk0OM7Id8rMMEuPRkFi9K3gjkry/pkMLXMzMX0IMQ9yhLa9Z
nOy92RkfVOPbyfQgs/lN+GV7eh93cyQbxMDJd+FabP/+XFmm+/PJErrEGUu6UliG5Zn2n09Wa2lz
beq4S+IVheGJZ2ZAvbHeWamPGsYdENHaIL84ReRvywLkTrh01djPy2VsunCeZJlDyY9yqkqIyP+8
SB2pvqO3K3i9WuOs58GuL/asW4cZvpChZI7UmGqyIYLEqz66YdRQAW2sQ1Rml/clatx6P071b0cs
34pox21xPtfNRcsAdPglxDO/ae6y3GQDn9YeJls9z2jVVTOu6yXXKf1NdapF/rtZGtUlbWUfE2cg
3x22t6H3yaQT6NKOSN68j70fT77KgMQRhxs1qybUd6ruZJIAcgQ2Gmqi6El020HMpqo3rQ1JDHmY
y6F/nSL5VvSld1+3hqAA/JsaFWZXX0VUoq60LIoolACJ7nAkWbqUUijigxvcTL0tT9lgigdzHKjD
1ZUOHjGgJJeIXmwj4KYbglXxoNaUjZ2viJtPrl2Iq0xhNqzMBM1BbTDvb10103qTuNZLM7c8owAq
r12/67bv1lbK6UqgW1VsSNcnqyGT7i426nXuJ8M5M32KoXpRX2fQG/1myFB96ue43KoZ1ZB5X0wS
lpU8rt29U4jPt7HJEvXBMFvMHEHtPpqTIFMWmi/zQhft4d7IOkXqe+nBg4pX/M0dQEy6qVbhC1CF
wUF1fR5cewMgxUZ1ze7Nr4b0HgPTO8ewhjN3Cuy7sradvT2T4wkX/ale6U+VrX1bA4MP+dNl4od1
XUR226sf2GT7OFh10NRCyZ5Z71DaIGO+VV2vBw/S67ZzUF3D4qfMHNu+qm5QTRtYBcPRG4jh00Vk
QDWVCsQa9j9nLXzpjJmgA1r4kzXV0fwxQtZ1Sp20Q4saXQxrwFlmE3WwrYde4nEU6V/iEPxVn4v6
vhuG740RrICbJfc/DaOnxV7JvBv/vHosX80KDIk6Ph2GBbOOI70Zi6u5gPRig+0vt1RqDy0X0DKk
JoO8mzY1FV3EFYHx3aaLMOUq4xAb56/buu9Dy5op1h7DmqeUQyFOleTe63K2Uw97wX1rRtYB8l1A
6GDwl1toeJ9jXknhJjVEtDHL+aHummnVJIb+pBp9JEta1sN8VF0f4to9cm877Or0bO37RrvtqqnZ
Fg4WbesRJ9SqNsejLXqSX8lL1Nrs9bv2mwPP96OhDfUWY6Xo6sdGfo5rOe1Mp5hBVLqfuiRfK8K+
asBeNvcgpTv2Flg8qTHF6Q8WM+H3CTWmZtUEte8fjyiwiTzd2Lym18CfAVYG2DMNnR1KItAdRBRT
aNCNRVLml0iX4qJq2KrgTdywafQRQZ/CKq2NqnUvY3NVuOciMmqSswuOaBnDZhOTg6X3A+IxGbzV
P7yd5J9fTpawpSMgcbi2MEzDNpZI44dIonSsaOoKs991aC7vHDmbhK6/N+GsXTsvCk9ZYHnoPQ4U
60Rw38AvWmdp6j6hZZ7vAuwxkX+2qDi34zerT6KPRD8rbI8GlKrajExiB+1+Yy6i1F6ZAMuXln3x
0PreaJncDT4anuCejFd0I39NRnGPQn10kG4/PqomCH4BIFM+UH/rVrkOXubvfwRvCZd+CKf4ETxP
6LpjmobJ+9v+6Q3t8C8Q7BbrnQVPTtvUcs7X0xD2p9C1O8gwUQgUxs0QYrDnkztk1iEsdK47vbv2
JZaAtTvuRYq0hRla7mkU8lqLzLrxuj32QSvAl/2+y8Kj48xyq/UuHgujPyDr3w4oqSNQSrXdX7tF
8iEZvek4m8G3wPUHMmuFdyGQfcMHPt0GoeifYtmUq2IyN75o5JNhbKKxDyldlNYFwol9aELiOxNM
XVBb99h6PNm5Zt47piaPuIV8ItC37s3cIG/TjCcyaMWDgSM04h/pBRvBdtOMpXlfhkV2hBv2uerH
+SoGMV+dpfGrsiW31SYrk9hulTe+9oquFSeX1+CpoqD+yW7Gfd8hM2URkCJdANxhGR5q28BZHnED
dVBtAcnVG3OkzqPlrwh+Ze6gkWXCy4oo6tCXTvDcVvNK64pVamnmW5oKbIFtqBV/f/Z/js8s6SLY
Z2A2aFqWTTjt/fkWEDJtisaf2t0U69luWHxApj8aN2/keo69bp2aQbqKzSZeFxFPHVcZ3Y4iR9Bm
VbmaoOr2e2OGglM3el/Lyi4xUS6TVW75H9sEb0+898K72deCO2kZwV1tx+k/3NPucrn+eDlLlzta
4rZjCstzLWcJSH+4p9vUIq9GLXxXzyMyk5kZX1UTRgGKQrCiVlxo7k6NjUkXnD3d3UKFzp8rN6w3
Vdj5u7oas2dA2B3MwOigN162+EQNlynHrkMinrUGb+Mh3O2J60+BiZvFv/ESR79YQ5ubxJMdXdP+
1zmakBPXpbxTnzpc8CgOSZBIy4RqUEvC6GnyBJKDy6FhjL00EuM8JwYnvBu+NnaMR3nnTg+8seSZ
UxI8Dl5X7NAOTFZVn1XPsGKIprloeqNHkMAqiLb9yU026qNqes/GShVblR/GqEmAa7Ry5LL+/vIS
4j/OhtSxl7Z5gLkOJbOfzoYPQhiXmxSHeFf37inLxwuoIVsIC6ohDVZvi9nO1yUwnce+lR6eGeMp
W/44fYL+Jma92LqajYob0bR1sOWE7qi7yUPIjeZgy7NsowbDV5cb2o+GbVj6Zx2H94OeYSQA+3zd
Ww6iXfFGg3O7kWOa7WNnFC9xHEz7sCUYolJoHILG01bl8qwvSiEOodF+aQPNsm5jasKp5ab3ug5U
Bss0qhWbBBwIOzpkBQMocNsiMc1rqpX9VuhY1kbg2qA4o6Uxa3BxyDmtKElE69pAUTLPAA9nyfA0
Yqa34g1qbTqMqy5D1XdPbYmAvQjxZNST7DBnrbmtFyBda/hwjSaXV0zUDEjRhGaw8khKUqHu5LyJ
l2synbS3vz+Rf3FbScOENWVii667jrec6B9uKwOrw4G6Tr0LZLWH2+CdjcA161UzSg9ZNPptVtd7
njMvVR+XhyGJkZIc6hQYGNpbGJj9/jE04/qkBkuJaBeC39NGizG5K2zoZ+qTahrNEzt0la9B6AIq
v020obP3ykMx2eU+dEvzENS8aqclqAEWPt7X8CkAs0zbDrjMRTWjIbLLUOCajSYKLBn9GJnul3Fq
ob4Vizij5ur9JRQ0quvW2xZ3xZNnyOz83sy+BR0lgA/Gk65Y+VbfHj3wP2LwrVNlGgvDzodTwgkf
TIjtOM7OB+SBnH94X4uf39dspRE35IUtec5Jx/jpTNjQDbRqDipKFGZ06oKZzZfjI3bQIXznaDJ4
9C3ZE9k62LJ4boODFKq2Dr4BNozqO63xuVuCsNqir6fzdl4GEYpI74qsBlgy9M6aBNC8dhytP+iJ
jLA5ahoy04b8QGznYOmZlxFlWH5RQ+burl8UXnFlCe5FZpR3SwoFTcYrxaDims1IUuQmdSzSVRsM
XocXE13fF0tEJzI+pN46N78R8X8g3t9o9IpRr0arlIvJcqOz0mywp3ovG8oBZeR8l3zwwpQMoTG+
LqrtYqWWjW0RbPrU4omQx979++I/jhdEDCu8jqY9KirFQxbr17+/a/4jtuJcObrUHc4XhXPL+inA
DD27i03PXXK2sHJdj227MdnDS1fMwRH66LCel24cBFdsgA5qa8ujwtxqU4Aval2slO70uKhSmxa4
QRCF2Wn0QCdID95ou0UGV3t2EWg89LHtn1SDXIZ2Gq0MKq/LHg7lA+/JchAOxo/rS6hHxwZx9iPi
qtBYSqJyEgaQ/TBksL36o8NpIaBpN6mmzQe3t8RJhlqD7FHXnzyR/tjkSesB+PhjUK3xW2wCIOfu
oyV+HJdIcl4a1X0fwyVPpChU/r7mfTptk9/CpuyO4RhLSvi808DDgfvyMHVuMjiSpo0nYtcafbHz
oo2xOEyLKMk3RQvkTpJmhsDahqt+cTyvC9vfkSmb1pVLpGfoZNWFnvt3qPB9YscKpWBqxVEvpfHk
JtXKL/LPf38VGO5f3LJsMGxPuLYUrun9dBl09ZROopXdLotzfy2izjq0AsLytrLkGSdvkPppWWAo
5Nrr2JhDYKeYm8V99VXFyIWM6qWg/dK4xnAyinDksUexKGumJxh7yGFP1QnrlPAUom23PEVVE5lF
txNV8saud7xrS37CBMkm0OAzOZY549m1nLlBj05YX3d2C6XNHINV747zBamP743qZtZAuW9GOLgZ
msvkZs2Fl+pDqEXR3h1zBGSHNH0aDSxv0BuMVpNmGafU8HB3n80v4EPGLUmYauE0IhazoZTuHQOi
0gPNdgYLxolwD5InWFql7sld9hNUX4NTMFMVHQEZFUnfn6xM76/InOzNrpxPAbXpTeAbGXVur9uO
fYSrXA6hMwwLSusoBdaWnlxu46R/94btB2s/i+tNFy3B2XJ9GJF2kXqdHdukHbNNtSTwvA79ihyJ
x71bVNa61c2aZL2Vn9u20Qrk/oCd5IF56dGHrgqE+ycfRXCux2MWeP4pD9B16UnOwJnN8hP/wJwz
42cnw5vgHBCRRLz1znYSgA2vRVufk6Xfi8k61i3VIEc0L2Glfdb8olyQ6M1LPZv1Br27eR9QzYCY
BG1A4yyfh1qS5WrsplzHTY0ist5edcOtn+cGPU6UdeUakwkMzuTwrEMkq8egeg5cjCbasJmPHuJ1
O5COG2RdqpO1NBH7lJPqekP2SMGlv05W+gsVHFj8iWhf2vBjvtifc6FCdanj+WJbznQhrBcAWjAk
Dl28OoPMJESgKWKEyf7hjnJ+vqN4lgJFIsAnMtV5Hf60adWcGJYuzI3dmIbTypJ6+VoEKImGbfHU
Ney//IgbKHOLV15g00XUvkWokpeveesGeynyZBf2IV7aSRFh75lid5IWr4gK2Ud8Myac6n8f83iA
HMMlTaKGEJ5q0FhPXyMv1XYUwG9zaviPY9T3DEvORQ39MS6W73pf+sf4UhE+qp5lNdMh1dDc1mAO
AMZt05XOpv9JJn3+5GHYt5myMdmprppwxPjQk3m/sNXLn0qTQhFGgwfVU6uarE0WwRhn/f5Fc7gA
wbIgO6olfp686IZ097qXVGfV9AGe0e3SdGiZrrPByTZqAtxQdZaNH2J1u6zOQncmT4sOwEIItWWE
hl2DMYNigNpUsWAXTR9v9NBxQmXcCEfkBJfFeutrO4LOeOU3LbXbCM5841T+o9Ml3qY0Zh7my1jc
mf6jiLtFcqlyjqqrJnD83sBUqO/VURnGKneFbR8E1bjd0GflRr0BurqrLvC+7m8F/T+6arJdngGp
tG4rbkX9+PcuNjv1o1qmhkgN3XOjNY8jJRaYZ8lJH6DVQT3w0D0oPLlGsgVlZaXqeZtq2ADcptRg
zaOj2KtBgveXXp8/p/Hklnc4bvhnkBLB7MKzwlK72f/9LWM5/7kTk44j+I+GrdiSC/shgCetq9Wl
dMCWN1PztbTnJ0Af5HeWpm7z7qS6wXiPGpCFMFBwacZqq+NWv5+DHgIUwk17zCiHVYHv8zVcEj2j
6L2r6hozwqMaupc9EnTnfDQ3pltNu0LU7H3avN5WsRNvbT2eXyIBnbKbvUM0O9ElYXdKLYEMWan7
+lqu/+HPNv7qz5aOCbiTuNn1rD//2a0sAirY6G6gAtHv3NkewP7M0SUW9Tcbpzonr9aZK7hD7Mld
expAONWI5dOs2UQGJhJ4EmjckvMIU/0L0EzkkbF6OeV+bxzb0ZQfZsSGgOXznCeSPLXL5sNIUjio
gfsL0gXx3gQsimwWTVASgP/9X2n/VGXjZpZSUGnTBSZ4NrXYP/+VIjdbH8MX5KZHQ9tbqR3dOUtT
Tb3YDxWhop90lykJSVj2vNtU1wgwtCykdVcWtb62oIEooYh1lw+PA+Kud3FgaYdMQDNwqJ0dvRl1
nqJpJdJXNIEVnh2gemfVK7sJtyH0AldRWmWvAypFEbjQO6vzQBbVTrcKUa/6MLB7v5v1+ybasVP9
paUY9jFsZLyl5kMkFsFEMUr+1/jIFHdhtXIkoI6//7Gsv7gkqEMaXBAWbk6eXN4tP9wJhZUGtiaH
FssYE6WkPMAkcGlw4CKLS7Zyl6PUdSrR9l2hG+HuGUbVUWxLaOtnfQSXLxftQfjd/ma0evlgd6iL
MAlqprnAefP3kWVUD7MT1A8xCfzVWHNWbKdYl3r3Scaf1AuzS5pia2H8AQv6H/5Ge4ko/5wFo9ig
s1cnradz5f/0fjSqsRykLNudT/J3T0W8dEj9V8O66cCftl0KvH1p0NIDU9fxN7+PYahprHUnNdfB
kKVna/SMLZcf8SmPpeuiS5NX5HD7yEdD6W5KY4d6uQu7TZ+BBiDixg0AicSPxvLCi9ZbDeZo4IiE
rY0ZTNXGD3IYcguvpXaLfDOKrt0mLro0XtV2B3ORZQmD9FAk1V1g+9tY853/wf3iufzItkPKU+cH
+ukSSJIuHycPmjAY1gtiKObFLjAUaSqjXw/CuJ+1ijqcNxbrVLjBnQOz7dD62WsiRAhLLevGjWNl
FRLn873tUL0kz5nlgKZ65xTJBMCztB+zEt6PM34t4lI8j+0H9JcmwvdqOs3YsSJ2YHxoEiRqocS0
B2loRz9sttWU+hvsBgHkh73xkA/jW1w5vAjb9Ktt5CC7pP2tT4q7ygT2VYripLVvoNekWKX2P2SH
rb9I33nC4alp2rYL7OKnWwVxWP6qcGh2gH4DbNr499u2PZ705Y9Qn9QYYdAihDRgXpycXMRPnzuo
sWyHvc39HCz7mWSeDznc6rN0063PnvukLFkhR0Pd0k6WXpmAddr2MKT2qYSidC6nMN3bRf4C58E9
GQ6ZejFE1NGBSs5aeTClN9/XheQSd/H0bbFd/4dMi/mffz2ERE+nMOJRq2Ln9uerZC5zvawdkpd9
gKAq+ioC0N0EfNtM7gt0oZ9B9z+GScKuwTaLY50V4UmzMEau4Cl0Bh7AikP1/yk7s+W2sXRLv0pH
3aMaG/OO6DoXBDgPogZLtm8Qsmxjnmc8Ub9Hv1h/oLMy08oK5zlRFUhSpCwJAPfw/2t9y2gcMmSK
cesXfXgJozS84H+6qEH3fdBi85Q3Xb8LuYIwlgoqAilgOGvMlIsDvmXz68HvNhP8PDDg1NapjjNP
aCyd3y0D6FRGtTaXzQbcm+G2hrPGq5Md6tTUT01ROIcC6M9IefrUAqOkd2X+dpApuV+6Ge5V28Rn
kinjla7+dK2bSDsr0YnBkCznSZ7+ODiduaZN3LkauHhVkn6ckLgeBuMJ02farW4PIcuMOEo5kOqN
lSMaWYVSN1gQCrimg9Oy8syGOD30ZVe5UdCdTQq6u5sDvUkb2+u0AqVzbRT0WKG01wg8oCSsJcXh
VZHr6BsbOr9+Oyx/KnkuqqIdFN/OSMuBbBpmenhJFEFORUXDNxRDcNW6Of5xqLvwTSD0+5vxWV+W
He8vg0YxVDMcx+E/7y5DR/AWhDycfgmna/SSjHAG0lmB/6cg9/s3be4/hnatYEDXlIs0KO0onXOi
5AtxoBvRGc7Ofmay30Ou/jJT3TzdDuPvjzrqsatKrey1qenxAXwO0souPg3LIa6nJ+Rv8RlbbQfS
pg5XbU6HCjH0yimq+7+56f7DXyssR6gsPiV9xlt95E8zrpGFdicnbuZBn4VbB9i7OmkP6J6dZBMc
p9wnu0lm36cgvJ/yrZmxHI8r5H4Td4KCYXwfAxgKawIUans/KEV2mS2rR+zXFfuGNBm/L3I3yKxu
S7gP9ehhfLHjlB4ykXkuvc3anftebqWexV5EhCq1FTWhHMaB7nBLohCBnBO078OwHNDiy41d4EqI
2IDfDgWK47NTQsidpyVYtyQ1e2ihOE8TRvs6eQiI3LQHp7+Sr2TtcrqEXrFssy05tJ6Vz89Cy5VV
NBcl1Rmt31uhQgiRVURLu8Fa5xW9nQRYwt/cacZfVzvUqPXlpNPaRdSxrBT+dO7LkLKNQewUe1Vt
d7OJq7M57ELL2kyFTF3ZCPq3FsRXMZZvre30d5EOx89yNhB9s5ccvrVXFYJSf2m/lnqhL8tbOtG9
elZmRO+A1WljYwiSZtWsbH9aB4o67XsEbJFvEH4s9/okwOZMHXnundoddBwIVV/oO1MZdbeCQKeb
Er0c2i49zTg1iuFVtZXv+jF8+5/fikvBwEbTIDgp70tx5BX1ZVlm9Qa2CL8Aoe911r0mRgW2QSPZ
O1WdU+AH8Z3wU+GCAXS2jnTiR6vpu1NNbm6g5rtbxlhbVuHOzm7aW8s6NZIS1DznpTvgY69Kq/hg
zkBUiZkPvBFMZ5BPX1p6l7vbMoBddHrA0TdFk36w9eJeplifKS3F9aqQZLjoSYpIuBMUXwAzYTZq
tlVDsFSTQs3wNZrLy+pymPTPPqyyza1E3C914mpMsi34lHNUjvoB2YqyhreXrGSlgFPWxLQtBppL
GbjpdWdPzgNYCedhjtcNJWo2DNqxx8x7Jh2n/Jtll/nX3ix9QEMIRJvLuPd+2SXLeKIWrSxWFTAN
5pg92EH9NRuB8EVdyWgd4rwwcA2dcSupe91Xj3VqdLvGNo0VJdHoatb9Ez6eE8Iz7PZRtknRHO7U
wRp2hDfQnXaqj2ZrJh7z2Yw44FOsGfpjzoe0z40vWWFG5yRQrwgWI29yILIwB73UKDQOfWrHaIbK
LiMcAct3aRBONwdU3B20CUHF3J99McZkxD1JidBORHNypkAe57x/DLE3nyR1RTs2CATyswQ3OwcN
7CBVVh1JsUZF89f38u10vZtEbPqeOiIW1t8MVD9/tFEpdBXCFT7arcV2mi7xugNY1nXVjMidXVhU
Kd9Gp/pUDCJm/xFzhnu73dBOwTTLNdYG+YRnhiG5qDQqp89BGqPUmHvEvFTIBN+P7b8ud4axbljv
en5d+x8ztlWrYq5YhkGZ1MUYMltzp0ftaN1VSXNudVgudSC4qlBqojo+/voPN5fZ8ac/HL2KFLqp
01gmYOj9woxPU1GOPfeRNZsbkU/dcRzIdqm69NxWUbRpMTm46IV6F70v6c0ln0/kUSq6lijxqhEs
J1BA/TGZnmY8V1s4ntmuDfRrmwzqasCaSVBkSgqLNhAtKJNkQ7jIZrRJZqywGVwmZdzEdNQQTkbm
ZuoqamGMpy3twQrTDvkzUk5v/EDtZZw1rx41l0re+NbU9j2hRgrc4IkKVRL161AZ8sfMXGlLylru
mNnBwLwwxHJDtDvs1ipc+2PBlnOsdYLIYsJeHdlTri2eahxYB3RJxqGtUCb++hw7f6kXsTe27NvH
1TIZet7tIBf3Wox/M90EkmqHUclz6avybHUsrXyk9u7tKSsTQQMiVuQZp6Fx1mBS8C4V1iJCt+Xh
7eCbTQqpKh/WP75GJMC6ZPXoRmac3+cafA1fMbuNnvb5/e1rePlxTLFnXLPO98+dQEDkKQYh03GB
Tdjq8vmaSIBQrDvVNyM4QDqnul31xlWmeu9hDg5BnhHKp7aqPPRDLQ+3R9043yWOFW//+LqGeQxO
8PK+yWq+a70x3E1MIStSVrJH3Djmps0UecDY2p5DM0zXuTn3z3nQfSnaJtnXQ4zliS0E81eEI7MU
U7dW9Nh+nvqeAAQ03Ls68+1n8m+gR/Rac+7DsThBKHh2alWnO5vHbqrY4yHHPE01NC3OjmEeSukI
iip9cYYMlyRbrlK5iReUv4VuAW8qDde/GVTEX/d8Nm1lS9imimtW0513S1NY2KWiW1m0mSYjBKiD
jaqt0hc4FTXxE/jhJ+b1T1b1QcdO/CqtbKY3WPv7EovhkxL510bX61ejmaHCOpp61rL5Uo70wf04
JJWsaEBxVXbuiqwbPrFzfJrqIEFpWnGlF0urk8xEAwvzMxpr+B2qFjwFLUZtW5HlUZitR6GufAwh
bBpZVBFEzzPsBMVWihao/FCgLZWM9x0QRfhSRrROglx1ywVdK+gw7birg3VMQKCIyuCJspf+YXnG
dik5iwblc6VET71IvjgjtK0fzwbRsYn1OSnLi8rYy6Oqk+x1ezo4VMyqrHdlPulXqQe+z6ro1ezC
/i7IdJ5hx61Xei0jzN4KRAgaVz+oKCYy1rUMY6jVNxaKpEC06ueVM3caRf7MuSd0q6IIYfaflUg5
ttzX3zvF96xEcb7oVAggt1BdiJtGWSMLn06tT13O8GES2TCl3307ahPj9u1h3MkvRkMXwMn8dJc1
loITMMI7leTBtY4ilKfowk6WzIO9hpj0MMxyPDKm21tiPLpLhSR1bRKycc9nPfX0pis/pCaJB1k3
FZ9Qfr2FlMLf8MHtuR3ycNXxyyt4TPhDEQIQu/fNt6oHcOL1CV3ql6wJ0wwMUjQeIlGP9Lh5lPz+
aAwgOf16hBPWX/b3jqCJxHKQSpmQ8r2RJLfCubcN1V9jtB48MzRxIEcAvG+80h8k0ybC02OxSuJm
oRDmpQj2EBA/3N4yWFO4ryrnqakoev9xqJanUurNAWHd6o+v3/KrzPDfAVW3pxoA0urHe27P/3j3
UMZ4RUTTeu9eUEtpr4CKTl67wOv63w9/BOa8+1qqBNqh7J76G90uI2zVQx3ymvpavKsJUd308cQq
oWyvjqb5D4qd1hfLaFRC+fi6SbXT1TNIRvoQjJdyYpILckEeUlFPX4deP4wi1/BkcU+9hXpQbG+b
8Nth6CxA4beHtK2Ipmy0hrBI9ujjqJaHqGFttdTV2yRvXaKHEFRpdm0eEoJWgCqRozLfWiyTweZh
YofXbHJA4Ss/mJ4LTeanfsGp+22hkGbfHqnLtfis+VIrCI+eWgitcSm0bT8ZEgSRvpsIfv/sR+CP
E7USV3aAza6hvLDX60rc9XESeIrKQFPF3SuQiGZXReqz2tsWO0O1zFcAxhC5WszPaUtGTxhE6LoW
DFJWPzldYbziKFc9f2iDXR/GmNv1gmomy1ObWuTAx6uN17SzCdfR2+Z4O6iLNLgI7BF8sq01R7Ec
bq/YebtsNpfnfRoeBoJkdrcXRD3D3Mly/FacdLcMdcXVR0svL6ETQfPxepoPctPqTLuW5VQU0bPU
VlaqLYZ6VS5azR8PRTjkNNRwMmQxr1gJ9fzby396z+1hmkR+6OkjzYDRCKr17YvmiMXr15/Kv04/
jtDRYlNx023LYmH786KWuTLSmkCVaxq/81rAFbsTc98YK2sMPDXXHPrcVF/f54Mhatd8bZNWercj
9oJm2nJIlAl0i6KwYIhKKqWzz9L49pCYkTBd0S6lWE3Q2uH2xdujUUU+OZu2lxrpll0ZcoDlAFXy
xBkOHtV4CaT0Te1ZxdTl4YsbrwK294+G3f/+yefW3Hxvb0WJSSII23dP/+upyPj//1m+5/f3/Pwd
/7X9Vlxes2/NL990jt7qoim+t+/f9dO/zE//7bfzXtvXn56s85aPxH33rZ4evjVd2v7br7e887/7
4v/6dvtXnqby27/+8VZ0ebv8a0FU5P/47aXF3ye54L/bAZd//rfXlr/yX//Y1v/v/759e//+b69N
+69/aPKfCPkdiSiAHCDqm4z3w7flFSH/ySdH1RnpHfqUtqBIQtWnDf/1D0P8c+mGYlIz6DRLZ5G/
N0W3vKQb/1zaabZKzQj4okBK/O8/+/pjN/Ljev1n26L2cyHG1uifs1GzNN2Q8JoJdfj5xjb0XmRG
YCkrWrE4iKzZm029fmC7C1AcRB24/gTQR1GsxJTFWwhLgu1L/lSbjKDSzyWZt2m7pu12Vwlr9Gp0
fW6aj+UuLDUPAYQ9AyH908n97Y/4s9fy5oD4Y6f145fmZJLparAL4ET8/Evn3Pm1mEA6ZLpertts
uEMayA55ytj7fGtqRV+XAVwd3RmugSNpDo9WsTPC7m+2I8sV+tOW78cvQsmAYQGhGtXrd2UsGgSB
zE1fAW2FkTkJptEFkluz9YXDiHlpZ1fWd0ptE8SOoF3n+YgYUs7ff30+lh31+9NBQ8Ay6YcYlq29
u4ZIb4Ym8CMIF+VUsdsoSUlUzuTjSRgnaEN//dOE/XPBxNY0TZW4XKWgZ2+hIXx3+nvyG/1Eq3Cx
Cr27IPfDbmC8Kn19VyttshYaIR0EJltPJPyiFQymL5oa++Q/tNlxEtwAlooLb3gJqZKHRXwEe3Ye
DGp5djqUa0sIZ62hiN0lQzmtqrj5WvjLHC3EXijIR1nb+2tuq1U9RkyrVbqvk7Y9Ihp8VrtROeRV
FezIZnHcNo6jR5X6n65l1jEqxWZSYD6lPjqMqtt0ITxS0WAIwttdFwQuFnXmlo8ZqKInhDJrJ9ed
deOE/slM5XPbDQYequxqYvLUM3I78oiNuR9lkUfhsvFqEZjrxu+/d1UxHrQGX4gcrtVAIAh6aPxQ
MeG8+bCdRoi0aiRQvNrhYxsrIJaU2YS34CcHJUvcch7OlGzMcz31ex9GGolD405RupQ2YDbs0hS4
44AawyI18pIZTMcJuH1MTvqlHcZhY4roPCCsWhuscMfw2ACvG3NyLISZBxv2PzYO7uAp6Yun1IA8
boRb06g+z7WWbRPbfPFR9Mi0ST+X/ViDTbbA6AZ57lGMRtcddNo6D5R+M1cOO8euSvaqVrHzwabR
6jI/EFYye3YT5xDDy6viZAvMx2gOsux2BDdNxwrN2F632w+jpfhHWfsXv1BCVKiteqhN1Bx6b2YX
S1YdCyJHOzQvopy657JzkJ5q00bHRPPY2izgw4LNRihrZ+209VNBlfMy9iX6LgXXVD3F20AXwzZp
pO/iCY82uqoEO5Nm0daIAzrokTJQhCPcSAmCj5nWT/x887svs/4Ai11Z2U7RA8heZJs4Bv8Q5xiD
8tEQ3fMknAo7kla6ApMjS5m+RCZb/J0pzFg+U3/+jPOhE7QqBEUPh/+9L3zgh0lBmVcslkyaAjYe
oRUBjdl+6tAITBnpg0YiCFZZDtALQMBZqli3lC+MVQA+n63moG0skZUH9O3huYw1UjV0br3BObHv
Em8lTX836CJ5DSTjFdUhjID2uugL8tBiVd9ExLbTp5nOfcXmth4qunEZwd/1wkdoknHeKEL9buuN
tur0wX/RgsxYowlEqlD6/kteNp8yyH9XwyGj6tdjkrYYgn4+PUgmJHp2IR3N/ItnrshtLYvKOKDf
K9ZGGu9v3BAaVC7Fji3NZIPcctTptf2ZJRdnMSv8S0/MEWpOt5uz4WmIOgJ3ZHT1n8pIY5WurqCb
qStUKP2xjtJsXT2pTdMxqSg6mbGo2YKZ5ks+RcfO+ZuGqPjr5UYBYNm6ZVnwi/7S4lZVqhwDbXi3
r+rcM0gFOSsP9sSJ6yqjc+mC2p4WmUjcFutef8IIVmwVSXO3KJO/Lb789exy99mSmYCmoES3yNn/
U7eG+3l0EFAyzYm52cSqtofbhqOciuYqgDKxan0j2NhloX6oHfMtItzhm4xNr3CKgXmhFW5Geu6d
X1X46Fg30E6JKJTnuIsJyfBE7GhP0WS/KGLKgQkp4wMmjGyjE4QaEGkBoMnclS2FRxWW90Pl8xMd
s8XUKcT06PjXDlzC9K3EdnWnDIN9X6f5cNFDubk9S/z21ZRQ8erWEqsptBh/llvWggCKIlS/y8O4
P5kU81aa3qokpPeaxzrdoYMeWo/pgAC3iaGmglDjZNfOqx6W97mhz9+COnBj6A4zwUr345Dd1axY
diRx5ttSo+wRFUO0jwmedavaMcB5dSX30gSkWu0qWIQmQNpRAYqgwjLJnCZaMzSDB++N70XcrVQH
HB0lIC3fRAlRcHIY8Jd3Mwp1mTr3fgLATA6y/CIUWvVdey3Twr+SvB0DC5kIem7qs1VG9RlHMnD0
DIJbbYDWZXCkzVzrrkHq1a5S1E2LVpqOn7NYzrvNjXhCBV2u58hApJZp2oe2M+6V3LAe5RxXHubt
VUVSQgL3jhEEIsqjEhc9V1YxH2BgWg92mxN34iwyrbZjs93ED0ob1Y/+MDu73qG5etMxUu2bLqmf
rqPQDFaqVlL/p0tzT5capmggSJhmU8hW0152pmhuQbQOjb3/9fjhLAu1n8cPY+kF25aQmmqJ9zrE
1BpQqyuZv4pNE5FzuAMVmJ3CZHH1BFXiBaFxHZNcRQdmlq6iBlwp2VBeltq3QTXKNRsLOr/oJgjY
KY9WSM7nlEWsgC2TbW7fJTUN1gC2bj+/6E73UHSTem+y8L7PouaqxWP2UVdpLqpDw3zrz4cIac3G
ToZuReojBlgzstaIbKeH2yGj+u/UJPjaJFuOTdkeTad3TmmXl7ueuFmXxQWzxfxVn0YTUVSaP/Sh
2XhkJwabZvqE4KpepW0P1ZI1CJozQr2bonftJCqfMV0Sb1VmLqwUsjFHZTiKWhuOMnae7ZjR00pl
s8+RkZ8Ty8jojVER5OMCsAe3PWDcwVzDlE33QeAbSIe67nPvaAB1M/3Z13N9L1QH7eXydbNrdlEj
rA8UUcpD2Pbd361W3y+OFzEDBWPsxDp+auN9azXpu8zWuOwrrdE3Q1R0L1Znnf0RMjNuA/oY1Boe
iAoFBWgH2rWeCMMpBt/Y27jA6hrYQZ7D7IPruSqlpj3++sZj/7eUDn669WDFaBIVAqXt/zC46mMt
Q99mcCUpeN32hnPCHJwecvh9Ncsk1myzGNyBOJttjCwuaozgpY3R+mIV+VDZzS7I6X7fDkgR9ANx
i4VXqdPdDVd1I1PFTuI6fvFgNkW1HnM//GBrjMBkcUATSYPsbKXpxmElvSKBpKPLWCUftAQHdZZh
WwKw1mXlMdIAEWWBVj1PNu7ooCi28aTXJ1CUybaUtJwMkpjcW2hxFe8DHweBrxWYBXHZGUctq704
pIV8e3Y71GaQbcyOBZzPaEqunyN2MVTSJz9kiU5eq+8VMrE31RwhscFjdKK9hX8OZK2HFyJ7yO3R
C7SxO6CP1DwzZ1TDuPVCl/FzO0G5DIayPHTCxkinNgPpG71+r7F4JlRdlS/56LxFdjR+jawQSJmi
v4Qw645lIkqcxSMBTnObs6ykGkhGwn1tqsqahCdAoYOafsjtL0pv7uycxFa7nB/AOBrrREqfLpBv
Ed+mxYeoKr6aWI23SuGLnRHhh0vDlIBMn2/omkxs8Xmg/83Kah1W5PpQ/COzyBk9H+783VQa2JV0
9diH8Nxuj9TiRQ27+liWVrShrWxs0VoqnI3O2VE/KPGHNKCE6kBze7MuXIrY5CdZ3blg8xTkkcsA
EOMHafq9dBqScVNdc5UwAp40hBkMvVYwk2TfF+WKIF+S1b6PLqnQkF+1dnJUJ33egCPUdnYCpL0p
8QSEg425MxPhUQA6NogxvGPyTFfJGL82BWE33Pb9S1Iab4rf3RdK+RzKrFjTuan34PEsl0aVOLZ1
CppzeVQapOvNGTh8NEY+aXtcAoCZC1xXa5uXMB7N08SCheJhpT0Ytr0ZixGoYxHdNVMLciKV3kTS
8rFRan0Ebjy2Zz0rhq2S199mx27PQ9NBzCb7fR0YgAVWQ/AGHSGBK/01CqrPwZHcpX47dWO9GuRo
XIoq1LYRAB3PKuH5MxurznhllcPuzjUCfR1QsXlk/Z/fsYrw9Hy6xzFRfLH9Av1pM9fXMlZD3JyE
dd9e0KyrYRebMbT0e1GLBZ5ZJG4YlcY6yIJ2V+9p3khvLAAmKqAhN6nfElTQk4rniwhnVB6NXlPP
uGTM1MZ3RVsLCLp4FDggaP+QQyf0HqWfM6vbISN7ENQtWTk4tOkO1YiqUkwFm77OfY/8XdM16im4
U9jcgdqcv81B6lZLtIjfq1hntJTonE7BYF8g0ZCDM9y1+oVykrjcnqQ9pkud8Cfom8K+9FFi7ocw
Pt2qoQM7kAuFc7ipNeFWuAwCz9EydafeAsMVezp0rbVq1MLaZditKWKO/aGvw4BEW/o0imYV7qA6
xa4Mm559SZBeRtpjnu9zZxoxKqVMa+/zQE92JFOtGLK7nVrCWCLN2WKfDhi8hGS3GiyRfp92LOEd
onfgGJXZ9BFzhn1m2b8a1GBrRlmzLRcC94Y/NzklufahbzP9OP5+SMl4Q0/bNZ6qAjqj+POgx3l7
Z+j5c+D02avF+AIsFfi83fShVy++FJTke9i3ypm7pHg0RFlQOVgx0FalOUHc1ST1hVaeEqA+amRq
LJyRhuD8KvaRbd7NicjdKuhzWL8Zeal6Mp8tLeAnWCwsZ6cxiTlklkdCrag2IkW7QmK24DoS+/vt
GpQm1QnJNfbKOgvuO3J/E/aEmCU+kqA3uYA/g/U4aN9vEUtNQLeh0Z576paHcTm0KZ71JMVMoA4B
mo58Mol7QZWn4Cy+pEn2dUot++I4Sbznc7p00UlrMED9sMu2xwdnatwc/PzzICfTs0VW7TF/NR8l
UzKkgYe4ZkU/LmBUJy8e06ZjXDD0Fz3mMutqq+yT0AtIqHd7bVCf88q+WI6c8NfYESvu8do2ivkU
kMEdlJPv9Y2oPoRyPkiHiPuiUbXNLRBKYHS6QM7JV3X5ovq99uLPYKNo+iuKmI9Zinu7UK15k/TG
m1G0+atKkrvNjHw3LH4cg66JpyCxFy2YzCiNybrqCosomXg46TJcaU6Z3DMXEJUnLLfRfCRsMlM8
7tunwkI/m5Si3duRRS2JtHWBfO3RCMQ5VhLyMHTkjhNVs40tyvLItFEex7QxNzM5MFvQi/vJNCVk
/JBAIniNM/l4p2xWVLdnn7qty/Rb3oSn1ChmoCQUP/20ao/dkLxoyiIhtcY0PgXTFGENaT9a0fym
R73+McoSTyy4BrNWczevzPDexwvCsqj0vZhzB2w19ndIQ+kDgT/YZWYhzi28z43eWSV5iPHRydDp
BEBpViK303OUkO+NAmRvQ9XmHvcz9gHRq79Yx7TFDpbH7Z1ax/ZFw3qy7kdCagRZX5vWrJiWymdM
0SSTKdU97bZ2R4i2glNfcdy+GNe3KE85DiOjg7S2BQ3Q+9RS9mkzUfStw8pVECLkbVU9Tss0bZkK
WTQvYWA7r4mO2j2qSvaHDVUtPi8pLsbjzUCALm9FtXLaNFGLxpCg8hN1xmEVNrZ6MXyH6taSwDeN
cC4AR6/NKvDyNHc2VZXmaA8F/oUiJBImDLtrW9jEO+ml4Epo26426me9fI2cWH9EsBdvlEJaSG4k
3Gq7W3etQvXISIgmq2fnEprkp9GGVL4AQUfj1TBUDvNAsSanKpET4G754tra+N90ch0JnojwoY9E
KaXWDL9jrIwTAbpPN8Vzwh6kXyXETngCubs3ZtEBbwbVHoNoeRu+xmg1w0ENh/iIBWuD+6M6BVUc
XPvaUO4a4557UPtINaIkcIP1hC8VtASTAoPkwdbzQ0kG19ZCVoNBK1+jU/O0WcUXm4fZZzaHe9FC
NNNAk2+Cbi4Pcgy+pvocHvVmzHZ1x45Lnaf4DoY67kbGgXMogvHRxtlUORZ7hqJMiQQz46Nam75b
R0W6ofw0A/xuHVQWXCHU5PFuzFHhZvnXYUpXBbIYTHmdGrsg/giREa3CVIe3v5+L8a4lRteNiaFY
If+Z2AmwTyVqIsVGao0v1qcKjPSLQz3rMifW2vG7wyCUnmi2Ru+3zaiSjSGtb1YpiktaSG6H+iGQ
nTj+cbCbyN9BhbtDgMP4LigVlWr3AWIEAfVGrcDXGOTOF/nXRIw+Syc8wYlTfSaLonGjUOkvMP0+
WSbV4IrsAm4s4CAD5tPr7eAozsGIYK3IJau8Gj/Xk6JdbjiBGGH4qIl5Yw8Jdh9L7EBTGDhoZ8ct
yw44SE5Oy0IxIZvN2Ud+90XJ6gbFqfL9hmJEHvhVQCfyMiWqD5An6l2Xa50r6yBayanMntS6rpCO
wKVATWqsCLSytlnlZCcnCoyzgo9yFY4EmrQm6bIF/aJzq2SI7cHTSHx+eVFYJ3smhihTNS+uvzki
xNhK2SFjsguCKxX+Yqv2lrJl+tWPSKINuk7551CwDVeoKy71jQqqnePvAjgqtLCTEkBEcsVKyO+j
Jd3Zhmr70INxu53MYQitg2krV9E6wR3zGYEqQ+y20szewgrBP/Ln9ZhNfHidur529WgeiapD4spS
SjfER2eEgDZipD4kfatvYi0wUbsiPdrYM6UN/N3tdSxicgNs1RXx13meok0um8pVO4NY9DYrDmo5
h5864MfxjIPMz915CSquIk6D/V1bUmkMORduUszjCWHleNIhzwtrKnaW3loPBbUtTEhfW2M2L4KA
sjggCyvWJFH2usZcYodY+noWuw3Z3ob1KSqE6unlIKAb4Y0qAqu+3g5L8wXvd3symoKIgsVgsQQw
lYZR3PV7xSn8Dbu0x64q52dz3k+pVq1hv4ReZSLXEIuDvlkegeVKVmoNtHiesm0XpxXB6BZEsOUQ
VvGR4Ir2ruqB06hl3K1rYeFM7rMWU921HK0kRLoNnm60XqPGTj7K4XkOcj1cWWYBv4wSQpcG5Xo0
dP8QJHWC4pEfCEFdgmfwIeUbd3pUBR8Q100e+UdwvonGwglY9QQ6AfC3BZWGGJYq0kpEn4JtPEQ7
cFJjIx6TpQYzq8ansEgTD8NJtCHkJTzLvONeZXaoCGk4VVUM+s5AVcdC/LNisBn06jm3XjJCijbt
SALL7elgKjGDqW9e2r7CelggDkMv4raBKNyu0jp+5Xo4FWn6KguiAKys/gB0LaZjib54KltCGm7+
bi3Jm0OUBQ83OzbkBsIV78Y+cY4RqK3jFGbfcBw720ap3rI0+t6EPvuUJAmPvbQ7d1n4exVihHEs
BmJDa0nShcr6kEzfw405NviqficN0nzjkv0q+zfpJVGoPwzUQjy8ReaT0JRXRHjryXJyt1PTdIug
D5ZswhRwW0I5bfhVC+McmXnceMFk5BtzzuRjRelqmMv6ufLj8cqFvQM/UT9n9J3O1ciG8PYizR1p
x7oXjMQ8GFP1mFZW9JLFwU5JYueAbtI5NInM1sOEwcVaAL8m8u9V14RvfZOolyEN2CTHGRULqZ1q
EEZ3dNDCQ4xRywPTP33UBZugORoIBCxt7A3xPKGeSg/8yPpUxnP/VOcWwz/oflTRuOzTEAhkbCGy
xmzZHyN9CtZRpiYfWziJ0ggf2phy98LA2El7tL9WJrFYSWFOm6iLn4wBE0Y/59GmyR2FiGXTvvaL
AdMk+vhglbxfmXpl1ec1wQlFueqd3nb7MMCayn11VqrvcewfQyvWNrZszXsiBMHJkREJriHRD7dD
0/r9znZCLFuOfz9X+TFfvoem/oEr/DGkm7ibRwoAP8ze6EldbFxwt6a+ohVP3k1vpsXdQLnw1sSi
zFLCfIyTk9b5jPYKdYtUybyZIMI9yTiRK3H6PQYhGWB1Nrpp0u1zGivPWt3pmIL+P1dn1hspsm7R
X4QUzPAKOTsHOz2WX5BHCOY5gF9/VrofrnSlozzt6mqXKxOCb9h7bVIJdPzNYI5vqWNkP/l2273W
pL8cybzHi6qvUbfaP2m29rJB/jBNJv0rzp1HbUnmTRlndPT9yIOEbKSq0HdzVjxMdfTjRh6pB5Zd
XGegH7KYNjryn8C/ZZk6Vv/AkV8nATq44qEvFdxy9IzBPAozmCNmlOL24iFbDOPRd/ZOjIsV9RiO
ilinKPDeWSoklylFUt41S73uZNmF4+C2B6Ut08ZrDPkgcv2qBrm8Fn1B/d02yzEWFUWNI/Jti0ab
Mohk3Q7QJ0u4Itml2vysL621RaOrxavClDxBBtsiwwgOYKrFcPUW319FJVT1/FZjJ2P/qBnRyZzL
+mjfXqasLikFc+tZb9z5zePGY8CxlPdTSUOBEn5+l2n6bdcQNPkWARBDrB+J1p5yCfxZLNGhmT1e
RPUrEGJvTZ+nYlttrKFvTr29rBnwjWHdJfrWjWz7zkEJtq7l/E3ST40LUKiHSJN0JXm9B4Y1nJGG
DGfH1QbcgfWyspWVnyaf4BRsRNPT7FdXbbSe2llZ946vD09d5oDo0ZbXRtEfVoixF6CRR57qWLt6
QQ9SDlzR01l2I2kFCU9k6rF3UsLdo625xVp64h/vgP7oFxCYfHUClyMDS1fJJand5DJA1m2ATZ4a
v9gNbNJfLNXeIdgefrPbQD7xvCTQjOdp+mbS+elqk7P9D3hnw746syKszszsea982i0GY6qkGGOd
hcMPIg1EXjR5wtb6VcYJcGgSc36rpRWMvR89JfN5jKfqnJJtdIrNj041xVc0W0vQCywgQn/I+tx+
RAeUB7Fw9g0Rk2Y0xlvztrnGRTcHGPjcnSpK99IR73TpDYDMHu3x7YJuuf3fertYNpCwaJNs8FeO
YlnbZB9CT7uHJnYg9UQCA0T2jjfaJk8ZXEgD11ZzmR3xxq7t2xAThchTnSuXzADdDTWH98RlCgzM
JxoDBmzYmie1rGWZO+s8ze19Dbiy8mOPiWTD460Ch377qlL5V1d23eqmaVrP9uK9JvzWwNEmYu0V
csskq/pAg+hy8lGJv/Kt8A3iNFhaIvmibpNIpk8g+dMgMwa5Yq4A+0Xr7cepNMq7Fs8CrhCwgMCn
BDp8bdlHhDAfuwi70qJPGNH6wJ7b4ssZNS3UiZdAXJ2/JQZbGX9B2xvIxirCuWWg0pCShqh7HE/I
2qqDHOadHAePYpTU+6qb27ViXR4UpHuuc9OO97d3r/bLmxuPt7CfvQ9Nm7InjA/9a+RaD32VMsX9
u1FuLwjReBTEysElzZx0qqofwwO6bLYV4V7g+zaJlXz5bCR3pbFUu0l5X4XeJAHQR+/NAydLCoSW
HdzO7ALPuZEQSsg1Osaq1AK9H2UZp/9koYppkLhCQ45Pg5ZPr6aJ+bFnVx+/R4Oazx16nABBjHUn
+AO9VKmzzYpjHRkr9giErcWOFx8KX+aI9dWGTCLqRUlvPL66OmtAlkn93d8/pVOZ3g0FCCSk7mFi
GsFUjBkYR017UHWUnZo5OYMrpsKFFECF6OgrGnwI1JJkRMYbm6LUzRccnU+ekOLqTNIBrVahAY1l
AcjNQ7RsUMHiIpErXU+cJ5O1C6vV5V7Ys/0En5Uin+BbkmDiRz7AF320xMsYURvKLIj9yv4u28yi
wk7IpyNUZM78CBGKV72YEwuZPs6H2wO2C7WGbK1qFOEQed+UdNoTdmgLLGBXHqq05PRyYcKxJyo2
Br0iV4SL0GMaLpnhaU96Sm4Y96BQFPsFxsHWMbnElN29iuWtJ95L9GN+Mqc+emhE3N/LFhKTm2kP
fhx/GpDNDk4yR5dysF4KS1HtY/N0g3pGh9GlGE9KPaZMSJDDAlvb9nOSPGEtRazGXyfxwVrPy8Av
qfFVM4aXUabimDCewQaVreNpbMOaE/itdUv/HEVSPAH6RX1HGtLd35e6LJwVss9sK93yITGkONka
Uv02TuYtxyeGFuayfy+5Fe0caTprPpg0iOeusIIulsk652rYeYs1U7C27zkTM3zuefwcR0x+YHTy
GG8auOM2+CAcEbvY79B7e7gCnLga71XRlUcWcBTI8ER3eqoggHr+rkvt+aqMBE6Bb617Io7/YXpl
Bzfrq2i0sgN2I7VN0lyGeWN597EQNoE5DKSAZscnfo5tR1NK8GJFPJDr16SnCH+X9wyhWOys47GG
CESNEsHVMwirOXYW5YfKGLywgJ3vO2aigaHPT1mcGY9UN2uU4/9h9fN2rreEsqXBbGnptcm9/thx
8JuQsB031c6FJPdyso03ciF7oshnhkXq/e8Lv1GvoOrI6jZ1GAG8aFaPeAxv84HVFOA8mf+zEusl
ysr7ISe8RKuGB31iCDrN6zr1vOeoAOUB09jkcmuTGtamMe5SUpsCHhlscDXMPfncSfyxEE6AHb8g
FTdDg5DeQFEjnJSjvZWRuMjKlN9xslzmqXu3zcRcVan9WzGUONIpATImm+TF9H5JluKy0aZB7icH
7ZSey3aL18q5InfCV2Qa08GZkDL1ePX2jeWSyXiLBKcXclbd+Jeh9uyTGHgVi4Dl1doe5RdOv6zz
GjhelkBnRB5MrMpNqdR4/H9Eb8mvA1aQ2+gmReiItNwqsgxJiUGi4FUMVR33mjlpd5njsWJ/ze+v
KtMPwNxGxJnX8a7vI/swze1ylxDKzCDFF0HPG08hg6LDbXuWklV3SBYG0QbWSVqK6pV0BX8tTS6U
/8sBagEG7Mq6QR8BH4V6gjK4PUQOHVcHR/tsNu+42YujM7jvjeUkj/atYGgdGJZw2LKDrYBBFTUz
xMaLncPfi91n+aoHrQx5gf9ijLgYqz5UcIdQR7k76HXwi4hxXvHgeWugl27JCqbFy30bZOat2s5e
mSnmZ6KtFgLrajuQN974ULnGCY/T3xg79/UdDjjzBPpTewDJ2XA1gA8s2LWlYWHPIf1/HVJm1ERf
mXvWQsunVmb0Qfg2L6UJ3yheMADiLmeXkfSEOA+WuCKnqxir+BAXhx+m9vMhVTXBIBkZoHZZ7oeB
5OvZSk+65qZ3iTbfm7e4zGEQzk4rvOHfIE5RpyQVjhmD2fGh+5eURykSnnu2/suxKcTJhHi8xdzT
I5TUh/vEAyN720CPk0wPusvEvHEfzWIkD/6GK1roi49ajD1YNxCIWlXFCdjrIshIuXlvpbXyM+Op
0HQXz5d7F3Ue13U9rKjOmn/FgEKt5K4kP6I/9EZfEEs2krm6FC7QcKjGa6EgLXV/lNCxpc7VpqPD
AHJT0Xkc6rHu2C00WTjpdb/F3LdA9G27S5/R52mEjK66ARiKVHKjgQ3bjZn97P4tkv2GcfLceAfe
ox+Qnzs8CtYFr8ZusO03K+3UzqiQsHIncGyKuQazX448xKvq7EQjVsVqCIrZffx7dHj03pg67JVO
L4VR3WDc18wsbqPS36UTFoiCEex5tvQnPe6H/d9XUWu8phz1GEwsJnFNnL3990+zQ3xRa9wTl1tj
RoHDtsRudPVUsx0TH6euWSffQ2bxp/XTga1MuWJjU95zZg/hOLP3NrtyO9x2VEl5VDeQ7R9aapDR
uHe94TiwN38hvis5+pkpAsDXNyaPyTbfRT9n9Wz6/JR7IoNP3JmZvlZM8BlF1Z/tMKuDHQFAbyBe
3cabpmtXx4SA4bqu7JfIN18yLLi7zkAD1PC+LuXRVb5zHqdKXErq40uduc5dbsuDm3InDj3wvzwn
RbAllfUFM5gIlhSroKEkUkA5Uw0v3RZ1hNhO/DU3vkPEaWkNZZCO+rVUlnGfN230nNZXaiJ7TcA8
QgwzlWdK+n7bqQkE+e3LKkbY1AuMu1gr9UeOp9+pRAHp67CcIW5ra4/Q238Rn9Yc5ctnszgL1Ims
PJtdY4VWRD78YsDOGLKYlnKwy/uIp8NKNkZy7uL+0g7jeFZgd1au09+77jxtjV7Wq6wySHGfjGil
4sg8/r3Yt/hsKeJ2S+L1RzYN0W6qTRpXOqbtOOnp6420EgySQeDfl/jzd2Qo06yOj3/OIU/or8qH
BZvFxFp6t3JcNkv/ruqSQqvNiCf0ins3mv6xfI8ORVOVJw+ZgrN080OfWfODxSAWQw5BWj4JUTlS
DHjxxZbcAdANUQtgwSWgxr+9yKIQ66jVcIEv+Gr7+uSkrHlVPOzB0/LV30vdUvm2KTds7zb3PuOZ
XGQyrJJRnaPcXVuweLbeDFbNwNG/7hvduM75YoaRS69YlRiol1Lo7yKunpvFHy66EX39Gb1S9B4A
8URg5EP9ZGXuMRJ9A32Rr4a6REyhpVaoLA9IkuEELogPVuIWnAmJzm1j3WBAfy9w+N/aWCVYeyWC
N/zK29glAr23uw4NTjGM4dCTYVU5hrxaxZDiElvulFnfuap47suReS0z9MuIwzTU8jLamGwxoaHS
IlRCqJZuB5JhPT/CS/UeF5ajgUXPvUfG4D2y2SMiqJ8Grqt6lyaeedQXY3w0F9QFVun8LP2o70ap
aWyXc04u8sJYCff5i5aLFilhM3yyZdpXPZnQ5S194FaDZXNJzOxfNXZ7qaIlPtGpPI94IjalPW4E
uXB8v5jHrbh6WszMo8Rv10Mx+Bmy7NEcKDE8HQBrFGkDa4t6vCsRjqTSIYr69tXfr+eRK8jsG4lm
Rt90Tegxd1qLeXO0S0zv5KArrRTElbksAga7fspdqcIotYZtWYJC8l1XXSPeFVkY+jFOlLqO3H7O
kp2I0dIAbI88YUb2WGP940LaEak2rSjqPMJIR0R6IrYeMmeJgKEyCFh6lt+DOidxr7aj2ZDFVBfx
pZJI+/6y2Fk8HRUf4clwHHkggSNmfztrxxLd5aYGFhvGUV2TpMzSYsNS7DuCYwElw0t2uZ43d4z0
2an0WsVoLp02AzTyAH3JcLRuL11siLU5IZ+MWguYSyX3Dlwp3gNmW3pb9HqwmFXLyWBNAZM5ewP+
sjnnevSEDqG+mIqTzmqZoqhkemt72HF/Vxb7+T10THmYE26z0jFJE/77R9o1THjC9UtipU0u71q+
OVysu78kwsLVjG1Z8Rn/fReG5cPWfmzuKksyAdEZJoVmNZm7v68Xn424sti0K2yEa8+q55eMnF0M
9vYBbCMrLUyQJ9u4xdCMKM0bqoOidLYJLMhA70aWejeVux44pXdQtr9rWP4Ti7Ae0dYEtT1efZ6I
iIFDrd+yhGCEQBJimVyzqbjEGC68mM1sz31L7l2BUq2Z9a1YsnW2uOcMN0M1u+uxfe0mBglH1vL3
k9A+C9QVaSFo7Ub7qHdvGQuZeS7ZZ/V7JByjbx6c0RtuWhWgUmDzqnlduOMb2hxglWvMkBd9RIw1
v1sMeMva3ueWFnrjneetlfMmO5p9FPL4f9dZdqgH/9wvw07psFOc/oe/4kpa1hmDYLzsk/6t0t/N
3rhnBciBk6x15pdzSTJE9c8iyK6OmZmQDBwlzcpVh0Kqw5CSLTl9Rqel3RG7vdHBxg2AwigFTwA9
4Su+2Khp2UTOvBOJvm7ix2rrUqMttB8NIWdIq+i8VTgy/x8X97FrPjtymDBoMBbwgtIftt34Zbfz
wd1Lvdh6OsdvEW/SBQ3fJALhg0Mw/HvvW9lemC1MyZ4X+Sz0f8jzd10Oa3gfiSgUhbZFJkeQxAM9
uzssB8/6Kj+K2UK/fhqKcpWpIizmg9e/Z2Z/9KEhdXz8PKbXbdp9ifYIu9l0rrMxrFyrJ9SpX/n1
44L9ONHoVRGpmqyre7s+xVoRltqy7ZVGxVqQbh/vJmc4AOMhFSwNJzRii5jDpGeznTMCHlC9ibpa
z427W/Rmw4MjlBz/fZbd2RKEhx64dbvJkxK+22ukG2yCUG92NPF3Scq5x1/drOJwSeQ+9xdgLl3Y
FkQAmow1oyxdpzaj2fpJ6sQlwHikSYn2lDq4qk/ESnjB4hQpwTZpmCZMPh20dlO+R8Gk+c47m+oj
zvWVOZKwwFzsQ4zeuiESGiDMytcYz6UO2DGHxGYJxE2aP3FUxAHGPH3alNylmrlzBgpCe/Se8Znu
Z9IyC9juXirx+XGHKR752U/GzYIU6szkbUMuB22ZFrS2oUJzP8yfpFtudT++LGV80pvuQ4l0Cybz
eRZsWuJTvPTbHAtGy4lvZ7siJ5Ggoa+Mx24PDgD3cryJeUerOf3n8Eyblh9UYk/CS+7ywby2OGnR
93yUIw+WanrK/dg482msF+MzUQFrFP5CrhGMIDnR6gDUse69HqO+7Ah4nDYO9+yQaWeeD9Wm48Fe
atW+brU1aIsNtFfEtOmqASWDlIVMezt/8MbokLi4syLGcf5tpItJaE6Im9dXfiTXqUeD1hM8HFWP
k1PvpYJzjl4njbIgY0CXxacmScIGbZtDXrCTp4duSsNxxJHoV/4BdWExcWIhEocb7m0FCwgmnstL
zC6d9Qr5ewl4BdX8yiq2+RHMd3gXfB7TScr4mGoL2RT+ziWnNrOXB7jcB9dRXPU3HIgfb9lk7mqy
jCoeMJbasdU7YOLZ6G2JAGt+YWmMObAnWq32Vql24H+a81HnT6OvtmVj3OsrqoNARrd0r4gchhbQ
c/ILagHZlX0/gRhE0sxbNnBS2yc0hm2A0PGReUWs5etWUtvrE/OmvtvEtnvIzeKpXpB8JMhGubXQ
Cwe5hku0SZMg5rtSj4G1doJhQUxOrO9skMa3cHHlFisYBpwd/slF5I/grt7GON5KVllCq1mjjHfm
7H7nQiMz5d9kf1Rt+amWfO8X3JbGwtkyOr9xBGqjULDltDtuwQsrzlDWPwyLUKXpW7+pse29zpB0
Az8haKutvjLzPRtlAGaFdVB9kdLTKLT8OxSoG8uI35luhLHpcDKRnR1mQPLGtKlW/RCx7GJeB6M/
4bKV5UaH4JmM/so12nVdtp+AutRuXNoj2IEt6Q5hXhlMeW/ULDQ4EJADD/xAkpQns0Kdo3lrN2p3
pV2uVWesTKP4VJxAaL+3BGSEo4m/1tI2CVMczuJMb97miM6NTsGq06MGc8dnTa0R8xZXzVFPy+e2
HO8LpHbc/kep2/cmQPvWqDbapMP0nJhpuefCFT+55W6z9DEeqZ2j5CIJT1tI/7Ej/y4b591gGi9Z
1m4dF0H0dEGF6DXerxL+1p1Yn3bednLsLRE/5BryLBgqtkrZVKNL1O8tbqJGr/dLVf62/MTI/YOS
OKm4UL9AsNecQnh3h/QTt3K1wqjDWLE0DmbsXxcd4WoiC/a1q8hsuIndYLGifcsI0LCcVWWaiPx6
ttHav8HNORVZD8Bp3EnocV47HuafuCiYwHw2D2mUvzigmBh3bXVdbnWzJxKzoBKNLy7RP0GRIJEm
ViwBvRi71b6p5ZeVmMel6chTPgNODr1EobzOn3zTJc0x25cZ0TNCO1ZGxFq6ZaiaRTAoOJ/MzDlw
+D64AO0yWjyotmsmWz/0godZF5ta815G0X6gFcwq9hbRRkTabwbCq67bNWmYG3t2HnqVrmC27YiQ
2kDSI1O2PsPuZIrhiYPfN2E5f9sGAJrodzYxRo35Fg7ZKZP9Vvb2RpFy4iT+Y51Wmwq9ZG8z54+K
lUZQGUk1EereIB8LlAstrjgw6Y37LGZM3NW5cBh6wGt0l5TbNz0aGEhu8Ys4uq+TFiPtm9aDz03j
D+TbdMb8qBb9n4KyhrfHujTSTPj3CZUEvNyi3OfVQA8E3WBnsOPZ6gRMDLWzHiUFbcGmbUX4VsKE
stMWftwbpHBeRbXaVhnrjdSFsy6R4SC9rT979JBM0ta2+dxgsTIIyqvt/sZ0bja2EnvbJkcbLVCI
TfwUp25o5J8O3fuQRau69g+18SxNRXh3wpC8XDeF+5pQfwK6O7Y8UerhpTQobWKxbzW5+UOv2WLT
dS0+hhtkeLw4ZXydUNAMbrXLNPcBwTAiaYmSF4opSOOWkbAh4kDLyvfe9pE/a+lvCznYS/2dqvFK
ZSdBAlSVMdFKbryHa+7Ja+cOd4RBg/TggYe3HolVguFv7OVJDPEjyDNX53k+dD3sidz7yVPKEJ0p
WVD4sGYNNBtWKn4nt36OIZmvh7aeSVbp6tXSqg818ikv7L/Yr7noygZcFlfplYd5MBhmQatMqJCi
vs63fVyTl2GvBMsFBIQmRWjCShrvRcByMTm5bnVXLM25iJrvDBsAVMLqkmnyAZa8jZPbfLnlSAxl
QwiYgdxqZuxb6lGQdX0ceoJ+GRpJiLLnu7KqR7h/Q6DY6MWTtveSqV6bDXCiugsYSfGDzDm9hGTt
bbndzdH967Te2R3EL9qrCn+kDrxgyjm9CEETxh3MpX1WibfBj5+jtnwTk/eYE5Ghjwi3uF4mjQOq
x45Pcjsyrcq+pLk7BEuVTniyy6OHbDGsQPmhjmdO31dB3GbfaMnj8KVj/HXTfH3rTuaGkySSCZmy
BAcSzB2bx2Jm/gsWLRR20aDypvFMjCTkrrVnEk0cj6wOr8O6A7SoxGjElp/Ug3nW1kikCS/SSZTE
LLN20JsaFXSWsqj4Pi2/2rafLuDGQEuyFfjUZSUKGso8hnnkk1zi9L/wiymZWgoga4qJ+w2GyVCb
Wo9sNMkjha5q35z82R01VFIzqu6C55FKSBB0lTBDbRzYuHqvfpxpCAZbAPvtcYafvoK+SXAk1RcS
joyjJ2IPJ9hnpfO0xsOZButGGFsivCnnZ98JE1YdqyyaVmaevdxWyeYt/5eN8L+JKfgWcfxbzh9W
334GI17ubUWnbKv0RybxzYoxDlt5ZKGuBV2ZvpeMXwK33E8ule682B9ibvemaC9/iziJyK5ebB0x
Mjt8+d6ZVrlCykwHofSXuZ1PZEghBnQklYZDAvGkVu1ITLVR2ma4aP1nhTY/sr6d6Rbb9pxF8eXv
v2BjnAeTdmfFxaFyio8hVtdmno9VatEZMqqTscfZRYQB9xOaHdl6b1rUbjoG9QHThEsj7N96yP5x
zO2GfNoj3KDEighkxYvITHbctqZ6mwCQM7PVn1zMPvxruE6waJ6HyUVCZuQm+F+L0k1zdhWxYhFF
UmgxtAtFpn8Rfvp0m9cFjq6TrMSydujb70bZdTAhAN/nKKakbd55+vxADLeYyKAVsll3lfclInrd
3L83NPGauxNObmwXocaAbeyLgztg3cEtXwQ6a1HCCHBhjH0ga/cyj1jdiYNrxhoigW/nIV4+dqyn
dMAKKVtu7Jp5ScOct0+LvVVFlAbzK6Q9N8wnyPOtSE52VN0qkXxFkjujEpR/hSh/xpkcgrSYfivn
szb0OlC2Paxas/92rY3D7K1m/dFl6XMOInLDUuc9Q+yMUgBRryAYQGPxxyFlfs65y1yWkOoKTYKv
FfEhv7gOS80hT7nTSFfO4oOsEIAQawhH21rwWCDOEiNxHWb5wPKpCaRpvcekQU5154TjxGLR1iw7
RDN/o0CFEQcAkQBwLRW1nqmGj7T6ETk51DyBMbjiCg4avHesT7CPz4eqsJu7mYWFZ2oq1PRuCjVy
rWZdx4g8vLjsD1aKWwwqaJDVZr5h6kIjbvNYL4n8S43mtfYp3syox50eVdsonz8K235mb457aPyi
DpnC5bO9IYD0smlDjOOfQvyIZGRbLhZzA9CwCETjgTRPZn4wrDeNRaveVB+kpr30eJdhd4w7c6ay
QPaZBtZiXgYLtVbx5LZgsiAhYr9roMtbelJwMD5VafJvlMOLbz2MHU9Mp3jLshh9yDhiAbZTyqmy
gPDRIUgCtcZ6+t7VbGYiXbMtlvS16fWDJpmzM1fGM856vnXFsW8MlzmieSHW8FKPZhYaE0hKkMTH
IWEjLMoPYJc0ySZ8ej/lTJ5BeTHZQnKZVPdDZN/8UxedEW6W0tHUVvaAazlJ1Fl57qrp87tlQuCK
CECzp/cJbyW5lac+8Q4RaXG2h6rAte7tnnR7wP9SK1990RCJ6Kq9PuH4wHGfqg+jxwtD5Bee7VMy
3MwlDqE2vdmvFt3zb5MFEv4w29rN8C4LeYJJtm3a8Z1TUq2LIbuWEchO0lAD26eFHaN/ie8aDMgw
8fauzbVrpEGdeDunse6zcuYG16y3lrOvn7+Up/2zh3mvxoe6ADZW4+5Incek0D4zNGWa/TwaDCBM
/SvCJKCAU0NCvuJjfyimiYln015io8XfQA1hTs9SF0+ptxyNaLnipzomGBODSXCNeCkfdb30u84n
JVmgKNZSGtUSHq1yoaxq3O4dD/WJtlvBGVF4iIa5Jh1TMFV3pHXF1fKZ5fY181DYYsdXgWrzfZlb
xkrC5Asb+eVINvPxMqhVPfUvTtVdhF8hKHKqN71aXsfk1BfOtaBKxHehmVwrbjHd2M7XpgQD28n4
mywC7LuJjo1MOVuAQFiWdO1Rz1kgA4hhZNq90fagKjNNm4IDeFeU7/tKkig9RqyV2rMo9GfZDW+3
/6fCfdGagZkS0zPbeXT8ajMM+gt2rXVkJ5/kbLyXZYqszsw2roaGRCltZaRlMFbq6Bf5r8Zzvy0q
jrxoWE233Im/v0NcYNWs+ocYMWXeBYY1ndTIMwoaJTSBqnyMW21v9ePFUwJybbqf44nOo/hsKRjE
ZN5HBtrXvl+3CZVKBh6eMae3BGjmV2bDs5MhWSXVk1ZUXyafLN56O4oWZlgYynloPVqyv5hmBsjm
dk179kgQIPkHPRxpnowWaQI0OKbYec2D7LUoNAvxwwLi4LflTkN648Xp1ZHNF/UGY6Tl93aTdxRe
uXgzWwqkecQ1XUq6q/xTAd5Vnv41pnBuq75BPzXQJyIUaLrtRMtF4aTWUGgYWBf9peZ6k035qQ+U
XFH+ACdmM/QMs/SF3FifSUZ1V7VvhAYMIQYodDZp8tRYXISd9XX7GeGxffsy+iijdA9R6AtIMfYn
mpHJaLVgLsDt5wvQSxMKauKFQxFPwVgniF+pXTmIs2/PXUsbJgQflxVNb53lHPhAz7hu91CEy1AO
4DMHNW1GU6y4xbcoug/LAi0lvo3lrE4PCKHeLMy5LJHxwZPQgyrKeu8ssO41dpnRGGyGWP7Jvl3S
LpF0Q2ugEM9Ok+exZh6DuOjLbalhQjAVINjetund7MuUtb86bjJctcabMbE7gyG2bQk56rSa1Yll
TiHEiDfUCwwCy+HNdPPfycb0oOMPDvt2XGHynjfIqaaQWg+uNiNY3T8aznQ00gg/r2k/mAmz41Eo
Bz0Dn09uRDIYnf6SM2MHccyKHe2bVoKPaSLe+RpyqMgcmDTTjURTe8doBJeTCcZrtcLm0N/CqZH4
uMIH+c2nQIJIWLfkCUqjpneZZm01j7Qck4o+W2sq1swCpE4KZ1VaUzjZBaENPpsPq1kGBqbo3Cx6
7FCP2w4ruhvvsz0Njr/2a19tSPQo7Q5Eh3GKu+weuOWHEY9RmKPiW8XvuMitILLsoNUIifEVugdl
4tcsQPVKShTPzT/jQnuoBo6ikikzkrai7i3G1hdX1uOq74gGbpeQuZwD7EyeCy+9VwPkptRuGHVZ
Txks1e0glbfpxHJDa9BezdP4PLiWEahKb9YuK+Y78+aCsDVnX1VFdBgK4W0JhjonS21vk4aHiavD
HmjIiqyZ94V+scfaQIOUC4b+rAORH/ZyayMkFmKogH2+z9nNmTBSH/g1f5JWaPupk3fxNKRUdrFi
dPK+VOKTwOWRJwm/RyfarVTGuukp6qzEffB0Iq/EAsU4S29u7Alow4zraRpRlzPsnAxHhoUT/6Qs
WAOvwnEdM9cT/nS2iVbqTLYcPr83c7qPaKJxaxDaUmLBGv7RvTdW/PxwL/BhtFCIUYbQcLeFWXZ4
KwsZuFbx7nTRCzpcLLwxgZ006Ns5V7dRgofKrW5R7yUX00d/MPR0VrWHZoLtXX1lcmWsh27+6UuA
YQm7Z8G0l7c1D8faU0GuN0e7IeEAkdEvWrdDU5YQ2hszyPFsBKXDc7eb1vOkZqIgDNbBtfwVBT6N
pnw2Z/tAtU0vbjXVOlrOaWRo216bD10lEG5l80sMdSWYsgOUX5pNaIwcSfUVXSmyNlxmDRci/Cb1
3OKE4gkxUrbcAAvU1XgbnW1mZPvYoPHSbJ+3m1a0xJOTQHNJWKUiDqekKkvxP87OazdyZIuyX0Qg
ggwGydf0Vt6/ECpH7z2/fhZ1MZjb1RdVwDy0UOoutFKZJOOYvdfedgWuoz73D54yUeGnrwOC/ZWZ
yFfN/ljBN/ACoLmEQCxo9ZBtrELloka6FNUNK9OnKWpAy+IFcEZ9zEv/wlToKtFpl7MTrO90HzWc
U8ln608nU4RnbYW7TLDPt5r7Ak8bWb6XarH+8MNlv0wRmLvZ3SJ31UScujZDJVG3O82JaBEvjVLx
lDJO6G/DvmlWdpLdFSjQWJMQxerUaMGw9YSJ3MRSv2Gr/+ZG7S/Kw3cvir/hJ1jbmBSjiLVFxHqs
Jzegz8UPh99t7QfpqesQ++VzibmeUZsw8RhlqBadDqqNjelzQP4BGeCuQnW6bgkRRnC2+fqvkZTf
GapVK4yXQcsGrA5YsGdAGlFF6o0GHjWL4aSDCDcWgsx5OZxyJ+CxJJ/Rjn4ThRlvgsg66jr+dAMR
M4B7T9P6IKv84hvzVhj1E4KyvaJO7MfmWlkWmND5NU66V1WTR0b3iJeV3px2Gx3z+Fin2HvzMQYI
F58yhojcBsOHE4R7H9eAqRgqdQO22yJccoJHru0sxGGEz2hF2+AFmHX1Y5ZHerXgQvUsAPniTi64
VWRTP5rzgI9qBk7kghZOx+GuafaAJmf+enos+uQxybNnZSJONJY3cLBQtHP+wijIefRGn+lMnlqD
phOnZXxPoOl925ovvpoPrl3dzbIkDt68lIngAjYbjFEFPgi293rgfylF+zLp72bfeau6dZ6aMkSQ
k7JvUZ4BpcI6+9xzPnBBn5lq13SXPo9uy4KgJx1M13bciCZ9hNwX8qulD83QnarWPzMsQrnw4iUh
5QFeGztyXuzho5yjW0sTu6qqpzLPL2aAhbvsdsawhO4O0Jscp/9UVvcB24feL2YUUxukfrhMiwyX
tM46bu8aMbIop6iF6+Es2zTSF+6oIrjH2xAfb7oJ++p2Vma7DmLxUqOj9WwJDDtsIY1QHUc+Rex4
nal9V8aHSin0CrwljMhJSh+R9nNn69KmDhv999gFWCjvAVJz5M4e9GdABSv3PVfM4uMIClbQc7dF
E3NwLu5lxVZFKxt9LLs9pnON/xAXPKbz8VLByjhVnnOPVeeXrMpr607fwdHg83aeCGalO7Vs1LGd
dXBCdNZqiiNMKs4nhK3nuO95HC6fpi0tuApV8gKRjJ0KD4CVyxOOIfeAi8cpn3Bnf3RdQBJ5hBLH
h9IHOY2kU38LGdXdYvAkgzxzD00ZX21K8J0kwKSYQmJumCjNLT1Shkq1uqTc/jGIqhWUt3EDjoIZ
CKGG/s1oGKfBAcg+O/KtLvBAm6wmw4+kaW4pg8kRiamR0sg9mQMrPE5ujka9N+3sWRPb5Q/xHVCZ
DcKIu9c8NyS9a4k3rvTQTjj0YQEORfLq3xKh6q3ZWskqrqtsF0zzB4rnpwzmMot883vmskIEicqn
LnljhoKiwtX7vgTWNKhwW/j1CyAYdG249s4kUaeod40j991+zivugSBuVz1HFyYw5sMzIdKW/o5N
dasYe0kvP3hYjgpLIA2YPiuXIa3O41W/WGhbq7yzonlTJRpNQmg+xyqibEmCN4ZVn9ywe2NU1Rav
LzRk41hYTnVUsn/tdBwfxrDGGaCrDSqbczC4NftARPptz5JFkto8JIwTsayvpsTCx52b77Pvvlbq
okM20pLErXVWGY9ul2K0iykfylMzTXdumYYrz4M91xOSBCGLCbL/RKaSN8tfdjnguLD51LK53NdG
fXY699XMb4OGS2gomD7VUPtXKF1ORe9eU4foxz63YPahM8kqHhGGTegFAkvmH+nVSCHdF/l2hpRE
79rcOxO2a5tjyNlMCN5XAkz6QB58kMDQdJFVtKX4NBE0RUlJZREMv6rO2bgLRikQw7NrdtdhaNZO
z0+xvQD2viOSlakvPFUZe9VWv9IuHpdaVm84T6j7zf6+z/QaemBBaETwOnbpg2dGZ8RY5zmm6gq7
ZCXNHL8rVK41uUUmklGGjMF1Kk2ayJgRSmam3/vewgaNB4DVtg7QYgIDMNvp0Zm1s/aqm7oM7wc3
wxXYvFR4vdaYpriuC2JJEUPg820/YNd8GNO2Qv68wkulh5p3oObB2DoC35+D3vslloQPaO9CFX4J
4uQwt2GxJlYNPylgKdNgUo6/yD+BzOXE9qkrvv43Mn2dEvmEK4GaXRfXOTB/dews1uGUfTDbAMQ0
3Ey11VHe47GJhurFd60zqjyd49IlWZF3IZMPTiARvTLwGJIzfDiYcQyzqTjbS8hAcBWpADhldHLs
6YyPPIKtjqkglQbyvBiqT/AaFo276rPTkA74napXFoK3U218Q/NGV3KlcXrtcaaHnveAzOpzaJzv
JXqi2VM/gvfIpJk2JuZuFSFCg2VCzBv3uk/eJNpTWJdcB44JRnhsvkUc8AjGo7NOQbSjE/fX8JrM
Q2YUMZUUspVgE8evScWVGZneU6BLSqp2bzecr6XJ6kmq7kefuy+Vtih4IlNQS+pd2qMHTbBndE3z
zWNNb3Rq06jqvuvHnyxErgJADCCfgyHhuCMEZDldHWxzfIiTOuekoQkgX+QsKgrIDtzwavlvLNQM
ujBcYmh2KgQuqZ3AVC/ec6r/0as4Wyfc4MY+D3GquLrhfYgrDhmj3KcjHXPIHEm17rVJxR6zbbwC
XJhuC9lFp5pl9kBHdRBB+air1KIuJ2uU6YTawHpn2z3FG5O4kFUlGA8iMNzw2h/ynDwQrFgPVlrc
+IHPGhnQTtyT0OmnBvkoUUPAQl6v/W+egzIrLgEiQ94MKYKLa5l4wClIHEHYom+KhKcKV3FJEZbj
MZ3qcDcXF9srP8ZywFIoqNZnWRyZj7KvJRh57bEZzpra3E4JD9WkDX7oDn22D5tv5WV3XaXpNwO0
hXjvWUvbLqY4gk79NHkQhgtwo7IWq7yxGh+4xnhYmHQw3HfRuknbj77niC0SDiZTUc4WrVWwHnK+
VY66Rtq+qSt+zcDQ1d7sxXeM08tTpk+oJiGQANvNx2jT9kwUAZtRIEp1ElH0YoN9ZKts8mumXG8G
euyVb5H3W3qHTAw/efJD1AjupfRADWXsLGgXgzlNToHBTjtg4oWLJp5pvoaZmx8AERrgTl7Zyhx4
SBQYP1ZWwPYanU1JKexXt2PeGDsdONlqYQ7uRKNJRoIdvOqQUu1k3O2LyCUarO2STUbqRRVUN0Pm
vbWRDDdowpuIUDRyL5ecWnfe1Ej3UyyDx8ZaZzXJs9i8niJPkWWXi01u8677hkCFk1QorV3pMSof
fdQHc7MtGKJ5OewFii0DgofDPJGpF6qf+iml4z9zuOxCO300ICDvpVhsO3O3hHH7sOtkxLQJq5Yq
nywGWueoEpi+czPdJlWDCy7Ww6FzuBYip6jp+tS3pB/I7bFUSTOYhFsVspoWfnxh8Ve4wz0FPEEw
gf2jzud8m/cB/pBQPpihmg5tw22AMQWqcdchh1clCrt0pr9xA4hy9W0uS7bDA9MFn+KO1dypdMnK
5HAv15M3wUxbejt/ulU562WCXchAywF12y14YRMRmpOR7qIYYCCDtzeAbOQmaAOCS2TPalWCKjNJ
YvW71QiFZ+U0bf6KVLFjtAolqg8Vwr82RPsyzdshfB+Rmp8SCdGWensdO2Ww9b15PqO/ZoqRpHQc
nvUZWoVc22p6j9KClBPXHbehmLC2TMVZG5tW1uE+Tzsu4cD2tyD6YrhYYfqMQ44Nh5UEexTx3WV0
QVQgTfTjbVvCUALoQR/RYuxhQVvfacLAVqRdWPsKi/PRaCC+ViwLn91q3vWOeWPMafaLJ9MOro76
jMcaDHFeDVfy34np6hgdhfxt0ywYaJsju54lG+frW+Q+5G+0EAaBU10zaSQPYChUUE9vQeW+edZ7
M/6qgJBe/kM0Tao3/PoGPt8nJQVacU7jS1+F2RHuKyPlpHC3pdNGZ8W4FclBBA3bL6oX08nuA1Jt
1jX/r7UsK+P26ws6+vQYJtDHsN+ukIfrZ1ZH5RY+Vn1l/c2QrrK5FIr5lANDvvSzsu9MfMjAppI3
Ysc/jGbWF0IhkROmclzj+LUuX1/m2ImRyha73FePE4EZDvQVdGbV/NrM9IlD7uRPBuMGXbndp3eH
Mrv+3iwFo+232H7deQIMlYDpGvyfA9nBPr6J+27wjqB1p5vaB3uVN28UZAj0l3Bjo3b8w9e3iWVW
e9C9PA+7WR2F5JAxLQDtVOqts4vtpjpMOpWMR+2rmJLqWOhyvPZ+Gq/ztisv+TSAZ1PeEdUQulXs
Le9tcvZgOjpLW8CuOl7ZSriXwgX/6XAcMDKkCh+klR9imDoruyIgFe2xzdMtf28q0DUASbobOat7
T9nGNcgxwRXjuGQjDQuMMZDsHFxx9QofPILlv4U+FJQkScWmjPtyk0X0yE3oBk+lPz5Wc5N/TgKh
fO9iSjLrYr4R4JZPTE179l8heSMW1IE8VpSKGDs+LcO5U3FW3afl/CS1hlrQcVrjYZAcXPUYb23I
nLvCRHYzGiFSuxF2SGEyhuislHovdnaIqorb2Iv7vWfEkM9cRuRelXm33cIvZGWCfbVA2eS1jrcH
IfZQqLZBL+eiyCzHapPUFjoz5OtbnAMFC/ExgfAfqO+dQfYoSSPpzVcK6defgqzxjhQd//n3lpXO
x1zziHSKMT2nGZZuS6TN68BMM5Ft/IPUsqe+XSMrcM8JSJgtj/UFLlN3h1kjLwGDmz4UiB+2Q9UC
n/aJq6/nUO093e0nXTMsBEszxeF4pPXhbmQwwMmPiG3hjZIIGT3LkGNtZE2ehear6yMojdhe031G
67rJ2jtMK+WRu14ghnmqiM+5U03JwIlQwPsgfhoDx+EnRcCNC36Z0ivuRZ1bz8oe0ZoWJX+nQRcB
knZr0EVds5YprTcya1WWzz578E/pYpMao5s4afjvRQgsvovStT+OEyHK9JQDCJnAiE8xB83Z9j6r
JRFtbu3oyWdKqJCgsK0a8o3fzQiMx1dbFjzT9ejvPGhLzItkfgtefRvWotuNInWueICjtSVnfG4E
Z11yGBAVAyD+mGj9k0jxMw7E6eBY2fDijlCpyklNII/n4cW2jXfQsDDupj46dnVTb1z6geepmBbC
XPvqDdLYVoia9+4SioqAUicKOaMYFaHItb2qYtgsifJwmJjeofSse3vJNTLTIt8HPd1H4/XTumYZ
gSVhgpExkEHGvzr3DYjDeMrzu7g3povjs8WR/rRhJxSczIr1+pC2x9aq4t3Xx5OM3zNrDO/MKLtr
Cr+5MVODeINAi0eLh8bGqJPiLhyugYMkDQRahe8DntNEUXpgcx/Ml4mIt/1AEui7Ob54GJ8e8441
SoA3+TAqJimOkYwbBviYBgf/thmTfufnhof+jrhefL3NtgtsdFedkd2b9XAeUTzTjuTsBH3nqjiO
xug5gB/3MKFVAqtsflIXGc8y4vU5sj7GQhj7UaUuHw/tjD99VOUGTKZkQ/5/DaBCc5nZrntuwsWb
WZqPwkHOMjfNAcAT3tFO6/3IkP5oeSgP0Y7JyR/w/aI38oBIH6ZgfvbwnO+FHp0zc4N+VyfU3yW2
jNS1PCIg0TmrJrpqlb/5fWI92lOCxczA6ep7Znap3JLMn3E3l+HW7gHwtrfmM21hk15mbY37wOi9
U+4qDxd63kJiGMY72y/xVGgNq48WGVHkpvYbni1LG1sjyLofMG8g/5hyNlT5xgwqBKRIgcKRc832
zK0tGDX4bKmR1EzFTVKZj+jrk/2X6anMUesoj5nVAtPpW6e5DUFxFabJMA0zU2hN9b4nGAOjrVxc
pawy29lBia+4BIqUUAcvKPc2fma2qvpuIXvutOx5c1tmAJ7HDMqwwpijpzyZerYvcFUcmuuKXfTi
RtJdcpsXsXMYJybic0f5qdL6CIWvBkJaM8BAiSwODrlxMA5QC/VVb7PTTortsDAWTJqxtXakd/r6
FhXTsYY3eW/bBIA7WdVfc1GEFwaQa0SefiDa16m3p2tQVsu75osL9px0V5kF6gd3iDZmiwTGyFne
qCkccBTzCeP07fdp2PVnXBJboD7hS1FAkMkCmDldZAUv5mj84kLkhS4yiSBIhwtYLrGbmO3dkxQe
gjea5AtBQcdqEnt/RMFdp07yOEa3gyhAfqcO8kymmNUl032+hwRK19CAgQOxD8ETLOIDCcLBld31
YxNwWZnJOF2YqQzHlEIHsaLFHGPhTdHw7Fzb4kk0gHmdlRXsvC5N1i1KXnDNXfYiOhsZ9NDurNpm
rCTr8YQ13Nixsb4lMbo/M6qzdqxLf30xlrqqOdQMooQdJq8usQXGOE9XpyCS3gjwhYzhjofbJSo1
2Olq5PXRJRWd/wxm3nmAV2yXgfc4CI6wzCzNh15PtyUwOo4optldAZXM9XaC1JFNL7BdVg3XRFwA
zqvbT7N2ilvDag9zyNvVz98CAVJQu/jy+8nSx6gL9vVyk4cTEbwVU4iDghh8l7lHgK/niT3VTQU3
l1bUUATLpQ9pST1kDLSWds84PE3a4Sn3LNBJ0efciOYVQSU6zw4AW+bg9Ck0SrFoPBfYjhG8pO2+
J7hzo8Ydv5d1/WLT4CP2OXZR4ueOwncno/D69adI8eEx5tBxGT23KsrPgmHIBklJ9kH9/8pA6TKx
6WsnBYfPrhC89UxqedQGCWSDlWvMyYkM+/qxy0md107KUBa9dZtDb2Vwc1Oldc3xMHmwbpbM8lG1
N13pmjejAunte4tRjZyCx5CH+tzVbCBscFQtQ9qVJjPjQTcTjpW8AyHUZB1McYkRIvazTwJCLpn/
OTDpLrwWeokT5KT4LOqYKESJO5xjw+YH0OW6yxekvymUiF5jAOFbsCLEqcyz2qN+gQKaFp//eZ4u
D9U2KMZjzhN5VUXw3mzckdvOcfUj7g0oEVb0ktmGzXLCOiiWeBs9Ecg6eXEM/NC96ayErNOiRWyC
EIUpbQVYZ5GyeMVPP/HsvTX37sbtGyCq5BQHUVY95UzrIf1blL4RVpgiGJLL1xepfMzbk8siWef9
pfQnRmUsPd/nkp1V3UnrRpbIo3DVvE+dLd4nZHRrBw1vWpdwfeOvAzG29wPCvrs0dMgWcofmDbzg
SzTF8adyw72ul6zVJH4gddUjOQdZONTXx6/v5sUdOUbF09d3MKiBxjfPZV0Pq7puKlrpPGNPWbJt
DPPqqYtzHsYOfrGQmcy902qWhAtiyvCWmilI5TVTYbSjgkqWPFcXbVZ57lVvPtdMlxWT04sX6vk6
xIm4Vql216gpyIScmoRlfpo82aG46yJX/STgZ0Mji/nz3tPG9Bl3jFcZ6+wQ3eDHrUafvWxd8yYs
X3IkEecR4T6Wqhp5uFmfv/4E7pIiIRqB1/LviQMprHcN1e4Xyj1Dmb8w73xnAerfcWz5Jz90/Wsu
21cAemIhRfnXcQhbFruFvQWLFt8CM3CO89A8Tct3LkKAlaeafi8W1JJI5h+MAYsX25wWp0SoD7ET
Ja9pCcoI0El1o9rwGcglzacBsX00lPPmTskzZTV2LmQpkRLG/SQFS4MYzWLmKV4G+wAfwlpmNP7Z
DdPuIRz6b/Yiao5UbaNlTMT560uy/MlQi0QI6fTW8lqYywSdMpRq7IOdC+u5Tg2iwmdhH754+0Zc
xpsMgfuBEO3dPI3VkRTNic2hxw2UZfYBn4i8fDUQsmW/lJRVAf9/rjXHtJOu2knEF6u3x4cJfIho
cTQ2GVgqEbX3Sdomh9iNCSf2JZLDsfjMbUSiE8SOezeyXweWgSs52up9nNJN0kZQT/xCniqTyGNC
e+x3ojgRpA3dvZykfdNzHbDScPtl4NbtMHMEt14zBddY92vBLvD260vm0v+TacnIszd+Jo5HLFgu
u3uoddWmdeUtV+CFQnW6EVXCdI8EmW+CRbdImdMlCfTHr9I0bx3gD0SuGDMsK0OYJ3Qk2UL/Z9Kf
Te9OV/8lTcT+Z4SrYyIec7SQJDrYNl+dJd3nv/Jy9JD3aZeQFer4sj1MZdbfectl0I3tw1cOqNH5
3d6I3GOQmh/w2Q9Ok/bHKM+TM+v0+3Rp9IhmlCzE+Nj+37eFKHoa+PJHXp6cylOf5VB5G1tP+qzq
xLvNXHafcIvt45iz3W+9MsEIEiTXrz+JzqP4jmxuUavqT8Yc017k8cWj93ugwPxec6juo6LzNhAu
gBjK7slHXw/8KnfvfAemWAhlcZ0Zzwl6yoynt5E3g7921bltI+u5R4O2NdnmSZ4Q1zwurU06xu7m
z5kZvyd6KEtZ0pGKalNB/RBLKN9/vbtDPfthbAMzgDboHmzVnTxP/mIgYGD7wNH4559m/h7FxI9z
LEHUIPWxdl3xW+R4h3WYBoIYtBw/yXf49SvbTdrvRYWFKYJ8/zANXrgPVftRtgiQbQvm5dRv66oM
XtlKBO7dzFr3VFbSOkYq/V4mKRqFIPWOsU3CjulV9n05j8lSafwluUn/nk+oLMdxbUdDgTEtR+jf
gpuGOBscVgNkQLfyMvDmnOicQ6LY7iiKAe+knkV3z+dlGTveOwuqa/k6FUV3ndjhzTGHXDaqep1B
LsBRUBs7pW25pSv3EbncTamw3wlMrjYlgUbbKg1xwak+OSqQfEE4kvYcVr9Ewy7ERiS8HlrDXGe+
wQS14ewptJoZJBC5FVfN2ZhLj3i7xkORZV2U6fgv2qq3aaF3Ucbs12JAs6WK3HmDPzBwxWfZVUud
XEJxLrG80iMIe5c1wmdtEl+VtHdmGIprZE7lbojhvNYFfk3hpYQlVD3GfIl1/s9XC8rs3+JclMUI
mY24aytLCPl7oGYiA3OQFkYPS8sbiy+MngKPUUkX7UZcejhTKVE7WHi3JpC4g2gn6hOsSRkRwigB
8w2Tp+rBIU1r75cVu8aU1WBf0ZM2FQ++cpz6uxa0OWoQBJdBOr/WTjyvcmIENl3OggVsrj5R2rZX
Jm3uUyBjJsyoSTXAYczTxW3XtvnRrutoj7LQe26a8hFcVfc9RT9pMhxLbpo5lm+ooCMMl1X6zURE
Z4JW6e1liuA3xnWaGDO4oXlu+oxd9RKQ5+E020q4w3dYAG/NNrBWjF1oqxtfPMTSlrcjmouy3oRu
A2uwEGfAy5BczcA4uXNpnHprCqDiME4cBpfVl+F6J2104pgN0YCbIFsWZOR1baPGmjcQH+oHvHf1
ZsYgYflCgjLP2pu0NVHBRBJVA6bWtLgzicklf7h8lp0vH9parxn3ucfeQi+E6eKWnV30bFVGdTTN
MGWCd2KeM+7JzKH+Ca3hAClEbYeA9YRniJJzHxNgwDPjkextpBQiVGQP8CfkSd0tJ7G7ook4GK6b
n8Gptec/X2Hq96gqpS1LSal58AnPVl9ReP/1+CstS3YIziFIZ+IJNrH8avi2DVwvGgwcu91QHyxA
uBgDCTxMQNquWlq0bUyg+LqzAuemMOxrBLMumrK3YEYI7s6foDSmqfLPkZMdRuzrl6k1NjBz2EMQ
DJO3wr8dSSbJhOouRvRqSd+7w2FvdZXHGyYWqzwkrVBF5kcTA6xwTlBx3gwbmnfvegxfIMWzPg7C
7Z/fD3t5hhXpFBT5EszLYautJSSXDD8BeN0Vv6WfCvJ6oA+jVvQqIKCB8qaTMfR4lJRjrIdgePMk
MhU/7AYsq+DtLLSEN0hlzxp288XhrT5UshuYm/evYRpMaOyEukHCG28EAVZgCM2fLf4BSJSAMcaN
HfIx281UPvX6JCz9gqHDwDLPyRMJ+RxvGGXKHRgwA9TrnT+DVYrT8j4W3OyGxK1WhU76iUkRqlRC
vEKVOA9B9I5RTh99z4uw5Mr4JlHhaRQq/xXLzt0YrLz+EqL79ez//X2zLJNnlfAc3rbfihQa1Vj6
flJgQWEnz/OpwcEcFB9VsyRgLS2APWT+MZXibPKcv9JonYrPAcB7gnomdtcaaglzSDd/5ob9WcTv
MUWsGdovyCnM9dDv8i6HotBKd8XMFE+s4xMK7rjmxiUt6KQHnDSNmGbeMNtHPIKt2eve7bpBh12Q
2zT1ZJlJXiCF9EeklygKjGNpRCtRtzzmQB5tJ9lj4+8BU/lMDtjOWdneizxz70t3WULpb0VsdRdp
phtLsREUQucvtBx3RiLLO9+SsNXyC8ah5qHro5uS1n395+tT/p7vRZ3CY96UnkBZBeBkKRb/635N
EDoKNQTlWomov4y9Ex3rBL90m3jnvIqwz6kwY3cNWhQQL5Hr03DpWuczLWJY7pFT38u0jtZ+kbBv
xC4BuXvQB9TDfwvR/J+vlIC0pWAFEktx9c9Xyo6AdQdWUVwC4Qj8JmQsFa4zL5ZPvlN+DuxGLl0V
O1tmG9YWN+6xJobm1pvFo851ty2GPmWcE39gPGWb02Vsiivf+kv596/imvfTNU2ef65lC6WXsMr/
ej99IuNHv22KdTSDVBI2oUAJSc2boCGoNMQJsS4zfFx/+RR/zzzmU1TCNl3qTf6R5m9PmTJvVT3B
y+BnVXt/LkL6UoYfkFA6RXgODFm1M/u0hMUCCC6fJ/OoRvsdmhW418YwmV1g2vzLi/r3o0/BtPI8
m1ekhKN+K+/6uKhrcwKsEev22DlVd02A5h8DhkPbiViRQyi78VimcYv8VR2HqXv+yyv4V3Gsefx6
Wtq2abkumaX//DDaVsDIZD65TmMsjx7ka2xtPkQPfpRCUrUvlM3oM+mPDFA4NsPxlX7z0GviXkgX
s/5ys9nLx/DPhxrRba4lXO04nnSd3242t0MRY6YReSphdw11X+3zpIvxaaXOe1oDxkcKcxR5lF0Z
gz7BLpSvYGChl8fKvibG7JwAub7qrE+P9DCSUUQS7jSpMppl+Rk2Q8g+z4MAbDey27Yy8u/G/kXa
4ZDQa1vWkYIP1h2LUNt/aO3c+OVW17ZR4QvxbW+zOYKvaGBg0YAZMJXj9DIO3Vu5jDi/vngO2JdM
26RcwzN8qN3G28ZzeJcyObixiNFa5WKM3mYLyaPRdMP5a+T+9cWI2p/KzfzDYDXB5S+f879vOi0p
aThnaYfogn67/O3EinA2IVQI8iFfsia31mg1Ly6ioCNA93mDA7tfmVXpXQrSzv1pzB7NZa3shjlD
kjd6iFD5FSA3V17dLvn259dn/fv21FK7pgtzy3IdjrV/XodGXkKymmkJKtwFV9cp7mfRdNtwrODH
jh0LiTYPNnXk/mBq1e3cJdh7aGokIkvw0Fja/VZ31CZu1vu3RbCY7infv75Ao0bxO4ni8PVtW7xE
IBMtE/k+0d3BQ+C+15nFeTRCn4O95h2jkkldpuboxhHOmeLEvWF6+JdLXf6rDdbaMqVLQKqkzXN/
rwM17ZJgDhGxzMpOPCDiW+1X3nWA5BzfTfiyDn5QkGze+DfQsI7EKDVna/lro5w/MfC+YWmhpx3T
+798Fv8uUKnIhKM1akmFk385EP/7AV1XUAtwn687tglXw2g8oOnokC3Sbbg7za0RqvHCLTkfPYBW
m4qRZ5u/iwxWEOEl5SWcp/nSDcK6QU2TA8WM1LrWrrqCMrKvy9qeSZjj73Iq/SzvgRrN40fc9fNW
YwFljBLZD2PjYF0FSrwBBwI7xiH7q2Xj9uff9X8cmdq2LSooy7bIjPs9XbSqlWrYskRrx9RrIvAY
VLcmujTTMW6Ree/GrvYewgraJzrH8xgaIUCZtySzNl1UNhdi1qybYWzxRmQIXRCwkM4qI/f2zy/T
/PdH4pjMACjGHF4t1d4/P5IsRLDEVbnEx2MkoXagHq+n9mX22VNl5GkEU2Hes2CR92mc0fgXycbh
obSqE/+R4ogZUVFA8XcTm5kWjBs1zccOEi1oY77YNGQMcRXqDY/4lT+/ePk/Xjw9jaCltgTVvvrt
2WNEBknXzYT4nak1qFkk4V03PrWeoy4YnH5gOALvgqAxrYnOo+OX1zyqSECPcXX++bVY/77paAjY
73LaKcGZ/vsbmajEk6oF3lRfM6TSqyL1ppchQP/g2fYA5BuLo1Gkp8aV6W0fuM4ZbuuL8D1mrHFk
XpLKte+9TgIRcYIfAHOMo87rJW86nLemTIHJVd3lK29OzNxDhanfYdhesp6GLnT66C3tBBl3FhSR
pLLHS5bpdyCyzrUra5iz6AR3ghzEXZA2rIj+P359TlaueXexMIjfai98Z0la1Vm6rk335zzbzpWo
Yv9AwyyhuygDHqJX7moAEPdeYSqSRcf+VWq2Kn5nR/uiDNno1+WSBI6esg/dR8OeWMjb78Q5pdeE
0ci6MSKQUsu3Q1Q4pyixugctkTfOInMumWvXhzpFDRk0ZulsYa9vae1DJT8dMi+GSVwUWvICsa76
yyTQ+XclT2m8dJtf5Txlzz/voomXE8KEz9d+BzhyLm+TygnesFGlFysDoe9yuu19G1IWH924Nsvi
DQxTexVzgcakSUm4CslTaMc4evP6Bj2QnV7/D2Fnthy3sWXRL0IE5uGVVSig5ipOovSCkGUb85iY
v74XIHe3RTrE8LkIkpJ9WVMi85y9146Wdlk2OXgIQHUbEjbFlCBIrCCxz4Mdj3obzDAR4+5lKBGL
iYqIM3XDIuuSQgLAP9BU1LEh0Vq54twLnAhbw6qsi5DC6kB4Rgg2qpOf9BxXLvDWcRcOBotuaxeX
UG/pcYAKkEnfkESoveJv+krU+HOvBSTG4FN7qEsh0EYqzT22qsq3UdsNnVjcb+JZk1Nrn0I226ld
ahwmiAlWGWlfKy0wPTPtyG6Z8pyzWMQwksmgm0Sp2Bv5gsF1i0rMLk9gBObD6XGxDOarE9s99Adl
flKkSt/i5Te937+F/2spNC1u3nSONZru+rKT+NfdqZtSAhhVGdYuEZVGFZj3om/+lAsMfQWCGy81
bvmsVp5IxhRbKBEG+qjeIalpLzYDuq5oDlhWg8cRdj6EZueWEVR0LG3kegMOrPU7Go7zw+9/7//Y
4Vh4Qx0bh6ymWh92tmA2MeN3UBE1wMcNPgRtrDfdJEI3lSuwjLwUfgG4cq+Uxj6KoDwIwTRHAKPd
yJLpHJdvreV1TPvgr8AekHK0E4lejUrGOWa/TTJ1CJpU8hh6ubW8QMMnxiiDPR/v9hYz61EJ7fTG
DHhYImZH7AHqNy3OZqYUwjg0Os6V3z9o40MzddnGy7rM3VXlyLf2t//1YjE6mnI9BvPpyIRjD7Ab
jjGJwA/9FHauICpwz/gsOdsBrRN7iO5jr2PRbaxHJjvydo2YqZbEU0g9Mex4eOrEpSYbeyC1OebM
diwcNApli615A+45dk25TM+zgYWzxadouWraJPthVP7QI1XQPwoFEUobKADkvUe+GHNGIODwDryX
633d9zVKU0t40xSQt9DIKjsSCDpOxI7SlCOiuuz+7hibilTEN633kcnIXyR6SXTb8G8h6uw+eb+v
d8dfT0TsDWFZ2rqhsj/W3p2IjF5ArLGLYmMmscYdhGQFWcnh5kYiusUFTcOBVgDQ9gH+jpR2T4h+
EnLg++Jx7mb1YQqryXekPr4PKrYlBXUwZ5MU61yTWDSByF/YTeQu7/RyKI+qmiIV6PvkxW6aZCfb
znzse6AkTq2UCvwyJdqVIcPn9RiDkdNxh6BQYQU79lYJMHiv7eWm1ksfteT39bshUR0CToN6k1tL
5kYjKz4BD/i3lsZRCJXrsw/bf2w5HIv+qu6YGlBa9d0ikTjoHJmJQzAgeAdN7ktXtjgzVMQJ67dF
WflGHHa32hlY1SXbcCXwuXuzyk3XpBXvFz24tgzO/jdsynoj480ugX9k+8wazEtopMM1nI90jCET
MIGnl1vehngK8ZI0bpkASkPgP+7DmdyWRLaQ+GifPEjl49mdzblqMx0yLN3W35/p+sA0iyrV0HdU
+uxFaTbszdh8m4zyK2+On58PS58e47IftzqwoGNoBuMhsCDQ4OeeP9lLfxy0mTCgHcwM7FSxBb5v
SI5SWcesT5wBpMxjN1U+KUkUX/UZe7yIEFolWuPr4yQfo7z+WhnauWdVeJO68RTM3VvXTafGHHXu
yo6+NfqayFZVR/BA45Cx5UR+LoHnYvgLopD97ZOFanlD/PopsxWTjQFPpGFy7Hm3RzUJssMzOeGx
72B2o8yyd4DhH6d6AIwbZdFlIjn5UpDY/PNihM0A9rSqNyNYKJwJRJtGIBWsq6ppzRceaX+oEYXB
NOLbWDMwG84OoMhjG+rA94np3plJYT3P4GEr4HhPckbKzRhI9cWUlK9N0BqPLYEyD7XTZFfnbiBF
/sJOvtyZqqrgYJnbrWj5uCNqJq01zPGyOM9kEAyXuCwmL5O+1Flf7kMo75tUEyZ7q6rbVIXdghSV
zHtKqm4Yt4TTM27/ZNEyP26zGaJZy7PJ+8HCDfrrTXo0zKYakY2hCwY5DIJjQZtKB/of0k0HY+HK
kaVvkkIHyt7gkGJZE8c1q0RACvWCCU9uZ+k4QeU68qcE1PvSjJDmNr5p8y2TwElLSh+zFpn/5GLG
mZmfcqM/koklfkZlIhtmqyWRNFiylz7+/2XSioEY0HvHKOBBy/Pha5swqastPCntENsvbcJZFAvP
VyuG0kTG3HdGLfQftD57rAcw0+RvYGxHNJSA5DvCFK83GTIkT9IcgFh96NAHts8juv0ktVpXbjrN
TVUby3UVFTuOkeoZ0jerArs3ETNVnOqnGfwskbfAHD5ZKbT/WCkYJKsm4imNTt/7EYstFQFaDpZD
ezFVTlqCQ61T+4sWj73bW5N6R3sEicDtTFxzoGCqbqiPUkXIg8TLBapJmf1gwm0yp8CR24HoNEtx
VX0ExUm+LJ5jRz7x/5tvo6YSu3JSo7sFJcRo5uQqVJZClM3hE0EPUCRRRYvSghkxQ0UFk/pZr+tj
D3HpIRn8YxsskO93iGlLGGKOrwHFsZPdTVv8keS29bVe9CNR6liHvIoXt2e6520G2RKp96GxO3Gw
tIdRdGistS4iHaez3N+vMubH2xJ3cYdfjrsS1FTj3QGEvj0cI3KnNvWQeFGP00u00vhoEKF8lHoY
e5D/HtcfhVYFVTQ2yTfKBDuLODxLlamQ7Z1pVzlUryM4BGJW4pti639XSKtgH2fmLmWA96Aw235o
uHkd6sqCRJsE5zptlQdtlpxrLyvlecSov4nmfP5OU/VAYl32qg6S7LcE+j0Edv6dsN7xri0XKzW/
QfuMiNgYXlM5+oEmtbgapAEQechoKAu2JHiRilQJtJSF/dKQ4nAg/6BxI1Mp/WLoGzSlNsEDcRs8
ZEL2sqpczs9d941JaHyBMravEhMJW3iVlPCTIz9thg9ru6OYlqHzTCDqMd+/+/kQDtyjAfeIqel9
HFCcx5poks4NPKkwVs926hSnHCOATQiJq8/StLfGEqy6Hg/Gg8xhVtVvXT8AdK5rzR/nLSYxqHRF
b+4Uovz+1GrlOwv2yC4ec8hchWg07UaFkdRVT0O6dWYwQ6PcaS+FieMp6hz5T20guxvI/8bpZBoG
JiInhQnAxlyMBDlINc9u9dzNVNwBVV8rnqhzrOfjWD0Knj76gbibQjgi5G/4yhwwLk5nIhoLHUJU
C13+xNh9yY0Z7gKZK/4HC+eGHIit1jk/aofdXFI1+n0ImAnX2kkOwfg9dP3yiYghCqURUJQ5lidO
o8iegr4MziVZQwhn/zDz1AR5bRiPDhZFJsczrO/JL41OpvNKBDFjXHg1HfqSc7b4OQAHWg9ke9Pa
7RLHK5nTIvo0FtOMuontRMdGK8Pzgi2Fy7CJXQHn8cYYaNjlxEwdUhi6OWo5iKVczEgG/Sszj1ZE
y4wKi/ur3RVvUxsoZwy7McNL0Xk5q/jGpI94Je8VjWap8h9r1IMBS5/Fq02AlSfZYlNC3gKoB47j
nG7jTCkO3ZxCyxRyveuryfBGLBCenivxRS1qnzebc9KWSxxPzmnUeStoWTEd4sbonwvJN2V8BSOI
zGcmJH9YHT0vvfO7jh3P8H8XIStvv19e/mMD5qj8Yyx3XRlV/7tdr5w2aiJ6k2Nlrp1JH4cV0mYW
MSwjyamCMCwj6cZXxHbPZMkCTZ7Q8Eh1/XfJPuuuEzSznQWULcMoXuJQOyDKqP4A4EIULxZaI3ht
Vfjty6lLr/RPdgzr/O3XDRjzEIaBNOd0zsfWu989CcbFJlCJTc4MdmdLvGmqZhHJsFPYdglLt8JW
Ygkq7h+TfpzYtIsIW1vhoIcycZJwA+rIP9wWBLIw87cyDI/I7uPlKykcJFYeJfPVSs3OdTHCMu8t
ZE7jxAg7f/z9C6H8x9bcsWgpszXn+PtxrIbq1lDoxvJKRPF0trVJ2QcRQ2C8BdFmdOxi3xR6c6fZ
IkMDgUOIOXbfo1i55JNy6JzUumt9nVxG5oYbYkJmZk1pZLNXIXh1YQU1zvcubR+jqJ8vaMLnZzPj
eGWbxEHzX77KSaQdyV7RjikMqIcWkR8WHr41g+ovsCbF0cxr042kuPPmqPzbwoJ9a+RLI0NcrKsC
c9QYnoJJzW/J3LDCI4pCCospwFbUPzgw72ZJMr8a4+vQFaNv1MLeaZKZQIbovUJOhB+rKUl+g3Bb
HRAOU838ShykhunNgiaKGw8O1UCLFXpT7QO56VzVFijBES7uRaTiQUR7UCIHJSEq7m/FbGuw7UOJ
naOSb7XaUZ6srdz105OyfF33RYsCpDxV+Zxxl0QGQkBnesjToHgaa+AAxF2hJ5PyJcBCd4kn6b8U
i6GJAcQxRUfuOg0UoFLSOcuWf0YMoi+EbE2nDM/+Jo+LBVDuNO5MLN+W1qJ6pPF3m/Gge8iIRowQ
CqlI2jx+hxb/0A8G4oApksjAGJhoSFEHJtBKXnQB1PP377aPalULbQJnQEtWOfLa9vuPTlyXWa1C
h9LVpt8PBXyKUftSw0TfZmkR1h72xMGbnDrzFSudGN/02ZuyoK5aFfNkOdIBTkEkPJQGgOihGPLv
KdpHGfXSj7AxjhnCw78lG3JPUoG+wi3FongUVTgRAjwii2Wd3QIW6HxRxi8GBvaviLvGB0ZzxoU8
b/VupNXNyi/wReaDzOgYJcjyZVS380HPAhOui0yLykhI7hI05R36rx4oqMorcpPgbbMeWXkz+Spq
MRPSEzjfNGNxZs4GiHuyQGbe9Ad7CLRDiY2reJBJa/pk8+Z86GXxNNNUYGqHyGQZpP56ponAnyWd
xQ277MoX+sX5TrJ64Rp0vWiyFMNJaUlALMv+rZObnkn1OJ/WS1RGWLKie6/eRvUmmuXaNbc+vMnK
lXIIqlKuw6XWDyK8WsrFUS4hpsubMGFGsIhFEAkMOGr1gg84OJ4ZfZciCX4TEBzXaJvmbwyGxyB3
sPFEqUl7XdJv/O3vfd0hnS6qYZvUTLGWMpVHLXrS26XUtSzjKc2fqX56jvPnUPqn5uYlCJ6F/jI2
L7X+UmSvVKm/5NMrlWSvjYS3ARLZl0J6pSBqPEhN3g9EJMEwdCA93J2o9Iiycr7lOepGjG1vpp5F
O6w57XP3adtHlT+cOy0OGQhmUcuqKrqKd80yxVBpQqRo2xUTgeSBVHC8dBAlh/w4OgeNJ0k/cm1B
U8enAHMZOVPiJKQT6VzGkbjBpjqLeanROZvFhR47pduXoLj0BVLDq21jJLpSM0ZR51o517q8NWyr
59u41jzf7GCpqr4HAS8DPL57y9fKPWQu4WY8J88mHBeobvmzaHN9r6bhScJbBXnZrPdhZUXXsEzR
wBuKV6p7iYbcQV5gdwepP1ikzgewEnnPLxURTuIcguxI2dkxRclNSIR+NGvCxU9hcKrkpTTCKYqz
UpxBYU2QrDBUZhcKmK6aXTrzIrxBOzrptTYvU3+10mtlXof+WhA4aV7T7EbF2S0ZbqW1VDTccuuW
Wrc2v1PmeG/yuz4uRb5dq7rqeM+cuzzezfIxce6t0qtHh7iOtNPosS4SVFYbwvFssPuplPTEIhks
SJYcehBd0rsqocgIu2bwcFiQV/poFI/aWkrxSAUW5LJH27rzLkPph5lUt+56es+GpeT0nyqM28/K
jJsTkzJzs9Zr1F61+CaJq66RCHbF8ZjH17S9pPE1bi9U2HI6vnT6ue3OXKvuLNKlMOQgoDKHk75W
BpPMOdIepNLmGDfHKD4yJC6Gw1AcsuHgEA2UfCIL/6iSQQ+FakCh+cdR0nnvT8hD2GFNpCPrVKPy
KSpT2+1beXBHTBxP09Q1l0A4PJzMeGKCTgzZovlrhq4jeEInGJ6eioLi4rj+aL0QAKSdde0YT4ZD
CryFXBzqBQl2/XyPHFtcpK7b1Qoi7WiCjZhBjgEgUk7fItFsTCW1vyQNAww+mfFuNSItP7dyUPRT
a5s+h97459+X2VhHpjiEKC93KeDiB92q+ut6KbDpXeNeD71WFebDVL7N7DQvjVZnNwxgeGDSH6Ze
Z1+6UTR7kX8ifPi4f16G7GjETA01s8ac5t0KL8j8RexdbozZeE7SxEEwNO/0BYcWDxxd5QkszNzU
+J+KS1T0gjM8OScTKVxjPj6ppvFiG0Z6x+4WGxxwtbRz9aozYB3D9RoBFF/R5ZFaXH5yb1KWde2X
3TO/OWJwBRUJA48PR1ybTnDZ5SOUny7qvHZuuEs26kuGfcXVdWwcaV6ZNzJagCc74auBGh0MB71N
q89bGj09gb9LrLal4uNq0+ZQL0kCv9+nqB9voIyAaMsAeMBlYL8fBiXWPHGiAHbUTiCESxODixHa
od/JcHPg0liXqaMLxx7ZHeQiAV1STpt0YUvDJpFIKnwz6rzxBqXToc305C0M+SlxUKerU/AVcM21
LefP5i8fZTo8tTTO0A0ySUAH/U4xwGwpnEWj5ZtEbgK8aOADbYNcBKFlxO/B29wweB32RnssBDQ3
s548o9bRgebWdCpsyW8Q8WO56YhZHrgv/v5J/Shg4ddjY6IjoUZB/WEIMGOHJmASblvUBdUL8G+i
tYYmoWUQDK4uNOTIHP3OgUmkISaxi9ozWUyEynjRnr7JcQfsMaCnV+om411QGb5j2HQ7R/WTE97H
JiS/qbOoLrhtryLMd5+unNSrsYHvGU3LElujQHYEyjwrNRqcaXqTPdjWnO8apVWRoxEghacKD38P
i3RWl/UbmcIyfFK2bdXje4uIZG2cyTorurqMYWwQIl2PQiHKFdnNkeVcwpzA7VQ2Jug70gOHLPuV
Fg4jaiVQnkw90bb9xJhLlWKHKAyj2FkRR5RPXqL/eN9rSP6RGzKw1jkV/vrA5byic4qObkMfuz92
ZWITddnSeJUf8lj7kSAW3mFLxt/Tu0bAo7Uz8Fm//yXM/1ghNBY1dkCoiD4KnTJkXHam5AtQI9rJ
KqE1EOr91miW1JQqPMD2pCXNEZO+Idl+WEJ3KGmSF7IgfkTEDf8JaeIgiB85CRnu5MAJl44w1FO1
1f8oyVy5I+qrr0vj5IEPknwcQ+RKU5MPT2C1UXi3W9bPyq102l6RmE64mauLE3YEKeZ426elXdJW
HZkSUJLTDOdDVOPbgNe8t+1WvmmZ5jxLdZU8aAjfcUknwbNlMXgRmlPu1z/V5TZxu+AhaQtEW1ZA
eiLGcJ+1MfFD8kS2wahZ1zmSTqFc1a8Wdhklj+QlYYYeXaw8oo05DzKkxUnOax8hifNo1uaEPJfE
ut+/IBg+Pq7ZBrMamBB0Piz9fZsaGm3X0XCqQJ8hRplD52zr6P/Wryq9u5sa29alsh554J6MQWps
l+qy/dzue8cfHZ/3TrtTiRRvlxo0zwm8SVuKvRPMVPIaOLZgp6lI21NQccBdUO4TDWey3r6O1fFn
yeFR0w7GWikhd/0BVSIVB3tNWcpQ9oTyTC02N39R1yo+FbR+2Pl2QHOYUHhv1LxZI4TJM4WnC4/Q
xtLySFCckcJwkI99/K7G6Mc/ih7gIylKe6qN9oGxn8d9Ex9sAwTpwawPen3o5wPHw9xeKqW6Y5Qd
Y9KVuuMQnjLtSCGU/Vn1fNKqpcr5lM8nCzoLuaBQSfIzBZ4kgYb3yUu47gfe3XVtFJrceVnYlvnh
rx/sQiRVNUGhRbEpxqsD/OVSK4cI1RnWMBxVCaOUO51yzGul/bfotV3agTuPgjg94TstD4mZkdMV
tvFTEvypR3V+pp+an9evpCybjqFqcSMP0oNZxl8lvDtPJjlg28hq5cd5MrRtTSaLX7OjuFcn3IvF
A/LFL3jl6ltZWvVtEk7tRzEdYSsb6lsY6nd5AuWtO0tiqN2ZBLeJH0lSzdc2luQbAojowXIq/StG
tmxbFRlqoZzz1BzPo72l96E/tDxYUFsQClPdt4r2RQVbe8aHbZ0Tq7VAxOjmLm8cOA4IEOHtGd8T
E5OpisVgq5FG/rAqNxRsvQ8c2ds7keR/E6jt3JK8QbG4NKtLLHdYTwsDkTmwaNGrha/fM5m8a6yX
heQRlSs2ZptaMAkdAaIB3oKIVW2HCRJuWY93N9X68qbk0ms7m/mP2K5+oPaFHqYGPCWfbR3lD0MG
PKaMvbnVGDa2hlUE+S+lCwAtSc9zhegdMvhkL0yIr/MVFpHaR3Ah4n1LghAQoHhvT0sF076y9pjY
7eSA1XoUh1kciuAglANA9ro49sNRFJxa8UJus+Q0D0ecvlRFwlly6tWTLZaqw/OsnqiqPnfhUg2C
9bX6msVsqWktbYHMn63grK5XJyAy6ZxXF6BbkvOggD+pLol0pkR1iRX0iJehulTSmWrWaqUz1XN0
MwkWcgV/Z61BOVMTcX7RGfGmHp3N6Kw1yzXTT8F6ZcZBOQpcmaYy7xbJ3F8nK5E3tSPKe07wF+HT
U/JExKf6AIhPvc1G9aXS4HgdC3qZ1akLT051svhiPhmIjJ0TH3rJPjlrqflZXmsclk98PyzVDpzX
lhLmeUwvfL6WcCDznJvnNr0kA9hK0oTPRXqJzXNoglVZ6o500TbO5lpSclnyLoeN0p9V4zz353Gt
yThrFrfsc5f9U6N1oursTA5Da52QSKuopMulovI0BUdqCI6ZslTQHO3maMUE0kJDOGgcGjkrrpWX
hxnov7RP8Rtre6PbE3gUf0GnQq1bUH9mzcXl1/kVhFDu1pqnax6ypc9uUcuB59cFTpMVbnMWrgf2
7O8l6qM890aidpzkTEvaYtve09iUTwmxVGtFcA0IasOotXjwliJhJsyXGgNvDogF8ErNi4alMFlL
+KxjL4WkJi9ltrum2E31TiP5dmtqO13bQeL6WSIDOUTmM3wyjxR2y/Tq2DeQ7VQ+UcQFcEcD/ZYf
R4gyl4qqfwoJHYWOvDX2ZnTAh1foibMbZgmIrFrDpiiUPVUpe4jXabuP233o+BERvTwcVLlgX1q/
UvyJO2rmD4FHTYGXcWfTvJAHUi4VRB5IOErIO6PdkXECBS8mGHpHGTwQHpa2wzb3szrhUTP3Qh7R
rDCTsAfnGQZ1ZH96ZmFD9x8vHHtNQ+e0ZaGSfKe/qBWz1yUC6IiBoQO9mWCVkKUNFjTcQnigtHob
oulUtvHAMHNL7EDIUhrCz3S73B0ASwt3yl36m5Siu6NwNX0pYy2LjZnuppKbr1USzQvIbC1SrzrW
Bsm1IGpL8JlckvGoxnBbg2242xtLjXzbkj9A48IdGG8gngYMzWm1cCNkfGDnSLol0VjbUuzTqVH8
U328paC4OfpGdTa1zAwHCPRGgR21VgjRPVyKeZBUbe1028pLNWtVEqmA2yB1CzJoUyxuS821O9BA
4ZhOAsXgkmdDE4uabBcobcUPoQrbrlhLYf4RIyBxF/2D7VJ0YKh4rdB28dhT2lqkhaMebCFOufBL
SUak1MTtEcEk7pS4DkmzzrZE8jRtc30LhUWbkPZss3Ibk9uXbJOALQM5vJsc0s6S6rIBVJ9N2IM3
2KwD3yZEgiBDXtdwO2dbvd6CCUexm8B6V7YAjIDMqnDhrK0euiSzUPNaTGcm4RavKbpzQZ/AJcaW
uZs2uRyYMl7BiafIDQ2ydJbC477Y3HnJeLmNpeq1itkVBthytzNc0S7VzmSGulBYlbUmpm04e2O3
tbdx7ILlCbWlFNIFx+0gGFlt22LbF5gqtohCoMzaOsrETSMv10X/NS3XwkIHQaLx1mG7nhItuk36
pYS8rQlVM5YqJf6It+XWSl1q4gUdlutAqW4zuN16HXkdVX4TCI/8Vks1a9G+innRaWLZLpAlKuFv
gtIibD3emYqrK65juUrvWmDeeldW2EHhYnWHaqlurTlxbWcLUhIJdKFvM32rT1uSzdt22xAAzf6N
15VXN8BltlH2dD8wE3fyxuk/6Q6sEsB3C7juIP0xDbzVdLTUX3eo1VRlOfhcVGqBiotXl6MnvOHR
U9Bobj8MuU/GQYTgzJZdjCdsT4SivUnWPUSGEQTsvjJtvjMcLD1bzvYD0jkv7UO2qZDEkKZH1/+/
ZPghNpb15lhvafeWd/xn3ubwre7elPBNW4sMMPCnKwH1i5R9MfXXbv6iNa+2vlSgv1p8HbxQ0fTi
HLLonkwvInvJphcgtpb+TAnB4OA5Cp+T8NmenzABGsWTtZZtPUbDUsnwqOl3kT4a+r3USMcBdFyV
OZnLsWk/pZNEVEYZ/JWYcfFC7qHfoN+7IVFBGtW1ySbDx/z4+1vpf3RsEV4xRncwv+r0vt51keRe
ANYMlo5XYV31CivXepky8mbKDKlPOSBwHif1Va5MEjVbQznWdfK1cVigCXnRtgM7JFkBLSlIbSJZ
Jk3eJsAvW5uEsn0Wo1OBZt6omrIzAhjnSbmkB5a5fO+yma2Ykx5zY5Tv648E3z5YMCdJdY0chgk2
uSYSii7Lju2naRyNh5ZTcBYkrySsG0dCw/59iZVtsYS5z7Xy0KsD+1ASbjFKhIemlexnuyM3Nesb
1hCoaVuwsr4hqvylQd39yRvc+tjWYGaCm5cRPKoBxnK/vsFHUw1SuZl5g9c297lFpFlaYtoT+EmN
zj5X9rPD/mQp9i0/K4T66+B1WoqtC8W+JciWK/sWSre33YXNi9T/s3NBBRhbO3YulE4uzrpzYfOS
pMv+hX1LNP6zb+mDHfuWdq2f+xa2LiUH4NjvRl+rlk0LlRl+QlX7cN26BOE/m5bF/waBNS6mHaxB
aE1WdFovpYQANnDrDnmdPUnXDhDY+ffvUutjS0Kjl7iIBDFIOdhkfn02U6K1W9CQFZlYIEgyWqon
gXT3NNm3HkUgqLtqeoubGeGu1XshYSyQm+35uF66JmMMkqTDpobP5jd2POATQmcmMlX/3qrKpgL6
udXnsvMsRjwMPTEz8nn4M8oWLNb//Wj9edM0waYEnOyuf0BQ4d+jOhEmksQ74RQw9zvyPWwCq48F
Lxve5Aml/psDkHmTJ+OrEyY/SmEk7pxMwVM3qCRoxDPTBmOwDyGUF0bQ5q1XkcCkiVy8qIWkH7t+
yeNtiuJFRgp6tn+Ygv5YWTvpNzKLvwfdlP8Y2+DU04d/aVAWrMSNqkDTJTmz5Tuxisy3VV8UodZ3
RxTN34Zcyw+pjkIgNWCVI7ATbtXm1fPvXzroSR+3fEhO0NzKvIIcQd+9djJNRokw+2ozKGpFO1qn
UWap5RVTRFe6MyMAZ1ub7P1ctvINyfZr5SNZqi4mZaphLH+Oa9yDu3nYjUivtKX6Yec4OzvFEORZ
zo5ELz1FoetpjWdPS2Wml6w1RH63lmSwQ/YpBk3Eaw+Db5S+tpYYfESBGCrn0i8Hfyz9nvztYbnG
g9+Wfjj4euhXCAdLTJd+VvJR8QDLDGtFhqeOnlJNMCyhOcFJR+cusqvBr9d4GkDTxnMmT2283PSM
yUtNL16rj/x2rSby7XKpKvL7wccF0g70A/DkqaWPobga/KlcisZKhr+4XCrhr/AgQl/qfS30nd5X
Qh/s14j4LfT7cPkiNDwq0JeakQLWHhQaA2j8tsTFnnhZ4oG7p1KbQOelJoKMit3Q7YZo10WcJT4Z
C31EhNBWNLn3y6ZjKarznrSVZVZW9LUKqLlFhi3nKSECSd4+KcyvCqi0PukA9pNpJRLCmzl+YsZA
ksQQ576BtPSQ1MhvUpXomob+7TcIgUdhAjKJWlLPJmtWrlH41SFTCCzkdKmmvj3R3gnP0cztqCqd
6E0eBl6giFDKulXaTaCAuetliA9QL82rjfT6UIuWvpjTpy+hnf1Y/tfTSdswRbKuiI2Jeyo4MXey
Ayq21w+qURGdS2OpymVxlM3vygK8zlqbmIyQhWCOJmJjplD7GhrSn5gN2j+YlN6GXPoRJcb8WKb8
u3pXpTfAq9JnPt2PrX44Cg63I+azSHLWGci/ukAW8SiZ3ck8nanZ+50xRYcWnRUowPjJgD4rR9Ou
bpz5SxnGFV0ewA5EKfdIw+OU/CKkRbVmaj4qoem1jAQMXgNCVm8E7OSj/mykEulyrRZ80r76aNEF
natBXtA570O5X/Vs//q9I17MCocIAjXdAq03hfpmzJl2SlpdH8AEwnYZk30Sm/0jUi7HU8oX+oH6
nRRI6ROuzUeDH7JtB/G2ipmI2/p7AJeSjrOeDqkE4xA/RhZV5dms4h/oAeydkWkFIdlQamOnrf0k
I8kUAHjuxRN+jAwA9TKTTrQly7tLCVyx5geIrSpMNGHuE9OIOXrNztc20+9241SfWGDYzn1YhSHM
sQrLOnBc9UNLuA2LTBSjFm6GOZDrTQhfE+GoNG1tuVbwaXbAN8tFCjHoKi0fLp3GuTMyiVte/6A0
UO7FOTgJogV3Sm+Zh7nXanBapbNNiryA3BrSYFjsbNpyQVAmrl08/0mOibGrhdUetYFm+fpVpwxv
5SBaz2zJfCrN5AsS2WnflQSOVxXCVNiNx7rsg2Or9wBAgmTYmeRO0+rPHNCu9Ose1i8LORcH2doh
mc7tp7J0xtILK0l2mWEYZCBVxonA4oLRaEovRIB4Xn82TUm1xS4UbecFQzyWJi4LZmGuHTXKJbED
wKyTSdpRpEW3GuT2Jmx6kjhQV9/Wn3Vq6Vyx50rif3+Q0DNAgmARiGG35Mhy1g1sVlqFx7ntaNdD
huViVukDW1pSXebRTRKruss5icyyTIBiUgrubJ24NDi6j5Gm1De45UTfjQSZZ460a1ul8/WgbJ8V
jTTAvrRx1xh/xQW9lGwG+d7E6egPjmw94ODUtsXU08IylP9h70yW48a2LPsrz2KOSPRNWb4cwN0B
b0mKpCiJE5hEURd93118RP1U/VgtuBSRIellqHJSVoMyu3JjL2/gwLnn7L32CP8Thr5hrAjePhRG
X5H9AD/eyUk45SR2nBHrWGIxH4rIYD+eMubKbUT8mULU30qNJO2OpLxB12FretQmdpe+t6fJ2c46
TeSBqT7YUC6TmaM+dm4r7kpD0Z9M76Np2cXbAh61SCJjn5ldfJxAXh2vH9GJ//ZRXTQeZ9+x+eqJ
cQqgDk1fu4e6XqZd2WER7PV+PMFfGE4D4JdTAZScbJjFC4kS8eH+pc85XpJg9Hp5WDKqKwhw73Db
XYo4xVMbjQaTxC4CM2TK7EhKiAptGfoxYcztJ9Vj8NlJ90YmKSKdouxvXAqS62eNLJat24CVsnOl
Z0inmXhPrF5D0WiOftwi5FbgkvRCPjoqSgr8ZXe9h5PVthcCgeyuYqrN9qli+zka1XQE0zcd2fF+
+0gf5ulYehzE7F254PJo34x9vbxxB+1FMTvziLRavvn69bzDHF955+tn169L+k1u0hNjYi7osNjv
9l4u7xLsMEdN5zoubYwQXNneeI4D8lxj6C6MJjpmYiSqcVEXEgxyCL1+sn41uX41Jqgn11BsXR3d
DqkIoUT3yhQG0srXm25cglIRIMwqq0OYxRAOuxqqWkOJQBXRMFY5tTEXnYmCrkdnDqHk3TZj0V08
lW1QNal7r594PPq7JTJ54my9XzHhzrFpDtdPBvUL8ArroMrB1PbCXMv/SSN6PJcfGhkXb5VSBFzI
3fcttrimTqZDoTCzZkeZisY7YYpKR//6pQVwwPl6MyTPzeRCaG7MMd5eKeLTCpfvmAGWa5LXRFCN
N9Tfbtz1U9cj4abJzCkc5qU59U31eVDz/p4js9x1hFLu7NWdM7UucTRFc9uaUL+Z6+jhmDQm0hKy
toUCtdpGfu33dq2hxQGq7saGOPQIDHzmUPWdSmR0krfjDZX0qwM88L4xiBcHctmdMzLBjhAOHhhS
dIC9HMywJciutFMA8hpsjIvYLkOP/3C/6OSumaS5XbwyTWjMaetxrhrSR5olGFxpdCkNgeWxGZZT
RtDYcSH9DxiJRH+YMslYP7reILGmqpXGQqfMeecqSbknSNS6uEprXcxSN45lNb51tX45KZaD0ZZN
3Aaf0XJyrgGU7lKRIW7rT3VRvGtsxOdxr2e0TyO2YLWJnHSOT0bVtUe1H6uNCeBmC0OOENI+oufV
uySnkA5B7VKpoKAStcSBYjRIs5pmN/Q5KeoDlq7aEpg6gM31APHRe8MwolvhbKtZHo2CsLaIGJ6b
sR6rG8XMxI3DwFnbEHI+LEq9i+k6BZHXITWdxvqQOsxDcc84+xiYpD+amkfoavvtZiDny0euAeDe
WjazK9r1ShH3+6ooXsz1vZASRO/3VV3uSQTuboVVkCtNZcEEJUbfIdJPzmy+4uMwP4ymPZDSIOOn
JjlENa+GdB3JUC1fvt4oRdQqG6twNw7vgYMQdUqsbL2mP2fw8JaqPUGqjBYrv0EXPlhb0yg5KDaW
n2bzRy+JYyIqu/hO0ED3EsU61tYU3SPIOGsdWF1NGa0A0tJ8M68geimXeesOZC67i3qInAbOujtP
GyUzywDMVLOVTiXp4UbGJUuLg1YMkubm+OopbMbMOgWfuyosEI/ca4Zg7pia0bESmJGA7uzmFH9P
NhCEppkieYD5zjBpdTuUcRc9ILv5pGap88kSJdBgQXTx6JHrt6aamO7onnXIn9tmJm5tjtXnuveq
z11rkt7uxO/zaBx2kY1TMreMjY7CgxeY4IuiUDAF/XlTk0F3SmtLpVGf2jtLGC+LbdYP5mwaB80g
hasiVCTE0eqehkRxOKj1+1lDDlslDgpbnD176k3hZ10q97/YLf88rSWAVHXAMOjsl3/SXpBCZbv9
QCpTjFTrJm71PU+pulVhT7pJxWBkOBmQ+zb8LsmpHvYBoDwlca6ADDR5adL0mVDUYdOM3kPV6c8q
fvBf1MFX9cD3vVuPQhhOnm0Y9GR+lMstgFMiB/nZhiqZBr+S39hWycEWIcxm7/Z2NtP4NMHi2tsc
9eNJ14mBRETjWXN3CwRvJ2kXbIyRvfyCAXcX08vdZjnJeQnpQYAc42Jba/diDolMUWHRU/QXRUX8
UTKbvFPSzzDQYCsYkw9MMtmpvfnZ9SIwrePax29Sxhi6jtB7gvuR2+c40zDkeHi3GyemUV/LDcrv
Zb/ggKDJkFQhXJs0dG08XrLTQ4wGcqfVoZ4wAHPi8n3s5cyOLY5AoNtws3Z217zVovklr6W6Rypg
HM0IpvkkSyi2E5ADjGoPf39k6D8X8NxDmxOuYSOqo4b/vgVWaUvvctUo2JdBgYuc/BmqbYIzUGxL
RgSW0aLiN5p3w1jWnBiW7ob3nBfGRsmUKM/F+2L2ND/YtXaKPhpu7SG2YydUgUHeFZ58q5mYZC2h
kVWPvyy+GfImvqnzxvmFOMX+aXbr0gjCfI2b3aZFav4wAtTKHL575pSbetbMR9I3F+NL4lnFQ2oQ
W+WUSXapE+VuqF4oO7Pz9UbX2EYTJ67t7ckd75r+SzaXuJA66zLPGvlJeEIjWvWttPKDN+lbZ81L
AvOD9Q2/glMl6jY3eqKSFpDNIF2vDiKhax+IUVMf6TOzncBq/EkOd7HLaUTLyURaoMs/pAWJLnT+
UEbk/RecIFPQjbW2q2Ws3xQd8TuG+pUtYTQuBfXE1b1wkuQR0mlYVfKhK7Jzr4zVMdaT+Yng7x2u
F+dtMWUfFEu5SzoxPl49eWP0hazL7he9Fk2zftz6uSqmA8cxgVqic/5p1uIKUyhEIW60dgf32jHW
5V1XAoubuXC7rqINpBmMSqCawawEsggXJTAIIu3JRFyXw8Yh2xeQ+lE07BY3zLI9zKQi2+PlZelI
NNs93UYCu+MOS8/ecPbugvZ6b6cHx9kLqj1nH6UHxdmzYnefZIfU3XNBn7e5S1WxL919TZyzSpd2
P6h76kPeYSyng7C697o9XiGl2zteOOR7zwuV69L1MI7CcVwXvqfhusY4ZHlLoNsBamlW1wdArKQI
ega5gN92YyPJC51VDxJq/zYWWXFeunpbjWFzXWUVsuBlN/wtO+iutza01CWos2H248QiWtY1u89y
7xAZ94u3vPXT1QBlJsQKm0sCnW/N/IGKVRlCKkJ6QCebi6leDDCH6rqc5oI4xmsukbrKYkCGCe2C
Mia7rnr0uy4ogJW15J5f6vbSIILJj4ja4kvfXsb2ItHDxJe5XYUxCkz0+BKb52E4p4g98fwOZ8nH
+bpyQJIUI0RAyRPMMVl/W2oNtOeEFJCVjqsUkCWL41c1IGWKzXzjKgicmM/lB4SAGinpqyCwK9Y1
FHsEgUq0qgH7CYJXWDuE3oalw4l3ryb7vNm7896e94u1rik+zDUjyYM+H9Tr8pqjYx0cbpuj1Rxr
F3csStBjhhrvutLhxGJwkaMvOCv9aRTnXpztel2tOEMErJdzeV2ue4Y3ZK9lxrrm4qK75xFdTnHp
i0tbXBpEOcWlmi5lccmmXUISzHRJpktekC5xidHyESw5XtzxouQXj+oYWDBvhsQ8d5Qj5yqfHl3j
rMU4Ns7tcBbmetuTQs/H+bo0h7t9NpzTJE8Wz7Q84c5CNDr+oYREBslCD4kYEhkk4cXoIUV0QAn5
VQw5sf0iO+0PMeTyhxLyr2LIP5WQ3RQa+TcxJErIAh7VVQmZ0Vlt/lRCfhVDooTUiMKrv4kh7X8l
hmyXI55llJAshUQSY9VDooREHZVe9ZBIoxrxnRhyQTXlnq3rShYQbxfNPbMGnnYZqp86nnWecghL
xdU8rse4Of/+PXalFH1XzPAWc+gsevQZEbz+CJ4Dc170MOHqTVPEGVFCjv5QFl7sx3PtnIhwSW9Q
Xze7Lotrzj0zCYs6puVhDXkHfmXeIgU3CIisCTIy6OWRnzbDeprz29JDSADpRAR0SC2OuCoPOsv2
bmVMHlZfiRa7C2dk4ZFvjevZPDnKjKCCjMuLR8e9ziKEcIsYA1UBCqSOVbW1CyV+WhwPIiFe0F/U
dUzUfrpQkCqw8ssIBcfA467f/0uzFYFi26R9R9DJuP26JHMZe1uK3cIW5b1g/9DuonmntLsOK71E
07wuJwu866KJPMEyl+wDgsgMGBU6SkDbihXBBCAasKRXEyZlWA4hbDGW1MKWCYAW6teVeuE8hDlW
Qi0svdDlYnNdrRdaQyjYTHshKKtMDws9ZK+76ud3bonfJQRwwBJVGMchNV0ah9iv8zhs7GDh3A8R
YQmSfl1o+bXrakTADkCouxzLMfMAdVfh7b2uiPmwCw1xXQXxhN262DOwyNy2FLpg7JzWW0DbLGJd
WZW3g00Ne2pMg55F05L02Tqo0+ARZADpcwabJD3QvEBmQLvCKQuHLJzbcLyuvqVDErZtOMl1DTLs
rrd4NzQrTNtwscJChrMVZnL9IPljCYm5g+C20GjWpTWhTMOlCcF5sAAVj27A6l3C1gKpBRPT+CGo
qsAYAiNeF/ysxtmxUm0Xs+pdNOyUal3pOxJiew8h3Lpasoj7LYHaEBu6ZquNW8burMVeF8RxVtTu
UsB/xP7KHZFprDHazdfVtxAkA9Abcxt4ZkAaiGIGsbUuvDRCML0N4zJMRJhysFxXM4RlGQJOGK6r
LUP8hxO1uRbKIfS0cC5DRQsXDgM9NIeQ3FD3uqTO0NR3ypDlXZdCRjf/BUfIdZU28rugtknCC5Cd
36QimKgQiiDtA/pKNbRLe5fYu4yjZFhXcl0YgRx3y63COB4JGNthSfTwuuZxa6rryokXt7ctxMnr
It8raXeJsVOmHUkTubcb0oDVpQyv19VMgaKTeRl4eqB7gaMHqhfMHCReMHKccEi04cCxwdFCxhqn
hxBIPulDnCmrNjStsJXfVi1DFqilyQpzDh8OHLmu+LoUtlVN6M2hTqZ4E6pMA9NQNuHIMZJiMQ8H
lwCOgDOti7HODewBo1lQVpAYST1ZlxoH8DFZyrBDbiHqnce+m8MkXRcxK8i/WUq3LloFvzhj/yQh
RNCOEc50OEkZbCF+UFakspiVVuLiAwl7dICMnOtYkLOuzoQl2Fu7b7Lz9csJ4/GvHyElnTsfv8v9
olfDxu2o6K1JPDVdE11GnfzInFTZ9+ZqQu/thFGCpZibWHEQl7hle5h5qaXhQBjN5X3amqdlFvHN
NdXKigdBd2NbwmI6diKmudz1rm/Zygc304e7wUvLByNfae7Lr0brPwNkXM1Z4dkM9pjsUCV+f8L2
2kjkqeKQ463HCQB5jUusEU2hbdlvk/Wz65d0WJdQpliZeYzj0zgeK/PoFusivjbRD+MaDXxw+oOd
r8vx9uWwF/qeQUwGo89al0PycHxwmODXh9o+BAaVWELa/Lrc5Wgvx8U90n6e8hNryE/jcFKNdXni
3DRnR5yrZl2Ddy6ac+etKy8vyXxJy0sHSbkOxHyJpotiryvLb5LrErS1xpsou3GzNibc3FFgj806
SFiaO1tYd0p9isRJxOvKzeMwHqfx6BRHr2DLdRjwJMMnTbZGfnD7A/tD2yMuY10V7JNmXfRxXGtd
Ng8vPijzuir7oCXHwj4UTCiua85PhG6PPED3OA0njeJmoPW2rhrvcENr92wuZ7U5psB6zkUJyOfM
iucLKykvyppT+4tdwr8QWLhwzCAnccVmYvUTFluT5RTVOenz9LhQIY5KRpFSmLdxNCnbsaqNh7lT
Ksyt0BUogZ5sdNOLmyx3EUjO+4oIEUMQbJ7rdRfSOexBUMLlnCDt72acpbeD0I+l5XSP9C/7x07h
1GV0/Y29lJyxEgTFWEn3lbNU79wmD9LBfO3b5KmyPfEIm7Ele2TtFUU9bZPktSrG8VOJXlHakDtm
LFIrnIHermi0T1neHSyTk1o/6c1dDYRvs4ytgo+nKfxEmcttZpntI29Tm7p7eqqc/i0BEozXdHrE
tD7xOcaNDZzN6G8Wq6w3SblYH92ouomNJ9AZ3proORybXLzR3ckJHZ094VAa1p0slGnbasm7rGyd
Cx5KpNctDt9aQW/hVCcJvQFzw6Q+tbF+BP1tkw9YAGWSFca+OrafdQW3kJDGrVRH7TTE6nx3vUkb
ggprOl0714wItMhADw5teYqlVB+6RnvH8zMd5Vgw8EwstPSddkY98TDbUoUa0YGNtV3T1zh1Iadr
VyntUByNCZCFGJL2of0ySuC/Lhigu+uNIkV0NDbp1CybITKXEw0y811tn6iAzfdVH9VHac0uwk6R
PDPSeafWRX7Tx/MtSM6aU+qk7nRaIqTAQ5FQx/aNS8vxjYjooEVZA5AkjoZ4w1VSJ/NJn6rypojs
CgcHVsbarOz39K9eNcUoX+ZKHgntEWCarYvn4qr4+4vBv9gh03pZGa4q+Dgd++D3Z8DeGRW7sDpi
E4TU3yQ9OplowVjuAvB8X6ray7LA9aqV1MJopKgPKcVjDgZ5R7iFgj/CCxM3FgDL3rC0AlUmIegj
jZTTf97066eYpJna43wPjSh5yCvNedYyTMGVQop1Pw3eG8Yhr1PtXoT11sufIvnk5E+peBdfV9O/
M2yA1evqJqKzw6J6n1Xv1fSDTD8Y2vtx/tBfVzt/4GqWc5KcuurGGav2obO8u79/3oCc/1TrU+Yj
+cTzDBAR6vb3T9zUEJdrSWyXo6rctnY8BlJd7HC0tOmDC7uVTGz4ytmowRidcwANDj1QbTwO6V1b
u/B4WiLENbPaQVKGStZr8IIkEPc4iT8Zbifu6lToG4HI7LYbHFIcSxjPrQpD0bKcs60b8wdrMmyo
O7pfNzwfsYNWnPDI/l44yrMHOoaKg51rqhc94arWa4RLdrPYsE0VwpMyrbsx7Z7LlFFTV1atsbei
Qrtvi+hh6VPj3aDLfaGU6ovmfnJVB0yxu0gyrrnpq0aei9x2yFbXi0Oqkdcls+QteuL4rSfe9EmR
s8Mix1vP0o09t+WtNyCGLglY3Yz2AKbCsqeLmszFmSn7xtSLV6I958euSJrQyrg0Mi+q9qariDuN
96EPZRFdmIlFG7zsyRjq5aUyq+exhzhJW7+nyovptA1dF7art3gbj/VmUNCrbtK8JN4NHvxQy2c7
mSrMCzTSZlTdCGmvNcj1xtb01M8mNJK/OlR+PFLAOGAew2vDXIL0ybW9+JddIX98qCevHTamPTd7
GSlP5jh9iRcgmITaDxcUERURe2Hm2dOmHhBm/P0d+Jl+wEiEWo+7wMHKte6HbakgZ7LTwDxsjCTC
myCsY+80GAf7LgLEgeWgtGjmpzVlacOZy3WmbTKwR4aI1GwnXWxHwrTRmLg7d/hQ9Pgcc9QmJmX2
JF7gYhZwMWV9PyzF/u/v+U/tO+40pySH8gzFlfOjyi1GkTlqOP83FKlI1WwgQkkR+YOrWmyxjc+o
FeRFGTBWX//ff3uZ/4d4re6+ti+6//h3Pn+patkmIu5/+PQ/HivMiMW/r7/z5898/xv/cUle2qqr
vvR/+1Pha3XzsXjtfvyh7/4y//u3e7f92H/87pNd2Se9fDO8Qoh87Ya8v94LHsf6k/+n3/zH6/Wv
PMr69Z+/vYDA7te/JgDG/vbtW2tkm7YeOv/217//7ZvrA/jnb/7HJM+Tj+L1H59f/3F8bbtX+dNv
v37s+n/+pui/E7K69oNMExs0lRUH/fT67Vu6ZXqgEXgr6DBzXS45ZdX28T9/M73fmYpRk3sorDhk
VwpQVw3fvqXhqV6buK7Gddbyfvvjfn73ev7n6/sPos7vKvBdHQ/se3U5pR7sBAZ7QNxo1zjqjxZt
x24bBbb+6Muy9/PlCf1nfZuStoZj3B/tV4aU/qAfOvOhi0gyqY55qQW2em9AsXGUX+V7WT/Yurg/
SDnhk0B50Mlmwdv1/TlCF20plRQpjLCXh1Y9iz7lrhHL1/KmpM6LyhcLOVIDVUV2Z423HIGZ+0id
7tq+fCrwfmbLJ+I46DLZ7kErUVJKmpypdSyzBHCPfWMoA/NO+zZv7U9Arc4Lnaim0mHzem9ivEdZ
+5RBetTGx274ohEl32CcagwdBPGAP6cODIQv6qtBspejt0REfCIaBDZF4qPk0TQ/T+Kd6J4GbPxR
fyuJNCgMixl1j8sJxcw4bhmNbdyRp9s96JyMYhHBm4Xmn6B+EZtmWYA8kJZJQljVO5v1McT8plQH
Rht+So5HigQjr4gSB4cS2aBTM/4vFK6m8dmGlVxbi5+0OZeiYSuHYZtqxF5XCXH20nc1ZUeeqe+B
a67nz2hEWnIadQi4jFXMiSq/8q34ljgim8ROsuT9hJrIYzxIPrrTapuuAbyiPVmYnHmp/CROfWER
JQoWE8OS1fiSz1p1zSgkw9n7nCz9pom0zaD5VvNEKY1mW/FFddv3z4krfYLCUbND41vyfW8LnGkr
F1niLDe2Lq4jgiJQZj8lCBNcNcDov1Hc59oFAzryjFdPPOYou+PKmBB51Tulr4tXE3uBfMoF834e
ujIRSz/3oDg63wK6U4+dX8veT/CstTx7i85Dac8rCDVnXl4QAaij4xChNn3WqdWa+llan2s331au
gc9Jpc83bNe7YJKhMJHg4kaGX0+Lr3IJIQVlWw4j6eZooPKKzG6aP8bWIAXBNZW97qZv1oe7cLws
EckI5oABDgtjQjLlKP1J+cz0oOqep+TsjfdZ80b1/BaFSZQtUCUM3GXNLmpu6wEjPDkfZfl5XIjl
kUwqKZoXRvjedGsoN3r1TG6JX/I6ySgDe/mkLM9ajtS25EhcHYHiVeNlt/tNnz50E4cJr0sXF+BZ
eTmxbSpInD3pbfKm36QwQ9bvTS2UGH5ufR2S3iL0lW71cN+VtwrvSDu655CIiAsfvMifyT5KMQgq
hFbBYtwZixash4mj8UaZOeAsusGO2JW0syI3O1UzfUYmf3W0t1DFzBP6jELxXZ5o1btfH6GWvsa8
yh2g2wK/YIRLT+1EWKv53uyhalmbHt2sWblYdRrE/jwefJJW7m26rCBfjty9lLdC+tpyEBfQGybF
j3iUyfiqVbQ9PwOw3aqx2CQcfBGHDU9lA2uvyMVmLHkyVcuPIHx1S7SrnPqmz7KdGrXb1MzPjeU+
cUbb2fXytlbmlzUOBmARY7L5rYH1scgAbQkzbHT+NGNGKym27GLgHm5Jt1jIO/G4v+t3VZB3NW/8
1vkw1ZYfc3hCkt+M+mu2TJssf06oh4GPbw1clGPzpGkkiw9tkFefKwReHs9of3TxZJq8Q2bwxiaU
+mFTRWoQC+7U9Kr35H6T0wHKbpPkHFO8SlcpNjmgKXpS2QIEt/0ZVYbFcemJdVe0HezsTUxMFzJf
NuEcSAz4Cw6vkYlFyTNUQk5oCFjVnIRCvPLt5pWAcd8x7yP9Oc0+xiXPf9UEmNU+la15tEb7ZgHO
U3PCi2qXIIPnnKAz5DdVj4afMyB/fH2j8j7A+4ewtfdb7tJ6ddIqznY6SSMaHUKNE5id4WwYtkr6
JFWGlmC8Ee1avBfz5rMz4yGdn5r5qeVNlHAupcyWvAEdB3lW4oMTxl6L0ozzuIpkBPXHpoX62MwH
HG3YRMWuIgbVFSWYFM6AsEMdZJvD1Pu6XGgM9zBmb5tBBF6jB9Osxn4Rk18FaWmNcQu6RARtPr+0
nTIRC6ajh82Pk1llvpt37z1bWbOWN07Hq+XwotDjAMW+11HCqNzXhC0BPf0p4gjmRTF4YtBOVwrl
n37fpjw90y07Jz+T1raGtTyJ3XoOyniNp37Z98I+0J3Zl7rg9EZb2SJKiwtQGQ/XVy7jHGYfh4pz
osUBj6K8gn/ZJ/QqzXmvKsZuVgSEDo84g25LA4ChWlT7ZrYe2uIXfvzv69yv1Qh4T7aTlLpUS6t0
5S87hGGIe8uboItW5etKTrVoLw1+x1UxykF6cDz/pWz7Vg79tfz5V/8f0XQehZRjGsaPeJNs7rS0
menaxuAn9M+TeruMT1L/PBfs2r8x6v9/Mf3LYpqa978upv/X/8wpoj+W/7h8lK8/VOH84rc62vmd
A0LTIHOtoiUL5c+fdbT3O0l+mkslTUWsU2JR436rox3td81WqbBpapIt99c62lF/d6mx14OMzDnK
aPO/U0cbax3PoPWPjOfrnzddPIWGBqmUxMMfDt1ybno23NhwDa4j6IaX7ZJMxsZrU1ib6O0GOql+
p87EYpkd4wWVOPQ+xuQ+vTPyag0KvLTlPPntHD26XfEc1S0TziZoDO22yRYULmLZua1LbAh6TZ3m
9S7mzCrMzu/qNqYHJ0+LvClymtxL/CXz8rtIlM92E+JxBYEOG8R2HnUx36dKf4ys7Aso7ZuiRcJr
yQeA3x2pvcNxjOIvkUd+V+aapi8UmppkcFBZLqqvTPpE3kH/vmpezFDrvUdCxe9dBbCLntd+m1Rn
E8XM4pkIdyLADJmfKheLJpqgRiA/L/dj0+KSM+T3Sqo/kJF7KegqIcHuKGDnJTuMxUh4OpuLbaXZ
eViQo6i5SgG7xSHeOYqnXTXW8aYUskYXUdUXZPc51+YYvIDouf5njrURunxXON5OnQG+Oe783qkx
tFoUaZM52wEPlbzTMUIGxr2ezOxTLF71XNvatvgyttM7aG1rKV7eT9gpZqbFCtB8X4FBQaB5XIRW
WTyVV9NwRiZB7M6HZTJbxK1SXUnJb605kjAzVXm22/t68bS921ah3bRUswtPIZ1lpItLhj4OY8BG
uilPXlmCTtHKvdUXb5c8I8onXd5XhvVZtxXSmAz9zs5hAU25RGfuZoQzK5zcvZ4Ee/gQo/lZ55lA
0Fo86/hGt/nwoGjL26SlcEPgaOKpyUZ/PnUQ8nxEijeWDrQlsfYzQPclA32yqFAXVC/ZkZqSwy/c
xk1MCZq2mwaC6XYoh/skSV4wYZ77eNhq9QVV7TtzVMgFccVLW1dnD02cTwaMISgFMu/JLbBViM9T
le2NaXynZ7pKvq6VbmYyGBbHRNJrwQow5t2oa9lWk/giipawjaUdqSuYkiQdiAeZiPt+7hmf4+DB
OYLgPCdbk0t37esV4xYb1eeM5ROSfzzJF2OkEhxVgGpapG4d8+jM0qRcYGs0ZlbFYEO7sUmAYlfH
2b7i2CsqsrvwBVzorKnBZJqVrystDiu3ccltbMn1sqxdpKmdf+5TdnZTQ1u9q2FvFDyU1ESs4FQF
8yGCyRctdfbVnAa2UO+5/DqHnA2J1cQt+jPvybSid9U4jRviX4VPt+lJBSSeLN5jqnNoN6kndyJq
3nQ2P1OXLwPEUIcTgg6Re6vELfvJKE1Cwu1QY2rvFaN4ThfK8KKvr1LoY+24BPp8jDR+P/MyHYU1
7liGfjiZC3aByXAvYoXJomYF6z9ym5RgWKI7I2H3kMMHYDZr3ptj7e1qY4E3nuvHqXozmosGb1hO
JxOpnasiABrVAYCNBVgtS3p4IMXz0IsvTlTuHNHfWmZ+Zw7ixVt4XAXxwL41uQ+KAyCxKZgylS1g
MavhFVlU865sqJvY2/PWsxsPkuGBJq+CjGWZN52okQLYY4b1Jv7YdMBnkjPNPJKHI+8j+ETqIvKI
Np5ZP05jj559IdBRcdS7vm0NX43Vt40CjHC2OLNJczjzPr6vG2FvrFp5LSdzHwuEq5F2QtLrgpjd
YPpJSPOMPnpiTnBI8HyVc/uQmM5HkZi+HAEQyKhstjW5hFWl4m0rjDX7Rme3kjK+z7CE+/NRy4Cc
2FHkkvVJIghXiGNR1DivIhqKb00JvG4xV2eyUb7O5cespf0t+4Uz5fpeU/Nnr+INq5f06NAPK4Uc
ycIi7CupPySN6/5f7vf9v9jKW4VY/3X1sSc4qk1ev2vfrb/xtezQ9d8hoiJ1ZSpEpDTtuz+qDs3+
XdPWaek6L/VczJB/Fh2m+zuAbtuCWI9GFqAqf+6P5p31O3UmbFBMK6oLTM39bxUd1DnfVR3cL9gn
SL08lY8w4/4ogRZpR4ho6XAKHrPZl7VRn9Tceg/oCu5Zc8uRHR3ymJwSl32U3uOFx0AV5DAGlSqb
g6RmzpsC3zNJEfBVu6i347BGb7runVpFqHnVwd2oN02pIRJBllQ67AUsQC55Q+T0Yqe6bwqIPfhP
dm41kmcsLTwFdp/vqr63tg0/oCE109gvbDvHgRJPQw9fTLqzehpEHnu9XZo7KRHLDfmzhYx9d9FB
hCOM2FSWhn0+jgHxrV5/3Nds9igIMiiRnL2tQXmqcbQxVg2UJG52sWc+Jx0G9ggBmj8Sc7UtNH3e
epEVb8uM906ijA/J/Dai66IKIXaj4b1VmZKloJm0LLK2S1OzZyYlM0avj0Mtgd5fcs6oNXI3GVlu
VazDSP+T52RyMIQS94j3aSO7T+gCtSPe8dTvFVz/rXSOFVLA/TwwB1vetMSmnifX2FWmRyKXrsa7
yCksX2blh3yZ9hBuX/N+ejQmrqGVHD46eUFb0WZXZww+kcKvRIZXEKPjeJP1H9mDKfgxvS+RxmxP
pQ7AFnxghpBsucqGpGN4viOEtSFaPN3iUfmw2C+5kUa7qIiZPFolpmcu1sr/5ug8lixFrjD8RERg
k2QLXFe3vK/ZEFVd3ZhMvOfp9aGNpJiQRj1cyDznt/zaa3U1E0lXoZUDfy3Bbkm+sRrul7YGTloB
1RT+ZBKUxqdG5yjPxBJZsH4RCSwYygb/skj/ks/5FLV110RKMh+MVRlyzHLjMw4AXflPzqgV1oYJ
ArNKwq0NblOc/ax41JykqcyJJ9iSMNgN8crTGN1mcALnH31TEsV59jZo+9NKvihU4p3SfwpnIDce
VODQSHlYE8A3D4zQQK8xgAU1y1GMxhBPWBpbCx6uGDilp93KYcxvuRE8Do16LVrk7OuCKqBkdPUX
5z9NW1+UzeSJVhQ8ASz4obK5lbqBlKyRnEIYPIcFn/3Ztdfr0k2avtyPvJLTpZoCKjWyv0RpArk9
QBXlx2Qq7TBxJG271l5vifANt8Fb4yp9200AUUi31KM9/hRL95v1RH0J1n+CrGz2/FaCIjjuaRXT
nXK/bBNzrIWMpDFrLzIW40ArD33FHgZrNRA7qwQ6/NT60IQIHyoyxJkuyd61OoCFFTs5iay4JeYf
WtIe0S0IIDVSqQb6Pku7SsOsTU9kCgRJu12Lvt5ooDU70In2vfKWEiU4ocSLj5qfUPa4axcThXtu
x/lC3pBlr9XZzwCsywmIbODO30rCLJtN/tXKOLdDQn5X0BKeuw8lqbfNjHFWg4w+CKItED9eoF6S
gl5CYZqESbSsCnKtwrmXTTTNQRaJNaMmIIjZwt7dqlKXod8FUp59mHvoiooooGGhpj0rDtW2w3fS
dyKtVl6MXhI+JbN3yrtxXFTVtzb015zKIqKYL0ek69MIUlLDk300/+9lGUFDOt99oPS3oM6qRJhK
TGVW4erycqtEqMFT3l/vZSN7bKNitNeEH1kLdkAjjZzVMM5OEW8exIVV4P4BP54m2i6qmf7Rqq3q
aIQjD60mtFrLjKqtCng70ZxM63xx8+4/J6EZxyHg6mBJHYJm+qD5bhV1s2a6VthKZkO80QJ6VaMd
LZNRRHlitQCmTTzXKRNa/sl8QaFsXmOsLSl+ttONX5PM8YTUVSLBm+uwTDhcNbAgXtnDtD4OPsuL
mt5Ujl6vNdipoL3pxCsgAgJQ2br9zUfr0FX+o2fqLz8zLgH6hVtMzRcAbCfKe81zmsg09DB9RdBi
6dnNs7fRbRm0g2RP81X68DQSUxB5C/SqoywjqkHlp2l5TZlEgdYKoD9sNiFajFYb9wtTcdTkNli4
kb85ZYsAePfi590SbZXxYaHvxIAVkvi3Sftzsm8daxSR9g2fF/ZPQvcxlneaY/CLDALVtIcB1C9n
3Ja1/Btsczjb3u9o9He7cTzs/R5o8sawvS4k9aolYFujAJ3um4HNpkzqLjJIhQ7XfIFRkdc9m+TU
eYuLcDV/Uk6bowaJ+Fw+pRg3EHC+6jXVj/W+5jheWsK/2J+K9phYEiNHelfNdu0rLP7yaRnqS7tO
AnFUVcelmZ30Il7WBp9eK9Mbq12u3JOf7p7J04+/C02A8Sy/tEFYG5ThqbGbhjpRtFlDkt10Du+N
onsqtBYAfFoKKD6jwz2zXmQxQmnPGOr7qud1FPl+nLBEds2zvc5liHrD2T9hvW81hFCFHAe8sUv5
LsXwm3qyjwKfPKHM/0MyEV6yhND9ESdMSrJaOPbp0YCYyWRB79m4cFhzp+slZVzoXeJTDO/ckkVj
ukMbUZqaR2Ls76D0ICOH/Ncy5WFoRHcYZnPa32HqnzWHI3IcugCJbkxv8oYWDX5K4Obptqqrtykv
EBfzcdHh0BHVRUyAAXIQGiAsNNfPPMCJpOURhq4WSUTnUzjuUZslt6wnRnAVCyN1HYCNpxViPxx5
R5kNt9LJX4zN+Rv4xWMDjsBodJd23acrG7hAmzdRBcNza/DczCb2vO6BeH+W0UkfAwZ5JgJszEEV
z9uQRNoleJW2hJXqJ6yfjRUt8r9OaDq99ASAq7Of3AkefExEGMeWnfKZLhOCUkQLAJXw/p2rh3hu
MO8uVffFcRDNE0uKMC/9Xi8ArtLRnzU8Uwm6hq6BZ5H9idXpkqAtDaXjv/ssYGFtEtuV2Xsa4+ZR
a5nPoWi6aOyfpxm3QDZbUL7YNWqqpCI1ti2JNxTvYTUzhoHzv7NuihGPIEgu2s2EqEfBS1Plz3SO
b1FB4FrFiBHg8QRtPuhkaWOfAPiq5kD2BVD8oJOXdhv5+zpoQJKR5hqMlCoxLpWsyZniOXpz/xFg
dt+70MNezk9rXcAYFDHzsBk3Q3drJNvzSjZpNmQU7Y3eH2za/M5jqBJ6wYJE3uGmg4djg9bFg9Xr
JXRa79ZI6ykiRb2Iu4nMfa/nQKRbveJMjwZBqINboTVT9dVNnl2uZaQXU3My6oGQUbuPDPKbmcoM
jBU2bTW8pduKTAz6w1xt0jf3JzHj6HaX5NZHbBOWad/TX67nGDI+Ii6beOlLbQaCaalzIN02mIVy
Lzx6bUUu76qEMKk1mx824z+Xkwr6IaUCsLw0LXDHsIxlHCC9C7b6dpmI5x5hNab1V9CXWAf9c2Dt
zSmMEV7yV0E+hh5nSNDKyDMQASVfK7wVuY7GTW3k1GpNVFMui2/HgdW8wHzFTfFd0RcZ9s5G4Rxj
TSGK+yrTyMb9uGicnZWntMAaNNMHGGI2D/8CeqFFCtltKDMymuXqDeKHEYypNaMOZSZ81a4tnqZE
c2RTK5jQ6UYV6+iq780pjotpn3t//TBNIAEyS+45JB2YbCCPVvukh3jVa/0daOfvmjUQhbkPmTdw
45Tlidn9WCTixW/GPEoGsq6qencFZlskSwhSfy3OhTBuh74T58ysPx1aWnoHlmZq+O7TuvgT2MRc
6uw/1aDEYpBigNaw1SQWchD2r05dfumGREsjwH9jtjaCfWL/N/TzG02XmDk+zWm0wymB+WkmkkZs
/4+q9jsTI+Cc9tHUW9+u2l4yPDtUkG6/xZep/TyCZDqZPmcj0f/Eze2UW1buukizv3OW5Nr3PQkM
fQk4S+1mayvwnSGP+8T7u5TlcuvwAl36mWsR8TNhWcTRedA5mqPBqP/I1Pz1QLIPWbF3TZKOv8L6
ixVThpV7G928GkF0RdHwXJ1rEw/qXGZYUsSPkBjGK5YO3zVwyrgjOGRJTUBbY1ubmGXtNWtjwAra
h/XIHUlr85r2RRxokG2HUNbcioRR5geLiD8cUWSNbYsbogrk3HWNUz725TVbrok/OSe7n6+ptwY8
VmpG3aK5me3XogZ3o8pCcptQIqhplgX93L69tWa6bpkXm2qmt8SK21l+OEy+dJ4/zgYhroR1hbZ4
Asz5V5bdiwH8pO3gBrVwyT7AN+qVhkNjt37o+RVCe/+XGS1wqIiDa+T8C9PbQFwneCNVEc+ILcux
9S8ILVACdBysqGITkWNKoSkigkbirRkIEkyiOSeUeCJnZU+9WiKH5TLLi6ei1i+T5ixw6qKM/cF/
ke7ySCb+m5pphLS2+SJFHfLUbxdA9HBJB+Rmqj/rcrrNSQanmeVauN5d0Riv9FE81Fv+n83/T5jg
G4bItDISQEv4c8pLi7gf+Ta8PL+FaBWh90vvDypJUf72zBIROSEvRP8fip6IZ1bETsx/WHw5p1X9
ShUhKh+V/HSz/7NIuFBb+W8zJ6IaamJrhI5nwda9BOABI2lNZ23TBEjfqNf2RIZb2Znoopo41gq/
Lgk/kWHWyOWQTBPhi/4g2y2NHhD8RhpfwD9f2HhiIm84LZl09REwzznYqy3hqD1uPedWNiO5lD3t
tT1FzkszPQ4Y37qu8SJCuzzSbyXnTBlEs88gYuDyzj2T7FDPfSI/n4ug7xBrlKdq4uIhUJTmDhoX
w7GyHkCGh6gu0v9Gu4U8n2eWCtpYs37MYn+dvuwq+Ek/HGd2mNuzHMVR++lSKRMC0T5ZXTVFfhfE
AdjcZbFZJqp5MyPXpFBnW2ikt8BHpl34MiiP+tmKN6Iqpid7c/Vhy55zzZ3hAE1wV282buLikxce
TWiKtmU5y3x86NfprKer4xA0rvRdVwOc83lkzxQiw9eyklclv/cQL51Lokkdcf49O+tDIMPWIS6Z
FaNfDiYF3UIH527xzncXV0liwoWJYSm5oIp8BCDFnDc9kaac9OLFXra7NttFyOM/MR4kGLxWRYGe
RaShsHI4j+zY1TeSRpJQ1Fg5pJqgUPq7Lg1eS1K2qGGJe4d7tayJyVvqn8QuorpWZpg7gAQGu5Aq
bBq7jeCnHaVzsuj/sJcHilcebRLyTX0wbSyEqT6023ANFvu/oS2hqcgvGp3lqlP/WhfiX8Bs6xL3
3C7jdZHlU0XhitHoGzD2i+I6dJgJt2B47NCyrMlz4xuf7eg8jLr/yxR47/nVNfXlo0jAnjpVvost
3e24gTNdCAlhwyXV3TSe2oZeveDeD3wK9YqVcDEKsFJze/D8Gc9/m/yhcoLmZAa7pruqIr20XPxU
PJCQBPtgjtepLJ9bs716aYtPaEm/y9r/sNzsqV6t1475dyOEkV6UKnZrpECrNMwQ7xcdY2FGOUJT
peTqI2WhgQ0PvR0gm6glAfQj+lmX8cg2JAYC7r/OFk6YGSbFlSkKms4k5MKtcFLmJTElFod6r6pw
5D8xUhdXK5kLCAv1XN5x5HfEsqx0vz07254/wAJORMcNBS9vRUpAQjLULAZcW2Gd56inG16jrjR+
zNz4nW3uU/ypWzTsUefid+yd27RebrM5OBqTM8XdWN6i9SXMOnUiaadfjUtbMfqQhYdfk37tNPbI
LbweM+0f7Xb460/ysunqOg3uzviEbZb8TEH5bzMBcHyb7GyDP7JHsBYkZeg9VxZKa2knL4xq12bA
QWUb1rtQV3Ol+Hex5J3oDZ4VExSx8OT3w3JMRv4EufanXLt7qzJI1J2OiZATWl/3y7SqizcGF03q
KvljizseSq1QDSONcCoE19n2iJTzPLtEozaZERf9R+qlbEXmfDYkCp55Ks6GS8iN8XfTnzJ7Vg6J
Abb/QfYV/m+aYgwKitgjIBinPOcIMuWL3YBMTs5TFnh0m9stKd3j+4IvaBWP5dTcphkjfw4neEN4
6LKVnL6yfN8So4mcuur40clTrsq4TGSUWV0dOWxZ5tqcpNOGaVA92cp4n3Cikk+wNo+yRArf1459
HgCUiNH+F4yCs7j1PjpNHHjZgugip2VHAQjqElAYiNWRbdiSPVs54Ymh2dHMmq7oBbOANQrXzHm0
AlyaG/Mne+KRCgw3QoT93lukM0vm67oVJzp0n+HUkTKNUyTqbW/KsbCEEcAUdH5EaBNXgdPeG43F
A2afi3T+IVqoS0aCuO7n56bEgWoBF/X1Ov2nku9aoPWyA/8JOskMJYK0amI/IW8OsRd/WCKwffDI
wKkPtrYrEta/1eItYRKolgM0yh09HnMXxqigDXYfapAaLfZbXwb31cjymXj/gFCuZlkC9/bDn44O
1y6lmSx1mSabWoy0UJXjgXvMj8duXOLE8AY8jFV2TJaV/6cx/RFbD6xOTPrm8fNDGPNHq1FjVlXz
a6nuvwLo9szNcRhxym4BR/yjpoktzqviu3D6RyHYAZTziuuBLRQbRkz8SndpC/8j3c3fOAnC1mMb
ylPvoa9xCrHruQ1BT8wrmIfuRe7sFzrJEwjz70gilbGp+KOkpV2eYRrT/ee4L+kVwVYuqUpsQJaz
hHAXwrnmYepCCtIV1QrW+mC1XkDcxvKbg8mlW1scO2LFos4bfghr9MMp94CS+uaP7kfnRIBfDGt5
0zNsPzYTH++oTZjr/AdbVxJNCyCwXQS/ZesdSZWcTVlFgqrxiAZmK5TgRLNOOuK3mJ7LPe/QZq7t
C+IzTIsAdU6uRAhqZuhFoI0X5ZNCxEAEHSldfCBbyYKhC+4Qr19oPRQ8VGrCxEHnHGBVQupd7UDh
VU4QtkliHYoK9rG4Y0L7V0z7Cq0wKKcoisMkmbe4IEg0ypuuwBqYlAfwan4j1loFQHFqS/RxDZnR
hpl3hLQDmswK9B9HHOAj4WqHYNlElEiGXGd6q1XmPhm84EgYr+6a3hs+mQL8sy+hr0wjAliNKvq+
YgNU5jQ73BFtM52MwYBVHSrKBcsyzAYLx3oqvlMvP01BQtJ203zbPngi3pyIlsIpzHP37ygazTad
EiGa05a01LCXg70RSJ2/1lulMTY2pCVOE7UiNp72FaihFxlqVt7IUdP9qNI/bZHRv4nbL2hZZElF
pCq5cFjWlx+hFP/LlJLIajRRjLoIYiYkZq0E+hAFR2nrpg+yzE9mU9hHPi9ezhWMzOt6SWnqSsBS
T/OCJdbfoEp9pjdx0TZOfqNmK1S+ugAt32cQAAAenWLzJLuOmDodp0WMxO0XB/CdarOHuWXQpMn7
Irh9b7exuembWfEQB7QShHz79dbd9+7EFwXEdxjJ72id7Baj2YNKGPz6Tt2XnomLhmxdac3R3PNR
A/2ceEC2tbmhTVqySkh0IZbTwDcUoptLjgPFnk4739fNHvyJrFVywrPJ4uSbMvMWVCXuluYjb8cb
m86E1UxhexW+2cZ6Sh7MXI6PsGZjqPkBoaOaV1EiQtZo9QCdiSvz1J90lJKkzlOVE7Uvgqe87Sei
hGjTUkwv+YjisSROCI/PvNHI5eVE/w1tG+WTGONBY8VqhanOynDSB2sTz/YuLx8ZtUPAJOvS+/nT
ELgzolhg/bQCssz+y2kLro15va2tq5KVvE8LIOqATx/lCKhtY3SRtSJWCnA7BTZBecJDqVhP+mDv
o6qU9EMkyBmBXZ3IH5ghrK7Flo/U389Zj7vURnw6whxNIk4G/WLlGUwY4XsLWGkDqgpDfmcN+Jpo
IzjUuaUoobfPylTiuvLttTNrdN6CevuA/7R7jQ+eQboe2Nljn+3N7RoxUX6U2CCtRJ1M1AgRrF3G
ptcup8LY0GJMfKdjZjx5Dt/qREAhA65BLGinIm+CTM1o/hp7agPLDcllnnynDig8aNFyLs3uPNkm
dL25wvIt/JGckvD2NTSc1Y2n7QPdmkIe09kgtmjvjT06gZc4bMn8KBsaxH3fRq9pf29scvtq8FcN
AnezQXViDl9hio6NJxgftYtaRs/40bcWhBQd1a/Mlrcm309yhkDl0zhC+hRBCV4TLUQrdQWjuDc0
X5woBpBBGhwwq0+hRaWb3zfwvAqRL0H3x8H1x7uJvD8LJfKi8zhdboaG4BJXuZ+qcxrafjDDbr4O
6xKlwlJ0D0EN+5D32a9ycuM0sIF1ZfG3ten+SrqL1SqDj5zuHMeF/EAyRB1KatwXZYeGGOPoaZbZ
W+o3AICTQ4RAYx7W1X1exTBxHZcBa7h9TLJ9OSsIT7Br+Z+yKE2fE16les3MMPHVbWYmzRFKEsy3
uxsNNOyui3A4Z2PHx5JdcxoVGqAE6ipQG6cJigsL+judXOoELR7lLIlG8PkLzSf5dVAadJ/WDkvk
OJj9TdENf6oB1KQE5AS46d/yxASTsTAdbO7SheO0WPTzAPqaFTzlRCbcNYWhKAn6wGuDG0KOBJpm
rAK8s3soIu9Cw3aTAsx73ZNj2SAd7Vcw6+G9M8ZX3KWs9El5xJKmePldI3aqna3m6z0nY3LDWzcA
SVaEwScqqhJOg7GBkjB1T+YUk1dQGjpEbmwd4aR3MSK7KjWU8mhP2UtnGDcC0d2d2bh/m5wuz5Yk
fhwg6U2RVy8y7cW5teV/kwaZld5UHRrsC4jaqKFbhQJU8r96BthZ1q+TTh6wf7KWyDe7gKR017fA
HR/WSj37GRJ1MsJsmoJ4BAdzSgKoKA5+o6ZyTwfbfdLGuKJxb/6s0ishYNiQjTx/VgycZQt8ApXC
eTE/BgFRGEx6mUFlDwHfaLAQy0t/pBfBvxh5/aakfDcqgHIY4LeG0F/aO69EdD1PZX1X1gW5/9m5
7as729aEkpZ/GjH9I0D0d7XaL+Bp4lW3FxvUfpdCErwpNrI5gFyn1NJ3qQM02HhuPDR1gkt6TA+t
bbG4sWUwEwwEe3KaW1BomXbBDbvcJCmpeC+S6kmZ6fuyNUSXqevcrR1EwCzC3npGO6QAgukn0Wvw
1+d3tUnFnJDCZy5Wg7VszdPU3gOrvmBMNamFYAZfFsPmdqYXsG5JV50GDJQaZhqdVcPiiDg+90ea
5Fp5iQJV1WAyMyL6Am0asdRZZGvHPmQmXad9nuWvfUs8DrTLjVNOwcHxIc9LkKkHq4LsrQ20+vmy
DteeLlVhZgNV3EyaYiVpzW0IUnd8RRdSNnwSpCxufe2+mqRxn0uuvqhzG8Kn1zy4T00R8ZcIYBfI
8eY2Kgfc6xWs5GkY11e9ud49B8TJEUV1GdM9FjxIkmMe7AycHJdDSbDzpVAYsiqTwGGHUdwnnvW2
oL7j5GWkyqezKe58820KZWmtJ7EuH/7KnNT7iRuD5z7DEm1Hc8MpkGwuLapNyFDak+3GcLFl3Wmh
zVbnTRvWvvmsMvb42Z+fyeTD4+N1CW9lR/uGMKOhp02WUJk+gQgEvoenmoFb1gCbF1BhM7I7LLxO
+ehgeOiM78IXsLRO9mUzHPlj0IG08/UM8IQZs6VsRIOxwCU1aGFCdcoKKQJfJkkwBXwRQpeD7fYf
XUKExewC7+UKl03SaXVM5fgZKIbAnZuyhrx6XOsjCFL1Mpr5pe0dbmYz0afFMqtrkC3YCZZ8V9jy
wDJuErJhPVKTEoxTTO2dPorcTl/TdPgILJssHQSzBBpNT3W+pYBFyyukDDAMBIKs1LHMRpQ6GlWm
0Pnt3NKLICuxXu12kaDaDY13aflep38NsWw3BNszZJAuZM1EY/G3RkbQzDRe9WTpyCA7TOADUUuI
PPus3jhuiI02JUEbctWXpSsPHTf2Rab20U9GP/YMP8rk4B07g9qZJWnPScDIimn6Ga3vURMdf4u6
Ew+YnyFbQMAFnI6qiPZaUqgUzF63tA9JUVph26/bvTOi7gzaxL7SHcHLMVrlJSVQyikWEAKi4GQ6
/xYzfJqxmaeMtEBl+7tEyMZWboC6dICzNT3N16VuXtF74kADfrtBkh0FIkVBtWqQM93D/mYGIhk6
5/V2UY5jXJrqnRLutzkJ3pwRu0nAoW6lTvCcNhaXt0069ox5a02GMfKESwYBs4MuehYTv8jilCmZ
yOD8Hhh7Oi1ZVUXWxu5cpHBJCMaJCkKj3e49zKVdXG2rTO9KDJlnF5b1tpj87TadUGi5Dj2YXCjE
ldTc/rm73DYpFWqCqpgw62HM/QrhpjlTEafNmVos8MeiGDYkaY/LPs5afU9cpLO+zd2eXNUOL7bz
V3QKdfiY1djyaBLtE4LXK3+lScx4V4YPjdyBKyKk/lKlTggJs8ZjQdCOSJmSjS03bzU+OIEZZgav
PQe8bWfrw/Dle5+KgnxHcpzTHaEe7fwypVoihKKSsAb1QWUcGgXZWR2fP4O/ODWZx83TTsiMZu+R
xOBj7gXGSafKBUSJk2Sy43W3aorygQOi4L/GH5yUDj8yW+Dp1mOAnZJqd/HNUFIWedXVCJqq702R
hO000CVlisswcsNBUTNZyBVA2UCsZ9aPfmveJnP1vVhUEK7issAyrHgFV0lYZS1vHSZCxFf999bs
eoPM+U4tbuYW+5vVypsFY8G6T4aFUXz43gdNKaBU3u2SquXGaVDxT/QIFSkTaLDLTmyPNjnPz37s
jAUS5xa1KeOby0aJOw7wKH2UxrIdrJnv1eqfTDJhhY/UoZmR0Wjiy/KTa2VjtM42Zi5vKm7oMnjO
qsaBD6Qwignhjd7gcNhsjJejM4L6URanYfHNmphN2KnzNJKl6H8WnAxtnnKN8Ah5a+J6o0ghK7Ly
ErBBEXENd517eA7R5YdCokonnjkoubxspPyhN1DZS8ozMNYgiKWaTwkSN6IjjDEW9XqYO3Aut45w
/pN4bFhfTP3UByXOPxMX2in11UO2APBU65ZeCqNdDx64C1BcZRXkzgkVi8E+odhZj0nFG2rmwHpb
gzRsSgOCovACWh4Q3oYlYyxwKAaqGOleup3X1XtJ1HqPXPrM6sUQUzwgvEnjrjYfHBMJjuV4N8op
wakHdeiS/hGaiGGx8TxIqeFk0F9RecEar4vxoyEwkP7wBxjX25XwF+Y22cauVf0bHO95qlKEXC5C
OIQTcb+mt5kOcG4M6mSbbUV1OOoVl+MhEx+Wp/v3zAQjVfgkAWxcxglyaDrv5LtURRmVlnEm7/tO
53capjeezI1GWDjesh+Sc0tWWZBEuVQXx9X0Fo4BAYa1b5w61/8IfN4Cz7HuRIUf2csy76yG7Ebl
EMaikkhSmqY8cfw8mmktccCyOkgEKJpxosT2fhN0qPtrYFTGU9xq69jlR7KzkcFAjcipupZNfcP/
StVs55aj2MxX4yljoojEtNzgEsIEztw6Fi6bpJq+g4CpaVRwc6j4MP5lH3KAyDe7ALqPzg3kECSR
58vR6q0HI/MnCruXo8Opd23BSxg8mvsRMT8VQcmi9M2iim+pi71IhEXXqR2MLnnxXgYqP/vDwmvG
EWCWLmZLKe6x0gwI4oBbbBc/gSHSV+ZiApawhSMWQAhAK1FIwP+1tbNfs/FzNIQUsdnvOBzurGwm
C7qVDuqH9nmdzAfNiXqEm75xgKVQ9xv9wTdvkhFrwEDvBJ4CyVQF7Rbzav0OCiKXDf8bj/xnlzve
gWFxhFhgVMp734pdh0HPCOxDsSEhC2Bhg87GLBBwiQfkReAdIvx/Zq9Gr3HfgBQiaADLbcikz0sQ
gspMn0TpF6eqs/s4H/I3q03SD4wEzyaGQ/6honGal6M5ULAYiLEBYORnZxM/eAtHk8yq5LoJWM/e
yYjuFfMX0ZGEZmqSLfjxNRuSN8crE2E01XxltSKUKqNhowzITS3pQk9szhUHFRw75ZVRZQjLyR7j
APeDp5vpSrZHSfp03Kzr3eCq6RjAWHhrYjKVA3BbRMMvM+1gq4ncBppAUU9qJ3xrjQVNXSeZdyCJ
CMJGJXzGGzcFrtz70h91XDlbEZmOhspYynsG6SbWA/E1uvi0dqFxj2RKeON5m5I7ChxwbuTpQ1A2
S7QKhsYmQVWnisWLib/5roxkjQjNO5SWVR/KTkI1cfzNwnh2fVIDfM95UbQVx+5CCnmjJnHGfHK1
sg72j5M2IZdJ5NnXmrRNvCTzf3rLqSQg93pasghsnu4Gs31y03szhdqoiDuYBKOtnm3UaibS7c6h
zsEPiqORDqcmea8y4tX8HITEmfSDGmszyi3INRCTXLmPzSB/alzNsO8IA0isiEWHBndVyKGK0jhB
zRM6iJWhr1rCkUucpHb92oGxo2KqgEh5l7CbmEge1vR1XBMWYyulFdUZYZGs7lQHFv4RzLtpuuZX
txyL51Q0TxRwsY7l6qQN3K/TYDT3tTnYsAvAEjmeN89nkMgD4v4DDNkrlfFWejcNxWWl28+zxu8e
sD9cZHYDhPbdt6t7U3f5K/9+Ket2+aqyf0GLjIFysS+nlmQT9JJXNehnRtzxdUP1SJd47Sr7NJhL
w8RuExkp0Cfz4FFnEijTGFHaAgUrB3s37fJxwy80IbjDVO2dKpEd5bJFWVadu20XNHXGP9tR8G0M
PDapv+SKUbPXcftJwgdMJC117FvL7yB63taZTdSR/xhfvxKpEdCBd5Mbw3MlvMyUN1kfnFfHeNZo
VzgIkhpX0YyKZ4aLoimVFHpoJOKNqorzuzD2kHPn15jKo0tSgTALvqx9rbca99Ltxv0lQD08JS1+
ZHRkU0elpI1doEYoXbuOcbPmRNu7GcWCSHzIMXwz9IZczSo02ogsi3XZiScNE2ksO8/hDw+bf/Az
t3iFgycETqfswVuD1gGFgbAokS1XujL6lSmjHEa+qIxn00t7Os22QOZc6WuixGM+AkqnaamPCU57
txoCpLbGm9DtcRQ0mcDI08qEDhT0w0bWUkV1YOtYLJyEPCKrQybjEFaHPQLJoGw5wlOPaEE//SfN
ZmThND8NAxM3PQTxUve/RjkclT+vUU9q11Z/G43365vMYWUFpzObGz63FOQ364ham/6rO+9h8NEg
E7713Lv77xvII51Q0bwiEeh0RUmyiIdau+exfBsmk2s8C4MhRa/Akw29AmVtv45/0s6jJiKYtlPr
/tWL4imj3eYvhNkub94bJ6OgnZkwPeb5kjVI1UW0H09kLv3LRXKfiGYlWH1hPlDjo5vXzkWOPtKD
tHnfEZ+e3A2CiyNFBANuN+63Sb30G0EYqK3/S/g7zoHzNktbHZcC4iOgriasLG5JVSEzCCgGd/2F
R0ams2KP4B/1f+yd2XLcSpZlv8jLHIBjemXMIyNIihT1AtNwhXkeHMDX90Ios/NWVneV9XtnmoVR
lC5FBQHHGfZemyLHG723IGk2co4uIV29JsFxbVQx9SRI94wOSKoDV26FNG7OVpXTfJ9Kdj7z2B0s
A70+68ZhnxvhN6FxQ6ABYNFl/QjS8duARiApK7myU+uU1M2voATw0fPWsf4xTklmfEFs4O68KvsS
4eDc2GI8ogEgXNNi+y0Ch9UlOE1lzx+dkYbbwZD7ppH21Rsn4JWC5i6MXzy7f/fRZa1T8i+3cojh
UwGQbTRKxWYSSxY6W9RUxM6q96fnjt2cJRwLFSMjalyJ6CC42+vIuZtZKXdu6tf7xiQMIYhM9PUK
5WIV5eO65IYuIQVwZiVyH06s9PwSw32bfLqmca2Y1WAxc36ozqD1qOK/FGa9wYrtXZtTfHm6poeY
32Kixy5oRJk1VuoyuHttiLe8ZFUdyBehm2hjwYoNEwqYKsRU09K2jgzZWBGemraqWfIyExokhOTq
0KECnQYk5xOWx7yb9kFOwFnxNnbez8p0/KPDxVLyeTsP7T3rxqXdlqeuZahsWt80fqZ13/sfQhK4
iR+Ihxl7JzsWV34CSNKteUd1XrMkmb67arjl44jfDVSHdtGD2va4bm3nHArk1FHufjen4aiEax7l
6CVPtfBHAjXlD0CBVJGTH24JLNkp4ZNBGnwzI3smhmf+iKeYUV1ar0ojnA4QsNazuMxMwvTCDwHU
Rren52NUJXJbCDdbpayBtkFT30rbfXl4y/4/AuB/QgAYAGX/7ya8Q5t9L379ZxPe8l/89YehZVj/
AfuMBeOS8O24/P+fLjxhqv9AA2qaOJ0WAIBcuF3/8P47zn/YSvJbKHIsxzI9iAH/sOE5fEFpEBaO
aoUIRmk4/y82PHOB4/7d+q8AeThEkShpgxEgWpjf/xu1AvpL5Mc2Q46oqrx7pLyLP6n07AGyH6h0
Nr7dv1RV+itzUvcUTF2BQ9+U246iQkcLrr5AcUYGoXu2JWC/Ma1fa69xKJlQtsz4+bZ/e3P/D9QL
Q/37NwxIweEdsH2DBC3XXH7/b9+w76SOQ/WV4hmy9NGuBoRRTnyKlHw3EP8/kbqVDkO4dv2gB05t
O1vXd65pOIEFS2y1d4FI/fff0vJz+s/voWEqiUMOrTi0NOlip/z7t8Qo3E/10EYbMeB6iWbMFYZ3
qD3j2Z6L58lJhk8xuAe6ARqPcPgiHNIV2TC+960Hd9q7zdOObqb/pMk4sX2cNoOuZqjt2anNHbU2
J4EKr7G+/w/ft/lfvu8FHOIq0+F/ECr+jVfGSiXt56oVa3ekCHQAPPYTZ6sc4/pT6XyjnexNiQFk
rcsDOVQ6uxuKzt4oi52jYUQFSzM2ZP0b2aX5W2/+Hhz/7DDbKLSYWQ20X6eYHIf//ttW3n99w4nu
dLlyuTs8h/f+3y/avvYXYzfVB5cvkhjbOv/rJSwUCRDs2v/1qWkJoJDLC4HkAU3k8iHLhmAdMXuj
lvnnFxBjq84e9lgeATWrar8bT/mitaiIJvvz0eNzj192FbxzPyoRCS5/5PEbNFZoqebnWljxrSqb
BtH+UWCsvPnLy+PTFqPGTTiUP8ZBfnaBnO/tEOL+0i3Wc5XfW4K3Vpk1dBCnFVpkNOQnO3fYHXKx
31mB4FyZy/hbYWC4WBDvUW18ZQjUQWEajauK8/gYj0G78/zhqxHP5jn1mARpSh/kOcNA+tP//rU0
kvZOU/a77nKDjBrRX1vs/Di6AmeNc52N+dix45KEEY4Mps94dpsnBapiE3pgrB+fC2lnq7h2jhMp
uOfAkUTCLR9x2A3nEo/PcZlT+3JhIhWe8o/ke7GH841xzQ3ensYk1+wqO0yDyxglXV7Mkknipgkz
hFyPzw5QJrZEYX2gEMBflSflxsgXV2kyJvHp8WKDLmEaBfJnbiPzxJbX+NvLYAv42NOfRNa0q8IV
suoPizX7Rsik+SbNtzgyxNcO+93eIoNv+/i0USbrzhvqj0lacp9YfyVdKtf93BXvM8wsMP48iUfp
FO+ipguc7WTaMS8t3nEUBIiGhubQ2I5xCxrrnIUkrDemX+/SWLSvIef7pWoTFnpN9/r4VM48AudG
TWDL8ieYtyQH7S4aWGTGlJkjPKpifNEI6hgpUgj8+Vye28+hVgD4+RPR8pJA6oXqH0wAu/gPGIg5
uF2ZFCL8+YKOgMiVJbdxrGd1yUf951cd6VBHawo+Gk8iqUnDuTxlAQGQFdXJuokYTLKhebL7vrvJ
3FcXiqN1uiy7AiXwjPWYkx6/DGXHmbv8hhB88aip18Jfpm8JxBOIFjUC2LlCFLJ8GGqxMwMyxBMU
YixzYpP0GlMvJIQRVy5b6ZEsMaYh/vISBII3p+nAXbsNt14UieMjXK+BUnHM4m8dC50Tte6iIzTC
Z7MP252aajrpMLOBMSH0Ye9Oiq0fG2f4MDh9qy49zdp/KoSn1nHY2y+5vRh8w/ZuMPczgDsfE1+g
gozxnE++Do4V+bMQ2Qqit4x3bcQuZaFyruTjyoOXlz+JKVuiBAgN0WESfrEL3JZ2hN83czrvBE47
CdQpt22ERQsjxUE5e5oSk77/8aEBe5E3KspZibX44YfsRQlGGGNVXvMS4Q15WsizjCjYFu4wM2us
gYppdzoMuMsRsX8Rdos2vp0+J4/m1IFxlkG7OQc2/qGmWubZQFdWqUW2Cw71lP7ECq4F7fpTFxJx
RJr3M3kz7hmZAiYG1d5IFRd7SQAuDjnffmXLbT7XJB9kRCKSkjgg0u7ieDNqT1+mMCbBjsz2PGR7
pT3jZTRJImlxocIXiA9jaQyXqFKEefovCffaO3KogjNguIYizG8JJ+q6HY/pfGtN4rW1EbGjTlNU
ExgGZtdfBajwnzIDBGIapmtzcZl0VYdPxNxHcRXT8UbDZjKHsycAG8c6h5psVOMuM/KfFuqxkk3R
0YorsovZtZq6fW7cesnoiHjb6DefcpYmtxLUBdgw64AROtpIeI4biZnv4M/jTz+vjVutq0+/dNq9
SSfDwKwbDtA09f5PPOUwuvpk96giyc9kGh4T+FkKp7i7Mc2JytWbXF64CVZcqhmqTw5Cw++DjyBS
65Ys5beGE6nOaFfHSKIuT6Z3OaUftXDxO04+FulouTyQ9BGDhDaiRcNeDXl78VKUrUXiElOjzB81
HcZTRaT2HhYZBs5k+KGE7q9ETNy4NeK3x0tB2EHQQczERStYSlbxxayY6LhsiC/1rC391Jrqo57G
+S3xnKO39PJGq1+zcbxkYZ9sonGyV5SM9SmY7fGWx7G5F5N4EXOzMwo13R29w95gnIPCl2ecOfuI
57t+qpixrttoCC9lj88+7Qn/qY1rYKILLdXoXfLEyTZE/oz0voO9L4NWXAwtCVCLfpAONG6CNisv
ZUEIVNLonwHa22bJzTOK4LNxLEWcm2echnhXtfl8K/XU3Mmxf6q7ITgSCeA+uXrGlT5PUwy5SqLH
zvRFJ+O6dnCOzoF9MkOibzK71Kt+CQZsl5epYuhgVTGxKWp6nkrX4aQcr2z4BAJ6jSfEUoR/+MwC
UjejBXVa1HAqit6mGBxMSOrL2Lt335+jaW2MgdiA1Uq4ZGMGmhnBIfybBlRSrKPKYCOrZjrDnPiZ
2eZnlCF9mJxCMaIU84Y1H+AqFu8r07pZLNrXlarsQ5ky1hNNGy2jgB+jWc1UMtZ0IhiFkOAzdWtz
Kr1XWWXOBTPNd93iNjSTmsWvuZipCOEkdapHh5NnGjh5f+t64qCVlSZE4vC3WNbo7Yy4Pxv1/B6M
pICMHQlmM8yuDTM74yWgmGCX8yuNjPgyoJSO1TThU6JiPrkQZyuHbNHe6O620RXoOwScwmFCHDh7
v2MGLrdgPC/+7T6evkauO+A3RbmRJTAjwy2STmTVroU5UxhEhaWaif88RuU2l2N4zDmCifOdnvI6
njf47901UnCU5HX304/DfBs1HyqarwwY/bVhOYQjSYOMqp9ELqCEC9EfRbA5T8Q3nKPC5M6qGnfj
++AJJNoAw+Zkyi1tol4v1bnjhijygCOIywxyOz5mFZnnTtnvk5eJk6iLL+DTXDS6iJtqkAqQklaF
Ec4rES8LYdt5mi0Eiwu4totajgrGPyunawlLaltcuVFDrghRWu6YvaXWRNJbZAKAYO68w/TUXvwx
+B3Wfr77kw4eGR+FE7tbe4J+VVFXVMq40pwQujDiwg89JJ6RjSMmcwckZGWNRKMnyJo1ms0y1zUF
tAOEILVRt2Bbf+jUWIkBoGzY2icrYXDRT0qxaMVqGZio77zELd78AJ9aNDLcM1pzZbrz71AM6akh
bfhUlcBx43Tw19SYFk9x9k+W6xzCyNU79NUv9eOejbytMZb9oRuAtXQVMjRjuQmGkBBPLm/bqKqT
QAuNMqT+6TRzwaM6DrCvY1hhyVlLQVTHUkSigGH/6R7zJCFoc4hOS1uLTcanfkRb5JYXUMZEPush
XfkcipC4Au/cCPeQjuiOHmVFtwT3xmrrZZnNqrvuAdHrICZUJb5ThXvXkbb6qaqF9wzkDnxU+h0p
xA+8LbVvP1eaeRukbGzCU1Icq6hvN6oO8UpIezgPxtTurbh/m5oaekEenDN/aPYl3udT61jpqhY5
To/lrDQcfIt1yVnp6ZkdvReMT2WTGRsPPj4h1P98MRJUH8UIfGqc5MFGAbiVAE8Jm640qyGQFWyb
rSdn4AZKfWve49SGc4GcgHJYf28nTVRsZL9ZPvmDlmzLw+hOt1EU4t60G4LT9UsxlchETNPZabjB
dTIPb8GCz9Fh9M0rR/AqblNex5z5NtIxfMSuZd2YiiG89fa1W3m7ajl/dT8SLs08P0azNF1CNcMx
Ti82vNiz9FIyylJoojCmeHZbz4JCUU1u+IYOeV0bCoOZiH+2OCd2sE0LvG7I+gfVfq18gRoHizDV
XM+EtuKfQnPqYE8uhQQSjS7gtQyD9ZgYuJdUf/JMLvy4I3WgF81n1XQxsVFoinoMNajzDlWSfDwe
RznwlAu4FfepG+slhtB+lk3sX3TNvm5uE2fXtDxUYkTCYz5/CcfCufXqQ5lW9+Uf95hy3HvQqmQd
auIz62GIr1nr55t2Li7oudpNVhTHGW/QMc8/TW2TAmap7xYDTj/uu2OYpIrVWsgUNKspfeawfRYu
5r9pkaFjADlFPCn40Vt47CMN9ncauWQ6q9d7u0ybtRGpcCtlXr7URvV1MkMPfM4LkvKR6lOR7ZLW
ySbIWBhHrS6fCT939V+OaudvduIfsTgiP7clm5s03nYt9s66E+rqFGzYbUWIedzxs5irvP1one4n
ionyp+ul4ylEL39ug7Q/l7aa1iZCXg77JBqxJ4flxUSzhNFl9sdVAJPm8KgR3K7+IHVa7ayw8c4B
PIjSGbHFSYz3LplvKUpOphVVC+cHUz/5czSCYmQfDYjzN+jlCr01fFQNpIcbBl4b/u56786tf4hN
9PhE21kk4jmRJ94hyyEvDjlw6yo4e7whN3SiyL7KQQAacEJwLkPBj8TZda7jHVTZvdLzxsxvsjdM
AChOm5wDmQ1xT+++AQeUnb2AAKgckE2f4orH8u3C09TeupAaP01bRyza8GvPNmdyuJjomiJCpd8s
dA4Utu/ChjQ3u84NsryDm7HG7RL09JzM/pGqFMYmMwdGQ1ZonrCVfw9To3gL7eYajli2xzIez630
xrXKxG5OlXXLfO4eE9nPFmzldhic5lB0WXnqTcynZa0KPMM5XA3XzvZxd+RYMl7IXaGmzrytxlTw
ZPJov2t8HayNdHkoB0CLEX7+uCWZTfoYSsrScTcqb2sYlU16Bkr0eLyEZo75C5rjprCidJ22TfTc
WLFxrHHmHcaecC0j/dLmtrHpy+x336jy8LgXu6zweQ7baMOb9ugnrDWWE7BMkYvEJbtGx5zBGRlz
vQVzlCPeRDYbwvqYhdueOi/cW8JyLzMa56c6Xc7Dxpw22eR9K83h+EhwD1ppXSwRHQdRhFe/0JAp
2/5YmX53aXsZPC/+lDpE1ioi5zZ0lTzW1a9iLLx7kKExcPrfTbSAR0I4YM2IFrxuwgoHPxGFliix
R0xw+wM8doIw+sPkLCoNzRQImUi6qZd6ULBxmYbUOz1eDOiW2zTAzmTh1n5JAiwHRh1721yFivBG
B7TSmHYki2KCTVLkaI9BTsObG6jiaKbZW1ZgXUO0AXabhJtmrRoCbGRCUCvykAuXxWuche3eCY30
VQfLJCEHBNmUQ8BbK8u1AjC8ymcUuaOluR7NxL2kA395aManwi3EJWxH9nVQCaO1Iya0VbZguV1P
xftQA/AEP9Kh2zrNivARcKfdqkUDu5t0+AqpI0MjOF8yMwzvRD2Jm9Egm8xrDANG99MUtvxB1Peu
sNPinqfWvRzdYI/SPtkYc1C91qwLK/CUK1eU+d6ziugNR/ViFshPj4IgwG7CU4BTJQMxhVDsgnYx
44id8BUkEU7j3PCPKaDHx8NKMRY71v50MwfH/BJYgGlQEk3+WH1aNeFwk9WcJcBVLxm6U9NN2bms
HPIg2++6zFy+tmuvA3sI9lGJYLFyfb1Buqi2VdC/4MvP14Ur4UZ46XRq5vqtaZ36IBaTf2dh8owA
1R1vj7tlTtIWX9ZYHmQ67NsKHYqMYnejAw/IxXJUum75V1vahJLnNCypeisxrbzZrrHq/PqAQrj+
x52Jkbdm/XQJ3lL8D06Rj5fUJhpeEhi0g+pp3nXk7wzBSUw5HZMcXFr3sbJWiFrxkGXyubNRGYQm
U7O0XPEQdvjKBlkEiBbC0aV+UAWHSA7tB34ZhfhUfO8ZdfH8V+U+rIR6zUSljw1HDdy9m4zPojaT
iyMQVJnFQBRl5JoovfBTWSkjaH8o5Wn60tUS4xfOpnkCPxBNJyxR/oro+Z5zFINdVwo6E7d9Dn2n
2HhBGkdPBfu1J+JKAvIMYuNragOoHwmHAQh6HWSTnTBn9OdqyeiMffdSVjX5q1DuurmLTv4irzWS
5hJHMj9JM18zshhRm5bmzW3eH8/+Lm23c4yu0CSQsqj9ACo69E02J/chuDWaWcrcUjYLCZN8dmCa
SdECVh0plsy8k1d6U/rZ9PVR3KE4xlNHzjzoK84u3113pDxcO7dZgvaIyQndVpy0z+re04BoRUaK
LDYz/pGZC0spZgN813hKoQkH8dWe5T41059p0/s3Z/JPuF1HvIcJrgLkeKBdBFTRZfSWNt4Ov+2J
2fqyF6+OuRTpSolg3JuG/Jlb1WeJfvTsN013TJAxeiVCCm4+YkD1OL25BesIm4T6JErkLqnbo1dp
+5S2gsHVnA9vPrYjpELDWVuSa5OnW2xD6Z8z/Ed1oZp7hC/skrKc7b2cFqCMtkzwBqK0EH8FC9Mj
G4qR2pae+wBz4AxIy3wqorLe0bFOz48XKCPTs+V/8H7JJ78vcXUaEdjipUF+dMlwuJi99t6Q8AYN
3HQDF5oO5sPspyFIK0eeLJGbB6fAotlql8T10NqJKH1VCQtrdL4mFxzcfDhygAiQt+fwxKZq7SiA
iXlkTgQNeOr5wUU1s9lExibQ9snglixP+T4HsdoUNkUKlkXKPAtaNeTekNAo1C36WAHBO3C2e4fQ
oD6I3RAq2KO485wvrmmFG9XrFC84GWLSbbexboiEZPIZZUb94kMrwBIbv5Rj/t6WAwbC5dyaoula
mXOzr7nauapd2LZR9o66Mt4xlQvPPXU+iB2cxGtI5TvRWh//KpokvhmkPvbPjjKCIha4t2zmV2u4
ZkVv3nsVk8QauC4EfqM/hFZvPI22gzLbCBjUKb84wk9kkkkK6tKwWKFG9hkON1SlLkLZn4Vt3Oir
1c1182YbsXNajZ3JjcF1iYAzjPLkl5d1H6IK7mBsW7LW64Rz2rUZIChJEhzNi9VCtBPLCNhxyagd
J7zaymycMyzuFgIZomjbZV6iWvmSOc3veWIyJua6YIiwx94m++RLT0HK5CtkQAor0/Gi+BX6DNJa
XxNl7Nj2kbHqhlVDeeykG6xkoYi5rdrslMjmipEF+1HZsaeIh2DnWPh/K1Rfu1Dn+GvEpFcTK5hj
NNbZzh3sgif9ink7e3tFvPtsNt0mYNxgaO8uu0aigAq7Q8HDrpfdq+VWdB/h7yJoXwRdzJavQkRG
F+URUxJji/t+3gEUJVd8G0tiTxLvdXZ6cyMzhiBx1jYXNzt2fVV9VMAG+D69veM0Z096w3b2UuMa
S3LA2LA+g2yU781s2ydbM2P0iVYhtsTfKCdJiAdO9VNmgXnIApu0dfltDgpoVGI+RMXbLCGl+LpH
YBeQqSDI7vKR8K5JxUROMsp7jiv8OoucwnIM9qbbkJCBN/YpNCIuohiraVbcHrVGPzVINJxgvrn9
jCRiYWihNVmb0kte9PCsI5Uy4VLFXy9gNnM6TeE9CYIG/bRDpuXF36c+GnaFI97d2XIOlQ1ZIJKL
xqogIkc4/W6ksdo5mfejifNbJeJtaNXyUPS0XT12CbSZRk1x7aBSY7fG/H+e2Pg47UlbJdQHWkSE
nwo2ZJV2+5nddoymepWwVd/FqoLpgzR+N2CRmofjBIFEVozWMlAQ+KXmZ2secdAJL8Gh1jEjIZgU
AWAeXbu+fMZNuQ2NRt2NUJOxB827lNambT1g6Za9i2qPy8yceVzWRbyzdF3uEwCXSI7RlbcJDEso
lHITTyNPXw6kfe+VBFAM9QFHE0R63b1D/Jxfandch1Pmocf63pv924gu6qlopv4wQsndmiRq7qM8
xUOK7im2kO5EVfxV+sjyANRkuAnYBFlq7Dc6ZfpliMl7qsiuqruQHNjU3s3uwvRfMoQpruzdX02J
XaSlTofRF8zbCEoFUtwCKsVSEmI3nzcVbotVSD7qStOhn0LVvCg1eQdDmpK3Of3uOF67KQc3JYmb
saQgLxXGR5atm9xl9pn4LynslpXSAaZaG41iloCJ0JmvziOk+HW0TPUdk9yb2oPQkWAzX3vzmDz7
6SKbtwngHuci2CVscJMh8e5eAkMbG2jeNV/sOSJjxcdlAK22PMVGoTeNhxgQ0WZ77eqG8gPUzcpJ
dMIVOzN0q6HqpHOOKrmW9JKwaW5j+aeiHMurMSfeguJtTo0fH2AizwgVDeNe1c0B8f6a0X6Griq2
z3nfsPiNzy1d75zjnUcTCpprCj9EHMKNCyHzJS7T0zg9YC/Eq2L6e+kMn9qgQUuL4N5RFr+qhzbc
897M8R3fW0XeMByEdhx+mUWGjTZoS4Id+nbNLGg8+tWXXgzhpuGC2DqOjncp+o7npFWvxIb+hVDY
Ps5Bf4jK0OJOC3GnVCFj6tCg0tHEokMLG/EwUgdlYFx2Ge0hvJNCH2KnNQ4YBn5VoU7JRMPf7ebJ
MYnqv8Cw/zWU0d2s4mwBHrx0NIm7JuxIkQqBxfa2vhJAa0H+b3ZDOVUn8Ldi11fqls87aQxXv8re
a0ZYdCqxRltVzGveUH0cZSoP4qq69leEIeI4DB2OH6HDl8KZUWfV6bZxDFzaRdztYy/AaB2sH1MH
o2cHpxzBKW3rUxk38tAAHG0HhbFMF5AMwjHboeVA7NI0UCIbdTDF4mKrayBPjeUy+pd7kyXYhJ6V
dKIgz741oyZi3obnbHUwBNxMV5saL+i96S0TpAmwLMZh3UuPKthKOmTsljGeERmz8IDw5tryu8CJ
Eadlcye9i3uL0f3G7DKsiezRj0Ym0ZHJGOaGh4o7J8vxJmY3QMI9D/uqiFxG0pGxapqc/CWCKqwt
QQHfShcJeziIe+CGjMmnKLjSlehVoTDRMAxJLx0KdTiu7SlBy7pycJwtc6q1FapuR5pvs2edydhC
MuEbhueCTeIRa737JHiqC+WHbP96Wi7iE6hvwpomJXXvMcnRqnef0RNhXcaaCG2vFRvHdlEaVLjx
FGBJFKafQ5HklzpGoyFzHvecQmepp/jZNItn16rMF536v3Gx9qt6itkNpxkhbAGrtrQyh5Pp+zEV
XFkyBcEeF4bucCmd7uvYRv5ZNeLDH1WNf45jEGxAsxdBeyS5brwmDW4xhIgH5Hl/dQBgWQeC8CHx
SB0etUjk0XP86TyS0WEQ38pj8kWioWToZnw6jRar3gwITCnIvi4SfebdRzbMFGpH5my9zP4/7Myg
8JwrTNeDXR/nHHYD2EgKkcbAs84gMJ/yFLEzikah9St/CcS6fhIbtzXlcWal+uSIJVu4TbeWS9uf
R1T2IcaDx2ymCRPE/WkV7aoCAyCHZnouM5wSgJJzL10IjkCQlAFQJRjFsEY7DcbTw9fchLrhEfBq
eKr6jJyy2c3MtNZeUlq7DH/uhkFe+xJj8sA3cw6z6jWOExyXZpW84Ndxj2RPiP0Mdu5pypLonrLK
Va0x3wtyvB49U5NM5aoMNU9n8iLxwQ32NZ7kO9zG4suck7c7LTxJ5sqo94Z74+bWvrGRBKd0mLdH
1ZKN9laPsXNKsRKvfDOV+1jqHgc74KbMSi8M7do7ygofUIN7yG0reE3zfjel9yRUHzgO9TXtFspv
kLXP0Zw8V11OwOBgRteo5KhMHCBZUeQ7JMO71TkYrYaVDo4GE2tBP5TmNozVnVwquUFngaXKwLQc
0rTtrD60+EFEZ12O/nNk4GCaqYd3bE/Vc5x+DqFNSGDT/zATUB+z2bXH3HTKzzReC6JKbDk095Qc
epsg6jSL53UkHBP5Q0ZuXOx+tRnJ3Uh/aOwTVi5iYtjJsaopu5tfb/q8euuWv8eLbAtGjc8zN5jJ
ikPAf1FKENNXESEcQUh5Rl1v8sxhnT71pNf7Y5LsM7dhlBFwzDAib9z4tTAHhgMjZBCT+nJ+Ghb5
fF/mz1kMX6utqIzQsSWbqqzsfdPWxnPoMZAjAwjp5DB9YzB5FuWHYw05/MHwpqZhRm+7DTxY0SKJ
vmm8Zd/ajseFZfwyiUHfhiIyLwQfGReiZSFHDvQW0SQumtn+kx/1JRMLz37368FAPg41nC0tLLEo
/TIIms067McdbwzOnkWS0/Nj2mAOlsh4JQOGlPTLuUMP0znd+JyP+YZVQsSpWKAbcfCL2ZhFfATJ
W57yMMOrIEKuniSnuWFqTrebSxjgVVNNa0CN56Y2+6vULmT0QF1GP2JUPCf7WYnkRXQQc+AOO9u0
ksk5akHXt7H+PchUv/SWv4+jrDikvYlY3PV/eiisXsNoztdhNG4UDgIgn/6bmFk5hLY7H12FvcSS
k/65ewzk8CvFa0bwJjMXhFTCKaHSDDE06mW91Ep3QF1D/E9igKU1DAhXFTnVamCKk9bov0HVkF/O
DPDJnWXAc6yFZtx7Dcd3XR7Y0epDXgwget2y4PtJ4aEse/1uIAz9rQIVcJRu/2sKJuO1gKb81KbD
C4s+/1lAG1iJBMeFzh1xSq1wPEPRujpIsFEC5ECkwF2dvMxEnQKJ0d5ks9ti+a70dZSSeYBV30t+
2kHTiGeX5x8VtRWtg9FpPgvMD6c4k4cKMPONx+itDthTFjoDs7wUfRwuOJ36HHESG6LrlBEE+1CI
6Xs/Nv7Rcnqgm25pPMmhYr5k0NRDlzd3mce4ybZE9ZT5XCDCcIsdKtyGFM+BiU8PfxdXuXN9rHTa
riB7JmaJ26numAdZjTXERzbVz3CPTe8XhrzhCnh8nbs5D9bCyXd/ZuEI9n6Py7B3Xl4QMhKJpMvL
4+Ka/yiXcA75wrTONVStlRGxilbLU7gu4+WJJarPeo6tg2Pm5ZV4oi/j6BMeOU/OsWWOCNKZVcFo
dZeBXG1W2QwND13T4QRW7B4xKUWv4ZDmV79nQuHOSDlHPFBHzyVCxs0gIQ2ib86uUtmpbBn+uu3A
kgNMWA0IK0a9smJhKC7AJP2dp2OsY6MeXtO2RQxDlVIkPqsjg/GsCeTkMba0Cz7VWPk+MxpIUsv4
Q2gsu1wjIZV6Zl+nBZ7tlCBQfJ6Q1+xhnUNxWLNSPMeVYvCEn2UDNpBegEa2FRLMktkDE8q0c6EL
OXRJLE+tMn5YMKatkcRZEZTFIY9aVB669Vder46+SJNtFMzZfvQ9XP6iBXzWjgdVxNa2mtEojhIG
aF1Ezkfjhq+zDUAfJ+q0y2JJrTq529K3AYoKAhEwFm39zvwVMtjQTyGwo8c8GTdahhZakse0pGS5
1uLP09Z0xVkDrDwOCQ5J6pvXjurAIKPddxymq6zX/rHN2zOeHQCWdvlWMUjJwlqdGMgs6/SczqZf
JcCR7tVsDNgLklPGYXLSg5+ePFm7hAzb86WdYFf1+f9i7kyWI0eyLPsrIbFHimJQDCIVtbAJNhuN
g5PuG4g7nYF5nvER/VP9Y30AelZGVneVVO56ERAy6KSbGwHVp+/de258J7vhBF8TQUTU7vpIv6uD
/dqj3HgN1MA/msg3GPeDeixt2CagdaqdEQ0p/TD8dIRnZLu0yR61TIAwywMQLGmbPDC6aFwnGQzX
4O4/IVXgVbTGwbBq6pa6jdw+L/GsxA4oUadseK/8t9bkoGQ1MtoOab7TzcJVDYKN6WZe5IC4hGF/
flAtwq5KExlL8aoMWURNEOTXqHwC7xE/9tawn2iU7hCmGSSQJP5OYzlyVQbq/BagXffOvoGlsndK
Bryy0chAn+9Fp41xJkkQje1cYJteX2xIfdKO+F3dXlGDz5Y5EzJInA7vs8pfvgsGBGeZUpWuZjJ/
n4xrp6sPbW7GZ1jx1TYtsxhNkgnOm39JMLAnlCA75j3DB+ezGaYOJISVnIxZVadpHWFsuAl3Y8Dv
EKaiczXj6gsqb0h98/FTb3GLCYMHqEL58fmSHJr8oGt6ZmW46XNIxHXnRr6FxrpjC2NgXm+zPU0a
Ap/GDvS17ecnEaFwWEpAKekbgWOmPzPV61xVScOhB0u2WLdhrGMiX5nMwzTfbVGCECIq7k01DVvz
bTkC1rjIzyRX9WfVM2PQN4wSLb94HbzhAQ9z8DDWswCcgSUVnHxqMmoPn/anFiVo8nqayoMCe8Ty
9Guobp25U4wb7SQB86zMED5XaYEpJNRavbccISMmfKAiSVXLjHxkh83KtT33EivKBFcP2X5GGPQq
8aCbQpR/VtxO2IlaRueFTzIpUW3c2uPZ0CWCkyh+KGhl37oAj3ZOLYjR7ic1hX9dLsw17K1UeIPW
Jdw3d8xs5YJcqjxXRGXrkKeaRD5ReO1kPToPfa66mlp22xi8BDZ1ZBLQ/MNTnfnKQ+6LcS1R57lC
yVAxzyPViPv55At/2IzE6NETpBwwLXQZUdLxbMzRf7TNoLUH9wHivOnRiFOTBAEb++w34raQ8Y3r
1Cq8hzLXfsqaWr2xdWVd0mpd2bVXXgHV8gYZ3XeZdDQmBKZ8pITeCYAESAhmT64Snqc4yx4yctuU
QNcuVL6EStjlu4dWd+dreQC2raUvwvK/lqJAr1SWHU1plXmG1NGWExMIFinBKB4XxyS1AIhMNMkm
vzrxxzMXlvP7JJi7DfOl1BJKubxFZ4nHtZIt4hrhHKRKeBtjiGBFoJO3bwMxPGg52mY77uPVcIdg
451oNEEXVjQFeJ5l7JkKimsb8jQuPSctpuusqJmzi0r9z0EpfoKIEKRKEkAWtKp5huIJTMgri1nx
2oCKy59qzVJnt97wE1RygPnUo3c2NswdUtsyVqEw+g3nD/80zZdw1nopZfGocsREgD8JOlqh/5rS
J8C9f0Wfhzs+xD8w2e24a2i7Huykn+5WhOs8I0vcMOzX0RgDBlt5vXsD2SIvhfdTzXzzYlQsDtp8
aXUjn5C/B8+R39mE3HrCBYwOegY0x225KLGFEFuImw/s5RaA5KQiy/r9IlwMaY2uDKN3DihHqp3e
Cdof8zoaVipNpZJBClFt6J3lbF1b3kEbBJ4WVgiwsxF9oJHfdQIfN0XwFEhK81DZIrM1rtJsg33T
AnUNaTaoij98MelerJ1GD05G1UJyU3XH1ceq2RMigMu56JFODMaxnazU9QXDdjht9Hbs/IXp2eCO
qiQJAAsJLnaNiGQQIpXt7QezSPdAaGGOdqX12o6vCO1+4JWTKHI04+7ojF9F1VpbQS7LJWlQLo9w
s4Ezckhmm3+pdRQaGSOZLRNo0+0MzdUQdiHpk8Y97WlAGNnggklP3U4zYMAO2XicSnrfapFiHHFK
RvNlT1+N1fEhlhSf2Pqs9dBj/B7on+8hS84LkZOdcQTQLnEmmNjS7C+dKu+tnzwlk68eGgX4AEtx
7kYI5hC2BCOZlb16Ez1mTpKpXiZL3kyZzlnPzXBQ8EmuqqpCENaBcZkMnSiQb6ah54eIPh5klGeq
TNVFyxO7bZjq6LXQMrRTRUgVRwOeWZUIZ01417Yk+zmogvAkR+MrYQ3KCy3dYDfGOGM9IU8B0Icz
pv9kO4zwiCBB9O+FtK0zTPV+Pc9ltoXVffRh+60vpbNhzAXrVcbDhUpiAweHJkcrt8u5u3QUUL7j
OByTWn7HwQ/nAMjI1ymbiCeLSlRW0nvQnMytZPLdIhFopZq5cuhD7ca0c3xMJocAsCzf1y37sGeE
/VPjyz8nxdKfDIRIKAmMP9P4BdtjcwbST0q5Zj41TImibu4uRbZ2cy5JYpJ/whFul8zLcxKYHp6e
Dxt4YyjElhvIAYHEIXfCvbvOY3NA72NCiamEfhjpc29ZK1eAVM1neyL9U3JzoCVvkiNOmm5Hqwdy
s1JJpOjjD4YH5NswyF8NA4oN1RnsvRYhcZy1yUaZ7DsqBy0uIUQGtlubJGTn1ZAdItuGbzEModt6
TA+rgXkGe/iwY+I5571446H2p4cBDMzNRL5Eqgr9Oc4+w7YoY/VRQchG3lAXcNzQEO9+bctZvemQ
6NQ4inIP8/ZZT+Wc84Z7NvAzy80TF3pgsfZlNr4Esqy4VafpOAUFDVbbu+PreomnWN3oWg4mVEnM
xz6lw8KZ6XmgmjgFAEbSevS2TuCJK0hjbb1IcBJ0VFe8/sYLk0J5ykIq0agZr/zHmcfuX7webkiX
Kt1hEa6PTXWSE5V3Ojbh1uHEDuZgPox2Zt2fzefOyNNzwKH93DUMD/0hIhAkxImhD10Jxa7LZ6C7
uKoWSzOj7HNL9PoVpO41tJ3JBWlgb2huIjmwE5MUEYIq4+VGrSe8I0xnjwCeSGjwabmLHnh46uN1
yJl3nz7PXjZLRhyCTWOC6W2iWOF3OqjGzemRIfB3RLOB19xDtr55VW+fUzWuXWWsTMC5UDcN4XM6
l/H4sJyEQ3zx9FRe+A3lp7TR9pUBqADhMWz6ll24m3BITPHcnI1b52bqyj4dfTQRGS6JJKLhnuDv
XlUxZyXHVi/LBcmetTMLwCKWl6tEvjRDeEJ0hsxm6I8lh6PJcPZ9F5Q39AUBkRnOt9IIlccs9p/B
AfVHpatr+N2sBX2DFi0Q2gs68oao+fK7oE+yjTRbeaYUFAeHYAgMXXDLEsNOt2kzgHiU+SHT6x/w
l+NHA+bx2mkz0mgnq2PFsJRjNV8yH4xPB1LoQFzjmiLcJxV53n7T2yJATmzuhc8mqcrgSvHb7knD
Ibu1kpbA3JbC2gcevqprBMG9hA+8TGzE5F/1SnjHzMYKj5r8EDZwZoTiV1vUT/LYED11HNu43Wv+
Fkqla8yatAaF2HKsJLHXJey3Pfu6ne6XjzJ8/vusJ5SpLTSEMkNJPyVri1ePah4TfFPSP6WunbqD
UznV2THDL6NQbFcZ6D6i+mrWhaSXUpVtc2nmi85NdprbboXffIwQq3f62CIq+I+Lb+riFAPN3Fkh
aZNLn6GKiVr7/HD5HKlEj5E8vI8g/zcGooWHUPWrW4yZpbCz8Wo2xYZTnNynff3NFD+6WA2/92Zl
nLSCVGerpK+hmyUnf69/LfwSmVBbMElnnpyDg/k8scVdOZOH+GcVA6spqw+ymgpVtNZZ5tHMGuvY
NTqzWRsWQFe1WFgdmcYs1og0FMlZn1XL2lh9QaBDEnQX3yHlrC8hP7FXMPADaXIlFvslUevsIYnI
l2sZSfzyvFAmeK+j84wexSxNby+70Q20DurBfMGJU2MJ7OU2S6ton839WYfy5DDOYtTQsPUdYryf
qkJzAiz7VvM0DsFB/bWIaJsHjDZXOiYKkRXnMKKeWVQVc3tMwO46dQSTOHA4XiguNsQkD2+4n8C7
VM8WMTJQVgP4gqCAbrqBmK3fIBUHFJR64qGvC/Whi9QNrJ1pDbwDlLsxRFfdt6Pr8pECmHll9rp9
sNsL0KbyHoDMuhhQ+ePR59GlU2Pxu0Ynq8hjq5PGubZzdlzFYT6Dx/IMaEDF68lF+j37j9BQNrDM
FIaMj4OlygMPKZssqXgKB6YrR3KFB1jSfEoclxk0QX16UF2yvn7xOfCN0YDVtKMNriAIAYMT/2gs
/8J0b9f5ef3Q4mA+hXr73jo8V6FWMJz31Fs3Qb4IO9XZcf8F1zYpg6s2WOek8B+7VgkPCT2Lpz7x
w1OvwC4bIsjtpYbmvZ49sXWCsK8Qpg9phVVUBybnVw6R2zaKwGCuXo3JTI+pYl8Lj3AKUpyV3ad2
TWQ4qQC++Wu2ieKHxfDCTgt/X+CYW4dzH093gh8VAV9umKLWj7vsMY1Ei2y+fsT0ExzgKperXOpo
CQa3jnN5D5mSHeyIMUCRKM4e3e2wx0TswBme8T4IbjZjRUSd6vHbi2R2RuYNPlnTnkI7uoPgs0lc
wXK99FgbLxLHIUnHVZLFHB+UyoP8QtzJYm6a7KB/QF3MI7GSflUx41Tqxwbw0LFPRUHcSlvvQCnB
rJmPJ2pnUywY6A1oMkqy3xVIZzo3BdXGhbRT9peBEoGqa7+IeSQNE9ByKSnuyMleme9Olz71P0bs
MRy57fSB+bOy/dzUpMOAp06Av8f0Vp/8glyYqQJerbckSNs80UjMQtWSDxiDidHF8ZWQI/JUw/pt
R7wTptnp50ZHx9vht230lxgniqvGqX027M7GHkqASKWcmIGoZ1GywuP52lsWp/IuOqsjyfAMn4yd
wngXv8kIkN+MbzHT0D0Hph9FAkZbdfoRq/ls6QpVTJiGTYlqyP4Z9j1T/xMHBpJVCjori72rsO29
54OIt2jYEfTb5+6AuZFv4/xb0gJmPDRraronbFUoqcPhMlUzsx4cSsRU9hQhSjh1RuGz9pPSmQrw
TWRjac2p5dyHnVI9+pgRGcqX9Rc/IZ+orlVsJigJjLIZ56xyxBhoR3vYg0VzsYupuXjzpSpQN8uY
4CyaWh3IOdKC87wu4i18u40hc+u4XLT5oxjyPhsJU6aVzMMXC3L5sWgNBz8tmaLSb/ZBMH7kNDJh
MIRMVR2w5wt7AQ/juGYO9ham0nqwjMSEk4tmM1EDWqC5/2zUWn7k2MsRBcEbATnzrTr3mm2wQtmk
1YQPkVrUBHPh5wP3SWxjIiFHFTuE0MqliQgf0ifNLWVIfphqvciyTzHFiiea0pC+LJQ83DlEEo2U
E8qhTquBiSEpvOW81Dq+pd5JsrAJ2u2nfRPa6soYVThOIVnBZVEzD6+JD9Q48c26EcfLXpoIaKz0
J3Gnn3j2tWa/uC/xhoKcYcgO6H3O9/Uww6PsU74lBCFBPpqwArCqQWovcRE9kIk4BV3x0EzBfqqT
8RTMRalJfDOF8TrNjeigyOxFyLo50Jos97jVybslBlDHv/kog+pRgfq5XrSmWdWYB8QP/WOlE3ui
TycVkwo6RKimqAR3n2tR8J4bsnnAnvBeT0Vwoinnr4XROa4XYDlPwvqrVyh3jfnol1hY39l4rCsn
zluNuHidFeLQhZZ4pD8AsWbC8dLi3esRNbFINIQcUMBdwglfM/vHdEgJ4aG4oalIR/19qLRdoNSH
oKwVFwWQAf3djvc5+X4W65qK3UobK5ytg1h1Lsn2Hk7oBnveLCdb+m5NpOeuLUEtGZN8y5ooRY7Q
sl5gct/SGMFgioZ17/c5O7rEjrhU/8tvDUhQtYmd2nCbaBwfRyB6XQDcUTOVhMZF95wMORbPNn5A
iow1Lh9IpNAyfe+x5AFv86avBBecA1NVvvBW5Lvl3iEVSUy2R8sXUKnNEGCosj/R7Ba7RrfQl5Y0
8yazO0+hsiedezrR2XsPofPuCwmUPo1r7zrOfJ+2R24ikjo8UEy6vOnWCkVis/Pr1L63aLxn6H5P
C5rDNgT0Qc+DpzYwcUujnYmdnFFSV1WPeZ//jDw03s2A1CrVNqaadc/mGPco2mjCSdVskU9wZjRa
U64aOJcP47wCf6qCEJq/J5mOSDPXmKILix53YP2ptiDTG32oCAHu+12AkReTS/GVwUJ2UL003xpa
HOwyGLfuiOF3DS53PIo+/qEoCTGXQQCDWXH6hxb7qm1wDDJQs5PGZShnHdzh2shaVt1+zp7wYGHU
bY5srErVjaOjjTJj+l9pggm1tNncy454WuJjSgJk0goYmQZ3jNyfpDlbI0+2MmA4ihlkuX7XK/t6
FgdWRaRQRGTBURQMpWYmMi2c51j62pWpyFuMDpd8h9ClzkU8ODMXFvrC5LNBoEG8+pPaPnB2Xi0b
eEXOxFooqcBIXeD/NHHFYpO46GoMwBuRyWYAnUFKy75KCEfXskeMz3IbWnVwLOcVt7X7U5TaA5YR
1PDOEEaX8cH2KkYQShidHDMK90PYn+yiwzwbl9UWPiA+6ZrTI1ltYq2RbXdlhDZTrOJqbotRlTbk
3YiINLRlBrdcNAFHQrf6eT76UfaF8eiMjv5I/NSLQY5CMZqM8pvuUSPnUqhsCOSvxPtPU5OsY54l
xXiWUtgg9umAQWNsBrJBGqy9mvKcemH9PDKXnvJ+16dGyOicnF+dsu0cq0i+CzH6bjjCI6kT8UXY
tXR7q8N6RlecXBWH3lquPNlFWB+X7qnQlAwe+ZCvQ/UDNvWWoVj/piD23ejAH4tqHpmwSGx9/I00
ZxqhubEqrsLCrKfWVCScHC+AnSWyo+7eJQrGIRQfwvU88T3r7j2Go1tmghHuU5jNq47BJtvFNmpR
3rZpbxxlmRN9nDNyI30A6jPQsfSyXHLT+fWRKnlYsfSfk6YR+Ov5HdaJiqqEz1TZkPOQIr6JjLY5
0ZOiNxyJ7kmp4/DaVvlXLCJsaz+1hqib2uA7IkomPdBwwZmjdkYIvIPEbzzZNmV7m0hULLWFebK3
68dCqeE5Q8cva/+SsTsRRYg8nQPKSqu95lEy7toMBhQSHmE8lPMCo+NmHKFuLX1XMQntNueZjBVd
giaGjJh3Zv6asqdOOe4gjIiU+6aJEjdFzn9eLgu3e/mILhlGIh4kY+7zLrVxyAx9rcUWmmkO5Af0
IS+yyIejNyY/l0mN1JqfqZ4au2U+281D2lAzkQ1FzM9oDN4DYDwHva+wvc5HiSmpSeEj+tVtS9ix
1cgR1baSH4VZvsXEPh+Nmd0RjuC4c57C/Wzfv2kKi4IRIMbpncvy716UYMvFriyVXYrXNjWEmiL+
mwOWtsncrJINhlxZ0KAQXrATQw9DN6r2nkG3WM8b49RLDBDk+SIoZ00crO6aj72+ywGXrD+XTYuX
AzLEr291z4jRB1bTjLznTmM91G3yHjCg2SaqREgEcz53CqAhNIKvCXl8mxqfLHXfPHlNjcdFk4ke
8e8rcgc/bZGGS00r9pi2GESl5rn1LWtfiOL75CSbmuTLu9Dss8N5exc1IjqQW//VcGrhyhhJGD4y
NkzaC4TIVDuGt4xs2vDRsp+nQVW/YnFnhA2fgCwcuHqG/+7VUQCpFhalX2vlU0Vdt/UZ7AJ4iFCx
KUpNIc0s6vOfXxuti+gIRUXTvKeMBgoqWd2b+ieoSogQVGLAcPODLbWLavdLPDAP80V3wHj1slgX
SfuFF26P7c5sMgNrOrXlaDrlrvBzSt9uPCx+W2AU+7F3PEykLL7wKU9motzHeTxEjG6LyhH1Lpls
dC3JZ9uB9ogZEMDunyVQLCBezlkriucSnqyFMEOAo4nTMu5eprTzdF3GHM4sptTzpSNEmpP5McQV
gMTFu2O27M66k1xQ7uHFQr+5Ko0+3k2kpW/0PiVBryXURk3M5yknFJ3bBt/KbIbGuKTuUzRi85F5
oMCqollB3QeXovyx/Am4h+UJXekK8Uh+qIhWTwab5ZyXdNAZLB07J0cZVHf0wg3rRj7hdXmoc2hN
qzGW+j6aVMbLQzK5WfNNKnp8jBsyA8puILyv7RQQEXZ/8/Th14WbJdv2zYhUEPiDJUqwJokzrgzK
ky2cFue8uMnjGMgmIiI+ZwNc56HBmbEovFeMfV+7tCy/CA1xGR0JV6KsxAllmNd2Bsr086W1nzyt
Sj+RFQ0ShfmsGaD9t7YqHqjTogrRxReAYeskR8ZJU+JFKeQXXpC9JzOAdiw/4LR8ZFnoXrQ8JsVk
HqsuF2txlxOHpQs7O9pNMmu3ZkRHT95AGYWaS7vOPC4XEegITPTxEXAdDe95CAqn7nvf1nQ9FArn
laoa/S6LMNDNlkkCq9cE6zTEVGsB0gUm4N3oPTfoGs+jU0ZHC1P652d0NXdRYdDGAOnxIjuCJNUc
datVZ9qOhHc0irXQL6KX1sEw1aOm0C7oTeen6Uw4G+I220eG/o2Bsv7qKURvxjVALMSNH8tItMya
a2nX46EhK2BrZUmGQJtRaWzeMbFhYKIFZLZMBRJIxhup2zfpNAQLTSOyn95odki6EwKmHWJjsuhr
UADLw5HG+NnzAbcayXXgt3duvYNRYU8LSaveKCWzCsma4cJ6BTlPnMXGijyVAQN5jHVo+hsSb56i
FnmpFiQ/rFl17YmceSsrXG14u5h7dcUs5jkUDGyW1SAvG25v0RDGGisz58wALouy+nH5Kj9PvS7j
0na0IaAZBNcqYTdhlUO8y5KysZjnbbvCpr/H8PfSB2q6kyrGFF9O/b3T82eJ4KeIjOIS6yTq2jUh
hGyi2i2HDG//wNuNxdOSb/jQbmJAIRl3zvit3fNEYvfQUTZo+nDoYh4YOyB6SAy3BB3wxYwBhxVC
JFB3KvO4KKgQflBvz616IBIWHRzKBzMJcGhJoOBy3qps4RoSy8lgtXydYIzQGbHIjd6+MkF2+sbA
vE10Ak5KIi62ymSzxlKQQb0fW8vf+p75ltCYgcCLqxr74ixxN8nr7tXkJlGHHP3afmxMWhqeA+HT
0EW7XySq9TB+swjIOto9MahNDEhcIfPQqNPxEPepir+rIrdb0hxupf2tZBrcN7L+MqYcHjxm0PvC
K1CAk8VFm9Q/WBp5dQu9CglauCtifgdp72FStdJ0tnq2ZwIEeD9ssmfbIe7gjjC2TTo0A46f9zw/
yKeYucFf09V3IY3qRFOp3SUKA1AlLz7oyTobS/DQRYReuECfvtE/0ldWza6J4KQnsle7AIdY99HI
8TrHEFVPFPceSKBymDaDZXypnVc6dg1i5npf9bmFJHKwTuN8WT7VY+q+waBLbOPjOjgQNOAMReod
TIJ6rypy8SzkdJEiBZ0G33lyaLFQxclz28ubFYTOPdYa555z0nM8jkmOQ7ZMMCn6PbUL9MgQaHfh
ZGtbP+eAXXPKR2+lEQ8y30WS+FqcLqBxE6T/GIFSENIjzctxgtfkWpmeuG1H0S8mHR7EbHobM35D
WTpl+0ElTDAeCAYJiVG4oMx7HUYGWiWag5UYh5PVOoDXq3Y3zmtDlU42XhO0lxqn35VIPaw5ZHie
vXMEMhlJoVX6BPjQelvkcsBtV+kUp8dFL19YBgJGhD+hYYbMjEfetFacF/n44FNkBqaD1D9IdstR
ElHxHDBc0/NqjEccu8kmDgFuMdWKzmKozhhhNmYBBFzk0bMQUj/hrlmLAgEyEkekFRD1PIe5hgrw
P5vNhko9pjunYOzdEnU2Rpa6bTynuntzzCPE3yZsHpm+rnGZOo+QgrZhiXkpeFjs9UUtxh36x68E
qURYBLjQtZ0X5blsTHsQ91V481tDPCoaPgPdqOBtCaDx3Nd0GjzGhiS3HgqUXuzhvXbKaECtF+W2
b2IStkZVu35WNPTK3oKWgB9KF5wPkdv4lv2mKfF2iFm3we9cEu+DEQNTIG/CtiiCZ2KTVhYBFScN
OQdtGBsu0wBtyypxD7ECnNpY72/oWGIaq7nHRMhKzp0TDDcljw6VZOS5SEV5fx/9KfBdUi6vjWpr
qzLFeb0U3w6Q372VgYTnzJ1cAmWEMFypR6PzLY6GmXY3mIcXvV7COOk1xvUKjiBGKDtp6caexOL0
xDqnbEmhS2R0KGDBY5cMzOchvplTjq9PS+sXoYjmMDAIRYM61S82KuGjRK24Mh1ZvahF9s0S7Hp6
IatF/r7WyXA80WXd6nEdnAkSWOkI9ZGB19XGdxA7GBjNN4ND41LKvtzi+lWJMqizPbg1MKiIi+i8
MC50IOP5QpwbEkr1Gu9VOvu8jEIgyYzJ2ynV8MGp/MBNEodx19BIFKeA7J0U4lUR6MxfzXbHMY0Z
Y53uO6eQp5T6DBmEZqL9CIqrVpa4aEnffhj17EAyoj5rkBWXGoEuK/ZP0EfrSE1SaJOGWCeEy5Wi
UeAIaDkuH9KFWm6Eh4GH4T6YYEjhR5JOM/MdMTCiJdRK7AB5uI9q5i21Na+HsResLdqtI5MIJMbm
d6ZMmE1S9M3lPrfUE5aN7OCosMRVm1xVE4X2ZpjXiuXC6/MJtySZJp2zPOhVnkfmo/psE8gYxXDQ
29bzqpza0RzcSkwy9qOe27wxPMJCFex6DGv9FBtCU5grEyPwKZChc+yd15xB8XW5BLX4CkEBkygP
8knvQ1JIQITGozQv3Uxb0CLOv2XIqZWAWKqpke6jSNnYkiyfZQXqWD3Qj7/maVVe67n3aweAZW0H
Mjx+4RIKF4I/mv7d1fs2STu/G0K2Bzb7FYCYb5pnqztbQ92gm/Fwjji/nVUnAn8X5ACd9Ei96cV9
SA1KaYi1X2gQbfKkfoMMRlsdD7C/0toMLUo584+88AVxCDkjU0tOgK9/+GPRUgKlOdYXLoAQ44hC
a6n2louuiGFfkUVlmkiVZjxBuQzFzYgntqxT+pZZeh/65DbJKj+rfHRf/ldoee+aNssPNP8LOQ2N
u2i7S+BlJ1+h1O1S//CP0QW3xLFwUGAlY/QKKgL4HK37a1hH7lI8ixmkMTgIOHVwPbaGKhBJ0QbV
o8XvXh0eHX3dcC760VnJ3gsK9SsRVz+9pvgzi7NrW5DPUA8I8RCxjm8JOBCchdQsSn9B8pdsktai
ChxRySjlHK3opznZHkP4ltYxY9kGhjnF/4aqIbqpA+xyvdIfE0JBHjFBOYS8Kh6tnDnFwKEXWNPn
Epk5Y4iY4WRzp1SWU3XQShG7zQSLXYig3fchFgZuEOcJC3d/1+W4Lj4/S52n2MBDrae4skU1fxoX
OtJgntrlG6bMsa/9WFyWLwYqk59UlN+jpPRAAqKedYhJG90mt2dk2DCTjYg2CfJEu01x830o1K5D
7MDg6NeHng3lzKEjufzPyBtTVwuLr17s2ccox0JgBZlzhAlB5qATC1fFQeSWKaXgiFqotzg22wI7
Ws9UbWXqUwjAIND39PqNvo+vChrVa1NblcZpk2pCsSpoQ5EQNHj//mVPqG+yDdW9Mdkl44QgSa5Z
yFkqFwjolp+w/D8/NIkBjWd8XmqTw8KmVq4VFWgGzq0BJWyZg5RCl3lePl8uUVLc9MBo97EofowL
kC7UiM3Dho86zXhsKedoRcH2W+76fj4Zt/Olsu03iBU+srkm2aOsvywnElk4HEu86dfl85SSqM0n
R/tform7H/n1e/pR/9v8Xe85mTgoyJp//7d/+uwZSkae/rd/5BK+V3md/9n85z/1Tz+3/vfly/5H
vvnefP+nT7YZtcZ4bz9g2XzQ1vl8Db/+5P/0i799LD8FP9jHH7+/E+fezD/ND/MMGPvypcPPP36H
4CdMRNl/YU7PL+fXn5jfjj9+f/iuJKHyHoTflbpu/9/f/Yl3t5y/mazlTE9VZqmsDXDa+4+6+eN3
vsLfZGuYSDF5OrYBp/wX3F3X/wYazPgPtLsGvrrO2yb443ddAwmPJpWfZwtWZsv+V+DuqpzJ4/+g
uyuaauDREJRT/P+/QtI1Qg+KTIlAKiXatQ/ZqnMzw0vuhM6TRfsclzOx3BdLWH50yFtGFs7kR6tI
RP3d6qr8WAFQ/CKNXB79KXmL0J8MbVlfi95STizWz2ZFWKba4WhB+Q3Zlt1H8wpoVbYCgzJosmMQ
JNZjoA+KivZiMJ9wYPnNGl9rdsRqRWRbNzLo7KvxgwmRxzSpfi6z5JvntzYGKp0Tm1cAKLRzUBzp
iBG9sK01dTRFEFoc8IzRJUMksCGiLyI+WeSXzAvGfV5guyyEQ+hF3IuPMQjrvayV/p3DnvfEiSC7
B6kmxaofTfObL0yNzDMiXYrSom2r2D9Vgu6Q51L3ExGlkxpc90r3RekHc4dAKr7m8wpTjFn2ngpS
j5Ipea2QGD47KdSOhPxgNGAFIUjziqE4qrrP/FC/lyScbmtQVbskidtjoGbWBrcDCli42NYm9vDL
S+6mtUlD5sms7KlfkXQ9rbSM87jJ2eeK6ErbktoZ3PW+aN9rncYjZxBJfHFAkwAyDcbnssvzY54K
cyudWncNBjzz8LxLj4V0hocR+uyDAzpoV9ALAiQQN4R9mXHr6lWeXQzA3HvCJCIUgFX32oZdsc4V
z3o0OSPcxoFgkTr2vBenMuku5BB5gqCsNmmasksXeXx1AOOtPdPIz6EFFC2qChUSXR4EtDZRwDRR
h8wQc/XGnFHHg0QCb9iTStOynJRtSeTnwZ8mRIsjw2sgh966duzxC1luGbw9gl59OFuXIfexOPFj
Vw2huTDRBv8eVnW+baxoXHuNDvOLPYZTeP0hUy++tgaZwMRm9vtlXfiXVtH/cvX7Hyyj/x8ukJpG
DMB/HXfxv/9X8lH/9ox2sf7to/lt/T18z+u/LpHL9/8Kv7DUvwkbk7CQqlR1k0Xy78ujYml/A+xv
SluH4A8KyORLv9ZHTf2bYxLy4OgWtChcC+QW/Fof+RJHMAv4JEujysK5bFZsFL+SI9hjeNf/8flv
WUtrNMyampV/Tgn4x+IoybuwpOFIaQnD4jVYczzCXxbJQVRYMQgc3FlSi1dTS8OZITwA3fKpnYvQ
UcbfrAkJvDHADSI+HpwOBSFOHu82ePo9Rpr4l7fy10v860tiF/q/XpEU2IU0joUOG8c/vyLLFmOj
WRBeieRwYUnbG5ulB7QlghdGy//9X2b8p/iH5d8vBXpv9ifL4j34578NRXdXoVTn3++r+NFaErt8
GhMic9yorjdZ/X+YO6/muLE02/4idBx4nNf0hkkmM+lfECIlwnuPXz8Lqb49IlVFRd2JmJh+YKtK
JSUSwHHft/faxCHWFG2ZXcaTQYAqRv3boEW1QEXsgYAIHLSmcf8TXwdSsQLBWhrvIlL6ZVvhuOqH
5H2sVLosw6oY3B10+FzRHytQPIUFxsUWJYg5nW46AbhLJy3flKaZdyYypHxwYHWbISJFZm4OXz3F
Br9EDK5nx6/vw1/fdKmrho6o7rJQ//oaaG3cBm0xeqssKdA+eJOXWoTvZX3jZvX868/6uB7/fOVM
VcOuqhumoamfXrnCZ0pve145N13WVQnBk6gzlFNeTgpzwZrUv339gdNe4vMrZQkiq3RKBASRf36l
yihudJNW8op2+0FWyoZQl2PVDhGBwu6dwP2UkZHH2opWSCFAFw/pHlPyTU5Lml4ElHatOnAAOIZm
QE2lOxXlwfeyVe9NatBltQkUo5hPY+PrC1c/5bxMb+eHC2d++PWxUP+AhIjNaGU25rXvdA+JEnwn
6hH1nUvSGhu+vetp26yjc1PYCCVbcp6cpK+XLRlcIPtn/z8XNE1KDjtIyV7v4wW5nGLx5eM5RE15
x0TRgW0A+qHssL19T1NzE6MenJVD/6D1PZGbw5XSoNUqlFPZKHdfX4z1V4+VDCBHWrxMpul8uphs
6APPaEyYGUUOL0y5UUaffo56GIpYkCLSPvaBgQjVrTT0HYFcN4S/RUCU67B+yjCxNLZ7cusrQ13V
DW6BNolfqb491Q4TYM3ARwSyrNnbbXWZnDMbip1NlvlMn1MieA+L4UH36Ac6rkqBJmUY03h2Zmb5
va+s6yDzX2m53wmlflI1BEVuEr04OiH1jXPd2NF77JbrLq1PbDxfcJ8+aJJ4PXFN8SeduzLhmQOp
D2EM0Yl0lzqIHXoO6WNuCeqbof/e2O3DFPpa++aT07DV0Zi3VfQvi69v83QXP60Qlq5O+wrNkBhY
Ps+QbhMQYUQBLxiSl0apjEUdjg8AK7CBa7xuvW/c1kIZ/jBLTHFRv3+uhoacM4CQ4vP2naa4XoXM
DMuwWoRjed9wiITwqd/qAaFo0tq1xjD3qcYO3Jmvv7L+F9OhzTwIxtC0YeKLT0eHNkCjnuKDWQ00
d/ZVVC+a0FGWQ9EiXiGrMQXOb8ZNvFUJB7WrO3wJGWwMMFyywtajRivCNYrZGGZXeQWKBAbsQHU4
x62oLcJOYyonCRZz7EhgecgaAsqBRLsqwcoYiZsgQEnjq129bMZ96FVIKusyW8h2eDBVfGQc+/70
lWEN/Xa/HYBLNpsOaSE4voy2X3YCflV2GqYHb2VQfJhRe7oTBvI8aKfAdaC72VurLp9slbVQJ69l
BhL2FSxwgbd7hgN5a6jpC2YhOQ/K8qyyf9Dt19wtkVTjWZsZUXIsgWIVIn4ZIpcvG1ggK0SM2SuE
DFpudN17LSL7OulwiOmOva7rflP7kES0NEPn2gWARa1rWUf9woY7MpTKTiHwSqmQb1GrsuzmICa5
pxVEt4oodkUXfC9tCZjKdWdlTYSJDUf8TeKYJTergnusWM7MyjmDyOAZNSTTpx2vcUi/x4aJuh9r
JYZp1P0dOOW844G2IRLlXgBw72P9hGPgOvb4LjDwDLymxl1FaqZrmP2WbVs9J6ub6j1MkVAo33Q0
40uMzzQK3QlnTNbnwB9NNH2jKaOzShvEZWo5q8h/dJL2aFfxS5O4YOdwlJEi7EXmIWy0HVgKWFwr
Hftvjbpjnp584hAXfR4DletZFHzA8hiGcVwxXkrLviuxDMb4P2eqzwKnBMkybFnSwEfPTYUsMINw
cqNtJhcGJR/m8CYMyM0OcBtb1lsdRXsEuqxykXiNLBeqEIJGTySnBHE988bGjIx9lLRLtmo03Sz9
9uvBOK1xH+cfNrnIeRiIuiXYEvP7v7yXhkA0HKs6RWXOXxTI6WVYBS4vPYtemSKeYvfdxTR92a/8
009m2sGUIChGmEI1Pq2+jiRUIRwqd2lWdAtIItebBtIJ70EFSs40xLaxjbXasVJ8/cGfA+lY9zkT
M9eaUjdN1bE/hanxbzt4Jph6lc5MZ5oixKJt3PcozK9Rqhk0q/1519E0qAQ8G7PAOV6AOsDLZpE6
gFjHgWRf3dM9WOb1OMzy4khD/LumjQ9fX+nvD4cLnTL4bEAFjvM5iC4n+j0j1FTST9ZeGVnECZgg
ItJzSeNqcqFarIooa/9wg36fqz5+7PT7v7wTYozTFnoSpmfpKjOSYaaY6fjoAB/60yeJ37erfBan
LVWC+mOb8en9UzGsVmWpSk7d0IvL+lkxkclVMwO/U9k420BJ5k04rYMjtsA2fJZRszCR5I2aM1H7
GHNuASWuwM3Yk4I294BjBXGyosL06PtEBgzleYyRihBrIWeClDO6JR3EO3p15Fgj+qrAHnrqg9eQ
0+Tr5vOoVACNwBHNPWln8zEUyVKW441GxAfU3PYQWiAM21I9F9Lp2cLQDOk9YxOtsw4XGaHe715u
3Hp+cxiRXtsN7HGK12C90iNeZNJ2i1stbhxyeghKk4G9tpt3TAPmHlQgTBZjHZpVw6osn0UhxSK1
AB87hPiW0x4mOrpDZMzCikwwiUVOMbtknvnwl1uDSPPwNSiBVnPG61Bp9nJuqnPifIVvrHNkJC3O
olmRYgopGvYyAAVuxIBUjo4ggG+zVOiuVNYiDYptLLp9ABl9GTVUrKdtcoBYGEpLn5aQZ8v0JcEZ
gfWdbG0vfYyj4SHteQqFl4fz2KMWa+TnyBXVTHbha+tH3w1rqdQW8PWOBTY40G3PMWqxtx+hq0UK
07Hk+JWF2CeLeCAFfmKdF6WRLB3ZnVrfPQ4uc3ib53I1mtNJqsLbJcd8X5JI0XTp0epcCNoJIldl
k499v0hM77XypjQYAhH8Qtmj4eDGNMF75CAPjp+Cxiq4IYj+rTA74n3dmSPrltsZB7/mq5UxkxM6
DVKNREwHT+yoeR3jKL1ycuJ7tOQlkc3CCapz0WDJQjp6k+foHk6K+xBUJsJEPMshuWlOLu98HGiz
3HJ5BBV4KnSkwUwFU1ywFNodbjdaIMdUgkM2klfCEQZc/g3Pz3nRFDxvAXkbs0rLj4FB1z3o1zD9
POIztXOEOt7L86PDX7voZPPa4Jayie+q+9GYt35N0leyBVJ0z3/wkvQk5xJU/1rpE57MAiCk6JMy
m62G0SQzmwxeRSm9ZarSaWvH5Kb2mZZlZyNw0jbT+lajYwepSwJ8kIqbSgE/ruJIgTE6zxkUs8Zu
7i2ilJqS5S+o0cL7PrOHUwDgSfJom0fo6nqUdtQ22YslL6FiPMSm3LkRe4DWKp6oJtyxUTtog8XO
nwA2BX03fRLCB1iG+1Q351UafSeW5Z3gGbnOk2HndZMIB2+/T9D2UKM+N0L2Ulb7I1X7NxoTC3aC
m0CNYWeCYJqVfv2jgLxoV8CYbWSVC6Mwt2RhEh3sWysnd5ZDRyHbBMaVJgQlliPRvYlHSTHuim9W
ffC74imc9pPNyEaNCi7+bMKotHps5qbBjfBdosLN5pl+4KxrNRV8J3TWIXQPbtgdXCX8Xul3lQqi
avDC1yydjA9DtWq6eFgmhAXbUXHT984i9MzvNRriDUeIa5TTsJdiNn5Kx2d3jQXsqvsexiB5jFxQ
WxrWFu5miHoPuZE/VR7tVAwhi7pzF4yLWVXRuKeqD3QIZBE+gycNz9FE9tbHc9LA81LNo2213txS
yD+D5Jty/gUyE81UjJ2zUStz+Mre0Uc9ZgXk1Jd3wjSfVLTHM9uvd4GbTu4YZNX2nZeZD7WdHXQN
SJ0gJiG7qisBx9ziAZFOgfsAYGYo9VsspUBBR3OvGFPVoKBvboh2zt75kDh0qnW/W+KZyWGzdQug
LMdEKYa1E436OvC8bObc1GH3zvYbzFegPdSa+8210ys9pocZfOMIz0UL5FmUDEmwGnbcx00ROc8Z
mi0OP/dWAN6h82qxUOrgjNYcmS1DByjgtZ3r3LFCFrsGMcICJzcQXvmQJ96htbtHeCxzq2ZMODVV
qSRhyaxMJnMm2VdjjKdIAW/huei8oWCQX9Yu29S4HQAszRsrhgRDKXvmlzcmkd92iVWFVEwbM8ZM
c5gorCE499LdWD5/S9fH18DHFt0Q7/vM/gZBgMcVkDyk4D2Cqn9bYSSMSRFUanb1HPHRDpBRO+iY
N4BVfKvAE6g2LGANqyKMQo4PKqOQiEBOG8MMsBQ0gglIfLZjP1pJ481Cd7mxfdeBWKOuqxy7QU6y
dZadRTZiRpu27QFnVAb7i9/bq1zSC0hyJEOAiU2FOL9Oj1aeWTz1anquPLrxIm6eNZrHTWe8y1z5
EcQV4ylEmozUX4uyXWOq7kztg9e07F49CBjV2GzafvxOms934ow5W6Bc528vkcpN36yJl1KzOAO6
d6j5wDtJph5LdpuwvqdlwXtJoVWG4Un62rcm4qahRH01c9oFlUgB1ak0hFKHstxA18LFK/b1Zs7S
f9tqS1WjGG1jPrA48U+//8u2KnX10VTUUhLX2KNQcVZ9Kk5xJB4y7NfNGH+rydF4i7WgnsGIWFvq
t2hwe9Ti9iM10ESL3zkMDlMxLZiNHjopC8RH6PA0Y9/5RnHuwS/8ZH4ZVl1P1aRroZdFLb+o/Fe4
OttG+NuWLOCWgQlnM1PYtJrlUyOqJ/iGP4CFctcKnfmX0Y5lFRZX3h4sg3+FTklA6x6vyLF4DtBr
z+zpdVfD9JyCr2xEMR9aYn6D+hoYNsK9/sVMzeUwgh5wHYOtUXb2HQg2Cn6yIX/5+t5qv5cUaI5K
nT6pI6joy09beiPTiaxEs7JE94tt+D3r2dSnOi9IjGBRdKwdOI6vE/YO876I5wTjHe3QgKwdMtm1
gCgNYT+FpPdg7+se4IJRbB7yWacapFHrx3BMb8nHuNWCEVtKgw5IGcTy6y+h/16TkRofY+i6LcRU
Jvj4goTgm2tCIOWyEBYh89lVmTCpJaAC2zE8VmH5lJfFMa6JoSJhaq+VR82z1rHHHthK2YqFUbjp
0+4bGQHpbKzj41QniLpxqyE+m6raNqzKeUP2mCays5kV58rwdwFM+VZXdknOtvfrb3SJd/54upS8
5yqAcAsYwW9N4oLEz8ClvrgcBzkgaxbnQq+uM5iQi4hj+6ZR1+jLnkZ0qgWw2eX0bi+E5j8MJpou
AiuZGZMMTZ93F4aRurb04B1tr/hDEc74iztPv5xDiGOYpMGJqVL8y9BEca+2lCfsJUkH9VJG4Hzz
6e2eRhgnPlhrKcUwS1/aOdxMliTbY49AIAMMQfOOqnjAsKSF4gprg/t2G1fpeapl2ipzEAKQbMED
mtWO8kPrittad+lf9wc6yOc2aw/UfNFzTU5Jy8xmAJYcOqALfBz3FQcVe2D4dQn6lZDG5sgVSWjP
Xz+ovziF6ToyA52+kE1ZXPv4/StO2oVwTXtJGtSZLis2OepxgFupzipGfPX1p/3FsVbXHZ0OuGZT
eXSmp/HL3bY7nqnMeCsCLz8WIxPLSEXPwsipJd9YJew59qdhPk1N//yDGWC6oEnB/vGiZfjlgzFe
lWSz0ImvOZ9gUMAWaiThQ9hGO6N37r2UFJEEConWeckfCq5/dYdNOo2OyqebqC8+fmcymxUIfLW9
bEFCznjQYLnB4jXUHAlBQjGY/mE2Uacq6uexR/OTJUcFXmpdqiC/fNnMDwsj1it7GRcsjwgx+ezW
2wRxNsX4+s+jgaVHZQt2me2bWN5ZYXK83PD/teb1h/7233bB/y+2uKdm09+3uM/faBgrh29l8EE5
hJiGPve3SdyjItNRaWxL3ACU6R2VFe+n7IffoSpnCv5HT3nqGfynrW3o/5LSkCqlIp3+Lv//n7Y2
v+VI/iooe1Kz0QYb/6SxfWnc/vfLZXOhKJJYaC16jDZFvE+vcw3XQrM6w5zJLN3HKk6vEDiqbb2O
nOE6u1KXkwAIlMZIBl97FQ4/FNyadtoi1Ld8AfITrH1LJAtsPjWFTBPW+equ9PSbNkg2WR9eJeUP
G+x1I/PHQso34iXKTTTOMyPd6ElAP9cMQ/htctGn2Vviwawp3nygnIsyOg8cAumhY9KooEDV1FVn
rkWSmKOye8a9V5i1j12exCmC9BZaoi3x6tozNrm5pSJdFfY7rnbKTTLZqHmwzwqHy0bYbwYJ6YGs
v/DtX5Bibxg0XnLovfrdKuhExJj6CpwXQ3VNdgkrNGhHS1smCWhzUNu3lquxRfr38vWPRtn/REP3
YZSt/0ax939wkKkq7/ffD7Jt/S0OfvwqHLn8gX+PL+dfppi2iw59GbT7Drvxn+PL+pd1ebst3aRh
L7GZ/Pf4sv/FaUkT0/tPsfKiKPl/sjoTsQkhItKiczvtJf7R+Jq+yC+Ttw2uW8fgbAqkdQK5nvGp
RZaZSTECjgfqnulyFpnPWKncWeSxHxDeSIUkRd1p63eGWNkpRco8AegUWxalROPREaAYm+5cGiMC
be9HVXCu+uVOHn+O9F9lJJ8vkAWUvSoHUJp4mmVYk/bw1zU87DxNguBAEG61+Sw0tBAbA4akUKiY
6p2cOp5G1D3bZGfZutXOz8K3Ko2bc1BgbsqAmiH19b1F4g7GDnuzO/f4S7ZZXr1/faXmdKz6daqi
u4kqAR2QithH45l/vNKYgNmmRsH8k4qQefYzUdg9KQ2ksfplQzCDV94OuUKsJJE8j6ML1hBbCxCG
jqIrsFtto5IothwbY8tjSW/NON4YHYf6rMmHF4IMNhpa44q0O9p+1anW8zsv10GtNlM4WJhQX67l
8FpQTfRj7HuEcmJdIIclpUdWNTdO9YR4ybqjeFqvbBEdbDJq9m5jKatC9xJ/kZQwBGwFREFKuodo
42xX9fY75PfmCGsQLmvqUHtUcBGflRBTbxGPq4sPp27C5k/7iunJfrqfkl4RQ8ZhZeIN/Xg/R0VD
cIemcpbnyk1H53aGvHuAIaL0q8ixqey6chsW7rYeEMLjzL0b/DTchKrKsSu0hlvU8k9fP2P192dM
K0ywqaQepE9D5+M1FbhPYJoPtKkKoz92pdJfpeP4kPdjfd3RPseRtvDi0Tq1Uf4+0gcl+oPcAOQW
j1mjij8cey46jY+3yGCqQfsl6HCpLNYfL4fYtKppk5C2QC0wzdRoExNSfFadWiQzUWfPdW+MR71O
BPKOzgLxZiT1OuhTcvBc8Haa02LXIPltB5ltm5ni2ek6+WSEGbu1Jntzc8Pa1zDE546XxItkDLWZ
CuRj28A+XKrJYOP/JUwshUC9+se3mi2sA/2TRZ8J6LOkKy1KcJS9aGZVkT8YDpp4ZP8TTch7zUYB
Eb5vNynSlHvH/WZ0CtxwjWC8VK9tmDnQEr6+nI/baq4CYiE7evY7jqYxHX16Gen2WjjaJqSSTEgG
9Vt1SXQGzLVIJEdDDY+Szsz268/8be5DXcUSYLOzZgSw2/p0TidcAh+ijnaXyIJ7ZYKZZnqBIZQG
TDmrh2bkKRr11g/gKbdu2p5Bq8oVvehgRcfBjL3k6mKlLQz1SSMIbuuT3IRmFYjW11c66So/jFWu
VGNAaDprE/u0z9u0dFCDlNZihtBQf/SiyYjYq/pBVdvnKqVmOBMgK9aQR/R7g5Ji70n3ZHW1uwub
5hlsDw3wyuj2zag9/qQsmnE0LiNnindN9F0DAOWa4+3Jacl38rNqVxK+c9PnFNp6UV2biUetG9Mi
yGKwuF9/Ocv4/PBVxpZp2Rp7UGrVLNofh1nQaUEf6TUQgzKSWzyC667WSwokBFvWgUvax2DfuYlG
yRGU1ZWDkZpU8fyHGBLtdvq9PofgTOS7ss9sMNWgFJVl5+fhsirr4oj0etEQSEx3xfrREIZxZUOy
W/gqaWNELe5wPUP/MUtnKZXsyWUnvFGs8KVzu+quRWExRv2erlF/L4UK+eEKyUCFZnuQG6Mhcxyh
tocUSZg7WDnpGevnNUwOe1O5GgIErWPdNKG9+KJ4vvB8IgvQdxId6JNlZFeRfVgYkbrFxq7fJeYB
37h+H3cVse+6f8gSQO+XOa50bUgjYzLOKrWLNnnVtTvH6liZcpwmUvPzLaYh84w37w6is1zFkPbw
6kr9EcX0so3sgAZ3Vp+YNceb0M23vTopuLNQLi5g2rwR2bWtwUSPsNL1bStW48Bh08M8twnNXptV
YKwOwDCh45UdPVg+fKsZOrDx4KZh5SamwfEOuXaSaq0fGsGEGOQRntwyDhe57hpbB77vsrEMklbb
oFw6ATacdnr5EL9kZJN2c+lE1d2kbJ2NriWuBi+xQOMZSr6rS0XbGApyprF2O2T12pNi6e7+EmUk
U9KNiwmcRrVB3lx+UIlCGuCyoelJaFiEEilRnoofbMp2qQkT3CPWuc5uEymcfWJBvimigjxnF4Rj
Wzjpg1Y2N1Xjia2jMQNopqYffAg3DLZ6EdXGj6zVi+fGAUFIJqN3lUHyC0Wm7EnDGnne/CobKjB7
TXZbh89VJ5O7Suua5c8JxoSNNnWNy1vSZYuNmVWEG5kaspRCffIcv6cYWI63BIYYPHJCOqIcW0Yd
SH1rt1q3susBxxH0l3Li9Dv5HMdbvO6mFz3OjORGKvBVXH2rjUX7bBjsWnRZUyoQVbEHUkFaRjC8
5plufU/SYhlHyuEyEBzT8U6Vh4ooi/aVgHHR8wrXYM4W4rIRMuzAvlE82wRO0JmbrFXvaWolGDm9
dJ5ZgGFNkLY+gpyRR0iCYUTcWpS5kBNwaFGszxiXZJ9ceGpW6mhXCCfqVWqk0ZZORrkhmneEXmkw
q017uMsfLTi83iqOq29Uz7e2RWhbRNjkD4GEKdjktEWywrXWmRif0P6OuxK6IM0TXt9ABB40bxML
rPRM/jP7GV6SubfYpHJqvUqmH4NPX6MvQ+sKodK6qg3zfPlsUVvWVaK1Be9wHayVuOpmQYatvgE1
uYJG9QNJe/4cObTqAUCRW400+Z41pZ7Dk7OWlz+VqmTQULa1MHXWP0h76RbACrNl0IUZLECFBkZW
g72bdgzICwlKGm3jTLt2lqjdiD/Qig4j9N55qY35yrAyBIxJwIyiArxvS39X601yF7V6cp6kzwby
CNS45v7yDbymOcuqWV0owqCXOQ0jjTxCuwxno+n6D6kbYJiBHbzUteYtHG3IYG1ZreHHTsiUcd+k
Znk1ain4NOJ65p4XO1vXGKplrkZg9rCYcMZeZ2nySoPQeMRF/oyQY2tU5XBsqhCsuIK0qp2EYxVo
8SIDOuz447V0RXw9ZmQthS7GkwD21smr2Xs2EvK3AiRQT3oSCmrZbNw3L+6tbR7k9s3ECHXzQuzj
UHmhh92RpgWOqcWXeBMNdrDqhE74T49iw+v8n3luXY9AKPLU7vnyqyrxuwdzaJ9UmKXCJtICW/O1
QaYdmdBTRrSTVha0fcofvp3CaRqT9s72JHIqPbrPRdCeGH3PtjmgVtdq8PDAeAla1IoV+p9sI0wa
5fmUj15OP2yViIoyIOnRNUkHbnGjzTSbhUnvXwPTIIBqCsD2wW2iI5Rbhg2guUI193pOxEx9WeAj
b4dnU9lxNAL/lprFUgGNPM/DXh50VNhoG2DRqXVO0y3vtiKI3otkzCH4DDVdRTW4FoASF8SYnyKM
AtSktK2HxhJHE+y4yum9Ez1zjx60Xj64dvQKkOGQk/Axz8w8XbV6mm99pBlTWBdpbwq4/b4nMywD
fIeQd2XuygkBJxOgJb6hD1RVbvqmu3az5lhWCYNco51pGwI9rD72+0zz18blzOMranV1OXFBFGtm
5FbOcXB3xyo2lmqoVteaCDog65EDmcnZyLKJnqNEuYbosiHdFuELZ4Y1boHrSxiaz4q6wAeRrZoY
Jrhh7gehukuCNfKFdFvSX3KyRUCRJ3NL1fuFTOSwCncMiOYYgEQ/glCtV44gPhV9IN07h8QbpAo7
8GkAGBygSHatn3LOSYvYUyEZhFm3bhD1NXW+8e1+QnhEV5cfBLMCN66RPeIZ9dejlvQbXeb+larn
0dwOsz3s+fCAIiVCmxDQ9TJpke/S0K+u8umHKWySnW1E4oikq5OJkIlksk0QrhKlpAfttvp9giJ/
k+juzU8KvyzoxRhQ4dpGevfEXY6y866hUNDEyORNh+Dohgu0V1Wdj2fVD25Kpd20mTdTM02+dmye
5khiODv39Ekse4yufMy2V2UUzDzdH0mKT6Bikq0QGMI/mx0NlLGQ2TYLoR4mnVKvcic5dGbeUO8Y
uzunQMuTlDFJpGquLIJBL6+Eb4XbSGjbCwoH/FB5VXrmGwipBLKCAjGhMc4IZ7xFju7rdlS8eyBT
FV3NRD3ltd0tI2Drm8RKo4UL1pDUeLtUEcn27PJMcBt6lO216a+1bIRTYVPXa9Asyo5UNVBVCVFE
VR/Qi2aWnfe+2+yj0MkeGdArctGSkxuIO9KIkpvSzdVZplfTbBN6t0mg8x6E+j1hJOoyzk99b0W3
o7DPyM+TxeU0AI7LJLSRjt/Q5d2xq/gIdjHjosmbcNn0xfiQqNo6hN8a3JCuM37HaShn4F/Z27Dh
9YZxnkCS+EmS01PvNEwYSMw0LAMONkJavNdOKNMbd2zvVL8FBhv63ga1ZHXU9Bsvi1cKZSZyqyvW
O3NIlrlbB4uxJQ+HismVWrjditMugMeJ6zFWrsL4AygUGuOTExbfaU+nKw3yjD9rszpctxNGPNXH
RVvE1bKMGLrqFCI+xn2FVTm47/vmSe/lCcdkeldNq1HlQ8KryZ6Rw6kUvrcPAqebaSJOZqbhatvG
43F9fY74JAellmdxQkJjKTnWmvQoPzW/pDXZ01VCddQg2AEM1dYJHIoTpzx/ESv9i171JFApzq4o
/HDR0pxbsmGsbi4/vJhukml4t1VTvl5uuB9o+q7ILYREXbkO4/EPxY7fznSWjXUL1ayla8zan+tZ
NBBF7DrEihR9jDd0QtZoY+BuqsSuDqDQr43Waq8jeKfLDHjIz47O31raPjWpuVsSbzPlDYmrS6WB
96ny77mJ0dbhFMGmQlNrib+YIc8c+6zd01lt96MfnQrNJZ6u9tr7HhAY2fX647RxuIrwqc5tzO2z
y76MWchfjB0aPi2J+q2syb91YPDOjaobdl3efu+CKjknVcURoXUD2KbCfEZ0zrpTKmwLRmVFppjx
pwrXb3dYmpRxgVjg2ELp8PkrOiDF6aG49SzKSZ7tcpwKgfRa9JRNie9XlBvDR5lo063eh4Gsrm0I
Jc7aBzeE5VRetbY6bhqH1hpFJpgBU8CYmBiYbhg466/fXvVj63p6HpLDryEFPkONls+nSnGn9ISp
RQ5ctGlHOfaslPNBobCEZjJbNllaQ/vjbVXsqliC8UMRKtzwn1mpfl4FempCO/gYBN1Tge6XZqPf
eBwmDHtEw6QSJUOvk4AY3H4odp3bnyDCy+KAqBUuEZXthauXxW7qffqOVXwHrRQzaQTpn27P58rg
dHssFAYWYWeUqy6Vw18ubJQD0FJm0VlJpeyqBjqXgRS5RikI19ELzpkavzWqxoEvRZYfl+EUv4sp
IZnSjmglZ3+4UxTxP9VkNNyXFpJ3h84eT03/PID8LLUqV2VWC/EzZRNGc6oxyDm8kXxh9i4Oa5i+
a8+oxHPt5G9C2u25apJmm8o4JXtnlpAGBiUiD3e1Fsc7xa8a3PWYZQiCX3RmnN6SB6weCC+dx7HZ
YHtAeUd1Tj74abyLGrKhPKUaj5ab/Qgq2I9F75yrgsDxOvGSm0sJ3HppJ2pamMEb/Bl/MtkZCqcG
TByo1nXooza5DOPLQYvQeXRGJmN59PzXn8Wln3tiiN0BbCSlvLVr+cy9PcU1ZdlMdTvOmnsnBTQn
gsC4iyx5c6k0lGhXbjXnSUxJOpTUxhQsSa7k6p3XiQEwKKqEyyGlV83Xsh+wzJi1fg8c95jlY7V1
J96g67QoT4uVUCvjWpt+ZBqn6n+fRVtf37Jpo43ISWOZE+a+kARoh3MQuQCAAzqGuWX3b0b6XnEq
+9G1LdxHGCMchhMagl5U37QOc58lxRae4RQnYSaP3HSD81cQifp0+SqChIDWcbWdhf1rrZpkRAcw
/RaBbuZ7p5b5SW9dzGpVvfJNl0gUaLqzToriJGJBmb81LRYb24fdrRI004eEcir5D8I05iKyaWkO
iTE3Qi3DCdMlB5JFTlZcDN+MAfUJW1P5CKc6nntl0t91EtmN2qf17ZBgkeJMrFO+X+peOTx5MP9R
SGGtEiNCjGZ6h6Bws3Wb9uSqk94NCaUPfSw2fiSoFjG+UW6b7BiacomqNnts7M5GyNBd6aBVD0bl
7BEcAsz0Ts2EH7XruL8iJqamxyNpytaNgcw86ue6mpHOwAYAjGVyRyPo52tjK2Kllql+P9XBrwoL
jJ8gO8qBEvASZQE7MvVN5mrOcDXEVZ91yWxMdGJvgh64IA9va0DZT6dACGERA2yU4fUFuhdQ7Cll
Cwl0MI0FrCReFV9fSa1GZp9R0J4bRflWAN64b1OCYv7zT3VigGsOKxIEpJTHakA52IE8fXCqhoFB
kkYwqCSMmFV5KxSNyMUuq3lRB8KpRbfs4uwHQkp7HrmBtzd7/XQ5uXccenf+lFaEkJPY0rFRVqWI
jRXh6d+A0qeEKoTK2tXbfhn5ogPQPjpYyc3xpkxU2t1OPA2RzAmWttAfoUym+8FB59eR/oDzWUPl
3MUMQATkjE91HpujifrUbR/NKQk3MsqjG6YTsE/7ntD3O/sxJ+e8NtDJknxzCcFKWpelVqrfi9C8
4+BvXHshP0QWPEJz7q+IOJwN6iBOrtJW21Zt6FqpCMgDJZ/iAeNDO70CJVHqK1uWrI6q5d85el3t
7bRGZneJFkYpNs/caNxdKHajYT//+00o7OZ6NFWJzYFlNkAfmWqE2l7CPgjZKMGWXWX027dgzlCm
Owm5KvwYog4vKezLVeyNCOA08ikbEdcn36taZJIgyEaju71Avv+LsDNrihtZo+0vUoTm4bVKNVMF
BRiwXxQY21JqHlJD6tffJdER596n+0KY7hOnMSVlfsPea69furaprjHtMqvC3DzpbiFeCJAqCtJJ
JuB2NKgpRJLlJoeCyVysq51D2cf/AB1NV1aI5snw0ZGmxnbtzP2Z9ct6LbuSY2Kc/IM7aMNe10Bg
rT99MeuvaVMVcBx5Tkv/lpEfgU7Iv0fDKSXG7oBea3rzzehcz7YZrkctrOBux8YrPpHIYJ2RH+f7
2WX26ru33JoIKtB0Y98isjuv7XEBO0/2pER/n9YJui67tJqnRCKV7DvzsP7HO9/XSFyVOC4sZJ7E
yR7mKr2s3N0m8e+6k9pn1yaFow1keqxVs8Ng3z/pmT1zbEUOJJP26uui3UpZNAciWPUwUCjR2Zzt
9NjObnYH0MWKnU9nluaPVEbFTc3e5+x5yaXVsUWugdMm7wisdhCNpo4tY+Uk5gusyGl7Y5dOvRXm
ePROid2WR+lkHVFDSCrMLq4fkszpQln26pjnkxO2upbstU6okOc6fS4rjzZkfV/WSn2Z5gi8t0+p
tOYD66X6Z+1xps1IszYBdr+Lj3AyczBZOGtah6SmZj9gveiGdY4oAg+NR5IEls6L6kkYL21mNSDK
jlpKbqRWJTAxh+xTZ769m7pSO+R19uaMkbnzs8DCl5mSJRK7eViyVb0wcn9ci6RkTI2jMBvz2GFo
IGYF1e1oZwebO3aPzcPHKoc1OG7GL4tu/V7FwBVal0bbznPYKH6k301GgPshJ0Y+yFPMTyvmmVTx
MGD5mSs//yJwDLIXSQrHdbLRWUkffjN76/4DcQ/YNfLfsSNbw/ugf8TNdJu6pMOgUPz2M/JE8ulV
DcMrWDX5qaXzrS//lDUrQJD9LRCZ5ZCwGhbgtii7n1IpipElvqn1Olygbka6vM4ibJ5c0jus4MPt
rWeF0X6Knk3E49s6FuZ8VI37uP5UPX/vi5Fi7IzzbN9CYXuguCUE1az5K4/6l2fnPuTgMbgsRo6q
M5nG9EOP8UGPLx6UGdp1BJ4wiV6UdIotd8D8s0zj1zjZGA0cOFtZw4Gdw7D1gwgel594u2A49o4Q
vws1HnXelfs3fguZQrPPl3vMzAd5KJqxJ2AX4Jgj3nWrOymdRWQJGw8nQ7z6qRlOYStEEWUPZ6Cr
xHo04+fMUchgldxQs3T0fDuzlemUYsRtdPd1oWOXySn3xbnphuGokzuG0RmZxxbDMuVEAE4oQ0Cf
D9lVmjP3POvGfVFHC0JkmrdjPlZkFxLg3aHtOwnyBvoTrwP80KUlaBNgyBWV8J4qyw1FrLnbtU+J
9WpLtgjLTYpV7DlT8qhyv30sAa7zCR/Gca7eRRUnDyMvJtgSM9lYLkFuhBG+T3k2/FRFlmCU9JJX
jGgNbtLph6MzH8NBkbzAT2ruDUBZ7V9s6Dm3NAUpy1KPAHKrP896NR7B9NThOjJJ8zfPBT8+KK/+
mdfQBiAQl2fZ+Z6FsqpiyqaSpzLKWAK1FZHwnHengUTiY2lcxtycmGSxGgMQhZYWYP9+JZ+BzHs1
+0AyqMvfic7JMRyM0zUR8bX1tOrVdJakq7H5WTCAXvdvhqXi0J3d6uoZOObiYBhPZZJyuGRebB0I
uy/3tp4tcZXxnipNbGTrZYd0qWrqnidL75v/j5AW1NaibPi/pQZ0EwtQhC0ZzdcCrPl/Gy/TLrLW
BtO/+Y5hB1MwLS31onrr7JO2zriGtgdpaih1cQ1n6/rKOnGSqQtQQaf/jeG5eZt7XEGjByC/LQr7
NiaTDp37Q09tjVwL5HVSL3eJvTUmY36YhnZowrL2Nx6c1X2sCkmsFnBVRuPgKXxXhuu3uTn89y9o
6A0qcfnWQ0GhATGKE14W88HuSZaTQWE/egWlqJBmxtahaDZVl7/Wk+cfxyYpX8cmSI96stV0C5Xe
cj8YyxfGumo3eV62C1w2VPQ8Dc6YYHgyCyTMox3VL26R/BJe/xce4yL1oEJFE9vcLZWQGz76+1mT
1fV/XwTukU2m9OZA3qp8toJ5BF5BwOQpQMdRnuxeeV/BaKTbCRa+lcnsFNGebzu8Oj+aPiOAJFck
mywx4EtX52h+ADx4zrB94cbEz0IeXZud1qlNyd9IxJzfM3zxIwlT/rb2euMVYCGxgJF6IoMJW97y
EAajjhx+YIpWusXnGkyzftGspLsKQkFHvRUbPWd29b9fD1usT78Z2+N6AjhNQs69N54KlX4DtR0/
dU/FcjG4MXl9CZHRsu5egySbnux0q305Laxdz4yqezU408Uk5xwcMlGDFXqV4zrKYyvFpH+6FkRq
XGpp/QXJOT+pJP3KRq6oniC5R4JEku+1EPPwG5u+pfGe3qqiwunuEGqy1DvzpLu3JO3vVYGndgzq
IuQta6HWt+3Za6ejYz0Mua396gbP3nkAWENbjdCuG/nqpV7wVjriw5n8+qRXLIdZaTJHDUgaM1Ng
bW7avGNF9PDreTw3RYDZlbnPSSvEfEwD8lHXjyv/Ewdu+T3dK7C97vVE6WFnpASsMZO9EuI9baoe
1E1S6fZLkNYY2oiiu/m9flg3ZXTUoWtryTbq1RLPo5s/SLokOSeNeghP9e9pktl5DaGcdY7OoJwP
la11QAP67M70fVbMd7XBVO912x+CtGp2Bjwf+nAQl0bhfA0ckRsn+K82VoHefzdUyWiT/+vYOk1M
7onHFT0s8gGHcEE9Fbh/AzdfQt4EyY3Z6XuXjDlkfKl992MWE2KuxPiXt5b+4MYtegq9OGo6XEJS
tT39IKdgJG0S00a7/Ikl10KOFtGWuW68EAt8vLWEOnBmw2hrfbwdTbYDvtBdyGZVe0eTzgvVLP6b
THFoVq1zV2Ky3h3Z/silUFxvhnNwtOgl0yLtXZ+iDy/TXoKkmH+1sKgnkQmiYDPjLAQddEsKYcOq
5ZUgLjYJVBmP4PsJmlBOSDr5jxnp1F+d9fZQKpcbno0Gpj7/r+EScVhHVwwH4mmauuBVa8PAK0J9
bjsQoDLu9yNh8Oea+SJL2zR57lPdPzppaYdqDqDV6MypUeyBkI+dndkqsg4wuJ/dgOSobMnBHoHW
8NApIieYdoL1RRKMEctl8l/4+y4lwgq9ICO7vPE2eT9YCIiOqwqjGCxqxlKLj7bduedKeu7BscXA
a8gtnhPQUeLkcnZ8DuojKwjXK4mqSLNFHYqrHRsxmfS9L9zdOk7vvcY4zgWLpKheXrZMfWfKMpaQ
hwAKKHlGn/XUymdXL7uHuXSeF5zToct6DwSJhstuns1+/33ZdksYqFyapI537Lr+SZjmtbFt47ui
sKbGvFXWCTO/vp2zONhJwuWeMMfGT/k0s1YwyfpevxWWDay/Kgn1zaoeXYRigjrKV3t5TnSNHKi4
IOkO/ehAjxskR4rW5omg+2ib6eqUtJ58rSznt2pga7iE1d/1TqLs1pqdLq2SLqBuT22JVLYCbwyy
trlE7JshFB6Z46TEifaoNtsMVJGMr6z0BTsPYmjrrjDe5LizbFG/m0mzN7Pe37Vp5JMgILxwYvH6
GrEPr+v0x3q5r198xYq78a78EAmOUGzySVwQqY676tKZwTsNTX5SawGHC0eiIkf5YMfioHrkfdk4
7UjTSd4mIwGK5BGX2NOxPziM1ULPHnWsvJi5cCVyGoITo3gNyq0AV0Nk5NTd4ZZX5ESwcF3VOHH1
YnZafbUNku0tkrFLzMXnBOOxJGD6nFO5bZSdTAwy4vjZUO9tZNpoH8Y4NH1EOW4aPyCgUrtSB8Dl
Txn+eVIdjzht80cj0QBiDtaZjsMOHbfiVfdrcgpnh+UgCZHbmgSuZ08zvF0VN1lYsfjDBq+02xDn
eKJsZGUpMPkbczPwUORXY/5nvevL+ZP6fdMOQfcT+iO3s+v/myon28WOXl9SpC4RkgP3j2FaDtce
mUa6JatXRG4gda8kG4gPLmGckfRmZ9zh6YftmHsCMV8KvYV2u5RiU7xKgcHE6GTJh2Abi6dmHHqw
b3hgp967R27R/DTBOuzi5rmppgLqb0oWSSad85CV23Xv0xfANkXq8leBda80w/+R1Xm6KzNt3rpF
97szZvQeBNgR/MuoaDMuXHw70/+REN6cJSnLwG9GIqcm+YjtD9sA/GjN7N/Skl+NFB3kidEwH7Hu
4paFtF5t9alQ4Zg7YjfpiuU7wuX9d3++ZF/SVOPqHwMzHJwxOCszeRnWN3ikntkgCCNFJhbtoSqy
+br+CYUNr2ArQYcn8gLYx36fim7f9Inae12U7ln2BNdkdiN5kg7pKZNnWU/oeA61GQ/XZVV0C2ZC
YZagNhVkHzgurB8UZfPJK5N3QntJbAC6yhXR7gxhp3exfAKeJjPKZ+fHAIYlbAInfV6/dFEMxUk3
ntbvZOPanPndR6MnXlgZbbIbVSppzNmibNXoGPvv78u0mh87s/9Vja2kcujeuQwiEhV0GZAjikCe
vvkRvZL2uP6paSIN00gyslhtk0M00zjgCnReRp+yAKPdfGkXQZzKZwiFo/ZRQZXdFlJAjJ9tAnjd
qeZ1IGlp+duacVlBq0++73reI5YME25yz3fDuibc+3+rwvVGdlVMLhY3FAvOtTxoImRN06Sejbwr
nkyVIyqqnkYrshZAfHT3osh7MuBFlp44xhMJ22o5XVqDzRqJdcU559o66nEqt5KH5GxGEBzW32A5
usXBqF2FYJPkzSr6K+EG4BIdN5PS1LNHgPPN0OL9t1hOOu5mBmD+0rmEuFCS6qHdzf7RKEkcsMg4
28etcO5eIJ37ZDKO9abApgMyglM21PEescamqCK856JpjjMClZtd1PsuT3E8682SPq1lV0sSKh/M
6Qcrou4uJw+yr0tFqnul82L11VmPiMmq56GmN1e/QJS1uIf4kpQEOsueyddsJcyTcL52prUdAq+5
j7Y+bxhE2tfh3TCq+s3wo7CRJekMXX5wrT55GZeG0FEi5faZg8fGDvxH8JSYKAjPI5wNIMqi5XGW
azZj9EqZJ8U+Dnrjsn4x6wqIlqnObj6rcz/dqjU0Kp7JPWkiCRBqnSv1JiMT8QMtqzw7vg57om44
BrIlNavl38HaJV0ZG/fxe2y95HUMkhik5N/UeT0BCISyuI3mI31wfvcoTy+t4diXovc3tVno98HI
jzGACaGCgzACVkWjc1m/dKn56Yw+CbGxCQujanJGnuN/a2qrQFYB2CI9JcDUtnrFw4S8O9kZnWMf
0547tNac5rnwhYmDtXF2VuZuxZJ4OhtC3dY/+bVOUGkFDK+Z8MUuh8H6xXAZzLE3qcAND5+pnzTX
sR/G29D1PwM55y8NlxXljXz2Mo6Xxssec5xRXp1FZxWLP986S1JTtM137LFZFLtsKuawkxXL3s7D
emXWDDVat4cUZRInOgTEAnbx8MruPrn0psQYU35iNLA/ltJq22MC2FpsqsIxZf5j+ml6UG3ECV5O
H5bU/TB36/nR04rxkFjFiGSRfylU5IBLoTHD5UXDO9cDUU+Gjrt3Ns/rt0ieLnFHPlZeM4nE0TI9
81GSBMySe44zjSnLnIVWg9Q9Huz+0uTyvUxy9Qq/ZjqOCTkpnlNYbxg1HqSej/s0L6k/tg1Qe3Az
GaduFid/3TH9UVeB9ysY2CNLYZE7KQA4L/foRTopCJlFT/Lft2gk1m+zPvGOVsNU0aLetUXv/Qza
zGCbKYzbBNbpPo/D70i6YlfQ6+1TMyuf6rZI9kFvW9v1W9+yXoTt1FccwV2oepphg3r4FTobT9VA
zJ7MSvSEVpLsikU4Y6aEItjZfHOW4U7d2OUhY4s1pD20PqHs54mY0WfUAh+amsqH9R91c+yEIDCg
u/WF8/3DtwSJXPKy+e/byncadNn4kAOgIrZwaINtiT5p1lBizyiYEh2OQhEwtW0LejN0YhXDEhJv
puI1ktK9c7lu1+8EoTmvDMADopzwOstDEsy8GUyTHuNSfAULKXp9QLF99+dxNm+zmi9eZ7p/4Afu
XCn+amS1Prs+C+ui6aILiRhnteS8Nnp67IL5WEzqr8ralOnLMqUTxuhuA8oOzkWYGabOubAe3PHM
9VNy2GwUY63NemWKxnEeKGqAXy6LzHweSMhM0egsx3Uv1EeTN/WuGhP7yEhPfUz2eFBO3d7I9n11
JhgkLg34lnZd+7nkQG6Ixx4eq5b0DjuFCQPpEfYsC6GjgBCxyxU3htRN8RHHkBKVlh2NkZRBCrrg
wcCcRJZ3Bo7DGR6aolQ/+q4nPgO83Wkw2+1ayDDoa+9U3uVjMfB77XC31z55GetZi5GBrtXJQSnK
sFjCov/3xWKpsa2NT6eXGhc4Iz3e38Ns6MWPNu9JoAq8FjiP0O5QyjHDp/Z+1RrHlGPcbHsxwvea
mU+FCYSbsy4799UeQWAQPdTyaIH5ILsbe039j+T6Vz11uxcz655cItC20VAnd9HYw7EuGqCuGNie
GjE9t2yYd0TjZt9vQL68FV3cN1ebBU5vxQfZWMN1hnHw5CaF/YRqM0GfTbyrSoqTzR37QdJOE8zN
6fsuFfjfskhV136kFdp0Kmq2ptV9ycmPUZUlOsgug+GEZiTTKYrfxaKUc2WTPUyJ7xMBBMlFubnx
UCjWPI0VfUy0yRvsxPmTI8ZqP0bycU01c0V+zWWHGr12mxDHGuj5Wh48QuovTkMC7TpqytUQQ/Ls
mS83zDMJ5Y4upYH6hhLKOq3LAQ/RRmiZGFHmslYnL5j3eMCgQjtT8PcqOwXCamibvZt63oOuP3oj
MT1aO+ChNYZXam/9OWmrI2HT5nU9mJUXaVtCjYqjhcAP/5L+sBardVd6x2j07wwfydw0RXG1l16L
3xeb1wpAliEBEUGSDV2g/JfvSYXe+dl9XE6fifvoVKmljHRecHi2x3Zk/qzS4hIX3oNtq+ZK6x7d
zdgon6xx3JTo0phawExad/IWHKBjVMt7UdXJhl9n+5mngogCdt6iT+ttaQ8/VFb3d2tGsa3Bnhlc
EqCYBtqQv6Zj0TfZNR0CIEJmt3eGeboh5v0ol9xgbZq9exOV3r00403kRN3RBaPFOol/PrgMHlgg
ndb/1fqPUkUSAMwrbpyObJvJmOh+J8N+lsFjHAVs2m0m1nHe3Fr26vilCSxbhftr/STc6lbDYEHj
T0qSuazLR516iyQAbfvdtC/j93UZY6vevi3H4obik2PKm2toB0p/90yYd2nFQsbI2psT93ij57a6
At7odjNi8906be1TvAYR029eMxC9vbuPsBJ1i8mP0HN2wCVP3KATNsdykdRCRh/hOGRhkVOVrpL5
ZJDJEdLur6iz2pNSLrT+xIpODfOubZQzeHFkTp3oii9FsM1zVGr+A76+J4lI8zy1zXhtR+SSTIH3
/GY/yxytUQpCLFwH9LKuH9fATU1v3YXcUqFtpBjGQaZuOtJnbqMiPlP2YIRw+zvd0b8kY48SIeI8
mGb9NWeGAQM8/00GN1Sw2gDeVCr2a9yN7N7fSmrPbRl5+EAyHIVlzvthOC3XiWDEy+QuAP+XKO3K
VDtyGbx8Vv0w3ErUZNtiiM+E/jAzd34PriLWLzOewa4y2UvY70iX3Z9KHpgQ7SMVDccgSBj/kPdW
+vpE4Bwa8TKe09Cvkg/EkFlANiKxrNsAfeUMTRynQdbumeA/BRYfJTN4l1MbPu7OrEbvWNDdbwen
dnazNotdAEpQ2NwU0Riol0GBQK01rAKOWZeE39RiJyLJ/3dxmJwsx+wgmEgloPOUTr4EEVU0aeKT
jErngOr83rrtjBvIg2g/sPMwgX4TgWP+pCRFODNzoCftJRpg+ln+s3+SwE13Umof7DPQOcCUE3gh
T3GUsb0hat3MAhnqtO5uoMGhYltmafCYGmrKaRzY4VryHMGt3Y0iPXd5y0yxzP8YNfXVnP1odYbD
FgPgHcIbCGzGVzI2yF9N8+hMgN7HoYl2Wd1lrEL6XT/6YQOo6olx09ac5Q9WrR/tVP4S07bQwKDk
VtnhszQYHw5fXfS3DKZ7JPqv2BqLpcloaCZFyJNTkPP46OpRtY9ymFdRH5QnOS8+g0gL9jTQfxNt
JO8zDRuVHFvkb8xJylsh/E2ef8hxivZSMCAhbpiYsSkjyYpgFD4v9S/T7PpClCGJlT6oGEA/277V
p4urPc8ptLPBwNNTNmXGOes3ANVI+uuWcDYpsnhjx/2zbwLw9ZKFepjhF59alizA8wVXfRFdOieo
DuwqRqK2xI9lzv7gFlkd9uqXEzMG8i33UmoJyxcfpUcdMOcdAp0EIgG5ph9n8pZ4znIR7dwmYEY4
cMroowkTHG2HlZkndEmTX5ATbiX3QdjtYdK/Ktv/KrVWhch2XKruSuwy6rB5JoZQsP739LbYRDCL
Tta0KwvNZf3b8RM8tx3Qaq3VPlPInOji6M4j77NyCztk3mZufUJF9Z6Ca+zUn6BzHYDEtrEheA5G
6MC8KulSSQA4GnAvzg6x0BeRpu+dXdJ5neDSygBVyexlp9ibfuR5KY+TSxVL2n2JlgJEln4pzShA
6iYOcTE+aLNBvniu/pI4tVFAIEj4AxVqOgw3tRkPQWRfyHzxQJbZ47U8xRpYoEArkz2PTQVXb+if
InLT/GRRjRf4+Qbsal4S1xv2iPCrUlbHsYZ6hunXC46W/CFIy4PUehLY2CmZJiajfq6yjQhKfWtQ
yoQSDbzrQKXLiFk1x1DJEqG56rJTUzocnUgrjEZ7UXX9MAbiJJruDCiTLrNxwF7N+bPkL4zalZPB
bNp4wzzyqNn9o14F/dkqTuhRGKJjWyXIAeeTi3/Bqff+n8oAiCG0iTNIL5rd3PAbG11b7Yk3Cmfd
+ePAGt3jnuo2inEmJxXUdiACJCyS37rTyM/LIu+FChBIt15/Va6LLnNEzGK67ZPRv0U6eN4kQ3Ai
tfyGaPCXr4+LlUY89YWRousHspFobFKM/GlGZxjYm8CLc/ZJaoMj5w/BuTM5O89lnWQbe06KYz+S
N9pzs7Io6frm0hO3l7tgiMqkORWThTWtoCMfbB1Nf+psmBi/aAuaOkvTN9UhiRxiOz+1biP2LSuO
Xd967yjjvUeHz3wm6HMkJPqBT7w8uHX6r56GfOe5AqVzM+2pygJCTrHKps3Q7FCVYCElOS7VOb8n
FKhW7z24mfWSRBWjKoMpBcqJkI1+vyWIj5z4Xlgh8g0oiNNvhj7XOa+qvZe4aEzjPr7olBhcDPVR
81HPOxE1aJl0h1Lxus7Bc5IwsNPHsxJ6C3c9I+ZH5o+cWeTi8gGBNTY2+jz+MTFd0LN1QNMm82/O
UjpMM5SZlVZeTQdhH0Np4CkJQWJxJYoNnFN3J5vfkVdXS+/DFK/HhlqxdyWRRzUb4uLy7ZiwsKE1
LdiLlAUy3fGg50y5KrZBZNzjEq09DXvmwOI/iodhExhevG3slkD7aCTN2G9iZn1MY+NytkKvlkD+
eQkiu+QorfYgDme2B65WDFwlNPVq7Ix93jD5jNNj65OMNEQO+2gw8KIawqhAvISCxt8WQrhXTG5N
/E8DxHWNFGV7zIEUNqPZ7q2afThMxH2Rzzu7CVxyAz50wW3cmsaBG7AnXY59tmjlYs979Cz3w3Hi
N2TU9WPgF0AmeHCol0MjgXzhTogGk586i98Nu8DfluYIQi8oX23yxZMYYlQ6fA4cVmFbtZ+Fkccb
Uj2ItWVYU4vhqxxNxEfWxB3bL2sPY34VgMu2aSB2jl8+F6rXaPHGgYm1AAmIWihC5jqJ1jy6bfcG
AGe2LAgeU/Q45zbI95ydsu3OJvAy9MWM4EWYSlnuUvuPNVBgUCNHYTLLi2EJtlwZlywXCbDoHkVL
H2t/ndbH0RkZN9SJ5T7Wbi1t8BGzEgmG8Rt/7Ytt6tO+TmldZoaiTO36mRZuLNuSj0iYIWO7gDzT
ny6vKHowgxsaCQBRhD8zag6MnpMDOGRYaJWsETANO8RKAkFsGu431TEJiSd5KgBiEAyV/kaShdpX
Ew9TFHwi50G1R+p1GgTtucm6h2LgQO3yGOXKpyMo4nzXa2nWv3yvfefJf2G7D8sTTQnC0gQ3yqjb
T20uQ1NQpxEZvUEhiJtUyV8jFdbBp5NkLsk1iizKGsYIfaN4cv2BhJG6brYyLsodyHprUy4xXUlU
GDcU8kiCmtd6jhkKaeVuspwnIxsvFhL515KccqLI+T0o/xOJ0y5ZSPu6/JPIhKeaLkYj8oVH7AVb
rLdFYqedp9q1N1kpHgw3N6nEs2xDdA771r53t0mXS3hzpNqDl+t4UNaQ9zlMiyl70EqWlDJlid16
LCvr+uQr7w9k7Z/6OA27qGZD3PbjztTRTI5+bx5HJos4D+UDFu9IMeQj8fpd9lzktirG0A/665CO
aJga7d0Z3kwbEjHYqjuidWNj89qjqd7XpO6GSUUNgdvxDaACuZGCiNyhwe8Jm4Q+NRnG/ZQlHwYX
rkirs1LUWuRCl1TvOzNLn+shh/3o6KzqMabVkcYTqbVMVfW8vmnqJDoAmTZUbt+NOBep/RIB77U3
qwXk6j/MMFiO0MSd5UWwuc0LoMuh1QV3O16cvrl5YEv8a5kJ5dH4VQPMjPCPToMZMzWeWbg6KZZ7
uKdbXcPq1kQZG66xucJ0DGh2crIL8vQr19FgVsZCkmr9/Tjqbsi+y9ykbnK3rSl+6M0bKwmxn0tG
fpJ4aGUU3ZmOKaDuGnB9195nRLw8wwwOU0c1VEY6P2zZ3luyS/PSbU4mQYT1ThvCZsjJQetKbtZJ
hngmjnIY3uumTQ+MwSm9csVLg6kayUENS6V9UYGZ7wWuHdFyfdtBQrSEtTwsvnt2x6WizoPuQg2s
EcvBe8utnsa09XxSQCr1BhN9VC90r1dVDgRvesYRW4S2R2LsbSYeBxQQxxZS9wHpAm9Aa0HoTbOT
Kw/OLP5IR3nHxvAOdjMYYWIS1I0akgonA7TYSHnCcdqHKuUoqGYX1Iuxq0RAhZRehvKcRl7Eaw9l
iDv41iFnZ3rh7ANpWvupJG9G2uaFTQKDz0yACmcQ1er9ti+z/Dhh9Zkj+UdPgme9gv2VVyY22Ja0
mqj5ACTAIMzCKuCZnrEN1MGaMYB7aXf2Nc8JAU1uUoYRGTorJPqtfJEOh6m1UKsLS/7Kg1J7ntih
CbgZrve7LDpg7x4iJikAAfeOpHeRRN0WrXOw89hbYIhwD1wQOh4zNcH6JY4ilyVB1NIFGcTBY2sG
iw2AuisJas20iwuk+5xZItiWGnIth6m4lHAn3HlnRS6Q2cmIN74eJbscDR7pJEyYkSjZxXAY+Ygt
CHC7svWTvduTdozv7dxXgmSutuq2QGueKg+ZSTO6ZxHYMyVaVYQVNrRheo8TO1tCXIddwcmagBvZ
FfX0GXQmrPU0aA8i+EuhlRyKyXti5L+R+cDapILTnooCVoZvPHUcygefTTrDYW1XO8OZX/c1yeDa
O3109ycUiDkkUEgrTpjI3Yz6hLCgMYE+NSMQakJ8J2ADeutP7TO7UD7ad1Ze2wkJE8O1lHliQqEO
pYkM3rbbA+eOdnPruFQd/sCncsoy/a3NxRFLQblJy2wJ6YU/MNToHDd5hwgFEWAWCiPbChutOahw
nqms/WUlGJxYiD4ujL4D4tIGjTDqDcb3ps/7iIIW7vV7idFzT6OCwiZl4IcRf9cRfaApKY521G8H
SaPa+wUbQ/6A72/6TJxQGkxwWoSsecGCozrZEXSvaTRufILzcVANOoXgh0Pld2qJORu96LfX9aca
Fs+OjbGzHdFCL5pNVj45WGQr1xzUUHzrM0+4SLaC6DL+DJZlh0zA4z2h9+ZYmofWNUPTQOxTzRPN
PuYZfPyK0e+16+JLUyi50zW7fGrUQ6PhMwMuS7cps5gjDQBBrJfWg+zKcme19d9KlvcKMxDnA8sT
r/yJti891GL+WXG28DsjpoG0E8TMfGxmx50Rxzyy7bPmmHMoaOe4CjkDbV0x+kwOwJjo9+Ee7vAS
7i3PPvbIg69ymJL9guDaisK4qHnkSL+gP/SPbr+wlD1/DlsjybfdRMJU85mZRs35z2iWA0IyNSFq
apbjVtbleInnYZ/q40tk+sFDItQbQGe1a7W7oSW/lGfd4RvODCGBZkfQerfuzO9IWEsusW0iteZQ
M300X439lZnOeK819wfyPuuizcOL3n4IG8O1h+CKhScSj3Zgha5Fe586LGxEwhXbBxtEWgC7dRLZ
EWc6HAk2C3t1m3qtuDkAdpF3wig3Um+LSCfZwZdkRpa+t4h9d1S+BK1PdG0NspB9a1MIYsY+AmG7
5RNwdVnQ/Xok9I3TihcQzsEw+Sj7nDXoCGKs0DuY7zqCr6KqSBPNzlEyeLug6GZ22tOvtqxeAn7y
zShQOg1IoVtCPzbJ/2HtPHrj6NIs/Vca37qjEe6GWdQmw6QnM2lFbgIkRYb3Pn79PJGq6p4qoDAz
wGwISRQlMs29rznnOb+yOJ+9cFc6bRur7AW6Jxm6wB2+4h3byhh5X/QcV0gwhN5pfqHIgFfQjNa6
5vWER9cweuaqnhx0Vw8l02ivHj8XJLFeBGwdRXBxbGtCqfuenI6EdzTQ8xmF0QPrH9xvEJIFouPN
0BA+hnn2OW4qA+gjUW4TzHof3IwrKzkXi6mtdS2qBzysLlNztOK5dsy6j6RKzRPpE0oRNP4Cl7tF
0e8gTa89ZgF3S0TAeyXCg9GrKK2K1pWNKjzERNxl1LSbManfqr590ZvMnzOVd0ee9L7VNvdmCJC1
DuY9Z2q1beP+VzBEyq6U0k8WueGBGbO20UJklgMxEmWjSt5C0vRjbxoHZLYwxmw52iwm6Ie3nuyq
Q68PXyJLvmFb8o6xexqGqSdtDd963D7ZxD15GYJnz87k72xUHxjzFi7d3EQvZaLxTj4N5NN+XpOl
u8105kkL4n+3Az7WhNHi1COTjEVPhoPo0+cyYSJUZmXtKilz/qSRAjdeet4CyKpI2NhWRtwdzXre
zWueO4WT2HWFfUmi0enXsZVhDpOvhkLg7eiEgxmEUUKCckEfzW0kSF9SqQl1vV/Oct7vNEtom95m
Fh4MjJpoQFn3yH3iNpVZbgPg42weGfTUVb9thqXcq536C1ldz/wHnqiifcVDLO20+HE2QfWbyfSC
vO93pZMVUws0SzpzEnJP6F/VB0BJ58rEF1YvueLM3YL8E5L13dxg27nTWp7YHiWLE2U8RyJWmVJr
GMm18XNa2ruOzRoZsrgROonyr0BUi90MQhO2+o2RzbuO5e6mUbprgDyC8tlyBVnfDkPhCj/AUTaL
D7XJTmaV6Yh4lXM/iJ82ylJUD+m90dc2Q81NETGNK4Is2ICnYVzHJg46w/uUn+oWFSI95dDQ30Yt
gy+TpiNKa1LdusBn9NZtw4WNJrnFJ2Fm53F4qooYC+koVbshYL8mcoGOvVzejCaJziJH8KH0GQUF
709YAngVvcpKNA4OBGR9I33PmvoyRJLq03/j8lqhqxULXgU7AsFmtYO85kwPGSAk5jXCy/qdhIxd
mPHOz1Gal/tEZbhX11J/SKp1MLthL8RsCFb/SVbmj16u5ENvFR8MYwDS10yLC2VurlFxh6TuWdiy
tiub5F3VStgw/fQ5ECXtMP/lXdD2L30hGScr2Wq8DRP4MV4xkQU9FcvRbjsV3Un0yqRRBdQIGiWI
YR00jOe3AO9+orm+LKxha2VKj4GMGqFPzYrnUTqacj28Slmzkys9cMhyLjxDj3m74L/jkHxAZyU5
Ug+kVh71nVqEOBS5X50ChAbbPZmBNilrxCpeUzEEfptqbDHn7D2GsqFChRhmOpdBw/ITABBMTF6L
daFckr4gOKwuem/W2rPURfe9VH7piPLp46giLajlHLu/x0DGWJhzhc6stF4js0vuSdljGROqjboN
BLbWakpGJ8US6/Zi8BuiW7RmGPa5hnYMg+VjZuazL43aK+TOGWQJCUw1pXJKl0ujw5CkH18bqX2T
soKcjkUjGGhmBDhm+WMo8TYdlOlcKIeqhbOzCIwghC/R5Wi/2wUMGn7TqxWgGmq02J0aG2SEpqau
ACYA2Y/qFLGFgaMw772mKKCuyPHroMXHOc2GnQDK75mJpHDGrdPudIgvVkxWkYkiqWM7fgwacdeZ
vcyj1g/0803KzKde2QNNSPOr9M5SBh8RGdYOMCrscYEUH6bFeBjLRPJz3QS+U2GiSZTlQS3jS5PL
Li/45Jpa42NnMoeD4z0PffWI79Qv5/4NJ0N5QlP6YuCgmpTgPBXBOW+mx7BEW2TUwSPrDRo/9SOe
mL+ngnp7+KjbiPlUoBSn/tegyDTzuEizKKYb6ELZa6152phxm57KoUbLOaQQkLOU65Vul/N6/q4D
xZXVRDv1qLPF1Lwr9szsvOUv5gkgt0EJfhdN3B7HhEfKXqCxpA1bg1guspOSBemfDzzEm46VjxfO
wbLt8/CrtJK15ot+a3jQt2Q3ksmp2r6kWyZSB2rkomYH2aztHKvMUTS7pWp55tN8m2r0/EgBgcJ+
NhravUZwySsIQQP5Yqhy4RSl+p703xNDgM0Yysq57WcuUzMSG8TGn5M2/MQ5DY82Izotfs9hizBg
ZPCZ6cavxKbhTknsGDXahyHT3otIs+DTBXulZs0kipCpInPYaqYKTBNSL1pli09R5d0ENw/JhheP
erRTEVvgWEo8ZK098fDGUzOQDdRbtOMhUPghZAQcDmRL9VPLHHiUd1VGKbVgwpVRBWyWkREib9JR
555DTyO5WOJVi74YUba1S5ELVUune22jfXdsG2xF+5xoLTcLYTgU8Nl9z4yUdcVAjb+E+6GSGXUh
BqLl0iKHSRVT+okLo9HExpoEIvTihVzHF13iUEvqV/ig2J/UAT/9kD+TYMKFT3KLp/UqentLobmv
+oMpJ99dFGSHvCw+6OxerMWM90hmgR4M7QNh6PW2YZAdk9nnaJPFfFJnMDR8zPqAbYITXWTT8zij
UVK/I9H95jFXXDNhHJ7EYf1eoWVWJ2LVueoaF6fc1p4Scc30wpWixY97SBpLtWWlBLWztUKPb/Rd
mCwvNGG/2hxXTby220i0VOknmdDgdBVMcYpQLC6sFIy22TN9e7MqhsxCpS/u6xmuPi88mSZMZhoY
iV73TYMaiaMyg/KV1vpZE5QFeobdcmE45NPjvgdzByeue48LIllQBzICEUDHgon+mvIOsF6YWD77
X24aIEBgSTz4pqXbipKrYwhYJkr6KU1GHtpajd24JULKYkgyzHRWdqQ/LvaQHSxleu2tKPZCgm2Y
p2VunSPiqAnm2piG3wazcW5Ybh0Z9bgDYi1PURSUcu1WlsfqDImL7VjvLhFqajNDQVbDNXcGhbNG
RNlzPDA5AZd0QGyxMWTihOSpABEkMGQF0W6hiXdk6l116ulWExgN9mChGVhgs2HL2EsNr/q25EKS
YoYExKwwCGOR65hjeadojAqoiSanU6Nzis/H04ZPVbP1VUFHWFiqpG5YMoQ3qplOSIkeakPdstkN
/KHGudBRMsZyrtDVt1u9zIWTqimbf/FaRSMwPXTemoawGcvknr0HvolldaIaj0Wjl46wsj1cKyyR
DmS/2gEZ+N2jibfHt4DuwpbJNVNy41GNShsphsJQleKjDbBnsyyoPmta/Dn+1cnN6NUWyTRSxwsx
5DiRB4rTwULOIY2zA+bSyyOdCwBKwiZQ0PcHWOoDwXzetKhL+5LJ+riQBof+Zqb5ovgEEsJ/x2nA
Jm3YpOzlHLBGjAW6iH/RomNrZ+3KZASlnRHSOPevOfLJUgTpQ1Nmu1F0vSc1AZVPZe0nBgA08jal
GjAsjrR022fv1cKrMgnUt5DQ8oO9zgbXMYpBStFuGes1qsPS2JBiv6pUmYFeeYbggyUCHqxrmemG
Zrd2TThgLo/73iqkGJvlEDvRkp+GVqgOm/BN30AO7WilnDJn0sYcMJpS0qzgunhzyb9kmjwGGEgE
5514kPD62g13rDXdFUaINEhmUN6hbImTBSdpN33lQTbt7LyvHL1km9/qrwgv0GyafXpmeANpQyt5
k+V16XQs5vKOOfloNIVri+IrwYEu15YMxWAGL4WmtY958q11a4RCoDijI3drba7522nB1A4vP410
yCfFtbfj13HVJ+vYylSpxAS3RR11tUM9uBqZxiY7W85Gap3aSXJKWZRHQ0grEKz+yexxcXAn84Yy
l/yYQ7TJw4KRsC19hIBOtzVwpY2NLRhXJKNnUtWOIgweZBU0nwKwbJprwt1H0l8xAa2oRIUCogrW
RBOKCNk8sNcsNyjHNwtJlvsRmouImKE1oYWYeSn0jZl/TvACPJLwGHUlcgtdN97kUsBcE8tJjtR9
O1MDC+pkeBMNXkt4Nd2gWqc+qNhdmLyKRPOEAOeoGKHhLguYMICH5q4EEcbrxjrMfbuCWshAScpr
VUeGKxWU2mGnvhsqFvLkweolyafEET6n3KYZIOD2muxOU7X4qwTOmq1n7uNyj00KAgMRNRVkh+PC
iaB1FMFKKKZ9HKfbYZ6/aeWyzULQokF3Qq7NRI74fMTGS2bvMHt6Qw8yDKL1CGDfdLiiDvOg3Nlt
VfvpUDxptXHWNGu5a0aQU6E9pg4zyH2eRCDRpTl3KEzADTH3CDvtoY9qSBmVSH2UAWTvmcdaj+YN
CkMCiDT9gHeRt8KUBp41Tjt9GD/lPkeIWZUlGibjnpEj9SYzAzefFNdjn72cFhZtS5prPmUw2gmI
Kp2RaLvlOSvk9xFH0GOwWkSm9DOys/we8Nldk35N2XhhVDGcKoMREpB7TFJThsWGoQ7im0MJONuv
hUmaZxj9SsDesDF8G0FiIrFtsYFjsfWQY/6wUBMMPKJ7XUzB1ui0EFqN8iwl9jlN8jPxvRUKTlly
0TVfQ4w/cRI3Rz1nVprJysswyo41g1opuuG7j1vCI7NR4pLgh2rf4M6gSNHQUw/Ne5Gy6Wk5oxeD
l3Cc0aTb4JtD3ku7elU1GouGYIFhdd+WnlrPT60lG/QS1CVpQR8QVJkTYWJQc4EaZ2gZJWLgCkNR
whpcnkjAA84LUhH+bNTJ4G4rJpIWlh09ZDyDYs8fMcJzA8W0zyEOguxbL2zTQcn1LpVl5waL4gsw
VjTE4RPOWZTlWaZz4+MWlwcPl1cDJH8UhvBD5KlWxKJBMcnlEDGGgcA6sHjzs1W8P7Po6KLxqpQS
/kBZQzgS2uZBKx8aEDFmt01NRGhoL96JMJE21kIe4ZQSKzagTJc1ZVUCJ6eEisoyNF+bfshyK121
f5TDhoUwL+epbmiqZC28pobM/OE+k5J5yyjuJCN82Si2VLkxglg/bx8qq5iZ/sUkggbGAStz4GOa
IGNKKXalInw8KcZOX8i1bHXd1XKZAYA2e2K9u40+H06WTLc/GZJXkqx1NuHzoyccocnMhP55qmSm
Ltl8m5Kml80ZEo/hE8bhapDtSs+e8bVQcG5xwY0hPPo5PsRZB6aGDbI1LJlvHiDytMdayC8KY0bI
lkQmjlSDA96xE062F9ugMuII8W0bP3+jrBnFQ3mduuE8NipydsqHiiEUEuDonAckaYd07fAbGGNM
910BMFVaTSQM9OuNPpnSThqU92FxlPhxZPge8sVMvpnpl7kCbJZmpaXKyiZpuAuZOR4muXrQwnw7
4CTlwGts8hG7i6J0tKda1WGlNt8op2vUJ6c6xbNhZCR9GSCKzzXS1k0zD3dS1YtDqOs4s43uXOF9
883kokoXRUTQHmXmbFpr7TRqp81SSSENoyVjcQMGLKaK9MTZsv0b56KUR6RaTRReMPmKDZIMVH42
BIrV2AcpiKcDVRzSpEw8TrzgtGkB1RuBIitF2N3fcFxFOnB3Zew+meARbjMznk+MoylpEoMYiQYI
+p9Wm8bO0vJwUwhz2NI8obI0kXLmLPsZujzddKFKwdEFSUjfgj9HlxLZxwglvROiEGeBz0jv9teo
DtMjKmBrc/N3r7OrWibAIhl5GS4tjroY6TNatWfkSQBowbu2mKcYCsKQ51GkMosTD1NVwvlsh09l
Y62Vy/A5gRjSJWsrU+deubfaKxpslSFbxH2ZK41zeyA0MTJyXZACIn2FE4lgPUXWbPTTOY0tb0Eg
tW9QvD63BTa7pSKpUkCtKANslmEE3SBCyvsMQIV+YJEfhqF4sHuQZqo0OLf/WRElLoumHU5BmVjc
HCm2zCEqngb7AzUzhedUttsbdYC6OXYBnggv4ksU/D9Uzaxnalt7bcqwQeuoYrlOSDm5PWNGXE4H
iPwXMY3z6SZJhVWiOzeU3IgEghAPLfTxOubAkjoG3+h874FJ6PfY2Rs3gMqCVWiOUToq6CkHNVEd
tRZff/Brud7pTwYl8zrKpdKhmsdZDMaDYWkPWsU28YrVSMpA1S5i+mP0LRaGPAQZb5W+uSzsUh4n
e9tOLJ3HpJB2ULf3MiEkDyVLYIegCnaYErZgozDPt3+kz5AI2Jr5IiY8iyE6JE3KtiY1zsCI3buR
Y8wZptFIZpNbASy6/bSDWAKYJiX/jTphPpyH5BkzJ6SwKEVkeqO6yQNGTPAh+HG5qKlJM+EmjL92
1FPfRUkNAdODq6wc5m0okWsRWiI5jUP2NLbViInVbnHYYcRJTUx+vHk0LrAW01xTP3FGvumtLO/F
hIgKGYj91Bb7ZrXZ9cCzb9koOdEuZFuHAQUSKHaGNNWmAs+PeDo9K3I7kQ1HlaKXJnjaeQqcuON8
HNHDSUMpfk+ZhtON+W4PymrOuZUyjMKuohTfKwHkWK2+Rgw4cCOWOUEjSuAfYPFt1FbxHSpF1KcR
PH5jydKHUbf8OVGCY7aYj8rNRNnm9X3B79oGVW4ZFBB91MUxZdF89gEzYtQK0ZVUYw2ZFU9dYrBu
meJu+TUlVHz5eCmioXqeoVPxIE3hOS1+MRYmsXoF5mdqESCD7S/TaL7Jmk4H008VQetxCQJPtEp+
qoJ5viQ1ZXazhJhu8vmI3b29NjrF4o2epERGj1SvRFmb5aGvF4itOHqMY778lvhzsj/1FIMury4k
HI8mJACX3NDyRS1LNwiG8qKS8wpXPudC6gYTskyyWtzxqaKxY42tVxYx1CGS2XXTra7OmGEc5wss
ftYZ+OpveJh4QE5lRMlZyZJBcfIbkYXbNz4iV2tOKpsFJwY/5jad/MG0KT/MkTYRvlI93wDr5hyD
fMw0cj6DeuHuMi8EF3MOaEp2nNvGCQqGN/McIX9sEx1j2KgwMh1kpuFvTT/RPyY9XBpYQCPKxE0M
dszPMkDM+OAOqUmsQ2nbma8rAKFDPWocPbSTgygoiTsO4IvGvnj1QN8eVKQJXlUlCz+gieQTX8PN
lthEMA405s1OyRtwZ83jsEOJm9Mmr0pBPZ9PLbOqaCWNhpCyFM28H1d/HmjyyA803M6jKamenEU0
2utTEkQEP4cpU3n+Ht4QFrd3khTZfrHiMbGCKJNRnQuc4n7fBGyS5/FQ6kLZ3Fi9FHb2phjH4kFK
GtMvWnR5//PVoSx/gjsw75uetQfNc7bLtOgDqfk+xfYeT2Wz1ZlCelOpgIMHBn7HH/ipXR9vuOp6
jZsoYgY2ebGPZfFSRp1/w3M1Ogr7G5FuynOUER3pw1UWPU6F2mxsKDi3AxFDZXuPVcY32gzpQEX7
QywFTXJpMbPC4DlO4R+UWpl7JJLLp9tlW8b6l+ijAZJHMp669UMv44GCxq3skvae1ciJS3o93//x
IbfeTLWU76uxfBiZJVAv8SndCL6qEaTQ7XeLlhQU72Pv9zs6gvmXFlgNbusOOULFi0DMuvYgFa1X
d83wXnTUuIgJtXNY5vEJDQOfGBhoCERr1D0vHQF1nTXNv4R6NIbI3hdmHzhLmCe/st5kVWtIdBaN
oTCUWCNasuFrCCztLTbr0yD/muog/oZog45DYUT9hxrUlgKeWvAdyhFmCwMHAOk2L5IEQxwpyhsz
3sGscdXUU+grZKGrOlLDFOHae4dAYKMwWdeMul/xjuqzmJWXlMS7cxO/3A7aILAzSGrtL7NJZIcz
xb6fqoBvoggv0BTFgwrGYkx1Dxwwl/5YF2dEZVeY9JKrayE/3ErvlJTgfcQCcsAAGewKkH7eDZ0w
hONlWk1uSTJX+1kyo+dith9mIOx3c63Ez32sMGUzE4Du6ye11Q8nuNG7qaZUXzi4OyElRwu1+bmc
0orZG67+pQXeLA3gRqtAQVFrEpvSZc20HZMxvbYVh3GrM9Gduen2ySwe/rDRkhECQBiueJVsi0QE
GnfAiCCuh/u4wSovKegN1tyNpZCPfy782hpslO0sqzD6SR3fyqTJuKIV/8+Tg1+K6FiF59pJgUxk
hYlrGzRkW/TPCUNHVG6TdJwiHCtof9tTqMOSjNPz7TyRwmKCRmfqOFZAEEpUIZucN8ruBmgnlXfZ
M6egcehZMZppHX+CM7ianFinGtPgRu4aay/Lae2NowkdBdu5F5bNdK6zn1uFk3Ov0b7CfVLHzvTT
TEmPf+73MjXnS2lVL4MubOa3nEaRjjEQwUftaYnyUJG+c2epif6QsHtdDKKZbVmfKUtDlWFNvzfs
hm1NR1oubnmT2eMc7HlRNk5vE84bYzBxWR4fZBRV911Qshdfgefskqzrn28BUaGE3meodpoZVq8z
4sBVbAfWpa2qg5SsmSqoXA9GpL8EUpBtlZi9I9oAmHhwhSqU9ju7bZIdVyyDJ2BGPJbrFxG1ciE5
Zg1ZKK+GhBEtTwOEJRz/+IjRUjX5lw6NoGv78ils5DMSQIMZkMHvKOAd8u2rp2Kkt5ISHZtb1Z4S
o6jvcb3RM/B24CyZf+HxhsO2/kwmrqp+kGjWsLv7TAuUU1Ua7qjKzenGjelF9Xekzx8kmaYmMimv
Ye5kIypmNvysb0TNZK8imibSv1pWArytvBvkN2UjpHWafh3CCmxBLvbIfO6SLKqcG0ZGGRL9Eg6k
yAYo/dC6/wAU4d3BL0YRbXFNg6loxP3tW1EYslfbAd8ax2ogeVGPMZdxEuqzVp7f+ojdbd6297hw
xKM9PkM62C5ZEn2EWTk4qa4wn4wN209l9inwa7Y3TGo/xLnfp9ql7AndM9fYAQV/ZI0BGxhqstrl
/96yYJ8ZMICW7M3NydzfAMa3U19E1Mp1aO4VlEh4KWNQPDXMY3CBAB5byslb31YNquoglkA4vnZq
iKlCr83icrsGR2B+iH9kkH5kpwf+lFPSovHTdriQUbavmQNDMOr7ZBzwQ5kG8sO6m7zBYBk93LgD
SpLtxxSKIpqz2Gt1O6EvoUQ2Vq8xpAEWGvX02cqIWopUdQhNIgqnCKCc/PmlhDOE+UvjKmUtXjSL
UBg7icUOhYN4GayIvatavBetmZ4KEFacRn256QtDc5UVgSkwLB2DuP6adLxPN9rk3KBjkecO/i8Z
1o9zS2B60/yQy4glVc34UKmsCUHUOoweR5Y4A1pajH6+levJXgqCJwFx6L7h7KkLazwjR+WvDsxd
ylG2/6RQ8fhQoiMGiTGtJ6bQ/ZkKEbkWlc4YoCS6tQSVZcp7IkekpUNiSlTrQxHoTFLT+rOqZ4k1
PFwOAU5z03Dl3M7K26nJ6VkVvcpK+AhGrXRoBEl/G6FMWSWDg9t3lSnREVFv6HYVoGxhwkoaJc2G
daXuZCX8GRgb+9mcs1y9JfuMJ4Qo+c5GzrOdbeMUV138lHcnKvrqV6fn1D+NET8BBCHdfH2P6rwA
1q/sVqtHvIStb5W27vC2Nf3GaotDJRW8nQztUQeHUnfkYplR84Ur86TI7MpjjNz3Y2D9YDpTGcQZ
PwWkwktrDK9LrPc+FEZGA4EePJXEfA6RsV0Qsjgoo/v7spN2Exg9AOBsQtkd4fTMYrjXIQ1ZHgVI
tXtQcmsBL3XEkdwOlVC2uC1E5/LWXe5CdWGRyEk2mry6h2jeFjVF1WxgehYRE9+iMPYDApmTbk/v
IYF3R1Ms1pEzMoUAw84r44x9rDjPgnwZn1qVJtXK9BeOreR3nPVXPc8ttCHhgc3a7FZM9XdzpTR3
Fi/bTdqwOpvK3nRvt/265GbMNp9u3/PcPRbWVF2UpmY2rVAX3FJONNj3+6WT97fLTKz26UaXeRuT
WqYS07JmkNz+dK7DN9JiBvCO9sgDYlpEjzcPpTKqPMuWfRDZeNUzdVevsVZ1pV7bUcIEYAyHWMUL
bi0nkCW9h/o0f5qDeQEUQQWV0f6JFS4C4UhjszgAYoa4+KBAZz3whkEXtfTU6Bq5K0Iemuv/fCLN
ArEjUY2xZB1dgnWkMGfBD3Ix4WO4/mK8qvnNWIqMXBOYlAKnrmPmlnWgpfwYkNuwGufskrSUqKoq
QO23VhVRYR2MGOzCqJhXrUge8cN18GZCazWLcZy0RuQWPawA6v2ZAfLQOIWc7aOpJVOuz4JzbyMv
qq20unQhK1mVS6NzpqrVXNyfv9BWgpjGsu0Irf5ZECDsM7SB3FuhRScXubc4lNyW2P6SVbVfEqyR
3I/hVhAPcK6KgTKHbQaWBEjpVRAhl5t8uZzmnVQT8bay2u6jJr//gyQWuu33UUrIGiDYtYFOG0aD
cH5QMq1Rq9B2IicrFxprUFdsVRIylOr62UjnhCEcExFJSQ48MNAoerystz+ag/5ZQKdxRK6Qz2XS
Ibd2/F4PxTbLs9eeFeed1Ir31GAuWCWc+4XyiDZwfBYDgLiyX4mit4OEkfVd3jEVlkthPKWJfI4j
uP5dIaCA52O+/09KWDUcJySYhvJoBQ/RxM7pzhCfi8WwxkmR3NW4yLZq3XD5XNLgzraeFenZVF8a
7aXVn1CobBrV2Jg473UNUTU1j6pJLuctKTLOoVB2hARrIFa6bVfsrM7t2xrP+vvcXtv+ug56/1NW
o8Jk1CSoLPT7UuByl7KDQqgEc97wZQoFc4/Fram4JnyMMfxRxNv1D5SheIn3CGt2DLvfZXsVzDZk
ALQzsE0isSONMcdIyFKttS9kTbIHjTAPIk6/tJ3+iG7Tw53FzZOoj+Nkf1aq4RUlXKGlrCQnDcWl
rbqTCkiEGT7fhZ7sMryiYTmAxjNFvmFz+YVC6ZlsQp7dNQ/JKsReMxNs+aqOXjcdH6K+29gyV34S
NI80lbCP2Brjju7s8qnFcQGOLMU/0jF0mT0JqzZy5zFIcbVH5BRBSlUsNpu1xgZrIRdBzxUvVBC1
o9yUNJmUMYunjxTRXdH8H7JU1X8Np1BloSmywnJUVwxF+dfY2qKpK7ubkpqpdumOjLvu5vVDal3S
lnK/1ueK5RUfTKXig2H+/be3Pws7ki9lGxlMgw7+zPT2oIU1kAOpyEh00GSsR0Jo1z8fKqrbcqTt
+WtN1P5/ih7/d4nh/xQr/v8tn/wcf7HcK3+62zf5VVZzEzPB/PM9//dv2//+GdyP7uOffuMVoFvn
a//dzA/fbZ/xpX/Sb9a/+X/7yf/4vv0rT3P1/be/vsq+IHvt4TuMy+J/zxu3CWv59/nk2/gTskT3
0fzrl/xJKJfEf2maKYgRJuCW14mpkW86frfd3/5aP8W9C18Nd6ypgt/klVUQChj97S/N+C9FCEuT
NUA9sgwS+K//aMv+H5+SLcuQZUVYhq3oyl//+Nkvf5jCPGz/NgmIgdc/sYdJXtUQj5OTY+r4llVD
/hf2MMj6KBFV+QOFIdov++opf1B+dWy3sXFNm8o1vN/pIT9EznJSdj0H93bcpjvzaB/nb3Eafnd7
Doq74inbS/fZ7+S34opd9rREnvk1MjrY1B+tJzvFfnZqz94hVNgDIfDs47IffkdY1ZHlOuEBMc21
Phgf0UX/iXflWZzUDzty+2yHUJ5z9Kk7gXL2W8++79zML1yujH36ol4xPnvBNdlrfvnAoN3LLqjK
r4TWILWxnnIPE0boMBC7L6/j8zixm9m01+XEmvfUv3T7+kG6177UA84xf9x2J2Ob3gm/3gZut2Pu
eSAuwDF+kgtrHye8045AT17yBwlY6Bc1HoNPy40GJ9zBmteB7hvsnF0ypg4B/2m3ae6Rs+zkZwA9
9aGyL5/9OT7k/LPhXXSZD/b9/MJDeOJn+FG9wg/2NLUH8N2eOBb3sCs2lZ89Bk/oa7Z8g07rPOWO
6RHpdZIP2ilyWYf40Z31hGjIT73S0V3kLNvxuwh8nLXRLwI6D4qPws/rdv05uDYJm/tj8G7u4NCz
mXGnK800BlZW2RuJhLXOiQ03lXmD7fqI8cAm/MQ0oBXOeBT73jGcwgd+zPc1nWaW4Y711j3OJKDr
eIk24tdyynfxlfNtm6Jw3ZNr6hpOws+Fi4+HBW7Z3vTzXbmF5XUontp36S4/Wxf+h1fbV9A+e9Ee
IIHFw55u463hmg8gVXGj0VQ50mt6HO7HrfUznxvEVK/2Q7iZXrVj99jcWwbXFrU0TgiqfccQG2kn
3xHc4Mlute0dxe8/UEwcusJh3OrlR+VeeuT1SR5UVNzH+c70lU155utdNjyb0DeOyLDADvKMbDO3
euNa3NTX4RJju+s22h0PWl44hjvtImhmsqs8QX6ICl/KfRmr4olligO2JP/EF+3WWzZwbOnOl9zZ
6E75kPhMQH1zl/32u6cQ1dWLip4pOaPvsQ7vMJyRC3qB0zutp3qSM6DP3NbvTLCOhd/d0zcjh8QP
zvuNlxF53Xt2wjoVHAKutDil7DNprnzF+NWb60j1h1hlQMpE1By5kA1BwPdu0s7d5vLV+qYzoS7d
1S41P7kLTAGfh+v8KMgW5KamqjjyZyLdkFOGrbL9Qpi3AajgWYqza0pvIakKRcHg4FEXM+0J1TSr
+KS4KB9S+3ta4V1enMVYETVXAlhykX+NBkLKrYa7VMWesSEZXXlExLiRlaP9Eb6VgYvCGLaXZE54
v/yYf86TN1SNI6ArQqc2QQefLyFtSoWRX27yFAXXd+gWLL2X91iXYZptEtkNsb69khcgHmKdQcDR
9qwTA6aj4Ua6H0yXYnaKT0QUsbFj6Ar5YtMc2eu1b+zgN7k3PqBWckPlfzF3Xrmxc+kVHREb5GF+
JVnFCqqSSvnqhVC4Yg6HmZyRx+GJebFtA4YBA/ab37r/myQVec4X9l47sJKzjrlz3akpRZzX2wH6
oVx7WzYdXP2BvllDiTcRafEdpcUeHcHTAEwseZg1ND0nsctfGQBof4yzLS7ViyyP5dvwlrJQxlmI
zHXyYXRjmb+AXfc/oAWj8u1ec0x71muf7131jVlDDXeOUZ6vMnEoArUK1vfBRV0d1pafHxf3s7GD
5Yny0jlMT9OT/cpnQl/gz9f+UR39DiQxstNTf8uDJ8YniOGARPk1S6vpJ3HuYhfRSTC9dW8qMSEe
ASc4fJQ9GuJwUPyDPgQkCTw4j93hxw2od1FPM4NtLorxCTBXQT39Lu9hHXrAlKLposWP1V6/B+sx
EyryYQ8vA9r1VNqhsDJcMIz0vjOf/pRPz7OPaYAaJ0gfp93Cpogu6YKchZiIZ/6ed8Qot8Q26Rn2
A+Qohhcn5KLNRbgX6wtDlYelHQd2wQXGa4cAyq+sN1ASnh5Ka9xpkm0gfZ7nXKbSCDgeeDrgGimv
iCxLeHSgIDwB7+Jdrd61+7b/ANdl9zzQd92vDpNQNt9m++Lem/l5OJXunaGGgdyRVnpvDgFpKC/j
bjd9l93OYl5H4KTHKMh4i8l2ZJ9F6FUjgphzZtdcRsfnbCTPC/Ai5xJT+PgGmDkTrKFzi/gE9YED
v/Ksb1LFVqd6NVJjb+XlmxKw9mOhlT9FQN0btJ+7KmSEgor+OAWNL79A8lxJWE6D/iJzGklPEODl
9ZfitNxF9zhWA/k1eeQZeiSeevjjdsWdg4mcbvfQHBGrHI2P5Dgwo/HIiv/SH6aDcTYNwpG8GVnQ
Q32HAlG+T/jYD1YwBGLP9zoR/LS355D/kRieemjRDiU8aPW+Sg48qw3yowFsxcF0diCFZHPM0lNE
GmZ9QDo6CT/+GY5szRGswghkrceBkM/0c+EpOfGQ8TSPFwOBMICaQxp8Qn3B3FrvkZsit4v6B+K1
4Bnhg/5RW2xl/x48938qjP8XNe//VDtv/87/s2JWEJP4PxezXvqv/1LULbrB9O9/rWe3P/Xv9awu
/mHbKvZFW7iGKwgx+M9yVuj/0GxH5z9btr0VlfzKf1SzJtXsFieoqoZmqqDVyb/4j2rW1P4hKH9d
W6Bk1QzD1P8v1ayt/bdylrBwqmzHFGR3afyiZmxJi/8lKhB8H/0R/06AtVKU864unhIEARdQ/veO
7UpknUZ8cNQtZ0WpbnYhvteU3SKLkdrPeMN70TCt3lxpg9YKlvkbcSz5iPRWZzw9E3CLA8OZn5TW
sc/mxB7XUZ56HsVisUzYCI9CdyBDsK2lQEjQRmBw6UhRsDrsrqupfA06O4W4+hIDRrOV3UitgHFf
CE5h6rnxodELrL0gK3sz/jYpbBYBQAWVBtobHHBKpkY+s3AKroriYOIltrXuTbgZOFNWtZFmvzID
xv7JWGPXS0xJ7cLuOFeNez3+qKTL9RmPu8Ief+Rt3ZbZHZYtllDiUJu4qpwpCpknIr9Bcgf5cpDB
YvU/0sxeGDM/TFyZsGI9TJ26ZlILmaLbJcRUaqoZMU7QdvBeT/qUUr2MM4yrCY3l0I0kuxWBK+YT
8+J9NpavvWWlmCf1u1rau56XF1kh2tsc2ywC3lOnas3OyJZTXCMIH9fv3EJD7Tp/00gqwSg7SmKu
zTEgZYajM4qPU1O/bZ9IwRDOqBDPIR/i/jJShLmYvWN7+jCcsy4EsU7ja6Wtv+8qSvK9GpMQWo3o
vCFR1dMv+L7Shx1wj+/hgSuZNkg8TEk/7S1ZRjuX1KJa3dl9RHRUwnm5KfY72czn13LsSffQoGku
dgEuR3le53bwGeY0AlbDQBzxMiF3s63pLbJIEK6jc4LrIoB9TGJRNz9XJVkWKRfSzG/0KkV/ntvK
d/SOHQYJXIP5mUT5cDAAj6ULm/yhHc9Iske/mRu6qUx50Gc+C6JR0x2SEYTP/uQCxY11pitF6Vyi
qHuI1+Sqw6QK5/uauABPYY8SbAwZZPFMGbs0+0Y4zweqbv659Utx4nsgg9jKJtO+6+vyqzEtlt4k
9mCuYj1izwFBVg18AhCVM5TvyDZsMJj860IjfdmIT9IGQDGUNdwMNwGWZlBL6kSK42hn6ji8Oshj
0Gjx3hWJ+Yf1+juOwC5MJf6Z9Z+b7uaTnU/ttdn3oAEezH7mFhcKYLmX1smJbqrSZy1BEOikcBPH
1blLXQE4kDSPXTyZ7i4ZDfwPGYL+ZaAzMAkXyXBP3bqkPyibJlg4E7Cs5VUzJziqRBCGqwPRJAEu
bPDWFyJacViQzTEm5hpMavotzT7Zm6hxvTFXxV5ZrG8ucufsuiuLfezkqXE3DtN8qgbSIrRRXGWn
g2lYYcnVuBnVSerAuE51hipJFxq4jUQPStWWNyPZQ/itH9p2qXcInLOgrjRYAbN2t2rVjUx2/DwN
1MgMNKPfQ2Dyu968GZMk6ohjIFHqbC8X/VklODEEUwYJ33KeVH/qLOoypnOYAN0zUtOVaeKubH5Z
aEX3TACh1mbWFd6qV67Gm+na6g4I9FlRlvhcO4q3rMv0bFXOy9LLMjBq8ytdV/PkgPjXDcXEoTC9
N1jIzmSjmGeOfAAbDrZZlEvKudcH58ADe2zHrL+TkzufEE0FZo95JNcNLI4DeehMxKDkkamo5Mqt
cZv6tI5aee8yQE1EnIW4zUMHDkKArEcBDEZQRb/+shplgKHNsB8qJuQR3mwJbbLGM27WMtsVPcg9
JQGqljSCkeKQv8nt0a1S+Yog4TOO2f9VKy50UsgtZxruopGlpGbT97brcMjKaaeyat5Lk6Uqgr4w
1dpnWolOtcZQqUum7zczmps9H4hO/BZBRH8nF7YI7irLa8y+x9Perr6TRHuN3xH0dkOsKbhnhvug
pEzGLTM6UVebHexV+jtgVHIuM3R4e8e04nOclc+IluVeI0/H5eQuIPoHJpRvZ02+2xinoTqvb1PW
cgCSquWkvG9TfKxhN4LrSo1d0q5HHTmcZ2pY+MYJvLNe1AvY0Y80I2q2xqAXslZ8W+v5bZGYxgaT
PLypI/GjdYJZSKYsmouZt4uLfb+0b5ib+Bm4ci+BxnjJhripOWEbTX+NpZWeo77zCycxL1x+13oU
zeNSfLFiLP3ELia0A9rjlCqnko9W5RBeHXTBFksY/atB1BR2q+mg15B8DQr0y1iK4WhTP6qGcS+H
yHpwNYvNFLoT9sTYTz1bGUqUye5nt0IkNerIDSKW/HlC8JGD5uW+TCkDkKS+yg7IX+wayZnB8aGr
J1BsSzkEsD3FkPsR70YFkeTsZvy/MnSbTL9pY/VesJLeZwMZdfB+dqZbcEFwABnrQjZlNqm7qMwv
QlQ2PJz6gV1jf6jJ0sbjs+xdhQhMZHlECZrzF/GMWdF/5e6W3Mb+I8yr8qlEER2i9gglwzmuXsyF
LStQZP7wGXQR3zVj2xzrD4UH4DxpjJ907Aoykgh4hXqYa/rxwR1vRhSXD4PbhbZbaGFssh4wluSb
FFxYJAoqKsfE4lEAAqRDCcdqOIgos8NWJESqYKATzXzjfqP/0Xs66QGPvqsOyibaJqLBUf24S7og
suDJR4AHV41bGM3aXYcVSZUpKuJcsoyY/rLnK7xhsfvnVeqP0/YNEV9dhnEM2ps58b2amtqlsmnw
VQsPxdDBHbUI/JQwiFyJmL5IftfIRrZWfIxCQ/DEnWxX7PQbsz65qCEvpRUFs5M5MFo0VNCJNu+6
vAQoQH5tAAbi21HwPiOuGs9Rhc+1m+qYJgVYRCx+OO/+tJGKq7OsIXBHHVMFi9V/b6FxlAf0Ca91
WxtHKSUTfAjqWjMNV5gAfajXBq6VHvNkZ7A1HeLuXWPnfVdvqbjlWG6mHGwB2CdmcnePiRqjTymw
3szIhF1SffgpZHrgbnoFOU/89q4pdk0lei+pAYC6A67RnHUeX1lMP3WdMFV7ucXCylTU+0hoKtZ+
dtGKtR4HxfCwiEie8wH4/uJr1vCQE+FzALMSaLDLQjLaqUYM8YszbDi6i3oYyDFlkTgf8RwVniHM
GUOFlIxZ2A6txFKfNMUV+2yxqBtWgE8SvpUsToVOdG5kLs/j2C772F5o6zG4psPCfS9+yy3qxl3l
sjfUWzW7y04AweE6VtcgJ09z0GeFZZFa7uNsoJe2mnFnz2LyHETZdjdBwSnRjrCxRRuJOW5u7osh
Le8pzrCq5B3RLxmuSA3atl7g+Uc17GKvlhCneEGyi6pjuRuLNHmYGHjZcsY1aSTduWbigdkqOa2L
WoRza9g4T5khyQSJsDoU495BPmzKhQty7L9RjsdeoWi4HyUzJaMAmyw7GmhbsIvvSZc0OZqKDZWo
r8t4XJvnhXsexuhBjBVwhIpicG7n/bIyTrW2GwZux69UpoeJUV3ckoxZ0+CO+bWLmq9pgOlRtIE1
fE45Wi1e8aMCA515gUlKXWnzcb072WVNo+iQqngeNZb2fR0D3ks5WFnxYjVPuBKSAApt3iP7VEyH
OnH+RKVdHkByHlYk7Dt4xqy7o2lXyPWj0NLxPD9D3Y7YykNeRTJ4sxptt+lfQwcNMEyr5TbZjBys
LOiQ58CgMx/jpV/2XWJiyBoGxqrp9NXWhFTpgkwEvXdp34kczKy58NVqbskGHL0aO28Q9U4Lyax/
RzGAZ7jCcDJBu3FrSBVr5ECIde3D3DX0+85RSbF0imVw91Ni4ZYKqxHBd9E1MywkiaYBN7/WdZYP
arwPMIGcSsWpTjOwLxzwOKYTbJsiRTWHOEZc0rjcKSSa7AG573SnIU0nZxC8diAF0QkdlYRxA/wf
+qaCEBVLCM9e0yJA9HRPYrO+x3SKHry1feyxRtjETP5a0cUoyalOzWbxx7TBxbzAfNXx8qHwWICA
JdfVme/SmdhJ3WSP2479cIkz1sHVul907OORw7i5sOVHG2VAc4sWubrjXsWokBsompa51Qavtde7
0UG6lWvlt2mTtFyiE82mFL9vqBcdwcdOVAabPEPpGy0YlxyGpqE8pWb9FsXIiVR3xSMNnjJDH79s
qg/V6om0Lu0dtr8QFKOE/Ni+lKYK8NGZdByiTGIkfQFb3w2d6Y95Y0PiP2RC3FdGHocRNB/dcLSz
XeLfWuX0iFLKR+8N8E4KhmLtjNbC7d9ax2FkZyWfA354EiGUQ1lJhXEQU1423caud/pnYofno1s9
WG1XH6i/gi7ReC+EAjbtGdV1HRirSe1pudd5Tm6NhaI46VrHG7ERpQqiS5xwJT29ty7yGQ1cd2a4
RAbwm2hrAAIgIXeWTg8cM0+CJliy9CjuVZLEKZ8CR6xD2DsUt7pr0sU65CRGVgi9FYl9mb64eJ4B
kdT+JOwfAlfIVYA5OkJCZYmf/7FHDG7x+pSMC4y5TeSG+5uwDUWgZHFUDs712XCjVyfDyTwk/aOj
unR3bJNaArkWS2+4el2489XVxaobW6zMAZ8zA9a3eE8l3OTi3aAV/rLU0Y6IErBG2KYps/PhKXVM
28c8pZL6kbg+nL94Pzn0X2l5zvXECDiWIl8pmIVzF2aFfiqcGAOYagNXjhUYcLodJM7yjsA5C0TH
eNzF1NHFxA/NgW5pBh574xX96atlO4wjJn09UTAea1BdiE6g6yrIOIg9ScFV1J99RixYUc0WEpqj
MROn5mQKtu6SK0WbXxosH55ewzZux/LNcvJHjp33abxLyBpgwDi+2XQYfHcpGZyjfaqd8ptXiIaL
tDJGBcR9UdAf/vm762yKmG3wqKZgMX1UPwwc0rq5OCjdA/IUmYIPA3+C84zmHDFnhlL4iGisvAMO
K/0Z/CJ+NZfGMHU9tFo0JunM2TFllIYrIUNd/WyoNOSJgzt7jjrE9a2XaWN5jVIFEHthvKtD2h7L
uvtB+GBAVmYI1E3NARxqsu/6ShyMfHziYAlNNLXILjc4zmreUFHkYdcyl3Jx+tUG/xJ3wXj9K8rx
iot4eejrIC8y5WI6+a6a4vlOG7Kzkj2Pkdvv0loD3aB3JggSvk3Sb7F7GfeqRTuYFA7GyhhfV14Y
N9VFI9Pq8CmG8gdNA8uxNEVsLgAc6SRyTEAR4CAGfSlvNaEgp8Ttb10EDkct8xu89AfXQXghen4C
EzdLlmjpbhq0eCcbDjGsi6j2D7FcgmrqOwAhugOgUP/T5C6kUSq3vWqi94Q88rfBBYswvAVlPmeY
IttRO7njTwoG9rqiWDHzPAZUe0FHQVOrpx8RTNHNOXtXbPZxeLaz2Mb8dfZc0uEBeqB5WpKLpmXX
yBQvCqERQZK7LysB6URGqZww7Ew06uih2eeMbLCfcaaomY0SUGQXYkaDooSOBxmo3hv41nlH+kzj
cFyKwkf89xxX2u84SshYFEt5HVJIngHecJ6Of3g7yt1qyNPEL+QlmbIF1CYEZHAguk97wUve53If
awQF5Pm5mbcQV/zTbWa/OoIMDMmqQwO7My/3tIaBqWq7ZJmF7277n2j1K3esfBJ56ScMHIbjTY8i
g2w8SPW5czQSqGXYuCt20c4mP7b9pjrWKhB16DMmVgQccMOudnLgUOhAu8fMGuhUex7OtQ0w0N0t
yL02hbbBvG5GuB1PBTIzqXUYnutDrdOIp8isy+bkMHhEbN69ITUFtDdZ8hBXTeaX8UBOgptQJzAC
y8i59MktpGVXCyAx+JCYw22XjVblDFMQeaOdu5IdAsh16tu9Vcdwf9CUq8I+F0NZ3E9KeyuafrdY
mnVZ8cqx9EsL3P7wrkWznnEdSjxIGIUvEIxZsAwYsszspC0Ukvx1rc+ijWU1XxPJXC6PMmxM8oDZ
jIHh9M114MNLcWTl3bqfHS6lwhafdlTOT+bM0j1bQRVO0gg0y7iOfY63pzVIt+2iedfjv2O2p4+n
clnus4yVKbo6GzNVVF8Y2MYesD7QomvFxkedPuHgP4wVOCJAHSxiSRXyxjGlKKc2sTvkD7Ia73Ds
OkTEBeK1aUrL76z5fhokf4sJWzJZ8ExlFhE+mFSjU2G/Mt4mxs8kUELwiJpCuRk0V75mlA8a1yJf
p+ObzKbJieKHPxjQd3XmJVjeSGVa2cTOHca9kidizOOLo16Gea3P2C9emSiz7Bw3kSRSL364CblY
2qW21I5nrg1M7kFPt5v0UGolTUp3hbKEknGNTvyYrHuNr3IdYrG325h48jWlta6mT05k9+Qu6yEd
8YCJrqh2SIWVAB8shWPn0H4Y07mQ7BKzGD5Rm+kRvCdgVkXWHdqI/XsRW6kH1xhRbhqPbLT5SK0c
Ug06KXnF0XtORmYcAGyMcHa0z3os72K+nIBH7Ik/HAWuEdNhTIuD/dZkJ6bMYAhaPbTKfv3AwXzF
SfIkrVy5KDFUs7hNNve6uieW8HFMRqbALlt5WYZtbrp7dZUW8yQ57Bgdn2276a6mUT7L/gVxD5sI
Wzmz8kwPcGHzQNEFysLoDKkGy3wKXCpyXS9vaqR8cRnv1vxzGfstrZPFYSpRFQtuYA9V3t5ZnfUM
q2jPN9RdVJUCG0lPGmaULbvFRtg9tzBldLe5bEjVHXlnOpnhDxFb00VnDgnO/UTWTQKCW3CL0bX5
FiR3N40cTxnBCGk9y4l6Pk5FR5xBbdDRwQzBvfLgUkn46WhsaE0TbAxmkTodQrBEgIyKOGPvz7Cs
S9l+rCbBPbN6Q4hjDBMB5s5LVrEHxrkHWR3zaxmrMVJqjWCH6dmhJy4m/Veh2CmjdbqgU/pAd483
cA1sAIHndmtaR8mnL2vzYtvFeFra+UuZ5WOGrCkoE9i40nWtsDWUx4VMJa9vtRRzZubuO/EOCgvA
MFl0BO3OBJ5ljEKIYUq9qM1RWFTPolJdPLQPsZgpMXRxrAyFo3hmwkYyMMqAfr0UmnGADE8Wzlg5
uzl7Fo5Qjw/QecYDbRaK1/QRD+UZLBGdvz5eNZpev2ns97IZfzumtwjkIdoyTOcSYzqAPb876jHa
dlgmoEXXjGCYsWd0BjLuoDUgj1djpXtcVRbelZUCRCBXakPJKmQWwGvsXmYb289Ef9uWeLWm4TGN
UkHarXkVJPwEhk0oR2ssxtbpqfsGZ89eiLd2zm/YpKGsN9bJKeoPR58oxxqGjdx76751ISwUUXrQ
e2zM4NMQ2JtMkCaSo+q19zFVh5RyI0dfbxxMK2KiSnWBXesRd4xnThggSYrYbIHywCn3t+jFeTRO
KUZxLyH7Ew84lZvQDdhLOe4Bx3TeGULRAALaKqVjh+nE+tjQIeMnWuhKvl2Agv0CFC9vdX/Qv3On
VI78O0al56Hlnlqco6h/OBdoFKsDIOr2IIkpirViPI92c7IoaLgT3e+ss5GVpellLPsmLKFU0I9A
NZwLnvQina6NSHKGwiAd3AY9s8gYbioaJJ1GosloKi5CllqXirzVPE4RtE0uYKNexR6aa69u/zOo
pUvDy2J7o9mkbP0ds4iIB48/U5ARM+xu/JPeNlGzkY31AOYNvkOVWoYeBRnA77z+ZNp3V3/Zzke3
/KFeysurFb/h/LD9zGEKV3UN9yc86slVIEUXb3aefrYRgjRdJ50GcTQ6BJGZxHytb1XMxiBlV9+a
7U9XxcIz0XeD9I1X8OzWS+3yfsOc2i2j0jOt1Rq+dV7pWue86nRU7KW4c0eQ1PC8xrg/x/ZMpqj1
aXfjd2NWHySbDb49iHfQItn+bz+J+2FZ2kvm6mwvKrJXZyWxmIph42rb5o+WrtONsNmG4Fdfgc4S
5Bi1DiKtwiVWwFSQI5M1sJxVS3yRFboRi2I9LNsipKz/0GYy+dLJpvGYf4gcLvzS0qe7IsP+bWuQ
a8cG3izbEY5uwqYuc9rshkW88cRxY7U2auM2+5N9Mubx2s68xUL7ZnTHz8H4WIbsLR7gA2UzuUPc
edrMlzdGZIOvsX1c+YnENcYkjhO/pil4GvDrk+v6VIkyu+sSGcPQhHPkEpXAAJ3dSxy/YME5L6qx
skBJfkH1VKHZDX49o/MuCUQj6mRVceT3f+u2e9Rz40rg/Es29pugcGnYO7q7Uof5o8vykXTFgXMl
/mU+/kxpjPQRJ9fZMTjZ1tE9dMNGIdKbC9/jTaFADgZY6SVJd00OLUioSr7vUjg/vcXii4lvnBvV
90YGrvPmbsaphZVik5/YDrOu+7ExGeDn1g7HseZTckGEwQnl4u03epehBKOFAWF9v9n7hGFVO7p+
Sj21bi+kBDGOUCJzN66S/tP8KshFZJnTLGcySshQLDnWXGV+7OGc1JMwfKtAveiCEGEpBvEHtNxU
OmQmMGN9njvrsRfuodpGGiKBA60wSjnzQwnazVWEFUIis3bDolpQq3WE384Gfhsg1v5M3rxnyM/B
zUmHRtDPUo3WrLWK4moX6qWwnyvbiC9dmSOSWqv7XHGANyaIAgeK7QxnmrvTBrhyIxHeaNAcaGpr
9cGw5U6rS2zMCAj5WwccVxsykp/gQGthVf0eC14YJeVXMm08lxijBmNClkbzxYbg5FbRzsb3W7yW
TImlQAyvQ4vtg1p/hDgtSQ7dYKYDKY7wj4GoYavHQeAtIF6yxWZR+ZrHX53Oe0TBu92EDZtYjS19
OXllex9BI7I+IBEDQMR0asMyj/OnmQ911Ik3a5ktc5Ee1kScFFwL5Dj5mPZIrcjEflDZ25GHDKpx
iVh5sS4n7hB5n3m1R7ytmXxQGXTxpq1cZ4SByuxP5Vi/bjXWXm6H23/T2K1PjBW7+tZV6bEnaWNQ
8SHP3ZUYYolDxwwXnaQl/W+vcgMWGAQgqUzjj7vA4EtAurBrYPXr6fB3Mke9dQBrlA7RYW+SHv9g
VWbY5ByfRvy9LL9Sx5oZ/3bVR8FAC8LbvonrsB7fs/FOJS9ATZjsxhs5k+u7YCgrlI+qjt5NUQQd
IcYsqxmVvWqMp5FTgNk5oY4gA8+HYugp2CESBxUJODGb8U1eOQj/EEdHKgdp5PGo+Iqph53NbgLu
U/4thlMDEj5xjjyvD/MSvy5OGrpg6ZY6u3agtmqFUSQTyXin4sPOaHLaN4N1ZV+9V4R59SxfpFYd
1a7zbeA0ecXGRv4O0JyH/iDE+LpsnrKMBAUEeZgeWCntzUW8so7L6GZZn7DniZN2Pw7ILfN8b9lI
rGLycOX8nIj8TcNSxkANt6KGlX3ReHdRmK3Rw6LiP8KVqR+SWO/DRg4es6eg7jhf3OnWM+wxuj84
F7wE+0ej3y86cGDYBbqxhBQgnGgFM0BtDxM9gnnn0ABoLxaxqWx0Trlowva2VNiE1Qe9ueYKugX2
lY08u+OzLniIgQGI+lDpf8yJPKvq3ZG3ElQSqtagUGSoSsCmAF4B86pUIzZfnxInodlMuxXygIUF
g5UGTYRHVA/W3yhQtWoz//BbMfpV9VHLv3tqL97pvWF+mhOelJGFsK0+DTHfAlPC/jRq7k7REAf6
6JEY/E9BN4kr8bk+Oc53FgkhBmmlafbC6gMK6QSGikl/qXpr/7utCiwm3LHZeWo3vlAAs4nk49D9
rjUPlpufa9hnXSZ9fFsACNIx+R5oSPhDz9Mwe6mSn3PA6GhOoGVqRGdCPQtIF9UeaeImohxyFEpJ
g/Im6W+w1/tzCaTWiI2njjvxuYqUZ1XCEWoqIKBrl/NlzQJLVLEf8CYcCUEpgryrGiSzbosRbFxu
DMA2H2mvE55Q4GkGZW3kbnqU2YjE+quMcCF/RPHnWnb/HBKsGx/QPS5VxVgFQUID8VLzGtAboqWS
kHhDfSbefLmzTMJkVYHq0rn0JkC0TjMI6SNorFTz95pRE8wmamwzRkWNkZEZS+LcFDdmzA5ZDaTY
jJcfeFnhQp/mgbHU4ddes/uJAfo+lrTja1IHjXSyE6G+GKl4xOv43L0U8/iTF+txbj/1iiedcIdS
l9/DCA0j4lnxWiXmYhIvVaud0xK57JBhHy6maG9x3HLJcEHohCY0GgLKOf9UGlayQJPEtC67JDOY
zcr3IhpDwqfIZ6+OpaUcJzHAMIYmmZAVVZJ5lcIK2RTjkKOi6qV4c1bzsV1wcQ3aCFCPuMYB3i2c
X28LbTopLCsISHK41A2Plqm0QzI1/DglJYuFCe5T/cY27zjB/ZyZC1m6GiYj+dWz/TbbMXoDSOAo
ni5KSSYAsEqCAmhhvxp8EI67bOBPHqX5PEYNJr3lNLhI9pvpq2NQPMMyXZzyAXrN3/HEIvYVE9ar
VXYhk7zam5AhzMgCqAzK5Isg1S1ezkTQm9JqGgRptfaMb/wF+Gxo1jFacWTdcJh6bSZIaNRQHJMc
Xevbfsi9sCjY9E9UeDPLLxEWtrOP8cnxsXqOjRameRuQPdvLfGxQkZNdf6Muv2o0D2bzZWCI7hb7
Uza8bzM5QO6AbtVNVuZR1Z++zBCNEbbmaNcuzm61nW2gZdOvh4EmkYTHRO9fCJHbryaPFi+6sXR7
NdN/VMI/0/pTrNaXuvWjAGxJktgVzmz48IM6crGgcRhIQGzSr8q49iJHuTO5g3UATHbCGyGj4W5I
R+2CfIK9dz9JEjuMN1JRn6TULhLr27lo0WPUxUMKGyJcW5poQmlMDZ/biEVaptpbCe3qXCSJ5RMU
tuTMP+GSmSMkKrWrBMda/k7GI7pncU9Uq/ZaNUx/kmfhKtZpBLDui4ElUrKypCtcGAAOjZgyZo5n
1x3NAOSXdUQ1VTA52LstsKyauwwyDJkjpTgyg/RNNYwdgld0dG3ubWYCqOTrM2RL/g6rezQU/VWP
BKrdKe3vqqq5FHoqd5mMZk+JeE3azMzIHgKcnaB0jvUgTzlVt1RShHdGfm+lKIQmAhQA4hYxhpKW
9IUSSRj/tpzeTKMJHCMPozS76cuXjl+iM5T9XBBnyVEx2RsrtNygPcKbZ+so2/fuPU0f1fZSTA1a
T58cEhO08mCxWnN9djpLczII3hD9m72SeOPC+CbxWs1CB5lRPFyW8U82tPuYAqyw1b0wWTNnazhq
f5wtN4vcHfdjoTRsDTL6MjE/6urKbkENNllbV8A6duZwYvRLExlRegbwr627oczYSsTL4Z8BEpql
7iYrYscSld84/BkYQ4NCDlKcZDO43ppREnbdJwaO1yIiEA86Y4uLltVz3Jxm1uA7XKxXSCqeVc1k
l46kWcTPxZpfAC0CZbML5wQL61tDkLnTJSGZtMjXSnZ/gENZ/lSZV4v37dTaCiA1ac67cnYD4qDv
piK7Ojb0odZ8dLviOYYi3i7iYqMAquqVxXefnkUkrXDIPmqnPjH9/COotKUbWgaUYNL3DJ4th89X
7b3OWp+bVfXJKguT4kEM9gEB1mVrPqNrXn/V3R0xcFrdAz7btFncPe9FQq0/RoQaOmQ9Qnue+8ea
PRmX+arZT0b/kmk9d2kaKJR63eQeovS53YRx1a86RPc5fBnNUoLcEn6Z07xqILSZ3Y3kea7EaPfG
Gi4NnH/5pCrtxWW/12vGS8OtupBonTMt85uJ0qv+nkH4MOHcu85DPZ6V0YFNhIAjYzaPZp5FAlUG
iSJ1oK0sO/sG2et7zyNXxI+kLFXjHKoA89V5YfXFmGNNuFf7Q7OR/l5cVdml8L8mJuQitdgJEq40
Llycr+uKXawPW6wfLfLPmhSf5omTymsh4NRo19TYDP6No/Pacd3YgugXEWAOrwpUlkZpwnkhJpJs
5mbm13vRwPW1YfgkiezeoWoVdWgfthtTCTeOMQ/KyTgCGTdSVMCcWlDi83MEiwatV0eaEp/AoswZ
ogz9qpkUcrUYQ8ht0s98mHjN8nMp0RnQeznEs80Zz2vcZMRuEHE5R8KsCRZcSOcZVseKxdJcfKFb
zmtjS2bVDmjhgrJ1GQn5AtH+EtonJv3sH2rglnKL+nkdTfYmZF1ZprvOdO5giZaoMtdY/RcBozeQ
WKxFlE1TfcQje0HkoZX9m8WaD6Nu2eRszCY1pXFOJrwE5KAkyYlNkc2WmuI0s5DnpOZvCkGpHi7U
x0ypctiWXkzl5a1ETOs24TKrA1pLfsmyvKUeAZ59eS6EhjIYu1LOyThp96QVmEPCjhiqHkVljukr
juRlRo1M8XfM3Vka1aqu0Dp4JzG9hGguF6Z1auxxXUPk1+x0nSUe7Ip5GGFsnKJfz2PppDgALACL
28ERarZ1j2dDvo0WW58OXW1UzYPOaK9NybonWMMTpKX0FiQMPWwPokVIXgb9QjWkdlQK9LtcnD9p
QslQinNq4Qc0lCOdBhhH7+J42IUQIejhnkp1gBUAhPgzDZynxyINggk5GVLjt/mZkUC7MNziJfEo
Vl2UJBUwvVojrU9ZCEmsYwiHjmhqwMm8XK6mHRNJdZH3fzGQMOaRxOc5Qj0WsEjooqkDcsG6bgS9
Uguw7678NfXou0wmHJQ8aUCo2VA5bDy2ABj/ohmgwyLXj5ToNTANUurk+1Qply5I3ieNVJEaX5Zg
YKAIa98PtdyadXWNQH+VESt2Hv0QaO/C7upbjfZmHcZPu6NpCx2y+7Cfk0+p7QkO+z+EciTua/Y5
6RlzPQ843sTKM1B910vugEgt3PNvXvfPS9+hbC40tCaJx/CvP3Ja+yMSxcrlXid2JWSJk8j3RDjr
ivWkHr3WY7RCAHxCgzZLyRzlpWXvsNUjvVynKjrTsdXQYTenjElzUMtDFtaP1GWuoJIKCqvz22jb
bF/3lI3koQmSuWjJvJ0Q01dnmpx4oEQYKRJdMbkQeF+t/xmaNjnSSbZUnM9SPVYFqkk4VfH4g6if
J96cezcAek610Qz9Va8ZQrvlPy1R1olZbU1WEMTDsIn7HhzjmWYJ2X0pG4eeUHLvt48J482LhgJT
OzshRqPab4KEVR35Eh1yWRZ9J4br+A5Tb6slhChosy3IuSda+DV2h0QE6haN2L6KqpUUdJXpkG70
DlpLfGEPxEIYraPbh8cpIC4w9sYXRU1GMpXwFSoaT2qT7Kc5wDtUOcKGfut25sapg6f0FHMFK2Jv
5rRnaqScDEQ1rWJnm4IjgrWm/uC8fQ8HHIZgspiY9spL2dCVWaiwmsZcUhIxKYkOfdEc8nzCktyD
4QCUvhBleaLF2AGcu0GgRtFQE0VVZ9vMVT8UwtXMSftOGy78oI2Qr8t3dZ6fpIMPb27mpV3ihPCG
4Rzn/S4M9fvQjttIHTdGVfrAr/x60tE4xQdkz8SvgGhHY4Ne6iMfq7e+Stdh06orxRlXgGkf7ZTv
DINnzNC+ZdNsnMZ48heVT5v7GokxLBtX7PT2NZsd4noQtxQ2IIjWqb50oJsHJLE3kqZgBlHeBNGO
BI1/k+dai1FYD2rmoz39uHYcrFxFXvD0XIjmBGZuGQSkcqtjqYyn7ggyBLQ9Gwxo3SQjiobr2GCn
1A9Q9NicHzQyayzhHWVUfnQR+Uq5VeIipoaIUoajzqXJNIwo9qUsu0OOxrgw5/FryZaCzZxXJRTL
u57s4jkX6wo+g+PPvMUJQMJwJZyBsWWY/CwmvdnkJtpPvN7MhHyq7DOyYJRatXEIXU5Xy+rAYLB9
szvjmmXFUbe8jYh/SDlZF6wKpPo6IpPuGn3p6Hz9NIzwT3TTXrdmeS9UeZtK4upZMZs0zo0X3OwK
S6dNiUd/FGLdI4fAjIet8Iir1YipqIKbQTEGYX2vyC9EUl338OwMFHfvS53MZJWyMbE+AT+isEA0
ODZLY+IDtN4MJkAZA2FDCdntA93uTkZ7FLC4DbD6XhQuHNJy4Fzva5MXkh+yR0NRU1oGzy5Uzx6p
ywQKLhL96Dos8ZaJgv0+tnbQvU+lMeyoZ17AvR8bk+dVqo0fJ4z0mCgJ7JQZaR4BvyhxkCFcUwW8
Y9PVa9kbj9LAB2yatwgleTSouziC/jSR/rBFNraPqURKFUUChqcg/6saixw11oZzGWmbt5x51Voj
wouoPWhGu7AhCXTMra2pfU0BzpSxZxZnEUwpck6ryA9D0/ZzwzooevToUtAYRcSKMu+iR4ronMCX
+KqExbgSV9VNPgR1QRcVd8h171o75+NOhV+2U3qdRmwQQ3AbWbeEUMrdwHuEiUJePGOFEclshFE4
vAcDAiXB6sUc5evIypcIs3UTKAfZfquN4gcdvEVwvGwOtEjZFIRF2wPmbtjRil2vsrjetBJXE+rf
aWo+nYx0J5SNe95qhjxxuaWXPtii85GiQYV0w0PORI98vv1oWsGBsDOyhMrm3WtsP0ZmWGfWhpkC
KBj+kw5HZUSWXu+1A2hId982wfww5sjJB+o2zfV2pQqijPyJvTI8p3lkWn8DOAMPzxTJFccgRfpX
wt/JrFvlRfuuTm/Ra9Rhhw7eyqGgP8PhEmK2GjSyRMyxp6Xu9e/GQ76ANWsnofot8t5bt5BRS51/
prrGXTVZM/aLR8o7mB6CyVVQrsthPFFmVgirEaOx94MrSgjBKnTcJ89IEryYGtVBiWaLWI4Gh7Gn
wIBgNNU4DCQtfddAr8njfDZQkPLXwUqHlnd3onkWBl/L7X760VyaQTodRpCEteh4gFsYmZPzNbrh
d1aSLKxkKDS58RrdBgWJ/AT9LJUjyr+pY5EyrL00OnkFCyXXMhnecri7zpHPhP1GcIdoai0NrV2Z
KHiSOaBYR6E42bAdiDVBDTFttKHExmsQ/hCl9pmaDk0ZNuwGEpNGOHYGNouvoGyhhRkhCiWdWGNH
I5/GKasV4F6xNgy6PZa/q3Zq9lZjDze3rJ5OPDwTF3kEaVhUCBF9Kmr4oE7p28qpWgcm+H2ElY4N
CpDUQ7pa64vz49kJzFflv4EwxS6g+cpqPxZQ/WD/l8yJCuyBy1FJv5DBq+jRfMNV1k6L690VJZdM
zSbajX6IBuQojz7yorhYmJvdgFwmEfGajBTj3iVn1az3RCJO1CmlqR8N27sFSrh1ss0Q3qN9liV7
L/VOMPH8gnIy0JvrCOTUIO2IMcyztPXzmDxqp78H5EC7crbzUup3wbIjR3Vs1IPGGnis4mfZPyUm
aXvYwYx+6a3Q93Lx6hIVwQrL3ZpKfZRQq9pBuyTUGrURwThoK9/lPHLCL8s8RYVGk/orgHaTMrsh
7z4BHIyC23bZqpusTvqngkxAsnbq045sGjpWhAR09naqLmMlZijEeCqf4nXsJeZSqBJtrvEQhnwC
J/sIMIPr7GbUQj8lJjLutmJNQcDP2hXtuSL/Kg+C1zC92b2zcxLiKUcsAHXwUwikDo62Mlr2Y0Zy
p/tHkCMevVK3C/J5SfzrcEmwc9lklUTrpJ60GjbJDHW7Roq7r8Twu3AvGEbRgY32m8J4qJeFx8Jy
ltdbR8WRPdOy4lKrxjagD4MO+1DNck+A1naorLutJRtPoNQEAIVDopoQdNvbpnGYW1QFacsWAtsU
A52pGQfhDsEi176g1aB6ThETRU3hAzVbWVm2mizod64gNFXDOpW9EtkAqUBPzuz335iZHu3a+szq
ZtbAr5tGvQXEePQRI1Q6bg6crdYQ7V7YNWKVNFzB6V5yp66Rhvu0uqeQrE6poygznO9Io70c8uSu
BsGGCPcd7iI4gAutVj6dmKeJg4kHHm5yvW9tRrw9qwpeDS1/ZcrIg58+4iqk7Ccw2aCdCOnMBrLy
NEK70v4DsvJXIjf6BJ83r6JvBje72khPlP9/MqAHiCNyECG3E+4RPGqtuHaQ1ZSy/uvEBOrYuI2I
BxFlbEpdeQyUFq1QNmoZc+kUB+ITl5n2YYQYhioXKJeW70NhUp2H3ZY8WuLSwuoLRfAnQg3fkiz3
LOwASkyzq3TGjcmJLst9GKf/6rSfiC6s7kPCZZaxGkz6/Ddsk3eyO35Nt/hzB/lhBtgW69rBgsFR
XkMD7VmD1LcomtgrseCKsR1mIdN77B46nqR5dJ6B+YkZzEbFW2YpBEj06Gf5nhj3ZrlFE6CD3hLk
OuAnWIlc2yh2jMCh5q1xPe3chP3fGNhfBqukupuF1IV6V9BfyIbBSxIcTUd/D8y2Ziw+fsRkN4ws
APtY7nPscRiG+eBnNkizmqB5xVw3mLyXPTeMYPAWwS7xyF8a9nj88OjS/KYTLWwCiFe3ULtpDs4x
Pbo6s4AX7aXkMzYM1CfIWsLQ4b1iKM06ocDCOD5SKr6o2AUdd0/4oztsh4s9nEcWK5+kCS5qhRId
TR4M3SwlIcKF1qVL48exGatbapav7LunleqqNyDvGxyxFLGyTlbo/gGn9q+MBZfk7jCCD7GO6QRw
Mx4Ej9Cr9WdloHvztlmoLJQ03aoMTUCqXR0gMIJ0yyqFZFSLG7jCJ/qNe1Kofj5iM+tzdOu5X7Br
k2ZDK+24q7KobjJJiO4a38iHkiX4iro6CdiKsfONu3JPqOWNfNR0rc8rpYLbOlTuKGC2U4GFLIIH
uh6tCpm83DiB/lFFPFNMGLYWSH4khOBLMutQOVurKL9xrQCWJf/USstP+qo7RNVi3ZCYUthWvZRe
8C1luBVlcJ3anxp5AWA0T6OwZnLlkWxs4+widfdZx91pJLiZOLYM9BDA0CYOftASL7V2+nCS4JOI
a98icW9WjV/xJku83gE+H9NAwmUYJ0xN5HC4vw5jC3yaCGftwDs4+WtONVx5w6ayvHCZudVrbQsm
eGKpu89ShWBrzJswXk4e5dAptrWnv+u2hVad1a2S5OvGgo7UWxcM8vvEQwYz5kvZsmgzmVgQDrbW
3PEZtOus01kjY3qZzOI5WMjqah1EWxhbSHAr7DtTwGJqcB86lQ8+deed9PRzClpwYcf/n6Y/zfid
kyzVu9WLByODy+pTF6CnkpQiFLxynMPGYKadIYIEa0zpRjALYrX2icPsVjrMa4x03Lu1+wwNMgPF
xZsc4EPonBu2hFbx5ZbswJB/ZjrwQxayABPnSrr3h+ropf3d1KBJucUmz7gd036VyWrZov8lFfkR
02tgLb67ojlhaceiUvMaGGixpOKHpOKi4ULuq6nHyQjPkijVAoBdamC2Nq6xTmlmlkyEA4g8xTKc
AYj4a7eZkuxz8pewlST/VOVfzOi6srJNbHyy2zsMfb9ymXsgPtqnHi7U0OQDl1dbInsCjD+XYSax
cCjFPWd6Y7As51C7SeyIjnrBxrkPqHlL8gcTbk8iK4pV7OTnMmJP57b1V6xEy8hw2KXUj5hvtlYB
fZX23XH5GeLxmOmv1UT25bRUWSNKCxmEojxC4IfSMn/YXxImWBJ6N7efrMSWlKFsN1IE2bofSWiS
sbvAZoIxrkFanqpsvmNW25xKVSuWrqPdFeO9NPRHwcmGKGbOBufvjG71EU7WNI9HEegR4TymULY8
PmmgpLjD/YLEgEAoM+0I3niK5ac5p3nKREawmGTvM3kmk+mxvKptue7xc5Pv6ActlWhZk+bqptUy
fqS9gA9Nb1+MM5T4q8ltMl2DvRjiy0SYcRHuuXOZ1GcvKtMe2+xQKAzr0IIuxKoEtuxa1+BTeBHZ
t6SZIDWwpppnyUE7T3aln2TZq4V5hNUfo57gpOBPqGGOZgKPtlnv+8K7ddq1nl5MS9/2rXHQ0VEp
sEt/0gwi7uBRnkngMiAKAN6YiCsMicA3xbA8uixG5cbWKgzFzqfUDS6Ma1zKp2Wo7+3EhNgOWnAz
HxGJyuMsTjXLlvlnT2ZTsac+SVapcLZiSB/gFo+t3d3aYK8VL1am36zGWEN7XMlZIh5hqdfRUOp8
z+7kt1l7HiSqB+usGPYOAMk3a2Y/axixU5JDfn0l7WoPKv6lKmmHJggXJRwH+ds0TI0Fi4ysHI/C
KH1z3qGm4SM30dX3+Llpyo1Bbxca47XlqDoblnSfBcFcCj2a4ahHKoR7jClywQzz06WA1lh01vH7
HGvdlsx72yH0ZiHxJwJIjU5t2TfdGVkusDxhMzHFZzEqqwpMmaC2Ip79KEZAQmmxmp1ldR0dR9VW
N6YV0eiZMSOz8Da1zikdskcxKh8aHGdF9ocg0B4KLagXnuMp2yUEkaTjdyvN99qyjgSqrMScs9om
1mulc+ynEowGOxHcfRuunW3rIoy3g0Nu78PyWXJVtIFkLwFo32HJrRuHrmuWTa1gYjS3JDq5YDO8
p9EQ74jCa6TUiApjjd1jayt+rCIHCYDFAvDd6tlRJtVfZSpvnsEWJqFQCfu9bU7bltYrCQk6jyl3
RilPHNbLxmVkn8ATI2T32QTRPzMbX0rmFwovTaRnl5QLsaiVXeKV7M86EhaIl+RJWhD7wMohsK86
w8wgZLYqCgZV1dQBpFKUZm268Nbm8F9zUN1NqOvbAccKvS4udm2A5uVe09i+9h0RMJg9ktpjQJoe
JQejUWORT3EYIYc1CX4b8vElUtJP3JTv0xgBDpj/aMyKxnziibLNf3abYWfeZJCuhpSNW+MLNrJj
qTEPD/NTrShH1wwXmvEhw3evopYR2aenzxSI9iBHIsxUfVMxouaMmr5yW7uMtQcbfY20e1lox6Dv
yFBewVcmO9N2f6SKJxZHGzh5V7vG9YSQvmasItttYKe+7gD1dQSpumblnXlEOg6Cmh298c9QCHgN
SlQEItoGKnG0eUJsPGEv64S1enina/BlSp1bBC9qp2wjWtckBEwbae49jbIN+WsBSl6u9RkXooxM
qWpmSW/ZIK5NgGMetRHmBkIN8a99M/OcFuOMy2HzOx/AmQl0UNnAJGbyYZ7KodljP9mjL926yAei
tOURrl4C9xfdGgPwdIVph6LSJQ37LXGbRdxiYDNXrFdJvOFN/dNGVP1BfJSNycvg0feH4MjfXJMM
O4RLmdgwykVZhDgqXQYR2/hkFmSGLwNj9grpwEJ6xquo7BUVmCVfI37qqTiKlADOpyO2rDd+Y0qm
PCnuKnVvHBOuleUbAWxcnV7EWO+TLvpRFDDpZr/s2+Y9NOUeh6c+oojJcwssCew6ZqKg29RXkCAv
SeGdEyKlB7N8uqSBV1yCBPUwX9f/hSMhT0N2bI1ybccfYb0f8HkGXHE5zmFsOCBDl9n4cCiVMuZH
TPG7DWsSSkDQ9Tg4ukJZ3mL87ujclgw41l6X7O3BXsaZeWhCVgp1vR9RTbsd4TAaLxPrriD4TbN2
47UZcqkfFU9TFt4c+TcwOrXAtwnM9Ja2T9zp6nrdiyrXul1sw+DPa1uuWYfZNHdv7ZPB3YtPx0vW
kteKmUtoh0i1sEoIjZ/vbnYfyqgsQ1lvK04YWfwzUhXwz02LKqjTc71pXZQEI19CYowEOYH8UUt5
Q03Lo7nzdgZqkkXUq+c6VpEyZ+tc5ewyU6d/EQNeaSPK9h2BxWyzjrVrrh2Q2arEwhaf+RABOaA5
8v6xwDhnw6uanEKuZGW2BPNm2MldQSDUmz2dCRMsowNL1a1BFGxF/5hPwdhZLCNlXBqKuDrpDxc8
JooBuHb/Rxr0RmHV22V/lT6gDyjBsScPo3xxBI7Wv5h9p24MqFUORX5raL2F+uXaW1AHy8i8N1a+
0Ty54G6kgHnYgFURmHM7kTlXQEF89iZzofFCza2ziZVV6EtuIWSxQOZzbY4NlVnipz2B51WE76XL
6y/EhR9ha/NfSnejx0QCz7yaK7EqEtEcvvm0HN9E3v3pNpRKbCstsUUusbVMLbZG+k3nFSZLMHsZ
0wh0rezZmuaf3gnr2Q/uGWrBpsPSdnR6zIN9q56jorhWbWGDEq/eJYz9VWjN0Ppq/NEqYrAKBMUw
vbyVreFlA22zc61L0lrBHUdGiw+Dz1ZXzY8pnX4FoJlIafgJFaqxGpcSk8eIcCEdWYeTF+ucl9d2
YxLbR4uQY12zdwMDMgYq3beKyXxhj2q9dYijjIfyJUsfbNtHnxUlgtlKqlu9JMlTjE+Lw3UMvnoO
QKgVhfPNbLqY/sluq1S/egKlbtcjv868p45Iccxph4PMN3FWa4wvAs9Z5Opfqr+3Y+4zLZMqDRN8
Um8nwS2aiQ91xCo/Jw7+jrXKiIKWOpIHsl47oHQmf06UcJ4N0szCRNjIxx7ah9B6x53oiq0uIHFU
Fxu+RMAQEpYuT/OcXzharq/pG3Ivee/3RJoBQ1lGDRqnGdLH5VVfZc908FLT2FfWL5piE1R2hi3c
7p4oRT10riAm9IS0HjQS5jPH4GeTVZUDVgohQfTr2kZ/Ln8F8pB4khvMo0vL+5NK61dgDxI0c1nJ
KguSYfo75CFhfhuEzWbEW676kmDWWQdHcnQ7d7QhxzEyn8H7Ff1Jj55NS6kT78vop5EvSuWuTPdr
IOG4uydMg/GU7BkZCQ8RIJEomRvwe3sE8lAFKQwDUK7TrSSUIaxUBjCHsN+5nL+Z3ONeWfX1SWCy
aYk7bs7t9BJ1v5V28H67kYZX2/OmEByzK8r3rJRIsOJjziavqMWhkeeO2U/QvuXI0AglhozOKQrS
qPLzjneLUSS9Oqli3SJQ3wDiLZzyQ+LlVMZVlh49ym4zrvyGub0VdSuGLctZS6CxqbZpdQv7VlbM
N5COy4XKzJ+cmDQ4t6W38rQPkAdAYRZg+NFK/OAxdFtE2jQtOsF9fMPN5/9PDsOMoMdZSJyyllE1
uLOhfGtXHdouY0GyuhOT0SfBOjD5LTDOazfb+hfW7qo3Nx7ssSnhPeBC8qYLjQSYvNIgxnNj2tfk
buJGrCQCHQqQiZw1xB0FvFvqQNGSVsItzfLQw3yM+YodObQcdozouix0fnt1wuzNR5NhrRlxb9cT
2gMvW+lCXzl8NEnxbs8G3uDhDQx/GaSF1KOieCvInHXTf6mBu4EyUc7U0WOu1kdnDkqrOCuVZdR9
NHzKJpeUziFV8vcer17rXEMLp2sB6ctZtGq9cxET5eUbMj9mLm5z7lCQZ9YnSoEAqLtRUXX2kMRi
XL4YPIjd9ftqozPRj3s/tjcBVWRlbuuShRMaGJpE0GtY7IiFp8jpnwFgAglHLSt/8qLdpdgMeuuf
jPfoXrY92QXhRDg0cVIDwlH0MBBQQgglsZ+z/ZwfGOK+bUbFxbZlxYStdhlbnw6fWqmTwzJ+qpI/
1HQjvn0BzkDW7bY1nx138iB4Zro/ZJooTZDgsmRiD5RzXAlWpHaH1ppNpc4alag7cCwgEEcQRc3e
6UAussefSIBg9eqhmnUt2mtOkph3uMLOkLJgHqnSMBXpDKWjCHcE6javeBRR/pDa/FxjK7VyihAt
UZddjvyPbQ3vtcpvIVEeeQRSqA8TFuxuxPBKb78axQYIMk4v4EaHtlhNzC9LljslmTqKfrfgebGO
8CnvYrn2yFhBFx/kEJIQW2YtaGsAOe2STOVV4cl5EsnANYiQGJjR0PqimVkbY2ZsKpFgieIPypZg
pRAQlMeE3YThixnnK0mIzmpg5BOFOUFyiezfYFli+Ky/i7SkbleqclUkFqmSrfoa3IPSaFltCPU1
TEgCQdL/aGmzDpbT3Q3UyD3IwRmmImwmlzYbXlSziAMs2VOwviVWhCJY494TDI4YOqPn7iYFsN9R
ExdizRDlOxuDL7ZlB0fPx6ioXI7usIZatZtYWHGYIIXsDlF6Lbv3FiNjoJ+N4gdn3CI8tcErSvS9
GpHtNNW7gCmOgTaMq27tmkxhNWyDqpW9GRpkkMyJkuP//2ew6E2GTjuYNHAaW3LPwH+sFuZfUvT1
KrdRCIeqjCAbal9hH3Y+uSW0VgEEJKv3bqptUd3H8sej5SMPqV4Nmt5d5/KM9cCGADPg1Q3kDAV0
cKV7CF6TIvYNwlkcI6EqFx+Jjc6inLNEMN/hYG6NNY9xe8o8JkiOVMx/AnqVjKl4HEi02EHCYirv
MgdODqkYaq9nNg6js5exZGGkSl7AhummM+IWUMFKObM1oRo5LOpsXJL9Atiww+445W/RFLz3zXgs
Mv2n5/F9VfBuQpELN6OdxgelLF9EUptvTtVna1NJjtCRqAY2Pc+TKMmnpTZiLjIJCHwpUud922IL
UnFu1asaqRbvsGeMh8TUGLxxIhfRqZmqO6EBLxV1uWXy3bXEFAFpQ0mqRu478BsNm462nJSsXQaW
df9jtXVWp5vMk1OehS5sx/prJEu2Gv41Y+dXaXCNjPaUW3yXVcqy0WFb6Hq/KHcaoi7B+yTGsTIi
e8acXFLLfMUweq1o7EyOhr6AUamdOiqGhj8UyXqshrbmgAIbL4kK+S1S+4+hq790YmJbYm9GXV2a
WD0wRiNXYBPDwxpm/UHvrHseGVAfP2tElVXFv+64+JkU1sqvNNtrR4894BVvcLzn3Bjc00yNfzPx
qRS3Ub0RJhJI0qJUm4ss3GnlI3e+WhSGlVvsUrXzx3yHz8EI7xWmBhx/KysS4AX1ZU1ae8JuAh11
GSLEKlgSIdssV6UhFh5/oMpKrjGXNM4piBfPlNmiNzLQU9lPRUgSGwRGG2q8gkN+Fr27+XtfM/1v
2ldD+R3MtynkNwUAyVbfG+SYIgdLP/3wlu+LyECulm9eM3qbMdE2EjeJJeNnNkp/FL3fBT85SX9Z
Q60yJsKf637SQ0myEpG1q7jt8nQ8GyAT4GkbvplanyK+GRo9KPdjiAJSL1EwJIzH22TaDlyr/Yip
dgREBKGkGpt9qqprySc7Dc6mnTNfJtUimnK45QMR9iYKq8oKvosm3ydt9xCOtajkiYXmqkO7VLri
tdAPWsUUlD7BjNXVwM6xQsxXfYzBhyzyj04d4EFndxlAqnFZ8mHuYUq0yq8ZbvnUIFwhiZcTg9DS
tG8d7Tg7Uxi016mGFpc05C9gQJXaayzke2zB57LHRcPh7YDFqL68LFwVen6pChucd7MsSCsIKVgV
xl5GjIuYVDUJAEP1HBTMIV5hRAi9w9C988N4FyndRSRw8MaVGtBc6OZZMswyWcubODzd8GzXHF3a
nCKJq7ZdyVB5Ddh86FW5nROkIwBUnu2sHPQUrcJogXZPZXqHUjqFsUMMyCk2r1ZebyaNnVO7Svmf
El16L4at67e5wqMC7rbG01c3FFTaR4djrqh7vB0bq2HYBFKTRNatbnX/yJpbig18Cq7tbpV6DgRf
+hI9wCmMfDe3zdeELyCnjbXkDExi5asQtzCNSHu7TaKKk0ETTpukhPYqy+Sc0PxKie8pER/JIdNr
HqtmP+/fRccSUmf83HVUCmmAO4FIAQUfzPQzkhdipvtEJcjMOqlat43//iJh8IO5CeonDIJ1lLFg
L4xjhpS0NA8Rabe5xsOGjCTtynUU/lgtiPicyRhUqlE8Of8XtRueUIp/NOLep5Qg6BjxfrwE9Cy2
Pry0TAfMxCZNslgrEbY7O8CcTr0+FixdUWRIbsc2IMtoYluqJx+z7KlVtZ3tBOtBKY8BWQazfTIJ
riWEx4KzrJfaDgntyp1APamfeTLy6yLSVZXpEXccB1MPylx71yiFhIJmwmCdqTp+pWeb3FOwlNe3
AcIcd0o1EGwbV4xJahZcRsTMTj3MKmk1+hqgCNgdvU1UXV0wGd0IrMe4FhgD8CjsNgAIiTpvv6Nc
3ufSSkNwsoyCdlfhv/GUFnU4AQOo7le6bu8HzP85KADCSXXkuk3o7jhc5jBN5CsBPzrj/e8OMHRO
Ne9wDovQiQ6FhTgIMkrhmrussjYWemZ6TNnKPwXBoGjqQ6Jr95peYAxOYX5xIbkOavpZTrlv/gzR
xaybnTu05zyHdYg9CSNpzxsHV4OdDbowfdyplnIzu+HAno1sLbhcNREsGFOMQDRU3sUu77dcWuSs
Ewml0tC2AEiHuzGBR0g69zeiiY3bN9siRBvoHmyoJz6KbYxQoql9Yrs3Fk2k7f0oZgnvic2lcmOm
l3uGn+vlU/Tjtv8uDGfjYADChruzdWICtGTc1jaYSEd+tB6zmIltzetAwgg9SWZWh0groHEYfiyv
YnDfxFicKsNbmPP3AxfZdPeW+xpQVg7adHFmp8y80+H1cJlvsTXJleaiuORGuO8RES/TL9GFfse2
wo6AMIjsV7T5w+DhV3A38OJRqpPjCiUFbXQE4iYZ682oTmio273WINBqlG+Yqi8AlRoluisJhjCz
32stGhowmFoXbzuyDsEinpvU3moso0NkqxhATgVzSrtAlcvWW/D5VL4RKY+oB0BkdZvO1LGDYQki
ELepoqWWv2QtM0NSCLEgseeCj7DXuASM37Cf8RILg9bcVoJ1Ip54CF3D2SYlhCI8Kk4QPbyeAPuu
OnfltyuZZBFuGNEeVPB2umSnM/8KqWiN5taU1QV4M91ou7ZrmCiatkiN8ZJp4r2bLpJBfaH/yvaZ
RDa8GrKOma21ykaPyn1jNnDjSjQKAwJZ7mv0vGpSbnP6kqQMf8Kcyprix8smwhrOTqb+WtIHfL1J
4wl12KvVkRaho1j+QqABQCh4mdIW3HPwI6Cf/MfdmexGrqRZ+lUSuS4mOBpJoLIWPrtcLlFzSBsi
FIrgPM98o36OfrH+eLPQULLk7mgte5MXGTcu6RzMaPb/53wnK1/T5D2g+4Y92UeP2AbprQ+f9ECF
fld7yTIs0N0TAEhpzFoG+XOn3AGXArBKuwb1keq9msO04fLW4l2KyNkA+iOjK/PiZmuQWGIrbyz5
3grW6BgfMfhAD8f7mFLqTKiHUsem58en6CYbKfpKwwLlXqLXFLffInIL9eRNzfCVhuaLbELSHH6U
7u8qVVY1G2e33tnVe5T3W6lhUS3L96xSFRpNcLj3pnhBqLUpM9r8Nhpilr0ZkZoEHpvxvSQeOkv6
KQkn7ps1jfuF1yCMMf9EqXENqWaBuzIvvJ8pMlm1Ibgll4AJA9aWusXAJOWOf1Q+8328N3q0O0B7
WG5vC/3P4Eu4TqW9wEaXqE9a9giwEoqfhBKW/OiKZi1oR5hEyAuzfcs+FO4a6vOQ0PGIZFZjbRc3
k81NKMpaYzLz0S7HSbqxBnh0VfjTV6HRJ9194oVLw0RYRANCyjduR0thwF4nHqqUr5vlaLFxN/mW
0gJJKj33HiSEnBFsEhQ7MDBX/W83B1TZAN4I+mrlYUlojHIlI6Nb0IyEO6NvkHLtI0+m1Nf9CgBl
sNfDi1zaEcpCEOUQBXdhe5T1fflEo0ViARrv2jt+qTvKh/6mxxVshk4Q3yEER34qFQblmGfXvw1b
QHgfMhU3b0PNtrMf/fZ2HLeklgY+freV+WZnE4zrlXhbdvf0PdViLZXMdFfQCwlQp8byR+3tjU5/
XYfgX/HFsobrViE4CcRyW/Fu3frB1Ky3H0RKQaqPruleDmVIkp29Bb93sCrqScYHcgBeHvT3NssD
SVu0JUXJStwxplgft4wrf0u6AAWa6lZv/6SSjGrjqPNNg4nF3kN78hW/XXQkOPUPtVcRkNPyScQq
2y1V6bb2SZytpRvrENZPAohHpD551DWHxNyj1TeTK4CLq5C0v6g/lLQcE1qi1k3N2fuy/yVribQ1
fLW6zfq3xINzJvXeDTKJdCWBKhNNaS/qLjy0Q6leBX4T8nzYpaTI8aB3sWo3ESQMsbGWUbC0w1A/
e/wSvLWU5yFDDaS/UBqCE4SOIwoTdad06aNpox2Wi2A1RmV6O3qVfIeqbuWOJewNLDdrI8zttRcp
kBJ1S6clS32kUqBdEaZYrSwkBehXlpKdru0KBXcSG/j9YWMNgLee5HyL57UGAM6MUFmmetUr3k0j
wI/1UNqYsiU9WPle8bNGeUfnPfmhKu64qYw9bJ1g4/raH3pCP5smDY8pVGomfO9KBo9+7UJSpHln
s2sEuI664SoA8HWowachEc/zoy8ZCTkUVUxbh22u5rbei6G3sADhEm3/+r+VCXIssHOUodO/xRuw
U8JBuye7IXlE1y5Y2VeIZ36FGVoAIqmHW9BP4hDVOppoKWX8GNTBjCmyw6zTu4h9yh5fjGxd+Uou
bq0IGlddj+EmNUgv0kWmrMZ6tLbZYFPBSC3jQAn4I9AH6HGa9aaQ0sDyqrPWsiZLhyr3gSBGo7cs
SKOAL6aEsFAK470rY/lQ01o62FlDZq+GM6ORk1WjhIhHxw6XJ7Qm3F92vytzdhGDOla7bqCX19ut
sbPNxLH7oeCkBoxSi1zp1gDJ3xQoUlTUjfYEBWjbnOh0vuIHUYU5TofcpPKiSVdx00hcYHtXan22
SSoSVn0Aj/5Um5Mt0KpxPahXXpyKHQH0qyiRxMHEuzA0kJMz0yBctUeaH1ROkfoZZl/8k6xHQc8E
3S3QYeuqLql+u3IfsPZQ9W3ie8G1H9wY3agcsuY5sER+DYJRbQJUM5rW4G+lTqakQLFNJaDu4I5I
35qi2KfeDpocbiDMRhs9rd7soAWvygdXhGAjdS8ol5bgxZbpRTpjc8eNMw7E8/RBUO5HXmAInRD1
VYvCM6qnOE6NoyH/gW/CJJblr8jMRxQwklMB32QJ6NHZa1RrN5p8hjAHHUdMO6O0iRT3Vy8TRaeQ
rWb5eXfl6xFTeZ69BUitjqXk7pSxTPaeyH53AxV59NoQg9zgUPXSlTAx+Qm3yNYh0dgp7NU1W1XK
alIcbeukveLT9lBDxJFcmBm+TOvMbyP/QGMP5g0YHFtzn5shw80ZNexrp8TVphlsVFHb0W3cXS2x
Ys/0QzEasO1xvdGJN1BhJS4rA0JjPXB9/RhNskKoBn5Jgi8eGWxf3RGfNIYn9gzFvoypg+npVG4P
MBt2JsaO2JaxiNCJH7J+XIB1kuXBxfpy69Gr3Jkq+J3EfK0nirc1WRj1sXg0pGJC6bTati+qJ0vD
zBYm+S10P9oGWS/DOU71ayN9qqBj71uBcJMC4zaLKa9l4BeLDIyepx/jRh52uUEFSWshxcKBJzeB
rygJF8xViU7/VQKQOo6sikQDJKIHcArNdEPvDRzq4PdU7RRkoAFa8gJVJmHY5YtgQbOTfWPVTUbY
oGGzFyXBFOpB69brsxs1nkQwTMmy3/gbs1Ob29av2ltkxb/0Moz2I2gOL1WPSQnHJWmHACsVKq+A
T5YVOyMvwwKdlr1MRmS8VQBX0M6sX4bKjB75yrRz9FgqJYTpJCa0auBDtGTFNDvEj2WTPINto7OJ
bb7w635jqR3+e9MnvEPqXlQ/FDDbI3ljN495IBc3mh/81iM92Mp4S1G1SuaqagyAbBGFCjkDAtAE
5m7AuPIUYT60zW5cqVKG2zQQ97ZEE02bSha1/RxUpVirevNRxC396FYmTGeH+DVZapFirGSkY2mC
fx9UWbDpSf1g7WQzfJNGWsux9EFiA+UCFS8hsIoAZT2ClGqQAcK6ENkGzfqhNjV2ISDje1fgjaXU
R6yYBJTrmkL6qmxo4NgpkEO9Vp90X+DKsLt+Ycj9hxJoEOOCVKDmTp9GNmExhVqoRjyr1Cu30ngk
czlcdjlSPShNuLDJ/dEaGxt+Dp30L6Z92hSH3O9/WpUZYxpne1JqyFeTyRw6Zt1H13jZkV5zdgyV
P73XW1eu0ottPpqO0kfRlSlA2UpNeC2VpJOSQLAegIcvghGWb0sDjpUxLu5m6PbQIA8DRa/rAjGC
izrEreQHn9L33q6jZUlc9TYH1LPQ3zEvWYvpHS/c7iOSlF9SplxpHnhhqxL5fqRHHaEV8iLjAemH
EcEn903MQEIa7hGV6Xd28TaQSU8dT8f8CfPN69mzNb4iFqFarnFidVAfS3ddTOZ1r+fT1CRbRasF
sDv5imcmr205JTWTOntdZDduXqBa5+OyNmmfqxp7Fz9piLmCxxx0yIKhnulsBMr2yhewLxJEa2Y4
2hsvtmHD6xKOcsAxWhRl5CT01TKIuoUvsqvpJb8ZDbBdEoUtVGkV7r/7QtK8nYSizcyB+2cRk28s
XaMGfbXMnNJybC9HL4+PlCLbpWbfBrYRHwrFpSE5FAWGBdI9ShlWgvQiev0qSTMLu5XJt8Crt2Ca
2QpIzdoeOhfkXJKzqy0tDCINlE1TZRueoW2yTbnexzZawfqtzk39qGfk1FQo1lwzvyksNcStzMKM
71O2ogFFWLzseetYyqWrxA1eDaXF6RszcwbSZBfLVPh4tHLKvn7z6/pPbJisoFMdIHBa7eSBlYWE
A2kNcj1SwZFVdnWVeKi0Fa8K1jb7fT31/Y2sid+5Z76EpbrmX/tL5nxr68qo3uJEwcVJexYX6Wtc
Wt1hrK17BHhEILbwRoVlg1g3GEtNK/AhogC0C/68pn05WDkfT5yMumuIRRH14CqgceBTwS1vWRX7
P7/4oKB0F8UTQInE712TYF2LpFyHuWDm1BRxuPoQSH8NsLcmT01JOvqNH3VO2+T11o/UxyqPjGNK
pAKIG4Sw8LJlSkL0GB10+UfQ1tqT69F57QwAyE2lv8OkUvZZhbu8Hz37OE4y7I7Ng9Gquzh3NRJF
vfuQc1znKE+WOn+fuJah3g18N5ElJ89ACZNNAfMXR5p3KxeQH8do5NHk8HTV6p1M8h9e2LKsgQAo
sqJED0Edsiz6TaHh3whrRJHULYBMN6SiWqQ9cqB11Rr1PV2HvUIgFhYm+8oPAfBrAbQvtvugZ9k6
ropEdPCVe2lTWsYEb9OuZTQhdFrrBdQYdtKmsucWIj6raZObQQAkMhH+SvQujteItwfYLwZA/Vah
fkIuekAUqieSjRLflkWuP5UWTLYMwGqgSuF6YPnzI5LffKPvXyndS6QKrOQM+VkZtwX5s6gldJVE
41Y8FKwrb8couDLYO9wAxr+h89NuWKo9oZYnyU1Fh5VV/KJ8MDejQA0AmBtonjArhpagB1AdWy27
Hg3sFAP41aUpC4W9aKyhipaox7qj9gZT9Wc/vLR1L451aNYr1u55oX6kfSIfB0QMikH70pC9I/SI
6mBA5FJEgdw6E0A/2BgEfXA0LZqPRmwfFFl6dXtUe2wyqSUqkyHBfhqaZCoRdtAVh+ieMg+FTbm4
NoULFxFeHLB1+yr35H0rsW9Bh9ys1ZgvURdph76vo1s6rctCcl9zyOrocdajgKXXQadatLaEzjlA
LQeHzW5tqhWk4jnm2KJwD7zXrnOTa3u4I5nQQ0cyBaOYVJoSNuRhZKsrvaxxzkp+uw+seKWDxELn
dY1ZAI6P0r5igN8PQaxtKnf4SGXJIHz10JJyleo0cmpLWzSGoK2eNn+IV8HTElBlatH5pgLJTtCg
/OXxAYdQi+sE5ireSbdbRlr51lk6G4zMBXTmvanW8MS3c1uxGd+Jgbmra0CiaTXhb2oaID6v4Zeq
LQbXrsqlY0nXMO2jHsa12MflwIyFqFe2xgehZPZt0qsrcIkmH/ABEG9NMR9gCZFPrFq8tETEBNcK
gW+8Txpr0kYEr37jabcmAqdc8gG2lcqww7sGoUTrnvMaU2agA5dJJ52jpfR7KwS8m1pJt6Mn8VHL
FPQRiICpDhUiojH3KH51TwcQaBKgyF3Hg8aDn1RmfW26zUYL+LmEDxz1Rm22Y2OEqH1tJDRhPuyk
xFWwdWo0TAzWfLzKhK/J2jZtwk2uPqB2R0GCBnYRFdE7QnE69JJNxFxi35ZG9OCXyFQ1JpmVL2Ki
C0oZZGAPAVA1y2Zr2caHapSUMf0UfnthX5MCb5JfF62KXh1XvSDugWrmwdPq/DVAkxfZRckmIM4Q
AdiOKkl44fe9hMmhrsHBjGQy9SWKQiqxq4DxvEjSiVwV+X9IOYJdEiJSGk2YvT1u3K6rtia6u0LT
b/K+epY9iXSf3L8TOtrEyNNpOKPZrc2+e7Eg7RO13nQe/RQ2QeRaKFWP3crvNmilsfem5XXVoF9R
RbVXRvGnhOC28kZc7RR2Vp7dtmRZslXpe5Jx7UJds59BxhkeuqGGveNnN0AhXSAL22gwMLng2cTp
/ovsLhuWYXbgPdE2/yGTWUDGT+utfeVekczrHHsi1rlVicFoZY41upjgSi+bbtMxS+4y5GUVlPaV
NyCkhDdTr9Ah98t4tHf/kcWhClRHH1dwDoJVZbOoyE0g1gaYcoH+FkdqbaKWjoLXVLrPXYQpWVAR
QKg+2q7odn8lmE7Zqt7v7N8i739l+QDv26+r//rPz9Gr/3UMfpVZlf2p/3P6z/7vX5v9rf+/kl7/
ikY9HfW6zMr//b9+/+2j+dtNVn58Dnv96z/8V9qrosn/EGS9CjLUDPlfwa3d76r+59+xhvxDmXzZ
LMJsVgaCSNf/TnvVtX/Qg9CJYNUg4stCNf7+tyqjafnPv2vmP4Qp8KTzhROyyf/+v6S96kS5Ilbw
snT/8c+/S6qimwQ/6TbH/xzx2rVBkBN/4d1L9Lt3hPjo285tq5tPybf//dr8LW0ShziKuvrn37mA
L48+nfVTgCxfLFmuSBi9y3IWIpp1Dexrm9SVj49k3Jw/x/RLv7oC7d/PUSmNJasa66ZIzp9MgdZP
lXvqvWnwfv4Ep26R+u8nYGKr2W217l2VAWLlI6zsUi9r1987ujI7OgQBAwW0d2+pdMstazgGbiOW
5w9+6t7MAnxtY9TzGhvwvS6Bf2bvlP1MKFZSlqehd/4U5te33yLd+PMj7jiDNI6coq38ZsuOlfwK
Vd8NAQvzxG/vDJjU3zsTmcifz2TldtR7oeXeRUq2Bf+zi5QYFKTyTg6u40mEBp4/z4mX1pqu9NNL
W5FTOQ5BYN+ZbSYv6N3QMNMJF0qQmlq+/L3X1prO/uksLHJBTmCSv/PMfDxyZQYY4aC+xfOpPn/v
QmZjO8Zg3tfE1N6RCXcj5wSoxCjphP8Qu/pw4WadGBzWbIQbtpbiiBDmHRLnNymm75iVxsv5369M
Q/iLoW3NhnaE9bYxq6a9qwqUNEWw7sjasty9Wj9b41Os68sItC94s7VZYbU07/V4uPCyTRPsl+ee
jXoqdBWbxaq9a4jBHLt6LyX3XXgUVHEM7b1Hjt3j3sSu2lo/TGxkKeWeuEAsI5N7Bo/0X/8o2omK
tafDunAzinVduJOyP5prX7j9yqn7P5s+wICRreK37Z0m+eCM3ovgTe8pHGi0cMAYdQNrD6w5pI0G
nnZlUgvT9RY9Y7A6/4zUaSr56hnNppiYJAupVIfkTgZ5XGPl7LhfVlJvEe+3MC65+s7CSH8H/WJq
iSZ4TkNyNahU0sFny5wiqRUACjd+V114eOb0kL74UeZsUkoG+P0N+1B4Zt2Hb6THrpfhHfO+TLEa
NTwK+A7QGgZS8LwaqRkR3G3Xt45rhM+mauRYkoh2q6zbJhx/5ULcqsPkpgx+9JX3ZEbSm4IJAyrX
VVcRJ+cPB0uRjjQjvEXvV3vZbR56O4SQIa9GG+FtYNTgsizmxgY/xBQ3WMLU9cfxRtT9AwuDK1l2
t01jHiTfW/rDxDKSxpuqbbaeoGvU+ODE3UOQFkfRZC82gEKNrY/dllufrmYgEFQUkjU5e3AZY26K
eww7BmXXmpgJNe7JKWFq0SAXKLW705T0PoZHRisWLXadTaSeC9OacuJ9MGeztNJRxjHweDnhKO76
0Y+WVTGglfQTDZVMZqwanCdHplcaj0OLBqx1zQuD4cRYMOcTdz8apjGEoLbLHE1NgsQ/2Z5/zU/M
BuZstg47NdDtRM0dvUt+NMJ4kepkr+b56/nDT4f56n2dzdTQTpB9gD90igJGQ2zk+8HMtyrCf9p7
h/PnOHUJs5m6JYcnzImFdRSaYNWiMCXtrqxi/RarnJ1ceASnTjKbsbVUG+D+D5Uz1PFNKeXkNEi3
hfC/+Rim8f7po2mWlWJXhVlgLsFCNMbZvavAN/AGdf+9mzSbTiWjt6RQ8yqnJVYb2yrKRKWK5G1U
y+r6e6eYTZi9Ydl5IZTSwfrgjBJFR60kvJvywoVncGIYiNnk19jCmAqkpZOiKaH0gqW6K6NLj+DU
0Wfjm3J3iAsvrhx9DB4EhkUhvN/n78w0Tr8YBWI2fskUGwI6UqVjh+4fV21L6t+j4/quQ0b8B82x
C7uSU5cwG8ymJeFo6ZiiYheFA+MO3Kbdvpy/iFMHn0bGp1c01KQUCkFdOFFv/6pNGxxgNl6YJpTp
NfzqDk0n/XTwWC2HUM+C2iEfp8ZxkBCdXbcgV6b8nJWkuu8eLYliFNQ76+j9e1f0P8b0UBVkqtWO
inMrr9Rx2RFQuvrewWcj2tMCzFSlxeeioE7WhL657FoEl+ePPr3yX92v2XCmQcaGJKhqx24AmBnA
7No4eigi6meyeJHx22SJNdwkaWXcnj/jqcc/G92VEMMoR9wsVqU3o1I9dLpeXLiaE18JYzawbfz8
Uadjrats/aNJm6Vemh9lA3Re1y/s5k4t54zZ8K7VwCKFScpZCZXhj8iSil+pPCS7rIGOHfH+LUnM
UWFZ029bFCjocJMo97Irxdd1O6ByGjxyhjqloAudAqfAJgzqGJVv1HnaRhlj9U5Qorzw9py6I7MZ
o44Ss+8luXbwQmxyqTi4+CQCNLcNg+P8A50u/ItXyJhNFm6TuKVdJ7z9LPt2noG+10yhLmjmswzH
o3aL/qcIgvrq/OlOvD/GbPoY6y6xU6monR71tVLiblNqlPTfO/h00k/Th6nqblo2UuXEZojRamIe
VBYF0fNHn37iV3dqNk8omlQg6Rxqx7D8YAUiLeSemdj/oj7YnD/Fqbuj/vsF0D2vdEtEJbgeCvz2
BF23LCQK549+6gJms4Vb0CoPeqtyTARC0B3SH4mLu48Ey+vzJzj1us4mB6uHt4duhw9PS2vZwoj4
PtiNvLMsP4LyV+X3589z4kL02USRmXFDZGRZOsWoPcY98NGydkYzvfve4WdzBBE7elkmde1oEfUd
yUeF3wP1qtqPC8c/cZ/02bDu3F5raE2WTpj1zV4pBhr9Wmoj+1W0nU5I3WvrlfnKLAq6haYHXkqN
EFS1pY2in7QwafL5GAb4akSX8aFuleRAITVbFhDBr5MpjK4jdYMdEhV3yYUXqGsI5DOpGLZdRdc6
zWVyr3zjsWhxJCpjR9JgYqnrsCnNm1Sm11THmDFsjBObyETo7CWJfB3kLt9jH0l6lMvGdV71sBha
e0JeuNFRUwYTp4/ro5WBWaUVEWY7AhJULfM2btQNV21dN08lJIJ9qKOqBAxM7lELTErNyZOmCknv
7fwdPnWDZ2961UnxMPRZ4TT4Q9IE550VJO9dYK6nfc35c0wP64vpQJ+97MLPLb2N2twpzSrc24lF
I9/Qht85OynURSXS7ELXLgzdExekzd54W4+9uoyH3LF07QZR0g/KMTflgPiTZ3X+ek4MKm321gf5
WNUqeghHz137qm5yzLlA8A5lzRrvW6fQp6v7ND+3pY+KWBagDSy7wmpm8f6gNFt1TfXdU0xX9+kU
ahOTPmfJuYOq78bXLT4yBML1lvF0/hJOPAh9mrk/HZ8eX2VVnc6D4Fu/9O2ywyxdwXwKXH8resJB
zp/nxNPQZx8bpH5JLptK5VR5cWu7+g1MhCNupAsv76nDq/9+GVCXWBcWXeEYpeG++b0UOaFJBIsX
4z8+fwUn7pQ2m+QaTY1MeaiFowZE1qua9pMuPPOMaSUrALjd97452uydaqSGaLVBFQ7Ltv2QBveZ
W617fXgK7e+eYvZOjTB3iKLkFIkpbfuxvG9CLIpEcKWATc7frBPPQ5u9VhEcZU/QOXNCMtCAF4Uo
oi4MuukQX8xT2uxNMlnjDgaeNicYW5Tx4W9Ps53v/erZW6SSnVOUlSwckhysZSeRx9ngIQs7bNHn
z3BiktVmE3lpA0QcaNI7UlwCDsgkp1PkxwRjo2RHu0HxLyxLT6yCtdlkrlEbLYw4EY7pkUnvTcqh
8bfrA4nBvIwlhyw8tCTnr+nEwFBnc3nZF2iUqpxnHeX1cbSB0Hp2GeyyOLBWTQUY9Px5TrxT6mxC
lzWLLxMqQFapDbbbtH93ZUJAukEtt987w2yIS7YdqYaugJDJg6UhVcc0xXwCZ/784U+8uepsaCNH
H1QUhYZTDaCHvYjYl95QiguP4dTtmf7800xOgLLeEa5hoDq3ruPCuM6K+sHK5Av35lShWJ2u6tPx
iY+R0WsKylQhOWGFsfH0eDN2GxOWSlpZ26I+SlSycyja52+XOg2KL0a6OhvpAikTrC1LOH14nYon
L8tXQO+X5Euo6SNlplWVH1MSeCz3pk9+q9p7rL1MMbOwCVnCYJV7kYsrQqsRjl2YnE9tt+nh/9tN
gHpBnlSYmI6FilP0iJe7P6P9SOLgoi6znUwcqtjrza1ZhGDfcH2Wy8ydgFZYNREY9cUmLKbeSSHS
C3dJOTX8ZlNKF4bZKEScORaY985/lMAaeN4ADHsPVGJJbi9ctNe0wPyN86xRtpqMtLesl3lypZPx
dP5hTYP9q2c1m3BSvQ6A7JKULlqwty3r+nFpZrTXRLrxQw8z3A98LZvzJ9Om2/3F2ZTZlOO7keiA
jCZO3YYudnVaZUYPUHVRgWHMR63Hbm4Me5KP30EWAg4jtbTwcyKGSg+USQHTWDGyP2pc4YdDNZ7H
GBUrWXFR0QoSR5MRfjUsM4OIZsxNbLn7CAt/AWdOFLi/S+B/S9kuM3DY8BQtF+lbD4hgkftjfuGO
npgtlNl016NjwG1ZpkTB+H9UlShY2wLmd/4OnnhplNlMNyaZKGRFSRx1wKU9GBpL2AJxtEamMfHA
F1Zlp84y/fmnKaNXc19mhx47mlHcAKr7LZD/dc8CCdj5yzh1j+ZzHmJ7rZDaxPGSft/p0jUZ2JfK
8n+N6a9estmEF9T+WPgjv75R9RqDEZlYohjLvSlF5TKHg84mqcrhhUlIK+Nh5B7msXYdGiCw9F4K
tn7e5DjgY6yjFAsOQ1WqGwsXFRbbZDy0Ifm/bdXA3acaJlZ+p/UXFtunbsts4vTi0a2btI0dVzGX
GZhI9hCr793x2QQYjGOqxaUXOV6n7PS0fjTq+Mf5Q08v9lf3ezaRmRZalC6uIyfOrYXWgcFGXIzo
/94s9Os2PCZ99Pq9M80mK7nrFVNuqHeNTfnhZynY9WHY9JY4BlWydOP8hy9VF76bJ56FPJuqNBxe
vq6RfpyRirhSvAKtdCFdKphrJ7768myW0FIJQLjSB6zlMd0RrwHYvjPuUixw9SYx5IVkkowY/LbB
8rt9vo+IxfJjY1X7qJXFM7npG4OmkEfCgEuUc6Y8SESPjP5jBOXRyl9MggtwVkea+kBO8Dp0wXny
/+HD/usU8Hq/N9/Jsympo7ofKnocO/0ov0cZ8TGydGksn3oIs4ko5BapbpBFjkjAR1UwIPv6whR0
al0kz+YgsjE8ATI9YgZ1EvmWiJel7DpFCEYAOqmAZiZucSSef3NPXcj0559mVFw4uA1wb7KuR4Xr
hcE27/ULrZBTr9Js1iAsO/IHOLGOIfbAB6NiX1ySaJ362bNZI0viVOlEz6bcJh3NnkKsckpzFx7B
qaPPJg6KdSmGryZytKw4pkrgeLL363v3ezZTpFmRREmpJ07kw0DV1NZeiyEt1ueP/vWMp9mzucE3
Mkv0rcqMZyVPVGLASurec6P1RzPUriMR/crD6sK5vr5Jmj2bKPJMFbDgmtAx/QxMC8lDgU8R9vyF
nDr4bOy6Y2dp3dinTl92w7r1f8K8yL71dDV7NnYjXUbdpxSRo4Sg8NuOj0Jiw5Y6/8u/fum1uZ52
pCrlgUJNHL3QX5IwfYdwt/bVNLtwZ/iAfPlZ0+zpnn0asq6XR1Ej0sCRVZB4JlahZm+I507dG4W1
l8mPD5J91e/5V6seWrBfvwhuojqoy8EDMKDLABmlu2Esl4q41hptWyI36qoPjZB00hdGGEox8AkO
JIDiaaLZ1QJjSjLs2+5lkNh5kECMy2cZmXDyyGOa0tzqclGODvO86KKNZuzBKLbyZpraK5NNHHVu
/mRskKJ18p5vC1QzthNvrTBAperXRaKTaXLk76gRjFG1XLU51ibFVchKu2WTfs2Hw3Kb9wDqMIYi
vhcSD87KyHAO/TXfjqwpcFHoW35CYdYPhlegQ92XyQAD+meYACC6x4yKoiBfDEW2gSyx4JCYHoFN
o9ELj/wdC4M2P8FQIHfwd7mPcuHiwH+RS22bYzLPK+K40o1wb0L3tzDwnyvPfPVaOb9yY33VwN9K
YOunoDXo0NuuN3Xop2/hQAE/mYKDFADhffHi2ljdomOEQyAmgnAyvkE8Ukja8lTxwm/wbPahfkVu
BI4U5UdJe0KkxmumdLtM7wgygkcr+2tCHKFWYQXA2YAvjp0gwd5LT1bW/agi+2tAY+Bd6WVc0vtG
3jQgT0YiLHk2gfY2XaTcDTTDqxU/pYedUBCzw97KisSR8sVCBnfEBZ8fG6dG9eyDQOJd1NmmETpV
CBVRcSeC6SWl8zR6/+diT7NnX4QID77dp2xAWt1+pnxOVoQda6tsAGwYpYAdz1/CqRl29mmwslKU
iKdhiSgCPl66yFkNj1CDigqDZpNvZFe5MJOculuzT0URFTlpfxVrjMbX93DxiKTtIXmcv5AT89Rc
tp03vS28aX+NSPABwsVKaopdVCfH84c/Id3VrNnnoaAtbxjITJ2U8eCDIlLK7ooB5zfGmjExrZmq
6K6TSQQnhUOTHaV+Pn/q6RvxxZswl2/HfY3uiXWlUzS6eHXtKn/M9aRjenKLRw1Z+o3VgGU7f7KT
1zn7mpR2LCllLwLHMgL50NmGcScrpbUexgbnZCaoXYYkxusuPm1Yaoq9H8twXCexLRbmQE5gkNnW
hTfm1JVPz/rTl8EUbA5KGD2OHGb5EcNIjGFplHFV6ybxe0QHNyGJH+ev/MSAmwu/rQiv8zhAc9Os
6COpyufKKralbOD29y+c4tT1aP9+PXFNFl+JWMdR8IYvSEOEIhjqxrLqKtlRO/a4qqJmF0px0xrp
q9dmNoGYvTK4+N7Yncv1e6ZXN53dA3lub6HYQJOZ8pkimAxutzl//04Mb2s+k5iGmhjxEDtRl72m
af4zkdW384c+NbZnM4fml5Vk6U3s5Ep9sBs2vqJ9s0R94TWbhvAXd2ourh4gNdWhroYOfr6jh2+T
D+i+jr1bo6AYOKpvdjrUl8bXidXOXE6ckRlQy5kS053ZZeNVQuQfAl/+kQ9HtfslC+q3xcW914k3
bq4gVlwrazDJB04o+eYDGTzilwhhwUt4N/t1StIyLl1mNZwtxBz6lUKGucd0hqIg3/JbCIuFZgg8
FRRH22VYpDutrpdVrQcXNmx/tQe/uvvzCQfLfqfktu80PTl1Bh98z9ulkUWQ3x1rnyEfAeQ+ivKn
rnsQCuSFYew9k3iLqZAPnBrvFR//anRydpRYueFER1v+hJ16LZJ1ZEIBy15IXQIv5NPqCVhD4Q2O
7htAOlOHvYaX1fxomwtfihMvqzmbtERiyrkRcj109jCJhuGScJLz40AXf72TX92t2WK5tLOy8+AD
Ob6VFEe1LqKVlVkD2WPqTmiSeaeLztqpInqNtKohr9yGJwFmY610sbc1U+O+lLGBL3zb0rYg/rql
VfcVECQJQYacESPOIJ64k3LyHKlTaIfUeo9ZSA6OlAIESKsJx+6HKlbfoQd8Q9qSrrTZzVCQfR0a
UUGknwUISlF+ZYMRHf4PR2e23SiSRdEvYi0gGF8locm2lJ6HF5bTrmQOAggI4Ot7q1+qq7NykoRi
uPfcvYUDT65TPkS5dvibo2AAjzLLc2kCYHd9L+4WjgWADCxQFs4qLpPPswY/6WNA+wAZZ3DRTnnW
qzfM9XGt8ELUjAWDW2R6KawVVfs17zlTtOPBsuMSRkxMn0Mr+OEMCpfM/+5JDGd724XJvHhBTq0m
x/kcAuiqpqoCIowNvnLKHhO5XT+1NgaYMHaZl+/zKXu0a7d8Cuz0PcvcZotpDRdLY3EHcjQmwDVY
97NFJmPIa4szwTwkXqp5SFfzaKRVA09emQnxxEk3bZG0Qjz6eXaTNKUgHHIPCudgQvxymQSoZYUd
MhtAArIVZ0YKskPVdd/Ut3FSm+LkFjXZyNJ1Xrp2rq+20eI+pq1/rrBgnOymnBBTCjNdpV3rg9Hz
eKR/9jwH0QAHP00vuQWvw8N+fq7SVd6VcM529LW7N+5goaR+roJvsKHOYVXhtC+auDh4evSSJcpg
StJHSSrs9NdS0+A3BQPshLLoLsEiklm2JsqUIO27v6GNTiasmM0aYC4MaG1QEj7YIQCPzup3hV4g
Ok9HdwqfGWw5jEX5ZWbVoFtjUcqyWW/nunvGmHgeu/K4Ak/ZDO7E6iCK92yaklix89fdnQ1selPF
bQKSHffX9DtAMlQhMKmYe1MB4KkJk6hIISQ8lNLfxzp9QvRxyKb4ki76zoEet63y9Zf0l3dYOLTd
bHwCvD2n+RDbnyf2QtT7hQUy8yCIiH3KH93josW5tCu7i7y5AQfwDQwgCLluCwkHip+pqvZgQzu0
x/c5BWc1f2pwLNpmoZ16oLIVOapPpMQHi6v0JrZxbLnew2rojbXDjnPUk3G7i8dTHHTBEdAF+cwm
vRP19ORSBQ8Aq+yKqVhO2YQNdLPQP9twN71P88DaFoDzvdk98qojB0BTI/Kzl/nbsf32yvrT5ave
qSBZeZ9XEl2+fLEHZ4fIhFOdtQ38+HvCbtEDkYyXNvHhJPI7TQ6fZLEcbz+VB/JQZyuslHHHezJw
hMmqKyvTpo67Hbv1QXEgXcqAQC8KXwdIW/nZOOrU9HRE/eGB0pmZ+j8L4mLkxQkav6PiV6/dWXL1
iEfqPBTY4BXtdPiswc06YtoUM/hNNHEGtPqwPvJf/PxZD3/jHnQ/Q5m8Dt28A9y4s5v/0HZrBtog
xgigAf9VWbnuKNvJIT5MwXAv4UhMevFvf32/J6O9Ovis8+rKp++6YdItD05O8I5f7Y7hBknEmmRN
ehyteBPyQM1BetVF525m3sC6O9nMH7YBSdHbJxa4QDbBfwvPSniu+RCqcw4YxFthmzTN1l41BhTE
rH34NY39fS8X+0gZfKcc7y4FIFEq6BVzET3kHk8LnS36ueuWtsK+wLFqgvoaRmKETrPCZhHHBUhs
MRYPcxqxAjnHsiL+NrKIZt6+LEBit/U/DQuJv6dyKuARyLx7vv3zXmbuCUpCekhvjyEvGgtX7Jqd
6DRwvVMFnoJbLR40WoVufPuh0Bou/E9a+nAmlXpKwS4y+g04Xt2et5rCfQEHQ5sB9hwkLC8zu7A0
vxoTExVZaNTMhorfbtbMQIR3cdbfGfgWHQ9bNvL9KaxT3qSJmt7WegKoNCtsHerIR3c7pWRwdz17
+dSde3DgiDku/L0KGuXp9syY2WC18HEA52v4X+ANqHordnxgWNmynV2krPw2vfeo9KNZ/4QSZrRj
zmpm9V5O0AfA1Xp7/HqvFscIu66SJX0uMFLG5Pdz+DC3bzbPFqrMRDICNsmfrBtPpgBzRRWJjheo
FwdaNS6WGYxnM25u3zU1f87YUWfbvEq2Ei0IKef29+2B79bXyZ+f05iyFCtsbf/y23vrOyBLRr52
bcN84WRfePs7npfb1+32V7n9IVXH4QjYC6aHPLaOFZfpOfSJpvnHAbVCFH5ovid8xHoN/qJH3I3N
dCqZCgyq3wAixsodoFy/bu87xgfY0OXTWL/kwfpIRPhYS/fURuHr7SOKdPhpifXbdYr7zFfB1iwr
4IY8fhQsBWVsJwXUJy4TboEdbT6OQflspRTVaEoVQi+Jl8sPCWzH2OU1BKzeO+We5M0brR5K/4Ah
SheSiVng1zketrVlOmnpRQTgBuupm3lEZSWPYYXyqvfX3ZQG+K6nCZ1NavOiOR9GDkzvKp/e5Apm
ncC5ByLJR67TsNA6Dow2P6MilPP8uUAorCYLYMaM7j7LnYNxpru1DnbRFN1BUnvu7fl9aoenFYGR
A24IQDbXTL6+VZb/MQbmCsdpxhZeKUh91ngBhzw71/z4uKChmoZ+vFdB9LM0y6UH9NhIxMSmeSnY
yog6NNvJUyBwbcAws8jxvaXhpQNizdiRVTChqZ58Nbyxb8oXKq7IlvV+NjG2NxHCuWb3WeYApq2w
zV2dxuuBc1P24wnHO8xM9UNGUU6HLqVuEqhPZMsCNBAkj1HsdIu7nwLotgUibZiRFYJCX7FJiV7B
Ux3SdtfH4JyJousESQcqg94gGiIxeFYmlIA4ajXvmQXyziaEsdsDlhMjTkHRORvtfvid2MZufup7
k+8axGzHDqXYs0Pd7XGpc3mW8So+B7sQD1BKOSQ6S1yciWf4pDCMI5+zvskOtokG+mg6bN6cSYp7
3/JwLBaTRyakXkLAX7UgqeXl71gEiw/DxMTZxyl7qPBGpVslqfESnW0ueR5X6XFyJKw85ArVHYp5
i+91OK8nWzT+tU4VMk/Ls36kBMrdZo5bbRoGV181ITd3r4c2eOa5no+x0+AybLsCLOvaMpi85i4V
v65v1uclXjELo074Hfx1ptCKsSzYaX+2QaOVLWN9UQR4Fg+YxVXFZX9/FAFmCLAms/4prZBoRNf7
49sYV80fu+rNP9VbYiGb7eAnmlwxPkZc3BIvy2KTFB3S79HrAB9zNZuPkS+pK5fGbvgCg9Bc2nYh
dVH17b6LeBa9cCDw3Ur9kPpI55w1uoV/Fvy2cWUdYjjsh2mpICm1ka0RyQH6r7SpdrE046NNE2on
5mYkpL62ryRK5GvWk1Sswva/aJaUaBvDEiy+tYYpbbW4BOdcVqcB3eN3lgt9Xw4jYiUsm7h7CKx7
kOJ3aapAoaVT4Eo2+Gb89TvL3w9u5j6lugUmJlY/oBx8u0eMjAM1rhUki1rcXeNB/q5HYx+zPCQ/
P9UWyB5QrIAUQO3GdrBTOS8mKmJYrl456ODiDK279fnXLw2f5t2Mq7lviP/tLdGJa9EXeDAY2LKe
het6v/gJsgev6tY7WJFAhjw7R49iWWbZSipDW+iL1KHjWm+cInC+uTe5X2Ptp9vBn537JsPogMou
SkbfdS5B2INJjTwCsMq27+dZsHwvqTF/p0DiPxBlcMr7SR7GqnXPSy+iO6vPZtYdsTw3+dg9MZ7D
bLVL6XTDSxBbRrQxe2hLXNJ0WR4nL4q39WAKeNPFaH84IWrRYbCmU1Tr4Q1Mmb2387a4ZqX95RTl
j92EV4nFL+HFDvd1660bFlwOOg74HjtnMmcV4A6xY8HuGCTLbewj773ltYOBLQSfMG3VIb4ySvpU
IujyOJ34BmhBtL7YruHEJJlhySE/N43zBxd4vEsjdjq+RUtcPcQe4LiV83UdyMcSY2I/u4e04yo1
uP1zOXoPOQYGEYuXOAZRVA+citaAEV+OHXN8HDjc26JKyi5+yur5oZd4mlRmHjnAfEmvBTfIT8MT
Ex5cF5tA2D9G3hJv/InznuOQ0F8vE3y00rLxIyx7eITRxsTQvkkz7UUEK1bYPcwHx/4vU95XiGiS
JolZ/rhWRulkeq9ZCOLKfpqiYu+Ft2xQEzNJP6X69hA9NdB8G4ZVdrVCfmfriFct9nEUv8VdzWl9
SExTALWqwmSSrOsaDrqXOySmvPJhWNXVWvOHKJR3WlUvg2n3lQuuEgM6DkGo3ofI0+FlkSI7lDLA
fpzZ0YmFn96VlyJlEXYlDq4/clrQKdR9KW31ImiXNPtmHa91yJUBFrL5mWDnXDB43oCg+UVV6SVo
8ydGkaotIPR9lZu7ieLqRvrWQzCvEAh1cUfC9DMSxQ+mUZX4hYOzUja/3ehfFyBw1eDvg4LyvptC
hUcHs7E9XICNYrA5HI/qlkLUwTbuKoh52NuW8Q3A6Gc/jT8mnsLEb8MejSelhawFR7yOzb9qAv9U
S+yAKuXoL0vxb+oCHiIDExhCGUGscZKJ1xT/uTa/puj7u8KWp1HkPKVdeLh97iit4baGKUclZUcv
Q9yB2F2hBZdiIlUcfpie1wcdEZlZHII/jw7AFvZUvZ/KWob7tPUA3NbFv4EsiNuucnMbxY+D8Duu
ov3tVduuemzk8rlCzNQNz28u7f6Jwa7y7IUq+Bfabgm/tilfFMv5Tbl7ykbLnAKwjiQ29QuGwHvA
j2dL90erMt8aY2o0jecA0MGSr1PSjdzyONMXe53WMPxQLUP2/oUMXWxbKY5pa7EggNLju/8dueQS
9EKOj7wCKISp+hr7OroLmOyBK6oEeuVo05s6utnvtlLdDrAgzyw+L9qic0eLEi93uDr3vW0hudLN
59ToUxV1d1G+XsowPxaT/3dumJTy5EH0/rABGgZe38C4LcvE4VrsB2sy6ewHzAn8UTcF3z9bX6jW
7+BwLkmwgsFflURyEw0spuJWzvEIk1ex7yXAtv0NhNEXRa8hYiUIuSuvcjhrUCTdVOMCWb8z6iND
3hNOarNrpLlV+aqdEDqGj1E33oexvIeNdxFOeo3agbMiT5/nztfGdc6ZI2/TFd9zXBybdaZ3McWf
JXPs7N90S0efq2cz3lVkJzZ8mx4XCjsz9MSpj+6nwXt0M/9sM4G10VZ0qq34I1zXqzL2vZfN/4Dg
vZgQfXJ+Q0rfmBQMitw3yry2+MTFBGNT1AqIBqWhOqyRnMyPno4PNm7qqKX0aWf6D/WaL7KHjDaE
16EeP/2YszjvRLHEL03oH/3WP1WcMjfz4mAlarKXObOv2dQci6o6TkWvyGRG/YH8JTRNhNghBHJK
KP1z0IdXzSEewaoDTg4Jq6nmox9761Zqbzg2lKqO9JsRV8z0PgBFQwbJz1pzMJ7TA080kDuGLuTg
SRhMHFUCCyxGMPt/Bd/jJnAtniWKrTjDKQ/JNLsfWhQAxejLe7f1EB3rrn8C2ucnsFcHglPLXG/i
QKk/7ljK5yLy82Txyt+lmt7GuagffCkrNgDXvZO3BBqvkmfdmoV7b48x420jUoduXOSlFrP4RMm6
fBinIE8ZLzXykyF+64zjnjJ3qXdDoMavsPHKZbsGfoDvdAxyGO8G+cLNhae82oQbSlwVhuvUpwzm
TeduYLsEftxiuHOm8Q+faofEgkzzprLDhc596eDUXGR19XvOMdXA2RNwp03jLAOa4sgVbMSgtyNB
4KTTwW2wLlqzzehG60UDu3lMA0+ZTTN62QfHhuk5WgZJJXNEDMBytRVF9M3xInwa3axHP7zC5zGR
U3cb07sp7rHS7wD7+CJdNwy91WfuKdx+0Q4n0LFntk0IfVuY+OWhcCRRtm4c8juhAvvcofg+K11G
p/8HLY1f55dFuE4ijRvtsmGqLl0Tj3tnUvTXCwihTbnal3VUmIAdvHpsXvVTvDbRT2HsP3m6Lsu2
jcp5u1gFWqrK15PgdOb2eySJeOrqwckPETe2mMKvwtRM3ti17OUe0RueRCelyyhjFtrZ2InlhN2+
zQKyon45hcesGovXnqGWA2nIZdMNhQX3vpyTqCrJ9/F/MeQu9Lo6plK49Dj3lTOj5tVejZu5xm6V
Mub2ng+Z8xl0vrkfTeO+lcKgE7TKuXq0wjbdYkDvLks//xXdTBGLV6DuV1tku4HZh09gC+gUJjMe
GpUO99rX/nGGSXfp+6y5ELr2z2VV92/jJGDAtlrdzwNwwz6rU1R7Y5tkDM5uopydxdYd4NEKa2Ur
SGGvESxbxzDDRuGSBRqX7LYOmc3DVum+RUahbYgC+16aQSZRVkmchwRSgqXPt9nQ1sgltHs1PaKj
DrdS4vEV3iHqJBTUtdOx8m9MyiW0KVOGXE2CSZzyuBOwhv2y/4+IEuinRaeY8QabS0fEbMybVfsk
DQe5YITtU7NevSa1CcEMfeVu3LxHodMXTlxgGGzVT5mZlnh7j/LJF/1uaZvuMFRowsuasnBtQ8wN
WzElg724HYbVqfoWI2N1trRoC/Skujai6dd5ly5+8yyh/nzYQQjG3iqda68s+lFhd+v9kmuO+fKu
06Fb41+Tou9qnJynhBbALnBEm6T9tPDcZe0jhXeowdpfqAcotQsq3lFZ6nFLueN2NirUZhoRli9q
brdxwB2Arkn/ubgWRrYyn/nTTLFbeB/3Q6Ei4jboxPs0RMudZcNDOIW4agm4X+KaYoZlR0EirKI/
d6Efbvq2jCjhieDLNzOtxdKuEtFxUhQ0cf6ooc0TeAMLagczQk9ZFjzE5ZD2IMgL3iGH3T5iIGKv
HcdD4bf0rMlSgq1V4bt2kRKOqqU6O2W84jwfv5olmw+Ot6BYxAQLQIkD1NQH+AVpn29sCl35gt+y
WplZbergP6sph7NYLI6iafoAYfZfxhW2kDdmbP8Uxs7D0LkvBe3ApFmrR1XO6NjVw1g0/yBrQmPv
nE9RcZKuKyORW6Po8ZQHxLYucan4LnJ0Aw64HRit4u1i0/PsFy5Sz4sF2jzPUSnP1d866pj3yYeX
NXXZNqIcD9Hc/lScn2+Q1xUauB+4R7tEyuzU/oHn58fK/ASM76FyimsTL1fZ4WiAzZwYtuDG5MdZ
efREyB150/qOFu3cl1gIl/SU2lQ8+9u5PCxe+prRCKyB6Dgh92e6flaccaDn46S/ueF7nd+nq8ZF
RQOfC9zAHap+a1T2ao3eJavVG57Qf6YTJz+q3jGc33xwFn7OgMZxv3YdO9SMxpwDdTdJClNB9TDe
1mAKCGoTQ3IGjyULLo3h8zR2iJ5QdCJoflsd5wKn7+9Sma82mxF4r6feiKNeKUt2S/g0yfLCLNk/
IPFPWC+pjBd7hZrpNbxtHJyc0ftFBWppqYFfq/3KqZZqJB2TiFLFyrFgiNxXt2zIo1kfmjYqrcBj
k3Z7p0zfYlG8lIL2Sxq7R54qGqxCdVsFUHBHlj97sEv3A33BuxjKdy/M8DJz6t0o9nnq+mfRi/sU
sPxdsXbZPTG/Zhe2zT5EpblIvfAY4C2ae3ixN5pnsnSEyKR1Y6iVHDGWQd+VEzfSpvG3kx98Drl1
sW2MAXHujKe5nPSefQ7LqeU/GQbs6QLQ44kwK+f6gd/nBb/QtWH92M6DHAAxY7UNvX8ypj6vUJa1
9mVWFAuQI1yrKGopG0evWhWvXYSrtsNahHh6/rolEHNMKdN042AvpE98jI/8yObWhu4zDkzu+Gxl
KTfbJXosUKtvAkPCULe2YimTDx5FjU0ghI2MoYfyPSWmotliWZe65AOiFXmILHcXtPJrdSmjBqan
7q7sHQUoRYGbBrKHQyGJuhhn3CxA42dPRaA/MLbXFETTW8EdTVacs2fqfgx3U2vfduD8ZZD4C8Lx
oSs4XqrmLuRpz/CLNjL8F6j8nLnrK926i03QPyYDhkMtrQGcxI9e7Twhv6GEWI9faeGFGzy0j/xX
LHp1eVZO9J0zy7aFQMABrG+e+sm7BhVlbOnalzpCFxdm+pdKGXPla/C52ll4EhpHRrrUeu/naYGa
TontLYDfVJwiitZlx564n97NpRPzFGRvVr++Nd5cJukMHTGH/86Oy12ojgghBpWuLlhdgv0Mwnvf
KN50Ku9hkqc0L7owSkxR/bMb94Nz04A0qaqTtVuKH9OW8tjm+c3O5gY7gdRxr+yhIrOPLjTz459M
mP7oFuKVBannMmWGa+aQzWhLhI0Zxj7o0sW6G7N8fdU+t4W8EmtivG54cZ3xlwni+D4NQ3fTT8WQ
EKIT5xGD0a5GjkMOs5OXyJLXlk8NTWwqcNj11K4CqiKHXGQThrI2ZpPBPEV3v9o62g0pcbe+3K9V
h5OAThqPidO82P4yw+vu/ivzjH0ZrH9mRH/m5D5f2cLDX70M/nPYWAR+enD+G4hjeDuKSKHtxYfa
V1Z9HBiqTqKa9yhzKQbZtAdP3LJwx1La/4Mn67MzNJKaLK9eCpgHSWuHVLxUjAU06sxdlNYtQmQ3
2w9zH6ILRCmeut3vNDP73QxZw30kl3QuSpYh19Sflq3mizM6/6RpUHdwgTtUJo+2kafQdFXdlLiT
QCJTVXfLRLFy8nm+6GjwdLN0C+1vcnGz9/pcycrJ64+EXKjmxGRmTQl+3Ad1uB2142PvLSVOFRrn
lLjyJM9dlnrYcVjfm8ba6yCdsdeESMgj4IYOZ6YnWy9IzWnj0dpGTRLOYt71GGvYGXkCqkmjLQdy
ai4SDObB+GS5PD1/tAMBFuVk8WMXW1zhXWrLPb1G8hrrSfAEHqN+CrZTSIuTcxyKAZUjIvWq57mu
vSQtwfTXSrQnnArRjiZNdy34B1EB/0z0ZmZtlZx6Fvhwbpl/drcRu8LBB0IHL+CWMk5JZrHrwjuC
cp8R9E0Fft5R1eapq7LblYbqjhfctN9Q2nbKM95mjpx/XW8h3CRAjEyBeMwack7U682YEdsX2Pp6
y2b2lPkTClPR8saR/NjOgXUpBdYySnEElRvfbOJC2fuG18guPr5xy/zG5eEivCziPWntP1G2FIdl
KM6iaN+63KAGovyo7Fxtm0JxU46HloYIeHN7GtbtwFV46zjhfMhm84twikacpN6uYTZFEiFTDoWe
bihIu0nRbu0be76GM7dtPfEZO8I4aA94QxYr9jB/pjP35XFIRN8aNGMZ7mzfz3ZdOH+LwvaTUCx4
EmwrPejBmhOvtrHvRP6ZiIeELj+uu27gBaSV9Rh0LmUHeCbt3i+jfLvY3U8ho+kAScNw2r4pkWOk
zx1Hux3lkk9Oyh9UiDg3zTX18sz9cSyq2/nNqDzZFc17KpIbV7Am6sKTR92H79Oi8607jPekZMot
aHu1HVpeDrceSuhrTHrF4bfBruViItdR8WC1w7Pl33ZpZY5em1O2WmnFKIr83A0mPBi1/VbV7ZLI
yJY77CJ3YenaZ3vBSM+dpX3sGxEQvMIy5KOrwD9QJ8xIXVUb/GiNo6YvF3urXeoeeUAgI/XAxq7t
3OzaduJFOJmgHFHSDVrieo/4zd+kTe1cXRvURIg59I5KmEiKFTD/3HTZZxFbimq6oKijlv9KnzNL
Xi/veawair8tHSliwjvKEzhchK/uvLSm3Dah2bZCy9u13sx2YhGNp74wv/le/2U1tvPYpmmWeDpt
HpvJY7dP3fHBCfPhEBAp3YVBoA+dyUlCmmjdVCRI9mZep2cK1f21ANp3sAbpvoaUbml89Msu8GBN
WFkcf5gyiGBYEp0fqXU+9LBAEu004qTqqkkQlK13zDrfkvtuQxULC0HW4o5yDWfArB2fTVc0Z21k
uR9xHW/dGQ1c5FlDQqUN57bKYgTmK5pGxV48DIN3z/1wvtq5W3EM7aZ+q3m3XmYVdI/S2PpsxZO1
9ZBIEN4Iu1OW6vjD1XBIfWzxuzrL5aFdp+p11Y2NYCDCf4sl/DG1nSDpGSm8xsoVpxi53tlKl3iX
Awa/NBN/j1Lr6l/ep8HGXcbuCxsV94ZsUM89NVcYRAojIixhYhxLTYNajCjH/Mb0+w4/Db2gaTjY
za2QaFkRGpc8IB0inZd2gFGUGu3tTDcv9/QhkCekJaG1zs13s5TTn6qy78hEXNI8prwVzo94c0ly
IAnfDFFKlWCRy0+m/fi63FSnaN+GU09FlaPQWP+lJx5l52BwTfS+9LjYt2VIPVURMhxPsi39zz6L
kQrmi5i2FWXofmP3gcDDEojHTIN2c8qu3wUxObhibrNTwCUK30nBbWmKug7/cQqnidM0HfoUUZUK
TXwJZvd3zfiO+Q644phe367SAkpCW8IO6yvqb04BUNhmhxY9YZPaKqjdzsY5TVAb0ZagFJ1tabap
6Ptd5JKkCR24r4MimYmlyiRh5UX7padHMedpygp3c6quE2K8QAcs6rGOMoJn/fwwuCTySoxpf4Z5
HQ4yq/Rb2ce3MlUqxqNszfoS5KW8V1zyfp3VbpHuOsEH457RI0rHPOEU+VYbPuHKxZo3yt45uKgp
7nmoYsSNPSWLxesOc9jPO5btAIdzR07GW1Bo21W7T4dufJwKOBoco6nMy3xUzyUdt6emiyPU0xa5
yNFD1Lz6zsEJPPG9eNLdEy3Mk8yZ8W9aFndfCQxtoPH07dusZIjbEJ1mDc7dDisTtzYf4XuuXtu4
7BNDCQ5WdTk9l0gdE7NY+acdTuKajU3wgWhwvLRxa4ix9C1Xa8FD0jhWMuPQ/BOOU/goZGu/IPkK
/3qN6L9TnIL3gvDBo1HC+1yw7lyXIiBq1tj0J5osfklbPXx6frYeCDW2xzhyOWz4ud6THpteOiVN
4jd0DaFpLREOi7W4t+uhP+rac3b92A4fLTM++370oXCn5XBw0Oi8GdseTiKl1spIr3tp6OkmsO7G
/zxZD6c4oPaSBl3z0aw0X+2xm3f2ZMRTX2kKZbmfbZUwHhmd1uwyL2eZrFR+R1qiYrxppPjRi+wD
m2HKemUEymQ9+Bd/qOhKME1wB/tQn6MwyLZFHZsXY4ftYYmCjO+0sew32u/rPeP28noLm0GCcdnt
MstpQfBGAwPcKfmn0gv9vYRvQptXO0tS4fg4BgMjgkbXPf361nqYJl8h6eJ1froyYtIoldRz3LKb
fmQZjdvc9NMJ4DetHAFS6ATOrrvQi2AMjPOzeId4lt/bfmu4PgrgkTTxrXC7sA7tRL6YP4sR6yn1
HBQ4U2vMHsLLTYhUrlcbQ1eSV9J6WJf0g6/3RCVgXfniq3Q8rlNBPFAxZ4H2PlAwHtX0b1iZgN7W
Sze+znouT8Jv4/8isYhdVub53RhQ/qJyQ4cfkO/0sPh5flMkBsRgqjKh+MJXPLfihkVWO39y7cWv
fspZZ+svLW+SvUaMN5VlNnzLhjgdgpb+weskGk4l1V2atiGHr2Ecf03OOb9zK7ReK62aFvlLSzAw
F9N7aVX2nzFmeW1XJzozxKH+epERfzNuiIkSmf/slWH0uwqjE1+XzjlsM2Bst++Jk4FppEDWyG2u
cG+HcDMp3TjpAZVL/VSzKH3JZYoOjR+J93k0w0Oee+q4DKN7Z6siAJAMSbqJ1ukrm1ykFYPy1V4h
KtwjaVtfAU3KXWRn62MYswRH9BTvnNW3NYZtZ442ZeymSUmkRdKYq+pdACh/t47Uk1QxzGfLrnwI
nHm2r72CnrW76Cs1Rnvn9ytxjBaXXUXt59pJqzn4ANN2oM1wU+LVOWBjpRc2CwKmKvpPBwR6Wk7F
D51W8d+8jg8Li+amXmz3WojWbCxR+VhSx/ZCI9VGiMUBt26skUwL7UhFC4vbiU1sZ56rfZbSmh9c
VR0iuOwkNHkOqmH4m9ah+Bo6muHwqQjZT0EIDgHJc+tX676UDgVjLjpJVnJmaq1mSeJp6uh+m+Cx
aAvzGAxiHLk+MvlITUKvJ7lO4XNZESfFEyG2QDyQHq2r+6rj+b0rSXNygyEKIvlDSLZyMGsmbM58
QpSgWhKodfiUr+1b0RTuk2ULfWeJCOFnlue7ojXobOf+VFIwRypMFYy7y6/Ay5uTcQbhUCJ1jSV1
aopykGzayHW/goD6CTzp0fxYERf4ME2d3TI59cEu4uA4WaE5cbNkrH+U60hgjeRkjDCYUFYkpr+Q
VckOLHl9xWftnh00MWeZsiZtIjH8j7EzW24cydL0q5TldaMam8OBtq66IMGdIrVvNzApQoF9c+x4
+vkQUzOdGTlWOZZmmaGUqCABh/s5//kX55jNBcFRJEupUGSr2LTkyvAw+KDlptasvYYs98zK/dgd
USriUnyXBE73xcWZ3xNXQJjRnH5dCaxnvKzQfdATUqq0vj+kdv2J+SDjsFH0H8PsCcSQwUs3ie9B
MX/zuGl0Jm6xEk7q3He9d0Tn9ziVSPyd/IdHobOO0mA7zeYNNi4Jya/MHs0hr6ngLXx1Jqld8sp2
79PcaKDHp9ln2JXMhnVh7zw55y2dTABGrc94O2Jvvx5qpa+huutgWNgt8szdhC1eIGIZM5SfmVns
SBBlpBGTOKZ32bry9H0rzQMnm0YFDHmbonIXTMnarNn6I+u5iWaOWGP8YhM/qAROlVvM38e59vEw
2aWFdzbqDhHQIueFKmjJgKjInlhIdSzgO+BZeez14KE0u6vWOMovUhH5qoaEGTJ9QONwlAkxhKrF
dNi1cokDUQQPsNHZTT04f8RmIhIWmbxBCbdsZXxraNdJ3wwbe+ZFTkeP7tH0D4zOezuINl6i8yYK
95jn0ZU8rSseCzs9IGTLmW6kEbHAvaPdGPuYeM6uIpur4P/N1io0oR+UhFuB2BKb28U7k3c8ZuY1
xXq+KON9VagDbQA0Tg02e73NEwvUnEjjZZg5IyOeSxNdaacucCDIsZoPczBcjZG4Sw8GvpkQPAql
iKd36IDRPYLCCTxfl5Z9iphDAhcMT9CtUHYNN9JB49Bz0bVmhaOvvgqnhSRXmgSOTclbrRPwx3YE
8W7GHGGFbHs7EIgNSaEnJG2ATu0nAJ+roGZGK6f6jXzRYOeN0cmxIm45pu5PVUAUaRcE5ygIr7NQ
hMVF7p2V1ww4cuelaSuNxrsa79vEEazI8NhIAcW3JlK3yO/FFALlVfUK7qa211NEvHG7IfUNJgCx
wtYUUypG810RxptZc54S0TDuq98Ta/og5vZqxk250esByQYUXJMyeaX09lSV87mzMuKHiSI12a9W
JpWi0ei+1dm+pHsDhw8fnCR6zgreCeG1JPo95XmXM+sru3Wi9SdtBEBtc3Ncu0TYYSP/QuiTRgVZ
67DTU72NfMo9/blQ0U0MVxuBuuIydTMZOtPZcCFbO6a5nk3tOGE9Jdz4c0rMe7fv35l/vHOIbitD
PY1Ys9PkF6QRW8xoco0NrldjdbWs8J6Q821fx2+p9mljCct1JMLMZ8K8qSjJobreGODns6H5Zhi9
NPSdajYBdOq3Yp5uLU9j4kueqvejtt/mavKHREHqnXYpYvR0EMBuQnwMdvqNlJ/PgPBn17XfVG1t
4wTHu6jajdzaNpnvp7l8z7lPIgDqaKYftYWtK9b9aZk9OLwGPPy+C9mFZ+becRede5LuxCw2bivo
KfR7gUPb4hvatAFDJWVs56a/iDACWu+HlTRqpkdT8VECb0Dp2tKonE2pY+LgrAnRXWHQ9S7y7H4Z
1clOrCtIVJEalizS29KC8GOJjSPmL9mEMaID2mda1HGy3rXi1TW7tYmmnNrxvpXJA6L+eEx2Uoe1
oxlrVK3bPO6PdjFtE1g8EN/u5zl40KDrpUl01/XxqQZtzgma1TrzWowmCo7HEVFSJ5l31fHkB5LE
pDY7tOPsU9T5wkC1YRG5CHTYs8LHcw5jEebTmMfPGaNuQh/3ZoRQPVF3iZTb5VbF07RjzndyydxR
UUepPft6DaqkrFVt9yS/i0OeBYccCDUW3WESIccapatWvjM6Pc2o3JflkCX9Rri4DOAXE+soFqaR
2PrSpZXJ17k1w0h9UDhJLlp5uA8+scOw06W/3B7Tau6iIvRFZLzgGxCiyPf4sVCUF1cA05GGGnK/
Zmv67BvJ0GzeLNctbOqdGeQXLLbDVe3UvlNwaLIEmkH7Wt5jmjm7UAt3U5hs9EI+SbaU1I4TzGPA
bqPhVnfyo5U33xEAncy+3Xlutl9e2GQ9YNX0vGy34MRb9pu1F1Y+ZvBnxlSryaSlVuUuxfDGc5J9
0Uxwbbt1p1fQU7MjAP63ObD345CTEGSLVVnqtxjWrzN243QcdyKhREnIkxywEpg4pCc98uuxPhFK
lLOylqtddtRsXX+oYqZ6EOWbPrjh5FS8e+UbzMiyUD2nlbirxuA646pm2RaD3Ao0tbpDAN4CDz5G
0r6fRPuEikZnV0i2fWs+D0m9H+NkBmNZrlKpn/u4I4XA1jGfkrsJ8tuKmlhA5su+QXQKV0GMSmfS
al/Mmseks4HIrpOXWFg+WNmuiNCwFN5+8EjMtcqyWTuJ8mcZ3Vmhu0/i4Jma7Ep6rrHiA3xCIriE
SbbN6jimZYrUXrSesR7gSe2qlKrAgWBN4CXUymSFtW28acrY3Wi5uCeM/pTr7U0trOfKIgdpGKqN
msyvKeueirngitXnrI+frDw79fX0wXj3WVXlkxFm1iqYu2eyD/Zs4OeyRTag4QI/28GRvuRHZAQ/
yOV51LXhbqT3q+32os3tLkucbZaZBG1LUD7V1yf0Zzem4ZrM6+adLucGdyT0hgO8i+VtA1LDAu3t
i6PV0O4iCo1gWVSxQrIyhnRk04C8qDMUTOnyEWLNQyXm29oLYXCPaPTisSMCWbswNdP2VFaXkQ0O
rZxg+pjO7akfy8OYga94JGp4uHjVPG+RUvf14HHK4ajBqbyG0w4HtuZJ1BymzoQPqzzajhOzIzdD
zBGYRg5Lkd/iNlt3yI5pF1yBlh/hfe5njjcdaAuxDDO5sDYmyBlMcfWORDsWp9t5kEXT/ujo431t
dEySgV7pLDi9ocvWRWrxCa2TremXfgaoTJT27KEHzbrs6KXqicEOviMlRDqDDRxM6KHW1U405keN
xogtyRpIFI5M5F3xR6NpjF44o8wGeJGm8RxkPOddqJPLbN5bdsE5PNjbuMm+yPVlcyJk2xXdep7k
5BfBrK+6dNgSyXvqQvLkseuzeIEqoHEpjo+5eQvydp/n5jszGGMT6WhtluewJPGrCvJ9WsGuaaW1
QNvhU4z2AqPWW8uuf+TMkoImpCqjsq+N4YYiDLWK0R+Hrsbyqb0L8vRZ0zLUF923hFcKUZ6wNfCx
dbsh/RSblmGiz1LaRov7H8pgCOYk3sFImudl6FYLjaBRxJT0Bl9l5C555topH+ajORkLWfoL0vAu
jaqFPLwzW3tfiOIOqGuP2nRZd0R4ryUHYhcPR4bjD4Jd3+ZEXa53Ti6O7sJrgrtfaQ9O+ur1HHfh
tmy8tcc64OpTbEKd6od1RvoUBiTnxYxkKSfJsdxaU3Dn5fYNGoWjWXaPxhhthPR8AZcMVgziEelr
qlprxeAP6K3GpeI9WlrwGsAzhUln53vZtw+6uOhDgelJ/gYjYDOpJXPAuSG1nUpQvfLSXisWR5tF
u9/k2PqiQyyGYwRFJSCEeCHCwEUKWmDpLHioaK3RP/pecMDRJcVfJSvV85QaB6tL3nFU2AfwmgqY
FUWbnwvwmlreBYZAnvnZJjeRINyrQEHbMAYca6bTTXhKJ2+Ns4yDLGmc3etAKUXJusW8xoutnZTt
Dd9dllm5LH4uPlvuvgfJzGsOfDhaOCmfQ6v5VNTkaOOKx54jMurLG3421E30cwsn9AxIvug8fNMA
DNQOZV8uC1qXK3iduR/G7lobVcsUtMVakrVcNTB6wp1XVP0qCwo4fEW1snkCBEc5vzqR+Vtoovbj
/LGjbh91002Ihwfk6hcv0m9De+B7ADiDPEHs82VbPy7/tfV8l7Oxww/xRwYRKkl/YKd/ShsI9Hw0
KLTaaQQbbWW26139VNs2+c2230hI6qX2kJnczyUyz3npFk4o+qulvXAel79NUGMVfXlkNg8HZPBN
ZV3i3j0GFap8EehvVZFvrc7zq0Ls3WDczWOOh7C2j3iEJCWzA9VWD5KHjI1ldOmysehhLtCE7SKk
uyh5V9pveX+BFALPylzN5osZBjdaGuwGB5pKvw6KF4fs9YkuWwsOtXUj2x/MTtYFYC5vf0bVBw6+
hgnuF9EPTEB9BOhPDtPj1Zw04NDeRpFxHQXF2qLz8qz6MMftT38Up/3RVtflUB+qgEjxt8iAOgKk
SnocT+o0vZo4wRlzcWjc9hSkBt4C7BpR1ULbSr1NFabsWwsUZ00MvRl8OalrnEFPgIvlG591dB6X
aBTE5ISLQYGrmTUsT5TDHR55aFu2sUBR2LbC2gWwz3y0VyUBUjB3mT9BB22SdUD6Ypbt+MqUVr3J
9OFHv/CZuRyJbj/YLCvbQ1RG3RDy5ILjQZG4F1jowv6j82cgQ7G2njRpbYI+hGGibzLo1QHE6YyH
DqUR6d3beIK1DZ3fg326U2k9MD8q9ZWa2MwkRq0rlFJYF3gwD2KoaVRZuzgp8aDFbo7W8LkhdR4m
GIMltjIPG2EiJXbSdFDsiJ0Ik+fRtK55YV75ICOFkBNVt4tLTZSl27jTjssGxMMlmGI3XbzVmV2Q
WoOSGsEMHU1n0v47XXcX6uIRh9qMRBvX/J4BAsPmP4aM/FO21mWVGuEI0KKz+OjzsUKcFtnLMNyH
Tg8YB05QlqCO6iu3F2Y25XbNDHTZ8IIL19So5Lx2VJsvjlfSUoUfpBZsMkjnnt5+ZFk+780hYVPI
JWqXGvWaHoTvlWoDZu7urZfDhNVfygwHKKzJbqaw5leM8avOjk32yAh5EY5b0lsWGsfiJEJxn+uo
sx15n1qwDzyt+yHT/N5cWN6x/jLN9iErnpT7KszvaZ+zWNJNb/mN1ScHmzINHFrvH3ug343G/OEx
njEWlKHZfXMnkMhcm2H5TRXz4wnmbeY4zWNQF8lODWi0zah9Nib4cqNNvitJgd8YadkQI9t+R/Bu
9jHX1fxUwghFcl9N1BshuK8z2u/OLNGWGGn7YdRh/a7ZDcQqM9WhkoWdDrDi9fWtYw/ACJXqmLq0
VCqwwOqNPk3diWiNYTUtlQkLsGPURjJFMmXhfuad78a0imHc1m5yDRlx79t8DOjGjY5hd0kXJrC6
DZitblxvNjFomO23EHg02TVhaX2brX7OfFWM4LuJJLWxM9uznXTicWF5cAZNcFyMkCp0lk20tjOF
6tFyP/qYrVORp0iEAiw6KKhhkRB10r2TqfvNDUJ8FhR16arrQiyhnWr4oZsELq6qxLF2kUaSoL3k
nufSQwzCirV2eSmSQ+aGDJqtDpeslRmGVr0uvFQ+1NI2TllWcoKLMN1D/INBGdXQVOfJ1dnX4pLo
lMnYoc9D/gvTAK//XlxitxuvnJMAjzJWd001i4d67GMmWQUFOy6sB9dTYm+lJFour2h8gnDCE9+J
fAgU2dYeBsCAMSijm0kT5a5jlwrH7JW+KV815XiLC8xxBKwowMzXIlVoPk0ejQqAbz7pqny27eC0
KN/GoDoVVMAzCI2pqIQl/FPPuBauEZHQirSml9UdEAewgus+yxGJap8dlufTKMSrVaPS1fot0r8d
yW2+0N3d4oKtEOlh0dGc6Mf3Qy/OgROeNMd9dZW+8cJkJ7AB1dLw1imdlYFSJarNB+XIZ9Q3e8s2
Llab7S1HOziUbHOvfSzrboEIPMjMK9MEjIe4por2mkWk9EbhO2Ic1EIeB5uXkANaR1SntI2rZpQd
h5ICrtfFjdl37dUczAuJNEfkEdmuDettk6kTSxyFpqjf+ljbGlBZ5y4E1Yu8A8INiEUyLP0msh8y
N8I9zwQcFVgNEJ/hZNq1NRJ6UuOa21ig13AdYl7bi6w96gQaHDgr6UXs7nsyYYfSF4/EGt1j24sL
jX2XJmD57nga+/Ypz0aczClnYEZfeg8NFOYma1tvdlHW3MFXgZiKODdvkt3s9ltccrx1PQm1Qki4
+VmBWdZNaHBWobM4YMp9+xNS4GTPW3QVmWIqE5+8In/y9OqtLzNuGM97nBMtk0xXdzknxrrbFrF7
H6TdZSmEVGdPazG2fjIY5WaU+sfyqdPaeLImrPQy8aaN2Va3i2fZLNtf1J7zAGV9KzXcnwz96NXl
90DUt0MdHodE3gIKQ0zJJBQy1sdkX+sKYpkBrEDXT2WCgbn4mrhCmVQvEdNs2s1bcOqbvu3h4Zv7
ZqrhdNga6or4latVYAtjouBtd8Fg+u2cPCWc6DgR7HMWx2IkaOHsk8MqoL/qEXZa7246PSRuduja
+CmIix+w8kq2++yQYQg40Q3CZjukkm5bZrdGC/cfPQrCUA/ZCJ2R6VXf6no0fNHw/qNkBtNJijUD
0QNujuvF211GKURaQiwcA84NphzHQc+AZegkvbg5S+gancuJzInwWbkdE/hxUUKhAV8ZA7tmM732
kzzDP973HWaE4bCxXO2qt+2LwbMa0mFSjzMO0r4tEIyT4l2jwVVri4OayHdqAxdiV/c6tOF9HmBP
AP3mrtLw0bEml4ans/ZAQ5Du6/KjgH6AM016SiAxHwuzvG0rlKljajDATUnozaNbixmZIdtXWHeU
zXV5x8XfQnSJNip109vFvrlhXMMd16pVNUfIrCtYtciBkE/G0A0jGvM5+mqFe9tGgM8zzm6qKI7N
YLzAGN+VKr+tnQ9KjGWRpusRQtk4xcxR5HEwtO+o5J6W+4lK9F5jb4Pi1u2VgNmTp/LOVvnF5dJ3
i7PgcqdJUhH3jSxvYjW+SEUbrjmReSe07im3sAEtHH/Zh8KYzGdwHgNRfq7ctyiaUdd7yd7QIcDX
St2ZQ/jWqvQCkeYxq8tXl51r+briMsFhO1tYUS6G/lVXMncoxnMwej7iklMw2yiA7dfSivEoWRBw
xvFrt9K+wtLbydShMcbFIK9OWt2yEArjirvLG/KDfOOV6KJUpI4x+dzBHPE45a29CgsNDyStcZFj
dBf4rsz+1EbzprvImnZV1ZyrcFx7c7PEvQfVOhiNb7rteAsNCMuOAG65g5hvaVwm1/3AJ+c9R6TX
xt2hbd1jZoj70uChhm29Egmbv91Ag9O8+RaUf+sZRcr7j/atxwW2Z3un2hg+tI0QmoqYqTbEVbFN
9QhLO31fISdZfqtTFfcAtlstBHbJdRi9EueGErECtrJMpg0TAamNoerQ3GMhB5lXdNc6ir7EoG4l
fqWySv3RGNZFFJyXwKKWTqNQzk6fkkOfzt9D23nzlta+s451OXDwjMmnQQWeFzx+ZkTJxpE1e/0B
1h+zUMjBplWskyDeu6kEQs6YeEbeSU7tIQSu58bdFVECVCFdConS/WG5RfeeqqJ/nJsAvojoUFLG
B2l2/dapQ4C08mhMdbZuTHiFpTFe43lYjbBVdu40p1+u0ZzNOtyyy31ZOb1OV5vXCr76CgJ/DYOh
2w1YLajSup97F/45Yr1jgZnDQ9GU8g66JiNgOd21BsKhvFiCFYrgY26TcJ3LkDpnCOgvOwNhCZWR
kOW9Hfefy3vAlmYXa/IcGbBsmFh/i1DCUXkPrCM1hX5M4vXcmBfTbQy034jkm2j0pzA6OM782LBf
MFav0fLAJYO4gkjIe4+Fdp/lwwHHo1VeSqad1iXk/+naeK8iBohKUHZHxZNMYuR49DtTjolLuwSF
MI3BySOMYL/H9gbOqgRNNb8jS9mEcXzTq+7YxJ8VfMqmRDRbYYNr2dpl2VFntiMLmkXKvi2Hbtsa
3t4ZYDbLQrvLzGCHgwBolJk82Vr2hrj6qehztlWEv4ba0xFdUUYc9RyQyVGvuIHcDHH75uQMmhZL
/Z2bsa4Ge8S8univA2iPiQOtvXvTs6DdxFF929WYHHYAHG2YHN3QsuiCM7lLmlTfmg0AeeLYpAam
p1pCTh96TtOgoyIJpuUcjb2HwAqfOpjGTJRRMhTzjaosAtjciowAhRXZrG21YnqNpuhZi1z8N3p/
HLwTJP3HtJufBtMFmJk5hi27qvdBEXQMwcy1g3PdqiSel0dsIZCf3QK3Ox30Tik4tVDxigetV/W2
Z/Du9wI7n05o464vMcya2568dFVh7RV4pbMNtZpsn6CajwEK20U7grMWtFP0uroItlLPsSzSeuCp
iSB6R3JtGINnKIQ53mZ66jVaRIRu/fwpFbBHD8/gHiOM+S1sPehDtsBkeBwkB3Ygjgra21cprOHD
64rYtx01PCs6lTtsCqa9U6bNsVcDCJpM5LwAg8eOKM591Mxij54PPDBgCrp1RB74RlSnR1MAFYi0
g/LaB0O1j3WcyIhjaXsfVQ6+YBPDiqJLUMfRqdVvaUsVSIdsU082OEodKzRA9Iw9an0jjjfeEOo7
t4v0kwfxgHog7yHsqPBQgYO9Mmb+3jt9c5Jz1a7LWAtOSYqRTGkAesxGGD+0RTecxw4ddpW3cO9y
hvEgxvA6BshU1CHDOWazOeoFODzj/Deixb0L7VO7maXUrkwlrWPohhl+1IZxcGr1qMRIcIyXtm+Q
Cqr1XEIW1Kk3rggQCVBQ+t1kVQydO/iENaORVTlgzsU7p+kNnHLDMoN4rzvuOjBAzaIQ05t6qJLL
kFlYIZdW9qJrbkIl3VqfpSF1br3bRDg6qHgzNskPned2xURsfKQzwh45AslzPQz9dQGHoERusAaF
aCDMRCCpuZsg1HVxb1vGO+ZQhuvO7RhO68zhxgoj8QhKFlxwkN+gsrCjMVznA0oej36dDPsQH4/1
OAfxUWDusavjIT0UC54ez974w6xm0EqdbZJiI3L9aVFRVR6pIGjiUNqVCoWU1vQQGJoEX6U4mps9
hOX+WIpweqGmlmtNBK+GYatNX6fWIXDdFj3miGmXkdjexnbqdwFg50PKSzY4GOXRyvYcuO1TLiVi
ZtwOE6VHsJPx4TAjaITJEKNcF3jVw6jtVnVi5vssNe/1Xth3noGllzbTDcj4Ytse4SBG+IEV1iNN
BvLwUDw3E0AMhD44KpWbbG2+fMi05DFNs7fe0O19opb06ra+Twf7Q/R5x86I3Az5IJ5yYfVsjWaC
r4Ve3KdmQbrGHOuvEyHFK7eSBct9hC1WCpuUQbt21/+h6Ei1xq66W7My7qLZ8F1hHRYMB1RwH+bV
TRajO5mj2xmJhB2g3GZqRt8c1SGm5un6PyqrqaIwRbhsGNbNAgzVo/jqAF+Vl7+7QK1zmzI7pyqd
FvyVFYAebtiMOeq3TlP1tU0g56FNfU4X5zFLPltImletrRofTUbmhyb4uaiqp6jCP2HBirzmMuU5
DoTFroirR+GV2HdCUsqyNYbvG3i/T2nbLe5gaMCgloSJn0K+xh6hfZcRw0EsGe5+Gmf+57fxv8Kv
8vZ/G2Q2//xvvv5WViDkYdT+8uU/H+Eslfl/L6/5vz/zx1f8c/dVXj7w8fr1h/7wGn7vv/5e/6P9
+MMXHJbUZnfdl5ruv5oua3/+ft7h8pP/v9/829fP34LB6dc/fvtWdhzA/LYQ46ff/vWtw/d//CZx
ev3P3//6f31vef//+A0/uOyj+P716yu+Ppr2H79Zxt8JBzM819Ud6ZjO4u0/fC3fMby/AwWYlm7q
niV0fuq3v+Hi1kb8hfrfdRimNoeWlMLCUee3vzUws/iW8P7uGkJariOlB3XccH77P+/sD7fmf27V
34ouvy1RkDT8nX80UMUj0nQkMQyeY0jDdV3nF8ftpAOiS2w72uQqsQ81jYmNwdLaSOH1NWJ6aY3K
9RWqME2vn6AWdxzkZbWtQ8TkcYc6GgQLqaXmWH9hVWv+0U13eWeS7U63BIWvyQb7ix9xN2ICozAX
3AR6chTtMN5Z0XDNtVu7aSi2PYnbm5Vs0Sk9dyz7d8OJ/SRo5UHjQ+j4tTH9ybdDPd5kNF/kAAY/
JFyrm9LCu64bYfINqkavB0EK9RTwrGmpsy7DZFVG/Xj7uxXxr+v+++v8M+f1f6xkf34aaViOMLh3
kOjcXz6NM0JYVTrzGHqfo9HY3bkPXGQf2pMuqvmFoArA3oa9pTFSWFB1ENEvZ9pDzhSUIyr3Md0I
Tmr5V+GBDuaau9Mq2FuGjfDa8RSmToF6pmjGlD2oSrwTdjn0iG0fNd+0pHKeBpAw2519Vxtr4CiO
qwRVwsFxKdNcJpxEk0FJZxkVO0AyoPsUntK/vwq/+J1zFXgQHFd4psU/hrB/sa8e+lFYo24ZvqeP
IaLLSLc4LFDgJy0je8MTpDmR37b+eT/00asgiFnZBgendh/ENTVMZ/1VlKC5PEzVH+4NTKVljG7h
vuG5UvxijqxhJRTlqaP7E9IBqMv3uNv32xSDgYWMjapJTyE7ZtZrOvczjkipL7N2vHVg5a5xEoov
Iw2oJHD9Bhk2vtn1nPp4YE7XwYaxwIzH88ZbA6+nRe2wF4VuPSVd3/l9oWgMcYYExcCjcyyql2rM
50Pr2DiuTjMc9bjzdpjZxEXiXYPU/SyKkUANKekfSUTehBVUJ24WXF3E34ewtnJUK/y+wEI9B6p7
MfraWCs3o+ttDJw6sXFKz07ghrvAywRE8IFpXe/lBZN72rBtUXnq3ETN+0zTcOhMPI3gtEscDub4
0Sjr7BkTBWIlvLY9VLkZHEhtb85u0uAsMnw3W218q5DXwVyxXUSWCtM5O9d3BeZ7u2mYX2p0AavW
o+JrXed2pnMqqiBkYhfvzJq4a8zoL5o0KIA6F0fT3M9S0CLMQkiAqjAjU214yoma2sOpqnZVxMg4
AhG5oeq6adMezmbdZfsan4V7TN/kFjeUm6TtdQQrHfwgDARGu9PP6MuuuJ1f6r53fTds210TmyfG
By+mMp5V4Q43Vo3j7M8Lp5qWPfDnH2u3p/yxZ3UOkZzi1mvxmIFpo8rrDo7s32Bq5heN0dreK5rh
UKj5s+ltoE8hsGSBm9dcGS6Oq6GClCiosM8mk6+9iK3Aj1OZP84h/kFZjY1AChd8VjuSnUzUZRlK
2TGf/Nnp8mPXIJ+y6mFbNEFxCier2Gl9KjZzNri+ZXgYEYo4/uzQ9bKzXkt7YrkOmIjF4CLXDjGq
S5LcVjVN4lt2XL2MceAXU/M5sBxe2MO8TRPHmAOB702nocsfOzHr15j+q2yQhFqxaZyilirWHU04
ql27sAXGZ7dV6sZEQHXkUIM3gG7fnDOsxDXMyJIh/3IGJh8tpKRTnBQIdYN7e4iDY5WizWqQ8utR
cUvIgYO9BAX0kGIX6XQ2CsXRfBpaZLyxRStR2OZLJE39swmsFz2ESlR6s3f++ae2b38MtsyDv9q7
/h+7hM1JZLmGCZzj/rRW/11OQsGkRkIyRhVIITfZWnI/a+WesKfnOGpZWkxHumqujq1rO5CVnB82
foiXBpZclattkLPTpfHo4x8TX/5iWzX/tIFZtrAtnVmLblIx/OJXrsukS4DMiIbMmwlGHZLOKU+M
rcLxEDZbLy+Qm8y11TNFHiZXMopi9ttnwLNlhU/7v3871p+vlOWwyGxpCukY+q+xvwhpik4Ns8Al
nO1r0HNvp83Q7iYnM8515T3weAFtaOMjD9aRol+cENV7lx617s9nNXCyh6Dw9LPqmWw7djkwjdDN
Rw4tKJde/Eo7BmeVWaitCU7S5Rx3Eze5RIYKaSdu7EXaSivkYeThqTtcaLgDHrnSuZDhCRkKeQDt
dDGMLNj8+w8vlyPsj4cJH17A6TepW2z5a9JekRVu5TaCD7+8KxWlPbTFmO40BROltICphZYyQkLk
lbvQyozP0EIfogxabEqBJ3bhrsWgCH3nzyXe0vlvAfIQRBl6dMQUPQbLCd4iBrjHckr6s1treOzT
1EL5ASP7eVpt0xzn8GxuP/EUwlXCGB8yTMuJ9+gx8Iqg9ttFDWN2mN5KR55Ih4UnhKclu3H1lpgI
8aEF6f6oMWkhbre+NEx4qmAOb0qJjhnqy2uG9c8akY+gQMuTdT7gWNThb4kEAB6lPo2fyEKvumGT
1dS6PUz+qEbEbqekxxf0aaNXx2vHxWXHLFr3GZuDVWTgRGoM+XEOVbD5Wa2EgF6FOfR/kUht/OmR
MSmfEQrYnnANXRe/pITEFT7JPRj3BqudfB+pCat1FmthKHEqvcZa/Vy2o1WL0yAx3Sdd7066cXzB
aafa/vs1Y/xpzSxvBs6CZ9mSxWP+8vy6SFHwpkywVV826p+lLSP1gjm82iRDFJzsIh9vIAaP+Ocd
kgjovIWs+xeBKeafrwlFs3AE/EvXtomtYmn/boeLrHxER6lCnCF1D/qG7GjR62kbt3axlvksTkXZ
uhtZM3FiYa9BlZl6YslwxqpzB10Hsa9mRFfYlLfzpqb3eSqR6qWxtiQc6ckp1eLkBKjxF8+c+acm
hjbBtBzDcV0Lk6Jfnzm2FAHz1w18Ky5G7F7QgepxxwTRMvZicINT3j7/3GaiXrpb1+1eOfi8hSfu
+ln0vzg7j2W5kWzZfhHMgEBATTMhUh6tyAmMElprfP1dyHqDInmteO21dZ8usrpZSCQQEXtv9+XX
KZ/uJ75l127Ry0tSy/cNB58j6A56/op3q26aYRT7SOvui7j80a6Gcf7vh0D88RCgsrSFrTuci6UU
vweLo1vUWpOb7K61SrcKj9yCjov+srOXdjp4ZYjAIkx7QcMV4RVMh0Csin5coDxchl5FFpGqsKyE
8tRVRXRVoh51iyQwbRUXJ+xYOnFxffr/uWriJYTFGFYYv+fijbMY1L4euepVxcVgwlioHBPExdxX
blS36zGluaG12XTXdRGKqK6+sIk+TUCZOG/DTBroCK5OpL825qmL4RoIzSz35XBttlMYSsv+b4/L
r6kwFhsSBaVwHMmd5tRvbe/Bv57zcsbmyWndcfmfIWTOmwIvXwmxoYAIr9HOvGv64gmXeHXU7Yme
J30gkIjOxWEt6+umKnYrIWk4VEs76JyMlDf69hej1Q51ZiwIr9O/xJzcDhe/7CqC19EUhi4FTQHW
q18vOTRi+BgVUE/JuR+ZFenawxrP+y6JmTuP08WhEXykVejhFtN9rRgPylS+1NbykI9t9nQ7ryha
Yvij/r3MVxAR0gnPmkJnzsoRiuc1bgegfyZNl11oUNObY/8Z7+mX3ppNt80HemkOk4qFZmGgpu03
m0HdOVvTJ6a+bB6Fur7KEHFhqj7/5Rn7/ftS+fB0QvjclI4WPZNfP7xe831StPLhO6hUvROSCSbL
ozoWxXPL1e2G0sjeWhukRYHJMbSYF0+V/jzP6nganDbeLXGImGsaSPEyafgJgRTYKphHRRwa+gar
1n9fsv7Hyywcej22qum2Y/Dfvy2lTaMOkQxVEEYjLnS6eCX1pHaAKmbfgJGuMSnVhVprtyz9yTKn
JABR7ap0bol46JOAGBDUSlLzzLFNnnpRdBDuJKDn+TPOuA1n1cz73LbFY4XKRNSAi9SRdEUVLPhu
Kwt/otXLBbhmnnGmrsZfUqL0P9ZcPqGhaqapapqJHfW3hkajYmaBoBl7/5w8tNXapKJN+SDGr2qG
zVai8nE2QcrktKOXp3Xj5h0xCVV/sDQwsaVi98di7tedVS8WQ3uKtG2/3k3ojoY11Z9vVTatbGz8
bay7GaZu/9b4sBOG2IBkingsXpyxyO5vhU+GVuhgLFkZTB0FlBbBHx6L/uW/v9s/jw6mLqXGfu2o
UrJb//Yu4gNKkQ40ppvZFAGzsAhCypIgWostuEC2J74VSNqrQRKOinyiFuqHuUbNydGL4i9dMrmd
U35ZGIytbyHpLXKSAeOwPYj/WsugAiwdrOvVFbNuXVrQgC71dH+JkuEJlcMBAIPtwiJm755TLD4g
nK8OguOpzR5hn1xrjMGwFwZr3yuVdeBhVoJYDfNDIoz0ZdWy7xHSQESxSuENfdefpp6Ohhy3lc8w
k+cBCPTNdZxHAvFba01HodC+sJUlRgQpGm8SxqdyYdURdBEhXtOJsEqq7jJe5EFQPvWliYPLMl6t
6S+VyC2d/pe7Y3IsMChBWPTBAty6n/+6O+YUCbvAweAyqag3eUf/NCrxz/5WkddmeUyzevkcYUCU
Y7o8CGAREzLXTyY5nGrUqcd1nagk7Yjddclt4OJjP3GS387af3mqfm936pqmWvShbKomwk+M7e//
61IrBvAbk5AkkimiI1FR5cZDdLbpxmyHDYeazuqE+V22RFgUJlpLfazOUqrNHk9meMLQ+Mke4FeV
eq/gQ0/f/nKBvwa3cQO5QG4hLVlJu1oK59cLVEpBKxI5hqcszgK9agqPccdewyRNw22BEnLWjZfG
HppTGjbZfbJZPsEjKS8NEfMWEaqfqyX5jFPaLywJ+lGo9l9uov3H28CipPJ1a0BvON7/vk0WFQ7t
YtWxBlBX+NHilMhJ69g3VVhb0HN+mEBTMA5nb1IaS4Bjkd3vbFprduGM47g8R1RN+B7vp9l+Fwvy
e3MW53wpsosKyA8tu6K9kLX0AeO28J3FESdVywSAVp4Qix7MQU8nuj1JCIGoscvlrljz9VxKPdA1
dk99qmQQiggC4GlMbZTm+nyMgBMclNzhfE9SZwZe7JiTkRwo+o+8G43zOAzG2cJItc/WqLvPacfv
ekHyQdGB1CqnsA/omCGuoyPWaZUJFt2cPCby3U4zukeQs8XDKmFQMLKu4QGkQY7Tnyk0xcYYKYp7
Q6kXkfzJgPzs0AAXJrLGNo92NGcCtP7NJakQ13GfgnySBg3EagdJbD7fdq5ySfnIty6nrNb5Ijfw
138/fXLbMH95k/lmKZIchhX8x7z1HP79emR2nQAV43yTo86cQw4oCflvAcMAtAxO8hBvHQ5oHoOn
nmhiVo/AHe5LgWhXGbuLnsYFZFlCb25vE5uEcxqlnPdRW7UIcqS+K3oHSYFhe+1EvZLqdrjXbPyo
i6iw41NG33fR8oLy6bm3+6/LgKXXVnJCYmJoznZPHwPMCSt14ZvomvYqsjDm4+Q6pU5KbNy2xeec
Oxj5S69Qev0vd+h/rd4s1aJidnSd0+1vC4iqdSGDxBovR21ZbjSzlmWR89CbPUq6SldcXaFB6+BX
ryWO8N5tNKw1KUJn5NVbAvJYvHbCfkJIfLSz9V4pYjMYtjKTe/ScX2dRRn/JeP9z99pO4ZYlNG6s
I7ZZ1i+LnjJbJNQ3gFqN7gQeE1bn+NHbnaSxuuTebRXMy807PozrM37iXdwdo4URMUogC1ph/mK2
60cqk/CJbekH6Gr10KBuuDbrylPq/BjtKbrvtx8yPFSzxsxoaz8xvVzrwmXW319UWh6HVoY2CTGd
whOfwjeswjhwuggXO2jXIuraYKpAIhW836I1Lxvc6jSzugA7Tf8SJar/8aibgpWWEZFqGAwj7N/O
F0sxNY6ZpKg40xxEh80cuUadfoGizriqExrGFzUlvGUgh5cpzoBxFRJRlFV7uE02fq/Z3Mehkp2q
TjuR5mWclbTR2ZL1E5Ef07WKq2ND1k5KUAP+mLg/iVoW3q2oRbnDmslXAu0GWfk8kVMXO9ZDOKDA
nvoSN7dlPf33y/3nEJJtmm4ZO4yp0l+Vvx3wK6DD+PewHkaYgU1RVHd0TIcBuU1uajZM0xEIQKLo
NL+Vj6rjPOLUQAG5FXuMlc7J1hXF15eq/FtH5I9jvCmkajgIUh3xv5RdsL11q50s6WZy2Tq3wBL1
6OvameW5zinT9aYtn4pyqo6hgV4C+XPutaLax+VQv+fm9KzGi3FW59S+F3j3bEBaqMxbBTOXzeo9
qy+K7L/85W7+vlGrXDR3k2t2nFtf5NeXqh9DzuYQuTCT8fLq+QcIeRpvRbXuF8gKH08LCrRdbZv6
Y5GFcHzY7xEl06Vlm1NgqRaVr9qZdpeEnX2qc4E7OpV/e8r/KOo4RVs6W7QAB0chIX69yg42fsQQ
DBqy1vzsZgQ+44T5MM0R4wxEzE8pBM1OUSPsbaSCVXnSeN3gfBRN8WwSl3fHGeoVGYh6ThzLZd/f
AhcQvM8pLsjVIESzt7RzVZGkvrTqwVBGNRg6Me3YFklyU9JLEsrqeDsaG6n4Wzvnz54en49HmTWN
EbZBP+3Xz2csy8LHhjJx6wOLaUggWZIKkSrCOo9J5WoGSLhcS6cgsconVZ1jpMTp438/DP9bVwkY
sMlSYvJQ6OZvl0HXaoxsCPw0mGGOp/JNNWCvmWFOftj8HLerHjhpo7F6oElN2WW9ueS9r6th2qlo
STUnVN3EKWAfGuRRphPV2LhBubRK7onhmL4ZYZH8pXz+cy/bHgn+xTGNs7Cl/baXzTavN4lBm21q
QZJHmpCXSEkmj7nWB1EksHczhIpaykCKsaZ6F6/Kh+Y0xXVOrB+OM3SHNc1QfCqwS4TRhpfO5HDU
mxXhWTSwjxpxYskUHbpeLO//fcvldhD+5ahiMuamRKRVg+zjj9UsUUW+oJXlNNk0goW4xXKWkVjY
LtmT1k7VAUAGrA6IgLsxxRN++zGpcovJcIIajMlxy0S9yrku2aszyXkZaBuxMs6esfJ7iFXtvC4k
LTT5vNeRMd1PTKa92+MVrZDwknGlfyM78Bp2W+zArbKlmUqLyKw7Z+l8J5QuDBZVA2+JAG0XLyc9
rrrrVGEBHYkZeJOOei3RlF4TpWByyKWu1aJD8hhfaDA4Dzbyxj2e2MT775v3p04Cbx8BGxzzLMZs
2u86Ca2EEDWSaesat0px6hErrJNsLxR6WNT7F9XGmjkgOyyVLIdZPr+vQDcCEIzzoZf3pTmgN+5z
0K2xc7AUrXtp01C7JiM4W3P7fSliZd9D8DjTAfLLOGsYCXfGJZnNL0pqOh4/XrOhKS6ThRQwmXsD
toc6+9DyaS7NdvYcKeJU0iKmvk/M+zJLzL9NBP4oZEx0Ig5nXokegR3ot4MRNh2+biXDWKywCi7O
twL0qGdNzrRPBgwV0RDSAQw5odOlKZ/TFJ7/uHRnWzHv/g9inFv1+eszLZh86tomYJJb+/S31Qx8
n031prm6NhuIHnBO6cSrHZfRwDQCsxpZPrNzhczf299cRjLgssn+5BjtYVH1/BOy+n++UugCLMcF
QTxL3bq3mhwB+Dd1WKAYG9MmTEREQUpL/3LrCUWvUvaoeEdTnucMMGhu4f0d1Dk5lATb+k5YUInO
Y3lhZov3wiAFz910RX6KTPep6YA4DoQbf12L5U1ZIoMELaverL7Pg4nZ1OkX9VPphGTwLeItKggJ
tOj6Ru247Dj9KG+6gNjZy5A8xVBc8qFdPPyVf+tViO0r/e0Wo/hifMtsWRX4u369xRFV1jLgYHSF
2iLR2E5BcTJ/EZk9YDaYvaKp/xl6K3NP1padKqyOJlZsLFbPBVN+4jEXQFcTvYk8jz9XaUTGlb6e
ZIOe+1NU9MuFxk4Pz9XJXkjt+yy0pn5SI/m3h/fPA4huS4cFUDLdQ6S2Pdz/qtUiu6sXDa4NlurF
PipwZo9llB8zJAlknsnlgzkIs/+Y5Abe1k/aYpgPxP5Bya5JHlSTnGQrsrBxmsakRgxD+4FUGjzy
37suxnbK+PWm01Fn7sLGaFj0MX+71AyP9ZzlpOU1oQPsoVqbJxLxnm9ddkShJl3pIyDmFgGG2byS
eAJtp86ZurBIfok7h1SM7f9oEzDDtB38RJJzPy27Qm+7LjAdCqAiGj0fCrLxTY8INtra3DgCYvuC
CYmUUjFhHk56QQ5qR/em5stnxfqYrMbx4TwY5yhKHyCRPoVR0x3INbMv0dra7jjYrmbWymu/rpAq
s9WF3garLvxm6X13FpbozmGuwU9M2Q0XHQ7uMLIN4W8jsQmx33+v3Lf+z79vJe1uusEaB2WqT4Mz
46/feltqOg68qfQAx3Y71Y6ka5fs2f8cEnibDk19i+pKAm1JLl1K9HIc4/ermWgMLWexqowe60Wd
CPfRXATd9aVYIprckx04OimMiv44h039CfEVAbAy4gUgTf2Y5+pFi1MtaOvGOv4fBqPbcem354Sm
ly44ySFJpCDgyf71w1VZ3mWtut3xRZo+MEvjPExLgpkfTqrbDeiYlKaoLuDwEfZuP0oIGJhMbSQ3
sNayPj3lrWUEt19F22/d/mqK0q/6GqYngPN36TyNzyPppBCY0WZTkapM4R8Ts7qT1IRnYxj6h6Gr
360+WU6337oNjMEefh510InoAdVXKwONOzAmfbjpImKZz4FcGoWJu0Bbt8uUhVbdTSGD86FrWhg7
irECLFra4PZLzQzDPQhdM+hV0u0jU31CrJV5g+g3TlOUnVK88QlsV88pOs+yiECtlli9YByBkOzo
6R2BRKTtYY/bycVOD3atz+dq+owkqiYXDlelXUbmy8okTWtsLfhHDqi3+OPVsV7OirYskKJIw/7n
QpFMn8kG/wxjvAummRLYWcFtK3idj+VADCG6j90/38Ukqorz00LksOREgPfjGqaqcWoyLVCSTN4p
gLxdaLcce7ace6NQ9IcRxKJHRdW/6NXqO3mevTDcwHsx4Y1kB5kONSiMp1hLIVSs9eMaKdXVyJeP
iF7ES284sz/lMc6IDdBKzUHAqmF9j6W+fB4JA/1/l5bJzbWiEEkTd1OHZQippbRoz6iE9HaZpj6R
nPEVtrjhFfaeIXzx0nPMpQqC4KMZvd5AQ0/eDaN/bmAUPTuN8UZT0pPszG9iAAAh6gKrXB9HboTO
9HVEDjJ18dMyS43kwFB9mgHHuvXY4dWcnhOpxs/Kus5PEEwsCe/HyeBmt011bdIouTCtsnyll/q7
hTqUnvOTtcKF07PJ8KMkTn3HiZZd0YRuLp3oGtKi26dF0fi6OZJNO1mmp2ph6VvWrJLjRPrWUul+
PC8oXBEE2SxIbeS3Ztn5QD4dl7b2yNBHdQG5FvfqGJUkrRFNnU/Yya1Oruc8Kd97UmTHRNvdVCq9
mU/BreuxSQM8Dsva+faD6Nbg9nIQGEyMtQrjJHXmoG2j4hpbr30v1YsFt8lvgX4jtizjayOnR4Ph
MUnIY+hFQFD2s27izgXMZenTm13WnyaH7Cdn6R9B2t3dKrsMcyLKHHoojdae4yYnlinJIniRwyua
z3k/hal26QayOmWMOktq03xRES1LYYBi7ew3TDTRfqID4t80Crc/1b7pYyMH5WWvj9hwhUBiakLo
sySzk9GsnSDtIaNqGtIyZYZxjZYftYV24Ega7S1rqk/6vFoPcaug8aNi8yKrkpzFLHaDWwAPUYnf
0aoeSJ78GDeRlqN5ttFVjzGG9AMQrvRg5Vtg5yog92nJDL4Qt2VUdLEvYzo1JdHrC6JOPwLEfqdU
+uon219NJqeYCeMbpnQBLFtW1lUqQx2M2wuPsYtmVYfqz86Uy1TO7F5IWjyaQ9/mMp6vxUpGJwss
dZ15vem3avo/t7MgREwaFKFjeZjLfxamBjRothOy/VQOo/gW17uC5/yuitrlVLB5Yl2KbU8l/wcW
rOs4dXKQJsTjOCXT8bYccHr8MFl4UawWs6eYpXFywmikFd+NL/mUJRh56RIuyf3a5vIeGPFna+rq
U7eyVpc6E9ekDEkucOpPy3RdqjS/izk1XpvxIrKmulOAoSS5fdf3OZ25pX2cJ5Ipb9KutkNXCoV5
9GYd/tBNXcscBYpkYYSPs2rAVSpKtpfZnndNPxn7PAtq6KzfQ5uqbU5m+aTEabAkNeQyo+g4KtSS
YQOlDjH1zaHm1O6b8fgiNnRBuIbn24+8y7Od7LM2kHYy7sc6W7yiL+i2OUsRaMz6CINwntF0xOb8
UokNsKLajBEzkiVL9Qd9+B+knY87ursjQtxtRtWjwNM3i+62esx5WF2zBevVP0d+leUuWPF36qv+
gKKo3t3ev9qCXWlvs8l/BnJrqBrnxqbiocP2PKkIi6siOdwWF9As+s6yUD61ZsMojwg1FgYtPVS2
pruKokSHUiDVYmq+NRb8Cb76kX5yNJN5VJDefJwB8L0PGeY3qPtdm3zFCpy4bVc+oLMPHwzi0HZq
5Cxnpmy9Z1bEo5DgYZ2aaQngIgB74Xq2IAC/WrEokba8m7Gi/lA2MLoDbiJRR3/GmXUcKJTU/SjJ
Ldrq+LZvTSiFgCZw7XmDWTSeHoGtyjX+2TfF65or9mFNBCA9MozQOiP92m5LOGp+BoHjjmq7xXCo
k9rFLcp1+TNLWoJ29TS/rqvlL2AizrfnJzHD8ahsEQu1KQiNf5nX1Oepbp70aDGee4gBtUYAAO+Z
DgFmpzsDNr5FPaQVzuKpyTL39ud0dugTYU7ZL762ZBiCqM/Ffpt+dlFJW8jS4FqKWD1IJ8ZEpNU8
oUkk96IlTRNGyyXPyQLC1nBqo+Q0W2O9FybPh5mGHAnqk+hJoMaSz4qc+0mLEYqjSU/OIkfv3aic
SvM46dFekUf0Gn1zrdsXa7D3NaWYMXOuNu9jkzTK+PuKjd4eX+L5W/xVxUHPn8jL0PowBF30HhMm
QKTbO93+YYKe/8QahSNnZyO6r8kAHcpZ5XzQCjdRwQvL+TOGVSCqTfSdzTG+VxeF+U1uvpjA/t3E
INxLIeswyhc2ImK897oRfe2a9BPJzF8yBEBTGfl1YwdayFEjEsuZJfkUh+7ceekqNB9zne2tKPYf
CDu9a2d18kg1BmUh8U4aZVgfJye0ggIjmWtaeO1s6GgneJfTYN2tDNzY548z8AC/dNIP2eV3TRJm
Qbu0eLbHBbBdhEYnSdvdbDOBl+MCYSWjohqJVgs6BkMEDNzn0fiQbwJRC/tfGS4Aqun+KpvDbOV8
QBxr0i1vsxZfjLhGPoAcn+tJyU2aivKyGBD1ahUBYKZ3Ht37KYDWrr7NonhVOu2tz0ffIoM7Mxrq
GcKIhaMERrLMzGbYBvnWAT2yQREMllQ+NGGYCwOrWPzA+azbUb34K430OYNcpS1keNEsb6kR40L1
6m7UtqHP1e6sn4Y5Xia1PvJ7P0lk3FkwcLS0PdYCooyxvBYdZLIlSR4iY37ExNvsTGN+gwM40jha
vjdrxO7kTKNPBNSO6JLmBDz+TqfYBid70aE8JmOjvhAxsYFUlJrM5L641yeQgVHu2G7YG+XeTJil
OWx9SgkN3JK4x9PnFCdjlVqvtwcF/SPejy7F8NKrocv6ZZ8cNBf7OiZIym7yQxwFWpU+KHZ1IKbJ
J4/lvBo/HWN6cWbrsY2+GkN4RnDrs5feh4m4F8TX4QYAC0MjXwpapAptPgHnBnByNfJ1F7RsV9HN
93ztMtXIDMoMC8IW3Kap5Lbo4jt9Urwh8ajBBXG+Zsn6FdPHtVqGp0kVr5ZI8RO1tEs0MB3hcMSs
oGEXV8HczsshJbgj6mgJGnjtrQ+jx8M5VyRGGo1tPir9AF+CLHSQG1q710gwDEaBF3jftsk7CH14
trWzHxzdS1Wdufa9Y97L6mdpgXwsv5qZcdqAWsQWfp6bnBpDyKsjZtcaaozqNuqU8SCbHwtYeHV5
pMtuKPJC9sZDCm9NET97XAsOSsQ80MvyvArmtGWePZk6G73dTwFYAhqBbHnDQDxCSD5dIWrraCTA
S9fmOoQpQCNhvyM8MryWdmTsEL+SGz02s62SyuczGqZ1P6zVd4cJtA2UVR/fotcuZOx4F6lHpehc
gREmtMjyySEFjbFXDIlL3ppfcy7n9cRB+wG62nmLNPj9SjG/FshNz1EDo5TcrOmTCHEkTUChOFJs
Zoyxf9Dj7iWtsT1no0VTXEFTYOZdcSpbPdsj1bswXcpAKxjtqV6XwaeYfZw73GGF09M5t94Mq+Q6
JKAXSeLIeg6NkOAvXtYIAiIqufajIbXoBvclK6clo3ScTW9yWCFRmU8+ucLK8zLwcQ2QjxrQ5Xe6
Ap2r9cLxoHalPpiW+4Fxe2ezMRFh8cLBsz+GFlF7IBZBhjbQvriJ7BBlQBDiMWVIfAw7fOxLZKW8
P/ZJrQBHgvQHzR0ReNMf5nZ97NueDWbB/6Jw80rTeUvC6g64ue7BGfq+TMY9Ch8mtMzp8Av6hoUh
P3GjpTzAufNLWnuSbAE8YBjsOBD139NK+Ab5wBPyd2ucsAUO28HPt/UXrf6kTsXnOH3F0pY/JQ3q
rqG9jComOcsCEyQxvWO2aIbD17RUXJhZX0Ly6aOwSINibeVjoi1BBw4ZztDUAe8wPc35Qo5e4trL
viwigIDKjkJ0Z3AQ2GHEbk9jrZIXQNBJo6Y/moGSez3UlfFSZk14HWIiCEuqJXpGYFjHBsf1Mw8M
EDkeZOu+UhYy+mjOHMu+GnmO5xTTfElye0JGt4loMBWyfezD9UCwMQ9bRLEYm8A1e/tVo3Gj1Sw3
lUXqFCoUgaGpHxP7YsDHxDLQayg81nEPbHUKzLbdWzko/nURGUaq4jFPi699nQm/quCz5nqlPOpV
e0EmSG4HqZDAfsatCETed9OFPaWjzbmgfEkHnOPWNSSVRsb7vGeNhvCk03yLbwk30t1ychXWuDrC
ILRGrpri7QgdAhpONt5Ny57dkiCsNAUgo1WTtWvIa94s/BvgZW29ChQn3qly9JMY0uTKtl4oKpli
AplHyfmXp9Zz7hkhEvm6dk9jlbzCxXzE/4itinavn2t6d3AY9zCFFtkZOfa+w373WUNlDIeQxWUI
bTLY+P1y++RWHF0TOsoZtQ3I7uWtnMf2qITRj84UOLsgw7lRH0HyHdYrkW8zBHcBNsQTSvau/hyn
n5r9mLC2R/PXHL4JkJf9YGg7Y+KMHmK1cvhzryrjiJclY3WNgRkVb8XwrVK6PVmdIa+nEecnKuid
3jVbGgZnQHropZWee8DoIiLjvOzGxs8gEHhxb0LbC9uUBvvgYVLL3qzKEPT0WROuOdGVu3zEbTjb
3Ua6/TIRKF+Q6d2kDWOR1p3U6xpeU/Ke9G3sVXVEI9MS0svDaFb5pUz1R1ACSGzqyB9RfWtKsF2W
Pevv8ULb612vGU7S2ptdeBjGI0eBoFTj5qwunPontDh+ocMJiihlSh1A/TjP3802+6oSrB6s/XyY
BUdIuyN6D9GTsOBHU/Ho3V3KnKgzd3ILfkAY60TGjhqW8yo4Fwf16eOyjPs+ZtkbX3vruUnf0vJ7
WnzosSQIg3wWr5in4SFV4reGYOP9glzmtNbT+D5O6bWsy2Dow/muMVPxnNUIkHnn1Z7TF3t+hoVC
XO3UHCg3wZF1xGC+N3H/IJVLJ/Jzuc47044+tx3jtd6JXxML+qIkgdKcLLdKirOZ4QKIS6icloXF
Jl7XQ9exQWyeWDUpjuSsi6K3fNTsO9i+ORLtyNWZDqiLNyunjBMKcWmTC+syml1zLjgFmvo5YRvi
OrAHEGTQIFSLHpvNt8rhPu4slB+x5gsRubmFSqrEFOqIsoa8pW5Q0rSiZBus74r5reat/GlX+gtV
IZWxeB/hvMgCUSJF556NE8BOtpzM8Vil59ws6F1wBeMPK/HNwgtLXGmnWX8wC5LRjpb23OsOUuln
Nf8JTH2vYAjm6EI3YrPhnkvFZ3WdrMyb6kCb71JgveHDqNNWYecS6yESgRKekMMvw6tevURkljRv
GMZyxYeXnUyuFbka+0akHvIYEhYVGBBqIvu+6eRXj7Duw/YHgUxcIYbr+8X+WGgqlsYXNAPK4M8G
WeqE9R03em30EZ1XbLbYJBF8mAHbYPcWoiS0Xd5Aq32nMSFtslYJa/iU5M8TSy5RotxuR1PuV8DZ
ltp7wBsAY+sKByeJJnrwhyLKXrIqWv2BHZL4cuDQdml/1MZ8he4gPc0qTNLmo84j+1MORZBZPd9X
RcVVCpYajcWxe0xbTQsW8Khj5oC4SAlel/36vVQzqmeDYcYaFTX5OVjilOpH3m/3L4cFo+O47ePc
OXLWka6+yOl+plIJGpCDueJpkmDTGtPBbDsPHa0o07zMvFAQSksFijW7gfiK9zP1+7rHrdRKPyaF
gbAwXT/No2EE+hzL+3XuFsKy6EwOw3MbksOUoOC4Oir2q1HhEmIWnP0whdVTKDH4S5mQNlLbZ1AG
INuX+qoP2lEVHJPz6GyiPOyZRZdDCJIdo3E1woyBGJ9/zCbUTqa4kr6P7mnj4K8JOoiKxOt6oVZ4
qVH9hXBeeipP+r/0hfdkZzktAcr6sRivYYEBain9oQKkMaoARIwd7/YhI5KpSkO/ifMzh5Wc5aVL
H1GmkxHboDXpERueLKIb5kOeGpC4LjDxmicVu/XKmtAF1hAR5gUqCcscWllq7zUQvC898L9VvrKu
2ylMKKbPyEN2FoFrLVypPWwCz9CTziebhoK9pnyfc1s7YU0Fm1MPVAMlKC7iWNPG47sn8ApKtdMd
S31FP4pEEeCePtteQwYbTQL2r+gwiBGFTREgAHDrrjwBqrwm1nyYxDMBj0E8yGAJFRcy24nUOHdg
197uM/MIr8qEa4w8f7SnMFxfhu07ceClrDz6nMHSIkJ1HpLOgKMfLxLsdLLzuvK1mHaGeNIIIMdN
t1MdspB1zStZ5kmTpOAvAwEEOdSpEsioqweez7THMIAIOwWXAxMrsi99RSk5EbyuAbhEfTuXj/Rs
PZHUF9IpKsSXoneXtgmaWp7YqbxoSvfIZmlYX/l3UnxOlmfCkHdhPOzBrLjTAG09ei6QlhYdx0qM
Pwn1gbrXYJLjG0X/Kvdkyu4UHRrBMDCl0JAFFr6IkwuHBpqHiO81eg2HsPtsbrEHFEcog3lLu8Am
HMmY3ji7sxNJopCyS0FixpBHpywp28di+9GV1nsfwnkvhJ/h7CYEhOF1ORAhA5y9tiO6pF9odTik
W3d5ojDP3thA6XpVHEJOh5D0NOwQ+2kKT6qRnTsirIBpEVWKpMcqkIhQtPOJct3CLebsTIDFMxHA
RhnxEJKd1U2HcuxdCGquIMGrcL53hCEzCVrHCMU+LdzJ2duUdbNluysHsTgEFWzp/sAzEkefiDLP
MCG1sdzreHUK6DVGSXApJZxke+sHJoPgNzKivx1TJyBd4iq4j8luLZ8MJ/Go3PelNbuFSYRlAXmB
KAtEXTVhUKppAGT/yqK05aClwjqa5O7507x4RqKQdqgYl1JvcdTEa+YtRQuBx7Kv21ZPBFjoD5r4
pkz8jsKLg2wmkx4CS8VrLJImFrPo75pqYG5a56yd/CofyIXfcUzt7lDNGUFDJ21HHKPkH0fEkgna
lsnGTh0/Zbphu6lWly5QPIDXbXvEVNZeiwyh0rTmEVUY28ds6VdziaIfTKceyAvgAJsvpM4NiNWa
uWDoXTX9YSGb0yMn8Tmpsjve+qBuAj3BB9oO+9Au70adYKg2Br1GW/J/2Dqv5UiVLgs/ERF4c1ve
G3n1DSF1q/E2ExJ4+vmoM/+ciYm5aEJVqlJLBWTuvfYyIjlVQJQDFBgmPiDOffaCGTdyrCEQ+MGb
dFKerLnbvPoqGvHqKqYwpmiPQ2OPl27sPjyjMl764AXVZ7ho9ef23enKq5bJYzvZFy/CNVz7o4J4
Y1kFsVrGNg/EUevChR7/thK6PZRHU+WvLShOpU5YA5PwUhmbSLoXBrUn0H7WGyJZsHrsejKxidkR
bLLJdWz+EOu3NMhJi7B6QCCuq7uGXUVUsaQO4YEuZj1wBYT9HSyG3mBfaOuCuEUuZrBwLIy/cPCm
Z6Uc7cUKX+ptR1QbcQ07jAuSqwjDt6aD323RzKyDQRBagbkN+t780Nj1h++lYm/3Bcx9bC9XpnCo
pf3xnnTVd9FpOgr5qLq6vVFeC6+prqmNe5hvkzn0eK4mGBfbHH/CGbbcIzGzD4LIikvNjCxifEr4
QteSS+WJG/kZNcW93d5ExXS2RXDH1pa/M+SOYCUF9RNJnt3OnUNo7D9+4/v7sBbGOoh5nyaEu2vS
9lfMwODaM1x4w3YzHzz3lf+0OIo6v1W4s6HYE8mV5DNC3mtxRBRin7mGcQCYLqU/1St4quWtq3q5
xmeb0EozJx0joBTKXiOghuPUYXtO4xyteyxzN8L0sNSajA1+5vrHUPmvUUz8hLuPYvMTH1r7HNqY
bPYm9Cpc5ZttZR5xZ8Zl2BSzOWKFq2hEBrEfwI6PAwwuGOO6x9LP/yo834616Q3Hx1cwGIxtp2s3
92Yk6NZa9n7CgPNF1xO7ids3DRLCDeLTc3LAQU4dG/jy2ulpfbaBv2tGe8fSqyc+AtOmNXJAy5ot
niJ6uaGrazL8XdOSEpzozWszH/Bt2YbGbOGZWtRqWV6eYr0rT0CwNOSutRkr1a4NacTIOUnHiKSQ
d93TbhLJ/jus3W7fabuaudkTzl0aZnlusranKeNiLBAFdEGChiT9iiFjMNjsra1bgpFHBdQ/jIbE
1nZJncRbSZNoSJiz0PcOWbH0AvzuURnD/QOpmjgTtY9tiFg3tZI7fahvJEGAqcYxZJHGnD687pJr
kr+4fVH0qeeBHCUr6qZr3ZTVacqCV27w4YzfR7dUyXttFHe3SyA5kfCxExbtaOPHTO2F7i65n/PF
2CF7rQ2qx85F/En4JUlGYFWplR3YaipU6QyE7MTP3qe8ueEnMPafSsofrBuzS5xGwQoz4/Gc4xeI
zEzLTtghgHe59pvLdkxeloM9s3d01fiVAA9RNVZyAzUvO7ik2aOuDQ+RlpcLPxkA/EbSTmS6aTsT
E/bSCuUBPgRuTlh0J7m7xiLsryKScN2P+bHCXZvq1CSSUhmgRElYHB5f/XuwEq9l6Ui7jUslk5Dm
fAVK7J12BaiycYy0vMCUSSw0JF5w5z5Il/QE4arzhm9Tz/B2yexig/7N4E7taB8mO99qOHS/Ryad
uyZ3ThtMO79lYARCd40N+h5B1HxFetuI2menYs19y/0dDaJ4MUL9DazIXLc9STp2GBiXvjO3uY7v
FcFO6c2bTHmpPT5/pgS3sf2OYp+FD6HXLhrDpypH7eg5PgOVXK8Pj69cgyyUfArCxYMw0rhWSqhm
na80W+WkrU77XFnBDn89/1Xpg1jusYDawOTYwmNeoxwnvwHZqLvABoXYsl9VvlcpjlpvtYbXaROs
tHxdcSIFkJHLZp8O5qrCx3HizsBGPO3u1ZBY7NlevGdrjD5qZgG2P7S/WA/HzRmrfbX3cgJFA1nf
veyDAcbSCq0XzyiDjdU27hlscsL8DKcfTO/dHift0MW0sbcDovP0Tm6y3GpOxhCSFCqCCc69X2/d
oDxCRSEfxrd+PIUBPtsLOgLsH59sPk+/0gIG9Fa88rPszWiFfRxL74KgmgRz3JD4m2muXYbw7yDI
ELTqNxwWs+PMjMZUaOErF4LFU5EHxUuBj/ECbDXY5gYJDIZwv+3UZ56UF3Qb1bRPvM3UO8lxKHxr
g6yuWkfTFTniDPG9KsP4Fe0I9fMAU4lYaDilwI/uvicF4I2EjY0qgmWYGPdCj3Egj6UJN5c5W0yS
zFti1E92pN9NGxfbQYpplyNaXDYWNJyhpgnJhQL3xrUDYMYbnwNlmJe57kyi4sA5vGH6m3+ytG47
sjSWY4DPQ1zFdBXjzqeS2PQ5BghgcXpeXypsXC85qMe6D/QWb1MPY5LHk/zvzj4g+FkKZ1e3+e+x
jy85wz4SVsCL5jc/DkKHISHKnlLIhjYiTyQPt8VbKblpQYeWTbiGjf1hV+JX7ZHRXqQvBUt/aBUL
u4NasLYptHoPltzk5+vOKgkj7LBVxzYGskPfvI+R/zrkaL4d1eQbdnGiUTx8EE1oTQgTF9jiktsY
M7hbA1DqiwTx/grN+yWefUjTPCLTK1yJiH28Dp9NqkHEmNu2a6Jt714JRx15K229NOPDkEY/WtMS
S9Bgpg9mEKXVciJ7NQ+Tetsx+zdHrJ5Q400a4J9bQtPNw6mF82QZTC8B72JDR5xgW8T7YQa60jrg
I8djxBec625SGxHUPtxZct3Sa0H62atFwVELUjHDqr0n1OOtA1mg1be1lpG2U8f9whsyCIbDb9ud
+ykdFLrBlsUnxzpD+GinCSe4JEQgIo2rrDABS8kpaXFvog2vsuqOb4azpHuqFho4bx7ARqi99ERO
/GzbtMENLqy1N70Sj7xbQalYFcssYBBv14AkKQK8lWGDcFSF8WalRb1Mp/gwWt5G9YyM8uJSoCGq
y8R8YcthKNuFTCWT9uQ6kFv6lACEQJQfzMkMZuOM+2B3ISyNp5WDmobP2dtlWMhc6777HOjCrdz6
W5DhfA/0aT30VrdqB2S63roZC23TapH91jYtw2imJljd9hOzd1qcytTXBqcgMj5CkjEG97fNfMC1
PrqAnHNM14VlL8yR8G775mUvEFdXcX7WrXcdcCPquUkZhKfCAzVnIK6hQzSd+OAwvGjD5EdWnBc9
194S0y2OUk+jS3YPG+BHwuNgIshfXfGdDBMed9yf+G4e06ub4MDlG6F7YyG4Brmfv0Zlf0iVj26h
TGjrmfwc7JR08KDRTuMUuBuUEBOI44QeS2ABT5qasS9w8VnAf4ze0TJiIYr70r5paZ4rBz5WW9fl
Xmmphg9mdgOy9vqfUkyfQDxLEEfeGG9Gxps2oE7o03ZZ3Bf6rWieShdSdv09Yjym4XkcpZx7k2+U
oGRvbihXevLb48OIMwfjIRIAA8Rpj05wKm0oF79EREx9QkZtiDoSOyFov0TWM5jKoME57AIL04bv
9xTXOdiMRmFca8k8bmSlwoYSJ/K0IZvKEWszu2HssOq4DonmlWAIHjeSm78bNJXSXTftJTBwNq++
hG/tep/YpymiI6yXub23chxfk173bm06BOdiS0xqhgoyyr5arik/Gp6SIS7OkL4ggFSBXGXEwH5F
ob/vXT94xUqh22O+TRkkvVVRxdovw+9wZoUvQSAbvh+wGGKbQCMwVMSxBUHNGYhOlDHovIXZu79V
/ZPWbP3oEAbOqnS40N0rk4N+fGtz78VOQ/JtC2ShjaP/zVh0Uyu3F0QYtU70CcFv30R/EZVAZuiW
TQpgbHxzwWrjn4lJdZUsVMGEDqy3T3CCYNMs2nBThbW9MoPBWDI6k3toAbATI+ltiaKZkyMa8aSF
L3kpyrsJ6HvWZM1UNU03yRETlpEbKtwUnf4s9eS1t8rZfhlPxJ5k6G+c71daazFtIIazvkWwEBYo
jdJ95xp4oGEiCmSUDJ/96P/E6KButWzCq5kxwno8T4ZNuVLMrjdN/qyp5tzPg1CclzAa0tWnhDOz
TRus5R8PufkJFe26F4NAPVwORgTl88tGFxZJJ1jwjTo4jVk03sjdQK7rM5IIA2yLtMy6Z/Fwn4XA
mPPj5oL0+e4o/BE7LSVGvWzFMu1GcOD20gYZQ46akf4bffKiZX8Dmrfhi0omL6QJs7G4aBLzTUbO
OmwfVywcC92Uh/k0WvLZdtmPXkaXCi36CMY3f8T/PVxOWJbH/GsNukAuH/wGIm4zFx4FHPoVp2RZ
6ieHEGcGxXVfLg3FjCZ9h3yw1P1i3QSKWp/moFZrp6IyrCAUQs8KTi0TOY1xsUEL0kugCQwOS4WL
aIDd77CxYuh7zaoCgyN1G/8gmzjFTII0Epcb1QAwDMkiQCEtJmMK79/or2UNK5n9mhH4zlfrCCIq
abS6gqUHkATRaempaZn8jO5I8p22rGZYpmM4keebJtFXk3MlYnXZoECSWgf6c5beN0StVUM8comZ
u8eLji0lBilES/nBKpkaF2b7C6G9OeBePuWWwI4y4gNtmTZ07TOmkPzm4QK1FrD134q7JG0+ZPXV
BRpDKkzH1ckgZgyxKCLAKwSlzUjw5MQuExKKaTJ2qC2Isaa/SNx/tkDijRYGt5MgsHeYIKDKrUXf
DtuVKy5ddSzy87yRbYK8LfI9QpJvLIf/6AUGS8n8PhMdCLxFetRdQyAu5SfILiPrCrBtz42wzFA0
WEMyg/ALu0lWg/OEomvR2e+OizprP8eJh1mxwxAca/Znz33BOnqhCI4wmmc+yUXDzzLqFs9T/M2x
3Ix8rnpWTT2MF7X9C745p7BbpPi3jtO68lfz4HTMDj3XNiFTBlo3FwKCarD40Z9sazPLhXr+yCwN
mIwKzMHx3cz+htJdVZrCpwUkBW2kF/yJ+dO1Achlvp8Y1Kkv1/5lRb8JzxmQlw2vnWTMql1IIbBg
eIpHmfDXo7fm52B7vvAtKKntDcb8wq2/mvLg+PnGgHFEMbrQdOxKKKhb/zvVm+Wg82nWf1qRr6Bk
ELxcrjTjBwcLODP+aohfey1AckQwFycgLojchupD7YFRNr1+TEoi0+4y+A7dD58UAcn/YrcW5pbr
ycIVP+eKTxRMsp/W+JsNjDCcYtXnFZW4udbBfShytmloLyscFei+eyL3JksjoIOTNW8aoM6kRGKN
jPlkSaERrwL/aXQVaCYDvAqGboMVX2kzUClgX22yMo13pY92xSmDS6lL8Woa8Ek6ZEUbMkf9z7B+
Y0prQYZ/Qj0JM7vpaYbMH3MK9hNjlxdUBuplSrrV0Kg9PPjh1ZxMi/ydjFkTwrZ3Qk1+hVyGt6Sz
2xeffOjOSb9Rzkc3rQn7Q4sxPSKA7tySldhPqbZnMb7IOMie9CyzGdeKo94M2VPaFPo9CFaQmhv0
kSGIrsStC7qTrMELPG+rUMQ/QSZMniAs7on+gteXl826saf4qZ5M/aLp8dZIqvjpceipwFzJDCPK
hH52RVIfTVdDUmwMwYvREsmo2JR/KICpMd3wm4TEfMm9RxWqD93OAPjZOYPp32LfrDl1Un2LiFf0
LvalatdWlXFwSuvvJHGk9ro2YVjmoBZQdn3Wce9amcxOWtxLX5tkwGx1DP9IN72qjguVKX2+jZTu
nv891HoIzTje4CzS/PP045l/X2DP/jBVWQ3Lf7/B3g7bBWAcRNiyz2o+TEO+ixSZEY+nUhIAuXLm
bwwlUcAQJT4eL+smvOi78neoCHY2hkg/W56jRlYi/2MYm3KXKHM6P77RTI1O4mn53cRhQzChKqC+
IbqDyftRZYO+dW2v3RhOrH3UXfIiaut3MkTZ0XDAugKiWbeuQdxj0brpp+YqZ1V5mbd0mN/MFjz1
JxF+BbeZqScs2lI0hzHu//IrfDqN5r2X1374KerwJ+rjesEGau/yqzZO0414xL+2J+Sn7KctZAfM
nHCH+TTZ/VXbPtmd/V2NdbgeRpJcB1/j4x3B2c3mXljhk7Kh1oKniUOqAVLgo1tfMxfY09WMbekC
X2ahYX8JVxywFyUhPAZxntIA4Syazy2UQPVhBmrllNVBVLAr0h6T/roWBEZhBdtopPCGHUEDQdZ8
pbq9jvWYCnEQ1jnTOkqbzLiVUTgyaw4coFS5Q/v6M4iuf8K6hdgGBEw7UiunE4yI6RRHIOoLMfTR
DtWgqZ40MnHQN8EDKE2HyGK3OqjMBDmzgqQ+9KhFtngi7gzNIjeszpgPN9u8bOmveGU6eWskPDHZ
mYgmZxtAPBk06+J667bAOcte5Y51trte2xl1aG9lLfzz49BHLYiGiemmgrL7gIMeBy1MQGf86QRW
ildM6MzJSG3m7EKJx7c5w0akR0h/MWVlQVS57sD/B1l6vNnJQUEInDhNQc5a/fhZOQmky94zagY/
vK6KJ2ifZapt21JzARFs0ni1zGfVSAY8FJk2ZGevEcUNVjEXW9WZlL3a0a5a4+4ZNlQ22ltP9rcK
ncRKFNJYM9upVloNZ8Hw/wwtn53Zh4S8xel+lP3f0mUw3koPP+2EbDgv3yA9I35mwLfD1+bNfir/
RvOjx1ORfAokAey59WQiHnxx0/qnYpR8EoogS1U0ww5hTLIaJbnteRJbL21e4e8hU5Qr80M3g2Pb
eox4Hw8TrsvrGBjHunYQDhHUTIhiNz37xNO0BIYI1WJahTWx6QD++8lUfBJOgSazCuKDQc6qI0R7
TbFnX+q1umglLMWRflN6BczDBAvKYvTeo2LSEKYs8h7weuwEPLPB28DP1OhXde9s9SYZTbGN/rpM
iZ40lf0UGz1JVZC3X7uggizhq/5DpDbAUNdNX24FybgsFRtS9JP67oqsFwCnKrfOno0fOaUUaqjW
lf3e782LmB89vkvaJsSIvuPKC1QJzxl94Op/ve/x5ePNXNg3u1Hl/vHUv4fHzyKdVTtAZN78v2/t
jaBYR4JQkn//48cLW3O81lEebysZbX3P/kWKzxShvYy9tdIEyAzDKNTWxAzw4TG4V811pnhdJ2Ff
Wtauw+NRNYf19qGp7ZhBGMfUqe8R6Yc3uzwR++rcq9DId04NLBBbrfXkdj6j+WZMd50k7h0vmV99
gDN9w0q2aK2YSraaintvqNlb/GciNfYSN4GExsXtj9XeHzpJcTByECVnkmLR1BlmWMEvYWvjoevO
7hAT8BZZLiN9GBos9HBwm/x3a1PUO7q59czp0lEBHgwJ8FYbQtsEWdeiewG1ME17ZcygBiCnwpzH
hvgUSVikmUXSWvjbTbOZFSCbk3jkOE91v26R6h06DfTFGZtoRQhQtSHUxCXsw/qAS6lt4tg7wdH9
jU1luEUi4qOek69mSDav1TvRMqAytMJuBQnL3PuGlMckbuud2TbnMGtbEr0icdWnOV++xTxpbIH4
h8G5DnZVnyuz3YXQwrZRDSssiQgEMk1YO3X1IVmiN16AoNOrtxOT00/fgsdoZWm8R80e1m1/Qmlg
n2xBvBq0Klgl9sBmk4hL1JKJEmXpLa24m7seen5dRXjBOFFLseMU55AYiqoiYTAzZ0aCkukqFpIK
zoPbygamQf0h0AvAfUkKMH2dkBS/rf/bGuCHOC7gN2PtA0SqgHA7wFwPDnwSHPMJ0mg5aLA6qu/R
1Qgpw0NpHSpR7crc2/c9TUaZN5BSo+cGZgRxzcFfs7ReIPqWm3KgnocmtiCnbREXdb/3cNtIkaDv
GqcxDqLlB5phf4o7Pb84qBIaycnCQp3y2Eq2iTGJvUh0hsmSXGMrxekNGQnbjD6eRMnOmGohnrfz
Q3cIgQHmryQpPbQX//MYqb6+Us9mkU6rWJ+ctW73ryqAjkSlJTaCzKaz1qdfjTQn4tv7ds7OcVap
WQbI8RMYJrV2rkfkkq1S9tXs7HXgCeBD1HnD6Jb3gRb7YhCVONb3PoiHqwU8BRyqHXVMDxcUbWaP
PQCoO+v8S4mFJ7QgpFZpnKmzkU3fg9T7LenjjOrcFmUgRfQCZzUCbMSwyTUnu+la+1UzzN/bxl8o
0c0pqwN5NlEQdj7eFQ0xnacC4GIPMw2pbPli2g4fzMDIS+TIDsgro6mtuusUWFtbFDo+JvpHM++X
nhVfCiywyGL4FdbsX2QAEZjW29WxpCfG4hiEIrnmdvys90G+U0nEbLZMd2SaLgyE2Fc83zSPv6dl
MMCvS2NtO2hWXPVsR2vTjaon4p2wt++QrsFS3OWzOV47MIKzWKxICgxJRsd8NtZw6ZA+opdGCALV
G288pS47/oKRyC7phXYJJhJVBVZeTijfEqpRwsBgHbhscYuIbhqrnnknaI9Eq1Fq586ucHoQJdUU
a+jLZAMulGzF8bMhVWHZaNzH5PVm6yxMsU0mg1C4A6KnATlKC4ruSe+vGxb6GXp8xfSd/MYfZugF
k6IpSjQykrHx7ieNAO3Y/lOoND8wPdnEGf5iOdyfqoPI5edGgneiSFZmVDVLSTfkhx0quBC/fKhW
kEjAUpPuVI7uU9hY/oI4J4SuNARwyuKl06PLGUqiBrA9MDYTzOOuMczt0Nd03SnZ6KWRwTeiK4kA
Z3QDN7Zg1o03jUPfPCUbNBvExZTRHoLPOfdw8sixV4ejjG9fIrAxaYLuvVdqjaE5ISjeczGa+yFk
WUf5uJdfQz+S5z1aT1S85XsOh2ZRFaK5PB6WxodX+f3s849xkbTWOT4qxRDIe5yMzjlzIWlN1ktf
KedNtS7IS1Jp26A0D0zZQONQZq4STHRNlJJLEUSfEIjQVvvjh5UGYK8EJq/MnjOux2pjeq9+PTmL
uM3PGC1yQ5sDtg+tjbAELENCkqsVF7OeBpKOWT8VUTmuJbL8eYYLRJ8Il/jBjH2kKG6FQxRnMPhv
paLBZtBqrxVQQRHHSwmctuy40h16wZUpB2BEki4Q9KC8jN2XLPIKQAf1PUblq9PVWKGWX33aMk4H
nCXYNljmSUu+u43DrZ5FXDtx+McqiD+x52l07j/jkChW3rTvnG5cxdC64b+HICp4/XvlZSAfmjTg
4B4FYtNpXw1L4KmsHXM54bVM4rm6jKVrIIQdrmTrubfS8tZ+isAqtUFBegXwMkjDXLEwDIbADEq/
GKiQyFM8eZh+LvHt3SPdv6rEyLeqjZ8Nd/pOYgMybOCTr86dkZrjjvt5JxMx7OGxPRntH6xk8j1O
hJjqtMBhhU2PrgZITUNs4lKL/rFqyA4dOx87ZUYXWEdPYHyDsRYgFlej9d8RyfsHdpThILTpVQsi
aLiIjjsk9RN542hZCSZoCjSYegl3utU/YjVluKr+sovRWhE7X+rVp1sG3hGXvBezBTQYbfCipMHe
rqq7v7ZZTjeyahc5hhRG1qpDVsh6Y7fMCHCvDnd9l1FYeBP3TmCdzTHx7lrKgkpyX1U0cwBN6N2y
tPFvdTP8Jb0g3Cfzo8fzE2LgArpE2zcnL0hzqNkszLkEjJTpfx/q+SsXdVuPpgSkOK2I4EapBR1o
PqRx9N+Hx3OPhy4+/XvTyBlED8VBpLq3HJUxLotAvGiJ0a0HM/8K6ty/W7QngevmV6nBqLDEuMe2
plv5fd0fMwNvHBo/YHVl7Aibgezp4hTDna2n7iWL9fxoFpBHGazwZRFi4uYw/IQqP6tCEt+bbWB6
dKtAEbFiouuQ2HCuOhsNlMmHXLL8HtwoeioHXJoLQk+PrQdSJhTuurHQxLmShjg/vvKbeW+VXIq+
JT8QHqTvrPs7cjzQWqfgOdAGqpVqnPTN4K6xuZ8shr8/Bb8/RUD43aO7kcNx8r3xSGLqdBwJVSmx
jBryXkC3nZ9HcDz98wo9UO1BT+ko5h0Gln12dQ0ihiFigcjm13+froLmlju+OPyf500BmNtoOFw8
3j0OXo6NvAM9pjPf7Zm0mbbvqB7nMSfo2ONpF8HylkzPdpOHhrs0NCyh6fj0w+MQaDEqjVDXQWA5
pwAFj+Pj6UyUSAKaDExxCmNC3v9zKKYsBbtjTyqCoNQXfTtW+gLiEmnSk3p+vDB0Ck6dKEnsao3T
1LWsuvMH7+NEeywabfV46nFInQaH9gyGGOIWe+G7Ph5DbLQxyHk6wAAeyN8hF3BblcRMOVBBYJ7a
r0Vaa6fOZT8ucY75INOaFG5rio4jONWH/Eali4Y2YFgZjS9hqIk3qk+xMbTw28yIE4UIUy3LyBjf
fdsbGAMFLj7xPJxcxgUoY71LiOHIm0IuNJYjNGRlnUcfQuo/r0IsB7eKGU/d3XyTuAUMgibI9BYb
VY0Qy1IjKqAGg38MweHXVHLZaxi9lWOYb0l5NF5RoFKYU1TbhI1H1FXXLKW+C+B0fwp4JMvBLdAb
9RjpxW60eTw/gfOQKuhCLUc/9mlUcp0xsHnxqncdtdXJT9r/fSBim8za2IHPkWIc//iuMer/eQlm
3/mqsEyG8TRLtMq8+fFj2qq82hKJg4Qd2UnbA/LI/JsVOkiyvUqtMurLU1EOWxTJUMXDMt6OXjHe
SfAc7yH4H0z6bNO7zgSLXTr3QKEb8Vxxdx3m+Tib7RXBj4E/q4umvltUcqjWeROAlQO3rZxsFJxN
u/8difek6cKvtBiuvcqvXdMkd8JBoUnmIlwX78Jtq+NYhTo5SwY0Ul+v7wAh4MUOjI10QGigBfBI
HgeamHbrayiW/G7kBM+Hf79bwWrWp1QhI//PG/75qov7VRyyiP37Dbzw+0uQr7wyiZ9YBuKnSeZP
juapUzc/Au1obzIXwPY8erwq1dm1JbQoIJf+3c6gLeV99+yEQwVig7jCJZ95HXQYK2qCPOkUBSNZ
oXWzj4Nu8yAQPQ5AXwJd6DAstdrT98y1l8rbECohr1gdvvpNlZ6dhOrJS/sOhgUeCVPgnPiri/Vg
mHLr5tSvfjvT/EEhtL7HFKg3851rQ+FuWiIpUrhDJKw0q95j8jMFPpe3Sh2G6qXaqHYqFlLBbMqT
lBF20L9NujlzGG8aXo+xyuTJzLl1IZN65z69DdoPjaW+haWRL0nU/M6l9asFb9hoE17nFaQMwgtK
9xhAOXFSrgE50o8SVRKUmX9QAilkA3nJHySCYNwRzhFunXmU+wc74y6r9fKeUpjBwqRgZ6B6gLt+
lxqWEpU7cIe0wzwM65Bg22x0GTHXx3Y2wbcll0OhQDN8+ucFzgLJAVXvpxVj20JDT94yxVsfgqvW
8ocpf7azk2uW9cg2aNHXje9Vq5iTu/R14awyQLlTFLxHytV3MfWEO7ck4CdfBAdEOFhY0Yo0NJOL
xlmbVmg89aSQ0kpkfxIR9S8+I6PUjVvE/Ajm9FGaJxtt2LFEEmXG/rirxu/GS/ehHrSHtH9uLKs6
uiYSMGl4lM852fKp2Ph6AVlK+NteYDFY1T7QWpDqByMtnj164jUnXO3o35ThvM2xGnTGfaGWflX9
HWLBKH8yGKI08l2n1U38YGZi685S9gNmu3XIQNYq7UM1M56Ryx8tywPcKLGNUIOdH40IhkFHTAQb
0Dx9gMRy8Nj31dAcPOH427Fj1YxULLdlC0rWF08sDs02qtjdNaNzXitb7Luo+caEplrkdR6sQqpf
5kkaxZqZ/ZaWO9HYI4N3FcS2LH3OXNM8mCqBAcYKCbEOEdo4omgQU7QJUxYKDOfyRe8FGxwneNUA
GbVgQa+YTWyVjR13lTM19JPdmEPDklZ4HF2332Gw3FJGDR9wNzJm4Za+qQ2F/jAbd+Be9aKYk7P0
ZqxWlIP03qsBHpSXbnGvd86VbmNcgQQkBdEY4TtusPOFrKML74orN+4onpGudeKj1h4F3BJ+kHMR
MfqYDpecNcq59mZbeAeWyNk3DsZYqGT5NVG62JdRMY2Cm7eQZphtQlUeJipzHQsucorY0Yju9QD+
yaeUXbeGkdgs+V2anaXyEy1evux7XdvgSrgZEkzhBbUJKFFm4YkVC3YkxyxLeKnhnfQOB8uG5nXq
RpRU5kTw+QRjdpRAn965cEv9Jsbsu81VtewE/JASuir32jYbcgIocjRndEK7GFPJs+u60RpwDOPV
gEXDy+jNHI/RhoYaTasdwoqyQJF+TV1jwR/UUnxDALLgD8rcX2qtHC+CiThR2xoLAtl8tF+7SYUQ
ZWMB2xEU/IZxW7lsTVltu9infx+N59plskx7EQI/pnPoCiT8DEO2wbawBdK1s+NmwynoaQUShfoY
5uVNw14ahq9RLDqDlQeqD95BTJzhbtyHSvy2m+CzkpNa16+FATneQQFCYG+9t4OXuEb9l2WBf05L
+V6VuMN4cVKcIy/6Uon5YYus2poIJ84Ti6tBj/TkqVmrJGCslS2+qDLPgyNoSbFP9fzUOAKbLz3a
sjMuBDXwJ+aWv1AbvdLCJmd7PlTU2hjf+UvDAUuzTCxdJkCLth4dRFEImvDL2ZhFLPcELRVrJzvg
DcNgv4yQZyh+Ijb1O7IcicTUo+Jq4zygS6KmgsjDgFZZK3v0/jiN/pOmQcRsL1k6QfauOU118xXe
HnGMden0PvgwjqSJDxII/lMQ7ZBg1gcqSTp7v24WHuTrnWiAwUSlVbBbpxvT2N8GHkGAQvopGbF7
GHW0J/UU3eIRI8/OFfzmnQCPCIW2j4vvwTvJ2GgukSvQF+MpFChipxsopqRoRiF9SlummLlDx26r
FPnDu2eOElp1NDPKIFNVkUDpGEKXDSxzE0/FfzF2HkuSI1mW/ZWWXA+qAYWCtXTVwjg3cx4eG4iz
AOccXz8H8JrpyuiR7MmFS0SGE3MYoKrvvXvP1YjJtn8a40C++rBLtaynWpzG+bR0pWG063AiCWXF
Y2RHyORRhFbIwjr1OLaIZppJX0L+4LKA48L7iVdBVeg5AFK+qDBldmqUrQqTmZ/H3GtRSsLKmUae
iYztKV1qfVk72IJTv+ywLNN6npgXQcyR3S0ZVCZJesDR7xxynYOwqmx7mqkXl+G35Im/5HiotPTU
F67YDwaCkNTzw5XSSXE02w8/0fNzoVbkQFRdtJJsZivsS2Jh+9bZJzD1UJM7siN+wEceX6zHhjmX
raYvrlkifR6G16ar6Mj4+F5bQDw4pHJ0+2DerCZCiRAHn+iZWjLAdR6OPMqZxA/JWqU6pUkV9hOe
wIdkXm9zGNAIH/1ftRA1+t8yw3GCK9hX4OlFdrUIhuBX4oX2Jvf6n1QG1X7qeXfalBFiNoynYuUu
wxq1bWocT23rtEsPqNOq0oK72lB/Sgx+iMfyxxh7+Knr0i06lY9A7d/gZWyVDKHv4DdiVeJnR2G9
jwer2/ptm1N0062AWg9fI9tXMT1RDfX5OvU1Y1uNgHcVkZKElaLry3t+JwfNKmNH5U1RfH2nBKbx
kqvWQ26EeFkyBXBGq9V7kmHGbTvNtmuUTZvEs92rplvYmyvSUutBG3ZVPT5DlbxpSINbT9brvotY
5+t6A8GGzIkcVQcdaMb9NHVXdQ5ruA1XgQ8KGgPTXVFXD2bXdfsdFTbAhg54aKyBCrN4v9kRtkCj
ojXSBlVtP4oY+b9HF5vi6XHZVp48WnEFs09bw72zLoZif9rJKBd5DUyxKDplGan2s1ugAQhyhTRY
NM0dTZb7NiXMLPNfo6FrLz1uaNpz4xJXiXbkdGdv0KOtTMJ5afKUjypmINgqA67F4aYlYbmxugTv
NjZJu39x0pDg+khj/AQ6xGL8syjF+NZ53rBwq5cxRBZnRhGUi4zr1ho/BxxKGxLiyqXsBF7/SAD0
6fT16Df3I2M6BmxmsxyqaSDb6frCcIpfISajhWbmX3nGMqDWyIvLN11nco7cvdqI3G5p63EbhrI+
KVnYLnQzRyQX+NZeLzeVpgMSNv0L08V3JInjuuYkqEeNf3JDey96MlvLxMbKpXAQnD9Iz4pvjqd+
5WI0D2VJwzbPnzOl/4K1oSxlFvYbuxJbQcwy6wcd8UYoqEqzYOcaLMt6EjDMCFvsDMZz0FX8MhzA
UBdnm9H7Csy6Ofe6wiFU5RUaEe8pktZtjFZXJK1yjJmoQD0i4Wpk8Y4/Zedus1zjGOWnb7IVb5xC
gnWIQZ3RWNod24zZTBO8Gt3YXksqDOJMvY1UZHV0muBEwpGGOI4TVet1pKFkl24AiR6VRvtIi5NJ
sTdsLGMgFxIixrMaG+iOq+aXCJtolchzWhbtWVFQ21MvgLtW8PSNwRnT+rhCRRViUSDRA6nISosT
GzWK8RGyPdAfg+Fjc+30graP1pu7UeTQaMIUhli99xxQjEhBh5XqkQ6hFMg/lQzfYVpyRTxKcly2
K7fCxOMU2n3p+GLNQH7XFZ67nny5pR4qZ9dieweCxhxrCjEI3kldGhnIc0i0DBrAQDWxSVWUCSzx
C8suHtgL4CiOEwM/yR40V5IbFhJfEmXM9XnkM2opNKqUoioTVRvIXArWpso0zJ6VqzE7bHcUjAwP
EvqxMNaRIXCorbqBsBrTeclFW28yZYwhfOl7v8FYgfCnXw3+uxsQJ2XWxQSf7jCr1UN93wmH4Meh
3ToJ2VYoU5tz4SRoxoGGWZD2D/MHxpo/TREb2y7kTp3oEyzf6kOUIQ33RxarCExcptgF5lTSRZmS
R7gO6O9HfSKWpQF7D7MHvtkJ/wcmHBq6ldtbQ8er11j3ZM6rDzMYrWqnSOXIYHIrvXRDxpWxNTsN
/d1A11v60adJItjWcrp95jHxjSdVc9ZJ7QBW936IdaJPS+JZBfTiVVt0+kaiKo90c9mCkwY1agbn
JMX6M7Qa5AiU3o3ThSsz7JWrFbNDRrkeP3vFRw8O+8EDeIxbBzIbcEW4TDpnd2wD5iJNdHMVqI59
58U0QtrpR2rUudvaQtYnuuoqDIw7rb+VGXw9M2VI0xt+ci1jYK5AR67sYAltxdS/6XbzE1rflaxu
49BRm0+is5lwadVqttIxr1yJ5fmqS6dl860eCi9OeRaq6mH+LMMf+w36IvLjMf2WjkI5GUXhLu5z
zl1KeJ2xb4OtXGZKoamLg8Y8AtmmUp7niz5nrDmiQsAHp4tst0yBsAT5LvVpVk+JF3ZDOrsTwHFx
c/eONbZj1uOt01hHwWQpxzKKAsgFDHyKnJmumReXuvLMM83nKWkdJ9nEU59ziWjVLKUCI6Iw3GxZ
iLxYglZDfdIgCJ9OoCbuVIPfbsnKSXlMnuO5NCSS+EIelTy4ep0xHioqzyYnRUXRw/BMtUpQB1aJ
UBKvS8i8Fa+LXlF3XW6Jvam5eE2CCr4eG9pJl8ZJlgrjKCdg/BW4z1qWj6cRtdIW7P9LGdbDISC+
ZeNFEgx0XvffjMrOgeKPvZBOHLvuaf6T6+P+KM08uetra+0Jq33k0+ebyB26yTXHKW7+0LBQpFm4
KKAUXUVl30epox0cug+LsaWYJeo05Ab2K6aSVr5yFQSytULQE2eWOw2zEYMaU33ADILdTPOTVZ5Q
fCZ04o9jrR0sFdXpiOt0P5YO0CdsUzarKZad+8LR1Wc5DvseV2Q9xSYHCi/NY0IwYEVYeC6HXkiF
w0atUYEkAt1zjXAXAbY/QPydIuqVsIHoGE2ALWvQNr3EWl84XoKRlV0l6Enq81Sk1F748c3zFPp3
2PqcuB5EjoYUdqj3KhoiYl6xkUgZrjzPVtjeOXbbbfCKI/uq6AqyNZ7B8/S3vgk9BNHMdodwADCK
nLHoS+OhGuxHJ+XUUXFOxMVpHHPMQwyZ81XT0CrBHNtTIA6onxTMHTKBEqNqeGRR8a+4E5BvJIpN
L5UvN/QweM8DQolyY6O5KGUSJbS+33E/8B0KIZKjVPYJJ4zSi5e76nvvxSwhCPWWY+eDk5DOrzzD
F8yR3D0qSbYMBo0JaVwh8iw0eI+D77WbkVAROjJZsgKkZu9szCLPnHhok/aEjS/SXE/Rt4bDVlHT
cRvk3WNTqQdSD3ndOsrNviMzJWR2e6YYKHeBWuzrqnnJmbh+gVJbus5iDr51fQ+SfxfZZ0RUw1qo
PefgcCju5gCIvK3pvU4BZvMHVR9A61s0rnsHtlGsBhfOrByuB++enQR6qzvqbJhOvP9+/YoXP6vy
vmA0wtkSgZbjBTsD/uvKrzHJohHgXaxqzmV+GO96gmoI29Fu6K3jDWyFcp12A8tIqaCoK+udmY7u
XQesKcGDbIyO9sa6wVBg1IftaBtfTa0rTzT1gQBN1wsqc0zTmHtYiAcnyKy7qDV2fuzthQ6XATNZ
gbwbP7vjy7UexAiNmNlfmOvfph18X3ugsYDuX3VFYD53FYPja/5VOBJ3Obfxbb7cVtZWu/lxxyvM
0HFq5Rjs5DnzobUrGDsjjbDo9yd46VCP5rb9NDoP7tD4K62zK3J6gSJ9B8bR8SJkoFKs7ffe5iJg
yZa4sm9U1z5pJsjOKyGtdZQKuYkMnDQ5gy1qa7PYKfzzDtkx4BJYVssmR9UcjcbWifFFLjQl/MTy
DErfoR1BKT4ipy3tmF5CU43bBFXxYwLkeD9MORsgcsF1qeqqxdyEJj+5qVkRP8/B2PMO8J0wMC/S
2LBIDrLzTeJ64jLnRzklPrbeEsaS6GxzpRXuTi9rZaUEVbsasUVfnUr74qdDW+U6qDR5AC64vWeu
xiHTHgE70E0u9fYuyrKD12kvJg3TO6VBFJJp3Vvf+YSg01morZdvSLKczlZjkDrnriZsCUOugwcY
eYKgs7MBbmzdyhoRe6gkaCoVBpOOqRBViyG+M+WOTeY9Qlz9Mg70sbFuuOUkpALDOq3epUDASRrw
U8akpJ5Y6SNuVkbqHJ1xPxNIphsZJ7kiyE5ROA4ftqIsmkGEyJPfPTBo17RB49f0nnVyqx51dTNx
wtzqFFlkN0jdQ5EJDwrOLbQrNI6FzQ8Kn0QGL4QvG9RNgHtkl/kMm0keXelN1d/Naye+IKYMYQha
UFcw8oyMYwEu3NJpSxZBWK/SwFhHrTP87AOAUH5qbL7vNdHguk6k/GlOZOa80aHdJDU+lJoZ6GgM
GMQUp9v1qfjZBF24hnkB3jZpDnjqOGR4OLnUUZcHX0f/kRNztNAVOkthEHxyofUXVWqUZySnaxB1
cno+e0UYzU5VU8z0kQRrHzO5wpyYClfcpSnRkZUos7t2l6pxydk/GddE6KE0aORCH2t6DLqRYkRU
lZ3bUilnnYK0ZdqlcwOoVVXxXPRSbVedDh7EasslIob+YtrFsWq3cS/qa1cr4bIIAht0NSelBL/M
fLXmpZCGqPoeSxGunGllcLUEC4JpNIeon0jHYbLOJy4FfZUWfesoPjwdWGu3mtnFvO3cdcLxUfP2
/qW2BeSxFv/sfNkiXGVrS9+RtZhfbZXqu/H0dRpW2s6aV6pSqzcFE+tNIfDm2BNTts0tOMiGR36A
7exUQsk5oL8PdRCsklB7nX+qJgxnK7WYJjwduWdEv81ZFII0Xp7aXNPKfdJE46Yc7A+vlo96Yzf3
ZstjELg+M17EzpzG++qKN3WCZpQX0Q57kafmVvZG9D5UiByDNMKf2uXa2mvi/DakCI4CtTEuTeu+
KjA133u4xGgZ1G6rcTMsurJPNgDvgctMD09PyYQxAC9pWHhLP+vi+ygnx3RApZUaVXlXtUwAtcS8
t7UBqObUGSZXfpXbqXdq0PdeoJG/K6rT7HMAZTS5iQhucsgmg+UTOE7UZEQqLh00jt56y6bdcVhc
CWuy5pBOeZsvDSNKFFijdy6nSXymqs2OpOvo6EUchUJPKrtEhBl2Bg5cDqXAUTGys19AT+2r6pqC
vwYCxou1yOLD1nDGzLBq4DoujVAv9okG8rQM4djHE6h5xN2L7wJaZky04SJKULhIktH3noCU0aYx
7tgpH7TQrDdAkdZDbbAoiNSf5pUg2M1KY2GBFnMoMt/EIFFIVHi5wzgbdu/gpBLICtKxOeazq8xx
YdtFcKoT3HpCS56Noerf5hWA4VV+7HH8rpuCJ2OQebtSWwTQtWD5r8LeXpECytdbZnzJSVLmSM3a
FXcl8nGd2BhASqzJAsUe6T19i7bCRKSAQT3GfZymySmogxHGxoCS1etu+WTiS3GnrTQ751s4CtSm
riAiMcKP5Gdlfw5/1SymZvRqlUNzcYLUWqaRkezA7WOQZltdOFiH76VRnB20AASeaxeJ/muZ4uvZ
8BK1HX3rxVB0a9+irJ2veOnLDGs/3vfc66ITWgxzM6Yqp9KxM8/0NjHsqWgObfoz67ws831WDp90
bbxlprXlduw/oQOjZWxJGzBA/JS24qxdC90V0/kCo1SKld+r2C1cMo1Qd/6oy07d9n3Q4ukc/VcV
RhdCA26o7n4kDuZexXS2yVrR376vVtoS4TgXA3rRYJUBEoBQ6LuEBRxLDlWNjFbb0frvORNAO8ll
uoOh4B0jW3IU0kpKSxbaVcXRfT3vx/in+CY4K9Vdg5yVR4/a0kCWXb8R3yz2/nQcV40ak2ulIBzN
TSyWPVGRA7dmHRsPQWGguxoMXruGjnpa8wB+l+olqN32XBZoyh1YAHMkwSgprcc8B2wFVGQB5ofJ
C8WCFNmVDpmzKh1MpQqfsda1zgcvPVG6VPfk5ZZ/zepuJ2vlDsxryPSrhU8SIH7BNURbFcBtriTy
IXTyFtNRqW1qP2mWc8HZ+uHV9pvq5FUFMj0EWfu5SM0qHfGqFzx0w3W+11Mb127X5XB/wv5Kl9Q6
ziUqUGqkYKY4OVN8K0+atqJJXJJgAZi/sxQ2xMkpNidWMQ2Va6XGnODgpblmnb+qe+tR5zG6l21g
nDED3Jeq1uxbXTvRq82XDYK7wwgBDv2iUh0bw3suvHSdGwMW77SRJ1sYr5nVc0dMRyi9ZX3vRu0I
raE8VukyrXCceZJuJIgRKh/V3xAB1B/Syr4ZwFRIyx7gyOs+71arnEAvBmfYfjQSEP+jlzMwuwg8
pEGpyQti+BaVaKTsCW+RQ2Oc/LgoVt8dAoZgFhi0S1hrz8GQAEVs4+qSMt89l+4UZfpKPyVjS3OU
qz9KzBT6+CxatOsoOEDsmg1is8KrsZHevBLDvo0rwYvFqrVhLKDwco8dClXU5PH0zoYKxTK/MbkO
tzrr7DW2GYkQq1sPYDuMMlZusZC8LbbpLIPeqF7mpX2s6+eeiHSi+7Rrj9BvmWi4SvMx29eGod/n
DZwpk3RzsLOxflA95cPO1JcxUP13w2bkmzaAelDXPKINKGrkNyYs7KtaFE8UVv1JJm2xdQl3gOpH
m2gIgbhoatvtRSUXQ4ULe0ggdn4fcJUseFV4Rl/Swh4XQVSZZ3qgoEOH/LVQ4+4yloSmR5WPfF5/
sohZPNdD4t8wKlprEdMba0bLuxXH5DRvH50NKed78Y/M0d3q02jOrqv4PP+panCZtjgyd67fyptS
Zi+NKoIfFRpSq++ukUS+6eBcLDOA+bxohZ9LOHHWG3T+4Nd3VPsbPmNjcGCctLbBEX/hjt5Qtmvg
7Bx7X/GPVD8EPKByabV9P5bBPbVA+Ex2FCGQ6rOVmLsA7Jtum/W4EHRXvQwJ8hBp/akzBuQNvdej
X6sfK1uD1NIVDxhSmCPgNYVm4XXPtGCwOJfdPnQBzsz3ifCwsdf9yiyilDCFGBB4SypyFHkfcykl
g/I9SF/nn4R2SXtIJUti1zz44Sgclrg+PKOz3tJc0lYEKzAxUBg4pB5kMJkm/Zm2WX+eGwhMdoFw
cLMtkpzjsNYWvwqNUZwn6vAyBPlc9lB42BoEPquH9cj699AiXVrHkdJutH5s778XZt9cCh1n8Xxz
KfBJYxT7XYGDH32v7u21mtMDoqbkEeu05IDbUY0OziiWHEm8c9o8MVtbeJ1LbRtrP/0a9LnR55/m
9BhGiJi2JBMQdgsl7wEGBhG+hFRywgLC1bJl+8W+N3DlJYXxEnuu8jzYHCx83k20B5FztTiKwo8T
3scYPgtieD7HmiVEraP03h4iytLRj3bz4qh2tvsy6OmzmfXxXe6byh3Asbsq66ofYcGYHQuYt9Gw
WvwI7B4hmaIG4KQ66kZEZNMeji75HALCGuYCbfqQATgZ0Gzs5zJQFeQXxanenRV/AOXkFM82XpB5
mxlDeNdSNoRgRhkxBN9xH7ZUXwqAcUno1msnDtCPDXG2MSqGQhSQ6zn0Iq5L45D11YPwZv+DquHx
wnDX5sXxvz7kCYkFKoOuI0rQK6oUQZ/Cj06DnmnbyExZnAeAs0BEV7bL4HLeGMtBERdO4+Uu0R2x
TJjlfRHfBbBsKMGNV6T7eT7sRJux+knNZMBg2S+3ocNbhg+mOwh1qq8qVLWZEzDRp8dF+SSzpUX+
pjV1pgl5nQ50el0fWj9QIFHKFGu+C4VFTRlb5ZgTAjWPtqmkB5FlHP7dqa0adkZGe6q5xWSjbluH
72aiolsIM69vtLeyq1o2vLzeC36mI2QypUWHSJOZ9Uav78OyPJfdOF6BdQPmjfGNB6ikDkwz5SP7
jrtydCTHjWPQV+HIMJc+5ljvPDmCY1GHamdCM6EhglUk88x+V3VYPvK4rY/NaPuryc6JqbaHPJ2S
l4Au7r3MlGbZmrRJudeipyY+OHN8EVZOoD2hBUUol5htIM96rTLu86zLv3d4JUUKW5sVTlGhfc03
U2VCgAtbnj9Dbcu7tA0/YkrUlU4TjgVBf4lcH64Rl5addRXqqv9jADbl68MP1rOdb5Th0otU40H3
xscYDMGB9l35gIbUPcw3X2KCtSry+DkShoCujlZPUxxjW4bIrFAKN0L9NKN4BxMCQ2N/nlqF3xMJ
PLNwHjPP31el1FZuy0k4iMb6QsLena1n0V7zWos93vbO0gZ/A+jWMcCmtQQQkrkb9oA39GqRhFVy
li6SHsg356DLvP38NpQKgm+j105M0JhL2zqnA9KnQStUy0CT7lbtEnc5R7TlAQc0WgiP8KGsLQ4I
f2mSU8qUBEuLtNSdii+EdL3kvhqZUwWZeueZqfmpmuWl0UGl1DTgVpw7l1Rq4hbZ6LuyjEMuWcBk
5kTKY86QfpH2iCtgp56j3L4VekuLMaAFNvdSYRz66U1Wvb8e0vYTiNWE0ayJYfJxRCGj6pBbE82W
xO1dNwXLAv+LkJmp4smN3XDDL0kayfQ9bHXZ6e66clv9iRrkM0roIiOBH8FtUJirJH9vB6fxTnM9
991ZKH5mJLrdl5KsoMnGriTiODdddQ7AU/PT6ozJ65P+orHZoELXnfPQkR8w32TzqWheHRVJMmUn
0G7N/y+yCjousXk3FtbLnMcrY6/Y2xF2SRDAG4qBZ4bRNhdRty604cBjlFDC57+KgIxW3EXqxER8
jeARvjQUpbgphwPSvSMG3PRmEh1z09js55832iB5g1AWKzdVu5upGgHSJAINAJuri6whhccMh+A+
SPObKXxMhYnDu1VNqly1WqlmUK+9oc22qC8IbE6SH0jlcTMN7PPzE20UxrnQyQ5TxoumNean6yZ3
mK8bNv3Cpod4zK1Wf8nG9B4LMKzbzmqZkYADC6MaHXuYFntjCN+jOiM1GZ7MpXbROLF77PGdgrZV
6X4QL7jyjPqXSkfu3sZtSMi2rpFQQydqfgvnn2W0RBa4VBcn31Lb0/wnaeKq++54mui5sctU19gc
0GcJ2r9Fqj3CVnHPGUc71iVGDvNnGEjwohhuhu1R+QfkvyG6wika1ONWadGjAy0PLh4P7pYEABRT
04JmxtHbiA5rjpMaiV8oqojsPiTCPyx0S1OmBzWkSKvd/JITBkC7zjyoMhg334+nN3HwS/iredJG
y3l5R9GUk+PpFcd4jidFgilPQfZVWr79quIh3uQI5QWRMqCFok0XivDQJv0D2e/PkiPlXMak8TBe
WgVlebnxmoIaVO31k99mI2UMf04E89LoJQbLfEYU9N7paE6/jym5Q4aucILulqo8L2ad/ogEUnYz
oG5UQtiE8/EVU6/DkcBqN3X8oCuEUxRJW30/cSnlML542vRDedcyEDgOcvgIMG3fsDFZtyQeg30l
NbjHUf+Wq/EZ1ApzBY04DW5VjQ4nHwyc5Jes6al7nYVoTfE02urte7eXtjjpsGRait1LlcryzuRO
WQqbKI25aS5jtOMdG2WQ2MeGQw6dG9genpaa179OKdX+ezi3Js1Ja29IA0uJ81tKqWg7ISsdblqk
mbRJRyImrZTILqgh+6DlkDQdJkeUy1x5W4OwwjK4cwpMOLjkF3M3NWRW1ODt1kTSb1QBMkOrE/t/
iFPVphfy5zhV5jwGpw9NF7qK2vvPiaNtoBes+Z66pmxCrum19Ro1gLYiTpMDcO6tTT/95AwpjqOV
PdmK+AFuRywL2VIQ2kxC//rCid9DfYWpsfoQfarZtmM66m/xxPTNBpGrtboOqPEWHZ+xDugRjs5V
eEG36VmpV4FRxBj+0hxmuTV8H25ZJ1HgauERHdp7ICxzx+xK7EVBNnojA3+fMN/sB9JJiinMNafJ
6ejpu203IOhbo7+HbOZuTRVVsE11v/zrX8v6PXV5+rUEN5NQpaFamlT/fJkZXCiFWuOS64bq0Dfm
5OUii4nitffJa/JEtIqGnFldXykrWyfLgL5hf4scAeG4WbuN4rwNISCYuVHSDBQo3BgFUZWmjlo9
vaQJwt5DkkVwWOkZgAxANSXT7MkzcHLkBkx9mncdJtKSUp6FTrlv0SmrTgZTKQHWqagMTThhbeYm
ZmWBaRhGn9zM0dAvKpd9YdpZvUC7B91nGkHRqv4119NxUQFAU9Dlph2MHReVEPO9NcRnQD1Tu9Py
kR9MDnTRkl9kC4+Vh5UW2WsfHw0r3+EE7o7VKF81XAiLPAipdCOmOmb/qcVBxi+XEm8AdX0eDme0
ZTmU0AZVEwwkOJ9q1vsy2wgeZNC3Rn7463dPTDfdvz4kqinQBRmSC+9YmiF+e0g6Px40nUcaYlUN
IJGJyDXsQSSZKhDXZpr/hRnCyu+JZihPkcMYEIUKFkkXOXkl6nTvVdGw9RXik6IpBVSPyG0KivxY
pHZ3thoGRP74PyVk/37X8bqlI9gLLN1wpG79FicsM9Xya1fATU10mhvFFFyHApM9JRiPKfGhywRY
8z7zbeuhSN2jEYjz6BQrIDv2u1dT8zu+kmyayXfQ4rRY/w/X9f8Rdyxs1bSFrTtSpQvz56fCEwqe
6EmS0qYE8yCAiLdZwQyohDrWGs5TX9DL8oStrHW9sneGXYOEVFvyQhlAKXTKDdbue6TrZA8CoVjl
MdloYSZeorQ3jyJFZxSNtzB30Z9UIjuHOM/YWq1s8de/iPb7hdZVKTi7arqpa4bhWFP+98cbxyWv
+vsf2v+q9W7MygKBv2UiII5sNmREj2/6qD7PV12lKOtavbwK8I/nzEo+OZHSLgq1TUJ87RgWyjPK
lXFlO9j9/vrFyeld/te7lxfHq+IVEpBmWaY5Lbn/8uJMhaEUckOusmLqeyAt25p2y5GsqmhH+Xo3
n/R9qKkoSoOtrSmPztRpS2RN5yJJnH1TNZ9R6j/aPVgbTkHEUxNPvLIE2fF5X6xBtftnBBDy1Pvd
FspHvoQi421qZ7DOtQ0tpgmTZTHlmVcaEn3PU9b05iGuqwZedq9dyaQwHyoDCh7wFLQ0rEyFwCDV
mS6aH8+X50qCTtAcpjqyD45/fYXE75ugyqTBUqXpmJJq17F/23TSJMyKoFS56aYrZFsdgiM4CvzP
HwBNs0WbucDiKq0mapzaLLMQ7qqOhWZhJrKSwmaT9xegCRcNWaEIeJcc542TAXdSwT+OqMrZVOlw
5yPP/N5a/v2j/w/vCxRePHhZWv3jP/n7R5aDAAPD+9tf/3EOPki2y37V/zl92f/9tD9/0T+2X9nl
Lfmq/vKTHqHZZMnvn/Knb8tP/+erW73Vb3/6yzqtIWHfNV/lcP9VNXE9vwR+j+kz/3//8d++5u/y
OORff//jI2voK/LdvCBL//jnP+0/eaok79K//+v3/+c/Tr/j3/9gLNS8pcHXf/uSr7eq/vsfwvwb
tDLD4km0pWGpOt+s+5r/Rf2bI5lG2aZmAA4xDZ71NCtr/+9/GObfpDTRA0o2cHPaBaqsmf9B/5vt
WNJWSdmgmaxzqvk/L+xPb+B/vaH/ljYJUa1pzfqg899vjyzHH900VA6P0mZZ1Kw/P7K2ptWiBr2+
EhCrltFz6FdvJn5VQkTkg7DUk4uq3yvgQ2XR2+DayOiZO4uegkVnbJch2z8kENli71FKNMt6vhEK
lpTMwSSTekQ8f2H5WtTk3gBtXQc5i66eHLraerblsJocdgORzH1pfRCDSMluXUDWJX53SQKG7k1x
lr21jEPrjinFslJZETqJ71HeG+OtSY+N09+PogSLmj76nb2jCYjCVCKyyYeTZ7XEpIfhorZIpNBf
h7Tbcn5CQRLrP4oeUEx4pygS04P7VnSkl4KxD2P3MEyOrbxaZYSletYUvGVfWw2FGoqiCERk7Xxa
V3yl4GMxqPPrg7wIfXLWnPs6bw7JoO4jNDIWD7RReBdHImZH62e32fO4mTj4bmwtzbE6JcAICoY/
XglpbJhW7mCNlmqlSJvIFTy2TBhUGMVenNwK4WxT7zBo9V1aR9d2dA9oZTZhgMm6VR/9itxKh9iJ
Zy0pCgigHQ5Ejnm12+Bo0092W6ztIb8bHOYzQZ7AjR0g+8XIzuL64sdbTASrJjE9zNExUFtkx1F1
nwvqdc14FT7iWjjDI6bjJA72eavRo+IIBfV2lQLorV35aMWvEXdNDjwzCxxc285yrI2GwCZ3Ab0J
nR2iXy02wMKTUugQSNdyB8TwSi1GrUbc2RtY+Qu9sz4zw1orSfCk81uMKoo5FrpBeWjCF1eOJxMs
a9HaD4QeL4MC2VnZPNamDXHEX1pN9Z75kuQivF0RGUAVNoK1M2KJs+NjH4JJ9Itb6QN6LMM14yjb
Gl8Cw2U0DygaG71GM7qk529TPHoASGnoVrmB18vHv9+tEsc9hvpbaSTbIiZWsHnLq+hn2GPgFW1y
KDVlp+g6ebN08wvyEIVXboPMIGvoHige0lsE4TEoGd27WJp6wje0kBPcpZUb+OrrpMIiN7JBMzqu
z3VtPISgUzPhPrYlJNSyWKLZ5ZQVLMeoQNoQrIxieIAg47sd3TLyX3ODRoVAbo+B0skJlMrem15l
Noeqe4RyoSCN9fUnp7KfGMcdCsuBJoGl0BfNU6Upty44Fh7SfNqTWWLumWqvqya7BFF8bAp7E8bl
m28U+8yqbpafbarhQ43NTwP0OxbBhFwf91JU7o/EBFsrHcem4aFsuqLc+wE4aZjjiJJwyi1x2D/1
rIYca/W906xVe3jK6mCNN/KkVzVwVN5Z1YChSSHDdOJakXnrRim9dDA0pYMNqzR+gHfY2Z0HfNTb
CQq+RR38FPlzRVEJJBBITP1cmABAcqffhnmPxvDZHJVj7VwjgXlyvAWl8uUnw2kaHYLTXiGkXSvM
CbtwZ8f+vYP9lzYUM1Xde0fa/VprKD9M78s363DRtWDDe58xTNAyYjCfahPqBXJwbdIEtyhdV2XE
iex/c3Veu40rbRZ9IgIki/FWpLJs2ZbzDeHUDMVYzHz6WfxngBnMTeOk7mNJVNUX9l577n9TBMSN
gpTkRz+lYyPzjUlytABpWWb87Av1leZdih7fuYc99QP7B5jkWdfILDUMayuzjlUzN/zQ2x9oJ/Zp
15KbrTNwEPYQZHN/wKfGhYuipsrPUM/yLYK4Wxexo2p+RQRwQxKxaHUw3E62Mt7IFnz0ASa7Y+KH
pTuwFFaBDe7Gwli+IGjKKn2Hov8ms/pl7vOnuVy2ZLzsQUuFlUqepFjRucUBJhZ7Gv+gyM4thi8L
NGbmGmHSiIC8wUfRu/S9c0C//epGCWxndCdAaj1B6JJQAbIDGu3XTmAwdBwWC4YSv6XH14Ahmx7O
KeHKegPPEjYUW4Kv0sCf6Venvvku418fLnVcHfFfsgl/LsfnTqb7CIeYBtqvr9ZwbPPcGCUDp2Lj
cCqZZvJI1pcC1EDoZKaf5QKRyCiVDQe5pJ2dT7l6Z3wRlNkn+Qy4sNixYIWZ8cWoBD9v0+/71QcB
l2Zc6LHRJTp2fekmHWAkXkOrtt9dV7s0oATcVp2mzrypAWshUihY/f537cz/JL1uW3ExsDzxAjq+
vRtlkJZ4lN0EaEXEvgDqmMSUhC8HKRQhImVSvRV6uTFmk9CNKvTNGUdc2FMFN7OxT0AKGSO7Qtd6
Egji4oKRIXWhXLydiIgNdyf1Ibzqn1bnf/Bu3vGs/0WIb0fJtLiTzY1lybLRkvzTUPVJoWIcxBPR
Cs0mt+TWUmQyVGDBu6T7woTw7dOoACIbcHi72SblPcY4fUQZjLC2/BCrDKgqzzp83i7TyNnmByYT
ciRxaQINZLL/Vh5Q67r916OGwIP92EbPMgW+mSQFkq6onnDETf90LbtLZ2qDJvnpW7rcHAt6Mn+T
J1xD+p1tfHSxuWNwH4xRggDeg6LbZM/SIfjAKOFRhCYD/MHxQJOoU5VdF3cGiY1jSG+1L3Ix/Y4Z
ab4cF/LhxlLeYoNIr6X9KW18mbHd7CpPIxANc088bk1rhLpGenhVqxMpaksQq4MLcjmwhuSr0PNt
3cxPzVxv87bbpY755YL6Ma3hbcGAyHKLT0SrXrXcOOtedp5tiz1+EeLHg+hV7jhM7Z1LF4FW4Fug
4Secwj7D6NvYNtvyDp5K2HYuSqPYgT8wnWIBiqx22GLMpEMDX7mlaXLwYIkiXnr2h/yqdPDxZnGN
XHANKLgukBrxbiC+B3V1tiLvzetYiXmPoeMuf7HmnUrUqtlxMt29M5t3yELP2BV5fmGMIhmf4HLg
kpV6/rwe5C4wth4idWSbYQ3ywMiSPy9GO5EAexjdozU+Ebz3mpKqokcDKKAcuxmPMWCjArOOeWdo
5sYv/AvWqg+tr1+aSDxjFPsE7gsIqlzIIVozXbWUZQplAI80Tz31LHUEuR6mhb4xhZf8MlpugK4h
mEgA1Ql9LP4c7ADsMAKr+zPQElq4quYvV6L6WnCozTmLzWjeF/pybXPjSvTDxUyig68hukc6/TrZ
8S7x7Ie8ZmoV032+NLN8sScMVIl5VsSXIxzkKdf2Pg8Tft2w481Y5HPjmPd9kb1YSEkX2zxrZvdY
c5G0WgS02r8DuXUidjC+ad2+b9IDDeNTg35EAyHVkyZPyA9Dz+qBDu3Dykvqlyjeod8MXVVcdUG6
XIw600t+6eBWw2e9ZVGGv4T5RTeuydtrKEj1XZs+GlHowQ5Cc4dr2C7a3Ri1e+LytpVdf/LVcJV8
YajzzQAfJrE3htoCnNpano16aZjVNiatef+fH4tbNNe3eq+dPIjZft28OJ0zPcEzOyXYwCxR4r1l
NLUV7N1Kg9p1ETPxu/Ctml5jGJTuyiKNcfVh7oWTvbgLhxyyzNy5L/jAMQXiwi4g8C5w60rElmEi
Uu3QiugNeXNgGT36EMMOWi9+zsmPVZ570YnWQpDAQ1CJfZQzHhDTNl+InGP7if0TnyFxiiybt46F
s9vEwgf2AT9F9hOVKKVj+yQNRFtpq53GfFjOExkSmTf8ZhKyGHNQPK23HnPethV6GpBqiEEHrC88
yYntu4CrGPYagVMm4WKGiXgy5vINahk9GCxevJeq1zQWk+7OgzbXuOif2qCZZlL7qE5CrEWmfx6j
+HG20frjFcvEP9xBtAiUfUS+twv08bpZo9zXaLXR/LFnqGaGp8oAKefWbSa0qrCxpvbdT+S5I0Cr
fELLcEKy85RS85oqeXa9DC6kiWkt2y3uzyDZEkQvWl+d8lGL1lnwUZqIn7nQRBhhFQmmODoxSQMM
tFCZglBArnfCK9ft5eiQoIn6oHN2rFDfI8HOgTZLOwv+Eyq6bTqkiE6JXSTjC9ItWr+uOXRFCT94
6E6Yqcl0WbovK7MoyudTmbb72KWxQBONNCioIw9OrLaHPbLpJn9n+u9GB3jB/5mW5CKn7YLmcmt5
3atMqZimNab0llr6dgG9pLlcZonUsBnGL/AhD0vZbAiW0mfAD02/5I+mszDBxaFJssJ7n1Q3JLE7
w5MfEr5qxaYkko818qdNZmTPlr94G/g9+F687NlVyMYw0+1Sk2eZhL6uP8FNo0CJIvtkG99LiSsD
tghqSvuYza8mUq8sY65u+g7ekbXMZ7FNk2uK5p+lI0/1DgnnkY3jsD2AdU1Ze78gNzySn4yg+dZ5
BMtT4j33rLfUhPG4IytEyCtoF9YQ9T7P1DZn5s7j2pKTk/gLfqjavkgnfkR3zhzMZMnqHHXwmnwH
8U1yl3UkydpUw4uLIFW9tmlg+H8zNjx8+dW/cchOopFnDDWbxUxCQcqOsi7YUSuSKUxOQhPdNdEx
W91+UwSbuZSzfYHatUhCW7hfa9UxAFaEKQ+/o4Q++dy4get8Ays8uQZgiD6+zYMZ4PiBkDcfaoPi
ICcbY7AJ3dzOmrGpk+RW2QSuGSoY5HwfowWJPHWLeAX9iASHoBLPPLs8VAulhd290kRvWP5vZfrL
kHqPZ/gCEPMRYMyaykPOVm4MYRTb6H7BEDUNBZiRchyT4bgqfbV+z78FLONO3SFDKJ7I71HeRAlw
shu0R+aoiIcQe9i6pNbHfAxxHPT7r2uTP0gQB5PF6yTEZ1H7JOURmNuVz6wIiJ1cI5Sq5sNo3Yud
lGROGedhqvQr9C2ehgKq9TI3PG8Yq8pU8SEuwwXLCm79aO/Z4oGUEQvdmLjqXnfV+yrCFvNb51BS
G/eZORHTc9AWJO9AVx3vejZZrTk99StbphiwbXirBqhArNQlMZcBFCBeC/5f4EE9AbudqFm0ihdQ
MlACrJ/MhHaU1MccEr9yyKO2F7wUCuTm3LwNtf5BaHbYdPB8tZw2VZ49TRzSNqWBbXZkLe3xMhJo
Z90cYzp2D3NBoJkescnoxdnIKWoxe3YDADmmHWhYOXVQ02TCJuBKfLSErJvLgN5Rxx1QN09N0VFK
qLs84RBKp+6xKhdzpYOdIz892yNeC1QQPsairoOshZDwwaUgwH9JrIQdA6lPzOcY4fI6cy32VkZD
lUAvKcnW8ZL0xHwAdkMbvfgDKbYT8bOJnm2ovKBfnpaJ/GwHhulZFRXZ4qyACeJxD0jJUfTn4ZLM
/abu5VUMu2LK923GrlAlTVjCDiUH2KBEI34n+zZH98biYG9KuW1z/7AA7+DiQzbT29rGTeOtjQRV
3wsSCbm7xb279IchTTQKmz8JGcxa8nonC7kfXfESV79Ont8Ln2Sktj4kScRvrz8N9Dl1aiPJb/fO
yI2V4B9DVrLJZtYAOphhDxQGWMOvlSs1OtqTrzqLvuc1WzyeY6ZhicXi3LLIbxHGd4b4Nm1xcccz
eTCDE6qE2d1k/7QTouOJ/gznfP/sE7+aC/PYC04IvDJ3Ute+DHomipFOHYgBNoFJ2mKbdIzXyWo3
iN7DAJ9lHEbWe9fWHRI3JEFpBLVlkxaQs8dLRkQr5T9rYV5k/l5Hn7X+VmF7Q5xc3qB57NRYhRX5
LT2SnCCxdEpP4uoxKI72bkAcJYjurMgz4080MCn1L2qADWsP7VNs0wA2dk9AdXMH8fpit9gEp1Yd
MtM5GamWhrB6V+/kcYzku2j9qyJEjwqHZlx7kcno74gkveRR9G86NkwsCJDlhEPgSoj08iTM5MfT
+z8PSvumyeDmgrcO8aGnIZHUgeZmTH5c9p4EqG1IBfsnVcygT1z6GqH0dOjmh8LDqgL2z8MqWrW0
00xXF9ywcuyQVzcPPTyDDaAs5rdbg5c38URSzbov2Rx/w2yFZrMBiHCSHrw/QnNc7dph0+uH5E7a
3jMem/uCrCEv03+zlOaXUA7jAluYuBDP2PTYa9FrMp7LbMaTxPiik9gquJJpQ6/UEV252PNVqTc+
4juN6UM+DCv5ajdLMuL5c6txS6rTPk3MXVR5gelQ9YPC7p15a5OXGRcZ19HDstx5cqCMIEYzobZM
fyTnPymHVybaHGvIWOgwmzDvMwsU7o1pDSt6zo1VSDCMNTFs066pnyZ3YQQZM+fjKpSIGnOGGlXq
wOmqwe4Bp9CLK3nmmNOtP9Z1J3+i9l0ZGWQpS9JeLaKgppNoGfbWMec6chKi6pddNYm/xtsk84hQ
8N2T0X7JiHzSzKPL/1LihcKAH9B53MijGjHL+55L4YIUJe4O8j4lx0ZuE+cOHsi1k/WDm5HcAj5/
KbIjsv+DTq3YaEHt2aFWX4b+ZRjFBtnItifNmj30AH6l3c5SHX0XHyl04gM1GNZ/4h97AorlIU1x
Gi1R2E1j6LdmUBMuScIJkZotOo6IiRInToL7B9x2v5DT4IighN88WtpuigEekREMOgo5dNiulQiD
K1HfjKrHiLVtRuJukX/p5VaNrw0TCW60NYqRJqsM5glvmY55LnnJqz0P5MGOtHNM8KpBLE2rtztF
QMCsP0z6Y8//tojeIYBBBMCWjK9Js3U+uwkm0ndEDHpWwhAYPTLxzpH3gNJzh4SXEuMbrOIxdyJc
x+CgGlSZU2u+oCHEK9oQ1HBbajwKw7zXhyzI/Jm/XullQI6k3OeOybPH1wjIidGvKJl/bdlutfS5
zbxDjH2aFoP8oxbyw4tuuDcfsCcedAS+T+OatuM6KICiU5H4h1y+N/1xchE9EPAKtMhKL1lFcti9
1r2ghrpj1HVI84e0zfcNqR9gLZ47vdt03FGjsxHwX2yLk1lC4EqB3ucfpVedzOmzUDMxOOScUP+4
K10gGJR1V5XMdJbyGef3k+uKh1GDXyTFJRqjEB/xhDVFEsqqAzaIM/feMKE9VE37YTjpvdXoZogJ
Od3Ws/yxXK78uAYOwmbnLirj54rRNX4ZxtXxBrXX/SghvsV9XJ9aNAMbjQVQbRkAuKJXIh6/hmQM
nWL2N5Fy8lOhCA4b1mYvKn5GJ6X3cSi+cxPFbzwfBsiuYePPzoU2vbPyaGM5SOq9aa9YeyxsjRao
aBnquNJensoKZfYEumr6KYpk408DS+rPCrlfERUENa6ylG4DRGg3DR/kAnuj2tWe3NszlR6rEuEe
BLiwBJNUffKLA+TngYRaI2VS4IFJCoqx5iC/c7on7zO13ykjjgmd0ACLvUprlD3oa9dJgE6u4rLg
tmOylOWP8Lz2vtGEoEUMNYM2wDSIXdVmSzYY7k4f52PqZEw1i2uJASM2YcSBgGQ/ZSMNkQSgllmU
4TdbJ4nu6nYVabNVWnOXwui+ZIOWnMhJefWc9mkYR5oMZTwvEkISs8PTgu36TMmOxixmfwUmizqS
R9wwWoZ5wGbY9bi0jo5m7/MITLZQ+as7Ofh0mJFsooIlgBpA9VNfgYVtdNS9DZIYvxvrsHNMxgFx
PZDfaxDtmz3YZRkQJF59Vz3c4RVq2mY2oz+NUVeE1MVXcn6uXnrbLbfDlM6PhTSfR7P8HiYKZSx6
7oG8bmePTDMP02Z8mNO1dJYcWEVcnDzyKw86ATGPgJ8mE4Krxtd6biP3mfzl9iESNy/Sjnbh2sRk
4Qnyc/XhYntPLPvHs8JkaA0CX0XMO5atduQK/+eCtb3m0zaASux8u/maEmwCmtdd/KwvIH1FWjBl
nG+5Sbya6qgstOjRrwTHIgwfzLj6Z9FWXTiMg4fGeahOCWIpp4EOksPMRXs5bwenGgNRURAvT7PK
8KZBRGLzOXwj5j5SSRPeHq+sKidWODzZLcNSQQT3EXWEoeUIbdzEfMOVjlEIDpYayC/rkNpFRQ46
2KTUw3QCJB+OWNOhmG/a8dnS4YbLo9+6GNgyli+Qxtw+P0B90kkGMTaq6L1jMUxvs5GejAW3cZL6
xqWNT/IOGwWECkns7DL8WJh4A9VaLUF+v5FXnts11E8vYXx1BVvIjnpdJi8pOjkIm8xIJ52K3gBF
vTVHce3BP+xGHCVhp25kh6o74TCxtnVjOy0yPWURSaSEq+miphCrC5RlkmAx3RmeCqu0GVMCLXKW
+jNx52RvNly2Uzs8L3Am4DGvN7YDwtByYQJFbkwSZAqE0M6etY7aSzS4iuGGDI5lwB6t7nh/Zo6T
2AhQZa782wq8Uqpl4Wgsik48jU4ZH3dXHNsl1faexaywwUK6mXA+bPqo/TUWLoUGpR/Mw2w3OcCk
3XHH1NEG6Rv9RQM/oNFW7UXYdwXtLHSVKWj7SO3dkneJvSen2CNk2AbnBe0xFHPivMt5x1bKJ3dX
g1WR8/tqBpe7EkYVxFidsTzLjij+G7Kig7ttEAgIOHBJpn/JcklTmIZzVZwLZwLLCm8+Rh297YwC
Vf2oRtLe4FEk83CEVFZDweTZy1deFV3M7CvGWBDWvPI3XYslpfVhy3O8XSibNV0VUKGzc2l33tYi
DGvTW6v902CBO33FpE0Go9lR7lg1+CLpXyacYAeHNzJIXTeiPvjRFhrkYkFRIgJ9do2NZ1eEnCW4
T3VBBnYjPaYoFLeISY7Mxb+xJX4qB5uk352LFtxP1phPql9nptjVCBn1oNCnJOkBBoCDDrKLJTF1
vBlUc1FCpkGXNY/FqxJqOkJamvY+4IUEXoLhCePOnHb2p532fPMHgoqwKiw7vwzTsmcSRdoZcp7o
eUGXcHFibb9YnBUuEP6tKtqbK4hGicgqDyByeDv0rjtRTt6epIfblKUGs61LyoQxsAoeeAyu9ynx
OQ+zQdA2Y8kGPSUTFPgC/iHFl4udpETjHiXFuannIB/xA5qttVMK7cCYQRNFMD5Tp2k05TaDrBgC
f8twbKNLbs9+ZWiIpbqnjMeYNVkjt9jN5XUI6Jz/EIywFX6b6ih5HXyXAwuunw4yM3ANQwbrIeAT
InwkNyd3+JyXnvh3v5yOaYdTuW/uh0mHUGHURwJYsP5nWA8RUQWD7mcMWVK5KZgQboTC6tMoQqhT
Qcy3qMFF4Q/UEa3K5Wr4hEr43QtUn1/pKUhrSv9qspEFTJQCYLb+pM+gpp8F0v/+w8n7LfM2aFXP
pAXYeFNQRNNlH73IOiZW6+3jZSGRgfxiMB0OCFIMFTaHd5ANIGhErrmP8by4jwjq/81+ocLOV/EG
BgANh1GfxwxBW10epHCRHrQ+3s0MznE7dvCWh3m+RkQQ8OHinbBwY8AH2XbyXTfInuv7xryfirrf
Mjsl8n3u1X4U1aV0xHMTE4osa/vQLRhU2QTFxC6M084ZByLn6M8O9hDtVN9Pl3r9xVmpp4MY/tVO
+xJNwtkNupYeCnTPu3mywWGXzZNM5ntQMxkhwUUGBGLSNraLH1V18MmUEUyaAfqvdsegqJjj5bok
vTBlIeOUFlmsqNk2MoabbqB5wI5FA8z2cdvqwGfqobH3mqNIqIhr6JfeS0+tygRBh6WUuLwhlBm9
x5nm90yTkxQ+B0yje3SlOFbsLpgsG3UDSXje5F7JhL9kU8UiC/jnFsUuwfT4xi4elAcmnhN7qdSr
zmNx7dPOPBJdlhEoy/JHZKbNYgiPk5nOiCM+wWF350orvqb06HVY2BiBsc8cHrGnnuBN44LV43qf
xIwevdEfNn15ach3WTu4fdnNxznvdMrslHp6hkE1uUAcZxcJsO60OzJ7vuC6lUSrkgqmxEVKe8fD
cvYbEwutNd87a2BDlhtAH1V5BK+IJgVbamh1mPzJQZcwWUinMtLrbMdX4o8ZYbnoNOyYNFKDxKJN
0REG0jAN2hop9W/Zc+n4ybMEiIuZhU114ln03+hKtnAPxq0kdh35SWvsRSKeyI5jk1VGxwahPc5w
7ipY0xyCSzDOBZNvL+G3rEjwws7FZcoYcXkZh0tqddjiMyQxeocLo53e9Br2hp5dRjRj26EWdDSg
F1wGZXq2cM6D5q5xB+d2mpGTQhYJIs0RWHbm3lm1vxuB/Rxm8zZMU/IgJdUJ56M6deV51gZai2KB
G8KEYwKlMw9ef8uFc5EeYBu77l6N6TNRqf2oj29+okvCOoFCOqq/L3L7aPjILnMM17TOPXHkdhJq
WBjPVJlB41YXeyC3jtfNSdtbjP57MtrYMWZhbvMBdIaCa+yD4CPlnLDsYUITpUGN6bt8mzQF7OJ2
ZKHb6AW85Iho7ZYoqVXoYSDScj3acpawL7Nn3WUL3yKYxG2AnvdZKxmAFGO+nIy4+1BFJCA/UrsU
6DqYk4MXHipmiTnRi7kDdWJytihnwItFHvwQociAqcYOrWlqfTbovpQJ2IiY2XsOevKuWRayijEu
QqEvwazJjD4bX92eNIGo+hKG+1alqXXFd3LtmThImCcvXTq+20US7ZDgk2tX816voPJwGjA5u7FL
615LfzP5y1s92Q+lYr7hen3Y2FAyzHbVGSfmE9mGHLLdsPNgCSNcY2vkhKR7EEwKMIQgG7kO8r2k
2pi2kwdxLxE9xPwC0o8sIbdmvYzbtUg7DIKeDDF+qtOQGe8DI/ujDZYU8u8PhIma9xr5X/+WJ8Y/
GKbGjBfcrvI6nJ3iaSUJMU1hqDTNA/0CVz4bdQCnztHsXf1MwCLh4Jp3x7QAN8E7Q26EQgO5QpGo
qjs4hjz0HnUCDP4wrpawWfId8Xsz4zbjqc8kMoCUn7pGJRZIhirnRPMh+bOVRoNUOhg1s+Qs9ZuT
1PW9Y7UzPJMz6D+i5mOz22pTZT4mM79wLNDzyS+/bJtzo3vmiyMyYtTRZZewfhE6mdF1NBjlKm0s
vqTDTBnaX473sbJ2fiOjAz+ju6/KKA4E5N59Tu4n8hhwjkRwkj8Qszjycze5xJTA//1X//vPaJCm
84QAhTfs4rLS5oNsD6R7GzqHIu0Ydrz5PBncFVhTAoZxPPixOUIXGuetk07G0UCJo7Xoq/RhDZuF
fqWnCtLyQsr2ZG17y1AX356/SvJUtlVqEzAJZoMtwl2nZ9mTziK6Lct3bSFcpF2Q08Mtmo6YUAMZ
V+jPbKMOESsIStkXfxJ8FNTXRXuxhh5uQCJCezGh2eJG20QDCcZGZbwsuCyYXLufa4+/t1IkkE68
gpkJFSj4Js9+PNwVnqLW7of5rlmJBhXEFXDGBlyr8s5KuumkG83FT7xHJSb/vh9L6OomjYO1hoxi
wNj6ZtY/1s5waWFfcdmx1R6T1Nt3JiZuUnemizB1IlGDXvMM4tUFMawdnkJQQZw5cq9WI5YamuMA
Uw1hQamBnPScfXxd4NFsvAVBnGV58Q6323FRXeiYFWINRq8bSGbwANu0ZzdnZWDiIEoUwp6DZe5X
wK06OTnZS57Ni43dCNTtwlQdPL231UxIP7QD3U7DxbQRtmuBHCgPjZd/So2KOpmVcyB5yVMjsMXI
Ok/Ff2jM7qXu9MNURdk+1+DRNtTirf5l9r9kGWjMbfWROUxDqQ1RXi6VvaO0x7MyJtgBk9FmLV6/
aroeI5REklthBse8yHRlGJrmMWI2Qbn5Gk3ueFSJep1ICTm0Q83CqZ1WAhD0zZZqIE5IdG4PetO6
r+CFy7te51vsr6acMk6fyumxKWOMuFmsXUzNR91Zoeac7SdARRwK/VcxWzzJjL0KJmoMs3NJfoxB
hZktdzZ5cE6BcrLHgWobCwDzHBmCNuRkyEf1+zKmf06WhJVBX2z6LE8zQV+pxI9wOWubMX0zBOnX
QvvWWucV1sKmUZG8m6X242viYfFriUM6Jrqnsm8W9Y6OLc8mx5rtFts0pjKB34wG60ztX4NznS2W
R0h5C8Kp2+USXH7UmSyNGsStJvkCG8cB98GRG2ihnuY9biLEtK5V7JIu4XaND341pTty60AAxfFX
bDU7a03ZtFQhwlS6MqRegSddX3RYniC+UO/2FQdmq1EJ1x2CYoQo6TIOwfxeFypYkFwNrThSdWex
UKE1gUSyGN4TiMiWMwV8jGr/yx7MMOpbIgxLBIglqsxNFo3NFjMI6x26lXLlU9h8DMpyly1v41mD
crYbNP0oSgP8o3Afs2R6QqU9BjqibqKmolmRdOnxNPPBANN1wYaM8C/hNIY5Np0gM3mCcv2qmHO3
Wf8wW3A61VIlKOKKd3rkn1aAHzWn8S1uR75vS/WbZCv0fKD1SMqrkfb61blNwJngJqw5GMizYRhE
eyVa5EY41ZN5l1gKsZgh8GHhvKOQm/ZmAlHNMfSD1tQnGXnEblr00QPGrk2FQ2iXOM6rF5FWZvVF
6CUExs8DOQtAmwGSt9FF4epYZT7XsRi9mw/bVLZ6tdeM6qvMDKC3oGBnrM3HkbXfQPvjlNK6xPH0
YMU+ey0jO7mOPJZSffAx1UgQkToBm9jOqe3x9RkPTV7eSiGhL6Z+u0UGjrZGAUEAp6AxuERRMa1b
thJurpauUzKGVZ5yS/L5iCqq/LJD6HZQwIZDPwFwnnWgrXFub2oTAnJucwwnWnWyewS6QNoJkowT
VGBTtssBlAbEC6WhSB+A4o1MRI3XlifQ7Em4bK2U26oizk1HR9zL/E/JZiWD2wvQERkyf59OKvvW
5wG1SiI/B35+lhMZvjJCCn0N2Cway0p79vzQc1vm20N+9Ag+3HumafIEy29/VvWhjirmfh5JqXwx
0ahDYi5NUsNOScrmP29It2jWyE0Az9cSn+oGEgpYr5ImCHHPGCY5lCUC/p58635Gmvrkit7Y0CNd
eHHwOlaEjFsP1Z2c41c5MrGlGA4ML5M7xi48CHPU3CONQlCXXQYS1h7GhbVOazagHiAToMQ1qJXr
6VhqOl2iS4iG7AbiWqRz40uxgf0AkGVweQRLtHmar18YrKRSA3jLqe0uyttbPYniihdzxTBJjfcG
Q6/eayVE59QpACl3jH+70YKGDplUWOb8kMFZV7m8KDbCksvq12bU1HqtEyy9PLBQ7Er3mgJqWq1Z
XfVEKve2dD7AMrPyaw/RrAVi+HDUzcgojzhLNaJsmQU3AHIdX2KQ/1LRl8FPvZi7sfVCj/5f8/9F
OcKqaev6w0PmLZS35OQ5IWxH1g/ka7n/IvXkCbj41d8Eyxoswd6P/iq2eglvhudXx8nHW0mQeRtn
u6Swzk4L/mHA7klenYeQjsSQ42Nfcf/nBCjxwgeM6EmFUnSHvMBBmZ3Pz11FRrZzV7hi66PwH03z
aqH7SD9MQudsuktURlsAm58u/vdmVXlLmiSrfiEYOaQnuvds/cGZzNfYYe3QiRQ9qf0DUU9DpfoN
E/YUe8O7g4pgYRoPWuO3zHpC2R6Grrpi89unk35cEPMWsro5PvNVW/0NoFHUq8x/yPJK2YT41qsa
zpAJWVWI19ol/XRku56X8YNB7rEP6JfGMCLmfGggs2XInlEkw9luvbeqjw+yj3ZoII5Klxd9lvj/
4s3UeAE/pCbCpNegAPSbNH53EcK0BFgwzw6VIBLZ+xvT5iHOe5qudFPrxoFQErgw3QnPzV2XsPLU
yFiq7lYThcUuA6DU+n0BYORjbUB15GhAf+P7lnJ0yh7L9r10vxe925o9mmTFwH9JTVhqjAwNJ7pJ
xQC405GzeXA5quihzeuTZQ275JZPFP2NvS6tAcLqg0TInR56cicWw2bmlzmfHfHfnD3maSy0+zLB
HxJ5FBE9bk3EX4dp5ay3i8ey1HiMTPYXja4hnXC8X5GbvHEWCMphR/Ggs4juWGUu0W4R4tqZxrfT
cGTMYI4pWUJHDOda6bAVi68I4bfWvduUUDWVmwknwqruptrAurLuTIpdju6i4DutnJ3d87eO9TmV
CJ3NFiYDU46ZdXLY6+U7KepfYzk/iBEox1qW0Cqbbf6t9dnJI/Eia/1DYfDFGtC8ps7jQIUaq/lg
tskU+AQkjql1GDXXY1HKicMu8Ix8qKdYh6mDaAjbB5IAAqa5ImL/sWtqjJ8LKmysmoGyx2NLvFDl
xacJ0X43V1emtDvSdwO7mB/aKPnU/fnFc/uQgQeGAgJBJ4g3CQCN1qPcM5mDAV46KLbT5hQfa+hF
NRAvzW//GQWCUQHxB9amg1hyVbeo5uA3FmwIfmvanrM+2zq2hm6VHYe0Dm3LGdMPXQAU+Fwp7VgO
ZdhF9LdYE7TqpXBOzG/PHSjdoo+PJfSOBik+l033kFIBF4P7KkrqXD+SIf7uS6esdzn/ZAS9NHl+
tE3WiyL0I+M5UuMZ1kRQztoHOHyGgu6dxllPD/oubKJAAHcae5h5F+SOAUmqYToP20nTzmTj7hwv
h10UsZYuA5k5J0tQRQ7dcK9zO4IxOmR19dVNbA26el5vciPw2vT9/xj5/scv93/9ccb/N7RaFq5x
2wCu4AnxX+yd127kWpZtv4gFctO/koxgWNlQyLwQUihF7z2/vgezqi/OSXR3oXFf7sMFsgpVaaQQ
zd5rrzXnmNhH/rA1k5si5qrQFo+p1LTLkpcwwnFTB4i1SukJ+Pt7p3Hzaf3agYVrrYd9ZqbA6Hni
5Tn2fn+cf1kc/+bf+z/Oyj8NmDg4+PWna/JvXsz/O4/m/4sGTAPX4n9vwDx/Zt3f3Zfr3/+n+1LR
/qHjsMT0DSNIKJrFHfyn+5I/YWag6atLYWVSWDgf/+W+VI1/0BlQ8dUKYcuyamPZ/Jf/UtX/gY1c
6Dbma2Gqmvq/9F/+4UsXAnWeytTMJDITF6b9h/0SdHwuhSlBAat5owOBJgDcG5PXIp7Wl/pOazHI
WLfEEvsqJQEkokFzE+qjLkPIr+wNfVVP7glPgwamUB+NsFZqpNWNfM3KlBjVaF9CcNIOU/BSQiAp
HZbphSQhC9/aeERuXfSfZv4js/k8kAPGkRdrTXYJdfCGgGj5ZLa0oVmNa8CWn5L8fgnu5/IbMiYK
gG3COSWz0dYcF9BvMwHitLksg7b3ywR3y37QDNY12yFiZgvn0J0xxCVrMzQGZbQ2hOgVI4Ju6FGC
j6epDMeASBxIpiWdWfUB57gzGS11HJ1WFFTjNG/XyxNJk2eVOB4qUpvJK+dEd0BT78cSP4KlbEYM
bBDtUznfxmBbpxzlzpdbyyqi+tA1LEwVrHl00d2U/RpwhdvA3AoINF/QalbmWTYSLxBk7aa0mDCP
UmO78vhsZYm3NrImzHYclI5qCe4jE4RshFumKr5Shdu8jI4hVFN1lcAEvxR6Oja9UCNY9gV1whAy
vQgpG6PEH1Ebr33+GaJFGt/6+kSIKd1QH5GbMdiegp9uLMGOuLrJ2JtQ1H5umBG3DsizzRTS06Y1
uX5OSb9OIToMjOzJq566FbhmHeUQIzsGBOiQd4QFA1gr5UPZfpoMdjSrhsGlkNsq3Ky8NtXk4eMa
OxyO4gr7BusM8urb2vdGWY+E4Lp+SoySzgx+lUg08sBuksZgI20dTMLbmnOpyr/DOrZp0Pt1seLn
E96b5IOnip3QE8ROxVrtCh5UpmOuZDPBH2jFUjmSbcWPMtW39XdsJJH5JG30td9KcpEhbkPdcloC
CyuBhJG+8kUhO/FaZNTFZG2wR3P3Djn0d0RrpHQjrOa2tH2CipfpsoEGBcD5RBzDYktenXCENkei
JEjvJiW5+Sjba9vd0NGTMrTq63ggeLzGUPUXm8kA34ZhJCUKcV+ycAtGz1r0ZLTkY1GoDO8T3LGe
KM0KdKqQ37v2oFAsQLH31ieXiA23nCicCF6zQqR248K7nkP2vFbonmSbkpE70WMiQDbqydWt7+7q
HqMELf/U2tvUrQYDABg5nCqcLGesOXEaoKdn1JxdGWqjJLAqut40PjpOyLAS0byjfKqJoonXnXry
yIYgiw1VFD8MSVHu+v9jMJaFeqv4sMYye0KWTzUT9amYPQphbhSvGFMs2ng4DyZPW58V88FYI+uZ
/K2pqtFBwt4hDYC1bn9ZxP+Lzfc3M+QvNIl/ro26zIlyRSbI5rp2/oUmoZoW8oUupjGT/bRl4y33
QHS5ryo5nDxyhALz1Oc5qjbwG2VtEb0reNUwEFp7zSRzjXwYgFUMkJT9OPsJKi8Wk4peq7LtYXhW
UIYTOfXQfroR3EL42o28q2ZOcyS9lwoGFSAzNkzVbL6tL9k0/X4H2vJRlh8CPG+gRpwZtaSGTDGP
bhkvkCVfNdPPhUrfiVd11Ub11wBXYMYIJ5BvWvKebwO+m2EcGLSR2nNr6sd2EuQ23gIrcUquNXl+
jNoNmlH3bfSUd7OrT/+G1aH8lzvPX67uChr5y9XtTWjzlGI97+tLOl3qFMMZCGlCtjzmqnQOYqer
f1TtToI0KrH14NZvm5POdPF/vs9smX+jhvy+zzS0DIvWqNDYcP/+SYpBkizaZNznks1uWzFo4WmH
lqbJey4c4A5acF1wKK07uyPYFMc8hfOGPpqTcM4vYQz4hualvd8S/lx4QAxFRdrCfc7xoL5V+rGW
9lLMr1dVhaAJgcxAzto7Uv9vYFzrbv3HE0sEp8zzuv401m/k1F+uqZqoFuArYDw5QgD7i7EWRxAO
/eapVBr3f75sf3C/1qvG91INUwUsrFGi/v2qQU22iQTI8aBqeAZx8xCNvO17X2es+EW2xL/5buof
4BkhFAoh2aBWkg1NV8QfpfBoMcQWQYQClfVmSdC/BrxWUeqjjNtPdH1I6kLZfxNS/YbhCZ2VO8Id
l6brOHKUJkCknIjEspQ7hRPanAJgAd8rlJ4c0TWFfk3JSK9hgjxUqr5C7VXOd3YcvSRq4he85GSX
fev0UIPo0sTdfoFyqrSCjNzGDXMIjnyKLEseWhhHo12Dq76ZTOMhTjYWi8X0qPVwSj/rJdzU/W2M
Gpq6e5nNdS0jJOyeVkKcce0ziOcX2+uZPE00H6chh2SDCmCiItAYZJE/6zVMtpo+3KrGgzo8BUyJ
Wuk915S9FEm7jnd+rm+E7CA25hgpXJ4UmrWTl5sPgqlpPIBQZL2P+djr9iAQ1oyYYUgJdNadb/1p
w/EiSO8IrnLPRoteONUa3OokVOrXtWqA/AXzmZejCekUwnBgoW+C5tB/mQkpapmbRIY3zK9DN+L3
QJ82ohBHg8Xmp5E0RIPc0aRvP+te2/qhW7ZInrcJ7Xt84AybGdJR98zFthl4EVt0NTUmpJTR8/JL
Sx8klIMB8BwgxNhlQ9SJH+vPtW4oefm60G0w6/OC8B3po0wTu5e4qcQ8GLW7fuaaPW9GgrIWbENN
j/u+n8EaROYG/qLTWYc0pAAu+WKI1SJdck2U4jQj2CZ7hBR1F8Jbz1/1utkp6nhewY0zUQBqjAvc
upvJPzDQOeGy47N5ff+hDpGrYIzPUnqLcQQElmIRAy0+yKnEvJyAqk+dNp63BDr4STls1LDmCvuy
jnowP0G9BmouUbmxPAq+ukZVZQC4GihVD2yXsXH+vS9vLKyTbfrZRiCsKWAD46qgSa/KX3g8XKJB
XWMC/V7u1u1aZRq4lkcVImWpaGgx0D5nR9LzG4J4ecmuS5K5StL5c04fSjuV1WPNgKKnEBI6z2IS
XtKC1gnQIyvxkjDcdxW2SAVg8/pASNeZ6WmBuBTWdZVG3qAP5xWpvBQtRdVttL4E1bUihW6rn0zr
NNPeo/vO76v4CwFVFn3rrN/BoqbmwS/5cNOAxHZLau76LDckow5YZUq6dqCFPCLVyQA6rOvAMAqf
o/JG0oTfQy6AirBV6ZxSilDdQHf21rcyZjayDKFbseWpNcNd06nKncTAhzkafZ+Q7bAS1BoR+rCS
CAD7waQ/sq4XZo3Wv7muxNx1t+p1QPgsgjIUgrHe5cxV1I5wNd6yhsdlXqvq6ZJ3X+shwgRMsJ4x
GmIXTHFLof+tn4KpgFMNt1XPnibhRs0f+/a2FlGjRq4LAzCc/VThkc24CnlIZEZYkgf8mR9pPP0u
ig105uksb7A3av3FmEqvQNMQVbeifSXjdSeIeSDAShQJAhGMLZ2yN6r4oU2oBvh5Bslb1u69vQGu
wsuV+ZECy2alS7TBDl+3hag47q95fQf1RXHWP11PFm1UeRJqfBw1KiaMbI3h4X5N1b8OFjwN69HB
Zhe1edA0FPGFRTFH+qMmHnX8RqaBxyT+loJho7wBTXW67hGVntKwSJtf6zVXsewG6a0pWPepM2np
bTBaOVkKN5MTVa9k9ybNX6MG8pIRsVvrLoyyKkv9Ho9AjYGQfOrNRBcZ7uE9I1e/ZBVrrI+g/8Cm
QZXuGuuxt/lAW4b6vXSSKN9xW51pvPbJi1L8xIVOnQ9RxyBQFSloxWeQhwExmqfnq4Y2diOiMbti
V1HSV56pEKxnOut/kH6RhKD5k3ruqSDpd2dL76oT/eyqeKhQPJbEggY07WTo/wIrpdJBkAcEHMq7
VnmsU1qzuyq72P0xixAobUy8xgFy8hvCDwfoKhXxeq/HIvaN54yJcq/9/OeHLdMCGd0TaJWUFnDd
IdphBkpKHecK9hIBRyZxRwzf+jT7Wp1xF0eGNTSLsd+Q2VjrEq1WNl3ZL5Uf2s2g6FwUPU5dn4ds
hIDqiWYT6rojzNeCBrCSbLWOVi441iL6QlNkxC9Wf2FlDUs+mUi3ND58MPjxrwgqhpUe5fAyMsXN
26PEuhlUOWCml1K9TMmnxPLMDhDw+nBY7U6pUmBmLJ1GR8ZhnorsUk8bMIVG6sUDrP99Srrfckcn
fmYFxDfOx1tv2dJfzU1XQhmFpqeRbjzEMHatkx2g2eNSoJQeP21wLyVTeMxdekS7XYMJH1pO2euk
XSmHAoeL2ewVFT9tar9IYX2/TNhdF+HR2qERS1ij3G+72iCJDlQ1/KWmjzZrv6OW8I1hcUlrLP2q
fUnhmyv2sJl5p3SytbSCF4nlT8nae0JbXCX7IKEwA08jtdFhjHZlnfMZYre3Tg0bgklogdIYeNJ/
ZPSDymsY+BK5jWmzPkDSBlmiW5oQ0Vkki/w4SSiVEkZaEgrfpXPp6AbLq04YDVOx9efnPdCGd1O8
0G90MoLCQ2wMeFBjWqKMlphNuyn2lrnQ4W6j48erLfoRlxBzcwLrdZ2BOkkoEsJ1K0X8bWuPaqFt
BVpTg0UyT4jUeW0GsJ9QrQWJ8oHE7gCpqc54rUqst4SORdSNGngVBkhUDfwesgkle16/ccNRtI4Q
1+TtPhcZiQoBE6lLP/309EDk7K1V831E8ZLyeIesh236oyxveblT1QuTBadnTKtJlxG3hRA/qhic
AhSAukhMjDpuOFgk/Wd9UARrk4KtbryMaufmuc7Ro2c07cs1KgfjZ1EHZ70kKEWcZiLumf9tzNFm
x+je4c8Nme4/wpUenDyUCc3W3CYaUTTJDrkFBbadIOSZaDI04+Qq4BUiBHUDiM1lOsOHWZBwIhlm
wJ9g3ptwZKvkR+qIPgpcuKuplDRjR+BuhCv0+++TAMMJGO9RRRo9b5vZbSymDCEyuU4mGKLisYvi
zczUoOMFTJPezejFj7ThZ1hbSYITlNVOYnVA18Gx62Pu13C8bLcuEpIJmUY51Qbv3aQx8GB5t3si
jid/MqfHnLP7+tfsdsXk9m6HoVMuhi3yl02v85rJFGFaxPQifNLabGsYxccMHkEJKI27rV7/IPA/
t3SlYpoHST5vLY3pccVmMYuT3dxnWe6sp33VmrbUKFOQ80qkJKo1zqJKu6Id0UJT+urRMSf4vc+b
jTIgnEyuQzhjYIAhNB/7hoDOWP6IyY/o9XGTzMDG6Hd0en8GbXlolycDORxZh9shpONEfy/WmGgj
g6PoXduGrQqHiTqvKx/Dir+hKQROBDvVjAiYnLBrshVP03Zt+xQpqnV2czyPXiYtmxGZ54JSYFQ+
G+CpM4rYREaYQ1HJlu2MzNF5lI3lyOMgmzudpJzfPUgmcinzv1ahA0KVFqtgHzovA9dfo65BsukQ
4zDWeG94MccbanNN7IeMexB9t4wgzS5gp0T1Sd+nNeSTMVzXYDJc8tu1Zo+QDnwDY2jhD8l0Cdci
K5MChMipb7fZvTQ2d1jQ9ktXI5tNrqqg0IlgSRTx0+/T3f8fLPxbsiO9hv9+sHD61UHc+ZPsyD/5
F9nR+gdHb9r2ikH73lhpp/8cLQjAjgbjBls3mZIiSmMc8Z9gR+u/HS3o+j/4GjRBaINQg8GL/N+h
HX+Tnv/SjZBhQDNQ0FXmGwayM+WPDoEMMmxWIJF6g7b4EXHGx+afLJSMwpzy+AiDPTySWuVwwjgs
9uOssgDhqyCDT8HyFnT7pt+DFX7qIG8Fjb7Ri7QGe2Ex/qfwskrag0lLV63lMAiJmIp96Q1slvRo
eyDKQCUkePPRJQc3mGWZcs0NpAAhsjolfVvaQqAPJwc27TkLxf1pljaRTg5d0Mvtce5VAPG4KDMC
Utsq7Dypd+oZsENG6EBERU9kUnfEY3w2U+mZnPPXTCy1MzQW0+pUVzjAj6chbQsUhsxspZpeDHSY
kCO/UaP1XfWejfpG7dtu9RmKkCGzPjeWC4GAc6z9VcTl55J/Lon6HWrdVmtLV0UIpKnYgKThxWjQ
FY9z7CKa1Ol1kPwdZo+xpt6xxHpVkP3Klfcpg3JW2QtlKpvnXHKebrPgM4yqo1F9RaAge3h5o8ge
S3psarTsCVDy2urVZF0TDHmkUHipaW1rTfWLhv6xMvtGhz1qkc4lQXFhbMFPyNVTq0w5TDId0xRn
/DLcKXng28aLVONFqWeGMg1n+rw1/ETHKR4MNIlQwOXuaDRbGYqiUw8d5VN+rYvumpwwhv+KzfJh
vchE0qE7mb86W/e6aD70QbUtlOk4FGKTzoujmFhGVeMLzfWuNrNdMh7NQTtrwNxGEy0oitrXTLL3
OmnaHYPUQVXdjrWSPvvjAJ4IILXqWVrgljmpazx1mrMEEDDjMHdUYxEH+J+O1RO2Z5Fg1CnDqZ4N
9NKL/pS+2sVLzUlooVESJQ+ZCa3AIvE8hrEr+EKZAcMgLaBBwRUrJr/U3sIEPKQyrva+2XATmj9S
XHxm5mrWo1GezPbFyBpxrFBr5MK0aJMjPS8bqB2a9jIM8WEJ2NXvMEHiZOluzPg8Ezz83HziWUL2
NXw3IBrCIz62SwW9kuZ0cpghtoHoRYOuYow2luRel/sf8q5pe1A4lQGVHIlGm64FFNVkMa4C6zHo
ONbidedsg97YI1aR2lFO36JpYsysaB+trqDcGGwYoVhvhqkmeh0wPIOamKG6ZVZblrhjWwkH9ile
eCJgCq/MDzLilhGi5KCzqQyfqv7BBH8IvuJ29EvOJfshMuM7oHmnXFbU/WiXJIUi7n0sYOft5aKr
MCZyViH5xN4rRb6VsT+AKqXIAtgAzaxv7swsfpG1XLvkYac9w5DszL472tHw2EmBI3NmGjBzo8uo
lCciWhESRjX/Pv1YMDMaJSLw9DjRqdKj9NIjtIiG6DaUT5F87vCyF3OOczw9ppqxA/wlU5AueKyI
9noJwdTwjzi8IgHsfoAuOTI9UoMUtahHZz286DbVFMHJo5KdWtpTzSjuOu69wcl7KdCNvo2KvZmJ
jOfQEoIIM+XnYZjY/FGX6J+B3GxJDXBFeiuKcm/VCxAQdnFRbpApwmzIHUlmcSTTcTHQJbVnoxrB
JwC9rgGnUcJN+Kn6/FmpF38qSBAzGy/DW9OKx6l4M5AaNdmHWu4EAmdzwWg2XLqFcW3gZjwwiXwX
hPLDUjy2MPNqX87wEuP80pQXsEuewIDc3KlYgAEJAEeTfDOS/VyRjvHYuKV6b6sca9TGUdv3iN7L
EsyP3Ca8JHCx+HwxrB2/UGGU0G+oHiPZeihlqKTIeiAY6ks+o33NW5aC4rWop0tpyAwop+2UppSU
KpYQLNqKhLw7dlSJSq9DbIUzeAvq8DAloL3omWUcuMP5miu7gX7jYvy02nCQVr9ICx8rqfYTIKmE
0WBbvJVNupmbV/psFhbxhD+YtoW0EoUZ/8bZHcq0zWTF/ohMMBzjh3Sy91m76dVDnN5qa9PRmlgS
3c/R3OcwfQumh9kIaDvGLI6HhH2R2hmJVqttYkYxYQFjqdxn1H9BSv+OaJX8lTLxuWMYBm0fV3f4
niN9RhkW5WJvGJz9LQX18VB55KWE9lsdEo8aA4XJzY2sfITRTw0+cZl/2i65ActyMKH4Y/wYK+al
oRDtJkp1Wzw2TO8mRuGDwH3PdgaQk67bdzvmeAc0uBx0/nLOQAs7AD4wcmFo0/R3om2ZwOHdliHj
MqBKEONOEZGKCHlNX0d3xGTb/kn07P3379mLK9ecAPqkfjAGZasRdg1LK1kH/vIcAJQMRMkYA4wq
bA5BambminHiSmFIXKB82c2OZDHWoNSCVgJTNEyf9YwzcJ7ejWCkJuMjUN4D5X6iN4NRvCMZPWYP
pgB2MAihP/hq42vRWUTJYylGVcqxYF07ONauJ2BJ0OhlsAtyMnkeit6zUx1N71OOJDDPrkbyxhu0
MRiFp91ylqttPJHmE+3DcXZ6pfxKI3zYRUdEeI/M2KLbcIU1fSrjaTPG9MLHgiSd4DTo72Y+uTnH
tD5uHLkfPGtTkPgSNsU9LEEe+ojeBxPOnGhaJYNjbwL5ndRDhWYhBLcbpLtFbf2e5LTcgM40a3iC
p41lHFvp22Z1jYBbdvqvgiUPu8bWwnoxNR2lxPyWYxJvROOQnuHavNMKlqkqAdw5wTeBXSPXO7Z3
OqilP0/VLmthUaDqwDzvWmXFOXw4KwG3TW7SL+wYQz286x0wV4SuDJzbXTjYT8wTOTuyB9HxBN+M
d3QAWsEpM7d/Qm3eBcFzUtDS1GX0Y+IJiRZs4UoDkh/Yn2BPLkaRfI392siEd2hiKCEY2T7nqQ2J
SKpdrXjOLB7UvOTUv9DT58guf1DHUEgGSRjBlgNrqw79g7o2M0rCxdNxPdBLek46SHgwa2SHxfeS
TN8ZpOytPugvdag9BMRD4I1k8DRjMgHpIoFYy7AR9wXjwUIZnsKYpJrWj+BSaGF4ysyG2MPKepMq
+uTQzneNtXghg/eYVmWvxM+9BQsujObvDFWBa/drNWdxdLZfRFLfUz0CBJmfTDk6aZn9vOL9BvzV
jT1u0zg5opyul+Gulo+dKn5C1fruigHC6+j25GEh+v5uMCIsaGqqumX9qFkO+mNZTZYTW2/aSLw2
dY116JY7vQK9BfAf+WwJM+pG8jLdqmxrzqBorfrVSL/7Qd2pNLI6uCeCVu1s6VTLfIF+4lyPQiY7
amAq5b51B/xfPQLeKL+f5i8pxtYXPeJb8oOiOvZadqqGacsQ5t7WKNTanK08IHC2cQYFKBRW0ffA
/int8lQRVj6m2M/lO13u9vnceknEs8GwKSyao7RcwfkcCaxnvWbJqqodizRvAfYu/G32KoUP1POI
8DHnB7Cww4vKrxPLq8tnYau7kmmgSX0YmME2hoosr2g93LBjco6Al/TXVRg/2N8xNJlkBXvN4w4G
8CGUP+oEz55d8dhchJXupjrbBwwaym7eZdzG3MoRFw3sxNnFYN2YeeZi/bMstOeo3C8aq6uCoZDa
2ymyzEuX6Zibz1m5My2gGwVXt8ElizR/0Fx91tbmNiKl8hJryYF/uM1K49Hg9XcCrdmO4GOrXnNJ
D/JqrXobdfSfhH/CFpcKCeti4vYjzgXK+EjtHu2e+gEPdKFU+r7Oq3uBYgtrRforxdWXWNMTViPI
N2wmcU7TXqaK0efJUxNmM5I0GBSZZvrYI48EJ8tUkMB2agtd03AlSW9Dpb1bJgYNNviHelafE9x8
4AiZbysTj2L2YrVID1pKkRs0Fjqt9yGcnwoi3miAzaX7bTNai7AhxMFV7SlFqa3L6NuYFuBh/Vrk
2DTxrR6IONeOpdOdUaCRDRmOArfdd5G+dCahg8iCl3rt99AQRILBw5uyewldw80afnYd5KZAY09i
zAk1Gpf0dOgGFfD3Kt4xN6k2n4HhJlgARHG0Gfcb9UONBVWa4efphBct5dO4wpdM+BgdpUu6n0Yb
Dm1/5mnflAVvigkd1NCdMgFbOo8k+R5FN3NmgweKBK6ehu1iA8FNkLVzxBUrzHsp7s2WTi1peEvc
nXNCbHGM8XVZnZlG7GQjPE7ya2esxS+hY90n6ZpIu/p9PE+gxJSTXv0wuEaSchioNko2tY7FYih+
ss+FdzPmB1ySyxSEO4SvfpSAiGAeScLrXVsF59D2UmQLrOa7TOl2CpOxnFyBNizXBHOIgDZM1IM5
qsdMXEFa7VLzVeGwlAVfwOjdLh12Sqm/yDKP6rigsvpJ8GDFZXYXrQEMxZNifbYNMmqU9pXKDMd0
hA1G+7jGOaAuJ9YWSTaKrIsl6w9JjhIp2cuo2YrmoR+uFTUYQt8Un1HcdJtAfxvW/ikIHYybgEW4
qrQEe2xENvO63MDSC4y0u9D982WGZiFLRSs96zNeGKy/WQVscyZtDq5lhjRezl7x0rEpQ85hUB1O
7xIMkmC4n7k/CZ32hUmsBiWig05Q0mzUUqKiogEaRu431jmX7a+BYXOSYeyFUJ4iDaa8EvO5InXI
UC76jKiLwU/xZaS0LBXgkMZWAkWmthj1YHvE8Z5gCLCo2UZn7t+I0bUgxqTlUzwy7zE2eknmpk53
UnTevHQ+LwbpDZ/mikTAcN5OuW9QYJlFvosYm8VWtXZhL3nbngwyrCyWHXzIxRNzBugFhWNUtNnR
vjV4D4R6pzCD0aXszo7s917GQxmkbMmWk1F2zEitcULcCZL0Uu5hX/b7FfagZleh/TTZcp5zzVHT
Bo4F/jO8Xci+wYiNgTv2JaF6ZbIXNHGTMmKaX4NLGqQvPYkfMzL1poBVcpR0xOtaRyOCGRh5dc8Y
yT0BfpVMpFdTZy2ouYKZyZKBpsEdq/GRAQhqvsQmpLmT7rFIbmW5vuXmS1yYCCAse1Mq+WMaBpAh
a+pDmYDM2TN03Vc4vUx9fgjUH+h9CPXnbWv2JKl3Dw0Fp51Y5KsyEEeAP665V215PxmnDgTRQixz
xeKnWcBiSdfTR5utRdrVRr+2DR7JX3IaUpC71cU1F4/qqs26tShF6LvgqwPGvaLx0QayOpfKzdJ7
dqnsoM4Uh0W1D7lC0KfecauQ2WAx413VGEcFQe2y3NTM2ix6ftACyNDq58SzATMnqIpjx7E+RNxR
FaiNVPVOlvJX1gSnmXHTWphrQLYi5tdtulcJiczM1hYQPVWLyTlE8dj1Kw9u02F+hS56gG59F8xv
BsnZsN50DyuvTFhu0gEBbkcHuvI2NPVNqM6XhYw+5skbbWXx6pfM6n3TRrQ4vtvarzn7nuVkNSLv
Wl1/bHuEtDJUDEjOBXrVkMgAQbjvWD8Q1c7unmL0tc6xhBrYNmCcY7oZ5m4zYkE37yEoMLsubYtx
1ue4zl2UJ0sxScvt9B2+MQQlKG3H0SZvshywyBaMl8afojRDL2Ma5xWyMbi60h9mTZGPZww9yQ/5
fyHmxItRvyTmtzzjkhgpO9ECr8rcYJOVHFwjsTBWssFohtKMpzg9RVb9C/SImtDf11KEC7wwHSgv
KAlxGHB64NxvLMRnpAgVV7UsNXqejB94fq46CpeSaUvK6z2xOzTy6qr3MT5jYDtMGDPTutoaI/Em
d1QYG3nCb0WytdTLB6hFTmwMP1GIea3R9r3ATCp7oUoNRjN0zB/iWnuu1ZSL97wU5U4xQEjrfqPv
CG/0JSASNGaIQX03tJrkyYRd9zFr4yeD92DS2ORR4IYhw6zZAAtTwGXlGIXW4RKIapuFlLSZbX3A
icVdcZDRC2lmeeiS5ZvjOmOqwpNH+wI5qm6hxAjP6E9S/Vqx7QfSj1GQNRO8CSnCJjb/3imZpr1K
beLDvOHJyHZ6obIDU0HoXwLCDppHBrK/4imhYjSpEokzidtly1x7Gs6GZBKiMxJfzkyE2v5uataG
LEc0c3kLOD0T9elA2SJRuiQJmySR9klkMz6JzcAX4ml46FBEUGVMn3Zav4QSNAwR870syXxp0mZF
mH426firbgiZbziZLRl+rKNKWIKefxBvMko+7UFPoCrPtWorKxrxDruadyWAZBBLOXwOcob0+Vgw
vhMUHrRhsb83r0Vln7W5OvLPj3KSok+b6dzsxGSjWD/NSXcyZ1rU3XnKdX9WBAUtno+G0ekSP2rB
M47GI/4VL+pe042N0mdwamZ0IL0Iqr6SDqC133XT3g3NJQ/YOznT5hrlsrm46aQ95+NZcNhSo+Ao
4npAYlNXrgGRbQ70hhTpaCfCAYC/kr60iBTDXH+ImvwoUu54xkSy0DFf2kcJfYVdl5dhyr4rOj6S
AGRtd+ic8Rqf6+TWExur0D3DW7pVyHKn+hIFEim4mYPp2zkD6Qp0uZiPmm5R5CF/m+GKCwpYQ+Us
W7lJ8qilV1yzTjZEnqivZWTugqK+TMA9ZXh9+kcLwKXK3rkcxw4qeHHVtRfG7LxlGo2Hz7ysYVey
bSVALaLV3y5vcPaeQ0jfoz3tOSUHY/88ApHLSo18BovJaI2BStjbZLHvrMBk5fxIjMd8WXFaqOp0
P1nQSyCSN5X6l55jvc4IbJp2q3PWaO1t21gnnUAAhVsk7Ke26Tdw7F7UwZds5EdZ6HUUJ4jZKvjH
uNHpIEG5SD7C9Lpw5oj0D4ztDtGuj4E0uG3yq2CgkGQLM7sC3TATESt6tiv5G5rr3uj6Zt9D/98U
CqN3eBIuulqnaU2/RSiB2/YaZdNhrsSZGv2hFQ367RDujxnw2gNcOhAfyyFXLBKjS0aqgcqlUtqM
DJ/UEodZMNFQ1HNiSXd1aF2ihSkEB3Hevly7bzJqNak4l8NK5Gmh4fdSWO2TlVmYdGT2JKwMcfGW
m+Sr9MvKqise1rStOY5oZMyf8BWcpSkObJozImQWeNglr2ZH4MxiEmWo2Cr+BhN83jz5KoCZVfiv
bDq+ATnPazmJmp9lig31QSpZkSGDxTOy0JYQFQiITewXMYoUGiJyU+JxZa+ZwsFnbuWHkN/BaTFy
DQ85HScgLl5rqhxAzVe6rW2zwGbtCGLtiX2hp2cmb7OQ9lonCO4tMtoVDewUUBQTsU/H3/9FNzXA
qomJN7AfY3D9DGRPetOku1AdsE3GgJMQyZtIN4LlLIJ+l5IrU6u3kR2fMQ2886bycWaAo5LFvW1U
F0TYIFMqE9VdWVhfRoNqoprwIQSkJczhT8LsHxZclRdvTSzd0g5YT0jtQwdX0BINJUYYeZSzeyfT
Czb4VzIFSlcMlIAzGo6wIinBpulEAgnQrC3k7jpypmKv1z0VKRurGnktbu2eba5JjpHBEgQytQ3G
Exf+NAMmi+O3gombnaDOKGtXjeAL9MWmpvkseFpqufdT1qFhwAfQb6cMY6QuYckQGbyseOaFoMVz
bsw4IV0QpY2oPa3isKymabibp+ioG0XoC314VGrpO1j9FhCvE1eKguBkBuWmlkEvBZpMQJQ53ndS
s+wCpSvRhZ7zWVEu8/oWwyGDZ53pXgU3SrOaCyJ+WknkycjKwOCN6b8uhct+HCR61JNNi8sIeDOy
0dhJufqUIJzcitzYlTMNw8VcdSYRjJ/wNOnBtNHTfvJ1Un2S2Xhawn6LoP2mKgzHJiZMdymZpIGG
R7g4zf/B3pksx42safZdao9rgGNw90VvGPPEIEWKorSBURPmecbT13FdK7Ps7OpK631vZFmVlnmZ
EQyE+/9/3zlA5Jx4uc75FlFaeK/W8CvkZ+xuLd/mcOqHqfUuf/6wKz7uVsOlz877TzaIrUuwFp+9
7HNUy/zFlqemWuutH/nPbuylB4e6fODc3Gkcj7Eaf/fExCkfD6cC4dy2G6R/Uw3pxmmYjr3F+9No
JkaBn/NFqcf2vHZYePuEVcXCYmMkdjaNCx55wKIOoZRzVtUjBP+CskzvAjToh+1IdP7WCMMECfkW
kLwWG8/jJSTnTj6k/uyDFjjpsblmoMWv2JD49EIJs2YwYvxob0M/iJ1NkL52lfuQSueqLSKB/ELz
sc651Q4BhCEO4FOwql2Utc22XSjwTwn5rqUZYdePGTLkYjjlcs732v2tSHrvhqojvwyUehPN1Ydk
u5kWJS3blZiocqe7X5BHC3Ny+X2Y/tAgbTZDxwtRgRRlfOPGF1V774X2SniePMpzDnz9hIeI69nK
EPMWBZyVMk6b4CDWp7WysEAxPA/Bmu3kZPpvrt62DkqvWbKaLj1+r0dQmpWMeefg2OiarR6t7PoU
mE9pu5sCbzjXKTlD/CgICTKtD/2Q3CwI5Gm5rpcndw3jxxRDSWrWXUmUfA9m7e7Dxv05ig/eCv2W
qdkspcVGRWV59aKfeQQ1xScb2Bccv4t2X4b5++iKm/T5BsjqNzVCtyIv8zUZnYHOUtBthccPlKVj
z8vJD9okLp4ynrMYM7JjpthcDjNRw+wWc/UsGGLoVL4lBTEZhD6jZM8VuM5oUiRvA6FmiieQXDto
97sua40Ebz16obNFtfqz6ooXTvoaEgxnMOA2T5GOPyyHlaRG6MaBjMFcw29h44ULF+n4npcszugP
P+linQgtEg6Yq/jzSExqEwz+jU1L+NRrDJFtCrbUHTgAxCsLN6DfMBBl+RRGXb3XuvlIQF5969ry
oYZ6Dt4gqo+9sN5d2VtMpDlSBiIDlTZ8KWW2F8PI0b2L+dStwUtmvDxxTXKyXPdzJIZTWlILkhHL
9xbwFjC8oNj5g2QOZuuAvc/yO3TWvcdv/gmhz9ZeeLLEg/vbY0XOSXR6ilzUZXUHTbqB78wWgzfN
/OHG0uYFb5jhek+TM3vo47htDkn5w4q63/PDFLsvS8dqKonDc9s2HEtP3B3ioxvPXN3D88D3NtOJ
XhCc6FeeXgasV7nPk8WsKsQ6yL+9vwHYH4ZUAVrA6NUVJRAHuNRJClgNWmvhQJjnccg1dlg2hUW+
Oa0imi1ZC73Dk7h6iHzZEzoQ/nuAVCQXt7DgCgB2s4LqFzAoXEwNdEI1wAtKGyjDRrGD8cja2wEd
gzjr39yWuross3Nr53zOhuZisWvNlORSBvxzS1Fvnuphuy72gPiROmCeFNEBPBAHlQHaTpls+a9K
D5W1fkZVfXerUPN9QlmnsOzLiCnAyso9z7ZoR5tzx8SrOI9Dc0zb6iuW3gm8QPSdzRJnjpVfBkBM
0eJJSlvRR1E36JNU80RxvMBDFLNQW9t6E/kVxyUu0sJlhp5nauAG6J5dQjqgrjLEv1PQH8KOLm1R
g5ssBl7oWlW7tiNul+V+sXWj5N3CQlxkVntqW/VlZtT0kAlVHQe+yYrQoMNJqQjGEKRg5Us0YRHw
CkZz9XSKimKzSsQVwDmIZExBsKf/YrMJEe0+B+12GuYMEi+r9KMUe17n5FFl/cmOl+YCDtqHjKbM
Z9d1XgOX8GE4iZMXQee1AMtbVvnLGrPhUyUJsMol4yWpIsHrIvW+wA/zIpLQ+eRzgdkAyWXBJYbg
2FTioA2kpG70iVfQwtkDzYzvmcdYdZ+tVPWYGYoFiIHvHnMtiuPM05a4TuGfETMRYUXghbZb6ucU
TgwUMaBaUB5eW1JR3AOze4ODfmd1q/9e+vu0CuevghQiPAKSOmNd/QDBHH1d0+KbVf2UsKtuy9os
r3mTk/cceAezxH/rx1a+ugvP7HCMCdaY/7NeYP4BeADs5iUvCWzekO91jkZJVx9HxwcqPLOeq7v4
nU9Te2iXGtycHZSvSQNYKCevFzldfQbvz396RjnPsZvmqZ7rim6E9veR6zRPnJC3CezhSyW85Eav
P735Be2y0CItGizQXcuSgYa2YgLN5g9p/gD5Yp1U/Oj7lTzbwHswQiA6WkKEqU5hfy9EFbvkwNm5
dKwAFjU8eutMWtALz3ypJAgABAhsJzpHBU+Cls3WLmlQJKVxNIKB3KJImGR5W1WEmcL8UXTLuHFT
OzmGIPW4Si3WY9Al/esEXTD29PI6ecRr/ODDtdL4NfRgS3ShBdOwdqtdgdiQalbGeD6onDOJBKq/
C9lRMJmY2avmaXQs+eizNpl7ZDhCnOuWscDScnVM1jx7RuRxaPryp0Wh8ZZl6bmOuGpKgewsALuT
9PC70iU/tsM4PhLsHg9uk31dGa+FiyieCqcjrmXHuB5w+RU1ZYUop0wZJmX5tkZVtc2iSfKx8L0T
7edhV4i9O8LW41GOlKGe21fI1F/BtXJxK/3y1PM18uZDDYPCaBoUNJFtuwCiY6XpRfdMh1RQflLZ
WH5iKQuZV5Nehql9TP1ZQjQSTE8HYqClhNzMOToHFhps61bAvEgxt5DYAtABnecYMIXFnVt3OxdW
9Llx898whWOgGscEz/odzhBUvnG9JfOywN/1mjPHtedimsR+7vj2qe2aVVs1xo/K/BGM7rd1RtoY
s5bqWiu8r3Vj3R3zRzZX/iZzvM/AcCNC2tX81MX2/CTSgNkTmyTP1dPTn/+/kguX19Ff9+UyWLu6
Q+PR+pKZl53B7E8yrbji+8WN1NqF92J+DoJxfvZVNF2E5b2tXap3rs2XSFbr/uaV83CrKfxhsCuS
QxqgQsCAh2ZCMg2pK321s4FeEmeXHTB7UNB4fHI0IUsACsx3H3WwuMyIAZgGpc3evl8EAOdQG9ja
saxT+eQu1i/JwpRvrVzc/VkHxPQoDrlj9W1hBN0MLXfDdLnGs+6vTlNyH2DqyZKN/DhwoHwX2N3w
6AB63o159IUNA6wtAVik5zZLDfmx9jjKTlNHiq3t2NyTD4BCOOxqaRXnuaMrNbQ+ISLS3z6n15sN
sfuB5AFDtYUyleWSylGdOCG9C8/BUIeE79z3HmbLvVLMuaICPCXMpOla+uw0QNGjuiIAKSnaNetj
4w7HwcMkiYMJTlQNf4vcW3J3hxC2MGqzeC3Wj3itKJ+J8MuKjOdAeszDWqO/I/njmDZV9ywMpjc6
30cK1goSHo4aHsbyadG9fEJwpICDI2trUlgz9GiL18id/RcQd1VGdDjEOXvxjXC3TL1jJqDRlfbN
73pOZQTEwP6NpiCec5io6PLS54QfbKlGkUUbs32c0gtKRd88LePUnOgCkWmKHZZDDIDO7tTW7625
lGnW3TNByrVIlieZMcXgXzkdZgjFtyKZDx2+oHNitw6Et/ZbHKLVtdjQYe1tGXBTrfgcJrJ95kj+
GiVWfenJre3rsKFzU6IcncmQUYZgbL2E4T2ZOJLmzEzmpkx2oDyL41TOL5kIn5FapQd/gKCUeJn3
niTikJbM4BefQLxH82hri7BlITr+lE0u37Hy3bowuKtg9h/ikR1HNCfZsZ/Ru0aZn4ArS7k47gKx
Ljc10ieebRBJvfrV5t6nwu/TPdRSLB7BuC0MrbWa/acJfGthOK6BIbpOhu3qWhB7WjqsDz0JCiCs
FU/paXlHf5B85h98aBF/1dSG7h7gWAFAtgztrwmMBl6gZJNGoc043qWORzAkQt60A+4LorHWn4Oi
34LP9b4to2O+cvjSnEum5VEx6OfAlugWLbkdKjAWHgZGW8D/Fmq9ch6J96OCkeCP41dRDeu5DfGF
trn/GksKP1YxOazKghuuaU4GK82buEQsYUUsXp2ryjIOUg1U3rCDz6szhhcFTwN7oBTRT1w/DCNn
07c2uTYBDMT38/xQmuRXFsfcFQwLuHOhAnuGD1xznvVYoYUR5GAHhDB39xZhIgy+OasxtNvBaSmm
x06NuAAzlZ2y8IvWPSq36IMo7Vsn6ePWFHEWuxpf9ECdOOabs40A/jswPubp0qZpd04N+3gwFORZ
vFRRBe1hIngge3kjggQxea1gJytEkjUA9N0MWEAzRHQ5j5PFAwvBqDzSTAmpPamCZ4UKv0iupxtb
QghbhIguHft4o9/j2TmO7jWruTyOqpw4obXuRoTMfP2GhgA+ky3qb3b74Ql5prgRGv4UN53DNJPL
+mB40qkhS0eGMa0NdSM13GlF27kNQV8RF2B/VPg7YU8kyuLBJvNChrP+w7A2NGtkEPdiidL7oB57
WEwHj9EwQFbc4pNV64cKM+AJlNTGN6Rs31se61UpTA7ywp5i7/MDXxPnYzGU7QzcNs31bt8bArc1
weJ2DZU7j5Pv8x9ON8DuHExjbQjefXmVhugdGbb3YijfleF9A4U9uyNaLVMcsyDBOFBt5/pjDUiB
qvlbZWIzGQhxkcIStyZmmBjB0l1vSOPVfLeN9MQK2SIoNy9wnYzVVaLPZsLXwyrP5xaLU3u1R30v
KvtXb2PUDBcW+T0Dy3nRj7lHls+P+WIkHudv0UvsmGB7h8Cw0nsPanoRq8+p4ahTzmXywEgk6/uS
9e/s7pThrlNmtV4YPVHYhMnuGzo7AhuTOaAlzvwMvIahuE+G5w5rsDF8d8+Q3uWKLaCgYHWE4wn3
V62PXbc2bHuCbWhrZ79yjT5ahh/fAJJv5+V3MwwzgFxvvmJh469gp9Z1QPMzgjSWcbzf17i9drHn
gnJzAkxDNOgKEPYjKHuOy+3BM3T7yXDue0O8Xw37vsvePVD4iWHiz8Dx2RlAyTe8/NaQ8wPD0K86
aPqp4epXDOkMZz8CuB9GYXecPTgkTdq129pbfnsG0r/6jXq2qsnfOxMq3NGCq94l0WnCivzAjgt+
em6rA4OMU5FNDoVRezMbI4D7GtmrffXpQVXe8FWMDJ5KBUek/sWDvNw3qiPJ488fqbENpGgH/OBz
rGeWUWpY76s6pf17PA0IEzJVbJOOA4kxGFAgI5ZprAaD8Ru4A13YjOsxNpMSr4lmIs5XeFN3jzzO
4UngSVjYoWcB55M1/KGMSaGmKhw4uBXWAsuCbXwLA+IFKkbxm+t9sREyCGNmCFA0iJ66AcaGPsHd
kGJbKAISEKvxOrTG8GAx5mh9j5uVsT+kxgPBDJL5Rosbolj9/Ywl7yFJeQRaTXGZvK4hR+SgNEUZ
xHyTC46TNwx2uzzZNaLyiAqkjzy74AYUrLtD66ohW56dInjBZQb9GJgtOzw0OMZvEbiYLhqUF6w/
w91iLBh+xPXPeDF6BBm1MWXQBwn2igxWwDnSimN748CSfup/DN6eeTrSZ+IuDG03Ssr5YFkrmrug
elOMlA6TIKGJn4V9FLkM0ZsvaQ7u5UqSsgqBFva5P19LUXwee++TSJP+7k3jxZ2jG8/+b6Jbvyf2
mpxCznVznl47005wOoa5mdlxZ5Xl8IHZ8Kru00gle6/8yWPW2jURbYt8DGrUEfpaMVQ4jxxYiD2z
dBPuyjgJxx71sUiAmOAr22Rx0gthbXj4zJe61iF9YGcjUvkAUnD5syXet6JRcY1PxTNmFWecJHiE
w1AH48lHvpJPWFg6Bx9L1eEO1pwUQ646D46xtsToW6L1imNp/i3Hr+WA3WUwnheNCsh4X6QxwBSo
YDTy7/1k7DAJA5CN5vxpLpkLb5mxyLBCWDRemU49x8YzEyCcaY15pjUOGvOP8Yi0jZtGG0tNjq4m
ETgewHry7Q5LAqFNPWG2sVeawj2ym8lYb2qB/0YaEw7xXuvQFacERY4yrpzRWHMwHYLF6cEZTZJd
Y8zeabPgX+DQ19xazlSXlKLa2nu7kC7DxktfG+Po0TKCaW+8PXDKCPsYl89irD5TN746xvMTGeOP
j/qnNQ4gkiiIMfT8SRkD4lS3mILkUG3TNfo10nTIGYicPbRCwviFEHK0t659mRS/8Ay1430x+Hfb
WIkm4ycKjKkoDshfqP5zGJJK5fCF4G+sDllTGhEAXxvq5+hKGvtenPC0+wE8rdulxo3EpoO7t/El
2cacNKNQIlT6pTFOJfMQUMayFDC3pDksjnG6q8Hr78FmTWRqknV5TSpDeTDGJsIXNAZhORQZufgO
rVPDo/hhNqanolnws61fwjHgPWZKwP3tqxW79aGPfnXGFmVZuNd8Y5DyUEkJlFK9cUux5bGPyydh
nFODsU/FPeNelbNd9LmAI99gZo2rapggOubGX8WH95stMFop47YKw2dI4j4HsWhgEMHbrY0JS6XG
iYUcC2RLd1TosmyBN6sxBi1hXFpExF9Bg1gk/vFsRSPGLUlYz/N/kEN4S4yRq3KTm1fg6JLIurT7
olPcXfMfi5ftf594UF0jWgPG8yWN8StH/YW6dmAHOWUvMVqwwfjB5BAHh9k4w5iKRbR0yu95Jl6H
Ga9Y73MGKj8r4xsL/pjHjIOsTTHgGStZiZ6McQrOPYRlMn2ajb8M/Pf40JkNOoh9oo9cBTcrCBtQ
2qBQG2NB08aH5gaY0YI5cI6izd8yY01zjD/N+2NSa1eSl8au9v+rlSUnsOWfqpWSuuH/vVr59AHu
+uGjo0v55992+vm//sMx/8i/q5XyX0JIVht8iKVDFdLm7/y7W+n+ywW/6NsGs+RIpX24Vv/VrXT/
5Zu/wz/o+dJ2HfEf/4Vt9O1/UYTUQju0IZXra+//pVvp/43zZNvgJAMltRKBzb/ONmymv3CeHLV2
M0pO/TCM7rx3OMTwhW1/stiK7hqd30pn0Mdy8cDhZ/Tmgyrtd1WwxqeJRRu4ol9jwRKYz5i6dorp
DQ9Vqsj2eIjKTh8gA8f7Kqr57paW2jTtPs268Z7X4cFJx/Y0tY0+dB6P1K7Nn5yGqYUT3rJxqC5l
PAPr8UfGoeTHgMpZBz7Sv6g4Jk88X+dblFfoWKkHZCHannTmgdC6DffX1r6sOWF0GcFoWXvRvgYg
D62AGQSlEUlth+75lPiAEECnEX8gQEYkcs2pkv/lF+G/4b45/82rC27VJwOgAtqz4m88MNtbVOOq
ljxRVD/lpJqpNDL4nqvG+VQP9P21+5BwPEKNvm68Pn0XPo+FpcN1audVe+xS90M7+U1U09ssy/kf
fr6A37C/Ur7Mu+8rZSPf8VmX2vbfSFiL11RFOzGNmbSBEMXnGKFQSBnvMszRmfEkuQ9N1NNPqeL3
8D4esqz2DmsQUUCoObpN3RZ0dniWaVdd/HcraZ9rLxLXXOWcpAb7munmfUmifNtL834ngz7UdfYt
qCm5h1lw//MbwODxujYrmZR+Hg+rqL/asX1i5TvsFuiC53V4iqJkH9X5epwnTISWxD0y4hJBlgGa
krzxo0hdmAkFtNoxyF9IKlHxqmFS+0v/vHpEbuw6+e2NvfVY+WiAYsq2+NfFvZjslvQu50pN+Bjs
MwMuSjaLzNa9P8Fq+/MLUhb0Tf7nXw7JZ/jvL34AslVgq/BgqXvmzfnLR6+MpD3KDJOLIfnUfvjC
gCA/BZHzhEGORqqjOZl0gT6yMN/LMLb2ETuHgvWo60Nl0zUomC5lXzMGaXLwvbbcOAWLMTctv2jW
HqzlEkReK6DsdX6clCaO46po3EOMcneuOZ62Vrtrxwz6jIWyIFj7n5F01gNjFdSEDAtpkyZspmR2
KAAA/Bl92746BVD9TngbuC8ztD+FIRerZWCPuGBrJoaHPnGZ6B91bVNxRhHNQbfDrz97iT8bimyN
vnpDQ5Sw6n9ECG4OdbhGt9L8Af2ZsX6DeSYvQWK1kRM81Gt00oMQx7Zzon1XFFyUcvk5DlaTc5vF
ISR3QG8k6oF5UTD9n98o3pD/450KVKApmIM3M0V4HuF/facm1xtZ7pXuQ8dudR/FHgyPigRqnz4N
nJweWux63jh+0VH1aC8OZsNp5bCaqpsSWu6WgsnRYHIZ9sR03eu/C90c6iqoH8OZQ1AtxnZXrSBY
sNsB6qHRfuFtNryynKpDzlm35ulEe4eNHut2Z585VXPotG2953aDTm52L9oFo0NmomYok04HRufD
JcysV+V1JX/RnYOpzUHUE0K0OAEdE4d78rCa+jVO7dmeSIxmM8gVmiJECJnouSdc7NTVl8sK5oI6
FLynhSez4XA7ujwUVfZYyew90/PADHZoj6vfH3tP/bZq2ER15KAASojch0WQAPFwfix2q7aeHL9X
PgOkNmQYYCtyU2X42BU1ALHa++H6lDPsFqkI02nIWEv0HFZCXVN7oeeCD5oL2XbQqoNF4cMKqgi/
6HFwdo4PA4XxpCY8S/WvCPIZRnivGFZ1BAGFgVFxodnIvJ+f1gx/JVBNoHNHZY3ep7V3P1WVywTb
es1i/k4UWF+kF8g9/wsx6NAiP7Kwp7JoQ/7XaUmt2Ca7RnPja9IR8aAHtdcdoY7MSoAWVw7gnoj/
zVK03dkPxVcmvQy8k/kXY329lRZzIIAtAdXd7Z8fUzeWumbF11WE02FhWGvX1CGGVnKBCwHwNSs1
cVYGD6Pz7siIWLaAjMvsfnL9hmjOZN+WuJVnNkKb1RooIU8vQWfdkUIfBwZ5L1FAS55Fajl85T5U
41IxaNnUfnCL/MIiPOKBoetDkQYbu6de3WuiFLFRujW29cq9x8VlH7CVHgN3G9ExeVx4fmHdQjwi
2Sk5/rLzmgz7B7O1LZyJipZg+DMf8uvY09qltHEkrnyl1AT4Pc7ete08GtGNuWeTpUWpMp449IiX
gcjYpjNnWeI6H+niPim8XA8kNDf9wowR6fFwKcOj8Dp5r7mnDXG/7+LwfQ3GH14oWL4yNsNWcphn
P9rWI/1XJ9hxvx4bSULDZa0+TLAR1Ir7VFckCMP+adBEgyLP2Q3WgjeybspL8ruomDyPWr950t97
uelrlTmTBf0lI0gSaQ8vsXsul48UwsAmZGVhde1j7i7xP2Ar/3wd/JWB4RgYZ+B6yvPAYHjB384S
xI8SFmsLLZ8mJ7UL3QGpJ2Iq+lLEjbQ+lb1+HVamMH1GRrZdJj4iUt8sAicnZgB8rzYRQiv8oJ5n
P+dl3XHpfygosV/pmGGfIwvk52xuSW5QMaPcMo+ZuuRu9M1HcPqYcvYCSOuSCksLuRER3MqAW9W5
hxp0rpvolLTULmWxY8mT7yvPnnYrLIPdaE55/QzOn6f2Q6yu89DDEZyG/f/8oHb+BhK1eYkCN+A+
FAQy8Ow/z/G/fqMqLsqS9eQm/DOr5/126759cByedTF2wY3PuGM7pGI+anDUsTceRVGBjOTjvO8S
9JHD9174H8xFHwUx903i0YeThbj9ww8Kdf1/++o3P6gHzgQev2YZ8fdz10w6h1MGyhD7OWxls8tE
ab06gm+YvFph0MHXunqauLpVdlusPyzbxn/4fTK3i7/9DJxKpeS9dniYC2F+xr+8WKBgImEN1Enj
tjn1c4ayImR+qpfuUrDKeJTVc5hln8uxLQ+Xf58eGh4wWx+S+b1U7FOqxCLuERLMsASp/5642XZs
PTiu5g1fgnKFahnd8c9RnSqYOdCh0/jomHvXcWydS/PHn7/iN7474FW82YVvnxfzx9hP9rlmpP/Q
jDYm5tEF3JnO9zFZrbOIKXN7sru7nCgfhGr6HeaEzKPzFNTynvMCnn1GXJZmHGfjRzxM0XgPaOf7
5HpfVqOBWCx1+Ie3lRLZ319Uh9M+x/3A/wO1NdfAv76o7SRVmVgtL8YafC/6kR5xW+zXaZ6oh5af
3LIsHkZuIz08jn4gbZEH7NgaJ/vSDOnM761k8VPc5HResb48NAXHB2vOrk5WK6jO8fMc5keEm2+S
relG1vFHM0M2W9UriHvpJPqzF/tUUQmrPsy5ionqf1qVRjyxUFjryFztfFxFGb0wq5Ynagn3DGse
ol3/I2gFh64xIueZiB+1JMFHGYDFwQjxY9I0n3NoCHw1szujFURy+lxZCYPPQzqPLrZEdFhds8KJ
ouoHEPPY254xefC9MozpnkTHmxcFtOiTMyTad5fAWw1+TZBUa7z0o85K7yKHco8KixVwMMuHyGp/
xOPgHryMRqnVOoT2aLcGYuYqRwoPoLncBTir2Ajx3HY78eIJ97BE/jnKphLTJV+TyqOINtbueC6s
Qytt68Lk93cXMPhMB1BaFO+vhWbM1PnQPiAOZpswR3vV+0jhOq8jXdyM8QHizjsVTa4QpYlN+yRJ
WVwJm6mjreEABhl3O4LinaCgueqOhkRIGLhluhMzeCwABz1WBSqbIHSOmb+ihEWetKqfudP98Hzc
lnMjvXPVT5c5BApA87D2MKVF4ZPwyF+JJSAPpMfDAJyhqEiY5RAFfCiud/2j89m0l779JDluxRno
nFXz9oXJzKq54ftfyuyMxqhDs0quyd9JXzyMnXwmtAcoKXGfcz3gl8pTfXbRfYmsC56SN2txvw1R
7h0tb6bWPH+b/A42cd8/8i3yibfhO99K+cbTekcdNn2S7Yo/Oi8LlrmwjyLDox3ZJQVmRasLsK+e
yr+zUQv39czruBaMRR3K+aHE4+75hwjBKKej7lSuvCGVV9Q3vfS33LKjB1GwDGYGfUkKJmVjgQtx
8E+yg47Rqypnch282Kp+rXKv/TIQqGcstll9P8A4rKJXFj9Uo0hdkC1tsEG0OZk46s15oW7WAKwj
bgmvcShTeq3O1fCpSPMAnhMJLz1TBXWvTTyHtyJ/bKzdpP1fyKyh96pE77xRfeuZP1CYh11MhWx1
C3aKM/vGJe+7bVS/GXcHu4T0S2/2cT6e003Jx2Oztqy5+eUF00yWkn7nLaLYxDc89YmBNgXbHvdS
TmMLCeWpXm31yQupswgpdlNpqU+RYjfGVW4rkp9uE+aXsiubXSTg+3JAbMm3i4W7b7yw6i+j/OBG
qtsqMCVwkqarX66UxqzpwXUcE89hBqyznAnQ2Nh7slvjpk7kfZqoQ+QMzMvaZRFUxqSUGJ5kfAo3
gceWuabtkGLUyYh07ApWIeztftsW0wINz5Jfxb5+RrK1yzO/BumBB1KLkWhcDP9fvtNeo4VDHr1T
AhuD4F7aiPPaWM2eFD2kRQWkaOpe4pSTsFmjTmu9J0H0vST3uB08HpPtSm+W1KHN+dVI4lg8fIup
eQwtTOl2xdKRRiy95pxwVEnZm0fxA5vQD1bL0aHmrl1E07tjLc1VtXV2ptZARsAhg0SZnWI7VAu+
gsyyudm1EyDGrHPBMVeApoqmni8CKe3WKencQ/6HLAgUYhu11eMiyI3nM6njiQtiLIY3qhg7bPX7
dcnD29D7t3CJes7erFWZ9EWbrCBgHAYJzUbPlQ+SqCqZy/LoPc7sAmMQFcTvhJtvLNGkUEtWjBqk
Ah66cZ8VnQbZabHX6dXdkiNIPy7sOLoWmLojWw7e1Q1zymceSWw75vUD7eWFLwr+sYpU+tSWGKK4
YQC6zkLgzSAo7AjpSh6t55HY8ZxwrSqxNW3tCsuZheCKw1jPtUhflF3f6IV+m9XEf22nX4J1BlIV
6TdniXtKmu31lVvZ8sg3leziO7bYjIKj8NEVE7xN5uh57Sde45kLjfRxU87WLViRqWeCNStToYjX
b+dULWMNmrX5qCzCUP5rkaQ/ohzyj/IXd99G1k7JxAgIlXtSc7VDgq42OofpXNR2fMaG/TuY5Hpr
oLs8RGNVHKYzkPWIEigEEbch7znQTONKLQBmj+zV+4JaZQcoCJTvSY3Fwe2HS9TZ73zZI1xIvQ1w
ghenCV5Gx5EQNyl321Z0IGUGK7FFbEnLihtBTEBjrQn8jB73Br5X0wC5dcYm0gbxHdacz50v/hrS
JQcHLtrxox/PuK90y+Cn5MCTNCy3GHo9AqjZhSnWMsEFMZmYgw4WQo2wJzTv1vYPq6RzRjL41XFt
ZmJCqUdEXW5YVtsq94dtmzE0QySWovNovjoFD189iWd31p+nHQUaEjFMdWKKJXg6yJO3EECniH7f
1NKFJPKBl/AgU3kJS7aYrbfK0zrmZxlbd9qUHVeBtTuPbaCOjd9tFkJ+lx7gYyCt+lnG808Hf0nQ
TOEpnkfEZCZwk8b0ALp4xQJffytsXHiB2z1NQP4OgxJfW0YpkB4eQzb37BqZz2UR4IJ4Bcnu0pwf
4eAdexIRZDbCd/1jHtUvHgDDgz8uv6T6LVahjoNm0NtrKPWKIPWaBPQ0M8ygBPovIix+yJwvYRaW
cwxxYVqm9jCPLRF0FyFX3wbfwxHKMr8AirQo+JNwJSVN1NvcgLOPIhl+jCHJd2VEL2v7pAOMvHZD
jIv+CfIHLr6SI8OmpUdb4ZoPR3tnBT2s1Lin0OWbBVcS8UsAsoMn7kUX0HBqR03nMaTx7LTtPa78
i6QVunBc4pLtWM+AH64NKuXRokTLXQyUUpi+Ie6Yh9y90e01nL+83wVWvKHx7lyIy6kL8DBeu/kK
uX5P7Lc/ut1c5SyFPV4We3phe0Vcb0nWfU3K12l4QJc9I1MVdftK2ivcEQLDjl9fC4+MvN+ZlqxC
071Ie/psdeV4bJYFaRIR0ge5vBAWAEnSN4gMa7kfAqatitHBJhbzzemKW8oQ4Dl2my+Dlep72cHn
6J7WtfjuxN1RrF1HfMCKmXsUF2aOT4OLm3BGmsYn8aycydvoIK9goNtvCFg5merIRpjTSDIPJQHi
AuRfLEjAlNASEgfyoIjYLSgJIyzIV3IBYoEpRE+RWceby3gI/gGIJGsBPyHS9gyvkOc6pU25fqGc
81DD8eODpu6NjLljVzgRirliFrQy58rVXU/uehkaPjn/yd6Z7caNpdn6VQ76upkgNzenxukGOuY5
QhGabwhZljnPM5/+fJSzqm1ndeap+0ImBCtTVjAY3NP/r/UtrCeLqdc+D0vv4nddvmsDcxMi1FyI
QmvRLDqPRulvtGB0D0w3QOLg7YzTd6oF06lXfMwzfcz+qs/afUXU+4LIOjFfqW6JJKBPuKcIQT2j
764sJV80E8lg5o0Om/w82GQ5XvIqL1/7zsLY1LSY0qpq2OERiNi850QGAmIKFE/dGQmQgUJzF4LW
072jV8oGhw+WJHsRkQaIrCj0qERZEokwWlRE+LbhPKP3NI6QNHsjcbZIp1e10r+2wm/vTc+7Q6/r
WfpNq+AWBnmwChUba0ZRGReJCWZqOUfEjCO7SUjJrSd8kZQvZjRsLamDwUI0Mtc0eY/C9as6+iOT
X/ymo5LeeFNLhVJIELKkZB4oa0vvr4TnBKs2yoy7dHDmRsCOjE53uqbZwMGmL5S5ahj1FkVbMBc3
bYoj9KmN9OmJRHnCWOmRbFEE9ksfyFqbIrZuDIp9QdWGW1fFOxGKDhFtT5WTdfRDhiesDubRw5HE
3q6vjgmU4LE2npDuCISj9h2+3PRCIqKLQzHffV6CMeAUIHxyKylT0ZOxF3G+lFrnn3FPw3dH2rKv
B7mpHergjSR/VGsePVB/Q50F+26Qq17TvilO9oAlAu1GSpverEPvQHgVuZ2JiL8klh8doiohYdKV
hErih+m1sjqyLnvL0NCJWKh786xgsVwPwdTZqa4yN8Up7dwrVjSINv7Ybr7/QmfsMbpWVkNLiBoB
8fGrpikcTFei3JutiqJeL+5qW5TbzMQKObaETHmFtfdS5k2Lu77+7BsMzTEHnHoKoUZUvt9uvQnr
VMSKvh3C7IloZgMKUfMeqP6bEX8U1QDGsWo2joNNrHS9nZsSaVuD+nY91vZB884VDxrCSeTMWWZD
9EkUc//5JRIxQkpIoKuBNuLRqJWHOMdB40+Id39QjgjmlWPC6XqmhSqRk3Y6nPx4KkVW1FL7Ht26
AZr+6jf5kzsk6V7r6W3ythWUpMMX3EPprjJC7aL6kNsGS4efUXBQdMzmgryEcixiDphVsjw1KqHM
nQ9tD6+ZydbT99fUK+mO6SpAi5g4C9nXW7Zxxb0gHomt+Fk6HLnVmE8Xnt5Dn+erbFKgknddLwOf
o5umJNrez9hdIjyd2QkdM2Fe08i/jwyMLGnAIlUa1PtJgDMaJPIdqMB4VKo1M+U3dRwOZJY2i0bU
/bmz2IESa1MJVvmKvBVlDLp1FaGwiszmvvTaxWhWUwZ33uwralboQQPkNv7k4pDlvvTMYabXub5M
PSVaF4THPGYup89Rz/pdFEJ7iAIk7yIuHx29iy9xVVSP/bgZiap+mt5EKpQe74a6+LTMjCBwtmic
rsXUH4iNHGq5MbIsYxmi6GCLQ+nXh6KleBJyzgFpAs6eYPZmWXlMWp6afKj6Y+dbBJQQeos+nKKo
s/yssYuqpj2QdQBwTC1fdD7fjjVi3bE+hTLEUxP4lPFrMnXQH7vrcQALO8ZNtbQRwukaQV1WO1qL
UUO1GyGLs6WRUy/GpmnnwFUbE2uPWJRdc2WckVeT+ah8vIF4w6jm8N+l2rGiIgi1q2Dg68cSFPku
gzlX56p5KLNux2EPFzygs4A89t4RQBvrtL8fKv+jNFUHnBtKfSWxGUC4mmd56nTbxiqwYJJBl0q1
mhMDWq1Cdii1M6jY7QnBcBC1rWqraI6+IzhPN2Dfm7pml9gpT4V0kPa5cXikKIlflWREXcr47DJ5
UaxyV5yD5A4oHnQZ2aIgy4ZqRYyir7eI8IOTF47fAKnFc7Nu4B64/jdf+OamdcVJi7EdaZ6LLt3C
1GakBYe0EvhoC+jiAF2NWIAhBKee6w96XR/0oSjQpvP7s9hRn5EwM19pDeevILs6FlHvli4oo6EF
Q+lnbaQM3HVeJt5tCJn8YmyosKSHtzrVOAN6PNWmmpx0n1pQBOLzkSJ0s3BD+xm3B9txv2i2EKed
dRyS0ltIWW7UEfVZPfZPcUmCQN2ZwUIZ8sn8EUcXBwMB+UZkU3rZ8FrlUGaiob/XW84iRiOXBYC4
be6K6lAJSCeETctSKPdqATmZNJUXiIr6MiijnZrSgWtzlZO3192hmXikg4VyjdvLZG4Bvut2aBSD
tZtT10ssNh95WQfon+oXz3PRkuuM8FxN+C1WwVrodNWqZZInHyCjlz2kD5YMceWpvITl0Y1TBcAr
+lEHPDzZflQf0InPPKMjfynTnhJPvUa8AccHkFtGHuBUw0JgRzp23zsORm0ybdEmrpQMvlDSl6gR
kmw5QkkFl5LMAypjy4yt9LQel4ip096H9+cXO7Vudp9PfO2AGfDNIZ+nwpgq3u2TdNMWGBd6RHQe
lEwVO5nBX+5WZWJBRIXZhjEDjeJAbh0CemNZUwKojRY6KnqQVadmExI4B4ycFe2pjotzV9jdvpDF
O1LcyscyJ0ZWQdUqy83nIOwHs5vxmfhrZeSyejy09E2hvVjP3fQ+TDUlbnunjuW1Mvmeqa29aFb2
pRkcjPI0PTufJGh+wwE/CXFOtFXCvug2KpAhCKb6hRPjqLr2we8WKlGAFJB0FeV69t5anKKaNPD3
Go7zqCN0aarb2CEsxEQh1mhkp28g2GWmAZbT1Hci65i+B26bYqQ2Q6YmeIz2mdmO9Msd+2DHUbQ0
dK85eTVRM5/txt6mTeuRxEL1K0OnSu4yqOhh5Sb9LhUx/Z4c56GsqMpSoo7XSTLdMRc7lY6cwG1L
fhRf6oKaj1zZCuxtCkUUHoGUDCYYJF9ujRQlpiv88iBxJAOOes4bVTtXjn/XZtJfDWa1VbJy3Hq9
YmMDplZS9AOuX5TxGoGkmq69UIlzWdoRdJBbQ553RoLCseuglNKIJEGrIPZrevpG6zk19fIM9rZY
6ulDKqBnppl7MgdGUJ1Vy5Si077b6BrS/M7gpDRM/dOuw6nJg14q6SnAOLgadbOfF5aDM1r0i16n
LxwYyDjZW0YAwN3hkHhHVmTOt6OgyZGKfpuo4zEc+5Y+edxu1KKVq8xEbVLKOwV8E93+cmPrTUAw
EGlAhj2Ma6nStARw4ZfONUTGuQ/A26qTXRHoHHjiknSmFjrQzsaMX3dkSlm+/pUSg7V163o3lJyD
xwBBbQQ8nravTSGI4oKuwONRM8aqQba0r7wWU0+7lykUS0SJWkFUSw5sbdXkYCnqCKMETPp0lU09
0Vp1kFiWDo8XdlDX4YTkJ8PXJkOIlZDvE0n0mRzgcZe7TB5ujLK8y513WTfjXs+PtZ0T2dsq77DL
UBHUD0PmmVdTdR+QKBUnB9Iu2CX4a0NIWCmK2HElCmPlc8iaD3FI0cUIU9LEkZaF8GeqkglXAUTZ
+r1Ai+I/VAEi7Aod/6oZtGcZjWs04dHWjXR7j2aY5DSneGC7YXq4BTH5D0ujf9GrITtic1hV8G+a
SM3WGXDnJGeP1XWkPYG+JKhLiaLj5xdsaljZq06jhx7y4ITmHoXAc0Uj7lhuKbntQzc6a87YrEqB
bqgb3GetixoSdjGuy9B4HylfzLIuQVIt2ETQspsNiBE2jqIU9KjYH6J1YDNjCw6Z4lU23W5oqhHk
gn4LXFNshoB5OOCdWt0aSi5nKxIXqqWjZOQqcsWdxbPCwEB6IzLCp3pr4o/eokkK2wo0vVqnD9BM
izdZhQOUeM2mVqHtITN1+OerjatyHDVyUc/qwU/2bovc3ajFCZAArzBimop97CbpiP2JWWBuuCWI
q0jcla51zNOk3Ku1WV8st/yQZeW/lCoCC10vnQ3KoHfD04cp5u2LULNtiF5i6Y+1c4qQScQ6xMSy
eImU+JEzqQ1Ghqiaxpo7WpLuctvZBzgUFvi94CuYCEWK0MH1iGVlQaW7etZ15napK0+JMd4PBMrM
NKMfDlpLQSTl1VDRafe3LveQxPbVVi89TP89joh0nDbEQbsrqZ4eEywsDXJnqLD2vGzNCizgN7fE
pzeK8WucBaD/NcoUtk2P1QPPV4FfsYXcaFHLc7lMayQ0qDX15dD57S5NixY/P4ao1HZ0Ipa+Do6N
0IOd0KLO+xBTqsg3nVbcF2PNDlGaPDtG90RAn7VKZL+NR/zEcMurBTzCG7hFcdQ1iupZXxo3aSgd
9gTTgVPOdBWZt9EPnmuPEAnPBlgScN8Xe25ZuuA80qzwfxEksI3wh21wBAfrsq82pa72u97HdJO6
7drP7JH06ltpsl8w7bJZF0Pu7bssmzPDMdYETdupXbaEwiEAd1pASWt74KzZPzWGOMft8OhV/VKz
2fr69WMjglM9GpQHsXxYXXQNAgU/iCShbZzAqzg7LUnepONjC+negHBh29dYR8wOWWadXnMqWYsW
mB4tRSeZy96hDB+lr3WAPcWtOLRJNP7QhdxlZoNdVE2sk8bZzdnNWBZUT+NLysMxny4mZHPnxJLV
V0+4SpLRdN254ai/lbVJWB0MeGggcKr0/lg06ROwp3M/yn6NvLSfN75Dal0zYr4K3GFWZOrDIIPy
JvTm1KA5hFcU6dWxyTCiRWZeIhC1CONWYDtIZkekVQinMMh8i4s2XiV+r6xKtwGG4B84w7knr6yx
ulDC7zov2pG59p4n+Akw1bvzyvdObUC5x1e1S+lVr1lHoTA392pkvdWB8Zz626KL7LXfo7yoi3Y4
FqZ6isqGxoWwxm01vHsm3YYwyR5ky4GqSNs7h+TjbWy3p7SmO8SeAw6xbi+IUp2PxDTVYjqetI8l
96Qx2PIByMLMad2S0n02K2FzWQ599S54h79xsygOEQ2EdakORrbZI5x8SXN28kfrGTmGMWUj3Mfx
3FBZl6kg+6uqwvLOvteG+Mu8mLmpdUf9dl7a+kUpWAvYTRIgTOm8GgGJ5l5mz+nRsgfh0DsIKjG8
QZewu0ax74mbLiwcb2RN+Kje/p0/ZB2nGDKzkvQFkeBFVmAtPZMWZkZgktFvW4auU52qJDhW1/VE
4vH14YJzdud7UFPiXX/A9wnpgiP12A5vgmyzIJOPMvYXud0QIwbbZPwm/WodKeG9Pkb3had2839X
JRXSIgFoYnsWjTxqxtjXbo6e7bo4vA9pFIrYODUu+QqfEoJ/xRf9lcZ+kjv97xr7Q/Dx7tcfaVV/
BOlPQvvp730X2ju/mZz7bGKCVNNCHG+i4vwutHd+k5Y1aaakmGQRQkfm/LvQXlq/CUs3EO05VA5M
dDB/F9rzvygH2gaVAKGi3pfWPyO0d/4g+Zl0PqotHZvXwTqo/6wMadQOi0AJEDAXFB4bE5kNRcsV
VcC5k6V3rU1Nv3PrZjXkbAqk6i0SI5lCY/Ga1+hhl9ToNSoec5vIRh9aC4vRPOziFGGz5Wx1UiIj
HQxIqBUzAikBQFPPX1OOm4va+xLE6cZpWsoYeMqAhOBuYeLmCYcMFwGRxt8V1tGhHbH8MeY2nkOM
TR+YuzRJnnoDx244cQbLkYpOboGGN7qjUqTqnm6mtfGAu8ZVxb4HzZIXiegO3A+xe5a2IKvSXqVt
S6s6yb7Zrlxp2oiuua0uMqVK1ycxE+SI/L12JZWMVvlSxOq9YdXBNRLWNg9R9poWXfzISHOyAqqF
HnVr247leSgokfp00AC+9hdnp7DlJ7Uck0ykoXbRdWTRmWLQ1G7QD7i440gmx5OeI2hXskOQ9j3M
YWUee732r3H83d3yF+OY4fO/j+L/xh/jNW/KB0vhW/ml+fr241Dmr34fyIqp/WYa5hQ8riO2ttlw
/W0kK6b4TZeWAFKi6zr+GJth9vtQ1qzfLLRs1pTsbduOKQkxq7Km9rHjmL85us0MYNuGMPTJg/Nf
//e9/w/vI7t8l1hWv3z/f9ImuWRBWlf/+W84bH5UzjEnmJZqmJNnQtVVqem/DmXs7Bg6i2ExrAfa
x+Fh2MUHjOPn/OCc4Z+c/EtyQu3DP8XJ3Y0HoOvbYG9tkg3Kkp2xb440GhfVMT4Xx+Lon7OjckqO
0bHeB0cKqnu5zTfgoVbuxtv2u2BLcPMuO/in4lAdwlNzaA7pqTuwds6Gg7Lrtt0WUdgaStAm3cl9
vKuPYh+d82N+DM7pEUfHqdmTS3CE2b/Xt9l++Avh2z+4IRp1talB4uiWsCf9/A9SQiQOHN8zztUj
0PZIhCtAZosfnpTfP4Qfb/pfvQQf7o8voen9EOoDL2EpnJSgvPqknf75S2g/i/c+P1ekkLwJphMb
ieYvr+FSWgyI40YkGFRnNf1KyXYnNAmLkuQqszsWRvCWRAkc2mLVig4wXLOog2Rr1O++k/Kw/31o
/P+8YQQHcorQEwwBnuhf5L4ZEBry6CJSPzrzWMfR1hiN/Z+/xB/eLy+BUt8yDJZLxgUj8Md7qjRA
WkqX5meSsGesUyR60NzF777Bn8bPjx+d9ofPzuYu6QxoBq4qEb7+/Dqi9oMmofS/yELUfUpxTuv2
CT0uUNbooxwQUOA3bdV+3k68rs47mSGb+kp90KP05c/fsiZ+1gjzITMNILwlOGxai51plvjxTVNS
MXXAvMNCH62vqVnd7Lq4GTrbyxGni3ryOhSGXiBPUWR8NWF8gKzxgQBDl5XJpbacx9gKHtyhXmMI
Qdiv7yJrJXvULmRFsYoOfEmJq01970vRkVIKu28fk/5JR7Wam8RVLx3HB6HBHjjCeiYQGww0uijT
Oo8mtTPSOKmDWg7Zm1r/yuXMMnV87gN+r1ZUNyqYW4biCYbh3rHvStlPstjsiNUQ8OOUZW9FkuRq
0oZEQVGy1L+5tpXMCmV8bXyC70zsXqgwiACWPZ+AMSvUbhvVO2l6L0qMzsoqbwEr9qygIIIymnBm
WChOe2sa8dWLuBFpJnaFv/fgas6F4mCKrc++Ur6MmQVwaYh0ilYQSVASGaP+ldQ5jXwsTmayLKh8
fldlBJRBwCANNCJgJczSRirzVqNFHPJfOpdX6Tl9AvEcrzRm6F11EH4s/i6cCSgasMwqMc9xydJR
a7DwUyaAoKm+17D8sphDnGvKu0JbqjZaX2rMqNAZZ+xJjAWtoxxZRLquOnlL/eaG1OKBYiG/Clqq
TOxTMnIwEWPzF9PkH8cbJw2GMjVlobN4/PLoid63gOBklB+V4sUYABVl8Sqy8r94xsU0bv/HKTA9
4j+/zjQEfpiOSy9KkflNr5MGhAWGb8mnkcO8ZA1S0CLcVna5rxp/A8vxgENm3jLNOFT4Yb4seuPF
yNZam18z17gQp4mCI3pDYbHTjWD756NxUkP/4UItJjgL9xtr6S83JIvbJKnViJxCNViPXrV0aUz0
TobnXj38+Uv9oznIwOeqTaZaYeu/CLN71bfzdJQIJUss73WxjzvxVy+h/aP3gyHXYssiMItZv2wM
kO6HKFUAP04LCErlM2qja2DImdqQwaTCM9VqdExQkQH4zaY33HXhNkAihg/w6pHDbXnpx8g9ZxZ7
6N2ScqplXKr21bDo38Xubbp6t0D0TPEHq9J1TF5NN34zSMbiBoObygcKLnIB2ypfNMaYzWWDbqLO
gDVMdg0Z34u0OCcFtb5xPCSwUaysOptQs+oyw2ipPeA7S0X31EuuyAl3xAUufBJAc8RR7uBv0jh6
cxEzqPGECCmXxPtQ83UWLonrGYO0r7wtLe+Z0oBDJjOLgbkgX5DSA33ktNlH2c0ms0+kMEann9WT
6C3X/XUK03FmPY2oQjPNXvdR9lLnnCYG0t+s4N0NiINBexC1Fq08E2KeSopO6V8zj8ScYAsmbT3d
cVUvlmGuPYx1sFW9DlFO4W0QSa9RBqpBc3U69aE1TQRVSg02iu4wC9CljMxLbwIeJ54BuereQ9+K
vv2YOBgr3fwadckOUdTZRZE0SxMHtUp1Jo5hVSQBpKfkOcjOVrDKp86mXbxgv8LDWMplU3ByQts3
A28n6Kklr4OEzKkUKLamx1A9BIN4QH3+GsMwUtJdR5AtJ7D0ZRw8dBEIaLkzVXHuP5W6AcjI4H16
erHLnUeED0p3oD1CIcmhSS4uGR2xsOiewEotvEo8mF5K10d776hDBy6bJmCxQfhIEjkCbOUmsoQM
T6N5cntchLY99wr7CChuH/f5NVbjVd75V6q+iqoS+qIcHc3bRlRn/ZjPPY9XDU63oPTuWaffpjlN
bexLV/jH6g42qdM45wo8kpJX+7QOX+yyOtvZdJLM28WD1gWIvEsijaqVQ1UJwdihNdSDT5Saiv/R
SPxNogVbXcuvYeCvWzIXQz+7rzmtmpCW1da7J3U3AmUe79LcO0U6H5UGG1zoOyJ9YdF6yGWD5qkg
3LZ7oyK+FUzpSCpA09uA8tqGxGB6qp5LukamP8RyPKR8kkr+OtTjgVX0ISTOuiHRI4pwttAuVBdZ
BoDYZ+UBkT8fuQaF1KcaI9FsIGw+g0gHS3onfcXg5hgbDcXxqBZwO0p2/B21YQXJ7kiSTmzzDAwb
2dK6ZryrlfUq7PbDnpygQf05O0es+GWS3fAR3Kk5bZCkRnFjB3C+nNvYDes26lbTp69AHvfceJdo
UU+0YvSB1mrL1R6aVn0ItXYHBK/o2svYHnyCK1QeRmTD8U6Sb+531R7Pw662k3fo1l+t6pne/1vk
1ldIe6C7GEtDAZmsBEY14ZHTZR8ZF7Ni9eA5zLlWTy2fyrp5ylBV1y0nEUa1MYTAAjowAX72ojvp
ztY3NVE0OXmoui8vY1/tMYkewiudRbiS+UsmoSwgbjBmGjHNXpWubfetkA91DmpFHlNKe1g3UWCG
7MqdoH4y2bi2SryD1VnQtBpmvd9NwSLJi4TKO/2EVaoHN45QDmFHFJMyJ1xPf8PswDNq5gV1+a7M
st3AxTjBeAiYsmg17A3uqfCggZvpBsLv2iIPWCsNJJdsSZXybJXxO534fVd+IfxqA+Phc2Xtg2Rn
B+VZWu6xTesnxbPmppMvqoCwG3Pt+uKxVrSD6SL+aWLnMl2itLx7j11A4RB2G/qbUhZnS4QfbVbt
sdojxWaUTQzTjt/ruseOmztrmNaBG5Oei96OJRwz7TYfirPDwxN7v2+Z/1WS/ItShs0W4u8HtsVb
/fY73+P0lnz857+tyrf0/ePH+sX083+rRBpYXqgoShiVaHJ09jXfK5GK8Rsl78n0bYMD4Vg31Q7+
xvzQyFNXVcNRDY0DGcelv9cvpPabzuYFVTGsc+of5j9Vv/j1nCvx/NlARUzqkFNZ0/5l2xUVNP5o
25NPnHTDptV7E+04AbnlpKfrgto/gOjRV1ljtbcMrF6Xvuphh2Pbrgk7gc46nPoh7w4EBnj/5Blc
WrAQBCY6oCnYIh3nl1KCmnAWhA3VssrmeMqaJl0YeHNR7al3GaXAjAUTeX+nh+tUjNbBKVoF+DOQ
NWewyRBQaezXjREdPGBlix8+4X9wJDd+2Vhz4wXlHnQugk8Jk9+0yfxhY428ywr9UslmQ0sBcf5J
s/C87OjlcjxmopSr3KKlyZljEZCRfUJTHC8RdYC9Mpir+xhXXjFhBkM0a3Toqdf2fUOsTzQYNz9I
vjileQb1d5FlUG5hNlpH0tQuJEtoV4c9ktclw94PmVohKFTnzu2NuYOBK6xiFTV16h2qcIxOOWEp
D6qW7sbPUm1Tiy3S8PKg9bQ99Vj7UvjjA82U9lzDEbTRrqyofXAkdYzwSlSAv5EeBqSck2mlN8m9
3ozj+c9v5S9bZYvDj0653WFDblF5wLX7860stc5S05zdVDlqyT0Yd0QJEeR3m3bfntg2b4bHsrra
DgFcOMGVeVNLFWiSfROD8cVDI44S5O7ziqOgP/351U0D9MeDyfQUGhRHDMbx9O8fNvJUejIXVjB0
GJphsqIFqY5teXJT21gOL12tkp2gwyJELcxOK1fkLSJ8LjUe2rwl8qp8y+MetZSdaIfS2LmGqT+A
k8sWllYUW51QhYULXHbb5yWhex3axTHuUKQMarWOpTe3lM7c6b1fEralbNsxtZdmCxlypuXOQZ/E
wp9fHMdzVoTDECjLoP6Lp/0XeA0Tg+FomqOq4KoxG2G8//kj0rOG1BIP99P3l1Y9datjjOrG7ImD
rHUqp+U2lvfC8fQHO9T2WlLYW7WLx+3nu0kqFY2L65R3Uej6K8PXrn/+MRlQin76oHiM6PnQkbfo
+NiGTpvm52tM7AD+hzFt5zs4CkNvcihBlND34q5AtQg3CBZWMhhinWF8Q7TkLJXxhLIkmXn1gWag
invHBFGba682TRXDbZNjbryXFiB1l0DsObk+uEq6cRkGjnWMK0G8sqaIRZtrX0CbgCjoyUk2ffHN
n+4O9IYXqGFLyxqb/Qi1iA5OtI7Sjg6ySggtPfLyYBIhoPt4Jd0wL8hx1A6ZXop9Ezf3PtRp9i0o
nzLjaof2QwugQUQoftTR3OSYeRZg1R7KWl17QAN1aMSJ6eMoFOiijOTU5EtEfcsSvg0RDiUJwNEx
4Oy70KS1l5WISEufjbK6+knH8CGKDJL9QZhVvJAuVJjI/hKH4QP8nlvke0+K2yP1naFi5UzqaGxI
Pe2B4I2bpd3GHB2A6ZBgGgOb88cGgacI7xKzfcuGa5XU62bkWa4irT8n/re2C+SjRv/eIpYTT7qx
x6N6sRW4ko5KMGjepjqAIDpQbWbUR4wp/cqPAYQibUnv0vTInBJejejc20o9XtzWthYY1XH8JXAU
l1rKRTDV0XJSYNbgPnKn7Fmx1LwuuwgVo5+tvHVkbBKrNZxpYItzmKe/f6FaU3L/rHOWC5J022R8
Fk5OoHPjL3op5E6OMIwcT3pXICDdsnH8/GyBqIUQrxkHDezoJi3SC6VWe901BmcRqB0X29aVuWbF
1ZPmj9/82La/Tgx3NnVGgt6+Ipvk/PnFofu17gfuskcKHIEn5HknLml4ZirNJb8gmSe563Gbp3UF
Cs0s7yP5IaMnIt19ksaTfBv1g/c1d+OX0Gmy18CouplCFNmjC8t6TlOvu9kt9o40MA+NTKuTSixG
j5bvviqZfVE3CiKQdlosrXtfbQH05P1Ja03OpxTO4lHfW05P2J1SN/dBS3iNWciniJDBwKvHFYqS
Yl2QIfKgUCIl7Zik0xKTc174Pl4eauYT9bg06vHc1mA1OWucUGnIeU2/ZmGWEUIjYZPuM0LLxMuH
EQta5EipAFFYLtB4DP7c5xl6kK731lsie3ULcZcNWnhhyaDuyHFll4GtXMq6/Pb5HUbBHG/M9D+Q
iLtpJ4kJ8QlrzSqdNJHPL4Iwsk8C+tAb2ISmMV5wfNrFVnrX4H4SUZKePdEUh0LChC5S33ly3FPc
RwAq83pCgNCbMZz6XFeorDKXMiIl2YFyr2h5sHuIvEHblXN6V/bh+xe6D8RFAT+fN21mzeuiqY//
86US5LC3GUujg5bmvq3ctSei7tmtVKxDXMo8SH2xU9rCPUSSrAZEMe2eKtsBQrV6hxovnQkvb7Yi
btyt5cjHQLtTgvrDove7AhR+l3aUMqykMPcGMYmk2WmA6jXxZrYrWDftl6CwSZ9E+FOtJANgjcoo
OsDmMXYyZMGevqNs6i4w4/W4sQz6Bm11Z+uBdiBD7IhstUTuJ/ckO9TbIFLxnkWDt8L0TuBSk4mN
5oTfgHaJadXI5nZhPGWBf8sHWgAp8u1njM7aXLgYm2LXZNVT1aZaJyUCyZb4h51mc3JWE5KmSH0k
cHbsrhX8t4XHFmENi4g8QQhidfehldWXQODZ8XW2ZJpBWV4RarzD7zHlNCfijnMmkImyvkaBWazN
cg1NqrpGykLFKXCNvfya6pMFyMnqS+up9aUcEKEIV7gbAATOjsgIb5V79hK5NRTbIEMZNSTvmddN
YT+u2IrOXQKdhwqVZJRECA1uCTkzUERCpOuQcFrYAuh5+M9x6wyvq1Kv03ujrVUI6JmyrKdvcQWz
8R1t6+oMwQeKtPKcjOMa2JdHfoe8qW0+7D+/4PMXay0r4ke9dsZFCpvv0GMAnJdNiQ/dAjsFsCtd
tL2eUYsHhzanuOKsJWdtdmzZcVRqtrMmSjmiWuTS7FJ1w6fsUcCQ7VVYQ7YrJQGuErPalXZRcvCc
+Kk1TCJdlKa5Wgn7oUCqFLFaUkZb6eP6IwtnP1CTnqjfJI6yw+bo3PbrwWe5dmB17ANFknegTH/8
/P7zTzakohnZkcs+a7xL3AW4Tqa35lZRfCjlU6kX7ZsWVtBCbVwJfKQdwmcSrGWyyIOoXyWtXpDB
o4mNXrCpZnQ4az/SQCpryLdyfWRLzmK0SkJ3kr0O3aEEhQiEAJnp5wZ7hLZkx2KYMY6XLSbSo2WW
5XpsksdiEjsp4EnunNg2ppXu6+f7BBm+bWjgXCwWkrlVlercmUICyCXAyl7g/RE1oUwdhgc/yzmC
QSTQ3bjCNEiv0ShWQYxOvAAjciDKikl/bHdKkWQHoaZMsAM6Kyps6b1bQNrQgjYkP43wFI/uESl2
dFkSUy9uXo++Steun8LxYZkwt8/CqgwY2v79CH2UJa29huNYrxN74iKGeNV615+FakewZoHgvhj1
Zk0owKnM1Rx/l7cHmdEcoDYvx9DLXzAr7oge0UX7MODE38neLld4+JJVBt1w1gA6P1mjBR1AyVPC
B4abw5noyGjMrhS561wznyJJ1qvo+/iC5jZfjIla3RQDnVrae19VoytXnz/+/zg6ryVHlSyKfhER
+IRXCeSl8q5fiK66XUAmHhL39bM0T3NjZvp2lQSZx+y9dgmY5JRi2IENMX3Dv8gvbWu3L7my/tRL
Pl7CASWfLtOdA2UzoofDER3UT+Y4V5Ge5L9gJalVuw8SNfdDO/j39FsgHjZHTtn/rNL+z5nq7NXx
phEmucsYVHsnsmpu3cjKSlgYPUSBIQoUNy7S9FKkGaTeSXzhPyRB0CaWZ6jGx4pZwHltTHTedbUv
nO7Z5SI9UaJMN+ILM6Zj6mKGjQU7BOEK0RqbWbFoyl8wkcvM/ePOEvY4OJsNHnYEmgyxd2MA5EaH
21rQT85VGEmiTa5mSGladNcpk+ptGcZrP9ZPvWXwsjDr5bBwdnPC5J1907u0Uo81j8nfn2OS8Xr7
xZfOu8NTf+azG9di58/YTGQx4J1Y8lODLFbuBP4UQpcXaE9DHQceov95Hb9D/j1pOsYhMl8NmJlv
jYDaWQNMaUd0yhs448Z1IXQJvNe8FbocL34HCz8nnyJGmfjgBxTM7moQpSz9gwulW4uhOvRMvtVE
LNbcw1cnpoijIYTHnj7n2iLEJDQoYiuGt9jFziC85n1dP5iYm4KmT58KURLght+ceg/Rsn6ZMffz
bP0a0nR2uNMZ215wHvRk7JV0CsqMwhX4cqIwzZvL8sdUpnx2yr1BzLCL2SgNxQn9h721a34UnWHT
Wfvd3DjkfCh8J3YSnHxyCZfCJPFOw7WaqgdaEW7DDplCd25zc4xzWP30SARVjxUumeSFYLPwYKwW
MEt4xz7IBK8Czu6VxT+9pDcX089tpjDrZkg4ZOe1m7CK8gZ9fz6Y0C+L/1ZGikaa0Qw762tGYBj5
WMEYzSNn2DDPB2IwL4SO4HvmsRQLT3uQzf4mkROctL6OvfBLcLdsuhwfMRkCAQmX9QfMtgmgmJFv
Fc6dWnUCt/+fDs4Gv0MC46b/YnzAKQkwagRXD/R/+RcuakbwCp3GtN69kvQA3H7dOTOaq8b9asO4
jmwnaQ6FJMJHhVfQom9iwBAyQX3YI996kBYR4Lnt/2oOkTizEWJPpM4xTv+qHJTs3PCf+YLr0629
uzZuPTmBkezcBOwf4ABcUqyANe/qZSmmx179TH53A/FcPizq2zAlmyQPB0VZAZZ+0zz3h5A0djz/
1bYKe2dnEpQ6ASy4XBNgO/PdcaEF2A638h+0N9cX8BkQr+X6HSCU7v02idnCB5Gfp95ptqp4aRg9
FwUtlBq2ReMpfA2o9TJ4gtZCg6bApSwwBDjKK4/jEtVrhvi5ajrBPLsyb1IF195qXj2SLXd+69w8
HDAn0iRB8vI4O+i86Y2Il6tA2EFcOKfpMF8ER73ptxtUvtiJluWfzNXexgdOqqybbM2Gjb8IWfMC
t9+0FJMS5tiRGdlbXrqPC3GIuxFrUlTV4T+54ExasFKY2IL21auwC2ebDfaftDabTdtm5DxIjlPU
46vu+02/WMGpWSAcjaPAMYed0vZTH8K2OBdr85oqftukIEvFAQsclmqkx5VdNEJ0pNQ/leWo9/Ae
3yojCV/CMSe6weyf0VpP28XHkhmU39OKhgB2BzDhjFkIjOKNGSoSi+mJpIEWejIFXz6CEppjfN2W
sZsC8tLXlUcYICUkDBB2ZECjeE+TZwk27OyTkbrxmvmAN2DckDsCIzg0/lYpOoYK7jvUeqQasF2A
4k3rltnjb85sAZ8d+ulhxu6lgkttFCu3gUOmhJs8VY3/RFFlArH6G7jB00wHZ9cFmADxJGGjo0kH
QOgJ1AZLQDUSAB1cpVtd+4IxZtkX7RbDp4pXb91jCWXCMliXbGx/6nDiaqSh4plcNpYGslwlLITE
XEMCEVpdfei7MWWQU4dDFJRIHooE5GU2zD8tKhwOhPaoBKmIa1O6UR/cPFm6IE/w0lvec7rU3qZa
KbF9J2VfXJdVzGQSyQaRQ5TfWKQwNPOE9FsSIjdrlthbq64vdb9yRFRk1ASyPI73eUTiZ8RFw6XI
cYeRGitA0Vft1UJqSbqBOqtRucdl4jvzusU6OKbXEsFlsyBlO+kM3hdDgZo4wj89Lmv81QWrbsIg
C9a929YLj2lPJMXkrv+PZTgAylXPVe3Hjf5QQAa20PH6XbB6T0FCmcwebNnONvu6wMY5N3ssX5r2
/5lShJJNOBuXrF/uOQtECs8WbkSTz6DsS8bGVi5ju0RsQgj1pmKpt0XqE1fGtGynYD5gRyn29/zj
lPY56oKFsBtoaHG35J+wcDJkJd/DXYCjDfLDRuueX1yHu4YKfZ7X8mg4/ZG9/NdokBPn/Vvyst3C
d6+JivcB/9Z3Wkfiv4g1o4UBQLO1RuuI2WGJGh+8fTbZR+19FLYCk1OX/DZBT3gr9Ssyju3U5mhf
lzDZ+dLd2wwWnkWzPKVyoIRVliJdhSPBrqQXrQln2ZTHmb5bWNp5m7Ht2wQTc0uPzGAvMAl+lKQa
DbVDzFbP3e0bw1H19CxN7XKPuWbPg61VZDU+uSegKH1SAw924h2tuXogo8nf3If1edAmJxIXN42X
FW+TJXZdv3bboCA7wMxahQG7Jn+TQD9zaq5dv0fXcvcF8anPZRjRFPRnRkP+ldl3N3KQ5rZd7zzF
yNs1G3aWpMAKa/5YQi74puKz010G45gWLa/zaGlEDph25Uqx/cvqSjyZDjzKzqIyUpr0OoLkzpPF
W4F7e2cV7Phst2644MYxwmoCWaEqZ5w94x+7HM+uXfyp8n6AZWvwE3hwyYvWvWYucKGRQW7gvwwL
tkk3QITUY0EiYndLREjMUpsDjc2Aa4NzdIKR/MwB3OmH72XfpiF0lBOCWC7iZdDtO3kmyaYaqwY0
M1rEhW/YW4V1SOutYdgpV0NyJb0m3wVExaOAwgZdjdyYXlXjlja/0dUmUdtZadwDZ9xKk1l+6qqX
YQS7Zlo+4KHQuKqB3mGlDoLmEjibJlBxNw140vIAuVe+RC6nA4d/Sq81z4xOg3vgrYX1aUYSVlaw
sqT9RnC22BBBa1C6EfVYElm16MqOLEOTXwcl5ATpqWX6RHDMtMAPmDMFqKaw+QUZ6icOd2qZp3Eg
e5KAlGXulMmfMcY3J5QDPg7eK2/FGW31MKtKWl3EaNSzgBT484ee8JP8TvqbbDme6oTl6EpZfenL
+tab6Pbg6oxMyPnbV1JcY29e4W+lNyp9xoEuR/sEUphY1HxbcvBNKzfh4B0ahwFOg0aHuW7P3zD4
tLJwGprlC4Pxo9kwXUFkNTGJ8Z76ZX7IAoXLkdiRBjBXTL25JJAi7ExsoARc/USfUWJ6HGmq3wd5
g0PbzQksYty/s/wVraHIYtrZ1xAeP/M07hIepRZ0BhsK8JCCKQn9Xn8yHFBsaycbjp8UcX7hQ8RV
qbvtuwBIRbNWZ08QkK5TDsBuCg/piqd90kBQXalB7QlaMZuMcVkHd65LR6BsOmPJl6gBhvar5fu5
zo4+Ki87JkZV7/N7gM4M7mtcSnnqyGJLrfZrmMm7sgYD/oBf8tKbJdFaRHLi73x3OteLRGM5qP+I
qtUcwP2YGo+0lzngwzrbuT2MuRFmgpFaN7tSR6Cj46bzUWewMEOI86hWAIu6H35TH8kfcp+bZ0Nc
86Zvw+tuNAeR2ZBsHNxQeJIaMtZ/exMLLsajG4UGKS41EIdrpt3Pvm3+CpWhDtj5U+JtVrJTMvEz
L/xXTlEeAn85BhrjwcJJ7devuvV+qMaeFb0nF/tY+P+IjsrYDHw1POC948Yg1N97LzFBxgvCidqB
SoFfEhDnq1kM1kb0AunDAtDRBKNeJOJLYjDfdBb9sSf/6VI+L619sSRcxOqGwR8hSMFYOZSsh0ZQ
lcwm/Z9mcr/7kUA6keLgshLI4mb1vPwQTA4lr5g/MDz7W0qG16GnbfGWo70QeUMXv0S2XyKpW2EJ
lPyaKrT+I4WLeaL1ygiM545zfCzBBALH2U4ghuLM54eUCxC4nktoaP1oWeBBjqJJoFvuW2W+DfXM
fB/tyK7JH9zHERDAKbn7hceC6DxHFq+DGB6M8kkmDZXt1HWbIZSE6Qajd0xa86VQFdJZg1Hy3Nw6
RX5UF+QrpR9thUamCrmhh5uXDD+qHd4FOmwCrMb75edyrowvSaW6q2cbh8wi7wkNt8NFMrJDsZx+
p0nj3I4e/izMdrR41m+Yg9lg4EKUqIgEeATl94e+m00ypRVLN7zrTL9Tjg4SgYcQr1c+u9/UOvOu
y75ZJwFNCdwHAVvzPmnxB/eYMZaPgGbFNeuXbdpRlxrifr+iyaeKJZqrB4LC7YJclvjEtqA0J1ku
wYFe/xvW5Ihq72qY805OMICYn/Pz4DQsnAl3i0KeJaE6ITYnlxqP6Q3BSB2bHGBPhEVDbX0kI1Bf
i1R7+5Y/Oyz2jt+2vFT4gmDd/JkSA+x+gHS9xyw6u8W/yWScYKLXoz2lOJ8/G/rTTdBD2STv2ouT
3iWFkgF5FOYlwpp8hrePFjz1acprZ2XXaS/nkgjej8RRO+H01GCJkZ88f/pwp/EciqXZYKHOCYJm
BNw6w/Ni583OsO6R3h6IiYE986Uf37jL00NfB9gLkSgN30Ofv/mzq57ZAt/j1NV7208T+LP3KpDm
A3HScFPGjkuy5zMpMhjs0wLeSaCh4JTQ71lL+5qMywPTbMSj2V+3Y56qYdttlwwvKFsIUbX0RAk5
TWzFecjsvr2wir4bq+JgjP18mL5NHFVk9PJFpaEfVV32kti8OH0jkXSZdfAC+uK/PmBB2xbrpyyS
s69WBNTTOahPNmPFjTmIC0i8z3lxGAd3LxCxzMi21K7OWwNVeQ4TVlOGu0vy3Nt6PHeAgGtCEyGx
BoB5iQ/gLSXZqZxO2Yxd1SIutusdRgR1DeakqRcKdWDejtJQgeEAtR4PliPccstHfwr9kqmfNd1G
cU97ehN1Pe0stXob1w84PNOQyUJAsQQwZ+hSseHEIgCUkUqgWWWPLRcMx6+bNBgkjT+J++mkoMNQ
7GIvgfi2uiBicOhuoCrdy0Q7QvXyO2RhfSgX482uxA2eTHpGWXCng9IiVIXz0BlXR+tTq81dOmLt
bBDP9Z2IG3yqVQmDnZ0fvi5ajxIJFJnkn4WAb+lkyW/KWGayuefHYdoQhVy8elSqpvVUjt5n7a7c
Rcqdtz22V0OTH5srSaXO+Ay0wW6xOnQqRAaEdiyB5uE0W5+XmuEzdeyXL6j9+YlDgIsVH8RzrfC3
oof5dEHO1P7VyoGu+i0SXQjNhHxXh6BtpjsNEB+qNe3sIfhQ5vBTtN27ClBTNn0PK8mU5Bzb/X7K
m8eqkDjngArlCQk55Uh1Mk/qPI6SGKj+mZp0m8yQNFsTtM7Avm43NnF1758cRUCYbcOb8Bw2fROR
DBVBsJQjGALCDo2H7YgxsmXFztPVQMFD7H/egEc2bZDiaIUFNm0qpmNy5etaahZozGQAxTK6k+ri
9PJWV8gRzUVsZwG0eZ4bYqIDWLiMVjfJPVa83hDPB9kHEuiOdIloCT+yTDyJBG0sJmHuZWIUGMzW
FJkSnEo4JSgI7RcCi1IQy2wq3SJ9DWnGIuC74FCWLg6JDIusAeFkXiN4LhwSNlE38P66GD96EfFr
FpHJMU9QOBl9GWNcRYreZrqnRzcEhKRz8ryKhg+pLXeyIVO7YFwdAs77MHZlj5yGmZ/VZ2JLO/Lc
G+KPbw+/HA1AAHvYRCMjLRDEFoEZ4Le9oVIxGduWYK8MPNTJbUZJ5usirH1mMArwF9KYg0J/EQpE
ymObPMBiKeUSXhiEYrl01wSwH2NMBWMtWU/5t90U1r7x6l+fQF4uNDOJ2zl90hyJfcF+FUY0RKbh
3rr45jELqF7ZiG6QggV7IgE5N8sT6tBD4eW/mDPrrZkzgkusaTtJTqecVmzOBv+wNj3cypmXvy1x
WDhro+k62KUkj5OdfAMpNUGNM0arfCQBsFuXfdpPf6RZxXpi20de2nAqyD3ol6KMfR6H06zvDCrX
Psk7TgkOxqYGNi0EOT4W6u41s/9qQ/OimSxfwFdvmfhBQIr8sT+2FT/JMvygHxuZS4QeY1/9lvFm
eBZVnrAX+wqw9pJFtfL+QJmu37MS7EBfYvPAVAY+Z+zjVs5hpJ2RvEPT36s5Z0UoOGiUsG8p1FNq
4y/PMarjiIhTIYdkxrWZh+6Vit/looZuXPf+HUeMSKVxhcOCaeZfVhm31AwflDf3ewdNL71knEIq
dOrslyT5uLfJAUgdAyjJgBfEbc/iLn+//+e8tlQxfRYhcv8w2oJOzG0ga7A+MkDxnLyl8wnTIGoo
k09KlYKSie0oW5Z4ChriSMLB2IFjYCQflAFLsRqV8yJZpWv4EV2oMAOlkD8g96hTX35QQVVnPUEp
d805Ii2PliWQu3UyjnW7/vVq0FCpSdEOoaZlBF+65afq2QMrCNDJdzuGYL3ad6j+P1kDdTUz5jjx
kR/k3HuR7vDWsMVONmFGDGXSuDyRJYWK+4+WO+otJviMQmrjqfU/JZk7qO5QeUCA8R7mtNj7Lh+6
mSe7EH6pCP2XrGQg5Iumju/iKFIB+4OpuckX5CB9YLyiFS7iIKzHeAmmbEuHWkVN0f1ripZRWgtg
KmWrCKS85//+aUHwji1lrHsdjOTA14ggZA4diX3vsXvFK9Vc7SY8qqLrokJDUOJp4jD5OxbwFWd3
2lbjRLPV0csrn7eNEWYcerwpZLag1qhmf+9l7RXxm3GZgs+2b9OLrTpmHwkAc9Xqh2JCxxH6/5V9
JU6i6/+m4UtWYzBGlBmcCthrV88s39eO5zL3ggl9RjbeSBx4yoD6bHpTm5/SLt8Nzz4UDXDScGDj
2zy61F3bqZ5gCyb1f6qKstb/6A0kKQOVBw7Ak92sCPg9eSHFN830d0rEKZYwVH55xj/1Sf5fuWxl
SOB26vsNjfl45v65FJU/RCbqcGD7HVnw7m+XBdkxK4j+ZuuxbUMsU14OIMLzDnMLjjbV02NnJhJt
XUmk1GxYh7BL7kLs7uhWM6tMFACOhz9vMf4uihFZANUfKrWXPs3hPg847lkQmyfVwVzJujSJnXmO
9SDOtghPpbYICwCOQyX/4ZPzzR5sACc43Ca/3jVl7ewqnTtRkLYmM2kQ8WPFRBg377ozXWI7VGBW
TxYSnY3lk8XiABti4gRpA7TWToFQjt0svA6Co9wxUqwMhIn2vSAnrkICXQVfLStG6Jni6Hi0V42d
zXgO69hfjd9C5o+wqAFHgEky2/4gV/ZskDh4N9YCIgq34TBbZCnYXntkX7/FzAoyKgziYq1T7DHn
Rs1/OK7wSxX2UxWSR2EqCGhF7TmRagP72vfqpoqBH3XYaU8eJi8v6GspAxyTca+fcLVLatp+KLLt
MquLLIlCZpKQRP3bIv3XJSy+IVvCStbe1WGSFyFzQi3FjHg73qeyhiJYgA92FsFwzLzlzax3S8dq
TpHpDV413CRB3FfYFAppfFeWzEja8dnE0tJlLYx5tZCclLG6UHdmeSEaXvT5KTOGR/bG9h6s+N98
BWHL2IkRTcq01mb3rOtnYo6vvVbwls0W8UnB5NQ3v+dZPi61YUYTHR+yXNpBE8JOJpecbGh9JXmN
4iTsbqZhnk2pTyLDAGOEdnkxvOSGUurZydJ9rXzKLn/91HzRdWZCLPwU916WlIQ7kts1HHGtyEWO
EG2Q9XpvVYdevQ/DemuLFlsGMyl76t7uWDedvXNMwBju7HhghXiqevKUvQG+3WxyWOU62E7d1XVD
iKysbXvZcY0t18FqvnKD5PACgg0Lv9eV/OiTi1VKLzI8+kr8B3gZPZxFoVsyK9+MmKO2CER6lGH6
A0MCnWrL/Stz+P51NyPJS9DXpM54rEzG4rmCFJuBv4Lti2bTcJ8971KIhJyANWH42+gDeKuDqRrO
JGRbB/rfbYLWDFozUIjJR9pjLhDt2JKQFZzXj55ZHIKOAIWQVIjJb0K2JCViI4quTdpyD1ir2QAj
Eqz1jJ3hmn7UVQtpZK79r/BJ9iNt19x04dfU3rVn98kpuukqdumeNKK8Ch0Ml1HFRrrU3FPCeOx8
a+/PyCCzFa6P4h5DQnByGCMxbjRgFHcfaRry0IYpZaoIjsvqMz5BB5N7C1g3lRzzdCKNgC3bklKf
lRhs0Vp6Byc7BAVSxbI1fmB5z6DLm/0svTPDnYROgButRZMO1Ld+sBh7JndQmq49PE8MB855kL/z
5VdMv8wstkf3eQIbYVUzeWKl5W49pA+0H1GScPLKuiDkaC4yoDt+ErEMhygFJnSecl5StzyX09UD
mEHG3L8yt66cx0vUIs7kHfijevExeGReBykhaZrecrAkdMW2pWovqQCzl8AFVoXl8Ccovce8cV1y
iFk6tQtCJOXcWkM+jQNBBuGUs3bEMrIpjFXtGfGUpvGb9JX/yETWauHnsC4tDArpgYmwNdZsp7Zr
n3i3wCw9UDrsmktujiEbsCDLpNsvVU+BiB7KTiDaUkJdpDfJaCD+iw7u1SqDv6su/rGCATZkVBoF
SREhVYfVSjleT47Ymmn1X9v5r2KGHSwcHkCWnvss+xu6SBFybbLJL8ArE3GhD9J34sBiLIdx8YEx
+Lh4LcTAEm2PkyB0VfMQ/9OOvRMVRJLBJ19+CjR8sICkapspIrsfhhGh2XHVhFUs76+r27Z8bYzU
/KSJ0dhzh44JaTb8zG7eY2ybOjAonN4t23VjSp6kbaG2uhenbvDdOfMFUOOwCRXaBaHXQ212Z7UW
v8STil0/DXCazySG3bKmBZrZmP9VmszlcfyiMEOiNE24KIluSclfYlDzNEv5nd5nBVxHANhRNEVJ
17J5CW92Tt+K7Ie9j1rJvpoBFHVr86EYM5qJW+28jvF4mupYO+FC7IeLRgHnHd6vj6TLkxj2F97l
euIOCqtD4dTnGVgWLX3L72uOEUY24uy0fVH+9FybQkOE7Uhf0u3XErKOahayYpxwuBgI0nuDuafh
UPiM/nvLkpwV2afKfiH9podp4kofs++lx0GkBIp1RyQ/vIjengw2BoTF3XGK0gX2ufptG2FEWe3v
S3d8qAMDlst6Ngqz3AE7febK4KBT96/LtSK/cX4WkaFqCXih77neszuj9jga4333rNe3cshI5W6n
bONl2efiugChuoGqDI826qPBzv7pzIBMCpBFFuK3Ehuv40HQA/Tswq3RKti08zOXQ8TaN8QrxhDZ
rH7c6ql7L91/iJnegCRe/IkZx1yBbBBB+peV3hRm6GilxtYXUqrOGFeJqSOYvCPKYpwUGw1JLk/o
qEg6YL1ZWTKCitMk4KXpvL8hxOUtZp6DXPCdBkZ+Le8D8aGSMEgHjHGDmH/VmKGKS9RnUKT+YSdW
fmBvxq07gc2tw/abGKKvnnyKfeXMlBcQgeWMZK32/W/F8mg3+sDlW3QCQAR3RokCtgNnRoVk/dX4
6xOkiFYnuqPXoLpiDNQwBcveE93tLJRPkcH72SesX/Qyv+uRNRp6/T5+RuL8CfwthI0Lcr2d0e6J
mbHrYronZvH5LZfGsw1W3uOFxpmok4//78N7Y3mxhvlPoUsBJFuQZaC7f2z/3/nUSHNFf7P1KaD5
3wi88cyaqMgc4Pd2fm+c8CGU1g22utgR9tUhdvCOtWPZLAV5AJ3aLParT0PLireJOHZPOPGsHXWr
TTFTsw4wOdjWEcemku+V4omA3jZGeeBqomeWct/z81AcZtti8T/Dewr9zOlXj+Zr1dX/jVzgUZoC
R7Bp03U4vd+P2s1yDRx1X0Z43IrsdhwxfNgugZtWMDyactMH9TMEbhlpgGNGDcWTAKf/1o6ma7WL
et9y1FwJfTmvoCA3k+HOUeNoLlbSAJJaYz3VNxmkvySifzMtfJ40UQkp89Soc9ZkY5SOcWivpiPv
o+GEiFQPJClY/VjMyJLUAKNoqN1vz3qdajAQluif2Gjpbamn5zzYewAaLkHg7xJ6cqTYtHeK6K9k
gvUr5ke797J9QEpr14GJ1yiuwYHzqphFVIiVVMqPsqpegtoSTJ1X+h4yCJykPct1QSPjxK7gN2hL
jtW2vVTE7SK2JH1E9cMBoMAZvOPRbBz7YDctII+WnrIP23ATknqDlODRBM9yYP18Mvns19I/mf6c
7sIqZ8puMfN12vat75xvVGAcrZDnNktXsX8t2Rr57CKSkHMtl2XEKojRqWHPuMMBzZV5exlRyw1j
ro9GON1XRKxgOutpVirbhmUm9yZ9iCVzvU8p/7c69Z8z0E7gEukhal88VmjvXZfUEuBgdBXARBnA
MzNdea1H/7sdWvqJmeAED8wkTgGqDClJSZHP+Fyec54i6veOKeL6mthOPDYeaVQz0xOsWFdYNERy
JtQXKyFGD61KP9sViPg0r7e8ke+1itmPFkcNjnJl63buAvtEFDdEGXwK1Cpcrj6m03KQ0WIQGytn
0oBwieXbXq8NpveiO9cV8lhtjA8Nsv4donGOP+PUt1RPnrm82nwvppgR886kbdVpld7ueuhaoHwl
iu+BbCSKGO7BkQ5qyRD0c233roMbGsewb9NQhpX+tpzV30+Bqrbzgix+pArlai/MO5g2BdXoBn9a
gN9baVSMvclZgMiBHEBa+hgwZzr5nnl1idusF3b3bVhGk8y+fQd5S3NvrDp7eBwsmq6A9SQ4LruK
yp6t1dBchDN/2WKeDhrz0JgOy7Hy2s82KW9+QWbBqivq5h3Fnlisa+OOehcYEneWtGJCJxR5WFB5
QJD8ae6ifjS+W4BE7gYHGeh8qYEF6agIlxgc9HJaq3fXqabdKPmgsRo8+p0/7pUYQYtV//W4ezb+
XL55wfrSTy0CwIC/eDVhANLEIWgUx3GZDnTQr4Nrv6wrGVOrotCph+FjWMI9qJaHvMXPwZUQJ5P1
nnnjx9i2rO3upNzUIATLZ780jmkkMvEu7PI3c9cvZuTZNlfDrainhyCRW06KElyakRCIwiFrzHwJ
Lcp3z7IIV2NLYE4Usm13Sjr9AUlovKKKCCH5MPcI4Ixabn2oy9WJ7dCdUEaRQ5L1+TMxNff0kyWG
DE+disMyoITYLC5ZeJz0m4bqgJJs/qCSOoaSi6xJuU1HE/G2xB0I3HtBJmn9snjjmMoBAvTuB/Dx
jeEDOhdqerZyhp2Mi6pL6YSHKbwZHTsuX2MxNL+zonrylQtqaGLKOLaKVLduAWUATSKpyVfpCuPD
x920c0X9HRJnh6QDfFWAix0S5SVkmHLwgNPhY4IhwWXMCAm6qGiBznrudUqQ2Q+dRiRY+ls/9Kk0
fB4gaBKWkBa5d7Sq2uMFG2s3Z07qk1An8D8OSIkoV9fmUCEkSI2J7RMaky0ymB+A0TepeaTv0UQu
244KVSgSS4RoSE8j0VIo133qkzPCrY11Um0RhTKDCCaqd3Co3D3M3Nc+vIuPH9ne5BvoouD8wnAX
GjZxfFbJ7FX/zBgDd4S8fDvlyCX/64NY3Zq9lW27JLvn1edGLEWmmetTOt3L5xIwzp2LUwAryE9B
E7IHKxbmvu4PNhaCLno4d/TvB/T6byxuWCyJeBgU4sSCVJr+lg0eVaC5bcr5hjmleFJr/rRU0j0R
0vgyGrcZUrbQoEVaIz9naimjpUr29AwA+ur8c0LccpxVF5edui5q5THtMgiEsSfOZi2T/XI399d3
SY/hfCg7q/aUm/umGuJqxHzHTrkg60U13q1A2Bh7KnsbfUUqMCFms/fu4QrbFwXndZin2yCdCHaQ
80OOtJPDqPkmSpDoHl5Hf43IGuJQ9OUhT60xcgMYSG7Z8qLn5XOZeeyCJVa2TPyRhXNwVbkwCELu
tQTrdZ5INCBO7Vs0+8QPxnNapKeJYfr92X928zR/YhLE+xccq/mS+3pfCNntkpCBjZZEWuRQgKeN
tF1IGjq4ODPiqiKoj+OIzIalZZyRZnkJyn5vyFLuBU42hKZiG/Q5/2AV6UuKnnzxl8hMMsKJEYqs
WVaelvotX7XBqs+PgiprLwsiQEtnTmQQqI3d+aFJrGrvevyug3lG31PFvi8H5nyK+JqECnRlHDs3
5TFzSZO7lxqlHLtNLRzmNHd1cTu37o6Q80MHuvEKLwnNM9XIqbmvBZpRP6kMxSzL1Pu2tAVjPROI
ZmCUAE6dL3hxEFfY1K6Ws9E6+VOh/9m6hv+F6SVEND6Hv8IrnfeB9ZojRdROi7cvNPKBfF3IX8wf
S9NlutPl5obX8GHW3gbQkyRXajB3JC2+lIXyoVxS39TOX5UHjBss09gBUYMyrvNjiVc0lm1sz0Md
7TtsBiQktiHvnW43sF+kMndlKk8gPx6LFfJtLeR9X8kXFvh80NjBrFvd/DUn77/CwZktGZEaiVuc
+ZnQVno2EZtM8GnyMaQEDAJm89DbzXhGebKvwuqnxQJ8nDsnJkP6/xPMH5wTzwMV3q7nat2aFNie
of825IeM9916J3pkzbMVj6GBdnimQLaYkQC8fWWPhsv9vstsl+4bCghi0BBtifM/ws5sOW4kyLI/
NDBDIIAA8Jr7vnET9QITSxT2fcfX90HKuqt72mzmBcZMsYpkZiLCw/3ec0uqE/K6100YFUsxfjkG
h64QbxRI46phmjB+WkVFRGlSlTTwgF+05KyyM+8sNu2cYAyKcKGta2uGe0zMGaOc8sxKQu+YUmni
c0YCPMdWiYYTmEsHFjGh3GY98Vj4jRduXSAdFKZOFsQEQpudoWhK7Eo1eTXwy2D52/wwSUlloDc1
9PwXP82E2E0sVcxhdtjpbo1DZ4TTGfDTFkKGZ7wtSYGm0YiN35pf5svaO2QsOnzWpq0ubzndPvpL
bbhCQ9FvijZ4ayv1J4jLGwIMfYgQyWtddZkCLNmsClqPwNQdjmXPGSKsMCKZ66BmrKGCmNzcvjnr
tfFZdHx4dL5titqT8NrTqBnVlbRRAOSKUixuqh8id+S6csMzLWUb3RRJTB6dPGd4FdR6S+T8MzK1
fBiMG7YePA88HSZYmPI7kmawN/FNcRY2tqNBc51m6pxK2zvXKJZHl/b/DsfDp4Z0DDmRY0SXmDbI
0hlFudbjIL74gpHtEAc3ofmWudMyrC3V7BqdTJKNXUVXJa6r4JoptprYd7dWl/O+unF27zu8Ik2n
f3UcNGkeBQfUJgU8KKIiYrO8957jUD3F99xszt4wAnPxmrpggxlfW7PUmO7TH2FUe2CLLXeap+Ep
QScE6OaYJEF+cDONCZJvTBkOvQb0dTWkFhD16DuN7XBvkRw1nyjjnbSQF8D8e3DqqZAF9NmSuN7w
Zxn3ZKb25nBVvWwucSN/mozFs+TEZznZk2TxD7pAOEjWcLI8V7sxw/gq1IClZn7UWd1ytAz3mMeF
fq5D1990dLY9Biu7xusJxusRTVoF0qyKNk6A4BbelolCMY7GdTeBW2rynLge0/KTHZJ4d8MUgxyw
uMwvcr48vyKYyD9UnXf+9/lKM9NtqtxkF505ZdUvpcLiM6HgB1NA8ioinIc5oCSK9WFbdyZa/sYg
269jQBgErkeEbhVsS5fqARU6FlV89qtUGO0NQaGD9ZXvw3nExCWOftWuZawp+cVao0m6wG7j4FIM
vZ3eUHMPzrAHA7Hifk6/UP2z1iGAi7VMvY5g7PaenM/ftW3B/XJ/VmE41z/GRMwdAwOCPsOLmRXT
O+Gluz5Mm0fY2+rNcLZPKR/jzfAuYR08/5PcEc6pB4dIX7YaHwF0AqOwsoNtoUIUFUlV/+0h295F
K+33qjW6e1rt5Ryn9czUQtCRkwKL9AahhBxb8+LpDlElY7/t/AGZmnCPrab8S5s29qWTEtLA4G0y
VJgETrrmnkTQ1zSepFoEqXPogwwt/mQnZ7cxycgU1lFMnnXkjueFHVh3wwSU/L+XZ6h9FzmIuuxw
WuOZoEfpmA2IpMIkQ6tVF2GrnVumBpFiVb8LVZa8FbjbY2+Qj6HXkzdwJBcz7uXVdZLgoozuvRx5
45Xeih0g+OFhwTG5Z95HPE7Dox4tQpLTod4AtrDPmpFj6cXMUUNFLqyUmGLaz78Fd69jJimZQR5m
7gncsl06yWZSNgGOluPtrFnKZKMbWTdUJ7sIjOVnEbEROlX6gcHskHeutY0xeqzSIBSfIWZx+Fgp
qxQ2U0KChIu+rmZ2FdZ3Mhv+eYJCEOjNNt+3MM4xqgIpsDES0/ofXSSXsUGydBmICNoT/I3npeFD
9Per50PBCGARhsVO0Azbab3rIoVCieym3Zs7EuviuEy7LKQPq9asLeR7JK5hjdAR06j+3ShJE+vZ
pPfKbNYErrXHVFrl+d+L7fGhzsr57832wpECjch/XvxZntq7+rlCN7zPnhZ5lLE1RyNoBsqENIeR
auQogMUy6YmYQrO0bpGWXOKwnf/c4qh8Ro4LneTtJcnu4QppVBKcVFrvsKQDj5OlddDqQDjr55dd
mC1T/LTL2gUYIfqcMFXfYIOwYFzURX0fE+R3WTGmh36GX2jK+4LBU2yF6Yij00/iGGk/jAJywtrt
eu+NjV1bcC83dw5s6FiiGbWDpKo4WSMRCFm20gndZZMz9GVuZfHVlvTOJmYOgt3mOUkow+aQ4laG
+1mcENa33wAoz3ZqqvsMD80NYpdo6ejwVMYl8nRnnQ6TtjWsi41/6J0/jqhUa+hPFr3cNDI/RNzq
eFbJhBm1Ft1xSefUydxfAykCRwvbOMOFkVEhqRJdFo77DgsBZUPAMSYt8tnFQmJijNxuEOa1KDJn
Z6RU4im2vqUNU5w6mdfhefF1JDgtidS1CXtfn83CnaHOKOqNvTl7wMm7ihHIY88DHV4vE/wqm7j5
/LtYJLgHpgHInhklpEKU9Alm1E2JomCO4u2Wz3den+p2QXCC4i2UCPyxEpVHZlcV+aKVeI9xJjH8
kumNQSPxedySVESqXMWDxCMeZ+eI9Pq1MwTDUcd3s+znjmvNeBapiUsoY+kdBYGeiynKgFkaOhbh
uH0gIA8QmVn+A8Xcfhh8NnB3SolZ0wQAUzs8ajPZq7VJ4qq2hbqoSlT3v5c+L66hnSMfznokAOWt
pwdyi6pJp58dutt6mj5VoaCqWSRcGpR+dMrsW1rbSHr1tkcxPBWnqY9yVrJhHxUyeeeNCg6+QcA4
noB0l5Ti0EupvxNA1VhHPyynhZN70WnIqxK5ovkZFz0NQiV75k7qtVJ+91bYVbRSE3UlgS0fIqzw
CrKlmpnVbUEK5C/CYmzEZCFstPbdJiRE9l2K5iVJf8hBkt5cFwnE5OidZCQQEKPxUsECvCR8iHx4
L19TYt4i2rV7XzDdceI+/jCpsdbaWGcbZHJLf5qSo5ychIOog603JXHamh86pVPupr7ZmYNc5sBW
9v3EGQi5O6s20XbLNuswUY0Elds2yLbSpCfc1ySt52W1bVGCXxJEnhdMJPwurf4bLtC0xoaA0IUj
ApzHMCV7sECXZNfG4sm4IS3dv9HWw1FKo4sYkdF6rcKBTFkH21Y6pvGJpGl3W4U2pRJJ4yb4qjW3
I0OtOSstdt4xL/bnTLfg0PfIRNMYRhx3IXFa742ezynYafcqtZZDdXHvRsdY0zCiNlGBhaln7OMd
xEaxfH7sRTK1DNeaX5bWEDET/e5bil+LxnSB6OLmV3jlDISQrBMBNrk04qCbR+dyRjrgQzWOfxef
GPxCi5b9QePwlaYrrUSvr1HjBPnVFKjOc0kO3pyBp5B8GNJN1tV8lBhaYFgTpd2Bj2ZC3KHfwrvr
+32Qxvot05rfIkGWVfhSnKow16kYK+vFKONzgPMaYRbYBhPrql1auD3cIT6ADchuxOgkaw2FDUp/
jAaWaP7YhUSLxV95HvUsPbcQI3ZVKh+dge2orjL8QnnnHYNeQgZNnjZkGnkdMBPl6NBhcosyfg4U
zVS47kOs/zkakwUWMmP1fGM9p3tIvccHX6bT0VOj3GKeTKnSbEnCuuZhIHI5AgetdgJNmM2LA21Q
vR5Pg0kFFikPyURd/FMbbPI+h4DnCtWyFm6ogP8YIiSjNwKNDHcar0HjeHsRZBqEaJImp77HADHW
GLGD8NOHcPGS+zSwKf7svc35ZKl3UsB84KKlwLJQA87wrg5R0tWpSbs0Wfo0VyY4xYW1EkmiH4aE
DnkBqmoIAFcIWoLPxX8Mpnhp1dwHToLUwndbcXxeBmPk/O2mGU0YlzI5JvMTB69mbQOz/4GGA3NY
FbCGuBZ0pKBBywyY+BAwSlyPaphO/XwZGqc+NLQ6LQ86A+doezzMWY0yltFF0btTGjURDES09l5Z
LwZdVYciSn8kgNjOuEsgmKL1WdRS6dykc0ifXXZssigoLNx+W4InpsuYz2V079+A/bjb3Bfm37NP
DVbrLQN+MZsa34EbWOdOqPqeTbtKUf09l5whqA9W25TrTJB6OXrN3pKwrbKgGi6kSaAnZinaNo3j
bDV0r8Te0z2mHcYoxkvjVRuLcdf6xalED/BAAq4tC75r60t06FWWqW1WqgXRWw1C+Kg5uYPqOYsl
LykLzwpDU/9OQVNukmoK6E4pWDrdeMLsohHzV1swgSP70TksEFM8n+mtkMOmClZKGeHWgDDaeN3O
rLrgkXnUDzXu4jyCZV6G1amuCOSTM/3i728+hP3PYV4Bke/eJsugxhw54ICOCADtzCWehjy4jDC5
ZVUxrPT5lhEYOXbJ/FAmXbAdNbCvSE28I1+UaNbjVVVmEdgLVM3CqlsqvnyXxDWpSHlDUzDUDWQa
/rRVBaJvnM/xibFntPfL7INA8nE7BI48RKmKTvwfOf6WhXnR7cRb2YRxYwZK3x2ccjvcgiBpWzA4
zohyvvAmn+xwABsqOXX9Zz+19tUCwrzV6VT6GPWuz3vONgqCU+zGPnukaR0C3XiryGfutUH/6BFU
bZrWfMFEC2GTTrWhFJgvqtIFv9pwU0marMoyn1W8eEVSFMgi9X+mE1nXlptMO0cvuVO5YWkIRsPp
+VUdnAb1NXuBJuWHV1xf6iYoS28qRtVXZsch8QQyn/98GnkcYCYrBytEMls8kHoaV+mB1MF40Usi
/0Zd2+qhkhfVMBjjpCB3UefKm6iJOOZwdqaLtq3LiEDvGQyIBcE72lW7M+2Kkge2xSrrqhiGoB+f
NTSCLGerSY7qVc8754jpRy1D+tifpLKv2OvWqZupu0NXets2mAUqVRTMK0PvNFpteTSIMbw5UZ7u
SVEAvdb53e15KYUkDZv83WS6m6nNzJvi0hXDLfEm79iNNRwqC6WNOxbHUDXHPLKyYxW17t1SpH7O
m0E/leXq72e1zc0fsM2uhsbHQTRx/FpaNm+GbzgrtMDmlvSPeC9dywJaXgN/aEboRFW7dIreOhpt
Alln4K6e8D4d8wKsLM0rir8JjwCksuwR5ZP2SfeTmYWl/K3KpmjppZipyiqanVSVf3lelBT+pfHN
8VDF1Z6hKxzgooLuEvVQM0MJSz81Iu3OnUctEXsPKORYz1u0vrk9wfkt8ExHpZhWmu9qa60L44c0
XxOAcSi8yXmcaUENU9KtkTs0Uwog8XsZm+LYCkY+kWCvrmg6jQCQvQ351Wpjs2gvgvkzjQcWcAMI
DJjgaln5VX2YwiE5DfMFyu8ni8LAlhPGx8LOy41bTJi70WEQKcwub7WMSAen3hR96+6w3dxVLbwj
7H13aSK9PtR4Txfh/JPkLMIr7fJnBmgOSG4bvIS4zZelAau56zpANointkiGUObqNj52Wk0bGwQQ
0leZ3HplXjo/sdZW4I6kp9XJzRXq8gRBxd3QbsJOH49hi2iLqD6SXmNmAiqBfgus/71syx6usAVZ
2hq6fJk2SX5EJOavOnfqlxpnp0XRNt2moHNKQgEJLKnV3bE9FdsZDYN0yDh7oXWnxVO/yIleRhgl
35S+/WeMN6nXkgQgnsvOCk1JEyNnL2LED6J3/0SjrE5NAHc9d5lbMd+d9pmH0iytRLASMINvZq3b
Wx1/5qEiOPbsjz5Jv2R0alGWXjPPclZaZADsqhxn8fzVWxratCmJIns+xGDDipYF9HkbpBUIkOKV
lXEwbBW2Jn6nM55j2u2Gu8p7yzzGpNLin5ZIYZWGdtqTwChtT15YdkE/lK2PQBmbLTGJ9a1rIIpJ
H6dH0bjv0qSsIBOvX4nJQZ0wK+qX0qjUiXJNnSzphfshSF9Ume9izw1vUyZgfPcBG1AdaVuRIBnM
BfBuPWjKTRBYzOMdtWp1I/yBihQwBQLNyzhovyJVa+vUsrJbbwfb54KqNcUmFqqnAXEvfF8/KnuK
T1qgzkjd537q/FeGmE4s9pSVJhCGTK2sX590pTLZ9+5gXiAlmSe0YHAmbNM/m0bIbN9lWowqtSnH
m6lieY2dT8/SqF6qfmkbmtolIYkTcyKl3fAzMBAydOH0QktFygN5XEUaKdCReovJ4q63HVPQuavF
qWVBx0S7iLZ5cQsvZsG0ftRqnPYWMZE5/8eOQfmec623+nvQMrKZDh4iSp1cf1s55KzSfkn7nWBu
eRwMh02NdZpmMrhGOf0cJ7AaTwxUa7i3Quo+qZ5WcFAJpbpfq73hJ99l2618K0InDZeToM8k7hjY
5u7V8MLo7IY6AA6OvpXRAWYwp13tospBGJ+veo4uhye3TUn7s5wqJoW4sdd16TQkD9fv5KCrSzRf
VK2ug1llhxKeCOHUW2kn1pUboAcxNDcy8fGlh7JWtBxL9bs2cnALcR+8jF8tdo5NkvGdmk5yrFDt
2u7YYwo4nGMjtPdS0iOD+eQzBxXvXpP6NyBJ4cdS0m8+lpWRbAxEB5s0Ap31tCJnYxacW9a1JPtl
Q/doBNrKZS1C5/rvw7Q0u4MJmukv+SzWO3dbMMbFyZN420Ats7Yp3oSB9tbStHHdAmnhDTWJdYUW
vDVcNt86RpaczwVFF5c+KIII12tYvOn+dNCCCFVY8jIrVi8Y/MPb8xKPFAQqLuQRT7L2hjhokeo3
rbGDLzfCG47n79uI8SZ2WgwJPh9os5nboPfpH8G4giKA7W/lZXgzleaW61zrPN6Xgob7NLbdwfsu
+5xk07JpfjCh5l51ftg1xtMi8dIX1ylOSg84h1fZtJnzVlF+l9XO0rvqnhDjYYv5nELoeK5L3i83
fDjA/ke77l7juNtlkwbMrkQS4ARWfWid0mffsUbi6dHt+CZ4OE+13gFROGYcG6qh1Kofld92ew99
1ZV8cPRbiQs9bTCnYxyStJplaMZdF9IaiyaLMfoz0QUO2qE2u2jDwer1EiwL9FpNS5gNUQ1rC800
TqYG0yMV6ldml9PDCuUFzKp5FSj7hRlj5Z8fJRhkpUjyjQ6d4MeUPWih2p+ZpdNMHRKyfofa/mzp
DcGetN7op2FTNT/A4HXrfLTlSxpBNdQYnx+hGICBZebZhsmn1MZyX2HiWWWs7xmUnxcNH9Tq+VUY
MSh8ftXT8sOf26/NBplyZIXG/XkxQ8JyYxsV0/xUOzjJZZ7LVsphSFk2R4rF9NGkk34L2bHbqAZo
yg5OtVyNAAc6HZ3YfJlcAAP0opslNcW9V6m+MWPm/3DsciQ6WPIdNAMnJEY2wT0gGoDru/s0mARO
Gk4ETS+Z/2r9OXeGk5gQdJoG5dDQ7jmcRkdzriZKYrkwfMSvCuLRJwySD3zGxGuUICpCkTTneKT6
7pnPkwuUlhurRMFOXPZshbC/yRztbx2ldOH/pvUY3p8XxrbmLph/ITuT7k3/M9hYPkPN7+6WxJMY
0LG/o1rmdDlXZfEAXyUnpiHyo/SfGC0sPfY6vpaYCVaca//pc1W8dlq7Ri0HYTvxXOhhSm3wNt4s
lGd20rWImnNiFdzvoU6zk7T94mNlthRTCFadh2p4EYsBpEM+3yR5XN45XvlfXUc9VsGBQp9Qb22r
SN/KiMk9igOBjDpEVAiuQidReBg0TAs1uUX0GU0IMJPF59QHX9CMyD+SDtxgh3JwDXnVOg0F+vPY
Ln/EuNuWMviuUDMfiT/PrLq6Zzr+32cdDNL/4qIOyeAcuibirUKxUXLg0p1f2JaR7dqoTum9eetu
0KNjObgRanoboXHPKt0V6ZGagyTliLAH390Hc7dMTEG+e24cdYjExaPyXidafuiSfvxh6lmzrFPX
OeJ2XcaaVj/qSR/Z+9HpTaaL8Bxj+QELlsHP/9bJYl70g1u9WqglIZukR0OkGsDxtSr9fpHo6AHG
MRevNuakddTUYvN82BkZDLVKvIDhgofoME23gsH5KovuGsouf+/rotrWmoMMu2qi18AZf8laWJc6
JrMK/5l5SUfcTRmaml0+IdlbtfmQrONRPzMLxhky90XLvK7vM0iGcyPPaZZf3wdDJQfYRIDJQptv
8Rtt16W8nanWngx3GAEL0gtNk8b6pUfjF/Vp+WhQNbtTfWW5K3YAPFOkxEV9rW0WGG0Ki21q0Bun
EYVjeSapmzUHMmDIuBBHOs/95LxHmjy3k0r/qaFm+aaxAQmkP6jbxQMxBTJ/HeW16c7pVDAG7lU+
yyBLN/4l8nbblRSNumT64JCVfupMG9PR/LKm9nDsHCBDEgkdctjW2BSy/MIWgjMw9/csPc4hYMy7
8ie7e9Hp21SYeD8Y4iJgEVjk/ToyjrRY0vWEG/c2FN8OI7AlnJD+gyIANrVtl+bWGXiDwzxvN62R
h2cAR+HZIYSjX/z7WLbRS0XTYvd86t/nn1/lQcNMRQOr5KZevwFmY+Fu0qfLvxe7BrRtK+93pPnN
7vl8oLqBIYH41o0m1nYjTejjgHr5OKra2HutKR4wSLu39ldloBDEQYBTs2rGG6800zpHTxasaqTw
ZCCT3MYNf3TgkVZ+YMZ7opclVOx6h+lrpw+UFhBRrIdHZgabw/ijYxBKnSGAj+XuC3Fu98mQv3OJ
r8LXW/PNiNjgw77eKQH663leRZJvEvBsb3LmttxuqOZql5bhsylR6nA/Rjwxj1JqzT32tuIdPnX7
TzES9GxEdBOEypMjUgo+DgouZEev7nnp9QHOBgJbXvA32gJ7N2/dMzFm7lnr9EJfDbXxh8+lufV9
I9dXf/8Fh/S27nWM4P/13eC+JnABE2VIVxe3wZ5+0/Aw9s9Hz0sJMnrHdliw0+SiwA6FlqtSw1GJ
Kl+ZEtdlh/MX+UAlD7TN73XsmdfnU89LkgeCmx/czv/1D7bXvAlVXqsC9LbTBMFZm6QPcSX5cKay
PXR6Z655dScKLeNPH43lJ+4luv+Tr/allaaf4yqZ55e5qcTeroobxSqdYdswH7XsOH1PwnxHMcMn
TNOLt9DOHlPlbPK2GH/2yq3XWLUZbMPr28Om24w4el+mPmeP9ka5eVbXUXZEJb3MQ18emqRE79gk
2iIZK0/gFGVJp1f123QCTmBG1uz8EZkEHLk/cKxm412VQ7eR1Yeu63vNB55Vi/wFIku9lAWPQI4y
9AbUxAh9wjK2iCrzFkf+stTln0F90PrnaGrY0TZpcAFSXyJNNiOJYL6LDtJAOq3p1cGe3ceMtFx0
hMm8pqJRtWkjVMEnxwodS75FO9hsbVQBEiWIt0rhoWEEnaqNFn1JJsE7GTqA7piMI1pZBTYkVQIU
16ghudPRzDHcxtBRAFMEzZIfdVnfvJ5UvKQmqzsnZKppuEHy3puJgUiCLU0uxtIdFgyR5RK1ZAxn
Yban0aVD9t7cyT5lGD7/hxnIT1oU8drVnH+yuftptojyGfEvW1HB7eBguC5rarYg4Izc+78H+t8W
deYSfzBTGiDFVZeVFxxXMI1p73nudZRaBBDTcfa6ivehCbKEAWhxSCy5dWCqLB3ClHw1nOhhdtcU
81oemeWiLKYGY6ptoCNMg/VkcbRukaO5ogaIieFFEVYPet//5Xu0bXz6sUghZuunOX4SgGUuMl0U
57FAquybTbdrsCMnPbZQGpCHoTbT+9SwXITMcwuTVthsgXfNaN956alus1Pp1/2yoU5fTFJCwQjZ
I+m/rcb2u/KIcaCmBrCb+7dWk+5JJ7WhcFqAKh2n/LDAqU01Q8dSHxZhi403sJGdt/k+Evo2H0iT
MJ1a2+SWDtYnHEoWfExdFjT6ZZOWP3UdgETSlYBejMJbe2bBd9Da1MSFIPtiGfhoWBUq6UFJ86dG
8KTn1tGyniLgwaLepyg5dnmIQ7OTt4DZ7ZsTKHwXY0uvDem6tBEtWo13QytM83smik6eNkuv2NE4
BG30uHf3ZWdc6cEkW4aRCw0k/97Lw3Dfldqq4kyzcsgZwOgFfm1KgICMnvMZVOmyMWWz7ifT3oXF
Kgi+PXzjjzkysm9JsppaWAGmw5/cYA88ZA0eBT8SC8In7RSvjNVgnwJCu+oyOz71EBkrv6Fdiumo
HFtwL749AG5l/DwuqnyoUE/ED+gGTK7S7jcYu59AOEYQirLZFOVwHQpMchhEk5ljKVBmrUZ7+HTM
ADJibDuzyvngWPEbgj1zDfGMtaijcO2tbw5Ra8MgNhRNxMpVEyXNsDGnWGxkVzfzkDReKQ7BC6Mt
TKxk6UaXnXfwSkSTCcA4Jn3gFkEQMuqbKOJk+hZrjI4z6X/iUKXVmH8TOmNu7N5orxIdqW1CS5yK
5hvHufVesFDmrtxOk/cRpZhFq5FBpYUR8zCExqdmY6PLlXXzQ5FimsOArQXmd2jbvNKB9tOlUbrJ
hnZnB929gCpMWUxAZYXP4iBsN766nJCKyT0Jjv0/ZdBsoyay14K1F1QUnzez/K6d7tuLmULaI96Y
zicToxjLLWiBX4GdfQ1WMoNAZjAS1PVlgJrrnM+3gqNLsSYTE2tL2VV7YMAfE9tyR8jEurVfC/oH
VxlB4PcNUAtQ7DdGkJunMPQQTlcDABViedgAWKqMArKNhPdVotNWI44IvUuSRZ2TGdGbJBl0y1oV
X+TfXEKpihtkdXrGEYAjuhpAdKv4dz2DfRRzRLq4olyJykaCbe0bXWsPba+uY2aeCoEMnhnRzTHg
lJvuFO4bQ4WzvHv2K1NyAAVFadCdW5KdFnGE9Fvv0gcxQXjeveJnV6LDGEtMoN7UlavAMNZTlZkH
6IeInqNjBnp8VvNcBju7uW0TrgvlH+NS/NFo/ayzvtjFfaIdqtHxDopbj6bONK0w8Pd0dirKjrxH
+N2iRga8/kcD/gj6yz2WjROiSdc/+CR9lCHcQrRzG0fBQTFrYXOr9Rl4Vl6xWlQrYp0d2mQo0jQL
nkib/oa5BqswXGalj5laGOB23+sCoGySti9xqbmHxruWFU5rfCLFElUpKiSLCYYbgxwcevualBBp
Rr9HA8e6s5E3rWbvoMfkPyoXraTBQJ56z9jLWkv2mAxx8QfVSU8y90KKTrj2HMIazEfrkwABWf08
GdxrohqjszZof4akuRa4z7aFTnzE2Is/RZZ90HlBF+XFf4q2e8uq6Uc1GRcZ4GXHolOYyJ+pCGfS
qYR743LIjiEZV+Xn0ICmafX+Rzkq+yBqvGk9z2OshWubUDFOgnsnyMfD3Z1yBvGNnu1Sm/vDbnZM
2Nd2H4ojt9YLQB9OGUnNIWvEUAAhDvH8Nho1MsSRhDlRpvbgp0/K7i8K9T/JwjZccC88pO4QrEYf
p0mjldmhDcN2k2Z8lmLcqMPIOcMr00vcqw1Ght+Tr9+arrgKMrnPTh0fysrfqTATH84sD0GmkyCX
Dn+6bsgvFWqriH976T0/o2nFso5mzqCFu8i1MNoM0tMvxvg2ihFxaXCybB1xYs4abEgsSoaJXgR+
uqY/8OHhXccNvRvC7MuF4xNprb22GhIddYNus5E3W8eg8ii1XidM1Edf1ljrFnfz2Sw4v2fgoFRl
IBdBMtLl6Tctwu7SNWhbTTIUaGAt3dmOj8hyBZ/1PiniLyY7uneYwLzhNDVfWUGIRKrMTZ3q2yLx
f3p68TuzBtRMYBFovcOFENEl0814x0BhEWtbTWtp8Gp+sjbwX2yZtNw7zXiHUhc5+ZcRFT/Dofun
GCyUNVhyNjRre8TM47mvQMTaSfEHR96fSGZ33FA4EZgJ7JyBirBrXMb7blgcxFAVB2omRsjnEv/L
onAh/MiKfAGEiNbGYVbxSsQj+ZAJwq4gq1Z0lxMP8HYW5x6W5+mBuBYHdZzt4hAwadA59yhBFO3m
LkgmYBRrw+kRgVkoyCyT8Ohi2Kcd3VlbkA/jUQg+KpPZgdDhWQ6rOMJWzujqHgpwCC3t06Vl+cem
qs19r3VbVRNeWDnTqUpj1FWVq65WQfd2ugaIZH93vXbHAL7uiaN5a1i5qhlAaahXPtb1pURmPyVQ
flXnbPo/jS+atWECdWhQkeQohZvOLfaFgVnFHIJTVOdcSn9rY4+d8GudXYqrRRN35FsUalNZKYBG
Tf/l+IW4FqmnX8F3N47m71wYkgeRxRvUVJQ+4/QeTBBGKzP+ieVHezFF3ex9xC6LwVMfDWO7VeyJ
Bw0EhRjNSnYoTazdWDvgFIjEsblLdgxqoRsXkEk8OfTXFFcrMcXywHH5/wQ9gyEznhEq5KWDtez3
JV7UyCfVZ9TpgsGYCzG1azRErB6hOjExqV9csPrJV5UXx86GhjXIFeoeQyLnHQTZrkG0y0J7z1l6
kycuwxVGmTs/JkUhnx4q9jjIm/Qcx83/Jz/rf8WcEQqO0ppIdsdwhZRzutZ/y7MzB/SGzJ75NAXV
b7qQDLmtsMHI62MYGcVhLKybl4nsVlUBpuk4969MC/7opddfW3CKCe56KNa0u7de5T4KjnBnZNE/
+W/Vth3H6gzY9CufsvosBtiIbHNAmfC7L3LH1M45IKThvzLxkIAb2M0SONTlELwMLBRYtNuTaWr0
fntiQ0MqFxIuJwbl1mBi7/ZesQ8Rt0utsURGxbRlAO7Sc9TZOBh/NuhFdUnXy1bVvSMM4lql6UtI
53ChhrC4BHX2m44cYVeDOPgWI7P/9+tr/K90Mkdauq0sITF0KobI//P1/Q/uzmvJcXTLzq+iOPco
wRvFnHMBR88k0zDNDSKTVQXvPd5Iz6EX04fqY7rPaGY0EdKFFNGdUWnIRJLAj/3vvda3gN2we5s7
ptIhd740mcgbCLPg2ms+9khOhpbQYC0XvTxV50dJ6dBmxK+aFJ24cQp+W8EFpH94xPwgAZdhLSxk
euO5sCXARHxdcCLhpq7+g8PmBOC4ymwOy2L3/c9/om9omaJuyoahK6Jo0Aj843E3Lbn3edYDD/w1
8mnFLj3jWEdBZ836EaVZ/sjy+okZttgu1Ii/qXog/kA4E1Syj/D/MXrXRjqJzewLc6PvR9Nq94RA
e+ip0mdVTp9Da879EOUzY7fe5z7Uo9jMxUdMmuJjjzVNaKHoLdjNyeGA7SDWJpjJ7DaI2nDsi2TE
Dd3K0Cu0yNU6oKbYrcBZqgQylCWAhMCMj0jW80NYLpNLEnNMqad4fVCXl66X2ideABX0GBkWQgWq
rE0qpvkSPdZMLOJDDLnRQQGoYf4cY246ExdKl8Ss6/Dmti1gMSh4uLfqyjR5dzW4cjVGenaLBH0X
sJXSWFpH1JBDS6vnrIYJvMiptQ+xNMLMBcrLc8g4tYinTkqlPS16SQxsNIdOlKmdjyOg3muVQIrA
+uHXp4DgbwlKTP8fX8qiIvLp/t2gTTDZ61IagdzmSNRaH/Xr8b8eakQ6SQwk36jBEj3o64e6wMQs
y/1xaSpMJCWbawnQuGvOBQNaBmWsYvK9HlvzgmXBrtd2aBOO5hP9LeJJJHDtMvu3dOhmMO98yFrI
Gb0W4ijSk/Ov5l0lKfNOGhDDhLRivEkoMjYRPWEqsUxfpMRd/OuDLukvKKrVDW6vxMOPVMKKqY2t
1Qr3NhlynNSwSshCLPe/PlXT+GFmoGS24rRf8vyx77R6S7eZTrBwXjqSvRZFPhFiXLsw0N4kqtnd
HCkw56UqIZOBoICpnfWr3FSIT0yyKgBnBMdfH4o6A7NhtIBZ1Ug45mJJVS92ZN9QKV6bsVJeYpCQ
lpAsT0tRyEgiF9kNqQalKDQ+QksecZ4BcVFCUobkiWFZV4+OHpO9k9GzZ0qLR2HmvbAW9SJXp9S0
zIdOLtVLO5+NVBV8re+svTkhiRhJV3Y0RZ9oCmjKnjwdOPVVMx8vE2flEZd1g05bCyEgtE3nM8QJ
ensxYvXYsbMU1nEvZjVyj1clKeUCPaTlMAlhcSYSrWYA2vwAm0rEpZF3uEoqR65HaT8pFm5YeRYe
6fcw2KWf69BkTWi1EwhR1NLkpOt10q1XR+FZoZ5tySIsX4eqSO2QAZ3S5NWjChgR0sdCGMSKQmAm
Zh01LBzeCIqVTLAatj8paaCBxTdTAt2hDjIGM0jclyzE71AWpeFG+roLizN4g62BFG/JW8cwpmYv
YxgmPJvlqIWP25hYwRMUIgyU4/1sht9bxMXoa+bjsqhokaHty3JN1Ide7jozaXayVbG5oH+3Fea4
PcdBixu2RAsX1BYzn/VrCesNCWyYZ5rWZLPFJgANq1nXvK+CcjAE60xUXsrRVtERFcg90NKJcfyJ
skc9BqqGADcr3lESaAcjGEN4TQ2WxrTNvUbF1Dmzew7WoFClUtlgiUXrxeSIbaa8QEIiSD/Qg8xv
0Qp8t8pchY44MoKCctxqE2Zp9Ow5YjCUqqYV/cR3LG+ZvFa7HA6mO7LcOO0sQCUdxeqSKEu4xfR7
MDKrfVDiRqPcrtKXPuISEbp9qebZEXlk4g+tKZ4Fg0aN2VjZXjHQIavleFLwsbsqakXqzgQ2z7xP
zSR571cE9Zz2BkEMEn0ZFBsY6lGjyEH/9cvJRA7oYifCK4EJE5StvTkja4KAq/U39MoHWobW1son
YxOL3c8hGvJrnE31uZBEw+4UpT+jwVS9uVPiozam83aQh/dyoHczjNidJ2Nyc6ylc6C3r23xFquI
jkOFXVIzZiUVFgzPbDh3Wr/Oh4Ryg+FkeDB1ax9E0ikmBOYhCFRhNxdmQyRKZIuBgqoW7teZapCZ
4sK+SRoLAQdfM/h52a8v6DpsVbDWCcRBMMHQv1fQkY7JCPeqC8Nx36wfVHqATj/ImgePhTuoUUtb
xoX58wJffGuwZSLdiGJXCYBLZTKUJOCeu5iED1eg4fElDFsgQcWBblO9ybVgccIZvRVTCrTieX5S
eRVe8zEAyRoE055Rs/xbEOx/vU//LfxR/jX3uP3Lv/D5vazmJqb1+U+f/uW5zPnvX9bH/P1n/viI
v5zie1O25c/u3/2pzY9yDdBu//mH/vDM/Pa/Ht2au/2HT/APxt18pWU6P/5o+6z7dRT8HetP/u9+
869J3s9zRZL3vewLeEmPP0Kuqt8Heksa9fK/nQB+KovPe/mvHvBbBLjxDaKtQXy1qemSKkoKOda/
RYDzHdESLUKFTVMzVFmy/p4ArirfDE3C8G9IiKdN2SRxFw1jF/35T+u35NVMQjlmiAbNsD/97Q//
wxv4jzf0vxR9finjomv//Cdr/fV/rPBMWVNUWZMZNIiqLP9Tbq4RgdEBnk2PSL62dNPd/nDVXJCj
PmGN7rA9zcxgRcDcT6Yj7kcPVMcm3hgPy+wvSUuUg324hYPsgLjcKJvOw0s+v02Nve/9CPa8P77N
W20/eN2eBU+DBtO7tJHa8631yOPd5luSnn2pwPGteLmOOegmztucyQoZHzbYYqR1p0F7BKo1cFRI
jHyax0BKfWSQ4QdOMufacwjX3gk8yyWWZad70Ybiy6biuircaVFQH2JM7PYN7NSRFsY120EU22v2
4Mt7xDMbeQP88P0guBlPQqLAq7pt9jQBvuCjev32hqjwCf2Dvf4GtuDGAxB/5Rj4Suyx1xQfh3f5
1Du9fYV46kkPhBBr9m1/vd0s+3RYPwHhdMx2rfcB5skmAODYHIkO36/3IfuAZtR+85+fQ/sLjtCx
c5E8PNKgsNNbTXnCekOMwEFE4I1ox42591o21HN8kC6+bJ7uI7afea3sZAfXm69NrnG3bNglDj3q
r+YdJuVj59JUOYK4Pc9sUGNEUMVjjNaXxm0HegY5BQQh5VrfMVnvqm13UBMXnAegTvqAzObDo3aN
L6FTbdotk6GHhVc0Hp8W+txayV9G7KqNgNAlENS2dkQn4kCHThy9hNmBvElzLz8h4QH24EFH9CT6
KofW09+n7fMze5jFbTf41h3S0vfJjj23q7gMPnYw0A+0FG5q5YOnfc18Sul95dPRhRTgdst+xOy0
94mZEIxN5KHHT90bvhjqsfXDVDIbsOtp29ns7Tu7mXavLxl8Khoi8b4D/rXPMGY/jS+ExdQfQ+Kb
mov3acLTD66ztFmXI5XED7JOQlcaNzUzWO7sAFte0a5p2dm6QmNxq435Wp2io3xSnprjuOlfdOMi
fFlseEVXNMGL0PBl+gZue5+eI1d4oFSBV3EaRw/rCyJ4Mq00P+ejiYsKPo7NfEavNuPRADDhsvOQ
4PVYsDY8WTqRHkSfCupJ/5OMIbmxgQyMml89958gALRj90A3qCl347zve7eMtmSM76MLL+wRkW//
M7jylO7XYg/25XLcc/x4358QW3PBIzEC+BC90bCu2FNTVOCkddqf+gdGvEO0sXZg28mdEDxlT6+F
MwoyARwSsjJ4tOlKGzcCx+fkTlD6IT1Zdo4olGjG29MbpxkS+fhVusCK1N5dga3Zk3hPfLuzC3vY
IFM/DQwaUZ472p0/zLJJKfF7/zJvGZM60KeY/PPqqPj4XcJbHoIXwef2yCUrKi/za4RZSLTbL44r
QEPrVG8aC4XhDG9gAS/hYfquM4X8IXz1qz6b6tYm+I3zQ9sU4WsdOvJKUHKl7XwqfNXxZ2/2yCTr
dov7UPna4Qs89InrJD4k39MzmQ+A6z8LV7LTH8hqQEtQ6r9nX6jrmq38fglP1iedUXIKk4v8qFxi
60VhSCi/L/Ouc6SrcpLfzWPVdOyHGHDZd3EnLSfzwVscY2O+oVE75Ud8i3b1JV92yuPGcGCp/VTO
5mVwFG9+UvbnepdsS1+qbTF8NNJdhS7iRtCLtmnOiG+iLXFPbuJ9fqJUaxxrJ9pPCGsuezItnFcP
PKt9nl1Pu8qRd5dd9i1O+10+8i9bdNW34vNdYekuyeixZ7/zenf0o8/eLWyTr0jO5E1ettWcxRuP
Z9mXnDODJjykrvqw7PkT7Hhw8l155FL1zIdyJ/IjIFdscpUc3TVASPAz1ibDE3PW9qPLAfHf65Gs
FKK3tkwOLQUcsZOe9PcUC+i++6lpNv/Mfr4bm19Hce5uAHrbQ7ZBqHQzPIImoLTkg90e6+OIqoWT
PAJZRD28J3Mdzwa9IWf2dZvJ9fo35Tv+ebTId7EVmihtt0fyFTxkucsGWqJ35ZOWg7TahlJCoiMp
lyaEf0cTT+o9FNn7MrXwwou2eRdOOKCYA7sREw072nBWusZG8ihYlM+XxE72T872J97k3pUP+sH0
X84FweSEAEAD+dQc+NbcJY2TRPvemS8xL1Hvg7V0lc36f+cJVwOO8wd3VA4fHKhsh8/FJ6PJFhfo
kYMy39DKnMcjSU4MZUc7Oln1xxw4AmoQ1wDfGtqx+hB4V8ulRQFAbTPHD6B9EbDxlfeMQxYqqCx2
a/qVsFWG7Tqig/dV7nU2Qb9qpP/TxeT/Q2UiXNF/r0x8Ii3uf/z3Iv7x+0rx12N+qxQl/ZuuGrpu
moqpicg3/14pSso3xVTwE1sW7BpNVf5RKOrfTMPARfJbbclM5x+FovaNmhITo6qJlKCqpvxnCkVJ
MyhHf18pilSIoow1nYPD/W5aHMXve8TWBEm7LThfEbmCbwGwnkDj9ROmUb6aFXSqZjAc6A0BT7Bq
zq0q2c0qf2oEhrkBQDQbHwY6VrQkcdE+JU0QbDOLWMDubBBfe1Q7yTcbvCixrMG4MvqNERUowCov
Jg1qZ7FbWSkrC1w1wAY9NpO4FwT8aDT1M8gkNnMdwaVwKcKpsluAo24PGftQxOlR78pLHhCXYfTM
fQaMl7j6aI/FiUgG9VrNMPFZY5J6B69mi4/IqHdFwQJamGRPF2aLaRjojSjAKDFEZ44VnM0Sutxy
jXTCdQHhOWZkq3H5JL3soUfyjSqtPNVg5DwMxYKDRZFRynxamiI5hii9Ru3UuokKjn3otnGk/Rgr
egETDTP0ZWScimq0RgwAx2AM2Y5ocOtR2eYxbZF6KQnxw8/nKXow2Q3tE7+IdCSdyS6SW9NjxskS
XXlRKhvA2w0cPkX91g7Beal6KAPoEumUB6Qy9/XJsppHoaw0cpDmnE07aq5SsZFBgGpTeC8I7WTA
wjoVEMzZdVKANhgnZRYt5GMLC3U0iVkICvrF65hH2cABZEdEbLSorDm6hlc3L8zYK0NEr6Ou8XhF
h2ZABpeSkeCoT9ob7dcNKR5rvYYUdGjeOzHGTF3Vz5MZo0fE4g3vWfghC+Gr0BU/ijHC3hPg7te0
2pXXiHAkw/Al0va5IW1xXMEetIZoZHYtL0WNbb9FtGxOwmJXJdPEVis2CmDZVgD5ZpSZ4oYQBtys
EAyoSfmWPzED596Ag+/6FW40wK5XbsiiuIEBXRLnkEOem1d98qrBINAcz4sTmwTcSbFC7UxbKWo6
7lO0BWgIMO4kR03NNMHTx/ad9F4cudACJz3yIBKIHqiCE8FfTMQJRbKDHl9tHLx11WjuiWE0DksG
J6pJmtSuVRHoffaKZNqZYtzx4Ecg2QkvpACcMmmwnFReTlnXWpwV4CCtyjwTZ8TdMOLGWS7aY9Gj
3sl78GGryjZBsItFkbwm3pkSH2aiP+YyysRJU1MP9RngauRcLqImkF2KlfIqzR+9NJX7aAZoESg3
IU8fGI7nXEM4o5ZJZziMDa5fCFCbJ/nWhTR+J9JdvFDI94FCZzhBA+5QPEqa8kFQKKeWmb/ENe7r
hfe2I+fXBoaLzLwrtzJ9badLYNNNdbYh1pP0v67gxkdwZo1qgKFn8W4OIcl7yyT6UTts0IRy6la5
4gTj5MQd4RCgvNgryJPsJszgyLKv6LJIdxT45DNaYuXQQiZJxTxmmbYRTQV9BsHJDp1Idwytq8nT
Oqk0cKHk6XNKBxF8fj+7Q7IAXxmEfRwvYFNjynPJkmQ03LIXasSVB+Y5HFCotLWE1lrmfFQb9naV
kQzbkASAgCBprSbfKYO5JUl3oGU9gOxmm+Vy78ga12A/9xC46tibE65ajRTpmqw0t5tVru/RoO+r
m9dKSIHik+Bs0y/DlaW/qVFK8VaAj0dWFGMm26DgQ7NgzSLzdjdtK3Z5C9GqJvGNES8MHanCI4du
FwW6tfZrZVfscnaVBpMXlYFokbAjzNisQJzBMDnDfU1VqJcaODHbzL9PYk7GlTE3m1WpZOYVpp2m
Yv9sojUOFThiczsjZ+DsRlmvI8dhmWkCqpswZjB7gn5VbIg0vXeL8IYQ7TYYHSsP+nPQayKR8RLq
bPwLDIfuibU8l0jgfy2VQGxIsqUat9T2OMSYELXCTs3hacmDEF9DFDBt7w6QK2H1m1/9oGcbVe/8
UZ/jbRi86s3c+VkUbatoAEC5WgUxfLXahwaZN2FrFliays0t/kLE9R1KCLDtQGxp+1mF06Cj268p
vbKUXftFYaNlKBnhSTNXsriSpgFWs3uPL8TCbcz2kIq8Elypz4Y5Ki5coNo6BGn71BEVWqnayEAs
/W6xTkOEWXNiGo2OCPkiojpiUL0XS8xoRR6OghCwillrXm77mnMKrb05Mp/UYjdW1XufhcN20pn+
pwMwzIx73tjjXSBRJLaJAKm2VbdRlZGBZCV+X59Dnh9DZv+WVCqATjuy5TqhOucCBI0IK1itYKRj
gHTV8h4ubjiDgekRzFaWdEGJuzEUNleLFKqrlyD3yDJ/znuR7gQccCpqErPbwErtWS6f01zxUI7K
DiAPdKlFukG9t6lDBIHc1Dr8pLglQVBoWKHVE2qlLxHG6CVyAc2me6CBlKZD9mDGZsg2N6/x3d8o
EjadYSV+OcI2TKA55yPu+CUmJyFZsOYSKQpk5czY77o0Y4zzkms/wFch5TFyhOVDj8fKrafkXaj0
Q4k8hjZG44dFeahBqcMbRRaKdIxcYU15UlkN3EkX4OkgrqDTfs71oWSnlG5KIZgdUmQ/swQsF/6K
hBVWR+6SV5NTxOFDGKGlKipaMhkUWQlQ3pTOT1GWvOWdaKtRxA1iys+Sgj6WAW0CJ3/J3DAzzoZo
cvn1ANW1dRxVQuD16GyCrwrWLU7ar3EwxJ+I4DlHGBBSqG9WZTLhvPx+MMXIPAa/ntnnEsMDNoDa
BH5hQLhIMcg94Jqws+E/Hdql7w49CXgmaZLHHoBUBp1ZRRK1STLW+hoR6DoaHWl7E4MRk6nFxY66
NdfHd/xRcAN0mPY4ytmUhbOn6kQSTCzHRK0T6pzoeX6JGZevYTIO9yWPmU2y1fue/T4Xcxsr92iA
hYKJB08UAVmD3CH2AZ1ntM9SDlWHzioi7ol9GFJCoTNHt9EIMRrBCWbihLZ6qkK/YvPbK5XpGhWo
MTD+3GmsAojdgoZYzQkATUvhEaE9sACBRsaYWe9BiU5pCV0mHAFJhRm5KSC8SF+xUIDMRjjggf3l
Ns5289REvjC1tYudgiHPUhhecByCWKI/2KJwXpLXse+klyLDkTSb1oeWZoMzATWHeTiN2AGby7CU
mr8MjByqBu/a1GokH8E/bIBSsBwCG4FzDTGmk+adpac/KsUEcZgXnLwyfCKdXDVTwGe6ds3tSlHY
1i3BHiq35RuBelUKFQW9LEHepRuMoxsiY7PtVLPfiqOKLJiIn6gzcM0aj3NgPWqE8QEEmc4NwUEY
lWSyqlOasqrIbF+KMJNhl5EWgdNII44YSLE4mFujxc6RzNqMQ6G32NyCAtWqlFIVyw+PRB6Zs/9F
7PliZP2ya8jrYGXcQ7lcPPCFlOZxlVJi1hOKVMldUqrfJE50chWKe9lBTB8iUmtrxmEs8frIkDvV
XHmC0b7EKNX1TviJwKFirb7XiyahlZuPmCUktzHGq9BQi4sLqnKVUClU1+DtxiI89jLu+tQyFjdB
4y73aH9yflLp0L/UsG52iLyODepo1xgBuOv4DtzIhAYNUqzxKuIZya6mqmwrQqxn0t2lQaZdLmE9
0oEvFkHwlWG6Fsa02HQi0kwMBLElgaPW6Nv1Aro4g+U8KwLLbWQSLgAzIyV60xLqQG2J3uQ1j80a
0hvL9jkX51NXLY948euTBjEdSb1dg4S1JREKbTM/hBA4YQ3Hjy2QhJdQ6hUbPIslZ3RHjC7aYvmi
JqnAnlYZLTorJQe07M2dGcJRlhtLPDdcBppFkofa7tph7Nx6sH6m+QIjyWxea32BHFXRUVKeW9Jr
NhgbUiI3GRMnJdb0BlF42tXaZZN2lHiWUJEzMKQfCkpj1uOqc5Zw/MSFfQxN+hbzMofsg1KMguTk
9dwABQHR4eqMrXljLQvWVSUzaxWZ8fZL8qz24q3vY8aao/oYJuZDQ7B8lOUxngXKRBI8esfqCQjJ
zIIwaKpA9mUbjNYfvaW4EEz1dXmtNyAGtnnERY08A71oZLfBjESBnBhDe80mgECqNTKcz6HCDlR4
eZT71BKseymzkkEst8i3KWVC2pplOTOhaKwI1JmAuj4YAVGr1gY+zSFQKBLB/yytTr4GSRTQq2U6
p/kJpWx50Ql97muD6wkzHCoSnjtqKBQm66XvF5o44kkeWN7yDOHiYKKWDItsAG/daEzp67PZ6jkv
FfeEuZAEb1JW8AvELyeqKWBKZfoeREl0wr3sKHNwJ+4dChvv8DHT0m3FYweWkS2AfwJKtVDey0Li
61aIE7suoVQ0/QyhEOScNa3h9kRLCVM5H7sEKEmfjCQg4GXcNhGAiwR9moNcwEuZfR8JOdoJKbZr
BYyskmjXttn1QSE/K9J7U9PeGwBGbUnMvQwpxGKrr+XtRKSbmQ7FY0TgBTmI0LFL4ftcFKSKaYLb
z5O0jUkgdpH3qXT0TesQ18N7UBP7gBAQtf1iyojIi9HLunDfEk2xj8mKz2rQ2wh+gGeK4jHJLAtq
NXp0GIZbCVmsXYokksBpYx87JY9WLFeItWaTpJJ2P1iAECqAepn1ZCQhgxhR/ozGNN2hCabBiqZV
b4uTJDLyngwnIlPBTaxCRKRCO1+RAXqI0kQiN3TbyMxoYIDkUGL1CdGTieYTOqPSWqxtBptc2Vpm
hyStZ5JAEf41yBbltL+kw1zaGvYZHyYTkSYbCCwkE80GdXstqYcKqj3ZE8OO6trRJ+BE8roCt6jw
F0naCNl4JGRp06hc6wSSiwcjDWzJXOHB/SPj8HY7zqTzjku6K0adHqZmHbQJM5RpYHwXZRc1TrqJ
iUrHW9i52MhMpBIlPG1FZGOXA6Mc2vn70q/Kyib2FgzjjloRjZlPwWeQo2USiJ4EG/VZt8m6kj6y
EbKbsTQOK0nLqIlFFhuKlMz0B4DiPAtXe4TIe81FdnKhmd1CNe+jeO9jFeSoEuEnbulcKo+ikso7
AGfLKEO+rVh+aoWtYNCTRiJPXjcuqBJIuLJ7C9urVBl4JUKyXUmfZu8x9/pBCkbEdxR/tJaSFpZX
kYQvSccdRpTlcjPNlnXoxjhGM5ywfTIBEwi0ybxWmfpTGDSPWhER/tdzW6HTwQ2G3AIbtjcS1KYH
TJ2wddeoMRpxOsghEGSLo5lGmd2VOVQHJRt/TkUHPm1KtQOgAYPiB3kwXZ+AFLm3XCU6F93TuW7q
fTVHW21J3CyavWo2f8CdhwaDJx0pNUhVuedNxQ1f+kLzYBYBcaKkWNQz9Qk8nRyuSHNHR35tgh9B
N5BLxZ66YZbbS1bgRWBcpoKVWn3rm+ZlbKDkDsGIUYzZI/xRMy1ZXPKUoI2SSCLUP1sL04wTSve0
ZxecdELhKaFguWoTv2jWsB2L7HvDDpBbe7LWIyXcaqbBI2mfs9ifZYF+zEIKAPcbgVEXc4TU6twg
7+ONYKVOrPTirhRTZWtIst92wlubd6kH/Wx8tAbu9KMWoQRnC07f8LOI5HdC6CN3GpD9S6nBmaA3
9JEC7RpWlbaprPgzF8iWF+XFV6IMCU0YA32hIjvCfdxEwermhGyNXKmghp9mdt6sDNZoUZurE8HH
tMLJ54i9Xqs0j6CkkdsHIWRIrjytp5whjHEKU9KvskuoW7UvkCLiT9oMN00EeFzO6sNragaMEHsi
ZoKh9hexmzZlsV7grFkCA/ltXuUQeubo2HT6Q0o+D9CE+JziK2a7yiCi/pLNHoKMEOySKdxNcrVP
pekVM6eGvxCti00h/0kdZTk5yag9wUmH2BpPFDgXdcLBGvSEgcoi6C7xVoGP7AuqQL0EndvpxBGv
vc64+DAksnepg+y0QO8YmW9VXQu0nyCHERi5nUJOwWgAkNLj5ogEkTlJQQdWo820VCFg6inZE8Fy
A8yNsdU8j00kOlJ1U43lUgvcQIKVqii0k5u1FD7YYgi7rMF45sbIOFSeHpcIm79pwu8ZH2Yj387m
SySLrrbsFlpGO14NZ4mbbStlxzwRAMU0xFxVXFXp3ujpdEjm+mwNzAWVDEqyV0Gx9TLgbpZAgXYq
SBtvIpWNzsQj5tc39EhnOVd+optgZRE8LFfcFeOzWodPMvkzMLivyPUhepnpmxEL5L9DOnXLLL6I
AziS+kAaHk6labno/TrnRDdNjEr5gWIX00Su/mTTr/lZR2Ay4g97tMDc1VX/KcKaMNKOs5YLjns9
aySv85dk6Addx8toad97I/yMpoU7oN4/WlxCmygcsCyJibTWDhsJHqujylOwMyQWrlCvN1yb7HGN
7iSqDIy0wrj2yoKiMSKPkBzO57HoCOntRzdKe8+cKiTIBBCj84fQgi9ctiHY/Wwm480UqoeB1f1k
hcWumePnMo3vY6yYiD6rH4tM8ig7PGGbDkQwp2K+kZY8fs4AgDbYjv2hNq9airo2nei2FkicvYLz
m5gCLkqUp34VxUwPu+RTh3XjBssLvFn67Eb8NNSt6sz7yFIKUjAblG4t3UEVrGRghP1+qkUDJRqN
t0VJton1QleVPBVyv3BvQyXC5oxjqWJ0Fs6bQKjeZ4zmfEeAkY9GNTF6OmDxFPn0hSAElMROpHM3
b6o6eawIl3HwUsmekjMtHfmsC3j2STE9iGD04CRB2lQo4NC1ho7aQ81TUK3AQ8F//KBo7Mqqgg6i
ifDOFN/LrP+CQUMdhjvdadfNsCgt3tC1z+yAQLdOUOx+tbmsGJQWdboTarQkLauCCxNC5yjRTrTN
9yyrEpfQb9QWOq/GpIzf02xvRICQsqWKNiluwNBIFq8R8ou+YkJN3BYp8yVQBjr5QG36WqGzJaEX
wm2A/WTENMRE4YXGYOYsFrt28i62SRKDhCxAivQMJSWSQnvhOYXCOUzWUemN7tlKUPJCex5YFjqD
fg1tTvZ4HaEmFuZBwDVhwa3OJN0dFiaaATSSgJZUdgXYIuCJoKVOvVzq36MwvGNjdWt9eAoMDTd0
Kb3m2DJtY8Gxlk8VbOKWxkWkZ5xeMtc1Et3HrNK2FRtrIsIbMikoDWNSsHSZayIW59mmHHgOYMlj
1+zompQakCWV5m7b7jDWNZ5UYzOqxDdVziYCBsnXIfFrP9Q9xs9IoefL9dkwueI8bhh3cAfI5XTx
egmBwsz+wGV2xblRtq6gMX7OsQJsUp0Xgs67i+RZ8ZJGfQMtMPjZChWGkcTfEn7Swmb6U7ZbHX8E
6Tn0EGoRDg4XPd1CgVVcL89iLz+MopwQUI1JlyKWOJqJv0wLyxO4Hd6cmAEtp21PAz/UGn1HLkuW
QKywzByNhCSz7rTfLaxtR/q5OGOU+tWkevm/M839/04auDoi/m1l4AZ1YvGj/TH/fuS7PuS3ia8g
f5M0BqkWE1+0gCpSv7+JA/kWcT6mIYqSKlmibqzfKoCirBJA65sBjdlC/qcD2RUl3CR/Uwda3xSm
xMyOJUkyJb79nxn6ytofRr6aisSQ9pkki5KsKIakrSPh39mChsYoEeIzvY1KmlGMJQ0ZVHzmxtaF
xgC9drZU+i0dj71yCbk3WsFF1uDroIK3iP2IrwlXvgq2g+3h6jnFLdWIt3i+d0bz2wn4B2nq75WM
/8rB9MdD1f9JxxgSdxmlVUYHaPhom2O7fAwsCSRv0Ls6SmX8H/w6Os3/q9dGRaOpM1tn3Vxfu9+9
NtlMH3dmYsKiBv9gbEBsCr/+ndElXeRjcRTz7dBsY8Z1anFvquvEACwdjnQI2oxBx3Wu7zlhUUgI
l1ayOeicC1tYE79r+zbGr0w76dgdgxiqPk9SyDcqd4fXXmCWSU01C+wrolcjPubjHXM2zY/72Nz1
8AoK3g2YntLvs/l1I3M4HFfO+ix9dePOs+THOnuNAW2YLK8caDbdp/yaCIeZgSgNquip7nx4/It+
HyayzuS73N9MDbakfMfMME63EmoVz43JDo5puvY7/C64c3TpdA+DCwfSMJwEZQRfBmflidcgU255
f1TS44K7WmlDZ4giJqd3aUpsCGZ2RgUaSwTRCIdqWZf/m27e5PgKjhhMPYLE+C7QrONroBjQxonn
4KfW3Ur9IixHvpmt6U4j3PXqFvUTObeHAPJVEt9NhDp80dAFWpKemJOYXjuclyptpnm8hWRNhOGx
4M1QDJEUIE7rEMvEsTERmiW8sMJNaP0+97FDMPvCt2t+SV2yWX8ynwScaAjYqCkOyXwfga1zbayv
4wBLnZ0aeXtMiazm1sBE4RFqcAuircAro4iU/J0M5psNjTQfJjW2oK0haboEgjtUxywlnQjgCPQT
/pqCkaGUb/l711dM4TioPBiK144UrGxMYpfyyWUAbhv8X4s302LGSNBgd9coWrkC1+MX9S+83zFX
tGBdGKisv7CWbt3EtgaLgpRc+fWaDteb809T7tBM1su/4kfKK+9909/XX80I6H9y915LbjPLmvYV
YQdQBXs4JOjZjt1SSzxBtNQSvPe4+nmK2v8/kpZGiomYo4lYn1YbNgkUqrKyMl9D3+8jWrf0MFjX
5uMY8pY1z4wKaXzm6rkHZiYTB2M/3f5KkADIgf8oGjRixY/T4AS7qEbnlGjBmyftC+aujAtrgafG
TwTWQC0ADjZEUuCfQvF/Y6F/jhjiV3Lbj+jmGlJQlnGEfUPi/LyCpRa7NNQ7ZHTtHAd5sZ5xYDgH
4qrF1Kk7LgFHSzhhcXLuOAEZYFwGAJd1fq2Zv4Ljj6TBwpNIJLOiOAfuNc2uJtiXv1/or8CbH9fp
Wbpt0jK2dU+yf/x8nREyEANSGtiKIipQtlf+N3UXFdqo1xPuTNijf/9E2/hT5Pdc1zShcLgCFuCv
n0kBnl4xs4lK2lFZVCoHTQzH1924C+gCWEm+9+iMGR3+rAAtAzvHcA8MpHvprIvhkAbNt5FQCBPM
SlYYcyH4hzNyd3XaXUOnpZwv6q/4Lga+F+4d2OG3V8egdyGge8MFUVS/w5J6VOy/CL8wxIrVe9ct
BA9gek5P2ZUyK/zdVUIJtmivMWrwwwhkOntecJLPxLmEie9U1zHg7ZfrhB6iEjOxKMpfuu5qtPma
P+MFWXDFYVNdlqZzn66Ocj83aJukx/o6FznWs8hXhtbKHcATu/jzhm/qltR4hPICvgE5cOTikmc+
xzEuTfZGcka9FoAzF43Bu8XUQFEQLAo+g/xq1q/I6K2ZaksZHYJIFfDZs6YLT1iNbrPcnjdDmXBb
rqLPq5b9eB4BbfPg+UWE35XeX9UP1GUx/ga3TSvUci78ugEuGAjf0C9xc+XZ8XDUgLnVlco6IAKc
f3BVU5dNKrINmvAwwOKzoncg9j0CfZwFUO3gxrguiikosID2JQOu5gvvNiy3R12YF56ikoZhNBRm
IPTVIqAxs1KDwuUxqDX3wqs8+y7hUN4jb/1jxZUuYAYmcEYm7oDyj4ccnC+jUIIoo/Gm7iqCYNeH
ua9GlK1Ag/PNvalxlyCpGmdeiZ2kvaqunYu5TVCdt8S8IAVdq77PqTK0GiuGC1I/V99PtbbpkMIH
yVJN7ks0rC3tzaN/YS9fg+qIMVPxjlDlhuesnlpj8HbjuQbapDIeTd+q8VN3wvNWn6Om4Iiuua++
UK9emCyRx30xT9UUoHC1ipJe7V084YZAyFcMIk8NMT+QZDxE2EWUKtQv6KUjrqLGRqUvKXuKzmrD
63E9cp/MEh7CBC4b2/PFhvN4VZMj5wDYcUmpAegbZCyyoyupNvN9cx8kV7a+od5V1U4inJcPvMb0
VuHdxBxRb3wLcTzUV7O9qgseUHOzImgT1K2YUI7L7Muui5mvPeB/6IvA7SUCdhd1hVwsBKjVgGss
LxJcKz9Rlx16l4I6J1Qu4Hs/1gtgCkTrFLdBBS810zLWsHqXqeegSzNAU1a+EWYs8lLQBGN2WQOS
3wRe9aqKVo+ai33MY2VU3Qp/c1aUmjkNnnJcbEblkoFtMNLmrmmGrdTjmDNmP7uprMPtiLQmy0Jz
r6HggRFU1F0VTe7D5vJZ6zqRgueimcEqcx+4khQrD+DFsr+oC1DvWenZXr2fGV8DqtkxT96K2Q0x
aerJP2nj0FsGoBxm/sSwFSy+wTLVyxkcVoa6iUwtlHGntpvUCG6rQN1Lz1RVv0azcKUeJX+D0Bna
aSDoyL1V3BPMPYZcM4iD8wX7NgBWBGfV5A9Rnd+myMWqwVRXy+WrXzT6nSu+61p2+4Xa15hGkp4u
E2rJn7mqiPpNX4Noac5qu1MRisnVapdSI6ngATCP1FBq4uplxpo9qOclaIX5au306FMQNFwQNOoy
1S5VgJcExXGbM4GHSpyDSSRjrx4NkUgQgsPqWd2qel6sCo99QX2C2mnz2xRSz7zB2VUFVK6rBfTs
YJ+ib+2099XAI/eEWJp6jpJtGvNELJx3zAJurjLNlSvaneu9JdpjLNGMwnNbXZT6w37cUSG7DXQS
S5/z0CoyX4DojcJQO4PHjaixVhuYSUFzsaBCAxVUN7mwIdZYoDK0mQtyitFW+4WaY2r/EGSG/EpF
xcV+NAMfSWsfkeutHeboS96F7Sc8RdZuqW/VPFZzV01AHoEai5kPUkHQIwCqkYeRyhy9qBjpMs4l
u26NI8Ft/aQAiOIO23e2H3m5PQ4GSoVOdonG/BGH1db1Y9PoSVfVpgyUZa32mVt85Wdqq5wm9ljW
rtqNoubKulP7NcGMP9UyQbWdQTfU1hlUuR+xJljKBL+5RdKcYM/oq7fmF+F05V/mpcOCUItC/bxi
NvK2M6s8lFxiKP3Rznyd3HQZ0/VHpo/FB5V4+7Iktav6ZJUmoEuDsjshhS1a3YiKa2mP9A9xTO3h
fJh6Ojww/FTAJyT/yIj+dNxzbfJE4eoKT307Kv903JvCahmRfMdMPQAEYRGA2RJUIsI96uyObUqC
1N+2bZWmqTnFZqu+ZPy445yT8Bw+L+ZZbV9qPd/W9pypzZn19WM79Qzeieel/lyCRVILV8UOtOo8
65TT3mSZuiNa4dwsYU3NQhXu67zZqP3WQiJP7bQZMaMhLo7F1SKRnS5qVNQPa5YXswgsJpQi4hSA
or+njvAPf4aJ37JV17YhL1r0BqShq3PzTwMlIlGYeuhQkorCrbp/Njjmjtp00UzYAeztK7TnrtZy
JviyD6pdVMUhmy1bzX/1NXryt/+vGGCiLd1YbGrpxbKFqAWpgp5KMRhXB3wik+bvNwFM/o934To2
oh2O55q/ne7FMEnwgTjjqInF0+ZSY+Nz4e4c55a38dQjXH8ZURIOdZeaCjnOdSb+qrSF1E7t+ryM
TKV61xwkqkhQeCGZodrvnIYkhPitEhrODnyMmGlYiqtaIVaLKwfBZQmfixbblqHF5uuqXj7aV/Wc
x5znzNio/1TEVPkfHwRh2Hdm0nBWGhmESnzUb9QOyfxSIXXkKlSeQWhUcorqR2qfucVggmeWvjiQ
KyEb8w4Fu2Dp4DHN2lNJIGZ52yIgvtkXlYve7pqXqWSSbIZZx1ekNxwQwMDyrdpu1N6o9tDbSP1Y
nCpNEXRDNVonxDqV4Ej7XkCCIWapDVNNXLVJdnnuq4xC7SNqA1D7BiUpysXvKCuxFV0JROrYwCYR
M+YqX++4PxXSFFpR/UeHFnuSlc05eaC7yaFCvTPxRSUmgX5WEZ5Io8K2Q+md6zHUIUD1nx7VOpEX
tQeq+Fux/fBrkh1EJle5PKsozp9jhLDR9Qu7krpHi9Hnh1r8rHZi9SxHN92ru1I7Jx9P4FSPX8VK
/uTv0/ZPk1bH8Yc5K0wpvd9UZtCAQ0SwpyRFyCEW8T+1w6kdg09Vme/fP+5PB2hXl7ZluiZSMZyk
f13qZh2F7hD/+Dw1z0LqL8x4ppp6BBxrVA4JSJs9map+e5Qzss/EbobeLR9IpEhp1FGPUeZJzmz/
3xm7v1/kn8bE0W3LpoCJ9o4qvv4cjqKgl6g0SbryJprX17QLtyr5URkEj59xuX3c/21W0/97dXCK
K//7Ovj/yLJv+VtYfPulDs6f/DfzyfovnSK4A0/eBTVnMG9/UOSt/8LOyVYzGvkh02Dj/f+L4BZ/
o7YZ1zUQ0rRcVZv+/4rgzn8JB1a9Q3vNMvh76/+oCK5WzU8aSCivC9vFPZzrcvgcyTX8PIMWh0Kv
7Gi19CjxgHUQEdsaaaJWoWPaLlAvcG1t/QwLj7vF6xeQsa4JogG/utDQDzKX2zoRLaIdmX0n6yDe
m0YSnWkc1ohCVmJz+9aJA6D5DW085Qey1LhQdKMN6W+Rh5+G/g91r9uy/O2GHOSESGQsy0bk9bcl
4YxtihQ3VkJF5bxpixmcPPWPVYEg9fpPNIfggsxOiu2N1voepmJnJFjZThbM6wcoCxs3i9FLR+EC
JSqco8r5AcM2fHFosgF3M3eVYcXQsweHiBm5Zxk27tk2dfesKt77OrKhrNrheJfHJaVWAeoCftTj
32/TUbfx621KQdsCeA5NEtVK+fW50bzuzKEp8Z1XfgN1BV0CQkb+3uA2sYvjblhnJugcOgenOJfm
zqoBk9zUw/vAaR6ouJ1lkU933YTIBuiq+9jUo+ewz8+JtTy4lTD2fa5Nj4mTN/4Pm8NoKnLE+rC4
soLAW9c1eDeXKqiOsMiXCpaxebBFED4MQNn2yPlZJ+hD7OSl/q0aQuNzh/6VL6sBC2bsjCy7KO6R
nQH7vUbcpIQmq2G/68hpAwx6OOFDdqrGJsWsqbAgGJn2acKlhwJ1GML0wisByyRje/sWYhcMpiCz
7mmzu/it5kr/FGoJ0lCHVNqvfaxXFGW7QIIudu4RvFnWWpdppKomlpDp8N//xEa7+/uDEr+GaKKy
LoVtWmxYwrE9Xf72oLB+qNrKTsr1JLucUyEWlFmV8fHxwOFa25Mw0DvGC+ausZHYA8y0nHTNpAiH
CtU+mqe3fEYchnmrbET7cOsOs37REdO9G1qUAhJ275vnRKxp9NOzMj4UoodI4+JQ5MatARROLlsn
o7zxj1v7NRm+3Rrz2kRym11S2jdduJ+S4WqsxmXAH3ad6ZIOkQwrevV2fj/GDoY0yqIa7SJnN5kg
uPCcnF0/zCm6GpGEXd521brC225tmnHt4ThVQh1isdiu+HSzZNdHS6K5iVCop83/yCWMP1w61CfX
FjqPxqYK/OvyAdya1TX+JGsSH1+rJxsroST7OJYlVMfRPVWK0OlZnCvcuQqBCtIiyFFc/McI/lqI
vo0ghy7L9JCFNKTl/BZ922mcul4HRjcqG/QOyw0aihl2KqMJPC+k6u6J/ByprzAArXdtUb1GMYJd
pIvPnvWE6r53RGTQO96+mqwILQT1s9B2YHYPtrvCZKSh2gaNbrB5Pn07LrscpZh/3cqfRtSE4WHo
FlReKX87U7SFDVmqApvba9WMsm86nDp5abPYON6+6dWivn21IFu3b8p2hgPPHPlf/6DnjFhY4lGI
iWP3h7p91oQbbWxO4Leg5bfpP+LonyYCK559z3DAhnq3k/HPc7jvpDun1GpwmKCEESLbYkEAHpIp
hbhq6H4WJu/4n2FCEwAFt02qS+k/9ixDxYDfgjnZgVCBnDmA8s2vs3Fa9B76LNWSqQqgSdQgRdzU
gPbJIYY4r5+9UKk5xAKF0zp+dCL06P8+E43/DFNwGyxJMwQ5KEoAvy+IOc77KW0yqpuZdYqMTuL8
nJV3mMfRG9KDk1u2X2zUo3ezp4WnGFjOIMcnsy7kCpFJDgTRdKe4r6IOh5N+swvPvT69+8d1/udQ
mbpDsmvBJReW7ahp+NPzKmQrXFHBe4005D8MDa++BibLUbRqjvSwpBw4CWbXm2e83ZrSiI5/v4Lb
SPz6sJgnfLRlmRDTwf/+egWOZqSwukDILs3eMEPOQvgLRKb+MVVGD3aCSl4LHBucTfthtiOED2dN
4OjXcwJA/gwSSbFN3aWk64TLRue2rHmJRAXKvuXGI8qqKhy1xc6+6G3jbEwHywNhYVUKncKuvPKT
M9gcpudq2tw29HxAOUdLy1eB6RgN0AXjuIZ2fTy16eYWhie7a09/Hwbxnw/CIflwIc2zw2F4+1vo
Sl0d19NgLpEUP0Y1hQrSvVFHbJTGtQSR583RcLD67NgPLVhYW38xlMucQSN4yRrQXAPuBALh4+3N
4FSHd5TGk3OgJaav4zjy/rER/9pnVKFWyUmxC+PU5IH7+O16lxm++cT2+CNh6mo93tmjCM+NRCvD
TbxPY2eD2sKGK2uG738frN9kqH58Nh+pu8R5U/6ONLHzwEwSs8foKe69nYRVQNFUYgPYyj5/4ZJZ
TBgL/GtN/+GWDRIP2zMMJqpu/XbLXQCDOS5C9bEadNS3AmrENqxix5+8uF+VdqOfmyJXJujeJuvl
jLOenZzgua3cJqrXKO/nR7gLC1Ytcq/OI8/tacj+ebIX/7l3OAZLGrwJJxCSpd/2jq5ow26qGJ+b
2dNIwz2MkOEUvf0hkbBSSiu6YKnVAuFAInKUertuEG/uhzqZcWQqrbXILdit8fKlsrHZnvomfwCe
iqJNEHQ4CE3IHkXZP8b3D08VsTITHWhb6Z/9HopqPG3sQpVvZa5n2zAewADF2V0LNchvlFnogiuz
//eZ9BtoiWls62T7HjkX4Vrw5a/Rpwf1mCwM4SqtoWOkxue+7lEWFdOTF6F0jZ4GXpEoQ9m4PLlY
O/hmDB/dxahVurQSwQQ+dnryPLfhF7QZKXt1kQ+D+JNMqaB0tQaBGlGfBL/NNIh0oKXWP9ahzaTn
Gn+JoMAR6PSTNFrgr/SbFsdPMTzh8XReE7m0i8kbZ9d8gheAzFSsbeE/sd+7UYANS7TLZIyyKXXh
GSzLBWPBCbZkuNTC78yNLqFymxY1XltDEmoJvBAL2siFC4C6aYSZT2TkyzYusseqg19q2W7tj+5Q
bI2weVoWjrHW4G1laXi4B9AbNops25raN6vCYsOIN5qtmWsoLicQ+/T4LPfSwlNQgnZ0wEBMFocy
0cClx9ahDegjdrNA/zsDYr8MH0GmbupigV9qIW1m6y2SOQCV8Hy5z8E8nYz+02BD3B5KU2ziAXrM
WC1yXSOwMZqw7bIIkQ9vRMEfLpWsom8t5iNlC8KlIOf2qUHXm07rv9sjWYmTFGj6YGsAS8bztNNY
wfCoP7jIfD4/cZSrNuVYFRtWPb57LVbabmj4+rTkBykUi52TuZ95byGWg0CPddsfqDkd9YDangl9
uyw0dCRG+5OIqee2HbMPP4zcSIpDxsc2aTidzMV4nDSzei7W2d0oZfKEe5pD8QuVAU20r1IfQrgG
drtJGw3Ycr7tS4SKE3xskA8u0RihuajhvLlrjeqIKP60Tvqn1h57sDkm8kcNmvWAzcVqFDpuMgmI
XCgPPVsg0pJON2w0b8INZP4yQXmjhNwHvoZ4Mo+WKOu8NSBVmylDtSC1Cn8elqMbUfvMJktusRL2
UvyekdKdMlx9Q9hwtgToM2Owu5kL7Ws6TuegK6eH0MjmO5dOUlPPX9oCQ1YN5dUoyxzwGhBwkOjA
UgJdMJz2fJzCqzWSKF1A4gapIvCrvN9MIogO7RQ/9KhTwwYjMycnpNhCWgM2CPHVqj8sjY4Hm4Ke
LRFmeDTQ107zKY3ktG01772361wZuOQrkNvpjvkPrdktqnUvkOM0jn2Q0k/w5Dcvc6nReyhOpZir
ndwuha+czk9lMxh3IfLXVDCnJ9rZOAUN9Zeoos4P2O246N9sqr1+LJTsdRql23BiiueZiZIYgIpG
8RjNwsObhlkwWgg80SrHkYJml9VurQUn2Fyi+I8b9t6CWBSaAy03sBh+XlRfUUqBEcdKXgkES9Er
gN6Z6F66NRjtY2whI9yjgW72vE2c9d4al92RNljxNZ/rvRdS+4bRLnZW3x8rwSqngKtvtSVdVlo2
LLugW0z0SLD9rCFPbroOT9q4fxqb+NS2ikY3G5D3N+CxxZ4uw65ejGVXOelzj4XlJopy6SvvCMpU
Wlqh8T7lhwZstD8Ld9jHk136OswBKEqIJIajh7xbj1dzqzRhjPE9d4A69mBlIhyLOfzjm+5sIAHK
7SSij1kfoMJtlw10ICs/EuzxCNMtfKiSikb12PbILWibxjZCzHT1Z1lAO3cTjZ4a1hJ+HmXw3fLx
JTK/Bp1Xrxr7nVohvU5Xf6mJSCDs3QinoBT/eEhwGlLfa4xhIB2VDb4lMtmhy6of3OWzbkz2VibF
F5tbE5WJ2iHeOBg1izXyRTPk8ZaG/WC/RMUcnVJ4cXaMrwJiw+kmmA/44QTnRMNrm1IOIH05b0cd
L2u8MhA1Mmsk8/UA2USje/eoQFR5Hvpt4SJ/gNK+lx6xJX0R5QHS7+dcInhZDA6qegD1MAfX/UZD
pQ8VmSg2MzCPTrtJvBH9Xrx+1tAjPgYKRhNV8lMj+UJj4ubecEbyPd6XZfe1U5ECXr22hN0hnWhR
aBPsZ7IQaxPP1dtcJag1VSPC+x3tuhb4YzQu1yj6HiHHvU7TeF7XME8ZyCF+nFvtMW9GWGo62IHa
A8juTNpnFwlFt6zMRxudoTWa/jj7ejpk6khg+7AkRw73yEJYSc++EF9abDCDwvU2dmN96pLZeeD5
EgeRbZ8iypKOlX7Sx8LYJuNn1G3sJ/jLmY8hgLfVShM6KEjBnj4Q9ERU8cXsrISRcXoYljUO0JCi
s4tmR8Euiai3LFr6jPb6AH8mu+ZxMW9dypl19BC9kI1+yx23fYKGf+4C6EVWbGydoRYb7OSzVdks
TKcMqcQwL/N1WTQAJ1VDLZ4gTmWlI3x7CRFoU6APt4Px0prZ62A9SW9CuxfYoJlhrxE57aEpUbnp
KyAkHnyBGOGTdWOlz1OZod9Zw71PglRs8j78GskGba0h73elc8XPeq3kaKgSnvMetCwcmubYllaA
JdaDbhUPWF8LqoLZO2Rv+UR9j6IixnvzHL9hXU3vUInjGTCKrV63IF+gLiVFjO5Hf+4TeOTSCu/Z
Kg8NLb+qU/y8MfwUGQ28w1IiBGtGD0D+sHkYrTN6YW8cV5Bj7RGgqafxmOEdcG4t/Z4whUmA8pQT
XFcDbAHixLnKtdcI2wYO24eKmjgvc7YScnaHess+heSbxkiFN2j2dOkIe1jC6axict5yMPdFhRsY
FcM7A5eTre0UhZ9q9jlF2mZnNNRQl9LBs1r/CpjHAZWOvjsmVasc7w2g7MkrjjvaGoxOvCZWYMWp
PwjDmyCy0aq3EC9qirfCnIdDV2o9pAtEaHHobaoOkFS1Sdt23ARG32wxBHE3kDCQlNAdhFKnFk2P
Et3cbBY7E3obehfi69w3CxRpD41cyLp7QamYhSw+WPkw7E2W0hkbF2/lqDmqz2Jf9uWb0L5n3eCu
8xYhUnTV5AZXetefmqyl9gvIUk/uFiireAyhTjQt8BPVVWa9lT9pfbTBdq6KhfzMjpfhK5eQRtSD
Pzr00E2bQwypoN+VCFX2BX9LpW9TyfEY4tuz5fThnF7GJC++NEP5XHCaQZa0d2lwOFSZaxRfw2NZ
ZZ8KaTynqNgAG8GfEvfndbjIfTPYB0sk32JT7Oltv4Xth0m3wm0k93MFzb+dXcNH3H+TZyEyikTt
lbAece/yu6iBQpzmaKVQJt5EIWEeFRNbF/Cok5JwN62t0Akuhg6HF1nWeba7PWRVpHQLL3oUdfpS
JMz/2igwxbJAO7Zw1TGQffCitITeKpARbcyGrDf82knbgJOe78OwfigyAOKYZ53J067JiCyN3VZ3
mJ5/HpreoLaE1WxT9/5Qkps2CHNMA8+07catHtvknZ2f18trb857TOf0lTF133tzwf07gsZLtmmN
EtkdSNBpusMjPYVwiGNO29ubXo6PBQoKZ/g+m6lycFYDfWpho970+h5YG2aFOjL9mDestNqTr5wS
X8SsAX6Z5KmSdujPur0bUU5xss85IjRr1OJxFh6TOzmJXa47/Z3TBp8ttSQyYdwTTJFXipUImuL6
p6J7HBB22bSNfUHhzgXQU34wY4H8HXkHgtGPY7K4fo8UT9Ng7aNXC3nSqm5ItMcq3hNktU2ZSmxL
BKWKOdZHf0Zsz229AxpPnJ1MKzjir6F5eFok4BLzWXbP2gRIF7GVfQjdjdZa4m1kon1O00l/KA0k
YGAlh8OCB1ZjB6uUYJJThVwnev6957w+ZTmrAy1THCPbbPAja5iBVjjls9FC28Uxpnmk6IveXqyF
G4hr25H/JvjlvqMtL6NpfpkMZSRXrXBAxQmtPwSydtetQlZYhHmj7b6H9drWk2/gCU29vS9S9EEb
8kHRm7sMonop9HNqjHtOJY+mW62q+sVKwmilYCNZG2N1BxA+wbUhN67UxFSG9gbApV+lH+XgPM0p
uc9QHISgnAMpkAxeapc5ju6kTTdDb0A62dWyLo3lvrLgtXsFCk4mogOAsZ/IdOKnmrwKcW7j2Abd
K4eSFJrXVuMotcpCmMjTGGAd6C2nITeOBUQ9zUZ5iYQe2fsIyEaCKUTaz842hbNIKfxltPDWzCSi
fCDiJciGl7YYT0GL/FgeIKswBwtieFxpWS641bKmBxH5Y58C9IBECHOlfI2bYGvP4hJBayhw4yri
xwyhylVFd63s9PeolE8likR+6mLSgGltCAXX8EHbIOFtfabZaq5TePtAQKIP44BaT1yBvKsCQIkO
pHvzm55aX3R9aoClBspFVeJlqKEw6RV3nHyQ26u9WgnEP+VWfE70eNgsJjCUtnjN0gCFA+q1mIx/
jh33i9lbPjJun0xGNicTixCiWWPq9MEOg3scTiGLxI8tqT/173IfFSbaW/M6DF85W85Nfe2X+XNc
VU9dZ6O/1zS+2yEqnbphh3kAm2maK12a5WPmma95Ku7qykFMV0CsMWvINKY8Ok1t3M0BpomLaRwM
nQNw1afrXOdMXBhty275EMcOm1+mRRQ342a34C6Nfzm+fIjDIXKd6UdNIMCmGaDHeu0jxBpUaeMF
NHc/6C8BToKlMXprACv4GYgI1Wj0KbRy+TgLD2mnHCKL8C6Vcm4wEDdxo+qcc7o7suduTdGKe1Eg
VW5rIW4fJH12uUDU9jzqhBlaDtpnYwmSTd6Z3xINEXfJ3CHOBaX5mnrRV0djXNmv72enJvFFuoIi
I0ePgKOAhilFNpUVV61RAfXiXS4x4xHtniP4s0yTQ49L89qOkPLq8W9aIxEHSTyDzFssJDp5qx+i
OL7MbfcWD3ds3fYwlhBsgvBQlUCqEiCDKYIN66j0jkWjgVEs/EWLrpqWo+0t7GQz4LfAga/rafw0
h9K0LzVEaXanDabgnumgLFhBorfTce+EpyBqacqF0RYQlYOsDPDErIgvqCLgaiOc55meMg57dB9m
BI7AZ8Xp2iLI5HMK8hlDnlfTBFie1xngOEoxGztAs8nK0H3uYT/Vc4oJn5A6JyVr4f1Bv8XuDq0l
sJZ1ysILhqfUFuNepKmzHrGWJfFb2Itc4NSzxZkWESFCUaBq5trwaA77yEJ4bsrj5RTgJmECwxkg
mLXDBs6hxxHYhX8vBlR+zKNGeZl+cXytRfctaMiWTCzW+hFd0yZ6bSZcjsn4kXB2+cczgwLdOudb
iSyVdlmo6u6qQEAyoqrRoyKLejNqGDZeaJ0HEg2RwnI1Zf1TCic4Qix0V3dKpBytNGsuSZWM7KQD
ZMS1l2mkFSActUSCo17K75nRTMfItlGS57gwt5GzmSLzM0JkYKQNxjkLPtaU4NdOz04zpsC9ouzO
NJgodoj6JjncvtMBefUDxGgXkasj1LCtk2NVixbsXdq3X6dRrpMqQQ9kgjwve2Hv6rgFtzutQs0x
MIKZIetp4jVOR32nVYn0+1GbN/a729TIlo5mtG1x6eS0kXSHJte2s+ZEZ1qKn7Sp8Xz4/ZUPhe7i
1qb7UmM3EwAsBDzwZUbyEHtstDgDXKU2bVv43uCwuQHGJaqApUq1Q61qSFje3kV5Tj1D8fYsqiwj
XtgyGc4ZDo14dF3aQvdrIvsxw/+Kucku4DXvXkixr3eCq5QRUtei5bxrvxctHPqx4Lb6BNJggvcO
WqsIt6pgNrFR5U6qo5bfX7WgJxAZh9med8ukEQYC/PW6u77Mdu7gnMqUqpIJAx71ro9VUZ9wDePp
oIOpyejVNehMRhaC3Fcayhx/LXRQI63cVDjKQiTDSTurKwgZBCnHKwsfXchD4lZfqBkcwg6JM/rj
kw/OhE1U8wySDy3dNLWLkbvFgARjv40tOgQZihh9SVCcBTRufOyhvwUZB72qByK8AKfJ0g/tkm9k
yknYqorDXKuzg4LBirjaGrnmIJK5HCf8X9fLiPB3urRiW3PmwJADaU4CVoQj2yYyKxLfYMFvu/Fz
SfUvs5Tp5SyRBFcqTQFEkAV4HM4D2E4t/bTSEZNwCuM584wQSSK7oHvao2mlk/BNw/JxdKLvnW2+
Uh+BpwO4XozKTdYGATuwfAZDW9Mc9dhP8ndEHSEfUrhzxnlcj3WklGIoh4roa9mb34ipNaVEHhpo
HfGgc2LNZszupCU48tQf+xEmX0G/VukHeDrc+qU3SRyti4APmEWKGh8MuzoyL3ERfNPmsQRmWqD7
KcJto+ETGYnuWMwuiU5IlqNTt8hkjjY/AgYUIp1wEyliiHoetdnTJ3VsGKv9ZUSGF5Xf+gXyXXHk
qBeekEnZNJWlqunoEM5mfxriIvEpYafwUSQliFh7wBw4Fg5FpCzPN0mAMFePljNaM8vGmklgxtnx
mGpMTIwlD6VGeXJUqNeGMo/mXaZi8eu5vGiuUx2mGAumKDqH+CvZHa5XUx4QIGDlL8Z8zFPt1Utf
7fqln0E7ZYv5hJYGRRZ9hUBfecjH6RWADxDuZkYXTvlZT/IQK9ZBEDafOFMmQOUjaJ1186FuJC4Z
Edl61N3hkv0F0isiF2OyWTrUevQxgZfaBpjNhU6D4XK5zxzcT9toT00cTTfZfag5jaFt2B5RY8gJ
C4Oy/iTgCWw6BApL3vDqmZ5+BF7uhfjaIilLsafXD3mHT4jjBbtMh6kpTPAMbpDc0Y5BvwejOJQc
xX1Xda+yid4FSqJrW2oWs0PahzhD+2Qa47MEk4yr7b2Wt89lgEu0B74pWT5Iq7xDTo7HH8jlfilb
nGNKJDTGEQnv1rxvHWNCMiPA6WlEbwqINQpqdvW1mGcsUVcpkoQWyBIb6PKM2HOd+pZew8yqzeLc
T6R6OnXdwsArUSkmLsUQbzPUonfG0J9t8Xkya6RBjAX0NQ9omxXLAzpcVCQ97WtHrlDnAPKWvEQf
p0fhpxpUwlQDRM28jL24Hj7pd0EWsPGGtFHylKqA7jFVqqlfk8uctCZ96JYM972RQMShnAa/h7tI
YuorjqUXRM3UKQH7uiDj6J0XyI7jpkK7iGVOpoCNJnTNzMRe2PVGjKQRRNR1wwELn3/VIj6qLron
zaT9VoqKk0QOodZOASBrDyxF8qSZ8jrz1x07d2fbSb4xW8Nbx1/mfHkveQIIjyBtUSvBs1iRhk1r
Oohl3JXj8uKUGuWgocMxQUG6B2aFCIPQX0TCEY5zQddBFy71NxFgQJB7cI7GPjlRxiRHKtiAKwMZ
nbmgGyGpt07VcAmreauPRrkf0sndzKVXUYGFjRREqIKYbYbeCNVExBGzXWJ36PfRcQeA095Rtih3
jj5+0bw23MXRcpQK5z47Zr2eShPtZ9t952BFtDblXZMlGCB60ztt6vwZnocfRuxVbZWwBZiEJnTO
xUckxecBJkqXdZBmUIOkmuseZqO69DUKH02WHRvPfrY65yubCJWEIZpPjgjfvbH5MKBvf4gFZtm0
VKilQUWqvtmuQ1myfDVd8uIo+Ng2yTu6hlc5jy3alihp2e1pnlCkD7kNBhLUk9lZeCS5wGHY5yB1
uxy9q4LCX4mK4SowKHSFMylctU0Gmox9iDdtiX2JNZj5yVgi5D8newMA5K2oOSUIWHg2M27sMYSI
S/MFpT7W75yjVAsMyK3WbOgXm7PIGtXTdOhelgQllAgXSaLaTouj7+EYXbJa9dALjoFuIP4nV+e1
3LiyNtknQgQKQMHcip4URVJefYOQWmp4Wyi4p/8XtGfin5gbhqjuc7aaIsvkl7lSMPFQP60hziqM
mu1g2NC1u2Mzm/c1RGjSsTC3fWxQYTx/57QNtgW8pFyz9RUCnIhZbCK3fuODxHkg/4mWC9toERwt
Ija+GNvhWviLJ2ebS5iOvcfIoqUYdC1a56UjycedixWJrbrrw3MZlD+zSrtVqN3vCTUCAOUihtrn
WWfX2obFDSdwV87EjUWK6NjayH1QwO/rcdyabRTcO31JI0XDj16Ob33XMEDs6L8DeMaNiY/KytZq
a/beBpLzd27UrwV84yxIo2d3jI72xbQOY/DtNSBGx/AZaeeJgX9FlZR4DDXAs5CVueY1QG2kjW/n
SX5f6WSbpC5N4uGD/WCOfzyvsleuWIIJQbju+01AMQio28+SQbFoKfoJDBN1tdslYvrrTB33YbT7
2ndeO0tShDe7RwYZB9oT51VaYXTM0v0IVpA8TAE4YDmqtjMvstuxYBTqksXDP99mkaoMCKTh0D1K
e5MbYJgJhr91LZ9veH+bIY6fY5/e7onHVSkg41O/i0jjc2Xy4LslFHYB48uyNWtLsGZU2kJya6N1
QKXR6CJ1+vElcBvahvwGgIQYtsLJl/5iIH5N6j/VbovQEgyb2Gv1KhU52XjqEReovAkfnSDU1Fn3
A/tZHbNfNkNpbmSh3sKdpeI/ShjDzkk6zn9ZP2zThE5bFRZPzWjPawe5azVw1xNjBo1Y1q82IPIV
SUC2gApGUWMQKcq+rDbgUFSz2BgT/otcjzuuihPBy6I5NCnDfJxPvD/pkZXBKDYh2hUHmvZaWqrc
dLYZrlq3eENxdXaWR9N3Kb1sI7iAU1j0naMZ7xWi8d3ABe3Oquvt3DFkMfSdlSCJpxVvvc7oL5Ak
vPXkIV4WmJ65Npi8/UvrEyywXjsFsDsr4LjC4tYghvTvcmDN7z1gWKaRfrsz0wNZD8OdqosTWhBH
xdZf0MqcVSOmpYzlDm5nneqCOVW+UGgt0MzA7ZuTY9oO48YMaFkAAFg0Jl1AvnPkl/53UvkBJzdN
XylXIeBycUR3oQS1JXPQK9WMWNwNWC/y8so0uln5BY25oXL+DTTDbXI4kivt7q0qOOhxaDdtjGqV
rifFdVZzp72zjsVAuH7qB/5nA+FD7g/SMTw4FIoBjpq2TWYcoSGiXUz01OfpEUgNg187u7AcrGGY
eUBcZ7DUHu9KhTXA0xgxnGpPpsaSUbBrpUH6GGAFajMiQTAz4jTeI64lhe+/aiNciIYaD5S5LQCd
05DJuKyl1HrTjBGk+VozLwpwOwC6vY/ZbhOjrvbcK09J6TwgJk53ASf8Fa8pfQfpOpn035FpcomG
NUzfomMVaS0uDuMoGbhxtW3pwGKWfbZoIb0bTMKdzdy8V7N+DVP75LfJvzSw3rxpQouzQJYEUOlA
NZJXbMr1MIqCSjH5BKyVEuE45NaW0BRM3t/sjeCOaSRnFO+AcRueE8Xylmse+dAtKPKUj0uVK0Dw
6g0J+gbg4zKijd+Zw2tIFHEdshgTvsw4CIycE4ow2CCDUqqkoMeP1V9XpkcMAXzUPe+eduMVwtO0
03731HPwLHN28bmnlxzh4+PT9A1CrqOz87OCerKaQqTJTJ+TKrxNbvOZtOSZoDXT5kWOA/eRxq3n
WDdGdyBmY597E5w/vsooQIrndzkVXJUq/29fchmXUX8Y++C76bu1FOqtVaGg2dd5r1lFNhYQ53XY
hJdmyaFzjY7EDR4APFQu4qmouB72e87FUZK/haqojz5IOu7+q7l5NosZ62Bavpg9YMLEl/cYhJ5F
YLxjkzvWPb1hrWRhLhUCe0/Vxt4vxttUqbPVmu4+I/22hq1xLnjL9M1zn3M6YcaLdz4jrMDLuaqQ
0zPnhsjlHmH/ku2LVES4tiV4PMVINvNd5uufbhqwMqTBo5Wimtl5cRAavuFQdATv+IQPRvGUWu0P
+F5zzYRg03rOLi4RHZQyG8rfeLtVyL343Wg6dqnQG6WLIJmyRVswmuf55k3w/3mnuhtr+KQ6t9iY
RnUSuSBZBryOYF/6UWXdracLF8p+2W+N0NkPlU/eafq92oAzr8iwKzRWz26dZRSHaWBqn4T52JDa
l2W7py3lRRXZmluHzXIcnib80uBKef38hLNHW6HqLDOpOy284FAX/avHTACpqACGVNIcnXIdGEMI
7KnfH8jBwAo0zZ1ZwPBryluoGDkJ0Xy6NUJiVWJQk7Il2k0yu6zEdDdY818r/u4ZdewzxpxR4axi
XT+lbr+pU2weBReBkBuAIR7b0NunaL2cNFyOfePSIWLe91zz5MSuoY3kOyutnpJasik4ThAHwXLO
6lbDic5d7yzL4ooPDlePxVW1ne64A+xi7e2CGPSD7tz9bDIrmThwUfDzntaKGyO6VeDk6G+eR0m9
fSgbjzIU7metmD+lByO6/esHKFU1lKC1yqZ77DHjmltnBD8WPTs3ppeoncxtxuCw6YN7HXY1OzWe
V8coHjLKXuyoekoV8/wA0eGuC7OzRC7ZO25yLJyE60Jt59uKqW1qQ9fO211q86NVfd8RbsPZw3+v
LqOT00e7zEFfk6p5hZjebmKD7YxE/swGIT1ykVHvHVX9nTjTuuKExexCvnIqjDdk5KeFlXIY9YKi
raE2gDDdAiGFux+W8KpZadZJ3+PkUO0uw8a/rcL25joj9OHQ2hrY8HmRL6oCsOxqVDtVfU5dKpj6
sI7lafyiXWpT2IOzdUs4RiCk9SjfrSrs82TwOZMoI3Xu4+v3n63krwKAKgZAnnFFsY5jIX9WI+Vo
2vuBupyuDHd47yiZ4V+VbxT3ya1bpp+PReFzVPPsx3oyVm5otyhj6r039QuYbGwQr/hLq4IeEdGT
t6Hcd85pK1JludE112Ed3lshmpnN9Kj1nX0ewG2qbWOVNMqDijq5myQwuXHqP4Vd07fCdOau6bqv
aMCOhC2Mt+u31yMJtZ3nPMxcdxKV3rvxcOQgbrJ/dXIT58lrlpqfUQAvX1L3PGTUZsgBLOrsR/8o
4ZjJvmCIc4KSRYztNJ2mcOuN1fsk0h9T44qhYp4UZolHMW//ofW4ff4IVPCYjZz/HJ99HNbctoIF
eTcHJQIL0887U5cf2itvjui3bp8Ctm0YH2QAWUrphJtevMy+v3YbW5/cOl84HKheQKhJbmHB09zU
rWKgLrq1fsxw6t4zqq6mjQoX9IfhPCUT6w+4qXUv9atO8/cGAuKaucFznc0GHiQc0iMxOPQYFFuO
F7HrRTuZftjelG99N/vjjVhKEhQ9NIZX068Z+rB4EyJm2SxaY6XSkvYIKSA7lMgKFZN4DlsQ6Wsr
37d28leW158K96ZOKa3uJFY4badvvZ1PVw3Btx9PYSdGcGYelbdB89bOMmc9K/O14Rb4CTESWAWF
WGltr2uuUctH5F+d1O8iIzQ1p/oa9aj0XjbvsqZ/GsFsgQjt+zU+IlAdBoUsUt3Msd5OxbKAGRmE
jEr/hIHH/BFDz0H59s5MFCskVrK1NU0fQO9pu/TufX6Y8wgsZx2l3oe2rXqn6+lo+nInxm+/cuQJ
l9FXMzuQbIKqoVXLfogKAKUDOPE7Q3GuB4zzaE0tp7/p79IUh6bOL65HlBx9m7N13209zvCrMYbL
OdRhu67coFuN2gDGbo5fVOcsE4/pczBdl7aW3lghq23ZN6dVanG+Iu6yMVLVX6f+Vpltt7FDL7wj
hfFXdM2rmX8l7qhWtttrVjxKNa2lBUgwlyoqPHYploFKYJ2C9JssEzyEuOQkvDDfkcjBht3Y0M75
paZyqUMHVLoJ7PoQBdaXIbrsqEx/vpZuaV57O75VQrz6ph/fU6tSPo1yftaFzBmBmQ6uzeFYqNY4
iIBsAjzXiwikQgnGoUPFFqzkQh2bFsV2DO2LjoenzISsVs7GB0iCW5XHu1nO9dqeMyZdpJ1CGTcP
c9beJxb7dy+DDz90YwJ/NbY8LjVbkuoHk0YUlHF7WzRSHyz0J3RdnMWSQPvoS81kCipPZJYlEnjh
XkbH9u4ScRMG2qgTTcBZ60a9VvxiiR2q+zmdHvArZzdVLRQbeTIZK5/iAARvYqacX+c3o0EyM2Og
692ERSt00WXDcf7xOJaPqfEUwwPtO4ijNIvcST+xj6ZMMfV43rmcB2NVJVgwMikf8zEN6KTFHqFR
83vK/g6zp2pMczOUIekDfJZwRnxnvIze9CfX4jxaBBZ1Or+pIWjufUb5K7ADhy6xvloqNuo2tPau
b5yqBoXVTmm3IcL0KU1ich7GthWQ00eNKNwaw4Y3PnbA8p6+O2p0zSQ+Odlf2vSYt3j5xSOnwxqc
moATpm69ZOqtK87PcINAeJjtjBrBy8iR+Cj8pDvKuqe+y/cvRA0WzRXeSyrROCX/wpSVdAgvwkjx
gTc+VBEy69Wc63M5dmec3vhdnAKWTbCr4qnCcF8S5XP28GjPpl/SfTY3ezl4t06DERwyOzuabbsV
HWV6RmuekqnQdx6KPOfK8EgFkAehkbk6XF8b2QtBAeIubsfgKQ3/jFPWHSnHbtuDmUTPTRc82mxJ
d1UXoK8y9mj1vG/mCLfAJK+lXZxqqzsI/FdTOl18SLNhqKYdmbzmEBjoZl0m3wrE/7sMEsKxM/Js
38AzGOHwDYVP4XSd2C/CorhnoAj6H21kjqvfkS0LyEeBfxpGjmr9UPwbgiRam/TS3Fn4TmhzoTSj
7Bq6KuhuEEayLT3cpMnQ4EvhaLUuHG58MRptbYBN1gPG5ECGf8d5Pmra669VPGZ8LGJ3r6edxyv7
47fi0W8deDezehQMfR+13cF1hJ56/H1qs8evxgKruAwrA5i+idm7okWtzUiH1kVoXh3PVefajHeD
qsVVLw//fd/2rrWnp1Nr+8RynF4ydK71fVql+2imMLFoxvhJNkH8FHQGmVOX6qjG8+SeE1QswJ8C
Uq4rrj4inoKtXJ56oxltDUiWKxYgw+KjNrGqBtmZddt++H3oPMQi34mQvRkE3df6pRxCjr1RrC5j
kox4Be36EQ967UAaskc/OhmhP78SRfusrDJ8+H2WY97raSW7DZ256pZYTBYOFzZw5yFBK3kGCwMt
0tXu7vcPEwdOdyrPVukEHGpb+dS5c/UEM4c5rnyKarbmoskesjRZl+RKH207FI9mnZ+cSAIeFnF+
CFU1ruJCObsSfwZmVTle26eiZRo6JNMdfUGcrKe4/EAGf+6Hhqr4Ogy22mBuybSVTj2W/wP7PvL2
b8odu1q6nSV0m7Kpx5NaZpq/D9kwMd1sanlIlbX6TWSag9PeT8vD79Pfh0I7Z9ObGXmZGm0wLVdu
IYNj0JFlvvsNjzWNwRjaC//Ww9TerA/XldlNh0F7g8QbUPdD7Mv6mCzzMlM5VePnf6ezxGC9avRx
iLPkPTE5Ofpdj09DxdeJk+OGf7faujRMnaTNvNCO66+hdLKHhmTHixLtl16eedMc0AUWUNk8D9ya
vfi1YK5w6is/xE7uuzf82suf/D40SjmnPNdvuHO/TVxsz5NGpBG+a782eVKuO0Z/17weFrSe+RJG
dFX1PnY70kXV1kEUWESL14puzztFiA5yU091ItiteQ4uJYLCBfXAuTgXT1TBhbBct+ESBNerMe0T
6S775MatfRpd/e3HNhKyRLjwrOY5meLqQXht9aB0uioDHZyK9tApWE3dRP8I+BE4VMuDyiro/jUa
tZl3j6MKSfVQ81mEnSTDZTgfebkjCTj9ISRobOmK+D/fzjjfeTjGpGHeWpFb12RCjApGyEg9juj1
HPCZwp/VrezG4Q1DEIM6KK998SuQcUYG9LXOYswLGXaZOaNAyIvum7LI3oPw6JMkO5hVk7+mddke
eoIzj9Q1nAgJDgjbBgMVb6wPuTtsm0Cmj4YXettY2yMjwprTI0NS9gSsNHhCh1UWqzchy+AfOm07
EGAazIItQHj9aTkWgDApZmQid7hkjfuDWOFQAa0gxIqSGvDlk8Z5Sz4hnuSO0LTHFPWlqselxEWc
DOxADXw8vvx9sDOHMPpEIbZPS+FuDN+M2LeeuOXHL9boE/M2wwuUrnJbdEO/yX3SywMVHZRkX+J4
+HYaKzr5INA3cE2LY111f02TWU+mOB2CGbCt+0k/F4Grl4wKR3mva7ZWW01HZ5DpvTV2u8Jzrood
FYyvS/G0Fam9owf9hDPwzoitbe4E0fn3IZvK+L+vymr4rkxiB64SkI2yJvkim4WvlLX1sbBTcey7
UXE4t6NrjoLIdPxzwD/zbQYlSymyzpOLLXHnCrPfkYhN97/rsOX5xTEiNXbXmrmzpR2FCEsSPURt
Lx9Je0ZXHPw/I+aVhyHugk0U0MKGge/kKVZoM+hd7hPejpNqsaNTAwF87HG8Vma4+10chmVVmAd+
iYzetwJHjjQR2ElntDdPtjR4jIE6ggvAX5q2r3SOYmIKONBXVZK8h2acbJu4GXaG2yc0QfgfMq+K
rVTUJ8h6UqeoqNXJXr6KmwS4psiuEdd9ZtX1h+fF3Q67vbMNPLyHaoIikvnMEXU3mPgV7eLx98H2
nDcDd+zp9xk5Ij7OEQWILH3//QVSDPPON/6q0GaSyq79YNS7ofPUxQlzdaHPxt+HmfNTN+XRKKq/
RR1rxtZJ8tLFFFxNfv/YGtF4Z/E/ORlE8Nd+m46cDhCGhtq0v0zaXPEyiW8ZYaCnSxkTe+OMVyer
54d+YjJjBgvFaWrpIxj7TZM6/3IryOE9MlBcwZhT1CvSpz56rbsiCxaf2zpEYWdot1Xs72i59kNt
9ua5XB6sDK0KriJfOkMZb4no2f89DQpdbplr0i22MFL6GUS+zyXt2MsldOXVsJpEigenCXeGze2W
OkYcOwu1YySJ8WRhhKatKGD8toSS+8lKTr9/pddefp+4uFR4O1TuG9rpW+Vb6qvyq+dKnFKGAGfX
1vGT7TRib3sAhKhDdpfaQEb5ElXnd5XDM4GfoqW3BR9zHT9aXZnvYSu6QMCD8MEcbJCX6jrQlE2X
pDFATFKDuv/vy2HstzS42GQiY/xnOhOvhTeJ/RxTjkLBjAHkmXKvssBTXOdSvOaGz0rLupnZHLFK
M9sFyntkMJGSAmN2WBbIpSqgW2lpo0gSWkw577lPEzLNA+6/cxC29Y712ln9FkxJqloGkx2h74Z9
3ktqMCoj3tjmB61y+uHa8cF4cNlz1n7dflHbYuyMWVEX5Pv6Ph7IzElJK3HMFccLxlc7aMp9lhOw
Flb+giHEGIxrakzwIMuJyouRfp+CC+fGLolpB3z8rloLONsSfbdjgj15GouMiptjwUgfhnl3rAbr
B2QxI13XNk+44U2g2/glhFM89MZY0PDJySSjd5lyCIhyhit2VaST+98HyyhPfZyMu5QlhuFOqLZT
n76LvGWXwwuHeovuz/lRQNpGWDeZVRqxA91bzCuWpp+WZM1uHpJLSpPJIZfyQskV02cLXnlv+ncq
z8NNa+JOtyCS3CaffmlzOHNeHXe2O2xSvMnnzHP41bHO2bhzB9rIX9qso3vLFx95JGmUNOnbShjz
eiNexCHpwg0R8PpMRoAepJGyC3p01UPTLxTAfMqe42GR0nIhH0qNz9YwxrcSaeSrdKz/vli+Y1SI
oElEVINgn9jOeAD3uLuCZwj2j5r4GWZ1vJLdPOTAUUjmeT01oaqwrJfA5d/QZOETJvnt9N7Kun6v
4TGeFLfplVvX0/vomIeeuGiMC2km1OkP5zb13nSENMAtYDxzvh3pYG01kNwMUIRYPsRdLp9GMbJD
iqMjAYxmynt1iI1xg/SebJfCIZ0yiyhEU1+J6X2oFO2TDtznzrW6S92Rg+Nd+PT7QFrlNmSGc4LX
5OMvjDBk/3+Hx98T5O/3sEx6GA5+ml7UN9KcpBGTrPib0WDpZkm27dqh29pwFQdXJq/x4iwOBK8y
m0h4n3TCs7exBXTCXS4APcvFQ2Z2X5ao+LUuyILfh3Bizj4F9En39nAZp9bdpg6XoGBq5NWAwLMJ
KuskhBef2smjB9qlpbRE12O+VHT7aVmyhFHSLmYD4eWkFZvd/aB77iHM0R7iKBbnAI9OCDfmTzor
KHP8WjbMXNQ+V+W0TjCg/2mEOLh5FrwUKp0PpU6+SlmdrZRd2Ox7cbF8g+F1jICRdtMDGVgaC8eZ
8VdpmZvc1bSX+gk7oNdEh9+TZW3E4yUFesCHbeA/rNEAXfzxVyAP3YM/qPAuEpwEC2xHh85EarX0
1HERIuRD3zZHsAWGlPH+60Xs7AsD56yqzOrctQ3lz02zNZ1mOv4+E5k+BmaenafmCYnGu6baCm+G
ZzyNmLetJPCYAcwMEmUqri3AyU2QaXfdLE9/vxf0bBlDv4SSp4W3ldeNOOm040uuK5+1NZVUQHs4
C5aHiq7a48BPEMd+c6+6ixE3HO5wY5wm3QlcT1LgZfXHU1AzgG1gZ619AHMHPEO89+twBBOop/KN
l4d5eDX9SdJY8inNy0PYDwxDXYbJg7ukw9xKYoLtvOfUhQaNoveHiw+kbr9HW6H97g7wV3ROzIyS
Tr+L47MHgaxQQ/JRtqQrTFFi1qRlqRODv28tVz3VpsUnNtPWWtYYhIzKL+6T2jmOZO6YSfr33exm
HvWndrxN1EiYBq7tZVankOTkq90Q7c776Y+yCXdFtTsdYjk6N7cOXhJiq5AH5oAws3Yf3oogwDRB
2dR0N0t3OKMZP0xdQlxdu0O+z0LvB0diudV2ZJ0ItL1jRMKykfe0MvcF19Ue0qNUs0l/TtgclF7K
dfycJKuwLXdbyIdAR/OPk0um32OUPPCqdIzHG3NPBPZaek50Fk1YbudQlJsKX8ZSCeSdGhImSDXB
jPrPi293TOuDydaXjInUxevTR2fQ+rOqwwcxZfUfKXo2cij4j6OTgxzJp+m+DJEmQl9auwhILVfc
2txFcEvokw705fcr6Dz9JaZ5nBjacKwa5E7PpSepXdY9NVvDfdG+h0nmPDRIgHvp9v/o8nb+0wJ+
v98PJqVX8dKyOJUNMznsTGbFXJr30BydcfmUiqDe//0jY+iDjQkyhWS7Zx0djHi/ZBRjWWF+v7IT
u99BYnhVdTSd/vdh7uv/96nKKMXqNfSe//5KgjuqDhrAwotW8fuj/f6k7jImiWPMNr9/oBMOg0JM
6WlowlNTzf0fYbNOZQSsGPZkyS5y5/gUtt10r92WET9pHhxQ023Ow/FWzM0a3Hx8oW2wTlbzZ9V0
zS2y+PPRlryU9N/+/kW5gIgViaSt9Kzs6AOhW9nxtWFQf18tD0npYYr73+cFDsDAzS8GYfhPAR+U
7Eerbl2Aujn2qsaZiwNrjucNOL5vUzjPcUL8tmcb3SbWcKD/4AOfDGF9B2+Kb5p0uTpE4+10y9uZ
VTqQtJtYSbJFPDgYrv2UjjcZRTdtxf2zMsY/CSOKrg1xCTbbiA3t7MngnXG7sYupnaw95xy4abQD
auSvHEi1jKtXtUNJcpGP4nmyenJvDJCbwsEZN+budqire+43y1Es5VqWlfNBDLzyvlP9GcoRbhT3
jn3UdRjK3Zbizaj7qsJ8eCxTLVdkWw6mlfsb6jIxVOPcScjxGPpkVpwWAx8ztJnM4b0NV+w+oFG3
x0wO+Y9nGKlobvZeQw+rCfwQuR4SDq7DQLFgG11rRVS8FhS5Wuh+caPnU02wrjCTrW4wVZrj0mjr
xWrj1P6FgmBoNxX9Nd785kvGgdJmPpi2R2S2f7bJQNvJad6g7vC1LnLBmj+up07jofS6bG1HI+WZ
eP65UrjbzhkDAjge0G1sqx163Irgq7XK8eK0W043WNGpbVUGA+00P+YxhTPdEuaKy+qqRXGKFSol
9Fy1qa1mX0bZl6fVlXaazkgDuO7NW0JC+Gaq4twF/dmXjbfqXTQrtjDyEEZ1aBAfAAngVdLhXTuR
2MeW3uPaMocXvYxQHIUNyOIctVY5DTDpLI9MT+e7CIPgcllfmc00PHNxvEaQ9Rb1DEXdHJ6cijlK
KxLCPEZgdvuR00c03ssUFxMRVP+UzOxY0kBKa/NuM7cO9j6d2+cseWur4rWZfXQJE3daQwGrSiDa
ulH02DQMdsGNL3LSCR36okPyApXwh6NfsJ2TkoHuODkblu7l3WnD++76deh2xZ5bjLlpKvHTyJ0r
sZKNqrPvq6I8zE3JSBveFYU29VUVWKKNqDuHqv1bqeTTIN640tFQ7mH6OlzAIx/D8pisVOt+jWlC
WKFv200/DS35sxRgerLFAby01xR/ozk46TrB0Y8vEjckvbh2jC2gyHg3zpYPZf+f208/bPBIBpb8
qT+bwn8fUcnIQqG9t5N7zs0hWWchNirCr+xGzkxYq0m5Erv8lOZHFEHPIClw1QxM8M4Xf0B/Tjg8
h80oZg75UTuuMBSFBwwrG6PR34026xvDU/4Pp+mE82PFMcknDADOtmlmdVzeQaWRHo2m9Q46x71Z
UvvT8vHHbRtJcAvDVPR3lR+T3daMS0QDSTOjxD2xMYUsSeUXf7BuY2aWVNQ2H305pStbAB1xulCv
8ehW61BvS8v3H2AnMnvULpkuK9hatfk36JA0GA1zv6Lzk+rUfk/0vljabTe6FQ8xv8iNUVCs7gMV
IW0BT0FL9Zk14AixseN5md9aCm5hqCOdvPbUJu7xGQaYjGpnE+jySQ5SHYo0eqDZEaJKX49r5TAi
92h2ntFT13XusC72T8IKqVwY3HUVju9Op09BX+yGtjr0qmD77wqBB6Rv78aUYGqIhyANcH+Z/gAW
GMvyLTo4XVzsEoPGpaYfZ2Bp8b+QuNQRy1S51orAsD+Umz427UNmYu/g0rZBoLO30UC3lu6I9eb2
Mw2ZBvNRd2tVLQ6a2NIbd+wJv5pc8hMK153g3PfGzh3piTUp9UUYCq9NLcIl9SOxvTEx4bb6MPnP
Rsip+AnSBon1QJH8C16nQRd3UUnWy6eW2A2Avptcz1Rwclyn20eKAHDFDJxPNpt4YsDgDtxVnUfz
UUTxIR+wFggBd2L0OH6MbWkCDIhxKE04vCWYdz8cPjHNwHr3nVtt16toiAJmTR0pBIuZHakSqi87
/0L3LOXIheLmSixAY7+aRpr9WNDSfW7ZOckzFkRcXhgAyS1T0u2zjLFicLp0E5C1BW8IjzsJH5KJ
/MAUdaeuk+cJiOvZ0v02ncQmsvRrH9jogQb/WqcGE9FUD2E2OGvhyXFrlVYJ3ykh8bhI+n3FbChX
NknvgUmum3fckBncrVguyHhwnsBbSVZO41Byo+wY93Vzz/DuvZv601SGxtbo6k+fWUxTstYte+I6
Q+I2SJsyx24jLH7wpe2PIktvWUwOTc8+pYnzV+e4DHBqv1p7tf4KB5zXxVSemJrvpkE92X5ydAxa
ZHrpNNupO5I0xVE6oTzDCAlOQaufs8J7r6YYlGj/XKuGStBM4iTKPcZEXX3zlyLQ2WAa1Rf1vzzM
N2lqhJtM9LTh9uvGmEgbtgQtkIT2VKqTTZMzZ7ppGY5wzakS79INXk96sjG3frb4KFIXqIMlxFVi
j6Uobl7PycDQNB23nrRIMTjpLqgEOViWZS73BrsSSU+qtgpVNhurCfOTSL4nGyeOQaKjL5cOII/C
0pDYRzWbPHOvBSvvOhmEfQqgGGMRIdRPLnM7yQkjHAfmMuCO02JqLTpGqg6Oeuz5rb2p3egtj/HQ
Rv5LYnAqHdHO+JiE46GM+KVwHFMj09Iqpqsh5ziZBiSDncz+SehGzh/qeAzP6YmjrruiuxzzN9Rb
tr9H1bTcaBMyE4XcAA/DBAar1USQYRCA3zzxmwZDcKw3iWgOWTVEfBYFwngOwscY3irZtG/KKp9z
7TzF2mCc3QP4LQ2bzGh0iQsxs5NNJ13iYJYpM3R/6s6lU9RnzqOSHGOgDjR4kxqSO7y6y7D0yx5S
jhwQdgB36JAjf/VVm3N9awQBPfruYX5EFFkMJUJmXhabfrkf22EHX8H1N53AHy+t8StIxGPWdQ+9
VOIQ2eOfFtaxzgIqrGPxx32ywKJdvTHA9eDCMuJOys4jbjN287XXyJuRWXdjMUvGsiAqknurnrNj
Q5Uc1oVkYyOd0Wwrl0Q98cpYm1fYLPv6s3Nb48JmTPpSwgKI5zsmelwL6tbd4TrH+XYF6Wqt/4ex
89qRnDuz7Ks0/nuqDz05aOkiIhg+I12kqxsiLb07PLRPP4sldc/oF6AZQCqhlKbC8fAze6+NbJmT
Inyu1XCaGtc6wokmx05vP7mUvvrsNfOUDHINwHE0AFCAeX3JEXFilSPUtu+4GFocwAbD3qIio93O
gtmHmq+jbd5YXie4Ckeg/gxDh8H/MUrtpWjx/kuLZPrRChfsE+ug3mZEi9fR33RGh52mbc9Jl3Qb
6XQ9Zrn+p+c0OOVomWqzByAg2L4PEXp2rUVh1ZnHShm7uRSPg80x5YSht8CA3CDBFI+fn3rN9CTe
G31tZsjKUGabOw1hnu+MKJIhjKFIK7dkqlun2krfdY3bJ9iembzk2RKvygBzkVq3YRo/44hOt/YC
5xFWu4nbbM/Rj5DMYSlkYVbTbIxe09YiK3OZvxwZYhLITNNk5ZHcJhOxD5EWHyef+6rCGEGk7vxZ
zx7SC8mGOfGMd+SC+qovu1sxxS4GLFiHDgTwfAi8lF2kJtAGj/3DkHNlOgXZi1RHHuyChLxje82d
qqY4RhQYv/e5jZQ57Z+HMN+XRTUe8qr/5bVqLaH5Rqx01rRXJCgrNOdhYR2Q/hQk0gLHQyb+Vndv
IC0X4yTP2Z1DJiK9cSpb+ETSICtYQ9wJNm3mHK7MXdHP4aFP5kf0L4juEv819bQfVc7VNk088DNQ
r8MUwUedem+Tk9FyFQ9OGC8q2gTzV5YfpJnf9n77w3D3Keb0xIwYhtvmJOtKOzcE6XZ5/QYse9/b
897vffgddkd4Rk3lIcaHvp7Vti2qY54US1Z7soMlrW+xAJBiDW9olaEHcmPnPUFluMnDmMFH/9TN
4EnryJRoEphtdFFsn2dErFEtscDIHMbxVL3nJgZOYg1fBhgodQxB+2lGll9OCBMn7eiVB63x9J3l
VgY+keplcvX7Bs9Ij7bypObsFfaeTufBItOfZrkyGpu3Uq/wyOGdY0o/bwzitLhsWgdRspfxHsXe
TduXt43mYGVx6idqmG2oKTZvrsdlyzsXlOMT5Kxh4fW9oxMwHqyk/4g0HLwkYUsrMTnAOSEPee9I
gAlhuxFLTWzYtXnvlt6b1xYoE9vbpFCM7wsV7irNZYeRi1/O+CWYK6e685Lq2F9N3/uQVb0Bu/ub
bXUdGrKJuDaunj6oA25DlgcDlrDZWS6FNmh7WlStMA+emB4BKKyA3d6F3GvX6aI6HJS5Tpzo0cZB
jJwLkKCeIaKmU6kVEkVCVdPNYA72tqJozl2oJ1aEzlX2ctcRrIqjBb8D0lM8hSlOEoVxqY+IDu2V
+6PP3nHq8seuNrCytPalQ12gM1XEAh2BiQPyDXjHOTsnXq9tx7ZplXKTA4FBd6jZ1Pg+Sl+j6rDO
V9a212liuqwiqciuA7zkj5qHww57Gdt3FH2S2SyVm4BPoCNhMkyoJVWCBIvZoZP2w8YrkPxj+C18
qCNaiJV1GE9YVza8+2+JD39m7NJ3rSOkPYIu6GJIY7HwxFIwcEmjRMGFgrqeP+hwyWsKZ35e5keH
QW+3iXhDSI5aCQ33rZ28DwrfSZYc45acv4Z+xdVaRKl59gnhx1vVEOfqJr746szFvXO76s3ocG6x
Rb0jBfPdz3V6RYVatpu3s0Tkzq7ioxibY5R159bqSBZr+xsoGNTIRvM4a1ZgaRXacb1/iXCjrKY0
/EnmcZ/FnE2ewYcFnzF08ZXr1i+Db92EBgV7rFsclOO5661oaw3tcjZ/unES9PV51h6FZFRkGCVF
PaLyMXuoB/+cm+Fx7oF12l11bW33uWgR+8wjpevyqJtcPTkAEQrGSckn43FSzCcD6pNWPdcjbU1j
PWmdwnNYMS4xxLDT/Z441bnfgQ5hZRSpCgHMSo3sPzyjfIinadhwfzhCCQ8a6+BTJ0W8uxuBiGE/
qflZL2S5Fdwn8e6Zxf3Evo4rP6ibvlhNywECGSalVLBWpiQ5r0SRsK1x1sO0g8Emcqx1pf2kxTg/
GaGtfEVKS8OJfe7AWpolXENXUKVNDZPJYvGE5Vg7byxNKcJcsIyrqGbw7NZ3o48WtWm69zrWXpgK
NNuwGgU7V/PLca8o9gEOdLxLGC/0YDktSthjoMMjue7wzi02qhKVbmy1e8apt+iJvha9TQRRYlua
Nmg8DYmj20cB9YaBeAIjoxyd57nrrug7AKa5JYFB5OnG4W3UcD9yxYcZ/7hRm246yfA8LuJLxhoY
CMkr2+thXaSXwejOcCyeTKER+jU6a8PlcsJwtMxn/E9NYuJMJX43ibsYbq3BgtKDPsdOztUdPvZ6
cm/iAWK2MOy8SXxYjrqOuB3IHNJSZsaaVT3EEeyULI5R7ZYQNoQsPjyt9fdDaRuchPqHlrCayVgz
b+yJZ+oP1hdjmHoVmriIwlSSSkjj6LKn4aPk8zJUA/cbKtBSe4hLboJodKrApB1Y6fo8ARfDjNiv
C6UlaITDV0PgUIgkhpnatYMQufUtdeMxL/ubvrH2WkHqRe4fPJfZeT28FVLcGsgkN8glL+As7sxu
2jBZulo+zrgEjgjtchnUdo/V0dGoDXU4gIZXcPaBDlm3DktKp0SqpUxj+2XAYgw8EypMk6Nc7ibi
8CgzjRn5iavLS+KAFHOjbj/lVO/UkBNe5tpf66RVJZJtJbNpZ0TJSPF4naPyC6MKw9G0x3yW6xQ4
7PcVgC4L1hfFWP5tz/a7nqsrTR0shiHdwC09h7LFYKzh5HFo/vDqSgghfOo1xrSrouAyE+CWJnLr
LjlNUcX+AsBarZu8+q7GzMzd4c7z8Xbc5UL7mcuHDILlbrAQF3tDwjxV0eXVWnqfIiGYPMWQwOmJ
WpqsTVuad25dfrIsqDd2Hz9GyBcjwOQcQkmg5jha+V5kHlo4K2nrvsgu+1Wj35tYaG4K17jRJ5bN
HSqb4SbBsjsMgITgK/mBrEDfeMiUxIgeOMGODWIOIuRUh1Q88bX1bWstSi7EqnepZpwHw7DjQHZQ
GmIveU7CMjupyq63fgIfVAwu08TmNvFDoiWjYgqymQ9kTpzHEOLomACQlI32yQa05tfvtdjel76K
bxq74C0JuR8n4bCBpsfGZsrX1hAG48w1R8FwmP2IfZLmsTPMuhdRVNEZNRUIK6oXSIP6wvuxR8Na
NazKpavdOSgPjsisFzRlyyneJf7a9J8TJlIBOJNyVS28nsZ/iyWyWxoHRtmj/Y2KfybOs6dZd/wt
CiPyPUW91eq6XTszw87Zx1jes00COKHzrdJ/t8jONJPqDvZ6g1kcxTRwW4iW2PcCznh4OYhO87BI
4KBxr8eHtTf0ft/gQlpnbojJWpxnz3gogSasIsffxWgqeNjugKbI7Jc4AtI8kSLiEYzXiH04+hzP
urHb4aUwKeS7YgmBRH5LC8MsYEoYbTWe/4XoCSxMI090o+WxqKYrg7+amahxBr37VpcT6215qPWp
v6ukdhz0m4ZrJ289e61mAdtuuVzbzh+PojMDW++433TxcySOoaWehpFPv8yb5dN7Id352Y7BpKnW
lciRBezKLPFu8Pj0Kx1nUkDx9VypQcChnba2M79GlsFkwQm3fWc/uHqEto/0i74ABeqJ/jhr4qR5
8lJqPYF6gv1xOtFyCabUyYAlY6LEnrA2E9AT3xWO+Ah7emqOqyOXAFpQq7vRu+rBEEZ1LvpoT29e
rBgB3OpN+m6bDZsxTS1YnHvsCfXyaBWDzmOGVCFQfiT4sLqbioXcBf5xjLlZ+5AltY3vBYiRfG64
pLxKHTAWLFN7ehpcTx3wI4So1NYpNJhNa1DkdXnEQe2k1sbu7BsHdwFwzYo5snOVT1paLn4ebwRe
XZxFhxJI63o+atEYSN9muzuCPI9cwCdFlu9TslCX/8o2u6SNZ9xkmPQ3c5ahPUamgrnduEcc5iF0
H38Rk2Czf9yCAAvK2BopJbm2DZtF5cjQkpEJ52lm58GgJCMXDXJX09KchNmW3m2HnvbOnrWfMq2C
ygDpyc0mxX/nLkuE+FR4b4oU3INsQX6B8lkZWgQd1EVhb8b+DWr4mMUy7zQj0a3h4JMQzpK9XQhe
OU+U97PVx2vheTMVLH7uOmYY4UYNTXeHnh1DhbntyVcKZ3WZ8EnZpahBi7UvFWz5IEwWaZF2VMo9
GeMYRJInKQQWhFTX5mPTmuhLjZ3nquje82gXm4QSK+Ve/27Z5u0YdTS5/T04anmITe+kLVUvYPR5
22MxX2lquPPHJA/m1trjReouCR+ttGGy3itI3pGID7ql/0wz8hrd7tejJhR31focCcWQyIEm7DNp
MNQ6q6Ivp3VCGHggUyyu902l5AdyEIZzKQus+WRZnn3ssFJ7UXmn++bLApQm4MnSueuYljuu1SUm
Ympt88duVvq+b7Pn1ovEKxVghAcjvJOO0V1o44dz6VOZ5zJ7ZqkrbjJv9I7+AhCyhkfTrt+LAfvn
KL8g1dhIA9pbGMJsOwTYyySKo7PVvRq5rp2tuLkBGO3s0jZmq1DXHN5GFoiMI9ifcGG4M5axLEE6
k8Jdn16rnuVN3BLPlKLs3eg1W/bSrG7KB6FUdiizfqPY6dDZgh1CNTvvxsmoAkFQF+fKOo4I3mlH
oAxQPE9VLr/Nsi+xlQzxwlLCMQnRL/CEf01gnbRNwT3I0uReeDgnUJUE/kBl11vWY51Yu8Ry/W0z
JjufsWM9VfZtDqnjkWsLcGz7KjWUzDkDUz0wUEr61ffIsW8IRhe2rrMJHOgPOq1DGFmOnK8ha+Qm
stmEghoAufuRdc1z3fs3Zv/h1uLSYnaOpqZ4dUC30Y4N9K9W1bPnbuZ3M2KyYCVbkErT2lD9yDik
PxowhE+Z/RwrJz3aUeWsG7Ara4W/bEyZiIB3zXGIAvKYYERNWGMUoyav1oOklcE4cYyIKXI3ehzf
22n6CIbc2UkHoeeIISJXDDTdCG91I+WLM7TxhpeTujOrTxrphsv/tmlsPQ4RXITFWWOJNCDk7Eej
lnNo6gJjPrdsh3aV4d5W0r8MEQNhvZ/MU9Jb8wGgCfNh0DZQFyJQZUpeR0XAtK+ydDfc+rNZHvqq
ehtyEej6YFywMBsb8Rt1aVPb9eBZMCptOK5AweJp2tUtzpKoaO4yv6ueoVT+ija6CTiTNggBLENm
smu5M3RPsetjM+QTRZ/94URLzP3SXMcclbFOmo5jxDc6gPO1coe1cSQPi+ZiAhHmYOJQ7PhR4SW3
iU3hYEs9WnPz/s4c91fYpHeZXpVbko8BWHjNVWfyhsghX8M9OESCHRs1AG2PaYB38QONip25zHhk
QeLIqxsuUIEJmwIEAOgyLZL8aWOrycK1DthCM7LtaMmrk397zWDdMlfrkFkmM4GbCAeqm0F4dwhn
z7aZNNu2/KqFb2/bbpHScJQUlHkY+TjN7Kpim5LXzIHDu3RQv8ZIfypthxEkrW+euWcNP1oE0LRp
2ZeOEaNq6iEQkewoOBs3dvsLyQoOcdT4m2HovzpgPoFR5M8IbUewP1xeRp89zaRAQclbhzkuz7HO
90019HhZqZijKd+rLr9NHU8Esl6kVshKQDx3GQeK2fIKJehWqI7rLbHIhwG8VGG3Ie4Y51oP3Yb9
/i8akc+oo4SdW0dthTHtZNuAvhnhTZjsLVxlX8Y2AScxvliLvrFt/M/Qqb6tRWzhWtBrJTMQIUXP
aAc2BfXPTzXLx34uMaYzXqlz+NPwcAjZ9X/Q6WMV7Lx5pXN3dIW2rdg4OpZ1R2RaJZpkZ1uU6F79
q0BbtYbkVHPRTEX9jk7+E8nqVk6gSAVPVkjdWxnlgEZS866jpb8VvfalN9Yx8W1104+7so4eXHfc
8923Gl3HpgxTGGhGMgbodG9q+O98amwNbgSLi0jXriBn/PWsjVtPYlIZerLcarHFonNGg4LRmQUX
Gncyty2IzD1KBFOVP8WwjH0UUgHP/Al786sXTxLeXM/yY+tI0N5x61ubcsDsLTX9y88Q0AoPbX5j
zuMmn8VwSBED+N9p8YAv4Vdm5i3jnVM1sKT18indNxgFmSKBAhtpDixqvFE4N4Bve8SujZyPkCwE
ax5yOMrsNcwdRk0c2SsAOT+jhoTXLMjERtJ+dRPxarF6QfBg3Tp5ys2bLXkagzLFlhKTHzGNO5Aw
qypao5+5jc1s3dQ/lbuHi51sdZl9ktfISrnpkFLMrgx8ZTcsAGmwPSj6DMfj9dSaQNEzeuAOUIjm
WOgryulJZOLUo2GeGczvYh9LmgGUJULejagu+WLpdcIeikVeE9p60LzPhnwqAJr4zCLF/0OpCfbl
UYfTUY/Qh2S3jHQtd5sWA/Vp/CId74F4iO08efHBUPVticKk5/vWbsiWNAJY4FQNV2Aa/+K+P/Ih
nJGH0KNDAxw4DFLAaJ7/DES4PYcxJ7gu9XAb+tad3lBkGLI/GT4hDF7S3M5YRbbJgBDOx1rvaPVG
9DHHL4k0Zu6+C/seVeuxcMeXKUHOV2G9WCWsVtibNxJENtqPXew2myhKgQ46UCmQUwOjzCD9LYuw
zl28caQlGl56wnKsyvSH47RnHRzYis9A2g3mLrawmpYJcK02p7E3cT938byxB8jVIY0QNP5FB9d/
tIBrSxwy3MbDX1mJx8JFI2wQhXTsow3tvx8oxUN0eqwwofmTC9LC02Z61jpexAbpOIChJ18f8bdW
smQHVPELvWmvhuzOzSkbexQn4zAhSYxY2qLo3kTYUs7TmO/dbl/rPlnI9FBtTdC7mXUioNOLkEPo
b2hIsRAmSm2ynMSkmCieUxVadw5KoWTAFaRM8yusmXDh570x9VDbDzP+M9MtxBJTPdwzxlKyOnlo
CJ3U+MrY43ZRtGdqQ4YxE8jDZEIuZL9z9CPdXptubNMXVDwn/TFM80tXo5iteeylPiEm6sxfptXc
T91gBCWe0ruZ2D+YGYe4NOdjPtsisCaoc7ivlS6udRh1lOvxsJ3G5r2J2mKfIC90Gj7nlNUfZkhO
gVi0+m15y8q2Oc5J9e4DMsadXu682P/GNv86gztNU/NzEuQbuxMsJZ3PwdBnHiuAeaM70700etBh
jAiqxs5OrV0cwksrcu/eGObTIO3oxsbaFWB0zTeyzrtTXdsP8KHbB2uB/Eyu5HY494zJB2dpmREX
UHSeK9uH9aNb1tbTSyMQuihPsiJrTcM4WJacJHgPil1lW/ZupEypC41IcTQsMzi4bR0vXnmKp93Y
4Pj2vWHeDG1vb2pD8+mn25NtlO6ux8UcaHzcV6a2VEzWcUHaketgnAD5ApvA7LhWCZp8JeodUH1/
hfC4vAwtPsD2yOvmrzXN4OvMwtYUdUjszX5fFPYjpz4beHYctiXFoUS9vPIcHXoeOK8sZE9Vlcmx
MWnBBIKvlQUDtIuNX5IHGfSCIa6mJ/pJ19BZGXNmX2q0zGFS95uZupH35BJnbXhykuw5bcdjWmQM
nAqQsIAdiNZIrrnH4nBMiw9IZtux73fZVDwkSNa9WNv7ObOIzh6rW6+BruTH68Hh0oYxhZPaH6Yt
kDWwwCMz7NKC7+KMP21u3aQSznaPbFCGZbILw/x+qEDYCa6DjZ5433pUnwcrNmFS5wfbrN4r8OBr
j0k17jyW3y7qB0Ppn25oDCCzMsYhapvotYs0vDeCsXPBN9bRj5eVj/nMlkwuS3WTUsce/Wc/Tj5C
mygcU0dd549cFaVIyffpEpQunDfENwAsS3k3Ia6zE+dozDQdAyW9ioa+BiPhnsACYFN9anNQiJvW
5Gij2AbpIgVDaYdQJxyY5yGaHgcrwSUUv/sRmt05K2BqxkFMYNLOpYAnJc3ZhKhulaMjxp885zhk
uMZbfbwRVXOClIg6B31qx8r434eAWf8S7EZEo+t6jrkEERIC9qcodKYyvfZ7UV5STV19PseT5c/v
E0rrFbb4U0XS0UWkjn9iVyUDfXbeKRP6/cTFf08b8qhqvXpVGkqlzPBYSi8yK5JvThZ8Ge4mmFE0
xfheqwVXefJoS008gKV1OJNldWMKCyAVUSKY/UtkpAVj4ymz7sqIeW1ZQQyC3vJsp2bFJgdpdo2A
cRWX461mdeW6EnqzZ6PV3tZu8Pds2ERhioqMknWVNWX3Q4girvEn9ybEGxn8+xfP/JfYNldQ87og
vk3Dcsw/B0SbfLBR42ho56zGWYJ13CCsOv/YeizrQf2A+xcQc2a5meoWyUNt+tsSKS0F5nSUGYgS
k4UeWrhom2kxnRihfmujSfZSZgRmRBCNRGId0ppwjnRkaGq2CNXWXVXXmwZg0r3dNRim9XHnF5Z1
MqucEODBZa9aRP7Vm7QNml7vvunGZusByP5/5K/p/r9EfrsMUIQwDWMJsnSsP3160CyCaDGR6pLm
haOmcvS7KoxPqdLiF5u1N/PCiL1ewU6+xjLzKvP4e2hHxEEJ7brIk4bRVUmbpAFGDlBTT5xN5XTJ
QLfgAopwVXU22lRmh78jpGf4YihVjzGRM3uM8u197PCH0YJ/syoQIxnpNmcqi3dTlh+tHF6BMi9g
wNbYjHJo8O6yyemM9GnwdTR9ihy3QjkbX7Tdbp4q/ao03dku8sQgQsO+skxurmZtVI95Gj3StdP8
MeQ5m7EAKMXRt0rcOjrCtsrpYYDxaxAVL86wchtCOvTlB7sBllmd5uKA6H9JsMHEU2ctzDvwNIUC
cjSFStwyT54PY29TjFTlsG7ok5do5p7tA+TAuYuYUdcUf4VnfMD99W9tZK4+mQg3YTwdC8If9o1O
frdtjj5K4OhXZcU/Rt9729GDltXmiOyihfBeGuSX/w5kzTMrg7jcg3rRNB3bna5fpKAWkxCa4Kss
fqX975zJxgSQOrlEEIRdlwD89+7GEJgPyIPqEtsscIC5fkxEgk1bZ2HQxzBw8Bvo599/jKWjnwtf
PEy5G7/x4ECUd5yq5vAUtrWzGXJYQL8D1puqD0+VeieS52KggNoT+pXsWOP478BWKckn5Kq1RI4w
t1uj5uIMItcQHx3okrXVuDcmMa0XtkDo4Y32lg25txli+4iczj7p9Ywi22nLu7g30Ph01odbDS6F
PbuYaVnoMVb/MqdR36lejJseOtn9LD8hpp75fBaEFpTzjWFEdeA3iAXACYJ6q5r4vujFS1IlGWwX
8EbxIlqQS+nMfg+6JaTMG89B9yZGFpitKa/Z3CzQybplDgl9HGxI8yY4QrJ0vDSLF3qekEJnGiGK
jFxWRiyMJ6eFOT+hud7MMcxF25zbA0Sz8q7tgUbXOIo30k0FTW5vo9zHMBhaA6uVaMjwAzTZ9vfh
95+f4/+Kvqu7v4cstn/7L/7+WdWTpE5Sf/rr365VwX/+a/mZ//mef/6Jv90knxK84I/6t9+1+64u
78V3++dv+qffzL/+j0e3eVfv//SXJaVCTffdt5wevtsuV78fBc9j+c7/3y/+x/fv33Kd6u+//vFZ
daVafluUVOUf//jS4euvf+g2GZT/+X///n98cXkCf/3jpsq/3vvk+19+5Pu9VX/9wxR/0R28yAxt
QevowiafdPhevmI4fyFZ1fVIADU8W7cd/hnuUir+6x+W9xfI1JwHNiNwtLEe6att1f3+kv0Xixhz
xzctj/rVNvU//vuh/dNb+H/e0v8ou+KOrFbV8lx4LH8uCGyU7h47C8fjHxIIg/85FZQ9M56mxsIO
MQwRSW2wwpkpinXJbXwjbDY/pYmHA5hDS8YbahlBCguzEXL9VMPEwVRLgFMX6xDAFiPO2Jtbgw4N
MOisjs6kb1t0TiueUbHV3eHBZyiKJpvhu6l1N07M8JXDfdOMtrEBktWu8TjeSQQFyoXJKEp2P7Wv
buSr77oObSb9mFeFm9Bix4eKBvV3ufHsgbzWfjxoYdsA7AFarIXRTkZIjirXe9EesbrQB2WgM030
ckHTM6wdkdRAjYrAoOYxRFX3wEh03I9Zc1DY9R3ESpfQU9+WXSK+JdkQU9UXHda48saaTWOOZZVK
jVCvtxo2bZTz0GZ1dZR/7+jqOQEUqevxvAehg48jvNTz9Mrr2eOuQIroNslTWrbLzQc5EIOtMSeF
VLO8PQagbU/jvEaRFjN5D5lCLVBr0sPJnZAWB1l0a3ituTGdlkkeEXG0NLsqLV/buHrz0podJWTC
2NXLjTG3edCJ/rWvpdqWQ7OWUT4fTd/ZxqGAEj82E1NYK6jIfyzdb8sLInIjKUZQKXbjnoHlc5Ei
yIsx0c0+nujSGFjv9OLa1U2+r13aYOLfaCBCgTlSfulh+Dhq5Y/JLRkiwPQBNOh9aqevKc67oIsP
LkbirQxRQk4C7QddC+UucktuQ0duhdPaZq++YjCFZzzZ+uRrstDEkhMpjsZUI6ikG9Cc1OseETQn
H5OAeYTLKDC0NCQlCknRj58euTU85h3I2FnA66hKfBCmAfq8BTGVCzT4ZN8e4DGZh3iCeZLqFk7w
rEj3FXAF+pQW40gKxW1gXb4SjkEHgC1/ZaRzdHFrpkO+t1cKANlQsb71PJcWechR0GRvvYlbjj3z
FsmF3NkGZZ/G02ILWm5Z9r1M04zfFC6V0ksPOORobmKNC8kyGPAmKboqO/bgQ9usDJRNo5e6EmuU
UE+oUKwEAC7+p8xh1IRp82WYx89UDDDSCxCShQUofgRqfgKNJB8Yy/6y0kszj+l7xsCQlWnC54Py
gCGWwftaultyKXcAhOVroYrXBYDbADxA2ZEjlR+LF1mEL7NcojqmRm5KER+Le+RrAFnjUF8JxOsP
7ET2kacJtuwTAQq9SC9mb8A8GwI3LEATDs8Gaqi0T+jwjBzHqSKyMQvJWCB0Ndo4lclQsj+jSvsx
wGrYNnanGUVcYDqI8eGInN1YtNsBYbBpz+kW3/5Rs1Easkmm5HYPGk3XxSPgKh7ta5zKAm3ODpxX
t+7gkK3YWaDELzmiPDfvj3Xud3//Q6mahKyJUTyWCrwxrr+nnXgiXeMZZLgfomPTJ/OnK+oniBzf
eZgVu7RnlZqRel2nbG+9gUFqJtAmFNLntQ3zX6xdjoNcJFcIs4LM33eLNxqaIyKMYYf8A3bHKLOV
RXxm7pi3c+08MmhIIM1G5SZFQu3MlK4A9BfUqfOrZThqe/pt5UfvKPLQ247nWWcjGOfivQNfiPCM
RfzX4pUlvDIPqf2Qd8fGQHHEHqy2n8NOfrjO9NwlhsM/kx1ZL0fIh+3FXbIKOT1MpX8YgFYrFMWK
De0RZectIv1tjdBvXdmut9E17PHcmtaeh8spTKH5hi3A0BwWOJM4RhQtT22us7Pr9Qc+cqy0yw56
R2UdfXyiQ2tzNw3XFhEDy/af5MKTzcZmpeziGhsJc0wCXCv1M5jzkumdHZbV30CVzFCw28TmfMpr
dWNgNUxy73nZR+OthRuacy3pPP7OdFCXpZ9z6nfkxcZo+pHwr3VL/BhNSXev+rNhMarQSOEQeKkS
7cTmP9wVHYg6c5xYacGKTAtSQ6cBDROc0DuGKCC5UUuDWUVCaQFyhrlLEDBOjCGQTvrKwm4VIgNj
Ms10mAkIusDkU6FGuWrVk++P1YEUDH7US2/zAV4I6AzOrsV8YOL8CDVk8oYqfsbEuIbm3vHH6MGz
9F1ohh+WIAhZ9sa5gHxLsw2IqvEJyqpRS7Vuvgegdq8ZUXrVuvxcDEWOkZJotsEN52PkqZeqj7UA
2Cubn9ply4i/r1WIua2mYmHNIe24zLUszYPOTO/1HQ11tCnywQ20zoTH3aM4chL2RZOh3rQeeia5
FNdmtj+RpuBgrdpfozM1DCZhICeIHupmvCLeR6qKPLhAC7GLTRMWp33ftZi/GIHeI0N/cnwO5aVa
CNVtMxbAHUY8DhbbxJ5TYlXH4sBaz0QOySXo2XKjYv8l1/fI/e5YfUVcm/3ZmsRnk8m9w5PfkwCS
oDmvAF3LDwbHpywm32AhfJrv9I0oWgvx0jbWW63Y8fX+g1OAvMS1rYKvNPS0Q9LbHzDWdrR8yOli
eGqpFdYBN1/cVne2MpJbQHQc/UQooxJd5vnlUAGPdzCjkVzk72uTVUuZdw0cF5JejfhxGuEkx7F7
D1zh1jbDF79s3f1YXyeJzFBf/qUOLyyS7wFSicIbZI74Qpni1JsSpRrQL1LBpFWczQp7OKuPa5ES
SNeoZJs0d5D9YxasixnI7IMYwR1SsDutry84dh+T+WLLBG8AXDUqGsZeZDyGgcHZaw6/F91kVlcL
3d+CLk9hf2inbu/F8l6p5Q4bxS8wcT4US56VPqI3JB8zUXAiLW49RYxsMDKHfY+1dOUY8z2r0B7b
j6kHqWFjiQSnz13dWFm2vOgw99c+RtWhbQlv9vSrJvWr1fYFE1KWWV69HZX40BPtC7XrOfP6O8Oh
PZPJkaQqwptgNvqJvNXm+qGyPZNIm5lUEgFZlGjoLHfUIcrqu5K3Iw3VHsDg3siZnjBiNva2q53S
nng1XtoW/8sIld5DxMqeKI5Ex1iQeHFbWorLhlPYdMhE8YqNAYx2dp+0aCBxwIt/fFkhA3aqbksL
+VaHPTSH9Ht2KS4XVQhne/cQTSl1T1JNWBhnYKOWbm3A6jd3XgLtLvzfJJ3HcuvYFUW/CFXIYQqA
BHMmJb0JShE5Z3y9F9pVHrjtft0iBdx7wt5rm4O/UeNoIRTT3TUrRazl7cBaVvcrnlbA2ljs4sdZ
a0ZAo5J6iDLSxYbgzKWH+cSPmDUEk+p1eYCEX45/kpR07Uicop1WdwPuBXreWhg2em6ga4QlyU/1
kUcWP11ZPBW8OMhtl9pKLj2hR8I+xcJPgdB3aoxnN5nrGOuKklVfVvsKWKQ4SownT2lAwGYqWYO4
KaBEPhM0tjS9xh90v9u84M9GY6FFG2tTIyFlRkKBuJWnpFSgfuXn7tlF5aPRio8meRtTCh5tLO8E
tZ39Sv6AVYyHJh1+55xZAfkOKf5SJ7aiH/CmBH6lVkuhywvCmDkhHnt6LxOl3sbF9wiiYF8zmsH2
XSCUH5tDuqBpEcWyq853QzHt5cTAD8noF+1xuGbTSRI16ZC2YFx9uS7dmMmUjdGV9az/1smoyMqI
FU4/V49UQAot5gMAEycFQw2Et5icnv5gTjrJtcZBt4F1eXGg7zpEQnLPsk+Zuk8Rnm1VPkQVd5pv
dvlGH1n9+xirNHXyncEEjxZ0mBrnaD0mHVGDfAbYOsQk1QaitmBsIeAOiGc7/1uSQVlOCnK+OSlq
dxjDdzWK7xNLo7jiUMD1I+BCifklJig/poBotblJ1roRM3HRD0zOyDsTxe9JvQw1UOCxYYcHZOkt
pkvjvFX1VTJU20yv34JgEUUKCRBRZasRj8sIZXwJ7VNCyeUEcX9ELcbC1aR9iuN4DeXL3BZdcGtH
yhaC4Cgvo6h3Az+ycGPCGpCn7wgDn13p4nqolgRwhe8byljq4u8fIOkZW7EhGn4YpkeopKT2YfUb
FCs5C7W+qjBMXbQyfLVCN+5mTdqqZW6uDaNi04tyGP28xIyYP2aGIxSlnlKpi8Y1q7+/zrqo1vS1
ZBDALH10dQwVyQBEG6TFS5QRzxtCLLhVp7UrCmGnbmJyF9LyEZMN75IPDUzTrJ9hg6KIMqt2LPVM
WnnuIGU6BIFyzxcoF9gtBfcuEVoE0A5BdxSCDk86iVtBjWVNQeC6TgCrRoQfFTXVTj9bn734HicT
CNIa+8WUsW2MoOyJbRY4gkanJ2v9q6/Cy4CXjrX58jhk1OzsFpHOKntsHps5w1MbStS/xeG/vwNr
1S8SjxVOUMyct9mcXpD5HdGS36flHwNuKOevGE0rZIsYShe4ZhVIXscQap0JTJCY0omxgf1QhJWu
Tb8dJB2y1DWYtjGS8RI5ETsv3WnCZK+wNfCyQDoGcgH4OBMVV+dpc/M0OVtCjupSx9VcoklAq8cp
qGjnYmDtrxQ07m1uffemxG4AjSd4HYB9JfW6gHw0DjSaCozLJbwsu5m1TVogAUlbYnTaon9Omkrl
bNbH1lComHNMcqgq7YG56Ni2O9UcCeeq4Z2hdiaxQrYt4pXiHtVn7Kf4ErPgkzw6Z7bAlWVQA0El
WoJTJhRBvopecFSfXRe/T1aOWV8RdmEbAOoO+ShSsFhYUEt3vwzm7gztGgyJIf1J+Gh14zpqwwYb
9NaoB/Zk/s8oP1h8ngjX/EQnfkgs0moFzFc2BGHaPmw5RlF6FGkyZScndCzEZ8ICxErGoKclbykA
zrrDml1JUUWdNgXbqo1/GUhwuBQvn+EOJEi6HfBucSMSTlZ/0IyiwB7SW9EnnwmSNlfD5jjXvHZh
r8KyyTxgqc/RlH6nEJMBsOfCmYt2Ba7uOwHB00lHE3ExZnY9colzeNcJZ4Mlnj0QMmT4cSzPn9E4
iwmk8nZ+6rpOrFb5IaF+yCLR35SEX2/NXvcKU4RTQD50UmMVDqkYTGFws669VOQh7Ia4+8myCKIZ
ZXLIE2Dp7NPNigdO5ZcxLHtEyUejookSehOE5QFnVNWwpEMUhvAmzHBWtCp/q5/uCC7C54XM20+Q
Vpk+PmL/WzUV9DYzWRYhRthF4hA/sgEaIZejsOJUcoFLvbcBhaSElTWRpaugqB8FwlG6GI/MtJDB
ipbbPsRSu4ukCP0+sgIDK6E++i8FRt+yYIQLNlYX2CKNM/RlvEpD9mcylBZjsTjJxLjJq9gQCddT
lLug0DLJZcq2Y0/Djmp8iv/8ObwTo7MiRFMBJVIAs0s2oOeIp5Hym0GvaBrzdpmikzl5JuTnSHdM
Ks4Rh4tPEHwvNrtcs45ZNxFfMB0ZhR2sAVqG38gcYmL7CHuJXJPoGNahZkNzP6to1RBXogDsMA2B
f64FQlwEEQMzWkzUIjmhgqYU7cAwz7KRbYzKv5LUN3m90JjrIJrWIwzHsNTXec8rTc3/28FSziXq
jEIKiAoRycmB4B4qjxb0njtYMoV9qTyRaajJZIBFI8C1bu5MajRIk3yPgw+BCX0hxyUjKcdPpm/M
CbtJPXV4R7O5Ti9Jpr7HFtGLADPUFXpSB6X9T9gA67aQ1QZjfNdnAjpFZP8o3sV1qdFLT1MJASrP
1qIojqtCxG6B4MFp5vzVxgpSHBWDe7Y4Xibw042RdVT01qpPVd8z0x4lfoD53jI0iAhIiwmHIMRP
6Zyk1+Vt2+hHTPV/Yz/hPa9RddTjX5jmUD2q8ZBMusSW2PrLpW+/RCqhiJ+lPn9LZSxgjEkeg1rC
WV54SSK8pULkjUFyvoAHDmXL0gas38ootG8U5EQ5RNNzEsm2AgI2yuKlzYjGpUAMSmxWQ2YBqPHD
HSv+0mt8/RteNGUBHXQ3k0xR4CZ1WUW6vEF2bAAUH9SHZmTYUwG6S5wNMDWD2N+3lfEKtWhgWzvQ
p5kqO3sdOatJ75tpxhW15CrJCHLBE30ldGdD8K8zIWdbwe2hMpSx3dCk/WWyANqMHiWJJ/Jq/Gxe
BUlwXRatW70AlVhbuzaRfpRofEgpM9MgHd6jsTprhaLYPbRHnZseSzJbNZgnf0kEtjXTn4PY3etc
x6rPZHPNFO+dwRNhHNPcbw2CUcRlqmCh/V/ih895oTy6IVwxNzGdeER3RkYQXlaV019L8/dIRc7D
QBoWTAXwvKMEFmsFkLkl8wi1wrmXKLM6zt9sBHBdTzlWiyj0GqGXwP2bNiZF9Ad1ReVbZ2BvpPYw
T6g6EUcucdTFpzrqETtrWpbGGhSuHMaGiY4Wgbmsq5klJXZebHRfvIGKprziZUVx3m0jvlYrAm+u
LRUx+ifXTKXuVhnc/mO8T9r4aLI82CWafAXFD4EjTvIVAgqCIJtiD8tDsyP4sr3PsFOUmZ4xSAeq
xUU+G2W1hchz7gPGKjH0CTmj3TTpxKypJvQ3Hfy9lvhnvRM+spIp0QSox0ul+TagJMevDaWYD7+a
MnwJohG8V75ormKmkKutkrGWYC6+lXAoB6KC6roZC3oiFYMBGx3GNkq+l0YOU0hdujcbSrpl+JbY
JMgpzHfRWjcLfEwYYFVnyVkP9YMZG+ZBrYkPLKtgclIVAw1LaaYi5DMJDXcCyHR5pap0Ap3I9DiP
sJP4JYeMhkmHzqkkP0iCsZcSKL68pwHZuHshPGcGaiV+MybxidKhFqZ4K8ThRUYAssO+Se80CUe/
ardxpiKYw7nIWDGXXaF8a1qag6yqToWVn8gUYvRicbEQtXTupPBRTmnvNlq9D7P0JqReJnBrSX3N
EC+Y/+QkFNc1u90FwZcBlkzQLONoQreKWJyA2W2ktivihSpSLUi1GlDJubKUXSNFk7zJGih/i3es
0KSZIOdoKxeM2cj2BvdNgVeeKRVRqvybk4oLYhqqPaMKw1O75puzF/NPaK3klEnzUJe3SCpuvSbv
xR4zzcyg3c/F18GsEpnLVIs2oMoZGIfIE3PRzNfyMnqYi4RUhJnbUVS/e1XMt12t/klKMW10Ytlm
CSrSKNTsZzp8n4kxTgd4Vvvez+99GC/uZ5OY+gypLRvmaMsCaydl4U1iOr4yK1JIf8YKS1JVILuw
VGSFSI62xNGh/MPBZSE0QcfIc57n46ZhD4Zkk1JTEPrPLjRZHAQfKLXxzqG3YogTrxpd7RAEGl6n
F2dsV8E+YyU/lFDtLSWQsJcpRCLr+qUu/AOkVeJ/E3DXqSHtR/kKwHJ0RkUKXK5MZoWMw7H5RDty
qEvZGPd6PCMSFUlGnq1fJQI32HVC7MU4Odc+c1sBnda6bjPNLSIQj+O0OBCXIkTtnCGyaCUsu9FM
gJNKR9E2mai/GPw0BpTQUb2U3ZK6YU07JWpJDOkWiT2DTwtZ+38wROwwuBHBPad1hfax8QVHlsj6
hWPvagp5ll11icliMSbDbRROeg0Rr0mWiyfGmkBiaryAVegPWxXAvWikRBl1oHfFwFz7YqXQNuHy
hnidy2dsgH9awG8J9DhNwUi+eJTnR55/ljd59yuCKVulcYRhvI3cKgkNZAJuGq3lYJH+SoSkyzK5
MXwbxySLyLnCJKBapPAiG6ewScnkYeKMEALZ5/L7HrCa0Ok2r0lnSNZF4kUs9HjTxvOaTSqV4lI9
Qo+leX9XCKF1R738bWfle+T59kkti0X/E9Pss2yM2xQD4hsCG18Q07kl3TkifnKWtPcKpMBUMkKD
M4vWZnpvM+VFypKGpCXWYRLiqp/m8g4bVCKsZiafMPscyZeu7xVK1fZsil+zeYj7c5KcVbb9Vckc
xvyw5DvEXVv0L4H80JOdEnhJfxgItWJSauw7cSPoN786JZu53w36PZcQ/z6W1FLtrkg3IzwYrAb0
4DrIHn+Wt6BnqyRpN9O8T3CkrO4tLJ4SX3PJpmIxeM2qU0ZITiONTjZ3y5HdFyxy4cuqboVOuuhK
Ie7aIPZs5OIUP0z82jJ0t+QlDnDBAIMzVYKX8wRlMYSSo5JnMvmnHEgNQ9DhPuWntPrXU45n03eu
wtyb35Xhkat3E96h+vRnKFUvzXiP6keRhBtr/qcPLPN00PL7ZN53hI6M69k66O3eJ76yjlovNA8k
kkJTnBEJZsCH3mv1JqJ/0BHPz6W1TrLV5Pc4U7dQX/X4LRyqtaX8lskzJj3KSA4t857yIup7ufoW
i5ch/WIK5VpPVnp2mpq/rn0WIm6xW1D+xeoLlwMHyJJxfWrzf2Hw1SKrFikgBABICeSLgfUT4j57
4JEOPjREkf5Dlr98RkC++pSlm0IMrsywMsa4qD57KHJk49hSItPw4oHCXZjNGxjmJL2bzpgzhpf4
YtkSWMRy0+AK4sCIjtTZ8p/UWBB3nxn2KiPhLaMcH4mjF54FmshiK+MSlOj4u32SbeLeU9tb1YLS
vfgFD/jRlJ8Rj5t6yIM1oYXkiA9rvsxeeWvREXNqJznC8nBrwi+JIOptlGBL9iN/MtF2hnHGytgz
IWIQ0MM8c5ckoKiqNkFfuiVGFIHByjD8I/CSvfZgN8hzZpwUPlBAQ/incbqLDP9xsWLlgHnB+Jre
D2Kdvm/NcC0TNCYxQJrBDjXMnPBnskndpBoLM3ztrf6JWoKKlEe6+hh7xLJyYUuUUiHhJYDcVsuw
3SJSc2TjzPLbli3fgWWY8hJAMPJIfWGG7MXzJVQJxFo8DKztZwlezXtIsXEWk3OaXNL6H2Y7bzQO
VbFtx1WF5ZkKbVJWcUf8zb6PTtW0HaRHGtwyjZcUvSwW415yyezui0MI53J88HvWKpba941GJmos
v4s14mumEmEc2rJ8Cyy7qhun9vk/dn5yzq8BFJhB5VzLgCk9pHifVXep/GfG91H8y9I/CZU36zwj
/ldPTNkYNqTKn8hmss2cSblOw+dYodAknkfiQo8YwmbcxVL05OKULARpXybSXqTEDKP8VYq8Qtf/
TcPFZKBOXktJdhYP6/Q3UkuLJPio9CvyjfsNbxlGFNKZyXnnNHOtHOOeEnooV+h/WgKAmAZKTwBY
5iOSP4eqXfE1sid2+SpEshUNQtTYwMcvpcuoO0K7nRZD7S96klU0/ixMNrSMaODIb560daCul6cc
shAvAJAszpyWv64sQsWBCMj+QRwpzVpsiP2Pnx6N+mlUf5r5bopvRXNMq1c5nUvpEeenAA+P/0lm
PXkX+CGst3KQ9wVzO0ID7caNAkqpQrT1/MrjzrDO6aAbfDQ1EZ+aRpU1g60x2DktyfA9Y1pZNDYy
/Xpuhe4Mw6TGPzbQ1+rg8ceepxiayCc7+BWzLZuSQL2RWGATJkjyNP5FjCdd/m2i3QTKIoKpcWrL
fFQKPHDefXCfoAtznvo6dRI2kRRbtgFLXMk+o/YvZSeS4qKVq6+eqEmmwBraseXsMTVYgGTmTiNG
7tZkWHBr41VC9+I3g6Pws+Yc7lMMJI1fioYvWApNVwPHtcDuw+i3Qg/CerlQVv2pZ0SfYSIoShHK
NssNruYAtqXWKKuCt0mlShLgo6UjzS1BypQXPPj4/FgGdUiEa7rGEMdQMfsAFKiW+PqqxiGfCMbC
ZgoRKUwtGWHjmscOlYiwImTITeJsG0H+IxYH4zxuOafSGsfC+y+Kz0medtALefRnu2Dfr7YTN5vi
dnq5bpW3BK8uDgqoEnCkmh5zVe3o3Kp+QWKjzyge2EuTEZJLZlhSfKAreZLVuDLxWRXBShOqFWDK
bU3PI4hcEIJRXrOWJMUM6S30Z8fMFVbbCRHsA0qnD8iUnDjTqoXhXDCESJOXNtA634TmX2LizQ64
igAiBhrSl/tA3aXjpl9+OLnh6R0PE+Hsw2K36n4sslWMgxifB+2fwntc9D8TGwQ6NRxX5CNQMU1q
u57mj0ndg59dV8pWmMMN0zyXhz9IgGqX5ELhAS+sD0XVcDHxgbloRQ7QcmGD4FkYmi8Z9BXxrCKD
1qyWVlaAzElaoNHUXhyPaZzCi8UETgI5ZGOnBbtVduF6MNHDM6Eh/dWpI14U49TwjYzWbfn3mOm7
goiDN2X5etsJhnim4tDDwtQzmqUwXgypFsGngnwMxota3xOq15hSyvqpgWUNnNMqn5rVuAzvYTDR
ByU8Wgnx1TxSGutA3GVlqaI0ffjil6h+NtkhxA8w6gGPhP+XIW9SOJp9xsgdtwPjOcpQMLg84BFd
DDp/r80hArFCD6JsDTrvYCoB59WSt9ldRQywQTRfBa4KViQMdVJnZouv+spSzh4QVGFYHU9Jumz7
3uVB5q4ubZoRhsQvLdqJjXDUuFMbZBFpXzoDgAI9ZRgZqK4aWLsgLr0CBE2na6BTYz5JZj7jIuEO
Wt45ed0aeFNLBmAy6jdia0eBF1jqdgUCCDHAPwCDJCkxFBboxProKBg50PPwVJfiTsz8jd+zXZXe
G/mLZA8OSnMtq6WHlXzvY9QhtpXoB54iTG5oCfiswwqnP+EM1a6U4d2UtwC7syjOAGLWelR6Y1YA
w5gxryTexIQ2SCl0ZPWIX+pqQjXJa0g35IAh32dF5UNi0NczejqR9Oc2u9Opn8xoOJtovAqTpHr2
k8E4e0af3BKyGORQIFIiuixBc3LPcrgXt2rj33RL8gxSMlq5OWG3kY4ogJ0M+k9LNHbXw8Rh/afN
ZCVDRJvEfKU2EsxHfIoxeuZxGanFCO0g02XoDKLiWfrDrQWAz03Ygt+RniG+70o22JZmxxxiXlAF
e6MyVoraYkhi3msqb5VEZEdinepGvYuadFJzzSvSf1GafS0ENaM5VeW2IcQZmvNeiou9TA6gRGGa
iiBZgozgMdW6pLn4R9QioLa5hD0kXQTWoghzN+nC5v8HS+6v0swTSL4HiE69rG+Vbvw2uN6yYGAK
Fh8x7pFJh0SkIj86tZgic3ykjAFRqelIFpezfTA/sKTTvX1KjHwz5JWSwu95WyXFpqi+RPboycKc
iU8jwI+CDI5474Osn90MzAgaK4uBpbnDN9WG18naNgBZgNF1bEc8IqliGeYyfsFDndwj9TuCG1OB
L8mbQ6+9k8nCLydgM87oQNvPBYrlyMPEqtoZ64J/gXpqoleOaTViKUwmtzswUCOHxQ6ZqowUC/wF
mdy6eZR2tuRJ8gfzGTdTMOSEZNH8ljaCNhbumY9lD3vzk2plvIj9LhfPsXJlt4rfxsuyc7Rm36A7
y1gi/CvHazlwS7kK2ADlGTf/eKs5iI+KbQHMWcvHeElNahlyKycruiBXX01e0Jx4lbyZqgnIPc9L
zU4oWOUBiibwLj2lAlxZW0GLoQTPRt6oxiPlAF5y9DrlKdc7iQFpspVyb+g8pHH8J1IOukZ49/iv
lMStuKYdAd6dvNUR2s5VYW6QHczxNqxe3JV49hNbxyx1rMEah9jUndpGpkrOBHf7kdPFtDzONEcp
1yB9M+k7ZXSCGLb3qvTAxEnBGrEq3BFbbYBSzY0AdHxxeblCeCJFLvYjWoejgrRT6u+ltdPZWMto
PqLpoIVY8BzGNcaKgHHhhwQmPN15U3IXfCn9NbMgw+LQ5biIrsvIoOOpEM3NOD4x4On+1pLOAHq4
MS5U/Kb+qMddFn6M8l3tQWzTBz4y4SPSX/RH9bxqxc1kPUvK+Vw6AinnA9LObNjs22Nx4ydfw47P
EhLjV128G9cdyLs9joJWvZW4aw11XjfTmRA/F94Bjcg0nqvS68X90L/4Y4mynbRzbl5M2FTNWpvO
nbkVXcSgvAjU6dkuXmnODBHQ48HJt1F4GNlSghBX8u9s/hW0ezWsU+c5IcL6Df1XI93C6I9ifbA8
JbwSNzNpt45a6hmoPzjZCutJHY7X/0OXTrruCeODw1g0r4Yr8Nz/lC6QEOMUb9u1kJ+N6giujnMT
d8ydf6bTWl5Q/Ebcf1LxoTMYH9ety6I4MtkCM2nmyu7K70F9n9rfWvAMjHDqSRt3QryfqzX53g6P
eZcdOzD1/jV3nsS1EoM+rNrmX6lRXW3LaNd23/BAbaO9RUDsc7RwZn+P1SNA98T65PtfGQCMguso
bZdfhZesB4TL8SOcvBTDC2eGuUo9IV9rNnUpe3kfWLlavPVrzTXzy0zBaticR+2SLOrKy6fD9lLr
vzm2wPISUCx21pvUVU7fXzFCUQMhx0SSRPzw4OlEO/fVQQMMJW7Y49hG+VqCe6gT9QTVHnetV/75
EjhEFkfhgmzqibL3SHhiB5XaxjWpmYOLZyndaIlus47TFwAi/3Uk47pk+jfXL785juFb3nwuT1o+
ggaNQpdpApU7Cy6H/5WipKz+yfU+UrbMxmzN/kFVTmPynqsXYhOj9Ag/gdx17GhXazg3wQU8tg3w
YCX7n0F9pCWib8JVOrlNtSVnKGxPHQpLMkrE/WTd2nJkKVnZNaLGsdhkw3YS/iATwBZl2h79DMJv
5CVeanxMVJidcmmL7+UDflxE+VVX6GyRWI7NrcwvVbU12LZ7kuaZFktLrIyPprrUlE3vqLF7i+Nl
2wiv0OXAdWXog07AJz5hg3WS7tq4qjtLH4V/lOt3JDfo/Wy4CjaVC0fRKUw3XecN5tO3GW8pr6A5
AuTx+b4cEduaW96mesucbQ2P265AZwknvoVw+vxvP81OT/Yq/9MkCpBtfJzeAyAB07q/dbWHIjR9
L5i1MrNq95G1FpvR9lcR1AUK6ejia7toWcrQU1Ml48tirzTd/Ogh9deQ80Xn3usQsFFwU+wV+i6q
VrPmZmiuY3XPfFqhF0RRWujbtvuSIRiSghNcSVyY7E9C6ZE20JzszGafsXibsvc+8aBQuwpy83XD
gsotslVCZ5k0fws+qsYRrKLYEDTWrnBvZvk0I9udDoJ20rWtntHy7Cq6SBB49EpieIM+xnd5MwOv
FNHBsjzcG2CmfRzHLyVhwLUZyWG2Tlr4Fko7Ec0Hfq71XOzjAogY5/M55QkNtbekXtbXZEQeLb54
0lrFZi/QN8cxwP/vHGSGoL4tynEaFAc/O734G6dzAt9v01nuIkdd+Feu6lHeOdoBdCKC5rWGHHU2
1VXecINLKW0GdEi+TeVJgR5Eq6E8K2x3+/E5hfCAvU+SamuqNs/alp6OIZHzXPd+nvzuygDcimOV
NwtOkLAyhqfMaR4MSKq9npCD2jUkQgi904VPHThc6PA20jXBbgZIGDIWS967RcXgRbVnrgS3QLEs
bOBm4YyM5lelba36lDFStmzqHDu8MuCraHttrfjHgoZtcemCo8kfQ7HjxW1ZBUE1Soj89hTAPN8I
qWwsEGsonqP9BWCOpeuZMrpJgfkb57Hb9Apj9K1gvRJrnaaXmCsnAOy7bg6QNmxxjaoD8F7gMqyj
t4qXYqK7SMbB4iBGgcU3URTbJGVYS4QzU5CishXtrU0vXX9SKHiMN12hQrJcYsLV6qNtKWeZtXsI
Tv4/DSGViNP4RYwYc0BQL0Vnt0srK+T0aV6UnAkj51hMHwYV1SZYK7g5IImjoNAclWUpIqo1fCAu
X06DZK+397RY0bDTxCDnPqXj1SifLdIuBFW0El8+X3mjbAr5k2Dyk8kUrtN2YoQz9MYBP0yuyEuu
bGvzhYJx5MTID2104c1EXZ8pAz37S75pBNaIjjlzt/F6ZNhPKTU640OY94C7MlKuSeE4lfxoE6D5
ej9yUfgcWABF0mPE62uyt0XwiZ0ttyOi4MaHEe6EdBumb+2LOgYQ2YpHGhP1IQ+3Apthca22dxbT
TAEVJwOtkjK9EBHU6TsE5lW5y8NNwumESSE7CbwwGi8Ii3iF0heoWyjfM+odOd8MkMRRgNHuyh4P
Y5Kt0Zv0gBTG02DtZgdoiOghCuDhjPhmjZ4XFEtoMP4Y484ysGlXSFzdAQgrOxWnJUVwofsEqMxT
cGgZQuSZg6pSaWfTY/GGBN3SD03lJaxElY3CP8Tf6KUnjt9Ag12Z/Y7o77OebOp1AF+8c6p2r7Tn
rmc7gwqjocXCt+fU5q/if4/yWyvTeEfmDi0g66hbNp7J/EGNDYpPRFklZ3vkIzWfAY45kVnEclUs
uVYhIIIfrnJd85qBPNm1GpF54up57IT9pzm8iZSryjIoY3OiqjdeGWcIPJPM8ojtSrIxxOP4N3Ka
h5/NeBfmoxG/TW7natl9KeLmf0FzBbgwZOvEZZ63mqqdnB1labLD4azn7xyXmrpbXnjd/xA7xh/6
v+WF6lr8B8QtAPFqTHu5eXW4PIRb2Wn/ZoWHVNiK003V/vXJUkNW4mkSL7kMwOqom2fMU6Aj4FqR
sQ0p4EibAG+DZT6R5slb4PRce3YWeEw8QRMTAnWOa45Xmah2pshOupLdqfaoBt2UMTfHiLKNlbeC
lpHcODZIhNxT3TB+p0kAd0vl+zZMR7O8j/yyRwJvxoPZXZR43+GLZeWE/iRbt7xZLVDEFlI47A2R
zwbF1/T/pv4a8YRF/kauttq1Fi6JeAJxtHyBqr/GaBFUZKf2H1Z/1ba8jXK+M2DzpV26bbrfZXQq
dB/J/N1hM03HDxZMDrGltD2q/CyFG3IFPEo8lS6JOnw2ebNcDopCSNdN1/aJ/q7KD5k6rc8/2vq9
Gv7FwnbuODChbsTnZjhx4FLjKrQoshuymV+w4Bc/uIXW3cJNNzlYpOmILj1dvHSgGWz83Yg60Qjf
RBamLhNcBu35ed6Zpte3h6LZMoMGQImbInO5NJYDaIrOQ/pfhSx3ax7QIEXtzzfQ/cXUext2qTK7
bI2q4iUF2zYFd7CahVPpgNcRHsE6hLJ90qlJO+GdhpdeeXLYsqKnAM1pnVJ8fdW1VH5UdgApe4JJ
YsSH8Fm2CA3CRDzZ8bD3y69SvSRQRrhG0dEPKyldaTljvW0EuFvk0X0R61l963aLa2crGjR4AEgo
lXAliMovo8RBHCn3SGZEogDRLdN+i+BkzZldOjRrOIG4yq3g1wh/dHUz4jvrd2nJIP8a1dcqOTyX
LekxaDe1ctVw1CTpeaIe6qZD1J+s8AclAIRebghiJ62cjQzDDC4JApPOhtuZH7OiUUkC8jw0KTKL
sw6PhJJ0Tt/UYC8LX03D1cWRWdwoHyqrZI6CwKE4yPVdEd+5onKdcnTcqI2XAi1HpCgIt+WWQTPQ
ZFuNjp7lwbNXceGgCRcZZQvjSRAPQ/W1eO9iJoMjS51SvamjslXT38q6JMN3DafepEw4Emge6R7D
ZY7yTyVDRb2a4ZrR5AKppDCV7fRzzjxV4YdMdj6xKnYEPcnl0JAhUZFI586rAuVaeB+DrayRF3zx
KeHwuNsmD5LIFBVvFxuJJ7gH2VjrMZq3PdOqtjtm5ZsO5EVBz6uLiAIc5mgklCXyx+wiJlES1qZX
8mQAtT/89Cupnl37z2zXHWGTwV5R/ob8D61Sz3KROlZTfpaGLUt3gt3D1fLS5jhkBMqd6umeNF9a
9d50r0F68gtRgh2o3bA+SMouAqpM7LBDc8/uQBUvEdqE6pV3mJamZ9ReaYGCgrEJ2cVa9srK7Qzl
xNj58if0VUw9qEYPtUuRpnx3K57j+EleObcFZ4ZylcPQqSTBZmnsDDWM+OZX7g94PVn4/xHnTGPc
6VSnU+KSSryqhp+oNldKV9jJ8EN35cwEJCT2j6C/xjUqd/k1MgUJNrpnWVs5upI0xkT5jtHUCWhP
nCX0p2eP4o7MftRzzxvLfcJaLPkcmcQuPwa/Dikk+JVpnfE1Fx+BcBmkqyYdqokzizIfO67dMzOW
Zi/DIeMvopv0EipraUCB/6WbUKPcGmHWV6LzPrzNIxMqaIthcUvQ8CzNmiJzsoadU7Sql9l/0rBL
OFd8XrFT179Mno4CvqA/vMg4xt31FFhbpGRUbpHBcS1fJ/1Mm0+R7E4QN5YniYw94N6PjNC5TVwe
DYaLlMEILnREpixlYsZa1ZEKpvD3yfjDe5mPD4EBHf21ZlwmKHl/cEWTjyzypnLTaNu0IVKPKUR3
qORTi7f/738cncdu60iUhp+IAHPYShSVsy1Z3hAO18w58+n7qwZmMWjM+NoSWXXOHzOauMi+1468
CYq6I7fH9s+cAZwKEwYNhY2V7as0eGarH3XYW/a9C292eSS5qC7XKVeiRRQ4UCuOf7HKSRm7rPFB
ey7+0rM/7vlhfeAF5mZil6sYQYO/Dlw66u0VZUuA20cAm8qbrf3E0l+eOiBJZVsGVwTPyGQVwNNX
2VzIs+AatSi8ODpUhrpouKUJbB/Ka1XXh/9/OIav8RFkb/F0DLOfajiJIdkIIjTVA7rMhA6cd2Mg
IwqCKb85XDAGPY9iyocl7xjWrfVAlBazTc0hswD1sOIFCYjL0OecFRUBO51CK/tE91nab9r6U42Q
szx1dVX168Z5/5qXWUWbKpNNi9fwyhbplsFmSD5mSDk6oHiqvoeNaZxhMQtzhS5ZS7YJSYie+Mwh
LCL7hpllGcqksWHWnKi3u5v9v5bflXuD3Ey2hMVvaHKJkkY3PAmVo/6Hj2Yg2G1LthAMvfnZkRbR
Ipn5IHOCkb3XF0W34Q4tky3MHJ7trXiaJXVf7/qH9MlpTk1Yq5y1hiFTW6Oe5kheE6bXaAcBa1rE
5mS0XGzn9B4qL2YFZdpQtz0Vh7y7oFuCun3vl6yK9Xdn/NgaQAlciSAwUC+O0qrVruIfluEP4vnF
NyMVdxpa4YvJoxy160haurPmEwFyEacsGUl8dYn1aSHoadtPrsHR2mfOlmjaEP7ni/oL7BvoDBhV
3R66zo2nZcTFksk3XT/H5TuAcmGhLB0vmA0j6UzfG3aYKTuUa+RUxM/aVwEhVckHYJ2pHUvnWCgv
JX/5R7LdsJKloeUpKCOb+TOGj1XqNzt5Ss7ZatcqidH9XsbJwYRMOtkQjcuMzFNelTQ8xuXvpNMO
UDw0oJK0+a6wcjqgtU59IAlvaXJjfXJLoVR88rWbwV7seOlp2JCOWj3F5kxC28hsEII1oiXDTKhu
0ZVxrO5EB3pGqnG8yYASpPQrzr98FfUMxpyOPdjaUY3AG7fpxyvXNT9M3Jy1Z656651lB/8vNRg9
mw/x7IF8Fsej0W7C4lra8yoJPMt5T+Yzep9WIShzY2Kz7r0p8kokksm/KaGGpTsI1MUId50gA/xj
Fr2abgFpJjPrSF81/zmpXnb2iTgZOnJfVOcs/DZRWI3xMQegsYK3BoW7bv1IlGBLZxNqL4RHYVKR
m6Os3iL3a4SyxF+3bKonqV+EB7p+cO4Jt+NOMOdtBjY0dwbM6Pes/fONj8h/mh3t1ttK3bTpdxsw
He3G8nvuPiUJ8S8Xefg/lj0yrMmfhn+ny4oHxoZ3e4pVXtPvAaHZwR2oeZnHe/bDlS1kql9IwBY2
WTgWfHkpc/Fw22ZUE47jHVy+yPZk+0+i9oPyJEoSKJlU6A30T5WSb/GhUpJAFC3lIRbO6p5J1wf3
sDIhufgTnEI3Mg467/L0NOV6YceHGrENx1z1PYTtIirft053acudGqK2Sd8kXldEu3QCrTpp3dao
M/8lZLuatAPQw4KoWhL1Iss44PHkx0vBcTDAlTw19czKJYd8fvRo8CsPcxQrh3jeJv1TLe9Zcyry
X8enQIfNLUvusvwy8PP5xpUHbUT0Q6gMzuhbm1ySezxfLeq1gJrlzTgVuHfcUOw8SBjQuAWg+fzz
pQobAkyCbJ1zb/xBzQytCryJcLGM17ryToQqxgE00/0TZRdjwdkKb5GMk3CLB2KV5tfQ/abIaKB+
1Abw6Dni01UtnywUT+OYrnQtwM1L156uLkiEINcQB8MYXgCG2HKJBEvZt2uTcXzAUEgwx3RUNM4a
/q5xHxQv8SYW8kl2gPDYNRsg02R6EnG/bIKT7m/Fyi2WBK4JHkTufIAcwstRQmI2WvjKy6m2s+TF
vrMUf4AKKmpCNw9CFD69xw7hQHekygutPM8ThwYS3y17AYURebxSrFVpHzIxEqBNKLszCUWLQv2m
RwXY3lL3VX7MjA1ZYgtZ7V1xN/S0rY7hdlJuI3iDvcrXbIe54qXmQf5sVkRzNTekuyRBo1fBkUNJ
AADdu2VuzGlbmu99DX/Ex59kV619aCYmSS8tT7b6Jz4JS3sj7ygPPuqvyKSqZOCKlo6shJxUkrKF
91GfibQHnHz8jRE2r+vkFwuJREzFYvEIfgON7k6CBdKPOT/wucUwR50KA7AgbSg/WMNHpXvh5DFZ
EPMqmWtlOBFvj+8RFZ9FijdDMXzclJxqTL6tN0q7aUcwKKRDvbQxoycYhfToyteroOFrWB/g4mfE
l7n8EThXv75DMrgmyuV+05NacLSPNBA03aG1frPoY3yrqgtGfEIzjQUGRf6/aSy3r/p+fM+XAGEy
ACxCnIYCYQAZJjJ6UevPrL2P05vPCBePaA4YXnN253W1GTjYxfeOuFBge4VFDXb3bVlYM9urZTxk
m36iv2L5nZNtak/ACyMu5WMlbw3h1zuGLPK1nS8VFumUdccKzr65tvf9RPXj9KjnL0l7kSCLKt/v
d6r/Tc4XJzzon/FU55vZPwSf4/sfwMOaCfOGJGVV3KN+FxOxXf2WeIyQuHOD1joiAZtOXKT1HFW6
IPOou61d7mY/Y9T0OgZ4nwLxK4o7wflYiWf4OyLP1ujdZCJV9Lcxe6+iPw1qGO2/wxOiwN/MsCBJ
zWvO8l2HKhEdxg2J2bJWDh22beU6UQhFt6UnGn3fCkIrCD5fmcBm8lwzWn3m5Uscrmb7pXDBDFe1
5c0SPS+Yh7uG1hOODCe/2QSYs2q1MbrZjmEJCXQicSwsJRp+fluPOyL5s7Cwzq3j0soHMrexx3Oo
/lYWJRnQPkcKgePiaw6Zpji6pqxwe0rFAp/iaH1hUFDlhJSIA1hqE07v98C/MjLMNjwGjinsuO1W
gZkmi1Mq/+rwzRmO/N5QfADL4In30avdkeIm4XjpMYlmvBw0yofBLmnJOYclt4+ciTK+9mmgoMj6
IViWzYCjqzw1Fmnm/npMthKUpOa2CDyxXMN85jju+Tq0ZwcTEQm9Cqg7ogv+B1KMPC1XBTaVNcQm
8418DB82qzco99mmpH3kBAbtFOWqs3bq/qdUfdcz1+RhcAcv7g4yuy/3d+RxoRj/7zLgXwbhMXl8
SvpLy0PpkyAsl9vKfPS0ffjYIvTxmfpPSj4r58+RPqT0g/pKI0J2sRllL5nXjMwbjK8N4qVpa6w7
j5ZLFzEG9g1egecXh67xDxUgnDkBdpi9OmGjmnB/ERy/QZKk10+dOgHUe8b0IfZCnIlOfRZ7Z1V/
N38JJ4gBpDWjFaqLM7GPGkE9EBLFTan2JOcb/gksqiAVKD/r4uoWd609cLk1bmXdoN+U6mYj4l1h
YgV+AKiy7BRM8odww6US9J4yVsjS8XgKOx+ipVZD8tf/+PKX7exDTcHk9p2bJz4ZdpiIsxYHsCvk
P6B+8bxSnfcRRVrIbSASDdQdIScuDhb1mUWerp3L7ugH/ESkqX7xFDHheV8QA8A4LnOLUTGsirqG
AuvsdNDNnabu7RpIfY0oTkcvi9MdJFHL7mb0rg2sduYPDBWxEf/e0aNa1CLQkvc7VMj+jN+OGYs0
GLLiub9g7o2lxI68njZk68/SWk+hW1cglAxXxAb1SNgNeXF8tF3llmBsIqeYskgUyXfsTK11mHoP
ml7Bqof+rJtPZnjjO7VnKDlGI8qN3KY9ppRrVK+cE2uMAz663qumf4Ss8m1Oi6q71Gz9HdI7xYaI
Tb/q7OxnF8DMniEvJI2iRQo1jOjXyJqt54vgwuK3VvrTqi96SWMuRGoYOO5BaBLGjYkKV1DWWOGW
TsJlzsMXVLyqxrgMFEDSfSOfijfmoARRiXxveoiVcjNILyWEQWZ/yEnwEBdVXHAwvszC7UqMA7kC
5j6tYk7qtGICSTvUTyuSa+hYB1cniytUNsxT4tsotWsfNpztAesHu5PQwpIcWUM4x+2BH7SO/HVO
3F/6mXKQLHy8aRoxXsvJ2DRvFMI7xP/WW3qDW4bv6GLh15uNo8PAV+EVN4cdpXYMZ0uLsFgWZH4X
XDFL9KcMdrrIMmHD8KeTUlzE856S05FVbxVffjGQc8NLQDm8jiigOwd3cS8LvQnclTptxZff+c+G
FDSRSZyFovCSEASQHWev0lrFVTvGFqAO0w5Xtem85JnqjlslvRXEzXQ7P39xKGjaWo0eM9xGw+QV
F65MTGZLp0uBnbYtGXH9Ajvti2wElj0EoICZwvWCg1YrL9jxXCPdi6kr7MiH5ne2uKERZyxnMsWE
CHuohTWJP7wg6GaApEd3iduPAtKNHpgrOXKAx6VNqc/rnDxkvckgZAWph6AVDigny0fDWJ+4akvJ
PVeB2LLMzlnmB4xJAGOlZO59MFSHmWlckZXIAQ/8DQsCZwYNKSkoo2+qZ63VYF8ab3KM7uGrqtc+
w04LAoofa5ED1osKyDYkHU48NiCKkrX9tEXIePFrKtdqPhLZpBvMFH3qClFqqvIdoYKu6GlP18B2
fbxGGqYTXFNBGm/5J3BE19ml1nczmK5D5xpvPasDaiWLF7e3723yF3AtQB0YlyC9tDqYKxpVvEyh
9Vlh0dcwpDjTt5BFDWRBo1tddV4h7UiLX/JMlsF5Jjp7uo/OfUKWGPZQaewDl4QjALsqwry/eelw
Iuwn5VHX9bKmMP6lVe9GiTQEJM0cGfKRB1KXuY3FWwUsJttkQiS85TFtJpeadtLM3/dgZj0IcW5Z
CFM6sLILuegGsONggN+Dmlq7lI69bkexloOxOP/npzL2qY3i38VhKn5R90tuaggdeSkrMyydA2SI
Mgp1VQbHzVnKm60XpBp9qSDyUnH+xgQ9gx6qy5z0JrchEvcyJQ9dOU+wzMJOEtp/VGkspPDChTOH
4ybQPhUJZ2v92fieJqKu7g0Kj4gAHHm4R8JPAN1vo5EA2aKXgrkcAKyO6kW7VL0yXTOkrybjGMLs
1+qTl5i431NnEjULCpwyztFoqfKKTDa/ZEwTnxOt0BqgSPiTTGb47zD/goCgh4fpQfKhlDhcCGtt
xn3DL6Es6YuMvioB2Vl7LWDpqpcDq8TAvAD8pJvXavjhTaaSGFu1Ki3T/6m19866Gn6+lolmKTHW
1SR413RhKHQm4iYkxAdjF1ydlcE7HBuLOBfUKmh0CQpww1Xfr9Bo1S5AZ7senGcdsyQ01FRx2zVE
2/NJJp8MkdG8oZyqMI5BBhnF06Ex0Thz51pl8xMgyLb5BpO4JKLw118R6J9v/S9DaCn3LdgyH2eM
zA/Zi2zRExG8JPTFVsBf6Lsb7AnLTsq2Jcp/Gz+KVsBsa9wwMATDijWIjiFASqSJH5yB5Lc+iGJR
AcwvZNPN7uj1JCLxkkPpz24uMLd9MrHfsyIr1D7S6sMgT/BWd7S7R8ufOpPEzziiKKzQzsqYpJUC
ANhU0tLhLY7LQz6jNflRwxV6cqk+xThCJG7OdLwZmB1KMp9//tXNBWKWn/VKcYD0xWNyjgnOtOQe
IryyUW+Y3U6c1mrscR0tdGUpYSrBoe78aUQNEXXJsB5Muef4v4X8LtAhpZ6YrGrPKWgf0bkJ+O3k
cKlwKcRYlIqD1QMCXgca6uPGm1SQaMIh/+UWnR2rxgvWWn4RR0EYHslzrJdIbRyvn3YqIRbhVY1c
mcxaEBM8FkIfgzJyo9Dq6FIElq3BHUP+0+T2BOxbHw0QsClKM9Odg0bbzh9OjiKBLx9Jk38LUSIL
10d+VO2rWWyL9KbW+bKjaNuyIK7RnyCaH7RyT6DnkkUoPOvrGs35Rm0P/ElsKqtOpfob7ynzpJr+
aemXT6zGb8WVJr4HhvAlZrap/FAUPsyM4BVXYUQvzuLcaIu7Ux3EB1sma+vF8yaugLS7ZvK1paSn
JlrenrdhWWytWabBzyE6pObdK7yBu2vxNyeEaOeEAFQ6QxOKQCE61X+n1ejFaEBxkM7/alRklrFt
go9Ae6sRPCdthxz5JWufiM7+/+jAlVC8OjKZpdOWvY0A+QpzCgkWEsh0RDVNDLY0Ws+pvUaYjEi6
tcxlvubVK9+7/p+EQGjSGJdarygfw6pbJYBveEnIzoIuPZelvBjNmw6uUTrnASCjesbBX96JDgAS
10wyCB45L3tKFuZYYxKdkbormzpfVfZ70eyU+Br2fxqu+CJoyZQguUdp3XYTs2rQjrmstGgNQktH
K81N8shShTi/PVQD2pUZT0cOW1as8+7QXwvee3E/Uma3wNrnjkDizYrwD2XR/VWNZ8obEs1o2ZG6
ZRi/V/mvGb4F6ceEU2EGP+qHt3gk1me6Mj44/xT5U55ONTqF8p18INSCG5tw1z89WEcfnX39xdKj
3QPrSlIPZo9TM92K5Eowpd7ROwAbGqEv7xvZIyIeWPTXYLozcaTkDy4ARdoB93FYeJBx2HL3tlsR
NMZLzLqZzDsCNQr507GpE7+nzVmDeMe2jNmF7UxGiHX3qTphzDbirVpvNSh/VPIIVRPqufnTO2yw
zvhhqDgSoMDE40Vk8k4n28y0KVbD5PH/xtsyk+ZCCmmgmQiXxiQjpibP6gwGN/hvNSx0+dIlQv3h
eqn0Qn4RFxdcbItypjp+hRRTyIUk1QtCMmFIDb2KE8zyP2XayEGxEmH3QKTBmmExXJl40muOwDT+
rcerGIhHCtGkugd6SHABv+BinX/lkkIksnFWJRMThaDQy0gfzH0Av1bpv9V8sfJHjvmxImO74aXv
OQHpQEOJQJotZEWwtAlRJUXrqOJmstFd8LVIrKs4Hf21mgEl7VFO1urOwh0Fs9D92s0L0t/B+L5g
ygP+b8p++WVz5hwJqqKS5zB9g9laOsNv/ayxJug0EyNXM0P4wSpzJ8g0sUSazV/IXzw3cECSswzm
LRlUWODQxnC5duMFW2h60zocHag70QaSdsvASR6DBSFsvGroW3EI9hXmMsTY5o57Joi3jvqY3dlT
q4uP6UhEmk3VT1X+qNkm1O42v0kJfIu/0a+PvXbEGsjtxruCFBThj1puWQTjbNM2PzM2yh7ylixA
7cfBjWzWn0NxC6KNUWxsN1g1OlvQIke061EoNyIsmgB6/j/NRlCRsWhWEma9aAcVl4yoLTuGIeWt
ss+RfglW6gg04sn1l0LAS9r8T6Qaxc50pWUHU7DS3ZIkohqcmh+7IocM/CBBvUViHmYdeukcpDcM
ObiTwVVHZpKtgayKynYZS3BybBraw3bDcCAMmLykd5Jxjn50HTlWq3JpsbDYDOgOLkJG+UJB7tph
CINEV8C7D3PjjcM7Nv5FCpsftnhxoSG8CHG+vrQyL/Uy/t1/9I94YfASixBbUJxvtLVBhbXnx4dG
8jRCcm22aeJKvBAAD8gIQlTuYB45tmDLCntVhK+HCvzMfsK210aPqnxm6Qe4YS5txLKrrLj4TPy+
oDI0LvGMwTWZzC4k7fUQokK/PDBcpPXPu4nvM1+BnQ7sYV/98JVpfw6RbtNKPU8BQV0bqfvXQOLF
xid/yYpwKfcALX63gxvgixtaH6q9KZfwiulKfoJiGNKmDv/IulkOarKo7iHfB8VcckiO8l/c/8qI
6cGAMu1emZeOwZtPxE217XjL9BWHGqCRN8qbot3I9ZXYONI13ybADzErOuqRfN5l0twRjXA3mviu
yM2V3w3tAvgXMwOhySWXl/BkulRYzr6+cnbwlW7+sL2CTIXjKgUui07BXwtFS1kXXwpGMjQN6fSR
dV7vPML4EYZ/rXmXhlvuHyaZ0fA8rSWvMvaleugy7JeMX2Qg1UDvJhtnB6dD7Vepr0rlEGFN5V4b
NtK0LpOLqZ9V+TY0pAZdyvBPcw6AW0W1E0HH31W1JrYLY92GMdaFo1XjrZ1xcpdby761c4Or3KD5
4DT1N9JFbPtJJZJGyh+EJ7QSFsv5UZpvzrhB3WYYbwYgl1HujeFrAriv1IuV7cQfzjw25Fch5SPB
t9RPtQaocFM4nsfwV4VK7VGLUctZkpMAL7HEGW6jcu0edv4mtV/9ql5lQKZJP6GkxCTGpq3znEYE
tiYzsXD6cR4JHXeJh2l5toNFN6yd5AhH7eJFRIc0kq5NV1nAQhosgFuGEpDiPKYbNFI85UZ0EWj8
TDgAw58WntRuwnZVryJs8vpeVc9OhCNgpxERA8LZ3oiPBeS9x6ATs/rG5+BK8NFM+P/m9pxGvyox
T7305/QbhNJCE50D2NjDr5+BMBufI3A/WkB9JG2Gi8I3Pp3+pRwNfeGgmnGIFzzKpLUiaZFouxJv
yXLmrWbapFGW2wnGqFgJ6r7D04WEKpb+UqYDsNml5fwWq6ag2VwnnflYypKYXVCUqhwYIhbPm8Kv
ApoVZbsbEJI2JO+a/QFEEinP6DVN3iB5QfEek4Ye/wzE/zjaBnfiCpMcCaT/UGk0XrkpkIoZH2BX
6MIah9k0PFLPOjPukGvW1EeEqLwwI+EbOpIobnBTPvG/kakxVExk29h5+eVXPP/G8z/eP1og9wHQ
p9ptgHqXCneyV2IDYwTARypC29ONwDx5hdJP2Tj2WMvZiuHrEkJ615WWLkOm60CISRX6PUEtMnOr
pm9VzZFZoHtOz1G3LYxDRQCL459m7cqvpxwtJPJoDiLnKsOoK4NzEMxvCUEDEmFWexVmggstFDhQ
9dBhqoz4y7G/h56xGfNMsSITN7PJJFjM/REpZm+88parWn6QFrWIqYWNQnF3Kep6qI+ECCBV3Odr
5PP6ttrEa2j29mhp9aVR3nlcYPZjbSdE/IZzuijlpZTPcvoJiYT4XOLItpL9AHxfS3+TzPQjYY3k
YlHQGVf2myVtyfbEEY3ZeD9oNspoig3JRTOoHLqOxbJOXF1D+IzRaiy+0mPK3OwvW2Id0ps4Aqb4
2fvHxvyg385wMEO6FPgQYAMmzt+W15fqzdZ/ATgSjp6Opwh1C4rSpZHuWBWEA20Nxe28+D9fR6QE
9uh4i/RYqRoZONsEv0HBYwQgQE63lIJVzqT1Gtna2rLoFx6i4+xPLy7qn89R6+yRSk7RFQRvoSns
Sc41if416V6jvqVYw7AExSND4D+PHOgV0zGIL9JU+gUCEG3rx4duyGtszTh7deNMkk+4jtczHvoW
6RvidEQmLhRDrEJyq70X1ICW8i1n6NNGlGaDRyAkhd8YrYlOVJBV9w+EFdyEb2gjXU37dDruBZVr
ctEY30PEF5yBFkuemDAmyu94y7pfGWmggDGmH4uvqaPoh5DwknE24SMH23fxpCceM9C61f+1wAAC
8+T6wIHeQIgTJgqLiQI9VDe2/173X07+m4DLiwLSVUrzrOBcIVhKNs+g3E7DX6eTj44KgIyX5Eo8
V8hEwWDRo2aYUQfj6tEJxZdbsMigXg/qNiLe0r4m6rdiU32Or5g4fbsGAfZ7pg7Qa+UUyE+n/uvs
RbeZNsN4IFwnkdfDfOzdHvbiJouvlpmuJ9BAzjcyBuScDgb85C7AfqisjbWq/UW/kGqCutH988yw
mN4nbBkBsILt2ZTMt0/hcwkyFP4B+MBx5LcGGZolhHCnwYUyara9tafjt4pvcfDRD3AE5kojYozP
2g8ONHilrHng39hcVgz+TB8xMYycVMO+Nv+3hfgcTBBgwPf3HLYZ2RTXAJ852pGjsx02CPXSeCXx
6fm0yd4T+RgPT5ZAu1hJJgEcoIJgLsUEt5ZuLdNDTYWoGtRCU4gl5yqUugfI+tKsNu2KeknCSaCV
MCYnrENEDbeIHYKaE6xQ3PCKML5r9ynsqPFKuBFCeT9OFyFxjLnjwlZyk+wPGj5sd+Tek3gBrlrk
WxWBc0eCC7tu5GCxIRIzR4qOmqa29rK1aUZvjHOhTyZUrZ23jb02g68JSUUkHblS0uypRjcAeGTx
bJe4FTPmnUVU3e0WASEZyw39nZD10zYdP7LoXEq3Lnz16Snm3WjmAwhHsxk2jb4W+0GRuii9+upI
STi3/DrX/tmsMpT9UHoMB7pPySNiim82Jv1tZnO0Ov64yvOlPWc3FDnPZrp2ZO+D0OOFBCjPMwnO
vgjpLSR0X1kNw2MA7hp65BrBWWRZaObJMYmF2yXk5RGkOfmZa6mvFA7R4AQcyR6gr4vh49lOn2rz
oXvOGqGUEK2QzQ/QicYKiDxW9pOx62v0i2a2MvjnsdPCK4ONXmu27LkKMF9ugmEH/GFJJ7zGgFw8
ciRVxA1R4sip2kP9wINF0GHdoib2Eu3UdERicXCt5wd3kRh+TNDpApGiXIeQAv8YvHApF0/KbXfk
3oe/ZW4sDR/GFQEZlhoH6U/rZoYwOf4KExOR/9lx6i9R90z7HzIDMQ8EQIi8Z+gqG5l+qvYzbt/H
WeMTP/rtjjm+vpKXPXDZDbApjA0l5H+y+As11Hgci2t67EFvR3awIHsGnDcMbkjcSal4j124B6SR
/SU38a1Km4gmUBAwdqL4ztBIzmmMf9F+tOzpw5vYgIf+olkXDIGi5CVc68a/Nt2lYCv0bonJRc6w
QEGmETXiTxC4yFpy/xEqnBDzLuSMw1vUflbYcLX1iEGeu5c/IwSezDZTvxpV/jgWroKI+ktYrma6
2wXLveANXI0jXCzsh36n3kNoPPr0p6oYysMTj/mgMM3242JsxqXTfgboY2QCZH9lY8PuNNVsaoPb
ORvGhLF5xznJ8cwLgIiM/Do3kpZhCU/O14iNsuyqdWof+IlohxQCKQGy7C+7PTq6kDHR1q5d2HBk
GEQ8V8waAhSkqdLhIRCjIamObl1zSRA/EgHj9sWNHEESSE5Zdx8/23TNn6/HN4YGtdnyPlfFS2K5
7OvvKj4IfspGWECC/oLBIAv3PF9it1a7U2JagEV8XP6/6JtuEyHBkiauj/I66jEtJ+FSQhDeXezh
D4uChEgjntZhsn4PrLXwU87Np0qOEEGkHfO9jd6boakx/3otX1CCTq01in4mMYbdmHbH/EYtIMbw
aNlELyHg+jKjbEmuduacw2RnZ6+RqbspY7QNeAHTp0AdcshiPgkjxowauFpFJB6Fznn0I/M4cHFV
d8BjnPxp9KReZzE4CfcYVgXumgi3lfKqub2anDUkuOoGYU4kVQWYy8XIKSgwJJB6uYuxBas9sMot
rt5V9V2qDoq9n9FcaqrLWJWlnzkT98zTnxk3+vwWRf6CbzbNjewwOMtuyu3EIIrIoPyE4Te23Ubp
NoVDEypy+4MJltr/ahXQgUGRENzYrICkiDE7LE9RyQqgUDXJLN5wBLLNmG7XZEubZ6ZKuhUlIIvZ
fGX2Vzl+5hBnC7iIBvx4cq3cQhMCS6zxnXB6ZkfTxIs0HMUpz5EnzMIF19A0HeC3mGGISaLXR/Xi
kTNlx5nT6P8wbQrPzKjqbn2Nxn8dMkleVyKPovLOGU3JtoWXzWGuumHTwPiXzX/iLUFFmtj/DHvg
+uey4uG2Sf1BL10zsQ+4zJfJsA/rPXPC1CJT6gHvwLNE2OskcvVWvisxuwGMp8pVbOmJznlHuFUE
Gh8gIiinZBWIWGTUHPg/lvxngZCIL7V/8CsyMfrf3MrwNFO7+2rwHq5HRCfAKn4HgLKJzb3MAzFx
pSGp0HA5aQ7kX33lTY4uBiJwZcu8PGAcRB1FvLx5KCI4n5uYc2IQnTch9NSfI9l5Tb6x9Z3O/oqK
H1EnAXuxi5zFWAMeVYg8GVbGYN0VF8LkW8Wbo5/IwdnHQVOd0KFQUrlEqJ0X69neQ2sO/S7E5CbE
RRItPxuxlDF7gSBgRmQ13ucxCbFnoH9YrnwNVdDJrtK5r+ajIJBEQ06uLkPng6rBhUosg4zK0RgR
Q44hzwV1ATKP/yW23joS5qLfUPn2bdLTvdhrCKqH7XcFoqFGp278kAJQWmYQZM0DvPiLo1TIknlS
sUaKI45Ky4dJx0DLfxKhddEjTtSlCeoWGnfTPOtPGXeAou0zQqRi0oDK8hbybMZHnNyVhI1l29Z7
pzIJk+pW2bS2dbeKL2a0B08kO3kxeNYSeInfC/b1Pub3mL9aDeUljVyDlbl6LIJLt1FwMgHMll8M
jwbyDcvrrLeYEB1gAhMEknwHxg9ScVpPNW9S9jcbbN7ZipQXQikWGkf3WKyhPEV8QfS/N3nGu3oY
pq0za4ieiBm5djBuLBeg2Ku+28WifsHkjL7Y0kU2P3yIf+cMKUBhijPuBo6zSV5C0bfZyZTh5Oc9
51tgIHaThZkxZvP+n4uwXMv6cujVCgZwbmJoyrXfnHRuVpY2kWroKuVJioEplGyV6QQVAeVhYUYZ
wqPxXjvSJh0oCpoPMSLuiAuOaLdwwZ4chLe2wRpNk4GqHvTizKpFrB0XqYqG9yyjDsq3BBOIR0yH
24eqLHsOWKNb1tYqBqfxQ0+K8RFCAuz0tbkCcDV+JsP3StI5YrCQmHi1FGIiu8kC6OX8Heq7DMQX
Iqy8EfMVSMwwyS+Pu1yeA+ec+O9N+F30DcVs3knv8QoAUBmXHJQlKSlD4HfpqMvsxp8Gs5u6N1Cj
NnQANOysFQpwtnvsfZV2MPjScNOWa7xE0xrZdjd+i4O1pdYhrM65hOuDzoqcEbFAuka7ywHPrUmq
QFn9Jtqjwn78MIdnZaHbJnRDm18+lJmR/2oW3LQ6uye1VRbW9CkW1dIyvFq9OvIOfMNaJ1v4jnap
e6VjL5lLjXE7ji8R25Ym7IhIym2PHQDREy/cY8gfPh7LzGR1U/hntdQLSUqQmHXVTTiscsK8zWBZ
Mbvl7adqWQSL8Sf6HL7eILu4AkemIHb70cyQlRDs3e5yFhMqP/ih3N3vPG7wSyLOSxtehvJBOA9v
nc+SiRYFKVp3A7lesORxQBikePGnNEwYLfiqxatgE1Izfv6PiGb3WKKM6zsjAnw6mtZOm16oTCt7
i9PfsO5Bli2mANhP7ITZVxD9aALZDR4hEsiucfDkQ39n56y7duWioU+gIMFC/Gh8LlgO9OYtmVCP
MQtOLWEtEeqVD0e/WyxOpvUmdL5Odtbl10D+kbWuKpJLiRlWPK0/UkMnKWt4o8j8STnTpkiHX34n
SBctS7bVekbv6mn+YqjXSetvIhqC2K2HQOahaVwKzJYCSwJBkRjXFPmD91DMZAAY6D64nwgGo3as
xISqWtAwaLvm+LNU/0gX8etD09CV7W/m/CuDcDK0nv8fYAygQyTtlNXcwMgYFjvhI9329AYWdO98
qkgNIuPHjD/96jpNqHgZrzrmZHndO8ApdLLhv3lG7IvVQNLwAuKzc4kOhb2ZORL08FSZfPXlcyq+
SlrfYnSIaluelf4xCH5kI05HBX4nHJDDWn/AKLQyogaJFs13gq/fJy7Wpw92UikmwI3Uc7Lu+wE9
P7PW6Wn5qav9x9h5LMeOZGn6VdJyPaiGFmNdtWBorYNBbmCU0Frj6edzZlZ3ZVZb9mzCjJe8ZATg
cD/nP7+A6MFPcaJAhj0p+aaUJ8SQTyxvKX26BRUMuWTuFDimX2TlKpWMp8L7IGiWmhiSFIT+ZllN
HYDRnRiDOfgk1Pkx07+UnkQ1MsX0duHTo7sjU8fiGtkL9ai3p1o/ZKn09JFhRtWshI5JxdvbeQa0
e6qyA0+5pZ7MssUyDwzlYubrXoL3Na2rddK8Fdi1JUnGfcI8HN4koXKZEJPPZEGJ3RjNDcGH0DCv
n5mtCw2/jqa5f4ICyCjZ01+ZTGC36wjx1Zqhq879z/uPAkawK30o6VIAwID/fnQZ5trCo8K6EuMl
xteh/xV0x9jZtIsuRN9pFghs6ISeWmsGPlRFy55dNjQp9ReBclKdo57uaXk06C0QmLFYgPWhs3wD
2+XQBumC6ghhnlEQHtU2HoFsuu4o7MCouIODirEX6ZkRPA90UdBootf2CfuRdyA9t5gWwxw9D55A
R82kcS2/Uu2R1eC7cjMfpGAWoPCD0IZFBMUZBQf3vUF5Vgrr8Pwi0XXI8kZTFRT7hMA7d7nG3X8j
vYPCYyITVGcv+yCdkj/FJZxYqNLw/ARVq/dMifid9zz5hAAHxYDUJQkvqYMHk4HFRO1bXWjBxQDa
rY9ifuoBnPTB1ok/8vH6O97nI7v2Q/LxFpgVStG7qa088qNyDgXlhVI5XJGFPuxBTB2GP+PCNxdV
fEx1Z6IZW7zlmhGMi9Jq4dOdKlU9d9puapKza6tH5G2A3gmAmOAGiclRm3DNCRF/ZJJL3Qj/Kljb
AvrlZG66irt3leytFO9xu2DqKcTOaK/1TaFcVMinI1BhmdezEEKQygrxZiHuQaxdWrCGZ+BnQtjN
RXyUPc0xrpIgo+aoM+tCNEgTmmhqIMYGoaCeSx+Y5UKIpwNiGpxA07Nsqv1oH58w4I/xCIkYdHYX
weMDz1EjXEtoOdiPhQCrYoZFBQybQuMADE/J04kSQiP9JvjAJYYjvCVouIZYL5yguL6irgRrIXZt
KhVTytVZlm0ELk1KJfBS7L6rBQ/8Vz8+447LVAgnjZg3UiQPpbgp9HUVAQKjkIRxcMdYbTFxTVEP
blV+sb2vcazWstcMcWa+ZaLbZ19GhZBzwdSkcse5m7xGMlpGmj6mdBZPtDYK70zCwkykxZhBtT2G
h7BJFcyw6oyT16Rhhb6icvD8EDBBM/1nmnD2cnYJHLl6S56oOrUYSTsRMx3Pecuzj4AistrU5i5Z
YOCVrojHm7cWRnwLMYsDilEAX0Wvl9AUDJj3pKxQqILKXChzDGmRaKux3qF6RyfMfC3fYZ+FBsTM
ZqmwesYSYSuZUG3mTYGJwTpG7yEbZx8FEG6nEEqdSds7NLrnAtcMBqZAaZW1wocKUf6sGjbNBd2o
TRsWW0ds25/cZgO6ZCBCstlrliG0Lemr6qqln0cTcsbAdWCUo9FA6pCd2Vga9RqYjzS2Vyo3MGRQ
zuIELlw0+VaXgQmMhc4KsGA/qfY9QKriMHg+s3dHQfKkWewny9s46duz72PF/G7jpp2ShU6k16xQ
2e2IO5BNNpjHUC3BnQL7oHG4RXgZlNmHbB/kbiEp0Lynkf0oKYabhjWmbXGfmxdgd5SH85Sw1hnP
5dxp7mF+IZICJ7x6kuPoOYbMYfC6WebprnMk+KOgnJhzFWyN2DmvHPk2/rC4xImiOwdGRYMLjYhN
VUzGIZZawjlV3XgoYonLJpruFGCRapeocZFOowSRd2W41GSLBfYZ0QJKuM6UB7N/VCnOcg/m2lII
IVv/TjWibQAggacC79Hle/XNz5fYbWDfzjFAL5JhjTevJB8gbIuQ58ltNy/QBN6D8cjIcGBwXrE1
OgHTuuo05Ac7unX2Z9h+dPK4JByAYi2PoXlZZ8NjH1CwZdrLzYIuO3EpzIkP0VEEQFn57YBpuX8u
p6M0ZUHgMBBWmnDVnNahMnNtH2XRqZlT7blHmOCxBmRNTc/gQW2/Euxd/PQ9C14kTODKNyBSnOMM
4otz0IST9fQ52Hsc1Xzl2yDD1bmE8jgN+lcD7/N6JznfRrNTzbWKJsC9O9pFk75ZqGN6DiNIPysb
1e1BVWcICTX04erU6ryVFlMEwEIkTHeK4UiQHjTrxVN4wmERycNamoXzIlzQSIoDVXR1vHP4YDPJ
vYwQN6oWTRZ8fUOM2+uHLM2FSEKV1sz2VZAaJcK89yCdEPvmSs8I/ZGoW9mC6IOlxibvO7ZfxkIQ
lEiaYMq7gk4XTLIXlZFk4xMN+mQzMSkxZHiVg63eLTSsIZPgU9EQoitns2wYmKGCGq49U6Jx0S+L
BeSMfMlCNFcdc/0gvAngbKAYDRh7WrTX8giNVselrJ7nUIOx8q1jwI6A4tKsQd5veDxPAmXfyYBQ
gIxOj8PBxeIkyFgqMdo5TknINJTllFtgPc5qWLJHix5IS+coo4WxZgVSQvWarzkT2mAJSB+Nz1WF
meQu1U5xcmnwEgi2qG+kYm6w3BnnzJwFXblojTCzp5Ko8ktCx0y4D8K5Nz2N4Ootc9pthUXJDGiK
CQV09R7/TZq6Krxh7tJn3z2oiEWfIZQqtQraR8g9+TkKz58B109bVZtkWJbksWH7U9vs3cxN3Po9
qT5a8+xPvGU/fvo+GSqoD6KZY7wlsGjL64/P3QZ+YCMOIMpOe+HG1B4bSAwEPwBEfvn0ajZZl82+
oqmy9WWUP/z+rIwZT966YPGF7VbxHqO/sx+6s5JHf2uq5cwZiMR6rvC4FQNqJslstMIuUa5gU5p7
yYFYK5zcuMidMH4SBE5mWiRIUUbizOm9JaSXlQn1TWNSnXN3iNALGVD4c6a1BnGaYNkRpQVWe7gK
oP5HC9MOxxYWf8ZELC+XIEaGOteZ7yRNSWZ2RrAiyGe1vOEL2sy4ZXlxNBBo4ZZubRv45ypXNKGJ
l9urjC1CAMNvqHfwXSct7ah7FN0L7siC3my3CzFtKQmFLA3WIed/qeTARN1TBAm/gqnrMJONJB5M
7J6AA8c5lwovAr1a6UQUZp+ljm2GBPGK42tkSWgWz6Wvk5IuLT9AuIGZZ1hA/maTo1vvgkdXE8AB
nwQcOqovEcWSZ2hPdPlYrE4qDYGwh4gIX5Cmh4BBG0JYQt2+aDCG+pOGYbhHsEfX30vs+3MUwSvt
nmE8Fl4MFRxuOKr5SaEHzykVotcRy0A4vtSdcLjL+0jODnUOOLXGnu6ES72c9fVRF4MIUSDaL0f+
mIaj4qZliKu+ODxkKOaUpRgcRBxg2D/axp1ASObNG+Z59FW7wiZuflrgFyqQC1enq6Wp04ZrrG8Y
PsgkW1y9/OVn85EH2J5bj5XkCIcH2mfuFPaCsT5XQ0BQDBa7lXsuUeTPU3kD67aRT2mzGqy5W+Mt
uSxcft0UPwBQJi1eu1a0MPJ9Ti/SazLs5znw64hfVrptuZ4+WkDkITTdylT+iHEVxMMLh++doGwo
wqDeN+DyuVcn3lv9bi13c4x3hd0L5EwYGn5OTuSzRwXjnsqBmNVlAhWlWI438Bnyk/op6Dv7EY1c
6B8aHr0qere6jyCctgi3KmCHa+nvZPNc5S9pAV9qIUwOuznVWsPsqag6rPiwJCsWmT3Hr6rIIZ3P
XXcHGNJFr5rQWgdMmhHfajKb3LfRn8cOuw2Jod67xvBDQRi6iqyVmGnPsUCN+2mllpQMgNf+bqiu
NmINvNRJPHVZJhgzxLhIrD0Wor6rOAZn+HT6b4BDMYMAIjiQDEHTZ9PTGecKi5t8jUgmqK+Vsh/0
u4VbBdo+2KGRu/B4YFugvFWWr8d+nQZ3fYiXpv6aqTdWp6ogr4LJKTrYEapQwdluoUrBpaYfl9je
YldyYPbEaSparhEtTDchNeRpUN9LBV3XvMlPDqnNgXrplTcVrknFsx0009EMJo79MlAIRoQmLV13
Xfs7TX9RvBP2r7K7zvVdbK7DeGcGd8e6QmBr8Kh4GZUVZGTfv0Tg+Ip19HgCtDXLOncuPrCKByhq
fDArGsqdVG8NSmf8JGR3hZi5GMnQGpR56kE90gcgUViX0sMmOrVHnTgH6NLxPCoJu53qNEQxdBld
u/fScRxXkv5QIcPEIFeyBEobv/TZPafbyjaYpkWNqC9a35sxfp6Utx66sNx9ckGlhhSJTQodSca8
viQLwg5wAsuuvvxNXjcWjpW5bv2lW8wyfYJT9RpbyBh2XwaD05SPLia39UoQv1zzEHT7EaKJsUiz
t0GZDfY106nEpxyyTLjsem0rW/mCEaZavWjBVc1uI1ZcDFikRaDPYryH4cvO+AMUu42HSfkLONQY
E+DXuIuMe52AJA/Q85323fV5EmZjTEDHi40tgTmVk3lnIkrgfRYt2j6sHEC4wu7sl8ce7RRMzRYm
DW0kZsPmsO0JrS6xHAFYlRqE9AiuwiP2Bl7To6WdOdZDiSm5dn6EYguNRIaHho100XvT1e+Q99oh
wJOtd6AWInLm4pnPLTz8jjEMJcDGma2tEvlGUORQHzF+rowdMNZoHslQBIFFS4XX/Q9x2/+OOx7m
ETPYt2z4jGn4zISoDPkMfRYuTbNL3XoyraQHRkmoRNLsLONzktwb63NkFUhU8ImgMHY3+AlBQKWj
rAlKjtS7oNTZWKve+JPkcOKxzFCOmQBDekxY8naGxfrU7Q5ibJFoySRUv0ROSKjcB/8Kl1rzoOfi
ArBrlUMZA4vs9Hot1VTaAqvLPhPELRT6prVkcxAjrSbAsPPm4InKpVbGR1I/OVVHUBADGvZv3+cw
cIB27a1bb8ih4W7pzUI09ep17yd4BOD2z2+MtC1PDpYoLl6NB+FzhSVWLSYNcfFUAZDFlTGpOVZC
Yw/C02N6pHQvSWg8xcIYw/vm+MPnpw/JJknuWH96Y0BGw96MT7H80EdMvvpruJb4cN06I8GWIXZJ
SPuW8sovjgNYVk2Tm5mfDsVV5+1/Fg7QX71RPIB8HnniLq8xVPTe/Ur5WB0W9mLAXUt3BvcFnGm7
gNpCRw7O2qpPvdICNGBecUnmZb8rUtKk5nRxbFcNpdUPzNdMG3CPBDM8jHAx29lETDeY1bv5iqEH
2ahjfiw7+PychHCvo/gV7VcSQ8ZekLnj6uJmFd5WxwMiQPst9juPURJXTzUPirJU6djQSSM6KfE0
YOPYqfKXAIIxhivDh2bv2dsqTETx+HVeVaSUVfbwJeB3TNr7j1hHaIjxm78sgaudjd4+bN6Z8hCj
SUvsncbBtyYGfbW5SajWkD9X605lvxOKyz3LZIxWTJfY2DARoaIhLRcwZ8BKkzwbSIp4DN8RtGH2
qeDoZLPlOKDV6VqRN1zwrL+TnwYVyOeqP0K48FT3O717G/uNUhLXOKMAtGWAOOIeGPWVHb+7+y46
3EwXgDxuAXuRAdk6omDoNwam2tuxh6dA+Qy0CVDiQDJcWiufR669ZPGXoVz6dobvifMF8mplX0V2
iIJzb26GZlHXW5j2HZzBCg6YtOv1qwMMSkBcddV5LNDkht+KDACYATtV9zG9uB9GN7UDJu1b2z+C
mLTpMqamaQBNApKCsg9ibBlTx/RRzIF0HUoivtIMNlp8rGA2YjuQrEJCB2N/riZwMtch6SXKqR6A
i+ZjukB00EhQcHAOhDKl3VLI4dWljY5B+DJAHakiAIexfSqNfS1BCrqm0B4w9MsYUF5E1gswj1Sf
i2EjzNopenoCitZM/SxrapdMxQ+Bd3ble128V9o5UD+lAK90iPb5JqL7mvMn/fAoodcr29nYLj19
WVg8thFu8Ts3xbblFhcwJpFpglm3Kx5IPMOYgGNZjH3tUD16CvoSU5ZmgToDebw3qcUbMVt/XWJj
YcvnFpscNqMBdGbv5jgir0yyurk//VONZmIukn1rt1+mBDsCETGCBIRBvKtuXVIe5F0QwB0lpsRa
Wuo1lJ4dtn+sZgXdcKWA6lU9D023GAjTqL71MJ+XzEvMYcmcI0F12GEOtFTda5/NGpnMnUXUSZj1
7Kzga4QP1+bzfmAZTPJ8Qv2HliiPV+y+pvPuMpkMb3Y8J6jFLNbE1s9rzuIAFwF8GKHbQgYjeiMI
3grcbhDud8UuaBa6Sbe4RYxqJue+SlBpCarePPXnOd25RZ083Orko1M5iC2DrklYQzHrp9oKiSAH
fc12VnsxUbBX5bukzexe8DQhu5R4Xpjt0VRh0oT7Qmdp2eg9EUZtFcwBIhyX0T4ircZ6iofOhQvf
QqnXV/ho0j7o5Dq0ECSRgmDrIqaOyUGSQjIYtz0TkgatcNDeat7+aKDjnOJb1d7CiCBUoMAKi77R
WrQ4aBeLtl9jxuWF88g6Nw6VD/WFgrIEFWCLh5gPGRNRi7HDvjexFhrOD227lbRr3rwnBoaht65a
S0NMd/5gYBiijuF8ivcQYWttZ8Cvsc7EEDAg6dg7cR5PApYaNcmGIBd9+CjzrQ3CXHKxFl2/0cZd
3h8G6UMSqd7vsT0HvyeDfpSXevgGV8eSMTZBxo2H68EZFhn7Y4rIQEPA7dyL6jJsgvTRAVqAUcug
7ywos/7GE9LEWLOccYDC3wAxinGSH575oyAfGOEGMq1j921nD+SkDQiY/+46LPR1jEGGDtNrnpv8
Jnw0KCzDPfmZFtOOsDtY/akvbll3T3liqhxno+FdsnBhRH8fBx9JPsOx1uKe+Wu3Xkoq0Iz1YZtn
A1gRHjktA/QZ4mVzGtmp6p/H5s3AuEVRriQe1NYmGzeOttbTagJPVq6mE8hDRMnIkO8F5IvBvGEf
MK5hNaRQLgh6qSFJ7HOMej3gupwGz9TvnXwZ0w/i9kSV02lLicNJ2AqGyHKYX5eMRflIjN9T7zpE
N9N6F48sWGz4LHTUxD9OCvoVhkVg7UZ5Lo2Nop4I/hrFHoFGxsrmQfDSQLVKOOEbuv/YBxcNXkQV
iuqA5hePM6+BcfHt0mbjcqHsW+85Gb5iM5x2ASBLbxO6dzB4iLNZj6FWnGACfswNLIrt8jIMZ5Jd
EwI8onfuAH7aBDl0zGl6GitUcbBC8AyFuWkuYoy2+V882ND1Gdfi05DbhOmuOmKNKUgj792Bikc1
Ct2d5UpDxE0pVfxhLBfY88JFJ9SN6pkpR8JnagzmzoaIlHir3BPOvEnFbreKnFuB0xYuMupnmd5z
xhQWdFr5St+YYwLJZD1bscBz/Zl3HwcbUtB5Tov+gI90jfDQe0mIAHNxUWaKfXU8lO+oBE4aanPM
b8UUJfyoui8uY9MdLXsTJDfZWQCKUm3awTlRj1wqW9oBkPoexh671MHVeoccU5pnxakA63W7TSMd
QPUG0Ce7nKWtO5eqMxa/Db1VtmcrJhgbHBiycFmJcQtiZ7FwPGSB7AHaJ9sgHbZHTGowrQxMU4un
Rs03bfI2AkkiSfKWY4e9wjYw7gpwSsOAocOcB02cxQmGa9rej7AUeEjmOvEywBAaGEx9NSYNDIZm
fCI8WqX61rWbcTGGa/503N9E9cUHxINCeJ0w0isw2l+p+rEkLLn9UoatK91z6zA42yrfmu2JIQKm
qNFwDNQvI6p5Ak9ldQ6rsyrf8/QYd9MInCqF0jjlGfF6MiK+FfduJteO485fSOMSk/kyf86ilraL
sZaHeS8ikpoZoHazs/NgH3MQ/zA5qWCQ8Hj1dx/vpxENNbA8Pvuv7biKRkhLS7ofdDuZfAmLvcjk
NUiaG8HVqKpgM+OyrMBebvEbXTbWzYDHy1VmO42TtdwfVWVPwI8X3nR3XDh5PlejkDDdQwd1XQNB
C6kU+Bv8jI+jWFeAPqocRcE6M97ixJq4nb1Xq57OcK1gjq2tjOJVw8Le0aWV1YDMW6eC2XeOWI7T
j84LrgtRvewkTHm771Y6Y9yl+4cBmgky31lRXvIunkq1zeC7WQGzmu0n5n2Qr6J23oCN15h/LSIM
l6SyhsL02eefuYYvxLzWNjEKumFAivWtQwRIvS9Y+ZKL9P61zV+aGhyYjw4ke6BwN5hqwZSLFo7/
kPHnU0GHKSZnYzovw22N45bNo43NqGXSWJ88utJhwoCixydZX8kKzUUEGuue8NTUoj0ygKrcxta7
bhCVAo8x3o75qjP3BVC0rD4i7EPw3sOxU5vFxntaMcUCXYQM5eBxSzkfvfTxXbFwUUfrplPlD2Tf
MTZRQiBZaPTK2e9eOnXp9PRCt+gtsyFp1ew6PmZR1YfRULRIbyOiYx1OiSUMgboNucSQmewS8s48
4C0bJed8CfHno8J3NUQ8tGUDynNYf3Au2WSqce8VpwyTJMmgJZJek+gVphmNSg5iAWUPFMYheYDZ
HAI7WAlFOJOZH8lFzNa17kj16pa1Nh+add69FQK7qeHiNWdMDjWnBWTecva5ANcx9VujvbnAYCO4
zaTuGMDTRvnRfUCT4W7sZFk2S9JVOBQ5VDm//BSChgbDQ2UZKs/GQKEYnRscZzi3GC178l6IFFOo
IsxqechUIHYi0efCoJtzU+yvHpx9wbNPjJVPMgUFhLamRz535l2oIuQlXmH43DAP5ZN5/cns13nx
nFGYSC0kn/5dUGvCak6YIug/R4MLr70DxDchiLe+EPo+S8ImQ/oI3W8LOCuDf7TL2seISEoCTW3Y
jtz+oqt3y7pkMmgG104BkWEDJHm0gCjHSEnfk1UsbAJc/qzl1JBzICELlyRCAeJHJZELtwqT52R8
Zli9H5OlZ+S0oi+1fqKmgjVdcfaO41xnt/dxrwD+8R2CQt/G8hCYaxaTIJsrHipuk2OX1DNbInMc
+mlJvjiLVquFkUYB5Pbdea9lAHQLQT8BV3bmDgEAZDrd4KyFw6Pv1zRutn6QulM3fJbFmxN8ufQg
hUl2gbVOc+Qdl4zvkx/SOhg8y9w5iKviFDMJqFjUwcar97LyBgwmMDGip5+UVSa+72pTR/eIOYsg
uT1LpQLth17Tx6RDAixiJsLEKnz8+st//OM//+Oj/7/eV3bM4sHL0uof/8nXH1k+8Ob9+k9f/uOK
kUCW/Pyf//qZP/6Pf+yCjzKrsu/6L39q8ZXt35Kv6s8/JN7Nf/1m/vrv7276Vr/94YtZWgf1cGq+
yuH8VTVx/fMu+BziJ/9/v/nL189vuQ75199//ciatBa/zQuy9Nffv7X6/PuviqP9XKjfrpP4/b9/
U3yAv/96zMq68d7if/svX29V/fdfJfNviq2atmOaJvInWTedX3/pvn6+pSl/Uy1iC23H0FTdkq1f
f0n5bf7ff9XVvxHSYYrvmKpj26r96y9V1ohvafLfZE12VL6Dc6Vj2vav//zsf7iH/31Pf0kbwukx
BKj4MPyN/LdbLT6bYWoKb0+2VdVxNMdUZJnvf7ydg9QTP/1/uizFj0EOMVB2wmDVcHYwn+uyUT9U
ao1kRXeutl+RmNJUeyxTckwWGojiSbRoq/yaeo6zVjDqMG30OLlpDdN/uZa/v99/fX+68ef3pyv4
g8uOacgW71LhXvzh/eUe6bCaYk6k3ozmXhOSfSNzkBWbulEJSWjpUXzHXiJvIQcpyMJT6Sk6SZnB
Kc9BPCwR3oTc61ZQ+5cKujyzaEws2BpIXipcVxtnZiNdjV7vb8aK8pBg073plG9FpplTN/T8VVLq
9az1BobzWaJP5ZSkHq8I3uRB6feQJT24muHJ00xvWvoR+mRNefNMmkVHG71j22navhSZZaT8aXD2
/rdLJC7BH26hbiu6prDEFMvQFcX84yUqzCHDUifjJOZm04lE9ubnJTZre1N0oCdGlzAJq0pkDbqL
RsFkEGeoHEwmVggTBKD2hiS/hecp/cYfFGmqRLG36Zt26gSBdMp7CeOWGFSuUd2ThUXY2HT4NRIj
5uUSgtneA+jIc3fnpykBIzZHZen45B0G9RSu78JKSrIoeBeTxtSsTRh31vMIk3ds/GA9aLY59RjE
TCUP07DBYOr314vI1v98hUxNdXj4NJ2HyrL/vIjaMYxMpQ5BBbvuXXdgtPapDyqjD8HK83jbMqJH
pTcufue+6Fh9VIoSnCTT/fADQHZZcv3Tzz+NrRhfmg2zC/FvPy+JacHlaumx3EGmVtcCErwaf9mG
kT613Si8S1UGMRTnpkhvgH1bpk0/L5jHrXKpbfdd0g/nJmvNdaHSv/180y/j4axZgA81T9mCsbdp
OtUx8Ub5aJYupFAHBurPlz8vVhlaWMvZiLeKQdq7XQV8amrmm+kYx2iw/Zuq5y26NfynYlOdSY4d
vNhD9KK4ULFlBQGAouXLHgqdp5tSOOtLB0afSsJe4uWzZMSSLM7gDFeepq5SRTZXxLJD6JHHZDNq
yGZKdoS5bDVnM1X1Qxlo3t0z1XVjwHtpwsKjQ0OepeAB2un551/fYkss8j89BKojO5qpO6qhaobY
5/5lHyuGoUo8X+smFbK7vmd4F1cYIflddw5jzd23tTbFF5pIbLegxsxHDstCrnG3aPAHAXUJafTr
Xd0aRJTo0VxpEIC6UU8zVJqHQdWjnVlXMQby6mscUvv9/FMdRKQVtHApM6OXTyoIDuEsUj5nPCyD
TPCCvo0Izk7GVMqhpjP0Njo5SMPU0DO/h7g6Gmmbn8qRpIrRy6GKaNlvL4aS//6l6eYUVoq+cQPs
28rR0PZyiM9wV5fLCC+iXWTZ2U5ya3kSeRowoOZNQjuLXo2YsFM9ibwJV0yhzcxJ9A38VWsHyEzF
Vz//FPhev82bAMoN6eRaFzUbKR3qTZ0X6QaSg+Fioj5Enr5H+1Vu3az637Z5lUPwj7fPVC3WEs+m
Co/FMv+0h0mRU2E11ONjYEuYlmZqvPd968hlGUAlNHKtZCDgTLbDG+iSiBoq4msiXHp8Gfa9gXl3
2TNiiDuY53Vtn4sRGEIPhn2cakjKtDzaV9HA3rSP21akbkO7jTIz26UqlaDmEe1RpHa3y/UuXPz1
2jT+h+3H1HRT5bOx91im+P6/rE0828xAdseGdGeD8QodtJdg3ZcNaK3H6uGllvHiQRGumKawX1vr
3140mjPZhvaoIj/v9ZKmPw3HOWxNKK6jfzLs1t7+vKhRYm+1mLI6KZ1zUNseoQux+toOTr1wQkvf
Ji0y0sEix67sq5kSaMXKrDTl4Y+4jTq4bpgmfBnKkY2s1y60jwY37b59+IP9nmSGTpw7ShhtWedZ
uvOMsGXKjs9lWMm0oSspVMo1scNwjQZ5dIGCin++WIU5/evLiU3Gvy0WSzUNy7B12bZZMxRH/3o9
e0lRhzIDuu2Qg5k6WpekwwSr6/x2nRguGjJpaOuVr5k4wBgMFcSLrVwrVZNPYWt5+8YGzuA3gwD8
86Xo4Jz2LmSB2sT1kaLmVjCFykKTrqpgSGwnqG3SEvaL7BvrIc7aBU/Wuk18Dvxh5uHud7SdbDwn
ig9pX3OlWdmP1k7R822mq/qpjJpikho2IyRNf3YUtm/J6QZ4aYW8LbTPwRRe3BZqxiLVy1MlXqCf
oNGonHxaGPasqO10ryiDt7LH8iQ7UbFp8MHAp8mV51wpaLxS7pBNl9xVv99ISmUeQ8ziD6bVED+o
GJufl3F0jU0s+a9G7xBY6VbSrok07KJG/AA0dSnVsXscBp0Q1WFcDEot7wxBcqoGZQl7GtsT8VJU
PYYVNX1+n434cbcp8RU+U6PQyVEJyS022bmU7PWSaYfrhSZoRxm/1Up8MHzUqzlcum2GGfJmtLA6
quI0I3GifzR5X557D9Kl78gkz7p6+prH9TVRs25b+cS0/bxk47Cg91PXSTnCuHWxnewGzdh1ofRh
y1n68derTvu3h9hSLMthc1I1W7VU+U8PscU8nvgkCzE3Ts5Gm5+TdszJOnHhSXPDd0ajphtsznA9
U+HA+knTUlRGq3ao8o3Wx9UyqdPv0kgQwvuZUy+jwHp2U4d9v/Q/o8CRFr6knwjszCIP74QUCkaV
K9JZHzrgg0pdBAFg289LUvjd3A1UUGnfbG+5pjFHDcbnv/7IrP4/dwcWhTeVF7uXYagOncofn7TC
qbvG1mk+ZXEQDNn15yXGViz0TfXcqbpCWDoz/tiABF775qQ07WSlBNSbRhsFd6OT0y0ySyatbR/g
d0Ob3bVCwC6+a7pmu4p1y4CAAie8d313oaCAHINsPuRKfLNDYGwLCp5beOdWJupZ0uiTvTpD6Cm+
rIpExUnVdyjgZOO71zU8FTJqsaHGmzu3JXS0lT6jpl/AJeihD4tcYcKH87G4h22J0puxuRIUyNwL
xCp+8ZpFe/Klg087Qr0iRcNsjJxX18B/HFuDyqhfBs15VFS0k+arluzvlBn3mEcMkiQY4n40vPYa
xZaWZVAoqeaSsUMI4Q1vRYdViqxlC8v0yJzRyLAfTX3hZB44W9wADcQlRUlnH2x8o8dXp8ZufUiD
vVKQlJKkx7BsX8LSWEZW9GYX2sIpEGcoMB0nWYGhbBbi0KlpiTJvQSBLO6nxEAH+SnGk6UYiZlNc
0aTEQR1ieU++hHgsz6KLAuTftA5HrOHewyB8lNLVNItLO1iMxXSE2CWirxqUY9oiR5NSegepAZos
BFbSS4fQxpKmkUs0zUl/C3V8+jqT4Wu3UNvxQlg6QoKb70D+9VNn5w75KbLqfNZ77UJWchRSFSGQ
TOJmWcDYq+izZJ6UhfRUKu6iVNPnQqtAv+VgnGgx3nQkCpGip49E0TmQJhtqz4kGC0org0WhaHMl
wpx09FEtSYWxdEIGQ23jFHMt9z5kKNaSZX8WprwKhiacq4Gvz5U6cVcMdx29musxsWFGC2EpNjCT
VLIDPQ+7E8xSK7SZKqNocxBA6TB77SZFrQRjopfAj5USjLs0bGOiNrgMq63IrggWBvFzuuuRjmpg
h9jAyup8GUVVw5jOahdNz1DGRbFi5D18/Tza8MmYpumoslwVr4aiUZ/0AsgvHrDKyZVvH9ItDrnE
F2F7AkoF8fn/sXdmy20j27b9IuxAJpBI4FViJ5LqKMndC0Iu20Ci75HAT52PuD92B1Xnxqnyjqgd
5/2+MEouS6YIIHPlWnOO2Y0u49z9OKEvDMPmEEhUYmDIWktHXDbqmEYF02+LBqehF8zniUupJXAl
ixAkLjS8Zb5+WpFBAZHDXZmP/Dkbot4FrHoHJenMWgSSPoddAmSU3U54oQzwThguZR3NG3OIa+8+
8BAbDIM77K3tutfS1b8KSIyzopttaRssHQXGTNTdpg2C+yQtvJtGps6TWF9aVX3vk2CfpQPTUZaQ
HiEHFHT/sKzZbkRy5EvBcDJ6GiUJv/0ITYZW2Lgyf0Xs8slx3XfHn9mLks8FHf8ldQ9TMN3kryal
91cMLc6/Wj8O1jxaES7H4fMY4VuwTfR17cgQK7GErfmEB4WNyvuW2fGPVH8VTs8ca76K9wnZmezP
fCzqryVvfLZMIJ160s/lMfE6JqvL1UfoxowFWx7mRdUXSWZ1kK9wM+eW9JjUuxoRkdomTphsitCf
MBg74n5y7a+qhjri2mp5UyY79EkNWR5CF8TB3m7q2ZVHt2OqLPCqNsBxjnPV+du1bC3DnkBv56V9
juq52gT9dDB+9r2fC6A8GSNdpvlEi2GgWSaOAAkkrCKqvnlmAc/UFJ+w6T+Vx/g4hzyB3WwPZcuT
VoWe3Ao6FlhPo+jQJrvA5D9DZzsXHhCodaiumFN3rwLGMnG3GxRC1WVBK7CCZ8M31rWzPDZV/FI/
lzmDjMRfw9u+jDGr1ndjQQ5NPQdyR/H3idLDuY9mgZBEK/ApGvUTFrDIIIV2Y/8Yh+0XrBThmRbM
Axf8V1bwvvrGOCDYnJWIHcLVnPF5xns3BEA6XLKtmqWa7nWwsKbLhosQjQc1AtqbSH5sVXcMiv2k
F2ZpOT+m1PGXxA0GGrftrmxiCKipi+bQra/AmOGtj7MAVRmwiEQiuPOan6O5j8TFLMGvDK0rw9fK
2yYdQBbRYpwVcXnfNddGc7x8HhpmQaucoc7FM1LLYG63uuPJFY6k9WuYDPRzjNK//BmGpvhS5jGt
dqx6hVnLp8p7Uj2pcE576WTQ7pP8oevHZzPs2tl7rWqmgnFjXvTgn2cFHj/L1juSYPq9youfQ98R
HW/tvHECS36IZmY9gk6ICxrzYX+V2ZPbBh35EMoY0kZTmEulSShXatiPKIXawWi0QeTZFAu+5cpb
uSt3shB8cJ64OCHlXm0piOzCuENcR+Gvwm8BYU9kmK1R8ZwtLukwGcrNPL9v+hYfa84oXQN9Kmu9
pQHk7qWTboz5IcO1JVaXBXFeTYkWvD3XY3xF0dbuNurgZ/EoNOQsRDX/UUyF3jfWZQYYdo8D9p+M
u/yVzfZTOyE7iCbt3XewgNRMkETDUGqSen7wK4OtnsQqDG/TLmKAPRddf6t9tWwywwHMXexbyJFr
V3r1H96YYNDNKmIU5HPsvWQxE/eg7j8pj1HIHIL6VP16P0pny6VGWuhU2Ekj+Nwtkpe2gP6hrvms
Pkb+NILnTob6jUNZfOqd5ss847+q+ui7i462y0qkdnnF/lBjTzCgcTkG33QdprrSYttMDN2NxiCY
ClMM7hUXZc0yCPdTHm3m1KpDTdCWRHtULvcjnR3wxz6e5SHJN6M/p3cKHpyr4stqq9fcXfaCeywO
umDbzimWq6R7rC3pg4vJvmfINbvMYci5FOTbBzP4iMo/RX2LHqJkygnDIckAktZWnoY8XP98EcvI
1sTm15S6OAeaaAakl5xAx/LcNi90IatTkk/lqUL7deJcAQvMhr+0y7YeeZvAV+FOd8xbhlS7uyDU
hOM5BDKxaUHVQALbkVEm0TzF7xJDKiUmJ/pqukrlvOlLhjtDF163C0uNHDS2hGTO32I/u3bUSvK/
r0fc3sEn5iiwI1ne7kzR3TBnQC1BoRjBIehs+KVv6CGV3rHTkK3oIFE//GAUiJ1UIS6dKgwgkZ+B
eh0b99jVKHyiFlg1qU1TRGDPcN34EC9IbYZtNzjbkrdMjAvyvT5bv9MKwrfhs2Z2CySdNo8x3lcI
kPOcaXcfMnFFkf3ZQ6uZY5zpBRRY7e7bwJ+3gQPJLUAiEMUNuEsmr9HUHZt+REinCCBTwEsThLct
XakuXefd1JT3bmHweyff0mtG0Rw/ZhrNoqQemvkLy0wdsyh9itz0LtXYEfrxh0GR78C9orH8Oq/5
az4gvdaR9xYt8E/tjBN4DLdz4PySA/Sb1I+3mphTKExY/DTi2pyoezrwEM+HBnJbJW5McpRRth6E
Hf6IUYOm1F23sRy/WJdUi2U9DiPNg4QTTdHjkk+X9U4V09u6bpqoCOGUt4BKoWMgoVu47MzKJ94S
I5LtukYb0TgYtTJ6q1027wWWy8wvQPkDX70GQ/i7vOGoryWP5ACuNPgVltwPTslM+ZTZzJzS60tS
ktqE1uRu6eVtOdf1rv2wXjQCaw75GAAPwWgjwXWRQ6ev0nbzIa+wvax2jMjKdIj7RHUYCTzA0xoT
iACwm8ygtb0xyKhawbf28ZTtYDoT7b5QpVYUR6ikV8s9OCU+8qVJ75wcD122tp9NPJ3ngpBPOG1l
aSTBwB4hGH1k9k6EjGMt10d8NJ9XROr92B3UlGJX57qFMxIvJ8P95tIqGLPpSDw3Gjj3KiLL1W1b
AmTxnfbbHAKutQ2FvKdKAA8+Hntb32UO0kyRc7c7sQ+Yxk3/SBvvUtSY2OchgGnYYPUXDguOaS38
DQpamYjg6ObVbvWcfrdmHBOKpfvhpXW+Eby7mxyv6zSf48x7WAUyuCw32PJtK+9X/OJ11UHrY2vg
FHSlycEt6diBeZOU8eR5eDzHN77AfTKnKQmEq33OVLXizu0fbZjMd7VrtnGW4rpdAupCZU7tsr6X
ghG6SMb79ipGiHosAl06bAMilW51y9kmXddj4DbhXrg+dNBxU07ROSqD52lciVjMwoD5CMaZckQ1
GCk8nqMPtXHq35oUzNNiCFJNWu+26chw8fFQ9Ln7TTgz2bsd0VChab/1lTT0L8EDlzIC0hX5j/Hy
Vdf5YwYhAJg40mGHc0Eg1vfCdZMtUqjdmuAOkdacioytSJKyOA/pQ5cgXQjWFRxMiGAxKfW6LZN7
z3Q/DJ4KWwYRZkz8Do3VEDMz2OBzaTCBgbFTj7nykqdksG8+i0pjq3LbVXxXqOmixc/WQuJz00sJ
wzlbvMtkGghJQUpsbYCqY+k4Aes8mi+qcu6miD5s3p+FkO8yme6EKgN2v2krhio7uFhuNevLoRMG
pes1JWpsydpFSjTF2uEBUgSKp1+pwDdN6H+LGfoQGqzecomRburVxmn9x8l+DheO9+uXeETryWPh
MGKEBbz6137CEk0gI895DnKjjoM3QoyeEiXXH0Uyb6oArsvgyKd04G1UyLOapiO7Ng4g5aCJGlM+
VCJO8F0qfjkLvUkSHr/pq0DfTQOiVST5jlkbkDLNp77x33nCzGaMOM0WbrfcKpfkyHRN34sEwHU3
38Kki816BZDneleg7lJFTKmJ37MSV9ZectVmpV9yYCnNzA9wRs7fgzNgtiSuQnrFcJsoeLFJQywA
HG89j+cxy66ZUVeTiRCbfvVfynFgxu/OECGK15yZWQrnx88RR4ayR4evJGrvZAXF4b3iiS1kvZFs
yEcnICqcYQikybmFQ2q4QDjjK2hLoiW9fESfFMYsV+tY/kwoSUGFqiQu98M8/VH7trqr++4uQapl
8mp4kE/hiAGYDnK/Y+gGHGuE1lcwMr1zIOFHw+TtnTqVWP7h07sTB8tEPbWQQ8IwSXjD2ONr1rwO
2e12NECVJo5YdYIGOfeqCi894KMJnOUw6TNFzUtc06BfJECBWWNSptUjJOsi3XzV5rt5jl/i9SFd
kK26i2lP6KXA9YCuZSKaPebd/GOaQbE6Nj9GNgTwBZCZs684UVsP7Ga/+nBGTNhOpy40u2HqfqWV
JYgRu9EUu1/72pycEvFqdl2KkgG1aidCDyM/YOtGEU9gyVGd0xP3Kx0Bp4BvYu6zmJq/MN67t1Tv
8D8Ygk0lvCSes+jqo2YWzSAu3oXQOsPOfwqsj5xacZGCEWTlXOyGOlih764Sa30CwUhcDXDFm/YG
l3yixm7zNuZsm04B1QM6IUPFsDQG1vHK7ei4PbvWE3UwAw5fq00bM/QYZLXzZaquf5F/bsovnZNv
h1EQWFt+JT9I61Jvl1itiOkxi4cJtVli9TYI3pSTOoSa0qF2ayS/Bp9CMI41Lq/qpYwBTAbjBPGP
n4NF0tkGs6AipX7tZngcnGuv94lzNrEI7niGwJejPThDTYqcBr5Cm0tMLP2pYRqDlWm1gPR60j6Y
MmsHBZmxT0lljv5IUMOE1FTltAgaxqS3nSnhA8EzCFA5Fqfcu81iwvaGvH30EAbNeZVTjyRPQ6yy
nerEzwLgSbZ23G3L+OL2KUKftIV2CDOvhykRlTO3Dq06rnX+LU0fh7mZNi50k7FvQW8v/oZH4VPu
JxYuxYSbocC2M/j5xjUUo2I1020uIo54I4Fqa/yd6Q3OyCpN4TPHm0iol7FYzdOlmdzq2IzNBaTP
vSOr/GQTBKTfK7RgsY142NTdVCz1bRqgXgy6LNwFpXuLTLjuxCt6NjPKXUlCaElPgy+qd0PqaDUS
6exj8zJzzu4HOaZpe1RYZfm45r7dVQJjvuI0+/FVbhkvYsu9r8YAhG2fHMjORNcoouZYCfmp6hCf
XkdHsiTZvE7Mp6bzEk5u2Wuivf62QWDC4QRJlpt2w5ZoWq9uaXkPkAUn+dMOxjnOKClnnOmLH7d7
RyExmcLG3VAkexZ7aZdjo0JglgOPTyWldTBYGG4d31S/m5m2EO8LK6W9qrpxiEVZu8lU8O6ljAcb
D5mfLBLAU4l8Tmbi+Dp6G8zE8EhXTK4zKhs7yzc/6D7Xlm6BiJZkXzbZJSkR9KWV+7MvIzYBH5yM
XNF0igmN1uq2G9rfb9US0+CdgsfcU/toqneKg/khQVzZP3euu5y6nLyfIcXA5GS0Lqbg695gH8rd
BK7IleLoFE+jtprbPV1IfpQot4dfhSRFaAHxGw8R9p3ySQztfIzmHMPYPMWHMgnOY9//yMWvVpOa
axIWEY9wHi1ifI4pqKeJJeLqDMurZeu7HIWa1my7cSifB5PuLayHg4/GPEHUuoR3inwId/KIgrQS
YBXZpYVd0s3ZdX16+Ahkef47FN4ICm3fR3BG36qyBWE/6vTQiCBEzY//IhKwhLyroyY/tkwXw/rJ
ZxDikdgqlfMijKWENMV9M3P26jL6AyO5BtFKRycMXuKhPpeK0WwcRp/YSFmlEDfqOSvuHOhAYnWp
sWNa/Nq2j87CKlZZukk0DxTd34kIg9qCG6AWdHO/Zz2mxBHglYKmf89m1z3N18NgNqh9YMUmoeNy
oxkv6DG9t+uAUcgP/W0X92pXdfgW7OwxQqY74UEb4R3TDRA5MDuijvMOcX/E3OGgTftHXfS0iPt2
uqUmTsSLt8LhCzpx1xWACVvAJXjyOspZIsjYvG5qiW8padefblgRM+RjZlDci/ns42kWSGhLpwHe
be27Sae7jEY5/mrEhER0FVIeyD5knfTzzwWggHEqkhfXt3ezxZRgfIXa022/zk5s74YXr/Pbe5y/
9MtuA9+Z9uEsm/0YLUBhxVMkcF1zJ/7EWhlxMXJ3ZEaTUeSg2PrJEANgTwmHGHyd4xI/LYuw30cR
+35pfOqad9Yy/mFEI6uWx6UMHxeIaERRvhgqEhtyA6mYlXMeeACLDulQJ0bGLVENhgwabQnGUkzm
JDtcoa1VX53rNV+Zix4U6ZLke31nOyC8Cx3RbY0qu++xCkI13jMs/DU468+GHuCGo9e7ENTIpQGo
6PRPC2KKY5+XhyK6Zp6oBB2zZl5u/RBtDuLSgqS4XTFMX/QAjLrO7tdolvt0vVszDl4EEKC7+0Tr
mhZHrU4yo0c3d/rdak7LJkIBKgrkz5bxxzGifTkswCGnKOn3CQJaGaY1Fi1GDG0qsO7E6P1jVz/K
ocedTZwgiv2GgcVLTEL3lbzaxra84FbLkrl4AirZXdOjtEGJrrukQkUFa67/mfeKzw7KFsQEZz+F
/fOQrQAeIiIfGbS8lQ542D7GuuSNLXhbojPjtNgkykqMtisURF//KnPwEKF4VHmIJbzDJtsHlMuM
NhGFtLA9Zlpaie0a9rL4MwU/IcHUK2OsinvdmD/CnMy3ETE5EdkcVpwedFdE1TkTnuMMnnidw1a8
iqzeSyrmm8q1jJdCzuiJ42McqdzlCfT1sQqq5ML2Mdwxrece8FO4qb11ABe68YOicHkI3avzu1rx
4CKkLpMlIioI05AXh5zNkvpshO4enBCLaj5zwnI+VXPzK8nYgUStyPuqXOxgXbzsFyq3nfajnyrN
TrINu3MGLrsbEX1Y0aRPTVtU9Ckbynaa6pgppu/OXJ+qYIEznhradbnoHqpSKNghw/BHZrGCt0Cm
vcrdJ8xGd0PEpLNT9ARMQbZ7F7rz/dyO5SXS1aalKrw09b4c2v7CoHA7rfVMD4zEiFhnNYBK/rwS
j0E3wBNNgunRqHx+DIegOwwhNeuYvY/loJ6yrMsuBs/YaVXpl7B3zOXjJZuwzqU+h3Yviu4Iayge
kEA3F84HyB58gCNTHTORNqjOVV1Vu8qkdh+LZnmew8Z7GguOEuLrhKrhmNaE7uSECT07FLJk2MV4
+Pmfc1H6R8fpmcZMU7OZ2oyxaeM7T/S65q0ac3CHbTpsnLnvdzrK+0t0felIRypQ1D24OcakqF7i
E7889mcS/ZLc9Y6mlOFLrP9IGs7MDMkxCrOdnYVy4PZ6fnsOBNR5PH7djEtSwotwVzmBg3lboDNf
OFPPL6nrdZulgZ/28aW7YsSXvil3S6R/1CMP/i0045k0lULhZvbz+hdma2T1bd+9hpXU6BhLkseu
/zMZWlbtZH1dvOzitmn0eZYChGzVlodonbxXNTNPnYy7i0NKUDfziDLyAguO2q9eZMIl5CzCqpz0
1YuWI0jQxfEfSkCJbt7cBl9qG9a/pIHTiLCxvE/VxGBndYJNkCX2IUoNWSN9+rQmeGNmqd+9yQ++
dUy4cCHgJc/98LnyGXLYKfgRc6K+bjo+D827LdJvSeZOb50HK6tv9HMWOrCs6qFF2zdC9+76an/t
n55T4rSO/lXIVbby3GRlg0BWjr+6Tr5qJ3Av6Nolpi9nSmY4sOXOY0p89j065T787DULX9MEIrbj
KLRDI4+17R50xlh5YOh6yzte9vOA/aju3rohIfuXk5IQ96NZps+1iGtkdnibVMF2UM7HJYnAWbbQ
gwfqpqByE8gXFSMw9RpCJ3R0zQHZ67ND4OhL5OT1g3IwE1XpTNIBCb73TjHdJQUfPR8KJpa5HD6V
Sty2eiVSTSdmOwWMpfyazMUYOLei3Dq6qg7BSf5qMh9cYVY7lzzrXpfZkUevC3OabpXdDl6Tnmmv
PM+ZkZvYhe0WGivvkdsKfHnINRmTg1hrixoJFjRABTOxVl27n1tHPcOrrh5pQO9sO0Qv1VhdqryB
XenDYSE/fBfSRAKqgMhDjsl5BOoERHi4dMvHIEUy9gjr9uytpcItwLKfKuJ/iTBIXD88lRFzj0oS
juwZuF7SI6+altc31t/4oHPCUEZzDfYdCMlxovIilqE+dNcZZh188fo5uFMNEulmsD5PgnlAQfgl
o1x4qLuQmM2qDEE6x5AK+/YpHxCoJCRLzb0IHz5eKhscdFs6hwX5KkwvcqogSa0ZE/dWf89pI6ii
aZgLhIxioXCfDXtR5IzdQx6FsDyj5LgERm070nIjNjwyK7AjhwE3auNgqhaAq7wkAWsOGsFEwVPu
4Llmr4sQajrnJkUFsyROeYgH+qCrzSAC+gYs8tQsJ+3oa4yO4SzQXnWese13Fc/xncElmzSt90dZ
eYC4IeeL3v1cCFDizAcRQWQ2f1F1sBFeFp4+XmqDTtpJPndTWT3rMvEvlQQCGY5fiAsody5jlKOR
Ij3Iuv/m1lreyjL74UvqiDBZgucQte9NHV0bOyuN2l4P54qoRbv2yHDJxwty6T5EEa2YtnEA7eRV
9RS46Lq0GtKNWzDg57DVvcto+BE9inVuLjm7sj8XVFw1HmNfgJRdFk1cbNyFsPtKvcuSEQlf1b2U
5c8qqQ5Lvi6PMg+at3gG7NGiVXey5cFYDhVhnt81RqbnQuW3iVTZvesA7Zg89WkZKjKDwj58yJyV
R3SBj5qaN29gwjfniXjOh4BR3CryG8fDz1jZROyrsongBGTAVPKRXvTo0QBB14kyonlGCrM+JwhV
L1NoT13tyDt5PaDkwqT3lca2olEmhgWmbjmpLYFV8bmpZEUPT843KnUxCrJC7SNvWZ5X69+la6Mf
EovXqe6LAY6You4sSKi//rn1qg4dxI3f5/5TUTNIjHpvpTc/APs0miUqGwlhXa5UXQ6Vb0lz7a1n
/nxeKl+fbCdJJ2gmBhQ9cKlwiddPhe8SpyLN++2gxHwv4gWHXdJKeLw6Y1Tk8FCOS34310V1+ngp
4oxmQ0XQeD8jzo6Ip4nC7DthNqModXVbasblrOewXlovvlQmBkSb02gSUb6byiR67YM+eq3br5Ip
26O/hpdVsMSDJCiIlW58BLFoGZfQVUeg1g+c5jkbtq157g8r8/yk8MQzfTHnXoBaGkfsW5iqPEb6
wKmYcu/TkGvuaaLPSgNzo2irEts3CYTIe+Bvla9lIqpTRYtsExeYIgMfCEOcj82jGjOw2KI8yP41
LW136nOof52bfJ4HtUCISp4nzCC/Qg6iLdyjqiJ+YlqV2vxPnVPP6o4p+seeEIWN/OaOBDczUt8E
cak2AQXWsQkTxO9Ya/lp8CsCTKxjFzZvenahKTjRuLEeDE5SXHFaZuj9fLdxn9iH8DsO0P8iS5HS
aZAFAT5XPdBt5LnCBN+2dmdcODploUFF+AtMIraek0l7fZsNg34NpniPqAGcLU/Gp2TduQHsH68O
fhY43MHS1xeRAt7kJNdsZqtLzihOvSlGd9l0Glz5BDfxPoZcPoUvEcPGqg7UixfRj+oS816kBV3A
pOrObYzoZXQf/QaSytK5L6UIkjMeaqjPXzpt1K7Ro3iNK0yJHCnowa4mOjL0vB1wTQBL0HTuXHrZ
t3kcbZOE1hGqiu6si5JeXQxgb8V9sqOXz6RBoIiL2oy5SBi3+rZYG/kYWSzF65B6B79MMNk2Fifb
5OSQ/1tm/d3w8PGVjFvCISM3xBhcZcfaxO++mkbkZ5YovzkdD3NKeCviQCzZQjSXFpPsxceT6rTV
Y0TdcF+kHG/6VZ0T2fDCmOl2FQ2JR1MyPUmERk9hjgs49Igi98eLqzs8tzF0mTl7hZ4v3z6+qLyX
JnLkY5HIV0V9fN+oCil7tkZfF00ypu0w05am2PeqjZ97qFLP/6yAZMbzm9RYK0/70qNHECqJVeuq
W/+LdLvN06mfYgREBuEL6pnefQ6yILrRngEklzXDKboq5Y0AeeuOGGIrKG2bOF3ugqgMwV8COGZL
qW/ytlJ0VdeZNhqaldT7VGZJQVNCgAnvwLb2dQOxztYx7cXOO9GQvgo2dnhCdIgTROfDPecTIP42
e8SzNOH+48WxDMMqi5zm40s3+94YBvWl1NMpTsJNP/X9oZ7C4IQoJ73rTGpOkfa9u6XKWnz039TE
djViSpx5/4A1/Gz4UuLlGrKwfJquL2nPvb16sMQMQyekLGle7DyPzqYnoZLpoHorpkGdwlShlqnJ
kjZx8MmOuBLLmhjYcM0PKyUHYSDoVzk0TygRqef5Of5XT0cHRzfXERykG4/vqcMs3BdTPXyu7FQS
n1tUD828TjTlajJn87i+jHSINyGA9d3HneeZp1APzn2b2C8yttknRjKI+y3siMH7bBHWXD5eQp9i
DNuF3NWnOi2Khzoe2nNOEOygnfqlGVp988/3z7+JhnWA6trXOpChVIEMxG+3T2V07U7X/oiF1x53
hqw349Xb71O+Ol/HYFC3EzKczejyd7JsmI9lxOImJV2qBg8GFyzb6dwCLWUOeJ+GDVCCxJinRROL
7aVY33O/Azzq+d/rsSD5ckU4kcYI4BrxJcJSuKkG9q++7C9TkTe7WNS0plsm5EJ4Tym+gbt//pX9
66/0VyMOv3IYhUKg1RCR8n//ld02nIemHWDljeR0ojutN4TpbbyJ9PFYKH9XWUSOveR4LWLpnjXx
TW4fm8eBvfnRuAjfarcbjgY9XBMF/WdL0N6xbqFMJdQXX8fkOvKYSBLKEcRDVKaE5vuSNHhIYb25
8be1aoYHISHr8qkiI63to0fh+Dn1R/cYt+XnMHePomSUgT8qPokSBSdTq+xET+AzJ6Ly5Z8/kt+9
LTp0pdRh5Gs+FWx6V//eX9aQpJEyJayipIICzkYj6WdQOr+wnhOT7Vwb9AJ1wAR194anzPyHW/DD
2/a368G/7oVcCOTdnvDc325BvwJDZozL9rb474VjvtnAB/5PMkW7Qv3NibTGrb0W3ZYh7HyDCOHd
L0KIAsPYH/73HwQNCukGIgp5KuTfPwiWQSeDoHjdaasftu+o7M1dPqWA85wR7JKL1ttfSSACV/Px
L/9/7/J/8C5z3/3lEv2bd/k1ff8//1W8Vz9+/tW9/PFNf7qXhav+FXiRp9kBsRzzaP8/83Kk/+Vh
psTZ7PGX/I//89/mZen+yw88Ebk4drXH2J7r/N/mZX4aFmNMBUi6MPAEODX/F+Zl//rk/M+9rcMg
krw7X4bCpUHPovj3G8plchat1hkOqQPfuWJStFsnUm3iawshIbxliFrW/ip7xGsyHvFio9oqO8qr
lS1qzZ37JG+Odd643+wQblcXhpZBRXM3O1fyvuqJBxzhOBkjzuPg01DCL3vTcQbm7FHv7TTO+9aJ
2m/5y5yDFJNDCfWMWa57XKWlmTPXmw+naSab+pjb7Oilsn9ciwVUXZe95N2gmPH5ycGI+fiXK/n0
56fwV+f0b5a664eDc4PZLmuOln6gr96Ovyw7Km9SWhDpcKjpbWDwGu094kI7uOyU140jWcV09KcM
YotT7QdJSTcmor/kA8Jm5c9E0XdDCc2CJcrPouUl1THT03kId3/+nlmWYHCdw+S+6zuKsMmH8UCL
9nZJLEyh2JlfqoQp5PLxXz2Yh3/+DX/zrnNzKVe6KDOxPUvXC/3fLr+up1FPY233auVFB1Nz9jJm
VU3s7FfXfBah33xdC3UiR4FEPQWVTWWk6nVxS8jeCtRRhUiFSWf2CEUI5InG/6//8B6vDpm/3qJs
/Tw/NLWFilxkTb8tv0nrY80Oc8YyTgNaZ70ZW480HfDIL+Dr102Cu2c3x+o2sSPYm4Wub2x+jKvG
d8BWtbpNvOUgRPvMib1TFk/OMTVNdvvPb/PfbhatQBCELgU3D6gUvxt98ihaZNWmes+RFKSOxkzf
27F/rJNiOjeYmu/aARvZZMr7ls8c6Z5IL0s5vHckswB6ZsrkeOI64uSvRkv6FAZt9Dbl+HG7cNr1
C/nlWe7G26iYgD+rankarNve1VFkn4JM3FhnDbfhEo27LCj853/+9bwrxeBvV0EpBA4+mih6rpK7
5u/PQpOLEJsDgVJsQC7QYmj1TLhETUqhKV56CrGrJwaniHC6S1VZDLbVCpO+dBm2k3jKYQZdtUTD
dTPY6ceSifLULREARFnC4h94sPQQ5RenIF29DvKTwKN8pycSKHM/Sgi1JNLNSW2d7+xAwJ6hJfKU
mNj/T9fx7zZoHolAKgkEgHFOAHLi90dCRAQF+E074hcX87YRi+IQiki7cFC7fqwBAQN29LXFNXPH
yYZv6ZAc5u5KU3MmBBY2/J6kxhz/fMSrpSIHrdnijSPUol2KB0cl/fOohivec30RMrJkeuFF+VgH
cATK7T9fOvn7Gq/ZSgJXw7sAxBG5H8bvvyxjsmWMPdgKp0w/VGdlEC63Np3oQgblHytRsrcofdak
xxtjqGPaadj7VWnvwzV96UiXOQ2RRzRp7zIVL5IUFzZygkWsx6aDx9VeTcOMvdr/UAZ7fy+DrxeC
HTAQkul5hC89/O25n1VKvz2loQHWuHpwvJ5xiDOdY6Xx07c0QJxw7N7SYAb/V6zP9f8l7MyWI1W2
bPtFmAFO+xoRRKdQ3+sFk1La9J074MDX10B5zO6tU2Wn9oNMUmbuVEY47r7WmnNM23uRU53xG+qv
2LDQN4RGfEkHRmzNPLcfjTnsTJytDpe06wY59xUmUWp93o2UlJK9y+B+AxHgBWts9acc3S2n4dEy
BuvZ6kB3U9P/H2vtlyvx3x4qjwMc5oRpc7cVwb8fMHNWASmaB3kQv8ce84ssRyNcXdt6th74Uyqa
115nN6v6NKpqBmqKC2kmiZlTuvvrt65L6xmtx39eNP/mEF5ffZa/LVzXpHh33H+nmtSNvziM9iVk
q9w56aos0K716pzaCPH7uhDM/tqTYGJ5TGagwJ5o3yaJC2uaynhbotqMIKiGU/v+n38w8T9Xs8tN
inLQ578QM+l/34gS3HDW0OcYpDQpuBCz1L2aandjwJYqpmt4SM1lXnQFrNm25mMDLmYjoOE3vn/f
GNq8KosMx4sTLp++hSEPIROy+LgGwzfLC8WXvLS2JMOnauoIMdYaJGnfzKmY7vLQrk8qBzmWG/Au
ar/0vx3ndoZFENvLdJ16pbn/z//cgMXw7ztv6Ie+6yMC5Kj2/sctJMUIwdGNV1r2DJk1QqL5nDUk
EbVmHtIFLKl8pse0RfGmhzXc1Z9fqgLXZ9FVJy8tAGtVtFTleHRMbRE2Bk24RUYb9SYj3cYkTLFb
G9Hj/GJb3lvq9GziCTu27oK9ki4ELxDRBxNN0wY9OGHbKVTWqskeK92b4AGTH8odkGZz4BN4h40c
n0/FnNWi9+Ij1Vc9hFTDzq8bpr1FAXrMNmF0uiFh7NnYvaYU46Ird1Nq3CY8LRu3zSNREgCsnfrb
bdqP3KekscPbYVz0hhnqxbcIfIql6UZxi8+xDiz34k+46kp7BnA8E2SVV12+RxyKPSHNVgfAsPPL
0sWwktylI3+1W6nvsDduYzTQCYtpWzrfnmjof0+vxjwngPrJM/a1c+sud2vRb8WF2qcwEKK6x0FA
F0scgtS6m4xz8iBq41ZLYhg71WyHOYtPiPiuhp6/2iU6ToxYHjNGHPTssQKd/aRZgMUTrF3F7brY
soOUE5wyn4NQSPuqnolYaBAKqcTM8Aov/W6ivh0XmuQZs9UtI+ZLbeTPmRq/6BGAQ8QdAx6Bf66F
PENkkEpyje6NeBhp4Q7CDkkzpd0LomOrHEP6MgLVN55NN/zq0WAMIIrjZNglNpMLRF7oMIbXnJqS
WS76VKcNSeRDg8cDg3aTD+O65ArVHHO/fg58OmiQjZKdLQ0bPQl5g0K9mK3EDZ/IbVugHGc+AVXS
K1I0w7l5anhw0rl+yQdyploH34t+MlN4jnC/sK50G38AIObkw2eqw7NHhjf90BoLADqsGALD1kqa
Ftk8Sxj2/LVfB7B79ZrLsS560lCMZCDVG42DJ8YrvywIQQOc6uE1MNI1g9fDQEzDLMvzeq/ClQJg
PCln0JGFS4iEOPEeM7ghpYJOC4S2bZIS74fzxRWmsxFO8zEnq1kPBnmqkukIdxHLnyxSCEny2nZI
KeHiP6k/jjOnW+HKVzrEhEDJD8KgLrKDdt1n9TN+tw9ckC+gAk6UYhHixmoPJYL5S3/qmvYrKQYX
D9fwmpQmISR9cPSYC+6AKMFsLMOoY+CL2RRiqomUe1NUPSENxDVwbC8bpCcRTnha4DW6r4yGxRDH
Nyk/ARDhKytbzTee+VQm0MRxBPXIqh1/s1j4YImvqYJ+PM49P36YYrmOeSyPU0+QU3uTN359UDb7
w+Atb0FZ9E9e9YKokIDaWPLmkd+bhW+1kb26DmOzgAoOlRKVkfL+cNUjzW1IrsOmvusNQgJyHdKj
tcpj1zbui4NmarIw4WVNwmistPxPfDiZmX4NVQ08WS3+OeMOehH+csaWaxBandi3fe9kJ0ua6ljH
hnnXKXtGwWi6T6pH6jCifBoSkC9yvbMU0nuy1o2IfcN4dFb4vWNX/reZgoj38uyrm+7pN+Y7T08p
AfKt9+aaDzVTy9eGYeZV4DTLNtTCexuZEW7TvGiARI/Oy+BiOucI21t91oKE8gbwf6RKA1a33hcK
YWPI06duTv2L6BvypxLffDc72nlK2t1NvhjllYqD41xa4jbwgYnFoSRwKhivkLq8orcuL6Zc3tqu
sB6SwTEf/LQjik6r4TDB6s0SgKW2VreGa877pUyfuX+TZ7K+erM1f2IHglzcOdMdnVKX4j17WdaD
ukzEmkPX63cfeBFt7fKP9qE1tSojj5hgSM7T4uxqKKRDj1BUBWXU8d4BY4Ah7k3SgFVtfbVuReBG
6j5pt7r+vbt7gyv2Y7IQ8uKPjKxkex6Zcl9m7UhC+CKRa+pe23mY2X4flRpFVE3MngGBuY1doMz2
q6cOdQMAEFKCQ/Tqw2J5kXYC4wl6FiJW+7kJgtPgNdNpNoh0EMoMX3udPXDO9z+G5R91q+KrjLEc
1q2K3gaV7WZhsV4vAgZ+YE2AuYdSnu2Ypa/LkmXtxB4ah64BREW+JUuOQ46GL9gz6yVorfTLzSxs
A7M/3dGsKy5Jw5StNuioyspvrsOY6bNiZ9iYqywSQ8krZTM0T3ZThuztfV/XzRkpNEkhNSPTntNt
j+xwO9hV/YmFqowCrp9ntGP5U20YD7/fDxSd/BxH3K5LwRFjl1a3TtmqWxDE+aHBFcbkCUuPUbjl
xTfCw5CK/s62ARpSBXu0tmV/p9fvddwHzmYmXoMFX2TZNqhouwRDwPrh97N2HxbC+f++IRcD76fj
e9tswavdpK2NxD7Obztz+deHBel3xEOyBvDxC5ZdGKgHyynqgmW+sN7ni+1IOO5N6G7Am6FoWb/X
8/j//dX/96VbdfAoCRw1wn2ilHXnlxy3SD+su7bHCc7VGcNx4aCkHbXkLgAdPCfi8PcWXeUWpUNb
A5bidnBTuN2j39X9tbLVpUnJhN5W5cpN15jxugSsr4F//FavXJVgsrPVC859p6qQzoHMRagq7xFd
dH/vtFOY/+3bIO9IrxWjE6hf7btRmNfFQnagXbAQMbLjcPVj88ALLzyC561d1w0ReY3Lhz/IGu99
5T/ZDrTscR6OxtTimmNI+uysV4ixvrOcZ9kodY9+jpw84jO5ITJAx/7QBGZOAsP6VY5q61hxE+ir
gc3CWDvyGUDFE7qbHSNPTyInd5NzisdBpHN3xVNTlntmYgSFtFJCWGs62CR8+P1la/09gSR+IWkn
jjwOt7Giq77weiRpkf1pYilWkxtknMF91dpgiJ/nPnca+VOlwDe6pubezQg3XtUjAFXTnW556RC0
iGc7wDOQzAkRU8iPydn53YkYK093sU7m/a/AgVtyHVGQ9XhvPPuZYBpoq6qMvDAlKFEIsCIJCpVl
gjZAhfRQ59Bo8asfnRDJeSHRwBesM9R1g2vnD5CzCFScemqYUDJE6SZ7V06Vurcm/1l7uHj9miw2
QFcamC6eybV8UAbBQ54Y0kfRFOwaYDtWzXES/W43cZP9cP+lVzZYHoyj7rFpQ3kJFvfQYMG4T4lX
PMcuRwTwtDxKK8bweCWMfjcvVCu66caTqfpnR/bLXdObP47V/TMOoridR1xULjr/m0CH7XZSIQlO
hYsmshUmYQtN+Wg5Njo2chUd8Jz4/cVjj6fvzWiF3jnSeljoKO+mdkQFVhEf9vt3d5aQZyyZpFWY
Xs1tWQ+vdYFhGeQ64KuRS3mQP+g4NzdtSeXw+yWjnOe/fxxPkRUV62um/AU5W4LbWA4EVaQyx3ew
MtQylX3TJRsPv1/hUFuibKqdU4PbiiFaxT29L8OzCCZjTyy12FXYLB7ymGRxa/AuPQEpSKcWskAC
qwJqs/XmKXurvW8X9NehaUrvyLUxu0txrm4RzChjSO9GRr5LkWXX0hmtyG6G8cniZ9jAXsJd1MYB
wpfxX62prlpjQ4X3jXd44yM826uhXVCpcVrc3E+ZNz2oPjl56/mQCw8z2O8rZ1Y6u2gEBFsbpdit
hZkTqfmJNwbjqAcUc3Tz6uD2tXMDN825SWvaKuuBOoYVCBEW6tM4BdkJjTXprJ1uX5xyulOVKfYO
PLILiCM2dQT5fOLUlktz3WQEDJHJ8fXzaOTqWvJQgs3lgdFJGR+zwgTcg0o1GNPwornl+xB8rn8/
uE5+97ed4FvkH/BTclHn4UMXdJvJKjk4Q1md5s79zEOXP+wFgEjpluK0seRViuO2uC6y0TwPtPNO
qgu/jV6e0+FNapG9K9hgRzTCSK86+V12s3uLriyO3CRITnU8P3KnL69Lh6wsbjWX3/cf8dY/Nlw4
v7dfwJfMN8Jc48MIdfhtL3OLQ/iJProoi+7dt7L5aKWtE+U9GlEla312HRD59pTCH5S4vRI2eeSo
vrzn3gGYQKGO+f3yd3n+fs9aDOckQnvNn0DjH4tVMLAUinvHNL7qZeE1mcK3ttpPuu7Pc4etjDdG
PDc803+/lE1f3qukvNda+7iOwXX+b5/R7nl2q9q/+j2DxRAA+MIIdTXxsoPGuU+s5tpNCHlMICFu
3C5MH9tbsV6+Cu3i45Ml8Q3cTq+WimIvQUF9XXXzcy4McTdhnjjQxSD31s4x9xm+8zwZdbuluHOe
gRzAKMZk8Pez31+9/rs3l10RHixBvp/IRXX+25gt2mKK7HpB39LUxSGp8rbYtw4ZmKDT1wZrF2w6
YB5RqeNZUUVUZqQPWcUlo5SC9zJJrUttVq8a6tNR9LZ/XbXKvx77Yjk1Au17KkZ4ezPC9qwe/jic
FbTsKIWvoXS0g9mAYWK+hOzY4IDsmpvf79molM7FajPHcjSBD3mvGD7xOPUJkyFIRkxTzN1v43Wx
KEGAERKAkAGCxMpc37lBQckwUoW0lM1b5QjrQh8WFXnQfFAS6zNwCmYYRH/2hZvclPEeDQbhL4P+
14csJi35twHNfcKB7zD//Dag60Xmh4koyJAb9+PEXrWrVJHjjcjP5IPNH3Vr1ru/K5ya8b7u4d/R
qVnDgtrgTCWeV17z2pSZcVN0xg9MFSwiRWBeE1okj2Pj1tGcMj2ZTFJqk9yxiBdLSxaHYqIyuRip
NcxSQlraI7FEzo1vK7hQjddHtkzhBCT0Gva5mWa7sg+Xp7AU9x1kzNXxVM3elbseXcXojOemnjGy
S/ML/SYoqRnoQucHaAm9mKjZthLH1sRQU6qUy4n2m0vppHX0t9FfNILdGkTAbRm7kmAbklE7Gq43
C1OIwPEmKCpNe8wHw39zxh8EoNlTHaS3C2Jl6H6y2BdYl/CRKI5Ji6Nw/wuJxDZL9vPvvEsHebzB
xltzMKW8obYD+sBaa/lkam7GkrTFPKxvS3zRZ5O2O5lG3BUSv/H3WuR30i0DzkGd7Cw96n3d2fNH
iZZIVeW56Bv3GdFVhvqm3pm91V+weqrr9sck+eyL9sFWVxjSteNz4LuQBe4GKPs67tMvDsGFLNTw
pumympgYthujN0rUpg4MFdYjbsIaA7DV8ECO649aTOPj3xEesmQwvgkWrSK/W5xGsg0x1YG/h9C3
d+ZI09rF52xEvD32M2/nj5G47mOtS0y/k3V2pElZL4gIK4Y8PqWB4rj7fbVMvWjsPcgOXHt+/L11
mksAQRGSCV4hYt8syY2294v8gRkyQVJ2ucaDYnz9XRBxXX/8voB6AdNf97ixtZWTFFiRCvn3+F2y
UkVFOD20/kyABiIpAG5rF9rGY5Z16MevihRNioUBn/WvMF95ZGVMwUvd9AVz0OnLhGDwYJWzcxmM
+SENknEr5CgP/VrJuojez9US/DOuXy20ITdFSpxZSAviHMa880MsT6NE/DuZ5Xds0YdbUmtCPr6+
Tb+ztL9LJ24mkBctTJPf/5W0V4z/EEDfdMT8sbh9uJtCoPWOPZnvvWfsZzR/53JMh1s3zMBu+8Wr
FTNOyAsCthoc+zqVxJPE6b5YbPE69zk054C7hxE+VfFytnWZb6dB6ytHaOMFsOKtV8Xl/eiZM7l/
0iPGtCmunLrV9Dty+Vr8U8x1yoHICKsp8i/MqzBiE4B6SVMFJIPQef2tLWhBzccRTa8O0IJhK6/E
obVfG49iUWMYfAgVcpyySiAWldneYOAJjZSJcyL5Z2G6h3BPmuPvZ3XgLye9fu/3MwMFGAhAElNg
I7j7rpihQ1bkncW8tYfRHLq126rYeDh/KNmIv6WZm5XPmVj/cuar0dy2jH8VMlCG3uqse1IQw0En
PLO1qV/CJLZOvTeuiuTPLDaXBzfO5KmcyCWv2YI2MNLN0++/01tN4KIs3AOKyeff4aVwiatYj6Df
DxoOoNdXqKgVSUUNaX7J4k34QenQagy2G02v/KbrUd14tbH/1TpC777DxVZSxVCuBCgJ9tL3g0um
8Mwh3NzEtXJv0dlJOjr1B6+iuDXGAkGwDZUzSXPv3XACoKd5mF6W3GiAdBEAuW7yghWx90Fi+cgQ
/tZ8w5iWx2Eqf4LMpm8Bp4KmAb5iMF81xuKUTg+FxAukqLpgxovWW+yMxs//9VmCR6rAVhm1vj2d
K1TjUcth9BFSeTbM5b7ywn53sywg4UH8YwyLCZMqVRezpYyiF3VTlXl/TxPe2GKH2TpzQzmh3XOW
xSBHwLbsrLl6bR1sxFlAxCz0Err7fohVwrHODTDmqJAkCoV7P8euSr/TB8tBcUf+Rn5x9FOiJTjq
4YVN7tPPDYIVBJlsykyPboedKmaVxz5d1nrEcu6B/HGPqUNorNCkYJcL5B8X48PgZckx5IjGJ0Ah
mibJO9Ncwi7CdDtW4tOoJezZmZDGtaEhgK3BEC7/LA6RfdjAA3TKUcH0DogXmX5GsEQ4KzvwrCmI
AXQnTXo0a2TnEEkorJhYbxx/pFUNKz1U1QZtOtLWuLydjNkmRIkZRMVtbmNhlN2ZLSA4jrN8b6UW
Dbdsjro2/mn5aaPO1CTA46gwjPKIqS3YyhLJJ668TRhiPx+r6VGLlkxLI0cDtzXiMabWCuyd20ez
YTID0S2kAGZTAf7BAlRc1BFzQTNu3ZwwNVUGzdsZRZ8HDvvIsv10TS42Nq7YXf9tmco+AV/Z90r5
V+DB8doSL20RpwFJHXcOgXRoEI90EYo9uPS8a6vIM8n6aRwFjyKjs5IjlawStL1GMWxY3elp+gZ+
CNaS6cgE0yfy5euMpm4Ts+LBYRCFDjJPWS+AJOLF7LbuMNDGLZaHIcEmUtvBM3VCthuXFeNYegcQ
k8SXj8AbAkxpPvIDM5yMGw3sLEtxHzplJaJ66c4AFfCsdwzgsi+K3o9YZfIwis/K4EQyc+9CgoOC
HgKjquLPUXaNUbyeVkzVXsfM5uVUE4Oc+iTDqnxBA0ybXoZvkibNoZ/jLxfaIR5Tmtz1QgqRtKbj
4iSX1nX/TLNi0pdhsS4Cd8fBT160TcA0+MlNncob0cJZbGd7b9u2xT/EOrce2qc09JO9mbQvChp7
QoKIcmzntJzMMnjBIGgxOSoHbG2OcTBWI3LCHS50yyNV9/ecYiSZCHxlPHtx2+pVeMvVbM/vNOIa
K72rw3TaWQ6K62QuXuJq+ILvMu8MH/O1kz6LtXGe+S5ICzhkTTVMG7+qSvT31rmzsvd8wqsp5oVJ
HS99pWJ1IHT1eszTL2ZaRJ/8rM/KwIEYxIYBCaR4Y8uMd6Q6BLjdswP2GXr7/T9J6TMaUtDixvlT
Z+1Pn+hia0Cr3bhBO22GfvK2eHjIg4Q42gRa7JcgY4I3wSny2dC8aj7ketoNqKKfRrROxI4OkSvb
d9MLTv3ilexv3WsusclahXxwqvAUjEn+OOMB8N3wHQUtIakmeHeHjEtr/Mdr9n7rJ/Q8me1Prlus
N9B8tzTlOzERZwef2z4uojaPg2vMFo+ezMDccdfBT4p6n8LFauJHwKqMKRIOqlkXazLa2otJq+dO
OvCXG+sDwgDx0EiEFXlmXp7GR2Evp9CpP4ME1b4QTPqaxAGZJqS/89KYCLC2O9hl9UD9XkeQnbl8
zZTnE52cPS8PA08fNpTjODsOqP4ADPUPj3eyYSRChU7gDY1kb1v6dN39qYT047yfejv5nJCUUAcj
cTO6DB6PSU5GvwkW/DFWt7ZWGFBt/fgzz2r4g6ql0+FWf0Zb+TvVmG/9mh8q55b4TjgWtJ1fgOcl
27Qujs7kX2y6ODuV5e94moozuRKfyoToXU5b4H2Kbtn3YEvwnbqdubX4DMrsdttnZIWH/XSWNnRw
B/H7cQT5qgexFwkTMLpFDgVqduSm92yeoXZYBzupTkNddJFiYrRZpBESuyQTBklI4nsjv01bL6oT
wcaUEbeFkIbpHH1J0oz0Y8xYaQeT7LBM4A4RWU8upyjsjUOBH3a7EiHWaEubTHB7fpqJ6sD7ji1x
BPCXx6xOB4t1190mMlNEFhEA2oJxk6YBZ6vS8qJy2DBV6maHEZFmhOqeZaBn7zYPby3p/GM69LsG
yKqpGDIeHYhcc90BxhfwemAaGQH/asrNm8C+Z+qnQAc3326Qf9RmVr9PKcYEimbgjgWO7WSeI5WP
kJg09QZcy2e0PtBpw3pX8XZEoYYGCsVt14V+FHsGBKgWC4wF6NboqWCkOrZNa9xryQAGjbXJoC0j
cLEM3rFUEiEMLaUxmAz7Xbfzu/wDMnm3c7ALgPtqrUOfOh+lRTxuTCIl++Fu8iD2mTRiPXQ7ANOM
jatHYkpCZpKMLrWUJLDVjDpxBO642RG7SFLUAqwQXy1phklLkFRe/fFoRKrOp52ykC9OVPpxGrIX
MlWjNLCXbaL8d5mDIJQC8wVV5EJLnBE2WAJTF3TfxI+79GSHQopua1JoBAD+zoB6Eg8gp1B7bp3w
Jiu1eUlLSJC0ARA0hO6h88mcZMGclhEuQibVlel2QdT308HsuyMZBCEY9uraa0txO0/9YeEIpG2s
MKzrEz/9sE2X2N6rsYlyA+TA0k4/g6Wg74L7J0r7RNGYYpeLrS14tAsyxPt8CGHAZtYBpw1YjLAV
ZzV/5Fjer5YkuA750c2xSI6yRPQudADBmZZdNVfU6m576ftm2afudPRrqJLwSkDH9B8VG2RMjMdW
+CWTEXxEHBv2OUvKdhdA2+Safe8EGN/xQ101A3CtvpUXzVAxmhBdAc4G7jABx1qGKd4Zhf7O7Z1O
DTo6mYTR7w3AS9eMPfODiWh/kJIUGTGEe5W3wEbCciZRnDlTYuYka+R3kw2uxXTas5tL75iEgKQz
86spxUirnu7cAks+skcUlaICzqPCF7XwQmQyJ2SO/oSFcq8wgOUajb2fOwW1qwKNBcaxWoUyy5xc
hYBHw5RwzqJKKt5fzGODtr41Wv59OJqXMAcPUqrsx4wtnKumcRAN8+o05+JHggIljoVapTNfp5Dr
gDOzVA0nUovpIAvkyicZ3QYTQosF0tmckTg9sIBVis0+HySbbjtzwJrkJ3fwgzUn4KGqOFWkZ707
dXriVI+PkHr3bsHVv6UUjuapfUItTXpdaK12oJrMdq42g+I4bTZpIObN2JMqXDCp2xn2d9KCEQc8
xqWWK0WQ0yGaKZTGHEJxvBTx3h+rvaLq36QVGY6Q3Fco7yUZTAF30of6incFOGBRH7wW6ksYPi+t
NT3UT3ToXuZpubb2fYLFlWqP7Gxx8DyqaWe2OUEdgN1x8hkQhsBOqa7ymcaeP5iHQNL1r6ZLZZmk
FQX2swxBWNgOeeY2OGWEyfxzy4RV1KBPds/GUL3ZRvWUZDOkycI4uekf9EOYPWiwQuHA3gpzyNo6
mVPeWyRrIuj041d7rGEEl/OOJjUcMwcrG8ST99kjo94laOfcGNN94lJ6eCNHCuF8O7pQTcCRY4aW
GfWUXbtYjs1unJpdXUyfM9lLWShK5JALXh6nY4448GUdF9se1S2U+qHGop9uc61DOMHYLAO0JIz7
H8oyvjKS6r1sb82+fzfow+2GeVkj5KdgW7o2DRaKUbFeaxr224PC9L8v/eyc9FDwEkl+NSZTLhjY
rOp+osGsFbIlD4AVxjNwJwo4YpFDRVJf4MSA8qimvLruwDWQXtCmUeUjH2Rouw7JxNl2li0EgeTg
+TFFS0s8rvLzkxDqiYaKR1CyCk6G577bTGwJhe7G3WTNGA7NN1NUfdSP0y1UgWIzVZPLq1dSXngO
C2QMojTjGCEbaDe06ZPNIbseN3RM3YeapXSEalxyiSvevKZw9iLW3jGHpC1T8Kdq9KAf4gYa3Qf8
xrB4hrQ6cobuE7smHGa+zetib7i6uZ688TKRinHrkuDtUpxsZxxBh34h8guaIG7gpmYC3PrjMQUA
uzWs3t7WvUPmbEFacEWffpSv1gySFUSjatOrEIEywZEapuNsIAqeXnQNRr9lYrT0ZCmu1EWp+tfe
8UB0Bl+ZHb7DcBI7Pw9PMUL4bVqGknGuProSG3uY2dBG6hJ+rfgalvCqWMAOGtNMtWmU56R6o7sm
roUaWYMr0dAJBVcB6yDYTa/dvrt2w1tDxu25J9TX7Z4Kbq1HaTlYLTU2vTqmDzR4876zXXXS3ZKB
/TxngbnzkwAdk20b9O/13sgncg1ronQsA0RBPXw7WEI32WfRkK7IFqR3bmu92NiVnQlEMaOwDVkJ
PSNFDEwWtDTYERjcbODgZVj2u/rkzoUmOY05VrdaSbthMTYoxxFehQsqr/QTdDpqZFsDmW+HL8Nm
qrkg7ss6gQDMCZZtD+DPsNCFuivKeZhqf7d+CynzMTR/WrGAgwDFsbM8LKnUoEfOt+kC3vKLeQrx
to19SZ0/ymt4ANb/n032Me+ZRXJ3LLZeCm0prfOtqXI2ybBalUTirgoGFAkISpi9jO8xNIQr3RMg
2RPv5NLdvQoRcNDdy/HsdR7RpPxGVSFY6N5nojki9yJ7MkVjIextB20HBN4/IxOUbdh57KFmLs+j
Lt7MiXmW5Nq5XXr4rYXznbWTtTcHms3weY5FL8jqDKsfiAfgStuZnZUg0n6untEzkJyhvC/D9T8y
bb24cVXy1LXu+pxHtZmDLcANuumh4MJG22r+fo6i5JiurefUZp93prDamQOX3qzkNmq7OHWTrDoI
IPdMyW0e1/phzmcZhTVBcK7Hrt+pi+o7fnc2/bHAqHPep8kuRN3Mve8dIWm3zelmbHtefLM0uPtP
jOfZAXFsDq2GRSBMY5/ZxMuotjll1tswElUAP0gdOlEDJV9joRfjo1Fjh215YudbP8iVQsih30fo
x3jLymnjZjh9PG2w9FqgJhocti4tF+khM4SWtrbrjT8Ixs0NOFXg2LXPYsKDL1v4uD1JKgJNy3qj
2iSZd+FOxmZFa8MfwEWYBP55jAm7cKbxtEyvdOPp69gnZXKYN4orqa7nvQ3CfU9Tr9DELPnYB/e1
BkM2Wj2kBsKkkJUwf6DBbovHYW6Zyh2rLHhBQWj4nklP+aZfJ/oVskkuOP15CSX/i9yRuDOvpRC7
et2861ygo4i9lUCP0zwFKkxnyIrcsup3apVLSoPjtxGudV2XH80AVh7KYLIjBmSvfJ47ncYXs2o/
a6vxody1JoZLBLYCgZdp0I496dS6bQInPHR5FsHWBnvP02Zq82C6mHaN0n8w7XZBc7wcRGutVzYO
UMfENT6k38LqCHRPOwJPHxb6xHu6cNlmrtpz7pYv2dAAcirSHVrLZ9d0d1DJwwd0DRQ8Oj/NDlrO
omliOhwWlPPGhJXtcacIcHvdewK8TCRLQVWMyXUPKv6fvJsEjZnJR+L50Trdvox5gTppQArtBNen
ijsYJi287oi80Zziaaqf8v7YMRV/WMr4JTSZqGLNht3jA4+M6eZ5Y06kwtBEWe2D56YC3DlWeQ2G
7plZ6HiwZY9qK3EOUznau7xn0DwW24w5IhfAqeKzhkuFh7TLW6KJEde2GhKghdO86wxwil4YfDKQ
LmZgpVaNFsUIyTbmE2OZyTBOigv6TmY7sE28ZeBmLI94o0d0I8MOO+ajbBUAQ8e+M2T7KhOPfXSC
atA0+UcVp8+o7oITqS/HNia9OL8Z0ZZvphTiJjUG9B7nkI0su7IcrkqbSB6MdM91GPwT6nALBxXi
f4kttW+wkHN2OMK+zFXVX0bOqCDJ3S2tlRATrv9hQFhKi+TRSHV/sUlAAoYLa3GkGexY8zWMT2cP
71jT/CJtsqyIZEv88kipSjRFHZVJB6uffTFyU/tLBCaB6gqltJlW26KeLikckYONj26UaZT7Q4yq
kQOm7e6lWh4Wu9+oDh+7LQgjJIiA8VjqPrS6wV0Uc8HXwqExiMsdWQ+g0SKYROQGJWcn3eKwi4/t
VPhXJhLPpWwPjRzeiDzZDImG3+ZdVOfaEeLnCcRx3B5nfCNF6RPubXYQ+XylHn/8xZSPDFaew1bG
lwRL+843rKPt90wRs5sBYddVZ7nPCtbNXnH9Btp6CVWf0yrPurOicHSrEKZc2l3l0i1OA3Oj1ZjT
RrFje5GlAVRQCu0QK0C20j5dJ9MqD4KDWCUMi8kR8hluBpDVYUMTEIWERIl/lsENtpAzahBPjEYL
0kCKNrmbs3raGw5fEZIcUOnY+9LxVGS6fnGY/HudOCl9YaM4Zxy47A7Gvvgvis5kOVIlC6JfhBlj
BGwzyTlTqVmq2mCSSo8ZIpjh699h0YvurkkSGcT1636cTMreS/7k+MwNaK52gPcniql7aXv/qa7s
0F1r0lXQa9AA44dZKAairvpn6RSfUbQAP/GSI7dD5i6iRb00jqCQ4kMyUudZY/I5uT77C3CzUUqd
bNY1vO+7TlxHJY6Tzws+6yTYwc7CipQ3pyWCR5Mg1S0SK9La+14XiPRz4T+wjdibM597x8fsKu0i
vxZluc/ywMGd1o7buiX5wWj/1cZc7jFHdNVQnyq/P7o62nFPrMKxpuYGSwp6ZaZmWBZo4b0RKzTp
MUzGPnisVVeSNGg4yr2jOyORicKvkBlmB3iI92KY8Nij3Hni2nBhgdzvh8b7qCFyYwvz3wobV60h
FiYJJN6p74dz3FufMFjfCsHLEVTX2pUFk6+e4p3Z8s+pPeQhNx1+E1hQ26Uc74Q6KGojVAA5SM+h
7+HG9Nnf7c2G6OCSZP1J8chv3M77WrKovXi8E7U0Zi7X1iM2KuRSSg+PZS9+TceG2MZPKB/ZCBEY
SY32AtY+4BJ9L+T4I7DhY+V0Lnro8cLyo4FJ4hwWkmKbrjDGnXD8w7zkj5HrPXeyosbOnOodXxUG
NArJuEQyJLeVgX9CsY1NGkZWtkJRnNI9myxvRUOB1gDVyZDJEjZm2RFEtZn/xep1CgRWyvmxV110
mZbonge0w8hWoApU9iWpxdPSj1u8CeOBOSHdB3OwBQcDBWGYy52DzxXvxgc3qOExkNgGFIcrzCFC
GoFaXruoLNeT5X0cnODgtlgFeujZdTx6OxVZRxNsbBMY3WOc/eQFI5kYjpmiEiEfsjdM6KBH0PE1
zUOkUu1D38z1qe0XfGpQX7Z1w4OqiUO/LJ3Y5xn4iWyozkjVgBkLy2dDOTy7iLnkJpfxIxX2dQl8
brdVRKljeasnJ75mbnmgpkSe0ijBwm9+51i3wozrO29G551HKSHnHL+PGbvtdOXmJgoKUQMgB670
bfyNC3Z8cZ4ER6m4pIJqB/gR9OZGP+VqeeCDatJuzIfTGxa48sFTa+oXgtBMSw3nSJs/+Gx10YHi
+VIZwcvctPYD1piTRDVNO/M/rhA3atk6zjwIwhRM5Rt3ji2SHvAaBiUIgoz+KbDZoQXS2vZ+TuFQ
4iHlUFP36sNDiiuC2Us3fYKEiPc89GzoO4p/zfo41+NT1Fn0PPAm7hvD2PZEiev4ZKZjeyFt+FR5
aCYyN5dTlWCMbTP5p+aK6QzG0zQnZ5cLwb4EPneAzLm13BZSa5rwyUlUiGVTb4lE0dZTBWHrBa8N
jnnGo+DdtyuaETLQiob+BEyAKAj+PHfwRcz00fStzMMJCyzK77QVU3EtjIoNU8VVu8t9Y29giW9i
Ylhu/TyrRGBlUJKLmxEypKcXYj5bNxR95iNic0sEEM4VzSb5KYIFqRhSHbIfJmGMctukHr59MQDD
g2nfOUp/8Dj/bYc/bATcr6V/hN5W4pzx7Iuyv2RuzXtCTOyepHdFTITe69o/EhTehm3NvwGfA14U
BoQqNl98Sx0xwjBASUGfH2/IAcB00Huflu1uOuqzT1NeUy7lwrHrk4tBF0sniye3rdvHtr+52LlC
dtZPJQy8zc84N/O1mETobxRcqG0StcU2dQrCN2nyCClIglEHjS+pqhoCuK241uh34Y9KnycWp+xx
WFJP2dCtNyP2CMrju9t+ibZ2Ho2RuWzJbX5rwczk7XtZcsNX1k4kxfes80OWlnzzaAnYTwm0o4aJ
vo0cCsKb4U7GkseOy/PCfps6lA/MBI+ibKkk9LCZaMbHsxtjt6oWHyv4QBgwHY0T+dGPen7oVQ3E
DdYmTGH5FdlwbXX6l4KBJ0I7HEAT2SEm7nnr0LW0ldXyyio1Pqcwc2cjDUecLXhGv1Ph5Yei6nmM
2TLsAw9IHeaIV51/reGo1UXvqMO6dYq74oek+6no1hsRsEWK7JhR09ZjROCRG5VzLbS8tkPnnIAx
bKJ2gILXt8me0NpDJgDgWkAut+7sb3mYvUPRdTQ+B6Gv6j3/SmtPO3N65M6+n63pN8buETr0Ll02
fIPQizKAIH6bH7Oo6zGkB+TzyDkTyr4ACnJ2Qil0FfePEpSwBDQGosyWB64G8dZx4U/ONpVaKVxs
V2m8GHk9vEwaXFwR78G3M7El2XedshYJOjUfSZG1rGiSZ9cpF4oiSV6nMe/CmRfcdnDSO1iJ0E1Z
fw/Gi5mb2WtrfNHCyDqwWj0WkjazSdIHuBTMQlQnbKGJCYxl/AXlDEEEstwDLDwWG6xzt5VJr41n
97yGJn3mVCSJEEJNnMBClC9N+rL4LFzskvXFAvKIJfmliktjq0Ywf5ZpPCNlJXvH7N+cnNs9aamb
2xbGXfxDNE321cDLPR+PLEzY9VQnw2V9l7Cb0G3AJ8EJ6k8je3YWm4eIRsZbltKpPp0cX70EiBQH
lx6lCkOh50wE51KsK1wOfqEabKPVRgGJf5MUKS/T0jonrfhcBpctczns5OwOTOrckomDxbl/8ww2
dWZGr5yXrZnoii64Wn4Z5lyf48i89I18CfK5Dl3VfUWFdcZ5tux8A2L7AHPLzzy8QgDvjUBSEq+j
12ZOb0tWUjdNhqUdS3682GSqrjLOZY8Lngf8v5p2uouli7cS+NMBJsZfG4NGaFi0ZFnlso/oeA8C
/SVtlnN15mKrNf0BKYdddzJWn9ztoDiqod1lyriui2/bwX+CindXkgWFFMvZa5G+nZmlnpu9sxhj
BFqokUFjf+gN8Y5CQ1NF2nNvt97k+KtwlIqiPPsJUJ2eqf7Qm/FDHB+9GdptYcGJZb0DlWp17BZU
v5XuTGnn2gOFUWxhJmLA4Etw9sls+3h5kh6UF8j1KVianSe7d9aK6T5XzPpzA7yOWH9B7afuugOn
yIsT730RHzt3emOmCqnPGgkOupxYnvVfl8srW7QHp5nfPLswD1bN0oSIIE98QfjGjfpdxKdwG+DL
dglduIDWNk3H/O+5DiUuCMeDjlE7YMgxCpovUCu+xEDLdS2vM4noDcVulMVw6qTeq5N5Z9nHXxZ2
orOE/bMxVLcbl+Ie5OrQZdxcoNUTDkA9FCDo97FGNzFrfSCHCHRdZGoX7FzrQmefOmi7vzqu85EW
1i3IOZrnq9LqcelpsW8a9+guFKYvcOm5hz2qApxpYdPi3ffFrqDbKSvk1YNNimLHgt6gngWDnbWx
7ORvi79Zg1bBUs+Mzyboli7DY7/yVmF84NNtAPB7gDDFRHk1N0C+9gVjbwptXQf1M8QIlqfVE059
iNnW3+w9M/nVZrw8yVS+5WKaD5PSdAzk5dlcQLgE+KpDaWZnZQPaVsEhJ9dFRJY0rh37X0sHppih
LkfMs/kn+i+2XJ7mIPtvgPGxa5GIUwh3Abl6gaE1MfxHO5NLmK1VHhGVShUGRuLlZhFWzfuaW9ag
cDZoDnwCtPuauxRIpi19T9TFfvTWdO3I9fSOF+M7t7Fa8AIfUvS2OkXQW/ITsICQM5CP55Sdao/m
EHomdtJgsHTL9khx+H8YRNyQa7axxaw6bLX5rkkkJ05zgSOWkvckfCyz+F3oGEW57TElDj/t/OT4
uP9ZZ1PggnNfIJ/Q3JQllDahT8d5ReKyTuRe0OvBtZUM7FtiD8umeXfs6R7Y1r3qIKK3VkwTgyYq
G6xmngFXE7LT24+Y+DLMRfOFzQ2JJO2xFJu3dvKP8hACw0SD0ed4FhSTqNkGfxLXjw+LhQOupmYq
6Z/AW+NJ6UH5zGcb1bHD8AWZ+dCqjsY35Nm0zz+9svnPjB+lPzIPdGvfvaIH1gsLF+9SkIunth3e
8sn68FLMtWNTML5REIVZwkijT1/Gv5WnvT0fvTMZT6rCMCQ2wRuo7OKYoLo4Jv3GpY4C9DZcs/bd
tMefKiU7jIxZauOjhja3NSPkb4yO5PNTXO8WFCCqeFqXb43jZ8lOB+M2TcED81LGrwvOWxo5fQxO
8zEvP0nqh5m7Xhh81bEpxfHBa9g3EfRl1zhninxRLTFwXHUj/zVAEELXnC6jJ9J9k2Q/lW/+Ilz9
zYLixLY42VUj7gY13aJ9Wrv/1THOc9bvrFOjZ969Clev0siMWICa6uDW3q0kb9p59pkDeZMLar6Y
z1kQE/wyYlYkgc2cLHfZnO0qtm3uOjzTjbyF9Y0lookP7fgnTys8mkt88DHcb+O52zfsh8P1R+Bo
+y22h7c+a7/gT/7gQ9oPWXOP6yRYzchHEaAZKOe/qIvRAWPn5E/Ry/qUZlo8DvN/ABqwiXXBbeEu
PA/2Rk/MgXroPiaD5HrDnQN5ibceh2QBPQ6iAsK8LnYkfJ9EjM4GFCjfiEC/yyx5JDuAjYbYcYXV
581twPBK1GcpsglZltR7xRULm8y8DUitsERKX7WPuZJtBS0YAO9b20ZNgISt6VnaVQMFIAJtGG7u
UIUGDhpEcMx4VvKWWgnHuFvSqTWK3VSmM9j5X8SU90WIf23Fr7WR0wjpbiPsmexRwCXM115mvxhr
/1Y2Us40kSLr838Lb7atmQT3OpXJTmhyqelAoyDem3hIkjt/+N0fKeMwqDEdC8Yxx+IroNFg5X2v
Ac4B0URX1Oi57S/9Geelpw1Kx0+pZAYYg/hvRJuW++QGZvRsNt8wtsVhSSHhuG5wygr4liItyytl
jvwIhoRwvbDtdcTZcPdDBrGi/xaWyHtFdWM4ulQ/cklRHwOGzbDNsCZEMAXY4WImbF1xaiHiUcZ3
oxDI2ywLpdSV/QCHoGbd4H30HQt1qNK8EvFt9MSveOjqS84W4lg8Co/geaRGllzVH1Zrm1FZHssC
Ll/OhIieOhzGpUAVB0ku3X44yLk+Fs4MmxIydkI9+xjtKhXzNQGfHsugp687iMMRf/Rk5v+0ZiC2
dU012uztpf2MkcC7WEn/AJn2xv+h2d+1DRYUiNFVbt6jANWIKk8u0kMB6zmh9a4FKAA51S4/Iegg
jbXflt+4VAEPiAW4A3TfX2pqNBge0uow+dh12A4eUzMLy473czkX3lrV7YZFIH5pnH+xjOKr5rBm
P2a9jMSkNo6oSwgG9ZdW7mdQHVUD5iztxzLMvOkvpBOgPx3ekBnmZQh56TaXq/aXR1xzl7K5eIuE
J8EeKTU/pRyPbTDv4a7yNu/dowWa8cnNhq+sIl7sRMlvtGQvdea4bF2dU1OaHXr4gI0LK/bGLA/2
GNWPhvcjreLH75zb4BihWXJPsnKMv5a9HPCFyvP4zLx9G1XuHXkgk7A0ovwQxSUsaKYAS/Km0BNy
l2InJ4f+XNqmOpIVS3d439+sEbpD60ARH/pViz7PiDKVo6+w9N2HAH9vTtp7J21rr9iZLXF1sUhQ
cUxHZx3A6A6DWqXH3C7vjcM/vmxbyl6b9osHkDwFkNPE/vE8utomKrVEZ+eneoV8a3Ucc2TYQAz/
dM3biGoQiw0dwb/hLGfrhjjO/nVOWYI2NfEhOuA6lzRwvBSvhU1fTEeXx8DckQ+0xPQGr4ayo3CH
0DNLHRmfHDv9mGkoX7frTWJ6lEnjk1FpzPrGKMxNpplefWrTBwN7JHA5Koet6eZy/ONGWztl4quF
QpJTjW60mHw0IyGE/TTaCruQoT3VF52cS3eMD6on5TI7av1JV2YoTHGZ277ihzQDSK4I9Xq9oGRp
MmkrIpLpY8xFNVDnfLyVc/1hCsM8Y7F9ALoD/s1TL6LN6tNo4lJFiyJsNL8nksUpBtRxR9dbA2Y/
AnHfxCDBphzfGL5qPKqXIPaCY+rVpwTkcEhgNwrrPv2TmriYnXgl4M/e09yxlolqdS60flzUKqrz
5246zz3CcwIgqTDwpblxof8Yp5V+7/WXqLx7T7Jv37f0jKV+e3bBNOAPS6/u0oGScmxnN8vyjsJE
p7Q28aohd4QKX/ixByDAEMZ6YGl3yehO22Xl4cv4B4fAwfcbdWAwxm1YkmSqxLB324YPMhlN8hfJ
JrAXergK441IHCdanIxbi3TkTgbfRQdFAhPlxdFkMr0oRsKurEMZF9uyjECbB9k+khSZaN77hb0G
VKADw4+D7MtpD+H5D1XopLLOSddrarAJMiFibYVjJdsy7b4Ka/g1K6C+HHqMl/P8mjX5DofGl4+o
xU+I17yrnyw6tpfGvDUd98+gzg8k2jvu6Q7/KKI55oKotXppJ8VCYxCQJiySxg7ZCY7idr1niCxU
MR02bm5vZkP8yREQEKVMrO4ZZX/MBIMZ3BUQIxwU+snwpuTg5C9yGph+kFLpEo8fbUV3XCf032bp
nkfghezvJpyHy7wbZpOv17kJnwHfAUmOgQR9wOpuFM6Dia3hBTXmcSjT+q1vlmKXDsty4036Mfr9
sB/EmBKlKS7eSFhj5oO9JMmhzn3oLPQrxbxesDi57mEZ637rG/zhSZ7fixqDHVDqvcIkOCnSKmBW
5/NsOfE2Vm+zUeZYvYJrKnFJTv6+MSrrOvvJH6PB0eqafDlE4mrEGW7dfLT8snznWH2RbeNsZn6U
E63LUOxpJWomtm9cF/ltObi8JYBmXqe7KcIRKifnwWnjXSfpZV+k04XZUuIb5AIUlT4+/IhHBJG1
0TK+ZMEfuGbMr0EHTHrmbyjm/t302atBucxDN2bX0z7mEm6bTNhpIt7t2yZakxh8eoD5nac0jrZe
AmdnmbU8+zGZstq/Tiscc/DYXY6JeParDsRjAbW4jOpXb+wVxvN4jxrNtyJw/M1gjadA/JAvIs4O
nSmUafCOKL7mRUccaQ3pEe0mx2nwERyK9slOCXr4AQXJq0VZ6ybgeWrzLVXgPwVbf4gsbnKtY+tR
v3OUF9y6UovT7Qm1t75P0uJ2h44ETJdSpJFnlNX5IZ354GXpmwUYSo/UM+LatinidFKukpUrzlH/
3RoBbQAWnb6d+I+rD4t7p4IdpcTJV3xjZkVQCJb8e0PbaOEbSL5rQs5sznPyCrQufsA/zeeGHO+U
EErA3I7nSVcWUAr+a9fS/xQPfEBjPdi3oV6bkqg0q0m+MDlSZNbkNizzcQ8j3j+DdXjgiA1Oypcp
SkpBToY701qNCyorpYBtYCeBsVe+tmUiN1R5sJnMb7ZY2ANQbl0FdgbRoAXewRHWRnRbKn+iGle8
+QaeigLbLH/5zLPnQcMBpmQcREtVFQxKSo64SRYPKYa3kFtAiZGDAdirzR8fi1M3GQCWcVX6I9Wa
RB253FpfsKP0RtT2TVSEohVlz2bAfjwpDG7AkTqxV2hzjzt5tu6QindRLCVzNR8MNaMDTcgZGOF4
Hy3XWItsq7xaoptchqrFZlsvOOlj/W2UUHL8cfqBR/oPTRpTlONu/S4yqTR1ePfD/wgW81ERgwci
/WlZmiN92WtX/suhpK/WrRpK4YgajgPArqlvLbtzX/aclRHAYVwxy5D+K6bI4koXffsOPSQDqW23
p0sCAfrG2VTeWQCHnXIBN+XVA74G5gnWkbFPsm7hm9Y23G8MzMT7KOq3arEFOdEq2o4THCzTil/E
nNhHZ83jNH5rECdF0olkhFUH/uZGg1yycpOO+Txk8UvHngnHjW4LOh/0sls0Bvp054xCHGXb3aIo
93apyZ04192zMDRXipkzeHQfAQ+tdV+/vp99qGDvTSPcio2UYKDyf41Zv2RJR61ZW/xmI91nRmQ+
CC8jr++deTwPQW0/9nX71SFxzNVfykXDaaImtO4ehmF4negII09w5e7wWMXjZ443tKf7HVfj3R/s
02yvN1Ytb/GAk12nL2sYpy4Ylo2ChFw9CAyeautX/adwCOyURvlnmizUDOn/2IYOcdLtZkrDY9w3
hqb8KtdhaS74WUjNWY1xTexu2o6+9WIN33rkI0bjIdvYz7w1nnIcgjYqtFu/DUl5whTJPVKeqrl2
zqyiwzGN6zBtPEmZZHXuLExADNJGuTBhQeVLbDCdRQlvHCGW4XgCRlIahAKDu+ubZ88M/lmTiV9/
+TDW1cfcuLSVd/IBOfwQ9YgEluYOIAvECCxPh87o+esCiFimLosj0T2uBT1l44Oz/Fp6P1HjhaCV
Mrux/rLp2i1lrA9zrAomaEKKVsa9zbNMOkU5dFtaOiqraI6+3EknoGwuWav4cvc7cNonObfwTdkP
8sHS6pmah9mFd1Kj3PGIc1NyavyFmLpQtNyQx2a/TEl/5EY2h1279Zt+dRGdZF4Xp4j2Q/IKLdWn
bie35UIeZ7HPvvR3YgUu+y4sl2y4GpF3c3p7gl/74uR9cK3d4EXTXdIHfv5ileJqD1x/c4sf/WBV
wEkb+89UYzyOo24f06qAWB/T7I2gx5t1fqIY8mLIAL6hDyPFLfNDSat6GLjexstwOqt6eZCFOsvK
eIuoP+x8OgWIJvXIjpuqr40Drw7Oc43E0gh+VI4dPOVJzrgk4p0VG+vc+9vHwzU2m/HSmxMEqABV
7SdAqgoBkca7odl7rriKGKSrUhhszYmdkDUnn5VnkzBYbHJNs96raPntQQ+z/OqqkP9g7GiLVzj+
vOTbst/bXsrdILH2dEZonjh7DiOFLhIQV1zl7CkYiXi6E6ue4dh5+hdJ4atBzr9Jme5YHP5gJfov
19A0yzo4eO1vVffvrZjz3dw2z7B6CAYrdYggFVX6Bm3qkbOJUcdjFu/HY6+bS9pxaVbxQPswEdwW
h8/8ze10vBQLaJ2ZLQ3pBvYgbElBa0YY9q1rQjPNpvC833YRuEzKbMbxJ1irYbYRYKe435qvySSp
T0hpTWls9CHfwG3OshSBtv3hOmmG47qAppMsQG7/g7AJLJH/gWIvFFluMDGFvH3dt9cosmmo/Rsl
nJOktNWNfodsU0hShWZt0tYNa8cW/PM667OnU/5AJHgT+MHAm/hsD0QfYw55QSjmhGHkAeYa0Me4
OHWau0AwVsmDkeqrsWhj7yuMY342hjbmA3Iw/lYp90NEoIb4yx3zjfTfcBDVHqGGDR9cAFbn3+lA
mtH103RjeRioR7xBFQXotMzU+5GGqK4Se+zIdNnhK8C67RiNuY9Ldh6FPZzooQ829Pks1zFuzz3L
wVuuWOVyM92aKfxWswO24s1kg0nA1HV867kfMNt8tNNAI1JLC3xKTBwEYMr6kR5QPduHLEGnrpnr
t5QvzmEbOkPMddKI/3qYcsaSPR8RjjDnnzi0GMWJi7AmXIri4CqekCr6JJ6EBsiH5TB29qFoKJdJ
SgrRbZuXXhqR+RysY4nIvYcuRpQQR7wBx0GP7bNq5pMvDGgseXtIaDUjzwv9b8TSNombQbFewLwG
zbrC/N25rzVb+SXHiikMMltpM5JfwJuz2hxlC/0mW5B8kll9MGDvRZe+DQFZbfSUQ05gJuo1RVLs
bsk/8duzlGOOqqCEXTomMtwBfdAQECsiTlk+BcMyEWzz5HBI7ZdkqtTRzay3wrdRggQ4qKkSt9RQ
NSw44eyDoAhzgZuyGxw+1nwA0h68odXigG6yU2shcA4ma3O0SoyjfIewZZGjyzFALEOzdfNspWYN
X5E3H/2u+8g08XXEYW5rUXSlzpTsmUt0LrMPUVNy05CoNUGOa2AC/4OHqXzNKgc1yuq4KNvHoC3a
w0DoHSrzp1OMw631fsqR6zK57AwDLh1aTxMrTVyz8qXSjj7yzdgVqbsvaj4LmDWnfWPFcMD4+TOJ
PZsWnqJyqQ5zNH1lxSyZPv5YMQ+tt1DU21m3OVGgVZf2kUKcNzdmS0A06F9vR+gFhMLqBsWgC4CO
Ufj2sQyKbWhW7KrZD33MFHv2FW+tO/+VMcKGsrvntrDYENuJR0saXfFAeA+RmczbZEDVqEY33kRp
9pHx79n0LmQE8BHPA0omBlW+CYl8iISGd8uG9bJ08kqPYYXrYpcso8tubF3oVgsGZ656tCn2Y30v
A+Pm2Xq1+qMi1rgVilju+FJXtKd1FVPT7JTj/nZrE3Wqgdkn0ue0gUseUssIsUiPdxH1wTbqStbl
3hEzCdnihT6mycp8JgGciQr0cChxWLZqOebpVz21EWcix5jPLzZxVWBLil+gaLHEdVmAmlL+Znks
j1zWNkXGmSN86m27wD8zNm2sWB9HHEcHfrxQyCeWb9ibVqNQQVnNkh0JxEoE6eY5m9gHJCWzbkrR
5Cx97+C604MgOo+HiRBTGU17HRcvnJfLgUZbkhU9MoeZ2KsB6SxGTLpNyVQQ5VUWJhZgb20O3AIw
I7HBcfjrFexZL2J5kCz9XVcx/X6k2HemneVr2hqMfYfrjVBH2QTuJoCxgCuTOueVQBu5/g5A0afO
o7cp8yV+5QTrmFMdR2vGPtc4ZThY7TmvjXs/CWamstBHWN00o3sqVDDiN+qYrtBbW2A6syx4LwrZ
ppKMPd2QsOavCL41AqRIGocmJE4lGsQfqc5saQ55LMQBky+7Oy+4tbFzTA3x0gXaRo7n3esNuGkj
h62vn+TPgbCfkbwJ9GTgA5y05uDBF4nZtM6ix4QLIJl03T5FiiNX1fawSeJCXyd/fjHW8Fc/DTb3
6h7R2jAPcw831sA5QyDrZAisak1p7X3RRqEV86sZ/tRKBqk2DbP3baEcqjUXeppdtkBO8KQyA4JM
RcDJyVj6ayS56D6baf3KIO2XjOSaGiBkCP3hzlF9RhVEsYPBHoq5DHuj+ivM0QP9OQMxas6eEwiG
B1Xs9ZRC5l76B3Pw/rDUeibgnW3rQCdku/ie2MXfzK+7U0MAhtLSf8NM+JkX5r6wOLrKxD8Nc15s
sxabdg1ibxtl1zZe/ssr1FkP5X+jjRM7fHaZVfRtamBRfQbCxRTPDhUCWzUMtyTCR5zAbtynvM4l
Hte6tZnXSoFXJceUpV+jhtFMqoT3gMlKQ3hQAbLXiP5gNq53C2AzxtKaFTBhL3Yh2b0aJWznZIZ0
MUeMZaxu6OuLuLdl3zhE4yvepEQDpi9awUKOuD7EpUOfpQTFxV+LQO9OudmyStZHrprBphVNBZ3L
eI/jmV5ctrYnNNBQralyE5vBZpQgoc3xF2hosvPxuoyp8zCJ9OZkJCABjm5cRhOupZlPpMEO8Ik6
OxV7TL1TRhmcN9/KFsQwJ+U/eOrvrlh8+Ltk/KxmuVYKSHLiuTgNpPtpYBnZyYRiPYlFCLib3ml9
Rh1ooZJaMCGc+BQL1bC34wFykCljgbDqKlQzc76NafToQI5rcvLdLPypu/DKa+1Rd09FwjnIgQya
695ioAqB41dmaOGcFW0xqK+uoCieeBMJ8Z3Ky5fYJl9SjNh/Zfprd+1+BkqPqn1uqwznRkOxR17l
f0qXBUTnPHBKjjvsxK9LN/7Y1BgKHxuz6wArWLzoQdWDc2xLnpvE7z4bE3yaom9iJRLkHNYYZTQk
EJ+AMotFsofKM2CS4dgw5mg7CzLX0wjm10Jn8JsW8GV/twbk0KaC2Ofl3bdD1+PoqpeO/MdmKS3s
xYxxQBkwTdFmjAN32zQwkbOiOrtAKkpOdK7sNTZl3rdO/B/nPW73pq8eAZ6GlLa+Ep7ZlrYxneVQ
w95LVnxVbm3AYBOa4580aBCkg98hkSTgFAMPgi9ZzSrGQa4y+ax8og9V/+SOSBpBjpRijYVNwj5n
2KY/3LKg8w0sYRvjWPrWh8IK3ucaiiE5PHBU9CsTDG5Kdn4kOYNZPBQlvgEtwN/e+7W7LSiy6GMt
PNQJ+L4ZSkWBmYtupe2Ag22TNSgSyAZvLi0bTjyA4e0JoRpUleN3Q0pu4IPwmwSsyZ02jB/8uA9e
svyMmiEUz6od5riCNwXmBoxvlyqQ/+HN4nXkVlSWu+8twZcwqbzvOo+wTnu0JzeETVoOMnswb2Ue
veST/vakIqrWblggvjXeA4hkfOOKjw/h6fuQwx7trDTY9+rs1uRRWUhtkxmeRFrqBznjnjCH6D5U
9FRFRXaxMvB+hf+YLgrXi588ZXyx6KDzoVrNUMyZUCmdlJeQI1ZDx1EnfhYOdfwaz/WMRfQDCb2O
xnNfL6gHPq/HmmLeVBHWgyTwVs5jdxgDmgKaAXXMRTWm7T7/O5EL2roZutVA2FHKFZmapGSdQURs
XTwTD25H2Kc3tx576jsZpRwhjcsB6dG+0v+mTrVcyFltiNtU8z4eo/RvN3WsN4eTwajZt+4ff/iv
QzVk+ReU1MzvZTqrrbtGvRIH9s+grDvdXd9wuTdJQMwPvPvfkeTkskIvugXitucd456+QWJJw6jD
1p7hHiaK5OWMi7CraZFh6MNSmS6XhfGyW9qtRD2ajOFsO80vuYJXD+9CP+c/Strrb+Z0SvwoB3UR
3PLenhGEne2go7+tQ0CXQeS/PqYuyPCdR+2R06gtTEeyXRkpGqqqAguxlC+yFN3JgzG2iT8jj1/h
U0a84y30GlFPyoNe7Flu3j22Cg7YDKEg4kg7ewcfwSx4b8G4hW7khgk+DXRAWC9ODREoPkr+nw1B
OQ8DAOpC7/4iDQ5sXQhs/Jtz/dhzsWZVYd3LXBHkGvNzAXmydMrLaJKobRuNmUjTBM9FDwzSXg0d
UH98NzoNTMSR+drWyTfF6duSiCxO4Ev+P2PntSO5cmbrV9nY14cakhFBMxjpIr3P8u6GKEvvPZ/+
fKytMwPNAIMDCFK3uqo6O5MMRvxrrW+ZD4VMAdRhNOoKgg8okwvf917T0TMX2LlPfhFQ5Ah1CEOH
Vg2YvWmFiXj+B8RKV/gol5nTd6uUXhKc1NGtNRMgFObYGMhLIllU2iRmkR6MK7yGZ1DnCE1+85Hx
FGgmmtoD/Vz31ffEAT6yetKzRunyoVjf7hh9uRGJKOLy8JNcxsjK+8hFfRldfYP18tCBdXXT7mWK
hhAKMc85Y2NaTkqigKByM9piIeoRh2NWQUgZbiq9OOdFxltfVcx70zu8AcBhSraqgbeNuQ7XFLHe
EOe5KQNWyKoyNAoYFAl6ehOIkNo6ZmbmWag5XJcMvNVWUUbYBI3kAIAEaG01OYfQuvCF3dA1S5ha
8lh78FrnMSoGfV3oo7cmT0FZk3PoQp1y4idjbPeJ6wQcVNiT6CYT2GkxGsxVggSGkIVDEcT+DVuY
WxUOTHRtDiVjv68B7A1lBVTfPpqGeQ0JAITjjN4X1QNF3edCyz6YHt+aDW3cyaNXVgcvcdHhGfVA
csNL/Ny3RAw0sWsomm1KpIvG3EwVzQ+8DAya5yq1fiybbTUa/DoM+/ep6M5ui92loQ+YrmLqgLHR
Yx7TDQgPSq0zM2YOFHy62vDsAZnXDY2/THFQw/NtZncDa9sY3xL82DO97NN8VeSzRtM5D3UQnrW2
4Yjh4YpB1dLGTVRPhzZRj7zjjxEz30ErZuxoBk85jZ4sTB1QWlg/7OJ10CRREy+FVjVJeLnN8Nww
9YAQyvk1mjBVkoekLXpYaUQWe3dv1fUK5+4q9cG/Zdym+oB7eyKmooCuzjXYvDi9IrTauufSs5f+
xMhf+ow4HTJvkeO8WIP95rk+u9aw/86S7MNonWEV+eFVL1+pR91RHrJMa2cX16lYKhNLdKde7I4S
1hKKnKQlx6DxFPTLCrXh2e2qVWWGCB+73po2o9c/eml+E0bDriNoYzUqx/9VvJByxP0qXsBLnXPd
/yTBOa+7aosMyY4WdQBbUrVCCBX58FZM3I96fdZRfrjO+Io+QFOx/ff5OIVkp2CAEY2ccAKMLFaG
9uaWQGB7Kq2dNs/Jy5UVzzZrHVK0qOOmYk3c1w6YCwxAQaDdpRFsd3zlhyid2KDExrOm9a+/b3iH
UI0fC4trDH1DRugE5rxcVDh4TMZQZAUR9R8rGqoyAnG2vgvbnwkaix/l97JMYO4top7U5hDA2pU2
Y7eeJaAlQ81KvNL66VQFDbMZssQiiPZRh+o3f9J9Gr7FQ/DYccBaFA0BpPYSNJ8m1CTiN/2qifIn
Q3Y73SGDILGI6Iikq7Y3AZiVxcFMs7s2j9ZgsHY+dediEDy7y3vJMZ4TuWNuUl3/8DBV4cIV1qYa
mo1CxTyXYjjhWMIjXKqeAXR6m+ewuEmTYmKQ2hoICVI6GZ4Cl1ZZjjdemxJ3Tfxz0PSb0QUCQ2/w
oxYhmNpSIlXhc41u424c91NVXCXgSXZx7caSOCd+Jxx9k77q0lsHgbgoDysZc70zWs9H63ID9PlL
jdqUtq0NBciN4NZTiD4k4wOSVuTUT77qQOnb/pMzC0GVgINJ8R6GwRs7tLYEEodFJ8Z14LVkDX7p
chJL6LAvfes2CsaYEsClUO63X3PD5GUVLh1HfmoVjANmBI8xR5dljdYaA2sU7TkwHSo1KtzfQkQX
q95UFVkZKmbvC3AyzJA5QAXeF51lmMCPnIrpWaFkuhx2yE/nMoVyFwa3fVIlKy0bnjP6x639jIKq
W4gWRa0fWbJhKucp7D/KJJBl4nctyW4zyyp3dnRn59ltr1OsMG1VJM9ycD56B5zdIAn4yzedVrc1
1QBcnAK/IBdsNmQPiTG0K6MC1hJTCaAH5apojMdSpciwBeQJunIOSkP5DDIwvviG8e8YD0Vp9EfL
QtSHpEiPbMqmjdsbY0IeioNIRcuUtXvt2mLv4PSFCEu9DEqPuzfhE0zmBNoELPLC6NhYpbr8MRve
HoidxglD6CJzx2M14o6BkmQtIiV28IpOpujfsV+x3wyq72J8oF6caT7DLMwVzY8V+2Cy8w4J+r5h
qrMM9KA+YhPRS/NLacMejzaa4FDT6AqcrMQgObthLz1BKZyu0Ot5HRjkDYSSdC7OYybv/I6agzP2
/HIXTsaDWQ/+piOVaVZXlmWc9QG7xeojQE1f1TzO1g3T7yXJvLd6InJFmtOVvrvrHDanZFi9buiW
SeudLAEjoXVYLjiXQ48ItkkCe5miq4jlEF9W4v0EkksCy+FiHJhp+j36mBczoraqQ1xVFPQq4DGj
qd2PTXXpVKlteZjfRmO4Dmx11cqqWxua9jZ1yRGa74tio026srQ5rttnOLJz6RYUvWIrnf7cC0Ua
Ka2PXt+eXAfHZF3R08u2BaIOcvrU6xu6CthTJObHGPg8ODA+Yd1IFiE7i2WWtcPezsQ5L+n7QVnd
8QnEOkdFaUSHBlkd1wyeOwP8otOE5moKd7bVbVkxk0VpVwQZgTOFuvdjF2mzMBHTtobG2akajZ3S
bcAttUZgWzLCkqVtXfTp6LZY3oMxXAkBMYKrir8DTxM7JJ0oJ74x9r+vWWR8F8JMjqno6ZkJoqVg
mr/ILaLXaGWHUdemLbs+ylf0gsg1th5pV5ifI8n0DyQStmwEB2M6DTwzKFxqSdwuKy1Mz9ggMRSh
eAFDYKTBc4bClmXtNNaZbfqhdGhRcK2GK1z174FuPjQNuShRJbMpfmZTXgVZ9INtsuHXVY8k4/QT
mb3mRu+HgbGMXa8g4P/U47DJfc6GIpd7hK5rZ5v3XPgGMGGDhHSa3sMF+cgNfQsZgsFSag/rlgfp
oo6ccEc0FH2guUDjYTOqw7gjxXV1tKuue/BBR+PUTv6HqJNLXfQRtjGKOhG2lyON9gvQpZ8Sx4TU
dm1NwREZF0bL0U3TcnlNVVAvQ+UeQ51Df9HPdV6W/BH68GiF6PMcT7BMV3uNgO7CSnJ9WzjBsRuT
PbGIZW1q9WXwuk3FFJiNaFozpMKDlmDWydid5nXJtDbzJFMBgslyyJ+hjHbbmsop9CykRV/DYFAV
zkpk1ZW0wEPtaOxJeuTUSAb1Og9uiFOiDej4/DXR8akXQHu5pPGDLejwwoEk1Uurq4s9XTsSdvR4
lNGqDe5MewZHMf1m79KtJQIhnTQG3AL41qotr16STjzQKPeO0xynoKYtp2OsMSrw4n4ZNcAPmkSN
aLzaJ6ZyiuustwCEzVrOFkFL4lBPkQ1C1SR7B+of7RNIoiMsyKWWFHctZC84IDSxRXXG1/MMJ2LG
Rqez7OdIgP3IhlpuOi+4Mju5V6UtluNWL53HEJPcsgNTSatnia2Z2AJ7Axw+fWmvdDeBfwPw3isF
Fgc8EJVbgy8nkFAMPXEuKwk2QABp0ZghrZrG0gis2E2NaK0bZICT/JLUPe5b235jom6SBY3Z98gm
Y/iMRKRyBywRRJ1enUTdBrsI39oiwEYbjETi6MCKiaqXd5YJoI5+SyMiaFVk9qkoDNI7LjMDFyWj
j9Nb0yHVlqvuPcc1O2eRjmM/PTqNedtOJYwMb9PUTr2lM/Bn7PxrP3Ys2O0LMvqt0Teg21Sz9EaR
bR2TQl/oxhDwuXddPzp0+J96wrReUN3lvfuMkxYmYxfIZbFEs7MZDEOlgV2BKSfvvsgSMBhDvbdc
OvIwSUmuA23Jpi7mx7nuBp2WLjDixqMFt5PMgnTgetqI+u6dLLHkB6y0GMUVIuuk/ZhO+S5sNtSh
V2G+FDvDrB87nlGrTjbXLvAYojH87+ueQG9lkEzzv0mM4zQK3xsBr4VnI7wfv3lgm/+ForVVZXQY
6v6GQnYNSln8iULHuyG/7SS9po1dogRN73gL/Y3GKR2wWRSGKxei6K3yUO4qf5c4w5cy/H4r9eDZ
CHl3A+1JL0r43MpdTh38sQri2UKUWrex3IyDIonfxezgLFX4WevNbaYJypiJvjcWox4cVzZeUZtg
Se4Sh7fMt07zjlXN1eWjeWLBEy8tUT0/ga8pYlwzJbrhImRchLN2uMcXBFF363LSRv6rJz4aHng1
Mnsxujx1MOajtxx+OPM9aXOEutRep3i4Y8mhEs1DqhkFec2BGY7JX55gi7F8j52JU35blvbOoxOy
qflZTarfNIbkrjCDLXbTl4wBQmpgyaICHVYGa1yp4JOq9lE2E/wQZE7PfzW8+qGTHNlsVgaC0Vi7
w+S7LhOQ9bxRVQwYjBP/YwUJxnPCt8ccuvnCtXHaYU14rUKrhc8Qrpt0HvoMQKB8K90X8qYsuLmq
wdlmgFIZEDXMRiOWAzKByDEPelgeldvYq9Zl21Cm/sYSqb+0He9dFlwydEb9WAj3fCzpgX2xcOG2
mj0nOgIvHGd4tnNJ3EBOqJjVS/yzYKbajJOEFg/LVEx738HB2qW9u0lAfY3zKahkDmer4s2yeyrv
bI8VwvO23UTsGMMje14eLtCfmWtMExb7ILhkkZ2umLHAVjRoMRxk/EIhE5/MiBxctMO10dHhlcPz
kcrsR8NDbhp5jizIv/4YkmoXFRISJx+wDLaVPd5b/rANWswF4+SgTN0GHEI39LxhoJDRu6kjGE1F
+DrNTD0mf1ykMAjSMD4pu2Wyzq2S4WRMnW6PUHVf9RTpyS6/iewS92d+cQUmWsQvEtP6l8ca1hug
biYrxrzrUNZFo/Qprguu23DXAu05pJ9ESF5FSww2smeJAE0QBOPkbVgCrfBCOci+MhniMoxnmJp3
LzPXHaF/wZLwYIOjZvPAgM5nCxF7yBxdYc2uCXeDr+7KwW9bptZNkgA08LjK+skDlS4J63V4+34P
vE7Ggfd35KQxJTTbj3QI9mXRQOks3F1l9cMafuIMUmSQg4LCR91lS6qyPtvEhJrFhAB0mPkad0Li
+HgLY2PaODUpqrJ5zcPq052fQIGYBODY6VgmbwkaFR1dPBttJsNrnFBXgraDaFc4d4F8lLTLmPLL
FwbeDCe5eP6RyhlKqqYJRd6stxHsfIOfgiyi9gZTzg1A9W8R7qsEf4YZMwrXTQWXpOkPRnM3cnEy
c+PFRgube5rjup0yaZo4mQT1DXb1ozXB4G5Ng8QDe8uQCAUTbvMj5+DFTdM2zG9S/1RnlCUntSLh
kabA8jTsw3Y63BYCtkgiJQCXhu2WT/K3ZFME+xdo6yzIYp8MWEuWAFsiQmJ8aPhvRcRnp9k9Nq/w
NLiBtemHT10QeNeiefwp2Bi6loaurliLRpk8FqJ/raYBh7QzLp2gx0Y1UMOe4DXBA8jWkWAg7LuQ
loxBYVmqm1MWh/56NLNnIuMrC2vNsn3G8/6cQQCB/zcEq9avjqOFWAP5C/xh2YLjRnTmWkdrL22y
AtAySckkmBdAe2wnG65NN5+cOBbqHiRsx2Xm3kbQf2Nb7vJqXONfTZbjYKYrViv+6gpjbk6MqJHF
rmJow9aUiwpmWV+F67Qv7hQUHCP2b4Igf4/KmH1bVXxCyJqkq9ZKj56IUE8nwmarxOQEQoUyHBXq
GsYIS0urGrHUNabtMqfis/BfKvo2rwP+ctPS7uqq+yInPm3Q+ppVIy+UrqerfvTfmYk8Kfdr6mCt
9h7mOF+XHZUnZA8GT7uxdcQ5g42UEM2jrld3vQo4781ZMtPrXudFQ6ZQAsfAvk+i6Gr56acW6F8T
4MWFiBG0kJMaG03da82WWdyz0TEoS8AEe2H/aBLEXw3luCuT8isBZbbORH5nV8lb64SKoWkMs5Cu
rVWsspd6EBbAsvpDMdTFQefzfGSnpZgeONmzYQf1yrHIMHVYvcfxkQKxgS1UvA+Gd4N1OMy6W3J/
L1gDD948k6/M/N1LuSUqaT11auDxpDkUZHIiiZR98Otnc3aEj/lgg6NkzjTLbEifzRI4SXSKsXTr
U/acudAb2ZJ8pGZ5iDJEXdNDtHL4jHTdMZfcinTPcpnS1Jvq0SWmtYXJJ8OWjtySykHZc8rupzDD
Kg7SRYrwTriM4WojeR+C8TLUabSgc46z62TPwa147TWkVEWMjam0WBNzv97IyPqiqCjbBkTiKK/f
jQ6U17EmKcKcn+zHQyigL3b5p0zhguUGiYwSH5jd6isqICBdZN29gjWCDunceX3zUjO5B4NjYwxc
qiK0OXRwJWL4D5dlo6drbOre0LgLRqY/BSWecdYV1JFwZ7OxbhYdijaccsG7FX5m7Aqxyuf89Kra
1TbwVMREPcrezbq6tTr6PULtq06g6jAhWRsWUlxedEQIcyhCNnHLuu8/FRS939/0gcInWgGFGzLF
3JReAF8WNxL3CjBmfKBhccoFR/545GnmTd0zZYxrqzPIuJYlLl9eWgxofct+HLE+2RYZ3n5NOB9Y
ulZRzYhJ2BxHGDgN8AKIKKEUcuxAgxLTB52VS3xaUDnc6qkCk2zW9ffUoO7PL1QWJNH8uHhTbBFW
k2Sd1TJv7ebiXNWo97j0NUdnpE2K2bDhPMbM9hJ8+xDicKfPL1iXzi4Hx0/8weC74+ImRqJPzEPg
NU/j/Df7RpmuTaXZK7tbQSFYdOZ0nxPpgV6HLspFcUhBa41ExNdlaNwFnCEIJO+VgG9GYtYl/yO2
QtHi4xffFifHhdXzGiKbBJYqjslIttDuV8bAU5ldOK4SN1nqhXzqscczIuyvToVuUl2awX8j4wkh
TorPjn6UKQPf5KUKV8vQPgOCWcMU44HLEE/zarE1qZT0qpmqiDSt+5wrtbLAOyqJr3qmd2SyRTK1
BxOZaT5yBuIxz66ekS5213qpzxEHz8muFNAw66XPIYlpl+zm4p2QJOgGa//Cnjjasi/SePioUymW
pi4LBHyc3J6fI1RGTGkREsVG880fV4w75k0QBNpAbtAsyWXDz3EREhXQW8YJBiRf8gi1DJ+YC4Wn
stv2mfEwiQ5/UzPcq9xatV4itm7lpjx94bYNgPX8jKSoVUBOUfFBz4ZkqdjQSlb0Vcgwc+tOV0tT
9IZzZAdJDmiU+MBioNEHRAqfshuyGZYye2YaMV5ABQ2Lanqr8r7YEJ2smNnOE+T5k0qTZ7fH3O81
s0JJVoes3SCXhKR+YO9yMo7EuhrQdvL8VTj53tMpEeZ5svIbXp1P4QQzM3wDPmQVuKuM40Eb4YTk
9ImVc+saBxru4HFQQAQbPhLLSa9WOkS7RROScDVZBqDSvArpdcuOubNqee8Nu3nOnUQH4s3WpTIZ
BJjTByW01zGaypXeCgjRyJ1aObJIDz94lT6CrGTsPQTUQTCgakpeqUv5GEVHVCEtJUG5YfD3ZSnv
4oh+WmaZlHGR5MKloUh9B3RXVdn0Do5GbYyechTZfxd6X+x8XES5PsGdkeWeIVPGtU5INMNUhKeo
+qjRsRbG5GYb1vROw1cn/OaMZwgiEUobmnM40j+a9M2RX5yZUuFCg3zNs+dSFOsqJv0fyFYCs+Ch
DYgUm0/qs2E7lg4DMZmTMPDKVENem81GicGnzfQ+xLC7cGdBgnqiB5H9NG2mUKtpJwqo8sMLCBl8
WBOznDZ25aK6gqeCkmQt22EiU8GdtKTmql+HgqOKy1OMJ5S9Lb3HnsmoaEGEhI+idWqEWHlvYvYS
XbBuMww9TGWfkzK751yCG5Z3gW6pYbRn1sXmN7cWUXUyFjAOiDXgk22NUxjgj1YDa3mh2A9bTN3Z
a22GyefKdO2b1DDWtPIybiN2v9RMRri68Til+iay0mKXCgHNqlOLpqBzHZ12XPjNkapdvH7hcxty
spi878ys2T80S0He78Tw5dmaUf4GuZzF1OSfTEg/8m52kJrgrqkITMkCbDBwtwke8HDOu3UDgj3H
cRJO9WJMULjQJ5ye+9PnOIDVnhZuMAXkftAHjTlqNcUao6oovCYRTGWThPLS5vTAca3PYLDXxl3Z
m1+p5A500pEOnCksb4SV2Dt9IhBmFSTIjVo1R8cV5Q0RuTstIjlr5ehVWeSh0FLg0JYQz9ORRWdk
xbFGRGWi3Y+M0vtVF3fOtvVdwHRe+E791VPVOe2DPyFXNI55Nb28e2jaOOb2wsGLg3HPSbB7Rtk7
to3WMOmywvsIi66ZjB3vZQ/3bXJQEiqAkaVpbkknD29U2BbrpGZEQgnvqzdXp/V2K/cKaAAXLTRY
Yo7H2Irqqxprho3dHLCYACkcdCt6M6Y2+qoi/eLSHfWcjdOXO6AorZXiNGbjb3j0rW4eejV3rjOA
S0xCmKhFV1RroTVqlXmAXKntEgdiCcXdhJxg2yi9hhN8eHHHZgtswx3/sPe5w9Y1dW+PLoUkFVFi
i3QanXLcv6dgHF/zbqL5oGyc/ZhFrnXQxNGZm6p+/8uQ/kv9W8pGHBerq9X459CEVtaPbMiDyUcz
caUCUmdrTDL1dkJmezF6pyYJA/TASxnr4EhnYGPQy+kVaJtRmK8DlaZbp+u/O6YJO20S/tnQwIpU
khhxUoIjnv+v2NS0LYjL+5Iy4mM1pPExUwyosYgm3Im3nlPtPGMix9HKrTSojVJ5fvBKKqpGC+6W
JmE1mjoVhnapyVsWQHVr2qa79MPQ3FDDGgOIT6u1tMbukmRud4mAbwJy89jb93ORYCDmHcfvR8MO
o9hyKdmbFvf+XhpU3pa15Qtmj7CBvST3jgXcFkJ4nPXHuRw18yHgZXzfhrbG4uKNoJwn8ibL2G7m
L0lwZlvo6ERDwxX9SOFHZiGVSzipf73pkynH469HRth2fHEpAlFjMO6KRtv9NoFWGa3bsdmRs7Yj
jplucO6VBfp9/pWUE/C0uMlI1Y3gpw2oSPRoPMVB0KxKoftHo7fmB1ICeNc2qQOwQ3LVNKPujGRG
LMwlhGLu8eSjEaeAD2CrYPIws1c2T+j4hQdTtB8sbbrV4ULuQqnhFGK46RsOB9QKQ+4IDRF9J8oe
RuX6D+ldOT/QapO6LKJS7fOkCK3Z1NJb7bPhD6XgDLkxKC7HAMJa+FuX5ptBfKxrzJFzwaYPz2yV
VpHc64BU4WhgFG/YeB1Ek2JU0Wq/vJHx+NTIzDs0f1276ZxNmS/qmETfrnDlvW/Fw1mGNNBZ85WL
bSU6jSrSLslQPWGNHm+itA7PthOjTogx/OhRWBZhgW8HE2C+68K6OmZQ7Ega8HPHDmRsSqykZ5sK
KFqA1WD0x8YjCjZ/3fvQUUDaG/iQmAxHLGs6sqnfnf96iVCdvPVvbaRh+sUiwiyw8XOMQCD9v9LE
HJ9H2BF6MZC/dfHD1ORFzr8XYqUqzEHSSHfczR0uzyHao0MxTLImsC6yJRqZZ19a1LDK64F8+K9f
ZX6MaWV+17ghaCrzZ/CJmTe7vi6/7EBY65R6pqXBv9IlQnDiWZvRRlqVy4kA5C6ofOegjE9EjOE8
iiI9puCxRK7qa2Ca97+fEZCbOXXN5IHWivw06bp6iC0MbEFhvHZ23qwSnWNkiAVQNkeuiJxwpu3t
o8eoq+SaBgk+LxlReI6JcGHqmXoYGmr+JKRZTOseo6gG3FSQmkuLVPSVsgWGIpBXHVEeKmin17Rl
9+G45S0hlTs26tZNbtnNY8kRNEiL1WRU6M0KhQ6OanVSjp6cKIcCXzRusCYD/hzG8t6izbTUio/Q
dceXUrd0pJaetgu7XYe1z6A/GeKjEiUDGFlHt7ZbXszOddeG7uW3zD/JBlBLu/Lr+d1wJ3KRug/O
m9PuEnNUfyZHqpF5oKeYjHJwV/XObdXR1VXU/R1kQGvPkR1zVtwXz+nw4wXTWsIqGche3Pueq+4t
6XBgUdEb8Ct9GWkcgf2mvDgG8XspYT7J5gTpVbtmrJlz6RSafmQCvZFGdvIKD0MtRI0LrFD9xic4
zcZ/EguwWZ23oXrowriDE4lR2gWA9s8+E8F+qAgrFRZZxc6nu8kiz815FA6ebvvjG4kStrZBtc0d
WHBdZa/NsUo/+wSqLcgr4yyMjEaZoXwm6gcAMoIx6Cvs+REj2XsQH1QAaGn0hXawHYfgUDWF9Vji
rl020LZu+ri9nd2p67jrCyhPxPXtPKdRM4Vf83tb9GYcnrxx0k+9pg/INdQEAuvnoumkexeuNLJH
INmd+MKsinrJSoUnFST0NjoQB6uRRsJESE4fvX3MJXto8vfpoWHYchAjZprgQWdMBhLZqpZT2Zd7
W9nVNisg3qpM5iyUuMtASm/RCtVuih1nrXyKmQiQnVuDw00UGCzzhAcjJ4IU3UFUTM2BIlgGAj2g
vyDrrgPORhCqWGXCKGM4L116WVnUMS9qF0GwR4l4CTf7HFPIvUuoAcFYlAPR0E8d68W2aXodnud0
FXrecxvi2wwRS9d4mLmZekgA/TCBUHHtZVlRxFvTSLweTPJbFmmzSKtu7BikvIMFFwQxpIam3QX4
2sEq3lXgJeCt9KseiMYJD5e7i3mO0jFHaQleddovQ/IePFFDaKL9yYFSCjA8iVcpEpZMKspwzJSZ
CMRVRjgBTbaFvTNpIM2Hik1t6nAU6rzH1knXjufNTyfvQ6vSaUZpMSxr6/VUqrtKuP7WtFy1cAtz
a2e1vWsS/TUz5RP7iJSta+EsJweDoGtC6hXcGiRTAMh28S7lYswi3ziHA40uI259xDQHQ6d+ZG3L
OZdhL8q08D3lCaVqfFGOwba+q9OtxUW5jtrG2OZJjj8mfEUHCxcs6mSUCFxCnr5vU+0tnNe/sRY3
HYs4g9XyOsbWORgR9PVAn1ai058E06ol7vTZ+2XHkBZPOI+HJ14OqiBunZzmixF2J+1K8sbORmgL
1oFTDQqM5IcOED/mcAyTIgyDpHrkhszByg9kvE9YcjOSN3aq/eQa3EJDlUBA+qRZ52AAhgYnqAgT
eks6/zB04WvBRh1zNEQDwgyPQ5HDnZ8oDIynn8FIbeoq+Wt5Om3gWXgrTLtn3SRKNiM+qA8L9qHe
kymcNrndc2xHdlrqckDCK+15IrOUXlQdXXqfB5Ngo6OXd6UQZza8OXdN9VUxrrcTxVQNJ1JhaUSp
+TKlAodm69TeT4aDvbV8kbl3bYz+y+sJkda19eZycIsddeQTbbaejHfGILB/2+MTICwqQ+P+qmVd
uQ8byiu7Wa1sUoN5LY7gikFwo2jbiDrSB2DLA0779aPR5M4abnNO/SvbLssoTo7jBNtO6dSpIo/A
jcELKxAoahEz5SzSFQd6qiXmH9qUw9MgNA7JiSF5C6qc2jlKyOncrKTYTVlBYiaPtiJpvhoQWUvf
v0utoTkNoSxWyDgnmWc0QPQIRpp17GJo3d10TVMs/pUxHgpk160b10+jaR5+X0g8wZmhnmFxy8ZF
P3uZka6kouSRNlCWiUWYEO5nJEsPeN3d2jHvsuZUkCjxBKRld0sYP1kRzz5QU/RkAINYiA7cOSlS
ShRH/T4S42vNRbxq5tyKHWFkdBiIYTGMX8uWvdFco6Jiids/uB1zvX+1Igwv2WekmAJ2McQteyKo
bOn7WOueaBB7skael+HZAYANCLyAyzXS08ZKPD99X1ACmAvPnu0pBPStZ8emjD5rG8rYaGxkT1xD
au5TS0fZrmBRwzyPFFJi2Aja4Daa2g9ZMdSizS9ZkRJ+zZRNSCw1bqxRf7Q0bKgcpJj45MkbZkdr
TT2gqtp9xu5gUeYMhHKT2ZUHws1RCgO0w1AdniPQtojhbTSrwzvNqz5rkiT+qN5pnIeYUv++f44y
cGaH5cYVJM9q/q1xUTKQssF/obv83mR5Vd6iocDxmFKaJXg9bqDvswxfs0rHA7NY785ndtRY4Xch
OUO4nf9QwMqhupwziMx1zH4Uvf75x7/94z/+7XP4d/87v8nJxuRZ/Y//4PefeTFWAPaa//bbfzzk
Kf/5/Z7//Jp//Y5/nMPPivann+Z//artd355T7/r//5F86v5z5/M3/7PV7d6b97/5TfrrKFW6bb9
rsa777pNmt9Xwb9j/sr/3z/84/v3p2A9+P77n595mzXzT/PDPPvzn3+0//r7n6Zh/75Rf71P88//
5x/O/4C//7mui3c/+/4f3/H9Xjd//1P+DW8TD1/HNF3X0aXl/vlH/z3/iWY4fzNsff4/lZCuYRrG
n39kkM4Dvkv8zbZtjkqWnP9Ht50//6jzdv4j0/6bRSujBSbeMnShDOvP//dP/5eP8L8+0j+yNr3J
w6yp+cE8o/78o/jrs57/cYrjmRQGLlbbME3b0c35zz/f7+BY8vXG/ynQscM46X7CMus20FQ9MLSq
WnZ60txl7nvb+/19qDZjk2WPOAOrjGK0OmTQkIuwWRfaMF1iJSfwOYB2assDcNSmGR2+DHSDMcgv
ga7P/GeGbC09qoG8F44hDqV+7iyCyG2IdbutBvusurB8NEivK9rin1uNEZ4tqCLDlOms4jDR301y
K3XVZ69JB0WnJjfGTpahKxLQozRAeXYR0Oyucsqz0TJu70pGcD6jjodRk8Z6kp9DNbt9a2VAjbzw
EB5uuiZ9YgdWHxrg5tfS19H3koJsf2SGMMIydhF6fALDG5/gyMYnAB6kHSG+93Z8M1WOWDczl3D4
Pdy15NcOTftqeyq+7WIxndlQMLvJfe8LopR7tYzcvbL5+dRbm/hA7cJ5CzvCAcCmdzo7l3Xj2tE+
s/tm1dXMNLXcoGEsorVSKmrzfr/fyfIvLyhaemb5kUXECZgD+E5rHGeni7TY04EQX9jRUa6ghddi
0sYLz2aEVerIUJ1bd++HdItvooKUbGXbEJndUTv8/qqYfzuYkl0gwi47lorI06ThKiprmlkLJ/u/
TJ3XcuPKlkS/CBEwBfdK70m5lnlBqNUSPFCwBeDrZ4G6M3deGE31OWqJBAtVuTNXjhdHjuOltbzx
oreOfRyoopodj7haOqYozibu4vGNaVu2xYyOOqoK/VGE599TOHsG63Y/mYxxh9eiq9qdbXURO3s1
nHPbv1HwbWybjsHwShhhjQYkqLebH9qksCEQikOmHvSCFKEdp+IVFEO7LZtRW5vec4KkeDI9k+oa
ab+p+F0Eq/v5ojUGeF33H9Pyu1PlCdRTeBQnXYw+fBhGxMgOJMtp29qORtJAlHIAWdHDxnQlNdcO
Zo/l/V20/MK7/v42np9H+/vht61xMoLTbJbUZzLpwgKw87n97dJgCo73B5nY3J7uPwIQhXJVJRp+
/WEMYa/13aPCMUkNMFBeNobABTaF0Iy/9PXsSztsr9EgznACtEOA+r1LbSIhoamaazw/uMLHO5ch
MHgCFWmIk/HA5ZSsTB8aQQnK9WZX52yMxL+64f7YDrhnq+TFIYiwBVyI9ADBMIIM9gU1WZa4MHSg
+MeJQQl9GEax+hUjSAyQXY0afkGDiEoVnwjCkjdonO5/VRYCfch69cNUVu6mdjBkjlb6rmz6o9lK
BhQxe1+0wtPDcn8GVwEe1BQQyYSSSVdweIZP4i7d2HhJ7XkAFlGNc2zGecrVU+XlmjWSmD3pT0op
lzzC7xN//jJ4Zc5v+SyjwwijleXZKO3nzmB8X5rE/O/ykdc5H0NL85IXZz8AYoDnzM/s1EMPSaCx
//6qXhb+IYDcXO8PvnRvbj0+GZYLrpDK0Ycg60hHaXBtpMA8O+u8GebrBVnZlDyPRYHmrWwSsUZM
zJn4+Ml2mMii3P9LDeYNCn44rsy0YkIYOKCtBCYxt/32ip8onKtaUhFdoqpXH7gJaTd1jIBlm8+t
kw3WSRnylbco2/ogg1a6I8u/LC120f/NIsgfEFrrVclocEEFjfWite6/KDGrdSxHXC29Y750WfDP
oS2WMSViniuqo4lWf4krozyOGQyy3LcV/FR1CVR0c2KDno9ZVUhD9TOSr1kos++PZZb6696Y3Kvt
+R5tLjFbxVCuB/w+Z12Crv59Ndue6k/248HSHeqI2hHCe3pU3FxVX3jVpiML5R+KEJInLXT2GiG3
Q93o2MizKbJYhZynMsjecJdTYRqN2nksPO3sdPhdsJB4+QqFYJf4cxks48w+U+MbHUnEFOLE30H1
ba6TnMbjVOhHCR74QDn1jz5/yGvbY727r96KW+KO8NhOkLi8dVVUPMcJdLE6veajGRPRH+kwFPEc
EiqrpWHpzc60xcqovPp0fzCdAAeq/gqsrxPOZaQ/iLirHSQHQstbFpC9yGRzTfypudYDa6pb2vWm
c7oBmksQL6oUHlgfDlj9KVKEvwddVTWhg2AmX+y87Q8SMM3CbeHs3H/6sGXKXbUjRAvEWWORWbPc
MEwPwJzJGxLVo8+vjs4tUy2rF+X1fvF5xXoqWZKNsPmbdt1rWJkEZn3NpvlR1KeC7A8fa/zfBAJI
BjNpsJR+9NLaYmVkaYTTW+Yf5J/PDvHxH/JiK1B9uUtx32BCoZaNO25kbUBQEW67hrkLqIwaihc2
4/xC3pzwj+tbaxmsrxQUvpViJLqJ8brPOnWO4DjtUoMkCYLhs3BN99BUNdMSKx33mhG+D/Kh1I3u
Al+1uQ49OTomCigsAePFrByGh0TMFfVwAi7j/ICnITsxD6K+s7X+UPjxacipesOFc5SuPyfrhuSQ
Stc4ptiLQRmlCazVanxSkX6haWbCzk6h4T/dPOhRqW8iMze3MOnsSz4lh2ZcK9eKXm2vTI60qg2c
noK5b77pT14mOQor36J+uih2gZOTSet688Tw9KuMZT5PUf/7BzJLdG61FI36NoYGCEmYanGd+xG4
l2Re56P5oecSOSEGb9KRMlySOs42sYjL1aRMVu1g4uB3PkgAHENVOm/+oLEVMhvr0Uz4L+mZBi1f
g+3AYpQt2bhGbOBwe1FOWb3PR9QlsAuOV4G2r+LEegEVxqjdGfejVptbU/eSx/vD/KUEZWSvyfrB
ZyK8EaHzRlrtJktsxFbcP3d53z+Dk7zCDPcv0OYIEWWuPFA0eXSZqD0JnHTXIYfGMsV1fHCjSsGm
ltNtnKueOAIQexeffLaYPoVT2ew5eRk79qc+ex6h72DryTWNPuOmoXJg2edzqhfOwtmPewHaXD6H
ZkmH4Lze3XUbSui295WZRFRxa/ekwM7M94pXbU6GTKM5PQCKjrfYfiikxtjkm+5L3DZHcoL1Z9Bh
Q+8tnfqlYFLA7JnmhiUytDu3GU/WdIv1OcWCfwv/sINo0S91CzKkpQa4CzbQoLIlSc7mRr56RvLe
Cz4QtqLghdLv6j0Z9CPTavvokC9ehTnZH7e3XmPYPFsD7wFGs0q8GhbjGsZ82bEh7Vk6NT7EMDIe
NY8ZKozVlbK89GbFIfCijuDuMCp2yxUbjhjD9NOkOuMc0SoOB/VCz4D9xyuJFlfQwhcW861HpwCb
yYwy/QyERZpKR/R3m89hqDYWzW/w7816IyD0D4Q7//V8ucQQ86ACSneCqU4PPYTExX0IFQdVsG3D
YeZdHS0y0MwZy6MeR+NZoL5teGLfv9prh/vtxO1MktzDxHyho3AdJRjTtawxmBA4OXHhR6zwkLuG
vOjPQ1OX0GAwvJBlNTaVN7xTvDffERi00UdfkkvkVqH1DrhAs3a2gamxc+ra/sptgUR7T+2vkwCG
yqgWZgQrx10u/GlbkD+7DX7lrjU2mBcxduLiOhH19QriQZob9m70ve7c2opfvpmQ9bkjoCV08GNb
bhkUGXTHlhzNErM2UdbJoReATfP9AYiou3DHut0Mdr/OQCQuOoXb0y1JVdttAXvatrCfGIwh8Z1x
vg9Vc5q4G/yb/wDur3lzbO0JuehPECXOXgRZc7WSpFzGtQ54MytaNh1Jemo5aKVGm/yjsgSzg2yf
He5tC/ImELByKFseWts2+78/zW+smsi93L/+3//CGKj69bx9bRndYyQApZXFIC9s+iQY4BLRuBrD
hY6HOTUoZLAsHSLgfQsNlWLhJ7xo5K1I3NGlFcADkCVbhh5QnqJIuIkb5PXyPwO5itKnD/YZwCWq
8avxyUDdx1D25NurJKlJZfbctedTaDIUP1TlMX+PELFnxZGCtal/5izTP5s6GRMnM28iEQglpna6
v5WFl3hrKEApdtOFghV0uj+0vRmd6vnh/32tdeQuTvM35lEYgrkUD0qDbOhU5Xmaz5ExCn3fGLQH
jn64tAfeUAex+3J/oP8yWuv03kfY3pf3+9fvTWy+Z8V5yIQP2dygTaZdjmIID4kKrHPQ6Na5mkpx
vj+N+ICRNMAlO8PxfCnYn4DJfY4D/wvLn7t3+Fc3cR19lAan3Fq28yYojbcAEMk5Co7ZYWX81b3G
RdMPPmUaxdeeyByiWuauuwA/4pgl09U2GWJxIm5j41nLxvwxDwuCg/PGcX4GzRGvdeRuKTXEC9h1
7a0boF/X+Xiqxwb/alYiREeALgDAHBO8PZCe611JuflDGvQEu2h3XHYm6ICUwdnvzmt+D4u6/f3S
XU0AW11uNSelyi+kNQJrTfgYhvlHP7QfvHHqpLVx/RRYfrtzXJPMMD72p8lw6ievZfbc4ZxiG1Q+
6jrir9fA6hsg88ycyfKhReMD10Ig1O0MjgT6Kh/67gSPGpPNoCgSzrT8MUqIJ4xsQZdUnUmqidPx
WgEw3KjQoh7W1QCKFcFGH+LqHavNPtBM56n38xm+l5bhTSszqORuGMLlhex2YUK31FvT/gqwtzIq
ZbxYFAVru/aTzAPDvoLhBOpnE8XRsPeC4k85MX3vjI7LumlBTvo99eoRdWVvQisvQjfRCS13JQos
0/cdNDMC7E3SUJv7njuqIGOFXQM+Peir7aQ5+oH4yPcYhtlWt/uCEq+GQ3NHON1VyZUGNe9QDwGW
Y2Kgq8aaBqKnOHWtRKHdYhdoD5Wqsm1nESaFJhHTQ/hgoNReKfBmMXQk3P0U/NYjicRPBvoP8dR1
S3xKC6ZH9GtJShYBrdJ98dSExotuUhTdso1e2D9uSFQ/Cl8jkTzlSfIi4UuEnrm2HDgb01SdKh8/
ewyeTxfNY0g0rqHxyRTuMYkIVtC9xd27fqS/hsSTAvQt14mWXtqYEaXX69FadOtI0qDaQtiqE+Ql
NZc61M4un7yPBIevn3gvemk/ekyiMSczSQnqZ8pzzKMWTKfAxYhRq25cuhWOMunXCEBjQzitYSQz
JFtKxrkX88oc/R68bV8G75nDTaWYfjhJUG/gtyD4jfFvkDuEzxpTIP767nlSnGZbi6bCNpphTH18
zqov6ibzsw6uHqPHh6sp6+ToE44aQLmz626SFyZV/rrwGmpsbViATN8WMmUYqQbzwRqYpDgm8PEs
gDvVIWkjR6FrLzVrUFdfJs0KQEaChTsGpsIQ2Els0MtExXc4RjNi/3OEOTAekVW4OgIHDz+VzLbR
MM4rKKfCufQRTxE0mnH6E3oxq0pBxxE9QjiHtHCH97PKA/3qh9Blek3/bOwcjLeEbJn24T4YiePp
cBzPHhPItAq3KTiUk88NBTxffBgqQ9KhES5lUUNXTomgIY6txVemlR4cipgflrtdOzYXy3luQFcf
O9Ncl66Ow4t+2qnzH/y88f815TWbNEq5R+da5DO3tfamk0YhkTC77aDhEMH5eghqQCwJvIhlYg0P
WWKFq6RljKpwpTIY17zJfPSMiDqmfo4eyGEvbE6XbALzleWpQw+lex2Aa4JNyiSDFMlDFmdMP4q0
2DGIpVcManGKTpkHATUdNR4wvMGmlk0LegBf/TzH8uBNhPBqIEuVL0rqGjIQGWPun+d5USwPYeWU
h0laBmajjIlXbUQ7tCu2IRaNVePwwxnjJ4G/QtShlhQXzRZKQWdDwBpkqG7j4/09RmF4rDAhSnLf
VkjBo2VQnuVXkpPIWF7cwibMi7s6CzjTymDLdjh+yFIQXX6x13UYJQ3SwzJCAsFXgx2vapni1RIe
aFvq5Zlkrt7zflRYog+ewSsydVhlSzPb0Q27q02bL3VDvGx8TVEEQdMGycat7rk/VohyGCdGsnUN
XazNIXqTXvtjvgRTeathcT9irV1mdr5NFKGwMkXuSBD6XOtPp+pwLWvcxizlh8Emmu1M8K5dpD5T
t3aNIY6zm9Qnpp7p8OZoFEcd0CP05MJ4osJ2Ffhx81SYNDRGEWU3DXxRl797rckZ+k16MMPSPHe9
vGKjvrmu+Q+C0kar8ss4tiApUkj9BRwb8o4d7q+K0tawBpSpNSDelYGE7CJlWTnFHq66UNV4Sq3A
3ms+nXSOqQ5+GG2npGMb5PVf3KIAHSnzisX0yVOxcSxoUBOR2+4K94MBJSfIifzeY1yOB92ItI9c
Nby+6UwvxjJuNjpqxei4cHnUG4o94y2veNd0tzrCfTJ6n+oCgyQooS7BprKkfyA6kP6/lPX05mft
C1min/k1WPlu+jqa40+lW9Gmon9jO2agjEbtx4K8cmZURUIWYevchzBxOHqgg2j0jRBkKfyLZFE+
pWmxQuzM9qixewsoBe+9MLeTpbipt174KG5jw2QhjmW0la3rLeC9Xj0Kc2lj9DQQs1ifPaOUS2ca
7eUwXT1yBIchaqg1l9Mm8v9Ehkm/IOeE3J2LktzntMv/Jb0gfZ4Q4De5DOrGqFcwE2jQUsUWcYAg
Ucal6TZwwiomZU5kvkbT+Fq3XrxyC/8YWthP6iSnHZuyRJzgw7kFULAQ5kQIJe1wZFREQhvCH+jQ
mXbAK76bcqr3UjX+lDT6oQfGwOOLW2ZpF+iCxnYYVHL04rXOxvUQs2ZpU1+tpmqSG1Xp3toM5IdV
i4aTav6YJQ1ibmB6LCucThUNFSXR5LcxByFJdGVh+VO8H/wQ1FVU3/IsGbdTIU69cq6drnUHw96b
tct9sjMqtsUwI1usesCj0n/o9Q33PJpO5eSxZbIceSO1c2Gv+zefenjjEOQb/5rOe6lYgxdTNX14
1G01bKaglxsLJAi3dfgpeobeXePZiUpxGjE2Iou4lLGoud+l0kj+P6tJZqBDzRe+3StsnprCzoit
Paj2NXZeRs/SQfNn57w0Z7/BaGfY9t3iL0vKJ00fW3Zd5cob8cdqLChLON3fk6i+FTN50yLpAgjE
5Rput2Zjlh/V5J8CDm0mPMbrlRAtan6abbK0wvwXtuQZGTXkdcOl74G7JCoaxuI7hOW7jGKG4oD8
buRJB7Lt5rvDTQxtB8CcFnpk3nPvNSEcvK3kSwUvibxx+w0KFBA32FaL+q/rDLba8Jp9VxMqThnA
CDL8PR+SF8eoyoOcQHRYTtUs2ViTzWK+lTo5VUJlvrE6KVgmIJ7ZgP9W+Eha2G+psfHbTeAQuXON
NF1Zpv3PqxDJLfMbnvsXM3kECKScdTrGL4FjHdp6gsSaBnQ2N/17VEp2ufixl6aqaV5un6tquPq5
1W6qIBtXY5d+sDT9AzxDnb2TPjb4a9ZEWiTYgSJ0QQCPmBKNuJtemrDdDtJ5UFQTUpeuobg6LUH/
njgIc/UEYG6riIh7GcY/fMkL7hkomJ2MQSoQlMUv9hhH30CbODl4lOIN7TquAawE3nsfoRzIAcGP
ZZkslZQ9nw0ws4UTAdzRmH1z6+/bPttyRrti2fDJxWLTrSMYfbFPX2BBTs2XIyUYThvchNtsheY0
W4ZdoHkddnZAcV+UdZNx0h0KaRe7yGgYoCXBpsEWuXSJYI2OJT6EA082Dq2vxAWSi+ntEtM2ofKK
2VESrHNmisTFW2KcefXhsPHEvqwSoMv8ytLWSS/NtQxyGMQmBXIhunIfRyQdkg7RW+gD7pLiiu1b
W+Z9qy1aHy88c170Iss/zScIm84Xuog9bT9136lLHSrM6IK6cRtP9uyD78maA/A9ORKYbJ7tQduU
rBvhOXGCv7jC4CCEbf6gx9khsmmKkebI5ygHGAb4bsH0RJ4Dm/lOLNX7NLXZujQk3W+Cylu3Cj/d
xGUpwdoRGE126oEL6HYWsYTm0TqrXRQ8ObUHmYAKKGofDH/QX3k3Tz7eT5/1kImZvfWmvDo4Q2Dj
cMj3vp76+9ElMECrVxD29Pbp5dWyh+oiXNq7SfXw0fZpne1KWkySf17SVLd4kBR3jR5SAcHOHGbu
crTJzpXcOgKNmodQT0lZILFlbHncoOpAk7UPWuShZeaA5hOSiTRoge8YbXtYEOXiL1wa2qRChGjV
+Dbvleh1JjWlWtokRHUrvJCitzn7PZlAonQYF/gmxbYKwc2aiHKSxhz2qWLvcqau+9HbhenfyJmw
bIYNim0arHKwrjqMuKU2UKtTFDCcOyd5tyYcwmnLJ5YjYm6FpPo4U1LIpdcHYeJoG/PkYEa4xolb
U51UQz2dTD3ZTjklV6PzWuvWTwYaN63Frc9wvyRBcomAUnQx+oTEDtX2BuNHu3pKYH4QNpntivJV
Y4NE6VoiVnvH0H6iccDhRxv0DjQoyDu7+WeM4BvjPIgPOs5ai9DIiTkyos0QmMfB6oeTMsl8aPON
cbIt7rk8kEhTxxBq4iTScl9q+ev9y+RCxD6d+pe4962bBf9hYwceZxBqq2/3r5Xe1pFOBgrSZsOg
6a0Ni8+hV20kVWkm7plZP/uVKeLcyjOpUybKN8WR32Tl+f4wpd27XgoPRL+JvdojCxl2QscoJZqD
UxXy96lrDtPNYsRVxuo2QW9/dSa8OugXKFj4b9l1uRhFvYhkgVkyUC9ips+wfyjL6w6Bxzk7lz06
ncaKIxLsB1mp8uM0KQatke6Fx3ye8PSYOTHTBd1eGhSzAkOqT9JODJ56my4RBS7iqME2R7ndNJUW
NbcMs2sctEcpQ1qD52/nzwbLdIjr9TgN/etMCA9hhvcG2IM+8XKc61igfM2iuW32lRshKd86xtkU
B9/5bL+GIlXccPZ/mDlcEN+351IKDhfQyuQ7crfGoceieKvBRhqK8L1Q8WOa+/2xUpQEVr6dED0u
Hpy6tk7ulKWP3kRrGU4zkZ4FOYFbVnfv2MztJ3+Kqkcz+J7tGU7r4jFQY/0QajsncYwN9/Rg4ypZ
vdcA0+zS7bZhdB/8dADXmUnthtEMb2yq15EhYzyrmn90sIf1kvPa/SHqvGNILLWZNSKSWOFBt9x2
WY7tW6iH+V8FaJtsonihcRUbtkdywfPo8y3E/lc2Lbr5dkXrFZtn95zMD57WZ8cqlLtqkOAa6fJc
eKktnqj5fOgBHu96ratP4zwB88M511cly0TFeCLnq/D+LUDhwp/oOQOFXJAXBelo7nzGEdmzp7P9
2mUSZdtHSqpzcEs2mIGAPUuwMf3KOJTkD473B+zBEoTM0GUrPGImwjRSwEogUZ8GC0fEykhJRRtY
GVBdGKCXaVLscuIDl6IdgstYmQ6nSXD72ewtGMcKf4TT/bNiTW085Im2MDOKOgPrYjiTuMTDNrdH
FvHIBjBSNGCoElf6q/t3vD9oyJ4rGdRstCr6sxga+vrJp6CMSyY5DuMqyU37LFqz20Cjstah9GAN
eEb9lMQzK/b+3Vufk6vdGBsYvgbm8wBtQJ9bYth5kH2VfnC8/7x48+kguqtLmcjwt86vuz6/7s2m
GwHo0k59LPWGvfnsC5nQHR1Xx37oYiLhoMOtKws2OAKrq2wSSq7dYpamU35vU0IUs3fxOKonGrQO
WPHhH/lGD+4qFJt2BEW0wKuI05iss09aZT3qDp/WsPGPBAphpXpVf6jq7CvsarmzZz13yGe5uBpp
97FJUndBuAvawj43WQB55/6rZ7EMlhHn/qPUnbf7p4E4MbwUpunL0O+Mo5XSg33/k4yGkeQrfB+t
caNzKr7u/4rgRH0OaRmaXUZEcPAbwe8+lX39+Ltatrp+ysc85YdV/3kITWORlEZy1Ebc7HmaslUJ
MQsPXViegdEysb//KQlJg7nZ+v4e3C+X+xtR4pmAXu+MQNVTznEVwhw8GS5HotkIj960dArKZ+6f
wta2J+7HODKvdZT/OJUEcTA/9BWbKMfD3yo860GzfUWQMe2OTMdQt03r1VOAJQarE+DLxbep28OW
CQFkkgTfbmmm2pn9OtE4C2Fpimej/+wfKuri5Fla9tSDuVzJpHTwPbjrJqMLosE5s71fHKh5TPcP
CceXDlD7NaO2jjpFc89rpK+iVsdwLiGrFgnG7NYtPguXnOaAcQvCIfLlmMGCwdpWHihmo455Fm7Z
jp7oeMANPC+7HOhSqjjmv/Dq4Rv4NlGnPCSdAjTracQAHPmluDXcaOykeej7Se4wxfl8NsHeh2Xe
naThWAvcNvrOyAsTy7qP9OKCzjR6Ll+YQNa+N2NwKC1B124e/8dF5y8bmy5uaiIg2sbeC7YLGlKS
/Au+FpiaeTbUB9WbMgTHMDBm+//kwu43k0ZU4QGML6xTYQpuNR0FZTZusxqL2r8keIqagCyPkTYb
QzfKvV5ywqYhgdqiu/J8z6gNtgS0I5zoodxXjt6dtZEYjF/F46+P7e6Fkj2R5546t17hFoMFzaRq
/ihLkm/kz1iemUZ+h9agvf5+5L2hWEdJ8g9G4Pih09vMEYBjyu+UxzfJl95dTcSkGHRb1i2N+hNc
RIqDU+3VvM+CnIjQEnkTojnZo+mHTCl4FkINw6ltY71h8PZCx+Umcnz87/o0IKUPZzIkziYrCu+I
OXHVi958UY57vd8tsbFQ18r/JvNk2OoDwuA4O1jud0zaf4aZeonXXZupwwN1kGKwzA/fcdcwfLa/
d3CFYx8SEEvE/QNjKFxHnlbB5yNbxQafVe7+MIU0LvQdtw3Ic1O3qHS5nYzIeIFk8gjVoP8K7fIx
HFDizKlgNiaWnUEqMG99/vH5+09+TkRCRKSpG0XjrZgjHPOejG7Ecd0SttjyIv4VDVMNHWuVkSX2
vqtF/Ue50TZOGRbO2r4JHM+xQ+7jDUmVoDaekC9/f+UodNTO7MbP37XMsOnqYX69+F0Ksg7WODHl
RAQWoABJM1PcP0xjp744Nm8s0Q0vd1fRAGRSHsiv5191jKvASxGNeEf6cc9S5u9VA8FWlcEPHRft
n3tSNM8ZOlOai/Ww5xQAo5KACbg+SpxtPJytxgbeb/KRJacfD4bF4XiotBj0htq2HJyhZxwKBtan
ri0mspf1k2Ya2NVGnZcr7ll7if9FWzWdE25KFJ1v3NaqD5pBHNoeOLKx+LMA2wqjU1ht6Ge0XuIB
K1Hi+nsjpxG3iyz/0ApVzoVxDkeDSVuHlo2L0oaZkCptWpZ5AJ2o0vVto+9R2su/93FSp4J+ZYfa
eohLzlZNgPt+BhnvvD51n2oroUyyrp7STFIeVVsbNfutbCU/09ixTqDIn0j7MiPW+/ohHYkkJUKr
N7nWvlVtpnbUnUomU2/gSonsccnsivlpFqmnEfXlfP8ZUsd5S0eHvKznvN8H3YLuyrNF3PYEs+Oz
FGJ807tiWKdJ8Hmf1Dns0Ve99DhFzJFPVSsXww8iQ1y5wM69oF4xq2DeEBr2pcdqgFnHm8vmAcag
WJek/u4eOoNBJFKWuSOh/ZeTuIUHrWv3FuUH90Cj1089LkLdB2PtKN6f7q8Dj3Gn2ehddWV5c/1O
xkPIcCwI6X29bwliLxtgsyj4VNXMUZ3zAq5/+V0sIyy+KntGkUBFm3epZTE1TO8Z7nkqjzZK9uUl
+MtPTQdkE/XXu+MxSeDGpEx6tgmK1dmnkHuFJ3ZYa24UXp1SfBkoH69oJmJPIo+Anucf7uGy2NT/
KOE93mPcWh6+yMDJ/uQk6jeuR4JbN9zsZJn+DjCL/M8uSJhtfdPH10Al8ZvNnMiYPYGmYWrkHkyS
VGIWwJTY3MferCb+ynVzuVbK0DBTZJf74O/+EJcEQ/n2ByLuNMeU2c1pu/gg2oA1n4alaMqB6+G9
WXQapMkRk8MG8bF4dDr13Ey6fDckcE16lVeeQo035hnwQFBUFbQPeVEcP4kAaDzZgXCLFjkdEw9i
iOe68lar9/tRA/NzdyNlpd+8ENZGhDfllBqVcco1/es3Bevn5bYdQ++MHc49m63pniuXjaTTme5y
7Lr+MLgdcb3hWtSchS0A30t2yjQ95bMvMkxA93gGWPx8Sa3DTxhauBo0j87JIMORQPFcXbZMRrDe
BHoOEdGN/jTCMHccr9GE/e7BmsdVJPLXTa11eC/7b8bsml4VM62Fo0hg62ut2luhm93s8NEhl/eY
MdsJPHUznG56GrINiWdc0i2ob1dzr03G0oqJZgM3PFnnFNBvQuQXMu3Ndu6oX3iMMpWwOWQzLcfq
CdIzA/AJE8r/JGk7LAbfOeZ55u2gMbxq8lxEyAKtC4FUmehZ6bmIwaU4wxv7D31DcvXMlQZwwW2p
N8EivMBfx2pIBlkU6C9+dMviRF8OdExztho+25C270iYBCrqH4IsPnSg4ER/4opuaRi4Ab4iJgd/
nUnb9r3r7pKmR6ONvPeO7et+iNOjCZm0wC+6wCxLk5fVEw0mukIIhcoe2TWLycHnweAMYGT8VGXR
gd3zdXTNQ48XUZ/iAUHvs8ljccA6vaV7u6GvKsOQjPJMGCs/ZWzNMP99i6DycMhPzrLyZb+u1vxu
355hApYzjFvrjxdXcfa3hQYohm6CZYhXTlTn5kmY5rDnvXqvbAM0fl8nFPGqfdfb2qOE6IU/+zUn
0H2ypbGDDhle5+b5pAYjOzLoDLrPfEBq7x2DuEGl6n2N2x6p25uXaVQQOX2HGa3uuplDcymSHbMX
oPEV2rWMwHmkurHPZvhObj2NOxb0fllkTbDXrOar7pNwl9QUOgUJ+kNvpJdS0ZNrzTN9iXVLWfoG
tye7AmIKm8EF+o+PKNtgteZz7SxDm0/BSJ9K1+v0d2Ew6dFrjn03fE6VDv0xiWZ9oFkGXN0L3RuP
dChAkvd4gxOJ7Mc6itqIrTnhdaemqOuotJK3fqoz3hrCEPp80U68RBGt5GZSncbIf3IKUS2LTltz
KsKzFE0frQO4Sc2VlliRTM3ZWmx8B7e6jfoWHWsEfCBbBo1hhheTPmrvwpkj2uU5EJdQvCjCD2D5
+bdKr8apDAsK2LJzfpNktJF7ug9MKwFwMZeTyEyQ1hxvXwTRgf5zrwp20LKYoIn8gWP6WhSAb4D8
QQ0EFct6v0lVimtmrqKcYvsP1SefcTC7FRiztk3zLwudE4OKAOd5ilTdVuoQZ/nNpxt0SMK3FNlt
iU3+B0f0AzzUkRAe6HYGtzdu8aw9RfK3squ349Q77wl/Q59YubDcxF+bRTweu+ZBQJihY3MnKYVK
LHs79g4u4oC5kepe+kmHzYMVw5hY7/wqnVAsfRBzwv5W7JgIxGSPtmuHW+Wa9Jrm3Wtri5cuoZyu
nW8baY7VNnSImbE7yirObgC6l5XVUSY2wZSMbefTS6hMpXgQSrlaGFZTLSNFPUZffqp62lIFgNBY
eQYthBnIRW9c8wlIgWbASKfHrddXKMGIGF5Wb8OQWC3V8m1dawd6Jb8JDm/Mkrkyi84U1czop5EG
IJvCqhJ3AiPy7BncbLgmpP2n40JaV3jFXTuzVlzRf4RkeQK44PIf6nwehLvFOHZJ27RaazYtdG6E
kb7WbWqneIYd+1pVTNjNssEnBcCgEgAJXbvbsdXYF2PzqevM+iDbsJm2yLWAiraep+bZCRlgFZW3
QZluZ2dtuRz/h7szy45b2bZrV24HcAaACFS/WZdM1hT5g0EVRF0G6h64KW7H65gnkuf6Sbq+5/gN
f9jDPymxEJXMBCJ27L3WXBOWeVt6G9gIydc+IAUZEcPRsJuz18PY7fT8cNekU3TLGPuhDH1qqio8
Uc7UYKVIKGvpRhJ4tBz7ulsia2gXfUNzsnblSeScoF2ZDeveNp9JHlq109CjQwP9ZgHXCsKLppI3
RtNc7BmZOhCkNl6GzTCsWDpViNV0bB+iCZ5rYnq3sgYIXgcJAZPRLdd3snbK4ksYovZDqnUg+Txu
c053r/3gLaso++DaGZcNGWLcwWA02nZYYfIlpGa6LcjR3UzVpUhVt444kM0keeKhpuaolbi/XY0R
FKMsPilPUz3CuPehC7itdpIRhvWK480SejDcSnp5xM9rawZ+r/xaIFcIpSQSDs6Rr0PjQmehes9Z
Z7FJNh/XzNHOn5FowknLuC3NGAxspU2rPG6cdQ5lm5+jAEJWMEJEl9wPZaRdkx93CqNl6ev0q6WD
p8FnutXcxKhnFzbC2EUlYCpVwtqVmUYcVdjZZFb7pAGH5Xwobmi81+kTSoSYUii4x78P5N3FW12w
RNgmQamV6peVMWlLh6a6MyCQ8GjXIQKbw7fRoSgNGysCPgaZd04ALLDT30VfA9WVJ6uauRtIjveO
px0afV2Aul0DnqOZCjCY9g5y16gq4MhmTcQkOUIZN74yGVwYiAK3qmMXJtOmHKruWLs9U9KPxmIW
OhiM/uMOe+nghnjSkwOHTLVMoum7UwbJRRWAwVivF8YIX5dMTRx0/k1hBo+JVQEgjtwb3dw1uvWh
+rBfj8ATvWKCqamZD6ojCpNddZdxrIwFOpI8cOtF2ZEO1SMfFzWTDrfgvCMg7DouupFyohSSt/Ar
cTbHTF39IuR6abA0+Bog7oogGbcFjGzSfF6gEVUz8ZBkytswyRtsPvoG3/s+ByS4V333TQZ+tpVy
Dal8I8z4R+KaEcYqpNWs/TcOL1HuEro0kKg+aghs8ygnDbGBrDdFGsWTWaxm2qrx6Ov9S5PhDtS5
g1cSvcKi6fkOOdG2iB9zoXqisBXCE/OBeY+xUop6EB3awiY5QDMBxWlj9gUz3PdsTjBxEIe1GoIt
2kk4CTilEIcSo7l4ITCEE/Ks9coEMx3DAaLYwpApE2ejReCbmeAZdY8MBRAEuoymDdWKqSY3o0ez
J6inaGWaxnthZc91jmZ9RORVx97WtQYH/hJiZI9oHeCNUG6hp4txj7Y53IzV2R6sHe8zApLSP6EV
nqhhjdtJucyxIrLIVT599zFpoQB9SmzBIq1ORUzwhyhsoi1RFi3syvA32qzvzp+Vj94sTl6CWl5c
EIKQTuXOFtaTNtJuwhX31nnlSmnhq+Fad5BetGUJ9a1t4bmnacPNEnXswzwNF2by4GrRLvUQ2U0B
km3KpzDW31nYa7pATx4hGlo59Pd2wTmQqwbYVYIhsGf0uDDIbLln7pGM2p0x+IyT/TvHWYdJhym/
arK1MCCRqOFJ2Sq4dW1xadWuGazwGVvNMhUm7M/IRdfD1H8zBkzDVPG9NU99bEz0XflyVLX9Ku9S
stYm7YwZzmVFsjYsStFRD6aTMs05QSZYV/FAMBJRvY5r869AFtvk4nnjK1FNl9Qkfaw35zhBZIFb
J6reWO2Yimp9eqgT/Y3JBUjh2ljGARREf4QTXITpWuXVU4YR1rW6hpRnVjQ6u3KF3hCuXEtTxs3s
u7TzTgMzatiJr0Iv3S35RsyvCAy1kNyzKIXNuvagYEfY0MtCkYWBPsPW+nczC4+0pI2FWbruLARd
C/wsewyNFxFo4yEZOxJWmK6ir6YUpb1BPC1LUSa1al0xhder2zIFVmclREz0Edh9K5iWxlCZ5wgU
1Go0HH1ZaPKmzLP+VDPxZVOawjhZDU7xXXN5v/PUUpskoOmcKPuQdS2kT5kMK0M5BfC34l1awLcz
dBFo+MX9oIfffF/Ct06aaRdpMqP1A0QcSd1kRbyn2G1h3ZMMXnTFm2eQzoHYAIBlZW1ZsvDcgoLC
1ajtiGGuF+AQmPLPuuhJu8k50uzGCvWn+TKUA5c2OASpvIgjmRhXaRaZhGf5zE09MCXdKZqqFz+J
jbXT4ZgPJDX13ONhcncrRvcojRZsuyYu7lDGUJpGRKjOx+DB5HV50fBJ2RGwUspLWC2bbkLunOsV
tZZX4EK14n7n3amqROzIvyyA+a+5AVpIQIw0UDWZeNA3FePOIOT2lxzYPBCTR21+6KmTgFDgBNtH
36OJtILWGOqV0m2YcZmEDQbIEFHjtEQ2gxww7iGO2FCvCWzQJhcWBEMNDGLDqmHlq1qcjxLBR9RU
7NAgC8oWQtrwhGhoz3kNICcjY9VCUBqmQ6+79d4zW5ZEdoeMBSfM+2+GF8+LziFuYF5mE5NyqUUn
F5OfzVmgM8APd8aQroSjgV+UAb5G72MYvHU/cKeSk7aEAPSkC3MgDit6tEZy+pTc0mLcpQoPJXz+
KQ/2Vesdh94i562f+o3G9F+ghIh6nwQ9AAl18DZxYm7L7FyFfENUzEaXCuWS/4WNANhNCc4j1MqD
UcjlYPvd7diUVMKDQtjDFsj1vKV1la4K07V39TOgzRcIRDqjId9fpTm48QpZ8jr3DVYjBo+MfVsb
k0j/NW4Z9pvTCO2x9EEXIqD3c0GYlPbgGPiIIb7E60G71ThjLiYj0A92Q2XdKJBcpsXFbhvUs867
wfEM2HVqH9v24IqCxT62v9SeQesRBC7PdcF0BrSyV5LfixWek0OwjgmYWQVRus9shhCm27zlTfPk
ZM7c3+vrTSe6L37ZfCEqCuSeC1lcdD7TpXfYFS3KMAZmQHxG5oLxaLKCd7i+S3qTm7yDWOtIy934
Ai21qRj4ux8mhQPwTJkd57X4OGQhJWb5EM6H8wYjemUG060hhvTU69rOHFv92CJi/XwoB/OI4AhZ
BQmtSz979xXeTk6Px9zuLYD6KQm7YU7yyWTf4vX4GggAbGlQX2qAw+RYpPY6ZAcgPWXb1fTtDPfe
k9OZdmu4JxEyIdJe4tB1yYcZu2w8U9Os82UXskt2XeKtxpgipsgTSGuhvymiDJhHSIMxHTrKz9qd
g7fRdNVK0e1U37wErQBkEMIazG7HlOdbN9fStVZ+8T1yPCKnwKgKk4lVCsStRZBdmQYrIivrFfPO
paFUS3uKSMHG1CgA1XTuXEa5glOpVajnyJ+CpSce4lHeqTh/ckbXWWSQEgjKtDbTODx1McbPrtFH
mCwwakuOJUZjz7FN4Q+RR9mallh/g1rhjlEVcROFd3Y7R5wZvBCp1E/8F3n7qPxgnQa5uuTe8DXp
wC67BTF7RdV9Yy46EO+zadtIX0vDoodgFCh8omwf4FiC+jlV+zD6bmjhitAffZtlhbO2c5jZRr4u
FLoaoRHmFMaraKS1AZzwLoLAtdJlhdK9flRN5V48MbALcaLxyKDB2XlvMEBHVLAhpGGZjA09Qu4z
WgKIxhtgVpYfcG1yV2D7j1AaREgeDcl5uXxMBnJOvZTIiYZ5oeeQPePbQ3BJUVFSwtWYcJP0R2tO
alvEhNZ1FikfjTx5ZfRQl4R7VaXxGDabvOnvtPiGYTmZ6Fp17yXpU6xuS8yUt2XLe8pVsiYIOPkC
keuHKx2q6wwnhjdGALWDGlEgsTTkuybz1g3Y2yqGhRz7F43Imo2VpbwH2J6Y8EDdjXIBAwaqTjja
H1b40ERnXct+SNNaIUqt8FG4Fn29+okIAH2+S9mCYxs8H/Yuqu1m7yv3C5ZsdhSkoeQvblqjrw+x
DndIg7DaGC1Ko/xdTB2V9ei159IstgqxzyJwAGH4U3vHOSWqAA6rih+TG5R/vpV/TCkObiBqJ/Kv
v4C+QIAawO9XfPPMVfVaufOaAtdcHxhw62xz448zXEYW+zrz3zQxcYMm9C5zeuf+Q9fn5qEXjL7F
srLGcTeEob20K9ZLr733CT7Y1mSzro24qjbsCLiTfkT2eqoNjNgazwmoh7luJXKvDq89OYjFmvTN
w1jat1GZPkMMrnaJl7+lbTina+P3TIKoXTvQH3OaCHrL6YH2/NcobHeo4Umomxi7+ozixqzC6cp6
ty4IC0Eyknyf6gARaI9z12y5H5iI1uDJUJZwpt1NQz4+ZcWA/04fPuxIM8ABgubXfDdgTEOMzBRy
hCOR1IMuTZSkkXjvA7M5ShM6qjp5wukInU4za/2SHvyic+66AcRBigoobulAtsMPrTQOYc/pStcU
cWPOazS035R4Kxj9dlG/GgiGZv90tn3pvTYeKRvhU2+442Fo8J1n3mVgY1xESiJceI6BD9mNsRsY
vgHVfXGm8WbKxXsKxaSZyANRDLlcAFAZfK51MXi34GnOjEIXNpJf2I8clSe6A2OGKpE8m5qGEGLI
r0P+YCiT5OUqnBu+SD3KXKyiSLeO83SaIXZ4KU33CGbsg+uxegyLptlagrNXLKYzY9XC61dkub3X
VvIcw/vvp2EtcrLR+zhdpzwbTA1tviv7xkEgZNZ0Vukd6jVnSl7aZw5vBlbrGkwTOmCpEMYRp4Ih
fJC3jYlXyBTiYOf5tG+v2Gfsfm4JqKHjB4FibvXHaUjvWYMrnDp2CF0p0I+MGT8GBKNQh7VtzQhc
M1lrw4leXa80ex2LiNNzHpxaiRY48+cNfeq2HWr8ilrWaIuSvjqBMX4QHmSnnTj8bk2bWBVk1rui
mqxlGQX9yrOcZhuO/DoUtftGUsOkwJczc1gr33Se8AL4iCgJ58Bp3fIFn7t2FoPemLjnNsFtqHne
3ixtsRnTIt5U9bSPB+XiY1nQavqqFKdgl3nWovbFLq/IxCRekYuiMzeVxO5XE+9rje5SWVghrFSl
Oz2IR0LrIAMzBxpp1/B2alX6gmRzy/FFgxqIrlV6itJc6wtGSeGKxC258CCd6Ro9Rm0s7yJCfdKQ
WqJNn/SR37ubHqq428ppo2GjW4pseDLHIp2ZBVj5odH0IR2FjsBc0tC46dv2BRX/rFyu4N1xrGlH
R+4tu3qoCEuI4i+a9J9BQ+AEsVgHi+QhrSqDJZXQ3gw0JpP3CB7ABIIvr+5Ig3rPhaYgyrg3psgM
ZB0k+ORV0ixxtmFmr1z2/QrIbRm9d7xWmqNQQae3Iaxeowpv3IbYCMuf3px92buXMoXBFabczG4R
0NSy5bYXqVpqpgudrsu3FYXU0mm69zZoJvbeHkuNKIplL8KnIBnfekTGXKN8puEopjT3o/lRZ5zt
B+F9YQ76iks6E9T++WS/oRFeux4tiJrddpcnN1rAq4I4D+B49d32oL5YRfmImfaZaRCtC1q2XJTD
ksPM1lej5Nzm8s6VyCWu9lCHJhRgZrm/OkbZhjS6YS1g9yR2nhWtAtqAfpzswt4+GI2jjkHtZ4dP
JJHGHpwVYbLOcAvjzBiZwF0faqYRHrY20hFop2JpsMEMt9oz7fMzq3x8hyyOkwGKcbQkOnbhaM5A
gLIgQs86jPgQNE6ND5YVs10MyY2whMWmQVxuZ/uCC43+adFTXlwphE1XuUtzFl5cP5QMhOiLJNpD
EFuL1tSwTCgSIoxCH45EA5HbZJkBazaXUo3ee89EklsPVXkmSvlWTKT7RKbRnZkBB9uYuFRvMtU9
THNOzXlJC8mFC2vhCKfz4qC39GU8D5k2ed2Od4OKviKri27bmAAE8kuc0+CTlmm5Sw102MEF6XD5
HB3LMr7xqaGOkWBbiad+fGvN5kaJfJM4nnEfStwm87pVXYfVjcX/mJQRWp6alJ7rID6IumewTMi8
p/AiQmwqrEflmrVsToyoFlFubRQ6virtgKbKUq5ERKZ9Bzd4UU0ZH4rkg95e9nitTYtSwfubiESx
KgvYI8juFQRpiSCQtpGdfTMJGs70gDGfl5+r1rX284vE1V3vr4Ck8GDEWbIYZ3t5Tgoe+x9u+/lv
WjGdnEHR7M2iVxyrcE49HcFwMl181x/ffAReK7v/sOzMOlmoUPdhO2T7agics+NInI6KTpVJys9i
cmPWpMJQM1t95iFTz+orWzAMMkIvulSzAauLOdlOml/cjx03RY0Q7T3VqQeh/Y63U3DoZsw2zXKr
i9uz4WpM+Wa5aWtwKTsl4tfPn61xmqSXeIoM863tRvvW0zuyYsPGoLPLL/AT9u1PttrPLDXT/l+Q
1CxpWZYtddNwbLBxP5PUqkLCoBDeD8MDOc5h8VCEBmPb3Dr2sbT33ZS+xsC6iKoVj+SU9euZKgxc
hAQDltlZmnt9yPDCYz0coL8yPnOUiMliKMI77nSCciSSLP8Ov0O/du3cWUWtle3/5hcBPPcbEs52
PVPYlmfYOskb8y/6ExLOtTs252JCK1fZAAlqfWtm1X3YaOsSZN2aFhbxDtRvehE8ulUbzBiwDxjJ
5FBFQF8oCDlkInjILcpjv6PIh1DAtmabFy3SjgNU3cVfP2VH/v6UbUcKS3d1j1RVmHm/Uex67MxB
WJGKZqWz9FZmMtsmVZZvVUo/P8EC9Fo3JiEdmsBRngT7fDKSc9Er+qRTScpBT7tme8VVo8r1D4FD
vyO3jAflxIdslsQg+UMN6ZpHb1ZfXx/KMiQ+JiC+HArtga2vu8E1QFfUAFCbOPQEYEuQBTNN9sp1
kodQn8y1J+0EBwJKFBkze9E9UEON1E9qfrj+zW7EmwByAXtH0nQCHXamFd0uVVMM29EHbpVTOE/0
p2+ZqOKKcB2AqtaEfkE67pe87fmbFl4qR6tf5jWIyNjioVHa0U8j9Jo2EbDMfglMxQh+k4T9sBsG
atmyRA+GxpY70Xymq60dEezE951tNrcFZVAiRP0394z3L/eM67iCi00K/pDgDn+91KgYQ7peGkwR
tvioqPZNOQWkBNv1OSrHC0aLhRlqdrY1tXLOo+WIU+oM2a4AOTARQK5dn362VPhOpnLbz9SmxsrR
AjES3F8/bO0Sd2A5wxz05r4ioxHGuIYxhn7oPaBSkmYd0yVauGZrkEa/Bs8tWYmw15GS8qDq6cEe
neRcRxbK1onz6yzRzAbMysJjiBd5BODY5MfQDAwu1+V6dAbC7yYjPUoQOAsmldHRkpKMNAIPToOr
siOiDKKideeZfLd2V7spl23W4QsKU9IF0HkNOxgnBA1dP7YqcYqrlokAtreH2o6q3dS5L0Pm3V11
qNcH5MV3Wt6i2pG+s/YzSk1/DNunQkPrLmx9eGpq45Y8VY7tAzEpUpr0ZEaSmrGdMexIcFOcgniy
ViFJL29Mc1Zl7lnf3Fml17UwyOwOG1pna2wJONMxTaTemVStr5TUye7PzxWBff7ru9v+lwXJm0mY
5DeQfsUf8re7WwttDkQGkBq8qd5GobGGyEhsOcE+MFlkqO8a4hQ5CJNL6/aQhz2RtA9iZDEaucJI
9DRcEI1difvWRfDnQKc1NPHUtVFz12pjeJmsLw7WyHsyCRD3g/LeZzXHnti401WTAc7R0o+yTz+8
cjqjzNSOVstRdqiZiEDd1vZlLNS6JI8O+jrC1Umh5CSUcRtHXbrug3S8AH4Fz+IWD9eHom1BhqB+
ejRLapaRTE1UpLoFZHxWcM5rwSBqdFNTnO17y/hBALB6JRUehXbRvAQA/mAwZITrxHr6DBZyJIxF
l9u/fuGl+fuy6rH8e7olPI8tjdf+19tTiLG1cFbN+UyAwGu7LBOwREW2c8Raz/q3WE8mWHohYHno
uDMuHoRGrt5rmdQ3tY6iK0Zgh4CrYGyD1oIepxOcleXcBkk83MexQXpQxrlW1pg9Z2ogi6tzcPzh
9Sq+vj74LU31yAi+upCI0Rh3nvkECWjDAF5f6ooYAlJiObm05HVcxWa97KcT4XiIrhz6MSHJEELP
PnG4v9Bwf97uDf33FwdMqcV8wbVQHUnSr+c96adtUkGmK/0KtDcy/nCrjYG+A0RDuR2WuytxysUv
aHPkptXnALHWxRPvrUrYcz7rk9Kolj6994dMRD0SBas+Tu3gn4TTv1h2wHAFBJRxvBIC28b+wQHK
gFqqDmYGhlrL9eYwYFKCdBbsY+WPZBsWAphEn20KpIx0j6MvOJ9CSE9mu6LFmJ3N3qV/LovsHLU+
fc6Jfrg3euFehXlAExyiukZ98sy5w1tBHFqRhdefu1Q0nIk9+465I2oaXlFWURNwe79o0f9T13X+
tLLQj66uhLLUgk6JVQDZNvlcy6Q06Hx2hr6ciwQBvusSTRi7k7TqN8b84fVzLnOfnVZFIB6xXQQV
aVQUW6Chib5CCiu/wtddc1otgsUANJrJU4BiYTAIQiFoBA1L2BPVyLHQamz5WIv6JioVFM3WeUOL
8pH7cXmna5xqigQp8BVSqmGAZ5pNG9yebnFSJvfl7INC+/gdOGN0vH4UlG30N3eWIead7WfuLhcN
C5lFmWVaujR1/derBxbolHphlSxwMMrtFW9azY4wNJvTkuftMlFy+mNhtYw1ZNHk70knvwVF+NZZ
Vn3HuMeHxNBAOMsmbyUatJJsHMO2rvX2ODSdc5iAb5IHg+HAaORdb5OKB1k6OIWVyJjAzGrq1i2Y
qr1eP+Owyh+tDBrV9cMxiuuLVvj6Vy9pV30Sl0QSlP0pGgzjQBawsRWjpebahTmMganatW0PREOz
b8Mw/6Z6+16Wzg079nS8koQ63WFfI8ThSCjCtPP8DnSvBokxIVaO3tiBIRQxGpJGV0gX7RkndLGI
9OmCz8I/yc57/PTBaGgWPy+63kBC5wElAMKXJ+Oqp8VNBlyVP+i28TVsnfDrBLUnGoctA8PxC6Oa
fC2UYe+Y8a1S5TB5DfXeXKd8ATZ4ozOCHwEsDioG71JhWE2hmjEW1Nybzx06KlBzVo5RXTyUorM/
pEcRthwrcCvXK/+6/PeqVUcOTDO2ZbhlTqGWU9qSWzt/2M3YYYQad8LNTlelr5jlvvqqgBF4Fnnp
8QpKbGqR11xAs44rLK3Fs2cZTPIgdeIk5lxvK219PXaqigjKVBvBXqWrLh54RU0yVRq2+ZeYpvYK
XaK/hZbJ0tnGutoyf5uWk+qn1zQdLrbo5QfMraXBHvc3Vbkh54v414tcOuzNUvccalXb+q28I7OM
ZIDK4BQQE6vlmlW6irmlngdAnjODP/gOtAaDc+sECwdUJLN0IkJ9s7ozbeMymEb81I6XBojfpdTj
XT6FQEgY0tJ6DsgySoiqWjSwF4BBAyFhoIs40oLOysRiCtdOqpvHhrSnatKxBzpOB0Umiqg0GVbE
prJuO8tpn0rw9Gom8qWGZ52bnstOoA6K88eS0ey9MxD2NN8yTTg0t5+nhdrTSIrqcUzrQh7aSoQP
toH0c8jrg3ENRLGjODvlr04Thufrw5XDaZFoNd9SOl0zvAy6R5ZHW76QgIYUweEakk5QviSN/Wh7
2MFCCa+vQ5hB0DQRhF3PwPlqEuJ5lStLaNhPZqX89aEPLDKdnUR8fi4wSMMrBdI7C37dgalNutIr
4Z0VklVUOm5yQARP1NxsJvBShbKq7uDwAL5H7sWAqsFnPuadc6NFI/Mi8GHMY+8+2xPG2J0z7X2Q
hKFZeuKi6Df9S52R05W6VQgBAz1EYRjp1gVRCeeAsLN6Zuk6+UPUkjwCF7rY9lTb1LIMNNQ88mZB
rg8U6/IeSMkKYZr5ZAonuKltBHBJ/en8RDr3xR2G9Oj7sNH0UX+NQMnddLPeE/o/1NO899qdmyWc
zWx2LPTUzPasatv65mRsTZr3HQp3NHY3CMK13V9XTCZk9p+ueMfUbZOZpC3npV2XAGt+XdbD3hhH
mfgoi3CApKa1cxJUB8V0H7LnlKBadyW9YbqbWGQHd2/IIt41wa0QTD/98DlEOR3DUxuN/Oj0rXj0
0/zGC9z151ZpoLcyFHSGAYspmALweCU1Z0sPd283+eavfxnvVzY8vwx3rW2xPwnPtnix5l/2pwpn
YqpKG0nFhFVpSEbRnrzIksHY1QZiliyXwQwDi0Q1Qapot7KvMLTMhya9rBA1KoKxGfniMOCEHWRE
1DRX4xo+3Wg/AbdFYji+dA7shJS8w0LY33ErMH2Oq7fP77S7RmPApxHtZ7Sb1PBrCCSVCdmwIw51
NjaPA3dOy1YSzXKnKDJOokqRhF1tjUQ4qGNtGYQqefFJRRB4CSwkYj6CIRkw7Xyko+KsmyGRJ3d4
SEeGOXHOlUMAxAN2lv5sXKHaVfqBaxM/V58VYAYqHBjc6pQO43RARVPcaP22CxvgtgXsCiNYKdNL
zqNCG8B5syG2xzLXoaQt3vjfw8RnMFz23U7zrP0E+ns5xKV48UDRLVFz54c+y5fX+iR+Ciy/3w3E
oXC7Y4atUv0b2DXviHkognKa3F6NcrVJxzyuA2t3/bCEn/Y3F7b760ndwSMlhOG6BgNigQ5KzNXw
T9eCFdqw8e3mezGzMcdptqyb19emFDNpmuVlUeqBdhvPdCjfNc8ONut7icx4GXfEDl4dQNpIF3em
rhFxjgy8xagxCM1f4vpMziIEpt23zbaiH7iJc0oJTAr+Mo3rDk28HBcwO7rbsZ1FqkylDIqrPeUe
eB2/FYciQVN4vSQQj/2nDa/O02DbjfgWTFeWr7NQj9SYhUm+7pobbDqYHmHNID1RzTgAXXWHoL3Y
NKvZhHRCTJ1z1BervBzUNh0yRX4IMOVkquAcXw3TdnmxGS3DL62AQkc9oB3CxUgRuPPHcVn4gnzx
uVeDVn88RWb22ON+OWhdwcxz/lvQ23Jlt21xP7lsOfnJtJUL3imA/BJMx8aflkRbVkSsfYTKainr
YprxqLw8/z1K68e/vucFgRS/LGC8z65OUeoAVjYs1/2tLgW1RsxOkX4fzOdeON3nSYbDd7liT+12
URrWl2ziYNEm4bNjhjuQj+Ob0cFVaOLbz0uij/CWxE1H7TjSliJEcQkAu3qtfNoEWVrjkRmd8hVp
JGz5uzpz0nf0N98m200etLRLDuVgiTWMjGXAIvU1CHrCgQUnI0525bIjaGXOgLw+uPMGC3T8r18F
DmD/8jK4oPENgbDYgJnn/NYDpeUXcTSmf9nXGao5g8oxJgD63UqhsfvkMef6tMni9GWseW8wg8mN
Y+KAhRNd7lBLFrALKF10gSosYhb+XuVbUHxn4ar61QrZndJUAiUNyy9lyIY8kn17e31wUYIeZDgB
5vK/EIGFKZC/6Ir6u7HJ3OSD6Z+fpdpTWKZf+rwmHSoEc4V7slpeC5Jork9sqT0ynCtuQJVkTOgm
RFv0CzdTEGy5o8honTnIOXJK1D7AtMK4RbEIVbh4HzMEJngg63Ngews5j3GaLvrSDlaC8aP81ld5
e3GEds+wPjnlg/+lm4gFSXl/zzLS2m3asLNjGlWLa3cqyrziqBLxXZgTkBMb4zZqSnrxcbHDfitf
Kp+ErMzGsVTXNZR7v7WeOtKi2YCgouMw3Zn2Cw2H7/VMhShFU7KH5DiroxqmEurCQycwh3CTk1p6
7ZN1jZDb620vx8bcpXPLjsH/5zdZ+MEPQTubwuL8thn/xCMTL4FwCW7nzhgQjwy9/2Nosp1KcaTW
NbgNXNHqKOYHTufqiAPH6vXkSOvV3H2eUAiSdbZZbo9PkZ2t/LjbfPptgzrp76+ezmmwLt4gbvwo
yc9dHfhnUkToQ6YMqT9/RjI4Fz2La5j4LyVa9xf0MmfkguTR0edcQ9EIv0K8KD1Fk3msUEQFOQVY
+2jSr33KwhBrfevuSolX2RN5d1sW9gjELZWH0rbbvSl75iyzv12f0m3ehsFSq53HvBiLOyHSZlMw
n99lhfmQjYV2ZzUOYqOqOc8zKui/iXfQhM7kZhDNTeEgSZymtlmDIiWdeYTPCuWHQKiaTNRcRcWB
YBkKQtsJYGxi4NUsTT+XeaU/g6fod1bnpN/sHAn5dTLm699a4JowEpNml1XTzhTWePan0SfiE/4n
4VVimys5HaSuLaagK741LFsYE8ZnSX18o2Cb7ZC7bPNgxHxUeYIU5mgOZa2Ya9oQM0ZOFcbwMo5+
DWGR+kN0WgySkA5UJeqP3OTl0HLgIIGQ8ByLDfrSr8EU34DBbU7K0pttgmd347dBv1NW3Oy6UUf3
U6n9NT+0j2DTNEZ6LyD8gedy7mtJ1vsV2BpbhDh9piJIV2dhcPtz7uv3QRx5f9KOTStdYictHgsf
3mTSp+ug96ZnRWefdjRcQ1LtsZ1gbx5ghgEgfNA72dxdF8H/O4FP///FQllUy+Rn/ZtYqP/4b817
84/vP/6Rvv9jGTX/8d//8b39x/N7E317/zVdav4xn1lRhvkHWkvp0Wt1JbuvzZ7TX7Oi5q9IywHy
TL/LYW/+z6Qo4w9PdyTdV8e2DbYrSvQ/k6Lk/CXddPl+13CEy5f++WxvP8/on+le/yYp6tej/FwL
QGd0LFcY1H+MBX/bEJtSM9mGBeQKIifq9i6Sd37z7vuMKJuVgneqb52BxsuCwI3LJivvmeaaIljj
N6B0TQDoIegNbEhwaKjrx7x6FuWzhSO5f9InYk7oJFWreOuhAYfAQE7I6N7ZxTfXuSHswPHvmcX9
1y/v/72r8vH/IPXs/8VAM0r3f3/hLt7D9+xd/ZJnxj/4vEQ1x/yDsbBAK23Yts5ZgC99XqP4mv6Q
dHrohDNKEhZf+59Xqen8YdoeXSDD4RA5TxH+mWam/+EZBqG4QgjTor0i/ivX6BzM9lPtalm6OQ8S
PUentWpSGf52+JYlk2tJZ3mLTfktrjLI+2ictwD71U2SqekQhCznAXpRAFMMqTmArGy30PaSYRpm
BKYIc/svaHTCoEwn3LChasufXs0/b6xf5gbzjfJTT+z6JIkAd6x5omURucbXfzpINaaj16MFPaK2
yoZ2ie5sED0xc5NedEMXaQ4z9Ne9jtsPqrm7yk172OAWX5fEVKKtLzGZNMU9Nbi+NALD/Jvpv8H6
8/vzo+x3HN4nwXJj/XbQKxBD8z8a+VYrfcAMLRhHRfIsnVvxqiVmTv4OEqneDuG4u6S6/g/Ozmy5
Ta3d2ldEFc2ECadCEmpsuU8cn1D2ckLf91z9/5B9Esv+rdr7ZNWq9X0JAiazed8xnlGTkbNudTGf
oq4mRzPvrr5/Yl+8VXbgtm5aSwmZM+jHB5a3BcE7NAM8IGLkrMbTW5aqt74KWYWK4iH0yb76/opf
vCKcUjSkOQMsc+rZOJqCiBptgc50BtfgSXOfUjxl5SdgDK/b/+FaJt0/BoNG+ej87qhhVHVOh7tr
UhMuf3MCdnDjWxO70NaXF+5MX97ex9HnSE53Dodj27bk+cPkkDrTl8kzz8aYsWpIebnOZ/VJLTNs
232v7mjXYVLqwLmqFpZvTQmOtChX85RGblnyD1KtsSg2soODh/pOlRMRLErXHocaXIEZix3RkvnJ
9pXpQh9YO+sD8+nw40mLRl5kIlxVl//9n09nlOjVaYxlqB3s26ZVxvsihe7d09KZdYRyrVVeTwCa
7vToyWwLlBhgoy9IFpb38eEBGqomTEwtSOVZpdWz98VDBU6cD4yNcCrXagCxecpwOra7Qvb7sbeD
VQul/sJ7+zQil6tKh5BIh4t/+igFPuqOPW7mOXlZrLuoIugH1OGYFupaS9vwwk1+cTlDZ9ugo2ZF
U2OdfQB5K4JYI5GZJR2SuEqqSV9KqKT4sOSll/ppRBo0fthRMNVYdAj+SkT+eamGaXN+hJ/udRY2
igiaH7XT4xxXt4hYcFgQEcCQ/U1P75S1zUtNhNUq8VvjwpFfW+7p7MUu5VsCOSl0sSidvVjSLNvG
FmniZYWxXagCeu1srOx1iHCUB/SviQNJ28SDtQvuKHw3quGWtt0NmuLn/+WUwB6LV8wWULATlH+7
Kv88kbzT62ZY4hoQgEXYuRE5VIqR3Y5VLA8wCH9/f7mPFR9WTbgRlq0jnlpKP46xLAj/XG5AMdJJ
SZhBZR5DH4NdBrPrGIn6iMpgm8TOY5FUF2a9z18R10RjZkuwYyz/ywD855piqHE9zW2MQCK5qaMo
WkGPwBj1X9IFv6LEejMy4+1/f5tS41DKTTKsxdmY7mjOWDXkOJgKuNGPc+j8qZLsBuj6PXwoEqtq
0CKzcuFdflq8eLiSj9c2LKnZvM6PNzqHOtUXmuBeDGY2pym+pH6DnHYTvXlxqqf/9T2yU+clspWy
LON85CglDDrHKSJC6EqaqymDF8tUEBt7GjmkNkS/6Sxnq3RW2gsT1N839vHzWY4agumCe2WWOtvW
aHMcxhOaWk9ikXENA1N0fhQ6SMsuxpadF9dWMSH+097iwE43NJCdO7t+MSLgtrWlVKcmOTqN3wHX
b3Xg9d1m7G+D7mi32bUYq+YkOawTEF+iRsytdx9zJ+bAQL+JU+sKTIR/yPXMRpdO+jXG2Jd2sk5d
4ePZyOwrZKeXbvjTVyMJ9XUslEkOhULG8ccXa/ZzQCRTCBzDLuuVOcXAmob0RsUe4Y1lflU74y5U
0uqWv+PCs/40pj5e+nwHWepIokMFVgORIAhOXWiILtwLx72Vhn9hu/ppJeBatNuYGclMdQxxNitG
lBxKKoaVZw32IVGQjEzTomo6YBH+fuwan1Z3LmWZgi4DF7O080vRZpxqieGf96s+F/ZMlnviL5sg
FzXnNvPloUvKB2VAGFnKhjwZ7LQR9eB4UiCwzvkbcMV10TyzPK+KioAWkEmwWtLQpiTVvlctMedM
rDtNgb1KVl+oDY6bmP2rlqFmD0PiR5s4ZD015/+ppPz/tUJfPUVyVCy5NNQYN2dPMR6zLmvbovKC
CXRVUZGDUo6O12fyfmzBNReksiQhXcO+pI1KpOEGjoHv9PN2irVX/IX5StgjQuqUz+r7x/5p2eOp
o7yUBhV/gyPJ2UwM82xWQCuWHhIKlQCtbKsImlXfX+Sr+1+OhZat0jmiqP7xY0FsPo0zmCEyGst3
1F3QN8A9NCkGbAGJ7fuLfT7BSEoo4AnIMMFdgGzt49X62pwaFZsEqgfcmVatrJwxOFrA9kmmJWIj
t2VwNIM8BdQ5vmVDcGVGpmB3C50nurRp/WKeQN5qGio0Spsd49mtmwZaX80fK69BBeoOPq/eapFq
NNoM0QAvr05eBfbHveZ0D98/iL+P9cOczINAv0ddyDCYpc41RplZaqpi6aWnLitPX1sYBst6TRYV
7tXQ3mqFfd3aprqpfOWXwC0M+AfyeCR+BYYGmLqqwrWJgWjVxhoAh777QfT1rkl0h7A8ozwkQSp2
w+TssUXbbjte+Gz0jzUndias1FB2dM5+TD6ftoYh1uOSAJXcG5EqbGRWoniaV1a3GwOUfVrbocUt
7CfLr81DlmpH04j0tVB7VzMT1LRtdC8GQjVmcC8rXc3UYxHpRO/pIP4Ho74wU36alZcfy9DmrOoI
imRnH5Lh9yoRc2aOwMYR9FXECT0P7KJ0LxDv+qHfXfhyz3pUfx8POxlH1xHq85bPd6xyxr9P0Rx6
6ERIS2Kmd+DDHtUCraMjOAEFyoKOTmuQ1bqHdwglOAxHUc6AHJtIJz2j/BlpsNWyOEABs1jHonVk
Va+c63eqA6jTbMaVMU57S0lvGChEsVhb0POP0mxPOautqeU7fdCuBVAsbbLWSY2XzKzNdp9omtvr
/rh2RiBACuD+NWnnUGiVv1DaO75G/J9wQPAW/bQ7flHo/zEmQT8lg4ub7OATPqGIRWBYZdNG6f3r
soPtpECmxJTnX5igPi8+7FsoHTFfUGmQn8qbWW0ODYytwhOl5hW6Tp6B0UNkY7FhyrhKIaOuHdKH
ETkuIUQa+VSSgBJ9MFpAmfNzjHABZ4TzhH34FGfgbyqIX7JT4nVs6nSNggD+JPBQEj+a7gci/E3d
96U7duNzVKrAhpPkMUPpC9y6VrffTwSfD87L2JR/d78mJbq/H9o/221HNWK6eW2OfeA5Hcpr2AME
VyTGOus5bsF4WlPZUV1fil2MfT1x/PL/8HWglV0kN9ZSSj47ugNp9sNa4xcoRWCQ2cSnGwyoBWCC
5DScmZMJDr5w1wbz/Ifpj7t2YB+Tn0dR3Tq/61GFESmKjsLRQljrkoUZoMRH3eIlac9zEe7LFgUC
Z89NrckDk0ziAjn6UZT+7sJP0T//FIOzJfM/tTW01Ge7RUktoQu7KfeCHFYIiUxeqIu9kkyY+/5M
hH1YRfuKcI2APW0n0huAnbcXfsKnhYiDrcq6aKlssTh6na2KRUTskTCwpZXsM0TV/4aDY6ymQCxC
jvqYRu0DTOLjYETZqrBwJTkvvjnBiuVVVRLbwxhM/dpx/jgAiFaEJHGOIKX3+1/5xSS6FHYE5xfa
7tTDzpZuR/PbORnxzvkkhzIOn9KQCk+4hE7wirAYnL6/4KedCU/l3wuejUsAzCPcRC4oy7sqbHdW
bewywA5imr3/y5UMuueClZhS+cdbS0VcQS/iSmTWZMQKZlP5YFnBn/TCGVD7aqxRCGcJEqh1KJ98
vJBlENNSK3xq5jS890QlW2mVbnC6QDcU8B0URblVdUNb17YNNBLyS2Fd+g3LzZx9eqiE6EkZvEM2
vWfvkTULeGDbUqlLrAXJv6+w1SxH30QOs4sa04dS0BD2mQcbrWTj2fW/4ySKr2oT1QcHRe3C/PPV
D+L4rWNUsAw++7MdeNiZZlmQr+hxSoTaCTIwqZjbv3/F2hcbFsrFNEbwoaEE/Ptq/plnAxkRxEVu
g5f4euYKbAEqSmIl0ImLI72ywz3WmxFm3g0+0PfvL258dXGOT2wzcW1wj8u4+OfiPXRJaCbUydse
tQBc8NiB1WM6zi0yo4Vwtgns8b3TrEMSLVOhrz6X0Y2tY3SyMBHg0hg5OY2t85N4S5IQZs2/aoa7
IVHWc6A8BY58GoquJM5yfkaZ9EwU5aEPyMOx8vAnNKzu+P0NmV+MIdOEP8PSZeDAOvtgWuyT1Mah
xCYlbH5ThJyc6voBLMt06b199clg22T3ZuuomM+nndku+TyhCXsAWedVhsAllRmUOGiHWY9oV2+A
2QvnqWuwqpvD/Izhbz2lBOl8f8ufd+w2c58mmfwsijj6eTegVifMRRYRA7AQjVWrNszJBr7whCil
SPxX23hozR7bYJ4gtBQB7i37ENnzu2kRgZrM8/Ok6cEKJwVRK8D0wZRl+OJb0k04Pzt62x0klAXN
pNpfZRe2GV+sMEhm6cAxx3HSO2+/xbBF6ilQUq8gBYIzOlKNkgx1y5h+TGQrTiPG+v6apEd5Yff2
1XdHOV5jwuEIK/CAfhz6yjART6hYKbsLzv0Yl5HFgpUqcuOtgvqltvI5636iwp3zRF6YWbTlLz+b
6xD6GlLqbLDo553Ndb4pwyigRUZOgwmKW9kqmn5T+OExoPLQOPP72D9bgrNLZx/I9HigMaKvR2cm
tdIJjZ1lVL47KyvD6e8MVDQXhtTXz+afn3e2wvmh0dtVxpBqzXurnq//zntK2jXrargrdWczyetR
v46LS3vqz+dwBjMsU96Mw2GFwsfHt4IctWPfL1PWu/bBcPxbXyAj0gqTZKc8ozvjKpEttmafbfwh
1baAs7Y4kvawmC9tP43Pk4mGodmkAEOBX6Ua+/G3kO9D8OVQpl6DyHbw9a0ZkhXgj/1rP2E+H+d1
N4wj/qTEWSmDZh444mx1BUBQUdwidMvHV7uS/5GOsY3D+7AeHhU5vrN8caAa4g3Ql0hwMNC6bomy
IxCgQutkWwjd9L55VUT1MGq17wonvFMpyq6KDMxL/+fC9PF5+8RdUmbidQtBCe3siZPA0EtL+vRS
Yn5YKhep1RJrikx0TPRbv5YAnRry15L0lzqbL7wFY9WQmGBk7PJyXT5JHYl5ZcxeyuYPhW61GtWA
FbnmY6Z5mG8S/rA4tY1eEse+qRR/hOA8PH9/I5+bMZjruAubF8W/UKH6+LpIBzMJg7MSz4kheBVT
Bn6T/DU3SPTH0Z7xKpcHv+9vsPxvipaOOHE68zg+4nhhKdPRxX//g4T1eXWl84wLlW0VkzPqnI+/
yDb91Bn6rPREe7WM+n0RQdURkPlyWFilJo9+Zepo6gr/gKk2D2sqI7WxSgfklHlvrkuzyLdpgHXb
L7phU8Q/NTuEX5+KwYs4nG1VoMeEKvkCACABAiSnuRCs050fqeFjFlzHrQ7CXdOPU3wgLNQ8WECk
hjJSbxWYV7HT7TPf9trcH06ZlL/S1jFR3tSPYSy6q85WX7JWXVJO5F1cA1NiO9q4opc+DS/nv97v
GxJcFUFVQPVvhEFNmVDpaVO2DSwKOsl7ciZxDC+VMyXGchk2mwlSCAeFhMMnp9lMPfFrIOM+z8Yp
1J3c8yfnrQiGP8B33wcfXf2gm/ahAO2KuNp+ZVKie5rdwybRPCcYe8CZdbaOU8An5EgtAalNu4lD
pT5VNukevqZtWHQJsM60iQ1L2/4gy+k2HYKSjNqu30CL9MHp2m/Mx/hZ2trfDzas9QDr9p10WvOO
9DWiRLcsDF61cPctyHDNdaeim8zD/BCNwCjbwd/PiDROI7HZmxZalz5cj3b/S/RRvZbYe7Yya33P
j9qfWhzexpKpPDHHwMtpvZPJCrxC9r99X/mJcdLycuK94eJPVyjRHaBiFjE50OuFct8InwhefYYs
Zw/3sqWlYUEEUfW6PmUdwUtkUl8PZNiUFbqrSiGOLjOg31modQcM4k2faIyyOYSJP9Gyk/JPpgJS
lpIQacjdAN38eh+HpKE7Eewap64eCfOo4FeSVzX1v4YJGX9JwW+TmDRfs/46CgmWyCPokhq+XaGV
JzB53uwUKSlfFSF9BdgUazf5VIwNgZsniOioNVOwyS1Mu2rJDr56aeIi8XBWxPtYhcVyyIrXRtYJ
WhGxVyu7vpLmr1lhQDSkWVdMIbGitdugN+21E+jWVtF1fQd40xAI0Kum3Ng27aR6kau23Q7uUbXJ
VHkDxBQO76Cw0AvGXf8DS6VLsNtOSaJrkViExFAJ3iidgtcIIQej9zQGirJBt+4pUbsrdfFOqg6B
BfODb4+7pGp/k+5huUps/CS34o1YHrBHUQCpMadqgjoXLotT/5A9LkjoRDgNliEbjKG541muex1H
89gJL0lk9kj3aFxnIVMlMOXnyZDZwaG9SmxLRoXQgb5KUtt4iAgdj7G+ce5JGmrSmQTkAo6oTu3N
+KPCq7fFhexhBEXMqlsvtgRJV3fjVcHY2eI4iLZG36/zkNW18OOXqU+C7d+UsICWAy8NdXr6iFEP
JzB52qtBQmFMyoydY56+pO28Vnus8rlTYUIMY2dt6QGO4ooMusLCjo0sFb/6fKtkw3o2fXBllW17
/hBKlxQDQHBt+Zpr4bD1KbBt+hI+OKCFyC/MI5YbbZVHpKkQjKIR1uW/+CHMcqhV0c2QhEf631uK
02pcWRuDxp3n+2N9mA3xDP9shSm72Iqx94C9MQHUWr0bHQFuV40ISQX3chqoK60Iv3M7W+o3Y5FS
j1Sz+yZ9ClGiQ2ILpyurN8FeUG3btlh4MmnjJCmSfkPoVbqD5RtsshxTdoeaYl8JhzGSDA9h0YqN
guJsFUBjLFu/XSdNJDwV1ctp6DS4/Z3jbLpMl9uBuDNFVZ4GyLleEkD4rSGNj2i7dhmNTOoPMCAi
gFllDaovzyWa798KEXpT8Fo4JYRJaFZrf45ABEz1s0Y5fRU0wXU+Ks6+7/hzIMI3ZfWfX27xkZKM
GwDly0ictgLKdw3BlG1JZXt22IIEjh5u4jcba/ra6OWA47zyt2md4cdt7DUriM15DhWJpfxw2G76
0fynlsRK0880vTByCojPrfFrKFGxsKPqThH4VF6FubDQo/LY2KW16TSj+pkE2k1qj9l7Uah3Tt+i
R+/woJrKNq+Y1AyiMytVG7wEqZmbx4Lvmo+zbn1oqQTx2QU15oWE85Jm2lpaEVVIwpNq0D8kQGTP
PVwDWMAK0wP5Mj+jOVl3XXxEzt682OlMXHGzHeks35NsLV1RRY+j0VTXtKhhEVLzg8rMZNXUovfM
tEpcFGNAL3wRkAJWbax49vdjqsQ/sEGvGmoS17D9EafK3nTzqFCg7dj6diJqYAPsI9xphv/YEP9p
tpDBUnuqrzuldwnnwAiiT3L9/Y7ji90zEjQKJUuDmbPpohP+9zgPABgbF6PbG7qYEp3dObtU7+59
4mX2DtvH3ZDPf8rQvm1nkWIttsj2mEZAd45675dodb7/PV/soOmnodowLAvAEbK4j7/HaOpSrYmj
9GIrKjB9kO+kBHD/KWbVLNeBdmxSQz1ag9gJEh/JBczZHtTNXVem6m7A5Qctj3gC4Qy48OpePEoR
wR+Lr6qKLCnRJAHHIEV1Z9updzmUIaKGkNjnTneE30NsD8apR1820V1GbjvWxPpKX9YSvMRvRDdU
V3DVxNYgLeLCq/gsmqMFzs4PgjbNSxsq0sdbty0/ZluNXyXTi7fKVAYvnzGsVk5FDnmpuEnT6uzA
sLrpWUOUaVj+6IP5jnUHP/Esr/gaGO2w0q8S4nqTGOtZoYv8YAeQwpbU1t7X7gi+iR+/f2d/Sz4f
j6aLrBZROQcCldrX+TZaJDBltQ7RUsUilJvhHY1olg52zbaRbscO76Ffjs9xLQ+Nw/E0s5/YZlyo
Bn4+e/ErCGNBLcywoRL/8fG1iakrcsgIquNMpDVw/Ron2duzfeE650wF+oV0sXWNIx5nPGGfHzgF
VhAdsEHscclTYFa2h4jx2S60J0gxz7MJXE5qCr1APvjSLuz15NDqpsUG5w62LI4OXEfiWRqLxMDE
dk1e+jbXJKbA/lFhyaHZzHGvo4WKZAqbqhqsNEe5FeQYd0wWq06jcGlqxX31d9ZDWmAs7s6GLlCZ
9rtKCyM4mM7t96/5q+crdUp/QtLDhyjx8flmqYTNU8uYAgQYd210njh9HqblvPn9hb7oI/GA+f6Z
ARbR1rk2mEmmdeJ8jr2gnNqHYkSzVWyoFt6YwV5iYVxh68agS487qthhjsS6XShnfK4xUWA1LVUl
Y0FFn3hWbFF6UEqajnDMKepXc65IKk7eSuSgJUh9JeD0bcNJKwQdxQv3/vlszZUZU3gwOFvTJzx7
ygSLdPacxF4/iCsQsoFbScqopqU4GxgWGzNOrghh9AGIq55mUKTU+UVx9uAM/kvYOK+aQosniAIP
G9QlNdLfKejjl85KgdQMI7NKc+dcxuGQjmVUwZh65mjqK9ERmTHqRnUzKUQejQZAHDIETzpFOTjt
rUX/O2WzRyZNUeN+csjwIriVZIi6JBK21qwLU+gXB3pkHxrPDWkapfHz4nSkxiZpsRSlIzrvqyw9
6D2NgEQ29wqnq1kb8TNBYlo5w/CsmOOzpc+AYf3fXRNcta0RXhjJYvkmzp4XYhfDWWT4uAXO7Sx5
ZaFJ65gqcsV6hXWgXJtqTOCAr/S7oCr3JVuu7VwAMbUK7bYXzc9Qgj0CNXqqQVO2keO7QUyCSBeP
hGpk4w5mqLpkMe30Jbo4sEnsVFvKKwKqe9nSZrET2Eei8/O1jQpR5mzyRGZ68SjezKy1XQAeYqfB
0W2H7KHSExzFBQfhAX2IkwPwpmugEz43EucJmJYQGFxkofMe61X9Y06qSyWzr14ZdWiHyjsKXQA1
y7TzTz9Bj3pIW1oRezrEvjWhj7YLcON3bZiZmxvg0Gdku27cULoIwYIL0vL8gBiAHD8Ahu6Rrh0l
+++/QvNzsZUmJrJRfhQcTQq+H38UddRBNpMWeSRQRJvUbzcZWLlDpGK+7zVL8xSflpIT+Syuwt4Q
HEpSe9gWUEWmAphtWVxPBlXAzP8zRsqphjfhtVnH5r422cg35kucS0BOQ7c109ZyNREaHi8E+kzb
ErY29mTdTA0UPXbfou5+yCVRjrAGZeJkJQPTua21RHdRFv2O44zAQAfPaDPOPzqr16/qvmw4bTbx
g2zKP6156uZ0fAGkU2C4rG6TUXNWnbTbVa13y6lj8GJVgesSoTFEd+P9JfLpRDw3ZBx5mk4x8/sH
rH2xmPChLko1GqMI8s7KxUmoJI1QaVI1av2QhkhI/KRGcS4fNTu6K/TJW8R3M2FluFYQ2sBHjaEI
D+O0hIXRWm6lcmF9E5++VfRLzG3IaDHMoDH9+M450APOKQlfadvhtVMIkmQj8/1tfzG5f7jE2eRe
VmSHhdUQ0TPzbKlRvm/eA3Np0CJIFRcG8ee55+P9LPf7z4dFBWWKZN4tR8XyjvnnlqnQYzJCHKv8
/v6+vroU1kAbO5RFT/BcfTZybA/NkhgUuPDX6JAPnCp+aFNGa6l6+P5Sf/+uj1Mq2hlUfhZqWAq3
57K7qaG96mvLbY3BJjBjWhvRn8ZsxDaA7HwLfHil2hD1gYMVa0encGr0Vxwg2iajuqXUuz4b46uy
df70xpvskRSFrCUIJBhUVVKjSgKk3J7aSqKTFLTHuvIX+9sc7CUjVfVPduasOaCoW2toOzcS1XVk
xCcxpSw4Jf4FAU0PXNAI2ymfezZ/hRv7ttw4oVaujDiMXITD/ebCY1k+mLPHws6MNgiCfmos57vf
Oq2RZrVUyZxM3cS6to7BF4VSwszJIGVItkjELSFqMpwbC/YoSLuI+ByrWPMcybxTuldwV6Vb2BLj
cnAPdJtNXrZUU+rIGyXJCdB3qGY06CNGotXAe8aarG5yNaQQZs9r3VCfY9m+xnX8MI5kCAJupWqj
IzxdjgUAvB8aqbiLIEH2bGniIe23PqKc75/EV7tHk0aZ9lcGxFA5+44XZ1lYBBmDsaMWUrQ9h8Sy
/pWLtF6HNTDVrieVuhPFTQyvY1OItqce3l8U6n32CeIgYmFTF0sZ+xH1rE1SFSZF7igjr7WiXmXQ
YtZBPW7zOd3gw38xZ4D5mR+GG8xQb5MaD8eZ1+HUo3ZdMYr7STPvw+E2M8gAkxYac4n2LS6dR2II
hiNdVnxQAmO4AwdAtdrqRlNpIPN/WGwA07SZBQU8JRRHNaZ30ZpXsoGek1WnMcZy14K2KdGR0DFY
yIkVUeRs0mDlLIfMpt4GeO73rZJ45qx3aKOdq84aGm/CsFI/4+mbtrnNDegJUY5qSoRNqQxHg8DW
TSOz4Kh1E4wHYYxbejBeNhGKHlR+uKGAADuWPnfZRK4MEgKAyHDlU8kd11ZZkSiG99yx2+I3Am9S
vyTZTH5LdjD6MiM8jgQb2QSwsq3wTfiUyltNpy021OPWH141EQtXDGoF6oLm9NyplIMz+dIYQhBu
bJfrl07DG8whMtqMVQTAMem3dZvu06h7CEa62kU8kARYwKMnjW1ySDisYv6zU0vhpmZwF47/qUTf
rLp8WkKyZxLOl3TTunsnJP7OzkIi/MbnNpG/rV/0z34l87DOJok1dJBHlI749dNtrosrSQL3qs6T
cUU3qCQp0volIgxyGdIHStVsmHXFIQNwhEFaJIjM7YBJZcr0Q1YORFgSTFVWCsfQCUJhEC3oMzpS
c0FLoe6ZroL/Wkulu3iwxZi6eu4cBENlFTkIAvOugJpi/Py7P47ESAaUCQgfGWmtxnu+mYKczfqA
QehdiZr90Nj3WEiRk7U7QJy8r1l5R3xJKICROZvfyTg364bnCTeK3W4S14cJ59eqTZoHIlEjsqbb
a2wKwFyLYd4GIv6JwGKLDB/wDrsEwkmkBjt9CZQbUxToU88A5cgTmjXJGjTAVsZyikAx6c9NhLge
6pjty307CW/mYOYyrnQKh9QWGwV5WZo+V6mPKcWUpyoZyxWxzQSswanYzKn6o01yzw6bBmxGBVHS
4j+jGCLB0iYptqJYnAHLNiciTS1EqqmuHqWQlAEl4RpNbFOgHsc/smuTDWmkLuMdrv1MT7BFcVTa
MWhh8tXr9jXhHLUfrezeFMoIwU3WxIYqV2N6h9UtfFe06CRRhKwG24rvQU4e60mQLd4s7Dyqz5tO
T8rrzqFlPLbzcmQqDG+Ef+U2GRjWCn4flrdT1mTGZiwcyBuj5OzjJ9m2mp81K3oDVqp0zR3H+bcq
oaQe2OQpDPO49nmZOEUJzmjeeeIRZCvu3Tdq6WlF92TGJfIPzKgwN4GmTmZduZBMqKha5VPJ2OJQ
gZtYNXtrBxbste6qZmsSo052Nv5MmKZwuX3NzYYDZT5yEMZ76Wul62iPCui8TU3HCNA86WMDTETN
p15rLNrVQH+g4mLvYoCBy2pNIJZhHcDvMB9MXhUWfBl+9a5b6p2KyuE6suYr1UmMXe+seqNsr606
Ipcl77dtDbusU+pubTmKudIxPf5PiQTeOOsThGcg2isNrIcbkyDh6h3lmNHGi1zav+gGoqhVqXhC
JACDCFuwkCCcUTye7N46qmmkw1ui/E67vnYp47pEixS7PjBdPXk3K+tWsdtD2zynRLazV+03c0JU
VaVSxFQcBqqfuORzsH8o8Fpoc08eAX1EzZgtquH9bVQBBennnZmjFsgSczOTh7oRQxE/501Rrcnl
yBwVIBLcm4TZY43Udh3F8XuCm3FVkgwI9Xet8WfA40ie6R1RHW5Up90hsBtYJ84vaYTwXLLuWOXs
f/ymJa0Gh5w+abST4+5mxPhqGMNzRSIb0kxehZoXO9BTdJDsdlcl/F1arBy7jCQvp77Nm8QGFK8g
7S8qWpaT9MaxdqH9c3y1e9CLCFUizWShgVcNVF4u/R9Qtj9KrVwnrb/pJiCkep/sjQHCQz8gatO7
vPH01uxWavkY1+G94wycx0biQUOF6KZuqfcSo5y23T4Wk9hX5l5TNnAE353IuIZi/DvVx5auE4VI
QVKNnYcuIT/oKSzic5LasUFIhdvMJBR4EC2VeKK8aOTiCCrhdMLCrgvsSL04+gKfqMM8sJJxup9a
BbX9OLMLtA/lBGYWVTuVJGQBQ+22rX/q9QbxQkr/voqFjbrABBtPmcTMjQcH9fwid7X5IvOafSaC
NzbQ+joNpkMFd+kUarJ30z4yt52/MR3go8bc3RlhoW3njEN/mek/u6D7NWs0TrOJlX4uWaCibt72
cD7npFHXPDZXke2tJBSp0WG8LFOSYnDzhf8O3/wlCII7UjnNQ5O+daH5UlBSWQvFPDWZflXFKr/f
JjxIi23Xnk/VlG5ktRBaOxb+SI7k+lryydCJrevg3x5r6M1w7Yk3VcuHmvhF167B7PksBAxmMmAK
vipTqV47fLWW2t1Zln415km+VbXokDSWuqYXDTJvCO6wGK67kCYctDe6JZzONgHxlO5oW8Tttai7
FcKo1xDanFtVET+LQQIrSMJtSRTcNlMkbhvtZpZJvkmticEXV1dWR85KZCU4MLEZQF2tA7dRyWAr
aJ3LzLmdtGo7IW9ZAYWl24m+BtScMrAfmKolZSNi81Fa4qmx0eRJDD4gwmj3iYMfhx206npjJ+0t
QTLxGkhl7ZGO1a3Ig0ZARyGY8q9F+22P4IG9OOUNwnZ8pAZRQx83xwFACo0ZqS+w+Sw3VPSEfK6S
KjbyvMAIdoPFtnWM+5IoKirCfu6oLrkfnJyL6x6g1bZg+V8yDudVobfptqSR4VohYhomEm3b5qHu
4auoEV6ribwWiERgsXdkVSfDbxE2oevU6p+4YCuHIXgdTrpgLZvfm4wgH4Nxx2eIiEMNrqRy6mT6
0I4UGKWdEQJP57GtUmhCAlBQMoTzWstJLFBV/QYzLAHbbAJdzRhuVatoViioaAjmyMF0Nr0KsytQ
N/PoI4tgKqRlh4cO8ucsRhcfMmSWGmpWXpauYSxhTgMQMgIi8XxQBgKrRFdKoZtYllvTnHuSSEiR
NexnGQYpWUxj6BW2f5tlMtradTS5VRiwHSBGyFVSgcxUdMw3HO/wiRyUSt02SAy2tBoIfAGB25vF
L7tc1BQ2WG2d/LvSGja+5YNlt24FPU/gXvam4sxET1pkri5KsU3LSN9lDcnvoKgfYqO512apoLFJ
3nOtZedpx7076yFVWj9gzkhFcGxNV45jtzZCnTTcwBLbMSRzrWl7dYM9CgUVieOkY7AozSSMuVDq
0SxxRF2PttJ7iDrZ2zGGVnGqT7sgzYdjqnHCSnTNTXLlOhrh53TRrF04cOlL1eLj0VPolDUE9noq
5WADPhYa+Bvzgi23v9WT+B3U5laPl2NDJxy3axFe0/5ZT5NWbHgoe47mxEkN1czTB/6dLctJmVRu
70wQdCfiEaeJ80wpy9XcRQ2cd/om6QvIl3atMNgunJu/OKRxYkb/RScHSfOnckIE9jUkGJIf33Wv
bVW86MigCuEQVIHLYU/F5nkc/ssTS66N+P8RdibLkSLZGn4izAAHB7bBEKNmpaTMDaYcinkGZ3j6
+0XeTZdUlrmpbquuTpUiwP2cf1QUvzGYEOnSQw165RLIbAzdEqMfBsNzkXp/42c/gVLgY8SkuFc7
B4bOj+rkmMj+GREIVutO3M095NBCNdVfvkHxie7wrnpgbicAWBCcj5LaqyRgctqUPd9OVzLLm/Zp
5MWD522fsb28JwYSFHOigbmoejLZ6I/AbDiGqlnzg1d1E0qHUdyhV6v9BRdgSEzPN1fN9sHLx5Ll
bm7RnVEUsZVl/eC4PbkS3nJM0tYJGGdSToSS2mgkL7tpnG1ErIbg4HPL8cmjuxhPYfZiz74Jt3aL
/ZqnO9bfTa+cbp20+Yse/BP0y2cBhYCPxuLz+IRlbU5Jzbc7AAO2XrorisxiF6Pdmjph/gslwyPp
iIb6m/TvP34sPAE5GLDfJhrxK3T4P2jdQIypcus13W9lk+2sdqKmdJTufjbbdJ8qB/91k9yJzJF/
+fI/v77EnFikJuEXuTogzQ9Q7OLk20KOd4p1tCLnpodyrsdyuQi1wi1b+XmNO4fWCTjJyv0RD/kL
68LkJ6JcaEOoTb93M3IN4vWUDjyakq6h0BtcCUv3UAk0ObpDtk2PzZIX+G9E3We0B58zxnHaBgXG
I1xn//7crCGhm6tNIFDb9TIoSs9LeiHPvJ6phe3Ao+t7baDsyuRFLxCmOHFc/eWJQQ708QTkX4J+
Bu+3TR+B+AcCPLdzKeKqQppkpVSnlSbtxN6yn64uFNesGdIo0iLpvvGRmZYU9GBjNL1jLZZdTayQ
MuqHtKWaAoqjsf9J1ooKmGv5TiyWG4rQTEqTyQQ5F6BXzD40lRL9yl3gUjosa3M3lq69kxoOpoU9
HBFgQ6Go7iy3gouzmbILc17imxJYIb6m/3b9fZLJuzwx9KOq37K+mEEIXXS2eUd1vW49NJ79aNfl
Y0cMJfc2pba5cO+WgQHb0sSN2hwgkqRjiLCfF2c9USP/uGQJw96ckxQ4/gOQsp0ExweFRjVwlPaI
jis9bKi1d2Y//0JfQu08tUILmvR1szlJp6EHgIAzxxZCeKbRPcXKfPCS2ryUlvuKU6FnoZnW42yt
F8Iv71IKdKIlQep8hTUc6LTU0FZ6WWNq1QybAO+52A11ZfuSlMZgQFwL/mo+zYamh2mis7LNbHkK
yFLv0hP2pSpKNaiIPwOS/3G6gv1B514jzVAFfWS4XGec9IFtiiBXpjwaFSivasoAQYkdASgdyoIB
C/+pjSg2/6XVro9YKmjEyjglqlC9dgn7oUG149oAG6JeoqGx5LdStArrqba3FdND3t3SNvuFigR7
yQnvsfBMx+qXbhZEIMfJk8tqWrRmNA2EUhP7bO/0Rfs+05wOfEBEE621PLd/uV6RgXx6NbgmTR1n
Nc5wbIkfmHSdcqEhq8wloidwgKEUzD11XEfK2nYmxgTmE1AjZ4q7kLxvM6hl+uCC1UYWCtLArOsg
m606aqSdBt3Sj4/o5+4mXPBhT8HuYkGkGB0oAZ7rg+EpdVC5MxOVCN49tkUZLiwvO3NYcIukLx4N
lYHZ61izkMOyVYy8gK59muaxORLORrGXgEtDs3UoFmqQ6SdlTh3rWymb6Cg0Se570dMFSzN0sBa0
zxU8iKHTb19mS6ijVTZFiCo0Cfv3tV8O8Tq9UXrloPcrL45htrd5DL6Z55pzzCcKRjIT6TudCVRD
yqGBpaEWcZANV2OfEw6XqkfP2B5U54101I6YJTUaBqCLRTRUgwQIBdmKCeh/hrG/9NDuviHXNiqW
5lhyJd+hujxgwjsR1TUjSrkKGDmkj7UzPjS2RxP3WFehx7PppxQFhirXwNiEuCsbWnEJh3N3uZsT
DsfOXeF9j08lWDWPsLYeclRzHbEnpw6sDihDvxFX7e/a2vsEXIv6SYs1nOJDrJ5jpNL+XQ3qZypI
8OZOvdHifjzEj249LkSqpC0w5yXVk+pewBndqkL5czamF7u1icpIJ26Zjl/YnUhwNxLiAwQpxMQ+
F2FSV3VQksSBLs2g2byR3/Oijvd5Ml/mpeafyhozkEZ5GCym0u6KVMsUJ/vw1hfQG3Kh1wyux9hq
UpBy/mImhPDCtIAEp99Sqm9o0FZUOtzDRaa3HrEPlG55I83by/hEwMKJCscQN8hyHusGkInI6huv
eeeLsI6MjPYhr5djvzGem61ZhHyP1mWmrzqbV7HjS5vCTc4v0gviWFgnAu/Z3+STBcgbGZOn/NZa
s4tgHqDMKOLRIY9EyeyoW1q0yC4JNK0tUHrF97NplBHJl2TwxDntnQXMbzaZL8Vk9scVVb6rZ+Jo
lvImjQvieGPrpYkNJhrGdH/MEAo7brZ3HMBtzBZF2DlxSeL+AigChevLVUfTmC194I08ALG0rli/
cd94fCzDBihpO9mxhPiOhrX5Pk1G6Xuz1x2YCouk925a2HqyBCSDAmk9VZX+M+v6vecub/TKUU/h
HAkvJ0Og2n4yBA03AERPvfe+mtnNaKT1F1tMT05uVieLsPZd1ffmaQaEMNIXNXpUWZnXclSBzm32
B3PiVlqmxz+f5Z8IXCI/oNeIk2LshWD6cNGXur3o5oBSOlXmvNPJx9nVEh69o33Vr0v31JNP/Beu
/PNkyPUh8RRBxuCp/pi/wNZf9ADTC/zJ4vidtu4JvvM7ukFy8yaZHRg6fflLGOLvFsl/7XQemlA8
7ewEpFh9kiH1QsZx7/VztLnXSOukxWVEbUFydjx4UpitLwQXn12UAeFA0cR4RehSZ6Xyw0vL3ZZT
dGdsr/wZJcc97+y65XUYWzX4SWxhV0u+6sObbmiHNJb7cRhvmDHGXVuNfrVpKBzWQt8RCk0w2jUN
iDA+v1nq9650dOpP4vusor5oqPgnh4EIio6zvBf9mRX+fdnWaCgcEiOByHa9DgjQViogzIEu9Dq5
M/P4flwor66rwg3NxkLjMRt4YAiQMCUA5FqMI33ZKLdbq04jHnUzmIYm6KYnuuX1KMk2jgZi6nFw
fQcUSP8yL/zHM4YkFxkCAaiIQD+ufMVi6bXRMUzm1XDYvPImXrwsMpzhp7LyOiC35y9ftvf5jiYC
xaIGBXmf7hofc/hMt2s0loQ4EsiMrrXIZ1Qv2sFFixSWOh6u1gPVUWsaroU8WSIBjQW+Uu2zNIDw
HX1Wvs7pFPS5S+sRoAVWl1982fFx6HR1Gqp1V059eSRW+wGLCzSAmc0UXn9hDNTBu1k6F4N7YGSW
tbT0sRtn7oNU8y1MqjdpkodF3X3Trqd5avXvg4z56VvsBCn1MNNkF5dOgwAgTrPeCboTyf3qSfFa
EM3o1MMcWB/UQbYbApJtmY4qfxuTvjwXxUC1qVpyP6GTRpiNdpOU2h0dhOitrPqcOK6232yPU6ua
591s0uDFY4IPRut+ZJBYflM5P7PWvkVCpA7tZOi71pRVuOkTDSD8093U/ZBzh9q4UG/NgmoBAc++
XM1X6rTwI1JXdtoctAwyW/ZGpnWHvLwtsmcGUkFHYgcl1i/Bn88wV3wGFYRNyONVknaNYP3oY20y
2xyrWNCnLs0U/ndTuzkdH9aOip0hV/IWHf2sPDY4Z7sDbVZ7Y8ML47bJq46y0Cfr7Ee/edh55Oqh
uC+3c8lSvUt1PBz4/WjOlHnRXeyt/W60vKSzblKKOAqb6aKuD/TUv46mdVMCn90Xpt6cYhJyY1qW
2q7DZIWXLcBI4d26QJRVn6jgoK5BtXPH/6Cb1AdrNSUIJjJ8fzbqn3yMBauXpug/zTK/BDanEYP2
91JfABotEYmCSc60UrkzR+uhnkoBhwHsKKsuNLXuSYnEPLPV6gHO+gkyYjoSqm/cuMt4adqpudil
M9+L618oVkIT31KgMyC5c5qpDHgC4KfksTdn/sUzDTMd3ea7tkzu1iIpqF1zvzh51T87bf+O6JWq
LzPtAjkMJgMJO79u/UxiYTwx9yNCUZ52oIVqMO8Go7m0pk3JQTqU0NGefbMqL9KXFZqJD+9uWVpW
74IavOvFdf6NGKjcUrgsDCf6jVnMm4jDtJl6yC0U4c6mmmhEeVEkuQysvqKRxhjpJuXNH5r2gn1I
7mh+pQqnRafUzvIQz40euemDOUH7MYZa/gbV5g/9fG+KKeiK9szVtQa/8YNmyL5qND3v2mGmDZ2i
CmgI3piuveiLc6+xQjLr6vkpS5A1AqtjE18rLURtQBwxxqZQlfqzbidv6zbyIlf1HWa8H434h7lk
uTaZSX+rUMQTDJJ0AlmNBVWbJQ4xf2Yd5SQGA5J3qa8XxrNdI0OholUcvCHfbzl/4FgXAPmIVvd2
LffpJosDLqGL7DnZNS4TP0UC5qMKzG5d62ah3e7Qx/X9NFnrDb1iWz2g/oEUCYeJoRG7K4dd4RnR
rIQWpVk5RyK2cLnYnDWKeChQzjdqzJsjcPxznzfGMa74fjpzXxayQ2AnkvM6fZmcoQyKglqf0skY
5WP3ZSVB6ZytdRyYGdRo34Hu/249qtdZ7E36UPW0uDeGJX4unln0h9mX8Wzv6b2rfZdD2OzoVKJq
xzt3GlyZm9YPGcknfkmS/z1KUBSyWlZalBRvi5+l9hw41KMHep3tVQNk05RVdWPP/SXzcHdl6G1P
yB6pP8rFibrTX/yd+EYzZg4L12/nuiIArfT2uCPBAaiwDloFTFa1zXQzii0ohfqSLTC9qnZ/TZPp
PGIq3WuTfl7ovzik9TNFWe25giX+/SK5Iz5iQqqNHVgJTRFi0/ZNLjibp5ZGRmokJnuTh7HRsMgw
m1Jc3iwYmuBiS1DHQNqT3BUWkplKwdOX6bngB91aVndIUePwx4Dbr6bWhMvVfNNU+kMjNy1w7KK8
yei/xC6jv2jS+eawJ/oN0s1ALGTLix7voFelxpdU7tsrFVSzdRAnaxunprKQY2f8eEH8ZTh2owi7
MblvdSVDohIeyzWZj65GSCCf2FuWLXq4VmkboTUIXDPNA1p86I/N1b4rQqciWjLduP8oiT5mA/Bv
nCXGPtmKgzk54AAG7kWt9DO9fCxsrLJ5XJ9rNWa71ItrXMHbGK4ZPkthHePcsKhV1ZvIoBLS17Ml
8+2lwteWO3szwSRVGBNuKEueVkgydLWZHoqCFau3rJvmqs8hioobGyF6I819O2tZaKrtzVGq8wHK
gf0UUPCUSLCjmbLLygbuWDmzTQa0Huav1XEuUxin5mtdFzZ9YsctMHUaAYI5Wy2gqDowcLvCtjOz
eZtJDptXBF1mPxOn4dJoOjxhGIMiJFa6di3Nh2Op4COPPbXc++v7RbAc8vwxd+gDX3iCMls7isWw
7sgn3eP/xBNfUC1FBNYgO3WOOfj4ffy2n6z73w3oa1Pc2sWbkdMrui3VvlnsarcMngC1UYjeiQlF
uDRFekRxTxkgRoLLaNefcYvjDydSHpSLW+2eajpJX5AedCHpeSR8wNul8VNj9dq7LXeD1bKDIq4I
hrYPLWFnLzrdY+RtZn4yW1HlDE6IOSEoM12FKbpV/rbg+7eTp8WjehE1zRCQKPtzY6oKO7ReVLTk
NOjx3GRLSaqYtr5zM+kvZbz6ZdHqEW7q1Z9Xqsi2bGF6T11ywDam87Lv+RlZdxEGCG7K9xS5m/FF
lsPXgQrFvr9fza0LrJrqrLQb9/aIULjoVXUZtvSiWvuBadbdK9Q4qHPpMMoZ66ou+V6Zeh2Zy5wE
rqRUO52+NZboKHPKyfrWAbS28c2tFPl1/EaF0R3TiafyN468VlxErVu4u1Xl8N34aA1r/Gl2Nu7z
ikdaOgsBtElUFF5kkhgYoW7odrFWsCOh9ckxQN1YTu2dZxAMJHBO6K58gCtxw2Hegk8PMWzfVhqP
2kzgclzUJaX3uh3ETV2GpOt05bPkIo/WlAGp9FxGnTUkf8E+tJpL53CpP1lF+WRtZBhTvkS4Hbl8
11rDhfudA7epQMi3f8pfM+DKbefIt1UW31ckPT+4Vl68uqm+XLtWQLuy/Zx7r3nWGHu5Md94VY9X
bTWqh57nGIeMzgPecm1gNQAp7ftjTacMsrIfVKaLr009vMGSxg9IFKbba1sMiosoQb75sKby1Gut
FdAE1odgz/BqAonYBEDmcjLuXY8m7qrAUg6zp3wvraZ7K+/HwNGmjENNU1S59pcCVDog7ykoyTzZ
SyWgr0H2dmhnRhqBHO+cL2jYNHs4prBJwdh2RKOy4k32ceiXFYBCPs0Wzv8UZPN+7h+88btRbvHJ
cJzbiUrzvGrl+8PCQvWtzu77lkpZT272WV/zn8r23jr41saYFQq11jeW6dATiXFBGnZEUZexZqJO
5H0oKFeI553lbCBYQmp7HCn3Up/ty5i0ry4rOvaqgGeWvq24BoBWfN7DXIjz0E2XgfohH3VGE+FQ
f6QDth0beV/Hir40svmS2s6/kTQy9VboziToUWSLiqTrcnIZDGzq9DuB9pJqlJ44x8yD3UHSUq7H
/a2Ke0HVLt0QC/ZQILF6KQLvblgQoWbIhM5rVqArISpOo9o25CAYA0GAX42b7zGHdmtcuaALYeCs
u/bAGWruUAIH0/w8TSJ5mnrgy+t5jlytjloi96vC23vtdK3vTN7cyXlk03t2eO363hl8NPjMCIvw
HdprPWsjNa5bVFjrgH597rACO5Q6kWnpJvG6g0OmN+xGE/lXUTGM8jiTpu2wpeNRvOjGzs1qFTgd
N9+4zdwl0oUl57ww5tLciRIL++AWl5LHa5cPo71bpPFSoNo8S7vm0Pau9vzakWGZ129opRAxJB47
F4mWQb4IIjjj+LBkQ3s7mKo/FEPz3arKZ677p62u56AvuIT6guML8dOXdWgPCYsXGSw1x2ghnvjP
1VeDBV4zGbsys7ABm/Re5B0FpJMQp2F9vY7cec2U18zxc0zuZUgra0uGqfWrab0Xa273s0GMXwpC
dF9NaFkKyPvWjPNzwuta+m1X1nujqs6jOdwAfn6vHZ61kapIv4RaDSwxZX6xVZnvYgUPfh+aKRB/
bTVfqzn9tWxUeOepWqPC8HxPzIgwTZuxTDzTnXouJx5VmttP5syMysxxhtU9ktupjpDWpTuERjUc
ndYjbWKCSUy2VztHvY1+jcKcKXkzmqeZYlaKDREjCEE+q7j2hm2wY5GWGwgoa9x8hLUxbaGW70dj
BLpGDlamt6CZdJ2XK9B9n/Jq2w3dz6l8Lia72zebbC/JvF79519lPaS3EqH7SU2CNahhtLWH7p9E
yvuVurVwhIrfLW0hGct/XcV1+3WY+SlTorORjOq45Urb/f6es3kkFxRNb3Ed6ZKK//c0nYb4mk3V
Zxe7VyN2/+FexAR5qG5++POu/B/04tV/SKgjeVOWjlHp3/SiVDkbXGrLqNOyJ68Ub7K368jKh9CN
Z0SGXvLWOQj6sGhXKRXNWd/+hUL5zM3D/UtTAlTopJR9BGcaBxDKnlPk1mpv9gvC6K2tA2LvOP7j
vUTZZOnEp9bvf/7N4eY/MTe2TgPP9Ue6eF0/mjqGykwaCesasdUzS1kpafYbsr3ZFnNIcK86jGbX
oF2jVcS4Wk7n1e7eYp7qTg/10SPYvyyBVtJKoF0zXyqzFEEs0uSQT0Rc9Ok38rRuiIDMHvpyhQC1
+wDhSBpNFOL1jfuoxxTRxAT1aUYuHggI/mU4SWR15NDuZJLtAAF3vTub/6xdHSRllb/IannRqTrG
1yTmx6zNmqNjt8meVeKoj+X0aA/aj1J4A7j88NbGcfEozOlrnVxy1atXuBzBWrZtIXp4EVl6WUSd
WW+BZyTlgSgt7wvKsyJ4TtJO4vwtuRmX0ffamvLNsbCAGuyb3k3VuZhteBq3PRCD5AVzPg9IkpPF
j2k69JMF7S6NqwTExGR1IIC7pEPn3Jru1Q1EZr7TQN30+tIGap7Xc2PtSmjSS1nnGz7158GxunOF
Og3XdbyfvYKPXub/iIHXLtPWWxMBQ2AODB9jK1/KoXnFYnYL/bk+FNt63Lz8Qbc2StXr9OiJlBPL
nZ7M1FyjcWaNMrXx1rCz6kiYdgJ5X+RR6cRJNCwYDlRbbfuhV/TvMVIwkxBaIEFmZEuhoyXCenMi
DVztpaqW2zmGCKso0qT2ZQnXpvJ5g9IobrW3ic3EXxAN7TdLPnu5xWDZD1/JUBb04xlfiWYk70St
Vjg3SEHMeia6QW/hqbKDsMp4b1sA7XYX234+oRBhb7UWPSMMUa4P0qy0I/K2sPyScUA826tj+Ob3
pk+y1wXd412qLT+mRABDXqGPjRR0hJaNn9rmK01O5cUgcDdCl9id5VUDboNnBz330YGzrD5vcGxH
sjzS/z/KM9NmU0vmh3WTd7XNOyBjTnG6R3ebNQwsJZhdPE2z91gSiObleRJjrUJtUPWtvTxQ/9vX
at4rV1awLVdqLaGZV7qoEykrTi71al4onDDuOtd460gyfjH6pT0hrDV9p66Lv2SVfo5yIxWVugww
GylIff6o50osc8Av6G1R7uqU5uKCxtT4bouNKBNy3HQHpm0m7nkz7vKG9fDPB88nL9k1k5XSHZOr
DfH6RyGMqzNxZaW9RY3uTue5Gn8WumP749zUfhuvz3/+aZ/tZNekYJIEBSIYDrOPbqFWH/JBlqaI
Sm3hnBKUt7dMXtC+t71G/bmYUeX24lFidj4ba/wK06T54OTLbrHbNtx6nebFGXWoXql81xrompsB
1EnToWsTpWN4shbUcNzf45rdCbuYT6Vr7LclVSEN33kI/IJsBm1phITiXLgr85S3PVhMLrJlly29
lnilZcIMNB3LrWcq0Dob/EK+k/Pcol/mAePzyXjK5q9//nwM7zMdgXvJuwYeGPBexB7++wakDHtJ
iMrA6rLE+tmFgqqbDJ0vYd23lFBnpNgSNuX5mdDea2tERa1X2HsmcsCJPZFcUlMwr+7iV7jl8sYc
7rrqV5xklHtV2HGmKSNuqK+iCXlH1caPY4Fw1FrNn/jg/6FLZN1JQD9caJtxYdN9Jt55ebbstI9c
vDYBias35mJbXweSPP26VfzxuXlaW6QqNTL2HU6fb0OTT6/wifSL+6lnN8dYr5dg0Jxz320vCcEJ
KAlQruILXXei0uLLqiNVni2uXbtw0Xo6bfdqziQSE69Wku9sLofFcudTb71vhIyRolQYb5Ydk45C
ON9NogbJlF4b+0E19/PiFbck+gC1dF12GvMU8UDTIErncJmUMR3tsXpc6TwP2sJK9iViAuzXXb9X
FgWldl9sJye+qjRG0gJnt7vfGhptDTV8s0vVPlQ0c1pymW6Rlca7jgCOvQtiuDkpwLF5tjsuy7l0
iAfPNnG/VMzIrHoX00QIa+BZ5rbycZu8oVKajx4q+FAs7h6RbpBpdhKZqexPVmafM9D/PQFzfJdT
cUKIZ9/nrUFFK3IDhX88d+L6JHB2kT9uwwa4y71DAQWeQ8RO6xTTW0xibTAShkTWUI45T1hawFxJ
8hZfXO4Ww1GmDjX0QY3X5ADer8E1N+9x7rm7stbn01jyGMB/EhpYQvuCw59TbYxP64xuP9+6Jx7l
9YX1CnyhEj8omqUzV2UA1UI/2Vtxj0PjLhlb98BNVe1m25hCz9QiV5WrL5vG8cmKDFZpN88bhCLT
ezOO+cVxpzcCB7CY1fYYNKuC8BKjfVjogaUWBnvWZN/WMkMGbZ8LnClRl+kE2S0EIVDjhQeutm8a
rXhKykagB1YGHRjJ0wzya2+NB/GYPswNRd55JX5m12R/pzE6jBIrtUZksgFgavAyVU3gx59f8M/s
Mq2d1/IGKjOY5n6//v+jO3SIWFv1LIuv7x+/OKIOy4CqH8AMdhmfxe4qBuWNrv7yc3/HhfybYTZI
QuPts6+qQ/ejKkorPBE32RhHEMVZZE3be9yOLgZl2KPK6HGzN/0QDnmvbglKeWq9rr2jpYfH2ruJ
5dIdBlL2996kPWnxlhyctAhm7va9QwI70AlS8mIy8sMq4icNa8otbEJyUSsBGu0PZGKIOqYeG6hk
aXWhnrEwEt2CSQFFFmK3eQ5Hcof2uUmp6J8/8c8H6jVUhMKxayAEIoIPisVlokae8gYvKqvxyBbz
luliDUd3vNha/msb6+kvN+pnuo86aqZ4NNIk137qqxy9bsqSyXKjNNVxMowZmiq3f/vzb2V/2ha4
OtiTyMQRiGc/bgtJb9AEfi1roEPh6aqhFoM7waVPwZ9/zn/8MuROSzKrKDMkvP2DnoxUsK4wEDxG
8WLrgHlwuqqd/vLL/A7K//fDSRKFa1+z9Lnx5MchJHYmtHz4NaPSGBkNGn0HvO3crgX5XrODg8Ir
8FU4egIGcM2k8opHbMD5Td15FvUXhJ5j06ZhSFV+JQxS2DO8GEVS/cB9s+xxKPcv3uKBDGXElWWk
jx70MT3oyNlOlWf4iW2wfazNXV94f3vhURJ8+qqI5Td0xB2kblzj0/99o2Pn6uJWN6k8zydw0i59
ku2SBn0WT7d98dWrBvvI4/R1HdRJ09z0Lm+r97hcD6ujHiplYmKhNg6Eur/hlS0PSUr6BbgtqiGN
38lwDR+PJsmPjXMFOvR3JEPCz5xAb2vrsBSq3OmSfMKudLdwXEivMFpdPPZefKV9yydkpsAVDc58
mw0glE7xmOc26iWCn/1hngmTqqFu3K2ZAqckCxC/f3nExoSKjgXrSHkpCsda/VJTa5+yfK0DKyXh
TCVe81W1DB0Yz3D9meQhFOKmwFe9J24RlUefv4wN3DBC858T91OlA4wshtz2XdsceytpwroSPchw
hxHS8dfUWk9ZxjFUahajeXtABfk456K5NfviNpFacmiTbgptZ+NIt3AtOUUbdhuF7VXjtH6rjPiU
DcMPmZyIW6mf5844ax7+ITvBosgqygcHWvdUZVAKad+jztW0R3NSlBW39IGN497qPTuyvO676yLi
xndNIfk2rtiCUnXvdNk3Lvy3bSscCO4qDb1+EKGojdwH8sMOtZR5WIJhnBGwWgB1+K+wMiImbeJv
atF/4u7UrlRBshO4Qo6Z9Zr3fX+DPuJtskf8oV6jHQCMgQrd5GYqeuy9epkesgzNOqd2s6PmETPW
MO0drDe3upN+7fpNR5NtI4SNh4Sogg1Ifq7oy0pdHACEMJgMXRBaA0ad+Lm6ai7zGjovqSTqRYTs
d3NX3+K/PYN4x6ScbCHGBnVO4jwa3dpG1+NWUZMbyXvvnFPX3Rn0yT7ItvouK458rV3UjW3O06WY
BAEvChTZlIPmA8vFhPVolb8ljXEoKtV8oQXoPp4mxMOj7HeUu+hB1liodC1F8DEwteM0jFU15jLV
e8PzvBXvgudfeGv1uJHVwq+6n6nkOFmNtgSoQL5MGSMtmq+QKlJ14F/dCieSLPdOzD4Qb9yD6Kwa
P07a+4694mRgLVZOcue0DF/GYpXB7MTbSQG78rA/9U2nfNd1I9mMzW0l8YoPr0S+pK+K2LyTmpsj
bm6yF2qnPmzOUEE45XcYmarXpHdDXLdwRnU2wHpo6YMAwG4M79XQ2/wQWy3RptbWwB975VkB/9W2
+eIRXsh61pFo9qLQu6LBEUQXYIXtEayXgzFEm7T3RjGv/tib0FVbfTNp4iuWVANU1xYHvP15yJi9
MS06buQkyTfqgvTTpKfRogtcCETkIB1xG1+B5u/aXBB4o5VNhFcoCaYOYCcfGDtJX5U+b4HYV3OG
WkjyFjgs2Fmtm6Fc0H2NLX9SvuXVc1tst8rt14O2xTNsE573IS4vLSHQDP6mfZhb1/Vz5E/IS9Q1
L8VAGio5v6xp7pCxXmNyiKAPc2bygS3CbzwC90j4XKpsvR9qk48ALjHsoHk7Q5QXr5k9On3ENboB
fsokA5D0Uf2XhMXDQLOtuPY5jfotsw54nJ/jeXpoSlLDU3Jkd54bR55oW8ZdDQISg8WBChsBo6p/
qVo3PTDvButIMHizjm9iiI0jowBzJELi67IVJCYOQbv01P3U3eTmw5ap5itpVTucPPhbCyuNOHPW
A7Y0Ni07c+7WGUhBKNAaHj+LbmuH4FSCQfKyYQ+qEMR46b5N0/zY1xzILKC1Ua0ncvDuNFabm2bs
xK1udZfOOnpshJd4RYeNBxqh/0o4QyPqr0hKpT58E0ovQmLYeLjkWD056T9L2a07AC4836ztvF0F
To6leUe6cjB7R/dbF0IsrXmqkUd9+fNs8R+qRxMkAImlyzhMe/F1dPufYXghNM9Y3VSy6yJwWdd1
8BPZfvNy8lrwID2X2OdOhtvMCGzJSq4HtjPN1NZHpqIQ5oi05hKpcr0axZ5YqDGzTrrWfB1Jk91J
9VzrQDoAkllg50ToMY2vBzohECkuAR+/dxbLwidlcPIvKBQv6v84O6/luLUs2/5Kx3lHXfgNdHTV
QxqkZyYpkiL1gpBECRve26+/Azx1u6Wkguy4ZVhiUYdIuG3WmnNMnH+abqSHqdQ6XCJ9Q4kbRHbS
OvQAtGDcKD07TjfGji2yIFiZqMjqGfiR6/ikDOIh48zcGeWwQyeMNrwkbWJSeO57qAVmCEoVDy19
USd8qHrrSwOceG20Tb2tDApr1eSqa7iErRfaw9dBqSvqbNuAVfp92aPyLH0xY90bqjS973vv34vX
sMKrJRj8Np3aDoF+uJL03+9F3xTY0innUXkfo12LfvpUW124Ek2iLYXWNAc5+p8Qpwk8UuW41xjW
2R5ZB6fKrMPUuo+qWex7YBFjEiRLnmdoi76dMS4N4hBK3dM7pd7VKDC3EE52wyw3dxniVx1it+VI
D/umqLna75/X23I+3QSDuZQgROhi1/iiBpigOhWl7cnGzNjeTN8AOwDacaplJYt4oXYueV8qRLc+
GNUPpMRvtx5Ea85VPZJjZoTSvBn85fk27N6kkgxKeEzYLSX9po3VXR+W5kobiuM8v3+wWv/jAUHZ
u+wIaCVcu7P8EtjCmHDANhGZp2RhccPGnm4f9T2bBf7+o1iiPx5QMAUjmaaqdy2WjjPUkE3Pwh0M
4M4xEK2kHXo75H3nsitNXDQwG96/o28POadtEvfLTRWAW68uaqJOKv2qAmm+nq7MviuRk4yfIWR3
K0rMmd5+fv94f6jPsnHkvSAodd49v2YI/HIXtUyqFKXSweuBJS+cxkEgNj77+WR47IIRr40h7PEO
cu4MS9YN8+79D/D2ESb6hH/rPMCoHq4rgqVbxdgHmgFocdHuzE71gYITnufbq6EO73TJsizMAT4w
r3zQj5uv5e+DAocWc0AsVxtM8Kxk/uXUS7WsKJy1g6dGabiw5VJrc2XH6X929V7dkUC6Hgvjg93g
2y0n5zjXP1+P+3eF9JeDBoFWWSwQB4811GwfwhhU2KX2wavyFoSIXc0VFv/i/eQtnXfYvxzG1Kug
ZcgaPMGOfQX6rGTUo/PWoAeH5a65uwBPHTSPZm7z26e5CxukOWrQVD93Y08z0v4osugPp27N3m4M
AHQE3li7cVHUtVnLwRssavDDEKGzQIj+/vOkz0P51V2l4k9ElCo0E9bR/Ib9cuYKe0oUXsng2UV/
NCv/O7Jymqx6TXZNqdWf9PImnbJPWuBbyHSi82Q3wUZLDMOLTSThftEHuAL6BUu/Zdf58qRNy6LJ
hnu/srRlyw6Mh9P/oEH6h9d+bhyobGc1vO+vntBfPrQ5+GXfVErvVTzlA/vkRUj2Nz4C6DTI49gL
px8R/f7w4tnoJnGfzE1pYV49/bKLSbKJht5ToMRA5vhipiFhma39KUw8NXtyIrJlURV9VLHSxfXJ
Ui0gWWeu0mFS1mlG/36HcPpQpOoJTxjQlSJ8Rs2mILhMndyr5kiIiQ1xq2Ob6joaojKVX8u2nnal
7T4hxkEK2A1E/1qyP0VoobzRwMvF7jg7FFPyWE/D7MVT+4cxYQZiB4nFjPABmPRmuKsjt1oPdXAg
iMW/gMYFH4vQRdHUJx6OZaDVvJMh6bINcAhcuPGBgD1B+KE2rM1yGFaSsItV4ejRAm5M/pwAlcR6
uVMybTwXaPrvxgf4LWJVB6RtkW1SLSY/Zhyhb+exlIblZ04WlXtpeb4v9IWiOtSLWxXiDZjiRV4P
Fh5jkwgb39Hv/fQbgJUIy0zgeCBQuiVshPygQN8iE0d/yVr1czka20RE/UUJCrFF/4DUwjbuGiLL
j2qli6NpuOuQbBpPqwyCEPVs3eRRcFMQAcryXm6zGK8+ysJ+X5hw5v1sugmwX+6GcvI3hvlSaLgr
aapqq7jt86UaadN26FlTaO0FRXF+l+EEWePzV3Y5UhyFTSU2fH/h2vGD2VGQyahRLiKruwXAXuxU
Nd26cTWuXeQrVuFcXFThdKbiNab45NU7UMbjXUu/40a1+ttBJx4ucKe1UxXqTdIP3cL1icSe3RzI
ZHBe2iWbEJlOS4R7z7qDg88tVNywtf3YqO2yRga4rpxDCnFJC6Y1aa7DqkxrfS8kaRLYjovuLtD8
XYBwax3VDEvCQkGiY5jU0JHuCpR4XsxiL67TYhkP+OJUnT61OdkIT/Ebol9qh23Wq15YhtPW1xxy
3kexQ4EMj6IyNmGVgvG2lHwrfHtpkJdzo8bjWpOKgfKwzXcMWOiMVRTWBSyPmpxii87dstNlztsx
Kg9pJ3csB+K90wtALIC5lOAkgKeBTLYxdctjHeM/lKPr74yk/xlZvn5woja80Ah2EUMhsYtTzAvT
gxJRYYtrZIj6ROZKUMlHSSfkVtFPXWwn64IF31oJS+Wz/qnEN3jwI7RwMebIWpku4LW6VW9rJX4T
xGN4tZ+ipFQ2oiea2uzHHegfr+9tf2d/QknH2mEIuw2BL0uImuaRVIJykyHY1M0C0JM2fB/whO3H
QAtPRpKtfHuGBQtoW1GXaYsytUua+n211kOTp9sv0LIFi0aV/jMFrJ3eu925dX04VwlJO45A8UHC
TL2srMTyYuSrWIUlm6u0Jia2DO54h1F8sp5YDkl8mltmWWjIA2k/F7e180sYL9scBUiL/XXbVOoK
KIGPFnUgwy50W0xJERPFRPsMDeN0m1a2zx4LfgyJShUYQdvlM5lH8L3hiVKtGVlyF86Z4T6135mj
bm6qj5YUb7ofNLjVGS4h4C4w6xtXu5sqmbrB7UXpRW27pTSE0Qr1cBBl0ac2ksvWqjyF7f13n2aw
mFCsyh4WAMXcjaqsw7BWPo2qVd/Emg0yMelzD4wxsR7xN7uvyd8uLHJkBihNIsCzMU3dtPcB6HgG
myCmkeYRY9JCJ7+TMl1b0epo7HUVPkGHuzEjvNVUbL+WQfPl/Yn+evU2n7RLx4d0XsOG+HN10qER
w0G02tLL7seWyUKmA28O7nHyo0mRCnulWMIhrD5aWRnzxPjrAoMD43ay+B9iy9A0XU2ccUozIjGK
kqCe7qmv8AVS1k4ZbsYnzaEil/goIAc723RkLJW1Xm6SOZsy7zsU2ZNz5/r+p4CZC9EiQH61zlgL
puFdGMQ+WIUGh2uA1D3OcE5g9nK8pqg9w/7iIi7fw18A0aaOR7M1GsBqko1e35vrLNMhoVmBu8hk
Ig6GhnzT7mn6xYoA3mSD8g4bIY+F8YABhTI9UGy4rT9iQz+6WC8ewafuRWd/JWKhu8ltdzhavblp
KsaPlkyCpCV7NQAC7CmKEMt6cO+K1DZOokvvWl8dtohfNjXCJqZQChq8M/E+LKaNWpVA29D272of
MCczScwQ16+VQZIQ47vfIhUjKBT+aIU8l8aZiQLKhSqRGeADQj296JX/ubPzu9EiSr0odayYgOsr
bsCd2eU6cn+dXrHBIoLn8uhjSkbzuM+IqwtFU+9aS2m9vJA5WsB9TiCOKMTCnSpoANSRIkmiBQEc
AyrmzYhPYmmZBZLdoeg3EgjrWhvbz+gV7aXvNihVzP5spKBIXRRgQPpaC7mj83NEGosNHZacko94
T4vbIeb0KlyKJ7wLwAtVqTPVneaEll1s1NWqU8wHskpVguBYc/bAqf3so+LA2+W2gfiFHYAzB+tB
/fl9mVXyk96w2L22s/vOBp6zoILwEfHlT0dhQmAZx4bcssTVa8i4oFidRY/a1IKnKsVtEdjBR1EB
b9eqBjsHgNAOtRvzTRJuPQYknUU5p6IaRJe7MH1U6SwzTTsHcRMuezeYjVo3idI/vj/KXK9V8c2y
gzJoEeJo1YAa/H4RnUHPVB/liWfm5ZFIl2Hh96YJHS1wN3jB1sX0IeJj/pW/ji+vh4TuT14DhAv9
WkREgpsc20bYXk+JHDwJU+tMt+3NeOFX1Qft3DeRPQxjdCfRGNPNVXlSrhbjJZG6UUsZ1EuifKTL
XYFsMk1nFagK7ZmYdk4RaUs7VhZWqfNiN8s+kNM+CiIAGOr2/attXW/eXj/NfKuxxFOUeK3j/bIP
kqVVuabVlR6Sx3LRhVhgJ/2H62svIgr3Sgas0i7BaBuFJplI7QAitXMOOrfFAVV/7ebXn95SpTzF
fvU9pqbXFD0GY2ndgWhcB0klN8HoX7K0+AxKAyuHpqDEZZmQROUPR05PjdSxW4n8EDd4c4XBjCdM
Yg+q+EkN86+xzIyl+tkupUlVj3RHtQ6fLCAH9DVxh5Y0fdKWKO5ml+rNi+qYL7KO7p1J1ksSzvax
xtD+/jW7flyuL9n87vxyydLOb1BmMg8OM1gOBX4NSyAOLmUun98/0pta0euhHFuoFo8lj81VUYE0
BfbwWVZ6MhDfoY4uG19weZjfV53twLoIdb7EyrrtwLb2FJLf/wDXw8B8fPhqM1Gf8gZlud9PtQY2
7E5hUHp4Tdibsq2bV79fU8W4xVnH84L4u/GDe5uMg/ePPJ/Zr+8kR8Y1xRhKAxz6zOtz+8tFJhW7
ZIFT5R7EfUoEtbqjwYZTkUbu+wfS/nCOJpIH1SApAgqUc7W6oItWkXNS5l6alueyGh/0PHrOLWBx
amjTEzSaZVmU7YYxS1mgdm7mTbQ/5YDR3Bv2satyJOsjgR97yGrrIpCiz3Py+EHxV//DFaEgSjWW
moWDje9qdimgvPHcUYe1RX3RiWwz8cut3KjaOtm8WDbV6gjHf6Hh6wOrRfpmgmLbStkykfT8PCjO
uCPnZa2yP+dUvqERnnBwxT3gO8Qshn5bBTiy6ygYdqiHTFP7aOS7vtIMrir/he4OhYN+5tXTXGVJ
ETQuMBakQdq6sZOXIJsXCLm9H4IwXRGOhIpLpuZlImHs4kQSJtKcQys3uvU1jSGrBWlpb3Uh9TOu
Cg1FEZ6OofvwmbiehOZPOufjYu2DLahdx/gQKluq0Bo6BCTozmorX6ijZXoa3ZlluB6cuL8McUV3
uP2MuGvHtsvegHXHpUv1An0nC5k0s7UFKXyD7e/ff2KvFwB/fzhq1ZStkNFcv5QFzdrGZ49HYgLa
CHZhIM6H7vP7B3ljnXi9Uaz35yhkGAPXNwt7fRQjBmItN690naF9GX1J2kLqX+pY/mgsZVMgiA1Y
7fXmrEksh7sPPsI8uvw6BswfQbMY8Wl1ILi57gZoIXhQxsTWY+bWb92WkozrgNotfPqOZp2wMhWX
sEGumznsZAcf+s8HH+F6epw/AvUylG6w5mYx0e8DYJTaQVH1U+uJ0bg1x5rc4HxuevbBoaqxDE0Y
Mxa1MYWrZIzEAmm9tbHSz8IYPxJWvymzvn4UVzMQNNms/66LeGpPjK1Ob9rLQtT0aEeIf4yxTAM1
STdDo3zTXWK1ajJnVQ3PlgyN6ohQBJtHcBuZdrjWivwHYMZNJskbzRMsWnOZqCWtcVOV5bqZlI5t
j/gwd/1P19Cg/M7KGAsO28era+jTWy+tiCeJnM+dBChDtGy3LiW2s2zKT6UGH6t32Uy28hAt+9Yy
TkrAs/b+vfzDa8OdnJfMtHtc/Xr8xNGioGsyGw+I3RZtE11xxfv/OQShFZr9urybVw6/TFqtQNOU
qdRZo6T7Fpv+oqnN8/uHmEf5q3eCRxFJt2qRJW9dwz96RZSWVjuVZ5npyQmjGg+gfsz8dFcN9bqz
u6Mlhw/m4vljXx0T4ic9OdU2GQ2u5+JYiICph1VAG4NBzvOXiDwfI4R4JXAFv39+f7hLzA3s9IDS
zmzI+WH65RIWlRLjryEyIRqyn0oJmU2kHyH93p4PGxqDh2Be0dgsCX8/htUrMkxZg3o2GdXw7yIv
Ba+8YCUerNR2dE/vn9LbW8bhmE00R7ctlI9XT4XUkhpZkkIqa+x8pdx8CCssfoqBGZmwUhC6pCZr
hHi9f1SaTm9um2bhAqEpQ7KMbV1rg0s1clPqZoVHrDMIXz8aj31mlquBGFLNTrA5Tf0xDYCE9QJM
fuc6awP7FLwzvEe0qOQ2GoW6mWLqnpAM9jm0gEXXCrgbZX9Hw5KVf5jEhyrQb+BfIOIBbrCuUbpv
gxy4makr9xqFqmxSBfqTzF2pfqOeKzeZdl1QvURdVZ1b4S8r2uqU7t38JiL4Dq/NKcSuuLH6Nlim
yN9u80AjykN5UGLfvp2GHH+94t8NyJ1XUBD7VW5T9g0CgmvaXIJBKj7F3Th6rdaAxAUnOrSRs1PU
aqErgb4yA8W/9YVs980ItcJS75NAX+fcwZXSGwi4Kl8eW2xgbmqqJycPtZPb0pqZ5GB/myzlxcAf
yg6YhaHvJJtKshWufQHhvFQMr2s4TqjJJ5xP0Kh65xynKlmQboWntXbIAVVlAHsAaEcABTQI+mGp
8PkWVa/iSGwQD+qJUq6SSc5AaAtVzuzQnKsW9Qwe0HHWpV2/j1xF21COychYXblz99iZ0dJIyW7A
fwMA+9qZ5spmzRqnGaa0intjS2aHtCauxsBjnVDw9QrcysTHgdSspoWsETXNUWmrBmkjwIQWWAwS
tRVkrnAZEje3ZOkGoqcum33WR0t2zVyAqISqocvHwaS4PxkunPm4k9tK9+JM5Fw8Asx1p7llL+NV
cH48P0c2owAMWCAJgSJhc93Gvps+GTPGZo63oejVbxvV3QEAi7cjPq9ec7IbrSiVc6uYkEFs/QkY
HZfNAaRgZB1kbaAgY7uRMk6W2qMW0jsaWozpykxhh1u9Fnqa3ySOfxMHJCvVVmIcEfSlaraBvEPH
ItJXwgSHqDZOTlQdvxyHwgXFd7MNXJMYGPhbJ0g/1dZwum1ZW/fT1Ch3BkwewGnxZ5AC2pIoHn2l
WdltLi3DK9iPZuCJLmrilXA5lpQZ1Itg3rV7oP8uTL111vu0yNhUYjiIyiVvc493Vy936PraC67/
L7GLxdGU6Y5Ssgbvb84JDBpkNTrdrpaOWD/pBxGaP94fQq53HOyG8BRQZXqdvbVr72omMVxlnVV4
jl3466m1tIVadt+clifz/SP9YagiqIC95oy0Yu19NSLzPlV57HCkICl/to6hoIKgxWBnRb94VlGp
tspH1N+3E81cqpvnANO03taZYuF3ZUSJ0zOaJFklQX9XNvN7UsPKc2eoOwnYFRCFJS4Q+DNgsEB+
0IkeIdZT9dhl+keN9LfTkg4inJ2oq2MLf1PYoyTmlpTyUk9z4Cy4o/+tqG9ackiqMb+8f73/cChq
Piyb2dpQirqe0Xs/zQzpU6hmXH8SI7lDnbE1iSzgHX96/1D6a0Hr9+UDm1WmUQsbg0pF8Wr9Vwi7
qJkDQq+e6U5hXjxEwYg530qDOcAHs51WLbJAFFvV7lfSalSvz3rqOkDzK9/+ZhoZMgliVMj9TPCo
Fl/ywda2uCHQP/cjOvOurA6uGX+x+qTZkwbTr5JZZharsyI6dLykBJYq7Wwiin7GjYaUzdWuVFZM
WF8KWnmOUaNVlUh44XfXlLianzjGX8aRxPPYRiSvyAvwohkDgAQy4DOhAFlp8HowF5bPeoyWpZfF
tOp7YKWxQhMuU1Qva8yFWlnf4iIPPEAVF9S+yQL0AlJf9Rlq3MvIvoKxWeu9VK33CuY7eEL+bSHy
iELXIrHtxmuGSF/EMBiAiMgfbWSfoTIbRAoV7nEyrG0JfbnvpGd1tk1sBO4+J05tTy1JeQlk65Uy
MteyAMbmyrhazqyvpK3jXeP02LeSYkvKRHHqw8zalYE4klFCig5lkbXVOYRr8TTi2X3UY4rMqp0Q
rChTlZ1OKlapTGzQ1v1zWdi6V4M0PZABae/Sik4iY/9nMZTUM2OyypxgPRNJHgro0Ozoi5dRC/Rt
Jv1kaUfULVJ8PLl6F/VBtMUeqy3aAsOhG+fRnhUKMEdKXoDSsq2imd8bxt6jWeKTftaaUrlHwH1U
tE6/sewCvIbanTLD5hUqDeVGtuO9EwDa8IWtr6RYjboVoH3AOWbdAS+pd2FuvECmbQ+FjVZWIxh+
awzpXRIgYo/qwTnq1QitQnN4W/R7vaAsHFQlJVEhyg1o7j20METiEh5IN0YmjPIcg/s3YpkaT6TF
bcP656DX/a5W6DCXjh+yqomRl+VnhzbpikXESHOkNL1YB0Ojibq6DUcvBTTdx8Eqw/i6MzLlDg38
7JA4xoMpj70JCqyeWBvHgmoNMxYxeGz7uIA2LoeJV0NrUzxgoISMyd3kAPHWapvdhw3RafD+WBAZ
bbnEmc1b2GksAsLyJyMiZJME5TyyQi8gQmslw2zHbqrd1JW+nbSgxDWHq1VRyFggqYl5PEKgqlSs
M7g1p7Kffvqt9tnNy/Qmr1S2WbiXoFgRJWMlP+K0nNYhDSnS3Ixtxsop01PryPupLBpslMu6HEpS
VpBSmo7ibtpR+V6P5UNSG9YZ7i/iqQAe3ftD1N/1nN+GKHL+6DFS5sA6Db3f+H1H4BvQ+6FCxF7D
vnoZW7zJJRp2wIn2Mh/DgwTFtR0qtQVYHuCyMWtCJDDLZGrOl9S6q6VFeFEsd2pep4R5kALLYKZ4
WikvQJ/DxVhpxsm2FmhVvvCGc5VrxQsn5zvFcaw0dbU1FY2WnCOOCFCKRYQSaVcYcbRUuGQs/VDE
66l7GsauPIg8fBKN8xNZ4087KtcsK7GcGLB76KifctWcKTINvdAKck001uTKy0dS8sQhKBlr+yJI
T0W665ABbwaI24dpsAH4dC8WdYHdZEz3igMrK3UygNyEyN4E7k+1qZeKkeSHwc/zbT2Et2kktIUx
TvXWNXbSUORN3j5TbXi06qK+7YUCEFHpTmEdiSXyMToLgwrZQAm8dGhhOJDRM2ixezMMBPwgK9NX
SLDGtanUSMSTMDuH7rfBfcqM6kvEqky4xbSzA/3OUmVzo0Y67SjDxkecJs6tDhoL+aC6zAsnOvss
vCc93ZjsxVdmK24SX8bnbHRHbKVsk/Ooqll7QSIvFGcz2sHXHkJ3jjqIYa1ZFZ0DyA0jw9quk8aj
q0ir17XqI8wuF0oaLpfU6IgWUuO5KN7tx6ydTgGMrE2mq5tRVOU+VR1/o6zqXJQ7M5X6By5/683y
BRsdqhZkL7YgLvvNE5vKzJpEhRhrKmvStMqOMBMifPqOUzPS6pvZyGFRQmVYmkVksVK38T1hTvNT
5cng/doQQJ6YMc7vrCYWB5mclwHxIF/HddcV81kDHZmSa7tPwOsTm9Fi2hjyO0LL6ztZZ3vRA4PX
zMHdI8Fxb6IZEJGF94jnn6Q7BBhawkWemOepw3Aw2U69nNo0XNUGwZDdOLTLPjaRLysZgDc6ylKY
2oJsV+K18+Hs19Imx2UC5lQcG5NNgohxpmDDYXQY2Re+jgD/5/vwn8GP/PL3q17/67/4/ntejFUY
yObq239tfuQ3X9Mf9X/N/9R//63f/5l/3ecp/3n3r5zC71Ve5z+b67/12+/l6P/+dKuvzdffvlln
TdiMt+2Parz7UbdJ8/oZOI/5b/5vf/gfP15/y/1Y/PjnX98pOzXzbwvCPPvr3z/avfzzLzTAvwyV
8+//9w/nK/HPv+7yEQbBD+UhC9/8Uz++1s0//9L+IVhBG9hUCANFFO8ycvY/5p8ozj/obxqs+2ZZ
NaL1ubGS5VUj//mXrf4DBbJgzEUvysLQ5lPUeTv/yHT/QaNLUKKb84gwcBp//b/T/+02/s9t/Y+s
TS95mDU1H+eqkE+xjza5mDcyLDxRHF81sNTOCG27kP0yafOfUC9RVA/NrWmwIdWA8TXiqH8qMCCf
Xr8MalRsi8pKb6h54xLpJBK9IrcelSj8ZoCU2vxyNf/9cX/7ePPS95d5xyTogNQiusBUhlj4X6/D
w0HG0sTWtrRQLmKJdMyH2Ah2w9h/77AUsQmxqwdHGt9FP3yhAx8CcGe+LkRnfPazbqn4cpUXs3hF
tN2nMSqNLYIDIvfC5oP90nUSxPxRiW6cy7fIfygqXVWxfLsEXBTDhNdkdYEKli/1KjMeINUW+9dv
wRDlm74lPq8OQ+1oCvfFqim3ql0xHl6/NBKAn5qJB9TKyh5AbXmY4hJmHk7B88RGYOxQ7C3zuoou
ILKcxWCS2MBKGrtiIDaYIH++fucoBKArGZHypgRIofe1eyOMRLuF8LDrJwii2FsCVfZnK+rNM1yA
dh9Km+SCvqpO1TBC8YJEt6zmy1jkurIi10jbvn7b2+ZDiKflpDpNs1MU/YMmmH619fr7OjqzSBwb
OX5SHv1fC5x63RWGrtA6GBNT0xfJZAbMEsWqnix5anM93SqB3S27igrN0A9Q7ISvb121EBuM8Pd5
6yvLKnP6kwDNX6cm+hbTDU6RdTCTLqUeQAyGgfqYpTTJFVHUQB1VAmFeaOXHwD8Qr77/EP/pjCxq
jOSuz93TN4nNmZLLtC9TgmmMAKRH3ygHWn1rIHrxAQGQSnxZAklW5PGO8qKypuw4fuFWL5P0FuQu
2aXsReG9T8reGFTr2SJI1VGhuFuilSBKbf0BhWMbJJ/AZXCGlXVTmf70uZ7M5w9OxXpzdyx7bjm7
rN2xZiGd//3uxHDvkszP65kj3OzsrstwgKs3vTCMy1jgsPUx6W1ev339QtzGIikz5anstZbVdqVc
5g0THeMQgG4JVPf1LdFZmizcpihWgz4Ry6jG05fUjW+LhEw+paNR46rpfTVmBY+um5HgK86BNXwP
ehrfuV1be5Cc6g4WVw99KCWvzyCnxCstPEBWGH6rocPOULrcMxPzW24FzdkRrAV05UYPOqRaQDxX
OJbkLjCJHK6B/j3qrnKxq5pHsMFFtRHjSNW3tYHZVEU87gqk2DlspZ0Tz6gmqmrnMgTf63Talzgi
mxYIJ/DLUhgHAVB76QbWo2YG4afUSVbsBLpDaFPyTUAMPRLsSzKp7MWqaFTNw9GG8Fr04bEm5PC+
H8nrtFoesH+fWzVj0aweaEiUtF/IlRkuNvTNMAz2JkX6TdHa7q3bzQokcNpuGSrfFPjlVlm1P0xb
+4mmrX1wtLlm1Tc7KYyQOpx2CVhBLgOc/wtZGul9qgbxPaLoDuOvHMF/WSxhkVXk4W4iSMAjxvIO
YWrPTQjupNuMW03qcms3Nqy+brotTeoPGQq8o47128v7zNnU5Ip0SKM2rVSHSwPR/jIodrZSy/yc
onti0Rlq94ZSJftEp+b++m1MzeeMV9I9vz7rLOj9s10pf3/XqspIskq6F2Owj8YiJfAxJw0mGFpl
U65mQiF3NizAI+vZborjle1M00NUT9XGNFkt5WSNk+9+E09BfX79AguhX6IQPCHL7yWWTNPYQ20q
tmkrhpPdUnYZwRQ+sX8Ff1JgSbJIPl0ITdybQ0813hyHSxwpaA5A3OfT4JxMP6nPUADJ2YU5s0MY
/6PRHATPDTmGSxHj9nFqP3zR2HUwIjhPUROnpAgjZx5d8QmHxqc4MuNzsQ9H2pajWtZHbs9ERcTY
4jzN0pIdIX/oM8Ef0AwrHbZT2DsMOJ1uKYfGN+5bh+Qfgm4zHVOsfZuZ0fh95A9K1E/PytiuQMmA
NK4b9a4ymdpDhE/ruhhBkYdDHntIZwmJjkNxW8B2suPylnahuLXTKDnNklzq+81F96f4ZI45GufO
TlZUMe4sYrsOr/cuCaIXO3yYIK4cQUbrDxn/R+TGbKHb+sYpCpSimX2qMQUd2/mLmw2ER+EbXxla
qhx8OU7ADOpxlQtRrBtSF75GBC6wqi/v1SE6RA54Jamo6sMwK6TZ90Vf87y8BEkqv30wGL4dCwVT
vWoAVAUmiZfz97HQp4dij2KOw0WBfhyjPj8GEhioYhA/OpxjEbLTgkD2EHR3SmUoj6VTfAbaV260
23aa3HNJN/EcmHBACQzWN1FE/tmoTMn3UQSf4ia3HpzELzemiHf+4Mh1mfeIpJN08cGJzIP276ss
2uUmmz16fnMT8+pEJE5YP5ztSHoTPZuDJGSu65xDYPsDhodUUGYKgu85+uGO8l0ZgwkI3BaSA5L0
kv46wTbDQSdz6zELwFwJ7CZnv7Bb9rLFQIxIwpbdBchMJ/GDVdffzfHfPjsMNc1Ef6UjKcWxdPXZ
u861oANmRM8RW2E0hzKauvsS5PiaoRfych5bN21FyGkMEr4B7XpmwdluKne8DCHg5tfpJ+uEC311
5jjjtT3A+hqAm2ngBxi5d0WZN3dDFZz0YLZsNZryaPsJwvRcyU+v3/poz/HzPdqIYI6QyvJlNhVz
4JHJeloKgk2HEL9FbldAseGo/veCmkXY17RR94BMfE+UZiuXdmreBbFi3hhWYzxQxCMJCCyWYxbP
hI/+aDECy6UpYJVXhkCMiBueLo48jiObbbXByEGqx+t4g33rxWj9cUv9tLotQe96Q+/mq7jzf6DY
Uqq1Rl9wpxDuR0otXzKFwOeOAZmYXUyITkaKXSzz/POcJOPLT2kamD9JtF6Mdq29FIV9m9ftGlF/
8jyADV/k7ahRqhww0jtZvGu70sGwFmYHQCNIGQw3vUsJDyid3r2bNMgianQHj4AQ774DyMvMCwml
RdBETu2CUM7wgB/cXjLEyxUkBPKBR3bZR2huoK16aT4msOVJFBiS2xQSmGemAojeFCdeKIxLVAfd
/Sjq7r5VKKuPaX1WO9wIdZRsE+S1a9Go5Mr6ZkX6bsTkEkoV4jYNpNdvtWFaQxXXzmo+Kpumsj3N
6MsjJsSdEEpwOzQ/yXsmu1afAmMBLh9+2etnFDN5oCAG5kLKFBkQraU+j5ICbtDr0UGlTrpI8/7l
dVXKy+5TqhSpvwCoBkHl9PolKorvvqRGRvxzs3OGtLsByghhpqTboWU+sRAycy9d6z8Z8fiogsF9
VAN5TosoeLZi5aaDf6Y0xbkqm/w+tLgFfUweWwGKRbGs/gnJ4i2dQ/sT+eNfNCkywthSf9W8Plyv
33e1c8abi8H29fwca1DWcJiKZ60w79KiIb25ysWtIC0s9if/EM5fXv/kOKSbpVMFgd5VcCoj5d25
MaTksUWPTg7cZ2uIaySxwXiyOgr/yQDeo6hCfR38X8LOY8lxJOnWTwQzaLGl1mTKEhtYZQmIgA6o
wNPfD8i+f8/0mM0sGkaQWdlMEohwP35E6+sHDUPAb1qVA6mEclXXovlCiqCla9HvdPJOZh0+EcOm
3xmBintT0qd2IxZ2y4fYcR0flaBv6CNmROUosTpPhI0DN5kWbjZvJsopuJzKSa71CKdnu23FIRGl
ttfL6lg75j0XNiIdXLIfn9+MSOpmZdmhOKcRzhIZHIyT30ZA2gbhEJpZVw8yjfXDlCTvyquftZKq
IcLS4b2QNWlRXFzuyaBWPKN08J4Swe2Ev7naLKdu7btPvQBq1hJcg0zoiRujTOn/hDAuMkUr52Jn
g02t6rehI8arganQytXejG9hP3k+RiJEDP6vwNZFbfmPhXWGHnAxA2Zw/sM5MoJgxH9xtZ56Y3zW
WD1tIslvmCZ4zP2yj5SG/egaZXAPkw7PIarMrWFV+dajftgKGVJE1Hb5bIe4KZu598sZENMZDaj3
mNdXyW9m8CafQ0uffXLq6ht+VYRA6N0Thn2HpVzANLI4oN6pSZ93v2dOEh8RldlMhAgi6SdUltnJ
nRe3dCRoBYvnbOvYpXeVgfKuKjTE/+CM2P+x5WPWAA7u05tCYMK35t+3fCnqluAdt1zLCn6C0Xry
jPGaRCEa2CdY3Gpew0Z4gEcDYxT6zEKsJQrHI7PW+CmT46lOW/sFR4xVl2XJk+32J6fQrbfldT7D
A46gJ621/D0uN+KiKOQ9/J8HUUeEdpBda+yF5vZ7W3qZjZNIQ1Y5eT4koUi8hx+NTmZJNZXbusUp
Hkp8/jMJ3YeT6vk7/Jt4k1rWrc2d6uyORn4mfBe7W90Xx/9eUfwzExQPFrjynu8gkGBmTTP/75+T
oce6ac2fU+yZ+oeKTby1O5Q2FNDJc6b3ksyz7h1Om33LlVGx9zLxV0M2PqqkYphcuCjx8vJs8Xve
ErdxV9gy+8caZSP6HXnve+MPbpDuIWOh2Q6pDHZsxLgnF1V6zrTOvdl1iRmtza0a4aN5KGHQYez+
NgWR9cY8yKdEIPSxws0pBhnKxIihcTeMR53oh//+YZjzcOQfdxIJXKiL7dnZ7T8uGgyFUky4aEwY
QFq7sh3LS4gbjZpnhcsB8QFwOvLG3q9g6IdU65aviDcPvKfGz2jp/WAf+hjdMKhDpYqeGDcxa5O7
TnuNLEyBhio8Dm4uL702tpv//v5hlP7nHxCQKAvtANQR9fQ/v83MtPkOqmLdNPq0TZHJk4bAoUYG
8vno7+ecvinWQDiOfYgD5TC0GjeIAIEkcNN5QpBl75qeMV+eYkJFtrG+xc4YPzG+1VOfFg+C0pwX
y/rlunXzvJz0fjet7TCUh+XUVdh1Wk2sr4AUyuMnpkKBfo6SOZJUZrCeUQxuGrPykdK7xqWKxxtC
geiStwmZADY5IWvH/9b7U3JYioRipv1oEwEI85TmeRQsySeBSGxFeuU7Ep4KaRy6uFjSHWXum7SE
9xWeF7kzZqKeLK0MdgPGuduqqZNdXgXNxQbgHyKiSXtl4E42sMGj3Dn0Wtdc2vFed5E6F2x3ey2w
fyyVTxQW2lNyXIoiq8ZFhEFCtzUGXz7bQ/6h6lSd3cHc5k0iVr0v1Hk5RNSeCADM8akedf2SDwE8
UtbnrbS6nMih6DaMIGOIVYNDJ0qH76ap1o6OPysbrbGK01bdUnyn3E0LMKppLaS1udnzoXIjza43
GIAIfZ9jewFTzQYGoO19ywlrP0Z6F8AToI3rxyk5Ng7W/J8tOlO+vcs0ycTRaafZugbbJ1AE/9by
a+2q7xboxsHsMj4WjPTVKTfS5rochgHPTAixsLlqtOcrAj5QKoYsplDl1HnK7J9WOUwYmKWI44rU
xb4HnMGbMlLX+544kD5lclf74zF3VEYogVeNl9zBPh+22pm637smVh3voonJb5N24kD2ADc/+ZSb
3K9rolEZ4Jh5uw2HsbvnJZFI/+uG+sf95LGFUCth4wJvGxz/H/eTitqG7wPyRcXtW4UWm0JAAoTu
EFTXkv9CL63h/9ncMF/CCi1y5NUcU3GaptphO9Yy0m9dEqWC/5GU+E/pFYl5QNf4XHr4skED/ifc
LtwqDTKfbHZCObpDB85YQOX/4iA0WfUYNp6iWaK0cvPuZCMG/YQbUxmysukpWi2g+v+1+Myfxb8u
nrwln6UTOi9tNpDjvCP/C981rGFcxxQEq9TEoMtWnX3rmeVs0XNS+U/DK7zvn7rhnUTWPEbkCleL
FNj1lA3+/3grNm6f/3wzNoujjR+Oy1xmNjj69zfTh2EcqRFqg2DxEnoz3nq+h6Ejcm4GK3Bx6k8N
A/Co1+UZz2T7HBkZYVpZbD/56LkA96tNBgwAq1UPcSgI5BUPIabFHTB97sojVhzfnXbINqbyYiJ4
HXlfXrRsCgmaHVFEyIkTljsZ9tabN/nQ1OfTTDPefQ+TQe6VaAenicYFNsLODit/11vuFwgU5Q2z
KdY+F3K3NSNSeAaxDBSlOEAVHFa+iDAt9umKcDjk0jQgDUqi0Jef7RsmPlpc+Fs59NW20WSxtfNg
HXVe/BF0PVAVOyz8oABnQkcjJQkrdyzdcrWtapt0ayXk8yc2yzruX/FODe76fMBtGeZQTl/g1E9O
rj2ZKWkhSLn4XI2J3RuXN/8FWfvSq9PRpG9+uC2bStEzzq1TYgp5ZjpjnJWPNSMCuKs3TMY5o/lx
Jqu9UBkar77bPdt2Y9yUKo1X0F0AeZWf/VD5GxlU4QZHZ2zAQ2KU4domyCodXH/0lsTsEnvLBdWb
jKImXq9xXhI2uDZr7Dtcn6KLmjejpAMcCMu7EM1kHCqdqJEGJ/xXXBauvozjeyPzbtcuPeLkExQw
ZJr3YJpMeFRinQmUtvb90G1Jr/6NdyCJZqbhP5gqJicVoKIQ8dSsBaHQuB+iRVjZ1iCvUwQI3EbF
BefY4mI101+P4kurxbCfgF7x+yA1hyip6BISEnodS7TfiZXcnYbwIm4favTIKJ53y5FxS/kcCEDK
ISVtpi3SAfNhcsKqoCX5Mqnudq+0DZ4K9glMyjnVRVzTlFlHO+LKmsartJRz6GOyouCnOjvDTNCj
zz2YFlawEQJkxRYudLB77Yy8UJgFfjKbEps+3bjum29NO6HCqmp4Iu1WIHH9NqTdcxVl0zPGGs0R
F9pNN4/QPm+6+ZFmK/I99fKwPGWQ46S13vA+BunXqYIOXQU9SCa5R9e2qWHcEpO4tiXNYQahb+vU
WBBBOkEiSBYHDocxbOFSOe2jng8YuUPimmcAKMZJ/BjEcB39vH3KMuc9qV8cAS/eSmtnI9CKmNSx
lrqRhw3tLIcRLCoSCnH1BSznoDTbgo+NvlNjyaCv4oAPzHrMB/VYznTHMQ9hTahsDMbM9X1rNS+8
LY/YOdwjEZ0vvnSZ24XBq0jx2xudLj5MjvvNXOrl5kVhUHvuvSW4O9cuuqit81C4GFzC7SblSNpr
EwvuD7ZiNbOyhnVZWuKRF137LOFS7ezRnu6+7LpVn7HTh1db5x6jXUfp3LY9oHKeISqVeXI0Y7Gv
522VQOmWIDgVTuvSaJqNXbcKA940QpNumBKRuzM+HLPXma+w31EURfew/+5FkzolWNOf3LHAwm85
17n5SVxBVLUw6rBP6VaWIH6kJDUos3vnxv4KREXqyN71Gncrbf1BBahOy3Cn13ayqyZkQLj4rXs9
a5HrfzVIxX0qLPvt87VIJN8jhqP3Ih+njYuN5yajflpxxWIYYsNunv9dM9r506ge2TxF9PICcImy
m/fAqVBFfG0MQeSUUMYWInt7zcrxB92Z8drj+PFSF7/xCWBh0nMbZeSvJkyId5lKucN6SvuJa8Wf
lszTe8Vw8kaNW2P8DLCdCo9xVzIqXOvs34bfEWjFLa+FB0N69aMcVPNUell11wjlUer572c1Uhav
FUtx/REjWoEiDHCVSuNYLGWpIKwotONqX3m43ljlGKwZpGKKXHRfEZ6vPAaM37vmJXZF9yIc+CiM
/MdnnVi5LfrKbheSV7bFsZ+ic5lZk0uwNYtc2xf2gKJyinGm70afZrgfwp0bBt3nfReO2JFb1Zjs
lzuw7IH9orIOUCwGjAraYMpOsa9d8tpjm6r9fDMQVLep50kuJi6UGL5GXAVfFXEi1VjuDYcPclTd
94LSbx3gmsuwgAOReH89gshms8r0TIGiwrymWRDBlxO4K5WWRf/VNljnjYkwL6p6CUMzOowkJeTc
35dyPghzfNSmX+3SpsXih538tQo0Zk9g44ztoBeA6ZIEvLGERtY70RFj7/sPpbl/gpaJQBiVAz7G
uKVm2JavltPlBfKdXn1pEDzuGSGSkdgQFx8Iu4mVdm2noMFiihLHWYYow+DHZHhPu0zBqpuquHuT
IWShyrDk/XP/K2x07//6R9UCRlJfwMdwmUnDiWN9XC0Pze7dKsD3p9S66HjBvydl8MvvI+uY4lCL
GZSqWI8Bl6KuMj7mBzrM2nsYOuWmgO/ZRG731jbddG+dat9paruMOwZyW6YV4R8uvEWXyqyIJuak
+cwjrsoPpDB4oOo6+ehp2lT38k+DDH0Y6m9t0huHtOHm6afAOlQTkZZgUde+CKZXz45JEsrTSuzs
OpuuAAom0Uv4cMiuBm/Rm369LPgY3WJzkspmXXuAeV2YEXZEEJxQjn/O7c5/tkv1Fpr1ptPq4uRy
l4NF/P1QBbW2rXXv6+dEYxluDLntQK0NC1ZqKTui7ubVTOpki07SD7a4TDRQ40zMQpIxf/Spnz+k
Zqm7Xf2o09x4L81mOqqWHX08y0iTDwcd37EX2AJnjs3aZJTmwNJNWNGmIJ0D0ZgWrbIb7oq+i2mQ
TSyhMddHCxwt8gl/XpHATXUxY1jpmORBX3OwHq6a+AXcKV1ZsRVc3KUUp5A3zrgdr90qCCHX6pic
RCSzzChtPIwma2JNNWkk8Sfi/Df23HrfQv+L6oV/tiMfjqTOUr6cZm7rn01hAyMRKwn5zZfZ3g3x
uiwycmHSzClOkSF+L32pnXR/dail6Y1nPcneRW8aF8NrxLNN4O1SzElliWeXMxmMd6V0Vli3p5WV
XXisJE3gcpo03vgUGBMZ5JBejCzLv9aG/icZE3f3eXkYpJrQNkE/xy5IAy33b4BGL5ZTeSEuzqhA
Jwp1A5Ltqamw+ut97Qr5Mt32aIS/t5nGhgv3T4sHXM1m6LLMJCPHPBafp4M9NIfEtOXGm6LqRZX9
RzA2/hcjjNc5ddxpOYj5kUr6L10TY7zudukjCKPfdWyprxEbKFdxRyR2VamvXkLXrSfm8/JTQMof
pXmNoXyi9hTbz861LwRpjCnioSxk4yoDA8dhD/eWWQD/Fqn2LZ68dg05pDr1blTfCfs7ljClqnWe
i3fyqte22QVPLSgYHrDYPVdlnLyGFXkpeBhdmja3b5ERxNdIxE91llXHRjXom1LjWrmtcc1mPc9y
mhZ8F0NW/0B0XdyLpCsgOxCj6likniynywuafPocLCn0PwrLrbUVqfznhOWZkZsf0zj+bmR5KYjQ
/NaUybtP6/Sc5mN9o0DDgatKUobMyzpErMC2lq4FhFM2B5glGK0rV9/XsbR452raYs5tHQE4xjft
VhaYoVHFwdBomI/Pns5yKs0TN+pn/0RVILc6kaNrElTLW4mlyz70TKp8WfbHaCjJFEdqdi2h1e/L
SB+u1FXtniQtbyfwBJu4y66UxdNatGbzA4/ou8Ed9dYnmXEckasgDaQzYKT+Glca9vcwWA6fE7wc
N3xUr5zOxdnyqtPK6QCHQtt1kKDQEWT9XNkzcXdC411L3F+ztuhmhI35bgThxs6b8aUp51BQ0ZNk
Orc6/tzhDAQ9a5qcTdg4W573RmHVjCv4EeYs//+hnyBT3Cw/1eo/IjfQT67CWrWPQCKDzIvOy8Gb
H5VoQNz18jDRsc/799+//A746L+1YRj2BMRgVB+NJe59GmL+0i7YBUFgagECxPj6HE52SAR4upOY
V91zT/gPg0mkPRN6WuItRq2Ntn7iNUTgcXByXCZpvVZ5XtbPaZz+LC0EeWHpVCQoWlsF0rPTZ8w9
yqu/DssppeOwbktzBBYIrVtjZk8QgbSj7WoYPrWVdgZOjbaOUfdYctA7i5KNxM5LdBdBjqIyRl5p
u8OaiQuRlVOdgo11ztb17Wgb2Zb6LlBucO+oN1RRBxhc3aZkE36JeSOE1IfuLx9DNem17ReHWUiU
K6QAOL2uF9jS0fM3odfBORTBU9WJ+LIAotwF+6Cavf0MQ92aNJpucETVzc5b/9jVAbbmwaPI3Icr
rPFURqH23hny3U4C7e6D812biPAK7CGJUnN/Ebf1pxEifhORi2Fq7Ronq98Fnje+ef3DtpPqS+FF
zS3uk1c+2i0RhN7vStIuzNDm5Jt31xEEKVdadPScusNAXZdH3RuCV6fLhm2OVGVnFSJ4tYwgQ3Y4
6ivdGw+IT5wXRDI0TFGzm0SF8xxQGrFMZvUVl8p0385oJDrfOSEi9rfBUBSvE6ZuZzUQ2iLmctfK
CR0j+ogpdZ50JDc4+c92oIFgbvHWas7PKm6+xJmgKQqUTSM5RCBQef0S6br5zIYg9mM96HsEdMl3
ON8CH/3vy9P+ZOn0r0yIQqd/s0T0dRgH7Z5Yhf32CXYa4ExHyVZ8RM76XDA/ugfanul8gayJnToL
5cPLXfskeo2QioiRQeIm4bMbB+X7OCQ9e61NT5UU8Tdui3ClTV7Jek6koFt6waYZRsJhCQjZIAuR
P2I1HHys1N71FqjApPxYR1X1J3I0/c4QPUJZwiNYANFuCnX9TrPNcxU+BhXJsGsGW6ysdSR+SLI5
6QO8X2ZGggUpGeSW16I9pKV2NawyviMYzV9d7zNGYI0rEQWmzLqT6Phlfh6Rse7V0cFxNFa8lqFw
w4qcRVa8Z7QzHJA0pnvRwG5yZiZpSxxvb6cXFIHZ3i6rH1yrMF+MuAdqyJCkt6eZsfsucuGu2nHq
zyzP8bvptaQtWa5/WV6F4/YxlE5xiVrKkrlcD+dDNBJG6+kdHXNAfxTEY7tH0YQDmpsY22S+RLCi
j0OVvKgpV5vULfNjvs/mr7lI8OmPrYq850HwIRdtuFWVSvfKdzrM/w3zbQStM2j5PmBGQeoqVH7X
dXUdk8jZTWqajmU5uCfcLHjkm7tCeVjaTHZ1rbzR3o5shS9hgLKhcrSvqYirmz9fD9l8PWjz9RDP
cyQ4JCjDWyLRbTrBmRxlIj96tCMphyQN0sNJvPWgXrAB54e/q7ulxCvM6vzJ2JICm9Y6ZSYFJyUp
1mZHCGYbQR9I+t5+NkPNvdSleEUCATieBM0efh/VaVaUJkMap0Tz1v5oZNC8BkGXkV9iBXu6/EOM
ZAV3ypx6yCiq3zFfWQrPXiNRw8zDaG+jRNyNJTIipP/Zr9zZoB5ZpYmd/5CzEjkIgvwyMeG4CRgO
GJ2L/MtfG7buI2ROtLurCpr7uqbfT4T7UkwkVEWBQcrJYF27CMELrpv4evuXNo7HL1rR5BfXZRpc
h43+bmQGLITufSHYyTAfNm5BAgRytBcVt8+ddPxXL+0vSe5l76E0WAGk8RzX3ZNTB/FLluPPG5I3
VSMheO29Dq1qX557+lvMJpqOMJBWg6xQmNk5ssMCl9nUuRrovjGX1Nvnheqja8GhbIb9QKZ6DVQE
zlUbr62TqG2RFtVuObW0ObytH+zNB+r68Rqg/4NEb7kXNAbl2m9IeI3DKdiSQVlfCVLrCEQRzGwy
KEF8J8Nea7oBcgBImAM9FVEr5IpeiJ8e+hACFOJ1qizuzMiC1pPxgU2d+uQR5pn1K/f7HvBs0i+V
MScKJ80rAXlpVRP5ETk3QFx5jEa9Rnt3i5dnp+6Gbsp9AxBAE1d5SOsDO75CnKvep/neylg33KpL
YL1Es25JOl+wDJ+LVh8tnj/uYc5Ml7rP9U1nCmMzi2N2BOYSpRCFPUzWybS+WHk7rvvC03apixlq
2/PXGoONqbGJmDOyN0ktrlEH6LUcuAv0DSsnNlad6p+DW5l34cNI3e2yJfRuVTzJRof9SpJeYrOT
K8yFFHM5fvtQy59If4OdbNz2AJ98fB+N/igZ7P3QE5vQYkt391SG0LiojpZD2RN41qrOJd+c50Ij
OY2SYVtnDWqraMFextGMHnlm7jro1S+Gg/YAAeE3SZImLQMwZqmnzY0RQ1ZYw3VqGJgpNEGbAduY
a+LmzqldmJ0O3rhXrRE1JJ44PNaBkz5HQ5GdPt+WmMGZOi0ZWvlNso7tqblUXJYbTIVht0cjPGM6
NgG0Od/ZOZaOFxkeJn2wmQMhAqA0HYgk7MT186FNLu01I5FmFw4st3USW4coyc3ThHHng6W221QK
LuvxyQDXi9fW1ICnmI22bfFeeNId2aEKhbU1k3KXQ5AahPDy5td/P9cy1btmVbxrdCBUwHWGAD2s
o42TjPbGJPlr57CvbljQWwqblCTf0Ww2IOUfVWvFl4UB3duyOjF1gBBu6/FLYSBIjscYFwdSNcu5
W7JSK0c2ldYbiwTfSxPgRL10+qPVMNC14z/MQUKqilDDd8IIX21J3PlaKKjiy987kTa81eKo3Cyn
GOKKA1xgaFZx2OysDn+dyuuMV9FUzamNLNZ11RdP1ZDi45Fis4UfRP9BV73FkdslS9mTu3Yeg5FW
PQdN0twO8wz274M0+0duaNZlkvrPrLXD33r6c0jGZ3yYglPXiA0OUO05Mahg4BARX2k77ORjHuym
UQHUjWVyQAITP8mkm/XZzosvHPullQgWMlwMjgKRgC40/dokLilKgKnLAVLeky7NAjGZehOEfYKO
zNCnK+zksRSZnfPVIR/z0TpNex/MfMXuF539udb33CEtP8//elhBIxQQGdHrlVc5KZ2oLKj7Qsng
lKD5WyVdq2drXDaTTUdLtjM0iNNFLfdG2bgnKen6lha3VsTqDIMmLgy7XuJGBdzYl65Ey4IeAor+
1Nt/GD8MK+SB8WXs6uQimvDDLxo60k6qbeMZ9kocIEWbv+vAf/E0fXpr7Wpf6t3v5euTlEfPeGOt
3Blxna/rp6BilY031phiWVNp7tkLZPthBLJYySjNME9NTC4UT5wGyOKbFH7+MnUQsJ0fZm6ee2nS
HEw1CfW98reT3/bkJ/t7xij0VdIvzwv2C0GbQYzGX5sRwnSRBWlwDmHq36YgJhW3tuxzCM3upSW+
HtcC+aRX2KbkffTF4O94p1xnqGtnT8uZPq2JAcrfs1DvIDJAFfKzn7EfpL/CTL+YSmhfEiudtvbo
tljvO/Wt6dauK5PXhe861PZH4o1qFzWzqzaKp/NUQ+3xjTa8FaHfb23l9M/4yzlrP5z691QH0WyL
gmlGZmXbXJWIZj0UJXMduOxnjfNWt8bwhnX+Ty0P5qohgY7aXyv/CQK/+jW26cjSXpsvRR2BxNdD
sZd2sW/aNLjYWcsczAtmhvsIcaSfBnezPLm8HOGFcCmBPlb21CI++D8+7PKoLOIdiaTwPQhIzX5V
6SnXKu00mGzYdBTzsQgUmMv8rDvE/m6S3bsww/pa2Hp9VSObCsoNtV5OlxeUbuKUKt0a5lntBKfS
z7bLq3//iBgY5jaj9jZANnkoOFqY6DuQHjAehwnIc741dle+xj3KLLQhegftTo/I5Kym7jJYVXdZ
HuXtN6Y/LVz0gEFB6fvdRWa6udMUBuO2PuTH0sLCP2IY/5YZRXokgYIsuVH7xXwl3CdJ5UGPFNGq
cNz4rAVmfvn7YKWi2fMTvxbAMcr1mVNpiE09nFVpmecBV9W1o9xOfDFjq7vjzaY2rQ+9eFlNnFKK
C8TNP7U+dsdeklOcRVwk5F39yrJSg7KYWkcic0lb0uFJKadr9ss+BIdHXIbMNNdhd+3CKtu6Vhe/
gJEdi0Hkl4WXFat23OuWOawWJUXgbnT5BaGtf+jNU2vnmA6zqOO1aD/KsZj4I76wppwib2AsS7/y
khBDfxgU2Pqodz+i0mkPogzNo9f1x4HQCMylS+ckBdSYOGBEoas2W1uybb75UfaF0t7dTG4l9qk2
VU9+526GOi5esxE1WzpA/PXG9DoYQfMDIR33Qm1ERDbY08PR+MyzwQpxEpC4Oc9jh8XQxXKZYPyF
/dLDbzuLOV+SuB7I0UgOR1jLcxpAY+rCITxDEF+llTXcidK294EHAWrZOxcA3Bz8couv80+t1wLM
FPxzBzNqBYLqnJkuf+AapJiYcFahE9pUkV3fjeRHCK/poUQQrKWenvRZVNiosNqWjI3XY8dQwID0
+KGV/In1UP4G3f7TxV39xtqY7mpSKc7A/91Vs7d1hOu2CYcrswdGdZMLyAsbgOpn3kdVGzMPjn9W
6j7iJ/1JR5d6qTP9TMC3htswk7OWrWkgvK2zpPcNb4du02NmcGk0mg9D2ePaKZO3cRy6/eewu8v6
5Fxapw5v+ndCwrtjOTWEAjeEG9N9HbugZAYOOnZmZQNdz+HHShNq/fx/wwqpOakcAJssBudleS51
frJPjmu0CfFNwktZD6qHllXGsxih3jb82l2UOs7rjDYfmw7x+3KaqFBcHXx7R0vuVAvpAZsqrHTH
vAkPIJ7280DGwn1+1fey6GxJahRm78ZLSY5h0AbJ10DWJmnlfUdCn22ekjAcN47hYFbiibdgGBDV
E1FwZDjpPiHwmciaiMJ3N7LJIsByJesHf5s0via2eCTdh15ztkNnfdFmlCyYD8uj3rfI88DN98IQ
D2uRenqSnisetWNFK1wno28a/tPbInMuIcDRtTBCGKCwDL8FoR2sB10zz20fJG96mx+NMDROC83B
gtOGaNYz1YFtzaJ0S9Wjj7UH0x7tHRuPb2MuQgzZsdlIo25lur36CDBPWWdV8Vejh+Utsaf/V1Av
mCPJV+O+Fumb9NWs+5GEsBXu+KSSmz9bXDDuHXaoFCgo5vH78qh36++dz+Bqgesmz4hurn4eXe22
kIGZrBBpGE8rygLnUonxWAGHbhY1X9z7qCqM4qk1dOOIY6p3BR+G8TsVb53rMcuty+9DjUquCY1p
r8zUu6ZeC/HLIIzMLwq5M0e9JYc9HYlYaZJyk+NP3BlYfKmW9TLSauJC/GiqL6Qsnv06hGXiQCQ7
NGnAulw14oK8/FxWrXlw+zw8SRrxGmnEZXkth7J0qWp5q8KG2Ja+CCdWBB2GFKSWky/RRbS4RO0z
zTZgURavvhGiClj4asQfTmvvc1bmtQTteHm0xW7iaxobrIj+h6ay527wIF9bzhHlWENMCGqQ3Ix+
W2Rr76BHjCunUuqm1y10hFTg70XKvU1SHkpB0k9XvZbHp6AQJwN9jFo1mmEesV37qzv1/GnYf14q
n4oGxCAJ2ALtjspGrP8nK9q0aeWtsdRtGJOa3KEdg3Mt44OdCbaRNYrn+cxC4vH4/Ls68IsnN9Kf
5IiowsGI97NPAoQf94teZXAjNG+EK2/ieSpvgetdMBPzNvaosjXhNO2GgXxyiYMObew8XQmrVwzu
iy8ikBKSQ5KzPVTWNp4i7Rh26Ws2cFk7cthFrWGdl6H67Au2jvJkOlaVeCVo8buKfPtuYPbG/EEv
HxrjQlpHKQ8FyP3ZrdyMsSd+zsSqfJWuRmtPtzARUvhMj7pZaFhhExCr0rZyn8T1R4WFB7Bz7rwy
P3rJjJh4UmqqvZWHsKIAR/cLhVLHn/XzU24P1TzQr6ZJv/M+NjYXx9chGZ4/X55ClyvFH3B28rSV
RULVkVjRT0U+uZPvIhnCfdxWGPcVR1ea7q/szYKpc4yCMNvXBgqhqCKrBPJ1vZocwmQ1rw3e8QV+
rdHa+a356CZDPkr9Ys8EHqtcFlKUyJ/EVWgJwWc/7g5OvK/5JDYTSbibVOjRwSjEexYn2g24x1lr
5RRuNdsBuOoZMw04P2taYROKAA3Lh+x0A8d41zOZPypfe/jFoE6AOpBFhgqfKFjbq+UQl523/ZSj
BMlNAYt9kh7gZJEISe2zisewX6naMY6LjGAImBCFzCYPRRWCXzR+aVxtbc8OUN6kax4dAMDjp6ZQ
IJGOyr0WdvZJd/TTMn1w9B5bIdCPKOBWnscafY7HdWX7ai8gZmyTtq43zTjaOO/DCLKSeDtEobsj
hq/6hGJqKETHuPFuLeSfr6GniK6J+7+kS310SPGo243UB1/iEkQWbxX0VY6pXqDL7+1msk5thkB1
GUXokjDiMorXwQB4qeXOl0HL019xBhOlRyXqVcwJF1lACN1013LNr3yrlWeUivIsncrZRDVVhCPd
9rIcYl3/bjISoSR36fHSSbRHMktIYA430IEHlIU9Q3yVo9Fd6JN66uJvlDYsfQYNSt3p5e3/EXZe
S44jWZD9IpgBiIB6pVaZydTiBVaqoTUQEF+/B2Dt9nTN2vQ8cEhWWnUlBSLCr/txayx3TN9Svm2Z
fIDCemXttB+Xr5bfSFbGvH9o/I0DhObJ6ajvvH0gf7ld3IOzbua/TOsfI0SaQ+xocnP7jAU05c7Q
GLFj9RTrbpYkAjNLD00awBLicr1qNcYFkyjFIaKGeNsPE1xezmRHS3eaRy3EvbI8NEqNU2Mt9Avg
SeMStdkjBCnSWXVvv+ENOCLGowJX42akVuOz4Ryy1RgPPqJfmevltSlrfqck6/a8NE3tPThGxhB9
cSWmtqIJyvP+4yFvgLZf/q4ePBAiEXvdPpVEuJUdn6e6+mv5hBZYr5hqAD0iMUespg56wlEuLN/i
sapdZvq9aP1jPOrbdPbqBLMkhObVHehiYQEgNst1mIm1QOhzp+DomsSPvCH0rlrZ/ECUoYUZX4vj
hc4Z9v930/ab3W23FrB+pXRUbgjRFpdYpcETw9WdVomfrZV0x1iK/2tcSxJ56SIGmnltMmpOh9Hm
X43bP6rgzKEFp3NcNSN6XNMdrFT6UuYIspWNZZCOGQWXy+je1ZBtGTkmL5Bw0mc3BzaX434Ikflu
1qk46YLzbXnJymp66XrDvwiXpF44r9S/N6gFekMFCvYoeqL1xmxhrQ2KaoJygHtWps+934bftaCS
q1QJ2JCDq06RsLqTN5lvTs3mLPc8QuaOGKBnsN39+2axMywP816+arUHziqo9DNTMnph6NN46Zox
2kcVVY+57Kg0NVlmndj2AE2M4jqZxappiKZHyhNXr8UTUrtcMUiPRhs7zc37sa7NbY8Hkdom9xB3
AJ2UqV/AEhX3XpjRMR3F4TbMSwKEWl3iYncGB99nSadEpCaOBvNQmWvFuUxA7zVlmn0m1UsNYGpX
FEPKsCV6NpxC+yXCZNtw0l4ZOUWLOHYpj14cGJovYo0JZIyJQDqEPVXgbsaA8sVFowk7beOWBstG
qQYCio13ACST781Uaq9kax/jFurQZAMYhNzuEWFtAqAkTi73HCMeSHhi+1bUz69I902ECFWx9+xQ
vlT+Z9ko/RcteD8H3vR7DeswO1cA+jmkhtflHtSYGjUDw/XRMqt+tURxOptrUC3HxzSz1bPTcomw
0uTKR1XDEMmQNhjsj7r0KMOax86hmT1ichiPNx9ZhcuCb3xwniaAakVljl8Q/LHLDJr3YFSgrjo7
t1AB12bjOqwHoQ69zdE2gPQ+Q9VBQPDd6sN1avfitPKv2h6nS2eXxTZmP7JbRCfaup1Dr1eUkAR8
IaWF8IKBvbwSZ8JvzbnBUbUJIYNatnx2aQVELwMVt9vFs6UVPL/cCwSEyZ7h6Tqopi9ld8Nd5abR
HhhXvTbikJGoqp99cFvnsTG4lmupcyKwau7HVNjURDOo0PzCeCyy2HhMzDct4WIn/NbcN1XUrxtW
i2Pkwa1YLkDR4HzrarveMg2xnzJP3sHj/qFHXMhjUowYfhO+LjMpNpGOf2g7+dxOsXZOQ5XRLMFf
qKde8SGT+kchGXcTX1mHiRM+RVoKapdQmYmr8EDgr+KEF13NlDaioE9/1pMl7pUtv+l0Kx4GjrGY
AFOam9gXr9ooyX4kyj3YGWQs3++w3Ax1AXGBWvDGgkW4CAMgkL91+owGdONxkwwDgB0qT1ZmAiVz
ufiOLhnDPK6vVBbcKanM11RLYnhamkPF0UDNdJrJ9UBzkrtGIWUUjgFkMwnPOthdPT6jQO+SBFeV
WRSEcq20vUZlrq11Ul1bnCniVYtAimThh4t6MxZ9eb+c7bnAc4jqn7X8Vz+7iTJj/qc5GTpt5yAp
C23vasFzkDbJS5rqfDGblmzs4gO3O/N1kcSrNCZg6eOoWCRxQBpraqv2hl51xy5q3Tebdj4c4uOX
HWCxxNymHbVOkObNXSbAurzagVtvaHqrz2yiwhfJCxH55lUPzOQ9S6O3MouHz6mt4/VAz+KzdFNw
6GO081V3chTYTkzoXxbOFEToNrznikm7BB1xHGDtYg/IL1pj4+9wcWfqJaRSJXBU9DF0mL50FruN
7k33rBNP8AmREkiAPWaBizvYcdS+E1b0nNLhx8nhziQzBS6O9E2Qa5+Lrf6mE4xlqQNRVliDuyzb
ueNwj6BIj1lCljHqXOIEcUOSbBqq9eC1ztWGVbBOR9KnVQYMM8P9fwc7RD6m9fRzeS+K//d8z6hu
r6qICUAAl2WJRuJHPEdxX70ro7/MRGjZ5hIWnivudTMr97oBaS+zMDHmtkLh49NBicLsayUUpJB3
8avA2RHMCiM8uh8xBJY1mMDiWdokFIbI4+oQmu9aaDDCiWo7vOjn1h3GD4v0MQ3G/UG1bbwvTdO/
z/Cd3XcoQXGZ3VfUdW972bBozYuFyJBK8WUTM4tM8zgo81uYQoIyK76eOAPzD8/YTH1jvBtWKy8O
xnACk23+RkslMUHkK5I79GIa2JdXSWoOJ1XQmyTKvLnEfvYY+019HZuqujgdwE0NI+5Gq1J3m3iD
dRIcvNcDqO23HPF8XzvS2ZZeg7/Btt+Nyq0viCXNZTDLdMd0HpyJ92tJrog5vpJRmjxzIP0zrFi/
zvQ90IF0W1hivFaxeMMDWz7qKRFr4Mc/LNhDBz/Ad7joIH/LIqB6dqWuXSarRJ8cxD41KgM9EsFI
U7l6kPx+zDFSnOpOUL5ThoE2O20Jt4pXTq3OIXElp7XRwRxXZNNhkeSDGNNtrN6KgOMATDzjkha1
PI7+0K/dwh6oagQF05BNfDBDu1ubbkFqJ0qvWuiEnyFA6j4hjac1v+8k+VY3kuAt1truIWz1ejvq
dGl6mN7gq6wMBKTHeGw/AfujgnhYNgM/hp+67Mpxu/qPOUBwIMNSrGuqRnc2Y4zdEBbpc8Mu1ROU
pM64NRMt4lJPk7laHhpESg8T0+2Nc5RIwXnxRoUo7mBigSjOeLuB1A/1C3N8hp+ZLH4J7WlksV/f
8ji3a5GMuM7FwtcvKs2yTTnF+ovwixcnYdSAteTLoVQQHwYqTVVhmgBS+7y8NFjgthjyjlw7m0ea
18KLkOkb0zvxOgnsHJ7q+MBp0eyjabs9Fys8z0MUvjS8O1tHs91dNOTy2EImu0RwmSR0g+sSmeBI
4h+SaW6zE8DBNSpnkK9y6xno+zFt1PAAgsF6ntsmmD/rmKSbvGbkgKJb5BKPDeqwzjz/OGbReGVb
72xaZXlElVq5yVjv9pQtMOm3y+BQ9934eBud+a6Xgp+th7s2RfzC9VDv2XvYO/bd43YJWVRN8fth
107d63RdMudGinMunpg/hJGH6BRQIst8jKxQhg+CDBu6BhiqC/1F2XkRPYIy4BzJH6yzxdeLtala
u1HEZnRWejFbiRVdrOocC7nKgczQ+xoTCkMOvO+X9JNu9vzePmgR33Rw46QMwJrAASsm4y/hhkAW
RvGTRfdOknCVMws4nd8pvwKPUk/uvajJHOb5eFKlkR1G6BY7r8O+oOkc30qLq2MXHLPbqXquhHSp
b+Y/WJxkH8aPOvkbDPa6gqpLo4fG8Ontdi/GvrRc3g1KxRlmF5gn09p+Stjwb5bj9vLvSKHSbdC4
JkghuF6M3jozW6uPFGq8FIW+7fGqkru1Qc7GWvSznFS8khWEfyqG2YEjjB98VXyYBf0MWctgd1Gp
2UFubq9P50pyrfPKY8DVRrSoktNg+LvaqJq3CSPo0a1hnsILNcFlT+0lNqutbQX+r7oyn0rdeQnK
sXqRXvqT5GvyjUjUz36odklv9J+anZ1Y3eR7PFYVLaVMM+OBbqnQiTdd76ePSoSI2KNHSKcd9H1e
2NZz55KJn8+efjKkDwo34KnGj8Q0LSh2mpv91et+8+CFtTx4DSWOXkzr5DBh5OeEfVPN9CDv+LBH
cuXovnoPOI1jj3yql8mv211L4aar0KZ+muM0r1yeUyUB2/Zgxu25Y6iz0dh4P1eeX58CmEOrarbw
Lc8F6pdTkDxuLOdNr1K6KNv4LSByRiKvEjTRA5bSTS2+GEt+t0oybKBRKXYRtr2NNQ+F6BQZD7dr
i53zwVO4cZ5czt/7gaRbULgDhgYmnH3/6XcBG7txgiu05oQy7eO+xPuSmQql1kjM58FBvU9S2GhJ
iwgfwdTeUeaebHRiLY+cbDAuzq9lpdsPLl6VsyqbcKsXvfmlaBzqurTYcxrGaT8bNBzbztaDL9RB
LMsEcTJRBOJpzAqdem26qoL62Zg1TD+ILKZYSm6IIDn7Oog51UdjcpEuv6uRO92jrHtmSLK8o7VY
2/hlT3rJcNPxdLvrMyzeItfRDgWxp47qn7jRYJpV+b4NU9mtDWa18zdRN8eO2Mi909EnXTHK3/fw
Fi+3FxCMnndxYoyXdK5REDr74CzwX7Ut5Lacb+pUjV99aG10cfD48+MfBvzE1PPtzec4heN9piXY
5j1z3P49S2qZeBiWxSRnjjxl3QDwiE0qZn8Gd13zlImYk1PpdqvUc9GYlgWLApmVP2JBWnI3DcVF
GxnSfOMu4nWqt5B7dHkAouwABB/ERco0OCTMMm/3loMQaZeGHXHZPIZuaJxNNpcQFLvfPBcvx6IV
hmCJLSwjrEjq2ddz+xgEAx2rRobbolJIuXZgr6fQD97B0GTU4Snru4+Rz2M1fVVl/9GkboNDJ3C2
f193lG82m2pwvk8WURFlddaTKCAEu0nBWifFfRTr+lq3mSAVgtCCgU2oIYVBH+xUPolMyEtgZA4J
iFEDdOeJnwDI2lNG/+cmzppon4oaD49MmksKt4hzNln4yARLzl+u3TdEg9lbc8pHXDhrhZ39mu9Q
kUdkLGnPrEn58sw//0jr69vPLD+M/MXYFydaYcBejKfcvgZhiqLJVHyLjbPh8hBbe1Fow4VsC9Ys
RKhPPlLEfgEdP3hu7DygiZXMNBztk8A+mzEYCsXd3zdOqQrGJ1u3eHA1iPgxMuODNXuicOo3F0Hv
yCtuQPqBUhXekZXyz21efPmcl8/LTRyZPuOFdg+RRR5VWBLeqnx5JAmDFtmyc6dAt3xNHJjHrc21
Xgu99G55mDj6hz9Y9H/UYGw3cH/yTxn7+LOwT4665h/T2TZCQrNbjZAMXmXfi0tpYvaI6calJZgq
cm92/DeZeku7zHuq+6jeUCbgHhzVvcdTOdCB6cbIJbr+NHH4SA1Ec3PYLmAZFNj0xAcSpH1Vh8+a
hf8CoXbbtbF9XtRkx4nNbUdmnM9j1NzbWJYyhy76QdL2PCqG8aaSGXq0/zUK5SIX0CW4pkZc7VVd
/uWRkPsatZ7INrCkW8y0s42AYS+CGm41uoiGqPrEd/UXhYW8s2n/pNdlug57Qh7EMNN1QXysirLX
YX6g0aPwtvxA0Fvx7d7fP6qX3fAgaHjeELeq3gkTb+IZN+q1pr1N6yE9dmVaI9/1m8BAxyUp0K+a
Gd1hCCarke3bmyyHswCe4o/HnSy3z01mmq9d8qB1VJM7ohXX2hlhFoTTj2LUuV6Umn51koIuh3DM
drGBScdnMHwY9D5ddc1Mlag72oxo+/a78i7VqXblnQi2BXDtgzFN8bteObR7N2q8i6osfg8jcE6C
UZBrthXe2OJUeUHyXsLTOCc1pTfLT/lV/r3z3Xxf9hQzSA9KiTEvIMvNXNFZ8sk5B4n6/VQp2qc2
ZKSfehOnzFAGjyQxksvy84nDeOCWDWtDPo4GkuczeKI1vpqN6ZsT5v6kv7dtS2HUUeo+c5lKsu9J
NnJ+jg3hV1+noMdrSJ850V7m48h2CaIPI058hz1o+rWySR21cIyfiwYPj2k1fFWGerdYP5abdk6d
UeVFwiFLxl3efbtNHHvQzKuxbN2fpbWVKMm/qhifFy9V/1LhwV31uhkdtAF/iTffgJEEQWMFyDEk
p5KcLUM5Gg9RJpyjiSZ5SgO8HH2nnC+q5g/CCLO32hwGBF1lbDPS2Ce98gndULeOR84BmZ8Ntn2G
dYVq1PYejQ48JLrX1Cz95g8aIepdEafTeUgRBXEfFwwx7AbwVzfxNsQb9sCPhRv3Vy/OmXJHKDG0
RQI340pUmzmhTIDIy/aykWZIcXYwXGRr9pflXrg8tFkaTJU9op5bT4atfckg3bfeU1PpgkMMN0qU
09muTi7DnnUlCs42C6SXxPRjQt51bq/qsX4VxueoruZku1+xNTF5sR/bWlE3znSfAA3Bn1Vf0xO6
PKmFlPqOGqbepKwAs2E6r+p4Wulemu9MQXtY3zbFKZP0swepx2lf3kWlot6gMpnqSEGRZzEnxfqB
URENdpjAPhPNdQ4FGL51VNrQ6dNOTltFlL+SXDLbLLMJrQ3aLqwrcaLbfLyzzZq0YCymt6n2v5lS
0341NB80Dvkzq4l/mKigY5ETLSZxTyEFwIk+8x6GbmHczsPswIP9MTjHlrjuyphBL4NjgL6dAadx
azFtZZIy1rRVzGP+e03YrCsq8u9NBxSM6OPmREMaIqCjKC5VbXqKGkefiZDbBKHiWcgm3welR4lE
Lr8bUUIeoUNga7NRnKZSNtebMlSa9krNxMwsoW9AN2bm5vxQ6zHeOmkh9m0AMM40VXUm3cyr1+KB
J0KqH8qGnpmmMOAERmjVvi3za5cG0bZs7GgjE1V/m4tdrJ68X8cEa1/kZb4f+2A44s2yr/pIn5cy
7OpnDPqmznGWeal3KYpowmMYFUeye+5ez0frbLRPc0D+Wz3q/mbCM3CGlw6OzpyOjYM1S08Yz4Hu
jrqyZ0Ed2mczCB5ELoZPVqmxdvE1z4dmjIX1iSwhWXpKvR8qYfKLz/daR/7I1D5PJ/syBwHfzCI8
h13oPgJ6sF6RqIKCxBJJshpNzjfXaU9XTt5RYxYYdnSXGOZ4NOFyrIjDjnujo5drGUXjjxKXHiPN
ypzf5ICzZD9QvzKs0yICiCShmjEnY/ftq41mRRWhAxW8LDc6hlmSl8/LAwq0LTI8htwF1TxdzCpB
fa0ydkFijqsbFRbpm5ECLtLtf6ZtTc5rHYfqVR2LT7uOxHtdGgW9Qm3JSsxDgQi/TqjJOMP/vUCJ
dnDWYp1lbRzdjjIwbUSWkd+XRXkByFb6mMNTHbubwbBTc6SQuPLKnjOxSxR2HCuwl1wCKJLNT8YU
vCWVJx8GNVUH5bTAAwP695bpvZY41tmJcaQsL5lpJ9FZNuHGk8PTYlskpV5d6vFhITiR3xF3xVCd
l0ccjGh3WhTfW2LbEbWE/Q1XfwR/RqAvKXZLcN1WmHJhrH9mmvm1TCXD2TuaaoQv4iAlKFkKue/y
DjV2XpVTYoV2mj3XSjs1k15+Rl4ud37m3Xej9C6jiuPD6LrNMTfozKtMxagaFamqyuBd2bpxpmOR
uVOuuU8p5fFL4ikSwa5TbXnXpNFVmwbnEGs6yDS/oSxkoUGGhs0iYBd/3R7CeJkH7r1/yQvvfiI/
+1Z0Altm2Fn725amMNTzInRPmeOuY69RN6F7okCmymlKXFSdXoAHZBK0j2X0WJKT4VzML4lMWF+x
gcc4vC6aVtGmu9x10X8v/nzDZN3di7R5U57P5MKJSQ57Mii3EVzBxug5d+bJQ2s2nDXSOjgjs5HH
EpO2gc6wTl0o8cN8zMhSaUL+yARqEpo2DcvaQw3F+TC2Gg0/TrGOzCSnU1fmq9IZ5YHg0KtN3+l5
0trwxQ93N9RMTRiNGlqxHru0pGSrhSiBO2CeUHeTD/R7VVIrf8wa9/1mBhujMN2G1WCvoGlTc48t
3mhxFZLcwkBkTIWxzbUUO2Ev7+YjgFbo5Y/I1Z4Cu/W/Gf4bB5k7bD3xT8tsv5EPjl9Th7JIBkvR
5rakeVOGFalhm9VwUP3Bl+oaktJ84+89tVNfrFXl1K/p2MNp0Gv7F2VVhkOebmK+uclZC8lwtWN9
Xm5U7/y+B33/GYlx2hecE6w7N4yai1dYCOde5G0Jp5AAKXv11vEBOSzHXSspqXIKbYbtkfUXmQPj
KosuJvvlOufRFu+xGVgXaYIckJNZ4Tfq/cfaA48Ww1nIHbagt5cFlwNy/oygXG4w+vh7woI9NSn+
7+eWPxidlNAsxox1F/ZfXHnwrztVfk7yIbhfDrsFCO6LYRGy7aPNMjsazMR6jFICxzOSpkr7tyY0
JD5qD1nRs8V5uad31ssIh6XehgWoAepgnDW5WuPdTKmA1org11wfSaJkQxvNQHqRaFJs4WjEud9v
kiXq7EdWsl7+m6JL112TggHiv77tFOOTPI8cvAVzj+Mi7XQj4Lswzb6KORXLWYB4Td6Y5yobYFuE
GaCRKTuTL6KSe7nLlYzJl37KBy5IClYMWkxzWexhlZuPnIvksKVcI1t7TkK9nAhH+tFQWkglDduB
o4xcSaMPH5abxgzPDVn+MwPG0LT3bZvviAGhD3ZC451K2wQfmD1mzq7XdXXvhB31fM6Erl6p+3F+
KgzJ5wdcNTftJEDC1YBEtPpSRWq8NPON6tL5xoL9Wuj2drDGmtWOAUMurW/SoGiwoGwcl7wvDlSF
MjFpJhYdjS8VtW7Fe6Rj+OVYdzUzqc6M4Jj1zoJOlHT+Wq/xZiXIGc8wc1bRfEEhEBZcsEl8C0L8
OMujv5/XjOGKcu2ssOiQhivd+bhF6926KRMXvy9DBw3d/McQg3wva+eH4k4Y8wyJcoulLHNm0L2Z
ZU+aEzwuxqDaV80eVmm7w5uQPRt5/aFjPUI2/jEAKlm7qOT3ej4BteHbLpQszBUWv3I7eAE2nPld
a+PRW8VaAhe3yCj+osP+NhI1cUmuGwV+L5yvIVoM/hrYTzf29PflPSfKSoTPoSNGHBvGe4FHaFXS
P3jUyX9t86FyGVJjLwg6Dhz2hBpTMa879x7HQM+gQzwTxd0CJYwNBpt8/o/IttZ2zA3G/zMZsPC4
1vlRicus44IH8UW7zx11xxjBfxs4++6Avw9Y9qPd4hF3x/opSBFZFoOh3efHPD0w3x8+Gsv2N4ZV
/AxcrTolM3AHqimS3pgDr3Jdal0NLbuzNe1SMqB4rpzwW2UY7u2RoWPIcImmI5Lxh0kYDXdYu96W
R8uNwiJnTRSgLI+czNiOLYUUthXB1UrT4bEcqr8MpOs4BnmNDPK+iLZ6ht6tHO8u1DCEVez4v9gP
r0vDjZ4yrecmjumRyDRjVfl40Sk+1ECh5+iWMvEZ/KbRURoTlSuO1e1MaGfmtGdXlvK5tuS5cj57
QRhmQzsxWUirt9ElYbWpmPkDFywme1mOo0u3HqfJ1Y9Seu9ES1PicQ1eV93v71o3+8C37p7IX2W7
mVG5GgYV7O3GT/C8Z/V1aof62ind/Jf2beePSlTpSNeEFcr/S930WGf+SciLBsNEyODDAked7HRY
Hhs4ZXc1vs1r6rxG80wFQHdNHUC6jvPkI3I0GGyja9/lmQ9H2/AOfeH6j8tFv3Qd+0BYT6yW5zot
3QdWfV/4qp3L9+A+zPcKOTBfwQd7C2MNoqA3d05oYSKaQPVh7+0GJyNEZYp32dPvYWrqetPRU7/f
lBKSbmWW31WRMZkeB+a9edGh4WNEiuebcXYQO27inABk/Yef2LdRcSx68dZEchhluXHM2o39qYP5
gFxbskOcc2ltwBgL1U1csxZwVePg64/ldcoZD3GQoIlxDkAnw1zpitN6W+IBo9Cv/TTtqlx1hT++
4I7YtH0mtk1Y6vsWUsy/QCmXZvT/JC1a9KZDN9SpFQf6bBp/UCmnCOQTZ4AaZxpWqKyLcclryPgR
FygMB2JfWQXChhUbVxFb9q53CNlXCmYLiA7vHvMOjVC2il+DkmYzmSCLhY1/TcQY3NWZoIStbY2t
4WGMYywXHwnHu4dagenFuN5t6NcUT8s9g5MWzOxN21Fw2M6CEisvI6IkMHZODPAGL/sXp7Q1XuHo
+Taxq92vlBqWhXS/3Oia7Z1FxSA8BFJ2J7H2PPba+IMJuPlRU6ii6/HnAiIxysbdiLLUjlZhxx9D
9K2mpHPdVnH/oCh0WjGN9N66oqN012gpYktzHT26AnFQT0CMSwNYRZRVF91Jvy+qjJPrGZ97TvHS
eKsd89yZtvWe9s20YTDi3kE3YCxC4mKgTWVtZhYinGkh6LVFsin88BS5vnNQSwa0Zi0GwBj2vzMb
qtOaOz/ZgT8lDcp4csU1LnsAur6vS1MeNUwflzbDXeONXcbBkA0NZjJvreAXYNjuxhOXTmOeojq/
t5Sh2mrY0PPO/D5G5MoWWyZfAHNLByl9sgwjr/18T2Nviq0pSO8qqSYywW5wKGKmkVXP2Dk0CKRC
20iuYZc5Jyd3HfJoeXmvNwb3WClF5R1U5gngQ8y3xDyiTuhj0JL6rXWY0dqR9iSciRq7G9Yxk0Dy
hPESi9Altxb0h57EzkuZ+t7OXPLXXXHWfEdeXUuWh54v52aK/5X7SQ/bPxCklkXdkbCYVVCMidnn
j4qJrrK1UjS4tNqSZdW3sJKOmnuZalXjzZkIceO6ucgypRC5cI/QKLSNdBt1cBrUmjg3nLmNJfnA
ofpJzRkBDL/+tIkSv8eMmGKWqFfpj8OD3WBtHruVEZkUQljDl5m3HnIDoE3Ytc8W6Kh9X9Jhq8GA
iEnPfe+wKa7dkYwH/UOPphlMl0CYObl0+5MCjgcKamc/dBCd/vfFQvwJQrU4GgrPAe1NXbHLS/PP
y/xA+aYYqgAvRdoiSjXhZ95Xu7HscTdOvthHrUnVpBFgdyCbllJLfNZHF2xjNdm7kczbRe+Ylwrd
OjiR6WI9A1eTUDgObMT2HjUCZazDff6DehyQP0W5puGmumCfYoBbyMMwWPVdlAwQ8RU+VndygS/O
ll8zF6fSYgQReFp3hHWCFmQklO2WGu7qEATFv7wSfy54lm3PXXyWJR1wJbTm/vOV4Pxqd6D0KGad
5uBWSRWZxFRpzTQCq0y58R7rAdlfo99rq2hCAqG1kFhrgL4DYdjFiiQVaHAZMl6pZRVsVFXqbC3m
RneLs2VnvLrD5D6pyoaiBe+iLHS8dwMsJU7t+7KM06dC93cmOa1bbZohwSQahrmLcOKdDWWN/9a8
8ieYl1/cMYScceDCwmL9J5hXy5Ok6XNGmEuFWpPDEkMEmGnlwa+F7+KVY/9QTN1ZLwaMhSAdtwjl
+JXYpI9xnp+DqfiiShTKXg7BpQusjZGNDtwIs9wvHP/FRNHZ5l//8qb9N8aft8qAvABR2NLtPzvm
lOwjezQT1vkMigrdd/50ElJ/B7iC/c2O7U1Ro5wt9wKwiLs4M/2dkY5bf5bdBAUR907gUNqk+r9c
bAB5O+DgmlmdiO7m1ivxpC3O6xT1EdCo/WKLOsbZz3ZFyzCDGaKGbdvFP6uGk1opQrnDYQTm3usw
MNpZfVcW+a4XceetRl8k//Kxlf+NdPcM3j0+tjRx878/3r0e5RTTONtBbPTfRtmCek36aqv0XcvK
eQpH3dpg0XE3SeLPriSWQaYh+QELCfVFETZ+X3eiQ6J0OpwBedzhHntZvgKx71oguXtSgwHZiuWe
CaFwz1BvYA4411hR0gtgx06fJA7rR4arb1qPOb2m1PTdDTK+reg9MHnfRvBivyv62MTqU5VYK9XD
l4287C+TeueHfPgYabDcmnPsgYETIOD5Hu2+/e5/f2r+Pxx/NrSejnfPMT2q4f98zYLSCSylknVB
IQfdzkAtlIYAH+IEjgvYIhNaBjE3S5DsjuWd4XnpnnE5O4iBTPQYxR/LmqdCR961BaUGYZ90eytK
7plwxmdQkb9v2LPGZ2303/73b2D/12Wb3BhKsONyKHA97893PXalwv7Vp2sMRXxP68j9GEKaigcC
jBTcfoleZ40VIn9qcgWZraSTuBjaa63i4qmQM2Mgi1D+ZL61OSpd3AbAhoXDc+WrKHkqI8Pe2KOS
W9/TtcMYYoRd5Ng+mSO5hv8dc4tx6Zy2OKVyPMeWxzm88r9hbFgNBvu/kOglBM9w37gCAiiOxhMy
Q/MEAPmlwYdpR/nB9Brn03Z16AnMCx8y1dIHKMunweRSGDGgX9+uQg1FJUGCO6wVuQ/etyo3t0tV
O9k/WCvIQc83TurNmGpQwxA5wa7Pl/HlnIcn7UOLu36fZxnROPbBVFK6LHDJ8K8fLTkvmP/YfBPS
oWKBIl8uSNZ/dYmxs+4Dp9bmaJrbsXWTyWUpALHfwLOm72rMz91QHbQ2C/fZ4H3T0kje5ypnKEcO
ea3mvEzvxM/0I60iNqEoxml6pe+nWHk4Cs5YUe3dYsMpcxkwPQIc6edGfvVTY9gYlKyuFz/N6Iyn
MhH5nR0fRJXlVACQPuPjayAcqehIKUmzbkQHrqtr++uAXDpXi4xNdlFjVe8HImxmTayMU611N5ik
nrys9SFwT80ds6PVWHCFxzFvz+yV7IXp6AZD8T3uehhJwO1A7EzTeoGpQHS79JEh7rGrJ49d4O9U
o1kv7XzjwVXBYfimxfX3cZ7jNnZKzK0Oi71bAKjMYv5l4zy3sEIS0oMLWSUdI2pByCVxtkz3GcEr
ZIvzYioZZmeJlc7gBmTt9dQ702EJIS6Ovdz03U3IkM6dJdzF84hErO1yzPfrXpAY5qK2r38q0g6Y
b3O0eUdQ9KOqg19oyR3XWXNb9nnxkvXFtArBJH13KWmJ+z5ZTW110eDnnHyOGbcbch7aQRuzi8jt
YtNWsr6WZd/sHRkV5xgg2GacxvJhGgWceL/0jqGaDv+HsTNLjhvZtuxUruV34RZ6wMtevo/oGzIY
7ESKPzBKotD3PWZQ46qJ1YKTKUrMa6lnloZEGxQZEYD7OXuvbZZmchVG/qdGZDSCdobVMygBIfk4
QrpbhRaUjCBOKAPl0ar0g+yziq0S+Jjjo6dqs89lZd6E7nQVJpSMMWWUy7hyX+SEJh/h/1cdIWda
Ve4gCmCOnV6FiFYeiVspwHI93f7UIkQE+Trmp37TzCSZJhtxL7o9P5wp5056e4PStHauGV0ncRsc
CaRdDV0ZA2RB36XZiYWPv/mkErS4GGj1o7WArc8If1y5XswgQyh+sq5mT4FvosIIq24RCCPfa+Es
RecbKnR3lZX2SZ2THOQC5kkfYbf2XfMG8Vh3auhhEkc6PCZRk1w0INGOka3d5QlVJSVy8UgEbbnL
Bpvm6CyvyuecNd+djD3dXGz3ld/sTav5gl4gv8pTLElEYWYrFwDATn5A2qyHDJIvSq3NNrKer/hh
f21YzH5Ff53lFBDXDb79IfOoyBtjdKe0QPg6utSyRtdSxgDMWd9Y/DXWNW4VYx26YfaqnITmXh6I
5v0u9Uyuo0GMUAeLMXcC95EYreMkaLW7gW8eGKAot0mAtUeI8TGn7fnPj5WPWesmVQMerwypHJsH
pGl+GANnQlcyW6Oo7ndWv2iVrF91kx1e5H3z4uPF3xHCp5ONyJrvh8WqKlvUWDbOHgXa8We8IBsH
YSCF1gQB6DSRIuBV40oOIlsruG1zGlXYmfZzWtWFP3b+ZcejVWIn5SBZL91ypekRFlht1AlBmYqF
NUcdCBItDp1RfTbgzqz0qSKMphH2CX5cs0Ll7u8Zrd8CwbQeg5RJpmrVe0e46Ke1ZVuE45NZafHW
ss+vLZQCO9wmbRK+hR1TT7mWzGuQhn7zRyUS5MMjwXYZoc4DbFO3Tdv5WEqjmjB6+JRB7eQF8BQD
TbFv8QmxmnQXx136BZUlTBvZFlDabN2P6SvrKZ9Ud04zCnwqJAGEPKsaIEXNWFW17wLmyWq0aGct
J4xGAv9U+pdOu80014GTrOBuizZy/pKWA/OXGuUFcsVqO6ugLBlDGyQlPoC8e6N7TqbV78xGe/Ai
dEmtRiOw0gr1DoHgrgM9sS4HXV+bZd8zerOOtuMzNiB5VpZ0ASAxIza1Zic5ylrUBhtDcgoKADP6
NLWXaaszDJyDACyTIo9b5DUyg/w5DNQM0xqnlWBRTnbjfKGTHZ5C265OKBy+NXV7NeZpfxPTL14z
YLUOoAGmq6blNgh7x1WmW/i2MSgxKCHMqdBBJxitJm7n2BbCW6ulzgFWudmhcrtz2rC8CsD7oPi3
cZWaAjITPXhjYYTQmflo43CAQL0JAbg9Flg0o7xynxMN+ItfY7gQq0HLvZcuV+g0VtmTO5b3nnkv
R4XcghdaG/Arzy34kFSNvVrMLAe6Ka8IsrQtb2iDrXt3ZsiN+JV+k73tziPYn0ch80fOZl7PUMT5
DyVA3EtumzskVPYiuWut/HMJ3mJfD6STGOQTLV1GQfwF/Y0gjfN7NgwHFeDbUZRazpcL+3dLCv1V
3vnZgeqVu3HquL6zUv8STu1+0rTiIa8QezRVrF0rNXLIhJbLRcldfNU5zrM9pACmIzXbamYYnCsU
1qsAGTJ91RwfQ1XSRGWKu4Pem+5KrTpCNRiP8lOkFD3jWbBAh7ZBLpxq6R2YAKS8mbYe3NaCDMdz
qNK170lJkJFE3Uy4WvcU8ppV32jKJ3OgNK1TUBMTyJSCIv5NX+EFdxNtek7Vls9cH99XVkj1Dw8a
c7h2rGBFljh44entmakXC8qZHm3K2LtuK9q3qqadqjrE052q3T3WnnAhqgFE0axYZlEfyEBjoeU2
Ep6uu0tocZ6Hszp51rHiEblMggL89rwZeeb4m5w2/eMknjecByeQcmq+tvG30HpR9T5aNDVeRkrV
XJZ6WEP5U6N1PDTmddvW3xobzbEkvs4jLpDSyt4wJz6qEya5rcqEgYJlm+59g38htvKndErirbQu
T0r2jNLfOfPsiJdASLLtPz93nI+FOVs4qq5TmjNdUxN/K0EoFU8Bj2n48lUl1BXuMjZ41DMyzQ5y
8Jd0CHfbdA3tJ0Dx00QXcZSNOzJHNWqz+R6SWojGwO0vFceGzaqdiCMyN22OhyupUUC3CinZ3iCM
jRtY9aEyGFTJbqLcLL2/bqy9uPCSGDmFMtwVuSJOwUSQKMjucPEaENrabbrIekfD173IZ8dzNeqr
xHD9W2smGTRqER9kz47v4DWAHIqGiRrtlaKxz3GHTbfFkYa4C53/rBk/Ecmtroc5h3qszM+v3WFy
Q/HEt4G5R7NvbXFq6rvCUj4zCBlObVt8DkrL4vvWP0pR708a3wwxZWPYu39+h/SP79A8MhDUT+m6
CV1D5PRrdYwyIfUgNU9QMLjk+EjGpeqp1tFz5jRA2/xSOqq4CEojvcsq5cGwRtKQFA8lEqYM42CR
0ELp9Egj2F0W7Lk0W6rn49jlZxmPl8GjXISF/7tGlgxv/vlWyKxViNl+7wjmY+rH3KlCIXndKOCO
xBlq9GJmH3Te1kB0c2rnvPS2LoA7LGVnSFcM55IYM/FW/8rqptvVwvoMNdDYe1mAY1XUwDlwbW6k
xGZIfxfibHz8U/NV5uYNiYG5PehA8aE6AdUzI0NmoB6XtFdK15effZC0C4LZvJOjfyo0fzhUWo0R
LrYZTfnWWS86pEK2jXvI0J17B07RGNXu3ta7eC1Rl2ql29iUDjgRN/KxFCR+fDNvJRYEji4rPk9l
tTFnalwcK+j/cZasDTuehR98L//506Rpf6taQUOnM+U4KmMbm4S0Xz9OVWMoWIhTWvCdY94LnSBq
E2TftVzTfQJzGTCdmrJSMQL06npi88jNuT7VDurUKkKzVVPLP5XzYjTA6wyNoy9vMJHhAtT89AZz
+o7krhOdUyJrXVcgzMPfW6oJ0lS9OPhqYi/nZkamVRYKcHJpwDRlZ2tIs43cNzVahzradVfmiGwy
DHgg9U18xz+huniVTQRzXGxBoPfQey+NXYJoBavneurS9YfpBpjxQTGDhn5z5a/wNWWHYlYR+yEh
MbpREQmaMhGZt+T+zjGibeJUYI0TBkNYEN2DHDw7Xb8z1LLS9iEVYLoTYfnQVdWyR4C1bosyYGZP
4b2wzBLhUp6ssKrlS8a34uzpRbR6Lb2F/o2BrwquLIpWk9bHSqRJf1EP9tXgk8hLXGe2sGdDQII5
diHS6NzN6K4aNf2qGQiKk487/STDXGJFs4BYkLUk/fv0z+NTf3DxnSxebxKWTa9QhkL6MhrGbvtq
MxJhsVO7aHbXIVd3suSxVdW54RIR9puWpCWFPjZQC/19TN7zjRrmwU0Sjb/pfGiq/bHizwPANudC
oLD4NIq/3dM0JoVKa2LpEf5T6OgpPvQxuq7nhWtCIujVAWaynkbXRi2i62oMUdJq2pU8Q+4CtkA4
KbHAi8QG7TsYUbbMhqjdAsrIzszmjL3ona9ya4SLMVKC2gpsGluwBsapNG/BgULuN85G9Shb41Ie
NYrcPVjkel0VU3Ypi4iypvihulhg3MZeagIrUN3qDgTbysmgSOnKNlTa7ugQkgNKIEj5NvFRxiWJ
yHCImX43ivMJWsK3CPXX9wiicugpYMpEu0QlbG3qJLY/Id2jMEU1lHPqnW5nxtYCVbdK2nPVk4SL
He1Z8jNoStIPp/G+Tkni3Gcl1ju1g8o1TlTPZRHLp3to6lF2J7TWW0C2mUeR04SpBgMbH72SKWPn
XkehsZJ88IzZM/C8FrmG53dL3iVoL8gtUh0hdQw6I9Oj72gxzz75qV+zOj5n5D++VgX9MVykdezd
GCp6YgFSH4AVer45jdqzq6UTZO0x0CowO71Lz3vC/qsIYCCmhX49EpDSioj4PFq9j3ypLDQi6hJK
kn+nozlamEwn1ylA1z3dsnjN0J7coBaZFf2uz5Yb9+d+bBA0t/G6aqoLRfOBqrrblI/iMYlV+wij
XLsNVOdF7cxrqujLahacxEh/tqEAsDzQJdoh3ir2TWHF+1KxtnToPaycYb2e7Ek89I5C+mlHYafr
LHLEmyi9igKG9eow3/hqi+pjPpAlktj5pQKqYZEpTnuvFzWxBokbYc4JrunpDPueJDuatGp8b4vI
v9BTcOUwnWNy+V4aXbOI5dAiOniD1x8aW3tbGGqr7oucWehMJK7pHewqh3w6uUkuE8VIPYKQmOrG
qlTiVc+t6spXDG3rdMmw8hTLvOiKngpAiOuU8QNS1wopWVOd3BHrjVzLVMwQWhB3a3kUUkl1quws
2zTzVK5U7cvYM83HKId30qlGfPJHQ9spYgyPXWPlm3oO6goVG0wEwWYPFXbDBYUF69OkibOrUKjG
JwqtqW29S68D0YSC0onaC2G0xRfb6fxlGYr2qmsj+wIUfrpq0iH/gh55oTmes/fJJFwJK5iOesgt
xKYG8QlgFQHW1TdvxkvasX/nK0F8U5vMhXqknqlP0OxYiPA09coNd+2tXSXuxvOw32m5M0GByi+a
rnLuqtKL7mysWDdabFU3CX/r3VARPCw3PUExSYvATnNfLneI4EFMTjetG2s4UllEVfLJBQR0KbeE
202wfW1ol2V523rkc6l+OixDFRm12RT9CXEshdt5MZYAO6dCB7szg8aQgE5bKrDlXTeUhxBCdlak
frbqDRCpr6utTtXEoZrh8Ojb56WyjwwoJ9xv7tXKUvclBBW+CD31rXxYxUoBl2euajXppB6LIRvL
hatYLL1I0PqdyPQJJrgMyP1PgaGqmxyVMKSL0L2UC284DVGJsMxNnmddFZz08jvdtbMKvfYzVjjE
HWq88MJhpzg63vACIulE9typnYbpZC8gFkcbrdG7dTfXCszSzi8qvcW9BBefsImE6nox3spYE7tn
YFLghzrmiQgvRECFr0pQBVSm3QBv9Ud83RV86qQl63a2rYF3ttaRiVXCKGCzTs6ziRZ+JdoYe1DD
1HYacDiafCX1gG9orAT3I4MSQ1POGrlwCNf3SOOiz1axFJGXrFIvvoIR2B6G2MUBn4h1rkyEJgp1
memTiv6/oxxWhDPoCCelX3p4egt0Pg7lOYPx6iLknROud4Mwj6LmJx5n0BNa4xD5NiC6wXK401W7
LlFvi7D9qopoFzVuvROGPS6MvEDu7jYhbvB0Blc8T368LtGBrlJ8cjpkk7WY9umYPRtT2DP08NFr
GyaktKUTFZcZyuytbw3P1qjpZDJj+DQsTAOEV5nbzKpAlunTuMyrlZu03KfLgtyfLn+hlkuhrIih
errlgyAxdt3WKFdJ5FMTAozQSx47ShSAXqkDFIgvEr5RQwUuz3eSrUfcdsZrHcNROXddyMe/zL81
w6AeEObh04yNej221Msbgzw4sxSXfknzCCNduBWXxoSN1IVTsI6UMYZr1Gor1JiERN84PZMW1CBU
eMYkWHtKry2L3ChOCff4RSdUdWGr5r0qGPkwHZkQz9raSq/XsebpO2LybNoECcnMw3Ewu+e0RDFk
O9aDPZb6UtHM6yhoXvgOfrG6XWte9YZ93RnjxhwAp1DnMmeFrbbocYTwuEC0ARhDmFkCCMqM1+Bg
xmVBZMbKcL1D0MA78svoMgf2sRhH51MITs3K6B5UPBBXtdVdtumcIDXa3QWF0IRGXGdYxabJ6rUW
JMeiIjS6LpRkYfaWslQGa5aHHhvbu3XCyd13E8/H8cWuB+x53caz3BA/dPVd86mY00O68OLIW3no
Ahe2iRzVExDvRXPlBoax6BrjUw/faaWa7TV/eB5tGikiMWV1lI9HLdAxYzmEReuYSYXGANThHV2V
KHfCAaep2WBtM3rKtdDUn5raX5cin1ClEZqlBFde6EXHMbsHAzseElufvfJ6hM1s4ndDsN5rFa5m
poZEHogn0XxHoJgu80S9ydwoXCaR/dy0brlQjQBOsrM35vJzuLPtZmGgi0BIjLaahquRv4QlJUll
QjwGqklbomDh9uNq4TKrmuZAX5kRhKq8gAu8y/3sGf32ClDA90oY026CRd3SQmlohya+nh+wie5t
NX80/M5cRra+IYlvvl9AE4Q1vWts49QGNxFQ84VZtJzeQF3vOvqxzDkmvout1Y5bWp/baI7tGZvK
3/gdPveGRjECxAFfjgM5LqmNbp9nj6475sjXuWNm1tjfxkO8CNJW2fmevuIttVce2kY00gzLU3dj
dM1V58XfYe329JGgJ2Fp3dtjjIyaocPSaUuVxmB5zhN9xwiITxmC5bWuZ/zjSrG2R+PSdQLgFep0
6KsMTU/t9MvKMM4uc5u5bcfzdk18qLpuHPcxoP1O4IRzKEkY1SlGLcCCdpuh67eQzsdNaguPED+v
XI5xSXqXBqfeUw9mWTxNEe1eW19roHU2mn4bC1osrdnuUJQ/Fuo80qNPzZhXPfrqPHYpKgqMpFvF
thjWovbu9XRaAYNTVyH2f24wh3JMStAazKlH7JoLpo6tl25wvy7Q1mzpTS9mjqjbtKDN6D069D4X
hs9411G/R8qGyHVCEfhrEkJs77AIrEBQom2dYwIjg3w+0QOkhF+il3q19uLH2kRxEOOzWXn10cww
v+QOLtC4x+hjiNredYa+J5/1hOkepIrhjUtaftWxH/VDoNIpqiAW4BgEixyhRsshxyxLvwRLCot4
URfldxjLYtsyRVpmo/ttKPvuUivtfRkFmzHSbn0vjReICL7HfoQjCKI59jY1m/GbhTtTMXa+6X4i
d5jnUCD6ZRyQvuhNTYNONrl1vMmeVd/2OtXLZzBBlGDCfkb7oT6g2LpKa9RWRYIZtLbUcgk9elPr
9adQQzxiUSgb+hGuzhj722QA3RoF+XVb0mjVXbIk7ZJxWPgyAaVfDJWGaTv1SbBTenAbRLHm0VVU
w/AIWlRqUbxJhP4pa8nYxoWLKDVnTKEEOugPwIJlapSbQQEXXM2Qm14cGLsN2yj3v4RjconQ9Jqw
ojPcIfCqw51DysRa6a17i3tg28Dpt2v/0GfTwA3Ff/Ay8axBKFsKA1NoNFNjdp3rPRQ1v2MfOveY
SYhC48GDME/wlQQtrVk2RlrXBqQZfAvLBk45LEe9QatTgg91hXfIbIK5fLQz7uDQmvF1brPcBkPS
Nfzyxs6NW11TIGV60UVIukyMVDU3cftU+Fm5oY11c41cAyjH9zosDrbZjpfc760bu8nzRUp0V68j
aLSJ/wSSYC0HJ3xQjXI7+lG2F8U27aD+OSSnVOQR9+hstWbLUE23SQypacwsywRgJW5iEgu1p0Dn
aeoN6xCfCDVdv+J3TSMCFutmYZYEMoDdX7Rq+ML4ksA9Jb8i9mrTTPyzQfU5DqNTatblmQYhmUEU
NqqZ6+1b4xe9thdt3A47G4TZclRKAm6w724CpoIcHkuchHoy7rhhbcspeCgn11wqtSNQG1qbnMw2
Ct4EqmjYyetshj4QFdaUPHl0GpcrAGS2/qmqk8/OIOpFP9Ayi1TMNFH9mcSlhrYZeF6N9lnmGkvf
6Ok29y23i4lYb9IOzCGtVgZ+lmIQA6jyUZ8H/J8dE1efC1fRcUdqA6mG7EPzaDLDYSxqf+nRyi3a
lGD0se4WxA5xY8z9710T36gYSid9wtNVmWvu0QadYdReapKNmyGxT4xGDSrR/gVTT+gwFDPD0F4g
0aT30zPxgK68aTNoJb3H48uwdPotZbkYQp0JUNq//l2ClvusMXT1UbPU71PuP/GVDda1BXoxrLA1
Cp+2TQR7lDIr8DUEwebOC20UOjp3/DgbiWgwjlr4YljHOnTKpe1WB9EyZPW9ydhSm6RKhaKF3lNw
6OEVIEqk3mZzcaB32bqdBAT+kTKKyzNHzb8SkT7DDhEkOSS0USxcIIE76mr3UkFsd3XfXY+06jsv
WvulbS7N0nokeZhYT3V4mDy8oYruhPsipvECquzWIkelczXktrNDCuchdM+sWAUl+HuNLKH1BJ3W
jJmj+33RrlJH0VZOhKiRSwxB07Ndq3gQ6lDLqQB0ZOOlk7OJRu/s0ylCQl/Xi9Eu9lmdWiQh5l89
h+pizWdUS4xgoUYTSVyptpvwwjCrZdwTxM33VtEouE0knpYI0Uz3rikyH7ql7Sxs+6nu/YWBahz2
GM2KEsf0LSQyde+iNl/IzXze55XcwrJ9HqrBdWrZ+t1gExvk9varJeR/fx3+j/+S80ge/Tyr//u/
2P6aF2MFJq35sPnfd3nKf/81X/PjnF+v+O/L8GuV1/n35h/P2r7kp+f0pf540i+vzE9/+9etnpvn
XzbWUNmb8ZpIs/HmpW6TRv4r+D3mM/+nB//1Il/lbixe/vzja86EYX41Yr2yP94O7b/9+Qcd0J/K
2/Prvx2cf4E///h//7d5Rql0n4X13656ea6bP/+gxvBvGly0Y4VJ88SdvTb9y3xEc/R/A0V1BGN8
XaBFFH/8i6S9JvjzD0f7N+0wx7AN3UXb+se/6hyGKZe4/6ZSaSE51HTau47u/PHXr/7LW/j+lv4r
a9NzDu21/vMP44M4AQkkr64KG4UC9SnD1T/4fBItqhhZxNYLzIRLK1ON+6FM9FURTGIrQQG9Weqr
FCvJVh5VXb4Z8qjM/ZVHkyR+O/qfrn0/+T9dq4nn0M+DFYPU8igXOPPwyrxvi2Ek02ZefNhHxiZk
0dedSn1ho91lQAJr+X3xzl+W+0IzVY55vBOlMB6gDiPMsoXP7YBNbE4gyvrA2eLVMR+IOvwWM2O/
oo6P5TRY507F4HCuWVsF7NtGEw+0xlFcRU3j4cKYzNW7E12uSXc6qRHUEN63Y08zDh3ks5iQ5DV4
1pE4O4OnqExiGMhfLjcyikFuwyq8UnJP/VLEIf7vyMQ7PQUM3+dF4JFUThalufxwQG7KhR1W+QWa
TVTBcrXYiTmKTB5LhgH2ZzBwB0WJsxkMCHJRzUTOLzz3FMxr5PwOi0rg3y3gwtZG/UmoJSmISR5v
KV3kiwGr8IkhcX6SabyMJ8eFVWT9oml6oihAFuKfKkpfbI2mIbWxmU4+VO9bLaeWqRN/salk4qgP
SMEv6vsyTWGYBzRxYPIDnQDYIom37Uyz4vfodphYAFPaVn0jF/N3BZ155L/C4+1J92/+6SL5QuBs
d0aV53uwHH9ZzHr3lxAwaTsrdGf4KRhM7uvM4v7tPXeN0xh1O/y0yVUFRZ7oeWq1tWlrS+pDwe1Q
46bv+hqpkt43xGo0PCI1amuF03c7VyvDkzVECCWREN7oAwMKi2L9Qwzem5GHABadlXTldWxsUV9H
n+Qa5qO3tZoIkNd972s0bvVdlAT2WksIo9MgLG6pWpESJ7f7rLMYOwtGpGCe0XYFhNrVfXDrDHEG
eBKdoz+o7g3EZ3SCElM/9OumDNKnxhvRcJhKeGk1uoc7JTZXXjNSqWsJCXiFClKuwycqvHxToKah
sQ3kWXXAnkr2KbN5Ho2iKpgycQBKBgkj8jBsCGvhlsVXZwYne8nTK6FdcgPmzUxyiqiQKgfkX098
PfmFfmxKskA97TUDw/RkNUaJZ40HeZQlJCU3cd6sjZ64ELnz9XhUa1/sIg12TmqFa2L37GXboRbc
WspXlLkDzCqSh5HnLsFqJdOnDuPLQi1DH52W6zMs16xipI0Wj2cxEd8mFxnFxkGEP+9BOoOcsJq2
nsmpQzIs0dmOdPgofOcebmB9rNKvRIPu6BkND1ZdnZysJKWAcHe54K7nHa2ZciE3SfbkZvK+zRt4
xQQ9XOCUI8y109JLWIPOXFKaHn0AoJLZH4RQgicrfEiJ2l2rNP8ukCWQlCzE26ldNl1EJCg//PQg
fHva/Px0oW9NH/e9+W7a9NZ0E3m6KTDX8KD50OcFtx+2AbXxl9gOiUEQMTwHXTABUQo7PzSxzrZc
/bj98dSftv+2+vHaepzwcTaEvZqU8u7b0r8pLWxZaRhG93m/9Jh4Lr189NYysUYuNHsyuYeRzZgl
zev+VArC5FF3vmJQKo/aEee9X/bjivf9ryoRecXvf0aZVZdl1me3o4s9Gbt3fx3qRLF4dhCtQJQV
z4CsQP4a/qdUKNiNXSoOfuUWz92xCefc4JSE3SbM3Z2d0MBQFJJ0MTlDv7ylpZudFbuxbtKgvfRH
p30cLSvYYXQy15rTtI9Zxzg4xaxxlaJH3FW+oy21SkuRNo3BU+cRvJaq6nDRZe54m8bl2Zn31y56
NTWdiMIMrexhalXcmuxvReSQxRTpW8oGwZPWXPXj4Dx6Y6bsupbZi9xNXWtP5Ex47wu3YbY3xSuP
aNwnQ49Wv/n0ub+Kovj0OaizUeIbgLOQrX50B010ImpbtcNveNcMalQ8uiI1np6oPtkkTemMGQrP
uGknl0c5wG/K69RR/KYm+nHEw+ArD+MsjCdcJ1qNCdCwajYapHNqkFyT+7BCnONs8ncf9sszXhlM
8rz3w8x7zpVR8Rf/Dy8n96k1MOmgRR9g5lSl2v5CbVKLVEU3Wqf55D82dnTlzAkxlmedmQCpD/JU
PTDfTu0m/adTZbR0rhhnmNTaA6DDfK0VoJSqoPEhSSkmKWv0q9t+z1dy00cmMM55DSA48XU+Ss7X
tV+PfjxPGcLNEOdc8et5uYv9Q69ac+nO9miZdvu+EIVGz8iu9u+75Nr7ubFXoBufL7UtOmRD6u3C
eKSk9X7K+7Vyn5VnV3qfDDt56fvLfbwsFeqNEuswRfN4Q2dsvOPhGSEX0apH8B8hoBS3/+IXDV53
H214FDeIzRUE7WlYLBpLVDeYHypc49m9RgQzdGmVkJe/tiaJqwjLe9hl0ZWkkc7H5JbOk+r9zP/R
ddP8E368yvvP8/kJcuvHsfefNx973/rxL7Ng1e1jOj4z7DC4dMmoWw6WTn6WY/qXcp9ce1/E8oCf
wJfXhrfz/tPJxPl4v1GfSTvTT48R5k7GPE3C5geLgBLDB/VZ0Y454RiG+w3DgEYtw9IQG8j5R66B
htQVWvMwlmMSB61CuStCO78Nx+cudY5eHfmXyIj7YPljs/BUuIcRTEB5VITg3wVEYZU7lTWV+oy9
9nd1oeoX1rxmzPvkmtz3fjQvPIU0j7/Ok2tz3JMGCOmidwSjV1MfNuiYMEhTYXhdyAN5K4ZXboY8
IE+hbM+4Zj4AhwvgdzVfh2P17WXeTxQxErV/vls6v0qyzPlvbJguc0Cb2tc8sfxVkjWQ/KQHlaF8
g5ZKXESFjMmJokuEFChH5rsmw66vbWbgSApAkJU/9rvsr3/s7+gDLmVcx3w+ZUTx0/lyPy26r4n3
HFbiRjTk4S6kl4yy6dud4XVt9pepE2lNUQgQVQQ1+iz5PZaH5UJ+0+WaPJERCCFFs6h1IXe+vjiB
bNmSSiDp1JKTnMQgUjuRHSUnOc0NdRuoBmileR6iZm5CFl30upXPuwzPB5c0pPkxtJ7o3WFfh1mD
9rgmgLcvIB+RelHyFkWePTwhgY/W72fY1jePkMvOtfcwI0C2azYfvPftwvjNiMv++7sIuIP5oS5M
y0VS+0E8iK2RYtkQGARoNKBHwxCX3o+FXYf8FeV2M1txgKWvDShCh/dd5VwqTMK5IBZa5kmZc7Jj
2hA49+tLHADmCcTx2/4wMpO1GDWqb78ekFcNgup1pYfrphVKM+eIOMlJzTvMs3r6WA6hBqaBWIFX
Ufq8Nu/PTXvcvZ4rDaZIgI4SqURIjzg7TnikAwRNPR7d83xMQp1+HANDr9+bZg9uHItvrivlvu6L
6CjXItoJr2tobd/W3o++r/nY746xXlfbf/6GfRDl8w2z8H9g0nVtqnA6FsFfv2GNTYYe6hjvazyS
36Q5MBbbSUKdmLhgyEmPcrO0PG1hgZlc5ROj5AU0/Lcjck2eGLmBAwRrvpruIycN80ny+Pvp8ky5
KV/SLayrRDfSTYhQ4RTKoKgG+uSpIDuDPVNvjKdY7naKyCPwRR1AraDrWrwfp47VLhwHafikhePp
9fDbq2jMqxdVlVrr3F8DUyQIq1Pa6kKL0HCs5Kpc1EriIYZZyw11Ri78dPL7aeN8JAD+c1SSdVgU
vJzc9brqYTIhyNvwNlL8XIO93xSMYhYfBNEWc62BiFdIyG7vXBRwUfZ20GDPeBdNy7VANG+vIDdF
YYnfSQ6l1phPGnXVuZA432NdsBOQYV1ihAwhzaNfn2/CzKc2p/2vwEFAQixY9S1usqk2104hNlUw
KpeJW54LZej2cut1FyHn9Dsz2lK+QYeOeI15ez5bLpDAjgekefsxc5VL0nutDnlm/tPLyAPy3NBG
CdPg4gLbS25MlE/KZ0vPbnKanmRr4sRqHP7vG+dBz8qn3iPCKmkylTy7aVhnueJdlgUadj3Myr1r
BwaaRJyQWh9V5AYTPj3Wgf80vyIxQur8iqaHvpgo2GprwtxYNDOozsTWi1B2fAwJ2lxPitMftMT2
zvKMpLL7UxKRpNHI+9V8fxrMVr1w5E2rL0ecYIafbKSJUB55PzHX6abSMkd82Rv1taDLncyWJ5Qd
wa3et7gmsW9v5L4fZzSIKlba4N0gBa+urSkA6ep54aqeN+W+EJ7vBlkBRDtZcvB/bGdM1a/liXKf
QgLIaprdq/LA+2u9EpZnzYVWKw2NaaTCMwzi3fGG7DQ/FVYGdbT01x/2y3PlwflKearcJdes+cpq
vvLHy77vl6cRyPn6svLUD5f/+rK1yH8zaNPMD5N/7nd47Jl+Mf/nA2q4H9giRNbgCy8a5Utc45Ck
djGHo83+PgjQK/mMeH+WuJ0YTu6T3BECOjFgjPKcwZ2LDHia3s6X++SVUzgNp+4rH6T5Veen1Otr
/fr6rz80jJzvDjc4ySxMZ89F59wEqlmeX0d+8/CPKfj7Ht9N43MRXZgtakzuQtcysVgQubYCBmRu
kYxYt2DdoqNd6uVPecbzBabHx0BeQMWVC+gaJTV0XDlCVURMsoLl5ju56aclQLEEPKo6j18D76+j
svL+flRW3uVRdT75w7VarGb39GDTPbC8796op+dADbLXheJ336Yi1vZylzxIW67bR3r1PdXq7Eyg
+bQaBJGJkB5zwihwcK+AAKRfow4e1qiP1lVJ+g0iP6tYW7XnP9WOsqy8wHgEEbPCv5pvvaENyE0A
rC4tr1qMhMJv/j9l57UcN7Jt2y9CBLx5Lc8yNEVSJPWCEGXggYQ3X38GsrRVFHvf3XEfGoE0KKrJ
ApC51lxjKneya4iGgkWWCFe9FfOIa3vAGg3VtCGi36U1Yx9LMAd3znwmrICMHH4X1Ij+Z2BIsDgr
FZB587Rrv/yQtkGyeB0gVjgtDFVhsRH55nToqpLoRsKaPBbFPUiM7xLdR91JvnE0a9zaAoqy3xZ3
dutSXxiG/3IfOORwPsbAHKJiSLBVk5pW0jb/AMsgk3ArtZyG9wE9sKEu8kEh6WcOVNWHxkNhZSiW
HNLeRhd6lyJ2wrb1DnuIfilr2uWhE092PpVn2dAjvjdwbHzoUWr3GGq5dQpiOHJzq50547CbfyVp
2YJnU8QtsdXfUatxVNZF3+MFN0c4L7Gq1PXCTdilM1LuP/MMiYdFqY6syloBFpWLsMxjv5OIFKTN
vNIq/m56o4dK1hEb0l7WyUiLRxnclweRZGRKK3ErWz62quvUcOz1JRsQV/Z1fqGR5MZOy9yb8WCs
5FlmD+5TCT9SmoHJfnNMzL3X+CRNXfG5n3I23oa4EiL0UgP/X1ZymjVnxT6+yDXNdkzbUGHvmcBX
PsOC3FKvm7G20QOPPSXqvo/LTYab5zAmIPpmfxJpOiTPiiSvb+yqvmWvUVt7OXluZr2PPNMz4PWm
zskromwnPC/cN0qfnZx4stdOng2PrKMoRwLd9Q1ZxCFp0QugQXXJiyf6D2dEIpOr1q1OTBCBLNLr
GDIZeSVeSKUsHwankN9DyV14eLKgMdAp99GT6KeeR80qhzS6lNSr68FG9YvDL4drX5ejkNIGVL5U
jyM59IPmXHT2Te5XO6nJN1DnrEZhWjcWLp8vDXwmX/fEGQRof47BOPEITL4I586hXgwKKAd5Jg/u
VFGFGXcNBNBU28m+yuvIEOkBLmNyS0fi6SkFdLO9bgLlvvHalJs+uSf8M1d2yRmQv9a+1TU3NaJd
Sof+c5g6MR6yNNtlWaPvDCMQFEf+Gb20nZCEle1PN1YMY3KCrdqCGzpR22zeya6Gt85BbQYc6eni
GfO7vyvUCCGVCjn/T5+cQg7nK0Wn9bYnxlu9xwa+Ln0zoI7NbbZfYgzeMiM38CyJxgMU4/xFq7CR
n/sL3y9uxjCO10TmwjejqIlF2Zp3B7rXftDM5hnxUkghgkO20hv8LdL/nCTSGMI3QyqgjQc8IezH
HDb9c1MAKyJgZWJKOTdk/MgM3fBPI52nBd2HaQHWibH3bxXLAMH+cUvxbHR06uN1Vg62RN58WBsP
Rp8LL5+M9yzkfgFv6B7lQXGneIP0rllc+yipGnH5JhB+mYPCFeoiqcc/V8m5n5pyvqXCEk8z/pec
snkMlWncx3P9ijyMlrqkKm+4vXbZUY2ksdTzXYmg6jItpDBuY+M8spR9Rp9oMyesxDzUhR861NmN
NpTeE7w5dW0bgozu3BSTWe2SBqiJbMbjLJnBeX4hm61raXedCm1onpuEU/GEN5tsyAM+Izs/jp37
wIu+x2qWH3DSClAJD7iaz0tWSU/51CdRMMnf8659Cnw1aiIyYmOfrgP6PR6sHk7ApARvbYITSd3h
J6rpIa+UMfBP9oRBUGol6puKZl3VWvvH31MTh7ePOU+1yq5bRcPQb90qdMi8dOGtOx9KlXCuqmLK
EaXhrW2VmbqQo7Ldu8MtuwBIiJUO7UT2eZ0V3la4oy7BG+frD9eV6H3Ak6ADKMMwvTOm5utEReiX
2GaZZgJ4WMpmJXCPdJIwX8tmrafR2gB4vr1MTuH86dQa44zLtYFSvjpW2N7ZQaV9CQHmuIb1s/Vb
komWYT2OVhmdhK29yreY7CI3d2B7E905heccg8Q8X1j5cj2uUfOwECiaN9eF+nVVLkf1kujfp+W6
4qvFzaBF1ALiIN+D0xzjfRmZN+GgZtSnuWQEx/pAkWt9CDJRkzDkbCqSgqedt7p2yTM5Tc6QTXlQ
G6c++L5Wb8m6R3hqtu5W9+GUoESLXu2ioIyAsqVTgk/6F2+8C2fHUNW3/MPk56CF5qbuZebKsQFm
ymbR5Icu1/xzXMVvfm1/S7QRjJPtD3svLLJnjLMOEsgi+7GjGfa6qf7XfodHFMUn+EbLdOhge8la
NmVOVGZD5cA1bXrta6dmJyb1RqlV4+SrYbHh5TdjH2heD96fJiXN2cIqzWgrRwO2vuNldlXq8Yny
NkydjVPsxeUa66ocWzCDyhR2YfDeKdVl3zgto9D2Dx3x5WfRAj4ecDYwE8XcUsfQbCTcv9QxCuHN
/uginL1cLg0QPl2OEnsl+1kqmWsrQttZusoH+YNRiBjlq2PspRqClQDViUjdZGvM0f9aE6tEyKLJ
ndM+R4PvuAtZoRWSbAQMp1TrbraekX2WrcV3FBBjGvjXtNx6TXp2PotQKN6DOZ4ngnsUI0FyXyXI
RjfSK071Sn8eLGftg9/9lp/9pT77K5lszfGxj4sufYbS4BEIsdKyrX9Az0AWUCSed+Kr8M0Ok9ja
PqjdbDV4Idtezm0fnWDnYEALhs9cWhJ6e5kghy6HyhJIYakkIflZbjskvpd0Ao5z5dblu7mWWy6/
sMW2UOp0LTdkdlf8Ho27rHjwuFWlfkHqGeRZW7fPFXSRm2v/VQrR/2dQzpeaiOs0T+2fQWudC9hs
U55Ez0k8rJ0um151LeWeijKFCEc1vnr9NCw8Yry3iddfpikTWO5sUKhUmKPorC5UqjEgFlwj5NeV
0Kdo+3Xyp+XUp+b1k3lPQUeZf9D1Q/WhOzZG7N55Q3Mr85JZ1D9oStK/mJVFmVmcNkfsu7yjEozh
WlHi7LU2qtuoJk3TygBxHjTB2eddutBEU96ZFmvfXlf3vLXHV6O2sl09Ukomm3KajpTpKLQONblP
/ZiEzly/y8GYPXeCip/Ll9mwxbAzULUu5BR5kJ5LoV08t32h7q/917nyMy83jWLNBnR8XlzgjFtP
YbVkk5qciURrq6G2vLXwrPgsD3oWfZ0ytP2y5feae4+cXzbkNSFWCzdGg8D42vfpc4YcKMT/jj/j
0PKPG8jQqToC4qAbcxD6kxqD4o46g8Aivjahnu2JQoendIaxDzVkmoTNx8oCMVevZOd/G5YDVKW+
1TU1cXKj2Xh3rR10Z9lIqopqNN8Nt7KpDK12Uv3hfNnkJon6syyc4NhVrrUbNWy2/GHAPoG642Bl
lKJY9dVo78q4fYnY+kDUprxH+gNZZg+6v50gHeVmjMsFnkHSESIeFfJEPqWUc7RgGqnuQmuHtqnH
PfI8FgUo3pzCowc3nNbyH5XpRB7UxA7Xcrfsg1d6IJG9tIugv+ydKzMlDZenxY28oHRsd9/PgR7Z
1AzKsEoqGbapOeVHMfsfsFq6tcVIDL1shI5cUO3XQUu5ZOi2kP3kUK2oXz3h4jQyw/+DIAh3xZjj
nT0M2jl06m5F2Zl2DpKxWw3zWTz3Fb6rnxS5bHcSzeMdGZFKT8N7K9Rh+cwHSSmT/Wz67mVritQ1
eWzv4NqJcz8p3Zt8dNRFACVKKLMlbR/APIjtmzD3H5p0qE9SstboeXITehVuHEYbPsqDAkCVwpb6
JFvXGVLyJq/68xlyRhQMVA5yxy+uz0X5sNO1Ojw1/o9P3bLpdHp4IlQlG9dHpnw+yjG//XF9WMqz
0jx1tVvZt/PLSrhxcgQBEu7ZNyKGia3+pGoFYhkX/n/nhNi2qrjogVTpFllTFt/KrLn3KD75ZTfv
HWw7VBCaWBcoCH/Ai/ma217+FiQ2hpDEu/dCZ0ON1P43Qj52gMlHVl1gx5M8uNJn7UqZz91HO2QN
2KmK61I8HcTLvNOBNf4JzQ15uim87sS34MENQvP7n5M0AD4w90ATvg41mnOnhF1ysOHinZSwbqdF
XxFabC2lYitCp6eh4FyVjS820GkibCgsay/UIaIGZvZJqU0rWClq4m3k4oCnT4WF9V2quNsS/drx
+vxz+G1sWO9ly8ujr6sx0HOVtYNF600fJekT818134RbHdnZotOI9VumV+8dVRjrkrLBrw7WPnJG
0YLhaqoqAf7VOre2j5tiUjr6jeIWvHQh2R8EO9dDNR9k83qoSnXbG2l4c+2irLrfGojXpy9aVcNc
dRDRYpBxq5ONvB/IslLbHWMSM0wUKjgmhfJ4z3WbsLTVpRw254kR1r7sPAISnGW8daPUWxid4W1j
DOf3mKvnxzRptE2rVXx54OQta8t3XkrH+j5M2HoC1lw4HjK+xRSMO6WshncgDe0Ch1V/NRIUhydc
VI+FAuNQ1+2HtHbLxyJuo7XaJslGDhpR49z5iof5L4OyK9ByZdEQkLyRTUVN+4MVWGzw+6QRxGnS
Z1zg0tNUinwlLPS4m5Iy9zWs1OwAyi07wLwlGShPZac84CufHS5nKl48mKuTarzOkU0et/bWNQdl
n/ih7iwGbG73IaDboRi8O7/ETq6bzyBLKUs1EeNaDlCxPuz8Crc3di/OMvEjHivuML7qOomTwXkR
nQ7CexA1FWb4wMBow8Qup0x2Lsc8y0OgPMOw8++VmTzbWPlw0Mbq63XcqCge7cWgr2Sfrtbf3GKI
WSg4CMy2wEDJCwbiW2Nl9sqz9eIY9apzq2ljv+Sbkn3/LzNEoGqbXpivBtuzc0D805jjILIVW8GH
1jzGSoOU8zyz0JT1tTWPwSxOfmYEcSnka+P7Fs3c5X4rcTDfDkRCL8t1KTzO6w5bOwR7vshux5lV
ZrlwKaupe/KVujurWn4jiWZmbg3H0kip9Z1nxaJ3KOgMxVqOpnFYw1MTqIsFQhD50TqOt/d4O33Y
HHR9V2wrP/79L4gDI9s2ODJite0ax2GC1J05YAnzMUrXnU2mT/rByAPpstsBh/p1A+DfkhG4qiYf
HAKEB8jA4u/SiZNVse10Mml+EPMKwzVgLZ21hNHlSGGpx8ND5eK1NdN1ZPd1aqhZ2b0cTTNtmKeq
mI5sKVi1zF1UqPqaGHm9QF2a/sRnRkL3nMyl2t1ummcr9ZDsa+10HISmHRwALNSEVdTnX4QmabT3
7AkQQeBUcOzcD/0mqJZTMRXvWZAZZ14+VFQZ3pOMtEB+W3pRL86yFfvOq9b5/iUuoxMEpUa1LPZy
EOCktyLtnG5lMzLAAsSgZFby0+yxGjEAUODk4rm26bQiJqTpkSr0K+uommRWKlBulGY14Tv33kOn
JcGzSbnpTuizv04EORQAirFgN72tK0zTndSgdAky1COec8q2Dcdxh0KmO6cTzrlySpwQbUEF8pWa
eP4iXYh4DTfmf4mBm/9lMemojqO5hskLw/gM0abaNA80T6RfoyhZ2F3Z3uMjVJ+TRk/2op6pvuQ7
zrJPOLXGQz9tt7IpByaDGqe/rxoUbTcWXqM8Wna3yKelO3gUoJrt9YTUevZgqIG+JhpFRtiZOeHy
4GdWibG2+m1SlPqAQfQgKMsFIC4p4nKKbJp5w3Xy9Hrxh2vk5wxj9fa/F9/aJzA04jWH9xDVP+ig
Uab+4/dVV2qNe6/Rv1Hvlm2yQIsXWBg6J20+yDMRprzWI7U5V5ET38i+aF5o9KXFAHkAyMGKES9k
ZzsjMSCsOMekc9gCFQGbUVu7+3TW6al+6Rv+nP3/z+v1atPgKruVeUoLQfAiNAmsyW2xbELwTQ4y
MSmbiTnEH5py9Dr5eq00JP00+doM6ooflCrYfQ2ac3SLorhzx2QneabyQLzeWOJEAptozvWnk5ff
2Y6xNHW1fK+SUVmgUW4eqNPQdyJhExm6ZsK+AAJBTBndj9nHib/2DyxzZpTnEO+xf4JaJWpK6IY0
fw1GHvlKOGhb2cwH50kpnPwB+kZJEtm4NTwje43Sot7hDkWpgWyCvl7YvT+egBWPX4z8Z5xN+Stm
8PnBMN35m81HU2kQrQpXrfdyFM7h0gvz6jmK1IHtBP8C+WFqFgUb+S+4NE3vqXC7/KH18vJcd9Zt
FoTW2rJgYLbII1cVBCdSGsK/xycVjWxSRu/cHG+RS5GwMRuZ2pRYb6AEVV9d511pnPD904V+q738
7++/Ls1Vig/aF0JUtu6gfIKqo5vuZw7fZPDUBLOUfbEH1iJwecEz1mFsj5sgXbVd6x8U2/APYVc+
hEFgbmVL9pNZc6rFtU01DZF3ZGC7vjcz3GZmm6HQLLKlo7fagrrz+sborOFclra4L+x2GVTpeJZd
eTF0m04yMuYZcsDUvUe7apF9zl0OxTnHOpyeZUseBl/DBcInqgJZyFvHOnVLzlQ72wKazhqwg/HC
IjNcVioIalwAzBdqiWdZ4/iMki6gnh7H+XBmNc1qmGmpm467kjfx5ZaXt3LUFFvTrA5Bq+oLUKvZ
Nvam+s4k6XU5iMTUF2ZqpR8GwnmKvMKZr5CTc2G/a4ZvL4UnqI/rgpbklJeUh+bPWSVHZJtEr4v1
jOt8H4SH4HueqAzqbaPa95/iALJ57aMWfULEdJQ90gL1GjLAH7oky+YDC3ep+JV0pCD2v5o8++9k
q23uUrNwn/HjyB5UB7jLTFCCwzMc8O8Ba2a1yheKlKKtTai17lFOninAyc88q2G08QcJEywBFIB/
j2XYQ8fHI+0g+zLhbQuch7dQjDtshZQWl82xO3ip7orFtS3PrnPcebZssu27DQky65027C6buJDg
xT70xbOUUUjhhDyjCp1i6sJDaT4KNnsBoeTrPKugAqwGmc/yQDPxCrOspV2xgjLmpjyoTWDd5aZ4
mNWm+xEqrbNousQ/VR2gtL+nxWWDd4asjoMrax6Sugrv5CEfgO+5471sEA0k7ExkGfNWLIvzqcf6
UY440Zx8MjXCtvOlHl+mg9vEJ5448XmonUVa9Om9bGFNnZG/iOanUXyWhywlxTVRX8Xy4j99pgCi
DA1imSVdeMqr8UftdyixbeHKlvRBjpXpQ4uc26VVZ7qOZtv/MNZRFLUi9JqtAmFPeyuM1b08a/ph
upzJPuowjQVG8wj0W6AcjuWKvUFhPOk2p81TwEXzuWZSp5jFKeQCct43bjmON0PWpkfd9anHw5fj
tu0z/A3Je56LDE9NMw+b59wqnYXfk7cYuuhnzH4SOIPG13loqACIKEXvIjYdNQbpThJkwWJM22NW
Ku67Hda/fLtxX3OvmAEtWvZcUCW28l2Kkf73A/UflbuugaKKzSMPVR6mDH+SVyU2PgN9WTvPYeOD
L5gFRJSul3hFx+lehq8HhUpVoarpXr565Si2H79HVS39PXq9Vo7iWHUDPUI8/Lfr5cfJC0IdhbFV
Vfp4yMsBXUsDIuJTRYDdIgdnM9zpi0sQy429HkfYCPxG1PbPosJlAEf6/hl09KJF66go+p1pRuJl
cqNpPzjFnJGlSaRQXbuBMfKQpGkHDjLvsilPUDqLFwvaZQn8YdtajbcO8IfaUftTbq1Ot59Bcp3l
RnBsJijQCJ4f496ydnWgltugiUFydMYZVFwDYiI0QSSWe7Uu8jdLQTaOeFM7mUauH0JPt9ZYSHdf
str+IqPcf6ZmNYbicqrTYY0kp7re8FL0Ag+pRndOpksJ8kqDGqXiMXNo8CUgfDMG7kknBXsCzOm+
g5w529yU76A3fjrhYL8ZAu6Wl/nTC1VrYEHxKcS6nSKMzNPbxxQG8qpsCVKoStOt3TI07/Jc6eAR
VOGtXwl1O7Rmc7TxYdvpyuBBAnOyPcCN4cbpe/UAN77YjTbFgF5URNt2EM6tiC1lbbvjdK+jCiUF
2LfnfGaKxpHbPNWVzl5ez/svPLiMRZsN2mz9iPOB6JWvzjS98n9SfWcBcHKm0vlp9dnGbItwH5C0
2ZU9/zsdxCpo7mP5kIvyfYgN7U0LTHVVBxruoDWFkBrwbtmfQXXdVmjbNkPgqG9hYO3C1A2f+vZu
4Oa+mbwx3glKpamUwt6dpFby3SxbnHyS9udYugFo4lY8R34abHRLMQ5NmQcnN7CydaqWwUvS2196
b2p/KgmYjNYyN3YR67uRPc2yMJL2nBW+sTFaFZgm2m0eiIHYtFUoHuss5nEZGtm7BXpfE1UzmwZj
R5wI90Di37kcZNOmXJk1iBVCF2FAc/C9X8hTNYs5lZMup958udFMeBpHHz5GTnajpl86apHe6IpX
g8dRq1tfxWOutXO49KgWnxA84iSgmPlPI3zrp3D6nrNPxOUiVx/0csp3Cv7aO1MJdCzWATYF2HK8
10G1lNfkrvur1dXiWWRmsmn56h0sg8psKBUOgvVwIBxdqbwW42zP0/AxkquP+WDMqxTZX7XTI8rP
313XfrKSj7IFvIzSljSqL5/x/+yTHyJ/wtClr5mBTMCOcIdDZB08tV1Z3zaZe68rcfgku2xImLhO
juhv6HK9KqOAMlK3cjC23Aw5GckA2fT0kXicvTUdKMTLGvc5yutujXRq7uxGaR6bMDoEaUIYS+tS
gCmWse7mqBal0/Gi0z2MEg2jfdTb4MO0dkRpmXkvILzgzxCmy7wezTqWFtVReh/Lg2xmycjfz7Ly
FeEj497XiuA+joDT+cQrZRd8oa+G6jW/+yabGx0ZQLmWo6wyxL/awH3SKboUjLioPEmtcnNqmjpr
3j4IcEojz6YizvVn8p8kYzY8a8W+n9ytTdztAY8e43nyPHywmt+teezamsfkTGn0Ofw185/XyZn1
/Jl/fsKf66JEwR+xyieQjD7pFL/tSa94R7Xu0Ey69ngre+RhRBS1VWL8WT4NYCPELkAGil03U1de
le/DxELIPqfpuMGLWwumkGzJg1lH1pYHBdBRCzsvFIguLuuei99ZDtXNdlxqAFvvzhkjfx8Z8UOE
temd7JJnSkS6pg1wor8OEN2qNnkWjLczp9nMJv0+mFet0sPKTpQS2Uluod+EQsb6Adptpr9XxHmf
Is39OTV6+FxpXb8Zc1/bg/2xbk3TCFEMBzX81R449wD4wGissyMy8ZiIfCtN+ey8j49WS2xQNgf0
ijy1rGZTDbl4gScUARvc24Vob5U0z1bEpHSqTQqb27y3wJdV0PhqJKO1otywlGjWXUYR7Hacpm8U
CYKcS7CyITLtPrdCPxskW79nHSmUoaAiAGmQvYN6w8v1nzPSQsEJydf0LYU82mYSDUkNXLVP7IHF
OhOYUPEu+yGB2rr+1jZtfZ9SWQxvyKkCtk4CdKaTWvd9Wmj7mEjJGs299aoKZRMOVvZdU9LfM/jX
q/u5dHANSKg+1QL/qDDD3EJKfgmpt7CB2CvP+MxXNKeR4vaHi0TOD9vgGI3DcVBnY+2aLArOetSD
1rEFuaPXfwWaeUuYOXmvqAtedEhhX1woPksWpcnT2EUablhCvU8jb3YHV7qTFWbjbmiQsoxRF+J4
YRW7AourE+HGdBNXIAH4iwFlMEgojwDO6g1r8OlklCOVQHoBJ1xVxlc8y5aOGDxi5n51Gqi2Wch+
08eU1sB2DTItD66hHD5MU5PSWjTzE0wZcz6tsX5PSxJKvBPvF6/25MXkVwhEoXoLwB2sU9sNj01c
VreplvjLgDLLdw3ySKDa3+F64a3VJCRhA0/f100FSN/Wy5ekyG4zO7G/Z2n6Exhb9eSUpfi3pa/1
qbKAR5U3O1YCH3ZVy6Tc7e9HVTMkmpO2xfiMWsc7V+YX12h58ILL2FtgkVfJbDGTRbFY2EoDw7cv
jYdB10Br0J9M2HeO/Qo/DndpiCG5kRsR2YxqiMvXphy1i+ZQRuLBm9z0iNdZvwmrQZxxOq+WA9GO
NyObHiKpy/XcG2E55a/aFt8MPOZeFMoPwZ5p2Q3Jn19NU6sHRa1J3rRi/Bo62PNBDHqs5v4QMf4q
MI3xa3csY7+462dvXbmjL5JJ3eCuhWfv/GaVcQESXMMp0oV1Y6eO2WytAoZbacGPdzAympBCFuQq
3bz6HUx3sGBBLd0dnTgPWCCpQ3+UbT8o+mMw4GDe+EP8eUBOsYXNJXJig+sJmO/huTHte6kklNrD
1h4w36JLoWjgIRROCmLCxZFb1VWIj025dtR5M6SqAgRINPxoIqoq9cD65bjlGSaX8gpQwMKCtNLu
Jyd1eP5rxOL+XB75aMbk5fzmLpfbVmD+qqLuPBljcAchvN85WP1BZ1fApwV2/lpVUbOZwZ5bparz
19Cx31rf7O8hdkaPHiWdsnv0cncHPAHEz3wRRGIHM4LKP5qh2rxExc40/OzVw7vpQJa4WsrmoIyP
VJvdSYh9XuHMEFvlU9A36aHXDGygZ1BQAMwLUV35ZDTjKvcmbaGmWK81DUtwVvJHxOMfD9c+1Wn6
tVlU4LrnKdcB2UQp2q+p0HNWeV+Pq0HP0gevzL01yw2VF2XUbaMYG+ugHIubhGXhPkO5cDC4QXeQ
klsYIZm2UYOOWop4ytZjFg/nNAWlKdy8fk6aAmKkprWvalgniywejW+6P+eARfGzEvVmxEk0XEzW
1rXQoi4MTOTaJIiChVqQhPGd5nsbRI9GN+Xxrw4xxY3MmA01eQG/TR7UOZtWuNEeY+PkQY6R0bmM
YZX+YUzm5P55nZdU4arrc/1SPeCZEYzvwgt3UoFJbayxL0RIKeJcv9sEjrLBKVMgdeUb2T56aoD1
WxD8olDtJvSL6I1YiMaDYkhuUy81cEJKzE0GdfTRrchiR6BZfmJXwN3v/Kg0iHWTnitnV5uKbcNi
YD8E4JKCkvVmCXnwrSgDTBrT5lSriQEjkfgAgc/gF5LTLDeNX/jAvBUkl1+cNgE3CBXwznDEuJsM
XdwYfmtuEiUND5BSIlyVau1gVFp0UpsyXSP6Sl6MPv0CB6D9icpl0yZm+G1M4HYIewzvKYzgSVPm
4S6oOuPBgVvOtli33p3+K0tmyg3S3OhPkSxTsAfRH+b8pPRolAMogoaTPMN+bYBvgMmhOlr2fdc3
b5XwhtfOHccNLHZijbMuq9HMldoq3tOY9iUIwiJaqo0ZvbZFjFyNr8dONr2pOuGJ158rv2ke+iJ5
1OdZXmGku6yBECtnEbwj8qmE33Orb2/JJ/CrEBQjXUVSU4TnJEwZYvl/xFYjxpMKyKk72YUZerSr
0hDzyMKAtz9QcBE43tYUNU8GbFtWtda2T4k92Au16vqvTSAeYr4dwUIo6yRJihDLenEYjS54byaN
ovMgAug83V4WBkrynQf1F78xjRfRaNOuzXI40HPT87p2qSjcaZdR/rf6PLBv/3fcx/7Hu882DALE
Ogp+rJL+UeGt9dBjR7tUnnoPZmDuGwas5am7U/ss2dd95W8oDi6efFiXs6eK80OgC5wtJr5d545U
8d6MyS3LAqZHIn/CQiTFItawr9MzFSKV/OiU+sb9Ze780dZcTVL7jQ7Jdi7qzmcbqTRNDw0R359V
o+2HtkhgMoMwjpo4v5f2RQX7DgjYWnwfUCO9tMGgfs2oww5YlMuLut5JiIKi05jQTejzk0BYWfTk
YHenz9n5EODVU9KT/J2fIHLsT2tMps9j83WoXJx/wcogmftbRudS+GMakChU2+A/FOh/rz4I3/gm
ckLnySC1i0nJmIiX1IKNGU7JFqFYfXBhRYqFPK1a0pHNfLiMYKDsLWVnn9ZkIqfRxSrWQklqTyep
c5FyGHn2SRPzqdn3WL/itWGbO4qlYAPhLMMCvHMfHU1n0el27UFTSufYJHa3rsE+PIMqCfAO5Ree
iSNIDeuHvChTIi7C/GCDC9zvi+ok4LYMXePZSQVL/fRO10X4o+37tavX3CVlUCztETEM1X3fnMae
Xj2tqZfUslhndUwoAk8i+9TEprKj/lC9SdQkPFnIBTYm9gd7LzS/hD4BtRSRzZEQnXdAHxpvlGzq
n3Jq4nhX9uNPH3lzY/IFQY+H3qOLn/vEs9aRV/2+iEB4dLmIbWv556JxtudzKlBd8Pqjy0Xx/JPm
bdPlJ/m60j+pvk2KBAHQtjO9bJ0j7Iy+TE3wjZow7dgbSbyfROyx2CXKCGharOthCHYyBlliMLKw
ytG7xCDBSy3m/eazSK1Vr6LfVBTNfhXdr3o2Hm3aZthUxFN2rhU7czdeh8U94PZX6TdeOlSm17X+
crUgl/2y6WXphsB7fJRd136z1vVlm/XVOh/PSWuMh3AGIJIBoXR+PrseZF8SdGKX5EeeUG7Hvk19
zJNZcJz61lGbI8iOjZ5Wd3P7qM/uhXJ0bFXrWHmPQTXUN3qW4MAyeRuSdPajOjjhQxX2j+lszFKY
tbfTsgQDtkmHkdzCAyqgyO964u8reddq7pjvPJzRLk05msFN9bVxa4nmlzVXYw4I9TeEcWy6aCqx
dirRf5794ocxOsqx9kbnJBe4obaJHLU8Xda8ums3E9F5vVsRnGY5k0B3w+4Belodoq5mScYuM1hR
rR4eRRxmYGHjj/0Tu74ht7LHeb7VZt6bqR/TEYV/1lBji8nt2pT/oigTNyz93VVvdOrOniz+AFk4
LbKmcU9NEhbPShOs5T5zzFtxkxEfXvaJ3j6OQyi2wjVw5pwThX6SGYsM58Njwq/sJY/vhaqNX1Cf
PV1EMGi9jNVk4D7P2tjZZ36rnNyuYXsZN+Wr1ST3wRzr7GKgzlluvfXJECMU96K7Egb+jafUAPMD
zzyneaovXLQqPxp9Yyb1r5xah7e8OBMMxsrlz4mifO75OJSjXogXH+fkZeO8qRT3yZQD2pc5R4S1
gswR5DUpIz3ScCae0aIdZZJlMb67ziIf2av7/DmXlBI0t2nkJEeMKiPYa7Xz1mbVuk4b7XtW4PDp
acn0kLJIQghou5s06r3nrOme5Iwqi9iwRulzI3C0b908utHStvw/2s5ruXFlyaJfhAh480rQU5RE
Sd1q9QuiLbz3+PpZKOoIujpmzo2JeUGgKrMKEEUCVZm5935o5+Cb8EBLfVcY3XgueKatm1kEs5oP
aDP0kE0iImIrwci+3ozotEzNTVor+pQO4a2mJuW9ePnktBhQ3Iuv8WxbWo3mv2u9jfM8voj//PZ3
ZOvP7/+53IbMD0Kzyp95ejQDvU0fxeenyTlWktK3hzClJslx9G7d5cgoC2CEOIN7ng2QDsZpHdUI
PPVN523bDEoawCng8IlNnEodjsIskJ9iC7E3k0fVbtSbaGt6GVHhEgIiUWQczexFDTz56GpAgQXh
zgnxGvWzpTufMztW70RL9oeVlkVPcUjURjEz78hzG4GnzDJeQFz/tCiUuxQO0i7x1A2rFITZ7ehI
JTGI4RI0XQ34r/1pzEpKFZE1ahe68TnS2tANq+Q+Hv3+No9AoYe2nd9WjuXtI6WvDxW705Q9JJoe
Zfc4qPJ0k4TtV2VSu0cUbVQ3goN8azpkFQredT8dE5FlPrt9rETSvvSa72MFD1yqpwWfh6+te8Wp
vqHhusnUwnrWR91DstvMdmZZtJfALM4JpbwvSaqtRV5JbkDQjX0e3FtReemlIDoMQ4gwegYWRRx4
fVKhmJfQrc04oRlX1f3ukVyHfgh4kPMlyD2INjW5OtkW8lGkxHiVtuG40Yyh3FZIHd1VPJ2QNyjt
rd1TUbACtQ2jUBtbD2g/3GmUwX1Da6pa5UWerTyrKNjwjFu0cJ8DA0UR2w4Rse5Rq4mmNtqZlay4
PAH6Z8c0w1WlB90PHzh85Zd9sGq1py7Tnd9GJ13YFO8bsvPr0QKxMMaq2zRKs+qRWd7FeuOc8qEe
9qYtHb0pzzbKCIo9gcZcprr6ecraYdtRFwf3essOPGvu1IL6vZqiw+8tYlk2ydZfpJyI2VgObOGB
vYUuqDkmlMUItB8Of8ACs3HqgC0kN4MfRBdxKEsUpaWYEr65K5akCkp829gURq6ce2sEf9AXXwa7
uC/NrHiiKvdJqZzkDhIl+VMuKZ9zX7Fu1aioz6NR3QMEoKQ/jSK2cL8iuc1uZETzHHDdB99KQ6RT
wly/kQhAO5spMNOX3iRqXLQyhOBzUxrNO7tge2iqXX/bms2w8qUse9GlKFxXMiLpqtOeKdO0qX+G
4UogaAJ0jEAtaj/jIvARtuhf+4UxJohJuGZ2EW2YsL5KSNOvO2/8RGYkuyuT6BOrE2QQEUZyWT4p
x76vu8+ISkcrSsPTHUGSn7x3+0tqd9p5GKy9kehB6EKLRkBPpwR9Nsqj11+6wbKOxRR/J8eIRw9D
wsEJ4cy6tkMYcVcjqEnY/bNuUxBZ/swypt1Qes9rbW6amum4Mjpvhwx+5m3oFLNqYi1BdmRq2el6
aukt2yRWXLbbz72xzwvKVtGn7m+LPnCOWY0q0hgZd3ba7Nh9btDv+5n3Ciu8qPne60Z3PzVp4aq5
XW2r8GWqKPSN2OmMbVT/7vXH3rb6T3UcODclihQrtJCBVcQtIJKIRzoUft5e7sN0VfBzvk+ltrjP
5jNLV+5THvon0SWMXV6nu77XfFc0KW5KbyWl+o6e6CmvLeOpiuXu0NdIy4mmFfoTkbf4W4SY+lOI
AMpD2uZuMreKHMRm6HftZpAH6WaaD1STvZ4lsdbtusD8tnQtbouvA6KY1AZXfxtpmTWaW8nv0ivs
41DW0cFuPQdI6JDuQ11BtzkMa0RnkUkjlThutUIr7ya7sjYOgsinvvfvHd7M+zzN0xN8xM0x4OeP
kHdu32gwpW7VUZ7uhrLJ0RMN5Yd2iqGe1nv5qUguVWVQdWBP6QVe6wih8Ko6RGi43Y0o9BH3SqoX
1cvOcskvPU6oLVCy+mtUtZpLpV56r5F23VNIJe87dHHcMkftSSGKelBMZusNaX5loBtiW5ryzWRj
ocqV+csu0keFNYSL+oh832vSBnKR4rcOqCzgWfjid9xhH8T5vZGF7b4am1ubn9IuVu1+NxjUysiW
TWzBDNRnxOK/q2Ya/c7MM1WaECzwY743yT2/WIFWuGWn1A/QvbTbEtW3G3uoTk5ETtDzpfoehFHr
ZjWZgDIf3CCvkl9ywDbLyViTIEGZbYEX5qdp0oyzSh3JGqUU5Yvej2diIDaJSkfhkb2tkdhFB91A
Bc6WyyNhSushq/tfYCt4UJK1Z0dcm5e0bqOTFqIrYqfdeJs68/bFML5HSuEDy2jGvRI07c70WSJB
0HVpx8z/4VAmt1KydHwYU72nwryStxXSjs+EJ0iQ4BHOC2e7zNOLipwLdQD1Xrb85GBNjnlQpii/
4X8Z70a5Me8cvXTWYT+zFQ2Rsx/VcEQLjnL8IXS8J0PX63urGo4xyNRe61daSbrXH5rkjLS6uiOD
3GxEcZdQ0DP7sDyI0q8WYnMqRewGTiNKv+rWXrVwmj4hIZI9yB7SSEVjnIyqS1xN7/pD2yr+ZrKV
7AUgxi+yLsN96QDtyDUkVOZnroHWR9FJBRpjxGFHRzYPXdiNu6GLswdf7R3ilW39w3QqyDxb5ZdE
yqKUEWgpZR0hKSV+sceqWOeZ5tyn8wGAfb9SI76onimp0opAkLKeKqvYBF7l3AtHxzH1nR2hLrL0
QewFvsXgwTLPItwSYzDv7evc18kSU9n5VDV0/fQ8Sn6wsfMiO0s+AUAwg6yfOy25cSLnqxVrzjnU
2F8H9eOkaaGrTiqEtQ4o98o7WgiEnwsAKu4EvzalJ5DiO0mtHrIuGe+K+RDusxGNWzbH4b5gp7DW
zVZ9hu70m1YNw2/yc+imE7b02W0jFZau6sbJNz2xbx6XiT8dpYQHtS4Zl4HnyF4epWidlKbyCTEY
a+/FUgbVJhrzlpJ8oRAmWU826hiaXIw3k0f1SKoZSGeY2gAfUJxvbXm0bvKybTuYlNpHI7fSvehb
Dkpt/+FS2ypxNYvyL1YjMBLW9bNd9/Uqs/Twcwep+7pLDe0+dgK2qNRCUM+9i7QJiACABOp7oPPs
1bJfTWFz7iuNLSARqseUPNMKUDaKmHOfkmrmqpuaagWC6z7SQusXuShUENzG8+0HX2OVHKryN1mS
RrS+8+moSyBNVh7cyeE4hyZKqWchGH+R6jB56eWAgnXKgebCZZsAeHCkKr2D7k8z3Xiwq41JDb0R
oC2X+Gl4I6OLeAgn5KPsQpbWpTWppPYc72G0+gff9M9go/0AciCJAEvc7jylyi/E04AkS2UGjq0B
Nm6yagJSW30y8zE6D8Q1CIU01ae4yO1bJ9af+P6YT9MImgfWmD8Q4tbMFrNAwVCiytZlRwJYAMSF
ISpr77YpfoiGGQTyJrf6eG1Z1XQfQ4210pRmAJmgTffXPtg+dmpiU3sxuwgDuwU4UiQ4YOgp+ghB
GyNjATzTBQ6OVd60bfJ6lmhFvIE20oDmq0c/SPhcT3kS8b1KEFuEMh9aPAPKSUkG2p0iA3cWB74G
zqEFaaXBLXI2KpMXAHq+TSnF/Px5LLKCtS7KNECOwidzMCrDuoi+xs6PalxP+zyyVQimQHa1iUkW
foD7UM7gVCnHW7JO2r08joareYF/Cbjr3WiNyV5ia4m2zAQabZxDCHdUsK47Q9Z5TVO56RQqWJxI
f+kA9Z2D7ueo5SRa27HYotUYr4owto61V7MWm8+UGPqca6doi0Nj3ZLlHbddGzYbwqakKAqQkL2U
vHhxEH9FTGBmRJGazzzvFbeJPP+RWpRwo0eVd2fKfCnC+BubKxLwbUXxfmvwapmb4tA7KlW1hjNL
xgmTOljmMevXUp+o91r9EOo1wEbZhHrF4wOGEgHmZNmpkoNnqj34DUUK3WIiHqDHRrIOJ0m7iEMZ
AAlktdVuFV9+7auatiVho6LillTots7OvaLcktAzb+LccLYF2pLr1lL0YxMSaXHgsH5CKax+6Ot+
JUPQ+qRb3caJZekyL9S9tlaeNSpWbwgQeNemUSA4Fo19tE3VIqrggUUBo4D+fwcFU0IuNv9hexFS
iFnfH/mtheyY9eFiwKThjk4y7QzHs9E6lD4HUR4/9CAk0S+un/xxrJDNsUE3Ncpt4UvVk6P1qCnC
Uc0TliYqLN5O6QjNeI13a+QUVQHd8m6zyPyJDnL07KdRdUDBh4yQ48fPJmiZjd7X4V5YQURA3Rjo
BdUrWJGZgKs4lh5lW5cfeH9QxkL3YHXgFoPcRMYraE6WNFEw2Bna3tBqFME92QQxFdcQNlE9Bg7c
/JQSSkC/Ao074vpYR1nZFTmvdym2DEIsAfSNlIluxFjV6fxdoRTt5jq2peiMtz1xvtmZFV69zScq
44U17oj96eNUXpuUafHCGgd5K5yzPiG/OeiQd87Xlf0421QtgbHr2GHw1hYJ7Z1wRnRQXVeB7V2t
iVm38Fuk5f46NuxJvHWkhMSfEE+BhDZkE+8Q49kbltPddVDfb9GPL27s+ET1Sfgk1W6nyP2TpFjd
U1oNn0FROedcz4Z92QHelLShv2sbKOjCzgFeJKGoJfoa5Vs5wad27eogK7jVSTZ7cgHPbcSOmULz
4Gj3dn8n/LMqTOA8QTjdzgY3tbKeJV5orSmfTk6+D/Ab1NuPjODUt6JA8ZIqD+Mu9YxoHw72sWmm
9L414k+tHPvP4JHVI7oWsDE7g/9cxU2zJdY+boWV4oHaJUfoHIU116vHtM67ez+0tc/tt7pM0RUM
cqQne6OCMcSs1jW41V0dkeRE0wIaJKdAHWQTGdYfp8l8qisp0qTvHN6d6qlSbOOR8IFvPHiAMD+b
/HmPjk4Z7+D4nzW+bRcvyY+iJRm9fhf544NoRVOWoyPf/xCtij8a+HZYkm4tg89TBXeQPZCjE7NG
zaRtPSpT1pEpaXejJ78edOlgSb1/t3Sz4C+Oied/Ek5Lf6K3yiYYyRR/MOR+JK9KD7TA4ixciEew
14HHDEXJ18uhEAw5TKUon8DDb8O+GV/syfTWU0NR86hk8llWCXdRO7224XoB/14FbjiLnYgDukqv
Z4lm2Py8M97hFvIowqq8nSV56myGDkDJB4NwFta+lfx3VsA+PinsviYqQez1Oms9q1bWE4V7LaBi
AizjlB2hC3s9RCwVjsl8EGeLYfFbDB/8/oXLMv1EQTwquvOFl3GiufgsV/oXLh+mWsb+7V3+7dWW
O1hcPkxf+3Nh3gfzhyst0yw382GaxeW/+zz+dpp/vpIYJu5S6cZy2wbhw/IniP6l+beX+FuXxfDh
g/jvp1r+jA9TLR/Yf3W1D3fwX43958/lb6f65zuFzKFidajlLgQhLO3C+WcoDv/QfmciFcWoLLFf
R13brR7n11mu7euAd8P+8gqiU0z1ftTf39Fy1cVHJu88bRbL+5n+r9dnM8PWu9cjVufLFa+zXq+z
XPd97//1utcrvv9LxNUbMBBG2Xfb5arLXX3oW5ofb/RvhwjDu1tfphCWZP6Xf+gThn/R9y9c/vup
qKlv1yMKP0iBjvVtOwTWpqIi3hXNoJspA/SspnIHKzVahiuXtreW7DpXd0mNqF9dOawoZ7NwHEaf
mjiKV24AqVdHNUezaS3MfrfR9cQ5U/MLgk50dZOTnEqHVWChFupOHTVrrZNUcsH9uaQZKL2c5dqE
SNtV101IuoHZg9JTnBrDFEsoysfjVdRNRadUDFy6rqNnD8/TIliO6+SbF9bSQYfy2c3SNN6RkyIe
Jaf5A1WZe73MmlvIlrIHiejLjeE098ImvEp+uVvHrIY1sPDsQbipMVJiAcGWo3BRPZklUsbSlFmF
Q1Lk1HDpkbJaJvqXV1ft7t4yVORh/+rKzgjzkup99zONCFxm9+eJSqxxZcL9cRZtMOyBOyTOq3kx
6G8upi7hkg+45P3rMDFWHISf8zYLKsbBNtcB7yoFiBatisgCiFNxIEoISenSfucU2/aZ6stx924M
lad/uL/rzQMlsd1Bk3to+qBwR+XNvO2U0LoVZwnaFV2XtecP/SyIwjXrU75DHwYMTXDTxT5sDX/M
ITzEoWB7CwuU2e2WPnEWJFa3Bwb560O/mKSo7VNVTOZRGEWXlfTbVB77Q0m9PTWT5AkRcjL4iCw3
Myvn2i+Mol+cLQfK68yTaE6CAE+c2iRTvCp6HSuG1XroIV+O1L2XpsOWEoDODaNJdVbw69X3q1Ih
SIKokcS3lhJqwnbmsI2cvLnvfbm5r5TCOlqd/SS6ln7ot56MtLHZa+AqDinlyFtT9zt3nEeKvus1
xExLp7iObfnj9TrCIBfTlzSv6p2A6YozeKAur3jdD9BdSPicYnW1Xc8FZlegd6GFpdqhWTvwcgbk
cI9yo2kJvOZlWh+lUjI59yS5+o/zRtEq2RXuXlN1w6lRVHPl1126riPtFTsdS61jE90AHb0ctKKG
rJNovuh65/IReS3sfmQDx37nqkleL4YLIDb0BasQVQuE04hZ6xpA6TqxzVMwF0WgECl/TXPYgWYh
hcUjMBUF0mDkgdXDh6KfOKX4fCs6rVktFPyrQQBknb/VBsFpdMpMn8zRHAHkl/IQkkWFuBI+SHGA
kD1FV67prqR5heCTnv0asmFXP0ot+g2sJzXUcUV9mRkKtmFTResAqvfApVIwoxwkjda951SXoh+r
i+hT5r4WUDdyOMRot6ItzB/mGeTorm49/9CZdX/TyUZ3g0K7hLTI3I5goT/Z6m3e5kO2vhoIPlEP
MFjt9wBxGxL3agf/sl+slxnaLHqd60NfMM/nqbcfuk05lHaSOlzat5fHu/fKq4po5U0uMQTl3Rvm
+tohBXj66zfS9SWDMrfs+hQ9uSD84MeVyJimSfjcgwvbZbPYnDgkb2cj5fY1dNB/WIS56+PriA/9
oskOuttR+f+l7lt7WhH4BDXlAGJO9VA6L4fMq1+but+sWspEboRR9F/HdqBxXH+qps0yjKi6t+6K
UnGvbLc6gENgUD1kgLoWhhQBK+VGsuoXbWxT/9hkVn+TRRkb07AuD9GUlIdYS2z5oTeIHciDnbnC
p5odYwFVGB0qo1uybid1uBVddqDmaJwbPfQgtSKnrqOa8BUP1rTnNafcAWZV78RZig6oOoXteelX
kW67SVUD7iJcHZmi2pUyFMbO4raB+NG5HAjr8ZdQ9b0OJWfODMzmUHegqny7muir50sOuURKhqst
NxBUWX3T1fr1au/6s6SkOgZdvH5SD1MSljvi1PKj06YQVUqe+VNFvCZo0/673WS9WwHqv/fefEPN
mj749taXisskJXzKvkIKoK0hR0ucmnBS5u81+Jr6q7k0QyKSVDq89uUAq3L0m7dixHWwmKcP5qBe
Gdirep6rgsdMWYsZzSHYC5ePQ+a5gdaGsL4zQlhzo1wnqmUN5h0169nGriEa5l9n/jQDcCJKXH4L
zAheD6NO7soqRvsXMcOtAc7lSfgKupb/9JW7ySBNQ+mDpFbSylJ4JQnMQI3qAWCYmOZcRixr8KoJ
q0AbCKtlU+ggrGJs3pKHlB1NdyrXYx5XJ0++qmaVA+L1ROBL6qeWprCWsxKVsKY5GkqVTkFTrcDy
67Qr3UsA6pBMvRNni2HpC2YrFRzKzoxAKwg/cehhY74awG78nMjwTX1PEnUZIC7xYSZxiRG2Exih
mVg4L9dO5pui+qo+l5Q1aZZebMyRcrzQHKIXcFCIH8kvPh8AycIQquG+VV5KQ6HIqhgfx7wHnyfF
CZlwX3mxMtki+Sl7Zz+ZZAQQ+cLOw8WsWZNVh4F477+b1RtUuDEkCTUrFo8Ho7eNneJ1ILOpz1o5
k9TdhGroPwfFdPBLov2NHU1PeZm7w0yMBn4uv1VbVIP82QvQImtnE40ZYXViteRPYUphFVOCyutv
hDXU5XdTZmNGopg57Cb/SUohIcPg5FTQW+2DDOH4obUDc4vWkflZmsJb8R5ePBIKPw9FaBnboDYg
XdZhp+pX1WSUO7FOnqJQO+lW5n5YKwOqZAU+ybJ2MqJX62ufsIR19c4yDrx+VtelOgmfvZbXj/Es
36glCSw6en1s5F7qb9+aJEX9szhMmXUAHF2cTQlVQibK97Vihw/i4FDgUcTU4okW3BbqudSbk9bp
CMCkYzrs0rbveMgyYOL3/2ClSePO8ku7HCo6RGIa+Vg0rXUWLqPq9bemPe2WAao5xXueoKDqxQBP
zg23gT796nO97hTfFXkeXCfRoHe8C0YSn+IuLMrwkW33jJXwFQcr9ZI1tU39Vp+nnyS7cAdUER6l
ZC1HKKHkbd0/jn6lumGP8K3oG6i4vaEq6qcz872KrjLXoQpK5bM1d/VUp2/jymQVOTcLNn0PmvFF
2IS7HoEjdVIgO43s6ccx9V7gDulPju/3p9EbqEIXp+LA412S0LV4c/joVb5ZhI9oennjlyvRhuos
3KjG1F3nXHzSPBo9dxkt5jWq8fU+rlOIdpFaT3Jf+bsPLmYt80b1nU+BUaGk0jr60e6kkNrBSeZU
HJa2sAtPYbagynr1FG1z8byahCsJidFVfHhGhJOYQ5wtl0SbQNLcv7ya8GSPGsA6SGWirNbDnQXB
4DoalHgjmp0T0Ndpw11nT9aqh4Ni+8Hg9cnPgHzL4WN/PhyDIlVOVVYlJnIqTDLYj+pY9Le+6jcU
J6XW1mFneYHUvlp51dQfRFMc4tZ+kPUuuhGtMoqUS2sM6wwBobt8bjm6718AZi5DSlg4zm1r7L2x
nkLXaRtYBpz0mwL8O3TheJn4iaiQ/Ynh84UHPei3dZhSp1RWLuU9/aWy5OARIAB1ld6jOGiR2VBB
ZHjHZO6zawpVp0lC3GVukq1v7zJfPZa68zpA7ShhMNCRE11A0dKNNXXQxs7+1N5mN11u/V78gQZS
3mUibjY7lF05un4XjHvRnJqipRjNDF3RlOxEe8iKz2mcvF4NVqSS8KVpHbSkiam6yTWCNnbR5We4
RCP+sshfQ7GOPt/cF+YGRcRLWz9oAOXg6sfBmx2El2iKgxaaEXU0ub/+YFiaaLfo28AwqRH8rCk2
Ojmj5iOVYpNsGuCxNyh8XDd9PW3JwkNdb4fBRQ7tVTQW6Z+sYqyOJI/wTTTbfxTjAfd/HC88Ashp
rx7LFd6uL4zLHBQFw+VLEboD1f/WCODwiisEI1cm4J2zLTUbkBk+RAJG/6NqIv8YzTXWK+HdmqHl
joE23ItDA2vqufBqaO2b8T4zAXmkkZfuxD1BMY0kg1HdXFs2abRaMoZVLD6ON6u4u/QvrAkhsXdj
23lsP390mRwbe3LVPginBOhNXFRHygXhlqIA9mEI3CScE/5zTy5HztEcst/CdHWqvHaTlHa4Wcb4
fZ6sxs5/nUcYIDP+f5xnufbwv99P202yqxkwlJWJod3ktbrrItU4NJ7GeivpOu1mLJmGpVei3SSm
Fh0HIMDZbBBdvbBefYR7CShnozQOWJJ5iPAUc4umNEwyJQI+hE9NXI4b0SnM1ysK9wEQ0gbwVbUK
7TB+fUoXI3U+q0LXxj2aGBvU70LdJaihH8MyNSjd5pnf+LzykJig7Yjnu7ATyxntTVE2zf51XeMN
4YEon3TLD8S/s9vE3g55o8F1/EefPBvQvwOZU6nX/gzmHYR8ZxcUzL90qlEcxHjRJQYofH3WfFOg
RZnHC0PfpfaNqY7SNkoH8Bx9cUOtRHkzKUZx81dNYRAuI6zWZjUBrf3ffcVMSeh/s0wY0SrzsZA0
yRVnOsUo17Ns7isSCfG/N+s/+yEHKlEVTDDTTjYfuLFEU6WMV8pCCmbndZzoEocq6Px3MtwJpQWJ
p0HblvpnxfKLZ7DGK11PqXEedI0C5uhRm7u9tI2PI3tpVzSNEug9HEkSBcxT/qwqBOGJAkE4Ojuz
or/OMbGmuY+s4NEHrPTMIeZnq7OOQeHCTNF72+WF9VB7JtqpSxNwyKHzITTZSbVztfqQlV0iUzdu
oAgf7idoUoxRa0+QoI33ns6hDiVYsMtQXVtdwcNriMz4ZrJfB4hR4mBryXWoaInxgxFHG4tSmnVh
lwmxznbc5UqoXQqAVpu2IE6mGwaSenOfJ+mNW+RmfXURhpEJVjCzZcdCHX+1vqEcCQ1rF0hNj3IU
yGelbezQzZ9HsGKXZjaNbSOdFXPYN5rlhIg8p+MxltTfV08dsBbV6XruimsuN5P4cH1HlMUU1LCf
RH/SOI1bIvGxu0613IwwixuMrOR6I8t0+bPixNYhi1QfwgQ2dtq8s7RDqdtT6g9uS2JLv1o6lXGi
7lbsF4U7Nd94jipss/PAZYrFsPQt06D2E60mfqdo3Q+fCaE9A6iUnpp8NHZ5qxf7Jq2SJ5j8vqsU
Pv74T4chRPCi8gnLpDD8DaMMTkaDyEuQAcqBqa3NMn3f1OemcBZW4bw0hfXD2NykPL2hxtrtW0M7
pzH1QINnf6G+VfGOvgJdOiAeWL6qQhoJ00T6mdiudhbe9dCs40rrT3nzO8kN/RhA8XQCScq/qpTQ
qQQZmleQiNGLGv1wIiQkrOPsIs7EoaoBSV0tH9tm2GhHs/uBpJkJLnr2E9OJNkGkFih0eYxGH7p2
P+5SYNActEkJpP1QErCfeI+4nVFm9u8k0dMT1cAFoc8wTU81FVFubHmKKwbVduJswrYNWVtllqSf
keoFtd6PIABnnfu5CWvUeOcEXouUvPNqNeSuukxIA5wB4D2z68y/tGk0rZQ89J7blnIkpcvHZ68M
jZXT1NmzZyE7mOe+g4pCLa0kA8xuq4FoIm3gHBW0mK84bT2KvGtTEVQPsNW8ay5Wgav7t2OTxA9d
q2dL3szoT62lPEarQoW1gmOdzZnthPQZVewjOcNT75cb0TdQcjmtr+Z5SNrlyqaaZ9ABdG0cRa02
diUVe+hT7E0MbPdFjaPPNRCDi9yV6l2flslK9Gdpp69TmTJyZy7qBf7M0kz54k1lc+QDqFEqSeMX
0G31qvYd75ZawOmhkJqL6PfVtNwmnm4QGOMiYd1sW51yogaezefwqxZEw89+8pEr4LF26Ypm2qN+
Uu5lPfUf2A5SQ29m5s/wq9rAfyI8oTcbL2YELczryhq+SZBPaDquobBIwEAlRI2qGcMnOoEaJJtx
tJIz1XjWXVZKkiv5Bm+ztzM/I1Qq+sK3s8V6PYuG/NxmkGOFvnkJWL0e+C5qt+IAiF2/NSIP1UaU
A1cfDKI5Rt6lKFL7IHwXD3jeiYQZ1Jx2if8AuV/2qFRJtPFkyv7zGuBYJBWFa3RW8qMZInfSx+Gr
j7rYZqri9x71nCL5Rw/BE5VEoZuGwfhV9yUAHxlUmzvYbVJ+RZIc3HnzhqMOHGttyHCCXSXDA7E5
seZtiLB7PvgGKTRODpyh7dqZDcLqJDY/mqQ6j1JRAQqZ9zTvhs1zkwMeTnV1bmapXbUj4KuVTvEw
Uph46G1J3Q5TIX0mgnX10AD9rNIR4iEzAhKVkR9WZr51RKC/kXpWTjDrNg/wKI63cJ/vtYzbduV8
zLfGqPZr4SsOmpx8g8JOOYlW2YYTmMpuD597fc/m0u2mirSkh5ibEMptauJwuUZ0ZKqb8ZOlZmsB
gYYele0wciprgXK2VUtZ2aYpnwEoukmgdNJj6I3jBtb93AQpAy2uOASmLB8lYz5Qa57yFOGU2lpd
BVLQfk95NpIpmC3Cfca0/91p5iMCWQGHBfdajsMlnJ/XkH0Z5HASg209wIXs1+Q12XaR9Jyou0Xd
r0QrcLT2ov+j6qdwySJtOCVjoK8mWDjWwlEYlqnEmR/Xu+htqg9usX0nOUpahzsoV9Ro3aTGumnM
7N4oEjaaehztKrVJ1rUastOUE4DzrYzOqF5974vU2aqdPCFFgD610K4WfY3TTe4gDfVFGP62T57H
gvADmrr4iCFJVfduOw7KWiQeF4Loa9ryXR4zQL1o6/X9J5G1vJqv3NF/Pr+mN3UNSbor53Sbt+a2
y9tPdriG/HJlqENy7seuCzaxBNTTyv7UjGeUcdYToUu6Zidab67N/BwTD7O3fjGjaIl+4fHmL/r1
WSDpzV9cUrg6X80SAqYCckx2yRzywjM3dVdNq6VPnM38mWc1d6CxFT6GDS8heP3XcY3dAwoSnn1c
IqXVx9YmL+P3PsuMDcRrO7JRP1E+MI9ladxePw/RhPUKWDQfwPIXkWW7uokuO7N4nr8NvTaF5UMf
Ed9vnl+VK0Xt5U3d8GQT7AJFrf2koL678yktpoZVWQkOgtov0xtdhydUeIlBlt/BvjAzFPx5UFPH
59dUiRIqKH3rGXC3Ih7RkPKRiowLcziLto88zrYbSSWKPmn2ee8I6nrD08q6jhZmYsIKmUXib9Re
axAPRb90Mm8HKRu1e3GYms5aW33tb5a+CngdKUTZX6WZrLMtRqq9n0XCxIFoNXyrFTHvbPBgcJyl
wgIz1hCj/ioc3nW3nbKFzjZ1Rd8yBzE56p5qy7rOIQxmpjhn1WepOV+qfbseVUDJdpr0/qOBNccP
Uq/dYZm8dPgZFHrLl89R9zAoQQmjRMTaDPSZNDUHZ23pd3WGwCvikNVldhBdwkEcIut9l3CdB1Ks
bFwH/udcy/T/OdeYN1+cMFKOthqsLNOoH8QhUnIU7xWvfdW1aXJIkdTJ0Q+tnDQPXZc6910azDEq
tGR6H31VT8b72iZwRS4+U169LeA49zlbmY/ey/XECHmeX/SN+uDcD8wvWm2hPIdp8DzEoXUZepZ7
ZawFB9EU0B1nsk6g0OqzwPCkkeNfIuUkGsIpgJkeLKP+FM64H9GPt7eLO6qmKgMwmNsinbdWan45
YoTwAYH8eqllqvlSFkFcZLe5GaXJg4tXgfOb5/gf1r6sOW5cafYXMYIEuL72qt4ltRZbLwx7xkNw
X8AN/PU3UZTVssfnnLgR3wuDqCqgZblFAlVZmSY6r44DPiYPdGXLDItNZAqALIDTvxd5f26mTB3I
RJcKrE5biGIzkDkiDJlHcMkniDMdgAdSw6v39WgnHpSEIbt9R0eJlF5xdEsXcDiGq9ayrAUdU8hG
xxK6u9luM36z0QI2qn4L0y+7tUADKCBD4Aujy0wahmZRb9eY2WGmE0O76zthWKmateMwUGT2EBfc
GOif3DS6QDqlVb5Bm0G6qXU19eZVEftrtICgQUkvXqJPyVv/BpOnIXkrlBxn7w0mT3B6VGnFPPc3
x7yU9qYTvsnQNkR2C11E0DR6mSowdYUWGP393nJewo69QZCpuJCza9kCJHnsqc6b4FExsSWzyCHE
xwf04Y4sdl/G0pS7wqzSFXmdSBrrKEhQR9MfEEL7eP6AecnR++0DUEz89AGxL/0NqEyBekWbS3t0
RLrEEGkXGuYOAH3KYsss7fcg8PSPXajilXTi+HuNRo6Jgf8UQnD2ZmClC1KLMn0ejeaBAgCg9EB2
EfHLbSbkAcX32sIhOAjtL9mUOxuIu+Br5YC1Phtz8MNozEqvwS63C9mKEVneJCi2N3sQN8OmBlAS
eS6Ig/02lYYGgSn1XPTpQi/qY2H1mMT4Mjld1FSLTutT0MUtOySq6LZJAMFq9eXmJpuaIrGaBiSC
yPH7EvM6VYNCMbLQK84a8Ch+XIaul/u+AnTpwxQBjXTkI4j2Vj9v0XLYT/JTTNnG4zZtg+99NJZn
cCWzU2NsaABqaIEWDGzHZ3udb8lOFrpr9ZwhleyEvc3NHEFQEpx2KLL+suin9W72XxaNIIjVFzL2
vSVD55Q+U9ABxAl9dzuO6dt8RKHCib78dv5Ao/AXiH4BT6udwJexTZyMyBb/Guvp1WoRv80nIPLO
55m+HlaDn/qHhOc1UjpFc5UZGvhMY0IzSl574BGuvSflojMdhDX/QMLOf7bw/EQOzwqPU9I0B8YB
hIR+Eb/idz4shNGafxvthXS+9BynZu9zQssIjzKKIc2dlmptDWqp8hKnYmS031o8nxc9SFwujexB
52FGOH2JfHqTHrgfwBeplpkEl6M3qHKFikpyAfR43Lm+MrbMk+WDbwU1Tj7ow+IB6JY1eZiKh/ux
l+zLb5OstjHAtmqXD20D3gNfMW9nD4HKoTqBDST6gxpvkzoFf0mb8ZwpP/sr5Sk6KbF7ewS/ZoMe
U0QIw+QvzdCfKX/2p4iPNf5jBJrY/GWBLuCV36XP4KXI7wno0K1NVLdeHCUbNICJJwJUlMJ09yM4
tmaYQ15xQD2hhrHhI9irOvDtbite9MuytKG2rZEQSRHPi9L8dkWLKqAlaVHCUKCx05sX7SzVrROI
lgBajG2K6Q33kVkXR2gb4AQCcbJ5SCL1xBtrwYTcCRhW9HaH7NrUJGZxpCU+1iETBD2XXmJY+DWD
vt8F6BGNVyD5iI6Ty9KL1EJ6nRDFX50AYqoNgjc1meEqw0FrjnBas18IgHQCIO02rkzQQPWRTwUd
gLyUVWbBARk5RfnTm9EBDzZkLg0cXWg2ijb1goHzQb+QI3dVjhPSayrPL3kFLlHSNe/qZASg6t+O
xjVwltCOCBm1eUbaB/gWa0eUVPaRcfAQn0akqvJSmvL6nt8ZuJdvRhSoSe9uFfbK/Namr1AKzf9C
ps9cxoGazhbwTUc0sIMi7D2g6ON1kxnA8xmJv1Vtt3HM1ju4KnS8FdIl6aYAkSJQRtCYJ3dsMO8Q
498D+iHoVWZovdtlDE3s9C8DzHrNgf5/7UYwfdzs4MZZ21kqXv8Q72o7i4MSyEYJLrIS9B5Z2uCv
VOckaWz6UbNA2diBoB1yF0FljQvbzVtIxtb8VaLy0rRIQiI5cBZNVy2IZRM8K6C0MsB3SEPbtf/7
pNqyAc4r1AlJqhL0t/pigKcS8ELoZ7TTT5t2JJApgyLMANiT6a4V2I0ry6+PiVTqQehLMTprWZVg
d9cjugDwb8cSm05tCfLOvHSoFdMIlI7g4wCyD5LI0eFmSsYmPwy9+ZVMdHG7oNz5JmvnmTJuxK5o
nB+Q6OkO4P6EjFE3pj3EQctuCSJ0BzWmoUK+XRvJQ5F0N4fT2I7yH0VmmsDLpOMRRyZrXU/9sCCs
pTWg+wb7cnhoTDF0RxewpIG3ID3ezKDvTbpF1XXvExoJie16Mi8p8yBlZLSBh2eywfCb65pwrerI
XyUpV0+yF8ijOsEDM4HlEmMF9lDXMg7knAbTREMlhNbJ64P+6Q6i1eGSvD5eNSdXed/QWayeHHBB
XyEHUDZN0y3LxrjUA7jFKLJ00J1dq8Lc0TqswZ+OdAa1Ji+T3bC30O8KNkz8RMBxJPcJq/a0LEUA
CQnCPqN+pFFcgIgSR876SKshZ9WBxL5WoNFyoTdqQw/PsXocwybBnkM0s6LgEYMmCkqkdwO+yDsO
Gt0TurLxaG6i6qkGOcbCHKDMVuKXFiLhE0EuSK7MKBnvuqgA4ELnVHGctpZxLGqw4mGYs1LwBdAM
6QkvJfC1VDaabQzbWyVtYi2zMP8lUHgQAQjrfGMWNVSAdQnO0CW4UJfmMuSAgn5sz2QipytBYGMG
9rChCHK4HYicaD7ZbotYTgeMbt6dyW5KY4AkDTSz0K9vHZuuLu4qET6Ek2GD+osoraKcgcjKAkfq
FCZ/5XiXg1xFe4QMcAstmHTjQjt4QUZwNyOcbudQUFcW665DWQry1KsgeBVlqy63FIAybLQFhLFx
R4kDcsTSHiGELZsVHrD8nhwZk6h5l9YrCDKyvVeWBR58AdvaeRecqxa6BrkTQ1AhnKal2XjJazv4
5cKb8vBb7dfnYUBCfjFObxUOfPitli06SPr6R2rnL86QFm+dgf9a9C+rZ5wH8pUoMvnQ9SUSArZj
nXwxTncq8rp9bQYDVHnZvz65HO3Pn+zoTzZEda5UiTxLmb2haP/5k/sufUmq3Fwmhd1fprjYgMQM
bNyTbWztUhnf+IDvedClDGTYjb8GxX9wRM9/v0cd3dryITHvUxCaLT1ZV18c2b1q0Dbm/wNqI1Q6
p/SbYRnma9R76Yrhj/4+ykJji/7tZB+niTyNbTKtnWAqnzwRgjBa2NZ3CGm8/xgWfgwjjKLvHUcS
8LcfQ03Bv36M2PbLX36MBhubE8c+edmN+HuuB8hXoAiRP4EKtnzgLR4remQHJi7A8hWeKs5kwm5L
rgLJuy0NabqYgFWiYcvHeTr6uj251FPRGIAec5Aie5Mdr3ounGtYWvkDjloAJrTOFXoCzrWPdBIG
IkgHsjVRpFG/musKJMdXIIzyBzd8nw5JMNQTYwfZBLszj11rv1+kvksBf3eNHuhSPXLjfkJuJeNI
nGoPyHmg2mOZOxMslSvSdbAtZBdQApmOYIM1XiLzLzJDXRRSMTqKdGooqpiUOla1+YB9S7iMqwp8
mGqwm2OvWVbowtq+x/4YZNAx6B93NwekERBtfkSrsVmXbXgHuc5uyZE/21HxLkvBfQWGCR9kqMBZ
kxec18GOCn85myDH64Ne1g3D9QwcmAYhFmE4+Nsythq+Ir13SxuhqeBvSdidxOLpjrwMLG6LVnvr
FtiZbmihug6SsMsk+BMjllo9Uq75RBS25NOjm09Hmh+Rv86DwPAcWfGGo5EMsLBwcNQ6bcGhRFvA
eTdIxjGuoBOiN4tUKqfLHG23HF2+qLDfLoEy1FpV2P0Owr1LbIMDpBCrNwC7VlUWpK8qbiq0+sFO
3LRpHIDJos5mu680w5gfqjdtv8VbzP6B7duAZxhyL6NmbKdLmzJ0iwxdjHQbbDdvpONyr50AdqDT
YpHl4hxZeHG17YBOC+WNX4IgjFYjz9meqjteeT9NSr7+FjV4ia4t7jOc4B8M/Kd13EXhwo89e+UX
AgXOWp/xuRwfaoX/Uipr9AxnNiqvjdzwHjLb5Few7KwNvG+gmeJ0RyPDeY2UalhmYTvHBJqIcrd8
hexLAWi6kAfytpmzV6CteIwiYdMaZO4hLXoUOdagJTnyYMAjpfkiF2UKBatOXCtV16DfAVCp5rG4
liDuB1mLv5xGsM8ua95D0zAMvU1tu+/eFMdqmkqmP83XEeT00GC3dqBJg96Bxmsr/U+RM4G5V9r1
Ef8UOXOWm45ojuSddGWcvKiOI1iA3/zmpb8mGgqPfZ77p2D6W8NTLT0OhyL2xmXhBsaTEal/3amR
vduGj7vf4owEWu6jbMatLFJ+EKMP0h39pQUO4lFVo7o6fcsPVacyqBriy9mA7pvj9PLJTl/m8Gf8
kIALdOrLwTXXleshQQQSk8MkBTso1rorSMLzBdlujj8NkUtg9YLm3dy8mNxVK6CQ/ZvD0utneOOu
Wp9D4suwxIUueZk9oX/VA+Lxp4nuwOsWLMEpn61L0sskY5VI0Ka4PijQfo2OBcDumfv9ZuYqim+f
kHvl+yd4DrBbmjUuWLJIZGuacQt2jfwaDfnOMMCyie6lZFHnY7JpofIJLTmf7drJrM+mrvQaIg8O
ZgeIga704k0rHyVyTpBZqKHbqiPIkUt7Z6GHbJ6E9uJuJSFupqwpPEOOtF0YWVB9bSuUIx2Wi0Me
9tUr9Mhme6OgUgRBIntdp039tcJe1bLK8pEXIdiKcgWksbb3ejo6oKLb9BqSq9fI7V4gclGuoL2X
XgcT6Ra6I9ugbUrb6O7/Js4okV4oTFCXj6OwlgGfQLevn2jOdupV+8VmQh2UCcwyWdMst5bjgCdK
JTj0K9bdBBLsACI8BgjyNo1MrC0JXUwePztWaT6m+Zjex5L9TWaK8mPf3Ba2rb7oKDPwtjwHHqY0
7Cv2msXBcvAQQD3euZKtFGI1osnxgTvcuSYQal55QF1vKYIm2ArpTi0AeyWbntC7YG+d8wA+i2KA
+NI1WLvFK+DSzS7sG7YWOvXlwe60zmd7iWPRm47/k32YMqjP1uFCjKI7p8Xgb1LWl+uyEPkzaAz5
HXQpg6UI2/x5EA2alr3IWxgBhskUIilRgR6Tgi0OPp8+H87kTKtkekxBQhZh6zRAZ2uVRyV7Yt0Q
PwxeO9z1qeubSMO57b7CyzJbDFYU7my+tRwp+7/JYZSguzrkbGz3czhk+6A3AxEqoKdqsLBM1Xi2
47J7bVfuaA+vpiFbCE6N2YKGUdVphkkDMrDaC1XSCuIKaGWhYT5CwSxyhisq08GD37knMuO3C4ai
CCD3Km2wpA8VtBxCMHfk9Sz1Ftqq3aQZzne31y2yI5laxMiQQAvg02uY3ra3l284rnVT76cA8glS
YIFzgszL/K6miQw56BhkSEcb7O44Q1rDptdVtrwb28d4CjdtJ6ILmTrTh96xaP4mH5luk262Xye1
41QfrG74m+L/fyfFHdBiYHvAj9ZJH3lSb7wESQSoRyUHXn9XTXQwEuw2r0XYlk9FGv5j6V1X7TXx
wsdm8gQ6QT4P3V+H5L0FI2MlT7fhkKLjzMqiehUYu9DWncUj96d7jCLqM+7/OOJeUSyGzK0fAQlh
SycX7MFnltpAVro5ggiu3w8SYjmB58sL8st8ZQAw8TzVENJQZd1892uxkxbwtosScG7wE0AoNOff
obwjvrjMY8sU5bZ5yd7QtI9e8b7kMAGw1A3O+5JoKT9G+O7GrRy+GCXrQc2IO4UevAV0DoYvhcRn
0t2gbX+MK/kEmtgAhKXLsc3FhrTBQqRVTq4HiosaxMlrGjZdA6FwKHKSUhhphlU5804fdpIWc5HA
wMs4TbAXPPkFZIMXuLFDvH8WkOqYbz67/kuMCcDPvp9ivok63q3E5IW7OAjUFw9y1t1QVi/SKpNT
BoboxQhdjy8UFsepsQNHMHQ2bW9RsT64S1IWbgWaFVdoTLbX8VDh/7rKpm7Fywy6HzRWrd2BVsS2
1yNEhaAL6k5rbnpbYJn+Dh0V7Yi3HqCr9kJ3H/abieyTY83xRHFPJkcDRkbY8VaNdmQnEzn/p/23
9fEd//Tz/Lo+/ZwBITo+1h6YswnQ1baxDNfGF/LnpQeRrWLdpStS8L7Xg4/SRZF8b7gXpmtg25H/
aTqQjOgJcwyfEgi9JB5UYRI8pf+91M3ysdw8PQGlrzvmUAjXagh26ehvkayWgeVnG7KRdkIH5tPz
kJkL3jPwYuNVyu3I2qE0as64scHP7IUj/e7kgWX+Oa75+ws4qd7DZhiZDgvasjuBNcR9Tn+GTe34
r9V+DaPpZRjhv9jFt59POBhDgenSVg406XntPcQyth+A9hzQP4wvemkesxbMFhQpbd7euS73wZXI
cCjR8c0Ug+pQNOC6pRhlOO6ikUDTMdRY5hj9CWBfdj59grmaw7MhnI6gjbinaFp2DPDc4nNxyJTj
fvSAWrFDI7/LoIP5YlYoSYReGJ1oCKq/bZO38dWAIt01V3yldI9rmnGGridZLmg4TRa/AxmzOXuz
UQAIMxbFHXlpSQHBjRMN9ZIqAycfLVmAXifrovbkRCFoUYwAyQqxZJQ30RfZ5ICJQw7uSLmULqom
aOLF0YaGViqGAzOhWdTXoniKUDe62tmcSqGApgbl8226lLW5DLxubbUcKoVREjyMNVrVmFYLrYYe
tBNeC6Bx14P94d8Rg98emhGv+t8igJxCWlyXPP6whofz+2qMOfThsWfJ2RpIHKRUXG7jOmna/T4x
NkSkP9tmP0j1QbJfN2CBdQrD2jq1jaoEA6sp6mD10aMhSibzkBA2hKkRgzObbpiaj0mE1qGoDxON
KPRjIkM7wlFEaKVOWHnpsvQA+UHvCmiwd/UYe0EbV3MCSawHyfLaXyO/Pa7J2XpGcFJIWbXaSaai
yM6llzGw0mJ2GjvJGi31zYam+6a0cBJtvs+z9SRIaWwB74/vyWT6PTZVIH7e0k8w9n53ENADXpCX
1mCowRUm6x/INFQGOogGL72jHwHq2vXeYa4JAMjPnwikP1D9Mh7J0po5VJ+m72ES9ztKwEkQ5G6n
uqvmBN4Q8/aMF+0DOelLhmosRN8T8UBfMJG2aPv4dbrMq2olXAb65iL1dzHeA8Du+rs2qPMnhyXF
U459Eh/T8RLVHN9xh9lLhwl5R04gpKc7DqKEJU34mI7nVQ4SV+WtfbdMzpxfCTTB8BJaAdI7gX0H
fPdpjaJyM4zxd9DgfnM76PuAaCTY5QJqjF6WWW+YSH6aqCrDXzkJQDPFyjATtnM0BN8yanWHsril
oRfyAXVhZxFWTbbxwVowQAbpS5fGHGynGSoYmVaS0lIu2g5kLftk/zUeNcMTCxrR7dC6PALCmgKp
oDN/v+UAKy+uljxGQePm+JQsbCgT6A1g1SxiPMP7vgSXxhA+QMUrfHAtVFmwPQ62PWRsH8ARgJy/
i9avwQ+OFMHCxLofu2+TcpxkmQXC1fThP0JvcJOlo9mBG70kxdIatKRTN9Ds059Q9wzJ2w7q3WGP
pjd9ssNzyYWMX9TuaNgwcyXACvsc4+SBbcu/w+hV0TtQ0A7y9o9htV6NgMwfYfocM69GdvpQo7Pl
7UNpta4Ho3KfDgBOQJhs205peoAuWHbILcPeKqAQLmIoAWMvLf/ahUhd18wpv7JYfI3FUP2oE+jd
pd4oFnwEBLoR5Y8uqL8qQxRf87pIII2TelfF8MdcGSK7QKDi/VNqa/z8Ka4dJ2vUwRrQH7/V3Hxn
jcmxLTwAs0UcMZ/M0IacaWX+ZKNJmoLDjyxIbAT+OkPu7QqRmHLvoGQDYR7HvpItkl/awe4fBwuv
g8CB7HAzgQvrFg/pK0AapYldamM1D/PltW8niJaW9r2jRnfP9WbVBXZjY6UqQRl7khcU20egXX81
zuLxZOQ6Mlnb+1H6/t9lah5NsJzcbjzXmi3Bz5tfYsokUC9xW7/RHpl2y7RRVj3E5mVo7sg+BP5F
cB/Yh2z62kWQHbildykNrO02g9i57UYb6jxQw0sVQakCUhHWKkadEZJzyXTmoTSXFOAEL2lb20tR
oFm9kVG2lJMZbabYsc8GELfzxQqYOAbSXvd5iPQWOShkgNzSssAf2YZsPfr/VqYTRxCm6+SlH0AX
0jrpuCkLid9fXRpIQEq1x6ZRfQF7rgeJSsfYd3rI2KYORu+1AnnNwfGh3ie0drSVT96yk6Dwnzyj
ABNW9aNS3HjTN35avd9Y4MdNJQRBHAvVxcLKrJfab9uV6KR9GSxoC6RNnO9RMACjQzgF64pBFSGx
wmKZVSDfibQ8XaHvOh9obwB5MDYtFP2S0bTW/zmGAumSJGA7ETr6thjdifxbUbQBjlv8SEfOvhTT
PTOmI8mQpQlT99pHJ0zyNQzfFn04/fD9t3ngQwHL/Wi/NZBlWID4SFwFD/2N8oGxGUBjeGJJEK+7
WlovpdF9y8sx/MFi8OBhV/cX6J75YtSTDPZzEsC34wkNPQmYNQ3zZRrHeRJkVedJTYmEFuAmRtin
h7h2jGU2DckSOaf0EIUjSNrJ04aJer8l15SaSKA4+bTnIwpohW6rLA00gscWhNehBRYfgxAMGkYu
m0fDTqplWUnxpvLh4jno9Vr0w7de+u0PtEz9I3zHf/EyDh5mf7QvqWem0H2SYo/fbHVKFWdrafve
lSXyNQ6j7aTrR3QZShUAWyPQN07jjKNcnDrj3qIK1KeYD7fwhdrTqDWhON+qYNoSJKgcoVPeN8jo
zQghDR8CJcufbdIFAwWJUlMwxY0fcwl1ROtR3H9cz2mwR/fT9gj+DbSnmJ6xumVYett8Aks6MDc6
SVPYAAWWjguqMo2O1heaFELbaX2zTUlwtoy3GsfufewHFU7JpjHidxit5uE45O5FDXmCzt04QLoA
xEmxvpADTHbhgjuF2H6Kxm551aisP92CHU8Te6fV9VMYhNzj9ejkDbjAX0EQE5xkWTl80SIfsAt4
+FoxFp6VxLllBfj9xuXgGZtD0HM1LZI4NPB0UfkKeCKIGtyeTyPLKpBZr+nB1JLdVp19LrI2Xw06
mDxhhgrcwpQACCZyDv7t4Uer54xbIFtEW7pmO3Q1PWLECvRl0q1JxIc3FxkHK7GB6gM2Q08hDbxP
caK3SrGiQCe20B7EK4/vmD3MtnkFrqq7BjJttljkVQ65Ccuy7+N0qu+cuM12BXfUZYIQJDTikvrr
CLlHz4iMH/5Q37kl895aLx+XNCl3k/puyCwwjwSdunAsOU/KTfdETwS7aO+QI3LnSSFwbfdBotYM
Cn2LXHcquLpTgS7VWC+RtApO3B4s4Gr00R5cGwL0V2g9ACHjexxOTWAukVUNvDlSPouPyWYZD1vo
o0HeGOWcCzDD4yVPh/rEXCjUS5a7EN8BBYoZN2pfBuYDjVxtojvwlmR3navbE/RUWoQchRGlG7MC
/M4Lm+J9lSDL2hXrkEmNLT+M14WNg+aYMhAS3j4KtSX8NEDQ3NFqo0ruwiSRZwlShbXvD/Ga/qJK
/WdlxsUVSm7sSKMmDNpTUXfg/YOPLkFtDmsXiIt1UgbvNnSuPoSl4c9/i+iqLU7VxC8UT3+KII+X
60gM9fq20BDKew7Z4hOtg+Qw6DeUlyDJBEqVSvNfWWn8jxwS797pId4tQ7DWk126jre0GosdmqgY
n1kitq3yra/ZYEHJumjUlsJSlNAzCwf7ZurZ/j8tOzGjWrgDaLho2Twcij0nWGBjdPwOXYPhOnem
dkMsZDRMkFv/NBR6SJRlZlOH65s3HJCUMIt/IrwWnntoCu1lin8lDW2BbHnp+mhE0N7E0RyRogIu
UQ/NBNhDqWn6aYiSQXxKqzadh5EazFNUGT/mlVDxOCdR8Y1GkXScc9+aL940Tc9tIduLAR0x8gmL
i/smC87kG4FcvG8UB2cAPhGMGvUDNlh3IQhWnmNjMoApUhvy5T2zHl0QBtK8zumaq2rjJfmqKYqf
3PyfCt+87ZAA696FRX8d8iIFLVfWH1xN7gTYML9LmF1BSwd8UXMIumlq7jgPNEqKjAEDGFsbGvYW
MNxFGpxpRJMKbNAXSBD0BxrSkp7fPXhp8qQ07UnWN+mjobO2RSXsLTYYPeRuRLUb0bt/phAUZcQZ
GhS724Q2l+YWjQBAUOhF6NLlsZwXifK633FAlxdgmAhQyq7cRVIHQDNXtm0smOEIiGzJYGV3U3hf
ZWV4j27J7C6GvNHCpJiaoc2uqLozeelCwWpfBJF7PwelDR4uDb4D87ppAKYk00mju9uk22cV+mOs
BBS2QVo4KzRcAUMSRCY7OPjlfOwF8iEGWpvGn97+Y6yydechCV615jbpsv7ORbfQNRLO3yKZ8r8K
M0DlwCufc9Cl/SkgbbznQJXVHIAXb39XKRy69AoZDkuPHnhkFrELTfvCiqqTlxn8lcnNFObxa1WP
9XmMI+C0tbkrBrFNARzfoBjFX2+T3ofYrSfIZE1TeZjfjCML8DcSixLtfZBH+nTpQgDeRK+g8gtH
o9+tdAeZd++MA0/Mx2BFloAx7HPSstyGWQE1PMcOIOuaybUjWfIsc2wF4zZq/y6RqzKYbf8jUcaq
PJV8dVokNTLgs3HS7nA8xPZ7b1UNmu309BBiN/P0yTebZ5Q8+nWSYbffaCyEq/ERsrHxuvS6M408
E2wKU5vKpaUs4Du0t/OHd28UoV2+dkogpvTUj/mBPxYbMwCDaQwKa+QC0Ajf6x6VjINWBX8gV9Tt
fXBF4SzQe8x864Yn8ofgdlsxHkwHmpjpiS01t0zjU53Fau/ptoq69Yuzo+9oGLkh/k7D/mhN0NoG
Cwf4GetyOFIYRUxGVG7bDmSxO4CPuqXv5DUqnsqYewPCLCkXsWUO91bvV2dgXwygWVE6dYeqxPez
0uKkP2fwKA0eQAgIDvPM/suTvjzQy6lr4uAMGbRtK/CmXzYs6jdg0mtWt62enuAOWXsg0wCavo3p
c4CkkR6ViTu+hVm1A/GO8cNyrCOES6evEswCSw/9/hfwZhl3Tmf2d2gvBWpTT/Ic9C0mZr2bRlFe
ptAuFqkqxCnTXalpDHj0AEmgefRhd6RTyFU+5PuCg0vxRjIDWCh0fYzOA7uqWezJkeHrtS4zGzV+
FkLJtTPVqQZD2mv3TzVY3WvExggcuWBFC+qAv0rwf20Saxg3FATW1vc5zK3tV+svO8ruhrqIH7qa
iyvLOYDxmQn6qiaJr5ksmyOeOF/JOQlRnUBRfSpGNztylWYrKONCYFEPgw5vwAXd0iU0EjzCtEeN
KTwehDu1UI+7JmPvfAckLnuwlVefM+BHF20fmF9EMxqrsmbFjoYpKhZQxxyeU0sfwYCzXQgww3wJ
k3oEtsL0d57wkwO6Tt0ltkOLLpXyZcojcTINFYBAFzAACMm2K6P0o32phzpM6jAzqsUJ+UpookUN
imFAYa1AZSP2NPwIs/RqAIuBG41ABVPzHZ0dYNiqym+Bi5y6zpgnZjMAadX55zEoyiM64tzVRwRK
EmgBSIZh6eqIsAWlPEVAk6j8FtXva1CEAcU5cBGBIxkPJPOxRTFtPdXoARnL2npEK731mMlg0yBL
eaGIPE44EAfBuEB2Cjy7XuJOCzxt1I6CbY7GbKkaYK4wlWY0ek2kI5u1XQ5TvqxcYzP2zlcGTa1d
CjqmRauZYZwprA40hEgNf3Y6+T6MRhVvYrQqr8ZaundVAcEwOqu7+FffyXKIV3SQJy8N6bR+C7bb
ITwgqZMsqKrV2i2ogpOi38SNbwCknHd7aXP/YAK1NVfH0hCUXCMqrDSB7FQ6a9QYbxUwQPNKtwm/
r4lMEVQJV6nAtodlALqJvE/vgxRvtHHyHuqwgAkYgsPI/LebqU9cSCLY+bCM2qxLlp7I5Sox2nQz
j6to0pzlMd/NYyvEy7cuizMtUeZueq/GDudDPRl4u3n9DC22IKkb91l8yKMhPWK3836Z/ARgn9/H
oqz6Q94cyE4z2jDgoFE1iWqGnz0NNp/6EILBHnopeWiwBdkc7cB/f7ksAIpa32hA6A5pdJRRgbQT
cX6dHOU8jRIwGRVfOmk4T2ThxrQDfUR3L7Wp52a9SKrOO1BEgYrEqpFQQmuMxsWOCq2SsgaHFE0V
kJLdoxkrWNAQLbHW+X98ksfr7j4GxKVBFT7oMged0lOdH1p9iUeOcadEDszQlB/ojtyl3Y0gJ+Yj
eBs/5kQUTn6KrKYKfD6/35LfaPp6DSmteGtnUboi3fBdrrvDKnxPVqwxh1MHAP7JybJ0lZmMH0a3
/CHDtDtaQ/d+iRK7O5LN9cGv59jZgZyTjujA1oA82kcIeUZ00IHSGbxqufFwK1NNvScOpqq/yo/O
chtlBjJRmYouRguKSh1FIwqliZNo54lzRevnWrflf12L7B+feFuL/fxEWpkVBT+gFxuPTzyM6hSd
t4Tg9T+GOO6w56TFY+XmxXbi85C8KIiLjDUn2zGG08hkuMOrbd+yBIgdss23PgAqu8Sy9mSjS+FW
6GfWF7QZgKT0VbQ4QYC3S3rq2QD83k+M16qty+8F9199fBG+gwp6vgGedL75xWWGo/cCqYy9dhd6
5v9Y4v88BhJg6PICf/fa6RznWI+uvSCih1xkYtNAp3Zmh+AelF2qynTOLf7JL8x/iifGX/80KfRZ
M7ND/HvSmFT8NeJ2fBwKNF92uTHe06WNvQxamcubZUIi7t6N9YY8FVr01dRslkVlba0YZ1R3sNSn
qVm3NMK6DOclewtcHeaokxL6E3RO774OhbVNQxDBks1GhXLR/D/KvmxHbl3Z8lcOznMLrYmkdNG3
H3Keq7IG2+UXwXbZmqmRoqSv76VQbWfZ22dfNFAQxGCQOVRKIiNirdUKCWpQWa47YOr3gWiyD4Mx
bmVlo6h1sptO6t/sOize7AKMbfsK9XUfWIE95E/7zf9Xe1EBv0bZqznxNWWvQHkJTeZhTpZVoK09
Kb9+uuXPss6uth3z+uUtf6aRwkQUNvY2t6SYcsOXLHT7I5lme7QsAiDKKOc2GkF6ipzy6fbSCjec
bVVFw/I2TR1076emjsHK5qlpIhNUzveK28vRAkKw4SMCgxlKUi5ZyfnSqJscOIA+uMw9uEMNe+Ba
nvPJRn61HUBBERUkW5phHksT/JxFg90HgKZp0p8HLE/nmW6m25xVnG7xvBFH6kQd2EPCMnXqAONf
9bnAintayMwrDzz4ysFFanYyeeCZ3hXZAKquqUnLFSZD5Np0kB7Jxj0QHKAo/I46Z7dpXo5U+OZm
k/aP27TG4L2flgb5BoJZiW5S7KOwDKJpOzBaUycd2p/TBg22CkOJVVXfGmxftljZ0XrGC1EHQU1a
z1CTe50GEAmpiVuTeoFlw/WSnrwQu54OCOJt0I9f/BZbolCY3QmE4ljjUVtMRjqjQxxISMSm9ZaG
BmBZx2NjGkLt2wxBAYJ/p6sffrPPM797kSHz44XwpN4gxNHtexE+2m5nfhYQYvUDFn/LVdIt6z7x
LhD8bU+g8QCccCj8L1Z1JgcGVeJlIcApX/VleZbQEVlRB9860Jj6CmXnasUrHZ/9KMwv0YjaA6S2
4m/cfupKa/ziAJS+go6tnJbNwRYpYsQeGgh34pk7fM5Nt1nEqRPeS8ndC3VgCwBsxdRhAGI3d5QG
+JcDGziKvjoIKwK1IptKoPpGP5BNtwxVdkM3PFSIDG6c0NB3QRbZd1ZtXptpUZsglUQt3RrRxgBj
PhSBIfIYCmEfEFXZE6jlBnShJtSd2QHk53Mn+ZOdDgNSSwcW893v9mlasEMbh8Jqd+/8Jzu9QDoa
0RGAnLnzt+FA7yJ/bOr57d3wNuSGkkh5HMtse5vWRk39OfH0sjKa/sw5Ejo9avLvugCPawDN4ocm
9VH2W0Cxoa99ubRcq/womhowPl1nnz0PVQBay29+CvIkydUP5cpVmuYC+qEPSAYl2KVkzbL0neAH
Umco487Sr338Coxe9ewqNawj3BpPlSmLo4Xs6mb0XCwqQT6wCHOv/ebY4dIYs/wHOLg/KDa4H32j
R3AfkfcLN0xzX7iA7gvsya6J9Lqlbk3r8+B2e82t7IcpxoMa/OozijYh0AX2Q6GaRaS78dG0ZbIN
3Co9VKJJ71wvCleW3+nPqKTfDmWafTeH6JPKkuFDp/sBu09LnnxLuSdc2cVadKL4KBTCgZOr0477
WHjRsapjtizDRIECmzXH2LPGx7axHsHTwT5DoxlqToHbnqAfVj6Apu0r2fFhEJXpKn2WoK271k2E
QurYWxk+wHUgwAwvRi7jc2VF2Ow7Tve1ZmuexPIbimsgkzU52A0ftsBQRuvETuU9wC/yvggA8ELA
oUS8nuX3FrTXvEWZ4x2P2R2ZgOEykJnWvhMteqPYhUabbPRU9IF/tXG1vSxeIGysD8703Js7AqAF
xqC4p1bEg+Kc29H5Nigr8NQfohgknj8nkkgYr3AxJRuDSkSwoH6bmHxEZDWL3Ku/EdnbOPFxlqka
jm2+kGyifJuJ3+Yj+dDhXbvsw/HYoNZVWd4BEjYLxsHiUWTOZa5ZGCGNgeBAsqEah1DazRkAjQ/U
SSYeWWfb6d78G1S4I00WsqNRe2xJdBRuUX8qYtd6sBE0O/3B3lXyvT2x208sa978KxQALYm9Ar+b
T36Q2A99CDTVHMmSQde88bsiCXISHNygVJNAULUc/Att3YJ7InDv8cUUzx0kmXYtINybdnCsTyNu
vKES0Vc8wkCf0qTGaVBsvINKtQeiDACSp5HI6RbP/TSyKRAYCnk5jyQHFgAERiMdVFTcqQSi4+Kv
kfSapkCJIo1kkWd+alB8RA5Y6QF7Ea7zsHYfUCGebPDP8E86jcE3DPHqndM4JfICkQO1cGVCj9oB
vapjp98gXbQZSjGGwCRGa3B0Wd8SF8hCVMwmH9ho6pVva/uu0KGx7cauPfCqHU7Is0N8XBTVQ4Xb
POB5nXzBMuIpSFHcu4geRlWDMawU5aQq4r40himXf3pvo3L+9t7C0nz33mLDgMjuhP0i6FbUN/my
caL2MIOzpiaq5tsDwb4a23gAjqTZlzpN9QKRVVDIUbjOq0W1dmIwBsxGjrTt2usjY4E0tsSutRWb
HmJmy6gP8K2TsSliPKNDdhonFa9+Okhlik0TQuxclP3W6YU8GCgJOWuu+jOd0UElBRjKAs5Xt46q
Cr7GjRks8lr0GycJnb0nyujBGyZI2wCqX1SenADxLD+Sx+A6NvKbzjPQP3oJPfbw0ONW4tzS+u9i
/PMpOY1wohSASGK20X2EbT/Y6AYEd5nwgEEJsnU1lRU3TtMurBaVgR3Kgp44Q4m0m46fyC0wQXPK
yhIRuA57jThu20s7uXUhsHzT8D+59bjytxKliJCxEuq5zvMtoNzI6+HK29gsGrf51NRZuUygG/Ix
lZV5SG0O2XFjNF9M1n8fEt+7R6K5vwObNhDrk79j+XzZKIHM1TRtruSW/IdEvE1bIG68G3Mg20Gt
DYbdjYeasSWyi/GetrbULM0k2c8b36kXiI34XROxzHifVCYy0RXQpR4VroYx6xaW1bG1L33zxKja
FQ+Jjm8Az7h/e0Wo0xzDFnGabLTbE0AmoJfIQVR9gkBnYG/CEqDyQvR6Q/10MET8JeGlve2lrYBh
wSGWYXcumqoAlD9jYJDxeL8gY1w0bz4OV2pZNg2yv5M3dSgR9uC/hNJCWiJ5C611dVY6QDEh9KWW
bQGJRp2imh+pe5xi5dVuwPjWLjyEJvsFGeuph848VMrsi0rc3eylZYP6Y+5VzsoqUWjYY2XA8Bg/
NnSh4RKKzm3q4pqj08h7LJ0sgcIZ4uZ0QI4q0wjp/tVuwS8kwetPlncjqT2msQXN8iXNdRsDISGE
4qeDnQtn7fYZzy6gB2s3JrjAL6UVOGdTPVtTuRcdyExnY6SdJU8GuY6xUhHYgwTeaQzzJbmkZBt8
WUO/J3LXtxnq2HzG7iQCTZ+n5MKAKtnBnw50FqaslWBS4DBiP+evydqOtYvy3cmLCRdK582wIx8y
uaz4azRNeWuTDzWLImfu8tbDLVGsLA5ByVojYaRl/HZIEI2sgZdHO+u9CoRD4ffZllEPubNaFJsu
N35QBPJdkDKNY6j8RCBPb1HNfsLe8X0087fgJg32WPhsxMYHVEE7Z9sAP6B2ogFK8UNyroZMgntJ
GVeA0Oxl1UY2YjxZuABjpHztw3SNIkWJ2o8YwjUsiL6rpPpahLz9VA/I2xs8Mh+w4PHAPdmY+D8W
6R4PrQ4sODXQ/CJdczxccT0wie8i0cNpPjUcZRysGmsqmVZAEk09dOAalVkDaPF67Abb2AZoD3QY
Lyi8vEKss370xtI/ASxYL8luKJAvFnVU3aWBM977rMf6ZRoQgSsAGaOCHV3gi5+8AnK62pTPYTHW
ix6MfCc6DNrIT+Z0uNmoqbRqliyzN8WIgnAtm3PDw+LZRxXsQ+MFS9OuI9S1rGous2fWt8UzIq8o
byzVAzmGRXZBlZR3R606qV97WQ3zJNCrA61qFuE6nOYspg0tbkR6T81sZOMKtUDulpqtVyI9iAD3
hppDHDTYjdXeypleFFyh8R7ZDWdJvcjEG4eqAL0F9Xq8i89tixUq9Zq9Xd8hZHClTixd40XJBnOX
G4Yzgm05rQHIqA8tFgcIJeVpcMZvKzjTmaHLT+DL1jvbKti4sKugQwB+ABO8lWNjmEOZeTqjQwhV
gEMQ43Br/snvNoxGkAsNuzX//6e6veRvU/32Dm6v8ZsfdYhGq31nPQYRRJYNqIQUCzq9HUD8wVaF
U/YLCCVkx1uHiEFJXxX5X0Oofev2phlvTTr7/QWyFhlJS4Dl8J+niaqfb4xehd7JbLy9Khl5XbnF
grvWdVQx9m7Tm7gNoebsQqc0pCyTj1DerPaGExf3LaQhGVJBJzkxdtKhHBiqQIygXA6282bTdJak
GwOiRudhugJQG62aTa1SYCV+jqURRYJquV7Y55t9NIHdHjPciehVbx0D6HU01+lFehFW5irq+Dot
Y385v+LPiRGlAnAbHN6aXjtTErvkykpW81Q0OFIvmdDR3TxVpqxyHcVGNbv4hn9xQEK0BcOEOnBl
qsN8JrLu7ewPNnLpPVdkuLAxjg7y59nNxqdpbrNSx81WgSV0mbi44kHv5j+UnQA3VQQmdWoGLPUf
lA0JbZ3ad9HkUUFebRe1rFtSZ+V6/kOBeEteafM8D9IKSoEA8SDyhRJRqRp55znOBTQp1Ws5sovB
zfLVVeISCZxIWLwgaU4izsDN5JvBXtT9MxWkUxl6ONWiIxIw228m8iB7Xo13QJkvzAEbgowl9yDQ
c69JnIgLbkhratHBGMHmnDntazeEKTJ9LSrySr9qlh4PwGIg8vBYZ+60n6/4S/vzLE2sNxuddZnL
X6JoyBZmkYuXuTfcmpb/mCqVXhlj6RW81/zUtOORTBCHSK8tCvHvAtzLoJrXh0ty67prBDKme/Ki
Q1s3u9Qp9JlafZyk11oWHwshwaQxzUymvgFnBTfscH+zdYVTL73ETLfkQh2ZygG6KADiIRvNGVWQ
Ew1bN13dXjUUytmmPRiob/OFTmbvhdWjXsvy8IaTYvSOLm+vNIw+EuoiKsiclu9mtyrQ8CbzW7h9
hBQ7Sg32r8vNJIP6vvdFdLq9MyWCeGGBJhGYVHxh5NvwOlgYBhfvPlVlBygjtUFXRS508EdwgDRW
Y82fiiYVnQ/RvTxXy9vLmq30dkaFuvXbJ+3qzjiYnv50++IQIAXvv8r2t3fXS+bfFeELzTX/D/2+
nKKuw93cHEv3AIYNPYFp9F7YEEkwirz/kjTtk53l6VMCycaDME1U6E526Nk5RtFeRqzDUfzpNZsW
VEZ7Ly/dZwWiO3IyuW0tW27W59hhxspgRb5QEOB77Hrrg24HedZTi5f+uEGtCJiTK996rHlf33sg
vWq91HokU2eB2ivMw/hItr4Ly10eF+ZyHsDs8LG3NoFSFpg4UaKHdXWX7GlycOKmB0RFrAU1aYCP
H4vBrf5Kpm5EKDHru3pLkwNtkp8SR36nTnq7RmwdkcIN7+ZXbx2NarOYr2kyT6T6Yrrlhfzp4CfJ
lyIV1olaPZaH20DYHehE8IFGow+vqFRZUSeZCkhkLtw66A/UTMfS2YkYwTpyobeggYwzx0cyGAIa
L341mjt6A6D1MA+h6rGVxJ5Kxx/N2OmuoyvUfTnq10D7/idIuw9rKAIOu7BHM1LGCqRbqNFMfP9U
1jkU+ICg/gSeQheUuHl7LLsYpWv2dTZ3UOBTVQW+EMRolm87blCo7eY6vVttforUx7GT5eJdoZ6T
NBATt5wHA2+7DIOPlL8OTflVNap4KpFk26kGEj+I0vpPkwOltrEG/Oo2nw0EOb8mDAWQqXZ/pE52
12aD/aKSdoAeqC2v3Im7rVfZ/SGoeIo4RWqCNdDtn9IByrgSAp3fpuHQKHV/xBgucgSD8RMNNoGT
4aeRmYAkTDjy2DPAbGGlAJ9lUf8BGhXgcob95qYn9HnmC6QREVCb3Tiw9+QGdMTbbMPkdpstTr4F
RHQAyeMBNN+AdxiLfHjNRYTqUt/+CNnhCkWJVr5r+jb9UHXuSZRW9BV4nmxZojz6ooRtngtrQGrN
GeKvP0fqDGIUNLLgIcq2HcdcGUmCBFEosw90JkOezmf6D7Y/+YWmZeK+WWbv8mwGd4YjmMF277J6
c46NDY8GG/me0mtzr0CWbM2MCjCTnzk6cqZZsqrZkb1PsoUckdi9lF1ZbjnoBz7aeTnzWfHMs9ap
49V7VCFBnDcrZj4rrKVhT1oQaNu+8WHy9xAnA0oNZQpsKMCjbJfaXk+188uI++DBrqL0P7T1MlGL
IFbB0U8hO4JSmbS45CNDwsXSK+pAnrC4xNAQdFbJ2K9QQxUcb27BwKLNEGZi2btAc2oUahxV3nVP
kbblGixl/WZujiBic3mNt2SL7klpawSBa3aiTjpoAcIwgLqu1KLZ+tR6m8219NtsoWOEm07JFhEv
z04XxJkF+aGT9qz6Qq3GzJpd4uf1kpp0QJAXxJxhc3ErHwWbk0cDArGlO0mJkO0Pc8we04Bf5/jT
qzgVtF/LDtyT0eCWj0ZqHYmbIYA66S4F1mrdTxcFNPriKRat7yqIdj+6ejyaEH9d4+YojlETRsvW
G91TkxbOBxN06TNtnZLFASyU5SpE1dwncguyyj1ZZrj17KIDqJ5/pSumaSBcUSFmcW1Nsz22Yeet
zDCNv6r8XFSO/7lLQbs6tmN8MPNMPk4Dqb9OC2jo2CgXcuKU79MM8/DG5q8hAj5R1OqvyJbqZef6
0X3qWRbEXEewjDrFCBHl9M2XQZFFQY5RriwkTzsw9IL7wzVXPZ052KpqqTyEC3A2905nTvSFtT1U
3D3AhKYDSDFVuG1Q0LtlrYukrMKdqMUyAvz+Ytz6uM9cK4HU+sSXNv8zonZYNRxBV/pfZlGXXKEs
N2lw3TPfZJ8zcO1CTFF/tsfeXKo00dDSC/Wu5Z2xM5HpvNOAhC+Rlxtfqr4/EYe2L8HeGRf6s1ll
kIME/sLQSf4kAb0HdBtnYV1CNhS35CcjUW+2Wy+dSdNs1lrWYAZycaMERCM/0FsOeJadeFV/md/x
9FF4CbIv8sgjtYNiQfLs5+WpKAz/KQHh0wF3lOkq1MPnyZ6ZeFrYUeQeuABVyq/2EYmMRWE11Q63
v/6MBX9/HhnX0Id2i21ql/GiMvtkWFCPiOJx0VYs2hZ6gK6ZAR0Ez5+CWlPzZhNpNuxQ21Zfu+nQ
gFgf2QvYqEkdN1vRiGZTBXa3pCo3qnfDHvgqXB7sqb7tZjdEMm5N1A4vMqJpvSlb+U59RW6tWUuF
u0doWPadTJmxjqezkA9vZ2T7Uy8KS0Gfg1rJbYJfz8FD6mDTjKJ8rmv56iDK+BpXzQaBOP3ZyoN0
hfqp4aI8D5E9q2g2MhN8acvRWARebp08YkSgQDG1GSJyWOeEBzLRQUxRZDpDmgJaruUIIVoUr24S
oYBWngB3VMRFNhAAQP/G4WcEcoqLP91+pbJf7LE1d4nLcEsujT7du6aBp0SVQgO9a0IXYjpW8hrg
qvBszr6UfpSsLMbyi5+a3jEai2bdK6mA9QZeHGqer26T/xiKrn3yorjdBkGR78OcQSltmow8RgeK
63HDviC0n6wCMcqVML1hBwpBqlGngy9ltQ4Es9fU1ADvPfA3B9dhW57nKBcf2sdRBoD2p3G+R04D
AEMoPFyhDPJmq8TZCJK9jPj6T5oVgYNH7dQ5Tql4ISNzhZJFbTwiuoZvQcdhuSLsf4rU1Q65XhuP
MKg8gUixvkYIxsw2alIHqtvbnbM0BAgQOreznwED7w6uXU7c1B7ChzWkIW5NDgJFfK/OOXFCVEh7
3F+mE8M4pFo/8KYOHwVrs1M3pMGSGL35X3ZVONmpcCZ5JkTg1+DyzSBKWC5w2VpfwbehUPNvZ/dC
8QFcL/hHZCzuHk2vBuHQdKsdojffLgKjsWOr6CGyQF6tAiSysDccP7smlHl6NXyEXMybnQoxwJE5
28l/lEmwDo0RGIO2TXeujqMNkhzI63kj7ovIlYPdBqCQNMt2Vpq3n8gjamN3m0Ccb4HFVr6cqedb
w+y3f2wT8TzyZUDJMM/f2RzUcBFvoH5GX6mq3zepFxF/vafvv4r133p/G3tz7qapKs9Q2zEcD3pA
0hVS6NWxRwRgI2vLeZQoCYPMsRxfi+Cu7HXw3RmrHw7zvGeVWdhZhn1wQhV4PY9ReWms5QCkEl1v
5uDW28SICsSepjWQmhY8ejpk/ugsTfPLDTN9w1WXIJPY5xXEfVwgrzXPGwgUD+oNiX3zgyYD1uZd
/uyajYnfqa7BTZM7m4yhuDhOq/IMELxco+yp+lAL6xtBGw3+Dbet9PU2xozHaGUE7EVx/DMJtYYK
42pza/pNX20gjxxtMhGGJzYAesX6j1T9XhQdpOmiYLh4rqdPtsJGJq4C60uTzg5O/2j21gLZggoV
IrgkCqwwERZ2yxPJ0ORTk01N6nU6YDupF3tF+5l6/zQ25REyF7kEgaohL1gmYF0JAVq76r1jpUws
NSe7rjkIA4b2pVJe4fxQqfAeoEe7AsNtmF+jcAIwqPgEpm7mfpPAEK9Aq+HeGSVU/wZDpM9hVtRr
KEmNZ0C+sgMvU74dy8K5d5KSLTvGo5fOlg95Vrg/AOxHfaOvXqPqr+EiUijf6FIbRP54VoAfwUco
xs9PrO0CVA/0H+jyJ7vtSr4VZT2rD/mDnd8D232UEsJIN0GivIzaLVMRyHBHCBLdOqzSheCHcQ8G
GzBRlajaR3BlUbFYH6nZDsVbk6CHeDq87x1+bVJvYgIe9h/HFiNqdCqZr0Bte2KNkHt/WmChGhGK
bF6VR2dq02FyCYpR7pNUxCcLi0/iM0iU/h6wIrrnuncfzDG9EBmCI7WzRdlosiGvIR+/A6UX3mNt
O3uR2R4cePUZvKaV68+5wF8xe8mm5BvlNc4aEUoUCPe1+TF2wA2H6zq4yqgBHzdu/mdgZJCDCroI
QRftnEeUikMcsXEe2qJpl4Ul+0+J73zpfJF+t6sWw6c8FMsqbJXM9JX7EFrtQ2ZCkC3ENR024EbR
A9IknRWfA8v4khmBOy8ou9TKT0USfaFlGm0QPKBcF57TpQdarPkufoMAw5drYvMiXi/VB9nZqPGo
mJi/yN72CtCOye5qb3lzJTtkOjM8GPxqAcLecQvQTP5RQF5cWl70NQ8AgxbgYrskWaQvHgDUKDVo
o68JpAGYCe4NW8TB9teRqRWP9zJ3PkqsbM6gYJJnrHrlGTuQZMd644PnxPHRSeJNaOfVY5Yl3T1P
BQpaNJRBe8RclnVgmjvqNTrWnsLQ+zz3mgN/bQD+OGJxhF0Ldw1IXiJCRr50AHHdhmlp3FErrny+
+ve//vf//T/f+v8Kvxf3KCMNC/kvqfL7IpZt89//5ua//1XO5v3rf//b9T3HY8wFhwXzwT7CuYf+
b18ekASHt/W/ohZ8Y1Ajsh/dpmgeW3sFAYL8NZFBCGxaWCF067s7x59YFYCkf2jTATBcpcQrUudI
n8tvnbGa97GhjtIjECvblFZYmrFuh1Izll34GOVbj3jlIJfqLqKhirezymAat7+0gSO+RCiEuS0z
kpQlK2RjcgiEgJmIDmEavLeRc5VnKxO/8QPkiVE9Ox2YzPuzMx36pK03BW56YGT6qzer1SeQ6ec7
1plYsbOc16hH8rrZhcaSM00ANQVz8c9fvWv//avn3OX4ZTGGHDR3f/3qQY9XGLoR/LHV8bBDEjhE
1ZQ1rnPXqF7qFEmTaTmhR+CgK8+t78mDA/MEqLaJMrE/e9UyMA555L2bR5sTzYbTK4gVGwfGmugl
i2t7lTipPgtIYh6rEjwZA3JTH0aQPuPr5a+TK/inUeM9uZoBlEbCbDjRZWbVw52KEufgujbuuYA0
iP/hd+n8+uUwJEnwplwhHIf7ron2r1+OHsY+rkeW7oYAhXds6YAitxshfCaQ3sblLB70qCFvNJX/
aJXeIwVRf7h5BIY7YrVu9wsdBtDQsFFYEvc9iLUj0H1lqghRk1tEj8zMq4OeeqlJhxDb8oH34Sly
TTCH/xwvNUtRtW1ZX019/Offgj39r2+X4fRxXdPxBDBbri0EKuR+/bgofMkH7CvC3VxR50C/kVRJ
sdLyIecosY38RWqU7N0gUWE4CSqnHJwaoepAk2AKLCJC29kOYNaK1qgG/qV966cKPa9e/vMn8Z1f
PgluKK6JcD1+1i5qejjj7NdPor208oB5kI/z7oqXDIQKhfsBqaXiCing7gqOhWd6jsWNNDb0rKLm
5IU6O3kdSohM25H/BcF7teYsl6C7wxMlkg1UNhhrP9mqPotpcY/VzINMzOIjM0poPZUarkPhHhtx
HxlFfQ+ExAaVFuyxmGQQKpASg6ciDY5kA9dbum1LEHdSLw2o437DJkEFhDshN1zHLgCXTr5EVDHZ
j0JCbiGQwKr2AchOHJ3WyyYA/DNqH8PUZI+/+brWfcPtvQfJld/2ZCQNaCvmH6ZO0g0cuxCwMo1o
FfYt5sly4++19vOndjogxFvWLAFzGxp5zLtFB8zoIfdL+WQrq94Y1lisqZdGa53NowuwLt/NgWK3
tM217bbpO1WArhXT49RqN9RR2Wb0P1zKrv/LL4KZpmfhj0HqHFczrujpUn/3iMEjwR7AARQ+Mqwt
oPtn9hdtgRebAKJx9cHyG/sLrZ5do+tPIQv6ixH5WFsbNTQ8k/RMcsCzvC+p/s66vnRa+2VZLtpJ
pi9G9SZEk6oEqkBpdaRB1EHN/2ibJwvNNNg2jYfyqMHxsp3Qo3U0Xc860pnbp061kPGAMjlk+Myd
6yX7W/fffGaDW6vtP19e7q/P6+nLBHMXd03u+TYYBH3+65eZRrVpZbkZPIi+GZBDz/2FBeDJvR0b
Pqr1c2vdZb58KUyGSx8QXfKo6wjwSu1qUBODMRj539IDaLwrdw0SRNMDsp4ei+8OQIedOwURPjiQ
GeIsiBZaEeKg4SiXNW6DZ9c286vlp/GComTUYebGWwfSajHCO+DjN1wll0lZgoQo8LMrxx38n78V
X/ztJ4ZnhcmEZYMr2XSd374VLIXdULYZfzChc3x2JqUTcNKkqD2c5ImJzDbkSbLqy2vMx2z1jjO7
gBIF8VyTDcSHQDR70AAgTuxADChg7Hm7aurEAIl63iyphrNg4FWBhnV4ZFOpZxJuhSrFx5tXw1FW
KExobuopplcGCdhMYiPcUVNNNu0BWhYNzt9s5FdOMcLZefIj29B42CO5xks98bIvRDi6j7gNQxDG
DhNQrPFqTz1xBXG0oIZ+GvW+8/bdpoGyseufImVPP4HhM35O5Saxm3EnGSqMJrtZ9Bz3CESDQXeD
UA2UFjygKJi36Bq/f7Qn5E8JBDly7tjiTq2pTw+QvspaxFOh7RaFErzc2gr2UGUvL6qNoQ8wtsHR
y8WnTKr2gUwF1hyrDMmnDTWpw8qAfTOtL//8G7HZ3y4dH0IpvgVVCJ+5CJ9M/e/uQ4NvYp0yONVD
FFlTukB+TJo6/io1qkWDnpv3SNnFqKtE5TaIEaOvJahMUJgRvJTIB24geAt6E8Hjp19H+nVnYuc5
nPzciAFOBokO10mNYCJ4hqnpxeM6KtX42EUCdDCh3MSTlGFZGMUZ/L5YmExNbA3bnScmeqKpmddg
ja081u+oCYTY25TUhIb1OkaN4Npz8CsnKFcc2M06Hnn7DjMPmD+WtHU9I74QYRz3WCaNixkzz3Iw
gEDCzZox85AJLO4Ch73DzJdh36yVztX8EvQ6AxBVKNi3U/Fi20Jdue2Hd2kH4HIP9NWLo2xIvJtm
fkJpiXiywmofRKX1AjqYdoN7arAltyQBcX2JJKVuPRSqddj6kZ277ZfbtE44InQ/DadpSyzbkEMp
T41yRxT8QnNzqLroCWT5LgqrEGatRbMfGqRygAcRS9CWxK9Y98pFPlbBc9qN9iow+uxOoqh3p4rO
3tNMrEXq9jaTNvPwwS97oMohcNYF/dKG2h+yCgCVe9OB7Kxuh3XDHLW0+Phmow7y6zHKMU1nnsOL
t1Afa+68EKEv6ar8M5j7DyTp2SbtkfWj/4LqU75MxBAB+ALdW9HW1q6PkWmxbMfBO/Dyz17cHJpA
PgOFkt6ZuB1eB+xoIVYCZXJWdE9IUIbQIQyLpyIfG+g7lN2WmrzK1L7pUPFPTahnO/dNY24S5RRX
pEasVWFm4sGuiuzOrMTWGnrxQKY+DtpVYAfjxplstls1kFyZ3QOdyYtdyj1F2aH2BFrKjO8p0hdR
anOytb1AUXtnAsmPxZIHzr0XQ1rXuGaIxhbN3gnq6kdnp1+cZPQAVm6CJeIr7n1lOc3WzRoDhVwj
eDYAv92UsSoe/jRPlu77vKy2iDR166qDlqGMy4dyghGhfhXy1hOCSBoF1DabTOKSgo0ODIoP5MtH
3KW8uEIxRT988opiNQ7F8JykQNZ4FbeQJEOoBatbF8iaAg/SiZWSZeUKiLD+oOu2RupUdzo9N0lR
LRvL9K8glo22jlfGkAoqhlNqI62CWlLxyG1keHgReV8Bhltneej+CJV/7Fqk0mg46jj8qxtG8RaV
aOPmn++Ezu9PS6wasNsw8WDgloWt0m9PS8QPq9buje6iBwuxcR0gL0hYD/CE3fuRsnbgeEMoi2wd
RL+itnsaW15BqQjyBlyU1jXpJNYDusq/FfhVoirQ/XjzAPgiRIVBEO/ExI1DBDkK7LjYuHb+mthw
1KQ8TGfQ3oSi8TJsmnxeRzgoG18qd0gvKmrte+r4f5Sd13LbSLSunwhVjQzckmAUSWVL8g3KnrGR
c8bTnw9NzdDHMzV7b1+g0BEwRaIba/1BkLp6+O+PQf19X7p8DKZg37D8sywZGvllPbDHEYC+I7rL
JxnBdhcKMD95gWU16mvEb3RtRuj09qNPA90zRr36/WEgR5Qp7Az56w9LhAhJccb/w8uVof62z7FV
R3Uc/nIODw/jHyEDKMIqDpFRfLlu6GffrpGwD6KvBPPTJZuCTFKyq1xf7P6qlmt8rYKB+2d1gODm
tVroXfQVj5Rb7yZubc+MqhxxrY2MT2e2G71qJiI8RbqZwgbFZ3JVXp6o4ZMSVJ9nOFgY3tDBz8kD
1fCm5ezWL8fb8H+IoxAW0JeXyl9en02h8e7surpGhMdwnN+jWAJX38KOwmaXdolx7LALX4MUAsE2
mMF7lLlI4AE8d+wapqQxRitZDwLI3qLFSAI6ysN3VxQpZkemdVHJObxm5EVlt7ww87sgJOwii4WJ
LHUTDwJRx4hN19iWRzJm3wFbxT+z8sLegwdbHuhkpHznY5EaXhMZ7J4MP223maiqU5v29pEk8rBr
a2N+gJsdeDwRtLdlnr71o5/z/DmPpqD0aJFMLMuLGoQ8h1CQ7C8A7c9OkBRHjS+JuoSHOhSogu48
K681uhsX2UtWy+LUVfMe9vM3WS+rZKM8TH3leyq7x/X1CrKyWaZs1LFfdXke7GTdLxdz7HbXTXFz
90td1ufZqRWVZw4VfpNyiLyUCflrp6V19mud7KOYdbF4oPW89/7zrrGi5tXCEe6OBbs6BAIVxBTm
GC6OKvxMJ8092H6aeYpLjXB9ovrI5HVKfyfLhVME6zZQIzZJ0yb1GwtXtTmZ1ggo82Cy2uzZ7kL7
PBv+vWWElJaqLvXVVdMKE68QMyN/Exh3ipH9vPUYTPETEWybJ4SRsO1gJIk4+9Da2CzLOdxlIoTT
ES3ozLPsYaRVsic2TgB6aZR1emJsiICED9crZe60zaZp9q5zRGyc4jm+t+td1CQoxS3jtMbJN6qr
2pvrDIVfPer4W94mtdU58iB6ljs5qzGX/iVKg6NjCrNYQwfEkaL0p30qrtdpA984Yd3yJrvLeUbS
+qsWIc2jLPqhYyysHXCdyy3IQxWgp5Fa2kmOCpxA2dclfxN5V7JO16AjkOu+yP6RESHO4auhJz+b
afS/6kUTnRy04e7rqt9qoWE8IfRoPOkzUlj4Sbib1jLDfD0qyQrHluxRdgFjoENhw4000rRio8VG
u3N71ISb9Fs6pOl2nI3oYCha+SWdfdYxO/0GArLxrLbQ7nAdHZ+Uvv+uVn7yDVwUK1LeqhcncJN7
NjnWSjbk1vizr2zlMfKL5DQ3berJCxAZv3MWOGPRTxek+pCxH/lTyIuk/ktRujrqq2O6S8vB3TWG
Ur5jvb2eRO1vtbSBWuqSxlHauyGuyD10xJTWPF3ig5rYAo41HxkBLLEqx0hUa5+HmK8G+aNsVa2o
9yxeIHeyGCoueCaMV69T1XyHK171L47biWcMMaKtrxEPksUqr8U9lMb9tW87ws/GKqDY+o3+h5zN
Lm1lh8muueZlTn3WlNF4yvQ72XatyWFCZCDerrfqKG1+ZOuL1cpy53rKNh0REWhDDWFawnqf97yE
1mKSdTt5H10hjJNu5J/3PFjOPXDi/HrPy9dhi7ZBsZFXTU0Q7LNtk0lfLrAc5H0Tbx6u9/Vf9ywH
jY3yj3sOkhrBfvJu920+bgclMXdd7R5KcnNw0LoSYIfSs0LJ0yntamCr5ETKyDb3rmxxlAK2Yp5i
63bt2ULqiE0nwLVtwYUscwwgqrd+5LwleoiRtKwTyIuGJ3l6rS17TayA2vm5knhhxAKgJ89xU8Hn
qFF5I+idPsO7TJ+rDEfKwX2UHQAN6BsBlWoji6VItCcGy45yCA5gjjeEQ76VdY1DsriL1lihToei
T9efw5i3CVtwOV2F7rbWp88iMNv7SbV2tx5ZNXX8N7tiL+fq5tY984nk/boqyzvZTw6tgxE7NjE2
B1mXj2I4TUb8MVdzd3D0KvUIEMY7ox3No0jy7ByMNRu+0fPz8uAkBfZWIs9WaVhOP8J5m+Z283NK
5z94EdO+OAXJhbj2czDhCN/NjcH7idYGj6OPjkzea9lXTXXIFTMIwCwb5lb7Fps6QvztnD3JK49T
YR7jeLQOSAPuSsdCXkib7bs2Dn/og1aRJlUQt7Qc8xyxamyNMlBh02GZPSWVuxY+mAel2VQGwhwp
KItvTiAuSGgv6U9e/p2RDzkGKBBGWvGn0gV/VDi7vlujSNbGMPnPDfqUHjYMAtrH/HltWPzl8bfr
Rl3gPMKHgDYXhsMXUMIQnFUQBf/f9bDohs9XNOXWnUoUzFE/39ZogHh+ioVO3qvs26Ze/QYxb+X3
WvPhNlDtQ1Tj9oJX4i+uYR2rbJm1dtW1M2N0pI+9ep9HCbkcOZKQlh9W07PvquXRxkx6Iwdk+W7W
Yucr1JIUg5yhOQDTd15m13qQ7bMVExpUq+ESlkR5YTfid75cKXMDhL4M+4WfXXsYRZhsK632v/r1
9jpQd/qN1s3FURUESjD5e7/eCKjZlZLzwSXsK88aaYB1sUwIcOlYRF3+ZXbCaa9BBd9mbdd9JOW0
kh0UHX4e3n3ZHeJL1ZPrYD4lL9WYkLcbdg0PARiIk4UCpicbFLPZujw13zpHN3YOUqW7MBmVt8Lg
L79cE4m7yptDJyWFC+IHj+Tq+nEVGKuvwLsET5aCQ42/mAjLEXUM4od4xEc7W8FunMt6jwvJ9GUu
8FlZPugkQ1cBAczsbM2KCwQv1lYzS9IrOY/XasLBIwJPsC+CBNuwa+Kb7LeJdgJhEYvU5SIEIxvU
wH5WRsw5l9W0VmLzqVwOTsrertJjZSOXz8jtaXD+CK2xuS6oZRbNuwLdn7UcJHv1oHcntpNnWbLG
zsV1Y2AZLgptxzZXPcKgWtmgYl5TQ1Eek6C8U/0+eBvtgg8Hsuc1pFXXKjAnkY0b2WplQeopZIAO
MoYFkvRnWjriIkvLjBooitd8mRF5OoTVCYOZFdf9iyyehvhNQgo5gT11Tp3Zszvtq1HbD3Z3ry0N
cN0gkf3SrIzlnoe+dZjLGA87cFnOyTe1v06n0MJlZx7/DNSvgxEg9t31GbEUV0/WoR22a4c1clfp
wkjW2DHutN7RLw18k6e5FuFZz8T9Z+dcIW80dpl3LWuEnWBoVi1ON8tkTY4PqYgf08hNn0iNEzcO
3R+dldKmdU620dqGr5m8UGMUf3Rlq25AoosNeGcdJS4rfksDxdpkiltgbEOxGpBk98OkPMniqGt7
MGjsogrffM7nclNMefIWhDUB8cXUi4108oZbgrOrhf/ZGqdj4qHYNB1kay/sb0YR1vdyqBJsZl3A
WEir8oF3+Fd5nSw3qqO8qWyZH8r4v9+UbM0IYsmbUlD4ZLOQVDt/msVJojyveM+lmJMAX/m8yVzF
AmSXq4zAL8jQQPGJ0y6dbCkmcJvo2knOGS2dzCybvaoNNiSR18CS4mdwIPOrDto9aWEHy5IYCrZo
qLHLkqPqB30WybWUltNJD4rhQbb5rXuPXpdzL0taIJ4rpCWvJVCVb91oqxfZlgfZdzU0o6tquMBh
nhC7MZyvlxB1uuK34Z+kNjgCq/UqdycAIcvN+V2BZoGaOneyNWedX6mZQbhftuL/zm8qBWnbBeLV
st10nYlza9XJgQxL8TJbdrxLFKF6shikoj07tf9uCyviW4xPaTChNiYbRculCr1xj3mjFC9j0hfb
PCbSK1sHX89OzcQT7Tq2RSfFSV9k1yxHqpx4Lxv35aJhN/QbHB9SkrhM5KLAcAT9n9ZDc0l1rAXS
JFM90rTNxazw+QWUw2kcgrGYcGzYXiur0KWpatSHOOuNA8nuCUu4ZQ4BECTTs/d6CA/jDEYdccT8
WXWH7FJF4UUoqlIAFp15YVN17ISWVjNq2jt/AnHmZ1XxLOswuvpqZhpArKUqcgdM45cXoUlOMKmw
FrSi4enL+FEFOuWHmDvKohyhldsw6cWTrFFD9nqTmSZb2RZOyfBA4v3aXfYYRgyvuxLsgiw6RM8Q
7u+fZnv8ilROe5LVrQKskS9of5TFoKkMmEbQBWRRHoZae9HbND3LK7kz9IqI1QvKEjcqD8L08N7w
+KKkD4Mxio0uun7Dk6ba5m1he3JgX6jK0/Dj+r9tKnf2JsjmwPKYZY517T5J450WTvmz7G7m5Pc0
MWuft+8EBu9A5pub4De1hi8KHz9Y4+yEsret6w+JvSCzFed4q5JnyWhvQfKNZ1m6VmG4QfZpHHcQ
aj+Ho/OvAx2f+jVKB4ewHO1NasBzmEDBPvSxk10PfuMshgv+0e0KZGayBrm7ccw/++luN2w7G2M/
Nywjb0gC9UxatD2DBMy8ZEzDP/yDjFbe2oXR/2e7HM/SnPHylxZbkiW2V5FpuOtauPnSHf1WlCI6
tyLUIeRnls7QFOnM9vv11irHNsAyvdoV48EhEXLf6OpPmVm0nBCJtrq2djKzyK7tPGFE8NSyC5W9
/Nh+nQb0ioNscLdXDyVNfe27qH10Dbd6TPX0iwRUlHHgbO2ydLcdSyeZvdVkQauEZFzsbjpbqVJn
p5DXliSJwhIU0F9dpMZWMoaVhxTOuJmGIplWtps/oHsYHyRA6lonYVLW2Dbe1dwNz29wBuWIArol
HD40hJTD2QCym0OcQfdPf5WtWIxhcIyvQ5oMwXYMiNOVyoCapqoV4hwm7kYlyfKgL4cJ9YuHICu/
T1qdHGVJ1jud9jlU1smDsJTRm3hpuzd1tI4jxKnvJrvpX8ykazZtFTbbYSkaimofrDiI1rK1MGL3
vqqNo2yUVWXfe64u1EdZwi8Hed4pK+7wYP91NqFuo6C2HnHKbp+U5Nxp+fCoLvbnQ0Ym1vVbsZJt
ss4KFGysooGA0NJf1rnJua077dTH2eU20JpGsZLF3wbquUl2lUHwwQbCFPPnleSAOMv9faE5TnrJ
2ScguqASwgrsvaLk2l3uD9Y/ztjhb1XbB/3VEj0ikkaUYmEhkGUeqt48yVI3KuYdxhjfZEkegPxP
6xin852eDQh1907w1BNPXQbLafyoVZZfd+T1TYLq9jJjG5rmaRiU8MkKwdqkOR6Q8xdN/pdiZK09
I7QcJFD5+OQhruu7VNeVsyxNAzzacVC/yFJtD/2pLpx5l5KAOUVBiKPkckj+PjMjt9u1SfUhe6Rq
9dlDFqc0XZtGGWNLaLRI0EICmrGsXbmoZV+GKnXvxdKQLQ2FAZgVQVho+sXg3kM2/hwB2/XnXGrQ
dcz00C+Zbl2djUcD9ctZa56yJdtt82jfNyVhFNlB1g2LGJACFvY6qCkU49F2t7l9tsxxbSVaBFg6
Ny7yMLgjNmx46G57DJV4oachdBag87S0GPAXR52QmuwnWwEXvvS4su2lslbuWliiWM6dFNZyVTT2
V7JBlpdWxQ/+APMJ/z7ESyh3B+35dhYoU+iVS50S0Gok7q+tt35jYZ4wu/keDkP1QXAWAB5//gvp
O+2pIqkl62s86AmbNeVejFH1EfKalI2l9aXv2PAgwckr91J/G57jUnNXA81+aDUUa2Z8nN54kUAA
fTmrlzp5Jutkq+w39HX4e6vjDp9ji9qv1+4Qajtl1iHJtSEiSSjxH8ExbGTVrV6eFVYbnDvHaHau
mcwvRuqfFUw6/lxOgEwO8gRT+GuNXePke7Ui9/lLdHEXHpVafUh93iEi+ZeTp407Y9bjTAMBEv6m
1nKQDfqshUf3rxEO/9PLlQpkY9wCVECfPa0Y293gVOoLf0plN6RB7sli2oA0NgnbrGSxGRNe09gp
BHWkdWtd0bbDEMdAUBjqApRbVfzy7pRWV1/kxHVcEVhdiqHFxG5OrN0nwotO8OQ8IDC2KUNtvLgL
OSgZsQgVZuD1sJ7IiPqtob+hGIakYZKVa9VNjTfFyonWKnkFz63S3+qy+ZhMPX0IiH++/MsgRZ2E
lxeadc6x1VaUOGGv5AUB4D1+MV4kT4bZY8Wy9pZumdtM0fLdBMab+DiLryzqjcGb1bL4ymKLn+p6
zsLqcZpS46ilrrJGBmp6F4gmrfvOzE6EXPo3oE25gWeC7BWWhgLdzB3fXQfRXgSfspPeK7KXHPxv
vXQFLkiuWiHRkKR/M5SznKFsu8/LyuJvl6VXkw7FtlIG1QOxml1uh1hHD64U51tNprKOr4D2rOva
LE+yAXeR/AL5vTsJhH3f84zfMuvMKy5h1j6bKnObGMJ87+vGSxfoS2xjYhCUrXOKUYK9H3ssz6+Y
GEb6dZy8plX7OVL1s+tI2SH9e2SlZfp1pATNYDH5OBXtPsKr4luT70YEq37WOFGuqrK3Xk1UOjZF
P0TnulKSu1oZta1rWsUzkRZyW3Zv/NHN3UqOSorpowvn6K0lGO8BTgovoQGYVzWJ30GCTZ7ixg/X
QZZW36PBQeWBzFnis6IqZfM+R26FZksT3iMX2R+cuvhg05951WgQi8J4Cb2nyfnKhhNoZhf9XIxO
ElhvH3mm2mu/MKMHtfW1veMk1r7QVZJE4O+x6R3GD8MqsLFhbVUV/6NjQehU0734lVq89FAI1iUe
IXvVLYoXQaoKuqc7r0sjLF+GaRD3LW6J/O6KF9nDHJ19ME/pg6yyardZx44THmT/OejNXZWpqSdb
CeK3F+TRHuWlZJUTjh5WO92jLLWh7sI3wsdEzh1FtbK18FRGGpabsQK9AEtZfpV9xyKrL1lkwviO
FB0znSh7IXR16dO8+KpHQG0NJH2OteMA0ZwhdTRq8XXyJ9Q8O4MvBV4e76X4LrsrKhCX0WFjL4vo
MthFO3wUelftcdZrtrIaH1OvNeIMLkWmHQotrDZy0l4xjwU/xhcrb6Hk6cYBKFLylBQGvj0GGOHG
7vGnKnqfpbBirSaa/FS2gFXCqYfklQ/J2grqbo+Kl0KCdCn/Lwdfp1qu9q8TqAEuoHFboL6yKDa0
MPvRs3iNVcTIOrU0V7I+V8fZK4NBv3ar8/GXbq2T/trNYrN0EOyTz1MkLcFJIv4ZJa27amwVv4R2
Nt4Ezrs5etBfhHDDe8uqwtW8PETZH/Q7F27GRhatygT5TaDgJIu+/toHVvsl1GvjMmZBQhqTyXrL
hEzcIXEY9ysLlPkfsNk9oeUEJ8DH3MWq6341dNzksE4UT4i19NsxaZU73626O8jdzlaPSuUxnhB8
C+F4fzX77qLJ8XOCDNQQ1X+WORYVo90OKLTiPVz6bn6xy6k7IGM97WO/ae+zSUFVGCuSLySIfmRx
H/4MxN7UdO6jUrVXJ3VG3Gj47SkLySyOK3UHwLw7tuGMW2ufm5sI7c8XsTwoeHsfvytWg5Y1MTH8
Ivt9ogt/Pyl14LWNpr/mUevsy4oghCxOIJP2iZLE1yImp/pec5vkWhwCfqUZ1meeKGLjNRUj2XI9
z1lfKbZmPFK0imtnm3T1vsJI8dpq1UG7t4kIXceGhc0+Lw2xGlzGlhbZk2ZSsX9c7gp6T4ZtnNJf
WzMTImnnCFQol1bXLaN9oCrTtTV1fWUX9Kq4ts5p7O9IsUPGWGaubRIhWILr11ZTxenZ1BAcl1OF
kdB3okVHVRZZ29Td3DXIFixj83GYd5rpY5qyXFfttXGHfRtUrak5NE7Z7v0pf8V7aBxXsCybszzw
5/08i/V7u5nH0+89ZLcQyuuKRF66k8WmxGQ4D01Mkxb7yMzQnLM7t8BVSv+exVe3EUexom0VIH4q
K2U/eQiK+LsdAVCUJdloKehPdtmwjZfxt65xSiwqjcmF3erkWauJFy3H0vQ2d4Mz650Tmscm8lnx
ZDc/hnNboZXjyYnVjIfPKoI9nsGyvrtdzC+wH6mU4iHhhfyX68MEaBA5yuON7Hu7mK0lB9NpytOt
vguU7Ih29Rd55dvcUa45awJj6nUO+9m3Vaiii92KPCgRTiuhi0v2tLDK/qpO09BsV7KsYZXx96lJ
Kg39FiQHdCXzBACL0/VUdm3LVFmFLX58suU/pmvTaKf5AamF5ZLTMo8VdLwVybIxKQ4SI662UWOH
vRk6uO6guocq4Fsui5aZ2Lw3hcVZmG7wpcbDTdaro6MfqlqwjYXu8642UMGsBtQsYFnjNSMaIOuT
zB0PczhCDpSTY8tDjgR4GjEQNrQqqQB5KNvYPdXLQRbb1qy2wocoLuuGqiJJTY6/XAlNGESmYvsc
2619TtLG61x9vmMRNoiNLQ2Wb/cbAl+sK0nOPlt2lC1qhG3j0jtcxt7q5Znrq5/DZPE6tg7Mo1Gg
ufq9SpvdNGnKCUhD6hjZWR4mI0KwajnIM1kXkTDygNPW698akBqHgLiMlZ1jpd9NoiyOv9XLHnIo
aXJ/W7Ndvl7x3y4mx6q1+50A4hKZI/SbDv60FYs94rQcYBJ9HkppoJjCTjhYgdjUsnjrM+iBWAtX
GXZaY8crUzUjDKXr4GCXWbobwiD9EvnJo2QmzI0f87Vof+3hgmn+7x6+UrXeNLfIw7ooiLpdS/Cq
DfKTJuyNoeO1e6uy0xhxhFv5NqLWkm6vF9UZlkV2kvXXzvYkbK/PcLQzu659QGsegoSBY8dI7MQl
3Vfbe2ypilU1me3DtbLMmx0UskXIlbpiOTR1Gm14xxaenObaoNr4xySoac9isXFavJ1GZRLrNPW7
9a0udkLbvpYL6d10a1JV5FRXcqSs/KVdlpsGLYzfpvvXjuNyB7JFHuSMlup81t2K/OpY2GUfJ69w
hNkm8Jg8l4zLuCqDqTyPuDGS2SkqcVdBcRB6SFG2dH6jdV7Q1nAr+StvZaVVW4spyKTHXlKjfaoP
zVMVCZ4lWmQfHDchXDLUyaPmvMs2WQNwMd7bRB7XtzrLxMcjyiFlqYlZP4VgBZ6KJ9ldHlLdZdsu
HPt6DVlnhCJGNCRs9lrhDHs1E2Bgsiw9E4xLzw2xj32ICkTlF+rAd9fhKFtkH9iDLbDeHh3npbds
gDupboteRzIsS7VjYSZ98+JnGP6aFVZ4rhM8Z2Y0fqgZ0OfazFry0BWmdGkAQCJvpuNUQapn4xg8
IKSJQaMCAzPh1Xk1ZMb0J0T7NVyGIVil3QDWSHfBLBkICqRR96L4JPF6vUa6w0Z6W6RJfFCWfRcU
mGKjj9P4UjZgkiMLZX3VSQ7XmTA6JbjiI/jY8fNLs/zizxkiqm15p5saeVx7SkuyQ3+V5Zk8NFFT
7I1GR+wpCM7W3wdCa3DfRx5rWeRoO+E0H7LxVv9b33mswgXb9q9z3IaGidMf8eTbyLlv9fLsVjeX
TnSKkM1e7uC3K93q5M0kM9LLDi6Ef3d1ciPaVVaO0FZgNmeEYTGqtwN9OzpZs6njGRh49uja8AGV
onVeylx7KLFfuhckUl+aTp1Xs92md/2QuS+z3zUecRebz4BWoxmsrc72f6MtRXfx0p0VIDhypriv
VXxjwm+y0UQq6Mnn58Ke+1QnZokNW8BPHe91jv4iZ0sGCiyDLMtTZNKHI4jWhT4wuq+Zj893Og4X
WYIR+JzlYri/lkKDwJYzPlxLlr3P5kI8ypKbECGx0A3IdfsNGDO04aGd7+VBAwi7yX1dAFGgLq+M
z4YaRCWWK46zaYXZWTD8lxZEVVYBT6j9bYYKnYD7OAh3eRphRv/3zJDj3U2ug750MeGENZMZG7TH
rIcW0M2DUdjxfjJsCEp9CbRkOehERc4Z1vOaz9sIu1LqOj3Y6fU8sj2lJPvGkaGtaiuCro69z0OH
aVKsjCcRTYOXEdn6jgpPpVrfa5T2PJFk2klXSvsy9aTVZEMF2xzfTvHRDyZUwLn9Aa/H2U1NWxwz
zBoQAbydxhCCj6R1m3kdB1pxbFUL765R8Q9YOhBzhpdnmXX5EvYQj1nh6wPBvfIlY4Ozq7HC9mRr
BkftXA/ZF4LRabvuhnnldFHzVC5JVVRm5pVp4+LYBy6mABBtsBXpcnFsVH++HpJ8+LX4XZmtDKFf
JbgjKgS9YTnz5yL8pSgbfqtLl36lk2NBK4eoc7vh2WLua+BAYxiS8ZiycGOHooZcGcWPqllDqKia
6nvTWy/uKPSXpBuNfWIb/jYte/9NAY0+AqX5Xs1Ijub91F5ikennkWznuqrH/H6MQtHsggBCUw7K
Cz2MwT+oTYJXZKP5D9py4K2pugwLHyom3L8BA8smvRlwjaFRdmOJ/kH4Oj7KOeQhtCJA4MEWdiO4
tNCY8TZHytDQp696WaK0SSIdV6gu3kU9iHC/N8NLjI7DpahCNF8b3yISQfHWEC7FzGiBPumYMN0a
FMuszgrATbvKUc7NG/tdD3y0lsPavrPgp74N3XdrqfbxgDp0S3CQLEG1AsEc7FUokyhgDQruqJZy
goNqbIYgI/GzNMg62WqqvOYi1k4f4LDVGg3ClZLN9r3bghB3bCP6Lqb0qakq5aUE2rVvZkPbplWu
vOemspYdJhy2va5KjJMc6edAdaT1CjYjT5kqyO9+WkG0Zspql+j3sWVq90Qkh22QKTiI/F0nz+o4
rNZLOGM7uVMPFY03o34aHb6YjJUHs061i1u8yIJe8IBYZYD+DmNh/2nXU5ds2HenGwMimHcbVS3j
A73sV83k2zvZIG/FB/uAhU+AyPziim3D6Fa6Jvwy4fl+35dqsCKhT8C5nqedXTX2RnZzfFIEluGy
7i6t/+dRZh9Vrx3mS4qu9Q+IE/UPsBGQ+tDxSSaTdLrVd1FOonieHV4H6SYbklSIEyHWgxwk6/n/
IvrQDkuIy9bvyXYTYR8c602Y4l2K6sTuDvq6/UMJGuT7Vaf8YjeK5fUu+Do9CNtDg2PUHmSWfm+W
zedoPtF30MM/9aD7wXTB+arzJxUA7UWaJjRxcYp8DD1v0oCyoe3H+zxNhKelKmDgxjlPKqpqUpEq
7rVdICLnLEuyfqmSvdw59HfXxK+WFwD+DCt8LifNf1SyJ0DCiCwshxlLJi+uxmgri8BFFxvlatpV
8YywpdOdGrWd7s05Q8iSrPsaZs58kI2RPU5bXJjzjWzF73a8y3J8eGRrnaHoNYHjko2yCqYFUFtj
upcl0yfG4Dcnn9ebXPMWv+l0sdPoAZR6KYD0tSze/KqvRjeyPC59mkpp19LTWtjOCMVWnZ4dB9lO
TcHIlC3v/KygI8HLxPg6LSVZJTTtCzKx6Vn2b/jK7rCJZ9VZejjAiB770CCAz2QuZApENkCKadjo
aNEFeyy2gCNPnzJ9nITF7tGIzuSlhMcNDY/I2mlsbFc8Nx/Hui8BV2rJesom/PaUHpeA7j1oTfch
OVo8bB5tKMLpNJFtTTN7ZxBd3zq2a22NIn0v41IBpG8p65D05J507AEh4OjR9Xm4q1DdvjoEuo0W
hWZVM3SkEozxIs8UE7hRVSLgqFn8WWNlyLBvLxfRY3dN/IlVmlAskTOW5EH4uB03vuE5hUYUN1mQ
5Ht7fJzcZUfkIu0bcH2UFKbiqGv1vH7VIsjCqDAc+f2PK2BsfxRI7D2VQg8OgZN9uH3wLYwDd+dH
qrtPfIXYFq/DrJIR36L51YymdGctaAanGQ9xXfJ/RT/HibApNszVhJzUQwmhbRvCnk980OeV+tLp
6ldX1ZyVABHmGZ1PtFOxV7VOgkhMAH+GoFv3A78eogQ5nlMttl1IT4gH1xXIn5MnXGlzCAGIRMQG
0LMNf7EcG49Mx2YYOtZlkcZ3I7DFVVi0545wfEDE/s/EzJGYrfR2ExRqtS1bJVsNBgBTLe3X6EoC
dIo+VKubv7VVt8O/8NDM5r1e1uLObcC2sjj1Gzeq85UaTT/97ludo77Mu+8PpLD5LJoPVAZ3sZu/
9RlgEq3sYHQWTxpotdVQYy6vKW9BnqzNumJZqVrsx0LjW5q/o/u11flkchfTvNFufgi2CZ5pfIEN
UB2BHPN2gtnLyoh7QgaKMqy1OU8BWJlftUibAXyzp3SjIlzT4QNO4qbMWWCnDLOpqkwukQWyeg7I
25kJHgVj0e1Ai35Thjx/6fyfFRK6O7RPXhWio+wT5ks5EkDKokVwakxZPGbbE6p2AY/J/2SuUGUi
vABEcviRxkF9UScdM7T0pet79VW3jz0IyrXihy8qvBCvgCDvjTwDiHgaB+zFL8Y8HotQ4MSVZJeh
xfNJhSKzmRP+GCR6+10EnvQYBQe3aje2hnmiX9RY5BjDY6dGNZvPttpFFqKDfd89AP3wjHoaQCEb
R7VwlJWIogykXfdszwUJy6mYvc7P62MYD4e6A5uL1BKpWeDrSif2wwDHrDBygK/gupCtJ9sf2Vio
lKSJ2g63uB5Xhsi3Lo4NzBnXnLCrrF3bRWhnRmJtgYAMYfDv5xkeg4EF0Er1c/XIa7mzHjqFrbtf
H4hhr4yqnUBxiGPshtCMqyrSNtVUNccuQTj9Xp5W8N7S1S9t/4+t81pulUnX8BVRRQ6nIJQtB9le
Xv8JtSJNhiZz9fsBz4ynpvYJpW6QLEuiw/u9YdFVOsrKHg6t2p+qGqALdiTP2l5F205/vkBMRlAa
6X4xLeMBsUeJaNaUPlHvE3YMS3sWXqLvrV59VPW6OUMkX7jDEpe4FPbHu3aGZNLr8x/mKhuZzOI9
t2J1k2dl4DP7xWdbR6NfxkFUO2RQ5e7vF/KcvqcuG7jZaRK/1H/qtnMXUe/r1PROMZLH0EmHX3XL
1yO85ak2bQx8a7ybqcBX5WqSPXiPMs8S/IMJXrXFa5ksTZj3EJFl/6dwsL6AqOtgm1rX4aIk7uMg
o1OxuMo9wuA3mpOLZvRvpdVVewwwvndlroRO1PLlYeyIiczwoNpioIRPoVprq3ubDP/E0uxwMkzs
Q2ZTUKnHfh8Nsgx4v9mlKKaDl/CBFDXWH3phDQ9NxYel5eK1GKnr6w1bl0gcsrTYLwDKR1u016Ko
cIjJqrexVgOxZsOQU0lMFJlpVDSzfVdFV1ljTpBxM6ra8FRH2keiO0A1rbyo7DeCfhmGEOWidVZ0
RYDZZ+YpF3glyK75K7Sq8smkNlT5F7OX1J/MlGjyNicwNX7uSkM74tAr497a4YBcOe1dzcV7Y6qJ
7xkTW1+3uCWOHe+lMeIvHMNNlV5x0jUWCZmbfXTSW/w+c+fAaa91l/uuPdu+8EoC34va3VeUe249
lEUZt92ttHrQXFwtMFNDh9UJFU/Ktn8D0099MVgfRhWjyAJyehSqdxxzrDPc9lwp8x/Pwf/K8r5b
Y0H8pzGeSipPfiIoFzM5T8FsQeerdM8NgKGnIzuvnOoapih50VzSsWMMdidzT3iG7vdr0qeRa+/o
gie4q/Jqzq63S+uB7IwMcaoY08t2GISVXqiOXvJC2mcoUAU03uHuZggsQJb8wlb8vpN/U8N6t8b5
l9Q7amCJeYWMfalRITozOKJpu80OOf23lrDR0CnzV2zFrdvEdO93MpfHOm6Lp2KGh6ck/bPoF9/s
izwsWNTtdIRZeCulJHxpI1zawg56jWTlRhcGvjJudpSFG1+JpYkwjTGSy+IV1ilipXYWSaad09FA
oZmUy6VKs/FYYoJ8hRpuHDQh5ochKWIWs8haocc0+2EkGJFakxbWaeY8FV2chLF8aHpkPaawKaYS
AIkFA0visiHnMMH8N1hZkEGXqdTNTSjxlhDWq214xAUuonlr2+Og2OQNlKn71lG0D6Rj9bjtJ3gM
99CAjJlIJizy1W9Lw85Ja4bqQ2moiXpZN51qy7R2SF5bv2O4/JgslD4JupYPZMUd5GS4D/BUSf3r
hfHBBEayIlKtj8nuezJ8hUq2pkV+BrjIR4yvhs+wPn6Ap7Nhy5rhQ/OiwS9gSX14Fo461uLKj7hi
iMDHsPlAQjZhqo3FW6wYZwIH9Rv+kx6AhBPttmYqFv1WKqiIpuRj6bI6QJdkwumOu31jTkyypnlO
bPbEUWwOtw4T11vL/3qZXLmHcMZemQloV3sFUsvcsR5Ya4MoeU/KIpXXLuMjG81gsHmXONVkWHlP
Ix7JeIv0sbGioJjCQI2C9huToGdPphbYUMb3qqq0BKe0P9whp8SMxQRS8epOTWfeD9hS7GAK2QFp
WIY/aEb+2Fij488iM8IMCNg3rOGgV5lHJnk67pf6NmTNfOzbNLot/C9Kal/hLL7lSSSeAFJ7H2sj
piypqI9YoePoVy5PtjkzYVdyDgASYNfh3E1hip2sOqR9gJih2xtrCGpfpgGuCNmjPfbVyVtIWsXa
kQyWevmn6ityRqrl0JDKF8619w45eNfLMUX4wv0fLTB+58YV/Cs23BACh7sFtrZjh1GWxH6UA7S2
EjsVwcN9miIZEhFWUdqYP9lKdtPXoTvOAa7sope7Hu9QBTsvJm6B8AFAAC/WyAp6r3B8tagoRDI9
dGlkv4y1B6huFfu2N2p/rAA1Ki92dxkBcH5LZTlsk9reza4czvg92A+p0FJ+dAu8hRa4TDMZUEuW
0I9OlV5Lo4Gka1xnHM7CwZrTC9qO5sDC3+KdPWK/1Rw1jBeE0kaXjlsVj6H6l+ksPUFswjoOOJok
SQqEPDta2HVRdahikQdm+tbaWvMUz5Pug6j9w+hNhXkU87m0/GEeaj9pY+XRrtv+NtmT4peU6x9a
MYoAz2b+cdU7J0RvlBUwT9bJJ9BuyA09xJ9K4kBZWgRoO5qGMz2elz6mtK6qZTfkjXt+EtOta6k2
EqPonePIJTG1cB8wcj8MsZL7g6s+mgA6oWHPs691yrnzqjchbOdadsofOfFFTZZmPJh1U4btnP1u
Dfg7ElNxknOeql6m13wYJ19JZ8efSBnomPfxIWRaUe3iTJB3FM4R6UFiQCndRxGhazhACEf5Y07m
eDEj6FtTnQRJP1lBK/id9LVenBUxIAE1AEbnqTq580AyiFs1V6yrbqpkS2VAFTGIRNSJ3IAsy4pM
FPZFTh6JLhOLJ00O7QGRbZhMCpK1RizHwspbqJX1a9dWz4oK4Q2D7fbgtO13TeR6YEjN5A7Lufk8
83HpJ1RyS3xyY1KLVky0H5IsxA6aFXyszTuV3UftJeKMRkmlerX807YGXDmWBTtuCjQU5KwHyzSR
PtR73/OoNP3OGcA6cPuZcryhW/uRUul0myAZYn3T7nM3fnfwPAknTyfNVOThMsU2m+GBD2gYxN6O
IzUUTv5OINC0a4DMQixX1TBPYBNWSoxfh15fywlbpTZiiips0/AdnMX2Sjo4QVekXSCi5AAGl58z
rHdtVbcvrPGvhF122JinT4amKYeaG8mP5qccAsdYpOK5ZT8bWxSaDZe6iUBX0jUtO1ZV6qz02dnV
RjwditrWdikEG1+42Mmmj7GYLJY37RAUMCR3lpM9J5642JYrww6LXOrWhbofkOMdF0f1UPzilcEY
jpRmyIp9j/H70tsVrlApWQz4qe+jWQ1bx5U+cuV8H3kWI0kk4hCzoO8a9i1h07fjXSuAhQrUN42u
E/XleWSWGvhHNVE67Qh/vPNVuWAs7g/gz3wvFJIuZmPn5HBkYkA52PqOJNFE4oumRwU0n0m8J+Az
6FwDBW4gpPZOBgNLin1j4WDe4AQBO7zqXpocCZdBIdCj5i8nGPT5ZM6+ykra7IkGY/z5ic3CeBFp
/qxEzRIMqhY9iNb4bpvU4ZehPqd9Jk7lzHBtKtC5KqoZtXNx2GUiPb2QvbvTSKELmkbDWKeKkM5F
8JSy9tzpJSSvKccaMG78CIPVg6qwZxkaS34erAUWhFkVRCPZ1nPkZcsejSZhGBmC1H5R2KlPRQoR
wGtORF7252kUw3l79HWIbbM/FynUKTQ1zNQOcDv89sNc5u6BL7c+G7lan23wrn23VLcZs98zzjrL
OS3YtHnokoLt1dyOYkCfT4eGAiMOZRfQC9cH6r8JzZPnrCnfpVsAoJTmKI9LUrBF9lA1u/mMLXE/
n0ejx8vcacnCtbWi8C0LP1C9NE+Dsgbi1YdpXsozs0jJJmiKQquv3u0EVkA3xBWvD9TSkrNbmFWg
JFXCXsqNztuB5Svr0CS7WcDu+0hR5XnpJbZLo3WQDIdnqWZwFxOWpX4jq9c06361Xdl/flbbo+1j
ShYL7/M5Wly8R3txiNY0ym2fsT1y1+Yazcf3vZN1OfGmOdhTNJ7t+A1RU81AF2pY/bO7oCrrOem7
UcalFrRqk526bqHgvuy0MXvWFC8lzZ5/jOKbhZshThCs4Ns2igIGqfUNNI9D1d4yheECC90gyeao
8BM1ig5L3hzHtsFYoSQVMU1OY4cuUWGxBg12Ms7bO8DMg7qws7xRtqvJqzDcJdgetlpSs/2NDD/p
IFFiFYL8+7UqPbZWowleQyDVGaKDfhZozIPaQcfW/HSX/Ce4i8snG2FFNuiWy+6YNhlYxKAm4rR9
V7U+VWe5HrbmdjAx8+Bnvn6V/9/piCD6/7p6dLx2P48CcLE8aPUYELb8nc1JH7Qm5mKhrZgYjJTZ
cWgKj6IOF8Q1+d+Vm2KWPvvSk/AzhdNAueMwwPjbz78FmRJUACdN6a5R3ienXCmwc3/siQnc98nw
XEb1NWMcOOOSTUJaXfzAlSwGKG+RafVkzC76Y4s3PHC44oZOJhUfYjTlhDhdXqKmKBm7l2KvjfGz
Q1UsKu7krr9J1TUOwwoTqJZVnKcYt0Ep9cusEW1zQIjg3HvJPewNLnzJonr1Nhkk8QNljJByGE9K
ZWfcOu58EzO+XpajtKyawBk9zBuaIT9HqsCXu1NYViHGuvDRnPCCUSx/oersKxMkLdfQ/cyLzTsu
kmVdZ2evWn7zZZNPA2n1ZI4l2Zp62u0SSmT62Hm3USzGAVC5RjUWpGwhdpZsq0e1QNQ4sI0KRF6n
fp/H1aOVUnHGDwnT/vKA0H7ZUYXxuArDZ2PCIJWMG91dsg9Y//ISlakZEIlc7lplaa4ZxhmGVinv
NcPs3pmke8rJJXomO5OatLV0v6ZMHJylI3u+M++OI6oDt0B5jMDR36sywjEhVX70kVkHuJwOMEZF
flNU9j2tN4R1nogfcZ28gSQFJHCb34dYPOOr6fwpBHga84JeKvZjHrF8KeO08aVKbJvZ2j9B5l2w
AMYoR+36I2DJC6VBNC59g9AKtGRXxW120nGc3zmFuRwxw1wOC6WDHSxNY7coXRuyfNxV9Zge1GbF
OzwQqRKktRO9fYPoT1yhGF5K9CRGWiXfI6W2UYJTTNDvWa1Wq3glCVXDXl7aUf3etdpHOXYN7uQI
Jqn2U4chqyV1Uw8foLHcYd2bPYs0KxC3ZjODVNjNRX5pinq8WCt6N0P1HQ3ZHL1BKm9EX4fCM4BU
Ueztoj4PpziN32AK/hQETT2YUldeDdVSiM9Qx9DtC5iNVpXsczm53yX4tfRcuPVtNF8APuNdbmKn
NFBBPuLIv3Nxcv/ReqMROJmjPbIDME6yTtpDi/bsnpgdqncq4X8kLrSWl/6WBBKzntaMZ6/K6zV7
xDx6xiCejSYC2lBE+Suv/2ArkFAjTWp/kbZ3h20c7ePEQTDcLGRsLdnyCMTwe9a70zKL7j62nfvc
Y2yRlPCZCZqWB5zAGY62+nfOmz1vNe+MWlruf7U/T29Xbp1beztsl389+6vv/32J7bS9RNs4jz22
copBPlF/rKHGnw+rkbjjrb092uabIVG5aGv/18Ov81+Xb33b4X/6ttfZ+matK3eGWk8+e7sct/Gy
rJlU14eqwxIGOPXfvcZgsiBYz+cKlN2QPLZ/tT+f+nkUM2VAxVL2cSaa83ao12l2NCvMx7a22c7/
bmOCzCpySK/VrMcvlqZyO7iFEUAiil+2vrqwGd1TczxsfdtBRZuuJmN0/ewq7OwpZhj7elJHcuPJ
xM3/s287UbaLpL6zWuauL/7Zlyqtr2mDevrqY8cZYGZvPFZmroWJW8cHq8axulIa66bWpnqLCi9h
6pu6H9LV3guIyHddVabzEokitAkgeq7mhe1TPPtYvFXfExgXh5QAyCOFEVTLqBMJ2dtpujfsBpmD
pUTlg10N7dVM84PLHHshyZMl0pLlJ5Rjh4wt/6XE+fOAuctbKXPnhvxQDRW2XQwrsf0wdlPKCl99
yKbujBlKcSG9VxCpA5EbFtUSGp5mE3pS4B9XLT+Eg3shH7R3B9B/KDupfsdvrdyJ0S5DddGeKDf3
bDF73P6qbApaTPIOpqyo9KgYMmk6QjmW3rtsGNS3xhkhjHbZqqYAScrJhyKCKjY+0vq30fYtO2UI
jX1svS+jWe8KtHMveYJJQT1VP8Hy58vWJWO9v3l5cdpa2wGhcLxvkX7vtuu3vq7X3zxrkNetNSTV
QoVpeui62YOn1oldVWTjSymiEhlsMoZKPI4vW19SsdiFHHXbWh6pnJekKf5gQ/OvC5YJx2NQSTgo
62tsh0L/m4yWeN5exquX5KQSXeh/XTD0xD2YisxPW1/DfXvtlOjmtdTw52o3od590pZCJcQzm/eO
G6/wBMP21hdbyXNRUkHduqxqgHWbV7+2cX3rSsZlDtRa0w9bM53b6mUGFf98hZIIbB2i0sZ53Uiu
0EGf0jp1jmnL+Iply79Jt5+XtAvrcy369tX/v9cB8ZfQIQ19v73e14WDltwnqnHsbIoxwMGpesAy
0DwZ0+qf0ySTv/Vth6FSq4duPcSpAp1Tn5fV8wlpzn9OfF2sZYtzrHX16atrezTnUfXw1eemxR/V
k6x+ZOL5rmzTh0qnZCwI6/189NVnKx0kAumdtysUKkyfl5Vxkx8VHTJMp2NendYmYShq0b3FAEFh
xJphvzU1URWY6vforh2rfRNRtJJ8VqxwvTgZRXFMhYBUvTZH0dckBsMzwaqJvZew3wwvh99WmSDM
a9OkqH7UW5j73djbb1Mpx6NQWLFtZ/OpzY6drOddbKKVHzrbOUeSRYmdgc6piiYwScvtV2co2YJ5
4n1rWYWW3dc6wdZK3Mh+NUwLl6SueN66qj5mNVHUy3VrwpgyAzIcvzf4POz0qfFerWRQsARLlNDy
PPdVY2l0VEsWdVuzwuoF/zUWOdvFBsPFEwqGy3YygtHx+k3nZz0E42xwX9X1k7q+aNax3O08r7xu
FxJLzJpu7klGIrjQ3/pGZp5QtLhQeezvvaQeENEw5U3bxLbNTa7uRMCdaxmnG5CLBIatL0cnb/fC
GXK4n3FyKHELeY3H57qWxd5TCIbOx9X3crTvgAQWxV+tDytYWW9KNoBO5eq3Ps6Y3eeyeLO0aWad
zyhHaEzOWtxwLkuC3JnkivxtUCaKLV70jqswSQ4THsJebx62VlOP8tUxToyOSWiTZenACjo7uu4h
38pwNC4j8dZOIFl5Q0kKGY1+1MrYCQQ1gRXlc4IBpkuY5Ga/B8ZasTGX5Xxxn3ujDEy9iI+eviPu
wn2y1zyY7aDnR8NUHo1Sfut1hSget5kfedPYcFQTeHXO3kUxkEWmFI+D2K6RGup4COKaVf3oyuEp
ihr1lSTDjXHjS9OL7gW4VtawVleVhs9n1mAXrYftkVjXGHZlPsRlnH92aVOUnBVjeEnb/Fdtu8ax
JQ3hJiz84WaWuJeiKT5Ye7e/XFPchqnQ/pDWsM+81mKz9NjOi8+CvKSG3XXQJazM9/Do/Rav/GtR
Sj8mYuHNTNtTApH3l1ZgDKc85aRhvOh2dcHgtdxXGjhtqaRl6I5pTdE7+cairzkMLkIG0XkCm/Os
ezKHSgIE2MkvKX6o8WIfvFZb2fmlu5tVMMIyFRXB2S6grQoz1l705yUdy9exT1d1YS7OWzNv8BuF
NHFFeW8/Rf1MHaofG7QaxvSUSHPVl6XtHlZwemwbPEIspTwS90QWQG7LI6CfDM1VVs7O3Hhh6c+f
X6hBUqDYQYIKU4VCP0Wt3E/1LgG8sX1TfyZ18CVeGIEMhtp9HOkVad8lrC9Fq990pyMmqiifLXZr
b8Pias9dq++3c1ifepeeDG1/sn/3DM5vpnC8e1Hj8k7SwttgGTMp2oQwr+cmjODAmkk1XVsqfosv
zQByv7YGisUvJUm8W4sEmvql9bK9iGrrrasawnbL4rCd6z1LfXYiefxs1Wbz3I3LyVQzFVsL/Zg1
+XIr1kOnjpcl7XTgGlp13w77wVVsvIx0+zbpmsOedy58EB08A7ZOYz2TWswx81xcCl3aN3XUOBvN
3RKaSTJgWLu2t1PbgQImMU/DbWt8vlTRtBZF1QoYtRjFcRwKYMlWEJjmWlIgGMI5bGtW6x+gCGDz
7JX2TNUCOhHNqdO5enHV5dSL+fWzuZ3RZD2cEyu7FfnwYVZpdSpAvG7D0PzrgAOmE5Ir1wT/c2JU
velB5618XdsZjmb47aQ1PgRyrEXWV0k6wKBJTzEMMKP40cjcaS8GxJRarsaP3EmIBOxhma9rhtHW
t13nkjDzuDXdxnxCcQfKsD7/q39pWuyLpK3gyxhLlnKRthNzJFCccijTroRgjMRyzGuKyGtfYjJ6
YgQUQ+ewu9fCKt/qqBG3reV5c7RSK0kkX0+OXaoclNFO2UiX/atql/qDTXwEjJEO0gtXNNBS2Rzf
t4aQ1JiwPV+uW1ProHIgxssPW7Oey/QUjR7M4fWZ2HgWj8uYfP7hrcu25iCRefyytaxiBGId8UTZ
mgnZ76FtrkD0+nRhW/UZLYbtb81cd6wniQR3a23vr4v1Y24X8ml778XK85qsVCFPc33fK7Fo1rU6
3Jo14fL8NEtCU7b3ZhfYIKUYQa2t7dWSaHjKayBeCsuU1iytVAOlaeXZplgAkDw3jNVm1R5Vm8pQ
TPjnmzNVs5/GsfMDAvFF8ohMOu6n1lr+glu8zyCh3+seuQhFeXEn55upnqWhT0ZnfYPBkR/ryo7O
nbGISxQpyZE6ZHmsMPF81Iv0Pcee7Xc3Oy/mTF6749a/y6KyiVzOprNWE2rsprBvwH6S3ycK8S0I
PhsDLXbTWz6VKUycOL5QIj2k0/JqL6XhY8cJfaPO7Ydu6avFLxqNnzd36pAXj9tBse38ETSUUKbo
h4PDYzBkKNDdsaGeFjcDhCuo52joVDw2e1QsXjddIMsvJ9k2P4nNVE6WVsyvVt/ws5ueNPLg38ld
+1UubkCB/mGY62gvbPGn6YvsMUkTfGtzR9kj01ffayvVWLR2e83V7TdhHyiJ5d+MZRn3hpKkoavk
l1jxfrFcV8+mTP6YSfWzn4RJeadxjhqMUapsLvlLGI1NMs1xYEL84Akj+2ekSJTPlgsVqaFY6XBj
Z83k7XRBeamBCPBSVQcQ+ZSSH6HnXZmSIYI7MVUC7VuzxN7R8qh8QnzPw0Zgj2k6kJVGuPBtO0RX
6x8X1fdtLLUXQ23PCNEbnypUvFcrEDELu0uAlwm8V2VtLh3jcZr+0QnOMJ6rznaPc9FjfzhBUJYB
OKNy1BTqamiamj3aeR17kMg4/4Lqod5yELAd/kr2rrTLNUd2OTE9YrFpx9+bwpX3RWfSpkt/dCjc
Q+52BIgpB8WcxHXy0l9zSejiNOKdS9Ti3wUZTN3pHmmAcRtYg+ieKd5qB6uxxDm2SlD5pHZ3caka
7zA/f45WWv81ccGkFvQn6fsG8bcArK9qzCHGrvdVTOpOJPeNL2qlJU8NLJWttR0aq9P2COcBx9Yr
tkNU6zBdJu8SIVZ5wUZFg/aXHuFGhCmW/o+DZqr3mdJq6OnUuremhZHirUi9h601wC68jwZi7Mke
rluXgfrg4CR2s2vdTLt7g9HB8oRAtLa2Ls2wMHzr8uy8PWGdfU4GMzNrl+RYadHq9ln39zmC0mom
9fPWItooDnM3IollPTmxs6Fe3Z23lqdr/T1RchgCDiFoW59O1MRp8EobFQ1P2A4sSvbcGsSLrk+I
XWUOsyZTYSNwBavq9KnXqT6sJ5X1MI0AfwqigdN2BVD3eI4qXKC+XjJ28zPmq9nney6SsQoSb77P
KXDHbGn6vY1I2CqlOOeFYKaruvSv3dn4SrN2enGE/ZKPv2sycV/BNIPZsCYSLkrjtZ7qXyLDaGI7
B0SrBphTekcYo+arrZFnqAzeGG7XloYenxvSToLt7KhS6SF+3TpE5hPzfQ0ZRs7F2ROsIJCiJS/b
AXOUKmyyqAqz//Tpc1L4ceNh3m3rycscT7C8Ig/vb/OQi8S4u1Vv3LNFYdCH03Lamqni9SdtgR6y
XaKNtnFnApudIvm8vmwpI0+4tB7t9elNLPfQ3SMM0dG2NUrvvGyHLG0Z7dpxOjlx6rx0eKPfplRB
Zq5DQKvMGHU0wSaH7WIQQfGMlxx7mqgrA1i/bcgHNIUQm//1erL/WxVKFKLshxhF+sYLWjqdpLS2
/2xufZ0pd1JjPttahJhWh6WBYPfZ1COetRSHCOLG49Y1GQvlvD5VSYdo4vvWNy/RWSu5MbaW7JTh
2Fmy4gr+6HYY7Pmxhhzy8NmFCpJgpNHzDadMnhyX27zDO8ueddOntkul2Bjjl+3gqeKgVsZy21pT
5La3RLqHSs+TLFjaFQWWjeNvZ6uEWT63dKCzNkv3X32Gl/3xVJVJb6jbZy1BVfbHIVt0atWX7cDv
CAePgWr1V19kjm8yUacrjj7qyxBH6VVq9sfXBRn7FJw32vbw1eeSetVNny/aDiOGFdgIBdZkz1c9
SZ+6yStuzIHFjRL6eUAEcd5aBGXaqr899HLxonVmd/qvvu1pVlv9lF0U77S6KSD5lM7zdnAlKKGD
IACFOn21qkDSpRYjx12GRvUu06i+R1kNvOalyWHrK5ISrDKFYi7Kqg7mJlJ9fvvRabvYNMhorXAp
NkzoP7VKqlLOMBvGfSLvcqlfOoDCB/xe5b3KMLk1hRIFKnJQsh7Gi9ObAx8AJwX0qR2FVJhSmi3v
6izTxzZ1T9vJrYu4Kg3wvvVO2jzWt9mcLrYUA9/naLy15lifvUn2sILmuHiQcR2WdaioY71rW0fu
NCteIB5F7d5UDOdhyJBopEOUrSlWIXFg31ojqtDDD9eoHh6sIcaxXVCTQpfwM+rTvSUwPMgsdjoV
KwCv1prjlNi/F7eEwSZP6hCjnFAEnG510Hcda5CgZfVResTU6IW/wBIOpkRBSBoxm2/VPvgxqOtN
OOiqMp5hTLxp0kkOMRMCALcKJR2S8jDoF3XBa67TFIPiAuokVznkk/7OvovBBvbCrjbUW9HnJ8Ko
lWvT18hjh9E9FQMCOMN4S9sxZfvnsk+G7VkMwr0vhaWdZyra4B0dYKJR+UU5d2imfHUiSRd3Ysq3
M2kAXj1kfrcwR7IZflCHZ0203tNqwjcjYrDnxkT3GBtXs03VvUIUp18l78uyvFIR2iWdVu8ru3Mv
Q0H+KEAAD78O84gDvG00F0zLvsGwmAgz64Z97QhyXHU9ug3lb15GnLFbMXx8n8fAMQ0qt5WiXQvW
qoU1qc9GziuPTbFcLAxnYwFJpFBI7st0NHlzdmy1UZ5lH8mQFMJx1zpOfM1duezUTv8WT+QHwJjq
w3hBoqEu9bMF/eO50c03JU2aY4Fb4xWbRHglzClh3jrdta4qUBJ9RL+1REHczMMVIsGxlxgydjIL
SlkfvGLyTqUxN7ucdQNbK1P4BqFMgRz6o9WsjMC410JztLM9BOGfWDX9WDMpjyZV8oBPawigw/UB
7mwgePxu7FaBrpd13UXjiE8CdC28JNix9wazvWGjtlF/Npk+o6sz5WWEaHBSVsDDaJ+3FbW2LqtZ
ovAz6qmD5AJjljLDMiIZO/VNL34MtnLLc3S+mKMEefoMe/nv4hrNmfqbykyYSTzX1PNcNdqLicLD
5GdPudeWYwb/xmkCoxTJtS+b+BxPrDAKjft3FiTB5n2N3d64/nrrAsjKGfCkcJI3gnpZYGZgqHYj
5UHY80/XVN3r5GZdABTYCaDQT7IDEV3UlmznFA+CRIgYMY1Wkn1VyRUp+YYQoAzGNPndFjUp2Yl5
ZC4fMhgr2FvJPR/oX5kTETMBw1N9IJSja6wngBHdT2GX7aK0vXtui8bMbQkRU43qJCTjYKqYwTIO
bVD3YAKyfMLTVL0OSaJdu/XgmOQeOogw89IXehyFZg9TT2g6OxTF6Rl7rTaMs8wNIGXtkyr+rVB5
wIkhwVEIKOPXYI31e4etOZP2sS9JQ3NcNE16TA1EnZCneiyPH+IWIs/yzI6kC6h7NrV5I9a88EkD
eMtTVfDnHWulUO9mxMWPkwfALvV+piocv2CswvTZNTCUIrWHh2+m1wnmpU/6EqsKNoV9pqLhMTvA
6yWP97a3us82w+/YjQoMygzoja6eQ2IwS4iH0UEsJP7pCOb9XkPK1P0ZEQ0m0H7D1oPOJ20H1Nnx
zbJTA4ymq1CtehjKvUIAi6Yq2EfiFxPHEYWF2r3PzfwyCbu9AjUWwdLPmKIV3SPq5ReQ5ta38JM/
ebMOC1SPrJNju2clGryzkkXu2Vp5Ok3a/2hd71onDLNmqzCM5U1zXHBYIonznxEi6qHp+3/IPjDQ
BNtxqNTZ/DCSVXR1/o+x81pu3IjW9ROhCjncMlNUoEYaTbhBjcce5Jzx9PvD4tjQ1rFP7ZuuTgBI
oNHo8AcWj4uFQByk+kvquBfwDxOj7NHnDg7fR2btrG4EwJfieK8bnb9pCkgUWVyxUNEGJrtupXWq
3KrYWIndHoGuF4DiPAvQDR+DA2TmOydnU0ov0NxCOvaltDqXVZ5C2yVxfCyn1jz2deV9Tb1XuEyd
2vo/Z7vewXnnW+otEBnlZ2T029zKgjt9DLDZq9Rmx0zdO/UAz44WOFBwJ2xJKT6Ttw7CvWMVLHqo
5o4x44M3WsM1HdAockghJpPsWzN4zTPFvqxBNRTOLWkz8j/bNRQxjKUfLZ+xozdY4BjdDKBn5XkH
P/C9beihvqbR9W2ZMm90NeBV9E3jMtcx26aMPv5Mc32fB8l0p87INyEU9azFwV/W4hAFVece3WJp
jMzO+BAvwSKeY+ajdq+adfs89O302MZLz03KK4P2uY4Y6lZ1eiwDRw23qcNjBBN2VlrmH12fMvKw
orck1dE5NIurZYz2Ycwj5t9L4LsPs9fBQ2u1eN90z6nTJHch04O71HeinVFAAICNHV0s23zWAwP2
hjfSonANHEBcsb4X7welfp7xOWRhj8lZtwicadlJMGD2siMNVRhYomktXlcgMP8JlI79oh5t08LD
LsMIkdTyS5AaY+a1LLPg1+Age75sBCizvtd93EEx3IIjgaekB8c66EFjTcEwMeP0OZalkXsEpc80
1OLSmNNVDecRaodv70ZUabbTkkSmYNr2Jg/LTF2AZk6YwivpkJ6cNdBFnllcQGSchglGCnClx87s
npUW/6fcjJOdjhfjvBXMXLgQ+C3wZ3tnmHI4BbP7OKaaxlCwy548tubu4qZ6m4EbfcZrA7Rh8SMc
ovSzmuMS47V/uoVP45ZVAmdZKqhnnZlOSoNyPFd7kGDiEwbAylN2vtRGAxxD71JCBbCnD1JgqnPz
Tk6D+eFrVAf5OYtLuuyxc3b4PgMPYUsBEFwxbwsU0yKnsHkv7K1Jl/cwaFB6a4ACSgewKmm4HpIj
/kPMAuspmcO3ECk4xEcPE2bmO8cZIbgveCMA2rtE4+mi/5sq27SvfzGvaS/tkB3rseYzCSowcXBG
VhNIQi08zro+O+G3Ii+NL0jIo8g5ftKTwDqlg/JpZhFgobeqx8pcjAfi72pnnGJvDNmt33nx7J3D
yHqM2UrbpjqySq2aI/xngBi3L66pT/daGr+OKrPUsAqQUQyhDC8mTZWPrk3ScD2gQG83BYggq7uD
zYY3WK7SvglHpNOvbnC0F2C7LtLYysREwKSf1hZcfZ72za5Ibe8KC8B5UqfXGQTf1QCMYOdBc6ji
5EvJwAD5yghoZclmqiTnVM8Y85UZAE1FOSadGzJ+MlLgL9YuDzpjW5VFf4IdUbx2Zt2cRtgiW0nq
idOAN64tbCeV5oHhMv+n7eydXgZ/TrYyHYs4nS8If1z7GbC36drJU4CUy1PQaDU7w0hhOr2T7q3a
ro4lNHAjgJ2hJEjMZfy8hanhDkgFOyGbjEWwceYx2zOLfjJY56AX32XZUxcCFvuR26+YlrXnbMHM
lAuuLgRhcTadp2jBjdbGpJ4BRoQLklSCSY/eFMXw9/E/WZIv1bPltavvyoD76rXQ6TZZkRIK0LPR
QU5rdRXs/MOEseDJCl/jBqSA/zI2QXoIoPParQG3aBhfECpH3RDPu5uuhmCEBDeUmUwY3NhByXsR
3JCCzk8hSY5/TG4T3IHLsuY9g1V+iUTljbYquGQniSYzK0iwsPh7Q12A9nVbHQWhUjlOC6SQsWx2
V/TArYMGrwd/kyjaso5AbgAWa8+uyjdHyXeJGmC0+qfZD6CYlxvXLGeU2IpPtLVEnfcCVZTMcc6m
7CQ1I6flziCLGPw+vl1OIrW0UJ02tpOlO/mVCVrTbMAifLa4+h2DRj2KwojjbSG5D2cwnD+75fmN
ZuScctSoZQ9YgkTuv0RjpshsaWF8J8ksq45hqej4zyy/KQf3GeCdcZJLys/AwDeMqgFxkr7a46f+
pxyXjgEc8+Ux3p6wZApeKvfZdbEW0uiaN5Z6d0RqBU8mQB837K+0Bmi37FCPUzruVb3+IXhgCQZg
1F0Nv471VCRHsmqwMSOqnJQ+3m32sul9w3mFavC9h7m495qQJ2ojIXpok+ZFnr2duE8D6z6HuTbo
1q0hQm+PoTvbW8Vd6jD9a0M029aHBnZYB0LdBDt5XPI0JFZilZpsJCqtwAp1n33lbuMVfX6Hr6MH
+kyiSwARgbahHCssw+lbhmQGiADMGcdac96/i8rRDo4UIJFdI7+7Ree0Bw1lRye53tg0rFE3u7hN
vsyjfid37naXoJZuCiuddnKv5a4kbcH8v9UQX1kwAPJM5AiJSd6tOUhaAiPFMaTpQiCaiD4O3Sd5
8LemKbdmbQ1SUrPyuanAsO/kVsiP1Pua+9MGhb5lBZ1RrlX90S62Ichd3u6vmTv9DPDKOGSMBmh1
L1qVtzBtw0M+Q3Ru9emTvnQd8tnOYts5zsEMEhg7vo0KnRMl3AY9ISvJi//nwu9+g0SxvYLsrof6
rebt6aEmk4M0MfSddAHyfe+QGz/ZALLGTylc3tvNvcEp3r0170AVH++gwTZeEcGanJuDEebavI/d
8LvSZep+vcN0gne640LpXjsXtb9mmFge5Lf0fvWU2rN6QKOxn7dNFt63g64A81j6oeW1liMl9p95
XlfOCAeEyU5aQh+nB4YwTF2WhqCPSDuZcKzX5rNUsKuZCqaOX30wnaQFj501nKbcYlpS7XNnwPjI
XcCV/3ldu0jPfghW2MsN4AoLIGVte3P84OoLgNEo7HqRt6F7W7plaUmSXPMKVn+WHsnSZ2fvO9UA
ZiW9OoFCHyn1JVjf1ndN9BaV8rnyhpPXmFtpCbdDsBU4Km9twwaB9IVM2JsjCt3n9Q1f27LkSTJY
WqHa94cGkN4xdKKDlJnS2KXGevzHJihpeWoSux0j6Vv0Q7kkP+Tdmm1Z2fbvrgdbOTb4U/McwJXb
pMBjihSQW2+DcF4+HLoH0TTQmahO+gEfCvbpGRfIEx9sHWNQ5ymf22eHsQHzw3udFYtZLbBqTp5z
QClD3V2sBas6j+VzPrjdwTRnhhKNru7UoGDtpkdgZsMG70F4B1O+2EWa81Dvgqh8crLq3YOXq0o7
uL1Oa1oy12aythWpUgxpe+qxH5TGKEG9dNcS0xPoS2YM50nuvpykAM84gVmh2fU+tPqtvCWw2smV
6LvcwTW+5hYiSjJvmXAN3kOq+2YLlyLkhnWxkp5ZB4caEi/4hjHRP0c9cHdkTPZyjyWQxx4vwxOE
cpkjT+kf+aTfebGRHdR5vCRmiUCZ152kk9HotVs4uyXqubuwCG5fAKP9E1J+dpYTypOXGD19u7Bh
7Gj4cx68K2Zx7g2z7Cf2i4/n2SGXFrF2BqqmOmeOW3+f3o7arp8g3q93scwcetJk+cxkbmbtfAu6
kJBK4AV8BZdsMBL3kB+VKuytQTkx0EUZNWt/0zGTwRZ43eo4uc55ApjDfu4ReiQaxZG9zXAMu42u
brOoSAsK9tx07dYJw6V+rI3EOMj55Xf5djSeW/1pNvL2oJrGszzV9dFKLO+6n7ExRZuxKFD6h0L+
e4K2dhyKfPslfRvYMT0tcaRh+gDGf69ldg47v82HBwTZzRPQtOpOWDtD1FV3tIVfZZhlt+crT2Lt
Y9YHwwf6rxR6pjl59c6CII0shmPgcFLwErj04DsUAvclt0yejDTrQGXt0QIe7Bf4hvzTmUuFtUdf
n+StQS/9/XoT1lKJSZX//6kYq42wlx7kfZKRgvwYSd7G4mtaYrfMOcL2gwEtwgwy0FU6+6TisShV
5LK3IZdEcdjkVbtF2df+Dau/fSjld74bZdyOLXN3Cyzgng1B7DH40Mv4lc0Rlq7lNZkL5GC2wWR+
R2uF9eSwT05FE4bqXqrfov7yBY0Ag3RBehvHSUuVEd0arHnTnLHloKEUqQETWwZh8nfW4IaSlPS7
sezt15fzCBPnYSzQdeuJN8DTDza7VPMWvd6CTag/XPkhZn2nu7p6lpstgzqJrfd+zWMjCM3rAALI
WlmuvibXYyW2Psa1YD3fh2Oj/HOHUAd9GH2mdJwdQID8JGl587jjCdP4pfz24+dSKzaRMqjvhpHy
CG8tb/4RQLQ/S3ONUNIFNL08g7DrkNyQlvLvUTn61lUBymlObpnuPlJBApgi6xTuAydECB5Suhas
c0ApkGCtJ8nB/zlodX6+/fqlJd/IHus7cxvP3Bqz5Hp63rF/8s97J7FbLYl+TMtBt7O+q/XxAh+P
UjQ2Nlr7VZuRmpV+ZR09yLH/lrdWkdLbOFuiayDPY01KTI77z7O+m85Iban44VL/lvfhrB+uFCwd
PkZzdRfC6FtecTyc2auo5ttcVV54CVhKgZwJjYjJ+7LMtgZr3pzhCQr9jjpVaxC9VZLuVk6+Vn1X
IlHfDEAIsQV/a9Hysqxv/IeXan2B1hdN8tbD5Ij/zPtw2L+d/va6zvlC7i9i0H7jzsWhjWHtMhaW
D9ca3Gaya/rdWsW/Vf+Qd5tPLKe9XUHO86HO7QpD4t1ryvBL7bxwK12DzEEltn6jpQ9ZkxJbB2Rr
5Q95H5JSz+8RDOh/ajWSCElhQ+Tj5WTvneGtNOFbVHIlPbOUzbQ6q7KD7hUva/cOmAra+JpW5oVG
Lmnp+RkLBawoWZnl3paO/MBq5610D6z+I8naoAz8m6526zRslTUE6V2KcoaEifjbTp6kBGt3K0lp
Co5M+tc6azNY8z40ofU0Y9CkLFm4ML0GdTZ3naOn81bmvwkAA5aLkvE1aIfocHvj5aaswa1bXdNy
u/4zKQXrqyvJgIWU3923pD+cQfLmLAE7oSW8RmtnfxtY38rl+axHNniVMHnLzhYLI8ayQvJu5rhW
k2MlkIHBmpTYh3rSia557/64lHw4ZPAqZT8bD6ACrzVUClwDpAYr5YYGkmP5cJU44rUv0nX5WZJl
J7kzZdLn2WlWnU2TOdZJnvD6RG/v/rvFzHdDhbWqxOThR0XPit6t0m2RK3cQPTHiCJkUHa3sYfZK
tmNQc9GmR3lFb+uU0gLGWY+br/Ii/17VqtVgj3U2WycNm4N5np0TJIJhiUNak6Bu2K3crGnfChT0
z0JrUy66w85sYUBGh7yufFi6FhxN3b8IZ9tiAyBS0a6RuyrPpc6gMulV8VrG8EyET64vD3huEd1p
b+uZH26/3NR3j+g2db3ddZmzSPT2mkdsTs6eOe3lLstl10B+wJqUG/sh7zark5KPZM61phSvf0kP
Q31rY623wcYQq7gg99+6Ih6PBkKAex3GLEmoZwiQFmd8Jim1dPbODAeZnqXU84B56kmCd1MdvERa
dtSWc6hJnT2UQd1upNbcZeNJmUtzp/YZIL1hKDZNxKsugZe55tb2AHhqYIru08Q9qFFo5XskgzBc
Zma/Z1US1PDknBs9aJ7gZLHXjGgsxPPMwb0oVu9Tf3xdEO2fAmRgP8G/qXeoxo2ocpCUvAzBoyxh
e6IeUYGI7Sr9FHsOyoJm9zDFaCE4wBYOOnv7R8/y52taNT/hO556UyvfxtzEVSv1v+clQ/IaH/g7
P1BBimfNa+/N1g+P1Xp2dv2ADQetRR1nGDZBU9df6hlML1Py8rOupvYWRR3gVRGyXWqx2AKYLCXP
uVWh36SquwqJYJShSnDcGDFWj+NSwlISZgIDjgJhoh2bwi4f5ympHiUmQVYUDrpneY6wMIvwVhEH
u7JCfsifhm8mm2fHVl2k/DK1MrAjQYljtywAb1yfmVtcxKheqxA+DR8jURUFw12bFWCCvHZgPtwU
7h1IDbbXPBbbW1S/pn6KrsMSQHSJrr6afEdWUzlLVplh0o3uIqpcBcJnhsVujRNcG9Swryo7oddU
0bTtNI4BMwgKYtsDWpXa3MscS1E8ZDfTMHSPWtJ5T/MS1BmwPZu2BbuaGmtBqGfpVisdXNEGdmfM
CbO5cdTRhfH/mpJofrylQHOg/OvQ5tbjq8jynlCZibZV2G7QPTX2jmaZu2lqcjTeANMXhmbe2Q5Q
Z2Ct2k639aTdYAWPDAYO4KUXlvcVVLv7ZgnWJO3zmBSsoQ5IG9lw00r9Lp/N1NhqpqHdSVBMwd+Z
RV8p28mD5e6FKYvNiBq89j6AUdce+2/JkH812EoHFw7dn3fLhM8MMhG0QlGhEtPPf7Hd+SXME/3b
1CSgFRDEeQ3GDNg1OlhPs8ZesjUl1qVy8/5O7+P2lKZx8cgj0KD8t+qnZlRoXFlqPqhG/1qjGvTg
RsnTYFcN1Fel/hT3bBw5iD3uJSkFbIV+Rn4939fjpse4YzMt1WMtxZQvBsu1HMcONlmOAu2WPmP3
7mAr/+6ks3mRU9WNqT06XniCHIZTZ4Ys2oEPTrVbf0EbJL/CcE5u562NuX1qunafq8jabH0slvsg
e8GocGbRvmiYK9vmBaJF8wnuef/I0vFZUhjttp8wrYMMlY2INS01JM8xyo8HJe6r6qLHhWsgQG1o
P6xYLFEFBt09+mn9fT2wrFymqJ1IgYOSxRkZzAQ0G7dCN5X2iNimtpWk3J4sVZdPlQMmbLk/9jgC
dKmWgV58tMdft7+TJrl/tIsaztly/1CdBpGXTR7+9LSZcTBRTpGoBFUww3Bf09LaxhYJyXeZUiwl
HeSO3fAEcAYEXjBswHVhqVBWdEp6/bWug/DU20OAxntYfS/Lg5THQ1gfUh3VpmpWHBasFRe3cNYD
z00QBffdEgwJuieu4R/fFfR9ip3MW+Db8R4KQ3wpxwwPwyWQmOSZzLKxbLBRVIu1qMFv8D8qyiG3
2uvR3Yg54P/lkNQdwFeo2vHjadquQOT2eXwsVVYDtx9+ndSWi0xFqTf3abvwKNh2NK0WBiyKlA/R
EuQITDxIcvJ9FAsjf4C8rsYsri/FpYpy+WatJDEc9C58+Dr2kTk4dllVCcvKwxNjUpQ7580Cio+y
lJR+OFSScuEW1dGTgxD47VC52rsjMt3cdyUAjY8Fy6+ayhiy4/Nc2F9T7ElBLs1uemmnKr24YwTg
REN5s8vYZ1TZrdgnRai9qGU43Lt6/UceaurLYBfqix7Wjx0d7CN70zBdEB3k69cb6H85datfbKAl
b27GqdjMKR9S1Azeokr5Ah85eJJCswwe/CK2r1IGUnifQqj7lC81x/otGTTzVfOj4rOWnKUK35zs
RW0a6JePYZ1O932gpQ/jEiDupw8bM6mJ2s28oc8GjbckpQ5EUzZyfPcvNRlwL3VZu4S5lL5lXo2O
tma0W0kafTOcDFxTd6VpoYi/sa2u/4SNFdJF1qjvIwiVb02PLYIKX++48CvfgIKVOzvzzdOIZea1
tMdXIDTdN6v8MbuN+8VS3PYuKyOkk2y9+9bMAClUx8qviOigpRv2vwLHbr8B2dJ3c4yLuN34rxrg
MzRs2wG8J7E4bPcz1rDwhf/Oghb5u/BDnm45oGKz+b4cvHqPX1uJwpxTvGaKZd81aTehud0XrzqM
6U9Yv2+kUAHG9goC4wtMXvVBsmy/YX/BHcqjJEfUJM6aNyVbSdaxa15ndukkJWfsBvVBRetNhxF9
CaYZXEJhhcalRisGWnTto8Jm5w8susfdDiwesp5Iy+4rf3DupKRvfW9vaoNFu8PtZPbpeRCMid56
teq3cHyiO0k6kWoDU4j6iyRtjIjwgdT9e0nOyvTD5Zv/KKmpz6701/nViMH3+GNwCqNBeU6zVn2I
fGjEoY9d1ZBXV4A+e2Qn+ufSaz8ncateACsMz7re8qrEqMpXiXsvFSQfXcRDqdTZo2RJYKJyFNkQ
GOpOx3C1wD02s4NnqR5DR7vm5nPTFAe3cysMC+s9MublxZ6c4hJ1kOUWseDyoqgETVe5yMyq0y72
ekTH7ah5CjUHK/DJekUhLP2mWpW3RzezPEkSjg6Qer14K80RSUqjB0uwVNP6yd+g6QeqJh9xV1Zb
gOJV+g0UdXaEju8cdPY+vtmWccldxXoxw8x5KBMLgMVSrZ3UvybQkmc+bdoDwzoNNyJi7hLMWupv
WcFrwO/+nbdWkZiltH9Vva4d/+14vQUA09nxUz3OzeOoVMClCxfpO1BdJl+iv3LV/2yOg/3WOCP6
QLle3GehYaNsXKUg4ob5S1+5z1J1NNL7OjK8r3WTqzu3jq2HtPQwYKlr1FLQhf0MHemngvjVPi62
LrChe7XkpXLH+EenARCzDLd58swuuFNsJzlGaai+oKpSb+T0zvxVLb3mZ8e+ETAiM0aHcTJOrNmW
qO6W1rNnoznO6+4gbKnlmySrC5Rx0ai6L+lT7+0y3PW+Ht/ViJP/LrjVkeJyzYVHAvgZGf+dOgdq
vJPyENzjvZwtdlwy7Qo6YeWY51tSinVPS8YDr3Z0qxlo+rNlJtZRtQe42+spLMe82MDL75zQUvap
VujYUg3OyQLve8brprnXDNM52Ek2XSd8XHZ9qzafeRtVoD+u852x8zPaPMqvxnt1h4Qh6VhYh+cX
uy3Mn3ASEYs06edpfby0WeJAUgnmfV1V9WOst/XJNKrhLnJbC3dfv8SWoHPQxwKsSscHM1MvkcXy
e/9bHIyfk8hU/lJAWt4ulOUaUnGF9eeUDj9CRXG+anaToXaszS+hjTY4Q5TgCQq1e8wWUXFV8dNL
n8bWkeWA9MmFCgTGubFYP6Mjs/05/EYH/B3yofKnHuCDDDqJETaD8CRwzb8ylJH1rn8NsOZo2k99
B2YZneLm1WuZE3Z9pT2B2+iA5+CwBO/K2bG45vsnXTfwoBqdRdJATXGL07rsIjHHqdkCRALhoUuQ
dcG/5pPmDN5rnnpftSlWHsze87gHyPfWYVrfSbIzUJ7Lnbg763GPMJXGuOzclUDdisb1PgcQ0jfV
EKoPfVX6n6N6/qZbgf4oqXlBgDu69SRVPc25RJrlXyUV9sGxTcv0k1no/md/Zi+xsJqX0nCcz/5x
9DPnW8yn8tiOant02iH4XujHeqjt7yWILCxzqvo0BEPxFZu7bW9F7ifmkfeYPBSPta8gnh9A3uj6
UNvc8paCqGDHGWfdhckyHhE7mniJEF4zIuMvsTu0EFMLnaD7vFZojNrYVXZnHQYsBR+7JaBhTLsG
b+SdJKWADdvisZlx28Ky+gLYiSsHXQW6AcPRDWt3xaOxBDZSvBdXMR5yp5o/sQrwtSuj6fsULUCP
Fj4HOlBI7qX613gepu9jHVnbccmPlvz/Xd9Fcmmt77s+5wGetm0CF8G3v8+/5v/X+f93fbmuXg0w
tz1zb+ZWvB2YsD+Xw1Q/646pH+0lD7mM+lkKcia/tzypglBk81wueR+O5cuJnJXiHWOdb6IE1sK2
9KpGPdAyst95KvbRXm4e1mpSOMaet6lr+AZB+aRkrQVhEs7XqNVDsHd413c9Oja7bNSKJwlGk+dV
9G/6RmuqvR4m6n1QQcSjk5IECu3qfbsEkrQNBdL9LZ1Vu57pGlqPf5dK/pqUIyQPbbtLHgFoW7Nu
Z1rTKZ3ePLpPJbfrR4/9B4pk3rcEPhONqszPng+XVB+dT5Pdez8MBOhYLfSGJ8t1MRxN0FspUjVi
9xU2McTjc1MqB0P35i8oMgzHjrOK4OkbtKyzXCPMgPP1VWs94ITtPfqdxkbXcm7MK5507tpncCMW
rgOGcdCbdrzT6xDN7sVwRxx1buY6VlhAzmXyJQUS9Gh1711AVjDRe+dspmaJuE7rP2dOojwjEN3t
9JOHjVgyz2i6GGjHIELumBuGIPBi4rE+KlXWH5n8IYtv/KrM9jsSI8OXKMYJPuna/ilqeu2kxm12
9sfUfAwDHU8MpZzf0jD9Begw+8XBIXbwd4ppoo6F9e8zfjJHY+yCx6pomudiCQyV4WFYIJe4VDD0
hYrUANmw2vJRS+HFI5ms7gev6B6lvlTD4GmPaeSEARriNMniyQ5kHi/ZPnkOEOvAV61Jr4gOYRBh
YYxmdOp4wAetfrSCLjlWUGsekgxShTGa873jgiyGHW9fnGyIzgVSxhfPjKwzyx7FnTfNw11WjeNZ
UaPykhkFxj5+H90njY/E0+C490k54fVas0gSdYl/iNtWxYFBrQ+uV4wQXRFdRgCqv7I/Ue7T2Ome
fdSe0A0GO0iPAxqo6vuXucPqB3Pn8TWykEfuzE3fhSxKBYX6uWEPehuOqvE2ui5a3uiefsF7pt9U
0TQ++PhQIUGdp7tqCiOUsNCP49sE4cNP5z+Sxt37+JF9Zfe6QdcmWrj2c/QClvRXZKvzH0pi/MHC
L/RyK2ChPHD1Q9bycfYH89gvZ3Bj/DvAgZVYPIxMqOwJkU4gJn8U4BL1zvzhgTVgCpgNF7RRx2uN
kfqixj8julY/eNbUIYXMG8DMqDxljYaQDOJ942OMWguD8vGUm0r06iue8+hosGnFCD40eyh3lj+c
+nSYvpo2cydNC17dgjdFm/IC2QB1/BoBANwH5dCf5Cg9Ts61MWh3uaMNO9YSizsYQTFT1QUZbHkY
cvjt5pZlTggiShWJvcu0lxLJ/FiyVh8z0SfkAut5JK+qXHhobOBtMxwDH62yxcqxVbq3DgPLu9FX
M+QruCUZetusWw4wPZYkinbefmoLfC6XpG5OkJZMqzhL0k9rbQM7Md5g8gBJznaYFCyBnof4PZXm
VF5GL6lwsCAmwVpHYpKH0zi1Gx2I0pCDxvo/HDcjGFVCUP9f55bku0s7+AicGQlt3uWth8j1x6ic
77L0azOF4St9rr8pYsc66z7cij43XlTP8Y/GECrbOecxO14RX+2qOElKDjIN76XtMu/BspQT0kXz
o9c1UArbvP3Sj061MQYn+NEGyiuEIu9PU9MOuUt3gA74NtByPaICorxdFv9iMeMJdZD4jyqqYz47
Tft1sbvfJlZXPrDOfVERcX+AKFA95FoVHpAznTeJqVYPa4GUMsD6Xc/Ekqdona3avQGRwbl5OYMc
IhXXZG+PzsYZavYs/7nIh1MrYwJfSPffUjCqCGYuF1lPIMl0UE9sfsV3O3dQnPtuDDAgwjoUxxel
D6GQ6M7VRMnxmtpL76sVIAzM0L3lwfTFUil1Tw5LBQ+OinFJrCL1f0sueTh1Dw/REkgeEExtjy8a
uyBL6Vog9SSvqtXsYA64AkiytY18HyELs+viieX9qv4jgrjgFWr9TQsm6G99Ob05JZP2emr8l3zO
+x1Qsf5Z72LUMJ0xe3INRFViRNweJqsfTgWoWhQcIzD72FadrdRDE2TpxQdHjR7zVK0OGXPdq4rW
LisGrF6nVq2wsF5kn/l14ZY1b/dLYqOAYs2m+R1P0a9+k9o/S8u/U1nIDFDCgdeU1AlD6c9F2drI
97HIwIZG92ucvHs/z4ufRhP/UExWqektAdCDGrKsHjcsE6kFC0nPbM6Gz349NGiaM4GQ0tEJy0uY
QQWU0hwLz3u/n5uNlMZpmOF5iaaclE6tnT7Wivk9Wc7Ejkf+lNbVi5TFpsuaE0JLjMmjp7JVlccY
JyHigTVHTxKTQM2Cb7OuVuc1S2K4oYa7GB+f21FrqepkzjFmI2ojeU4TIjfpNvBOEQfdrvXW66hD
9tCYhX3nzzp15xhXKphIL2PilWwR+WyeaKl28dxOu6jwqOCsR9oxnZGKkQIJRhfVoK2y1KkVZaoO
6zGar/ws5xJlu39O866K5cRwyOTk69l6bDq2vTOVu9t5pdhPYy7xruZsK8oWOyxzZ9geRLDl9MpQ
QxGEwfruQCm4XVJ+YJip/sEzzbdbniG/YL345CU0Qd/p1HMTtrt//U9r7d/n1f7MAnQbbr9huQsS
e/djlx93+01ScrtoV2ZPMcKuUMWPVuuql2KpJhV8s2aZR6JSIsEkt1+iptsh3TD84bEj9KB0w4HR
BnZqY/PQJFG1rTGwCCKoZkGT/7CKZkJDD0xjr57t0J+Pjtf9BSx32qUIK6rRz15PsI40bfwoPPTB
vKE7h2n7Z5353oEx08VFwjSq9Gin2dMiZev9tBUssuNuo9R05AjNmsjhux5rjA3uVm6dvDHPPEHC
+2w2vbfpee3Q9Zhea78CXNx91oKRk0HzQxE7eezV5t6J4V9WoJ5Y0NmnrG4Vpv4jLIZ7hV3PqcAS
cUKCoVw2/AqFTYcEvu8JHjHTVC+5RIr2XLeJclVjprwlfkbXyr+YjEWwl1uyhrGHJpUmD7c8DROX
zVwM2Xk9KmAlb5fVSC7hm6pcpQAO2o92hnFVtT1UzvmlqV6a1ByuAwOh1qnRQs+Zkg8zkBHEy2J+
SPBZKTFZwSEH24Oqc1B2aMfNCNXU9MAbWuljr404gC3BlPrP9QCPPysuTjBYoP4JClaLt3DMxoNe
oDUmeTkKDMcZlzUWTP/O62YGEkia6scKF73CtfynbAmQo/BKp7q2NnJNaYsuzsgY5jovQZQa5cmd
nGkjSXoQ4xqjRgFhqLllrfmNbX6JrNa4kyxXqXR0ycYZu9Cm2EueBIbu62wTodkoVd4VoJhnTM3t
wpJt6QX7u1ORn+XCkueHw8b2WmPXTjU71suPlMIoUfOLZSNAuGRZLKs/Oo6yG4Iwfi7KfQEh+Npq
WvTMnvmvMar886AZDwiRp/cjZlVXCdwZrX9krazDmpdOfY6JG8r8iarECpRG38DzurtLrMS6sthv
3Y7tIns/Fz7uR2Hb4KLlMmnzUzyGZqt0j7c0DknVoS5ScwvOl/KwtPTLMniOG/dp9hgd9HPFXlHV
mVfPS5QnK7oES8KI4t/BaNXfOlYt7yYzXaaF8H1w/wOYsdYbE1SO0pmuV07kqIWNd0V0xfCueyyL
aXdrUXMZBWCN2w2qyM1TUWfBs8ki2bMeFy+lH4wXqSYBQzJ9gy1QeZKk1NVQWd9ZFchxOUryYFSk
UBKSB+Zw49ZTA++a5oZ3RZd7vjOM7nvg16iELPm6k/U4ScUbP3Zh/ks1FDDP7NyHD1KDkd9VjTTj
Es20v2KK2pMSePYVsqhzxUGs2muhi5fBODtXKdBaxD3Vks0ZSUoBginmY5UyYMR5Q0E5NmzZSjaM
bR/R/ya9db/WDVk7xcyscY6pXsUHdwIxgZxl+D9svcdyrEwXbftERGAS1wXKqUreq0Noy+B9AglP
fwb6btz/NE6nouRVFCQr15pzzPsWN0REPEuxs1zIaKEru3hv+RbkcPgt96Ces3shB7yhVkH/QNEP
9aySUKEty+TvgdplJS2LNE9zVVQbbUIcnkZYSLyR+mLAw//fs+1D+HqvtSTLj2wNH/3dFq0SEw59
9feMuOaK+fWV3FxC4yZh/Hv29zD/CSW3Bza1CCf/Pgm6djz4JhNvlQN8aZan9D/h1abz1im7+zfd
XGmzSHaxm/Hhfw/UyFgd/j6u/lwPk6hexWY8GjcnTb/9C2QT4Txy/vxHdgfYDRokTQG4u1d/D2Yn
1UrAUb/xN/7/p2bpf2WFCQNjqME+/n15mlYcon9Pc7AzIP+LnDEH4HyGdlD2/jti3kIESQFnJPcc
Roh/R/G/LwN7OW9dmQPsE+IOcJhhXxA7bbE0LHbjzzKK7xhaRNl0B0X8V2Qbjwm5jlfNOL25HNZz
RhzYXhriI12Ev1Obqrbg1zT+mRWn2v293v8d7b9nf+8AM6x0JxKOlUZK2lkfzagvEnGUBLVdOVbT
nhw2CUWX94Gmj4dZOM8lr9q2FQ59TB067zCngNFTk3sA6VfNjvIeE/NmSqs3xbW7vVl/zyqgDbsO
LAj33cm4GiBbJJ3DoMtqIfEVpbr8XwcGizLHzfEHEIquEWpaFdPvp+HWpfaXqFJtZ9mXZu7V1ZA6
838PlsjUVWxuR65aPirD7K6w/HZXft0BHf97Wnv+ZOz+nv5Fr/49+3so3LhD7eRDw9i0880Wx9Ja
HQYdio7/54nV+m59yipAAJtHdHuZfw9/L/h/H46VBVnGIDcz3jxM66ZR/DsczZ/n9O+pXGl41ZW7
RP97Z/7O0/99+PfMN2birTDwsng3cAJ5sDbZ3/8e7FGkh1HY52LT3v+dB38P2fbhzIhjv2bD5e9T
bWwT7pB4VCN/sQbTX6KBo028v1PTPJTG0JM+atV4wDbX2H9P3dGcTwWQL0zyHNOND9EJYgz+Hv4+
zDMoxEam/faUlPOZYEgZrIM7kYqi5ersek1kEdMlG7UESUW0bko+daR7HbsYU48P9H6+/VI9Ge0G
1qUeITe2IXAOK/3C6HxnVhO+0eK6aro0gFHGoHRt04uDFuY6iceQefsQzEt1UxncImq/syMfyupZ
72TIktEyQqez2HbjCdzAtrVd9Xvc9+ZxnUkQcjwyad1X2ct6LxjCoGIfJ7JYhmSfSYIoRR1oU8V8
BJlgxA2XRSO/FabhhIuxaLtYk8TCTOYe9j94uvXZEuWpblv6d0QSZYN47+aOzMKl3INfynY2Rr9G
jpc06fWAmyPO5LRpogFDRjpeAL+iJ8kZ6Wo6o9ckp6mClyoEypbt527LiJYWKlxaFAynw7U1Z/KN
vSFqQVQMHr3GSf0OLgfGm3yiUvj5dfIvyVLkYUbAVlznOlxTIkozg3b1pAO+tXLo+IRmdtNvHuPI
1lFShWq1vUMM60Zr5VGaKQcBDl0mHI60SPGKD7NAFzO/+N7WuiQIknps+Ha5dW9ri2HAjnGdU10c
LG3BCKyh9x9n7UBFsYbMHz8ontOdt+DfbzWngE2ETMdbqT0F3hwPPBryTV54UvvLsfDuFQikIxNP
/YKYlvQMjwQGveaNbnHp4pkfE4DBXuLpZG2NAuYUrqdU+5Ux2TK9ut7OIDN35HWZrj82XwzrgRtl
xyZbc+Obxhy/ugo6ksklGhrzRFjTMjNvTF0Sc/RcRDREL00xkIDr4BPDwR2VtBMsgSl8LfQydOSG
FIG1HChTvsbcLyIorwG5zOSDVoxwPP6W0/kZTIh1ClHlLBC97Oux0/ZVMsT3C8T1tfP+tSWpeome
fC6TtpceG8HZmKKtAJwcKz2jldvbfvqtwWENGkU2saHWN7+jYUED0tB+XCIS4RpZ2cky6OT5uX4P
ccELraWM4nR6WgxvTxAu8pEUKZYmdKat7JC04qvojHG/dmqMlrRs95r3kmp1Hdh5Fe/6sqY/M9V7
29Gay5ryC2dJZzAzjNtE5RI05XIa9U92/mnoL+60G/vHoSCqtSevi37+zvHbd0NO4FkAJHkWocdy
ekGRawE7ytOQFM8qoBo0whX+auATmBrIRVVB7qZHW2h6MIHscnLxAkisE4gkwXyV1EedHtU56Sse
xFDdGI+Gldh8bXlN/OkzTroeqFPzna9vq1kAXyvTL8S5VTSYz0QoPk/oJZm6QEudzz7I1G22IdXo
RfTa1DK6tMwQATux+Uv7BoSJ857P9k2jGNqX/kWYfFtlzNeWTvXPmp7vJlKHZTtc4nUkQLZeDsTz
OqTL1ulx+UdyNv3qp6IeP4yRQHldLncip/If1w3X29AIJBqdQZ9gha6BTI5ohgEbJpwTYd+MAMHy
z4mDFPQtocCapZ1aRZGVCqML5YFjr0elS8OfSIGz1e77yo7vyTaUO0Y7eag699lRVWTVIwuBBoa2
LN/IuC8jw2fgPfQyC4ahekUvislRsodWRUZeEupNpydIeMuJRRmtdoNWvgDzvwed5gXD6+RAoOuy
At/9fPIy87vRiu8qM7+GziIssIfMr7OHosN9qOdx2XsVw4LMQMvuleiI0iV5M+iCqgrY37w0j3re
3XRbo6petkHsjzW4RC/M/MMpUtlhEgHcu36nNGezO7e3U5oHWePQLdmEul2iTo3BTaFCI+QA74P1
wqrpJGFunPoqu3URYgRt2dxURfNbWe6p65zPIWPjpcRd6pVVJPTyiFCFflAsyWuZY3z13nwlSTNL
QFVHHQr03WjlEHnmqYgcjTR6U5NLoNm1imJL+/IgG6XxhBA9s3aCUClTus5hUf0TMW+MoStxoAtw
sFc6mWn9XCt9L0j13nupg34YzUpmc5ppzZuvN/nVFCaptzHEHiYrhTZeviyrLCP4M09pv341ynk1
m+V+ckKzcrq9k6jrFTRn4UCeG8ifNBznugFj7TUDnMHGZKImhlMRx8i0ncOcaZGXkXX/vmTth5+U
T047XpSDplGfX1JZHgc0OIXinMjlsAfJBppmuqSAAxG0AUbrSzsqWnbgWh9ZPdcnVHm7PHZDM9PE
XWDGwYcGGkB2RWJ/LFJ9kE1dBW6pPQ8eIBuZme9DVXzN4PSsTr3jL/tBtosu1jqsU3YaRfW0YCMP
S715aEfg5RkcpqlAUc3xeBSEiB0axgBo/ix6R8N6YAAJTG04JeN4T6YRGYIe/fFZuj+DGEBTcIcl
Y5uo91qA/AWgHGhiJvJSr8E2lRdT1vcFaJ7AWGd7J3z/oBz/9F4NAPqgDZ0aZUt4+wVi+QV5REqO
JmnsZ0Ixmht8w0j4XLDpJldkG9PZoSss7S+9kpdCn99G/im2fq8ZIgxIn+WL32tnVr5HxGVtMI4u
hz65MUimb2zzIPP5qJp4PxyHud4PHBYWCXb+zA5VwGwvo/6fQQG77U1Gl+ooyVPTB4LFlH8pGlif
o1UwT6n3c8bVO3vxT1kSoVygT6tV/+qM8mL68m70ypA8h/tWJh92xb4RCxnRDXP57uKph0/aTCGj
GVIeBNGfK+cGEwGw8TVlQ2/MVDRq51k6AuPxINhnnHx2y011Q/RoTx2Q6fSquFzGV0fSVF5LTwVw
eG7LXA1B50IE1AWCI6tKnhqn/Gml6oNKlnPU+SOJkZgO+1Q/Tbr/4FoUkUsKObtOprM1UGW3Y/wx
Sq67dTT3DjBvd5iuLbp3kFOKCMSdo5VMQ7sYlCjaKZC7rzAIEToltNAseof9ZHGQXQ4jkScrC7pR
RaPp+hj+PS+Y8rmKqsehghE1FZq+Ny2YDUOfPRAAL2PY9tzgqCTv/W9djePFAETGbsw+erF80sQC
dtMfP4SENL5oGbqX8aMf/H0ygRQdMjKK/cKPSloEPQOOEmF8VOsaFw9FWCfysEvoCIy6XtGxLo7V
OnknQiZf3Qx4D3fwcWq/DUltvMxcng18nTy7CK0hYW6GoZhzunTZg8HyE+FOQtVEfs+adZcka34J
GU0DYYyMlaznePAIKqn/GZDrvLXHJWGQCBZnHvmc9fWYdGeHYjGR9c3kMzQkXwTU1TUGohdq7ReP
oUVoJ1tWhKm+FpsdQOFN6sbzudU4S1R445YwyN3cIUAqH+Codq+F2XF1zKHTr/qtPVWKYrwsAuFR
gzkluo0k+53oZ8uz3WyELFvBe1Pzs93MO8O0FYUVoRmZC9vBGe+0WbWnTCvurISCnEza2rTrg0Vn
quvWmYI2nQ6YtK3BqSIaQs9OmvyDbwU7tUCzlxodVwAnjfZL0+8za4pT7FiKZGDJtPKmasGYgbgX
QYna9rjaSR8NEDH9OQ/z1b7uRx9t6vhja1dELV8ygllrmtAAH9HeFe0OK+NdPgmx1+vuHcjC1Viv
EJ+bDdH80QmCq5VvYNZv0udWuFRCaKA8mgRBpyfUnU0GZhIJeu0dEC3ZREO6c5g7mHucBVeI/ZmP
ICCneSGz3TH3wlqeTN25dDlXYMoRLgShEkwlf2w3nqJSQhyudqnhHDJHfazqCuXMc4kiNSAXpNtV
BseJKPEbnBjIRlb26w5eJblsLXj7VYPMt2nbQughb+Zw1oy9Q+BR4Nvao2jEfgJwuy1STQAHFSvU
goD6sNHlSP8oWNg06ww68H1KrX+moy372JyAJWMhhWjI9rQswdtREdo+Z3+j4R2gMCE2McW/Qo0v
sxRGUmH9Wo6sA0fR7rehJrFu0kK0wQua+n3m6SZUOTcqSDkNNJ+zxLXNTxouP2Qot+epYGptMrhf
iCoqTOMBYF8VIZXBQGkZkV409vYDu4wecWSaDPa94iBsuLSGUkfXmDzqgLwNQc0N0FPkW2504Kjl
Wcs425peBEPZPudljR3JuQKMGa0N9fMsfVJ9aVIETpkeZhLHoXauNw4S9lZ8L4b/1VZrHiFkazlN
x3u3nt/dYf6CJHpclyV0TOOjUZkNLXkG0Yv5Ila9DZ9krkPmIHorHqfCvR8HD1tGXl1P3sgApdMZ
ZPvvuS1JtK+sp1g+jEIH1Q1DlAQxEnd0N45UWl+XtrgIw+HSTSR5Tswxet29bdl1TE09R2mm3xE4
8mxOpGL6Y71P0uUhje0JLaB7z0CFAJc8htm8vnn+g+doiETMjcVXSRVKmVNgU2CCr0ui3GyiBYot
MefB1I/MG9KD1tbXdfkMNs9n2BkfOSfDvk2tncoNdmKTwbeaWb3TTMcKvashAdhJ0w/tAtng/ojm
pHZ3c6e/aWXJqGU0D7GCuadiwvBKMGidO4bJJL/SDum9bZ2oL4a6pMCY3cCmqmT3Nd/qxYlK2oY6
XJJSlfmh0UwOf4Y8hNLXwhhtbt1ZRuh5+ffipm8pc8plGatQm2AD5r65nNzltRFZuYvNQykYSNf4
UPGgJjuHHJhGjG9FnWwdanb+cc675jt9yA2BWUlv0Gklr0475JhIF6d4Voq7t02q976dKTkmRzIm
HBgPp4RE+64PQ/m7jcnIKNL2Ribp3iJIZO8v6twW5r9Sw7Cb5pDfN95QJ79QJD0zEG/2GhqVoOOK
3/may97Q51Ka5+GmXvY+FOBlod2OnquL4iKBztZgC+xwIpRMtfIB718Z0wvJsu8mLi+6qwE1z1uS
hWKb0VM2HFMAGwGiJTfoG/N7tsBOlc+G49aHpDE+XEM7uquif+Kj5rHa76YBdQqv+xvezCcV9bzv
zPRmBTkM2bcoQtJgoRCst31KhOud4m7KpYjhsP5EEoP0e/ol3/Im9olYzlijDILOq8l98Q11Xnpg
JHDmyJK3+tupF581bxZIlPus8M2DtkUup+1yKW0d6ntWj/ssY5+mU/u37fzCNYoMBFH9thw6uz5Z
DvwcU/AxAXybnogVei4MU4tIwDq8YCSNg7mLUQ99++q186xXettPbjVSbSJMtVcUZ0RXY504l4XP
NpUlKrYoeLk2EdnS6+165DXvumN+dAZaqgrNBA3bh4aDF9Szda+VBS1DYb1NzC2NZJ4i0n82noqf
XFJbPCWrczRKCnSREMrH6kQFAGmPPaxnwm7tRguhMSRhGlZ3fprctz8svDGTnxlnpUqn+1KwU3N6
/DT5TCyK0N/SnqCGxWzIg5qfAJCWezRcd7k7XRgrYPTTyhtRJjJiE3iZN3LrYj0an0ntfbrj8DLo
nJiF/UL2xaPp1JFIyCkkAhgKOEGyy9XQc7Vg60Ihfhws/W2U9j/Nnegro3QbLLLrcp1mTM79310z
C8fEdOrGm6KDA84CgAxugzcb7/G2efW05LJCKgSpfSlMZ6VxN3y1ndp3rvZSEkkcuKk1h3ND4a3b
qBlizhaqmLFufKziQg9sUV41sfxXCywU6bgCpUT+1I+PbinOVuUMoamN1FQ18nsdQLXKNS0SWz7v
6Bs7rOBE0efNV1qlR8AVV32W7vXC/k69nj5VzxSQJFWiFLODubQ3hUOgaN+Vp3YiMnXU2x2q8M/C
GJCLmiR029kuLxg85xL9W1wDDrZ3/AvnMb11sxqR8HypNQO+k2OkAabHeLYeYomFIo5/11p7MokS
Uk6TPmnFB8zE2l7NUEt01FizebPAHossaXy5ozyZfvbYzEzWcQB+y3g72Gn5sRjTa1HjqyZtAfpV
w2vO5pulmK+bHHlenHxSQnwSrJoGbjPt7Xb5GNvNl6dzI9cqH0Xg2sAeN1HbUZtvnUp1YIqXRtZC
a1bPTALgTboJ6Ydvk0hRDPWlKolTauyHypsFE3TtfU3mi96BkPbra5MlXLjeQTaNF1YzkLta7rI5
e8vKXoS/nd1+2Vb5L25btJZmc19Ba5RuxeLi9KQt2RI83nmt511MfjwqJ7zaRnvGZ/RoahPidJy/
uCyOywyWMCUbNM91mnpjPXE2ojlfhRXpzFRhcCV4Qeo51EO5qpykxKzYr4l7xkH56Yjuo1zX2wnO
F2M155or5NUpoLVpY+TXDRpMLzmYfR6684jgWCMtKl9vMC9dQa1dD51t7WzwBtx/DPIoy9Azubqm
VZ+OZDpA0UcGrrwRyDovqrX8B+XSvHHppwQWFR1ncX1tlS+jKCICVO/6VL6lEyPw7RRcFyKmEJbo
+8ThRME/cbOW8YGO+Fvsyhs6t7cxoHx2CfjQys7YkUJ0LkX1KFPzvVKOYKOXUtbip/J8KE9CcmOs
s8c/qUCi05Shedwe2Y09Eqr91sr8i93vEy5QeQKbT6byGkf4Xt7s9tK38TvlAXqMlBIlplF/0Rjk
9AZhK+NiFzuvMo+ojGjr5YtFydAl5ENql8ZttRv2mq+qore7ju6evOw6amxnZk+v/H21gqJZRVkc
6/66bjQGBPyCnVdoX+x7gwUvhMhi76hWDd9kBbKSkKxEecnVlM1sGiEnMNvXwja3iS1e7MMyVMaV
VjLB6nAiMIlw2ah5qY49wzgsi9+dsMdlQb+QwaQMq3rQlgFovFsMh78P//scGPqc63Io48jFwgGI
vzW5V0nCxt2qIctgS39Sb57IgHETYOG4agk7fzk1LpZ0TE4fDn1kQ6A/da1RO/J69qtBoTqKmE4f
EHu2Ni9r2Q+HiQq9n7mHTT0NyEw+ki/8Ocpyc3Zx91m1+SSMyT+48a9LZme4lMYnOjLuNQNyt1wX
CTnH5bs2AlRtLEp7ZzZ+4trjoqHCruL4n5WLMaRF5EVgA4RvAXHWa16Tw7LkdVfZvJVsqXZOXTR8
sfuV+ubXNCDfXliE4zE+QWIGkE7HSvrmq18A/bb37aJdd9ufy7YJjOUgn5oh3/veC/w8sIc1yRJr
HU5Lfll156Fqb9tcTEFezo91wvS59LxT3wpamu5tYeImd73vXtlA/JPubrHL+3wbHfhaRdtQ9Weh
J3M49BZXhE8KPK6yK/Ix6qhLOsUMX0YU1zOXtXWqJ0Ggjs3u7WglqQA2gbJDdyASGG4LE7WwXAiN
Sb/L7fa2z6c3VW1BiyqfDrFV/c7ZOlxLSBsJ7W3dZqdsJT432MViPmBZOz/V37LFvfaTX3OwmMn2
5KF5bDjbzKtZHvPHan6JrQy6kMceLU2sJMBiHSgJy0E1KvT8nL2za88BM9VDnunGa+GzWsOOZXdL
i0VV5EMZ2VmMdF+cSdywx35y9Op1qLxyp/UiQ2iRvMEYwcLumQfcTHqI0INlcBMdusQO0TmkSTWG
W9tzN5mY1U3eY3Obtq4awZB2URwIMuWnzLPFLGyve87nipO/mmlVxhPDFRAqWNyZuM9SsYfTyF3y
6tILC8cxcDRNT0YJEFC3QL5MTYusioaV3X4XeQf7pZ6P5UKf2Sht/2SKk6zkGCwJg6lhpfnkusXn
SJOPu02jBTWih6Fs0lOST1sBbb7bWFwCupUJuBPV3+lVxWDFtP812+gp/ujosIRGoVG7ystAzxKZ
bH+VYA0cKUbuY4ezsm5odo46vpPpZsJfF6JRaXd+bUNJXxh7OFtizdjR8cvWcWZexgkDGaE49CmU
Csq7QPXFeN+RmR4NxBttQP4zffnrxO7CcqRvoyBqGDNtTWqp9pRPHcQP7ghpJ+KwGzP9Ws76vqKm
DBYX53S2klgu9Fu/FdZB6GO3hxB5WrvcDZyi3qUmgS1rws0hScRwnum3Fx4C97xQL06NyFSXz0zN
eP/rFekPHdk4G/KrsqGtzr4VTm3uEL0y7WExQJHo6uwiXeanXU/TvrWUhikWHmTpV7tVWtyM5+EN
RM+utrf6s8Eat04nu2AlLbPmpXZW6+iaDWpm0SxXYthmQj1yGuI30PC5RU9dW5InjndjJ1JOC20W
GLAHGoFcaGyzHPulKvsqdI06DkGu1Gg5cb22eUhkWw0Aarskb0vFnygWLmGr7O1QCLHlKXQXW+Sv
0uHYxoZ0jnlWIGDissfm89I7vOLO5k/iJ6ITkzgsa4xkHG96tX0bYXFRXUB9qnPS3Ou0UDij6iDm
XdmlxQDue+jZ7vG3jXbZEzQyMXWmynKZ9ewcr23CPJmOgo078cIVEaujqA8Miy0YMXt/um5Swlvw
yn7qjpAPlRnvpnx5tWZcl5M7PQ8xXk9kQP2hJoiGJVreqmzlm7RfQUoQbZ3kX2s5Y+R641XCDJXG
oW8CRkkW2uZO+w2/mUO05HeTPmqET3s4YCaP2I0aY0LXoqc16dCZhI2MJGzWnMl2DG6NCwnXf3st
Fslyo2rzBKikWSkrbM450RrfKrE/dfN3Uus36BnCLQCF293dOjg6ZJyYPnT8CXyLnxams9dLHBSM
DKHXDJhM6Hto83QzM2N2SPHJ02k3pNq73wtvNxo9gWtZ0Vwz+XN35eqRjieY6TD2CnWDSod9DuZe
Klb2tQfAPiKEiVFE3LZPuRUvV06sM9tg6yNqJDlu0qi9BgseHfKj1Ep933t3MC4oDPXlZVLGcR10
usKqf5YTExFnlqGZ1EOoZt+gUCxX/vvkOh3ke+kwIrN+zSm789jtswnmrjhNCqkR24FRMYBOfY2a
/djjG79NyCPRGsKsCXeK5kH77pvp3UrI9Srj62JEWynG79mjod/mtOBRVz5JmgLkvflwf2uH5of1
PMVsD3PoDTsMOp/a5l5L3eWsXKILqjy/10QLPd9eOOXWtgkapCiRMbHnczcm/tDWP7o1/5OTTsXi
zEeDteewQbfnpvyHdoP0SuinzHvZGZtu/8Aryjmr0pz2i10eUhC4iA2jQsuPlU6gcx9bd93g51fN
wLltdVHCQQ6W1kceyBDc6Hx7l8p5vmm9nYV6NvKUIG1j/FyW5pY7bE4VbAWixT7XNzU6kHa/5Jth
V7LvILQNgfzafueYrNgq5I+m7sdh2tF6TRs74xmNkzJpxtvawZmrfdFrnz+05Mj0VQftJG6mgTHb
quov193YLIKtUT8grJt4Vwx9PST+Otxm24NN961CSXv19ymn7IgyovPQFg6vdtgiaGJ1rJA/osk1
WUsJVvc0H4p/Py1R27EOx63xlI9Zznmgvw7gJSLDNN0wsY6e49iRWP3XJEsFLjd62s1Qzbs+ZiNT
zfgg8qBXTXfq1PA0ue16MHMr2019eaOQjDE7Zjpn9WV34OIh2NgbCzjCilktkzhKONZYXPpgKugO
76x+GG+m1nsoaw5ovZZB1Rr9jfRlS4b33uOm77UwWSTjDahjt3280OSnzShT9W8eDSjiLmP5fDRe
LAdlYTt8tB0kFxxdlELVzu/d24qJWNSuYggpWncx1sGJESvMnC1oY/7J+yWKnUkSX3hV9KPaA/5G
uRjf+GtynTjsVdiW7QuzTcNZK+jHGPOVQf4ARY76YckFHuV6d4bV33djQRvGSV7Khfmn4L6UQJDu
teVXkR+cx5Zxk9nWFMm6SvZaSTJCZ3i/ro1Gs5IvSk5xIMAgh+6ih+6wsD5b67dQ3rG3iMnOf12H
E3Styq9O4a3VXUntpxFiVC/Jebba575ATCE5uczhCR/H2e9R+CRxuouzHorHaAauL742xwmFOHSS
wTetMDbdi4nyumT+spsS5+Qj+bnCqPhsbDHjSasxbW84AK74HkrMlviIGpqvexV7QG3y8sl3mFOb
LhlFsECunGa5nSymB7aI39M7FCisKmE8r7vRRLo/9dfLWJQHZBmnZYpviQvB+kIvojAUUh2X35ks
y2tV2z/9qq6FGG+pUsEWp+ci5js4OzUEQcO+ECNn91adMUe5dfJUUM4OFZ0T69jZ8mQoctAr9agt
q3E9ogUy0QHvm+xY9ZS40rd+zMIag9oZXrVGrvS5Cm4GHDcTZ2aH6Kn30rNklkbP7dMUUl4MwmLz
1Fv2mpR+NKxN6IuUsyW7LyEzhAlrfdMfwCqd0ExyKy90E39/+1E6xInFyiJxWvtJ7PGzEMU/2acr
Z795mDveF5ERXkje+t5Zh4/EogmZ55udPmeCZpHxZDZeEgoQZXQYmNjaHOapn/YIn1hhr3KZP/P+
P7j/+rb3o4R+AW1amv6DrwfazLbKTn7UoB4G0/1pS/nqLcMjU4g4NHMNTr5LcJYPUaqL2Q4IY1Pv
MEfVSA12BJJsIg+8YKzWji2/ztTZja0zoLR/Rjx7YVejE9umWbXEns9OrYyI3TlNygH+cLVYy8Hl
CqqT5lCxcMeO9maN2S9ws5rOc6cOjY6sDft72v/U7vBKzhTd6Lq57cTeiLlzsqZDV/aPlZigH9f/
zMJDm652o5chqdNFSy4DvtN2i5/RFgR2sfHtmj8MNL1duvrXCklaVBugEZBeZ52OptdPr5S9GkGe
pddto5FaaVUXB7daUXfVQS62vkM2Z1NdzOFYOwdjVgm0sbYjgqV7MPnFENa4/Atx1bMpTXB0ku6Y
Yrz2O8kKf1ja/Cdtug06JU9WrfG6SeUUDl0cyls2YVsG2jK/GGvqn+lshGoge9yzM2On3Popbfs7
ayQIAkw1/0YWzRVaV49uOX5v+9op2Ap1jMvDbNEJrrKKC0y9e+TfQP9Uy8RKMcRQhDuhnDp0Umt3
c3srV90419W0n2stibqCoqwdjk1tULfSE87qjHdP1TsvXa+zigUoTrt6p7fyKvEIbk90YhdQHBm+
Nuz8UsOuPL2Vqt/100AJIJM7zaDon+vmO2Gg1+WEUfqJlkXaYn46srsVujxWfrnspEG9W8rCoR9k
YRYqIbLE851MrH+tOCcWqyY5gS7jsF8fjUMjbGzuk/9DRsonzS/ReS9MUA6KGDg8LWeLTWmaUEao
xLzFsHKbzvptNo+oPYxTm5TV3qA94FTOnTL9TcpDOdp2BCkuaF3b3nwdVPaEwpJyFA6VLSeMGrVz
U6/WY2zlD4I1Ze+546Ho14PfGlcxd3LMouHYMCAjmnKX53QjSezMsz4wO2VFyCj5yEsodlp0MUNF
1xwvd9akh2Uy9q6UVCU0G30yC4JWKy9C9d9xPn0XA7OKfA2M7qHsxpGLBstf3LyZqfOdKftnnBp4
/WZk6WV7AH7PvGwBrNCxa3fSf7RkGdi3dU/zTLu1mvUptd2X3FVH3bROXUqpqknzAn4Hu4dAozNy
Q7QHbwwuv4bQdp3ecsMADTH5Ym933GH1+V9fgw0s/glLkMNWnGjq3jsunbhSNq9r7Ef9sopDKo1n
nxzWrvPf03FTxGfpRZsRUiC0IwWiUhe7Ive0MWlwV96zDsVtjJtbgEcTyqvpsZvoxcgEM2zzfxg7
r+W4kWxdv8pEXx/MhkuYE7vnorwlq2gl3SDYFAXvPZ7+fEiqRUkze8eJUEBIg6xiVSGRudZvbOsM
cQxDO6+4SyEyLNxpPGWtuwongYsSXciYnAx0UkizOhvhVHeGSF+qGq8yRbXR2geQpnYPrkl42XCh
FQjnvm80FmxixZRLBhqNBGC45mOMQSd0E+TFhFG9ZGq7UkCplriGDqF+a2k2nqHoBkbE3NvC282P
PPICz1MWi4UZZHDTofp4pbiWRn0jqsFZkmtk241p3UIpjUvSWvU6A9PTOyAfh+aot2SDfdIplfKK
kgNWj8RWF32FgiS4VN3mq+3JlyeJxr7U3hOCZ24MtYLn2rRttfYpVQmBoYo0M9K3CsTu2rVYlLBQ
7GGrzGlA9KRCZCdUfyQ4wOrXq7+UjrZpK/PU2jZ6KAXOkDFzNoIWdk5As23OfWE2Zy0P2zMBiIm0
Xq/sgI/0i1ophn1am8VdZCrxHdvq+VxW5DX8R3SKeGxaHlqQXuBry0qo9fZ7Mx2VoVtja1jeyirg
AOQhhPn5Y5Co9yPmcWdYi6ku7ojDlHfAxe4LFfEOWWVg73pTuuruvcPcK8HAdMO7DVYfAxFIh6Xf
68pe9gNsPVyHEvv6eVR5gFuyCyBUkrbmncm62qqbJQg7gYzL33VJ6Cw1RH1uZQ+0u0bQLhEBbRH3
t+bQfT+wt7s6ZtYffqs3WRsgpdOT0Pq7v1ZaqFiYJ/Kk+s1HdYK12o0PwkgOKuuTfMR6KhAX9iKb
Qi+9S4Sn50PpAZzKi745yKLl5vHsATetwyFqH9zKT456SSwx8/uWJ0fjXPFAWCbQb5plZg/nXmXy
lZeOlVsvfcB6e1mMEjfaQmwwV+8D+15/wquQoNn8slWC6lysvXeVL+W4xTNZF/MsX6kPsWycPMcn
IEH3vi3THdtpZSmLIczTc+/qj2mp8D5U9dYotfpejqNxJaGMqjzJgUQGqK/MXG8jW5tILEcwvbBq
kvwqDyIpq01ccWshlRUEy9bK0bro03opm0E051deMNxVeDAzi8990nAKQF2R1PoYJ67Hgf1AtiVI
oW+axghvCbEHm7wfkgsp+Bk5UBRXJOrsVe6H3V2MpOaqRlXhfqxKa+nBvnlg7VUt/d5Knhqib9x3
on8OJvTs7ETYn7JBZItEafMvZlW8YSoLXbLKnp0uSl+HIoM2GBlfswkge+Lk35qBFUVKToUMR77s
1IKJY1Iv3sCKZlGdiFYByU1RoTGtCPgB1sQsdzp6T/k2IBfyRiLiaDRT+TWp7KsNwv+vsI8+O1lQ
vajsCVi91e5nndztIo6ScRMWPtYorlZeMZNHVzOxmYJmw2VZ58cFlMpJYfHTleVVNmi+ZjNJeMVa
FmVDFRIcivxEYbnDUO/9Cn9YW0DMVrLYzAPktu6su8FBUe/Ha+D1nAOfJo8m+jIPllNlqxvF0FAh
nvvI8V1ygtuhFN37W5UNWe2126wmpyW7yPEHRQXn3wXk+/MSPBuM9N3UxdhFkgK9xS0o3bWliLAE
LYIzt5mybpQhukfEIFxWmmi+pIlyo4ui98kRXyfHC76VqXgB4O0+95buYIHcQJvt7YSoilselSw3
jrbeOxs2rx33f6qTFze6T73XfRI5Ui6BWMMe4Aua4uma2YX1ebD0fOn7/XTnamG+ca0UuZ207g6g
+50trs3eLbam9cooY/UJRGGEYFJwKdX4Lpt0/cYoUoQWDKsnNUEusI2D8oYfDokiP49vYrZOWwOt
hXMcm8m2LVFJSTISXGncj+dYGM3WyEAVZCbJ/9bU0rPWjvoWZRv/rLm6teVGsU9xDBEgZ8LlLjtk
gE62BdT+nSGi4MpqhCWdZluvfnJAV8L62rAPX9SNP97JrqGYFKIyf3cduvq3rgY05zsVj+9t1whm
3za+Bz0VnfA+2/Ye2qaoLRPOkHUEPLddWfTBuscudFVUKlk/r7+meo2zcuRNaz2c+qs8YC9rLw3k
JDayqM39tA4mrm8UYlswtWHcHRHLRtXH3+thObxfF0QElR3dqw4kwb9OuPkhVEWkH6z/pSlcZG/g
KbEbdHY5LipgLHvIwPASrgaqwitAO8Na1vW5411Z3YPRR3GTnBD9ZJ3dG6t+RJ5JlvrAS2+QKNvJ
khwIfpq7i3DPA87MGPIgTOFh3Mw99FEHnrMilWvp+/ZHP/IfKx1pu1tZVbhOhqRbtcsrLNSHJGlW
qt6DriCA0myUyOS7ww4yWMNGhI+pTDGxLL2+tXksAASYK4lNxsv3cl1WCPARx33vKYsI5xNqmg8f
Q8iGXPjNrUVKHc1pBxmYvr7VvFHdycB9piS8CX6Y/0OlLyx1p2iE+OWFsqM8yAZ4qKSD54unqQA+
HrvW3p83oGVQGTcd8Z9bPy2BtaAa+IWoYU2SR+QXvUCoQkzwcfKWhKNhZ2+ZnrvX0Id445bE02V9
arv3yH2o9+683C1LaDFK0NI/y495gSqUGHGb9sasXMv6NmBH1LfFM1kcG3GiAXvViNRlKrCc1YJe
OdY2v6aFPG1GnEuzoUPKXChHWVVFMa2y/H4qaz/aOxfiWpIq336rl8Xf6oTuaPu0jNe9QwwV36vx
GOjj94Oq1tew5W+dTPDiaWCLT1oE+UAt4uILSbuvwiysF8XOnhpNa/amZZhbR4uCtZsaqH6gAf9k
5hrpMxgeme4wn/oaukxVEj7jeImpMRMmqAxlXRvj0UFlyxsjYwUqnPkvG27GskzfxgJRz7bWP/mi
VkGQ5g479l459M87XeuQFVVJ3S/U3vB3XpqxtW6gdjl6+lK42mf8yZU7BLPzY6YjMxjaE4CEod2U
aZE8dypJtFFJtI0CheuL5S0ZIF23z13lFwetrJKNCkFsn7d++uSM455gZPai9UYO68nzjmnQRXee
6X+TLzfpDt9gOeS3dp52N55PlmGYL5jfBwhKcloR2MDM8s0tcpJ/RUiSnuXByIb2XJot8FrhIHGg
sEsvAUieDT00h4XsA5dzPgWmDQfOPH4v/hhCdk+L4jlNk3z3MXRiAAs2la5ZtyXUgGGY9ui2uDey
lMUQ0OwO2XtZjCpQLMBT971T39gkBJt9TQQEdJgaLvNSqZ7HjrxqlJnlZ3sibx0OSf2SJ+kzMI/+
FYvmc8t69K3uLChZmY+DfT4tcgeawEJhIz+Ho10ffks6gJBxfHOm26fwxBt4yrO4XG6XKMzpWrEI
sZbeyuJHQ5woKT7I4Cw7wt234ZPSYSNuIEh9cqygdDd1AcS3H6x6HxjtQZbkQXYRcz9ZLGd2kdn7
xMsa+xoOqrLPHHhdKSx1dukdIgo65KtVODfLPpXiqcskISZaCUEfHquvbOmVw/slupYsK90Xt++d
+Z5uNJwlRCXsK4QhBvnxGu/X915a8cviNWogBcehaPrNsgGHfefHaXbnzVuOUK3A6vyoc+q2WcWE
wIDuIAkHc0W/VKrjnEo9qk5wWZ7ZE4sHFVoVemPWpahtJGUj8OQ2P8STbBSo2q/AgRQ7tQAn2HRG
sc1s8K5JY/iPoZfb66JDHEGPBnhU0Dsxz+mgug2p9TAloGzc3FfeNuTXvLesY0lqVI14SBlrDUA2
Pg3CCFZFlEAgAilwTzRzPTDWxRCGuJ8qj8CprbPDhGTH3hxRd8NsooVstQ0ynWNjeyfS8wiMhmFy
U9RWdWODWCOFXoV/lXZ6qLJIPFVGYcOp8JEDmdLwuVAIIMwd7F+vJJdaE1R3gr/Ai7xfaTFjLYux
1i/kloi422Xy0CcwlBDwDK+R56EbpTU5KZLE3vajpR8jnhHAYdKWjHaUn5jfmu2YqvaNyeeztuPY
uOYJ9nehqtgPwyxZhB7voixNZ1u33jQu0tmDobVH7UyqMyFwierWXJWB4D8X8+G9X1OZOd4Wyvcr
ZEszjjgk96aHBSHkdnLcaxCJ7Z1ltMF9YaFZESL0tpZFeaCDaVvtHSv7mQWE8NBHB1lHB80kHEgE
pN97bmviTNv5RytLqnMf9Ok6TpPmSQ+jV/lVa8a3UPTB14jfKsH0EaOL+RoHqaKjOV+T2MQUqsis
nyZjTh/03puZvV+TuYm20J30+zWlBS4lTrIjlCr3qDWjeyTlSX6r10lIlFHmb2KeDRVu2DRlsun3
UxbBxkppw00ylGmLSYEJjw9X3UXNX4/KMz7qo48Iw0KoDsdsrvg4NEmIATCo14cJIu26HXBcr8PB
OOWZHq9DESnPkORve36FX0XYXcy6N57hLWSkxet/6+ql7a1cuprBcCnc8HvX30Y1JxWP9byMCSO+
6FVmPKpeVTz43U+FsHvROkt/b9Hcn1p+v6Zwi35bVx4glKnscBav1YFnLIx/EqKquZansYYgQDgf
CjdCYdK5VdHtOlbxvF+TpxkatAqeqr/WyjLK8NVhMghZu6NyyIR/hDJibhNSxQey8spB1kN8J3gq
K7V0cNBFnnuT9HOzhezVWlordrJDLWvlqTyUjiBXZrfRokA543t/2TJq/pfWrYLjyDx/8bk1dslA
YE5Ly+ziZVp2kWesQp8akqmHj/rB87WdY5C4l5f+2he06fe+Ddq9CzQOWmSHHf8sDwKhT35Hqbm2
yxTtkqaF+y1PP/rUI+mO3/vIZksViLV0GMuEwAz9BwXx92OWNSrx6flUV0B8yTN5qH2eXcCTgsVH
Xac7Y3n+KMfWFG+iFB0zeTEUR5SafhuHcCVJmrq2mK4ccmQ/jcHCyV5m46CCryngaiHX17nhBSGD
7OKrQXYpk9GGI+4ZK3fU058bdk2HgN9HbWEY9opMq7GSF8oD0srZpd5Vc09ZUffgwyyWHFt4GilO
M88T6cYzZgjlQhahMuXb2kBpSRZ1E8qoAlfzJIuhFa54QOoPhavrlzg1H2R1H6Ld2ph4yEVjNj7X
GqlethD2XrYqQr3FSXO6YpRt3tfZ9D60m5jtsY/aAj0lLiLjMa7RFWI/Or8tLUFNMBeKcdPjq/Ss
eziT/Pu7Ned3yzIs2JBJGp4/3q0cMubdpjUCzSUs/a1UQk95XGya3AcXPYulv6ujz3rqH8WyDmCi
uUBoZKtsmIaEmV2WEzX7nGhJtpOlMS2PTJVQfBJt7UasdaEFhuEFbbdhVRPPXg+1PQJlCtKlh1DB
Tc5SCOskT5B+qJDPkr3fL7SNAOx06cy+HuFFKHV4AW/ms7XorzH+FycE5I+tMjjPqs7Lj+4A68h1
L2UXP9ZzdebCs6li0ulNGzvPQ2NESwLx4Um2NlaEJ8YYP/ka6OnGxGJn6BXnuYI0tsmqaNjIq3S9
JxzZRtGNqyTu0xSd5Es6SqeeUHolAzi/lBdFJHKrTNnK4hiPnyd8Z9GwqouH2vfW8iXdhtyYNuF8
3XaJ/mTCGotD59wkBhkPVYVcjJHVGads+9yXgtxLpFkeuFDzfhwTE7mhH82DAobh45JpmkYmUST2
BY9WQ8A6Cbp7P2i7e4yWCB0mgEM9nyKSNxjI9OPLRw+t9R77yEjOsj+uJ/XW6CBaymI1Dzhnceex
5DV9lYolmiLu1jXEtmnH6nbI4NuzAABqXyncrSoima1h+V+Daxt0+Vc8nFJwgv7sNWDCtp0aB6J/
Hz0Kq/7LNZTsa+zpwF+s8pOhi3LdoEx4IhppnYtJK/FAcu0vkVKuZNfSIc+n96pzNyV4w41qyJNE
VP3dVLjdQr6eBUkx6azyxSuAKirlwGJMicWxhlS5zkPLeQY4cJZdm0j/3DkqHETd0nhTRHTk35B7
fbm02Uf9/TfE7KHe/4Y8ZU0l/4YK1tBjmJV/Ad/tNl4Zm5tEjacd4IB0pSPs8SiLXRVnKz1Q9Uez
qb+3Tq5v/FRUY73ckTRKN7CdyZMYSvSk4pO+Uke1ugEM3+9LLa53yCajI6qEycpGN+/TOHbPQKDN
b059rBNlemtKpglEyCMI5Vw9uV51UxPPzFsEF3oje+nTMtiil5Uif5f0xYnIHJZR89lvxRaRZ2yG
zWbJPoDeZdmPsCOwgfaa1LpJNGPtDUp4Im3kLBPirmtZXzo6WCCIztnJEPk6b3osI/yWKww3xPjF
HZz3Afq9YZu4ammzvZ5tqyfTBAs6l8rIB8WTV+N7Y1cF2rqqOhQJ5gbZRba6nZ4fSSCgoh+RoEIJ
bJNUvjibxDfP1nyQxSDpreOEuaQsyXrZQ0vJH5H0sVGmziKo7/O1fY7HUSDSTYDrzVIKsMN0fSwQ
+r8PfQCTtQbOQgqh21P9aLlOfE86PXivLxJ72Wp6/QW1Ddjm3VfUxnmGAX+5+oXp7Xykg7ZOkGT3
cU+So1HU7qvRq0sEoNsXFdWmFTKO2g3SqTigtUm4GUqlfqpU7dGv4h5JHYyyxsx9FhEeKpFmx6e2
KHs8QIwR1f7Rv7DHgIyd+Vdo5f3J0BvrKuaDqYNbFPl1jEJrVhRrz0Awj/D/wFpWZlzt9YllxUf/
tq7DjdqwZZN18rIuAIU/hm26lUXZoIbVG7L14vDRzQZJZdd5egt507ompVffOp2y/OiAsgxLs2h8
/RimNuxy20yQ+uRFsqFtw2EVJ4EH5YKBZJ3WZANm12G6l8Uu96xNFhagIVS8cVxfPDts6Y69CwhA
FutxDNYo1ag7WbTj/LEh3XWBTOXdw1Df1E0rnovRh8Dm3mlDZJ5JXSDB76vfgGGp26gq2NLIOnkI
w6w+wbmCtkxfdcqNjTdVxb7pss9ggaGeu56+0lQnuuvHTFxM/a+W2ALEGewq9siYQXmdG/Mqj+9U
M1RXKtmhtax7b/CKz8aoa0dZQkpRXNzsL9ld1oRCU/csWn8eJ0pyFVREo6wru+sgkjb1Zx8O1fsY
bC6Aa5fTZ8gvzrJyyUxHpP61eQIK0Xu9/yh53ntJzlUDKhcfbd0vpR/XyUnuR095HTmn/l7vyVXP
E+CPnu+vN7fNgjv/4Tp38EE/+v3e78f4DLMxPovYu2vTsdshxxKfP+rl2XtdOZAw60E20P2jOquY
6ReyXE/da+IDzMef4eylIj/LM3moyxFNFT1pMRD7u8HT1HD4qWza4S5X/fQQ9fhQvg/zMUJXK+Na
i2btvnl8eZBjsSjoFn/847/+9d+vw//13/JLnox+nv0DtuIlR0+r/vMPS/vjH8V79f7rn3/YoBtd
yzUd3VBVSKRCs2h/fbkLM5/e2v/J1CbwoqFwX9VIF9aXwRvgK8xbr25VlY36KMB1P44Q0DiXmzXi
Yu5wq1sxTHGgF5+9eckczMvodF5QQzN7cAn9HWK51s70ruMBA7xWdpEHJy2dZVaB9y0XSti7LFQw
CUg2fhSbN9UkjPdDOmk3JlPrgdwwnzVqSeYNqPxiq2h+u/joJxvIuWGgmYdIJhchQVGR7crM6c8i
S4ezPDN+nM09UE7JWMaBOw3Ympw9Xds3YZtfixAorWeOP5XcTN2LwB03//snL9zfP3nbNCzLdFxh
OLZuOM6vn3woRnB8fmh/rbBxPVt6mt/0rZrc4G4xn8PerslvzDXlWow4kwHbGJAOmQ/fq6PKRTaw
rL2zQnJzlZqqQPBmqK9uaFdIKFA3eJYATqp2Aay+v8tFW72WSdXiPhM8lcD1b0Oy4U+q/pTETfto
QJq6i8Fyy1qnbaKz5kExlMVEI6kyGAri+fM1Au7B2k/qCvJ+K57AWiTLyc6So2zN8vin8Yfip/EV
Q933bQXR0tNwPfW8BrGOujsTff7fP2jX+LcP2tJUfue26WhQvkzz1w+6dTKHBaufvRER6dGL4fOT
n7CfunyoAikLiH2o5cnP+KO5z5FFrbPs8N4vqFuYwuiIHgJzqk6EdeDDxvzgUmtsMc2cKztnxg/L
U88z51Nb/96rENZbV7LuKv3C3aNZZaw7p5lemmYx1sTDJwxiNmqqt/s2NZ0H4WkX2Z6yyyFirhcw
OT3rpkLeeFl3zvTi1fHDQIz5gTngtwET4Ad3qmsANFwOCbqlkxgunW0Hp7YvzrKESOB4+V7fXfB5
RoGvKzJv0RkoPwJzMVae+dGFSxsze79UV8xqNbE+2eURKI8A6RAk7MPhTvXKh3HQNAzeOmJJTjP/
Lb7yybbXYyvUzyrq/zvAQtZ70RrDmwwO673hYBIU5iLFMJWr/9Oo8+WVgRaC/Gn81y/TXy2nw9e8
GKvQD5rfiv/avuU3L+lb/d/zVT96/XrNvx7ylH//a5dz+FrlNUiC33v9Mi6v/v3drV6al18K66wJ
m/HavlXj3VvdJs3f0/jc8/+38R9vcpSHsXj784/XvCUtymjotGR/fG+ap33d5DHw4zExj/+9cf4k
/vzjMa5ewuzt3654e6mbP/8w1X/qqmnpKtw6gzyYLv74R/82t+j6PzXD1izHcdBWs435TsuQPgv+
/EPo/4RaZtiqylMETy2L50wNS4cm0/yn4QgA74xoWK7Ge/v7L//+AHv/yv6HB9qvN7sqGMVUXd0l
f+oahmb/erOXZC3R2xgzkLn51lP0V5Q2LpExrqHwvf70ofyHZ6cGVf23x6dO1FSzbSE0DayEpaq/
zS2mhiJMQmR0ZWVhfU1CiDuN7lztIHSvTuDXu8yNoNWro9+u6mSyt45QnlguERKzx3bDA71ZVJlZ
XSvjK9R59FaR5ts5QR1cvPmQGJDlmbf2PQbHSDU3FbRd5VYPQV5mhZNusqLToeRo6ZMK/qJroo2K
GeKs32Wexh8Hl7Wdbtn9ziiY5AtIK4ggRnsSrRPWyJpz8NIRoEscgbUW3ksTKZ+rwIouWtV8syec
mae+ircw8PzdiPz9kg3GIwo0GAB7wbTUWrXA5cs2YOLFQKRb4hymlRxF2WkPpJItCGyFu0SDatqV
9jSsOkVrdgNky2WXlxrgH0+9AxgNNwEwjtkheqxF9TVOCB/Y+XSaulzFiwSRq9LM4ysz/EWLQzb3
fD1QS+10nU09stnM6ktXQAPW2RIeJgflAG0+BN2ALhsLf3Av5BpkxttUs2Sv9ywbw2not6IqEMAm
VurFJ3tS9a2tK/cW8JZTprXurhLZ44Aw5x6XnnSJoc4eKcMEtLL+kA2xep9Wplgp9y4qD491Xmn3
7VpTmvyopY+djQueM/TtiezouI9Ebe9GpKNIpWwQnxZ4RiCUZftTs1VU9UFDIn6vrssWrQZtYAtb
qyqaasArl3bst2s9DXf4Ik2XQq9AaZkI1DiDVj+QiGkKq7tXCNgULZSAqCfcaJVq+1TX2efINbpj
3Dot63elWJSuteu7vr+r+7i466PO2inmIagxg4GbiECQrYq9aqufchGbZARUNIhbYd+UhTiUEG92
42CxI4+gYxZlYF00M97qGZukMr2tfde+hZ9k36Lk0+Ir2gebvkrUo28Z6tHNPWUXV+a+nmXk5QH7
EwLlyPh9VIUdCjs8RUBbxsD7NT0bH4sIVXlhs3jjFVZ2aeQ7L4lfBxhChj7WN46P9icU8lTE2kqJ
hAtSwLmvw/zVRPN45SZxt7a03L0VSAgRoW659TC/XLXEdG9aIVqsup0vwlbOoijGT16pvEVlmOxY
WooVwiPEaMs0P3UxgqLcYiCbwEufOjT1I+C5yI4Cw29axDXi8NSDeDuRu1Y37OkeA8e7VxK/fwoj
NF0QjV6ZowqCBJhysgJWwH7PhReW5ULb97qGkpLjjle0m8drCnMht3ttUQ6NfkYjqMywQ4bC3qsg
iLqYjagC7xEVrUPXeRcLMXhQWCEEHntWSkUaczSivRiS+yzoB9glFvp9ONh65NuFQ5pIw4EKzKWC
kGXc7VQz/laBoUGAAjhcGzcX34UpEaQqWFRENP1hFQygfesGTUfilCCt0DEjSbgCNn+sgvqvUknD
NeGje1VDdcrVfWXLamWTx+NjboXDZ42d84wsI/tTiulilPVDahtY0utEGKdUGe6nUtlhbBt9ip0V
kunKCjp9Q/bGqH86yDq0xeCVBY2/jZEo3bOXAdappvnd4A5XwJAjtKY2wZvOi055G77x916TTo2P
HRZ+q6jsUXoAxFbGebLBuSxCP2fEeY5wMFmpcD/E2n2kBMFDE6RbZh5CmHGNWIZtGJfKRBjXyrZ1
QeYiYHJcZnnenOxYq0+97tUnc4LUV6jbuuf/j4QbIg5I5AFtmsBQrPV5o0XIaDG05nOHQuVucMUn
P3eiY0yibq12jv2SOWApy8TDSLCfAA04BXDgvrxzQG7d2K1mIfDv+Rucu8Y7ASlzUQDRQ1bSPfp2
X95rZoSTuBfeTIrtr1n0n/oRKdyoRkVnSrGLxPxikQP8XdvlzNDrzQrv1+apdRBQi/wIz1ij7GDn
IClVWnazDGuy3EGkB495B+UiAPcYE5xc6xNZ0NjOd3kNDFOgstqb4F36LqtOHvCiprH7Uw5w9ayo
8dXTrGCPotB09kPxMAZtf1CEjd6MLQL83PQasUbm9MCibhr7eBsh84Jc6LKbxGuiiu5JtH167AZg
GJo99U/oR+U7fcRcM8Fbee3GibYPVOUl0fXkISR0sTO5abaGr7aPusgfkm4MX+GCI5Pe5/l9TrR3
PWXuAUf7AQABeXrPjNKHagSdbYam+TogjSW8YfgWDmQ7IoPUrTq8Vv3wheeaeMARBknJZNJ2qYbY
BfY9KOeiAeZ6CdIEEWoJeZEoBN2neG13Lo43k8nTNLPNQ1HX8EVqEuUAHT+n6IQ8dzmKIQgElMjt
adEzAJpFIqYKpqpojyg7Z3sFwu6mgf320rd42aXal64hZKd55SnQacpF3j6mQ6ZsgGyXa1lUc8vZ
9hE2edEIgRadoKs8AN4B6qTa1hLkwxKoPHZNcduW53Q+wOZFO6/XqlVo+NiLN+l11M9I6y31wvDP
g1nlq7xyizNqr4uUvNQXZIdzpgUgsJY2vtoiss+atUOPyTy7birO8izshgRpwL3KBBMbHZlB9Oxv
SgPBnhhxs31vwRnAyUE7pCW/vcmFvQyyWblAtl6pdibu4a8sa3Qz1igQBfdT32rnKCIXl9s3AyLK
dxaR8r1wq2c7DWIksKaDp8XWU4paQVwrn/pB0ddYJ+VnkxA0aOpY3eHLUq95Ti5HURv7AZnptRd3
c3Y9Exsns7pDYdc6rFsU9ZCiRbKbsLkLP35rkwFGC7cubtnJHCbXgBxWA2Ae+bT1YdgEOTtmJUaA
KK33ItRRKRfYO1ilFUD7DqYtI0ktIu1eRXB4U9SaejSIu5z03rTXSFRVW89J9FU5U6+wvRFvs6va
tFQrP71t8bS7yIMdxU+doXOfQoFe4qzrnrtWJyE0VPU5Ho6hx+Ox0orqYFld+ZwgoJ+ZqfE5Sfsv
uZ19CjMj5nco4g0/yPyoeCEJ0PkAXq1aY4JI2mGMrU0btcTWQYtcjSZvD4FlvcpSasaYSA8eEtyQ
V4iH2l/0cCBZFyzHrBdPLTpBq5yc3k2EpuVBIMO06jCJwMO4vTfbAeP5LkOWTM3w+yu0b63ZnzwT
ZHBAWHWbw/9cpKASHxQt89c5AqS3gRO729KxnYPrKLNkKynJvPeTa6nrEPyLyfirLvqbKIoclm3Y
C0yKaaEclmF+iXCC2nX9skSD6OzVqnG2E6g/UDZvkGlXF+AdgqfGDSGLCxNWM7pGd5qDSbRGdDgX
tnFrQjpj5ZY2hym21JOhOiin1cV4YwXpp7a2zojDd3cZQOG7CB3pdT4QOqkKA5XA0n2wCFMfJlLP
iwhp5/saf7HMT26TUs+3Q8KvjCh2cjt/sLdDmRVoYhcxi8N2OCmBOaBjNX7hLi62E/r5e3NCrGj2
TwkzTKT7+TnVR+rZNkdnP2TBcJaH0RiAYRsWyjwlWqGwHZQA+08wntO18uN1M6uvIHkbPyFLil5k
2h/8HNFvd7IUbm90M91RVOeC59UaK7HurLpBcHTxLFpjK/RFA6231IMquo0xcHTcFCWg3DVvwTvh
a91iGED0c49Ufq7NC3qnIhzgG9Xe1Jq/Ovxybgc/u4STcO/15i7LWJZXtWlvhyo+tohHfaPLxg2A
NmloJ82a+vYd2lLqBiE+8JmgYUDypvVKtbKK2wP8Nymi8eD5ab5PWndcp747LGvwWssgKdPnAjEV
mAFetYmSNDwbQfPN7LTslg0RzAkeT07sZ7cFQk5QyTmkguDngNfVR1XgJhVz7rDyRWUeMi80D1OF
DxeyW6QoKovlKYdCV2EiGp6UgcPxXmXKyZPE/wQrFiBd9JVsaHoXpNolzpSQnCXroSbg22n9rRLo
xrnCJZotWryqyK1v6kyHEQ+OlocM6wMoruIuheo86n6yIiOq3Rfl2KJMVPZvn8J6+guJp+SK5Elw
SA24Fk4cVp+KHG4lAmZoJsHQ3lpFCo/VVKlT6/jO5yuDyFASFMIFc2kOJXkjhTxzbiSf83HqF4PR
6Ogn7TJMhcnIGAMx89Bd9PDzgWGX6M6MPpys+QYIhrr7fySdx3LcSBZFvwgRQMIksEUB5VkkRSdx
g6AM4b1L5NfPqZ7FKLo13ZK6UMh85t5zfwzdKwWtf0/N4kAcpXkr5zsdwEHDM4+djlLx6kG+Oihz
ZU+7ZqRjmAPwh7Lvi9iDnkj9SylgqvIVuUEWjlt9t2B31qlhVAz0JwmAGs6/CU97Xe6tM3NzcgbG
s2cJ818NUNNyqvU3W2Uobkun45JvB8yzLMfzORk/sqayoq4X+nmt3C42cizRaZk45nH2zXxPrjlk
cIGkoN0W5A1+o49WMcy3gggKWneNc3/EUlElCpj09sw75TzWoEacopM46Qp9tHPnZ7eWIszxh8Uu
wMrLWFhAJ3DKBveslZk9zSC3l2pcl4OpwWoQam6fSRHivjCdJ5P0qR+MBdDLlkzOCxgnQqeQMbGk
hSzK4moEv5vPc/ncDvfgzXs2d1678mnO3fM8+f6l8ERGbZr8colj+dKgbjnc/nJZ8WuCB9EpIYAC
WY5ItUVdRWwqbNnukPlZGRIkacdmmp+s3KbU6fL5kCLovQ2Q9M8y9fo3QjOOdLfFM9NdO+o6fKgz
m88wAAr21q+lC52n0SeLKNPYmQj59pyeWERFFoL+WtHG7BrTfR+l89IMnoro0cmVquYL8rcAsdbg
75IWFjcIbhajjBfhIp6qCjKP3HxB42dnmJXA5Lbfyh4+fKJkdgpRDIyqGXaBCc60Tf8aML9pYRzS
dDkMWIG613oc/bNzRzBh2hyzdrcGEhxRnSfRumI7FndG5mA95J0Dflh1VtwJ58NyWFQyAjo4GY3N
4AkQK5zUR0Ypbx15EIDRWJaY8Euqd7am1O+dJfCeapuIELHzJmj7ORpnHMLDwZys58Rfr5aGQF2j
OwyTcj20nkXMJ5jf1nrVkFd37Xp1rQB+bLFQp2Xbr/lmJ+tr21cPtYT+5wePQbn9E/iMIXXCG8gs
A8HS5J+2OSWcok8lG9ovVvrlrjdBuajJ8WCHmGfbZjeaiPKmvK464XyBR00QzMZysqvNgfX+HeK3
YKBAhFbzqAr82lGx4lSxp4KLvozs3NDHbfg9uiafoJb85tg8N68uaGLMn52uXtjfid2YQpq1EYb6
shPRON4mIEH4NrGDIgdjwDxfSUkndyjDd2AJewudBsdctYJOqqjudgCIffibaCjN+7PAC9uNxCxO
pSAo1+iItPzvBycguIlEoODkDrFkEh6KEv6J0Yk6HmVH6E3wRmA9R/Aiv9bO+wGxBagZD7NbEGg5
ENJ1qqDKD+e6S/FUk6aH7/MdDdkJFlR5qiHklIk5nxP625Cl1rLvDKiYDYk2uNMhOMSzQ5jglH+Z
G+5BBJ5vRb4++kq+BuX8slquGTpB/4LLiogdWJ24uN2NiaIkF2FrOfC1e1LoIqASFCPABPtUpGZx
xCGYhqtC4sFecnBHFcrS/ykZp8DC+J56v6G2dplAvFRQOhmRkQOx/lj7/lPn/mMDEyZDvRpQ3F2H
ybniEOV4MC7l1EWpP13bXoC9SowXd17Q2sov/Ft/hUZihK8HAcU/NaX/IJNlIfrAm7C2YReI7Dgn
Ka4JuPC+WyNht4kRJ+EolJYG2ze0r17LiZX5QMAQlIMxa0e1Nzv7LVs8fQ5WsKyWyQP0KhKIhDPe
JxyClm6GRKUKPOviET6PhE2BvWEbYFDUUJTImFp269S+lNtv2aCYHSpghtxFvMBbRjoWYQ3IjvXL
StYUUGbId4hYd8k4gKltxiZ0+t/EtiW7cZDfrYHosa/O0g9emVFApTeQZmZmMe/WbthQrQDaADEH
mu0rsEiCIJPhj4YYCK87/UZrD3WqzogywmKI7zYa+x4qUcmEZqh+VVhjd1xsH75ZPcuClI7ZLB2Q
FZMVpcHzkgVfJYJilIxy2NmGc9i28tvUhJe2uiM3Ofd/au29aCzEmdEWUbM5nzjw+wU81NyB+y8L
66trcnaEjfNqmI64kvVODiIeA4NVX5SNLmvXog2XTcKlhuTC/Ts8lYzu+WregyiQhmG0AYWQa1gj
ee/H97XKbggmUpYq59fiiJ9OUzeRLgDjejLfs+1Pwt4zkCoAOqg6MT9wIrQ6qPb2gGyzXACCzfmx
InCvnZGgy8FmQj/MPxJrZD27QW022mrnem/uiher9dx/pd39G3B2l7yASgUw9S5sTP92UgKnnQxA
Jpt7nLf6ateknIi5n5/NESOmu3mgbuXGoTEsIfJWTn1y2KCbM4zL85mUVutgMg0Mm8qYDrU9rntD
yVNTmz0HQr0dPegVlcJbWAFQjgB0Q4KvoGT4SbSpJDmRRysu9dKPseiDYHePAb4PQuclE2fNeiJs
G+jMZXGg0qUDEuf2zu8apX4BHQwhfQ1CZfSEaKC+86zEDRussVzpfFDSBJfXisBjsgsnziM0JgOI
bBhQETvkNTvHo3Bt1fA52w9MpGjiXPhmbW/imXWmA6t1EQULNEOwWVm0MmiLWoV3vk5MwBPQtZi8
OzyPTJNdRKBpWb8vKTaRZPCfjcwlInXenL3O1nG/wS0+Gm4duunyx6y0uKLKdZ+G/MNmj3PiJTrm
wWqHox3oS4BJvBpbEOEue1Gfou3cOuuvxCZdaOS/epe6ndq3deHvJtoCG0HMTmXj8jiYC9xSF2Vn
xcTsYAR6b6VuE1cS09GUljdzg2sNJno3my1s5n1dVOd8hEviLPt5WYnfsIfvSSyv5WTcUsnNQpX/
D4HWP8iG047LBYZ0mr/MWX3uhjHdmRLoVToyBKAY3lsQs7BVrlhIeKuxdcBwR38B2OwLVnty7dcf
SJ3/BZPz7fnOc6e2b5F3qJU96Ya9PV0H2VlX12iYF2GhjLCJ6NhXCAtQDV+8oW4pyObn0chPwOPm
kJjr5FYz+AINrCxuE+dLoXTbS4rVVZBuoHQDzG+mBWsYKCsPcD7bHgDUBgjHoesOI3K9yIZ1EeLU
ErukrA+z1V2Zs1skGnDiWWkq4xSGqheAfvLy4ODociSWgsQ/LRoAZDXJJq0ouj05UrFTOF9JYcKy
aLOv5C6oq6BzO+McgG+ph7BjOAwfnKqqZ5iLthERzLI+LxLJ6TpA+mT6dfQmRtkz7R5K41JwmqvC
3zcZGNLEkq98FT2LR9+mtYxMbXDklC5EzaE+8qVOjiSyPTZJCUFJzqio7RXiUwapa///n0zrVNwE
0ZoDExIdUH6IpgKuIkbIQLW66NkeDyIxgkcEeyQ9ldmFVp59TiLSOJXjdVIekJ6hhjARSPhIpIt6
Yv0g/cJ66u3llwm53+xd56ODlAYNhbFlas3DB3jiAm9kcsy8kcArtVpnBwPGQ7CZJzWn7QM1LHaA
jBSDYhweK190Oyy0uG7SBAEgeEug6jF2598FSbeeAtpWmPk7KWCYMtazr8zh11rbf7CLyVNwf+iM
v4D3CcTCaACDLTuReczAA2jYs5cUcW5a7y7KoKtDVRS767dlEpCRxwOD2chL6bCXLY0AAn3V5QbE
kqn4NOEhbzOQG6jMp7kXt5xZUjhjus/dDjmnNbaRGl3SIxcmnEyhzAOIxCJG4h/g2LyWdjKhX52m
s0OYo5t7EY0bI7AKz3lVcvl6sj6lVC2XeqgvGT5wavNExi1w5RDfYUTfKsJZCIBSwD7sGkaeEPk/
0DwhBdV2nCwovDYz3hDgC9BzibtpsFW1W/U6vo4rOVMrfv56IrK9CIjEbBTKbGc9GI1ZwRCyIM7O
krSPgOo9ySDLSJAhGgYYoDdQS46j3ouMpq1Kuvbi1KNPf+sve8pLPNE1i6K1hKvsF2SG4XdAHaxY
swV9DHeGO5EEeE/KPf/cHDXuIh9HptyPDtDSpFQ8EswnJ2W9zZ0mEPAe8WIk3rrDZs1ax5Iv/4k1
JAIw6oXZPpsbTbQgxCmpsbUsjnFYJUrTbOqtw2DLvw6g0v3i8CjdBk2/JeRBuPX4Ikm6frE3VoVb
rqzTf3/bWjBei4L8B6qmbpJQV/qU+k35z/Rwe7kZX3g7zefRdH6WDIMQd+0E2pyHrArLzhM332M1
lFhIs+0HH4bK2TJRjjJGwpVGips5b+fU4Jzzx8qORp9b1BBmdUK6G3XtnXgpmpdWbPoB5z6Q9/sT
K4YbwV3R1PbryRsQoPQZsu+xtcX1j87kfOtzAaKOySuM2yl2UpW9Q849iMU3rlVOVqPf1Wd4WRkA
NR/3AIParCLrjP2vCie7a55tmH62x4KmHQoS31yC2oxi0pFzD1ILevmS2aqLBHKRs++YHH4Tm0k9
sz+liaibhOiQPL85zkJ/vfQOB2DT0lhuPlmQkOyADDGlY7l+cIP15+ziHdPIZQ/mysIwLfODAdL4
0mGGf1zKtbv5VOEs9Z6bDtUTPni6xyA3Dj6ZXOCbwajVq8EKgZqYXGWVPVkpBNQFXyFckhxRVhVb
tlp+yWxD2d9ojuFBni0DCjsvwt6UTxmxGvy679PcwTs1xGNeV58LttDQ7RN5c/sS/5xpxtvK9VFM
NyTAL7XJe+D9KdrUi+d12F6zkbSe2QPrYHiFfgSlyvbbfB9bz6aZhOwwdct4nOD5ROrsqpG8cXKI
MJsHPPsHqYnkhgZr7M2huei1DwiGNWj2Mi6rrnNfgjRTEbFiwCXb5GiWFYsa/1OwFA8kma7sUGp+
qx3WaXPXQRAPF2vQYEiS197ZugsC5/XEm8ypSkRR7wB9R4j7OOTuEg8WegaVlqfJncao8Y1un7Rv
pT2whszZ1Sj2vaid3FPTozL0atjppgkeWuF1UdPymAa4EqERbfveK4vbmNjV3mkQzfZzcwp0e9No
+0pL/oarSWbIqpxoM/ZKs7b21/k77ZsaKceSHFuCh+B2BfXNJkqZI8rJDxUVW7QNbIgr5gyr3qYL
39YIgT3LRTp4yMsZY1oZ0AeP42e7cbMxeZM7s2i3W7sh2Kb0cZlbglTqYHPcV3B5UT7jLE5vS4EZ
RcDdBakTqISmcvm9JfLsbcun0WCsNg3/5sgASoFjwsLe8DnhMJw2Y91nPjAl2HRB4z922J4O0qZd
rssvDHMkBqH6iPGP3xpmQODQaIaG+zPGeVVGRRFc6gbkipXUipoYfj4Z76w7Sepqg1hXDt8tb7HP
+VTBS5Y+hMDc++DmK8Jl5FLyh41cFTpDorD+gqwYdiR4u5GXlxe5eW+yA+MlF/HYcIh7fpAeiCcG
ECTUsV/RKcj7JHEJMvUINInMFoLMdLrsJ6KOk9GZCUAqP3T12DL4jlaPxUJZGGeIJWZ0d1Gg4BPf
aSD29cpucXF28Dy3/SIGEmgcmyjFDW9UbGp+zdDtaqQkqCXMmka39RbqMMPbrT0l1uCCpZqTtdxb
ZPCG1JFd1Jbp04oHnH6tq143LGTPtmavIxNmJ6ySyOHY/JvnYo0uuqGOMpMxsoFU5G/LoElXHFUb
i7srooY2AsbqPxSzXV07zM8g8gsrLjLW+boTUOMnA5+a/yfp0p+ZMOkZuLSiUnht1Fmbw8aNJZ3X
u1+WP8XWKpxdTvTiXrrbiB2F3MjaItCkQNgYBD0Pnf4Qu9dfEhNQ7iTZCXHEG1MlTcIf6wDlOk+O
9Kj7BKkVa4Zv5b8fWpzn4dYMCx7V1Qi3qgDZPhNky4bvwW5Qu8s+++fx6jD4yRoU71OszPqeraV+
Vfi4hd9tu5b5aGyQXfVUtOvepR1IVjUji2/i/ygaBbbgnT/ep2Q5gfJuMv+WSwlYw1Ok1o2DR9mJ
2CjNCJjDOga1ziwOeGanZ3etyCCg2D3CBzEDDt7QQ171BEL5s0/t6Wx3yB+8Rp3HP5kS8pJS3MVZ
jXrFJrbs2AbNtdmSgT0gITp5Db7/vx+aNGn27TZ/9hJIcnuXs7MYn8/FfezALOPU8y9iG5/ojtAf
bcEkn7hC/it3y1MeVGSygJMiN3xm5zOoCaFkZaz3aBvjMZG02f4sob8/8PQm5Dazy03cOU9QgL/h
vL4CNHV/4mMm/2h49ib8jm2bkLyFdw3/OFHsZpFaIeOq8kpjRQ3maYijfAZ2uy7sUtSvbupie2yb
vW3MT0XqkwWg0jgHoepqzE5wuIk8wFp/JbTb2/85MM35Jo3g0o/OdnETez8zsH3FXUZMFHCDy8C3
8sX6zCE/HtvWfNsIt3+3G+vArbT+EHr6NAdZwf/IFOQ/b1+2WRDB0nf3mU2sb6+7z2IFQ+R59hNR
k/YTS5th51pEY26i2Kgs6iCGcefdypFZ2N0+acyLF9caemJfM5A2PwcGSBFJUcVugee/9+7tQEMW
MtIs0sgrVrvO/SkaS3Ym2dN8rkwbt0mqsbqoKVSNZ109nFgxfFXQ3HVA2mdvWBFVgn+FnlNjjTeJ
wPOXGmGb9eIurFEX3vRoJfjvwmJUXf77q5n96b4OjN8O5KHzPB/zVo9IOhZstAsHa1I5wW6c1J68
FlbiFEZiM36DviMVB4YoU7ZoqmW1p/fJYWjAfFoCuwp9wIwUKK77I5jqa1kP2dnw9T9bkta2yuRQ
1iIl5oStsWPkb/PQoxgugJWPfux7TEnJgrf/OB4kS2P8YfNJIyQMHjPeqUMxfQQKsmWOBXaHIQJq
osWEdUY7QOtWICCAANybUH8NLgCglMZtMuFKLpcFHfTPzc1PlcUiYCs6+8Bi2XttUsB3CyoTj5Zj
j7kl2wFB6fH6G84e5hVyi3t6ycLgjTk8Bz/kBPJfoPRO4ewih1gt80BEiyZiChRzmhDoO/fB0ZR8
S8zJrEgz8a9SoLp2oOLDyzC5tnzCJtiBs7Wc99WsIPCPBlDLuT15GTzq+h4UOjfbyVqyX1vr1Wj8
IaUEqfW+UEbvO1m8GPDFEWbfv5MopXZmW5c3R3wADxEvA77tmsD3Ls++WrvkL/p6PKpV/qvqzqZs
8xhU+fB54fY17fq+4VsgEITfeiV3/ETcvb2b5HgqCK2En+Qu5sBzzJke5mTCVxdZjdxjTidhQid1
xFLTgD0oy3D12j8eGh++09RifJhuRNgUpDKFTF4uzsPyJ6CxZhl1RrLUxKCXyBK+56LOJItFAYMw
JGINexvibYFiBd0BHS4HQNGBOc/ObjeR3n5u/LQ8ai+JOgGQv5s8JFxnt5zVoRrDcuqbG4PZkPMQ
jN2MNa/biqMAEJVvzXNDxO3OdGQb+0VGlEWmGDXYQcv4d3HCe3bdLe/Lp3Sr0j1wFJ5rwKMTXXVw
O31XOJIPxgBjz276i+vqXDcswcGgD6E38++DUTmoOvt2O+4ml4I/G1HL2478R/BM+Wi+eRzzpN5y
yTYZ45OJ/XroWsghi/a4FcRm5JhEyArfAztZr9pn2JGr6WjVxwT++tUZ+nsOAgTc9OzbvMhjB/Fo
GC6jM0ZKo0/UpjKunNB0I005/docy3zlIzo0miMtzVJ9XVR9dRpkX0QEfLXe5F8Yf68xi96LMDmj
B3NNWaqt32pMFiwkergVBjT+hXBxk7hlBm9An8xkttAOUOFX7NXjJnXgquOoOFarilG8BXuC1oql
quIZzfTOKAtEundIzpzpyEqzH52GTNxr76mZnOKKiTIULQfOYDkdFwbBArZV7gLLz+I+SbmS6mQh
7hcS7LLY1zl7m1mmLilLx0Kxn/EyeOG4DH/4SUvf56/vuDkoU0Ft/ugItotdm0WUH/gP/kTksAaq
IHw/7ram/JgnPtlxLmIs10+m+Cgz2z/lxkDFj3iuDtYfNZn0YdHKNNpsDGUqkyelS/uAc2Hisd3n
0BNuPqsd4moBn4sCcflQliJcswXBiu449nlABu9TOBT8hmjnBkXa6RqoQ907DGhdLjLV+se0AOgn
wT/YBUBeByfDblrHF2zW76SY8LbZ03LooKYHbtpGRcIOZgmW9/TOlKOQjWh+RwasRJTwP2i5c7Bf
8IuiQqUq7FGpGPqRvR0jOvm9YvILA2slh9VTAHx7r775i/feFuWHsa7y+b5E67gewBEHsevYLapc
Uipy7V8Qc33gMkr7FDpZSQbFpBBuFd6hqp30VtbyPpNLGef0wIQddmIuLtnaGVA4BugTK8Pe06zn
xBg6w2mbKK5BpOypsVoWnyngeaZYDFLRWf33Ay+q+5C1/j9bTfW+ctfhPMiTG4pxKG/TaIWtLNwb
JZGFzsd5x2c5kcTn3sRcpvi7+0cEY/YZNcl0KgnPM1n/E/oxvSUe/vVuGs5z0d26zD/65oIltMke
qgJZDD0hplAOtfEXkN+4G/EIa4HOJ9igP5bddAgK4meoYTk5uIRyKG1Ge84N9zuHXHuCjxDcRDv+
nf3hye3FwkCNLS4mMY67AmnYKEBKUGjViOIU3fmzu5GFtPWgUyQMnV3Vl49g/vaEGcG3t6AukVoN
wlUwS84KTQWb1g9FvXwsCWsklWcM07L8gr7Q3+Hq0WP77AXGqZRkJalafOrAWWK5rQ/91NAO9eRR
kay8PJD0IcGBhYsO2IlCbYkNTob9kqYvbkrcylCA6nTq9TAoRSzGIpJz7uM7an7CX3Aefbv9geXl
lrA5Tov5ryI4ElsHkvMqCbcB9l5pJr+1xVNBlfq5ccmGlAz/3BEanV/bj3Qbeyco67gIekiTZn2Q
Tf5k2qP7YMKWoVm7y0AKUskRmMTZNhphNTRwsKvxKMm5NicjOALbZ0XS8F2V3OlxbgMfh4kWWrWw
L9mLAfhB5cWeQHgjOlUJyXW8DTlg1DsUrva3p3GT53lcAVlhF47ZKBG7uuUgVbCn7YgYYuosp5Zf
r31RbiooXFizd+Yzc+H8ME4escnpXS9DfFrcZ8cGux74/XyNsEEURNoLSN/0Y2ziiNsF1h6Ossqi
pWlJjYPsa2KlOy82OTXLxLgg5VwZvAr4YcGlVZXEb/CydqRvecwwUVMHKZaKxGTx5vTtmQ3cD+2b
z4SucCloxSpuyjjOERTEc4V8gjnlG5qVR7dA54/d0gxzu/5F9Ia1WyxnZPu6JyEWHBZYSiG6yKyZ
ZrqZh+vC2GqmBOOlNBdwn6q+gBwNTuLO/coS44eDUvxMez7Gq6sVhIP8MXNYzPgK+PeQJdWBMISM
VSfrxbQtPiDK9ZEjWQZM9z8dsGs/4P+qnOzgq5rcNPJuOKnSr0DPmCksWOLFPYY3m9u/NZv43ShH
ijF/jcyeBiQvjXWXNIF59dFz7bQ1W3z8acDhQh84yMC91c7Gmn/k3AZOXrdMkBplPY6CNVbgwa7m
tb8vB8FtVy2GDaYumTQ+R4RZ7M3Ij2uy7KdMyifPt14WAxWpSD5N4OxMRxcrWvvMfu0anPQjkZ76
3uPXeW7skQj9MczMOkwr+18xAKMmezJNu6ecqhx9WmE93DkXBWoTM1D3GKbWfoFkZx5tvoectHME
2GNCrj0yQN/0T88GPzozoSpGjsGG+mlk7kLKFn+IFqwLt/RB+vqjGRx/x75r2+nuSajLgmCeOSXx
UYUQv7y+6mDHDSQGwP+MXGKmd2yhviZvWvgUmj8GVbKZZPNhyS2PvFnBSISyWPI2kQa6PuUZ2reg
HH+qjSInndIBxz8f/TRAWJGJhQZfFnGmOno8q2lfChKT0R0SMdwTAT5pmT7JfIi15daHcXRii1d7
R9xTh/MTRZbld8RMFFB6MfOppvksWeYR9AuGDxFzcUxF8zbIdXwAFsHrk+ozonkEkdNJG10SC7P4
4fm/u1FYEU7yPq4+h21DWO2tFI78LCKUzKdr59qZpDoVq3znK+Ez8s+SA5BHAN7IqY4EoKATbMec
g1V8a9GmuyVhqCKob/dt7xEG2yNDtNIOJAC0mk35P4FnsW4GAbslDGEZrReVNxI72LGsJ/ttBHa0
I8DvBc+BvR/nLN/DnYAqhMc3Kpyf2lM8IgTmoXJe1UQ4LUb3K+SIBoMGG37dnERfIPBW5nzscXbA
3MGsyu2QH71UE1Y6ohU0KXwG1OpjRUGNWPwwL/W7lco3ytEU9yLVebk532nDjLwSy90NE2l7Sw+F
bnlNC/GlWYTvdaDZ6nTlYcmqh0007oOtO3eP/a2J7gkhTKgJtVqIelVEbhyJ4nhRQelGeWKOe0qj
LGwrXdyybLjYpv3sumPzOBvrk9btZ9uVzJgrxjG1Oq9TmjGRawHkJhLtIwPUw3SxRvclw7l0xuwj
Dskdr4QaM42CbHKZ77PCa92ijC2yOLatSK8ZDD3YJjUpYVl7Zv73bFEmW8GI3HhmVV5xoHNHo+XU
Bephaq/zyHDyiljpNNuzfxQZfE5sgcXOde0xQsDkXhiReJdKrD8dx3CjgLDGQmv37Lbubz31dSQb
/w3GzPra+VxOqSZYZZwvXiBN/FzOB7HVIYN/96alpsa0gsfZ/dfMND8bDDc3ZUYptzBVi/3oh6vp
vRS5dJjrDSsBudarxRh1v0BRXBtWnv5gP8O3UTs0RGSJ5FATV7sZ76/YszNhAe4aa+cuaxGNw4Zg
x8vbJzcj1Ewy2M/syEHfsusKDB1We6bso8DROqqx2O7zGVQ8YHZxGwhfkoJZU1+59rX/6VoIBfJK
ygv2qz8r/Pu9N+djiJI62zuG8Xuw+EWGlhkBSYQ6njzyCwLmHg1LWEN0zsF0CZlqt3fLXzmNGZHs
fGs44iybn4GwIgNnBAB5kLF0wuVhLC73t5e0fEKYhAbfu0Kn4Q7OIGSSOvFq33n8lZO+bUPKJM1P
/9bTaSz+CJMNCNi8LwAhRF+SdS02qh4n8X+WmfsLngtWKT8z42x+V0bJdG+jRYGEvAuCzA+nugUh
KNlmrC2riGk8TBmvX43s4zoNONT9Po2ynuNy7qVCm81mxMueSMRhrW0Vv4XDP5jUQD4Yf96Sef2t
NkUGoydjc0r/eLkrD7AFuOnJE4lar3BDfZOKjFe6qIc6pT5EZ9125JEtQeKeq7tEAvawZ+Y8j76N
jSJ4Yre0htTgy07Y06XYXEqwoT9XTTAdfSm+gkLF0sa9Q21UG/bruq30JgzBQhJEKZTUq21qXCwN
UQwWVfzsND9QEX70ZgVE1yMdJMnUFH1tamBebQaviP3ReQ/jrqHDiZ+mvlMXFr0hMgAEOJ3dH9oZ
CTahc31NUBthWKBmnhY2n3cx4BPqyUdT4TYU8/RtqiqWfItrIm3HmoYE2cH6nSzvQggzXvWl7edP
I0OqOzv5eVX4hFwMpiyI5Dfp1Melaz88ZhYu72Wo0RXjDzRJJtiwpLAv9/6VLX285vKy2M0X25mF
F1kIqz6vJak0/+UBs0U8NL2MKXSuHd95iKPlu9y2varWc9MzxuPDRd1ig0JTeB5WtDZjG5xTm6gV
oEFhpbpYI1yIi5xPFX7V4t3L5uY3zoSnzi3evGL4i92dUAiBjm/NY4VgE561QxQy+zaCXsf2tDms
E7rnUi5/xezNcc0uSqSfSGMf+21DwdU3jDrqqUeBi/ymHtz3jFPADgr2Odb4IRcmHOQ+AK/JUQWA
cdyt2BTx2hQ7wgJJYUISwovl1+juJhFrJV/c/2KN2bxEdYtmaNU0izNpr/XvCTYMb5vxm+6WQflU
I7VBDY/wgCHXfYNi+8sODEzJ5jYak+lJ+sbL/YnoTMuLtpeX6XuuYUjTqDO+2NDket2OtlpcqoLy
0R1z61C6JSArYjhMaBkkfPOcCHqW5j1ec8VEVGoWb4lCw1/6vAfuD1aSKv7l6QVpe99eppSguG75
w4CdmcPmtsd6O6TZkICkRyfmd4K1YX4BxUyqfSniAe8PVxmmjgB6R90tUWptFYRu+he2Ud82NNlp
BinFyPrKQBslimR1wu4QQkDDS+4+LGv6Ds6qDQOGGGr9qF0NSQm6rXSycZ8s6Bksdga9YhtuOzef
TU7qTodphDs7ciHbRabifgTQ1JXZN40fExE0NCHIeMm+rQC6X7/MRCS8sU/pQqJiDcN9xTf5VLKZ
2FdgqLlt8ltmT92vrbiEFP48UCU0irkyaqdcPvo90rKMpbHtDoSEB+5fWw7UZqpEZ6dXh58i90gi
5o4sfPC7xiL/upWPuMAVFwLfUVrM353NRGoODDvsxQuG0X1N0JScOaqdzneiLNOY7QrH4ouabcfB
QwJsz2txcdplPhRL9oAGsDkiYt7XnpquucT4lL40CVx0j8XsHlg/kxm+wNuC4qBHJDabC1mPm/pL
+7ceg4IZLNHKJ+1RcvU2jUdVt5xh9vpuG4SO5YO1HXuDV97njczn1H5s6xwItL+FwsyqE98Ti+aw
GXZtTVBAUT/YU+Kz1JpJNDMn+rrNinongJppE9ns8sdFdfuJD/YkWwqAxZ9jlmLJgzC7NMxTjmFR
M+wrPAQkak5YTDDhD1EO9Rg78wPb0zemrL9s2wjOLT29WSOGSxFNiJG8ikmM/XXi+9YzcMaUmDmR
tMX7mCSM/Q0HHWczfy+ul5+JXCPkDqvKkVrIzy+tabiHsVn/5n0ikC8Ep6yeEPeYE1Rah6/q8Lpx
KC+OOyMGRllfloGI3Jo0NU/6J+a9zs4OnDuU/Bm+R31t8vSXr5c61GuXP2GppL9qTwUWnac1MApk
M//j6CySZMeCIHgimYlhKy6uZtjImr6YWacf1yxmMdxdJXgZGeFBP72oxzOsX9+CB3jAh/mJGOcA
XkR9yJWTUsii3fY5HxEdOHYbiwdiZPzeArRnpImnTuQNUJHvw439iMiDsy0fNqq3hRfOoVTrIo4K
CwW1Mj3nuoZH2jSjU7aklyRqs7Nc68+yjouBVsUH7o7+pIsx4bxS2e0/zkb49kLR+K9Supoh7cmj
Sr8UxZvcLV/CWiifSWxSitMarIIrSXL1UagdYcQsQCiQ6Gx/mSVkLd3oA7Dfwp6r6f12Nfw5J0ce
oUJ4HTtjKG75y2oKI64a42qxIrtOYgzaF/u70KhPlNi8JtYgB8Jctkdx5NFr7DktJiMCqsuHWXy2
fBLvbaQx/BgdCe6Oaqu2UV/E4pbHeumnsKZtDpepLZESu6kdpe6tTIFyZAVzqSeumaatXQxj7xD0
T73KkA7aUBmuInF6GaiEKjXpTCPIhJrYCijt4uwJSyu45ohUqKb0pqUZhypOS0c54htb4gEIlzY8
Ymcgu2OmXM2jSX8zKoOujXY6YE1SYsJ9E4pAq890pyxrGE/MBJR3vc9y/6006hV8H/pAw8SRbF3M
a0p3KmpN/MzMXnFw7B/eOoSaKMdBK9AUlyf5fMaF+lgSDDsNmRSqGx5NJbEehj3Kx+EGqCVBnUOp
St/0lNQ+cn4GvlYHBwhok66Vu4DZnKo0amhT+G11FgxNrl3SXH6GsT8EaT7f+1JqryPiwJYbAa1X
5Q/9tMCYLIPmUb41wg8YiuUlhltbYM6TkxiyRfvLa2iv9DVYyyZp66RwQpwZmidLEOzrZlO51CTa
y6KuoWLygcrEIzpr5agsKYZnSPx1KxK4rHHbU5s6nzrtfTV1hKac2x4EbgbBQaZxJEKv2/dpBBbe
JEX/U0095rjR4DIjZT4ameL1eGBRLDlqbNe40WTmYTY7ctWH0rZabjNKsT9s7T8l7j6VuSYjJG1f
KWXxLjBGGaYlUro8xR+ILMJRF3TBrVU8qybJdleleMjtTJ5dgtFcow79j05fb2wM9TJ+lpbaH9Gb
yUDHYIQldpABkbLE6VXm4bSL6sNCeMrTWYlXscEQzr8QIHA8FFVtetqiHo3aerOIfqZpiY0yaU9r
aUwsuWY2RevNYrGC+i/kIHhhdIsZg3BpfkzU9J1haVdivvq7kNPRkR1aj7jEIjdm+bm7Disvxnp4
TUlBZJRYreaCtA211F2Je7tNloRJYbFLjXXLLxfDGWpxsuNWnI6LoZHCtaTRBm/gDfKmuWPW9w4W
aEYmQMVC02roKPXVkgjUgtHAK0aNX6OtR07WXBPQ/HADUfysMJxbHSB0XPeugpiAnYQ9+KJU9jSz
9xFjXb1vsRxG7We+FOoDOO3HAgu0iwd9IrXjJrn2VETJJ9hA1+r15qDGQOBiuuFMUf1ppe3Xordw
W+is0L5xBpioiMoWmAPtJJgmD1G1Pq2quT/fD+tasv1olVNBFckBTJYzZ1SVZ4gA4aZg0AGYqHib
1nCsQTkkCeXKS86+bTPuI8hh9OraPFbFv/+dn+oiVxcU9V+uAOpR2mLgP5esDJp4Eq1x/DJ06hXq
Dt0D97LTwUXEoV0ToOOqg1UlEtNnWs6iywZYoNorITl3LBclFwPsry8qFUOUsDAh6eLyK1gzKyhB
Sh24gy9Lx700SdxBdU6FZ8xWOD+ixS24kmGwmE13KOXN8PRCeC80VT1y0iVA3fImEhU69RqZhuVV
bgWSWMJvZFYCmZ+dFr7XlmnWlmLUniZaW/HU5RKCp16xaB3DfBLDrpgwa9JHDPeG4uHUeN2wuGhT
sjitoDxizEVTZWPnFjiRWygrL7KkhT3FjXbNUsjrJ1T7jqi/SzZlseeCs72a4AZFbGL0eybfJ/Kk
oz5eqoX5TTeSm/W/9Tdhna4xahE2ynwlz1/7PHvGmIc9p84Sx2Sf7pQZkRMwwjHwUAl8S2yeotr8
4TSNoXZrGPDKnhuJ6gKG4+KeCWl2MtPvConPBUVVuG1cyRcc/GxoKWKU258M38wN8WNE8GRoN7AM
jHTr2saOaOMi5qyVjnaGksNn0XaOxOIWU3AKTiXq3joa8rR0hpUrSRE+EzxychurjOB97YvYNowx
/mL/JzqbWhFH2RbEnxHhLolxuVET/cUWi8qu3U8E3H0Nm1i9dDUBj2bwmgIHYGIWU2AsnJzNklRy
9YL+oJ7jBtj1LBSjk5fNjSh64rM4fSGwrgT0KMaUwLXPPF5Ue2QAdSvjw5RZqYLyqkNJveGXiq5Y
e7Z62fA9ceKyyK7Czq8c2VpAbnApOcqyE1PSAzxPjTMTgx/2XKXCnN8Vh8asF6+ohM2lSbNAAp6D
XE3op++Vk0SscMf3tf5cq7CWab7cPeA9oJBxtTwOfYWNrLq62GkwayvRa8UWOZyNykknrN2paGzc
C3lOSVNznmvmAIL4GTHogNw7sgebegQkqAB5UXu6QFGZGXHgohbqhPPlGHckDuK0/FvmjJDuaoWr
mlaXTSs+UxUzvZU081FmgbSKzXIupOhnHDaMj/cmWo2LaBiYMWUzVKOYvi6NyFe6CfdJSrbDUjcf
rIxW5N1/S4IbudQKLCDkxhemE2eiUXtN0+4gYQWDonESxwephYIDB5vu6zjtHCOLKrdOCEmnU4/R
GccgtfL+pqMB1zHKdtse+mhDdJfSwUnSUYWzhou5UBfQQKOWnRgSkMQbJvRXfd6kE07Xkqo7BDTW
2uyYUrupcP+3eWweu1qZbu0sB1zaNAQLfL8FR6H7SBHCGi3aad0ZgUr1mpuSfuJAQY9ZpYflsMqA
lfrVS0dMmFkSL+cKMAobO+oapOkBagQ01l4RjnBtWDDXUe3SRJvjIcpgGQL6tqNupUusyw5bzXNC
FjTLXyaYOAmS6Akl9L6SYgmXNRmdTd76sG9MJIvEWsJ+RUHbxzNvYnXkDCONITVJWEyh4z+O4NuJ
OKp4ImXynUtZ7tOHwQanIMTnmAhRrth1wol9ExtskO82RJxPfWiME8bOnzRaNQYzrXHWYTMDRa8l
l8m1wsuzAdbKyBhKaqTd+tQ4fhFmzw8ToWqKePWLIjVtMIFT5hG70nZajjoeYXW5EcIkP5tE8U9r
zGxU2LeZxTOEReUxVbswk9P4ba1i+ZzXZKb+/9Ook8zAspqajQN/V2PU5ESVF4eBxw42a6G+JM2k
2SRWplOq6McEZ9xxTMyLICQ4HmrmgrKGVFiDtJ8IFV+2SvgSEuUf/IvUH7SDIkWb39B3umAcs4u1
/0oFNXURBnn5Tvq63mgeuA4IKEe5Y2yRt3HwpSagCld8Mdh0OuWmHKOeBylGOXL9DrTB+lTEWu8O
Eo6sFYq003CAIvgmiXZhpJZXqhjQxrRecRDq7jTF4kM1Ea4Xx8RVFkk4LVSP5DUrkAFoqTMaPKuX
kXEtFy6EvKhLXk/bRBeHabDMZ9WmswKpZ4xHpRWVlxZ28z4uZVhiOvnYM2OvS2UxfKaO2ex5M62K
r7LYYRT4HPYKLqDBEc5C/SVv31LzY01ivzSfY3QJill8o+KEUBPAY1BU9Ye4K8+TYV5oVQlVKfWb
+mOpy1CcNuw65YnzSBBjyW3pLaQgkaAeeTtrdVqSVD3nQYNvM83BydzZnAXlMjtlCd0Kc8TcW7Sn
Zy8NJoBtMV09wRMiHweevaJkPUus+PoRasDSHpaOxJZClGfpSH+zI4Dh36/22A+Oacav0XDSJixT
8UHYDJzaKd2HV2mY3YGFq9ESiyzZWICsP/UTiQKsAghQ54oMW73FbslvJGe6Y7ZvFgpYC4ADo/mx
xcS9LC7qkgIAXG+uc/ptDqrXygKIVUZA1p8CSCtp/RBMZKbYZK3Uh4u2EuerffTjcBY3hMLuI6Hc
3F6TxoO2WOoyC2L2EiMjFOY5EY7KCO+i6vpzY1knRg9iGV9Cqz/y3bvaYHiT+gbY+Ci2g1PMI/mp
9c7CHojd8CIJuJ7VmN/5JrzGmfw0xi+aVgVwsTy9tCPhu4G6FxI9qNI3eX2PwfsY9AJrLWOEwLzQ
sutnplLa89KyJqwbyOP/aL4DSn8Eg+Cs3YyrCng0pfRzW2PW/DbMp6IF1kAwJ6KGAH6XJbwYEu6t
/ALooMiI4mefJrsNNW/seMDbsJkO432MpwrvsdWOtkDZ+4YcUpiMF+OR79gZpoaRezllXUdbaO6w
gXgDHAiYE26C2AWDgpOgurPNIbF9xV7r52TjOQEt4gc5N0fd7WCc9CzrqSE+0ZQnCSkNvgT7JKT3
BN/HbFf67LXKmdDXqGH6VmtUEBayg5fWt1ItL8v2CSoVF6IjaJjcF8kR+Rg33RfK5pAZ2nFBCzMi
jsoEUxHALhgsgw0gw4YFfWsLJ+t/IqQWi9fwVD0VKl8PtsASt58aBUbefeLg8EiV+ckSvTTyFEyg
vIbZpvbNllXdB1q2SV8qq+cGPTTf/tJaP9EpZcfw1CNHWDVMEvDwJ8KlXcJ9z88CWnpkA2TGJee3
XbJzcjO2l0j2lCo6J7DQMgXqBxpyrqt+kxyb9ETKLNQVzl/LO67zMOb0DzyDs45yqLFsTPp33NLN
+jVoWzCUjyIib249y8Nfr6W/Ctdslf1oBJnE5gjsTWNE04evRjwJc4GfqAtHPir9ieHXBYXhFJcF
R0kNYAZily0RHGHDyG7h0HHBidG1asEinFOupVw3WN5nAYXyMs29AhlT2XoY+/GjqJiMEAlYZ4fr
vB6U9HUofnB82yR8RRbCaXMTy0szTDz5CETIbPXTa74DESZudO2zr55LPCuCNkDquhXdK/iwENfH
VdSOIhbVqLqbdRNIxcqq5dJSYiPwAsvPRCCcSV6c8pmeJ3dbO29Kawo3JKfXD2Zxq+Kw2oXRJcex
/76vweP8LLChxL0papc+CtgkY3k95kt+NHDClxbvux4ZjJ8tISzdErFMJyymX9hQ03S40HDOWOxP
rLSnTXQk4Yz7L6gqqhpGzLNofe2bTG1PEZTYHCpylRLfR2hi+8x4LAoEjUeZ2HofAkr22vVnXwcO
00c7jK8DCSRrXl0JXdQYXXKPoYBHGPOmS6DTZ7npDskWatkbWeRWHWwFzXwZ22CWJ2+haEmswHp0
fynbCAtRNraugIZtswZCOOeuqJ0E4tUNTL0lH4igXfbuaYXJuWdngfKAZEwYVPeKmTAnxuf8Crzk
aIy3LuKmK5KL0R6E/DyQppXXG1wesgqQuTlBTpnXQUPSuuNQICbK1NANslNbqT+WbIRjxvHeH4Fo
kqrkAe/3k4psAfYi96o/TkCOzjZApO+a1zsrHr7v3i9E48QZB/LW7rCBuhVBlAA4gmWxnYfHKqH2
F+wfb2pnTnESKNiv8tu48CSJ+iPHXMciERMrHVIlQwmL1bVIDg/Lmj2QZg5EhhssCBj1O4hntwZj
K2YSV8OvFFsodQShI/1jXRSH8Ksds62HlERt0kPZMc9St6ZiM82wZsucrwhMsG8YnC79k5bnHT2R
4ctmucYGxK+A6fUdpz/D40pbWDI1WEoL6UeM+P9Ub62U+VVT2GpPamQg8NuyAyW3nkUL48QDUB9b
VyCa8tyqkgcYBgwl7hZHftFHDiYQV6x2Dwz6xYpmX9twUexeleCmCGCxfvdsAsHwS630BxO380Ct
s4l9ZJbeqN/yN/k0xU+CkTlC15DE1y+W+VSmA2ntPnjcw+H6eqcH3qaU5GXHoy8lLxHTxhI286ql
iFoRj0mpeZmaXLp9q7XbrMY5XPD6YNmbge7VKS4QOkyAkNhI9EEHsIvS2pLqr6e4GI/MyE4mX0pi
B4zEfMU35a7VF3Ff3WdgGnw2GYzg2sPEY3zhpl77I0vbsezJRFF8Ite4VCbOrQxoMn4z6pLZQr+J
wjtmLYMo9FgF7XooKvZjgGPZ/6OAPcfDdWx/ov5Hmd/SDv3uxVjEJ8xqfhKze2Fsh0PvjjVh+GT9
VleLPw876582YSbnNq0nUNb1/Nzp3zMtQXqN9iE+FvyOKndq0qOnn+StfpK0O13hc4/irJWnXrnh
mdtpVF4Z3bsmezArGo+iU2qmHsQvt0qacx4ZAUf7Y5WGjSa+p/pvqqvO4ETmA5WPOoakyrBwry2w
PmfHlAHSS9w1rFjyteXH5bA/tqEyIFDnDiC7Y1O/yMMJV2UY02Pfsn2Acu+YP2p1karxYEBf0YvC
l8YKplLCOSCzQRl06rVviKCmGUTYwYu53ejluss87pPSuEIM+0hk6By5RXzleyzQoXeq6Yrp5lIi
OBNFp7/Hz/P1oVflo4CAoy3HbjlEKMONgrcquvZqjlH7n7ApDrulU9G9y/2fCtonRt+cEgHzxnsh
08elzA/3kjwVUFiDIrgl3vO+JITrq5ZhLyckuvIa7x8NS3elyTgoWuwZJoIIFgCe6uacBKsWiHLO
+PPedpybsB8gsA23XkXXWDDMLW9xznMKP9i+nYQecmHY9CSTh3DZl16bEUbs/HroJN5j9aHOVI/r
6YdScTzQyoH5xxfXf4zitJrUD3KbMoNYg1/Ne6jE4g5RTzk3pxb9M8WXFOWpzZRjt73P+nOh/s4R
JkUB2A7cO3BvNQxVgyLpynygvMteTIE6QOFXjdtTubFbFV7wqD/PSCEsVn4FAWOXVqL9YAKeEdQA
J7zoBBst4sAq2wgiWMw5vCPXSykYA0Kn6uupdG4T4QIRqjCXU2KonxvTGCcm+EQ813XxXNcyScPZ
hgrDeZgjPucuQn950t3MLD4ta/6Om4rTKcROlTO/ajyrjyuWxXXlvAPaD/sIHT/cFa5stucaP5Si
dw9bEiN+Fti6URIiybUM5u+2f4poVVvb+gkULrZQBXcBZj1ZcIQ5OZvqdqRlLSCRqWnnTksO9bIe
iP0MChGITeDePzOoBCuNdALEwuxGgZ5fhC101bXRznBMPSoi4XeZ8XeaiTcDpYAV1QH4aNCp74N1
tZLehmRmG0z7NUcMqxF4B7LCmUzNLwY6x/gntTy0Bkx8VhsOLCjb3nKTeN9O9wDuhJ9tN0plaMYj
i7mT1EQutVeBtoab1nuNjCq8HyyEnn17/aqbtZPVaECSH+HD4GJRyrCYFEic3wIp6EaVn4uqegJ1
6okMf6VKwpLLXYRqpE+gy+Tjoh7E2sLvyc+S5WlorKGpwUQSRo+6P2B9z9k0PUdAgfZ5U4T+St2m
qCOXQzlRMa2hJu8g0PGgyskNIZ9D4OzO1W0yFF9TN3vAWD0U79n+ow53cGaslRPofS2wtyZ2tPFF
EYlXdAZTrn7bxsfdESJNX7qhnLR9txh/rgrT57i4jfGgbWS1V7Jq+JzfqzLjWb46JgpeqmMCYVzq
Lw1R2yjTj0rKgZQe3OFagHnM9fu0QqpltW8Jbw2sDOI1Po+frT5ZQh3IZvdGaQUVHiQygTURNaia
8oDk7kWiRgUxG3Sew6tw2YTpaV6qxzSPmDNAoW+Vr4LLTdo+rI3ZH+nyMFGx0+izI0ZilKMty7jn
Db5r4Bu/HRRgCDnuDNa7b9Pj0oOOmoMt7XyJ+I+ZfgCsPMfoe/12GGfWiuq97x+77mHHv0AYFtS7
oVw3BiRcCwUU9oVjcqJ72QI5LiYJxKK/FYWbXsNYN70qYgIGyJTvwFaZRRQubDHbXi0V/82IJasA
ayzi0hXVGiQRBrrMMEOe0N7CaYJjXMVJuokGZ91JcezyUn432kXKVbIT7gGaVoHzxr4sx+6cvdaS
FsQKZvzkJdI4lEsQRh6Y1J0uyPS3SQrMuLoYA1BWUvvmOeeoYjUPRFjn8Yv3aLZnC0g8ku2M8aFS
WN3yeQ5AGeLxr2s0DkqsBROdgOevKCwEu0CAMqtLCNHj4sW5X3U/JX7naUxsKW+8vnnAfnswlX2H
iqttBolgAy22C6gJGLPm7MjE6FkIsiN1w0MDrA0H/OpqS4kpr3LirrtLYsi6Eir9kVjLiY4xgtql
zxEHKJ3DFuadAz9+ZUnBa+ZDKD3o0Tndc6/ifMViADTCPHLySmlq31gtAgRwe/VDRxwWhatEYmGJ
a46E1p3NLithqcaadVIE8TQZMoc8zqnbYywdFYhTIpucFGEFmdAfkjuLN9Xueq8Haywngmvwm+Fe
Y9Fc+V0UztCAY8CV6/DImCC3OmCvA5VxdkoddNfkz3J8BxKRd2xbrjWYiIjGHHiUFSNOVTRv44ID
5HGsaY9lA8Wqx6naU28SPSRVX+R+m5KFeIuUgWHdcFSt98v9IKMC8o39DvtrOZRfIGI/F/WkM9EV
VRTKJH+MVg3nGLI30mdTG18bo95UVaHFHtaooYihs9THmuRUg5YGe2fQ7xZUNa63xEoI1nCjrBXv
7qsh/muEOBRKQKEHPDBVSV+VxTGJZ66pP8b9U16SxG4Qlw2fHWRW/ukCMJSfPPmsrcPc1TdgKnSD
xEj4CFQzKs94myQe+l5jfsUUSQEXskugnkVP1sKtYzcXRofuVfZjpoM4BXLpkHfnYQiN9CxxnJzA
Ctb1guMVGBz7TCgriR4mLAlYTfnaRNtIL4GYn4J2NMG4Wl9Fuj5v8uCPZO6aPBovOQWEqsAZTNco
fgbi6czqBERpFJ+U7lebpsyHDHCMZLhRyry0niVKkz81kDesWeuvoBZstvaDn+8yi3ZMgUpQmGC9
5Jo6gp9lXQxND3EmyuOD1szhNPAF66uiMsgkYBV78hKjkolus0eySiPJz/CsUPevFOXiU0yUPKCL
6ilv2vTQEolOMWB4a1ZWdpqbatgn8tPS9fMN32Xl4eeK0SBhW2VqzBMVDydGnhkfh21Vtej1ZfkL
V2HiWV5+pW2NMqQgsShs0DK2txF2hVvcZleTMsx4WtRAGlHoyslEj1Tw6MxuAwM0HDGs0nwe2Wqp
mK5lrW8Fv+AF2e613/0EZUd9qZBS5VTjCEW7I50/HFur/RlrbDwpqWs1XpMLBKzXaia8OJjteBIy
RGPYrhTf976xMfYZRWq+ZKiUwahmoIDq3tV1ZgZrUDxi5bcl1ZcQnAyZ9WmqwpQrR6Mz3RusN/YN
j1MF1EeUxBfk/FcKJ7BC0QYBWWusMYkO5bOkM47zddebSZhhwftWGcN3086ob1EDJ994YUoYPSDV
foME6qXpJDlNHy2BgY1GFadApv3ptqcZmkIkhQFZHS6C/siD/JEGbWDPNfDgUeSZWNKMKGFKp2XU
V/QINj7P/ghYxGBs65VFvpRRcU2+/Q//93jEv0j/daSMwbIQ0JLoOHxA4v6Oku5h0I3mpwDhDGHr
oI1SeZgKzjZTlrBP0hJv5R1e/9YAdcPZYrAt1+xuAvOaJUW2++ij0wAWBWvLT9XNqNz1vq7RozjU
QcbbvbumyZ9kCCymNuK0crI1dFk71iz8SbQDuxW/Kahc7AByebSQX2sIieot06Amb0LF9ErXqt2N
GSKtXDl6GmfuV6JweJlVxnNjAvBKw8mm1/cyx3O7gbX4qfPeCqVJ+MPqzXzKtoay9ei9mTPeSXBn
AK7r76K28oIkyMWj4UHXYh46Soocg5lslsXZaTa2G33e/yWJtR98Jl4ry+o1oiy4rHjY/6ypn5sC
36EycQkJoCS3J0oQD/t10U6WGm4qgLpSstqg06OXWYDFpdHDaSb6iUZxUNXIEpKWvuIJN44qmd4x
Zbm8temPIb9LlLVxFuYlJHQXadWXQNkK2V6xUU34OcFSA8Xs8oNaI0FH+4l4AcylaPqzas3ldZWM
S9H0R9mifTEnj1s3ErohFHJ7SnHlgELEqDvko5810kYen/fmkugSkkM+2XpF8A8nwjwkXxS988Ba
5vosD+8TBPFImb8LpQ3NlDdfK8e82YUT3lNboXBxQ1S0esMfN+UitG2gABNRNArWxw2PMIQ1ypFN
5aYkLaLpQ5n3LtG7Y52+DJl5lOTRyzG9xlPhd4YCv+K70xVIkxKmpsyjWfoIO8CQBf63fxrA2U5u
jmZFrJTRLbtW8GWcpAZRyAs6JHZE4Wrnqwi+WfyEdENKevUb3muULeO/57VdvxAc8TGQg8KlYIa1
uCBWj1r6WKfWN/NxCaZEF2vyWN+L+kP7AyrqZ7WrF1xYFpXUUx/k+LS3hvjCl2HepA7rqnWk4YGl
RGnH1fimJ3kASYpcT+sa01u8raHcg0yOflDTnvOoDtvUOFFLBUNj7VqHIJGf9hEfLZstmKB5Tv5K
V05pIgZWn/sTJQG6ddeHIZDll3b7l8tfC37PGSxVwxAZoR9HCNZSuzoEnq/SR9lwergKlukp0qtK
aGYB975/TBU6S2O+9iKHsvHSBRohSCUQx68c3QUaIzI4+9acWoZ8cmCD3DdEBiVhsgA5mHVewsNv
I/wvKv9AQ2BH5+20YOVivkgZ/NIO33HeHyX1OU8A4WCnmvm4id2R8LMeJ2SbPGc7iEl8pAAT2uaR
inPZ/DTKoMoOlMYVlpNGD0r3uphnnYsq2bHbv5W5HRpIYnTZMKxk5wK1SmBwS0sv5tRQQW8004UO
7fM23kCyOHFTOQ29t6sCpH58kFXtPisvpuWm5vP/qq8RwspAi2HF3HHY3P0U5qg7VvQ4kVPRcgVH
B2bSdbnk5eamceQY+pNZX+WyxRSxHenAdqq8ulTg7lcJ/gtX1KI8jWGFxJgnLXAojHcKxmka7VrM
HYxmRTQTQ2MHx20gZhcGbUYewPDcl4goeMjoG0pSRA7DaRKBjk3cN9jAVMXgasd+LhyAedzWeguJ
x7B5Kl1KmBdOpkn5k6lvVIswC4I5G+Cf+PpsYZHwuJlGrXem/DPDp1Qob6TlA4URo8ekbHeCyOpH
gbIOZBR9cRqCmu3FtpLr1JBZOQaUDDfSeRlrm0O2F6vncUXRMKXHLTd9ax7/Gob4CjNTQTLgOMLs
ndCToHA6C7vmHIPkcurLDxgL24wjyTxiuSBUtzv0sME7aFOEROiNxVAH/dMaEb99tSDR2XwBq9ml
o/FRGm81bs95AE5CvcuMwytrXJPFXVlccD2ZGvmChHskdtU63KJ7ktL2kHEhd3bUz+yKAjpXoPgi
8lxr8yHV6YgghUWlgM2nlcYBZ2hjuUgCqsv2dGU/8Fi3b0bzKGOzBELpCMpHB96rU4g/YTAzI0zU
ByHrz4Dv2fy+ZmzqAFV5rKohBv9mPECXHoJ0yh2F2VX8EjjhFePAi/JTwO80FLw4sW8uE8l8lhkW
TvZauurSV1t8ltwiYhRgM3Jkuab6RHJaIB80sAgzP/tlLD5aSfMtzi9LDVIEUSiTcXW1QGcKTlzm
jxiTdUGTEPPEY31rR0UHjZjbSSMIAy2iy/YSC+kpN0W+nJoppDu1SX/bVpVxwLoMmXEdmJc2MT6r
5RPcP5/3DLozCKOUvFwj4m99meTpV2rbO7DgpM+PqbE8d4UUZLCdmC7sbojep6xytHy56k3yO8nJ
m5HtbTPoO3yIdHCyglHwE63G+G8BR5yWNBaBJYlOxgKINzJa3mKKZOtL79Id9BARsBW3+9Qr3lip
n5DNH4adismJLrkasekbksfi/NEcSdBFllP1MiYV0naZraPPT+1yXq2Ms85c/b8qmjqBPBKvQbPh
bEqOoBheRsyNgF7ecow5kvw1SfX3BBe5GIprVTIh8k4t43FnzLNfSo+J8ilLb3oT3/UvaXjoCJ9F
/W8hnCIl+VZ78djLKZFj82MWFp9uYh6V+Ue2UPbDJ8MD/KMfEZs40xpczXvMl3XIBFQ+KjvMb/m9
IsXN/hbRv2OgmRKTmFB9pEbeHWMMOxZietNYXML6IbbUYAT2aYnNoe3YyKj7ouRDlAocxuvbXOTP
Y18/CrMRitx1lfLVQ6PQ5JGJxTxty5c0gupRoEbV8yGFu12BJ9DNjROLLdr173zudTi9TuHJkzNG
JcbbxpYMk91yetgSUNbNY0c8T+5w8I/JjaJL/o3h0CSgotqTsGfnyN7K2fKMJ+9oNaPTnp9nldmR
IUechLsubeTlFKcRPT4CwaA27Ebxfc1Oi8DFqW6052hlR7R+czCUmI/dAeSQiagOX44VuLpxNGfD
anbXTpioSko5sA421xDcuWQnMzY4h/hD5Xmu44eXeNuLpFti9Q8XQUWUHgeetN0Sy1EiL24vSnYU
+4/CMh/ENLDWRyzgnGdT6bR1OjxdKcyA8dfnBC9BwmN2q3/u3G/+mrzQO+TiJD6NuhEI5b+hksL9
ppjSt6R50kjsVECt4lLhcX/DqArfQls9wEYaFMVLWd661mcBgo3NkEIjh/xM9/hBb8k6wYkceXfS
pDeIRG1c2LxEiQxeJIrPoxEkKuss0qz0FigAaB6yVx7eJNYFIOtEYTS0SxyQvMUcQww4uVa4hekq
eGIxrJ+5BDrNFl7lX6v1gRt4FEGIoyNzzsufLEygdnrGcMJGWj5gh+j+ZYr8UsgaoC1EfxnuiEUQ
3gRLMkrslZt7plehztvO6ADldSVLyt54GErV+SnYBCameJAlvhlCtx65dbE9mEnj0B5wKGrCVOOM
CMq7fiwOZY6dEtKrJsWuhFRisfjhjYJQMDch9X7FkP7H0XksR4ptUfSLiMCbaVpIb5TKlCaETAnv
ubiv70UPql+9jqpWGrgcs/faqwg/usvnoRxpFdCEDo8E9fwKNWlaL31/kV20v/xrRI9/LlBjAhiR
dpE3es3b8MBwOiUrso4hrlUfTAUc5Mzd8iN4FW/cbrPi+OJ41QX07gJLy4hJ8YacGE+2nr4F6BZ6
nuR8j+cUzkBH6G3XjaS+pcxO8CyxTaSWHFmcDcp35BeMzq3uT+pW2mfP8rZaTUtnh1BAvOkHhaeQ
iuWZoLOl84+Gw4HQjsSUyQfLESAkv9kFSR3mORq/XHrCPme1q4xrvTqa9wIjjL3la2uT3VDyZF3U
6xKLKM5y1AHTcUAOPAJtX+R/4wsqATplfBeUoRN2+HztaB/Z7FxxmfuiHQ4WuHFz20b8xrVLEbSg
VuC656URwavjOfnHS8FzLqZNxYow3ZFR16a8JlSHGO82frmSijueGuQBeDj74JDKa0dxaUnXfbfT
g71k77Nwz9OvHD2K4qBlbuxK5R6VEDoYAd9oV0Cr4wuEDM9j81Vs2iMmCdVfNNYvJl/rH3lwKGbJ
Djd6l80JYxT2e5DwqumksE4PjpX1XdtMToe9KeARrSp4OB5qV8U4jdqDrXKQvsnNXSs3RvWoeXbR
jAb38rPQXcM+COOcFF6QnJuKlzCgWYeZI85+w9Pj+DAC7oSnHG8yw21RBQDGoGrzeaPmXfC7Qr1J
wzGDVm8iA1Z+/HQj/ZXtRpWB8a2bYBHeOIkQSDNmw8BHMRgtUayjYmPbkvwoKBWBANnrB8qCRn/Q
DLRMpq0jhR+Kk8bgwNoaUJW3bA/s7Kijx8eDDK1pWuK/0RmDIdVUtn5CICId6iYh9BpIj3ow2HJG
D8Vfx4mLplNvt1W6URsPqk1fvXFQcHn7GCK4zkgKYnHBxCz4BpPthyh4uOxJU9nk2pstlm3sWcp2
vPfE6U77/qkykg9RppwMad3rJDZ1CLFXzmfCWYvXAA+a9sYlkpd7vt2m5S8f/W5bF3AsWXZx0rpm
eZy4XQL/aKCg3ma1x0WMCo1x+DV9hqgTYq+u57ekkYD4nMx9bi+NbWVwqoZfhnw0CRcu9k3jytLO
JhI13XGqK/YyXlH7jLO2cZ5L5KSxjHfekBzSxp0mcrMyIPv6tgp+JmupFDwsyutkrewSd9bKHDG9
bFXigRIvL/5SbaepOzA7PhTT6Vy1ax1kyR8fBd8hz8lqbSfLwVhp5gluC19P6w0ntL8liqRwqztU
ZuBgwy0zxFw99+plOC1lsAb1ivaLNa6Ub5VpXda/TLItCHKtVweAIdcxKAxOoZhVwLrD6I1S7kjJ
yULWx9afLzW+LzYHzZPAj5gyFAQKYr2CbeSy7O4N5YzzSzmoN6zdWGmvgOU61UKmGkpwRi2qM8bD
4JzCx+6O2LdYeHMF+D/d50T+RwIFa0lilsgXJSo9FVIaiwsEurjiljPjSIflyVxl1yFUJ0xN2YB6
q2mHEDMYORFe2LDPyR1fldrs+Xs+YksK+kVtMk9Zob4xn9JfxBNl8kBFUMCv2w4gyzbliVjcuWt4
6+TSdFvm+jnc0JRv8L3UNvHnjPF7aZDknB1yPZkqpV2it8v4DfTLeEEcLF8z4EE+XXJuarywbKxQ
Kry1vem1jPA47Ej5MirUTfdhoC+UabuZCgHQV6+zoKSTbhaBEOiH8LHAFthanavWxwrREeYjGQXz
I1e3rNwisbM5g7lBUjgFxG6SXLmqlePIKC2STy2HjD7edZaZpKczktcx3bhxsa0bjo8V4IPk0q8+
NLrCRRLsAz6sVzZsOIhV38uCVYrEcLiAOWObUsngAK4TWxm2VvWOeaJTLZkPEF/qkOtuwteGchBy
dx8ImuU+HJHhDitrWlcZDjEGE4v+MHu2prUCcJc4p0KGzsqJvcE7l4bXkBYCIA4Sm5WKYqrbRh+D
sxydYx9R4blIOX1SOvUVSpVWXmol7s9VYLkgeUrwIwRYJBtVLII35mvVj0J03YN7jAKOTxaEYmVz
kq60+qCF54YLh8F2dnO+8nEpSiQyuOXOZEol83mwNGtG/KTbuajVpNgNkcU7pxbkMoZAEstnL8UX
UY4mQWfqrpRd3loRrhN9XcAiYJf/r1dWvL4RBhyrms8AmeRdqk/6xcA+Bg6FRSUxkwbP9lX9lUSs
JjxaKMSsuHj0F9Ez1Es8M8EFtforL37katXVN6JmOv5Ive5/GzJvqE/W3E7cFnxtjcfFQxRJ+hWe
JuRnbCLI+mvm0xauidzvE77q6QItYtQZQpFCuBAHKbmbvE2xZLHCOq6ovcTfscgw6SG49H37rDs7
oPLMbdt1Zrkc1AbBBdKTgf2QobzdxGzwy0WLX3bBrm44cRoMDF0Etu4bcEGWoFi7DiqSgXZnQJaS
/OdouQjx9HHTaP8m0goiLN3n7g9fHvSAn6Je2e12dL5sy2tAs+sQHmq3qQhG6u9avg/bA2OsWGZy
CUIJaZmbICiorTuTN+3BcdGfeTJn+D4itzhr74Xxk1nfY+32OIKbkhE3/1EB+gv5BxAXiKi2V6Do
stDeb2rYOLVr+rvK3nYsuKnVUWpMR+yYLD17HgtZutSRj2PfWKiMM9bcQzxisZc10BiwM6ELnxb0
AgX3CgoYY64S1WmPH4sjDX1qBXyFIxLrK/WxukxelNTiXJ6s64yB9MyXtmuJVYr7ZTohjITRcJMs
Lvg1JDA6KOoSC4DXJbCpP9D/rVL5TIEqOuY/WMIXzIrz8h9FSWT9YK3gqcOdL2Urss4Sx0vK89SA
vqVh2FgmmVNgVdY9O0T/C+vtUpDJcSbqgu05j6+EQTsZ4xue21T0iBtb557EDxhQ4VJ9QYIze6aC
e/AeNc875YhdIWBg0q3qdGXkuxrxQt4fdLI0EHIQp9a3xzI8K8NNitH9lpzrxIjgGrWokdRDjCbl
bUIGP8HsDawNlxl1VUELCYS5GPZYe4ix5b7guOOmK09cflZPZ+mCDgNQg04M7tU2qI+hTEblzJPg
orMeXFm7YshZBUCTmstXLqsw31LQUgFEF5Pp/0t3Ft0uOZAcycHBPxm3UMpwk6saq7RH3+/I0mAh
45mYBXFuW2ttXh8yX15qeHgCKEzk7XL6HGCKAvVRknXBQiD6ccQKvACpSMHvcOLpUF2m7D72MGfl
i1QSl4CsBg4tzS0rZllaRGQy1f7ghY7sBWW0E5NwA+i0Q0moMs0p2kAktuhGqrXJWtVs5duc5jEa
/3ho93GPVIFQGPEiJZyqzCIu/C2y0WD1Z6lHhpd6OmMXpiSa4i7niTaYTlrJ6AhtZQalMdiSGImS
gcc4DDnhQO4u11whV4tJl5BVvzUl8RgGjmAnX8kWod0SGm06BNFdYHyuqstYncdB0Gcc8+KbQBqO
d3R24bXmZC/yT62e1vn4lWLfRuuZfzacvCP5UzEpD5Jio35BIKN8Gk0Lzrrc2AWfc6esZeQFvWcw
FCtBJSQi5qtPqTNgr2E/SiyOFW6W6jRx+uvdq7VayES61xAfZVTssnrlOKQjdhaEG8Y1IBYwnpg0
abgea+Nip1CDuBCsgZlzai16QYDhdEiZ+LDirTsm2RJA9GAjdBRwK706R4Jd1i8fcptwlk+PSP3J
a1InAsKtqy8dgktTJsus65l9QeOjjuO7a5h9BpdGfmoqVqzvR55edANYAQvGn0Y/MrH3u8+uNBat
w2jvMgCbSquXrH2SjYXe/TaF74g+NgQi3lJUxxAnTXfonqleMe4MDGAgc0y4TrsTUqGKlvCxkSwF
o5gMT1QkSBk2EQp6fxPKYG5ZuNUKjh9bd6j38dJ3odgEOo2BGnM6K3buBg4bF2loMnZffU6+2UAd
aHMmtgIpy4CbXXZWUjJwzGDrQ3RFUj27lnVVsbmrGdCye/xrcnZDbae6VsapZE5grqg9ULklEtsp
OB9aBSmgYkVZLQOlpozzbcZiqN8J5J6kmMeVL9GMjyxHCdBeJsY2NNNkJ0FEZfVfHgaTSy84RLZ4
j6C6BI7howIxrv6IX8Hw7yRcBAiBJbbzJpy1CnW36djoq1Tr2fzP4LmNSJKkf76uHQszcX2b7yCQ
e0yOtBBR8yyQUhQiYyVrK7C0lIuetxgNtbU/MN5qzW6dReXD4FQiPgkfsycK/QPXW0c31G0MzfHS
sT6VQv+ppeBKEuzaMf2t0jIwiCa6n9lgNY1auAaEgtXjvWhxo/tFu5ft4C1Tknip3yi09QoK7iSR
w9tYDMZG2bkIJ/szG+u7I9M0zrVNN6Z7zNieUrX/Wt/ATE4bUbL6ynNr2Y8h9gSVVlPdNWn8UcqB
xuplDhUsDn6nobIpbYJ8h4OqQBKofwfOTKMsJpRCCdRJ1fmtMuk7LhncF6R4od/A3+O0BbiuALWL
bRL2V7Q7n+xa9gtzTNttsMaDgWN3lR7zIbnJfh+zAI/3YDbwfDYUDS0JA2rJwA9kur7pLGkjJOBh
iqGbzFsZ2BAEjTZ+roUGTudUEzUQKfzhVThrvLd1Uu8TyGk5tStee9aQ+HVXSBxl9OcjcWY6KVdd
NwAJ4nNU1DdZD69pYT2TAYqgwEcA8mEvsuymyWI/q4MpkitbIUE9DrC413tHZh1RKe4QhL9o0mGV
AwhkRAhhrSbyBmfNgQ3giWwSzNYcLmBFSUe2tc4L+6PBkK0ihsrw+fQLy+Tqz/ZSbp5UR/wza+5/
S3oN/q0a5zq3vagxWPGAUT+c88mId6TU71Ib6fYgeH/p2mAMmsfm31Ab+xbOr2T11waK88IeOFXy
bq+QuJEgJ0748gSr25zR7jSdS5ZDsaJtm9r6BiiIhYXAGkhdKJyKBDsNY/3ET7+F5T8TTt1FiICL
l7iB4voGOP+oTBL3jZl7EAHYHxY7rQk2hhJ5pUNKSwiSlsFgcDMEMlbxx8jz6OvDUYz2HR+p1rZX
wOlkXUgg3nx6S5Uen8vIXWs0dJQers12UwZ+qzFm1tIV7cfknKHZ3m2F8XWtb+uWR+w8HYvINyiZ
M7Y3Ue6qgq2mlR3r0Ngm3b4eOzfJmrOm4aQ0nEek+McqfmkzCnJe+2uojTF/ZW3kRtpbrWHDbplQ
ZLRrHYOy+JAgm7ShxY0UYyaB5HPIbYz+TJD4SFZUQTlz7bKMmWOKQug1xN9J/znFHbzxQ679wN2E
EzUtGla+UJ7cviUoaWKuxYYQnxaK1Jx1ejYY65ICJGoQjVKJd9il1HIgnMjGX+IvYwxp1SxL4JGi
V18l2rGGz0WJpFU5hHiW2O6krBkBoRGTiU4rZj4+NeZSyPHSl/KlPO4U0tyiXyv4qBtsT3TKHGYb
CakZ1EG2Mg0gE+TVSrEUHLNBUqyH/lXbn5r9CfqMqPG1Hd7L5IPQA0Y9PX0WiswuOzRNhNBQXzUi
ONQRB0ybeil47aA9q3OspQ6cyG+2cWZschBkhWBWKZNkVpsQYyEDkOygdA6rYFLaCG4lFG2jQrHW
gfZwA7QlHJTxBybXwng0oj0VWrCJjM88R43cOIx+/8BgkrkTbuEarok6QcOprVW/5FZDyA4aawAQ
1IyHcnjJtnNUUpbL6RLn8CGe/F2iTTt16IhFEaS95XR17OTUnd77XwpwaVYQh6Kd2J3mxIWN6DZk
EHPSwJ4SkHnoE6esHFinbGNiZAO8hL1gEd/3jJHAGgrNeOnUYhgJSGTRh/oucwKzG171wYiDAuxA
bq1pIhm0gEBZBk6zVKl3C/yByzhlumrIq4q/TeRXmY2nztfB5FgXlUV722LN7hmD9A29hkCG7guP
U/OCCMkNknBb5jkbCTpZUFMXneFmZPNfZ7Y85sMlqk4GgLmFE8nbQGD/8OVTTZg2Z/RFncihNKR9
xfrDyOx/FZIgabJvFCA+xn1ZtYB8gV074ogmqK9wERynpf8nmf2TMKK9Mql3M5x2WFAPFkpL4k6g
upPSIgGAt5RLDoNULSAL24MbyN9NePSrYNP70infOh1P4cKFWHpVh+zkZNo2merzZDLSZmfjKM5t
jGr4p/C+O/MQYvYfBiA9kDwfOcaVAGlOhExZI+kGsJpnQdPOaXoHB7N/cdCmBPRLfhJ9jQb57kxQ
Jdr+G6sfUwyFzxZrA47CpA09rbeZK/8Kprpmv2E/fFLD1pNyfWX4xZ/cIhuOgrexTTdUpWd6vJZO
pJXQ6TOnMy35oZkKeBfd5WcykJL/5MY+jdG4bCsNiJrsGgBKDFBrcaM+6758CdGcjL7ak4dJSPBr
SNAwq+oB2iWB6j2PSPFmGhZxViCzQpTVyL/qqXuxKKI035rWrQk1Nxok0ieS48QGGrIPGDrrnrGc
rDr/VjOXNTJUSxbuY6d8ld1H243HKanueTe9ZDU6CtKY8N/D2kx+xHBpSTgNhneJNi6umCLh5QfH
nB3ViSsovsd8uENAlZ5FKyssb/DMWOMEHfuj5gD3CoguefJtsk6BkDXKlft1gxrqKHA7pNyGRqj9
2IPPyLGEFxN9y22zqKJmEwTRtVUdcmlJejTM/pwiXmeNTDPUY3sjT/ihEsWAUvA0SOm9nZz3XA7u
BmNwhUEdtB8vU6w/WeAhtRKqqhyIMCMk6NwlFmUZYpBzz4T2poJWgiUMRaM9NQWL/pgsRPbyRWoC
yY+OHbLizBc/VsQlD8d1xYrHop/gp85DIUADxnAbZiHzdIe2fOtr692po2dtV5sy0H7rBmVOXBSv
EMkA4eSboa6PEC7JJzadk+HUl9FQlxE7eLlEW2VN+2peIlg8w/36AxGELFuuYSgfYWufacI40e1D
XRQHS591FnWACa892/qmxZKcpaazMAT+GsQkXsj6gjCvBHdBWzTv0GXfeXhtUwwb+vCAAfUsiaUr
RPqQDkNfn+wqeTSl4mZFz1WKmqxWfsp0GYaDmxQ6YpC2uZf+zffFLwUSisZurc9fNynqmKcHtG3F
HWXT96gfESVe+qLaGUryUvmQwLQiJNxWc8cGncr1J3+fjFxso/wLPtaVggh9/6kndaQC7JR07NDi
aK/OKREGStmyU2gLwnuVKqdCKMukF9u+Hk5h0/4bRX7WU2mTm9X/UkqkY8xHg5bZczpopCmtTJ/2
v7a+ILhctHm24BBGbQwfitWccyU/6iPiTTh+44hyvfggau6sgnTYTAneKTs7UFcEqvY0p5LYK5uZ
pdRt7WKuOvx9EYgDfCQ4EOmydQ6kK24KJpu9xAEEkSFIFbdG+VKzTy2jZLYRcefN9qbkM4vhAql/
BXY/KDzwsH5Ft2mkfU8V0ZRPcPNAI9+TlEkNrrgAKUaDYIBbVkm/CV8grBsCxLblKTizljMw5DSA
i75sNjX2GplxaoaKoYnYUNnvFZMpCTvdqHVYbWCYwCwx01Uw41taKI3NH8GwlApf9sAMliJs9Dvw
YDAPWpQQBmjLEoImdkfmEhIQl2QcyBdDRiaHbg9iKSS8b8BgjrfGLWFGqgp6hAKJ7jNKkCzw4uzg
A6og+bLjNotLkowCV3S/ZT2ueqblJSCyFn1W5xA7X7ENZNukOfZyGlMI+iRD6pfk7MdUjX29B+vh
9U1AT+bDdquwmLButnL0bfp6QhxToaBTEDxY5MElheVJxVVgxUq6x1CcJag8dQzQVvq0mOrV6GON
xkAZhZd0DgkZsGyP7Tbm8TLi/G11xOCslZGY+RoYYhgC2Ca7QUaeSij8nFsK4cqO8JrRIMr5u95Y
S4nlWKW2K7Iq2AYOKDnttRkE5zjuXKlihNa3O8retX8SaD0TjpX5DvBhITdwUmWMlDxGVpOZ/WrB
gzkV0rw11fkwsv9mrhuXV6u7l+WwIx9k09YuZxx9FR9Cx5RxligSLFBj8Y/JtS0bxsNquzYrRGVw
IyL2GhYsT+XfiDt3IuSKI1E3rsglNMdkX2JsS3Y4GMhqylz+pxfvWuVFqnkI9G6Hrlv9wNm20Yvf
+cf087gUW0mNgD87DzCBVDCIPgNcArgXIXOoHFkOvMP6h0fiom8O6BsXGbbm+ntE8CQHDI+NH5FT
6HUpG5Crn3GBPBPnjlpjKo+gDyA8Dt6MdlWTXWf+NNKlFVv+pBY/IP873VPPXbX7h12kUr7xxybR
h8AGl8Rn8nLVBtDXDTgTZ+KmKMmp4wmXNdGRsLJjiKkCO2ftOQGryEqcEnt4AHBCxlIeGR4zXQws
ZU9eMqodJAo3WWpcsObUsF9N8dsgTsp2FnMxQzxtcZ7s6f+yO02/uMd1kb1GJLSKfquiDuC6g+TL
wpWwtsTSnM4mt6SDztNEfsAEkmK6R0CRR+NKRrJfj8+G/RO1AsuiRzHTvNM/0OkshR4lkCiEtaTK
MhunV0WyDEEBkinFjcIs1KhcgCmMXxVE2doJ/l0CJ02dFVHCWQmkZLg7EVW6XYpStnx3MNhFxktC
tY/tmfU7xBoeJTWapGQ6hDhMJpz8AoJbg+W6CRXQGFw0eALguvBHjVUQ2pv5QCFmda2h86jkfmsj
LmG+KiANaPI59B2mo2z9ONDCGk95b7m04WQR1fSjBx+RYtf7uw40u2CCXWDxm6ApCOA+BopQKRwp
t1Caqwc6H102vaZigMC4uwGEZw/DUmbSJNDgTQVbnwCqZYX7CpnnqLopTBgTdY7Oz8sJ0CrYd/RV
srNhodkC4AV22IDJKKisZRFixsGU7EvvFbLQgSX11YT5Go00kLhoOR8ZgwFqSzaTzFIUUa6CgMLh
WR0yJkRui5xzE4bAFCLGgpgiiPYq4BmMYLI6XClmjC43ASxXsh4IHnqC/9eHgt5ETNocN2qYGiRu
0xAZ1RNxEqEg6JWP0U6PPDHWNI3bHGOJr+cbdc8AjTUZzcimZBkzBdMK0DsxwiV8XP0kkVsLs0LD
dzOO0PoA1fRh4qWJti15C4nBbgzxEg+tKymgR1K6KrYQfgidLO1Xs6Y0KuM9tKaN4cz/biZ4wtEq
tW2Pbcrp9f3s2CX9etcqmBEDoiyKjNyQHgqKTHYW8lgkxTAxiall1wZPElPLegI5rbg5GlehdCty
zlc62gb0ES7hKXitqwV/yBjldRtWMEalFe3kFnzoDTLIJmzRF/GkD/vIg5U9r3pj670R/9KEnUF3
tWYpMGeobn42zJi584v0rcHSVWcz/nnJ/A9R/7jSM/zv0Z8Ak9lXYiPJ/6qE7st6GxkbAQbc5D81
jBxuspY0AyP/6KorKMP/nUeoY0xAl7JOH04tSgw58nxsMvCd8b9IObvYV8ywDp1023xK9Fjh9BZI
V3lC7MsTGMHSfsQwFCTX3H5P2osh/QY+EFMkMIZFPtm7yPhzwEckduUtu70Jt6l6zZr3KLr24Uut
/xEZntYfVvsqtfeJga3G2rWWiFKKnqAgbfmjoCfv0FQNrFQy5N+9uBjiqETbgXrKib5HNNrAG3UL
D8dWHs6BfwE7joF8EaGHNlEbqgtA7/0dYZWWXmRxn9RXGv8zdajhGew8GKVXQec3vIUh6bIbkopH
5aEQJtvDJrGQnpaQHxQ2tp39j6ZNz9wgK7DCtUsn5gpCGBt1/9pgxynn6iTiEcfGU/gVK9mvQbWf
4QBuWRrZ8D6s7i3qoMiM1UYbVQQAAPDSbOuTyzGybxgRFmQTjzysYSEoGCvBPKKVR+cykOtiSAB9
HIjSXEpBYSIiTijB+uVD9uslFsKN7LCyTdgkMumgkxZ8DQ4jRjW56tP3rBAGGA7GgftKNRZ19N6N
r64BaAeTJaObs7Bw5h2T7vQts2lkzxOzMOWBYc6W9k6xMat11f9F5icD5a5hUTvXdxbTGxthL6IZ
kNlIMVGXIzqcRInuVCyzguqjM5C+GqvZbB0npwl0Ua+uAUTa0yaRmbdTnGSEEPHI8IlU7Y9ANXkx
hzx4G8pvHrmS+STBjUv9Mw2AQNyU6HfS7jKKeL37Z2iQ4fU7X6c2vWXNtSv+yhGi+Nm2vdReNYxf
/MfQBZvEwEzMo7dxeSPpeBX1IZjjU0MHzAygfmYV0qtghdbIb3H4XqyD+G63XxniGABFPebNtk9A
QlFd7CxL54s6lqZbKu8Gi/u2uObUJCklqCOeBfVAqC0LaUS78m2zxDaRYhNgtDCNK7dj31yI+kRH
ARInvifASCb5vSgotVEw4f4JetTczqXoP3uFPXa2d+qzUVwnFG12AP+DWXiTUXKqbHFxKIANCYpZ
yshdcklMVtUVQhvzw0AcXjgdubTIJI1vIumXwCJa7t00ZR4ZvtnNFy8IY7jpv3Jp62RfFSq0WnsO
zm8EiqJgJRJGP0ykVm180dtTPXePxUGIi7Cuge452imML/wzCTdBsUv0M9r8QUKAIwEKR1ao06Vj
uObiQRNvzbYovWSxR9UYI/WMBw8jEDO+ad3Io6cL/2wLWtG2d2O0plaPa7KQTrPJb2q8wcoe8/+V
RLKfwoodN+pJOlF6dbcPa07d8QiEAUg62RPhrS+5SScsr5CWlHg8qJG9U2O0Gbq5G5JDMBA7N36a
qrKtQEIQjLURPa2WohEzqpCcqBxAPAP/kwknUMCAgWkBqG4oIBQTfWv7gk0x3U5hI8+ML1DzT4DC
fwI0oH7IpNtqb1GkXNn1fOlpvR1mSxZ+WNGaG56wZSq8iNmmzMDJFsDenGIfnZpah7wUna2eFI6w
QTE6fKi1ckOqjwtieMqBSmbJuIH/63bJI9JU1pQQhYqYAWe+1fr4RlTnbuylnTaHiwbDPqGsyu1u
ncyA9ro4jOncrHHczHkxg/1R8FAzI0x3YjxYoiJXCbtGH78aPXgj3fTakV/dYzNrTHRiqr8l49PN
GF+l6o+EkK0njRcuwjxfUybDtfwet5W5ywFm+XG2nRLD8ylxTJiTADLQo1s7wPdSaHtx3XoaU0tL
Dd3AJ8UF7GBIyacSNVIw1AaRo7U4LCWd1VM/ubHt3w0TJ56WPVR1kBaq0VlYn72gZUGa9/1jqthM
Bmz9SRG7dho/Us3VhznzYMOSwZ3PFYDwiH0nO9xZzMXhOKz75dgLpCI1Mlsim6jLlN+SJE5DnXuU
6tX0ULLUa6G13X7Odc18pippUN01ST+Yot0qUcUWToKMop14kV6MUqZgZbjsZBjsU3HUs/KrkTt3
Aps+Oy6zeWE087V6g3Z4dL4FRL2RKKlF0BBVrJmXhFrXIuOBh8B0rjUKCx9eIy04UP0VyPQD9sZr
r/Swqf66pDslGmvGIZT/Oih1lLwl2ExZyj6nnItUt78kSjfp1wTnMZEfVQH6GFSSiGcrEQbHfvi2
q33yntnSm4E4z0e9VtflGS/TV4ZtpMhI7yb/ilUgawGcEkaj/AwOpC6z40VXEYsFZhH+cKoV5aTz
2uH6nHqrvzSmfAnZE3YxdJHyrorpuxLhBcPHV/myopFalHV/PqskQHqafvsGdf8wcI5pGXRROmv2
PXvdHm8NlH3LePR25PrtvwRaWGlLz0a2L3qV3gz6QJQCa9NM94aDxdLcGhNz+qK7TqZ2hit5MLX4
MLL8a+DANoKsUHlXMeXPo+ng19O26LIbVB6TMNyMgHNZChjWKMM9isOXb7M2FQKTvcrMOAfXntHK
Wbm6xo2yLod6rRF74VhbDcZ0iogmje1ji5Y3koLtQJoukcNAxn2iJyBS9wVrUVwGHOwgNi5ySxQo
ufSCBw+ZWsDC20Up/ynJxmG+iUN70n5yH/BTzmRKsDAolNaNAwph602AG6mT76gbvQmVTqyD5YzM
tVa0m7k3DIG+2NPDZMpqsM3lBxmjcpDD8qLlytNOpuUUP8xO2sVs123IVmOAGF9brBL5qllfMZAw
MODkBkS4nNiHgukEQeGamXNGxGTdS0fH2cwAnMBvjEcrI4IqojNdADBkZsdem/dxCwHzwW64wPtP
3xx3wHbRQSrrsBXu1KAi1BWmh1/6dB7QjxJKhDw7hHHaOP3V8KMrnNATWBWXiEsZMVI3+WhYEUC3
EXGQIZaMTGxsiTKKQmLoXnHqIA0h8y9OMdAA9dSotGLQ7Aie84whEzwUE9Ji7fLUVt0cMmjITV/a
6iXml2aaF9+wL2mLeh/0lppICNhZIL9MK7gGlLiwJ3dA6z5jcu7aMvIyNgxC6K4qlYcRmoA6o1+l
3Es12jNrnDw/sg5F9dsi5W1KA7tGumscBy8CVnLZPNqDdjBe4cUMypPKL5BsV9ISoLdrVzvEKVGq
XxWq5gLc35Aa79OoPCNZ+gyG9BI00xqEnPUqxuRkNMk2FSggSeUyTAZ0GMszJdjlRv2kkdRDmEVe
hNyLpr+DCGa9qcWaboh/y28AqQAoI2sGlxCCpfwyWd5kf/kcSHmw1dsbCcCFesR78l2QMFgdmt5V
6l0UAUzjcjzo/duUc2i7IEyjZK6KfI4U0AT+LaiecfwTAlIz+NVm8zQ+Qj6GwmU8hLuCFsHRL2rm
1UhdaV+zddHcQEVNxPrpPwL7Y/mmaH9jGS2i+hLHX/VwZ/Q6vJT8PGUfrEAGinv91louszd6vrJ7
Wc42UzyheJK9k1qvANVTOUvLP8rjZ49/k/WqlX80jBvs9l1Tn6IGc0iBh0+klX7BNHGc/WK4Qvb6
mxB50M8vdyRyR/+XVj9tifjsQwX0VKi/tn5TuGxRoM/Wsg2y9Qq5RnadYmBWb7X4oMrWozfSunGX
UVzhLrTkf0gQWJd2Tbqe5pEFysEEL2KfUlaW77z5LjpAouNphiZpp0t7K7+ZFv7LY0tiXn5JKqy1
mG5quqXC8bE5/eGVWE+1B0P+RKDcUoMSnjTcufxCjU3ZCwWvfRnQIqX8rEoHGBvN9C2afd19WP0u
oPBrOCIY/EmssPt96u+G8QQ6o0LIxSYyObZYYfGkqn+D4KOa7mr6BDU9ISWMDlZ7LNqT4gRYY6OF
Zv+LbHuX4mai/vVB8Pi6wWZ1ZrkuyTBkPU96D7L0CibqEN4gvcxfL5d3oXphgJ4UdGSCFqvMoN8f
qO9kjKv6j2Gz734qtccr6529qPcl4GkLNMl7kP+29tcEmbjrnzKzvDYncuylS4dasBu4IImO/9Fb
wNJsh/+4OpPuOHU1iv4i1gIBQkxdfZWbcu9kwrIdm74Xjfj1b3OHb+J74yS2UwVIOt85+9wF07EM
9xY99HRmD6fEfYrVPRv6ggi3HwB7+A7qvw7HPnAWXv+VQxh2rlF77y07YptNQrMJT/CXukHy1j++
+nWHl6Z8otMpqV8R7J3oXyGeNbtoxovcAwrlNYieCouhkvgs/buYY3MXgfMzX7V3N+sHtOHCh9my
gUHa+YQyX7lploz0xosz3PUCyj2h3pV99zQZLO7naPmb+LelumC8qjSqKr05DxLZVr1zeomdz4xI
c8cdNyOwVwUGnYcQ9BU6FzLPgzd8Gmbz5ZzvFKECDZKIscmNM+cbr/xZz9vrc4IfHsgmIoW5hvWd
4VkP1T0dweN/lf1XCilmXdzuLR5/0VuIi5jmINwy6W4s74p5n8h/8/weip9M/MrgeeDympHchaK/
hnh2Q+dmyhH5a5wAdzVb2WHyat5FdGtBm5HbFB82iXdrdUQTZUyuygPdctTRw6hPQ3dfLJegf9TO
vZL3snsti2vQv2cYskLfvQmInjjhS59fAb5b/kOUH/ifggejQzKj+o1isAPqQ0EdSaEPO0jpMJwA
/9wl8qctznS021hI7WtuXY14AfLMEYFp9Uwy7pW33iZwAv/A4S0RzVsrXrz4riNm7RR7Qlumxxd0
JyeMR29J/Bu6zwgokuDgQI9R9SVQmzwClR6am82MElUJbu5P31/nmPhB/VYilLIIqPDZhPdN9rdf
7ly4Nc570f5dbzAypvaafXOApzq/KIoTAQsjX3LE7ri6GYrn2D174q5t98t4z6RtJmQunlNCAyp6
CutzmV9Dg7Fn2w3vVIGAB8cYd3EYdHriErBpd05O9MDgI0KvHUgZzPfjCi4gRKkHzN/z0oBDgdZT
RLXc5lYsqXH232i0/4gVLmWMDFezEKsz0UfCgSAWKZ5Lqo3W3mWOqZRO98FTacnXqkq+rLz9NkW+
G9jsOKb/CdhpbsPxIyf9d9MINAzFcLGn93ehQI4hvX2dJdvjeejfxnLCdx/bEEdiMOMqUFtKROjR
Lim9CiVd2k0W7EpKOltd3jmiAUXlAGp3YkywALV5R1orZ4DQZFvI9x5u3RW9Zk0/edtgIoLXHbiJ
v6u9HkN6RIyCKcsvlA+mYUmxog7ojSeBJPHmz+7RCZB8Bq9GxvXIYGRexlEu860tN195kLo+sdGP
LgUKMn71gzW0V+kO22xyt/8NPKnbwAXYtYw+k/1SYsANdJKgcEgutAU+HmlWyOLLsO9G+1xQo4K0
K6+2ahhHNUBnFsPZqpkP2lfmHo6rZ0Ps9zMEY21w5xcW/nW847wY/jYaErGnonk716ne64EHokg5
QDVL+FM6WuxzqGa1YIibWSdlnBQcS78d0hIKhC2JTHqJ4R5+mkf3UtoJBY1Fj15tWbcemyiGpSW7
QU7p9GWyMDDJCDiH0a/WPkRJeFCVoqekp8lSIeqObbuSfeI/AxFvbcxnbZFn6VY2rl9VM7uN+qJy
vJJ1zCNkfb+h9J8U5dwYl1gvppam8fBfgFhuVwDkfNByLQBcXvf0NGVAl6yen3Zifr0JOLLNGvJy
MBvWB+gVNJpYN8YhBMPU/pK2njnqzvvtlKqofPrnlcVK6WiszTDayWmh+nxfTA2u7w6JncY2wLVp
J/YonZX95jlgOxd8CIMvLolTP7VT1zw5XOCMlcHFku6a/Obbh21DlU9/YUrSn8eaJd7j0DnWOWwD
C3QvTtZNoklFtLJ4qXAF9d3HQiAocX3nQDciT03H3Sb4Szemr9sDtUY7UwWUek3ZnmGkwnCyqn7r
uk5HNDp8UNn7Xjq/jUBhGIKWPCKyAN9Z9eSCDUFlMVrPvhU+gGGpCCzSu1aF1b0q25aGzPEQNe96
wVQZKJCjaelVp4E+LjMq6y6FKRDZYjpnKVufhAQwZP/b3iUrVgQZRvKEpbYYLk5n7vLV+2CPEX7T
pjt4Fif4sKHlvUTyJvvCbAYiPVVQbSJ2UZ/Bw5kJZc8pd6yHulO3eCbcDsgdX5j9QSJvTamyh2FY
/qi+qPaLSg+25blbDaCQXLxbnMIqlIdkoJiqVDHtLng5b0zNH5H9zJ5ocUEtA4PzDHt2UZbXY0p1
5K6JbHLRQfwxl+SggBkFuGoy+3HsF6z0y9OMancoGobJ/mD98fLogY1XdJnrCQiLJj1SphZjDO2g
8IE5m4IHEwAgWGrQWiIMAvZVwTmgE4s9SHyFw4Yxv68vXNX2xkpz6Pz5mq2W3iP9MmQD8uJuLCWz
jIwYQTI+OVW2LTxGTL7MxD7tCKHnWMmFR2iliTwCsza1LjXHJx3dNPOkt5MDDwM/7rYLkbsmbxk2
7iwxG4v6s3On4qaqKZXwrI70DC5/yPnxhsYWzEYjXRwVUpiiIhe7KQKvzcy5LKxj1nJM8scQigtT
ozzDUS+HDqxaG+0Fch1Wad4Gr6gYJzBRHhrJjCwZ501PGQc1iOmuG31SFOHDPGCR75UBk4+1CpD2
eBpNhY82Wz7ShI4uC0z6HmXlOSvlK1fagS3bL8ozwNXFQx4dpzfg+y4RhPoB4NWHn/WMj9XATsD5
F0GY8WtyGXTwnPBWPeYR73GWmZ4bKDkVwppQieLfVhDg6g1TyRkLAuipYeNx8rUH/ViURIizcoIe
Fz6GJUw3KyKChW7Bwx2DYkGn9G5og7dMJ7eRa13Q3ayAp3RYNx/j5L2AFHoaCNH1ebSdhCMA57f0
ivLiygF8Xm+H3wVs34M3ZOfaZfBloU3gFoof+pJVxBHXVIxnw+gTsMVrxjN7IwkBxdLd1ZqJgDLx
rZgSxCSDt4USeV6yjngjo7RC5y9Q/Gkjkcu3cu1PWio+S+d7QkbKjKS6HrIDLcPdTnTz73qfTqNp
+UULhVnd9TJ1T6kLUWCgxKWhi26jAv8axKzqQTFSHl3Ah5fAbTtIkCQ+GEfwOLlxPczBfebah26p
3lboPIRlvN62Pe9yi2qOeBTbMF3HU/jNlgRl3F+YlGLRePahTYezz3bXF/9SuM8YfKCkr+y8rPQ+
iqUrrhor5uzdT0txDnPzndSDoK4FfW+M1mlqEdK7UMb+Hmoqj17CQrkJaCI6s3tnJ8elyLMqYpF+
dak6a7y1k4o7ft+FLfk6zopN+1OO6LRx0sj91F+Y4OLi7hUTeayPso0ejQjKI0b2gBWSbstyZ/pA
8zBk7D0WLfy+6ipbmykkzaVhClMqk/1DiqsXNted9nzA87Z+iTRspATaF3bb4TZkBKNdoiArhxP0
czQxfew/RqInDNrROu8wMD1oTlxBsHDO5f5yWWQmtoVhd4xGTu400bnbqgRvumB3NdkvBzLWzku0
MP2MXF5NS7jPaWAnt8600+TaRUAqKdB0ijUe2TSGkpAke/Jy7dWbeR2F1u6NP0dv1uJsRpeH6ZBQ
BDhITNZ1TebPN6xThgx1wH0cud4fZS+PteUJzsb61oj6o6X/I5tHPCMJaVzrUYVDvAc2z0vGVNcw
B1dD8B074b4GP3tqMrvAD/oyRsXZ10SZpqRU3DysCbh2eXeiDm4YfherlGxLCW/FGflUiDeM/RXB
Aarp8E9xd1XWc1kBL/D67l/br5CdsbuWRk5bh21jZklsRlDNarq+8tI/FKqbEG+gz84E9ovgIw0E
qCPiMNhlX8IlI62LzBChs277MHtJS0XPVtp89PjGt/1/aJGONLGztevy2xDjiqcMdHrCFGZSzs9g
hS92mB9EzZ5TBGwOPHnIeO4CdEk++yF78mwuyzDE3z34Wy2GjPDUc2RNatMGr2EGHJSelx8TtPHJ
aDByjMdXPnNELipHGvWZgvAiWdmDzMO1BQ/Q/BxQDsAcJPN9MhhjQTFrKEJ6WNzbauw/Rz3cF9kr
2u5PEo/H1BpPtL8dfVw1yn52WgIzs54YHvstuePhx89+w9xF+BoYKdVktPNVNQhpBR2C4qOU8hUL
BVcG70XmknQs6ppbNSMvngOfFSX9WSOwrZEMD1gG+zxYDGtz24XtbfaEEgA0MyoaE3OO2f72Awfy
VvBuuKq7m33cKlmsX33q4KkgQLohWHfUbPIgykwOuRPGAcwgT+PaQlxAUzENlMLAclGTw+9g/WvV
xCFgyTnaT962NtInRUMkVuEw25ZF/uBHKJdZabv8prY2pS/uFm/Es2NT8ufluIwaFvIs45DPuJfW
G3p1PfMDdoqIROymlNtw4sRGEnltR4tL7BzY7YNXcl2a50Nmoy6ErbYnyWHToyg8IvXKvHle+1Q0
B5b9nd1NP0EBVzu+1wsgllHiw9TjcBSVf/EXmsLbXG//+xP1+mWWOrtGmXkLpppTk25ZvF2y8yWW
gzkCtw9inKmN/TEt4WcsWGdbVPEbdNolrFgqWoK5ZupP2F+4YP3xrgBc7NBeoxp8DllEjNqyxHNf
EaNxTcX+6zpYeO/ifug3jt28Jg1bu7QRNJYWzUvbgwlySOc0A+WD0spo5xEkoKwcekZA7WdZEiqr
dfYiObbiw/kqDcft5Df0g2nfuQAPE06TPd1OawALVk0lzzJoZyhRldrTA37qrWE+e01CdH3E1d1J
tMwQG0Y63ULoJmLQTC/2wqWwaAkOdpmwpntASCTpvdqMQHftZc/hc+FQMX1HyPNxgmup5VGQWNj9
YA5XJL+G+CmSo0JBzfa9KjO87DmT6XTEBAtQI5CvOrffwpnETUVHUx+UD9NabBMVw3vPM4p/Np6X
QfBGeuYd0zQ7HOaiAACuk21/e/HqYO/lbW4nr1mCNjjHLcbpmjA/pB9mvJO1dzl93pgRM04UP3u5
9W5FJMTT2MMQ5zAlbr3g24/ZTWHCwIqkAWvOEewTRIpNX8TZQRHAtLR/iaE/IkDgruxUGN6YfE3k
iOpo9wvstOaFluWN7S6fdc9hlM4aNB15VtVwUPMEtDAfnO0AJRqHOk5ThfMGf2MFCSC3iMVB/35x
amo4mUVo1qIPZ0WkUS+GQVnQnBAFj7aV8VbmIfH4ONlnkIBxewXhbqzNpemH6lw2LQ9hnhVzfwui
Er6CSMljm6S8kEOhALY7eVzEJkOB6HLwrLRTDYQo/OQ4LsW/2WVHHEviB6Y6p8X0U1FbuQlbQZt0
/pA3xbMjOnebu294rf7otHnRr+UDu5KVVgN73yTYmgIapxAr91OAtdoNKRDkhPeEGes3n5OYfH/3
qluE28Lbij4ANp3lKwOaVQBNGb7dV+VXN6IL9ibzXxv8W0tm/Qs67NP+UB8qgdNisVnxGyoHypQn
dDP9cWrUVsrfwUZ01nTstaSmZMCQZRt2Fh7N68qi86JkNz3Cp0XqthivuWG7i8W9rKDBTo536/Wz
3pyzLnnhuA7+NE6TS+x6+6DJBNxgYgSxy1Qk3RMUhJhFexhKRt1eR88hSTP5agd/zfDy0A7jlm/h
gFquIEtYLUWWg4oxu4xbCKwftqyHfbQWJXYkDJeCPYc7vA5ucssib8dYFcaAYaPXeRojLWiiwqxG
NR9pZqgUtQ5whWe7P6YjNrcQcn1XRuLoFAkcK03jUwRmeDXHkSUl2KNPvcTgakEx0ZxapjolqePr
p8XqHxpsfZZL6QE7N8St8l+mRjTf9nYc4p9J218lXUuOlkQC4J9kxfLiKOcFeCxHhiohUuTg+fK7
+3YEdSZTgvEFiap+hi1o+QvVsWJ5HAp21VSUMoxKwqPLdcJW2TpZFGXbMyzhnP1c1aZfQ5y8c5rj
35BqThiso9quT62HO8ZyKEhOcta+aaW51PvYoeXExHyvCUcbAwgueiQ/S83PhW7vM2u5rka8Pp75
GTgMZEOenFLroW3ozKsq/5zFw0sXcr+3aihvacre1Mplih0EGGbm2b6pGmy3RZ6y0wiBRPoVpobW
mfln0jHV5sGRlfE9pOtOW97jsta7KpE8kzAkOsCy3rqd5JFQkWETtCIEQvfs7Lmx2NbSTFZg+HgW
ZZLi6U+u6eo1IGqUG2faBOt3Csm2ZSNtfpGyTj+0lcFEKvW4m8KnVvOM0K1HiYP9HsQsQb77SSsR
qef24sXZpZyHLx4xJNZyQhloB0fSkEcMdd9RNN7WcRBvgn688l4kg/UeUgTuExxmSAqJkfgkoJty
FQ7ZwsfZzCkpLnBm9A9xI/ZmrdUom1czVo+6J2CS2i7RVecjSmyOXoofRufNvm3nl4AyI3Rtni6G
i6Wp+78EPtstHZjfOC9fOg2711REHFJBtdki2OVkCmW7mIKdNTbxVv80dX11LXXyAwvzTk3tC7S+
R4XXZk0H9Bs78nDP0YkxFQGnzal791KxnLUgJlxNIBnAukKFsFNk6OlRB8XRb1qChS078qFcM7Ez
kWxKHXwc11vLjb5CD4EonOMnyz2aVLzgpPil+ELtzASvPujpCfTwYSd0m9z4CCdWzBE3CmfoTM3r
QGb/ZZm/AxUzs7ORhvO1OGRmMjvq5CPzUoJNTbkgMCN1a2emv5k6MaAnOarMGF9Zq8BelAF0Dhv7
VtsIs6mG8E9iNDuxFOZtYat9vHNpCsY8yFaioUbFNcBQJ1BYKMK0bmTQBbzse3SldyO08zWNWYed
bA0KIr230n9z4vgRVeuO0uBLmXqs1zxjEJm3GozS7LIs+UP7241ig/r8t/dLCiJ4wjtMvIsOVtd6
hsStjdPjk0MIYrd3nirK+gjgpDdSjSfTYBPqe8YjjuQZzA511RA3AB4gTSqwkxGOn41tRZAHaYKi
uI1sAaeZosgeEsubzl2xsm/GzeKbLyurPnx0IuX5J6WwCy5kX0fc6IimzptIh6/cDt5kmmzgB854
nrgBVQvUJ8VTTb/DuL7EAnAG/OhPm9pcssXzLXajLZrqZ4HNocfwpIk4Ci+ndrYN2Uqzc1mGuNpG
isew3cjnyVoefEoEOECDpJbrWuce2MiNME1Sb1/hyel96hA6agdA4Z8jnf0VHPyxsjoUTE1Mp0Ip
1E5RFjaWWFzLKC9pOUt/ZpG/Br38VRH3IKf2viLQX9Wvw6CImrP7FiPgmUHDhWiLkC6N9QNtJvAr
qnUmSvaP6T6kUUcS4PDFwWmKchc27gt5WDIJ+MKqBeYB2a1MUOSUTu45453ezxKcZEJEUWUrq5Bm
RZMSftM+PM3VI0Ob2++8kDTD/BAusNntCFtbE9r1nl7TVXhWYifs37kc3mRUPlU0y4tRPIIizu7d
idoTK4DvWhuQqHm3PLlJhN4Tr+o7/NnkvBiWKMCy4bYto3dvLt+jDCOpiZAAV9BeGedQMpPuo6XQ
qQiAf5B25vFrhT25CnaYWYblY5mzT4DvbjT8XZaiw+fPPIZm2JVCBqrGpez5YeSmpGPkPVvft1BF
dLpARnTPZV/pV5f5jF9DBR91jYm1ofmnRUfaeV1utmHD/KTy2PM0Pkz3bqi79Qf8Mka+95R6kPqK
mfyQtKDmujvkAUhtd1mYEOd//BZRMFDBdawbPBZWLLaJcxwHyJ1lWMf3ba/6G3bh4li7+LXyjDR9
hS0Z/yTGa3rJ0uNIwRhvJddn5Lbuqa+QKA0Oa9ibzCelUYAuPSL02F/hINFIbNiqWtWNncOoKmbj
Ym09jxh+ES3xLmdEFRFOeWm77ahAhdejCG+iRndMzHJW9HTf1kyXwzGEYCeYCbslf931oFTQRjLb
MD1aKnLxxtvOnoDknBQD9Cjzr8HwWdXmS6zdXJMF2m+Rz9wr/0YjbZy8hdgWjElLygOPWWNeakH6
cphxqIUFzLnKC1BAGhTIY6v4Cl5dJTs8Qkv3Myn77ANcdWKGJ04A1DsDWmNVypwDSEqByPU+KvVH
JMtiV3gMECqLAvmFC7RL6j8wCj7qegRTNaAT8Ko0VsIGdojXLN1VUVGAwkY0quxAuXSC9PPCvGFT
Uuob++oYji5ASgWwcPCf3L6Qey9gOGoBfS9YQzdOQb7Ovp8619k3igoeyQ5Tdt0bJn6KaPSLlZNk
aJcjEvKfIpDgwsibBXMDD85hJOpU/6JoOrt+ZbGpZCI+LsN9zxFhyjk6amum1y8AAVXAVIGUQRgk
3VIy124yayBAqcU6WR5p5n70BvnexmhgjgXYLjKSDmCnPXfjfBokKGD4rtV2/i3jNNhg6o/Y0DmE
thgxWq9Ws+i7nk5soqLzoXetI8Lc1TK633RoiMTu6QeksmzjWUC7XULn3InOTgTTUxC6ULoi/MCB
cfZuuuizW2KdrBlt7dVq2qgG0iKLh27hZx0zPUWTOcjhAOPXCsB0ix5eEyGofqRptAtr+i1la6Nw
z9a2Y3x8cTTSTo0roW3PvaExs5jH9XjL3Vni+0izif2DX1JWPUHCCKmaKtsaFQJqluswRJmD+8J2
Ccl7dIDHif1SVtymDZvIIlAjEdn8sasj71Hq+caP6R+VOU5ptFDKcgIcvxR30UjKaYb5XgUvSQZy
15R5tXW7KN9NBZmFCZCL5Yrx6pM4N+l1Mr44+oKWRR+RES1J2keHmmL2uiGuTe1bj5nTHBUUtImo
+jkx1Zujy/FUyPpWRoBnXMunqcdxqaqY7R0FGpSNGMZacWt9ouT99iXUQiWbLysJwUi10asCOoMi
wIudd3Thai6FdDYwS0UAqT39N3jgXRJbfo+BTfk1vs5mIkiDxcAEEcD6ITU7P1uOEwdhyprEtKkI
IKShjYMa3qi7Bn0KMLeYvol88KjeYmm2KMgrPPHBifxvky0zmE786UvLlKecqJb97GfWCfHhYYKj
bguNjQOimpeP3Adal/ifc3Y7G5ZJN5ke4PgyHogfht6D4RraJMjGGLDVyFxz+fBNG1AL1b5RwCw3
uPKeaq94nCy6ZOzE+dvL5pHeKlQKXjCWbPRYZrQRigPkIWDBYb4OuaP15Vmar9Q3T0mPdV171ZOZ
vWffLCPyFyyaSTqvg1+c2MAztx5JVLY4i/m2WXTHyRzCPr4RClJIdS2P7RA+d+O7RaellMstzSTi
BukOpgWAs0Gh7upgGY8lw9bEp8Kzk8RPGoiRwjFnlKaYKT29waiLnEbp4hkkTSIxqtgaqJsFEIpl
xjLcHMYFnp640Uzb3GhkxaRym67cYTaHGkBahn2b3mfeEIAwHQGJYjr13JQLSEan/JMwPIqKnzjs
TtWQ3bc8ivvfPGT9Dga0jpHZVGedxThohLcCrlRXb3OG5Qd2bT3bJBwbtbWzc/8xTcu/URm/MwWE
+zEy2w3xOkX7mAP9qBbmZahk2MNivoW8i6jQq8NraAmen0TqXLGT+DQ79qlzdbvUr3NDFtKGOd3V
r/0kPVzKcFRDqklcqqMjRW0JY3Lt1n8Lsjs1eyBfT/gV57sM5n6JXcnBeRSjw+QAWivBfxU44qy9
8cvPLr0Ww4hAR5iVAMzAnp2e1m1K5IdOPXTbb0e7RyrrE25wbEDLABE6TZyNWB9MrUK7xAHE119q
s0VsubFB8a9aoAv5vOdQN3E07ThZx6m3IcTq7lKk4jIMQQ0wEG7SY0WtLUxepHI5cKxEtmIGxewb
JipOQm+CFMm+0PuiIWYzMgq0OUATdtq2tbPx8LqU+cZvmRI1S/KtfWTgKjzMyzLcmAIpj56GccOe
5jplxL5yGsvZAcKaTCiRxaxQWK1Pf5MPgMxaM/eHLgxZtOWxtT4aQrL9GBDxSPcNpWQFYLt84IDe
5PdrI3uIUXa2OTyp4jyQk+PZdsuBRfMex3cx9oOx+rSDFx91tFg7U1VJMVHKOodP2iYx4vzElQ3v
WLXvSg8u25c63Eu3Ji4KzzMaHc7XES6ZMM53a6/qWu4nSf3agFuMhUkXHnCGgAk0oORkX4yG1Ex1
i/ZMsrq9Vf5fDGilryStsHgjYx5tGUUkbk8ePsyppibNuz6yyTkAfcAmafoPp9F/RMRjMfeDB6Hd
jzoLoeY7nIyAmzRC2JvERVotmpRZt1W8Dp67l1a11ZV+1jZnGNeABfSi1Tl/8AWoSWKELf244bbJ
av9VUIYmuj7549WEROUAEoFhrvXUl9h25mJcbhcfp/Ao5YBrydPnkg5RcC/weGj75ggZsgyPrvUZ
Z8P44o6AZvqJM878zmJjD+ZVLln8+N8HnOHmMrKTiwLrtSjm5N4OJmI0WPsfYgXOciznW6Yk7WVx
oDEFVVTd1hOzLqPG/Mr0OLzpg9g+KKvzqR2AwrEEpJdV9uY13fRkaeVuR9cEp3gcafKc/fvUbxRu
pKah4IF3ATGmODcN3h9ulDPpH/M3DITirXWncxAP9ev6ecoqJhczrozWvHCS/4vMYt8y7R9PATWf
bqbqD69Pnqze9R5rXRJx40//9+kll5Kmk1bt0nFg+qWbloNnlhxLH0N5j3zwuqJS+qqkH9IdgnNs
c4e4csk/pFfTt9QG915nmT3z7vo9Waon1wnUlWlX+zrB8/zv0yg26PwNqZ+qD9qNKxL15z9dP5uj
6jjVBHTngA16P2OQJxQewldd92Om8necq+FZjZbYN7ibnusavnjvBporf5fMifdPzA1irdLqKQ0x
mVQzCpvu0/gh0ADVp8Htbuxw6m71gt2noyzuNZ1yf6NIYjwHGseB7J2/U+9l98htlBR4Rv4INDp9
tUPfflR5Fz5kfXf1BYg0vvN7lwK7tiOlbzV5ra6YOKjFnflIm+W78ZP2ivo3PrWleQhZcb2A8fQS
H3q4IJC7jHu7WArWmDM8FfRfbZXlfzQtht+yIhq3NF1+UC5+HRf3Agchq79Al7lJQVAcDabyZ4uu
xAAeWeI09akXeubagXtU57o5ZDJ+Xgccx8BLwjuTDH8CV/eXlmgrPKb5DKQt8WN+RwvrfuBJniMu
3pm80NRbzmfTFwJXVEpCqLT+FsvEryRrBmww3DNx8dCF8OW6gSqWAXjCQ14CKu/Z/9KsAPD7vw9l
gEVoyUt14Ox7J20ueTsS00Vm47KPFwUanyvoOnviOwbW9jlj+QMS6N27GcWFqKgM6YLIvU/JWM3c
rehR/biTUVNwnQjvtm4abCDS3iubosKia//MEZ0BYoaKvsAANaxVSQ2Yt0tnygBsAb9kWvaAMOAZ
O9OXdA5exe7wZkmD/cKIe2d7Uh+mkbdzDkLwadkhMRNhqFR/eunA7a9yc0kkDGT4KNlmgepm38im
608unLdgHbYnSFhLXN+HDj51ttrAcCwoAR2z8r3jrY3dgq0qmtGxCRNMQsOYBjjZ8LlOtoNBZhHd
jn35k56q+G6WYLFVwRa47MyZVUOegxwAWxJo8weXH3m5JoX83YsQxNjyaWvRvVQNIaReA/yVqkBy
tMVmQqu+NYZ1vJ50e3HhRqoyWtgW2hxVhIVBrAZbwXp2amfBgcs4lwDOGtmoh5D/H5XAYCdzeEs0
N+k6UGcgEtU74hi7gFz/GcDQY9BFjwbqaXXJkxlgP/VDUO8S5paMhG29yWwHcjk232YunWfhYhyM
uR6+bVE9FH62tQx2ac+3prsM2gpjWMzavbFm5KwWEw2HnD1fNju33t5tpLzleE8I1xLBruXtOBVe
etJq6j+EC3vDJmTh84SAIeQXd2oF1Mg12g67oAo4T8ejZn/ip+0RUQWbiWtnB2kydWxnj2ntaHfN
vUnAJzlAzsB9dEx2//tAmgIi1FLhvPvLvAZjP7PpByJQLKmFgTCmCyxb64deM1G3FpzlOF/U2TUA
rSnxu6sLLJ3pMF6YmXGObLKOYsfRvvPs9HFoJu+YBUN+B+tT3yRtV+//+6Vn5fndzeJBhHK5SW4W
gJOrTxPBQqMOVoGgttDqX4gQtlflE/tzVEF+jKv1GnjOlapu8kuB7i56/WC3BSQoWxzTtvTPSjnR
CQtK9g9SAFGurjBPAs/BYerdf9r2v/OubC9hKDVBktCmZafK2ZP0p4Sd7BYYkX6h5H06iEZrhnxQ
ur1axncSp8JNLy3nIRQuvKmCMpQhzMx9OQswF2rfz776qSJMo7kw1q4LoaDGOqK5anGXvXjDzZQi
gn8LjpGT1cuLFGV9Pw2cZ8PZZa89keICuOHfatiYacdhZ3DwyeVzhT4V9pQQS/s1nFZroIQiXXPQ
PncyHXZpUhPesbAjVhZmQAs439CFl9qPvbeGPqex4gqsIgMdJiOnsUSoW4kAXjVMJGPrDltT3NuP
Q7R6Rii7ta19LUsUJj9z8MbRDpU4+UWThLrkbbgfqmhaH2s3lR1IJtZefomtMb/YY8HXLTn2COw+
b7NPzc5SOvWRy+lLw4K5nwXqquxLEPs5C5/yasrnw+GU12p4DhunuUZScRBM2Mfn8ZlDQHKRBYOm
+hA3vX3fcCx7LpuKv0p5Fa5Fc6OmQFy0iOaLsmiS0xC9/vvACIFWFdRahRx/G6PFNkAyztA4AVzT
8uV8iFlHj3pwLr6Xjc8r9GhI3AGHlxsddXYZeMjeNWglzAfH6lm1tJlU6XTlgXtZCE/eOV4rSNuh
5NDLVYRSXpbIAie1fuDfg08lqcyWemmXRSjjKMdDRmxTl+Fb3drubbl+0Gn2asglHQY7iQb40nzu
v9/NphJgVxY9csqr1oTrC4Ib0H5oAPf/ffjv8//9nxbLXzOw+/6/z//3S9deS4jEQMF22EUMfts2
o+mRrf3/GDuz5biRbMv+SpqeG3UxOABH2616IGOegwyJol5gEkVhBhzz8EX9H/1jvRDMW5WZ1+xW
m6XBSHFIRgBwHD9n77WzZJSnGgIt7tZ4U5jGcuj6DtYwK0CRs6EhedfEgmKioPC5faRUl8kJsPRP
fngacg05+pQY6VKmc4JCrYcnA+7g6f4Rb4C3N+oa/A+LR0wJtq8sT98xF7bpp0eo+irmUatOaFDs
wu6k6bTM7Hq+e+5wp/nAWHlayQCPRNTl7TGlH1sGlD1VW0FQzWPvPCWtd85tFNOx57JGmuVN4GLb
BN1L5Rj9TquSfkffXAf5lNqvnS6pAlvPh+kRu0c39b86Bu9zr/QG3ER4RTVGKTyfwftHzfzp/aPK
pJXDtAZUIa9TzXbIog22uqkmUNUc0iTBNzzh14vQXwR2UvJ7Gv18P4AMxWNbi/2o61sr8NUG46gN
5D9odpAGVWpbh2o+xGVVrXWT0ZZt57+8WAzb2lYxyBzzl4hVs//XQeFy3cjYIMW5kp0+M06R2kEf
IPiEZY1tDGPktvbePL0mx4IHCjbRX0MUmF9cGmQ8BOb5okdarYfZNVT4N8JatkhyPDxCRql9jiZs
l1EI6Djrq+dZYdOykR00v913o24f7wfGK9FSTCVUlSnIfsArdghLaJlimxAOc4J0eS4tUJWMmMlG
uh3IJIrJaX6l7LmqGkOQI/185aKa2KGCkQeGtzuZsf81q+Ksqu4UYybgnmY1TQZ8T2M/0qSxz6iM
4bFpqCtEGvrPIyrOR7OhO2Cl1OO6Zqfz7SNviZczCiIFEXLH95L+6lPggCLKRA2SqOWRBmxDKwgJ
mXC1nuiXEOql2xBPNevr1I1yX6WphwKenRoOS/BnvkPqmhuol1i3FPcNdU4FwTBDgrBibL9rJHz7
AUu4xiZrYeTQfl0QXgsigtgqWtLY6ifdK8jrFYl+6xMUHh2NJn/8VqKGecTXEZ0cEBn7qNKf+MGX
uJPj1hwh6fsMclCkLFM3g/xU05aqILUufZiZy7w+MBsltDuk6aFgVmaRA0jR1XFchMYTnZKFodyf
sVeyp+k86zIk5Db5SZ0SuhHYhPFZdFtCy7vGBVEP2VCxrdKtI71PMoDmiwKyT84ENMBE2nHKfMN8
EzENpZ4ZbtwN/sYaSvOYp/I5jp6jd38S2tLLm2EFpin6ovNnLPNJJ52bvLSlamKPlcNGx+TvCvun
7sk5NW82veXhLUjMr52dM91OzVshoU+FRKPuhjk22DGLXdNiLspM/exG7NpETo4IVV24jhO2DNmE
AXdkpGYiYVl2dQnQQ5IRGXuiOkoPQXYdSR1yVstmOOtuuomLXq/ISwQgmWMBox0SCsc4+VlqnkoT
Ud7k+6t4XpJMmnYeinBErRiD8BDBXjLzb2lohTjFPLnonHY4okUpqEnRk07hBneAvuxDTW0HEEBa
ZM2BCc34NdX0laaVxnPgdzMdqmCjgiP5hLDwChIz2xRGCxmmDaJb37koMcpo0/uSdneXNqvecKPP
lvGqO535nFdF/BkM8L6EOvygGlKuEXSOt3AUSNGD/tdkQe1HtWbumMQhsfHA93PmqfJav117bTgu
rBS2mecV9C6i0LpN7KYBNjEWUr1u3rIQlWhe0qq2C+br2q9eHUVo1ucm1fDOpfNiQnW2jiI9fpJ9
QeMy1FNsIlBiULgPuzBqhzUyrJhugBd8MX3YD0Ceg1Xdu+eB8cYTtItX39C6N1OfN7Xs1+25XTD5
5otXt7RDqQOXjZbaqw4NDth4YlI9pRW49jvSXbrhnQDR7uPZen+EKg07Xd/jvU2lU5zrPKlJSPC1
5f3TbEzVOXsxQAIuA6LxqPwMupbahWyJHJSDHXzNSRuSk48XtHXWtcjqrZLYuPFeEVBABcIGA4ah
Gcj4pM8HNCHjyqjY6mFhBLoroHNUTB+f4kyznwr3KpG50fsecGSIkkmJWZobLyOhEEIkIhTUkAjK
6uKqV9OXtNf6G+vWuz6AAensMNjkuhU8u9rDRNg0d77I3z312bXwdfWisXbJoFH4zUXnMHMovYdJ
g98FUVq7+EWASnLAPemGxktW+Ex08+bilrCjilzXNlqBMqWydPTAGRpOo1HGuvPHazy27kHKr2GA
dNkcyf5x64SMU2cgQoUNMX1Bcnys8UcZ99/RIbrPU5etPFivK8MV/iqtw+SFJX1PlqH9Y6gIE3Ft
wBQj0xJ0LCXCL6SBL4XjZrioCSgO+nx8CrR6i3Q8X0RsIdcVOYO3sELJFfR9vcLRzOo81Vit+oH9
WfTwXerAHwUM5hMtXmatkUsIZxjhSDI6fdM4Nsa6iOhXqKDoELDnScinWt1jLwbZ8Oi2+vgVTFE0
WtUhj8MaxByCyzKO0bBEMG2B4poATEzvTa8bsZXVUC/dVJZLLQBHMgPrj16G/yeLvpE1tvYEMARs
QOzRYYtHIj4inCWXejCHhV18KZDswQ0hwqGsawhC0uqXrtZ5m8Bh1zGN+LUGJ6m4z6EtCT6gGSe+
/qz7MntDAKpoE0W0+r3ionMNbD052wor50lXyBXQZ9abUAvN45BB3XeCUJzRjJgL2xYIVZr4M1tf
DVicKI9awd1uVjaBR3URHnovfsszBvqDAodL5xeMUM2G1JXpM29wcXJFXS4//fYf//jP/3gb/nfw
XlzYJOJCqP/xn3z+xntfRUHY/OXTf9yKjP/uP/PP7/nzT/zjGL1VRV38av7H71q/F6fv2Xv912+a
/5p//mb+77//dYvvzfc/fbLMaX6M1/a9Gp/e6zZt7n8Fr2P+zv/fL/72fv8tt1G9//3TGwkFzfzb
gqjIP/3+pe3Pv38yXPf+Rn28T/Pv//2L8wv4+6cTm67/+3+C9//2I+/f6+bvnyzjb7ojLUd6BneR
ZTji02/9+/wV8TfXtIVHQ8AyLcPUDfPTb3lBKMrfP7nG3wx+gAepbprC0T1+qC7a+Uu2+zfKYwk9
yTXYvUpTfvqvl/6nU/ivU/pb3mYXPIBNPf/iT7+pjzM9vzTI9ECEdUN3XWm6thQ6/yP19v2JVhrf
bfyvxCZYpOhxmCSUllQ/aaKf4wGNAhNRfHAdxKJ/HfzGXJiF/10ZvX+wO+HejNpfM5uisMqM2P2K
+pK6qbXIqsqbUbHr/MxwuNvpGj3EXlgoEGqpL7vYMTaa6eUb0HQjYXUy3uTujH5SIz5dH4sIYhF/
79BBTCaDjrXUgDeo+qr6sbqWBgquXDforQlCgZQ5uAu6hXjho2S+/yWirWSDqbM4Q37pyVevp3Wf
p+qNNtUEQc8J9zpTX7RHZIzwSdxK8msiJRZDVh2DNPEOTJHrp96fk3z81CFsxI0PTeYeGnZBiKKl
gQlWNypECeabOQ452A8ArNB/EBrj3ElOf7ikfj9vfzxPhuSa+8uJ8jxPGjrgTFdKZ75Y/niiCBNo
snx01GoQVJSo+ttyFepvltKLNXWiWFKBXL3UYpOIiOUaUN/hO6dLEsj5fRtxX22tytVXyjKYSVUm
5tA8pP4BA4gvjBGYHuXJqgXIdChlme0//j8l+u5l6JLaKmyWb0/ziyPPq6s9FxTWfICkqxXA2ZrC
Uye9NsejajSovxS8Lba8iGupHCL6YY3QD+18GET7+0eKMLvadT0ODdMYuN8rYSKbUpVsadchEHzo
4xAlhp/i5pZFdcoRokGaXGm9Gkhsqrtb0k7BvpuhxV0FKS9L8YtZGunUEc136MSR2GeKvM76CYWf
zgRR85NjLt32wh1Ir92GyetRh/JXVs3T4HIu9RRQIaIE7K4O5pllH0nsgbnVH02MpkmQHLHwkG0w
VRuDsum1cBIC0vwK35c9mRlvZ1CfCReqRER/W6tB6ni6XLvg2PwHgEtITGaNllMgFWvmN/z+tkQ2
3us4es0qwGE+meOM3MRLaWCJNhIfWs7Kp/uBRxvBEkN7aJ/kWw85mOWh7+ksqtp4t2JoxA/Oa6gq
uCl9xjXSI8egczUwkY6Tam3ZyvX3DdGZ/fwa2I9SQSHPu7+8KpfDdqiTX/DByiOQdxl25b4ZTX2T
CC84uhJkGxJNhU6xrtcqnYyNjZXiMcjpj8znVtMUAFHDHpCtszUOPS4s3NDza5wP9+8ZrMo49K7q
kEPKDHEBAvsd9uc1oiMc1jYBd3V1KlL1PCZ5fjE8WmJlD4omw1MwBARGY16ursogwB5gEzDSbbnp
7+/BZOOL1bri+8hu5rGPBsYttGe2AWbe84igIiwJqyHuXL06SMWopJnAexkT74HiC8lFg/4THXAA
Tf1gGwKJ3VS3jBYX/+Z+Zpn+8/1M5cQCr9uOOz8BXM/58/3stpaVkc1KCKDXfYNXiu4MqQZOIEvV
INXnexh8eHyeoB24Ce5k1w2ylQyj+hASJL0dgMrqVW59dkbcW7SKcA13Diyv+dMpperJ1Zjt7gsm
WaLJCopzijjHvlilGC6ek5+EOfHqfYxhUehIuAHFV5POxw5LPXtXzlZodMzPq2a6SMxaD31etgwc
+GnJ9Poxz9L4i0UoWSdwMyU+64iIcIYneDy3slNiHWXVzZE0xEezpra7L50AnQhoNSD+S9/AB12M
LNvWsIJ1HD7rLcR7YAQPbWmFz5FEB2YnmEAN4TNtiqfsrdIIbutU+5Ja39VUZUdZEdqBpm9YOPGP
aAyLUx4b7dKcHd/23LVtPSzIVWCxWRKHXtn6s4BILOFNKZ9olvtBAy/3ceuMK5E77efek8vGkDwR
0xxUFGNG99h4o3ucqM32KFbH+RISIbGsjcxPVRDOeiPF5CLuMHRyHgQcty3RJSQFeMO5QrF88nyv
3evF9CufkG8ibffBPHGeYwRItCuSpa+q8Dkoc8YGSLdU1+bH3Cgmqu0nk5JgA3+hX1a1Ni3YkSOe
Mk3tUhahvop7mjrsGcxtG8hwW2hN8PhvLljD+m8XrMv1qjsOjWzTtXT9zxesPhEa081cW6Xl9rEt
Qab4TVjv79NV+qr0SMAfz8vhx4kmo0lf+WQHHO0IZi46ZmN/P4C0MvdGwgOo0sdx443Vl7bi8Zpm
UNKEk4vPALbG5n2gbchmu87LB9MM6lVsRPType8AJ09hNUzSc/dehxGpG3DxNSqR/t7wU8mcs6rP
HUD72jh0mmOxk6quRjh5l9rs2Qk0GKmMqiuZXfJpkc4DzJAoliAomGKiD9xOE6MrJMUxC9N8lfj6
SCXgZOWrm03aQaWgz1uPeejHqt+B9rov+ugPjYVhkSDieahFWreXS2O+S6FnhxKdC+kcXFQVc4yH
+7kvvAb5WFuhcDFnhSLsDWar/EXIGMLF/blwf3BqsypXdam+HgxQkkQXfRloKK2TRLnrAp/sl4Iu
SNB5qxQpX8LFlSwK+EJdYR0M2n1sLpFePgoa2ItgZEflxfaJmeFDYLXWxgO9dMtN74y8JloqMQ6X
+n630p9AlYfB++aTdVlmNAwqcOeRoiig8XhC9IDNI8qW3TiwcRP68/982Yn5qvpjfWqbtiVcaYEa
s9ltir/Wp8PYFhH29iW9PDoVnVdebewlxI561kvCPGKIR7rhJWTUvgzzG7Q8Vps+3udTVR/EsVfB
S9/Z0Y968r+6NrQBOyXYY/5MgqB4xMOJ60jH4MGdTDJDkDpoIwRZngiAufDaAuRJCwiSRlKGmj9C
du8Pz2Hrhj/g1aN0pnwg8OirxvQWmdcE16Vy/EPgBdXOlcX137wff31seLYxixekiZPJsaX3lzIw
bPyxpT/cUG7F+WNUVMMxn5wU8cL8NPe02l7bQfAW2jG54bj9aXFqiOnNNF/nXbhkwKkWXSpJJNUF
ETY06BEotJbrfrZlWB5rH1GrRz/j88Cat08S6b42qVoUcLmOBKyNoLXFqg+K8ZsbIhcZxhitMqEl
D00WBkdN4S6wkU1uEyXyZQFEEpaPpG7KEUSZhrSp8/v00qZki6E17sz+QYtL/0Y53hwYxZGoNX9K
QJi5/p/fOXZWf72U2E/ZrunplsueSjjz1/+w1ZGhM+S2BxATP8mw/CgRS01fukMTPoaOXR6DCtIL
IYogaM1XJ0/sTQZLHXASjNwo6g4Ih/xTJ9t0kfXYzst7lUpMG8TlGnODNuBq7OAc6l0EdNz0/Hd4
wRSFMbuVZyCTRKg5giZiwehdjdx3EwQG3UQ2R2PpAJXWvPThgL0snLFf7reBZy1k8UadxxCveM6Q
ZtFhJniga1SfRePau8BS9ur+4KdnCyVl8i/mvN7MnwmGVcT7IN1GCGRjUt87ynm6N5Tvh3uPOSeD
I3YFjSlj1F/vjzUEmhcWN0l+e+es23kBHSwarfeXf39H7odQdmf6j0TrtaADYz2ZvrXO19zuFJCk
smVCThFOa96leeEEu76S+94qv5bUGFdHwXststTeeEHdPE/Jt6QIL7zZ+tP9kNmIIaGj2uuugGbs
g0XT2yo6p96IG94z94NsmU+OdYl/LpYwCdLCv9Q5+jqESqsuxthZFOw3RUYUVpLbrF928UzjWj2D
oETNgxh9f/83o06jHfwgOpTzV9sADniUEznHRPJL3pbVaWJ85ex0FWs4+1JKoqg0vEfN0F6DAAV7
Me9J9YQJdGnxw1BpjRZkkuKRRFawyTSC2Rd1LJkiOy6u072CIq+vPaOUY7wwdTc3rxcMP2rS3X0L
WWtJa3NehD92LHpMrQcTgCXOsqNL21k5bhrYHcqsgO1M12q+HMI+6c64x4ZLlDn9Us12eukiPQhp
eF+8KPz9kFB2lehUDvYIJt2OEyJfhqy+lgVljWWZdJm4fkIfc69ts++5X1yTDL9Xmnbs48x7onoj
660pDpVO36xubXMVeHTPVGu1e/j0LKWOTreYvvpFM5gmUOw1LhD6og/UkoWLeTpvPZu2//ro/m+N
25FmFBkvH1+srd1QAdjRcQXjUJjr97hpt9rI9DdC6vaUzu4ylnzQ3umu6OI3LIf+ZsIlimTWPynn
h/Q1pKo0us4hBlkLAXbc7dB9swOo+3hhz4J2HogN55I4lob59wJFdLJQfkJCJYGgz6P1ojD+9OWX
ArbL8X7qYhk8x3E4syN85ycC5FTQhfXtn65q3K1uOT/uOytiV+XK7rJ2l9mUFR+FgpeG35UKMrTY
SX5p8ypYunr/3k4kvpjUjy2BfLc61QlfU9Y1SovLLNb+6vplt8qkO8Ei67pTlSf9yQ9GUG+92DmO
zT/N/w4vjdS1lol44/Q2qcU5ITZs/IBDm5dmGLKtGwBPUDYWr4ScxFtfqnGLqz6Gw93n248SuFYw
oO47LJyowaozsmGJbdi+weJepL42XNoGJ49mB/U1JCFw4brdtfO9CiJql8H/YgvGDD3eJQZSq3sj
5f5RLkOyd3Ju5RpmkbNuHBSsuoQsQ+KvRu+4ogRGxTwsWRHd8bHK0uCzhKWvijdCAo194KEAuB/m
Hu+uJdxlmq+t+99K7WiYIzzduaL2wzI66G49a4fOg1DZz/mDgvp6E2Y9TQDIyiHFNx3hAS3iAtAV
WZvgw6nc/GsuBpifOd6kvpD+tfJy7dqoDuw/Ud0RScV+1E97pD3lCjEFKfTJQM43CgdWzco8JBqB
x5OrH2iNc6k6AvBVbD9psx5ycoEaJrKeI7txB/YeYfDzn8b4iogfdD7nfx1Ce44X11S1uv9blxjr
MCPUbLBQnDr+sKReZDQVIN3nVMTnyiidZ9MZtl3poiFyBkQp84Qrf+0tfSIFL0oQj9jlzqtKY20m
hn+x5Q8aDkGP9B7nCoTI+0eweqIxyW7CnjDelnGz8qqGmBpSJB/vVe79AMhhrZB/m2mdb+9FsmNZ
9eNH5QxFn6p7LmPtKbU2vQGx2YbhMlpF+OyFRFNNyJIeQemrbTNJvLIeZyV13OQCXQLOQJiJkyjS
nZgiwuLM1DwnLLiU7qQi6uj/474DKsrlNRoEDZiaIBNdkRzL3M9RHvC4+aNi9HWEsgL7C+0Bntqu
lp+yiHqX9WlfS3KCatceiZkKpwX6q0e36JLnItbIHLaJTRORwXPcr3E4SxdW06RAhdmj534uIVQc
UF8TeN2T/kqIMSyWqlLbqh6DBfo6xDIDLpv71Z9Z/TOUPpEcdQ3mYJMb62aqxBUjcUubpIogJiDs
QWFzK4Unz2aedvuP99FrtXYZh6OxzhWs3ayVxkUZRbr2ehluRl1dAzFVB7u0j64fzCHb/vV+yLhm
x6DG7Tf/U9fN2eFW0EHs6WHK9/3Tx+525unhAEJgYc4P6h6Zw+MU4VZ1neHslqINH2npIgNE75S3
xQ9R9j2eMGySD5mNO2mRzGrJj61L5brOwm8Y260ygRnt3tkyaD+uUlXDKLRTmlRFYNMjCtaspBI2
R2N+VhhQw+8CFcNGjEUI+iowfB6+gtRKZTz3pETuHGwBj7bescQEJXHtUb6IqSiPxVjZj6BTqo2b
h90iUx6qj8yH0ogmEPr2yKz2B9wyKtP54OrWLa1isVUzPtmduwPCwFzAvsU+tMm3yIuC16jBzWLH
GfhqurGb2EvyqxVVXzWjaZ5I4nFIhmZCV/SR/m+aQnLezPxxs0Nxb9DfFSYNftO0xF+K+yR3RCPQ
ruPAmTuVToqHL4O8ePDDuPt4LpcCg1pog9CwO2S+ILfQdgV3MhFIiEFc8XXWV6iJ3Gie2A5+qV5t
gXSjqAzBNDWdg3oCuHSljM7mZLVHW3MRtLEIhmkVfOHkZ49BIthezh/FJir2MK+TVVYO4bNADA2M
YDv1kX/ppUutonRvbVKXskuI1nbHgtClhreh+qD32OI5qGMimUeu+QQx5tnJrghPddIL242PF/nU
w1hMNZNHvP8UAcoBBxT+qAOvXDdI0FZhjE11HiqOGLKAuNJtmp80NqaaRwWYG/9Eh/oo8g9TSgku
i/LYacRW+L72I5839klJPXcvi7Q+a/d9kHHfoelN4pym53wxVPS1aFzMY2dt4Rr+t6iEdKv6RP6b
88vAx/zrfhZenY7iWNom6Dq4fvP+7g+bEHOGKaETaB8/5i2dZIxLyTTuW79/MBh00euYopcQhGdG
H+5klsjWMT0UaJu8z7EFGaKJnrOktFd0S7UdRjekGEhMN+ncoI3ncL6PTgj9jVdDBptu/uGs8X4o
bP5XIbAW1lOtbkM7swqLJEG2FDO5BiSRsNde9W3xhqoTHGyevFmFEZ5ol2wkmu+rjcRnivTwh5sJ
tCSYs82kvblV0tGhC6LnBtaEBXJm6sKrWbQaJCdTvSA8IzjQafKtXc3NGy2mhO61LGRkGbhIH9N9
DTAdSj0J7BhOaP123xNXhwiSFv0FD9uthSxu4K39jLEPnVuYN7vUhwOQ4Ifqo8z+6Jfa0idpycvy
JR6Wz/cydhwgLslKtzcE+2Xt0DzxcMQ12EcophsJFi5Rh35EuC/ITUnGTD07jrwEZQu0NCqy1f23
YKeIlhKET1r5xrKymvyW2QaRqQowrU8xjfrCz/YMy8ZvmsDC7bnUk0QR1iujDOUuNxEMI54ErzSm
Ylq0hXdGQ9c+iowwlKRJ7efB1cKl3rG3y7sMlQNv3EVW6HcwsZZrmIYpLUIXEp4X2DfT8plVYzUA
Fy/J6nHqX1ZxnuqNQczbD4NX9pgaGotxh8w4l2a9KQqI/R8C5NGUFy80GPCk+eXeRiEtgTjiih5z
bzLjKVSoSHJiV7WZ2RdR3BjLUsssGsSufh4kWUgG3dTS7SiOI8wn9gTjYBBv5cSFD8eQ1bxEoK3P
TiKAUelmatodgQY7rcC44ij3BO4oe0wtvd59bF3nT3mT96mWput7V/v+HXN4sttoER74ktTSqL7d
d5nuQLdH1TnA49nKERvuiMtrNDaGyVJ2H+NUsYRGkMp3bxL+XvvnIZPed8rOfW929cZGpPE5SbmB
Crc7armRHGeN0qZ050kXM+6PJddRwmDiDLr5ruX61yHRwttYAK/15cwwUHPYSipteQDRyv59HmH5
FfKNj0lajgNmFYp+XIqUsHNkPSgtkop3vkGA5o7ePk569YKB1ERzHMlzOImzFgYkZsyluiRJiJzG
Hv/dHPOIcVa8aCjuo9y1zqIAX09JEBztpurWQqgYDr2t/WCkmD589GNjs/oyMei83nu0noRtUfi5
Ty4FeH7uIToEhXNG0m99HjLrgvZqz9iVnn7phc+hBh3EaguToMyIDAJhvRggLDbCOX40Ch29Cs73
vuuEzvkhc4txY5QxaaNtWK4iw84uIq+Jfs8dV2z6ZLjWY52cgyFiOzCJZw0Z9xe6Bud7l7/MgCQl
wJEZSFND0o9zTrZbFphDS57GMTo9v1UwoHVFBZKUr3HZhosCHTr7ZnYzYRgpzJKjSQhLgvw94oF/
iInQAR6Cr2OSPwF3Ws9+t7QoijBikKwzSbt9sy3tp5aOkOw0yEZKudreHEAGxxSF63QgFIZRTfKE
STfYE9Z+uz997peXqYXaPh1SUF0FGJaoa5Or8Vozx374eJrDOwO3p3mPjsHt30yQPO8fJZMF9SSH
9hlV44q82WafdZiSVuhSm70X9N3JLGx8dzmd61l6WFmxsbQEA09AoIzjml774vPFvsY7kk/oSVOj
NA5MlPRD6ZfPsRsE8UNcS4s0uGQPwbe+jils0qjDdYJhPNo3MnslDRfiRAvCrLcaJiBm82ZVHjyi
CFNMOA9WRnpE7HqO1E39YcQZCKo32GsqbigD6lUeAPPXBNekFvQgLdnYLiArBD+9OCk3TUZe4uil
tFPmB3UbkyBXC2jLOvMAAmGN6sol0C4TfU4Vm5/xiIshWBlqaVXZt15oSISmNiaApGnPQ0Pdo1zy
GKfavaGm+TXgOEac36rlvdTLnbhfddRCZLWV1ouPCvJBF9IghQBXoG67EhjAqgm0z0ab0uqvbE1/
68ycRIYchF6k8MLjFpDrLAlOcW0EGzTUdHhcu1pGFd13GVvvIkGT5eQsXEGh6/AgadnAgQw20by7
j4IO1gn/B0dKPPPUIUcSL+KdNjkn07Lj6xzZqphh70XZsAkux/EtQGuEwYbf03OK9mQVMkb3mgDR
2hQtPF9undp0fkpMGEMM7nsqgsuUd/E1YkLPkkC93nIh7rS0R5PfZy/3vwSlsnrQJZ7X+4AsLXaC
atgUQAaiJHubdJzBPuAsU3jP5BNYny2tOGQkTeX11B+7SZJqZRKEY6WH+/8+0rObBgD29yvbsuTp
vvgk1oh3CDzNfYnpwa7nfo2FVegtO7X5tKt0NB7dbPji6624xd4vW5sUkxBaxFqEPr3p8TTA6Q4P
QTQUVJ1o6OelFUZE7Itz37PlbhNzVU607iXUvrS45U4j9xIvcDapg16Yw6oforcsVtqqNqcTGZn5
xh/0havCbmsgTDfiyl3iPCDeR0LYtitSEcXw6Ok0Auz6V5swZp606rUnWxAspHgoHJ2RvWywJCfT
+0RMdDmJNUpeuteNDg2wQqaV1+0SW8rEihMy7sL0XHpU27XhGssx84ko7atoNVoanWEfALoMcP32
pREi0+bZEnQ4ZgMokJF9ZBO5Vm0fb3QANU4Ip5VkvICEFhg7hB8g0mc+3qAuhi6ubbEpPlrC/zJ1
aBLZwHoP2k/sAHMGrheuBoBTCPu+p1lxzvvsXWuJSqi+k31+ySPG2+2w8WiAakqc9emp1MrvTqYd
ddW/K5Jh4yC5GG6w9wgdqbJty3za8/t964Q3IodwRk7NjwnK8kM2UWiZDbF4eOb93ADu0itQV+Vw
1Ayg1TWeata3HfkMRPg9OUgKYU3T4cFNFf7A8MIFapPGia6BmC2YpYPL46A/DQacX7ei+12BSRqc
n76G0r3x/HBpzi0TCfnLNYuUoX+9dvR0XI1uxJaIWZGo7V3mY3FxBxKcoKBDJhMhiBKa8WH2mLUC
mWRjIEq3ip9DbW5BoXScWbt7StPpakwoIJzwAFnhVctL2h8B5kbACw2impCLZkoaMhyb9hIyk9YG
/cvQFeeBDg1dyy1clUVK+A387PJAr/8QJePNapJtoBs7J3FfRwuXCsUHOxWs22NPTBGF22MXe++C
eHnWqoDpE8+m2GJaWeX8qib9JnRtPpvao68IHEOdOpA+YC5AvVXhjC8AedX1+cvAyxw17+Dq5U+I
G09eBprO7oW+VF34pQSht0LxupnanuTlsQ6gc2HELumW6iny3cZV9OzHqyPNl9hqTmUcyJsdYrPP
04QYLkH/wWWsH9YZgorualXaciYlYkDZ1LibdUKy+8BBRt+hNbYm+LsOewmZVmh6cFBnIjmoiyUU
+cr0YFoeJ7gxbqKAK7odbLbtUpziKSqPWUNslpWmYEHAYgThkK8bU4TbfoQahvrku2Qs2oie/A0T
T45iwwPLETu62xP7hSbbawgvQCZLSJv5k9n7C5hgz34yo2hOR6OMVnRtH5MOvrRmYdjONbpALQyr
eUSkgDtDeeisalgaOiMNk+D2pRFValMHzSHUMMQUmv4NtA5SNo9OQirRoubxIVKn0kq4ldQXpB0k
UsdvpgFfqDMwFuDnTjSmFywK4WMR4sXDvfU4tN1nVYNotU3nR0zsBFz1vWPggokdawfrvM/gAEw+
dq6WN5QgA9rs6uyKlvM/QrxVjXmp/eYp8MxX5rkJMEX76APP41JATEG8qOtDnEnpC2InjVZ64sL9
YJPf48jyXbPaCW/QV7hDx6XRT9qD3vWfjanXIVJF71GordFLPxgKU3wwbBvXyZmW4qqcX6QTj/TS
bAYrQeKg3DKcpQtqWI0H4IXQduySMMV6Dpkr9/O1UEGAdMNTNi5zyJTq/7F1ZstxKlvXfSIi6CFv
q+8bqdRYN4Qk2/Rd0vP03wDvfXz+E/8NLihUsiRIMteac0yJVV8v4y+H6Jq2SDeaS0tOg2e8TmC1
xskQ7Bq7eBDoTh2pf9b4cddkwduLPASmM3mfFJWkvTFAkGIpO1lGv61AvPs9YDhTUlmPJQSZyeZK
/hdIr18+Tq1FZorfNYKtpT/5h2OtFFsRFc/8O5IKgN42iYlsog+RWKDyR8beMcB1ZarqKbWSctkO
m5KCyiphxsIsol5FoNKhmBKrS2cYOUJ+cDEGwHj2onWNuW3jo87tCGDSZXCoOVe1EkhHvuMuo3Q4
tQEvhqgquCfLC82XdQEqbkX7xlmWQUEudL7OU9JM/Ywut7C+oZjpIA8RP6CMUg7adymR4tcWuQKe
ZjnLhmU8jBJ3WJolPEJDWg9FFUzHWUDtco90XeWgItPAnxkSf1yiyPc6aLlZaJxHI3zDl9ptmYES
LId3kfw1rV9BVQgO8hFbxC2UevZiKwNRoIwsJYYyoDd8Q5Lwtjz495YWf5NRNpyToftFq4LYAnoT
oG44saXsY6JS41LJ7HVnEX42CHmgnk/drW5HMu1tSDSRtfVYqiwJk2BQCFgsOFjEVvzWiaXSQWig
FUXLmRHvlBkl2qF44PuDKuj5YVKTwb+m5rvAo7OUeSnWShRcTbP8rXnESw/0H1nUVCuXPxXp57UD
Krs1DwN/FYzS+a4PCQlsO0h2UdRPq3bI/2oNyatNyH1rCmc5eubO1xCjIDGcrPDq1oaWcAQnCoY+
rnapnaQ7D72CC4vr7EU6hUj1KyAdmIJ/vqRU9Nuy/O9RKORmNfRj1JOlpEcnQjVTBy9DQoR41j+h
7X6YScjgZwZbNyRrKtDTJ7vxk73tUddEWrtndTYsoy7RP3VWIjhjlJfOZhDO4/Sg49s6VCDoloBc
NhASgGoMdQraAeWvHvv3qjf9N+re1EJgmQubGBk7Lz9S/jOAz4wvSthryX9/NdJNQapCUxww8jIK
TmgCvoK6Xidx/9x42AjaAu5+BlhfpP07y8b8BAGW37x4CBQ8F2YVzmpIaUoUcKVTU1NguYQNxPmC
lXAGdDlzn9q2jQ5SMyNKIkSmmPw0F33axEFBQrLKXcHoiJIfWvWhLYPTvDcOgI2jsNs3QeTsVC5b
n+U31lNmIzY5QDuva8+V4HcKj4raJpywmot7r4RhcuyczZAG2dF1qnPmkRTQMdQjAVBXKE2rBYAH
AsfQMTVOstU6ix58M+DTCOyP2kq+atEdhQo2NQmcDeVzvcxJpoohlGhElJliapAr9ccISXzRx+pu
8HEyphnJXmazM0VGMwcXIfweCy6bWlVnGVQPqygGQuVluM0yLLjGtDuCq6NRvAy8wnph6aedzTpg
XWZE9ktDDgqCTuj287vSqqgH+IhwbVu3XmL0Yaz2DOPgu3a/tF1pfdq6d8DSVL4CG5a71vHDrY++
6F1KmMa9bX3KgbY2MPIQLKAa3HvmPROwyPrMLP93lqTDkxknLqSULF7Px8fmRj2w/6iiJN3YCDEW
ZdD/cqmdH3Fs1dTIbHOJzYUKla3XRwMZGA9EsJqwuHJ8OBWTPGkXL1kzVje7rF5T32jfwA9n+1ik
3SoYi/bNdGEkNzxd9vn0blqVeBUV51aXtfmoKvyy0+GRTtJJd3hmzV9E36fZ1Dpz+8GWwH5h6d7b
MZWXSFVWLb2MOwTI4D4fH6NPRR8pgf7nSGiUV/A28UnoXkxlwNUYBoqU1nGAcQeU7XifN3ad/G6N
oD/g7vrnkK6XV2cMxtOfE6bjoeoRO5k4l7+HSD/rwzo/KjlYpUJvftCQM8icZhjSx6Te29g6+O9j
qBxAPLO61xDiquRk0ZJY2UkVnluCeOiRkyCdM3h9ES9wSkyAjWoNwwbZgrnNOm981ZTiOJ+g9Pjl
6xRiphErZ+zMKhV5mmNtq1a3oFVGiNK+85ELa9s7TrMd8lRlFcBKtelG6zwCwn6jHp8wC3xDkk/E
amUCRxQJqNqqb8iN78Xat1WMNIUW7oiOR5Aw1jCG7a5m/ZjgL8bMhb8lrh+iso0bTLstzvbuzBWe
AamFeSGE+sFoiFEIE+wBxZ/20IV+no/rORWGMeqhu3Za+hC1cuWjKxbpMd1yD2d+X4TjjzGSjyr3
MdwkYhPhmiR/bRy4yf34kwAQE/y5W6NAyuM1/gDjkrgdGK+49ZkoSsKQSEozFOo2QIp8yhhpfU4V
EHSKg3rDtRKIIU3U3Zw8jNfIyOQ+puB6MrOC6zody59VRBSFbii/9dq5lKo+nGp1sJZeR6WlTjxJ
7abrqNfW4tmSdrPSSj2glDDTabFzh1KhLKk2BYQMt9t3OanxSdD3m1xzw7ul4AVrSIW79oFoLoj5
sOKZTvbeA7xb5+1gbfO6yN8brXy29OpDNs2ucBrtgbmTnHNSgA9mNf1O6wwhlHTSzfxumLobU2tK
yhOxdg9E26zgootnHvFw6dyweLXU2sS0RkOdDBhBnDpeKruhat6UxWbocu+N1V3p1F+ywuLLEGoc
Q+aSNwPWGNZ53gAgQySqZr2wXrNWmT/egC+b21Zr3Zc2ljfe175ikIcwtUN5lxSpDxR0iGGWVv2R
gVScz6AY5iyhUBnnTiELgPIhiemvnl+nd8idFa27hMxtCl0BIZJphrY41oHi5iEaG8UqhnM6DluE
osqtimsP5EH+Cj3PuJIPG6UyYE0ZFbvRlA9ACWK4NJafbCCRNovRdZVtajFU+U14MlJSXFpCK/hJ
2PXUAOVAR47ZSRlI4Mni8X1+IzOs/UBK4E5YIWvfaWPCCDzOm5qLrlpgS5vmlviqlaEOdhljd6f2
yilzsn82CpOakxJGol20Wgyyi4bwfMrw/543HyNS8Ki0WfoqMYnQQMYF6HifFd4KLNnVWugD1ChB
okeV5fSGhFruEbvqP2sje2ozlWz2Mf+puIC/BycqV7E3rKRJypdtU+bgqm1P3ZYFX32aX4e53fIc
mw4XUeIDX/IHlHKZoS7ng4ZhUFfuk10bOfQFO9U+B1YhR/yCvJRxYJwC88MqC+cQgEnIc6e8OUkH
WqRGC5fp8nc5HRoFZOdFERtPA2Cn43zGfG4cOvEWdwewLd9VCvJ+WJYiE7ogCXMRrkoYnRqoKHAd
+gS1Gi59XgGc0MirbflL60xWfhm5/UbVtHulrELvA3PeKVGD+Gy2Oh1C9C3vihiv86m2guC8SOr3
seE6t0NYh3nsOCvD6FlNWlQLgcSJ94yPjnkgffdKgilQE+KJ9QbKqxoNb9VH/gOvts/yjlNoLJ8S
JzTeEOS6a/qC3iFMW/U6wPtZTh/kmL732gr7qFaO+dLSnd3HUBc2deRknwXENKP+TKwgBAWRSXDA
VHPbIDvb0/E+y4ylMbrJeVAMebMqFTGMMvUren4raKWGpWPWhA7JviSiJ+cXPG0aCsFxIowrfiPj
KSydfud/emrYnryBiyarlPxBbTp/1Dj7FWE9zzt9hflnCCQ4cK3cDwlWqzGOwmPV5lg65pfzxo6q
8Aj3cmH1Nr0ZX0vO8wZ7/j+v5l30jICTRHxIChvhKHQrnmsGfQxANYTemFn7wiJCkH5XuhvIKtky
EbnBHAPfqM8U+ge3DbjCYQrMnNY6ETR3ugpwftSe1GWKJweg0Sxhu5qczHLNQpUbpKadShBrUu39
qtIIFGbTRYTZ4q6KVsgDdG+hJWFwykrqZm2dHbGUfo6ppWKkYEPnlIrPtAF/hCtqPogcrt9Ytf/8
95T51Xze/BVYaP49ed7/n7fn3XmDXCJeFzqKDBIr8hvLZ4SsdbjJKy+/eV2PuTiJsYWVPgQwhHE4
QadNKeiba1Zzmvfm4/PXNxoJKbYekhIxfVyEnvJmNxStklC+zIf+fkESmYjt6ijez8cUo4f4Ag+R
pyC/cFXexpzCcxoYazW1uj32LPCSfvuShhT/27792cRO+W42Jr6yYtMaQrwUNcKcgpmPosfDxYex
smowBa582/gp2wrpuzt8glyGbjBaJTIG86sbYTgSW6QD9ki8576rjE3ewfem3+s9JyY8LORri4al
jKhD+VyWevnM6qOhXNbT8ph2w5HIT8wom0JO7iwva5/tqj0GHk3QnkiqVWwqW102ymkovJ+drx91
L4++BU3QRWaRL4YiMd9VCUILMpvkzqyK6AmlP80U1s8vmBt/hBAtnV5676YDbbMmmWob5oQzY3PA
gRQnn7VVq2uIYnDME5V1W6oHL17ewdxMi09HJzUSUwyLPSmtm5KNZIl546eXV9pzXOlPtRyYr8LK
XtXxhxaV9kfoaTkCOMJpihyGtDIo7cPqg3SjGuWwLiN0p2NpeQeJZ28ypBF0mvDwbNWkflKT8Wda
mMVx3otVpLcWZXekhtXTfMgn3Q+FZ3ktWyoGVMvyezfY2R2hJYTRThoAFvEZZiLd4xUiF8SI1WOd
B1MzcHpJnQ2lLPbNI4qnnw3w3+/GKd4lPe5HwpppN2DL3WKHS14w573MJ7gq5NGwy3MIIkqwx+zo
bwfIAa9uKs59r/vfkbRJdcECcvd1xT+0YHw2foCvqYH5MH+GHYOtsK2NW1EugONi47PQDZboyB+U
zsvvQVtMSTBR/IL8aR1GRXOcNwFZPhutTn5kfW/h+p4WM5IaX0acrVIgydHE2iknz6vuUB4Mhxee
a/GzSKpPPwFxrmWEzjX6A5pzN92fGbf/gJ0qmIb9mMdS1cNxGYKOq4Ekzp8N2P1BH1FJu0gLAk3f
pkWbvnSkiZiCEllsCELYAtaNhvjWx5THVIVHqjLtYzj2HlOGdI1Er/4R2AEOIgOXUCiM6kesKYcR
nBXgrCI5AwDl2p2OsyJ9FqgRhlGDtZD5/2xgbNlgcoALKxGcgayGI2zjzL7OG4QyOX20UFnzjN1X
piueIqsTT2V+q5gHIPNNPtrSEvfOMfSDmjq/Y70W93lDg7zb4KmKwM/8ewxh2SEOg0fixXSAoKus
Crtv9p47XhCgssDTUSo4ceZsBJ1+Re/TW1ALrqhCeVCY2EoVHq9vmCTjUIndWbJ5lxMEKEjQ1C6a
CRFkpPG5BXIHKOubR0ZFOXWoLvMrbXoVdrVP3kOvrfxeefKdur+IOuovHi2Ly7wbto2kXJG/JfCL
YHml3dWiJ3CtUgTxdo6weGhbQlKn3flYL5XfmrDTQ0hJy8o04+pSfr47fQWTrYZ0bZGPlxIiQqhm
bi65DN1NrrhkcqORxHgJH6xy9GLvj8iXyd3RDgKPJsj9LjqpZAds3dHSKFUH5qYoWKcqemQw0xuj
e5Hl1qoz628R++lFDv2vJIrCF4pjU6B6jVZ3LL802cXLhtmQbLRL4VnPzLRdPj0fPWr9BD4bpY+O
PSgGb9ULmkJkcZiQuZuz3k7BlqmdncHH/fdGluNHG1AT1DSZbAFoOGu9cfUF4kgypxMDr8Wfl8Po
uSdE0EWj8kYRFs9pr1hH/vNHohz5a7VW/6SS73lsVPe3MuYZuWgwrJG9y3GbBWZOGQ/1ck2Br8YK
t4bJYCMaZaPA6juQJgUJmGb7an5jPlazEOW3PL09n1j7KiHG874HkIgs57G6I8Lpd4Wf6WdyLiV9
SHIn7bDXz/MxG6f2P6+mY11SAVlNTWM9DorJ+DId/HtOzlpOlZp6+PsBfz5lOq3Kqv4A62/3X186
vztv4gH4OmR677+++d9358+jcdstvD5sNvN3/J/vMZ+sd2IpvUY9znvzaURXkSHZ1/a4B+b/52dB
k9UtqmmJZ5WV2JhVaZ7reho9wuBq+Up3SGmXjOlF6Yyj4yG2gl4b7TRjiu3qmw7/g1nvpU4xnzYW
uIrRjg/9hKtLqjzfhuAoxxGBqZsz1niK05ydWL6yqHKCnPrmLAYtyYsQX41Q3loodCpMMwjzPRD7
zaxwd0IXyWYfHkZPI2KiU6F+6FYabrkZiFnWrIHEpF/QrvQrmSPBfd6YODTrsilPNig1B6HIoPvt
Ew247IR+/VUCHHoSYFjPhqhxYHffVh99KKrj7wrL1m6TgaMwcQdrKTRvpzG7bU+UGOlQJ8a68L1p
wOXqqQkfd4jLtSnGcB9ksI0QQ3VGbx2qKpdrRjtjqelVAk9monlNcdk1lgItau9SwkPGcKYzC2/s
S5o1Dw//C+HG5msC2IqSWK29OdFLZLmgykhvB7V6KIx43LOwR3455HRZKZGa6rCqoYBigHGX+Jq8
lQm8kzAb7l9TbyiKlMvUGNone2j7NQyrdhPrrvJwEFziMp3SocvCJ/GTnBd0NTZrZd4FER5dAAq9
h9MeAUPePRH+en6vAc/0IN1hqiP0YFsqY/ylGwYW9XlXn7cxI+9h3vzXPjgKBvvpnTZsysPfXZvA
YoTm0zue2ZNF2jRi2RK480QGYvBUmPxAeVjd0mkvwep8Ynn75735rECuRhdLhIfe7c8G2mczBXm3
q7/H5lfjGHWnTMLW+s+5ohmcizNvFG+KP9YlLYh/Pyns/ZSZmYXCH805XVi/vPstypOwyzQU5SoI
zjdyDrz1fOW1BCjeUZ5f47S/olHyPoPqbTTM9tuOKZ+PhgPRlRS7yauUEzmGVqIwBrSwRvEEEQ0G
cR/9MpzmTlPBvnudZd2j3ofhYCcbj0nWwifP8E5rb6Bu2ZAqOvlK027YVm6REU7MPekIb/INte4t
HUL3XBCKZTaSIDxiFsbQy09OKPOTFvVESRs66VV5DpV8PqgSEPznbTuJMD4qQWBh9vPW87t/N/PH
QF6O4ix8qNiOomIcfrg88bYosMKtWwTjDwQHrEcdahl2qh4xTLvoPDgeRTR9FS+FJmGGKBDN3DxF
JhotX3tJB4+CoGLzDMtxPOoJFt2S7i8kWwj+RdLhr6ExIbJyPIB5jEFk3Ro909eEfobb3NeGt55i
HOrmDjjakA1vbbSd/IGvupM7WCTI1J7PsizECBBX+nU6fVHoi5y0vbbDUOd9abFebYSnVK9KT/Gx
djcs8vpz9dUbag+QGvyE1cXeMnU0+722DX+JuEo5CRyWLyaJWxkClR0Vk2KLOFfsPJhkixzqNjkf
tlvtutxBYRK3ME2iwWCGpdGAmDYp8NEK0tvRk8o/h9xO004yOwkrLdTFDHcsx+65RvWxb+SA6CER
IqP3b0RkCbC2RqABAPLvhmQWuY4jrpzCKrWD46kqeQnzVgWOy/g+HZ4XnPPGgoq2xjFGI93AHQmf
DOl+3Ohvvg4LloSABIpAJN/ocM2HPZ8ZZJ2kf1jNoa3YmyadxKoTuhmJZnzVnDK5WnRLaUNUt/85
nqWmfYFS/PdwjOKEcqk8ZATSHdHljsf5lRgC7D9NgtZpSI9e8e/xLjL6I4yXIlS+KEcuRv4ev8xs
/Ap8Lq4yjV9tWOqroHANQq0jjwdHtNNBgL5V5LtEFVgOtxjrM+MgqVkVv/j5FSl+PXXlnpLCxMdM
+xqxu+/TmAPsWushjPvGZOwPyvTsdwz8JvMjanxAzsrQpRPrC44FeYBumb9cBHDtqKVYP/+8HCP7
AkqKBPlwNzD1oLSZQ8gh/RQuHSN5W7RH1WYQY6gnzRNroWvbyVWXHTcRqx0MMp9eCPYgEdWj79DG
q65Jd5+y+CG1wclZoAyxavanVi360/xq3vTT7p9jeUeSKCDAlSV7ikIEjooTa/t/NkZSi1NioD8T
UbIp2xK7fpKdSImubM+5BVHp3pyw9PZ52f+Opr35eJaW456YmqMX8WgdQueeCuOsOiPc6IYsyLzM
YRFKm7DplM6AGssONhpTB8JEDD0bb1nR/A5KzQJHwy/ZkKPALDM8yiF1j1EkfzAVNDXDYK3/WQ9O
vI8s/R3sR3KyrFqh5jtwOYl2n6KuL1VF3csk3Ma5/qJRQj/kmu0eCtN7U6dFT+caGrRTl95zZ5PP
NTQ04EUNXiVQFhpSduLdqM4C5F5JCbu3DEG9QBVL9gGsRg3suVT7fapQ6Yv0YeeQh4HTeBUFGojQ
Rv+CIv/cRW6y9Qk0GCuFGLG8WJqFeuK62Mlcv6Quz7b0ArRpkvRwKbYq8dHwgLTNSDBdqIXODUDx
tdQUbRUp/UVJo3AhPaEvB1vXkOx9kd+yqXv8apOHCLZSHgFA6uqOmEEmPnrMBCFz90NMPE+fP7pC
6c+jXeXMdPxfsczrPc5GcuorUm7qKQVI78mhxJ1EPnz2iXFsNaDCH7ifIt9JF0FgP1S/d9aN320b
obMs0EGNp50gHIentpKRZuQzIR7gAaYdTRS3d1/JfyfQL01vDnw4CEGVvTTCiEBoZkeLBHHD2pus
chHGTOFGPBI9cRzKgRKfRiQkNYprmRN2IsLsXEWGtdDzVzKGu43e+msCfzB4pxiE7EJ7J6CQ1ruM
fjSh7S9LLXnK0Smv2PAzWhhM+1bZ+oNvrzFEW69Z/OKqUw0cFfc59YvmTmTqWWC8io0ScHTutpdc
e3erOnsr6DoyU0tjWvvs1oPxVKONPwc/Rejqe7RJMIrNPcaG515gwey6dViK5i2qCF6h7blMU0SR
qaP29IvVsyUygrxx4RjwH+yRgkGf6UyVpV/v/MCx0e8ydQVt1UQ008VIFK6H+5bGAgrXhNLMkOVI
nxzCc1MyE6WGOC7pTAgGGVJXR3OfkrA5qRHV/5a8HMKl7IWrdPemrl4MnyiOMu7JgI/pBdDxQstK
KwKYhrkcigInRJUcSnIOHLK1UHkR2tqWMHPQKk+xMXrc/KIEvu+hKfm9es5y7zem0nqR0/7H5tmv
K42qjsczKS5oFIcDDj+ZkBCIWBo7EcJ30rBLnAEdNYsO1XeRI8NXzeFR94Y8Ur5amDYR60xmiXgh
hCkqkHiJvHuVgVBWJBTthsBQLpFB5c1akDmNy2M4yarCa+HyQA4VID5mq0TIi/07gb4EBSMfXMxP
pMZod0Zd0w4j/ApwYpU/8f8IxXM+CHtZlASStCHrIcdFExZVO90f5XWwS+DdEcVB391rrUh2WGKe
KZPR+zU3eYAUpgWgMCh0IZUCFlRk1h8N8zujjy72aFtHRTBSIdo7EVGKfb1Dl1KgCPQscGf4kZdk
HxFsZxQPlr8Xzxqi/dA1zalRy+Hggd+pcjjLeuSWJ6wrC1w1Yu/2zSdgyeTm9sPGMhE5RsTGLpKK
JUTuNdkmUZ12a5naV0Zz5Sw6fqDRUINNbLbJg5ltSIbuQmyI6i3hu1bK0Rm1y8hgfA1pA3rJQjRU
UwF75vckktmVLuBS7yegLaYa4nEBwMhROXt02bKihjTSE8vu1szwJORrvJLRJ+3C+myVfbUxFWi1
cTC8TNDHtZFOyTbPBpfFJNgcTmGaj6c+CmRD2fTf/fkVEYjKCk8/SWfTG52Cfrk2onLJrEKbHLr7
AGrTXjPCbSXluEL7YS9qcpE0hLcXgKDdyRUlg9KoHZTGxiIloNZTwtmniAXQ3S6IFGgpGNMO1X3t
MaBTLhoC8Rjj06Q0KT4QQp4mzt6LVdrzPOvXAw+jhSbKLyelsdobySYPxdSgsRErYVwgJNltO3Ew
IbjNjoJMut9lBavFxihOMF9M+Crsh6TwFMYAzwPwQX5U3U31sbikayXDCOBOvpZZlMEvk/Im9MRY
eZ4kkNgnpS4PkxvBAwI5RVVdRm28ylASONDLGNi8Yp5ga7fIbSnzymBfhYyBqi3CHwzvW2MykfIQ
3KQQGlqV+4M+FcJ0IKmA58mrCOqd0IbinJA6EyqxilELWVaVcieXE23HczR59aLqPHDWLp60HWkS
GrgqiEFm3B+pgyNNr5LtiDcL5oJgiPQZfFFGJiYoaQ25tt1Y7xXaQbQ1Tb4RLTIfUhiLP7Wafmzb
tSxZI5RqXZ4AF5QnXfW+MU2hkzDIYR0C8xHgMt3SSkIBytOUvp7NYMIYEiPfVpgHjYiA6vSg9BoQ
HcbPFj16qmTfGJTVjTFBiAcfHSh1coS+zTn2jeGQi4+CVuOGCgW/skRHZ8ty6dAoBYl+qcOaRNR0
t4S4jFb2q9G680Bh/061HhEn4qZFIwxtRZJz8lHX1pNbDhHIH5c/jSGNJwY14qw8LdkFzmjdDdZt
vrBvhPDczUBqGAN1BWoKMh6AZ9Tb1dA6DJV5mfds2ZXXug8dJCPcBdKPkdgoxA+bgYN6qSSyEpLk
R1b7LIeSYFvqw7XJE+M8b6RsjbMii2LZaCJdYx365w2bVhs9genEwSw2njPFF/zn3b8fYJQUUiNj
vP1/vzTAXolwPctXTWMZZ/xMqGP/fmOn1S+lXbf7+Yv/61tyU+uYfO1VVfq/wizr1kwY1n7TjJ/4
NSF6I9B4r0VOzQ3oDdWKluQ/vTOfMDiGay0w05veElLVjCr1FX9UtqCrJllW9YIkvj+q5DslHMXn
89aFBASSRE9NZyCsNqPXh0/igh6IyYcWSGjr1bGGTXYozZRk4iRJf6SZifAbDeJRLyMKWK1Dw2Cj
QcB/Hog7XFCQAxhfqEdccOI6M5lp0hLYkpK8Nu8WNoHYOCCD7bxb2kq6Q2wQrtAO9Dt1Enz6mEdP
tkx/0Z/vHlTh9Scr3ebB0xC7CShyNoUd/3YrhRyAaa8yIGvHGnEvjuXfS9iHKfENlPja30YQ7RvH
InG59AGE1z/hSdBSKyZfQZhpa+aH6kpp6ltVds4BANjSwC58VyIcTXmDHS3jAWaXVXqLCGNr4G6L
sN/qSuzeA990NmVGTF+bYZEKZLUbk+zL77AhxFHRbvOWyRks9gn94Zf6R6fJCWXNbdPV5iUpaqIZ
2+CAo7xa+GmxTduNljZ7t7I/XeyCC9vxXx2POSWGdOSMHu1ptJJlkW659awfufCWgXR35Dk118Sv
uxfLR7Ds0MRE30/wiUNQWRND4co7fVUWmAdkx9TfY9L7Vgr1ZioTdlFHhp6fiWR9olN0TRtJ9lrJ
urndRU0JcjfY5DFp01rwZlfeh6YxA9JyZZ/ngsib7hIra/CnaJgH4ukk3hBSADe4em8R5n6awPfS
tF9KKMDSfxopnlYQQZYjjJnGCXPiYqqr6yd3XT803M7V4PyGk7Dnz/fVMEFOJTkKOeknRQWZwal2
GRWghGjf1Lth292oxRTWPO6D8UnLRszURP94KzzDGxUy/MIYaI7HHkqpoL2jHGE+QKm+5o846ifl
CcUrij28J3E6EprSJSeD4IBcPYcp+OzcLXaRbn+WxKYR5/ucE2q9oK2EGLe1t2WUbYDkX3oixksq
kiIZP4hROY3faVewWrB+WMYT1KWdHZLeXuY2t5zGworEux4dkVNvSFOEfNYCax7PyNX3ZQLBMGze
mhDOA+aWTZ4inmuSH75l3rS2P9DefjUZMKfFCSKfUxhOfbuSVOZsXeKrc5XqBqnBhnBSiKeuJjU3
OxWKc7cdcXN0ZU8tZWFJTJiVdVVb8lIA5VBHJgAB4foVn4fbF/dscD9F1z+HJiUKdcCb5zGVLzfJ
oNw6hn5T3VKXxhvpEPQWJIcuLF7I4dtg91wfs8T8BWP2wE1+aBVv3YnmSlT3huiXhYrziUZ1mL7n
TJwRVz23ScmUq2Wl75ITmXfq3o0pBVSK9VGatBZMorXRiq16aGvj1K6cpM8B5TKnVF8dohjW9VQM
nH5fVIGqRcJttchV8yeG5xKSfpZm6F4yRG82ow+N5bWSsUDoaxT5THO7GjRDElafgyr2qRauLWaA
uPtXID8Hf9kTrJ0ys4kYE2O7OhRYbVPW7X4Cc1wwHRYgq3TSRJ1hD7c3IxIe94nvHdyPrrf3NAEU
e3waRfpVmf1r71t7VHDLGIBrP5hnDIvrgha439D6ssbpj7kSVrNFvrsJB5vOhEnfR64gLO3SAQdz
pwKf7e+qQ3W9CyiZGNi4mwcPEeJIPYCnH3Rox2WlsmoNdeiu8bhz2+gLC+AajsTFqXjXIf0uA85n
YXliOB9XeUC2YJNcuc2/04aBK6GdRsg4jxMiFcK7w+Xi2GLVN+5V+uK9hevdhCxfs/y2a9SFZUgA
We2pKc29pik7ciZOjntm9bS3OmK+nRgt0EBqsp0aR03/WSgfFkrBXaExNkqAgXAc1bX2XevaV+nG
rJ3wVo4JPPvkybJgxTgDpsu2PQo7+UG3ApGl4SPcD8jpUh/Msze2pmzLCipTp6H4D5X+x9jg7dLR
GlE0fkdV5HPDZl/I0feFzU1bSrSXDr1xA0G0txkmoSEmUIDvr46OUsOHQNaF46Nx8y+UYRoelZEZ
AYl0PwZrOEgsYbnIj9Y3NqKNX3QXjQcTzq80IVMz5r7slRrl0SnPeloKysqsiT3S4+59KEc0ofnW
yMQFH82NxJQNV+skOYm2eh8ekbNsXNA4vr9Ju/Fie2aIlSzmDxEcsto6qSVuBMfnIQH2ICQes+0f
luBfn25l534HY/BGdt1lFFRe+98ZM6XRc5a1fENW0Rwz3/+lkxAR9zGYN82HndxfrHbTSNKkextt
BNdbTWmjLQHoIaUxWb66ioaRn5z4S9GiCrdRSSAPPmWkYHSA9nAFAoJhIXjU2u6TJQtCE61eE+ud
r+ogupm5cugMUIXQtKanjRp775pSr1yi0ReO+jqYOI4cKnd2Qngsz5atTbeWkDFscIp8b4n9GJwH
cq272mtiUxrXuLW+DBBnVgssoeaKLQIyCf6PqfPabhvpuu0TYQykQrglwZxEKtm+wbBsNXLOePp/
otjf6XPDJim3RBJgYdfea80l6p9F6t9jIktVRBwbo1EREyD6n3V0TGbW/IrgaJco4vD1pxsdj7TC
1a50SacGHZqbXj4bv01IVtZQY6ds7EdBw0UbUd6pbfRDJ2Z8XXN5h8NB48oUL6M5/EQMQLeQ1lmo
N4/J1H6I/Mwm2Flh6YZx72d7Y+Zs6mmKRAy7AVNeTUu8IIzYQNc/IVzDvt6uZ5dOr17QGGyS/ive
wVbY1VS21FXlL8VJftwBIuZroWhsu5Af2r1qeo3Jhctx0t8J/k56ZVfsqR91nv9DovqLE6W0k2ba
T51hvZs1Nue8A165RA7b8Bzy6BqpTA179ol14W7qcdT2hUseiRsT+glHlG2K7wHovOr5glIRxItp
yXceNu8qwX2ZEdKpoaDCSXNVIyPCSTHvLEv9rZbBJk/1DWrDdYRdRlCMB0wrSFO2FN0LqD/bnyJO
VwKFojHQSEmQRkNYmPpqo2nplnCnNYYEI1A3flJulUndNGO4a6Jm28UMWzFGJXawIc96i3TYTLdE
dHkxv2hW5o1Rh17YpJtOB/pbx4dE+F5m0hKf1k2Iml9jGA4FiPzUDfGoTDzqXdNkqMBbpCz5jm51
MudeR+Ct35Qe6r8lSs/DwrszzGZbpe2+s41N02ccqWM86zu0rlut8Heh/ZWzd4rQQFvIosdiOOi5
em6JVAujd/72OWl40XG/VZVpM43BnZXxOBW87wL28mDtfM3YtTRdbBpazTBtRwexLSGJZK5uA/a+
ZbszdS5njeMZxbQhxu6gp/Y+xbnb08bIYu3e8dc1wyQRa97hZANYhnu9VvaNQL7TvOX0csm0wTrp
MikeDkHSM+anudOqJxgS28KwN0PChnckwQUZhVqYCEajTVBee6Yg/hAfWtXdjrNGTAWNBrwDAe4N
tnlbGLjIKAb0FioacA4g48aA3wCdUMuiQ24RYaFHh9IRp8EqkYj1O81uPZMMSSWy1jkskTBP1iMn
+EQjqqZrYFc3l+/BWME1t9UN9qbthPZCsFeeaAE3jU1T2N7WpbUZ63EPPmNb6wgqCocYKnOv+M4m
ztalmA8u8CzTsoAgvBp2fI2yJYodQqduoTK290o3b+xY578Yk4lCzZFI0Z7G0DxvTJUNWAoTO4io
1aNN3wzoPdRXB47e8vPCVryHQkYyEHisOYdUwfCcTl6ppJfEtw9s4HaEhuCtnt+I/Fms3JpxUslj
Xky4i2qq95bXY4fxnqEiFKjJCztzlxAuagI1SVqE+bPYB67psUE/ErADtS/aRM46N/R9C9O16At2
DM0pWDCavXkqCGQOcK6AJf9TsLfSOHlDddp1QuysdPSoGad5A0NgazfOJlFUwgPDa0OvFrrDQYnV
veMaXqUcMnChSwxhQkhWCTtWEUc4jXT9nAPfX29Q941SHxdwfsKn44yUdc4qMf4CnN6UabfNqTqL
wfISjLq6KD6bojnjbg6qX6PV0SOzNoaqbUAKQ9jTcEwp5CsIjqlb7xbDBj3yWQBfmjp83mqB+EHe
4KIkBYaIv7lHN7ug1mLwq4eSXdcZoHqwY8b1i7mHCW+iVDeQYuwLOFcQ1sxQLy2SPEndI1sGMTHs
r1pMj6HpfzI0wmGzMGUlDf6JhNfEk0fcKnN4TnGKkG5Q/hiGfd3R5U9R+0u4fMuk5jSTfLnrytTe
EIGYnEIcVfgDclqr4L3Y60713cSitor8WjvWRj6TTXfSs9/o9v7lH/eTnxxFOn9hLpx+0axXbk7o
Fp6mAkFQgsVvQg/gkIUKG512+CqAYsTBCKrZvZJOal/i5UYSzfCaYH1dON1u4Ves9656VgEMnM0+
+KyG0ngXtLUdf3I8TQ9ighX+F0sgyWXyoYmUcSkU/7SNoq2YMI0/Um16AylXM7ZK1XxrtYQC0CMY
5KeQlzWHYJzmLQXj34wBx5nAasJX4dKje2JZw9CQnc0oVI+EyrtcLjo6Mlm4o9gct+B7J09iaQzc
8HsWqA2gtPElz/PgCNKBApygjzWrj7FqNOgFMhjBhlNCa9+a0KyBGlpH5ou/vFnFyTSiBUhOtlPv
SfVpQjVBq+onO7bgt1Jhf4MbodthRjRZKhjiE8a5e/6uVI+h6rkkDpvYDQgHg6m53OA4RofdM4xn
qU4B2ZjtmiAHBZT6/27ygdBa307H5DMd2MTDWJTm7OQ1yGDITN2+DbrqZBp9ulzsGobVrk4Lwu+c
daqEFCtL4MPQ2s0tV7nqP1/Q1FOKh+3R16bvMCsFUYvdupdEVno24aE1yapdaN0yq0DekzdtBaGX
KdcID8LWaDz0c3lS0/qguzXpSxJ3NNbOt7DfnS4xD5OpxFQy3Jh3dvX9RU+D/X9Rh+NU+afcjn6P
0Sy2rbbQjyIZOHZVaeZdxcLjlDetyTLB7OUoH1UdiM4yt64mntO95MUoC5ioRNe585vgd0t+o+Hd
n+SLcNJ+Vq4NXXLBnmuzqjAMS0z2ToANa/lH/3tJz8dOpybwk8dgK38iX9Po2/dxQCA1AsBDHT5R
dQRl4wBWaycA4NF3D9pwPw3GMilVUcsbjUAh6arKxloAeRIfVlXpowYjfJCPrMD8E1bVgKOvHTEM
GpVXL0ys3jTfaz6cfRRN7rm3qr+ZPuXkjPFI3gitrWpP3sVSDh2xgF/rTFgD4tL4nMz+TN6pvnNE
0N9N/T7Uo351BaNWYET9GZU+Gwq9JBAWv4If0MaXz/PaD6qPVXCkba1N8XQL+xoJKvp2+fnKT5pz
k12sjhARdwM2Xkuvt5PvWiZ+dxMF0XIzmAEzijYWKL2QweAa9lsvrHSDMBxcC/KmGrAq6KhLvSwm
nUTTDNYAv6IXns1t7FkAXmBeQSUM+IePIgneEjLylDbcOoau73t64Tvkt/gvy4Xpsyw+dYL4yu7p
w6mqwhdVGUni5Xej0OkPvtsz+HHHPS2G6L0mw4vFo3kB5IyaLhFzjXWH9lDHh0MUgEqWFuSvVb28
+chHS+8QirAc6VmLJkLy9OKKYXtXFlr2yGdEA2UfKLgbisYzfA1WWJeuu6XRq4+xeWF6Y1xMdfy7
OPDpmw1vYYsR1aJU33cDHAGiNmksl/KsfOcV6VsGRLTw4dlNjTHsSqXz24PBlWLxUREeH374oekg
fI8fmt4fO22ejpGRcdpXeYZ+Ht6+3ye3iA37QSyGXwKQ4utQBWyz40qfVyIsMo+IFyynS2Xjqjms
ggLX9zjzR4wkxKa+RFe09GzPQ2Yy7UdM1BjhSV/ANkCIkeWE405zOzZvdrlGUmefnoQsS0/B2hP9
uwXZT19NHfy3pgNnwORjREwcwX5bMiC6qbf2bZR9kq3uqQsPz9AZw/ZmnH4YoXOlw1Rbc3TBJl1d
ck7yS4PtilwMpClNoRYXei6GZ9JQXWVuea5CcHlCydXdoqM7l902iVqd1gqSU5ucz61p1C09In0M
N/gNXOwVacYhR/53tCrFWfb41Z/G6wz0D7ZkADkJgn9yw/6pJvApRLXEt7gNQE8RkHZLu5G3nvGx
7dTczE9lU7rvnVOeLc1w32y2SIGh9jvdNsjsQADpDS6wKNDqiVf3RDv7o+XsVE1r1+TcI1Bpe/UL
78YLH1dM7w1lMNl2EYTDJQXHNZt7oIruiGQL/nxiopdbHuZcoi86LTKbCkgtX6ZhicvgFUOLDKc6
RIwG/0CvCBbJjPiVyw1qu6ZVCmZOjb1zvEIv7EOXIGmTOT/Ggi/NqM1QRDt43dM2OCZQeYYlOb3O
mauzPVo6W5wlqfPbsYvvqXGbnTweXZoW+x5eFq3NODyAWOz2ccMhIEm2aXyUyfIohlrNEGZpTk3x
lza01PHLrwtiYIhGGfYXzsaW0J+iPOoqbg8ED+n5ebBIgMyPlR+Uh9kftuOQHAPSKg6i0Tp/a5Vq
v5mAQqyscZldz6QvdZh8T/Je47aMBRk46jrZk2qjKMQTJ1l1LMgRlAER8qZcxnRBFn2a3XJmuxFY
zr59LZCY4dzPaYBWjnWPMoJURNa1+xzhl89cBsZfPh1slSmiLFfM1MWNyUgjpRhcyygTrddMRqrT
zk7J95UIX1DDCYZJIJWlbX3HuBSxtIHTEkwQlxphsHznaA4BmLDp4Zfa5zSSZaOWRIo5E4zXwHAF
PdyJ4K6g30vglVPY2i+VPugVCHn1K1fscFu2dJLqKjl2nY66yi6GDZZeFIwOvOwk9KNHa1JXMqNA
v411bk72BHMhfs1e5I3MD1okC8s56urRn1TT0BIYfbfD+jldq9TJDnIRfi6oauICWErRi8j1dATW
p+gDsrqhnp7n8yDcbNfkLp5vfYDBv9QpwAm/lRbHlAxhdRuSWBEg5me7V/qXQUNkJpeGJ4ettBCW
oTYxXiBG83ZIH/EqvTBf5HNZNumHBOZq6QB3Xda+BvkSLKPlrlKK/qJZe7Wpk6tWCwNUL5alLE2t
h2vaQAoikR9rktsevo84gDXuJWTC5mEoTfdamunXAOsUflrX+AymLmS6/aPiy/HaA5LI3KTepilS
f8G8Z9PFwDkSuqzejIxvp03Jz9EsugM/Gy8Jc+n9uM4n9wtNWPCq5kN0t+IC+aGPG9QBUNNlrUG0
j0w3xJl7mgY0JguzwR5oUSIeiLYiVtzLM5ERyOBljCFFF6F4k+VbWEPjMICjDYAK9jHLCKlH01Ue
tjpK0aJbtAXZ1hc1kYpLSoNh2FfsegvuNHT0H5mjGntZwgQgelTCBA6CFtVNpazcmnGNONvsh3Aj
ZnJYzZIBRZ/TKv/3yZoOj76L+gQAiFy5xPJMrQguQRg77pqhNI82ZkgpQqRZjASRrqRF4D0r74X1
PfqOdrKtN7kEyZsustz1WDEAiyaydtYQEw6tpdvHWtH+JX+XpALt7KxGOoJn860Wf3D0tJse5LAn
Y7Qh+qmXPknWIqLGhhibrIx5MDdiMUYd5J+RP8mgICBnPHY6tizYcg4uUqPyj1rE6I2EYZLsFfVV
LfvipEex+WK32ncYMULYD+YSMMcW4wUNMQ798SL5bJQ24Bgdv9mJVn8M2ujvzAlBvSRtw2nqDmw1
LMcbslhlfliYB/pCd1l8RAIrVS/6eRMSpR3giyPuQemYfg35PaPhsZ2JeTmpsy+o7QymEsvy1Q5D
vQ3QBuH5qzpkS/B55gkhj+MG5JAkaeURE1HTeqrSDzjWxrkqC/tFX7Jn9dHNuU52FrATeCyO78Gk
DWG2iGdGVMto4YBN9IYQOLrK5cEswz/y4IU1rd82NIMthaj7oiQ/6qRg8GlRDLdpe2Iq/wHMhh1E
UL0IXTFfSPyOZkAqS+7TREtepD0XaPmCcz3VThXAEBCB9OGsIafL1X9Iyp4da6dJH1I8XFF9ylX/
zVg+beC+65LK24oCbQmN+JKIb0t1062xpM1wckDMWa5r8qZow3rVNnF0aBOre0si4z6HZbcz5caR
3AC90F7sGCft8/iMNQLpzIKvWEJ7EloI63UhJocRQDy9RTua22Zw6bmKUJWnH0WHY2io5nmVKP0H
2Tbxm6YO/HN1XOsDNgLCdT3cJMo9CP+EbIzhveB1CuPyhANCvZpzqnhkYvgXVJZgIcExw7UWr6Nd
4KzSgkvREw4+p8L5CJLhjoJlfoSx8LLAjX6zaHSF+io3waERO3R5MpXQdDSKqI2mX5aqpTTmovzU
dOqaSJnEs80h/QjMCZ3+B9Wt9tPAQIVJhUmZUu8JKCcvpXLq82jV76rhFtcZ8OIeR9inUWWfRuR6
3UKMVBBgruJ4Fic/YKbeLPWkvNA6lcbV02ju0bK2yQUON0a9aekmrDU0pJcgJ6tuHEaa3ooOdZ5S
GKRntq3Z9zYa3wLy3EIPDfmRS54YMIr0v2Z0CHtd0+IbeFeUfn6B8YhHeVeHRwPrbQqD4OrELa0y
Yb+MbmtzifOx8Be++pWFJu6PITs31L2v7VufjgEwmSp/sct4nbSQavTXsQsK0H9Vcel7lmD5PzaZ
Ddd1WRYzKwTooHMoqnBWr35lIyB0ejR6kB+8QFd+KmoPtST4EarkZBgavpwMHM8+RP5/sEpfO4SO
lfNuQx+uFzdkn1E4TWlQghawUe37yWuWC/FAPWM9miID6zSCjciX6xeK1qPvWMwInOpPUUXRu+Mm
zksZm3tE0dF7TFgTVR0lGhdBZnuh+ADPuQzLxU/5KHdKAxqo06zlQ6FZ0Zp0i3jlmjnuF0RHAVmW
/99Kq2KEx6gMIXwmo9Ct568OtFdqfKdh9yg6VEdj+cdc+NfUHTB0GKac+xl6DVtXrGGYufflBNiY
Ph19fKrmcMJGpi5rwMw4CGz+oYoGHWlhR9RI33bbQITKw+XbKuudNqh/uZNrPBrAGBuXGdtGPiSj
vIF7ypQPoJO7i9zsM1WdlyqrpgvfC/E2zu5XPCX1pUvKcDNBnt5ZtcPBw0lxmlAL782WbCi/J2tA
9NMbkpKMqTU7I7yvC0YoYgAepOcmGpuNFeTYZeaevJP+vR7T8gy+4ARPpt4lSztoEn9YErj2pDie
skBJrxH6in5U+msN5l2ITNu7JuLYRNB8F1H45sciuyep8UMMxGb5sx0cVMWePp2QuZPD1NnXp3ot
lnakb7b6mR4ZuFWl35sx4TOzP6GGExP/U7yvCZNnJoNOP9wNQ5+unLn55gU7dwyU2a4Kk2ITCSSv
cgEPbF39YkJrw6W2oEPTFUYKrILuTvWsOnBgaDJOWXKesQntjLhFrUzWCQp7vdjq9N/2ma4U9Keb
BrUIqlmAwNGRxbACFJFFR0qhkZbBLRZxxu4MW2qHYseqI+MTvTFu1KVQ7J3IutUNOmDGLt9F2e/T
pu1f5iQDaNwxT2FbZa9rJa0O+hAz2UmNaxeGJ2OmxpbnhWaBJfaX1h2Q2009E5Sj0c5G6Bw+gvA7
tmJ9V6h+vtP58PDvgaeBUB2tM1380xRTcSrnvN7PvipOej59mK2R3nMwMVsNOg/4HeILg76ndqPq
CXQuDz44yc7PULcY5t0o7QQ9FHS7yDB/U1iQsj2TpCbvKVZMGnat6ms75LSJCb7ZuYutHNEtfmj1
xv87a+z6Qh/0bVjO89Vsz6byCWVv48ylfpGFsGX3WPDoO+vLps1YtqPOmMSQgOkHqXY+vzc65dlz
6TAFH2oAfY7ZSfDp0EUg70Bnlpap37JhaTXVvsPfSz+5Yt7Yts6NAIexJdHqmRnXCGU3jHAh6mEm
zC0CBDTGSkHciNE4Ryw8XepWn0BbjSN8LjKXgJtL7PuwQMIzTa9RtY/OmjrRXTlIiK5DjlOoVzP/
GZNTF92w0dqwWw/sa5rtoA/qVu4qjMIutnMnYpSUZNIpXR6z3WaySGf0mZ47Jkm/4Tvy3U3uH0mC
NxogY5lKITnbV9P1PwrHhIuv2vGuxoYWgfreqCTXAhkcQ+KWgGrIm2jpUdEl/8rzBFIltLeXHL8K
XoQ+gR1JfRBl9LBzBkaeqFDZytqYTQz9hhIUPiz6fTLgYnQ1Al2A9HOFa9NHFFqgg0Hsy+vtmNV/
ker3N2PU0Eg3pr/rAgjvou7QVtewC+IO6HbmU9B5g1KELKyFs9Zzo76loEEYZFzTxHHPCFC5zull
HDcbp0C5EDkGETMJC3bdFP0+6MZzq4gzIwTKbqN/BJX9ViMah4/nnHv8l6HH9lgg57T2ZvUnMW0g
mW6BJ5RVU0MOP6JeydjLqhbh6HmvjyA97uEwMqer+zu136fsGVj4bvfm0L86iIEGju6LUTrDI9GV
3Ux06wdF/BJuMbBndf8XP4RR1oE8SFqx5Rg7M421N5IF9aO5lG91Xuwt0y021Yx5Q9OjV52a/VAt
OaHYlNrnd4Czh7VdNay1/LUy38iZ9O9nu0Afix9p1FNHj/kI2HcmvY9lE1ytNXzkVfhSMtg96kUC
C5Iyb+PHKpOMMsJbOBen1E5/9/YCuKyyZZLZ+YdINECz9PoRt230EtSYn5YtaJnS9GvpMKyUoYZN
62AHrhSFKarFRtxXguhIv0G7a63Kc2V9cS1szLDm1rLQ6wunPVhQ/uuxFq94e1FsRsZq7PJpq9fN
l5uTH0CI7c+mV4d1DLiCAWo5XBrDoT1km2IPrZNxQ1ZvmI34v4BYfoVUPprGiMQNik82m98pl9rV
NM/GcYpG4xrExovZRg3pUrGzqUx2BjDeEOcu5e5cdWdaxcZ75SvWNU7vKI67Vdamyks606+pFYS4
WomVR4bj6mQ8X60k8BxLvLcy7tVN81ct00lNs/voR2KzyQYY6BydFqfvBAI0tMti/WwmhRlacOHQ
rNJrEpT9woXYnMbBwXWZZ4d9t7g4cGXMg/aH4Wr2pilKcekC4ewIeR0OIkckkpA8HaphTuBmgVQk
wjXdarimTa6rPqo9Ryt+6XkWPZ5/EyHeRi1cOKjwfU8hrIkb9XfyvqAS9SK/yEpZS1JwkWOeeH3q
RSPiBUXFyil3N0VetxvFUB2mN/Qy7UhBjce2zJMPm868JV3y18oAdTq2Yl3auWnvSCn/cQ+Vp/Qt
uaIw+T90mVADoQh7g/kJWBoUwnIHFDSBE/O5TQzlohWGOyOPYCzUhhbkOXaMwZe9jBXk1yHIqhT+
wtKYM4ocm0VCtFKeqb+ww1p/0b9AiRLOmz01Yotscro+d5Mx/ewaDDZMSXtYPXOIOjC4n3OuhusZ
ZMUjS0eicKnOhD/8kGenFiZMmci33sm4sKRtakrbqXw+lDliQQkeuxh5QyWGHT6dNyP2N2aHST1x
hk9+Z3yM6ZdsfdbLYxjFv8mmaNeEXWjbkIzAm5p07o3Cv10JVxQ7eJtzczXNiD016QhuHl5q9qS3
yojCV80a/8alLk5IQ8PXxC2HI5dymjPKI+rC+g/ssIfSD/WfiTtDTJB4EwE4yUsim6H7Mva0yOWy
ZroW47wyRGu8M7hFL2epPKe0I+CmwdM69mVIsmS7QrTs/GZ892tnmLWTZtKfkPf4CEltifKvilWA
DgiKkP9mxkOSl1iwIACplRi9SWRY/uslIjCQaL/wZRJKwagFpHxNIusqT3DILi042X2LR1Q5q8ac
R2wvWY+ZnLgUJ2+svQLm9TS1ag7mXtB8nuicF4r52oHR3dTYURG5KhUNr+ERLF+QUlQtg4603sdT
icVSU8EiJLZxMv0x20/YBSCpM5u12L7Lr2ZZ1vmiVSEiUhX9GWYUPDIuwcO5hAyuWdapMXSsa6p2
+u/skoOSuaGIK50IVOSS/47ChtMc1vgaHxhR8mVJtEcUj9+Dxcojd8/Uis6KvVW16xKNBHksPl7o
vgLUMv5EbwiWxF8Hs1REioHQY2vnJMJ8teB7nPSyhRu97IihEBdbVOQuHjfM3Ng1kKrKGRw4poMW
l99YP+s3VdXWzJKcu3zE5WYG2gAcTz4krTzcArBSN4jgCBo2aP4AI2ruWEfEXli0pQMRkyIPedWC
CNMRFp5ZhIX879om7zFjxw4gF8RRhfzVEEwne1RUlO25G8rnU/L5BBHVuu168hgsxT79d2MlJQr5
pvqkrA55wzySP+zU32L+KWsWNQ/Ao7tKjFPI9I9yh4o/OjrVKEHlVhUkHh5Z6nRPh8J8zn0i7ZM+
yV/LoqcZz4lgHgwt6tdy5PXfTZQ0XhoC/hcq9RoU3lWn6tGPsgJ50KiY0kmjMm9jowv8C9EfvH7a
nlobVJRh7J4hZgoGQ3Ymy7EG2hzC9gj1TWiptwSc46c6OM0BgKKHXHtCN+1Au2rH+iUOx/bWRy//
PSOfngesUsXIhZHOfu8ZEXM0ksvhTLK96LnEmXtr6NStWbrm3kWb5SWiBRFhIwgw8PF4cH6gPBYx
RLlu0LKbdmeW2vBaKLfr5V5tV9nNek1y077kSAIHoBpejvEYxQvKY5pk5iUk+hqcuDX/Kizq40A0
/tFQfA16MnoBqZAgbybhkpBmFf0bu632GjvvvRvZ9R2HdL4dsyD2ONUQscRBu5tTh75IF1A3hD5Y
peW0rovQ9KzQMrZ0CcVrY3LOVGbw5b7Lr4pJFIm2ZREP0Kn34VXJs+LuiHJdCIjo8orZOkx4Cxu8
HDEj+DKH+KIMbnvXlKL6IHVugtO5Ghs6AaYwxGsp6OYB6QHyZanCP+nFWDI+7J2znmQOMEYyef57
GJXQY4kL0NawlwjVkV/xlqyag+zmV7zrIwypKygz0uTisTwj8p+HeEcIMq+KeBiaJwMHPQxTjX4q
2aty42aTj/7bLlRK+da9jkaHM3xZbLpl8eks1LB9UzI+8y2Qq5WFV1UUNiNMET/wcEEQJZVMPrIq
H5xncJJLVSN/xXKT0gLEywZnUv6AGDcgCEwfv0eD5YneQuu1RR7za5dgvhxTJKs23/Te8TG8ixz7
mNN+OHpHYGKCbasujAdMYBpB8YwevPaTzdgAibXm7pwImj6pzXRupmtFacHAUuvZ5jdNF18LZpe4
O/EGwwai7AI0Ed50P2PLFzZQsNF9/tcGT6P5Z9H+rEw+QZkFrU7lL1RK4ymNRXvxO582XIKUjOYA
2Vq1SiExtR9BSCsp6K/xWGRvqq4ihIgglbPbg/svtFsUqfGjQiniZtO9i6d0T/gT4+9IR9XGtutS
2E181AKr2rhBo99Mvf8MhxjHS9aXly5LXi3bmNEAPuJlkEMfsbrlN8TRLm+ZHgAK79NTM7WUSQXc
a8I7f7Y6Yi7RkvlEwjafrTCq3zaO9zrULbqzqv4+xsjjDb3BaV4W70s7sbCD8Y3xYL+eGu0LhQh6
EblQjUiERkTrxDbx3Q0vVfdKfQWrcTYPce9/J5MfPXeYPmE6QOxQ5QdcXKTiK4hRH0PYMS9z2wN+
SxgnKJODiQz9U24hX3DaONqZcxXwUszXfwsu5mZZsyA6ln/G5bbd5jXTcxCc4+W54OeandzHeC4P
ekFDxk+L9GAuDAPZsy4xWa+zPInW8jl9ecvTzNhz0ISzlR18JcNQFioTNfRi3HdZYuvWUndx3T3D
6OTGk1o/wzZVKhtXRRw3oPd/aAFNCXAsEDts0O6Vnn2lhQIhv6PZ5aMTldl/80x+YZVF7cZMSIWd
m1A/yXtp2s1Mq3LVq5iunHvaFpHR7lvN4khpItL2PdLoPC1v/jKfkT0W/qXDFD4mlAoaqM+sXE+u
WVG+yvNOB8y+CoKhW6XMRK5sLPd8EwZ2WDzyw45oD+K+nyKQwHeKXRLNH6pdF1fVaHD3FGWJmDxJ
wZElDDQ0xhYxGNiVL/UsNnZMea808Av7hrsjOcTCXVqaeydXqRp7cS0qe36gSQDxOF0gG0drOCnl
Z42/f+ubGWJ5PwOcYOcTgXzINeRNZGkadLuZyOP/91yIE9k2J09OKZKDarPEqjM8ec1X4xMc48xr
ZoUOh1/HBLFFhGguP5APXZ8mCTWRVPC5kItZB/Bw9OKIoxP20HLjMEp63pMPLSP7CULB3f33vB+S
FRrPSrqbWkzsOJb9HdXdkVrcP5oApU5wn9kFkE5w0fqUtFiR/FIbp73Kb9bySBCYd7KJVJdTp2lR
YllL3KuuALBVxnDJbkYAhh0q2EODfGsnkYeeHyJYnnGnRD26fItB2ZkxTXWSyzbprvNaA0WIF2ZZ
A3t9oIHbl/uAISrSS/7ibsBmv5XCw2d0MaiXalMtScOjdmz8yFzLX+UnTJ+DJkGAaAc3eyRihOMZ
TWn3gSmgPDm5s5e7D9t5NeO+JH5PvEIdNk7CToMXq+3CM5Jnc1WWZg9NyI/xrxFYVhoID5q6g1GT
JH/7GIQygBsBAxbG8zIGiQIsKsA7hkNHW/1UavhfQ9jmq0lUw16mj8ubvHC1Y087PXPGh1xGANE8
YjTPEbzOi1P5TP4CI4HcEBXB1lbVnGgsJyJCSEfNWrJ7aemqtW9R4kZnWbQGExiF2NXWMmpUcfHB
lJwXE4rUS2n0uyAsHTDOl0Cv3TeZC2Um6j/dEvDVkpRy8OsesbaZt/vYMpOd0CPn8QzLnU1K2XEs
y4tuQlgketH+NZbBJ1zomzyJlda9IRlKVuNw8cNk+uHkuU70MibQIbDVn7yqD/Q7f+vIweFOOuZ/
ksDnWRJbA/4Lk2i1kEZyF00/pij9lofSqgr6qqnZ7NXIt26KUFOYf5VzBP0t1jQOphMzGNyIHgiK
4p4X9cIh0vBSDh1RaNQ1RHZUX7o/57/74Y3uoPaFSZ7NM3HP9Iji+SqyEAgt27Er2Sr+Xn63VAPr
gNOQhCUfiqVyhyx2n3wdiAyJKCtTG8LbmJHAuepJkTmlXLIrpbZ3ISzxFYQsrphp+Xe504CYeGE1
iVZ2l1T7ZiQ3gGyhGQce0XtFFB0aNVC+nT8OEdVxMyjfy3MC5c3KMkX0ipZ5n3CNuJuANFn0yyXW
gJQGv+YLKA9lZxDTEJvmP1R4ObiW7wBM0Cp/8UN64+s0GilJQBt4hRX+Ge1M/PTznGsciADIGf3u
GYzXiOxWWRru5ZZP2ik75kdOso2qBB6MgaNKC+/PNGRwxhiilOFCJDwSpGCAJcik5oiOLwLqMdKw
yUKU9EohjvFgd8fSrXAvAZZxdV5kJeJjmFfVh6+3iBTwkjILSS4N37ubKH2fsbjxzbrQ7aPCxuK1
jAFTXbOxhId8ncz4wE7KuWKmUz2hJPmjx8XYLXoDeXGVfY0SgtFGAz/E4Vfqw2wOd4XMn+65m4Ho
VKWx+svXDeXWKMZN0RJ3ozs1Mzl2Zmkx9b/LbMp1+iFt/nvIxJL5o4riwfqgP6twG2jEWbMEGXL+
36CMPwKcKcfQoEdICdbekSHmy5d//k1GUr7KTEZvUeT/E2JifvXHZUZhcUmWMh72FVIgPeODu6jK
iAWvIftsQu1Hy9v4LBx32gwWrLp50VFTL+MB4erzf1yd15LbSLZFvwgR8OaVnkWyvFTmBSGVJHgP
JMzX35UJzejGvDBItrpbVSQSx+y9tu0Qx4xr7zVk6v24tku2SOdHnz1zhARqtjfwSd3jErGa9WPL
2pMJVsIDDhEcVTAWewO7bFSzQtIMM3gYlm0a0Fo1nGGb0Rfzm+ij+ghpFW98P5lbdRsiUfXvDenf
TcpDRqbH3U1rGNFqQzweDA122Mb0o+CyHuEwhpJVGAxPGN/cDEY/a6LbTMTxYYxIllHjCgBi3s23
sJLI4YXamiEG/Qyy2jmuKmO3qM6BBgTYiMGysAHMjm6SxGgW7F9iHvq7goTTTQAYr2YdQ96InTiH
sKKoYWg9PMIdwmrKoux+/TqDMEiOS4ayqUx953s7orXz9Hg+qaan4NTfVAM27ZIUjYo02u84MLJt
nGTWU6aRk4MEl4QgcrEMWXE0PTA3F7W3zLylI4XitCub1NimfjecaRvcTeDrELPLAEtn9LS2CfyV
yNdj4v+IviV6jH+okzVts/qOgQoCRBQmj+MSh7tcks1EsXh3yNc4+DSUAq7Aj9YqRVdDKvZmKXHO
6QEje8+FFIyP1CfaPt1ZaKaEzZiPNehCum3NjsAHMAJDKbW+kYLwGNPtwo/wSDYpRomf8mR4ZxYz
cVIfB0Zn+1gRUrJKwUUj9ppe9Yd26fTnVP647LWLFn0ye9DMu5rNrvFxnmLPuDh9k111CFgAW8OT
Y1hf/RI3WPImvN1MAMRVj+nRnv04e6wToyVsIsYUS1KOVVf+NZ2H/BYmvU4PntWfCYkZuV+SRRqP
n+rHlEb+BxJ0DlnfzNv1s2UdYtcLMutYMAqW46t+pvf2a9IqwsR/D3q7eE/18uTZ5EU14aDv1t/Q
qv62gxz8mK9hVLQHZH4as6hJ6XLMst2qZZIpN0rq2f+8DHr+5gSWfgKIBPXjOyn+ZdMq92qHl8fk
J3k206p/CmklkyZr8hyJsblNtI3k+ZkN8A5f42vAZ6olsfNgusQ6y4LfzYgjE8GM1aUM630BdGPn
yFRTTz7U6fDWNQ32cItwa/wK5R1Lmi1jRHwC+DjWEu1/bshTDahiP/R6e/CMfDiKMnHO629kvUtM
HbWE/D1SKzwNTptf8KLfNG3KXqM5eQZ2Pb+NY/1FbjvsUfFSyZVEM4bSnUvYjI0FT8mDwKp7j+GC
fxlSDWnBUjIU2WGEkTT/UAKPf+4PttjZsSGOrUyHdq0WF+nQGi0X4ZD1qCTFOvIT+D2YcMYgH7b1
4thojZ9VA5wGzclzYGfAnnjIwNw/2L0TbMvKo2uomyczTNMr+XvEIid1RRwNwIbOxqKiyj7DIrEW
4D3AKLOKLTbMGJJrv/1pZo1Mrh/YzNlBt6uWbKEYGzy+XpqPsqI9j0teHIWDg8vzwRDnJjJjuYAy
XQSmrkX1mlaWhusNiA5oYsLBKvsZSnJ/Pw/MBjpqt5KIuDQrMArrGZBdef6vo/o68veOLqjfCO27
zk5HZkT9Q6vD4jm0dec6Sjb5yD737+wsaVkCDfUCAqVJiMDl7NoqjbZdhN6Rc8k6TxMf2+KVzgu2
jmBX5NZ42Gr+RIbz5BRfKdnYLejSvur0ewtHOUi5iImZ1jb9Ts0lYRfsQ+5KLKsRfW/UYFIsNx91
QHZjyohqqgnQ6Y857btUfrKI2zIp35eC+6/R1M9VY5m3xs0/iLWpP9ijoehxUf91HfrRLKd49fz+
mfZX/wyWG1p3KdsCfKvuo246dM8cclk+flUhvt2oHOq3Yuq4qo0yOGWlEV7WkwvB4nuSLY+uRunF
uAOslKld+gGmNPCD6r6fiuNEoeneWSPZIfSpysYjBGacaTaLrcg4wQ+dxYbdrnSTyFQ8Ayxu/3ga
rDKnn59IHCXUb46/xeNs3KFvz26lJn0fRgtqU47YG+Ha9BfTh11O+M+DijFcgW55s0A0R5/mgMx2
s24/YonauvKi1txpPi5MVzBN8zLriitgZFzo4GmuE4b5rc2uksUy20gX1OajHkIQILKb/2ZWlo+D
vKe+e+1CLKrnw7hpCMocluSLHSUAkf++BarpMsLXROXWFuSDhCPzq4bIVHK3zmv/EUMSSgVb4NyD
sqx2CumCBoFNW2kzWq9FgCCOBXAHgaQEs4fxr9Za/9rFyZ+AA/51CclUazFQVKjdX6ssJ5M3iu7U
1Z+OkhoiiBQwWu+1Q1t8t14giHpQ2tN2gQG8W6rce1UDEZgUBLMlL2PMWWmQ7EKkXcf03NFh4E/J
eFx6O3nUPD18WLfWk506J2WRWKj5gBjaNkE8OnvJUo8Ortam63jAlzOC/xkU0IY8rfPK2PL8MzKE
B3sZwyf1wJ/3jg0hUGCGR+xpaq8m+N5vlKWPayfZFIBv7oLij1okd4Lbc4s9vBF8X8ayvwMCz3Zp
Gts9Keq0ponxEutVdvLTtIQ7Sixt2c9nVW7YeBLg7KLEDFNicsqAc6Ckzc6posDLje16S1YjffXA
N60hP5qiUJUbDilnXJRs2tbJ9qSNjyKC2oUl2RmlEUFHpY5Df9or291W0Pqxfhl+Eg79XSfxebEz
cc2noiN/dDxCVtys0h+35E4s8OjPNSGYUAy+s6XD6yTXhnjVLIBkFZsduU+MFq/fdDqeL1xg72Xs
itvYILvVKlKH7U6jBAGsDXBgmidk40m81+Vnph66jFqTWTpkHPl9DzUreQROGzMJY2sFIIq1U2il
m1x2nobQ6qsWnjmivDuMoN6deqYeAmP6+9IINJjk8p+q9+qKQF+v7oJd2cY5lncY1nfrrMoToH1t
vSQlS15YyMgwd5d4monndO/SOr4stY3fY2TfmfYIdqzZM46d4aeQs1FYrTsgp8iR1nsGlJ1U/8J7
uDYJWp4392XeX9XZlns7xHAkp5gko5Y95Z8IoQ8mGbrl9Wmf0lT0sGZ2ItZOzgBI6N8DdBoadB1r
ilWIhtuLhz+RTmSy/E94/BwHkZF8IjAZzl2fE+0bOsYOrs5UHUvv7JivgSnmn5yOaZRyJ2AiR8tl
kBIX6Nmh8vr05pFMsqN4nX9a487tph8Rt9aTUlT8W2stHtKQJEDuH/aAm/WA6xqtlnjriNRY0K09
d5SdL21cEDCbBqe1/nTJGcI0L6Kb0sRaVfdSRdzTM+nJKwAwrA0GQUe4DqSINog8bd8McDdGc3hq
zRF/nE5HE1QoYkOGhZtFWOmxBmavVrLC5hMZMlK7liplNMvMer+YZnRJbMxb6tkkX86MU09xYJ3U
+3j/Q+I6ufmTUW4ZR5RSI0MQ6C91ZXZXVcJXBTNst+x2a22bVktDqA7GeP4NDw9e8B9LsBxvG8VZ
K8S+9osMKSfzNDVeK20WDumCvY9Ph9odOisYEvSNaeV+rldHHmAnJSdBXVzqMkttiwznPGFVwq/8
RJHOcJtJzrbMRutKhXwrErdlSzoxiSPHz7m56buBhAPzNtrhCB6sDyD6Xw9mgoLMQ0eck7n9jblh
PiiTLVYHwA6yeBBWlW7V/r1OnOAhIc+DZbaZbfXaeYEwn+CoRWuqYkt6aDtXcubvmXENEcAbsNuI
U7WTTtu8zwTyIJMccEx79CBMEsmRA9ekZnaun//EblWfbfYgR+Kd2KGqTUvnEVxohdNmysf5nTP5
LfDZaObaQhZcToqNLgp3t3gxP7Uh1VHrfQD99IsqNdVtB28oRTcFiWuRvKs2jGrfGM6OIFyjHVmr
w0J3W6N9qhPzO0by7NwtjXkeJwxrUdSVD2okg1CsoXqfbxY4uU/LRmWllX78ItgiHtLWESAQpLaj
mDC6ep14LQLA8IFNFyi65jFyiKrks+luoR+TkJM1MJQyr9qjCOq2jiYqIswBcxIIi0APywlUvcGf
5veUfE75yWw4nlkVDj7BmV1MuKchzl0u5s/IjL+CNCiuVpmtY+N/k2GnFwzV3LAhihXPFg33Avv7
FWHYqZlEfINhheyfDe62ncr6DYgn4EpcP8fJg9SLIwpVl27jA4HP5HcLaepZyv2+8s+R1tSPmT3B
xy7x5Adtv6D2wW/1t/1lEHDQdEMcFwcNHNUHm0G/3ZRF2r+WhbkzUqO+w+dRPFY57flaw83FwofI
arO0gubozna9C7vsR0XgLRxArXi0XYtPLekpFH2NfOGOatwDLfDswJOgIGFUoS4kO62a3WSVxKRh
gHjti46AdBYzYDwYYUTN+KuxwEGoWWCtu+9NSheEQmApD+gGtxr0gmtnIOONzEEcHBelh3pZ9YaN
GCrd9AmlvVrKLnnlPck8etWHo/PBLGka9+o+v2RwnFmaolugczcIisilTraPi2nHqQtxDOkI4RHi
0DcDJIfGIZG6i9KrLfV8hd0NJ2Nhpbczop0S1Y2NM+AXqKxrN08IA+x5ekzMmiig8lMLtOrUyFMH
xqB3U0LgWB5H2gADEX/nD/V+cIU31MK4RTfoYhmQrn96gXxb+s6dVaBMUr9QksQ6PMrtyUaO87fC
nqMXMwKNHef4OZt41m5z0iNE6kkLvXne5MFl6ugc4O3va5LVrmp/rtbpTTX3W49eA8ymj1DNBzqN
lFGczdrGgOjkDpguAySX/Kur9aA6STOve9NL79WNk+6qF0PMcqPCaB5M/aFy3em5mvWaXLGo/pgc
6++z9b3Jjg+xaTqAdpf5UlJUeWmAwwzBCBulTy76aAf00ruME+KZSI/e18JuqspOZr9Nu5hbxZUs
BLFPYvYPnVxL+GS0HFMOu+0E+ZNpm78wUwkKa6smFr6IFoqaOEKFF76RE5V/E2jyPbvw37HZAGBx
wCCPbWfdHFL/NkZTRC9SDg1Nrv4Bzyd+YE2if4/wDaOFNJE4Ts2rn6V41GugMAwYL33Amg5Q9ias
CPcKpMBAxG14x+d31BjS3zSGEIAxehAtNaLF/z7Uif/3ZYQ+54DkwdzpzJUJUSMSSXgw8NQNBevk
tGdgWG4D7Gf7JoOUhd988U5ehFZSGWZ8QJwcAh643dZ9xi/bFvqL2lukEaZ71CO7wYAMK7MVb101
ePqOGbcMI7cxellD/LKYUbBZTfGdiYZymhmupRbc2cJ/Qfg7MnVNKKiKAFvj2HrDDWr55KXWUctJ
XctLIVcBMPyODR6h7Wyk3dPYBMHK7aja9gXDPWFrdUOTLZkD9B7ZczEhNkLiECwjWE5GW+qhk+bh
2XSxC0g3LvPaBjduH+3X0RA17B1YcwrhKXVwrFjIbNVL3+nm03crQamp5OpI0jaNDapj7SW8eGyP
Pm0rn9JYXZqh/Awa96ZuwUIEPxGPO+eetghrZ3bg94qucIpH1AbEHKnCSNVD6plXcF8fJ19srK7f
9OaHz2T/M2CUtZ+1wTkPekGeSwJakMSV9sBFw6wnAMK24HNEsAvxZB7f1A1XfZG92Cv2ZMgkm4wQ
SXaapv2j9mlK0+VptMwL3UbxWs+Ld3W84stt+/jGTjzeN74DM9LqBQDofMvqKCIkUnAoVRJlExJG
26KQclgky+u8rLufmuYzspKvWr9BEZ+nw2EA5YmdP6Rxke5xzrJ9VTtnpXxgX5J8txhWbSMNbnfn
o6ukg7gsJMSsk6GcV9htTVh+pxUWwgTQVc59Kh+SWOTYNXN9/74ffqsZoXqonOiWkriGprAuzpWe
1JdULC2IDPFDFY2Ba3WXenS+Qi7C7VqCcv6ypMaZsiWQ2b1n/L8nGVH6SKPqkslrSz3792BiFycZ
CWuTVs7WYw89bEsmoH9IpDC4M1jY48CdGHb9p6x0lt78Zi10wdOfMSznJw1uzCnxdVKXuvJNFwJ2
KP3x1XIAwCyFUV36xPs2tsK8ywui20OT7gbp7wemI7pM3fgVx0zEk441hUUQ2dkjOv45ItpNk3RO
7NukcDQJIzggDJsoW/hA5LYl0hnBKteO64FYY1ugP4u5qh79wN6qVwWTpmtomPVJnTtuyRjcbgAq
4Uu+5xd+XJraPKsh1GS1f2kB6uVwt343DDRuyi7aELCw62cmUNPMpbwXwZDvIt/BOJrEDRnMWv1B
uIO9C7gznkVBJHEUYN5Z7zOo4b//6/WJ+KmaTWI3vwRSs2NrYUgrzOh3I52t6iFOJ/1OLSCx2iNN
gqCZttq3KRfxYTCBwfbOtB+Nzn/SEQUzFanzv8LlStc2WuAGH7WdMOpJ6vBj9PSzUXXg8Lrk2kKL
/zZMP9btnY4IoVrc/k8HfFwPGFtrda3diORBrmzM7kOXfFeFHKTx+OSRybRpRjfAsZ+dWhvBasPo
CoYFLLei2KrJHacnAyoZqk2PHoyczYNOkmBZRKAUUu5ixZDv9RENpSSYOLLLUCSVZYIbuNhgD/oM
rWFkZ0gS1NXW+HvbCD6SbKzh9I7Gfpra6TiiPbtFYRHciJpmUwnuyWvMBsNNG11yhCA05ehRIrMY
z8qtwaFJxonF4MGiBAnG4r0da+ub19RnLTLdt8TzrlFoOb+wM1/LbiCXyfR2Ikrb3VS8QZ3e2fjI
brr8O8UeiBUn81k6yZeZLqTmaaeWkkHfI+XDXnn1taWHO5HPZ+bvTuNW31qLDV83Do8miWT4xlx/
Hcr0GaqjxGCqhmwVig7aBfWgpuNqScVMeB/H+plYrhqUuAFGQAvq49pDuCbftIR09VNjmhbqN2nL
puXZJHNcEVUAvTOBy3QoYoTxfxcTjC3wz2Xlo7CDdh87ZG2uX/mqWo4oR+H4SEla4ljlvduyl54D
Yhbl+Jd7MD9uhWlpbB8gCILSIQ7uPtfr/uRJRXFxiSwPvrIUFruZxh00wSgTSnWIQ7Y8qSUzE+18
9M09MFJKztZEfysa9jeLBYE1DoDckbDUCNph6AYTgGLbbN2r0fZ3BuOnk5Ir/1MvZ43OXMa3E26S
Vhrxuw793fqr0cYRkbWXkikfj8MlqHvjsJZB7gwmha1UfqocGZA0zSUuuqDXXihluu3/2+WSnE0a
H0MWdMXRxZwM+0E9NM6M4tuA2a5eCrxdhevW11mRSKjyyNNIvbdwqbE794hHT6X9WOumffw3kFDP
aixyG2NGU6YmvWpnoNMBNRP/PyXHnOht9mvFp7l6uv335/IM1kXoFWf1XYkz/uqdQQRMC0anC5F9
21aWvTaau+sTasyOmzy0O4bjOpO4N/Us60WLp5AAo1EawmfdQOnoWdajerAEqNa8DEPnPTHyaKfl
bs72sH5DDQzqxjbS+CqSPr6Omf0nB4ll7IZcby86voZtQL31RIal9arWHn6DPoej5NL4eXWonNK8
pL2MaGAex6jEfHPiuP+WZQkty5SYr1k3vQ5Sg8gYSuyzaKSNIYQ+3voaML6qi5qL38SBvy0yHwK5
j/DWqKNn6Qe/Z/1XvKblc9mBXi/NULyPFkrRGfLW+ky9x6RWbEb53vpMz3ajAb4YtmtKeux13aIi
aiVqkwkZTXQa0oaYguD7JLy1wrE35JaRYa5Fw7Wb/NcO0s+5N2MD0vh/nLbqmUNQK2UlakGT9KUo
HsRLRzjqo5M06yvXKpstndI8I3PhXof4IwNPqiaHbYdtfDaR4KgWqOm5blihhDv1PbXnirJT/plr
ZUylliNT1+6DtAGH2aMQQjj+W++98nuHqpoeaZjZhs6/jbKBuyUt5EMIk6NfqOwbgfERnkfKKGip
d3W2vC0BenYEcvWzHiOPiFNiSj2mHWxdUUqzFY4O7YS6zbMi9mfyiPA667NXXw/u+uDiFkjFm6SP
OpwIVG0tKQRWx0JQSQDTCMGSuo93ll3elaD7IfMuVXHCeIeVlluwDSDnbNmF661YFCxfsFEs870f
nZrduaRzQ6LkD86UMxxJJ9OfrLv11xINbAqogOdD0cAmNPrGPCyR3fib1LGd+7b+wg+UsInpksda
PusCgiXcYuNEhnlQK5wZSMxG6uCulhFauz5FcPGnaQXyR6chPlU2tugdCaNRUiljgXWdeuKYF+TH
dglI/n9UuVabPPwWOA3J22TrEZ2FzBlu5zS7lMhWGRwP/K265Sd7VyZKbTy9Z0QjxFN6Xk+Alcxg
4iCnqBU9sdOwvpIBACZbvm/cwuZdVffavZgM55h5/p7bpORtoZRVD0WKX6SD43622/euouOz5bDL
j1zyg1WLSJ1DZxLXhHBX86fk8LVEEm7z2S925n83DXEWV9sli71j3ZgYYxvHhtzdTGxuhm+xZXxo
qTc9uqP7izNswz+eXmgLWc7FhMJ0RLdEWjS96NFi3xFO8Vwzt7gITzypZWwj86TUs6w5shvAGYXd
XPg6Ir9Yu6hddTI78TYlrWidZpDDeqrS0YGHAoxpLDsKjnGBp541UMPYGUt1lmkN/U29CsgWRBst
VUyYPq3tGJQlbDCP8lV2fGXvE14RzQf2so/j7NUfiR25ZCcRnOTYnJNK8xwZAiYSMXNZkZFeopYt
vhcEV9Pyr8Bgqk9Xt8nmiUBPN7YJbp355jmScExXb99MFxv1SllMtU81ueuY6YO10raq0DZnJ32s
BuYN43BfDnH3qza7e50F27vhI9D1063aVNZ6Vp8atnrcZ5kHT6kx7UKp1k+9xN4YpXVrrIjRjG2n
NSBas3uwCv80+Q4tX5T+WpUnYLhgDqTd3Sq3D5qvgfTN+6k9J5oWX/+x1sDijFcuoeAYLNMLdW5H
NB+h6pVTsVzqDHx2ZhRRnEKqmQ2PvHHe+vd+Zl7nJGgODIumvWMScasxNt/5SCh/1b2endnwjicj
zd+qaHGfE5KG9uaQI0qkfgi53ChtOzP0P5i5wt0Vif+Bjxf5V0t5OqcvXTYuR6MHrmuy3AYy45+r
BcWBkeoXlvmg5oepf1aT4BQOGPunbcJ+57b4oAQSj+JXc/kQ6pza0DMkPN6bvpcx5BuJRBmMWrDP
hQOKwSHCfdYvL4IP+TE23D2hDctLHPJWLUVA0YL5HDBQy+22Ta4R5/npf56NEykCYy1JY32ss27E
UzVgRr+kMWHFucugrdOFd5Ulete4wx+2vUdGiaTAYTU82JOHpxKU35tuIr1p8EB8jYF/sNJE+/TK
dIaIw7c5mJknDxVN1TwAZnEN174bsTJtUDo1D4OjO9tmrEhfV2vlRbcxIkqlTm8wAYrDzDmpkUE8
ea816r2tMNvhvDjuePMAyY29/9Mqmetx3dlREO4ymNmXuIVDW2s48JoQhb1efCdp4b0bvXtfTF+q
fxgq8q2LcpZyQopeRBaSwd2yXOXyu89neOT/PbYGly8XaRXN1jdIxujTsH7pWtFtUw39uoZcXS3+
8EcU59H76WCrJbLEtO+ihimwZ5YO8E/XAjcDikItLwvu8ixcLhjIn30KrlWSAiXLQbPdi6MWw5yq
g1rfRePYfNjULCwlvul+3l7UkYlGKSVWzRf7+EfgoeNWQ/wMhMq+jhHD4jNiV2JrN8Lgw2w7Mxw4
iLRvdhYC/mfDtnp065XxrZwHpOJIj+HH1ZFJeng62Q92y9C6FE62ycYc0wHzZwwaDLHa/IWvhHPG
G9w9zjsSZgLgDeCsc9z+7EuDI7DwldsYRXAVuFLf2zmzMGknWJO4rSKzE99Ha7Ee/cGCplFl2Hf4
d9aql5Q5Ugr50dTLwW/EHZKzi2YnIUZ490Mdn2psYcmUpKY5LkC+MeBBwQob+gTLNutDT+Tgxrbd
czbXBFEYATPA//qLHI/ucGCYpPZlhWH8moLKOQyhf68UxEk1v2P08J7iBG+uhCuIuaf/iOd1P+9O
HSKbov82ZJGcbycScQqbRbTG3yI0EfCNo2J6q67qewFI/aH2vXLnYct+NbX2OY7E7yx1JESSWoxi
qAfzUHwxCh6mz6UYQQL/Kcbw0LuDx1le3bcxCUFMeDZBl4FjGIwGErw8VIfAfRnN6slRdRiEBWKU
Ynnqw35JyvCe7WyCp8DCKJN42TG3tZP/sniZBph96n5NzYilpTfY2VaZlYGM0r45YnhNcjM8+/0A
DMxJYWarOsPO6KnpNcILHRn+vdS4qQdj6EKmwDnhoVm0/Kr5793s3BvP8RD9mofZIcGO9tuK5uIL
9LnTFsQdJGxQDBwZwEgjBMh+UZ5ay/yNmGm4//e+eom591upZcBEpHRKPdjZ8n2ubG19K3R7a1v3
5FNFY5mTaF3mBzvqmZKPmpMcgQGg+mfiGXsVEHcKDrVii38Qe39XJD6zLFX5UdU7VztzGJRCZoyq
d4sEsKOct42u04MytyVXjmcjOIgzxSdma8xnBGKgkWl7gas1gUxRDj/NIuNrUxnRyZzn97XvVTft
yraqXRTNb5XpNT/JeFRFj1HbxEcsMwx02dR3MXANtwPoRXaIeeDr168m/X/NW5p64aHryluzTPXF
Lb0LBvWzGIBAGhpDIngBbNGERvTiyDGP5Y4ZR9vk1S6o42fU/e1Nl4N3G82WkTE4EX5kccyY5AOU
7q8+mz64d2CXCWDrqotOd5LlZpDrAoUZDZzyw0LLytDk8dFL7XsAuCkL/nSs3+RWp38OIJ+gSI9P
lp9qMmQmfdWa5FGP2wlbW4d0QNfmqyC1c6MqDiHQ3oKKY0I1UPXiDyvOrNuqLdNu41Cahr5zA8ZP
4HLSrT5rzjH1ivmKFGvnwk24R0HynU4TsWwkgzJpfhFOYes4QWprtrpLWTx0zofdjKM85omU8HTG
58rBqI9mf1/pmNh7g/RwDrYXBOKsxeqCKaXEKvhYnze09++oRTHii4dZguhyAUYWHJ6/J0BneqlE
sC7WMCqcUwI6z3jPkx1UO1cqWiroIihlF1vDcD2zEXGC6F4wOjwTiMG9dfSME77y6LTKfRlanYaZ
XD11i0oWukADKOsph6ULMzXLn4dyebIGE6NfjqkvLc0Hk+n4hVUxvhSHRLHMcH92iZngoOPOpRZx
Y6ibl97OL2Nr71dF01gzwRGJM92XRuvuQhd1bE08hyrwktbfNu7Ufw/z/M6Ma+8YjPW8UwU6/ed2
tLCg8/365RvTrSyt5Rdj3+pnF1l/ehZvF7XFQNJh3dWTW200osE2XTJ+BYNk3Jj1U8O4/qYEhyHY
ZuQU/fSYGiS5qwXAVAImMhBM7mwLtmrcV6eQb6Ayv/gYP+5gE0DvsNwRPHdqHSL5rNS5hpVkPEdj
ux0CLzhNTp48lS6TLNk0oex+VayklvVF6ZT5Bbycs9GzxCbYycnPSWvXp7z2iP1piVJdBzSUGdvK
sAnAqfTioM79OUWxjYfHhhAQ6RxIqbvTO7ynfoJwICqAZRJe/UgjEuPP1sWd8mOhckRnlkCRt33v
CMc4/ilSfUH1PnbHORQc/p45/OZMePDqCrFYXJb7QoPE+e8QQHqK7GVZwl2FmWfvk4xxSixI8VgS
5s+Z2Zvt4DlCm2HuM76ttzJo640jGHnzPU3PurD6TYi47WRiL2KnJDG4I+LyhuKZ2jymqwAwpORz
lRt1l1UIO6OZH3rCxxge2c8dLQgdYv+5zJwJWz1Eet5C+D/ybaWn0WIGHyh3rrkMAIzJjbu6Tc4G
YyKrS76yQlhVrke6PWaix8rq4p9zL/wNtrH+LqiW2+pMj4pPQBf4ack0+ivNbjPzoWjJIpy8+c7M
CIGzlGBKG6fmRUstEzVeOzyuaF01uzAQlbd4mY+WKAaG+kb+gp37qSoNspda82Wwe4ohaZ0YgSyn
kmdDv6Jz5Vb8LOqlfFDPBjBV+0RDYxeXRvaklZa/4SdIfxX9T7Nr4gs3DwQVEsc+52F29dqhxb4h
FV3E43x30AvvE0uP1l+vVUbb9bfbBOF0H4X3jWA9kVb1CDgcoYohJtSKVfqtjHVwGRBvjEigKZHr
CEWcRHNI8RmRRSQN+23M+jmpJ2/VQrILru5E2b+rz9IwGhkGjfBx43H9nyLuzngeJN3QX9xxlyL4
5uuGE5r74nZ9z0aP2CJFeXCBaChAfH5mzBoeRF3Hr2NuFZs5TH+TkZe8ikFn+qwj3N83Ufy5tn9E
+IZ7/lsnu8oM/EfsiEU04uhR3ZXmXrG2gNgcieXxBFf6NtWbY92Tttc5ZnhhDFO+Al0lWj3Eglgm
6TUeyDAzse6yTGnmCzEMD+ipFrZQ4LD/uqoHIlqXOrDuGFfgMbYZ7/t99ldHnBnZsZO7zQin2s4h
/murxmXrzAw6FwAQ1sgmHsJBi4pN36Y9QYM8aGkRXhHxnVypNVNvLenyCyiCgTQre1C3M7at6aN6
lUOSXdduqHzGda9ZRxGLZxmBoYweTcU2tMznissA66AzME1Nu1B/Vusk3Y1+W7GWnNqwcu/zIjIx
fPGDFq54CTzE5qb47mdWcK+0sRwJwUMuxre6xm2LyTfYrHo2pkfOtdOuYVgvq6D670g+WIZLhVqC
GeWSf/W1cWT1ld+0KRyuQjjPE+kqv20oOWEvXrnCkUk04gNyUXlcRghdcVYetXbipsCnuzFHM3ua
a3cmS8s9qdurehiTFEVNjeszq37MvdFuVBmB4AjVpdJTp3zLlChVz7HDk7frj9u2R3un5A58huxP
Kf02cWJAEZNDTvWgPkTDYAZY60ZDXhx+apEYAGdokMJDPqCJU0Bd9WBOAXb0tPoY7QzmqpTWeIgo
7mMMUB6i2Z2mF1id0gTuv5Ykh6lkOqQMu1DqyDlRrbinp82OGV2SzXfrpo0RMXExyKwriECrECTu
c7zDgObpqiR6W2LJ1YNHvBUUc8aBou7/RJL0k8apRkLbPB8CSfqplv4rtnZO5XQ4OxDvOwCN9x73
QpBrfrz3GyZCRQ/OA2Yif9E28K6JQ/ZcX5e08lGW/Fy65VtzjLIu/1EN3RdLiPrHEtb3Q/BbaUvG
PskvdpFI0GBgXFMvop/RAkzEq8CnnsudhUflEmmFc9O+KYmCelCSFgJPEbd6RN9V4HV36Rz5Twzr
sRqT840ljHs7qugXoioX7hQzl3sVXKopT0i51q9kq9jfmzz6Gt3owUr8/qozxj4ny/RLyc1VvxYT
l7Yx0TKclWiksyoXU80gdi2seqVfQrAQHlOgSpvEi9KfEUGzSHolxAbOWJMjjXCGXeaSZGlpy3VM
M+sxEvqCEaf4QqnoXKqouClXx1I8qwFyxlpPD984XOdjJ/s6w+OuWFtFuc4xjZCkmsxhJq7mAwGa
GeQD0qU6laCoOHs7SD87Ve1bWa0fqyPj/PnFND1waIn3PBTiNNRB9Gw0Rng3DnEBDalK9lYwt3y5
iAApRrq4aB5/IPYHM6M1P6YsuqRjA1pBbuyr2TGIg6TCV0VTybR2g4q+RzxFXNSqKzNr/1ntZWwb
4w2EIJazTr0xUHtfo2HJ8YJLRU6Hs6LMbPtaMyk5+mmDU0UtUiK9v5i9YMYLJoOMqDw5lWPjbhkZ
GcSVTc7d//F1JsuNK9mW/ZW0HBes0DfP6tUA7BuREiWFQjGBRXMv+r7H19dyR2RFVQ5ycGkkI66k
oAD34+fsvfa0kEeG2QHYQM6yVc8I71HQiSCgOXlZGLLh9G6dUyuCNmoPc7svn4YiaCYfTDo5OfFE
vponP9hY6PUQW9QEpAqxNChfTLPn6D7SW5QvY5dP2CFK0Ra1OBUD2vGr/AcidPqVBXOyG1B7rdY7
U9Dl1o4o2dXDdrSIuXLU+R4EpvgXRUlAGDLQMVlbZBpw6rlG2weFTGAPQ6UFAalHxh4Nb7qT9WhH
VGoAusj3aK8f5eVYTjRb1u+yOI22c8nLFR3qREmDF21BAm3b9s+cDImXSFlaYd3wtiTtebuhTRc+
dwO9X13d56zEKmMuxxjx17H11BKsH4FXoY7izBtwEcoHF13s+uzPe47403TElFFBktr++QPwVUdy
Gi/dNJd4BezHKLUDcUYdIF7K9RgoJp6ezGZxxDp/A9pXuvjJWeob1/g+GIXy0OBG+YWmMmy08mfI
UiBAc2oVxbaoVSf8x6XI/CkSFSFGXL8v4vyKWEkV+FGE+uKlxmGhcZOGbm4901EmdAd66CbsSVPQ
l+on5fi4D/M2/YJSLgWKmAIdKHWFwRZI8Xk/Hu25qX+lQuOioaPx0W/uIcVZXwsdfqKcUjp93uyX
DJFKNZsoaqksjlHXLe8ZbtqfQ9fRSgk8rK0YnZJIax/LEDNUBo1+1lHGbyKdsbpHBgKGLBtFJMXV
Uz2dZacQOLV+LXP7i2xnBm37qwwcR6RRMT2rhuC5dNnKhoaThTk1zimfc0KM6N9FbgjkYbGmZ8iQ
9bmN08xXDCj0tGJe0pyPF/zNSet0n6Ha8GmpILODuRlQzgK4kysIBaNxDdAKvfTwFP2m71wO0oxB
5dLUlYyqsjR6/JnxVCNbzqik0z600+nJilD8DHq6CppEgspdhUJqdlOPbNmbDkvvvNeu0h9W2x8e
96cBAe99NKtLVjXBq3wAr/NAehzd5CsFlgC4SUBInZcorzW4ld+qTjtJel/rHOelwvquZF71meOx
+X0vlmBDW+K6arapcET7yKWjkJck9p2GAWTiguLSAOZtM7x936YaZGNHqHXeO/t/wy00HULMVTwG
VuFbAt7rTScIuDXV+feqlJPy+kfPIJ/RCahL72pZxKyoCeT6sI+b11aDsdfMiHKaWq9fEw8rcuUp
b6pruo8clqTQw9U1GY4mJpq1LYzgs90PVKdbAsgEUbbTDkucHJdW976FClhEjtuFX+nNCPBTODqb
OF72TY0mgbhC7NVq7WDkVrVjXhQ9J6agYKBdRAev96abS4MS9XdMnSW8YkshorbIwcrMsVv8mHvR
N5o2OxQRgtuc2hiBkLAb0bob0VpEsw8aurojZaGmBG4sgceTwxS4b3F8oTQti83806ya+ZEF04Pg
mtdVyNaTBlzV4wOAAxFpIyNqEpkfNo2uF6Wjd7X25lOzI2U6sLqLGhZfdMWls2I5xSYf0bs5eWju
Is6LL7CRQ0hkCiGsbpeTocX3u0ZO892am+IgX6meSgcnz+jAytcDwYnbHlrmhh7dfJV/bGIrt4Qs
fr46i2MdYmabSZ4fq9g8DsuJiEjw0pqnu/slaNKtLJv7VtlGhbUH7Q1XS5/DbQRe9pR6RD3Nxt0Z
GHtw4s3qS4/nTZ6O5bT7z4N8b4SOAJq7ecj3SzEpaKtFOest566sZ8RSu0O6a00mAX7U29j6PWin
6+s8GX9Obfp3UJDWtlZE/JRvttPr56i0m3NR19GVZA/OM31l4hA34m1r9F9Y7vRXy06/NfjP/Bzb
3FUK8g0DZX3yL+KgFdHFshcAtsISq1vur1JfSOhmiLGNAgPCLkXi21qcDhVX6RLYB9XOAX7jyj4b
gdHeMswhW6BEEfFMak/GYmhtF2Stl7jPCN5NyUJdGx+h0nBg11PbZyv/2XvD51xn6c4yAg9gbXcL
ifJ6dZbYPYwqGQOEAJ9DTbM/CPI4JWZuPI3gWP4YWVQFrvSUP0ajROHKSI//qhsjR3wosqYIEqys
LoYpSxg9PQUUqa4hx5C6opAwuik2NmZWEdLlOh9smcrKFPyjz0F8zDbRLzkyBnHXOD1pK2YI39V2
6l/Q4Ch/TGXRNxJYtP6dDqQhZrJqN9YgsRkoGB+GE+GzCJ195xrGPauvUB98GO4JxTHJap0/GFV/
XZ+qMCl97RS6nLhWBYBu5wG/VzHpVXGDy3lrMCjOmXYMiFgaiI6heHvPpZMjQ1I8aHrHNo3t9aUt
MlNg2eL4xqq7c/LkM+vQRh4MSDxHCY1E0EpPXea4WLXx6iqzcp2gNTzgP/xopPFBpJpjZzg507BZ
RajkJCzE+yLCY8yA+olAt2qfqJyHGK1SpXRTtJEmM90I8QzJp0mlbHvCvW7zAHocvDkQUykuDr6t
DaumIUoE5s89mAYAOmZYPpC2lTd6hif5ahFvJSFXWxiUl9Ia/orYgzuTlp842VVOlfm1Nun8ODbT
yooslHyILChb+DUINZEPgYt1nBgra/fnPXrSKekUeEMG1yq3PQKxY0uPYLeew+qQqeJoIdWsNdBT
ZfpNOvrGOrM3rQO+u0Ao9FTkC44GJMXvBeKPxI6eJ+2+7qLoRA6pnk63ZeqZutd5dksTgPN8TGdt
7tx9sSz52ULtdzJIfJY+WmQR5DMCmId2ItbmOVHiAwHZTEpNz717BgLMyAu5MIWftcjgj3hWYJ7N
xWKZVluaAELvGoXKsrVSAuC4Mn6ZAVkk8ipC+nPJ+tbelcFEDq3wDGulyOC2sx63c4rst9C9s65x
QDMbryWzNVV3Ao9Ka0xDlySelYt5TfJK22UV1Ax60/oz4l+whMAa/ZnZ7Gdc5M+5Mx3kfVXGs44S
Wajr1ICTAjIPtku4MIkyvhl2rr7EIb0nLuVFS78RSOlso9kGQ2/8koJqRFz7vsaEVxmhAR9NEBYm
c3xOHCwnEsjteRh1E+WatTif13uUX0bvy0o/IIb6Ys9kYddTTnI2vdjBiuMfydShAk335FLcQyAg
h1We32SYyorxNrmN98Qgv7wBqr0B/iyfFRreuz/PlLFDQG9CsFplLZ7OnNbra0LAK0M9TDbZolLU
VevoeNcFKstEBr0dWVe3d+BceoZ9njk1PVvo0pjIWI/EK7tnWsLdcwDN6pSx1vkOxZ5UdDjAu47o
bZxdUXbTWuzR0AQjvHgxMS8qEb2W9Qt8HDvO2AfPvVG+KUltcaDP52OpLl8BG9T7GqEWCbpFuHMD
lhRFA0IhTWFBmyOM8yCnVHmxDzMc8WT23bwl+QjHWHnB2Jwfokqdb4YGbRgLwQ8H26uPwJmLFacG
fkmWswEL8xw9q3X6i40KoYI1W28g18cNzd8MhrZivY2+8d0ui3c5lLdUtzuwVgaHrm5ZKeGLH3Om
SPu1w4MMndlN5h3hbU6fWmy+tnZVpeSqok+pYxqD6N/TYiFPSZuUHZTD6QK0Gq7P0t7z8BvNmOYg
Jwqe/opfDDqazrlDtncdEmM6c2Cq1gzGU0O9Qo4rt+dFRw5Q/z7ahE74d+Hm+b3E6GePGgGHGLzw
TJtjvJpEXG5Rrwn3ee9ZTx1ohJfKhDYJA/jLupzEIQknwkYhL+qxRjTA0Ko+1i4BhShWDf73aLwQ
W5JvUpFhMHK8Ikt5flSGwqxETCA1JuPnjs+QMBlO4wwhsoNntyl+GK+7xGONvGFwaKUvMJq4AJLD
CO0RHSixypEItOdgFSnkQffNcxgrn65Q3BQMxvbOElbHNMk5WY/LcJFHsPpHBYZs44mVmHXHelVS
ZCtaY3rkntRkOS8680q7bzZ6hmGmLZces2+G59jtxvaJUXMLpaigdWCc5Av5NqdBbV8PQP4c0feQ
I3tNU5DfYhOWb8VG/TItGJwm0iNOXQAlwrYuRQF70q5Qzo5CAfjnQQdU5jN6yw+mKeQ8UCtOsmWX
gwXbt/VobEJCJXykYeSXBVVwpyzrr1GX7xmLa2ST6tbWCkgMVUUDLBX5Ex04VYSroASGhZBTErH2
q9rY1BBBze431Y7H47pbk9uDOTe4W5EK6ZBz8lZ+d2Jy0BrIu0q2iBQL1ZvEGBQ6wT51N2uwQMu3
sq/HkM+XxGbpC/1tjGiScKPZi0m5HwJx9YgY5YyBQ2swVPtfWBoTDAQOGB0zu/VWlCyz8uKitSXI
wggbiU2aN6zS2Ys5uQ+6FcqbqC0pSf1KMGyIE63op/JvV4apustn9YLwyBwPXao1q7dHGnw6yB2w
teuvK/aVojyh6K/mr3qKpoyWxx7EoPYcQrjw+T/nnxFGzLVPzy+lnqLXaumVPUmYPtbwRTG4f5np
vIbhQDk9XTE/TC9dqAVYqxeu+VKEZhOHJD8yzyXzTsI4mEmT6QgXBc7nEB4m4QV18LScWBUol+Yg
9wVv4qxSvA9Zq9zWamOivTjhsxg6gj6lGE8+aPDp9/CwcMO0qn3uFQ0UwGxHn3VTIQaovd8i87yN
mnueqfMWtJyzo1V8QjMMo68HfgAcIOPoohB4It5yvLhn3iCGccpkDM9lzs2BAjc+gRyCPkKbvYpI
TqaP9SQ775EF/GC9vGLFngWouNguk2qTwgrFgFYVmAWP1vYTqc4iwIsivznb9vD32gvTFNPbZ1do
NaoP8hTOa9Anf1lFo/td55o3XJDmzQgqYtsmYhGlydExsx+p1iXoPseAo//4Q4MM/CiISAl9rDgz
Eln6x0VNFoMWLzBuSgT3Wo8fSbrYDGX4bQhmhAb/yvB+86eCge0FCNRGdm8JRqUaQ1p7kEy42bY9
2nNFSS+WFRt8cIzQbCgOclZOvQXUUt4xCnXT+hVSEfc01AxtXDzKnF1091lTwC9K9Y7k38J4fI9E
914lB2Vlp+QN0sDJJWStGea32nAEITF1SYWT5wSh0Z0XA1WUnOrPtO1vyUL5NkIALkv3LucndoPk
NLYThBBiphI7w6Pg8HXROlc/1J6p+7wdbxPK9XSfkPG7yT3tzait4Kkz+vyNcEXA4974GOCl4TZh
hi9lXAvHLFKDluc26Sgu23w6Buqc3MLUfMjlUHdxVdAlAXcjapxeUcksJW93G3BAfyI1sOeee6H2
c/ZRZWuXDIfOhS4BZhX56eFROuoiRsnj0MACoUFBrfSLq9SVj2SweZpGhUl/OX6fWgLhuV2eZYu4
BQyMKxMATa3s0skqsRo09TnWBupq4hkISBpABbqt8ZjCbET6NTw5EU7fwNQxVY85BpZVZeqV052o
ACXUnGc9QDjRE+p+jpMSWviQ3VQHfk+jGwsz6KncKsrfCsIvYuCsH+uK0UFJEr/1dN/1VXjlvHmc
QzM8jRaDMJmiQar4sCq4UqFS4RM21/jlQPnZM9t/bxrnCdlz/xK6i/pee18C+kin9fdP1HdwWNu6
w5gd5bqrAeq8EI0cbRvHsbdy7ZUB30M1XmQjyMa36g/jZ6ln0d6L7fa8qCEcEnB9G4Wm/wPyESiU
vHC28qU3kc7OyLzms0wAWIvfpTw2wiWZDzlF0VO2qfDPfqIXjk8VGpydFRj5q7osYHQ8nQAPy93K
QQNG4BMKauzGVQG3CTL8xhbO7GYxp5NknGmLCsgnbd76yYaqMTHEi93mY6k142mmCkIKerPQgRwg
KU++fCkfFBP4XoIYQs/m+eSAuzpEtTvvwfCC0Kjn3C8rLfllcxwM5278VEk/YopxL2ZipCdRqA7i
wbGT6axXw0csCtiliILrgH/D+r+GKemfMp2YWSWixrgqsheGF99lu09bOgFu9640Ce1joY7OMWZM
uC9Kcr+bGWdJ7CwPx6jYZ8CSSIeRXTn3WOOMu3gcg2VvXTUnojvlvtel9DjtGe5nV7NLQPnww0/6
rJ7t25Eai/wVWH8oKz/yCVxZDTl7r8cI8gkFDU3bvJX0M/YtHWuhZK42caNcS/rjv/q+fJ0iD8hY
FUP/N4m4yXU4VDGegzgoqlsXhbS0DNe+eroePCBgPkiOyn9qS/kRb9dZPqExODLLTw/p/AvKPeOm
x/bsVyL3bVGtYQMm51sSzvVWTuldBft8Z4SPruXCy7TlO6bCajtFLkGtU6Zv1y1Z1+JgJyeT6UBC
RR+j6xJzSm82pjv0WL8hiWdTC0cd+eD5qZMvw+nDiOgSz2J9ygAgY4HtlUNoJiPmseYkrb8pPl+/
zr3lpizVjgzkz7zEJUpa0LcF5XPcxQ+1H+4Aa3RkfhQeNmNbEUIVPuUt00YSt9u9DFYYjJRU8jAH
NuUB72dWol2iPqmOjlleBjvUT2aND1ZQv+oMyBOpLPrZmhfftk3j7zRpXqRGFk4IXMvC8U6FY4Py
ynT1jjGbnDlspClr7VFGvRQNwPMuKtQ98mLNNwhE9TWpHSC5vTqUTkgmYlWz3c/LrmkHez/GxlbW
ybVJgxpkuYV6iU4ZONx3D9qGbyt5zXSnpzIJkWABrIIrFlozWXkprX+L9y26mHajNS9jC0mntRII
OuCzt2RddSeDSj1JU7QhOc3g0qLV7in5i2copHYZLqNfNSKl0SHrThfa6mkYiH0XL+cgSAkAo9ih
9dA0pyYpy60V2wjk3bcmzugiamjyRHKr0rvoJqogYmDiRD9sAj2qABhw39Exl25hiyihTYn3XzhB
DTMoH+SAop0PAVxqhLB9ZBTTRzWgf4QQLPywIypJwegMW7ijxUxm1mSDKYUbmxxT08LPAzFS2Qxl
r7FPcWau4u4krv4ySZn6zIZ2y5SGsLoQY3wSjt4eknK3n5Xq16iZt2Ag+QieBlagAPKlrzlkwxQO
poR8mCi9eihtzWvTdu52nTWuwEUcVhly7qk4g7CZ96ZTPZTRjPmJloTec9Rt0pm8D5sfeGtiDNkN
9bRwF6Ia8QiV3a7bjaMV1bvbBNfCYl5kZwtUCgFsxWwe+eaSKp9RXu6TxXTegAtNp2BCBNebXAOa
qxOzm4g2ZPLa9I5xwr91aIW+1zUDUJalEW1rlfMBDRzyoRD1PEV4d89hmH+VuKGp4G80TkEWqpCF
1LNFN2BiIWMZuqoNBJGBomOlIWdOl+4Lz5ueUaQh3xvfA8sUs7a+vmM5yb+l4C/kiDYyk3kvSYYq
AzFgZsjyba+iFa/HuEu0qt94Nl9fcHGwuvkLWSheAZ1MzqfbuhnOeWaKA8zUnMuhSvZFvdDbL3Mk
vOikbeRez7SzsyunrO+SuIRu1PTtuKEWLYyROMnxR5Tkh2VJ3KcGUMxlKLmEZnXsH2YN8wgaYHBs
Y/IqhywMfHmXWVFobDorrny1tD/wBdq/KOVOirJ8Z1KP2oKA8lNTG+6uEABpJU23VrM8VZZKWJA7
6acIkfKmdvK/BnPQ3xGfYFdpmIgOITFydpNRPAqBel6wxGPI/7YqGYeegxTZEfe2m57WoSca0X4X
TN62zYPoXMRzv0FMsZerZ57pP5wlupVja73BVCsOHcDmrXyZ9CNYW/BDfucyf/ESl89DYEnkyBP/
Zgjc3OQwZ8XJQZ8YIJZNaAKDiboLDUXSgUh0fQmN/FKMClIS8SquupJ/MCmVoOsMXRXxggLj4gbj
zS4dhF+e9TobofoibWmpwmk3Tpb8p4L0ewDoQfL7k4ykBbe7PDE7x1bOreFmffsun7WTuTxHC2uX
6cy9rxSdsontn4mxhAfbnitSssTMfi5IeJeFLDN1GV3VgfA5Am8j/A21/U5PW9KUTZ1GSuuMuzDt
nKOnJcsrAtmHEY3TbdQzPCq5eXYYjj9VqqtRGIlZ3oTj/rjGNDPfiEufqxXFG6l5W32CKB9wqRwi
+jhjEhEmJS5c5JMVLTYCYBULI4KYsxQtwXDh0KcXtAQ4vXXr6qjePcTY8hwmS82EzYDZbUEXkVdp
QtbFjrP8e02ewDnL0AiTQ9w+Oarxxj3J2KQbf5Dwpz2qCK0/clmbuGQwAPAdY34HU6Oq7yAO+p3U
LsAvCfdGV4zbuKzcp4D6GQLSkFwc8rWSlkG43BcqJThbC9DXcMRE7RA4tiky49mAh/61dy5qNMKd
AKZyDuL6Ry4oiSNqS2s4M5cboPDdXGfknGvoOlf3omwd2rT7VbLYNC0b45Cc0hYytngSqiVjk3l8
po4zqaBNEhR755ZO8La72ruVuAq3SjRRbFeM+C447RgwcCDwW0ktUtyaluUybcuMzB7pQoI+1gG+
ca8ASUXsMV4lqRGsG2YMsv+naHl+Nm018h1FXd61NiMUUnlS+7trD+W5pstxK2ek90AyNolejO/y
GYozJDITQKJU0+Lr2Ewvq05GSdT8WuQRBhvVTe6KUhzCzhhYX4v0LuY86iJIPrNj1/sME9BmUHJU
ldW2sYrxp1tGBH8EgoXeTtxw7vSSLJiXAiO0N7Tp0kNcz8ErcIDdOqoMUJwPw1Naa/0nS6lyYIyT
wf51b6yyqLrHojpC3mBsGYYnWcK2Ko2igL3+EM/eBeyvzsSQMZVR0BikcFQoaxscAiNh79KHOgE3
pX7RV2YYVOzXQe+E/ll71lMKeJEHp0LMRKfiDR3HdgB/VU+Sae/ErzQO051ZYqrqu+qVGG/jb4Xe
F/8VRKhlDJiV1HxWSBn3ddesPqvIyXYu7OKTbPKz+UAysSDgOB2lqGnVLzYRw9tcTmZYAiaOvOFz
YIdfJkEHg5LcbBrwsCNYmVNrk0Gk1LrmV0ioJMJsFhFihmm3aAf0bTs3wbYaCuTtvfNYK5YSsJxC
TkiKFPnJdT/7hC85NHMMp5Ku5NIDZmBDjf0453Tl4Bx8nakjKemW73SGLDxFJHqIpus18JzYb5V8
PtfC8i9qgrPazt+tysY9R7qFbA2MndPes5YDz9CaUOdFJewmZXGDUbyFCEYv2or1i+IsFYJM1NgJ
CYzci8trZ5vNvWAktiUId9nVAx20svq0LLRLua6Z27jrsmerfcOoCdajbmfcYAwlPL15Vxi7HRqS
cFJ3QAI+FFdnVoNzRAqar5tuw5UBZFwaNgo3a9eXyfJIyDR5XtEVRejt+iBBWNRqu17A78WyEA0l
Rezsfsaz2yKq1catMuQheu/mQmdCecqKvnuUDko6ewiv+E/Uw7DMv2ipqBmWATEVWk0TouBLuyI/
T6kR3MemObvGhllTnvoIPNu+07/Xcf2lFwSsehgvraU5r3VQoVa2j+NcMYwXY/pMyw4BjsJNawz1
NXWb6sLE1N0Tb6DuOmg8yBOm9hr0Y7cZhB1VgwsNrmurzUXyodnaF4/x089+8pBwgA8sMusaiy5O
KB7cmcRGpdC3ZYSGtnJb895EfNclDb9BJbIP62qH2b471CPkAtoQmaAwJg8KgLxv1WOOPgFPOc1d
J4+NdzOg+4Fi/DoI+p5T0WiUV55jfCxO8RK4WQ35XPQxMFvSUc8rCAbCIRY2qnWOHeWWau+0MZxn
CZoYVSwqbU49NClNe6CbiJxOjsnVHOr1UGzIaEkPqdCkJH85OMX304AleP0Wdkyk1rQUtFBFovBQ
mP0xDZqvEjA20BCGxlpMu2o0akSaA1Ayu0L6Jhh1dRypcJWMI/rA5kWBTbtTqnZGAwR0d+VVlRky
9Tq7YK3vj2EDkMQzmw/k6EjqMN6D3OzpNNQjm5ZppsfW8r6Eff6XtJ1pukEyg1taNKA8WvwhItJI
f9QB0cqOgkKdSVUPVBQdnGuRphFUafGUae6Hrtg/pLqyyd19jfqvRgx3qpmE0Gq2vLtcJ1DLdlsU
ajmTlYL2MZoR1tLizTBJok5qhtPi8Lggzli5ipkdVvTb4EV1Cu4L9CPSCjuOInIuR1DUdN13WH0k
/5F2v+KOUJ0wcsDCmhsTU0hxBBUPmhJtbO7FL4Hp+NlT2GrOd0dhB+3TBhkgnnZfx5Fq+FnIwqXq
8GDryJi/Np32sfDTFQpGNG2Pi2Z5WlvRjuWGDy6R/DfjnHm5KzA55g8VuSmHGWFI1VtnExJx+KQ3
NZNco7+qsXaocfp0SBP1mDFX620iqsVp/qpZk+H/8x//83//r5/Tf4V/ldD75rAs/lH0gPziomv/
+5+67v3zH9X6/unXf/8Tb5Om2q7u4NuxUbuYhsOf//z+iIuQv679j6J0C8UpC8bwqflTSuhtFxCG
jSNrH1aqxUARnDa9kgT/THqXh84Z8ZG/7uQkOuC5Egcaw6ndI9/lSlo79kvxVhqX5iH3jMy3CpVV
nJG0q6lvmqjOOMoBRHa8feHU1svQxd0DYXXMoVtMcA2DLpDMZ0MlahFMbX1oJVYggwnqoU4of8HA
wQ1tK1ypZfewwYGADXWja9nQrcjnZHlyQtvvci4MpvYjbtWamDqs3s/o0R8YyjzGAd7LAFjzPcsb
C9eQ2AqdSrcPaVpnvkTjdCmxPdj/ZmdaNjXNsOsSBtojWOxbQkZ1SI/lZ6SMyE2qkfOy+NEp6tg8
ZnO3HkRlv2Nq64pi5m/8L96XZWIGtxYSCpI1xk99c55HKzpT5u8r2JZyN2ptDASOx62CSvHLuk3O
BKMcm3IILiQFBpSNHfI0q9KPZqWrsBmTO3WR+oLF71naBYnruq1incWKQ7AU3K8zReLFYFOJSYp4
AGQ4ylpbPtQ5wTqylhdfS34JJVYwCdkNfNimuA1u9cvmzt4FxuLc1mlTwtzgoJoLHcDBUQGTc0To
bO0thaZDVdHAppQiSOKc/Inga6ivzjantD3IBaGPUHoXWn4mNRaK/Oqa9MJLDWd2j3Ix22osFXdl
HsqLFn/B8WYBamqN3QqOiObFhZUHiE8ucZlrbVPN0c+JoNlmfar7dDQtUDp4MmyzhtezzCP9tWmM
BQbyEKWB/UtbKONHHUzO0H+NdDG7Umf9uSK+Y5/GQXVYnXWpFb7lQJs64Wlg5qdT+9Ida+8OKx32
81sDwNUX2rH1QG7a4uDo1V8supFS7VU0yQR+YHxZ76ORajtORpTZHFs4TzrOHkZ7sOHI4RysyljO
6zIhL6IQn9ChX/XNQDQ5oJBvqiDbkyszyZiYVuYd582B/mnFAuLYuHYVpiFHU6ubPVE2IwBtPF8R
d9tOHnA01ZqxS2MRN+iUdDJYivrsY6gArsoN0Ji1L70zuze6U8Y7jKAvKe0BflYBmyu0rthISpJ8
YEKjXShHysN/XqVMsQj92yLluMT32qhYPMP19P9/kTJ18iUbcwq2dq51W2QL5Z7CKdnLlUQpUF3K
l/JDdfT61mfpsUSIeVWmEZ3nVH8PXJjTvnxv4tMRjFcDj9mSxlcShbBhtyo5hUJQPoSoYLpmwQSh
ZIggxUubpMRN1tXKNrR/1EWGEilgwlU6O4Fo/tZPyyVPG+M+1xGGxKbDYQN8sko7VkXAxE07ehsE
AyopuzPGccXJdUDeEPhiN6Ix59BbDdhFdv/5YzMs+98/N93SLcP2VPQWNkahf/vcyi4qS1T8+e73
Yu2E39ahID8sBx2dYZxRQTU00Sz4SeKpF3UYr7WF6wUnero1R6U/93YR33UCA9Qu83v8J7tApKMb
rlp9TFOX+yMKpvOi9MLVMj3JB7lYKxo8DtS2vgsew5dW7S6Pz3bl2h8JHeBdSXqiFqGKW+EVU2m8
rNd7qCjxh7UsBoYW+oyOW5efMC5yNQg/DTr6/JhxAQ9fU+pz2PVgW6DxqxR7Q+1617RO322CBbmD
/sVji/FI74w6A1MbbTo3vBjACYytDad6KKyLRJzmSVReAthjSuQwkwKlUe/6dCG7zjCcm3xYjIkJ
VyU8Yqliu/iWQWJOnUt92rPhqN9lT1tKEjMnfFf64K5keUuqRx+9pUkLUB18sTwCL5rmcKrNd6Qy
HTMaKlFqBX8ZLtp2wpRubuXYfqAWCKrIbXu3SSgiJy1I/GLEwLDxpplfQ9/9XCcG3I3NRnZ95qRa
rsNkXFrXzb8BVAk3mPC8vRZ0GmRbZvHE65H0VBXjes6YkjfOY+PNGs1fsHaU44JQdO8p3F2TSmZK
307KD6g62zxW8htKnWnb2/13w2zcF2xTy912HKKaGTQe+zWTsIQyquA3OaiBsp9K530cDfv3BqZl
+vxKROhvhXbUaydFtzSfmlM/dSSr7kILgGpkT3e5CcqhgEWpWeOCQnSuF6uCrdFRlioTUpcwi++a
SQfM1M3swI31HMOkeaLlE1Agj3RtpPek9giaVNCQXZvK+6UnU/6WhWW5C7nA/DLvlhs/5Nes1jI8
zmN2kd8giAeybHK3RHI0pZcKEbdbq4TkVJC8MjPENlUJx78ZcCO3xsWNky9AZUXervchT3HyFb+E
rxWl0MVbsCc4ygK3mWAaEJttdcb2158UorD9wvTiT3RU3xxseAbJCwwfGD7N+hTtmcorX8aCaPY5
rL+0OfOIyskYByyteSkCZlgmJp9OFF1xwdvs1+5hKuPgVJMTi/wW2R3Lx1fYv9gECoBJlt5dtR4h
jvmcN6SxkK2m7X+7Fczp11rL9P3yiWV9+EEkeU8q1I8WyO6uM+vhsjDRQ9kivHBVgyxhEog1soyE
8QNxhXzpmkDMBzK4D02cn+WALJ2iD0dbeiCjFTkjKjq11fzmTs5VDpnU1MVB0sI7igTvbybbZShE
8nxFtqFgpCn9v57J95wEws069TXyAXZiXMHutIN2jxm3f6x/YoHCOAaiSsiXSD+ug3AE58nDTYcC
azlQbKQugtgsj1yS1tx2CxYqebcyH7qkbo9qqs5/6k3w0lGmN4HlnhXMiRZyHYIihC83dyKsK+JZ
U6MxVFIVOrWqWxB/lvYgR4pBLcgMhqEg3wTUBN8MTYZTpE/rB9FZ1qOarGXnDCWQYkMMUeCD+Ma3
MMCBT4z62aCeAJjRj/VGDqPSWHG3BKqpB9kmp06HmTRG6oEUlu55HWI06KZ8T9PNY5BPB1lDrqmt
yEt+ulySVj7kO6mwkuM1JnHF73ESzHYWTexUl7EvSJZVpqc675/aABoNCnnt5qRzyIpInF7NMIfS
Tj3BLM64T1IXKubMBVnHIfidOHTPcq03Rszd4jBnuxUzbBNsiZyLleP0VVrp//NOaP77KcczTFVz
VNu2XNtW143y/znluIDNvazAazaO3U8OicGrabbeKbAcx5/jWnmlXdi95g4fm2o3m3HQJ8x+DMg4
NwnyWuAeTJc7vynb9gVjVvPCxAtrne6cmjLPH00Za3sbFw0Tt8VdDfASWEVeVulLBgzaUn5JiH0q
zWo/tNY+yA4gxL/86CGnAVA/ZaAZC/fM6lwcy5J8AXIzl/9D2Hk1R62FWfQXqUrhHIXXztmJ/KIC
LijnrF8/S6fvzAUzZV66bEOBW63whb3XPnH/sNkkAlboGc0vyyl7BPvqafl4vGdeVN5QoOL3OWla
65+Ez/rx7QNoyVeVhOe6pvQcKZZO0RCG9XsFlmrVZIRsaDYew7VF+wOJBwyASamrPlA9nf8xezJH
slaeZO6T9x1p877DO405Z+xXjvDzWyTjb/cNVNTAunKJRdzQvoVQ9X3aKWYKJBeqxniERj9kABDS
BqOL8tRxaX1NevcDLdF0nMJ5Aar8L9aRsVf96ANvnTZ/eeP6//PGHZvzx+Y55LmvSygg0Dz9e5aE
sV3/UG9VxuZLVrjzpUrBQNQSY7pT+sNZ1u+Eg04hSXe2NWa7wmYu0Cf6fO6Xn9Vlne3McEyfsoCM
u3gIdjBIBjrl8EB6QffgGZF9cpBlMmhPnA99ND4Jn9VvGexNRFEhvLig/ktlbejLB/dbaW16nuc4
1lJWswF23d8/2HYiQx0RFY2Dk7Rn5UZRnUqywB30Jpq39P8LuWtRS3gWaQYMzXLM8otsW1X9QZaw
QvBN/2L7PIlCu8FLV0cQ0eFeOBebSIokZFNU5zI+NpDNbafjaReJd2lGKIZSgmmenMlS7u2VZOi7
STKcyMqImsAj3qrrB+q5ezb1GTSN33xM3OLkxfKiSv50al/YGdwob/BXEiIMAq8TAMs5PboBNecM
VcaRMzojhnuNgWarq7pgJxQ5brJTBNDjArFcWvqkLO/JZ/T8gLaTyIINkvLROdV8LHnXa3WTbLz5
2VgmBroDjSuLH0rDTZ8Gu3pSYhP1Uo+Ei6f+x8oGKEBxI1+QJhb4Di5uRkBjN4f2e6NA1othgIii
IIMvYtI4O54P4UIftYvWOtrFZkeF4siwzK3jo0vo7OpZ83n8dm2avIvoy1YmHdpXO02Omd4yuW0P
ujOLd1FRV0jz4/GZPfy4UV/lJFq8fYm4r+8N0tIt27Qtrg6du4Mufj+FHLcO6kzLjO29GG2iChvU
olH2jSesk/EHwh2BpM9mvIV/VT+1LsamyUswtLjhsP8PVj1nJKKD0UecxxL8giOmXqtjL9MhubKf
6NdwUtBql024KesqORex5X0z9ZqRnGP0O2QU2sazsu6QaTFRy0OWXXDOrkO8LBuxkOMG4ige7FHf
54PdX4wC/WPU/aoXVsphbeZ+2nalc9Rw1x3vEu0+/CQL7nz/aiwi8d3OGIsyi3hQMQukcW3sMEwe
JtHeN5AkTq7utzPXnK19lnTDS98hkqjbM28/Ohtpm+ynuN66EfJ5uNr+kzMh2crnseUzbborA6Cz
6m7oZklvBUB+qOv2iNwnI6/Mqh+bedrN3KU2uH2ZGQLlWBOH1T4Ro+Tu2xb199uf9p8DQ4sP2dFd
ihbLFZ796tP2Atsn/cvGmzwhlyGvPRGl7LYouV/6CZRct4gYojEnj8Jg7cMw8Wem+dblHtNC8NHG
LwG4VEFAknMV3/KZtkvvu4hYOrNsr60O1Myt7a0TIeuwyq+ZEWqf0NxfDVOjaVnGEJP0xJaolC9/
eW9/9MuWIWyWdbaxVEKm+epm6MTQ4ZPKwd+w4HwGZ5YH1c5OIbuYDWD26sccPduiED+lyD4QrfsU
xuVdvWrHZNtJd3y0LPK+Ju1ZLKJ4MGkHu0qGh9h2xlNrz98U2qtOk2Fb1xVLssDK/zLUdV+PSxbm
G9ckQFVPMjBxl2faL9WOMMO8Nkoz3JmiK/Z39zd3Hpu73jwRxdFsXFdHzjhlKXiKTKLTXDWgcvde
CWOIjXx6WtZmG2pWG2MFuWXoj9ZDlZTPxlh572Lf+YTW3r+qP8vD6eYn0z7VjaMXze2XJsYmO1VF
dh7JaF6VLWrduIuW5bVGALmFXXeu7XtA6zBGJBn0DuKcZZsSa02z9htX347JEhdYVMJ+6czs4k59
eEJGjsVYCTxD2w+xWJZLEgF6NBWrMOnYrgDoPbm53p3/rSMEysaV6MH1xzNqGaiqJnEpFCqeoWVr
Wcqzb0T9MY9j4tZ8/Z2Q9mmYy3+MQXhnyy1Ql0KGkhES6UfiIqKDWehnIWd9J20Rf+4gQ7N+bDLT
fJ+9aAWXPlPc/hGdTruJKbnVvBJgWb4vBcEipPz8fPuktf6oUCyLuGhd101XupYnXn3aQW/NyxNV
rOeY/VkoO05aG/eqHWR7whf9xx5fBgN2Qn0SrSEI8X8PtieGnd967ZNqduO2178lnR+QBk6Drldp
fjH8gsykzBS3pMluFk1clMbWxcatt7Z6z75p+U5t5Vyvvbhj5x6rETDe22/Qfn06cwqTRkgBb5qW
h+fU+P10ZqcuWdbM/eZO/QnLjtgF3GmrqRb9s3rRRkNb1dj/D+pbqK/zY25+GOZjtOSy4RSMXhb+
NDu79kpMV77KG3fVNnp4Uy+DVws4YHrGU0KrLsWIV8rNHI/MdWETMba8SI/DSEoRAH0awHsLiVWf
omCRlrA7zNZ1UnU7o2m9bWOKAVx8mK4oIFAXVHG0wiBQf0n06gr2/pwXornB9yhZbNwcfc4+2PMj
KdnDY5cv72/JupmrgVW60RXnvPTqy8hk+WyibGWQYdYbxfhpgpBEtLkGl7s4AMG17EIUTZcpaRpo
QslIal1zMNri+PaHYvzRUdmO4Xi6KegIdA8H1u8fikeWlJRR29CB0sZJZxhWdacXNybHEXiw3P8A
zTpdsU7LHmYAu9tKp9EJxgY+egb4nEkg9A1MXWuhm9UB9TklQlMZV8iacMesw9u/r/m6SPH4fV0H
ya3QPdvl+fX771vDvWNOCcSdyHfzErWj/WB412E0tZv6Zhwy+6Ge2vJY59kPt62mrd643B0UYcFD
R9Vl1h4BSgIoNvRP6sXVrRSsVXjn88koY2bXT/ZWi3IbXVcEjFX3jb9cD+Zyvv9asi9vxTPRPhk0
Y454PQ33fKt0tMBu1mliPTlhh3hwWUVavflVJgHAKsLj/WVoU/olZht9eB8YCySVdcd3LtHU6bJv
c1BR3HYEbMWJZxzjlou5cSeuaNu4UsD9rWzg8fnqt5ZYs6kUOVscIQzbfvUBaCFkvrwnRSpr6umk
FrUplNRjaJuPXVf+qHB5sJcrs0NmocGj2CM/B4neuWFTfnSdHgg/7s+9W9rXyAJPQlHXkyaE1P82
Ly9n3Yic+5cimyGsKUS0jOWHMYz8vSmXZCWntz6G+Xgw0VfrnBJE0wbVo4+SimsUzWBmPs0TBWgS
GwR6LRGs5sDK28rKEqOyqe0tCapVVWR2VyFVhaaHrdOEDTSPFZ0by0jCcq0jUAHQjnbxvagtcWRa
ajyMTFQ8fwkSXGTqvgby6l4nxaV8imT3M7FDdNvqwTdZXP9DRPwncNBH9ljj0zCcXZj4ZAykz8oq
2GDNvyVFcWI+bqwx/w23eMBVeJc0Tp2/w+BIhkthpHczYzmF17AqtZVYAD7qthXp6F2N2IaRsaSz
NUGPcRstxGfLvQ29QSitbNE1LvcW9eIabrMFHf+MidncAfLtTsT6pIcxbkHfxDVYMOZ/XwC0lmxb
8F7rXRi9oAJUisywt/dyAGiWeUSMQkJDmJt6xS6cqwfmsuOnPt+OEYSPwozyD+gMg2c/eV/320Zr
zn7jpA/qcdrAXf9LzSSW0++3iwowsHR0KSlpmXC8LmtjFyS87ZIlhuzCs08NNNr/+mD1lXrJJ/5K
rHXTyiRFSa3uVYWoXixo5SsHLcRW4fkGIsU3TGkevMENrjOozpUERY91LthxW0FiKm3rdG8nrLl9
VvJGuNWbrBHOlXHAg+FH4tyi3VzlHrTicEZq5k8EjPV28oHpvDy75SDPCzvdGKPqcxtCyJIgUtbk
GDjrgpn4U2dDIbXR3arvJtvIHt6+tf45XJMmLcEC2TYFh/D1/UibmKJZYVn/e+jY+FZXyAj+wZ8b
sqy+KoeZeoloceBTg/fygrrHpuqc5qiOTiEBsKs01cYH1xgWTLe0tpbRp4dhRvGnNeRGBXWubzoJ
NieF03LTSETEBE/d6o9XlcbRtkWGeNo7UuSMjAxs/b1XY16PDXapaGvcbeRqI/1kzLJunj84s9Xd
/GK60biH33LwimtygDmE87yxEL2sWDbRsAahcZHBx2YugscOa87T2wfPfD1/8SRrOW7oOuoLl/vi
8tz6pVbXzcBaMsTqdQJbAfcJWXt1U+cMHsC2Fd4SUTBAipgAUh6jJumhS9bOqtI7Yy8nlocZweFE
PaLTGPOGt2idx2TyT9Gk11QwSQbkZ95gYOmZL3Fos8Iyb2+/Bfn6eSQNk6g6j+bfcGzHfT0bFBrm
r6qRCQKE6DRqCZojB+0bqqiNmpA0tZfzIEy+zbo7nqfACq+yCT/BCPNu5kKUj6sHdTNSL4M1rEWf
uRcXoNmeotJYCWMIH9RLWDohW1Yr3gH7Qm6qkjOmMDuXcwkHljVxxgzLpKmeNRNA+OI7ty2zJ6aL
yJUJXYBa2Jbh4G1Cx+9OHve4bV0I3JjIq9ddTWrFoG//WwLQfPSXkFmXvthtPZA7yJgnh1QG5Hpv
H8g/7kEcSIPe02EkJylRnKU9/eVcaLGUSj0o0u3U+s8aW49rBXkX0jVfRU33IzUC1C/Lj9QfSq+2
dpgSUdEOs3H+76Uh6e7IOhF09SKpJO3mqPq5LvRvKmxNvcis3bo67VfHiXmCgaZdiVO19o2BPdOg
BdBkuWt8PyXzOa8FGh5vOiWDJo9uZ/hrhVCjXZDbqkmbLQPUI5Gs+hMOb+Ygbew9JWUuNigEsue8
AzgxOG3/PBBHvTFm3DZvHzt1f/71/u04sJqXIbWw6IJM69Wxc7MaWUplAEIrMY4eqo4aY7EV9+I9
4klK5irnrh777tpnsPN+SItwDVnN+Zjr3KCBzaVlZZzj5aWLWwNmzHNmcr+tFiO0xQRoHWd3zUTM
x3++w1Ece/LWAVHx2JR0twea0oc99jmftXCnL0FhLbyCoHaif9vWLjCbe16SViJUQE3mJmsMmemW
+2qyKdPJPKgJR0N9CpPM25Slh9R6qcwmQIbuJva5e7b6Qi+NWeKrP/EztnKBB+NNEAze9ij83JwH
HVJiKweS0PxQGjcliVFfYZ+Gk5Y6AKTd7tvbn4Txh+pg+Sgsi9uZLoipMvTX/Vo0uAWNg79NCMVa
eUUf4t+RITkJvDhW8IBZ3zyqn4cEO9zSpCGFG2r9LvFqIG4oyY8TtI+zJf3koOg8RpD9ZP2A+y4Y
AaHpOArUE7eevHrt2Am9dp4mAaSYQN9O2F996AArO8OLX6YaM1/x5b5nKylBt2NmoAop2KTVJaGS
ejb87Fs9O7sEGN2sAPG/l6QbiKLzPuxr94MZ4pikU+uMKdsEcvCYEmtn5WWdS3gGxIneoHZsGx9K
W6JZtMHzpO3vgjLNpCZyP/V1RzCp4fubMCqLk2BoEfKA89quNw65TZYy6D69/6eXw3Tx8LdZXdrj
VatcwgYWrGLWfs4xk24yNYmndPih/pCudriTzBTOLB7z7KgKuC6bkksvoRR4dmtfjIhsXb+sYZAn
GbWXNt4ED6ZzFoINuIu/7MwGMO0X2NN9HdCxYe9os5NNQyG9zUuf+tAZmPUzVCSTvfUbcExiXocN
6Rhuato7YREkYzKbOs4Za72mtDu8RQwBMwbVLHambURx9RBOuNqqvnbItymGrVEMu6bRh3tEDP60
mriPxcbmuf3Bw12K4xT5fd5jL2u6cd/XQ/rImi840XmWn1Pimy/qyaF5QYI+YkIZsOzTtUAzPt31
JM1ssgQfp3GbQQR5mBxnOMVVY4KnQb5jjh06mCVPppmcZ80Y0qPQRsGKL8EUGDXa97QY15CIsEEu
4qawMiR1TT3sZGD9c8e76Lo3b9++kEylvfztnubarnC4odHsOdy+Xt3Tuj7FnF200y70e/iB7A8y
lMJrv5jDYx5an0zNso8+eVTIUqmINcIKcswjj2opgtR8Z0iy4eWyNmSVPV57iwutdkP7q/nTz5KN
R3f/E/fKtYYX9mXmFF3NfXKWxQLydnLoC4bWbcPeEey1MQgDACnIzR7k/u4NRtUIGwhGreIl4g0f
Tvdz1R3D8TCptXUJ/Ged1NLbMTGN90WUphu1+OywZBzvNr0mdKEGAq/fFR3+9azB7eoHgfEsyxYV
spHrZ8NyxBmGIdrxNjz36sHuJvaNwmRD2L1GkBHjg6h5NHAsOK3e7+0mph9bGmMxwC9Ik/ZR9+qP
iTfj1VuiAvVRJgdb6u/sOevfsW2JAb7N1rFN7O5d1eG7i/W8u4VFlGxnksuW3Hm2Ct1ehdpoPYo9
HCBip662Pqm8X4I79Fze1P1BAwJ+UjsCeFfBSbmiyhrla1aKHBF61jyZ8+Q+kvm5LTNBqN6iRmae
D1l9+QrNGdkjoTPxIBrc1f3CaDsESIuItk7rZoX0Mzs6I5sOx0heyFaOV+4sfnqBUdFs6Tzfq64A
1OZ8BOCq3cwaIhMSk21sjukm9HL76kdfmzks3+UM3AkHIqQtGX6ofHO/jNv1lJM5pwqIPmCq2dUF
QQqEfXIYh+ZBzW2jEgnJ/bO3e3YX0ZC6u370yDlYxrq6Ryd4/92lHZeXzu8eDQ0KoVi4NSLOH528
ucSRka26HLn+oAImmsRyGWvlD3rfQPWIWwtceTzveou6Vx0dY4gFtLy8IoBLIHhMC572SoVLCDlN
kN/mxwHu15NrteRGzV38T8wakxnvFtDeqmvJsdnykIhXvROIQ4wT4XQXfKQjFSiLAvDjovxmlmW+
wiSn8pCzgAGS6rFHIpp8F7qr0p/i/ag3fTUB81qEJoXR9gCaoqMGTSAKuqsypfFI165Q2xsbUHC7
KPbTaBIXcEVXBrDIeJZxtYzqo2z1vZhCrtoYSgi6qXYf90wCuZX++8Kyi8Th2QXhybPU33EWN2Cz
MLJUDRPAuG4OJCaCJGys8Em3gv7sTNExQ0Z6lljINpU9Pt9ve2I0H+ZCpCeCs61bFhbi8vat7I8W
Eee84Urdcpaq1rFed9e0YHHhE1i1K+XgHG1fkuyjJHzjTPBBU4K6VT+EtCU3MX7j9f22BnfOMyB0
KRyLuUSlUWPpGb4o9ROgQvo5SI469eCLLsJgg1pp1wmPQzI5V0X4TjSi3wOYtTF3l6q+he00re7F
mqtX8ZF926EZ3UHH/z0kt6LUSfaJWbPqXSy3ngihXKGb/zjg/8LbIjuIG2yRR/hORkY2vEHgyTef
cKvc6JIvozVTB+TV8JdF/R+9AUNwlFocRQ6f7jAL/703iOZwZsCTtZjUZu0ahOn4xArtvWLsuNLS
dvMujMN5X5ZG8lGn9utKq3+y8/S5VjAsMzuLHgpY282EeZnROUMOua7M+rM6Suy0GDn0pXv2LEbL
9xNTvIPDgkeEuZUKNoJIEp0svGWWXiOwVRfasASDKX2GCe71WmnJixLwkGXXF238se0C7sfl/NGr
/WuVhi+qBhl5hgHcWyr1ocyMnSaAor59zlnW65GOZIVn0Fqj/eGoSXcZYf/STjXGRCvSYsAPs2av
MNrSWKD8ehFv1ORGEz19C9Gx/US2N8uEJ2V+Z/QYrPU809eyDaJt3/jtU5Fk0TZxPqGki9ZFJ3Iu
1WLeDb2Yrg1t7OLF75mtPZZRfjPt2KbKj01ycPCAMcv6UVUxrsWKDZTs+s/3qkTdUiERkUJScf64
tcF9nEfyrkym/qGu5TOyVWNz/8tWPJo7FXVn+jNjS8Pfd5PHjk5UZL4vkD/qKWqq8sBwrN34Y/m9
bYhFu6/B7JJQEKVSI9GtPyRyvlhpdjBg/x25T/UtbEKE4KS8PuStyJ7EE837/eYwZEPxqSyxBE4F
ktn7jp963F4zuqBNDeyfShWnh+Qt+wCOiHaZosJ6X8ZGurMEz9GMNTc6hL55SiIw+PlobhsUHpfR
cy86PuUL2JJrXMfRi5OPyTaNQfwt0j85edtwQK3xn6Uk17Mnh9B5fGLFoSu0s1o/lPnC1BUu2Hhc
T3rCU+puDAXbQp4U3VG/GBVDE3WiRvscNHa0DtoyvBJrvS57tAsFaW7bwraTdYGIf2cYjQSN2Q54
CKIIrcbkHQq3z0+jYxNdA39pA9nDfFQvViBXGdvY238/CqH6rVxEdIe2Da37X3Pjsd+JisC6GKHa
Jm36H0xR8YtWguTdMR9Xid7PNwHEzHHDcCdK+FkwGc51YfnvMBg2JCl5Hf/EtNGiOXoxEOGsoap2
R4RHyiMQwsI4huj/Vq0FY4iZGJPle/qNuipNVm3/gskCc0iIJQhuQ2WLlXoU0VfDwa8nazumbn3w
RhMzYjOLdWXrYosH2jtxZ+zA6Qx7U2OKyc4bppI19JdygtJfDwnqlch5HMvUPhBPGh+qAeeIX0Q/
nGwcr/qEd20mcN7ISUL2l8ckwWb9rnGy4NyMzs88kJhogZBtVTdDMkVz6EV8gdsRnWfxRYU7KCTR
1E5f1SwUhl131zMqUaM1cWsy+WQMOTzpsDKPXevzK8ets8+jtCU/BUse+pRmySQwg29aPL6frSki
3ttdebo+fcY+fdVyjZF6MbPQWQBI6v9VLya5eGj6gv292hn6XDsi1DxaU8dANyqzGzQFgBVpSUHe
D9VnOw2bjc66ZRX0WgDDLhAPBTqRVfK+arHE2r0OLNUx5/xssV9QFFGHmB5lQlXNFHLFU6FUojLX
PLIQciylDcp3cywvjecHx1Bb5vy2tsezmr5f3hH6YkaFXvBVUevquL9qYTmcOLLfhtC1d2UAYl3z
JnKpkFfvFeBJn00aoZRLSQ6EAYgxvmaZNV/yFNcuF214utOxWyu17/QWUjd5bN6ZI7JtCNHGZegk
pXNqO4MPToQf4S+5tMtENE9l9u7ugRwloFpJ32norIIaqrADhJxo5dd9d2Su4YjDElXvKKRX05JY
GJLut56MvEYABO5K/EeQLeW3iAsmQba10wMTKNZYZO9wGQ4Xa/Z3OUL3D8QDjludgU4+VWvFBKVz
+pcO6vQeMGERn9iwfzKaxTgdE3YKtuuZPe/00uedjZydYgqIYP6XiZ+zPLV/7fAgeKKdWuYkhmWA
aXklppmRw8xNZvnrTPfESSFxNR5bFEfldHZD3rmNw2OtfHluujGpEh7TnowAOqx6U4MQWq6Wfk/1
3tII8G1hVMMhS+0QCAcMWM0mc2IWcHXVt8wv21VVVhorihF/qfrAVEDBKMyf8F+bs5bmNdkYOVf9
gLlj0gzvXmybM2EmgcXprhQYVrFXT7dBs871WDMHqOz3EhzrAjwh6VDz0pUIwIb/p4dLgq/3osFD
Hi+LdF1Mbbx3VMrwUEUQPcbqgMMGWFWi75XPRiu+hwnsqlpq1U75i+7KQzc37LWR6O1aBUB0i0sH
Y0h1Vt+qr6bm8e2KYmm3f/+wWEW7QmeLqZs0hq+EFiaweo3QZns9GxjCZ5+MyomUL8hHkwTu9v3t
/02Jjf7479Bkco1TOSN9+L18wXNkAm1kjXP3WgHg+R5xDRVQruTOt8T8MEygdjT7HUxBrM92AOix
TveFbWg7JD4VgEtC0VgY9rRcScFW2xPxQbH1nMZ9Nw/NdP/OJCVFuuG8mkJMsXMWTY+4KJttWjl/
rcpeF2WegFRtCRZF9HY2Xfvv76rLxFhyqyR9MLbERWeGzf/6UwfPuCtL0p2jJA7ORcYSoJ4Tf+Xl
bC6sEc4Y2XRwp/q6XXWLGZZNCSEnXuEe1LcLqD9kYb6V7eCfLce8hiLaqRM0c7T8Rqe8Ijrh34UZ
uOji3Ryn0U5a6WXOyVzHp9Uz1Jl2Zl21j2FsR9vSbtpnaOYkr1Da/WVg/efWBCWLs+zLHFR0lvG6
OiWmpDHzKuhBTkPS0Tvbu1ukAjDCQByqz5oR6luhQ/IRdtruPFAmW7asGHrGcNgZsFQfcPGmDxhv
0wdMKBiCAG+TBcu36mdGGXRbNf5ExCg2qmN20fpuqrym/P+Z4IdZuU0Ic0iG0yYeI4BaYdRvmRwg
JVwYjH4rqdWUInuI+o4xkplSWnnxriZ2Z3cXwWRNRq9tld4uow0nwCzIt8MgJdlyZA3WRrEOpyJY
R8vQhQzs7F6qvH212K/1KBIBqpRcKWgjBNX+q1nZVE1TP/XewCAdqF/ndC262ZyQYwILxYIRS2t+
rT7MILQrqphT6shM02ADimXxwJUAj5ppoCrV4YnNAIWIPOoghNYWqmCHjA03CbD3GpBHZVkQAK2X
a9tDiFBMuX4YF5zHwAafIhA9SFdibM+iIxk/ayTN87aFIUecw/zeS2r7ijc2e9fUPGrvGV4joQjq
yW+11XjQ/G2u8w8ri2ZPg7XRXHPaBg6xzF45XxWuYXDscyWnjqggsz7qdfZB7ZQHbrtBj9vanEd7
uXu7l2TU3I/GKepxnJkxsiefaLOiXkDlMBY+VwBSVq1Whuupnx9bWCN/OdXFH9IP0zZMFp1IgxEK
08H8fs2nqUxcNi98NiqFjQlkz5SNs77rPBBtrv3NgXd4drsJ/HmH87seYNV7BXQm9BVH1IzFSpdi
OHhTFJ0Ha/ohS3drOJH7UBcS1iHqkK2XxOG4GgO3o6UkwHbCqpfacfvOHgYIyKTscEaSIMsYJMru
MF0eVoIaNgdZ77c+az6H4o5UDv0gjEieYER3K4p2d2/rs8BMPpakA07ZPqfkuaSmdP5yoAz5/xwp
fIU656+BPPQPNb4tjcLWhI7g4Y6z1fhvs+5rkBJ7CtdUPKgXqGbyAancJ6J0YCHqn8MeGfnGSBwb
Jlv04qYFLMtmMrajm7VPsddBGtAhgudh/jl2xcQs1gmZQTnboim7p9BoX9jYQjdGlb/qUnFQs8vY
F/YuylGorvI2f87FsPZkT5TAInmucSKfba14YvlXrn3LYZCZeu4+TDwBlHI2rgRChDdTmxHFNxi+
K7DGCnBKQtq6syf9mX0OOI28PsEhmh6FWcpNnw3ipF6aUIoTQNMvvqymY9aU41qrdLD6GHf3Fqta
dXEwr4WTPA35pta874NeDzdzqMtH9jrVKrD/udem0Yh71+q755rKsqjQ6AU0OKcCj2IVN/G6Ax0D
0P3SyMDYzCXBSqjCWcx1C8lAOeuCRD+zXIa7OlEdTW3ESbCA1gY2qj5h7Ov/1qpJxoFWJXHhtM5F
hcndz82oGT62bUKmkm53u9h1kvcumFjXp8zytci7mjlTGlvPk7PrxcEWO05GdyXL473XqFOAZuoQ
BqD0o1ZbtjqldYAtpK9GzSRNkKHOS9XrzLVruzqUoZsccgtOSugOE94C4m3xaVChddjhMrXR8bC1
bXDjRBtt2IeRVf5igMsbf52Uhnnjvcp1SrjSTkFG9Axcdhc/8xwgwRG7+8ljv77XgpZIXZT6YMLc
T6E0dzgDbNZjsBuVT019W4nyn7fv/UoA+lulJLlSsLaAUjbgWby+v9hl5rUhpu61q7foPDOMQGYT
5g9Mi7Vz7BjfaJ60HXMTwuU6GDRzMZ9FNEWHsXc+1VZbMhl1irNZEorsWKN5qJolMpI31845t1x2
Ub1LVa6gFjJo623rPtiVmz2UlVXvixRebuGHiB/QSR/aUcuuEIr7XThEWPur5DGcwNwABMu+t0iU
B5JFvkD++w6cLziw98XY6C5NsZOS2+cXp9RxDpzYERSuwXxnkj251lwc121RPtl+8sJwutuSOhYi
RbSHqznKY1704usw5F/Yf7UPTlby+MoybqNBZMs1SIb43JeFvXYL8toNP7dWyyriXOjetymxIF/H
ibbFKOSuhsoPbiU4GAYDfGVi39yaUu/W3RLoZVb+4yT6+jT3Xr9hYL5ljoAnIqte3v5Q5R+FInYr
PkrdxPmPqeS1XtBqPAeKR8FxM2cELwqJMokUovIgtgNP741pV+LjNLeSglyQCxo2/VlqrXxJigmG
hxE9DlYICC9t5w1pID0G9hycUIqaqF78tGGP/RKgPyiyxW3bucNn153GB/WHTXCCTBF/iMVMNFk4
o77SgKQmocWTZAFYWuM6DfVPafZD+SW7dkkBaTp94Z/GK8+zoTKLiFFW3slVIcKJKDytPA+FRQK0
o4mN8Ebnk8yMs1uAsRUWwFrrQNioeyssUrsm9h1f8h5u7Bh3PwpnflfOzCzePsriD1mswVCHJw1T
efxDxuvBPOKkHCIUIcEz6l1Ica1zUi/y/75S3wps5/kKhZUP6V48+r0/7NUzghngEh6FVkn3Rv8d
9vl394qmcMkBIBfjSAZlyvw9Ko8zSovGgJd857cuENd6vkYDl8T9hklGuf7cZ2m6polw/83BK0yr
PPRV7+1GZHG7mvWuFBlXk8/J2hjifR6cssVvvXBYw9SwbnPlfFTgnbeP1R8Vu2dZTJQ99t6L9Jaj
9nsZk1SkZ/iCHLoR5+xW6Q8oj3V2T8fACcsHrKz5rsmt8mGQ5NPFcf1+QP8L0WiJiCsG73uZEohn
LVmhrmp6cy6sTTBgh4qC/qQAX6Wsxw1XZLzzgK1sHeEYBx2Gx6fI0Q/Mf+ZtDGpi36SSZEInEpd5
eTFKQiAAyaCtsXBHZ+10XxDOY5qymBAv9aKuLHzyRDiSa7lQvu5zZRVhhQWuXwe6hdZOEOiSDi9G
EvLX9H4hSjEXe/tIKlHbbzfsRaBjUeV4jm0x5H/VSRNHUUn2yC6Zf0eeg/3JM/7J6zAFztn3C4S4
IczBls3zWNP0jJlYZKHcWVUjImS98Ynae7Ts8YcqHXpTlifhNh6LCcJUJr97yYw8p7vMi4d2mI4e
sqV1rwuSTpZMqSxpHwZ8SsdQoZd6cO92Ac5k6HBp1QtS/D6mKCckh0sNoF7MNvEA+zgG10H8Wdn5
giovLkjOP/YxV6yF5ZvMvpHF0/LS1IW7J6bnnzw26m1otmejq8hqYfYZb31nEGtYLfMtncf5hsl0
b7dWgayseq7d1l0brMfDDc/c7qq2ckTo+Du7q+u/fBbGn0r+xe60mD89hGfOXc7zy5qE57GnJ13s
c0lNw3lesncN08GU2KbrLC4/9BqEnFZYJ+d/GDuv5ki1NIv+lYn7PPTgD0RMzwOQpJFS3pT0Qsji
PRzMr5+F6o7p7hjzUnHrypSUCYfP7L02rILgNwknm1TxOyj6Z6/CLZ/6RusqULWm298Lp8wlbQTP
HcTMV2MBLOZxzolL9rKePUZ3jZyLw2+YDpt62IgAD39GVFVhzj6pFjmqAtkfZlLCaVJTdfQWDbfZ
alOe6wtaSbWwFnairnHz88fUrGQJxzpLGwxOP65Sg6LQLwtQCIWxPtgzVoSfXLN+mh9SkZehY3TM
2tVp2rcGOVU/e/ofSJIK5WlXrTh2sQptUbEjMphxJmMWp/XeNVIUlmb08JuVpOTyoQNHzwAuzg/T
IFiKywLM9w9uv5pAFwN6MwCU0XyNcjH26fZXcOTWnxdaZw+f1cbJWsHYnX9W+8X211wzrple2Mek
sPtHbDrBT5PYa/HAgpjy5EcZxF4ChLGq6J5FmXJqcuQxMcGnP+Kzn+mbJEAk+NEpaGJkQQAM0Be1
xrZKK1BfS+sM3fXpZ3kyRrUR/pwPv3fRMD2MozRx2/7knPYc0XstSt5TUTyP60Ik2+aPyozn//2I
EP/wYDIB/gAPYMwmEPP8vag4rnsHsh1ZzWWBEp/iDg3vKh9J/CHiMlZ9tsfMZfQ53ata1t9m3Tod
pUBVDuAFbVr5QMkb3Sp25IlV8ydFy65XGPLnqDMD/NjDqQQOd/r5r58/TGIq93LMSpIkiD2Io5UQ
3+2Pxnb//K/Uxl+l5qv2EGf7rEiOWSGaS2uozWMsXXbxc9neaOU4Hm2RsNiUkMhIXnIIgnVUv8e7
FfxcXIOanJWBfHQdTkQ46Aj8YjN5srbAmx9vMYmlI/biWMIH4SnAVVPNPOR64Fxijfaam77lDRvt
vdN17f73qUhu1pZxtmbgxtPZ5wZWQxVmtF/0mbtb9FrxR6ePkKItpKCOyy2ze/eURnnzfxwo/1iN
w2ey2Os5hsPW/x+MHvHgxmRhkUfRr6z5IeXJQyQ1/QD94aMflwfIFO5Z2+Qr5ZPJqNjXZgnnXugH
rB3qTZLrpl/M6gkjVvJkqmuMGssh78Gt+73a2dMOGbbiDwIaFsb26S5OpumuFY2XRtK5+flbtqAt
kip1upE8EWFinFv0Deef/wJtzhM8HwkWT5z2clrPQEgUIgKzP/ervYYaIU+Q2c8TwWk2CnKAeD/5
DDLtygvXGY95k9R3FfTBupn1G06GN8tJp91EBXE2HCzDsVYHsmvd/YyulPCj6fiDspkHQDqN1C5+
thCYthkmu8MbYJj+TgyvkoSaYF7JpYlr8wO6fHXhqjPBYflSrkcnT09cVPn12KhPv8k4RgGLDHJg
7OKkIQO0vVHx8z/93Iv/8jeUwP6HGvhRN0uXxsnwd3/9tweWJnX5r9vX/Ofn/O1X/Ns5/QB/UX8P
/+tn7b/qq7fyq//7T/qb78y//udPF7wNb3/zl10FnGy5Hb+65e6rH4vhP2iH22f+fz/4T18/3+Vh
ab7++scH8cDD9t3itK7++PNDGxwRu+F/O7S27//nB7df4K9/3BOR0H/9wxd8vfUD5ET1L6aLmRis
wja6FybzSDRTfMT6i2sx93VdHZ+JxTSMj1R1NyR//cMUf3HYLmxGer6IWlP/45/6evz5kPUXtM02
GA72PZxftv7Hf/ziN78rq9/v2P+AfUSFS7H6XyUYAhLqL5XxOj8as2fV/rsSDFlj3Gqprm+KP58j
AxrHwAzJIiDWK8bxalXeh2HLCCIg5lSwyfZKHMT+GumLJ9Wr1HyIWY9egfGcPVhcGnexhdiXdlTo
d1iUSvTiJXxlRvItpltW284ns7SnVeRA89N7oOMRD/cPrD9UnJKmyBj0X71c62OHxo78ULZT89Ih
DhI13uI1C9Riqhj+M63TO9sFyAKugeP2YJnAt4gTDpE7QnwvTLFJ9PZKxyRGEmyO5Y9kx3TW51BX
4DdIm3CaSkGqEVmHVSMW12mXQ2unA3Trcj+Cd2tjLQ+lkiuBRTXp1y1dM0qXxNP08pGyRJ7QWHEs
L8XqN6InT13OQZLEnXeh6zk9azaM4RqX77rtXk9xNO9je8Y5upp3c6R/NW1EJtQ4WrvFfBjtUveN
XHpYqmlqt/xPu8g2RP0HcO+BQuNFyS81e9ASrxcqxiMgOrad3k8wc2HCkEpkEj4sIPR4iV7Gp0bJ
38e20Q6OnH7NttJAKlqOTlwrntt310OZ8bMVOvX9lmE39k9z1r6A1l88mxe9b5f4NKGoZhYO9qdJ
T2pCwlTNbnEmYGOnmhOs2WE9Ip+E0cTknGn7pSXeUl0aFwuyhLjVOcUIvVeFMRC5lKo+JV4waUUV
2so87JIO9pPrTI9j56S+uYHw1EnpPfBqng2Y7Y4by2d9wqTEWq9znXB7u76I4fSBjbCd3ZK8m125
7HLNvGsBRvptgh6e89stjV3K7hrEGbVzXBkkIFFGoUF5jDSAocXGt9RS7WoYhoeuT/Vd5ZuoeGPG
GL9ay4ILYvRHmcKo5dEKpKCq751+fnVKTDQuQtidqecnpWAQEC9q7Eel2t+gP/aGAgOATrUJY9va
S3II962IiYAq3YtmribkDMsV7DnkjFHqAe5NwnzWMw/YeLI3JuId5PTcjPQWamQlO8BUwrecpT25
vX5PS0fcSaNe9YkdEr5moVNBXRBP5rbLgD1W5KVHKH0a6NWWVtPJ53QBSJ4K9JeJGV/11i9hzvcr
I+eLoXYfEYDPt1YsPspVAXOBfmIBSJ4YpRbQoJAsYrBoj1cwLsZorrj4jVtVSV5bBa2qtexwTD/p
cAQvU3W6h8sZ9izZL5J1mODN21dTtQwHa5AlZfvMiuSXWoCplpMLxl44BI8Speo7cnAO03Fep9RP
mIGkJdzTXoI6G0YiIfVNAkBuFsYyc+cIq95FSbwnQGe5Lave5bfSvMjS1yDp7hSuHK3fIoxnV/Nt
MpJ8tbUh8jo2cuP1JVKNbK807Ytc7Qsz7+XBHJpbKAhfczlUu7idjcvGWptQw5gXDMyCdp3CW0mu
tKaY1Q1X2sDvDIejr+pzgQg3B9jVgLwfdTuGWGoEkT3qe+pHNGpx2FVMwDXjs2n0nLcTukXf2xM0
SQJ4W1wH3sDIzJsB1QMr6CzW7Eq+c/rxOIvo3bCLwJXmcHQd+zEz66vSUpbDoK1XVpQlvomRG9M6
5tdyZymWl1rB3KrzWzMqO2iksS/0KSImauTtG9LDhiXraJ67Dkiy0wxEfTDhDU1tfKaze0/4kmMS
bVzM60SRLbc9E3zb2hzbKQYpbXitY7vGzYMlaOmBsBFEHVhOZGE+Z6nX3Vk9DMsqN+B74alHE31Q
R/2JnPoSMvxJcSKbMBfCZtyFhB+kCPQ/DExmUtN2Wrk0qOs5GybeNm3Qs4MYjU+hETZlF21QOtjI
oik5cYUlxDHs9Lq2AiaAjKnm+tkco9uYGQKVbn/W2vmUgjunU+YXdl2Az452k6aklCb1MnlombvA
XS2vmMVN12nJPnG/oLt2+1mzWkgr65urskMqXHDnZcJOlphzr5Pzc8XcbyH1pcVhECypg+5FpNfS
Vm4ExRCGCuYr6zCeSDRKefHTNBRFHu3YH3mJgqDX4vGIFujC4n+4XAwEN5iEfXXRhmdddwx5vdqC
LVwrbVAYqcsxnkWnQrkYKvjgTA8mTykyxatVSY6jMBkkRBEXd1o0YEQHRD+Fb1hdt7OKWPjoVKw9
sHvEcALhftxAZxEUt1lruy92+7EoC4Gy8lwS5nIXVdNrp4B+bQz2QylzcAanxBGwDb+0Vpcpp7AC
J+tJD46qfcT8Uhd0UlE8BHND+GPWD78caz5yLCJwinj+9oUCb29D0/Yc37iC5YDnxIgSprHsF1I1
9mbNfCidvgiXGF0aofaBubhmiDaQtFylBteQgj6Cvu3Rhz7VUcUttPRNGCP13tlg4HGjOMesphE2
zkSIFkHBNNFDVrAwlllwMGvczfVCtHeOODJjKWDaqfxldOtedNC8UcF3Kw1AhiQRJJffdjidFy32
CODkF+tV1zeXsToqKyb0orLeVnweFWbDfTKpXzmQB5HbwcA2M6jzggRkuIEWvrS9mqK/WDXppfr0
lNSOfoLcmJOo131ZrZgOE7r8KLW+s264tQTYNP7uAnoLtg/UFjNqzRR4WmeD4HlU8r7LQ8pPYqK8
+NT3LDMhP6/KQe8MVD4gTIGvUI8YbRzEc3U7a1kXGEzcPG0Y9o1SjQ9wiFZPXRHOiIWRquB6HWHQ
sB8561RkjmaWWLRiez+65QG2DrFGCgeGrVnHsiZUbErX+yWeX8jPmFskecZidh5P4kv+ZRZqk86b
F7WWP0+qBnmQmigfSEMUbxNnzxamEU4KmnzlhBir262O+thLBCXDhOG318cd0ZUFzz32vcRMJnsa
/ZvVOqtKtj3YWzC00EqdRj87pUNKWWIBJL4w4Jrup95d+HdqvFSaaexQ7R9gaTmevT0gS+gbKScT
Q9eLlk4ZY3tNrkuGMlU/WKX6XjgRbp6V53CBsDJMxJtVrezEmrzcnv9X6azOJ91ZLm19ng/O0hyQ
trZHYyq5m4FzCyPU9aa/wJRKaFc8k95cKn5WoW9kH3rZglCVZG1GDe6AeZ35zpLzXpg86dnGSo6B
iXizGM3BfMm/fMO9yBGLScejtDKZUsz7Hp13nrJXXXQi6QpyBIgIRTcvSFIDI/wgpfI+RuZ0HFYF
XVxZRL4FEd0zZX/TrIbLgUdWmdJ+Z6Nw7kSjQIpeicqpyLAwZVLcUuNh6TCWPuwSbiUkIG5O7pOT
HFO4g55hTJ9Jut4UQvtcxNr7CKmfx4goIxwxYd5M933a9EfgMvh0imezWavnVJH3yKKNZK9tdylZ
cejZlr0d2aRFasMH1EOvFeWJfISX1nEQHmZGUOJGzlILRqYD26m0DbnL2U3FLqBWW7SI1IzSgzfX
BXZUN3sBEQjHWGUifN9yQiebrzJItMBYZhyaItW8jkelGb2Ck+EhrEM9o/WBM7qSfDG3KaQMPQuU
YTR8evvCl4hbc3th4YoAnbrNOqpEFvlGwzu6ZLvGYmRMMVruaxZsXhw5b32dNL6mqXTmWqXvaqa/
mBqAyDa01ZdmWq9+zN7tYBP8ThbSEkBoIqGXk/Wubay7vinGi3LkFbLlRjnqrPhsTOvFQC7BrXI1
WOWxYTZ+AaqXkqke9zMy1kRbgpil4MWMyk+Rpbrh1xcCmY0PlUJRiuqXYytfrij2VtnhXEjrN022
LRQnNi5qsRCFuVwSEfMuWnvcZ6p708V9eYBY8eaMtgwRIwz7mdnMYCl5UI9+MgHQGMC/nlrm7lXp
nNYyjm8IltF3VCW3rO5e1xyrK/MEnkuASHEKXTWFdi+LOkBcYPnYBem8Jms5rZTgTqb1R3e2Z68Z
WXryREuF+bm1i9iJLlozcEDf3OJ+UWmSRjoaLVIOKtAvpRkQCRjGZ4uB88rWqIEixL3DKi7Qb4lg
ShF7p9NESaRrL4BxY08ktbpzCDf1S/yneII5hUd+2YIVXiMAOvUE8xgxDQ4/+5QyaC5aQMdTftPV
6qF28VSxGMBnpxEG1xTrY8dlhKbGpvFVnxINB1tUxXiceDix9ks8wyldgq98xuvyJGPkJkvbHtoi
eu2sbtNPIVuw5DuTFztUmo4eB8RNQuY2ix6diqDg+0givmPTRc49GXuNXGmMpjur7+WWMvhNQJHh
ZBeGxNIpmDQXGBu8QW6pFA7xCDa+vCSmrUtFi3Z+6fddN51GKrnT8gvsS+LB+u+9QszPozqdxIpW
g2OPUag6u67HLdrQNwepFgvPqLU4JLrkGqljeYyM4cJCFuOPvOqME6Nw1JGQlpXdXSaLeKq5ktOp
n7iTlNZv8qn1MovrQl+jlxY/+yV6HgYGHBR4bwCnRJziQ4OiT02wqVqhgc7WUZPntCRLi849bDr4
z/U8nFQiQAyaySKBdODMil8U2cl2JuFJxfmYFZUZ4FSg1Kq4EpriU4klRAmrxesIIG/puNC7wjk4
SL94cj8inuLn4Ikqu55JbY/KaSKdkSQXhFpOavrOYLXgXES3q7eoH/JyeXh2+UffJTiH8AlZXxoW
wUwfrisG+gouIX2Z95Y1QeZUGNlSAbFMKLKLsUPh3RJ07aTqr64cHzrADb6WCGqq0f5WHI4St7Bb
5EnJLyXa5L2k99jWfJqK+GYhT4N057NduQRIt7NvSs2iVAncYskOzaQaXNIXhUE8EFSi1xxojvsF
wjjp+uloM4oM1JROoxkYBVf1+pn12KkLxzADiyGUN5oWASyjPI7wMaTxyVj6u+Rg11k9eJ2af5s5
C4rM4PGcjKWPiCjmNJj9ppsgMqjoO+QauuDbVGWGZm+zEhtcEOL2lsEJhEtz2j6Qojibejrv6igb
vHiGga+tCOjEfKib+G6a9yR6DGe9NU+VVD4XU3sxFOdhtFYCODuNxp95j9fDsWBYGTbl8LGo5Zur
k13PrZQNGnd28wrZG+I0Y2AnDlpLJ8FMCcjODvW+A47s8AMpKMNT95tOGqjIQJpXFaWspZdyZ47N
PfflNx6ZxFNTKZHYDWFVYkuKhV36UcoMU7U/JhzLfpU/Fx3vMKubK5wKIalzbah0W23Kw9pAjhdO
a/StRctHX2avROcETm0/kLYe0YHqR1SBR+pEZtgTyMQuo1pSDIzu25Jpveobftfc5mkwjgXm6OJQ
pBzBJAhTCStJcdCn5DJHolHMNL1V+ug6KckpqTJ7Rlk8ycRNdvMkP+14LSAmRSN10KvRk6FY6O0l
UpE8WGIr7HpYfMwJlV2mXLYjakfmYTUjRz6qPUqlfe1MxudDdXY3dmZmiMzXBwHiKOrJBOKmKUDk
hqTEFBXj+JKsGoRswOXU+rxUnAkxOsSQdHdZmNet/lkszQOipDzMk3pnD5gcF5bia90zaCHDioWr
V7Gl9dNkfOh3armeuoKuyIiVDbq2X4j+8Mwi4XHaZcdp87HqTofdsX1YQeoj+JdVWDbFTWGLVx67
X0XHns3uzd6frPi6GUCts3QUvt0ByLIIdMFtTA7M3Oa03Aq+wkpRyeGz/DE2ilDI/jjHLMlUdtIg
uzK1eBrNjiZrXN+sCItYaWiXzKP2Sp8jFhXuvraACpK+diI2qDnlllLsUN3AmW2H0zCZGxFqo/sP
r4nZLXuRrsjoDN5/YeS0wHr0vibRzbjszbUZ77tS0sjNCBsqq569gZD1A+Q4A2EOlVKkTWyGhafo
JmLaOP6eefynZXESeXqX9COsdxNqgUN7YBKImfDMDxLouziQGCnpancHl++GgPYICSZjp9aqvw2e
1vvsvS309cTYrx4MdlvwmHNtqTy9rd3LmGMKw8l1ucpLtxhfxGLmYUokGupYbW9XD1k7rJjw6Z+r
6pxnF/ZQ5TsCVbDyq8YvaGudNyFA8HmYCmCs0/egiNe1su8SDHu+Pt5D3QGowOQkXZ8J0vTyJk8R
JpWhKjAM14Nz50btnjip6WabDXndbFiBjllcK1V5JvShCCYVcaEiTT/BEUG9DClh4XZrwAj6c7G4
GFfaHQdd5zWuQsRfET8USs+WTzPiUzWp94njMLWkQo9gHwRRik801joLvxqcqkHBCTc9J0YT1ENT
QAy2pf9C11/7jsD4uF1XWp+TxAyM1cPq4cdFySBgSa40xKeXVYtIpcomni5j7dfE7rCAqy9GN5mv
45xm2xxMy5sS7MUgy+qdllUNPZ2QgRWhTy6EUiLbG6vDoOr6Tm4DQsCCu26K0xAVA3kcza5vSKdu
VAvc16yAGhSpb0X93dokD2wKL/QW5U5aKaavxTU5dg25NwixNUP2HJzkmsAR2fdTTqkTN09O1H6U
if28alOIHACyZUKPvtTlgVXCWbQM7/UUq3UszXNdhmnnwPGhvivauzGq0DYI129bjCLoyl9sBmqg
8Yga0tAtjFuxg27OwOkzGibqOO3V1hhVrZUOp25qA7GuM9WzhCEP3SBvb+lwz9Vq5A/CkgyDKXcm
iTq4Et8zIhoMiM4vUDRAVgWMcGVGHYA0sY6csOvErtmk7sRQUnGq4er2p0rbjH9YnfHKx3XKu0dE
3kXZkx7KULQZ2DMPmfjOFy1QWw40grAiejLlmdikMLIIoKBNTQ9l96tcnVezr96aBSSkbLtAVeRL
O7qhDhcxnCeHxzEaerpDcZor+6serNFrOtIJJOmdYZo+imalPhuvaNtrRh3JiYln6eOOJn6EHOlg
XcmP19qeDLZ8wbCelKGhMtmepqbwi3piYsvJIzVnZl/tNQVYiDhxddi/xV0/k/AUS+cur0UXTCOl
ymRGnDUzP5u5qrydzb0W6yetSX5paFQ3JReclpNRkQAnuWAn50JZICeo9oBzMvtEfSfuVaGMyHU3
0CPTozx27YD3lvEXYYSQIKd3BmgjLgTwMEFUZO2lxJCNsLVjFlARTiQm8ZTKlm8R8+xzONKq9TWb
u5TZ0nQdt40OH2V8suHK8KSdUx4c3PJkcHZ+nTFRUpWx8GgW12vZPAEtn/aTnjz1WcnlLfr8Dvbh
Y1917/O3mqATawq0lelj4xpEgwrCNVf8EPTKTh3CxrrTNtVA59pJiMqp4eEFknkcnztigU6bG3mn
r1lY2pPyvEDrjOfB2pksZcNKIQwBjsZ0bjpONsOCZ2xN5YGAMGuXS2AvGokmOJ/G+VfJ8thM0zfi
1Q6TWXytPYoAro7+WkZKgNTntay1gNFXedn0WphKzLtqae1b0lrOxRXyccKs2l7eYuyod8Qgk+MY
D75R85JkOSij3EDh2THG8hr2aAdZGE+dnPDWted+Rd5U1l85sjwaM66ryY2coOw0lc6F+KzBlelR
ZFeRgMaitBOWvm5g0gPtokjaiDF9YR77Cg5/9SbU2bxuJtIwlre5jqYQhdy7lRkcXVIJtMwtWRsh
9SF5RwOUMpNFhnHTnvowp8MymdY02rZD0pZvZjeKN1n1KaIV9wli6UNVbRdfoNzzU220Q1tXDgxP
2vMoh/siYcwnKByMJZl95uVPAMA/fshSI4EinpUxYGmddPXanDolnxuizDlzZwB5UbHcG8T7HK2M
EaM9cQaR5YWfqrxtTHktmuqh43b0XCi3HluH5kSCSXptkmAWNrpGCTboj3lx6KSMAhbwGrhgwdvF
Mxj6ShK4TfQiFSbxCvmAfi1JfrfYJ1XcTDNVWrpl5KrmZ7rdwQZ0aE69KnCdbA3GcgPDiyPszhIJ
uvGgl4vtl/P6TCwKEezfudHcJVZ7VZUlmlMKGrxu4n1qPrNt8KdIjuU0D4Ra3QlpM++vrtSM0ka/
1OvirpnLL2n3YTXU7H/G6AXMucY2iNWnAVFStSfNW4zmYXSLyUtXtEBssS8dIk08N5ZPvQ3SS1Rn
+4UGRFcPXeR8jRpTBRrlpbqTrfUB15JiPdo0n0fXXtBH4XNOotmDE/ZhlLvUsDFt7wzM2V5vlm/p
aP7ikl6Wmhe2Y7xkXQ2qNu5SWZPM5Q5BVztXWrMz3S1hq7sah/VdW2C8q9lVDVdhkzJ/I5Qj5d6+
IRjzprexZjQuxy+QrKOjxNrVhPerZzsDIy8JC9mQ8m51yk20/ZKDM+4NxeLRATGb06gB/xedZogs
LJClxQibrffcqMspzocX2bTBimnuNMAyBv2tn0d+0L1aZkcWiMeFIIozasMXcDLQX2kx+mkhr95O
3GBgN0RnTyDZlEhyTabOM2volxIaok4eOKMRXiWVedlF1znVRZ+T7i0GeBcKBqSTIesmEH2v0bqI
/mRndu2bFliRvm0Vpl/3SVy/geBcw9ZoHzKR7H6odNai9qFpkm0nGMt5aM9Rypg2F340XtS5eaZc
RcaSGcp+3bkpBVGCoNuDPXbq0DsvhXFrqtTGKrX4sXXHm8mWL8TqJQPZ71bSk4/TzFRABjdGbx0I
jgX5QGoT9nJgCJPYVEVmHujWxKI+vjLndbfUKFUTQ2PTZxky7FRazw59U6Wa2mWdtTETUNihC0E/
lApUW8wPDk2twhtPeMz39l2NMhn01aDt4pilt5sNp8wYHlXYuxRTiJsUcrEBdyhB1M2HUgoFGUOh
UyMmuS/xRSF8WDiMuJ8WHg0XFIMksYyYIQoVhOfEFZ437D+jJBKeyPTHcYYjVeedRwEbw0aigWzn
OUgdPb+Mdcl+IZ/5Wpau7TSwsXFAx9BX08XUKvvrlaijuI6v3JFTf9aVsHbK+1TFd9iBNqF/BjSI
spgAa0t9n1Gm7oyKHSlre3HgojgYhcIjT4kAw+owuDlIqLIP5gIdYxMXkCjfgMoiWqEf26diEfdJ
OjysikAObSHHe27LgS2r4UiGtXOPBYeeu8jfTZ3lkGjS0nMT/cXqO9hcLQRXRBi6j74MWYT9qSnf
eU08jezShZv8U7fcZ/YFOTug9XXsnXgH0wUBZrNPxpiVTgJsBIGTlSPcMudhb4xzF+gDsiwCfHZp
GrevdkY5OBbwK1w5fS7ld93mX3YxP2o81FdT5tjQ3hrqCyL43MCGQeCjvgspN8mMk/0d/GsuAy3L
juyAnkq7eSNguTwZffll2/JUjwQX6qO+kGUNUD5S+W1Uo36MdMn4OmMKm7bPjGXoco34qVOrp9wS
D0ouOEJyDVf/PB9FZyTUkBsjlMmTh1QlJupB4YFOksNQxOV1pQ+8Zzy+Is14Hx1xynP7yzVXk0xO
k1T03jmgF2f00zNhNJXA3Mb9C69bNRc71WoIlp55TuRWRiNkqocVHJtXr3mY1QqtJcPOwckZUUqd
S3C1H6zcHH2SNbOdhudkieP0wAhqZyYze5G21Flq9zRtYLQW1uUtBjSzIgBZbYecqVV0pGx2Drzo
r9LgFlUyMIapy1rUZAk/YXRqS7QKhv45sdI/ZSA9hnn5Vtz2vWZi63X47wIZq9oZ92bhpeNXWeuv
bURtWW0zV9cEm85kDGbfNn95H6volkHRWYnycr80PbM6Fv8NqUm5PoISG30IIKT3qTELOjcKY5ok
j6sKXomdfU5EKAelSD9iUajsYauYyXLmwfYrLn/+oO4qLnsJEXC2sJXWEYpJOPc9AOTkS0/Y36zY
vGiUzHk3pOOrbsVHTQdPn7p6oKfal6sDIFGjyoK5wieacqOQTFp+mQ9sZdWJOTp7smEHIUqFU6cf
o9eUYvmyLcnI7KI3qhkPMEx0EdfWmzoanmij+6QGWFR1M5UJNhmD+zWdg8nKn7JB5/xYxpfWFuEq
mS/J5WkUJQpMZ7qvdDO77XnD6X5uhkxb74gRvIrKtArNolXCwnDuTDgSp0FvAUQvnMaEhb07tjXS
OXcx89c2CdYWZkc7gcKfR5aYYyWuLCnjC3fii3JGAHVupzd6zHRagoLwXBg1MGGRPGxhKSA7nlEV
Zae57TEG2yvLeUEz5q557mWmYE7UuWugdkYa0HcfpFXcDiv2l9w2PqcRKe1UxmM4TFnIjpoB+3yu
yXplt89BB0yoI2mcQ55XDSMCL8PyrPEo8rBdxQcbQ0JqzGGrjRzKrvWMAZaHianeF4bKBp4a69j2
DD4siORWtQQF+yS/1O3SU7ROZ3wSH94KUhquu/JZmW9r5sUyUrsgKZfPSGWOVPSs0uHr7kYi2rJF
uWqV9qx2ybiTWlLsWMzcyCoF6iEqemp2ruPCeEcbLT9J0mtu8uK1yzegZk2iXaHetkYFUsFQd2Wn
yGO9eYW4Rrmj1YkMtTF+gzGo+KZ+15YGsUVm2jOYhl+9NmYEvao72Gorn61tlZ8jTnXVmLAPjRjB
pW128dLe0J5+E7iNihUpOTmGZAWUJSJu6H7PTj9A164gFROqgJosGnbkh5Jfvx8qzjTevydIYxsQ
uWLxMc7vpUHTOIniFQ0cgUVr/TjMV6UGDQfoELGxJoEGGG7exmFRaSyXt9UZisssWmC9qkhnmwAo
xHhKdbTzc8/A2Fe2th721kHI6ZWVSh6ComFm565nnWeqqs9kGTasTJNoTPDPloesMfUwHdSncXG+
5m4wTxom1d0E4BdTcqmgySq1kU10STYMaOYz+K4Xs7QYB2CHOMlJaQ51lSqBlA/mNkFOq0sF4Ygf
weXfz3DI47ytWJW2fgzP+TB2bMsixgyC+XThXtRakr7SpDHgtV6zmHyBdcBoqSxeqxboeZLsGqx3
7g/S+sb4dFaKAZVRBwBAVPRolnoh0yszKxpqEMcJ3LYIWm247V3J+1sshzEa0G5ta/R/rq2yXQeX
9dLQIstRTPezYtlpjNM96110TvZzkmM7qCXTu0mpfUMNW2E8ZG5FgjRUGVVysc/bAjXvXpQWucU/
jyKDbmczD4ptVBwzSChJP8tlnvoj5V82MUsH2PMyMsKx/p2980qOXMmy7VR6AiiDFr+hNcmg5g+M
meSFlg7hwIh6Hj2xt4DIqqueVb3331ZmYRFkFi8ZAbgfP2fvtXuGSrYS/RBq/Ji56b3uOgPETD5L
g5gOJyW91eKE2DJVX2Cx4dQDHS3V5YOups0hyd/VRKbL/xUK/78JhUHc/it2/f8iFP6f//76i1CY
/8NNKKyb/9Bs1VNVTQPwaSPJ+6dQWNP+AfYTno1KIhH++Sma7ZdQ2Pb+gQIYy8QvdbBl/WOyURFw
wY+Zci6s/x91sDmxEv6oDVatmdXnTmcEkH0GMuQ/gtNCyQVTpFa7skmNLsevTtf8V9nZ9TYzOAVm
Ray8km8Dk9bzzHNY2/FrGxPkil4/DZ+VCWDzB0IPB7LJlIMU1If4peqXluCEy/ysm14CIwZGGGDN
rALFZUA0jRroki4C3ffPIabc12C8aIpTviS8K3e+YXyQzm2/BCH4ysA4qyPJyxN+odXT91CKH2OW
68eSwCXOs03zTNEXnNvqP1gn53fhT+8S8yxgfA6mfBUfmzo5WP7gmxIikZ0JXJkN0x4Qy6jQ4iEU
nUYhDBxgXrWCe06gN77RVROHzt4CNw3RwLVeAk75dNLlsInIHLgfXQjdRZi246Ls2CxpM1xQTB1m
zgP1e4rSTdn7g6g52DT+xdIZo0o7F4+9WcAqS4hXziNdHiBpKgdKpBHJkPRud/efXAD/lbcZPQ6c
QajRp4/9T38w0JtJVG2jZzJsHKx//oOB8xSkZ+nIUwM1P7WZIu89mbY0ud1zrt63YZj/zEpLX0rd
aDjpUTFS2rdwk6gMg/w6DsfR8tAsuYW+HVNXPbkI4bB1ddNQH0xox8Rvr9DByKdEnVBY4wZmVrSy
A0Xb4SsxdxGabTS2eb/iE1b63tjrTlduTRvi2YAENI6bCCGZ42yNgQOZ4JsvTFtDoiaobDNrFwL3
e/zDzXx/ewP++L7Yf79dgPMiI8FKO93H9l8uBDvXPSnhdqxEDrd1UVDb7yqPI24ftCBOJ2/xOAwL
JJHmsjH1fKsZiriWjmCIiLCDNKEN2dD2w1BnpDjTX9kG0gw3BSKvRYDO9ANvNn1DoepcYK5OoHMW
nv0eiRh6CYlsjEi8ePSbrYUeGYxIPpxMB0IAPibjZHDnPY+h/PUyJi8+BwWrtmhhG90569NDoqn0
BNpkUrYonHuTuLgWXlU9WaqlH2XhVGzw+vhUV379EDo6wb+8ImNGfVIyByB+Wj14foQwSRT1Imtq
aPTTy3DwwfOObOEedtlFMupwNKn1FuFojOf5pXhNzarZ/fuPRP/bR2I7Os4LG6aHhbnhr+6GuGSA
ZOSiWVmSijm2UuPkGGm7AfWKMQGG+h7U4XOEyedDOHKfdK77XJG1u/MYqBE2mE+/a3Mil7PhCBI3
pzqqsSnPr+eHSLWjXZ/b7mvlad9EoGnXKBI6rWOqO73M/lN+zvwb/+nms+lX0PEFc+NgizOwpvxx
tclrV8q5FQSxf2c4jXeBQqGjhCwdgmR1NMhtGON0QApmmtmAtcK5AxRGRLnp32Cp87Oycz/iUlGO
lVuYRJJVACmVdHkzWAYhWSLxQEiMFN3VrRCU96h+6hENgOZxsA4FuMuiiUDQ1NGldsZ6l47tFXP7
uJ2BfYqf51u7K99+Jxh7+aG52RQxKFxKRkOVHbsfnqP4eAMaa9eTYGMMgX/O6CesPChv+1ypixdB
8ADcEWKKiko7D5EVnaCRijU6LuW1jPTzqBjiy/Dkq0b75D9dQH/mCcEcAxpjwo01HA2PzN9ILEop
UycPNZS/hL3g1HWyNSlWTbkcu75bisjt92peyGsk3WPlkCqEKUDZc0ZPVm1LYl5rAvVvQNlvE51K
G3sx/XGJtHAfZC3Ugk7FOBxAq/CEiYyPKm1OKnMVnQi6/rl0E+doRxN4GY3YY48YCFrEena6Oh5N
6762+x1Q90ChQxcdElLHFsyrB/ShoEi9RM9X4aTShUtZLbqJHa6FcY94nCl5Hi3UXNftbeXWtI2T
MKIr6NQPRSrX9By9fWTRnFY9wbBrcKv7PoZTRNl4ZOIIT6EnX0UUX/Eokn3gmfrBVWIDO0j6kwDI
cT/n5KBgZcZqdDvdoCs0G3vnBwLUvDvmZXW5Gcy8/Sg0P0VwhgK862ExWpn3WPVetWzhoq5cGnTd
QnWogVXFdRdZar7RADrPmQy9T2i3HZfeVlGrdi0ie9w0I7yERnOSNUHLxjPqwgprnJasG3ipy9Iz
6YCXsv6NlMHHMOtVJJhT1lFkIVGOa+u5xeW37z1pXtimv0QTKngP6+ziVR2zoPDNL0mV12MUXkqY
D4cbKrokcPYcZV0NhV5saPrB7ilfobpBywhA7bdtN9ypA6m/C9yE78xtiiWuQRSshVUusrAXW9yU
xM82pX3P2mrj81vdQrtbj7FlmowPKUTeBaO5SYPu1Vf8H28FbJ+PeCzzFVJSAQXZNp/qCa4wfT23
nXLd2QNDXIgi7Task2QZqcghqFXaA8jO8sU0A9Z11WLWTXiutuhnrJr1Ku2SBBZhtzvFqMQ1Af5o
QI+ZcxgyhOS/ON+FhgfAQgfrA0z6QJ1QLCPDCIjCPqrNaK3qrhpfrTB8oAuZ/BNzxcmFCTdAobg3
9APbjFlv+qS716vOfB67cFzUfhY/RaHAauONG4tByD7y3OBSeQjUyPDqPw3GO54aN2t8TBHWtBT8
YWIGa72z9ef5pT7e+yT6rmZQe/6vf9DmRntnqcPT6DjKOhApOunpzqUnvK/TcQ3iJf+ADY5oHgbe
0u5Mbtm0DpNjkofpAff2Y0zC397WjY49XL1zraS/9DOy28FB95aaiB/LCFRYYyrbIsGKUUQ+y5Yq
GiR1Ie4FJzmWwGYYZhsxc9bEBHMIZ00zhkfAA6PGcCIXB29ijkYKfu8be02q8c/CbuDcj0ZwJlrO
2cOEd3bzrSa9oIJ8U3H2nrIOJfrUmfXqooiuTIK72umeY6BfL2tWzE1BVMpq/hdhyYFw6SZt/a0Q
F0by16Snn0j/WcPUcH7WRi7qZCZhK73W9v9+lZ03rT9vahOjmZyJ6fAC4XJiwPyhhJaBHjvJBJwm
Hs1faNMH2OhDt29sZoPzLWx7KTlsczhDaILtctIV34zE2q39VUPjXfSl8dx6+JuYAiPatGI01AnE
k22fcY/RDkY347h+yyzBZTUJvUmC5aTYssbuhSFnsKN53DMv+cJPpZ1VgaNwHJh9jrwJZzeSyurf
/9W69tfqRMO15FGgkI7C//62l9Nvq5JBnwYWvlcyA0m3eBz8S8cSe1VDsmbrPPgC2lBsRwm4yKU/
cHboGW66UJ9mijFsXhUhZIYA8A60vrbK+yh7TgdEeGbv158uTXTVfJpL7/nBAPC3qHVb2ccTZnlQ
EgHsbnj//V+oBYOpTqvx/rGkUtN2J6AF+slx3GEpfLP8kD7+DVsvr4OMtYtHvsuYJSoRoLyrTQq/
rbTwRyTVu4+Dm6lhOa7helXvmpO91NrgP6Dize90wokWcvq66zs5OgfbOlSKIAZNQ9pzzciHuOSR
Wl0MxIZuR6izrUr9grrDJlrNWcSl3h3T6SExpUIlhOg1abqjYScoZqNjWXT5k5lU7oZsxxJHUwQN
kbzcZQVy+tNTunWRVcqXK8cvFOT1s+Why9OtNjraxD1ctMZldwoT8z3Rgz3qVP8r69tXC+TiSxBV
xjoZ8XI0sA/9FMlhifS6pW1+MCGrXgI1WIeerC6tG92V0bDO6EZ902v/aBlIEJrs7SKYYGdjos+G
bKxgS8GgizxdDIOdfVveEyP/YqcKddw5GImWRhjIDXk+VzFhSAoTLIcqXzsbvXiXffp2569dBOsM
YWf+ONnosZ99ti4tIxN5FRKxYxcS9WuG3q+H+Wu2h6AY/1F0KXPjGpP694RCKn5qyCkbKenWup1G
L9A52JWwz5wZX2ZHR1GGTRCxUuEgGOipB82XNJCMc7RQhoChgvx0CLZ6meSrq1Lo6cX3RHiwIgSP
dVy1D6NeEBLnTeSDPNTXbaTT6kOttexkf6jwZ72C6FgizR1+JF6cL9HKZw+KyfzUHV17RyJecYwK
eUxaRdnkVmrtGKp0T6PuvMSJ3f6QHPcQ7mYcpaJKPchWYTLA6RSDoodVg3IKOLGlnSKfYfwYNsTr
EBAhC0PbWZLe3+AgyCyYf1+NwmiW9liYhOdU+KfSwDI3rROSNJy2j6au6cuMZctqZHcHfEbfleK7
N+PwmBsiPJbTg2KnKe/M9BQsIk/n7ye6Fh7Rs/3279cUS7P+bugGBTfl49qkiDnWX5k6NCdbB16e
trxRV0Ka9ie9r72titl4NUdZpiOqClSEQ/c81tVwf4MQBZSDN8Rs07yRiDAdW5PfkM2siqFCBtN1
5znvskzLR9ASNILVHrFg4o/+UQ6Vz7XoGUdkTGNkmRdlCjbULB9KNjbBGRen9Wp2NkrzMLAu7woy
qhZVo7BemPlz3YiGcD89XTZW3dyN/evtV0mqSYTeKstRIj1KCa1c9h3KzVrzqs0oqWR9Cyiqnnf2
29inzHD07gfs0vvKA6XiN6hNraS86o3y4ZZUQU6cXLS4Z2nwY9w3SYuQno8UrVWw0mkiPet85LR7
9YuwsZwGdT+8ibEkXtCzt52X0fn2m5R1ln9vT0HyWTyepAyqTex5zb5garW7VZRNrLps4HjZmoho
NtJEK84Qnrees0GzipAlbgbGUSmI2yiLrok76PvIRXKkpu0dZrX2NL/fvuo4U6roQnQixYbjhedb
wekgEYctmiFSTcYPRGwYyeoSk0mJPkmtq4Jo9C58CDo64JlWgvksJqcG4Lo709FJOInjFz2Q2Z2r
+D+ZMpWvEBIUks7dh3IoXXPvusVDJSq5mw82CKxeExSAK6Ae5iGmBF51ja5fasO0d/gAanxJwzL2
1GhXMeV6HFz5M6SxOIk0voxKc/dZKwTlZUrLOlUI7LldRVpgvM0VSwdBEme6dSHY5XHwJWaCKX9i
RtLPONLbn50nFJyq3mO+HdTkNdSbajenmQVCw3gdFyiMRjthd5jiVWWPLb8KXG+tNVO+QV0PH3No
S96bPd8ohmU4hVGVkeURzl52x1zTLnne0YyyU7TzIFrJpDTCzwKHOYKuuHYXjOWQlfDDp/NUTSN/
F9UMB5yqNC/W9FBXqFjkXBEOZRVtUp2j2XSjzA82nRcUeFPES1F1BaHjts41oEebeBDEqk6ZAXnU
knKmdq9K7KKnKZr8Lc8AxANpdZcxSJFdNVL7cmAPzl5GSIyeDHfa4BqA+BpmIUZNDsiYgQ4A5d+7
p7mouD3oRNW2Rblpo3aq8IxqOZYSRKduqkskKUt7yrUPLOPSxBwP4DIsDKdOCD4qto7TXhwbWeB8
EUuaB6dmr1hQ28l71ZEq6c5zElramk72KmzCZo8st7kXjayXlvmtak3+WVVfYnTsc6k5HbPgH6nl
io8gjMKNT6jN2pFVjt6ox33jkE9CRkInfhgh7NvejEiByzArTvE0XjFwBkPKioYjwAnOirqhxbRg
10Dowud6cYksRK4ruFBkZCx9O6PY8Gom6rf3vmfD1C3uN5zdcpeIsd7mSNPQquUvXtx3Owvp+owX
zRy7WCtGu0f/mnglmhlPq51VzoxtpWRRhPm6cXbVVILWQ/QcD/VXl0WUsqY/Et2XxvZCyFbcZWGD
ATTKyZORxspRpHHlgCux/iAYy12v2FkV2RRz9ZR2DjCc/Npm3S50iuGlS7wD09zoh6K0PzkY0BVs
kVljhfmhdPiaC0f8qFVWmTL/kJnAblChx1PDqL7LLUvZZ02DqiAHFoG2WijkN+R9OTwUGrm6Q9k8
zBmdt1vMisVwj2hoG+Zp+pkjlV/E6PXjkU1WON6uFrC5bltJz9seO8GEmXQDd9mr7eO8jmYJHZvM
AXDQEyI9L5Va90ICuNxLGMAPIqIDV/ShcalarkCZCPvQc5evx5CclulI3qpOcFIgn28VO+BDQrms
TuG2gwU2qVTUxxH+1jRsfIq7TluzopkvgZ/T83C26UQrnTl6bfdUDMWnqWfO1yBVnA8mvOrBG48i
8PFbccncCaPqr4Zr3Ttm4b15qHQ3Ie21beXb7tsQ6GcbeXSdMYMuCzfaG7JyNprlVHddYfBbsGsQ
f6keh9BhCuKN4g7ATEYjwYyfpKOOk0tbx8YKalJR1V3ehfWWchddWF3gz7frd6g9/Qaimr1JfGNd
m7q3nSNf9Klpm1Wdt4WnoRPJYV15W9tTo3+3go7cYIKL8+XPhMi1tQKb7bUIaQenLBfLsMT4ZreT
yn5+O3s8AptG6v01w3hFYN8Tx9fHOc+QU0C+TDwaO05IqFA7c/2bTKm27shxHgp7sS+F5a8zFgDX
/+mmosEwpRtc0Om4y5VoHWAs4hfvlA+1ONluoD/Q/eAY68T2iz+GOcbdmgI/iJ48AXnahWfcBUNp
EAkXER5n0hqODCVeSSPCUVnb2YsBDYGUHfVdjoW+iCo4MUdylu5vQZwBo56ifZvcnyHY2pF0w7Bx
sYj24s70fG8XxM036u8PAe8DUnoc3QOysNa/P+tzC/iI7XzTRJFn3Qy0Ta0hmEYF8FuPR/KJyATj
Glga0u9YedIboz1rocIqP10kOjJJXHudfdDhiLwlz04grMdCJPcjJ9F1gOXnkKcRMxrEjgsHbvzR
aid+wHyEVWJ0GtrEcQ4NlBnuINxlqVixQ3clQzoQZD8xNbjHOV4nU2kU5W1LD286jRf/OpJrWVwt
Bf7BzW03DF4KE5MVXYXCDZPX+dk4thtZFxYMmJLaJRqJJTNQwSWS/85tR5sWzaockuhhZsT3lYbX
ZjRzbzPEIDYgJNtrNwnrZ9cKvyiSWwY3ZvmOvPahaeIyXNU+0NqyV+yVaYm14lldsCghFAjM4svE
7cxLPHLzxllVLW2/x8EWvRgcgJ7UYiRFsfG8HaE15kX1lW/XVBrcFu4JLNzwZtod1gr7tSAsBYGe
nR7UCPzuaAExA1Kf5a57RHZwUINmvDShJR6Rv9bKWK9K1TohOjMI7Ypd7Tg/FNFDbXXWMZmznJ3Q
WN9WO5EDZgkrnM+2M6IKGkp9YUh5dSED2g5/TDYlB1StWlyYjdiHzFeuGQOpc2LQFybyrv0sggD/
W+Jfs0FDF48QedHpkfLixnmMZbkz7+1YS7Z1QrGXGbFz6SrsFCQgAL2ualTotn/vBWsxqOkzBw+C
UpmFmElGmJ7lkutSGYT4KE2wK7vsh6/CpK44ZRx6EKf4I6Acx9ppGPlyU5s16GhXLFPLzl9KcTf3
lRIIC8fKtjYSxcLDmMbRYi4aO13FeaXSLm7M7t0ldOHcMBbBtu3QFEtp+bBTOLvSqjMUPaZySLrk
TlBanjmmyX3XD8cZbD0/lET2oOsvm77BJpvZ3DzVuCSIcVNbVrWbazwHQPTFNpUj7zIRFkGbgQzC
bMcsr9zXHmLmG8ZusIJybZfDcIkt+0cte35Dwx0uBcfGy6gK+rmMHs5FkY+r1JcE97Wdu1GH4efY
A64c6xihfEyD8Vb1ZQ4R7HZfdeum76cHcijnvhI8j1Ot9WeK3mfbpw4kmMB6qcrnnsv42c3L9Np6
1r4Nh01dJ8ElsAPx4PfmAhwwFn+2mjmJnpZlcGw7AoWUArCoqYfV+Xarl3gZrn6KSwrba+m02pMp
HO2pj8p7tVEOboE2OUrKYkOhoh9NBQlaEYTUxm7d7ziYRQQIKi1SRAsusIpEmsqK01XqBkuiyund
u46Ny8RrzPNQm4t5z0Mt9twkY3ecX5nSk6ckIIe7LAk9zN2BGJW6Qu3ITwdrqL3No4Wg5Be3pr+q
kOFdEDk2QXgqjp6pitYKb/LJ8ENurX2vekGZEz8m5IrQfrLFVUCJWjTwBpZ2iI5tvrpCQShHeRp0
mloqgWOPZUDJmwP72SteMz72TUpZPKJnDH1epgXe53ZsQlK3DDXfxCSTBcrJtt+DUigoqZUQh28A
dGl+ms5Ppd1FvM6KHTGje6XyjNcoTHOikJqFlBgK5o8ZjjC4zrRGOUs+Lb1w2mAlaIJJfJnbW9QY
4TK0Ymp+VKFIZEvns3Em23OY7XtswBr8Txc3+lw21ait1hwfgwPcH4uCU3ASmOYHWAJebKshZtVo
rFfIsCqKvHTj9UYCpr1w4BFxQiFOWEIUqsROxLJbJJLPMPS9q4tQGJsMSGkSEgVjYma6YZ0O13Bk
qo2Lzt2ZnSWvqiMDAtSSheT0ki2TEmmhGTZbguOrSyHiiFyNvH1uHAMiSW9EXy2GuFz0cbAA+Emu
gUkyZNV9uIQbH5sIXAQYKuuRAmkp+iJY3d4HrG0ETzTaPs8ph2xO86+F9J9VQSpu2XuPKkL1ZAUe
rIqEdU5ZOLfSQTSNj7AAX5B8z0TeWxEwE6KTzDt7wv6c80Rh+LAyCLoUmoli3ChbF8FUCQQ6194b
Hxt9m+hyxxYJfIXwqbMbJCDmLS7YIqk4X4XKj8AL70SglE9MCrOjHyBgn+m9BFc5ixZeabj0Io53
DPYeKTTLVYTW8MnuGERWZCwyeqiDjesm8ZqZQnw1C53/ggstYX5Zeeim7bFeNgp590RxovrN/Dxc
9lOCnCNZGuvRKA64d/Kl0P1kZQadvrZoFW4aShrH6M3fkLVf+YnqHYgGZxmHGbWVTzsmMMd1Kf1h
5Y5+fzForziV2YZLwrqCVTtIkyNbsc7mQ+j8T6aXCTI1GmaRv/anWa7tpgTcUKHuwyDfNwJxYuT4
waavFbwBLIhuM34qQ/aEtuYzYFbilinWyukZRXr+4iQ4JsiGjiEWCLGUrWWcdRmbgBg64xzlWDu1
vPystN46WlNQ5/ysHbx0HYwqHv8pYm9+gxu495B7Gndt9RoqvSnObX4oHHfnRxXe0Co8EKeMW9Lu
C8lJcJvbYc4kgW5l7SrZbjDhhFq5ajzbukYu73ygwECDYsZZAH8eoGnaUGw0R8E1YkxhjDq9Ggj0
VLsCWpjW3KsM+u+lL4CeSo+BXYyAofRbefGisbhmQjxLp4rf5+JlGB35VokIET5k0IR52SkThL8L
T1XeOIOtbRuAgo6jIclJwMNgSlmN5/o06lV2lkrhQCWuw/McmD0/JGRB+ykALfK1P5TY8r/ZchdC
+OP9bcbqyyBaEmi77pFW/8QOi3cb7vALI3bmHtZ0k3kDRIVgLI50uLiE5qd631zlLjZAGhmhH/9w
nGbXUmwiBJHdqvGIghhVPz1KAfYhB8S7K0dEtrchRxAECSKSB2CvJd0u+RDrtJwo6R7iHq+hannG
ks9mij2ig3f0pofhVgYmEw4LwIEyBogK9Tg9Cqvu103cwgDhg6O/msQHX1jGbfmwkOsnSbLuOeeM
i7mzHbzkr/5oyft2hE/oipF8oWS4V/vw63YkCTTjZc7I9V3Ccy29hX3YM+mE6bSqup4Tis4GUWja
i5P3E1aqGz4c/dMrAuXNTsZ8N3858aEQDH7X+xtjsEADMbeaWfmmlh1xfvfvaW+DoLQLuTcBfy0r
xVqq7HQXw2zNI1k/HXSIaNxngaZtwedV17Rm97PUKvjSlGvkuhutDas/NHBkiEsf71YCEsFxznin
uFqYx6zml0RSnmJYoyTNTLG7Heb1lQ1RaUXPlxyGtD72FhfWtK8Wpf146yr2I3O+hRqnO5ARMEw4
x8DmganEVDDXJ8de59YbnF7+uSZ/fSpUUZvEqySrOzwOFK9u4AA61caVEivqYm7QMDxPz3HbPCI5
a5ca6l1G4wwB5xF8RtbD8qZHMEKiw4GtKecsgVcx9x+ESzuo5rDbi4eg7sK1awXd7VmTuFDOEUGc
MjjXHGOeszQzrm4UbnWZy5emztVL49s/pU8TmB4gyfZTiPX8YI9kiNgakSZEnRjbXMcmMbcHjCrv
kClpb54+KNdgnZJldO50DpeA38rXMque4ykCIebziHq72c17LnZdZEjTrjlUp7Kpk0eAOu9UUJSo
sm6vhLQvg1LXntDr/+mZlHjEcFWsfKEaZ0A+cD6SzAgYlBTk3fM1BS6ynA6VedvfGzKmwVnXd6Bv
0zu9uygkUTDKUtr9rY1pDc5xRPt/iXRjUQxxlQMFywlPG5hVjoZf7pxgzED9hQwepge4Az8dT2jL
OQSqytscI0OvH0NYPhvTgeRnmgAA6wB1wBz8l6nYwG6CALdXNtaQmXhAZbivAlNQPOfKA8SEAQOw
XW6NEew1EqX4fFtMgRCeounQRxRqgI+M6J75QXUGf8fEkMq1nnp7Hpbwaf5qZv3FDjX/LutH8RxH
+kPi+urd3NuZXg1tMp5ul65rPtp2eyR3iV5DWO562uTreTFHDpetGKQ/zF9yDM07WEmCJYTT7b2X
mld/wDrnNGew+QQ6S7SMrOzo9+TgE1FtKUfVMraNDMP7udWaeND3QPJ5m8D3rEdvYDgBzOSIcL64
VLX/T03CXHsMNVwuadTaSRdYwo22UTeBwYEyEQcqXvvbTJ6kCCfSncIMPzWsdTeCBJwnF0LHERxL
rGVZGwN8CbqLbffKHgC3uyq7QHsvyuKdoAfjSMflTQS5f8qhuix7zas/G8xtXZLL5yA1qn2KMGeD
PW4ZApAao7rcV6mXvFL0rXQ9yXDjxOqOqBbsL74nN7Ve724jYIgZ55HcO53z5LrrmVG5Nu5i34jF
ycqEvbm9/5EALzW69I4JfPfSX7vnbUXMPWXYDqmfnGoku6egwSjO2XNKsucjAE+erxlbilU1qq67
MBVyeCdBUKyYXLglXxprFwKQIh7dnv4o93y263yaCoOLrjJOrPBURIq1QLhvvVi2He6sVgvXemYk
j7fogsi7pFOH340I7W5lcwVhSDnNxKxeG4UlqI0KHyPuIO9tGXxGjXS31jRZoU0d3tHQQd5OktIA
4yGg59JZuM+JVMYOo5vyzlcGk/Y0swsBjARy+vg4BhYijc6kzXm79GG45fizaNNRueOrh6Wbm1m8
nIHxGa5H8pQZr0ahukdJgts9EEwaXdJVQ8nOiuAYM2Yroj29N+SYU96TYkZQYoo2PXPeU7dKbFun
MWsXiVUhs0f9ebZ8rds70TBi+0ls/oaGEhsXw1YvgT9oQ/OtWLn9pUhvTdDBkwjpvtkEdfbMnFGW
YJGEs8xSnBTVdpbYVn38rQals6/b2t5A6fH2PdJHqF/FcLJUfJmlxybJkvOOHsXBrEPGxO9aq0zW
hKC63onB+aff66xhOZdkTUzoMQHQ+YAec2OO2UmBqvY9PZGi0V6BOz/6kIPO84NTdr+eyXetOkRx
HB3qQoiHwU2uoS0gxaJx4boofH1vAxfKatynmYbvaLr6sir+7p163MyvvNL71Q5DSDUhmQ2N4v4w
X/qhD1TDx6S1p5tmbSzR5iunr/2j35U/0Tq/WQyaDa/pH/FoWsiACqZ+ubJGXHW6fehDGOo3CZpv
QCwlnrrcEB4BsUKRziarfBJip8+p7SJIdkMJ8CTX/DNQ43j7+zMzFrQosdcfqvJlPr3PD1GGJhTp
0l0GFG6dENC6DgUx32im00ej584kRu7ZIjaY7MzavMZj8xshWuNTZnXQrIi3tBpV3tY0r9kOnocb
po2UQyXz8jXtqzPNJO1OUcxz0EDbNqU2Zkvw969WycgFRlCwV3q+dBs5qK7+PIFzgUsTRG/VKjiu
0KGFjAxoSPX4ro/MXU4Xlj5iDNWugZqyGLuMFVBTN0WlDx8sZk5th++BjlkRoNJvse62bHoZc+TM
rR/bONgUkxq7Y/a81DULNXahHHom+dhxs8pYaUOXbQOEdzR2ZUGij2VgD+uVVasJpBQVk8gSAs6G
7GVxdkB1UDm02SE0DZtAraBd1bBz5+pk1gYSwQlNpULC5yEhJqoqUs+l92DD9rxWam8vC+E85q7S
khbARalM16ibjubW1MBjSCx/BztBpyEAlT6WXfU8J0LR367uCqkdehX0EP7l8xzrPMce6+BcFjG5
aLvBqoutZMHDVpnJc4nzbF1N7mS+pB0tmdBWrDzx7eWEz4rCm9xunbzmItQ3PoLAYxRju7k1C4q+
+Yb99Cv6aH4Gz6PcFxFcXgnexMxC7Igd6IollPOwSAVjW5/kCVLsVrGnq4cG5FaQobBrig4mDpbK
oDSr92IwvxtYnWxVX2gMGKkqAMFhNv+adN7aYqKn5eNn8jRWIOggfBsPqU5x61Xlnb7FmMBMsyuH
8Ohn+MgSNYChOcicJjp5cKVbxVtPerSewYqekTo02761vsuxqc+iKvAuVSNctvlMlfo4ImctK1yo
aun0ubGdB7j0mcD9TQt8H04Cz0neBOxI2Sj9oBBjbb3NLc82ZVszbfh0U8Uw96LVRIf8F6sMWXvv
Ylugk+zSTv3F3FFo7KxeVRz6gV4KY+P6zLS9GJTxoMn0ojhBvwjTZHjr5ABvlxHZImjdY62auLsS
moUT+UMLLf8QMEQloYMNoui/epfAdO3XC9gY2ZM+TWH4jslwftc3HNLmLqBkmdgUIyo7LgEQQkwp
5k2GiGp5nF+WOc3gtht7fI2cdBP+bDXeBnlvfYGUgeUli5PlZnAPg2w99s34PI5I9SMJkTIdjOCd
cAAkmAaMA7ZPA0an1I+OUPJNNFKNwskj7zDsAjzB/4euM+ttFNq67S9Com9e3fdxnD4vKElV0cMG
9qb79d/AdY7q6Er3BdnYTmMb2GutOcekEfn3sK671j/g4hfhkuF8j2GxAoo5Sy0ZrbSHv6KQ+/oo
b6b3NPwDhzO9uVOe3ZrJHvayjLtFqATuM4iKcKuFdpYFWVFxVGzsKMhenJ6vlGcTNZ/GkIf0LnIA
UzPZR+BkXYk6s69205cPEazskynMnCq5zTELckufN39vBQ1x3nncbbI2GhjkxCvfTvUvpfQJwPHg
rVts/Fs7a+Z4ucJddnSGCs+IDvdiERHPuvRmMPq923DPG0fzyac4iI/eVYjcQptwO5/8RNnQ1bqL
GKtOnPu6KhepFv2JM4r0angsYB8gYq4HiDuj8YSMYwDKjkrFGld/vyOIPTBbECsE6TB9uHdLTWdc
GtXcfqu94RAjCIDaaI2fZTvsQjdWb7kLUhRgyA5Ax3gw6mBcBvA2oizNWaBb5lOlHqLRSU/3r4aj
l3/+s07v/PiRZvg3hbOgjGc8uLD05lHAtN/yunVWTMVjW072E8qMxf2L2qWsA6qCkXJmvY7gWd+V
BYo3FIMLPraGKjOiKx9tLb0NirWfgbKHxAHuCp+kHGxpzZnKXK3GMlR72x6GbWYIxXzIw6XTeC0d
j4mg1XnsExzvxaYra5aUeVneHIFhldgg98BCZDiXGgWbykY6npor4C4Ft9pJ02OSafKaMFvFRlC2
G4Av4/LvXbrW2DTSF+UkDDJk85KbGtbJeZk1JKO2NeZvVD9/t+IEY3oowPaNkm6TlwToZB3LQes6
7IU5QhovsrMEdzcP12FUE3TY9Z7/jpuKpU45jLDAFSazEV2km4/ltST+YquhnPxvm5tP+n6FY3Vc
LHWV86uY4yyyUU/WMmymI3QAbx3xli0KTTDfRKa5MHJw7ON8OvFjAiIqv/aXFeioRRR39WfU9ziS
x1H8vXXf9/fRnnVmJex2lSozfFSS8UGUGcaeqATtsXXq8NHFfzrAb4QNMFTqrXcUc94qhZ+hRlp9
U208MKSDRKgM4wGfi7dyPSLd/k5wTQFcYb4WF6JsKEa9YaVFSnscTAg7s9YvYRz2rE35aQz/syjI
zV/KCcCj3bUyPdF1UMtc9+I48inWx/qZk7cCADiykJo8cgIqJJW7zH6564j/dnsb8kRxPCCt48PM
dy4k3qPhpn+yIbkmgwoeECeUBzhuvD9FQB6Ym/jiHGVP93WD25JwPFULf3CSbe4wji5tFN8aHLzE
yI1NgPpnXaHCeYYQbm0jjVSjEqHXDbrXzEnsPBwwNEHq/tuwXLAd0G0WemXtiXPNF7XZyQ0khzcJ
83XZui58CJMP1Eafr/PFmQ3oKEFCA02xgTLfHJivoG3RhVjmrngUjK7ABrvYXKrdmBYoUEKbeXZR
PdmEzXO0lTU95foJcDHUjKAFRVjiwreMeIUEcFqEhQFO1E2+48xayZ7EkBm71GKOODtMsWjph2st
SXctlI51WBs3rQ0AdBFwUNYw4xpKCS7+8SZq+KyNqAWsbZHZHQeFvxwS0sBEXTIOFrR4BnfnW3UH
P3wh2oABf0vwB9aiHzMn16KLnZUg1GVpiiYlibaZEE1NtNc1eDpYfKIosDZVU3e8/2crBR6ZteqP
kTsREBhGZD6BKMhvxk2sUX3m8zdpGGnERlQuEvYtitxkiW/SWIcqOTmaDSibHtCGUT1N4Kl7cFXy
wTVz1cyhEVZM0riJdmbdJ86XP4kvO6YRFXnaNs7yX2E3XSbUwOsB+TknriMWWpJk0mhrO7wjje7t
RxAM0KakOuvR79aZ08wGqlS8gcuofKPGJcKtgBmtgKgAP+1mSwt9kAT3EV4d9OOmtbUDMWwKG7Wh
bem/ral57SBR5qPvHgbH/M2UqbjS/XdW941GVjZzYg0w5xTsp8GKiQzPZqQtHJJo+mZemFz80Xlo
ABx0FG4TRLuVZ5I8XqruRFMaNK8Nw6mJAGTZFsFhSfNlyOFSV6wxnLH93YX0fnDM/ulLz2IN0MGt
BOxJ5RoM6y7rb8OMIBkJa3B6E+AtSQbLyeF8kHTO51DVCw9QyVpPGSdp7dtAvgnzSfPLarioRHqw
Q9RIfkRb1atWe1ODsevKNlnHtqAUNPRrLPVxB00Fp1zaPo8EyDZ6hZ0IsB6KV+M4ZPpyrJKCVkHf
XUT80ZeI04bQyG/VkIMY1DwmcgAtc91/bci3WNYSqm9QTDYFsf8rKiYP8t0aPUkLzD2yj5tMaM8x
Eu8mj4KVoXc/QQ9dtsDI45XbwKNbFuaGsR777DlA0bDde7TU941snxAweI8plVifrpQozc3goNHk
fAU9XTD5UyDjlpWUG16rb2iUgVIAnVo32VXKCVaBMe4SxE1L08IOU5JW8aACjWcqYG3YPqdt1hly
H1aateaKRs6s7j1FFP7UyAS2ykH7CumjcqJOh7VeTu2qIamNIS1AyEb6zlZ4MZqIFARtb5rVvnc5
70CIhTkr+C56PXHiLvWuuZliBW0186p1F5L9UOhfNAJ/erva0mPM6Rs2z5HOEHeoMUAb2WM/zKDA
MCYDo9bJsZ+IG2vL+EYcvU44QWOthAZQ2qnbfRUNn6YnIP82+Z9iztqR/XDoCpJne9hyXGs8CW0j
+2MkERc8D+54YMZEQvE/GYL1BoOIYl0K0uKc0dJXHt1nDvnkl6/4LuSOZ6xyAy1s5IOjmAwPMiA8
eytm6aYNELCjGscpRPYqrteWRp6HCmNzl0R5dghi75yHXOl6m6miw9GzanQ+76SwBAmSP3hhzSOj
cf5VxyDck8SpvQmkBS0q3Y/wYsI9QLSfXaI63OZwuogTJKajKA+QByek29RqFkFWhWtOlypmlqEC
YvE6hD13Yew67sW5tVvkZyQxz7Am+NuoBgxkg7u2InVnaoxljMAfNZtJ/9ut8Eum/MEa6B3GlUfN
styrt/Dz2VNrPnMtgJ7nON3aCElGEUScTMyquHruDBIKD7jaPw2pjB1LVXMDjjVc9bb6PWoJx20c
JSvf5DSQjm95qkDQJ0AbG5ViMC83vsYc0qjLY9h/VAzXab0MKwVqEun6KSm+9bDV9pZqi1XntrBa
R1Nf1lN0ZVJkQ0DpoGNV5mngL+WXVD9ZZVz9FgGGrPGB+ipIdiIjKQYF2LBR4SAOYbQjGfSmzM5f
wS+Isau9V6oZLq2dbuFTVddclG8klCxLW8QvMrV+g6j6FVHOrAbfv/h1EBw4klaVaIqHKtZJch4D
ufO14UN3cn/lsh6AI3YIqrhcI1CT+6LPNrmN4bkVo4MVQi1sc1JbVPbklKU5gql2hOg3x4fMG7gr
L5OefEpn7D5yWqFKj7aN0+q3TM9P6MSKvcpnOEjDDNdpU8CtKJEXZmu5t1lPY82VidNmFP6J+R57
0ZcfJ6Q+Uqwts1K+5UTinBMW0oD8n71Q7F2BALM09P6xfhFy6tdOHXyMVftTNuGjmVBMJyRSc8rA
/12gKYgmCO0DXZ+0rxHJtIQLytLrT9INzrmhmmNl9LxZbVECUoyvEXL9nTGZHEcUJV3sh9fWlDiB
fObNWUNsWUPLaW2xJoZYG+39Pg93mTdpG4npOGrlePEk7xKNQrGNMmzyNoHvlYocIgSCfhvVznSa
tJ53HSXjwc+6vyiGLKudlee6RCkQZ3eGJrDDblkc8yGP15q9rWyCj7uWRX6b99VSjtl3Sejo1Su9
8ySvOC+t7WBS++icUVeyqV8qJ0PvGrOYNcEDJy0IMt2LMWMUYXXW97nKCSiQ+P86XdsE4QyG6fOT
a/mQh7wOC6iiEmGFt8w8LFy17XEqYvQzXxEuWl8eWDtjRSDBcuFG/t4aFXqznNAWg74D+E+TixWm
IJZ3Q3Pt7MxeY5kDROFWzsVPWakbBsEM8JHTNVMb4mn01ntwaR/OSU048qGpYWnG2aObV+gcLIZ8
ini5DlfkW9hrox6rVcHFCzVnL+iDZ+OOSflLA88ITk+QzqR0vEF5c3KTiQQzKzxOMMUOmbbtEt0j
ih71WeQM47bsrbM1iGkRD54LxCfYGNbcr04xm8op2kz8eSg6Ad5bk6loj/pgQSOFf9K6eb2sNxV9
/oWyWNQ6ZvYT2GSCaGNmLxgtBCtYDRWtufqbgmMfmcp5IZzGg6nl1Nu+uFVNhYi6R0cy4YNEV+4A
kx74Yhj+kqo/Y3Bj6pfO0f2F0xggzvouP5YRRhvGOt26cKV/ZNmyzKwSmDsO2KViAbZSNG+WqR/w
RrHCRNX2ZjFjmSG9LVbd5o9HqRe2JD2l67w3nNcCe0eJ8Kkjk4a8bNS1qX4Qwk9WFEt0cFt/S6gr
gR1puxkUzqgCm+/eM5mKWlZ1jMWTRjV7aLx0L0Zk4/64qwgzcPgSHmm6myfy7vINIPZmEcCc/mt5
qrNfPYxZpFWhcfNndTaapNUEMY6uJkESlCRfXhfku4SmWdy7+q7v3vy6FSc9K51V4pUJREkPzyct
hXWedTD2kwcu4NkuquXvPswf0B6R82yxYI0nQsyc/kOabkKYLpIZZtsRYBQT/DINrwXla3TU7L5Y
mgSEYDylUhYucXlKm61xZkMDLxgOTaqxWjLyXa2Xj1TvUFii3D8wz9q5JEmcg4EzT1dTMg2tTWRa
5vNZxsTKjGLjOSlfVRfhS+keRQw9L9I1mFdGUGwYbX/Gg/wm4CcHYCT07aj97tNrm9Q41vIUf2Wf
yVMUehS6iBsgt5D09iqAci3RM5ZbZDAc4ZNi4SZgrnXIsZZN64I50guKY8w366aJ9x5fz0XSmfku
4iNfi8x3V4y4x5WX4242TEltJzHbB84JdH1CckiH+zzJTBQLVXq2HedFVoV8oJuvoLdHtafv23gY
8I0pYqeGRhzuG8OSm2kS9Z7MJoaHEtVSqCjVPJhWa1sjJAcFdbUpOvUEHpKjuujeGPbky9Dk+uk7
PmxEDUgaAEtuWrkuDul8yvp3936rQGFHvMn8nP+5X933UnmLtR/2v//epb2RHWTi68802bXnDOFn
nXHRiOd7RV2+cyyml/tjaU55o+mVffBrEb1kimaB20bB9v4oMfL0f8duWOfW2N3ysEZOZaqN2zJa
EzURTsCyOASJ1ZmiCm5XRxq9D5IcqctZGvW2sjLiZKtMHiaM3+TvXErrGYOA/jbELaSSqrJfFSmZ
ZtQ+uzjLL5WBcLmLi3oJ6fnRBodw7lIP5TcOhziZLZYFAxO9wzAIucc5FAXFsZCr3m+SvU+HfR0W
JHiihcEbRXP1vXGPqNWBWpNwRryHdDlKjZyLR/UA1dW4poBEd0Ycfwolf5q8PTteiiAiEWoWabzC
TWMJ6OvqhvNw5aCcaGtVnyy/JLg0jB/vGzXq5kMe/kaiM86B63TunCLZdnqZohsx+M8tY0gOtCEu
teq6Sy/SkDGFgwXBTgJIKoH2ZmrudxBeIzsyX5ibGc+0VTS3elXRSMWZ6t1TOYGVdlWwoCFWbSmB
9ccwHiGrAgxYlGC8FpDv5X4qBcLfnrGRPRTprjRpX08olDksi8ubFGZ/IHToQtA3LCER2WdIaQGA
vIDSTwN2ByDJRPY6nke6EHvDIohx4REkS1QpD7Sh0o9WPyOUuPdv44H3PN+fBh0dFBqTMxix7Pv3
lPut+76wIxQlH5Wx/vfo/QF91AhPMRF9SPqch//nB9zvGnClD8I2tn9/3PyH/c9LZUFM15CjKv/3
2n9//H1fqVl4eIyp2dx/AkunYWeO9aOKdOD4jR+5h1gk3IxsQLn3+1BWpM0JmIfCmZ5rx4pmBjDx
v0+/P/H+wADYdi1kkC6ZXVexTfuWqQC9HA/Ab6Rj2mA44f8xsr443qWWeCBiWm3TsRzwKQZB8STH
qOHvc1ecbvyTbs49WOF0EAbvNwvbJkl3yLy1G8g6Z44+rjun/wxZ1jFC/e+mE315LgBx7xy7Pftq
sld94JVkwwiCnzn/N2tA4zZ6wGoKaXE6/r4KsRc0yriY8iBKhPUoyOpvaJsIppEwcPmAuOWo38I3
8kuVNj+kCDr3GIPHZoS+Z4xt/dCbrrXRh844Z3HpbxsihU5Ol2X7uvL0A7h6pPSmEvtMJsExQuC2
swECnFPD8jeqT+0lwRXuXs6dSSE5BQ5IP4O5WemWJNSnrlqSU0bWUKP9kYXfwWhkM3Udrq6Ksvy+
z529sglf5QcG3CnBpdUbZ3YAjkgCOKTYhFSbl/vdeNBurj8Yq5QW/MJE4XAZ7LIFzvffW33808u+
3Ns0fru8ji9J3gLMa1s9vriNes9zVgCxBfADbRwu4L7aQs4In+cWWGrSzxmYJmki8jZxj7QCsIx3
5bC95JNA2CMMrF0DNqTWD5+SrDpQEwQ0edk4AUX3aBKP8G9f29p/+pg0EMKBAhQy6advF7D0gwfN
yYJb5vTBTYvFXne8cJ1gs8N3kYxIztnMBF+KToZpbtWw8itAexWDUT3cN2CkxINDHpbrySfg5e2H
bSJ9JLEWBYKsi2fWv4S4sx9tMwHIA2cPaIDyg3Cztatn4Uue4BbHbGgtwhGb7FgFP5oHeMehTd6l
BclGcqNG6AEcwdvIQzpXwxnbFjhTYh/FXhLMhOYxCF8yM6drR/dsYRQ1lrjQKzagXxmlimfhVdGp
92yxdOjhgX1Mn3x09FOsi52VsljM+y4guhIQZmmPabkhS0biGdZsQU5m8pFjWtmMoSaP941WMsCl
Mn4BbpAv4SJWj6Bt5c7tlbUrA+le9WSql8kMCKkp/8cy+pFWvNMQib+rZiw3GtKdA4l1/mPSuJhP
BzP68VAiDwx1X9H8RNvB1eJ9DHzoCXFd/Pdn+MX0oqdJ/jLQ7WcW0me7uvPMZ+mJ9/svIbr7l27X
/jGNoVkmvTcdBdF1LFDnmwRcxJsiKPa5GNSy9QqQoUliQHjtyseW2ODHpJXE4jbVg23n08ZznfZW
x6q9GSFAa7yQD/ddtArFUVf9r/s9TbUTc5NOp6gHI6Yx2T649BSfgauOJIZ4OYbiqeP6TRi87+TR
kqtZRfHjOZ/C/ABMk6BcKp0Hv9JvUCCNJ4DZX5PGxL7MIufqBpZ2Al1N6ZbY1VdB+Hc0UMw3MMJW
WIdRnJqlTnfQyL6Cvli4dV58CNgo89R/2mpmELwnxrCY2vSDSV4Hg6VBHGoGyc1s3XqXUSTvEk1W
u8YgU0hABVqEoZP8VK1+TEbvlxozDfx8CLmHSB7yvpxd4sijcjz1RFkPloSSDwi2f6MlUz8leqUO
lT+QczTfFbVZP4VuvgE1wno/ty5FlodPBF64q8BC5EPvPngKQ51KeGCp5hrGtz05NRGQWblL/fGL
0al1gQ7/S+I7WWlCB6bFW3tpiFKkc4jBwwqCl/lTtpQNBdyr39XQ/cqTiK5k1L1giWGMXDj9nrQC
yOdzahAixit0pWVOU51Use6pr6fqWs/1CfQM4LPz3fs+r6qqa+xWLzVH4AG1SHW973ILL9rxsXOZ
n5/x7wVEl57coQiP95ff96PF5wsdcXVTkunY4v5IJOKN1zBiub+eIanLwq7L1p3s9cN9Q9aEfhjn
zb+791sCUSRr+f/fwwQfYC4kPur+ZGAlPPn+Y+6vuO+8b+zC+5o6WR4hbpz1PIlBM2dmyEcwpKsu
DZ211rTG9b6Bv9vuW1bpxIhlWrsmHk3rZH6dDMa29KfsQ6QP48H2uPCWyNQePQ6x3hysB5h4TGqy
0PhoGpfYbF0zOTwjAOpZ6m9GUCzLSHPVixXULNIGmS9rp/Yocgs0ZpGpZwcG/PPAGeLsvBki4z+3
7neNduiOEMhohrfJEd38fzZNx8cCTJz7A0FuR08Y9R48wqckrWShD0X1XFjYxBkY3+944cgeGzeG
Shx16t/rYRp2U1tZN3xY1kNI8tzY+ebtvvFVwxvA6ng9uQGeW9LrNlbKuVeGPWppv22unjXmZ0jR
RDNXQn5NIseYFqkXWLH1fpAe9sB5vwFGkqiabIIU2SDV3me9sl+8yoGfOAWvqV3u3KBgONNk+kMY
VSG6TAuhUmOYb1E7Astu3Z8g41f7haU9+bBLtjpYnB1GjeAW2AjW70+Zf5BK+uC98ZmYN5ykGX7S
CR6zrjlr4Mxm30T7PublhdVI9NuLxget6ZP3yEMsFDtWek5cwHSebhvrzgLO0/jW2/2pRFjvZB9E
nwGD5xW6oOGiPC63XD7GDWxfk1pH+tSnrANKGSJZ4GBdFz7mnjTxMtzdXn11kVddB/CVJCJYtzGg
bYetlwcKk3aERAJxf8b9uZHqd4D8vENkfxJ5ZJ1w37tnBLkNjrX5JqAwsR5JlAQgFx51slROkFT0
ZRIhza7AhSj6TuyMK7crV/ebvP/y1G3vtx28UqvSz7QljdCVS320SseuubRB/quhyPwmZPJGMW/+
cgqx9+FK4eHBoS/ixEbdWK6zWqe/XvZfKm6neNF1uIc7N3/tZHGk16idKq/8z2aa7973UbZtwZ9n
hyhNA9JMlfe/z/v7MtN5iXBi7fqx6KjzfdpwWRchzZGIcu+byE2iE6fv6DSNlrMjAYfpAqO+Kpve
oylJtwMROidgz2gL7w/0vW+s7KIjxHp+XumIl5Iz/Ra/Ds2sxgUoOzTeeClx3Y+RX3HyD0W8FevK
7KwH13u5hxdlraFdRVJr16ImPtABPv5vf1HNDAzeJH2c5LYZ0wNujBbUcVw8+k9oVKaN7cCQz8zG
Ok81+kfLq4xvdDUUJI389ByX+brfOweEV/Wj38O2vT/DywXHWeK/FGNvb9N4uJYjoTw9ztqXzjUQ
SbfyO+00VBZ91V+juLJmEpE3dwblN3hXjZmzmVeITCvs5+Q1bXVLBcuyTpqd4aO565FqvnKFYmJU
GLMZqlarAFf5o91gm601dxOIxHhG7VJsQMDrJMrhJRxskR1IN9SwrPGoleAaNdtPavunUorqvexG
Z9vnCA7R65TvmP5xe8WBuki3MR8MocCM10PyGFPHbGjpMT0Qer8ve75ulN+sqdus2UhGg1tKk5gJ
o6FWA9rTJ4XGZxkT2/RauIiLMCASpxfJ8VSMzsUyS+2PL4nz8NL6VxQXYs4maE9Z4yOir4gWSlTa
Xz0WKRtqHBTCWqHREC4kFH2by53GwIoJtcU6hmsn37xD5mPTaPncLlNSkUEtfPmsAd5dFCDevuJp
PCexFUQLtOHIfRLiF5AI9CKZPnLqLpyXtEpivWmxaABBS0XxrCVVfgxD1c/SRf3TzIxz23bGs9En
Lu8pY7P7fpUOR4yP5VKGeg94Ld/6rWtdIWLIZ+SB/iKs8/JAmI589iYpNng75NqmcqBJSF4HF6pg
rbFQ3qrOnt58OnYL6LXdDO/NwVcutSDX38xWOOcq6loUDOG0xVSitmXgbEMz8j6xGk90U/X2GsDO
3xFSq+8MK9PObUE/BUXPstTT6lvXxLHow+k166S9naRk5UqA1Svrh9P9CUOKwkYhbH5wgOSfGWzF
/Hl6+Z0x2EIjV5xodM6ZfV6zMaZc7vMkrXboDlj9mOojrGhWG1FWHT3+BSuaHiVg+ccs9dxLrQer
f7tw//A9cKuH+xPu+9PI6QlITKgLec1947XkWPooZpakTxC1y8eKzErLshOSvod+zONHNW9gbzgP
pfH5b09audFjqYcrD6nN5b7f9ZL42JpFSmCApTbRJLo3A0XrYvTc7oQAvXtr2rk7JO1nBtHeNW85
RObdEhf23vIJVr2/iAyrHlmAKPf3FzE0fS3U1F77xhUvVmsvErfyV2hwRpwHFRbLYa5WAMWoZWOF
9jJKBVaIuapBrvjb8ViMNhhZN1xWh89RXevBdb6Q3fMVzmjXYpwZb4UT/bnv72OnQcOvx49JViSn
GpnTqp1fUBMxgBraesf6RU5aajQ7LejqV75EB8dvnC/Nc/HVtZZ1yGIWNZSCzguIpAInVhKdZRzY
L10A8cjsqvrswBR/obPwx2gK4++DopuZ0tW6GTHGeQqAP0P3ZCvnu+i4nl0jac8s6xJ4Ww6oySAe
1kErd1EF/cTVFf7xcQcYLMCI3Xz2HtxEYcw5G1VM4W7kPzmMj9l/7qXFeoCyE5NlX/TWZ1wpRlyS
lrGJhXQ+7a6kMX7bIXHPjUVIXSTSderoFjrg9jwVcXmk4xtRnB1VROGPnYSeXoNYK4u9pbJJl2ql
uTOZhwGTtomxwEUc8h3dTZ7T7buO7r5dB5iotOPgTPHhfq+z6milW2m/CtGvXyKDjc6FYGkFxH/P
LMpDN5X+bcbwmBlrCjNRq9w2tGUnDPAyRfnBlZZ6Gk05tLNnUcYBh2ZanfyC/LcReK1AoS9Dm4lS
NjyBI197avxmKeyYIxMmM7xg+4RaFqYEE1n9OnAsyDhasXGq+tN3U6B/NHuWxG6eGk6RRGpEj1Gs
pZt4pEs+sy0+HRK8GxPTmOGH5aHMikPnRu7KM1PtBXLFMelz88tUWGLd3rYIhYrOwNtyhkHFzUvQ
JbZ2vLXypNzmrfnslcMN9u3SlvGLmw5nWyuOyA5Oydg+a/Ecw0xyqav/wdWJj1+fjuGkf2PMOJPB
J84B8q/c5a33jazdzdNsByHPsTF12CxJtdd0WDRjaO96RRJb0yHQKHQ+clkh1/LTlHF2T2eCfxf8
RrGrK8acfcpoiTQdb0FYcbVEh7kaEZ9iJw1J4NNQUFbaBYhIsB5xdzD4I0yTmN6VpEJoVIYspMX2
bQYj1AxstMsCTptPOMJC1+YsF0CqK18LSPUbCGorWAnCHrK2eoPXBEkI+Xdc3xYjUqlD5TorLIEu
41cy91ThrIhBSpatkunSBzOwysb+dxP045li+acI4QxJp9v2cHQElz+ybm19nTj9cwq39SWb0ufy
FjIHOITaHPGkA18YZFWiR/G7Le29N6Z45jnyaBqk/DNQXUFFDlwoGpNuZ05yL8YbL7VAomXWc4Xm
cZFyQM4BTc7C9HXGfNaU7msQHIv4S1VueDBGFj2mDujOqX/6UmmLyEr6ZTWWqFuKFxmSzEo2Ne+e
6a0bG3udWxK7XJr+0up64oS5oVfxyE8e9kEOjIL+KVCGW1wS71JETsqAltrc6KfqYPbpzQpwHujh
uB/KSJIxyhwJLNeKa43qYuYJun4ihK87oXiFkYH4DzXMYQjks2/mMWxjc9rSAH/KgHVtI0txxcrI
EyDQ7A+LLQKJ3O53Mf/LKNVXFulRK1YO8cCokDy297ZO/9gOSfJx+orrlDCahkmbSLQN005iuura
X+f5k2eEjNH08tnX63gX19jOTJIshSfQW4hi49fpm1Vn3/R1kBp3Ke2xdZZEgCqXVKs/kaiPLTKw
krybta0TcJVP/akjgHkE22wBDscdU2K0BFmQBMUr1zq5aD23XGpav9dFuNe5YsXQBaVMfutTj2Kk
61/IFNMWdBnHNZBrfQNRtDl04XAsqP6XU+YtmTknG1+0IQnV8sLkZjVo8VNgRJhPa4sc54gps9Q/
uLBzBjOv49j7UL6QYwgXpWAhGDWmKloAj7/YtM3tbllW5gH9Aj6HUMfZR0BVYn9LSpVlXsiXJEmX
0ZANKA/yeNnSZONEf5yUEAszgolojtGPlonH+Z8c8+TLJR1pjKmCiPWe+obFtlnuKjV+GqY9bvEh
noRKBSftNMM4WGIQNEFQ23N0EbVJ2hao3ch87gkHa8g0B1dULJiLyGWoETCIciYk35Cz1UH3+7em
n36FamJNKwDFYslz++CPb+jA1gyoGaRJqAW5ncTM8u3OJuOLEytKQNOO91o0lNuOWHUzz5tVTvoy
xJykPnv2pXeKcbGzKv6OMQ6eZdWfXAzhaA/LJ3nJbUCCFVN20yfobf4u1BbNoMyFCtdxDqbom5cL
e0BQOwu1LQapdQ5zK2qLL99DTDxIG95UmWMbiYsvgYDqObHkxfHNt7AaH1tPnKdcMQOqtXgxEKPM
VSNaoujnoLKznSARblN18avdc2aht58utMS7uXr9a9CCUx/rCKDyNzcwd51s9UVZ4+hASx2HeBME
AXstHn7MwOFCWB8WUEGAg8DDirFFBmEjdLHIO55q97c21cTckPK6wCm8zPrwWMt8WGE4+9AQSZgy
28fZCHJLnVxs0EPHjxI9iXJ1sadpeMqn4mFiXCyZ79pSXUe6gktQLku6K6vEJVZYRBomNujKMcbt
PDoNXnWOs+HRtWV345gDMhvopGQUvyBdplu+QBHqkmWRjE8pQg3EtXpCcQ5NlLVCtLJd60CeMOdt
yNm1Fg6bqYTzJpJ809bgrA2gBG0QYllsdRRszS9UGPRDA3SXYyu2Sa8ufeG8eoo6G0UwBynpEtYs
eyC3juX20Xe3iCH5YG4QtJZxMx5CczJgVeD6HTp49eg9FRFmtOTIvirTZ6Vs5EYVtYqt1d+92eI7
dePnuOmOYQr9Jcj2g065BWwnyq7/x9yZ7UbOXVn6VYy6p5vzAJR9QQYZk0IRCs26IZQaOM/j4UP0
S/WL9Uelu+3fKFdXXzTQgJ34ExmSQgzynH32XutbJHB6Sj19WYV0aqXmncSwqNHPBkYII5l2RaJu
JSO6tO37onYnkGNfRl2c5TF+z1Hx5qMTB10GPj76QgTv4NZoeL718EmiRYaYec9bm5D2tjDKq2Or
sPYCh4i2SPOTaiMLADqShhy5E5y1+RzQiIwYXcijt4DeoeRwIoTOWpiTpaWhX8+nNgmWIuTyEVBD
+wcJkjGXGMXpdCTyTF4imWNLm7HfDLLqduyCbottSyaxCE//F9gK0CymLNzcSXVQBaDJpfZ1zCjt
Han+rvV8Y43kQ8u23HqOvK2aBuEFfSW/LuiA0FPbA7re1NRku85imkSCWKDb0q9uGVGzEbyUFRFa
ado+eToSC84pEOIbhfxYCE+HtHQ25bLdOOXgPId68RR3bfdNLDWk22p4+20sHSxxYVQT4ynOyVls
Q4+PcMe1kALeW7FfbMQ2UgHVTFsdZHpR1BsTiy+OV46ZIzSjyLaZH61ulXLiUJ7oKNIk3bYeo/W/
SlUinmv910LS3hJF3Zqmrn0vZb9TEUC9U2O5cVcxbJRD9LVCOkrpbL5OKnohOrCCTzP/UlffktZg
5SwL7j1psn+VidbC86NlbjOOMKTpJGpV3ncd3AqVNPCfPyaiHVXl+jeERG0M594MxaEWi7RpZ6vb
KShWniIbYBMk+vdqHCFSPjpdRNi8MCyCl9MoLT5CyWGMDJbvjSS0F6HY2ibVSCwuVprWGBXX34Ak
NalRGmYQ+rM1lZDdiy7uahb7bR+G3VDeOFL5lC6TeEsN4/Qbhd6Oor0xlHLc6jPNYt1c5hN4ySro
2srmtpGKiwR0/VS0qb4v5NlH4SJebNZoN8eRAIZ0SgmFB/G3NVvy6mYC31DHD+ZnrXPIc8Ynu7Eo
ZkBC/f2PdrxbNNAxZm5Vx9KEGzeK15hp0zrbx0hHlBsfpcgm5loCi4SNlFOSyuMgqcwOf2gQdQ/W
R9Cy7kMjSIZOvJYUn3auLO9RD7x1ZDK5qYcluusZY2OiGaQToLd3Zz3MzmmtPWN7YvMAUIYtNDkX
dYuxFop+0NXOx4+xVi8+Z7yLUsd5D/CouGEkbD7Mw2KyhJNtUk2d8YAgqQuskijySkFYn1qJztu1
2jtDRXllyMVG2GUCFYky96IZIGmIaegC6jq4Ol1lndp+fgAPXjy2xvIyRaW4zESh3cfdsE800T3h
hICSadOYnZLlIIdtfdSMSSIhXjn3kQnUcoUg5LJzMkp6A70NfrXPmXygStsPaXnN+GVufl7Uoid1
8UVtqpU5oxe2eqjlMZCt+rb9YYIk6Ftn3ey2QqRIULlPG8OyLl2cyneDDu6fQFRkhz9BM3ODjmjU
HaYRgAYWlDHBDP1hDdgUuEXwDGpVy9YtI9gjEuStKzH2/rbNgR5y7THGzbO+jzGZDfIIY6h6Uzud
wBY/dXIlH0qjIxzHxsv9w5kNJ/UNi+1wUZy6hQ4LdsI8geKUb8BvMn1KB36swSkzEfoVTrOBgaGV
vSns418LKZ8Wg00jvP5wxbo40e4x9lHM8+DTWGISQD9OU8l5TccExy/vkMNMyaISr7fed7XQ32l5
yzpBvJ+RfBWp/lQO/fSLcf6TNOovePPaK7gF04NakDNuXY3zZVbPkI5sedc39XSn0r5Ku3Hws6pA
avVzD5BYjLxSQnJT5nN/Dhn+/5jRnPCr1Or84befcvyif4EOgLN7swaYDA2rW1TG+7w3pVNkrurE
YrAht5I5JNvp9ecPxsDxflCsr5x0DXmSpnvRmSpg5bqnLZZUtxWSOaqT/jAKq35dYsdEa5k3GFEl
oKs/lK4ic6STHhnviOVCou9oPpv9t1oJGwmFUSOikDN/mKQbq7GMm8EKS9xRRcOnspsghD/8vhDR
VOg4nUrjvsipJph5JluJLHTR4xv9SZpAif9q5f180UndIlB5fT5a5NXwCguGI8ICuJhOXFNsqNGh
hmfEYEPcLwrDUY3T8TG14XtYo/ZMAkyx6xfHl6dZ3Bst5IuwYfShmu9FrTOHW+Oimnah3VYtEERH
WGphWt+Jfor51IeX0jTnK3KI2KV0EU8a4QldvcI5TQKbMRQUD0CCtAPWvVvoU/bDXCcTBF4725uo
oPwwiRwaqzK8o5WK8UO+JYiaTXOA5donmHoGc5R2saiUm9+7g8CQGFalTtq21vtNP8Pb7uhuupZa
6jfyz3/OpjXRRW/IQVsfVgiWdLnelEYat6pjeWU0R7syGtKjJO0AvDiXmkAhD69NEZT5BxkJNofM
1Jy30cA9sADJhBNtvtfdEHqO0aq3nY1eZ4K46TfTZD5Jg3EdK1itMXfY0Cf91WbZxC1764zOaq5D
B/BzKSHnDXjv2WRlJckZElft/bRK22x05lKs24eh6pSdoCr1Bkzmt01D/J2+YpujosiueGxTFKkw
LEWe6Rt+cdmz1kyufknMnaqUkLampQaiOkFKkqs+KLSdjBOp8kZbkNQLU/e3adeGB6bNTXwndcIE
E2HTch8sDKYF5AgZoiPtMGZpcM1UWbdeFgXlXhf/muhHerY9YrHKxZ6hevQ0yjOS79yrl1B6BrlG
RKmJyZquEtRYKCwPtUIxGBcjCus4Y9Nne4lovMAC1umv/zz8JrOv7erfv0VdgcT/BSfFY2orWxs+
5sGYzTmomWvsABkywRfD8AB3UfGlNK3JBVjB8GkIXjpKECC1SsV9kScdaVRa5Q/RjL/bJgDXlULj
aVR5WKA/YAf42WTtSH/Q9jb30e6H6P33P8DZGFs5Nd/jFGV7qZHYzLElCcAHQOskBKRwf0j6/+0P
MXfdX/+dv39U6FJB7vT/9Ne/PlQF//v39Wv+92v++BV/3X5Vt+/FV/efvuiUfEDBqL77f37VH74z
P/1v725NjvzDX/yf9Mm74asV16+Og+3Pu4i+qvWV/9V//NPXfyXDUjGUNUXtX6dY/o//nn/96fPr
T6f3kuzKn2+5//zLv/3t636HWUr6nzUZe42MkslQDUj5JLpMX13/l3/jn2xNdhSSWFTD1lXVJibv
b3GWhv5nXeEk7tiOhuzPVvmqrhr6+C//xj/JusY35YtkODK68n+TbPnH4BWDoYZMVCN2HFuhlOG7
/jFvptUGydZ6IrOII9xMxjNThw2kkzUf+v8QlvhPCXQ/P0qRESOrGpfClDViPf8x2mZQJYQiYArd
ScpRZqI1BarIaVS/RKLaqklBkkW6bWHSOHP0lDb6fY6pvpglf8lJYbOa3RS1n04jI18VUM7F86JL
O7oLe6KcEBuklxpsct5VZ4bm13/4YP+DRENdXtPk/h7M8/vdK46mMmwn4s82iSv9x3e/8JzPSU7r
xG5GYPOSch7A2Lk6uUh4Trc5fYShIGYQfH76obPEJ5XNvC65aEtyhWXV1PmzXDM3n9rbNIsD+00f
GFay02BPIm0aDyUcHruGcL7sDRxcJkejXDrwVF9zi5mKIo9+qkrQxWvY/WZbMdotaWDL4hhF8dtU
IsiQ5ELf0KI7TkoSWMI5pnl6aQQ9s9J8E+EalIgZrkDROIILRrbj4ub0rZp1XGnWlCdpPEEzrEiv
aXH9c4rPpZzzKyIhlQiyPte+4hJIB5pCANnSvdMqX51uHUU1nVpBS7lEraw2UE6yiuVMUUFDOta7
JTAZhLS5udHuyFHpPEuZT1ElAmYMh0yWthKIByAkMBx4K73ZHOsM9eESrRCGIO0U1wHrzYC/dBVS
bYq4OwAUuCNGeFOGOnKsRdkjsAQyX7uDpd5wUL/EcXqnEOLggEvK1Pg2JxNjvTkYqu+UysZSa0Cd
ZNbs6tDanDY7YrfwSR16z5DoEZrpF0P8EMKKcGH4+FX3NsrMVWzuP9I63cragBS7tnm+xYIaJNHs
T7G+LaJ4T0f4vnAWvDc5cdQAs9VoExb9ZVGbW0WeN4jVCfuceDfoEJfIn9jD7Tm+g+J6RapuSKBG
NSZAanKps7V/MNFtD6voGpL0EZnTOaH45c6RmEiqb+Hs3BCY4U26chPRpHXVCljhxBi4mV4nzTgV
zDHcsiX8Kx2ouJlx0LnooSSQ6VgPFNijrjyDrKEuw+mHMWr5RUjZfWSa10zHNEw6FirqMdcwFSaP
tmhvQ05BblFyw7K8RAHp6q7uyBjE+wEAAmQYL2Is5C1dTwDnoKCmpNfLnhhuV/AoW/BIqBbg08Cg
fgRUwHdm7dybaRW0YU/CSdO/0tT7qIzPKF2+25qo6mi6x2oF1GZ5bkTI/D2aVPhd4hW7zU5xuslN
Unk7JNkcmCbZ1gNyTxBlZLknGukqNGjQBGpkp8/ajZqXz32JjLlX3oqxkT0nqol/IBxr9gqnueW4
xw7LDTGPdNF66Q78860lzLeQsnAxK3I7B5y5hgqmVsXpN1RkmE3hCxM+dE5T/WLqzU5WnYeKT7ov
0E7J5EVWKo85nO77zoyf2jDFcFh/xGIrLd1rhakttYrzINKjnkxIGkgiUObNXNS3RgYawdjjWvLw
j71zxn9CdrBqb2ngZ5txaHZGPINJ7l4ccDxFxeS6QPNY9eGukKU7Jm3fgCS+SZ/z7TE/EJb9BCH7
aljZxUqNd1OnPFP6m9BFODS7dmZDbRv8xIHip+nvJE98gBw7dIr91U7Nbq6Nd0uHuGAyVFFv0iID
31x/ih+os3oXFsg4Inkvk9aY24NfG/lzU9/B4N7lY/Yk2Qge7T4769LbkNf3NnXommUeLXogyuGk
Lkx9YP50PH8QlDzb0hiT0aUwwuyI8nLvdPkZZ97ODLvLIM791NNewlTmSihNmz5CehMFfZc86uSz
REu8FVMKe1i6WBNZPob9PvQZjDdPmS0CK1qmch0DwuzSLZzPl+yC7fVqmu1eMqWbgkBiF7XGbVGk
R1wNW3JHbmtteVN0yRdhC3eR87UVPY5VdLDRg00NK1ZN8eqkz92vHAOYy8iNXmDYr87GA1IJJjYG
tYS0KfEjAmnpfQ2rWiOKyWsI1sEL78ETn+hAmHftQOAJ/FNCVOpb1JtHcHsBcOfBncEyY2W9+X9S
6f3LIu4P1eG/qgf/f6z0nP80rZz6oIrKrz/UeOtX/D2uXKeHYpsUNdxABrmpvws8Rf+zopJS7phk
lOkKOcj/WN/9ZPE6tmZzVvgJU/1bfaeTZC6rBE9SF9ogW/iq/1Xj/q1Q+V2cU/P+B4WLpRh/rFyo
V6gtbcWiatFtWqP2muv6D5GCliLpkWk7+N7D/izN/RHIb5DaMj3u+7FuVpqa5qkgfnDzBFi9CJBM
XCWLfXgaWyVieWs/gd3iCUQpCVtBMtC2IkENzXlnDnow5q8pUsD5Lk8IbcKnjVVdUytw47KXFbsS
vIdY3izlXZduQwbzsEs8AXxEB/A+5MTaDAz7+/c6HtwU05Ai1PfiRQFxLGB6ZB1HR/2j4aS6MkZG
lNKjeIqXDj4MKqpx3/ETNLyqK64G9mxavKG28wZNMAa81s1zOaTXtyJ64OADSeWkOvdM9bX+qMHl
sShwEhJAa/sOKwWWItNAF9JtEZR7isr0SqXTjlSzviOCznKiDT4BywDxKL2V+Qk4K2+iXsuADZ1I
KoIXsiNcdTiPJipQZgEkIrxXkG71NAjRhQBvg/J4aFqGH+j8HJmMyorcFaYZ28Y+aK3tNfm+k19Z
OikRN0p7rRfHgz3jjuxcqn4YlW+azj3LSl3PXyPuCARG1yEzmH2TOo9cdmB8390MdGAXiEdMFBBr
+CVjq1RHnR7KBP54hsKHhttB7k0Scvkd0yYjx/65bC1gUa9Y3DxL2wPQFhOWG07gSXdUsbepINr1
56T4cDR8JePBAOeKfNldqmVXSNO5kfarBwGZvRurtOUcHNUzPJAQnHoM0UjILmoZH8EBggjKA9K7
Q9TFqnpXoDCobVZ+UBEyUai6TOfU4erCcmNaUjEgGHdCu5/w25u5vW/DCCMl+6owyQNZDhq9Cjk8
2ea9sELmsqS9G+PJYZRvUlxMqJrD8LoyScEBuR1aoBhmsL7pJbdJ92Sy0xR7cBzah4+ablzGeKC5
fXa0muiY0pNjLtVwnlvC2cfLEoGmq3sEGYDKmnOt4TjS6TszWEOa5GIE3ddt9Qke07JAg94QxZNi
aEw2SRQQDCb1W43Sf80ISg5jOcOzZb7DIzIRRGGPzlUhymoG+S9Ue9ulwNHzRxtMKyEZXjrPvoxB
dphDLyS7tHKgwoLUKcvSRcHnxilsI5iELbuQlOwIQLto7MpKvPhsGhuZVoMsyCGJ3tlUzWFDkzgc
T728aWyOWyDCajSjwwy4FHZK9bSYlk8TsDZd9dWOQCvQZ2dEwc3L81qxBzl44RNli5SmXb419bHJ
17Yz+rDJD2EtUHNtC0JG7LbY4uAyGY0nHYeHmBgMwvY8e/FLZ5do9rGrG9TM08PUf2odWJ9y3o3J
M1LbjT7nWyvOtpXVPks0/opRdkcZ3xtNlvmclO90r2/k5mHotjY97ASz+9rzGbuJiPhDT321/LJk
WMFhTgXBreewK98RZnodaToKHcs1t1TN9cZuECYptBXhNbN+nBLSr2SLweM9TTB3KNsAvSJNTXWX
l7i0U33sPOkslBOTepuPoD3kFW3n4ntkJbLkFbd7kOfMLws10CjfsvpXZ2lePOaBDaxu1kffAAKM
WYJ200GN+42s3qUMTRxYmhB3OdIQ+rMw+s8PzBvcqG2246JhnbMCGX4BSvw9FS/WfKREEUqAZAKa
lHQ70Fy/0gK/Od0xTBQ3bTcxBerjdxTRJrIXPx3LNZ40UqGaAEOC3Mjj0mdDoC566FqmQg9Tq2MC
NHTF7ShSNCeLNlAXD2BMTgaz61vdMB+mua63MPypgyvB1DXbl0g9PX20mY8vn9itYEgJmpWwv9tT
dZAkT6W6VF/AgX2MyapkobsXObN1UI3kSbWIekoj6cOJzaMF8O4w41rozPCREHTG1CTZbsyWgMvS
YNQ3FnshAboBA4CHcvRtDOqlmgbqCMglr21c+Z0mfBMdD86KJpDt4UvpkADRtZ+82shIuHdACZtO
cp+xdTXJyPNBwmXYEZ9Yidx1VKS6ZR+/Wo0CMhkwBr9n8h2lwIJY2oFMDRk219JoLvqyk+KR4b0D
0hTW5LBn9JXkqKwG+pu0QSnXiAQdl2EM8E/Prn6n5hIMPUarRXWIyxkPNmNJAw3iJm6S745egqPX
PtkM+WbOK3lPQPxXB+uNK4hHboeoYCC0kjNWQ64ntJBtZzz34eusaLQAERsOU37RQyljfpiFO2du
P4VvtRI1dZxesP8xDxe4svpx2jMZwtfWNB8qPuZJ6L9iPdLvHIMdnNk0Yt02SbwJARMHB/lrVtj1
kGGDPhK3oUyOVk8wNZCWLUBTMtLr26GxvlncGjwtrU2PeWF9i6drnjBEHFpazwqLfYKqQM374awQ
9LDVulMu52KbIBdg9aaNS6JdAIierLPZeczmsjnkFjPPcfqlCiQw9YIgURlNrx4RzvZ086c2d9c7
A6zNSLYDs8WnLlThoGTKxmjsa9y+9HPKE4D2CulwuZuJg9tgCRE7wUpiTDoPhx4/N0UPBYskLdCr
/RaNhf0ojZyPoojnw2mnvaVohziWhyO6yy6YbPUpsqz4hKsi3IXooIToP5oiGg7EZ4J968gkVsr0
gLaaYVbqKVn7ZFRVfoobBYgdULt1NqwOCha5jijDycdsGLlhFNP4B9G2Qemjb20onmyGt/Q64nO4
pMZtqty2va24DbZE15mLd6NBl2Lb1afRDLI/QYhxB+7RWZO81sBXX8bVjaYRqrHS/vw+06YzzaJ7
EWXGDj0bOwhzVD9JF5TBIkHHZt7rMdCltJVR6DfIftC8qTKcNgYtiKA6hr+THRsH6Ec6io4+8/R6
4kTURfthZj/mZVAj22S8CenGm1ZWuP2N3RK60ZYmIIJxcms77W9bXsyOao9BSgAjiR4pNWBTMQZV
0iC1Pp1FvdcnGfRvSgiUOfY3hgTIoHOmGyetxhMy3r2sMlFIxEOWOu8cmm5VfdxKrXYBsAvAj7aC
okKwo01/sMNxw8gSn8uM/J9qTa2ohY5Gvkvbm5KOu4ptDEyA2s70vpA7JhysN80K8YiCHEwTpK69
snqL/Ek5mgPo+AVlg0xXjgVtsjZR1Zz1/JDHb7HyYVZHTfnSnLMTb1uKBhRjXgxAvLhHkxRwoji3
UK5S61xE+4jh/toJy77N9DbraUiMBc9J7CNwCGsMPeZlVAiEiDZ1zdCwOtRRGYw22GdSgEqmtvQ6
ekV/Fwin5wiUFVYUVUPRUoLxlRGAOse8T97KvniXtNY1Cm7eDBUIjTAJEiDKhXAil0l5bpNXpjhB
waeHbgbQYyfBsOXz5ZR7zJorJbQ1tc8VtWtPIL1kvoHD8kNmcRylO9h1l67OHsgo8Rrufrk4aI3p
D+NrN7bXOD3PuHO6cIciNqDOQeFKRkYsbSC2uSMl1YjmYIgvwE8DU5833RTfWJNG+w3037Uqke9Z
KAol+ajLR5p3D7rSp67hOBcRVTgyZTdTSJpz/K55dVC9yYrmEUGywUGwkGIgtwJrEFFaoNMT5aYr
pB0Ed2IKQIoxPRGy8TLiIpgpJwrMYQh6FkehMXggVCCYiR2qQXfOlafwDJXOQuDbKe5rr1jOoVrv
RmPxI2uvxr/g1nC/LtCQ0b4A8Z8bFx4cRuW9Ld/JyKaHIXbDEfew+RFnuChnf+azYnzMCeZkO1Ds
588MznKXceACEhcPXwO6IAEAN21zf2YXY5i4MeGiM/tuaQG/j20whxcZXm1C2ZljAi88W69Olr3N
zOdu2yotpc3dEl+Z9brD8CipBtgmg1XuKTQlL6Lid5beh9IOnHF9YJTV90CbKvSW5NzAHULgctsB
FhP6JiksPyPVpoO6wPKErcWKzjHKwLGGsaJbLdQhWHKj47Ivb1I98lY3ehWa3lwDLK32jYgvyaS7
+CF4iUGZavo9JExKl0TZr6o1W7vFjAtRq9bZ7aSLHF1t/TJO2OggnMTOoZmUGyd5VRF/ykkbyNrW
wWAsm+lhQqUxyoj5MnvTTp9mchNaple0d4QKc3Thp4ZvWZxt4Gi5tTUFCRlURpvReikDTUfbjAYw
kuvrmIl7s74d9fmg4VFVY2tXdrWfauVehpUkARurddXr7ROKKIYn1VabjxqWvTgNGvT+c//C7uUO
wO9T85IBHxXIUu29ji0HVP4hlzU4AycexhSuCr7ATUNLlHbTLileBOHryrLnvFNZd8kwb6C90Ah/
M2mvNRNp0eH7kOIOMq+jedboKDITjQLFemwi+qNjEyScvhoVdn7CXUt0Ype/GO34qOvsDRZMS3HG
tb8RzAewaZ9LfP41x4tMO7Ql2d7yKWo4EE7Uuct2IDcmtHfJOD6oFuNyFJfxKs3P0UPutCHF8bAe
GhyM5fp+6A+iLh+61YOCuzPXOY2W4GisxAdGc99L+kMYKvS6fs2Ncatygp8DB92cWJSgnI8Wb1VT
nkJWCT3uWdU6biKr9xVzl9GSmGsJFMGxkAey9a6iR+omfSwd/XR6bRwxwk3MCXZyaFW2wwbxP8lL
yELrbUqaSGsiozPy+BxpBTmzUA8YH4SQa2MmA8XrZNtbM6r3uDPhi6jnYkp/VQlLuxJZvoism4aA
rXmvsXgp6TlS7xubXPp42FrdzQKgwohNThOP9Sz2UhvthWHcqHuGNVtHXw6WJR0Xk1F9gWeAMzyg
HY6Q1T3LQkAIGtwU0KsAV4uugHCVP8lxtNdNgMdszJrdEBqA3SR7EnQU5uoolGrTROAFaOQ+GMSQ
kmtCHDOIRiGyFyeNjnncnocssHBhdma9DfGHODG7bqXeWfINIpytjAAXbiIabEt/K2wuvX5uYwlQ
iXKjRHpQwmTlzChOIxLIaG79VHe2jZP6FsZOsEOQablZe6pJekJRZLlmoX3OpIfhm3kIuycVCbAR
NSRTSp/ClvzZKd2KUO3EWu5sjpBFQZiw/Yo2KXJa36g+Z/OhW15o1B9SG969TBLhd776aXWd1d5h
3ei8Oh0DrUlKrxoqpEf6URHfzWgwhqBpwSkBgthHneq+Lchq7YkIIvUtMC0K2dxX7bl3i3bwVdGe
YhRwowJvI+uCzpifiel25RkgZndmZIKgmZmJNb7YAqGusXUmbj1n4U5OIXCTcR8xkLL2pmNuNP2a
FDsZkbq53u7LrcSBqafmGLXcD/VDXsqbJ0XHIaaWgVK+po7kxZTKtHapfb9m51nkMpYSIiz0757O
UVmfoQYHRZiiBt6b8wEwlNvr6gGIO5eKUQZDDLh6jQy1f0vqwmbMbX/FHZYI4tr4RtKNVyV2bsNo
AhYX3cXrTgZoLNGuckNCcaffLsYOghD2b+oW2HpWzsE0Qk1dDnujPMnfLSU2oggfQRtcy3xHz6yp
HgElHkAxgT8NFKPdMfHwZcBdhFZ6MIYDTEsHKySu3Jox3DrsRLrndLeSfWeyAOrwRxEyaS9VslNS
55BVzraKYYdVOjSmxK/D1TTAbx/fheKiAQmVOhZX7VwbxbEqIYVPnBWZqFb3tXTs00NVdBueCh65
axIikUUrO7a/nHh40NWGXCax6WuNUvF7TRCvkb3H4tdYGdwRIRM5wNz4AhJspJKq3ifNI/tomz6H
zq/B+hX3t5bzgCHeX4TwilI5FMPeKYot7TUS0RTpBf33c0LXpl0q9pplozXzLtKqQCz5Ziy6oCS6
i3iFMtqlJNM797YZRCgLlcDk+sep54Q3+sXszoDzOWj2yH9ojxaMicZDK+7R0RRuN5UbezK3gt9R
sRC3A1evYrTOxq3C4c5aTdkEkAFHdbURt3hh+CZ2BQ1BK+cr8pRgTmUsHiqYRcZFI82qJLwUg+re
LRUxZQlA5PoBOOIprRElLbBPo3uwEHaMcTB9cRLdnxd130Ewq7WOEJfhxNPgauIzcijZgBsBIKLj
wv9ZB7HXuEq5R8zDEsbCEoUBVFcqr2DpQG3rNJSpCU1iMbK7DPm5SqlSys5HNmgbo4u9itQJYWTB
Ij8TcgEFT3w08XeeSb6qHThWgq8/pi2H224MclSn03iczcVVyYzBIyKv0sbcDeeVEm9uDKdCx0xQ
s6qCNLjMTCAhZLngaNkidE8yXy3mv7FDD4BlVdBh7OHjNuKcRS2xF0zEypIllbxpkd5dlzzeJ0RY
oVSgTcYZSCCuNKC5jQPGRfqc2TnFiDUnBm6MdfLNyTuu0KO1V7PjSziSFoSxRZBqPmDskhQqW0cJ
+jtQX9ognM1l12I5yrCXV8DRcOYB28MrI2sBvSFq1m4PkTgYVp8dgi4nwdipeLhgvSGnWWq0hy5H
oo9pZNyaNTUORpcQe2tlotk7ask+Qo1VqqVnD+dJhIcuu9UdXuwQ1hiMDt08cGYyJOCW9o+u0NTR
TzgS3CYbdym/cDcxRMs2TtXuRtxkk7itobrH5GlW9qeNkEoMdObWAfrQbPVCbNu1iqq/8/m5i5dd
Gg8baVSDgQ5vCjddAqy6pmrI6AJ4SlEF+20/UC6+LtzLrfjIWsc36243kthIkuIaSWaZxQ4RiIqP
j71aztwCi57k9c2zZGy1gbQnhgQ1l2GuT9OCAE0GdTQFIPVgHvSnOT0nwAuT0WsqgD00fR1kJGhp
XQp5HqGC6jvj1H4o9SWw851inDC1u5E4TD14UAi31guBJ25qTpsq2jk5WvC9xCxjSlCpz40/IQ0c
nlKgasnI3d/fFJQYTXWszZOaCy4dW7B9Bh3PynmwqaRrBrQ1GtTuHBqo2VGD9OVDDaJmdLyc9yYn
uMFpMUVkiWK/V4qTueBnMPwoh1lNVZl/6MkTYvC9pU07sWIeBh6CbnjVnLtokV0tSn2OMhQz29zE
CIdjR7VuUuKbZISTSPCz/QLXegYTMPwgUUsCU6V9cRKC+s4CPkgmnwF0stlFUKwb+dhIbwpR7ehd
lfrQm1Ti6UdbQERPCSHqv3LnoeMYNRRXVCTbXHmPm/ul/TU5A44/CiFF83XaavaI+m9+MZ3Fw961
a5IjqZhyZCIhrPaZFsEIWoMpJGj8kJIx3qCd8ox607H29DD2TPu+x4XARkc8NQ6ysVxHvQa8bS82
Thq+cnzROJG/ABtiChKeUN4tAvx0VmAmuiibJ6PZNOq4TQhy7asxgO7oA6h9q6hF13avpEM/V9xl
uYeh4w92zoTno2QZ13rbY9LM9RdbaDknMwMNyelOMbL7xIKWAPJkZGxmMmOg7gINsQ17YGpT4MSY
ZKqTKWjg+GaRBapSM6aApjhtEmZA9rxqArEIsVQABizSTyMVvmOXx1461c3DTCUD0nWDpoHr8yYZ
sZcPR42sLxpDghJ1FJdOm7ah3GJ5d9aWCntG8zwa68m924zKfAS+js0B44HD9KY4C1s8WtBSQ2wQ
q0nLitIdDUZoDPDfwZzWrmNLbqy8xvFMnXYfZycbIQOSp6eee8kKw01e3tXKpawf9PnX2FR7ssfo
mYhNI01M8kx0G0dU/Z7Uf9fgQZoJXIvW3DD7dAu0ArCTUIb7Jvk00P19Rbws47OwNoa1U17CAT6V
68B0NA28aNEjDMb7/GVpzx1r1iyDl9PHx4wzdSbLl7oePaXpafcuh0l/Nnu8mtmwWQb7Gi3vU8HD
VcFlbbubkQ5mJuUIMnuIKIwiZa74/+TqPJYjV7Zk+0UwAwIigGlqLahZExgltAzor+8FXnt97fUk
D4unZIoQvt2Xd+YCEMIENN2AqgDeq36HXv+ShqhjDns6zJo+V7s5pxl4HsL2+1TMXdQscmy1pdB2
sDLWxfA5cV204pexv3oCeKcDGS07VAak05QazOrVjJlCOSnOHG0pQ2+pmx19lRC7OvWY2saRU/rB
BXw0J382oulXIr3gmYD1IzfYPPeNfSJl77kYXDnz26yLlv9acyVoh5ri44Z9K+bZr9m0g/UgiYV7
2pPN1TvWDmPc4YmBJk+LAlaGZ4tJXEEdaistuqj7ZSNAr+e3OHlyy2KtPKQ6ePyBPy6TKCLe73PY
cZ9CUKaebm1DPTsayN6GBwXRebOoPHADOCnSPcNUOdnOfQJVNxTIl1z+9NrfhAG2B/fJ8egncN/T
6rWNneexHr7abFp4l9ygxZEEELYosxBrBNZV1+ETP06ZRKYGACueZVSuk+bZO2KzuLYhRXfVTeD0
HZ3jnOcKdcbb/mMhrpFBe09qPvtTDqioC/lUcqBDDO5+cSFeVZJvQ9whcde9AuJc2Mq59zXNCMzB
9Lahw8RcdbSVltW3Ai5du+pYc/ehTf3YOKvQjU4yj48hHK1oXv6vMftJZeM4bqmZGE9N5+9pCln0
cbgUJN2tik9Xt0Xc3PM6YDXpzJrLSHewUPMD4322mndfrASOegjakz5to+46eE+R9UijLxuu0X2z
E2vhNYleZE0rsruZqtc4vbsxIdZs2dyyApOhs+gfSlgE4b4BlflsWPukO9PjBWI5HhfKS5YV/R6Y
3/APV+n0lWRAcTVOdqG1UZShGA3tRZ3NnciJyOaghecZrTA2+/sPDW+QQSvMc2oD0e81hjtVcHZi
coekK++9e2sQODLnkf6/o9bTgVZtetb3ZorP+ewjKMeHCANBpQjxjHTEVXMJq72wQAxLqgw6TaA/
XiZBUQODj2JKNgOI3JhJfNWBYuSwwdzwoDNwqNhhBdWx2ZDy2jzmvDEwrQorOEQWQ102eAxv27SC
ETuonRrSvekTy/x14NqlE9hKLs5KhG8Z9K9Jwe+tGIoaLANEY3znFBF7CdHkeszz2dAi6sFJ0j4C
+ah5+YMl7lZzsshyJoy4VYHy6QjU3FdXoRzMYPtp45jiQVKwk4zj1pafwti1qPVNbqyU/6OPb5zm
11ksX82iWgbGP72IFqr9EH13Zi2wGCaXEze35NLEVxoaEXZCYpakZ/1iIXOa6BQVGZJrbNn/K5MP
J7JokGq3BkT4zmvgmjdb+QkIk0sw3J7gvbOIF7izH0PwqtzB95AAXmKa62j61GZI3FIf+eyKY/RP
+sWVtnCaUJZx2lyK7LOwSdF4iyYLfyix2OSZf/NIxkX9p60dvJbMv3gJpX5uCoh1vLc1GkK8SzgZ
r5y+sZeoJda9b9mm+M+qXcyQVouRNAem3yG7utWswH0eGm2rs6EzT6Uf3HnJCQBmv7lFhsS/Zshh
iTleYwPHMLuklXTrHnxbmCnu5g+FM4KrICxN+esQLo0sW9apttbTaTlZX26pLm7vbR0/fCrs8eBa
3h7b9U5vT273PNLnR+JzVXG2671XJ/u1c56DgxvBxUQDVikhXDji7K4EfudwsscbD8Y2WaVui1tl
bYXaE04MVgCWSF4WrnM9rRBOey5o6ClpgmhpOujTiyyJfZdOvKPtayXaYS+t/hCk3a4lpK7g8Kf9
rWu0L9F460q2h0mfUDObbVOmh6kklKej9jFobbJ6HQAyauRGy9Onro5/qPNDuMBWMMLJmH7SbhtW
7zE9RzHcUZ3iDVX+iJrAAXcDl5FRQ2OoBpvYcV9sd47XLgPwnyWmi7yqzqbnv47iruHzi4ziyC/E
kEuVqMu/4rWdnuYLAyP598bhuQPzLoUHi8HtEL1KLj7c6n85Ru0yUT5nlOfE1YLGBAIomIDLve19
G1Oz9NpoWzcKJ9JBDeauL9UzPewbifkgpjQs0bdJof1IzVRL13ukHGrZ6lgHDesa0b5b9LuC44bl
xw1HB7osVLUFp7rWx+yE8H40bO0hFuOeDOQ+ALs9u14bNIGiNIC9bnXVX8BG7fvwan4XiL69nn5I
Rh48LU5x0XG8psJ4BB53xBFwqtr6dwDRGWC8mJxt6Vp7KGOb0qY9wAWf5qD2ECwOy3PYHQXLWUBb
Q2lIhH/mknbv4PEmKoODcbQWRk03YuHicjdWcAjwjwBEjEi0GIppbDZpSzor+VnNI0THL9NvVlB0
6n2f8PrEDxMl10DfUPKqu2RbG00k+f7TtwAEMqroEQiZLTzM5VBLSswIhCw8jB9t1j7gF1nXIiNg
LDem2aw021kKRGpNGG8QKQ8xm5ahTU8S2lRBzxd28g8GAqsMwDmnz32Jd4jpJCUA975PiXKXt8ao
TxKEa6cb+7ZT3Cje3V4h4jvBCqhnx+8NknssduXIadrx10Rh1k5arCkrundtu5FiuGk4N/wbKagF
jc2YwobuMQm9dzDGnHvhPPfPRkr0LMefRelXFHyHLacT3vyFATuEq2NlHTPmirlmnaCl/xsyDQPK
c81hM4rNfbCoWALanWYzZfbXDtO5afwZpu9W0/acmFaUAhOFx+wjrHqRdPmPFc66N924Qu0VRzIt
PHIs6Wv1ks+fvJBDHdnOSf662JegpcBXm1YFzqMcS7UDEe+vCUhKmBXiBZPfyqS1fMhTPp6evBkd
WWsYnsm252riF82/Jil2YTyn8hi1xttS9TsCoEz13l26rYoaMToINCqJNKzGmwHNAhrzlUEJ0Uhc
e/iYqu2o7k0TnpNxWPk875bF3JfLtUJtwWrhOxIDUramPmDpG9VOm4dwgfbCokkvzs0x5rlzv0mI
ZVo0u+E6w3lx5Am5GEBDm3GVEFNPI4r6/J0yuo3fy6OIgrUtAszX+LsU9DwkevQQ2hJxvIH/sgw2
T4gxdeEcSpFffQA09afLG3I2nc+jIpR2bEGw2YoXrQdMDkhZV8gKUX+HSkAlEDA36T5Q2rnyE5Rm
boa5U6+Ke1UHzEPJ1tXTXrM1nvfykfQoadwcAeHdst6jiYOo5CpCM0/PW2qKSJIfGTK8SA6/Nd1o
FehnaS/Stnsqm/xQ2/6XsPgUF0O5i6zuQUvMd6E4Kpm5s1VoMJmuA4VqDmaTbKtWuwwjpyLwG10y
7fRIXwjOSos+0Gk2EivL4IkX3MLRLyqxkeWErFH1l8gdacoy4Wsg5rjhhiRAQjEG9WN85NAQ/O/I
bzcZl7I0CZ41jOyVnHC/lKsbFQXbMjRxT0+HePpOMLANqls2hfnmx/uO+dZovVraT4mQMuBg9PI3
1xi3AT0FffU9mtsZu0LvAUV46FeKkmRMdAJ0HMG+kh48m6rRwNrJNl7IZUMK1iv8fRW0S3KcCzGb
9LOz0ZlQZOK9lVA3jjfOCh5N+9+UkyvvNlXLf7MOZ95n6T2KWNuVtr305wRHc5n0h6B8EMNHnyMK
WWv6QBatRfCfZ7Y3MHyZ6t5O7o/MEFLYGTjKAkNbJPlHERIP7ezHMOuPIQXbHB/PRaSte7Pc0r2N
HtYsTeojx059Rnr/bmTGwiBeZGlUEWI71xiUGJwEpbfVtPNQ9FwHMIqwmJVTcx9azi4Oq760bJQe
49ST2fTmxEXhej+9DN9rpPWCQgQcEu25ZvFrx457wvBv8lkW1GeRBRyl8uTMgDox6wsLqm0/6loG
8BgCzDSQcnI7/w1I1jLko5ldMIfybgi6RZmOt3aqHoH3U3pH+xJVfCEM4NnOSBa2B3rW6V8dei0d
DtOUfqiBvHPpW7SLQEoc6MWFEUL2YlkYGT3rBNa1ybZeEXdvjt1GxySk+2fquLw6g/7Se9Z3kOin
JgzfYSkVry6plWKSL7lX0ayh2aQWaHFcZU3N9Bpwtg84ejXm1CdgpAoebM2TMMw4+PIh5oywKGqt
fNR7JqPk9U3Z01WZMPRo7H9tb+ngqLLubPBiZxORoNTBpZ8wK0ZVSN9zN93IIr55XRttCCUypmeZ
m8oAPW5CvRsYS20xaqQpq4FPD9bgm3Te2A0FWzTVKcv1HvwIaxItpRhsc95+mfVZJHpIKUXrr1zK
loF6y1+2YWcHJATnBvVdlmXAU5211Zz45TTVwTZJy9eQz2+i0AHtUadtxaNXnYJdjpNTSOGaMR0a
OCEnI0T+s749cWkoMTXCtyC9DwUVtziWZvsFPLQ9fAiCPSjJzE6z+YSOh4ffECckNOn46rJfemAd
ZcfgW4dzQdeOEHjP4r3yX5uB9EoIFp3zbOnsc513DMofk3ym8ebRCMZHv4O0kgV9+mS5mFJEr79k
EZfF7GW02GzqOL5UQ1OurJh5VSO/uoYlzBms/jWllXw9Z4GQILxVr+XYWsJbL0ruhu2+G+YVoWgO
UZvuEq8xt/SV5Qw06Q7UwjjBOMywt+gZclGktqJ1pl36CeOdwaSSNhi5BQ8K+REPqsnxkpm6k9ab
wHyssCRXsDJ13AbGgPNR4EoybqEe1wejGj5jBKldX9ToaUM3LDGsaU+GjsPcyBdTBOJMGBSqCRsA
uu1clYF3oQzzpwHnyxhcIka3ZhCumu5rQnPL4DPN+36cowSx/3noa/40rsFVMdo7zwcrxMKlZRzo
1Fg6JYIGSH7RRwCA5hv6rCeyfUMOkvbc/IgqhIPBFCujI0NTc8/F0Wc9m0Gz6xt2ZgtX34NC6/KC
zwqfg8urRaRGA7bVMuahGlPZOnW+qyR0ORV8S5NRr8PZEFgb9UwQkVwaYxVrf4qFetipiH7Ff1ne
bIqi3fv2V4cnmzKDZek9GzEOe8gXNtQ3ywMdy8ZforODxKaNztnG/QbpE/wOYUTA9yDQ+qhcpT06
GXM+DcHctd5y+yO2mD011AOs6/IpK6nvYb6gq/3sY4VQVvi09cp7EQ4LT2PW40KUg0Rn43aJOi6S
0OKqnSn45+jqFMkT63bJ0C4zYzqz//X6iNL4WiDamomOCIl9xX9y9JqJzVtHMM1gc1QOqsHEdWlg
Q7fIePKsKabnUX4UJXEvPDMj8BBWdyiEXJtr5yrZLkyZ7GvaQ5OJiKCDz/1QYsMZI1rQiKmljyhO
I3fg5qRHRyQM2786aPV6QjMnKPXBolhx9u//64yHUlLSHNuLcNw4jLaLaR2aJoSvjuvn3qM/k0P8
0nPLbaa8pcbuaCE9h9/IotQsnfA7sODXS7TZJPoO4wKRrsX4wiT5X1biAiiuPlE/BkgaAw7sx1X1
UWQED5heZIzc9HQ9N/MYWsfcCztCVG1AwS0Jpvsop+AjNPnmIeG20VvJUzPY/BxelQLzM3CrtqMQ
D5Pt7MSUI6eI1wlR2jYupYqPM4fT6WAKlyiI5Vus9hUlaI1/iAl6IEKVBtnPH+HfyttcuNSx2fXi
POicIxkhjcNSI1JhH3uSAg139HJ60GgUcSDrafVR+k8Cs4hkvYeTvx3SpyzuDglXdNqmxn5t1V9T
hY1e3Krwu4oOCpMTPiMKEUbvx+/QVoNykVk506S1yw5r9jZlcPrGxmU77hzMk4Alsh9P0QQ1e9z4
ENfczDW72Tjer5OyukyInAOgQ+dHD7kY9tSB8a/gCl/lh9iigNh61oetz3YGB/rgxzQs0EH/nDcE
qbiGJmITlb84QQnicW3aFRbGGspwcQg69ECl5P9Yug1g+vki9LeTjUMZNNTAUtLqd61aSw03jXGF
YwF6cTtiTKvfjMA59ulXwGm2BbrtFy9Df9SdjTtu9Uit57fOxJQ95gqkV/rKKT8GkiD1BroictzB
Q9kMAsp/bx01DZl4q5NfNtqFsCmUZLU0o4LrCe+GWC2yiqOdsSyzvZk8Tc6P6nZB+s/G8Fl9AxNe
FR48ji+HFLDmP5slRhK7qvWd7NS0lNDG4EgwLB3Km1s8yFEHYKS4ldRV9zVSsbMqhOHsjdFO99KN
5kpjqHcy57LFTWhj+2lINCYGfTS756gvuCcM+hBZfkzdIr6rYWEeo5axhO0/eva155IkjQi4SuSt
yh6tnT4XYCrV+B3amfuiOm5SflC91XAYSTAUDARaHamGqXnhoiDLDCa9e2G0bT+3zT+QYXKdpyJb
9QPSlKvdKycPHqz0ywP9xACNpUoDpbYyHSE5OXa/WTm+Oim7J/YwXsE7QS+eTudR+bW7DVtn4wTq
3WCw+plVYbHIuClYjLO4WJZobi0LvhbqxjoUfbDJ9GXb45q5BkZ1HVtaMYqVxV+Edl8mIXcj4sOA
fcLjz2FcgXArmEi7RKL0T9phd/SD58mp9cCPSAZM7q8bb6V+G4vkaSRE5OTToRa/foOmSTPL1P82
clf3TxU9EOk3BeX3iKcXT7TkMP+S9FhdHYJP7bo1EeKw0vROt5Jts3CsB4WRJCCmFEKaBVydDy9e
Z10A+GjkdjTqExgszpujmfboyDDAw/4E13Lm7R2oe8fonsr+Vuhw2gUplybS31PgIjNxdtHU3Jkn
31vadgUnGFKUmSj8bwq4oEN3uOYa38itW8sGA9h1yxjw5o0yhn2oceTJJNC6GNryJihsmybFuNyy
878Sh1Rp1V/t1oyh/vLiBMrZxYnmbTkpB+SWTlGeXKKO9Q4fEZufAUhlShwQARy9JEWNhaZD8SxL
EJwVH5Am474iKnomQY4QrtHlLdXik8+Yk2Khig5lPo0CrXFTmeMy7dWwScfgxQVuchZtDX0KzPaC
EPHJNVukC0bjD751YYD1EKXwpI1A9StzdmxNGZ7Soid4TRs2fB+08qyiDzKKHHyFByMXw6rvAdDM
tmM1jOU5nbCfY48Gq5l8egKDAgdiqmb6dO9JNfFKrdqC8l+8wm5yremRXlL8AftXa5gwZf+AcQdc
Mj9HWx+QX5OVpuxpq5KKcXaS/iDhzH4cbJl8bBmo8Bfi2SDkY7wUMOZ4D934x9GA4rkDgn9E5pr9
va4xzzgtBr5IKw4ZY89FxdPJpXu0OTEaWz8EF6ByBIko3JVe3kAtDd2lV4PlmxSU8iAOEDk6B8kJ
OXlOfmlNOd9OOCkG+qA23KjVWiYhDowwfSSIscMvwTkC4+dUYU0gaA7/xyje8yamojSia4Cdj5b4
2zg45kk6KU9kudaC2Nu1eYaPnlb3CGUjl3ikp4DJNHufEWF3GKqCk5sfHf9+bFW6hRyRPI5DwnRw
fkhSTXFbn7/8++bfQwp3gcaivmEsOX/5982m0hilmN3Vm5tbuXz09vLvS3iGNuVbBhFGh5opYA+A
mKBhYtvRc/3Qzg8DfVr/efj73n9/+Pd//8/3/v5vM3eR/PfnlTlgZhfOLgBo9mGe/sPY+ZhZDJhm
K01D15Bmc4NwSloh4sAHec0sjlql02v496WeSbzdnl434GR8cvFBecR5WBz/8z8MlledtIKbjget
7MnG2Xo7Hv7zQCPJIu47vMGCmE49OvLw91X5v1/954eRXe5NHHla3GVwJf7fg2kayVK4gcbd0kqO
NpYrhFn7yEQNYG+GQWVsjhDuiRfOD1QxksucH/7P9/xKS/da1qGlx5KttpHHv6+4xyNDJSOaBHqG
xb1mMTY5ADiOCMUWnth775tGs8jDpjm19L3gffTzTSHKeIcAegtb2zq6QxLVHF8jm9lrb4EPNP+/
H4dDMB3D1//+hL9f9fdTqQe1Fr7h5Ou/Sgk0XO3099BOZX38aSWDJl+Pj38PvWdyE/rvj02eA+aj
LcKBRX5hO/j6RyNqcYQqTqzGlRWG1tR+nDr3tWyoA+T2ZQnrruWZcfFD9A8tri+dKdeTEau7ZTbR
gbHtP0EuCJcYDnWMLe62b7iA2PWQnmGEp+dWeIepgfgtyeise2DIXIbi8OTE4gODjr1Rlk5Futkg
tKZSHv8eCHgqVCAN60ML2HeIMpcvqXgQLdVTa6BKsjaPwaQ+kyRocEdjlsErQXGPti6D4DnwLYqj
h6Q7SgZcCFac43OXmqy61tYhCuMijsj46cDQ6xZjTKXp8E0pF81goWR5j61ADcXekZzRPIympTOS
RE6Q44xQbYrc3NrOhGFMr2iLC1LJ6Li9xr4FZbZ/ckJXewnwe+cdtwox2eFWCG5seM39vfQijL4x
BbTMl9fmRN0Y9SO0k+p7K4+4m5ncrRpNXIH9RwjnOpy8UAsPglvvYkoYLrhjs2kqfZ5lRA8Q2Zyl
mpr0VAQVp7FM3YrzJBuNQ3sfwrlGpY8MPI1uikxW1eoappRI8kfD7CL84Ov2MS/JIgAKfAJUYu9H
n8mU3XRPjkacBWvK308cK2R0g8vmPocovzCLBvRqitbaeSg6I6Ekl/vMuqsiAN89uK3B8jG71PT9
lWhN9x7jFqf57L3WqW832qzahBlH0NjUnF02lxjnGodTUN/ZlvzPdPNkE5Cy7ZDom+ld96aeDuNd
CgDskgg17gTetHCKfwv6fEkUGsmtKPVzN5XmK68F9JQMtnkI7QBhtAy2HGnblXAaLGNp8pQUg8LK
OXtN/eA310f7KLAK+3ByO7w6VVKoc2yOIBeC4cXO6mSjZnxaRD5Glnl9C5rkYXQz98FAIYJkLZkl
tPKhESZcNYSjkic7HIRzt7zKuUuct9wNTfpd//d7VTyr0sLGSdUO7bVVUAdhgd26ifk9ufdiGyON
3P4eVEZje8IfKUx9InMmw6sziZMv5tRowY1V5TxNCgbGNiu9+jREZrIxmhpZ26I5K6OG7YhEnm0B
lwHlphMhlmyETXhKSyc4ccLWzXOXOBaDaYqruKUiqYkx2NqepLlqfqgCThFFWXrrNq1RVThob1Qz
AGcUGWy2hs5PYdn11pklNVVXxdn3K9y8ssUQYxNfCWbUYtm2w4kDf7Q34/TczO/GZML7PHWYP4zW
xavYmE21dNrg00zQzQKvNY7EJgmiDoL5bK6du8ZQJ41g+GC1+qmdWY6taGkFTlukGffssKUcUyOS
MGKZmvqY/XYKi7pHoPCepKG+LGuDXO78e1WZcFe2Zd0ayvkWVW7Vd6E18pbbpJOoQetbS9//1TBA
SjeZpEo+Ls+2cjGlKsA1FgdAJ27l7a8jLpH+a4oRnckU4x7+DN1toqUNr/8YQV5ch60rUFKn4By3
EbhmmzFvFV+GNtSPnXpQdYpOlHnuJSD5Sp+RVMdkGGmkdgBWj7reXdKi6i6DEdwdQLVYMnFlZGPo
X0w4fWvBiXDlGp0BSlGXO0qWlkQUnXtgei9lQzkExOyCuKojnlXfd2vL3esdazNe9H7PjOTBbAma
ehQrFR4lDkPfQ9uu4hR/0fjUYcU/pTbiBxDDdThl00fplk+9IAQOOLk6alEWP3k1ARskE1725Jmz
UgafEFiW0JNuZfxB8DVa3Rmg3nJGqDJ4cr0IDDEGWiKpmb1tK9xzf4uUbyOaZ2WMlSEUD06lrF0D
NLZfYPtryRKSNZT12B+rjFe7HWR/tK0o2ae6XPvU/S3smiChNRahsegUby43TCbkYGZgXdBYhwRD
gkFp2N/7S5Li0UTfHlAecWD2AxBB7aToneGXRPgAKTwv3/sp1q8mlcp+3j3qPjNgvWHo71TyWoWj
dv57Q3nJ3J9b0KBAN1O043i+7zsvObJ9qTVdVs4bmMc/41S5Uyxc19qghCl3KTEbegPMTBgGV+cx
KAztGrBYbYyonxHUFT+cv+dyttgJQfTB85GLDYftszNNeWnmh9BOMchGk/6fT/TYWWe4UdO+aTHR
D8Xl7wM39Ywx44zf1u0agiCaOgExiwm2eCEWAnqBuZUJdTX6zNjVvDkXDMLIA+ndix8n4soFRlwB
FHAayDMkiwqGb2pFl8ZvIvylUfyfr1Rjo+S2mCGR/dfB4DMttXmAI528gqg1cIoJc+XajtgnoAKC
sBbLodFJAXaE1IehexvaoDj3EWY2FxUtoRowJj0TzROW5DI0XUU9ibs1Y5EguNrDrRndXxXKeOu4
qX8EZdHpdAmP5fjjhQZt4src0EAIeRsc7SqiB36VSRrpdS3aVHiRd4zAbiZjTlyEOul2P8NFHfgM
QHsi9kNBWMr13GNlI66YTvsGcLGTefiriwqHTxmZz10GfahH0R3JwdmNH+/Ia8eH1MasrBKbsBZb
P6DRcu9jz91Kq6Popb8Owlp5udpj3uWgM9o3IlEPVTvtVOgve0MYG6Fz6ysb72GKgqcUpsOw7bFK
Uzr6z7Iz79E2HKxINVyoolp7ET7N1qzxNGYhLZV+uwxHMmi5FemsKtN1qutNl5gJYhnw5rSz71lR
7qBmc/PDu9Vbu9yGH5yDGt1kjLAyc84FDNprNjRn7p90Ls9mksolqKNx5nd6/5rzTEvQg3T6nsbB
FasohqwM+PVqldzJ6aprDn03EqC7jiZIT7PS99mQsA7XN8RgwCYNOXTgAg4+Pwqj0mvb5Rwzki/w
M8GxnCjuSNqcUVn2AvQCEY5mCG7GjpvreINVvEzq4EPEqUlTCD4CJ/ePXifETnPnbWf67IJ4r+so
kjoU/VNr9q9GgPsMztPZqPp/ruS21SgaIXwL/7pLL46p06hAk0e1r3RGgxaW2wRCKtlO+yGPHI8R
U68B1JZnnU/N2ogccRgLS84TJcSG5OR57qMGiM0bph8qayjGbDnCJWEbLGPw2BstfR0dSCWYFeql
rivrGIzmUSd8oFgj72bRX5Sl1CmwjEuQe/VLn9IDamf808fy7rkTMFZd2tegQc6b8gIVHufYAX7e
it26wZuWgQiNgAOA1N0oqADojNStWnW7Ycwxu2mdEFyc9x4KsC1jUp88O6wuPgo6xgyxzo0WwcXX
MFnW9zpOtXddRVvhNo9pKK5lXVerNFMHjdAfSWxB3Y9n89ft4yvHtXpHuhzEvd4fciCN9A+Dlejt
6WlI+/xRkmWkqsN4ac3w/nf8+zv0+dQWHTRXfLpmif2kdzjA0mzCAGLAJWRu2zlooEs/3Y7GGOEW
wJNuR6C6rYJtz40ZYGXFecA2yJiqWcb6uBZO124Yt6rllH7qTfVC7d+X8CX8Xi6o66G7+7HqblAx
15Eoi12bDiOvj0eohltopzvwXsbxQw99+Cr68IlFgNw/DdPLrvTrFajnWawmnVYCGOr5e+OrbTnB
E7FxLdvcqfHLGOsGpBFFPzOo2RqZVtE1564VLyylAfjCiRFuLSU/ZWHZR334nlwbC9Z4aExRbglu
vxt6ICAclgCqW5s4+nikw+29yTWak6oYg9kotuNQ8HwLi2BsX/9osBhWY6xFS1dheqSO3cbPFeFE
JS9SdasU0QoMT/c4yIQC2RZpOW5vBIXFIjWyt3AUv4YlzUUKv3eVCcStTMd4H2MJ9+EbVhOzuRZ3
scuKuwJrh4+ct98RCojJiLkx41fFJWLdxIApKZ1ZfHvjLVfpVyHSXSvJc+UGL6qW2fEysw0AuzGD
rjSjawsL+UYXtb6a3NJcaIiJITwiZ6jypXSSf0KO6caK3z2Gqtu+VVgC2ursZQbGnAaUWd5y+Vfa
U5n0DOni9K2125ewCODjo9ZatnhUk8F8Wa1RS/UihdFWix8j69NTQ9jbE2yDOgcDuCIpe1aZbu3K
bI8j4ITWAA1i+WvalOp1U9kbu4ujtYk7pZH5nTab99BmiN7ZGAr7gMG1iyZPjpIFEPrGMkqiwwjB
kfZVvy5+A6n52zyurIVugBnwgh8zyd6iERCFGxKOQsXfha0VrEsPKs/oBr9WL4ZllxCDtzTjp3BC
ZOZ++DCk9pz3OWbwnHnNyEnGEeHJrIE4eb11gbLAsaAovi31Zjn9gLW8+qw8Du/+yA6uGTWgTo46
hnLWTlvgCsNXVJqciLtOx52BCOandJMK99QwIi7GkO5LD7KHNvmbwegueQZyqVoUT5rDDb3Vmb/k
6o0LD1Ed+MetNB9AbPiru53HH3VakfQNgJ3nLPC+078F4Rw6bOVPUAzmNkhRmmLSZzq3SHggxoMR
fSWB89RIZ2t108uYMFSqVGaiLDAkNCqGKdbekkmyaiBkH5I4fNYSydiSwsRdXXzYbYgzf+bKD659
naNFhi82tjVQxeLX91jYSHVxtY0ixeLiorJ6MzpC5SMTFAPOekmQvm/nv1dk7WVJ3MZNcR8Mofli
Ueu6cOxhlThfdZLJgzePfaeSuSzXfReYASXEa0tVdLzS8AYNYwsr8+gPw6pO/FUfsTJEJk5CgDOR
WXK7YwBsl2a64UzFnNlBzpUjMTxBRt+gASRSlOdgHn2MB3kMMA7SAgEVwW/Q3jrvhOpMsHfUN4k2
PpcVIfk6BMwY9/yBrjPBe6AbVULOhBpTf1mzm1N8NEaXEWqU/xITU49EGhgqiU6LmFHyV8v86G3o
mqeRrRPwi7NzQ71a01y6LVi2HOiPeBjwIjHappPxljjyXGCJzbn06/GtdSH+uAWvdZxza8vK4Dul
EJkEQEl0Qz9VpADAc6SHCNwx81C5840HuDRAQn12NIWLCjSkUeaPfY1jQ8uXrSHpYAypthy+MlQn
aKpY27l9LvMcyznLHB5Wo/rw5lZWo0zvUzYecl3fxnkePUV4RilqxFsD8ybKaaoz/f9h7zyaI1fS
6PpXFLPHBBIJu5gNy7OK3nODINlNmIRLAAn363XwFCGNltpr93p62CSrCmnud++5JbsLuxKonuGV
6pTolKIu8RgznLVLPBywxdLdPIM7AZ9yRvuSG6Xz7aSKF7dqjxhVP237ceybp6aqwCTIFjS4kRt8
5esLgzOxnefroWb9ialds3U67E1c10wJqFTI049QRfaVxyZ11XXVuWjHcldmX3Ol/J2UwFm8eXqA
B87iFA+4mwGtcR5tD2D3j5yq0IHZv9vO1vt+4kXSAZUuU7+zbThLVkS6L1BP1dpai3HpYJuByg47
Kk4QyokC+o9Ng3skzLu/WTxfmTVNSGQMj2KDVpgTN/Wk8LHJPYw8AnHVks1Q+qfIZ3/fugY6RPzE
lIVs2HSj0MW3xjBJ0aO+QXJ6yIk8HNv19RsCGDdi4iKaRvm1HRFnFf5zGnq0G1New1XjV5dtvPXF
ADOl+lFr6k+6Ad2FBIivbOlC4+/pB5qrFKKD88f0xT3WuR5hEbbdnCa3SiLs1Ut+B0ifYsPE21uJ
/8YPuTAhzN+LOS1BJuG5md3lBrAfelkoUA15AA5LI7ZBS4CV1O85iJiDwuaiUAf3Z57iCPX8Lbfo
TbOe8ID4aBwssKcyMQtqPSUNbZC9pMvZgTrj4KqubbQRLAmNVeCMGfF6KrKnUETehqihUDoRfJBb
HZzY1Kmql+3ZUsyu4B4sVXFp+DiF0h+PajKXiEUKVjsPV/AuYnNmaaZ+MfqdfQZyIBFxuUGPmh33
CaUN0GEq2bnV57KY9pCU9GO1wZsKaJ4eqgNVpYnV3PCsfup/ED1okxUpGwJNJR+zxj6HiXNT5OYy
J+N9FTt6l3LeY7LpcVwkzMNvTvY4YIji4aAiLWNA/mhoYJ2i4SQYQQM17K4AFD6JwSGPDKK6s6T/
M3bN1zCHFFg3tGhXGKhr9w5q/nhdlqfaCwnBtG8z41XeQP8rD3jLncXttpOxqdjhfL2x2DE4E1Au
P0KTWUZxUEgTXAIp4+I3RxDxJ5JO7vC8dM0LHp9yW3Uc/1Oh7atoCfvrjl2dg9kn3jOgHYkL9ADZ
6Bz203LFC/CMSz0q8+i+lGvdCSm2MWxgGjrBI4ZhjCQ4Laj2mt8ios4eC33R342OfPUTfn/B0Ti2
GMwtBuCg4gnnnjLjYrawW2HBYJz2OHeS1IRlgWZp7D/BxVtaVuDCVFsKIniA4Ohsl8LVZw5Jb+3E
MB4ezK4OKGvmrtjkaXNUBd1JI+CVoMgQciWhM9WdF8v5XgiM9W5Cv0KmSNRQM0BaLWGhXk+9j6XV
shYEBRMTR2PGrnyxySdNQ1+YFztALCmuO8XtCBgi7coQbhtaO8foUaQkCnyLVoix81K+GYpu3Xcw
zDRO0Q5jXItqrdBON47PF3dDBCGdRk3X4kpncgcUSPhWioeRynAeByYmdqTw7rZv4UrxcYb4tevM
p9FYDPwe9ZWmZgotjqKQT52clgdTKPJOgq+mbRNzvDsdpq43G+8qL3znts0UTcITLuN+TrfMYe6a
RMSbabQxk7TFjxglq2kI9Dos3tgz+CAnkcCYOfFhbP0zEqXeuZEPRdzcyO7VU1JA1hu2UQ6JGmDH
PhmyT6JeHPtF/RgjOOzoNL0xq9u3zqZ2D+30qa/BJEWUh6JyoIrPnX3pACjGmGAOUeLgTSvFZ74w
kpeBcyoHFnPTiBMPIctK7gA2pvworWN2gQRoYshi3XfJIclAVjYoVkVIeDn2WxJmdDsdtTeQcPDa
hoMae3W4FI/M7YgBRUSjrKJ+NhDEMYugR8KR1xjWfkpkQc6UkE6YfzzrybmrJXK1TVDZXZTYL+jo
qHxUZjhoxHZOFVjVDu2BFXYfWVG0t3Ag2oYQP3UngtT7qG66qrzpIiafPnXId/nE2crrMGGHWeMd
cxSqImFnT1uqKFugUSIj+TPLdC9VZR9jjSwPyJqPqfnKawWs6kGTjttwdiFkLUkwJk5+LrNpz91P
bcfki95hTK/QsGtn5YYvYOzqEbRDFFPcGjCQrBTqjCgZf0wljIp42bdl8lrgVlDrdD2uzEPJJk1b
VlPigYM3xoD9XMaR2nUDHlSRFs9VyK0NQyo2JWLdgBqDhcpcQQAlDuAw2n513yvrj102FrmRYNok
YfOwWDUdH+LTIKPR5ZfNV3kk7v/5E6RAoPEFPNKEmcI2YJRC9dpYHBOWzFjaVFUFGLc6eoCukiJh
Sfd5oeNx7/iQeZqCkbi089++G0HQwrXrcNTrLP0FPYnVzQmXlfx4xG8zvBinueZwVx39CMNP7hFv
cxo8TVTWm73t45y1q3ta5+gRsvGrUdi0X4hjbpwAKuAgwlOybleZzTtnKAoVlTvSbNjfimy4xhN5
Giw13Wfz9Ku5mXIukBsqxtgzO7IDcYw7uwmm86yIjHkUnmwldFpMkViCMjam9eMBu6UBa7NydmqO
e7LoPzPTT3sLOkDrTmLTq+E3W6q3gfa3nbR2PTcEHtNx2RricI3DuX50AVW6BWaPHDNPFN8wKmL8
EGarR5sEBMvi0P+17eS1hPh06Zbqs2jUzLmpfwgnX539trrEocZqB3EwU215w5TsTds1/dsw/LcF
JQlU8VIMxh2obOVycH1ejby03jhqzheaOBlqLNxCw9RimsIjV8v5TFtafs+hcoK9fTVPseA0Vk2H
ZiiPHKPPVg/xwVooOlz8Pt3yj0nMfaRDvWMv0mONHNTBiOHZB8m0ZNMhz/iHPbnQ3BaQu63Mdsiw
WTblWmEY8TFL+zLZobHwEaFu2A6QZlJv6xs4HR5EduJg9lVrgA7GpLHKYHTx8s1Y47Xs8JnYPw3P
ZWpbKcsuvwe9e09xr9nhqporEga/tFnSe7sgmbIQEU8wOrHLU1XWEB0oxzZkm6PR0UrG05zBGVqm
35mJ59VkunDvM38428K6L3IvucFnCyQnfxujTO5VRsGB7ZIf1wm0IPIdmtbUsXU5Y9MKykvNHHCh
UcsQ96AWGfuHiwc9StPp0gg+/PzdYzriPILFoWDd8qOP2CYrjlUS00dLa1JFikeqpuTrc8KGOrnn
SpgdXV8/+7WQzMTSgzuxNJs5uC3K5L4sMLS4jPvAeHBV1WC2TJIXKCT1qdWfTf5p696D4zltoyUK
sRc433PtfdP/QK6lgugypisx0aNb3BWfk6ceu8oj31mZl9YnUU7zJc1AQCzwD7Fyo4ioAvtcFH2F
IZ2ki3PrK/WD//7Viv39UOefM3eLzeSEd2NM+0MykQydq4pHzsa9QH/m9ezAThQDhqzKPBemodm0
Z1CIWX0/d4t5mdwOnHM9n8jM3GDZx9BvaARSFSD9vsLei/J8pUTMTgJucO/EsEv43FMK5G88TPNj
gMaeJcTquzoHOcjlaiC0sCtokHByMxwKRoMb2eUlV+B2NSet/4+QjKVKHsVgs7XiBA1WyTZsz4yr
piuCg6zqCtuk00N76sVv02b4XIv4s8zSy6LJGADg/CGugLEUfqttPphBUIRMxknbRuxG5X/PxfSE
oYdspN7rDkurMz8VzPG3gfUQWdedRCItYsTeqqjwXNdNvfHpcaQDC1ZeNwynMo69c8I5vYoz9zpl
QcGZ1ZMawIq90FCZi7bazAncB6+DDclkJsqqj9JGNB3mnj4ZALrLGHLYt7xx5xyykZLiWKvwqDHk
23mVHyI7/0QvbiBBwLHtveFP0IDV8An12WNXHqCA0xAMQWMq4bCVFWZ7TaQIOzm/Eko+/ned1b9B
EUcwvKmbDkb1qjEhjyWF60kFOAk/zi6jxCnqgQqNYYTQ29+rmsjg4jEZ9GtEFgvp2m9INjq88VYk
jqMIYbhhieMNc2zeEuUrYqyKCwbuw6+MuAh30PuCUpjd3Lp3duW8DS1mTq0dXoogaq+wWicoyMuu
7YRPXqqqsbgSOphxVnLuot9kZonK0KWv/NjjqEenCLdp9KGYtHCa4hqjqZgJWrjG4lPxhxrzFw1L
jObN/Gwc0AIkfXgXyg6HyHT2cTNeue70UVSKHIyr1raL9uR2yZedkay0uAmbblfbsHDavhmO9A7d
xnNwrNv2WThI0owOASgkN4brLiGj6k/TJhNArPBDltFXTTW4NTd3VOA9mxQXtLJ0BUKp2HCGPHQS
9NYIrYOxElN5j22V559HwyZFRLiSgee4H3waIilzIxXT0ChkowbRlXPVKCrxWoC9YQASERTyye3J
Lw+jxamPK3bElJig2sB610q4CdMdXR/eyv9+sBRJLIVTWLjua9vrkDc1oOO2+Lbiv4XycRsFggAB
KiWQQNK/rR2spbckVlI8WclQn/tZ/mb+8NMPGA7ThvLygGowJoq4oqNDB3HTt9xPJoBfiT3EfOwg
nQMzLgNssQnxmCrmKNrpbysz1xaluSf8PHd+0jbnuefYVsnhwRqI8fUWMm3yFxPIOZ+gzEVJ9k2E
6XVxMnqAUNGtJvjATcZNc9ankpUDbdXFmsuUpSUVshmmAjLW8Bp9DKP71/cd9qUh5HSFIFJM/lfM
EX4z4O9RCyhe0hUS/2J8UPayNpExGhqxTRP7mvZux4PbtAMaVUATRjr9s269lOVKYD8VPATxQNB8
kckNnp49b4R3wHxA5M6eWcBIPPxCzYBbaCZmjKV8ot76HJVI+0GIsC68kCxp+zkV5OVHzxZbAZnF
51foRE32MQfmFrlgzrzfKprlto/FxuvMueD6eFjm+NlQhXjuzXGCd3jdOc0eFFR68vrpJ2n9nKFa
FCC8VJsoSIcnXPW4xEZ1KViZ5yhvD3oUd8pERPDo7N61eHM3vhqvLdBlff9kWrrkJjKPruvRNkwW
Eckhx0CEk+UeLelEKQQgPQ3529jdmg+FWZcV4wulSiCdrfG1QP2Bxxbdub79oFy4O20cfrMqowXT
AkdpCJtXZxkMS8lkbeNm23d8bJYYykCDjMTRkQDdHYDU+UvC1d/mRrMSdHDtK4vKQOb2/ZFjB7oA
ld9bGVXfVcM/kBavmnkpA00sWlnWboxFy/UY6yP0RAW6XF1nAyFPhRYmM41xYtB/e0TicRR/R/p8
ripWUX4F5tYd+0k347hxWj7j0wJtgoiJv3Ap8zJ/p1sk+Zao5MgUfRX3hAbGN6FY1dO8DwswmR3l
jjZs9R1TuktD6SjJmhuL3/FKthGRuWQ6eGVd78Zy8rYOJ61swDhfZT34vdH+pBoeWD8IDBfTWIWy
M6KnAIDT4TafQsr9wOnUXDB2VW69jjOL1uLDwSB+A/kBzS3EalH3IL7GpXxblkOu6r/9GFw7Cd+t
8CS1idmRb4T8mrgM/gSjLGthUtbHp8qKziIj/FVgzo4S2z/ZyfxQTfBGBKadqwBwaW1Xb5w97N0U
kkDC0VFite+HJWU2HzJS9Ji+dy99pp9a7ETAKwA59TMKmZFP3K8ORgog8Jr2ps5UZ64biCrS21nc
fpA1SEJNmK5grFziZXlmpemu1Ex3QM6K3mU+Pd/lejFWJBEcv9jPFquA13qngUP4xo3DtTAJm5Pr
1A/FeA5msNp+dmfnhDmGhcKjj8lyTu6AS86xuSXTWM/T58qbDNWUAxYI/4o4i0f1giUZwUwZ03fm
9PuIWQ/PjQp364ejISvDJKvESTFNN2n9YbNDblwmTuz7+t1B3Wl8coJ1Pr9mhek3lOpUm9Gt4fRv
shSUfj794ae4FFlwt4aAx6m7AOF+oRAItlO7U9QYH5eKvjCA48fCBdi8JONH0EbzFZa3uQrIZSHW
NnFQg7W179vobkgjoEFZ95qGcEWjpyodvxV0/X3zvuScVpoeIG/Q+LdOkb5z6Gw2tdOKnXHfWUEF
nsjxfumtewt0KGYXZGd9y0N4DibviIWdgiXhE7KJmMyPVf6nEaSd8VnQAN9sLD3tU8FVe5FYjkSE
juQ40FMDQH7Cll+MzLZWmjERzaqjXNms6ntCcz10Vc05ayQBRzkvIZdolZjGY2a0BK514NIEJcvx
w4P2PHC+PYjixamWrb9OGnvrVRRNRHoGJSjp6vRkNS9FQYl3AbXX4cjEIQrKiGQowxTnYLcwnvOF
lcQOXDRA0Z8F80WqxLCdjwll3Hq6REnxmJTeb7mcGzIpER/yDGVyQ4VVCAwIsro/otCmyDucsMn2
ab87FmV06URvzkRL14s6wEVU/HMYum/2wiOuKk0Znv9juaD8Ik/fjkKQ0EjMcyrRC5qhesUAT7SJ
Mt/dgtp61Zbx1vbRTALkSAYAIzOogCnNCJsaPtqXq5gv4T/4DhOOTV44PRdIR9t0HHLYBSjynkDV
55iltiaAa8ub3ep7hhIYCUL3T+mLSzhF4R6Nh4xFS+K5A7qQLu520VRsJWQTieA6BFi5LDGEmhWi
hCQKlVXAkSatQP6HBWvvwv9usWRfjUfLmv+msn3LU+/AxeZxojmkceK14PmeJ3vAW4VCmobA21IP
GZz4YBibLQOdAeMqT55wjonHgxQgllRAzZOs9Cmzja0DdSUh7FNJwdhwL5Wj7y1DztFN21PJjNMv
O3MokuFW6D7b6ZqL8DjGp9BrfiZGBNbMyCpPA0zBhtBjMdzVBLO4vE/gAypry/mF31QocbJd9B7I
NCdOj1snQnEOOucHN53Pi8R6QIXBjt5pZwtM0drWVf6TTtZDVRdPuTu8LTG2ATThnzpy6l3Pwazp
vSO+i5+8jRTl9smuIGvnyLbfEibqjpHv75wJiFeTftEKFMCbqS4eGFUydHGIFZLkuiDmCDV/vip7
0iudBjQdYeVnkHWT2It1bVzrBVPOdwqtcpeMw/ucTcwA0hcb8C0dj6QzxNMyIxR4mDwWRYl50yMJ
jMhtyxQg8VH7F9XYZ1Wj3mLFEb3FXEv7kvhw2hlFqPpkfw+CP9XUvsiWo7oVU1mSd/eNZa57xQWk
nqrPPIS3WIqPcMoVjyQDftWmcqe97HGQb7VdHBedqQum/I2Jd4II9EYR6Oo70PnW+DVI8VG1/Z2r
3NdOcJAcMnmN1RpSaL2diKByb/8iMv0kWtw+3eCAEfXynazxzApmCYFvuEgK+5YxwbB10Fx2GS+s
bdwaY0V117LlWlP1Ovdecx2M/Afa0LVY2wk1/m+TwMVfPFrtPOLjCUAlonwQMsWknowdMktF2pz6
lzhCOvUDvMdRod51TXdF3mgOYvuI3F9K/rvZmxY2DvEWkmVUBtOco3ZDkV38DAc7GSAWyHaCCgGH
ZO/dhdXApH0NZTiaMnCMT++Ri/Axz2+JB4rTqdMzQJiK7+fqnWPu/WDtGGaI4BGz3uYxoJhQCG7y
9LnVyqw7KOLXmJJs75xdNPuvtKbAzc0Qjcp3LI96P9h8J1QR3Os4R3l+XJ+/9rvpt5rVbUSl4JVT
zrcDFrBt1uaIuOIbQ2N5diKCLi2yOx9PWB3S26eK2Htc+Xd2VrwGT2iC0RGsKQTkHPMi1VFhPd41
U3+/FH6zDzmSS/Y7jpcL0X/LO8mSsa7O78Z2PdzMyfNAk2Q/DPLWg9PkO4SwQ8Meb6f45LysPQmd
/4paHbvutVDNZ5D2KZQtc1/H/EjluHWj4KORLDcaq+a2SKnbE1nDGyyjY+yI33hkBOTodivGHG2r
hIKU4BXHWLf3jfcEgP61MXCYwERvK5/LVaWt3ZCZT1+VCCrjdOn7otpTxO5slx5DcrATOQiMMPTC
bSTkeyOsreGotsVk+JLbqLQO9U9bq8HsaoYZAtyIewv7J7GboCJdXf7JmdJvszBw9i4OJrVa8UQ5
/6EKhYNHPz2bbOG1Q0S4wsJ5LhxvWYGuJJZXNFgAUmy2G3EFbd4XL1mIDw5p297KAPXZmRlYgk1Y
u4Msuv6YQwHJJVj3nVAllcXBh+dCUxxCtIQhfLWR6g+Nz+ixhp51Te65qv1mg6OhhYvSvTZ1VOJo
BRmRmGwbrHSHYsaJkyy4k+cIQqulXzwNtYQop3FhoJg8vi5T9m07t9iVfC+gkTZAIsW1GmdMfvvO
HHPpfCfjjLIl4Q5qQreAOAKw5+gG00OWjccx7xHAVorXnLmahHjzqZuAN6TSlGIo728y+p9LSFdO
TS8sjFHMpaJki/DU5aZmIL8pejaBWno/c/SRg71wCNPQHB6sATLnGVxvvplwCG0lHv7tRDMtH9I1
sOVAjitpPOqZCE7g0bYUOhD6S4ljhWn6ZtzA37Jdntj15q1MrNPSRo+WROMlgBG17gHOhHWV5OrS
rL1mzDaI0hfhC5o+Hsd+4aMpLFTwUVNQwlmBEmlAiABNGdhxnNTB3wkkPH09dPUIonWMxJlTvUxF
xREmh/vfAe1ECey9h17+8Wrz6/FG7IfSD7dC/TQhgj6tRZsCJ0UW43XkYmg20QCzi8Itd/ALFqWK
+Flt79lDYs61eCpDMXFZcv2QlBsDha6i+inBLYEPW+7XXuSNlVTWfpYML6VjH+y6E1Amgvtl0M5B
JNAV6kVuejNtXFnee8l7MHY3oFHOPkC9XL9Y8S/C4r10yicusBnMCbRlv/B2uZe/GI8ZX9tkf8mU
vDvUJsFLNNQtCOGBVAGAEA3Lfk6ZB2VZ4xxtS75QTVb75TmoybE0acP66jR0NvBxVv3KO9WflWHV
nvFnDT7uuUAAt8KRviRfOsFCSX17xcAtfalMdzTrghKWZ6s1fxJnhn/Ni17n8Gjw7lx5f8LG+hKN
DPZDlv96udMcBsfGOOYq8BgLd262jpuyNf4tIufJIxd4jXGUEHJsc/53EZ+1T6AVieSGwRmLdIRl
vIiBZ6cfrme9T9wg9v5Qv2L3fOoiuych9hiJrt0vjvl1JrKgWtHK4VZYURo+bMUK5sAPgv3HP4VB
0J8YoCy8T3zz6XHC+VMK+gTgNTK4SuR0QoP5g7VpVyXfLF9gxFcMzpqe/FrWrr8xWDfmxzXtkuYU
V4sCI89H744MRSFl2c0pg5zklv4hTTB1NdEZYwTmxaS55pzPj1NfG8KW5FrAkAIldjd0CCxG3Ucs
JAYfYwlTWq4LPLHPJT62Rh2HqPzQnAqyKTnPi/oQC0uSNe3r8KN1uJaPMRQMmX4ri33oR1fUi2YP
+sNrknsh3hL5yRN3PbILFjCA4DMyGYyusdTccjDa5k377QOT6Gh2HN8IzFLgZ4aXaJhuGNNvm3A1
VPAjwk02Y/WuNa+C4Trgde0ZlINyi02J64BNhtOpfZh63MNiJ6toH90xG9l5HkiJQjxw8PhsB3dH
P26MlBkl7oMHqaSSHBhWV4I/MYIw8TkuwBln5RMJ7ikwv4lkDDpEcr4aafAZKZn18/xonPTNa8A4
cFA1vDLcSD9qXNcc46+kcQ5pMD0nnaIPFh+nvjfO8McRL4K6I1aTqypTu1zxeEIddf3H2U64o8xX
qRXemup2nrkC/f86Vmxj/fwM5v8///qpTdW38+PfJKur/y5XdWz7v9rZt1/91//4+8/X3X6VfN1j
bcqvKvu/+lj/+ZK/X13/n3850b8Dm7RCJDxh25Tb0zP/v/pYHfvfjh9FkIG8SHo2Je7/u4/VDfkr
z/ODIIg8V9hrVWtXmz79z79c+W9wAU6IFhhKvjDw/l/6WIXnhB6Fq/+nSj5wXAfJzw58ToEuP6NY
C1v/q5A17Sb0KM6M0Di5x3cmzI+9TO4GO/ZOWpeXUoldlIwEKSLmnl48nkPt38QLqGk5D/qAKYij
mzdsulDpLX1KZ0501tFzyg8n9+BAWjPioKcZvq3++VKR79DJ8qYB+b1mNMGequmt08RBRIjxuVRH
13V9KAevMhBYBSt4EkvyMzveeqMpOKk4xXVEunIteIHXuYAatH1uUarDJyNSemII2kTBUIP6i56d
EQNq6RHFjMHTj653VzrFYxlo92ZFcS3OQDtizrC85NQ+lISfcIrumGUF5zKKke/QBhUSc9t2Pchj
xp9tnV3HNvClanCecFTRlomgDC4b0uDSHZup8/dB20+7oYMyJvNDjttsbRpYsLsqUG/gKCbxhn0R
08HUojlMYbSTaqCotoV0kqxzFMPu5y9y5IKGoipz7xAQftksCkcl+XzOU1P/0Fj1seIeuMVn/Siq
7GTqcdmNPokWfO7YAxmqpT5oX2xEN8s+qyJ0oE5dREZn3pjhX7Xia68hFsZY9q2x4WeWPslVgmab
2KccKY3nC12DLLzXqeNi/KqLe5GFZDlnuyBIcTul7bfAh7IhoZ7s485FaAa1RS4O9v88fPTOr1dH
9SmV5kHVw5mR2nwk2+zQ1cU8BsSyPybXNmUgjI/mhSQCeAoqK2dRLLso+qtaeuu8sdE4nT6mRrI+
O4XcSs9c3FYDfwxR6ebGftcIi8e1JqWaXarhCKXveyckVg7dDk3HZVyDjckhtS0mS4K0YqbVyyjZ
15ztXDc9Zmq5ySc7PIRt85W4IeFt3YGSrqkg6tTXnCTdUa1UlhKrYhgH+KHMH4eyWy51fbXRBiUx
nZeLFBerEdFN6MIvKqt430van+KMG22nc3IcqicHHndHktSPI23sSTxRuVfAAOx6+91kQcq5gzCH
5QSSugobijwI3cnBPW8H7KfuCA7ZE5jBMO+uWY6CyTXc8JL2Tm6LkqEkXs1qOzQcaEwqDrhp0aMZ
D2+GHvBLigcBwi3FFtq0TGjjcs8xHL8HngsbiRQv3xr9IVacj46zm83w7hhohrGhWmrU3yRG8Qra
xNdjr/gaKJNR1Djvog7x0zHgtSfh7yO1vIcGNkwbYNrpWvlmd5J1JHhRS+qcsG+/NLyyqYVLYWoG
knlFdj+N+jNu3i0xfYx2yANFsUK8ukToBcJfils84xTt0/K6RbZea5afi7ymvehdO551HilrpQXT
PSb4345J+aAJarSVfAWkUwPs7HZcfyCsM3jF0zXetiUhujZBaagtcWnDry6Hbltmfko21jALLnCs
jcVLx/nHEBEkP7yclBF7S8h4XxfOJ4gj3nCsBn19vQDWiJiawPdhyIu8NYTeAPB95hJTNwDH5fNo
MQmma3hlTbvvwnPvljG5xx0KXMTC0dfAl8hL2rKqiRFYqyfGkYHY6wF8qxzQhYFUBZK+2y7wfriT
8UaT7IG6Pj5ARcCnzIWyyeYGq1bF+zUwK4XbFO4nOTwKtQxoVZxv+8J+zRyeHeHiE2FiQlRIzTd2
r78aN5sYAs/PpbLBhPQ1AdOUdrURioWXkzuaOYIab6HGL+wQigjwNoiaezxZa39fv4WXx/kcChpY
MuI1ER8pl5qWi7Z/KtwB16XEgVPC33Hxp229wlPHEs79Msj7yhTvhVQ3k1mYnIXpH78lpO3TnrOJ
EzpyqIDkUwuX26kCaoxCTClDyYyJ9NRD1wiHHjNQQB3qUTiW0c7NuFrW5Mn23DyJLZYdyzwXLPpm
T/x8IfR3tP90xkESyrLczfDOsGWV2aEOknk7B/ZTmgVvedxg1msSKIVW8ECiShwjqjEOFGR9e6BE
b1UYc9YczPuywBRPUJ2wbaGc6kW8y165hyCt32KRtJfBPAPCzo/esgBms5OtMq5eJ5doiR6gGTGm
87U7cD/B4yU2iPLdDW43PneMwbaeqMx9wsjCZQO22+Ql1bJ81lRiIbSsVR6RQzibKnWYBzSRlY4L
OExccAF5G5mo8DKXy7MdcnERGBoGICtYLd3gVur2DZQ1NxVvGnkul6fAS4dj5II2Gbo3u8qT60Iw
jgum9NYPsei0xYMgn4DBdV6O2HjpkvbzD88j5YFTxLp3qGSwQmYug++Swnc/xiyBKD4313kGiznZ
cZGTyKyqe5Fhe7HVlN0aqBAFLSBUf3658pnGW4gIM+lGYqty2zWYUia9kLsb2/SYL3tH63DvyqF8
cZfyAgMwR1i6AihuCvdUFcChJ/8nTifGghxRKCNRODHbiXtTa6NO4JZ97HnOj1ZLo0dv5hNQeG/f
Brp6tJ20ZnTiT58BBS5mIqCqlwHYOoROD4nzxjG0N0uCgYeow46Vt6l5r1vvYVShd65tl6LkOroF
Lpe/VbiW0MApes6qiwsR5CaVuOfF9BYVYvkK1XWbLPq9m7k7Gu5JTcpIqJcyvdd2etMw/73DYYmU
1NMI+s8fO7Cv3L8CC7isXd/0a5reYbnZYgpKt2NDUaIfy2YX+uulbUii88id6cCu/xH18XBJ7Ymi
0vW/3FrubE/y9tlr5t3EvFZh7LhULiTqJg2+JzF5T4qpEti4Yqc8t33OnHZiWJva+96X21oSEUNB
Z6eIJDelQvJHjKT4znT45STpNalzbN4Ll2MwZKO7x+fo3gRrPaLjUV4BQNsqyw/OlfGDdq67Dn4m
lLC7pevdE5PDWVkJZYd1fQSzQNzClB6E/uTo1wRxpYlqhG0mdYOFkbgwettYyD02x7yTXqKDEzEi
9GX0ptvVDhcccjc+Je4srq2aC3ZcP2HBIyPv7CureClZta4ySehROw6Ax76id4iJTB6NV07gvYdO
dBcn0AE9d/jQ/rsI/XtH12R/AMfFGIwV9SM4DJIr5fnPJpl8BsywXjj27/L8LvI+J0tfQq1JTlaX
cpi3gFPQWxB7gEnTP75gTxSs5gFHs7U7by1wihMc3jEapzUwVp1Evw0kdq/Vb4FySIikCvVbivEV
QJD4a3fKxsC3HKNyLaCVtDz5GbCH4HmsvlLyRiMIayMmAKXOcBm0uib0ds1B7hJjGGpQrstG3Ra0
eJWakZymg5K1vR+Co/6fLJ3HbvNYukWfiABzmEoMytGyZU8Iy/7NnDOfvhcLPbjARXd12ZbIc76w
99oIKmrh2YX6pmH4BATIGxPBbUqNxr9ihwcatw/boyGwFZnQn3AU8Zfp/YVXkfzttGJCOc/ssIvc
8jqK4Tn80SsmxcjKNdKp6sWb0Ka2BGJiWGQmBJKFGNGWRQXL6tK6DFPLbBCSNPlJ+ljYImuAaGAO
t0O7vJGEzpYX/QUHp5rLDjtMPhwmxDg6gAcDE9PHjbDM5jN+L7p1ziNIzKRtTszysUN3bCL0jkiC
bO7g+iWpG1kqnOFW2RR986ONPzGiJAKX0FmyeKPSEC34Sh2Kh+iiZ99pDI2KeqyGiicOgN1HgIfs
aTP07z3SLkvuj6zdV8XihSwJU86zr1G+Zhb9hm+iextEWJF6e25JWPaa4mGIjFCmMtmIxWPKDw1c
YmNuGazKTg8L1BdQ/U2XrJFW0QH15GpICvz2fJIgLVSQFiIJsXFpnCrS1WFp2L5hvesjG9NYucYp
vGKxZetCrdjo3Yw5OCtweSGWjwitaTRrx5couaTqiCo1oPhT8SNqMTypXYWN9LcF3aaB75RBcaOJ
0mTY9Qh0R+JKdCidQs2aFId0B4y84cWcZgzFQU9YENN81M+VBO6u8HSNeehILERP4Cr50XDzR0JM
Yh+gJ761peIOuChpGcedRNMgWC0O0A4HQ5bSFWDN3fhFyIIzHNazNY0OHDE2fcl0MFo0B+FH3Vl3
WZ2vRi2REIBDJ2upJCrzGL1VcXjWDLailY4ohvOVjFfpMWuo5VTcvZgI5XtIo0jMGFFV2nRL5/Jl
+aEE+9tkNDv6/JlmRoqXTPgUw+NwHsU1tyW5NXp5FYfpC8ARelg1vQptdhMa1GV1iMWYmS/d3dPs
zVXWI/cIGQCu+oZ5jQDfIQDeayTdmSjWaJXq+6mTv2OtPjKMf8agUrhP1kqqhE5XgWYcV+azQ/fH
iUBu8dQkNjQ2nLNy+lVW4lMWluA/xlRYgYnE5q0kx01uzdRRC6bE/ORzxio4L2UyEgPqd7IK2M5H
E0tWsIB59kezx8O2qB7HVvZSX/nxa6gO+BR/6wa6w/KYGeCcVqbF9dXy8Vhtgh649h9BZM17Sy9f
bda02zHM/sJK+AZ+wrC6rCQ6M9GJJSXbqgv5H982h4leHOQ2o0Kb8vexEZQdfig7kWDTtZpwnRIr
3ADjItFOAMdEiz6jFWIrN06avImo8y46J7zcX5AZr8a0zG0V1ocDczRH82Ag8IHeMgK14w1fZylq
1GREwEIJyfRDT27o12wDNmcDdfaaRMkVjn9vV0bh5jl7OT+XaTiY34cleYOIg1WJ2JI8bQc7x/nk
6ypkDDwGmZYJLuPYdu1nqYp9Y5zsbESYhbnW7qtqNxb5OeSlbOMnUvN1DkJXgOQ0oKPWyfIA/qx8
WMhjCVg/mr7CxBsN6haCAX8pYjjeBrLM2hNEbXPwuGBm/nurvI/05AOhOgF2glIlOvBelLeFlKaz
iEpoXaN/TfU9Epc4Xi31zBR8GnfJBAh3Wz2K8eqbACXdBsWUDpQSsdMYfNXznwxpD44ldkdjNTEf
phKExbsP6FZKvV7LAfhQrsto+IyxAtZnof1Op3PfpKuQiUxRvIH3oQvedGw3yERKblr2BcvTyTuU
JyfSTp79/BF2W7CLVvoUojfGE/T8rMMw0i+AyMq/TZzZicq4ga4cfQeN/L+QMWlIF/qfVLd4C5KP
zL93EmFE6CqVAeGi9YzNo1ZszOg98f98ASYqB6X8sSSts1Bejdw+vCrsErf14FWzo0xuCr+7GV8+
Pzbn8y6qD23cCcO1jJ0SBpLqWO1OI3gkfKr5R2rcjoyzBZWp/z5n3ekjToSNmqcSWo73pUwheVk7
dPrKMDakNRswKzUoSAMeqNkBXpEhrRCHW4qnmITLSAZBxY4mysFFDq4o4fQ9NgJnKHf6hkH+HL9F
qNqzgdQ4deWKmIIF5Pe98p0hcBFIrbSGv1481COeT2s76jepauyqZGbkf1fEViou1/sIMknbNZCc
zIBNTxk5dekFkqvVhC6iDhS6i+GmxPNSRMm7bvoKuu8aMnDByHuQrqZ1Sqr3SeE9NglYNuFHHdXx
2+wOTfsbyWdoDoikSZeQXate6xi1OWLyfY9eVR3pJErCoobvVlN5WF891imQ2hDh8aQ+q/gxMlRa
XubPUMLNwkpHImYFak80XTXoI1RGzEVYseHF+kyDg5++/OgC6HBVsE4vq5cxOnnu+crBnPez/Cx5
aHudRLptjjsXd1CAYqp5idlBNxw1OSE6lnyI7hMauJidwnZCuKCtOR0ZFynCJWi0bcmYHRXeKO8E
CAy5Cy845guW17CN0EhBE+L81AFwA4U++py3GTAKhpXGEyRBTNmrekXwT2PMIwp/woTWQ790yr5c
Ilz2QPAl9ReY5tLPrgzLi6FH4Ljv3UjY+MPO6H+z5CSX3TbozCtOM7uu70k3OQD4saScOSoG4VYO
f7rp73w8lmJ3boI7rXlFSEWNvZ/G1aRQ8SEHqwSh6tVXr2zl9izoO5hfPEDmKcsoADUU07uR7Wcg
iEhr8TFYHvzpfjELxkwpoX03xcVnk6p1FRQTyVP7B/9MFpyl8aJ1u05wuNmBP3Lxv3ewZmEYDowi
ucm0iJRk/kargplHYdWLpyF4s7KHYNz4GaJ1MoxtKnwZqFIFyjxIevCsf+TqLsVelF0LSvbRvBjF
rVEeSqsiMgKqD7mrSjYIvzdV+WFZRFpvgoIG3jWyNxnroPAXjv+sdi/IQEkddGJk3LTTxQ8/BOWW
q7f/2sDO1tO/xrpM1JnRReuvdXkYLfKCz5bwLk7U6v8q4yqpl7bbTtOGXAQLNgTO1vCasm8N/Uda
HaF/C8yt94b+SAhtTTf8PIzaSJo01l8KxkV2pj7JI/MzSK4YOvzsNMRs4E8DlHH6Pyxn0Jc5wg7i
8KmD5Bc2Iju/7LuXkVQjtGs1T87tAeFB6vIpcwBihVrxo00MmSM7UMUkq4DIGTxPNf/brTaxCMI5
jCj+VsuAWkZHx4pVRt9ddclYr/HxqdK1yDwNR9bRgrliHa3F/3tJqlMLyze8it0tbTYmbtp0o0+P
nFSH4SJEny0rjvgnriBV9ldVuUzl9UNjNhRwDhPhRvSM/F0Gn11/5aAhsDo1T338zKL9PN0q9aMp
D6RhDK2LoniY2a0/9OHwH4+L0VT2zwhuk3XnjMmyXSYfpXDf+le1/C40IqlRGCzHa2BR5K2smLET
7qJ7KQT3nE+7qX6rANPlmhlTWNASih9m95IQDQTlP530el5qhBYCnhAw173tayeW7qXuSaK92I/U
nY82HhAD0cdzy55iO8UnOXnlEtsem9/equ8BqqeTmlwyQg76BLWOg/bF787ZaKIoTYmci0nU+TcE
H11wVvN7Jm1lIuBQGdN4ARu0kZjS+PExZiG6OUYdOUKLnj8qjj7Ngm3eBeNCAH+EPOObEh0k5WbJ
SGuEr6h/1BTNQszke/zokl0WHPXqpxofc/OWRlgcz01M10MEasfxCnU5CDluBkSI02+i22L+owZv
UfbRhuQJ8OC0FgE91Yl3hDE8ObJ+Y0/I1MczJiikRskKYjOXMunfPD9oXhyiSBg47vnUkV4o9baM
HhI9fm59d+1tRuSNmT3cGfON+4tPBlq7md35VtBsrImdU8HH9kfJhysJxeBnkKh5mNtZ06stWfFz
P3NvTtXDhMc3nE2qcf4kvoK5cKb+noLMFNrlUsyCnTrt/HQ7Da+MK4fnF2XV8BeLHOK6RxhIk24m
4UNT/kmBh+8HbXNZO/gRuVSN9k+jY5XaU5u8jUoLfeI57+vm3lnvquEUcIRK9NBkmfvSmZcuyDaK
ufHFbTF99+YmlQ+sgxPTBR3lU2cKP6lJIsBR1ff8UAwn8Bp4wjXgPjT+5EU2SKicEEwbFAwO0Vjg
X3pPyQAIT1TsJGryvCqM/WqMqZ/+RMKBtBMxbApOar3m5BFrh3h5uQ2P7J8WDB2FSQp8jZSRESEM
YvgIwTPXa5LfqTcU8TWMu7QC2+nlIpZdflnQhvAd7Cp6kHuKCWDWKCWJun3IaIYQwtOoHgJCmnlR
A4NXndA7dik8DRTWKq7v/lir20G5C6Rr6Ixk61R3MLiskak4VODrqjxY8TlBUMI/x/dl4J40+gs8
M/7ctdxvk2HFzSya33otsM66Gz4MrHUSe8SV+8QlABgZobvza6EZ6LKfXngMYJSl8gqeO5dca4GK
N5mtZbdhhLR6UJnySN4gHqsRZaDwMSEy5GsJ6NbKDbdf3F86sOnTKJKOs2t1knvdYXigj9SbH+SK
bQt/iqxXhAFrxmnTdB1KF9IWxcY/zTimg4CcyWM5yFOs+G9kZ2ABpb9NRcil1CFciELujs3fDD58
9JZ0IJnGMORcI08sdELNUZpnH0Nm3yZLkrGPX+LYGTavrIyQTfKYjBAwUATbzh83UG8wbrrw0yjp
0OXJpHNu/flomid2i0azqXnExVuD/ZqcNZAldkeW0jpApuTx78qhHMHCZjBV5Tijj6GAyv9spFcM
mE2wSYh3RKDiI8zJj914HJPP2jBWIbyRftP0hIjRVsSXWHnEbkr0+rQXd6YX19sp5aC/l9oriz70
+lYUF3He9CF+Kkcxd8VIKIyN3Wgy9oZ2m6kUCLXr7yVNIb6KLrXN/q0TSB05sX4glpxkdoZVcfw5
JJe4uReyy49cwqAFYd8LEBVtBdgV7wGSi+CmGN8Noa7ZIQndiL2knG1zZHvIdyHKExSbkgKp0NEP
83kcP7L0LnffmvITll/QF2kXMnDGGw1VfHip9QO0tFS25T9lvsf6OxGXGAgZ38R/FZQ4Bnjqm15d
xuiWpg+/PJntoQCSRL4T4uWDTlkTH8z2Fs3nXv2HtBCxR1gBv3Z06a5Kv3F8jwB/buuNH3vSig0h
tKlVRXthTyAjD76+J8CrJGwV6rt4TCOcSl6NJH/4axCJRConNa4+opOYfI2ZM1J3Ffsi+nZklrgK
rfe7VKJgwwHgluM7rZsMGDTflYi5oLdAEuVfizZmJYbv8HvQmXygl1nTNEHAe+I655+wGfawHkR7
sg3nU2SdCtqzSNoFrGOtjzY+WLWNaShGtTr0K5Yj6H2fFqw16zlmh2ak4tmk6TVTJV7lHwRfSOve
2+KpgP4xrC8QbDznYr6v83MVPwPhQIofC7k/xTqW4gUDDen0zCp8fIDWRtHPSzLbFEx8jQMmdIRX
/F3BIVLopzYpAPzBWyJImAvPX53BZ8TpiTFVES+mdCR4QICNQv3VKJ5qoE/ymOvPZ/TA/Dt7u8dB
R1Bwl9kmFmGSFVq3GY+U7tp9Yhci9euxJ8aKRgqbq1Vhl2Li2n10wnsklSRZwQ4I49Xk/8voBOr4
jQ88G96Il6tbjAM2OVortTqV6HDU8t/o0zHjW0mliyy/yeGxUN9ITQgMV1Whxu+TnT++adzxmfjk
lWxSwkgpSPSTmL1bOl6XaJe2dxheGQuePNZW8vA5MTyOh0uinTo4DVmjrVuZNJ20ArvD/Ki4gQMl
jeqc5DvW7QFoluO0FrBpfraQIb+06AH3JZC9ABAH0uh2X5kHNIKw7mlSuDvqhJk8FTHgfHl+cv4z
wfZexZpt1OQ0hCotjwlXNnopO1R/fbw5McLVQd7N1VHgOAouYXHky1KDzYxpLnwTchatPdfMvw6Z
Fc8dw4JzaNNe9w52KQfGMqExKTVxShTqZlq/GgaivcvSP/4ojY0Cj3KpaPFbWI8MjTXmcERkAQ/M
Pz17px4pitsCuYv2rfBcMRdn6X5cBte7WLwZqEGZRdvUOTSq62m+ZgMlOAhOLoGxqB0YTgerZ26r
o/07cIuO5ueMcLk55eLDUraCY60zVqpicgGawTgGoogruaIjVj8ASJfFxlqFg5P0332HSDxlGM+I
sx0/cp+0tLtWfmqtE2JfW7qv+JJ1n0E/OZnw20D2nDAmGNOBRd7y6NSIwIx9SlRHKl+WDgjIVBim
q8h6lrG2LgbyQhAFWrZV7ZT4U0wvRMvI5Nv6r8gUGQLndkFP36iQwnV2H/HNyL/k6tTbL6CvtebQ
IY/Pykev6xk60M2DVDxkBivN5zRtzYcoHER5R6IMJTSVaKluZ/MNcEJRfNcaYs/veDgJ+tniQ2gk
sg82UXANqDFKEhH4AZqPXJQgIgICQ7K2d3J/Ldu/uPlTjLvISLlHLmMuzqqadiPfz+FHEb1Lw+/E
V9FwA4OzDgMnqb8beVuyWRj5KDaS9G7OnzMDMKoIWwJ3Y2SfgkF+xjVIP0qeg0ImgBFZNqSt/wpo
1oOMwqx8t0gqmYup5FcWASzlSXLrGbfE9MbbIRECTA7mrPDW84osm6jflHm05e+k8q2dXV6ekCKG
RA4d4kN4n4wPwdoWq5dfu9m0MY03LcLmdUz0XaEeOd9S5T1srkb2VdZ0+3sN6BmJSf7GND8nnXlu
Z9ecn5LPUIMxnXw3BZpv8Spqbm5tZtAAGFqXiCiV6Q3MPs5Rikj/bKzINDY2HFk592iEkjNvB46i
C5tdmTuAmGWUjPLDUL+0Kd3wkYrjrix3GhVHbw9IsPmeJIEooY3S4kQFKXuatDdpPtTlrhT2i8Gx
ZXnRYxMpkGa6TCR5X6UfZicjDHO7QREFo7Yg3B05JC7z1NVZ4lNWctJrb0p9HAiESkp+W5mYzq0i
uNWfGO/qbotETK48I331wr8JP7UKeIr8CYOdgIJgXUYqDxlTnb40LpXypAReXW4oXxkFAdcrp9qr
iYjsWdQZJC8PbiWfQdQY2r9G+RSze16DnXoUkwMLEQaHPsDTe7V+igfkTP+o8yrUa022xwMDQvER
VxvKUkg4DfZG0mEzaLkAvkDiuSFZ3yVJh6EnDe7ZHI9+erL8t0hj0YSp7bm89xZLR46qI41286fD
eJrWlg4GaQ+YHjnaYaydHtpc4KWyBBmR61Y8yTFo+m4HK4y5HERTWGV5DuPZncmFJTqtuJr6oxD3
eOJUW7hVrNqbLyU2yMlW4YkzwV/xd/EMWrvC2FfhUQuWvAH88cpnnj5EJ2GErO7V6W2RSgmUNqDY
AAgyOJ9IzdmJw5GBEyuifc45kuQfPNgERPOHdvR4mz59hPPdSr7wXunVvlHOf++i+RlztSjLTLS9
qKMz1puaRjmrGM0z+kIcr74DwwJC5ZOaxlRy/kqNl2YkK4hNunVpK4aM/X3wnZhOdsvT2ViHcSFy
sl8gddgfr2rwr0MEhgEQHgy/Mj+EF3VIWEcoZ4OPM1pdQo2imvBSrkCZOqU2b+N8n93ZVqufYS3i
TnB1p3dRPEP4ZngkMEVVbdkwAClxhbNWkSVzJbAJG5XfQmEAsc1KT1EPle6iSjQxDVKFQbFYtwap
sYHuQGDlXCNX1THthh65iZGwUKwliieu8cHyvTtEVVdXQ/5Fmw56+ohumHkAKqL+LV1eblYLLf5x
QT90E0URsIpLOd1JWx2cVwW+yKKqKJnsdzUyOHp/2VVgZ8abQdFXLEShGl46+n7xhbG6z47pMgTQ
AW4Nb5CNypDndM2u2Fax0yW9xi3dUX3hhR2/ohG9YcnaIf4gFteu5fPy5yR0IO0qQNWR6SepSdZM
EG3R2DfSsVkudGDzsv+hWeeKzAeziA9Ftmu++/pYdk8+Kr1njq/uZHCRlnlLS0xKG3Ziq77j7VhH
besq3b8W91E2PdWQwEdHoA3ix/cLMn+lD/tB/Z2Fe1efTe0bzkk0/QtQiA/zr+rKYM9umfXKhG+j
rvnn6TXWfGPTtuo27V7d6n1qy3yiFvNrum1H87eDI60EiIOLH6tV/6TxngyPgPGtZW6psUgD52Oo
UseSyID2/H6jLbN86XsJ384JmgK3CE85SxxiJT1MqwTCuDEdSL2ZRzeCUtYcunjLV2ZEt6A6NfJR
DJ4sAYZow7S1LXek2rc1GBD65nqvEoS2RtVPt7rxt1SMNOxcjCK3SZBsx9gnDA/pAslzynQfg1fg
s6iGljMJJxAMfH6PUGdYFWEdIjWuYSRdZZce8RmycLw3dD8TiGVCxwLYVpTpev8AO+Z18S70CmhI
u9IbkL14g3VVpjc8UAD2oFZJN5HhRRr9ygvFa/CS5sB0r5RPyGKZgACbQ971qX5DHJc97nvCenEL
FTbYdhbU7EzjPeGLSbzxifXSnvBu1guM9E0tL+H0sZw+ffKQi73qDY4IlcR4wo9ejQlstD7hCYDH
X7+NLtPw6grIkGmVZ9jcUUxsXd+ZJ/jiAih87hDjk0xbxfD6hrIcPmBMjYpabTsY9Okr3Amsteuz
BVa63EJ3EfNbMb6pwp+v3H3/HaySou/0Dqnk39TC+PrRoy9FmhgcMEYhV+HP11kZnv4B1bAujBwY
wFnakZ6SGiMYmVF9RsAEFA67/h8y0FW4jpADe6wz+M2LhdESw8zmP88AqkGUyUMVbs8fkyNqfUE9
DyKau9Viut/NNhv36Ng5AmoJfK+QV71WPAmMhTRMs8x18sEhgZQlKE71Te7/BM0/cXxUInDz65IF
3vCo4PiktSRWwr9o+ivh/8u0PQOO9UD2GfvNhoYXdYvNeJTR3doCZLjJPgvhiG9Qhf9KGGltsmVZ
4inJxwzcLn/W+U0bn3N99lsXYCcFw6+M2EmoNoyEcw72uN026luF+yssriIywZC1jyTIe8GA27ZK
4TXYsEDQlDIIQB904UbGIEY7dDYpkbehV+Ki70S4AuxjeouSPj9GULH9/Vgc00WgQbZWHJi0anez
ew/c0IMxCE/fHX6tf6OjrSWCjwDxLdFITfcEFe2jlho8wGO98iMKOL9ahdzNC8nBnKLdt8kV1jP6
r8EiE2/jFI1sNwzIZuEldc/WuFHx1jQjoSPOy/KEicZNEKA6upL5rtPVKz2llOYpfIFteUh0D7Yj
e215BTAPi7i+rZqnX76luVdc8L+TRrGSipwKYxkYJxBImg1IlUg7BtEWYTxPhITstNuj+YWFcsEW
Q0L3W3/nqMUeb5PHZ/LS+htWM0zaL3F+6wCgm9Y6VcHZE3QB7flesoVvWMapn6yAkN6MwYFzDNAI
bn+FsyralsIhQdDRr+hX4OorW13wQDAQfOUKkCRMoCKs56H3N5QNo4ChWLyPdgMGFLG5M3khOUVb
5ileox+7Zh/SMik/av1alGYiqqWu4zbCVgqfgS8S3xPHTvCh47JafnGJ6QlZZKCdGH6Q11Yu9TP5
7ovPrqXXDbhqBHSFxBxDvah3VT47stjR+LwBMmzgBTJpRIexkYxXqv7zh1tSHkrVU4uv0hBdFbuL
6vjRobKOA0kexW0ZmIiAotuM1joGx1M96uy5BJh3ubskEtAsZR+d8dsZP2X/EmW7l4+oHEEs7YhV
5sa2+RSZ4tiCY+A/80As211ClDfiDZ1HgMc2+lHD96y73j76+KriSEg8yY4cSp2ZJk9PdqnC9aYB
7qGUxo1YmPdWwQFvbGh6siu3gsl4bwkybZeMIyVaj2zdM+EnYcuLOosDl/Cpni9BwxnMVQCmGFNQ
6zDrUc01umgPYStrI+QInL8dfGG+IcP2fXkdnauyBXBWryT23KUEkJfZ+k5j115vVOkYZCf2HQyr
e5oFfuhiEQfluZMZ8KiU/Eb7jG4G5DUYFKvGEdfov1cBQ8cZ1MTVoLggp9mWMTAArOV/6FmtK3MV
ooMYDplqMc69BAw7ZzxHGMZ55U6+q7AEOcifFTViiPbRQEefviDL8PFGsc114EnWJ5MCFudvfvoj
jtFhDJBF5DehvTD5AvK0be8Tq2+KW65J8zpi3EdLuu5WxFVLv3r7Hnucvu2prgj8Q9ayUskVTdwy
ZY6rvSpAYeGaast/VSDk2rNkvefASmSZQ0Pc+yrdaXmvYB5kItd8tQ6ZPohuWXspwpB4oCCJnF7s
3LKFS6U8U+Of0TANFC9kYK8jzcVPzMQ4ezFwXsVfkNgRX8BihWmX4x/e+NG5QbBtzZpXIKyvAQpl
nKshv1TN/+nM0aeJP01VuezXlvIo/D8VRHfkbwbr2E3LVoyDJes0ngMycr3wbzAcFAAw9VW9Qo2j
rAeP0doy5wn//f+Ckd/RBMVb3UuH+38XKsvGfGMJPyXPWTH+KKVKyt+OsN8S6BIPcfcXql/BilXH
mRYdLzg/aG1Vx2x1tpBJEX0hGQ+kkGjWAsIn+IKLTQAeJx6wQcNHqenjZeFLi3cGca08TOWuv1sW
x3bKBRDdovCYzGeQ1yyen1n6jzk2tI9uy56ctb7AFOKs9FfpIlJHMP1Cn2ihIgkULyOtSuNTDYo/
uljoNevlQhmYaa8bR0LSwNuQ9scstlZl8GOI4MvIV9ukCFyB7KFrrtC4/TODDZtRuKKkue5H+m6e
JiDeMUVXb4AmX31N/+3qUNYk7GohcG1nJmVCShKcypuIF6h9GQvlfh04lrlbJJopwqzRYOfmEi7D
pBWof/8uteU5SgjztAibKb6H8gN1C/a6EzGCnMzMJ+0OK7YDb6wcNiHXjF4yNcVlgzgdfC7tL9NI
2E9R8OzkazR9VcWvjH2lG7908a3GpsRE37D1+kTV5ue3iD1pjyhgGb7p5KYuEfBi/h0ImDNRHkcH
fXRb4mWkzwnFcQa6DaEZQ+u/hkcgW2M0rL4CWhjGWbL4VPnztHmPghV5IiAiOpiBoZ2yEtciOQoL
JSvtP7TfqfqQ+2jVZFvc1NNpKN91BZlag52z/MWiVFse3Ge1Pw6oT/iuq85l5RFItpp9luYp8lTb
MN7Gjbn11buQP+WIBD8dSW+De5YVnoZE6jZyLtMKFXhgGMOvI9574m7H8zIRliPkqtw5WvAuA0cQ
wp8++zZYQIxBaQuk40Ko5ZPiRF4mbtOnYeyi6Shrb7P/UspzOt2Xf7UlfJlMGHLkQKMJC4GDTwhv
FnD9iaZO2iKpWqX6jS5BJUXatxeEHlNa6amyXmdFmgR/Y/T5YlML+spFmkezkckkjS6hXvka+jK/
MtyAzSjaSIRrxXeILFBQGBTtV+0zoGN1VIT3aHBmeQP33FrmHRPr4DFxcyZYghrhxHoY+Tu9wCoj
LxUjxibxssRD1M5eipJ4KwjrCksKkmZkq564y7cD63gLl+3NCg2XkCuidr47VI1fDRvqWYSDq/x2
KMSM8GumE5960If+x/xkedgkHxLfL0YjBNppSIOzFwTcuYWLQWBus1WUFmfwzFiBT/34mminJ2/p
jxR+U4fLMDzW9ogMlE1Uzs6S1cI0OYyIMnnP/6off3okJ0sjlJYCk1zmy/plubq1/vSFPE5lQ54A
Jarfg+LSiGeabzX5DUlnFuP3cL7R60sQmup7imRpGV902Y2dpIDbCBsQOQUNWzjLTdHabwxnYFtH
xh83B6eNm3CJNxwJ3K1VD7l0+NHq3l5+Fwas6Nckxpbdeanrq2VqC4WRXUBwLBDzlkhw1eYWyNeG
labEydw/2LDV8wGzHwpYYfNiXKlREfAmDmrH9L2mlcwZojKVFdGcOea8VoCaq57QnCTQsN1VJeCo
HBHDt9+m3a9lZcXv6PEmSgyfQ+3BLl409xMYoy471cIbsQtrnjd/3OWEzSjHdjr71IrNUxQvonAG
wIZ2Y2eku85GwWyd+3XHKv0qdxt/Vkhu2raMeNjmrgC9NfyV7D+WWZMz2xFbUrKse9xNI+px+U/O
7rXo+p+VcEMZZfA5j9MtaYHkGW942kHmzqwcGHdEBFZVJ51sSdZOhZqDUwf2y5EhUofM9366L+ej
mnlLbxdaK8vGshPty/higN6YPKPoHKygzN4IeN3CspaTDZ4VCqGqvCUJj+4SBaXsF9aA9mHo50i7
G0hWkwSkdfSumJ9dpKwMRpKXwHRSmzVisGZBtNRQ6M7G5CtBpWKPbhVt4RG241OKTtjTnQrgL86y
deT2imuZh0B6CeFvK98jg/bmEsdfAka5rIWbwLFm5sBMmBzEAaO96jNEwMMRAdjA/IK/AjiXQFLL
LbyuZJ/lNvnZ0PZSvmfGvewwsEssTxlaLGYezgJADrcFk5JyL6SHuveMzE3YICf1L10gT3xs8bhH
P7jEwtDtrLOkIYKDdUlpUtxI7qlXkZ0QerESKbNtrLOWumvzzWSF7qB+DCyYTDz5bzEgkvFWLPGX
ByZH7JmIXueJmq0tZhyiPWdXl68x//lMFJnewR1INolKxx4f2mZDqMHoTg6/C3p70uVW2CtGc7uE
IL9KRtnjriXNoqWW7FcadBkK4WRJfuDssKaUGTAF/CTDfwerSLu6HLjsYwWXrTS2Er6CEUuauTz1
OQ1QT+nSxlhA10G9b7S9xQGi4Zr6xleGEXfXZajpBMYa5oJrRp9IMgzT7fnPRxMFIc+61bxedavT
4SCPKO9DdOJXjN1+E4//mitcCIp0FSr/MSn+ANih50jA1MjuZEyMEHmZK1IVDyXdGCsmdFb3WWcV
OhwNRvpSdqRiwGroRTk0dMS2y4JroL102MXEB0n48qvXpH9OpU6r0zkGuKi2YdiGiOY9oeIrwwZb
BqtgEF3tzHQIE+ZKlPYTj++kjRu1UsFK/xoi1qYDhyvWG17cfqPDrfMq6pOV7k1OOd6tiQ4gP5Fx
ObF9lT5hmyJlvyt0HjNVYseAVTiHRN8JqRtmB0xjivxIaIbmm9L/xpww0I2Wlk9P9yODiAENphIh
bYcaHjeMmPn+EdmFyVetMHWzjpPCBJmMngi/1th/BJJHKDUKpnFxm62K6KcZ2MpVoEFsy9HjfUMR
wYpu6SvKmfqHggTEYtuzzxY/pWaXFRerfi4FV/nLEddGn7FBk23S++W88ssYfrQ5hVlrjAPAVdiQ
DZvyIEZYBlYx4NWjvUNNJDZfINahrHovsna5h1B0QVnYIuFp8bmNu8YP1xLFbA2zSWBpscrRfXox
TOV/CCRwURqsMU8owZcLfBlZr18GWxIRNt9/E7TmUOuARhHyy59KwnJ8y7pr6G88Bh0JYeBC7k12
EpGm/o+k81huHMmi6BchAt5sCXpvRUkbBOXgvcfX98nqiFmM6amSSCDzvWv7/BqhvUrQ8NccnBBT
LpkKs9r15kGwV90aqPUqiCPbxtGA2Fw75xbiQ9YPq0F99aWOrpFQcCCUOKm9L9tyVcdcjoxmYbFE
/iIjhHA8Dd0SSLc45moSbaHVQDmF/3nOy6wYa8f+CWW6Li9e8znCtmcI+cV74tgog1iRylmffI/E
6KGjDvUbaWfLke9xCVpBzQ2t6NrCLxZGeCboBOB13quPoUMzAbMmjtMJBKiphTCEjX0kWh3GY3DD
aSsI79x7K3ggJLJQpgJeld+d1wYVHUVGK8EhBO22L/7KnK9qLgc0Kp0H1D0GP1N/b9GPOG+8sHX2
YvcptWtY3EGpsAFZEgcYxTbdORvutD3Mg+Zh66/XCFQduLr+hh3b9bW/dkk5fUQFmXb0Z98lS2od
QET3RJYCjBjz+pKInuStrID+kUvdPPz2s0FKYg58oIjPHX6dpI1JTPyGxp+6M8HtTbFI6r8s+2k9
neEWuX37ZTsblemW+U0hq695ZZzBG4234hkiuccc+qtAQhWev7Bs0BVeBx4v6Z0zpxzJSyfK6Bjl
y7L5jfptnx9ZKrU9swJ3649mQoFeKnH77bryNMg3wf6HawpqYBlADXsKZLENUWFLmD/BUIu+QmRo
bGNOEp3/fcFDxTskxBqATMXGX7fmu+G/iKEEyABeCAEUcP9CobhS/Fla2VwzQWy0hdRtOfN082i3
GRj3SWgbhppHtX9zqD6z6anZdBB53CpThymJv583YpmuLLRCy5BlAqw0LJdSKAwVgIwaeA6Bf+yH
c6XaGSSG6d6nrfxNGfvYCg0HeZUHVGggLqn73eirYd2sezrppn2M17pPjl0gBpAsRBX5XpebWFrF
HEnmHKM4a395o2x5SC+CdZHov+EZb1t4nyeqgLI4lngEy+4F4GaQyR0+AdR6ESinLxFT8Tbb5KoD
1otDPnI4f5Dda6060wDKs002zqXsnFFtGm8JaavV36Tx+K9GaBJymLMzVZf0+M3MD5hoUrZ3TG3h
paIkMKhidiroeST8fmKzql740IZoXy64Tce1QG289k0m3lBVBGGyRKwQ1HMtwM4EmUBYT4TCiVvI
t/ZODqHG6fyMkej2N3OE25uzBtQdy5OHbhHCTjj9jlzKpAThmbqTOUhmdEHB2jjvxnWFlEa9aMrK
JINbZvpg6hKzH+ryfiH5e+hQceqjd61SGyHUe9gR6b6z4n0ts9wxHBLyVhzQr8yBlWXYXeAmKfki
YQLX1tMiHN5e4sgyjQIJ4A3tMMC/ik0oad/NPzVjT9409kqGb5yI5Jxz7ym4xkm/RgJu4XGmTMLV
mmu1oP+lONj1qo4WA48YVx/mJsP6Ey4JiUpufn62jRoenJphQpqg7Oxzon4F9oVHclA3ZDasbKgx
nYwPfWaDYjytBZEd/T5kMZQhR+OLOE+5uDrECv1fUGxUjikWvW5OUClQ20GBHK7hZgrtRyI4v3pz
nDW7X87/JaNFgbbl5tUhsQc+Dth4jfy3XRL04XHeDy7QByp9DxgRW0Dn2RzvhGqP3/gvV7CLrCfj
gnut3QtdXJuuNOQNXVgd6vxbQxahEGMHbKl9Csi+je4mf6vXoR6/cvSTK4JwNgef7sE+MSoIBkK+
BlWyJB5vSWM5QfoCfJkoqFgF2VF2UGyCrxnZxjBOGkFitLzPqMAGGP2BY+QMtoyNyZ+YARnKQ4FS
gEvWejiIuYJVxKCe7KLw13cuqjLOXqRTaOfWWZvTzqsP3jf7Rfvty7s4Z+y1+TsA8ybOOuz0Xky3
Ieg+GDGzLrrNiiGPibEncU5ELWDaA+T+B/uBpbBrNWRE8g0QSCCW1RolqVPc6/x3fKvUc14ue8hL
ngVlQYoZfaoGWv/6vUK1qb5ZLjtecgXFqDx0R6/0MOavbB4sDYKSEMZizRzii4GA3Pt2nJaUFXsG
J4bLg1P715Y2jMoqX1OUIFSRbLZjCFGJtZ75LN5FyNsZmJkL7H9jlSGfEaudKp4wSdqqyHs7noqH
rVVnuzmM53iFqlPf1Kt8BYzCtY/V5cDM4ClY4wMXgqcrCTKV6ZTgksw++d3k7uDROWYvDfDCnAgL
lu3gFbRfDV0vAp12Ho0ovsPv4KGZwyzCw12GZ2L/XLV39uRacH5dTN7pTDkq0mGYM2oMxalE8MrM
xJBgJKfBA5asUDrSPmNuYqChlAqjAASY8JxZRboliKyEzU1IunpUJ4pxSD9Dh1Ue3wUABtIZgijo
u9k0S3NV+AsMHOzfa5aBpV3v4rlP4zFugh+neIXOxxht2ZWT8Nor61I6CkCJf+dUtKozcjakTLFW
A/3pLu0aSXVgusGsvB+ba5N95NkuX8uIHFYBvbZQv5w5L1tbdx6Km+g7bI9S9gDjoB9zfI3hu8GY
Wn7kw4PqBpDrkREm4qZ8IdXguNEQpwHml09F91x/33oTxdSlq89t5+ff7g8iH0t/4YLIFBMKi4cP
hTpDFdh3vZiWHRwKNnKIisfIyy9dYvkiFYcxXjPgmQjUjl73IRmfajpArY+zgHaP0f+JjE8pzW9O
/5O3UIRLEiIrwTH30p+YDNPwR25O9S/DLpRayw6eRY8OIErqby339GRc0QwTY2iZWy88aupJ7mj5
/iDeBDXNsNKDo2ouZNzPE2U4ZniGPeAeSBoCPk699iHIkzrjjGDsNq05qRoMRukGk7Jrx4dQXv2h
km4+/KWBVh9Zhk61HiY5qB2f169CNCTyQ21A0pQVTwjsJvtVy3e2GcsgimPVgzihCSzm5GT4OIa0
7m0MyBYTmnD8Nc9SPzrZRgw/Q3YRIjDkRl23HYOLiTq5kV4OhTalPGvSBwHliJfx8XTTm8R4r9PW
ooPVlNa+7p61tDWjq5Mck8kAGuXN66/AizgEoITXurQURwAjowNrU5Wr4YtExqLc1gOQxL4M/qT+
PNRPDXWffirjsz9x862LbhkRnE3l/LiAG0odUQ8wuhmCuBYKaaG5KuCdUu/DHrmNt/Sb0yQz4e4t
+9qadIP8hdFbD5XQIu8CvuQRqahud1hxdf45uOVjSnPDsOAV4hf3y5+uWcDYc2CQL5cB6HA6l+dJ
cnnfpOhiamdJfuhQexbieKG4TeqbyXQeBEfByYllyIkfNYrGWLv4CmX1a2tclgsuEljyG8WaAtRo
ClwH5plis2ZkiIi/wu4nblGXn2EB0Dqxtg2Y34xKgR3+MyVKnXYKomdw3tJV442Tf4g1Xa6vnnX7
eR9MY05/xDw0PqsQuLn9Rcs2orO4YGMc1H3K9R5Jr3h4URMaP0KNcdv9KsxvQSFZYDgTtJeVie7s
EHXaOBO2xZawg9DZaUJqsSDpJEeLU+2y5L0qni0my/zR8dVoyuNcBB9WbpNZOOtUZu32rzUs8Zwr
pEsFK4u9U2xPK7pO2mYPxERE9YbwcOgYQUD6Pk+3vaD1luCJJfR2hS4aZTKGQswtzV/Ae60zgDTO
g91pCBjBv3DNWC2QtoLQQhjlafIjTMBO2lmJxXZUj1J4cUqYe84CATb3CMK3DSnHoqlsmeXbYMl0
ygUwrMA2zHhBJjYFW9SasHzq/RqvgyDI0W0KZEXjC1Fi/Pwok5p+6wEWCJmGy+dV32SVDqjqJZuL
lmB05LPnMkNZ/kgiZpsEl3sKCL71h/uYc+Rh1BHUT1sy0IENqnMxYkAVokiu0Ioxs+n5WgrW4EdG
9WmTz5unPwrLrfXVmTC/1rfWQFLPaMUGw4ugonyJEx5H2BQcub0cMOYAJQ3IW6ihilmX5tdofWmA
BWpcuKp06nhnjOIN2JXLETlt6TL7lg+xXHdwI6Q/+70GN1fMJP4B0+RrhBWu9D3MLknOw7nRGdRn
2B8t2nLLjRLR9Y5BIqSF0Kr/2BCQosyUMp1bQcAnMwClEq1ECH/1tPWO9Jbd9MXvL2AHhwuFXVsO
6ajinYP/7Hn2TqpzJsKkbX9y+dFV75m0LZp1QHIFMCbyPvhRk2SGpdMSiMj8PWQH079DH7gKNE/L
0VAVvFSQOHIF9o44o8KlKMnERJ/N7NevGHdiqrO3bYl1BUkN3kI60VhGXAFf+Defe4JKUL/uViOX
BWVdbj1c0uhH7MAWp6BN2oYCMezxOyftzwBsFCvzrv+UmC5hnBVtg2Db15ZB4torTOEg697pn8Ji
OoeMpQTN2ODTiJFk7aMG3/HuUKkZGVEjC768oCHVtTmio4yeEuJ8KyLCesTplg1wQr4ZteDbZELt
XaE/URWO5feuaZfslHMycSp+45oIuH9jgFNtIm9FLi3Y0C2S90JSSCM2LGaG0vzkaddgPPnpp+GQ
p7+NJUqycN+QEzz3kJG6waIiCW+GOULdUgQ4CpJjbsr97Pe7Ivuzr0khkekEcsEW20F8LUV8acYr
yFgOohpYF8oiwtlvx/SPixrZELjRslwHm0E/J8Wj9Haxc0SpyUdPHg7G33ggPL+/Cyn35Ek0grxb
wT3Uvxv1PiHb013AgrBZ0xihfidsdnOELKL3dU52L1l6gowuUIb2V0vbU2sYxFT8jcacKkqInT1q
fzTy2HcaWlFAjwotXCUsTSHAa42kFssJhBE95StVmTANonnlGN+WxRtfReBwa3O+VIOblshiaYqh
lLxEAcQXDf2wgGhigGEVBPLvAfqU9upwi/bVqZ8jOCHt14Lsm/fQeHiz2KUgB9b+qut+++IRsn7Y
pluk94go99C4IE7G+0suOJe9OJ+Yqiv6j3J25QVrNmkTgFggbYgMGdx7eFntc9DfY4ijrtEWfXm3
x6dJsKMcksjymwa7jElrQbRx/jM2JcI8ntYMRIERW46BB2ZPwlZKVbTEV2vxfNmsomGRb2x72vCs
zVv1SBsHlAiEP4PWxv5AWSEONK/kk731rE3qdKISG9cQ+0JQ4CYu3uPuJM5XD+UfcY7ur4SeQk9e
nvIbR5xJAcqP+sCnB8qLim9vVmsDRigIToig6NvQCqjgDrV9t0gsi4D1q0YDB1m4Vr7R7AvGhAqr
g6+TtXjNBng/SBDrhgSXdDGOfiqGSXyUQTIbri483DTek/Qo8H9n8e+Ty7Q17/jCZsIWx6BdHfEB
wj5z9QFzwBcIXFDn1i0P6mpaWuNZWso4uhap9aEmf7DzZvQkTsBHri/rF7tbh/leSlBQ0d3h+KCF
C4/ro6CZfqzLZTAyIyCnLOSH5/0EI328eAgRV+rSj+78hfnDJxKBm5/PVYuWBL9RlbmN0dwoLWdm
f4vZUDETT8qbmBq18DNxGVnq8w/asrxiBQldMobJAZ4JQVcyHAEvWgQizU8+rVDniC+iKXHq6Soh
OqTDlM4iBTj8ljwM2TwUDnqu7jDivI6p6yZyCnyS9gZM09Mu5wwMOFngWqsF0S9iBsvidX/ihMHU
5E1vHzQUo/eavQKUa1yi84LbmwQwwH577nDCl7Yz76SUEyBxN4OwdleuX4LF+x802CNvJRWQRHGN
jUa9696Wt1x68bQFDOfO8JOAuzgAXgFArl3U394ErE37esZbH5CzJGwjhGpV7CFIRj+kmDM+WQ/F
cQIJ6Bpr5vfEgK9oMKGieUEmjwDjVDovwKib8KuxhMPUpm3GF/lEDlAG1hhe9XoSsnmoQ4Rx2CFX
ppetOuuiZ6Qb4k+zPPeboDfUNoKwNC9DTFk63yFnrYBvK/wxyX7kW8yHF886ry5gh7mDqTFh9Squ
8CQQl6tGAX32yr58C0yv+eOy4iEKF3U0MtqrroZKJca8OQ5gHUyoav1ujsdp5W9q9SktwtVkHASQ
USYrb8WtC78nREIKmT4tigwS6cnzQNjC1WXbt1D8ENz1GVFwYKbe0qs+VQmWRUNzSeJOhXHr3Pro
XOy/uCGgQfvzgRzjNys686XNCfTzuCwQftizR+UdO5fi2valG1/A9jMV7BFybY5kWeVTcKivUOgn
6vlx+P7IP8TftxaHRoC0FCKLYaPRfvl3Is5f3cJ7atbWDncDKflmDyqmfo7aOZXaNY0LKB7qVa8S
juzt6KGbj2dgwzl7sUs15CIPUCfOY9ecko1WoJzn4ejsjAo8jNnlQ391VLjgrDbDZ4bZj09GhtNP
xEnB6/lWONzsOSIhVjMwDlJc+UkdgN76QiOFm+c7cRJUFklIC9rhXHv8Uns+iRhbvPUpymRoykOo
8CWRk22cI/0opZR5/1n5XRNxRtCd/ntc/gyUU9BNCPG/q9NzzV7P8klCSbk14judun20GvM9IzMA
dSizjvI5pmjRY15hoBze90dZHMry0hrftNLNjtO0mVAQJIoAvSp2Eap2xAQ8c9xWY8jiduSvEK4p
haMlwRK8yzbeyk9uU3AlyIfWQVxvXndJNAGukicbTOQTwB6WBDwg6/E309ZqMQRxA9SBxtquQh9R
ygs/VsIJREfJoBQCS49fJwvLKjkox5UtS2uR92WgyDc5LvgVPLLOjd5hr2C2J+VqgONvGOZlhqvc
/bYFSs7dFpIgJt4fWLARrS2CrpLyBShEbjxXQWJCRBJD2Ifl5WQHItpLrIVQck1OtkBWS1/DbAwV
dpE3UuGM6p0qlFbb5tUZol4vrjhmLOcjptt0qMjAj1g8umCmya4D99ksfbZLj+aIsh1dG4LJ65+4
CQGOQeQ+2WRJswJhZGI84R8usTnzM/uYm6nagIe5G6b0T+NtTEByR3p23RySLla7mbPX2hoqqZ2x
BpnlTmxC3oRVaFskqD1dokuNg4m0DY6nVtdFtI/ljSEtSfqV3yaDbmAIW7ZfpKE8kzpR6EhBk3W2
wc2h7gkeFMsRJuORqBTEnU2wtLpm44RXneZiu4FJXyf8iD0XJ65ZuO4FZTczQ+bIZ7izOxBQVPFd
kWDunXf2B+uesB7kfMtiHlYDFkXpQ6KHPKXZwb/X0o34qf7N9o44NPuQiMzR7R303kSuOxTdZCop
6Uk7R7u7sECCgPg9g/ELy8Nc9jd6+WqlvyK6A4dn+blDy+EDlBtIBRWYWCCDRd8cPAth+bFPXqrN
xCnKY8BssGsKVZXFYFuNv8ymfI3suxC75qughbDWDpLBL1FztXchEEuJ2+/q8X0kn0GEUgYktlu2
1j7p/oryRv8n5KV4tsj6HIr5mcubkCbU6wQ7MmrBwprzHMmHtHLwQqLy4dvHG8ScRnjJWvWI3ufb
J4KCErHZmOMYfQ34BWdfffaH6R0k4afiTxq7hzXexNdRmW99eCjgYeKVU610FZvZNhv3MaCvJvSn
cI2mbLsxx2lF2G/UcSHmz4rkJIk7CmMkcsAsXGpPETjPcapIWzhnhxwXorPBkd8yAx/IsfVgOn08
8eRal5jlig2ZpvTBhBpjhbOT5FfVfbca6CN9szotbSLSqYAwKCwkpCgi/eDbJk+MaxJpyi0R13Gz
U8urpx7K7OYhJPAI/BKUrM9V27NXZKI6Ca2dYf4CtPrFFSBD56ZPFppzJAUW2ZbIejRm8vdov9gk
Xa6c1APw+zbH90h9GXIzN6qnBnNAQA6w5LjvnJCkAoAgxKsC9vSLP/GdhtKT7El3wOZB8BAm6g3H
M19EM2xl4E8cFSnLvLHWw2Vagt++29J74fyZ+o5TIZeeHroKq5Cp1n3yyUhNgwkHhKI759HRLPjm
GzaamEySFVn8y4ggBigZDe08ypzQP2jWxjK+8ualM7vQmEWdEwgCkjQALnBxCVFiS7rqdFXYNKhW
cyl3mSfR3c72/CsGBorQI3ZMDLb2VCNKzRlp6E1cGlYADjO37LVSb6gPqcFlrOmYdxpLTIxS/kdU
a8koOpgfEvuQIDhLmh0sA8k/GaBjJHUIRiK3kfmvmNfU7iZkTBzwoc6BdtCau2X8haK5q7lAsng+
sWBICe1z2O8D7+LXD6xoAN4LjzXHLCT+XjY774PMO6FIAVmEmOAqiPOX1x0C86C15wogKP2JyTQd
13XFWNnYc62mREb5tedElno/CDTdhHUzCguUOYT8RAISQO5snNBLio23q1VsVJj7qEfRGgTPZ5Xo
rFL61GptVlnvg/ExTdXGMDUkldMis9GHJHcivDEEzIHM0xL/Oko+Ngo04ZlxrQMVw0G9TyqwavLt
CyJyAl6GeHIg136L8M8x7mp1lymL+xuXIyVAW4ZI+qWx6Qr4z/F2zOoVDjKOjdm1IxL2C4Cj3EY+
yKJjwA8cRAxGiKcBYk3Ehxk/nTo3tS0uCYo6ieM09xDVkvcu1OtW96ZNV9V4Cj/fxImlNt9Ys8TC
zj4cpZ9S8BWMb/2IVWsnIdrm5eChVFEH19RchBzVGdZ75xbWOJMOw3CxxshN+959wNaFfzUaUcqV
wktWheRmvPSUsKcZjU7DjbhwxCCY+tbEW3t/qBlJJyVe0YQ0G+9Zc5OrT4AF5rDlpAGGrXok9rn8
HnI5jw9j19iXkitaQ7Un6sHWOhezdGquqvwM6h873gfZAo3uvu9XYSeQQ39hzqXqFjgX/hSZaIuS
XlbuWhUBAL5GI7yQvT23cZZ4PbR5xdW0UdRtT2I5Gl1SsbBrcJ+5Cnf1i4zt4Cj3R4+MFPqP0fBU
CCSWdk8b4l5cVOJeBi1AorWUs32SkLvLeUbAp/+jipIj/LACkB/MC0GC/uysI4CVdtqTpKDKw+z1
JXtHuTgWBe8OwLr0bTXvk/MAPW3gWmw2sGE6UshIcKdlviXppQdI7CtsHdNjLDfSuO7Ue4qZLapm
BoUF9Xwi4fXKzDSvP9B5EbhJmFe+chZC5TEp1xFTJTC72jiuonZzB7I/M6CFD5TpYm7Wqf9Rv2gY
5rg/BfytGdlj2PzprMqjBRGEcrRP6w1Kpq7YRdKRcOxZhZlWWecJWnVOS4M6BsSA4nvXQsfV9KUR
brzso24d6p78tQWKJQS/jcdXJS344MTYlRM5ILzmiBmkp8CscDtQTIr2yjuKT8JXP1Jrl1OqitiE
ZPE8rOZ1/1Gb5G8yelnOzjP3fL1jcMb7gFa5QqkWofVu4CVo9iVyc6Eht5CKoxQv2uHNQt1CRvss
9j4eUNfZZZwXrhJvyuKUqSxbJ/ELROFTkxGkzSF6lQeUGOHBMBscGQhbrOF7WIfARyzzSGPPwMlu
TFJjKZ1rPBuo4xVCx6diEdjwC7NMm8fTJYHNOYPBaT53tsMDkr4kg+DE2pXTj1S/pmTG0vXq+vp3
Vh+14jbpnwESNhVNXPtgoEILIr0T9xb2cwahsFnqvODloZnLrkS1l0dRgka0pkN8M+2OOH2At5Tf
Qrs2+PqjRQaa7GFEipO7AoBbF1u7PcNcPYjanRnGVy0fMvzEzX6k047dYSzfVLSO4q5VeRgzDYWt
gXQdqLqDW0ebgDKOw7RE6h0VGys/GWjCwxXFFAwNkMzEAsLeBLsonTfJLZXBat2XY1OTzOEaj/Sb
o8KqvU8nOki8ucC2aO3mxB0E5VbXb0K4Iofv4rN1esxH1b0JX06KPxDIriJ2Zk6iKzf751h8Kda2
Jfgm+arU9TBuwvAx9s+0fpey36j5ygxuIfiGsdpY3E6Rh9zhhJoK99GuKZ85+DR9DP+2RUUlsfvQ
l+QWMx9zt+flmeRDv/qx8bRmzX0CS2J5Hym39LovXznl5c7QaSJWPmP9o0PbJLdfcr4DcOACz8KP
yvQOHVKRYCuDx0f6npMbzepvaS+mEBPp0iIcUV0HYvs/1/lJ6h+2schtAgdopU3X9oxlpTjF+l8r
m66NlfDbRN73sBbGgjw/Qf56wU8/XBB7TuIjtbadcy8xttD4ALry4jkrSyTJ1soL2Rv5GOqtAIcM
dBI0drBkacESPcUonnZUA+UzQlk+Jsc625qFYLy78SleRKwfIzgmBmaFNCo2EB3w1vqKeCAk5a2E
ae30H76ZST62KGp8G9UenYL2UinFDbZT84OWrqLpJGtvhXTT8DbEzMfIMWCXlgrhiMYi3RvGOxW3
yXSwtAOGwip+TznCCvuC6obs1RUTg66uTAuB0blr1sNwLiyUC84yLh5UIGQoIVjLazK3/7diQZBw
2KfJVuD/DceTbixF40tM+8iibT7tnOBJ61PIIFGStuYSsVRPcQmRTtIJ78GI1ZmJydlHyq3qCR76
qCseO6ETFVwkx9diMlhXWCPqqFmr+c9gflHCOo8B3xb5Im3PQ05Fym4w18LJF31quI9x+xKl662E
ODkODkO3krqV00E0kqKBspiaqgYJFNPPt/Ue73xtJxz9SsO9IXR3G1te++q612dZtdLkL+oxnOYc
koSNaoeA3aVs00DyyOFVEJbPKvQvQOWRuv5l1m8wKYlDGh7P6n5z/0buPpBbKMPgcDeE+c22EKTC
VtTL+s2qNxEQG03D6tUyTjg1kq+cCBIZRBwAqvT/IZuO/b/uABxSPpFxi07zbVRXhsqQws5Ay+Vn
ivyWWO7hCFHbqVsaCGA4Ngh0kTLAO7lUreFTnuO7K9eaxiCyG9pfRjiEpCC7/LBhdk0iZL89gMUj
yrlouKtMP1yCNZGRcQzTb66HIL1bJP/QBM/AE/d72FY0VRF4r7KayNG6+/Kh4CE2IYetAZfmxwia
YZFxrVQXxFOpvM5kEacqxXtnyRLTWAeLiMaos1nFJ1f3/6ruKP5wEiGQa/M5/bueTgIDi7IPi+4F
4WmaCOc1sL2lH0YPEoXlGsvndEiba1bcPYOAq++mEgFWxwKRuglqV+tk73zZxVlDWi1tLfqDgiOg
ZhpvcNgEIelip0bfMyulNYcQxiRcvMVKfskUBCHfcETiA+E/1EKAAN5JA0iGn8Lb2UziFDJUoEgy
104D6TOQ6wE7zWSXoVI5VCGJRAIT4fVHq4iPls9zOZmngXghlKcFrW3d3goIens4TAWkDBRMcY7K
VQDZrx1zHmwPEcoWgL9Av9eCjekAZ2KdSQZ9FebXNs5xRybzqX4SJealX+KBLmn0SDSArQVpiXZy
bmtS4oIMiH8l0gYd4DSRxUqJ6yyp934JDHHWzHen/uKldwPMSnDdHJAN4lBN+axaTAGrloY0TNYM
S6LVDsUySgdct4JNzfybxqcTOOdB2YxLfen42OVztEPNwrfefr9l/nk2w6T/0YVWo7IXVf/jwYGh
kpx3KOd6edc7W9KnI5qcUkTVzk9v/YmfwSTTwispHq8vdQ7MuPAYEe/lHM1j/i32zpbQsO4egVVK
6oscZbnY408ni0gdycpxeOXoW9cvg2jorYnmfxsTahQvaBRt+aBpwkkNJOLvQtFysdL9LbjdoDya
9i1xnrWD+PSWy0ff2xThwQI8dCsi5DYo2GbU98Vc31N9LfWFrv1a2V+mEc9AZ8+yaT4pWHSSL9W5
y7Ng4bcXGhvccam5sagqJ+VgxvOJrsEaMqatHNPqs20PGuE14c6KWEuXuOu87NGBDSiV+e8x0ng0
iFxwfeusGRgxNn1AqOYc0fKc4BdOWawsFBy3YFJg/kGz1ZkJtGZlfEO5klmDxpA0IGEYNxe8CNY3
EBBoLqoc+gLMg2Xf6/Sa9N/heM7Vnz5UN019bSoNSpk4IEp4dOuV9PspO9YwtQm33gRFUCh3+Wai
f0g3/65OmDH/JpKvUvNpoDcc1gRJ80gfCTnTqpud7zvWh8oplgTeEJIFjCz2FLX91jFsjE+R/dL0
q7o7NclFJggs38tAoIBZ9tzA+hH5YHqclV4mwpcNhi9eynTFfR11VA/vpxq9bULCMa8UuJlMDNaR
I8BkBkNYEV4D449DgcwUS19TYeP5v5wGCOp+J0QadHpysx097JD6b8fMPIEe9hCPsfpB2oABDVnX
THb9Lo637bTBXOCGf0mNiOjZeVBa30O9USDr8MH3iwJ5nv5M+IP18xh+SdT3clj0RAwOtw4EpZSZ
Zola0JHdOtmP5J0LY1lPyJEgv/bC66pi2ik3ncR9bXFmH//JqKQ76BGtuGRvLttkp/obW3pTDXpi
Vlg1NjGuLwM1R8sLlFwI+dNaFPMilPYyhaccCJglQWR44DMVToBeJqxvT49Wtg9HQkVXyCMXJE5k
3bPH6l5nO0vZExVXFQeruLQzMgnRIhAPU9zV+grrT0lqY6E3n0fpkjsUnVTTH4foNHK/yC0FOcyO
ENWk3b23TIx5ea/r95F5vr5a1dXhEtXUNdmB9Nq6MRodAVSV0tVQH/QDWe0xDCo3HT46nQNr+obm
F6HdDWoZ5Pl2V+OE25Lebm6Av/vug4YFF5dCBtQHMIE7kJVQKy/OzRvxF6wp5CZX7mJ5f7Z+mNBH
Fz3iPk4sORhmQXFS62WhIU5g7lrr0c5pz86wJ1tzhHgnvx00M+6esc95Vx9tFnmVjokuPJmg9UXW
IB96atqG8s1UPwoH9lSt1EW6wPYsNAv+UULrEAlRAftFvEyzFenowjejDU8LmDUmgsJFEpODOpN1
3O8mk4rytZmdlfIQIdWSziYbXIHY/M0wPpXxmkqbzNkZ5HfVAKRKvZSCkjQom4ANNH9YApsjV7ab
mZ8Kp4DlfQi+jLhe1KlW9h72J0I6Zlp6mMptjKkkQbvD6r3otYv9+vcBjjcstQv6/yLvIDu3vnuR
9MIVI3kHpNWZgrwPKXO2EiuTHt+EnznixZGxctbeU3FeIVKXmlhkXglOxn5pGXj0aNT+EYlzFckA
+TbDA+lo734tr9BzO9u6QRlF9rljucWiTU9BfS1q4RYyty1WjlF96t53bf8im5k3CAIt5N7iVNGb
EzSIHbHWzpmRSa8ixlYbQNNxLCsEItLC5KE43g4aRPm14YUx96n9VjyHhPRUC8cQ+4VMxB7fdkCW
TkAfSYuAxeOxHHTSMjCcZPxHa28P22D46e0SdBoHDTsrFjNIlYpMTmGhTne1fZwG5OFzptKYp8pb
of3BlcTfrTEhwG6E6s1XdjoLt22cTcqthJ4PoQzpuPy8eUCsAcVObmduFXObAjhkwGMtuFnR009G
HKG59NNNjtvN3otjtHYWyhJ65r0Zn1G7sVmPhjtZkYlEpL0BraRBA0wjx+OB+SUFf0Prn1RE1l8g
GlzOF9naF7Q9zFEed9aHJxZ1EqCgnxYOacgyubI77aqGbxn+IAvbHSxjeCa1bwyPRbus7Tc0NMju
eR2xtDrjVQnvpEs74KZq4B0L9SXKWjiBWkYVsgRawFLCn9LhIrVHOX5DrzoPwJmJmYp3yEpD81y7
wRLLuIHBnNZmb+03c5C6YNmsbf0YsHavdZuS1RMze0rkRovYWEYJI26JjnRNBw8dV4TeEp6IwxVx
tGEHSISJffyANNNCIh2YxuwnMnTuqDY568YzyXmVLOTA8SlJ7ggpyPRViQD1CCWw9oEgLmJoeFKp
GJIJE/6nFwp4peNj2yxBrNjy0gQzwdL33gaNUN7j2K6JgYpRNPXV2jro+cGaP9gP7dm0yAlghCvB
LEN9zqqLwYK3hGpoDOv5tgvuNpJ3yZn3Hq1Kn4gMIxdAMryIXR5NmQowqx4r4z+Szmu5cSQLol+E
CBQ8XkXvPWVeEJRaAgreu6/fg9mI7d2Z2ehpiiSqrsk8yaj8WSN98Ncs7fJ+P1X5OFEVnjaeeL6c
Y7tVhh2YWr6MOkw9+GmmvX5+ERUI11HtEGef43aVTYQtqETuI06Wk/svv3YZu6INt8b3L+/E6N6Z
DPHogMyGa/sfsA+5LlBbFpE28plMBam9CPozvAWsrL7pzFIs/hlge9UxFhY3o6nXRBm8UUe/0Uou
4ebRPPOdbF1i59ZtdGFl8q7DB6d5RsQIL8I33zOekGD8iUKC9SafA5RP3HDePOsPQ7CNS7rnaSQL
Sak9VTbih5XeA0aCHUJUDeh5vPW4q0Wz4seGSNMl70N4cOIdEnQPzIGzdhA6WVecI7OqZuO299HI
QwRP9K0EQGwSUnlkkcE8XtWOYcWkl51IBtIjzSEp8wMwIY5R+XcU98O8Rg4zjSeRqHTRakw+UoB3
brWTw3YyIItiMZmZNWeXVxepbzlkchdxJwgbvq7lo8Kfa+wSinSV+MqCdmHr2vRpqAcGOitW+xxV
WnshiyMfCMANZ6PPLnICU7CMUEzOC0Tz/5dGC0oiPr0ewigg9XyhPHEpt+VqvEOK9FGZpv2tNMCV
+AdZf/fuqp0cs+wf/e80WYr8ZCVbwmGwSOI3RaJ+H/P5NHjxkrlCja8dovi9Y6kJqEATK0FuJs0e
vaIJimoS8w/i3pgfkxcr/MpQfTvjZermbHlU5uFMtAcfmZVPKMjTLzajWDveo3+mDF2Vk+LdymJn
u3vVJD0bmzNwzHpAcHGNJzV3wAwmfH8CFmDz3+s/0j1bLJoj+zNcBStIh6P8VygcbZk165W/GKZf
ti4acI4Ig6sc9557TdWd0ZEdSBcHbveoDhtXnatAIYZJ6ycOTf194G2oqUur8gz2MBsuBVk+vXEK
44OKxNY4I36Ji/qNScB0/Yb6hoe3KL7Ip+GjjlgY+IRQTXgxQsz7bjH5KrPqlRA7qFH0c2qCQ8sQ
GDDtLSgM/WxV08BO+knlVCH0UG7TD9hAEkjU1eC8+0SZSqyXWoKEBSpitEaA3pRoG4e1GS0V7Wkw
CiAEZRq8FHsbKRmNkI3PMdiQJ/dW0wSiPGsld1n7bgQQ4b1TmK10OK69iwUC255A7gZgkHliG3ND
OSdrDikve1eiaOZwiDKYnMAF0ySJ+zzBTimHFasxrlImOKtGrskN1ssL9uaejt4pv+HwTUp45zZO
tUrLmtS8Tjrm3v2ZWuxuU8DvqL6Mpluk2DW/eUq8S9vs2uQg9MdkG2Zi60c7q99qBvjnObkrY/1r
FB+N9e2jdsgQ24oKAjOjD7NYDsbCtD4Glqmg7wJtNbVt0rxO7iWjmCv+oXSPrLdXFcpj1jpgCqY6
WTiXTnwwvLfRBvjQ+FgCc4QWz8xcdulv0T0oiOIblW5Ywz2ddL1S/tXiKr1n8juGp2+SiLslus10
/M1a2ppJzroLCW9INyHvl0ocFWM3vdnmyaxycYGpLKu3gKkgQjKJyJzzyKXNGpCozfZJd8zMzkpO
sEYiAJpodtT0REbJMuZL2ldX1TtA95s0XTDWqKP5bRLxypIJLFkcfNX4KKZSTtd4xA4THYoxdI5Z
xkTRzkr5PVU+a/eOg9lk8KDd0uCzAtpq3dEZNNMNLHGWo4/eGg4pDw812jTTaMBCTVtf4mKbIp0B
W2xQVQ/fGRn2tjtnv+T/duSt2KAc0fNM0nAQcRQ9Nv8XMaN9yJHDjhqKFvtxeFq+PE71hhp9s/CH
/YFqtdsw5F+Q8TAw02r2ib4qmDBrFJ0/VbA1cqSyaLviNdsf1zwAl3yri+3kV2R7PU20afGtSwmC
Q4RAi/WnXm7qZuImm/GyTXhBZIz8lXMH+qy2if2XNeFH/APFOv+B2G425EducsCcHVvZRyomrCaL
APtea0B177avsUNjGcd97DNEDrNsptGRWzCEO3cCcKHiWkYbWgUP1SINvTyr+lGredxIt7f2DhAI
RheBeZgM01H1NX3NowW/vegWND+wkbWMJQbIRebH5QmM+zTc1OWVgAK62Fo/u0BwM6oAHYEDJKtp
sxDqv1p9TToaHVbYiJaCzTzfy/Ro2ieMi0TFPny2ctQzs7ag5VLw/No0K9CvS/lU9GPtoU3sWKt/
GfEq9VlOSYxQBF6DaFAMpEhM5MR+sNi5MPQq0n8tHCRtz0hOl4/AvGbR2tK2hXKrMrQVWxOlC+RI
Z+skCH30BXNl3IqcGVW4y9vfgfo3CY9xixI8pR21X2XEIV1semKCSCubOixdvMokBSPzGXP12YRo
tSxMoW0ZcsBe4j1Lq3hpgl0ncdgb9GCsXTqckeGutEBK5SVv4jzr/HtpOsdKCf+asvgiuYS7yk+N
uamI8zhOriNqxSRV/3TDPQfJ+ExUAFSlANLAPF8L0Y8Fyq7mIi7zDXHPR2GvByP77savjjRJhw9X
78nl8pWjBUt+zKz3KgGPFrQrh3lOUPi7DMZ9mCSHkkpSqg0rVfFALz5rcPGDiemuDkpSsKtIC/G/
pRG5G5gsC+gX3rjvAo3LFBtIYaxdlilNyxeujDg0hyWt9RL9/0yT+uEQ9M2xVZuj7YqVnzvXTktU
Fi4N5+8iRxuoBwq6GQyhbXQN+nGlCAPcqLtSI8pNpT9p7CKRZDiZC5nIXra1tezpsybWZsdZU6r1
P8cIWTXYF9uddjv0EjH55wjfXHRjQ5JtbIlfFMgfMvOAqZOVXwsNUuwAi87qgS/2izCDJmMPq2xE
50L2rOcgvQIt6fnlKh/ZALOKqrVvDmOl7dYiIXNQH7adqhziIN3nrSQ4bFzHyAQbhA/C595kizAk
HdlrLg8V0h8tWTa5vmroOQsAr9KgN86i85g4j9bF6tFa5jkfu0MQ5ivTB+yLHtmOxbwvpticnIZu
RGsYI3xUDpbcGgnfCCqsBN8bLZibfMS4T3q/P/qYgqBt7k0YAmpULGobpijcx2mNkYXiUrlg2Mgo
I554GfEYyaDYd3w1KEwA6GlkWharMLMxnoElAm0Pt3jZOoC0WF+MguT6SQRUkkUjuCkFnm+n3Qvj
pajfI0CVfDp7/gkbgI1NBEEFT6ti6cnE1KOiMLgAIyollrYgHT+9f1NZEiNbMdnr9+cwYFrOailE
bRiYtEkoAyOHRbnJ2g9qI3sLg7mxER7d+COnrxpcOmeCNvqjUqN/IBhytKDTgNaqMTqbDFQt1sTD
iE6shvmcRPOwocPpwbuyVs8TY6aRTeGACxu4szXKDfflol0qSAcTSAk7BArTn2PQYeXup0ex3+TN
IojEm4nhihPYV+mN6TTluPTG3RB/FmO15IUuiNlcxCbyupFCt/1n1MyUGJOEJ8fee3KX4vpgmEql
PEeapFfs1jk/bPwK/dSNBvfAXNuCDDA2l8TWUxF+teOVojuJnjke34YMMmkjsmM2gQxNKt3cD5JV
RbqDwzsS4/WIyQB48xiUeaoT4rGzESIMGwOAm58sKrSdBoMQJVEfTBQbjsXp7R0nrg1RCAoMfBt1
tW3wtqGdn16cpKGNM84H/b0lw6ib5Jf8C3OLUiWkD50kLTFpgyzGSDQZfCTv2D0GaqoG3t6A/Zrr
us3mfqcsNIne1uuXKRK8Ea+Ana7zgPVjxXiNphJhdo5EQQ5UJaCBNPTsqQCYiokyAQLVTpUaX6US
uRZ6AQgCaB5a3nMjXetAvXIv2hulWCTlQLdBA8dgcFFYtzJnDyZ/M8DHFjMMjW/4RPcy62Q+ss7N
pghIlz664g3kcAdfWA5XWdMZ04kIm7EbMtOM5AwXqUOOdt2GYmdDMA6ol9Ff1X9G8nKwEk90ikpj
HsyycqpY2d+L+L1sQc7qOxhed8j1FZ0wQCBKxPRHkUyKGZGLjkuMiXZeURra6MD6oVr44PbqV53s
bABoPfOuit2cyq2d8Vp1QCS6aq+7Vn1zwhplRTjDjIWrKeNJqUtUtF+t+A58WKIJb/Olc0gxpZWs
FlqPLWQkHKDTdnH5UVu4wlgjdPV35723/dENHrF7yvVnph0q+SGKT6AVTvlQ4gNffp32UvRUKSYN
C2N+pAm5Rj1YgRmg/6hpCXr+PuuXTWVwZSCh6L2t23qsp/4ZHRjg7rdBtDZNUKeZiBo+Y+6Z3OYL
hJ/ykvKhJNG5L9joa6/UYfYQi0cegneFOYLVYh5CUvBSzAYZoQTINjIo4r36M1EtWGaa1kFAlBps
YMcDt+gjzRH1ST6777E729ZXgho6Hr3FZP5wDYmu5NuEqPIXaPemEZAtmLkFDGMhJtW4HKV8yYqp
PZFQRBukf12DeNJC7SA+K4wGOeAQ8SuiP4epVP6VIgMNaebuavKNS4ErgHTIixKdRAnT61Oiqp5M
eNpVhmDXMe+JMptHGmC25G0z4ggtXq3xsPo770SHF4SVMWi5SCGQS85Sc9urFz+/JwTpAj8Kd0TA
CoscIZ5Att4kHmWbgfGQGqwSNrPRWUSnFqLWW6N9qIL2X1kGLARjPiPgFzZ9nI5DrahWJnq2QZ8l
0ps5bAJqqtCggB+tEiKi5HDEMJCqvBc4Kmu2BabzwT9C6If1yXolnDJ9RtXirHS+9P9JsWO0fpjM
dW7sxgmWum/tUvpd087nAaM4D5JtFFfslSBG9l9eO6EB47eaPbDGUIGmEMEwoYgstPnlDyQReNm6
z4p1VM6n/BAaEZuNO7KKE6MqJSJM5WgQw0abkazJe4MaDWL5zU7oH7oDOTcDEspumW3xOY7JEjbz
VLFrD36nki2K4WyFe19eFfB6aNqbnYp7EVePkW0yF27fIy7/jeBeFbCfDWMKU9ynL3mSf5XYUnxe
cub2/FJI1oUgwj6cCFnJ1Cmmyw2TcR2iDkJXodE9xSoofYlC3XjoYTHX27PhZUtdXBXjoZAuqWvf
wrtbybfwP1mVj1b639FTBTjBLcp2pFA5uqe6f+XmZ1oeG9uHf2QStEF7+KtzgmQXmRL19qcFR4NE
0umxTJNf1X5o9nfV7zTvlAOfsXcpQhihM138jct8OWjPKNor4abg/a38hS6dpaWjiRB/LcNv7x3W
GVDY0tvxXkpnzzSBtR3LmHqnunuiePDdV86uxG6Z3IrpmpUvg75v0O8i/0wSRLZ//MzusM+MG0/I
MH5kXLPp8NMh5EuKL0C/cXRDYTjCxVSPhlMR0E1asrax+0dFHZCQfljpxsFhkcLMvxaciJ8q10+I
s710z2rDjOrgFVer+UmLddE7GHzpWyQmPkLj05Frn81UkT+0wOaJeaTZ+zCAg+puZn2dKgShosVd
Ztg3xTmNkrkV7DVxbc1bzQwlhlt8bS3SzbbOUvOPYXvVKN6HXVjQyx1JSOf3Fs6mA20xngPmI552
053PMhczkzs1jk4Y2tgnuiq7wFPJ6VXehuAnSV4iWbPTbIxrgr6bZt0cT1q9wYGnazuVtBAR7jx1
wFS7Kpp3qSJ23MfR2cm2tncNGLxBteu8Xcmqsj3mxdKogC9sG/OqN4gs1cdo3Tv0CyI9QkEvaRkd
wfCmOmUYdnjjPfFep9sqP8TiU45Htb8ZHASNfPCVERwD+J8L91dzzb0YEbNxY04/jk4vWqXfLWtd
O7ozNAHDLv0/pX0ylhfDQYYsTt9ysAiUZL6+t1jWYV5kieJjOGR22WX3XNyJF0IAe7JCLEj4Dsez
AhZyWlrcLWdTMwwy9jFe33CZu6wrzD277aH5SNjIdzh+6GwnvSt1Y7TyzBN/UUZn1b1bjGIdkxFl
yomONCE+m+XDto5BCXPoEhS7JEDFv+lHJJFr4HpOcA6QLxIZ4eqn0HTmnkoVvuKSYy1uo/rtoeV3
3cWKvwE7xHyiWYMujyyXPqfW4vRsbwRh5+lvDF+z+Bdx/SWHwJeLBsWCE9hz4T09Y92WaFCWBZYl
96WU34P/GsN3y8Gbquzd5Ex3MF9RgQSwjUvO0kz/l3PXOHiwetQ0VYaWpwsXku1W5r/MnnxoSj3S
cNB2ZvFxCMippwONWD8E4hUFz6x9t6xHPrCAWZTpAjOQN+zqdq/FXwbb+fTkB1eTfwcp2wwUtOZg
tHeVeyX84XCszLnm40mYSdZSYPTqU24cGLBUTIoxECIzRZDwSlBQOt7VZYFWeddQUD/B3dBumvdP
5QPIHnwjiuRqNHygfzmzMkSMfPQ6Il0wt83WQFju8609O/3O915Gtc0F87Hsa/B/anVldoy/80PX
H0PiYtpNGJ7gGdPAO92ajDrM1Rzw0e/0NDXnqjn42l4rP+ixVYieYfiuwN+kjDL0n7Z5huqqQDXJ
WsPdxRkb4o3UnnxX4/ynKjfI8nqHzNHkLUOCRLAEThJSjRmePCVmGwHWTlwKnJMJZ3ELGxKcLaT2
mQXnOYEexih0TlmYO/4sdBxmVb/TAzYND/KaWeEhNHepWHG0NcYzJwMA/aKZ/JWs8SUZk3SAM5Qo
oHV4ZbnYEobsKxvVYtqFIpXTxOm2VfuJD6IemXFtPbFneOjiqg79D40ZNxXwW9VhFebX2BvzJkxm
dNRkqm6chsBR/deYAhWoaTq0fRH8WtWZVPacqLZ9cdKryWAh3wbhfWrTeLFt+U2X6sNzdxjDToVR
i2LULsnL8FBf7dP4V8eR1DL+lRgLTXnvhg/au4zyJzyHyYWgttRbFsVkekh8ttp7J7oZ8W8jWO+r
n73xk5s/RfZXIOhPZ6IjVXAbdP+sqJ9hcJ36w0b5N2UeJvRhbXkztHe4YBVViMIwP7hiWGWM/qWr
CDfxkpIlFW88Z5vUG68CZbYSBPrYwKtW/Ug2/LWObo7DsPsjcI/xsyR3AaqiCuMOiR2VfPoXu7cG
pW/+wy3KD9/51wwODqCaiTELyficMxWRLBP3vFzLWgI1IITS4omjsHvjoQmKd56BWD8pGLOy58Bc
L15r5npICUe9S39vw4SmRim3JX9RkKW7eBhYY6sD1zH1RwluHBEu2eiQyfh0ChwJbGjYR72xwYO+
oZESJFf8RWjfQwZEnBODjXJlY5IviTqtzoF9KBt9wEXBwRj7OWuUiguBR2ZACi/tj7WRDwtjCNGD
uF9tMr67lvbM1ZIhE8tKbXw5XjuxDi8Ol4CGwrlJ0uPAr/hYPyOmbtI2Dq2ObbRzwAaF20rXeWQz
xBw/XmlSQQwbM4IR5/bJJnGKndVTG+TZ3kNFnzhsiR1gegqib6QAPajKLC7Plu2d93mT7BvTntxY
i0BNTfQ71jm0DZRz5FvxS9DvhZACaqlp6zha60m16zt93ykRHrq30fGW45AvFYaUrh2CMERFGUAI
CT56jxbFxgyItgBH68o061XSEkJR5sRXm2Ket1cIZOvRDo7C8y+V01zqHgKHO9By7+vk5gOVbl+1
Ox5biqM6ACQQqYuG0rTJ+20hv1QUA8lAXQvfqdFWqYwPCZHsRYo2xUQ4TKib1Z48znpBs662NwwC
uX0a/H6dMNqrAyAiSK0Gljo6DKCwfqnZZZLvSlwwEalxaaS9FSwRFe0elQMcsOE9ClOcO+O+QcMh
ekyT9d4dHzL252NKNFJGIg95XpExzNS8RpU8bKrou8UVxsgmIlMCq9+aj3KZxRhVvMkal/34wJBp
R3PsK9GfyTCETFCoVhryOn8V8QclGSG1NLoDEHWMxHNDQ9gFuF5ph6VLfplF5JdJa2hSjOUIHW0N
1zKyioq8mbYAym8vyGbmPOKDZharUTd6PegJrxjZ4RJAVHftTVWw/zUx505ldVdMbm1yVcpxlUmS
yhp/r4th61TNDX/imPV75Jl7NR54oMQpTesLDfDKIKUOZw2uUUgRPTn18BOy8KqS7Vc4yns8dDel
/u0due5s8wFe13SGq+bHuzb31wY5WjXG3jrW94VR3pUi/FVi4q6sSd5bdXv3Yff5q+iI6bW677BK
b7ngu0Ndis2/c5pzp/THTohjao3HIEJizClZB8TssQlzrckmrA8/FXynhmSjSYOvLhA+pKQgxUX8
qsqcQ4S1RU8kAwWNc3Mhg/W06EjmWvcqoIkVJktyWMt2Kj/qgtXRAdDZiwnBQijJF0mvmPvnnYzu
Q6D+xboO+Ctqj5X714vu1jrGJTNMSLTt3DLGdUfyd2p2c1ftTzjMUEWo0MZ0AyEe5UXLi05ak50C
KugMCagpo7nHd7qzFPCz9ieKB5w8yUv39sBl2G6ZkwTGgIxZuUQ3CXglyrsmixuhNjCh9X3iF7fG
xXyWGNpHNkTtTjtB3ec2LbIPvxtLbNQ/vTL86zuCURAobgqwc3uuTJepvMv4MG6at7KYyg1EOnFG
OFsROXLveePDlgnZDYO8EICIsEkx3jJSfYMaR1zHCZoWBOzq7FsFthwiaVZwaG5GuQ6pXmZjzqrG
MMttHn7ohFS5COsBD5DXIteOFqyN0dvqTrkpB8i90FaQfNZ5uNNoaZsY1Rf6k8Rh3e4k2zEwSTfq
oPUZaws6haseWtKmPB33HQySnPUI6ireoZVTyU3WhfMxx2lflxd1wDgeBoBP/BnOko2td3vLh5Wv
KnMvsD4lUK7YS2ay4zkj+1btqlVpNURm4hCuWrqwcC9p2AaZbcHqXAUB7nz5F6ONJdkQyFDvhdGs
hwbrU6NuRfjet3y5RSmuY9N/qkFFzgetdhicVCF+CkS66c7xPJSFQISLflHEzWaSAjCWb3jTmDuS
vQZAvo9els9y3WDfEZZnPy+3rRx/RhISeMbPrmFt+oa7ckKwWdzQRj5P2xa7Et541DAiGQ+Vwudt
jnsjUHemr+0aG7qHhK5PgWCz3TfCrw7aVQxjKUGmEgzU2Bakn27f5OGxCOW2AznZCyS3oBGwDnr5
cOgZNgZmvdaHZqn40JrMbBVCCEhq90hXgz9r4yvFcfrbFlBqm4ekCHesOOTRbLxTzU6+7MdF7CgM
+fpNFVZohOrtyArQYepZgMInMn4JVIkoUmHNalD7sS/OWglY5xRk2zhYevqR+GT+OzA28B/a5qxl
tNHMWeojWaAl2CMpf/IefR6488H9V+nv5dRGJq9MWdneR64+bPOCt0YE914KhsAALbx9yfy7LL4l
4yg/ahmyM9iyPuvSmscMD4ZzwDkWwJoshDKzIXW4gYCzygITUhY2YFXgoHDP+Gcbd9txsPvyq9HP
E7ze9JihqFsDl1ebPqfJpu9eXfoFHbRGX53benpBBpPRguTVqgR/Zr98Dtua2TkbdhrsoCHnEJaJ
Li817jGqonpA334gPQtPPnXQPiB4wgecbRQgiKNlpXzxh5C9EDyd9J5z8eT4bW1iduuZyyVpVC5i
8n0yXOxi0ajrkXaWyrcmYdson5FY83FU8VbxTsJ/lcafpiMvv9vGqzBulk7vCr1XRbmr3zT5j+97
4kO8/krAWvr2O0w3fEdjhWZsv5QTSe6QASUsAjkH0d/0TMuYzVtLZOOYYFRWxFF07FF5mQH0cQYF
KQYGxSaNpcnJ/eMBd5U3q4FLiB+lhsJR29DWsWZ3pOqO8UdoMUH64wdhBOQqjGO32qMFHalxjTkH
Jb5nzI6dFkOIxBfXgWyuJn/0R0XYqEaBxGVdTLM2psLm+K0DwsyZqBHZYxDjozhfdoQYjX1R4iNx
8srZdxj0HMvRPMisRUwQT8l6zlJiMqrdhXfudRZykbuWQ4MZD004by66UhIXeIrY5/R1ujK9eBnW
k3O2XFrMr52WfmHYIP0gEY0FMdkcEQ5e3fsAtUzqA0jYFEixvwWb3DNh90IdLVI98y0CNLC9u9fO
+Q0SLkWVbRjkHYNRsun3LJ0evP3hUiJua4jPytYivijawwsTdhSvJPxVtQ/R0FCcvX5Dtq67DDkq
HOsYOl+5CRzI/zGGs5Oc8J2wQqSQH3OoxPJ7QrtpWNqaQ9+cU3YwA+ur//ptOjkn+fTlWyeeKbC/
kW6phYMQF8/Ux/X9QRmVOP989d3S4Ik8Io5qcWtatjA1nn4roUVCat49LXtv8zEEXrWzlH9xTZzw
M4guI20zQRmj/uDpcJxdoFzkePdhUzNAibVXxNLBHz/8DPsrnGq2+pw0s9AyZ1yozMzZPCsfhEEh
Rr8FCe4mBUrIR89S1kHYx+PovppMXY6RwMN1L9HJlPFvTzpLKzh05Z+ZmCz+WH0PCkbOmWIQVMWM
NI/v6OBrFC+m9RXGvLTRB6JJnhVD2eY3siHcI+1gnYndBTH9XNbxnB3eMrPc61DHq+mr1ATFYmKQ
1WLhU2tMo7fKydemj4axh/AlWvJgIaFGqE8RxmqLUQsWTJUwywTYeLD/aenCzbWNq5A6iJ63t7hS
RTMfTG8bMG3yOmPXR/nCYp+aKwDNyEG1XEaSRrcMuYI7iLhG2JMEwj+rJhv+VhTqofO7S882LjZ5
WDA/JyR49kG0oWcmvYgsp9ZhZX3zQ87L0ThKI18L5BuKh2qeEsMWwdJRkyWvmszxdJmV1MpdsUpD
azE6McIX8ZlLWCdFT3A45DtnNXTm0S/xamUBG5BJAMFKxn/4UC2cCKEeY98O9QflwTz3w0Vd3Mwg
IpWRVLsAzY1cBiNbPuzKnonCDoFvTAOtqgq0wWip8SOEPU+47u2K9CSddI8FGuRIoSyt0X3yWzvo
noSK4jm1ZqOKKkCDC6JBxCoi2NfEXEEKMQ2ocIAQEoBMo4YeuOcARh4ZszDKOlZtWHDyeAG3aFbB
BTOn0XNdzDNKHGqzoN73JMCEaXes5bhIUHmkIeQ7n+1/K+ZdPSy6ztsqTIDQ5grgUiV/Xt/ZawnC
04yblTPYQD1ZsevqqWGWNnrJwp2V5JcYnrFQnGExuOSr02VbQCppcBZm3q2HDtsLiozalcsWdKSK
1FXaGuKlERfOwbJQrrP7zkC9+bWzKpgEMbIYnEcowm1SOGv6kkbN5nZD9Jtif1SVO1cZTFKn84ug
Cr4m4bofq23gkP85G5W9RUNnUVZFLB8HZiAu4B+VWtInOP23YxJkoDjpJovynxK9qzlTp6ifd/hi
I5v9EEZFV2KHa78LmDT5CTKtww5Ot2bZtKKOGoTF7HeJaAuiD7sgoPhLstwfcIrazclo3i22RJm3
qaxrZP4YyldLzx+pVDPiUka3EO8u5vydKaKlfgn8g59FbAnHltdUHXNTucuw3DCfyRYRSdRpJQ9T
a5jn49zFr9MTkpJddYAy7TIOTy1IhVh+av29FN92fNDbXzNd9/JdVZahfndI8ExXkXouy5/E2Uxj
9yHrNiqdnK7sw24OwtwTTw9icHExm2iRkKwiip+InZmsEdw5r0bsJ9ORDy4dBajqfKcdivCry0bD
RGXoGZPkxJ/VTbZwbULXPwPdnHWM8iJ2c535o07eTAxMSyNptlLBNycpKJ+u+qgUMeN/AN7DijBX
hotmCVuCeSlSPIjJzhJkL6COow20oE9SklgCh6BaEV5EUnhJhDFbsOmPSRLME/bAetKlwZgm3msp
0Z/rLTnrN909DyGMfYrLGtg3DkQ2EEixVCv517AbF3q1qTlClchkNS+XMdvIFq+RcqwEGr+u3vol
KSwhbAPfZ4ALdx9WZAYZo9TqeYl/z+hZh1mPlPuwchv279VKpOOqd/VF16toU/tlnlc3Rf/yOKZt
Bq9gyqXbzXQ3RP1VrdxCX7aWN9c9uRS1MW8jZ9nmBZrsL32gLYGL47rHSj48LXgb3XOc2Uj1bSif
/bLEe6A6Hoeqju8h/qkbDG8RL59VXl9RB4JWNzrCfIiljk9ZZJwZDatDzBs+lRrYPcjY61yCU1AR
F8hI2eSCm4RVTzYJjXWKziUJhlXiMbT3P1PkTiGyCt9419AKo7IqSD8bi2w91C54FHPRR/CZUFvI
kXzHoSewHfE9Zte8INuMRA1yehMN0VaKYZ3NVcYa3uV4bFUm0zUqlL+eCrQj9Wg6T0K41T27X/xv
05q9bAdu4WfNhih1WLOY46IavFmfV8T+YaTkxdWYLRoyJmO2zhJFi7bTYh5lymtlFmj8A646WtFV
JJ95iPoNIwflXa3s2hac0L+cDVmmYbxJ/rSa0lt8jk1DeJI/R2k2DVTzZVvabwYd+NgTXafIdW6P
C+4scoH2Ndxui6TR3G/2ZefsnAqLhdasJMEZQwI61MgFyw32MPG+jQKSoJqWS2A8gZz7RAqSMHU2
B22bifSg2dVJ8sLpiMuQXs82q3NsGK8hKQ45ULBRnAwBG8bm0XjTCnwR00VvxspybLhmKkYlZX+M
u2aVN+QqxeLou8GtaMVzch7pEpGjFsqdE/NQqDm2ECLqteP0BIhQW7eD+o/87oOX+eDMnHWpDjxo
NYwvC8yaPFoC6l1WbLvROo/GwXOD7zHKbh6DqUSp3pnXMXnOIPHXICW85h/IxqCubnFmoKAAOMef
qojhZxoMNnVzjFz4SuHECyiPPvHV8cNtgGy56JbjR+KGCxtbVBT2zyarwJxQrXQfMdCWSjE28cCO
HEUUsirMhdGwzPzqpAU5IvW42vEA7VthoTMxONOQJJviUyDEmGwGSvmp2uyuzA7S7bgTebRhkIoC
C9G6W56lRa9pcoMNZXkoaURlSJadFX+0Rok4w9f/VU6xNH3/3fDNpye6q8cuzlXvBABcY96kQQG1
5TJPe5MrzeJccWgeCXj96dA01AZTstjamQM+sDBaqSWvOiuPppi+B5SdqbhnLmIYMTxchTiXXqNt
ymX8bo/hyjGojC3jr/OzjRoXS9HJZdl51z6zn/yxt8jwjzqKKL9ALNih3VRiWHUJxb5ldSfXxabX
UMqz8bqUsuLUQfXrYzgsc8iLSLkD/SeoSA4ryQ2ylX0eO0snv8DwnzvkQUQ8bCF7zup/jJ3XcuNI
m6ZvpaOOF/8ASJjExvR/UPQi5aUqqU4QsvA+Ya9+H0DVreramZ2NUDAIIAlQJJH5mddUzclFFYtM
fe6alTcB6PGRLppoK7jEN2IarqYYqhh0Pq0GRT7Lm4aYyQMgohgfp4id0KLsWOEMMzovuukBKBzx
+XjOLx9s4oMO3TmlvEnbcjPiIt/aJHOTe5sAoNDNGDnX5Bwe9VYiqOjkt1mQ7WCWa8H4oAApxKG1
BeNKoxdfeb++myjjtwHWl6Z5GhPv3FZU4lqqxMXRnzAM79EwRV3RQVbUGQD+CKbFSjxPJHMG5Cy/
199rPd0Yvb2PO3EcE3GfBvrWbu1DWdL1xKMVoX+QB9ssCu4MpS7AQbwHhbUWoToodOPdftvxc+uw
UEejPVXhoQIpEoLNinEXS8x0O9nqOVRy27s3QPzWXZVe1MQ2UXEavZwGEQ0PqrJolh9cqFyjHVAO
za6KDm+Cyr8fh1xbE5Bc9s7J8Aws4yOEfwySNqpXutMSMuMlDS5aDNmFjJvrodhjI4uO5OBrF1mO
SKgAkPIs5bAX3L9TBtMQ8Y2IrrHEGjdhsc8nIC6Tcap6aHGtDpDXPsLD/m637vvw7mJsakrqUdY5
nVED9QsqfCtLXta9czPO9E1lv83VNTPxjyb9hSqsrqrJPem+flHoI1TMcacGhLgcnLGL7moGD1Rk
Vb02oQmdX8kcdb0cSSpLalvhNHujbK6CHlEGyNmGl6otycjXBsEAI/ARKXRRZRRbhTSBMXZH5IRb
d1p3lvxe1FBBffo3RdKsqEmAfJs28iLPgV1L4tUAcgK8lcQCF6XKWw+kWpSBNgBbKB7srt4OeB6w
WtHui51VItuzjh40GvbGmCBb42F6Dosj8eiIt/5NW5FFxG2/rrLxNNASwvH9qVL4xDVHmWd722tO
YugOqUCdmZplZ8enOgSa2WLmLs+rAY7eyQjBJ+X0r3obg5zyoDRUfVl0tAjUj0MdX5kr/NQzeH0F
iyCeByXtAtWqC/9bCmAxHl/aMtuWo7dCSk4Map9NxTYBOzVGFlZXEm0BgcyEuepqZ6vr3bZEfr2w
+eIzel1+s9MtwC/FsM5Q4M+GHcnkocF1V1Hjd7D5bsjI4WGeKoypdLKyCsJCkTy6SCc2EICQMZU/
KomK+4MWF2RSYCMMEMlBuOYr3kapQ/UvW/szcRLEX9Uo5BYeB7wZ/DXW8x58PYVK7YjM+Bx1lxQ2
cY7qSURtqgr2rLgAqy6iTiJmyBog7OpJ1aCygG9FJLUCd9Y8grFRou04UQajMx9BsDVIjjL8q6cQ
BnUXb7+7Al0dnQVbeWjeVFAHga8CkiRmwDLlpatPOY1uGf4Y4+dmeujmElGGjKED0Qc9P/7Np1xr
1wVBLksXLL2CfmOxlQJap3PUaUNFtaQ+Q8Fdt0Fn35lRuNeMa9PBqa+OFGraBIihMHDZaU18n7PZ
bBCLhqKd4CF4ZGCGhdZXqZXdIW9g9HkRMCC7RcTaQWt/KB7cWoZrSxCvh9+zyXkWsXpMkYRZG3q0
dicIv8qsuH4c/BBmTOiVG5dRjcePKxMQpRL9k17j3SJ8ZCaAORrLvHYqRM4ySbGmQGiu4l8oEpsw
0AWQnesJSjRZeWFU6qpBCTKoIkC7be5ulTppPkuYaQ1y5WagPDUMVbtp7qqk/MhCC72UKZLlNsd+
RKSGuY+QO/GqklnNAPQtE3CYsZXH9IsJOwfbCPcOiw9uqASTKPz6QYLdItCqweldStvJunH95lRA
LjRdC+dOqMyaaz1XvYtU64CRo5/eGS6eFVrSviDat+5SZ5sY5kaakJUpMK0kCUIeARtwXp1uFgeJ
ohN30qyC7CBoW/p7M0SPi/gXajOe9NIDDBv9UG5+mZTaXWLZCO0E5PzFKezVKbarfdqXRNEOQIJm
Gk8S/laYdgc+WGMbZ8Q81nAllXsb5z4KHabfIUUX33pheO0a2SbJ4OpPjiBVVzrtEsABcP4RmgQI
2GvAGQyJWdwwS49iPBA56IcEkXsI4DSbBoyNSsnzLEEOSyFlr2O40ZuUrU07BBU4P+R5TMvURaAg
GFhDdEC9dizP6pa2aljemoP9LpxrHDkQZ9RsrH+Cq0lHdzx2vnfY2JoO6v688/hWmRl6TMPTkGGZ
QCe52OUWymgi5EcSVHciLqGh2MPOSrm5RNMfNbcTOy8/RirOjlnr76RLGTlzybGCVO/3QxacqhLp
lSjygY2vJevmagjQ+Yx1RPHzFEOwKU23xhgi9BEJhN/9bqNqeIqSSvVKjFa7q7mLqtnxyK6fg9ZN
NkE4zRj0bJ/Ys3oN6o+DOU3rcYKj6cwoJ3y5jDbqtyrXho0sh9e+yl6UiSWHYzSk6FTxTcr0enxf
4/p9SCeJIVcq3nxkKSuHZnXr07MVTXamV4DEXOqHlazOjaSiqd6ihhslCHQlrkItDCaFpCGwEt8I
oV8DVcBgSSbgDcZT3gPR7st1nFN7qwP7pSnLflMjCanbfEwt+lo9SiXGhOdihj1Fk6UmujcJ2FGP
/rsTP8JOvpvc1oSonpE/YYSmT7S5R8N/tAECFFPwUmcgWhOBU10MeNvLsoeyi529iPxTXtBIcxDP
qkaEF2vX2fu0WNZdTkInLOtWR2GOXt/OwFu0dBHWp4w27Uulv4HcmNK7agI4NAbILw7RJIiHpwvZ
U9Npuh52rUEshKVQFj3ZKRqtvX/XmWjmhrQ3jQKQZWcEmyHE1EPjvreU8xyb3TGucSLIJxsrRYgT
ZvXe+/77aFAPGIgLohLwXJWQloIcyIMIrWT3oiHVWrs6cHxP/+FT7RkGID2xaa6tcUZTmxCXI+Gd
VQK5c0NzHz108zoUaRrrNpEkE8L235hrMhYsChXNjQ3XxOjGV0NUGtIm2AuimmW6SEWwgKW+PtER
SYlJvPu+4c7Ihx+xA804nvCFNSz3vCjvEspTTtwZQL75OiyX8p+2K4iKv0rXWYkiQIhfx1pYqzFZ
M7TcPwXQ1ASKcnLWYpuKjJZP2j90XrWxEbPyM42EDex0G5hENoWCe9uVYCqaimjhxkuKo2shdN1g
wx0nEVI2HehZv3DBIvXbIbdoaI4xwhOTOA0SdQuzDC9t6zESyAH4PpKj/ozrlthGoJAQI0VtWHwa
FQoYrjvcKFGehGXq62rCzJTuVuOiYmPSApYk/WlafadNe5nJAlFgXzuYSGp7rXUs+MSZOak5Nal/
2/HjQfMTVVZNwOCwm2o9uevBJ4J3NPpneXRuataEpcp1tXwSlRVvzFqcJS11o6bGLK1VgDxs7aoC
VpcSdlE/hbPQZtC7BnIbV9oteNCbihpDCngGCluL0YsN97Cv4L7PkVCi7G9eA7jT6w5GUMI7Bf5e
B1S9jFrdpAZkn8YkWMnqCU0m5HoAXRlW8WiFAV20IYBUl0SkUTWqX5gOjZM6iKgR61xjZq9g1dmj
jyM2pRctB3rTyx9xA0hx0HNa9bZVgQE57yYMQUzpUZbXUJwDghx0sBB11LrnzxET+rUDCqxx6psG
vA86S3SWLK94yP2aLpigQBde1a7+RnPgVtY1BoveFmtfwPten4EHhUXnOMzurgFy0HeDfUQnp2jw
IUsyrB2iuj3jvoSsGEJIa2ZFncFEBQNdwDHOQTd3nlyDALhPdXUylI1sEZYgzNVnFuBfkrWHnNuU
7liyCiO8PspGrze6js2wil7tDteC0azI+ZDjpftWrWrqxZVm77nj6JQN/NT9ARnyjr5/Gge0HSA0
mYW2KRKX45YBhg/cWzViZ+TVL8Bqqaw26DgmKOWGRfKtM6nSag4cQ5v8yQ18IL3UhjpuH2o0N1aa
p+sO8isBeLHqe4hFXtwGdCOMW2RECzfSV3btpRgUU1fM8aYFsQiSOqZQX5kl9paGh4DE1G3gGI5+
pq9V+2rnPkGg1T3YzFJVg45NS5/Hrq3bHJB/J3KEysfO2YyqQAtBXgeDOxuMT6gNdHSrUyAbYaM/
xILIyDL6BCA0yLwWRC1x97Qxc/UAcS6xYlQfnOBalI3FRAZ8KQndo9PS/fVpjbVTUq/4kULK7i5i
nZK2advwtk0bma30DBsGyIY0tDqtOR9M+9Wf6D909ps2Njr91oHqf0qZzHLsfZkesh4FedW8lBoA
lcmbNfbJVFr9AfDrRB/Q9tKd5sjvBAyoxkX8Eq0Ms1wtujeS0aO4B5xpLL2LqL5O9Wr2AEEYKmzh
DfXdcFeiPWAldLphkWM7ZMbT6mZSSQrn04dGaAGjtaPw3pYi2DuCmmXUec4ublKaWh0cCK+yDj5L
6klDNS7N4keR21djrWN3Xb2GDUumlpicQz1HRWnzS5tQHYnuy9wYT3V+FRQ+34ZOnaYd0FZzJYpS
pKxdUECuMgMsMqFJ6BENkSmPqAcihTkUAba+6AoYY8V0gG2mnCiwJc2xN637xs8Q4rHg9ka5ns+x
Ir8bOvBx25TwFwc46WPxw41nE8aMPoMJhwLFXcrpenAjzPI7fZfRIZzTYnR4utqmoOhfp1L4sAaM
O9On3lklw0XYSWxlfGFtuj45T2pF2UpGl2YywMUi7goi+g5p3SCe0bYYwVCfLvUfeFFEq8IxS+7L
AVZVX79CXgQdO0E10n2xSdxQnfmpc10q9VR0CZU20Hu7BlhD1zpkZYNz5bpAiPuigBZFGuKl0tj5
LRGcTrWtZFK3Cjx8VRzMtQ0N81Ul52UU4bvBi77ZbfjqCjVu9fo0JVCEWgLlrw4NZjIchKaUzR1J
MSBrSSZrda5N5eWgubBbRSLXZowhm4+6SEOGGPsZNaIeUpNoqDAkHhjc8cwRCscew6PeIvXLRCeA
FwF6qzkJdJ2CjoQc6Ec5rb2g3eOGs06EhpKLQd7bmtgq9/GqBKa9MgbxPIiWNilEA28izdRisSmb
7gy59icz9CBa17SgktyjPsyCAnXIEqSfaobC1XgPWEGpIx7o3PkW+O4olF9lI6EEllO2NrVN7o4P
XfisVdljrlWPKqZY4HswWYqoeZBhALlN8fUHjXVv2Hdxjro3aq/YBbrMR73aGIn5PhG6chuzIsRa
vQpxO1UDGoaJEh5QmmyXRsU+axqUDmEZQP0sNDhwumdsR7ykoTx+bULUN/zzsq/RbUWbcz7eF4SJ
wAwx7Tj1szGesqiUJwDz1khL+x5qvk2pHeIZaRHO2OTQh61jz/H1RFW5nAnubdP8wHL9xQXDpE/y
aHTpum/tGrwawQjllXXbYWEpCyLksTduh4AGOS7u1A5eLFsaiGvx7jLv2ckGbAlHTCnDCAgQBUl0
MbC2jeaQlzoiTSZ8B1zjspHiB0jK53Kqbh293cbUl1Zpf62JbkZHNkgDFt/zAQmDkL5WE0zABtI5
DxwgSAsDv26FZkqkdi3CDaBLmh65ySyGSeL0Wy9Ay2OMNGzDWxqwLlJLrXnCya1HorKKSf3CjhTa
DGkXN7FCbc0AamIdzLh0YaLk2SbX+HjdGF5zIq29obGK9L054D4b7GUrAVzrAp6UlNuphBkH6Oth
yPLnsKDeNNU0SYBMfpdFA+XM2mlDjNmn9Gh5UHOMcn+/jFNRsMHm+abI9DsRmHd0MF4gqB9bm8ja
FKSFWb5kSfswzPmY6UV2s7+7iUalHr8HrXPZVLcxhQIEaviRjVP3UGnTWy5AxehQFP3kfujJfaxa
3RcCRndOWNZM9IKSa7OycAdMfxQ4O8qqWHsTmgA5FYI2s8GUePZOoSibcfavznxloaEOpbOajHRD
MMeYKBbNSitJsi4NjfzW7HdSw2ZACCh4sQfmQNeZrXgV9arnJrReMtCsURQ+hJmHcu2t3cPjtJzU
WXs2sLsigj1ZAjNk4aL5S7OTqaBuZbCuwuaHA70sD+EPVwJYZuh0L32p3TdeHO6K760fD3ivneAC
PDnhRIrZINJS0TYIC0pQQdijqeglb7h4mDNqxozIfaihfyNn3ScAIIE4JRbh36ptoXYioHG0ui7Y
IPCKLJBrYRCvFzj3nqATvnUqvI4s/UwlLeRuApjCRq3AbBsLJjKgoWTwgk3msLSEG+XgeulCRih9
b195JC5lL7ONbbNwu/NPStl38HYvTb9v1lnHd+ZJdS86AGST+6Jrtkl3C8Vx5ip7/KECuKQ2dL1V
oLgkq0+KFFR2IRKSy7E1smPVq4fMu88C6yzJ81UKTm10Yla7IaUMCCm8oAea5sW4mSoy8XQo39va
fTCCfe2LK97RMQkgKA4OwDYUiqlfR9tiHAg9Wko0fWK8CdxIfUV/b/KKs8gb5yokcmha5+6FCzgq
6VFNnwgGWxEMa9cnSBYdwXYY+PSjhnWFrqnlOg91b6GmKqxizYo00N436WOydNHXY85tunEleEvU
h4NggxX9na1TxKTXeR+g5oMVykifY0by2emDkhRH6qHo6U/X3irrIn7xatTWFTn7VBo+8IX+1dSY
6+qAZGiYxr1TIvlYu/za2pLM33Jocbbh0U6JPYZIVl8DPS357+cIzNiWofZN94gD87AklTHEXtn9
rNIBqsPHnobWTLyisgxz2SjepxowR5YZJPN2c+ckwIkADOyLQZx7TOowJvlkKp9PzhEpVL9sM2Hf
goRoj0JnKSmcp8j4ZFREqyqSuxINzKGEOZXa2wE1BxHqV7kFULz0NfSSBswqW4VOSomWbKnTe1H2
uBlq3GKJBY0o37hh6QMs/JE295NN2J8kAsacieiBgLIKG5R7zaaHmmeI6jeoaOR1AWCBe7q0ijNj
wORZBWCPtMY9kFqvg4yfY2pRC+lj9IrCgIpRr+gWUYqDEzFLvgUSAGM+9t+k6bpnJcm+G1OfpkQe
TyBdHaj0TZvH502n3SjmsV0yVE+iot1muJzXdtriONDOb2LB96UXRKzGeBu4RXHwBvdYtcUMsL7M
C909i2hgruzCOI4hc1UZBvWe+HCv1XhCBzlFXt3XSBVwgUoD1Gnt0XK3U8P0JdLh0dPBtjpuFX71
Cikp4ENDA/i7sWNuj8hE7bho0e7o+WXS8tIv0TuI10MO4az2sLAo+tepJNRTfnXVapCaEtqahcTr
scBuJk/A40Wtas6s1r6WY1fc5oDRaOK3tLAuyHVQ1teRQ/ZDWB5qx4w/bvQcU7GpfKS2RZglJDUb
QvRxguapp/AZWfCxLqy/grjhGy1vKUNJ8ln5aPvGhT3yqtA2SJRrd1UAUlhBn9lTkoTRuu1CTDMG
vWqBlVAsmsoBHJeNq2VCgj6E4d60HQT6DP2xCYUGsqA9m/z6LZ+xC/HBjck08xSpXzeahTp7oiTx
1S9MopnRR5Wg7DY+d6VIDonDtjTREkeTo96A52f+wku0SqzvBkjNVuM20yN7pF/bvlPPmcBwIfvI
VJsDivayk8JbV/bGNiuLvcrE61RM2AJmzPCetgkS90bPcHGxhlmqMdRfeoVQUtGL894A7mvkb35Q
9qthQB9ZQDo0EXq0jYjGzwgYNiQjrowixeu23JW2BBqbNDQ98+iYIgOCjDKMmtJ172y7qHaJNazR
KQn2DREygBHvPeFO20zBo4jrfB90yfyWSZNJta7LQNAa7a14VyiBPzgGD0C7NHPdhBk+tULL9sIB
7FapIV2VCLBJysY4+xIqj/IFYlXeGajmyPSFXxUSYVPH3J9PqzGwEJ+3IcEFZHtG34O4bzJu+obJ
pW5A8HNnYwXUwfcYSJg1ewBpS7KChjUYNz9DuiOhmvJV1sQwIh8xBAiTBtp3ufUT9UNvyY2iLvw2
hV29j7DlsqmdNC5F2sgvzzN4dGEFTDaYgBWM49iv+grHnES7SweqN7KpxJ61h36gkW8CrMPrLJ7O
I8uANR9MZ+i9bGBT4Iuaey+x/DZUKFA7OtiNMkiugqi7y0aJilVh0n4BzZu7zEtTPsMz0+ypNOrz
LqIjY2T8bCozRg4lvw5TMO2mN1PpQ3GvnHg3iPFbmzsvmUG+5CcgMq2Bnj1aTC1mNX3MD5MeSDYh
W2fTzA2BDIB+etd9lNIzgQOLC6TD84aZatdG65hG3S7wHpky1cog9YJKQ3GqzZOVJ+tHe2D9FjZT
fWM4D6HSjWPlgsczGxDzkfnEWrUdLAQ8bQsNgSQswVIBmUu18LEKiLySbitkU6wLb93bwCcd0tii
JtDGHFeyknk99jch6lsB4opaTb8glIi3z2sLjJitRRsfJ9RjlLbjfiILWzH6YOeAMDPmE7Q97Hdg
iGmHEEufgwQfFPjl8b5y/HYXc69+lW11SGyfWqBH9gtb8ip3nXsjddTGnhJ6jqG1CQN0Y1oN81UX
4LoKpnjjoc8xhD7yj45Fdy9ob5IUFCoUjKEYUcV0XwdBCbbxim1tQ9oYA/9uCG2cllIWGqsN30qz
salXamd94GNDH0OQwdYwrH1W65HiRzJgvWkSWaNWTypXt5QdvRszIy31VcqnH4L06Zyx2lXDyffc
nhVdRwLfkhixZXLTVnMXr0793ThROBtzOBUyyaq9r2+6YjwfPTh9RW4dHLPtDwidXHb6NzXluKB3
OUD8ggUEMhYlALfYIhVkl9xRNUadDeZUSB68DAjYVmn1ToMx3ohA29u9iQawR22VfMjakzvAzKZY
HEX2tdugvFBCAoBfD55yvAytyjkDRdkdprF+i0F9oGWaauuxJ7cLjXsqsDUIS8WMQCzcKRsvQ33t
jxGOF064KXsFfh0fYqG5PmPSq6lQ3TYC2e0i3KQ8Pk/AY1ha9PlGhMb3LCzzDV1HzXU8jPyamwGL
tQaFGVwxcMZ2QaFOqXqLiHrODLe71nDpWNep95D4/nPQ1PFJKLwiAjf0D5FWooACUC61MESDTweK
r2CGD01qn44RbKe0oDTUkaA36QvYBeRJTRP5Bmuo9o70XpPeOcTcjsxLzWWPV02rp8h5auDoaXG4
69Y7ZhbXMKV9DCWqJvYYCTqMLqJHmo7821RrmzBL7uRoIlY/IkldhC91B6wvTzpkx7jbU932EBEf
Dk59DK0+uBom2NkT0SxAvJR1Cp+gIKHfHMCEyYr80ur1bD2EFC59+ABn9aDgD7KCmVSyoPKNiCaA
XuvRSNi5HaLeqrT2ruyytQ2CK7XQfzBNH9GhnCI1tQnHRaXVKWtIpTREYUQlj45BEGG1Zr923GbY
iqx4qF+iydsFAg5LA0u368pNNt5MXhRtJMDytcmnKRM0FYIIv7ggj9ZTCXyJBfmJ+/4J47CEqHp4
Gy0L/yYNftBEf9kztPIUagSpGooQCQ2gxJwu8tpdq5c6tcXWdpo7K85PE/zOqaW1Dp2J/iDOYtaz
AU10I5sEVW5tuBmnc9mQLxbVhPhdCphpAG9tIMBYBIa49cjqrRBTBzu2T0lLghlZ/bnSUMQVMyR7
tIFRk1YqPJ6JFVsgbZQwXXM164Zo5ms2V7Yh6iGzkz7HsMEBOyBHx8I/I49BioZgMz1FFSaPgV81
jnD2ZBqhB7vLa6rpjFl+H7u0VKmPUhGz8+vGFOfVJAg/e5AYcw6TgsCEIkcqX1TmtA7RUrWM4Qru
1aNluwVzYAi33C5RvqvBDPZou3t8MEXTHTLfGLmnr9IWyPukQaBRvoVuqg9MXSFmOsPE9Lj2EQsc
tlXiKACk4RkYV+Sc/YKCuiFhDfQ1cu8guL0Asx4LyHvr87llRpLDlK/RDI0NpBdREkxspgcQc5jR
REWzjWumj35qqEzIjOnCp/8Jz24ravBTVUXFU4UEomjTAvwkjS6HHv9AUGKuUQe7sVT3SYVCE3TP
bp3VPOsb876mbxI2Tb7p3PxCQzBuXcebCojaGlh1BNiC5Sjysuakh1v8h4NTh7o0M1cNorFFJa2m
tKNFuzJg9vGcrN/Hobq0OpdpKndATjryzg8yQOyK0khbIdsy1sMpMd1p7+g0d2Eia1+//PEf//7P
/3gZ/nfwVlwVKY3GvPn3f7L9ApmwjgJgh//c/PddkfG3vObvMb8NOY9e6qIp3tX/c9Turbh4yt6a
3wfN7+bvM3P1n+9u/aSe/rGxYSVR43X7hnzVW9OmankX/B/zyP/fg3+8LWe5G8u3P7+8zNnFfLYg
KvIvPw8dXv/8Irzlc/r4mObT/zw2v/8/v6ye8qfXp9/Hvz016s8v1Az+5UD7cHVdd4UJVoFT9W/L
IcMyvvzB+qbCP79I8S/D0qW0hOdZPHPML380RTsfsox/Oa4jhG47znzA/vLXP/qPL+zzC/wjb4G0
RblqeOeu8+WP8uOLnf8Ti/6d1KVjWI7loLooTcnxl6ebKA8Ybvwv2vA0acrGvXc8/w0GjeqQZZiz
vLIXIXU+LP5Kw0FTLXHdY90XLpotHG49icb0LyP1OT7AdQCtsRaBqXnMOD98bC8vXE7xsU2mbW40
t6aitFxnORQ5sCUPn9dIE+t9lC06pJVuomD29zuoR/2va3yOxmvRPKth6uUs20wpbRQdxsLZjSnC
abXQsd0r65/PftvnayPiXjU9o+XAMi5Hp2k7dbD/aKboR//vB7NrNOL2ebszwUIM85jPw8szSzMn
ENRaqR9dliLw8mnfM/8uz8OiOg9t39997PRwgfg4/TI+7Kf0zPIRJRe0NakRoUhFlPZYZ2iVwDXR
T1mtCxRSoQbkefs4xbDSQau1u2UzzptNTx/0vg41gQhSdGImuBr0CayIwy0vWqSDpyo7qjHMjlov
ACQ5FLOptM97i7G3MGCkSvlzxy/HlgHNPMouTXrpgashHlon9Lvmcy3XQIuDU31uf15qebaMWY4u
m7+csQHhbvsTCvPzBf7bcZ8v++0ay4Fl38e/sJxh2RmUibtJ3eZ92fo4ujz9+Nd+2fExwIV5nHWt
v42hr7SOcp/iDqeRjlbVyZxs/coyU4Je1COfWFKezNLMb+koV2cN1ffNCMLxVAUhodeQPNMwlgcU
y/IrbZofNEookQBGt+z7PNCmOeRF3/0Yi2wqwE1KMYcURC+a02Z2tYxdDszn9QqKQObI+pNayr0e
k8i95t85BGUMDHTeiuNSXVU0rRvQ5ZAIatkdZeQ9LOPj+UXYpw+7PgcqtrxgOVBiG8RCRpT3eV7R
AaFsg7w/dF2mLtH6xW3dxOJANem5oVqxi4zphzHv+tyvp0H2y2a1oE1zQuHPccvg3pUEqMup4gRn
ShdLzOXA57jlYNGOyabrRw/5l/o9iSIEXjoboehudC9DOkU3FZ1S+FeAR7LlaBTUVzmFp3PpWBIa
H6hjs0XwYhm8PNg6eLdcUnZdNv1psI9Tp16WFxReIG9MAUuFektzWEZ4rtTOY4GZ63zB5aGZPGiv
SWTsNJd90Wg1VwLP+88RkNzlWgeHuRWcDsDhKSNeP0uFr85IToCZfm4vzz4f/ocxy+Fl9Md5Prd/
O8Xn5vLsvx1niPTBSOHK/lfDoGv+fNeTNkPfXXC+GhSl5QHEPUmlFcAkW7YHTX2Huy52vw0JAGJh
qGsyupm05hB38dnnkM9T/bYPIFK1ssYW045/XvJz8/O1VvXQm7V1XK7yufvj0ss296/chDWe48vm
58BEa6mc6TMGT8OmfdSScmd2jnkfWQBNl83Kao1z1JBHNJX99LJup/TSIhk8tWgdLlvL/qpCue+X
IOLn0v3rUm1YhAb/XKopyhiubtloXzrClfo/l2rb8Mh27HJE2i2WB81KLuvMNh9d3s2qy/Li2q+y
bqdnzXjW0gA7R2OAnLsfh7s54f1ajgM8BaFojFrWu5Wi0xK8ZKmVHS1ET5vUwWUpy45hAp8sGQM0
yJeny85l2G+bWtcy1y87l8Ofr172aTHn4cxgbdHOa2lKVI5GXDE/dEmGzKeblNgzaHaIgZI0UA5r
h2fhGmBQliOfwz/GfO4crem6SDv0ruaTTRlEMYW6wwaB11vYFdmZquCHJBNZbj0/m/ebIAiAirNr
ebBC82P/Mv5z1/Lsn+dZTvH3/s/zoKE/0E5X6jaer7mMWMYuV5/3j1BIwMCQkJvAsZApoPq+PGj5
X89+2xdH1KbRfdZ4HFHiIoUW+F9PJkKay84E8AiHyunnmf7r7Y+xy7mXsyzjpdd5B4tI59fT//2W
liEfl5z3eRlGFv6A7rwRFNGxD7Xw46HNR5C4yzaMt7+efh5Hqv5JgbKgxPnXSyjfh8ffTrMc/W1f
O78ijuDz/g93jufMUew/olyIXVIQeUuLRgGB9z9vnaw2qH1NIrh3MqcdffQZzQzTprRBCqDQi3NV
V8V513X3rT+WQMvzNNkt+xLV97ui9l7wVKh+DvYThAYI+YZ7razL/XKC0A3l1opLmnWNjzZfKsD2
p5ZRbmvKExdZ0sz+PDwrjSilo4wMQgPERlCp+uuwi+I3KO8R3DGDfz/NMu7jJZ494PQZMtywhuSs
Kii49L449xtdnCP/ABZdEy9JAmjnl13LEDlNHc7TcMAqQBrny77P1y77giZxv8Z0SjefBz5Oumxn
+WshQ8gVy3UA2GuIZTjOz7MSg5Yrx8/Ko091YSd15OKxCw4vwVyXa1WlE2pV/lU19P6b0VfbsrLG
J9Be1cr0UYapm8jfTbU5Hpw0+vki1LamB9OXV0oYL0lKHVmYtXNKrJ1v6MUpaOGrLXt6MbRIjs4H
ZUizOwuoRC6by5heCx1wTyPF105KYjwEHdadHNA4tMqxOQK9g3y5PDXn7eWZlpY/n33ug+UHz0LP
D8vBSbnNcXn2ca5l+/96+tvQ5dxuC4lKjAg3zKf45Z0sl6pme19wfRVeVWl5URZOeRG3EHujXLJC
+115QQgKDkeF4Jr/D2vntdw20kXrJ0IVcriVREqiREXLGvsGNbZnkHPG058PG7JAazzzn1N1brrQ
OzRoiwQ6rL0WVdL9vnJNOKYlXPz824ARczZ42QfOY0sF3/UwtAmbdY4d3LFHzdm/wvGwPyGachm5
inrtJ9X92l0gUXcNuPgpmxb6NnprMnWnU1xlR9dJ7AGYCgTa7GnCsJaXI3oECLnBAhdUFEvAQXad
s6Rjv6Jta0CO4IfWfjAi1hPbvg1GKQPlsfUHLan52jTqRQB3bjym9VOkgB5RG04n6rSfvg5t8zWr
xvqpp/z8FjAciGAnmL5SKngSz+rkJF6dq7/GQAlrVNT8BmhcxdTEcr6kOnWFk9O9NblfVGybLP1B
GZxdVOjz2v0QuHV1pwX9UueQrS9pmyMptXI4k/7YUsCplSVbTGI8uY341ZG9Q6CW/n77KNtAm81L
uzsAgi/+zCFWDkj1IVD0mll+wsEsXAtnThhR3LXYxBul6Z3vReZNZ88AVJqUaq86AXcocYrqAb2Z
nevSNWEpkJDWS/iDT/oEPzejwMVRP7RqFRwVZ74MtNjhqEHRdhTGWBygldNXrzH+oHxGfaJKrr+l
vhAIlmmsdkV156cgx77FO8SHGnaJhz15puj4UJVmc5crtv8ZaQsPpMbrnAx8wyLo0CvKHV5Bu5V7
vlUxlaGV+Voy24HONmrfkyTKDuy3pNxCCK1U9JZSVRARjQlxkWta9yW8v19mdYGNIIzzmFTzUrdV
T7zuAuuGFbe+72Ile6o8FXECQNxf/GrkXKO1novCtp6DIvg68PS4FVMKzdY+Ya9w5ywRxuDl9zA0
3aShjUhJW7qXaN3Vx4yTK+S0DWSzJ8DbQ6REbAsuRivm6Bs+PO1K9ykJBtl0nU2lC/RtWfzFy+Jv
Wyiuq0UWfxK3LQoltho5ddpixbssKiEhf1uArumGmV9LrKxHt4T3xSrPQO6vvMf1qkL/fTxZpMoy
9MN4ElFXcLC2ZZaDjMx4RC8NFVYpV9f1RJGlWEy74Bk8JzFP68anElTh/wo+iZ8ZeQmkhEqPn/1/
G0FGRMHWv+R/nqkWS93su28ML2yejjcdz6THcpjqx82k2TyLli5lQMMN1Exv3WFJ2LqSr5g/vetw
v+YuyEcORlBzBnFQQIbipP1xUDUWQUr8FEVq/ATbV34ZhhzCSVccldIj5m1DBSg2aWKqhbMxgZtl
yXofaEv614HGMtTOW+RonJAjxiJMnDvYttko8+AIioJxp2qd/cNr2r9zUC8v1MiNe+r3tDU0BMyw
hSqxv4Y2VnwaSr045SCxgiAxFS2/jiqh/mRAV758gCiiepZ3AJV4yxJClgNzFsKt16jaTpYISW5x
piErg5PVw8li4/eXMl5R8hXfhlqXJbJMkfGy7bJpwCAZJQ86S+f/1S/m46iN1rM0zMuXuvjmmLSp
9Zy5dryfjanciTPLbePOCrWT+DmuP3tl1BwhmkWENShfkzp+gdilfdApImNp+KovVtt0kjvfhV9X
glzOzq9aB7WhMO/K13oAIWp1vXs9DnPx6to5hQDs0IRW4b5AlSU58zC+DdEpWndNbUF92Qb6Jfx4
5t+t116x1Tj+GYLSPfei1HxqCkgp9aw1bsqyBjUajt1ezQvlSWkaCEM7x/oTPuxL72e6H8bTx3QD
OPY+74AsKuxfJAG8NpqGmAMgPrcAlwZcZQbM9rAa32O62M0e7HTKHySuqTs0ISmwXPRGAuMl59t7
NzraH9IDrDnfDaX5B+ApffUtvTUya1ef9Ay9KG8DPbxP7YXiMCxQAKqLu8adqKYG9ZrdLg6xzYtj
C9H7NL8FAQlNhn5qlwhxqqoBm46BBLTHRjjIwpaXT6MrhhGcg4fTdpr+xaUe6XPHPNO2Ah/i+O8c
Rcc/UuRNKeLp6+eeip09/wnhTWcqxTH1pnw3z+5JTtl+S6sm+REvOQiDNFdl1ak8nAaYqR7qIIEI
yKREJF2+fYON9BqP/1c3scxnMbEHygEQRH3D8o0FrJru7Lx4i2/9dI2PXMtHsHLWdwZgvAe4ND8N
y/dKdfXg0FUllGzLt87Te2p9JwcS0MVr8bWDS9xUjuLthh9Wlesv70OI1WKpfmCmARvbkqPVzqI1
2cDrmwP7WuBoIJMNFky9ccxz3QaXSBVCBxUcIKfFKG5tjM1jk1vPTg42UexiEqc0mQaZMQQb+w/2
LRZMKwKqOgCc7Y7rfaS/jG4to/fmpF4FJWXBKow8CZs2oLa5gomm+HilqOqbLWTxsHpVCk0+dUP3
1XD05kZbGs42GphHqWwFEkd/vRTrAIC85EyAAAWUkwXo5lp60mxD/D5FglQFca40SkvYowFGBPoA
ecnSVHbnXRZegtCXnzb3PeuCe7naHBInGZujz6i4kO42VN6gCyiOLfjDPbbgbSi5+XZfQ1tEEGOz
uUHuXV9+vWnnxC/DaafvdzrTrZc2isQDaNR4ycwufiFnXjrF0iFn8yw5WQyfPWA+ymmmdjAoV0+K
u3S2ijvfzlC6R4ayK/vibrPL1dh7P/IGREXCGj24CLxOu5HG6MsYiItvqruiBAXJ8cmb52PMGv6r
e+pqtCU0zQy/F6Mdw7zfzof4vZnGZD6AOj2UXjNepvoAKEW8Erf29Uh/S5Hozf1hGIn7/RCjOVNi
tqVLqHSTvop2JaywsP6iGAcZgwJJaKI8NpnlP7p6cleUKpDOpReOWvMAwvNMAvIlyiqrHwHlzOmf
sY4Q4Kwjrbt848zlexYvV0W8nHlHo3ElDrGJd3MUSjoB11tSHEgH1uhxGNgF24ylbxpX0pVGxjES
hPk0nYce/GiGayNr1QIDOtZLYwQm9OP2/GibhXMUu5suVInSL1Wb0t0yqS4l+MTdeP2aJ7ay/dty
8+GrtojWx3AZZvCO7HqVypLMDfQHtU5sdO+pSXYRKstKxz2JsKLmf0TIGEaKmlg0MsusTXZ4yjk8
xF4OFz6AtkOvW29Xc+ePQCLe++KWwA82Px8m6r+WbGn096ugWDzSXy/FP/sWhfZtuFAavN82jGbQ
4lv//bYnNomRIU5uefIxT263fRq5kk/sV30F0xfVVvIP/XDHLe5kRIoXlRY2z6TrKPpmO7A6tmW0
1PMrdn+oPIrVFpuPyOEx67rqyF4AsAoHtpLBmbSjBZzrWIIrxgtssE+9G7F3i3NgQwAKwYFCGuaT
hzCJDbgmluD1MoBzYWfpgFE/jCVdabKiYOLOCcVus8kIcmMjR/lcVbJra+5QKnfTDhDI0nTzRAVj
BgpYCw2bv3m2qCoul1tMYiaWdiVGY/Gc9AE5w9TiluHA33EZbx2/j1gbTrVPwZVT2/Whyc0aYjca
H/YTyO+cWzHlVlM/QtJ+CwmUcys9sS9RzT9Nkjhr0NZI6BK1Jb4Pv5qovLnuC1Sb7URX7wDN9+dM
j/pdOQewWzuDUKXW2h2KO6ZqpXczondg1hevm4zQ808wXKAJhVFSZBi3zp6C0ALqF5K6jjJrVBZr
XvNJctdhJFhl4U3ZdlIgNPd+u8707WPHlE1MkiLDU56OcL2FgE6lzd1tXxgWJI85VAnKMtdq+wne
MN3py4O6NGvf6M2fl+KSvmRJVxqwElBXagMFEMvfzpG/fx1PYJwSY0a8cFLb9W8/1QvwaXWdhp1e
yxjSDBK95qj8Btbvy+YX28ktpT962gTlA+itLlRRY1gam2IkCOHLW+kFCuQN1E90jwA0mbZUfoZc
dlxBTqhbKuVjau6faZOR3XqkAEqhOxojfGop0zW1gAQ2DR3lAT6D4LFLFH9vJ0N7LjZpTGp+4RmN
/5ZesYQpPDyPCw+JJG2huvk1dyrzfouEGvfJsGCE3SIrJdDPfDcvqYz+eV+V38OFfBYZXxzzQhby
b5+ljnpFAd00r5+D2vIgWD8zn8HUAnCpmWtcqXFL4XXpBvxuC6Uwz83AhLJ8aWbbxyWXEIxAX9JS
THw4SRDX2s+NEP0oK3sV2ySDrp6PQ60+sW7Nya3k/utHkU8lQSc3lQ9R13WCzGSC1kaYX2hjRLHj
FKPlzsPmPlAL3vit9yL2tKIMups946qZ1fJLnv89VuX8GlQ1YuZBnl/MS3a/ZFtosK3Zmq68SPiw
EDjpsKdPPkhiW4EnjrMwxEflUvX1ZYeEfpmwOZL1Lf5pMW4eLzX1y2xS705S2kihUGGL+Zi9DpR6
4V+8oNO9uOU2q2Pr21NU8yxY7rjd9v2OJ5+0msJm53cQ5kylwbkD1fE3U89XDJ4/FvMc0lFwiy1v
AhzvIdLdmi2krBZOza3/IaaKFzE0G4LIzeGpXQHrpLRyh821jWPBlrejiqFBuqPv4HnIOEQKc726
zLwmVNB3nCGhNIz4YvUbGrqaMAAPV+5S+xBCyqpcDGx9HnUmgHpY4wXAf9/ENtQveQ8QXWfGuyZT
j8QeQQTfbtoiXW5mFO+cmb0W3VSZBUeooixnBovRjRUCereCw72U4DVlbVWry6Ael8gWao4blWIu
I9PdXTKy0ynNOsIa88+sdYTVLiP09kXSu9rh9PanyeuHWD+QfOKE5QUY0GSuWk6Q/GzvzRZMeYqT
HyOIDt0IxpOd3yRf+tjvDuKUhrJEk1IsSoZcCzqQsxq08XF0mssQxu81w6G0iP/TtLLVnZogfWJD
qkOFC7QA82BSc700sEk0t/bSQOEEvb9crp4lWqlT8ywboqE9yRE3RMsQwazpS2TYEPn7gZbRJWcd
HCLY9VMUWmHsvDjolecIYCe7ojDsW+yX3zlLI90QDiebEwiAeTA8i0kaXTeQ5x3i8HyLFYfENaW9
Z+Vv3sSJ+Zfnzv6ltcy/w8hzjnJl2xWCpe5YUEPx06HL3F2vSko54/CaTU/m6c0yi18vJWdq+OGK
sVo8o5vBVBENyFWPCEfXWnylLZgKuJu1xzwIOVJQjZd+jOHzqqIrvc6NFz/qtUeTnrr0gpje4tvy
3iPf89zMuslA02dKiQINgDTrII3ldm9XY4YW2mYrQzXJz8QoMbAcaRCk8vSliqobz9TRgFLYH6wb
1g+syeiJqZ7bt6vNxjPv1dXc+Erpw+YoER/CuryCC6yrxnNxnNxiLoGjFw6P47O6NZ/MGOZUq6q9
T5GmTGw2ZfMBOk7vbjQoJW9TQ0ESqly3drfYtM5mTjK8aY3NtQGeK+cmi3rk7dpYOfRlp+58Py+/
uIOxC+M5++5YlMv9Z0ThQkkB7ea/j7FFRO1C+NYMRvVtiCFwij1F538u4gSHXakX6QasUZGG7PWX
Li2Nj16qak+D4Y48DRbvh9x6KI0XW9X1my03+TF7mb7ffgbybbfgOuHVn60/jw8/IAoNYK+uCvQx
f/0FNRH8DkaWwLk/xuhLUbOSFXdBFlPMk7VX6qwm6uXSpZK5vQrRvUHSbQq+aYu351zszp7T2qBm
M/5WdRw8frBJmjUVbG4OGcVmdq60+wAOds4k0f4xfIqpQw2JpEM32eFeLeFoEXecAj93G++Z/Uj3
ohgT+0pOwEAPffJ0x31o4jj4RAHsXsx1HIY3xgxMSLr/ljQqMBKzERbxKOjzZ4cNdNmyoegrR3R9
Wo5OSsD8PRguzVKgJbZtXmlmpByzyfSP4PAdClQ0iBI1dfgiNmm2kHQJHqd+n/RWcrMmbHFWCWWJ
RZHYxWbbctVs8q/V0bld02ZDgU0x8+4NLQ5vIxSbb7tFg0i6qy3lILM1VainlpDNIVdb8O9ywZI8
Ur1uXv5rqmRtY8pwEC+5VMJ1D78dcvkQEva71MRCPCPmybPbvNtHVFqbekG1aC7jChYbAx65S3V5
iprUGl50nWutQDXxSldbnpxbV2BsW/D/U26aR/YhU1KoDZyk+Su3df2QjbVLpWNagxxDyfzE1qiK
DryRVwHi5V1hHPreNMwWtA1pYVQGkMsOiMeiuj1/mdgnmKP4CPcb9arUkZboopn2Pld79RjbgNcQ
BEnVo/TdpDvkJrsuYnIGZ17t0s28lD0Gaw3vvBjOLbFLM6fOcG0U9vF3mTJQHU3tPqwguIrcFI5Z
o7Wpn7esG5VSI+bPyyVI6tNms5UUJ11XWnc59xEKBFvcFrIOE46jfp1X7Dro43xUofZBswh6uATt
+fsYVjBAueEhp3COrZPFNieBTbVHUO5qRQvvxSZN0VtIH6TQo59EK1BLHsOeHcTUt4OrxOyfgq4O
D1uajOI2jnVe6FkJxSh6Bj0bKYCdnexTOTnPnIVFd9KjZrS/CCugzNItoFu45kcXIAbQZZ/M0Wgf
s76/0NzOATXZcAD+ayrch/WlxPZdcJqqBXEnqeJ8v/NUKyFkd3n+iW2m7uJDusrLbr2zsaTXY3dy
Z6+rnH2CLljvJhNQGhoz6t6upFtAWPDRJiHaqH+3ZpSO/jU18MsF1vU+8jZ87UfV/8CqOcavSDVm
Cbqqq5rhqY6qW95HpBqVjVQw50X4tL5Lc1Buu8DT/i7r0UQ7SPvbVSLza2yYfxdRaH1K1HG6sCYr
v270wHgKRxO+fqFerOv7YIQ+em7tag/p4WVVwcOVO2ZwlKbW7XiA0qZ/69sRmkptCPFCokXhGrNF
b7YtzocMY6fZTXreezy8WJe61Fa7+Z0przS5dBayUlPr3zzd8lJcHcurNKphnY2o8ZbvmnwTkh51
Inu0vnOcnX1av3nVa+3Bvy0dPaOQWg8qB1I+ArKBQrWiRsO70KhvKnr4pqgjzx+q0mkoTJj6cyrb
gDAECwq/rIedrpvtsfLd+vjfKEPb+sdfjhmTZXlU7LiebbgfKmngTyjiHvLBR6XQXWQb0+jA+7Jk
n8RwXssM4cpgyr4bSTPCRgOJaagWdnLkjRHu4sZ5WvEHuQ8mdiqsJ2BtoBP0OXBveqt5DKE/fPDC
Binf5UqvZwr2IZHd+1EYPrhLIw4rvSjNaL73epfCRT/lPoNT5xzJk2W3U8L/RBW9WvNUHNauYYfK
gQOmRxnJ6Rp4gWfe8LKGQqmwXcouFQSHlzVUyUn/PXRc6wLLTKaHgGLDB7WAo6YZo/ZqDZO0ZuAP
Eic6O1Qsb+x7R1nTtlx9SbPyqr1il25ZobXsyv73X0VzPv5ZOIVXdVvlfMFW0dLUP6CmvRF2rMg0
KOam4hKqpa610VXN44Olmi9lEoN9EhtbfyGsC/A7TkB2Ea4JoT+FOAOyIy0art0ktBBqRpwA0m2l
iR6ybkR9HsHn3Kfs3usBTCrKaK1OiUDRKHowfDYwqKW9EZM0hl/5Vym7dGfSncMITcFJBayXTVF1
tQXWZWbc+oZxybYe97D5dkMlrJ+Pmp4gNVXkn4Mg4qpwi8/BOFLmoVb1ZzAnFIk7Y/N5nJIfnlFf
CAxmWAAxYw9ZEyQ2yk664hAbCDplt2JezLku0b2kCGT9DlLO+ZYj4VZTNo+b7cM4QW0qVEkDu0mL
zDrv7QzukjwbjxVqSued41cABd3heNIUw7h2JSTUrerCXDIkRHLnoYCKtG0hdZERPIEebkNI4rCM
fZLYqzEkM8vgfsNLS/G0rIkuq6x2oOyZ0VjxAEkMBhXIeeRn9wok8TSjd2U21Q+xSyP2EMIa9MvU
61RXXPSb/Ty61TTvr5DzQuQwyvjKXPbNe72Glb0I1TsXThkQpfP+g126PsxGF65S9xeSIE27pMpV
oGu7qlH9G3VwqfaFSBmyotCfz6pwUo45gJF96FYNIM6c7tJkjoYb5gPluFrl8sRVL0DQNnKcvRiH
mOOTYoAdQ2F2/NRUHFd1VjOy1Bm0p97t07t+6m6QBoM9u24166LxKijepW9DC9nCf/AgucNYWFfV
BKtDVSXaU5rq9f8oe/hYoAhRia7a1OJ4DnwNVJ5TCXlaoNhUKquvPLMeLOTsG7jWA9e8rcfaevZ8
WEh0Lcwvg1Ixn4saav3B5sRavGLrYb5jUZUcRlCJJMdwxmtj3cDNwztCQGutYRjXSTt+F0Tbhm3j
RRag3uWHF+gE25BHIbfBc7RnK1FTgnxfxcO3QFs2/sQGw2RJVfuyyeiOU4XsMVfSJMH807MZJYZd
sQz+QBQlIiV+kLPySFFYaFbJg6y8AnrikxN2xQ7vdUBiq2/pNaZpwf8MAENJbI9nlDJcqU1t3NkZ
xcW1bY6fIOiHHZqVxJ+FVd3OXQq9lxU/QIXX/+3446sBX9kfvsquf1sl3RM7Gcl+HkvllnVnfPXf
D+OPFSzL39J2Xdvm4GEpgHU+/C2DZqraovX7x9zumL2chaN/D7BGQ0Ig7o6mlTrXWeDVKGbm9T1b
BNC5WFn6GYYyqCi8pvzBZPO8R6EHhuEhPxRjBKAJZOaZXo/2c6BpgAwm9ZvjQMShunG/GxDveIMa
ClyQnw8cuUke8q0IisMKRWQeYUOvGINHTIEe7gJqRStl8P6kqH6XJmnxJegMdZfGrX/wdKV56D1g
fyHi6xdlMvYXY5Qzk6qXmZRbzeNtFe5XU7ZMtgzn83//L/Kp/1G0a2oUwmi2aRmerVFI/OtvIqNU
u4SFKnhVlH44Q1Ggb6LoRbbO9Pqk89MjG2d04J4KX2RPrZ7ewsZE3zUOhG2UbhYPbcaPXY+yArZu
VPB8M4kvs2oMn9vWzsUrPatCHYe9ydOIpOnXCHFK2GBM6UVmo0YoXblDkRl8HWHKp3Jn7Cf3pvSB
NexdqQWSy7AKLiMDTfIsc+DbQVzDOe+VQL2GgNm86r3ZPetjHXUkeMtjqLKm+qqVfq/cxZXXPKYe
Ek4UtkI9WEFeILCmAQ64y4l9tZ2xoPWiAKpBDRbKg3jTxnqaFERH8xgSybwP3Wen8DKIhCEqCjLN
eS4r9EO8rqFqZPEOTuQ/Kd1RfGLxCk7UyiIcDoPZuhBDcT+dkq3zrHXS+ykuYQ9QqkPH/s1BqasG
Bjnpa85vLsVVUwl1kKsJJrT0TPrrJUI29cGTUeRSRk1cnwrKZvJY0UF1pFaw3zV6YT5USzNB20YV
gYHGuGc8SJPBVkkBBtWxaVGg0Jd611bghtcFRJhHr5iYPxt+/KglWsESIx9fOC/UKAUtuq9D3X0q
x9D7y3UyuI1glnRKM7jUuv4+soOGc2ytfmyaADaDeryXHhQBnEQ7ei2m4D3K8MqFIbe//2B6TzT1
1rit5qkFDJj3Oygxs1tm2PFxMjXvopmHHqHM5Gg3uv0jsZWnGG3z1y20WkLzdPBYy/r9H4ER8dZM
nR/1sqLI3eTO0OcHjlUaxA5ZFOhWZl/Wafun9DY7YtaoM5XK2WDP0RqqzuUwcvJCqsSZ6fj3mEPN
Mg5AbSHFgAVv7Du0Gzh+PLdzNnHtcoioi/XiC864+29tBbdGVLdfWQnoIPVsNjiyLHryID7nNC7v
v3F0/oeSA1BLKSu9covO2Ztt670WpXYpAdvYfWLzwUp4yf9zbDDIvO5T9HxnSBv2bYymXG9m6X0H
4cktK0lUJDJF+2YPiE6Z6bfMY104x4N3AxeGd58kcLl1Kuo8uT9NuxoR4wMssTr1bzRyJTZp+qmy
YO/5TcyYJh1ai8O9m/lozTqA+eAdD++qwXocmsB+FlPTao91n0V3ClXuz6qW6rs2MmEOWLqVnYfU
QzisjegV5TAfBtu/Q20aUlcmh+cVfEaUlwYeDOdRBDbbqLVbJ+rn1Z1lEAasXXFrqYFo4JIoHrGt
7nWMIWcHV4kU9ncLDqT4bF8tT2US12rtEcqoGRUz37tAZG/4UmrFZVMr0Q/FH+C4LsbuOU4t/zKC
qfWKaUf31LlwkknIr6OpjdIem0Cdb4Mk8S8CtNO/NF55SQXncISsrbxM++ZqZqBv4LxhagcKCqQ1
nu5sC+atehijbzEAVWq8xs9RWSvo0SIf4c06kjOedoTqrr2dDPWuylqmxX09a8cE9W+qmorH2FXz
x3bOgnszg8UJws3VFBt588BiVfws83iedRCQwEwGqW2lWTell9s3ciWNwkIEzQlIUiZASycO6Vqe
810PI0qOnNY5Jl2WX8S5kV1o7F8djaUpw5SDJekfZz12jhIpri1IEv1kyi66JHLfciTQyvObpmpf
J8s6y82+/BZbMFRzkOHeh6kLpdMU5VDXq+ZzpFDmiliv/QOttjUWjcnT2MjWmn1HWVSOzjVwxfEo
zboNzwILlUhjBIiEV2zihQJ7PIbi7XM7OExDtuZG1ClQOjz4rE3EgwTW6rGi+mCqg35pMUk6VKFT
HXzgL0g3LJepopRw1SwuadREqWD1k1CzfIvf3Cfha2SgoHrQdJxrsmxtn3o1bSHxQwvesdL2IN2k
6GJU3FTEBXFKA2lQfulWbEF2NSLJfPuQbgkj+15veK+mkIlQQcXkE+h7e+smefSpT1uw81nyxeBY
e/SLHU9atkHSvHmJnfLG0BT7q8n6D533obiZtch41lGIFbsGCAmSqG64bYM+fkLu6Lu1xKslLLKU
3ttH3wXsXIzL0X452l+HAXaqcM7y+zF24/uMJywwbeepzItrt698qnRQl1cn/QaeL//WX0wOdNu3
W1euxEY9ob2w70iUZMuVNFsUpGOA5BEoFbtX1MaNnUEwpJjjedzU0Tdf6a+quite0dCZOEcZ/Uuq
uqfP8HfBlVlfDoFxaRtZl32PX/3K82/gzItH3jrhLumZviqKbe0Dz+2+6sV+9Kz0T11F/SeOzPia
WVz2Oanqa72BVNt2w2elrY5OMnwH7csHaTXzaRyK9NYb+y99HVpP7dIEE0u2qezCfV0q8KlVdn2m
K6Fyo8ymvzZB6GGUfqggWZdxIM4G0E/3x8BIwik7ry8h4PoehzbESTpVLa4gjHKUgfhtu0iSCj6p
yqkT6CljXg63dxLdFc7P6LnP9EtFCyDgKxeuVOPeWnH9fAjvPGHKcrHB/NdKgE4d/uGRegCpDKhh
a2OGWCMstEwBORRWmX/+MhZ6RIHG3jslBGXPHE0iVyOPfWRXBvjxfVTGbUTKYAJeZOzHaX7oa806
oPtm7AxYYWDPZ4q0bLZKhO9YFM77xS3Fie1T2XNUBjQiuNYMpXlSrVZ5pFwHwn0VBTJ/6K6yakCV
c3H+LmFaEiAP5hWhHke2JTJ7bG/zBoG+eUYYiyq5mCINuuKQhkrAbu1ujnQJgVcwYgLiGMzGf44i
jq07uHDBc/iCW7OKG02L4Ex+H2+Lk7RW73ZDP5XH2lIf4PIZblZsGScmIbysAezwC1jNdcALqzPP
lJq6452dxPGVBxXJq+Unf4RF2D9oShZ9Ctxhj+reIlCfqOxKolfmLFFuBQV66XpotSxeDmNv/DAx
n+o50B8Vb34wG0P9rFkujDS/ns/AAPRD05J230G1up7bnJzjwLvL3rCc0sgRz2AifuCM0BlN/nOm
d9Ulggtxx4kO5z3zDB363guLtxB3OQ4yDLu/iqv5JpiWemLH+FpGADDCpRY5nM3c27N/xpoSlPfF
OISIQ8PMBfGF232LI17m4gWIx4pzKL8WlJ+suetwq1cyusK9V0ojvjS7cThokR5cA+KBzI6eNAMs
LutVnNn/YQsXr4TMrF2ys4ZnEJy6aGmLseBXD8tgVOFar5PCOVRdbaPd6My3Zpyqt64Wfrb1AArp
pbfZ9aX7wVYv3JUGMA6K4n8G92Z3miYDiM2eaphWnVjf/V8EF4mCQIkOzZ0Ef7j51FKwTU0mVPXA
3rIujb+yhbMoT88pWGJVfRo074XjhuTrVNn9RYJs0SELdPOhTGcKiZ302kgh42uYPzEtfeuWQvVQ
L1wS+k+bWQ2oKQiPhGXOa9rvbMILsRJSpLDTKCzd9zZwj11SpO36O5nqamKVxv+TGkaHFcXZZsr4
0JTDJwcunRv5OUkjqVBKvaWKzVdM9XZkFiJJBSQhSJz083nBonQXg9m5LJcq2tmEJrooTffOBZb2
uWv+qBezq7DLHBkI4dl1ZLxuSdJld+5DEnkwv2qHk30tF73f6LqvzB9jCVBh3RaTza4Pe2FsMwKB
8qAi/+DYgtdkZYHsycbaumeGvOmuzZBbMiA7hRo7sa6KobE+5ZpW7L02V8G0WNYnJLima46by3Pp
llFoHJ3A/SKxGjXkTzCTsvdJ5howWTs/i4bHdbBBRfjA5L9Duv8/btUZ54HbautGrey+rtu4snnb
h3cFipfXJ6b3TV1DqZqLXmsRz3u3bflWwnyTooSbzYlWCLvA0o/KeB14826p37MQYEeZZx0b85zV
nxlwVt0Fc+HdOrDL1rNl3HWZHxhnckl523g+FEG3k7g1JUlc71aBjEBsEidNAJjszuZA7zzJmg7a
T8baHH09ndxDYv2IBInY7iOOoG2/Bnob37EvjOReaY2365dV/9tXkaNWqjC+d3qIYuVbWqsuEnm+
4ewkitfF75IC9myvEQr7qx6ZyUZN0H/SYPA8Oub4Csqm/wQ6sP+EqF9n1PHaqYfmW5cZ6QIc7D8x
eS+Q2Y6sS+nqbIpdyVirF1injCU9GZCx0tiMP8m9sqT/hhAN+HHdu/TnsrIOGh9bNXg0r2wKFpzS
uvKpcxDQVNC4vy7bLnkZujDYacqcXmZGmLz0Zg2vsUXNahpq8QukcspVPyCAIF3V7fobkCYTGiB4
ldAp77q8e5XUytT7R3YV99JzA0p9x73EyY3YlN2PZV1AcBQhpA55q9k1VGep2mPoFtpj7Cj2rVck
d/BZaY9i97s8PFAAmyJg+jOMh4GK5jKc0mJD83I45oi0FlPhok8WOrtymSGpy9RnArxVlpl3FBNi
ZOUt8IDP4pNGktyocHbS5TvePIXQO0WJ6x6nbvCOEVR/7MfGboGAVq6xprdRCS6jGFTh0uWTQNG5
dV1UfZpM11/QZ7v7761Z9rN/PQR2XNPRbB0iRdPULJNyv193Zuuktew0HurP8I9NO5PzTV7/3R+1
GY1XRT7We6hQp68la3/HcLo/fMVGThuSz32sJvNXm3gkdN7iN/uv8dUyziK69LXl/f0hXsZ/v6+M
75nGW/wyvlM6yQUHpeN1kdX5bQhYj2O6oPijzJMZ/n1vvE4oXf9jtMrLeHTTT5kdjfe1B8uh2NGP
mvZxlsAqsmTpc/mnM+jVQ1/axXPYonK8mA2O467MiS+udBVLcc7GofRYJhbdK1v8kgwzPkc2wVjz
vOCWMFTVF5T6quDtNRflgkY5SlOVhX2TNJxtv5sUteZxJ/1hSr6ig0Gp7eI9cej8IXaz1sJBjm7R
OhT4AfQX/g9n19XkNs5sfxGrGMD0qpw1yfGFNd61wQyCmfz196A5Hsqyd/er+4IiGo0GNSORQIdz
cpwJuK5js2qPxW5sreyTrcNTUwZNdIEzLv+Ewy5OQGP/AemPzkNrFE8kBt9tpRjdLERchvxThiqw
dQT2V6T+wAbcv2BKz8LkTKMKSThhfydlaxxvciKmHAng8IrsYlAOIbLBVcelnAgrk9YKjFioyry4
lD/4pwmFyieUJfuRVy2wk/FCBHJfp9frCMW7CMdZOI6JgJkgkI/cB6TDutioB/xslvWeRHHjQQ8h
GeDXZQawZVR3aARKlUtwcblDiK5fuw+kTfaLFvDks2xeg8yTHgef5zlq5X4W0QS1TjR2xmW6vWkd
AMpM90LKrtsMy7wuQcKWP6aFX544QtGnXF01KAkEDrLqp86AJGyU5ES7EIqzzjyFZJPyu5kmTJBO
rBfThBt7s16OWNPBa2vwj4vRW5oVwBB11NwtHIC3HLnOAFvdjrw4UpOz4e2qbTOM3PSVzqROM0kd
UFDFsc/1DSB32O5OThojjiCrf38egUHy/nlku/ip2NgOe7Zje/7d8yiyw9r0+z74UOkAZCqXnoi/
2WPpYluPMABFBqJB09cFkCNWc2jALwz/MGj9x1lEV4X53cc3CCkgP4MIyNFDehxZtH24st5is/FY
NVsmQM9AcVhkPnsPke+vnLED/WfkACcBWYDtEREu+/lPykgmAr22Uk59sK3Oynm+Z8CL3sOBqAh9
kGlATSTN5IB35puM0hJKhsgvkIKBoq+SH+5k1KUBmkt6ZOpPsnkurdGJECyiSNNaNaiBB/QCUs6V
n1KQ4zJWfk3qI6kkVyQgQD9Sw0DYZ+MK3H3TlBvtlHWoiiV1H8HPNbxpiH6GytCvK5DtaeLdCpMJ
EgLV4G0ezCxpShvoX82g+WbFGgMeeV6d6jaE114VFMxVAWIEArjro56SZMBSCN+KDppeTjOcAVmu
oBIQfBs7yM/Ejxo8OcpgVkjzYJN94HTy7WxnMlZ2zSWqUF6HOsNU+jiUWU34TI3Q5QlZ2eWFeqQB
4tI3Dcmc8Bmw3vcaWVM9/8fvxWQKCe5XpDgHYSPmIumA2cCKu0OKC51Ar7AXrT8aLapeuzbxjjga
fQLWId+GKTCQAxP+im+D0TtbHiH1qjJBlCi0cg1aqvAZYa3k4rY96DfQA3M97rxOxTJAzcqOZJ7S
AFrSpGEwHj27Pr4lLrI2dqBTEce3n+qw7NPYuwTS/VHB5/mpZrWl+OnYiroo7ACBAAOPBE7wgBRJ
OkBjJcbVSDz7o/SWJHXM2rsMpjFZSJB3uHNdZAzTIFnwxkzugS/f7SsA7Uzp5S3I4UExn7nLKfuc
+pkBgl/ybjemSlhvuIUMA8RSKuUBi6P0mFla98mKJKK5YePurTh2H4Gf96aRGcCWtMzo0ar0Q6NO
twy8OnuzkD/MIo6rdZFVq4Jjy68FqqrRHkJzafsKhVkdj3vVFHlp7Yu4vp9hZt3m7a821r7carmh
XVsfaPx6ku3LUguu1JC8hkcK/mcNAOxqYCikNo0GoY2yFsFPs9xDuTyIEuvPutJq2tZcenGWAa9S
ptvWjp1lbrryCVTQ8gmM7iA9aXV7j9J0+SRBzwCeZOMypFr2AHA1F87puNkGuQE4lUzmD/iVwgnr
hCfSmOV10rsLbslmS2pp04OkO7SddQ00jFVcmdgtiyI95XWYI3brO59LvEhBMBv/PcDHCrqiOnpB
eHHc1kydDaLYf+ylhWoKpZKALYsHTvVK1sys8s+OOaQnPCbzda6sgeRiDwKX+G+r8vE4FWH0ktoa
HP6Z/Nuwqq+tlqfXfhyNjxG+IhkooJ5FZfGX0QBfZ5MZH7l/Mqt+PcJ5uhqiAd9A1XSqyTvlII3w
PKRen3sXbfTeNBIziRFfbtLdNApkLmvBOQoSigjRdTJAI5EWvqB23DvQe8hEYZ0O3rDz/FYqohYp
dUlpIQrhcHDO6CnwRW3k7hngEUdfs8VpyILT1H0341fMPU+yIC1BSu7Y1nY2W+YBSlQcbQtmxeqR
B0AJQ3m3Dj6IfAOeT+37GMaPeSuHz1UXy5Vsa36tfWvcg9TOV4/L+0mZ6IPvTpg+1mwAElvpGKBr
HfIfVWGVewrV8BZHNs0/z1GZ3sXWrq/wUAG7FZzJLr5zCxBUgzLXTjd+nrIr/kHsWuV5egzYeME2
mF0lOBwmeY8g36Y2ORgY3wdoFOckVA+nAbie3o3QQF3buwH729MsR/W+fUKh5IYUZkOdhLdJA/fx
YtYlFUOAhNjJe3d9NxAY9ZOH0y1+ej9vE8+z/mJ7r3e29RCPrzgCdCYvasQLaDgsmx70ifhJz/Pp
44/S+15aZbq/k+vxDnWS8XUWF1qUHowq+ziLyIJMnW7NXfA73Q20DlDxWzDJbOeB6UN67SpKO3me
PyNCsOZRxECLUX/TWW6VXAfwEk9vjJMNOHRTkDtW4/1/Ycz0o1dkxnE2kiG78wyMudX8l0LcIN7I
FGxFQFM1z17gv+pNwndZGTKgXytZ2Bm4LD8DoqY7k6QLK/M8adglIE2BTPqZZIMaMFHqMYAABTT0
pt1Gq2k+TaTxf1xoNhF8oMVIMN0D3YhqaEGkSH+eDfZF060SP8Rjzy+Ss4ywyVzkxsfQV5lZSmQB
6yXaDi38roVTnxOU7dWrOOLJOWvDvgN0RlCuDeRqL26GaJwaF7/zRZmAfc3G8fdt5jwMUo0jgLH6
/bSywWoc62jYMjILb7Fq6qWBv0Td2HfHZ+mWHvr0Ihh7b22gnOzaqPdA3gpxRBJOOcpDIYsvcaLV
D7Ev3hrdHoHWWNSow/wp71srARSki50bqamB1Nesa4agg5J0HOhjg2qCAhlJfoTC/XmAVhJ2+WVe
hCaolRo+YqX3xbnvA6hXrUTWaCAsXXjPBc5Y2MsiJirGpxRUk0/AXOjXVsCR8m/rbzIe9qAEtLsL
aeTOMB5A6pAtqEtNz+0M26NG7miWB67Nx8J9nBVQv863QP/nq1nGWvOT0UTiRCKtBP5nJpIX6tEN
FRH8cB7gpzbzpNgDUV8OUAEStbZt7oDDAmAAdfM0q5PASfLzMDuQLAGL+7UHcepsY/6M8+d222Ef
pe3tZ8w0oPTMswJbB0O8b4BkSf21NCS7PeKhPS9cGCbfgiw4vPmMfazffEYzZOYJpFRI4ZBucyzF
X7b77JgosQ5UFBYQDjZ4xgXSyKnveGkAJXTLpB+jVSZeDOTxH5H6jTjupE2KDeztTKuyUWhgjC8V
CvyGsi0ewrBpn2v8zuADBk4OdX3QpV5BMbPLALf5HLhh+4y3IYoVLLs4UNcPXXuf1g7YnQuEsZZ6
5q6NIikeNA5zOpJCAA1qwqOu5pI5MLvuaJBWIHNN+3ZDVYcSJoqOcAdxQjdM+ZbiJBOwdvQu7Ia2
DdcGb9+UpmhM0tgSxEKNAvww2gH435fOY+GWalbcvPP3tV7v5voWks9lLLMaeIJ3d/L0vUqG1CQc
fnvsK2/UkEGCnE+aRkskDaqmAQ3WwZ0OKt3c8+IDpSGLWB93zAG5J3Xb3DOe8IWkUzFJ4NgAkSOy
nA9wgeIs7IOw504/yp9IlZqIgegVFS1/1g8kUrihT+fqyX6IjEu6H88JwdcUx09NzIKDLVMDfOms
ACgcwGdd4GHcXKOeOzhQ0ynlxG6GhQTN2epW6ffrPEQxCU27HZuNTQuFuotFY2px4vyG1yBgBl2Q
Wxm6NI92AhwDMPmZU6O/X5GMRknvrmv5Qi5iywC2mJrxJz0a+Pc1wCzzNMik3tKyFQhLpWIVNI//
w22QXlEBEDgtzP38Mf604p9ktAQYSqNjHR/+hw8xq5RFil/D9JFja9ylvtj/4wo0jRrOxcbUa7kf
FVWPoZpKUfxwddBFdfWhDqxhRyIavFOjgWpQZDzz3Cjw5BbAwS/T6Lu52Qpd0RKzymweDKRg1C7N
aj2Nkvl/n0y2mA50Cz27zndyd7fzEnTFgByH9LTK20RGuLVrL7hQDAKAyfJoGsXfNzEIswVULdiN
NrPMqvk24bn2p0lCZtpSs2N3kTpFf85Vw2ytO4sajm+DIdNL9QAEi8yfbmTdymLVrjPHD8Bnjx9i
XcQPoPYpsk4+wusoHxM/1x8iQNqoDomLoUsf5bF8VyFpDRZmYfkPpGeB3H1jt3g3MSQ2rpuQjQvK
SKcmUY84bsq8Wv1pWFJ1IOW0u2Ah36CGAaE2J/I2XpX1n8aw2huuML7VMdjmaxzhruMQa8cqFPaq
rvLiW42nslLodDimcxBrI8HYKq9AMQDAgmbr3wan2ApDZp8LvC/BomTX+z4LsmcAOf6gmVGSfUvN
wH72EF/a09q5xjpa27Gs39bO+8heAf5zXhu8UW9rI7BdgvQeu22jrqKr6wJUiZeIzRbSetWkAbSE
sm6vKapYDszIgcRd5eLF6cxkwRMg4xqdOekCY9qCbzx609Vcu0TCXPBE9dVBC8qsMUrcHXVT4Fuv
BK+Amj3WCDep0bk7VCFYBd+V57lImmgvda8FSJgRArU3Of/a64DJ9ywT3msnvVRG6i1IbsH3u6hy
vbx4ntc+tlr2l1T6eJwjNx9B2CPO/dkHEAbAKQG59Gtv3cahvUuZJr5kLYA6IGbImwbXrgPmXQeQ
oeCbkMt4ZPYFXKvligkcsbyosS8VaC0tVC/G5Vmg8GXq0kiqtFFlh2xwTQd1NCnSCKrrEKb2jQMZ
JL1pNGAgmQoMy9gig6fwkArhejv4ll4nW2WOaOHglC+yNse9w3Hs6wuDH4ulZ8Dl0oAN7smoI3vX
VoW/oC41YAUIFi1PzJ2vS7bKYtdc1X5o7qs2HJb0jxEIku0b1aU6+LlL/yfq1jy7Ve4DRMHnuTQ6
K5MpGi3VQv/D3Iqnq64N2aMpZLnrbC/ewqVUfW77YJUhde4VSaXJyg57/TSGAu4jhGgWNKDZxSe3
d/zn3gbRdQH2iLUJZs2v0QC0D0wED3O0DtKOH10/z57i3lqLiF/AIzJ81W1k6+tDZYEjykwe3bxC
aoeCcRd5kqOSInobMNP2baDmPJ9meBxeKAtoa8ghtAorRCBTt5CpGSBZQl1RY9YlamJqUYGa9udA
qsvf9CblpP8RScOfLJHan2xOuv4x8vvwRFpBJVA2TPK5AXOBtkVS3AuL/BrJIKjeYKi2d4E02cE1
HRi7vAZ+wUJPGv8aiQEs4x3qHMvI9q/UJPihX0fNeuzGwj3M8iqQxrHV2xOJaDpdpbmOb5fRmosI
3oS67PBgc6XUF1oYir3p5D7Yp5uzBPcOvKBx/gQ0WmSomwAOn7pK5qCyaOXEo7+eZR12gW4nm5Od
tPmTXWTRFZBcm1mBaxFAoeO2WXaptPeNXfIlSgr7I+4+QAJHbH6pnRC5vRz5+pUwmwenAguv3hvG
l6gwMtSD1vExNoziYx5oK5LrI2izh7DIt4WaX+IAjiK37mMW5dohbS2QGym5C/w51Jcj9w5hVnYt
pY6K1BgFWFaJtIB0BEedyAZxNZrcP3LQya/hhrG+2kjENocyAynt/0fDUDasX2zU/WMth3pKLU/s
ErALKQqbwinhnPHxi+eClFtX6ee6l/74jziB4/4aJvB0nOktVweXjGU5rk5hhBvaxCJjFng47OS5
qaxNBliEpdnn/UdH42wTpqBqtQ29/ygq0N0GiPnsaLRliIKXqYHNqRoNAvlZgIXkSoNiNMEzzLtn
MXbBi5PxxSTuKhzb4+KBpox4nZ5yrUcFA7Iunzyce5a2KsZKJIOnuTcOVGlFjWSyXQaFnSDTFBVc
PotMgOmOkwZNcoHfsNTwpNkN3O+RbVSgfOHX4v/GAFBen+XDZh6gAw8c5aJazcMlbRjouNSNPANF
O441up/II1iq5bFVDXULv0A5ZDvYD8wyiu2sQlezHk0jWdc40U4bzMOse6dWkk0a9gbrAS+SN8Oz
3tuy6jaYKzee27g78H0BcGZeiO450Z1oU5iooU8QkruGBt6FCECJjaNHTbwONfEdUckYj16ozHpj
Dyx2Vg4nMw3cZd3pwRpFByWOgpqRnQYEG8amszcSVAUnaljoPeHgowJb3F5GCsEVZ2fvoPm2vrWS
HCgAjcaQ7wZ4WHicsgCRfeh0hC5L0txAIGhxrwBO18zakZQm9PCuV23mPJdWFZ1jPX7NgV70wiRL
X3ykCfU6L55IJBr8xCzmZYcWWKQvXHrIhgOSv9V54YOhGpT/13Adl/Wy6/vwgRre5dGDFnmPYoxQ
H5kauYeqgjY8uKz8cqcGRBANsdjm+u8/R+ue38nTAbrge47v66Zv/l4QOUYF6KKBGPhhlKG/GgfX
2oc8QLz9Z72GIYy3yo2pfCNH6ElpTAUZsx7VcHA1Cvit41SocVfX0brS2it+m7EVHYDjmhDwIGTh
Rj1SFSA+fBNrxc+xnE2QIo2STGJPurZiOPPvBiZbs4X7D6Ds0xRSAbjgm4U/rUQq8yI0rSbaAA68
qUGYj209BACZtc5+rJuPrmos4D3sDRTZLIqmeomko5JRElCj2GCpQAahQALTlXrC8JsTKjCeUZoH
fosmtBGNs9NsNU9IsRzKjq1gRzNo4B+MkIIsNQ/80la3BRVTu+0rvPBthXZoKlREaiRPvSMQq7bu
r3JSQ1UzCh1BXDPrR4FMrjky2xZjzMrdPEATkD2Zr0JWuKvZHA3M61sFEo9jJooNDZCea+CgrG6i
BWQGQz2XQnbMAECXqsVJb15oXhxpsJEG3C5UPtGasw5dOWxst0D4bpCshc+M3Pn4MAJdcovy+ApH
Fd6Yh04IN1tMuEuqD2IE80Dd3rAH/wj8YvPQe2O+R37IogZEBrKbqCWlWd2A13YZDij3GwYZHHGk
tbelbjxQLwPWJLCJ1UCUY6OxoEtqkJxh7VBcub8ZiIFheZxV4jwMjiRLaHIXBeZ+QIlApwzOemnA
4bak/v2UuOnYIQZwB02ZzEyKaqm0w0PmbeL70mVnukf3Zo2c5wOOWibvV1E1AN+XSr3bAU6n3so5
sOJ+Us0gnCF8JJ8N3X6Ix32o1W38jHzzZsHrkG/aJEVqP6lTNTlSGQFmjEw6q3es4tKjSNfzNH4c
LZQeuCmSiRE60Cqgpnj5SbNQ+7Wiy0lqaO2lapxi55RjjmBkiyPbzSUOBvUGkNm/GCmVJVIiQ3Q1
y0C4fLGQGLq7Ec1mmcU5MCrf740mZ4588EaH7/0QdTMLrQKFXB7pwASyjzeiqAvAL4fD8hlxxmyT
8sJY5D03hxXNoKYznXQxyDTdkqKB8+Sa16gmcsvGQvFAYp1iwHxNVyhwfArgRt/NoiQAqdmqyPP6
JL0vnmetdS3xUEpsu4/dgIzUzEizBXXHsfPgGQEP8zD6+Ypk1Pid0y8DeLi3s8zLq68yCcsj/LMo
GB9wttG9oXogDSdFXVkBt/as39Q2nGcjokizzO5qE/idBVvN99SyIlmWSch3pMedLjkFnJ0kKm6O
2ag1u9jxdtQTSmT3vVUAtyBpEAvE1pVGqLFohC4HJ2YFIpvQJyVPWODsAM74mibOA3P33gT1qblZ
Ft+KeqeQ9m/Wcgtw1//7m9hgd9AEnmHagHdwPcv3fBewO3f5MwgGIXXflOZzg2qXNfAfH9p2CP4G
KuEukhyQGu0IJGakpEXgw9xzExuSRd9cEIMS0SKR+QrwEMEPJ9b3mVeafxe5+Ygq7e6bVbbfDGYW
F9QafBddnV90lOgAkQkwJpXZ8q0IkLPnqSMTGAbgMA+KceFLKfe6noknGmj6bYg0vcepAwfIwUQQ
aTFPcjzAikVFKjYJ6ncWdlNYu6Qxg8eSydfU9oqjiTqpeIl4Ksee43EaM53qFGvDk4FnAGqdI5S0
YorR6t1WiKxZFs7oxkvETrRlG9TmprZl8Ah0Xu1RZuLVcVN57Moy3+hdUa4iNfd3+8DrfprWhjfs
za5jPktzdB9oymyeVqc11F3nnRchluoYAC/Kg9jG3iWwFYy3YwWA5mQt0vzc8INoWLWqojrYhoYA
lAQf8k1pAUefuknaN7vOAxbKII3oA5JJUGAcOCbQKaHMGwC36aP2WdNVr0/bR30AvpUao8a71IBm
eqHrQD7XTGSHpi+w+er6LUoU2aFWjS0FKlLHFGXJdol/ZpPh2U8johwDawkkb4wnXVvqOxqDfw0Z
O8gb8oDWBAPTZTK2ryAu9NeTvUnz52rzvJslgRoV5QBdVcuT2G1k+l+/DPM3ZDcTmWWGYxsWoE+Q
XnaHDzaWKB7sRtk9u84HN0rdeBWY6j0BGtVFkXjRiRq4doCmcH/pIBXshNiROA7+A6NOj/QQ4Gf/
YZ7Fi+dBAJq01pp4svpHvWkpFkucIWF7SUpkvHOAcL2axk0NZU9wWSAdPHH6j3CDB7vOgHeH0iS1
Ri9PtT1cKXOSsiT9n6IJ0Yy6ldddCTiK1EgEeIQrmSDRr3ZI1fPlZNouBUO1CeE3AQT3Uif4DYO5
yDsAofAb9ZyxGh7jKA/3ctBAKF7GKGXp7aTa+lENbxTNEL3Yl1WH4rdEZ4CFMWwkqWnZs8MAeLAV
iLs1MUoZ+wp8ciCWSfkK2B0asEjD4BJr1bDXnRivaI/r19Aq9au0kLWWh5xPsnlAmH22LKy03ZAs
ioYeX+tB7dzwjkiH7LaZZaJOX3mLHcYsmnVnGQpYklMFvK9q0Zh4oKIAptnMiiiOyI7/8VS3jDt3
h4FjlW07+NIym7HfnuoJIqDYKcjiuSCEX2wuj+FQsRPODuxEVyg5v+3SAFjXX5sGVcJTT+lG8QhA
wHmu0FC9CS/WjejOXIxaZSAlGE621jsHWV3KjM5bQKFywbD5ToNzKPPPdaXZL41m+k921C10YCK+
YAttv4AeeuNElXgkkc/gf4sM2Z+oC0JRd1mC3XJHXUB/1htkF3frSiudFz3v2Z5LuBLJUmtb0aYO
9F7L1q4ZIXgtgTIdqYauqIFLgR1AVGofykEBTNPlPEJXJCPFeR6ZwYMxzReziXnenRlUJMs1sLqj
yf5syyQLNM+oXdREZX119lU8Ps2B19pjLzX1Bk9fOWFjbqhbd0l2sWRxpR6n7ABWxwB4DftjqvIB
ajzSQYwMXAca9QuJxFYHjnnF1GK01muVAXqxHzSkFnm8TYdV8snMUflDCtQUPDfP2IwjA8noxI5V
2meSD3WJSTq1rMvFKsrxzprn0RXNoyvA//7Xs/k3dx6eyXBsmAwYGbbNpqzgG3denDQolXes6nmw
R3fhxEi4q4siOOddOh7zFizmgY48yXc5XVGj9yZOyJ6db2fZrOcXYbPVNUS251EyPHfdUF+PWVoe
7+S04gjPlgq547Gj1p4N01VgNiMCtuY0OM+fb7YAftYicYZ/ubseMCI3n3ieS0uou3OKpjzO6883
0UZjsdLs5u3uaOp8F0j/Ho9jb6xI1EsNexvs+NLQf92DC8F9dREXXYMnD/AWjps8t6L9NgIR6lVP
M7jNABAF8EQWnTwGSBp3rNqV45b92nV53W/ArM5WYP9BghcTIvrLH1GvriFlq6P3om8O0WnSlOoV
2RThWnLu7h2dGeknkmlR1S0At1mt3c6X0V9DhOoZF8zJCxCSlNojoNDKtT4UDg41ttxVvPzWqyqd
SozZpVENdQdUuu+xK3qcRSSvez+7IO/TPVSVvSMRkI2Bq0CXfurnJyNol9S7M1lVOGjxak1js9lZ
i3efQuBHomjOZZu8LLsNr9hw9mUznAP8mM5RoQE/pZXpRgrAOW5ppOf1d723x22gdXIA8FAG73Ri
DlevBi0sqaR1NILZucj7VdoMa60Dczuy04uf2gwxW1B/nZHuXaJGwMzd9X+9au4qVjwDP0TglLtM
x/kBr5u7ihUAk4K3D2BCz0XMmhOy2UECYFV7H+cCHK9Ed3IA9d0sqO/GOS4FQxVvyEBVOSvRFf4z
3WnS8dTMabrl7PA0rfbUm+Xz3GkBsloHOPvfr0pmZ3W6er/PogP1DLfBhRd63g9XBP5LqhvDJrPl
eAAuqnexkIG8Qq1d8LVKUUSiYKtiqDK9B+a/9IYNjhBvqromsAmxkuCrkZWA7Mycv+GDiuxMV5kL
7mpm8U3aIH7w1xMr7wioW7rK7ZhNmjO4YdoixeBNsyV231kr0PzLWxpTCwyetZbHBWBfUMRAjW2G
Z4GCgQv1HHtswTniiEkjVAUPUtNOdxpCC4TC4AWm3B9GaQWkoCUCJfq/Wae5goHzBG/+BKTUHxiq
UpMlRw3iwbc4TvJayJ9cveZPScbddVxa4yL0wcqJB8kxHTsFkJvD5ae6hDEnej6WU//mEmG9KFqV
dbwEqIA4kHoPbmHjkS6nJuqrpZ+AMYS6zeLfv/mW6f62y7J9ZEGavmviFG2ghBS7sJu3UJd6okoy
v3hmhvAOgS0YOOsGY5WEdQ7PbGJeqWkMMZ5y39mEeJ1dJzWj0IKtyMZ6YcWtSNa9G3er1oY/k6YE
QfM2GcwA+aJzq2Y3G6RRtRA8Y78txBPkfLxPp0m0GCrj6gV1S+db3JTtifzK5H/G41YcE7yYSETN
jaPdyFlOo7OvGnDtQFKi/vvozQxrjFE2ZZmA+1P0TRZQbnBeU5fwnzsHoRq68hwbbE40kumDvtVD
72Z0JPImUGE5h5oYoWjiJKXpA/FCzTaTUYB9BFj7qHYRYDZFM/S+qndj9SbQQy2eRrDh5yhv9nek
0pBy7+IgQv1C5987JoAEpLXbLrJTRMMAg12rZmKEUHWfarCOowzxMsiBmoysoBrMr10Olic38Mct
lf1YKWJKXV9VZ+pmXrxE6pf/0te+eLSQOITSXtQKIfByyDoAzpAW2dC6Sp9sxFVya2McE2D4Wf5L
4YKcgWthiRLIHpAcpYV8a2oAKJ+cijQs1wCdQ+64GiBZVpTJyZH1gDpxpUN9GjbsgC2DoAIjPEDx
14PEC6NvHJxaaLh4t31njLo0JVZL3VlltBTp3DQlA9AUClyAKlnu6RMXQ/AlalPrym3N/IhHJf1Z
QKRjX3hZcYBVo6Jq1JEWoFfMXiFJHxDAdQiYXM37ysc2/2IHKaDui6J+0VFeiaSmLnkIY03b6G5c
neAntfeh4SX7DtSS5xQx0U1R1vzRagVgRMe8/sCKxkRcKCm/Job7UgOJ5juvUYGZIrN90fsBSGSb
6IcPVxkcD6cI3F5HqvjIYo6E1BIuo6m+o83A74QfWLynGhDbld5jk62pQxOiFohwSG6Ib6C7ctf5
C5k4FjDbeldsWzEMKyp6D5kXIQhTDSsqiS/M+rabm6W7Mf0o27ZBV70ERf5aIw/rryD3PiPEz15s
IYOt0XvJ7leFrvgCgmTrWBJVs66QlbA5i85W/O1GBIQ/cekH0HOzBs5bO/7Wcg5HxaDngHMcvtF4
bGK74VnAOKLnAZ4LfiXFFOyiwNkErEZPlZ+Dt7hqP2eBWv5tFknmRxFyl9ke7MaH1ky0cRMhwwb5
5UAjWIC1OD8BiU2cHNCdSSQRHxIaSJQOjea6ztdA5HGw2UAhBnJ0sn6Vj/AX0byxbj39TJdeDQSE
QGcbl6E6MNQc/UOOP+0iE17+Y+07Vfaj7YsYhW75+CFuLfgSrCw7p3bhAQMm1jZGxuBUxB98MVYW
yB/KSm4shStklnB52u2JjwpqiDdAHSJ5iQfSqjSkvTR6ZHWu2qJbGxkXe0SuANhmuqAynptR0RBT
F3ly4yKqUmclrX58U/zjnJvxm0sy4jTlj8pyu4V00x8IHo5iITWWHPW0AqyEpYXpUQtakL4oITUk
q8K6dJd0KemyHsKrxwxApTU+KMlk84MqwAfNj8xNDoRjUGoBAeRU50tNVHWGrZSSTUphhcuqLzgc
8PUC4Rw1QuPTfM+LtH2GU8TgAOvtdsQXBbJzctCmKfTmmDCbU2p/v65GD3kDXEFB+6V10AwzAvSZ
CzcugUB7aQpcTxpO43xbxVF78ICnhW+18DJkWBjJCp5w6+ypaAsqply8+lRfb4AyoEchcvWqvtzm
wmqPKW9Wadd4A2KBOBVMl2HhWkgHwOln6sekgDM5ArhAy1sEjpEvkPQRAqAl7K4NvF5XutLtRF+M
NtKbqevj1eTA35D/4B7ceqQHJh8NsIn28ABkXeMwqZA2ghIbUAj3p9keyTWA8jXDcJnFdYZXmCz+
ihyzvVndLHHoQfnaVjo9Xxh1IheUoh6nYXFhkXigrHVKjW/C7NmIS+c85bx3hrPO9RB4oypHXrjg
eC9D+UCqNOldn0Sp5TrrYHB7IHBYb/rK/lR9bqXiedD4m+3k3TbpIvFYYKfNHPnN1GJzORigkAh9
rUdyGSLf1HS8PYzIgjpPvaIsLk6JYKhSoNC2JnJnqxWdRAHTz0n/ZEiKzD/TLLj/J0PYzjorC4ke
6ybgO6PvbYTjqnLicVWioM7tM1G4EgGsEhXSZ2dtYH/jYYe7U7Svsa5tPaVJSmThV3vWINeNhTMj
oZ6nRYL9bYokUDosUAMg+gw1ZHISEV46yRUV0bICacBGa0fXWxgiyM7ACd7M+OmkRzal0ssGxcJB
9pDCuKkdSxNrT5mhJed5pKJMkYHphDLf2p2eMjUG/EMn2MWPi/boJs1aNjmYocXQHr3U9IqF3Qof
jI4INx6tOCgC7EpwOUlpEvXVzL4Hp/Q0cDPpzYrh7XWUxxzt0ARndqkKbYLU23as7cDg8d7XzQ7V
LBWc5tfEwF4RFZ7udhKGdnPqMzYegyL5kJp2cxhUWXFW66hPHgAS0nkAkVVFycD0eStZTj1s5PF7
1qZq5XkgNsodr4z2NIs8G4yPVuO+kg02IDkBLmKzXvqaJze0jJkrzpACXLuNjjdIjSqWE101TtXh
5oBo6LV6sqAB2+xwvKbh6ZIJPNhYDDcoCaumOye1owOvHWZmW3R1JxtYXW0CZToCPyhyF+MOHGEM
JGNrC7GQo5f72YPrGrgxUNz+FXXJOv1V4/8Yu67lWHVt+0WqIgteoXNwt7O9XqgVSSKDCF9/BxMv
Y/vsveu+UJpBom23hZhhDCv3m904lOFJAUOvq2sp/1UE937s12BV0TMvyGIdO1GBJGeQGmAmtfld
FZudm+e69e6KzGiGUt5N46B4HjDuTclXtbmJh7r50Ze8XvmNGpydSEQ3TpHbHrG2fHIwgR1/1iz1
8tZ9BCA7DbtFMr6gxB6oJVX4K0clyabQWa8/F2Hyq3AivrFN1HKudK7XqwF4Bx45+74BYJP3eeRI
UjohlwB+569VLsNpxVTwYdPF6zHmA9jG0vFKozT4Bbro4kICXVC2C8YtXtUgSYDX7OrIZNeFMR4F
0/Sx7cfrYDn11bxbliJ3NWo79AGOQBx+97QjnmwzRLbw4iHAoaFEmY9CBjBnTTcoW1mh/hqBJBfQ
CHIvI/D16CjhW/MJAYUuCK28jUbHFoW7WL6Y5ahep5P69ouexK9zl1WX9UjnO4hGa0mueizjZ+wv
SKXhTAbiZE1VvLArwWXcoIfSVfuRbx0zs9xZRiYkvEEzG96mJ/ee6/q1DrHtT0uQRJdlmXlZMIm+
LdPqzAJkA2jJFCfQHyU49KqJTE+bpOaTZKOkyppo9/RQ0R4Rsp09SZrmcVnf97WUu3CK9OHzgelr
GvlTzC+uRIF/LjTrkYF0ZKULmyKCCbJ5q6YpW29Z4ItfFoCxxeh5t1rmLgtIu7iyMXu2khpJGD/T
drWZp3dmp6R36HP3UBYgrqSKJcgd4xYE7qHpFrG1FpphXyoUUd5PjSnbdERUy5qwPyo9Cu9x3l1b
wMy/kGrxoAmke19j8ci65m2Ndw9a45/uQh7/eZeiRXmalncFat2U/AZ8K68GOjJ3JEmU94ObczKg
Smw2VCpX93ar2Zt8bBUPwEvq6sNryfw6UjdC8RrfVFdzMZ8ZSze3oxh45mMV29sgbLahhuIjQIMB
tR2lyv6apWbwivr+TQKA2UeQIOPxmxls+icLXwFkqXt95vdHOVjZcx7HLhLX4WsXxMWeiSCep6vj
iLxQ1TkXUJZbt9xuH2nZtBPJxhStv6VZ73fhmiHOKNtkLrlJHaCF46e7kJ7ugpfnteY4ezQlvI5p
m9z5MkrA8u6ALQivsCsSZ8MYomxK6ZU96QAxcTW60Dk19k8NSBtX0vZtoh2ntUK0TiKu977OLPeB
aN2wLJS91TXWmjnoEEnAgZUyrj5kTRsdLBs4hthds++x2mMj8YPXoVckCmj9cdv6uvGCylmXHJSm
K9cgn8oOAJluH0wnvTVjP/0OavDRS9uiOLNA7fEdB+YdGQYmS3e0FQPIRWCuNWQCbFtEGcqxzr5/
/hhgccC5Y9JPH2OKcZ/Srus24Og4xKIbLxx/tnvT6ZpVhhLC7Sx2SggcOxPkCZPV5qOPc+l9yGPz
jjQVoAOBjFY2exJr9EXuEOLpPBKLJDJu8cY4S6QaAKLqKgpHh5Dpml0HcoPpQiPW/hocwGCTgPPt
mxoJw+SG9SCTHjpjv+jJjS61VED9bXXxlny/zGcg0AOUonRWi2HxYynO7ANyvN6yMhr0e3RJqK2z
5Zb2Z7nR4sLw/3gYamA30KcLrUGZfxwmyvAm2i6eETgdzrV/mI+4Q1bvwU9fuiCib0MPuNNvsmH8
zPy8QQ1wXjCc1pjg6kaytsJxa+J0NmUfeqpaGStS0sWIa1vdOHjnTvIYcMcJet1xbH1igb8G68bw
zecGXiQnPf+kD2zoyb/WEa7vB0R2pkmgAB6+cWvokayo+72dNfNipF8mvd8kw7vbUZhDuY2mjn1D
L/a1aaknOXX+k6r363KNN8ZmFU0gAaTrwrK86QPs8/EIgl/SRcWgokUDsJOzODnztMMpeYgSF0iK
KtC5p1Wne4RJr54WvzrKyjX6yXCP6VPQxamU8gbM3ihbh8oMxhFfH3T+hcjQv+ih/I2yR6QgTOnc
tpZ1DxIr66UI+bjRC15s2QivNG8BRGGo6HIAAwE4Bc5O0ic3tH/Xadrv2j7LPXVQkTdAKeQ5anhy
Qzv5V2sIHOovVomSEQ/5lKko+u/KZe2cQKwoTk7XNmsVsPErGdspiFEyoJNPoyh7bfwgvLRR/6Yu
JVKCiyt5BWII1mLk3GudRulcMUTirAObpHOx198aOFbtrKYWZ6dJx2jbqwhG2AZigpPfB2ceja8N
0N83AueFo8oRm8kD3qM1AnEFELGoKzNrhgKRsKY+fhhKFv+SPb6ZCCjJU8hxUcpc3ShWG+Ckizg8
Gfqh8cHkN8m2nzbZKrGMpzgthy1N6SMwjgf7grcA80qNn6jPBinbCLxWgnRV+VAfOyGwW2i5m9SO
vcNZrLs206XHN2wbKlbgkUgGpLIyHC7dRUMjBxFfV01CbbsYsGy3c1Q8HSxsrlvU5gBSpBcrNeM8
dLModvHfVMdumKyayA4TFzAP6lgLaNDjjPYZ1NVWiF/aeScmTEq+raxG+10lxal3nPyXKIzbUjL7
B5gCXoxM6b+DH/K30VXZN0tFw0QjwXiFvDzi28FQez5L/E3nNPGDjVpbCoqSNKLTqUZX5uO7jeKn
i/Rumzz/f/MqkLlZdQaE6jYCUfYYoi+kRkgKxfbpTyQlh28hXrS8MrWC85jpPukT6bzpUQwe/qve
HqrZn9YxDfZ1HdKrgSNdkKZvmRFdqGXRHMD7EJrRhXoh+SR9tgVOcCE2YfKcpGVeoiYX6oPUBpCK
TTbRd/oJsLatN6KK3BuYmjxXSZe5gDerfmC7PiYiSoDIF67bDKzW7gggNZmn6s/UAe6RMZYveOoV
HmNmd48UPUJjor7qXXSnq439klS94zHAbl51o8p2ejYM+0bY7U2H1NoqbuLxKfez3xaeO38AkOSH
8o/ZpH/wpt4+Sd/hK60S6U1wi687Dl+9qV8VFGJ6aa5Zz7U1fJ826z/1gIdPiCwBSGpuR7PVX3ln
lh5nUXk3ykpuYsNJTxUaBnH+0D+uYxoxf3ay7n0dVfZYp0Q0RuUothmjZtyFLZqjx4bz16DrhNtP
o3jSBX1hvy7WZfTffl+s/7oe+aExFkBi0gLEoGGDcTp3BPqRwKMe+OpHcbFWE397VZlvVhIXKysH
YD2BewrwnrGw94jbV4eyQqU7vf2ivXhtNQm+9kj7b4XRAPtluiDg/4geYXYkaUgifmuBTqtPGDbk
SbC09syb8ThLUw14WrJoX0coFfowB5xv66BiyHJPs8iQK1x4dDtrmkYGKcVjiwLzD8tF/ES3ozmV
FUi06KPWafpwjWOZexUllK7eq8ZFeQ3wPbvYamlcSGFbQu6rzvxRgSiUz05thu8fkvnDKg1rlgAU
Nv8DXsRk3zeVn6zf1uBjDC6J9/mz6zK1Y+gGtcZmj58oOdLFmALnFoXTA4bwOcmLeQwsBNr9PscW
mes7Mix+WVPbhxpI3tNys+sXj2UlGi2r0yJfdLIzKoRHGnm1wnJFARh8qSM3roL+Ieq4uXFkXB4C
w84uyK2AzWXsm+8hK1cUgUkbEyXefOwe8iQCwFOceVTLiPRYnqAz/m9tZJkFyBwC5Xo2U2kjWZvW
TE40Ao/wRGn5LoeResiQ4gAGm/qSlagfolGgF2+jaBp1ea++0GixDpPui9+yShYVh07avziotr00
1TQcxxmevRSdAecEAjpGACzxtmPaHNCZozxInqAxNkDClau5cxnAEermKdqOzEkknVEY1k0UPZKm
RHfbrFbKCgWgowg9MnTIypemWp9pjgN+QrBIsLd1aFZvRXxah4RIZg+oBOgf2K1lBj46FblwQVQQ
PEYls9YSHQinNG7YUUnVEG0cxvBQZFM7pqOqv9lt0Xcf51S94GvgEtaHrBvBc4Q6kKKSo8sji+9J
HPEQPo029uxhKvCoPlvRvIDSW9DfUV2wnsoHPM/VI/JVoDZuG3xnJpHqf+mSKeMHFU2q4aUqhnJc
qocnr7KRH1Wf1+J1grqnUFVRwxTfECviKILyWiKaQxIO3LNEvIh2Vs2SmSn642fPd4ls757I+Nir
WMuDm7oqrsrYRg+8Matj6APD0gnT8dukb/IoenCy6Cm0Q7Ht0clxA26Nt8vQIimNaCyY2LuAKRPr
xpvFMi0AMTqa9BbdMhnUw0A7NON0tpIBSBYO3qgKxGVFnTju4o094W1VdF52m8H5dKc8ies9IA3v
U5S93WSaWntRH5vrWWx6/4ZGRtSZOz+of37Rk1jgeRwi7nUKzKAAQoPT7yas02tsNDjDR6xxScQG
NFxpJCKQUwNpijThxB496Pg61AMiQ4vrwES/Q5McYqOTywcDTqhBItaKoxvAMy4a8RhrXX3pu64H
PpRa3ORm5hzCSTeSzoSusn0UgjCByLwBwtXLu86qUhuIoqBy01BfGQX9kVtmfUeXxnGAVthJ9AS+
63Qjf7JFliNoDpasz5NIpakgIaBJNb4HxzqzULKwypGM9rICVQL446B+eR7ymAFnNc1QBbgo0caq
r8FqjoPPVGEdvV/YmNxqYNLakbPKozfjF1FVJdsHhbMhPU2f7/ZlueXmEVVYk+eHz0E3QPrn1sHb
4kYUZo9e10CxbTSQm+aK6dbEchNnD7mq5IcCFJqIp0LUVDO5SxwbP2jGa6+sq5eWOe1ZjbvsAXDr
5mrg48epgw9gL5qatO14Tdr6lzTQVTDwWj6AQkhbJb1ItyS2ikQ9oAEwcRJ14OXeNKF2SxJdlOy7
z/zoHiVO8kHHuRZAjX8Xy8B/MC8WT9wP/7SYCiortWcMr3cjCnLQI4AqBXwzlDZEZVk5VQGTLAxk
ME3bV7eOUSIi/G6gUc4cthlKbPofJo/oDMHeCRbiiAfOcV6R7K2KYpuON+nG51WAEE/xbAxDrd4U
ZmR7gmUpivhsYIuhMRTYh3aOoTENjci4i7So29UdanBQKAxdM+Ej4kFtgBSpBPoFpKBTdQliJTQU
8lAr3QKd8mdyLsK0iraGoiGkG4PjY77NfAe0qowdEOGNTdWDbnRME00eKvQG7NvA3C/3mu+No1C6
jlrVd+OJJ1GtzItWTO3wQDNqXdVRhpOphm8XsiiTmae/WqS4j7LK8IAmFRnJdxFRyhG6QYXX3HJE
ObK7LNXy8S7IeX4ARkW6jTswdBoBR6xxusRBJ65+a58KUEwfFxVDLnLbofHVJY9lgl/bd6h7dw6L
Kk+ksovBf+HKME0/rMvt4FsRiwgMzpZuA0gFsLmdNvzRpjsH6aSrhjZ0DdPO9jLrDNsVOPIeWsAJ
0/K0Hn0AOwhAdNujnpJEMqTAFgBz/HA7JgmWIp3dcMRxkKfeLgukQc2OTmweQdEbeUAYl1tK9RZd
hZ0WrchzLMwHkvGlxQMZ2w22W7JOIvlSuhi9KvOE2YPEwTFmD3KjNZYl39cwu+Eh0XzlqdMRO5W1
ET5xmQAGDYRP1zrr2Qbh7uCUg6rgECky25mAer1B81O27mqb3yMXj1iCwoxXE4wkTHG6b0ma5K5l
1z24sWPj2k2pl7AA8YoaDEhqUj6mzZGCB1/puipDvUF3SHHmfEhPs1W1s9GjFdAkjOwNyzG7YAVw
qXy8delDr2+QeK0vHy7AaMcXXvhg4BuRvh36F8suOyCWhxIVQgil4LO0JxJpRLrKcs45GuYAugaq
H5T3wG8ekmM/TZZ5FIKRN7tbpn1wScHzdMxRH1IjT4tAEerLlFrJr0rSqC6gtMMfSmU+xOgKf2gT
J93HVdNuZFPKVzUIPWCwrMoycm5lGWYPIIs5cRvJZwNd/w9RalgIgan5jozpAAjxoQHwUdznwIAY
wvCqp1iQpGnC+3Ty15vR8pwyKXYhQu8IwqMIt4z50Qbewx0yBPY1jvUnbVRB59bE6rZqY7YmMdJQ
S5dkZQZSe7APgGfKNSa3HFUcR50jak3HdYCIAEZRC3EHHSguJ25YR4md9iqrUqLuKbHPAbOCE+ly
NCZf0W+LSGSNqD+JZBgY9ieAkn9LJ48e3ED7CsRfbCr0pGLOoABftmtS2ag2DtYB239leFQJSl6B
AItByRALy8YCVDqkJPM8aUAtiLOel6EVFwca0aWkRf/5LtmgI24RAGfj3FNxEzPx3z1d4qCPjt27
KCQHOrmWSWxNMMQsio9lnJe5O3tH1t9hgqjztuqLZ27H9g6EiigUnpDgtcBqVy0YpvfRJCKT870Z
6/ZS5E7wnD0xq86fAxkCBU2Nf9MMkGvzDwtkBWtX9bQAWQeFzwsEBngMfCB2euOE6xKj68j2WK+J
7ejwW2A4lsd6upCVLl908wyy4AuE147Fc1ZOa1Uo6F708xSeGAdgJtjbUEfTkWdjM8xdZ+jDo6kj
6jkWvbqelWWOvBm64aR4c/g4Yx7TvNnD7gGaqoAMYIu+2OObblmczB+18+qo1AyPtMos8+mDLJ+m
bnTEJCafD/PJTDJZ5omkpNk+3XT+EVpLAQNiikBYGCP6KSeofKJ5swdQTQx+fzOTLZLON4FhCzzn
NwLGegD8SQSs+RVRwdHcf5vWZbVxJA/y7Rm3EYe1+MxJR6s7NrOO6Bi5IYku5DvdlaYD50U5JkU4
74m09VHImXa+BkCQusLQyT1tiYuejBSkphEZzMIcNyaPwjlkvRho7iIuc2M0FyJQmGzHLANi5Jd7
LMsn2Mn2KG9GTdTfXXyeQff9Mi2xWhtZUAQnlwWWD/5FZwBM79hauy+fzq9BcPfhx6BbVBx0bgUy
hPPDxC/6TY1yqlMzJR7GAAxLtrWb8wuoFwKCjuO3KxQBJ+tixJkbyMZ6h6c5KOhzWClnsbjQPBB/
M8+sTcOjh1cIOCo3tZN+SyJd6Ennc711EydBSH56+uXc5EeZlRwQnt3FcoIRKCJWelkuNotRohEq
/nbR0Wiw6h7VW4O+XgydFNlFHeNs3UeJD7AFiGQlQwEi5a0zsYZ8mSFQtYJy6uzxi35UDPM0ZsNq
WYN1eL6jYe3WAM3ODS07Rke96MTFCIrqDOKplfBb/5KCGftCI79thjUShcwblG5M1ylT7vETj4fF
r6jB5lmVzinUnw3RjD0/lDWigFbYhL3rA23/vFzU1gRUrSoYsvQ4nW3JAhAcexegSMJPzTfnMDcD
JKUL+SYDy/9tHs2wx/Zn0YFXRFXRee8qub4uQvSoAYCqOEls4+besGR+ItkCXbcHPhzVQ31vfloM
rcoweZHJ7NRaczB0xSuCEe15qInKVqZVoJFVOogh+vWArA6KsY7tCPSeHQ3p4kS6so9rpAMnx4b5
cKTh4kIj1Kf9XUKXScm9xb64Gx2DJY4UvIZUxp5cZu8P00k74rkBiLvpE9H02aufPgMph1G5DqGF
Jw05LrdgKCd1diTPP1WAI42KerltynFQYUrZ4eW1t6wjXZgS2wehPZMRfdMVWoHwTwnwuMml1oK/
w9kmFD/fBLr2h8ymHEZAeE+eo22suwx/ID1OwFwzXaYXk/nS4shoR0UHLpxP+hI12R/c5gmTrkcZ
rRtYdktvN6cva1q2OLetD75knhrHGmCLYABQ8W4Xjg5Yn9F+2iMmeiADXRY/ElPUq5UoSMS8L2ZD
5GhmGqrSIwOtNy/9xXGZTD6LWOH7LBA0AYLhp0/1YRWaQXaalqJgYDWq4mQEKLaWohteIg1gA1EG
6riojYYXrXyuWS6eY1A7nBxRCfRBQI3w1JsXx7/taQQUrFfbOC+bVR2+BkkB5jUdyKl+yqt7niMn
O+mNFmCugLeMtuSWpmAR4sVwnwRdeSMQlHKDDjUjYhD5KgEJ3YGHrfKSaLMaMFTRQZp+vyIvAH9V
bmSDXbT3ZempjlmfhqF7HP0MnTUyBnDNdCE9XUTYfBRJp/g4kU/v44vbv/paJfovq6bG+zNuRRe6
A93rn3Qy6+MdyItv/3XJLx8p7xV1jaChBF3k38+qGHG2SgWOv+M9KOOsA0AJ4iNdKuljr227+Egj
NJfrO0uA8XXyABfkmxuJrV82OcrgofwyjXT/NGXxA4tU/Ta5B3LQziyi+SZf1lvEeEBhK5PDDqST
zgGsZM6BRqCpfBtV2BXBETDJ8/CLnebw0vk4W0EYyY1VMPJ9MZCzpuOkjs71vzckny/ifKt/d/9g
5z1AdRW0ya9R3w/wJKSBXaK/BVkiTstgssEV8DrlkbQLPe5s/0c5m1ZqSh3AOzR9Zu0N1Ba3ogm0
npMDsKCzdoJxRLA5OprbGhDmVm0CH7rwx+Dc2B3e1N4tsyNZtNwB4IIGvCyaQzq6KGQQmZ9sAYER
u3EDjMQAT1UXnZfgDFNZvi/RenxsHKmjmdXw/8fMS3HXhD7qmJIBvZlVLTfR9Gq+nGlQTRB5Q2z3
8zv7YsiULvDQZqvMBtHUCP5Ghu1jpy31TR7kNZrawckQh8ELGrz9W8S7UK8iUjzQS6Z6JJKBo4gF
SJqWvTET5sx+eAJ888uxOpIb6ev+5DdldEtCnAzGSSv9S18xdGaNWcy2ohhB7TLdhVwURW9Wmu/E
87KRLHJUdA8ZQOaUiw8UXYB5oXsBfwS57hLLXoMn3rwHWAlgenXnnuXMuCfVu38+OZg1++iPIDYA
FwZ+T4u9+/PIr25IIn9Nxx9bdPMtct5rdIshKYDXyp3uEptDjUhr66OjpAEzX5/oqLLqRvVIFyB+
akcEYjuvYSno298NHxzrSo+DFZk+aJdJCvrCj7p00L0UDaADqQpwPqloujo3ldTPEnRbriHAnt61
pn5eDCQiy2ud/OKeBPJfvGjkh324wfcEhFK6/3OsRrah9OECnDJDqixpSEJc4X5/KBxm7JYs5Oy3
zMsniAc+8F2rNWhAKBlydBaKj1AM0yfy+GHY6325ChOHuTieyaMSDcI80SylGHsPgf8EEVdgOuM4
NcHZmYXjHxEAAMMHDdXwyhMQrZHREAz6xY9G6F3yZ/PfCUWNX1uTJekGEdY+35YA0zonSnGTZlUN
3P8U8OyIKaE/c2jWna6DVkyzmh3L24+jqInaWRe8j774DZ/ndmqLV4pMfi9HBSARqe7jBK4g8ui0
QHlTOueTXFlT4EhkKNoj/0jqHjruCI2k4AixVsgiksTKHlmuOEzXs8hNRAdHUPgAsRdVI1GAas9c
tHtCKclAMHRorQDUoROkCc0AVdBB6Hhb8CfSkojh3EnLkUentPNyhHmSjz2wCjl+O2Udsz2Kil4q
dHVzN8xiB+w+leOlolTWw4QprUwXMvSlskHfigXEe/NN9T6fHBb9sgYZmhEnjzdYUacv5WFppxVZ
MAIXKk+fws6sttT8+qU3lkQyLNNIN80alKDeftF/aMclP86Vs0SR1Y4WcXj5pFUTes/U2Dv70nBZ
RQPd6yqtewT9PzTMCaFNtT3Bnlrg6PKhqY5k+2u33Nw5t9hoNC2UZWWwnzvqZh8+9ecJtJo66OZl
9//dhK/azmcCSFPXHNVSuKIqqokQqWl9acJXulxomi21DWqTW89vrXavNnVw7cwR8WTU6aH0t1rh
BCZ+WyYCaEbTPsZGmGzKMm2OmK2ebQ0NwwwJm5dRZDcDN34BsDBe2z4KNQdgQzwjtxati0FJAbwM
0eB1jYcxr88k6iGgTQAkeV+oIHMxRj57oRS/PBkd2Hck4MBWRZ+O+3r4hke59YiCK3lFTdkDtTn3
VervgdrLZhLIkBUpmmyUZEfWQkbPGrtvAeJ2H1dxdK+yS9N34R1pmrIIN2iECFCkmqIC01Jmo9KX
6S4M+g5ohCI58fdLX/TPpVSzLWD0klNQ2PFs1HFiqMHU9lcmM03TfBxjGh1wDXiTRepPdcabzEHU
tbbD/LEbEBxOR9N+6pVSQ3esGF8MTeZo7g7qb6zpfiooofuRp8p9O9borSn8I4IT0Z+uLjaa0sch
WC4UYBAZGY4c4CPolfQJPHmV62tj92yDXqksRXsX8JzdtbrYk1qOOdoue/ak4KAtpezyrTnRcwg/
VfeTLhul1a009JiBZiVPNm2LBj/V/2n7fuSZAkdugZ19Fw8i2Cm22t7ZJUrFVfxxfqnqNojT/3G1
+xTAO6rRe+RvauMXfx7GADyYltYi295pYfO29CfXWA/Mh6C1f0YouDuFKWBblJbrjyzT/+ROaf02
uyeBpMuvvA1UNxaKuGdo/XKLMXrsQ91xcT5w9lXQJA+5abTbaNSrlTSEeJCiUG6Yxi6KoaFQkmfh
rmZBcS3MNvc0o0yBJtDWl451J1AMZEeSOJJ86Poo5AkRC33LTf9VCKY8oYvxu4nCGpCloaYVZHQ/
syrXgZjbRveAoLPRUZbyQ5jH/dm0ohhMlJg0YhLxKvYVWjP67m0S+i+tlWhkP9ekJNK+8ws9w5EF
FSoJUK+BZjoiSvYOXPLuoSVafcaej5oDpp6EJs9zsutdnJNlYVNoJ6vtz4oW9vVKKTRgteaRWtwa
cSPVbctkujHLkuN/Q7EuPmq2jpKnIKiFSuiy4sB7q4c1jm5giGuZdQFGojU7ZxzfUJGKcA8Kl5q7
HauCg4b2KcJtJCzHzs4PiokGVVIx5quXEJvPDA054UOi5ig61DawK5dJKnJ162riEyCd0gikuvXU
der2rBg+0rHThUalhmaK0gSUcGvl6q5X0SVNO0HUoOy47nm7YUUVgnglLG910FnRzkAXYQl1BRju
dkMTQFpR3E6Fg4sHrZHmubmW6TcNu+2DHYTZoQScijuLTZNeUBZ5qfEVbT0HhaClmTyQDW0Jj6gW
AP7FNJFXY+n5ISo8fbWcQPD9tRKU6grNP2gW4aJoUNmG15RZboDZgITRdTBYfBe3aLOMpfk625a5
ZBWySu6W+aTDaWq4xImBVi0FUMi29aPL8ZHjLqjuUMBYolCZFYcR+Lk3YJLADq1r7fNYmk/0BR0w
SXmflOpKeecLZ9si+XUptTS9sQoG2A/fuKMLYDvy1cgyZy3MtrpRW5GgSij22ra07uu+DJ8s12qH
5CkFT+19pzaePrlkwdDcjkZ9oAmKUomLhedE7mjx/ehHyb0/QTWh7j84kFiYtn2siuQXSf3k0aFp
y43rMjjGZrQKJKgKGjv2d70potsY2EAeHs38pxnvae/qM6Ggc8CUd9mosS25Wq0Vzq4ggbEBvbVr
myRBYQ2/r6NYf8yAK7vOCrvdNqiYe8zUIVynsdpuy3frIqas/uQ8zdXt4iyiwELcAO3pqc60V11H
vyG24PyMyFp1H2fplfSIJnXrys7ifQNQi1dnKgi347WS59muBWaGVw5h9b3P2a5ghvanNIct0B/N
7zXoQoBgXPI74LkAcqmPtSOXKIxrezR7RIHYRb4pdlT2hXdGuVK7MN1R9Zgii27VV8ObFe+LIBkC
38ZKAZ7nasjKfkUFtX2Wgvyulx9FZxKpgjY3mzfrItLcwhDtfV7g4diF9lHX8banWmG3ArDGBGlS
boOyG37JnP8efMEffCe0NlGei4OsKv3CW9Z7aexoP+LuN3lqAlhfY87wF8x9fevUCNpXRlEeei0C
JFMbNV4xiaRDgfnb6L91eJF1xwBF3jhlWJ6a8hBbpQomx3Eagoq+9DqAJ65ws/AchCI604guaYQ0
Ih8aDW8BSn2HBuUbS8nylw71Mjt1xMtuU6j5C89tkG4iUXZOUaPyBB4OvFXBLbBz4yBqaXtySF6H
3GnYfVcW6gZovXgl1cz+WxMhR8KY0t1oKBy5koE6dhSBSgq7Zm8GK01Ll7pvyLDMIINj2m4yGult
aKMqxCzjPc5q9g1Jvu6AXjIAnDSJdGF184Sj49OAZ4JbhekfqyyMG2yQxo2YWNbpAhaF19Jpo/2i
r6PkmnOWb1AAwdbI3WkPmY0kr1As6zcQd9Fb/9s0/dSNpGE/KCDXXaPQz0hz6+pI1Gc0WcheOtO5
U9uO/3H6XygGYL8shI3dCr+rR4TIg3VrtygE1M1+r2mBhxBmezDTLEXFW2jjTJqOL2h2OnUMXFeo
o7hndp48+xG2XzWyDnpYJC7Pi+wn3k12zRChUUKk58Lo8sA1ku46FML/JlVVcf0kLx9zAzy4A84j
17RHqYXWaM81N/IrXSqJ1yNgHgPD5F1HI4B1rUa0ZJ8XfW+26jpDF+6q/OxrIHkeZd0ll/iuu+qo
Oh5SKi5O+5qnsqIFKaojfqRKp4PtowXUOF61z2hruB11a7wjFToT25WpBXJDIhnKSHNbCQYRdXKr
4tramQZKmgC/IlPPxj6UtijTL2LlijfY4YgknQ/aWZ79CB8AjCR/RBMHGdNtfgz7srh2hmG4Hai4
f6Ax6tz7lnKoBFBcDIIhYBMMwTwEIG28q9AVbSrRBFCAY+bRni40IkcazWY2YRs4hG2giyDZBSw7
tobVomo05GcWIumCyEKzHpMCxJmLbHRqvUaSFQwkXICnwGH1qQXS77OoIrRSCOcucwblvi61NZ59
8TNrw+DMJRJgJKLCwNx2tQBQzZAlz+AkQfyhApUWWTVd/wb8KnkhIzddqfcMp5s4vM26BFwwih09
ZrXSI9DH8muCw9l26DVgpmeqmIgGlZ2QBTu3sWWuVWVo7tIxVLwSCKbPUkGrqzLUxU9mZDsgGiFf
IsTB4UUHHBE1vWiDWny3UtH/H2Vntty2zqXtK2IV5+FUpCbali07duycsLKzszmC83z1/RBKx/l2
999V/wmLAAFakiUCa6132M1Jar6mFBCCqRqdpxXJtYMyTfhorapxnmI3OfOfGx5AnuSHqhP2NUts
jO0N79wMTYebUQIxSqjdvTz7PDgRtjGtxxMDp9/WCMyk6wMnJVU+Em+px5H97q0tWcN4/zJIdjZF
VQaSP0zE0N93Ld4qKji1KVKdZxXL1udxdr6nkITvkrh2nlcH3Zfcyv+RLXnouxZrFgB9Zzk+K9P+
EhnFbbyiVM4zsnhZUNtzimyM0/uuW89hlzVLoIIPAhtvju8WslJF3nx0ll5h2wv6asyW5iOr0u8e
XClsP4Bw97O1HCKtzBFPt6sPbWa/N9hGGs7N7L2j3ORs3etgqefFrSPS4ltT7f+Jx2h8GlfF4KnU
/u2yNfiwB5Hu5y4bz/gAVB+jtZ+9RH0vUZIKc/QOA9ndRr3YmaOjPaqDulyrfHrPB7UjcHOnexc6
2n5NRu0kCMXfo2jazySyXvl59Q8CXfOd3ayYVTsI6+hONYdjntjvyxQUKDu+w9+r7twltn3Z3UV5
4Q8mIhspKS+0uZQCr9rJeptZ7N/qZoiv9to8yi4TGu69Tmy1k013jbJTmVTxbULapfF+ZOk/yaty
nL3WzbFzGhDPzfqOTwJlsVnn+7UdULbfoVVZPU03qgv69YmGJfzvAYiHOWenNqrdZ1809u1hcUcR
FLnKXkYj6+oPGmL38i5yoJOLf6ph1UPZkv0JLI1SH9qgN80iMBJ7KoM/NCwBi2v7BRIeRWMspgJv
U9bUSrIOB/SPT5qFiqrsW7VoUW6nck6UIZgqr8i7ybMp9UgyEMGkUL5APUJ7WJRk+mZYIvV508kl
nrToqdTM7HbBSfmSIfOxPAygoa/e2v9jVNP0DQvAwdch4z20bq1c21T/63ajYdtZi5cB0mXirpex
xFYC7PKWI5jXS5vWOLDJ06zu38pJLc9/9MUw1xH5j+/k3MUqZztQM3wYLUjvgZwWG6N7QHPd4/fo
tdC0HF/rRPIoGQm/u7DOi/9QMFfjX6MkLWG1Os3XG2c8Qgmp2I530FoRiTpv6hYvrYrin6HPLE8g
rmq/tao3TbGi+9tgB0S3Piy9T+Uxr/0evDN/f3ySV0XtxAejavI9CMfqRSRZ8Wyaz7ehop/+QkL/
q27n9e0vC6MdEFKy7uUflndoK6w65Iu53VBDYVC+GNmUhypr/3hBbYH8nOGgGiP/pLzTf76owRnu
4x6GYuLlT1FSgbNFVfceIYgTisDF02f/0GlUBERUHz4vuMnSXNLK3clhsr8o1MzHbYDc5/ZIbJCs
2UHgLAhiaELZF6jaZs9VB73FByvNFwVA5UleRUcWqEef7U2zv6vKqQ2R0N7E3dV8b+WI4Z5Fg94X
UCrnOCCMGkRVkh4kXVwe5iIqgE+q2R99hYdCVyaS4lAltv7oLsW+Nef20FNSfoNr+oKiUfq3mWpf
FoQKya7Ew0Gw3Qk9N0uf0sRgX72NmHhDdaX+0DprQt60Hx5x8nBCG17IAWks5a1CsKbNpvRvzXK/
WmQlX8dCNQ62aNuDnhpPTdUjhmbVdRADvnovU+tJn5LoZ2u0B4WC+fcJIpavs6W4agXCfEshlrOc
lEVDHRT6ur4XTCoRIfo59vXB6Zrlj0nCSKPjtE0qsX17nFJS9dk26fdfwur0MAX9YhYfnbdoe13J
vdDR+a03E3tpKQ44xd7+/x6Bvdy+/X/dI0q04keSR7d75LMS4EdTIGzyMReKeJIHXUAvbpByDapc
7/cCuV2XNWNIHhmWrQP7fTlOJMLzHbDUedaj1jFTqUJV/00pRLrDiE37mRWhKE3jH0tzv+LzEn21
VrUIZnOxH7VFAbeu4MIuZzu/Z3vbbFUt9N+zPdf4ai2kPXj8rad+sJ1d5EbLt7JOWx5GRvGkxaDm
5IVsnZZv9azyndX4z9aFesSWAcFiZ8r8vtApLevPGHGKOtcPidXlJxVlNPxvXmXIAt9VA8BQ5Oy7
nfzD/rP7P0bLOEaOzlA0201d8zHEvWWeeZ6WqG5wMCu0DzoP+NTUVe1JEx4BU8zjg/1dXjyjGWYc
rbm0js1G+Vy16oej8gQfzVF/NZv2j5ZOi3pHfGk36ug2UrZAbMw/SuXFIxR5NAytfvWGFsRban9F
51EHGbpUt+aAFsl+0bL5JK9CBnrNcXN68obSetGH8jjqnv01NbQlxE3G9ociI28525qPzRCmvDr0
HmNj8siD2qf9qdcM0JK4KiX72rBRxNzacmC6jdbrsrtvSnavVjxkpA8LiwSXl+FVUgVubpkvsste
wDW1lajvsm2EKsb1+K8JsSWCSZutl9hCEDXTuzxoKntlR6iu9zGU44vGEkviiu91L14mo7C+z6qy
BsjvINzbdOOFLwArRiI+JrymTlI6mbQFEp2GNx9k3lL3RHbtEpQ/JbPu86qLWcneTo3uiKh9TiSF
qw1yGfV7M0xfVM9sr7NQlavrRE+zWdfvW2HsOEKn3stROuERiC5QpJ2Zr7uiHtu7aTECedEuLeWs
OoBqALHW73mhUAAYFLIiWxPrAG4WNto2nCxhWE/Vr0PD5qncfba1yv51pXVNIsDGEHuCfyf8nFd2
iUtGaL7oJQIcDbmzs2fm7fNIBHT1xHM0T+2z7Ckqtz2VTpX5sikvrJj37eoyxeV3myQPZXWIFgJn
fFMXoI/D4k+iqUAruxAwqmZEk1HL06s8YGaT309l8wgxoY7JEnXTo47Uwa0Jlq86FLmOiITZWYGR
WqOPyKM577La6x/koanK4WFd1A1g6f0tu7Ac6h/+GOdEWXpX4RQox8ohBbmcc4a/VlZpeD0aGLQR
M0NOkwf399m/r8jh6KAgM8p66MvRsk+e3UYv6WAcY8cNjbhK7+INPi7P/rfm/1efl43KbnGsLPi8
H0yW+lhE6rMilulBHkhJYHG+1ZdrfKl5zrr7z4ve72Gyb1EJYfHe8uV4OTMe42zZyVN1arKNcAEU
l5vLqeAkddQiy4QKuYg1Yz8brXbf96Z6HxtrFAwtapeIeGv3dpeqOOel4wr3F4UvVIi2AeQH49sA
szFGUtGGC2WqjPoHAhvxnGLsdTW75xgt9tx3exVxFBW1ft3MnfuMdb+OK+RTME/euzAy3jHhXXdD
600PE4nUr1DLO36Y722sZffVZkq1Qld5H6vMJc2FL41sRsN8Xyim+jwMRXOdcu3FEr1464CSoGn9
KErqMnY760fZtGoNmdloUN5TV9XOss+ZXHDA20Eg1aJQ5riTLdk/J5uLB1KhSuMZX9O0SfBfgOwh
m0PrukGtutaJjapBCVL94umO+1TlJ61y1EBbCvcyYGlp7IQ5Ree27J5bvWLSMswp+LwyRMZLu/sD
uwHHSb275u34dRgV624xJqD7ajRdqccruK0/l2kRP1fZAE4/En/L69M2qBlg6I6uy+e/jZAXkuzi
adc6c17JWNZPLtqDb9X8cqM0ICNwgRFTkN2F0rCofXVakNzYy6a3JSKSHEFm2dxugTPZeCjxddin
jVYF5mBq70o+33ZPazehR7uM30GvNcj2rtU1Qvb6SAg2n1PdSB/z35OiYrxNqpb5NskgrVOy89oW
ALliiDEJdEi/V9kyiikFfJ9q1ENZUyx3LGEYIHInJ8i+sk3/mLDE7VPvTGb+MJgCUbjsh1Dz9Vub
Yw5h6332EJuDdSWV9Xct9YM8pfdHpS8f4FmpV2iJP+V4vddaH6hqh0BIPF4bN4t38kKiqrVfz938
oKV1fdVsKGk4tZoPCQbGB410OSYLHMo5vngOGGaK37+6ZL9sous2oRuyoAKkoVfm/2tMqitRE0ST
04S2cPdynkCv+PwL0oJczV/L2r+psyneh8ne8kbslBsNYpI7TjAEUgVVDichyNOy6BUAfr5zV7f7
2atskE0TKYU/ZzutmdxmJ7b552yE6NodUQfq1ptem5431SU1I9RiF033FY/N5R9ybk2fgI0ztB+9
N3g+0BnnMSXQP5nCmU5smCipG0io63pXf/Fm67K4OH1sFHkLmUd8TLSPdpu49iuFQMf5NTEZlvHJ
ywhbZ9er7qoCWdWbBraUt26d9TqRgka2ZNv7SansrW/Y+m77Qz7hW1NehP/pnWMzm/bwwpvUdZ5s
u50ScNV/tgY3UMD2POWz6K5iO9CzGMPXbkrrxwoM2iOxhdgZcbu8k5pb9p09EehtzSFSzzWZ9xc5
LKqoGlamubxHZo56e4MM02jrr7jGtbvEWCb0p0vj1fjPprxKyhIR0byM97oxsAIIE9wJWqfUe9lZ
mh0JqDJLkBwwfsAsEz/EvL4Zjf5rgK6AcVthPytW3F0ballPS/9it1p7/ewZE2QQY96+vE5LXuo0
VO2MaVF2qFMy3CYxlI5JeSq2T8JSx199Gw/sJJvR73GyT09VslfNZZoy9zkdinCqKX7LFmLnyqmd
U5ZAVGNK35rcjzUS4l5e1Z2u3nWlHvmKPS5+t+2cR3XRzrIpN9KymThc/WzKq4g/6UZnQek19Ccp
K5vzZ+6cdjhJ/VjZJc8Sr8WNOO5PZGr7nVICXh7GLDnVLDKn1EbwwdOqb1I5tSrcj7L31i9ygDol
Kdy/dvlCmHcbUGjRR+NOvwbIOySTnu+iPirv/+eoGTrdiajz123QofgmJVF/3+ZzgHwhnWi/6Yao
X4is7EPbKbjGFgVoNsPOicx0C7wGRELMW7fOfNYPdWk153/1y4uy7zZNtiNXh+2j6/ZxEJp21RAU
eUhs9ibG3Dkfm3bqTuiIiHmjmjyztXzH9+Cv/xsgpKuea/2HGZplOp6nOaaOwr9nWqqt/8vIL1U9
2ChabZ1Z61DzqcZ49T1NlGFH9LHcTgv+DdRMtl4Sp+O5NvBx1Yf4gH9wtNdmHBu6JNpqIysIAdU2
Se7Rl/RIC6BfDqi4wJBBJBqrTW6Fg6Oooy9Q883dL3JkCunFwZz9Sd8Gdr1bojdiint5MVd0i8qU
a55kk9qJsicptUHsGJzOqhq4sfsBVhGhlWqxv1hwocnpkGWXTcOi7NUq9qEZW0qM2wgUlHZ9lRQv
spWW+dtoIfItW11iJ36qm1k4DEvqa6TKIVB783kmsRUgiJafBhRgXz14jAEf0XRCo8h+FS3rdrVm
3u2qHnu2D++iPsvBa234mov7UiV0uvq1fx1LwMmQYwQFZ5qeCj2K11Uc2a31r+Az4kMyDeIgr+oI
XR4qgeajbCoGBilznM9BpqkYwixzcSLrlz0424G9cvaw2uC4F28IZMsV+q9+Oeyzj+DQ26k54YTr
VD+HCpcBebDTqr6dffZpmv40pw7Y0N/DSDhVD+t2kH1RB/Ft4hlEAuM/LsiryhKleAembUgawzrf
+iL4JR5WEjuE3F9SrSsfyiKOJsx7I/1gZKLE4I7OP658tqc0ecd3KT59dv0xzhCtc1LM4Umb9V83
WCt3wVBlyA/6KtTnBVXFxqyeZSPnYXdcEnPxZVPdBhR280MbAV/ILll3q6z8CndGvU0qM/6Ja7IV
3be+voewU23Gv3zByHY+2r3I7uNkmp5JRxXndXO/kE15yE0ddFHrpGfHcaZn2yagEyL+Y0QXG+Ko
sJajJspNvG1YmtY/rXlt7mSXXpWo01tjKFvyPnNTTTiLZdVe9lWYEAC5tVDiqdYHJ1vWB5HWw3PS
wlGuDfNVtmpXBeaVd2bQlFVMBpAR8mDhuj1CMb7IVq+uVArz9i85XnaVGrZufNZvRo4iqKO63bfR
/FuZBuN9VuL1VCUCRmPSRHzb9R4urqu+Fs5sBLOmJ8Hgim8IHCphnzblEe2k2S/FUGNSmAy+hmRy
OrFTUIyVbFnfqh+jlj5orvBeUgctaN7R91UR3bE1LcAVybTu7bYfTwgqJeeoK7FjnPuQHMLD3EMm
UUtwSLEVZceZTfU+c0fn0nrGa9U6HeryhBgeL8LTuuLc2bOF9Enn3k2tODa22d0r5cPUFmILt7wx
2GpJVQ/NQCuyQ27U+SlrrOzYVEX14cbLrl4QrgVmZl/VCIAv3NE5LJOUiqSrvTUOWlKK8Hi+1KZ6
qZXGAlQD/z1z6/hoOq227+fCfITE49eLHj/Lg6XAZ0Ofp+fm/90H0jLft7XVAsH8777J2/gQShGd
zTJNbnNjlLPqsiie5DAVKNs91e3Hz0lqo0w8e6LB/5yULy3PLc3JjrJvwVzrPkq8uxGbOlQHuqUJ
KYk24a2NTvivtuy0FUs5xIsKj4gCze521MuyDjVnrMNcGTV1L9v6aNahPCMkZui6Xe/kLNn7a6pa
Q14U1H/kSiQXqRjN21AeZN9n87PvX+MyuZbJy7fTz+uft+DH6vxa8G6nQqBDM2p4JUVVOHf9r0Ma
6xT/tkPmWEmxk215WXbKs8++zwt52qZo5W33+V9v8Tn718hxaI/wtbADb3CPjy33quh9/5Ii3Sby
4W/ggyuSh9B3zDHWkapwo8OoiehlLQQkG7I4Py3zZx3PgB6mVCCi4CRXnoPmqfa6+rTWiXkdJ7SF
q7TP/y7dU2ZAp2/EPOJJFokXpa+7Y6UV5tlQCv0xXzUMjAH6fs8WJ1hVrzphjzOQrmnjYHOAuTOw
1ng18vRsDQoqgMWYHty4BfU32dOeCdSLY9QxtIFf5tBlf/XUAV91RFccUxiUO4v+I18x/hpM5XXq
1uaUYuPRz850Z2NWf5esY3GHT5Iu+uXsbWag5kjGg0RlGRh2650svTwj4Weg7mKjpLjqzV1tG+8b
6EE+2LMt7+gSCAbRK6vnchR2b+8cRUs/spaCHR/oc5aiFLGga0baFFtvs+hDHn7HskY82BVrsCh9
t2/EVhivcW4ZAJcdcaVXKYCBmOZ7k58XBQa6Mw2AalW3ODPzWWm14WQu7HCijEQ/GGz7L9RqT1lF
MR5aBw4GeeM8sq74QpkAzCzOzzWGIAxvgxoCvKEpf8ULLvlOiLXPYrfbkZYuLlUdT5eohDbQEhh+
r1zlLkqH8s0uRXVCLrg6rrALXkaAbB4qOZiSwtcFk7Cb3XZEmpMCH1od8yGLNOUNxMEln7zmXi+o
qYqoNP2U3dMdJlzFu4pxSSE0fxV8YbKqRyw5Gdeg0atj18zlXeFSzHaa6pFYMdthI1X4nW6YgUYp
6XHUTC+YLZ9idx1MnW0ch9T0LrauvoP76ymitxhruKV9ziiX+Ums/+3Ycx72eGMWvfni8hhz8qoM
0ebTUQnbLF9EXJ8rw3DvTBWjI2pFaNYqIjQnvKA7u0Ywu+gDTy9R7ivK9eLYaRHabOgydd4pfbPz
4CT3xLfR16HBwqgXnvOSnVP2ldqqkudvPTYnFi7fqAeHRD3GccmWV2NoypfybE3pdextcRAjG12J
vknIOx3svGUrvyruvhXswhb9sRgGJYyMjuqOQG8pr8V3IYzCzzxovBmyTkM2X2GPtgf7qiC3tlvE
kvK4z4d7XfXjKDtHP4cML/IuITUhD42HNuXSI2dXudmujus+bOrJHxrhwfEp85OlIHhkFqhk2jlq
+fVof6gMcPTyCEj+hZ1Qf2j0uQrlAUOn+nYmm0ptV1jmcJDN2MszHuO/R//rckGGjpo/XhbElGGL
hWlIaLeUt3ZXVn8l1l9OY/E9SBBTjAc9xN5XD1czwda1Yn9bJK95X0c7AMvf1NXcQQJC4CYnuxgi
LuGtvjwF9fxq60l9SOrZCKfMNkJnMafA9NAIKJtzBGZ6VyUjGZKpPaUZbtgpwlRgh13uULW1n2UD
q34Lhrhxd12F0sDiqHgllcPq84wHaMTjHd7yPpnF1Z5Uvt/qTtWX/Ny2dqn5CHi9OcLB1GV7Ba63
tz21Pi/9a4PVaOjF0xwq28FTAxS+3bNbjWUYbQe51sizVlGT47CQwtzZsaIF05SMoZpNQ0gSaLid
jdb4o26rL8ha2bjb53wCzbbEkpWzjgsrAgJ4LV/zKUKKNb+giK+E7eJGt0OUwodWCpO0f95Zdzh+
WylvTP7/NLN5s0Dz7nvSLOG0rGXIBmhQijGEVWqeTQuAh60JYjSHat5oDOXeVIcl1NxiCStPfDOq
zsLEKFsoZlR9esia8i3GISbkV3qptg/WnBUoiSnA1eWYO55zlG8ssQ0N7TgB/iPVV/ym+zW0+uay
kD4/OJZbQ5vm/8023j06WcqGpFTDPEIjTLT1cPuYft2Ij0meFSXcInmWu0V77g3ivmjSCuD4uvDj
ygVDqrbrAa4mnoJiDIrY63erknShPLhq04VDnmjHpc2aHUUs9u4VfN2+70KRRt/mKrq2DXjAOm56
P9O1ABTanYt1oRq5d5o1h3EqnrMGFBqSUcl5jBGNLUnLa4710dpKhG3duPp9Vl6rTMx3van9FbOe
7LRuuhOUazH5ilM/sUsXtoebBDaQhFztn5u8wxfCZkfUIkl3SPGL8uMcsXe7MU1SZgcT8OLbokfi
MBZtFmie0+5jq9EDJZ1iIj8ziJWaH5xZHMrI/Z4rJMAtu39ZKsxy5zp2meJFfqvrCfrVfXFIiOzt
1ZzQ7ae6Oi8jKPQtAbYVV3PLLg4tckyI1ah7JcJAK7lpTNnVobf0vTZCzOty4JUeYRXKeKpHCaq1
TmCR1UPnYXJhWS7ucV7CIiGugD7TwFCnES2h2TpBQHr04kBp6xh2C78JLSrnYzmAlc2tWd8nNu8n
S1bsK2YNe00DcsCq8y4H9jJkmUT0VORxAivEU45xWjyh/tifXLu/tyOUX/KkPmesWWEapccB3VA+
ytHxbQxVDoVtoisbdWLfrtW6hyZS3+OLc8lTUft526p7nq2YdokZmJdTvKFGipN0Brkog3LnL3Ns
X1MsZidPr327EPE+d+M3YQ7dYaLwEzv9fGGxe+Q31N6VuCsODhpcLKs7Z/A+1HlOgpSSjl+6sGtb
dt0BnDKqlZr2bXQFihMYeocAt32rtZfAzLsClYg03ztDPwRe3OAflp7LxAAh4JmP4yYvjhayCcum
0H23A0o+FHjmaF7jD5jH61UNQwHzC/5Z6wnXCetY2ON+nvQOFoyJeNTs8aUWNvZQKf9XJcueV4Ov
HMTaleQhvGfjsu3+77uUClaxzNUZEQBCg1GlVsmWPF8XoPsDCz2VDX+q260Wb2IAoKb/ZMsgwOpH
UQgGGFSMmQcg+qI9FSoRAtVVdwMSyws83ThHHs1S1hknkza7L4anDnE3GCy8/37J/7bqptxrrmI8
KNampi7Sfzwzc+/non0lmLpbUTDeWVaHxYGrPmb4ke5qrEc3cUyzSCo/13ovtDQg77VWL5c8cw/w
WfNL7+EcqkEy15P0xSnniPCnsE6ugnomOSQLyk+PJqhrBjbxmW5DstfS1G+TLZHtRdFDYWsKWzt9
uDRNqzyu1lLvgPbqVbOESjGsR1Opv1WVpu9ctsVP0/RaFUXhI/tSH9nwaXv2URMCtNY9egTWyXLW
wVe09gc6+M0uJTVyx2p0yfBKPS3zY56xObYwBDkiEZ3d2YVKeTx5cLyxoySI6elYu4/JrPJ4avvs
2E8gkgxy8LsMQ+8HKKo89dfBDnIcDPZFxY5qGoUbxJ7Q/X4w6p0GAO4w197OAo37DOMI3RZRBaMn
nG3htvwhd3CHGwsEKJrW8kltBY4AswfxStnpCMzworJLMpZPFFwa5Iyjbq/pncHHzfdEbEbiSp7G
lPqwuhvWUAEu77eV7a+Nm/jKalLbTygu6y5pOc0cg7X23pZcZ4lWgTRA1zxMtvZNh+4VRCvl2lQD
FVrVafEIixzCumH7sTr3/L0SmH9p1f6UAEfo2Uz7E6kbf5mcOZyE9qTHQ3sQLM+PSLjDqrBgDLEI
JE9xjH1ubt+PJeaApJcvKzxQXNop9NXTIXJH72pa4xEFoWzXiMbY26rq7NomFY+Lshi7zT2A98NW
tGzs5dCq1QvA/27vGs0QVMrwPS9Ff7BdxJRSAeLCiNHUzZM29g1zBhVI5MQ/gmA/WjFq6NMq99sa
rYJugmuYu69rZSpfvEx5Aid9p9eF/UDqYzzoakYAZHfTRUv6A67R2l2ytYY+nS62MKaLqsRWaG+G
kXnJiBSfo5EnhF/A+FyFAkHJ0y9psuoXAeUt6FSVJO/W5KEdzkvWPVlVN4NbR+QrNsFX93XTvdf1
NO0GYxje545X6dnG+E5OdwQ4Gc/vMWv2Dh4jbEgiEmRI0CnRygUtTGxh3r01HwC0jsZ7N9j9bvtC
v5uCLBJkC+cduBSeNuSZ3tl+EP3UkRXMuKGciR1hAoL2fyfe4RvV9trXrFsBvRpm8nVMBRvySIxv
dZIUvpNP7mubKgA71dPUDs2rXaYzwo299SUZSsO35rhGcpCnMsL+GroBUXmau67EwNK2nqHAEQGa
ZgwC40HHBWmvtSC0LQ1Y2do6+iPCUM0h1mGDwkaMj3PaLrhep+YxK/rlvnLa6WRWE0w7QFrn3um0
cEhGESr1aJ1dwAPwq9zopCxFct/bWXFapsYIe8CUe4EmQZNZzhkeoRPgzsNLUnksomFW7Hv0iRwl
Ha4FhtFodosnENrtCX/HaON/WBeKrV/aPME2Zq2/VnHaBoCEVL8ycwQ9zTsbId4xaTSiIO3H2Blv
oHb/KW2FxAubf1Vvzjn7B4C+Ipgb2BQzgfiQ8ANfk+nXYcyVsOS1oErpegGV03vLS+Zj6yxvvTJP
gRXZ23NvNg/p1I/7uhDNHdEJUqvQKzRHm084y7r+bOHj6ho6UgK4FKDCQCiRWcZ0NifxbHofroO1
WKksPxP82UJkbIpEOQ1KnD22qHQcCs95j6An7mrLGl7dGOZXBHTgiBbjIYtJ6SqtDuxcMQjGu/4y
ppOLtkap7xx7weWD/O2o3wudaogVxSr7mPxdAz8eNEhWWh65dWPkgZqKJDkIo7okg5c+L5TbkRBK
3mqng3iAUxwCwcYQ1qminRIlvbJwBZOZzb629Nhdqe0/1eJrdluBDen/ISE7sZr3oNzwcbhZgotV
G/drOZS+1yHJreNWV0XaO71P2At0e4UskIVPPdLoB6sGP6mwCbxVbaYtaiyqVxIAhJRGf09C0CUF
Wh7asUiPuvmhV8I48Hz80owlNoIimx4GvvCUHY04EONydIY2vxMGQNWpnmBJ2tPrXDT2MY6i/tCm
4ze1q0gpmGK/2gnPPpSEHlJSA3bU4agJ63VPlf5DWD18IGPAlWFJQXjsihWe39BG5EdSVialrvfY
GTn7AkGIXTP8zKmY78GgUu2o7ORL5x6aIk/9Sh29R2J/QjXzstYDdV07DbPEW58qdtJ2Nv5Q9IFf
opvb5zhCqNd2XoT+1+yQNKMWzo5zHj6uTlK4f3tw0jKlxOlNhzhRxmHUaTlEpzlDwnz1rnYj8FXX
l58tYnXHfNo+kNRtHxfngUdGl5L01OYF6RZ8fKdy7cKuN2dAc1pLAEGuQDTdRKqIFAWaI31uz+2j
qqt8wVOPuKNeCDnK2qxMANUDkoL2eFzkZXmlhfSk7+suY7zsuN3gj2vyLrpQQzMVy9F2/smbqD2P
A65nXev6KjSU0FjKZAfUAAg2isGnxp78Gna6jwpSqCX4wBvLPqeI9ZxE9qUYNwOkfgDGhcC2P1N+
fIW66u2MEc5Sme+nHmq4kpc8LEELkb85KqXt/Igzav9R2bIQVGuAfQM5/Gh4WdNUwFvEhS3vDOJ8
JGHrpA+GcXiivFbvGruHg6oBMLWN4TqswgAeUpsQyfp9Ep+TOG8JcyM+ldxsdipU070pcoQ9wASV
eKk+VwXrVVFfMIk9L57dn2rTAn9gtlEQRcmXQSierzthP47a61B8UUHl4NEQtxd0dn+a1HyP49pk
J1T0KZ9prG8r0Ka6xaczjQ2/moE5KMpyiTwkWuq2e0Vghspc9E80leUXNRq/E98NR3bihyWOBLEJ
v8W6xtSpM7pzTwnL92wsCiL1gzg88V0xrPvBiQh2O/ebtpbFaVUwtTGy/+LsvLbc1rF1/UQcgznc
KqsUK7iCbzhsL5s5Zz79+QBVW16re+/T51yYJiYAVkklkcCcf+gpHRn+vMgAWS8ww+RzVb8mph2w
f2p+1gN60048v1hlskny96oIzW9IUZ3sulJR7kiW2fQWIAS2kOrg5lQ8dXrZbZzIeTLG9K3Iq60d
NR+4YH1BOPBnnrJO7YJvqLX8cqM6Z0XhdVQOAnRHo0g9YPZ28axo31TIwNjd/K2KMOrz86Wpp/2y
529RoIlDzV6rNuhItevYyuHhR3+1PchDNmXtaegrtBrVNAYsWKGM62HbHTXNStEfqCNkiQ/i2fJ/
NQKbZTkQCeIEBlrfkXnjkxs5J4GmXVWx28JBZvXRA9nwZsxf8RD+iu2dsSqtyV10+BKkvDFa4rMf
6a5FZaASn5Xh1R9NtPOjc+HZq4iN87uDP5llD1hkQpzbmvP8BQ+36CJopNvYV3hEtd6OdLS35cH7
DdGoj0I1ArwE/OIpqJMfaFgKG7w6fdAN5fDd4QbB8gGV7oBS3yLwc6H92qdLd+QGv2PVneyTxDwP
LisvVKPKZdHBBijB8+9C1eArgctAZZQ52qZDxu2fDVUE/mYzk3JZqbpprPLCHM/yzGhJtzrQ19Sh
gFfi1z0Unjp69NN8HzSls7NtW1kWcamcjYKX6ng2roi8kcWYGucqmqwTZakcXx7Sut4EYM5Kk1ms
l5RXY1ahqwd2utMtfAhx+YghmoY21oFeql2ARTfkVTzS2kE812t7QrSxyKivPYMkWFI96Y5t4FPj
SbAnt6YCY8k+oIzeahkOKEkfntSeu7A5Y73lxjYUHqisywJnwBOc/VVrhxEJ9CH+qUIUY7UekvvT
giLfeC5K34CwCnKBEwUp8hcKqouxtZBgnTrIarxvYDNJRnPhudWh03NrIZE9akyi+j5Y9somC8ql
FRfzMiWRKwrDvc2Xt85WkRoOm2z0vYstDE3kYfDRO0B4+h7WDU3ZqjPIsXaevUsvDnIovjI2wGZo
K1qJYrja6ZQKyRRyg4SPDt9hem8M7RelNfcy1fAS6wlZCBGWo2yXJUQFFEmOctlmXebGcp90qz/J
sM0a0vGo/CVw5OocTDSrPRBRQ5Wc0iQ5sPpk3+nUanIqQMnKTsDozaMMiRGki9Aikk1xDSPR91D2
Qx7VlnOVBz37WcURW0motfhz8jcBMRA93AdkjoGpJ9uuNUsuQCpm6o5YTmkBQg5iCoXV4tgjMiGn
5OVcruw4oZBkx++sqqbnsp3qB5W0y5rP1vxN8081LtFfnXBqNpUxh3vNCqYvKH+eZH+IuClpIdU8
4djSXpx2cBayAxLJu1s2pw5b0WryKuhkTUJ9EoDzVvHiN9Qzw+0cqxSJRhCTfh7mr0ZUvze5Yv0V
R6D4ZrP/KHSWWjCIu2Pqgy1V4eOgKrC07Q5GZqz3CeUApDZTU7jR0BsUXX2y0uaEMnyXQCZCBg4b
AAxMhT6DqYXJGRTPS6/aKwV45lMlkFMFJkqyJXkFooVck/4kGQi/R35irOyV6SYTnl/GxWQLROoi
1A9B5WBwMFst8mSZoR0mXct3n0HRr4nDfXiMe84+Uq2NDRPqAFrXPhiRlteL0cibLSn0Z9kB/7Ag
xyjGBHpOeqqYI+jgYzSzxqoG1zm6ToI8jIa1dIjO2YE0fGU9GP9qTvArpoXtbJp65ziud/XzATgp
SulLTzTlAZpa8jAV2c97KIi8SfDGlyhxYAIrO8KWJFZdZoA1/zVzbLDEc/PO2lNJ968qmf/r7JKp
w56x3MhxsiOZBpe9MGmYb7EBCQT3h/ExySL9NMx9u8rIoK70sI4vmqbFF3k2Roa51d2pWvyjY7Ln
/JhY6UbGhznpzduQhj14lQMnkhdBiq0zF34/Z4tcDSLSa1z+fkBRuV2V8EcWXTf+lNLk+Thb69Lt
m61E846TPi4qGDgn2VuF/tJ2lP6lmBv10cXfR4qcJ+T7kamsAcaA2GUX503rAn7+phqqetPrg/ra
5qROI0thzSeaKry7hW9a0Uk2eX+Oeqd2j7KFDmFnD69a2muPFbARGWzaujjFDSIDk+Opr2yIhr3R
hMGqG2P1NZzyniQfFTbTtX/oHlr6WdNX/EHBryA0lb0k4ZSBnzEXs17aDdkU470owOvKsao7k03q
Incjx1pG9jm1F6L+cipby8+pSOHdpkrdfqe1bErIjrO5jSVrAhG+pggpisaV02kvph8kF88dL4Vo
eWWkvSCDjPYb/kSikeXqF25RKY7ntDg0ywJiyF5O1jsgVdPQqmvZG+Vhgg2IpeBMABMvIEV4cYzm
PFRD+p5hKwX8t3X5QgTtEThjvZ7msX8r+aS5SHr89fehtqt/Du1Vt/rH0GHqznj3VMkuCkvgc11Q
XcHR2cCFir/UMarItOPFyR542g+ojX50vzJtCD7KHvkr3AnMlRwkJ/tDXV3huNpXy0z/mAzPdNrL
YTX7UCv6c7a8pg4DfCFnWzUZu75KlKU/AlJrFARBtMj3rm6odMvBp75czfpW+m6NunH25iL6qFF3
ENya5qIadoQ0XUsdxYHjpPYDyZF50JeyOWVK9GTZxa2T+4j13CfDuGiCGR53oFDCjZ10fk3SixTA
tD2j2pmBmsJa1TE+kkFoJrC6pLtFWja3gVNtGiJrwDMckuMi6PLoiDV09qIMqbpu41ZZy2beaPCV
A1AwejxmL4jRuM8u9AfRkAPMkiwd9b4jprrNg6Wq7K9hEL23mHesmtrUH+QD2obi3LTtG0+SCiBe
q19Vdve5Nitn6ZEZ9/ErTzMF5i5SMaLPzH3lHAGD3VdZ0qyCxFrwz/9ZzfOHPmo+S3vDJ7vfmzzB
UhVrxjnc4sJmPllTYi9SpWt+GNxktLy5ls1gVN+HeLyaDpq9BbI0ub4KB0qTFJpJ12a3E6UXkZJS
yL+NUQcn3pStl+wVZ1B3fUPqvREst0w31Z1aYfk2eXl5uP0o07Z7bii/aoMk0SC+q7MZfIc1F5xk
CFftcE26BIyf6NRtVXsYU0yGZK8gMD2h1rOwsxBhV7v9GmmCFp81+dFL2uDaZKlDDjxsvo8dVhhk
4V4Lq3O3FNitrd165Wue5Sdyms33xgEGgFW4e2nSujq2bJBXlel1h7yHCiCJMqih9rtGS5/6LiND
7pS/BivfFXpd/VLJl/39RIyRkZGTwYEurgTI4Dm+Z62y0mr3hViAUfpbVSUSeNi3GKcEiNhCfgym
PrZX8RB2e9n8+zDoZ5/DxuZdj7y3obWGcK2OaKmbyowq2DiQK1HYAf9G8cszpw2clampSM4g6bCi
elDvzcr3Vkma64//OOPX+4wZ+VAeXC/ElkcJNjP7rifp5SpajaEWT1BLdOjlOlDsDoBNyDpH2caz
6byw6LEeUkAHq0KwL8J6OmYhuBsJ225dX9mlYC2vml63y0hJyGr3MxiVDrLtiZTQJlBDfHFVrA0T
RTWSE/YnxSaaMvL+LfyybTNx37nZw+dlGwGyANMHXKNVd8owstUJXUrsI3hzbJ/9eEFZ2i6n6dxC
8wH+xpk8sK8ZN3aJ2oj5O3bvHYXcu8qWbCtjpUs+Xl7AGHv7ZETHpjd0lEkGVCGiIHrK5nI6tPYO
5zKyxfVAsRq8c7/g6+mfS133z22QWw/Aa44yJA9941sG8JIYD+d5eriPlWfqPI+rSTztZRMok7fr
HEydhsL1H3Oj2WgDG8BOtCIq3ueOxaTskwcIK+Uex7HhNl7GwFblyBpykLNkzCVls1DzrEKThCsh
/ZBenD5fu0NBjqs3LrwC9WlGZmvflnjS1GGhZsum69hz1YOy74tKe0pNZH4Q5Nm1sjeEIb7OdEVd
i+wzdutcL9HD/pIA30YHGSmszjmCqb0o4+zAW8gxItUUeMFo0mIZRlN2jLVfMtGP11batfFSCX1v
YYaw7YM27Shimj5yJeZ4lKM9cS37MWWDe7tklEe4Kc52soEiqhStcx7Mnm+NlfzPLdY+gBfIpchn
R6RMETYcHiqwieKEq6ZANKNhTbhyRpQaVg4iNdQVi/qU6X51O4xZu+Qp2x/u8YEKQL8qS5f6u2cU
vDUMbouJgsZ9HvadzrbM9K/3kDy7XSZe2+YmrOvgKoybf+/PZMTOft62Z10TBNcs+5VKw6o5tzRS
EoFFfXjwlXata2j9WOGgrGw9g+ozs9sbDH+XleNM3l7HxyFpq02DydFWNpPIx/w50qpzqenB2+Ru
xrg03gxYM0drdNA5bRH1kNJdPLBfbjcC8Pn8xMAa23OWul+ET/CxMu3w2bKsad+no7GojCh8BnHA
d59s1Uozg+h5JnW9wssr20aoFz1HtRld2eevI0nmtYVWC6ykz16jiuOrzydUjk1TVG96z+j+YDgC
t+o3WgBJQzIcG0FzlGfyIO/tdfaRYY21Vsh1P6Avr5+wRVbgWSGkmWXhV8lbasHqsE7rfyQDnnt6
5NtPMXmzLRJxh7aJ/VXA3f3ZRChyPwZA1RJBgR4F063FKQyY4LOMkMfPlza73302o/xRBMYrCb0h
mMbvsTEijsrrOzXYCJ1qivWU5absR8q60AmmPwb07ayczIBqkVpP7VOD7gReYyZ50yDok3127qAj
X9DZZvMICuFHQkIZ7kf4FVXFck3OqT9ApghXCq7fqP7PeId3Wv0csqjfebNNaXfS7C9TZz0hrpwc
3ZY9uLSK1J0OTfeqULfSC1Ie/lOHjOGeAEYtdu2Nm3voaxoqlpTqJLbJNGVMnsmDgk/FEVdVFaC5
sHqimPUaCzy6Y//LVDLBFFspo+gq3SLHvmsfIgc0lxwhY06FXo0lYOWK438EpjF99fv0jJvB8KIE
WYTOtj3eXEZD/LVk3BUAkaRRPuMu41sx3hbxTMRj1FP3mdMiZeEF8QIQmHMuE6V+NdM3SDPGWzhE
FgoBCLI6qQI/VO+DDWa3zdYSTXX0HoUy/fxKzsNeeQ05SvLQ4bOnV8HzT7pTtINqMudtB0NxD5rG
AxijjG1AVde1j5DiZrJ6JYK1lv4Nt6r0qW4y5494m6m3eKQyf+jBpdu5fVGw4Vx2TqJ+uEp3lKtr
Hae92A+Gr5lRIQ6jF8MVp7l+N9m1sjPs4pR4jsVPN1CJSey4uYDwsh/wgzmbpj5YgGGQLTUQPpAx
Cm8soI0Gh4FBFUYRZqn8ZfDJal8co7We9IFFWte1N3YpwAz1MKlKvJTb0zTz6009Y5Iom5T+UJ7L
0+wom07mbjSr9k5Kaz5rfBePTenFK6XF0g1JB1ZOlGTR5saJLiHzo2IF+0UtnEc3qaLvqj7aC9UZ
rYuGT8cnUywM82kX6K2xZhPkrGqnJ/GipqZw6OmUvaa68ZM81N7RUg3gU3WRPHWeXx5srf8uu2TI
clpR6oByIt2DQh3hHI9UJneYMbvKmHQZglTzXdMqF+4JkiteghBvNE5kM1BZGU4upYhSnfzdLTYX
cAXCKHoo8FlhJa9Zj/ezOSuFwVRpPQYsYVczesoP8ZSdI83KEE3xxnWpO/EKcnZ+jfXk8+BBCSgx
CDzLuJCkXepe7SPYxYo0ihPtceoRLQhTo9r4JrRnTwDjxR3nPgKHks8RRlGbb0lR3EboFFkWRaMe
eozjKOMLxrj9x5Gd9LDRvCwBytypx3I9NY5K1soP2IkbQuC66z/q2TLOKGua5zgv6UCW/SfSMd2u
ijDbI5HxE32Y/tQkzbq1DaVYp4rSL112UagV6MhYivVjq8XaQsvQPoxrGGOOYVxN4XuoiwOWX1s8
mHgstxFGhugVAZzp9BpGBuPkIWorf5O7JmIwYoaM+cpowlzPH1LTBwaJHAXbS59U79YVmoRkn/ht
FUdZZJPqH2VMShRK2cKyGds1qelpKWO6yVIls83qe9K339xIS74oEe+HsG8J0A5D4CvzV7KpULEm
GWVyb7dCBGpnpXho9JCHDMJwSwgOOXp6DfrrkR9QcxhD5OT6iqJA1bu7W3c9TosIKb4MfjZcat1b
yzWCEvfN4z12z9oWYlzTC1ipTNvOo1CwEO372kLO68vaXbWq5l7lvUvzlLM1zc7JFHeywhtMuJQl
3yd5N5us8CJ75dgwLM1d67fozgJTAJ9CAbb06mNowgWWB+kJnoDAwxgmGFb3jtHOmtsQrR/ndY+X
z3LQhw5prGndCdGpMFEoIdxumWEVUTtuWEsbc0DJ0yvZUxaGvYEu6awMsR+nrFCdprr56MRGvhGH
rJoXVtOUKPgxPtQ0AzqgvY31ToG9A+4/RJjgOs/p55mMxSI2ilg8WMVmBIL4o8KvE4W7MXywKi98
ZvtSHQGgf2TVGD47VnseLFUYUQ3cMz3uAyeVQkM/KAEfNR8EKKzijdR51RzXRmolxOhM7PTvTSkK
C8XfWU8jdU2vhW/RK8mC6kT/2AlVcnZTiC0hsrOSzViIlCMZQKUjRWBNUOUNtk3za22CuvDalK9t
afClssC8rShUaUf5IJaPZNsw6abu/5Olp7Mgz/Yt0mb3Uilh8gWA000cwbJLB4CYRp1cSCd0FP7W
lqJR7RRaCWk13ia1Wvf/NGkKcu3Q1+IFYuJOppg0QgCUaC+bUvhVGZPPpuwNp781k8olvSDmJroC
MiqIXzNe9ap00UzMBEfbLppFGtXzq6pYDvwkcCfKGGUbU5uDfaawu/RKo34qRhI0mofyKrZpwfeC
LSaPmNxmS8IexkQ2zyqevImVgSc6PMirSq2AqiApP6P3fFZD7V3+hgXm3WdnhkQOReELeuD/7JsY
GdZjBqDUoZhpNVRf8B9jZ5pD1ZeL+SEMALnPvbqXGlxyTJ/G/znmikKOHBL2drvtB3CO4WqONNSY
s+pCjsPFz5sqlDxLIpLYeQw27x8daYKNFuIkh3u8AGl2MKd4l6GZIXOpMoNqGc0DiruUFUTaNk5A
lqHyPexkojbW3W4HjsdYygmT0mmXbMJdME/KBxS9h6WWJsij20G4t5TWes59Xduzb0FfjoLzc1HY
1jNKp6WaVUgDEeG5/T0GuIcnp/Y9spegErMf4YAMqBrl3okCd3pK46FaOTl1lFZ+/lud91ioGtll
FZ2obCLbRUsuZWW8TdRbXIZG+XX9e0wOk7N+X0OOHUBW3S6EjM4aHM4VdC3I3Sj/MbANX4xWW1P4
HIIDn815nZlK9SFG9K5xueXEaq1dw0obT/IQFfV4CsRBNsl9b2ML+PkIBnRhAiJHBPGhbDIQKcNU
P/bifuiDkguH6Wo2ZfMow0TczJmurej+V8So3C3iDKSJoTmxQupA/t3yL2pZGjsHWuZCpmdkFkYe
RsuHqhN3D/7kvWnDFB5Kk4ReHnnn+/NEd9KVT3H8LB8f8kBRaJVazWdIDv098bZdFc1Gbx5avQaY
Jkw7x7qarnpTQA8EU7GRMXvQpiu0A+g3Sct2Toy7lW0dkDWGyvpCr7+PE94RUciCvVK1L1Roigf2
VdFa5qBEXOvyz3jipNEahvX89e/jZTxjlX8FIxcvklA9tmloPo9Br52UCdy8zHrbCjZqreekRwTg
9C8qC8tb0rymho3YzbiRWfC5Iu+lpCpiw8Ap2wrFs1XfPADWCs+3ltWKvKCNprgi1kIuxk23W3Wj
tl9QPVYfkcxUVn+ckQlH2LxajzgpkpGc8FkeNfU9SvMPLdbjX3b/oXapgHgAk8vT2Pg26CA40tGy
X5quUFZF7/lnRQGrN85eLJAGBvXUoAKb3gMkcWG6/uLFJOzXCjs5NfMMVK3XrNfQi/0NNhaQ4mVT
TZIV7o3NXvaag4PWcubqp6osrFeBfS+z2nvq3VB/6Vt9ISeBVM0uWWB9lXPgP80Patl3SwvextkL
0Wp0Mv/MVrZa9UODqr7uA5iXQbVFwT1O6otsyQNafv5ZnrnGeKjiXnm4x80RcyW7AidRg5W3gI1v
ImFAU0XYy8izIDQW0cSm7x63WsPZeROGkzIGPNS7aOIgL1K5mP71QXQlPT1VLAMF9kRJ091dajjD
2HVy1cPoatUWPf/3unYR6pqwlj/GSgqlole6+tgF3q07GShKrmTMjCHsbgLQHKtp6kvkQ1aDrmLh
K00jY+k7KU9TcToIl0d5Jg/WIEwjb+1gnPkGi0G3KO4EmlObD/5s8+vO3qESuSP5DAEGFzdO9Pjv
kdsjp/zV40H2iCE7dX0Gy5Z8qvxfpisU63dR0mLQ0NThBb/TDiAolVvZrBUtJKlIBySa8gEnrivk
dyvYURZZzBlC9vk8ZBCz5NwiaQAN6fP2Pk12pCq6lHaYLf08GAGiq5+Ov0ZI9nlAIUq67t7jVhfs
KX44x0ARiI8gQCHyPlUOllOdOHmVsyZxK5Jnv6feTITLBJ1IOdVttWlf8I1jWecZpMQVh6pBHO9v
TUUrLn4RUROn02o184nfHEEpTw0ospbmUyEOuCZ0Jat0OcoFOocDQqgvZZ8cBYLvGYqAe5QtFQ36
g6p3QBjFbDkrsaZfGQxJUg/mfpAye7UDN69FxkjKJ5GSTJ/Rj5J9MoJZBTSg/5/xaT/4MGyjcecA
2Fnbw2BtdCF2Y/vuBKml/LN575WDZa8qBrti8L33PlcTQjmKq4NHqgxrY82t/uUfc+/N+88NA5DS
le5sY5GtrlKVPSBO8I1MR+M0lm/aFqplMZhTtjRy/9h4jXtyhZyCGVvWQ4Lg9sKQyerSq+Il8jvT
bkCW99F0vhtGnu80l4qUVIzUpq9oHCnvXRL8GY7Cb12WK+/30VKNMgi//WO0DI/9N5gX/m20GbrG
Gg1DPtFC5zl2izc4Ok9V6Ql1oqj6EsAPkGG7S/QTsq/Vou3K8g1suLOdfK/Beqgr3pQsxHVPXiP7
6tRxuDcRtYqR0uDT3powLazWjM/YdeAYMWjWF3Nm1YrYffHTSp+lymeu6V/6IKzfqygh310OyVUh
A7urSQjvnd+ztd+z7XLMf7rjc54W5i8xO0aM7D0OSDPOpZNcM2hru6F3PmcHGjRHvy2fNWvAL8cP
wTDiGPfhaOUbC271ZwNrj1stevkjplGzVnt/cSf7qqAb+t6OGB0NKkCfwaKI0ZDoOmtmrmxRQfce
WhNMlhMb8zY0jfaiss1aNW2SviTTmwfMDFPKNv4LFYEFoFflmxMpwUpkPc95r5sH1TW7dVKGxbvp
tge38YEbYlaFRtX4gqRNua0sCirphJ1IDJoAKGQS721g1tTsyvAQJ9iRCKRTqkXOFUywfh0fIi8F
tTR5LWG9fAmduTjcYsjy9su54csie28zTXRNigHxkETOq0bYRXaAnqVycpXI/Bp42i95khrm7QRM
yi9NVY2v4uS/HiOmz2LW367z79N/j1GnbN0buMxbvtOjrha+a/HAnhmNypeGXRYS3vGTbNkJLKHY
sfMHU4/zFzLILBugi61cf+xPAM6TlZFg0ZSr6GG4fffsO5A0xR0hpmz3/LuPYvOtT2LxZJ/GPNn6
PQ/5DfApY1QcrKxKtrlPCgk0hfnFnpuz3JTNpR8uS5wlLgnllVOBTNkyQIvwu4r6CLmZ5hXJssUs
2IdpMYK3KEi+xuIM9OznmYzJXjkO2YP/pfd+FZI6kJfCqd1PkMbR5NA+es8hYapH9c6MBu2jMR6r
WG3fw1Ax9/7ET5ajqql7syhzk5fQ+3OQQkOUcQo3DSqWtX7UM97aFn7W4HkRSlG19uQNurewi665
WnqtIDuYq1gbqOVHUGqoguDv1BS9skamd157XVnjDgs0kHrHfqhJtPa4ClyqvspupegQaN1tmKxY
i2Ess43n2cY+p0bw5DZs9hCHTtxsqSqhIWCYxbZA6/l/Pvvfx7mpph5M3186jVFsyWX891dqVMNd
h4gUIRvYXBp8RZYNamubohUWpikMxUUz4WchIRZBmPVb+fr1sL0qvVI9pUPaXRFX/O5qbns0Kuqc
htpoR7i632WBRxZxAtXGcd2AMihqPqVgthogTDay3IN4Y7cIAVttoSoA1TTVfCPLbBKtKs9AXxdn
aD42fhjdn70tha6zHKc15nrqURcWVlqeZpE1VqxkPMm2o5ADUOGJbVKnICGKf9UuNb3gJA+F8Jwl
VbJUAw9Fmt/xgQT3TjNqKhtRc5zFYrSS69Ii3vWKhjO3CMmD1vZ9u+haFdPRoh2R9wFqiklb/Wxq
vGekMdDbq/TyqnVhC72kdr4rkF964YHST896rj/J9xX2MLkxL55ub3NkaRe2c91T0QMpgizwo9L1
eZHbnaCBgZf2NvcafBPrwodI+yUL77LmrsL61xe+WifLyi7AzJb/KuLfx+TcJ/Op8I6yVI+RX7Py
1cTeWn7/Re8c43Wua30NxtE5BCW3oiFqDArruvIODO3Q51H2TXORDi1h7iDzmC2twmou7hA500v7
YlUDqiihz0LYtNVg2yA5upSSgVI8UMbSKh+X/RRuoPl3R3WaC+uU9BUkUlneQRUByhs7gp0xZ/Ui
pl55lYfBr7vLbKLsB0f/FkcX9TXXRxcefWHeRqli1WkUQMrusaaN3V1BsbuofknNO1Uf+LgbiRXu
wrApYVLqVG3EQXbLjkjAyVU4VssSqcyt9PVqOl3b6Qbw90kgTWWs9Hoej5FGmUZCVcEfXzPHs45y
SIRl22VwkA4RE3AUAnougUSo07WX2/Z+mmsgG+YQz69VtK/bxGs2fZ5M+7nBrlkteiQbZzYqrXbM
IEUcpYWmtMvUOu8Fx6xhC5txbBZ3C01bwiuy2o92Y+c8TzJJoyuO/uAaE7IfQsnasxLjwbKHSy/S
MpWOFU6MHzaw09HxwqV8J8Q75iM0exMNlCH5Xom4VyE+dg/9Hv/PeAR60SYdvMQTg3fd75v5nPiC
ascv8bslfodxVOJ/eZQCxdGuMmMTR9Rnx5BCho3H679aVAGadVSI7DxLlotto0egdBm+UKKZZWl7
AFhyuL1y1Z8gXIT+Xmp2Y452vcEWMr0/yRxMp8EJCEmF7XKZRfR8kxpB6/S7T8CA6G81ME4yP8Of
Cin9vg6FNVBxssMWoqU8HeM5WblGD5JP9DhlX5zk2f0gYwCPVY80mhikwnnefH7Jm9D7kMHbNVFU
Qd3axcNABv9xOdn0xI/AW3YZkjA93IdNXVXvI+gP0VZT9MUUayo23Pqo74VBxTovdCrd1xztK/Kx
v/8feBCI9vT5/+9+F/03xHH4ffQdqWr3hlTvM1CSUZZ7qxsQnaSAs+sDrSHLwRpPDkR23zt5rbm+
wdkD0REAwZkoe5xiuYLzZlNIKWsYX6Guu8QF014BqdGHb7aefo10Z9h0etsfpOsxbM3KRyouK6EH
lbjGCEdo6fB894aWZ4pPYdV2pt09/p+GyRgAoB5cGFbiEkQkD3rhc2sHILu8x+RZnk8tz4ZofY9L
6BLKDf45bQqoMHWMFBSQpi4w7T2SFqAcfP4KsYkHtVlBqLMn33JWekv9rvV+pQDxjEU41+HazRR1
lXUjJkXCzdgY7Uuvpu3TbBTqg5rPyUJ2ypiXmJBXXDfcymY1qe84XLnUp2evG24YVYx015YPzcYy
1BznIXQLZBquCwGTZaiEn3IDZ8DALY/hMFQkxhQwygZudn4w+QvLdqytfCAHKELvqjl5uz+o78/j
v3fe49VQb3wKXw895MwbQ8RAtO2k45XxyR8hpXaSvarY0pLm/rO3E837XNmLhtHzHJTtNx2LDOiT
cM7l8ovVN2mzYHoaFcQrgyj+K54wqq37YTwEI1uHYz/EydnCTXDJSnHvFXiGqo0PsTQaPzoBv3V1
x8D3EAJE0PjtTo3b+WrlwAsMNVS/ikn+0B80jQy0zK8OvjOfxlCBZSyyIL9Ts6Gbfh99lJJkSB6C
WCylsxlTG6Mczok3rKISf1UqlJ+0lIGyimXhNyLXBqOuYALRuMXZcJrbMPkqgyEOkAqe/22YUo7a
uRKASx9dSmd8lI+ceEyEoZn/l2zJQ0LKdd2VQhFZmFXKWI3L6sJR9ezh0/HSXJcm9jE+FPVbKlm+
iDjM37I40x9CmR3KMEBbzy4J7PvrjCNDORYmqn/iLTHryVv5iuOu5DMcBtwFiATmg3zlbw/s3INe
5JJ/3cgR8qldmFG4A4Vj3B7zMjZoLAprBB7vKwK9dUu0ETWd6nOtJfO2R67kDD6Delbag22JgWUl
U+9t08r9KR8MXT/tasrsB9m6rQPaePwjJpcBsD/r5WCyqXisIRZCgFgYZu3iKTTY+8nmicaztn9z
iwYdfAAB/2kEHnb9G8SVP0Y0jdARtVqUusSyJooV91ho6t6IEpY08mXmc7xrUjS47y+zzMApeR2Q
znsMbky4tRwfOxix9El41u1nN4Y3rLTfhyGvv+gTGXaY5pRDuqa+ULsF44f1A1m0aQE/a/xralw+
YXYLuwkDV9Jvrr3jLR0fW/5gtyHCMVPNvR/y0oOui6KDCzfBsINFkUTvmY6gI1527UPNF/LBroJm
4+AgijRf1r/0YT8eMjy5FlU89y812ttPc4AFahH57dJP22OjtdOlsRIPcr46rWyTT1sQm+ljDcft
odMAp+SxWsG0bHeyToQM/eeIVoxo/rsRSZdV6Bh0f1zDm8t2reIUtwRzkWxdLU6XuQ3HZZGXfn1R
4o9ucmDEJRO0WD+Mzd2tt4NNvTKrZJPpBWm81jTeFJRCl3FgR0fdS803k+JTNhXdlwlo+oVs2g85
qghKb2sZHZN4Cby06YBDIku6IsBHQJ7avcLHHpsnOC7CWwDtjE0fCW66EBtXC8VbdUGJ8Ito3vHL
UoU81SwPgavEXN476g6hcouk2cp3vGzlDTCE09TYO9bgAegGRQLZOQ9YN2KGA0lZCIJghoPl4i42
cvOLoXX9Ho0MVO6doHwbcpA3xZROuzDvyjc1Bhen/R/Wzmu5cWXbsl+ECHjzSk+RlLf7BVEqA+89
vr5HJlWiqs6+ffpG9AsC6UCKIoHMXHONGRnqtWwNLdI35+GZvEX3pjft186N8KnB/GChVviE2kro
fbN8/cq0MrxUs+Ft8tL0V6PNr5jMWa9zG3XMPM32PmQBs0FIG57cXLP3bq6qu6gfBlJIjHSlkmUQ
43O5kS5a0iRLT3PuqqIO9gFzxDxoPsqDiOnJjrLOxm7iPE7W+fYAT0LXu42USrQpmhS9tZhIO65/
nKPZP06VHqxIp1WWgCLsntVuphxlc6ZDEwc9upxU9x9IcM7N5VBbdbKyByxcZJ3bsbJCvxAeMYbX
Dpd+UMznQx63wOYYn6Z2uCh8d250bBqhkgRqH586u1xX7MrcAD2ybuTZMNTJllWsKyBzH3VeqfdX
dWz9mCJrqYOQfmI3AxeROTLhVXnjazeBSDV7S92bAszuQREE/PXwId4RkWIZP5aBZSPWt/wUgltZ
srRIXeEV421kULkeUYxnSvxLhqSxcPxGdMw5aeIgz9RWffUzr92F7P+1W1bo4U5tvPfIaT96tGo1
bUB1sfb0mmGXsIRkwjiQZGEXE9HsQdtGaDJP5yJsefZti6JeyT45PIdbu25x1smwzs59hycwgLox
tLO3fMosgAfzeKiTwX4uRyiaSZO9kUQ77eYBmI+pY6hB+GlckK7T7GaDoZPEvoMhrc9ldir5Gvm6
8WD62ttkWvrzmM9PTqPbP7Q+PvADDN6SxNdXCeKQkzWmzmH2c53oDZQt1TNMDw9Su1LQko1dtRpD
LJmL1rjq8tpAhEVa75HbRLIOOoOwt+xj6rV9JHNm2HIrnEkTUMEh6WZEonfxyLzxY/fisl/BlnMC
3w+x9NFXHycLcpgTryFs9Xs75Xe0nR01QimRYFtjFs7pXEk6BKbi9NkkpAgtyqobTtLEY+Anahr1
C7KD6Drp2DmX1aVK4pjWO/1GFuWgUGvqpdWP7lIunnKnUlxvMfI/2bDb1u3nVHtIucU/pDUfTGGC
QxEC3X/syniYcIf8Ut+I5/Sf/WdWwqu09871E7SiON/qiU9yv1zlpmINnH8eoH+Lpa88krlBwgtm
Gxvy08Dt2v1TR8rKlQ9zbCVfSmv9/eDMwxOEyupLvegfEhMR2unmlNcs2g3fvLMcN3wozWkv7+yt
6ZE61zmIRonhv8CP7llzssqwyzS5+xBZwYpHRaRZKblZOMi0EYJqxXSg6aQNAa0BsexZ8yeb5cFO
cwuhfKZX737p+PsK9sHKybJh6wnAwRziUz7VFrrQxCF/qnTTuwR/ydboSP0TValWESRj7iP7q7Ca
9bq8StkoOP79jJFlwGwaG0A1tE1fiTeq3ijLIar1a/ihIBe1mG1py0BgonTDjnRabJ3H2npIrXa8
911+VRRmEuevElX/njtmcIq6ollONQ6Dsng5JAT/T7KIvy1MD7SNW8hOA4kCLp+ExdJ8UxFJ2hOT
eXHGKOWHUsVbW8jmcoUMF9VzWMgIDXCh6O+d3alw8ZF8SJHo5VCnLYqN2vl2qZJnGOSMJ9gb48k2
UiiGpnnuAQnkITRt/NzKbN9qzfQ2khW3Qlrsnpqu7w+FBk0/ytXs2TfVV0zk7B9ErAhshEddaV40
Q2nuq7FuCS0Gv4ogTg+yqsDS7aYd880sOsgq2/LVTZwo2SoPOwNk3dCsg7FMcJWwgqXUw5aziutc
PNl7PKqaYwTkwF0Y+Q8FWLhWa84dSw9nX0VOt5nHBl/GtDxI5TpyMoSlIjgAwo07bBBeJ3lDkmhg
PNWqDjSPkkHE/lwC7/TdCEH1jP4EcEsKfhpWs4tRjQ9hqOv3U4TM1811oStGrQYNc18D0EJYTDEa
u2ilpW50JX8AYpA1WdAqTBfe8BAi3Js9uziwoDqeHYLZ9eKdhuERLE9208kdvkHbAIgUXDs+PfkJ
6Y4/LQ1PGbeXj9UqRyTK7nwrq4D9BFdBAu5wauKKrVtUOznOIyinrWo9TE75pjTzm6cY7V1Ya/qN
w5NgIethJ8IH98P2qo3t/LXpT85QVm+O+9jreFyHaTK9pgZvXSFJ5ES6r/8EHutcbyWVuSfGAKMh
dlZjodbX+Yg+9lneVgLgFFL9oESFwzIN/AUqCFkjlRGxpnmbeYrD5V8NeQlhqa/VeicbdM8Pdr7l
m1c6fLUxqJ5k/MZKl+FEQa6LaYF3WT2BpJyvNQ25i9j5ts07LXDxqeKnV2wHA5eSRqu026aqUkHT
zX7WWD1kgflLVYYnm2/e6whvBeyknt56sJp2rWEaezwC4ushxfYFkw7lZsxhUlmQMU4EVptjOVRP
LA+Bsipm6K/mprbWPbZ49/KgsatgJ7F9yvIOSKbrhzs3svTkhJJD25qZe0e6hnojv5Fxat/x9VPZ
a+U7KNpkCcmbdz9r8zoYsk1tceefHAXL4ZG5pZbk9lUOHWqjm2H+RNLSj8HP7B+i62A22bIIE7t6
x+An2fdshV0XWvxsVWVwLuH6SsRA1I/iYNXhs0+8cC/rE2TE2sJOftSG+VJ7k8NWDAeDZyhZlOJ0
QLQ4BSqfMw9Q2eimfTcjcFKrlY5n6qqAVbM5y5HOaXhOUj/jpl6tIo8pkPxHOu30tXhplQE9Azu+
ZT8GRz1P+HP/+AZB6TZWiHehBv3ZkOvlde8F9eFS3+RufRDX8Ka62FQzpnZ9ZxmnURyyulQgm8YE
LFJySL7Unfs0TrYLJuVNNshDIkfIU7AQ+TKPnXLd1f3HBaMt5uSogkLDmt+dzjJ3viAchX0DYVL8
HKPQwRzKU8laadzwSQ2nraxn+56gFR5eG1mE1HUV50n9iAdBepLDayd4PgMEvDI4qYMeOm9T6JEP
wgXxXj4kflkcWKIHoItcFaFv3yFFYKYeoV6lvWX7oFzI0y/l84AvbZ6r6gvDKIsdSE33xlHaW/m9
TMLOvUHydqthwngc4yED3gfMLsvK8tSMOSuhul66lWU94qzZ3JXODCHcxjysCtQrmy21peGq5YsP
EXjdYvGwlYO6X3qHuGA+SA1zrHvWbZWQDOn3hHi7ybr9bAv8wj6XuAIrEi28HkpSR9taSa7Apxts
PGhXqMAtOLdjcB9n2XUqqmGVz3vDR6rsdXNz61aQHcwZT7tXBeZpA1Hw2p+t8Ta2s55bePimmMl0
K6vO9Um3bVgSnkICaud6/tR4xd2e/SAAIKdzjCYc8iut93cYeymv1pyk6ziPi6MHEPUEob5cmQSb
v1kmgNwwQ0rQkjfnGbxTViPujsehtjUsBdeIzIWsZurRD9dVdsyu/P15GtQ6hrdmMudftXn40E7Q
/9Z6D33JMNty92WpGrE3O5qHuWVhdFWOOpmgVm4djRgYtabG1/IWRYwuPqrF9CJvUbKqUDWSoNhr
Pd/JNDuuTkPXHOtY37HBZry1c9SxcdUE127h1QdGY7BDwuMz5odvciHw2bVCPQtFPfro2vh+sBmN
JHyGNX/p6vWVc5yN5KecEWFQHZynRY6pXJOF7+wuMyU5XZpsjfSUKSG7/jNjpVQeq8BPbmQOi8xa
qR2jXjuTV6DSJa+lzLVrRWndXe3rSOacoALVjCHTOmwcdHPloPRXoI/+mQb+q2HY9Q+Tr8cPLvLB
zO4RGYT9g3i2LtM5crey6CUqzoJT8E2W5JimaJ6neIpPcpCX+S2wuSxeEc5UsY+Z1TX70sGpnclx
YdcC904RcpUH2SDP2LYLj3aWkdE1edPCt2L9R78OxDzLjCugf73h3pUmOayuh4hqVrGkS1OmReaQ
p+ukRqWOq9AjGULB9z9OMPMIZQ0rjfOJW1bOi5Vm27LDm527jXWXuC3yQLzW14Pfhu81ebxdi4OC
RdzfYkpxpVvAVTtz/Cnb5UAbPtaybPT0BlDv3mFueO8EQ/egCXSq/P3PPAtLbGEWit0UL90sJF8d
sALZWqTgTe024wYwRtFToZrrNkePRBIeBONwW/d45BpD673p4blaBcO6VZP0o5res+Jj1OZrAxi0
p0bcOVgrdI8UJAFBFiITkiZpEX2syxaZj/67EPg1aEq8iu7OeeZWVyCks0nIwSb1HzcFuJCwwrl2
dG5lCAAR6cLafHSb9heA5OmbpfnswIwvDWZKu5no4akAiVBsJ+o6HkcJm+ePE9okMibD4iRVarII
t7k4SZXaXAMXk62sTfVNFyfZyrSwbxp0tTs4eMo+ZLFyW/GaymNUd+eiljjjP7Jb4b2rMxqYuYQx
KzZf+Ve9EeHVHqOox2pR7+JdWKvAG/123NmmNt4N5APJFYU8pF5irfTKKje1yK8FHD2xy/vRozbJ
wM1Fj9yeSkiNrENCp3qE95zfGSZsksaImhPzrfjRdkENC1gIDivmpunSdtvMaElC29q4zHrITOm7
Y5zV4Ot6u4E1JDaUC127RsMWPiQmawDfB891NuKdGmUV1JjCyNZItAYKrdLDNzXc4GFugvVc2cnt
ZDf5PvHZ834mUp/swhRYjKHiVnCWpBbA/ohZUHZk2pIsg0/9XZ57c9XNUJrJBXcRQJKLG5QKrNMM
spMsSgmkhd0RPgMPsibzSoCWon8s+lsathCX/rKL2/5rfyPLk0UUYgdaCwvX3jH0lZI3MxsW3tRv
zhrqIhkitkVFjFeLlOOc5tMRt0C5vs1VL92VRLaWkVjuGq2Tk5fhHOUKWK55nXzGlaRKb2V/C7NA
JiymvbNB2x6KwX4DsCQ0xGr1GFd42XoFCloQjQ0ejFNSr3NVm5d2w1zu/Bb0zJ5Jw2CWIncY4TiR
MQcAgDveKmAJD85Lq+9cICTXfeoIaRvvW/Gjc1E2ym6yh5JZq5pM6W1t1OTui4nlWGNI4WWmsY4i
j72Zz/mlPONXlB98zySXnXnnecp5HjY1ez2ZbSJ8TQR+jE+znQLShudm3JgQ0QlnU/flUAxQwHKv
OXe5NEwjhKsF33/jaKbmu58R65YxkcIK2rMMoos04P2iQcb8nZyEUXI4qXT8aDj3ltES2eyJ4Kls
8DRMtn4WblrhdIzlzQ0EEHM7WKQ+yH9Yi73udVxEt+S7ONAtnXIDSdA6/+sUVJnLLJzK/ZCMwe0U
YiIyTNOPUFXArIs5fATR31jpeQas+SWK0Uq9o0mcyLRgkR/yBVnFKkHkv/YBzlmksrkhpnhuvmwO
yN5VNqtLF8zYeXkwhUp96Hlsypf9smLAlYUZQQT8Rr4V11xgnRJjKw8U2M0rZWPagOXgqooltjN+
R/fEYhdzT80iRzmo7GeIM8F6TJt4PwAhXMfeTGKMkGSlqRuc0NyuhqqEwCCLilKvZI8Usb/rZoId
G5nX8jBU/a+c7YvdpUpFG3UdTGG8J7XyVdbnmUYOgV0LQ9/g5FZZeJJnwL3mtZkBjrrUyQZTt6Jl
ifRtk+ZBdtCj/vXynW4ysHWA4F4j8UOI4JSTpCpzskmY4der9O4BsmVCPL0gCOTD3h1Zzf+0gYsX
o/8TUlayUAc3eRqM3FrrhdEcVQ2paGN6MzbrMAE0YwJo4drxWTPmgY06zXH9LAVlUkbm456W5dA8
SJQdF2lX2pv8AQB+iNa36G6yIXo3zUhM1cN0DymjX8lii1JnlQelu5NFx1d+OO4U3chS/jB7Fl6E
cltk7gFDtTZgnszQMT8T3KS5KAz4creGMST1shLspEzroyvJWSKMmC+7UN+oQicmsxVkRoM8Ox8q
CxdtJXqU9Zduiu7XayOvahK8iuYaT/v1OZDxVzEN6t1getmyz5rggRtKvCRkMP0DOu80NWFD0usQ
LhxkUz9nY/yV8tN4wTi9INFViQjwtM4WuGl7ZSSeiX8aTml6qWQbe6h/pl3upXs7Y+s0sepvvT6N
w7cZYTyEKLIjTdyZmUZ+HC7FIprYKJbl3J9wFWGF8W/9ZJ3erSEoBCd5n7LFzYqUc50bYOku5I3p
cgOTrbIYeIG+xgzio8ulobGgh2jmTVBNxdonVXYFiTY/5zzLszi6USKnvLlUcxv62lWZ6f+7a2el
1ZeubRrdogG9xhR1ukt6Rd0MrpUflXmYrkK19XluY4nQtYW+IsTbP/X90C1mZmTvLbf4c3KRb2kL
w85LCLfjdxd/uZd6qMxlV7u4BbApiKdDZS9D9AXvCmCOdGATskZ8uPGj3t/rhW7esyhmTS16kM/0
HUr+8JB4Zbf3/BkAtN4Zr51JbER0mGIyTvHoKK/h4Oknx+ZehpxcObrcNE+KEBpdDl371jVTdrzU
yLMvXcnqWuE7Ni4vdexSrRxigrdR3ZSbzkOsYtn5/NDj7XjrwehEzjw/DKozPZSN1bPy1MYrWbRL
JdzrzG1QBYZttTT6Z00f6nvZaIq1yJiy2y2LzNq4wc3W+7mr38LpVMg/ko21w5yszYIDgl7MK9nw
ugbhBdg5ilv4wPhXk5vKprcozVrEQXSJ56HbzUnyQ9afD3IUhjnFcp4Tk1mVml8VaKYWdsES0NW9
7qbjF7kiw6Z/AWaNCimwfqXJ0lLU/BcUcuAx/vzseabORlBtXiPTw9c9Vvv1eftrZjsy91eJcLLy
hsoFzI7aNva86ZWAPNB4nDkPcRdNr268zkSvycFy/dxLVJvslPzZS4kq5eu1PnvNPShvea3fr1hH
4crPyHNUppWbgc6dx9i874o43sJLJuVAFGfEQvc9meo4ws6nqO8pORPGappdLvCsIVtcwcMcD1xd
3weiOQyG/lrr2ys5/jyiaDDxIcduk0KyZMS0Gno8cM551GOB6qXsMc1JxpE9/Jj9HoF+L7B0l1Ng
pPvwaSBxy+ZUNId++NHMjg9ZlGK0O2F0E+vVXY+VqwboriWtciAk+VcsAL3vwbZba//Xo/0SC8Bm
5FDmurWX8wXZrYqV4WqEqPNvYYtEM27n3lZ3NW5gw0J2QfaCi4JcsH82ywY9LgpsPkRERLYCqjwP
ntgQ/j0C31VI7KzMYdUmhzmA030+leVSVMqz7g3XSeVKnptKmJ5rbSWn/6WXbP6rjywGSk9yW5q8
ZZlXn/+0oc9/GjFUcOKDH9sP//Yni10KNe3z8yD5h1z2K+SAIcvhQDsTJMgyEO5MqosqISj2XaSH
BwRRHwfsOWgF+xCEm0tt7VYavrWi67mDbBLEmMzB8NMorW0jhFDLbs6fVbOwUWm3zt2URBx8aONM
Fs+FiO9t7FpX5+7+GOR7MNUw7UX/WBzUxmDrqo30lRwhG4JAyZeOeJm+UvqdXyrCOAfdgnA80JuD
k7dYxLi9DxraNVo0PqI2s5MApxbFW//dYsn+JFkQAxpWftKUN21iVGhC4ux7Teg/j0v9nwHJ1XqO
M5d0BEKnHtLifWHoi0r14jssTQ1ERthLbT7m98rwDXxB8uInfbnvhYWJRNyo+Mw7wZgtKsIcm3xw
fDQ1debs9Cm9msueWKjmWuspSnCfG7E1K2vs7Qrb5gvryIlf2/FNHFywDzzQjYUwEREbCUxcE0wi
Sctm7yD2dWZn1VruHcgWCpeW391+jyEHkC2QJDcIX/UiN7QdF1K7K9Opq4l80SECRO6bQp4xfvaR
zTIT29bz/xgHggTrcKN58NnSe7QD51Wf6uy7NxXw3qvmMeuJX6Ch8rZFUwQLq0CxR9wrukKjhx1c
O7kvU27x3GGPIIePsXBta7j77z06K3tq6rjF4rJrbs4Mn5H8pb5HFeJqISJmif4RdUB1leNf/VRR
l2PUvg3VhsU96v1NrpXBMVTG4sik2ln3Sa08GgZ5JNif+z8tnLw146cxulA6tUp9TMWYKZyDIyye
4ugPpoNU2vcfyZb4GNMd/xojX8cb8JyM3ehZ4wZ/QqOqreF3YPApggDd6BEEgJtrsNdJeR7yn+GY
sDYTJR/AyLSQ41jM58epwDzms6+sP3cx/eHaIM3cc/udpnX2j0S33gpAQDA3tXDTVGp16IwhxBsA
lQaxWvNNdK3yeV74afaLyJzX4Lzs9O0Wsuu05mmN3YQGSYe7Yv0Q19a3XHPD9xJ3+cUwauUdVrvD
IYDOuJLbcZF2S2jA+idujLco7k10S9q0U33AMpF4KOJ6VrKNgZMCiKb4MffYP1TiZh+ojklKKuE3
nlig4BvNqVZ2WDEVtSfzue3QQqP8hkxYBHAV0ykDrojuMFklOrvmc6TA/6Wh7azkKBzblrNbWodQ
Mx8aw4/uB9L9btjGx70Fiv/bEGLYU/lTt5dFu3zzdfbJgiqHiZ6CmuSOEr6FA5uarmU0pyh2jUd8
crayHkYd98HEYxEtLiZexEUFtQCabu/qovcP8mC7qQ8U2vwoVlNMhk+nY6712aVGtRGt3HFcDLzz
9VT63UPDreOqHXGSk0V91nsmcnjFBIlyjWalf9CKMsOCDjMd2YhdEJtylr2UjXJQ0usBlmJKsffN
jhWMWY18lWYM8pzeuVeqIdmTXhFuwyppnu2aJUiVN0+9qw9XjXCvE/zCUhxc24+uuGGkPCpc+042
5KqCRtyDZ6H5ehMvQwEpBPoSbs/lzNV+JEXnXPkSZyjGAW9emm2s3sirQDzTr4e42AxKV2x60mSv
cJP60UZJ9h3HgefQL/Ins6+0bWtz54jj2X+ojeLfOlRj1u3ynp1JzUk2qYktLGl+PyPfRz/poYU0
e59M/tR4jwa0710Q6U9Dgw1rkPGFiHlubcs210F/jPERvDq5IsbQ3M0kmyNW0/UXOCk/gBUM16WI
+Mj7cdh3ayP2ujNP1JoG6AlDdxePTzD1I6x+9AJldeq+9La9l38UmSishFNwyH2Oswizs/yoChWC
S3ZSoYbGrSzlleXt3cgGji8aEXO09wAaxuVYhur2UodZ4N+jLENvFnKA7GaNNn5AzF/+x1F9TkiH
hOBGyEkJIF9GnMviNeqpO3C38I+II8OHofDmjeWRMaMOKRNGPK/4MTl89VgPoAiJ1U3IXgoTWCEJ
GWllJy+4a7T1wIbki9Wz7gjVAaekzjuGLlCrXpCk5lQlKGakCY6W3CAMuhlpOH7pJutlty4D+UD0
dnqtEMjKboGWfFxt/LyaI64mi6Jbid58MSMvPvkma/hURiB5YLzYBIw2owNECz0eSwElFDa8bnCj
YV/w5OvpUtZbSd8cJoBCyyRklt+2k7bSp7LYy9aRP6aCVnlvT6N5Z/sjshgupsfEXUn6CtayWM7E
wxW39g+yGPS/8Kyt0K/whvzAWgFBsxd1DI15DrL4FZoaaAezfp4Aq10D5W5BBVbRaz0Cr837YtqC
k4hedTd50xSzv3Vyl3hRmexldatV0z4bcXKRg6pgJJew9MeDbP3z2mpcMGUXr9lk1tdrg9l/65y2
v03aYvi3a+viHfSzyFP8vHaXv6oDe2yGcZwdI4TQwkFV248zo+Q+4hiKhJiF19mY49koO4LN8Fep
kQD2E70BrNIiR49u2uyjrrsj8za6NrW201ZyCDlBC2UIzeNgVtYOkOtzBPUTzKeSEj4El9SrtYW3
UFvmO6UoWf37rbaSfSzPck/6scOIPTsYmvuGZxa4BzFcHpLPM3O20xU7L3lmjptcoJdCl7lL74R3
jjlod2aqPLB6hosUNmASSlySpKST2NpfveRg2UuFbg8H1TGXKfesK7eqf+SDFX8TJ+XvE5OtAlkj
T+aw+yFPtN8novP/qs9/ewl5QdSlJz5TpogKLCxlKKcdE4DxtcjHXZq30WOXiQiUFpULWS+7+Qag
AZvJ0ysPl13op/EjOrX/6OaJq8luat996Vb1CoumEKz05WqfLzpN0OrHP6/memq7li9qEeZalQr2
xWGEEVkykd8gA1myaJmtcpRhrpTby7lV4hYurRLkMCn2/9ex8m3IF5JXJi6uHC+ve3mTl9eVrcPn
25iitt+SV+gsE8tFM+F5JysezBtVsc0beRY3eKH4iTli1CIa+i5yFpWnq4t8bset7KjLyqauVqld
N6fL4P/Xi4pXC4rUvLlcuM2TGKdR8ZqfFz7X/W8uKsenCOvO7/bLRTWUxKoTfn23oQFxIDCU80dw
7vv3n//5uciLurY6buUbv/zN/7cLf3n93LeztdGtJAC/D5OXroxVbAvB7ykuHrrsdoZbWSQZDsFH
VuNcOQgcX9n6d2VEfESQ+GSPQg+/DMfu8z+Gu1X+dXhjF0t5sc/hOJDMizJu1FPQsYlpC5FzYnzL
5in6TpSUZSxEapiRLumEGDhuS79PHgLCzv/SNbGbj66jTT6O7Dpp1c9kGJamE6VPRmGa63Qm9QMv
VveA8A/5KW51j7PYe6vraWBFsmi52f8s4EFRk2XblunRQhNhjVkcjLL3l/pgYi4m4iBW3ZM7Bw3Q
xOn1QXaT9U5gYbOj6IRMe+xaOqisB3l2ORh4IBBzdD+6XBr+6iyLvmuUy8xBC0gUeDglfk3GQ+C9
QxhuAKP8LsbIuQv0qw5+f70yrwsiCjBEUhRDUT4JO8jhismj9eBDEkMqhwO3KWBuACTTezblSUb+
BSMxfiQFuH2slWe57JaFUnmWC/ICSu2fLcn0pdvfY6QagO/ff46RE03TNJpHtXmRl7bzwN14igP3
fnr+3wz81/eEP5i+DEecPFW1K5by6YRhgbIE629eyWcYME8mZP0LMrTs6LkT306RrRCW5tdemnYi
p7Z/Yfny0Uud6/e0nXNUcGoEwHLU9p7qWw/x4L8SUArfOxXJ1mwMLqRTktmnGXifhN/Gxc9RdYt/
RjGQfExt3wA/eHBD91W2o2T5OjAOKng44op9/ksOHFDBbiLjuZmt/qpJfMzMYSuhm9FIrLJ4ZI7+
s/wGK5H3oy2D5JkQQbXW3SE5sVrCovNfxlTjs7Sm+BzTizFtmCensSqyg9Ma80Yvdo2p6BsmHRVu
Qi6+QllvCnwCOPea31hIVO0tVUG5kIISLLx6UZaFL75PryU8gVds5s1lr3bZnTHHyXZO8EE2MgFf
RcsLeVydvfVsCl/IcUxuGmfUCIIP8ffS3EsllxKl8TKKx+mWab+37+DKbjLsnZ7s0nuVPTRLvykM
lJpl903JJ+M2EZluc4khG1YABG8pyfoiLCZuzTxWS7Vlmq7gM7kxU81fymZ5sFWD6H2m3NWySxy/
jDbG3ogi4pPRFPa+6gN1R6hjurY8M127Ttw8NhO2OCGqvW+Ah05FLdZnCet401R/lcX07PRJ/DZN
Wr1MUfbfBwb/zTZzMSvp+nojf9vykNvlCGiWn7pTvFtR3h5LCGx7lQnEImBTon2YJqj/3o3Ss5X3
Dp60gFIv8ngl1zaOu22kufPBkZm+0PDKjdPFCj6Ys3lNWFmD1BoFh7hGHDl17VMdIJFMHH3cxRDN
HgxX+wkgo7gNkmRaFnq/JLWV8N6fZ4U5QQAKkg7PWHH2ZyvTRepYRH60/tmvUBtuTy5+qWLU331D
RsVy/J/X/PsV/6d+QXnMnECt3hFYpyS6mOo9T3Mge80wQjemaFtZdzMW+Nyn2IEu/Wru1xFz6vXQ
JJTxSts2LAJvZOehCmB2qWws1lWi3QPqyrYGoNV1SYwFMOI3Nve8dZEY/T7MwvJJn60TGTbNN8tN
AMyDrTrZ5CPe4vfULWRDmnGznUa7u8vxRT2WNtbn8kqKU+5RgTfwyEtr11Zmv2lSx/jHNFdthYgP
Zky1HW2eOSTxPbEDC0IhrX5ISXweas62yKx5LTNG7CYIxfouPUr9vBjUoJgqQqJ6YKNmZmPns6Cs
yY+OqRtlXYCW9Utr4jTEbVwNnZ0+rtXabZD8oFvHkWA/z76NZwBBbLKRIc40fvWANxnGONXP3E7s
71qgnKqq4Q5fmfzEegOVwoTENU49phKBiqdUfBiNEhWIb3tL/CDra2sO0OyzgbXubKN6K81wm2ex
833WFVImnHK+d2aoxayjtG2s1dUjXt4/rTn2b50wA3Mck9Wh69Z7E9TsO3u1++gHeroeqqa81tUg
3euuEuwHe+xYmdrR2sr16MkqDWxk+Ui+K7OPXedARFtcqUnz+QP+HmHAAVWtSZa60dtsVI3hdRFO
cDDN0f5msfR1uWU+EyXvdtY8YocYNM5rSDjK3HnZSUpvh7E0Hj37JGnBsoCMTbbMANVEy5du2UkK
dMePlj/G6CRjkiHGHTEZYaOUVrcm1KK/sa2+ktkZQ12FywoLz9v/3mOOivyAsr4OW8BRC/xhMQvJ
MYwOsMoc+EwAYmxcLv06kQuxSQbymrTcbJEyZuO5R1oNB7UKy5cKM/sNW2wdM7ZRu1cMJf3oUdh3
bV66T9iPd9ukZddUq03/wQ3y7+cX6ea3NpyHR41g7q5BpLgFjO4sLZE9iMjvNjOc8D5w0uauNYZH
Yrflq6qBEmNzgqepKGrk6y2GPPGuMze0Hms2eGV9oVfOflC0lgwSq3yFWkAIiTnaUbZ6rwU8v9dO
QwxSqbjEh65XvHaWxNW1416OIZ1sow9K9cgysbxRXJjC2FpnT4U2miRNFmCz73iKrgs8LPE/5WzW
B87C3P5SFycNduwlqLhLoA7f63KVFRO3is/QmAx8yaI9FuGx6x41UpOOlT6ziZdnj91YkrAiqhAz
t8RdxOmly6Uoz1wFJ+uOvLbVXw2pWgyw1THZxuiWvJC8KscDEOvx0CTBeLBcsg3PlVGdLStNd/ey
4dJFjjj3ky2OHHJpv3RHOeqCdAiG1Zdry1MvTbwFxMVpFVWadeCmYh3k2eVwqUvC+ImNW+KIVo2j
4b91udQ1jf+7T2sF53HTOP5oyd98rbHkqvA1/KdIM/WmNO9iZURfUxrmPgeFeZZpzV2GAX2S4Q+G
xOsSypVnsk70sFFdHWU8V9bLw4d3wO/WS8PfYWPv9iNr0/KNdM+ekHEm3eNyiSVP66qrS11H/hBJ
78o3/ROILxsbbeONSnIm68sa8oUSbshNu597ARBm53bTuFCsSZPq0y0hrWpxLkdTWFxrTk2eymeL
rCMbPfg/jJ3XktvI0m6fCBHw5paeTbK9kXSD0Iw08N7j6c9CUlvUaOvs+G8QqKoskFKDQFXmZzRc
CvXiXubEJvaT184Qlu827tBYx13mwW+68JPrDPFWbZG6GLtuwI0tgTwMhunD8q1HQa3D931AQOlH
aJsMOHOEJLQdOKJ/CK01xV6z14U366cNwPOhebBCy1o7MW7xN6Hnq74zKS9yBQzcgn8bkAukRTyv
m35KENEHrSg4nwFo2HoewN3CDQSZKJ03uKKlN+PaDiqAlH8AOErf7Qq3qwpcaHCm8cQecWOWabfP
R4Cnmmvnz/B88ucE2i3+bYrNuywrnt2kz5/r+a/GDrxHaVSDZ91VGZYWjqUjr69TXAc6H7rboeyU
ZE0l/8XOjOEsl4sAd95Dh9tJSy5w+9QUuPu26iGd3xT8Rdr/1vSKBePnmfH6Ju0vow0qlFnmd3eh
V3uwbYWxXvfW33hvpMc2MOyVl6faTrR9O+xdrpq/VtCYe2SVytVN9FfOrnHdxVKH5Bp66zbBtq4o
T8nLbgSkuk4mDSPtTIc4uDS9um2O8pI0h/nH6K0ZLcFNrlpHR1+Wfn6NBUo4fgf39FdqtMmnKHO0
9TRn5pOntQtulXSAX7vtne7jBRxiNYgmlW3ii9aVb7gcDqt5Gou/phqDTQ0m8aqsKRukEX4+AmXv
gQU4Tf+azmW31bsMKZEm6AGtU3yApk+NahnV4ME9dkrNT5fB6wSS4p3fTNfpWhUMFChhcmZhmD3q
ClyaKq9QcrZHaHwFzpZ17h/A5cxraQKP0y66pX2WVqeX3UvrkskgMkg07bUwevSMVf3hGp0An839
frqLlkG9C6tt3YzmNqIiIBIKFi4J69Jp6ztpYgnxZKhe8IRRUPYWOzPvMXQXqj6eL11B5WQc5uIj
jytr781hv+15f5yNof4nD4FQycEo3PY4Zmwbe1QGbv3pzwjpk1GES7HVVH1/W88Vz6WfM2Tgt+Zt
GiA6kvMw+je/xUnI7YMcG+TNKhu1zz5UgP3tu9w+/HZRudS12YAuyRtkupev/L8/wlr+tR1MNiRN
O/zsQIM0Sm2/ZlNurztj0g59o1gkVtR6p2N/s1Vhr74GkaIfc54Fa2nC1Xcvim5/kha2CvZz0qsr
mdku09UAFH3gVk8SoPg+iCXTns7RbKEfWPK/USlTfQGyvsWwD6PFKQsfu+WQALjazGaobaQpAxKi
z/3OdMHq3SaEGtRrSq2Q25aLXA8jMmh1m7eYoMT5QfrkSsV/PlB3wm1/dTEYk/aMyFS0vpZLPRcz
NqpK4/baLj3eQqyrvcOtftqo2hlEOIJmSzWVzEL2hIzANT5X/ORcxfqLFGclIGjQzyNNj0yppSv3
UIzW7I3rswBb0U1eJL3Jfty1lXsV75ZRve3RTpTTa4yc/gwUaGwtk68DC5g2SPDXcObA3PSjGZc7
UAcoN7TBnWEEmOY2ZTCdOnOOyp2cAt2dTqGiQaJHfIyEGoKkO6ie+8J1oXdNCs8EFFcsG4v5AiGT
Kl4V0GojhEqAsPct+pi3vhHhxtvo7ez/Etf/Ye5yvSEAgSEWyUGio7bKti0oC+3zb2dFk+ifR9XM
VnOl/9fouPTNy+j/jpNREhY/4n77jNvn/h4XocFWIMS/5CpFB2S02g22BhF1dvKVeK8nG1jdaFcu
zSZvYP90Dub2YZfV6yXYyfXwSVRFbsFyOSjKP4JlVG+/sODqHkvNPOr4er/H9TDew9z4u3Sn5j3C
++6k2hOaRMtghAveUdXcFLIno6mdOJTkNWcro7lnYduX2YgBLMHdOC+YgLC8Y0lZv+exAsJTHQMe
28to3D6baPI+Smtocije1vgSek77Bl5Heou8tZ98VHO6yfXg0SJloxh1tFPyqDtToM1OGJvhkESh
8lmNCvY0Rmt8QWfn5BiD+Y/R9dscbdq/INFj7UTe6cW0umjbBM+LWB4W5kF+zjU0SJaWriCiAr4A
/rG040lvqehO8fbaXBRU5GwYFeeuiYz9NbsUKMO0aacBwbhBg7mHdjSeet29Gc3IdM7oOkZrNzRe
PGfxEve1KtyRPmAZKmstX5n/yVTNu2Ot067YZyYncSCx1KLY1cNcb6UZtEqPVejwz4zTBpQm66Rl
fvki3iXz9GBD0P5qeywdoqq03+LMGDeNZ1gPYdma8D01604puuBshWD1W90soGVV7rotnPGjSv3v
A/K535qgWLveYs2gOcPeL1v7dRhYUrvuBO9mKo6SR/FS/RG2xPiEcmn5Muf6IeyQJ5hdd4DmAGxW
cjEyKceZOKmB3dbrsEpxbi8bGN6t7ly6KXAvt2bhVis/sdvzXCnmDK6RuCoOgm1iGcO6DvNhmxSq
u8KwrD77gfrNiAKc+8YZ03uf/fDZltPJ1kuMk9Nqmzp8j3p0LgB8+LTlrKiDfl7+g3nXeEEDnZpO
W0154YQNtHKPGxfxBGftu/YXu63Gu7CZ/aeCysn90JigrSrlSbrC3nMOM9SJlRko/pMMOGnnbfSg
Yb+99MmhrOxqlfjA4EbqOvFimLjJqrh+CJDeXmcqd3k9kcgMyu8NHrWrzu7tNy3Baruq2uTeQCvy
GDcWG7iQ/OwmdOfqk1s6b5br5v/0NeD3oxJD2URlcEa/Qh3Jp6IlVlrY5WlWHD41fowlFdkEpKcA
FoMWu4U6aaDwM42VQ5b0IV6k/wnlqobipq+ROU+rpPCHXVTgx9SPdaZCsYvWKJG82Fi0YWCi1lu9
0qZLS40FqbPO2gOaNXjrJtba90n1Qnp9gkdl/qMgPOxHSvstXSgpSV5W+6bSug3+ZBX7+NY+OLVb
Q4LF8l7SN5lmP6sO/9pbRIDMyi8Rluk+t/yx3vJBZ+mGL8j+F54QVQH4HuwS0X3Et4G08EeuOQYS
RJWyacMUT6gxs167PuJ3tWg8IpNqXLg9ztmi/yhdjaFoGyTU16HmBVsokeOzUdTTc6gopB0c6yJd
oCu7k2u037gRiwxNK9SdbNdr9hIrIaiway2vdWkE8VQdDB2Nf2nKQQG3ikIjxvIyyevr+MHBluEW
kddwVs0qDq/fQ+/cj3gBSAAr7UED2+m9pSnVfQM7cd1bUfRX4CtHFW2Id2gQ9r7oLX3Pqy/4SF0g
rUuAzBx8wMGtOq48fvH/UzUV3SJrPdt+tZE4Ofwivkpa1Tjr5d5vbWUHbhNn4jz6xWm0xMsGocCi
uxOZ6gaBrgMESHUtjKIGP53nGL5FFlAA6oHxoeSEjArSLgD0cSbf60uzxJ106/M84ZGGrMptVLQD
ZBQVG9K1P4OlmWRNsScZiiWvW1xcdda/LSc5aFs5CYIseMkTm9zbKmLDYVubopvdd8O0qa2jjHmZ
3ag+g9KJt33UxJ8b8BCDArt+jHFPdzRqn63uG3tQKPahrPPk2e4xu5MQdqV4tM/Oa66ztjEM3d1E
1B4+DM8xNlNgTQdpTi1kng4i5kWantluee6qL4WuVy+e2fBX0pT3Ge/HS4zv+0qavtk3B7lkbfDf
+0PHNjLc4WxDWAALqHZPdpq1p2xwcW7sUJVXdLCwuvLFQmZkGw9KRCazyl9Mw/urRJDhU4pfA9rW
3acYV3tKTWr7OCyHzqqRYHTL063fzOuctXOsQ60gVg79GLkPSbG79cjZmMbIJVZwPG8DKSWRO30u
P+WdPm34z27XeqA5c75Kaw37kzoAzo9HO1YeoRntC6S8h2kHLtVaiRIwQinTKXCKN2lNWtw8/bur
XmxklGG+Rknr3xP1mDT7+uckZXEinMpRvc/iH47WyOo955PuH0Vk9qY563qzv6kyJIJkoClKnP1S
Gzhd6oS/B5eZrd9n89c4JOFuqKerIIC8zADI1dmGJWmCVM0ucYd/8FSzT7rrWad6OWtqEKurX05l
KBoG++RTHTwUZnORrkABMmoNrGbCRMXeN+qyI+oACMfENAObV436TlbffpGOue0CNCmxpRvGjIUH
3m1juDHrsliZ2KyeEjbvqEL86wxr6x99AGz+a/Q2I/BTJBvVCXTuH+KG8rGvzYjSIwH/O1Q+8Bb3
29eRDwwM6xPCBuNd4TfKRQ6Vh3yRprQT9qvASm4D12Y4smJMCgCWP2f8FsfrFI9L/XLrxmjcWdc4
nfGEqOpYAV5QVhRqp+okZ3Ewl3geLu3r6W0cM4R2bcSWcZ0jA25Kgnglp3KY9Mg9RIV2aOfZeyh7
s76HybAK4Whm2xTXw90UDXgzL3Z4EiJn4YjYJxKsxuE20CTddW6/XOnWLxcpnTpf/zaQ9TXYqOUi
MiBXr/qUrAWK1s6sfq4crBLjrCkPSR2WWzFSnBOlWDdxpJ5EmM6zsk2opParYcKg/8MkifId4C/8
ev+/kwKrNp9K2/1OHQWbAtdDvYRqzogF+ZcYdsXGs53qoqujca7RteGXF2qfjdHbqXMXfwtrHhx9
hA+Ahjj4IVEdBMXhczyXRgKSVHMadEKy+dgNWLYMyyOybjLzIUfHfTXq8yJj1F+6wE7fVb30gYF7
+t5q++nd8uyTBLRBFq7TLOoeqnCyz6peZCyyk+ov5IpWOR/6hTK7sp2guBy1YQxeeFx+l5nWQiW0
qll9bvsC59axtdCvTvovJrI9EkGyq0brkkGY3ugEFeFrPFpXB4xci8aDpmP9Ui0gulmfipXuwsGy
BzV87RLzIP0SNhn4WFkLVE91NVB3He4zvu0EcrXfwkTSWFuu9u8wPc0+sTjFFJrdy0MyISynVmO/
wUkM+oUklW+dklSWXPRtwADQjpgfOetbktqLMZHOKsjwporqLT+VaV9YtbGv0tD+iDpjS7p//qr4
qDd1ELbOqqKUT1aYFauwmdSvVIEQJChQyO10Ew1jEHEbmTF1uLvzm/xEcbJC3eYuciwfBRNbf4NU
4V2bIuN1a16VoQx2XZ7l+Vct7LGJm7t+eGlw91p1sZs92umUP84JetZgut+StJ7ubv0GLokHieXP
in7c+K+4a1+nGz9ihqyaoJAZ0dYfLXD3KlScgnfP+daMMd2Tphc5vGmXQzJmzRM399pM6+wBIrXz
xILdOpYTFCkr7WBppWSOd5aXV5ugTbt4PRdABnF+KPfXtlLpX5UBP0zEI5wnFlzOU4YF71iF4aNc
ELZ5dY9s0l7GNJ5E2yKo/H2htXu1KOd/lpMxta4n/X9O/ntIetTe2M7jEF2dJuXeyMKxOLKv+yo3
xCxuCD/7JAJDUdy7+Yxf4iR4aB1uIa/4P/QDTQHy4Tn1tXghtYdI95dXsfYoNYnr9ltKGynEiqOv
z492T4l7VS86DbMyDrugL7R1P2TTSnUwNEqtMH0L4xJlNmDsYohcIxdzNUS2dXU7hv6dfSf7lQqr
yk1vO+rF77T2giEJW9OoC/+uj8jftasfL48CFsIhBsBTrLwoy05Af5bKZNSiQ7J0BkmfneSApfOP
M2n+MvzL9Fu4rYXzzmyAxIWTckGhmpcYdpDKZfZIuwR5qexkxLWxNNg4iwhskMFZkJhruIwXvqFd
qJxL49pjuKsAQZRHH4UqJHWceyEghABRT7bV/X3jJNSoN2/4v+p2EjEHY3nndtm9XqKRhF4+uhVL
GQMVtP80F/JbFs0/moK2uzUFIfdL8M+5+WI4peZmjtpplJLphDqUVjAay2Ke0o0W+QUWAfwGdyo2
raukovTTgkmzj+aUl2cKwQmQ+DnwdkhY/HVt6ssI+k6pfUT3Dc0BP987buXsoiCy3pzZpwIEBiPT
u7e+dp232AvtHWgi4wj3O32K+Out4gXPkcNv9EARfA3aBh2cVssuGvRFFJnGcROga/ylHZs1Pfbf
5dTiWu9r+VM1ZPrRNUZnN5fWeBxaKCFVl3+xSRx8s9viMNi+/blWEKdwIDuhNaqWp6YjFYZwpvf2
MxSg0zW0M80/hxp+eb1qaP0IbZbQblB/XLW0x1+umpKqYg8C0qGYx7ODmM+BFcAzoqpevomWPhmQ
w6iW4xnV1vGc2cZWa0aYMkuXHiTQK38/nZLF9TLKxo1M/tO1rhNddq0H7HDWqNthO9+vJjdIF6NB
4y3F34QtY5ec+8W1+DYqBscyWnZGcmYT8SN49Mt40zuo3S0/NAXkI8Cx1MxO/vJrlM7cHMaVU7IJ
vPUl8uOUYTnIyG/zfokBL9+v8LMPu6Nb6sa+XGBTCQSavZvVLB47U32+HkzAenY7n6WFF4Ryaozk
yxWUNfVAADtdm/YyinJ+8YzIpFxMetI8Q8i0ypQ14h1qBgIxfav/fbWKq10hXberyQXKboKYHq9j
wX8VbKx3rfvkJkO9r4uqfUxrtCuiyB3fJwNurhdWxt9x1W5bKQLaob2xrSr4pvkYsdalbr2rYZEi
zq6qj3nuZHsrUftTaXjliTJBvW8dG+bHWGBgyFbjQQ5VOjk4z/b59tYXlE74UHiKu7djxJN/G+Bu
0nm+so3+eRGZIE3NS19C2/aP0pL+dgoPBZCauyyxn0JoKc26q4KDHgHuGSvEQOY2NdkFedUBNnL0
6ulKfJwdu1zLaOc71ZM+t2zY6/g1Uqbo1Z+UT1lkFwBDiY8nvjxGZ/VOBjvLHU96yfdOOrPBCC0E
oNn1L9dB0MtwfHwVvilTO1MP9rpNxVmaTo+CMAp9T9Kqw+hzsgi3R1Ssdn6azk8TeYcN4rhoi5My
XtmIJHxhrfyKBs/83dG8NTAlOEVZGK20dPD/Sbv6oSwz/etcmdWqQBDnHcc0Hfy5Pz2z9hy3nlob
91hw2MiZo7JXu/N8N7DOPgye71yC5ZNjA45Tn4TsDxWKnEZfOvdIppv7yjA7DO1I+Zo9oEmztcxL
VpjxDtv3/qkP43TjNp321iYJevtuV31xivktaObuu1/myPAGfNd2/JZ4ShSsFNW8n7TS/oo+Kgsb
PQk/YnAP6zLW9Gf55CID8apomb7pyI0Zm5KVORIevCDVpjvVrRc+Wj3FY2VIfArmRvDZjAqbzAwc
9bxse+D788HCKflzphQqOjAFWitLWI40mKpa1XNf590D9GAWmUs/GC1nk+mxenSWWaPFXa3ZH+1C
ajO0ELxS2hlr4a1NBYJXkzbopyK08082LsMLzc3x+uKk9aWxFhKcRPUQEaEj5cUnCwPfn1HUzIy1
sNluUXItN7sy6MAWFuDniUKPUt2H3ZhyTwIHySvVWhexxd9mWW7LoV9WTfZEtu42IMHBMuM2MMlS
TDrLP1wmhh18gs//KLsJ20qc1eDgjQGUMHkvkBORfr+znWNj+wOq4ViGIOrYYtgb9K+mx37VM7Jn
GMX965CFkF1VVTvJoKMDHg1cS9sJFACltv6I1iUSFcvU2szaB9POLzIYFIpyQCFHW7O8c655r9z0
u71fO/NW0mBjykM99bXpKM1a0b9XfWLdS8tIi5XShBkLOdV5miHsSoJtqLrwXIYmkmuFTXW/ciyW
X3kbVm9a/OZTfQtWQzg9tCjWfdHwjl63Ta09axAHdo1ZDmcNKcA7lHnVPf/A9tFo53hTszz4MPrg
m5Nl+SeH9BYOOWSS0HBfk8yZm37l6mq76WMYUXYwRSul8DpU8KJsR3mpODsIAJ1I2Dq72rF4PuO+
QwWtVBDlLe883TT/cfQYSUO3/YuLWiuvK5WtM9sq3OjS3WUlaW3ZsVCUwGZiLLJD1cTmWXYnMiBx
Doo717hCNi/TnB9C3YLTt+xiZN9Tjxh/56F7bHsMSURlzBERspqXwu6PnV0du6trkMTfIoeaG8RT
8vYuhxD40KFZ+G/bC71AvAHxVLK7ixWGgaTcXRwPnyPsUw9uz9auqwzkAus4epnn6dxHXnkvXbVm
/IgIzUUYI6rUc2NOP0aN0AsOvW6bJyeMLNybEu0964r+UFsGqf3SUN/zqVK3EW41exntQvLpjmH2
dzKaReU/qEO09zJY4nkTxEbwYiTI6kbK9+sViiZjj1G8XFsaL3G0JPg0lXqcU2PRjhxIf6d4WbqW
NPatKWlsR+PTZFTS2L80Jcn9h7lZzO9Pkty/BIcqS+vlUskyKh+UY+O9D/kqThbap1yhPCHVuQwX
gS343eQgJT0tzr4mjeM9qGoVvTk1q45FY9/1SrZ+YRzsABWZH33snADEDhRdxvJZHRfvptH48KMS
l63AzTcWtZ8Px3UShPlN/9jW0R22plANVePo2FbzDCu8fU7zMN75c6LBXaVPDrYZfFYj1TtJS7Vs
BJaZlOb8CPOie1Rcf/ry2urp+CVUBoQODaPeT1l6mu0C/3QcQ1C3aq1XGy+gVWWN3nfeRqidTemQ
r6wycF4jOHbbJJ/TM+rWyXlRM3Sn+WFKnW6blUBUBrHEk3YZIhF03ZSWsZ/ukzQs17adP+FE3t2L
yOFQYIQ8tTyLpWnFXnvMPSVdi8hejq3nk2/r2zLmDY/SYvmUeAv12MR00/3pcHnzupwXoIUm4Ixg
NrStazkoWt065ZQ8FqliOc1ZGV6DbtdwVHwETAy0Ee8stmNcGh86D8a1X6jzSZpRWmyQFLJehxIF
crUvP1tRYn64qlEevMA7TJP7QlXyLl54ImJtJGfRPO3DuKsvt/5MBXjiGXX9iytSaar+zq8VOGvL
fDnAqDDPfVzcuRlWbGG8pHAW/UoqOubGCW1jJ6JyZodUZzN5f2euC1cL7TmsQKAlSmnoFitT1ZmC
3RIrg9IVoigXuLbx4BnV9HjFdiRT650liWBmnr2f56ZZXf/Eoa39aMtwZwDhQ5Xpm6jGQzNLt1Rn
qqvmd+pA4F3VdvxS8/q/a3SHZpil0VnDVk1mVJHlPdRFDeGuMetD/6n2cgWGz+A/UWDRTrx5Pg2F
6z+BGvOfeuQ1d3BfrbX0SSzgINQ4CzvfS58c0Nt7C7w2RLCAC02hajz5X8IA8d2r5DqaMsk67Cr+
KLU2sCDgrJjcYR8vZ6jT/DiTvtsoWJ4YMcrEOfktG69mrtstGX/nscbG4NHBJYK6dq+zoKePmjoD
lRpdgqo4ShciIK3CiwuP7k5X768RS6xRwrRzrbk53vpKsx4xC+dpjLEfzqqQoeP6khlWhcmDWiOX
sLQpnul3PRvZX/okppKYKohfXR3FS+mrq6IZV9fIoHDNze26loHrdoUUktqxNTaVVHnwRnaM7VBl
f/sY8iWdan0u8wznqT9EKAN2IkNkXyMalTsgZNH51HXxZy/SlffKxrPNi3NkuGE13U16ABxe74qX
yoDm6hUYRnjIi2ST872qdPZpw3GllaZ7tSQQpXijZump1C48HLmvpNNTY21lWdYMIQz5ebmnZOA6
+3rL3WbKuETeZje62yM85NfvepBtKmSVPlLNjY6Nj+Fw58WLPJTIlrKNKaHrhYjatABWN1Ns5mfw
1WSM0YhcNXmFnKl0/jIu8dhNkVKpgr1p68NRQq7RjQUkPrFC0JROe5KDOcJnWc12bJYr6chURJVt
YzGxlk5bAq5h1/OgmNqTOSTd6dcxmRyxDSkLPTj+Gh8VHSpnoETa01Cz8V1UjjYC2U6A5aCQjrSX
A55bQN3SLyDuplf3GZCW02/9EqGZaAYtM2XwNr0dscZQLO9b4HXayUgwkZKzPzWlTykdSrlyWiae
t4lDbhCZp6QDDkOT/8ibtz+NvE1OLZC865n0NcvAbfRPfZruYLVRjLvfYlV0TnRyWGNlkyFW20My
g6pmbZk/dOZgHHRWjWfL7d0z6oSFvytbEEsZLl9rq7VClC/tYTriuGmRCcin6HvmqjHie/onoVPy
rltjZZf9bc0LFowf0zOAbliM5jzc1fXsXuCiuRtsLXJ+R2a+KT0rfp5b7If8uVJ3c8OKfF0WwbPS
GDNfIcX8EIOTh6qEa7rEykELBvsAXtlaSRMHZncT9oD7UbjkGTzWDyAxjLfKGl7YnNcP+rLoWcak
JWMwLH9p/RyTyGWeWTmXvh9TAJjGcLlxFm78BkRhvgezOsKrIUION706aS4RbQ0Pn6Siv0t0Nzim
TnPP40d/q1UV45ygvq+XpFM0l/njz7EyceIz9gDQLkjSWjqOxJ3qFFT3WtRXpTN3cuWi10m5H8lb
wpKheRuwJK+r4sJmNTka9gxeu+S0iQJ21EfRbxr0TRlZ7dduHqdtaDv1nYd1x7MyqN9l3MsWgecg
t58CmJsnPAmjbTlA9sHFwlw7qBCeRtdFUzxuHuSAdWTzIP1sT05XZS4Z+NknEbcJlQInC4kTDFIQ
bM0xPv1UaejyeJXdcoPSdBz7mEQqMLYg0x5LdDeGEGPDVg30vROPHsrQRKH2vWybOm4xPYYYrX4h
k4YwSd7qJ7m0jTz3oRu7eWMtBdKiN06AQMxTZXo4SyxdHvpdd67uI2RDlxy6pT5aB2qP55FCKf9n
LBlkdW2yzV6BYi22caAAwYyixZKstT7PmfGapdb0T129s6GjfFfN1oF1qvXXEGbUdNupfR+HYEmF
ue6jYfKaGIo+OxdNWN+VDtAfirDavVy77KNoPdlhPj6NTtg+ILPpHwIMZrYDT8QvZMzXVFW1D+4R
/1AqDls93Rq/KPTHRZ1ckGb71LUYXTXLQc7k4PTKqktd5U4MsKRrNDsVxVEqY1Otpjv514cIkXus
4i7yj5f/u9KvhmMUDX9LF35CKqoTVqqtyyRSttIpB9OaxpUdZW/GIpxcN8HGddL0Ei1aytKFVQJA
tMk/oFBpOpveGh4hfrIhYOvpAA2Ohr2igfojZVvjrriLxsHCpFglS5O1w2ePWhX+kp/QBYnuGtNH
czpT+s+NEX7TxkF5VNUa1Yq6Y3W/hKOUmW6cKYhOKLKb77Y9rdHOHj6TvzH3M/pNO5lehM2dXqvd
q1kpxhkSVbWW6cjY8kzD/utSdEr0ovsYzy6XlS+l5O6Mdrqtc4thDbZoLa9xRcOba1FwkgPM0hn7
yGcxVRrjXDkkUYKLws+AP02aneskifJjBUcPN/8xSS7kODPl5p4Vve7FHwqOjqcm7qtnFnHf0yJr
vnadg6N5p6kPOHa4F4+bft2wM/oaJ/1zqjbVKxzx5K6son4rE6z5b8UHuAwELNhHvZYdAM83H3mX
7mSeFUbjRkVn4hS2cM1nNBwP4kqJhrVNiSC2KH39y66yWjnosjxOcVOdryVj/DjxdVxevupyiB3/
5AGEvZNWoLrOuUERK8xj1jpe7mynIcAHamnWsrrOUvtr56naUfp4hHkPrq6nFzNtt9I1LcsktrNs
smcDRy8FASj5knKQ9IHdTc9Ooih38m2v/4IgKA4JooEGQgFpaL4JZaYI/ODhZ6uei/Ahquw3IdtI
C2+Ba2vI5lAiZ9Af+MVVORqveqNQ+S30CT2Rwvwk6aqurkCwU2A6Sy7Ljz1t45nIfsqoRQ330GJh
fs10ldg63NslcOSFJCMHco9t5iQvWTcHJ7sI+1ULKojUm8Iuqi9Q6CtJK8mANAFCVC+J011MY+Il
Pqv1iz3WIbVQWCEyKGHJvkQoGxE7rmAHRbuZPfyxJNwp4unea8bz7XrykUVM+U5Bb3aIwuzRSMhy
D7k5I5adeK9aYuXHOMadTpqLHPcZHWsy88uoOVbuY6OXB2nJwTP3joVnnjSold4jSz0/SMuynRbD
rJrV1TLZ0qdo47cdIMmlKR88jXvL/NS7OTLds5qo+77AN2PBvQOirGN170At35pjXK+x/jVZbhU2
gjiNcsdPm+oFxKQCAbQMx5uuQb6hhSWmVA3M1L7KMAbxitOw4Ot4gT/6quM+Olqbv9dwvtNCeS8m
C37kaH2SVp/NxZ1h9fpaml0XLo6pZN+uscsFo7E+I6vX3/fhXN7nCraYiHs129aOgTjGOZaCoTEi
sM/BK8NuZ2FlhdxaND1abTRddIp81I9Y6UAAILcBeIWHAE3ofz+akirqauW/mmak/Qj+ba4Ey2if
xxaGbma9ZWubXdDTTS+Nb6UXt67N86RupFt6bmPdEiB93PfJTsO0fSWjv13jFgfALUNvuNd3v8UN
agMaXxn2Wag4PWtlO56h8E3NvtUokkjZ/5p/uXX+Aj7RQ7vZU+GflwdoF7IlRrZAGB1l5/h4h2wH
yw8vw5y1GNX9aOWjWkurUr0EYY1xWyLdeoHQ5W4cx5o/Dfl8tpZya5prL13VRB+56w1bt9bic6Fk
06Zxze/9Yr3m6uawxd4cjtHSFGOjOK6fm9yxztJlQHW7BKFxL2OeG2IHJG47TdF9NApY1w4ftNnx
1PcCKv+FgnO66vRBfS+rjMyZoplrGe0aw1ruq3BnB7X2XqkGhqaNoxxktAxn3sKzO5/H5VKzljwE
XuY9ymCWHLy0d99+flwPq5BH+l3megG6iEP50X339EF5Tye/fyCj9NVcRPtnC1PGWG27jTSVydRg
TZcg3lut+HC64btjKc6RcrayLcfU3jjFQOlxNnMEoTvNZrk3lf0qRN6WTSd+hDgrko0NAnujd0eD
vB5Q/wwi0YAJxsmKOuhCQTyyN1lOHa/FdKUlk+Z5GgWyUv8Qc9areSuY1noL290mibF8ngyNSLmz
QFRK/FftRR27s857yS24E26PdpEG61+yB3Iqh4nswYmV90pahorexV5OE6X6awJdeL2KdP2SnaC4
BYznqlts8/DZtHjoPqmjaz51GWbIma7quzJtwI3bTU6e30uc47WdOeld187aRaL7rmxgFKyDGpTz
2iknxMwK53INzVvgMGVLHVli5YDkVbHzrLzAlJNPszP3L9RLvo5eS6ImxBcd5Z5L7KUdy7+Q16L6
/yg7r93IkWVdPxEBenNbTlUqlWyPuqdviB5H7z2ffn8MappajbVx9sEABDMzMiVNV5GZEb8JMv2s
dYn7LCGBawTHiF8RL1/LeQ6Wy0JoOQ+1iS/qsooMdO7sLxaUx61L+rWQjenRpzL1tZ3i6gRnIOTP
qeYXHDqHnRag9Rvm6b1EZHFVnfg+BvcAHOaXRMXAhdx6/v8TEWawE6KMA7flanx2VeeQOhrAlvU6
mVF0sRTt7RPaZb3lm3BX5EZwXdEuAmNJ7R4JKRM+mVKceOynX2wDNJqF9NPfbUSKu/D/bgsLhfQm
735jbwq8xyd3j1iZdq1rqzgFRZx94Zn9MclGHLY1/b+9GvZamamYjnO6OgaVOT8MpfYxSVes7GrB
JFmZ+shplaeMBPXG0f+Vx68t9H/h++OvmdW7BHl+voHKA0+1+uCHpfXe9VCiTUMJ/taRSuZ/Mnly
ABQPVVm7311PUXaTF5Rvec/bAhAO6nSpj8S+OwRnbFCdJ1kJPhDeI0Gr3scAlO/LUPtRDlP9Iuzm
dOlCUGXtEitviVq6pCWh0qV3WFM1fJSla8ryP/IR90kYIidJVOWS7OotRT/mfL6pO7GBWzvnJPoe
p61z2XJfQ8lf2ubpKfDq+8L29QEAoB0B+Vy1OfBWS86YGd9paT//4L0b4bzezw9RZurPzgDNVQai
JAoh+vvJq9tE5JZq1UD6ghmpj9M5xNJv2YC6WQ6R+VxPdvS15aSgoUG1a5sixvzc6J/rub8I67Rf
qKdF+9SQxn6THruq3lJKeY/CQ50SdEKgU9f3MlgNCAFUmemcZGLUOdEZv3XAogshlqevezUzFNdk
LnIc+dHxYmzVYvfPJlKiy5q2/kn5T1vrU//6HmwMfe1b8XQCs+SJ8Wc7zV9yBSKT04bhTS5RpHyr
qsK627rYRoW3KdEQPMkLkDPoAYCpUAsPnfLNLq4wlJPVtdl9shjKSX/vFH/bPo+zYXbV41xo3gGF
lfhVLlnLwy5J4vjeWbI70pcaZ6sJ2hdpTIGWXsPB+nObM5nDbw70jvCfBJWE3SAmXUqpfdUgGr5F
ekqFAHoNgmglGzjTKgE8djymTDV8g4dqYGabdGT+ltF0qiCTGDZqEpQ9W7G7ZS+XAbksXFRWRtRp
nd76KzUeqsUQaKz6YNdanfmb6kTDEZSA86C6cHn0IuhOWdgCtoz8RzTj9EMa19NJHzv4R12dPNkz
ULKlJZciTYxd11HhkKZjxN49DMdyJ02Zpdn6s9Ikzk26eivs7tzKBW+/LKK0UY3t2mXyu/l11uz6
zVUr0jelfuwCfboT18nctZ79TBle0jmpqDTOZ3Gd9NtkvNdaClbSrFK4evUiXfv/nOSmcPWmpUy0
TcqpOvOq0rV9hc4+LrngH8R9GgW06DLoaQ4Ivsab2muaN0jb9owSzq+xQ9NHlxmVxH2AU8JbF1oS
G8cmaSDP5kmIeKtyUEHtVfkzEEX3GKO/eIJN0fPwxSslcTEMuXMW75TUwEs8re3Lr3wjaVN/zE4K
NM+dHbZUGn8N4re+LxryoX5m/bvs9rPUGrNOwx1VJTvWCjABh3P6ecW7G9lv/Rzaz+WAPKlvJCfp
ttwivmZ+OO4FBp9OsX+wG8gOPyeptY6ZaI5BnTbHv06SKDdFNUsmRWal7VO1H6+hA4BeGxF8xfaE
VH6ZvNULPy/LM+NsUGp96WEcs6ciBNmFnUZh8w9PHYx9g5nwU6FHPL/1Ij8ZMKze+977bVCC5i/e
zeTuuumrN2Lwm9SNfi0jA5Na8E+HGL+iH8sPpirXnZ2SF7qTJXCYvDI7Wpo6vk99gvFABVBbH3Mk
8mwsXrJG7e9ldO5RADKjwL/JaKUG942nuy8yaN+V09gi810nr+zFLxJiVk3yGMZobTnL8nPWaPe5
z5FNpsgPDztV31dmfjbd1Phe+sipL6aUrtX9nVBY/q1wc1RcfMe47xT8p2IIt4efocPUOn/5hDpk
Tf5rqJOrn1b9GRoP3ceqSj8sOnn2p1VztH91PSlfMbIoTnqbK3dkJfGwBrWqh1H5DpbKuGKrbmA0
OFS/Z0lHVjcM00c0cbI3PsRPEr9NDwfCUKP/r9Nre/yYbphWKtNlWd9z4FolUMKb4pC344fGiAiH
eEbnYuSZvkmr0X3TAMlCSFQZsDa64SoDrT1DUhqLFg/qiW9gL+2PQBz5UE14+zRZ5vxc4ZcfqeNK
eghAw62/i5lB/Zup+O/icaaaHpkt6nq/3iZjMeywojUPMp5pSnCVu1nXP+62vk+zZdhz0RT4eF+B
mz1Ubj49Jn7gYcOsHaW1XSwg8o+wcctjahsTTyhiwQrzHZJbp4I9aU3hhc/T9PhpWuwj7OEOZJqB
Ssl72B/RqPFQmjhJUwYEtY4h/eeB9b2cN5xNvBSG0afzqnS6kemftmVlCXdZ+/8wIMERT7nRy5Rr
pvvVTUnZIZWhfi8tueRqQXl1GZRLMwU9NmmqefhlIDfV6iZ9CQufkVR+QyaKemxbwLTZyeS+wGpl
cmPUFpeq13bZ6l+DXVDm2tpbDMxTpKXDuF4nK3XVnGBqIx2zWNHKbgL5pMXEZ9lYZDn/SrURkvCQ
DYh05oqTwdepG2yvtdRfZ/Z+kdybQ3+CbNtQpsMXRsxhVgsYH2pWqGbhvVP1mf4gw6uZzDpel9Fj
B8Ua97BUD4H65zEHzwjTDIPM5hWglmfv/Y5eGaqQKClj3B66rvKBgyzhEqiTq7wUY72zxqG1T5Jd
N5UGtU+kDk6ScQcdPXU7p4lUYM9L4n0LSnuboDB3Chx76x9ppSTI1BiYlcUep+G51X/bmiJtLc3M
g8SoL5yWbVSkrbfm6u8ahaDWc/IoSGoWufsKtTV9d19te2jetczpXuO2uivNuHknDx9jne19W8dU
e/lFTJU/g8EZ/YRLSk2ExBUzm8AAnTCO7JKW0XIk46LoQ38no2Xi8uxzJrYOy2huYAIUhn73IKOw
Sd6RT+wRGGNwkaCXXyw2Cu8y18rwIcolNdioa5DbjPzkuDYXYa4Pja5lxCnNj5Ey0kCB8pd+dP4q
5LWNSOFXVvuvC8nITJZzv3pmKTHMe1ytTf2Hp7ovk20Dhand8mBM6EpKE06S+Zw1lnuOUaLZGUtT
BtRU7eD2/ymNLRQr1Hfgq869dI2zhXmijceMRYbvDLTXv9qD6191q0RA0YgH4BEkwSCmjxghL32o
fl5Uq/wL9Ze9AHlUJVeuHO4Qf1kAPOmMeKfTc7hDosf4mtvjH6WlGU+t2pa/LZOGqm329tiWb1ap
Hnx3LH5UYJX3GsJuy+YBWB4V4pPOmfSLGrvhDtsed1HgIGSyO3KmuLng/9u8wtThVIkoZQSz/FhU
Q3/uJwznGwSSurBMv9a9El/j2A4P0i/TExg0uRPriDc3i+JyOAbIUFvIrWF7i5iZk87vvmfbj32l
38dqoXED2M8ftOSsRQn0dknf/hz1QZW9odWbnOdlVIIDa2zYeoy0eCGHcQzF6V2pB/j/3Kw9DIXN
0vM5ZgAofexTBSeSTBmfSdaklEB8DXg05BHO9bC+kjn+1oXq+OxWfubvatDpsaHHN+mzKkoXwF+u
PXm5o+MbKhuYf6uMa7HMROWTze1l6495YtwgSmIETBly63f87jCBJZqxZA865LqyxExObcDpPc3H
CvUXdd41C6Tlv0QsNoovPj4WW4RmogSup6GGsG9W3foa7YOfxFAhfCZ+4R/RNtJXdunGDrXi4E81
aqeLkEiln8r9BCwmDx9js/gr6vX5BwdXCFRlVTwbQa88BLHi7KljzT/8YbiMSTmiv4zBi2Gk3qm2
nPp3Vx93EqCE2FmXUR1eSbWor1oQP3VyZgNpA0K7qro3za9+iFQBZPaGLb6SvZQxZTDfRIuuXTQM
BuU1cUL9u24G3rHsR++ClPnd6mOfGtTPKTsNeyQn0t+zDgi/KDOTLTRL0/vHqrNvfWY235oWAYmM
7M4LEhsJmDYLlrve2ddYxS6m8zx7VXguxwSN12JGe5GS81s+6vVBsRL7FC7nURNpsedKFdXm6pbG
Q3vsLOsMh7kL997ozzcHGREoinD/oNv816bb6qeB18xvCWBRBIn9+Q4ATPI9R0oqwYSb9GjK1hrN
T+nmwxhS9/n+S/TyGaXC+qZAQN0PWf2kWiH+56PfeUA7eKivbdPkLIYZVn/eABhxUBx1nOCepKsZ
reC2LJCpsbJLFF298yY9ew4Wt08ga1/cjq9sqjX52pXofX92BxTi/DGnIsm3MwE6garO8qKPSQHi
RKMcpbkNSDNCAQ6NLE87DWUTPsVsbnbYFkE91ikUGBlQJmm6FS7ZSqJPD3hRGF8z86+ZbMO7l2tH
2w6sBjGgSEPuHfrkOCVATrDXuZOmpfYfffnS5y8hUaMedXJ9h2Fxvm0HxYd7hb6Am1jmm/QhK1or
jfsqPfXg8iAtOCVaRfis9X34ABesvreBmyEZUU7fLTu+b+MhvGtMqnzvzYCChK7i+wqIYbpDyDZC
A1ZX97MR97+HdfKcZoH5zxhHez30/D/9sUOfqwnNL5VSjkffhmliOGa0z5sWj06zfIxVG5cxShPJ
LvCN5uo5Yf8WtKZ1Hiq12PslyOj9AHx0AG3/kmZ2/wb10zh4lgPjL4SNMoTohCxL+XiJ7wYfLuRG
HojswD3iRjPshRggAyvTYLKdY+CMfJt4h98yb9yjpM5rq8kgXUJ896+f2rXqU1awkzvpk4tVenhl
JXxA9NJ/8maLx2lnlfehNX8PrGR6dvqSB647aKeQtNNNItawmhNLnOYuVrPEDXak38WmimexHvRX
p0elevk8ysdQPp6xyT4m0ROHBP6/H00wZ901a/Inidj63VhTdzHI3vWTLQODaSXXST97kXZPXj24
VfpiP5kt6rQjCDzKsXo3XMjz30ufXJJl9L+FDNQKH0Cks1WMKderxePKYdGQj3oAp7fru/APCDra
qYz0clHECX5Ddt7D34gEbYxY85d+WthBuf0eLi2qkemrCy1JxiReH/800cJ+a8JB+eJM6VOOrv+T
DDkNUge5jjqzhKsm9XZ7yD0A/6ylatBY7UWUT0YnOwvPbuaUB2UkE/khKDJPdYhyUo5hg4IXyyFW
++BQQTW+ofhvrBcEU/C3U9zsER+K6SIDfqMaty3ODQHNGpV6v8Zuc4O2uGtz6yoFVLVUSQM5Pg+e
pSLrjPFdnbWgMlTH4ZFrArume4xa/Tb3fbGT5ow28znqsBmQZjoC1lTGPAekkWmPlg22xq/aYif7
e7a5yNOk5AEnG+Lz2tw2+J/an84H6y3cIFyDdeuKZVTyIBczjaZm544VhaC2RfBM2jI080ai0tm7
5rGKHfPO01LIcrj+XcVuK4xgLIH2iXfSHBx4gIiWO5f+3p3HGWPvxHyM8zIwdgWOKgCVeN9IZxAz
UnOafwRaUdxW0+yR1A5noNJ3MHFzXsJFSnhaaglyF0stQdrrrfTWog8Mbn+8W+bolOoOH0zlOAxB
WPC8yzH5fK9RDrlz/NI7pksTF+b04E9ZdZn4Er9jEJ8vdar5Js2+wYsOtNRr6SIK4TV4gi6TJruu
noIo/C5B0OzRQl9+QIgo3KUA6XzygANhO1LlN71BOXYfNbUFE6D7Ksg6ZbDKQx/53bmHdYbqi//R
3EaLWu/OgEODfZ5UvAwmr7bPsrGL9Ac0VfSndVs3DFqw5wtY38ke7mMj5/Rnq+66nUzol+2gDDA1
thKDr9Oy+wMHEOzLOalhkVUFMjXsvs8+idydIztGl6fS0zRdc7vmQdY3VGNxL8cpsDtY2ZTciZm5
qQ8u+RHwCIbYmVP/wH+hCI6OmgZM7aPzwl/GIHT5EfJb5P/UUGif1x9iFGTLHQtLc/k15RfeZq2/
KMagPCz/5HtZrn+HRAW9bVGADc31L5fplMais2c1L6nZXWKISLywFxk8UcQTyTv8GHYJlLeHAp79
v/p4SyCHe+UQKe6wN8CynCOnM8imlgqiYFEaQEEzlPLSLLjIrSn/XHnnmOuo4CS3poxuwTav0K+u
737vvMpBo6M5+ZaJvYZhJadymP0/wDGynwNGBJEc/lBtm80jyrTRRa/c+FJ0Q/Wohy5eBbHpfQla
B6g07nUX3U/BQtswx83EjW8CHfVtNeEJlyY3QYvKqDTnBXsROIxuwVagvkCcxPa7sZ4QbK9fOCZ+
l1NPS6YC0EaQXeyhrH4f7HvqeLzbUAAdDtJV4r25M+zYvuhK6h61zumLO/hdmOBmlL05tE/M8eEO
TjW+NfLBkk9BOhyQrI0/PgY427gUnvL508dYAQXMoYxpWh0cQ7WAew76PgsPVuUk52QCC89rXEdW
i/0L0mHzwEOz0kHToJaEIF73UJv6DbRDe4pA6K+nGTVKgQKSS4di6lf+eW3HeRc9ghUnoQvKcu2T
iXCTrtH0I1sELETKYjK6r1MHqFRaQKqblyyovuZjXF1XOQynBom2NH1FSy+Iw6kAdhCaAdzduodM
KdWdIAZ+BQ+APEKPx+2M+egOqJBGdXVuwwJUuF9jS5LpinrsUbB7TRpffXUg7Gpuj3fI0hpKnmCK
oaPkVwAX2bdh3e14UiuXgCLIa5SbzuOyXo4V/cEZBhw9DngnAHBLHPWZwwGcMa3/IhcosKc+Vr1n
aTmmpe+U2FXvpRlMqnU028o/SjOvq+5+Nma+w144fNGbpjnFQ2Pe65jCPbH/DfZjSKYbaFgCxpk+
uQBY1I9FpA57TdPipya2cVthmzlc+qj7Kn1bcKAo3WNW8za3bN7pQ/IErHq8XyeRH9AeEmzvBFXU
j6N5X1hKsLLGBB4kzRVk1NifR5v/bHZLs0QzeZ8bTvmQ+Foyv1PP1I4o3PGuV3xyK+juLGpGvnMq
F82l7dItAk0JGJsTgLKedxejilpT4pdbc1Dtm/X4qUe6ZZasqU7wdbSB4gZkZvBAWeLfotD2blhU
6TiYVNTFZUQ6U0UhqE6QwoAUdjXKuVX5OhHeRuFwAEKkALvpvdu2joyaKltX3sjokBH7aSm5rfy2
2oUOGWJpytypbM62YjR35uTBqHMaZCGpI9hmm10ay/YP9WK05A/gdwYUFu51s+XMNo3R+qxfH+Bp
2+35h+oe5ZsvFzXxBr4W5Xha32ORF3Q8XqneRmH+9UNGn2OQdStNLduDyc3P3QJSkgukSpI/80ua
d+1rUjkFYvs6/OwlIKFi91B1vUtJdA4v1WQpr1bbJksuKPszUPTnGXzfu1Xk8V2BcHaae+6dErXN
LeYcfJxS2wSHYdmLckr/w266+/U5rcd4Imdh81eDEwvsXdYIW3XxqTeapy7lyzUkKrUHW8H23kEV
q0pirIpVrINTrwMfarlQyOrUvc8oSNx1g6++wMVr8W71su+DEd3kBNWiYVGY5EUsHVwYmMHf1aFt
jkoS8Lc52XRzdW84B+ZcP8zAc+auPk1tZrAnBi2+FEzWO2nKwC99pW8raF/xD7QNVErt8y+/rCDz
KCrT3pbd1h5KfqxvpudtUJbR1EG9d5p/ygBj42xxPO4Wd+O599q7bBrQwf2P/j4Y2U9KSOFni9xg
9sWJg+hm9ml/mclQsyWkxCJ9cik4D97kLo09A8vB4XdpfYrbQpSBamqiVmij/LLMtpYVeM7B1vuC
vB0/eBv4palNrbHvHKU8bANqMER7M8nMA1UJHyRAhI46PkJoXuioFuieeS8DclFhKSCEL1fpsJZA
ueMJU1wr5LLdyd7D0+73lsoBusB+HKDAoqKzaXTI3f8u1CHDyP59SH9s87YppL6jfRmCSbWrcm8W
fNaDBs3Qhc4XkPx9MZ1LrCRovs5Q9SLLzK9a7P+QlvSHuqqedOT9DtInlzlL2z0wkQkgK+tIXwZv
UJbGki/YOS4ghelkWb57D4ugvvolpWB95jDAsc58FJ8rDzAPliLJcLJkhLR99DDrKoDVa2dhd1LF
j2ZJCmDFF+fqP+PYsZtdWPaprg8woP12RSZrvjOfMx0TFhmllFs86p6yzowXDn/U37TIMg59WbgH
/Lr6R9u2+kfULodHMzb/dlwrP0uXufSvg0tYWh5LWwvWyG1izwbnrI7lN1lB8/lvJ5N8Sn8HO5uT
w7aG0r1jncKOfjlD7SelRCDEwLI4t9ALyRv/rE0aGJBCbUi/Gu7eMF5kI9kX5p4DcPImRwafD6W0
/F5xd6YWmPwvHvW22gdoDkN2GUZvvaWOj8aW9K63TazrR9WrUTTeoigzNle2ntPZ6I1iv8HQu1zv
Tzm2CnsjA+SwDeg55kphWd3asHvrNfh2UlYcWgeazQRnVQ31VTpt69cqw3tQIm3tl2KgFBJ/9ktX
W48ovJZA2rZSbc++14GqgxtY5j9u/VNPNQWoznjc+iRER6MGcI/y+9bvuSSIcC7R+F4t+Fh05nVk
0/Lkd9vDJzmr3fFWao55NWfFOPrpOKNSmr6bZBH/WkIXsM+n0MFPrCsQzY9QNMjey8KwJTQAWX3i
m1H27xjuxZVWPAjWTBBp8GnuRqeyb//ZZSpsEQR5Jv2W6q1RW9fPiRtIbemSiXOKnUpY9+VxGoGj
7iZlrC6jqj5uFigAjcebKIhJn5fY1aWzJj7N1InXWXIrl6qK6svoD4/1oim29SfYY1zhAR6UWk/V
nV/04ePMqevQGmX3udNdRlzFDM9Rn/61RiO0s7goL8JcfgufmwgPCNFjGKUIisqE5dJ66TeNbfB5
64/9rD+VS1Zg7ILiNrcl6Cal2E8N6fWD9HlJvJh+AlXYN1YVoQpA4NqZ1bxwdsWEqKnKpEDP0+RO
xuUyBCDdId6gpw4v97YNfMw2K++cDz7Um2CfREFyI9+c3Mo+HKn8/mzHLiZjECSKXeuVyU0GRiuE
oSC3fZcvclowtNaJ9RI05UneHvTlW4R0wcVP4QStS7pyqzTL3/kfPxbdhzor6vueQvR1Uufs2k1h
dpWm3EkfWxT0oP5bDN4Z5M+NFtwzC0SjQZzcbivoruYi727mFLtsBMvnQbuqfdM9FikcxyFLkz8a
4KVu40d/Wblno+Gjli/USZoLidz8ztYL/UvkpH9JhJ3711LPkm9IkaNEwx5Ich7joleFLA4+XZyp
9f9sqksTFMbHqGe4H8GGXfcXlEJ1vsORq8dHDdT5vYsY1l2ZlwPwvJQqW2QE39XBuVkWKemoVfY2
emN/tok24h+el18qDMuPU5d6D/pUARRY12uMutz3KkBVN11OUzEauiK1K30cqCp0HJaT5rjEKBXt
VZd3CWxqUALSl0uMzCF9hFX6KrZqUZ7cp14TKgdqkvoORKBy0pfTT+RXnI2Wuwn9w2PiR+5HoIHc
6FnVpz/Z5H+ESJxaNPot6jNggFZv7qRPLjGn1azt86u0olmHftqk9rFtodWNYKoeuihiv1G0F+xg
MHX52SURMogxSUZZ/DVjz3PKPMs8zCN5hr3ZofxpauNLubBuxqZbDBPAVEId/w79SN9HTlA9Vy1e
moOK8IHfNdiWRJGzD9LI/Z0UKiJ7gf83aL1DkEwP+azUOHVDTA2Lerx1fYWCobBYY7S6ojJvli/d
v30SKBdl0N9l7sZ4Xeeuy2QIoSwrq3PJpw122V5wGILYGJLqA/8pfZwYHHbv8OdAc2yQjq0pd+rn
qE/Iji0M7bttHfkZUYJMajTo89GTotkInv/CicXmtMEf3KnhPiEJeJXW9neAsp3v4TT/GZkPka4X
703VR89m3nzNYrf4mpAvvwQAZg4gbIuvdjMqIHFzCNJLs7OaeKdzLnmUphPe2BzFlNccZYcmK1J4
VmTdiVaTNllYRtT2K89w5ckvs3+ku4fNeBp/RiFL9ClKG+JPUXZLFjjyvOkbL8AbmOSPtToj+Ef0
n9a19FE9lYaPWVFlZF8KjFkPZhbGd61XZSiQ+eF9lBUugHJG+65yXjxMGGUwWLpSt313HXI4ZfV3
C8zirkjy4a6DCf6lMedg1y/K5dMYojkTa98gq5fHea7Ch0ILIiBjLf+j7HH6AW1hDUUqAMXQJDdf
pt4EBto1Phu1ZTPmxn26q5a6F2xNwNQh4rlTik+rm6MUXPwToLOIs2r/UiRheBwH7+Nu/nm3jW53
SBQNLyOo9uP/Ia6YQEHwGr7zM7PUv7pjvKcqNIFlBPutIgGxj9Ez+r3XstcVJ+9Vd7Mz9v/kQ/O9
VjBj00PfBVcRuM8leu/4ZkMjxRogQreQdQpFrXZmttj0tphz7OoeGO9TZ7+tReaeE7Jldi2qoUnz
0Hld8xvyQid29hh3DmZ315u1fnKBx/2+gJbaygu+RGhT3+zap9i19KvpzFt9qirgtMVwMbBNeZmn
/EEvKuvdcCP1AUX2RWDYIO8+FcMZXVPQwUsTm09YL0ph3EnwVA1UaW0cW2Q0KMfXvA+7Zxk09VPH
P/x70xfYVbnhF2Sl1Qezn9yCnUB/GXuHF1HuqQ+2Yc4dJXLQvnNdK1V7KCAvTX8FyVgfA1U9F3Wu
n1oDNl/qYakFAUzbRYmTfbE1a3yt8mwngyKNAw3mhxWQYZUuzQN3WM8BJ3AzOPVlU33LOLq5dT99
B4fLVsLXrSu5keapGSeOW64fnAyIJseVgDOmJJlJpr5tWiJCzymtnpL7T30REmOnHCHE+8+CIRJo
9dmwT/rUwD7HAim3XGSen/rsYSisWpzSsTE9FENjfTFsTbkOVlpiSmFZX/K6mZ+RCzxLS4nowny6
iLr5TXrULP6i4gQKaJwhXUMsxbHD4l7W0nrSkTW+gSdpyk9qwwi6E1Z2VBTj3FaPE+XizaQpwdMz
48AFdq7I0vkE3a1+AEblIpy2qAPhnbvUi5fx0a1RCV86JShW4Mic1KUtnXoXf8Ssc7bIPLVJ9MzJ
Hd56yTXt9b6l4s3tHPB5BBSoXfS+jM+mktOUEbl4uWV6Z83UnbNKcT6suvkKxwODcbmFkgyzT+vx
0Y6z+vLr8KfI9XaIHIXX4zTt1rY/GPMVrYZJ2cutX2F/gYnXJbd+2l4aQ16EhyKtAbs1Oop6S8mL
KmsZrkaa0pbLGim3dQ9xzWzmeCdEG+lD89RtTkgX/EuICGBxrxi0Tonnszsl3wUp9otwiN6okwyu
2LJt9OfABj/bBsPMnc5pnH9frSRlYYnzFB1Tl6zlc4CaFfggtv1qh/4n+TMlObpNynen6W7GqJlP
ahtYTzDVcpJP5eMaoTtJcMLyfdpvIa5WmU/bUqgd7IFZHKw540g/6tG9SY5h501K/8UZnPQ5LuaL
DEpXNxZH17Oblyqe+y9eYCMT40GsksFpyMZjgX7BqRvV4bHXIZ6Z9iIf5iXhUUrd+KcWj0BfSSYs
d1b6EIwRtJ99MObOk7is9B6wmKGcPITC0AcT+5XAK9FZ1D39vIbIwM7LuuH+wwZickLt0mNmLKpj
cUJCvQgSdy9Nw07GQ1wE9Tqq9umzbw/aSxEp+otZLtwb5199Zz9E5GGRYjT7EJmjRd9Zmv3cThjx
QQwdIPujs40UdJgfRQp6DZ2gvwDEn765IVKdhmb55CIJ+2XFJQwPpOnbJixdaogAGbHN9w2V9WxQ
qptpGdYbtl4JJGuqR0Kz6DuEMVGJWQeDhU1hu8N72ZX1TQIkHgwgANqFloGEgfnozcMNSWbrTbq0
icSJp4W7pmDpcMFZ8N2enqESmmjqoaLjL0gMuZiq5ly6JPp765I79I4Ojdn5N2nJGiU/aW85C/ti
WU0GcN9zLlaj/CVdEvZzujGRmF9/MKLIhVbWK4wZ4Scb/UI4oQJIXnHIG5pZLZPqYdK/fkImbwDn
ZIE6I2iDgr5fZ3fr3A3rnGQUYEs+GECkyPom+UOkzdq1KD0USdIlLax512TpknHxAvWKGRy8tBlU
3epk1X/wytCua7HMd+svvzQ7AxLpOloN+ZfOcJJLOhr6S9PBwikXMLzUFsuKT1fjRP/RrOHtSKlR
gmVUSo31EixzUSP0X1UNC2TAbQAsKKih2hBF35cUCsyL2LypzahNh8luc3bHQcUJnhEFsftpt87J
Gn+PCq4maZd1TsbOah9mNSLAlzIq3iSDlPQdBJ00iU8rr3prSy5KYuQut6d6z6kr+giUtkyU4S1z
BY0awJukjuyU7GzpUgxa5YdEjshXLffB19z8HrGoUyKCRYOnvi6U3rMhskSmhbvaOg8ttgvAvXtJ
7UgyJ21aA35k2Z23dE8Vjx99oRVz7NTs5dPVhd1ZMZd283O802za2xq/tleeY4aImB16xqm02CCV
rfvud/jMyiUkG/6oKK7zOOnhU2Nq9T3WdOigZsDfHieMVo6uRn5agqVP7pqC5Go03m3T5W5dt0G8
haNifUoqkoogVvhh8qNRJ3vvve4pG1RzCA9NWRoY1VlBScIvLa78axVXudsule+FH8O/xNR2zUjQ
a8l9v4gsLitsIUaESZrepA/ybtpeUF3rvKlqUFw+OSPL6DJgkMS5fICsF+D2zwGc4f6dsS2lAIqQ
GfJeRHegONc6wMGh0HxcyZMI3+Uu/W2u0Igij/bodGjxz6mqv2JFt9f6UMMYLr8sGdovElk15AeT
OXuRFkicr9lY1us8DEXQCUdG5iqDGEANKOug2SirdlboHNweUQEZVSoE7L0FFyVN3UQdOjFR3C3k
F4oqBK/0mtPh0pRft55RXQ7dGc2nKH+A7wTSCDm2+Nr5BlSDzJ//7XCb8Q8fWuHpU5Dmq/F1ba+R
ns8bd48VWkyOS632jp6bD1U7mg9mijFfRBGnWFqaovFngZ/+91ZidPD36Ea30VGa2+SpKaN+t3V6
cbUHbBBcpWsd3aIVFaif4ml8/O+ciSSlh/3aQ+ioPeJxfr/ebX1mU8NnclKMouMcr7f/NVAmm/2V
Ah8ORstKA0Ijl0lpJtT6O4SlLOsSkuSfkIVI8GWw7GG9/Bz1NV5j1KgYiCUQJOgVRvoDDwijOSEW
2sBqKcI31/5DL2LtReC5pdblJxXm5kHG5OKVf6pLgDTQhv0IkPhA63+zQ7K97WHhiO+2v7rFi+Vg
dhm+cMv/DlC2iB5v/ysk0F3+Mrmb/4e081qSE9na9hURgTen5au6XHu1ToiWw3vP1X8PWZpB01va
Mf+/Twgyc5GUBXKt16j2QkXf4DD3346Y20rnrUoviR4601aGnTO0xb5Ox/tWmrhvWnWOhzL5FCc4
AwaK5xwty6uPdp2V62zEyzJHiKxFG2ep4Tt+ym3DeGgH8xEBZ+uNUqsHJma09x18/1cMqhbVOFpv
Sdb024RKCbgDwkxwdU6K2U2TKMoBjjQm9VNYkCmfMwP1SfRuSWSqKB2JeKicIUqLUXfCPmc1GGDA
Wze4u1Frftltesdf5hJiOaLzBq0D3xz+Gnrr5QGoX0edLO00HSPBDh7CRpuK5pJc/7Bl1b0ofmk9
kCM62U5T3lcWaqcnzw5cmDSJeRwT0A3AvWDID334WAWpvdAcOVtjjDimBxlv4c0NndC6A9WvXnuV
1cUAsfI1tKIQpSLcbEm4aq9aXdibBqQqqWuaXqd1C1PBHagLDUpq3NzXQ6hNvHtSun5jYz0VIgSG
vZyNkbu3iHI+r8EhvYCg16IqypLT6d66bbTw4lixtwsp3RwU3zbuwO9FWxes+MQyKVeIb1rPCHTU
KC6bEtyw1FhBjDZ4FmnJnhYK2S8kXHAEE7tiE1ZqwRrJDVZznzgmsBxtURR2s3Qxir52kaKeW65E
M1pW7HWy6686PCRZ2/8Fo22VQj13iFSLrhkyKw1h8Ess2sD6vgB/sBP6c16GY7LjD8dZsG4IJmU7
vcFlZ0BqHtf61pRXYjwoXCCRvvXjg8adaMZjmKyTocSBdYaDCPCHg6LeEox3sxZNsbnFDI2fTdDA
99qs9JZEDmAS31SX7gTfiAvA0iFraCFQKjbpa5y68nXuMICuDEUrkdFADlUoniLwMC59Vx5ux+mT
JipAR3Oj+m0Dp4am6Ev0uLiLLOlRdIlD4Rt+TvQQWaLEAzXu29JLhwz9ZhyaaiOajQrOumhRYBBN
u1KetcQNrqLlPCC4rL9EbtFcE6V5LI1Gegmr3jmI+RBLQa3MR1Q/6u7HqpW/TjtZ5t12+v/o+S8x
XlfVnwJyaKPtocEfFi8mAMC1Bl3+GBtderSjAHwYYKznyva/dg4y/hrcZZTAiy9NSll81FwPW6MW
OqE3qju3alAAzqRqqaPN/J7zy/aLqPkelO7n0k6bs9aAuh5sFuGhrSbvLoxvzJ004yKZrKLkwAI0
ghHgu+yZzy74eRSuWvQo7Ml8p4zT9yHQVz1QsleT6uLOACO7LVB7eNONq5iwlGRrrY9pt0etu38O
fcht04lyWfNQPykbPBCL/t50gGQ7SEQ9RV6/r03N3Pm+WS2GuGcpWzWgfRpJX4uvU/wmxLfLonuT
ho1+un3X02/FCLoGobxe3c19pR95a32gCi+L6cq/pzfGkUKPG+xv/kNzrTHsYHnZo7IVlcO5/1Zm
nEa7gUSrGPUa/QLsKltVnpyfhtjv12Gc6U9Whp2frIbet4QMIxck/cdYxVcvd5o3TdXlZcrD0z21
CpDP/EUOjalHy0hT1ItuuMnCb3X7yQPdsw6dMTkmRRIcEbuR1rZsqU+ZXVAFLgrru7dCxih5Ru3k
7ExJQ3fKJo41ulUBycW1XcfkEF07UW4jKKrTtkRkM4mhTEHzgeSJWriUhb6dZH3m0tzgmNG+7mVY
S5Td5lpbPuaUsuY4MTLHiCYGsH8V8+YKnxhJKcgtADy8dX3tLQX4QsAwEv5Cq8FOff6jBuy6NMvx
C0d57iBiBJqjiGQwmmZ0FV19UFWngaQcjnkWZircb3bcfjz8IPJoK+lKcU4zOW2/SaGkftYStV1j
qejDxhq0q9jk8DZPapJuSyTkbl2iP7aGQ8ET3jGY1LRFl6ljpIz3BNJl0+FioHCieium5FKGeQg8
NK93LXuR292ajHh9QuAquQ6Trn83uNWmJde6bII+uc4D/4wVg7IGONDFnGUpwpQ2ha4oReMRkcWJ
M2J+yyb1nE7Sc0TlpHab+m2716q+uEY2SfcY5cEH2VIe2650DqVTqenCKhxIDVVvuWu5lv/aFQG3
XhFwi61JhlIgDduV6BRBheuWxhIr8GwfI/tS+xHwPaUw3GNuP8Krck64ozmn3sMrd6VN4qqDwk0/
tXLcIsq+6HajVnwSgQ7FaSAY0wR9ad95ZR1gvDfFxUMXrA2ND0nEjBApuX+l/UEyUnlTQmmdHlK6
t7QN0AYNk689clhogqfJ1UIPAj9STzzG3CIEeM60lF8jcjDBCw0YvG+1wafA0ptJUds5Yd3bvdgO
mgx0c6NHO1xB386uneCT2xrDqnD6Zi9GDVXb89sqHpu4ka+NHn7KsiD4hEuXss0tG+q2gRHjT0FG
JbjrrMq7lIUaHe2yt1c6K+H3FqydEGSSoLqxKvbheXL9WAtvvLIJgOuG1pk3ja9S6L02HVhYZWIg
y0b0YayWauv8347Dm6PbKDyL4wBoZWdf9y61F9jk7/rsbKpJdhb9Yu+fg17i+MCCppBpANkce19P
R82HdlWi7Po+frNSlGg6JUfOHXSEM2EifC3E1mraQzQVZl7lO6sPAyI46LJmixVStJiPmGeZ3t8x
Sr7PPfwgWoUkc/wwlnW+R0EtW+Wlm+1xbkQkM4rGi1+l6nas8vAuH9r6LpLzZtvjC47mISK4Mu/k
WQ6x2LaHtnvPw/SEDckkJ/tSYK7hLUojuuSp7L1jTKcuTBDwT60OvwVsMmvictGqrnK5bSpZveAr
N6wktdFXHwYiEOBQKsinBJKjmZDLpmg7XGsd+L1bn9e62tFGhRWFU/ViySM2BZFUBjtxJtE5aMlX
8Dj5EvA0EDQpiJqzy+uqU/1864pdG0GOKs5XYeCN2LHQRBB+QCwaHTgej+MBeNgEplFU9ytQcJVr
/dTqMlZz8w0PK4mvWgSWSXSJA+YbYajHr7YXFVuRtvc19UegYDYsWiQAeS4Wu/Pmo7hWmFY/K3dW
/VBOMkAG1pNZHJjviSmT9ZCM7l63bWM7oK66N8fGOgOArVgD2uWnrpbucYdyscp29b0HGCqtuvar
hHb2tAAqnlQHA8QWE6qj7LTqAXspGCaxW9+TZEeNAdHENy9JkQXUtR8hLgCIbz/EZa+eOmE/0QbK
4kOzKvx068hqQkYBQfWQ9Pyuni7p4rocTqaUlaI/iwv8fFmfY8XAHIva07Nozf0iNgrwkbQDvJdO
iot8EuoA+NIk/ri0CmhUomkpY3CsLO+7aA2wwB5hrz/UoTycWjdtHzUjCbcW9HCU5RlszbR/CL3b
mA0XajkC+dxKsWZeMAZbzfq4bmXAmBxMZ0mNX47hhUyOfmUkH4q+rB/G9mUw/PocjR5iw7ob7Ejb
4lPsq4Dmpr55wOSBZ1EW5c++etorUi3Y+Th+L+Zgbha2G/VHAV1qMsPExcf7fEM8fYAzCWBTNXp8
c757wz8NAj9FAmLN82S6EFV3yYwk2JhjtBiy1EKJ9ykHmPBoUNd78jpsTJ0xlO9EaK9HDmQFSZno
Puoaq1hjLb4UU25fLHNsD6IlNgBglJ1r8q7mr3iQNk41eCgIGNw99r8AEsGhwqJVAHPdUIt+hHLW
QptgigLLqFi9Fe7JUFoYcXTjodATeWkjBrlFFwLvIAtF4UQp+yuM7vpBzvXgUFse/6pIpukM+iV3
UcMIagBXMzBO/FNH8T826qrYUN3osC/5+399e3wVQ+JIQ0GyOjKgCk5FY3lsfvRG3R1FhRjZ2nId
2np2KzCXURbdQa+FlDXVm8sM8SvFvctiM7qnBLRqcEMDFWTF7ipJfSBLf2NjZ5RsPDz0mWqcBGSW
xJK/bYXOGI+ymgKZK54sSQTZNzmqbj0+ig4plqNlY1fI3E7jbhDwfDOFq6g7QXmfCtHTbcmaNkVt
p2hcruOoN076kHHPEl1iE+PhPPWLhoeP8w06UDr8m3JvuJs3Y5tDHAu1/i4rm6yAOkjb7EpEu/Ps
IOJE13yE2HN6mUpSfu4qLbhrLL8AB4r4eANiCkuY1P/kp8lnwGEdn/NP+pRulQ+9nnRvvj0x8Fwv
eujLYdi0io+4fN0Ed7XT7upC1xeYnCM2NG1iSDNnqbXcTRnkym1A9InRzLCHc4PzUIAn80p01Y5B
ZoxK/DbTnXQHNQiLLaMq7zNXx+m4o259K52IdlTmf7XDsksPom0VIKiWyRQv2tXEUir0FqeRyis2
g0wJRTda962yc8Q80WMM4/bgUEH43FeTLgly2dc+GxV87DBUlvQxuP7zoH5SfpwOSsjpfR6ng5zf
HNSjzo1VQlijTEoGvFQl9Uymblnk+J/IakraPmQRiQiDd4K4xJpw2jRODGDb9KLd3OcBT0SwqOxW
ok9MYEDR2rcGrO5iWk+KPiWdLEYtiggVFgoQadmIPbHxEg3LRrPgjqHIPweU3pOBM/zVJKc4KQ93
k9MLx4oBETLPkhtJvKh1gJ1z34dZ8qpDWCSv4fn/NfE8ieV1NjTa49wj5plfa1FK0T7QxuuH/qhj
8T/mYbgvpm9UNydQClyX2/dtu/2vTY3FTNeVzVnENur3Qevie0CJ7SGHALu4+WW6Jpp1gd5acCfx
2zTVvrxqUr+8+V92cAo3nV5Zq9lAEyrXAaHE/MxiWn5gLbPXstjY3yASAjxxQ2AUqwwpohuyouxK
UgWOshuVAI2pxFEWoVKrWMnWw3nejJ02nDNrXThZcBahYkx0j2CFtmEBWWSOD7A+VAGcM13gJOBj
puPnYTFD72/EdHO32MuU8tfpPpxsnhJU/pX/RHi4VZZC27H2UqA9fKhOiVoUYNCHWARM1a25PNVE
urT2fCdZzuWsefRWrZrbojQWTNFa40prcSIxapVLRL/dq2S6X8y4Uw63WtskP0oJ/KvoEiU9sZm6
6goDpluFDgGNW3MGdEMblizlmnipdxkly3/WO1anVPqtu0DJgueoxNhZgyGzF6NWOBZrLyz1jWji
zE7tp1eMlQhWRgrZklVmSzHaQSADgsXP1ZumastOAndhUE6mVfix8pgbn8XQbTIcVZyRe45oFXr1
IF5VrIBmJ0H52vPrgsRT+N90rZNBa0xNPGyD420XeyZ2US48ij20KIMjYiA1eWwAk5nxRfE18wCd
+OdGm5rG2BQpAFw6ZUcykXq185/trvTK/9wVobejxAS/bc9nEjEK0JQlss8tSYi/XoIlTizaljXI
WEGWi1pyvWNUUbN29N4/zs1g6svHIYIMqPbXVuns7YcQio5xtbjFiCnEMVavhbixYA0yTS0OEYMf
phZ984CII1P0JdJsbTP35yRrq9urzJN23NhKgoYoSJpDiBHiQez9rvm/9H2Y+b9P5f/pZcSV70aL
+QX+92mipON+8ruYP74aR81hnQ7DVRx1O91tGmgA/zj1r2O/m+7jS/01/pcxcejtDL/0irPfzoiL
GMxe0fEfr+nfn/fXs4tpxKFV1OBnMM89j8x9H1/VrzP9D+dPYkAPH7+gX9q/nPaXXfGyft8u1ZHr
leUWLEmD9JBPG7HXGUbysfm7EBE34ckOYu+Px84hc9yHs/1xqn9x7Iep5lc6n+2P03849l+c7f99
qj9+Lo0k3SPQjej59NH/8dXOA//zq5VwU4lgKvzjm/4Xb/qPnynufmTA/u1nMk8zfya/O/b/8/P4
41R/PNtvP4/5Vc6f/B+n/mPIPPDh456nMtEkCyIPUZcG2zt7MfAAcR5YPS+NrsJ7FFy5AuyQTn9C
x7QNdPsoS5y1CBR982jXhnAdptF54DYDSFZGNAPE7TQNYs0/JxRND6WeJVJ7uEmMOY4VVbkqtF4+
SV7aH6PMk5CfsIY3mwJ3nQbqs4PBMPA5Wbu008YJTPsYxhbK97TEJoDGzqI/GbapF06qSpVk3o7w
BsBskd4ot2gRKA4hB0FVMssP8wSm1HkXpJw/zOtoIwpqMT6gbu94L1WlmIu0G5u7otP8F0rABfXk
1DyGfeG/mPbwFbVmPIWmVhoi5gDt8CJa4OBRDoRQJFq5NpKBQjNIzOrFj3LnBIsMfYJNXhaT0RRi
WIdfdnXXK9VlD3zoZ28774pY0h8VYnIhgjEBuELA4QY6zahMrGzTlbbuJ89utJcEM2fqQvljK0fe
a1/b9sH3Q3zgSw0hI5fltdYn9UaMVnnfLoNIUg5iVO2D556C2tV0TfAXFDWVqRyaIfG6SEC3v0Ns
+4r4kvLgyyEq6n4weSGk3buV9ktKE8E2KfHAcrW+u1go2F4wYTgEbarfOXKuBmtNQloAqZnzHJEj
DHOulHfRYxJgIufcOnd1jSHqNE/eTjrCpLp3WHo4JxKTLy4wCFyl5O7JRRhIyoIni8wDJndHkg3W
Rsf0/GI6Oti9Gh29kYSM5WfmM0ZnKmKNXYJBIE3TJB2NTBSgoqlZ+La7BXaurpCWN55NA5tMDFrc
n6PoSm5HL0ohBRGs9ejoJqBw1yI4HeDKIKFk/BwdxmITtn2wEcHpCH1AQaFlI4J1XdfWqBiot1Fg
qM1acVoPSViZmWUlXsdIgGxFcJYVzkofZGUr3oJGUgs/JcnbiZlj1alWLJurnThW18BmZ62h7UwJ
1y6j8Mn483LxbWrTY04+4dUxcW2xWWaOaSQ9OpKBReLU7ev5KdR7arbjGL5qXRXsjKiI12LUl7Ga
l1Cf34tRJPS+wbZxz3qWdyends9y24cry1ZcDMCl8qmBrLmztQ7hnamZabVyThP7KvVD+aQ1ZfXU
DsnSC7PoISylFx2o2R00tXGrZ1G2bGu9x4muw5a8TbtD5JgplmPJV7QAo4camPg2mcDzsZrD2guG
LtyA8UdnxTGU1zZCG2lUk/Iomo2mY9vALVGfPHTcIXvK4JLmFgDvvJKyJ0OOUAxFBOEQRzCz+L+4
myLrTaB/2nmISx0tIlW/18D47lsTcSXR50Mxvrdkr90UHhrdok9ssgQ9qjpySAhNx4o4tSArT3E8
RsiWqcSAWjqXqm3lY+CE/uRw9jBqHdIWCqyLyDqoTcDP2TV7kstOxtZC7f9ObMRQwF/31qzl5H2o
sCXzASYFI+aJRlj4j0C0Wf1ZVfMS9xmlD0wvP2dN9obMEkI9g4EDT5XV69rThw2VhQLWzGHeqFFV
4V89ddZu9XPEJU+9iBr043otK89e+63x2+iEq/tbXzrJ1ixRThsDVwcBqq58ZHgUWz1i+DheQ6Nf
BY0Z7+KhKrdWVnv3LP2NpSrl+jWL5XMK73Tlg8vetrF5KPUKmi04iaUWVeOusbNDrNfWvVka1r0U
AWdWR/K+ok/JdKQwueQsKn8I7xXF2oboDJ4SPuC+i909GpIScnhsSt0rtpLlJQtUFKSTZZjtpg+b
agHqqq7R24ajctvNMqrMedtG6xplkGMzsV3EnoixyRGvazmNlq1PPkkB9JB2+iVJA/kqekgxTIYm
vgUajgAxUDpyjwgh6tKiT7eUiPJcinnFVBHv9a8ptpDn2fberPEVC8C8rESf2KSpk1416xlf9ehi
U8a6ptoyxST8yY70pxA5hHMR1+VzN8FADQhpJ6nyyme09GB6wwFCMojFuZt52b2jlNk9y47tEErm
yUbSACwAcor86R4mAciH3BrVlZXL0sqfqoFj3qf7yAODoftBM8n9LoASlmu3tM2l7XndnV2Hh7jo
7fvGdnrYEr66dqsgfmul6FNdSN29P5R8lAiXUgUtk4UiSVSMUm1AkXJ41zu32RqAZR6oAfu6vGq9
0fxuS+YV+x7kN5KpYlhqyNirer+PbVIQeh2mj6IPbNepVQvUEHPugXGUpTstKMajPEj6lrJI6Phg
ORJDuzZllq3QRgxerKqrFjjVVSB3qlNrddqitNWOQshgHcVGrvAInJtiT8+sZEdW+jEtGmTQRV9r
TIU/U+tXsWZYmwFXsiWE6uE42Hh9e46KI6SlxJ/wZFo6kZQuEbS1dlFhKs94j4WrTkNQw9Ml496N
pSUmUeOhNadPqMQNbl1IcbKQmvB58KcsNeVdtez7H8ZQv2tmo75mngPero6DHbIt6cYEMGz2F6xQ
+4vP89der+seQ3VfWWV5pC1N1OtPWlK6h6FCsH5Ujwj5IoZi54+BrK9bqQK3MJif9VaLj8ZIptL1
sB2ysjw99ZAU113bja9SjZ2DsuVOokqLNNWcq7WKjN68in1Ysc61MJRrJvUmOFpanlsSE+rOAkSx
vp37htLK155SKStxlBhQwlHe9QrqlnMfCnn5CtrjWy6zUs4BZj27cfw9Dhrlu+GUizFrKsqfnbOA
ipI+NAEip70j4/WukonLWgkKX+TgpJqmbynmnbkT6teWasjVjq3vg62kb3WjeGtVb7u9XrZUD/Ka
y5mbQeht04faMvSnsrHBVoF+s1q7Ptc8ViC6DZrO6AL45lGdrcRo6uJm7o+FupW6Oj6pRW8sWqCb
lY7EptkeFKWurjECQk9jBmvTDIwebJJl7/yu8NY2iJBVL9fmpUdHciuPYYZLsWPi0gbJqO6rndJV
2dYqsuTeh1qImFvqfU0881CkbfMaxSW5vETv9nKaDA92x+VRRMjBcG94nfMs+zWmL5CKdoGSe09I
A3+JHWT1rKQdzljOh+u4asI7xajM+9q2eNpExO5LUnXfHb2zHlo8YXiaRIS8lM3iPc03Fg5pCwUn
wyetG06e0ymfFCNVVsOoGSd+9dkd0knpxk4DgPM+knlehtVVnvXLpLKiLymUnklZobraIWocVl/e
5XGdkcwPm03eKtWD6Ws5YlO19Tb45nWsfIgCiXlSzCT8MRrVF5hf6uto2d6qo/RzDVX8561Kkrco
tiGgEaDT6FN8kZoIMrumAD/TyjOq5fmPVpvk6WUk1AYDlao8eVTk0vxuRMbasjTlPXO6YoljVHIv
m2G4kw2r2OeZGq+bvImWtcsPVW0MfTcxkK5B2WjLWkkrrKR6wBGA03jkQ6E2Lt/4LoNV4Dk1Hthl
uW9aZgNrCEmgNAr+9PcREmNPsB8t5A8CBOGKOlsraEFc1GxwUfPP7KOXwnNM+OYOKcR4LrgFKNPO
u6JdDVxdYbUU4m59KSJj2DgB8vGea5bbwi29k6XmyQ6Dd+fOyaJwb/q+fSjy4IdpIhsj99Jxwrqi
pqAi/J4Xe9ES/WLTTRFzWOOb71Gktdu5aw7zvbZZO1HPTbayjKdETZfFmHQP6dTCe/Jd89Xh1BkN
Rla+Wi41YGB70bQH+Y5y3pdR1ZMz3m75FQ8Ub9lkVbIVzVhq8musgm81dVLsU4ToEoNU9MEMSo0L
KCEuwBgjSJQGXrsqhq5eRJVmH7ug7Z5b/bFvwuoHBLwlNyTAJMGbktlChQv5CCp41zGsv6SdAjbK
0b41qGdbSY3WdWhckmq4Zp3vHLzubEDMX8qh+ZDZHuaC1AXtZYu5/AR7A6+cTL23XW4VwzLxxnyD
12mzNzTgBVlvFy+q5aB7oYHMFU2nT9t1X7Fm9lWrX1g8VdyrkCzubYh1i1Yxhv3cl43Rl6a3rMM4
uN296I90/94wywx2BjfpZddbuxiFwZMYxHv3G3K9CdDaFOH5rmpfYoRBDj1Kh0scjitW8OFz18a4
tLvDs2tl6cr2q88CGonCmYJYk4SNhGiLDQA1OnPf2+a+hik9IaJfYC2xbbT3itOcCrnx7zQJtLbk
cu3lqaZfGGrbna08lR7cwbzwn07esgblX+xugLtMTadx1i5PpZl+lMwk4Gkq7If9GHgPWFmkR9/5
niVheNeGenrsjfKqhHl1Sj3FwuNUgauuyM9y6cSXJiufchPJkM7Or2OXf2qtQTllRqacIL8a61CS
ymXj+eG9G2kPeSErd93UEptwiHl/dnsQcCsbOzOsuCccVx43B0NRMaQ1MngLscX3iSWxZfCPr6Pu
WmJb/0XJ7WDhYfxxSd3mUxNo5mZIm57fQKy/DnGFn+Lg3LlGkK6Lwj3oetTvIlYOd5lhWNuqxkCu
j8gFWNSP8sS2Vl6b7JzauQ+zzPkBxKeVDSiHXgfnAnLl197WWFkDA3o1YQIuW2pMW5PzgAxBE1dx
9eaLnpqvUolEF1L7izTPkMr18AtRlWZ8t1z5UnGBfLAdF2kpgzvsAnVfIJ5D4S3bbIS7m5FUnJQm
1pJtVkA0BpzoNLm88zKXsmhQOJ9GDUdcdZNmQftDart1yvrTW0jZux5f4Gkbd2LT9YF5h081F6Kw
uO87JMzHuvOXKuySr1GirSJ3UN88Mz+Z6Myz9kLoHs6/ux1j23wFBgMBuy3fzdxipa5gmVs0g/Yw
FOUXiKPujmc5Zedn1SJ22+AbDhfdog1ybxOoAZ9nU7SPfV9+joMSEClIy0d3VCX0p7D+5VqzhxPj
7vCays4YseZrcDFIiFXhVZML9AFUf3jVEiCKjlY5b01RfqvB/XxJwvY+GC14TEWinuUA+xqnCKRz
a9YJUmzxtyyqjTctCEoW265ziPARuFq+/2SjSYxDn/JS+qZyAd73IlpFV1Q8fMT1IlezqaJYXmYs
USAjhhpUabgZEp6a5QF3qsSXn3K9txdy4NR3DeYdqzp1DVxqMneTVlA4MozsVih+9ZupTLvPphKn
863HOvke1UvX0Kxz5pnOIiKXtXFSi4cWLtXVZe40pqbrN+aKsmi+MJH0w34MFT2IU7hPN0j3tsDX
5KL7DHLUfAdzcduZev4eyqzR+GeMHPXmu0UwejT9Es+G9Nyrvb/g/5aBHTGta1LoX7vGLd5kOfTX
nlr1e2FlBUnfLFEyW+itr694C2R4NNBRGF237t7HmuBS9hCEEO/zv/isCrOhcJ5NxyygvevJtghs
5zVxYNxXZfCFBJq+xFerPZUwN8pyJRSHhQyx2BMqxJLWmcc0e/nQPYfy8LREIw2J+zZYOP7k56F6
pGjaoVr3k2m5nVgBP8043g+RnFzVpEivUWDgthsV7yKCFe5Effdt0IrQE9ONp3nwMzAOurqFqpC8
HIutnzrDo1uUWNdPsmU9roJqMmRfeNCEJEr2vBuz18EhweVYAXk3y8tfIzUJV66X63sxqsvNi1TV
LD+DOHyJu3vR66pFcY5sNIbdJgP3geRGvXdqUGuwaNNVm2iQUyYNTWgY+ldQnTwI8pUOEjcuyZXi
LS80exCbUtO3QxsqZ9FK1aDaYCG9i33swBzD5KeI+d5n1dtJkl+/j4YK/ExTlL3hu85THrUXxM7r
d9Br/RJyS3eyB886jkMSrDy7jt6szNsIYLOqwLFSAArh4qdZ/LuQp/1nxGjwE+2CzDhAPnxWpUC9
gzuprTKt8r/E0iuEgO6zpgfSGgKquUfeMV2XQWMsSuiTLNZSY9liY/2YIYN4PyALq0u18dhYNY/0
WvWuZQaAQLUs1omUQnLmXS4GDaJPHss5zwI2el2C5FtF1aao/IOCQsJ5dJzqJTf9OyAp/T1L9fol
0S+plxbPFknOR/5hkCroNdXIvYzu8JinfAqeGbcr1esLTOflJF/UipRtW7sw7vBmTuF/YgEFG+VB
bBQHqYoqRCaLZ8M2WtpQNVde0ccbc8QcU8QUnQ2uUUbnazqsG5TmOk3it9i342GJBcPffCxDBhA5
2o3HRwRHS2xA1YUHN3LebpYcjXmRsjCDjuzzkUtG8BpELlYZCLa+ir5UxdP6w54YTTPz1zgpg+eT
2elCHaRPgXBt1Er9TnK68AIc0yB3GYVrHybFRptEC8Yu9E9TLAiNcJmrXbQxBNtjfmYR5BAr5gEs
qHR7KQYkWSVVwKOc1K9A57UPYs8is3vbc/7e+90oisknS/xFWk/m0dFamGgTfktSknayG5mP6HYn
2yFnAZebOo63I6IY1hhkX6ZYGOc668LJoUOCAqM1OhhzTQNx3ZjjBfnhjusqqkadgYyVPg2U/xwQ
R6iBfAnb8MW3akBFQag9B2iHbUWzSlT1mfWOui0yqunwBVcj7tUHCQztVar9fJnlSvgt/m7kmv7V
gD2BmzzLjnoM1EMAMm9jW5r84kbjg+Qh16S53XM6crmoar1F16Wp1m5iPweFbOUwJH0szSVZi05p
GvpnLc6rC99Ns5dK73Mru7RE17TxWCrsAzv4LLoSv8h3vo67AL9L/phe/hW7guAUKYF+p6ZZQ67y
2plNfwoE1RZKWn/C84Y26JEDQr5mwp9t62OchZAbufQSRu1SqVkgbrh4jIcBtGQ7EUYCFRFoPXeK
R0sJ2q3q4RCUQN6/hhOozh6gF3XSkCJawMUbmqD6nKuttepSXdkKJ7QByeKVbOHLLbzOxGg/BctT
cDkFVxUQeTXqg4uTudW18tRdb1UInUyKp0nv4gUbx/dBiZwpv9jJs6qwDmIQ1DNw3IrKgRitOyc9
jFWOytZ0qNNSxUGhdlm5rfactFK8qeMqxrGDbx3hxWQzemW+zox4gUsm1yunMe7gWuKQOTXFNUyW
vA1a3N1VdCVeW60i3+ZHak3aMxnUIFkJq3u51Vfc7NTzrKQ3dXlerJ1zy+mukRctZRNmKama9Knn
We0+1LC+FahjLXZfpNqWT//H2Hk1SaoD2/oXEYE3rwVlu7raz+w9L8RYvPf8+vshZg99+8y5cV8I
JARFgZBSmbnW0pe8Y50O6JWNFh5FcTSj5CJOlUaY53LQtbsQBBHe4jm5ypoOu/BWzrR29sjHgf5g
ObwdiLSsBDACjbZsodXRxPF0Z+BAezMUBmE4kfFdaBkCqAQ8S6sMf8zBL8UqpJ8p4EEtl5CIa1ty
YrWgvtemKLhLLTKxjCYsX7IiIUg6m8GPZvjVNiW8d/+do2dztkfTu76X60I7R8lT7zv1E8u60kUX
pjmuI70oKw4Zce1y2NGtEbNkHj2tmTJP1s3oIDJQxYagHfRKjfy7TuSWinYDWVeHeXkdop1fsLRU
tcbgAyN26koSuaC53xavgU7+qdiL/uxtR6WBqIQey7hWwdK1Q2c/lEbhYD0F/bdUt3AmNOqnuAU/
NXdRgQlt1m9d7eNyp8FoIaQHR2DwNCZDgWcIXbzJiDSmvYNooPvqBDNcLl1063VaZLVBgRPg0M5o
GWZrQVQTm4hPWqETZFpabU1bXbd3cVSmR3EAnnxU+1J0MUvNQjxEehb2qnjQvE77TuuBpS7PVdSL
qqixntdHL4oGLcRBfZEEd/zWuvNBNSSadRW2UOTo4cV3FMcVRdVqin0DkcFJGEHaiIa0PoEBFUft
7lemB8qbUjnz49QZL1kq9efciUB+pwOsY6AKCrztaAb7f/ayVibwUmt3ol5stmaimMUJBEhNXrnb
ASgh06MWzelOEOEGnd/fE+DcrYKook5w4jJXRsS/oToWddsBO8TZZpIx7251OG3l8xDHXwt4PRVn
J7f2g97iXRGp6CJDXSSsRwD1LuhF3kSVOCjqxd4AtAL6HmAg7+if/5whmmRqEWq7rXW1tBbX0vr8
UC/wNcG7OPppddGgi94oHUV9IvS54F4j/xs0G3mfJMri3P0Bv8B8HNFoPXZ6MH7Wu/m4uiVJOXeD
KDHu867Wb5bWkdVeKugYWcF1JovskxzO8cmZAQbqvXPAQJLvoq6wT/k0yHdSH/yPPZbQ9ulv7QIj
uLZirp6gmhqfML7h7CmuUgEfkjBIrCUu4RuTfxYGiRmV+inwlcYVRwfJgn3OGR8Q37LhMmOuwJwE
FL8UxdQBhLBjjUlRTCxjHvdu0yCzoKVhtEBQSP+XkF2Gyy2+ip8wIlk6pA5jiziqOVX6GMnZUS8D
/cEgGLYyoE76fdg2yvU3ASpFiRyHqzioplCAT3CsHfEUNM+d0wKuSp0QNjWKMDi1z0XyRGCvfhI1
Sdsu8zns9uKYlGUQ1TomVHMpqsCp/m9DDL/Y9+qyCLGz4CxA/7k5SwclyjsQqQRIrMSHSbzVtc9F
FMKCFvWvlawBMDf6z61faZ+tYSEYTLV4H3S0quu2w6M4aNW3dUrHtS5DcRB1/tNanWvaQ1ap05eK
ZarnZ051N3fIX4dV/CgXxl31m8c1XfgLjNnJb4rfScfKmsxDTBD4i40O5IDGtDmW2iGbrqu6Ydyj
DtNBbBbXmXF1QKh6RRw7b4UO61HHDaAQ/iqIlVCKIhaix2tpOSZKqtFqb39aCpKlrfTfMVUxdCRi
IBESCkzaZI7umCGkWekmApRdYd26GlKrhWlcbAas1d8tQHAiUQn/T9foawtx0nYNcYIlQd/z5xpT
omuPo0r0UAEuAGAouUixorzWUTPvfWnMDzhAFNgipupMakjjiqNmOSa3vvffwoS2MvqIr4q1F4dE
87YuH+TeSh/W1grcNBpczRfZd4Nw4SVCb3HXWmN6soR/oTKAxiqd3ByMBYCnLZtqYbMeQnu8w6By
RalaKKzXveWgaIYfb7wDRP+7xVKfVFG3i3KkcKeotN0qrGCjl5Ha6y0SBia7/gqt3HxvBLl8mgbn
tZtS+V5UWaAVRs8IYweqvdhgvJmArlT94jAon1CHmYAqlrKc3YsPYJ4K6YqF9ST6v6iC8Q3uUpW4
z/bR/OUkwiLrNyRaOUhe7n15bPdqjmvW/X+dEPpz87z9yvbLf06ykqI/NRUDUJ/l5UUHCXppzL68
iKImq0hO51HjEk7QEWseMRCbKd+b9DzPQD1tX4YwieCodQvgldl+4AvcWY3Wn9RxVC2ckdF8k5yf
a0nTp+xqD/1Zxgl3CNSM219mdDF7i8nfiJRsV2U1D/vPgXEYulvPgCFa6CkESpHpxIeO2NbjOI7B
gc6muLNMVKOesvBRHJg04xGV1uhOmZzoVmTE3fsperSbWDo7MoSIkYZ5PC51DdF8xckct4eBx63U
prAvcCsQe8uK9hDI8Ml6sebL99kCIYmK+M7CiIDKQct3RsBa3UvlSrs2MrS/oNX8HjG+4d+Coemq
Az72zCAlflxC4EMMwcKDm1Q3sZEQoFz32lY9WgEYQ3WyRxckdn2bcgOPSugDkYlKiCItlnMe4K36
1gZo5gBGgsS6l2YvHOvqRW0qZJ59uXyTVC12A12vPxcGK0EM3fY+SaPQDVuEGWLS3kj96OjI+oTk
uw29J44jgkn+lwnBIG/QlfKTVKKmUDXffcOfH7VWl482RBkHUtrsnT3r3X3iWC+JCYC4GcvymOMi
8vImccOgmMBMskkyZTzIEaLnog7hqfE588fXtIhlYlLIrFYAcSMpJtdQbuvmAdu+DGIr3yP/0O0j
W0q8StJYbfpRvG7C2jmMVu9fJx/tc8NBn0uGRf0iNikJxPB1ZsV9AO7Pk7tshInHcD5VuEJ2SlJn
92qQ+59iJTtCtBqAbGQI9p3QE60CHc9KD9pxpxWIPwbKWJz7YirWozqAHVSY4hHzgWvUiWLvrGGs
dpmaqq6lZPklgKz+At/U772tThyIiwWcLQ5bKql05DDRXGxEy+3ErW5rIvag1s9JSbSmfaf2XyZt
NHG1RVylqMz/e5coFLdiR2TXzkv2tCiLpmJP1ElTC9D3Dchxe1SdqLw41difzbZ81XxHPWy3HyXh
6NYTvFRtQRLiKN3p6iLxRfrCZVgS/bUlFdycjR+FYpYkb4TGzjECyWWwaJcRo71UjY2TbyvHjQkl
RZ5n54FUB9y8KAjWMjFsAQ8QFx1mNW7+UZZLE4kjatySg3IplenWENEnvbTa13rYQbrWxScrxq6L
C3I/XGPOwQyYQQnyF2mBfH0j4tGJRyw2ayO/VXkl676oFu23pqwLzdMooRqW9Hl2apY85Ukxsuwk
HmDB0NoCq+QFDB1BX0RNl8cOR0SOqlWuVY+Tdj9EHTGCpX57/OJlirr1FW2HtyNbndjbNuK9bMUP
7bpI5p23oemfdGgZ0LAgnM8L3ppJoleIckdW0bTedErm5+QS2algpUl7cli5422z3buoC7rO/n2i
KIsns7UWex9O+VB898e385S+5uaRI2Tlmoyvsa7Z8170gNZS09ntwfV70GrghWqNMd2L14WzO79s
L3orirrtjW5FSSpJSNteuDjy8TzHdry8BDIVBWpBXo1cyoRY2wL6DzY1MTr6cyY1sysqGIna37t6
RmozyiyvU49bcCwuBmP3pSZ8T+dcdsUG5dnqfTmLoITuWuhIxfvZHte7z3zdXZ9uXpv73vH3lvp9
sjH2+4BZe9nEy/PQlt/5W/FvdeIMcUCcthVFHR6x35eSB4LDsjT86hPnun6p4psUm24ZCMSeJUA7
oiw+5L+1+VsdVBK8lu3Ix18QR8Rl11+YMnID6yp2ybTDC7T87e2dio9YvNgPdVtR7H047W91/+ul
tst/OC10rAqXTdDvomWMjGQ0J3/vLuV+6UFizHx3pGRRncJtwaEpy9gVp4ryehFxpT+nT6RboOb2
p1LsqX01H5suPYmLVzCGerO2l6C7XL9n8ZmKoWubFD7UbV/y1u5vdYWyIDdEVxQNt8uIuq24XUZ0
6a0o9tYvfqv88FPbZf72S72iwhgYvKVaCxvzMpuuo9/HXXHuu8p1Jv5YKxq8ayV2t0ZhVPXzOpAP
Yox991ui1cerYnnl597/vg0axpIUthWTZWARo4uoE0Wx9//bTpwrTkv01JtjtTmtw+p26+uwLu7v
f+yK9xGJkVzsBqQ6kcDzdXsQYqoRfbtTUP7ResDvchDQmcUQlhJQa+/EICHKGWmLSwLlnyGuQmmk
a9+2oVVc66/D7TJRbx+aaPKh3faNiQNx4EjEtyd5neQ/fMcfzvUzCS+WfFlv3sy/T6VcnBfjfXYh
D4HRbiBwoc7pQcfRwj4q9v8Za+/Mg1AYGOJGto24ayuIURXX9ibBjYN4GNvIL4of6lTxFMleE8ZZ
E4byXnyzudi1SY8+6Xi/jtKof5lIbJ9dYW2hIiQB91u+etHcd7rXIYRVNWrsdzboevfiPTa9Iv02
NVNhgK7vVBigYnftzNubbpDllfzOPIlOA1lf6klzPkEe+ueJiH+8vkpR+a785zWSz6fV83jeOtPa
x/7YvOLy4me33ir2RJ04+reiqPvbpVK10aFN8fRlbS9uTjRtk+KfgGxY1gyVtw63WsUKD2IBhyxe
lnBJP+2gT/nZLdadGInEHqoR74tFmGV7M1N+BZpaXZIOLySZedXFh1Hz5Ed4Gu77yoZ9JyQGo0gz
nAl9dXo3pWEVM7tts6SYGsciTmZ3KApArsQRdmQffN8ejNgTm8Yg+1/L20OjPnQx6P1tjpZIZD6Q
qXgTDaXRUDx0e1kHAafm0susnJJVeGqAOsHIRa4xQglRZD5XjQOUfKyOYsyZ6xRTpgBBvu95ZKL3
ii/bMTomo9k0Wed3wb8SrHVIcJbZrmsawxNNlAZuf2gQmYDXjV7z++2oeOJJig22ENwZ1lncpXgz
61A1IZALa579IuqqOHJ2uFgeTWP6EYKqOXPehxeTDlJGTPyH+MTTItwrcd9yI44rj+pFfCa1052S
DhfRPI93GEoZXjkV9c3iGzNGssfdCJv88rq3+5PIe95DcvEVPaQ3kjukfYNkxOy2yFCcYxl3HZpg
6Q4q239Hx9H2RjNVFww9fU8H+Efc/LtV3WpYv6tdPzVhbm/9e2jsakmVwLPwx2bbnqJiJURG2vYk
Pq/1kS1rS9G3xUU+jEHr9y0qP5xSSoRtwxJ6RNbiE2JPSN4Iw9TPD4UOOzTqWMQOEZdikAf9tcsG
uztMY/mk9zp+ILJEge2fjCF7InC2U+CyyQL/asaJm83tk5k9FpFj7cWvJlB6LhHHHXTph6Bk3U0P
orMsHxe0UjvDKBHuU09S0bA8SfWzHtbaukhdV7GrZSE+RPGdb8bBhzpNrBZEm3X3w3FR/N8NjPUc
0Q0I3x7kpPCPTTQcQJFZ63Lpf7U+TK2GdztvjutAq/EY03/qNjSOW1/NTd0lZ2g4iSoi6swnYkxZ
d0WtKIs9sTEDiUYBChbYj8NBV2fIN9Dz0Rtjvw0cqxkseu8fk1stzPqc1GOBPi3ejz9+CNFNxtgM
dh3S3qBm0ncf4DaKio9ytWecWY5PjCm4Fw3XycLxJHokCTATUAPVhWjCPypKehCfn3jjRNp2ah/Z
J9H12rlfG4jfTnG6eXlRz6upKO7sw+/+rS7snCU0G13bnpnZLUdTPpDF9bAOZ/XQH+CufBS3La5m
NkFxzNrf7hRxRWtsZFxI4Rc1zJV5b0kz0fz0OMOTLI6/m+HFfa8T5fr1iFlt/ZzEPzSUJrrML2at
e20tFafN85H1mup1s5Lv3hnEsooCZqnr+dqt33XBd7vi5vUkL7yg1Tpz18ACdyoyi0mCnINDGtML
xRwv1r+Nik9NIpodlNEB3GV7jvuXao7MY9roBy23sE1Fb7KaNAR400Kd3n7z60WDpKpU2OaXlbX4
IsQPI1M5E/ghGW/rfqJjfeyizdA9Z4XvIU97mutwQd7957V69wTXJ7pM/mJPPEWZRO9dM7bo5/4Z
tvSumLyiihj2/lgKZCNdej37zEiPLwiGtcUkMnIzOo0kFKAfySgs1qDrrjD0Rj00CTcs13i3O/sl
ToLKjxDyi046jJaeaC16cBhUPFpRbiGRX1Bvq4kjfu/doLN99TXmnpeNgbo+JPFomjBqvTJXobcW
q3oDR8JUJecetNzs6rE6HlQC2OJz1bL2xdBjEmHWuX/AhYA2xZd3JtdE+to+6WD/wuc8ma5DIBhX
r9rwMEwUwZZ/+PtRdV/buYYhV9igoluKx8xdXUK49xdFAac7bs/fUQgkxct8t9Wttmy7/C/IEdXV
B5Ir1Q8DPu99ip/tnGcPokuI3iA508xnPbjDDEjohH4L2UCMSOKXzdGK9qEF0+O7r0bsrpvC2KVq
ZZ2ypcfgkXP2Feo35xL64sWAlWr5qCmAgcYJtzuy8/q69jesDDRlKGOVLYOceB1iT61hZYSw/s9I
ut6UOLZ2GiWR573YFZViI96a2NOIZbv+T7vNrKeyKzwi4P+ikqSuizo70nPS1aRyIClU91HfGv7z
2VldKx0bq+xUd4CKUjyZ1bIT45Fekbh+Eruro1K8/HV3tJvgYujfWj8dzttaD8UDDDHdrHYfFoFT
60PKOqewaCrzC/jPbB+k0y41M9LucCmF8i89fB0JeJ6mo7G8R6h9SCIQ/UQMW+srtsjD3SV3nb64
H4QNuPhR02WTL5sZErx9FKSfRJXY6NVdjxrAWTTPw0fH4ZbTxQoely/SbGvEJrI3ef7ah9exflCB
gHpxfuhL/aFvNTJbJMKqlkVuRKOMrmICc8FYCNLqpJMPDu1muNNrOo9JoG/PYqvbSbWCdibZhA+a
bSYP3axpZ3hWH4NFiSuK8/noS9EPktlML5d6yXMq2IADEpNw5lsNofageIU71XBbvf5dLEuCWXAR
aW4UGB64/PQSd3Z40jRNOpp+lAGvJVBRzLb21JV1yXwZEUBdiijtfI5Uoz6oc7RDJNR/nKfXWUMr
Lyfv7zFLSXeSncxCjYfwWy9NXJDEPOcQAVl8SaZfDXnTj2Vfmo9GS1+R0roDuh3B1GxHzqcGCKtH
1q3MCCftVj3QKvDpUhM4VCkAitlOV3Sq73IWD40MuYoKC0AkyTp5CsbNjmeHG/UiZwz3c6edpKCO
v5T651kL5SOyv6aXDNKzkgRwxEngZrTGy/NS+2yG//Ygh5rFHkZBCamAJaiJrC2B/1/NkB2hvwTr
3de/NGTlJDdWMG3JtPRI+Jw9KM0Ct0rjypung5Ko80W2409RNwJqypBEgs9d3tVxMRxMXY+vvYJy
9aLpk0sm32ph3vIg2JUTg2Nn2pD5G3F7VJBG9NK41BAuDvJzPiuv3I92GUkruDg+oUe+v8LvQWBm
YksqnAQuyHAQWKv5PQFGFJshJTG5mtXeNZcriMtYorXd/phzkApItqdvTvF1LAHmTM5gvUVN9clQ
W/CjbZw9tMNIhmQ42zdzmHJXj4xmv03w6zIKEvzEm0E/uB3kqlZX5je43Nwh4CGg/HunLq9UWwgr
AitMPTFvd7rvuJmpTa7ZOeMtDRXf9aGL9OylKGvyI+iEkhQf9SxlaMGjeki4K1KnPSI/qtskwLKA
LnRkE5fKQc3hkJyRbaiOuZPuUrtT0MtMulNW9lDQR2PiBV1ietZcAzOVox0KvsFt23Rgry5OnpGk
xtutdGJmrE8XzNn95BsKMjxwufVS/YQQBDi+etSQKXNh745c1THCXWubT06Xx3dEV/wdablkUks9
eASrSfBtP/mtEoPuGGPoEG/tQLbtupl0E7XY4jFOVQOlrehT26cIZ7elsavs7JxYCSIAgYUuKgol
pNVL4c0ug/Zp1uv2qYnrfd9DSidKWj4q12zQzllZJ9dk2aQWtPj19DgXwHl0ZyQXN/hJbkj+NM/J
qS6s8TImyv6nAacoCWX2OVZ77Q5C/OoE2f5uHKvCBRIcIsBsMAcRuTlMNh3KhhzD0/1y3EnVbNyM
uj+aVtac66EgqYyJ707sbZvSj0AKacne7NBOHcZxZ0NW+ehTan1Z92rLKODjtV8LxILIZEhvjlHU
bm3DrmvMiXNSKrnxoCAE2mhkwSXUejcobel7UjgXG+XRCcqOVm797xDcJ6Qg1GBmiqnVj3EcH7Wi
AKVrdPY/cRK9KAUamtIc9KjWNQT1LLgGBiQsIFgu5V1bhVCJLyT4Ul4aJzT4CFXB5Oe2RR4QrJsg
IIxK1CpNKbikXeDm+fylbhV/l6aAC8IB6tJKf9GNunwFDwso3QGEWvIas84M9pbva7uy6770foGa
UZp8kep4L5tjBQVHhFsg6SL+tnMt4+6rHhURjBk+yjI+fck0iblHuXkeK4iF6aLFOcnUBpki5znM
2oepm9pTB8jPHZA4uIJye656gtCS5Oxi4vw3U5GlXdaRFQuqd6EFYJzGayK7BkKwbSJZbmJSHWkE
PmsQue3PVslchQUf6DTSxWLfPraLHdBAJUxoYYFIkARxsisgcA75LrDiIeapt0hCJrLmlUG4c2Io
P5XOAjS0dEbyQLudCmmvS+q9s5ur4LlSu+noZG29MwtyWVS0cJPcMgiK8/iUPHsjpz6DWh7lO8Nr
s6RFFWp8wtU66pZ53+g+TIUNgB44taOdqhqja+gknzXZvaXF5adQar8rwNnufMr6G+Yv94oGX8Xf
rXwGs7qV4J5tpIEscbBSgRr4+yTfERbY5ZJu7IUW9Kz9pxHdg1Ts1BEGhbpx+0RnFZiUXjf0OEyz
giE7KSy3k4B9SwAC+rRSd7qsGI9KYH52HN24SE1lPKI2/quX4+ZgmTq6homrVZF+qjO8CXH0Y4CR
GXmM7LNZDfXJmB4z3VYOOgokLuEvPlMynncgjrRLqc6q28qPaVm2LsOhfU075VvUT7BBdDHJa36T
7ou6iN/M2We9QfgfP4ZCQEzRyqtiol+dKvaZNFZ8FtoUXCzQWFdZkSok5GE6VnrgSjOwlgy3kKo8
TwudTdfVt7GolOd8DOoLqbm/EggiCsMdgV8dO1O6KdnXqjblN4h1p3OYFZVnKtJwTBScj0bbm/fW
ssn17qnuqrvCD9VzU4egOhJ1IqdP/laWgQWMR9H2XU6wHdLOnVwnBMpJkrszGmggDCkmdbOO3ArN
ezfVIGrVitxx+ZZB5Brm19AwvxV+kB4SJ1f2jmIPBy1uT7NZFq7R6yFYvGEk2aOtPDsbnXNWl8em
xiqrAfGxEjtJ0LpfMVZ9N1anx9QcWxSxkw69cMXZyzEMKcCs26vFl3iqJPOt7avqyQwl3EKj6qXA
bPbSgLrX3KqfE8Rbmdkmcid1Mt20Omn29IP6MrRmcgpyba/iGZUCQ907qfpSjP18pyIKtUuNUX5K
A+KsfqFe8xqBB2OWBnoYondpOYQXS/0BHbF0a43UZ90ow72RyCOzQP8Z2CyY3si+kFqOBsKfTWyX
c43pSeXkwJnEdQCVz6959Mkfpn6nNbF8yPxAuxoTqqzNNGSundzLYeM8zv1TqZOT2wBzILkWrw2i
E15f8YbmUesOmBRpPrUQ2mtopKEtfAB6RczOQHWqD+0XG9u1kHCIRg30Mqr2lvYItnf9YJ8X2UuP
fAKJTpyeC02+SbVVe2kllTsDpRzeTnCKZHes+exmBNA8pdTuDDk09qT1uOD7kf2srehYEPXqmmIE
mqD8GpxBP6RdJ10Qh5o8JbKhEm2WYTZWs13mfCFBwm30nEgJevde1qMfLFeMiGNRn9EKAd2ERhfW
0SlBScxNjeJFaeLJy/DMWk71LVZ0aIQAqeycsr+X0AurNR+ssFl9TnWZIHSeXuuyse+RvLNRtkra
Q9jAjYNuF+mU8lCS97SvAtLcpiC7t8cagHWtD+VlGrQ3ow577kQfgfqb5W0mx/gcThYp9EbWvCiK
Wb8k2L1ypsYPoqrHXoOeG/ljcbAvk+HZNyD5CXuYGpxYcoPGHnFRcaaRTfO9pNTP+tjVL+Q+aXtn
CrCoHEAagZInh6KU0DRBhqIaO//MiMYPkym/5ONLd90wyrcm9knqtyvoqXh9nmgs6jTFM0fNIRkU
FBpEyU9aK9Vn2yiJ+rYpj9xoWgg4qjj02qD+Npo5/Nqjk93Mqrfk3SgHSGEU8fO7OrFrpel80cLi
IkriND5yNJrM6YqsFqGLfuiPAB3kZ1Nux2fLE/tiYwQNPLoDrrutrlLMf7rAj68OOVzPVSSP0I8O
b1uDoW8DL60h4NrqzO7wA6l0ksd7cuBtWfYvqpP8hIgheCYRKnjuUMU+JOCxva1OqyvAaw2Je7ma
RmSC1fZx8O3mJs6YC22+YWsdRUls2mbAqzypOv3VDp5N2/ZUK48e+xo6DtXUkrMKxuW58FPtvjOn
B1ESm8aA27YCdXASRTmPp9s4c5NLe1Wtgpe2A7SAArN1FHWgCboHIAxHrPilBc2mCiUlMLjF2qJS
svqx0VEwW69BCxKwO08f0PoWdWkuVV6eSf6+6n6VUmc9Awi1np2uH/d2FjWIvaM3Q0b+iL6OFD6J
JlEGM2/OhO3KrUqOOfm31ybHzDXJdHtWm4FgDvpnO9F43QzDQiKe+6cyAHNddNrLoKK3jBHQu9ZS
HK0seinjozyY2kuCPfMiz3XgIoXRnUWDgUXUOZ4lxLuX9qIJ7CmJ77DgDUb9nJlq9CyVTn5RJugP
0qSOnuNlUy6ppbWeFXiqKIqNHbJCrUirvOARKxNkZaDSAHDfy3rhklCov5aIt7iZpmIx1rn2ijE3
7A0FBVBxlAfknBZovVs4s/YaJGZxX4zld9EWiaPx2a/C9Vgy/JB5LNMcVkh6m8k1b+NfCYwNAKTr
8FL7VvNAiEt9GeMw24cAWVOET9x4KruXxhiSB8liwb+UxMYpFtVMvxzWOj/QNQCsrD18FT0ye9m0
anEA+x0/rmchjrRngJ724qCMLO9jhc77dsnOyc0d+aTKWdSh6jVdwoXdX5wg6vwegH8IgmttYRMe
yJGp3IviqEfl0+iDdlvuMkc68yGTopPaObFrQp937hRdfilbUuJljYVZbSfKCy4v5WV06Fu91j6J
KjMyEVqfzewoTvBHs7/22vgNo0h5EVVp7NzrJR+GKNmqZZLAJPV7UYxMHpZc9fuqiE+VWiv3jt4M
z/owwvRRqv8yOQ7PYjPbMcowRqssE+bvutKx3blQose1xVTYxBXIs9eIBRxjCwK6sEOiWlH88KfW
3wvGlGKSvwHM1j7xAGxP0vPkplcGFH+hohyBYbdPUovKXNGqzpepCs/6PJe/UK6+jLkU3Q9O/N1f
uJgdzOyrtWzMyvJ3FajiB00jblJVRfPSlfG/Uynx2AJtppfnUHFUpic5UejlQJNvyU64CMIaFo9R
yaqDLOn1Tjcy6WTXbj6qt6pXIJOrI+dkvXRdtnekL+Qp6g/ILdYEaAGaj6ZSfGp058y3GRwsX6p2
FsQOfa48WzYEFe33JkXSaYClC3JoC/dHaD/lPeQvuqOVUEMHzkn+nDckDgeyNyGa/MJfP9SKGT0W
jI9zoj6T4Dl5gG8dlo7OeG/MlbJPJgOmkDl27VBLvvTJYB6GOsbdUOSEXw1rj6qygogjPtd2DPU7
DayoVkc/h06VL0Fpfbeb5G4unGivzjMIGrVKPwfmUbZVbDvEsgq8wK4TV/InObWkQxhHFjHfLHlo
I+kHiEfYZKoIpj+LHMvwO9+G+qnwx0e9q950JZteiyaV0FKsvpVjJp+TRQSC9SQqm6hInhWrhbIM
ajSM0U7dxUkSP+ZAxsjZlv2vznDxTROqhz7N1o2CcHAljfCKReW8E+Z0qtU58hiEC6Nxfh10eA0t
xF+TMY9vaO7EWIhmvldapTmcIBmNfliQe7hyGZkPOSQZSwDYxGwrf2hTOH5qJus5MYzgh5LFn3LD
Rl4qg/8LaAmRB70K75Rq9C9WX6enWh/LG1TtBREUaDixQ4MXJTNyNyIB+F/Hkt6svpx/KRDPWIvy
Ue6nhJ3hJkDdfdoNcZm+2dWke3MUNieYBJSdwdIAQdaqqS9QD2KaBTKiJEmJpmDo949d37WvrW+2
r9MCETOz/lmUUjVnSRrK850ojqpS7ku17A6iOCAedk5BCOy6Nu9eE3OZ0MCPblercumQqJbxKNor
kWUiUWuUcPXxU4aeZIdwiMe9KDrgR+/Q12DtuBwNa6Z+w5jgLqIkNuiM3Wx9wIW2VNG+BSMAQb0o
mu0AJI+cdk8UkcKZrwEe/N9XszJ9mcHEMXF/Rml9ns1cvRf37g9m7PUE39cWU1azCncmvBTLTxXM
F7fUyN9Eqe2nwAv1JN0Fkx8+9CirPZC0kOyyuM3xOlAnNnHvK54yBaR81KbkTaDp0TWUgwfEgeHc
h0H1QZKl/GJV+uOHelEMQaIa/Txd+xYnwU7UBX2LpUJi+0GcPxD7IcfeifddXzm3aazkYz3id2w0
iw4tKsUGbbldL/Nhb1U4CJ1bQUK9246xtV5AHBUHNIDx5zTt/0GV/ibXZc/CSi00IuiheWvD6XWy
5fn8rm4Co3RgRQvhwNIkV2vzpjQhp1gkN1jY3de1yOoEpaJsCE/L9EMQqDFc0joqVl/LOVpT9Df8
+aIgNpD/cBBKEgTmppaAiyiLQ+o0ZXcRiCQ1U82bvmzWS5FcnO0GVbGOorKDnw98etMf4iqdbzDd
qhfQakicUhJVaq2egt6YH8dwOgOxrODZGfQ3IPvYQZ28lpDzO2L1+U9t6OhviREfqtksnkXLWsn2
czrOaymaKq+JZmctlWTiolZVvIiWKIHv6rmeXiK/NN46lYWj3jnrsbT+ofosTmfHsO+gAyrfykw5
WOGoPKWDXbxJYLG7JG4exDEoSOEoQzv7vk7L7KAnhBt0u34u/g9lX7Yct65s+Ss3znMzmiRAEuzo
2w81DyqVRkvWC8OWvTmB88yv74WkLNau7ePT/YIAMhMgZbNIDCvXgtZvay1CEzhFZgtgO7W4wjEA
Dqil76zCNn+MRqjaVcHIHoBpx4oh0tXW51DuQFWRLsH3j+cfj57E4m5ntthXGVrDXzABoSOWZ8Xe
bQZ8Aplu3yEDybix+urEVP50PAj/0PXg7qSmkWUmaGVsTNYswDwiiAv2IKpZgllRrAJAR7cxaMy2
2vBWRmX47mP+twRPWXXngllwgXz+GCSETr7FD+iLqMApmGlRus6NsVmmiUpuSdNjjnxxsC2BGyR6
LIzGesfzsceiynpuOfYUfOTHBjLWXgDwR54ftErHvklD7CkPi+hWmIL7ixYKkaUw9Z+xpp1cj5Xv
iRu9FkRDNkA3q0og14eNVbaDMNY7xEseLN8MwTpcxMAIGPHZZx47uTkebGWKVEE1oUdsi0SQaOEh
0wusSt4jMrgWWl+5W6hZj099Vt+1bpF9i3CWiIyYxFgwkCstHanVYNMz6hvTLJ3VyByQFjvFANSg
FmJ3vnxxbPeceFs7iUsgYlCEEJVCbtIqSzUNolssXQZt8igHJLtkOeTHJW82jSHydYJ339Jvu26n
p76zzO3IBHFIVm7KHqK1XeoFz2kbGzvbRPq+PbQxxDKKrUyacG2zfZ535ROIpfCNaUBaCYrVe2rV
rvel0fr61nZs+TyEoIVCNhIStlUz1oJmyY1+2PcDdiBrH2/PTuovXtyybTomzbMJMo91xWwL2MjO
foxBqYvNDrViLoFRb++T0JRPZu+HW99p5dqW1eZf//U//8//fu//l/8zAzfr4Gfpf6WNwgaldfXf
/2L8X/+VT+b9j//+l4VZPEcmqsMgLukYumMq//u3hzD1EW38D5wzI9ciCsJd4wwvUrcPRGVajLrA
v6DZewt8XDKI5qp27wfpjYoxw+yrb434ruWFce/jxb/KklGfamTLeOIBRgFvAL09/E9CdZTiQFYI
TmDkOk9sO4Pi2MnBf4ulmZXsiF+HCkweMOlIqgeKqIS9+PMf7uru3/5ybHUqLkssqnVXOECAXv/l
2LzStczp/EesftrdTNnrVDxxljOj7+yxomgVpsDvknO2U5NfEQFP9MA2Waf6POR0icwYsUBhSL+c
h7rsRfGWYhb+/ShMuDLcUEDucXsbauWR+hRg4dyL0jokWIefq6hN7uOw/RbLuPjadNiENUuW76kZ
gFHAK4ZXUPlB+7zThhWZ8T+CLbk+0M5+ycF++Kt3VJjJGofh+b50au3ouX6HOS/4JUfI9WwHX6/v
OlXgwCPdawP2yCIXv/XZ4ckSb9EUzHSf9ozxYp3V4MkmGxUaPhW3okFmtpEgH55s03VAPbed44AH
SfcJ2IMw1dXqu9mR6hV2iaA3PNsLdR284ysIk+MW6Z4gglnQdSIhcB2y9aM6qWvTj+vUxWNi+sWt
b2DfZWwH8S00ncdAGzqcJcfVHiIx2UY3RPJWRe/kr0HAsDS84b6x8FxxPXj0VVGVibk0hW5tyQZM
AgjwEGGA+euRTIWKwCP7EYGzg+Rs1M0O6E3IXlsCPxJ7hHwwa3DWFg93tVV4924HXmDfHW55J2ys
WiROzK0IDKkgqtTugXrx7nni48MM5ADo4dAkW62Zf0WDxoCyhYnsv4adLKz1TzjxvJ2HSQ3rY+jp
wmr8eeh5nL8PTXYvPEaGjG5E2AKRYFOpcWdoMCeqIf0T7musqm4m0+RusJF2Q0WF99NNVwDkDktu
QSpOA7nL2kFy0A32GRZBmDvIDbNwLkQmVbM+a1c2L5FYe0OR+DNqDiAbb1r9w01tMNsiva5GjnVn
urtq7PS3su8PoTeUb3nTIl8q0didLEKkrmlWvRd6iKnwGFSrTA/lK7JSnowhd7Z6Gtabpmdy23VB
sQ403X4eKzB4JQ12QxIROM/g6Go2FVKDJ29lKeU2DYzemuKdNxV7fZlzfUN9wYYG8QgcPqwsHAeZ
Eru+UAaTpzrivENyLKpkHGswKWHOkaxYUCA38zOwwP53t6B2A2J9wFaxGaK8c8hUU906J693LLEe
ZycNV0N/7GOQyhXQ7wJf4/sQd+26NmJ2xtmUh69EarxkY6rt7a5lZyriwWzOMRIdKIBimxTnDaPD
v7HKdLGEVLGj5HKNWXMKWpZPY91A6VDD7veOYjA6RAcYqM/iRGAe4PcHKB6kz6zVDh0yZN+SwRer
QtmxO5I+J1CXZjoXxwQkriu3qiACwRIQOwaefVfFJs63wID43e/HV33McfDZ6DrwszzajC2E/1yw
OlIA9RzxV089tcFqF7UVht/LqH8VmENOPQOjj8BtiPeD6kkB1DNvwJ/LNXYvKjcWOATS/rK6PN83
lFitCgYKzqPTJseyklW6ZkwPVjzDNugcQrUUWGAfvGy3eLFipKoCqcdQgT7GLcDICDQ8xoK6+Pdy
lOa+7fvgjkxYBnTH2vZOZJruQkYWcD6ANa3nOM93YuwW8BKLXDtjkJUfQdi/tMEedCwNaRy5A1zb
wgBEpVjkykBW8ts4447NrtnPpin6uj31JisNIVP50OCYbkumkfnQzASH98JwzOrIVFHYmFsOyMhe
zjbB6goUuSh+Z9M1rTrWkXssfcfbOmkNyVOKox7zoKPTgvFFjUK2P49H3jn4ajxqxtH4GuPTdJMD
694A5S+NmwGAiJsgdiLsl0DaRbXIDopmfXKSTVcOqjVGFEMICryrVr8Igw14sf1jng7+sY/jYKqR
zVYOqpmuByzAlft3Xa5sjt1FGXBAoliGA/L9yU0j0lijo0eQOYa8DI/y+kiFi7O6o89tI1/MbajP
X7rnaD+V8dKGnOyK+lm2gSNo4VhvBnPfWRB0jxXz8EswANENjSJ5LeNg6wGecixc3gCrJ3scpw32
g12CQT4aY7nH9ha74yLCgXcGpeVeuzOMxv5BoXWcXIY6DlQNKDSWwXUopBXwF3gMWdUMqacMGsKK
deiMQ+3wTDUQAgKD02fa8sqBvQG+x3bpE8VmY5eAO071Nd2X3na902Qawu7WDpoRmFr78goUOl8h
ARxyusLsoCvIwX2aTfN94SqmPnon8jmWBHPd1d+QVIG/9NKGg+MwZzE+LeJkhmlwIEkgnXSIVEE1
TzqTc/g0zWHlr54UOtsp9u/DkjP/VB/6dJZiwDHg3PVzyNk0d1W9kLfqH1o9dQ9GYSU3+OjlR8Bi
69XEwAfuPruu4ifs8xZH5MDg89uAmS813XPe1/0JvMXIXXHj4ujj3DpfUPW6XfvAEZRu/stPbeE5
+hppxaCnU27qQw6qkS2nLsJu4j23QIkDhQ39mfqVQFYvXLuMwj1nwXe/DUDUsaxDr1/RdKbnDVga
DG0pq9A4TPMfmgrNXvA9gdhZuO4UM02hkAH3MTuiEWIB8CzDgl5RrVaQzQAiMc04VOP9sDiBbZC9
jO26M6AcE4oKSlDIzFtQlAD1rjoY+Ecn8urGbzsBbumDeg+dRo55eyO6bg3ZBh9CHigqM9IPNk64
+jCFSgDZPKNIqxV5LDddR0YYgNqiaHyQcYB0G4u/nVRsBQlksQ5Uo6KKNfwM5zbViNagBD8W9iKj
cZu5kbOlfpPtokrhV0MSPcL1uFN7KqdR5q4VsSpc95j9IOcLlwP4XleJ0j0umXmn5WaCBGSw9i7I
1onAwisTJHLUnItOWvLYA2Iwm/rqoCXcO+jcqr3l6JjtMctNDzyiuYTAcRPloDmBoEdBRvL3Kkjm
EJtfkssIUmtlDkF7y5JumwZZ4INFGrSDSgcTcA8kXFWxC6BwWyxMz1REZfmdCDIH/BDI8Y6ZHS1y
3/b2lPZBUO+5+J2N4OME5aa4GdxPTXJc2VzMfpZDW0kQaKmkJQV+noura8wh0zUAYfE0S9sItbMP
8H15YP5YIW9MtadqFTgFCDviWi4oYA6l5mxzNIDMluQGHB6n2ReDUNT1IBdRZutuu0yzjsSDg823
bF8HEmlANMdSpDnkiFmEL0Ghd9uZNEdoOQhpcJBk05ytVnM07BZWILpO5YoGCMD9DoZWUGP6AQ9v
fKmBdF6IQh14nrGyN75aJXBOGoP8AVRE2m2ZyB5Mm7E8ZZoHSgcIYz5Fjo13R5pa79iMwUfNcb5y
vXs0W/+vKmZi19c46wUZ/2Atktp6H2Ub7acmeRK7/RalimWKQsgW8fJraaU4UXe7Ue23dtXZFdWL
KDO+pwgyhVjZnUF++TxapfbRn2xui1PkEOfcFEtFq+5CYi5cJk492TNA4v+848NNcb3j49oMzL2W
yxmIA21T//teV2QnnQX+7fLBaYEfjMFPe9tjFnxbORoYoJ1RKqCdvLX6HAcqVpHKDainnAW3+Qgo
iXKRH+jqHNlbxncagRcA8q1Ar88Pox3sYxHgeIk8YCQF3VHiQkNq3XXWTz40/FY3+Z0DlNrBVC0t
jPkt2ess6bdSDMAH47iXLchDMblp35kiDMAUpRxkw+F3v7VH/H4zp7EATvk1dJN9AZe9GyUnA1Cx
zoYky+DmNsB75XgoRRjdZ/GgL0ad+e9+GB3APW2+lBAU3fjcM/YO8EYPvu/gDE5FZIN/h3dL9qW0
Wbr1uIywGDPrrcz5HvCh+OCB2v00F1rJh5OmYKqaGS6hzWYfyUl24YocSRap3p7cNViTQCxBdopo
IxcyNg5Yj7XqZIRKGd7uLW8hwKC0yU1oL1VZjtepE7natnV94NSVcX5tUs0N3yooVJ2oUX4G0Ehp
Mjabq/hiBBSMRpsuSW5b/zoPwnn2rBvek1DAUSJOdIJz0fXiZCvLbJbtiL19SGetLmyOxwBEQtxQ
TZ1oBCoMe4RZ1GIVqU5k4yx+hRiM3JOTTOhYYof7RA1AtsUhDjMQoWJguqJfZv6KwhvmaSbgsfCU
7PpqdE90NbU3PF2NQsnx6xaDwOt2np/EcbwT2CPHLyJ+KBTpdJyK70nTgspftVy/ye8TY2qQBTyo
/gGaivmCmlTktesAPgY4/b8bJ8yc7FyGWIQjBx8CMSc/lO2tZdjNLXZWWtCS6/XerIEQ0AFsWZCX
CqPM03XMkXpNcfgA/3Ibuov3XWAF23ksUCtih1IIubaGXBwBmeIjBMPcqFwZPo6IqNkL2daLJHfL
G2obuUpftmS/oWZL7ky5pypZqbAlBLjmyIuBDKjugT6s2s7BdAEau22qHszxpkR+K3ujWRyWVFAs
hAqXmtyR5WoqSA6ylXhff4aSeZ4RgodOgAYNmffyJ9g1DUw4ceCiA88Rg/9AUTuDdPwcqmIcHAtC
nuG680xAdN0cyTSCgcKNHBV+720BdOh6qIofjhh1SHoIYHX0ND2A4PSVWi7oD3Hw5ZogYnvBLs0L
L8r+SRNj8ySBpkTdVEWYBS8GzmWgC+QpWUgkFFnI1tmlRbzLseI88yIHZ28Eyv3MMaH241XIHotj
MD0knfFQRcJ4GMDIYHbiniyD3oNEO+7B76MCChUgufHVbGV4Qybwzlc3ZhK8ODjyS5Y5b/iyRUrU
lrx9aBhrNo5imQgt2DKoUSyAc85wogVgqqMKatpBHfSLWserE2z/UK6woFA4uylmHuHKcTEC1+W9
gXypHXhpvzERmPgpu8OD0yWAk+ZWvqFmqGwlEAAdAOF3fdIPD01rZXs37oHIUE6yQXIB0lJR1u/B
G6EBhAtBBpxOFUgmQAE6rI+aVal05bk9x0Sf0XOXxgDF7zTOlXuOmUcQlsgPo8rtGxye7gUQhJjh
6DVYNKIWLHgFmNUv2lUJpaBGdjVgn8o/tzMldkE8wPMYxB5cMZyF6RA3WGuy3Y3gVn/OC4bNglaM
qxGaPm/hmDwUXNZg/DXKG54gJY3suK2/IBgLesjUjW5LV4PopIqvbex5ygGZdcx0tLNTAEBVyTR7
G/D/AOCX2510aWv3hel/40GX3vx5DmJg4/9qEmLiwMm2cegkdJs5nF8duBkA43eQCGge+hIZ56Xj
aIdcFb3JvXQxtSGSuoM6zyZxB+1AJj4UkIm5bk99Jt9UH6zYP85hVJOtQN/JT5cCNq2fx7/qMo1G
F6Xe123yUJ9/Xp1G74rmWwOY+0ZjY7SBtBwUZpBIdfRyxyw+qqDA9E9kpaJxM23jcv4lLE1sJfKY
G0eDt6l/omqNlI5iESSRux2T6Ja6SPBklPdT7xznIYNSi8RlKzCC7EUCVFSdIJv2/VerxKn6DVby
b1YTJufWSYx17brZDkThw2vflBD0zfTH2mbZGSosckF2Cis/wwatOgCGMj5iOnQZxsx4yXUdexT0
Fo25vzWQRQmhJ7xsI/WeDVShdaDYVXatMKqd6QGQRE9+FgfJgQlA2CZ+bGoPQMosph/K3KbwiWUb
imFTnwuabWULA8tf0G9pHpvGmn9kRQL9u6H7aZpDu7GwqnyEQll2H48txDLsJFsGIO9dWSGAI0nR
B4+x8hoJWDrNEN5Ieamv72DbNy6QSqGwwJA/CHdDX3dLanqm6eOYrDpmtY2Puoroh6ABd7kJ4Ldy
kg1SNLeJxbQTmdySWxBegzLANGTHl4DpHI3EADwDEsYvIZIiQDkcGVs/N/oXR7bYQ5NRc8vtqnzA
w7PORn/PUj1+RcKIRJp4DzKPMizv62Qc8b+KR+L/LUL6drAbIKp1k+L0LwYr/GukJcHazFv3JohE
dQM1rhLZeEX7Emb6PUgAnR9CZlNoCNjPOu3lZSje2VNorhRhVGgDBqKBNS+lxoyNbZdIHArTgS+v
20EPuaQ4yA/QeIjBqcvNexOU0FvfdMY9MtiQ1ZslCZI90/grdshOue3wn63Z7pEVVbyZA+fLHAyt
d5HGXFBlWM3OCC12BzgfUnhYlnyTAlCQsk52tiH9lQ+M3k1gWmCcRdJLvrclstKVDZKsGfBlqDFV
o6YO2oZ6QUYq7Nb/zgbN3VAImXqcegHU17Y7XoBbnrdatG8UO3ynCmh9/7IZNr4Lc5vcFEg2p0/j
fe0LcQqdBqvedWvp+rbuPPUI1PIsIFr7CJGhval+0wB+F7sM/Ko4M3P7V5xuQcG8Cy/CuArzwr+F
hWOgBBnDtY8P527QAfIPmeM8OxzULDbYklejnkFPo9PVPwlwJ4Zq1po0tpgbeiugKcSzXmvRtsmz
ak199TjWkRHa2mvqCzmFeAPNsnxD3iTDNKQqEmtDfS0bU1vXxoyYvHz07dXQVc7ULCEcuLL1ot5J
t83XLLc0kOfU2P/noTpNU0cBpgGWlamajwmYDgDm9ZEsY6wq6WnQ30M4BU59rrtTOwJgcR/V1QJ7
8HaJlL3Rg97xryJkLN1g4y9YDEPx4WBVgpzLuU3RZV1VC9saWzzlWfDI0m7TmpZxphZyF5tt0TUu
Ms56ZJApb/3p7ZXXMHJ3ScGBOkHPQiRZQnXtoj/4QJFSOuR4L32OjoQk/7GKu8v+f78+jRYiCXmT
Zze6gI54UAXNS9CmOE0GvhOb6GP9UkiwUXvVl6QYh3PSa9/IWnOkU5iRzVfUZDo0YiESaO+nPuH4
0LcNstqh6vXE/WFJI4PFF4hFZEHE+8Qat4CQAXSvcmupyCrk2DUOePZmB9aB+JZRW4NACPhdVHhv
gseIIhOVBzmHU5NCZptfWGDWkJgSDSX/qpThXoEV7DdR4qVbagrRPGRKR4JZnXWnolrZDa8u0FoX
UUgDnaKGQFh3yHaexqIoEWFjIHTd4fUz6nOsXo1FV6Qoav4zijqnIjj3Q7e1Ib928aDR4/Q7W5sg
KxLpb9FyfirpIZ2eVzJW9OjOfuE6zQpEUNGShp0iQWEvN0MUQ4Fdd4bH1B8fJNLJTwr+++jU+NcK
gsRekbMegeltU/BAN3lVLHO/0UFYhW8uebsAkBMst3zkzapTSRYXADdIcU9DITc2X40qkYCCC2Ci
bxK7+zoNpS5b5TE/AVr97y87OVVEg93Ei0s7qaj23oBElOlO1F+iLt9m0L+y8hhyiKrX7+4BiOqv
1MlREZ9/vuhyUHn75r7p4/bYV05zpFqlmn+2dYEi+eZ9ijwIdPv/6vu7a+QVfgd5nKTrq4vbhSbA
rKPuqFAp8WDusY+VE2Ha5NThHfbJggdsAjwi69V+HfVUx37xmG/7TPBNWaQxlrYu28QOXqE6FqcP
VHgSczmTh9GuDiOcUlZFcABVPz6pfAweysAVtxxQxFK1yITdHawJYw9QZTWIDFttZwMcvXL9XRrZ
wHNaLcilush5z9v6J8RQ69chqTLs24rhUXNxH6lMizOrrX4bjOV47EDqduhHu94BXAjst40PRyPr
5KGysGZuktL5EvWQLfMMP/o+9u5N6UkBepj/cL3My8bHMAkhmh4W5Sq0mn49qPMwrwJDAjgbUJUi
egeXjtwg4yo/UkF2qrE0+BU3u6nmfEZPY1Us7Ne57d+YFmYeBnhZ72wzsHa+Pho7gE7yuyZl5rJB
Lsmb1I09vnZQDIUieIEcgK+2U2pLoP/MM/7CeK+PXbAadOiYll26wYmSe6bCULT1raWZYPapHcyb
/uYY4/ANGFVnP9vLzvNu/j4GEo/6VeCCPalLg/4EPesOYvGoCemO27zhP3CEw5HVqmwUErjIW0Hi
xg/ZedGwIAd1q3LsiViVv6euKoJ8TVsgbB7dBdiHBqZOsz3shxhHL5+jqzuhkNQxrG71eT/UI6Vr
zyN8doNqB3JcsewdALLDhdRtgCE/tw6fA0zjxTpYFEvMMJa+6NyDbvOXHKn7d3pkeXdO2+Vn32kA
zkGL7HhqvTvT6iBf7tsnU0M2BmDRODiqKtPcUxwVNt5rS6an1aauUsTIFMk/WDA44IzAWFSEIPHZ
9yMSryHm8GEz+94EBNndUMQ0vulAFzXq6zNdnG6jkMGLFY3+cQoT1bDjOuTFYzCX80XrePI25Q+G
U0g8I/5lAc2MfaOShq/sIsY7JI8Y5leqQ2o1Ol/gcZarrHVdoD1/jUKDAm5gb0o/tCFk8cvRhEhJ
ryEwfBoNwPdGSIzcSp13pwD6eMuojtl3nf9weem9lUhpWjullxw1R5h3Io5M8DAa5ndgyaDf21pf
ZM+SrSc8Y9dkafaks/ZroEbItDIAHlP6j14fQTvcAxMMr1v5GskO2sfFX1iUPDCI8N2FRcPvohYC
JWNljhuQ/HzY+t4YtnLERgiS8fkdBWtG0Z6KKN5Si1lAlBkdg+qEbL1DniUfxeAyK11Qmzz8001N
sxz8bTjwu6tuQKL9m1HGEHk9SJnAVS6q02AptB2xs/W3ruTpqRNVQRcGLbNW21CczrKfAlkISN8e
2oOrO+3BUUWXIUVoQVWJzRWcFit/RFWKojb5qTZ3n2Jm9xx94ZnGvLjSfGXqeX2heTiq2Wz86SK1
xnPuZcjtNQksUVGLDsfm0KYHPUEGphoypt7on6hmIresW5AU0xxzYQyM/I/++UJUozHY53VmrzEq
togy4kgBBho4H/D0mbwM9jIzwIYS6ckXxxV3kR9BpftPERDQk1PEkJfPHJ+gXRG72SoeqvbNcNwH
U7TtY+TX3tH1XX+FM8v2jY0Vsv908eAXWGojk8YClQXseSzfBghmPrAWmuvgT+mXNM5oVz8yy2H3
sVeUpxRpxpMdhBLBAir38n4wxq+aRB6uq+lICFOF81n7nc2h9DGKieP8/T/sBBr2PzYCuS1MDiA6
cv9wZ+bVaSQ0BF1vaNx7zAbqGyjRRSdHFVTzkdcx1RKAl6Cz1O7I/m/DzOwdRA/akQKQnlZ1C4F0
/hMNlMmyOtQFzhvUsLP9ajQjH+UWvB5/TWF5WXcLCpm7GXYEbZQ0RVaSutfZMTepZqinNwlGcPHN
91KnwGcBrZGvRG/mW6ZSw3VwH2fLzIfYd68+6CaS7WW0DAvDOlJh+Br0H7V8bYxgICCTtMoUSQQq
JE4s6EWNn64s9OtjaKwYw3n3osr94SjrtMOToqpUBOBO3aaG9jS2+YeJ7IXHt4FlhIcS8xIovjCr
ONXIVQPCDXrxqkVFryFdAKm6bXFCFs9PfOWbrYTQyeRF1lTZL6gNvnSkbbUOeBhowD6LSxAJec2N
N+TvA2jbkEWXZC+7D+1fJ0UKjflO+na8Tv29HVbDipwFM3tQSqTBnpole/zzw8idfzyLDrJScJBt
OTYyIvSrTWlwwo7+APjsvYgcOX5pa6EdbDPJblu/z25LDdMKLMOy7WwDszPwWx3PPjwUiFGyU9wI
81RlpoGN9XZ4w2Znt7C4N557PZHn3zlyJsGnVZY5Fk3Y+QX33EdBzY52fy3luXKbYGzbFNx8ne0F
6/11UeXBvsMBzm2jihxHKUgh6PUtNTvXKP9DFo3F/vnvxyzTcF3HAfmO7l79lq28s8OOj/ze9t37
GM/EqXSD5GiDvsyqLCCfpFLOo6Ix8O8GyV25LGMWrg3BjS+d03wDr5/2E5zPC1DB8Xco4jFQ4OXB
o1Z5YmO2yLpprbA/OUmNs0yuQbluxrFN+DOConGG9PAF4dNmuBoh1RwnqHdhynbXcSM3feCrmbUM
WNYDvgYMANLx0qMI8ggSW1qxtkxIyqZN+DOsufdTy5+DiFc/6qRANlkaD4/ICBk3IsLi4s8PJhYE
1/+yBpI2XfVoukzowlbHKRf5SRDWS/sSIJh7u/jSQg39FtODArvcSI8Lc2z5xiCOWThlLr5rLZR7
NfwjSt/7UhV58yJ67Pk5egzEMlAHCyI24qGOfW4vLYZtbMk3slFxETNVC/1rY43IULQEztcC91ug
yEtSzfiCNI1gl9l2tcVBknhpWsi6qsQQvcfKBdMS7ybltXMWyLZapAn7q4Ja5TaOh8xcIoF8OAh/
HA4sKwbMfqBOu7NVm4xUYOEqNpj04pSCpR9dstCCXCq5m8Qr8bZUAzlVlZtLt/PlGo8fW4imqZAT
Xd8WzNbOhhv5gH/XLMT6IW3XQNh6ybpMoODleSBPwj7s2cF+713jdtkOoMhqMYV0QwHZex+JJDQO
xRgFmFxrbTw0Sc2Gha8F5kn32nYN7oMQtJPMOFFBjikm091uAd7OCkwyv9xzDNXKwsedC4iWqgjq
O8e6fQ0yjA5y3+pis12WAZCNuu3r67zoNag0/7Mv2TCpQWKujvRLaoLSxdjXXfxDOCCLS7raQrJE
6R/ZWPcbHOJnT4HvZYuoj5qfJd87YdL8iAAzBElUUB4zAxQJEon0gC/iOBH5jI0EHMfPOrF2gLpo
kdkJ7IpXgD0zpyP1sc6Wbj7WJz9m0Hx08S+xk7x/9jrk1B20oWU3AXiwqDXG2Y8wDL4WbgjGhs7s
cOwZDecqt/W11/bhfahD1Nhlmv4Q9FWMfSwrfwpdC3LQoMb5wsF+uAhKF0Q8VguFPc2rt01qshvw
lg67Hse6x2yAxjVUbt19Dr7oY2RHapEhf/pm2ywcJZoxFzjfzw9dkPQ6sBu/PHj8I0jPfraphgQW
HMBTlTpduWcb11pkP5I75R5I3mfX9UAXoRfVi15T9brbPODFnU/V2XVxv/OtXlzlohrR30tdLy54
EXBRpbHmq8QlFMSnf6rZeHHpi54Xf9Zvb2geGQluYv/n1yszrevXq8kdzvDtdyzMAPTr02jX7/2x
LHkIFkhI51UF9OEaB1QxWQL4pOXXZ7dr+mMlx/fBrt8tm7O/TjbP+F9ZEr3Xwo9ecg/7Ex6vkBNc
6O7OTnRvB0JeEEmBomdlN57/0qGrAULOhWMXbOfp4l2zzOarEbj2qkZW+b4oHfMV8q+NnTVfZZcF
e7ctmjVFxbJ/rjtTYlZo8lvXxGwi6e3+1ucBTjkyHTQibZivUjdPn8ChXd/meXNfdW7yxKI+eSqE
vq57zb+nli2VkGPJmn2jIlwoS20dbH+tqIMGQsPbLoOYsxqMOjiQRDMy8OQ14KCbcFc6OCVvQV9p
mSN+/4SiIgCWEeTpqsuEfgGvIocGUnXVQYTbYfBbyC5Y8f0QRvF9LPVVnzT9bWWIHgSwcXwXSWA9
yQmysfg+QcY18nCxkYW1LEI0N/JA2pSLbaTcFGM7LRKDPNARsgrsX9jSGXHy5AljNbnV5UwBfVfh
MmSQ0zgCE9OdF2Qt0B4Yhy446KV3iHT7dbob8JvnpyopkTLU9HdGr2kOqB1jsQNTHc6EwFLkHZHH
7+8gOH0LQmDvSKa5+J1t6vvZDUkd3tEW0gONiq5vMhsycCAxdZ/DrAU3ZT68mr1gez2Nx1U9OP1r
OAD5BBLO8kRhedAtyR6A82YP3XI8Ekl/mHFShKKaAFHcwVfY1Lpv5LV6cOaBViaMkaeaQ+bW/IGp
MbtHLjWwkzxTvLPIHVN2Bpji7+wJWD1/Z/ccU6zABc+WdaL1d02g93c6CxdF58dnR9dTULva2H+L
2lxhmL3EWwxx6e7GQIDrjtrIKezvtASAJI48+8nmBEGGs4UyXCFJ7UeGr9Fr2rGbVGjZT00bb8H+
0L0mkSK+tGogBisRYCVkgWM7LPQnvwcPQK8VWFWb5lsTds6zK5tsUYJG6r0T4aqvAuhJFFWwt/zQ
/eaDBG0xJkP8JLFjuy7BG3iq9UrfJ63X71zoipwjIHZB4mpn+8QpX5MUaM8SvE3HqLc/amQTfob0
uw5Eg7PDTswc23aqy1SlSGpfjDMUEpn4dg4mz8/AsgBqFYCfZUQrP9AwWMiPg7wiFOlRpaJOwV4c
ZyBKlXqZBqtK5y+6ptebcBytQ98I6xAW0j5QM87iNMVi8lc70gy0WxU0RX72CchDxtlNzdqqsVdZ
fa2MFCSzjp+/eKP1DgaE9EwLth+h9JKXEPuKZ9dN/i9l57UcOa506ydiBL25LW+lkjc3DLU0Te89
n/7/iNJ0aTSzu8+5YRCJBFhSFUkgc+Va78Kmdpq/rYKqX4gdnxbZaLTXmnTeDtqMp2I/+Rw/mHpK
5LPPr90sIpFw1M0u11r2aEGGyg4VquKgy4bCm7XwPtvRpAqZ5hlG0Z9/87yM/NZ96RBTiOZl2jFD
0PD3byJ2Sd/fRJoN5MqQNTg0VVn9voVy9MEHIhC2N37gFSwLCxP9gDgufkCvMokouH/1WnoPrbzz
NBYRtE2wQW8t1Fx5gXkU3HLQ7eI1q8doa8Xqp0nYkXBHREft0sW3jrjJvR2Rtdtvdtgx/OsSpuje
qfSDmKMOEI/yVeiOZRm0BSh/N3XzZ9WGF6gDKLYWzcjqnxwFfktdC5vb1JKvfKcsnuHdQs0yTkbI
1GgWPkqpNkuEK6Sm2wcenXNhr9Ii2Q1NlC6SwcANLizYinJzL3qNcJ5rjvVUozh38DV/DcfrOKaL
wO5vwgCC4l4dIMOlEFneh0l7FUpNfoLR4/PQaFBwmUrTbQozi51ZonQOggrpD+FytvmW/mqXebA7
NyM9rDaUIdSzeJrrMmFsNEeryKKNYsv3QWuCZfOl28DUy2Md5TEQodh6kQLC27lFZToJgeEmCo03
TfXtF4+Si4VFsceuG3kc2fARFONovcRaZ6xsOMnB6HQQ+/4dfainEIQIL3gxeyBTQSxeNC8dwln0
tqTL1qLj2wTsI6HpDANi9ey4t4E6XiFCBMz2FyWvaCLbo6CHkptA+OVsebGJjmrqFWfi0Md9v1F1
aMqWka+kt104FrdS52Rb5G7ZpTdDGc97SH3nJdSaKPtObSNp53bahCfhDTK43WTJqQH9gyADWNqD
bmkAb2o/3SteaWzOzbbWswOUdPQIJ9EWZ44bs/uzIQsqrQIkjjCePX2lGTcFEq0zR1OkpevH3XNv
oHgyoaCiUUFy2m/9m6II290IF86sdaA2YHHBNxhK1hVksgphrUhF/y8Kfth9vPZj6gVIDpdraIyS
jdOn8SPCMwfhMLZeQsmo/HVkIHvhHZUp4SyDop6ohv8TJavntI3dZzduyzlJIO22tEx7CbKjPWq1
XW5l24u3cHfpRz1BW7Gmkv4OSfF0bnRF8RL01WPRBu1PzbmH3mZYZ35ob4umWBjNmD6XHqigMS+H
NTVP1XNEftew5eatZcO3kDMl2ct+qYAVIyhdJs0bkiLaTAZVO09kr4XNOWGdNkHb6jBHYsbW+/DK
KWE3BHS+C9oYwi6CD3WJ6rnoC6rCg39L70/w0vVbw6dgfBaWkkOqJ0hI9knXEC1qb20CtWCnqc1V
pbos+RIgyYQJ1DeIEE+pq0rouVP12o5ZujIkR361woNkVOpbaIOTcet5CpYy41YMwn04Haw29Jal
Glczn3L/5iR64hZJ5VfTLcN95Ff4t2lqbrRRYaPOe3ne1e6uQ2oHeQDqwWeWZFUw9AdS9SH7JqJ0
reHOGwWO5NhqYvNO9EMZimuDAlU1JrBmkj42+4DsemgY93I6fuSxHR8JE5j3oCP7ee7ZEZp0Uyfp
8CVQHGdpZ4N5r2iw0adV2c2dydkIpOw49gpvOlqWXka3qF0txEhhAkTz+yvZDk97Mdf/vJKYLfDy
/H9d6ewQg6v69TdBxvNhULwTa0giqflQ7fXpIIHnPJ+5YUTxuGiLw7l9cRopaPriDsl/M1TBF4sY
9cUrpDTXlzMzOoalcW8CPF1maNW8srWhFCPyHuvC8nb/tMeBJj30rNj+y16ZIciF3Ieqr/Te+YlK
M/g9dZi/XWZ1peesZp/nVEF/CCd7NHbDq1sFLzCqDP9l94e2v62AxZ39G7YvCpllMIiyr3sQ6jeE
5GVQuE2TmlB0qHBmKzqaTee20jXNoelSXm7i1Av15kDgBZ37JstXwqalUfzZHaOFh/pPGej7Kvg6
7twh3MUBluRyWQwV5SHTjMJ29iEb+vcVk9F/0yI3Wp8/i/AsjSLkYl5tr9PKvT3jqXgzVd5EgSrQ
V8ImDvEEvro0v9hiqJk6qdomRXorFdQfZWHJXs2pnm3IHkc2idQOFfoVTz70YSe7XiNhaatFuEnk
sn52SosdNQUMdV21J+AKb6QVarQBAae4iu6uxCBkUZ/jfjBPBAzzW2Uwr3PkdiiSqBGXC2PIsKeD
HXbDpuOWEC1/EniJmgSIew/jDdjrHIOwwk9C24a59zxQGNPCgTWmRQ/+PEgY0eJrpbmYj7d4vjaI
Gg7dLLXjV2VU8muj6hRirFmypsBX85ZtCzF6LKOBIbovB7ZwDnu1Kl+WRaV7Sy9rlUVY50gP1pXh
LTuiufMsT0rYrEneRkBd12g9HmzAPPrSKaNup0mFr6OZNiV4pYoaMOm7FVpC7144iAF2b0mAQxHq
cmvHWMsQ3t/Ilv4TYZv+NY69ci4PUn0UleJNWmaLDvjQwvTt8nrordfCaKRHYI7Bzq4qcy6aNTW0
SzAZFIz4tvTYaBT/uplOPe7kbIzxdYsAyM0wBs6DHlwbk5OYMPWMV9ESExpyas5FUwUEcZ5QNKGL
59/fp3CwM6kwTZNmlBXd9H3rPKT6lbjyPz9l57BqE5N++5SiWUKD/OVTyhrVNmBDzxPqhIuL3EPB
hj/716cMfBjrodZr4fJkex6m9XsXxeNK7NjFHl/YxdkfbH3xfehlPM9ctA8MQ1pKTjZQ+Q38v1EK
UoJNT/XS4OnQFYJBv/RKSFPWMzcJpcVcT9v8pbNMHUJU11oUUVm8hE3+E8wQb+NgGE5hTroidvKX
vIkdKMJ7bSuaGx6Nn0NbN2R/Og1lO/DTaOL+BInMJCTl5hv+AcruchgBau/yojXMpTByS8L+Lk79
Ws7K+4urooCjcuv+SZPbQKPMuZo7iBWx5YOuBz74TJHg6Rh6fx9V3AYHnv7+HtkdxVt5qOLNisFJ
131qldeUXcKw2fv8JnyrM2ZAGarrvEiKTRer8cyfCnD7MaYn6416QzENEmzCKEYL75DKPh7GIbJ3
k6OYou+skQJgH1bAjuAWqgk3cZoXT13TARUmdReYirkMZT3e2oP6xR6iMcnWGrs52Uf2sGx6h9d4
sgv/xgxQNzI6exZNlf41IPJAlbRt5cMqJUzpxBQw8LgDyvAPF9EBG2B90OKalcOM0ia34Lk8pMoa
2L25sEPFXrAWqk+1r9UnakUrhJCylesEqgPIgw67rohQJYq8ibUKYq9AicuFVcmU1fb5oU6yhDfU
dNrmNawSZrg82/Qhpbvg37r44um7w4FA/rgR3RnaDwfR+927tWP4/swsXXgpebqZ6P9yKgaJ4UpG
amhQf+iwOALKG4a5Pg7NRjRHmFKJxRvyTDTTzDTuPPvVtIz69ps/q2njTm6tT38C9sGcioiiCtaj
2XjbGGW5ay/SpV2s+deZ5ozXwiQOtg4S2aZIZnaxCZdRNUE+wX+zEB2XYTwd3Rk/W2d1sSXTpH2q
PDStHe4uM9V9Jl+rFJ+j9eFdXSYqA9M+BHm7vJjEmWdp8baOtY/L1MJumMQ1R6Ws56KJGGNrzlSf
x/HQG8N5FtEjLqi1E76j1puNsIm5xCfMh2BrRap3uExvy4l05bP7+vVvEZ6xCcVIoA9f/lNiagmh
ojWZk5Fyegpb5dJzdmESg+CiCuPNHJVt2wU9W5wumTeVN34EuRTMNIl8oWJBaW+Bkjr5NlUbXSVB
UdXq3aFCw2blqxEobLsr5lkRjC9yo90WaGV4M+q0KZOCzDc2yTmGuflMGedASkkxbtowU1dmZ0l7
OW/9vdPn9VoCu3NC1SJYTGpgSq7366T18itd7eA3FqdVn6xNABf7L7Zo8hkceP3yVN8Lt3LiaxF2
wt75Su7CPTvTce7YUDqrRj1QKFtJL0psvLp9rbyPYbXLrGFECjEIiT8VejALvZ8QXmowT7SI1ZmJ
8e626avDxu21hhOLUgFfvSop0JSnSmgLnSSgJwE8yKKOWRijqZhZVuQrKRqL3Vm7p6Causlk4w/k
AJbyPfykU46n6wq3kapq/0qEmIbvjboV1Td2IT3UAuas1u2ebwjA83SIAxhqPXkwSCdMmGjq4vcX
v/+yXcY6elTu3QTkfvZRggZ66O3SPf5qtVNLipKPgqDeuW9qJWU1oJJYc9lc0u9UoImLwW61VdmX
xp2Tys0BKN/7GLFomgp2N1mjaNd6OKA+oyTy0hzc3j54Q2Etq+nDf8HEXNAwZ2OgePI8UnJpGbpm
QwmOFB39zjJQCMs+UrlTbrIUaVNWO/lhIMayrLXOf2hVXj91xSvWf20iSf4rT5p8FhbwTshwu6+q
UHX3XpLYfwgWmt+pO0laka9SHMKZhqOY9je4CiQOQSghmnFTUWvpsIpLZfkObdlXPxyT99CWX8am
U+4N/o51l7bhRkn87v53DuwVwqtB1opD2gH7JmfecGPyYg2ng3hdokhF7VVk16uLrSCVvM2L5pSY
lBCkSUaFfBBqDylbuVmS9RlViKp6bl56Id8xZyRmp3BcfZIkar2l8DYI5PDWtlV3m/jQBoum6HB1
pBll2dKWF5vUwTpfF8VemNy69ICTzkkREAh3UsPYd31g7sWZK48Ym1/tS3dZ1bd+6lN24aOH9PuA
rv6NWVYH0wZkwzQNC7YlR/nXHeXXehgqY9GeIpkorToxVOQNYAA3K6Cma+TIJkUdbPxa40YqGtNa
XLrdePS1WR1UyoHQxcIIO3sFqqdb9KHc3vmdGd8Oygsxq/aucdOWuk0FpE0ZtRvRVJTe2KuVAxXL
1GtmXncHKycsjb5zFKOiDPLjsJIfSTRBPD1NlKVJcqsaz6IhrjNU/ddZfV6ti1iBssGP+aFkdV3U
SEjWxQHITnkQZ+HUg5bXbWggAClaZz8xRLSFn9Xlr8hmlDxlpWGVx/CY5URuXlRNBy4WV09kE5td
lcgDeS9befGk4R1d8fhGK/ziehgJTuhdo7yEfYdWDVJWe4qYYRzW0o2YR0wrA15fu+2Dle46NZLG
VTj62WFAxuwgSeTCyrjdVpADKUdhE4eUDR5vgqlKenI+jxM9YnCaaVI1m0anEToo5+48TK3NaOW8
7OP+BdB+8GPIEKogvCadpLIx9pnHtyg67OSHN4L7V4PKX2mpoW0dPdTu/mMg2mLG3hhqov+51r06
3buDbr2BHvOVAPUXgeFcg3RwNp0FEv0C9Bcd0HxC4hdzt37r+OckotN0Gvf7JKVmRPvMjl41Nmo9
9X1PzUhpB4tpAlrT4niyt5O9m+z2P+wXf0BJX/zVTpef8pEkDwoq0jJunfM8F38xv5noPh87Ia9u
GHmy8PR0zTNhgF2IpyLk0LBQ2L96fL0btoJhIqpbeDEbjVC6d9B9O3+qIHZf9bGmblM/928TT6tm
QW8k7788HIsaJ+HhEsi5RcX70wPSpQNRxd/MkWnhwuvjQ+g61lY8IgH6fz4skz59BNpubTtFav3l
1Iwnt77r4JkQzt9s4qH6a1gmxVAS2WxJly7rqBEIoeFHCzib4aG2UzRAQxD5S6934Z5APze5LvRb
QUeBHkh6aoI+ObmTmz+5xXVvHOEo8pgxdAZwTshdDplTS3dFanobCoQddldjLu3sfx502zoCkUKE
/pcdjS+cQ9WjcJ8i3J1ZxPABVjuUC9i8Cr5KgWB0p6J3U3BjCqNoizM7O6KPZh5Rd3U1JboqR0O7
ClnrQfvjoPdrqWW0EEZxAPBFT2CvjbaM0FWHMkjYyV3DIDQNiLV20zYIfl+S72JPrgyaQWIUnEWJ
ms50LsyJgc5rbHXW8vd7+CGH5bBEyWzmK/FUnjKUDVTesknqOigMeANpF1JrznlrSTNw2DC82uWR
yum2n422ZC/VKFNRv5jaoqsdhvIozngWNnsbNdFA9IoOKIw/e0WT4pnb0nTBISKDFQTTjT8dUq2d
yt/cDukpRXUXwqiZWXDV5g6HcNYZRc7z30ADIGTpNQdVBSkf0bNiWjkpo55SspnVa9GUq6Lfq9yC
iIL4QF+0o+vG6EhCh2btLweC8+hSuUY096Rf3XVcU51ejOw2hadon89GfZojTe6l1ivXDqxruwHw
Crz6UmvtI77SgzzUiPF1QZkvxCnBPLj+0aSeq3XN1ulLf5lp6qEAoD3L3VZefukHAff3+CwObi1/
SDdfusXAL22ykLMOSuN9bIgSn+kjUI+unj+MuCISyM3Oc3Syrr+mPn/KFv7StdWZL99GiGYu/hAS
mt5STRHKGqoiWGmaibC76irX4qDJDWLGJSLkfa6eTcIeWaq3LZJJuORXRzmdmXWVLUf0DxYob+gm
NTAYrdQBQju0YNymmSmtKf7ADm/9CxBt2rKjabqhoi4tK9/B+X1sRmoFkugE+wNlXjx2rjUjqzad
YXdsJM3yqkhHZxHpVfiYOIA7YiCmf3nWXgLx/3Nomye2Gt6zqnjxomt4AnqaH83jiNSQPtTxMZwo
GXsNPunKeZR7u75q0BtjFsxGp4fU0wzZSjTFoOCvT+rIaltMG4jBKvZ1EFunctoy/GqJPr+F5nbq
y2zFX7GoAg5P5uJaHJxKfWFZ0G4DLTNRgE76PeFmSKnhMSBn00AVb0I7Fyl1+JFlf1EYkv9Qet2Z
W2k+XAWjM1BCpQ3LBkWmJ37Ph9axww9Ust99WTLvG224H0wfaVUqnLqtoSDHXQV2M0e9XQH4PsoH
J3Xkw7cmZGXj5vcLUPX7JkE3LZu9gY20AXIWqmCD+4IcdpWenzjrivueSmDYk5WD33XFC2uJftU4
I9VxfVC8yLW29FJZeTCbIT5oEMDMpRY3a4IixWDOjoMja5BbIPeRj1urT9Tih+yVrGV7isasXlu0
eqs+JPoB6tHqBYwD0uxB/uD0QbeLU9Ne6KNi/+H3qajf96vsgMBEW4YOlYziaPI3LrtOMkwvcxvv
3srLpdYE942tBbB0pDVaG9qGIKn11MDms1MbHcSQ1FtPHlykixq1g53oDexgG5RDcddXVMfIVIcK
r3Ksx83gQv1030AHdaq0MTl4RtosZCTYf2gWGseJrr8gmVKsqCuptshCZPdSUDwKh0wmRKJRonSC
tj1Z1DEU5znC2bKcZLco0Ke3Vex7KK7I2fxiI7CAMpvc5kjY4SI6hjZEBU+JT2rso3VmVcq85WwP
f/q7cMiQCIV2IVNmjh9UBwf9SHUF4KFHEDT2ZzyQOhREi+6p0y1AVqltvkDdtmTZSwpMhnXdUuNm
a5SD/WjK8ERM9rTVxyUKkM22T4x4V/g9ddv9LppuzGHMQn4OBFNE01LKdOUMebwWXKmFV8FKZ0J2
knid+Qhs1uAF/TQAxd6r/LFuH/2gegCJTl9DN9ad6CID033vnChlG1adEA/RXg1oimZ5Hsn31SjZ
izYbyuuSMrG15FvOrhmDce8RJlgjTpiclEjaeyo4IK8sQqTQFo1sIDZrVt1BnFFw83kmbJR6EjrX
VTidUUqmRBka7N/fdLo1VTpc9ER09no2t9xU2STz4LRE/5e7rurjesiyxL8H5pHs09hQj5bWbHJX
htpDNIcQkjnfbXy4iEPtmFT1JumT6iYCXn7tednc84L2lCV2v8wyvT15Ed+ZOBO2L72V6S/CsrXn
tZo4d3FWL9GBy5/gcR8O4wB+TZ2aFUQm6yoow5XobaohnyPXjZ781DvIzT5J9OSW2icABINurN1E
2VWBqlyVuunfxVEXbfKsaeem1vh3fpkOiOLZP9wCidpWTh7cpjRvYsU7kECRHiM59w+RZFgz0YyN
qlmrkHUtRbMkXQROPBi3oukH3V8F8tAQQjN0mhFJBnt3LsLpcuK5N4hVuvU2cycSubxZijcC+Ndo
bhsjYkniF9ZV885EYKYbAuu6Ls034QUXErvraZCBKs1oFVK9raxOj46AV+5SHZpKz4U7NBrCYsc+
KljFipo9K9z+2lBCkyOrgJyIZmq2beXP2QgoS3a7aiXbLTVXBnuTPbU9xl5pAwIM1ZjlsKHA6Ooq
TuIvLv1ZqryrYR6yNnbacl97xlqfFn7R9K07gVXeWJH9piQWgiW/TG5vvFEpyPJa0OKkknpuikHC
7Zdp6HXqJUTyfEhtaFXzdtjmmZdR8cEVhPPopdREI609ExfMdN1YNTDfrEqEkqrObj8cySjQVY28
Bxm00xLMXHlsPL/ZkUHr1wgopDel6w/zUA/sl6iJr+wkV35SxwoAy0/fo8RFQA/ZUlj/CaPp7HPA
FvVI1PGYXo0AJ24NqwAew+/3LS4MlPt068k30x3fsn7069g4NrnF2dTs5dSasY92lsJmelXBVqtT
WDDbS3PUlGezDwvi4qE20bB2t/3P3CWXjsiH8QGV2XzUOvOtLAwV4h+9v9b8JNjx4RCmI8d+L3xT
PyxmhaVC2tTp5UGeDnlpN5MGekM4g4dRGcrhWrTOLiOohi71ov7GtTXKEbxGXfWJ1izEnSLuD7VO
kCIs7BOkAMVNLX5vSJqMn1s1apWX7hijVhlCJCj2apLmlCuqQlGjnnZtxXAVdgaK3aAKnvwCVYvp
x6hH7K1UR8pQBcghvatQt1T5uaZr2ytQQBXXMYxA3lpthMCLR/V7DdffwkPs7DYht6dLxb14U8f6
S24nlwb0LsW9WDjhJnpSS6sOZpJMN0zgWK8OMrZdBWFy5aNG0Y/FT11ngz3C6eBY6aORNM2bUQLU
dqMwfolRhFIPWj2ac6eI8o3pwu7SJ6W7Ugp8uiYcH1H1bBYZ4kzX3TgQnky1aCdlKHCSC7CXQevW
d01WIbypJsFbRWh8+nXlbRzd5FN40Y8TOPD+bg1ytMsSR2aHNfJ2mAKWKtRnS9v1/EUwNbUpB3jp
GO3YX/A+IRHYTjv2i7dwFENiqi4DpDGX6FYruzTzYXydzryiLRfjRI4pwhDJFIu40FueoxKNvDej
RN0Lu42c4pw/EPnhjkd623TetvMs+eWnY3fjSy93wVYtkm4p+bnyEsXFzahlwV1lB/IR2lE4TSbn
uPT8uTFk/ZHAWHzHg+HkTP4a8tFLG5X0mRV5BoB3UiC+6ucIe1MRW/WPkpGaH36FqodSeN4dEGx1
jeRbtjXZa6GKUe+lUI/Ry/CsoxeCcBNnwtZNtmCyiTNhC2wDYSMvu/l/8P39nFJXfL2imE8Kpcck
8ftFPtGsmsHQXQdj/dmayFh1v0C1LEXbW3iIA5xP/kKZuEwuNuLGJy0a9AO1FONCSYMcHlWyL73e
37tsEzcAjb2NGmnjfVI7L1VXJO9/dIgBrEIUMDNTNfwgYrv1C3JSEGuBMVKs6KBCGHCUvSJdDGFY
v0mIkrZSEn5YJblMpP+QZ8062FE6ii76JAvunYTa7ErzdbQtZWOmlLXBxoNsZZCk2UPqexqPSz3a
iqYc9+YihgJqTbIif0hiN+ThHXsr0asn5rg2DEddiF7TRUmlJYg7TwPoQ7LEdMmm8irMWVNzz/UD
Cfk++wF38qx1E/Oj9sHCy25k3mVgddc95I1b4etEcGxbYHW/+eZA0u+KybedfB2nsP5QVGp+34MS
PtcMZKcMxbZNx5C/lT42tRLIjt+od+d3G9nsdR5G1ko2Gv++AG6AwLIV/TWE70XYle9Q8fMPT/Xs
po+A6AMWQequ6IubsKjDudVY9btdvp6HUPIys41IujOSmurS3qh2Gq+OK90eo0VQl+Gr3VYb4SsN
6fXATfujD9CvsUu7vFN6xdhQF7qJFAVZA/hlZciI3xDiuG8VJb13c2p6HLaJS2FXoYeLlfStawaf
N2HabhvHOkD16+87t9eX8OuFJwSCP8/IWunLzpOCUxrp+nKYzjz3JVM14Bi1Gi4FdRW/3WZWUvhJ
6tDQ79WkQtwKhqugI7oq3EZfbv6wvNWUaVt1Wd4SDXAgslV1QzMp9kU4birq/7K8lV3+IqkYdQrr
Omsrsn4mJezwEE05wiBSomVoh825KRKArLsmmqKp++wpBikKoOjVJYkoRtpZSv5zyi6ePZ3YRStC
kdKFq3ny3p4OzoTZEk0jL+H/FqfCKLojNOEXZmpSeTg5mhqFVDNxehn4bZ7LYId3JBlrGADNFqFh
EWsVcoBQipNWCkiviGY/hVj7aNAAHg73Z21AMx6msCt+HWuIzadg4OSjqPK9L+K0AUxMc7ujLKx3
h5+hHI2vvQbqiyhJDe1q3N/IUXe2D0H/aR/hv4EjcPgp8JDoDn+1T/5qLb36boIaVJ4qRwkl2KM4
I0okH/1m6fRD8sWstNY4zNTAabd+Ul4JV496yUOkWSfPKG+oIuqtWVbV9nXiDQrRWENfiKY4gLuD
+k8a9vqk/Nmb7bjIMiQ9lbCjCbkICzKXYsxCowLNLbSbOjRAs+MrBlD/85D4mXm8DI8KG2D15D/E
vgTXgfk5XAF4srRZbW+bstWOfWNoCHFZE6dbtZerXhkWah/qx6AE9sMb9km4tb0jDTMpQoEOOdKh
nLOaiZZisDh8cQpt8zyZsIm5Ln5iVrtQn4Qd7ciKF59+kNsMlR910lK6HLSQiOKlCUE+Tbkvtrmr
Li52cSZ8zx7TJN+GCpfv1xA+lCfZSyNl5dGmKvxXl4G1aFdSiFVMLLqGwM826NucePs1txSuadss
pgycisDmtpoOowxWUbbGaCOaooPCLwotSYRMgxIWuJtcg4d+VL32bBtdX5/FOiBL4S8ZYXVjVOc+
uwAiEloaer4yugFjVb1FqrZzDcSzZjayrtQHNR+ejJB6Q6zj0VMNoFNq0F4HhZNRABZkaz72xjNr
5woxA3iw9Ex6lYd0OU5yRlnu/nRU175PymRcpZCS7oRrp9kIchWm+zqOGS9jXO0AFh0QOSI+mOTS
gJ6x/SwWwCaiq1eoqz1f+nrHeBZLYEnNx4vnf4ybPFmpOidgjGvP0vujBtDuGLJKXzVu3s2E7dJh
TL2iSc5lWALpcClR6DNKyKfBjUeSoChLiFSVxF4RQrZ2RVp0R5WX0FLO3PGxqpU3ATIgnIU4iQ45
gh6QKSlYJboaquNt9wADPAj1QWoAs08HX9GqXdD3A0H9b6eiX4KUZAftJP3nQQUlU9+Gf/ERp0Ht
/iGKZ3x/m1BnrpuqqZuOqVgEmr/hGNrBNEoLTNuhhjVbU21/lypNMINehWCJaGdj/3e7SGR/l0/9
g8JvTp4OWhz0G6tSZ6WqeRuxAbOlwbpqS2urdDEwSn2ACiopSIZKQedo/kyCIm9es/0N2XLewZtq
QAwY+rMIFeC9HRn6XeKGwRpWqG4hej19zE52r6/i2jxqoJsFp/kXYnNxilLGsBoSLT9To9uCNP3c
AwfHmUndDXQSz0G1rUJd/gPewPpnuNdQLRkOHYM4rGkREbUE3c6XN7MaF4XShChDjUkJefBETKzO
zu8w2+PWS52EHRjrZFQTR8p47Hb4fEuJV1cQGDvwVLtSvxZBFdf23UPEC+0ck/fUKFoNeQUFyhRy
qRwN5fPBVwBOtePjvwclFJpORJDZRpDYumqApiT7hm0OPPPMe0vSnpflZEP0vroRHZ72Dz/BfXux
1blaLomqZiVihzqpbYtyMwsxjFvdUb2rtOhhquD/85KkkcvCGqZczamL264YH4W9SWKDjGg1MdXB
POM0+bxrXPOFipyJ2wUtedGUEWVuMiN4cnwZro0m1BZi+HQ5OVHi25Ytx/lywr+Ms8/LJS5Sxr8P
KTrfvljFoUIdCTiZcL4mE/aeIo5fv1ige0hpZZQgUzAJTNLcUbts7sQZL/PPs4utZtkH7XC6+S/f
i9tl/P+XjYI2oBoI7XhtXuxDb0QrjBUGsmJT25rOmjC+H9LaXX2zCw9hOw8TbZsSx3wmTi/9YprO
pGhlNk3WRrKLFM3fF4nFRUU7brwfhhPWPJrIP3mLFEDiLv/nIeIltusqG+Dy1FFXo0Gc+peP6NEg
+tj29cPF/G2U6BA2cUYlmZ7MLu3/Oe7iYsMVNAvrfliJ5HVkR9UyhJN7niFvba/Nwpj5FsQ5aZn8
gXRfVQVLzNdlu4xqNwEnHg62qpjydxYZvR9VO9NL65QqGin0fpG2RvIRpq5HHNUroPuPjY3myNGm
d43sVjUVlSiYy76QDWVSJB/D2MJyrh/FItSrQyK1ZSOfEvquAtf3wW5SrQOHD8DuOPzsiCUUu0SH
n9Phq253Ap4xVoDkkkjeQnJZwb+ZVDIQl8w6Gf1onfQqtTd+CRnLxVaUtXQMhhHN7L6RZsIP6deV
rsbaUbTEwULPcKYOhUKJp2udxPgYxrbl6Df2Qrho0yW0RrLOlxA24dda7Y03qT+MsbKKJMW+8zxf
OjmlT1larz21kWJtOgkSEtEMJX+cp1bv7kTz34NgFKhnaWy/X3jn0UkerMg4xbx5DpnVPqNoRUkZ
nKSkxEm5FcTDFoVO3RKFodZzVEwPp+JlgKQQ3p0+WIqEHWvqd3DezilzkwTwXAY/wpTIE6MnNsWZ
Lmv6onSK4ZgZEsVBaR4+aAT5ZolJmVuHBCekdvpPu3RuzDoKX0ZFgnI9UfQTmtb6ui2SZNfY3udw
cs2fw0ervA2j5OinoGJkp7xRZMe76QMrfggjtAz/j7Qra5ITZ7a/iAj25bWonare7bbnhbBnPAjE
DhLLr79HSbtp1+eJO9+9LwplKlNUd1cDkk6eo9xpL6crMD/tZjlssFLn0Mwg36HR1ktsSLyY7ZlG
+7h/tNQc8uccWH9u4uU57bggrbKEvpWGxIJMlcNi/wtlpUXjVXdDU+NLYzfJ1gGi9QCmH6k9oz4d
nMMQ4uFe8QJx0eJlRJHLZpys/tJZAusREF6gVDUv9xSSA54QFbhVQT0bwSDJ659NbCgrg+KbpMKJ
vNnqp5gu0Nn+sBfZyJezU08KyEh0qFdrcu9iamUZ0p/Cc5I8hFyrdhnmYX7BT3KiPzC4fBK8Hzf8
QCexKt3WpX3HqvFMNbsL21im0D2ArW7XKl8WpyXkKF/p19CqAKvxm+W3Qr6Fjswv7bfUoQUxkDt3
8qQ5fAQrDhrTZuW5mbGacsWbi/yDMjlL8ft2e3Bn2cBToMR8PtAvwigLCeAVKnfpV9K2Gnu0wZ1L
FkXYMRau/tjfkUXpRRpMS3ohhTy12MLdBL7czX5wLkQlnwPR9fe8geJew6zpS60B3YkKvPzoKNIL
aKBGZe2L5wqlwPesiaEhafP5SwGl1H8MSxrGN5TeqtmwxZtPcYw3PmYlxb4CDUPkiKbxwyyuQbik
D0m9yVX31u7slNUbSli62M75xMVkLZMsPsrktYQIL3U/JJHtliD3dMHLOznudXahawYKLn/v9cA9
OaqhnllDrcvtK/88Gvyw+qFQAlnmfkr6sOjibEdxwAkC/0J5qMzFwkOBQDD76KXwUwjZNijXtgI4
GuBhsQ2/TTmrICo3joc4Lv5axaiaFMdyIPEHa7/abqWBQejlpulMfiYfNd14sIpcPi5GHGfRP80j
kr/6OW5fPXPG/7mmGxH36/ZzF7MtAJ/NVwXrP/JgLPaOMnG2f2/3WvoMMqbybihBmTdMXv11Tfex
M/cMNcFDIsofBfcmVFdC3bxOBpQjTgWHYroJONtqU49iVAa0auc9xZGfG667gfDAtB1MIDq4FsfP
1OvrVlt67XuvZpyd5tgFY3PCS9Dzdc0BbyjWK744BxLAdrFTFqLSWL+O9ezfiXnOwaQNjIDT2BdL
dBy1c36xZEIZxXpl/GUcwSSqPv3Nz7GaNGpObnocQWeVz7V5RnmgeQ5SkEaHePXFi0fOgdaaZZzi
PBTji9OJbQxRrKHKtBb7LeF9Gt/KQN899n8R0SmxqrZASm7MbOz2K/kp0avemIJlD7YHwXYNVcGj
ANUhNR3oHZcemcLsqpM3yeuN/ybWVrXcDGQSe1S3f8z3284+Oo3sH4ZuqkLuDBbUrHj8YnXxgW6j
vYiLg9+KeE9326A0UYfliheopWXXAkK1y114TU+9IX5BgfmBxd9K3xifqM7Aw3uBVuefOoUg+mlQ
dQIMDmj/p59hQL5/GWt/B7gu6JNs/3PuTcWjASTwE45eJgg1gw2NTGqw2dCGfp/HCl/XP5EPSaOL
IyWUsgELNdhxKOsUaIuMfa70gT2jEpxfUvJ7JuAJudVvE7zFQ/YECOVLW9gocw/sEWfrcVJvEzOp
Q02Z+pQqjL9/X1MI+SjO7nKkrHZhvsY4dIjIQ5Mu06npb3zL1UAVC+YZ8J9vZvASHbFfM0XUtHwG
t+hqY+n9i60Z01vkhPKZferOPyh49S8zBHEVAgrwLWtt6E2Xon+Sfdo/Taim3QSZU53JFLpXPdig
eSGLGig4NoebLMvt/uAMdY/6ZsCDHPBYnnIsVj2wvI845WjKlDt3hjXsU20czlrf9tMZqMcdCF3r
x8wt/WdVKAxIi/Xp3TKlay4W5JDwE3+01rH/Lq8SjQ6kjxaEQjfTLx7EtJklX/vMKK4584AWVO4O
ZYo71GwWx06Zzhw8QV5ZPGLlJJ9c3l8pCi+t/lF3eg3AF0SBNDUFOpO1QL8sU9t6LV9tLX6bGhQS
+bOpTWM0uUV/N6hGjBZ2pIBl3udJoxt4M1dPcul3dxV0HxsD63OlpGwegh6QImzXXCliCY6TXERT
EOzLGRV92yW3mT0AHIwU+ttMN1EzNkI1yNDMMBezgQuouen65eC9XXq5wvsFKaQYWtSQNJZ2wGvf
IUkSF4eiRfrYsOHZAfUSiGb84BgYsbOdjM5+HSyphzVkKM+QOLZeazDmU1JdTuljKU3oJ3xxsS44
Gr139HxQI+EvOvmRxMJ7afAfEwDdN89gAlHOhLpuY14AMq7ectbw2zkWu4xZENrYewspkuaknpUX
KE1b09eR90+1XHANod4yLXWX8VZ6fYTTEyfI74LY1g4r/W+qOKCIKPjGRwM3vvf8RrFWUQQ1KLl7
SvwMIgyeZWHnq65DkNclBzJNIIofqsStAEhDPRD5qDGyqbwGQXoEsgok6+RLfPNkmoV/GT18CTdB
lb9NRbM0BqpuJ3CIOUFl7QUDkaJMWPYomyYFow/RQ/mo3DEM0POpJihcOwI6c4kgv9KZu7Nz/LJV
EjXkT9M/mzlx7le3TLWLPQTjZXXVOsTJUbxhnWh6GphEibOjjNWH9bp63ThbyBlXO9B+NUloqc/r
zMApr3PR58V/ndJf+/lJ+JA5UZa6j+uPJSsP9Ag9KCuy/hXbxflXU4AOwWQWQGHKdLEnpbNh/mzU
lR31wNSHvvLXfe9vgMQZrw7WGS81piA/n3t+wPZmvKd0Vg8QtKi9ZxRve1iIufaG/OBGcUM7sYdT
LeONZo3DvYYj3Hvw37Qh85tiHw8+fO8DvQm6JEM22oEGfDVKvXqwPjllyc5rLPlTF1gUKF1ebvyQ
9QVHZnC3upM5FVdhK+lmfIzluuqz4JaSREHT35mjKa6mBb5E0HlBFKP72JDP89M3n29tRTnY0e9C
q99k+hNQrMJv9uu0axjYcYzu9qoDMCiHls1fby5xY06US7MWgCFtoXrtogIIn32cO//MUPA82mAT
RBVVtiFOPGqIIm8GZxSUN6e71a+3oE0CucmMfwzw5xEhHgfU7ja/sIGuwYlNCVUew70wYPtRnjzx
ZD8Yudgk01RjT8Rs3Yv93oxJ0UjUKRqnEXxYJxqg7CV6sWWDovt++E7KUdocWE/YpyCDgVL2uWud
dmeiSntHvm6s7accpwkWdK6oKcWMQw1T03cUb+Oe/NSAvkeJU9V672KhzvtN1Y9QMfZjfkxHP9vY
epvjfobC4cbo8PYL2CpUh9EUKq6ZW4AmB63ek69zUTeCdRqSE5UMeUzY2E1NISRiYpW/6VDxYuNo
NFob81eTBoJY8qjp3C9CJN1+da1ZRhygBFiFrT7q/eN0lLEGUy7rIbbqCdTqdHqJNx51ygHmUHkQ
HugQsWoAJlRqoPeCmkcZlk7XPnal3T6CdvjNRyYNkK9v96AtPbapd531OT4bqqliC6pt1KXGGjmU
RFKric9Ldx1aQksvcbHom/y3CT5ETbNoD2p6ysFd3DwKvdsXjg2CADxT8a11rAvA9dh4o26dpuAr
bFLtEe/hNbgAceTR+XYC+BF1VXgygVTOBTjtnEHNzZE5RjOsQfbmgO0H4j+gpmc+FKKFf2xNFzQJ
5COuBGJR+DWE/OTyIGt5MFL3KdAYFkHTbADB2BgQPIBJvUqZ1Pud+S/SrLEwCvDfDa8irp5laRnH
Hou1O98ftG1r6PUnVFbgPgJZzz9Nq8VTo8IXUWbFYa6n8bvmo5ZocqTxMjgejisFFFMCUdRQkO38
46SV+jITCDDqT5B27iDvVzn4ReHhAgk++1L341sDejBzl3betCEfjXooMKi3ZJcqsAez4Kadcmev
awb+Tm7m2cBIN369HYWSGwPlLVk0QFOMXZ0i8NfJF6eme+0RCOzG0oFnNfVtXyf6hRWJjLTu77JE
VeaGXNTofZVBMYbtDQ037DSu9Qv5lziubPC2IoUBtRiAi/dMPgdizumZIjm2UWKMnnjo2q04pz3D
2hdkQsMZi3Hwtjll3x+7JBnOQATHFrQDJxWgxv7DSw4xC8+IKGCdZo0fpC2MkCKBY+Dh5ANFKOyy
A19e0C6NHMy7fgZzxo2fzBzbUCX06q9rPPkdJ+svvi3CGz+ZadADFpRaT4vV4UykkjbE20K84pdX
ps39CCJwoOdPWjXJCGwI96g3GQ5xVkvwHqGhntWCe2gPoKv4aNM45O3uOwESB0dP6zikcAqkCRNA
zuJwnYhGIHIJaM97YpCD7nFDMUuXMinSNzwQrXp5vzwB4h5rVt/Ce756HsyCtcfZHUB2p0x6Hji2
FnXWVIRD7HS7OBHyOakLftCmpgEwn8nnnNXz04TvZ+Fiv5A8OV4RUxv4EzLjNM4uqED8iyxAlRFW
N4A44iVpsVA3tUxIJvb+xwjkE19kDNVUnGMycDb5w9UpC2ymqYZMaoYE5+m+ChlB3TBsl5EKnHc0
MnK8D09DhX/kdYo1cZ17HV0vsM4wjupWsMytPgnFTOrS6wxcN76MvWUciKnRH1PQS+Mta2VhvCFl
7N9ZHdkIznoVu7ooi0zq0ZRkvseSn6bk+Lc7v22huiIbTlXavWDXB7Ujs88Afo6DaLTj+tnz6peS
yNre/ZUx1ZCr7F4AHgIb38jAyeECBOnOVdjX9qHtsITBVD24a9GzBy7wlQb4YrPa1FucNL7mkDlP
VgMafh18Wu+T0YA7jjiFJ2etRqi3OFebnBTOrdE4+pq5fKbVf/tx6NMu0zgK8KYHlg3qhcxoDPQh
HkeyEiQ8QSY1qF0IY73RT6uLeh+0K8juMquJFumK1V5zVjkLNWEnBjfU9C8abuyfgynYFXrpfPVk
bO0brTAOZKYQmi0q23rttCI5Oz3Yn8g/mfnnGe+hT52eJXf4/fgb8pdlBRI7qKRefc8wn1iVvJhO
5n71fIBSO/WsGAzjzgdz5F09J8Zd2ut/1U4pjwnugx5q3ErjDDQGikAQsfiEa/dgayknrP5d3YT6
7M8ZstCI2fwWZgO9tJtdDXtmKhdbhzjDom6P2sw2M8ZzMWA/bkPXRYXDBJVe8eeMY5k7ofdgWcc5
mXeRmpNGKQR5oombNXgf321yllmFt0/qUkPDSyTZWFE0YZZOCnL7b+dYJ7IS7KxZOgoWyxx0ajMA
aBy7YjsUG1QhELkxlG+G2Lq6rvl1KPHKFne6deU8sCbQOTE9SqGYSBHNXNlX6lEI9eRUvE1FJjVl
/Zian4n9opfdXc2m/EpsGXVnsnvUe+9ojJoGT69jOYE+ffV1k3DDnjF2WH2/TgSpo+FqlO4BVQZg
deU4ukLRWDTIgEeuxNlNSF2hxVO1oS6N+6Ll0RygXMGZimA7FY6OjbzhY/Nf+XAg8ZZLaYApTTGe
/e8z/ovJauh6FoD640PQbDqARm5bymvv9WJfsRRl+jx2H/tYiE2qKFSajoNj1BleC0BS926sm+BF
NbD/ZZYQ/isGdk67RL7wOC73icBWHcCCMKskBd9LM25oVAfl42MQZLsRvHsv1KS9fcKpQ/ZA8brR
At5vYi1Ngw5eE5bZOh70p6SIwfZb9hMgRSCjimaFFqTeagJAICDqnaY78pmeCWCkakoB3vImvXaT
k99R40JjGGfoT7Xf42yOXG2Wb7BqdS+LT/L2hPJi6xxYNd7u/BLF756RRqTn80HAZ9QOimfwTH4g
1N6EfSiClT6kRbrACFNQsifCY987PrGQJV157+djcy1BXBDifpl+B7voruxk/kWUJZ7TLocSjI/t
V8anOwrwUiyIKDNG9VQa6M21VsxMlYSUdjfk3/AuWt2xiVV3k+p5VjWd3o6Cgbh2tE0vABfjxKWp
/hoXvPqD9JIpZswgn4LDbPNnsrQUrp6YOz8EDpNfh4k1y+2Hobgfm2NWZU+VOoimJktQHDN2jnug
w+l1gHrSaH/4fsuPi6XonJcsPa+BlPS+9RoXy2CmXE7DDWiQ4+i+c6cJD80sOJeO171Ix/KU1oq7
mxrZvaDMMcaxEJs2NJpDPegRt5pwYvnch6h7ufNrM7uPy6p/sd1mDK3R848Uqzu5PDSo89riUBJ7
Lg07JY0H1NjcMTOyldbUrc1aLz9h439Po2vc7PR4EJNzaYIazFwuZ5e40jmeq72sXkzeqCrdkoWK
RuC6NgVIAxdTYLM1Ap/7ErH6b2MlmIQltw+Fja/D78L+xbXsHieSYHjUw2p2RgBVm3S3amj9Vn+L
nDcxZDZqBlPNQCFaTb9G0HiipmOESHuqt68cxxlgc3e94NJ1EvJIpYMT/67Yje1gy42c8/iydEFP
GF/I5gZ0ebU0OAc+3py3lPwW7s8/bJT8HBaTZlyGVTL1DJ9ZYZM01ZYm9GKjvujgSwzModqgWppH
PZZdFbhncbM2hZNF5AS4kmM7XwWRk4ZzZ/5hVNxTVda4/f92ig+zLV2KTRPcDMAhk+8bU3ym8uKG
mQFoaZriwvpSe6q77jNXLDCyGH/r/008zVO9z5Nbc3tqwIoOXZNxq04cPqG828FZ0rCdg8RaLUNZ
xTQvY6Bxe7N+zQNy4maWNU+N5QetTeZ11vWKanSNVddfrfcx+mwegCLSLMtkw+pma3FNbLKu8WLQ
ITRFJFRjOGWW7fsJKmqjPhcR9XyROyjXfA/yynECedV8dWnA60BXtlnDddBIgppkrLZ+P3TXypJi
z4EpQCVd0V3JR72xc7sr9bopaSOtxUJQJbiqoZ7X5NO4pOnNHFkQSTwtvnUW6rUJaPqLEqQVNwPr
NehjeEWAY3v1MdYByqBrvn+MFvBNrOUFysVn3T4bndPoR+pa1A1EYJ/BVlK/eWnIlRrA38xp7bOX
j4CqUdeZAQDfjaCrCsfKH0NK9VvNgWakmmWZUPcNvgGLiQOqO1Y+SJ8Xx6KdIBMz1WDeISeYVkCX
rIF1EOSnD+TC7fgtjkxqaJS1oMLyTRatfpoz8AXmBBJ1yadRFVvglC2KZ1yaXFgf/ry+io3lDLqf
97g1362D/Gg4htzQVdeB99jVv87JccPemUqzWNuYHNjagdiJoJmCL0Dp1Tu5kBfFamfggz2pY5Mx
j7eAjezw46AWJBVTRL3FHGdo/64jmjFAWbfpcDtSuiK8UWIjqiHzdz4KGezp06Jb8h57k0om5dN0
PHHFAby1gchOvE7yjQZ6V6y93KtftgyQG/ax+eAbguTELH+JsLMZSpkQcsa9Gf+djuU8V0WlP0Bt
YkeMOdT4ZsU3bVqa0eIbJBQ98YoC1hhw7GhM704MXBiNrxWKM6i94mDRhEYyyvFQlAL9gWeAfePv
63hdQxP8jdBvijV7O7Cyui8hrH1wx1ZcfBPY85S38cmXmhUZWW8fJgNCFxKqErsqqIZHU5rABpSF
98JSH4Tq/iC/VDYHgr7IxPdJ8rt+Gsy/ew1/b28Esl4bPruaUk/Xk+JsDPr4Z6ON33XfG76mCTbT
S3CJgcbZC0KGz/DE6qnfrR8LqD9Fweg1y8eCapAddXb+9rEgSoPShtJE3Tj4MU8Fb90n21D8RYN5
gRao+9SnlvvUKBVUowaLRF7gtu1kiflYZC80RlEZ9kd2HETBOwqgAbsZt2Dqzx4oIkF1+lGzqy6k
i5CPOcMns0MhMsXjXdY/zx6wDDQHRQiwEmzcEfrdZPaiVsRq9mW9ilP6yTauUojCqo87Ga35GJjP
OAyfUOI5TaceQg3s1ZxirMMz/ZEpZjGdQetBxjhoxzMftGpaVxzeI2wh8xDV/sF+8HOJukB7brF9
jhpi6lWQAQeso9FCMnE+3y0Da5wAFcL/QidpAE8ODPkv+GAPhZZgrLBsDLoALv2KMce3zvF1LBAe
Wic7TjpIfUw/HzaS5fk3SHo+zBMAo24DEYs58xlwgvPWDIr0R+zpX2ST619x2uhvmkBYL16LijAx
2+1DAXZIFCWCCICzCWdNY1ydTD/kTcaOBIAETnWT1Xn66qVZEeXMTbbkb1uUKRncte+mlsmnPM2f
CemDchhvZ6Cq8JhiM6lwCxfcMsX0NQBpRo/twu8CunNbDYBq/L9P1f2YOWnYqoHCnCPAxebPJViY
sVbSz0YOgkUASVwcpfblvadZ95lWui/+2PQvsghzZZBH2uyC7dz4vuo85yVIuycxzJuhYeWLqyf5
XV7Vz2QJ5TInc4uz3fYR94LiZeApEBkuM0+t1Zcvc573Bx3cQltK8Hg77bOpTaN8dqq73LYGYIqd
Yufi5d/aBhqv7iAeNYS5clrF/K3yy787brNCbAqQpm7kJLWN3rf60SRsknNqQD/yVCvckY3ioGPW
1P5GV0glaijeKWf92OsMWKYmqo2ieipmbKpMOAJ0Ci8E0wMqj0aObTkl+kANmQlXog9AT2At2pro
lnL6W1QCbA8qcFYDNHqT94/mMhWl0Xzgn/k70H8IQzH49l5oOpV3NgLN/dCsPpyZu+fVXONufP8i
7l+E+GDLO2ABe/kXsfRRKK6b8djeLPavP8zNNM1wMfrROnsGmEghT9FH1KOGuyY0nVVDPfLVkx3s
8674tLpuUteBm1SKw+Mem63rzE4Cij3P+EumGVMCBCjtUJy9TDXU+//42jrYWhDzOjVe/x/TOUXu
QiIlG3aGpw9hK1jwh5R466nG+IdwGXTd2uqrD76frRzFeG+PRnHC7bU+5nrqPpSTuCuG7sIduYeK
IihP0xrI50ZTlJjsGMyaC/5ghu+7UB6MLVFWPOzrBmo8Vu5G4IAtoSjnPOUJk98bZ/o24Yb3R1Ay
CIeJmD/hrWXcr3Vfa12Xz5P0On5dh7y12gsn+kvdl9ByLRxwG9suZWEUwyAvOW7e8kFAy7AOhcpA
yPvOcHEwMTB3B7JwtgXJkY4iJNR2y/LJxYLhFdzZzUXH+2lIborybf9vvOG6S/2/4SV+GFuopOCK
LAAEMfFW4i9+cLq+/qSNIG7idhHscGpZfTI8zzgIVJYtuV3lvnEHUC4kS7IIYqz2hnKNALtKse1h
v0PlgnwsxY3R/aOcy+BP23DuIXafvnKH5fsZxBVn7Hb5uLvaNfjwbP9PA0VyScn/FHK0w7qXzl3d
6VAhB2E+yrb7EA/OEY9VMPgHOp472DgNHnA+WNwxn+1WVxzAr1xtyYs7iqLBWBdcPXzH0+rTBOCA
QY6XiLy0ULep5i0aPJVRmViGFEfTKX2iKKjclzXVz9z6gWUHh/sQ+8SOp4ntFixbxvkqA9vGC988
dDu8H0GaTDmpEVo5jNu+cSB6AKG47dQUuI35csALv5eL/W0kOO1fmBsYxyUQ5RHbFjU5EcXZ0Ci4
mrVuH6XjuGprvR+qrcO2DOw4X+xM4str9gICVe30pTChYZ2ngkdkusU2cCv2RbeYF01VLYC2rKG5
1rpgdkslP3cDSFnwPK/AiRFz0FSCKsTGx076yfpWQmskdJ1A3K+xTS3eYkG0bLx2zECBsyK2QhFX
tu3yAXxgis/IBBr+PAKAzK/6VF9Gf/iWcrwMc9V4Zf/WyET7aNIoxVHI70waoBBX484pBe/JKED0
BOLdmF+ki4WyX34ulFpNjk1fnJyrbmvp/EIReTlC7QYw4dELBJgBND/IHlnsZdtg8JMrNS4HP+/W
sPR6b/sS+LNu6pND3fD4xGTnA1FVFQ5gk6Ap6M1eRq3XNjEouND1F66D96HFrivf3OkePislLU6K
/2CDEEfgaHXGIZlhtqjSRv3KRTDUh1kFKj0+OAO79y40rEkTQofYInEPvhebJ8MMngltjCVI/9R4
qHxqY2HsBD3rgcS/CjCeXCkkCYbpohIsenFYg2l00vCGWrbGecWBD7zBRi8HkWlmVPFuxYZTj+LM
CrR3ANRV46aRwJO2oDvAeX4V1ar4Ym3IZ1IBxu+GUd/3Fh17AqqZqAHeUvIajNOOaMDr9eHGfztp
oa7+IS3Vi30+DPyh7KFbJKHjW6OjDZD1tUH1hL/80mEjPO8xamjwXOO1AJep1+x9FJ9uFkSlbP/O
uA2mSqcFB9iKobyBVN4gL99zEz2u9mQRaPPDLDjcB/wOSw7jzp615oyNgTGiprb4GOWZ9WZOFUBh
vGa7Gz+ZlECxN+Y6UwsdtmZDww5g6aPUoHGqLoYziLdLkPk73xri1lOYmG517tT/WiZA85p5gMyT
Wap/wkmmYPUle+mOjfG32fRyTz59NI9+lw5HJlFHKqn2E6iZJiKbeiAWa6J/9JngEYy8T7+LXBNb
KxC70XV63DZQv7CWKHAIe+166Xm3AxS3BoP8cNdliYWdi1/yNZSQ49hHzdKg/GiZZc3FkVELVeii
h5y5P+RGCChbd/G40V0mUETsrTj+Qa61AbVrd1lN6jkqoas1tkO5ADDtapJ1YDVvcmegNUCSnqBY
Tk1Al12DyUfmOpBgJbUBJbDYlWWjbTMxozIcdaUoqudyb7JG4iWkjRzp5X+2BVYjYLT2H0UJifXY
D8QeC0H5anp11ClmJYoAsH44vv0DGSW0DN8BwwQVXlDD/wgYlgQgvsEdE4qYYMgdZ+0OFPN+FMsk
iALsh0VkehCiBAP0+0iM/b8TGFj2awhlUANAc3moAtsCh8vogpYFumV9FuC9ezKMHWpynFf8KFfL
NtO/umD83kOa7IWhOOVgW+VwmrCCfsztHDhdFWFrPwRAiN+x9RCHbo+NmnTo4jOINOS2Klnxaao9
7WgGhh2SmYEKO+oyx4SEip5/Mnk6Xqc6+YsG22nIHzofJ1gqM0j69FlYLuiy++ITuSooaOQWmJs0
6NZwN35xsF95TVUpo12PeAsZ8uLQqyJIvwi0EzM4VIHU6FCAvtGdZYjHINQyFTKxxrp2L3FMvV0w
ioMUbzZBD8G61+Hw2f/jjZk88AH+ouoxHCaOxwkHgdgK+FlRpnUoddC82NuTjxp3tO8BHYkvZKWs
aO4rX/tQhnYzEYVBqDj+MNGAtz9nEWMD818JcHk5b1KTlw8QZgLJge7G94PM2mgxsYsUA2fZvMW0
psR2ropxggLSSTVxrLdSvk75MH0ZwLUEnGn+UrW6czfzESgo5e8qvdtpUzdDegrm9DOMebVzx8T4
B3azZVQLHa9ZvKnuUjvGur7IrHM+Oify24ynEOvjwWsHzflIuCUHsXUFyhtVP5s5nrkvpOwXsk5d
CZdxSLZEpiLrbDN+qj3PfgpG3jyXRnGgOlqJEkEQfnbBUnRLc7DU7PfjMFevVsCzMAtsdjZQfIa3
3KrYrrR1rtENh7IVn+PYxoYUUdYtNPvUNWpwCE7A17MccntQdR4fqBnLCrJHEO+w+fTAHDTktp0G
wlI9dhM+hKKa8oACnhQ7Wz/jTJxB39v2kkRux4HeQBsMd149i0sHMVgtnfozOIfFhVz4k+Db7+Nf
IPMD3MDJxo7EfND78jNZN3GrjwZoKq7JNCx7MBrRqJ2MkFmk4aW75gSCLx/hP2LWy9DltSz/THMv
n4s+4joN817KLGhYDKxzXep7A4Q8qd7wK2Tv+6c+m9h1cuwHqecof1JNnAzNrkrbbkem64Jcp2D1
g2Mnb0km8G5X5ppLUptBlcMNZLAZ1E48NY7ajqdejX3eyICWrTVo5oH8iWZlkISlkNGqmiWPgTHu
l+570jpj7HdsMw0x3v7UtB9SKGYNHGheugTnLlBGhXX44Fu6FI4CXXyYNVPgIB0n/lCIn3l/wnIe
1VgWt0IDi8/FnLraglonRi111kfmOkrB/8dcs5g81LqBNAlQnd1IZyGZoo9EaQMo6ZVzkWUg+Ya8
61D/gdK13ar6sA5QNFPJ5PvHgVpVUnQziGhTHNW1qEAbAMTcURlpcTVR7AKyVLfbtRrXz44o5ZOF
rUMUsabp98TXsg3Qztie6PB8dlr2njjmhvctrZJ+SaxQLP5gdf6Lrh2yqhNXu0IJxpB5ybAlW07s
MPXFdJ71BMfZKMUVQJSrrtmxv1I30VFjqHx5oMktU1NkY4FayFSCmokCF+f75MYMZQLZeW1I11qv
usaVQLOich8/DmhqcCm1x3Nwh+CHgIpuRI0VxED7Z1zWO57hxLAFdxMOliDrFjk0RF2Tge9w30OU
BRxFwXExKR8FR7MWrvO5g45Vn17V9c4FHHdDI4tzDZLA0EYfJgnSFEnYkzpU2Aw6UuCH61I4OfUm
k/thBKsbw+mgqTBh1BMpDgBXH7jQUE1k8hO5Vv9qSpW/mr8LId+/iKNPoa5YOeI/rljUSYUDY3U1
UHSloXBYtkMdqX51i68tqikWoQ1LaReRaYAtJRQQFtqRuQ5QUmB/WT1uqWsmFBu7EKq4qOVkPZgc
MvtElMnUEEOy906jvPpuQshEicvWrD1ryReAlS/ky2ssrx2xzW0ZHFHxDVV2Y35qcWBw1XU8GHNL
M79CvZeFYOiern4za0+dSJ/IPxdOs+ND256mItEggHQgt98M8uj1oNgsgBX4CuLbKMWK4YUnnrzg
m4h9eZq1FcMGO2rJvY89osc5s4BswtWwuYrKHNcbUIndpq8oelri/THuDx30bfeVmhZkQzucfmWf
+RznqJfv8u1c4d9Zc2pQbvO2AO1Sqm39ySufY7sFQtxejNEoq2e7Z8O21Rp7TwEMr4jgUkuOHUir
nskFRkSQPwnNP5JpgNfq4lnuV7KoKZXEmo9ynYimnGfLP1UOWN5ptBqH5qGu8AaZB19LHzIeM5Gw
sA4CQFDAq/eL7aUoRCvMFoxyZolTib7GWwu2nh6JY6WH5gUfPXZPZCuJEn4Asf1K06Imd/VpPtM4
+TmHyKECEu/JtzC8qIuYQP2Eq48uhNvjNsdmqVOjooHHcxyBLiiOyOyNGfovLbU0tIy7Ad9prT6D
M+Jnzk0imabVTwfdSV5kP+E0UTXQ/HWwWQMYC+g0up0LkYg3X2Jn0C1Zxi0F2hZa/0qJOgtslGPR
ODTnpk2giWDbFYN99vFkWZoZ1f3nAmuREnyx6NIIxQQVqMoX54fx/yHtypojxbnsLyICBAh4hdzT
abvscrm6X4jumm72HcTy6+fokmVlZbu/mYl5KIV075Ug01mg5dxzbqoJNAFNkEv+HMqtkdMHBp/3
WLfcDY8BS22LJ6udcmA6nfyyyIJqqqnjmiAZBnaJ4mrBzdGnagx2WVcPi9Pq0MKDaCDUpoZTg1AN
QD9oPA3Zk57mxXqZxH1lkVc+3EXeXZPi1bBUS6FqMJUtlk4u7xe/82YHqJHROuDc941atlU5l9HW
LZw8FtPfIcdcx8nFcA0mtwvOc+qxBrfZfMEsEDQN/QugJGDWk4e3uW5fhiZ3v5Wxbe30eBiOFFFH
EPajtexHhFXO1s6p2G0ErYcxHbikqeXcj6FrOD+1pz3t2ecO4xunBUiAmtCe3RjgS3xrotS+cCmT
QnZobnLk4LsQmZDrDT2HitivYULaPQsb//8WZsnRqDuN9utFxynq14uCj/l6UXVvNLi8KIW1Gg4V
TBdaVFmXT35oVPOXdDZiEAfW+E9qN867Y3vHPskK7JZjE3DKvekmgufgbmqKyN0QULllJZgoODb3
FAJ5Ytglr/oF3NtSDZCKEOoyemkuz9RrniBtN+rpdxVQ4Kv6HwaaWI7c8B50yzZzl2Oh65IPGdqz
XBZDFsTC6V7JIqaiDDQNrNykPKviSWyWQoxqjRe9cY6jfDlky9BLSTlz0+ET/CGqP+i3woEkCZIa
Op//EqAV2gyKy/YawLHgrsAD4zUjgAM4EngxbRDn9KDE/1G5y4l3rfbuRou2zezKOOll1T4vBcTn
KQJyT8E8ZOFLpSfPuZmmD7UJ9iO6Y/ooWlrtBSbIz2QCAnfepED47OIQMpYRzv+3ToZM2tAprHM8
QNIGnOI/22SkwrTHEKoTg+ErG9W0Xnah6mf9IMVmYzYJMW8QCuhVAQQK+9ubuvZAMqer1ilfrEev
0NJjwcfvZALeVx7UO1BCdQz7b6wU2gOJo646qVFdZhTMcsjvYYoT7eipDckwPPPVk/2mXbVxiazs
R3pBrI/4rnD++YIYGSRK7dE71YYZQO0lflSwLj5nMZJQHRMkDtpPXJiMA0dWhKwEaWsrqEfjyK3B
2z8Y8KbUH7sQWmIpH5Od0cY1ZEucIbuU3rSLRtGdVlvaI/O+gwr2mIFrYbUBj53vNCyFARkzn/8z
vyDOQCWR9i/oD890DV03Hc9huu7da+lYcQ8Cq6mPnoQAMLF0NOFnFTBhBePFtpf7/oUZadqOg0Ee
Lw6PBY42g4IKEsvY7p+Y9rBWyW9bFmCQsS2C1egxTNsnzS0rSkveE0yAIAEKK/Cv0IFhtJMNznKz
QPW4G2CFItyN5bVad7Tc+BIhdx9v6qX47a5mmaL8Le6w9V1Crune2zXl65SU+Y5psXbWFisEfKRu
xa6pRAiiXxhrrQb8IIt88io7NamwjOmpawr2zGaogoPseWy8eG/13Nzbmuf+5lhb7P7Y/hx3WIZZ
NXKZJXSM8GNx+QJSF+OFLCbHVBBCDNiekwGFC17bLC5Mn7BpoxR7s4bhL3uOElCV5zWkBibdCTQc
AG/J2BRt8gSe9eQJx4fGPgZkFg9i2NbovM2Ti94NAdkmz8NmVJ6BDggomkcqkFNtBQukk7aAx9TM
x3b/1YPES2yZOsN5IQdF6143H7OqfV1t+NPN4JlGgT20MEAimLO5H8YFLUKeZUDCxA3U27W6O0DC
InoUXn0tWizswqHDwSssSYQlKU6gUZXrUl9u7G3qOj7GGbDymBi/pX0znsCG4W5wFj7/bk3OSe/0
6g28ZuMpGcEHmEvcsbQLDzPkDsf/+1Z+va6FZGPsoOonnIVCnVyvwIo4gtCKvHXUhl8qNvq6HWov
DAkbejmyY9g788aJ9CTgNbIQdmkCwhCOCRCdjsVGjYMxs2xNEGb0SM6VSRO9O+JCdRLavhZp3SFf
hiLQ8sI+xqltf52GZAQvRNfvqDkb0XIACawTVGNnf2X6PD4gFxiILNkEnWL5ZdL0NVZL0D+fB7/D
ue4LBYws/S5qPbzQYHSpou6htao7F1LspWL2oiXdDDjw5fYmQ/5t0IHB4AlIhf7JZThxAsfKiUw6
G6FPqYEl8AzR49VmxwxSG7Ko0mY+46jhRKZywBNu6pPiEHp6QBLFRQaIlT7nxlMdGTMyAZdyC9Z+
/gUqrnzHHUv3V/pewOreQ2EuD1yKDzklhGOW0oAXyMcqcM3pxmtLL/UFIz3yrji8+LqXB1JnUX3d
kY1461rM14wyz/bIsgXxmPCcrR0ynOL0ktCKCmz3Vpeqmisgj7F7Rt6otpJ9AuJifJJ42TtlAloq
UG9/Cwv75Mi8Fh3JfEHMmvFRDyfk2CXtFFAmzNwZBz7N5fvQFwVQ8GLZrWuTRC5Y6FVEhZVrwLF1
kNrbmr18fNLSxTTnR6eR5Fg4SDsCZnhRiTkzZzizpgwcHQKZR8xlV69Kz6nHLIOoreVFl0ae0C4x
fjzDACKGDmnhT6Z8eFCtbhIcpUdi59h5aa1ecgzIQA5dIL1ULNlDowURDEfeMTVVEVelBcI2XELu
Oh/jCjx+4SJ6VgUaA3lZR/JcshgrfQfeIn4USGp5EKTiJe210Y4lCD5QLZxCbO1CW3wV45Ggl2oD
97YcLKb1UNoy8JCBDPKraSfYamY6uC7QosKy+z+7zl0egBTGFDC0wSWetP8VD8Wbkwi8ZXmX6Fjg
UUm5sLBpJs7j9C4Dx9tQhg+uhl9AapbTm4E0Luwq6NMbzpWutUXaeoBWT33G3J1KjFN5cnk0LaDD
kCl1yi3MATogk4a/pXTc5NbZIdjQruGqJ5Ld8VOwGOjRE6gTppB1XZJYbNMSkoP50oECejVKd7Nk
v4MLkx/IlFkmHuTIps4f4tDaqDCqhcgSMFJcUP5eqOiK9rUeq/aQStNADy9yqF/hR8j6W1O/PYob
ke/SDgLKGaXDTpBJY6dC1oZB4wWUQlHtVJX8fZyZOHfsP/EvECkAEZ4c5aa6jnUzrBqmKsqnKOHa
7v5KN90pGnoqJ4GBDuGvko2k2yhFFR4GZ34D9J/vlYlqVJDGI3VdvfN4HxvPoAGxYzDY1xqoiDXQ
1j12U4nDn+z3DgRBb2wch2d8Z1/JigNVDxrrRQR6LV69Q3wj3yZukx/IqzsMgqZIUMduLqDlnvfC
oCrlx5guYH2LZTEtkNfFMNRinicnhaqTXEKTV8Uxe8HKA0kpfgqA1jZOWzyCCtqbDZ9WRvbm1yYk
gOXObfjEUmREBjK4d3juQ7Hezi51CpQ0D5PKPUZ4DuBkiefbq2ozpMXiRTK0BePsZTvi7SBSD6Lx
YPaIJAcr7rYsrfBYI/eVAwSMiquLjFQo6g9l0+UQo1F22xkK1yOEq0R0ocC1jZTj23FWI/kxz0WK
m42T79nOIiAuZu3UOo4GAAZqZGvT5F2rrR54Q9hxHneNmCB+UYLY45/drLnRSgAPEXlTVWOrMUTf
xvhfnjddIt9LyJySE06A6LapMY/Hsux1IJzlfFQVq5Fl/EWPsnZvxkPnm/FcbxVF3x3/nnIoTr7P
QsYO0KoMe4vJAMLCTrO/aoYoH6ZsLvxeNos09p7rxNnXUN4UQS7+AoK+ftXtGUhpK/qWtNBMoshu
thKcc2vRicaB2GGzBVnxgndGy7+aadYdbCuNNnm6zE8Zj4/JNIMbAZC98ZLo2eQ7SVLv5hK8p6Ms
gN5KZxxUoNpmeJ2Rm6Kp4J1IkTZuvEWWlp4dHduoINcz3kLH/AN6AeCMsMe9Ntnp7yzt6g2A9vWj
V2EjoHH798aFrDWSYDmyN1BTxY3NnL1gzOwosCPLvg++ifsYAHyyt0N9do2Zh/jvpy73WYwaGjrE
P67pIm2FfF18H5FP6wyc8NdBOg7jpXD74ktyWvUM6wgUAEv8eziwejuB4eUsqt5+sow5C0yzRUak
ltVBP4BgNZfcqkhVYYe5K6BeL+lWZUE1KhY3nTtftakbM2zAGH/2+Kzbna1Oo+cMfFNPUTGW56bn
Q8B4Y72D5yjahk6pHzQIe723c/HNHDMD2xpa9RWqtrj9Ln4aINm0zySBpZs7YMaUNSo6MCttJpOJ
lSNzpcIkukvFdKn6re5B27PJAYbvY6gbRk095wn2RJAnE4/zs5ucSZmAJAt+WqhhSyWDHuewMoYs
JH8wX3tRg8xe4aiYX8bxUvfNExBMYXLVgTd7NnhPeIh5QDMs9Xl25kdDmpQ9M0u2Ccva2gxYZSN7
IPIuFYt6SBUuHEz3lnn0MFsGhByEinRoSk0PGQ5YQSILsp/1cvXSgSt5eZ5dvSnyvGoPtDUFAxnm
VOdHbsRusC4YgHA5Nt0MkrrUyZdvGgi8NyCEsJ/YZFhrYbH4CzKNIVvwYfeg+Hyx6jigKGWf+tLb
Z3MGxjLZXTnSIbaDOenMbeeW/MAq7XsfmizeOWGbnt2isou3ibM2AJUi7oXadZ6XweyEZZYdIA7Q
INlVH06Tazm5byQgNRzzsNpOEQdszA4jH/RbIC2etPgYtjYAxzYoxcJsit/HXmgHMzLFxpVNhkfN
tioZUo6cNH5Pa9AXuVVcXKipTXhUA+71ajYd8kJi0P1DNiwxvsYGcv5BAyfYpkoB64SCjR4I4cRQ
qsKmfTsZ3nLo5XmA3BLHDKRN3S1VcWPcXKPIv4aSK6Vdf6paEeZDrmUl21n2H7AX5m5paHLHYKsB
oqtOtyEfMbFryjk6x1Df4MF91aUAL3ei81ptAOw6Ojj7/zySWdq7NydOZb5o0VSC9yEGdKmMsPm5
6EILMBWvsk3vMDNAqqZ5rvWXuYOakb9AvYZDPfX3EVNq7F02CzY99GYHDbz+gXkmTkWyfNmHWI8+
6wVknItoGd+1TPzQAfD6C+PwogHE1dn0CeRCE0g4GxIxIFsjwJOqNbMM6W+gKNFlKkyCU5sD7hFE
wbJJ2TJQd7N85KIlR7JZQE99cSFw3tXG04L9pxwzQpyOx3iPV52pnahY2+S6aQ8WEOj+6rMYZ4HI
8GujqB47aGcVr2zUXTmqyCqPbhaDrmBXhmC9zHVj10l9ZgZ1ta0Zm+y4aLb49ol9DEX45ERZs88I
lBpLTtB5Ce0z2OHsMzVvPNReyl1fgIKGwpKwfJ2tCJlKH/Fk/7Tnz+4DNkZuLmAb40tn5BF3jmUc
6z6Yv/lDZFb0HxhSnp5u1+ClgNG2lz2UCr2jlNmCGmzGo5OhlTvKgq5rMeznxnzkhntNjAbRXXGm
olpqXvkUR24yUpNqZIsnyNbjb4E+lBdNNSpcYceBMzVlvGmnEszBvtfO6Sad0uRMRTN219qdLZx4
fIZcL47Om6pGeRdO/pzpQJ/bIcjV5Tg3gWtPr02/V8iIleIDs+tBw6HAjB7pcfSopwK5l96TkU35
LnancXWoR/9Yp38n6QQNbfluoNiiWIyLHKPQhlOftpgBSbYF7La3l64L2wk7umiDCG9jdXih3dgo
hrzm6FbBkoho21dzh92QsUFH8gvNzQ+Omb9T4MwisNq0wx8KXjsRbHcZygnkIM+RMVQ4V5N4XhVC
+FwXe+8rkpeayrZ2wf+XXd8XyRHcxHf4JDKswKO2Dt3T5N0jnghLxELnT5Dr/EDKq3umIuf9tXZv
SzQb1A3IGFdx5a/B/96XhtfFCU9wJNDJ1l2sPXv5NgqrYX1q0P/w9cmwPiXo/30hHygGPVsooN2N
mvBO6nFAARR6+2xZ63ePFCeCBmib45wUDLDY+6Yk7LXKLYZcxNI6ks3LihQZDpS4Td+qKwDHKTn7
AT32ee8WUPxWgqqprjeBgU2PPV+gw0qOOOcHExrEj2SKF+5dyrA9YddBZAENAoH6oDahf2tK9CIS
oJttlLnhfpS4RDDOy1NXA6Ja0gvuM0jH9OLN1QbruTC1l0gCIg0LWgRz5iIv0W3SbZWaUTQ8aTaE
QWgjUsTjjwZiXUCDYePRgySLDfad/sZGYbQRKe19h80zZaLah52iyESFHFvFq04lwwZZ0p5MLuwd
nWffHWrTsXU1O8uD5+zvTtrJp465G97HO6ztQCD/67G8iiOHhxxnny4YGUlytDrnG/4ZX9OssraY
SiQ7LpsRUrdBETvWAXm72OoejRl8wc5gfBWQiv46Q5pFRpJl4vw5AtPuI3UuhjkJZkihH2O31587
AxpSTYw30KCPW0pgTQEPfnDTCDLOWLN2Qd+BbzHUXymdtRtSnKI1DTSyZSYsNsfSnV20p5TX+nbF
lK6ayRy88H4R2zMIDZHcjvuzLwqRGlvj6iAAqtfY9THXTXmeH0IYN260bZ+PSMtx+3BDxlh3wF9K
1SG1QpA+ILKBGO9aW3BkqG2V52YgMoIdfjqOrbvqMihxBqUbcWeruNduaheU9OQo5cKIalTotDBS
bVJ2AAjjtgt5nSHnGxeEDhsnbUv3aIUDoG4QWgP+22ofSgnurxNW2Bec0tY7TAYyvyF9cvJzm2Nr
ReARu7p0EJyBaUB2HavZM3bUq9LmzF/bPE66ByvCccOcAdSLdU50dmiqB4o2TPVUm3nYtvFXH5kp
YILQ8ln/HbA7fopo4qj6cdl57UYdIKP7F0AYyS4KIQG+oweOoKdMkn4xCts6eQT8vHFYelgHbe0U
u9QzxTnuI9ABT0P7SoWXJW+5LYoLtbrZdfddG5oBNZkME9iNMszF+UImkyNJomuQhaj1CQ6iTJc/
QYBhR87F4NjLBLbQH2JWH8lGF9WxTczEvIuw44gd39iaHubQ49bOFhz5phZ25frMtbBVDU8Zl1Cm
jfoUMg86aL2k7cbRDAOShY14fijrcIBwR9xuyNbmEU7LUtd3AFv/ntbps4e8qZd+asWXwhKvyH2p
vuN9wve9Br6nrFhKzBRM/NcKRfOoTb3+VsUjpi7oXTXefHJTkG1QEys8LBTiJYYQG7xJjJSkxK2/
ZflsX8IJuVs0WmTNOOuPovJATXkLQMqn2KCal11kcWQZyqKsRyQfCaTaQ/ONrw4Nmwc4N4FW7UPH
cZYnQ1Jumcxfo820hhxsOGEpmsKoxlk6w7f1Kb44Rc7WoclZRKXYQYbK8YfeSR0o/eLKg1a8zsto
4PkgWzSU3XXlcamSd7oQOWgoBq3zmQ1PlTVsmzBJL2aNv7UhixApp6cp176QaRzqFrrhLiCOPd4l
GxVHNWuo/hStMR8TMK0+DdhDfgKNt3hkwFBQgLJrvbfsx7gDXkbGqoFSiKUHbhgbOxVM3o+bi8Pp
cUIm8MEMWXsG/eK1wB6+RBh9tKmmYowJm38uhAWUScWSDYdTt+PdxZH3zkYDRI2LPx1SADdqgM/i
LNsWx6qForVM/tA6295mQkIyaetXtdeNYhAg2tvYzIYNlqLtF+oDnax/2Ciux2xro6Wi+0LBNJbq
S1qfd7b/PF4KTGSAE0ykeW0MnbMbGS0S1OK2WZ+jKdyRcBYRtq3CYuRILW23hknFMaXAJVzkon30
Ul2p9quThjTc6DC1Xn1Sp4lVOUI4rNSxTf7rCSNmTM0APjLosdUGOyjveuJIbSSE33ZmtUDaEXlk
P+CP2AHHeu2wIRuPnL9N8K9CzrpIvcuYOA0EykQIHh9JMJBKMgGqJbUO7UE8pED6fWsnJxWFm4Ip
4K6bctNQ1JlsIRKY/DDsAS36uIYK5vLiqmkSCQG1//XySFPSRhyFqaibXmqou9v47OK9O3nInGYA
mv96GyrYWSYD2oS/3vldU92p4WXPS1YNezUexapvgxxkq+hb/Fd3Jv8MFv4M1GMBAwaWbp1vCdAv
9nL9aCYT6EuprbHeAnWntFJx0zYoao3V2kEPitnsAmbh0A8J6uG1w9rmcuww1UCVunYjgzPxOt5R
VV0c07pmkkKjsss6+tplthqsS+fJ2YYFfrxOuTw26SK+moY7ByAadPCbRHPOkJjGWAN1Q9nMctY9
QKMlAVmVJr5aiZe+YiOefFTIwVrRQ8wK1E3g2B1nSdswVOYXKhYevusAHZ+VKcWEJrKj9EmbNfPL
yJvmOWV/K7+DeRDmrfmzMrW91h6X3uvBfaRfR2bgnt1h2YWENTkOBYMLTGyK0fVweIk7IIflutwH
9YA4kA3iBw2kHWmn0YMi6YwUmQZ7fgm05ly8qtf2UCbW2QwtbICBYa3xVZuMCRPm2YsnSNAP+aau
6u58Y6IQKgw5AtXWYApa5sjaX/eLDM8z/aj6ZreLhwlehXkH8BTQYJnsCeDKajR8Dm22LZbv7oOV
8ao+ueDF2IFSI0JWFTOK19xYe+sL+C81CF1sQFcHUvkZIj8PMd6qD27P3G0xSE4DTbvalLcci1T4
FBhFC7gcHBOQGMCmhE9BKbAN9cbyRPUA5DqNsHpbpMX7pjXx7UBzWOHis+iRKLaunL3S7BYECI3E
yHLTR6JisTV6pMutc2byh30SHzHTeKwhy/ts9Dh1bOtibVnDEj7PHR7Bjc6QkCcjqDCh7x4YHubZ
ypZ5DHmijWUE1M11XO/Z0absxMb0LzJRrCXws7eZFqwteQWqRX225aJgP3/F0F1yffWeKybw8Q49
JrL02qP3nDMZUWBoeBao96b9YUtmCC6IzLNxrGrbEK7sOAS5EuSdU9tMDFQnW3vwSjnBoCZ5hMyW
0Fpm+h4whDvSexZQbkUaVe/scIQLtKJVC9D478qUGb/Z5tgEPDG6Fz4a3W6Zq+7BswfzVNe1vtfb
Tj8CgTsHfNL3hMtZwTlNYQdLYerIhgVWB4qT3ZNRLTcRCXbAg0lGUIePiKjjWdAvYLJWUA7Oxgi4
Lon8IDiIp4cJUD/ZuKOYK/JDAkVuIlMzBDGsNT+qcbCKmfbXzGsQR7DAgDTV2R2Xa2FPGehLVXt2
2HAGUJvCzI/Ym14mTtuvWuIT0LrbQRKu9wkktXsb4pp6MZ3IRAWEDIAXkIVmOUBkUVwNQcFjbYjT
jW2tgsuz2I81AL9fsGj7g1bARQWxsyKajw5+x/aFbL86ojxK+pdJsoXJYLB6QONywN+s05GcZo/x
FiICEGh12v5IPdfFuAH0pvCgGHKT7wlwDlaRSQ8EqAM9kDVbdPCg91kW3oR840VDkqijiwcPOY7n
0YCg+o0tqsYH8oZ9KPCQQEG1BRKVyC6yxg01IfeIP64KbOK3uWqrh3py6mHjYXbkpwl0eDVJoZNj
MQmJoxFCZEakX8LSlpOlWt+BVY1DitpIHpljOnjXufmPut3j/0b7J9Kge2hgzva+Yn2CgUC3XWO6
OUMOqQHztlHvU2CpgAQEKzd5owpE1v6MlOADdKZeEmriG7y6KQZ52QYYuiJrQw4PAhiHK5ABSxbA
jSUNlgOIxZGqozthiwsbU5MfM3Bhr21yZQBtFli49xCA64ZdJMoUCtooQvzkQT1tdRVEsVEdhibk
OBsp9OOgc5/cYZjj6KuVL/S1qnrOT6ENehACGJaNMz7k4fYKNJSYQ97ZJQAV0jFnePA6RXcLRvzp
oO4rpccU5h34CxtzHwOhwt08PBsgUNmxqEj9OPaAsiZjK3EK9+1wAVCBPFmEzSDqQ03lUJ3vbOtY
o2nNm9hmbb28IuVKqsi01asXs53tZMUpSWbvwTb6pkUSAaoQf5cUu1JqoGZse+OBSAsT/mDwZavr
PYOWoplA2112ikxMtwYowFOLigIb0b7jDNWWNvPX3ft14542+9fqP3yaEYZ7fDunfwTJ2ZqRTzNO
22R1ac2TxBMfFIrDk9+VamIpaoFgHVu25MAkH980AY/tukGVIqm9IkRk7yrhFlTnFhbcOVRw4YAZ
wb4C3EjrAWSQf1oZFhcaMwB6uwXAkT/Tkx9TBrbhWz95Ssj6Yi8Jx470hHYcHBmZs/F9fSCvT+07
gB49zxu7e8cKetyrp7R6zt/ZvMwIRkfgMCzHCXLHRnAzNEa9GduoLX0yUvF/beuSVU51/5/GMCTX
HAXRLWRjfcD+H5YmoTaclQrKnaYKef8XtqHo5qDOUmMVZSGBFdWNav8nG97f1/FWbRapDlPkBfZ9
e/tI259qs3QOQVdZu3a/VQ4wW/3cUP1085T2Vu891tRAdqod5p1bivzoZbV7dmTRcM25KT6zJQmw
gcjCA2/QvwX/5/GEm+xE63Qggv55sQnCJFPBmj9BYPbSSCGkShZUcxh4PqlWewzi4hZzAmVDSjnU
j+4C9RzoTxFGR7JTQeMZpKlEbcicNEeoGJ7UUFTLwUW/a4d8QII5qNo7tknkkWxpS8qgG2YgF++f
sc3SbU4eClqrRA6UFdhMv42XgyQfndRANwOvfQCRR/ZlDCwXT5Ycr0XwsHegM/lFFSyRAmF17i1X
7TBqkyiYqN7LqQB9hFQXW/vdVD/tR37qbC/lbAdKXAwcUcMJCktIYJ83iQcUP5GOE934Sh3eepKZ
nAxUjMQ4DsiigMwE1clM3UDZpm3Hif8gE5GOk32NVnHryEgfjJOdsv5jTJ6nj26FI2d1TzSm6jLJ
l+6zJk+AsUTD2S9Vo8Ysr1VqUwF8AQRJyBOCvfZM7WjStW05JT/u4sqKgXFGGQtwje6vrCSGaT07
YAh5GvrEfeygfiobjeWBWI9qbhHuRoGlAzkMj+uOn+Y4/HNyCC+RsQihBWT0i93h/wm3arC+V+D1
iWqxoZtLayeKd+tH8lqg8H26XXVD6iNR7eYTrx+RwrNiYoCPYlAKKgBbvE69nQIbyJrIzgIaC5CC
TzpkLVsZ3onIwl49+tRN/QNZKdLS4vw8J2BdDcgIwRoAyaEut7RIeIY88ngurHCGajKmcF7c4n8P
TdJ4FA77Kofw+2pUUzya+jXFxEF/l3rb+47Ubtw/+q5aHrQqb4IFKY6bBHle50me7WauLbCj/tGm
GhXm0EJ7xwMRsnSqgrotsu+dTTVLPpVbCIQiXfIjDlrcOOFyekB7uS7ENk91XgDm2wB06uTuOwgj
SvFME0AkEvXAIdRSpAfrckrLTxvLgiActLUxZwOvJxndJMzOWcpAIDPY2GdPMtDr4uBiDUwpkIzY
NgQTy2xeAwfIam/DGQKFLghiD1BQfr5JXxlldpgiifs1RNmph070cMgB7vZptlmavvhtKcWpqkz+
X8BmfmOlMX4TRmZvhcXZGSTm+iUWs76ZPRBcI5e0XNdaFc6QKyRMzdgja4ujWn9N1qA/GNha0fOy
fYgjxjYWsua+5XH+NwOA5O+6ATc9mN3wPf7eaaN4L4ay3WRDL576qTQw8Qe3aLsUMYSOqk00Caju
fSIOBkLq8dLg/DoQsSGF+bAYRnbPTwEx6tIwPq7ue8eH0FddaGNAF6EBP72SvIi6j/XCHwNQk0ah
+6DmKkq23oIMLOVFlHsdQeqYqbHUfdCtqr4UQjYVorx3n4sulMivTDnur/bxnaiR1Xhr8McHpqby
0qCg9zeOC8dC8eNTqYutf4aGPtvHhW7+Nmosdas335YaSH1YMENDxqiVZKcfjBwRsCXIRAOCVpoy
xaCxkmkQ38ZaXX1rXYCP+sq0Qf3uyEHA1IITPQ6EHGhTLouApCnQ30g6lCQGjWCN2FHbpsygX2P+
4abIyHMvhhxn7UI25H8ihZHG/DUGaLrw7EDQCBIm3poesuaDjMg5yueXiWHhrTJEFmnuwprtCz4g
CeMuzyRvCxDgZQ52jqi/CZ1oXZ/BYWE23gTSgDrHFAcc2uv93HwwqlJBQU0BGAvdW5SmyIiiKrmH
InvRoV+zCw0k8NmSWpnJGT3V7mxaavcAJcoYEMsO+97uATpDS8VRE0Cx61DU/P/YLEhyblrsPGGZ
OV0xyaCm1U7x/CdZVsixJp0qogWJSnfTI8qBnMk6SApEUVsAiP+Bb8YZe/xwM4aZQqFirPG9mlL8
qU3aZu9N8RdXhFJWRapHrVVy31hHgURevCdDbeuBw9hPxNYC7PsprkHVEUVFYflOVf9WI9/8SDby
UhGGrNpwJJtu7hzp0k+HAntSvgqmmmbKHKXrFQzQG6cub+r4y1Qky5b4ULUIcm5+Xnk/dOxm7cg2
dc5wHiSlKtXubCB6Ro+1n1tDCnmaLRxJeDP239sRSKMZUPAttR3bDPdLJ4Z4u+SQOrr337dFN5S7
pWPRW7h04dYxhuZgjXXzGxiEISEygySi0utzicSwoBRm8xsUQkbkMZn6YwuR6RfQpL7gYNF9dNxm
GuedNlZASGMX0NmXuVWcU9vb6NgoP1KrBHcQkDbSMRdIUB9t5lT+6pLGURrJQzYcdoSYF3F9OgzR
sF+b5NHKpjxrLPvZmzrejK6BKtZBfhzGXKwauuaNA8Knu9FzDVs8dLV1ZPIndM01lO5uqfB4XLqo
2K4XkWPeDL92VfdMQeudrR9RXlR9Qvl9pJheH9chYjPB+XqHCYomeuCHVxJRIvvNJZ+ol3kJIN1x
tSMPFeSAsB1WOoUTg1dPkpEqd1fwxK+hh7VbY8jTpuH3pjWdndoDphrt+AJkjsdU2OHZ9bFjrLaC
b/aOq2TGT0q5KFz1vnOoC3w2bAi9Mr/Wo2mje9CVVOKP4Pb/qzFNbUv2ew1JFUfuu76qSTUSq6Sa
HHSRD4A7u1KyVLFkw6F2DVKKaGhAC477U/3I5unpaztW0YOb2dYrFA4aQAvaej9S+mVhG2ezKEGF
3GZ5K7EqW/w39U4iNL4YQItf9LjZIkNeq7bdAIYlL4qxYiE+Bb40qzuWyjxUFFIUR8VpAmgqH1hl
AUmxNjDmeDHaPzLwT3og6Tqtz4LUXV5vmhCSeoVGBQ6ztOSZmIKFBcJCX5EGr5zCECSG9Z5feG1D
X+joll55UBTHVLOK6neBDDfk5SEfdUCGwc8lG2jSwk3ipuPmbi1nW/pzzhbtpOxgAzHPYYx5gOze
JE27YwJomqjAEaFBu82m3HhmxTid2vSV7DoJKiB1naegOwW6uoigaTGGMmeKZdomhxpPQJlScdVO
F6qtKVVxKwlfpZuSrW7yrNbkq197UwIW9SZv7ORFcF22aq2od5oJfdFmmR5BUNA/c1kwrao3op6H
rWEh6cGPGKT3QHQFpETaP1NBwWECLsDOEN1ROTJHWICl55Y8JERfCowSFxQPOphnODZEaFdEFpNl
gQ09BUsf2bRp7rACNv/0EqM5uWCQPsQNsNIAJc0AqPXQJ62Lxcf+BygueV89J5BnkcSWrq2VIUhY
Ut0XoMWCpAAi8lCA8nKY2D5JwcNKtikyoq2pA0RuArh1SZzeubjQIdg6klthBi/qAt0PG6xELf58
XZrWD3Wco6n3vApG8IRctDTzZ7CAJz4S8a81aRuhFfaMv3WKRSJojnvS3IzGIsfCFG1VeBNvHZA4
w0juBUkuPovcYqNsn0a7CR6noJRtT3POtA1QoOOegbP3jZqYvY17Q3DwLUov0lanmyZ5zXlp3+of
avBMZjDTTRROWARLV7rrjcX4KjEXlvdIMXd3VlB6M3X89HOOPYRVIX0xrUsuNa2nFcPo4o0Kgufn
z9YPZCtDqENB/fz5c/Xln/3XlYMDHqBl9I7/TdmVLbmNK9kvYgS4k6/a91K5bFe5XxjVtpv7vgJf
PwfJsiBr3HfuvCCQGyhbKhJEZp7T5517GUzTvViEkQdqhWUnRdKR1feS5ox6iwXpVQCJPpDG5Km7
tiFDaLeDCbiaXN/ZdvzjwZnWHEMkJdIRCLHy0rzE0Y8PrO/twOMa9yEQv1k5SiRxXBVdkNvN2CKQ
U+ajO7sqv0ZxFl1s07dGFCCjOrIS6Z50PvoePgKwL7aWVs3tFSldX3T6Si2dY3u2xO6mWNL/Mb0g
zf8rY1gB3WLwXx/+8+fXKbJ6sNJ/t3qvUs56G5WAw9ZmD3KrJGhwVBknsAS5R3DkgKqNATI5Qgle
KAeaDXrHNoUR449VWvWuGi/KjwExZ5l1lY+aABgoQln9qDyY2HIeSK8W7tNWbPQkH9AeZaK5GGSI
RIlN5NhzikTmb2dMAJJvfne6u+kc/WstWiYRJboxKLitPy5SpiMyVJxPrbHsCjfdNZUGfN7Ey6+d
HGgGeK5vQZhkB5LQ2V1cLVRc74w6Bsn9zY0M41R/0zgedH085VdSVX4MiGnpK/Tqc8CdcD/fxVUL
7dSg9rItXXOtngR0Q6eB7u/koneRJRk0xvlhQYZifqCMIbqvRPFh/lDKK5C7ugCJdBU81Z9E5T2l
moYNluEBhD8Y/XIxyxHoMM5pZRpiUWrghKpK55iwBp5oSwWEiTR7Rh0Bps7sViSSYQ4x+zE92kW3
uV+MrhObSFfzqBHbu9W4O6Bvwf8nrv6inczdtqqinQ5tfyzTRC/L3f6HfEkO3QA/rOH7nYud4BCq
Rh0o+pOyjuEkd6qcRerh7LekO34inw2RHMYJHBhJV25BqgfcuJueZqRjZvjEkC5nKA71Tn7SGctY
AsuGcugH4MykVpMD+hqiiWztnaFx8XpOOhoGUC09Ne5Y7pSBVqFYZSg01AvPcQ/rkzcgGd/GIAWB
LGDhw1U3NhYq0TCAm94CLqtZHFv2v4w94PmOrRzIF2+PqE4mmSwMuYAF0G7SDZmVoxLd0kWIkmlG
g+Y2/VpYYTsvqAzKeQ4Off4DXDj2enQDcaAB//cjjlalDMDvIQckDginR9fA1IwNIb+cXw4fJrha
rG4XQ4NmzjvzHNTPS8t4WlUF0XJKvLs8Webwx8s/+Pf0wSiUBjfYAO28OgSSw9KdmS9RiHPwJV/m
nWwb2bQFfd9x1nkP7hROMTQjM82UwUpBkoZsNNbFpgYYEzSdtSoIde7oVLSMz6qoLSn9cFmUqAbm
VBj372Vss50K40ZhN4eiHvG7Rl0chaiCuT8W0I20eGm7PcBFsyOAJ155hQcmalSGE5Psz8T0TAPR
PdOMDAFgZQ5NzZcP+j/50nJDZHgrUOBoi39d8yH29nFAClGc0EXaaT0Q+lIvPuFke5w2NLWmLDm1
uXkCa1K3c+JijGWva7xkreArgWJIsKbKGK6PLdJ50t1FLiFZjXqYAbDLTwBMZQrtWS1n+/g9g0dk
Eed6re+t0dQXKHMNgO0y4nwNRXzmyq3QODDLD7egSP+cGaZ7urtv0V2JwtCmZi7VjYtmINhzz/Ms
+nIXqtwotGW5iTIF+M6XpZvhfO2PK6oPMnsg84iDCjw4NNxMl3XEtXPhFvfDOCbWwRHNTuntPgrE
guTGHp/xllDt/xTadJq+amLhoLzntzXJGYgmplo4u3nwGHUMC9NlzxpadPYqdL5sJxeN6/5+0VOD
/gccRBrAtMkcwzig4844TDoaBdE7iOlsysMeGDm22bprjleNnVvna8OzWxPwaXAiM83uYrypZ/5R
mWZ/dNAuwrqN/BoM1LqJPosQBOQhXpiOtT2sAR9TonoRQ915xYXEm5FclZ5mZASi1/pBT2uQEQ+S
2fgQroHNbDF5fYMqU3eRmn58jTov/FSAkf7k2PyJxWX0aVaJsttyrQXvgPSgQYsngRcIICoiKfjh
Fzv6lUe6CTZpuLVpWl19fVyooFTnwX5MUrzQm02aLoHTVq2NlucAhvm1iNHjaY02H3tPcWTQI3fh
GmVyHYaB4V6SFuMA2m5Z9IgSytMgyQg0nGXtClY8k8TbrDI3ZDWJVaC22nY5RkmLc+tfIbY2DN7Z
9KaNiUbF/ew4x3ReXKx4Y9ebNgjBUpHb7lVHD/+17NBOAwqtdk262VCP+U6zsQ9WutIyEoAqJHul
mvzOBb6GjUbOSVxITyoDEK2gnjObfSgv4wLxSh+Bsyd/GWycMtwUumkb5iBPWahWB0NakCybtuR4
Z7Y5+y2GaSJEu89N28mFH7oqyKpWo8vMS5JFz/GKedd+IVcgH7XqL+8Sn5I+ta2zCaxuv/dtyMD7
Fatu4Wlhi0qlG+AZjmhA6o17MkGXKQOQr81zYeAU4neENBLRVP2CxqNgT1IpRpyVA8IOdYhA8F+T
MtUKsWvnGnYj623AwIbY91rlxe8c72DJjlVU0I8gmxb1rCtsEIUsUM82+1l14h8oioY/6El1W5f8
SaXWJd0s0hUBlwgUpSNOx8ojeBfZEw0+qsmf+g3N9aD70JrgwDp6/nRRjmQ0hqjfAm8bxxi3FYSM
csZe4GmiG6sHQ4tONdyHEr5Vq1OEhkO/CsCjR2S463PTeStultGL0CrUu5X9eCCxZYD9zYfxR2Sx
6IVUQKNEGZxm3HtkufhBRhD+hC+tgYIZWoOioqa0jzcPcmvK6NqhW7QCCMgADLi9neFeREMdGB8z
pYuHJgJmB0p0SNfeXB6cyzooNlVcAoH2tp5aVHSWJOqOgWjtoraTYtVSyk/FIlV+9/HENL1+1Ppn
cdjvATSPZwU9MOSQyAGMEIAWIyV4sPGsCSoUOYJXfpbIYKOMDU/9W6Bap5TPKDKQ7m6xVq2LPGJt
Lh9cKejOab5Q7j7FDSjlQM1rHhjaKA5R9WumdDogRlaN3oOXR7ooQ+P0fj4ryfJg/n/p1KoUlg5h
8F8trYNJYNQiFBFXAOGIUQ8dxcFXK3e6fTkwts7t9tJVdXUCb8qJsHFcb5yuNwlgjrNEMDpRiPt0
lqNOzojHstzPfbDADTo6gxHvfZDMkequfbZqzfcUFJF1eozxZowiM9znQgbwqUor9ySpJzI9jHVr
sFGKXqNk7deTXT3ob0ZSPYT/67IsEHv8nWrdPgj9dmsJjq4gOegD+oOEHEhMwunnFGX6miSGI4ZZ
TyK5UQCJ/4UutLIaiCpy+Y8LmZApUK2jrm7Y2J4IIAOB4GlC7Q4oQ/wsC4DrY+nRiktdx0zwIyFP
4R5p4E5fbv02/6JUqGc0otW8Ak2VKS3QkCTCnq+U7s59bLjebeg6KFtf1aaHs2kGiPc0RmHODFtC
GCQKu+QOp+QB6kT5qBCaDX6wK0y33JEHqR5CSUewJ/UDVIoK+aPPbWmyPnyCpnfQsWta7wTf4poD
NpY0paEA9pTL4xMJZeVVA7pnHec0T3uzaVZTge4wFUGzx2Vi0FSWeM9Rbo8e+gSegj8tRZerbfFS
StK91q/SM+8HJF1F+K1Cs068NS2RAv4QgxHxaGUMLFyVONA5+5k+AdnXKzkgA2Vg7k7fGgOleOSt
4siodG9xgb0XKe/WITkQPQeDF3YSy9K16sPYxJrzmoFOt0x9cYoj3Du43fVfhInkJBLFwU+g/uFN
JPuZxV67sCM/+1wJr9y0AHBGhT3rtuEUC2AnahlaeAAOtQ5tsDqELDcAe9SBaxwYuO9OaQEKDOXy
YHQIG3c9y9I7sBPU6VplssrTNrigTj640CzWEjRboYBtQ7q2rGywb1bYhxUlIAWV42zpAXSVN/2l
kQvMKlpBQz5mM8u0LB+xY6QVZqVaJ+ZrMOuBv1l+DrpQzAGWvqoaf+uwNj6BKq0FhTma1XQgjpym
+PXxNZTeIFO0FiLrNFlAwB3xSqteQXuDF3hnjPjCbUK0UcidBe0F+rLdptjEPJEKh1limzLXXqrt
RQR0m6xoQX8rtxLkodagKLlGIj1IarwCaMDyKrop+QUFMmgPBXBJH+sHAygmpKfSOSqMo0H5/u6m
PPDGnAIMCQ0cvT8AWwuszhuUbvTodo5tgc7eydswzawBVmVP4y4Dbsi2qOydw4V+oKGdhD/NMjMr
VBd2racDgDWOgaRw81L+ZL7znKdkJ5PypJlvjpV3VEqzxnMFGEmhuw0NZ0chprCchVMD1Vflfjxe
8O6kZJXYAqARyj/JMmeNWl6l60xHececJhpy8FwPTbACiCBONNw8uKihQirhnPA30vCiQP8vn1AH
b3S1tiVl64DkaNEnoKwEelywCML80gfFwZGgjjQgkevciQ+6LsMj9j+7UARPOiA7qlUfliHRul1z
CLJmr1XuHPCvy2chGouaqQTLkDzxA5+MdWjkByLRwM6sWCgLzchMjiTSEMtgJZIVRS0IVo4PcWzA
SfZgs7+Ux8NSDWc4IVSfxm7fbRNHcFShq7qqHN1YZBzVHHP31dx01U61szXc+gfV68662d42KHJu
RA/GJOrl6gCbAIog5JMrAkYZtL7BUV8ZAWaoxBHDiMbPFSmtBL/0DfJTYBGX1KmJlrn6xpVNpbMX
RQGnzl3c+c/r9TXfpAa202MF3AcgUudoE0P2KSvr4RLJ3BSJusFAnY094pp0ZFV+Jus+xa0hwBL6
K5RmPAeoSa+H85LKSGuoC/aNE6ISscy3YAJ1TkOaFf6mSVwPjKx8K9Kkr1foxHFO89SpUrGoeWyu
9ckxq8soAdYYyK+DiE+oz8C9aqF3oKWmGFqyiTu0oPPh091X1ydC99bqS777Td2ZbD/+5giB6qUa
z7UlfenzIg8/iruY+QdW2oCg1kPurxqJlmJlBWBXHN78tD3H3cwiWRwnnU40CyTMColZmONhVmYg
IrnpyKXJ8fo1rxjGgJKp47/IQweebo8+clxJRdQd+qy6gE1ajscZK/ZMIuhEuOt0idYd5t8J/Q4A
h43WyASWFkVoh7ufCZchJKf4OOsIRNsBeBvRyMi6cIlamHjLedAukQOGrCGdsAfmEdjHSTbiRpcZ
/E+j7rfhctDH/lIE9io0zeTZbNrkeQyj5LlJ8E+q9OsYN30INEi2BRg6O5ONXJk3vgUTCw6zRz8w
jmc24ztagwYUtSPh67fTZr5Wg3eIdYNiifliGr6JSxD5C6MywBCFXgecnLoNyuVCcBFKndu1MEiR
ZqSrahx8cJMfH9zIyGRUl1nTdkzZ3/+6BhnSUQSLmLGLneQ9/h80VO6ZU1yutHQCl+CDzLP0hxf3
4jQ5dX9tRXU2JJapkNLUNNjagR2yDfTZ5jQRO6X4HwV1pd5v0wx/zr2PH+zW9UTjP2WtjlK2EGQB
Gheyndc6oWDc22GfC+z3QKJ+04AyH3YSQZJtghE8waCEaBZmXZk7n6pEAA2dbU3A2Sw1kgHb3T3l
5qsbT4CzdhycfQ6R9TkvvWat6HCnekIP0jQ8kco2YueU4WCTJOLVLYzJ2ph9h3cJyatLg2PbLu4I
DioIDB2bDp5Vmx51dddOlkzFI+uwx4ZIOhRGhdd8cF/yaMQDX+pJ1VvgfAwd/TO5zippLFGvsDS1
AY/F1k+9hfDs4CldksMwTdFV0+LsnMTNujON8uD21ZlV+N2afnY/BEnYbAaAwi4eDLr0030A9MbA
8lorKxlIBP3Nq2kawY4W9ia3u1u9s86Nzdj5US0/DKhfzqYDCscMzec8jV1wMnfuM1CSNgN6fy8k
sVyIpwC8tkCl6ZJlHITIwvbaD/J3Gtt97vUh3OJFT+ZFEE6GrgMpbJWO/abA0X+CP20wJ/GMJQcK
AV8C3hsc114HyYDnp2XW9oGGyYuA/SqEDfxZzEjXVN4/qPKa1oZyQ58SsNulnwqj2UPsg0guahkV
+69LeSzz8A6fpwDH9WtALVKLjRrGcViCNKHfx2mJ/mky+IVt+Ttqy3FwslkuSGvRtGxRjG30xddw
RL1y0cZoZpLN23O3Nk1paHDEmATIb1EXN6nwilie8YJfr3p0oSxqNB/5fGuGaFzG0yuuv7n9BCQo
BhziVrDqm59XP4EIo18F7pTXMQ/+IbXObGcV9qOzt0sz+zasfY/le1SzoHYCpDKrsikkTYtlvgKY
/mwPIv3k11z/ZHblsQtq8zVNmxgUq4CZtd2y/uKDFFE4mX7imcdO6Khk84x0bmqMKHz8rmxG0NRr
39d1UDS1xdWoXlEWDb4dWasYCAyGabfrSeB2Rjoa8H7z0xSjva0AxrWP+ACWCyvEWycGNJAAuF7J
UzHOLuAlgiG9Of7BRaloluhxdG4iQOCTSCuN6C0XFUBMALDQyaGXWAo2oS6QPE+dsfmnaSS9JHXy
9pKegzxVDOkK5Col5/N1jg0BPI2SknJtGg1wX4WF3Urro73BwF8MMN65U11SH3gFQGAmF136Oci/
rPGmaKw1WbMIsIxcfynqjg3rvDzQhh2wMBMOVUW+zbvpfq8fgWhwK0Y2LeaN/t32nqbkPlTFgvnT
swaECnBTAvtXc33wExvjlkCASRWja3xTJaJdkUiGNku/9zj4WvOWR+vBLNtNnxb6KzDuDgZvQBw4
DkivCdd8zqMk2P/fHgCZKZcW08XWSi39SINoI2Oe/WddL+IXJP3ru1A90L5bmscAhxt/dE393mCF
1/ivxjBMX/kQWGtwSZvH0NN/zi2yfmDHh7GWXcgGgArxLuWc1IC2L3yHnOMoZ0JXwUm0oDqH6sED
yNn3OnOMUa8TtsW2j9h0HXJtunLAoWzb0HYWnRTJALqN4gp0ChJCrS4DVGAgq1pEfrID2vhnZAVf
jBua+GCXDko9NPS433Q0i0YLiT9DswHj/gt6nGZ90S1LUDmdQe4EYGi39oEjmcXXgUQRRAuzQeF6
LKLyNAGC+FTYXYmMQLRKpYr0KEMqstXdFK9Z7oKBlHLldz5M5JpUqQbQJkdvwNYwoBAwAtBhLyG9
55m89d+J0lBnQbRyW8ubnctGANSQvO26TFAl8PsSjRRJ5zEDkLW9XHJwLB9EdHJ6p61pKRXAcqBq
fIAUOQGwO+lsbz53/Ff4ZHVO+HC0qM4EtRIb6FQL6uWfnMfGWHp9Vr+1CTITfqu/+pnljKsyjqNN
HgYjkIUqfnygoWhSge7VApTF6Bmy/cUsk6eo0Qm+Qe5HgFuX8YPhZD/8nAcvKMDvdoxb+rb1ovzL
EJRfkzDJv6Ov/kc8Bf/ugBYDoA1n9rYIhu1g9+jBsfQkOrWDgSYbOQtDL0Vp0U0mJWvA55q6Zr9+
MExxFwEeFgP5TbQiyUOK9wtUDm+Htu13Q+QdvJHhbK4GU/Kc0p9lSuzP2XvK5ms168wlTZEsAN4C
TefqgHkqM0AdkzUFc9jQob5j1FmALcotYJ72eqfv+jzA9ifshxfgIQKXA6T0IJUH9mQrBpCcp9aa
jM5Um0++aW/JGEbwL1IL3LX4zR9IV/i6uy9bz8TRCawOtlxGFa3v3qmDBG/iwkHFyQk3XB3EN170
JRo2xDxAQl9uiHfgl4VJDPdfAlkcAayFIgbnolt0aFhCdR/GytVNwIQjCxP6AFOhNidqcMpwdJzs
h6FN16Uwg4WOHiAQwYHEt1oI92UQyIPZaJtZ2BKfm0QuEcJ7HiHPJq00dLeZMpCf32cAFf/PIbR+
bEX7pigHVHiG/C3xUhzINuUlRur10nooXABMSWEdpQEgoUiZ16C7nM0jXiqPGQwpmB22lR+mCxdI
s0cz+0ltrqrrdUYOUmhDv9zuwIXISGGEP0QiDgcGuZrpLitsnc6PxRq94GeN7/+UHtKkrXbvkk4q
OER+7OwmB8o5gRzwu+gSAKZKnAwFaVEk3dpmZr5XKoVy4WeGbOkq+QDem9/CSNf4Nlsy37QADFeP
UyQRFZpnIWEpzb56H3tU+Lo4546WTtjei4no33UuHLBO4fewvDnXBSAqQTjSqPjKSOPnIEOXV2zs
Bx/gyrzry78M82fUu9HfXIBt2ohr99ij4OXaM9QOl2Yb/T0G4bcImAsvFs7q9/5z3Qw9KrPAO5Z3
SXI1cGCc4U7zQipN6P/YZQuyFanq0Ja1GZEsQEEhRA1gysqfPOLeuvNvNRZs7ABVYR54lI5jzdu1
O4Wv4+A2pzbV2SfhtsUpztO30vZ5vuzNyl4GKErZ6mGkf4qAv/AJOQmyjVYM2CjZaU+RNAAS/dV0
/GlZevXOld1PIJLWjzRTIuMhugYt3V4/GJSonMc4Kw8RGJyoEhznIByZ0s+J4YIY45fUFNVUovRE
/lmE1ZKwNKmkQ9V1JKG1cEyAa6uKEuUWNuZiaDMmyQY4SB6A4C2E/zTIwQCQAqCPtYMjYRNIP+H8
9xgY2pFUSl+HLAAHWz+uSOdzh20FiEKn55T5xgH9Yu461jN28IDHdp2MwFp0wsm/B060bVjZnr0e
t+yZZgE8x90qcMACS2QJxKXwJ2oFsioXXuhi2aWoHlOoQCHBAJHcWfimcbguYZcMzV31rQF+3Rtd
qUIFUroZOUjJXuJ8xCmAIJoBI1fWEQ5sbzd2cg39biMSNrzgaHx4EYBjksjMwX6SOsdDxbmdOmIx
W6UunrqtBSLZJ1LlBgrdsR+a1iRmXWPjNtxUuy7CAXUbsE80DH7TbcAZN666qGT5stDrS4UOx/NQ
1vqn3jKBMG018V1E7Rv5Ugei1Y4WwItU9CzX5LbQl63HvoXeaKzcyNSOcTCmV3vKncWINom/tSBC
us5qv2p5gg2DqOIdIOn1L0nZXckBNIBiEbHauhaW3x/bTITrgnnR3y0abeUKtDSfYn81tb3A/9Pf
WhbH1/neEvrv/yrF/nuddfGV9xHuUYjTze5vD2gNm7YCmyYgXEucRMlNEck0ODyYvBNAVS4it80t
6eq+oxLOZt0GVvGajZ+J4zs0I3GIHDMGuIrP31zXzZZ94banCYzyr5Z35xXbHrz6mL8ZEbrDlFdX
fSE1qm75obKiZPYSRfrhlftgL3JZvpl0MYACOUa7ej1FL4FhGpeq5wfmhlm0qiWyPV4957dOem0d
WM63rM/eSUfD44suuYiwvHOhd1eQaWN/p4WnSBJeID+DM4zsiYSKmDIqELUixQp8OumgDKxq0WWG
s45t6ma6uwiSepGg7ZGXKJ3Rh7WqDX4o/xXo40WL+/TtoYSYAlJ0aeJSCZrXSHbz3Acg5RQCXRqI
xouHte7cNREtccjmHChOrY1ETLFCMxy2o1k1Luywj68AE/OQvu7rJXes5B10R6+tyKuXIAfLVqE7
OsoZoE95uU0Gz/7qodRiZwCTZ5OBGftd9EtPDOwvIO/Zm4651Q40ROYrTklWZAcjYLzWcEh8GIom
/Tx63SdazwpzgMcOeX4uGsu5aqOG/Y68kMFa9DiHdnxF8+yhyAeAPAkkru2q4m951zprII7GO99K
xZtbs6Mhguql7qzpCX3RyG9H5ocbb8Z4R+Lvbiyzn60mX2EPsMGhpP25n6LqggODfuawjwPkT8Ox
CPf0E7XgBlpRHUW4Q7myYlN7cYrma1QI+71yQa7sW5n5NLZjfuY+bqVksKNs1zVd8urVwt/mwDTf
cgDNvoaTtSaHpIpT9EBW4gRglfZqlUggc57a76jyfY/RYP1imEl7aB2k00nvoBURxTnvYa4568qu
3H1n1dqLPXVfAyTaowJP8wlMdJ86S0zLykNZenwjuOdpemQjOBBI1RVRf6lwQ0oSAzwaRYNk+IDv
d5mC/jhF4h4L5CAwvlsAp2T/zQK0fNB17SW2sk0rMajjDvvq3ONHVKWX516qSE8iDUmNdtDOncql
0tFM+XGRNaeJgbu3WXlBMB7UJhNU6265ov0mDTcXl7hVHWJbVbvTmw/O8aZDaUX/hKmDY9vbRpy2
5DFx+tCenPbgZFYizWYftYMPsyBeDu4UrZQjxVlOANqtOf9jaIA0cAv0C4deW68j2VFjyY6aRM5s
aXA1ME6RgXRkVYZRNtiQThlQxPEREcauLPVMUryVtVaJwj9qEDLM1F0moDs8pFrjXZs2RXerPFMy
JpzwjJr+lpaRv/6TR+Q02wqNsG+m5qCDOdaaVRBYxhYcMPuxTQVIhodAW6Ve5K4j4Gjm2BNXq9z1
omtTp/qnoSziPW9r1I2QN0oha9Ty9OUh7C32KdSS6SLXCnmBPFZVtBtPHtaq49z5TDcxzI0+4eQ6
uFndqAOikXLkdnFxetS7kcqzxmRZTDgQdSyk6GNJVkozCz+eDhkjpQZxAyo62jznqx677eWEDiKB
bMmvMESggw45JklpCkpltNOScZiaj4hGWshMBicXbx+vD9i36yt8H9aFEJJQc2OuIltLV3g9/gWb
RJBIyL40MTCEyW3GVEqls2en2YqUdxFw5naQzc76GCeXj4bovN53rdFv8QaOjVsirl5u+f9047vr
hbYsMh7W6LaefgDt6d32dO2tQePzMu/G8HOIbR7oxR3xZGcxXiL6yka/d9oeGKgcdsKo0AaRN956
SMthY9c5kqepDvoQySECICtvX2nBWqlIT8NkuVO3uJO7QeAhmp+VipCXKTZiaAtDxduElnJU2YcZ
iy/45NmXXkvBFmWPb5OWtHvXapxVPzXjGwPaM2CgE3Fm4B364k1ItUq33LXBQpR4oInQ8umt9Hy0
IGpWg/M7dLrtA6cMliVQF85JiSJZFuNm17c6UKlQ++tlRboPWIO2DnKhQUtCHP7XqblsndYathQH
fE15c3fYKhqNS2n5X+sI93uvx1PTkL3MmcC9lURddjorkayldA6kM5POD7FkjdJ0BcwWZHIrF/AP
8xih6uXXfHTK2zwHe4fDDNTC+L1+pMGUR79KVLr7ONLegudr/C87OSUNXnl4lB6jIjTP+jTg/JCF
0dbXAYCCXRGUNHgSAjdDcWSnzwqlpZKLtAKpSYbkPah8/xDZjS7OPtFpjoflryWppCPHyzdHdX25
9G1AntFllAu6ieN1aKHtZ7SDcukCPQ9ZBTB3ZFU0PCVyGHtk8/0QGMZkoAEdP8NTkQJFPKq8fvcQ
EfPkLcFjf/8QECI17hV4MVZr0Ewbm00Q8/FEUpsgsbmI3XTh4EjgonwLQ0eFECpwulii5ssBZ2SA
6MV+dhZJF2S5xOmVSjLfeWMD17mgo7+xZYXML0AgidwhkWeRoTf8l36ImhOp0H2drPw4BD5N47hr
00IyCaA85Rl5EdxMaaoGvWdbPdPKg1LRzJX34FmXsPtVyOBLa1rsYpzhfPKDAX/7WoOMsHyxw/vL
sM9z7GVApwkyHt8fVjraOa/07sdweL92IhfsACBxfbH0sHjKhb+Phh5ssw9Lsaoe9kNp+Ituwp9H
nhrONm+DHWqAoheQLEYvVufgGAd8PdvaclDu3+bxU6Z5swcPv6ETzsmAPRUEAPKrwBkG8psAuE3M
Qel8yYITyUWG76/3w2FNogGGVG1DZo5N8ApHu/WSRK+IEOjKQBXtltN3y9KanSpJpGJG3zDw7aVl
ucXDFMUpeceS7eiiK4eXkTaXK7YhWLPKMXuLuwzPiiEzrQve+ayL7ef/oKCs3ZGk9PkwxXv8NXxj
emtdDDkE4IU9h7Wbfy3d/muKpBfKgBYTcWOWnvmlwc7gLeg0sTSMmD8DOMPHPy4Qxz6xR3AFFNqm
QeQz2ozxvstL862Y2q9TFNVynaGZnG9CM17oSAH1CK+1NQYbktSgmB1JV/mFM1NEPrjUnf8Y76A6
tQekKr3FOUg8jYv5da9JtEXRoLSELOoVEId07jIAEYyk4WifDAvlkDbOxRSzGppT9ROoibe5AcgK
rcm97UwLwdEfH4KldQWI9eGzw1P9nOT8jZVx0C3xBMmc4jOxSaC6A4gvZXWmOF+Yf15m8CSXVONn
ezdtx12sR2KL3FPzxegb8IemyBtoyU89tZyX2cEZ8BhxcMTHzGSr+8134nl3qTyESOGJ7Z0Gstz8
SNWiOGwl8sbG06Au6wiUG4l1NeVQ6PynBQCe/eia5pX0QV96qyoW2krpeIlHpm/im8XhgRYsWB6w
q4c+ZgSNrgWN1el3C3k2cDYn7CDADG0Id92J2D+Mhu0daNb8QVQu5AcIyo8IFVYm7aKJTLZXvu7Y
vCJvW2/wOs5QbPv7JZQfXVGJNHv4FBT74DeBAG5hDk25dCTAYtcii5UXnrOxpAjetHEeyEo65YLv
DHg3jUQEVI4xB14mrUAhbSfaPb5YkJFMnthxreJ71tioL/G7Yd36DER2FnYxpplFf7uJsevdENS1
lo96O0+3v4M6GbxNk2t+qfFJV37maxdaCdChfJ8NCagq/GJYGyh+u/hRlu/ozu8EfoLib/GF7vw0
lBavNnYZNKuZQdGVpcygKUdJmh2N6XKKzIWpxeWVvM22SNUCegK4NQ04w7YGgCunA/0d/tFRwcfz
iuA1aLgDPAkr9y+jz9xLqoX6J1C397UZvdBQ4TVwbSeWsU5QzvSCPWj7VBXvZZE52I1i37PqAqDK
zzK3Aco+Aa7pAN5Q2IGduOCpEzx5caw9cxefwusE+v7r4DnpjeDZK8G9W5jIypBIBl/kYpW1tr+m
KKtxkyf0SDKU5CHvGp0C382OeB0+maXdPrVT/zGUnp2t/TzdhH2pn9za46vBT7z3aXxuxzr/7gPo
HZ+46C++FYCGwcBnzyPUBupuVm8m18Nt3vHxghq4jbNU5WuAF0MumWrSaChQmOEL3uxrMZofBnDb
5nMlnDFyfYOv4yurDewjDPeIfg9Z6JV17tHBhxr2hQNUapItcI+seK+3y7JFJfIwoK3TDf6qzBRn
HkLWERJNH80a0KzugWN2DrPkB4iVmy/1EDQbTXAPx+UVsPTGOls5bjj+VWTDRksC54d0tS2nnl3j
oRSoEUvsAzJbw2VMgEngAPj1tZpYuvVTXmwyYZivwscJihBlciYrvs288J2vKihldnkVoorQiCwB
94A751eL3uiGI86BTjkQNVGxf9N1Eq5vlu/95/kEBINjlIMTz/Qa+zTib2wZJyL/Xqf/w9l1LEmO
a9dfefHWYoigp0LSgkxvy3ZV9YbRZgQS9N58vQ4ua4o1OTP9FNqwYS6Q2ZWZJIB7zLM9Oto3bcKS
PY+y4dQLNlwSaGL5JWTqN2ocQq5Y5oRcKWludjneBNUDmS2iEuxFYQA+sMFfOhzKKC11Kt1OUZR8
3LCp/IG/SghSOmR0lgu1uVIEl9eJs8Iz+L2XOoQa3YddE+6YI0ak/VsTSR0okpzasYDlVAnUAbVh
3fTeQaWJoqmYj3iqpGYMx/EuglBYmSF/GbjVPXIk1b1Eos5thvSXX9qwNBb7hllIZy0x1J07qXIx
Mw5UUzA8QrNp3BR9gMRmHIuzUjolHJuU6IuwxG+V5Jwo2lNnKPXPAhw0D1is8RGGPONGG7LsGMfI
KwPb/6wpfX0ekfhb3loSZnPT8s6oqbCcvYtl2+Wf//j3//7PH8N/8N/yuzwZeZ79I2vTO3y8Tf1f
/2Sq889/FHP7/ud//RNQRvjyGK7t4F8dFuCG7P/x7SHKuAz/tzCpqixrcv2SAvm6JakdktVherJR
GTiOSxMp7yzVWX0ngk8L7uUbO26iWZCHIm7EfjrXhcArMzSg+4L4ZFrQOYiQWfTxOI1POGPGx0xF
mDjEwIUhhqp0gdVF7Lexeh+NhuHnyFd+g0e5jz+/9XOEf5CXFkrxpCAHtVFrMzlo6dhcdSPGPUGD
/BtZ/ygmTvex1+O72VGP6thZ8l1C2culPjvwYSUTeNyKwh2Z443BenJX8/NP8FhsCkVV4RlRAJBI
9UrWRys1+xXA0sopxs0NpMv7zHG0+yiEFXo12leq6Wk0XLum9W2OhIHfQdLtCNr40xKv97G5g88i
KN8UktZhukmtIF/RBHSBx5BYacNQb+qP11FhaO5poc3389RRZjxA5Cw50dQqM6JL70ZQqHLDR8ov
dGV+SbCSPVNNFCqD2w9SF3bQ5/6vv2m2+qcvGtClDvAClmvYTNOtP37RqsTkY8zd6aLaGj+Sj5JV
DUU4my/N7ko52H1RhOOVuRvOM0co6WbtXA87loerP8aoUxHUG3AycXcjCUMVj9d9MzbcC0YtvSNF
Q+qIm+EHpMP0PdIF2R1Uv9h6xJdqo3AvFaP9PZMPMq0xinMI6/qzy3S8FwAvAW80N7PGtxm20cUq
9/kAStaW61Cm47VjrBqoh2906BqB7VUKxadsE1RBAUmn1FJlJHAUHdOrlSDNMtegJzxtK56UJxiH
lpdGA1iQNnNy95brWenDZLSZt28fEerI0txPwhq9RvTey82vv/6o8NO//axg8IObgQ7AhwvlUVv2
f7opdJ0y5KnhDBfAMgN/mJyT7WrKo1bWzmlyjMIvOs7esAnVPVB3i0urx8WDpSnP1B6EilhPuT7t
cUqovYbKwehb9gZKX78bIy1YU5SF7adVJvaat3WzM5KivmbAnaxlotWnqnCn+hrKSxvrnzsKMPPO
7YQMcsWEL+QTN4Dz3TrjBd+NotBf+gi6hC7ANlltFc9qC61GGTVWgwKvGAwK2umV8boBNTgGfErF
fWel6JXr05I3dx2cwIZuuqqZcwqY2r+1rRL4td3r18ipwj0c5/Dnx272jrES3LFymr7mYbQv5M0/
z8yTMWZroYTo7536wbXC2Mudhh2oytzRuA5ph4NR4NH9ykn5FmSWAJZOhbJXhI0T80h7HYtAfJcF
6PHG3yMUetkiC9Ty0ZWp0xKDri3LkvJIu8XlQvtGnETYKzj35D516LjVbH797TFs4/bbo1sWEAqw
UdA1PFXokfPp2zNqsR3z0BQXBYg7v7Qc42xqI35SLryXG539HCQhiZqok9qpmgk1Peqhur5ppypd
wr5rVnabK/O8fxXXsHg/qGCU5PKVl6H0CuMAkyA7Zi837fQe7MzpDqLgW7MVzkGXFzVFbgzMH8s+
DMqAInXNRWqlOpWgMeEclrbbGJpu6aYSyIY7DnbvLunDR/yctM376/3tVJ/exDLXzdS3r0yB9O7m
2Sl8ed8pBGZT+dpL+6e45VWWaZa2QYmera6pNwE+uoMbxzCEoyJdBLyTDtjeqYeljUo3bciuD1BU
kFPQ5VOdppjrdhlBoanBMdRfzfFXbfQyAANilX7THUKkziuVKtswF/gGlge/AXOHdKQ7fWmSCnoU
RtGfrWGyD4BjwtPPVqJHpAGgkwjEwA9pnZI0RvAbK9g36KZOXyyn/32QXKSUxdBtmsI+Yw2fQIuU
JZlvZ/UE/gsO7JRMCS9xb54Z3c9H2Zu38Xtv2hUR9SJTHD7SgKkNP4+niAjjVSTkNr0TR5sBsIqT
remJn3eQzq4iPMUHLXZPEWu1p7bVATkqyjesD6NtrIOz3Y928aZl1s4aGHui4aMDbIMpw5bhLv7P
NBxZrBAmy9jXzUA7pqjuCqbi+L9+YOxmzB31OEzblHbWrjojT17VurvYtWb9RKL1nilx/2JAmGfd
Z0YDTenMOaW6Hq7TWkte3aFZQksBy4omdJ6dsjAubm1DkKeB7qesJXagQ2hpwmGhNTLVByi+XFMc
9dAF9DFw0jHipn2C17ivjtW01npg8ZWRN3OWa8mcLQmu3jKxIk2xKJFJsjl/RnGdDiReG4j3sTTi
Jjkmx+IJAwMOJdySVWCcKiBOUrFDeq3xmMnXdROJA7XlhQvqG3UU9qTs8dyw4M0yuQWAN5JRXJol
O1DJlFUqLR2t5B93xD+mIkUbRBumIFCpwSBeRrZlUnijWwNg7U7dxk6bH6ZcdZWsf79MXQRXJaqr
OOOrvFaaXy79Q54A2ZACH5NJBgVdakmNqIhvQfUBkDVPC1RrHUv4yhIIBqGy5zh4n//H9J+PHCxu
LNw4Zq/EVP5B5j8aE+899JcCHoX5opGosK7Nj1mTvF/KwIWy9FKn7lGTYFVqpDrMXbQ1FoKRN/f8
f+aYZ7PqaiMUVY/PTlokODaGEK3iuu4dzkr7A8P6dD0ygDmA1NgSgJoiSvxW7jQHcjwUoUJA0yuq
LF0BGWCeILm6792u3VONLq5sX6ogE7aHklfAuYIpWBg8Bz9EHdaj3palR1onVtSOx7lOxbA0s2JD
RbqkyHOrZa5vIB7b5ntqo9moFAWFhIzL2U2I++KY1WpOWY1NuaiBlbmnnuV1aAyOqSsA/HpF+FXP
8j3BLEdICOxLGx7ihNKktn5Tm4H6SGVTxe6Owh0pcA4O1OdwXne1bwVJ4UM22rU0r+26nxPT8UpY
r2+JohhNkB+jKpNIZ7020nUjeydZpV5NJPmWGIxjGqTQJtd+MXYJprGOqR1ynjheBZrvMZbfMwMn
8nCPRhYfjB/ZqhZThtQYeIg+1ROwK8Hnkl10EVrarXtuIkkoI6mtzyIeb6hOky7R85Cg71a/Xpox
ld0uzQwHLEBNs+DbyFzdkku3T0szWw0VC8cS2hnwLdHsnTdVvOp26S/o0htQ6gI2/dsQ5IaVvZwk
1PCrbQJ4BwfdFWdL+blTkwb8Z8c9xW5/n7ZD80BNrVbka7Ot2zVVqeMvBmXBeE8BdKnlIFsOWib6
GNQbXelhwZ7M277CgPpcnjjfaf+XwkkCsulTGHq4D5d7amQabvpi6DqQ41JH4es/2XjgaePifnno
ydSD4PAZIeGpqMFXbWMbosADLUO+LnZ+GoWNFUE+vuQcMgoaNEHudYh8b2Le8lMNTUL4YzbGVky6
ee2wdweIlVnPfBgrpOB653trQVwah8gcCHvHc/utix3GETRBGLQuuchExO7KqLFDDHOTD96SoJzr
jYacrxwYwXz7118g908bQ8OxDMtRLZXZ4L5oN6dFIsibEj/d7sxdiP5wHQxfr5xKcF7zxNd1jqpS
pnChtp0Msl9gnEDpu4CRWpIaK2qki4JfporjpSlYwbi19oOc6Wvb1CcskqDj51ECS7TQUG6zafKp
CttXYIbkhaKXDvwRmiuFLB0URyOWqUJp3aUWZvY1qHMkPcFEeewjBfbKTgSjMcsCgQqkLD9QTfDP
0lcoIhQ7E2k7v5bHr+2HZQqVqA08k3hrKfkjWaks7X8V+ykkCbRN13eTJ8Yx8sc6VU+FZThfav03
S+L+EniTHjIbGbtmtIdXiqrCXj2BiON+MbPfDBlVjoDMcRMJOYrCVkzKmmIuisJc1LxE0SCai0Fr
6/TrbwYzzNtbC1LFFtOZbdgO/OjZzZmBBsHINnSN9mxMteNPUlmbLqFgsBS0oJGztFEpHQcfEizi
Eg4BbCYojuEp9ykOO7D0zq5GHEjV4tI6Ed/3rVF7eZGkj/itU5qd0ucOdtJ+pAlrS23A5qsnuxNf
58z7ZFUvSqUrJ4ptGCR4Enz8K4qtsrJ8zE5zZB9y12+rSp/nabHEO9WieXNiACj9MUpfHRuq0TSP
2mrTttQaBSo3drXKR6Pe15BLB7CZufvRVuIvOGfZ5qU2fu3b8HN7AXoUtbtF9rldxgs1nr4Gyfim
mPVjYxoXUM+bB+xDgzuH5S8RjoterdrOt1J9cJOwpnzVuXF+B0UJ3QBsjP/MIdpwJtyNrE2cB2cC
5Xz0mVOjPX/UCJLzUfsYBwnBT7PQnB/joLYQnKmWcTG/QhoD2Mk5QKxyqr8bnCD8V2+P3uzHW6DI
j7c3ObU/ZC0IYYltStt5rbBhGOsoV6XrUzgxm8Ujx64KR3dN8Zip1nvb0ruUKE7pav1f/Bbc26NO
eajumLbNcKvE8Yd581Noe4Dzedon58IGY4w1HZb5lIGa01KQLttqRjPBCOH3/JTulsiSm8NJmSpk
IMA+8SGaZT0pCo/P+GX9xoVpPhmjE9w31rCyWWI9ufICWjc8Ocb0gQJcu/whVKs8z7UBpPOubfI9
hSL1CUxjyPiGqkyLx7Vm9G/QKUk8qBnq923W6vdVXafbIVQAq5VtdGnC0l3Fld2ulzalDWJ/DG17
a5rmexwgvj+11jUPrW7joBmQ1m0S8OJCo9I6S+9zLIPkq1ALTuLKM0Cbx2UGvUv4YXlHsWmGgCjw
7DCpoILmdW3egWrXy7NSgdPwbPo2tsDv1UHy4ooo2lVdlG/LQtVek0D1KQAu2dpqMME6GHDU8qA7
+NpQB01pO76ihDiI9rIgsff/4q6o394VNaZZqqoZumEY4Aao8qvyacFVdhEfYMKknEITauoLicRE
ls9Ermc2rF7aFzLJTRvsuZuV43BQWMBi88KUT5/kXBcyT5jDnEB1jXHuXTpIM1ZLYYlAY5cOHSAc
5lGPGSUNaKD1XUPI5VwF8ikWwErVsmgA3bpxDT561K3gkDHeUhF20/tA4/yA99YdVBfrgTRXitcC
GlB+HpnZJm+7S45b909uVjcF2TWIov45Tc1N14CWSXb9IQY5kcTTzaHcVWvLLYsrybU6tHIoV9Qy
V6i9WjMs069/aAFiTXi1KoELudv4maS+p1Lrii7ZZLGTgNJRQ2pWOJeFMklsa9/LXLF3n+LkMBsg
53XHwtafHKCRWVWxdR+BBKWP+0XHJiqKtvFIHol0bZaLZHdOfbHpJF4gKKrw0ezhp4flHWCusgbH
il2Acx78klsLdFQ4MycJrAx7YPgrj4p0yWQjlRxnguiFaK31bUc3Pv76C27pN099jdm4wZkWmGtM
183bTIFVT1DzswEGyHiOEyIQ2p/73HgthGbV/gNcqJKnCJpIT23GwKU1hXls9DZ9ikUBtKMoTeid
oKoqcKQABjMF4MkCsaJ1pSJmg0MFkagu4CBxuaUkDl1gyx6fwlIcaR1PaR5qV4t8DyJDPNyriQi2
ZtQqTSGldNah8nNocFvC3e8bNwXSu0Afg7j4UaVebNi/NR9J4vj3iDkfTBFQIb6PsOeb8zDQBWJA
ZyKlRJkbR8/YqXeTl4HO/Dq9ZXAd6957RTOwU4ve0gXl5tefAk7W//QxuPhNuxpjLoP+8Z+Sa5Zu
Oljy46Ski40JNEQok08+j7s6hC6iWoKhw83hRzmq4lJhS/2oJekaWq2w9QEE6VEpQh1bsbZD9qXE
0iVi0zp3ufMgMnDmh8zWYVFQOw9xoXSnGIspyF92mT+5pYAboqvtKDhTITsIpZ9dF5dD5lfdmK6K
jAebKVDthyLRzQ2g2rb6bYoy9d6YumYDAbx2N0UBVrMQz6iRv/wahkWDo+gBJ+NVP76CS+Yl2KPN
7Ut8gjOepf2P8TRP1sY/ewcGGsRnVeE1vDVwMuSbxGVd6tSdpVDsMzstgI/vUJy4wMUcMxhKTRYu
Qun3eZ5sqYk6lzAtwU0TiG/EaRHI207rxMe8N1WgGXHRQaa5tLn6VFR5t+8TUWzNTMc2lfOp8dxE
rU8OFYcmEdt2rL7NVXg83edTyTdjAml/T8GJwiGbXPWA7QJKhotGqn8qfgqdi58C5mFygmWqeSj1
hHULg5cSqMmiZMcoat+6MdQ3jWig46SNCq7UAzAkO36qz+FyDJUqHTINPW5c67lKw+dJYFAKWa7C
+/VX37p9wELRzjAdpCdsLLkMVbt5wALa0DEzAd+hGrJwAmISHDy4phVw+WXGs/go5WP43raU/jYu
Nwx8NlHQ3WfBE/YNyduUgpPnRp22iad+/OqUz7k1JG9MNkdId2+UUC/PXZxB0T3nAXzWHOw2CqP5
YnQqoFkgBQZdGB0YNgkrIZmEWuV8dyJTi8+JWo5Xc8Lt0+cBLC9thVdnnsKg2mWtfhdAg/7SQVMA
mU68tJsXEKKGOP1dC6LWpw4aAS+u9xGjAUlTGgFUderxDh0TVH/mEQF87r8mQmAqpDd+/Zm4rszl
fwaVWJrOXNWxcU5gMsuxbo4JGlPtet3Kx/OYAN2jwYgb52SRkx/pMsZJAUcqXJIGqCGPiiNr10MG
PyUKUdK2OFrweHof96k+R8vRFLlU6yBoNkaghF4q9Tcj5HXXuV3mVzGw/EqlxoZVXx4GyeqmY4L2
3SYssIOmjliuGKgEAUMAZbEVx/Hq71Mlcr5wDKKD0IfHZXaKcOFze8r0afNpDjnSwub50qbbJZym
oTFVn/kppNPhkB2zo8iG4VIWaYSsU44nlZUCsyXbEq1ONA+7lhIAbkDSUoY0VJ6O+s/BjLxKGAZM
l7JHte+s18IEQgb2JMPd0IN2UcMKcM14cES+t9ZXVZV/FX0PPreFO9D2L6rIsIw7uK1iZQjgia+M
cJ8K04JtB1dTsb60VKhpSta31fQQrYfF4rbVNQj64JsG0Nl1joByCNu2xaR66RAglgZ8jJqcdto2
kCO7TLP8gK7/sInBBsMGHAWNLFsRmAj60zhFI7wR1ZfuGaqU6K21UbAraz1oYk4QMIUcKiRm3Hzl
EC9uHuXY5bFAcvStTjvX14DxPdsa4FvIQFWrLpqG7622IqxyKwNUGQDH3mDPBHeOhPiEzaS9AVMD
D8VBIrsWLOgMEJ3gewogOzLGEkhLl0+B4Uf3YuIGnUzMI4wE9HiYpvmZzHdwHr4o4QRLAKoZE5rk
paXE0BwCMuZO48nVHXT7IamyCBY1IDWMGR7Mw5iU66Hsp/XYC+eBQrTpRcfj24tMY6ebuvkYOIay
qnMQKEoo+TyGSHae+qL+CgEtOIlmHVKfWdSuRGlZOFkBYS9KIL4HSYbpMFjdHTWFLnyFvCK1m4Ph
snvc+ibk8WyoxonWfVhGUWlsHQHtsPjppr2t4SkC+t/zpykhNgCyR+N8oRctyECrwg1n3ybZK7XN
k8j3BaOibq/GxpsZcqhJ1TUgOgYrv3WSPbiEAUmc7B0j+O6WLt8mMC7wTJnRqyWfDW4K4M0pAQBH
iuXftFMEtcXRmPmdCw1Hm6hx1BhKul3HYJEpx1Lwp955sNW8j6NgGgaolO1DYC8DVziChEKdfde5
CTOJtFWfm7AbVkjrKNd+aIft0An4GOfYw0JarNwKZEDvBj7UK6MJ+JfS6WH9lRXse2JpO4gARaHX
lsKLk175zc3017iP3NcxGyrfitPyAiIkZBuhMp0HWrVvR/2FFKPpslA3RjfdqEgTnKi9qwMo+1YQ
HfOVrKnWC3Nj7jbaam8H5ssct8wnZ8na7n0WM94U5ZZy2iqeQGCQ2sFctU3HvUzA9lKnQWny0voc
YVVZcOFxu1/y4spHBLX9cY5K0mIKrfhpwkkEZxfxEfhfHMMD7azGOph3qZ3MbQSDtrsBbvEwePGM
bnQgkil1K3tdW4MxkxwUJ2Unt0kgXjl3B1K4UnanA7SzEiiEq3Z6ZrW0w45TLTrqAuc/5D6SVvD/
FLV1IjprHsDJsFcigeUoqLB0oQ6hQcQ85EjQT32PQ/B3VuzvjTn9BrQMGvlSSHVWT132kb0avOj1
CP7qotz7u0gvTpnczHmJBrPafho3a7GOGMjkwDka0N7Ug/Ec5F66KHxoYqgylmH21MqLXbKXUGjD
Wcfy86kxcKivqD1YM3qTPVUsSQ8qayAJIWObpA0fyiYCxBOdNOCPw5UIVIqIA56v9ck6gOjQrnWG
8RVqSZukHdSnoFXrC54CDWS50M5kmCPDelmtK3MTubH6BEa1n+pJf4L2JgQEVGV8xRlAIlXl3F2Y
xPOMQs5YWMH7jNROL0xhSgq0VQINWByPdU8iCiXFvHhhisnPMU4LPMPmxYvGg2prt521pqpd6p0f
CGBEqOrE7hmqOdo9zZGnfEXNoymg2CDn0D7miHJsfyvFWpVJroDvg5MHOoNocyh24KE/Ny3tOIjT
fRaAKk1t87nEkAK+ZprJy1ydYABfWj30l3HyeC30fRqY3SWrbBX2w3y4OPGkHbja4nxYsazkOjb4
LoPcOWy1GkiDVZL3AmTtjq+xroArS9hCk6+z+ZUuGjjOu6JWEq9MwzxYOemIv6S265z+PcKtUxCt
s9j6BvU3vp+rNBbWamwFbBAesjK6i9JwnlQobb/vcJOnsKWdqlPzP7EhDGBk4GNZgbuxhfESliMc
RuR7cFmfOlDvLoES55e5wxVd4Xeag6Q1MMSfrMtNgFSCtoDiIYGLb+zMZ+ty6qKBH9FU0+ryWDmB
c3DXOhRhP9HX6ef53oqHV30d6FfrQkK5L64zN51+19YKrnPQdo3MZ17nyqpqLIDdAV0fQy+qjRYA
mkHfOSxqz2MmM6IKkpV0oKGLtvMtUL83MWUwM1bPMcvBB4QHpy0OYGAnIDH0sYTZ3wjh505/hBhS
tV+U76nUALIk+RoHyOXeg0U2PuXgHz6INoZ5F2pda45PvSnOQRL3V2qyGo376lBxYEzQGQAdusZS
zVpT7yQq5Cmb7GdhxjnkbuLure5GrLVNlR/zvHW/dGbuN+bYvYlccbcNMscbChMOP+GezJ9iq03O
SIzHc5ji1pE/NF2B3V1gPcYZNC0zfIEL1bYPcSLaB16y525UIdEEbtaDigOqs63apwQ3nYdMXpSy
VNd5Z0brpU3T6geNm+aJIhIH7JEM/sfAfh57TTWfB1ttnhz2RpUOkoKPIQgDVDPxmTwCUwrV9NB6
jkIWPADXtZojnbp7wB0Jv+zAesIusIyh7RGBg1AoEbamTp5B5FwD05v2kLGKRC3HLeza2Mp0HVOY
ZAS57jxjV/G8SDzkPMbTiMTGehuq3cGO5CDgSNBg0ctKfQtgxORBhfIOOffsi8iZQHoBGFUYESsP
ZtPEHuFO4sC60wGw/MKh5jZHFGPCH8um/D9HyFcJTLjiabFarEdQ1zwoP6sw7a5hM9Q1kAEKh35j
xgMHWxEP8RUSSOO6CwdxZ4QpqImhI+7a/VA3ypVa6ZJnrr5WNSy63yeS8aOAI2pUQpxd1uY4EZhb
BVrEXotfT74ehfWWtEl4oGnnOEvkh55ZL3NEESW6l/YKrCTAxn1/i33VQW5UTgBpkfe3ONeVQ95G
ynWZDrgFfV0NKpKCNECxmm0u35SWDHzFO7vcKnn31WZ4VBWwLn+WNbUsP9XiUKkvdappz4Y5zH11
0OnPuVH/1biPPqg25V4klH1r2vjONf134XbYA8gaDOv5zgnA/abqYOZfUgepompcZwEO6kapGtXV
OfTVg6rYdpKOPJojfkeu8uRSLrMKp+9xnVanRnYKnrxPOPf2xjpyDUxUqL2fQRRyaxW4j8TWOKuM
LnqjTi2wcC6iEymSUnupQ8tBzdVwTSKk1DZ1yXBUrP6Owpb2j+FJoICEmBb9xhn6GE70k/LWT9p7
aWm7KRVTyL9OUJCbRzhVfbXT+thMhQEv4FH7Aq4OvCmU4QGcVpzaDC92lWhf5KP/rgjVx1bGQGBI
PybQ/PAsS2TnJGT1Gtju6iHXhhMktI0X2NHZ+zHk2JFKbWNlcpIVCwDToipqJ0sM7UNadaDhQp/b
UKMi8IkTNeB/HjzzrgG0IHQCf2ZPVXoW70Ybopo4ogI7RG3OlnxjveoCimWFD5ZRKM+i3VKrCCsT
SibKlWo1NL5PoQ5uP1UTtVN3BW7IK6o2PGVr/PHzeWhmFshwRIV6sM3K2SkWNpnQ0tF0DwQGLChq
iDwMEPJ2we6eBgj0wByRqpU+uJdQc3+LYnfY4Z4H7hVMTQ6dC1mtvqr7qw6+9VWAvrktVFhWt7Jt
6RjxEcJ0HGqmSxuVkrKvVwwioKubDkftK390mmRDHUuvbnRSoRmHCfSS1EGvhszddzduyz21R5Y9
nR13mtbm+BYAqIXvtp2dqFTD4a3xqMhb9IQuEiueEaSxzyZ3hNI1GqmbLoK6qdilJg7msk5Z6WoO
OClEsmunNHdU4/0YQ9NJ3ruprg+2e+QT9yLZQb0J1NP+BZBLs93bEzbdxW7XUU3TNV3wpm5O2GzH
DY2+GKOzWuWDN6OoevhaYoGXbRbMVJNDcr9U+wtBpkbQLaVT19clIP2bQYASWZsGyXEYCPB0FSQg
7y462zgrQeYr/LG0UGkJDaBs73gU5oY/7LrwhQkNqlELr7yx+VPhQIp2GqAIAHfr8Am5KhWy+SPA
A7J3MtzgEaAP2UUNEH/F0YZSGwcKV506wT1N4L8rw+G04V7KxjpTjUbBC/jcuVMCFIfOvJ4LDiMD
fOXNPgsOFZTon2t4mK6wQY52jazCihSMawPCehTM4Gu/07PR9Kk6qEAZRNYALqIMLmqtvE6ZuJtj
a+BHYFLp4QbCe79N8BRDDvWBXmZi6bOpBP2FQjuG3ywe+/GR5rFCy6uh2ALYzgQLeqmZgkcqX41/
rFIvcGTa3KtU9udgUNI/V/9qbJlDvSDuYFMeqFjaw/7nkfeleXQju7rHgVh9L5vMNDSPMXYV99Re
qNrc5Db1KiticJk0G2pvkO1wrz2HabojV+dx614neQmjHDYcg/M/FLC0Y6/WQaY8SDfUMU/yMX4J
DmuoawyT2q5mWKgDmE3ci68k30lNYJYdlLrKrwQUjesRwOnEbDZLPOASX6lWVoLd6w1IhfIcziLe
OjF7iKMedMCLJ5CLBUNYnr5RUNYwd9Nh7+O3eZhezbaQX5x8/FpD6xB/vna8QlExvTZJxLxMYnoa
HIrOHTQigrj9pxHwbh8BVUstnMGF6pZ0d3G8gcWW+wSKi/bcZJ8qv/dQWKnsKOz3MUMdPQBj4MJf
B1Dw0ez1FybG/FDGOAAiIx5sCPKdptdmfBaT+kqPf1oZgA28USw1uFItA91oTReqUoeMoCUALRLA
TGA45VHDA1WpBII9EIW0aPiYjl4BMoLv01FwhC/61Qlw3zDxS7bCDr/KkDn7trESH08O58kW5XRO
9eEb1fQuhYakoU5Q7bWDfaSM0VOndCoWWBLAI6tGnBbXEIuLrGiBE4yn6JzosAHQkY95UrhWrMY0
7bddqURPUwXfCAFyrUdD9TjNTuM4rCBFlx95CMhQWfRwQFFEQdUx0HDKomRZuv11/oNR1vsP+Q/b
spmLrDgkZTTgbW+SUnohCobTCzykuVIcdA1bF6dQfrqBslH6DgIs0EwdWuAOJY8ZhHIDagOTDsYW
NsQ/cHv4Zigu/2oY+H4ht2V+qVWBk4ZMMR/HTplWGXBW90XZ8U3h1O1FDMEE+X5L4OFdtnteTvzA
XKM7whlC7LpBNbD7zNrNqCj5HQCwfK1XYeMDkgxkAZabvl0N3YsD+DJwMVrx3Uz4GbqoI/fy9kFt
igg6gz1fl24KdwUL3A1dLrlYIMl/dv2MlHe+ioMxvx+bLttEZTGdlVxhu3BgNdKVPfRVpoFtDS4U
SAIhEaHFWHUnjc73lmlqR3C8XY8FlfbFGOxoZ+uNgrUVqoMKYHfcDiY8blGF5T3osjg0O1LVdfUv
RlFqV6oJp/WgNmo8WVUXP1ah2FAz16viMoF7Or9An7MDPEaN8rtpGpA/8RoNmoZIOSPP1MaQaZCg
uNYVppdbU3kkEFr9Ue1DHLvikPExCNL7dkiHl2ToQWNpJ9BY7Mg5abAmWgORGb8iOXBhrLV+4oDr
HrCH/iXArmDdQfr1BA0L+2RFCVvpEv7ZV/1WS8vsbozV9E4HHQb0ihGW2BbOAcACTu8UFzqrOnxS
tlSl4I84oZftVlWCCMZfYlgrGfJ5mgnnHqoakNIAxwk4+KWXYPGOWkG/R4niEz13QkPxdV6Ej1Rr
sUxdatbEVwVcdI5OrBpAZ8azNG9s4GmHDbAD6e0+Ow21bq2GIc2+qez/HCEKpwMxtnD/ag6hTsa/
Qkqo9s3CCTlJSCy5DjN1gCn/xHePu9IybJCcTm7Ve5Nr+O/8b6FF1wFVYosT59v9m6YAFpAzSZwi
5Bwjzv3uaaSmc3GVEVTrS2CUijo/4qPND9DFjDcaso+vkBbdWfhN/tBV6PxaDi/vxVAhIq+lvkT2
av0vZee13DayreEnQhVCI90yUxQlkVSwfINyGCPnjKc/H5oa0/aemr3PDYq9uhuUSALoXusPgXqa
grI+9UWI/K8e7CR/FRaQeldoE+8YFciOImmMmZOI97KJoscvkzQ/2uWGoixgbjWbyJvRQb8fag1c
7EIGMTJMd2bTH/9p3C1WqtkRoICwPpMQ6RfhrLseWcLYldn0SbZuZDDNRpk9mDs1FOrQJ84fZOg2
TM6c6LzGPeM0ULBYOO2DlH52pnbGZCjVA5ke414tjGFVws78OsXXATXQm2VgldVDYAPi/LcBllcW
+8l1VyEwPTXd/fsN/z/q3bahQW03JedVCMOc6+G/oPwy1hLN6GjBARF4cjuLPuzu0jbWXhthL5xI
bZ/tOJ8uXqSvgsJQX/sRYzC9zL56Uam+NtXgkjjP4OTOc9wURoJjxxXGZ4wdy9Rb8Q7R7npGE5aN
ak4D8u/MnW+Cquepjz/fTvXslTFgvHUDTIX5MK1cNP3Wt1ji6tYjSiEycsNQJar+61DZIYfW/VJm
HbsewSBTQIng8imQ6c4ETkNdodZwQMiRW6V4b7pKPEY9/wtJIhmF8Sge/I59UY8u9BuwIm03aWgM
yt7k91MUtnY9RasN8hTafOJQqB+nkHPU2lavp/DnTP3tr4id6sekev7+VpsDuv2kOxYFKlm0u5Xz
AldPEMQSmGrO9b9bhx7E/2VR4PyJibAtFySEYRmuZukqsJXffyNWGQhrKqb6jrUPmMR5Od/ODx+4
5jxo5rV//XsTbMRHr5mpxi+D60p8dVWI6VEhsnWjqsnG91zz4ioecrMifoNOZF6QbDEvsHyPttkg
SzSHsHz6GC87Y6Akx6gJ32Tr5/hMCOvhesKy6pGrH9GOzK1WQyvXC3cSVKknCoXDwfjcwCt+rOaD
jBtVVsu4bPVmUjy4Xbg0MMze2L0eX8rJcxdxpIPbpXoAQMb7kY5wWFUkwL1uFkJPY/uiK7Gzjq2O
x2Rrq3ckC9ttiirvfDuEYGyN0buRjucMc5sfdfI5yKP0r4Gb8MI06ug1gcuxSlykJrAZ8feBZStP
yC5/agrFhvHmRRs1VO1t3g32pwR0tJIN8bMfWcp/+cqNP8GRjgYbQtjCBJ7k/ic2KR56oU0Z2RKn
c1iSjMqx1UDMJUGDR3HmKHhIEbsdvHbWGxHh91tIvlLYfq50QHyrPh9fezT2/8JRGg84ktALt6hX
TWR538dK++z5TfCuI0YESN4SlynE8KJu6/ixUhxz27VDcgiaIjqMgYFLu075Pv8v90KWuH88YaF+
GKrND9CACoJdyR8/9Ng0OpbneXUQINjvgQ3auxaExb7xc/9hcMxqrWha86y47Crgi0dfVQxUyrJo
WaMV0Yr8jfItS4Gw6jW1bd1Q1JXa1uVjZhXVbhwdB3F4uzyC7xZk2tvpMnDHXISpzrJ5Yu0kzxS0
6KniFPnXlKcBrHHTeR19s1gZfMRPqt7bW72LujsWhjo47DDdWHVrnr0YkwoPcMZnx9YezdRERkRX
njrHC364SfoVt2jzDcsLbylPEaIRWz1yJXZIDQ/jNod5s7zZXyh6+S8x6ZAhB8txRZgC/jCx3oBy
5izLKiC7P/TVmXq5OVX6yRNxdba4le9jFc8u2RcMo/OQDKzI+CqL14BdN3CdsfvCZ/BYdtQgF5r7
4mmhze9kJKVbO913lO++eCW/k8ID7+SQs3hAtzVaBmn42azRQypmjaS87kiG6/Fn2WolLPa3UBZT
B82Rlt36QbXMS5Xf4u+vIiMGaj/kJUBUjVe/9K4R3KMuo1d9fe5Ep7/MLcQnf2nJvqovjJcsn9Zi
HlmqznWk7Kvn1twn58m+gtb/Nu/nu/+cJ88CrM7du60xrKtwHA+2pgyHIlOTxdQW+jXmQ8zA6uvv
gxx3a8pXMtYliEuyx9j1iL2XwN84X54MCbTRTl9fx43ld0e1x71qD9nZBgS9DYOgXspmN7nZOUbx
Zhk4E05M85BmjnEJLFw9LZ5kKHK94hCK+ptstX4EKk3V1C1qK/XB8JF2BqhwlAe9syf25XO7Jt21
bdmzwB7MtKOSTOpRld2y3WoB0KmxDtH1/TnndiLMgNMFYgHhVgCB3rPNOzgGuJSjBeD2gN6meWdW
wRWbnnexP+6btlA3xQiXLnYNHAPspthLl+/Yd5JjmxWXQKBFLK3BbyNkLJ1HAG65yPHywH3nH88R
2fnDmAQvrRmGXw2jXtnRID5hRWluekeYu6LS4pfCy05yQIBbx2LQ2EBm+P7eT0oTrjB7C76WWrMC
Mi0+paFuLZGuyfcsPkDn+623geKRs4qkqQk/vKTUAZwqBQ41h7grfoyQnTL2+wh5jlGY+QogVPVQ
qdYF/AJMTy3s9kHUVE8RtZ2lGAznK04Ri4Cq3XenhvsCZrTACGT4GFuMAQbuTboLk2pYjjZrcpE0
OyX3lb8KIUAteOV74zbBasjM8bEGJ7knI1XudLfAtWWehMyl9bkBaI0nUXO2AN/wxcTxc66keBtb
5qfOSrxtbA7BpgpyCyGf6fM4KTY6m1ZxchTxJsPAtBXq68gQY3Lw6Cb9MsGo/KRHinVqctO+K3Lz
e4UKTgSRsgI7hq6V50TOPgAN/R6j2q2jRJGKaa9pIGUShJLf1Ur/nieF8aQUXf3kDJ2/kMOQAjVX
BjJEe1DuIZOzKe7e/n01r4k/+VsOBGmTa9O1TR2a9J8CNp7p4Zmja9GhcTsDmiGW0KgiB8kaow3I
uaRQ1k4wON+s2IsXlaj1V7WBfOZr8fBkuAEIb0PUB2/qOKRGsZ1NIZ8akSBhO5Hy0dP6RbQkq1Ax
zZYAHusXu5u6A7lQdRHPzdIGFlKZfbRwM795adR2eGDd/SanOlmTPeWOf5QzFWEqJ69xQfMzsVUD
55L13xsyC6s6COxVMRg5qEcO7eQXhy7sQ5y+frb1NARje2srZnOvWnFfQa4MOm3ZzQzMFnmWp8bS
0y2oNGUhY7eDHld3RhMV5DUYKw+/jMUA9KFMlHecHNxFVIXATdNGDzZBHHkLMmjqyLJyVFZXF05E
Ko1Dyf325q55k7u9SRlNlmsccMwFwvW3vaec8MdYOczE6WtlDomqLLxKc55GzTjWuZbfO6wdFIxL
UOsHGufA453bFunuNfeN8WOO7bXKrlRitNRb/s6Fnxfa0fXcjTzZdQ6bw6VvG+ODq/ruk+xAcTBc
qGFmUCA8iwZsmyoz5b1u3DVWf746p8hYBrJzZabox/wSbPseeoqlkDmYc+tzzh0Y2XXuLSTjpTdb
TEa2/l8U2+SO5NcspsM6jgUsCnU66cz/EAvoQWf7RjNGBztN4eNgf86zSKTsU4MSXa4sPLczaSlX
ZuvBDBmTwJ1WVwIO1p7M+PfrUvy5gwLlr6FFprpkV1X8yP5YWEahaRZuh5dvaKvJ/Th7yarSUPbn
QTbTvJxNF4p4I4dwp2k3rlNUpHpHtH0hND1U2DXK1u3gWO0pDQOsE+dR8hBBn1hWEanEMDU8/P8U
q9hl4F8XYYeKd1y6JBOTWROlagZ958aQBgpIAxuJ+5WeXPLVDewrhPr3kFlPVvb+cphjfWCc//1z
mz+cP5bkrg1b37LJUDgmy9E/P7m69gYwr015l1msf03upVgqW2p/rGfIArsTfyGbTQpKwaiQxDOs
sj82M0whw+ZvEcNLWFWwvRYIeQTHPGpIGhvpwcmqAOtyQrCWQRPJtpUqZzUenFNQeO521LtsXZmt
8qqrI+xCbE33sqnYaryIxQgjae5N0NwuXKd6LutiOqPtuLMCR3mthArOMufOKJtO+E3FVmYngipZ
RjVgPQvZwsecEsFo10D3KrN75iJbhkGrnOQAvytqhMbL7iA7oaSgzJY0w0b2TlqsgRZO4ThmygKw
fI6Yq+JtKhLNGwngsz0rW7YRN3PZy97hLiyS6uzHmbiIzF5LXB+3M4yL5oQIznTGIQCsv4Q7qYhv
KDV+j/oC1WUXg45RksOqtyiprLPEuhoQWtedh+Bc2Rorq0mCGdPy6luGTl0uC56CvGcxNRr+e47B
+nqkILunSB68K1DR9C6N3uou1A5FpWtLOZ3MQbDM0ypkQdYmL+AhNnjvzBtDxd91vcfl2lMcET2q
vJOSers27BPULNFFvEplaHX87oxFenfFnSE/FS4iy4lwqHaLLUDJkQS3OKnYh53V0deflGb4LMPY
Z3QbESZglGfOS5daJyP0QxatjAra4XM/T7ZT0eGBzbnaYNx6rs9zA4ja1qoTsVRm48tg9sbUm5UQ
/JhkA8XGZCX6rtrKplKP2RHIxUusWujlD63ype+N5t6bbTdbTV2bFgqP0xixO54phmUR5g9WpJ0R
3eHq9xxl1VlFdopndqLq5nL/M+3dPgO6WhfdduxR3w6d8UGRzvNKOAgU5fpXTJkHHKg5KFgUPeWx
tUPj37m/DktDA7BWE4zrZECLPzdCM/RZ/JevNvvdTeZhWoDVm/XeV+FfuRvFJ0S+UbgGh7kQQ22/
CxWVI1/AHmqMpLk4Yf2Eq439HnoaQgGV1+7TIeyQBnyRpwmj3N0qhjVsZNM3+PRdzXlpKGweYlug
zTyCog64My5IHrgameDS3fRu9u3a9JsiwP8IGnO+aPxG22ttADo8CUYe0Zr2bLSduws9b1ri76U9
O3WgHvXcfZctMbjNJShelIiRMsJld486s/4oJ5siMRdJVk531+GpWWHvghN6k+lr1cAvWrpBawAi
KxRUjzKkWv5wn6n5M+kwFXHEWPPXcoJrYWne2OLVH81uQdaAd/Gz8LHQJ31RJXAHZYed+8bjCPXk
Ua2NXzv0eYaiYIzwx4xbRzWfKp7phnVUrHW3Cto9pgTbILadjV9E+UOeq//xKvrZO1hJx4edW/Fx
BAK0ZAlPjt+rX0HB4fZQ6lDz48o/kLMH5Exaky84xuIcy47vtvIXxCLvr4C6QNfFH3OMHDKYkYQ+
i7hK4M1VM8d0VOwrxG1O3MTfurH27nqP9HDjOM0Ghpe9V5zKAo+M2Vc9C3g3TgB5zxrebiNE4Vsn
NfT+HFGZONeC1fpRDWjkA3ZFUNoUdrNpa5IitjZeqB5rjzEAzGNrVaiUt6b6Xvs1d5626I8ju6KL
4U1PSpeh/ell49pC13wX9DTdFSrvw7uuGNHe0YCWyMlsvk5odvqXHi/rXm+UTVIbLdhX17r4Gl95
aZvGdys5yo8pqSmaslYwX1I3wK+iH9jDBWpzqNN8NQ7jruLXw/6OLGg3H2rsNjARM59kyG3LfAUk
pN7KTCcF0fEw2vAyzV77Zrt2tBZUshdXLkxu7AZrNtoY4MmoGukOm9zk7kqb8eB8QnfbmS7KNIDG
UCn4KUt9bWPmOiNHZhVrnJVA1xp9gkPyVPP39NH0Cu6/PsiSneKdNQy/nqVSVWZc9Hb8aITVxeur
2aVD1cuvRd0bJer5djK9hm1evGYpWFKzNYIjKG/jrcqRM/HFa5eZw4PVITslwzasXwQZ4nTTG/3A
Xx2gc21wi7OKcXxIM01fAbmOVrIp5ph8JQ+NGJ/62HX3ahLOuuxzb+Ck3l3lh3fXWAW8em/CV9lp
nqmx+mUvHQb6c0Ot4LlV+pQKgdtu1CYCAGwhVjMPqLGlXNkwde5zkJtPHfySYYh4Gitle+nTHjvo
nBJQ1XrDTtPtcFYa6u8BQqr4pjT5qawVpHXR6H9Fyi7lOY9p6DSDxaM6w+iEUqQj0uiHnyivCgKS
7yKJkmWa5Ky+xsFDtJ5FQxgXPetBRdmF8/JBreFg9EpsrmQv2kUZ7qdhvJC9sVK6Z78jsTVP7eZD
YBtPnU+FA72CHq8zsrgtt61jnJiHpKvi8zhb1QkFkkVZw2yTzWuHg+OmnCBj8qBPaDdQA3qQrSHB
EcfR+nBB3RJlt7rRSOb75XOiCTjxkB28YtJ3dpbjijaTHYTW/JWbb1pgehcns9x1Clv9nkSUd8fG
Ac/GSjNP1P6rpcjz+nOUtfdokYsfGpjNtkqDbz2AsYUifHGnhdY3U2nMi/01Z4l7ka9dv0+WwM/S
vT13deHQ78MmR+Npbha92i7VVhlgOeMn0dt6tywK9qG3RbBc8IqqxSXEQVXNz+Da+AWUJXwAP16F
xHrgD8ECsMYKQU1e3cb93huKSixE0NVbu6zFrkmUx5vOvHwlNeWlxDzKOsa+ss2dn2LhEVZYyOJr
Bn45NtLf2p1X2+va4L1drL8m9+hAezi6PbtuqEP+0YqnvF6FsKH3lWUf0bX+pnlR9TaY07PRqPkl
5/M+xCzcML2dyev8StSe2/3UaNRhUy1YYU8W7XvTNpZ2OPouP4M8+CxayBsvQ6l/mWyvaS6INuIw
4LYppGqX1LA/NrupwB0ceV2QXK1hNjtU0Q2UkOi+pmpvMSlkL+fIMfIUToghhz+bYpaRBSxsRji5
JVVowwTUZjhmsLNwRFlVXioOabNKZ939Yr6jtfMN7I+m7LjFigFIRaZ1+xpfUbQpe+XFBZgk+fhm
jfBeFxr+XT+4v8S9Ebm+W9wJsp38yG7jXRNabs2tGb2jRynq5XuQOJ2y38uQlPj6GR8owO5lSIeY
v1HnnBIqFhHJh8ZHDF6PT5qpf+misXzHQCZZV4lf7WOZdao3fYKUMmvi9M5R1Gk1zKPYJEeLAQRq
VaEBa1ZaQbpbi5/aJPpCJgxRsYrNhXRZT4bGWGhp0B0kdkv2yiZfClKE8+Bbrxw8znONGQ8mm71X
NbhKW9NSLkyjukYYLQ6ohs3r1Il6y0EuTGUTV9/w2dpfxTYQMUsWeZa6h8QnGVflkHHDElIiKmvm
YZoPsikPRVYWi2Z0p3UC3KBa3HrkQDkl8XnkRmkuWBkahVqx58L87M0Me/eouMrCdjvUVlKWjBKb
ANvgKMIogpLhG2fLohg+YxS6sI7uUi8KV3IUTN5yVUTlE8rv6XC6LpVi1ZmtIqbsWJAmX4Oj15+1
1GkWqtK539ogWVo8zX4YhvWoFmJ4b1osnIbajE6U3YctEMoW08L8C759Joly9Hel36M73lvqGH4t
8SdbUa2Y9TPDAv35vwfUxX0Y9dHXSdS/DdDj8zBZ3FVcN4NwmWfPQdw9yl+laqBp+w9xrYMqy+8m
P9Q6X9Q8Xv7qNYzHV4HDkyb3nAnfeupX4X2v9Aeyz0ihzgUfWQmaQ0aSQxWTfgQ/m9MMLYnN2n24
qqK0aZsdB+xq+ZVM3lckKBfqjDOCJNMsHLXNL62i9FtYTe3eLfxsN/qpBZPLrCzsXxpNmHeFk/36
ZNeTfpPVqn64Pezlsz9mA4RUYv4q44Zv/P3Yh9ahL3mUJ2t5psxOSm7AYlzI+w/+uCzvcM9a3ypH
f8Tkjcj6OU425eA/Yywx4TjDvcmDId9PpfKFhWj9eOVHpnNsNJx/jPUz9/dGsIzKXN16xqXL+OV0
jht9bVioSklicxygaw+Te/GtJt6KeAb1W7p4RK92WppOsTc703hKwfGssrFsnuDj8BS1Yui+6K7d
AeFR2JKO8aOSgJLLwSk+Q0i3UcEcm89Nrp+qcF5Ca+bHmiSr/UMruuhrO/KfBUFvvwxT8jp4AqGI
IWm3Eq4VNCgi16jMb+XKUDZlr1wb3poSzFVH7sfg/9fc25nlG93mBr//GfJ9+Qidh+vCsyZpCIix
hjk+wyaAVuCsJPQhOwJj/gNJcYVcDGR2luFQDSuJynDBvhxG0ezqWjGfJ42UWdkWp8kczWfY2xE4
RHe4b+fOaIJ+3jWTupNNdCW5SQ/FsJaD3c4Xe+EVaNHMc7U+dY9Jwx18bjVR5pwTb1jImfKtZrvA
Hq7Ihw+eZT+7807eN9nJy1dOYn0pOpHc2V2RkaBWK2UdlxjVejILYBnxeMToZVN3qnkHbslcpmYN
Dn1eeaW2YUEgyTB0terwFX9XfmowVUnJWfsktlbXT4+H/akeews8qs/N0LBt6y7weIdYn6JLljdY
wzp2uM4LzGFJZDIycY/CguJX+MMW6eX4CSHueoWNVfZKlS6fWZflN5QHNz0gFECNbbiyS7/5nrsD
+j+BHr9FpYLXG95pT4PdBdu5aHHoNSM8yHM6HR6TteLa95kXw/exyDoNTqvvtZJMDpX26RJrIMCt
WcNbw7Ip0PP+lLqTtzQb7WBDG30QJa4iul4U6KGQ+5KOIvKgYb8rkclKUJQvbmztq87PTpIR1asI
5oD2PUnWU6+Jax9ijuUmbMAXoprkrxPLTA+TL/STZRnZQhbpKtf5DpbWOxu1X9zZdk812WmKL4qG
tjDlP7UGLArD+2TkjXa9pGA3sg6dm/KHL5vjqNKcH7+3prykUONxVmrQlJs8wsBxLolLl54ytE6e
gYTTzbOHZxNo0DG4vzoFzUPnkAbKFQKK+zFxDsmJpAyLx0oLX1oFsLllVX2w1Os82rIn+60dcpdY
KB3VMyXaZvVI/i0bP178jPz6QslVN2LJDCVNYBEbD6ii6yDBFNV/kH+u/GtkiDwwVrPzGtLTGDE3
b/8jujKY5Ti+S90PRYypRKuOTKa9wkzJWjc+IqlTr2GBoifTipSM2V8nixk9UEfVevK7/vqO8qRz
qIIfdR31MyQn3j6gICzXMhTMX1OpqLveK4cl2y38PDywe3N2cCebCCa8kMWznjxchyCTJBsZRvo4
PKwSJ2ofG2xm+Wvj8wQw7jxyb90BBnJmO6j4LA8JImPLFnGhzS3mlMNTGGT2vZyVBVH+iOsr8m7w
tJfIbSrLgULCNi2H4OJi1faIltecJnPh6845nzZPTrB9+MFPRb1LZy6FJFS09vARu1EujKgiOXUV
LapZ6hgKQvQTCVpKHNV7Ez3JNFQ1pOY1nA5J9Q73SIblaJJ5jkwBqFBrQk37Xs+cm7bATk+t6oPi
K+kXxABcUmXjgNwHZvINu/Bj4brBnZuH6U6EOCCXttqtBEplr/UMoeoU03rQ1fgH2GDxMCIQQ0LM
s7ey2UkjZ19R1L3eOxcxUt2THfIweSJZJbH67OTudHKreImaasxGE+1CmBGle3fdQWo9Fuym6Vy3
jEgg+atrJoT9zEYCZ7XYdncW9nBwM0R1hdZayfQRk3BbidENsuojJpvkvNFbjdtgV6nCBJ9I0b90
zegsD54arRCqUR+vLQUBhzoQJ9nChiU+Nz0p2qFHQeoWMzK4zCWXQUJVdBNGDTZx8wEq1cerDgKY
H+I2L0DuQNikUwfAvXUw3r025djEDenuCgoB2XwqU0TDMumTeSU7S2tkWTLcR6O2kgocY230GKXW
xZdIlP5e6mnUecG4NMjUtR2CzJPBOB6tTWeW2s61w2gnChYt2qRWF6fLq8uAh6hRwO9O2C5djJAt
mEeybi07S9uDZasqa9kpJwFADpdmbYR7OQIBIQNdvnn18vOUqeO96kOAec/8Bsr8pnxH93mZwU/R
Q3VhQ1xblUFT2cuSFPnBrv22uTeUIDk4GV5kVFOJyoMMyklGXgAEt70sjncgSdR9gnZpCiI/CbEK
T5t1KDD1mnB5D2LT+6tIzTdTqCBJzcFaKUXkPzS+iipGZ5PhcpTu7KQBQMOGfIbVF8u2Lry/xGi/
6U2Wv5UlUHU5KRM7i+ToaJhiVePS8RQN1CLkQW257nIV9Sgisk+wq1ynCWxsh6TBL0M1ZM28vNIe
bqcIEt9dB3Zv4Z3HWM83AUlrKfr1gJkveYc404wAHZLhl9bPPgkHHXXxnWUQq/qWy6eOO/0ZXs2E
5OUYHQesd+4mJUe2Qyj9yczDdqmlVfY51fT7XPW1HyooBUgC5lc1KI0FHBiAcmGSbKYyypFG7tqD
3/bGJmoBUg6VEyxdofdfarPYebY1vaCO/mZ3TrvMK9Ze5J7Ni8ij6A4FOWRg5qY8NPHJcRX9LBu3
8X6hiIs+jw81shOydzLcS62r6RE09XqqY+9RzCovZg5gQksCjMDmphRyKanf9JgzPsqQlwAyq6M0
oJYx+1/9Q2859169Vuaz11NHJT+vvySkbTdVDCg0rcZPbjrp39F9vyvIZr/nAFsWDhCahUHZc1fZ
HTo4WfUSp57x5Ctl/Fz5eFXN4RorzoPidf3SqkLjzQksb0Wuz+RxAO+GWlPJUgUI8hvEArIKWtVz
p82cnTRZMZNPedHbb5WSaXdcTKA4Z++VssfoNG2c+pG7pTiBgX6zzOITfqBvroinT7kFIQHt63Pr
AauAIvS9xELikzvYKZ5lMH66PKgXSWo0m6l7SPXAOsu7K8Ve+L6i0neymdp+gHjuJBa9EZiXPLfM
C+OzfkNNuzzGOmvYu7pL0lVc19FCT8Dgyn9SLWArKADBtvIjKEiILso2Ux9Ms1dfw+lBhqlienDh
mYSx9sbmAdqPG3e6Z0f9VOodDBZEUrInIcpxYbMN2iVoNDgL1jLFYR4zcyKWiHubVzHPUIksFOTV
fnuDpPNhOIc2+AC0+/pQ7K+Fmcqq+EWAs0DdIfw6RQpmHr6SnwuXUl0qKGPJDDNGrl7mf00Url60
MPU7UpnVWU70deqNdpaF+7pyqvOZjH5z1ua6FEAaYwdVDJStrEKJssd7m3XVzjIn82QGG1NCJUVB
Ms3rjtd8XEEzF5jEyt3sZLViVUzTuLL1NMerhoN8xWY5XoZGaKxvsRKI9C+9pp2T+Jln3DrkYDnX
nntlhzxQYPgYd+u9nVm1gr3RkUQJ8/6To7dcQV6EIYsvgFFJS9raK/v7uBBLUWntQklFdQWkp5MQ
C4R/qE7M+HS7ctCOmXvlvUs2b71y8P8wFyko8GW3KmrAzb1NQKw5cscVwKLFKaSMNrK8Kse1jqPs
e/z7ZAsF/xjHk/oUZbOif5GlKAdOzrC82vI5KgzXGMuJajKNhyyn7JO0Cu4EdWr/zXaRxJehpcTn
5FT+lcH0hv2Q2xW0nbwjSzNE8atEMtXp1GAkCmZRNt0259dbNM5BQ+vsiniq9RQTuqQZd7pWoQHZ
FO+FnqFTjtb+wnK04iyLysidGguwOvWdzN2hzWpt3J6lruzlstmHNaUUKTtlG3q7ypAwX0rdKRnz
ZsEpeXDmV6Elol1tG6dxLD1SNy7afoX12Hqpy4YNss8tXnZ62W1k0FOHfBN7Wjy9Dnr+2Galhywg
YrmGz/2x8LR7na3Axanwp8NCBAagEJQUfMWE0+KFR8kW0Ysp3dozWEoyQm4MkqIu7+br8960y2wn
nC5c/JEgljlkGcsd5xPVrWh7yy3fxg6NCaSQ5OUKbHf32Af2R8LbYzn+WPFtXK83myWSubGi1iYn
gNCsWeCLUBXqyxgX7amp1OJU982rDBcktFdwIXZROyLdojZGeqkdv3ty82RjSc27KEBHMR9ta661
8rzjrritrLBZaS27RATLbNPef0ohq79UecQah/txmLoDjn2pga4kzSblVjgM3njUKHugsoa2TJyX
4bFQ82WhDYHAgiL1H13dVh4Kb3xxgPPsbyFEefxHz7a7FRdqv5LDZK/sMPqJhbfWvwggOyBN5sFy
SA/DXr6NHAtywydTyoFNg7lorcTcyNh1Wj2387nnl+DPP1KeFEvYZQvZ24oL51DMbsvT7L58ki9v
Qdn8p9gfQ4Rp6VyUKE3cOpyfp77F/jgfK/Rhx67+Puxsb4HKnfiQ3btmnBJVpAe7dNcyp3SNXdNN
cnwQGuLadQ1Kdo+cQ71+LXX4rnNuGavb+5DqHjeISaqLuhs0VjG9v4VwYJ25RcLKKar2G2g1Mkus
Ky3osGo54d/hoaPV5JlxDGstBTvJurAqC/8NathO0SYT2F+RPKd6tJKQpylNvKPgFrSQzWo03F2U
kouWzaFs4nXZuWxmZnxU1qUjiZ7Iwls2sO98vPXWPkIdB3lwVMQtfTuNEXqlo7d8KK0yeH15HZQk
pP3lS3sYy4M7H345h9NqG33I/RUPXxxrf26c7KaNVxCFpo3cJsmOVq/PtUqWToaC2BdAf63lbVLT
swCSJ5pEcAqBotzLp6IfkcRAwSNdKmLOP9zaraxXyXaR5BTEEF5/YPOykgnioGrHrYzf8sVyLEpI
6VKe+o/zy5qYU0XkwCnXb8nMauweymoTKBCHFhR4tf2kuD+GqhyfrrHaRtYlUBKUWsEgyMNoTg/Y
zM+PykLBy1keTXOIl3HqNuu+NY3jNcjNzTjKtp42y4AU9EG2rhOvA3UMtDrN+SJbfggoxEg7f9lk
pEeONTZvi8p3zHVq2WGwDjtrsMyVUFHH+x1YIMEEGU/wu16tkDKgRvfLkExX8l1uaj+AOY9bLDK8
bcVN+1Vz3Tu/tYOvKqThZaCX/YPqDf6DMXbD0o3L8Ct18Z3hKNlbnuYRORv3ydK8gDUQogVIirtP
hhJSYendZxkau12Tu/GzjNhx+gBAYHyUXYDB2wWWHOpBdpoqu+o0xlFH9tamVW0Q3Z3WslerkW4v
0eRZyt6SG9Q9tovB4npiYw9kovDs0zQMynqw0voelguC+r54KrpiOEAghms/K6QOzuypJ9tdyemq
uXDJ43AbKzGwFRzaVDRBaDsqu1ozNwoDaTpydwas80VFan8/Oq35mqGTuVD4kQNkoRl17S7z1eGs
8MW88GWxgiVchdH4aA/5J5KF5mvs1u5dG4FGk51BkCbbomzMtWyGbVus/FCN906ArEkc/R9j57Uc
N7Js7SdCBLy5bcs2tKIkSjcImRl47/H0/4dsDcE9Z58T/w0ClZUFklI3qjJz5Vox4aKaHBKYzJHG
BqHSotT9ALcj+BZGwdLS54fTl7rtFjroqruYUYN2UVrcO1Df3cudXIgS0QOe6stqt0OhTFmcqyxM
9jPIa87Z/6zNeqs8Gep46UGCU72JuunPrUi6RdXY3gEjO8mopVO5ON18OKVebmlsY+7GQ2AHzbPv
JvGxLXsC+CYgmbmOQUcYD75nbJWlci7lc7lkRhqfEf08rmV1sXep5W9RB/Z3MwmHxxZMszkQe20j
FLTOgQnvbtLp/rNcXN039kVTmrvo3RampOD7plbvxEUm2io8x/1MlX5xi+PCvuuy9i/4E5AeNtUX
uSgBkTWicRkgCnfOtpPiH0fKdg8y61eWd3K0pN+sK9oUcJnSOPDqVYn2Mkw04Q5Ft48DPb5EsfZZ
zmRry/WHbmsx8l66Olnc3P3Lz+osdw/eo9qohUf6RnfHalcrqb5dGf4A4DHT6c7bDWhdILx1qkzP
fXQWduU6ConzZ3PYWstQbDLruuHftAgWp9VO4o7+n9jbigObLeUNdXyAVUMjTs3Lh1xp0vNQqy0h
eJu82AkUgGPZzT/VKdzlxej/5WXTZ0/Lrcehn4ytBG5yMNSBlu1is7d26xFRJk7hRE5kqryrBuCE
BJVn3ZntYD6gAOLtJjfvP6cUnDcjHCK/NDg7AO7WARgH40iVvfnZKTp6kl02vipdhARiTWOhGVvo
fg/hDJ8Px64YFh1B2lol/5pwM9xSCa4yQT8LhcgWBM9IhQCU+XDS/VLNz65qdFtX4+jVwQuYn5FT
YK8dqKCr45sMQnao69BEzqbKSOXApKS3gMxRQsvLviW4yP1um7UogItxrOiw3KnL/O22HgrnIhcx
0mdx51eRciem29Pk9oP3GJAQ06P53ob0qN58eJiVIZXVjWG905csLGQi/TZgJ9tLKlZschdlSFjp
47htJXd7S9nW6S891uEttLph74zN9M3tAtjawvwX+0OwLVM3fQL9l1z+i8fopMFWT8b0aWm6vPj6
bG/1qs0fRggXnuo6VdjUUE+XoVzUsWuImIwXPYpNKlC4yWXu/Y2ueeSb3+0k3ccNHRLdnXhURfKg
J4t0x0KSOib3ljokN7JUscjFTWd7UfPVDjafRW8HmZlxpHRTbuY8H71dm43fb0FPDGElXTElJyyT
OymAKMF/Gdv95O9vB5KOEG6XtP7nie3gtrUgkVpmu9suk3mw7I3d71BFGLKH8GCjqZwvgRqd+Ooa
Z85HtbGTOJ132kldbJoyB9pmzQroOPPmMs5rsD+Ly7JCnhIZWWXc8gjvT17D/v980u1HGApdpDo/
Gr0ANFbZ9XWQObC+hOmDMaDCA21cc9v16XE6q1VvfQnh+j6qfacfvT6NvvZOcuom96I2evVs+Lb+
ECXZ2y052Q/6Q2zEH0Y5++BEVe/O8IKeHt8KXszYDJu9ivDUphY52KQ0quuUP95wD6Njbf1o5lgp
mhwp74vbGCkExBC69/kbJgKumD/+gpig4al48vUH1zAXJlu5Snws4bIZ5t4RWslXMXUdWr+UR5Aj
16EBiwCdwllBZUF+kdUmQ4FciA0O4/bu9rsuzlaL4L3Y5BdY1zpN11F1XVRrZtQWzi1qJsckjYaD
xIgg479nswsAnj/sJSi952xKwSjfkBmFTphdAz2QfoSKtOcdjYBLTx+gMW3W9AdQxc/DMhLTpPwO
XF95kQEvebBJc1He2h/SMDF3YZ0lR6XJacLU+qs7x6Tv4XD6sEFA+GPdx+jvyT6wbhyBp+YHe+At
9q+JtnmJofca2HdeCjO1n0fXfAqdPnpjhFKLP5FKab3ozS4sNuC8ca8LK9vXDNmUKHqrlEa7Rq1O
nWxZ00ctbQxRoN7JLCV9dk6e7Jevtzpa6wxmcu80b8ibKUdUALVXy+i/AWXLfvE1+T4AFHmdaXG9
Q1Rjhv25+5EvJzDNT4vN2BJ9y4GsowqTOJr5AgjMee0mEv3Lqc3y6dpOIvebrIl4z5wHZ25upza9
CsOj0Xru7dRGZg0qqlIvT7x+A45/Hb1WMNHxoQZh0A2cC8aAFGa7YBWyKE8e4JL80i8jP4WISE9S
GIuVfDkbVcfILMJnmUyhKdsURV1fZZiQDt8OSH7dyYMMRxkWKQs60fICKbgUVIi8DnWO25tgdNBh
eH+J0rymHhSXatL6FjWqsL5G/O+DyDKfVrtTuNRYG+teTPKWbnrD2bHHF/fhXP3I4tw4gjso7jkG
JQkxL7zPo25+FQ9fzp2iRzoSKO44VTnbsE9/+AQHR18mxFEufULYG8TOV2jLYLK6PUF8grD4ETpp
Q0o4A84cZDT768jpniofsDp41yVo8838eaBNEum0JU4czfS5BrnDcZ6SuutRlPYq9wLjJhqozaJX
drsFMFDulXFkRRcU93LpRM5s9Zl0ZAGdiL3L7dNL7arzI5zl3tHLsuyuaNL61XOmHxCAZr9CY36r
pxalPVD3C3Dgg4PQ1ECY+eanaf4yeFmyF21r2OD/KGFP9HTCXLmoXtNRGE9Zf6W5KoAJ9zf1AzLR
+fim5Uq1d33woqbG56dwymSnaKn+w6MzoCy1+DcqoSA8vVJ7JjmQnOxChRY0V0oyCcrfutf5T6g1
U+Nxgi8BrFqfgBynV6uFgFSNdRjxiFoTpJka6Jt4fw3WeKYQ+CC2bApRPXu/ON1wjboKaax3k7i1
ntLsvAKCSZkwoOmhmeJom12F4EGe/EqjHz2sx7+1avmWjX78SUHc+xhA8XzSKH88wYBckc0EZ13Z
/T2KD+UnOu5P3vLSyCEbP+kwCOxkSNq93rqDj/TtMlv1P+K4n77kcBzc+9zSg4aZJgPYtyFuP4qX
4/tfbaPXnhBM5wDhzF/9uOwp2igdTDncUXHob3cQP3wdVNc4iN0SptbVxYMBv9woxdRfsnBILl2E
Dk+QlXeVkCcqqmFt6BD/j3FOWmEX9UCPu8Gkzb/3tI1gOkMjnC+WtaDh6aX8vA4FHirOMltlgcE5
J/os/e0xJL0xxzVCWprKkwFyQL8g9y6Tcgn/8ZCRqUQDugnqH48wbbu7ZIyBHwXzTzephotjW82L
EvbmgxpZx26RZRYTUID6UJV2u1tty6Kys3d981VfqG97s/tGCid9orHffs2aHNlUKHBTJVcvHuTs
W6U1ja8mnXN7PRzpkAw15xgXY3Pgm1nAJNOGB01tAVOJnExAuwa814t1yUyAQMZJxAnlLqbPwIaW
+ljHKIuMraZ8gf5nPqIuN+xlWCyv5ApujpMM7Qq8g4Pm4MPN2Z02IdnwV7oeopepU86a3wdfazWE
CLbsrY3nz3da1f/yjUSBX5r+x27y1J1SeP5RGh57JYJVS4ZLO6QMRyTHN7OuokpyKav0ZT1wyR3k
mjBwD9Z8kAOcKX/oOhOROqA2TjEnrcP80BW5dqmy3TwHww/b98c9b5X2XMQwkHhp9Lcc1kwDOj41
CtxnhNOiC8IU8T7vOajXsF+7ZB2QjP/SWZn2oCA4Rs3MM77alOSPg5tTtxPQTJlAzz0N/lWGLLL7
0j1EfkOrAP8eT0qoGA8x7EcyWoM0f1HeKyyOTDfbUliLtZGuESqIPtR+Jzuw2MsF3DEkOxMi4Vtz
gO2hha3bQXjqqh+l4bXHEqr+e0Wt/RmGem7Jl7fbvu7TfZcYyr3Y9MKAwbyk7ncHx8DXP8PFe/VR
nGRvZ91wQb4pOLhO0NOu1kHO75VkOuVWJYUFDJtLv8z8N9vQUXFIzenlX76lPEWMfnYtq9oFmo92
JaTHlEUmlex6FidXW0dFJ9bPyOXRAWlVqH/0jnWN9SR/KvNhU+XD9CCjVExKoe9tqwx2Ymu9acki
9WyFHXnbogmqyyiJ2nUsxiSY+Zvk9uYU1caWt0sLDJ41gUbLzwZk4Z9niLFKDhWKyo9l5yibskDD
da2g6npSXSnJnCX6FjuJtAFiUMfbyGaPAFWObtF13bzFvA67oMt3AVxV23Xitt+HEC/9A272zDza
d5U6/htQHi1A9PVyA53fUOaCP0/qkg/EshCsr5lTN+vDeJ8SYDvFxhmsCaq+JNp/PLDKqbVPwEHW
qRvtZbheHDhIFKf3LyqMA84mS3LrrJbxyxwm9T3k+MS66rhEuOOTp7W/tclxTyuneavAQZ06aFaL
Gxj96SlpTAeK7j8r58HuTyYwL++oFW7yLbDRKQaZWOyTgGOM44df88zVjkAI7KM/OOYXxU/PglzM
OIBtAT1ACm+PycM0IvIghCRqkpw4+M57JYyToxv37aUzZnUrOt5hw0GXprzhMih6/wZxsKUUr/BD
H0s9Gp68kf7XpbU2Ucis5gO4YenHnT3taSjy4mXRiGCrTmfeh7rvflG89ieEZO0R1oP6KES3V9Pu
hu/2YtSrpj4Kye03MWYjNPCVT3+tNljtPR3RCp1yYB2gRmo4/ALwCce2/my36uEGeoCY9DiokXEb
Vnlxcbo6/kT/za2GkBH1wLllnqViENuV/+w8rOWFsTH7M0eMGNw0u/CWzgO0xQq33ot/Y5gj+qgi
qxBRAYJY2T7PJHzXAqncrfGgFFJlWC0pnrB2ToIRW3+kzkcOOXpfBdUMZEwmFnyYvwDFxESaX3u0
gnC3LhKImTyoh+V3pwvQNXGJiapwaJIvyDwGL7R83PbucJ4OMXjBR9m268rojk6A4PhtT182+/h/
8ZCTQDUW6ZVDw/UGN87Riiy96amb9PRlSrJnMdtUkI4tgimHoYDzYule3wmBx7RIstPqYnTQtPcx
oBKxzAuxidLAuyy2jM07dzX1PgnGL8HSrOn6UbTPq0w/qUA337r+fu5o9ayVsLsrzTo4yLCw+muV
5NGrPiGs4WUWXczL6g40MD0vav3QcYp6WZ5aht/yus2Q5+QVfSiVurxrA4fzJd1+R9EO6pxePZUD
9FQyNMeifNZb+OJLh95tYEYvLoTSD6Is1FrtZZBmksy3DejF4dO2PXc8FTFBoqWz9ab6lO6rZQg/
x3TRu7jeyKxWqfFLSXAmk3KpY2h1iNwfZcQHATwtxFn6bCDf2qbTJXV848GtSlJuYUX3VRH/LSZL
n0Ej2DJhZd9Q4gpPExzzcA0rr0EQFdVn+rirrX8su3L6Dvi6Og6d2R2NxOi++8eAXfQ7tazqOKvQ
3YmVhFbQ/zUrDQV+x2sORRs5z3TzbofQr4OnOC3KOysqgBWq/POjwjxcYXbiCD8mwaFpVPoFl4ne
boar3AE4oOdAxrfbyq7PqaPHJ1sfgm4jj1jXwGphZAtb7hDGzrPaGb8FUeMkfr5x3QBSMrfOL7xn
g71gcCz3YLhD8QPwtLaPLaM4NwBIz72VkOVtEIGUjosuJgqJqvrn2OojjUqp/ziZo4ngr58f6Zox
Polv2T34HXpGvmrBrJtk7lXLbOSismELjfR4teCtuBrLxZ7Vwj80rt9ugPYBzWmtsHlIPZRItJDj
TW/1Yw+HBY1pqod+ijKn+pUzuw3lggISwGkuHPARjZAJo5yai7Vc/No4R+Qnj5FP9mvr+nV8KZRZ
c5He4NbyQxSkrTqp75oehlY0vS7kqCG3kVvLSzs2r7luT5RCP2TvDc3pLpOmb25p/GTR7Am1koy+
3L5Pr3o91OQJI2Wc0rOI9jcUZJ4Z3gGHeMsMq4JU+58LUW4zbmQ8eZRt056KjdV/dEFosL6tqNop
27oxZ8sPy9Zn0YOVHTLqCJ2T0oEZAwiGFw4guFEhjmUmxUlANp1kllMvy+/EUYz+Ah++QXQWb1V1
85OxZKplVi7D0OV3NfQxG5nQQ+tUA/Q+T6raPwzLxQ2MmIx66e1TCDwe1gm588PinDREqzIZhgry
Ootbqyr2xVLgYFhGYhd/GSJBrFJ6hIRKhjLhViFfy5A2vxrE2yM9/l/gOoZpr6nDR7mIPbdoji7h
sgcr958TqlrcWUmJ5N4yIc5yZyAj/mDlDzn6IeZtUuzOlN/R74lQTmrc/SuPKyFE2qlvKRWJOxnJ
ZY05ugD5WDt1j2NJBuHV9KJse8ukoFX27DZOsgtmK3pQkjK4Jq5f7kmJzW98zc9u40e/tY6QCbBo
8UoRFZGduIlPXT3pz5036htxgQSULIw2/5CnkYitt+3sF8cicDQk1g3lszYv0tBNF/+uQmtLazQV
mhYYFdprxg8zAwRf2YbyCc6Jae8W9XSfw1tzUkaPrbE0ssdULeYFvngKQs57ca65F2kJaSeBCkYf
h51bA0NZYjVxpo3v43CutXFTpVZ/hhpL2wYWfWJImGylWwXgIfGN1YWvth9ExwBUzJnXQ3TWA6qL
05hRDuq6i2UjlmYsF7lztT67pDNBfp4MD1XX/7HLZN0Z6aFWqV3IcJ2V9YEGb0BDLfqwzq5Pef+B
NeFmx7n8k21Dd944bXdKFoqXuobFIhm+ZmzjF79r7K2YLd4VnCG8+p6OYOsVuMnRWihgvBF2dIDg
oLqW1W4KLX6rhi9NBdeF6aDl5SxuVgFZgjuFj5IPkeTGmhn5/7CJS67PyskpbRiNSaXc8iRD9xzO
sUYljTYSq+EDXYxnKjqLPGzMmZEzQHr4VzJZL9xtknba/WrPU0j2luqknOADSzlQvKvOcxJ31c5N
aueuCN37PkkBmdOPSl9UvfRF5R18ilZajoebp27ZcNiNUGDAljk9VXb7TDKnvUhrl1zyPE/2Ojpy
u7XnixpydjV9uGOWRbdGr4Kl5rJUbOtSrXHVXZzwDiA++7NMZle/5ae2anlXQjlzkZ660g+hpo2T
8l6G9ftQGo8SL/kzK8MPs0vPsDC7r2vFWc3s4l66lFbnRCu7/axO/HWLTp3LkVjpw723iNFZuw+D
8IiGACKVbkyJjsQD4Xtiapf1Mjeh/nHIbwFC4N0nK0gZIUX6a5YJde6jXd5UDg2BKjWK51Af/bNJ
B/MOHpDpexwM92oH0XQT1/VRQtV/Ra4S/IYLkklm5WI3WbpvWw/WtfeJXkLldSyOsritDShiQNtC
bgnpQL1ofiCh4t8RRNA7wkjsIgAiw9WjN9rnaYStf7NOiJ8y6/5db43PH8RDxKWaEA8LU+dENuhV
0Or2gltnu+OL0SQtiTiGZGyRQnOqVxnJBWpGSiMzoo2yqi3a8H55xuohz4AX5M8zxGN5xvpT1mes
P2V5Bs0pzmUqzb/UXAtevdT9bAOCuEehJHyNKhrsp36uDjIZgZW9aDp0FjIrNgWkZkFt40VMHlHu
dk6j+YQGfPhaw35HxgxYrsxWYdE8VYsAzzIpy+kNOTYW7YFLlzbKw76Vh39DE0HdCTnNL2qsmRSp
W/WhUKaSsMubABmV8yNfRiqxXqZ9jef5m0fK8GxCBVL9bAKaDFOq3Ybz1S1M0luLXHllUMWfpwTF
TzhP2zmGTWxRRG+wO4qPPW0QFocWhI80nAGa4ecHwYSlMX2fhqah4iYYM/Jg/zGWedcevK1gy8w8
eAlNJ96BZkEixK+y8TyVwbPpF3xx+qjnFVf6T/wN6ufBSYmUa9vYpk0d/bQ9i/d+b39VkPU6pkNX
3GWxFX4hkr0XhxZw/5ZIGCmMUZvuTT04OS0dKi7/TfddiFgG5FjOPnW9+osbz1+HqXV+d4Z9is2i
+eYo3bTzF1fNzubLhBz16ipcof/pypYZnTtyHwUfyqtbtOVe9UvtbaAJItHa+LfrGAFdx13+Cvnc
cHT9OTrRZWQ+g9CBCWlxKRN3k4bO+COfrZTjzxA+cBAMyRW9NWaeb6njANaz+uK70oTeBbLu8SVT
3fI+rJRHi53/RUwKcgy70rGjwz8L8j0QPPVRZkEuQi1TAD8vejUnghstZUP11biTadOwc+KPH7el
iqeFIKtcZSuTQQunSkON+gDLfnTXzXoGqkCLH5u6552QpL16bRsYtBcb4g+9eZtWkSYmeZAjqddE
Cu9CPsKh0ZvHHlLRPz5Rpqqc9io+UutC+TFKDzWH4hV3IcR0V1dVaRcmw3SypwTa8kEjLl+yS0lr
lrsqR4te8RfUYa5yXnWBl/tVkD/6JWI2sVe0TzA+hXxdvO4kw4lupidIcvQjrK6Ar2W4+MlEgu6i
Qi8NqlKL22IP1Ahe2ozOk9h1aUhU+QBdc8c6y4KbX9+AbmxyF3B933npoZpc/6yps3/uYIWiC34Z
w5t+P6R1w+nk3RYZ1R9H8Ra/D9MVlUNlL1PrpfAN1dp6TZIvX6CUnpyIk32ZOCoqjLrlnu1A75Nr
SCeZz4f8yMseGVRSGCQi2Oi3kx7TWq4Yzr3cRZrtw8I0f1rtqYkqLBXl1rlvUczbZGk2Hu0kN+Zd
vBg1bbotkdGHiUFxw43l+cNRZuSJQ0ckZBfUsUmexRCjbLNi7NAiRfj+ZklzY7iNgXjkTodaK3Op
eMucXHogjMzJutXqzl1JvOjtWzeF8FSxKLIiW/rSKlUAMdDBKOhIAjgHfbAfKBFdystYUftPZT3a
V/FVYRi6FKPzowkh/tgSaEzgRpv2GA87yeRI/gbtKvdo2AkSmQtrazlDP7iBEeRxarv2Ii7tkvux
utY9ZnmofqBzlacsvm2Z/vGlif3C3+Ldj23SbAzdTs7yy+jWoD1QyTnFja++iGmw6Dhj1zHpLuRP
G+BIeTGtcZfYJbJQiylwAJS4QFo36yrKsL8a83fezhRw9NR/rpvwzWsn9RvJDX9nDTYsZlNXvGXx
56IPtG99o/FObWhOQgBJ+0aSA7LFtHrNx3K+IpTcbmW1bxTUSeiVe8jT7nF0YWNA7FZoScnV8sEM
HPdMCK1stKW3hTbKP0PR/FmHMrs6i0CQE6HHk9YzzZjlbByztFUpTXcgvukd+6GYzZ6d0P9LiSfI
zef8rQwCSEOGlOpb0lunEZaUbTEDlJiJVc49stz3UUKfcdBbzqudFs0m0b34N5QBG8cszL/jWHty
BqX6lmuetq26QKGhylGPjgc3vmM19OM7QXdm51NOQWq2/75LwOud+zpQTv+3H8el4jBAM4VypFY/
w4JMd9/PUUCdLSrADMKyHO857xuc+IPGMiCvgqkYzNf5VvS6XZvWvXbI733AM639SFriX8tlxRrQ
3vBQy0TKjnPwUm/53/LL8DN9i4cQrd6/0xBxLyrcPyy4ibe91VUvbRHZBzW0mgvNsvk1r5TsoJHb
+jT7rrVRTTJMy3IH7POeilN+UG2aPn6j8Plio0dRzJ51snN/oqGPYQrB5SalEPDA6a6GVnvBFy9V
svWiDd2noEV6WExlavqHzDPdrROA8rCA8t0O5etQjvsyrJIwuhfagXX4YZYi9L2c/mW2L9S///TC
No5CvdvJPH+fu6Z3dlLaWO7kNl3GwzTCQSG3fha7f7wCeHPOSUmwFBvz84AYSb4R22CF/hnQhn0o
huGTM8yQNywXc0w45Mutarp/jOu02AbF+KaXrY6Qxz/LWjuiS98M0vG55lRyhgcEDS1vbi9j0tqP
lZLSAj5a2a/IIUhQK/PBc/SfwHC1R9dUoIB0aTqzaU60AbNiHAZCtyCx3UM9lvqj2ORizcGDaxOT
W1XJ96YeFf3Btp/Fq313hYmYxmFz/r6ulsnWcigvVvZL0SEU/Q77Slo0VPKkvd7gZjJcPDIkBtsC
8hsol0CALheJNm+Bp5/mFNL6+CC21SUvqYxt1jHU0PR70cmzF8cKEmxKxJMHJZgP/tFNC/Osq3Qa
unmR7YfEr6GVT+L9qpwIdsR77Of5nJe5coFXiIac2CMsMbXApM2S1+9fGQpOg2C4Q78sq81AKHOR
y4fxh1uZcgq9OI8L7dMIbMcbhl1h+vHPRUeiV4CmWC54SqQPKrpSk+aEOF9+HDVdezX7/rd4OA4d
QZDFv+UgUvZ5WehkPvPuwdE0ZavpHPUVSwGY5qT5lh638kpze/3VThaFJzq0jEE7xxn/EjL8n14R
bQRvUKX+8YoWKlnxoi5XXcEcy7PE7A+WdkZtJIRQn0evXlX3lNLGdkqiIX5RAFghdaCFP90cAI5N
dZ0zajSfYRBp933SWj/qz2qQRD8NI4EeWDfcsznv6ohon/Zb2uKcuKNfb+m8k0uktDRmp4q3X23k
2OjQW7zFBkUvuERxjPvURxc+cY5j4X/+X7nN814F6u3Tf7jymssdRK7B/Y0hPargjBGfeEEVdUNQ
Xwxo0yF3So0BmBD56fCA3Hu8yH2RnzYlSy2GUNLYUQmO3Yo5EKswIlxayVgnS/L6tsDRNVpqY10H
Rl3l+hUSwaPSd+qdVusTkNolXQ5BFDnyDtQZXEk1HI21Zd/RXcb5Zpze2Iji0wy7JJKxEBR6iw56
1ObpA3yw48PYeOQojP4YDtDfC2eIUIKstpWrpLX8P37iIs6rn9jEWWwTQQLZvwUstvqsz1+fFQ/2
uC2zVqeYCH/RKvs0J1q8a3NatKWlTCZuzWOVrqr30c/V1az8bDNaQXboJsJd2r5i++IixIFOrdXu
bSDCF7HJnVxU9LKag9wakcbXb3UP9LyoNzKleWHaLZRqf3FMqQ7hUjmXSyKVcrmFhI7l08LpBuLz
lU2jOv7bp258fNblcidL5O593e2xBAF/foyTjb+Kka2DKJDPr3yUIcVyzgv+QD7iYrrNOjfU7fLB
p4PCOWc0Pt0+97d5vlgNWXj0ahyjbS59TwLg4+1oG89l5OVHHc6gi/gYYVboV7nVQjs7B2M0c9iY
nNrjXyXM0HTt9fA6RC3sOu93LudghVa607/ssaxY/da1scfnthqWVOL7U1Y/JSDnCB3Lf5BV5DNU
IAt5hZo2XXSIFcc76I3yUrwTWnzguoAvCncCwXHbyw4Z8o3Y/btDp0Mg6kLu+9abIw06iQAvOw29
jAHA616MLnIU+z/s7bSul9tGoc2gDfr8TgqVsBVaxxAJaiTyqHMOxZTek4j8ac1Z/xqUfvxKTChT
clEq7as3zOa9jORZka+8qq5m7Ls+Vr7aVbGNQZp/p2s6Poxozu5S8JgIUehHmk2tTbQEnWE8g+mN
iUZ5aakPYuuXkFQBCbELl2g0kmh0XqLRjGg0gbAXxcwl2C07rQM8i7esm94f7bGDI0lgnfRRMx/l
wh9gb8q+54Oy2BytMh/nNrAePd/cm14FB8G7bwrNxqU1x8tqkjsjJQXm9F29lSEQmRLhLKvf0YUH
RBLEl76FB27awckz3suljQML6VmtJyLWo43QwVOl7u8MgMlkBJCl6zO0amN7nE4yjE3v69hlwVPk
xM0XpTiHizpd7WYdyDunir7bbkSuMYObeUoo5vZGD6bd6zipma3DfstlquO/hyg1zjISezl52yR3
ieKWRbABOg9kHPaNZbXoiel0r4RaAa3ZslwWUDMeD5EO7aKscNueomUSWoT+aR9WpzqHH2wzxnRl
yuU2NugntxQ6yIFU5ulOZm63yRwWnLAr82BV4e8EYUmClMUW4XQwy1xn14JbAhDAkm8VttdAt6pd
E0OettpWtQPhhxWXanGZ7YzPmDu+hGTPzrFLF6pQeoNL/AxOJf0UFHN4zRAxhMoRRtV3e+pAs/Vf
7LBshdewTR7KMYBVzaFZt3P1vZDBrgSxjVRWZYzoODLHJfueAgI+OK6estrnEL6jecAlF6QSS0tP
pgduUm+3Zs73hpVgbIWjh24DKhap+VNswtPTC8lP7YPtNSf9ateVvovLyTwjI/CrCLzyR2iVt5v4
n5v3qeUGLbDqh1h0K/9uOd9Lf7hvF4RiWtft0zISNGP+H6P3uYz2zK3Pv9PpBlQw8vFvBXZ8dEgX
Zq8iho12is03wTJEro3GZn4nbIuxDuUi0JqupqFcKBWHd3LFf8ziI97iQLpfvMdhIH/6Px8gns0I
PsEp8r/rZObkatKC6Jpleqf25XRRtGm6yJ2JEC3yWeKD2kSqbMXc5Il5VwwK7Sq46ywmU5Kitorc
3p8HflgoTutlfbrYaLCDjDR7m/y2Pkewge6kmNZGOiDDCgrtDo3GT7pa3os9HDMFjFAS8hGh5mYa
zrXxIcIn+u8fanukjr/Yk6Cvd8ZctWeIkpW332I0Qn5jitxHmOFjGhc52HKWRsrCIg5ZQC1fC/2z
mPOJlpCE9ufb3yu/6O0Pk9vbP8v6h9z+aTSI+7eOwR8kTj3MTHutavJNNkRDu5kHs74aceNqB8Or
PitTrR7dMGquaUl0YsOczzn/AAuK9cmwDLjODc/ZgJ6xTgg6m5+mmgb13LHLrcy2EQ0OXbknoW97
9RZCKgjArxME41fN8s2t7zfWtjZUWIPfJ9Zhmgdzs0FZZb5zAu0cKEFhb8t8Ci7/160LaT5o5iEu
NuD85/Pc7cVkL3a5k0fIXaVDfApHJ9RAM5zcf/pfmugAgk65SqVRKpCR0dsnuMQR3B4IsWSiN1xo
J4PS2N+MRRI/mWWLoC1o3GoHQ+8mjxHiRqdphgrD3IQQNz/G8/iTPz04NWOaPlbLxeKr9KipNXwK
VuDuZei0FljtAh2TfQKYj0KFQw14ig1UgU3/178WU1awQe/A95gA4N/IrDymGr2t/AZiImVzgs9C
vRqeHl6Mwl5kLLSnfiw0f+P65q5T/PChlWGaz+m2TMr0WGS++mRCgvgEhRQ62wWRX7+sk8Vp7voP
0On8Mcnasmx/pM5QnsVNLi75jz19JNputVFPvf0WoGSWninvy9jUcPV6Rn6Ml6pNDW9CWn4XK4Ir
71bD1ovviQqvr1i7Mlp8Z71XnvO8rzdNAcFLMw7697Kv71snAMtQQNyPmmz2Vx+BQgCF6n/JO8Th
49hVHiO799C66+pzWKvO1dFrcBcoD3ySJ5kNJ8q0T6smAjELkjpcSiYJMjUHU3HTV8KbdJGGsX63
xbzNu9n6MSicFLwsHh+bhXQ3ivuf7UigWNs6jKimDYrPiMrntOggP4pguFoKgqiuQO22eMjw3UNG
smhIDHXX5NFTgyjK7dVQKv4Xs52zZ75+w3OUhLdXg96ijVBHqnWQQHks7f9H2XktuY1sa/pVOnQ9
2AfenDi9L+hNkWVVJekGIZUkeO8SePr5kKwWqzU9O2YiFBDSIEkWQWTmWr95NjEQv4+Ah/7WC+Uq
C/cj3BeyOGU1Nj/Lwyx40JK8QauFkqwycFW/JXny0PV+/a4+61HAagbMBobZVHAcA3tYDXYnTugL
i5OXoeGaRzYBTxQn17gMiRCDPee+C4zisj+5bkDebUjizMI1SW5GLqdZMpu1kNZeeAmW1SPc97va
JW6nQqBbSxlRM+mJIDPXzjqjJm7tiCSE0xYHVbHODc3aDbNWdyy+akIYL5E7GQe71woAUPjJhTZz
iJu0JQlEzbmPTAA+s+1cm1igBAblybDBVxjEie4TfVbycQkBalng36t85IvuaYpCkT99R3ThrWfs
pW89URYCvmoSdZSYExwq3Fb93kwrnXDD6cJ7uFActOfBbvITXmowIyQT4sJ/0J5DP8pxQcEhD9G9
k8QUqOaXuHCqW5e9hL8o3Yp5gvXW9gJRULrAAm81x+0uWrVxrGyR+wSF4dnpjWQvgcfHnYrgxUNk
pto+s4dpA6MseyFYc2OXFntOGRJH1YC4YFG8ZBCKbyB0qA/cCMVNXzgvgSTEY8ZiLZFHaLay1bbU
6eG7PJUHArYVCKrEWfZNQuoiUasXwjQwIWvlJjYBXCySYcqXuPZMa09JinPvdc5yUPtZWINcb04g
5w62Y3jWDDNayrVf0k5vDTrZjvPA2nlp1maEKWxjJaeiQn0/97VHMjXlAhlq53s7EPQv0vabAoNu
2UcZGcggNPeFNhXbiLXeClbmtNLyYTiaqihX8vFiJtW9HhjOo6xv2d8Q9CHh/KsejOUJZbH61TXT
/KUseiXftw5JKkdt8xNgaYTTZjk/InH5SdTgwGTaoB8XFsIxZ4Ai/lFheStxXL/DvebGwIV1PhNh
rkivaPDKA4oSGQpX62HmVqkNKVkj90qMUPN4J8rU3jVGAy8Y6Tk0ZMj1PNZ+ibzXILSz49r2qTRI
jSot5F+MGLdWV3Qv2Fn02xoNpPneaZ4dA0hrMeV34A6GRT+mxQpuuwlU3dZetOq1mVS06rzG2mWB
GMniUTTQVCJg7N4Xs4hU7ffVQhMRYPD56iZCmMiCCvNG2o0goUBR6XaXKKtq5W/lC+mXx/db+V1/
3VC7nZ4NxlK05YggZAwWA0j6qtfRnnO6ItgkTm1vRgw3n41YIw3BTLyXrcQYEpTbc+skW53Y3Bl9
Uj5kg2MjtL2TnSBdOXdaVd3KkmFHI5jqkKzfPH7W18RYU7R3c3gRneV02DZ42aP6CkC1f+zng5kj
b6mjU7WVxb52J5DZxRdZkpe4TfTimGqAixr9gTD12xiZxVVUeMYO9y+yoHMerjIK6BNJWC1lvk7W
yTzc4NlAFtCIv9YrSqht5hDoxZZR9pWteQLwdu4rq/LUB3NbjWz++ZsvQc5/rHIxYswKngGP4fhS
tCM8ocgcCBD5uX+2yuZZpiDIUPpnVymfZbrCDT1PtslshTX3dOgp0Uf/cN08iuzpFxBXLfJjm0jN
tnL5KBeNvoJivWOH8Y1cZoZ+GGy9XIiVbGVVmt5NxsugYyksbYjnQ4ms9cnXhu014GejxyerLvE+
vCA8rMz7rV97KNgkRbpL9eLFn5lpaWgOu74VMShIeGtWCIS8CbWayCdFCLJrs4n6p9yM+jsLS4kq
+szix//hDj8SoBvfMwW3pXCyykfs8IxNBI79yAYIpbfAmp0r0ubZt8tXLx6nlRvYzRJZ8AL4Ku6t
sa7ZW0eKzoAf/1tZtqdze5fq/IQr6CJ/0V+nui8WkpBXhV3zgIcKT59yPMmqWimQV4z1R0ngk4dg
zrwShkQXdub5XQ7/nxeVIclGIdm4anjrFRNvJ4udddx07t6Vegd657arN4ZuD4h748Qeu7uirQCu
jMpHCw61jP/arm3uUdUZV83ImgUzhmh6rkPQgSmBoZWUP5HydBfhvX5ckaPFbdk2rC1M+kfbLJxT
FHnwbeYzeFMcKh7+YdmO698aZJeBPAv+Tc5KlvIMZ7lUIBKSjqa9DpFnW0sChfQX9swNgiMNCB/4
Flqp7RrShQcNw7RxcYWIidzfe0EZHSToa5Kt8lRCyQgDAO4Xf2u9jDC3yOvkUIMTq2sT21dW+w6T
lKqA5XeqPtNvjP5VMLkjIk/kk5UFi3lDns6B0lYrkAJkk9EA2tQWTQA9POtHfXW5mWRZeIa+KgBw
q9tr++VmGpL+fBG8yIQH90RDyCPoW+UYT5q66RIzeFDxHoWLazSfB8N9iKVqNH+/pLDUn77Tf1aR
Jv6Uhjn87joK7lPs87ZicIadsPTXSXSPrURSNXaDuQjFy+/QinXr2OnDY1Qqy6nVLzoCFzyo4O+1
4Lvk2Sr3Wa4SR2ecay8brktdmmDZwmqnRmDcAHwZNE+DEOpLt+L5abyQrNPxzMg7ICWe8YIJrrqJ
jMbYyNbaxWbLDC1gI1YHRtss0VTovAjlOBO7AaNg3aiN4dFucY6V376s6+s4Xhg2MHlZNFTnrYss
yoMcZQuUeNhpk5qo2zq0v0yeKN5Qr3wSjfhXsqySTKyqFCErNKrbYCvp4PJwbbnWybNBUsTlqdZh
kIDYMTSmSDvog7OPQ7hYjmv80BX1Jqns4HueAIGBwQnSLPnWp4r+xa5yNAb6PPlcB1DhpxbUmNYA
NYIxFj8HPlJ+gsD201Dq3tLuUqiaOsuNNGVHNYU8FrNSnDXPys4kwEi/1oH5Ne3dbZrNaD6I+FFX
q197j3W5njX2A8Alsal4w8di5Blv16SEpeVZq3TJXtHFTuqRySp5yGb3oKsp2qXvbCYk+w2mke37
NNlJTTNZVSnjczi4PdSZrn8cocp2CbbT3mztCOEpWfuhD0pgLsIoj2/TsD/4pBEQ3gI1TSpZIXaa
2f0jen713tfmpPI8UkkUhH2iMbt8AHnVfgFdr5DXoHL0ahGDwduYbv75CnuVZ+/6JdxXLeIb0zMR
E2Pe4XmoVNa5Et7LLV3SI5cHX43bYd4Ryjod4UrdncJ7WcWNisRgxtQnG0cE1W8g2D4jqZo/RU4+
EXaCN99HzFeujpvtyJpF8qFynFmWYCSqveGp2VME/nUrJiNbKeqgbPTKLpaFEngFvK9Iu0Fid+NP
QXC41Plp/Zj3g3HrLErDLBD+ySwsNGzSgfMazja0n3lVDKAbjelusKwfsppsmcdT2tH3Rl6ET31V
bX+zIbYiDaZNMMHhnfPW8oAcTn8WYYItrvVWJeuzMtA3XW2kS778HojabFHjEDO6kTJgF3ctV61x
mCHMtpQqYYEV8RS383zRIe5A/hxmfVnUp25ygjueguFdPR/MIvKWpgW4QDbIOtkaga1XZ3TH3F8O
YQcqDwgDHP9vYySF+k0UnraXF8pGQx8+Isln7LQeJk7h4uAn8zKXQ2a9l2NL7MYBWOLs3/X4pbx2
rRss/WftP0AZzneXHZ4WJtM2D4S7uCDMNTFGd7m5sjEaa9ZoxCAAOffunWb7ZtlpsIEBd51bj0MT
2I9R+Klt/OFB1qT5IEBXNMNOtgXlmB+U0iUQHoCwvOyhwD5PmyvkI49Gbv9rWUI93oFD2iZ/JukU
bK9ddIHdMtY36V4a4qEDaQFFf0TMFr2aoAiw5AvVG9mW+45YjeXUbGVr5KJaH4UjcrsAx58US63O
Y6RdLq1HrV5kzYyFFoG5REciJ3kze7LYxDT2mZv8CNHFaNaEcgDkx8rp8jfEOHOdTmib1oVmk38G
wJOCebwrg7I+x7DWr3AeWa/ySeCg0ddDFeRdXyIh7/r6sznute9Yip9AvIEfIzFlFGe42GKrjErB
8pCQruZnr00gqrvajLsHcJS3sjqq47deEvegT+X7XoZ+K6tDshQ+onersGoMZH2Ed9B9PEhZ3hrg
J8pmScS7/BI05k2WYNzX9sPK0JX4NSzciR9HFD5lSeeu8SIslvWIuiRqtu2DjWrjPuy8ZraaaB7k
QTC5suro1S2cEbxWYxdiJMrXd/GMZu9s27zk2+yYjXhsTtNOJt1k/kzm4DqAqwL9rmv1ZPoB/sj9
i+x0rS8iJ11rmFetrg09Vtt/JTWrxocQVxbuygdVsUQBCQPEAY+Fy5kWjWccYh9SC7nca71s1NmH
HH1u89CcHRhknTzELpzRztF/srftbnMHpGJpw+oizvQi1H46Ep5JlnhwlC+VQBfUViLMNuymeIEh
5y6c1MxuZGswmRtPG+P7LkWT01qlhZ+sZYhmGsLvVlj5e8n/kJySCfblxnI8a3m5I91AsU/wNi4X
yC6pwHlZQbYYs2PMpHLbd07yLFIK9zQEGvpN8eSexvmMwIP7vjU2n4k3BUtM6s1PKJGspN+Nz1p1
FdTCvRFapd+6PpF7STcXChuoWks+Di5uGH7TWpsAiPbS7ltnD47OXAZK42/9gAmSaaG9GbBSlnOr
nDOjaPqIKF1+kiVj9l/WBLxCOb8aszsz70C2yYOL4RXwrDzklzEkhN9rK9z2eWfct/PBdr0cg2zV
3gcTM+iyycybBrjv6VL0lD1pQP9O9rUKJg/fGjby8gJo5/1UhsHR0sS3t+7R7GdN2HKpdS3bA2JS
41qrkY32x3n0VPHVpXwH8mq76l9GQ8eAYk5RZgTIlk5bButrdlLmJK/FaxfXSQh8yhagNmQCZL7T
1RptNU6VPgfZeqN6CdPhnjUCEel6PGCiXf6ctPZrWwo0kCrTR5Y/MREBK2esAn6ckV1lpF8hlOS5
UT5A8a2WZeeAkvKKG20aapwGCfPaLKqs7TQ6v2e0x6GIVknAQ1D+pq4HuCtPbBOrg6ySv1Qn4K9p
+N9lDQkeRAyDGlM/ffKKhaysHWU1eD5iWIaAdZVPvrfr0/pkzDqIyLlW/eJyemk2MKXsuR9QBZm7
wyAnSxejmB2UTnhrTGG9UJRS3xoION4O6PSZi2lE0So2FNzj5spLx/nMIPt7UPT8/l1nedpYCD1O
SXu69nVcxdo1rvNRQpokhCnOAnc5kHNe5hLyhMBXfJTN8nCBNUmE0/Wad7Coa/dLpRxTds8a5Lv5
YF9xEP5uy318RNQXBV/xXZ13+TEal4g0EWs4C+xDZMOlX/JXP7eaop2hiu/DL3nglpvlpJE4PymR
8d0E0riVjbHUFpanY6SnN22rLq59f7veCbG8ssoct7BfA49xuNfsmQXu9MotDibyGXXlp3VhJRal
5Ze7a0PD6mJbgltYyLrO8abbKjnJe72ATYKd1/jgk6G1DkatUNS6hxr35mJrh7l28+GP//r3/7yK
/w5+FHdFyoSf/5F32V2BeH3z5wfb+vBHeanef//zg6V7LtsZx9J11LRc09RV2l+/PqCQQ2/tfwGK
FkUU5OkBbHe2tqIECp3Lj3yOjcoIuoycGzB0CVfrjwKnl0ZPxZPO7L3HNcxdY7M+fZUH0pXumhCF
to/zenzyrBp5nZnSqmkpCv/leNZ88OH1IJDGNWP1K+qnD0J0+k5PJhs+2wCt4YB+nnlA0O5YOsT1
sC+fXQXwCV9gTe9v7FxVdKz+8uAGdcgNKW3SSLjjXiJ0gfCxC6hggGt51IOVmItRitySilOEU1jx
klBEjGMFh2REHx1YWboF7pBc6qIxOtkK97/sUVSTfRY4H18vAkGa7eRAaYrz/H/+Nlz979+Goaoe
0uxEayzXMjS+j79/G2liEHYBd3FIE3A+oxXUd6lb1yQMtWaF2265lnXygH+Ediqb+FKFjhysrQ74
tW428YqMK/ouaTXcwqfpLwcMOXKwogXzLsBqxF3ScACl3GnbMRqaaN021Xd0e1dvMh+l27hnpRXB
MlSJLiOKBb3xWibRQAZrCprbej6TDXpFfEDWubkDEKFr8daTlZerS6vVUQzYppbhQ0Vmw3jZYuYo
ZkzF24ZTaZnrU81423AiFxiDOqoPsqu8aDQbNp1hZxzkFAinotlfh7zUMWRae/adLMkhu0LEG1lE
zy++RbHosmeV48ohwUobl5eRQ3q64qPxxqZX5we0+89ftaEav33Xmuc4/OQIExsWyHH1t1+eorgG
ZmN5uItKVTuI1CVu3+AOoadoAONg4K7acATP4xeE62R57FIbbsyjPsbWuTNLDPMa/HOXSFrV60vZ
i5TmxkPYzYm6v/rUDd+CiNHLNfLSOYegv3e1lg1E0hPvafSSL9jkTa/GlD1houR9HBEp2xhK1++n
KrDvedbzDHM79TVoW7gBYfPZD8kUTkQkj1jp+Ag/NBh3TsP0itxcO4zRq+3b3jKru/ys+wKnce53
KDZWDaUQkp/JqyVBYy88a1DupiRPEaVH2sP00kekUYODARnuVh7UmnBDmCcN4qSTC4cW+pask61C
j7pN1xnBsu77drY95LqwIBqBr93pUpeLmXnZ6/o+GES/SoYkYvZP0bj29ZY4FLc+/HTUcORBJ6bQ
2GxrZWlyBnGyLXG8Cl5bSOfhr8zT+zKIcEkzNywi1tdBrAINDCAI8WXgtKqqPTGwDDfBWCM4iNMB
j3eNNFKslecsxZdoSPQS25OqPJdzXQsbnWnOtX+EbRTvLr1li9nGL77TAQuR185XyMtkEUburTIA
5JNVl0HkqVY4e61vDYgqBgPLOjmKpxvPhR1trT6Oj/0EYEH8Ouh2gaQBivJgiUmj/9Ygi2HQwqKp
gBXLorzi2s+0FWOfoVv7W/212KF05ni4mf3T5YM9whrLAEDKC5xOn1ZhiGTtleal1s7KVcLsGCBH
S6JcEsRm2tjc4M8N16oLqcw6ZS5bSPWLUmTiaxdV1qJpSnGrmal5qiu3X8qGKZvOiNPnHx1rqvZx
myboyZXZV4QzZTsG8d1CK42diujImSBke3aEwwHw+9oElb+05qILIMJEhJ6UtgpwYmMFIMtX8hq1
ym8NvLL3puvq2kJ2tyJ25KCc5uFkxaXNr2p7b9rt3aWTHAMvgnwDm9NdyN49/O0dG2Oi/0R048ey
3zk6xntlp980xJhR8nfN+8RAQEiLLoWYqP3J6NK9bOrmTnbPj49EX4b7GUVZZ7L/IrUIG1kWZYM5
KzrjpZES2qafrNOJfuBiP+SX8eSgpRawTJshO/Ory75DDFItaO9rY7JAIhvTqQwQnrKBgIxELUNF
R82hg2qH3+yEhW1cGbe9rxq38qzKzGlh6+64jZCls4GC0OypxaYZHfPmUucocXuTsoCXjZe6oSFB
AekW2JB8AdnUWEKHRIz7gyy+e5WU4IhI6oOYX1jWZ9MAb7Sffdk8ADtzfVmMxAP78PulDnjn6T9P
Ebrr/TZF6HAFPfzaHMvj1LTm5cK7xRnPe90BwGxsMf6YEV+praUb0Zhd+cnfx6IaDshw+Xemghhp
O1TZq6mq2wpro0+1yVRSFdP7HoR6xKcyw8QsrzWP5wEJ9KoXaLC7DVzgmZU3hW23lK1SdFq2Th1M
YStXjXedPQdFX35ad+6ktJsmGiJmIhcKeDKW8zPWRT+mEvp9PB+EASAqxqt7J+vCqH6Ohlo/Ctf+
lkDnPCBprN9fDqqyxYE9PsuS7C7P5Dha0tJADwR37DtWueVRm7XeDS/s6sUUoxVdKdo8J6L63owq
lZfTuRykMGj+sQWVRm/S33eY+8uRp3l4eZEsyjNZJ4sda8+17wdY1vx6BZQymGffvdj/bSxLH+5J
Iajb63iXdzdf8P7NXz9HEebNrjW04/VtXS65dpHvK83ivZ4B8Ys92z+xTTIWQnOyzy5edEvYNsMR
RKLzPHogyVnYoy4zio02U1OkytI77aWL6hJPOBSC5y3e9YCsn7EcLbdizw+RRTZchxAe6hSb31qs
vsF/swucZQe//87ujVdULfz9qJe4vkGCqTHK0tWlo8wucJOZEo/K2gWyf33Rup+IiZS7MVbFBsUq
hLv6H0mnOJdqd0jylV3Z/jbTBqNfTFmCk28oFO8mGqpi08/kD1mM5zp5dulpl6V/02rkCzu7No9y
ZmmcCnH5UNte5hnJN7Y6HRh5pOs//FEVby3zRCP7RJbRLOvOQrKPddfWaB38Vo04fbFdZ9uNhfnV
9hx3ie1hcMJKN7irYqLCJS6kX31YpgPqN4+tJbBEwCpvLev5lQbdUH+1MMFah1Vu7VPDTJ4SJcMv
cQrWU016iG3wTExPsMpTg64Bo4FU2qXS5Zd17NG8kXU4q5vn1vDZOo2R6i14FDawM6mUzVXsgTHx
gOUvzMt/IuqSbVkr/tE1mviQVAWxiV6tyfTl9QaIaXLPA79cgftoPhZdZmAPoSdf7Kx6BrOE2YdI
V9j8iaMI8UftFEU727lOvlwULOU8VT9f6jK2pIto6PcxT/9j21VvDfV8ZuaYyENu5O6T/WSlvI5M
0msQ4TpSdWFwjuMb6VAboCSu+lZ41meuG5hZZSOLwBihKNVFtJ14Xp+lc23ITL3346BXHi+Bec0z
WyA9zZ0ES4pEqVdJnDdHg0ue5nqJXJL1cVPcyUf9f/1tH97IfflrUZJ+D8L2t+K/n4qMf/8zX/Or
z9+v+Pcpeq2LpvjZ/sde2x/F+Wv2o/m9099G5tXf3t3qa/v1b4V13kbteN/9QCniR9Ol7V/xhLnn
/2vjHz/kKE9j+ePPD69Fl7fzaEFU5B/emub4gz7HG37FK+bx3xrnD/Dnh8f+a/rta/39/7jkx9em
/fODof4LI0DX8JglLd02bOfDH8OPuUVT/2WazJueq9qWBlqCsAeErjb884M7N6muhWaWYXlMrR/+
aIpubnHMf1E0bFvXVNnw1+d+i6NcvrB/jqu42t+mbgY3eVHemcHWTlMN87fdHfedVviooW1myQQU
pAifzAfNEqhYqEGWI3cfdvic7TScuWJzxePYml1gitskS7Q9ql4EAArT3KZG15y7IH3Rs2RXWoV2
wqD0UxiWsPINXz31WKojON6x7O9GlXCoAQEqRxH2l4YE1isGCr52sRL28JSYzrCKey8CfAOdMp0G
a5G5bpkv7IjlaKV8cWawpJYT/1RqY6Nqlnfvd2hWdnFIRiFwNn1i5095Yh3a4i533HZXmEQMu7zc
RlmvHcKAyaFWmmpl+HFyR4If/0APRHYWCo/AfYxhZGSgJaPp+xAf42NBfH1Z69a07JlXDjYuRpdD
EaAMnXcE2XwvPurzHNXpyNijVe3zAUtnoThtsKmctj7GZoIhE0oWK9y2fJz83ODh3c33D8EyQ0bD
rtEy2zNNbF8sUzcBR2ma/Xu0zK0za+qtVoVlJcj3i1lEy+Gp1rnaR7EIWvNQ+Lb7iQlabC0vr5aC
xenWF8XRn/pFJfrwY1NOiCW5OJvMDg/qfWEJ9d4i+rke2z5fs508+pUZPEYeD047F+EBnLe9nOXh
TeSRHty4UfZTLvi6Gq9ZkRxcRhiQ3KkCWwaj/+a35aZGN3tRJObBLcPBXFrGtIgzYEVB7KJzXHeD
s8H95jkRWFrAJLN9KMfGWsmVpdEj+C/xVJnTW6DlCegPcyLBb27jrjPvEEdf6xkK+L3I9bWXjcp6
aNjA9kaU31la99FlHr31kHkL57A0KsL1LkdevFwWuvmlalI8MImX4gWKJnlv6I/gijXNL7e5i5eT
ao7ZVm/IGuLhot5oo8nHRPu62SD70x0rNRMbe/jYhk53QDQ735Vg4IWD7atkYmEbXy4928ofqyD6
hl5AvFWzQlvaY9Fuue+JC0wgAm1j8I86q0Oljc4gf8pNhPg0CPMhWYyDUA9GDjyw8SxrxRYPwvz8
h5bK3MhuZZCZYY1DZecbNXzfPvVzerwuDloRdDedC7vbNspPRuYiEyGSzwh0BqvI7wjK4eAE8QQ9
nxNOnlDFEJAuNmzuusXgNcN2miPcpCcwS4q9DARO9VkpNbH3miBbtVbjHsIwSsi06jCjRIOoJbzA
MR2bs9MBuUAFXF8L50kyiipFh2evj0upsd2akbNBsO9rPSvrCRMMc0OyYFWL/hTNK2MnWWS9qx5L
vf85AcBDsh4j7EH4/cbX0gTxlsjfJPO3o7bujwkVxbPm2DutDB+EX5WfJ8/vFwNe3/dq7qJHBXlS
BumHFvY0ILRmnbjjeIsY9EL3i/4prX0kOMIO4yLMi0sM0tsYR2RFDx6CqsOEcjCMpczhOoXJwiv2
7yuojCs5qK6SJeh1z96il9TtVXLoS97pPTmL8mbAN/XON7RPAJae7YSxLrIP+myz6C9Hu3JBIuMD
KbRsWmD+soaxod7Kg93hbAh0ucHhxS/WVWfFXyLfQeAkQSq5bJ7KMM02xBWQ+89x8A7qVNv2pRed
UQ1QNqGP4a0bYpDFXfAZqaRlVHpHmQwmjBFvgVNHEFrUrRUYECiH4YftY582OHW3ldQ/Kx8Qae4r
NsNiRmLDJXgxDOgN8XYgwXPPmk/jAe+jRNLj5c3uOA6WhjR6L6FiJ0X30cIEtUAnTwlNcePNh6SI
kyVrc2slecR2D3GHHzDy7/vetLp7mZiue/6augURfvIDHgl/+dYJ32qWE/HSdTiGxVnmYBSvO4gs
WAEksgn+mtmDpwwPU9rviGJ1j3wkDQctS0FeIUpxQ0rB68x0B4KPYu05Ubtso6Ol1NYpcUPr5Mxn
FRmHfjgKFIwXvRjsR93jRjeipDip7b6tlZ9KiCw5GoAKiQDBn52/9bQybd1f6d0U3/XFpB/crD23
0HkhpHHwgZ9szCb9KikRblfFzJLo9CYNzM2uaqqLvIBIswUL2OHYzsm1/zxjmLjH/rYQIJ4P9dpT
WYtYbOMN++97eCPL3WCEiL42/QGNB+SVeuQh1ogOlUuLUMt+EMrHGEvje6Px4vvY9l+YKrNFNAbN
ijCGevIqoKjhvtELHr/pZK1zn0kOMMTPKo/dnaQ8WhaiRP3kxhcyLTjcFehODxgH1OUxd5UTIRXl
ZJfkUYwOB/XBbpGCbpLm0FnWpyFGE8nt4v6gK67Y1lGtr6EQiK1vllDDdf3klyl3JfiiZYkxy3Ls
6k9ug1T6HP/ZY7xY79KAX0Q982/4Pcl8OkAZsz4oie8ekkJziXEj4sce5DZuQagoatRBzI0BS8WJ
vY2rHPbeq1ImOUJPvnfk5l/asBLBhQXtyggmlAKyDBUcKEhPNrjfhwjHhtR6BUrpnyvFiBBlzz7W
BvmnITY+w6ONPgm1cBaqh7B8HRjqAkUUjJBMDBt0p0+f9PG2ScL41o+baNGMobkJJzvGi95fkgf/
6bRheNIagR+xa6p7BKHBQuV6eUAeOFly78YnKxuelbaKj2i16xu1QrMpzxAjb3z7ow5H/mxWZrMH
husvYzv4xnvw10hnRkclIGyoh/ExV3JBgLwm84ycslJE+tG23TsZf4k6bC6UYsAMG1wvRGIWbT0R
XAS2NcSVIgC/ltc963G575zKukE4XMPYZxRMqWazEz5OywpruhwXhkOU8fOezCI9WaRDoVi57krF
k2erHlS1NZ4Cd9C2odkNqyzBY77vh+89bk/nVCF/lLfJYjBL887MMhAjY6wco2xUD0FgoMHTZqug
KfKPZM7uUYljNsHaFNGVvUAWy9bxvsq9wH3AFtCHD9xhsKQ6ayfJUU9Cn2MbxsmToSTJCc+NJSCj
9hh71SbRh3FfZU1ww2X6frQTlgd/SeUoiG5xv1XgY1QPPJsuFhqCFxvF0qLbQFO1FZotzcrNJgJi
Xpwt0E1ITtZ8kPHcycMqh2AZyrTGU9sBNbWVGZWGU09XhghYD6CaWLrfjmWZHHjWpIiPPNYY8jw2
oBqRO1Ww5qmxPrQatBxTxQH1kykW7gKGs0zIqt7p7kBUKhzFIZj8eqOM2ktYpNhaTjEPg4x0nZkS
N0vaFN7nVD6Eddwc4tQ7e4Y7PdXgryAf1cHWJoOyjEIvuM0ir2Wt6yFShX1rOtXuk4dac1cLdGDi
I8olxdmOo2U/9S828MYvnYegRApxd2Gy8rqr+hb9PQuBpvhOWKL+juPCor4ZHLTbYCV7p5HNwKK0
BzBg0Fk3fu93+MqxYUHENTs6RWpsCyt3z6NGLkYBzr2ywVgbuRufIz1neo9yb4e/SrgcTOjWFsCY
dWukzSpIRCEWaMt+zjJL2ZZ91pySBrEiNJHtVTlTVlnvJTcZTxAVe3Uj5wUaO4ZlFHTRDeiT6Gaq
8mpRmsJeTwN6FKqlNeMi88txbWtudpzUKTsKr/Why40udx17GN0nnK8p5Q0Ito/C7/QDERiw1X21
B+KurIqoqJcyHNCrwrtzlMPUYh1QGrXzDVGkF6VwjKOVIK3c1yXvs5imU5GKdSKy5h6u/6kasVlp
gk556jNWuLbHk6kdAyTDqmipTCF50ax+blHXWVqD2y5HtZ6hvG60yJEiBlStNh8x5DvDa/xJGKzY
1R5U7kyM9UYoQKV8qJXLzk9+dhl5vmDI0iOA3fvC78L7svW3IP+QUp/2UNCDpV3FmGTiwuORQUgH
do86+E7ug0U1ja9x23SLvPxim7ZzmG2EWJHFBgB5lA7qwS9Wrj1ZO3ua0NpHElz+rob8WS9AtOpo
Sp30EYau1g4IJM8hvzxtvoWR6myEUaPUz5PnBp+nBeggdERJiK0quBkHbCSGTRI3XwK9vBdjh77H
jAXCbo8bzY0QBEGJ+SgPSOYLJpI73++BLLFB32J9ka9hqGGCoWTPWoCrYSR04+SjWIVhkK9+4xkC
zc0Mb1vvW+F08/JHXVettrXSPqsXUMm9jbyx2k0ZmpAO+BYO45DCMJR/rDLNdr4R4KvE+uo4ZvYp
9k3/kHVdf6x661aQ2LspPKJzKMEdm0Yoe/RLeniIh9IK9EM9H3psOngpo1jjqFbe2P+bq/NakhOJ
0vATEYE3t5R3XabVcjeENJLwLklM8vT7gWZ3IvYmg5JmqtVVkHnOf34Tp/Jo+aQf9YF9DmbdPpei
hU7a20yXugCVqjET/Il9YoQhk03OJo4ePHPgG8G10jJwvIHmvxUDjlylsRtc8RuTFnnMJoVkIq7F
xI2HeVoFRWsnknTJ+EqC7aD3zYX2E0DXN25zB+WtV5DnONJ2eY2Bf7oswmhDJqbMmFvb3qM4MbdB
Nn5PRw6GhsbiNpTB12BrzIF+GBMtufTS3gw0XjQKOLSRr9dgT8Iz2qFhhiHob4oxMW617700KMK7
opTdo9Z0e48LntwUYGouW7ip0qs/VdXeDED7Q23s1InwYB8vQRblF/R5yXhnWnsZRugwWeWfmzHG
JBNTnPbwN7Ynj81ToQoJjy0vj3omISdLBBEb1+8xGMp887ouYxX4e9ttH5owYeu4yBQMwkM3bY2U
vpjgnZL0JCr29QOWVcGwndLirfEGgwBLpZ1lCjoO7nSMBbZ2QzHc9MEo75VSh2hAwtnh9R4GSaNt
LRFgRqvc7mb2n12EjLeGs0x1cjomiL0137dPFnEmIdbU2F6BZ4ZVYmPd2YTR0M0cSMhtNF/70uAx
eewt20JP0Opy03Sd2oy5ZIbDCFraqtsaBnY2/1XhkUoOVY1EWp8JWLY0q3yvmu4qtHafSbJha/xQ
jrLpzBekmEOStNlHWY93IXLt0oqx+Ws2ohz2y5yTeh6Uf2lV8zb3fnL0h3/0HAuV5ODj+fetTb4V
EfmsRFZMuyHO4g9X4bJfoEzzqueYVO2NQcK3QiP6YznOrB71HsqhGDvijQYHdbPK15K8pwxS6keO
SfiG7mZfZchDIjfnNjDdXW3Y/meQ04frK+uhH2A1TjejNqYbbk0b5kbO2W3m/orTYIWsYGK7NJhm
gphgBDGeRotozmYcqncSs9ojQYr9prbjvR7H6uQtKh/ft+yj7eVHG+uKmw557qYr+RPTB3IrJ1SV
WHXYyJca/WItTg4t4rYwrR3NDotWtRuZJek+MMUXIO5ov25womnT08D2GeikZjiYOh8xu7/OMQB4
RxUY2k7tnZGvIUZLwRcgY+CAmYn+rcjactNXBHO5GcNLtAAeZGLIHuv7rksNM6KwEs45+vI59CVT
gWCkSk+VoeubQrTGZtbhRyVFWMZJfNdMPNqnyi43kmo3T+McMVeT3yjLf1ldP+6lKQdqT0ninknh
NMV+fwzwf16iGtfkxoqKDoOe5e3hQdCDl64BDxuTFiURPDSkcB+LPMACQK84ULIScVyk41BWlGmI
j/Vw0jKeXPQPt6r1xquTHZ2BsnBd7IYjK/bn21QTKef2jBKo9Not/4HEs2J0tqJyu4PdpK8BkfgF
skO3hd3r/N3S8CiCXyJzsYtcfkVCS8p9ovTkresJqzZs/b3Qpn4rlUgOZWb8GKa5Y1f934wBPA/o
HtheG2Om1Yg8ZYZujo0Skg+kG+CHW6DO79LIZvRGQ3wTqmM6pkUGswOLrWVZ1qshGLJdWhP8ZaOh
2Bc9CMnqDld5MToIPCTD1TBC03Pv5FcjVrlGerN8nlF/mNK751FCdDysdea9tbma3ioXXgup9kX7
Vc66jngsQE5tfopbPn6JxROpSKYeapK0ZZW60GoRV0UkUd0xOD3Odkfeid4Op76cm9tiYBFaAWxJ
qrK73onqTll6wQ7iLDDiQ9DViScyjBGGkbt3lKc/Aj8zDp0qf/ZJNfw26VDPvtv+k7blIs0PSLdN
PlVyMh6kLTy0EotlLD1yxIl6cMOm4+TSwZ7XWZgo8LkVhflRxtRbra6Z54op8Cl2fqohooOqHfZv
q+ApLWuc9RaZWZFPduhwKoVDyjzaWcoNnFXc26x5474pKkVbIMaryrzDWM/iOcCvfpRje26KyXjC
IkGzDNC3LXwE6BOmfAIKHwMDEK4lQq0IRn3v17x/yz/F3Og5ih3Xc6BOMYusQ4JXk0ubKOLm+Uy3
/aIIChs9TUNrHtq9iScBcUHDH3vEesYa3W4LfKdt1mjvNfgbJxefQIhChpEX7GBJ13g6NDRkJl45
DeFxU5bBJFyWIoJGMHkkL9Rau6nIjd2V64iRo92teWIShdBgrd1mqCVpWRrH2YT1eCaUdpdHc3Qp
zC+9sjinVArAOdafC0TomAmyaE6AI0CK3o6j77Daz6xLFOUPLxGCL7JfpsB6fyXboTu1c23fCOmG
HjuLo27OEH6Ia0FdVxFPay8Qpgn3T/NQW6d1e8iMGMMW3Kj28OKs0NcHTW3dOlJk1VV5s3V0bTOl
8uuEfvsQBWZ5XQr+0Oj1ZB9EafaoZ72Et1IbIYzZtAqTjqBKRZ4hPHKoXvro/xkjQz/3nSkwWIRf
3nvKf3VLfFgzN5dqzqZzxLy+b7yXnFT8BDQbQH4Kh5IwSb/51o/l287JL/oc6P13l2dq68W4fRIW
MMB9MrFzZeg7Q8C6VZbz21x4EIoE+ps5P/y2m5yNQeZPE9O9u3oi34rWnzeA+f4e+ZOx4eCmBM0U
9qFk/RzWbypxza9L8Xc0/An/3IaZj9mYxS0agLnNAOgiKhzC9Ag5OE2a+qR0s6bXRg/rCOvqyWg+
9WP7ZqeBuVR5yako1Tdv6vPvvTwjxPL3etHbBzqg/FI3X6KiLW940tcRkY32FASHpJ++NKZhnatl
yXqi2U3b/KShDrloyvd3FWqWpUVGkWQQCplow5sOgnwzrNck6JBoptpr6tfttTIFhns54TKLw+Kc
Y3jqWcPw12GxoMRPBMeK1diISau3XHPyR7SkApaaWzIw4KXspIc33ReaseEaxfV4LaRhbypQ13Co
q0Mj+/wjLZL4Oe2dObslUoy/tHRa6roJqj4VbVgbeftJ4iDxMoWEHWVdUIdopzRVwTWLelBbzDXR
C0n3LV0WjUKgDWDOGqIlLYOPcO2WpiHgl5mEoNdr6j2AbrIz8d66piJ4BplPuh+hoBdfq0/dkkRk
ZkQScGufqwlLj3WJ47y8thOON2JM6v36S42j5u6jtv+dB8GPxZz5YBqJukL0xid8atq96Gvradoj
utqZ+MmiLM8qSMTDL9sIeLWaP5x4vHtx8S4BeB+WiXQjMucRZUfGpN1s/7FlnN1bD+LenJF6UMbx
g8QfclldOLTU3Vg5WWxLwC79ra74Jp0K+/TZuLbERF7IYNp1Cy83hzG3TcXoHeg/zD2gm78fEml9
1vqRSMP43BLf+8siTjh3S/elGmOXxHZJN+han2Ej87zoJ2qW6eWkDSAfKURbTqy7nrbZy6P0D60J
AeCatpsZVXbqLOsHWnbzQx+qaGPkNre2MjFqoUXz0rK9dU2Oqg6UIdSsNjjqqss3EwEqRhccfFXg
+ebYv712qq56gHFQRZvrNXHyldnle64xOnSN5uA76HuyVqjQqq3ulDlyL2rSJ+c6nXetz43WOZnx
aJel8BRM3/5LLb30FDlO/T7bRrTjCR42dZVZB+W0j5Zm87IuVU9rRRCAu00IFbqmDRnOA8gi3qUu
iZMuY6ous/4NPl2nKzpU2jIq/x5267FXuSZ9oX6WVdNfqsWMa6oIQ54xdR0j7afW1eQ0lijFTIIe
t8yN0utk5yPb++SFteuW92koqvvYZvHVDqZDbFQfHObej5PLKO3qA7Yc4sTd2nWvfbW9mZqfRNe9
79JfNzW57DlpjR32v8oV0SUIij9rxpxNgGBBJoHFLb4JkqC4gOqa0CsGPT3Uwnuvfb+/jlbTXx2c
2rc2uuWNNmrdW5qKbeCmfI193h/ZciUVeBR/RWqcYF1SJy/8p5iuzIRhYpEYY8NFwKBjFtp2AE3Z
+BhT3JRmHX3shG7rUgz2Pk3Rfpd2Jm5DFMuXrSuszoJk3IqGfUKLnfGt7PmEkjKnOGvIXGk1jFKB
Lp9Z5DMWx4GCp8Z/BqVMQ8hr1l8FeLeUb15U/Mlq5FGxg4px/UDRC5V3wM4erut8bjOKTVG7VPde
gRHZxDB/04EXbc3Ebkle5faBHarPuxhTyYtB63vp2CMvXoVH0nLflSvdK4XRfDKzYRk94q8tfPnF
wSVgH8RsLeRNjpeolvHi2bKDNYrM1r4kns7WuOyP61WwbJJ52k/bsYEspy+g5jCK4Oz3MyAiiZw7
MoTEVbk4zRWqZfy1vDRd8SPGzho5Ca2vDsmoD50BmCZqmS4KmQXX2KAtIdLi36sECdSpdfNLmm0V
w5mlTl/NGPnovkvLiS6V8ItTr5GaMNnNYc5b7ch8V1TAv8CoGTDS1cyqkfyULrglqfVb74BCwX+C
d82o77ie59+tekIfyFExTa5+7ydRHGXUp2cM0otbpcmLUNYr0TzonmK6YJFG8G9P2yAU2FSKldHG
cJp3Q0TFiQAqYmYcl46KyoMD3N3BF49fLj5+2KIC8eWXBsrrOzZFLrBj7x5i5sXv+hhCzU62xVw7
P0dz73cKnN/GUMPMJ/gPPFq7daRbuUiX64J8VTOuweXrwDstwohimU3NVWCT9wLkCiab3hzzRM2n
X/iF9Mt6lbgWV0b9pzOtar8G7M6Ls+8avSuG7G4kdXlIm8k6TxAUz1Eyq/P0qn2pWRvpZvl2jsF6
TE0x9bVMoz3Yk0eUhCHsR4YrmTMHQCqGV5MaZVBaTImnHXubmjCA5x3SagZPamR1bIOIuIhlvFQP
zu8iwShnfeWBuXaESWK0KeUpLfLqGJhqfrjVfA28Njvlvl0yiGPBNjw52iiaOa27G8lu3Q1JSOgG
DVim8vAGc5TzSea9iXdqV+84nbMbaj/9Ctz97pD5dnUGPqlJ5t/M+ejmNDN1jp9SURafYweHS6z8
NlaiC4K/eLX+EQX5J3gUjgs/IFo8u/UI39pKu1YBwTWEKp2TNIquNmqHox7bL4xgcRbrFtfJdXF6
kQIsG8GejaLrDlWWPnCCJw3sGGdTg3FL3l7XK5mIe5OgDWP+l1wxLEyu6xUex8VBuebPiSTfU28b
n5hFT2/r5gMO3YVJMkX72iyCmyaQ9CJPuq6vDLAIBI0OBivLdi910yX5TnB61JCzt4LZ9EXPTJu0
7OXSzhOkSct+v1qxrKYs6+KSnn4pjf5m29HnUcGcHI0lSmwUIye38WF2c3wxRBm8mxNqUJ2+YVt6
DalGKbY1Xi/La9EGNkwOp3RPpmJy4Ur/Ui2LMzsTOED2Myu1ZXiV2hcrsq3LGAwbcDbrlGioikIP
6tSGFPthi4kGyOVSuGtFgK6zYbCxzo3XZbWjztXPRel1WfeNdWmCkTS9XrwnQU+tV6nnNHXFZwMs
RQ3tWaE9wT1iUXTCcnrjLg9lldeH9bcPfLfZWUy3caQ1fEyHK6PfqURoIPc45uquS7j94pvnNI13
zXHcMHA4inVCT+LgL3q4QojsmIjazQsHfAO2MLVxmPoUCaTTbT2jaS7rQrXHHt7gDp8M+Z//8s/W
qw4ydBi5A3ZfTMFqxN6vdbF87VPv4yVheKOBX+9uUOScFR3mFpIx8ibAOexnFU3HtCXJvisaCzny
qD55jtoU4IAvH4M1XyvxSnFHpE5eNuwiTXakp0kPkV/unUkWsfbl1HzV+YlveERlfxcUQofe0L7r
Ivlua5H4IQVjUC+ePioHe0HTzIqLbxb2ZjJ9F/7EPOww8LKfBGKLrZvgODJwnMUuZI55CRF2SrgS
Xhcn10KzdnrmKoL5KqQpUEKcM61pUYXCK3dN3ziLPW1Fz80CM6y+aozIOss5sUPqTK0hTcgCCibt
GokZI8bZqQ5dpOuj5pOK7O5sp/Yzld6eobdxJtvRPK9X6zK2zcZGk3vBOYtQhO4WY7/9Jkxmg8Gg
oJQv9kuzSggTHceX7pPTk/lMcRtPmoeaHONNANX2WRh2ephqYcE9weR3PQarKDY2hPKU8B3IlFBN
cfrvcGlh2B0LQr/Sj7VQiovKfbR5/UBq11z63pmO64jILn8T24QPv2GZh1iNCUMmGZ85pMTFTvoT
WEj0NnihpwYDhpQvMONeXDhygeFvlJG1XS2WG0RZVId1wFQ7NbrBjFGuPhDTZVBZYIqYvJepzTg0
qRiKVbigtZro9nNWbGH1iV9p/1M6BRFR2PSQ+eeWJNEOFl6jPMF1m38hmwAe4aDSxzoahst8iqsf
WGVX76U7g687755f6IKfCbpr9v4vp5195Cplj1Y9VU8zgNnU68Gz78b5nDnxwiqjapqs2+B6/kVM
MfWHUJW+wWjI3v6d8rnZu+EO3RnMmEYgEiZg4JzsVIqkbhIWsidEVL7CR4mEYDoIHlQiVcBs04VD
srKc8txlgi4b0p+WqIV1sQIwfKolEPDZ3/oJCXZsohForYreyQXL0200JoRGJYm+q1WMmt6UP1cH
NntYxtaBhocTE09Ha+cFEGxP+FkUT1FGP91OAnGMzKLqPuD0p59s2gV0YpL9IxtaUK7KvfeS/9tc
cIi8j92bb3z5787hg1dnlCZCD50xK7+COlCRTpdEn6nsCjV86bGX3CYuN0bBPA/TSJzBANJCxI4l
B6Fr7qpf6+TQjtIoBPPhw4678lKVThPmSd2dpolJujTVcBJuYm5s2XU3rwU1LojbO6QAPDs67fGT
jucg0lSbZ52PYjIm571T9U+lp9rRZ+R2SHKt/lsNmEsml8HQZVvq9TeBBG7naA2j5cTrrlaBe08T
19N9SqY3+H3507D7f1DM9WewpfwZ9C3wVGUYu7xvNry9/5osWX0ETXWluDfAvPQ5hA4R3wPT095K
PS0uE3y2Tga7nIK02cATlKFd6n8MQ3bbpkW4xDCeFL4qGH6PvfnFSv340i9AvlO0UJNcJuAAUmcE
KYzPliuoOwX5UbhUBOYpWiJB1iWmDrpkKSS9OCiend74oc286wtQx26ecwwnKeu3gsyMTezI8VKT
cn4ZPPo3e/GUSTWzuc1+3N6MZfH6ap/4VXVqiUy/GJE5Xsho+BwMo4sxMXv9LlpO2nVxhai2tkZV
toMBHB2wHRIPfdDlLrUbcthN+yXtSJ1LzOiPfzl7LfTfM7ls9TXLcViQCIvdxcSo6ytyPDG+JEJe
b56NBr/SIJHq2GK/usmqaCEnpUW6HV06iMjJaWdyTd+0gM4fAiOmy8zWh9E00AokhtNaQq93LZFi
Gz9Q7ryrcu6LuYfMS3pUvq2BGM6xkZ8cJ4pOGMmQ7Yiv+F82KHV8t+1y5i2Qt0L28vniLt2DiMzg
GrQ8IyAwByVLiwlw4cBEhai4kDRcQ2c6UYt2DGE1egcaNfYXktYiA/OKVkuPscT+svqMDUZYpYZ6
dsbEVKtBj7nSw+aowx1IIWXqTfqwVEp/V0SDekB5MvZxC1POFPXRalRPNZmAi3nWtBMDo6TEI9Ah
LpmF62KJTAkyuHd1jiNp0+rWVZqDtlFRQ0eXo+oyGxqlnR/V81mWo/33RstmJsddRFZNZrLFmkuR
1I6pyeAnefWe029Xk0m4kM2rnx8k+rpntRB5shjgtot9/2axTd8tSFFFiaNuMDXfspqwrtaYz30k
mvfKLGcCeKISAWMvX5HhnQKTlAMp7OTm5jYuZ0hvTzNUlTfFXbg1sn+C3g7IHjPdw0CJcNJnim85
c7xkBjwW2WfOocDr84W/BBIw4R51rZbsY6l8jX4ZQrEpjpBUCWrVK4kqsINFZCEN72ZhQG0C7jWF
fq8Qxu/hGfULq3KAl7IMz8uWSYUTae/Y3vr3ok7Y5kxOz3UE6WHptuFssv7yAoP+06hG42tkA1+Y
7I6+tIZNpAVfmNXJR5lp+SaHafs+FlFN/OWmGET8K+JM3AhX1x8zmefoXszTaoiJI9qRuDXjObZD
/2IeeXBSsemlPn5KZv/gmsI49oP0QbMi9yH6stw6E3VYU+GJPC9NSs7YgDDmf38TWvD2bfX8ghX5
dJJB3gLNszZWm1W7Xpr4nSFV/u2Y8hfwSLiOR7rU8x8d5IvFN61ZDNVKVf571ZHfEU7Mdg5jYf2y
+rriJCJNa11yl3fGWrXftHrya1a18SltLPfVGHL5pssQbxzn3TVRm9Cf+B+pS6WmC+MsZGseIZh3
XwxMI8gp6T5kzSbkzc6bZjUXDdkbNLfeexUSZLrFxyxve3TViY6DPfzSjey778rVyyPDoeZDN4LX
GBXzzzHQHrXu/5pKxc6z/EOF1fMmRn3V0UAf8pl7NuaLeQGMHq0A3BEmqLmjxWh3OL9XtyEX9zVn
oNeH+tbG5qbRmMnM5WhuV6Ia1KWKsYMSkCvMj6Eyk32u28RTOfI4qcX1a3FpigyMXYF9ttYEo70G
Y6CDrQrq6aNl2PVuFXZpzHi8xE7hRXP+N2QgPAvsbE8BlCpSP3auKuUXq3GqE8E9wxZBuQukjoyN
fljbNZMZbFHrujvyyb2tNo7e09RJixsy4nh92HqtX92K0Rxfkhna2UfnubH6/cxj86iWH1YPOxos
b892Ic8TeSX8vgQrMRdon43Z/BoAp4WNw5zlaQXxtS3TDdMqL0GF9xGJ2sArILGn3i2/GTB7sWTV
oj0UKf+JNRYZ51L70aS2e44Wb7xgrKpPWln+MTtrZJ+yk3NFxbNxNdQS6eDaZxfp6mcwgs8kg0X3
TMC3d3KWrBu+eBFzY2VU9XtEC7LJPKi7uNcg/1iSgiejTZ/k+G5V79X3KjCOU8EHT26esA/N6Gdh
7unxzjN7Dtc0Zfpd+7jA/u0JuCshtPcFqERijF8xHqlPEK77h9PiWpy0JLUTZf+uWxIL7GWvdEgX
PSHFPtk5bADdMKlQEqf4bhFTF6bYhaF9xovDhiz9Usn8BCpp3jut3/83eg6oosOqyAQYFmzy9TGs
Tcc96AqKHSQ6Ag9854uCujaEKN/IksO496CZ6S9s1MptFbnk8+VFtudJPaX92G3/vkej3bPJ8Qhj
hOiWJD1hO9N0dFSUUuyrP5XUozu22RHhuRiVDH1h7dc/axgQQtwwbyZK/Htj62EGu4BxQhF88pg9
UdTW5QcDoHkzuoX3LWs/++1T9Q8OpflHYuG9padNc22m/GUo7TupMy5cq9L8DBd5m2K2fSYqF6fQ
TLuTiJgfzWxUV31ZhgSbEQzP3vlhSg9V7vfbvKT3i7O5PACtsaMv5YObeygMOXs30+Q5DwdvoXGR
0KyLs+hoWkfZB1ss2bSVRqHNwqRTu5FH9TngmK8n1RzWWNapbLSFeoRd8BLuECyLHkx4YncTlgxA
1rGpO6S6JQRLJ1b+qYzrcm8xEthRBTbHccaP1kYu9Bj04huDI/2MBsh5rEum7FtV6P3RFVdDDgNh
bkAQgSzSL71VYlqX9+nF7fEv6lPiFAJPVVuypMjvZRugPF7EPT1xs12eitMK6mSVhzw06b1jUaCP
d4OpPSW+vNoLk1Qygm8j1Z28pYBs16FY3lZHm7coisC8QLQ0L+uVNupYehVLSGp5cIQuembnuiLW
gYVTE++MArrM2rYyMPm3i7Um8PHYxyLno/MBdAeKlts0VPMNOE+fY3hUEaHOQCyHFaeal9QUYOB3
FUjz1KGkuPYqPUnPdO+JUYRWS9lFRX1bqODh6Fv/FIGcLuuSZ9a/V+VyVbUeuKg17DwNht8Gtq/d
w5jCMmbfN2XwkDxoD2lYUNhm/z0gfM6UTI8GmBxPb8jUQcxgzJBHtlpL3BJ/SUrzsgB22dRX+jfb
VQxyau08uNN8zReOx7qsL/X6n24kja5BdiTDohbD1bLVU59oz4HNf7nEL16GyRsvRp9MRzwEj20R
z9wLNFCqM7syXF83xjsUg+7c+HrCgDweMua6+MTWFe4ukE3SqztV5TLw4AghTzJOpzrfV3FgEG8h
vcuwLLCcvEtm0YKi0BeEj2AgZJnzPcDQ8R7B+LzHgMdb14WQOMeGeSiClu5kmYzpVm69YbckLV+9
pWVnQtC4u41Sb0kaTm1lf54zPDj5jOXRcYbPCA2do4sVzFOzQXkCtik33cpG5l9LT0d63NU/CmFk
G3uJqaoCJr+y8e1rZaNRSccYajPBBAe7WzKUlznEOufpbPGk/7QObt8yckhwkEyYBJ07ODcS+kHU
M7nEdSJtGWsuaTL6sqzofxpV3kFNKeK8KoMx8r+LGCJIdKogP2vSaWqWUcPowK6NTCplXpjvcEI0
wswXYpxb1V/zKokOf/0xpBk3O7uJi01fTecWec4BxYp+XhcSXJnMm9VhsehkA6t2RTwyhLH167pM
dk/y90IFNSfAHEvcWulXb7ZhkBDoZj7UTF4WjY1j/QgxNLAk8l87dtB8cbsGQ4v1dQZOvLAcVlh0
vUIyokJyvbPd/3t0e1ibGwa1sKjtIL6trKN1yVT+J25iG7I1zk4BE7KjafGAzSiljcLvf4wFTAFA
ZZxZwaY1gOK0wvg/F+5L6zR8Hobl+22lAv7V6ZLMwNquBeB/9SBZbEe6duO0HkUFuQAExTfzTgj7
Z5Q46dtKLDA196ev27dhDHKC4T0yLoPK3I6LRMLvmWqtdSlRmmwBImlOziiaLc6u5U6WOPlNepac
4xEH+zwizl1UsthYrrT38VjBYCNmZpNOjr61Mcg6AYk8wZTkGz5Q2R4SQryJehxYXceLQ81HiXeA
2dX/KsCOG0QVLy2rXbSfAvEXH+Cjm/rgqqI/NUkNIdSb5IMg4IlnBISfE3g9cNIGMRJ8j3ibePhF
6L35c73IU31bVBGZv37Gh8asddxOA0aipmbWdHnEt03jEk5VTATZ2+506xJMdNaq0mYkSfIR/lW5
u7gDEkkUCU8cJ1edmRbnO6kctKs++3Th40a8MkL8mAhS1eHeNful/5KltwOGrY/KU+nWzRtc7tfW
3TJ0Ga5AP1511bmG9QXDqB+v2UIbWBe0kKDZE+bATFOMCseBMhr5kiTlLbrVhZcT0PwWnFAY7G2S
HA4dMip6yuXHFFOrMy3KtJtRaeMnKxF7hc3YJORfz09bIpRsgIIluuN/LSq70vIuzyyb89P64KzP
TIVr+84VaUdIV4Pt4rKsV2MbE9JUtMW+m+HAByNmlHrppce5DXT0W1lzMzIPNZ6VqHNd/7MSGElE
oUnkE1vC23KAgo2CVx4Gdj2iJsDff12m2Iq3+HYHWyIou33tDzXtq/LfRiPyP/lT/nE7tYtZ2rqg
a4dr7GHPFYlha9bMnMG0sT20ZvsoFib3usQ1Eo7cC96aiE5jk3e4gY/YkL2p/1sKo7iMhHRrEiE/
eCRtI/+ee9ThJOX7k8YWJJy7XZfaORhAL/IlFDgHRjohzjkmkiiQDCYGXCNQqnUxkyba9Abs5KKQ
QCp6BgSY6NOjb43g1tb5L/Br8jsWqyd0eBqGI/bx2bYN7Ez0MLdxMfXLY7s8lXDQTisenV4jI4hu
ZhtwW/o5pPe0dMKJ2ODQnTsfoLZF+BbZmC4uxq7Q6MG/V/BiGVjkra+OMT4/ewehCLOtpArOnRUW
lExwAQC/U4Ptr287Pn09MHYeAuC/8ANCA7oYfm97Iayviw5GOf2iUNPfxdw2O2iQ9htuK8WxjqrQ
H33vyp/rNyHBx7Tqo+UeP0V9e2WYkFyxLPh3iZaXKZ0Q8sJ0gELs6CEWPXgWk1G1o65btgHnHyt2
Ho2N53bQkfXeaPVba43NyyOCIByhL0DftXC0SFxjJ0DlNJcw0ppuKMxW1E+zE45l7Jsb3foxtprz
9CGe48qaXddXOf+yi27EfypDuNu+wONmTb/AtZ2XXmAdPAu5DKOHcsGHV3KlzOdQJD2+3F3Nh6im
n1PzpvgRjVh6Qf+dcY9x8nr2irhO9n+T0dOR40wXh2lxPK706FxltndfX7VEUKGVEW+O43q79bsk
nqh+yHkA7TbUgcg+pshp3XkbkcUp8ZDkzKy16zh36sQWekygjx8I7vk5551S4YTede8vAV7WmCi8
vtyCrRn+ULT8mVKmv18rjLXmqFMySWr45nGGxZjPOXMsvIDdRrEN4+/h7TXMl0K8k7wNfwGsPjot
LVDq4WwLHEvIzxD2hKI/6QIQtip5n7A/2Ri15SPvGtJffnyb8LgAQRzSo1O4Oe/YWHjgoj+hZ0jD
5YrIEvj4Ruy8a0798voo+mbBvuCjlqGBKvOxLsCyAVKk+KP306NYwX0teLWab9+8xsbpeQE92j/k
jpTHlV0mte+lKbUXjJIk7ERUvpOT9rXyoFBNA8IAWyC5RiM/7mbSr8dto1lZWA+TtdX9Nj4DnyW3
GXLTLql/z2RBX2ppxa+xHuKQZCrxo6u9Jy72n52ksI+5mqdXRTtLk7QckwsVyMQ8dT82VLkF96xD
3/+kl3aOhpbepVMRtphFwdZp/oev81iS3GiT7RPBDAGNbQqkFiW6ms0NjK2gNRAQTz8nUJy/beZe
m01YVrFJVlcmgIjP3Y+bqj+52FXmb/ITzjdJ9jFwcimOqVmcrU4skHSrH1bUlydOMstFG/TsqasU
XlE485Zuouy5fs/1ssvEpuNYlT6yR2yb+Xnq8P5rkQ5Qf652ed2Gb7CM2yt05l/60qOHMiYcEL1R
lXLJRI0TudE2zs1Ab7n105Th+jamwG26+srZu74uy4xr0pdTYMaoBVQyRJzw2w6u2VvWkL0YlFs4
MZll1bPJ7joq93aY6Ns/4bnGsJJNVfFo3fP5bcD8zbcVpxyXBtsQunUwh8/ZGTQ/EMJ50eBzCrS/
/4juXgzVrBdy3PqiI/dOm896qxUOVYSU1V8xnQ+7pOvBEqpbMM0XxGr025CZKohaaPQasz9ge0zL
RjJr5Dfy8IItmwrUzmiwW/P+iYL8oW2jpilRsswET4Zh/oWf9/ZpiMg7pSJQG1Izfe13GlULRKAZ
+VeICpmDnZsslNh3DLcpq+IukqkC7/WVbgEk8N0cL5s6Gq6HxEIfX9GwKfwZ/SfyI7xVWfn1RtCI
s/1EGHhzW0NKQhpIlKAQd4pCoRUqWh9mh5hPMBkxipEnxotH4B04XTkIBUtS5kcY2OCBVPxeN/Vi
Z82qqUB9Oci2OYxDC6EoVQxuAXk7M3IkXBgZZcrY9bP5Q/f5OYwGZSluoP4WcUusz5PeleOPcx22
hkuvia6WNetQ9ag8i5G+RAV/kDkwwzYzwfoCMcwk3Nu/C62RtzlZROD2abqDBtK420TL8kNZ9x/F
wOTFp8llsxJY5ajbbFi5PZWjnVX8Qqp4p6WGdSJZcyoqZmSbzv8SdUnB6J4yOsd18i8ZlnnEnwrX
KlMuygXCdCe9bL5YyUD/TEzzhmnCK5mVNyZWLpk8TKxz2+Xf/CzUg/WMF4Y5TC367jgWH0Z8DtMk
yrcENv0bnnFtaxQ5e7XeMN4Ausqdl+rJvhuaXxAsrVepp/pxosSNc3JqvYLKglxk/p0IIznFEvaY
2SeHyB9+Eo6Cg0iPx6apST01et9c09n/JeBbB7ZykaxL4bzk8FTOnm7gXiYWJHajq6naUvZo+TBo
Z6MoH5/xM7i80SHNy2BqZ/2jTf0nzpb8VKmKJdfyf7X4mAMdlenscZGdSoobM9jlW6bvmA+VVuoK
zvT45LQ56e7G+kjBKIAha+QRVVP+NSxkwbeadm2lMHYm4YKg0fL8o+hCjCpQfgruec9okqeJ2qTB
Q7U1Rw/DqVpAHspzQ2quNthVh8IgCIWj9rMe2jGaf7hxpaB4wy+aRYp4VpZETq4s1FL0Mp8vYzh/
wbMsD35a428MteHCdrvclimpjjWrI5WZsAjTH048vFWcPi6ydK822+utYUK7VHtLjE3cuGvNCnDY
/ijmBJEMvOxFkJom7Wb9heCNr1FOO7MkbzZ2IqShnWee23XVQSzYH6vYwXhO5OlkwNO4tWR0+mag
Y8MjAmoY0t+D1MDOXwDlAeAxlBfKw8z91M+/4auG9t5KinDLA5/j95KkgCEscXAs1zgnygeWZyme
NKsrdoWD1afVSTXUaimbmhOUopomYWfij1OhB2LEOcIUB5o+tq2z3VRIvUKXGI59OyD2Y58Zddtw
73STMhiqucV6aHJTG9uf9ws7r3HOMTSc11eCA/JpXqk3k/MqO7MNEDv1Xd9mcofmqzNtwXG/+M4L
DL9foiXC2mjhfKqccNnGPRycGleA3ZlPA0TIJlTAxNXisy5oo83WTvV4z6htm+bzcu2SWhoY/jRv
68Ly2BEDNG59UCxufzXt72uMmh1rdpNk886GZj2BSOBjxenH57mL7qGTct4BLnnkpHdcC7LDkVZb
psgtu4xA1o0ZdLXzxR9IiJlNQvNS3OrFBfrxpbW3XWd/N+ibPXxi0HV3/qIXA7q28mESKKsvn6/C
oDcb86orAXdWi++nRMywhG4hf9TO3sxhbUeAwlWKkG0yDp6NjzATJPgzcI1U3E406X0wJziKHskJ
LIp4YbiX7R3H/o3K2kB7RLzzrTF7NJ598mrwbdo43Av1MNdjEngWhGhtLvw9Khy3v8HrDm7L5Pxz
lG7W7XRiQFqAOZoObl5ZX6gKqKtNUdvpVRsqVUg8vkILHl+71KYPGa5L5Fwaw00eclwssi/okAXH
q+ufJXYG0rCtxKLlFtblz5LjmNo0EXYczV+K27pIQvvXOGkmmi2d92iE4t/XqflieXwkNHJ43YQt
rVWzSMkw/IwH6jnFGMTBUmqvOAeZgoRodaRQbv067VEznk4tWpf/1DC1n/Afla+tQ4mHdJ1pH5HC
uphszVHcrfk04BFff/g6zAbEZJZ0mWlCKcSvePEJJyHUXqoptje091FcQXzj2mBmYGhBIv+1lxnG
/K4o+dQTVaNgddyPDQWFXeZ2L0NvXrPezjaT4/jHz623PrEX6RuKsf15uaxUkDhGjprz+IzsxdNb
PcLtkuRPZThcLEmvnarCdHYVWinHUb4kcdyfFzG43DgoZKyMZHmsVABhyVcCONqYdrfUtD6ceRHn
P0tP4fO5SJWU6JY3Dfs/ngcxfgFXFu1TKT/Wsuiq0f/CijtiePfyawIW4N6KTqKN1r+QgkjFhlaL
lueFgUT8+zZzWNT9waXivsl3fPyYz2Y4STI8vV/E36GKMK+LM8zeiUj3doqTpcR+iUUBW/5Gzy2m
b1I2H01TXmOcd0GeVKjsFjRwB1O7Ks0t2aSk81/MICkCgDuU9zjh7c7PvI2W1sl9rOMtk9BDnLjO
JYO2wyAV6vL6Cu1wg5wJsdBKhHbIVJg212rtLIrJw34YDcVWpOgyq2tQVD5a2tr6bjm7IvE6nILs
A4Y4fqXCzgzqiMCSLrynbfojG86KACIf747N0zLvfNRfwjjg/jy1rK9E9d51EWEC379x/+TQMNv9
s+LnOLJZhK1TwqsYDIlpjRnr+lWZGcYNDYlUU6ydnTWnrBbS+LiY2NjTMRb+XGug1qIoiEcORdIb
LY7Ns6n15bvs5+3sDfZHnrRPiLtc2WV1n50kIvplL7tEF/XDOKxD5ygZ2ntVPhu1w2USdUIByY6O
2TDVKkeijxWa5mq1dJXPhTmWe7aQZVq0oE2CqvxCuDvZMfKB3OZg8MxkWtMagWdQpY/XZcqat0xC
tTEqfdy7jUUnJcNxc8ObMJO8W8zPNje/Ux29yaLd/hXKnLiNuVNZ1CiXjKW7eASRYxYT0U//C33k
1atuFfW9oVlmoxH3hGmOsT4KqQvo+By2ER5/uyubc68gMqFhMRIp7fkIm/4fJw2Lf6yWKpk6O4xG
am848CU8kFz/2DoWWWZG9piveKePrTXf85nWiWEw71XWuZuBYUZAxoJbNojJ/EgNKoxi0HP+BqXy
u5xJS7N3wFKmJjvpYICLQifjgsfxFWEGw26AhX3W3P5E1czn0LUR4Plmp396Tf3j80iLEgP1XBjP
1RAtraQETzQUt76dIGcyqNqkGg0ZThaVD08tla6bt674ufT4T0vKvc9+TfQd5FLx0rqiuoAiUJJC
EduQCmhgP3AOne8ogRPFAl3EtoRcMeYFnkNwuOJd45Jk97qJ6cOcfS2nyJh3GZ1NW7Zg1q4uFhPX
R3JZ1IkPiCh0HW86jVnz7/TbjoR1mf2fa8nhn3rDyW8UA4TulV4ba3Bj3Amu/+1uGL/VGvP2PyaH
1d/wOSjtHHzXfTV3E0GgsKE/o5hJoS7vUL+4Bnrbumjq+bMuiFU9Iw/Ot3sv6RkTM5q/AgMsrom2
fCkGCRq1hmNR2Qg2D6O3pTIodW/DYiQXbtMlzxuhXeypfgds9K+dc/V0LpIAImBBrFyWiJL3JWE6
mcp/oBRMm6rkDc7BKNwL5crsFzazMnWw6xYLW6s+Ft+Hvvz79+Is10IBldYlLUiSuf4lCnlK/lna
Dsq4w9kow7q2WkPikYOUF5PNKLDRXlurBPcAtvmNwQCuGz7RhQPRaHLwyBAXERRKJ7J8BXTrPdeF
z2l+7dr0zjbFedpKINViJ3tOVmDm8cQd0/KDHFbkvZzbkN7mzuUplzenVRyeLO3DZJ8IU0w8aFUf
7hIju7e6nN20ZGgdVT8/8wMEzMUp4vRuKSRYq1nZxdHKhY7vOP9wInYfsQqlVppmXZ3Uwc7qOgHT
aXa7eKt3OvIzge9q/DqWqf55zuX9GQ586J6JMVgbf64mgu7TlwYES2CNMr+kikmCTyUhuwRk1yTk
WW1k7u2jyfGOgOL+zc2MTBROgKggP5IetBSIJ2qTkQAq235CYoyJ8zZ64zR9mj0LX505ETSXcr4V
jfYzAsV6Fg5Ui5qdlxOBGuf2W58BA0pLkjUGJeXHxb3SJNohbnT2RhRBP7ND7wpocDmzZyxoGCcn
4qrSB67bQ38bUFDfbHvq74Ub3ayk2ROUS2+ZVowPfoDxsRDQDnqN/Mf6PZjgj087H4MgvP7/4Ves
XnQcNM0mUjlLPv2U8agzW8ZE+87RoLu3yy1nvnvWzJyNaFbJb6KzB1g8qKUN2ffLiAtgkuKRCdhD
MfHIe9hm9UEvkobOPedRWX72zlNfbJIlQdJI2eYvfl3cB7MNt+xEokBLoTZskqHo9+wB+m3bGM2b
LJaflj7kG6ZJWO2UOOlNyZ3kov4ycDrbl4XI94tL6t2wx2qT+ZN2FTUB0dXWaNYpG1tv3Hu1yXuW
yOwiojwwEjyZNgWmOZFtwb6kgPwz+l9HY1r2A8fSzZ/jH9giojspATXpE5yrecBvc7xknDqADvkq
EQYhJWiqxtktei/vJNbNHfcob0u3F8TF9SzUSEJrhZdG+5VZbBV50Mak20zmgtvBKJp9pPJ665LX
fnt19PAH7Cnz0NChcLdzFViF2L0sEWBLG0iRT/D/ZV3y1D6lcpguuyIDJsatSt5cL9rgcMYEjep4
4SzpXSq2ZvuUChisW1j/GlpTLuurdfEUhWoxR+rOlZneVIvP5+SYZZmLMa3MD8TLeebamNBPn9+U
5vS5GVq3QUmUTxepxlVKVZ9FTEYMEtPnKwQf+ld4+x2XqE+qBM8/CYzF76wN7Rj58uGVSNnrX0Pv
hu0s7fC6IuJIYEUbD+fBcX1y5V7ebIwxJBiaTSlvinnp6YS/r4tVS/2Eg+A18amGnUVkIb+N0XVd
9Inht8z44CilDr9IdHGUVmWppfXa4ZwZx0iJxn7U6WfPBVm0cbGO7JgfkX+js/JCkbeLpt3OOxOV
lR9Ezrgm8Go6tUfputNyY+POR/oIMBMBGgZxp7Rxd6DK44urFtBkJPc7rXPhLibvZg+90hg6zNi2
eomTRyhB2dhSbtltc3Uux4JtQCxDeK5a7y1xdOp9rQoPw3/+4frK7Z0i+NzGxpNx5N/qsegQ5JwI
bVz8LntkfdsfmHgw5honK78w0XQhZ4fFzlQxNlstFBjD5moYSVs1bom+pklEJ+e9NivR5c7YoI3B
4UQNmFczhu3QEIR1mJ99QXZwtw6WojetjYzd0qL9L64/7D9l/yLULoLTpTICxKb1D3akNjCINvP3
ZxFDQrxPRhldSfGPdBRTSAgZO3QK5o4AQVOh3GGecqAkX/u4wEy1TNnXkWLto6UyxCUbYhv09alf
s8VpFF8+H+pTEj9nFRZfl5xAzTVWifEG3tmhmumVOGDvIzKm1cNyqdJ8gVYVvbhanRzWNKOryFLr
qzXhqI1OdiS0dEQocs4eCOPPxSKyTGQqxAvAX9U09X8XvAnAdBfxrkKGn8+39SG3Pu60pd0SrXfo
d06gqaRtd664WtevEoVUWCIDXisbwExNVlYnT6lCKQ7OIrtuxuPqztZtR11dmvN7ArhxlDTBBcJg
Jj2zP3+CApDPuOznR+Q/MIo1W+oqsr0l0vhKtR8zGhteFlUWGDjVOfmPIaKZTT4iCFu7Pzop/Qxa
4NNsLIEennx7/hqvU4mWuWNA2tg6GPCQ940DHnp0TfNpJqn1hAQcI6FUTDRd6NEogKceawIzd7EE
NW+5pdJO1WRWn4tUkSe8APWFDyx3UPayO/jG83Vd2paSyalv79y3UmZaPY/Ayr0UtLoCfR3Ebv1y
bAZtr3Py3ngWOUjzlAkeEtVQtLi9m7w6U4oSKPBnvbHSur/gDuVKAbR0NlKQWhHAJezlrHBtv7Of
10wbJ8w4Zgw1WYQKPVUiVtPKLnrtkk5B0sZb5CUTHKy5DpYZg2PjN1mQIgW/S6t12CfFxVnaDPwx
0ZubWV2dOceUmkE6Vyv36mHnLWxb/sz411d6i6FsmckUfStyBynMzKYLD7fpMirXkmOX4kQ4mviF
nvPc7x4psANsFgUxf8KILx0BkQMIlQklrVHsKPBCtC6apGWIn/H7Oq5fRa75MkVUxBgMnm+D0pjj
2uyoU8TMr96Oypr/TaWlZfngbtvjkTb/jqLXKKkBM/vMA49ZE+Pcg1u2azPPOMhOkj72znjvndcm
ZR6Y59UPHtnNrqnTv7OKX/yuatDATI+bKxu54ZUCBN2b32AGyFuemNNbJVOd5j4XhNbA7FQT2NuI
8jdPIdwepWXpoFeFxa1gfroKHavksaihiZ8SlCD1YiRhBW4S38zsfpQDAoi1iF3Yb7GwUkRZ0M1+
AFdonYA/nSo101f9HGd1iDkT3dG3/sAdtAhBjyuyda6euqEbUQg/J02wenh6K56vXruPqODZLEbT
BVFn9PeuhwcFe1ALymEWV3ww8XH+OvRTv3c59D58tQgmdYS27XTfueGT52X6tWyb6UiP8FbWSRzE
vr08xrBrwScivkEOjmnjGVlqUGS1UeiQNbvHWp3dwsPm4QYiwuURdfcRdndL0X2pbU3w3x5s2iry
aVtBAc2dmhA9BON9XVvLNbF6+yKMr2OGFrz2D64ug9VvMHXD7zhJmpOmOwLH7gIYsIfnDBOS9tIR
Y44rAknsFiWkf6ffpnz14wTQZ6yTzej6c5cK+PHsBQH20cXpu5r9qa2sAousKC8rHXLDqABwD9Wd
bqXVrduqglM/p2FyefEKbFdLb5rDcfKYpS8OPJAa8SosLTbofNUIGpZLzScKQ9VueOeALR62hqKp
p18q2Vrf8NK7m5HT4h1fa3/sJV6ThMpzdEbT+Tkk34Cjvy9C5dBVRbArILFlFXafWcWl+bhphGww
PceNsC/pTOV9DOa4bqIKPt2iP/zWqiAhdt12nTRh+0s+Z065HdWbxLW9IJraQxpb+XlZ/ARHjMPN
ySLPCvZZIeJWM5er2yVOveVdV3/59RdSK08nnTfZeZ5P3eLBC7IyaG2VIQi9OxHEdHClzWXI6iBz
+8fnxg2ARRrARWnIPkZYlNDksMaifV4+K5yHmQN3RKVHHjbN0cbGHCA9vIDfmE6kEIDxRXl9wk74
d4xu/mCQ2+zZuelHYTHWarOFfSKEE7GdUN63q84XVQ1Om8Y7iF77nSS412Xoty/2HLs7WejUmkPV
jRwxfA3Zjqwku1xN4NZXhRrDNS6IyxpNlNOqPK6QCiP2tc0YjkCS1O6IiyNokjG/rAeX9QiD9Gmf
WiN7yUeXSWSsCTa5nmZuYo0BcaZz5GTaVG6AB4ht3SOjzEmPMWiS1ojl0cUVLxhId9FLAVvh6Tps
/JmzuuwoY/scL4t9ZpDrKmsa0LElJNMMa8Us7Pmde9vFA4Gy5bzsvc2xlb5o3bgDYuC9RYwPyD66
7tZW+ekVjLQuifstiRKUvUx+hQPsHaFcjyigfBjvTnGqKjXIz6xvjUeqYBXuI0741DF0+SZyUsC3
bbwftCXZJ4DpPmrH+Wbn3bJPafViMJaNd4jPUilX3lWpSWaLVazzFsxsTI+PE/t1x6INdF2suvM3
ftukAelNdzeaFh9xC5of3EWs9aMBFQPN7ba+qrIG5t9ob3VN8DRZ3OVE9An626Cr0p66IxMNj+8w
2NBoO2QuvS/qB52Szz6tCHkiLH8+N1vVUupHyxI4FuXWuksEy2ey9vwYxxCPTjXW52kFT9Zm+01J
HvdlFOIue+nv6nFjQyfbumoASQ67476KeXXFM62LNw3jkfNTvNEG2q/0yAk+n/cxpbL/Nz/b8f4/
9GzboCTRsg3BkeF/FWKmJn7fcRb+fi45ENNamj9I6b8X4TIPxJqx9q1I8lUspVUD/wn+Eg4t3pnt
tL33jeZnAQvn7Ot5z9MufjUwg9wnATNztBw+ww6OeZ9b+K3rjPs8eDZusLI+DwMBvBykuj+K7ZpE
nFviiKgjiEYuRGiMmNVlXTQg7Du3auPtWn6xdIWAtcwNVdzHMpS3taQDdahjD0fDxcoi6Ni2IEbN
Gs2OoAvMSv+rU3LiAjbo7MKePEwLrv+8dZ+6deodTT9DdSZpOSUa8j+3SGNs/qFyp2Ci5jjXhvzt
mbeq38Lz2vGm5/tSl8VpvSCEePu/3xX7/2Ga4+2itdJ1LWFbLu/P/2SaL560NANI9N6sMavnrtzj
+O/R2lnKZqTwOkQRBcjw7/cEZFAuHaq+1j/id/HwUP9WngOqKyhU3vadZr/nfQfPVE55INWXPbeZ
Yyo18flPTXf0rhH1kBtdRbysWdNvsO1fExP9dbc6i6MwxWmDXwk6uvrmWmSyfhPL/H++STRtY9ig
Gc2w5YLjrI0pu+5eVl3+z/fWm2uv7rDr98xWtiTPke7XP/znz63fW//w+r1Yd+rN//37Nrgg/9d1
YPu2L0zBdNIXukdb7//8jVtGMrA/NKODBrD3kNkgjdbFa9hUx7YW7dcHeTpNGGYAZsUemWCTqM4a
z9LDr0k3jq/qG7EZwVfwDLo+QqMFf5VguEu6bIdbaHkKLEMwhYFYDjombTdvbs5MoLgs4h+LugJa
XAqn0Zv+ncywT/21LGwa/vDDRuYUm9ZhQNhxrJxaAEuOvRSn0sp/mH03vxp60m090oZX3u8YmoF8
9aOwB1Jpaa8x6RBokuuZOdIA/jdGdV73CKUSNs2kAN4S65CL2gxDNSwpA/megtJ6tauYf1WFxTGs
ox52O9gGorRipMG48Hf6zEBpDPvpXlRnRjDAamYELowyHp0O89ckivNHO7gQQ8Ft7tklLExDqwbk
FkJnBlx7Zf3pUUn8nKzURldXK1va8pQ4xnbdigG3cffemFANkhjLWaglIgUPHc3mDkF9SHn0xmo4
tD48CKdYnHPqwEqJMmfYEUutYbrt5aK7xG9J3wnNsR7CE9ldspmZ4k4+GDokeLZz48j/VD4W4oYn
Txe/FxKaBzJvGpblZH4YPFvX/EMCQQZqFaVlRcN8inHieKgJZCG0JjU4PLxmtc3F4RdwbhsFEnPL
RAvgWWUbUxGJhyWHljfo/gn88QErXnTp+3iXqqGmqdzmSSYOHgiXw9SEU7CUsr0Jv90bQsz3xm2K
Qxl/L7WGEpHK7h7gR9JNyCjh0cU3Wna2ZtoNv6AY/jDLOgHwzJ7TtJPhAZoIyRe/Z2cJSLSmaJ6h
E5JXMr/OtZ4ePDU3BKLFCLIWjb+VmfFPVVU9VBeU8rqBbFtn1FQMLdKjaVFgXdW9/RpVy6oTh1AV
tVvM+4UnvKkeoMkeNlTok2N22nXA0XVN/THngM92N54wsqeqVAzeFXjvEVP43HdMYTHYo4OEHFFG
vVwOo2iBk2XM4LsoQd6yh1Mf9ePbECtHQuh+oP8HjUt7NYOYBcA7F4DPAWKtaNB8a96xRxI7XaTd
S9uFw2Goq59LwQzR+29MT/b789EN0hCcdDxTHFFOLUa2BEkKOcQjOHFBA5+O89SdW8WrWpfVNkEK
/ZtPAXDgTHl6bUyfK9pwNqGKwJkPwXvzHLmtU2z00Tbhb+TSp9M6C3pDzTTC4dcQT8m745O21UrP
2Np9ZB48/uob7vsFhOz8W6b8LQWGoMMi/OYHo51xu8KUeocCj4SM5R5TYkUHCTRo7M3pBv3Nujsc
3AM6pDS8ekjFndlc1yfnuriOnE4VegYorPD8Z2nAi8RVNR/XyVfuZvIgMAUbyndARQmRsZSBs+Z8
UyS7gWN7nxvNA+DCRClrOx8EA9NtiOV+iyM/DqQa8oYDnGU3VgFXu6NoxigSOPQWSZdzPP4cs8p4
teR7JTEcAxYzbiIWbxalPRs8S/T8qlQeKMh854+0nzAEurtVKF+lgF6DFe/GU4ylIp82FmZPUUNq
UYCh/e5b+n3+LE0svlS6OQeOFATj/rNg+zbB/3klcaawNveL531LdYLdR9/S/J1qe8/JV1HRkrWj
edRRWRdETkzok5eTuoPf+pHG3RAYuMnO67LYPAzGlHPAVJMzTpTHJvHcmBOmjqjbETZuua1whoVt
pr6UC+VXFnHLHan8siJmNJFArWYMdYn3mBvzSFaiuVZd5dNo3bXHwQm9V1BimzktfHgX6YW7EvNm
5flAdDYviutXQrM9dfA/OISY8jyoV43nvoTk1486ZgluwTCxyavf4zT+Wlj+cKBM0bpYKn86oEJy
HjO+jYP/YRWgluqY8SxOxOKaMnY8gOnQ34ekfjHTeW/P2nfIwc0+nN8jPxoOERVWCOjJxbZn82Rw
/26VQ0tTCHeHYno+5xdfUDOQxrXFNGIJd4K0GrigqU940OXVhqaIhHnokgStKpgRrqD/AS+JQzwv
B7dct/PV5R4BI7S7/YGE5bqFJ0WUhyU+1OH43iYWKZWOx7rUtfbktYa40hGCkZBi9W05ir9yEf6Y
UbKwxtM3pJVmij2dSZCWezcvK+Zt2I/QFlqrv9D4iSOLG/i+1Dpv08PNXJYR4Dw3XorAWlClpfvo
27R/OsOAEu4c8ySGtQ2DOEhQa54QkfHG47jagTIckeVyj9hgQjmwRYbUscTFakDT94KYb1R+wxQ2
Z1tqRT5Wpbi1xjRYhWN7aL7WMT4Y6r7ba88va8ew8V8JxugTbsIIh3X1sMZBfIsq8XdTQsNnIH/t
CwZsfrYcSPvuIPbHp/XkONU9HOyIC1aP/Ge4MAeEIAXVrSVN0ouCGM7ITYS6qe16v1kXmfUfoenX
4a6q3tc8neY6blBV4gdOLPfkFN2ByO/8aMrCvCa5xf5UZLDhRqIFXkJCfw6ndpOMdF80wNe2RIon
ytZBOSKIOWf2VMnO1pz8MHbGDJLDzi8WBHefTr/HmFjg2lHOgkjRjihmZSSsEzToOzBjqWGmn/TC
WlVIRWl+spVRcUHT347qEb3ylZl3Tcig3tekxLq95qdy1xg2BKgs9ljAlxduJ1sZNS005So/hYg3
dtQVz3kmfKYbQMrGJf/e9OTxVvaUz6S4mXDgmXNsP73R/dn1SFCNMf/t6+Y9JZgMtkae6ePgQpDZ
E652eCxlBEo1XwJGNPWxYgK+TSFnv1RFvJyzvnwU0zKdFsOILpNaYs6dhr6U1zVrrDfeq+M74iAo
RDyRd9v94WZ2svkBEZp4rkt8oM3wbE+qbW+gPIO9P12xmsE1qhoBK4gFQTV6fztONl1DNVdpjBK1
Xexc4qR+L27MsNr7gmt+V+X45VczcwGI7sg8X4HbD5YPCKQeshS4IR7loWRfaaYjzeQT3Iz1SOjl
EK+ytNqsmoapJz9bpqBB1KOaDw1pwdZOafmz7RdJ0+TOBjId4G6Nt5pGLM9bqujq6fOhAMf/VTNd
PNRJlX3p4vInjEpKgSj5aEs3JCzTlXvyZ8z8lTmmdkhMYpf6WjAf3XhDdNbseTwZSPwECEi8s213
d85k6i9zKLQdY+RD0sWK0kWf1cYjmFC4ffGi5UCCimjCSVRlx5VThQkBNqJhbAgjJlvdH/W7pX8j
eIAQYFQ2Drl7ClJBmXc7vCxEHSZIrwvyiiZNcOyIpds6FGh4jMGPGXOMwIb7ScleIhlLoX90NtVC
MB4UFAEtOa+jHxq2HWpy44EdEt6ZzIEgbjU6ERlqP/LUsz8SEb7GRXjqlOSalMvSorSaN7+MsqMf
lX/hqTWDlELIQ20ubxBB4N6nsb2lCptyaebSnYL3lI4ZzD6HlRXTp1eerjA9C+SDIoPswufGApdM
Xt4OajW3R7QD4l5q/5jwbTA7zkfdyexr4bRPu7CNo67miSPe6rNL6M4yhJw2k/aXyRUb+K39fW00
1HuchAnMS031iWSqQwBHa8Spo0s3upA5RKv2ZWG6dO3TIsXvR5PZ1Ez2Qc603NqTd0srEwQsc4c9
fu21ta6DYzIaGSg0yo12OfUygyx/gz/LYMO+xK5M/uqa4Yxgluy1zJLHodOmbVkssEYmR+eRViYA
3o1d5Q6CIzN+Qrsb9mEtxKEYigt3MPdmVc0vBAaOLBgOtkVL8qOQ1u+0NK1rIzOO6YZ8I6fMIIpp
874Za/OLhx9r5nR4tQpf36fm8COZtGgrwK7xtIKTaVRMDcmJBV2lV7fI5oFpaOBWksg/VopdVOkR
RvcJOKkPjAkDXLItkKou5TymOzMfyqsJNx4zJICEdSGAtxtiYXERIHDmGeVBChcKm4eYjxy6DUG8
BfRN9TAdTEahTRkhmtqhR694hQUfSLMdggbTyl7zumY/1PyP/EXM2wJOD9p0Ia+14t+mJk5tPYxO
1CcloCy+kNgF1cXEmP8ZLPIFFpdI5XJs9VI/MxRdzvRl5fIfEyvhcXRAkTXVlL5h5ZK/0O4opaCX
6Eh8g74iFcu3/emLxOb6Voz4+MmtFaX9V2y9kwt8guDYrf4Gav6I7JgpvgtUOFnW/9g4IHAjJ8tN
YxS6s6QHajyUy8VwB3zekfmegFq50T00A8vJ5LEvnAEROMz3DDAxmRBQKBz5Zs/MoiogakCeh+8t
SJet1wJrGJM4f0sbklH6XMrtFlUtvQ1qyTrK8tK063DD69GGh5d2zH0Jhmhq7O/pYvFzMaS/ys4Y
DutY2ZUgtx0NHKilohO9auyIUzMJQm/ByalXyz5bLPsuFRLfnRxqNei6Cjg/7Nra6a6dzR1XfUxW
XYqmtZQ8uPcw3W+NNGI+T/BDbRUkIoBBYCIiTdirJSJzdjB1+zuSNvP5iejtIrNuG81J5m5mCgj/
i7PzSpIb27LsVMryu/Ea4kK11asP19o9hDMi+AMLKmitMaMaR02s1wXZSSarOqutzdKQDhdgOBzi
3nP2XhsFiU7DIPZj7lIU72Na3SsHLT3UzpSmS2RmB7UmrcpMy/JJ2OFnney7Xdp1xslsu3uskB7E
39jwIdelC2196nNXfwj9bFMlqHlVkLMPHs4DMmtvpulGm96gWauahElwhc6fjcl3VmGhPyoSWxU1
JKDVjThjQtGOTRDZMrdt2wZQPFLZumHs/oEd7G5q2ZgV7RitpmYalt8tsbb0xQYo6YakbFYtHzhR
56hOhE0JHH6rXCu5POo7xWIgrDhpfeoQFEo36LwgemTclIGPlEgqCueFbxCv5RtLDmGla+ggTXp/
8xsMxvPYg7uVT+sPlddUpnCUWRSU/rl7kk3huAco7wi0w7w4lw4Cjs4O3TVlJXJzwlj39qlMCJDz
DLzwDIstUb0PViOJh4pGhC4AhIMqpybzo8S98QWLm5KlGJ2xEviEnS8zBgY0bDHfpQzoF/hSjE2r
06MnKI5ypBOiccuSBxVK/o7JHeyBikw3sANfSllknUcaiuTvltN0FCIoD22qHk0oA9ekdQHzu/rz
ZGPKku3guTGsCVK/osKAwyBV412Ix1wxnGfVQUxaIqVZdRaZP3YcqXsA2ShN8SZPljRU2/FbbBcf
g3yIT7lRhS/CCQ9fEWA3l8IpmSxU4K4dwUDLUMLNlHpQF8z6Zb6nZAp0YUZWzqOgMTg59RGaZXyA
p1A8ImmyA0Lk9Sk7dlXcnB37A/YScx9UU5VyOg43EqbJaUhwOXGD8w6a3mXLXsPk9ZN7qudxg77P
ugXCZHJoTv13MUMcoSlTZDbYPOiEJklbbZ7Oi8hbtLKZ7UVi2EN1vM4TtCYv3uIpABZZDe2W0KRz
w8AilTosVc4+HdJ/R7CTM0zObGFJjjVegVjrOgas/n1mMVcxYsAO7jPxXKS89DUzBMpS2boiqXej
tbFzy3MSHC1yPFdIFJIVyiZKZS7G/pAbgiejJk3NagE6M8XYQp+s15OsJ0Ivc/l69bB3nTvRl/Rj
Esr782AAPCNqkqo4twh8cA84OWTmSl3pro8qFxk/xrU6M8N1gRSYVEAO/9CwpPQDzF1niOrsKZTT
mqJnZzfDzQHZuA74w/i1Pob98KnUmpFJIfZ43DTvTU3CDodwRKoen60tXb0MDgH1vhMr66Cp8dZB
Qi6U4dUK030RDPY+/EbRxjua8DqhY8LJhKL1OXIJ0XEcClttr/KFgJUgsZjOttt9Lo12H0jVS6ZZ
C6z9xSGKjWTji29QD6rTkGeZsi5TJXho1PhT1XMR7bkjLSZb8y8mxp4SeFTsWOFRTBHXNqMD/T9e
M4M+MF4fDWBPNnKuVaA3VDN4qDPpwaMRvImTeG95CrkhIGPLgszeJu3yVWOx20pyGatsqrbM/LvV
pESHdjQJoAyHT/wp+oa56doVAxkofVCf1Sp3CGxOtySI5uC6GkzOakMuRdiIRbC35PkqVLfekmPB
EGsuxlIdPMTAvpAe1WQ/HqOSKkUYj3CnVYAZUX11wKExOmqT08CY56RWlCVCLw2ZCvPZPoAc2Au6
isy2u2OWC6Z0u9nGIZgO7xk8T8vShGCHtaJbO9+1iLSpzrCV72btj2dD7189N6BKU0762pHptnnb
Pil6k+z0qQ33pe8d50kQqcxf3LxX9lqlqit6HqSWE9ydjLHyFiABAynPnhIoI1U2NwUIysKaelnd
4M7KnGJCmlo7W5K5bqXXedsyRi8Km+xe69RGcHN+Gx2lfjHz9oWKKsUQ05w2kywtesZ0zRGN7PWY
sYAh4b1+Wk4HN9fwKwf07mmJutsQ7cBlXmT8ghN0D1Ij0mUQlcZ1qFUdXA5IqkSlo9xr41cYN9FB
SUrjwrx8iTMoP4Ox0db5wKmWIh5Y+EXfUfpmSKGW6maU5NpewRPj0hVeVoHUlltwGE0pT4p1/+wo
6rAD0J2fkkAY634U6FMlCqpCBbB1VPdDbDT9WZmyXagzsiIAhjD6qkvhK2jxY5oKJop+QGSNisc5
wUGzodJqMZN+tGtgZYoxkgExVObTjoS/R9/DLMnuJ44ppcI9gk/G80L8paVJq3yEVohHmX4c7La/
zLnDdLr3eP81xHKdumWiQO9B54eOu/QZyx+dfGySUZRZSzsopCMZBUSpFXuijZ+hvPnrakM5LUC6
J1V72cVzU/RnWVrcEis/O+TRSEkR8aO6Dd9J1YyVF+vM8PKof/Cd9O5giN9kEz/sIKWdVdO+z8oz
dFBbT6UxI0N3gKaTJKTAK6bk0Rx0lJNLN4KKIIX9a0d3n9UuENsQSgUmEUT7yG5xJHmY53Jw5wSJ
I9w8zBDhZi6REo+1VUdmICZ6nhHMKhK0fGm7Qoilr9ioRS0AE6iRuWP1qGfmBYqYaheDPPlZjpkf
qVZFBJOHxr2yiU3saWLtkmoi6TB6TFzVfB05ciKml6uu/6FHA6hNzHVKIw9JqThEjkPjgbAflbCM
gyvMfYvLYtnnDGPdBibXvCgj4kiLDvHxrGvQ3YS8Gd+mZ6pGjNErJcYHVPWbZDjMlQxz0oYdRvVm
gT96AOfTMcm1MlwGdGlmrihiaCIg6mg7ZrSguLCehzCtr1Qlza0Q2g0nIHxgx7kUxuBebCdU+EXf
VAe8sUkJCTm+EGdT0T8pMUaVLE09cFOKeCJebJkBeF4hu8BrUEpApZzYxnKK2w3es9Gpo7kUiVNs
RrX3Ly4xA5ssgzDd+k+IjRlYmcpDbCKtSf3pgyQJbg0/5otIoWAU3bEcQKtwlfhUM/7fuKOXnRyv
B8Yguoc4AlPZpZwakxuD6YgZ/Sdp/rGQ/hbgoN5hfjR0R3WWJ8gWCfSvgWs7tiHYk/uaEcmV8NQE
TOZUHkmw6Z4oyrOXM9p0SIF6cl5JrB68EK15i7evTmABGI3en3rOvUMR2WsTAWwnXHXb2rpXkXvp
2XTm1NdqDNJj8+diwuPJOZwUuLBivFHfLaNGhgRCGRWXgp3xgZQp40b4qvVYRcmiRts4GXl1cWqv
vMyPGs1ctDnuaBf+YokISwQLxBDmxrNEAbljiO115VIAF2CtmMl79ZaoGY+TigbKn5bGCfs4Ea7p
zQUDvNMJMBt0AZ0Fenq7zw2yJx3NQkg0UpsLgz7eDmH/3GP/O8yLuifxIxbDhwxQycaX7oJ5EVjU
bcskQZ8in3Ml+D5iaBpEEXVteeGYrx6aVP+6ZnpxMmrKaCpM9E/CjzbCg7iPS52JAAO85SyNnkXS
I3wmZrSYcvGLmyg+Ogf1j3hSoAqyh9WWEmKbxquY6TjxNl4U7mafZikL90jSyPk14nwFs/eHIbdp
EmfLEPXCgFPwrwdleg6S5r1K+hrTUWmC2M3cy+iih2vN/tCohskBjZUItUqw5EDolzNm0he5trF6
OCHzassRWNVTd8gKhwDWeerTLXHZm4dYO4kuTg9h4RkCfQy91iZE2aHLYd/PhTbEMInGBHwMPapB
7vNudkdquA17U7e3irDHlh+dyrtwGUWaya53m+BRYAmhiTc5TO+ad0HGwnaoSfwEOGivaK9A4JPG
eEpU6aVq3/ip1xrRz9coa8pHmuffsjoW24r7yIGGwTr3G2xIA982IcFmFblJBt6lcQhLYZKzwqkx
HtwaVF5b9hD9Q4UmwhzSU2khzvIE31YcDKuBiuaau1d30II62c42kgBHO4PteD8wIqLKQMc4D1Ui
Hjr3MMyNsyRSOAW1mggnJzzlcmG1xdqC5Lg3pXDXl+imViPmluE9fh1qzWok0HUZEIkCaaH0fHR5
OfGHBdqWGtr/mSr1Uo3a/vjdIZYaGhXwmPuqjPFgks+/Xbf7QUUx3GaOi6VQVCTCDdPN7kPjGOrq
tXZCZwW+lBg5FYhyJTVaE0yMFWJZZzmzkmZECDnbdFISNEmBnpoOgTt2cQRAqewHve/SnWzjzDPS
Vl4emNxy3w7YDPW+/jAvotTqD9bUP5Zgnn5pgjFwdJdYwlDxyPGFIhV/kUFlTsuD1z6tGrItdHOJ
CmTCyquIS+emw8ZD7r0uTEBmsA7ppnDkbfwCM1ItcdlILWgiy0Wi2x0BLgZDzaDY2nJMOGUQ5i2D
Wt2iMMDStpG3gaB5sLTEvzlyAacO+IY/qbtsooSX4H9dkaLjXKPYqpf0tnFnDoZ9baH5GjblAvDp
wTpsUD7MdmcHxCxdz9n+7Nv9NrbGR0vPxClKJ3PDXxQs7AHzZqrojz4zsqMb9yzswaYn/DJHfcxO
VBMgNUmfpbs2EbLumDssAtuPToRPGdskMJ5G+PLdYpQ/cC8X3oC4BhZDuiaZgYoxHbPZlaPJKkvV
6z3tInDviAQO8RQpey8BcyyZuB2Nh2tdei4ddTvbZAbnIt2P7BGxX7DL0j5beoH10unVAzT7ioyC
k06/7Dg7y0lwh5/Rkmrp5N5rqDjaZioRQto+rnSsip4D4BNUnil7qfNCE/ytWe7QXpnQj+p/AlRC
AwnJ91tKpZMhUpS4/riCOs169EvCg7sQr1s/edrW0/rbzFv7GSMtnPFLIrsrFMxagG9gtU2f02Be
IJjh+jX0OHNb7hRrWgs4ZxKi0GMbzTmeCpKQFcPAuGC4x55u5tEgZYoe9npOXf4pdvSdiBKbN4VL
bxbeM8ayVl5OHTfgBOEGbk1gDkTyCkSIjoyJZIg5kNRZNtCzPWRVsVd99Lg3bArpPwMk1FOUyXdD
bRD5xlWD6piD45GgEKVNrLWuI6O0y6I5+9huSOcgIdfqBNEUDpcayDRUAW2HaEaqyncSI+1NWkDd
WIoWIX4DrygjWTEJPifIWEBvhNalz0P9u5wtKNG0xTWm5bI3/J0mjQ6Ksg2N8DGxp+7aC5OCVK/f
daaUp87iwMg93b9y2N4br3ytfKE9WqaeQcxRLdDDeOUbtBFLxw+NrTllX8aRo7UjaRcldomWeCyl
l6vyt5rCtWE2TietSgqfylk6D0TCwB9OfuBgnO51sZrcFms3ren1VOBGmkzQE5wIBQbxboCEpGaU
h0ReTTvPDjeFQNw/Lyx5jTKr7IPWonBI60B+yZS3TWG9pgvnnmoANnsvDPbzGj/SQyTAjc1U/FCX
JDkqJc2E5aFJOOkTpS1umtJ6V4fIJ1SKSKoplxdELy4ZQA2UdbGk6BF1AVm8BYea7kjSfJhJM40+
kqmt5msbdMWlbBHK+kUEXBzKeNW1Txo0xQAYC52LSY4nBKqJo10aR5/6/25G4Biyojtow/HvVW7C
/E8aN0O3hGFAilDhaWrWXzVuSMD4c6sy2RaYAXt6ATubCKJlS9ZCOxb1LRHql8yvnhlnd+Q8+3yP
CVDSKnASEqvL8oj6aTzUOez6tqOiXHYAzxI15sTGTRHEYtkP1NuZwXgbZpjsUsG0zAuwq3CoW9qw
N3rGXTan6MJCw4wZHRQ5gqSV4sBgpnaDP93vkkMc7XJpF4ldlb5rYJHsTb7uYbCZA8zGjiGo1y49
H1CNXJb/m93k/rabLIgHVLBNF4CZo7m/iy+jRgVVbTI1U0kgWsACXXVSpjcvUrP78WheZZg5kst3
4LJKFqHsVswLK9cbLkndQ9TIenUdFFezE2JHYYeruxridaInwA2ikN2+LIHHLQoOR0Qn9O3JZ4gQ
1ZQplPMazI+fIRxLlb6CLMXNmkZmex5VRGouiRzreYZYSwPIKdKU6K1hzNQph7qOjvSqzGc4z7hv
KXNz+LoU8BigNHPpW7G95d/vOV39XUVpqYammnLn6RZX89/VxIL5pW5GabcV6FGRGI4XSy4KJouX
yeKSga1A3cwv5Lb95tYMFy3Frg/zotHi5vujeVX8+ULiTNQ3qFGvNKze33PFUZViqSCdZX5K/Jk3
/nN1foTYzFwNeVov59V5McmN1NFOpTV+MMlLsZahP4THeZEI+idAXrmlSk/8IAHNPxc/n9OutY59
dH5JixKMARrSE0OtHzkrlCsBx/ZKk9SXeTWEQWkjhk4OqQGicX5uXrhN6uwHrfgIfWdhRdTLk1rh
qKdLp53aGjUMdSucD6QVlGvFDX3aCievBopgVpiHDJyPc8Tw/NScMzwvqgoSuB1rL789H0Dr/h5H
rGuEHELyRM/x53PzR+dPTFHFOJIK8npGEgcoxw/CTRDhtWjrBynBnp+bX/25ih0L2/a8/v3hb6/P
q/MinSAdz4++b6fs832iJkvmgdHZIQNUVjeqaaXiB1jSYKRRJhejTgFqNT/0dakOSuidd/IzP9+j
Sz75z1VcmfvOpKzqVzKtRvIRWlpcJ8Be9HQ9FUCoXLW53NUMfRPUhx5W2iSfhhO1mOGkIYNfwrMj
ZUU+9/OFn6uRfCEw9Q5mpJ4cIsUJLnpSXfQ846ZbBZC/e6Q5tAqmhdYwLzVFJ7sEavk9m9SXwz0l
nHZgq8P9JNnc3zNL5aN5lclDBrjQIXXP+sJFvryNFMzQMTJ7zFyoAYiHa9SmYwT+RC7GJmEq4jXB
BlDlEaS82PkAMI5zk8t0GbRLQqEIVt7OupSoCdeeHxmrhPzDWypzGkiJhDAjZdzzc9TCuuvfXy+s
329IluaSyW7apmYzhDdt/a83JA1+k2amTN60pLqlgJu+KdcJsOATA1z/u0YAa7PHjJ+TXioG5gVs
TsCRKXZzso90b0Wo3I9Xiq7EEEVGYrShF05NK7ayHRNalAmjqt36utBuIPmnq6o/zSs6/vxznwdr
TRa350UtO1i+LFX/X1d7nMOL0OAEL+PnwbGSr4GBKBBnvhTg0WUNGte6END1Y1EEKH0bWIDzUzDP
fzxvIGuj6ktPJy2sqyWJfbO1jPKQjvmDopvPnMI8JlBZ0txE8zHJebFbJjz0EkID/v73MP6L30MI
BEqOLQyHIcJvv8comojujGluQwabl9Rx9Ae/xzgYw1FJ0Nw8zE8FwIGOmVm9/Hwqyj1tFw4oJ2P5
oVq1AU8w8ufuTpuykwqFuWvpccTth6k+6FkaD2RV80KZiqFdRXCvF7VguPjLS9yh6w1RDMPWTPto
XYJroncPnHIRyCw4t3LXf78HhDRW5HikSZD58s8/pCCK/2xd1wzXMlxH+20PuDE3LtWpxDYbb0GV
fFE7UgXmRSmSWEYmjj/W5yftOCAsAm3WwmF2saEHECCKU5M7Ikd7iy4dfty8GubKHhw6sWCMp1WP
ZrtMJsz9kFZmOi+d+Qlr6DFr+xs5I0RUXZFcOL/wy3vmJ3953UtdD/hd5qwbIwu3JYq1rUib/i1J
Y4wvgXFPhG4e7dt/s6vkrvhtV8Er04SGfk/Vxews+vz+iEWo/ucf2v/wzDHW3M4yt9whoz0zv+QJ
lAQJ0WryxQ8qLQehzY5pTSysUVYhkchoT8JXYcwPAIBbnK0w4LXhvOKneWccyKAuo0XrJgbGX6sg
RnnwV8NAOALnhnlx5MIYI5NBRXTRB+ab9YCQvzFzKYKSr2oPQehMv7xTbsElUdtkyH7NkugeBJG1
D9I+IUCZp+aFhmxh8fd7x5Fj6V/3jq1rKvUG3XZVUmWJV/3rpa1o0Cl3vocOvMmi9c8b83yzHVlf
BgoFd343fyKvnPv5/J4gCFK6Dd2bGpnIzm0Mv/74kfA41C7R1D0TSgtZNozq07xqIgxbiaBIt/Nq
oVUOMAxUvPOqVozTRW4Ik2L3PD/V+O/zxvCL/NcbS6L+142BkPuxMWLBpgtd1Yd5OwMZwbJd6zV7
nR5u6IT1cwgsf9u7zCaGsqufVbVFHFhqL3Fp9YglxktuWtXT/Na2duJFXJWkcsu3+hFG4lH3kcTK
DaVYthD1Sb20fFV0EG7LXt9+31CmuztLd7Pb/F6nQJ0bJIO2n1enYSQ3Xm291byqKR0IB/xP37dk
KLb+RAd8fk2l57z9+1/d/f3ywZXDtjVDqLaBlU41fvvV5T9nD4NfEseUwUV2EJzMi0iKp2slfGuY
GlCjQnOMWDNG3Es6/GOBDPaS19gmOJjgK1lNfu8Cj6l1Fb06hIsdML9ay0yZdi5cYEsH7I542ewo
90X9aX7UWTVdXRIq9Ag1XuwlT+gluuu8gPnTX2lnimWmJRDw5QsMO7trJRdNXXwO7XIV4krdlzL+
quKwuvSlOLiU/0BQ81Sh5yGDbxFtbfkcMUnZOVRciCZ2f4pVOspCCkR/rpbIBldtVBTLUtp/v/v1
FCzB86omH6n1WzOVW/ZYxBy0LD6MnYk8WquLVVNMTwS25KcuL8UF3RGzicarXpgQVoinqAkmA5Ff
peheEBVvJYr9jWKPs2lpD23rijSzLkO2aMu0Y1cunCygSOWUQI7DnpzEEA3PItRJnZ/crKFgAFbn
QLrPj0UWInCfD47/+Xn4X/7X/Pb95K//7V9Z/5wXI6h+pAR/Xf23c/i5QpX/rflX+bE/3/b/9a7n
POW/3zf0l+3yz//481bvzftfVtYZXfzxof1ajY9f6zZp5r+BLyLf+f/64r98nbfyPBZf//nH57zN
Grk1P8yzP368JO+quq3+chrJ7f948fKe8rlznjX/8e/Zf/y7X+X/6WNf3+uGLaj/MBxNZUaP3t0R
0i7Zf5UvaM4/GFBbpqqSVuei1vvjX5j3NcE//xDGP0yhYp+SdQ4e6Ix16hxxMC9p/3CETaeSM5Vz
1basP/7Pl//Lr/jzV/0XQMK3PMwaeWezdf6VX671XOkdwxCuRveVv4R7oiwo/HonbDrSTggupL2C
ooujljyqo5p1CPBfOhI5dNs6awCrLc/6kIl25wTFg5uYSyXdhMSiUkhEymXQ2Eapci1MVyyjEgZB
yHU8VrO7WpRbk0I27dp85yM5ogh7R8pirsMO7m2ihC9O0K3xCyAwyqN7QyTJsm/I/DHG7DIpCM/L
STxh24T/VmqArGVZRVMI7EyLe5kY+9QqF3lg64sgjV6xPDvMkNQVGGpSzIeHrk6/uq6kQ2PIWPaq
e4qnnD52mG9Di0gePyE/NYOO5KQHe4CFaLoFOWlO/pbVb0SdPiIWiRY6CD5k2d7B8elc0x55wz0H
sLCGsFi9Wl32VCe7KEzf/GB8znW3oRrZUXICr79y0qh7C3wUbmNJB6PswlMEeQEJdBIckzB98YEq
fVDRaCyHrB3IhB/MDa4J8tU9u9h5gKxHrUDyUz8HYfxRqbJ76SLejas3zCnWsmXGvcJJgQhV4MAr
EfKGCiMX10LmBQ8fEsSDGPX7OGDoGxo0cB31lSuOpZWKZsVr3XJB5FOAR5SAa1Ohu8x8YgK65LyB
diw2res9kmYu6VUfDOuTbUV4GkSCq9YslgO2OX4YES+noHZWWvio8C6tA7FGY2fTxnmLLli1iWRA
vFIlG21wFFop3qM52e9hE6+QPp4xpAZ0AQhwchgP0jsZNqGZrTx6+6vGSz4H0wtqJ3IIy1sYE+Dt
9FpBG2P4YvTekcikeBEl5ra2QKbpYSj4htyEjZxEPIvgGfF1UjSulan3MtTNmbbVpk6p1urgc4Qx
vbpWdvAF2Tlj8pJGMp3By/e5H/v7QHwztdg9OKBTcARa8JL1tY+RedPa7rttpWeZ4ZD53oehjknH
s+Dqa8bVbVB19+qA9sz70lmUHCOZmaTGzb0cMhka0UHBK/wVBqnXqQYvGgzPORI123Iv8VC+VDVG
UKIama2c3cF7NxIDRN10t0RxJjoK0EMETTASKvTk9ogtLl7Wo74nF4uqcrUHzXqFaofXx9I+dyD+
QKK/KRYV+IRU+nVB0jHEhXMFf6Qok1dHDyGt5BA4LfLJumSZ1qJZ+bUtFioydPnHdMn0VATRQfAD
4WXilpZlNmR266Ma6LcqZm+GApoNbtlPPcf/uiG7N2ocPsxQyyXtK970o/dlwM8eiiEES1v7gMyG
r45QEb/cp9I5eWWpLd3APgZ5CwMeqMD0QO9643LuDKkOtr9p8VS+VbryzZcboTCF7TWBe9PfI7vc
c69cmVHfoOkqtVVmWTfNyon71Tmw69j6Eo+fa5GVIOjrJyXtLs7YPUFjWo769K517KpxeCKQp1lw
LUbKQNRi+MLOa1JM5mUFmhL+pzbYn1yVsKkse08za9oolf5eBz6WvqKjV1SB4e/t54IhkNZzVMcu
x3hAyclMcr4d+o/BfrFysvPyc9qeXK3E9KMcTHXYwD7bNHZ2sE1vbecEqva0Wyx367j+RYBAGkuM
DVgZErEGq7ZBMLNybOQlhr+m0bw2Ozq3tNrQry9qKll0pfnXV74+7vriplu4RyP/HvbGugi7Uw12
jcz4pa4MGF3IKKVfr3/wwAmndHU4rXeBoR6GyVzJT2q9WDtmurRBSmNVXutjtMUcfiQ0LqK8KTpM
+spVi++W8SZQGmHj2tptveLfp4y+iopXwsYOY6DeShgFGZFeLUwKsw8vLQakIJtWWegecg8eB8Ix
tdsLB3VNNB4w4B+jztqoCfF8Bde3TGzwUqzlPqFzhCTYwsgPlGdoLm1fE2kFH0WrtnJz8LTWeEYJ
aWiyw4SmijPm2tb4PhXzlCAhKrMJJUt6drtvzGohaa38+FbQJhUjmCWsJ5HZ71o93495jrnN3idi
XORczOzuALKVY0DdVVG/rmJuIIW/mYJk3lseGJe0pP3H/zsleG/z/oIJv6lfu1I9+qAaVN+/q/Qc
UtCJChPfwfKehqLe+q21dSKJ2DzFZb+R+zWqebmBvc5+Bl65pmC0Ag6JKrheuuhwVfxgenDNB3vn
dfauyAsGztRrY00/klOwcMbic5ADRrAJso9s/xJk2PIMF9GBtJB/mYZtb3nnUtIdRyU5+/ErIvVd
UFXnkiuRzg0Sf+9Ewa2950byavT93Uiaj3K9ivPXxBpvimpcPct4KXICgQs6mhUkswYy7pDexBDf
YtV/bDCZwS09uvWSO+QpdyzGxsHzZAXL2sVVUIx3oCKXQjcOroGCtEhuVaceUnLtA5hAw9Ddgbg/
x1xESSrFmN9s3dJ700PeN3W0FPWbNiFNJ0e0Rhw3+QjywGDuW3NRhdqLqnlnffhUwR3tGnXLVO1j
MyafXBQhg47hV/Mfhk2nR69oXx+wmtuAB1qLKZAaLEdjeDTYhtJ5jOzTZR0rF/MzMsb11NZ4isel
pqkHGrqrInMQAAjGMw8ZLveIoklbowuK8SgW6g4yKkRW92Ql/XkkP8aJtnrdPnZGWC5zTukKiYZI
to6jbrG7P8BxhozVPU6+4CLqf8DkxAQIFSyyHU9T1yLOj0DWaDtTTQzwKcJ7mbKv6ptTxI9Ypi5Z
gWmxHN+R2zwmePGL5l2JgxcKIm9VHReLPlRvqfpKnb5BAFMqAI1LJu3mClNOMR64VT+m9vAyOtGD
PGcstCFWLr4C8QYVmKNe026lMeymajpCJwyNpwYFbg2J1bH1T1TYvvVUx7xoOhXF9MGuAuZANBFE
+zFB/zagQ/cRBSCPxfBG/IJprL2wZspDtBAHd9CPW5u2YgWYWJTKqurqSzSpr8Qeh+47To5mOnu6
TMWol5YbLFJUVGirS3ZKMyqPYzGeK3U6CJhIiZ/7DG0GYsBxM0Jdb20Oazv0rzD4PthxjN6mG77F
ifexTD45RreptKWjHQfQyqpMQRLtE7HOD746vRaTtwdRrS4YwOwVGx1QsKsSTDWV8UkMFD0j/bkJ
FL4T55zXQZO1cOnRGt5Non0MA50BMl3jwVfAvQgDzRijASMlT4nstE9lce/pVGh5drAsELMpdAYa
iybDDltfh1786gfuzq+LK6a1NWCSU+09ivTdIPcCCU5716rwMWxjUIzWjpk7F0j2XuDu1Vo7TjFm
are6KJpzGaf41ufWXmmeuI2d0Lvcg9K5OIKfG5d9bT5xA7zTz7nnVncXAydF1nB1+Ubv/wkc0GpM
lF0V2Cc3su9cQJ4Sn9G2Peytwl9auvcUTQ6qmPFFd6JbqycbouD2ns6QLUpvQ8+1g+yCePQvSY9y
OaspshXFZyYr6h4j7XsfMoQ0m8JaTvjVF2O81epn3UMXjw7Sx2qJV9APTok18ZrzUInRWWStfUqj
+Fy3D327i/PgSzCW2TofbYtYxMJZRTHwbY/bcF2amwZo9xAN47ExvD0Es3PVk5XKH2mizPOYqme+
+aB6vAufdEJfBXW0UzwOJkatIaAQwhk4LAJtOUoRMGNuWjNVBjeWTkiFP/Ywuox1FHyBFkbs2EfH
NZYtYx07Xvh1i0WkcpQFMa6LSKFj3iURgqVKoWVc2ZtqJCnBBJ4Jaf+U9YSAeMUwrYwC+ZTKoVRl
Mai67OR55omEpW6FskMsJ/Na+OVba/qPdToaCzNqPBgv92EMkgVTUHeBVn9t+663NFV4nmZ/r63s
nBacIk2WXlC74NOdLGdjBnSxo3hRpNWaosC4UhVyqaSyPDDCyzClxcYRSboRWnXMNDtbMvFadzY3
5EZhbhOEJnhcrXv3rHITGozRUZ4tVWJw+DOQmgcOBlFiuHNdXatZ/bmmbG90QpqTs0sTc7IGHWI5
uq646atp6/IzR2AKd05Or2JSy3fgGwwraK0MrePg+10GKXiggZs6AOVgp9oEidmdswxx4C6xUvrJ
J90I8XvRS9l0bcHJuOz08kPkGd+0Lviqemq0si283A5iZki2TIdM+zbZsbrIlSnZKK6eEiPhY1Gu
KhTtDlcpOp4T0YgFsoHmWyhgHleEX1971B4Lvsmw6Dtb2xbFEGxs20dVbWGgsft6jyF/2FVDFi+Y
lIS7vky9ja6NBNfJdotDFPoyLeFwwIBekoDUrqqh0K9iTKSZOF3bHmpBiEdra8qKlcgJsJkZw6Wh
Pyd0ZpcG35Wcs3Ktll1/ChG/FGV8z+uI8bM1dDuTLN91HmnVxkzHeAPrr13ZZRiByWw7otpGHJLR
hL3G/UTWlbcwDOurV0PNdHD5OcDKIPwT8OeGsC8swbGoZL21NhkOwHuSXm9/fCBry1v5RoAPhHDe
ldpjG+9jpO26t1H7ukcjmMJBiJNTEXr92iCD0e//N3XntRw5kmbpF2q0QTrcb0MHGdQiSd7AKDIB
B+DQ+un3Q3XbjtXY7tjM5dxUlWVlkkwE4PjFOd9RiODxF0hn6c7ZLOsTrp5z7ZLtFzgPyqwYO6mz
XawU/ZJDo5fFL8vANMEbLIQ4xmM+oGgeXeavsot4Gu3uaIu429IRevcp8u4EJ9UJNH0LCumcuQtd
1criVXfZFBsO3IF9CNvUox/CNZLttjcgh9ux+ET2cBWCyt2EvE757HOzQyV0Q135h+RuJ4KZMEg9
/AIS9Coq7/cwpMknO0q0y+qcRM207aYeXihyh03t8LYPpzK4jJmej7nSvzlT5zs+jYLWRx3q/ixW
UPBfLtZmpX/89V+rBfXsOAUVoCSVg3XFoVu9ojNz7K4fXbKVyogAYKYBKrXmazMX6PsTj5tkMltv
natEcTK8BkVzUEnlcpPEziFps+Epze+Fke6Z+3jewof9AqYQPJHTGYAcrJXhPSayb6uU5WsM8D92
m7uEe/NqmAi8jGc7eNRlQ2SEie27TAHdrxUSqL8inJhoLSc2ihs9e82lTcqUUDr7O16Ic8RCQXaH
a06mRDVnklRdz0sC7NT3DwsLoBvhZOMjHdfV3OD9ttx6OaiifpuUb05pXL9Yuq8epPsbIJ71wJf2
aH7c5tRNyBvh2RVAV+DzZsVjkvwa3Uoc8zD5LlSu3oPAefXgnv+uyWhvh+VVeOl5RjInBBifQSED
CaCSFXWG+MW91mSiUAkQLVG2H4KXQ4k8PauPeNQ/2GL8ptbZQFj/QLD1Wvn6isf7wGD8iJ4GLqVy
HkbfP3aNXW3a/CYbSFdLmpQ1WXBCCrv/S1jkX0nUtqRqqud2tdfhyj2YEE2zF0hCHsaWwXtJ1EzD
FwByFHQAq3tBRsBckCRhfUcQHLWoHlXa/iYvT+ARLvnePVY4gyhhimNoPk2XbogtAmjoLQQStZSc
wKPNfAkUT83CkbLtE4nclFXFRz1K0gf0H0uVHxK4Urvc6AVT4/CDQeKnqZo3Xhx7vwjOsR+e6yZ/
yqfTMEcfc1STh8kwyTHMHayZSL3ejZ+jZbqzsBMkS36JU8AhQTk+W4wXttPq11/j7AcHrP9kvjDX
H91g2WtAMZwqR0EC7w3DqH1URFd2YP+q22NupX8a6d36YbP1RgIviv6n9zEQpcU5tByUxFH8yGly
stL8A7iezbpKcvOusQdN8mckmHnDS/VBh9gm+DeEDtjMMdzcB7/UX6xZqdwK6GMRQeldjf8JFbwm
pkAApIUkgRdzpiklPI+AYEPvGdjMOquvquJ3hUXzZvROOs0LDKRL14fPazadIrtzdBB9d+pGBndm
5KlRaYCZsIn/RJKuOU2/y9E/5oI8X39ZXoO548nW3D1l/pGX3cldJUFJwDA1nbs9Wcdf7hKcNd4i
Aleyj5ggPxBkt8j19JaUsHybRPMeB9UZYWxLRsNLXjPYWVi7tgvXpDB5hTRreLZsDGS2i4oLTFuC
eMfdxBOBGd6yAgzrdd8RbiOgJNxY+dPSq/Ng6yfCfl5msEh1Q2Rvw4cBpHYzpvmXB1pm/ZuGqrjP
dPPUmOZtzJuTFasfZxbvhg9/mxUWznmW1ppBpyufpzW5iEvV1zwdshSHsGS0Vw5fTmJdD8Y/pc7w
MBSHxeWeU+5J1NZekMCzaY25MCL4RlACHbFKvsYxgE4w/wn5HcPItcFecgCBcS6d7K//lhilcXxv
wzswm4d6BvQqHmxpOHjYVCZdkWx0EJx8U9DJyc+dbMebBVCOxubOlucMyv1xTMw+QAXcCtjovfcQ
BQJKPtrlXu7QnW60DfsGR8G5cOPb1AqJEsrwTnoEiom9Ms8ez7OUpE2gOpX8oAVeXGR1UIWK4r5D
kAN+i/KvqoaTlcfPacBpOWKeBhFVGnIJ9FTxNklOSYHuER3QVhlxbgvu1JxT0hvDnZ396jrzFPk5
4+7pbmnqNyShpPpY5gn+7kNW+hSz3Trrl+qpj7k48ELybWeHz01KczLlMLdULU6zAxyhSIlY5Oer
JnHOBD1YiRBQTl+hpn7oLEzHFX8Gely+xYYaw8+pFi47CTf1LA8W0TKglDcsxOpt53CtBLtGjZGJ
2/Q04wvdBBNi06p7m9vsD5CAeO95xetk53fM0474i6V7NTrZH7gGu9GCSseFRzb7x+vAfHsCkh+a
qa7hRwbKfmFRfaptwnEc9dvrNSuAGr6wTL7aL1PabDYwujLgTSz9FU/yFm333u+WVwcKwLqnbFyW
2RCAeDl0iixeSxGJWHzo2H2AcruPmdTVAffpLLIv4ORQcpLhZg2jRRCu0dynzbZyrD3O/hUTNT8y
biCrJwcjK277qHhqXJ8kpfJJxfLc95CyZbIrFs40u/wkUmHTcE9PC2sW8GFvrIb10e6zrz8lfEa0
N5vIt67mzH0w3Ni5bRUbsBYD3YX7IInW2zgV1telfw/la/3LKRRJnLQcI3BD+FQOmR+Z/sn76TgE
uO5Jr8uj+LqZq7d0GV+RQ95OqLDaiD59kogMUq+89+gkhR5fQwYKNUap9WJ0DEInK+dnTdgHpE1F
LRfsm255Wtriye+9ky4JQS15xIsINqL1PXTcvTMmQq9GHzcNkA/1DdyTKz1YoBW0/mLKazz6lRDz
w5B8i77JDmHLYeyN4hnnwnXktOcBjA2Ds2QDSYBgB4/3WuAMF+t5nllJj+XTkIhD3Vp7QKLHT/bR
7NrXqMjlVWbLa1nmey8S5/WWLd34a16gFChel1MAdmMet1UdYs0TZwJknzWqmvX1rSFR+jqAdeA+
cMZTD0hOTItMeNXDUSrvHcPg1uZLQXwAxu8dZ9ndiJE0Fr/hnJ/i+RflMM+kwPLUt29T7f0UwE5I
yePuBdJAAOYjXMj7wZpzhpMSVWERHArUzxtY1RN3QFEHJ+ja7TZAP0AxqknXYY648ZnvMMmiwXL2
3Pp35HNmu2HILk0qnkUajxuCV0KKJ4KhWzy38ZIB4EDveALicwxAYd4Pw0nHbbnNqmrc4ptdk4m9
XauY6gw8m/s0H5Pd6MLNoCr7/T9fMf+/18J/2zb/97bQx9/luqBt/xdsmB3vv9wwX0M2wWqm2+7z
b4vpv/7YvzbM0v6nK11hS6pQl4WyQO30rxWzUP9ko4tNzvOUFwT+ut39jx2zK4QMQsdnCcyumb30
v3fMnvon++BAoB5HSvc/3jF7/4nTbLl8C8IixX/W7PdlP0EJXM05YRDsbTRXRH7gRN44YqJV9FVl
iAoLoceQ5vk8dCgfVJdH5w4F4x0+2O5zUf74zDS+zvdAq/Dd16HaUQCYCwgCgpf6evKviDUkWrBU
VnMqw9L548hoNYYE7N3csXIINGs0w2Lq4Z8IMhclr6nTG1OkA8bpWTh4ifOeajvCNUDSKD6rC8g3
L99SXJfhvjNGP6855X6gGP52EIZeFJDZ48I+5VAaO/1gQSsPCVEwPzhCyzPhM+YB4CKx2A3mmX0W
+/KlqHJvn0OO1BvbIWRhE9bZvHeCIj31JpxfY6aoJ5KmOixbXoa/v1TqrcQpdIzqEh6XqziaCUhU
Oj9ay4A9LAmqD5EOHWvThukOR2yLt71SK1XcGKRGOxRwyRtnfvDVgIZCDEtSB0zcghdAZWcLyOi2
6BRwL8u7nqVx3q1O+cMWZQ4xshlJThSJxnE/NBlUP+Viy3uha8bdPXqHb8iBOFaMU5yrwtQVNNze
fBriaFnry3liShjPU8FnO+MJA5K7hPs8HRzC/iZwr9IqknPjgA5GOdn1dLD+/IjJ0H3injS7OZlM
ffRT7uv9wE1htk2UDLeubArsuZnPWVpoE/SnKkhmPuaio88L0iuiB+pvrOrjfZjJsThKgjPvEC61
N1W/chQka5yvUYFBOViDdiT19RzpXUKANG9btAEtaIJseA1jU+EPsvz20wdZNeyIrqhPuDE75DvS
g3CaYB75HjHrcTkCSaWTJpbaMozzY3KiminejkZk+Ylsco1aZzBMDsBSIjWb0hIyWdCBKyBcgwYR
b+rPVGYl77+GsJHCUacCGffBL3yGqQAV4Wg7LspZ1u0NrUvGDsjZeL4gqd2vA5TX7ZA+h20UPa9M
ypNkdcsyY4GghQuOFGZuV8pE7KEDi16nnUBqdXOcEi+sMwG9tAm6rShyHCM12Bt0j2mF73tGiNLs
iIlMbGzMxACwboQotYlBYtFm+uBGStzE7HPKOrm2kCI5j/Q9qtqPwdrU1G4XPCJw9sk3ravmkKo+
+CgMcxg4/umdGyc9uU5KMHSYmgoKhyVwWkPdBMdMGmH7Eo0ds4Wc2RxGXmt4jH2iQIs584oDYfa9
dUInQwbakuhrJy/lB4zQ8p18OIyo9eAS+WOLIHqcDL4GHkHsPFXSOhdBHf0lAEsX2xBUlDgyuScY
KnK6fth3+RK8N9xeNVGsZXzLVC4+Y323kNdDKfI36ezkJwJJQPEtVvy9tOj70CUXb6ks84Od5O25
tDreoSOaNNz2IyrgYvIAPRtcGp3O21+hNY43nrVINA/j2KJ3cVPvnbiP5mp0QbYclgaBI/ywgE4T
vymziNbHRhHnhKQ1DBdfOleV1tEaB0peYS8j00OZIokwtOv6DOco77Yz1d1FaoNWHr+bbiAiVGm9
y2NHUe3FrB9IVdXZY+9P9pMvhPc6qME6OCoY3+0saX6EAYC4LQb4bRs+VvuUE4V7bljKXS/SI/1I
xGSblNl8WL8V3xvJJCAs9YlLKHwB3WW7B2GTeb3jUGmg+SKUf3Uyu/rUTZ++pRhbitsZy9u1u6R6
z6JR3Y5zp5+Zf0UgUv2Go9NtZs7cQvlJTyxrtLyUsMcxQXopT09N+DVjv6AayT4Mq5+8kM0lN0X/
mZKWOWwwNFtXiK/KHSD/GLusHUpUImNw77R1Ag53nSu3IblHCKTVK+hu98ARhLCxl+BUSXmcor3T
uN4vGUMlg9tkqmCrAHGfp1TEf0i6SvQmCqL1OIABemlj2wdnhf56bJkwbZpU4UBmenerx9p5sOzR
7g9Fy7RGzJSVAE4d8bmIDF5iWyyMVStIzv65W6GsZ7SFSXhw8HifupKb8+DSX5JkuthTvOldmRB3
vPZ5WR3p7AFgQnkD/rs3u8rtxk/HqWP45i5wIS+vKAu5Sd+toKrvlYT7uOm6zD5ORmmD/Dto/lT9
wNJY4smwzymSVlJhK+H9VqJ0s0OCGtzb8GBZMbklLfHG/eDFzz7DCoAJIbfyZhzxN2z5kQmIBUXG
+B2Ltr8J2mRV9GSL9zDVTdWyc5949wUxWZxWIchH164WUDYIK5wPfbeqL2LjwUkV49pC+97UIt6Q
BlYD3tSUSCzhgZ1p7FazZg7726i34/7g1S636VTHOjn6bjn7RzXBpq1FwIHt55q/ZpriwoZhlDWM
hzCXXwWOve5iQsbWKFlwqhbj2kTnHZC8B7dpca7DUFTpNgMvIkBpNpgsV+M+oqRFCppY16oOk18k
KNLcihBF/H3151JXvL6VhOgkbYHEwPjjSO0+uCB8ZDSbe2ZEhpmPC46VBmc60ow5jC3Bbjbv3FHx
r2qWyrxW9PRflVOxDV/CePqJSCc5VR130TboyY1aB3flnn0RviveJgenKmOQUW2rcOLVkteksc2R
8BtCDgNg5eNk7YOArUHuX8syASqbRmRd2e1D3dRsmHOj9zAUzV3bWRWgs9YgsB3j8WQz9nkBnx1f
SLEz101VF6wWXH/9CTJURmniXHtpCsZumSQLJ8+94Ibub9wa/A7rCZBdfElrN4UjNL3S+8WSwjmN
ON4BJUVI5ArZ3o1L+5g0KLjCyXHeiwiAFBCZ7HFMlfcCEKC+m/EXHrDd8JbtBVgK1v1XDfGj8SYF
LnQNvAwWIss4uJsmh2fC2j+WR8tqaYzrdjK0PEMAZ8NZhvItkiEhmwxL56PuxwYdWlzM187iOEAE
kozN4J6CNH/r/cC6WiovWfYuIJXf9ThkL4gt3Q2JbunZ0QFUK0A8t11OWtqWI9ozm16ErAOn0VrM
wW6M+xt5aPlJiB4jEs8q6nRHaW4VhznAMcUOQ/2plCSJsfMUrtsw2puiGD8rl5zO02z3y+8yC9xL
RFYzA6WxQnrnxaLchKC75weR9UCow8KLH9ocO8O26HPvNOqQhTEbhnThHEyRY3Y8fryxBdZeGH+w
fU4S/DYboSXha4lZwJefwtnr3l0UmxojjOBFXIrUui8rpP2bomlJfqkqp7RJCujzd+KsiQluyDkK
Xwb0tU9Nq1JKqrKPGbkv60LMtps+OhLkvFwhboQyPRt8Y9bMi31XL4UFtKqe+x8WYA7V6EDcWyYG
B5Dz1DHYVK35zia/eVRu4wTbNIJOQ+jYSA65P0IqG72Ua5WKAtSll3rbMRvYtcaIKWOyonT9FBo1
TttqIQxv7/XZdIeZTrz4QYX/cAkEqyaU+qjnYI6ECEetnGVXMfpEzKkhnK/noFtuOwOGtakpIDA9
S6Kl8X/TCvORsk8VKF6CuhSfONY4lkvCYu5NstKZahhZT+W4VPuYv/23E9r1Rw3x9zYay+ojYNzl
sQwj32QDP40Zi+VP3GO8WeU1UcLii9chGyV3mqv31DT6yF3bFOQhBHLN9GCGS14MQ2PHXcLHccjL
kdPHTZ6d3AtLPqqsfrOJNoOplDKVR98qg+ZMRxKKK50sYN9THA8cjVO7eIh4ExLZyE3A67V0gH74
DBg64QSsyPzNY5RCtdWUjzRAPggwFL4HVGjk/sSmtT4T1iWnJKmDT3Sz8UBPU2YfIe9wDndorOEJ
5djyB+Zrd+f3Wf5tO7kBM43kgJ1AEKTl0WoEmi7Q7zFLa4YUZmOk03HbWM7vuHTKi4n86tq14vwS
ugU50gBE03OEPDLYzX4dssaV3XPL+bzOdqufmIJKboQcxXgNUZFCS6pM76IkD3dlkwKHaRqLVbzA
+NjGzVWojfjB78o6qgWzgpTJO8+DF71YpQca0AStOcbVem+X8YzrPGgzZsaLGkakb5X9J/H9ED8n
cZD3hgMILlTBpnzMcxb/rSR/c+j8h7rLlpumtApny/aRgjFOl4/ZM96N9tN2b0rP2jZycNcJD0cC
AT8EGVG0N8Uxz6mcK8LM2OFF7fTcM2a77WvkQ4uTaxhJ/Ng7N/GXn8isodG6Qhoa+fS0jtu4xyCo
hzdYGPhvh+4x5B67cjF5S5c0wIlKEVfnU4A8Ez9xF74vGfP2Recws2gL6vCgpyJ9cRwZvkTd4Ly7
UWAdK46Ck1ishDx7iOjoh9jXeSJlZQZG5ywzkv1cUnj2LliuVwGT/86RNRtgv03ByM5EgrIyZkga
dwk0HhG+u33jhLdRnkCPSfoQfx2vEATi1ZDu0rj07sH1Uhba2AhvOi/Uv7mc7adwyRXZkqgwvo/5
uLwJlIuvo6NIs13aGrtt5FURr8eaB8iiSi/dObxlwqp4TTn9exW45gcKVQ8/vRdrFLySbOVtnlEM
LWDPb2eC3U8Jj9cp8UV9j86ku9SYQk9DWZGkjLpX7+OIzi+qQ1Rb8Ja2SdhOb7AykD7JXuwpUhAO
N54dHzuN2dWXkfhZ2gbgUuP3D1Yi03KvfZN+U4CarwoC5K9skJ9oB8wdcUVosfMqmKhUTMrMt1Bj
c0SBNRKEm3DQV47mt0WD991qNz1iI7Xp8FPnKm/bbl+grTtX6dLcpGIUlGl6pPO1xUqjy9j8Q/RF
EJ5l+dbnRXmme1UcjE7ykgdmeGPQQuMN1f3U+7yMNpUFCoKVrQPwlE10ejUGKJiAaCD/rSVhD3VZ
JGqfFIm1I3O3+qTFaxHvTn51l2kZ//hJNG6qAPZpBoCEwF4fAHLZet4Rukebbfp1ewyiNYMsGqvT
kOCcqqKeFzik4BlOgxOBGBzqKdzH0qMcy6oEvX5WMCtHyz98VFqEhArA7/wTDZXzCFFYHdFyT7+W
al0u+GnhXOAREaoSuAi0s9o8EZDk7qDbpGeWqQmKwsXcLq2u9nJuW4ul9SQ2PYrWkxcOHqmLUXK9
tudAYJa8uAowPxznFutA6cW4BzlpDi44nuPQk6mxQ+DTHGqw3fchrJ+nhjXQ+1j6wa73LJJBZTdl
W8Tj0zGfQad7jKa2Le2aPmLHQi6Dt0B/dEoKInmlstdmvWCAprOl87egEn2EzU38tvg8RgOunje/
chCN2QDOHwMxT/vKDa1n3wvtW5ZOyWeqpSEAKtZm2oRlFt6qeRi/OJ+WO2FphDxWST6O6zKn6ZYQ
SGpFGmjt1cOpbMkfRYmGjkETHkdo8opDgv9EX5LnHxghlksf1PZrOrXu1u1s/SCWcGRMRGbdOLjB
BS5f+TDnXXzyfK5CqzL3ttaZn+6SsBTfOl28vWphVIjIafptLPI42Qr2YDAYLMr1MKq2wTD/BVez
ruwMxKXD8JGEYad9jI2dnJR2+ns/VeIhygtKiRj9u2figQ6SbIJL2ajBILYoIs3DtNj3UVQOvwWR
nzd6GPwTfsjgIQ9hsrO7bRHxgLvobhe6aZpvPOxU9WZZHgkyIvgF6tKt5VYQoCfLy8CyZtFnNqmp
u/FWU+emrpnDa0XcZREqBuZLUx6CKYf8Sxf3TBobD4KfsKpKlPeGD6gEHQh+d9MIJlYM9FjlBnW3
YfYTbIK8t2BF+eWHcis2HI0htilkGGUjvLLDhwId+E5TDm4zkWDd6GKsx4VV7VVVMcaMYpAocZrt
XWdo3ysHY0aTZmgdfIYDyAwTUMU24Ge7d6HeQqyCC55Pl14hhdIW+1/p9fjF0y55g4Daflo57ui8
TiRe5mEpPinFgvfZKTKDWpJWPnBl+8vtOswiw2AxnBktSSRZJRKXcFuWUPRS1sQqEpDMFVFIKUIJ
8no/g4k4Hfov5MGkVECdzRSp3v4slrMH0v2+rwR+OYEUpSAr5dELndUDE6SvbpfVL3pysx87G9yO
pVWUXhH6BUiw08sVk2NxdnzlkkAdl/txapIPApv8G1fU0VvWiDLcTFXtnyovGvgByogmxwK5hcCJ
XAdSiZbtKFJxoQGJnvCS8OaK3JIPhsniYm8rAmsOmlyDwxJbyaXu3AT4TxGv+nm7ODECTn7HWShv
Ha+B1YqNgNIoLVRy7IOku5Rj7Lg4qWvvFGP6Q44OerblHfVRecb5dns/RxEby2GPGauYtsBPklMQ
yCXaVI0rXtdy875Cs3GVYGdDN2UPV0QMMpdRsnnzBEQJXVrqEZBKDYkUJYYVBv096Knils2tQz5H
oI6e46BOowQDXuRdUbdnrzXm1xNMZTJsyswqNzBlIvgdFYOzsCj3mM3bfRDLpMH7YLrHrilQb9iB
hpqos31KxO8uzmewDWk0v+Uib76LiTopsat8T26U2qnCG855JodmU0ypugl73v4Gy+yFiwt5xwh0
ttOg3C9SBbMNcrcMwbQOUKtzEbept7S3VaPTx4kD43FQs0c/G8jmtp4B5y7e0H4VBIht86zsPoXS
+uI31nh0qjG6aZA//M6BZJ4sP0ZGTw7TxmsHSiYOVNLI7OFn0b1PJCiQbjet66uQ0K7n1J2GB2l6
yr0ZWZtOITatETLzdeLl46vtJYJd9hjOydZTiZUfdcPcgfQbZ3wnVg6NU8hOZBvokMNOhsV+aAbz
NoWW/I11Rz33xdA/TvNYPPVRY67VEvB+64e+3vsiRwVSlibfRbjFOJfwX3XpUoLNb/wnkc7koLiZ
wioahPVw5bFzR8U2UF+HyHfOs6n1nas7j6VuOC1/wqWY960XOWrLAWY9OhkTSj6/sOPTh9veGUve
0UW2x0midKKL5mNSoR9eR67VHfwgImKsnOaBBIayKgmkTYtDvHTBsxNDNSsy13qbSOhlACK1PohQ
VGeol2gWBoMNIPbCPz6xNJcmTuPp0NMjoMBsSsSt/ti+MZEoHlAasosN/eS+7HP1VSMzQ/YrUjbS
INJxP1W2KLfLlBandlkA4rn91HzgxLXPiCM8Rhht8hrYBrZXEaXw8Uha8KeaaUVnQ5+XTCrWBTkQ
pCrS7lXquVStRRD8FEUj77OCbKFNYXv2I99u+qYgK9nn2iSXqCp/tcTsn03DAuofaZ3QmAWTomXh
cvpKVC5ffWH6mAzTNVQmeJV8kr9KqrdP2G01CTD+9Ky8Nkb0GjgvOrLhAWvpygOG5DXklYwlCnTW
0Un+jm3DJUkZyPMlSGqyXSIk/G9pabnuJUg1obPGlTf5Upf3/wgaALbFWMenYlLVx9yo4Jo36fQA
RFvT+or+zlExaaVObn3484iAlyt0jSZ2obWbZPlBssaa1+TXMCSREHOmF8W+TVPv0TVUXlsyLGhP
rCEpfnmWT1Gp8hqIt29Mibww4iwjTRaZbz2jn3/TZcQzPav+5EaL+h5G0yHZFDA+p6FLfnQXvRZE
zKT4PBtSjoEk/yGR2V52k2/kNW1G8CsnhecYuSmYZN5GZ7bcZjdWNnXOP+h827b3pD61c4mjMdf9
A8tGaP8dgyAU2QDM3cltH9H3kUjRpwoj01I295kaWBKOdog1VNTAfkvqAPUvqNS/fcl/M9x+//9s
0/+Nnfb/om21AmNLoflfeaKvMYkPf3ND/98/9G9HtPNP7MaeUiuBI/SFzZf7174ar/QKnsB3yt5F
KrB9f99XSzsMJRI6n/30f+yr8USvX4//Z3MW2Dw5/zNPtP93lEzo0soK12PTIfmS6+b6757obqjI
U/R9mm0jf3vszi+maW97YtVeevdhSJea1MWRfGuFGKRqrjypZnjbDNTHHP02G/UTxOIDisb0YAPW
3tl1ewP+yNqSV1QddEHH0DbLl+FIR0pzAYVtdn0EwSC8HV3aoKK8CfJMfBjj3gwOfjEMyOUhFgya
4Y1MWyeGQFwPeJEd+1dgovySjio+h8v8xgXqDwj1k61d89td7H5W3rCCbwPEhNJNb//6B/l/qK+d
7IidYz5MnoU6plvMS7u3Omu4zOreVpSTTG1Xyb77YC/Q+VUNF8FNCA1wbHKafFTyIj0tWOmuLSd6
8qHl0uUr7Ih9edcBM9+l5bvLvLQkP452GlEd5Cz+EKV1HYb7WYckqedDcpya6GgY7l1nkvRiBO13
lKqwpIgMqHhEz7SEvHvQuTvBVJ3jMY35aaPwJodJnWXr4FCfY/zSLFTjZaU35idv8X9jqduv0Jyj
HIhm/qsbX7zsrS0bsefybVAfumPDWeE0XFP9Olql2OZjlG7TvD4bvObEfI/NXhA8OUPNhXSJFqx6
bXtxkyHpQt2GYkZjFmpqdbu48jID1kfejzCJssBjnoJoTlFSxsG0Z8dmAc7rgq3M9QRhBm/0SHAe
Q1J8enMD+jG1+n4vS9zUHh2tNh6tPvNNhgtgagdGcgh6NTHotOLom7z2yWWRwdZogC7ndB9+XW5F
5+1Zj0FdCvOHuYwevN5/K3DDECYTCl6c/iY3j1E/XkUETWM68l/8cQ2t9WtngxZtFzUQhFGXjjsj
w3cvrsajV4FGjTIySW042uH40OnH2jJbN45Oqsx33KJsnZK97ZFDBfk28+ojNJxdMFA3+Pl51uqs
8RDWWf1RxNNTps1VqgsioMp7LIdlX901dXOnAkjRERGCety00HVXPyg2gqu6xKvbkF3XF1fQN/Zl
4N8llbPLc0At9dE8LMTyDNqcask+JF52vjXv8qU9hl15GPJLYlu8MVdX03M0fLFR3GH3PkIi2ffi
LbHr69LHtlfKE+mUew+tOl3MxUuwXXTORjjlzdgkj7zubmRX47BDilw6x1llv4Kp2AcoavPU/ZHF
uOL0CY5QVzrlQR7nQ4RJxGV5L0d1jCN/ly3udRwZVsuIPPPxnEFDzzX+lWh6seGCBaW6jTP3eiqG
g40Bnikb5joJHTw95pM++kN66fg7CSL92MsfohrCXvIxmZEYBVRifAzIgY6zLdHhz6eVz05/v9dY
TPrhtP6SiTH09/b9MCZbh9EmwJKTy9Vqem8rmlfSkg9SBAe+6anq5y0JtLe1M7JHnh7WXzducOdY
+mH2FRBoiwrlvXfXDSODvh5EP0bY9d+mrQ55VWKJ1MfVPtwk+tOBKV910VEz6y75NT/cuWG1ZWG8
c3FYSNKY8eMSlNwcExwSdEhEleyJ+7busGPWzkRolzpbY3SM9XymUqMuWd038WFMytNhvRxptOz6
PDwpr9pnWXAvrqq8YihQoJbnw5iT2y76bB3uPeLF129Wxjc5QFh/KvfgCs9p9hFUmk/Wuc6W4G39
KYUc0Dm3Rya8BznXJ58ZhW/rPXoTq1a/A5sjLdEsG82NF5xrZumqRk5KKov3NeCiT5fsKiwMxsfw
KU1WdEu8J1iIHcl4gEvBfHZ41aC8G/g4HmGRQ37AcHKRDj9RZ6hiJ8L5/P3/Ye+8khzHsi07lTcB
ZENdiF8SlE7S6RQu4gcWdI+A1hozeuPoifW6XpXV+VTZa7P+auuPispMFwECuOqcvde29WlhEuak
jEgUFCLJofvaiBaIlfYguXgE9rG2oMfkNullsUSmT1IgyIOIqc/dIeQhxyBETWAdqnmX8iXgfC+E
pHzIV1nec2MU7KnOtsnhw8X3EOJupoawrtB3JOGVuKqN4dQbdoHPiVY+56a9lX1tWP/HsCcu2Xw2
US5TEH4JcL6FT1PBW0TEDCKUM/FaL8LWnxUj3FAG2crMDXt6FDnz38wmTaEdHpzoMW/UKt2ZPcLa
fPIo4nl9S+B1Xi9pv8r/bFfZyk+dLQmMdHxxVI/TptOVI/9bFuaq38szAJeKPnozM5abqF9nJcUX
Z94QJrAqg/kNGKsnJ2L570SbLwWrNar1FS8C0IfUKxiPwWyu8yI9sqCuJ/1AXNISOdnSjpPvL2s4
ty3ECRwSj3qibNI2OlOQvQYjNwbrF/VSHU9lk1qHEcG262Y7YdiLkqpRrxJyNO0V1YUINX46TrLU
mugkBv051IJXzJFHNyG33A7rSxMsR5/RMCjrhgBK+VKFk78ihIqDfndPC3dPj+XggoeEUeoJK1r1
RJNJP6xGQBXy2BdQ33tTBj744kFcONJtyz1S/j0QUbTJuNlp+SbJBgOVejfIzjDuDg0NBrWYjhJz
5qhPkvrPVTvJQ6nCZdmWH4o9nuGUQXigkLlPnBhk0yVPzA9FCwl4SM7IJD5ol20GrLF5Gl3oJuCh
bYhRjLgcr7Rc8ghnpPTVRh37VzIYLyH1p6GoYGnwymi1Jy3N7nSp6dC55pF/kmZ+8IZs3hVCqHh0
4ZfSMsnS5qHn7GI/HNWvFL91VZicvDeSJqJyvqWp6eAMVLpw5c+In8V61MtV0fNIUnWr9jVJLtFG
EhACpdwPsf5cz8NOtiaSmPsYM1FLYMlAOa4onwxn9pJwZuUZVi0Q1dRTGNRlbBCaC34hg/CeaMYq
oRNMDdRxd/XkbN1Ww1fNRJT6+4ks0Lpzdo1mrKOtoIQ6BcNazsyBMi1JaF10fKQCt0+q37kpC3kH
EArg0cBKbuOtyRKqqS8Gko46rhYJmwbg9wiLJXjHpquRr0JkiYizyL1sv/97aMXLvg12mc9Jnwgi
MrnHcSHfAq35JfkITeYQxumjU2yWYDjcr7LDTMpToM8hhyb9LuANlvtLXgwVk6c4sD3oMN2zal5p
xm7RBB4hhKHO7y75pGRwH5L3+kFp5JwY8QvoEh07WHMTKb+ztBGItNeWc6AeKi/IJw52/ymk95LJ
INRIFkJ3iEVwKYtFwS/5fmd5cs768nnuwjdfnJWsRI6NqyOeXuwuupBTdCEh9BHWG6tPTj7edaN3
n0qkbBGycs67h94C9G3vKJ1tymRcVxpdIwgBdaTum7TaZ4W9Ddzq2TIsduLZUhG/sjjzhL7QDNZ4
Wr2WGtz90cA4ki5cXr0iyJfAEw/59DrjD9b0BApZsNL0aQcaddORVtUF/VUErMFWcGiRmQpMp3W0
jp9pJGbiTYv6SxVDzhi+lFBgcOXhqwBcnIUmuhVcuUNIYH2HQJugYmOZnlhlQdftG914NqZ2M3HJ
U32gJXMkT/NQJ9BU8/SMQuXAaFzS4d9X5ugtaqEv5QQx5yS8ZeNOac2DGaOITchO63DmMYBmw9Nd
SmHAQcmNY2KOZWXEGfZqBcNiKkBop++KZeNVY/rEpTVowQV5mCi0RWU4GyNxyGRCPEn6uUbAhrzP
5Ktc8hQJSU80mP3LqsfXycwfU1TeLJ19mUIZJ9a+xvy9aouzafMm4qM7KqJeBrr5rCsReBcreC0j
uPRdic4Ep7CbbSUoAKTmSyXTgop06fbTWiWz0M/xTpLbSyLrTYm4CezwFeZSQ6HzNiubSW9XNhFo
uSHWXT8eFZddKthuXsgWI0KLWBVz6KWfCJ7NxBrr2KvdIKwfmuCsZwHk3ubTrPOHFa8MvbpIioII
QkKW7trkXhEhmJbidTh98ZZ19wbSRA5Rkyk05cu1oMTRTP1JLoRZg7jRGwm8FcP81HX+vW75idH6
qBrrwwjVN3R/71MQ3MqhufoOqWvWvk71F7vN340iO/fiR2T2h6gKLqRxY5y9oT7eW+7AUPBfhRG8
6ln+MCl2tJrsQqAySLruKr8gvfecPso8Yfu5x8p58dPpnrvP8eAcJE1DjbN3I5yuaH6PbTlhW1yk
TXaMe3gSorvDWDxrZncy5/CSO+MV/uRzrv+eCuUOr2GuX6o39Ms/hip5dCWDLZZ9zuzYqwyZJLjJ
lUtep/wUrjovhUL2AZc1FNPeCn6hubkorQQ+Di/seC/Q/BYUgghD6u652t3ljyWTf2+nBKBDc4So
ue4GdVOn5kfqJueAl8jvrY9QzG/G0F7YMb+XaX11Yv8pH4AZkUMLJWLnV92pbtq7Pbb3CLxIZ87s
WCNec+UF4uO1p2FXGNpDndqr65/1cMTnHsJO2dDXvY3RDNegOo1lep5T56NJaH3F20kf3jLfv+ps
I2q/ZSf9iZ5tm/TFj4kdZ9jaCyEohHcrJdM2+ehcbdHvIxsMidmc3XRVBQpaLPHB0fmag17IghWy
trN8KSSNAajuh3yMStbd5nF8qfWKU8x5MqOz0G0ubnyRlyBs5d7r6bGsfyamv6UZfu0768RovutO
d7H88YWW/p4yPEf77uqmNHhmmEFpf3Gy7GzXwcUAgBNiOQ9SfD51fG6bz1K3jkOb76AGXEML855S
/5hDHyLbFLz6Vvo+9GzwKbH3xvimmMN9hDjBk73Y1O786kgq0inqFDaCzhXbJQFpAFVs0loVgrXE
ytV1T154lynoA/yjFgWv8kOlBHDWGgZbxGcOLYz4DN/5NW4zEmm7K3qRUtOeysy9fv/+2sW0tIB0
eW94kPIhz5Dia2c4a7zZI+2Cwf5UYuMo/yp/Fqcy0M6zVNyNyt3Mu5PmvoU9435oT7bKwgK4pgZc
U+AJzQZxrNEV1PnfXpvK8a+t1ZxM2BhOPVwoxgIXX8en9BTk4Ev4vOTE7HK6uByrPuS3BuF8VoRy
V6HdWe24b5vwUmbhWdUbxthwwItvTcz0UGlX6Eb2kMI8XcuPVn53mzNHB8dpj5P7LD+YBmkqOMut
qTE9q59JWd9ZJAZiHMuUpEKKGf5z0iJ48EJGGeJtKj1X+QDGMMD/uSzt9qKRAp1kAj4KxzuNa+zt
U6cpL3bqXvWuWYch12VYJ5t5i1ruW8KIVOiDhSlb7ZwQiEA9G1Z3nOOVn6hvGQN0UHkbmEFr8zQi
rEpa/yXI5/vAzqDSmqvj2AfezV07s7ni5ZNvlFoFJxTor/EQXuSI6kz/7B61vPjwjYTd4L4kcRDC
iKsyYNL0jKTkTV79NIHBUevVbGjP8ushxJEg095GsziJ/JyWPCfYMaqEJbXDW+7Mb65OVEOQnpLQ
vZMGcJ7a9uqY8xavIwYT6F9GfQOEeKaG/uYY7codxaqKuAtaovyYVJlcXgG/o1GGKlmO0lmf3ui3
XWIUZxk5sYpJH+x3nbov6A3ekbBp/rk1B68MWw/EwcOFOzTAH5KrgzE+NKhEOb9Cp/SiJbs8BjbT
cF4NUoeAeQWhtXpWqvYurym07Q8z4ShKZYYU0buErMjPKN9s0KFseqe9HKuEAuDs0/d5Y/M5QXxM
LJnoeXHeXXOoSxhDDk6zrGAxNbzaMa+4AaMJgeS5arOjCbuppSilRfId0N7k3Q3t4Szc7L2E+dS6
9Q8ErRSNku9/p2iDiFpiourqLarrI5jWbZi8zxR2WPTgp0GXUseNrnw16MgEe/Mo54ANiQqs3vkb
k+PCqKrZ/qQwq2wJr6pAGVE43ZZQrQyKijCuJHRIblBHMi3anoRYZtTczpbfIyBB9WtS8kz6dTGF
B1V/RTFJ/FC9kS/NHIQbsq1JTzfQ8ro3MngWtT49Cf8NHaDedie7VQgxYFkI1I38/84ZSWEl2yzD
kdsjkINRGdrTNjWzVZ7vB8DykIoXjmHvRthgLYwwZIlbQCGenDoLGGJKfC4hirnxk9P/7qCMlUiB
EwAlGIgOLRSyyHye6JMuVOhkSsu6ZXHEoWe6r+CXuXjJW7bA6LNOFiZgJUB0DF7FhntGxNdqgoNm
SB4aXDQC/NY9nDQ3ZtsLN23ud52qP+dUz+SvY/h5LZQ1bNknsPBAFsSmhMI2huoZX/o+Kt8NGG21
BYweopxfbkzKTlb5EZq3UeVYHy7lfa6qFzMIn76liCRTGgPlLN46QblR3q1W5bGk876F5ZXZ9YG2
4ppVCrLSPGTSQbErEkkFzpjoUFDBUXRsup38JPNUUIFDsSh3cUtDqqBw/SyoB+3E6Yzj1GQoXqNG
m0GvvBJwRgIBr4CEl08VG8+TvCcDnDwVXp6F/RLTx6qBo5dI62c/rJPE39MKW+rJAYzc0VL2o1B+
+3l1Dor0Vxol4yrRCJI1XWepNv2b0o/aociiH6ltjUcQR3HS70HpUJTq1AaNUvXQYxg1MezFFI17
pDogA6nER+O46vTyGLktCtmEjnWePGVlqWIECDDIuggbpwrTUZGQLmQWN+G7cBrCamU0jQUJM1+m
QrwIfBpb0vtAqQXXxl/7LhnlfiMMjx3PRgRJt0IK7sVqPsDgTMh8MMTNb4bnJul+k9kTefmqdQAT
J0QTITLhmDuhuRg60iPmcvgq9I5/UPUHCFZ4EtGPybWuAZkiCFaU0D0SDbFLNfSBrgUkx9BOammf
Wgijy5J0oUWuwOmeOUsruZ/wW0GqmMZX2sS/A44IwbgzUwLlxTmMFYQCRCIgUSpB6mHt9TP1zZ67
96pP3iJVoB5oPxyLGMDB9dlciGucoJsutUxBoGIjzVeSLdh+6qqGupprioa528LX4SKSDqASfXzQ
WczRJu1xaGXrykXCNLXWEzGGCNMUCgm64nihxt1oDdV5wtngGTE4p5Gs1sHnm5IieScC6ho1AwGz
ejUtkBKvSNH7NLHsLQQ9/IVeJZvJx/3TB0OwLGPIR0MssQ1KRegbFfhMmUB6BrO2hEq9qwivWSDi
/Y3un/wHvfSkYmQOy3kZmzw9hPnoH9qfg9ndcaltTJJlFxbH0IV2t1AHLzP/e+Elxt3AoUL4xM0t
cT8qJKlRpcXXFxYSbRT5y2K66hbws6KqTlozfbV2hza6KjeNiNiaSWNTZqZfvJW4/yYfO3QFohAe
jpXOv2ttuisjouzqI9eSygvNBhOyA4+h71ovy1qXhM5m2QzqEQ3gERZCAJwIJO//d/7+d9jSMjLk
f/xJb/4PaOnrz7T/+VXUf8VKy5/4Ww9Vcew/KOXbdK9UE+WS5jh/NlEVV/1D07H84uDlDwyN9Df/
7vrVzD9MU6h8gS6rKfHS/3D9asYfmpBdT1ZEzdRpyv55af+mz/1fgKX176Sp/x0iIHAb44cQmskv
VQXycomb/wtY2jbncTJmegY0O26tmT6KEFhf8+Yo1qlAEbKcoEQuAAWe2tEHQWqesh5FuR/ZGj6S
ErQJHTTIJCu3ygDRjshlktTdNIyDNBzURaewSvTYtYh4IeTYsjia1eGE7DpB8AMraFHPcQejqtsP
2DFWcaQr7FIXEZmNCzyolM7El9CI81Jdm72qHy1Lg8KB43/k6HNNEL5NzXjwe/smP4JRaJ85rc8o
Is5JAheLZO9ouPb9kj+0hIye0GiAqhh4qU51v+608PH9Nb0K7uNATruPX5+cWriUSG9JOHWXDNeF
3Q3EZMcWXZMZFEI6ussg5zfFdLh65vk+dW+ONE3FRkaoNxohZej2upX8lJc1tmSPJJrYzbMD/Kty
ge9ViEZokeTOTWfLGWv0G2y1HKCOll/dHP5QEWIgQ5S8ZtbjCjPIwgiGVRwKFLFR8giZQ4AzYUly
tWah1FQAq+yHZQG6qO3wkeFTkZPks171t4ybjxkLfqWYP/18PJTwHDrXc3qvNetbVQZvFlJ/0M8o
61D4/1Ai8/f3f6ncCJzUB2sBDSFDfcertUareQlm2HmVX2y6zNzVSjMsqy49Tb3c1oYn0dnGWolr
E+lTtTNrbCLE5nJA8Dk7hep7hvdna7qXQuSn0TbIO+y0tagDlVUIP5hriUVZ+1+TrxyCJk9Wquqf
7YJCPAyWOjNvDsuTlpF9nqKTjeMBxulAbln8UTkoX7NGI9nEHR423SyWvmQxIH+jx+djWcHVPLnj
hTOzuly3OhFK5LuzpgztLpq2WuUoG80YdoaijztCDnZ5n8xPvl1QXy0jMHMV0JEpqTNMkdwwXzEB
mz7h3PQXEmW0jJTgMpiCEjbVVAr1e5eDx0Jtygf9/YmGGWW3ITIdOKAwoezkYsWx/USJ1MtcE6em
gOJQQWJchCRzkQmFzwmbwU4TwRqO2281JtYhxUG2Erb5gU8GWLmrfaTQxrAjcYyMU1a8Ep3sGcH2
VZ3yXQ2UdIG4HBryrJ0FTtgWphXgTEtDeeMe6tpB+d5Anqgg5gjXeRGQF1cZQxRd7xv7i7cRj5U3
qgms069YicbnkEZEvtXV8EvXcNzgy961Tfwxhg5LfefvIsAZbAsy9JxYeyf3kzb3ui8TXmHkO4SO
8MSzcuczgHAAr6ow1VEFxcWOtOBAC4ej7X+wcXqxMVBeLW2gcF2aECuHoDzw3CEQsDncNAHonsbF
SeG70f47NJZjwC6KaHj4hDFysok8nrpJNQB2ftaPt5yZaCzVd7hbVEudhDTSPvtCb9+vweo7T9CJ
vTBwgzv7nEWNk8vLTDvY9qKnY0XkNWKBmYZ132yLKuMlE8naHSCbh2go2h7NVxc0t9FKhz1o4Rqh
77KWD0REun3NVY4GuQ3OOzCobfdXC0Wep3JObhL/h21sAME8w7YJcJwy6bYF9hR7hnGfgBMff0wi
/XCpNnpV4KnRSEYyfa+B4A1vGKHmh2QpOoN/00dcnYVPPwvS8QzP/k7MhVikZv+IgqJnd8ok5sQA
5Vw2hWQMQXFWgdTI+nJV0fY1IxP7bDlu6SRe0N1wZiVqdKGEhuDn3G1HBCRMn9lZOejrYZNUL7mN
fKbV7IWJUUPtW1xoWnVrHdoeJt7bkLDQPSHa97iHWKI57YsTnQN8K16PgsgrjIyzEFVFK6ItB4N0
Sle9ME4NMshlphPZ1VD4kttNcwA0nqTzrmwwM2gZf7uDk0xradXa+SvKZZ8gHx+idRV9NLn40bSy
Py9GKEY4P4EyUd8HifYCjyBjf5a7y9LtwROkhCF0EzWeaFJ8HI2ckydMETRqYD4qv2jwbtSfCZej
0ElcQC/kJeJ4WoYu/tbSLbAm65gFcFstpSBkfEWxFOyHKd1odIkWpQ6wEfTGORSYXRq0wgunDM41
JDc0IPuB4sUCoOdvm/Rcj0h4/AqZlS9Dpy831NkTVX2eTGq9Vf6J1nfQdVhtLX0AJ7f2OIzpCUW+
lw7Y4MyZNlMNIIdCIvAOzSWAqHYlCczs4OkPh6DMfeyXwVNYTvnaQnudZDSk6Famw1epX9pBaXci
TNSDg+w9IC34WjTuezyyQbczREBdh3Kki/TLPBExFPdSzDJZBd59da2WoSMbM6yG7WlSh7uFv1lm
2a7HksSlKGBPb7WU1VLR7HoBgg9uPsjyJXwcYBN1dcV8AJZKpTpvyCjfqUt+uK7It7Va/66DsthZ
LOoiozOGlDTjYly8S26IpmSMN4mz6kca4r5TfdRx8+SS0eKrV5h7a6XVKAiY47ZRmOS6zgGnxEJp
WdHhVlvRCen0ecpA0kUBvcosJOTSqWDSFxsB8nHfhdGuKZUXXbpIFOurVNtk+b1JaExPGeduOZZD
tCKjDEPSPBJXdOtXZlwIz6zoC+R4+1p1yBYRYI8BNEcDfbr3tb2mIVVpiF9XPOSzU+7Qtq/Ribbs
XETUr2hlXcGZ18xylCMYyN7YBbtJdAcBW8nrkchTPJrx2qz7OHK3LgCHWXdXUxHSaaEOnuo6NURo
Uyat98+xGbRNSg+rPPVZeUFYX7Ico7yK4nYH3pHqkxZ4NeKGRlnjxs4A8c3e0AdPgdXT7aCnWmvu
+1wb46Kk5FqxCI+RB77tmPvkcwRDM3h+7rp3kbCJ6yW4bWw8Gw1P2/dPlT4pS23vqDWgWBsxRGgU
LQoVxF1KEIZrm4Od1+vg5uzGVMgtzMjTyT70FkJ/iqPaC+GhLNXaz7dTx2Fv5Gw6TtEaH4/9O1e3
VgOS0h2a6kyhEYgg20ZCBoLYq/GjcPqzVHS49pZGjqMM41OmMr+26IbicNjRi6foY6z1zvmKYx5T
0DGrCJoH0y3ITQTnQjxFvfpbjXxnycwExYu2s08G0HM2aqcunncMtEtX+r/Bsb0pWfExYwdrYnEZ
h4FwiR5nSpTqXxi3tgqbMyRcbDlE/cuJ/Kexq8nhSJG4gAAgFyWLWAetRd9pgHgT7A0u4BW9NzNP
gVcTsTgNUfZwHbRhqRENG3KKVkmLRsqO3oY0gG7VcN70S+dS03sbaz4/bi6TGmegGD84+1PJu2G0
2fr68KU5bNcdcqfZBWFSVrWrPVEZCLMb9otNrwN/R1oUMpAbfLBath3Me5DjSTSyDGRxhioxrvXl
gC5u0UU1LwRKjal31yXguSTQf7nJa188Ab9HVaBbC0XhzU9MZ0VDBfq2PSwJIQ09sN/BKtdjwhGa
9ERizGuWkg/Md4Mgd96657KLPmwFA5uRUi4c44fpJJjdkRKltAimZ9vVol34Q1jAs4mdAthz6svC
2cVOcq8dZBRQWVIFb3ATdCbwFi4+8H+TgHahrLktSrZWRUNyOdgJmf6o4nSwKKlrCAUDluq91lZC
co0OGuBj9t40fNMu2RMa9pNQ7Iyjd+11VvqC5LO++YYL9UQwuQqrfHfPuV2T0wxvgBdnnPgVyqav
m9eyCa3jaMCq9a1C3SThRxM0vmcgpGEe1xPie+snJKUvva2vFQ3YwsgzXkYNOyxartKXcfNNTgFh
jJG04dzhNuyqGGOSeHaEB0MPd9p2bgZmlvMcAy1emoPxVgAdkGcFfYhA6BjTpxkgp/CZYkTIKcsJ
RvbsgfrQ0AF5GEfwN1pgxcbBISDRsVgagxVga5AitgKNWDFula84UPFJMA9GdZm1mRSCinuBCmxj
Fu3J9As5x+NFjQ1iTOXmjxe+8cwW0Bzun3U9AIfrSyQDkbVXU9iWOhw9QsIhhFr9c9h0wFbNCFVE
H25Ns3bZXHUut4nZlQ8eazRoTDycFGudG64keDwVmDi1cp/Ypf5yTrgcyTQ1PZAFhNS9fn9vNvJ9
33eir8B8azk48Ogx+zUGwIFU0+gRBBzrrJIl3PYvacPx8PtnaI3zHPjezMJlGEwZaxtVlxIb40mF
Yh+5xA1Ug/gs8wtIovml1vDuJoaxj0gqcXpqrjjZn7RWQTVmw9iG1vYQETyLfOq7VUg8zrodzOmp
a4dlKI8EfhW0F/zxp16doPCDdQBbrJxTWq8rmNT1RumOdZboy6ZJUh7eTLPMcV6GzDxkLg9B1Wse
i/LTVGBGzAqhIdSF7yW6IbctKcun07HLWzS3Bb8KaonXsbNVA+WT80JFnTd9fJ83O8feYXJYDK7+
+x/33Zqc1yHsiC8Hczm1qrqzTd6ZvqvbVa2hwrXd8FpSHCxx/eybqTqUeZ5wDt10YTeeJrGPVLDu
cVdcRgQQk1Mf0daGgK8O6FGOxsDRPc4zjju+jxZw0ot9beu7umOcTBrEvLSiNi16enHTAHukgDKw
CF0r2cxWEGwD37O1EU9lHLwjjPD3tnXAw65QIJio1sUzJjAmzFJ1dm7EzQGN7ZNbDscWh+sOiNMu
xSFEP2JchWn8iBp4jMhNU0oWEMBuQVAcC735GuIvrQWyXcrSSa/rz2Kwf4D0MVC4lA3dkEPYWouJ
nDPkegSZl5RXF43FJfiDSvUeaUI0B+tYIR2niFxQ1ahqAoa6vM+O2iElqvp62fAsvNAfk0OQmHyn
vYIJ/8wW7Wb4jIogVG4ppw/KLidAwfEC6bCxqAOuSXMs/iB0Qo871NmvUHiwcYYLN+zOgsIv7frY
YK3ybwIQhPc9LmKNf9N1d6E6qAV9JnlZtIih6ypUDPwRDjBDSNWZRyDNPOzG2ukVK2hUxbsoZ2rq
xpKLmvgYbIGMDA68/FzyXjt8bxZan0pvLoBRIbcbqZ44GXgzIJuf4VjsOt+eFramv+EHbrzBNE8w
IHvs2wK90S6d4reUjYt8OeV7qep80jZoz3FCNEC+lhOiEs/odeN1VUTzOvA5ZOicAgW1dORgMlae
X+UH7VHJGGMqVhSVDc7fLsefLY4hclaivFOibczkJokZloIFLtyJxkhKmwtAAlkRNqew2KQ6VMoJ
AXGZQtxzVufoujqm7C5LH5NNnTpoUPNUnLlz2iBF6MA9DpgLy+k90wr7+96AeneXuvlexZm9VFPm
3O/HAdUnhqh2MzvjZ+VwWfJBoDu44d1cWgmi1QJjk6yqL3qgOa1tv3+XzOKMX/d9fydZMZvx99MX
SdYZTbVRjMSnYczOiDpJzFUev7lV8hOY8Av6dxmVo4Muc0g5LVzgcGKA24uqC/Ksw26F/om1UBVS
vGdlOtgjL7E1gm1rXOWWTbxrcoL8nrjJrGRL1n9aNsWgekSS26/l4/9eAkarpU4fCCDnXKmBnQ0W
RnNmO7o1dZRlpCdNnuIPyd5sOBgVKoTZAlu4l5h5QOOEVQs6Id0DHvcY+mtRYNw3Q0pmCJgtA8kv
9z0XiP/q0b2pfv+zLJt7UrIO/aX6+/cS61+z+gxqvaiX/oz3lQVVLJimbdOUV2UJV379LwVVq7ab
EhG5gKHLWzPFaLqzJxs0fuJDIKbul7dkYYqdOSIFiVl/v4uGaenf5JUpBMpQ73mXk4B8tgSifznt
HtXNSCOsihEv8xJG6EQ4jaxkOdMtcaTh3L2JwDzFhn7R/cU//0gyW/A/fCLh4NjBCiRslxL2Xz+R
qViu2wpAd7ImnA0Z+3cqYyJ6tLa2KcbunVhOLkG3d//879X/s79YJ+7QZXJRNduQoYh/uZV6nkcT
hyBuZV2RCBIwJYiTLAMDmMIAY50AzX3PIuXsnjS55HeQdLM5emAZ4sDvfgCTeUzqkxU1r2GHbk/P
fsE2YCgymnHXb5268DounD7BQ+4ZJmkLKazTP/8g306kf38HIXhaQrMcqvbav/sgRmyqajhFYj3o
DDx55XL+G5Lxhd6n5cSPsq+feed3VcTwtROmsIp9hzVFFPbYepjMDhGX1VDWtQEVxAUaFeUm+ead
Qe1XTnKT9jkL1kxY0ai2+QHjz42QaTKbyn1MYzjXCT29vH3yWYYMze9P+n/bSff/Hh0WdxLD4r9u
Ex1/fv7Pf/0i3/PXv3x1/3Iq6q+/NoykuYkf/7vvzvhDNRwNZKZJIU2jd/RnywjfnWmZEgKrQXiz
kWD9o2Nk6n9QD6HupGGxk90kvvRnFqn6h2Opmutg+sXEJ/tM/0ctI9my+st8YNPEck1mNwuDH60p
Jrp/Oyw7jd27TgT4snahb1mYb4OBTY3tRNjjiXisz5jkPLyiZ1x7TwLF08S5gIhJDocxWlHVxUED
flRpB2o+RffcKZzZwDT08R2S0zsrV7AYJBMwIKl4tNfECdXTiIu7BoGeaNa7w8mLHMgW4bWepcMi
n8In/HUbUDwccsP0OJCKgLmVNSKJ3VVPqqFqzavOJn4odceTr1J2kJFvddTcEJPTX/C1Yq0L6tOB
Xg4eRLDXFlHrQqgtlc9Y1ZdZ0t59y/1poEemcoiFRoOZXRrCRr3a4S9h9rYnbRkyENWqPKpCBxdm
v5DHOO6z8RAVVCxr/+IbnADNuUASA+5mYRot9dFp4rd0LMK0rWxawWQa2h9DmU3AoN2cOnQRLcS1
GyksUTD7iMi1YRNJdAZMAxh4i6FkYzWE1PnnzyDgAG0jiYgicAhUdqsRzqRaK5qnVNuh1V+N1G6X
Wt08JwoKyDZ+ybWxWAR4qQ2Bjb2YHeQ9wyLh8J5H/TlWCuIdIrzjCmaMxkRLHFPKXhhG98Oy+5/q
APvSH2a0S916SByw5WMKBq26xV311PbJMxZmrXVfBZXtMOWPKHqry/pRgTpSw2E/OvklUwpQj/jp
he5NYj5qCJ4WYx089013UFTloBMKk8Xpb7MUTwN+p16jLE8BX11gVL2Jiu3pbH0KH6OOnTQLASNh
oYxPqsbZzVVxY2YBlgqepoqIM0s1QEHmq5LnL0ObvrQDTU8xsWKrGL+tCkcmSg9N6mAIGyekkXQl
SP0ZZ6Xkatm4X4QEoTWbbBzOJI5Qti7VQ6dyXCrH9orJDiwluvWyM8iADemlZLAoBueq5pi8llHS
6UTTJCATWwD8rAqk4owxBSkoebraX/Mi2mSR9iM3aCCUzb4uCgFULIw8NMoaVckl5D3aHojtF0FZ
ewo9BII13ird9OyyOw6GtfGhYSVIULtII2AoPyREOgDTg1tEJ9IKflLP382FDrZJdx55rt2hGiOH
gqKjRj27CbbJVHD3ou83mPkp6cCuwdpPuX2mJpXnzzAjUfFU5qdC9ibmzrxGmkCLxhBUJ8pzAYGL
+FqkC3xVtAoGBhJMdIibS2NwS5BPxqYbs72CGxeWsfrVIRamf/SEr4xtWzPsOSAsSz19DHbzoSLP
cszpETH8CSeS1gUXmqVd7zgI5haJXmaSnYO+aYC9j8+CqtKEgQzDh0JpvW7XtmBz31t8CFNmfRsJ
o03tO+B+6RtcOXgW/mGIwQeK4cW0m6MwwjX+2Sea2PuS6DZOls3itQDxuAyRKI2TSXhhcOxDByUN
rVwKn/+LvfPakR1Jt/OrCLrngMGgvZAAJZm+zM7yVTdEWXoftE+vj1sz53S3BnN0IEBXuugGurfJ
qkpmxG/W+haASKTzJLhIkGnFGmFaDjHcLED3GzdK1oEmev/eCEBhPw9ZzU6bF3dNg28/PBTr2Nir
lb4NgR4gYYu2LcEp/hR1t8Y0wSxk60B0XeASl9jOzt4Ludf5D2fTVxjlPHqOxRofWW20G6jwFbtJ
HEBDe5eCUIOqugZXUUrmoGeGXn/KQJUcNL470oY1uNs3HRmaWzA68DQz5xTN9aMLVTNM8h9jQoE6
TShvcB1tC9tAjrOmf6HUI3elPDiLeUrt9If8Pxb2ornqawT5MG9yBExky4AF9uGk8oGZv6tlBMsn
27sZM0aDmoDh4rJYM/vQFIW6Iph1KN1gLnHidmW5H2qGYkvm+raMnsu6fltMSmTDI8YRZNE+Ix2H
HxGNfP3aFzpfJiqZ0PmewDNv2nuNdQBf9PAedaxtEc60rNXwwyw3pUtwEIfVeYiwj4RT+q0sKkNQ
PIQC8Hs1yQdMJPpTmhLJt2BkdESIBSv1MMo07H9a8IKTjfGT7Lm8cwcOZP1jNt9Ik8aMoM80I1p6
NplPHF04E92A2ox8G5pnulV8jBt77GCQaAyLVnZoUurfoQm0csjvnWX4YlZ3NGYAlu0I748br/IV
34twOFtco3sqFpuNOR6RrJsec/616aa58rUE7++S3IEXJxsBQScBl/wznkwb1C4j2dkKq+0cFqxG
kDtueMseXHYJZIClr6K56NwA7MSS0e+cl7TAMVWxYYfUiGU0DVnqyhopbt1s0OWeOkvccvkhB/Qc
Ik3kBynwJdQgeq7OJpawYVdmDuENpLwrCXSQSQdC3TG9akP3ylX6uxY1n318wqr57TS3SsqXJXN+
MXXajm5hbEyzeRMWuxDPKp4RYDCFyM6d/aqs5amti1fhsYIdcgRWyKMQP6AE1eqHOsy/DC+0NnHV
MXYyWmjaU8JapEUiOG8bUYBmQpoSKS7Qkf1nXZePoDsgBbT8RBjtPKVwjAcEnH7ldF/2BDad2Wxg
SbaEBDUbiDdgE4LUiHQMg+SQ3Qz2CNNGcGE7GAMZMpOzVrvvcbc8pia4G6NSD7Y5kAcqsNMwwwCc
ne1cSXDEkJvXrB6zTQPiKUg75Y+gT/IFfpIslH2MQvcLpiIo9k2V5GesPD6ZS8gtOolhyIParud4
gC2dbMoWCs5GMHHjtLuFYDMxBuBr9qzpTdn6WayVy/LAiJ13CwRSqOT1oN1Gi3eJqoaHy+IJ64fp
yQOGWrYY7D23uIsIS+G420+4UjpoLp31hMrmwbbN09hTK0XwCS2WTPEDq3IGQrHYe1p3CU3zMX2u
3FCRNUOO0WgDglN5tjd15+ROYD6Ui2Erc/sy0FN1SxoejzATEyehtoT7xrAOkQ1P6jVhF880+8ae
1oiFMDOGVXU9dv2pC81jU7RHTyx73LjHyHj5XZQxShu6eJsabObCUt9BAdzlqXNV5e1XIYe7Sa8t
+qp4hxbms3Pz+0avSfnIvtzkycLXXvTpj4LF4A9TPAWibm9ZtkMeSsjgbq1rWSAF1KhhPTv/SVPe
8ci11zPfxc6XstkJh3BDRo+1KY0GGGZz1/SMZQuhDdt8nZWkDWt3YkLbsbytekx9fdmyfWnJVlBs
5c0ID0CE7te6zmsI1QoqK1jcoLcscqBcPJxmeitU9MPNt0lbkvEWo/4IPfEwzvXtWibicTyOlv0A
aJEATYsNtWoAbCcAhzmkP9KKi5xeAV8BLjG+v+2cY26PI4wT64iqTRZzo0yxhTr7pZLieTDJaFVr
sHK8fLuQwRFnsayJ3TdD7sZ8H07VHaKFakMWJZR2h4EvlNW7ZTCPGoRk32XDTpGUPjtc7KxiUzXk
ewPcTJcRzaUtzfc0a8k2tke4GHaI/tiMQG5JDrEFFKdO7UtylZGsMANG2zJ81SBXbZHdcJDFunMw
u+rWkF/CYZmYdpqH2MXbO9iqUmM4TLmt8PkVuArgGXaadLa1JakHSoF3sWvgVxzGEkYYXKQzZk3c
ckA/WCPA90xDpswoqx30sUEzzlagwe/dshl/iCY0E4SRBRigFx9VB0X9VN/NhGFupt5hTivmL23K
UIzm0w05gPsyZdoHMOHao+QOWAmNQRIWB5tKZGur9DGKw2/HxR0Oo9qXdcxnV7wWC09aNmK7nXou
UioUkGvpYaoj9GGFeW/XCSlxnsT2rCCtp/WhNYbp6HkUgVdOphkY4S7whAd/1pbbYSSSz+2pLISg
DIGFvWmBmcTgmTZZvSCpGFg+LnP1ZTtdy2SzCFoJG8tAgbBjmrwEXpjvW93pDyI7GYlWBYXkHLZm
EsEk7Hq9Ij17LU/7dmZFuFxP4VoAFZNvLjVUs8mNt3udKNydaWjMa4bwsUtLwlGtXym5BaAkmk2v
gI24Bunl4qvrmYfAjcpQaFR47eer2e4vyAfDGcO84y56wC553Ped9WrJhROp5TOrYGTUKywj6mN9
my7GI0IjQBoQNYriboavkSnHpkEEuWH25ssCgwPa7yWJI4b1rYEUGgFG3r6ppAHbsQI8jA5ScHVP
+uZmMasEAS/vi6EAJa/wDy7Ldv228BVCBslWRMjSIoARKzYkAv/suxYVvys80pQyCPVNyDYcrsu0
TSTMFcTnChMyF4I3bBqgK3So9pXsHVjTRNtXiQ4bglMzE+b1mJdPIZQTrLdnq9Q2fGzabf4bhAIR
JVvRKMMKSaml9iiTCQVJy1tp4l3goY5zGwRI9qK5YE+9FbkCYR9SBhQWExrLsmJZmLstfryiWvoB
aIsOvQV6xZpMdB2vWBdjBbwQm7z12HmiGwP+oiswMFIMR7mCYRjVncsVFQM4cW8WVbxPMqEAqNrb
hAet9Hoy0gHQbSoF3Dosk8fSfkGRAtd0Lm7j0oy2ZiKj25amCUTifG7cvYk5JKaE3xclXQqUigjn
x4qhdvXLlNL8djkM12b+lTrsaJFKtNmjGCEJsxbl2Y37dO+WNCOR6NKb3/9aUpQ0jkjjQ4jVIQs9
1gKI47iTSfkqi/FFDiIiT14n/rR8bqJ0JK1X0Adpo++Piqut8NIKDSnwn7wwrs3fOCAI/wafqFWO
j35wIK49KAe8wSp/6uT4wVsLyAEKwa6Mcs1nFbYSS5zAi3pARKG9g39+GPMwpdPyln3azWCL+qg9
0RajOB25gNLmKwR+b5f1ozE2N2kye1eOsr7jHuKkZiRs0B/RPTwkOhd0K0NJDLHYSU37bpruIW3X
wodsDl/0zRj0CR86wnkoWnUE+kBd+xXp21PSQZrUWWg+dzbKTKtPIgg6PXq+JGAs+5jmAm5hdafA
jG88JExDE126pviSZfJljs4dZBpEK9b1lHaXPvSGC6HiO4Ok3F0kKjzX0NI4ehmFHTKdnlZW9H0g
gK3a0PYRPoESqRDcUlK13fnSKgJnHKewtnyigk6S5kfxhu5tqH9Fsf3q1jNYpEKbtiSi3JUNcS61
guGX5vahdCmT2p6dgN7mAEgq6Wtc48kASk+mLlk/k/EyxZzfkWxKarz03c1GeSovxkwiq6vLH20l
yJTCQm9sOjF1+LYAdUpHnOfbuMKjrcgjh2t+I/X52gHAAq9+Q9zBiScvilCOSat6NR30vSx9293o
Rh+ZOrK0XHxpeJ+KSFLD6W/UbH7OWvMqBhZoWB1/Iu2owvoxo2fetPIdzMS+NPZZt3DX4BzxjZHq
o15PQ88G1TOP36PIuwPNSVomt9XAyQ8A1GY/T9hx9eA19ZVcyq+BFocM3s73WiR/bGNeowUmuIem
iJwA2tVyQYrhflANzAykaFQQOcNDZGMlJetMkdp0mWjj+lurHN5oBylG2dHumKDpxPXB4LDi2Dl0
LbpLBeeTU58Bkt7y1qv7KdfvU5PRdtOTeNC6K3wSRorTQE4WPU0n/qRgMOcuqNKiOYSh82jBY9wZ
41W7uF/YvExs9hI9EGOYuUo9JL+USSAIkWbHibErOpsTk9Ek0FDzSNrjO2kr1qnQzSujgtRi8/OH
kjF/DZm2nHWiI91+IA4y8h6SRX+e0P91pS0DJk4DHpHmPbLbn8VwfqGHxHK+mIGXcWZ3gMVYzYdr
Uh/bYaJFiVFhXZladFJzcaKXzt2ezZWltvwvFTufFdH2Lv1eyCCTbTQjp2RESkX1N1rigvCKxT4Z
n3bvvIluASBE4psfSuQmg24es/Y+65r6LkuxIbZgLhZFuG/mcf4g1Lf2ToICRdpfDkEd2zJsnwYz
3hKck5N+YO/NsQp9wJzaxpqKC/FP1s4ZjM+Q9ZlfWmQexRNYxrHYCSX5AYA12U7O9AJZvt/+v10U
rBuJP7L8/r6hWO0Z//13mhwGiPU/IPwkar703+189033qf4x+v7P/OJ/+f4/8YmIfzX//x9t//H+
p5H/P8b9bM+Yz1vM9aVtSB1sH/P2/8XZ0xxAe+RhMelnkwWHRGfU/g+LiPE3m3k/ewDhsBBwLfaM
fx/4C+NvphCW4VmmIIzENv5TA/+/LuFsVhOCPCOho8wy8H3+edofjhyAmOPo6LvozqTBQY7w2On1
IY8ACcRfoeU9j4b3/Iefzj9Zo662kz9uzP7yqibhe39c/aGa6RwJOhnmtHMQ6YGw0tP/3Svw9v3x
FYox7khcrJyAwJmN1ZBZq/6Dvemf+YQWbER+ctIAMMEqWCff78+vMCOd1TvF97CM5GwwYpymdu/K
JfjX38i6bvnfflR/eJm/OHjMeVRDL3mZmcV8Oz0K/6likvqvXwRs4z95EYuQLwvuqfE7O/APq1jP
hUiUj7xITdVPovfyOYM1zIIwvf7XL8Qq/5++lEdSgcUa3f7rW6+n6eR6HhEQRgpODUWKoTMeB4rS
A23yyvaqMtzNOooKzV1nozOjjZsbP9c+CfrS6bUMoOnFeE0hRc54oJqOteuLFoYcjMXOXNSDmqJz
Q2VSXufzvUimvTZ9OwjDh9DPcfp4FVMJ7J8Ow6KycF5KrWFg1KxKhiOB2LuSHkfQUlpBW1tB6BEw
tS6DuoBsEJTFI3cEKTL1cm+xmurQj8eZFaBr2On2FzhX3MUvI5GtIfZaBWAfSDTwN53qQdYvqAF9
un42uHGgU+oU60DKkb7yfnFim+7PivpPaF4kqMpQvxoHd5NRzRAUjrc1xoaJ/ZNxmAlraMz2mTI3
1lieSpA2I61/y3LGlBoJvvgS+nuKSRSpKbNbJqDdV1U+Uax16H+IZGCnBKuI7RYS643OtCBtPw2x
K9vr3sZA8hZl5wUTMC7cLfd9YLBxxqvJX5rlJzxES82w4t7B7+vp6AppcFDiEjqjaJ9NOOemOCuW
9LO4V9CVKv1lgM5O7cU1eUYyZ9UTWzHMVGW/R4c1m/Vhct7M6pJbj1P6opuYozumF2xToM+Hc38G
r7lx1a2JoiJr2qMQEfZtdIEj8oRuC9S6Pshh2WYG6yft007Bj1NCoaz1NXbuTYPUuUYY2oDBywmS
Ll5YMB1GzflVpeENCrT3cbrYUe4jkts7jnws8ek4A7S2McXzbcg7VjUnvKOBrKtA6xceKrFLCmbt
mIxlGkyohNYviHPmzOT3agntgClbKx475PlFdAIapSfolIaVtb6VGqnOGI1ojhSz7SjGVHulRRZK
zIpocHic+llv5bek1SUynIk63EveudI1dj2ugb45EKq8F8QhiinxJem0WZPuWtKTDGh9FpHHCeLS
fkDebeXsmNSdaI2z0vuHujLOxYC8DToN+1J7uCe665yk0b4dzV92jVMm6e+yvrudIC3zdOKLZyFF
0LIxNCdwozviAQ6uCAEosr7gw7FGc8/qeZXHltlX1C6I6unCPqx0utVx5xjFNfkCGE92YaExc7zK
rdCPwNlQa/J2mvmhAifQVhTq2ahdxaswnj6bzv7o8MCL/rq2mMfVBHWh+LborSX+D7kiXUVyQxMe
9JD5EcEllKwmeYooSJ04sEmfzhiN2yT24EKZo3cWeBAHK9+ZeEQX52wuTKIW5OgywcmkERKC8MSh
Uyrny6T9OHF/FJkVk7wcnkMYSM5R4x3XUgO03fRmTD3Y+EzbzYyhut54IyThKumHwGXApOX3VXpG
FV3HduDa5yW7uGsE43C2md0Wicm3CC6B/SHI4w3mwGAgXtVZKIkJn3AGQpxBpo8DfhE+4CM1vg5I
bCwuJHhszHBXe4u//i2xm59AZqxvQ5neWOB+gKcz50F/qFjzRnfexHiUOUmasfnbRXjRdZD1aXI9
hPI/uKr+6a0u//1o/8udS80tmZgXTiC7w2AcY/fq9+Xx/+UnD3P9/d/+6yeyULUWslFS/Sll2HD+
ZfF5/91+JN9/rD5//4F/l5vojo5yBHUSEz/j38pP4f7NpYJZfwU5m8nT92/Vp2n/TXjCALUAGVoY
YmVD/736RIliUMnqhJ2gQjEd2/7PyE3ATf+5vnGQmwgdoLoQjK90vpa/yk3I1F7qsOGZ9657k0Ak
k1Q91IHizG3WQLOIz71TM4grmM/W6iTbdDhYBZvDpV8CowKcrC1TvCkMVlMFs7Cybr+iuUl8PZG4
J8S6Q/IyMjI74iAS+9mdU8i+aVQebFfcZmM3gIO7s9c5KkgWhqrNOl1N6gNXwOoFY+5Kdhfwj9a+
99Lcg+JGnmwRjkyTF+Y7qg1YDJSsS9+WKa8ItmO2azPk1aLw22Loa63T35gxMEQOoDG/J8OMiIt1
VmwxNNYZHqP1ZU7LOHlc58pNzaB00ts7r2Ay3a/TZ4MxNKYWlxs5e8hLfdnaEfk12ljXZNWXRL4z
x4avheWJIaBr1fDjEk44W+p+BVqTQQyeNSISHQbfGSvUrRbKmCxzRvFZBAsrhjbCOZYxVk/W+bpV
oDAuyu+qbm5bjTJ9xhzlL3abbN0yfguttFiFioyS19l9X+eCeBfm+RmDfbaDjOHWWT9IywTkY/Pd
rnsAWEOHZN0MADyxWRR4LAy86UlLxE1HdqA3j18Zv3HT5Nl7qLXIhMBv5w0KjcqEKKWoPZZGKzeJ
afwwVwalTfgTGXW4ZcwQOPHIOJg3qLDb2s8X+TZq96PloksyO6Q4Nbl9wg6Bqng1E2gMzx6+qkJW
H81sAc65ikFaM/Xlcoi9TvCXr05rPM72OopMhmqL1/QdNm+jynvVYzYhKIgfeNIRHhRe93iv3JzZ
lzVf18NPKMhqHeKnfqBY46d1lA6xnR10wAEulRiBqHba8q7zN8yxByEkzPCmD/eww27qtS5c/1yU
Ey5mLa9pOnD4C4owVho3Y/LTJfaVrplvmtK+kMscVJRveZQbP2KE7c8tg2QGKE+rjnOmjKKI+r24
aToWvRSBODmu0TVTFAU22S2YqJGeO/hc0AKhcfCgxXUu5RlkD+VpN24yXtlldCkt9wbx2gtgWt5f
o7hNCtPvRvM+bilkuMzYx4aQN8rhB07bcWKm7yLeZLjEt2wWPT4cgqYEihMBUEc6961wjgqXQVR8
2Nl8W1L+kUl6VQ/drdTebXvek3w5M1uLn+14vMzTyYL9FVndnSOAFUVgiEG79Wl+jWpgN8XwkJq1
qD7PZXOnmuTYD2tqHQ3GslaAZWuAsLGv20Q8RLaN/7sn/DJCCFbnxksDco232jdeHbv+MIiQA7OZ
4FRU2ifZBi9RBx6opgnrzn1kwYsewjdyjpn4QRDzxZlQcez2GOqqnqWDbMZ3LNpHNfe/klQcZYvb
jdJf2e27NohPyxxeR8UTGzo+i7OMLa79i9rs6AEhrkO2FEKd7IiHUer9VVxol3Yc2IdkztnQs6dU
kPloEwcT5zNypriY/cqYXgtiUSeWYJscE6rvTtkH+XBkjstOvSRp/kzAJXHGGallUx1Ug3mf5Da5
oD0qqiRGVzXiYpG4uI0hDiaPzZhlsGzkMfTjaXpmzI43hT6thy9mzw2b8ER+gDnYAZ5ZlVDZQ2MT
k2NX6ReLOIT1nz02cM0EHluACGLwyo/A/ZUAUsckyG+M4zsYnfw9nQUo2yV7jIPfUM5DWZXPyeiB
Sp/GWwjNHf7jjh+/jeHHctw3uQCEYgUOzsA9RJ3Yo7Xudtj4rwlxA86ZnEedbyq3coA37MHDJruw
Bjl2ff8lW0S00YBWN4P9hAKCpwBRt681MyomXTtHXspSTQxPws0/EptoHYj2CTKrFKmYc5ncj2j9
n7lnvHRe8xIaEqAxag+Ll9clFrtJWVeORpm+fg1467awA25GBRdiVuIyuM0ZAZa15URlGTXld42j
+/awwoeiN7GqGFA1ORV0VDvPSUUqJOAgkwSz7nNemGKTMM3qf6TXAbA41CTQ0AzgVs+02Afv9Twv
Do7VbuI7xRqaGI+Nqb21gNe06zwnwjayr81sxfHi1VvE0WkQT3ul/Z4UHn131+xtdJqV6/Tw26vr
Yki3qkfqXyWPbjYDzJkFdlbzgvmDaEwNI5vtcuhUGd57CbovKwjk7aDQyzCwuuhcO8jXZ7A1VVp+
ZXHsAU5gw4yS7WocKfpNZR+yxjE20cReOZSi3fQlF65LQb/oVKxD6uFV8l4GJX9AXWy7keUX6W/z
ZinyalNdmn4myMuWT4M13yooTbvSwh9EB3Ahw+qJpRKjYq93tmPk/ppJgvJVQg7VIohgtpx8m0TJ
a6PoACDCIXeIvlztKGqSCGOcoEE/lxc+vaya7TKIM+422ecHPM5AufseXQUHBFOJR2cJj6hoGAYA
nRoQ1rP8RM6RuyAvzf6Y8shj8Ztgw/K26Cq2/HbMAoeuqrfTGa1X84KybpWCOW+GaO7FkD9OYXJY
PCxTjPrhyUMjLHMCO1MYbCwjCTgnNMXFh16E3IJm0tjbHlMJ+dAu2six3RN6vtUQ+/kOAV80qz1y
AHIp8LLv3Trk9OHmRI8gWBcsV53h4CMiYygwt5lFgzsPrH3qUW1VzGTQQNheIF7LJuOHdMWD7tTP
E35uIyJnJoSzrRlsZjTLDIzkM3dbEr07fTeli9hFqgAdo4UfulbzAZ6EB6gg2RJgBYGPqHQu0B7s
Bh0uDkKxLZQeyKwFvs3oepmRIBXpcCYdavJjT7xXkwelcz7Qj1MVRJlg0r7emOGDNhCmDI/kGWUY
ZsAqAUn+G8ku8z3Jk2xKYviMcg18TQnQHcqe5KKqgNve63cpFndNly/UQ8RcNbGAOpfj4aajAjuC
hXaxCLQF7exy5HLj9ay0aHQNliaLxz3urbUmXs9rLQdwCD7fy0maqiL1iVUJ/CNTGKFNwZyHn2YX
fnPtHydXbGE9DkyN8nmXDN1NsxQnnmJ2vtHBZHGza4uYO6cBdWKEDpbLttXOaZtvjUaXB72tA0dH
GRUqDjGXi7sdvJs6HvadPn/AXyV3ZKTsCL/VNGLFhjeQzMPRDcXdnNcolIiptSL0z9ESBdSQ53bJ
OzKBofMgKL1XxDJh9m9fFfiTPP7JouR2acOnKSo+I5zRDjOMypserPXh0iCOIeyJ3xzxaxpWQMyE
lM+p2gtV9bEmVtOfJ+sLH/u2UvWvDmOYL+GapLWngdmjYE15W4Se5odC2sc50ye/1GakB8x+Skxj
QSlzwXtmf3qxeIqTfO/V1iNPPqIoC4OyXdeXxs0f6oI13ggmZAOj41rlxbtetsDhHFbpLki/oTIo
VmfOLEYND02U/aKB4vFrKjbO7hNUss/WisF0g2EZuE1P7LK2Hbmf13FCILTO14yV9cbryIorJgUd
NNMepmYBmTBj5VxmsUkaHG+lVfwQ7n2t4GXuDAsDeirYzw/tIaUwFP0M5iFTbyQqUrpkGGXLudh5
eBCBWq5s8IJrt4iYpbDHTv12FuYm1FGCG1hQ8C068AZjcIxdaBCqUZBBUDNKJcV2043wfmfHxdUe
636cLRNznhwc2VR9pktI/SKOdgt+J3PxylIAKLaRhEGxq6sdqGoNos9uqGH/1bkMogq9eqkk8WzE
c5LjyYx79uqLl+oud0hWMsptsexHr2mdg3uQqIzgkIOZGpfo0Bnk0lJo70USPoTU8btCdJqPUvps
ZV1BiJwLdbusqQmr/OhN7QlXUOrbIlmPWUpmGC3zlPA0RcBFbFF+T4BI6lFeTwo9khbrnwSANL4o
SGCIM+eOHhTEVHGlV4sG6UB+lXWFW0Dsels7aKlXXLkOTBs7M1BSkiiOS7b/IUGc0kYzVhTfhM83
MwEm+eAO0ErZRruCcbEC2uzqpCOzIxHu9bC1Zv5bI8w24Oon9JKbnk1qKvnBlRXwDLknPtD2QTEg
Pu1O2Txoe5nPr6ScmX4uMYjPRHgiudG3kJ/2c+tYB1Gu2G+zCrf1FjbVtGms9oBMJgR4t0ZfolH1
NLpDBPQ3lWO96qw6t1ZZ3mtZ/Fa3gAhmjNVMh9P7uRMP6HPLjd3Na6w2ZZ3zoo8y4SJrZzaiHd5/
EZ+M7sBekVxKUuwwHsG7TO+yMa3uKyUvNrDTEzmPIynTtT+OnjwyZPSwh6OV0KpfiFs5Gib11YG5
nku85I1q0wDH1y1UIYOFQqn8FAIWgjL4qkRv0vfEyMMr171yHKTaPNL2ycynV30lb9ls9wFQ9Vwo
a/chQtQvJWc7xbe7E3l/aOKoPSwkvVFlinNaaOA5KySHo2veYqS4DyfnTJLpqhWc72e9yveK4Ske
YqxYdl+dDSeqVhmCs8mn5r0nbHavBu2OMURKPgD969KUZ3QAV03s0eqFP57hODj0xidGbdDjUZNu
EEfRmw7YQoQXVexdEYQVJn9vXMClh80fOBquRgLYtwZAxGNjViebpwved1txbzPj4xZcfXEcUxGf
ew4mG+o3EYkSMZyFCrDoHmPvjejvcC0iyu2iaJSKQ2+hcNVHwIZ81MgTWIJmWowAaz4fTBM2jAlP
dB4ycOLWjhrfDBqxa5vE3YsCneqkoUhx3dplqz1ea6mLjMClj7dlfmqZ1A5jNAWhqaEKmeS1W/YH
J+N0yVgelwVzdL1FBokQ82fuzdUAjYBca+H2JCWrEWtE8S7koVoRi8IbSHeKtafI2NWriCjWqVvm
xMVonnM8Yx0ZXbThPYADDncPuJkDpkvQ/NDTIhmKOJIQ+X+VsKO3tYZaVkFRgV/2G37ASH+CI9K5
jKvLonopHDpLFp3ztnLEGrfzmGsKSWGRU3kitXdYxf8eizqCngkC3zmjpfYtWxj+riLTNaCNZW/u
2C/tZO5L/qwRR1zpuOxAZwgInPxk9CXCuAxCHqEHDuKVjZswMkhJUN7oIHY0RdFpTuVlysT32HtZ
UM/T6uLZQRoDiQkejxAqSc5O3567UP4yQE+1zksxQf5q+HiA+Jq3NYngKy+nY5q0W+wUQbBnv+as
yAps9EXzZHvDiz2s8aj5arGyqpu0nhiiD0ge8xqlTa3hjcrjd8qyqgzR7BsMGLI6/Ewtkpzz8TE0
Ucr3udEFDNl/odh9+D2UUMim8yYpt41NE6Na7VD29f20ulxQwBSp8+gWKZk0i43mGiyBPzq8ZCIA
GXMe7shbPC34jYy2+naWK6TJB45a07espiUzeIi2fZidQQYQvwniq8ZkhfWZ8YCjDobqnmQyG74E
uRHY4yn2su8YOQxtBwTTFgkocm+GFPEiEEMyy3evhjAFof+svDTmVvIeRaY+mcVjOODzj3Rn2LVx
99b1boRdjS1VHDQaQxgdCA7HdsJDZmmBZec2r4fDZLpw9/KRF+EzTlIaVJxe2M7dHBrqpOtfmRdv
2a7xUFDEc6ZBZRF8ptueyAfydJBeD/7S0biIGoKBxp8iA5GrIOWs6qvytfes/VBYWVAg7fDDJXzz
0OyOtnHnVvmbbMxXmV3UYj5TpDv+GLXgBtpHkcN2qYzkscNfJtF2MOT8Tgr14lATbgj2oIVp7uPe
vi10RM2G/jGi5sPIDGcpLj+NmfSXMt9JKaeNYaCRXbLxLJUFD8SgUtIfllneIf3aJhWlfIpTpWqg
v1ZYQlJLM5kKmXt4U/euTJ/11sXJsP6+mWCD1hQvIM9KrIHujoBOTrQeXwjggcM0UsQYWt/S/JgH
F6a4X2k501hMVluZ1tAjzSPjzo1K0eDKOKv8ZCDksk15HKYZ7joBNTAxrlyGKewploRjPoy4WJ2R
BS37KAV/lqsTNmPzxDpzXy0KnpOQAsEtu8UkB64RLa/J7NItDNbWqZ6bEL9AtIJXivGSGYCQHVL6
mqW5xx//oSv7DdHwLZEJm7rrsZhVsOJ0zjvM+qxb0xpWVIX7mqnUueg+9dLg0zVEBkLx7HP19c0R
1JpR3HtVhMt/oN/V3CQIVyzj1LMbM4Y80HXcd2T1uKHxiZnprcm4R9sFWX8c0sHnfXISM8M1LI+U
cVYEYTKOgrn/6GxGh4TmqK3Z1AwHJEopkDqdLDYtVz82CWvTjO2xLkBTV3ud6eQyLgFj/l29/rql
6R9h2O6MmQ0gbLFYL/duw66rn3Smwr21rwaidhyPZHmDqYoVmj8j74PFXe+Nip+1kSLWLh7jznws
FFI7j3EpocvdCyhU7osK1E87Vq+tm7468/vCZra30L33fJIKi/zmJGZ4zQR6jO0HDP56MLjiNK1x
SJWhmJdFXJ2mvksyqG2yavmUx95PXhXvTTecIsYV4VJxQ8W8GbPsA2OSH03c5r4hOIIH4zAK4lOo
qghmzH6rLQ/h2NCcKqRwVlte8nJ6MSNSANeFde/qt7Xw1NGRygiqcobc4p0W2dGmeaOFm794VWa0
c0N6bBhufke2Chgvh0hWvb5VrboWRS8JGrnKlEUSGde77xTKHzITFbLMlJ8lVy531s4mJGn2kqe+
44sd1q14y922tvDx0ar0kMH0OG1FR67hIPdh7jJGBg0N0RxKi8YHTk3mrwW/5I4hDLNGBhfYFJsN
8gIywG2i0mN1EqHcjoioN24OG3Mu+y9CLt2gtg3SiduMYNVaZ79uPxKc0QcEaW75iHDEk5cjYXJQ
c7jJLR5AKrzsWg+luU0GtyVKbrqR4YyqLBQPBbJ82rnwQl6TtcYf3sz/k73zWG5dibLsF6EC3kxF
EvQURYlyE4R0pQtvEjYTX18Lt6siqgcd0T3v2XtXjgSBzDzn7L22zJ1VPTM/6d5I5rnJnD6LKQyd
+LMHngADnCbjVlgtKcclLGs+Zyiqha3utElI5LytNG3nd8SBNBU5DbHAj5aJkBtqLWefeHtDvbkp
npq0wkYS5ZpYp0MZav9iXDwbYpRDKp0iBhtZ41vRlOsisr+KoKWpxIK14hj80Rv5V2wpAz2ydu8x
+SCb7vtV5KO7wK3GGY6460FWH3WJzrhrOS8zot0AZoXkRD4LK+cr7Qrh28NhHqCaxZndMF6tHhpv
SQs2+myLgZfTqZM+V439rUjKXTlibEipRJ/rjVhz0xnni9s6YF2Qw/au82thdKB2wxxpltSKfuKt
TFNVu0xipmlGjs6dkHRB0Lkrj0qmMiBx1Aj7wjEWrzrAvHXece1J9ZiPrvZDCg3KUfCsU08XwMyq
teUTaRf4xbUP+u+UyZpgqJUU9A9VUkFjKut21QxuuRl14hNytw2LHlqKMxGsUFSMUhTk9oBK0jGa
g0kK6joXH2k6nPNpskkTQT1A4/UBjjWXnRyv1ejWP5H21ebXFPylQHZs58UJP/m98EzImREWmWqx
6ropvjd/TkPr3KEqXQdz9DPPKOE1qPlJ/tYLUXAEknS6F8m2Ba4FQdcJEjjAegu0CIapJbxObAzX
MlAuC/I3YoOk1mqrBrqSVYq1Ymjyl0wLrpE23afJfc17fZmxISiiN7NKK7encM9k6GCkTcl9ZF2R
OBoC29tIc+g3CGE5EYrsT4QEQI8+OmYEepvc8efTDGutvzLqvzENFtxLNbkSjNUTGDxrAtkT2jeO
voJMdbLdKmJLG99sjrocHeynSfCm4Guy1ABnfOiinnMJxZW75LgEIFOarAefIyDaOvQIybGWAInT
0OiGJ99ikhUplA1CoHk2EfWXyYGMaUTwRFDQQ3TgD0WHKgX0F7eY1lpCZkxNQx4fYJVv/wSN+vBl
k621xiNfLKMbm5n61reDFIvGtB9rl7hMrwTG7P41m1xb69Enwv14RbwEm8qAGBNeV4PSh03KWMVx
9zU3GJUlZuRcJL/5PO1kXn3A2XceODAnm8amuyJ9a4O6KTrlw5Mapo9GlICkMLpCZiK+FVs7uE1Q
jHjwiYda+Yk9HrMJ7H+cfuYVMCPM4Fwo8JJbbGyMOEHCph5PoeFhJTQ0Ak8pFDe1Pebrzj8YFqFd
pfecFMeKRbvVuVoV7niYT2BlGg5TKi+xtyp80FJ9tB7eJ1UhJfLxKGDiNY92NL3kc/IbBPC8VNpx
rG546FqXIY5T+t+Zzdyjm/Q3dsRpk7v88bnSr2XTkkAx27tZy74idrUwGsq/s0Vn25wNGjodBDWP
bNPVYAnE3qol2CX5M3SUwvXIXxmd4Mlza/lgY+FF7Q/cjUQichWA0M/TYxMFmBVSJhFUwnQrTIRt
mXkLcsYZUjgEp+GZT7o/rha8tENwLUaXJk+dnwDOP8AQ2o4xRnlV4fZwW2BXmP9m9zUWmrGKqN6D
DvXRHC9EbAdUGZS7jCEDsuuuw8WWa/3KdHt6gDP+edP/jMz8TQxjemmaFlsljEaEA9AEfVwnavjI
HePXrtlDOHuxE7O/ebSwiwmorWL7pSIT2B6Sx8Er3QN747ZKqMIw+kI6YMJhwr3PdexKSLZod5Kj
ZbW4RXPSPIqu3UV+TlFnkS4TE520IUnxh5yCz2GtNxWtQzNmiD1bJ8viQuHNQUVVIGUXm26kS9fb
9a+BuVqgFtTp4BbWE3JFspwB8p2oUx/6QQ2bLJK3IU6+a4uUDUYQIRSOP0llIW5xznYQArkb16Zm
cDrFR/TARpl373CxeZa84o4si+dSjNln3BYc+XVHhHKwi1DP4kc3J+3NjrSLzNON5Ji4aZaelylV
uSHuNl3jw4V1HKibMIJt0jfzobbheRp6ddQ9wMU9j68/myFUAFqC+VMdVd5TtlcqJx9Zd+CfqZvn
kqlBvVqgEHQc89thwQ+zhB4XBnAungIn1mmcWyY3I/S073/SoOLpcSb/oAr37KTEGabF6K9UJ0+g
gyFPaa44JGPck9dYX2QEfEtHQ1gWaJWw5dKflF6Em7CLv/1Kkl/saR+TT65BoiVrxyH6IPeyT5cJ
oHBhxkoNfoLMmNOMuFNTNSnOi2zo2cz4s+9OxN77J1bGB5Tr/ZbSYY8UosYp4gEtmEyklQGMhJiP
270bWbMO2i69NZrrYuCBpP1cgkEmU5XRYiunEPQz08s49mmYn0cMfnQTEqPZ4NShneKQXJm1VrOe
smERQOe03B1rV0lIBUTk8MgOngbn0kSFNeInBujJDK/KubTdtAn6IF4ncpH6G2WCNfScNpN+HafB
Ye3MZ67xcKfMR7jVnSwHH0Rds5rPjbPVAzSfJk8YMyxiYxH5mUy2ULRWX4Vmd2HZr93ITjfz4Cab
2HotfMBadjscPQ0ZaJaZuAzYzggOI3vYnfd5nb1WMC5W8UBZZHstNL/Cm9Yozj8b159ObPDQAhaB
yID2sy+Ed8779NM1HcjseoMADdoeiMVPYPH/AMUMbZwcva6zb5MZaqc/ZQfCEY8NRt6DVbgkieD9
AHIt58Tbj0XP4KN0pw1QBzxfg0EPwlHYoip+N3kfknIGKMHif6chFuM468W4TTDiUyN0f3MmZvNQ
d1tAxDmT3/KOdYWqU/SU8n3Ft5cgd5OAD8GQiH9MIQGTt8M7uIJ1lejzs+fX2Qqlz2sgkBKaCxE3
qq6se+/IpNghoTa7mLpppomDMJznpuOjsGbxFwwPeToV4lBYIX2ldtVM4qoKEIPEtfp1+J3riFJ7
bWjLoNdDKq9bxWs5MKfsXOOPKWi5u4LInla85px/1/BYdihGYd/LJduP2xEzBsLbmXfU0X4LS7/d
ta2HdRdf8kZzCp8mKtvZ6L0iuwRKHWn3mozW1Who5KWsUQt0J5m3xOT6QbGP+kPXk6dr1VH2XHrG
SXe1R1EEv74q1X4MIChYTvueFtOfyNUw+UQF7I0dNlAsJDr5TDRbO0kSuds/4ak/NCZlk4Q4vwd1
uC09VT8QVgGbpGUILIQAoTXMG6mxc+IlNleqqZ5wWoHG7gwEx3XgE8TQfXjQ39bJQiBRrCN90Zw5
dv04r0Y09YfIJi63ad/wAi/pLkiG0zy4KJfFILAdTlNefSbs5wupOgvFpO2GYBowyKbfTR/85H75
F5sLhYeYn2vNCgtHvg2lZATOU+UUNSNplpv1pCNHZf6lpfNv1KXzfmDZxngErLsEoK+79hHj1XWS
jD8H+BAsYvN3Qp3q1zRa5ri7QjNgHwLavNZ6RtZgK5eHFo5/k+REy/JPuazisODc9QB2Ij2NVvkn
Er22bo0xXrutfyR89iuqjK+y7fGCDXXzoL+h5IIavo1ifOKQJpAPM60c4nzH87wMM5ND1DJE381T
Hs7CYjacFrScpvxWQCVKO2j37JiXUmfjMSvyvAM9HAWQWY/sTvqgxhdHI4bvM+AhtZMmONFAMdv3
vOSjZQUU1KKMbSEJRYVXEaa7IoFBX4PXezdg1vcwEKoxo6GJRreY1drLxx3ZT1QAMUzIganlabak
Rbe5fRG1Q2ITM/KVKTP7oWkme+dEtwFRXdxKgNY4w2N3mM8mMRrSx8VQD5cxtpHwuM9ere+mdnqv
Ee+ufTP4Kdp8xza9m6MZgR58f9zFz0Nl/NU5JfpR9jhaDH9jkT4VbX0XaQTrpaWqT3OwOKPR71iY
znp2YpckhcySDu4+m4Z/g/E/aTi4kjPFLJ8Z/yWLhx+VoZ9TAd/RBJHED2bVWA0wYdKeEYxOjHyE
wzPgds5IGz1orzphanuv7g+Zk9cMaksV9hSIWWv8el2Sb5QpntzG0zgdEU/WIJ/PZH8op6WVq/UW
oUKWh60i55A1ewRAW1TrASnqA9VxICKBqqjqwoLQpId0LvMNCS60nFAlJWpozgIxcY7c12ZQmcV/
XDP7bHQV0zSF+h5HHZxLGlHjEBEollMlyqFDtZ2Km5NVO70qfq2gKr/tcr551aD/OPWw94rqo2OP
fio4S3JynqoT2HoZS33Td/GVOUK9S6k6uHU9CtCuaV771Nrbuo9+nNsXXLoMdTTKbayyL6EVT7BZ
iENuBo9ytatDIUmKpWPHTH++9sW1wjFwHIT4Rqq2NjESHxhDsL+p5DeVzj41vPayyMsi6zPK5xFe
FeWUHMYvv5FvlUdAH480tghW023n5jquePseu4pio6Gz0808v2nj63tW5DdnBA4fZMOLkddo9Vm8
9xFPoIy6/DFlQp/1tNda1dJ4mSPinumseaOxiYPcpHcI5qyOhy8jop5l1usHxAQM4lyVSXf0bMyr
IwOGVYn6/BB1ncB2mKhVw5x2v6pba7z4IwGIrguE0NfVcU7p2BEw8NV5I5uXHf2kkfV3MMXrspJl
9U4p3cAum5rIVGCJwiAVgBc9Dl80tNH3VwmTQAyYi4kQKcI0+LzToDj7Ey1spYsvr2YCRBCa2vkU
CwunYCtmF277OJCOCqBFRVl1ATO+bR1nS0viTwWXuM5dRnL+sGKE8UAbdYmXitDFWRGZyQJ1O3id
lG5mpzHFG1Dt4HppNqVByBdSHS7EEsQ1s1zFFqD90QTpHbUnUZNdUpctwFGcrkm2S0lACEtAtquu
Ki9Fg+O7dauz5ZBiqBc7dIjc5LHFeY4T3aQS+ujt3WYTIBFGAX11lkQ/8aGcx2rCbKHXqO04bwIj
qk6CM9jcWDuzoQFMtsW8Lieang3qPDJhxUkoluyk9ULfbYkfHznKpdh+/B5xWAt5RWNrg51CGzZX
YliRrI3IjJmVJtODJGlDVMI8+CkRle0yKEiXicCiD4wNAA4603XhUEG0o3qotPYmcgQvQPJYegwQ
9In3NMT9rtC8sz3pe7RbG73zzp0V7dld1LGDMNQKJEsRYqE0t0PTbXyKawza6JjRR9TJDyEW7fBU
ZPm5pOWo6WiBZO4/5XzMIqYzgs9lEMw2ogijRRO/SKLSOAKgQMEyHwOyfXB9+wshqLHv7T+Ag1vk
onBFMhWjOGGQMw13MyMM2JQ/y4uM3DJ0vfxaNMabZUfPyo9fFCpSNtx9k8xPZCu+JH1wH23/RDb5
vtbZG6rkpbD/BmrYLbHEdqru0kheLTJzy855lhoGXvkWC/8CePZeVC6AmmfaDXs559fI8C9Z0F5U
bh3nzjjS/N1rMVMJj3qidXfJkF/1ZUsxeaFTZ6yt8gvcXtt0J5/OgtYSVRkHuwToiuaagMnNDRgJ
5hTg2adHqv/DSJ5509wjL/82S2A6qADx0VuktcY8fymu3Yck4TRjD7fa2jkZ08xgZM9MalBiXaKd
OWa/WDLe9i2d50LBJdlFHjFHBJqPJvJHGkB7Kv/3VsuepD0QeEnXkwWBgaQw8JiMYVN8Z0X0yZ7y
183ZdCd7eHXT+BGByMITqBAO1UebDnYe87BaPCFCh1zdEI+jtFuT18dKTBuh9g4sa9/u8MylDzI4
c4pz2+/JOQIafofYdLFFvBkb4i9JVS2ceStlv0p8RH5pd8IEujja4fNa1dmPtRMVW24b18IePrOg
OLht8lY382uQzadRDjT95F/PM79b1zh3uKKc1HrmaE0qUmPJXazzkzGxlwSDOrX96yxKTbI1pZ/R
mZZvk6/dNPi2vDd77cIkaLTq3OX9MW7WBbawVL8KyCsP4FU/ojx5S5r+K+8vlj3dEMx8ldR7OThr
r8lv88c8V78VoaRDEkpyQop22lhcFB5BaOgZuCzqjbiC2B2/qhg5Qjbe0iY4lE365Pn6draLrViU
M3HoYbpHdtvdaiPdptFe9OTnNt7J7cfQCdQOXNSecI4Vwq0VKoVN1D1BXd2Aq+SICQgvnw8Jncyq
bLdEyqyLL70OLuyEG31ciwIDQ2MmX4pmAEHu4DhIkh9b420J9q6jnk467kHL3+RwCoUanzPDvHZC
u2subTcmH3z9zXcIv6UIA6+Ds3S8B+oaKHGplfVG6NLz8gCiVXsczG7jmnlYROPN9NRblVdXSQzv
8vUAsVR0GPryJE3x4TwOdvwUVNW1UtltzKbXLk8vY17v4fQ8U42sJiKBA5gOrdE9o8e7JUQGF0QH
K8YVnX3RCBSWCH+XBHAt1wF2b2xih/VYv+rEENMlYEzjnpbAcJXw4okrRsd1WYJ7LWKMx1Z7Hqzk
lhAPrRPXvSwj/ugyzDAellcvMdM36T0lf3hZSfCkrg1rBWvMd98nGBBt/kpuBlnp4eCvOhLDu79z
gMhErWIeDc7BxXRR9bUzxjPaeujSTnWniDlPIONbuk75kufsEOyctqFM1UlvmJyS6CuH7CY0dfgn
6svS1zomx8cYwLL4Hy09M7/pMIfxTDGCTK7aYzGHnmGt8f3flmVu+VZmWy9MgO7WON4F0pBics64
R27iv5J9XUKsyTO/xGP82rTvUzpdDJeVsU/fmCBfh5GE7SJ9zQL7bIsf4CSXhDT00VPXytL+vbGu
S26WZt9BM7qldlleT7Bcz5E+JaeyanruiupgjYyZpuIKxaaIkpOVfSWqPfQquCRd+mpl8aXsWKP5
Uw7vIHPdTd1c5jnDTGu9ORI8xZJOzQew/P7S6s7auIXLd0NJdESHdp8IFReEi0s2uqjP3i1Cx6WL
1phd7zN13Q/HmQhtr/fG6J+l90c1Bemu6taX9qNNIq+Pwj4g3Lwn5Jzin+ID1RE3XwpuNKNP7RGK
bvnDTff5W0Cwl68VhKeL9qsdsPPywhWh70SjPi1varbTK+VbRwC7peYnRo4gSYdnFLof/zYd3fsw
zYkjLIPh5BVp6HNKejNhTDeHfDVruKqh/q5aefAIcW4nc0sg08agc033TwUTxlfxmcwD2uQfKxvD
Mig4uScvy0so82Ln96fRiD6WJ4prRaqv8TaO00sxbDFGXkxDHRvx1Fnj89Ta315aXTlJPTMbuDlz
RkiNHir0U/9uG328L3dv7Mh9Bf9vpoPr29oRWuQzmp73eSbaWtPfkNR81A6nV4+Q6ML+QK6xlZkT
cmeyQeQPmYruZl1elwTwZZ+c7HK7+BOWwPAmm56ifnwZ+vTmkMXFkmxb8autOfC+sRfxYww+/22v
VR6/DHp/mdrybNQ2NsN4Czvt27byz/bNn9sn0nCz6N6Wf1U0PnLQfV7S1/9Fv0/8dWe4Mzy8LOI+
Bltdo5BnV2fPH591M3tfQrQ12z216nEIxrvWgqdPDjWDtkT+O4YsL+vfxxigBu2wJFkoy1DW8vf5
QhC9/nudrklyyks86z+JiG80EDjnfS7vwu2rd1bgJ9s9BEQzMcR/lnH8Ag7/3Ux00tG9j1a6qL2H
e09SkD3NxwnJTLAuuu5ue+Zjy7ollgFjDoxV+vqxTEIE7juoaPfe44xlkeLgVKHOl736Thzzfdm8
TChwTrax2uq7b7o/RhmvR+onl4qK4VH8apVOCAIVEKN2g4MXdmjNamDADlListuW9Xz2AheIj34W
gFSdIN5BeNlmnEk9KvaMTKjc014QVuxLrz4y/jgBqQ0DSP1pUnKqzJ+Wnb0Nyl2QdX+SoYGQ4m0n
bKuGhmhKM+zHiLCxuCnPoBewUvT1darep8z4GQqNc5LJsti8SLv6dlr5WlrebzeNj2VB8ERwc6Nk
q7tAZuzxJTNZbXP/1FhAm2rSexhaGPHNATXnVtDxXG/nieIdnNduFnKv/OmQoqyEIhQjOMd/ZgTN
zgfrJWl5DYQlIC5Cx7KNwF2OJT+A1Mmr1Fo45oroYIWkQ7E22CuwUieytq9WvLS+3JOXGee47k8q
27fesEWf/Yj/9IABOrmySaTg06tdEQ0nzD4nSVR5T6O614+p3j9EiYNA9afJFqPgeCucN5769FGk
MAQwNaFN8d34ZMcgjuMRIfS0aXWx1U21TxDL6LQllUvtp16h/5wmeM906i6L/C/yTWbz0YsRMUA2
SW6Z8S4CYha/zFA5XjrrKeYIg9ZT1+uDSCG0LihhFJ51LsPlOi8nSmSJehCf0LUfalwz5hiwHKgD
CcCXmDOH73xnQXdzh/Q2ZOoJswGS12YbOKxpDMLH5rGo8quPCBF/GMOcGVVnwiuJGSWgk1jZLkKi
8U/MXWRmrEjDeK/78dnSkEVm3boJukXQDMXYyp7iguWGP5e/l0or+TDwcWnptpEKPG61m20UYo/e
Rxp7qKebo6C1Jd3g1+6IuaM34TrAx2ig1RiSguDHOy0H1ziLGUD7W5PlbNR/sw5gKOrK3ttmwdnE
Hu65yb6XwKoYUqLToJUQrQKeRLOrN9ryKvl3wGnwyMlOzaBCNHI9jgB2SKjx5I5J8Mroub14MTE+
kdy8V75CNeT/ox1p1PpeSWcsxs2O+t8N89EMrcjdpyqlhe0fLK3aJcZ8HmneRp2/xyQlyXVT5sb0
7HDJRDdyOjNERK9bs1h3j002bvwUvEBEQDYjmoiANC/G2y/9Q+yAMbRNDDojgDsdJGR9mAlkt0Sy
hQ+2Nhy1m5Ji3xs1XLqQWJoHFKabXAAtc5EdLuQ2zP0mvhwLpxL5OfqPTw3u8ACNvKWoZ+f+sZC4
ohTgPkXqGlgbX918+7xcAf5rOS8vn0IZ2zT/23WvZpAv0c335KuWd1sv0M8BcTj1ZgG4pzNxEFhL
aIimt3FKdppVban6P6pkKdWSpzK3P7LoliFlGmv74A3mm3yMPHlF2f8R0TCnympAIwx+6OlHh0d/
rtW57eQLWrIT4O0r3LRN0+qMAN8KUeyzrAOFBhpA186sNxkWoT+TS6sGEM5httUTAnmG1JQ8y2TU
Xawjar3c34CaTnkdHJYNr0eDGatoE0tvDzUTcL0WTlEL4Jrhenvz84aJTlaeY4OdbzIf9S69eH6+
yoT8E+kBg2V1MHjVNW7FhfwalFTocECwthiUq8GY73B44Ll9FNH0zMDkauQaSyDJ3M2ESHUJ4UPN
yupk4dhZjqYipsExh7iNz5PjhMuX2dHXTubvvYFtDftL6bGalnGocGCoycZBSKHA/6elsY1aPsZq
CscephWYHFs7U5E8ZKSibUoV0+VILtIlsVSAgWpkGKlgxw60sUgRwSe1uIRwD8MkLYAYqvXyzzMX
W/OiLY/mhVn6yGKwSM5d9b1oKhRCRnzB22UjlGn+pMbyqjr7JGsnlEFy1Oj3JU90BA7KfoxHxII1
Ev7Ov8CG3WVG85hm1qPpQ0qMgm1GIhQTXCsOSbfFQbfpaVhp3W2KHmdFNeg0hC3OW3cWHyCSnxq2
vbTd54lzQuBJB01RB/v7SoNMwZe65mxyVV3i5DTYvE6K53Js1zin1iPCUCtr153WQiodN1bpnlwG
4xMosDqfNqaW730dBatMToRjzMGEZ1rt3MlZY9t7bTI+OA54KRL5pZqjYllngffMSP8tnaFo2ChF
vpebyhfBQSCINp29L8uzStItcGMOXu5vVuwnneGcNDd61ewMaYX/qkO7f44pZfLCeheNfuzTZKsZ
H1GU7AE7bBqHPp55UtwqFUWij8PZGb9KRzt35HAibzsXbrUTEBqtqwO/27SdnaWxwgxjyA8S1ddj
WmPZ8SKCi+Zp75XBthT+frlM/d8MjBpECy6e+RDgNfx3yflbnT2vI4Zy9BbXQ8ZJwVwvLxKUIct/
sKXj8MC98jnwb1aebAkgO9CgDiO4mSTw0jNDN55GG3OSoV9/FFYUuuTwSS1+Mm3rsdPt0E/Gp1Qb
TgLPIR2yFWsrEwQ7TG2bPe6uzSgxErWWSb1DJfMwLJa8QaeV0ITLwjwO4y5Jd9SQXBNx/LdW63zo
gb4t6e5V0glpzW+GBA1t8+9qqIXzVFfh5CYnp+EOHtOt5rn7Pp7IEUChlA6hPerHovcueVUccnO8
NwtjZq72njnsc0plTPps1+YxiQDATcE2MhDbEMCCJzxUlXMpGI2jVTx16UiS0fzTty3fV9KRSd+W
Oznv0sVj8zg3ZFQQJ+oGnLVshLQoV7o2Oc0jNx28Q2bXOxRjD0bcHM3u3ZwYVY3dtjKadUkEDHUd
5IFCJ8jVP1ZNFaKf3tJJWi8ftPCQbqQlCM/qUDzNnEny4iUmpbxy7EddI5hxoJBq/S1MrQvE00MV
+btW6dsI7jGw6TVsgKMQ7SPS7seoOJM9cCWWYp+lZCLG8rnJKXoa8ANpsG/tYo9e9lRq6Tqz+EuI
bGZ8nQXSCp2PQaJJNWd/pypGphy5/fnUw3BVC8y1IySSC2f/FGZmbVEY1VkjkKoAOHau7QKELSDD
Wgsi1m+sLjxGCzjWWhCyHizZaYHK/n98yP8NuS6A3vF/jq7ZDl/9b/lV/G/4uuVH/hc/RPP9/zAN
SCC+p6MBc/UATMh/8esCWCAmkVGeR+DSgq8DUvff/DoPuIjrmoGtBxwd9IUr99/8Ous/PGv5fsfx
Idi59v8Tv8709AW09j8IaYYLfZ7XQXVEyjEouwXU9j/gZflU5iPMS8jjQjLSXmI+BXmfVjLdtOBv
GSH4Y35t78ggKQEBMOwmK1TLqvu0hIdGwlkmgY8uqaLpZ6UF6b4PZp4MpC14DhQ0+ZyRGYmk/hJN
KsgoHR8j8korA9lFZFYPZd6/ZlV1yfKKaZXXE7MR9ThsMQkk+oiHuI/8jSetQw2C78Em7G2Wxyh/
LUhOhUV9ViYMMQ4DJLIjG5LQXUcUEgmyoVVbN0yKKrq3khlXXCNK4RcGS1hra0eIpkdnW1T1C9Ov
62w8ZwN9YchNWLPgCoLZnDG/SeLn7qgQ/9ST+0mQ9LTWt73JqqZROpo9R8CGRnXdc4ieyuJNj7sj
qHqAJc20bUyA0Rhcgdq6D3NHDowMSoRJ6uYAqsKcvYxWUQjZHrwVxyIiO7aIuI1Vh7VUoxQYfgd3
2EcNcbiKXFxEtD+k5iH/d+cWJLJzQ0L84BnoSuvxjeZK/IDR9TYopneddQmW9F17yeE10v5hXpJ5
kyWil6jeOCVsjQbIC33JfgmizIFkG4T7DmT8elgt5ZL66xP/W+n4bQpXHof21Zg4b+m5capcLoDI
imwd+QDu4zE1IEJZ4ioc0nQyf4eoz/trmFlYeP3GHZindDTnd0YPQLdxc7IzBbQLX/+oB1wJbkee
Mfka06oqkDplXZWEfQNABRp0v9d8GGjMo5k/MCyho9dk8qhNySZisErkKtF+FAvakquM+25aI+SC
WGGqsyzMlFO6eO9fRt8lAsII3oslpTlxxzdJbDPJ6WsWbqzPS6Kzs4nbKV5PTJ4yAp9p5JvbSAAi
ngiDpsd2gT5hWsZ2qn4APQbDhE0QUi4x0vh9k5NOsHREwPSEQ3c3ibCbaQzNaLWMAuyWO06nwEv2
SbSk7BFXnS+51YG0ntFgA2xdMq0zwq0lIddWcp2ZgBN8DbQXxrN16GxnU8PCFRgqgXjjQmFSOcky
QTyGknQOxauDBO6h1mxyDWMTaMySut3i+Y087s4ljzu1gh9EFFt20ls0ZPtekLBtYWlO7LTdCCP7
0KOMki/K2dTyqyD2+9khABzvBWpJIsF9epn48iU0aBD1NpNhunDPSDo0sz+S1vwRl2Cx7LZd6RnB
KaLc5dWCfDC0x9TX2OL6fp9hC3W7BtxaNjoPhpUHxJ4nxWnMbmmPYIBfVWKqStNdk7UfUcLI13Jx
hCfC2JoKmLjd0D1s+nXCzbsOEPRbZs/wk8jLWm9ueGOJmW0ZxlptlwHjiP0lQYKop9Q5thnTJDdy
4qNrjkU4aZn3kHVxGSL+yvD2lRM3Hc+Vb6JLMSvK4DmvHmwyabHogFVB4jV+GXNNr1ju8XSGkVf+
KRpO4IzJd6aXHnxp/Yx4rLnVewSyCVBzJFvHICXZZwi+ZtXjxM7tlAbvBPAl89G/tXLcLvyAJsHG
n/RKPCLR3qZm0hC7ApaxozWzyyDO0TF/JKv1lZgtrEg8bJzdm4gZrjGF+K83okOfp2hG4CtFbaDt
W3wIhzYHN4gKEcBESWRAYAGHS2pna9lqD9GEZnvRU3PhFlPS/8M6lEI3hqdX9az0fm4M61YlnHy7
4YZkAz1KQYY9+PaNbc9UBMDY/TlikZvwdaKJOKS8xaH253NsJee+0/OzkxjjJUnJY3Tt6alJwViD
lxlp0ej2LldoD1UUoarPYRGwnA92JD/GFqZ7E8fateHoDnw9rULDj5+HLJjPRbnwR6R700TqvKb5
zKKr4RHmNJ2axKAHAT39aRB/Wwe/XBvQSMJpGMVt9h7VgTrW+c4O8gLUvkmLPs6JoWBdX3m9a2Gq
nKIXwbnUABhQagDfkUxQI1buo07GwEOcKETtKKjf2CeJjrD0fCfBW6F5hgVkWC6ObkAFALMRXLtD
ODdue+I673g6wfsNZCO55YJQ70qGsZY+bmv8Ok6GS3nUWxWay8i7sRyCfMkEe8PD+NKlMviVE9pi
s/5Uk9/c8gQQDxIM+6R1jkeSGaijSTNfI0dPT0Sw4m2iEGr86iVt/iY+NXdNnsEskU3gVurXemYe
Rx51rUiqDeGzGI+ZCqXqaR4JODORYWzSIie8fdq6pTjIEkKELOzNpFGR6+fKxdXxn7ydx5LcXLad
X0WhOTrgDzDQJCvh0pY3nCBYNPDe4+n1If/uS162bvcNRUiTZDpWOuCYvdf6VtgjWMK4zqSHRi+J
8fJw1FQbO73pmxp0AIzvwn6KYHkAFyicaNBeh8Va91dEFIdYKh6kZXxE74AUN0WsH2tRy7AGsCsL
60OdGU+KULvjvBqWW6fUpbQS2ynb58jXRDyjWeCHYB9IHwboADIyyyFS6a0xY7SFIlq+QLyvqAh9
qUJ5BUszozFeLIxPdqS9qBZWkbnBB1UDHtRXzX4c4+ypV/r1subTV81CI5LZYXJZ4U/izc8nHOcW
vuLGWp5yi6JwSQ2G8/xsNJrlbwywvU7dKSJPqIuZ1iVUHNizpsSN1+iSqNGpXsYeUV57XsSS+vbC
Ur4uK2pftr14m/h4n0qIJqrWQkqbWCQ2VNiT49AbK7LImqp4ncmPcPKYI4RW6UdL9IBTgtJUCTVZ
qe7T75kURF/dV3z8xdFKjBUtWwK/EMY/Zf7sWbNxBUcdmIx8s3W1bTuywdPWnU24H94kYN/SoH2T
knq+ZyHGh6CPZorlMq/JTxKV3kS7DkFita40WuNZ61PkeYvYj6Qbv7cqnINRKcnv04zatcMYK2tP
a8qY1/lrSZIY4iyJNkqTRScccy3jvEEpNOvPRPga90PySgLW5JoTFlQodNkp7phwcuRpR07QZ86d
LogKquJR2nxh1aifcK0iK1qV73aeBlGWWYee1rpQaq9Jj8bIBMt3jcpGR0mwSKEnlvhS6vLXpI4v
7YBbN5uhwbWm2ykoCGQ7vTcUgSY2jM9tg74zJ9ZFJLDDlqL3dNBJfWIe7UzxajvmOLH2UTx7Rlu/
YMi61pqKbSIv3SoTTon5nSxt1iQd3izWVKRP+dNsnOtGwsjcfIL2d4QJloDY+B2BF1Aqso3au4Lq
aazrbKrXzfGXpvpnoXDWSGhzHBmLnjpuBp7awNqJzYcVSRE7on0awu5Z4dvIVmOfjopfLCuxhstl
84JBbOMEFri6lHTLgQDVv1bUHZC97FQFwVLay8/JUP2YDIzovcZ2eRj7h6xZhpM6GYNn9+Hr2lIZ
AEx3mvuy9+jYWhFO2NuFjSO4oYo6YOXZ9L2/3Xm7Glc6OIc/r/71v9qV96hqNA9/PemvR/58fhUm
vIqqJfjIrO+3R/+6qy766fjbf//t3tuz2iUVAbbQuwqS+6HZLlI77g63m7dra7n+ft8fT6E/NOe7
2xN//b/bc25/YVVlVmV//J9ff/a/9fCkVI2bdSlp1gZN+rFLykO2Ame867ert9u/HrndF8MOWKMQ
G7BFj6uTmvLw6xm3a7f7Btx0JIFDS2DOA8dIgL1tpJhn//FnKwSOK/MRt81i4jkMydj585mYJ51Y
ADZ/6vemrRsns7Ty0I9RdbDAyAGYUr9E9GICMBx/f4vD9i5uf4q4hbcRE9tOWjj5KhT9B7sgzvB2
TSLU50BisUFQHp5IRdKUw+1CL+3Encb27fZSRRuGd6E+wFTaXlSqRr6U7T1IeUQQA4pi5tm2PsRd
ua0dRA1l0rCT+hA1ZnW4Xbs9rq746Ha3O2+3BagFf4Du8uspf/2J2+3f/s6vx6tunYMO8ZHTmCOz
06DXhyGJm0PaTgfSiPDNmT0eCRyWfEWWEuO9rAUA5wa3E5XrAnmnxOPl9jXfbt+utRKpVTbIoL+e
c3tAb3rIiIzy++L2c+iVhVprtNkoL2Q1bb6C7Tu4XeAT+vu1283b14SsToV/sxvaLN/ffq3bxe2x
XzdvzyeeofrrB63XbWa43b49cntiqiwEjCkX1A37kOglJ5dm867QBiA7RnK3+ReXlertpD3ZOE3M
rDhPTXjVUU/bCrr/8dQgIZNLJVCF5UUdXgBZ9eWQrQzUX2Fr+5L5dSnPTOCXeMK/UCmPkML9tgSM
YqjHMnkVCFQzWgtCqg51HAW1Xn1NH2RJPbbJ4tuy5ZlW6MRt7/dG62JK8oRiEr80ufHOaDK33cjO
sGYYBq+t3uyF+jMqf3Z4JwGOBMSo7Q2DTzcBjYwsvF359kN6S4yxHRWiYD1X4inI7auqLdRAQcsA
ywZIjYAj7R1p9iY0g5ETE0e2lNJ73zYf4B/R87+HOI4TtrxZXm4xRW6JHYMCA/zK5s7Ui2Nl10cf
0PaR+Jf7fmAhSEBSRoiFKFI+BDuY8m2Ktt5Qd5w0A0V3d6CE5NMDOZnQw8xe9cNU+TYXy/MQ6h9T
QoG0/aoNpI8jaVTU7MKEdh0QKxvGfBw7nfOb/O4agmU5OaXQT8PS+8qi+m1FXZL2B1DPwzRvW4LL
ODKVSHezkj1iH3ClrmIdIB7D1XoZi+rBKnKnBp49sH/c9QmdTxb6WbFetw+gz6995lRm7q+yfRqo
+1fF9AOx1pOpaS+tLV9LZGvYkO7ajB1YBvMn7h+Hsj+WmvYdtUEgQ73Ls4F/y2ttDec6Ge7MfroL
hUJj2pWrOJh7usm0cXJywwXKMooxFY0LyyfUzkU9M2oHTBMnMCZBLmH5FnijG3AhOIpDrT+Ivn6N
hvlIc9gxZWOvo2PbAHHLfGnMFJy36uuFedfrZJ3Z80Oo1pcMLaECLnpFgWfPvLq+Hq03q8+8ilVA
aYqDZLzF5eKmoHB1KzxLSBZ6WRy1TnvKzC6oqtrLQva40UJ7Uzsv2gs0Wj+xAIsjAmuy9TqkqTNH
Jh9WdfoEnvxXkFleuhh0JQ0g2V4IYMCc+WFoDLFshNVEAxmRmiFOhlWeWy0/wTgPaGyfMzKmKvFM
Ltk1RI5hRsLTMsoNXfI+5PHbDEFQZqjplzwYdPWY6eqhrhAeE+FiiY+S/BjOwXRX6g0SGHM9tBO1
AEhjoTiOBswjHUEx4fDZ8KrPn1gkgqTrTwKxSzyrblwz+HTDPkJeBvmqabpN5MaYmXyrEu0ylkx3
mLD68CVri0CeLE4DlprIeY2tujf2hwn2Z6Mf5Uk8ImehkTsGUIe/zOp4QUJ5oXxw4C9/GOAf2VHv
tHk6hVQBWbxgLl8fJEysUNMvorD2fRo9jI2MftTy6zYYsXqqs+EYSgP0tn+Va2B/jXhca3JaI/S/
dGR70T5IVkwnYcBFUrLW8muqKmbNaFXSUCsrNqXDfbxkdEMIRY5/rj04paZ6ULAAUb/nq/UlDj5z
jR7iYfxosu6oinyvNBIYZpW/IL/C4f1A7OjLiUwmNyJ2i6KeUj3Sunhp4uWhSo03Mjw/Upig6hr6
fbW8yWPmUbYkeREjfl8h3JiPWRn5uUyFbqbkGDkhoH+prXZZhKEl/BbP46tV9C/sG3ylDjFrW4dS
IXbRwIVZnfoJHYKIHgEgBh21EL09ofD0NawzZa5BwF3hDDO6p/oz9tV7Fc0AylZ8iw8AAV9qNgcZ
FRjbWO8lvuIK528mKfeCdIpQifyyRlrP+ZYD2c0L+5xI/cMAISeDnQm9fh832aWbzas5ikeWr5uO
+XUMw+eNCI1ux4dL4keS4odSeB7BxBnAWaqGnin9UR0O4zpQ9OilICtsp9ZklywkHC1ldga6YD4K
OYaNjzyKqN8mHimMKkFcRo9JaV1oJPlrnuyHGPUQCa+D4ccs+bGW3jXrfCEX8QKZ5zKEyRnjkI/R
woOZgpAiOU9Telx08ypJ5YuGxIQ2P3ho9VgBpynVeo/WsHlNSCTsaDrbmuHIcu7qwIrCMPdBi/il
Zp8gdknt6E/FQ4Pds1YtLyRtQKgQH7dDXMvQ6sXXvCYmMR/vkDNwSJLmPDDKIFkd032u9O5KmpbC
URCOSyCnK7jQj9CKCWkSzoIajkI6/qPyEa0/uXOyN+FvNqQu6EG2GOijAFesjJuVBCevdFAvkL6A
4Asz3lE2xGMT62dcfl5l935WYc2AnraR2EjQOs5jccqxbmVZctg6sRgN3g1b/65H2TtOAAwdZSDP
87EQIOAUxMKieFyT6iWlophZuitbGEEgEKrHJn2WDS9BDWJPD9anaF+mDIGAa+G1mwDFnVZcDUr/
pbFdMQEs5jS64HjYmZp6Le1Hg8xgZG6IQszHzIZl2uXPyYykHl02sXV7Jb2A1ba12o90TBFwPZB9
xi+1VSHTDuHeEZARqycS/Q6GJR3VJT1bjCfLAsOGsvBZJ721KoUDJtKbAMQaK2jhlREhXN3YqDiS
gVjgOeEdC73+Yq3lNUIFpeSJV2aUECX8CHNAnpWLaKCvTolhOH1QCvBe0TkfgHCbw6MicDVpLDH1
8WBqydXQH1tCbFcLLVGVOXmmezqdcRTGTgxedO7mgP0YwZh0Fow9zjW3jxn1kSrL4X2eGd6SHZLZ
DKqxftSAWUdFTu7Kk91aP1L7qvfGVepkgoUJ2W1xS9Z36H+cMH9f8IHK8DJthNlWPO27YqblTulw
YQDeHLiHOSyZAtSgHMB0t/qhmeqPLmy+smvO9QOGBZQFyC89HOtYKrYxfHEWZjTCA11zjA5xWR6X
him+AVBNvzgRD1neuY3VBThRqIPPbj77uUJm6hbywNIthAVf0UXHj+EZeuqWSCqxTAwxg91AtJha
+zbq67L8RLy+T5XEKaieY8Xda9oGY2k9Fb885Ga3ytd7ZEpi39fGg9nJR0GPBmVUUOJI70M2zlHl
RoUXCtTPcXacK5oPy/xtSNdHWNHBqrymWXsA2+Blw/KcmOvJtCjMUsc0ibjUUvkYS9mh1W0KAUaQ
w6/TVuFO6upQAaPMfAlX5EP9W9nXJ4EweOBnqol6zAskZWyRFqrcxJIHiPMY2BlT2gdBxGDZUMXG
IICNiC4OlOD+CtLQVfTKleLFp4vhhHKIDj/zVLPY6xLDd/Y0I4CJpDCQEc/kDYtvkMsUnF4GvfWM
sPRKdDjw9qsqflmr/jrrRPzK8ZMVCuqdsUt3b28JUJHDl04dcX1OUGwx+zIvtpOLAuxgxKszWokj
YbuC3XNUFCWwDOWlTRc8yctOrDUvjMblXUEgoIeRr+oCQfRPqnl7TS7QHcZHLV0eMee7azSf+IO0
UqKDDJicoTRD1GquE8IpWoKtF2V0GsaO2CL0tALyFzKUfqZnZhru5jyhhONwlO1Xo6amtsJbg0Rh
1W4z3OOk8IuMwPlNeqrNRxAjx4wkloHoIaNHK1Ak+6wGI6kYLOUhuuAVp6TxUjEZoXpPutGT8Mah
jfVmkv+0dN7XIuNIMk/pnBzRNLg8NBLWl/Uo9WXZldEgyl38BH7bbSfmqK70xJR6CZIsXTHvpZc8
ZY8CwskqgDapgzcYdKA01vhdwPBNsTfch6hBpfnQ48ftx9FbNdkpLRzMc7Mf+OBocNwJgI9afWRq
7WAodYR1NDBi55LsZGXtkD7m0QsbYwMHRnmgUunO9Nf0rHZM3mCc1wcFP2Zk9Yd1Rl0YuhBi3U5T
Tom+utvHhlJH46EKchkX5o+E8Luwu4Z2c0cnzOt6r5YaxE6tH0vjU6zE77h78YXI18Zi2cDitqoZ
xdk1AkJB5gGEamSt3s3uTNopBGg+R+4qy/MsBBwGekFduxs7+mipBH6EDU7LhyCoZkvRHgBNY8ry
dPu8tH2gs15UGJ9Dfb1CL/TGjNjQXJzCpfNy4zkqZ4Bd62s22Ae5bd/qguB0tkey9pSzgMfXjzNt
OADBvoIJxVDfUqfUrxXJ0VFi3pvYn8tGQhbFCZSm52qjHc7oS7qYob076pr2RWrSwNw11M+BvpPD
tLLyTT3J1jw6zngkQc+PLKJi08umbRiDT94ufmrJZ1LvqGnkexPsJKpdT2cELAlKSoGLLkvsskY5
tfpRaQEzNQnqODq+Cv59hSB6/DAVXv/O7jy2QKQ5+qPaerXe+3WXQT+DWW2rxMTWe6AwXpRHnqXO
bFzMR4oovg6YaAswLhmatXh5RmHiKorsDiB2BxkTXQeKYvoSQiLIVG8g9Gaga6Ca2mVi+C2l80C4
Y5p/sVQtwM4QrANqTkiwCQjZ1qQqo2o++shLgtwpramgtjP87B7ahrSviPY1xsmtAbAhO2RtSnln
HA7JSI1Wuo9qNdBjmwm1d+pBdg2pBHqrXcIpDL1b8Sdvm5QsJlqIVY+GGVE3HuIExAIJxtvV20W8
XSP4G6VOS0zjTIQxbdgCCD9sJh5CirC1H0KJCJACPF2SyM3doFcVrTlY794yCYim1Jv+qIb8uu//
VEVJxvhrN/BGJAuuXUaznmyQTqYph+hfVbPAmKgO/UcBraEujzqPgdIYKSUpS40jOJ+9rtPdURqE
91eFTe86yjK30o09xOe0qiy2Tf+o+dzuHw0274DasflXktOTDEZbySAoteC8bjsYZn0xvUdCxiUk
6hWTd2oSErGAwW3G9xjaQDBV+YhIcyweNKN/LapQorDDkkhDffiW1hhvq/C0TgAWBilpjlUIoaEw
R5AIhcSBiWX6cLsZ0zzKYlN5bQbEfV3cGZwAdvsep7a1N5o8D25P6yPdM+fQ0+uqvptjooRb+crG
WrmuU/9h62zYpBybchdaKVnGiLpnulDvYjVB/FpBzG7wKsIpeZG0aC9qY/VFh7QvVxoRdOMa2DBa
dq0maY/gwVivkK2GiC0MRkvOACCHyQmtcbBQCXgiiyHfNHOfSQkeQV9tTgo0oR54g5kp7mIYVeZS
bcw8hSpFTl7wruETPihN8ZRNm12AEoFqKm42z9KztvQ/1GnpzrGCILCAi9UqYfiRY93YE6/wOuWW
7Fe5sh7nYhR03HEzhGxXe3RrvRqeBlifNsz/2uRzM/AZFDhjkE5K9i1bXscW6IxNr+qkbJKUA/j1
JjrhGUjgECfBWHpUCrA4V1ulFEa3Eyo0T6+WhRbB6RWDBre7TCcD9lPIHqdKyv1E8aNGVVDBtzJ0
Bgxb9aK69KZKfVrNxSUY6WDLPf1LPvdoBCCh7zNIc3W0BEt7HlFk5G16XJsQNhSynHR19KEPkqJy
IZ+jyKTrh858G67qpjnkWBpDFNobuC6fgiEv0bBxLNgSpLeOrIYhUHA5qkRzYfNx5NbvatVZceih
yUPd59sz27WydHL6/4R0uJnQDlOHuprKTSIsZ4WhMtJToVhLKXDxC0SB4ofJbpzeClaWV8jRrMG7
e0tvd+VaOaJoMVFhhshs10QcWLbRPpULjMtJMGMwHWryxKIvej/7WgPTXYealMFd6ko6wYXbxYyQ
d+UXyEV9i2Dhi6bdU+QwPorwA0qWuQE6k8PCrCoHZqPdDcsxUqgCJsV+UslFr18UFRfoObTxldgH
iQxM+rEJoxN0v4Iim1tZZF4/I9HFN9Wa97wXvoYue5ntd7V9ZkJsWLBMFNEk4MDDU18ysivvKSSz
NDUwc1a73BTI7cFBL9/psAJnIFdE/8o1BXO4m0MYlS6T/qIaB4HQq43eDM6rQ1LFfr12xwVMbImD
RMNqowyYHiBSwxldbcFKXQf41gczyL7Zwg7V9D/ZUGk76tWkedsv+WXSrJOhS15WX6c5dTqlf2eN
RH2FEmMDnxN1RRe+9Mq1Zo7pbWsn2vsFWVBvIYsqvtQZznAfYMSdXr1XfJnbMj/GeQtAwRWSyi6Q
CJ4mI/+xVfw+nfyV7hVKs1bwKhWlWinX91Y6PGTKSodVO5vFe6SWnNnSvS6+yKxVqvGYdR07g2m3
1FAl2YVqoNfJfnq2FjUoovZorfPBMpuHBTsRcB5/TJGYgZNwKqqylh5UdN/lpWABp51ts3rWK40N
d+4YaEvzVX7AC+vL3bHSbQ9nWrBy+A9NFtiF/Qb2gqLrfEzm/hxXi9/CROn3WPldm+AaMeFWZGdc
7xlmMt1HSl8STBmTAVXs6aEXK7trUpbXp3H4rMnjUPFWv44MptHDdmorqpfDxxhxUI3oAORn1B4Y
WHb1RUiXUJ93KxwB8m6yXfLNzO6mJ7IzpMkhTNLA5q4dJZyREUkXL4n1AZV0zH6knB+drDp1WXia
AUnA4pzBI56w41hySjOTnQUj62+ses8La/S0B8o9vGgjFqaOE1cO3Q0sMvYqXRId3t+1ndfzoGJc
gPbBCmMkNLtLcMdQapB0470oJUIpaZxkhGfUg2N8QApQ4IWHKcIk6U5TzXOk9udwsgJZVFc7ab4e
Jl1+AYPxBTUm/dHuUov1omXyqdJliOeQpVhWDe1TC8RFIzCc7cd51sp9M7O2iyYkMwZHc3oZ0DKM
6BHo++/rRPFFUuOdfczTM4Q1cMrjPZ4UaRQv9YJ7X7OfBxO+EoPj9xAu2KOlTaDfBQiTVTXkr4IS
bGcVvi4NC5s8ddrnbWGcioHScmHimTJGkX+zxamwkuTTrq2JSYMnTAqrp7nSj1JhxnuGYYqt+dle
TfWbIrF0mcAp0ypuo2NYpSaiBRG/W8BYb88wG+Q4ra3XTxUidJTCWyKnnotjMSDGEmpUH/JRCIdc
9YQtOsiVsQvFc2Op8kWzlydzSi65qpmPYMEqr9FAUJhT3XxUfRgs8AbIK0rzcyTLjDuj1nxkOb45
8GPwbTo1ItFFBtIv6o+4b54s0xw8kVvfyiSPHqPekB4o3JpOUQbVEssc0YQ+omzOn5LuKM9x83i7
x5A1QsoUS3Zuj208vlOdR/cyM0qoiOawiNE+l2rOtmC7xkbNPnemNN4tkvGVDtTnwLK8d/M1hV9T
3i6JcDSO3SLwB1rJsyUhAkOUn00Ha7u4XYMxe9GMxvYHqZwg2xjjz3aJ6E6mpnYwlRiLS20jOtOq
H3VJEW6RJeSmmnqqt4vbtaXC6pBHoGuMtjLZ+4Ov66CCM8y1aEOSzaklU1nQx+XAIpehbO1HjHBh
xyo3L2Y6AzQL8E094mYi3JzGP2EIU/tchtHIRCN5LO3a59tdLACDMZ3ba5oe67TGfqaJnIJBvIDD
5CaMPdstZpuI4u1mnfTP/0/U4d6P6vK1+NHdUsi/VfXSIu/7K3b8161z8q2tuupn/+eztqjL/3ha
95+izP/TDeem6/7/k2tuodr+r+Xhl+Tb1/YrkJvf8yWV7f/8Qx+uIufWhMEC3JZ11TZRev9dH26J
v5mWUHXZlGVSPGyN7Ml/6MONv8kqbg1bV7Ut/VFFtP0Pfbj8NyELQ/u/1Ifzzn5XhxsEdW/SdM22
eQOoxLc86t/U4SJH1qozW7tybbJkb/es6MEtiruGWiiasWNYfGLh3MeFjYi4uVeU+QS0okc2YKE0
nD4SUQbjatDvV48o9y6LBianGIrnkALrb1/t/V+a9f8B8fqexWnf/a//yVf153u1ZWLddZOceM6d
PwJUK1OrDcS3SHBFFTRF/5DWNEvK+0aPrlNjYAy974Xk/+sXVfgV/nhVfjtF1VXCuG0iP//Uz9cA
g5CXwgZHhCkp1T6XBsaFU8S2Ns9M4HKoP7svaGb3dXZQ4f/m2pMVmCQ6w5ZzetmsdopJKty/eV9b
CPxvun5+Od4XBxRNYWEr5p+6/rHtjHZBZgXyMnQXGghFJF0AnkyQluYR2jtNAcnQdxMux3/90v8U
Ur69tGoJE5imMLj8I9vdoI+YsjZoXfjMQGP6gKY/ftnkCsgpR+4Zk8RDmW2pQ8esFsQzIcreRE89
+MzUBqYY9h4NOolQiqztHixEsek0PSrzQqN5/ah+rMbwMprdOaV0o0XJfdERGS409VlDBA0xDm1n
CFScsJcOjZysoPjlCE7TO7lgDZEMnmy/JErLjhzz6hA6YQgKfxUv1mJ4mNTvLKAapdlcEbkeNVl4
xWJupa59Vxkv/PdHEkBI5Tx27UBDoDK+Gx0kr5j08sqafNYR6L4xdpfydFrMlvXY8Mibe9WZc001
DAzco9ijl29RB+pkrBssq/AHrBGeKhBferJf/vUPopj/dDCYuEnwknCU4o6St1Hm99MYRLGq5HaU
sz96XLIgj/c4ztvxaEQOnW+pxQC3z9hEE4WU7GhzdS8x1MZXkz6+7dC/0+W7qKejuFtelHW/Zs9b
EYY26tfW3i2b9VtUcO2IhaDZ40SJv8VbE+w07G39ah+yrfn3UKBMWL08pdaNY3sEYBE1jcOE76gk
OBXvoQ4JhHwJrOI1hsrrVsk37yTIiGrylCVnWIkjDvXiG33lHi0e0MGZCDiXBPBOdfMSeP8ubl3K
ANARQ1ZAPa4z/NnOIrt54WEnQAXbF54ZOeVEWpcfV6gJgjkNdHb58gNs3DoOhuoKBJOFi01HhOSi
zg0pcWKSC90Gg77YqRbTJw1NT20Pco0kdCFIxKE7VTWHmp0+9kBC+TjOROKDdQQn5S86LGY4lPR5
aGs8zNMdCAC2Bw1xYOIlqS/0dWb7sV2JMnmd46coCfCV6nhVEgU9fxLu1xoPqXon4WcZ2aCiNVem
B9nGd31Z2qM5uhpR9jCmv8ek24l/N5Qo/zQLbIcPIU1MRZiYbHl7/LdZYI4Ik6hyK3Nl45jZb2J6
shuQ0pBM8SEkGmb4deVkIodtORu49TtVvUvU9WxE3SOK6euqZt5I55vQS2ed6bACwh36FxNFrTQ/
ldK4nxvVpSYM1Zz68HinTG8m2TK5+YMV752qyb493DdAIZD4oBqT90tHUg7+bRLLWTdJjsbxOuc/
ZOQtS586dv5DEPhdAG1ayRchqc+mX7TgbQKTS5UeXIUrZc6oUml5NuiZgc3VfQnKNDmtaf+5kgEh
X1SiaIonUu7tnMK5z7o7y1w67ARzNPh42G1GiDfzKwLBnZj31MV0XUFmaOzVUnUngr40+16zYafC
EvArwy+wHDYvcv+kL296dm1RzBoqXXrjTUu+9WDYIZHvJ0HtpwRXbFJmp4SY0JmWOnSm7zNGcLJN
/83Pq/0ZPM4QLWwLaxjqVsHC4Y85PrEgZhqiKFwA8l/nomsdUavCSUrg8GGJWyism5x6qMTxh/0e
JfsAV5KDGLa0oyzLSY2rB7mfz/Zgf5JgCy88m36Ghjr4pjYcjC78hlnxhAG3xZdBPrspvk0wThz0
tanXx50Flt7X4crdlRDVPHiVn5IlUWyX4su/HglZJP05X7Om0lSV5ZFhaRrT9h/HcsrQrMOFTlyr
zxsmCHJlB4nQ51bCdQaLHMrD8L1QEeUlI+gDMVcMVuHgzoIegWXWh3FOCwS0DP218R39T0aFS/+U
YuUsd5h8QvE5TxRWwLDPO6kh+2PLByUiLogjcS/plGtYJO3yUgrsFIGcra0ergiYd6HtdJnlLupH
GdEpM8yqp42DIKksOKNw0OQpgTJ54Tep4hgNogy4Ryy1ypE6FsxLf7SxA4voGeQjOFCjccaaiG1k
4xQW9VM9c0bRoKLjMoJTlivGbBn/FqWs4hRPC79H0WLDG3aaGJ9l6JkpKS+7OrMg82uzWzY8pS+J
4ykbZExVPSVB11AdaJFRjdIBOTOScaMNAU+Retzi7kjj+hPE+rCXOph8RV6D1FOymMLr9KCC4TtY
NRHILRSWY79VeKxEMQAEoUGL2HcdwaYVmzdPla0UOgwthAUbsEV+gKon6gbXVLF1Wy9mZGZ+Y8c1
koRxpKxHWsSgUyXs0xyEjrTlBekWuD7J4GuF0t/LknlgEHLZeFsPqVQM99OwvA6KdipXYmAWA/ct
JjuaVE10U5ZcI2gTd0hYIZm13ZtWdFiGNJBPk1a7dVP1j2IFz6bGve01cCnKLM2usSq/RLTUPmlK
GSd+oV0kouGg0xdTtBZfHwEYMfux/e3aPKgSOS8kNUgpichmn/wo53RwJRwMn6C2lgAWC1mWq5G4
aqbop5SwT44jcEQp3N6shsxFGnNxJ9QJZmOovFr8GG46QKEVFTw1a0F0Vpilm+Mdp1dgSi5VmC33
MiMjq0CaJ6yD3pIHo5Vt4ZWt/T1sRhgRmJxdBv+uxtxOYsMTBr6DXjQddusOc2H3xCLOazO15RzX
VBpp8SEyO2qnS87sa3yuua5TbUp9rY+hVS7LPr4hvpfyESLLuBcV/shMtLanTRoVRCMKjNIgiUZh
SigQdeRg+ynt2WzJo08Ms70TTaS/pdPcYz7Asw9NeXW3pSRIFVBqLDwI7tpApQ/6TGw5ZTVSz4e3
LrSDUiZGhL37K2G2jWOB5rhrDdNBT3ykH3uacubPMINknoVQ/5am3YfIJSpRQ7MDUx6vAC1JqEb/
nP4Q1kCIT5g2+3LSaHj9gKnSQH3B6apmrZ8oSQOjVfm5yCMRy+NAU3NbVuQ0lbtKU3DLTwQ2VgZQ
/1m9R7ebMEcNxVFRtYJOrsa5YekMNnUWXWdBNydGDrIPVYOVvFx8tvxORzumQJlnI3HMoVQ8VRX1
+6G/2CPDT9ZiCZX0wrijvP191uG3FoB88GpKhwo3P70xMuvJKMcqIB7CSnot1AkxHbrEvQFwZkyZ
PMtwrMgrGR/rdhGgpPDQs+wxK5f0Z3pM6+qFhb24EfnACd0TP9Y232fY9W5Ch3+HdY81eZvNyA91
h7iv1K8KRLBF1EDpwyVjafqR8VpxFIvQ9Lkr9iBAmDa1Z8I2me+atzGTWRlHNMB+6PAtHJW2CtQn
inCTfsQ6RnmkQA1PyoXZaq9hRQKRNc5bH6dbXKILUm/qH7MkM4G2QrAz+0rc9Sv9NsHlXRRm2Gpm
BsmpWwiualkBpnCNFboia18fyGMvXTXM8eeQIFQjHrnLw2ncU2SWAJkd4lTmZ1JSd67pgOnsKfYp
yLUol6lpNguGRJVXmTieGw23oN6RrhbTk0Yd3iO1ASm2M7rjCoBor4IzJACF4u9iY9CJW4Anidl9
t1Im2Kh/trEc7RTRo5zvWY2m/5u581iSHFmu6L9wD1pAAxsuUqsSWZVZagMrCSCgZQD4eh40+YzN
fnwzW5qNlXXP9HQKABEe7vee69T7wiXo1tdecRfBFwQ+tqhVQ5UcsZSUYAl+/Q0TCrIam6uCDMM+
fs2j61DiIwGkjbfaVc8s2xFJPowRYxO2HUe7jdG3aEvQSzHcmNkFEXAfZDjh0F0pSTCXDOjSNIso
jaBFK+LgIUcc1a3DokKeaNHOVjniVzrQIcLHxTQ1NhMQ4+x7hKdMZFFJIJesO9W+qZEM1QYaKMcy
oCGpl3Qc7Z3rg7hRDVTQBF4CzwKrf75vTCg0Mic8Omv1SwB3SGh9xL35ZY+htmrc6SycIFhzFsro
ddav4+QzDqqsW3d40KLocyK6K5jRP5GjOFFoHCFVavG1E6hSt467JEmhY3DtcnKMM7EIE7dfZQUz
JohsSWYEx5R6W9QipNIW8boMG6RfbBq+Cox5okWmfAm+hkxLUjx0NCJxjUS88qpbG/alBk1smfK8
kgaWkPBlXJH5t/s+s+qN6ZXbPGxhWms0WKO+d4jMJVFcmDcWQGeguboN9qshBSw0u63D/svB05Ih
gB0IaEzxdZfhFaxOzwre6p4WA/GgMG1iRjLRt9BT7RGTGacXvlaa+xoYD8e9S2k9Y+D3neOYxkfp
kSKtAR4byNKiGTrpB7J7SVEklHWZ9np0bL0vIhuTUwjC6dh+OdQgJ80sutOvX1FnyynS7hsyXbnP
W5dVf22mAJICp5QHuwxQhohy3Y/OCEtGewgIVjvmhbhEiSH2aVGDc5x/kH7i3oZVX6NQaLTFmDLp
Zp2Yb5U2u2nnH79+9etHJVGRCMEzPz1VVoO4gizIH2fsSdOStXDWbZ0aR1WH08qvvGxZJSjyWkHA
NHXQTpQBKINRxqe8fkUPYt2SLW+QLDoiIyhcRoolwkzXgQ8QQes4RAOH36SfgsNEftTaqDIGOhaQ
oTgpkMW5/saOcJRlOYPqhWTLvYnmH6lotgZw2lOU1cSyE7G4dVSFDdkpjwVZ97vILzwigWR9xwfF
KOn3uz5siVKu/RjqzDzrHrW5C8wo1epqQgdd/xFUpnbjltFRAuAZRJG8d/7sLGsiFwwJzlKpiB+o
eTxxFaYXUnomBjVV/+qF5Vk3y7U35Aazxdw7Kj/F0hWG5HFW6k2EfX0mp7ohr0jpN30MWZbVCIRf
yVRmFPJcUPNcSu5dPkGuDvgcPlK+A1xusLCIJrHXvpr2BJSHhywfB3pi9tfQRGrn42a/c7POY0DD
ONBomKmJxK0IFABUNoYJ1VLK/m2n/gkhACutJorl4OYSKn+usI1oJ050pGSWFonxKbampJ5us9Gq
D2FkDMehTbZurdfnxPZPJPVRfintIxPZtOvG0LvJgNfcJK4gMUyab934ak8eSsek4CYpSwyHDRJM
TdoPuT6AM5q3yAbhQWJb9aVrR+5x9J+xXZEGN5b9I1LHS4My0UnTau22dEy6ILQ2kq2AGMl1PMX+
bW7WD2M1hfuclhhlf+AsZdOAx7GAi7pq2MZA4lZ+T3dsJC5n6Dj1DkzM3CAkC6wST7ownZ0VvSUJ
AsqpjnfaeKd5tBkHXd+23O8YKhhwN8XJSN1rSGQBMy3x3sTUxWSUTUNer7tuoQl177emjxVnvFWF
Hq5BlSsrZoKP9j9Ks31tQF+ygprDudroChempzByUn4ySkRdwcO+dMLopglhq03xfEpq9M0kR8SO
LcYx8NffiRcX65yogencQIRlBrWqJaNSIOsuYxgFm6/ZMCM8jVX1aqCkJX/RXhUFxAwOqc9T35S0
o5BHTESNLoNXz+/PQTkwvkvzkWKSNOtixJodt8B/THghqVaum75kvbTanwEOcaNDC+uh3Lfeh1mP
r67xQiZNsQy9jorbiM++4MSph+53r6ylVRnEmibZyegxNY8w3nK0lfBHUwyk6iTaZjeNUb8Gcnpo
0/6lZDrbcMIE5aieSt1hOBu19yHfVV2OMWtU90GBWvdsiqJ9peQ7cKN4MD/6A8IgRvbPIAYPrNUj
uaLGZ961ZP2OpzzH0JabH6KEsT7Yi9EKwYoxfuZq0vMaBErlIlyyD3GogAcPSsoY4gGFnHjspDoz
tHyc9IKyIQm+kdMBxlZswSaKxqTvT79e2gVFvnIzTFXEI09oehZ6Pr8jeB48hPkrlfJJRwPJpLT8
mb4jk2RzIaEItpV9UFT5E84WJ1voraCxzB0M2+OMbBnHYHoNp+FFjtazEzJqBSBCR5O10fNW8Sxw
lNp3Z8IlzLJ36t9bS/euCpw9bHCyuQNkCIzUy5ExOPJPNRTYEKaLqQcvsZd+oimh1pi8tWlr30Eb
aMt0IkNTTp+G1RB5Yn/UynocGD93dQ4vs6yfTDs5l7aOa82OHgmRwLXWqw/4gjP2vj80QbbXKPwX
Mv6Ck3EOdPM+9eKdWRKr43mkJ8TWp6WnM1d+grEfNc9xTJyCMsgHdHPt2yY7yjedAlAd9hyIW6SZ
fIgkeFAgP0hi+ZAmr2JzCNeyHg0Ib+RxSJIzqsu1ZwAmcLT8XPjoNfDijAshOY3TsYD7OX2kzA+X
nf7o+wUidPQRlCwpVteNb3vHBtdwZGV7z2vupukh1Ww6XLxeOY5IfijVjHonElIbyT7+LDLtbBdP
JPnQ/+zzO21kDqhB/HZrdfJKaMQGLHpYH3eaY93boK/tlntmmpDJTK5xyDuYgSGemwa1S2Zdu4bH
sMw9IupFdEwhVq8FkiHCEPZRRt58LvtLHcVnnQHm0nQwrzjurV6DmyyN9Kl0yo3hUDYb/PU9Zwrk
+86xbK2VqYPa6FLKm8hynqrU+bSIGICu1nbEst0RYpuuprSCtKKFi4x8IbN1IDGGRA8YiJmw+ZN7
nfdrIJTnIc5e6KoD+2s+9IbS0vNYNsamWpD0MG4Sh0EB+ymKCQILbBtalt+BH0elsUiKyCPkUuFY
RV07mvbWTyBCp/GFbY0ckoDIVct4UHpFq1y4MFej5xCTDeX8D0IrZxX0is8PyEgptWewex0Y+aDT
krPFF3uYilbpmNy7psUp3wKFGzm3TtqoZdYkp6zNmllW9e4K7VuP54xpZCwLCB8kETCW0OJki/eQ
mzDvALhRbsoIgo0RZVgLdPIXC+BhUwFbpliFQ4vQBykFQUMYJjTG3GFn3KqprpiQRBAckhGrANDK
0aBPA/gGFYe3QBIOi611sXg+ZTkCeojRH7++9MAkvqgp7z0buWSXhHCTwZMKHycRa4TtFngemb9v
ZNUcOUMRMxEOkF7D8VYYE7lO0jx7+kgMtZbKrWEgAUlchiU2hDs7tg+5IMMHtiGzGwhr49gvMjf/
BqD4nrE0EeaERkTbOAQvJJr74qjxzfW7L020W9MXb7kVv9n9LXc90hjxaBWuXKrhLc7FI7y0c5LH
d5Y7npzee7dzkqD0RFH9uVu9HxGXVxgEZwPW5FBym1ggE2xinll9dmbKuhXNjMPmkLjBcz7t6gbZ
icUNTauWw2oOBi/6ag0O1gT+LjW/fMI3BJaVNllHzQjI/tQQGkEySPTj5cULjykc5Oq9n/iMERhh
I4KaE8kDloo3p9F+zLa8t1VEjGAfExuhphbFk7nzy+o70zfSiA7a5L81Hpd/k8c1jSIeCbOM01Xo
Dx/90N7aGS0Kw0xwi6CoJg/XAsrRGDdmRc9sHsCE5D6SWhSRdA6huc6eK4yMlGJttK466I+0/K9h
2XxJkvikXh3iuEaui1A+Dk8Bu407IJhqRkLo6d8TyaSdSg1JGkglFH5M3lxcEQIqxyScd0zTXLN4
4twEhKpy12WSvzUpDZbcsFjyYvND4Sfle6fL6cOot93qLa79VT0Y5Z1VieMAJxCgRbkIU9wQtJPX
GCLGYCAK2nqqYz54QgOWGDTaMhTSKinpyWDvVTGTGk+a96MSD2PGAdGKL60KTkMO4TMpIdTD7DA5
emXu0pf7rGm2RUlgY+QzvvWovOqqP0IPmPt7w6a3+wULgEd44oc1AqmJTEyHTT1huZx+lJffpQ7h
nFq5y504Xk5j1a8cl7qGNiKFiUKVgg1poSPasgz3pk3JRvUqpg2ea9/LeET4k+9qo9hHDTxfB38n
4io7XZZ9cyO4HaKgeBjG4cvhZMvOg23PYZqZ4QiorKc0GQxA8b2+0i3mGS4++tQZVzpJIgbxXgBZ
/aUVBDunTzXSovRLyJa/1OCdNJ3hEMBHrgsec0aa9XHQMNL1QbPrLTfaVPHwnQM6tkS7n9eTXptl
eBJNo5NrJNbkALm73F9M1S2ynMYYo3Vn+UelIT8SRfAUhLQ2BbNxz1WXJOCoazdKLZVrvoXcAbCV
+V2iWT5zhfBQxmV/bzdty+N+4CEIl30/kr5Zqaeia55dgYQuDbRwBdB0C04WmZxWY42hAlkXGhLN
Wt31pbg3W7KzPERry/C5rGF2O4JsDtu78Th/M6PoH92peJ4vWNDTLJxVnT6cIjJH5aB/uq5c1/Qq
sMY9gH3D1FS5tBLLZGMRexhWYFp03SPrTr77qvwZIaJspWCOPLtXM5MK3gdSvOZufA3CTyupb1RT
Y9bSrHZjtNt2AMVchfDqGdgy8tjQw1IrKw4fcrcOWSHd5tAXVG2WHixa/BNL4MRHVwWLrjOj9TTn
5TZDtR/c5KcPBnKcazNb2VnfLbKvqbeeE0imhUcvR9C4HozwQI75BQn5h6h2sczAszLzcJIvNyBE
NJTlkhtzZgf4NI7A7cTQixKfoFeVMqGyrG+tAaHhZRWkpGa8moOUC0Vj3aUWACgbnxF3f0HIIsa+
9B+rgOIG4vY1qlFoFnuPeqRWkEp916Dc9OdIYKbfzJBXtaICiI9DE/7kgVqPSfNu2+FJBpm2lPlX
Zo73hou2sEcOWnZNy7m5u6trYhMSpzhZbnPp0g46Tb6yBnnpSvMj6ut+/jpRObv0wUZCNTrz2to5
kzY32iqvppTT7t3MBIDm0edrXsfGXZkoXbD0sWuBZKOCZx6sbGOfqp6WtmZ+kPOJ8RuDnPDfNQ4g
K0UebSCoSfz+oDv6j+Qwts/MkwM8Nug4lg25swjBEREUOqXreipBxhqvQVybN+1s3kljYihb1I1B
eBY1IEC7YGNQPbFrxCs/eJ53SnRxdEzni6gEDhL6mz30klFVeYl8hs1pFnnrWMMbIgbi6zLhwNmt
Txh+3u1aqm0b0HgXsflCMXGVPgBrlCqEDhtoxiOa6AXiz6mnH1nRPEWT4U3bZqzvcbc9ZlNJL8mJ
SdNJsk8PJnHbyp+uLnOGm4CD/djZNy3Ua4YnC3JuwQaHPPojnXzNiH1ai2x+Q883ETbJIljVWbsm
flOyRlhfPVEqFVhuguVXgUb6SUFVCA0PeFAZlgviKOKViSF9xD4/5UGEKNVYxf2kDhjwZpSiS3OZ
m3gRu/hZbJILc1MoRqT9oyK+wqFAJFlqIHmj/uoGdmDbap+HdIti5m2Ks5YbH3IUrdMbaEsO7X6i
pU36ySqHLm3WpHXpnNFxEwcMRafMXGdmAFFE6FvebHcvR5SlrpsVN57ZVKSFh2fbU7xKxtFF6WsV
85eKxr4nIU67DT3j6tQ6W0LPDNBgvUxNKhXSJmsZvKB6JBKwABjI0sUOm0YbzzateepzanLeehcl
5XbqzX0ZBjdTwq7iFE6wyq2222k8NWsWbA1PNPN/MBNRYnGRVXSwgvTdqcvXEFcFS0x/21baLUvs
NcdmO0R0dxJ0MnFyNePyXpC2t/JhQtOwG8HBlSUZLuFzjaOtQ3qLg3N6qdBk0pgk7oA8EqIcudCB
nsRH5W2x3OHDYVRdSR89dfkYIPvbMMaBIFd1BwnQy+madO8amK1HYTyWaeQvsyK/J0bsPsSstHaT
4SxN/KtpiVkMB0wbsQE5DRs64b/jurECwdw03gjl4si2IY9xXP3UkfzTrfDgerMNoO1OYwPieyTO
TQX1pib+vSBoLQCwQJecmr9qx7UxMzly9zWLIzLUffs4JogpWv+dTDHQSL226f3kIx8ZdmV6uBnQ
VrSEl7iMiVaupE7IIx5CXXJim0a8FKqGxuSkH8jvQUQGJkmQJnHWjOG2Bc3WqqSeKIYXRyi4db77
4m9jkZNlCEu7E/mPrSt9XyuSn0wj/kpieXW6cNyMmulyn4ZnyExy1UwavZcewQSNWm5KR5sxDLSQ
/IlnTEzluowlqWVp/WXZ/g+ZXrnNGGScGFkU8E1mVku4xg2CieyGGirdszsm66Em8t6r2W6n9FZo
qCKwjWTV3QiFZFFEInuwY2tbWODdjILHptcflKG9lIGalp0Rnf2WKGrCRKYQhwl+pnM3AIgjz3eT
hJV5X5d1fRgK7aGIxndp1MfETtVRn/r5wBIu3Yh7H5dRsOlk6J1ik5bRBB1hbgoKBFk1Rsc4CBnx
lDyV8aMLn412hzkuJCBKDouZmlOKdbQ/ofYua/whrkYKiHLJGeWuo1hs3oo+gFluDhfbb8XSsAvz
Zk7fQJgdsz/gp8xgXbOkUIdmur8qrOFd9AUk9ra/66H6ocIcD2Nxlw4O+a2zzUS33ptK/oQpe4Ik
0LOOO+NjksML46skK+V9NzAAhMpHp9aOYa+V8hUAfj+bnnHCGe8jEgmvZ6SZwEPaBTntyLi+b7iA
hAuYZyFzDurUVEr0H54b33q+Qxy9yAjX9IJ3PQQs6gwAPJIxONZhRbH6YY5FvotFPy21kRS2mMaE
XRlQY4ldqr99OVxbwKTYrd0b+FiXRvPWuolaIbdWjd68FITNy/prct1LTvAwgsT2msgB2XiBC4Bk
seXkuI8E4X140ngxzWrnRgg5kExMCyRt7lKXbrvVtPGgu2j9DHR8zIAuk0PnNxgGzPzTlSArWY4P
Pi4qbcI3POTNnmyeraHFl0hIjfnlj2u1D22IpcnSJJPLMXhg6NtHY4G4ZtxZdV/sqsw9i8FZWz0Q
gEYjBRgE7Z1LQ93Ux32Ski0T51qzHmxZAhSsOYbj3jroE6JDNaWH1hbWEVnesGZJIj6DXPVjWRrc
Lb9+Gdcg9Zg1kEjhpBR0ZJA1TdK+luKmz4KvsI9imDQzblzWP+VQ42WK/a0BXXihY4WI3JZkaz7p
FBUnmbtvcqqbvWpKnSAAimY0gPSOixj+DSTiyhxu/al19kEXqi3gDrAvVfbDqXa47RILY1LZ79Cr
6JihaRZghW9OI3uoV0fapWWT4yAdHr08eOpTQ18pMnCxK8Thoc2Y6VuJducTE3qSvv/uhSrfhRFq
Bb8RJ1Uzl+zt5MkypfFwjbMpA1Pq52u3SKutbFvCa6rss9PT6zSUzrErkxJ1BjwiSFBMgJ1Kvjoq
G/HkDDHkf49gkDHxLw2SFfJn8AbShgA9IVZ2amcPHqapiaTdldPZ0xpAJ9wla9eL6IDth0tZVBO2
aDvfZ72Uu8oCaFFQcCibNS/+kcTKLb30wSfOzR4PYSaOwRhhsXXFDuLeXo/EwmxRVSh8DJsyJt7C
GnkKHBtfUJfZz62EslL4rApeqSsaCZV+r+GqFmG1qbLSuk5NG2Mvu2CtHtYO2zK5rgz8mxJDEqGA
C0C/X3ZGlQBtD54lwyxM4KSamyIsdz1mZ8r6NH3qswGRSdZegLXbpKNo7gVB6GNRN9UWxy2Z8BQJ
sE/tKyNBKuvCePFsKW5ZoG+8SSZLkD3085HTBYAhw7z6yNORAoyhz9q23FneWL0xaH0YJy4H0DqW
FvcZ8gVe4Y7RYAM2cds6020Z4KcxYppZFlzWudl/klOyKntLHbm56PUyXFyK5GjYFFBkq0He9von
L86MfVLbjP0cDHwofYZ+B90tv9A4k+ingVROvb+WmRgwtdXRlvgP45SF9ipBFonrR3uzSrrWnvTk
nYbKztapYubJtj755WxcYSw/PNVNckNyhlqHuCe34VT2z60Geq5vOm+VMuBdTQ1IzgZYjJ5p/WtX
zQgQzQ+3TeiuDCGM69jHD4XHKbyvIqSnmGSmQo3oQwZ1W2nkpfSNXBmRlu4idrCLDAIbqZ39kIJF
XVeuXl3zrsO3zjRhZYZIhSyuOszM6tyYI2jf0cDgpcXilJJwVALeXJom9gpLEeEzKvPHdXrrCVoi
OSkh+SEmXa7IgVmjeBalli8Lu+veXGpU2qjOpaKuvGqxWy4yp9LvANcmS03rHoXp13cV7UaNcvuu
6C3qrSK7Rf0xH/fGAuurLReVRehB45XkQbmsEDQ74h0HYTBRdhueBvkUDXb2mXTEX03m1zgYyVsc
T3fNyL0+Del0jnNkpIPWxA8m93BjI3+Y2E0e3KH7CTQnPvRheWpBae3hQpK1oKf1rusnnwcT+lrc
vDjR8KKqzlz5kgUpClK6YfXAHZznAmPSLzmtvcYk04Ct5rONBc9qz9YFpzcyTxNaNUVnY1nVebwv
hw56n2nfOXiCNw1vTcvIUwMKT+VMDbyI7fIT+ndw+FGttx7jdtplGT9i8hXywfsk4j44iI7ysncR
0HldfZdYwjyOgZBgfKdgrSx2jAwp3i13FHowPpTfm/19J+SwEFj6ChxwPSJc5D8EGEPpus3DfRwH
SNVtL9jm2SwAr1BPwTkJN5qlCSRA+ZdveR9t1veXEkjunvn4IlGODtcUBAbIvgbMQnV1cfUsMiDS
V2GDNNEyuhB6m2GWLWuiYAHTHKfutWZ86AsFCIMMer8gnt4om/yUElEkaipDTaddQpTTpm1a0hQd
GpZ5FOuvKkA/gFJry+XyySQaXxuvowXThV+m6M6M1+40f8pukKW3jDr9ZyOddnYxnUzTlks6YeUt
LbOdEbdiFdGp4xRq0mYk3KoD4turWD5YGZmOY1AgiNU5bf36dxkR2bs8SL+1EriiNWMW0Ts862R5
g+CrLkPia9dJd5NbVSdf3sMcQH6BK9U8cl7ydAXWt4PxUvXf7siICgcJ1D2LzE8MEWQbnmwn6Le9
MX4DRrS36DTKpebm/rlSk3+eHFEhgqJV3ib5SFAZcBk70Xwssohn/DzoDpVdBeeUKPDBtYbblFus
yduepgaCsKWDeCUwk00gEgPNrx48tw1O1Qh0382v34a3euo8h7XT3o+xPyfllM9NoW+71DNfHKmB
jG+Vg2fDtF78tCDfmxRWGfZn28oQvckOxzXeXZPk2zqQQOfNPlwD0fGem565dQ3u7ShqCBBFlgMH
wa1GXvjJ75AYETGZLqcquSGwAGqkphl4XCOgNeMw3QvvUtAiWgxVCq7DjT5ND1SA0kvrhPfD2YxH
gHPlPoOfnLNY0b0p37U5YsYgyCnmiAFlhSAFa5nq+Y8foqfRpQUdga5n14VU7BbkE7fsDo0+Haz5
2StrcvZ8lFs+F8s0z6pSD0TrGFSENG6yKHsqmnnoJsXZIlBvC7EZklfaoluZOy20s6sOSoMgVWBh
yIkUGoMKu9IZHqajDpzX33aieirkHW3Usy55JxOGz3VXPquBRouH75pTI1Wr6MKdHR+jCSMbWLZ2
CX2ESJSmu48T66Z0A5RdSIfUXQB3ECPIJUpNvO0i/KyCa5o11BLDY+y47xVRg9tSL/KF8yDG8D0M
bEawmAVgtj4j2d0pzT6nQj4nFiY8tExPinznluny0ky8F9fzL1qKFh9K/Gdr0/TWtGFjjTjeXQkY
zCxOlete+4wBTaapc2p+j/Ju5L2UzRuNK/0YGG251G1AM4z03pUGnUwmBTJBAy5r33yxoX0FFjQu
WhV7ID+YC/JlPtC/ov8AZNxLHrXGf5g06IYYoBZVTGpbHbJhCq9ZyipGqhkxEKqHBQEwNNMooQbW
KHoSqzLqf2QBOI0smsJ1sTcnUIOLiuT0XnxU1VAtBHdTq9e3oLXR3rt01CmVAQ8zDqdYXVYGbIkk
b+m2y0f6e4vGSp/s1riZqF2WjkCJHGf/JUmf/Xvhd3H/XzYlDHx/+Pl+/+1/XIqMf/60AP6vP/Iv
jYL/60/9K8/h/0M3oYE0/1+bCRffaTx9/+4knP/8P4yE7r/TwDA9ZFrG7NibLYH/MBL6BM3YqJN+
GQyZJPyPj9Djf+J/8w3PsXx8HTi1/uEjtP+d0Jo5ukYX+MeE7vzbr+v15/X7n9//bs2bTXC/m9H4
y32Pl6EV46PPdWdR/m8Gks4gOt3BnLVtNZZipSApdnB6p81v38d/3za/v8yfDsBfL6Pj6yYbB33/
n8azcap835jGZttp2rGjye9Z0SaHrFW5O/QsS2MC5W3t//pFjf/zVTk1/rIU8HX+YXdL+Gh6YEzA
JmzmNWkv11HTvfjNcLTHkWlgfHBwhpMdUB2ob8PS3PqeTZpxdD/HBrE6QmOR3dXotTsjM95jxGu6
H791nXYXjOKhLz91PXn22/BSMH/VyIlwGQ60jfb01x/kn4wgv74+z/J0G4eEqbuzUeS3q4TSJzAG
f2hokctvw+1W9jyAag30k9G2z1pWD0j3C8fjx+xyCTrzrCelXER+fLK6HM0ZTMLOuYRu/VCNj5XB
cczdgGI4TgWGprmFFXOWHNf1YJ8N+cBodf4ajBpoVTtJQAfF1kkwOLW+vfqbD/dHzpE9fzhf93XK
Lwxw3p8ul8iiCEqcqtk6qXvbFuwbBacmRJeOvJR0XbxCfiWee0tzY1+kKfwwddO37rZHwACkZ595
zgZlH+12wj7SDkG8s+LWOln5nH3OruwxBIBS4MyhGnb1Gs/orGQ4qtG+jQd1F/nyVaj8bwwtPIb/
/GT55vxQ8fS7wvnD9IqjAac3mtAtlqPFKOkq2A2qRnB9OMcI19bscm3Y5CyZdPjdlOZXZt63Jk3Z
iJh4oS9bzgRk4fXrv/6+53vlzyce86klHNdyXONPx6HovJJcnhIYV83+5AR7L9Je//ol/nTy2ELo
2KB50JmA6KY1P5e/3a4CAkGRmLLZAhTNhHfsxmZnlJdmHhCnaDyE/ndOqT+XsV+viGnI5BQA9sH7
4wFxWj0bZU4T2wZ5mRmXaRKvrp081pl8UNEEyky8hvq5ayniHKRr8ozw9cipbK8V6ZWJMJ3xFnTE
CFaGrghtxpZMexuBkVtkqyCQ5HvbnAZOyWhtERcelBdu/NA/6tr4lLScBYmjWfV29xLE1edff5sg
v/64ZPOngxYv2BIEFmpr/u+/fZ82clUGo6D2eg81QZN59BiM6W00redcH9296oJTHMAAwVaXcsby
OQEpbxM5eLXaujgpvHLDsYiFeR/N5kVd+kj1MeZFU7UfBVk+fWK9BVMcn+jdE0ora4JTxlAyLJ8n
D/TEc71j2lkzesr1+gt7HbNynsfcg8vr5N2DN3ivTt/A6qpJBavr/HZy9VOU1tzPPjMxW2E+Uu6i
jcLbwW2PhQPkg3bbdtK9t370viEQ7YIBim0NjSEyvWvJKcqfmwn5hO8jRxGXNe9ygtrqCJc+q0Q1
JLqcUst5sqNqVYJtspzspJwNFAIGYgwZqFC7AHdxnxERps0YtLzRVmIctpPs35HOt0uzRROWNauU
vvOCVhA5HIMGb63O3gSEnCwhVoWmWNFgaeyGew+u0bKJ3U+biEkR4K40aBItNI/R94RRoudIGQ6r
SvJfIkSkDNbjL9nJlzY+iZ5woRTZiOWj0qn0p0Fqb4WcqRiQ0ZAp08ZnTUuH8krSi+Gor2FAvxs8
Yp7Ase1jU0ivnd3Za+lmdwksvKJcxyWvJLE+4TPC/SESkofNZdNKjLXao1U5yD7EwM2QKDJziXbT
+xBtZNzNqBEbHebMzGFkbDbROUjzJ0fzVkGReTSyGaa3d4bKBsiVkgOcokCd0PRI2GNtgGZhtvMP
EKSWyQwg6ctrrj37sjY2BjeYU3c3mkHktfTz3QiukSloApIA1W4VaNxoHEjsHSkliCWL96H3P2EF
35CItfeDDkZOAm9Xv4vgNC89d23Gz6YzPExFUC90KEgYufXTiIoTzV/1oGv631jl/Xl5/n2ZnJ85
G3AA7Tsdkeifa1iBBBryWoPGqmLMWaj8m47CwYxRnhVgn4vUAoz3UA6C4QHSd3eMH/IUZY8X0C50
kR9VBOIUOTIx+sXLegS26RKkO0V4czV/kcv8JoPMs2QgQagutExPPE5Dd498grGj5b02DV3CtpOE
fJtE9+ZoEs30dfad2VmoY4Tu0ZH1XBcRB8e8Na6qM33OANG7Eam5N862Inq65wMSLWUWYHIk9HBo
r1r1CXYEFWmhbtww+UaeyrET63yrGa+14jsd0+lRj2nsJPGPP9l3oxp2NDZr66FznB39IkSsd79w
Z2idff8WCPhNrYB+Z8xF4SQ6nRsuh5pEqZIxyMJP08+J/kUS8+AhpOhsY1iC6b6COtf0bGGlxlax
TU/NhMDP4evM6u76N6vobJb9pwvq2oTKWFxbw5yd+L8tomMoBntq0npbWeVzpsaHRGrLyjvqDfGG
MtHEwlbTTuu8Q8N3bfg3iqMgzB+U0co+hDJmRunZu6pLv//6nf165X96ZzPGA2SHKSzzD5uv0j2M
fF1LuIvXXmqPtDh8Ecu93SWIRHy75mw9n6mXisEK9hXMoq6/j/+TtPNablvbtu0XoQphYk7glZmU
SAUqWH5BWbKFnDO+/jR4V51t0zpS3bovXstWAIgwwxi9t06RNynp0KdVBqZxig6ZSI406nedld6A
cfzmWYhEMmxpRuYUy8lPMJN135D/eLhZJX1wJz7o0eynrKEDf/6ZjI8mZGla6IR1xyIX8+Jq61ZO
Y72h6m1O4LGCAksYqWrLto8rCg7JVkNm0eD58FgkAUDMqQXl8XfN/YZABf8OgB003Tefn9QHT4Bg
y27BAmFV8s85eRidGkhXNO0zdWu3JQiMRJyRylNAF7ehV/z8/HjGP3AHne2eblGqN0nidOed35+P
nOGWSFPcCUSunr/Rq4UJZilAstodsi6KCfGjVxhHERvgBbPt5wf/4MNybKXrCqrN/GD9fWwtJxVl
CHseKm3cNbJ71LgHroyuBYm7C1Mgzfj8gB/dcmma3HGl24bJsu/vI9o9eZBlTEaRqYpfdUA9tw5u
EbusYxpphNu0y2hQJxYMFGCGOc5rW2PEZ0L/1Rj8QBp/sW768ApYYt5HK1OZl6+VLJ0O5yqPYAe8
NztRDQdppZaidk8EDm6++PQmn+7iJZamEA58lRn+Iy4+vdsmsvG8DOKrrb/EEGeiPr+2GEkmR/s5
0WpTRvLc9+mzQxRyM5CjSGjx8vOTsOab+s9JwCwypSS6VtqXD5xRVtNQgf5FaYe9bzBxyLeov4Kd
yAuqZhLTe5yY+1KKM/LRXVtHTyrKfiAUJR3KROhEm29Cs8ROlqzSwihwqnTGOXaSZ4FbFFd/dBDo
GuiqYvcaj3Kq0F0mza0Vjmo7wDGBAchASSINZlWmFYfb/vmH/Pg5c01KKbap/t3Vy1ajVeRTifUL
cVYBE9mQGWcYaKu6u+5bIoXyPhxpsAVvQm9vWRs8SNRb9HUBZU+n3CizL07pss7AfAKFQyJ8Quml
HDk/G39MLcqzIrvCucXuI7pvXPRObn1LnvqeauJL35S0eDhJGTZfHHd+pi5vt6Uch00PQ6y8fMdH
hOMsYuwZZ+gezDJ/LqPui0N8sJWDMWWy/qFMZZJJ/PdH82XUJt7Uk6oSaycHT9JK4FRA2KBoR8ls
35KhiPvB2n9+k8VHQ+cfx1UX84fvBhkSmLEkVyD+4QuJQIdgALQZ4J5J4+7GeFXjKsSEC2Qvat8q
aZ9qIAUgO0J2zvikZN636x5RQGchs84FPuy8TKq1jWE+LSwYJK12R8oZkgAPgBBC9iUz6F5L/e+1
it6ANPMMiYaEWO+mtdMns2HpVyydfARb6SDfH+pjOfMGvXzckGDw8vkV+GAClcKwWHrCU6E6d1E+
GGusP1nX8iprvKPJcOwtfKpRcPf5YT56dP88zMWjG7dtAP6vK7eUZu7TLCoXeXgepifo0uuQzokc
JWQqFEVfzBYfPVd/Htf6+7nKk8oNWe7yynQg8yg8wYXqILKqItp72QCBvfrign44bvye/5VNecz4
PVv/8Zb2SjcDgN6o6XP0AjY5c03w0KOTJxXBuEI+yG43u6mr7ujL/BvKgm0cIyJwkDMp27///Lqb
H+wvpGQhoitbIBu0Ly5APwCU0Ase8BQ9Q4uZlA03q+H+WFHnW7TOuG1TD9RnsQSGUkJuUXCZdIfV
9GgNw3Ie2ZqY7W8zZb+I5N3EZkpiB+blun78/FQ/GmX+PNOLmS1vwgFNmF5uR4dEDd9AdJhcf36I
fyq18wjqEMDFEEqAuqHPj+kf9yaTrTmgay22nbDJpqGX0dCCNeKSQMzsTmryvqm8nUIJAIjiV2Cz
rRl7ElhidhjOsYz8dVEOqzzA/OZJUkUGTEuiPNvVdB5rXuQqECf0rc9piXVsZPfOi1TqpGSK288/
yT9lv9+fBLkqM4Flstu4qNVEA94HVFbc18L4zoDzbGtwSBBABr5xnU5Ec2nBW1Z7a3siEMkev49u
hZTSorBTKv3agmUT1OYX1/c/FeKLqYIapCssqG/UWX9zyP64wHnIowgiutiKgovVp/Im8KlXDz2h
5Vqtbqp0vHYUeGzfJTDIKhgDaowJBptRx+nfI0gA6KSxT3c9i8cK5kbZdasgsKZlSmRUp7MFBlGK
QYxygJFTKR4USV61pOUYlcBuq25pe/l3ra3PCLRIiaj4V1/o+9DUV3pH3WTARDlbJ5ZNLH6oIvzh
GOItMunemt6uh7qAebesUFrbSCCznG8uVNqBg5vT32xc88k6IRFBxfCSOw1TzQi/ms4xAdT9MvDt
vcQXvkij4iQRga3iapMmhBb7o7lJNeeKrM11xzSwqjXg4raXrpSREXWX4lXx3JyszW6jtemL15Ku
0GYPQYQjNp61nI3kSpZ51O/SUr9FlnXUJdW5Ltkjs96ZXXkuMFCMYPeaUGAxGxoMd3iXbNgnHjh3
zdlWikuKVpjagAVdq6jffeJo7BlIUZU/0WnHWXQy2/gUZfKVHNWNHnTcq3YHN/o+6wN2EAzSi7D9
lk6yAxjBBwwlv64dLRKGOzDKhWr3jENLv+cDJxEln653iAHssc1NcLiq0t0DIyGHpe0ooN/jynz3
JuuGSWFVVuarsjF2YJvZeElhP8JXITTxCfWQiResfPFDQIm+TJ86Lz5pqMMbpHVLJcgN6AdUEBbE
iRr7uiidU0p3ofa0V7+Tr0Of6Phv4Nf5PBS5077EfPi4yt79muBcAClhDfCVsGJqm0skjgmR2VRC
hL5OY9K77I5wCkkuJqJkFfw0BIIgsFknA8n/F1OW8cFA6OgWrw9dOZeS/sVcObge4TmlVWxndkeR
m+sx0ljupejjp3ujjm71tDta7RN14TMt2NsfTYzxw+UV+mKMmQ908TKTXWM4hjINneXfxYhMTrPl
pvpYbHMD1Xmq1BXbwKu8ukMkcOW1wcHoXubAj7ElnBEDjTZ8++IMPlie8fYJ9K2seef99N/jtXLU
oEVBWWzN3r4LnOh77vinohEPBgDLIPM2hJndI2D/2TfZFzst8cG+DrSqiSzGYvlvy4tjiyrApEnJ
dAvkwFzh2jWWFJkqAjH0W70dXnyrAHhOOKlZv4ch+TOlCxmEIlj9Y9TjdDGWS/Fi1nAIZBe75DZj
HUN/R8IzyXljJ98jPYHYYlf3uU2Xn1IG2SrGI573a0IZXYST7bujFWciuqwrMjjvPb2rDqKWONPJ
CjElGSElpVVDs/c8SGjKvYVnemtULyP5x+JoaWOKc3EGS1IV/eLOfHR1LNLILSZR2lq/iYF/DPSj
k8aj6/rFFiHF9VhEPysAyJ1F5HRU599lWX1L7fJs2vQCx+nb5MuD5hflIkjX5F6GgxUuwyR4JbTB
/WIn8dGJ2TpLWUV9gH7G/PU/Tkz0paWaVuVbgtCXdsKuqGhPEbrLQb+BmjJ+cSE+WD87Up8nYJer
Qev578NZdVG0PSppAoIcAqJw+ZRyQ7bpV22+eZ12+S4ypbL3d8gHMi/3fk3gli00AbCE8I78NrzK
jRiFdnSOY+2Q1v4jSupja9mzFVUc02qPIPpKIM784r5/9EbKef1EhLDlIE77+/OCNUtcC8jItqjA
nXqhs6mG6jYUB7tOb8cgux3zcd1ViKBxgX9RLP+o0OWwUXHseUsupbq4tzFhZTQGjHwb1Wi/A3+4
MmV+KsmZ6OYEOFEvLDd5z6BgCRS1n3/yD3YwDtoFi24mCot/qqftSOdocNyCcCF5q0UEP+D/nTsS
V4XKrzShzlYpz1Ggf8Vu/eiKo5iAaCwNxSr+4gmze/ovmjCKrcK+bwhiI4khjlrMMaG1JbcG03EJ
DnA0sfPF8fPnn/p3y//iuaMbaMPUc0zaFPpFqSdmqVLbWVBs3d5+oggmF2Ex3lD+vO0q+gWitl+R
dTzK+uz6hCu0u7oAvTFZi9GmkzdoWCu09m4sBohb6q2WZLCUCWidzkqeeq+Ee1pOt67s7aW1KwLX
3CD8pU5u2PuyMM0NQvsXPAGHUuAOzmz1GlBxxzrN0saOPEwJcEYL4zkdUFL1PwkzeRo8d1c0/saK
ux9GXZ1VbL+68azfR63UOOP72VQag9ONFbf2IuxJqSlSWLW4+FhJzMS6hdllqA9Jk+/aRwJM9kSo
F8O2mbColR2hNXSHbbp7nFA2uCurbZ+7xvtp6xbkATmsurA8f34XrA8evrnah26G6oupxDxT/zGo
2YmQBdZDBjXl4yZMmqe6FGgHa+yV3cyMKJJipUXphqCTbd5XxHQk9j4qUkiquBsbCnaLGRuhFw0a
+Erb2w0hTIYOMmPKtpPW5EeTTq7fMJ/o6KLxpLs3IeggqeIb9ks/hmJeyhZms3Fo8YTi1R9zfJ/Y
oNIUaABOsi7jkTAaBRSrUl+M6R/tdvABmI6DwFJYaHv+/vyNjzUtrop8i632tQ3NOdoVpWH1SOcp
XiGuOQ1leNLF+L1wYp0amLwvdO86qOjtWiezkkB5UzTVX9yWf19NAy0JghkXPq7Lbuzv04J8YZvg
GBmPUsWKt7ZO7cCD7rE8H3F8LH1DvELdyBD/4UM1eRqzPsfKQINonY7e+xRb4HLzp66noz0+BHz7
NNTnSBgb6ZDkl7dcSj12tmbdv0y6SA5d17wYklLB8FSOZC2IhEjpzz/VBwWMebVnWfjSocEyovz9
qdDw+KVqRUZ1t9mmdqstwxxyazqpZVyFQCz66FkmOShdrrmRsIsOOp4mxCbPTWI9hSLFG5Z6X1zs
DwZ/wxCsQl2uNjqey5kHl0OJWaTPti11tsT0tkbIgsKwGVgIS9cife/nCAXGJYv1r8pI/wKQLV13
dIWKnEows+9cZ/rjBUTLFdh2F+LTPxBxQYNlHNeGfuh1VA4B+w4sPHVpX6c2PuO5MOD0XzSV/ilk
XZzAxbxbUnQMUj3JwWySmGZAwoAGUAMKLFJvIQN7j3j1/3Vp8/chLzuZTmcmgcK8Tf5rd4xQM8UZ
E25ef7HQNv4Z3ObjGOAOmGUY3uTFNgNfm2ytiGvbeOXeEQxZA94vQ4ccrA3rVMiV4w3PTm8/RM34
lIbRj6YTO+GoVVRuXRJrpiR/tDHbZdp9J9KXL16HD6+86ZDPoNAvMgv/fevNyWkldEdWXol2cDR5
XVftLFHZ1gFEXryFOsyAznVvJ5wLRrRjKFgB5qS57V8Fcb4R9TU8WlxXr1+c2D9Lz/m6sQYzlTLY
olgXg2KRdA1qC59clkKD0WPdFY3aTKFcBWABhFXQFD+Mmb3EkfFQNuXeraOXvL4bZPxYURH94mz+
2bVenM3FZYrgGgYB/ZqtHyIdcFkIy+FIAX0deId8lCtLWo9UCm6RLR6IBdkEIVa+sNiWV5+fyIdP
kzAUkjBaU/S6/75dpNENUx+7xHE6r8FoLlpA4Y2xzv1TYmBhQ16vEDx8fsz5s/21SJo/+x/HtP4+
JtEOqeo7lW1LGF2dY5J10K5gB2BPbP8/D3XxspDzWlK7crJtrYNgxlbhew1am3vzywbYrP394FPZ
hsvsRqaGvBjzLNEWpUQEs53mVIaBZKqoGg4VdPWg/AFS8kbk09FjDkoBcgItTsu3sByJ/8az7kmq
XumL3vk/B2XjS3phcb1Ukf+gdeMVru6vNqTmvPb/5x6gBaTQ7ZiAii/m4rRioYfoMNsiJNlBjdkO
JJxqcb0pCPqdB5F+xpLKOaJ3q4AaF4G3HhO2z6m5LJrs92ubBN4tqKBnH+8b79RooySbeOuTHs+l
rUUkh3lrq6XQ1rZfzLofjjJ/nP7FY6v6uGtNaEdbadM7pNxMIB7Wga7Ldhk+bb+ZvnhPPjggF4sE
GUFxx7Iu1y5BhAe9zrm7mO4OyLnWZCjEiiwwdszjAIHH+Eo9+e/CYl4YIzxhLJ03sepiDhO57KNG
ccjeb0k4gxMIJKRr84Xmk2SKn62Y5KYz01snQG/V9fdhjk87HtZV9zpZ4/rzl/bDgYIpR5BUxgB+
qSOIIOwaSUQQcj5qh1mQXTjiVHn1obCsayTSpG7Ryoujr6a7fzoy82BB35yOqU5p6/K1qhGrIWrj
TocjG1YpU5DSpHG01xNgHfKkVsm837C/UeFfhm2w//xTf7SS+fMmXCpm8rTysrBhOmPVflWU7LpK
qvBg5huv2LcmdlB3rjLoatW5MG/Y+BX17vNz+PjR+9/n4PJVrbVBqwBF8xz05Y3l3QTRC+5Xpn3C
O0zqz0Nz+PyAH4zPfGbGBCooDsqci7rBMNnxUGTMTVo2rpNmznvx1n6FS9Npv1infXgow0BRTWnM
Yef891Tgm7khp4jPVtbk/WI6Fa21C+p4DbHsq1rMBwsAm66e/C3aJd3lYtoRlNz0xmPIG9twGYCV
YsEOrZLkc5RYexIrt5jJ1602EY4+zhjw6zKAWeeD08gadU666osq1VcndDE5taIQvT4w95ahpL4n
WaTVGzTC95/fzo+fYdiKrH7QQaA7+vsiJ6hNAdPwCnUA9WA2pQs9t6NVqMenUNl7eupwn+ihkMX7
jZBDs8zWNa2wL87igxd5dtsQjeUohxtxMeOgs5SpN7Ip9Qm3qEJE586IjfqlgpM0lM0hxmswor73
Rb/L3Oirw1P7+3fKo5fpsAVlV2xQHPz7MnQUVTItoioAM50PbCJ1zvKbQaPH19hwP2oEVMi4DTjo
4PcN/uiUuQPZtipKe+eL8kGzzl5XkWo3ds9GAcUEsB3qA8O6ws4iZqvKtNIMCXO83PfSvGlK58ac
PPxgHiqdqe6R4NDYTmEw8pzvOxU8AiRYATA6CrfMdzGR0rnr1stZENmM5yxWa91Ksg0heQfDrm5Q
rZE0NLC2no3f0aloTaDs4iq0vDv8YdTZmXgL4wDNJVz7bXJ0PACFWSwOlB9pV1WsM6rwQaRokoMi
OKVC/5GaJiE6MAxNA4Yp9v29HPTXIroa6Ghtx7xCHkfuj17Up7w1n7wReX47OucRMfC60LPrvsd0
D5vMAnZ+TCLi/eI6OMLRKa4CH+5hmwQHrvhPkhIQ5wfn1MonWBVWuEtaqR+Tafglt4ZJHqxmB3dd
eZfYZNeP5S8lG6yVbZAD6Ki2mNPfHHumr0LDQgLCkjnrIdNaeIU6sc689IeK+3WjUUgjhSQC0mfd
FoFwVlZSvZakeazKwCK8unQONonoAG+1m1TLn0Nv4JUnNdOpEdLIwcjYCqyG3LM3Y/xc9uIV48bZ
MvxkV1rRy0AeEcIsg9wi1FzuWL9P7ObrbKkZq8hwRyJzxAB7oic4Z04uZ8vTRIIQsdb91bT2e0m6
FTiRNp5LdAMoAdkO+WoaxLrLJWL3PLRXjTfs2mmAJidfG+PJKznvJk623sBevXXcE4zocgEgcFwW
fbmoISSRK+S9ZrBtpIlJfRiOtaW/uql8jNh/ZaM4tBrZiwT7Nl30I/HKV21njN1tRdJ4mMvZe/8S
9A8B7cCFnXE4H7v1QinAOrE6KM/YtyrmWeGwouaPaKgfImk/hDl/0TGhallzDucQ6DAVKxA+L7hu
nUUbVuNqbFFUj7F9YABGVo4cwipofxXcI9dD9mhZFSOsiNFWwK0bYzQG6eTRLhbsCYh8QFEtAljQ
4hx7142EJO/4Rr9qXGM/9ECK8KsLUutpyuoSJlhzG1fxGzvkaJOSKLEoU6RfegeVNglfPNu41usQ
kW4FcjZO0F7XNMWBe7WwWYwA1bHuBG/F7CHoEnupleJGpmhQfELbe3j0cxYTaBxuW2ydWy+Il121
JsAlhELqoj/Ssmdy6nEGx/1Tk7W3WM7X+hg/ZCFUdQVVfBx4/HsXMpudkutcht513jjn3hruSRA6
j0K+uKe2GyAj80DZbrCMchxKvbJv+iJ7yxQVJE15r66OSdiJ37IsP8gSzsZIeWU1ZfUjyX7bxn5r
k3Rt0eUifpu+f9sffysPLY8mvJ9RC2rr2cERvwVVRuiOjeLXaPpvyH8RBJewGmV11/nfCkT2C78c
drbvHKi7P4b1PRA2TCTKWWKnxpmR8AgMKa5bF0B7g7qRgsuJPQ26gSRpl1Uc3OSGc1BK7YpOz45W
mF0ZrCdW5gjJFDv6bVudKomBF0VGREVUXzGK74p05LFEUuaklrOZkp5LHTkLPuV4LDWKeq7uUc9G
cKI7CjCC0PD03pqRaJbdg7WTQMaXaVtf+U4NL4sskeRHMvT+anAIHSFabap8MiEUgFBCgu6wdw9o
vmFBOsYiN0G0xtd5z0tsuN2tHpkS/gjZzzaPUPlr6Iwjbx/EtpIJAB8lVJ158DD9GFDznmQfgJJT
8cx/nzWGTxhvVYfyE1C1Ye2MkLHYql46AoqNV3rvNxJiiSQhdW8SQ2M1Q3zs3bUqdXgo5A8VFCgU
YOLKde5TClvsdixGmJEbg29LhfhkYumyfRdrAA/dyqyddFUgCF3UdXdbhDXBZyOw5cKc1o0yF8SZ
zqOVO7PSXiDKzhxWEIAdLNKilWzkHPe6i0OEC/MoMwyiXMgceAfPIgIZmuxBuG2U81iXY79yDJO5
rVMriuGQJ6EQlVGw9OFGLsoiv5pUO+6KfjiFRro0rbHnbY/fYObbq4jkLKQs/bZPCfGzXUHuUStM
XBFptTbzMuIJZb+cN4ZBUcbVD1oo+gVWR4CzKcu3emywhqcxcP1EuYwbvnPTuqSr91jkSWChqwKJ
yZzddOVG0vAhECoc1qVFjkWjIkJow+rgkBMRleP7ZFT9tk7RjaQjuQGOiW6jsdTPSkuYfhRvFrV2
GjjdU+SJ77mWPOcxYm3LhpkMiJIaaL1uePx8rl/gZ2+p3z4Wku9IGIvMlJfPKn4plxS02QKlDzd5
L5eWOxyLzJCL2q8eyXBG30va78oBqrCpxfy6rdpBHuOovq2NkTyX6NqMEQIb2Z1rj+nacxmuSAJh
PTcelSGdtdSCtYO1dAFDeuXjBcElMafr1Viu6h+5K4J1RvON1te9FoungsbALoKPGXfFL91lRiKw
YlwY7bow2nbZmPAcmZw6zwSrxkPuM1eydA7flYbMBjoSI0zuMdGRqJU38Q/MOWD9JsvYGFZ0lJ1g
e+TEyQ5bxKIvNECzrvF9sAbnKmxqnuk3VPoBbiNXY8VJhFjr1uMWDc1rpyB8EAvWrYrJs/Z9OF3h
vIFGTMJE4+lU9x19Q1cbJXVV3UVBs7EiDMtJysk4sbru+SG254/jSPiLUTm/gjTcWxbko6Bf4Hqd
Z9i1r5HHbT/ljnYre+AmTjkumpEDx6bkjaJlUln6C0hnaEtIp1dKxkBYeCXapLjT6wiIDfmay6mv
n6umempECnMlu+689EkLGUXqnGiivn7waxZX8VCux9FbJT25dmnI2zR14abyyKdwVfSg2vy952VZ
6vYIkZKO6TbVYfQRhbDOIGZuETJde1pyrexUP0ztlQFv/0Dc0T6j3wlW1f0lkxk4Wi0wM+Urr0GY
U43dQ+CT92SDDUstJmqRyo2eDITiZNosmgXknxWIwi1tAC+Xv7vpcE4mDyjqmIbLgflcFOmOrba1
DNiqQSUZNvVUGNsQG+y6UsX1BC4cdd/or72p+pWyQV/2VuOshndVNM0JEx/yM4iROxHy3imS8fBr
TQH3ug332sgkpoyJ3Mq6XcopeamKt6SG3uqFOVgOkikM4MWLuZmSd8mtcHCEM+Z+M/ukYZURU3Dy
6yvbgY7pBiytA7NjlSHvZJhaKyD0P92yI/gSjrRtk6Te6lcNc9ucOn5rRzVvp0oII8f9jvQiXAo5
tAfPjt6HWkDi1N/tQganJCM+RQfvjWhNx+a8n9qQ1iaFnygpjEXfSKA6jrsiUHruekKIA5ZhUW5m
2dWeaC62MmmWE1JRyL+JsRrcR8U7h3SqO+TRUJzCFMXXBJsDnGVx2+Zes3NY8DYTTFrEr1ch+reF
G2dHGXi0xdS75XrnAlLLWkY/9b6Wc7Aipc1gGNHdHdwqPvRpdzDt3l34PiRTcYywnSHnpHz0yw9v
gd2L26J71wixiq5S+FHTCjwQFgGzXQz5bVkQmv08MqZaPy1eS48wAyt/Gt2btD/78nWC8qagmUXF
mzlUQFqJKqKxWAz+ysB26Uf0nPvvXniNm1Jawyqb8I1PhGH56dFps/2YNftQBXtfwuXRQaTXR8yh
K4v2bFY7V8zyp6HH0cdOBgzZVW2a19qQ3QzmYwz3KTGbg/S0fQDaPZHtHnP8jZ8w1DWoZVCxDHdD
3NOcDTaRIEBHM4+GFRyJJdjVUX6tGdrW4mFDDEKv0Nwb2m3bBWtqAqStV1sqi2yM1SExx31mLKZI
PxSGe1VDXMqFhiP3nemUbau2ERWpAMyoDkxH8n/WIiTsMsthrk3rKsffCYkxtSLSTEECCnkOgeAR
vLJKWedQUgKJPbB5EZuWQEViU03D3sVjACu8fmjcs2rLd63zMIZZN77tn5tuOhq5y87PW5I3CJOJ
iMkyOMcqOik9nbc965GQyZEGc5zaR3cc72mGXDcmo5eW9stJMx8tq7tqK/On2zQvmdudWdoccQkX
0LKtwNuDQEdER84ykb1CllfoGDaBME+hnS8Lf9/wktmxf9fZ9c6x2BFL5z62ymNk2t+yJt0rpzj4
wnuZqvRbwstqpP6j5ljPOpZn8zGtj7FFywfnUT4OBy/QdglzpmfqT3iwDrrePyBDUgw8Yg1YPJnU
u+vp+8q2tmU8zWFru6ZuGTWJRh5zRiNnGTsUnumLeKH5VujOqoisdWs6p9GdVmPoH8c2uJrC4I66
NVOZhyTvZsjZbveg9TVtY8H4jiZnGwcWeYckLKXYhKxpUTIWDhJRdaKuypRmFWweRymkRBBSsUia
qltDoVpWRJQxni118cs2D7ldLhHh7JEz0PuNdsmkkaHLd7H6FI3YuEJ71NulcMhpmWb52eynY7AG
PdobJlI0wnwK5l43yc6BI267Qp2mdF0iT2oDbd/3BcJGtUmS6QC4ZDWM44NwaVgNW88t1mkLzUih
tsNs6imSISEbl9lWH4ZDyamnLUS0OVITD2+Dei4mT8wLMSgqbZVRGKK1vbI1TrL3ydGVDKPtMmPS
SHL/UCm18WBRNUwI1QweDDQWjgCNs41B7JRhRNBqyUawsn1EHFAV7zFNHtzA2JAkuaPjt/VUdm9Z
6mFiZ13ZLnhHbeeMHJHVWOP7zHZo7UW07rFLW1myy8LxRhYsJZls0ZnYIEt16u2YTRjFPObIspCU
BEiHjolMraJlYWQ7u7Y2I7bqYqTyYRBw0x1ad9e2zdLB7uXR/nW0H/r0i8RBctWgAlAvrnp7g3B4
HU05pG0I5IO5Qku66md0d2XuZFRu9Dha69dOMG9jtZXVixVdxG2KsmlpB9OhqtjYCOheUmJ81gCq
Qlju3gIWBzHH5UKvQ+AcOvKTRmNfW7zUPbVix19PJF7Y4bSmMXfLb9mYRJQNRKLJiMC3Pr2OxAvI
/6XHTQ91kyW2v1PKWjoUKmJvWuecETQqLThCg1+yY1+Y/svoGKtU7VQtt1XRbwqWz57lkSujLVMS
J3LzPmmJtmhrbe+Eaj2a6ZPXeduWKIuuQU3RjYcUkL7OVWsF4waNBRETKOyQyEJ+bxLhm2aBOpXW
Ji6dBUlqCEXgxYfkp5K/Fz3YRFpMkBCnA6BBQOdAjtu1h1eoybZR7MI15MqHhCQWJpvYcgGwaa15
VI5G8wdStnXmtOsqLblmaot87yVNq1t9E420dPQTAw01nwY2NknB+O3bzNzzi8GSkANVaix3IK6Q
NNYjtmgDKuR+usW4YsFp1hwUdmQS1rqxwoG4at0MdGQCdKxcF0x6Wilp48TLCvRdAy4tyo1dWBDj
qSWblodiIpiyJK17MpcQwiHHt97baDXz88B0R10Pj7k33hvZD2cwQNesOh+DsKcBdbjqLJdTdcEs
zyCMexzlCVtVMHGr+GfaBsDD7F01R7DmVF0gI+phugmGYhWnsO2gMRt8NLS18Ox65O5iVQI9SOJi
zVOw1eFVYvRbKyTtk2hWvkXYaakvnUEcilpb59BjvaG6T2qCyrtO4M2AYwfqeUB+G5fhdezDOyzN
rQlFpxXd1o7DB4PUL8s09o1k11AML5Mjb4B+7cM5nqiP5sdgo808fcHSNkTrq29LA06bXtDJxrhM
5FVO29Nrwm1lqEU/OmgispVBwBYZeysJXS+Z84HISy4BVahy3U7p0kDkn4iYhRWwBtcDh6rNq8xr
KJlLYTBauoRs5h7uBMT6yMi9GFAi2eTjuBmUBXJn0439Qfd+DU57z9PJyoJwYM+Acw/tGUhm2vNq
tuGqU/baZ1xfF1B1tU7e2doLZrSDQeJqYSogadM17NmrlNab3zLei5kPMS7bDi+aFq6yjYyoZEzl
xgxKxO/xoavycz+w64pjHcsLgLrReU8UBeNoOFFEvirhMxsuO0Vt2JEthWD/exE4p7jtV0TCrn3P
20dkqyWZs/HASpq9IMzrLphgLJgzjZBcuORYkh5UTOYVe5zbqDYIM0p3XfOeIj0quvRGi+07Frr7
kHJ01xG0SBap22Y7GN1NUmw81hhzYlwSj/sCiKp8i8r+pHPZfObCvkAXQkPJUwHQTuJzBhZL4ya4
Aciy8Lp15B+p7b/WZf8wkTHUYOLL6n7bimQN0n0tIOFXiUBH3S09Zioj8lG+3Wsj0Yvs6NsWgL4V
rs0m3zRNQc5btbXy/kQCmruI+va+ropqU/dVcfjvH1WsFwdHj8+dkZcbTIf1IXQD+o3z//33rwFp
4hTy/68v//7CxY/8/jUjPNj//MLR1Hv0ZP/7999f/u/PffHl39+oACvkYpR7CmTdlevH/dXv//vv
Hxf/VnghnrHfX64aig5GVJG0+L8/J6aeKt1///5//p6LbxHmRHYE67OLf//jcBe/6j9H+v2Pv38m
TEp9PyJQ/O8//f6//3wfdfAm9xskNAmznQyuS2E/Gb3dbu051dJsq7vawmteFnP6hNf8GrXuweyp
0H/eTPqoczZjd5RJYYV5Yf76H/oyof8PdWeWHDeSbumtlN13qB2DYzDr6oeYg0EGxaBEinqBURKJ
GY55WkTvo596EbWx/qDMqhJDLLF078tts8qyVIokCITDh/8/5zthCVyIrmwv7b2rd8sggSqlyTdU
Bq91zlzQVzMgDi0d/bOX1xEQM4wibcjzrcjTSRERk0dHg+c+lv3Gyae7qKVnOVXo+UIHc0Pt8pLb
zlsm/ld671wdY4VrzXnz7pnaIWcflOfwWLZijoroG058Zek9iiq9jNv8tpXpwnSnT6mA7fvrB/2z
IdIULo4FhEEG3hbhnYkQxqLuoqGiN5oO6bqVDfhxb2az6dCXbWj/gEkThc3MTOWuTmaFN9EveuLS
Q5lPyN1Y3E5Tw66K43xmxe/b3MJllaOizZI5Cjd8Q6cx90zPdC0//L66OOt1FlqOfsPhURH/vJ8l
575rvaHdeqVnPcsgGBWQt7EenQ2KYALECzdFbeXYHHKbs9DR1KyVpOr+64f/ikYH2yW2QB01s+V8
F5v/MMoz26tCv2cVcpOKOjwMqcS6UfSOyjo4sMd7Q+vw6uWAAdpoh6FxnOsM4GUOVWKhmQSutRzS
KxD5K2/8yC46QM3461t75Rl6Bk5yKCSWhVj/7AWuonQajZC+v5pYuiefM166kO1TJa2bX1/plQHh
Gagl0SOC8EJR8/IVHtJ8EgUvxnaIACNklP6Nxv3wX7vGWWc5IFjJDkHHI2wm7JqKMBaz9a8vMf+a
Z+Oa20CQIXHOIEI6mwIwfLFEd1q+bTxx56roW1dYOyD/4o0X/tUPhjb57FKyATmcPa6O5sggiFnc
5s5012XxF0RFx5nvB0jkP3VL/7zU2VNzrKArZYH8oUiJqpsSIsJd90OZBb8/JfDI/nmdedz/8Bpp
/WgOTsktCUveCMe80bLwLUnjq6NMwoAzYdh40jh7bO1oV7bnz5IZx1+3vrHDm/mf+WRw9XloGBwm
nzP5SuGOLm16bgPGMwWlceXncqOPX9nVvyE4emW5QbSNXwiwpeSWzuZQ0Xl5ygSB1GtKn0Mi1icM
3FZ4gNKZOfZtWWeXk/eWaePVgecgZzbRqeg/yZrhl6c244GEsqm4LScafrM5y0xJBOve8Ca9diks
WSZ0EJ6nM1NhfxwQY2oA4UlsBt7kHT3CgBaBjsIRulOs7Dc0Pq+It7xZwQd00QH845y/tz2ZdZ4i
Q71P77JWP5C+QTRe8D4J3pA3vTZBWOjMHEvOXtifhGp6pexAdrM+L7sk3/ArMSSXmRO94a967TK4
m4Df4nLlszobG9TLMzegOL81HeiKaoBRHyxts1r+erp7TeUODQILlyAnysZU+/IzKvOByS7nOnU9
W3CoMXEt279VaX/EGQIiLD0EIoJRzuXrkpqI/cTZrbPMLeF9O7fEsK47h17OqV/mG6/id//C+Wzs
WQ5yUNSQQH/PppSpbibXJzpl21JenGAtBsVag6zpFHKjUb9BsAjiUaIxsSl6g1GrHxIaxQRk06FF
SpIuk4a0ZVKoJsPbJqpYITS8aGNrMZjBRc6BT3OSXUXjeC57uVaxeePxzh/Tr27gbA9Th7V06xlv
FXRYVdjY0r0ytpbxbTAxCpmUm6xqbRnVG8v+/Fx+uqzE/ylMPLbIOl9+qpoB9VuVvHlm6C7ciboL
eA2NtuOgnh3U2b++y9fGKvunf1ztbIHJRuBOxNLkW6s1eLWx0xLlwfP/9VVevyeTAh+bZAzQZyM1
D5Omdgce5SDHxUyPGkS4DaxLuA5LZTtvDL3X5i6AHP+42tl80qELiQvF1aR8Hmn4Oea4ldpdaLxx
V68/Oxw8xmwdBTPz8pPyOyrbRL3kW1cb16QuC/JxE5AYv352r9/NP69y9h6l3SRqxzZytGcPOCAX
pHEC2pRr3fov3s7ZeC+w+3cjAHnKEKRqZl9T40GWxhvj7dWRgMHN5Igt8HaenZVYtN2OOX7e0NQE
bT6bNlQbjS6RPqAj8t6Y8F99dv+82jmLCfNI1NY9Vwss0psCD+kP7FXXYJS7b3xMr98Y+wFcPUhI
zweDXYrCFPbIdGc+tCGMjfvwbn6XMvct6+Krw27eefx5pbMBAR3TFR29vu3okGDYX7iqXSHae+N+
Xn10AETZT7MoA2B5Objr3Iz8vGU0NOpmXl9goazN8i6s/wTzw8t/neP++oUsLBY6//eTCzqwRie3
HVb/NCBbQJHxSRjESG6olb1xBPn5I4LtrFMjmG2fNKvPZtY65kAH3SHf+pqzmZncNWzxBqskUZJO
/tsbRC4GfUww3X0HZL58fp1RhHprMLHOF0M1QZxWsQ318Ehm6pZET2OOs27e+NB+HhpclKKPLYQ0
QFnMz/qHbXwyeSmGKPy3KpnWwrmH1nvMSAH/9Yz0SsmHy0hWJ1uwB+ao9fIyno4O0Mn4yJzFIJt1
ppDZAKCOPotLuv6+tx/YYpAkBxy8fkN3/+odUiYAFCEEY9N4eekSppgMSl6zRpvxoHjncetl/bD+
9S2+ehmbi2DOdDFynM2FvaW0IKANvw18NDY0Pyb6ARp05V9f5tUnKUGReCaFIwiqZ08ySQzf87uU
xd5o0HPQ8NGwuE8nVV3l5lZ0IRk14GGexb0qf/8WdZwzTFVYdnDnnl06NlSahPGYsRkGLa60Sz5p
wMb5G1Pwd+X8y/0MOnKao5ZkTcbvOD/qH8akmCxSohI325akrCGXITmG6O6VNqhrTdCNxvx0ZU1T
scPB0YEloiJmRXWIsgGJsBEbqD7xkTfR9DUy8egn7rXpNfdpzXOprbcsTD9PRvyy7Dw9hJZQGs8t
TEHepVHjWdm2JcPOurEkMWO9JFkveuPMMz/d86eCyN6gp2vNlp2z6ZUeH9EyjpmBpEbI7UpumFTu
N1b0nw+putSRGeAaAbXAdvLlo2/cGEF/M2Vbwxt5S+/HUtLB/5wJtItjuTZo6OdW/uXXY3r+oWd3
9uKiZ3dGuQVhGXILzuAA82EfmLJHK0j7nmOIV0arStUPv77kKxM7nkLeVcYz/P5zYgrqLmF0dscl
i2pJXMjWl9M2zGmzRTRgybT79eX0ebt6fouGxTpiw2ehanK2nSXIKOwrkWXbfsoWte5sUBosBLhv
OZVrTKtLh3yGcSQry9lpwVvnvtfu9sern02BrV0k5LjlUNLNfllEKLK7YR3RvA8Q1ieZ/cc88VvB
Of8q7+ZFKM6/F51DAA//O8/g+W8YnIMN6IdhsXpsHv/yhMKqGY+P2dNf/+P4t/9TPKY/Jud8/4Y/
onNc9x3kYnhBpu5Be6K68ffkHFe8ExTAcBhAHAZyPB+FclU14V//wxTvLNNkeHJKmoEwLm/On8k5
hv1uLvkIMDVMGZRqjd9JzoE19WIAa+y0mHXY053tD2IN8wChrdXOSSVtqIzY8zD0sz1dRZh2giWB
7LOmy1DsOR2U/1a4JMZVtbYlrgkhaSlYhujz+LsoRENS6pq9KYumvEStiRxUjsmX3my7HfJSUD5B
HHdPaRjJtWgylBVw3rDMTki6KNF8zUtP7Eo/ro+hApKWk2J7b1kEYAPfVEuj7YcrN/OD24nq9DqY
dAHGXnmr2BqralGJxNmZKkpuPJFFFxVoVIhMqqZMVZSQ3LNKpjBgHP0rSWNiFWdp+mWSQ/xgMN2S
w6Bg7vZN5h40tDlikUfEzROBquUXGDuIMzM88qWT0oCiZ7X3UOrSjyVxCdOi6b0E/Y+lk1vJDVQ+
diUHrzTeFIQAqJAejKxSA3YTnV8GjVu0m2SLMZU1UD9y8HFOLuDoYZEZMvjYZtSKlpaq4nFlQST8
3KmmOYAVQcCepln0yXcSZHNshAB2AGw4RZ2T3ZuDUemEmwYjApis/QalWlzqdjapZaAZyP0BwK7T
zkC1l3T6nkQH957A1/LzOBQg3SIPqw2KUoHkS+oDitDCjFpvMVjOsOkAhT1YzmihLFd1s3JbJT4H
notpylCkSnpRUpy6cLDfdynwsNWIEN9YBJ2RjGs7Sx12hElDjKNTQhVHbqMH00JWmf5YusgnYOV5
5H9ZKKjZVfWgmfsUIUKTVzc+Cc8gp3VZJ2gOzWZdRV60itKeulWTjMY2rrrqsrC0AOzjUGg4ryev
zRaOSnSSn/3xwvFUsE11q1fr1DSVvgllS+ZfEIVVvdCqDoGppRtimdCzokhLKRNjsvPEtgSqaqJG
pCU6oMVg5QOcnPuUysoW3TSIZ1Xz3CFdevbW103zOkZlh0WCUGqQDHJKluRC+lunFdUBVKUVkRDQ
O1+Q9lufIr7rKg5BNSS9r8jnjWR25fhNAmOkR6c6h0dFB9OqSqJ0yI+sEEvU44HA4jlZj+VnUdO6
tJYZNLy9VZnOHhkAxEU6KP0ik6l/GEJL+Us9j9MJowd1s3WYjP0mNcvuPglCTW1K7F/xAjUdSZ0T
QX3fIlMvNyn0sbXejKHaxIZT1kutAte0dEdh3TvVhEBOFjRalkkQW9ayrcxQLryqTYpN1gt37btd
++DySewQy3fTxcS/3igrDvJFWFbFoTeIxL3RvBzxcjSU1+jI5IeU3JSVp5VudGiqzDsOvsUehHx5
tBL1kCfRxsG25KMB7Ztnp4KgWVXzIdrQPY2wyx6O0VZr2WNi6SJXlHx6g9BZCv58pXBz9a2fYDxv
rCHSN6pxhg9eF9rfvHoy5F5FgQsiLre9e7YF6COSyo3bZdRJ7wZ/bdVvMI0B/SxGA0bI0GGfQt6o
vCUtCxZWK+zMkX6uyq5N2c6Zvsjlp2UsIvLCiaBtn8hXABQEgMd8jPKk/5gnbfWgaKftNU/m5G06
7rgoB8M+SVXEt1nWSgRXgww/FEGpnoIw6TYkxRfqss4GGy8j8Y6QIY15OpMquRallZDZranoWhs1
N1lPFcrNfcVcC63cD619i4VlWgL0Vii4pKo+6EauniLRVJ8a03VvAjMwD3EeuF+tNMvuGuJ5vpqO
Du+Lo749oazSMmTmWTcdyqgj6N5JBUldUdlNyIIIP7y0pUN3xbL6diDDO5r0VaTZMDxbQgQshm5H
32UKpumrTqSptqdCbt0TMAN1ICsL9ki0065ZOcSVVpnJpwohxC4300Ai3OrylF+9YKawZZGtEK/W
4X50tOExyCyCfzUSB0AiYpJ2lzq79H7FqQPDtSv14OAnHtXsmMRhAoyTbproy9QIeeNu3lgHlg45
O/ARiFFrijlUBTHWmSD1gdyosihwNMbxKXLT/CFBw1mS5+Npl9KOvZTgnQ4EoS1Kh5nBIQYZ9y1j
aRFIPdoWiW2ilW5lKRZRCJd7OZptDu3Kja1u4HRMHOpCTbL81EoghtIkvbVz9Ho1ZcTYh0LDPJm2
2oLFgJzuJnS+CDQ2j8HgmQ+2mqPLQhNJVhTOej1se+5j6s2iZL2ynGXYsUasYqcuyN/xRs/aRMkE
hdeIavmQWyr/EjUtc0Wf1ShlRlx0X+IxR6xcujEKxklUw7euTXmDmgxC8qIzpiccidhDSpUNmyyr
7U1S2NnzaGviyh169aE0B3MtRDSCb81ExJyRgjQYfdf7TC9kvIIEoB4l5zI4yHZU3U4Ns8yK/bK1
mngkKwkOL1nHWpezUBS2/VX3KocyN0Dx930bp+wShN81m3Rq1akMOuc+8Fp7XwlaAXoQK7T69vhx
isviS5lPBSh0nJbbmOP1WkOxisizQZ+xQPGBezLp3JKvqMKc+HqCndelow9rpefTRcYwcBZaMjir
tKAE2aGYu9aG0b4NpeZt7HIUm3xSJLz4np09xk5Jfnc/DQdYJe5BmUGEpn3SbweDaFaNW0eq2hJY
VyTiKmtCUvd6gbEp7NoYQZ5WfButCi1jjqsmtysDi1aFXAw/hXHRp0FydJxInJy4c8hKgeW1J+qW
qGzIcH60NKvaqDDQmeWaUPN+U3JQ/hQgsNjrEUhXUpyNfdN5yQ6tsLiIKFVvQy/lRa6ELwa6JApq
ThoUxtLHYcewZ10bNkOft19Da6yPSOVnS02UXVtTm3+08He6bKP06rk3JiwPXe7qyyyqJzwBMveX
0g20z0LXnPsWeRy0PSBiWW6gMcaMYZIc63UHFhh7J4VmTasaZUSz0PpwuJJhHqHFrC39smUwb0JN
gHr1yV4wWjf6TAC79jTlboSTQgzaFhFxvDMSh7Pc4EfmarTJM5JJPB1lQTJaQy0xX+RNYjwMmT7c
KL1N11ZeqaMi+ve6CjiFqXrEEUwVGL/SOKxRIU+btNWTK13X6M95fX3JMxGXCWFv+6jWwpWVxUS2
kvdBjnKo6B6n1rgBmVBsWtXKz87YepduWvA7tV5/XZh+JJZFAXv9oBOsVaIjzjHNZ0YnyxN6PvOh
CmPnaHd+u7fYwi0ZDR4x4xSil2D+5HvFOMZcn4TY/hovrK6s0E2ve10RwN571YPn+dV4kdRSxLtI
yyKB+1nlN3ElBC5a0w3voikt640SRfYcaCRB6jG9ddxuNKVDHTfztmv0RCwn3UOAq1tVdwfZx8IY
5xNHmyXUBzAQtwXxBMYg3/dOMU4HAtNZVAy7jMJdmjUFUx/bfFIIcTHla2vC8IRoMbvsGm9cJsqO
wT+7mth1Qq8PY4p6xA675BSFtX4sU71dskkO4C8mwxXB1N/Tq0usNGVBRHzhl91+oPq7IaiW3DfZ
0DCskw50vIdrGY2frTnzb5G+9/vQfD82YJO3MZy+4BIDJ4tCHw0SWkHfg1Mc8o4QOdNnCTNDu0dX
WZX4dF3MIcANCaBsmyw4xaKkX58PRrljZXLYJEKRxAOfN18qdmjRN2n5jrHmw60zVKlBQyx7J7D4
CGPsrEUSga5si1res6rPjmcSqC9aq2WB9Otm3wmtvmztyn+sG2zXXTWayzbXS5AJdlU/qSqzLqeW
4vNQhRlhXLb1MbPa5ORAiVQLqzLAwQVean1yg7rfhziAr0qntHZO4GrXPSP0UJOT+ZG06GCjR1Uw
e3BK58Ekgy2C8KdrKSW0yd9hUwChqGPfFqeystqTFyuGodN0W78hLsqzRyQY0uoQocV+s2rNCcmy
l6jgNhmIb3uvp7n9YTLD6WNY04HsozEOkdUVapmPdjvDyvngu6rGAx4NmmIfnNQfDZYxyiJDkX6a
sfmnsVHafeVPyTrK4fgVQd2s0URi7jZjr11lpj3eV1lO/p3lFelcAU0OysGBlqWmQHOfhJdjPfnh
pgXk+CBC17ufkhxYn1nPS3KV2KdAGQ7pa6E9Fgsq0xGQjAhYckIy07ho5UQVyrPiD1D5/T3biGhP
x9rf11mDUVEjsn7llACvOYxGy9pzzevcxyPixTrnmyT1b2qjrz+MYOdXcDIzFrnRVmvTt5NPQCzV
PjMZG8tY79xjkUC4YwwqM1kUqKrwSbZ1exVZBe5WXQRX5aSCYqdKnRFlhlZ3mOZZDcdGYV0xxUPe
ckIZf6hbZKrLaIycK4NqAUkfxmBdmhy+Dvk4xFdJ0SJ4DiW7PeFUt0E4Js9u34wwesv+i68R9O6E
Q3etcSh6lIrcE43TSroyKx13aKQXzodOpV6/IjyFKSVleXi08VZyWxZh9yqrWT9Fj5BqaXZRhGA+
Vcn96GLfp3eWdFcE2HWPMtGNmzjVB7zi1CA3dh73n2KXUOilySqxDhDlXYe+8rProotoMHdap2no
IIdxO0FPXSCUDI9OrZkrNx7yC88IMvjbU73rIvxJvXKm97QR60uLlv9eVMxaoLU5PH8v3PxWhev1
stSL+ta/KoL9d6xd/bJ0dfn4l8Vj9eXx29OL8hXf82fws/TezXEjyBx1VAhUAqhE/Rn8zF9RFmdd
ARJjGkiLKSH9Wb/SzXcz2RwWFZoPYlrn4MG/Jz+b7+Y/o9Tk+xwkYPJ36lf81Bf1K0JQDIr0NNcI
x6KJTHuBv/+hp0CqBhsAIcGDUxFKg8dOubvWtHecUsmqNNek17ZsuznKqAX+/CXgBGyJYmvI+IvS
0UKzYfiaE8LAumTssgaUCYZ5aikbXBYBxQB3Uxj612E4dBwoF4Wtrgt5F2T2kzaXoHo2x8WoLcIm
fAIR98kGhm6GHM2ceKla8cg57SMtv43W4DzD1g3wjeiRhECAOXPCvNKCfNVM6VofAbIOHfhRsgfp
doxtu2atWQUYPrMg2CTy3mvcNVvtTVkPGGur5SwE6cN01Uh/2UV73UlXmje8nxqmfKk2fZIeMttY
s/NbTxDjCQVkbhME1znsZPR1xb6GGbjc6+LUDSfVL/D0OO0lKOolnuJ11PJ1RvKg1Yc+1g5SZUdY
yasmTrbzoUwRWGxR7y5IhQDkvSptOH0lqNQOg4aZbGdjn5mrW/68sC1n08T2mpQEFcG68dqlGpz7
pOq2WFe+lCrl4xDXNfyeaucbKXsp/Wl0209WJm6SfkbyxJs+TG7K7rPq0Ty4mLa8+DrCVG3z1+jT
Yrgl9YOVtMvaIvgrStgnD6llLgEGLFTLDh/wS+M8x3VEQETIeuNeYpg91Vj2IgNXacZ0T3dWifcc
DjdGZV2EBhRuZ44EUbfznbrWVw0fTsbJPsUZ78MOwLG4sUz/QmeidKqM0xSEnWbEE1o00UImzizU
xeqgP8Q9ybNl83G+5za372t/2HhVtoefdTJRJLjV3rZb2nwDm0sHc9DwmBfN5cxQqfS90ZF55jbD
ofRtfUGB5yKnpZGNyYHz+HVNRy0d4zvVju+B2OJb83e1k50mrUZORcRvFl+PU3Sn9ekqAykjxqVO
AY55ll1HtrXFnSzfl7q/zlx5O1EOGRysq/atZKAV2tHyP9YBXuiQqJo2O1qN3Paas2gKBYzI/1wO
2m50TxbQI5WK60GHyGD0uyHrd02QHurMW7V6fQ1ymKoWp12G53wNS1BRTL1VpjVrhfVqnAsVeJdC
nKlJhRSMjl/4pQiuh0qsEmAFWmlcZB2MlxZ9fGBdaITpVviNVM5BibClPv9QTN025qY5RizmrfOk
4cOPo0M43shQXZnzaBrcdaR3KyvOdiitN37gL+2czwl7S0XFGb/egcJTAKkwuqkMyCNV5H/+Xt7D
hjo2z1Byb5UnLgNCYQtHbYbWuKhw/jbyYTT1Vas1iyrH3wCjNdfINT11Wrik9r9mu3ydJOpWp7/p
a5/Qb17ZFq8sGQ/BxeiEN1YOBCDsMKOkB90ZDqbpHxLUchwiKVTa27ZIsSV2uyl1obU4l50oPkPA
lFZ8ExGD1ygwFMnIsZRgJc+4cCMNjgoBvnl6GAui7H5/pfyvtHlerKf/8gf9N1xQ5yiP//G//ie/
P6KWn3pBf/vf6VP9l+Xj3/5v9pjXPy6q8/f9uag63jvqALT6yXWAA+k6LGp/Lqqu/o5MFBeMIHqR
uY35w6LKd0np0DenK0QTfRa1/31R9d7RRBJQiWcwoIn54XcWVSRrZ4uqxGyAtcGcSYPzym++XFT7
vosnMbjmxmupi4499I+w7xP2z5vEty/LZvpmWkW1K0U1V8fBOyTM7QFox9LqFuS6PLZiPAg1+CRt
DzCPmvEwKXGHSHTLKfa2CfPHtGxQhSTiYMMu4LSAkHJWzJmSDpBlFDetXpGBN+xGcpJT2ptmWJH0
6hwhVHyzitsGssv8n42xvtB6GiypB9hDu7ZErh9MWV4R0g6zcKxNitD8Cm2FQZcC/4Iz7V3Z2MeZ
UEmWL2nMWrp0XOKJ7J61qsJ9pVeJt9DTEeALPC59bE6G2x8cVRD3EU+HHOCyZA7p8m+yTE9uwpNp
ipZ0n6G79ADBs1kGqmTyc6fG2ammPRhmdxfZ4WMS2UdCCK895zYws3FVV4S5NyLf9Fp6odXd2k2H
U+tUNME4evszDGRIH02TK7fYSDF3Heer1ymHJb6gl9Xl6H8c4891Q9xcPh2CCU6R054Ms7iUOjxr
iq5q/Giw/NjldCe8h7HxDp093Gn0Fow6egTRtetg/Cqei5zEnR62K+hR7orC+KbshoNmQDIr242b
QomysG2RR/g4z3GOke/mB9OM1g7wwi5W/YkO0yFR8hiY/UkZfb9wcuMuCcVdD5NlyB9jFzjzPJRK
yEuKn+7O2G/AJS37stLdz3+0aakEg31EKrqiYHosa77eSrBEyf5bRPqlbUaPjmbuqLvezd8wMSyG
7rHOIYFZ9nFqp7tca0+haE9Vzns69Se7hiuQxhgm0ZiaHEqjJFyyg/ucROkjpbkMWa/4bMho39a4
RKq62CagRYhQjp/JlziZgTxOE+SfmlMkY7sa603bToSguEeN9MgkB0LsiDXKmUs20Q+hAC0o0scx
GO4cHvz8MY5WfrTdZ2mDIxQ0Fxd5m3KWPOX+8MdtaOPB0cndGq7mD2fULTJexUH008UoKlqK04FC
6VG28TOgdPJ4RodwLrn0K4/VsLjM9CDDeB4/5hmvTEvjBfRQ3UePKfcoUNwUeFAHs9nQ/eTPHWA9
+5ho3V1ajTMRd46Aupo/3PlDQmrMQx8YF+aXiazv+cp5/L61LTpd9sEJCm05hPkxpe/bevZOTObx
+3sYSt5rSwwnveK2tJR0B95OAf9ri9b7Tu/2cRU/u1HHUZ0upStuBnf2ApbWG7qa7xr+F9oMQ2LF
kzTXOWzQKj5TR4R9KuliQ1aYf5tEYauvW6oXxdIwk2cvIesE4ju9+btSU/vOU7tQI8s9S2cg4Mmu
kkettznGu1+C1F6WucOzSp4zrzOWdc0LGbs+G0GGppeOnyTH9babejI/vGtBLVekU7LoIOnMF59s
ua+86sJ30+eqFncF/7gZMwgYYvaNz+aAz9/L9mqeLOc5AlSGz4Yp0/XLpiYjHQreqp7GjDQCrqy3
zTdNkQQ7Tzoo0+llkA4DuGEZ281pngbmyatKtSeKvOGigsk5zonv0WOeNExTUfQ8v7e9nK5L466h
rrKYJyigKCu75Z0FRQJjC/t/0kNQM3daz5sv3/LNuPMqcv75QPqZ1QwG6qdzEaYTRgE7v1IAn6HN
SRNt6bndCRDejWtXezfkAfZMVEq/0FLvo3LNPRiMZa9To4KUf5wXlF4bv6TUAuJ58peR2S8mxScy
VJ9ocTym1royqvveGk7SGQesoNEmHYYIC0HyGFNYs7UP8+dv00pfI7H92o5qXezr1MtWJpx3Osqs
Uw7/gkPtWWrVJq14s0b9af6MOIncxfwgA1DnJJJ7mG8cDuTdPF8WU/Joe+Fj6fGah9lzQo1y8f2d
t8jwS6fuSms+Tm13+/0LaHiny34CVVH7zYFCTcr5EH5IAzrjj5+ymJoGzogWmwsrhkpLdWQpiujZ
TaNnn3++f65In0iaBQdAabMsu9Pvb/j+jdLIv9zKvdjw/X9UQOHk+faG7y56qgI2ft/av7BQPrbZ
k/Yxj37c/n3/MX/u/2zrnYHex2HDZuIMg1X9j/0ff+USMIZr2ZnrV9+xu38vqrjvCA+Y3VEkgWGl
Mdm1/X3/575DUU5+hG06NpVU/bdEQT+J2qjM2NRm+EHooxELnulBLbtrNJAU/mrM9M91qp6G3tkn
tnUR03qJBv2rqYyrIc93WlfcRXX5x0j7Y8f8/o8Z4C95m71XUd7Uf/2Pc1Xb98vPTmEEU4ijvLN5
2/Olp3lt4q/m4omfEX5imBe56yE3cve98t+Aan83R/04D83XY6+LvZanivb8bLcbNnYTO709h+JZ
p1rHWMSGkDU1r6uTIbIVwsgnMjs3vcx3caZf1jnWpdHfuZO8mjrzIHQDvqd3LAz/Q+Q2p7QzVwHk
CWLb172tX6Uq3Df3Y4L3vpHHqiLjA8wN9RL6ZfTVnb2b5avJj3ZjENJi8y4CvboM3F0a+eve0HZt
k66i6MJLrgdn+uqnGtPfvpPBTX0pzfiiN4AShs5+/nIDdjFy1k2RNWRqlWvXSJExXdRdvNONYB+n
zbYV5cnRL6EMsNykN82kXUsOw2Xh7wxVrf0uWyXUAgwSQkvHukjCTzWQfE8Th/mH1uA5rMk6CpAd
Y1j9ITD8rU8e8zZeQ8xOJoLkl+cOBPttnYdUlIz8iOaXQp0J9xKQn7mwK335w3v6bw4zD8C5g62a
k9i56pnGM90qJB+rBAGs51WzuXoZV4coKVd+Fq5+fbWf0ADfRxnbP5d3izPf+ah24kjKttepGQpn
O7kdfEV92dsKkuWFRvsR+Y9PPsF6Cq5orZEYAXwvSneaP93Tc6LXYuuX0hu/9pN5NVrZklCY51a8
9TKcn/y+/5aOjRAdSTKn0/nvfyinhj6NzhwBwWqk8JkxXNLK+ZDL8Cint7JvDMk092ID8P1i81mX
+c5BQzvXdn+4mGU2tNZSLoZV4b1NJ4A22o4oOACG7RIZGUXFbhN4/TqPo4sk6I+t2JpJfW3yUo5j
v43dbiMa8g1y9d4M+XawLKRAXNT1JdSfFa3aXdKNW7/rDgH/dMJcWeopKQPqXsnOU7DRdEkpclh6
YJlcLtROfBmhbSBqFnSfL9w03OLCXZow3zlWrHDkkbvVLQAxb92234x5QE5Kt5Y+Gb4oAXS8D+EQ
rktoVVolly5kl8YoQT5/ao1xJXvzwhyHTVUiVGzDNVW+0nrwaZoVtoR/PWwLfliSj1uYj2tjHLc5
nLtOT3dz1E5tgPzpw7Vd9AeXvLnByHYVT4iG6oZXdUeVd2UWzZ58mkUo5NIJgnXtSzCk9552MxSf
pd6v4+azH4RrBXLCqYOtf7Rp90ZWvJRlCNkr2LZGS4TwsEmIP44h/gA7dOnvqWjGpfknIw+3tHEu
bZJ4IUztgj5ezrcTVBGstHHVAxsj2XU9msGmR+INHMnQD2Sv70j++hSM3snmp4axthlJZTC6kFvO
dlrLT+JZxYO2pnCyIF9vDaDpEDnjKukfjVYX6OtC46hbbbmLYqM/1jaETyPeqqAhW7xXB61sOA85
6XtYCZT1e4ha+ijUkqjl/8fceS3HsSRb9lfmB7IttXitFCVQKCiCAi9poECk1vrr74o603ZJnNPk
jI2N2X041kaygarKivDwcN++NhmtAg2odjrK/SUXETejRqZ+KNBUNG1/owMikDSQAquDhuehTCKk
jHxYhhJ5jhKVqeXLbyDj74vKYioZ+mU6HlP4y2Icb6Y6gSNZnTVlvhT5cnEbvqmsJp+Fmg1iCyKv
LgdVu7uhgMndmyfRsmiadd95ELHMAQgcQKmaBWinp6KavnZ8b/aILtHVuVfH59xaGJSPGrFxa3af
YYXiMTP6k5pzahjQz3l+7hulw0MjpjChVOjOre+ZIhwbOt9iiuCmX1rkUel4o9RxuOCi3HrZoee7
Qyr0tFXzpUyre7e707X01DfO04xv4sqX0A9c+eDHVaMI5SdzCzXAZiMQLUrHWECNZkhrvThQmRM1
gdd8X1fbPhXWSacnkTUrqH9OsNE4dal50OIhMtlOSSf2vw+xf8sbSFa4fuJj6RDBSJR+DSe609g0
EFPQYc1009FYafXiLACyGfqEgnH908v9LVbK17Nk24mheP1vZrCb67AiVQWSoqV+y3r9m9d1r+Nc
PKwIGNKEejdfYIdp7qa2dwlfhb14Z6fO/N5QwgXAO1BZJMYXz25focX2uwoToYStuEAUtpyR+YEN
8J5+Aq5Na6O/o13tu+xHUKspACQKT/ThnweMkhTNPHRqf1Rc2I2quZtzyMUtvMe+PMT8m9zYk2Oc
QOzK72NiTYjYPCxUqBca1lr1Mli5nyXLzaK8JY0SOktxNkxMcxqx7+uBcgJxpaEQPdxj5YzWEfJ8
Yh2SvNthA4mzJyCr6euymdxxtW+qWxyWFOnvUgQ1b0P74zinLpPAX5K268PnGNVsh4Kp9T5p69ek
KFIevnzQTcaiXrZ9KSJwsM/ACWG00lNuFobDQGtCUzTc4lbsoX8HLb5MxP2g4x6VNty38fzsOvNW
RdZEc/kPyaxm/cM7NRydNUmdlVXyfupp5tZWWtc2CMogyBpAKudIbejhxMDnVumnTr/fo9ez7dkw
54Tw3KzJSS+Hu2xxnw0kU1n50DfDnSd5uO6IAKUMdHO8oasUyrhkIcgtFgSALeHBcZ5YleHEeeOK
dS//bmk8oPSRkw/+dU8Q+Ivc9sc+ZxwnPelmekKyGnRjHJrW1wLtr9W2d7plnIpmOAwu3S7ImUqi
nEsd4Tf2uCsNMj2HQ6IfVmWMurw5hqhFb2QMox8Z9/kt40Z7fGMebBDRJS2dQp/33QivkjCCouXQ
FPPebWDJLuPN2HMAeQQGdwox3Nwb3bYfa85P+ptIOQKwZcB1ICsiHG0zH+4OM2IzTjv6qY5FqFr9
cXGhPWvkCwa0tAkEnH3AV/Hk6OJJ0SUV1OQQ5c8sSZk/VKYSZo7pb962hz27z+oknIHLyV9drXMo
swPuHxHqOwSOTrDpWYBDiOXQbeE5uHlyooT4iIQpEtbMB91pi3WAzx0W6xYgRT9kFf/xW7XVQuMq
9maSReag7+puuSyZfRj07AGA1adadK9Y+d1TUvaVozGNN870pa60ACo8k6/LhdoBPhDKGdn7RZai
fh813zfQcT6lRe9w8YHaxdDJu9tWrQCsLzc6cbH+sppTZCwoX/Ti8IdXoeP/9/1qwMBAXaxpntQR
/JzraXQSZsUmONNzR4ho+jMFpTFBY2xzXnXiEanVaeB1rZIJiZmNTNxwoHJvCrbPyxzJs8SjugGN
L5hHk8ohrFLkwhaEcEXYzyKhIbe+OeOMX1x5wIL21KTJ3tSUyEm+mNnH0Yw/rukS1ZXC4Z6fhVWc
lzyms7HuxWxSY4XSpnV3GW9mLKcQpb8vm+qNFUcl4a9GOriodLf5/xaOYKhtAylKvOVIX+r6XuuS
UMn1QFHaP3xFVwfa98GOlozD3B43fJhmvz68CVbeponBC5q2PjsbwA6oJbmenRYFyDZSgxkDG1c2
vxv+W0YfOUTm7GV6YtKKoLgXJZ5xKz8JnMJL7uUvcVKenSQJxyxFan5py/HoDDMOR4PvEBJmrzjU
JRrLdNtPhRHqzbGG+2zjEr1k6x6+/t6mSqiKhdrYdsEfNNRVvsiZfEQtDvIA+P0CujqX/e0ZWEz6
YrUFo+L9ZJ8+zOpcVY0XTAmiLQNDXEYoXOJdBltOHXwY5lK25adgg6eceOjBlSDQ5UbmJ9wpZN4G
y/LQ4QIzDJ9lIM4pylnCul1Aim4OOSsTqWOanXKaXtPEr175X5TGQ0GUKsbQqX6kmhbEqPP1kfza
7bFUI1gvcyh76wCnkEOQ7Yj8IB+9zOH6aguGZ92UYjYOI5rjKuO9lTmGDGHsKBIHrYI1QEdfyriZ
k0DtXXDXYyTQg+Q4IMWk13O37PVkOJpiONJiCgt2wO8frv5PqRPhnI63A8vK1N/tzsKJkUE6CFpQ
8d03AylKOkcWgXjAbiGeAs8decgwF9vyYLv5g7Nu+2wpzygrOA702wJHlhgrnCt1uEERz1qUD9/t
SWmFhSyz3tnViwy+8nP//t3/UwQziCiIfzQdM0l5zfzpGonujsEyN6NqkIqwRIeswwpfBu8PJ/mv
k3IWRSJqYUwDUxmzQZe8rxcwloN9skag1BbORQB+sZf9ARek/VNKCSeAhgUWfg5In18/iuK1HT4Z
kH+Rqj9mLENVIdCsBiUB7rJ5eqpJEV0S7Y69qbYEJYKZy05QMLVluvh2YHjv90/3n5bGz2/p3flQ
NbxZcPWoONAtd6p1mEV9z+zQWUcM427TH0pA12rb+31OzZG5REqjwCrfFR8tu8V0VAXQMdfJI6Le
KEcuNQ1EqlyEMjNum+qeue9InaaIWRUKBpkPBv0PMfc/vA+Psj95rpSy/fpVUDLSmHOJ3cDjPj8p
ZbD0Ce2EOExb8kjG/wpyXLrdDK1giUBKMze7QTn+/uH/bWReLjr4daZlQSAg1X339GuG1RIxedh4
SDFxWR6SeLnUVBo8b77IxbDiRqQyArdyApkap0E2HuWulNm/gsS36l/6aYKZax5k8Da7/A8P6p8O
9p/fofHrc6JT2rhayjuMyzAz87t1Evu6/7yiGkUlvysL6Yf0x1UiP/f7VUL9hpBFlZxi+ruAlayt
4tiktXgC9H5VYkdM4cRsb0Z5Z8W+SH4jMVE/RlyLJlXmYL//Zv7pYzsaNm1IH2GjqO+CTp0Lsaxg
RIK5jb9r1A70rCTftg/ywTc2IjVKehkCn9+/LH2xf/jkko1GXVyqK5F6/BLtZkufzK3lha9FGoti
jZaEvZqdZP6xmiOKJ/Eow8YI0hyg186mK1YD3BXg/pNDOyQBTSxGxmr9Xl5UvbL8UrOG7ZEV4pTn
zmOhsdxHA/OoJg1whni8prSYOFB4gkC/r9zii6YkJ2Wybt31aK7qsSDsuojUaLHSuwKHT/FMXhIV
7pJDPhwFmyjn5qmsE+8CZ5RkYgYgIvvG2kkJsbX2NzUJ5R7LqJvNMMvlJXVBDqUzlUjT2ZbJCjco
WT8zKYziMsrALQtM648yFTJY/I10y+jOBreImPwfKVQ0NOQ+HGrxoDwvVv7SltbpWj/U40eZa8u0
UyHpMTN7J1NMbhhzbu+ySSZ8TDlQ/iRxZ/Jv2l+6hOnLHseW9BKPLzL+1NArUi1YBZcoXj/zfHSl
kaVopyntMexYgpbkQNbJFH5hN/gzVi4yd9g0CPnUVvKVLTs6wdyH8uafcwdUsyKo0GH2x1ijBgg1
oTFP8vpvf0i2YcfM/wHR49kl7Ok2dX2EEOvErWskwdNXkE0Yq3ahllKmGj40nBNjslAFotDW2Riu
TbvE4tbYLnvhTEAfxjD3ePcULu38e7EozFBiW8XYXJ9MUcb6GkoWA5U9knH0ICj1jDeQl4H8KZvw
v9XdsTTv5HV/pG9gVOZBVh/AvIdMujAhlx3iTom6Kg3ziTv5qtBWmsNObNxF/XVA80KuY7hrIM+y
ilqmVYyRojofGMJ+gFZyyJngXMW+S+edxHjm2RR1DmoF7pAxjY3rBB4FiHbAT8A8GayNcfM+jGPz
RXRPk436JuVW1lPuqI3bbJijeCMF0760INTtjQ/HQlu9JUhWwDX3xcokMXmKxdGTTBRceHeFeovV
1I4xMxD8f7KovxYA3scyh0CGwppZf0+KpX/OX7SYWcwS0+mAcftD5SLHSa1DgX2QWOIwS6sgwRMl
I5NVjcMwi1PbGyd7po3ULyfDJuFO+h8kvfErwsYfchcl1Ig8VexlwJelOHmF+n0YktHt728ZmgBj
m3iwXfOYn1Ku3m2VAXYK1Rf9ZVtsLnMfWmBkGFgeZGVwEOMfTpmrYfL7V3SB+wK/ZcQd5tWvD6mH
au4lTJ9Ttkn3FRNmiE8CakAvJjX1noy1cI1bucpHFXdDl8s/57OsxeaZ8tGg2o3L4aEw8kPNLihj
F4scLkDcdETNEmL2DD1q54xMbc+hobbcbh4K53GOS99o0Vgzc7IoP0RX/vUg/68GDv7PWub/L733
/4EySkm7+M8yyssrcq3+9ecGuvyBf+snrX8xWUBqaDnAXq7t7n/rJx3+CQ4v/Vz6V7J9TuLw3/1z
hvq53zguUcOACftL/9z1JKDSQUJns0P/LfC8/2sN9u/+/HP7mnb8u93BUIINwwkgDJ5BvJF3KWxf
6y2tFoKhMmMHO3xt7EPdXLz6oWp2lXVO+ruyYaRTOY2wHtZwm6y9lo/oyhgxtuWt8JJPX23t4OVn
B/dPRICo8z115Q77IFCnqcl3rupJ3+34SZUhXUoOoe68KhSU8BkZBJayL4TCiQpgHlXWacNEjzLW
W1PetukL9jqdeVeI24Z2msbsFXipcae7H4EQ7eTfDZeNq6tD36RGoFdEan1HYjMjBdQ+U22hOrOr
umfbvOuto5GFbvkwDXeqBnJGugylNM9f3O0bBphxGvU2Orf5AH7bLG6N7rnTb0B0qeJlLm/7MqyX
H0b1tR8vjsbE4Gejed7s+xbaghf09smx7lt8ZTz8P5gzwxcmjazpaUuNXeOdrPzrdYn9f9iL/3HH
/g/caLKr+p832iPsmvFrkbbjj//1vabBk34DSfDj540nf8G/hSvoTHRYwJbuoQv+Wbfs6GxJwDRI
k+VdCTf0/9533r88fooyAAccF3QJyf63bsX5l2VCA5NKE9XVVHDj7zbabzcelf93Ow8KnI1AhoY+
GTIoiHfta4Wx5HTCwTZ0tLE9qlX+0UvjU2IOE1QUp/VTXVaNSgxie9s093m+MPpZqfkpt2o1NBE6
WAkerFXem490ezty5L7SMfjAa2mNNzvS1faQYIP80JZV1E9pFi2lcZ83TRwwSev5a5+/0aWXVi40
IJR4bM4DFje2xbS1PQAIqBnlOIwF5iMLakEFvd1p0jpx3KDZNqU67IUoZtyI57O7DA1yDNozSYH7
BUIwAL2rvTL3wd0qrnlfzYBfFD1rGhkTABGhbV04DkxRWFnbHTSRfFVhyu3qHAALEZXXi5XYbxb3
sLXYLdlAGhg9bqrToG4ojDv3i9MoTQgv+ZO9YJFWzXRy7Xr1Qlpc0y6tIbalKB2zdYPp01RzcP2t
7TS5QSXVp3hhE51mO+rWuQjXsnnuNfNrokwLDfqOESZALmK6s3paX4zg3pceZl25esjV/FlxRP8i
1m0Xt9qLKNCiKGkDu5AvEeQPoj0tvhPedtIL9HHVDEhn6WqiitPgprR90fCT8oE9+pNe2T6NwC5g
8v6WgS3sV1X904zXIMwV3VcYVQkcG0ZKji4BTIBC4zen8wtQJouSGmUvHZqUDtIF8Ixx9FKulyQ8
6JW1YW/gRnTubfppcZ0dK7PQ/MSjULM6Zrofx0erHbuwVMTJa5x7JI6lbzkQXhy6F8L7NNs5Ys6R
GOYtzRe9GkmOtea0lq72QYXL1n5ooDKEZa/JL3zED7braJggbkwGfpVSYG7EzKUXeoODSAnp/J4p
+a+GmOtbWp/n2qibHWLv5aQt+jnnomfY2bzTK8s4XkXdg7e4EInQwc8MHPt93Kfh4tKpcxk6V/KG
z75+LBMcKQW8vdhieK63189d0dw63Lho1EAs6J3aDSB/DPuOSRl1Eed0zjQ/n8yewhXlfTiad5Uo
Ead6FVKDmYGjfvDCbcOqcu3piYxr4kZdz8vkObVa9tCXddNN3wOJ4IOYQMcpH9Ci0df3ILihlGp4
xHxwDL3edKzsDvCFdx5M5ttZukC22EKbVnauPGAJFt/pDhUbRlKrnybYbq2q1fLcP16fWK83N6Nn
xXfXJzmmWgY6QFN2i+eV+8SRMtpMzhJEW49vUK4q3yugu/6koVCxkaHN3DR8/Au6QzIuZqC5ahqM
2uYhthgemSNHx1qlb/lYmMfFdu7arfmhtCsGuVZX3ySpHGyeUo7cZPxrUwpilT+P9be6qFlIUxdR
vDSOvYhppKLnwOi47LckqNVsAlkrivO0ZaGBqAvKHCyJdMH+WFg4UUDX2ct/g/bo4OnFJckadQ8H
vZbyjOek3Ip12uEbo2uLQGCaxeMDQuM1NBOaT2Vl9ke3xfeL2aH+ENNY7VzUsmAwuFKKej5/NJ0m
3TNU/qSK2gHOzfpbGq0NGVSeAoHJqz91zhOsHPJ0S/tQJj3K6a6vwzqvfAEbo1/y7oCIoVwH9zTI
lWy7DcFDxWFXzEwssYSg9cwkQYwgVGqGgalcqNVE/3pZQzde+Zt40PwBv+9Vzm4YE1L0azyokr5l
msvUg+v2sLlCD6v7HQuWFvV0/zLzuahwN/09Ai3c5rBUO23OxpAA+tu8Wujku+t9oeZ3lFOrXRtb
I9PO2Zfrcmi66nHQRXtjMEINeSync7WIMJ/5FuV7pWDztuHpen27W67Rl9cwcLQ8BjqYBNwtlJHY
mnw7tg2vqOsyzhvDOKJDXhZhhdcFv05ybxfo7JsiPZkyTBL26SsxoM4YZemFioLRZQ+22LNTPLfu
vHK6TAmbi95Iz2/l5npd1tpQpXvTXh89ZTQY9Od7a1PXY6W7lKqA9SAuYuQayXJtP46SHpTY5S01
DQ+P4uScWsOMEAmnO878M1PzMNEm5+P1SVStEzJ5AmKKMVPDjQG62Nvx+iacHGKHmDrs/AZHCwfg
K3Am9C1SFpK2ch2ja+zAZILHN9XHrPRE4HgNtzWs45I6w45ubgw6dsVNXUqI9qIvYT+ioMQPdyfK
ZT2JhXl4RI5d0Bj1FHbeFLEqup3ALvautZXXbBw9ik58EgXkjlZDvBp68FmpIrRgZt/dWBkrm1Cq
rw2NRFD0f+14nM7TvV0TD/CBxRQT5S6SySJYDJVUlilNRPDKrtVGTN0W+ePxuh9cym84i3QBGgtr
X+LaQ7WEb8I0IxWDgcist/Zggf1PSn5E0iVCih043jPDeyiFDq0CJyAiJUkDYQLfu8zdG7PSBgz+
38k6ZzQwhYWDodUFBb2A0PIwQY2nnmup470UxVSFXrUsTPSbN0PTUbFWAUpslgk4FtH8ABbJp6qO
5V7ZtkD3eUW5iwamhHdLsq88hSHQtqrCfkMqIpBc6Xnf3mEune2yKsbYlDjNKMJLXBWfdMzagm5L
3uaY9tScOgcWCAqjvCTa9XilTWo0qOB4CEGY2OG4XSOrPYpMQ8/L1OnYbj4gTeOIcuj71mJZOYNj
CfBzNajSjvEe+lbNoKbI25Gm3LKFxFG8M/FUaeZ88wsr/raUReNvcCEiU2GuAZRhMG5jsMZDx2XB
uN+sMkN3gtyM3RkKrB12ANSc/WilzU2mi8jwevKXWeAL6VYf3dakr0eHQ1hkBqJxWGjWJ0EV63am
AUFVA6e7NS72jfwK7OpsSNGf456zuOoix8J7eEW9o8sjbpLnQL6eGm/kdFqT+84xxgBWWGQ0fUJL
0Iyfyrne4cGO9RUR5NEm8sYg40tdaQ5ovJ1j6eJIUZvPmQ5+Jmnzbz04D/KJ7SMkFv0BbNlTxTRA
niekBZYOic5ANaIVpAZbBZHQTbLd9Y9GLw5l2x3HpWxvrn/jyRUuVdzFWJfHTOgezQMGtTmAP5p2
Zh+v03BNAoltjidqw0q/U4fssZoYvHCSaOuWZa8x487PU7kdGEdIBSVDmaGYdB06Z/oh1obn0HCG
L4L9IwZMks3SDfTFuFt64kYGya3ZmbNHnLZ13zWJVF7H2F9v2Bc8qmYKl3wRrczc1OSHMqkJS8aw
d4pVuUE/qf1+zoqvouZUQ9aF+WhTn5TSfXY36pB9+tjrvRdmDX4RNF2/NN1AxQgLQyAaGrSqdPp2
/ataibzN1H2dfmfY8h4m10zPeK/js4mYtOv4CU1uRtExqCfDxeRlTbAtLwnuYjezNx+FYb5kqbjp
dGU6KE7x4OE57l9z4gKqHtqpWk2m3cKoHwNvTJ1Vzej89d3kSrFEup5/tuUh6qJwxXDnXiAgOW9x
j4pPKf1tdOzQQxbKZH1VRque7nDY4ALiGJCR7dm8UZh+dGXxnGnSIZgslwu8/Li9Afmk0phxS8hp
yvZci608dvZRm+SrCeWzXVIYr/T7hZN/ZyjDGCaDZfs1p81O0fL4o+Mty2M2MGHnCWrVsz37ncZ7
ppMkdrM34nnnwrHscoWK+dZ8txheOjCnRK6rr9TLkWNog94z7O2Up0afogGh1ZGWybIbmYTnLibT
FhS+2EUWwGrUfDN9KrAFcM5HcEQClScVUbnDJxnU2IrpDenm3F0MNTP3njV/mMH0IeAkrSoYxhLq
ALOt+2yTCd9sg/20xk4WaVTulZHrkGqCAEhzRqZSvOsPKmLhmGkg3yt4HzFoPXVBVuW4cxoWCSml
YyyPisEJjIoKZS/IB3QEMp/vZvryg7x0iVYNmkKm6GQ0YDKC66Jxs+4B5k7iZ+W1usybL/EW1+IE
2qq8TIHmvGfmaTlkSnMuJiw5zbF5mirLDg3Nwja5ITyN1RoC5qpvVKB0k4bMORUs66T3W7qgx7wg
STKs3PCpa80MK/YHXHbRMFAZDjtKLFwf6hu7TiAA3RsOjHl7Xr43XkZiCyFnpw3ESBoizSk21xdW
o7Jbh9w7GU0Gxp1++nncaK05Xm5gd0lLvxwUJMMtgLmKZvQu4VJ3Kdf2YuiiO0woe9CoAu/Ecny3
Lehp8f0bbgHJ9Ah4Y3+kr34e2uVzVY/3llNi5LuQ98UVRmb5xJZjyTlntRhf617FSLbCpZfe19Og
ZGNU18gIjLr8JIyFjecCv/OX9M50OCsau+JDL9qpi23F7x1Moq9ns2GtSqQ0gKrESO3IbuygA90j
UHkfGRd+6Rd72bu6PVJKYuQXN/S33OJOpXLr3tED6OCfJukeCSEG9jH/r5JkYNIH7LErxhZLJw/N
VXy9hhoEGigghuFUM7W1H2C28ggsBeZrx/0MXugwxa+tZuLXDCPqUAhz75Soacpku79Gy9VIWeXK
2J2riSmRku8RAcLtRPLOkTCdoXoxLJjT4ACPzvUEpFjQ6WoCPYBp3UKbUOCppLDq/GXNBrxB7XXy
9Xoujl1W4+Ch2dzw4JnuSjcZ4HEiHje37M0S6XbKFUytt3Q81AYex+bE0GvqaB9Vo013arblj4mn
3U+rQi7r8luLhrRlZAQlRhXUx85CSBrfJs3LyDFaPLHrsOxYp9fF2mSNC8pLIVDiT73QUkQ0w0Xz
urfGwt3A7eo2yr9uOoDU213Xu1WK4dE9qhnbTJdZ7Koqt8AacRJO1q9JKhNFzzpZIKGCTFvcvbNW
Uesm3e56dtC7pPRBHOnIuVpv/bFNLUMX+sCkZFbcDqDQd4QNiLxN5oXOqkUcAlAWrOKtGrmXbZtZ
Rm4zQqtIHgyEcbQTQZXqEwb3YBs6UI+r7TKvJ/dmkm8RBRswEB0ncmaMIQIdFc3lU6ykb7hzdwdz
2D4PW3PL5QQyhdWFrTcj7cAZPeuFsS87Mj3EmGG8CPOIwNOv3e4+N1XFv0bybnJzyFHmG3LJS9Za
zETGrgIzSX+ePNLzvNOgLlL0wZ5rxC+egzizXULmwj2LdDlErbDJrH5KHHzg+w5MFlCYfON2NlF/
7vJKgls2zlune2D6k++pMj/0JkWUzKJa1ncWq1/pFbwh71KHRqVxyuHk+tfTeJSheQSHqmoZ7LSa
64fDDKtecAZYFvmLtXEiuk5tvdqwTKUbp/NXlExHeuYuQ/iVYn3fuNFUcGtvzdFAQA4D5LqxYtQs
FgOYSKAAzyKxhsxmwN7S+ro4ZsnqVzFSSyKqNul3Ex/A/yvLcTLvXPRxMHrG9tdfOf1FYd5ot5GV
RrmW3/Wy+NBt7FJGp7kgUBehFjHRmWYshwHQI17V5JjN13Ejq8QCnA7SYFs7tUMNbY7z6/WR1D1V
vnx90mJ2OnBYMzA/o03gLAe4Z9tB0phPQnXNQC4HINzfZkISPz4espVI7DFeghVpFl4jBe2nV32N
Vg7S+2udhWOA2EZFEdU9qd5UfZqbTqPsM4QjwYmKx7rcL31WH5Sk9lvLfk1tvfcFLmqBMhhfr3uN
K5mJifSObfXmzUp8hNm51xrjm+e1b9vaP7NII7MVVEoW9dtYOSLMJkl9hPdYMBjBLMz0auo13Qe1
CRaRf1koB6ScTmNZv40JYuCkzOncKzun7PudtWB2qqehOW+RU9ZboORtHjB+6/mIiq8sH5TuVXdM
4/lzHqU1mr0G3GoAMPQ5ARrTLx8Gr/q4bFXpO0PzptvdHngxNyYTI7/5pCzawwKBdl8DemtKqp3V
wikyLsVBqxla94qhuSRK/8yV6lZvR+ViZwB81QFaWC3LmEUPGoW3F0eApQqquFDXjJyeQ9rFI4gV
KIh1W+KIzT7airRjLtD4MoxILBmY4MAH+wAzEldql7oW9SBwh0c1ZSC/NtSU2Q+m/vDG1qzVODjd
8J1xCnbB8qFPmMNONO+Rih/l3uzZ2ZSPDR1Jx3Ai0y5u4xikWrnFtPbH124tn2xVHLL0YE58eCNd
F9/IueZQmSgBM/mA7WC20bosdMQX7eQ9ZSt46Ca1e0o5gz+Y8BP0wpUXmDRS5g9DMhgQhNRvcwH+
0TIiFmyQDfhmD6BXd80I2DJ/Vo3n1hhOidE9WKqZ+PGGI3XaU+l1f2RYQfrE9C9mm745Rfc51gG5
g2k71BZ1xNmKeI2HrGruZ1iYi7Z9AsBLxo3oQBlwP8D4Xu3aElWD9q0bjHOnmCtCyOzF7VNc0Kf2
UndwURMrPQitOBmJcqkEn8sE4lSJjB1mn/QkVSlrgYGaW+crF9kw8Yj91vqBGc5D7FaPAq0mBAJk
LMN2MUkeIDHZZC2jvsMJOM7moJ7T04jKWiTDfmvtB3bnR61tnttEnQFAzB8v3FjAOg8/ykZ5KBO3
Dic89nYAf25hEpe7UupUpuelIlFzRv6lXcbToHmHKZl/bFIEs3Yt1Q0MILb4U9eqU0B2Df+3sqg7
pfYbFbIbPTE+a6kLEAGD9KVlUY5dfee5tU6zr3kgzXwQ6fxsC+dbo1Y7ruknsuFbjWc2NwetClsr
ezTaMdl5hHVboQYxF8Nl8HpqVyCbISI4FE1Juhm0DXTTvNedBS/0/vso9H1aFx+gvb926nwX15ZG
HsRqqADAGuXQonfNbsrVuk9lvKVABmAFqcocsxSnpj5WJIe7NQfquhTIVwyjx8ZPNe9siyEsNLOX
bMpQElcCwHLrHYcxZj3AP+vKWd+7Sfkx1tqvxtxnjMcVezMrSFy4XPSTgMudzmfo8mN9p1fVeqyG
7Rvn2xQ1cfMBEnYfZhdzUeJ9rDvZPi+NgWeBX31ecYHMEB8kYjsWE7b0c5pEGdB00tbchT3fHPEy
3SA6mTA84xXykvV5Y6vvNHdQac9wGTAro0Mzvbj+3JCyeK0dCdt9Nbtql7ZL+7BCJ+OybxFJDFJE
tzkrVCp28zho+3kB5rJgBxrAfd65wGmoH0OMEy/qolnnzoDGVBjVAabbEFYXvRjLoDN5vcXMycGa
6eKJ/n4xUK+WdE1tyZPCtfQTRccIAloWxKOzb3QXVZsxQZnAnLeMmaLbPRVbQdEqaXDKgiT5USvd
G3eMn5qOoaNmynK/zZI0aJvk1VW3/LwJQNV29iD4tp4bLpj3nmsdq6V1osQtkxtVr17STHBdLbzq
Zlj4gnrF3rmu8rmJ9fxk9TPFljR/6li7o9s9Xv+gLQ6N3a5gdmIdnzTwl76j8AaStAD6CaDaV4Wd
hYPbgDCLm/iTq7zCNBkAPIwHY3OoD7Zk6bFi39dTFpRoOve9N5DWIfe6A9z2JdsImk7XBCL2PplN
Q26D7DVmnHo3/MgB4HIGxj2/JrlLltIk3BgHgjQTK5A9OX0gAI3GNyY3BQvAdMW5b93PseEKyCjF
jbc6KSW9EtGVTi+AbKn2mOEaXLJLw0L129wrTOXuZt0z9vNauIi4htdCYwyqniCykIVOJn2CuSy6
XU1XAPApdwbb3XqsP2kKrcYWXNtRZKaBouJHm8vCPORj7hkpFY9CRSe+Wh/rhCbLfK0+gkrpEb7B
89hnMD7Da9fm2sFig3jMMWyPTV7RMxnzPdrkgoE9EMJpWvyVgGsZFRPh2mGv9N5ByB7S6tXpbjb8
ydZICmYq15p87bnkOmYcZ220zs16AWM6AKWzOLHWrPJLdTEMn2K6FlAl8ked2sii9lrUJOoxpjTi
yew11koWNty+NFKZ6/2wafUr9t9cbawtu63wLlbaGPy6+4Il40zqO2mXWpZBU1Hk0LCTb5VexuFP
/ez/Lc/4WY4hdSK/aJXgV9F4pl9NVZHetfOuJ+y1VTuLlBvktUxfyhM7rqBLL9ADDZvhzo4JZ49x
qGtBorQArBRzM1PZYkle88lO0IG4FgdXuqRNb4aOMUf2hkuWmi7VcQCPksXGkVk1uVpn+r1tQf2l
4KbpvdTtym0BjS51XPGsJlQUfv8JtfdqLKbVdCZDkMNoFhJ+651IuF/hpcwLUPDrzbftxuOAzj/o
NIOOxPxjlP0UU5E1lP9i70yW40aydP0q13qPNMDhmBa9iXlikEEGxZA2MIUkYp4Bx/D0/YFZ3Vep
zMqysru6Zr3JKqM4IACH+zn/+Yfm4mKM2FNpzMhuugxwxFrGffKcKetlVv20EihfwyPn7y/R+pU8
b7PeERbAaDeguLm/CgwyxQxqtEWx/hiPhKUptkX9pE+dfhBoIBfzSRzQly99PFg2ynboQgluWcad
6X366AUKNg9w+eBAkiNhCGnLUWZk3NmIVA7mV2f3qoNK7WK3fEr877TqPAGt+mLr9sEa7T01D0MS
USERSGDO6EMfskd3EVHDWUJM0/hVDtI5Zr0frowkto6ODbBvWXtPOcXjFH37mKKNHu+YW7kw39xJ
Xx2tni1emsMTzAK0wCln98fkhdu8lGES/x7O/W9RVP5fiGD/35qw6Kzpf85ieSI2qfg/z9G34mfi
iph/6L+ZK9ZvAv4JhlDif3xV+h9N+5//odnOb56U0L5AwWAzzuYpP1HG4JBZ+OqhN5p5h7x5/5e6
ggRkpp8xapqNl/8tyz2oYX/apVySmGDPQF5xXUfOu9hPjMo8UoFKYxhRbuXAryAVyMG1qdAOOUar
dYVNa+LuSQt5wZYMr1HCYMLxEf4bmcBy3TQBWG61N9Nyxwaxb8ABkJXHP+zOP1Xdczbi9eZ3qx4K
xESepighF7vORqnuMBb2yiAcgASQtQ3dLJDdilp4K/HdTElCacpTqEsiOUMQgvWIUBGz/U1oym3R
Z8uKYnSi5CPdeVfGPjZe9cGbqHHcZhOk6UFYQKp28WSL5GT32to3hqMPjDQRV95TdI5tR8Hmnp1O
bntsHELhPcnef8JW/bGdHuzWPQ0dfuBhfNWC9Em59j5Hs5fTbWVtszFIfJTWihQLyqn0FIeY5rkS
HsawJcqls85gDkcRb/QWEGViZpI/1SnRghpudOm7hxVnj7srRP6vgKIbc+xWOQrcDDuuRLQHHv4p
z7o1pdzG0/pH+Ux0wbmjgYEYs8sD9RAX6tBF5fanxftXR9asLfkD2dWaPUJwYETfjHHZr4qmvpRG
5BtRth6RuvEoxYBpqgVrvzM3gwlWhAu/pbeLhm/xApfMxgTpH2Y1zVJx7dBcNzoMkpRvp4LbuSGR
itV34V586H7D2CwjxtcN8JuQE9iOs8oZPLZAtX//OX49l/D3wDyIWHKM2AQJnb+cvBPSZywh8oDm
yUooQ6yV8tOzcPIvQ2CfeoUdMlXi4u//6J8kVL/80V+Iwh0mdhHgZIAHR/ncyRueOYsqrsaFm3nX
v/9Txp+fE/xOIXXHmvcChDp/fGnbzowYjqI6y3WyqYogW/n93hMJSmEcDi3IUKkWv1flzRba/e//
tviTDgQD7dm1CP8UDEGdXzWhdljqBeEL2sr1tcOU4UCkH5Ji3erhJpqC+eU7TmWJw7PE88HaJr55
sCoPfkb3WjfGusM/eWbvFFp1zcQdte0pjC6RVp8yd/gXbHEDht8v65lrtbAChxcImvGrlsouwIfL
GPIFgQIn0rIWJCkSdykuk+Vew4ECOa1f2JSYq7tHp/Fuxuh+q9pjW3tXffgHz/Ofugz99eW4HAae
TUGINP+Pjy2yaF6n3PfRXuobRJENeE90DwcSyMf6VuoRSevdxk+dRz8AXk+z92aWsQTZycJ7UdnV
y98/S2bNf5ITWS5mO4j+OAD455mb/PP2b+akoU7Sj9ZRy7OrPpVWdSa4pVlgPPnWileGs+9Z0V2J
IZnIJIOchnVJYluXIKQRjxwcFH3WWWEyT5dvwM1FnHySZvyOHOJUipbSKatjkinda+PKS5jpYI5q
aTV4xfQy/dHH5hImBxhGeg9j62oEzsXFw9otrXthro04O1WRdfEMb+MF99l+r+6+5Er7pDfybObl
klCNC32r4hLH1FwUYXW3zAbqhPEgWmND3su5QzRYO+k918L3LC73nlF9TstwXEQGQ8GSyL2F+WII
47s1nw5C61dVU9+sqcDj1LxMJklsDCpePD7r7L+HE+3HZylqyJQF4/SulxfpBK+dfRmwrwiAIBbN
CArcNUcQjHOYYtoH0xlmFj6hyft86X3rA5bwyRqiowCuW4/t34TISNSQnonvTY/oGsBxriBJ7KOK
5PEU1X0ahoVdOCQWWFumRXdVzPakFW5/BLF9xsvvQfMa8vcY3S9DsqVars2tkm1l4PuVjQU0RRfj
r7p6c13c3vVOLaM0JzbHuhI1dWnD8K6N7c0PnWnNnVigBfUQ78GrihpWRamy01gjmzERRzW8UGPP
lFjE8sFIgu+EFZ16I3mPKoiSwtlK6lX6SfdKrMN+SOSly6yjKKtHQsI80logwrYQHsW0wwvyC4DA
iz8FJ7BXyAH4InVjtKwm4px1YA5E0uAZJSyOSAbpuhhx2lHJMp8ykELG42P7Fe84sfYs+1yZVAiT
ZX+Go06aRaLDRPDc36/VhdejimrbtrP4om0gIuj6KXM+B9JimI/kykqUSWaL4Pn01WMwrGQYvApY
l/ikZHc7nT1f3XOBEt6snMcmfWdsNixGgSUxXciqgKSrOeSGVd5jNk+dyQk2aSpw90EWOVufCl6N
xCT9qxy8ZpGEmYlS0TNJHkQxTnyIhZsXfZOtwa1nUJWrFfXjmQEtFrjZcPKcfj8ALBAzYl7KJPt4
K/r+21DX3/mNi6LgfXGaW8n8HHW3d1V9R3UyPkfl/AQLAHF4X196vIZDR9vN75Tv5Ke4dWhvZMLN
B67DZj567zwf0bcD5y3FDknxWZj73bvh2fObG5Io/AxCPrVsJn7lvBB1gKgSYwWIF+ypTF9IMPIO
tkq+tmb1GcFUuhqbuQV+CZj1r52GLXDea0cquT5I74AIGJ1azaJzu2fD0ai/rUuVp9i2Omdq6X3a
Z3cMHPgYZrhskc3jEPjdB7ZZ0OW5LM90r+Faofn5ab7GMectM7GqDXCakXm6qY3xhxWbF46Lqwq9
c+NiUOpSy7F16BW/V+NOVLFBB+eD5aERjJ+8sL1R97GS05mAMHxmUAYsPX93W0SvMsCaoYi5LLa4
MH3HZO5Bc9xnK7dIPMNe9PdLq/30birzEezmiPn7sACsIqOtcyC5dbd5T/EzvjpWauUQlgRX9jxJ
81JV6TvY1mmueQVmex83XKXanHvW75lzHHR2hznhN+96Lr+/FMP01czAuzAi6sdyY/va1eqsrbKc
vW47Z1fL75qXMUYYX/WJxzeX1H5p7wefZ2ZmzhPYY+Jns/GZ+Njq9RjbWsyBu9omOQVKAFgaY5kp
fg6cbNmBjJKdMlY7h5fcqJ4wyfpGR4zUrTUFry0JND2lNBZSajkK9zo/mMJ0TkN8JiqYRyk83liX
O+JEl7KoD8OUUQfXG6PhguYFTDJYvDQMDpMCgtCI0gMHQd5Ru7pFoOxl2JL9ZEXvhtW8eHX7UCDG
DfXp03yqQtVbxinZh5q8tAH+R67NyaNB5HIyzqDIE4c49nZuFDw2XkSqpWdcKuYFTWw8Kl+eI8Vd
0OLKJCkqO+Vtdo+kf52cAIjDvZb1IXfio95VN7/ke+aTMdZT6BTwj614OyoTM3BREV559UR6zWV9
S2M+dACczB6Lm1EGcV/xHqQTv7rGfbrHivnr/P8q3buWHayh/CE2zl6TBBTj7E0qzL5V1blr5WW+
dwMb7PxJXaVdCXS8zA868gWLoWsfMChyw1vZDcfW0o9G3G4MNd/VedtwbUgU7Q1QkyCgJPAWLUbW
xmhePq5Q2MHdC7hFo8MP6FF2Jz9pmfqcjKI4Sa28aVov1kLxNomTGxIGEpuISnvUlX1rfq+y8eDb
GG5BbGbv9QCvMutFNd2nghkobR+v5shYqbO9x9qrjilxvaEWbYr5PG7j+qYjI8hN4xJk00KZyBLn
D1pH1RODtplTqF1Jtsumgc6Cf8Ap732IzS/6a4wmonGNF0c6Vyhvt6n76gwRnuucwpRbTCkxhife
qk3d/XzQx5m4sGJIGXGuFUaZxAZdSsYReV8+D7ZxpDOjrrBfONJ/GDXKyLy59bm8JBdMEzgh+fGK
/E/qbhZoShJKFeNo5hCvwEItdVktp+Y896rAZQxzJeLIECtqaj/jGVxpkdkaGzu5bEFHIYjvOOJv
fdlsIMgBhUpmSlGT1BgMynylY43hlEO7VqSBEvlglOKLDHg+tPgr2WtkZ9AFqACHI6TBjQzvkKjX
oufo0EJ7bQmEVCmvmirT+1ydx7H2I5mco/BYonz3x9bvYTWc4Xs32Z8J7hoWc1mfKRaUpRvrKAsT
YGuZIDI7pVbtLbMJkiw3gRTYi1dyTLrOUjKJmgGB2gnvyuxuRa9d4uACzzzmDlCFODZ3IJzLR3dO
STczeZ4StcofTAccwqDq/DiPtJJ9WnOvQ+RdI11/99yeZNb8NEacNrMoWBvExS83hRHcKFNJDDZY
NPOpG5Y8Fo0nMhu59nHwpdpqzQCZWLsOJFU5tnluAz9d1MSF9jOXwWKAwkh9/ph18m3KnR8NHuYA
hNS5RcaFZjAb4Af3EHEzb+mSjErPw0wk5tCr7faiRP1O8HyyxlVhX5Zy75CGXKEE0JPW+DC/Tj3/
xzAYm7x3PwUUZ6Vlbt00fi9rigFIG0gNPNhrjot5IOuocYedr4tLyqyJuGk7XQtQi6oHwSSc2O6C
e9pH9zSV22HwtrxzX32PkkwXvMq+NSbrprxMQVhsc7KnKUM8B+LMaDH9FwslrUcjMp4iaPgLrPtw
LXBSxNEsWaPlQlINM8SUxFvssauNFV+YDGRjPOCC0TerUJGupkgZRqNagjdazwG0ob6GnAQM/92p
JZLonFkwAaVM/CIoP2XbrBDn1NQHmIDV2tcMDchGJ7AymQMm3Yw8gty6CaNDH04Fm/raekIqYHnh
rs7qWxjF91Z/tZv6DKETQIfsriQtTOAD7CkDQkhgWpKR6zflxvSti1WnbDIokJifwdPAY3UfyrnA
8epNFLPcvRHKYBm03FoPkbdtHOzGczd24B/FIEw8KEt9pfHGRoZhHW0NLnMxSQgwOv6OwCMtuxox
leT5GsBGcX0wEIQgYmfJRSobFjjqkJOILtyC44IIDP5pGx9lZl6KEUYAri7wbyPmLp1NyTX4BcQW
rNVVzFoRE/IOwYy39nVzXVfN2U0zfeWq/FnDTv3QCHtaSIuonNr6CvadrKSRNSvDT68qgGTXqNLb
xL5/SG20Uq6umnWRKr4+4H0wVLBrBFN6/DPDEFWFC7W23gQ685YYa9aV7KzPTA7Hfa9G7EglPQ3A
1gN0xfvIYGyByuar13DaEdkglnDPnlRt7zAdPAszXX78y0TJAAEebCKRSOD5qB9fBg8Nl6LejmLC
JhCbOfggLEzeuUilr1Sa18Q2LmbFAsY2iaXIcCSqn2slL7bvRcu6Y+9yh+TgFFW9Im+iWZVKfh0s
ixLaBsnDNzOCLrZIgvmMVf5lzO11DlNqzYCtWZ18o4cYZrQ35Hw/rAK5eIYaxieXYjFTe+f2raJ4
XNglJ3I1JfoKci7NMA1tW89aV/+xVPXto3sDg7qwkM98YdUP7CD+4H+mQXmASMinytR7b5F2yVY2
z0qNzrslSX6a/wR5R2evje9VTPgv6bhOS4zk1N4a6n4kbQffaG6NxWXMp8G8Yiozemv1nWPF97m0
JWF9m6bFwZ0bzaZ/nJuLGa4Ys2BX9+zmE2tzmreBLg/fB4g8Cn3LR/PaE96MsnegkiWByGptCsk8
vsOd+mTKeZCjmLztyktWhKumqr7bIaKA8BIV2bdII2Ek1jdjXELOKrctCK1CKAdDeR0yo3eVeIV+
+o2g3GsugmVPnB66ObloAOFynS2x/9KV4slgvhEz6cH7iYwSCLHRzMwy97mTYEuhAc4R5M1SDWll
mmw7ERtlNQr+h9LZaCNOWjQpgedRXSfcoy6izWnm6k5zOM9t2O1y1Vb9WxYCOtq4TquuX6FxfgUT
ZnMc3yJixCod1sk4OJwgPGk/e8ny4NTl6mtnkBprbJoge+Ng3YtEvShpvIErXIfQP5jmqWf7xViw
4RJjbeF3+vdQgbjVlbUUPYUq5CiipeJlV5YEvLH0sT9EEaBdXcVRIgBLFz6vZtcXT7Uf3lPFO5AE
2ZNTO4egHFZGT/vVceCNZXiPAs7JpI7eY3zGyD4ddk7VvZSdvvtYg7rP38qN+jbayT0YfYwyiH5N
G2oMUfoXXxnkP/yIxuDTv0COfh0bgKsJm0KEKRYvrePMKOFPYwMTooCdD5gFl3281ju9X9mOdp0B
gCpUe7/FO9KS8GaWTlTv+qgWyylizB0P9DgaDr//6nL+dD2o3R2p49PGvI9Zxi841jDmTQeUwrHj
qMeYTC8iK1qsEhG1aaG13sWB/qhhOe65FTZrJYakVJ4ADyTVIf+IltPBtefcVZIfAmQoLFiX/a1g
olpWa42mTFLqxzLcWo3+3DfatpnY6LOGNDmmmHOnJrrghDvyI9mueMEx765OeVdt9Hprx48GUhUr
cVcT3mRtis0ZhhK5TzpgxOv2xU0h2JIuzY44V8V9jPzCz0l0079p0XiuxvpF9+I9hmZzDB7shmDP
Gu+9axPU7G7+si70YzcGK4QmmNMM1iHUgCxK5GsCaxxv2sSMWJ2uoBm0T3qC/ydOxR1eab4Ga2K+
HqzIzTS6dyjWOida9b29mnlDpRUekk47hs1c5IIcFC6gUM+8Ms5uiWTlcpRy4BX2WQ3NwRncp4kW
LzEQ6FP+mTnYD7MEA7oqkh16cbziS5ATK5YYFtNqh9FdGdZLlY6byM9j/MQ6gBC/3wSl99C0yWPN
K6pnMP9ameurtuAAmMW4gWm9zLKn0cYzVPJeVZ639Ub5AwbTDtHmvqzHB6UtSFk/m0O6NODA0MNi
2oIvlE2Q6WgEJyw6VrqPfYcmDn+/IP80gbBRnQuG40zULExDGO39/HoUJZ7ATUSSsC2AcVSalZRC
9h5DyMCK32Cy5Yt5W/77P8qEkF/7h/kNf9ahluBPE3bPPOyPf1Z0Zt6io4TUM5cYxUw1YrIXnWF8
tcsPwDklKB0W28Klg/4QjbczOwrIjqamAxmcsUl4pAX+WXKLCxkhQ95u9FGrzGeK1be3uSHvYvVW
8VvIHwSimyGKHiBhfgtInX4w7PtoJvcEJcmMcNaDd82c+qZydz9GapWEzQ3h/iVR1F6Zk53Az/Bk
olVHC+GHmB/1JmH1k7zMSM3gzscYQFRQ0kvO8Iw5dzNzD9rNh1rhq5uiE7ZrECKrWSeT9zhDWtpk
n+cOb6axakzhJorqGajtvOom8+8N6NisR0bVbiFHVuqWk07j+AMHq74ah+o2Vs4e+jAKHv9a5MUN
+P02r+3MdC9Zuq6S6C6i6tZq+kXxO9MCacjoXHuGc3I62KK8NWC/oufyZ6Rg/vGPPSOoq60f0bth
HskRAnHHLIP3j5Z7ZjAPjo4d01wXBTCRIKCW8apd1zGFZuBTF+u6sWxoA5e1JWfD51Wn6VeOPiZw
qffoGSLbluhdAp3STWspYeHoeeRSUuHoI43iaGtvmt2elBdc/Lw4iJZHGMX1p3SkR1YpSYk8u5pJ
HinT6zTQfsyIiMknnaHLoChvREQvKhvArgBTzdMMVWo0ArfyQcnRQS58j73mLaQg+X2X/18SAif5
j//8j29Fl7f1+PwjiIr8Zz6BI9CT65yw/5yIcI0ycJETxIIff/mTv7MRcKH5zZT4xuBk6gLvzNvS
72QExqT418CPAVrAWO7nTF1t9t4wPNxfmVhxwH5YbPyDjKCR0uvplABzZgrmiTbJGf+OkYb44zFO
HIpjEzDIlsnvwq/X/GXfHBw/l21ZpcegzfqDl4NbxshrcifSnnOrXcJHU2+OiyyoragL/Sximxsy
5GWLeJLV0xR/pVZclmMcPTIFxsyxL2debI8voZ0fXTOkC+0OZmox3vcwpo6zo4bQjFmJeGLwdiqd
PjjmbfhSFfGwzKJmthdoyRTsnydV2o+jD9IbkvLES2WUJVLbNJspvQC2hGqxUQVirRX5we72NTTQ
fVkQtxD5NFuI+OqFz9tr1Ln5Cj25UmjvUDHtR6Nwl+kE7aK3iwNnus9bDmvKRcRcKLLRGs14aScM
7vQ0fdY6UNguhHRrSRyitNyHdNtrm77ToSN2lFva6D7psBPXyFyJRIujT100vRul625bzzoOZJwj
kaQ6/4gZTLgzTJDIUdTVW5mSPsad3Kux3pN2n+D3uelkzNBJjqBRrfEVF9BqnW/bBFyS9kYXPkMq
+Rj4evEAgTPacLtgoyrYHCokD0NP96RZMPInv8wXUXJEUblrdDimA0Hkq8ozSC0Ncb4qEoMmwXWO
FBzQ3fqkepCpetXqotoMhr6k43+rGtweW9e/MpceYEJ//uml+QsChPNXC5CXjVNZR9lpGXKevP9U
1xaGn0ywa8ujRmgztHQ01KXCoySa6mZDD00k3lSsNZ2wBtSvw9Fyq08aasGtGXmvUzj2O1FH56Ri
lAvjvFg3soXCOQXBs6OCb0bbX8HpzeUYwHIhphIkZbJW5HJeVJe//z6giV2QG0bISL8oYhFuky1W
h2/aI9Kx1RQr4zoa7bgXWbhNW0qMABm2oekvY9ruxjTbs9z1i67Zr2lPMJc2FOUqjMty5U2ZAPAD
uTe7GHWza97C3EELCz0Uzhl+SqJA1jKB32Z25W2jiaKVOKZwlw9+tmVtTli+kQ3d52W/crQvFgu1
EZBvqhgVltelGcK2LrlMdQVpvM13aRs/aLqY9rnNZ7Z9863THAspQKov2xIL9hr1ZOxUK2Y+9Gyp
vUsJc0D3WOg7L6YgHg3tycRjudMAGmIU6ivbhuI+ce7j6uOg6qF7b+MeWqvU0w3MZZ1GOPo25Pig
Y+qWM76DbQtRdxskAnjRxzdDMno60hR8qiP9edIBEAmG3hpsI7sMCcExsexuM1oiW5iMGJeTNPRr
kEYR1n2tXDhhNu6TXk37onifGl/s6k72j5rCIN2wm41jVOOTCQ1830lrEzbDbMzgPaQNCHecEpSZ
m9ECPXUDPlPqp3D+T1UYPwoxJZuG6qHsiJFx1Kg/k8nxEtegojQ8Id4ezgD9G30E81CQJm8Akgsm
qus6tb74JgT9GpjftacXvWb1JGUuMOBiwOf1zhIPh4KpIReplwKnvzTuwZsRZZW6f0+maTEQIHET
fbf0Jo36PzS0Sx0OVJLxqc6CYtXY84rNgW4JrcxOxqbGcXwcxafWc0yINnrPqPDk8tOHwGbt2UN7
ij2TnGTFz0ykNapgjK9mCYlAt5knB2jVYnKd+0RiQzYw9+yaobjoteavWt15tIPaRdYuyk1ZeOPa
9DrA2AHsQMbJSGAL1iVkce9k4/qb3MBXT2O61k/VeoqFIC2FeNLWjE59IJOVVWVQPQUu/e7EVmQ5
4EShlk37xG+Wdp1X+4kC6RRIisIgwlwXQ+T8JVM2Wtrcj07odSVooz7Qk0lxMJws+xT10aayKnfd
Nl2570VI6A2KwYPhul8ckyFZjhyYEps0LDyNOB+SSqLILlZt7aitSEx58sqsIOHCOjEGQN8T8OIz
j2Qs69ublosHiCDLYKw998TQ81BX2JEmk2hPBm/qkmFejLVN7G+6GusAe44NrWGhPbOm4F9pVbno
m0DH2Imq0vWtl853vzDJ9RdaNIh1huXNQg7A0NLOdnFZGcd0/o8XTpuiF/ZDh5US0IP7SMZPdsxN
8zV3cnWyfGNaWmmNP2dYHCM7Z/xVAZRi/Ws1aHcSd2M6yKy43d+qBMg9LnVnp2YTVvQs/irVmHnk
HbZRVhem6yT2i31kNnKpsEJSfhLsXMk2qiyr5cMC2UDPSbZh1u5cIznJHBf4NhzeOzGe5TT0KyPA
Vq5ojVVd4s6ST23/aOEM45GrSvwRg3jlK6xocO+i4SePBszxkCbesNRaHg0Gwu6aO8xr7HVfS089
ICSekBRxF1ydWB1hPX8MsCr59qHj9MMU+wewd5RDSOobwnfQrlAfmF9HO2vP5rPb5QnRYcRemJAZ
VIM5hQJfx2gi2efxtYzfqoqpoO+11gUpFg7yIxOEZkLQljjJC9vNeGTevbELGyVDk30pc7PZR3p1
ab3eJLgWow8O53pq3lK0NZkTT6vJaFLMoplNhOH4mgqXnUeO2KqEIebQ1CGoJa5elOiHHGLcUk1I
DyOJSLGp4wffMb/40nxU8TAs0KHfdKJJE2trG5O+1EKQeSHy/QBmsI4ZCK7CBG03gbvsjSFHxCQG
VgYzMkPl9mIcrQbEMASi04IHpfOoeQEx1yRgyZ/qY6jmEQVp9AoBDs4Bk0+er/eSzGhlFhAhFya4
9TS1j43v5zYbAmDxORgtyrJjlXAWRIWGWRRkxLA1XdTm4GO9B/yYdDaCocJkMjYZ3ztROfRJjrnq
mqnblADCa7+AgtrXsEBrEwt9AUWiaE9JMezHzimXqsBqi4UJYDdHTgXJg9Y7z33Ug62ETrYY49Bd
eDH2TekmiVnYJS5eZWK0G63ptr3UMeznGa804gcXVZrJdRC1OcmYHfYGjmJ9kgTQFUBhPLvPFDAh
jAIuRqBqkUq8cSCiis5I/RQOpaSWZdHCpNNni/vspp19aG3zGgoLE3acDVTtQg5hnGy7TKniBKnO
NI5s4/EWA6V2lfcpTa/JqLwf+4cBXDFio9vjs/Y6JsmE6sEulm5bPPpxkT6UOeOsmAg8vM+MNQl1
CF79c970OzMXYHthshFEQDSuVmGg0uH1FYnp4KmAOYXpdNCESkzD4kpb1QZ1XuK3xVJPG5sYOa/Z
NgHk0EFvo2Mn03LhddnAYRH4M4qDyC8EYPK7odvqAzZqjIyYjRqjP5tvRQzbAKxbp9AWuJSpkwmL
bTd04ojDilyI2qbMNMMAFdPQP5vjohA9FW5tnnt2g4U5+vKhcaherHlLslWBXi3ynrHaGXdCPHmV
SNZW2wi2LPlSWjAZKrXNqTZXRUjdY/gb7J8fGWU/lKN49dNioTOk1c0fCDcuacc41LBf9LF6sBpy
jpvRwX+IQKNR1h3DbEy5XZ65DX9pW5JTNtQ+zXvXHiuoOQeJw66VC0A2laoNB9DJjlvM4TL7OPnd
w6A695HpF3fAeNJz7bs2yQdM1QDqbPswmV1HU4iUogeIWtRY5u4TFRDORaU3BeIl960JCzWf18do
dyIJokWU+t/znNAYUkXA2Iz8BAm2tWGQBuFFi76akhAd5NrfjV7sWphQwHYnDPgqZjzNre0LmGmJ
ATeHEzTOB/ImOpI3qoXZ29MSdYQCMhQGYHp+bXG1OgSuGg5i9A7JwIQ77yYP3gF+DYxH+6AQ+xpG
xUJNzcnLCVAasvI5nMZD1qwzE6XPwhVUzeHk0TUN9XiS0CQjhZGUqZptXhKHrbIAEmoIIpTjmtSg
0RIjTQ8mEkzXgg1d2Vka1ZYjxHPKTTqW+drIU5jmdhMfsWNZpsFpH+fVAduzF5rOVwPX62UJ3Mvw
fggZqk3GfKSOh0Iz4AOM7CEOVny+TtEdB+XSjiWy+kIi2+pFtJWYg5oMBbgnJsKqTRXgrgBBRaOz
4i4UVeJTrLaL1A6/Z32aYzZtsJVl2rfMCk6st6gy2EWxLM1r8ckXZERJBlA17MykzL5qERZMBtP8
vINP0VX5urecL/jBLzNRySUs92/9EO7TInkffashbWj6ocfm0etWchYSVSGJTbmhJBvkqk/4B9ch
1cTCuv3vu6hfMrLo4qFPARSga0d6oxv6L03UpDN8ra2K9MM4foldRhYWZnET8tkyPdUQOGHYoeKs
2Mqa4AWKvRlIfTOoFM7QXAQ07WI0XKSV+BMu6iWCxiHCuacY5qFeyXHycb3/iyv9C1zJgsL+zyGl
ZXf/+jOWNH/3P0QtjvzNmPUi8MAdIOh/6Flc+RttGhSS+bF7HpjR/+hZhPmbcCRJTyh/4ax/0Iz/
W8/i/YbbiekQcGLDtOR//h0E6ZelZ1n8BVPg0Ew0go25q/sLgFQP/TBCLuNlnJ3nNKsjeduXgDgA
RXHbgpI2ZJNpteFBzSghpOXCRosedCcvrgzIV+XwaQixf2gzG0ql0PD1K9p9RIqXVaHqPHqIQo8f
Bgc/3dy/gB4+oK2fsXsdA1vTAoGb8S/LnDVEPyMPIck9jdlDRUASt/TsDF3v6KlV1panaLRciJOR
2jqGrrZsBtVCBbb/JOMzfvZIPx3/MPLB94NX9kuMmT4n3qMZlv7a7dJvJYx96LfgBLKonpgkTZ8k
OQe1ndwKAUtCzqDKx78LO1Tr0e1frKBCidw3zeLvPyWO1n+cUPAp+XC2jToDXyIkkn/8lFWKL3zQ
EG1ZzReFO2V5Kk02VzHV8crSiJbsyg64O3W2uBDUm2xKaPTc5hvwNA6tRj4t67Yq9o5ZPjNaRASU
e9m6nz+cXg0r3dSaZ3ddRu14Cepgh1fCOi1ZCX//MT6Y+r88rDkpGOST9GYd9POPHwOzLzubRs3d
KEdYqDAKbwP0Ve51TH8WnHvaTuI+twRcJ+BTqPFh6uCySqAXUzMe4xb/trxJSpjI8iS8wHwVGeTS
AjxsGPzxCgQUYhsDTldlqt1Yrh8tnDrUT6MHWaQVAHXVWD3Gmj1itC9WbjVq51hCdg4SlwPOyj0q
++JGY9Gex45BOV90w/Hgif6pjVwSU8AtZ21RsEjiNqISbZsvGpNtpIlu/F+EndeO5Ea6dZ+IABkM
utvKTKY3Zbu6b4g2anoGvXv6f5F9gH+kg6O5ETQYSV1ZSUZ8Zu+1r24xE/8nnzq02F/N6DRNxJNp
9Xys877Y5uwiQFmgxO7i6XOwCeujCmjHoL7E0deo7KI3xabCssf5gnhNSOVjrv6L2u+70RrRLVOW
ywKK6WHA3v+Wa8mrdImZKTJRbmU7EKmly5soWe39+9cm/umbkZ6BXZW5sreYWOQCaf/PdyymzpiH
tO/3vCbWOdRDZDyB63vcl34UVTVAism5Cm3fxm8tbvszv+F9PJR0b7oUfqdGMiZ41Ky02cVm0B9F
wxdVwFFhRvFfXhXyfv7xrli6B0teYgFkEE4lvLxL/zGLNByMPR1twJ+zbOZ02Ot9OZ1BZaHNL2nC
yqrSDux4q71ZDT+6XBsfk4qhGheH1LLGk5MM0JkHQmiwrH5MRidJwMVoDhNbgaWE3VVo36YkwStg
xpofGVN7WV9MLLNfZ63H5JMzKlBBwPbQZDPXe+05cajr6wx+QBIkM0ppRx1BKX7QVfBGD61vI5be
YFDWz7w4KASyAKRnTRaqqL1gy58W71XXVltc65ShunWenLk7dSajvApGDK/DOSZ26xVF9WYagVfV
oTxZ4Cx3udcsXGDja1xyGDLCRSg3RR2UObIWFNbjobTaSzOTr1GOSJMcxv0iaKqH0nGDh4MLXySr
wDDp+TV0hvcEjdH6+tnEStqJsM5oKawzg9Zx0+dVQgRd3OxmZBo+PTXGF4N1qtPFnwQWpsf1xrC7
cleUdXrJjegjLyiS89oS+D7wra8gJXdMvFOjpaQ1rW+a8ECV0um2QDUp361Ik6fcql/cIWiv1ggV
JfGicINPinO9SMxdAigNSpVDog4UhI2lQ8x0Y6PgZoqtS9Vnp5YDZIowA5feJiQW6bmfYib0+fSL
GRGzfcd5rs3xp2PWtxBawX2I+c0bWTkRBp19EvohnNq40RWgGe4RB5qapm+QZLPRHJFSqEhVQMfk
VzfuX5yGUWyG3GKXpJnrT0NTbAHRQA5cDvQO7ZU14xvSrM/BRcruyeQS5sWe1zFgNjnd3FROpyro
qKeXX3VSZVTzkBiPPQqd9eBSsm/OWhvcRU5pqkdl/GnP3ksoSjBhdU3aVZLY/oovzGRi+l7TH/gs
/cVuKZ9zhb+7ltkPr8Zgmsez2tKWpn7nxZ9ZEY4bSEMrjLTd6mPhbBdoNziRmzlR65vMSv6cDbmZ
EcdixzgoBgMCRtU2CxUozv7LkbSu5P/zJuElp0oh4A17mmMJnSrrP19yeNTA4Ls+2Zskix+0NJK0
wQECIwOwzBRMWJ+AGHkAx4F5wl1ON4zNIGd2seW7PJSb9eIushm40mgOT8gDeAuj/hTGDmgbloC7
zEMTlICDgzHPB7Y65xQbk72jg+ooDJLuXnSRwsFTvLaTZD8WNHvJ8QkGdXoL9Mf6VI8CKuZ/OY7/
vu2zqNY82gPA+fwChMmx/PfPbssEUAsSgr2j0YuqqPCXrpTBOEYSIzq1JpnqNC6p6ZC05gTGvofP
6CKnegwjGsYKy99zTIQN6vShpS9luI8km7ctZ6DdhQbzVsxpX2dHfKlHHaHBZFmHf/8Mq93xb9/f
Qv4XhGIJqXueK//x/SFcVlabF8k+C1TLrca6TzBbkLA1cq38luXVIxfOfJQxkIEal+hdpejQ27ua
ovwlE+lP2RuLP0AyBiWPkelN985+gOGFMQ1/jhCG5sbBHPsjo/JjGiU67FvnszYg8JTWIrS04HN3
3Wed5PqZWLofXa+DAmycW+UMxDGpwr3OgrEIHCbPS3V/rV+1RP8WdsyFauEykSWISYNNsoUtnh5r
HeOqE5bJBsRsTzkY4Vjo9jbpx/66jNGn8prAeiEp7wNT35+O7P90Slr/ZGdY3HjSRMFiLIU8Xsm/
PxkTNUTopGOE1JmLokpiKMqwd+C7qWKfdBPD52B4sBedHp2h7Zdh5JunsRHEVvpCzj2mw3MNFoKF
sQ5Luxr1q5yS6jB3Wnr2mp0EntA4mWRcWb90tbf4BeWHVXZ3WBBbMxiGPeDFn31Q9GiTmDPo8Ihb
BNN7S40G7HuKzhCczjEymAF53FosFl5NjxAfTMnQT53WuRpzsW26cWdC7t6TD14h0QhfmDoT3kAI
L3FojtgRm/X73x/J1d7890eSMQDHieGJRQvn/aP9hreJ3yMUpo+JmBttHL8RDxs94ddzECtTmbWG
OK2VTipeK4bAWhOrY+o9rzCVQQEHl0m901U1/sFI/J/fq7m8DX//0TjlSOTQoYUYLnq9v3+vDisY
h9gI0J6ayzxMWZcsYjbU9uZfWt5hwxviDR+tOtLxjDthdxWuvSfbjdWjkg9bKueKw+AccWE+Mad/
V9xSJ/RFbSiqZyMIv0UCYpU+x+h/BmtnSdTg3RhRWetA/hEP+pVgaFUPZgFCQL+N0Si5sBMYMlrM
OBpiqAio6P/9G4HJ8L8+tmATjrjctvjLP7tSozPLFj284fdV+Vq2GfQv9OCeJkzazm5fqHECxqW2
ededQdSQ8xuYu3IOjXeAUTUkUgI3vL1rAkrCuVTsHcZwPEfYgOLywvj+OzPT4aGXekchmG468tru
g834d3I2vaxtMrHVIdRluyMBoD+7of3hFpQya4FC+oA6ZjmU0SJt35DF+00UnnVEd4cY/GdnZe5z
kfcn9lkT1JNAPWEhDY4ysB5eWqhdV5LeHIMR3/ZoSPZhS9nWlOBzE22oyA26mBYeHcCSEe7X7DsG
spy8DLDYVtJ+14e5OFu2Bx2AZDi4UAdnwj3eTIVx+fcvYaXR/O3ZY/TAO+ExmZKc086i2fuPcjqF
nG6iRJ2AMjCcY1JwTxKYk/BzgnAo/boMxYGN4hOpjujLgrw8h4Xyh3pm5+v1l8LvknBnZba5nXPN
3Q9itM4u4LQi7d5kQWZe3kOFSkvKDgbJGquG1GEn3Mg3rwoIioyc8CrrgILFItNtmrWGQTIS5bBK
uq2Qg72b1Pga9VoAAsYFkUMFqWR5ywJb6SiuPg3+OYfQtXunepTSRXQVC44uLKbK10KUKmvShur1
+DyKjI034Rv//ju0/1dLwu9Q2vhPHdSC0BX+ITA0tGYiblyMqDk7b4/iptiaXYrazHxNZtPaKX1G
VljbH6srxlHseacgkmQ4sznVzkUeB9u0Sr29qJAZjKJFhO2OdHxVRjyI3rymTjwf8w7ByZiWxqbL
nQo4W4NWpYFgXcU2jsJiaICkpiitcdQzGmUd4cVwwghwZSfdI2eYY0SxeqR2WZ4EL2UXkNQ9Pc9y
1p6AN2LHYOzvuuqeFN3PoUQ4QGjmdQ65Bkv88FuuO3mUbHgUaoid5hXv9Ix8v0P3tQthW///H23t
I02deHDJqIkbP97ZaEZ2QTX/F2kKkUXLUOHvDzBVsiuNVWgFtPMfpcYg5hZsCa4ZywDXihRPPsVT
wG7UQDsUIRKnLWBo3TXBDdxuBTOTz+KZRFgZovAuntmy+Rvg8ikPdxHh9NapFCK41ToSUFYOEVA1
Gp9ypXs6HRhOK9ePFaaii0R9HNjRrZHlSzYk35q4rZ9DyPL7OR5xpi4Y0m60QZ91aDOaYGYSMHkQ
mMOISXjKFzTpXH8jOvmZp5x+elbGLmgr6pqw+OEVnn5R9VlauXaWVcUMZcxjgM5m0W2VRJa1/EyV
Dj2kLkaIcL02n3RDsV/M2pemsa8JnH8/M40QfYMDv8TGHRtVQwpZYa73IPB+etXsPP58tgoVMteT
uxuBh5C2lNX7ogigREymuDiIsWwanEdA/Zgj+sLJ0wB91vH9FPU8nhtrhLK5/EbrRt4VvP5LXOIE
mOqzKUNGK7DxgcuqA3CT4RJx3qyRIsSxfF3/Tjkd4QJLry71gujwZbsf6vUhdWR41aPYw27NIKiP
+vIwztXX9TM6ib4bRr1kKDcHB4H2iO4EpPowh/U90ANnv/6HMOy8DSw3b71mm0cd9A6t6bSrPQyE
3ECEz/dmwXeNqGjpteANj5dgCnog5a4BGHLEYm9p+3HGWbncijKb53Odhg+gANVBI3KezAnwWGEw
eX++lBBvzMmJ6Uaa1jLeyrbMTw65R77epD1WwLQ5h5lJ+klsYaPVzS0bqmQb5nq6CaKQKezy+VVg
3wfR/0hpbYfCNV7aGHFrhYm2501+suRNlnMFRvYpscSNhSl0Hlf9llHUn73cdDZ1kzHVoFWjlJBc
PSMwx70t7q0q3b2m189OAf93jRTpUYMrzE5HOMLCZ0GnNqk1E+W4/PSxcQrlXF+0gsnY+pq0pIih
86cgDDyPFRkrna5kz2nE8Wn9Zgp6tIZ55cmpTLiKRpdtJVt4BhNMTdaBxszWmk1zTzBDMh4H03GP
pdla57YYb6GnHWKv/MLXeOODp/ecu0FL4GWCpIMIGI+wiiKOlm75QjHOQgsWOdHGAMx5A3oEgJhX
ujawsYra49brVbEzyzxAozAkZ61b5BlOl5PLKliZVZnzOys0mNnpfJUa33BjzQ60DdvbZyalvG5p
x4mXauNJFHxur1u7yLVfK62uLjYX3vp1uWndMLNwvo5pIl7KMdsZGq5AjD/GTVfdXTfjc1xNwetE
9OXy3K9PY0ef4c8jKUx2FQHybtr89IfvN4lDYsTRtcUkXCz/fKlnwJYTUpBU2B7MSDR3Htyb0THu
MioStKol435Mp089iprz+lYbaPKuTGM44pfjzZwnHvRBksqbNnsAtWxJi0WenKe9vVv/EcIl7m1n
G89p80Pq1z4qzVfYJxBPJ8k73aV/VTP/jUTvX40MUoJCavFkz9MhMtnE4485ARV10cIoSFiS7Fns
mb9CC+CkWcnx0WIrwMYWfLGCKN8ql8LKzcxyj4F22qS0FvucrfGmGhXJhXCK92ES+16H98Q2u+i1
M7WvrUHQ+ZNG7MPBC5z0YLn9abJVUO80uzwDqepJDsIj1dlMnDGLQjzZ8xiGpzKj4IfxpPvIxrAN
Fxj1qf/LJ7uxPyqPoVpUSUXYifddieA9HMi7cmbUeLmbyUc9/8pc2W5jfShPXlXpPgLcb5nez1er
xDmJnU0jyuXbIF0ADwMzkr7vD0bGHYx0s9q2ZssmHundQXUshCeQmZu+l2pnm+Wn0enRc2/29tO8
WEe4ZrMbI5m/epNUn96Lxy1jieAcWO4zlkJ9kzmuS+CQ5V6s2t6OstPxys33tXTVHc2Ereq+jxVp
J0T8Er+i6agPTfwqxgQkBPflKew9todhNPXP4Wi9KPsReEl+U4LYBTiFOTteW0/xyZevmdCMN6cG
VxbJGPPBMj4Qrqmxs9VeCKXK/JG9xk4GWXM3E93DCJeBi2YVreO5ALHSxkgh13+tSzLj1YjvoztG
II5GzMW18PZaGn8bsb/++aF0GZIYUkTiZgYkzIX2EmnVbhvahX3tKodgC4iQXlsxPM0Y+a0HQJQP
0KRTcjHi/k134+JgRxa+ecCDuRXdWbFrxxxy2dYJRXHSWSCs/5oNG3PbBV79HIcHoV9dDRVpqxLN
72d7eu+89IsR6oc1o8cwtXvM7O+Ack0nu8itdo1YQuiIN7dJFUB6NXCJicH0TQp3fkJyNJHcGJsy
IQWxKUfzmlW7Px9yPQQtc/yduAvFt9DRcg96+jTr72ViNue5mtESMNpxjLrdO4o+H/AkhkBtUvte
6frFyVpuyzogYLTMD8BHx5teVEBSmEmt/6nYjn6M2LL8kKi6p6p1CF1DEx2LZkntWr5Eo/G2dt1B
xo6rQ0xcDSNrqCwzs0NCRJqccfaoHNbxXsPPDWqDwB0vR4jdW7umy4eDK/ruuOgZl6wFzLuUJ2pC
G0QN4e6IPNjjiRgfXt5uxrYHrT8O5dbFxQz0WfaHkcEWemw01MkyuE9yxGCabr5Tl7Y3pyzARQan
2GTWghNG0nU0iuErhN85ITeqSWm4At0mIcI85I2yPqYkf10/WGn0n8DQxwcU92mDqZA6NW3eO80l
+scsifNjsfHUjdBrowZ77vqbLVusG5ogTFE1QbhXgk9qpN2XeKBYqCrnVyHMj1zmX3XUqtv1X4Ew
2WzkmNS4ghfmUaKFL2OKye41xwr1NozYKJ2sSP0kBWMj9ZmCYNx3Jqt/l1svsWftaKgA4vhyNhpS
Tjcv4qdw5vgzwnFEmsL4O46oKDn06g2ZVdGDKtp5NNRueSIX7PoAmYnmYsvY0z4Sx/gpmeZM5RCd
wqLQfLOcuYyi/kdTFD/VEn0GwfyD1G7m7uEThKbyi+dCa470Rf9iSe8yYlwhPQ7FTGuoLww8dmM+
4tX0OmKYiAaYgny412mqeM87GyNf7xKdlRwz6UxXz/reVWifxqrvXmIN+LwDGrgVEYdyiKlochf3
NzBv0CuZthv6AySN/k1KRX5hCgOF3MAnOaXtJatBCGfQ455E5RrcA0jr7DpjTC04iVrsY0+pmkcf
JRyHi+YkVxJePqy4+UxFgutwdIgqoWWxTRoRXgxs8K7Kv+NguBcMRVkWIeQxMEFPqr17bmJ/E/hz
0yWfSrT2+FDBh7J5ARQgML9SvFRtCaldeTBmmZy4vmqoiyLvlx2QmxDDldqMjD0P4ezgpe97DE5R
/KJrEm1LBVd1z6hNPYxh3LPPTq5lREIThQ6X0WC+eJ1XvFKVUldH4uoR0PfS1ta910ghaUr965+j
Pp66Q2qMoDJcVoR4mEC/KDwdIv6rlsQ0CKznS8z2EqNmEGYw4gDU2+ipm+38J+yxHeJp78II+JSz
YTiStQRJN4qcSzjIU5jm3VHJ0Ab9yv9CIPvnkMBwHxpJ9R1xtjU5d3Sx8kgU4C7lzT4Fo0h2gTuH
WFph2RKLJQ5KGwgHpn9lOO7uPJD1W5unaFPoFgOCGvAzpxp5c9OXImgJHQnBTFW5h5rX+uWa34Im
wzOR0QQ5UzpuHJWEN2YGHWgQ3tnRs9QR0Ax7R/rUTYptFXHPkk3XywGNkUbJxgmJQruOT1PaFQwI
sl2UzfeBd+lcJuDBVS7OhtPdGeVBix4Yp1VZjXmGyJwbl757GKzmx3pKTkl65/8vTwji2Rc7nwPn
1rWiz4YFUaHy1JkNZyFwUIiE3jbuzFNV9c2xyriCzRy4cN4GCD0dRXpSGkUXxw39eZkFrf9Ez4jg
uKb1kFopj8wGy68ZDSrSflWeIV895XWe+6lJIZPobGKdqO32lkCN6ERDeoCyQvJHNBGWEIn03bJz
vu+k/s1+n7lqgXbjqUhxHBMo9b0ysTwYy2hkfZYc7LXY00wYwApNdABciaKew85uzxn2Ez/mCQ4I
2PS9uJmJ05vxGhbJl9mtvoTj5CwudI1rnP9l8d0gem+uAdS8HXFIw1NJRsaSu3ksDb1+NZnXKGCd
57HNPrKWkQWNi9y7yNYnM7dOnpZ8NG5T7EQSA8yZSlSOScf5AwJoXwa1yVosMvuNAQ3kmJYJ1O/e
jS65NnwwTN2XRRQc0fPfBy+IX0mU5CEpv+bVGL3qI8lFmV2yNIRXhvNasbyViDiiX2uphE1Jl+N3
PjB68XL4qJMxvoVNAaRNJX6qMny1pu0dZmVfQ9Fxm8/mnblcOErnE9a+j3DlRRPpR7t8k2Y8f2RO
YN4orr8xy2cjQfGzHu0EXJjEw9nmgXcIChdBQU1M7h7S8nqsrdepMQ9rPdLGKAB0d7Gnj7pP0giD
uKGIbgnKHUpZ+2oVjXhDAma8hWnMAdC5+d1EKt0nbv4IEOP+Kd4S+GMbCejijlnqr7nNrWNtCzg9
0BKGsHhfry/K5+ocavZzhX/8XGdT+FTPf8JYtERcwqkefTMZaB1b29OP+oHNIdGuZGXNTTU+1qvW
nar32aaPbelCT70sv4zlUuwjezrWabvPPKr7tY9cB+llaS/iiSHd2ZNh7sKAWIV1qkH41//okwYd
EbBH8NhDhv0Pi3wDdNIbbXTCY1Qb4vynb6rK7Dil1S/TUQDgOfm2Y9p0J6j0fse2Zh84pEnmLr9g
d55Pmh3P13bWdrneGFuzyYct3YC6ZXHqr92bJrAFNXjNLtYQj/6Klx4q4DAITIPz3CW+SCpxSrN5
2xM78GVoBp76IBNvSYZKHDvou2vNyFqYgNj6Y3IjE4FkH541JCwcL9k9cJy9U/+ca2D7RS8PORzF
o6SOScFJ7gKz8HisrX0tSrokdMRaJfLvaUHnhhrgK860HyGBUMn0kMHQ3XA1Tij5CQ4SrfYbBzFL
YUQeTxFKIvAas7whqnrEQNX2TRlOZ2KwFGpIr2z2QjLjCmLyJAnRflmrSLbO+4kR64S36yIqAiP7
oWn3atbRa5ft78GIB3KmEkQzrQ57UZH2BJcXz07n0UATQh1Txj1GIuvXFUpcSxfMV3ZUQXHTUMS+
onGdjy5+PcZUkCRiFMFP/XShKWWmoBVHsg3tt3H5pbpu+s0AEXFnnnycnCg8eCZSg6pDHRn2Maj7
TKmrMzefOYj5/Xp88udSnDcvjnm3nBpp64ISn0dgzCxFtrAOo0fqwqmwjO4yTenVtZpfjV45r5kj
eYc8dRqtIb2zT6CazR3Sd2oTV1OKiqxOMFbrbunty3KZg3tl8aaN9i8NOYIlwuZUTW8mxqFHTQ3i
Y12ZocakDNTHPCv2XT+ZnPWjeehaA1RFZ/txzoVYikVQZEW/TNa499LjRP+f3kd42GsyT+3FoIV+
z9lbskOBPDqhn1Bc+V7YZnej0YngoZ1tqrq5V4X6pYVtc8Eh6WfDwEjS1VkHRiRdTmr+BII3bWSL
KLZ0Ld68UiIA0znc1npA8cLukJEzfdDs3K8yT2M61OKz60YGRsU0Wy9jTaIpd4CFwxMq0XhzaVX7
oewPmpUALJaJX+iIEOxOHIeWFs1clIZ2sdSlgEv2KbkVG2Iv1Gndm7e9Ch9upW628KPaK+6FgF6m
4a3i1iJQib2yoBRvMkQV8/dhwK/j9M8QkOp9ChZtEwTkenETuFs7cL+bI3VzzAH4XHXUzHFZ/oRi
1fvc7+07ivFHgJx7OyZvhVkaJB/038l0gKQpwkuS57eKveBjbceEPgybSLO+Fvns7XPdvCV29xEh
6Nkkk1nsmZ+Bh+GGhY9KX2kuApHMLZ8Hy3SPo1OzcNbMRxG2ci8aIz+4efbk9YFPH3iK0gHmR/u1
N6BIcDq8jpHzVzEL0lLB9vjzMJAXQo79U4Nt8daTGAaI5rL+GrN2uw5UZckMeFUiFWJKX4a6fips
5yy9qn1fFVianYGSsouFkYOEXmQmiS8tWs4MK/Mzxk6U7Z5De4HD672UgkLOXpCEi+Zk/RNTz2QW
tOh1qGmIO+ric1T7FbDIs4ceLpyqRyFLXEIoSImco/1ipZA5+bGsipNIi+aEXeO9Jqv5pkKPIEbP
2Y6DC7NblDuzg8fPKqN8/rNv/RLaotyXTV/BRqY9ApzEJLcKX1yVdS/d6D6ZNu8rT6a3ndPxm2u7
dyclnI2RiuVT8DJO6ZaNTquelfANdjDgRKrnOEdm0EOPK8zhbBp44spIGfuWKKuQwIeHInBZBom1
RV0a/dESOF6JmXd2ewhpGmESljgShRFtx0I8NwWzcpvQEfwtiyiwopvyNROWTZlwpDetBoUHQI9U
9DjsKeptnmCME8n0AYp3/kAZ9cUw+dls/nwiYz8qNcBKKJ7raUK7k1jjRl/1XllrXWk4MDKJINg5
on0eQrEdAvgqS8JFmNKC1ISs7NCBWJuMvbXyltcgz0eG48StxzJ+Zizf7eRi8bHyvwKC1O8WredT
Fovi4Ihc3TQicsCLGtFBGkN09/jxd27GyC3RXQcECSX2DFd4GoH1TZSVO6USaz8L+24HCSO6HKPD
amyKvOmF/7RxlsMii1geqXp5/QD9us+NboVbKNMEQU/5O2Rs61YTJuLlxvDgff3OCBYJSl0y0YJV
i94nOhe6UBvavWk7kKO+Rx/waOs2PMGvOStG1gdRSlY1dWVTnQEQ1dvF6NhS5lgCSFNL1rwviyEi
unFI/Tp2n91lrO8uEYfWsDDvlsZi/YtT9upq59ar1hfiyQHZu9WcudglObgjwMvnv/QY/EYEQMJ3
RiM4Zw6s9KfeKJHeWPwdyiKm2Jy8OEDiqjsy+fL8sfgll6Gs0b1bRpnf8ionbYvExZJkRBW9TGG8
WWdkudz2y0e0HcB2AincaVDypaYBAzcDV7m2hpr5oEjvfd79Khc772ia2T1KvXQDakbbplmc+woQ
PR4ApopxBYzNkuU7u5Nyb+a0Y2ZId+9ysmy5F9kzpvgFHH4x1ykYx20z6BAx0qw5OEjBhT3RDRPa
ASlrtAcfVZHuT+y5mJkr7Rh3Ca4OwyBLEtsM9SpxNh7VgRH0+IS8Nnqpt6jSfqQJXmhkW0+2obx7
l4dE0zDuI9sATKteRsfUnPzBgRUYDkpcnUCMWwoja4sGoIP1GKAZ9F75PCGUUKd5w46UXTwGw6TW
9s2bJQKI2IX+FwMHH5xu/El4wASjoIw2SrQRi3Zh4eKOE1yLlINx3lq7GH7zyaKpQSnMzzMP4t0o
MZ+zfP9pVL1+TBVuZnygeEOreNhp6UAQqxtZ1/xXzGjwabQzXoHBHqh3Og2LjwmoxOjQBCJpYTxB
uqjTMPVauQXrrdBAOkNM6f6K2v5tLPGikxXaEVLgBDvWP9kG9fIW5EG/X++cVGbtMTRrdhPDW+TY
6Xkg3303k8W8Pix2EqEztNx8s37LuZWeic5wTuYgfynCXPddtRx7jbrFpRPftZjGyoG7turAQsMB
3BQqdt+RRqUZlMSfNnO8qwt3uOZJBlHZUSTvYIuC7bSzYmc4dXrxPJYUX/QId2APOgarsgFcEBzW
d5uBfr+twi70rZZoLVl4SAQc+11W+olYiOG0njO6Uve01dSpGGV7XS+1Rjr1TtTqxVasPKs8BJTU
05nyNye4QEca3uY5bLRtNXrdyVMRWUXuWB3svvhd92Lea2Z8Z7HwtawRZ4SdxorcIHBBI8/WL2Lg
saVN8CfBuZShZl7xjwSL06k9aGPCnahP1rkmKLdWfYALx/k1oPd4CiZUfzlJQ+wO5+LGxgRZVRk3
jzlXoV8iOOexsRPfJNeQxrFBI2xHrj82+idu0navK3IKwyGZ2JSmv8vKjfZRMhMHPLW0IlVyXR+N
mVg+d5iNsxPwAVeRbF25ABVm47T2Ub29ZAFVzjb0OuMMF+oX1Bp2DFYYbtfpajJbnY8u6KdTldY5
ksaDYfxMoIgJIoONDgaU3XoKV/jjNlnbZHtDgrRb/6yuauWlsFmQRrERXq2Bk9kJypE7zf0J9ic4
US9oPYf8smUhuOtNm8VwYqCFVbbB22nRXTFtAu4hTEINishGSD22+zGuv6FVGH2OKec8CaJSLJRF
VUsqHbutrYg1h6kyjkbQk9U96Jp7AhRn0xvQbcsGuLuEqhoOhNwJeggKCh7+wUEWmIXVzy600wPf
TbTpKv1Dh9qxN8z2wwh4haV5MRDNn8MSbS+2OMaGKBx8Bl69n8a9yWZ4QntbIyG0+cvXTnaHSDbV
uZbVvcoq+1JmubI2SnkM7u3X0aqNV42neTMZzSt48um1snma4nHncKZ4wDu+2JjUMsQYIAaoL6Wl
HeqRU4nD+dyE1sdahK2PrDBnPx1orkv7EOWFOvdRUkB2QKRpc6etB0XodjlBMfF5MNRnEfKbKUqC
OdIMiuykmqM3O28lmvQd3pQvRKIHNwtBy1YlwW+HBQu5M6GxG8vwy0BqLw677witDJ/ABvxrSI91
Zet4W2ZrW3YYB6WtCX/mIEcvtStEFj/VMlInhlScr4tyT3T5aygFuyWrmF5KNIKbHn7Ycq+gC9Ti
YdM1wBW0KPke5YSNMbaH1zVFYu8VUmzRVP706qi8w2aBrzU5x1X7bMwC5a2DvDxPYNcwkrpxcvan
fGYIv+zqvTiEdcX5iun8r9jusQQrFI5IqxLltfcIE+BcRjaP4qeaHf1mfaunbj4vhlp8BjSkZhBc
h8SuDqvsZAibcIOiJmGSYVlYa139FktNPQ2le+zBKR/Xd0TF8dGpsDYbzIXw/WFfUEvEqgXqgo0s
pK+8PHheYP1gOTMN1dZupPjmRnNJrjADF+nlj3ZG4BqgqeBli8cNzkT3xth0r6zkLQpM80oKmXlt
SC8sh6whDkcPb7VzRtb2GbLCfIl7u7v0kA5wnm+a9LWOxeuqgMjcCCsPyjfoXuxidSacNkzlDvms
r0/tddU4BK09XWvry9oPDO5bFuWLrYQOYe0ZGBIsYqn8TXOb3UjUSFBfIttKzsHA38+YdJO1mu0Y
8pPDMLyJqpfvdVi905pXMG3C6NCNWFJszDy41kd1dIOU8pfr3+au5BqUmFN3bqi/U4xUB4Log0u7
aKcxBn+pk0nflAxrYiLLT93UfvOQEQAyDR5z1BDJ0nW9n1mmvFD6DlvhjdZdM7hNUtsmMEzWN7dr
Y7SNmZ/RANwa47fhNMW1EoW7ae1S812PgUMljEuTQNps0/Kl0N3ubNjhMx74i+A8fe/L/8femSw5
jmTr+VVk2qMMk2NY6C44M4JkzBnDBpYxwTE45vmJpOe4L6YPzK7bWVHVlWrTRguZVbdVWlYEQRJw
P37O/39/Wy4NxAzHKkrlYtDQugZhdRmp6qGM+3pP3uR6nKccScxwirpsUJ8Diqbr80YnHHpPoZXc
mlF4kxDXdzSH/huOvWIZWlNz8N7G2HRvvLxbiHoTDL21bi2XmMjpLtOrdBOagvJr1nSVqX2QU98h
bHR2viM3JGgiawk7cSgYJGvQgx4yEZCXRq+tD6a38yiexg13W9ReNjMELtazdUSd+W5XbxWBTsjI
im+VJDxAzN5fO5YrH3UOhHoPz8gE8a3kSL4sUT+piTipCR3JdUnXek+qJtKmHnM0GVwp6cHyya41
oIiKnOKVmbbdEpus2BSDqi40czwaaXRXnCUpUx2txsnAu4uhu5x08qc0G6rPfC6O2vrYSu97Qvo3
49v8Gan7tOSRC3aO4R1VO9WbaXIZjpMwyrl45IidIMtymcXBMeU+rUNj3r6tjyBzm62A1H09NRfY
q6Zl4Ab2Gx0fI7njMJHz4y4d7nrswMqE9R7OB6abvqMZxfH/mAzhPtYETapEuUtDs9xjjyp0MVBG
UFiwh5da4YC/QvQh5prdY39ej9TGK5gIcunqpAlHHrd7G0XGQSxip86u0QepbCcqC4ilJ8RjGw3k
UnRCP6Q6clrNMZJHu+PTJ9a2eR87R97SXUoZA63oqAdHn0VvNWbCXrdNRsFlcpbFsRhuEhGPZEsk
OWCNCQjGnEEZFxxpM5sDZskKKoLuVvNBttp9azyb5fROcDnLPPIXQ2jox+qWHE9GIJsg9+p37DsD
WZEyPxWjts6atD2EBPssbV4dxkaO8NJ0zP3556uRQYYED341tMco7NBu6OlbqyPiIHTVeBZlDdo2
vVMIkw5pq19iJPA3Uzu2+3CQt2nJ0Sfszxo7E7UlQZpWZ+M+mDuhodYx/WWo1X1DauLc6H7ibtsR
vMX54qTRP/fOKPfn+0DOESNZ6aX7wk8QqXui3I2WPOp6bR4buzWu4NjKXF4G+tDe9UEX7GetdNgm
GuY+MlDahNFUP1rrqM/ujB4LB97aD96Jti00LCSNLZEs+Nm+k814cKKsXZs58gFsY0tDseCd+7ng
i+xL33oz+2pYshmXz2Xbf3acu66tmPq5ToW5ceZcEGpWlJYtbFwTgTBptYSDBWVO4wmN4TEo7R2a
ulel5bi15RgesglML8QbyNz0aEhkHsQdORfRJtEsUqukzecEhQkJ7VPv6eKht/LFBG9wdDP3yqFr
ODKRv+0SsKpxwZ0H/+kiwi6yy6Vy8JGNAKI1W2PJMq6sNHOujHkRJF9kx35l7UMGall7TaRaWw3u
sao6gFFtDPOD0nNVTVW498l66AooaxAWm03V3wc0IE/NTO7OOgYoVZ7vbWPqb9yIweXIWFYN/aFU
hAd0sEGuSmMEixHVh4Se0Q8tXklDZW/QHytSFFKrag6Kd+ZGRGwRP8agajTV9bkv44+Mfn8MAyZG
PevK0kHGPJxnBz1HiaU++/w6pAU/bnLpDczGClz+lm++GZML7bywdJDNdLxG6dvL2nMezq9Fxium
siAkiW0YOCUSlj4dqIgobs/KuCgjetSdy3Oeg5rEP2taKye3dmlHwnDf070ZOeMv+on712bHLzWE
MFHnplfau/A0OoyVc8vw9HsRxvMrjTlNmIk5bAe8JhOwnNJ2H2WJf9D6WcMpnArmXUIHVETRSQ9U
e23B8mYCACcG2ea9poxd7dMTzSooTi7mvXOju/daltQw1i4tRgPfoCMjxx1ZuoH5xV0AN8S2iXQW
w04jLWZXATxzjeSHvADvhgUBlsalowW70Yzdoyg5CqrORYfs0acMoX6cwoI7srZYk0Oy2JfprHjM
VOY/4qdTvbr3Hfc6dyGbhlQFPxJEGxhPCPIMc30u6c71icHGvqIwRALSNqAZpqne6vP/0Q5+L4dg
uooS407PMf1qA65gS7jMWoV1tEjStRCl73U6qktGuP6V6wU8prMWERjorUzWchDqjeiTh6KFjSGC
Zl/LBhZoZfEkB/6Hb7fWXZD3lylthXvlzx1QFnCzB4tjhiNpLEBL7LG1TwONg4huThEXTKArICR4
XSeYCjvPeybU4s1LhuTQFM2Lmv2MyBOahWkNJe9jUvWFnDsvMaIwG41uXgCBSsaOUUH3XOCqXUui
RPaOmKKFLFN5kXXx23lm0wFWO1ltEFIekEFd5x6SAutGy+0brfeR/CKcW2SzbLz1ineN5eHgSMYS
Zh29TKIwbozQevO6jynS5asv64t4rpaahkPQ5A/FcyOm7TQfCsMA7A54xpQBC0iMns7TGPv7LO/f
GUwDs49ibM4CQlfaBkBXDHomSceyZld0xs4NikKlQFh65xO1Fssrk2IEP9E0m5AiZjxavu5xrCH7
RYWJAIpCOgtYGuRuSCjvzyrEs3SzhZeVop/EQ0mEdqKhEwsKkd+cNZyzPwDs+TLhoSfWp950nmEc
pRPWNyaGL0KSECp5CIW6ES9t0spiS4N2jldDcTE46HjCpK03522Mr4iwlm1uJRxIpZfeTP2FmmXE
laTo6sr2iSXUxIgqGE+eZZSYdJOFJRGRt2bTXSLDbajQZslsWOUkhCE9vqRTkSPKcsfV+UaM5m4p
SAVex2tIHvYVQ5OYaIbIdLKbMDwaul+s6k4aVBSMLbBLKnfW/o5asmuDRKwQOhG1MldVno/Wwf9g
PeRwnFc0pSaSqNsCxQ/CqxpoWHSszKHboDy0XyzoQnY67jRYQaB05DsqYhzqneVdA6ctF0kTEw2T
kk1vFwSlE4ld37ml/RE2+qvtzdmcUjcfGKi/+voYn7wQLV/j3oyt0a6nxrvKbJS5ZtNrd658Oz9+
NgHUOHtTx3zV3So/WToxE+faAVeUvpbZ8ADfJ9vRVATxb5bxdeGWd2bZ+EtU4Z9iGGaGfX3Xaw5l
iLzVM7BA5xujjvHqI+OyTl12OD+ZJiLIBbNg78Iz0svz4qNxJzpNZp/KKFY/fo4wkI09ud4mc8Lh
5jwlTynFsVW42MjQES86hqGrzm3RV8xFUj45V4wgEMtrz5VRRzuF2AHqmVld+DooqkmDEnj+YhHs
dweSBru7uOaME8PWCaT2kiXDt2BdD2Z/W2nRdDoLwc9VBylZAp0Gq2TQRlTYOtFG9q7tGusiC2xS
WCos2DbN6ouSKJ7V+X0TEIeOWAepiLFkETYYILOhXfnzVL8dzWcNft0cjGbmbnEoncC9BgpJ22DU
njPRqkXuhDwAdJKOHIWmRWHH3dpObOMy771iaVqUExVDL0CZJospjeeraYifci9MSbUHAZXo3XAw
cW3nbXF53lYHX3vVh7HaDpkk1MoeUXnMG1U9UDFGKW3Opqzty0x0twmF7un8Noy+nbYGRzn01kzC
Q7JmbsvO0xcBOvo13LNeZe0mkS75AJDctnBuSTnwOncTxNKG0Vk710Dgzlu0IsDZ0ad+VXsMcHvV
X+YmLLS4dOtdorX2dY5ZJRq196hO1FMfrKKRRMQIMO4dWSbRahq0Dm0f8Cbd8rVTEvvtEl3CvmsM
F4WJ8WAmY34VcWTV3TG8ymfvhPPqMXS6TuyeYUiFLqOf7hBOoXrVcU0C+z8afvw5/6+3XRSxjRC3
bNzVjd9DtLB7Ee9zS0QYIpoSfApNkFLJ4+DchRBArycyh3ynPLCSEfnhqXzbTt6ahnNykTGd1TRp
PVQdrKVs3JZ9+oCampmdN8cnxIFxrHNVL4aiIkAhmIJ9SKPFkfYRXXyzyQWHwSLps30aTYc0btJD
9qPrgQ1oenIJh0JFczMFHulXpeSvrIn+MIAUT/8UptXuQZKvilmbGaK+y9CQwjXojjwehJT2o7HK
fAIQB6Thy9pq1b2nl4e+QNPqIH7cqyLST1WUf6vbAAO1kdz7/hgfE3jdS2K2xwXThOJka+1tb2H+
8ZnEbdGiOJDuYTu5TnyT4FK4L+QD1XJwWcd29A+nhu9vzicDhHvkp2kQJ8AmEAJ1vhcNiRFSxKFc
d/zEElUUPfKKwJo4SU610rW9zgLwozhssRWAoMPHDqCUehbywL7KFSdRZhOaM4xbvVMUT/1Y3WSg
U368Qo/wf5vHSCh0XxMLw0BPc14u3Ya9+HzP91WXbUKWrCUDmnDrx1ayRZqwTtL+Ja764taAoFmB
STmcw9W9gAyg1OzTfVCgZ4x6TFy9HotjVkMjiHzVb6MOdwunnQfTN5wNRxONgaXytj6tArGsndlF
k0TWddKO4G/jUBx9mLeo2NodBW6z6tLycQTleCA95UdP7byQWc8S09TCV2N04VZUNvNW4xBGvctQ
+iD70U/ZLEQHcALwH3HHQQ+eY0d5m7RCca3XcticD3E4S/SFQ8fjJvLyJ4HazHFqcG3y4E0aYpd4
DdPO2Qs9OBhKNHfUD0eaKgvSRRr0jzReALsDqJW+zoCuyLdhdbSGodrQj0pRENNODgftKtEMbU0r
hbR34A3K+H4uVVWTX8Sagj8HD3zd6qe4o2lkNXqwGgF+zmPCJ5W6zoG2UrdEYseDmI3Wtci/ZWzH
K8+UzD1Edm8PLqRsUbgwgi1vgRGk3mtx/G4Edvta1NVS8zBNGcK7RaFE89ItCNtMrQ+7V+l1z3Qp
KnXy96x66xROSrY2zrBIG5DV93W2ESg4tlM7HaXlT6fOLNsVUMJ1j2EtXDhpuwKU7CHtu08aM7lx
tAsGa6cmStSbhqCEgKZJXjbNyKFHUYtmTCuCmPC9odTqhR7Yn2NfkFHRBP1iGPJnewCfXdIa0BFB
uW46XFRxA4228J97Vc4+0RGGblL+QBP8fyTYL5BgPp7Cf40E27bf3z/IaCs+tE31PXv7+JkPNv/o
P/hgjvEb7QY4cBhuIbqLmbPzD0gYf+URdm/6rkkbhMoQJkRG/Sz/x383nN+EYZgegc2OEK4zm0t/
h4SJ39BNAAmzoNebgtrt34GEnZkMPxspSUHgqlzXFkDKBHrVL05g2pMOfTxQ8FjHu6Y8BkVOkyoa
TwONQ5RF7HMKC5emr0RSvWotJydcV+7SNa0rExfpTliwA4IBdo5NQlnFYmTAsm0qcj6sEW+6IJhs
TlCNK7X3QwqDBHRoMzMrUH8T2UL8UeJ7a41O+kVRfpMT1hy4ZlddQXqXUPVxIM1uUUSUimV6xbjx
kpCR9wqUFVMAySCp7hhRiX0rxemnb/QvOGRQK77YTPl0mJ74jufMaCvf/ULlmCxcZZavNyut1TGM
500FRuMCYdeli3BrGbSkTs1Zf6A4X5PaWqcWvZ58hkJlps4Qrogek9pn7Q+aW5bNhRrEzTkrOSJ0
Rn1HmmlxdBBXUlY9G6LajjYJZAqcMuNghOJe8ehlIfb4DHelofYoGp7MwNkrnCGLwt02oBSWaf+U
pYhYhMl5jJ13abnT0oqcO6OzbmTBNxJZxAE2eBWt1oONpT0NyABlZ94wo0YhQe2tHEZD8ZgfEOZs
lHoDlHTklHnVySsxw45iANSgHWitEslh19RBfkDZr7EnLMxGsNVoHE1MLlnLV74vIQy4iOIKelM9
I59hQqNoRZ+DbZ8SS9wEguaqbj/nU/oZFHPObpc/13hPu84/SN9FA+Lfa9DPpN8/u01+OAel1CVI
SMqyOT1bDGJrtcBwWwkYk8heSX0blXd119+0oj50E+lB3sD3w6GbEDTXf4x8LrYmOUWUkgwaF2Xh
NJItTTfZT5tZvf+odGxYAcI8qBU4361FkFf5Mivmf6+7LXxl1Ec1EO8IWFQkm905Q0bvwk80de9M
rtu85hpxP62UYxmLmk6MgtGzmAz1MN8oc2RZY9hrIVFyjHOYps5Ia4aMOnHyMHOq04njmxcSXals
HRVhSfK3KwkKZXbbOjBv2uwUj7MtHwsF3YKcctiI3s6v2UI1zYvgEKckHore/qRWpm7H9Cw6CGOc
LRZog+7oeL8GEpWY58SHIZmzNHEvklkjN8IsnlqnVLSGItqd4qbpNx05LDsX1ij2Dgt5CU3gTT4Z
3xzsnZlqu/0IiWShTbWDXDfH9p930bpJhm7nADUt3BcDleZOZKW/QlCp7d2KG6oLq51qdONSF9U1
Bjyx4M3rwPdZWQalYQb1oNLmVFheBs/asonWHpFLZKjZQGlNO6JXCF4H7DtYGJsYHSXMeJYhTxMN
/nlHzcj7NSFAONhUURLpK44Qp9pJok3TTDvNj5lZcjKzHPNSh+wNfQelpuquKJZvcgcVmOY9I0lb
J6XGMy4/naS81arkQlPak+xpBGeu+eDyEaGisj26pzJK0n0sxBKFilygm0RJT2L4lAGY5k3Yi8od
L0XIc5FTtGR48I6cGG6EOBUqg9ecFO3KSa9SlF0kGevHzh0eo7xiDNvNyWZzwkRbEePma2j5ZPgZ
hNZ37LVXDiftVdqR+UO4Dj1Kn/jSt5S05WUAUAnFhfxA//1tDqIv/WzjMIAEku1dGrq2cOPwU/PI
rtWFHtG4G65sj8lOlSJ3IgQlWfu52td+t+5lchJZc8lhD0e6aJ8iTLw9De5lpaJdUXGY7rpbVJQ7
SyeDgEFLu+XzWBITcQkS72E05Gc6zvJLj/AdhCA0pcsFI78E5rWG034U2rJW3zEl8auU+zENrrkM
H7yq0y/hrN84Y9WsW4WgqcjzFWyzcCErF7tAMUrsApd4zDBOEFzEAzAvNvVF4UTlCqz+vqxrtjRG
4EjAm4Uuhm55kuU8QESFCp+DmWQq3suu8Tdt6G1Tr6IZ7HHHGG6MaLMJiAYokQoZ4TaxWdu9yXkP
pghjxtRvSC1Bn1aT5WbjfnTGdz9x9j7YyQHd60Jq0avkYhYk6bWjvgbfy4qEkyk2kHqGIyvSOZi7
nLP8JL0NgPysclnIpmFNnYdUiqXbiO4mK/iYY46qyrgZhvJJ+gcdLtVSjumqpl28aVrvRkuNYYF5
jfXJqAWegMWQ0tvX0Agn3J3rckxJTEjxZ2U+EvPKmXP02lkj1jX3NSxbbhaTVTGqVlETXtHjoKut
y1+Qb+yZWPSl5pjLIVNYmNOoOr6QM5pi6HKBAGqV5O+mgxy/44jqpxuzGK9GZd0bVrvD/kar2d3R
pSVGLttOOgc7li02nbLsdk2Q4Q58KErSqQNJoucATI9PgiiHSa7otqMmcp61yt5HHHboNy+ksPdF
DT3auM8D66oWAIGzY2QTaMHGJHRspbgXrpSuv9uBdgJU9vb31YTxNQhtLiZcx/J91/AMYZtzsfET
dMUYWoKyJG+bWmYRMzBC+57EHZbSgABuZ+kilIvjemNizy8BvLktuTccxT0A/YUHQaKSdEqrtZVl
v2BMneuYP30jng2DVAd1AYL2j5fm4GUMSSjh0oZm2XME9dp+I/qntiT25t3jFNzAtmtEsBiFtU4Y
QvY6Vh8r2uDERhL5WibDlaXMk4JcmDnps6o63EM2coPhkn/MtDh2WLUDeF3lnvjVXadDnrJ48qR+
hQaHyEjyt9CSj3a/RFK4tcJvngku3RoPsZ5eVwBFZWxddB7sepoEVEcbQxKqGRfk2G1LApDGNEa2
yay0wOXX67clQSHCOyVsMdqwaS5rng23HbfM0APnporUKpvSW+l621LqW4+ORU8Fh0kQBABSYXpO
8O9/9UF/hXn5fMIOjjcSWVxDoCL74weddjDgQ5XDVo8dOmPEHlbYT5jYIKDMM4EJizGMcgK6oXb3
jJ6WSeMQrQ1UoqvAkE8N/fRVrF5sfYzWM4w8e3OLtlkFiigeo5w2BHU2a2U/QtUi31zOAw+BgzJj
S57Ha+S73lhOqNDnQ5kRVnyV18mxDCgfzwG+c2Z0Dh4AMGVJFjIKksF39nUS3Osl7us8g7Ezh8+1
lsH6odnfrRqArkHrkmj7SNAJh1TSB09uXnzgzGZcZI1POOeKhddQHgTiiE8Bl7VD81pWOUb1oj3g
216macB0YE5bVjTzbBOVe4uBLOtRRmfcNuvEKH6xDv0JgXp+IH17RoPZOL7t+cv66YGM7SYdlUGK
j4YioyZoNUms/VBN284ntaDDFuy3CNtOGaYefIVSqm1DOA9K/106VEAimasoZ2cFnGXMdFkDl//F
kvHn8wfsN8cmnYwjoMm55o9XaJKJYAhl1KBrzBul2BQKK/uEabqw2UdMExXXkAaPpT4sJojqfOkP
ciRUIgkE72Ya3lOIBCPKdSaabBXmAWkvpGuOvf9We+AYvVWUvZ/N+cfe8mKkhJPNOf7sn3+6zxX/
/O1/8i9/0Xw5//Wb6v+6vNX35vsf/oCqAanwTftRER6HQvHHNYQf+fxf/p/+5X/7OP+WX/QHALf9
9G3Ov/8fP3f6roiwu/seZUynZRXVyNTlh/bRaKfoP/9X95//s/65V3D+Nb83C8zfhOXbpufSDbB+
4ok75m/ejP5zzfl2Nbz5r35vFbi/2YbrmBAsyLm0AJH/s1Xg/sad7bLKeCTJOfzLv9UqML8S6zyH
RDoEG67BSIKe2JfFa+zC0hwC4nkYOV+HJh6QnmmhesndU0GqD1rGdW4QbDvzWMsHjIwVOQT8wbdv
85hhGBVTSP6xnlGEEDgneiohsWganLLPdVVsCRVY0CmEcXcoAtQdGrI7ue2YlehjAsKDH8NsEVZE
g0cd7qx7uz+Fyl3p0X2ojGWkPvPvKP2XXjH7BGbUs1gX7rOhv/aIRQK9WNH9xXyob2Km1GOMeqLl
NFFCFdUfxak375KCbjVLD3l8nBQVyWDJIqVYPhnjYxfc+9Wtrl6rjhY/jniSXefUTxIV7iW+kpDU
I9Mu9x79YbokayYPK5v3F5NtodG9Hstw5SQOpSud7RoV+aBWNJSPJkrugo+N5eTCdHn3lJkovfYx
0cyTZM3lLBot+/y1ItpqRBBOChWvzqyRhC9yaBpObBBJPHDhzQvn9cYpb5Mp3GKjvESgTIxAyHA3
5lSSHPAHbM1YrQzxXfanug83jd0swwbJA6c35eEWoQ7VvHDLPJoiOl9WXXVl6BM+mhjeUkv8dH/p
1dUeezCeCyN7yXzQCaMV3gZDTYC9tRhzwpwRLRv1ZdkWjKCi26mBmZ2Q4ZDJbOXV4W1XcYjgM8jh
SLB0HirUnMTK+LC16wHHLvKlvE0IS9AQqArK03qf+f7d/JGORBhjpo0L+3A7X+wEZWIc2ksA3htQ
CrvQ8W9rN3mZL4O4uu380QMV2Y79c9zbDFMgWlvjKuCTqXy+sRJ4k5XuyviFveaqnawLQ+PmsnDG
mKuWdz3G0ym36ELX9kXXaofEjy4ckRzY6o+Ww6AtWNv4g10KCruNX2LRroc6IMypRcpP7DKY6ITJ
qQSmM3jj1pUBAeztptLadRFO5ISkqwgQUENkoT0MMGsUY7NhSydiqYUB575gPWifUQcUxzG3Lu43
fsXOg9oYY/tiPyUktiG7u3rnSLbUlVwzJuNLwcsUHbMJ++6k7pMSctOccmOmuzF+hhXRw3swCcEq
xUalcm0NDxC5VlrzkqeA+NBJQq2xj3QSNm0n7hyz24vuOejxXNf+ZQOEWAtIpNfJPKd3MdV727aO
uIe4iQLUfB32w3o4KLzpMU5dF/VBrjNK43kKyE43qoeUtCc9JSJVON+F/WgNBnFYRBfl4aWTqRX+
K67LWNXJvYS4WsmnVv8wGhS9KBp00oaaptsOxDbb7cdkJvtSmMRMM/NK26UrxsVc+VQYqTIPE0gH
K816rEZEvTi+Bh2vJf4Sw/uI+5sG3HD02U0P7sSRK3oT1qVGEVySqhJzhgoBfETsqCR1BPpjVhzT
AQsnyubWus/lkcOGGqtN0ORbRWCP0h+s/laaVxZjHt/+oBFBsNnSipNjU0mi5AhHIiS2zo1lzPcA
t1tKZkjJvoOu3Gm0s5rsQmTJzmahKisK1kkuVXozS+uc7qWlyQV7ZheMrzqe0LplpdJfnbLCd5bs
Y4J2/M5YFXRUu2p6Qvt36Q4YQsnr81tvK8dtYeD5GQYmFMy1gOEwDl3rsoWbzuiYBXsgGhqoGsLv
CSi22rpat8s7XqVQx86ydpOJsYS1u85A74dU7Xa1MbxkVwQlyMdm3Uf1JlJPeguQh/Bwh/nH/GP5
rEnRp8uOVkwqXoUvflFXG/ZcCf18gpn3JgENkN4PzXbhfqHkmmjvSHgaeJ5itRM9hIdKe7DJhTQU
Ek7NZuAl14OpziccVG1rY25lZQBA8xBWoMNMGS/i2BAmJnaUy5d0qoA3aQfTpmiuwo3r2cvBYRKr
t0tNeylMugneLSGQ36JoWkXhtE07NrPJWaY2oHc4KU7L5mXIdRviFKHfrQG7GYx405QOnRmxnHSu
ImZ1YgXp7XBrmqAsRk6uU3sF3REaS4h7jA6DzlV4cP0I7+o0tWolKM2MEJ3wLjHay3nfKHoNS4iP
UTfhmeQCq2aJLzkWxtZjoRun5KB3wF9YC9se0z4LX06zNtLDLaini049lU549OhTKYvNy7v1inQ1
pNqBZsHNqDQCquON8o/sw4d5sQ2Uvq47tKdVytmlXdfwbfSaRdtlsaujC6KcGCOTTpe35J8m38xQ
LUxkkq5z4ega9El5G+v9CfUewvNhW/eMmMmCAg6260jNZFc9hF4DJJH1fNjkwBrdIt3pJusD8WZx
Gl+EuVjUjnU0uvw6hjVK+NHWHvkgO2LRuFYbMBqbaOTJC2XtLC3Yjpa9dIFPxBmMsTS/bor8umbl
ow22rqPhFLKe//ul8f9N0ftzzfsf2498Lizrr/Xz/4OVsSHALP/r0dnxOxqxDIPkX43Ozj/7ezms
/+b6vmF4OqXtXPbSUfnn7Mw0Pc/6vbKdCba/F8T2byBzaX7hFjdtT1jUyr/PzuzfLI/RMrMz0xcO
68W/UxAbXyM0GMzPkz3GZr5p8YJfTme+aFKNlnuG3WlYvNCrCgzc14hihxeI5sxL9EWONv2nz+ov
hlLz5f9hpZtf1ad9gEaIIAwOh388E+J/V4amYV51/Md2fHDNWyMrFzZYBpm8yG7XU3qhe7WyBxKm
pAPKSHsHklRsGdlb4FgxyZjsfpH9UasHNCp+dIc33g7oo2Af3I31fUucnigfSuYmU/XhyWeH8vTv
34XNbPPP78IwIHLzbgxSPf74LhD8jbL34fFl1D5Z8TT6tGM9Y6Pph2TkKg1909bQAtjLCqzkYvpW
IxobiuVIE6rJ0dZLhIv+sxs0OwddmAYrsqPbbtoF9Ad899kmh/DjvJrEYEfR2koGDEk0WCz6JhhJ
NOaYNCAWIv0+SgzgwW3yGudYOINHpH0rm8hCq+3Xf/+u/3yc580SM8AtyEGNM94f33SEiDxUhG+v
2sZaRFGGlTtGNTiulfvZ0y1WgUvNJzZ//6rm172RO4ZPWAdx7gndYpj5x5eVYogCIEVE7M1acXjL
AiGev7NJG/WHah0y6tHaC6VcWnkQHUoU4aXBQBYZCptgEc8tyPe+Ja452tkHjBtYRghNPMHyX6T1
d8Fwb5Yz/P1V/9V9zlVzboURjgFNfNnRK2wdE++Lw1OyYftcY9hZBeme+FbsuZ/43bAoovWTN/UA
XgJ5SmAvtejRyp9sEhIr/XtHHLjh3EXddWSTTDwu/PqhQXtrraVBHqTRLHPCozQCtkeHgrO6d637
aPIXWgG9ljznv38/f0IWn78FuqvuPGx3iXr447fQkdQ6uIALmROZm9CpNmPZoFCyV/3IdILtzOeU
wsBm15jOnmHkgfZSrb0P2aNRYvU3N5XQdxMYhnzof9Vn+ouVDCb7P6/ty43Z507f6jWM/ta8n2S3
8SttPenGhlE2tjG5VtWxSTyOz/IX37Lx54Yo3+E/X9n9Auiv+UtJSwF2Nt8ByiUcCXCH9GoLpc5L
FhWfjaXI8QotzEDOr8rG+R76uWr88p24XzqAetzhT6159aRAsFb7zD+uzexOr6y1n3yHdL1Apbao
YCS7aOaVIX9xAX9qqZwvgDwFTJo+j6f/ZRls6prEiIIP3mp6IopN9Eh0OAJG5hT1iY+TU9H3b4ik
SFdFoLD1m6uAOXPjvuRaukoTJLlgYcL5+lZu1Kys6MmM6Nxqy8plpk28ockB8Re38l9sQYZuIT0R
VN2m6Xz50jgF+7omiL+iEls1sb8p6dgTb16uMuQDJHfi3jXXSNd3yms3U/3iQiAcg/5CYz35xbXM
n9DXr9DC+y4MC3Gv81XA0uL/T5GIZ6uIEZ3Dp9D2D3Sp3Qp7lBMth3qTxk9axmijJuL7Khjkrx7s
v1pefVvYtOUsNCLel0/D8hsIySNDmYQnNkgcOJ34WoPqJDu5L6YDcKrrSiZ3MOyOWaAOmryYKm2B
DWqlU7UaqtogEnz7xefyV7e2z4iWDdajjXZejn5qbpdalhQ9fqAVZF2YQP0e4RHsv2pD9M7RqcpN
YeSXJtpCJplAU8obO3Z+0WD/y4f7p2s4N+B/uoYQnFTFnJ4CyUTGjA8LOPopSZLHOsx23dheMYpY
KlVetsm9lnW/WtVQMv355qBCojfKPmKCeJtv5J8uIEC4H5LMm3Hq8xkjVGsITbYKF2PH14CKx5Hk
UFQK2mOzVUxS5zFLNIUoE60DTuct8+aj76bPUW9sguouGsCAV/aKFyOlD9kRFDM4smGDyCRiMP8R
EMfiYGI0y3CDgPb8V4LWJ4PWVTPOieXGIePY301q5ZEv5LPsz+IIfMFDn6KwCmHnoaSBIdIypHEp
85YVEx/dLddtl+wML911brTIiLIRpYfZ3lhWnnVhT/IaC8s+dzGzpuZmfq2yw3elS5gNFcmrwWFo
1a6A5pBY+iYqWHHsYF3BhtOxj+Q1vi6DNBRd7Wol6cDeoT5ejz0gWnJ6iwjWNOgulXI6NeyVrgPy
rLcIghadbWx8v7yNHHtVdNq6cc1LEVVrh8zSUfvobNwM2FMNg1x1RPK2Ae8wRPpCV0ZYq/mzgo9o
NI968o7Acqf6+Ibx1NLm12uTsw97faMXpChDwjA1tQzI/A3Ml6GxYERFtF/5Xsz/zd55LMmNpuv5
VhTaowPeLHQWCaSvLM8qsjaIKjYJ7z1u6lyEbkzPlz2tYXN6ejRxNlKEFt10WQngx28+85o35Abp
k4lSyQ3ASziAPrT2YERCw6U530WvywwN5G3Nig2uvbt0KQ5gNwbwImD2gjB9azSNObDuEnLBIu/R
S/Lopmn+1ONJseBIjmKBEnNsox2fzuW2U4tztAKgiadd7I6QfdK9y1EuSLVlKaiTXTyVQKII5tHx
vfR1gQ0XNbdZZQb9REWcPToEGW3XuLNztNMOwyoJOZSw8Fu5F/Z2YDhbGVU4MZBWgOEh9zejqIAT
fTIW/phh28LlyuJX1DAPENtfaN5uYr26gLD6MlVIqaAgNuvYCWfzGa8YC9Y16l5a53tQn2a1Rg4O
cQB8sCqIa4X9eQayNqz2PgMXa3y1HofcASKBSnXCQz+GlJHMbAhCQ0Q9WxBuBJPpvLe06BBqcPsH
bReJZS2hoO5OmErcam3phwvTGwGMEcJiunEcY+cUSPHTFqDpicLqvZfd2/azqyM1XD95EVRkADVF
yVGYYHCHBDjCKQlWwTo8h1INkEaMQRTKYUizHd3h+xKcw1R3DNxz0xTUHRhDYuwYHIWGSBVY4EPU
PNeFh2TIutFRmHLsx3b6TBHJbzDl03JvY9Fnz1pyBjC+ZU0dpkMQxgNoTk2mL1GxIkrEBnpr9dqu
p/+ZOinSyiX8RyxRys8NJIV17yk4XS/1Fsif31r6VonfHbX0EaQIasP1HfdT5447F4pIPoe7tZo2
6vjeos5h03v0q1qHfwXPHQ261uTFxhY4nHc6O/6IDAMGfr4LSCFb7q18K28yYrKE+almFSY1fQyL
pIj3o3cliuaTb1FodOgKq6nONEdtYWbkncDD+DCLjV1I8V9DnhJdwI3Z0MFUaPP+2oq8KT+AZjrg
9F9rC+Db+ivh8sKohi4KvMYb8wFi3afeQEMPGScUBCA1R3h0AY5sHcpTLSWvOxXPTBnrcN8jGKSj
3lP2xAJ1he72V03hK4gvY83YW4QL3uAEIzeGDtGpgDwF8gP9nApB0DSwumqHrPDOG1NYJE7QQlxM
bMZvPsHP2OBP5SOoHViDFqgRwMflu5rRlhowVYBJMrKjKf26cymqWv17rnYnwzUQrda3hHZb1Oho
/oANS1UY9cC32T86rHH7tYUD2fmV4CqJQ9HE2sQ11UJt8pF09a3M27TduM0KpD7RSyjdS1w5NCkQ
0hjooCS34yD4oecuAk/TPibmixU+OXqL3hl1MMvc5BSV4xnEW2jsNUpoOUCrqvU+rbrjT7C0aCi1
HsVU91Bqzk2V7lv0j9rkfl4VZFmsfTYXKNQU+2oAhxXDMmHVuG11SZxpW84T31Ufa0jpqK4UC+Ll
qw42oDyaYBvQG2mwnCo716e+gj9kC6slIQ8ZzrqpHqympqMB43+iE0GS6jX5vo+UbZqrhzyHQYdB
xwCyE1MZQKSBFTJHBoBn86cofN0h3TLVPP22AbjUoRFmr5+WKPZtozjimx6MvYtAFFKfRec3+rOq
70dUrSCzBjgNbDGO3XaIZCHNuhlylNw7/HUG1feyBwPr0QVTqjxCQskISkV7LdAnx3JoH8JsjUrl
oFc065J2n0TusU31E4pqB20NTPzc0lHf1foNmtLnTuGARvZ6StUnFOg2HZPYXucnJaYhuNI0sgMD
c48VpwI3186xGh4T42y1znHgmETZ4qxY4WGcjFPbmpfOddGfz/eyc0EUPEKK3ckxTPHplI9GYCqv
Xb5uDQ40OZU7xTyjeMFeR3yf4ZrkWaey0s5I237Bpz5AuebYahkccvM0Oe1e0bipgtqOaqCe0tKr
6PfgMrasuqDQuXEiC42IQP4O9yRUijieuXPZIyvXCDJpJiBrwDAQewYdueX1x4foqKrGTcelUl3b
yUGEFNvZHujaUoOWA6dygM6wS+RowrjfdbJvFIYlWiKIGkRiLA7cct80ryIYP8kpVa9PMOYPWNf4
o64cJLqZRsR5lJveNS5lrt00b32tHEBd7AZQtIoB86zHjqUpkflVfbVXd1Alt/WEeDR+HoOrbF3v
QoFmJwhvoZLAz7rLe4TGMKwYeuVOa8NtlIhVCypdZI0Yqk5BjFqprmtoBWeB9BHdmkE3sweEnQ/9
ZB/zLH6wJ+Msf040I0Bq8jyZ3rOuxTeJd7Sa/JAu1ikGBzjo6jmKFQJH4+LA3mZZnTJoYoOyxdUE
h4L5LZs6TD9MdNRinDvDu3n+NarNh6Z0kLY4uB3zJDbORqrdhGO/v5Z9uCcJkjS32auDeQ7z5bUf
4ajMyDZ0T6jRw8nEv7h6MXMzsBXriM7Lg+Zpvm2VgaZ1e1fr9zbzNsbLMPRqtMqs27Fznyu3esZ2
42bpjUsbus9w1Q9ElTu9MU8yJQxD82Ov3WKneZiR80lZrgv0UXjYN1RUfRK7m9Ecn6JWe6WIEW80
BcXZtmwJC9dbk+pEQ3yqhuFzU2VI5TSPVCyAig7GhYmXoBjmVyEK+hzAtFSSSCNs6Rjz5hUhXTpq
SBLl47eEyBcHr1NjQiSkVHo0kDme9EJazvm4p3526acUG49icoLcQno2+hzaAHKocZ1dt320RxQ9
Iy4OH7Q6JWr43aiJQRX1lWzwmNT4h9E6Dr3wzk3zb+Tf58FWv/aad6PTT0gpI2btfEvV/02zu8cu
m58wLgn0AkO3dTY/K1W20+O7dFW3yaJ+LZX1bYrbRxPkPMDGzcR2AN91VxbTDViYp75E8dMgLufI
8AEkRAGOe5HfLeYNlcCvBs6JgW27L31bnTntbmrHQDIYxgQX3+Db89ao2lPIWM4OSiHD99SI7h0k
Uswed/X1TU/V11yzb8ekflSb5lNE19StjZvK1U9O+pGai7+Gy5Ohkrs4+om0+wmpLPa12HwxW8U3
iuwhDssXFelMnBE+G+36ZLcAKacy+7KoX8x60rATM0Xdjg0qNy+VRbrB+own3J3Gp55lyLjSmGIf
ghBStipimdnDmjFdoW/pKZkUE6rXDShczkmN0IlqwSQQcHnPKW8HQOSNVSEMzjT1woV+bsvhH62v
s2qeF0hsGShsdJMQLFYvbmL4napeGmWC7YrEEnu1PFwFWhvW/503tjDG7CNN0edBYj+ROqAEYjFZ
PG6Jgg44XBQp6IQjiYeNQbAgiMBANqcOqJmjYT+kvAKyI9/bac0bbfcgp10ZG+0Z0vz+MOTFg90X
X2ZY2cjYrtiKaAIhDonMkNRVcCWJP0BAbc3++0h3b5oVSmZJEEZb6lQMEUfNwv6Io5uVPEx1dpAt
JFySfNOVHUc2y38JIhd+2QzIoGdoizfkB46yAYLS38uVbLyRdXJD2aRitIEGGPAGPUo8SGpwG58H
LExWw8ANGkhoaJxk6y4K7KtZMrF+dtH+rvFNblLrCPMdNybtmkHJISTB84JD+jVJ41coiD5uIj4P
HyC2s5NztFX0y1oM+wGctByHKVIr1YBOBTuQ17R7fTUvmRY+9/RW+yncjlp0VLJ2b4WCSqm3VFJ3
loI1+LqrVVRmKu/oEON3ClkWx7NnPBiqg/GMdWsY2QGhHd8100PTd/vMLnciRGJ17Fc1erqOmO4o
hxAndMxsgtOIJPeE13S+Ehpb6i6i5u8a0Y6zdaM12UFZb6fquySucoLCfAajjqw1NoojOZXb8qIh
6Tn8kR9uyU5Ndj1J8deKrJM0L0kMTEsQYq+VZz1pH9v5ATeRQ+wAAVrLB1B50EBEYNB9tBvrtK7W
Bi7Tvhz5TVMWR90B0eyFSO9HdcIkC2/s8uCaBSHkJ7kliwnltBzMnCCmln0pgCIVCVVfoq1ZR04H
cIek8QO2f6TIm5zShIhW5TEHEFny6jBK5i5qsKjoKBBq4TYJ82uFQQoSKou/xn8maskgsZ6RDNNi
NklKX6GKn8pe14YHz/ztMxHtb5yZj7rb7ifdOdqOcVEyZaMiGlaa7VZij6inUE2FQJozEQeJRpJQ
RR0QVlE00c5LSQY79PulOJs1fIwFkZouvMty46bWObpt5YDKmd+Xn6ivHLXaOLeNvkN19TSh/tFY
1DIdlq6n35aRfZw+mGGESNtId59V2rz4UFIHJVJgrQACODuZezQW3pLUdPgiO9TOHIcDdhgsdydV
7pcsf0it5U1mkTYWvDzraFk6IqrGjaOAqYk5i5tAB8bUf69dcFLqgLDEUaEOE3eJZJPhagQe+rUZ
GuH1upEhTEjvZDUB6kInm8IRTE1Ox31M4UjBKZyJtumpB8lxAgkWgZHSR2QS3qZK39/ABDwi2aee
ywIXGoB4d8nKixCOX/qCCpB+/Y5rJEvdYyTHy8Pbei1uzFjdyUIUobxSLzfFaB0XbXmTv2N5bBXw
SUKyNpx7pCHYoYCYQUb1CnRkW+6MK8kdyjh0EZa2oX6SuUTazvHhbXuexrTrl9JibklJDkFOAkF0
WffXyqT0ocFZ3v9WmwWi+WP3+qc//sc/xXn++EP/8V/pncvt/F8GGPXoLvzzrvi+/VZCKf0RGio/
8HsrXPvFcByBtuAZLIBO+ql/b4W7aMET/Wm2sEiNH1rhgieVVrhLh8EyoIv+vRWu/UJuB9qUvR27
cdew/61W+D+0cXTbMD3Wj83/uZufWozu5GY5guJpoOJYPrRtsDoHgfXXsXXQYvMAghsdmpYa6bNj
pv92D4CrW6Dqccmm1G38XIHXKlW23jINbBPZQy471aofKh61VTnj252JUh8ckb1L6JCbIXJAKhSZ
jx/e19/m9X8rh+K+Atnb/Y//Lg28P3QiuAvbVhlo3fDA4v7UB8Cm18Ijc06DBVG7pMVADhVJI8c+
20pPgAtBz2v/ovdg/EOVn2tCJ6Hv4Xg8/M8QhLrW7GQemzTIgTx184p8nep3Ybe1WeoQk/0Re8Gw
7uDZfg0nFTrhDb0a35N64wA/3eS1lMlJyU661R5G5d4Y3wlR/TklImCg8NwLMA3aZU+4N6E7A4qw
pKPCv+hT+K/aSs4/9Md5Go+3iKEuc90ypNfzQ7meCmpfzegZUGNcBfq/wfYTNQYMKb/anXmQtxsh
uqBryz63KPlqdDZ6BIWo1Gr2R6ty0C+8aB2aisfDLdQU1GmvO2isWDwPXBuXHKPjobWqvOi8GnPB
ohO3ZTbHVW8pgqq+XFceVP7rwCzKV65KiIAeYWWMhp3e7ZqGCvd8381kfpTBzBaEMQqyY3H99EQR
0U3QwZ8ec07wioMldJYXN/8aDQ3dZqZHpPS7Akan3JOMppNBa17s23QgmLPmvZkMO3mF8u9yQ47o
JvH+etE44I+WeSh5ER2PmCGNZBYpmNQhwI7sXe51HeZ9yz0q433H3p+M7PtQv2RZJDTHcyqeBu9v
XlgKvOk2HR5HlgTToAQRbXdDoPUfKjroaw1Li/tLEr4BMRsVuSVZy/JpGWcZiJSpPrY9SNaNvTTM
8iFoDMYy4mJIP3stUKyh3Wh9B+2Vi9LLkK+2FyeI3etHcxMrrWw+LLmPgTMSMszdiE+DrCwKmct8
Ob/H3yOIvXtjcgOclUKj24FdDFqmJxTkWwgce3nAqempF2YXuUWZGXL7Q6gfInfCCqjlBilaybyQ
cVcLipUE0LI3tX0f9PW0h1GB3umHDNqcmgeQxgc9XoUjHAyWdVh5DuiZvjznddBMFRLirYY85V/v
J//IT5Hl4KkwhhzdYWuVDeeH5UDKaueVjUWsTD2V2E+2NlnMUPVoSyDVx7AqHbOdYWdgOtaCCaBD
XowOab1Zs5Npfshm1+GSHPNAf32H2p9tPx5MBVN3gPCw/f3xDhfsVUpPYftRPbR+IffLXYJr2Gkc
A4t2v0y8H2AY16nCe6pBlf/1Leh/suuabGS2Bk+GsfqZol8vZW1ZBoMktyA7hOxt3Uoc+NiGH1aH
updxL693ST5kNf5+LFRU+jAwoLkgLxEnJOwCDhW69F72ItPIwXgppdOByhtbatv1u7++8Wtj+qfj
AmKPCnPDwj+c0ftp7FAtb5Fh58aX/IJ+rc2t0K/cy7ak2902Dlt6d+Rc/Q4c7TaU98zOoTETrQZ8
y28bmsVaXVnGHWoj14mLLJOMALqWBvmzoxgHWbMrR4GOaJqs45rqM/5WZHvsg2jrGMaXqJjP0Blu
59o4tFlHtWug/EwFPdnNbXaJpnuJjv96AP6RDyngtR8G4Cf4XOysI21rTu0GpILsWjK9W3YOOVrk
TWYUhWUTzCMWJRt6nPWU6phRqKXIi2MHdhvOprL4Dbj5hwj1x5P8z+a1yYxm4qDc4JhX9NoPK2/V
PWBUUfbbUS7bec3R3cHWq1la8qISdlO82bZyG2gFQ9wwD389PH9yFnILpge2EFVZ93qLP9xCFE8o
Kc1JGshckMvKYpc9f4B/UHTMccU8mMb6L3r21hW88dO8lAjOQ+1Wt6n3/9QzTxCkzKGbJoGS5yeP
TTYmTUQyitFOQ2+zGMteWfLTHM/73FHP9CB3EuygO+7b3W+TUjYfi+OowcnXydITc9ao89NUaPcF
APQVV21etYQsS4Mglck8LawDZ1uxfujM2tpjEkvQwhHsZcve4+STYWhbTiEmRYjQjhwpMiln04M8
jEuh+RHNMA68Z5M1b2QTmB4GSM+QCYcbxN4HVgKNXkS3VZJzMztlSU8PqLgoBIoLcBvk01xDVNLZ
yphWTabfm+N01ggfVGulbWAeVBeNEm7ODVO8ozhQ2Tocb9oTXdU8a5IuAueAu9LT0TAOEv0itbpT
lPls9vwoIWjKcd2yf4/Apx047/yoU0OFMJ5alq6z9GiqT3uFg0tWvcQtupJf8nJG6Jh4WnnEuHo3
dtah4eN1p55Fd04GQh5bdvyiGXZmpd5LqEMyu4WIux/MaOeaX6Jm3Vaw/mW2Dggs1giLfEhcbPMM
wt03WW0L010hSIBHvxmyoEOEVALJa3TF+F9PSnbDkjqFxcFc1LC/eE4JQ2Sl5BzY8owWHRyJrOSu
QYNDawcpBNRbji7YGzmGNuG5jMKdtwK4Jy7oEMeTDY4B+f1tSZgjkZEJ30IioZpjPe+ZZ8wtpDt9
DxPM32aG3Cyc9618kdyJBEY5OE6J9Wy+pZoLiPYRQAf8wqMnuUDHPmcu7C4K4vM8mLzPFcBDxiGh
Vstewq06RAlkujXfmlTbyluTsDOFR+JiGIASOto4XJO7kbPP5stkl5bRmo3pObHZtpidw5ydVgln
GBG5PwlOZmKOcO53KfFeUp/zmckwEEYRX8gUkGWRIH4hv6IyjSQBgl/TvDdwePOYmwnQYhPJDmkJ
LMpyHqwFZU7eYURniTBN4r9q7bCM57IFL2MB8Ph1bawDDdAdgv57F8IC5d2TXMXMIZt0wyZXi0ti
55c1oSg3rBI63oyIGhiUCJoUHQeHWcev8pAKqgnycDLt5ZCVyFNWgrzjSl8ee+5WJrAEAvqY7VA5
uU5McwQwIA19PHVqziV2EYl35cEFgFLGH/I8LGaJgGUKy7DIinXYW5gasogtGyel2Qc4e+4XJn84
okrfbuuVQJPjQ4K2xBn2C6Lx1WcJZiXN6Xlo2bGz2cNXx/48TuOzxAM4WJzsYtlb01cckgFsk+Kw
A0g0OfAMQEtwwqJhkk77BeqPZJLy+9FIT1SHxWZkLtmxiClxRbjI4xa2s4+srYPah8c+kXJ6VdbA
ZpmeTMpVXfhhRh+SE8r3YrZ4xt/vspoDJZi3lDksl3RN/YAX6U4INj3pnOsUwRTIv+SA/IBD7GQP
lC1JvlbCbEgnHmVNuiNIsQ44cFPC5/4luGn6nkZ3cv0Y6hSf+4Y6fogEjh2d5DMyRBL4NtYWOVff
pt+XMeEMdDQmdtaCOQ+umVx+JNBlxbOiJReQS0XgZeUeCTNnwj6JG+SfZZHKleV4lDBbkg+J1UXi
xI1QSKlvl3QIKnTsJCUQH0eDFIZvwbniVi4o3/J7FkEwzll1aFyU7NyDfK8cCDKvJRm9xpbTijeK
oCaLiwzISiw4Ls5to6WX1EPtrv1UccrIVr4w4zT6G0lMz4+4mWvKFpVp2TvxYmwztbMxkHBKkgcO
PeoE4QRHlQ5VRwEDi2CGV2Yl55XsIZIXmCxtyXOwqFBpiw79fJb3I9tyyCjJ4I46DoHhch/b/WPW
HhFc2sm4Tx7zrDUOMi3VmLVJxikDqyx3+kquGiUQZ25cWgIJ9nqEhsYK+YVwrc8BNWdP1ZwSdCen
XqRFmTTXDIiXJu9fXl7n7H8/O/KMpIgNQV7OTBglMaEkt0OWYUaTnWR/k6GQz8ggy63k67j3Lypv
XbJoOesR/gzGkRTIRf+EpeWRzTEtnWQKjoNpHGQDkSxAdjq5gqRLKduti3SOjH/Zf22WxU97EjD+
k6l8DZz+rfrif6Vy+GPh8P8p1o1OTfCf1xdP78X7//xPSDc/Vhg1+Zm/lRgd+xfacJAxDNW1/sA+
d9xfCHfhudi2DYEAROnfyTbuL5ZOyY9/A6P/W12yI7wRDTvnFwd5O7jiFCBZn+q/R7aRdOjHsJTv
UClX2rqloqLn/Ezwc1pMKNquw593LO5WwzqE7q2ZVl+aDNclM26NzZGW1uPoDI+hOWcbWx2nTVOY
j+zWtzSkFH8RI+8fhvBPSn5SQP35rpDyoChLFsdzmj8B55Wh6OzZRX54mscnEywFy7jQnVuJjOGa
PhqIw9tD+j21k4uXP8wd/iDW8r7M2ou4ioTI24B2B6ZjRd/1KIOGAzNkxiHbn+kE2Jz7G3TkgZ79
q+zC/hm1zHhqlCrRCNLIQW37J+h7tsAYqUrc8yLXRvjbbd6wmznOeVcD2p6gO1fTqY3irxmOe6hp
gcnMrfo2ReipHW+jZLoxvPkSk3cLr3vs6Ig79V02eJ8nzbiPdbwzS2BvvXOzJNnZmQwa6sqrotU3
Q11l9ETiTbHgseqkCfSXuXwxzfAlzrDimCqc1AoFQcs1el4dk6LOtOunyKWIh67xZAyPXkWFASE4
K2WgVLweUUvpEBk0H/LwFA75ReEYQ8KTqKUmzIif9OFdrejGgg3qbfuETYad43xlHueoVCEEf4wA
zlT8oDaRG31WsSnf4DN+W+AeD1QWjaTyJeux6u5NdGz1I7Le2DnpoM9Kros+r280IwBRF+AdU6+I
3Qj1LEx5WoEeRevyycopNsAVo+stnzDn/HvTvCwVMltJSgfZHrpL6ZbPYdfnW4Tf0dWHDH2d29VQ
vM3oChQhIgjYkN4O2XKHrdDZrJPPljpt2kJ7IRF4qcAM4KAM+dfAyV0dHrGfBrm2HlS7fk71TRbb
v9aYjOn04QapZBn2fd9gfK+u4BDMJqV/tsKIWVAnA8Twa6eX74PZ7NwUlI196NBIJzNcaB3CDvba
cQ/LtEUwH6fFRSqJRTrWu6JdP8UFvurkAO9divCLjZGbn3iv2ooRutW/xZlrYe7rT8DzA+oRE2pX
yTGstLd6Kt8nAzhDbEw1WFMCfgX51jblzvDfoRvGuTdO6qdy9hA+FlByBp7Fcr46nhL61+9isHG2
EmNqEf2KnKneTeryxXTMTYYoOovNI9Psi29eNN3ptnfvcBrWY+kiHtKNF8d7MfJ8gx1XvEd6DI5v
lHzjN95Wz781tkWBrWW/mXSxWMtATrtZwUNrLI9Qm29UA0EfGwEbzeUtu1VNKpnk31vMpOc4eiyw
fNh6yNgHozzpTK5S2REoX5T9SYrRTTw7C3JGqC8erzrYborMC4rR5mZEAHDXhvNzOSOd4IX1vsn5
siE0DmGCx2yaVoofxkBN5zx6jGMwOIuIslUAF82cWeiCaHSWafVHzCm2Q3mOorJEWUAwIv1LrQ37
NY8dfxUiydqqX1arocNbMxXrxaQlinGtHyGpAJV/P0ckZJSX1N3Yz3jelf1urJwZ+CbibbQXLHQf
+rE7VMv6UgmrHxg2JuPo+BcAk1Phyxf6Jk67uzgfFi5HNJU3LggAJArKgSeZ7fbBKx3UL8sQObjU
X9OeVd4iF2fY3u2kDhAXS37MnpaXycheEWLGPhcVPqp17PsfzpoO2OzIJxSYPOvyUowAghcTrmRW
Su071+9jN7n0VnrHknwE5/SCQnPuj51zadV+IUuQVwuOKic3MozyXTJkL4rf+fi8ZeGcW9y121Ip
tq6ivQDGbA9wUZD2m1/S7C5qFQM+FTtUYUDebjQE68iEUDJNBjA5lOBbevihhYC5Yt21ZfEexd6v
EeSepWBJNcnQAv0k12SCzO4+zWLgXg0TzXHcJLAnFDbB8BQWn80sF/VObzmW3FDeLkhhejkSBchh
gQLKvq+Oto0Td6EeYNQbgtWXxATwTInJHysOnNZJDTDvqMqBQW85ipxmfSkz/F0s2W219cyewfvL
iLATJ6d1Nr3E5cEASeln/RhujAwVJ2RPN4Sxn6tG51SIePDG6p7HVbtXIqegKGB909r6PV9ZQD1a
jpu0VS/xkNzXJm9T4+txWB0eQfmhd5xQLDaZzbzOAjboma5HEeiY2TUhNYrrvqrM9VcAMVMYf3cL
9omh4XEBFB3GkStkOX9q0+Q5yxdn4xiUMvT+bkwRK4eXskV1Dwvk9doOAIxfAWK7Dnsd5hcLHCAV
0ulRK8ZHY1rOErOLN12V3a4da9rMKjCvOggpkpDLmjf369I/yjlfzd2jzsmkgzCI5uhDy6XvYyPN
qL4gl/a1TEy/mrizdGJyYR/lkcNtxxDxprp/XSNMQdOs3Cra+hIWSImao37qreVmSJmyPUr16Igg
i6jyDfQzRkH/3lbfotq7zB4jqmdheUq7s5q55KPF+kmLqWrEhXGDofA+hAYCgIuFVLMwy7z5aq2o
7BnZu0a9YmMNxTuxHrRIXA+0Jno3VX2XGvaxBUC8i3mDLdYleYfm1KqCNtGXZ9XgEeYEh5msjfaK
RwKdZgxLHYHIURO0YQmy/LmFwAiNYR9m0JMdh1IiNxLaMPyxwD2lBojvdOX1ixH9Jgrn7XV6rMZY
BQXaf1EvOi/iVpgcdVzDTR1dDqOrgioecAMrT6s91UHpVAizx2BCHIAXeURcARhmn+Nk2qesOwfr
NAC9yfckg0sZIewsuyUYRROQJyFWzSS8Tgij4hytlf6mT4FJCDbedOyeTQ11Vp01TQem3ikjAu3q
jHZ/Cv57N9UDoqBct8qT93GpH7kYNB5eSa6ySJKo87AWGHVSIuXxemGVqref6u9aVRXXOezkOWpq
xm2RhG9Tjzteg69jbuFMmyVUowDmj3oUoUgLpIQopdgoCG+CoGRvGsK7vtM8TtnvoULYe30Hc9p8
ypflmEjA0WdFiDbKt66uE7RVvzl83u9j5rLjhTdTr+4Vq6QZ5xb3jmrsbSN5T8CLbuQ3gPyXoGpB
Es5MJAyIeBn9rO8nzAkHQrhRo6mZ1sNL0XGlxcbFJFXqoOmMXwsHtZYuBY9JXxyhYcgb3dUxpo7T
wGwmjLAX57TM0e08p91h1MBPGu2X0LWRmG3RRLm6kk9zZ22NyDp7Ou5jCgeQlugbEEjKHv3GKogn
DcucHO8ZYfig96vttBzdFn3AddKsAmwzFB8G3veU4CavcdAm8eDN5k/RCnr++nyLtz7EXhMHUTdl
JPsVBVpqimaFbzZ8mkd1tL7b4/BWKn1/aMeV/cV8zFgheEEqN0uKOrBuPHopMCivdyKgzUgHtcgq
7tTMoYO5T6TcfZ3zzjRqu9/MJ3mLEW7icvborQtcCFOKDcX9eoecW0mZt0MftFM39TtsLgp0q1TU
KAJg4LWA1GMGGflrUhf1pqJ4R9s3zJGLgdOAi9KvJkaq3Tc2DfbnmVNCT3ljpBO8LUrfVUAwW2Vu
tplmUJItgiSoDL6HortxXYzTUrxTIDlnZf+dCuCEAFd4RMmF7RHd4l73jl4+fTdQ6y4lX8DzBa4K
usRK5j472uC72cSiY1KbPYcWnbuvfTX5S8i7oC4C14zyzZxXW6o87KOz+1rFod+x5MfMfpxlm6Ws
BQOHzdfPGm1Tj/m57Ex4CiO7NmAQ7BpRGdKt+3iKEcQTxDE62CghM1O1njthW/Ub/Pb8a4yKVv8r
keunue5gfa/soOg/3mRFdDZojHmr+zBb+XExWPwJKmVm4yjXPkANXK95a8sU3T2WctiiKa3aUJQS
ntroiFKdLt7mS5nv1BX9wKR+wtpn3KKipVJGzC6WQce+gUmjJGztC66XWy8a0VOfXnU5QfNBA8uY
vCDruvgGZdfEg+XTzsGQaIGWoAK6RiH506CjLlECol6QcEhLJrYLjw6m3eDXK86wIcSUAMzhRIq0
qRveOLKe4SYCTW6j9x328ev121QFuRXHyc7X9MlL4ZW5Kno1ufXqhiD8THBn6SC32qE57KXjm6M0
9J9qNm2kfI2NmwMlsxL3PFQDpphp8Vqkd9dA2E3d0HfHr5NCPl5MJAuGxdbbY5AASSbxou9dZ1VB
5tXQvqADTgiDU8mP0HhSnm3caWaccen9USXWPWarqVxUjDmDSkH5C8HyS1Skn7E0gnOYK482xM5M
Td6jkYzGMKudBZYeRIfi2+wURDXL04gKl5WTmHVT8m5ywIVWf+IsLDZdze4PaunbYqrZPgK8rShk
AZ6KaMZEyTDEpHKj4ABPazWlpY6sz3Jm5AgEus9V5yuTTCP53zr3HKvVs9lwjFz/Zhw0lCxsZw2c
+fM8clIVSAlBBCPxDV8RSwIgOVRkhgbscn1BYIH8zZ9UgA2t/m0E8kPtk1Y5ilxuMBu48BR5tcuJ
h1WVZNf2tJmKcJYcKidLEY5b3UNCsFBUtXfXo/+sZuiZI7JDzl4RakEKy+2lA3yI83Nup4E2mCpl
Ra7bzdNC7RCGP0y1k5e3YIazHY5GuCrZubZre1wRLQT5YogInJD382RilOnpFlYi63MEnLFLnGZv
mZyJUTE+Wwn8REqi8Fq7jppLVkEvhHM0otcwu2WC7wnVQlw3SJ3q+bOndQ2SHmO+TfUF2PfKudKV
47OZROcCADjxsf6vQAt/VrMBSGeYNhgtC/DUHxvvueLktadniAQNxkbV6leY6UELrvnkpcwdbBxf
O1qy2zjq593S5vt6zd6xFAVKroOulZJ3NTIh/n/Z8v9IRtNk/P952fI3Gc2XBIcN5DTR0CRGUX7D
Siblt+7HYiZiP/+7mIm3BgqVFCQFEPi3kuXf8ZKovYIXRArlCpikBPq7dJCBPpDu4vlAPcxwbI+p
83s1Eyila/JNNtqPiB8gR3KFuP4Mef37n38EGIAX+KlwiDqRgSwLTjAOEAOkC/44CRNvapRMIymp
oKInGvX1GuItxCl1sfeWtFEW7zh6CFph2SS/9pbvIv7gKea+HfDVhGudQM7KIEXj0YrdVnkjP+q0
1p4o8kEd7b0+4QLYOzggucfYeJQfkyr+lYHUWg/yI+uqb8uQOD3PPjLbesAjVcwSk4Pe3ltTdYPd
VkAAcxTjCgqRaN5aD0I7s9bqBjJtFS4HuYvUgG4Nhd4pboSbmHbhs063SG4SDDmyawcxcQCrfiP3
567pB8RrjIhgRTYQWKEDqBQ6MJ4K+i7/CGsQ4IjKjF17WBwbrz1jj5XGsuFsfnYoq62m8eAtuDQw
slcnCEXVHzBxv9Gr7CPu9Acq1vtsupvwh04Hk0ZneTN78Z6cYCNfOE/OMXbotHNTZVmih0ZI+7/Y
O7PlNo41z79Kx1xPKWpfImb6AisBAiBAkBTFmwpSJLP2fX+hiX6O82LzS9hqS7SPdNzX58a2TIFV
qMr88lv+i4U+I0ps8m7kA8We6U5+FgD84+BgQ8fNy3Eskp5ryC+7wjLWBe9O8jiHi2uWexdhp4Sl
7FXOBNc3TqWwNiFwaznnwUkJ3sBsrJwbW493diRfUU1zp+4PbrIah2SntMaBRbkpxnSn5slOTkv8
GuPmupojybSB7nzITJ6wBlGEn2eJuRbuVW6U1yFi/4WrrPHRO6WudVBH41QV1aNUiydrXZixtbbS
JSFxk9fcUIs1qSlnU3RX+W7y38iTHMLoXiOzsTGR5s25UXel+2+ATw/TyF9qeUVIUGsFpFPYePLL
O9BwJOe6dFGn1CAZoG2ZJLs+7m4G89Db0EZGf4HWuvxAphhrPbhA5Q3ez6iZB40Vqla/fZVMS3ed
op6Qfbl8dflpE3ZDWTZ8N2MNpP4ywNMCiJhF8lJOwbuqQ7qstWU6WhthmDDH7EM4hO+JfDRdvpLe
WJcvF+e7jkc48uLlM5G/Q642BB2kzMBB3t4ES6vlmmpAf8/c9xAhDB6d3Htyf3ZtfyFctvw5M5Wl
fCOV6t0Z7FX5LKXlctPDLIbzLt8w4vmUU6AGUqQmeL4OGnxy99mo5Y4t2gqFe5Cbk+R4J6H88m3L
W8gVd2mzSQYWEIjQTRO6G4VNP33pzPEs1NtQvZXXk79TxgaJ5+/5WsJTniGUreU1NMVaTD0M/bWa
D9fywYS4ofR6s/guFFOZjyLPfghjH4cyRDGcZYmViFlB1/EkPvA7kBKDSywHRBovFLxAU228muRI
m7sJ8T2Qdx5IiltVuRu3tjdyZ5Z5s4PsDZ57HVXmup4geksl1Lp6RPBsA28ENq+5BniMwupgHFzE
AuRb+vmNf0wBPt63jM7f3XdRdJ1OrUhLKCkvCAHR0qMelOefX8b9OGS5XMcERGZ6UifH+PB8egQX
u3LI4ot+NwUSqRL8DXcTow8yhptGa5YDpaZc6vL9yyeWssP1iKBHFLB95a4A2tpk3qFtzFMcGYeb
skgRAIYkS4KvTLjJoVei4A7gBiv0XpDgFfddbtAj6s51Wj32NvGyTXZYTj8mqY/ClVjJADtlEH1Y
p4j6P7u5ddle0KMedYV1aouXEqpe7G3CJr6mD/KoU72KyYSF79xFtRRE/X0byft2++jFTpyDXJON
N22ifCV3nR/vwm4+9vpZxqJYzx9lvEjkSdWLN7WyFvjZ7GS40yBOy5CjM+CjqxK/VE7wMuCXgxrK
sTTXamEeVG44BIYXasEvVoNM+L4fLX58Sx9WQ27QMLqsYvlo5fMZaHHIKFuypyVDLTCtzc9Xxl9t
HItF7pCB2haJyo8L0HSzyc5y7EXkeS6PGwiCdzLKoU23/PmlzL+8Fhp7tuYCNMXo68drVVFRGbVN
TxYHqZ08yL/lCAKnEnncyaUmjzZ5fMtQEyMgLAA+0c/gT/KQlAcmnmSHiEDY9uZJHkNDucxZIPL5
yBuv4QnK5xWxWQOVL8UxVLJM5XO8nAmTs8HY7OQVB4eBp5kaJ3mg9fzvSzjNoV/7hFuWcMhx6nOa
//w5XCQFP75mxp1sRReeDAPpH5+DpipMPFxmd8CVHMd5VindU5+NxEkuAWGteLNVC/wtRzEcNEHS
MLIQfn4Xf/Uy3N8pIhB23A95H9YmpdG0lpTNIoFjrcmTXx5HBnnFzy/1Z/klorMrzcsIz66jqx+u
hdBPFKCUCYQUpqXM+vyqXDeYnlJQMxy9nP5kPHIHj4P/i2V3UW77+LgZijtky9A5SKp/fNyx1kV2
gMos8GQ2dZoRpYgJSept5L8rAMhYKJ6ZcC+NXkEpKd3lWvUoV5tMG6My28l1KQ8WeUzK80OmxBJi
MmAlIderaO2DQ+iyQMjgBLXrM/MkDxBjcA4yPEk5hkmFpM9ylDmYvAZ+d0gyxAhjIk9RdOR2gbFm
VL0e9peQZZEQRMqdzIrkSe8h4VHobEuSHOGTzuGFWWnWCliOjFfBKlDKuxrHLnktmS4aOdRCeggh
h5sSHUdakJ25TVhmck0NvOxfvGT5Ej88Zts1NIoJx0UQ9WM1Gyt0JLEbYneTj+latJ6AdftTjArN
TK4veZsyzleC0xYbKXauTB9C7vXnd6L/RUnDncAlQwcNwbELVuK7Q9Us/VBF9xA8N636ma6B77mp
vHzrBeOS5q6v2weZAcgtJ29I3lyMHJpDMioDR0WCbUW4TpMwyaTI4C5lMhPl5a7KxC+e21+czLRJ
ELGTsm0AXj4ERYVko8RQFYQ3UQDoFsXSnUy+kZRfJtkv8gDrz4+GPYg2Hew8GfE/wkRiuieQhwk9
OTkwb+skCmtb45br5TdSWkUWf5LDWVvmSb6ZmmeQFBzW1FayC5jSxCaONrF3mFL3UOvJjaIYS+nW
IuNtkVgnTHUW00QftMRcKKsfncRb6AJv1GynRe5BJlcgSedG40hy6iX5kvWJr9XoPiU7X8t2CeeQ
RXoKzeIgw3YPOsGr7XVgGOjnMEBvtI1iKZvYQGhEFe4v7Bb/YgHJE9HVIdDJ1oz+AZKS93amI7Ak
PdNZCmDzkihFMm0Z985BZu9eSHSWmTtnRshmxCfxRW5hhX5ZFis7hxhRUuT+Vigp0KXpTqXQ1+V7
xSbh5+v9z1kDfBeU5iV+RlXx6fwxvnUVkdsVY0T+SkEiqsew8jCXQBkDxv2lElDE6nLJf0PbfmW1
ImPJP+8R3VXISTf/+C/ZHrrLX55F/kNbSH74G41W/WQSsmEJ4XlKQm5xPP/RFvIMFfCbqiJsqV8I
F9/aQpBvQbjRNNBhdsLIIlh8awupn1T0BV2sQVWIi5iF/p220J85Hw73BaGKQ1vVSQx/XFKaEISQ
kAau7SJOUUlEBONbZnAPmAI+AdfCcgMeJGSx+hdpiTSU/XCMOLaUIIVlRlYCnfDHS1d2WIMFMTxw
M1dVoJxDx8FKboASMJRnhaT/MhpN4vEhMbFrFlJZo8PiGG38ubMSRbdJ0wq1l/b43Zv8ixLT0T4c
cLTqDA1xfVIllxITIeAPd1ZGTlJ6CbMhtJGYLI4nUeZi5VljcuWhQ4+tDEAVywK4j4QJlKpHq9Wf
J8Tk8HQPFtjtNGAucgBhMaJtSV1SfHbv8DXFrLERXoiccd6Uwp9dMaMRC0/P221kQntBj2ZRFfvc
2ESpuK205roxk1UwoDafSWKA1yQ3YYBnjdVu6vxrYw0ltlr20XHFPk8kQShkOmCEJBJCnxUWpod5
2YtlokybGCFBq/HAG1UHOX4ydIBrZfSiefl5IJ3IS5zLAkLzoD5Qdp/8uChAinnrlpQE9T5VjV86
B6DMZJr3upRO8KS61TTeuGUZYHeKElqMHKmtZF8nHTGCPmv2ZWGfTHxKY4xeZlVPb8QR28lwkxlZ
jLswVP/B74C84YG2UfTqCi/THdImGOo0qKamPYgPy9+2FhWrrSVPRq19LdCVSjtEVaRBVRCZp85C
/NUXSHDRLXIQ9J97Wgv1+doRuJ6lhaXMugnjWoEmlZpg1FN3wcFrDIpMVCjMKFkKu6zxdsdK1ghR
ZRD+HH9x+qEFOiW1AGFBs05/KZPyFeXQG1Ja9AsmQ7Kc+eK236C7WDWoz9IQAVnW6tiMuojSaSqc
uXYfe3w8RszXsRi+RtJsrJCkdH/kt+ZtsqqMOXIcwRLR8G3TsrSCGLwUgG6LKmptFtXcBkyKt4is
Vqv4IB6GnmUG2xUrSV1afaplDE258NetigCtqir3UQSSPgiYCueIw8X5xOAJgy6LA3ZeglpsUJwD
bvNcB8m7F+bntMzpRQmKZx/okd9hRdnVtrFBf2Xb1l11pXRir3e1vnN7f5/GvbuOiXmzBoLDgggT
LqzGb5jRIW3FVLQcreZsYameRkgextpSaAjR2NeFxIvb40NdMTzK3eDd4u23VXJjDAi0+TlQKT8J
y2XBpCfRzHlZlSZs4NGiuGucdW+jj8y5u8DsDfoildeyCATXLtLoegzrQ6RPDs1EEJIlrky+U4zb
KqUljcXaXCRnq9fXgtp3noR9PTed5CnxsXgZvg6DtRv78bYQfOfETsgBmOZnyVgsvKQ9e1kWMf8t
vJU/finsbCJ1nDRmsqI+jPIfje4e6MWkV8ZCsV0QLibGae4YgbAPgXNNyk1m2StHT7420yHyWJdW
EY/sS4VBqoRpdXxID9InuaBFiU4mVJvcj1h01qnOCb6JMN5CzTZmkZXPh8ncCJ9OTBJOxTJqaCRr
oTJrOuteNmCa0MFONHFWYOmuO09yjFFYVTTkzNMacGlgO4+iRUckKQFfiojxcqcz1/Xb4ljFKMow
5n3VQaSCmTsB/ih4pGzduJF145fUJt03KLbAHxKScyU/C7PhSyKOnvnDg5oi+94rj37FdigM7t0F
6tNFzfU0dfs0H1UeCncMOubcMwgNjHYjqcizQg/qOa5SiH77IF3Uo+iwAfHSo5XR0lNb6iEtXrup
MacAuass46A52kmdII2oxntpZHeNCfaw7NjoZU9Bh/+RUBKMcTP3zohRvJxKY+UwJyYs3SmWtdLJ
/yARszaDrD+UU7TSGWT4XfSEPwizYoTc7cy/7uscLjmCQyGGM0hvLe2MyJEm4mh54arLqnphBBgJ
auBkZM+pMIeHsUCtvpFmXCOBgbMiCaPXUAUjgPxeH+FDPlqcd4PzJVOLa/A/EIEagbSWvmUE+9CY
lboA3nvf1KkDvJeRfN1at1Mh8JZ8czE8ntkN3zNUvzJW2iKE8ejHvGTXvrWiCRFqn5AG0O4mDbGz
hNkatiMij+W2wxAHxThc0z5n0t0v7Dni4eYextQ+DMwxXF63rEtbS01mTlM9uu60rY3sBiiBuUD0
4ujo/QoypzKrVedOURRpEsx1IIjFrIUiDp4cPXoZE6RuamhMCu/EI6yW7n3c3PsO8N+4DV4hNIJ9
HoKXYmQA77i70aFor6YOdEehPcmeXRZzUDouSglAhZ+Ev7Vw/7pc2YYRs6pLn+2ACk4UBHRsjfoq
QnHVMSvkKavoSbPQScQd+8YTNnN3/cES1kwfcKHVnOEW4r9dedZczYjHU2scBjTrrNzaclw1YBzt
FcjZ42DZ/dLS7zhVglko0Dx1u/B+cDjSOwyYSqTpll05Ir7qJy8hsqFuiw5Y6HM8TQhsXU77wtKw
GYOGogTvXcDj6gZmVTrYGd1cjAZYEdO7d7t2Pw3JhlTnDjpgN58kGBapuQ4gFcAUmGXA3tGQi14j
Hp4vh1VEj5WZQUqM9PClbLOnMrROPZXXGJEiwAqqQIE112WM92m5HxtSFZBYQ3RjY96VYVaWBqZY
9v3w7qcWOrwtbrzVoKDgF7zGXn7sciTOvfI5grSGbjMRYOpoYYymeE+trl4E0aEuG33Ryw8iCIrD
MP42HVESNMJW161z6NG3w1JYZ1I0K1x1rQEDRMc6MJa5630xwiFHShLid9LtJszy/KLdkynLRqAA
xeVWu7qVgMD8qGg0OCbkMp0sOucpvL0QLuEcuA6Swi3WSSCLx5jJHwbaOXlizsMqa3m+c4rgB9DN
NQVt0QBtXZCzM1MEr3UTvBd2u09RaDGByceG8lWXvkwp0DkQhO5LHgGN0pcxPtxA2evHHg9gGQWJ
peF4NwgbRcBuH06sUnskxjlZukYEPWD58UScOnny2+xIq+zhkgOU2ckssDXXboRdw7tAAtiv11Ve
HHQluy1sTpzJCYqlGMO1HeI1BjQ2GjN1mRTKuBqhnjZGs9VrE0f2aDfRysq1UrmqQFiPUz9AVicG
RZ05d4NA/keeziEjeI3yGmHX7bQMXrkgHkyOClbCl7blKCFHjbHs+uRWJNk9thg8in6vl9lTOt1G
PsiKaRqTWYbLcU0Lq0WV2s1zc1XneYkWdX3nFtMG5T1304Mbbl1wg0SGbRj55jwzVgAUt2SgD7EO
ubAET99OwpgFVqPDIXC6K5SEAdRO+8Tz2qXmQ/NIi/pazjd1/lFELO52sCkLFO+5Fd7Bq7HPHurw
vK3H5MUatVOi6wOayCiMWP4rxuEJNDo6d9g3V8ZKJMCztQJIW0LsmzUWuWCLYt2sP3ptA+qsYTea
+SYNE2kxycA7DvqF11tgpjvzBccP3uxAqpRWzhNu3nc/rzQ+lkAo9zgWvQeoRQYtU3R8fiw0dL9G
ZKkFPObzVQGd24cm4ei2DfZaZUHHi9HknMUyZdTK5OgM5EdA9ZjaN9uT4+BHI7uFgY9I88/v7KPG
xe93Ru2DTBOsnUtn+7vOGnCFqrHyVmEZfa7y/nM1iVfbGT3MAbENrpxlLG2LvfiuDaAaxZiz+yB1
e1s8j12P7kPurcw+ttk2GeKT+rBw2xodE87xkCyixbXQMsF11TIxqfMUYrULrbqH3KNpw/x/8GVM
tBU0j8EhvmUfKk2lpRunJZQueihWU08iIGcQGjF9UbWkr+z5ybfOdmjdaGZ6zNJpVlbBltBxXZX2
teqPczkyikuOynjglLLqHRgQMbt4l8sG7eAfWlPJZ4XXHlvV2Igp23WGKH7xTTQ5MPiu9Xp5LSbA
NQduHP2fj129vhtDtZsiZe4Mhgo6W32YNA76zt4qiX1ylAIFaJQ5517NMjaULz9/kH+qi1muFOSX
2SKdh4u8xneLwsV3toRLAqxMaaAl+9tCMX7RkZMr/uMXBJ5iOAgC0Nr4qC41tsXY4EynAM9kQFiZ
h05VtnVHTP35V2FU9OcrcQl6fo6h8zjdD60/BIFTgmHkI55JzQyd6EGz7vNx+IIHCwB7ZZtZgHFb
zmlHlyFdNxPy5RpAN9LomFsC+01YD4mkLwdAxmtHYKheag/QUM/JWMJFJ3AkVfCqJHKqyELPc+s6
kI5yXMEm+8U4uUYfAj0owBRG3avwJ+L3pL5pVSCmctTQgDXGN/Qms/3rnAsA/aYNYFf2amqpaziQ
HkMH8GZY9zpEmnqWOcBrQb9vVA9dTtgjdpzas4LqCvUi7V05+6o1l9mNLP1tNXrQsn3R5GfbDyZY
JAyfFJEXuKSmN3XrUjxkO0Mtz2MXvwsRvGcjet6Jv0M26zH2mSq/9W6H5SfwWAPDrIbEiAMDyIyB
LK8crI3OeB9TT4eA1Rl4o8aDpcDorFwOCfy0rs22PAufsiBWtrZhrFMjymfobr/bSHELH2BDk6Pd
KoYOskW6VPvyqXYLgEKMrT1mNb19KPBchK6Yn+uWolIWKVYC4SAO4uPk22vXVOi2aPDS6Jwc8qk8
e/mkzgIXWdnW7fDcapBX3pbIPEpjUyXOIfyB1ow79y5OyYE5MALaFtVNDXgQuAbA4rnrPPRRfCf3
QIOb1My2x0PoxgAXSXb9lC+ZhdnZ76gxgzc5WJpKXpCfIpyP8m0fY4QeYfig5OZpNBMEE8S7n6fL
QIp1eX75KMoWpqPylg30vRsx3ptmOHO1dq+b0XUXJ3PZXG+i6aGYwtdAQdC/QYM1hJ9qiBefNL5D
29NoOBc8qGRzI3+nkH+G+Wf6n9OWhVYa7d6vFRI+6aPc1DtRZMc4pASIop2wqEbiyUP6pGtmZkMX
Imidu7jLH6dIOxld9JKFZIJaSWoQyIIqzEfUy8stbfqCBkpyTBTAy2CnMte+QjxbIIHBAUIzXQXW
XdlM9DU+xggNh5ZUTuAtKkhK17Sburkn6JhUZfjaUpq42VOrNk9hWj1UKimSwUTRKvNN3FG95CXQ
FhG9wGxduwMcGjfHUYDZ/SIODkps3CcIRpQ6UpqX8PHvtviv2uIOc6Z/3haft9XzP/7f84/NcPmR
b81w9xP6YhC+OTxwMdSlRdC3Zrj3SYITGZP/RgT/1gjXP3HgAIKEA2IwPjMJ098a4ehJMuVF9hAt
MIS4GO78LXykzAK+O3qgmtOLVunSqNyGiYcRP//udMvIMyPbdwA8Bs1jEhM+7QnijJLPsdgJG6J7
5N8agpRYZM6dgbXZLC3XMpZHXxxS9qpowKxQ+UEuQbDDDG9pISRycNVO9TwwDXs3DFAigQiiQiee
i9av9uiwSfByRM8NG+FLgjTG1JO+2XdzJ6N2Ei71RjSStIww8GLXPg4uCrURuaIt/84Qv+p1/4Sr
AkZYSau+59Vn0xoehojR3KBC4dSoyBwjLpbN566+TjTFXIV2HV6F2HAQhVbu4N8nVU9aY6jDcjRo
nmLme53S4lymPhpDQ1UsIo3iop3ip4lIi9O0NxejTYNYsym0OMNW4bBt1eIqarsBUa9AB/bYifmY
4dAeefiCoSsBWyiH22BvszAplnR59EUIKq3+IgKeZBqXj0WppGRVOAZ2iVsCxRbDrPXo2ZrIMMOi
HPE9us6tAbC+Sl+z9+BPlz207DBANhvdB31UmAb3+PDUTvFUKNFZNA3HgxPVi0Etm+tc6HeW/lxp
e6jE2Oh4ZieLmcWY0I6oUigOUdc/jQhQJZUMcZn/daJvBZEVgdsoJ0tXKK7iQH2QgMq0IpY61Irr
SIfmiIR+YmcMS6NphdrhOFdMa5/SY6Xj2+4hRz/UOgzMBj4LCM51O4ibws43rR+9lggkuW5xxi9p
m/qcOO5IH4N+JNW9u7USxZoX2bjtIusJ5uDOqOGaQsoIDWu1nxcVHt3CQx1IqpcnQXCtoI6B9fZJ
QlSTjpyhtrRjpUKjCMv6sWtDZxlGVBMFtrRtD2pRv0PjDVl9k9g5NJBlBH3G0BE7N8zeyUXjuUJn
l6ZPkyuQbfSDT3670Bv/KvOyJ9WDMek997z4WZ/Rh7fMdj86A+w05ytc5Ws5NC1rNbyqMitiM+DM
1TgstAZ/XjVsXyR+d4j59XpAnsVKf8ir/FiCdoyC9rGo7bsoI9tiWntwm+RlMjkzSlkrdcWw1XIa
r4a90kL1QS+7/Vg7q5wudN40JxijnBkQhFKParpTmss8q+rjVySZ8UjX2V0gSmpk0llGoB+ll0FE
2ZhN+ybkHLKAMIX5dPIG+DujCO88nFo2bRM+hT51jW9OW0+afyA0wHyldNdpU+LuArIvR1XeDlGQ
kyOWuKrxeInEdVQjvA6aGJ/g8xjq9LNDWgcYo0hDmnLWD86bYudPpXYxH9W/5kGC4dR0HfbmLoi7
U9ciHBpFCLP5qzFm9GR6V24bILONA32BXZHM7sKS1ZyX07oK8EAwXMxZWvsxUsqz0bN8nbA8hw1c
3iJaVmY2zfvPYxJrv8ixP1Yrl4hqahZRm/80rUv5+11ENToTRYQm0xdNif2AxuRnxKMri8QbwkVw
rfw7zEB2WZEvLajsv8nK/fuI/uURrf/siEYM9Tms3v73f/xGc1i2dfP8NXj7j7eG//MCygTSQ9iM
m9f/+790qXjyx8nNQYv7McAqNFFUmx99O7ndTwixILziqDr4BDoWf7AbOL01nSkvdaOqg7X74/DW
P6m6XBtwEjgp/ya3QdZqH49u19ZRqTZRmL4kCd8f3cOgw8SeDG2RN/qDbTevo9Jt9cneJ4QVTJXe
Yy/WaeqmX3UtecmmYY4i2DnVye4RKkhmiscc1x+TVYGdRuZNt02hmsDEg/kkmWffPe/jb7f1PYT5
4i/98XZNQ6UZIc2cGeV/KD3bHnKd5aTaAkbVlV9RvykaPrxt53EcBiGUs89exghR9BMItWjuW4mY
pUbAgFLLTQSeg6UaQ3xuLFoOvjWuXZ9pV4Hq5izwpptKLzl9U8zjTaCdfoLagL6HOAydw5+wucn8
cq5ZzazM3WqVTRF2TREZcqzHz3UN3Rq5Kksbd0mNEZRjPCFS4tLirz+XyQZi/kOpwGAtLRenUj1p
cYhi2OLhKRGbKAG0b6h/h7MKh4WVzYMMGrwPWVMJw4dx6TbWk9MidEC5+jnwjLupdxi/5vFR5Hh6
4R53FVewvaqoxkEjqIDFlsDsscfzg8G5qvk7sdGskjhkJkry0eTNOu0Yv2L3Mq9y85yqQTkvAsJy
gJPpWO2mIUXyw+kYuyTAlCSCn6r3qGrqV0UvjiaNqAIwONQY5pJDQbFna7NkMOk+o8SvTl/bRLyl
qRLCLcwxh4XhWOE8NvJiEaSjP4wJh7KuY5fk50tWogAR20+j653HSZwK6yikF0TXq3chCSeY8/qr
HqohhyWNvSmqdkUFP93H8ag0vqpWflaDCW2HWLzFaYJvBDJ4gVoi+qdoAkeqzahGpEaGc9eNwS1T
7fsL89Ls35OM4xqthwnrvYUNr2Ou1LTABzM5YCK28Go0SoaA6anQVfxIQCX0OGTFyCXOOreoFk6A
fcy/a6R/iV7m0NT65zXSj3H3x3jLB7/FW/0TBq8uMZV45kkh/T/irfFJVXUPDIaDG64JsvePeOug
jWUTW76BivjRt2rJ+YRcsQWoCOw3LWegu3+jWrqEqO8jrsuB7tGw1kHlWcgwy+7ad0e7lnlFqo8a
BniRczB7exHBNpIdHoVcCB0Es73VFUbNXfu5pcE1ifY80ehIpvyqQsZAh58NYX7RYyEXnjrdm7f2
HB23pSbKjV6N6NdhTIaARBna8y4LQcS2ty2dDFwskKdELb4doAJlTyOKlq6T3JFitpPFWLpY2w7T
s1h5s/l17HysJ7vbKXVW8LkWHhKkfkdd5KWrgQgi3QRrFEtHpPNMBWHfTjlnfrITCIsoBZPrBIsK
mtKVgd0dw3RDKR6npturdrMNW2Xl40WqimLmRtM9kfQ9ymt09+17YdO5nKDehNMNLY7UCDEu7raK
DZ7DwQdP72/+/mb71ywuPodxWLy9hs//R6ZS/21Y8Z8//hH7jN8zrcVz8/zDH5AlIkE4tW/VePtW
t0nzbR3Jv/mv/vD3NOMXuYyEFv/znbT+x3/lFWJI3+8h+YnftpBpf5KYO/IBMOka9fx/7yATBB2w
YM1lBAnp7wLJ+73dYBpwLklY0S0ET0wy80fGYmqfVIvcAuU1ZiKXTsS3L/77of+b5chf0zHZwj/k
LA5TP4RDIUfobEtygY9EnbhQbLBCWNHpZpf6V3oY+o+abyOGX6XugAiD1jrzIBPNru61cmE6fn1K
y3hk9F6gPKVr6QprLmsBDo2u55Dat7jIc3ZVdruL7KHbqGaKL6HFWEYH5bpq4qTF7EhMM3XUso3e
ezRB0SpYa4ExgQIZsUiLqjA61erIke4MDJx9s7lS8ZNcglbJN26KlLGdVdnWUqGcudPorEe3CdFa
Koa1Uo/KbYeCzns6wmfTDNRzTCeim0oCiDZxEl43I963pjJ5i6FwmmUUmxyiZu+9li1pTW64Zj4r
aVjjyocBUxK2IZ6NzMG8MfuMmgPswSYcEArIg4XtplS/RWr7AOAo3wP6E4tUMbJVETlghsNQm43g
Sc5GpCPSELfokXIBbICzlymMg1WbeeNSC9ziKhdWj0WcigRniWaKq/s2DyvQljmKBWvLs6lXvdY7
Gj7yx3rbiXWEeNGSDgoiLLZvLI2ONAxyjXptlT4CDAWYA63Te8Avg4dov1bMJjK0FZob6gkbMcqu
iQeBDMzXFKWxldXYxVFDbm6GK32yCBVQR47vOgDaTZyFRPZkKPHBpXe0KWqaCjWqTRc9lJlohP4y
mlOGYirGlJMJUoDY4i3UxETLo0SqtuSgX/RhjMlqIK8wTQX+onCS514Q8LtUejtCRQo2KdVmrSRt
eqV1SKyo6Jct7UYYXxhQW6Q2CvpoYWneCXA9e7c3xx1JNVAJ3r1KjwPiIDooFYq3imM9tFZuFlvD
77UFalPDdS5tqJ1Wc7HA9fqrWGjO1uvRhx6iTOxbvVPXdWHlXwa9NJkKRmnnYJoQhWsta8ZbJfb4
n9XgP7ZjRdNiVALQBh2lyLKjd7aq2WxPeVUnpzxmhlfpkJwTu+wLNlGXakgno/nT+z1tMDRRtkav
MwgoGKLOtNhzZWqcXo1tq1+LIlBv+7QM9iqSpZvS74rjWGZoLeZ06FEHIpaHjXQUpwdzp/pqdqen
oEyiqEcW0nfFLgIHcK1kDta8/sh8MXOFOKj5NNxg84LihWLp7VXhNfkGAJk8yowImGiSImRIb2Nj
GeW4d82mxzbUNraMFfxzm0QYeUZatu2VPjx3BtIu2lThRa1YAZIOnp/ley8t7Zu4UR3aP0lQ7TK1
6+sZmPD+zYhVZw9RBf01Bd2oosNCcywMQDdV1LSP4HGSk2IHyWd/yjmaM2S79sMohg0YoWE1MVzG
FNl3wne3FsNJ6SflSB5Px8u2iBNdFawdQd7PJNeY+YoRgMgChjevs6JNrpSh1ret0yHT3cPX2jMg
FV+BYkQgXhDNdiEk023UU2oGzepGMXN4ytl8SoqCwTeK7k+FE4iTZweIITsW0omo0mY7ZBOGW31w
meeneoVz7BDHwRFYlX2ME7hcim9D9kpqZUVbxzlFUZC+MWKgyBqhm2Np0Y39I2ghb820cXxM7Bxn
LDtytXJrir5+VUy7+dr16P2FQaw9xWJgMRllWJNcxyAggR3Z6XIw8GgDsoQfBB3TvsJnSwW+JMyw
ey6MBI0OZ3Kr59Bu3QnoZo8yZKoOgCP74klnqL90E7N8jZnlzkQV5vksL+p043mRBhqj6l6TyLWO
Np6Sq74zQLuUbJR4HiDfpMJp9LFWm1DjWmh24PaAN3VMvxD3Ql48CtbVqOZ7O1bKRdbRkfXYOdcc
F+WmVIxi33VjJeZOoyMI6PNEb3ASda7ohdKyct00vQ9HKzi12jSdxknyRUMUTnfZVGQbJx1HBn8i
L9kaBYbUdmOF9Vw0yUYbtXKTpQJBazAPpg7ET7HPXIqWXpTZGKqleR88YNmsPbeY+K5yprtXXmGG
ZGRhUF2lXYLPY+ek2yJ3NVQ/yn7Y8D7zLY4A1n5MEWtPpkRdx7EL3tGJcaGZKS16iorKtDbIFLQN
qxriV+jBta4bk5AXGh1Wf77rNdDuh1LbA3X1V6U9ajsMpVVyw1DMEfILb3JkUO8HTi604UoreKxR
hbmewMG+F8k0ImowjZ/p8OfXUWCP61JVtGPAwVHMSjcbXpQo7/DUjCfgBQnW8HldAuLsG5U+fKKY
SEQT9Z/YQ9UXfpK81gVCWrUYvWOJ5xxIjhKFxzhU8m3kdtqx7DMKTidHKcQIscgE/O1hjDqCT9vA
HQVA2dNk/BxZEUr4ShHsWq31wc7n4Vn7/+Sd13LsRrqlnwgdmQAS5nLKG1YVvbtBkNwkvE/YN5rn
mBebr6TuPmrNOR2ju4kzrYhWhLRJsYqoNOtf61u5Y1NFatlfGg7eS+eYTUbvQOnf+KmXnGKE09da
Wym1wEH2JuvGe80BMDVow26ylrVVw16L2vua2cO3NtUMHhL8f+FpPKF4tDq5aDUQNM/UGsRo3XPv
z8pdbHkzeCy/XINOBI4H7IfhdSi9ZVUlUOjgbTs7I8+Iztituhd4pp5p/aX8sHV4K2xV1xvhBXTP
cTSiKqA17WbZN31O9i6E/wprTtmkO0HDCT0n58xvwGG2UlL9ParkOS75zERspsCd+jLEcwo0k8rU
zvjR0OludeO5N7CDAIENjZAnZjWEkS1uS4zVbeO640wMaLm2YMwMZA3FzRbhxs5Gb4MC7d+m/hyO
EBHxdi7bRiL9K78gyIrydWPr5trdx8VG71PBBr/tZI72wAeFuFfqVtmeFb4uqLovQpxS1uR/zrKJ
r1KKU126uowOpQ64oVcZzucdrDEIF7WukCIs0+/qjZ40u7jCKYrPGhEmvjjFeHVzZp3zy+PJf+fz
y2bahrSI+NTY58eZ96pdQ+vhfZJTOZ0NhZdnSKKQnT8Sc0WWwoFMzlohZkzslLRD1nKpRvZ0Wp6p
gLM5g3VUkG8DCwToIqNBwEJSyhJ7BZEPj9ZsqPBhrj6L4IfPyGkuTB55vMwq/Jj7com9vkfpVQDp
0vqrG+2NauoVghYKVAYGtjy3LkDFlrz2c+I99eGDe6204qyYR9Djyh3y/uR+t9G9NGPWOCZjNIWm
VoQX8UTc8xw3d231UPrOznear8ikGtWyfHa+PZRD1guap8rdIHAwNFvIn/Cd6ls+U/upzl6srn7C
6H90tTyopHqsK/XkQt+hWXIZhDOdPl/o+UydFnJI3IUwivdStK+NXdP9jgM5HZotODnipbk9vnk+
Jbz0NZhyIfLgQcTUdjvA78qltuLgRpvdQ5YGu4SKTMeoOmhynPJtOXwzvG5WQTG5+GPr+ltn8SZj
3YaMNX7w8EzrIXIvZsQcw6/a9KDp+74J6njeDpHHkhFalFUnHCJJvCbWuIpNLAyqyh5jJ8GUCoJq
M8RKbnXXMznIW6TELHj3gBavqtj9ZeXDbcUGyPwhgY6oq02rxhfP6m51rrMl7j//vkudKgfndW3B
aaZpM5Pd8ONQnTJMKXea9t2VHmaHbug2Xaoy89dZP6NBVi5OQbd6Jj4DbIoujYVrqJTxQxftgsmu
cSgb/X3YBvq2d3x8wYKtxvUyDp4t73elQcEWNanvAt9hZ0+fmpvREjd4y3/P51kQLdGYMqqfgsyh
4cK+K6PRp0IGOyWiBKhRf6TMzKdUe+hfOam+69mXqxRso5HM596nh4Xit6UDtILo6jShicbXRnR2
+zS2P42eY0NmRS+6Yg1ofHb0OGY42RkObRhczhbF6LLSWx0gTT7VqkRDiDucJbWfRNRtYJZr7AEx
zsJI4cDVWs1DStMtXdSrLq9eOwmGs3Ss8pEIT7S29MiBmngqNxv3c2YjpqpzbHYuxUkrsCDgrQsF
YmOwDGap4mO06EWd69GG/5/SUpEF3TI1smpf52RxlQhS3MlavfrRqCgJr91uGWBg+/GMzr1T0cSc
0Outk2MG6iUurVmvDI5bZNBT/36kjelTFAJ46TzYH62dV0eVSX/BYY6ppOE0+U2CI/opNWx59psI
cltXBJ2zbVFYYW0aHrYOg3Mkd/R+rWchL5Y20mPZRQULjw6cp6E0S56o3KFoL76+a6YK1h0m1XXm
yyBYNl3sf4dxmdxXJq90sIJ0n5e+99nVTnCqGkc/Dhm+bS+vspe0gLUj4PxBJbIKjDYZI1ue/oTz
pkTNHcyJ2lNXu90F7KL3At94fjBUa26KEX/n3rJn+6mkvZKpVCaOOYtHziUj8dtlxed7A92lbM9+
Zg2vzWzqae0XhnkNyhbJtBu80Hmrx0CvVdfa0cryYnXsIsqw1rVqRbY2MY7T4y2KBvK07OcXLr9Q
2kyc3MXKnnPAyNqEGalc491DwflVBCK7kmu46TSOmPdepTnRu25ZPMyGn1sr4Q5ciyup8C4V1VWq
Vwf8c8FWTq1DoqOr8b1OfulmjDy1Oo3ezKc8RCSAF27Lejv7HXSNAURcU3fdzhIzHJgpY+IeRsGm
iCaGv63lMMin+cu/ugGmqbN29JR81IWB570MsX3R2/TklXLeBpK5ilHr+VuYEdkxezbzY3ZtdGmU
cAHeRmF1bDiznyybkbzHRZHIE4S2xTQQEca4mV7MPLXeEmcmwFOI6Cdw8J/V3sDz0XjFWXZI964c
5wNfZRxZSqbzMHTTl9QOUvo04x2L2GRXrZlnxzIux4tWOPTrwR4f4pS2WvzVHuMIs2YUqa6Y1aKw
nupZje8zzooLp4+ZMooJ1BwIUTbRDDcHJuTNkA/zxsugfdLLGySwY932EmNQx10EIDLkHpS1T7ig
nMc+5SpJRWIoePfHsvqp/La6VF7bPgX5aPVrssIhcYigdum5asXeqSmOz2sTtz13UjosxknLj1lP
scXmFc68FYa7q+Ym7daJG2LZD/vG56l1J4+jVtdFjzaY7nzlNLG0WQQscMWiqMc7Bl7lQpim2LoD
PyBFjBShpln/VOXeZUzIattq5mhelnjJJpObgOQmoq7fyjRG0KCAM0cqAbkvmU1IHhzgJyd2mPyT
2T4bdpg/yKzT1dGyIvQV6Y0XawiLddm58831uvXGkQK/TNKNw8tf1zv/Lyo3tt/l+SP/bv9V3Px/
UuvEw/TvxM7/czjLH//HsMD6G1IQg0R4dIzX8C/9cVjAWBRSA8NGICC4qP44LLiC6mAnSDTQq9j5
x2EB7Yaoo7T0SoGX0P8rwwL7T1Zb5UGpJ10ssWhdw8xXD9cfhwU6bEs8mswIXcjBzcDGZt42Vk9r
RnswULz8/lXlXbgsZHrwFG3qC01Wgtspe6wB08G8WFg3r+WCOqOZPv60i5cmVDuvIaMlmnvfYbSn
qAi4NtUwKbvJJn2QXrqLq5haguvzSyMvCy7Ix1dh+Nt80ntSbJeIHngxNp9+4JxF5G05pMcpAWQQ
5EwHpuve7f0+/f1LtoT/fkI9T9V/rdP/jx8I9QXm8I/ij1I9X/P78+vaf4PfwRNMJ6XjEkRHw//d
W+AQnufp8zD3cUjgbzzYf1fqLVwHOAnpTnAdW5JR4F/9fdRl+tfmatsV/MNrSTGMsL+g1Nu/dTn/
x6yLPRypE962/Sd6T4pDtU4VMgvtJN43fjPTXEl8vOHWbEZJCp2DaBxf8lpEzPJFbeZGQpedxFdw
p1qn66pr0sWRv5hmp82Hr6uufyql7PqYe3/ejAvD7Px5acOXj1fs2kTAqUKEpgKjqcxw/M6etvVz
0knd3Kigm5HK1HTF2IASCfZdUnDqzWzFkptEMap4ILsqWiYexON9l9s2JOBYKANXkagTSyPSlBGn
ZiXLadNOgXgTwwjVxkeREqcmmjt5R0zYyx7nK82aqoa8GG+cofSmQzwgnccL5FvQ822kG+ZeHHQp
ip3zgJiEOWWPlPJxNw3dcJpvs9qVFfzI2ppvPDNTt4aDhLVOYbbMlM15sYTQkhTpu5xMWlo8tKS1
X2LtwMI+d1ijU045932UD9GlxFaeraDAzO1rHlewoqZMW933LMbWvussiyP8ADXDXHHvz6I9tSNq
vE8EDRWg3ulUXc3KyI2VoMWDG3Q1ROa2YPTNejB7MaqIHykEtCJ0/JvMdaiiT+AQd5Su1LO571he
cCvYRYSVefSSYZOVrHdX8djiym+3oZyxY4WOVwCf7Xu8ko2L4WmkHryi9nec62e/FKJdsmvGzOGl
FbjZpp4iRFHh2qO7MSI5lC9khotxnwQTCu0CzF3qn6TGpv7EWL9N1+BVFO0gjamqxQDSpHnuaEWv
XvHU1j5pbQEqnd9AMhz9ca7UcRiuqLvQ6q1+wSPGwRzbGcfmJC7s6MQAxsq3NW/XsI8at3BJIoxF
8p0oUQVs9TqP10k2xVgFHBiXp6aubOfB8aaIXrPKM78t2OrZjpSorjclY9ucV1EjvHtuW7g33hzS
p5AzNsJTEdQNxT1RMTkkl+MooiRH9dGdn8UEijAMQ/SfE4ZI3WJuUFGwwXfc47nvcSWmHihmpoI3
PFzmnixn2AaVl3yF0vBqSmPM8WXU18tvktY5DZxd7Iyr0Im4FVRJU8TPicGLXpiNYYoDWF2jWqjC
dXv0+dBn4uWaAx9HLWVdwBbmegUJYQDTvSVL3GCZ5c7EcahEjV/EZm1Fr4bGq4goiZfjJjKwVLyh
gGli/tqhoqAVXc3YO00aA9WKVY/C34g7yXqUU2dsoURXLmhuruI0kLZg0NeA5z2U0lbYPwhezMP5
mFC+VEUzTE/EAm3tqZqIc0ADDocy0aec7IyCjqi1N6GVL7iViuYmNgjdLtt81snJGZQfPthaFC2Q
UTsdT0Rg+w9HumJPRJdYocwH85gpp9ZrFMOMQXeqcW0WOkMe8IpOB4RMCHMvIiLTCcXA1XV18Ute
bSYxbB/gjTfzvm8CvyKQIecY3cM06Tb0/GsAFesvg/1R657+ArCzL6NsuuhQB02WnHJOJGQeGFA4
JyeY3GJFXnGgyjvlvr31+z4szkJbNlrAHKmgmPmJJpqPJJ0eMD2VocflFCsVLc1EVc1b1bqCFM7s
6gHhLrSooTymWHjiHdaryXoUQ4MZhm8/DMYiaoOg2ZZB4MjbLE7t4g4UZuXvYg4owUGMAnqXrg1W
tjlIDTLcla5AelhzXOAg8LP8QL69i/a9cjKUgLIHnLTmw5WOC00GDmt15UfVTfnbCs1vNu8IUQPr
XU6YKbxFnWTBi8RGWh50RJL+Urh9jeTu1Mte8s+X89gIHJshi1kdDY64YCT3cer0uUnjNtr3V+4Z
lgH+0mNB7yqvbDeZq5HymjnP5bY2W9Z75t+uvy0z7guYL5nlLQub/XVFln8qdvEcZJKF1yKb3noZ
g1VlOeZjEQVUD1RlYaTbXEe1sUlzFesjkGJA5FMfGvGm8MX4K1ApgVp2Nu8lBCf/4gQ2k+e2Lt2X
wiqRy8vSwZ87izoygVMI9jhD+UPHqMqF5FswrxtRMuSUvsow6eJqadlGSMYjnOwGoxUf2PXkTZK6
lMaZxMfsAwFG7w6yMHumJymxgJYno1q4iAbQyG3ferFxjaDipQ1rsdeVqVqMfR+/9lk2B/z6hFvt
G0XVIwqHFX9KoTXSQ5BcZRorLLv6PMQRJnJhGGH7rkMQIhfRUfqG/byeEGWNIohO5ZhR0hnXeTW8
hZlqLbD6sRp3c2GlagO4ZIQ7X9fjtJSkpPnI+rEXb8vSiuUhUUFF3UXkmN2NIoMMed+j+kXvx9ZQ
Sb9gTGoUAEdqmlPBcsYFaIJEFWTFm1hE197sqE3urUJ22VZMZdN9Wj7Af4SqtgmBxzM9qF2uZ2E4
StZRG/Yn/BPH+Op5tLuOVqiu9n4F7oxHiDXJnIozBImuhDoztdUhZO/ubvImlwLoV9jPR5nWVfBU
gnubJIUfavYJfTo8agsYJdV0SS2WRZgTDK2XiZuT0RaTL58p54mbBwKkBrDkcWznFYQj4ZOvx12w
1pFHILSOEejqsZfuRhJIDxdWH1DP5tS2N50iW+ucTwqDB7qObHeImX2LonvMIqcazpwJh2RHc10F
FGSQOjxq0rP1cymjiv5wqMc6JocZAUPOnf4FUZDi11A0PFMMQcv6rLRhcm0Pw4wanNGitsqd9XUJ
RrRgU8eKxcstReyvLHfElsRMVkmsixI/fjbTIUA37qwcehvoZ1n1RoVTr3YrmqqaNrCmTZympli3
SDGAYJypp8vMqP3hje655sfE5D4CT0b8+GiUPUW/mtaPMH2kUezkLCEcxTzCaQ4cE9stBvnIy5Li
HjCOOXyqrJZESQqdpOsxVUawHa3RSjiFTSi0Z92kwXCeI1/XK1y8PeQfiqo8CrX8hNQrKAGvSkzi
Xhl5ks++9JL2M7EQa84cxaxpPEq8GvNXUFE0saa9ln5UDrD1oK+abN/edp5XN1thKEqBJhEat7kz
pLN9DBxnBLsTjBGQqUMUZ8jSTFf5lk++Tul7PbbTlNf9V6zKsICRnEVkDv5/FwSsf6sHUO/Q/flC
9U9FwDf/Jq++Ihx6eASl+g/vk+f9zaU28pqDJm/u4I76543KpHPTZFQlTC5Of7cc/uNG5fyNFOP1
ryur6zcv1V+4UZnuv8aYf79R4b76c6qcPCdjZNIvGEBqYHuuYCSwjI0639GL1hz6fEQ0czq4jGDI
LJKs12DBxAQ3l/qJxyp99iLhMoMEifODF8h8xmSRQmNKrY65QDeoT/AsKF0AD2EacHxAhl1FIvPf
RllF74PZOPdTFIpT2aXNyW5yP7mFbhVGOzxk5B0ltTMxi50R/qSNiTampUEGBpMSkdGw4krDuA15
jsUib9UypFzLXc0ZdUPMgE3Q9BacH7o15ymIaX5KOdXkM3fFmwahvVy77DFPbHlqbTTYuNbGPIGM
wTujGTrkPt6BXDIwpiq5HmHK+Fm7iwuw+hbuolMkx+y9d8LpoCDO3phXZn4+XUusunEmKSljp/xk
ugBKncLAbRhlfHClS1SLz33armrK2xo4NiaO7Frm5XceQyWdSx/3L8WOKTAho6TX3fLf28JovwvL
CU9OQrVoWFr+PWe27CnoTZvZ+GATC7USl9OC5xYXWCWsCIxT+y3mFH+Ve339ojOBMp0lDNNbGkDu
M6K370U3dvd5ao+PIvRzjF6ecjcD59BPJ6qcX7aNodyrJEW/nl+aXJ6S9t6bBAPnsB+S2xmrAZ4w
064vQMLslWt44uzbjBaxePnW3rZrqEYiLEdn0YE0/zKdBFc6dSfXkkSL+i7XEjt7KMNdRHkdAz4p
YTeCI1hU5ISAD+AAuaF/tDi4gUveSOUGL5IFjzWUDhVm8eSKKG4DlDXGN4nVZ+NKGCDYlv5ITjkf
bfVDkU7eruJ6EOYuSk0YNS1ukhfNupnuZiVxcIWcv+wlgVnrIqRrU7eQ91ceqarEh87w/S6USvCM
Vtk0HAvUhZNfCE6bZDPGgzs3FaWQAckxmq1jME925RpvM2/LY+w7BtYjAYcX5ubYHhh9hD9GM7t2
vqIHyNQbg2J5TRwst8w1/TERXDJ+h8zFXfO+h/kGaKyJsoiU8/VJ7gbG4MZoZneZit372GwhubhZ
2ANywCx5QIXp9jUY5Wof6ppm9EjEV4g1xdSlGX3nFq8OM2HYfzWdO7wwLaCfu2PIxmaMFWdt+bp/
DaxuxMdU4mp+zfnDzrYvSm65jOX0x4D+J1eRnDx3TXUhXZQTJ/gLAQS4WWWAE4KK+8pMqbTqxq+O
qpW94+E1xqJgZLdeNnc0uKXVwILKJYihYhC+mZYqL7MpjTtb9dbOGPI0XMgxtNfm2IanyskBN3Xs
mflissJu5xeDte97Faxs2eBpizmfv2sPitNyyOfYpMKBUwKII8HltTCnmz4dS34DVadPHkfPlEye
FDwfWvpr7l8R/JW+CldhHxR7Znjm7XVLPgUIDfTIFaUlF10UpPe+CyaQiOdgH5kF0g0jrVzdJEbu
+MtCZd6mnovpNko02VFPVOU7V2lIPmbd5Xecv5xtODv8MANFUb7Qxl4aTA6w4njxsR2Bawtvii+T
bfaYiPwIbHscTBw1zCczPGmvDV5LFbRPFbeTT1wYI8vhmMptH4wDplwEwb+kiv73kvPRwP+NItrk
/+t/Fv/qXOYL/mlchgUDlwLzP8FK4bOt/y6H4k6+ssRdn+4DG0X9KrT/w7gMMPSq1pMKkFfl3kVD
/fvmjVLKpq6INjMh+B0z+lc2b77RH8JLv/mWr5rr9fjwm6r/J1XUG522syI7X9OQtrtWFHmyKJ+x
OP6qdJRuuKVUzEudiPnytmDROIazt9UCKC7Izf4wG3azqhx9p8r2uj1Rr0xsv2OytwkYna0aUW5T
6TIBV/lw+u3/spbdpcZEBpvQ/N03j7P9P/dhc8BBKP7XF2TzP4ZuDLKU7dkeJ6I/Ticiuv4cWXXJ
Oi7Va1rmr05VJNtAk6lsXrvkCow0Gn/bjBm6W1nvOFHvIlNkh9IkoDSA9suoizY6v123eXscx3Bc
w2Ffx3b8MIX9L4EJWOOxWhljd2VRWRi85/ZhRPMgbmTIle/LU2p23bEnXu1P03c6kGDi5UcrIzSo
ubbLW65kpxY3A0cOEayKKnmPTOdoSn3HrS7flTQIDnbm4DftrWXEpHIZTJFBF098Gkp6V7X+Vg2D
vTarNxalnkvdhL9kHzNHEc2iVX63cuf6ycP1moqDM493EBJv7aZ8ovDhPY5+jDY/g2jUZMaWE6IB
Zukcnodw92AmEbSSZ9VI9Dixm5vwohpxGefkFjVgyVJZtCvR0XIaNl9mpO/MeHi1qnhfDXoJp3oN
iPOufeLCsEsdqN1ZvxJhciws+95Ky59Yq0M317sZQsAizC2C8H303gFP68rkwZY4vc3GvBdld+lI
RVkC609WMPKhoGbCJEND29RwrSwpS/b9c7XDX31Tpc2ltCAv5ZThSspPXDvZ4PttCxzMIP90Ku5r
IsBeGz1aJjQJygjo+jSqYxDKy2ilb7kXAheX+xyh2Mumgx/bj475kJXemesoJtiMUJXC3UhDXp7t
RGUuzPmjs9qlaK0t9ttTrP17J9Ev9ZxdVHDs7Hifd+UxTfp1zT1rik5hVe3byV36CgOXSKvz9cWY
rrEvw4Oj3YPrZ0hZ4W4yjBuUoDuv9W6quTqNVPkFkliXWdd76mzfGt9ajxWnPxJrhaRxxnI3RXoR
5OjAe3wZcfam1PwW5P1DV/KAlvZ1f95rO1l7vXHuZH/Ujn2qEpxGRnoVlXc0VXvRfGKMTLq9tj5C
JUHpAwfSCoXIwrtYinTTVHepZxzryDoh6B+UGb84RXXrtamx7EdK3jjkZyHPfxrctJZ/a6bGZ2qN
N3VOojlyP8wYcdjUbMQzY3cyEm+14b5b0S7P8xPYLvyExq6qrpUz066S0Y1iIclyY6/rCnKetx/D
/rbvliKfnozA/UgKZImh8BmJcOnu2+az8MSjHqIbb9RfqUcFXsx4Eh3FWfS5TwwQhl3ZDzcQRx+k
+ex2+A4Tnv7miT7dlTn6a9/ulqNHM56K3oinfhG4PHPWQMUma2mN5zhvn8MGx4PS1g/kTmQ86Z42
eHJ+f56wZlz/iGfiRxib/N7v01WTihOuqnto9K+oFndJYD355a7O1Xs9pdfBJx3wM6ac5CPy1UN3
qlvz0e77HRTnh6rkvNjAbe8KmILRPvapsgwbKk+w6BR5/TRT+b4Au3YRub+LUFAGF/8Ip5/WKu/D
EkAjprDvaqqO1YwTfUg73i0gOnaPN6Qfv3tW/SBsPuOue62cg29v7a795YnxK0wiQD3kJhe9Md42
pSVIcakfHI7nSOhDTgxkoXMMKFJetUr1Eob1a+ebL1rDwqTCuvXs764Wt+0IUrA0HzM/U8QX6lev
QiDyCrCS01HSU52N+S4s6amvksescF4oV35gRsMR0VxhhjxNfFom1px4rFa9JtFq13dypByYo2zl
xwAYXTyeYbrLYvKcibvuZJMTkaT4OPfvImPeXd9CpJB3c37vMRkt6mstdGSZu0phxfMKVsOYoZ5+
sCx1Y879nlHXwQojjsvp2UnyOzqE0V8uWFeea+2BafNeQwPGbBBvYSZQzzQ9tGF3McZ5d/1FqDR9
MPly1oCX1riv2sFYGrw42sJRpsJdgKE1NgAVowTiFx+XYzotMa7u3aHdTPV0wfG7zX2ivq37mAHS
FwqfagRFFmf7S9Qal2yMbiI32YXOxivxTxcZykyenULbOOZVfyz6ZFeWrD5dfhybjN9SNd1cFzA9
dFsYApNITwWNv/YI6d+O5/MVxVNSQhr6J9zVF1WPK3SqM+QsWuhZJ73A2NXmpuvT+y6xXw01vwBn
5a7HpAIsx9IXVbeKivOIqXChKOvEf2fc0ct+SNK9k4UnzzdvUfBYncPnLjAeytnY4aDa8VisaJ4+
uGNyGOUjY9gbeZ6m4FD03ZtROndS5ceA0vF+flBdd2vJ+EnRoDw98KOd8I3hRraoiZyf4kDQsF7B
Q7SeDSXvCKDQyJluKhoAGhm8miVMVfejhHtcvgZGsE9I7GiMxHnfXzdEZWVPDWht6uxOAo2yLSl2
1Weu4fvRHXYDN95FMIa0j0R3TqhfW6d+prOUSzGX7oWepi1KdL3JYeot9ZpxbLkaPKp2q0jeDeW8
H3yq6PPYzZfYRF8cIIvmQOpmMPjqIaifQ20dYmNjNlC9i/QtSOJv4USfveju7ditCb33l4Lf7RSU
OytkUUu7S1NH91cMhXKrl9phyyiAQPfRoxpLaLzvQySw2qXvY0nsWdmwI9LwhtSwSOlsc5jf4Kvq
bfe+z+znMvNwGYuDVuvrfh/K6RCmExJiCWS5G46upRcWb9Fk8EHj23ll8Zlfc8iVcjlNCL0iTfHE
RbgnnB6tTWO+jYoJ5trYr+a4u5vN7qkv3G/fbcDSz8VzXRBQygg4TTe2NBnhRPd+3j5Q3H7fcHmK
7PrlO2GN63//4dNVXHlUpsw7q1erWISHVEwb5ojbnO+i2KBlbONr2855uu1IxpRKPjpdgYSe5Kex
CI+j0907tvHGLf+pMVv2HrV7tET7DkNnZxtqW26DBBaiaKyHRse3Xdvu3DJ+T3po72EI+JkDE6pD
Xoj3LrsmHdyyXgI7v5RlyTFFuSTyaKe6FWA/LnZ8TJ3sEJDXOGniZHeFVAbLhfNdutEaap5xDj2n
WFd0oS6dtD9E/vBgILNQbX/glNfscz3cTYhdt2NbBKeMUrbYsg/pVFCSxPqaUkKvC2SPieu0pu6Q
vuxb28BPJuzh2Upr5mg06ppOikUm4+gqgjjZKuM6qup/DVxFd7Vb3GqpO1qM5T4RccL3wKkrovEp
lRArZ2I3tCuHS6Xachmp6iEdpieuO5z25pGJeYBNok0/0pAkx+Rbu8wz5k1qRO+t9l+MKWxo9gu+
hrStN4XNLuQyKFKQz6loA8hiNgP4dRPWQUlwpiqpDebXYR39kIMu41/sZzzA+N2YIZTx+aqq1ab5
3AQlj5+A+UJDfclKf2/PssRnoPttYXNt5zMZOIxCm5hswpBffH/ezX34FVc1/UDJKqgNAxNlhvTe
zT8cTh7n1jmUMROtEk7eAoT7ws6JZVl6eo1AO40249eaaB1ByQ+Li8SacRBWumqmIiB/9ny2ik5T
dMKP0WYkicIY2mzexmTMYhyQWPqXZvHQjp1a9WggTXX1nIzBD7TSc065uAGLaT3kbHgRGQYxFp8c
X60NLx3ugeAAZhT9Tpsp3AM39BebWIwY4DkVgbhNnyujvYqG5gqeZLDLZs1KB7yNWxg8iOQBjA9x
lKStsE3Mi3YcrQ8cwxCIRySv4cBBA4utEd/afgVuO5yBxdVOtMmL/q3HCR829sJlVU+bwMZjTRon
sP37cpjpg/I6JAonXzG9u3Ei0a7TqFHLGUgTHHi5aSN4fNHEI2WwlV08lIpLgPGAIbX3CXE4JoVZ
Q5GDW7CeMA6vI1cW6z7L5caOqGUP2vpk4ZVNFbdUP9PluiNqu0yYWp1BBDOoKHL4EUFa7KJOcDas
gRXOjfVTSk+ssiDfa09YAHbmXV9G8x44com1G8eKQaW8LefhabA9TpFTc1s5BvgQJUjzRCdg+OFC
zRaJWJosl3yOIbpLM3OWlZs4a1P0W/y5fIq7Q81nBYP/Xb3Ngso9Z5NLXgFE7SyYAVbQ02AvjSmp
3EZsu6R0CY31GCtn5xGL9CHKmOy7dX1mdD0ssMydwSrR/tCO2AFY3bHpMATrAlITObZ6J87uPB3K
l8meNnV1Lirmyg0gfOwY4ymzFKcp6ICu6o9ZqJaJJb9w092P2sObr52j5j+dqWEkqAMq3htIARWc
FZYVDsKbxgyqtWXxnZmKblQTWy+i9O+cem62Mo7RePsgefQ5jgf6fhqaeBuOKJe6Z9xVmX3Adsdu
MMhh2RMZyAjfbF017Hqj+d/Uncly3FiapV8oUYZ52DomH+nunMkNTBJJzPN0gaevD8rqyuw2a7Pu
RS96kZEhRUgh0oF7/+Gc73gzy65ioFadRf1IfMEbCisyAfThJA2YVJDuDJ5QkJnrt6RVhoAQQZ5h
4MadMQCEordhI7XXEvUOIGmvNnjhGuIQa6euXGfEugb//iFteTbq+lfSNjOPAk1tJ77x4GBEwEgJ
ytnmHLeLe4QtQQw/1eqEQLtDG6b7cRPdHBSnejL4zLWouRl99SmZ02/d+NCmSTmbKOW5C3WXnMUy
MNoeZq7GhV3N5wZEfoo2F5FwVQWQDXniohwEaGFrnKpO+QhUWa1m1ZMW5oHCKh7IXb2BdyUuwIZ3
IjBlenmltLtpcxGkEm2OkULiLHS8jUwxJaK8/9oyoJUZu7j+FHl7dJY6XDEuLJAgc8j1++aEnXh2
JQWIZNGS6EkzMet08OLdbF+SNZXPLLRzV7E6L8NASZB1BmZmwA4sd0gzOseDz3/NMFXspoHSHuXU
4Bn8S6NpjifD2I+jeDWXd6PG/9oMmhp0EwQI9le4hOzPohtuOitPMphT/MUMBFjccBqyJIVeU5UG
zJfUIdNNRtKt/GQJIhhdURDrrI+OsLfx+AB5XKmDJdKfBxMJA3IPxWu3tEpF40+lCx3G6Khh2Onf
yqIMMzqcMk8vgmSrHZjN0QU29jFny6NWW19KRyC4VNEJRmQRkG0xkIoZ69D40wxfwkpYDXDdNSN1
Le+/9bF5k2I1qM31W0vm17THWDsZn0U5fdlC+pmbrWrSjR4Jgf1TGBphHzXlgkFhlCqS+glCrvKH
GNhdK4TLauOrt8ZbD5yvzwsycLtyL28lstREbKDwp/FtIS5Wa0Ya5uI4CVlD+1/fQFpY8CpULHfz
LeqMmz6iJ7R7DpyEvSvyELEgM2ec1ZrZK177Q2ym34KoGhFj2EopJoIacmlYzT9ZZuY+o8k/Vdpt
kvoR5yYl9pJ1lzTmxbecZSAKQ/+ZFfmjc/J7lzc1QqSM4yfqGVhzucqRtENd7BUxZRm6Q0jbVskG
jNbAGqUmaLM5dTMu6KTYvD71ZY6qI+9KSuw9nUbShaNK5i0U1zHLHtERcsOW3TWZdIJ8xxl3WIMG
D1Mc3gRde4mRVbBYI2luWANl7vC3AeJHoOBsWZK0eE2nXqDiIYh/73PlYvXT9zxyXjQyefBppwq/
jYfJM5QUI6DFmxMrHFDtQJ6IxPtiRNbssR16JLPp2G7mNbOhUoyB1csY9uCUXjP0eww1HMgGpc4E
0e6fFXW5Wk0oMTwkAeNtMTODrjPFGcCEbtJIpl26a15jBOHZxOBYYCnEYQXZWb10ctwj69MPZSIO
qzOr3AE5Xvj1dVJxCBFKyvFdob3IprdYFV+6VIUiDXhj413B8UaqgfQlTJGiLFqsPd58zzSx5Kli
g+/JyUNTIwZMSowSlUDNs1Ob2PJGe3JcgF1+rUtw6s2NdaRdG2u+s0o5gBJETJk8lNtyrDaJi5Az
4XFEPtOQhrVcfOWRqdLSQRnLX7JaOi4iAeSuY6iqNC0Lc2v6Q7hDjKxwLsAm9DhZXKsvhc/OEYnP
IO+bCNZKzrxkVbbKBRe2q+uw99ZawhAJB9bVergRUCuei3kM2t6hnJai6cCidfTtcfxp+YM57F9E
lH6VBl5B9J2/BcThZc4P3KvfuVK+KHQ8O1AUpPtYlw5z4TKLt8SOHNdeopsST0rQ5VyloDpfrEZ7
JLXWJwLuopBAwLIWfH/tkAqTv4xooaBREC4g79FJnPqqr7xWXq8F2TZVk/+G18F+cqkQYxqUDYl0
mo32lV5hn+XqsZ+cB802HkVf1oGxUT2AZSXRmD7Vs7OrleFJ177HMnI2dBMpDX/bxjZ1I5NXc5bL
3OfKVI91Uz8OMvPALiZzo0TzmRJFwicZuaJco/2wudtKKzlkc5u5tgC3nvfy8Vxx0fqaookAHtbi
Mf354EaUSClBgNJKdYDSirJafVh7/Hpt2gzuNMzyUaZMBHZgeFmy1RtUB2AUHcmLS+csMIxtcQ9o
YOWsA+NMqz8oYK63TQGQ0YPAmevrTT66yeOA6Lljo54rKkndC0thKTXIv1EPdmUogVpnLzQdjMTU
iv2tSnL3GDlhb1q3uMAbpamkXCgylRMak00pwPEjgakHhUiz6UjhrPIxY4Tgxk/0XQoHFA9QFCL/
4VOr+RTnFvFiKnXHusrpBimc0M/g4DKVo5BInEcYJrtpVP4i9NLwm0GKsFhaIe7tbzDv6OAm7S0b
X+UhOjpmc2M7e1FyifGD5Ay7bsICrKwF5OqSal6a0YE5710hq1SUTuQ1c+OuM9jluL5jMIt3ncMs
ysXeW3rxWnwvrAzdmMDFHky10qzv5jB2pLDQDLEBvoE4+BNzCniOGN/7SsblUExfq16XOxkyABAR
3puKepywrN80aDyHSfwuOfNjOfGDWF45+XFN693YY5ffYWmVjqrFsU1T7ctZe5NGSvNZSwgdqNke
z2NO9YmOcohQik5tPeLQFCA3OCwrlXnDEuefrdaN7MJtt7ZIUkeGfNMBuriiwc8dr7jjAOOdyln2
VYfNfWd0fPnZ0SKWaAeIqfdWSVVdqxyeW8vEytTomtvE7oDS8qHS0u8iVYpXy6KvUJVcDTdnoO6Q
B2Y236ZkXRGi1kH6Zebp4tYasUbxbLxJxWuVT09Ktn7T/ih9fYLDcugT5Rl96WfVFkxq1K8mJUxC
X+evXBbHnsfLq+tPq+yAVzjz71ytGp8MhnwnO0QpJUJle2B/jnnybfXRl2D/HQ6LguTDFt7QfLVK
wpcxSLR7I6Z3jbTUbi4ejcQJY5OKoVBOySqR38o0VYhQ6aLGneQ2x11WqLvVIoVCKVjnOlq2wX+7
HdhUMBl9dp6RNQYzjL64k9GiLFeYuqMWHYuyeGqGESRtl5d+t7Q/SMPvUaUf0SWngTMavoPS103H
vtkPyPnTCnkCdoCL1mDlX3SYotQkOGmHo6jd2kwfJLW4oeUOSlmyvVVlfZRIf8Du9K7K42sW2uIJ
ne9gCLWiddkJVj5k0YuCNm5XzWWgTHxOpY0VemLQhEGi2JRt2hgMPQFH0xp7VSVTwGnLKZnh55r6
T6VIGMgnKBK6SdNsvarqjBuNpojzjk5dUgObUqxRhvRNlniCtLFE3dCnQ1jMl06p+T0j53FZqsyt
dQtHQn8ysdQZ+gfyxXe7lt9wXH+YufZDZMxn3pNQ1tqnFkXynqmNs6MoT7LpMjpElDeHLH43Y3Es
CT+Fks4Oahnlt3nk5OiwzA3dx8z3EQ3kOtm0idkQWsOm6AcGxD2uMkEcFQtdqeqn27CzJLYwTfy+
gzOYK1K3czvL/g3MaGSGB9Yfza5vyBxsbOr0QwNvBLGWx8G+t5rWL8v5FfdvgidTPEilml0qBd0J
16ZF/vkYjkn6q5qsHzy1eIWFRf4RH5Bcowg2yc6qUM8sKNC5QaMHPKBMdzrqKqjGioACq2B+8msS
YuZtIGqLLyhINq8kjMY+n77UJQmNgktKTksEGaVXR+sUwGK85noTmCV8NVFXix9LZigm59syIznQ
7A1W6RwnW2IXphwVkHJE17UvY5b/wsz4HFM1Hq3tvrecn0hLieCV5IQZfn9qdKaAnWhIGtPelZqF
l3ove9L3yKEBJGXJv8aJs898NO9Om+AF64YdEGOkyBNesaSfnxNVWkITlRWWmWT0elDYnhEXBWFM
Ju/ZnM0egWNEwRW2vENyxJ2DE7fsDKBBQxVUmUPjtMgPiVORE7LB6pX5plWY0LXRUnbm/D0Mi+zp
YjHD3Jme1Nr+GMzyHpdkT4sM5FPHkTeQR44ZhT8xlra5R4xrKpnh9kz5kwGbercmEL0a55rFaYYJ
dKk5PTmwwmRgozOve9Np9+aK1FlNcbmZRMIp63iOMBR3ttZ+wD0+yLmls0BemVAkYmt9p/ZoV6rg
2lOKk9PIP8hms71mZ9i06yPPp0ICF8Rh/X00iCcz0ewjW6n+9I3d+N3Ayy2lMouQ7o7/gxUk40cY
Q9Pz0itu2mMWAK5CMOFYhka17HO5qEN7SlaPNAnFNWCcF4v+3i/sKtamyf2553dVs9dlWVk12geS
sS9pn07HaR2ukbG6U/m0MkVw8br7Lf22SfRBmNscssjU/DjbzLx5/F5lK3kQiLcY73ApzKrs1fIz
Gb2vgjM2ypLXHhNJYA/MH/Fyn/tIPyExBgPDXMfomuvM4tbtkhQhjoT1CnWuHclubWt+l/JRTsCY
golu1HWcV5EQONA3UJFqDDhSOtNbUt9fEmIuDLg/55XyksESYq5UUfUQx/4tLyXzZC75XWHGFfD1
T0d9Wpp9NGTh2PPFQR+LvR4zQEB3D5x0Yh5I6KLpUWE9Ah8XH3jMIIdHkKCgPlBmPvRavPgGaPMd
OtpQdijlKeBbnwUO/pJeXlnbJMMuRwESNE1fsckmawHjxc76+yk1mXafN3TMlfNlDcE3QciRlV+O
ZhQhXz86vryaj9ukEMH1sLf16CfBae4aZaOBSqADZylZ5IBSukXZ64b0ysXz1bXdiyqZKR54J0wK
p/UkyAieassxosjydXamB7So0T5RAoCs03WwWxJJHRTkQmR/hEwEKsWr20zmT+lQdIxjbWOoesAe
gWocEz7zXqr/SpORQOpbliPtZmVFPmYXICXJV2QOe2T3w5OqvtRMwpM6f+zwzy2CVKchwV0z62mI
i50ZYXrP+uHdGOPsDY39SY+IdsunhEy7BGWUY463VIeNVgqJkomXjnt5OVe1/dilbX1C3t1LS7TH
5giGAzfCVq0FFEfNSVRGyNCeqUVclkczHkO9If6QDpgcrEYL0impmKvWnoam+jzJ0lMvq50PXKnn
CDqgTH+R0o30v0bWAytb7PG7UZ8Nr7cSxl2Sp7NfP43bJYgOEf+EijBPjdifkH3omw74u14DZGmT
5EGyzg9BVv0lKdUTCQzTWbUrouK6V2a1xVMuJJSPluVOcIgARTWffML5ftIorIyfRpZZTcZjetbs
COgJ5JNQkfn4E42+xSzrU8mLmczteG4aYl0mgwLfcLYoyghVaKqchHKiYADzIdvdKZ67OChXg5HK
lNxI0KVaJ15Os0fjmOvtbwNPl58I0wqmDlQaJKBnkVku9Rl24ZNldZc4M1uiwC6NjJ6vnKR9npy1
dgkSlnYtA5RF7Z8QLhO2t9pXjYVkQy0ZxZlfIXbvW3XvyMtRY/IjoMjZeC2yrkDp69ZzB1gmegC0
cFek4mrb6Tv8PTceSVbK/+jr5LU1QVDphBygFz+lFr9qVhKYtXXJC+WX2bGH68jiJsrF4LbBcaZB
HTLLGXoQNMHByp8t9tYstKcy/qyU9V1Ny7dWyT94FthsPCe5RMVEJdmw4BQOaYjRTzYpt/ZDUpeX
KmYYFy8R9/dIyLjc78s8Xw9kCF16qXgppuprijW/6LKN+By9zFW2l3jUyFBIUX6Ud8KrfwNSbill
ZAyhovqSWf5shYggm5dhIpa4vr1inS1Pdi3dllwZgyIzHsEm5WcFnZT3j7UqpLwDAudHK5e5Nn7o
gpyuVjmrSfSn3JJ0RVm+ggh66m3zl4VZqihVfCwzU3bj4x8ZDL3GyVnPCBM6B5jkWCb4NzOGu9XB
D2pklfFavea+yTuIv46Q7MxXE/stN6MvlCmFiCtWISw7o9yCijAREVrqjRvT/q+kG+I0jaBuqdk2
gPypqNgIsWF6OydHBeMiJGYHHNW+G43RbQs2uFZ5B8r1kUXx+z+WsROW2k8l9h+B9sA0iNBicoLr
JaUnl7LbhDhosUd/NMzEyzR7bzb95K9W92hphCtU2pnN0DGWwCxL9OF+tKSFJ+bY9GrMkgeVvX3c
I9+VI3xlkzm4bY1JTMKPH8SsXXarPt9K2wxAck3e/xM55f+ZD/3/J4aChnjvfy+7fB67dvyfVZco
ff9bd4kNXUNWuTm9NRvl+X+H06jGf5iWhhqT6DgGo5b5Lxu6jtNCNgxkzIpugDGxYRv8D92l8R82
b4qKoR2Xxf+F5NL4XxSKqo6sExkoTrnNI6hoG0r232DLTTdMI6zb0e1shxq/1Wj5KIaLyKxp9VJ5
oLXIm1+9MZELUTiNxXZFZ9k+IQLRIxBmWMonxkhxc2XhcCjsl23sqq+4RptMgFxoUqizqGOOcp7J
O0XOCVTS9aAsx5H8yPnUSviU7KJEQNbPlVuXzIBJMW2e5HLEQbgkm+MMB1UxIPrB/n1JxpS5aKkk
gUZME3WsAY2Rf8hqbleUa+c3dfsDwam+p1Ih4fViqV+nZDjn6rRfHMNmnWdhruvki5MCr5UQQAWx
LP+u5vzyb4/Af5F5/x3Hr8p/jfz/MvjD4NVsU4cuoJjgfZGBbpLXf/v+5mOvDhXtn8vykqBxAUoQ
flL00KlqxGyOvkvp8K5J4/w7pXt4UCZTfUmm+TdbcKSdZvGkYiD2OiZFt8buq1BtS/uUZBGHbKWQ
CMYkvzyv6vnvL6zGVX9u44vawZ7BwmI35XBKRcRS32F5pifitgWq3ZsFnQfQJsIH61Y9/P21f39Y
OlV/wPbZ67a4ryxzfKT+298xC1jJdzvBxz+Srdc+580r1zYKgGLM9gqO2CeGbuUhJt9Uq43+agSj
CQBbVM0bA838ksSIjMi9rSDoKPXBWSfEMQPeeGJzxatGNkGw2IUW6MtovpBXtlE3z4lRBHjwrQfT
6O2HxOgnNlk6GdrUjKToTip84C57HzKYRagr+G0HJ31PEfmopBonBjxD0q4Twrz4cMO67WqAZVS/
XovMbG3m6c3QFonSR02Pf39Ixs21G2dxR4Zs4UMRlTc1snRpjTWDalui13L6wLBbpIWE7+wTHXL+
qtV1GBPTt32xK5GaD+w4DiANT/FoJXyuHeE3fZ+gINJ5zrOWMXi7pP4cj8lHpnftHhK26Rt5nHxI
8ojRIUsXj5o8LwJ1krXLrGNkWfpTWjZBaSl800xR7fvVmB/0zohumGHdZtR19F3OR6OJ6awpzBSU
FaCXOqxGz+DXobVS087DoC4f/36UK9YRzyIF0Klj6RtW00smtwfYBWKfMme4aJJmXYQinlTbUkMz
MozT37+sgEjd0gQPqzAp0BP0VEPXwokli/rM1NxoG/0BS8F8HvrC0xo62nkoBr8mFO6CnxwOUt3q
9X7s419Cog6mBDzQNFmXQUqMMAWkyeIy0x913UYEbbXXvz+Siik5CETWuyTpYZ1HOBHpOzfIIdOs
1RHNhzHOI2BPSpmu0B5iyflY7RrxUkTuoRgtcKFSQeoj3fWU1kBPxR8WuP2VvsXtGq259K04Z3PX
XkalL/dOyT4/6VaipGeHdGCWXuc4Mb4mBhunmrpjnUv5oo3jXo2y5tzq0xNxRM5TnjeHqei+VFi8
Yap0JnFPq3Fd4vbRtvNfsCGsm4RPncJgmT5jy34yqEsno24vTVsPj0Sb2YcVxUe1fFtgKYzWSZ7I
f5Khb1jmmeHVy2Q53WvWW2lgYAA+dQyiwzJznuZWS57UrnlRmvkx6lCENFN9sbe/xCtjMJ0+H5t0
/dA4Esr4ZcoPvT0VB1J82OI1tXUzxWrdiKaGbgsREXuR2NMAr0dTpz5VJXX255VYrmqgxAWCoDzQ
GzbbD9IWrDYyBBRwkXUbQW94imgq/+9viFOLkUgsWQHSP7ZwSbIc5EqJnxuDb3RlQOJfa3k8i1p8
0uE5t6kYLVolYbPfUuwbF41zGxDFE+klVu9fPxcXk7NnLcqYc/tXYLMhdJ1NxhVRi4RWq7TQmavq
WZpQK5NQQoh6bpXPzFitm57nIMr4h8XC9KmmBXPrLXqQMrUgioxpx9+/++fPCcBX66rJD4ZcBSNU
2h/Ii5cityw0gczRYUdr+3+eyE6PNEnatn4sB8ePskBIY9pz6HQqEok0016MvETdRLizB4lD2mWE
oD3m+WZJXpl50EGrbk0ePUMwJAPAP94Ss1lpTGN5bxQTR4jQMwTAkSNtCF/pNs7Vh03E8FGkJqNE
SQ015j9DvNESCn929BdpcCqaZ7Rr/ckxae905v19bd9BAFxYALkmqQToHI5LkZzQWfqJvoRJ+8rM
9VGZ6Cd00sksfqoH9ZGgCa3XXVHJ+4lFEeGUPFRSCIsBU97nMKHclos3VliMaR0UclnllWa3H4Ua
ODHaCs0kT7s7SnQLpfNLZY0zkJG9/VYq7EJkWZ4yWz52c0AOws80HfGQ6eeQ4qC/eQvOaFWCwx5b
oWmogVpo3FhofApO+Ho5zlwDbEQOXVreI7P3J5OAlTTCXQcacJCce5fmh8gAa4L4YjauHKeB1lkh
NhHXGqODbOgX6pzHItaDIpovyQQpVA9WWOelaAO4ltyXy0VRSXzPHDbc0S6vJSg5NL66B3/F75Ik
HPABRiPyI7DCkDT8PCZZO6FFL5zT9k3cvhGrJd1wIbgjYPQxImXCwtmx0nHXbIl9dfhAvRyo4t1Y
0eOlr7ImHSoy3qkcXMQvvtUiqVQaL5dIc2fKR4V6KUqbCBvWiy10bY3N2HzWpSRE+oQTQg8RKe5m
OtCi4J9p4qRhCG+AtFpafGgWLRgl4ZWOjrRbv0YSBgHBpqbNX80YumRRX/pV8DmI84DpkZ063TkZ
gJO+oYvO0Shzb4iTtBSvHU6FKWN3is11BM2CuCeIW1BCZNU7Wh30bbezbipE6FgkSJ92qzrtTC05
2WKLrPsq6ugw8biUVXp26sgtMMGaTgc9q7ynWoedZseZx2y0DBakKVvYaDGvYa2qAbQVf2AQ1cbW
nS038gd51yzxNgK2PxP+azLPFpIY7g29CCwEIepkui3UkEQWYGAOxpA+9A7PZLV6GvoNbnUvthwi
/jpXJPNJi6crgw+S02Pf1tAsTfZj2x0SFXgPX9gvzDNuVtgXYgQCm5Bvx2l+M5QmkbSsERhhlyOk
iCHzPl9aT0T9Xmv0EEsvD9gPjJTP1I4OS5+cm7rzuM/9aEPO7GVL+tPOmgdvfmerrOmM7ig3rP8N
ycfH4CfM/EpJukFOfc3i/rL9LukzxAosdSPI1kclpuLhySms7dSL72O/8SeMh7kT+yGugp62uWai
PeKegJPi5ZkaRLH0NLFs6nElTV3QtjMDAN3r+jTcnue0Xy7VMLz2snaKUrhManbkT+61hUuN68dD
eUwjUPCbLG7uw6k2GSL0vtMx6bDrc5uph5LedazlS+J0xwyarMELPaI70+WSLelyZXi+U8Vw3P6/
l+1zKnQ+vK1RuZSVfdCgDUWdOEJ48EFauxN75I6PcvuMe+NBhizbmKlfAJlS+vP2IUdpcZjKhguQ
LRPWDFDqOIO0a5uCfOAPN+P9EZMA54MQpilft7OwdBbCfTu/f09Ap2hUqjbw35GWPy/H/ajKH8uM
USio4prPAW6kRV2qbETLYFH+bOcZ8iJ5vOuz6Xerc5jUEkxHximGQJBcQik3ninaMEHMvCH5TYHq
LJvELWnQIVXtZhjIQHPnnRjkoyay09pQar53Tuy3a86kGzmvZNzxfpPGYYQrMu9IWS6Ok3pFV71P
6Em2/xkzv6zWbwChyGtqpD9ctOFciY8+jpDt4RUvzJeorX0wHXubiIkhHa8cEm5ZqmT9DbzMvDhx
DyBTC5SlC1RruhocmHH1S7Nivv/mozDs1Ku06CGJkNhN0WXMpOc6DyNQIk16rrQ5rLn1ZLTuYJ7d
bomPDQCMBUVyJubHBm1MjIo3qrG9ggDlnltfDXk65Ipy0tR5r67aPq6MD2MyLyVp1+rgwb737BIR
DmVNstMq+S3LJVQqbfq5jrq3oO3imLf9eYEYob3Arr5HEWJEYKsowTP8KWzVBCJnTWcMg8PATi3X
GEa+V+Z71kUV/P/xnMbiY+D5NeXmnZUEgSY4ERvpaPX2U89Qc64gj8efWn8H/fQ2JIZn2wkQbQwB
pLwXSn1MzDZYnOoUqWCvkzL+KKXqBSSMl/Z9tZO7KTSkhl+t/4J49a5P+iUfVzAvuayzggYJrD9L
6l8N7L6I8n1s7RcjZ2GzsFFcbeulSQqUCZsQG4l7F1uWp8Y2D6l6n+oUNgx8TSqkb2r9c1TMX445
fRpj6k8LGmaDsq5XeQul9TPNAjJz97EmmXz78/u32jrnVjZ/o3MlHy5q/tAZQS3QgmYZQqBQdz1l
aShV66liq2iTElkUdzWHipSz+QWeZv6eRfTUiwcy4+5xKj3rY4+KTHkcZ0be5nNsJy9Oovt5kwdV
h4dpkqd3s5ORs7fNY0fCd4n2NIP7GS/Vd1Opn/X6vqzKKxBnfTd13ecwxucukX+l9RSam9Tcsttd
FtUXKbeQ7dnBmmQsE7HnjXPY9atPrt5+qbVfIKZ/aXx8Fe4EZnWopHsUjNIxW3GUltsOXjtNVvsu
8xDuSDTjdXxI2u5JpM6Hib9u10rVMf0CsH7qGiOoGnbJ3HAdbXatvYK08TuUyeqcPUjQyFX7UVuK
y4DBxEqyL9Brx7GLfmRWI0D58GBmNwMnPnkQx5TzsKY86x082c5IkYJiRH425P6eKctvqMLXNnYe
Dc6/2VoPBMRub2e6yi/UuJ4uI7JQhi8tpZUqlVeHvd9OQhvtag99o7718JwHigcoFkQS4HUyPurC
jS2iezLxxmLhvbWnR56Z16FuPhSJepxdG0C3r1U0D/CUMGIN/d7kxQdntpsqumlQYFfaCLiYLmP9
kxp9Kov5CeDu2K3119wDR5ui9SFXFsNtbfiXbbpf5+QBFFHa6FcbDx6ft/Q1UD/s9K9BK1R3ZIvt
LrbkIWr5A5aoYCf+1ym7WYT6sECmhTMfFnhyHiIOMwVEfayFFI5CwZYgGIR21TXNnIs+IipLHTI3
lrBmpOrFufY7tYpjCt1KN5G85BOz06GfqcbyU6FKx1XVCQ4a6yuDYU5aGrCwscBJOSzIgPejuxbo
oG0YwCtzZImSYIdigI4JvhqADtt5I/5wL3PEpKWxJ80C14ksfpcyEUAEkAz16iOX/1g0DUUryvq2
PmJO/uVI/a3WDc8YYq+l3GKFf+gVfENTsE7jqebUR3PnK80QZujjnGl4iXXljOTmzYwn6G3hUmg3
pSRELPpEmu8OUUEtfYGRU+3Zs3Bx1arEgYN9zb4Qw0C8ogJznfHffpScKRSiOU0VRyeMLZSlcoF6
sSS93korV+j8lEX2DxY/ZhOcnYEZt0/c7JXb9sjtZmH+IfcmYVtaARinMJlVNZQkLSRPgJD6ZtMk
m7xoCRL/JWYFwx86hLFyQTpw7/DILKA4OnHH6kzZno+fonrSJyMEt3atZXuPCCvdRTP7nnX8s+br
qU7Yxq3GHdX2XdC8h1VGCOGkvExK/9sGnkmGDV437DCdNZ7I9uCWeQTXfYxj6WHdlO2XqamnncWH
1eqRr5Auj2cZEExefWL03Wl0+3o7s8dn8MNZAWfcBbF0V8t2P9fOyajixzGdrkrJoLPvTgmKXfZc
QbshzWL5UCLjrMfXCacF2LezM6PvKq23FrImTXiQkNBbs2FsnOOQR56BTEIpfktcQvLSXNJCzSEp
RxeHjiciBmagLIZ7J2MiSw9oU5Ha+/2cHIhJKED9a3nqo/ICWWL5eKFCsr09pSvgwIinTdjPwmtA
mVG+jyiYpIG2Su5PSh9hGWxUsc9h17hpWR1Gtn+Dk/gNZ7tfodmeGMbsplX5oIl9ssdyOg8OH2Fb
MRCQ4gCc4uMUseIwevqR7GyCSotWdkSiD+dzLkbAjInxYsMP61l85VP54KD42XZUXDWPTNa4ZlVc
JfFVIfCbhKKnWKqvDHeDDO1NUjoX2PAgqVDkRD869365fNkDHUa7Hnl12YBUkP0U3SdKOYCpsUfO
7OmLedetOKhxc2QUgGsk/VRNhPiyvlB3yt2vWrJfhSIHfRkd27r/npXMl7G5m84G+om5x0gU7yxW
T1kUpNnGMdy6L1k6Z3aNNTU/CJ2ljJo9k3IZjIWBMACTJjrSBGJmk/7BeHWIJcUvsSQUScoeL3cA
/cdXQg53sjYcmzEJI8xK0GeCNCpem3uf/p4b1j3fVocHC4LZYGh7w0FVBRxlO2g+9Lgnd0JlfYR7
R14vCO4Ps43KlpgetDOdxHAeGkeYOSZYFflYmeq6Sw1GfbMV/zbLBBrYqCHHGX7wIT4uZWruNPut
mnJ+3ByMKPU1Q7lJOamlU92EtZDpklDHLtSXeW+HRCXsheyETmv/5M3F3G6jyLWRI0e9/JpnAj2O
fSIjwM3QFmMWuepD85+Endlu7Mq1bL+IAJNksnktFlmtSqV2SeuFWC37vs+vP4Pyfdj7AMcXMIRt
2LDVsJg5Y0aMCHLzuQEVaqTrn1TIm6mmS6d09OCacI2+z4S8Z7Z2iQojnOrhLp38rV7rK4rk3XUH
BiQ+cHpyVVgAWqM5MAp9DIC/xvSULFGoKB3VsW1MY4aY41L0mv+cemPfkdSZyPh3QF6UFZ+Lpnjo
RRfYDp0jFW9t0aRBWRvfNNJWVs4F2muuSeFOR6Hqn9M2TrJAX6wu7CPqsrH1/OiH9ZrY9DRkcVFT
agsmUQ6TH+uiotgO6m4ZfUbREna9d8lSV9vNY/NoTpZf8JEpTAADxa/F5d1pO5vR8F1STgfUHa5S
fVrlb6B7fhKvFLdEF1VP+5qGAIWPgb8iv+QS9VIVJ7ryfs7yh7N8NlAbOsf67WrDpR9IpE0EmGQU
lrRPQTZ6AQKHKEqKyyiscN1Ce7GG0QfJzI1wYMmd5gzf6t7bx8D5qa9EsFjptLUh7sfKJxcU5mb5
qlnOucVQu3QCEcvEwsO5IsiAifHFS9KORjr50FSj73X53tNAFsbmfeZ/1UFc5pMKbx7VGwtuvcqd
9IHS30ePcaB4jewflXHmX23r7AHlHGNFI+0sp3eZlYca+zBu5bM5HytgiXWZ4OC3jipPD2umiZ1G
j50leryv6skm89klADc1daZL7TIU84MqsHR04ns7ucQezOpvpGPw4dp7sRS+Z02942vCFY3UyBF9
JsfMFvjL33sep+0qvWS+LBhssTZzFfFXqDm9cc0J8WzkzwgXe4J4OtvNiffDyzD0fupKMmxpUNeC
V1CCQTI+pjhT4DqzVxYHZ2JrK4snqxYU+VV5OJnZHqySX60ypDcpwFNTn8Bqyc6tcCl7txSje9GF
a5cF3lBADlqMe44a4Ij+BhMaMYQYgcD6b/xcWrbTXkxSenktt2sbgYof7biArzWflZtckLFfZ/Wn
ZVS2suRzruGHAqJGcGXI70/EOCjHyeBtkNgGD0JM9zC3/YHuixUfvm572OrSA3f5H9UcXWWi3ViO
HKb1p3XCeTT7ha3tRiJenRWFXtPc9DWjjvHPOM+wqeLAyZjHcSwuDYMuao81uW9ytFaCfHR0JT5o
wVD4dUYqXjX6n6xnFz5BNyXl5kcaP6rL064sX0xu4EzaD2ti9rM6rHoJHtjJ+56WO3ehMGwQR1wG
N3rtfNNheTlZqOy61z703WOv3NPcbcF7YiWm+5IjB6ZsigLPLHd4gXnrdbQjr4dKj08ADXcj7vo0
qw+2e7H0EwgG3xNGmKAISATNpgtxBtqp4S9LemGwwEfgAtvFuejJo6KE3hlJPLrFEhaDB6568Wno
4Q6e+rCd8d+OZ6bdowWbbpy1e2ZwSa1YnsnmwXBoMak1HlTypLrau83LOhPgtIin4XFwxme9C/L0
2mf9L0pcgn7U9kk6+HnSX53hO/CQbC79gbVbrR5KIQPnV17/tkdGD1KV8xMDvK9KBF498htxct0T
HrajXn1q4lXP3vT8x8SP7vyODO+uPGi1HAUTTZT01wWeIGUjyoN7wrRy5lWsqHk0cYa6HTspOCm6
82NWzktmOoFNkxebbqQ4IFsJ/C1L7apDE79ktGHOCyyQ5M0GHRW9lxnRhsp5oPUiNAT9X41iR3ss
r5yLJQbSaB7P7ozLsN0zJYF8UD7pdExYH6wrLwCrCcnGgY27zRiMOw2Xg/bNak9edAFocOsmtXeG
PzMYSmDNw5H4yk13KB8X7N/+phlNO1b/4bhBLi8LYWVYlyeLopoy/y4JFKpGu6HmGo59pqDsoyBc
Ah3dhyy0Q0HaINPG2XWw+vcnm7cI/aF+on3rLPPKLMYNoIQQoms/3UbdXXVFehu7b7QzBX2kbVS0
W64w8TVgQNkowooBGCL83LbDueoPrp4/5oX2lBTZycWw7JSof6UvG1qgjOE5Kxnycv78q1gxxrtH
7OJn+qX0gmgtbhTGLHeT/KwDnL+rqccrejbiEn5sIw6nCKVunqR3XCHXcSzoTRhDiXCb3LzXZpAL
zDlJnIir2XtHFtEDZalGRC8zXzp0b0OOT3Y2uX6pMMJWjdcR35xKLqZdXPAorhQBjsvwrBXdeWzS
41gqKBE5cuaXL2jp8uRiuJlP7y5XLzHbD+Ckh9OUgKpul06+6CLJA2wuLSOWdvOgBV8dNiWsRVau
gWZ1apc5+tPP5hWp85unxetRA8J8061EAHDr/7K2XC+aWFdm9Xi9fP3bjnj3DtJUw62P//TrS+vJ
7+kov9md6J6yWZZ3R3uPp/YnWzx5qRboyVg9Hr++pPRn0Qzt0sYJ6QfODpZ6mDPfCoFLVTLhP475
lc83MNs0FVePyt4Dnkj29msc4Z7qI/0Zdxu6X5O3gTut+nMDR7Ja1/YIp5cjoTXW773CRKEUz4aE
Ir5rIhU/FCCW97J2rdBqbLUrm664gesG2FLl2OMg0TnT27Kiz2nOVsvKjEswmTAMZu3kSpsQs3zf
P2pCx2O0pBRV5L8xX87oiQvQWeXaAaam+Pz1TxWy7iGmV5KLBruAHcHwW6Y1Vzczytdm8Gw/X63e
H+ZpDlrdNd6aBlPhKF/deETD6qrukiovrPQl/aC26T+WpP8btPVv5ud/TBaebRKhlvB+XUmz8j9N
Fm3lJE4x0UClRePij2bKmSs9ghzZoIWWhZ1rwGkXN5H+E1GoguV7NRs7vqqD09VQjiQLRrII5URk
JcqjMsiGXqDdJsarYJD/D072//52/91Zsn27nunZkne/IdhXm5sn55+eEE0NZqzPut9iuUz2ELPi
uVE3bQCXFa9xoGtrdZdzGt3ycVtt21iLc9gQ5LlVdLHVwLS+Yt/fLBNZrp6qtYgb3ybe2VE/ebHd
IrpgToDa5ZTRjp0zBILMe/z6Qn3in1K8/Xefy1aI8U/O2fYTWbBdbSrlPVxOBli5f/5EcWW4Kbh/
cjhx6l577ACPXc+3WdfabRFsE8xa4/7v1GitNsUpmnSowbPnt7ws0SIcWz7zhyVRsS53E2ff4f/z
/W0upn+7cPhkSRCWBhUxNoS0f39/BC/kBBaDXBp/bLTfZQow/naoGFhXd7lC/0gFurljaXCjplel
r6Tn+e3dvr7EUxT89+/I2Hpp/vUd8avSTcuSwqQVXMjtGfnHMyASzR29TR+VvZgBBGmgKysST9KY
1JXKLRZ742uW82ToBPBszTjFiZ6TbsABS7y1ORG86cziFkOHf5Asd7sREUN6rf5O1yVKRDY7z//9
e6Zz6X9/1yBxHRxjNIvTguKa+v9yM9Vt1XPtZyE3J7L8hkANdUOoqxYXO89qWVELgbmU8L+UC4aJ
o0Ft56lvxhPepr1BMu0EVyMckrjF+1rr4Cki1iF9d/ZQvwgmOqgr5V22udhvUFIfIBwdpFv3QFcd
Y7wlWcvhRkm18nOpbsoSv2gdmQjPwjUC04TTX9h7lJx+SrmlI8cVTdScQdw+1cqMXngTE0cx6r09
Ekq1s/6hXYhMDAN+HlVU8X5MMzZ54F/n1SuBLwCciCkWygSgCRu2xLK2v9MmJmWqBkygHdsq6Aw7
xZWY3R7nqwe8BpwbgIbCz2zygSICEtHN5kdXYrK2qnEM9Vo7DGards0YX5zOlSeD+xN4jyz0Mhhi
3QhYc2gJFsk/fWkd83QsCIUoLZAZR+tAPHKeMDU1lfUnEt5LSmXDGf0Z82jzXXOXsHHbKiTD8gJD
xiA4OmP8cMMMvJYhOigkmkXJnmDMNpJNn7+upKQ6Q39cicT7yDK/ymr9nGkbKRL5vhoiPlDwxs9n
Z3vaVEw/V9OHE5sIWSp6L7TnWkHJmkbSmRrJKrfH5NbprS9mwjnpgDAR1RNBHBrl2xppop5w+9sb
bLDlB8fVS+AJreBtgZzUj+MJys/F8eYHcvxPVnH2qvGhlDNhabF+Dh4LMyhXC1ltUGKOES441mmy
pMhjqla/0pqXqSv+iAZUM2N348+kE4hf++j6XRCVhNIWL8LYkyVvMfPWMLH+HSp5ZY0hriQ2X0uI
g1wrpz7A7l8ERaIoR5gv+YSfAY2CxCr9AwYzH3hoNJxIQvi1je+WRGOMY3HcPqJRxLw6z/F3jm9M
/d74xrcJGYCP7E6MvY4fb8FQ0r+45OsPdgrj5QvRX+cXsy2uBZ20Qdt0GPEoLAAyzFiSE4Qo0UqY
brHFO3kCmm+lE9Q7Am+hAbY23rnM/CViY/jsmDpC0an+MtCz7Wbla7ck2aEZggng0ueEaUIcMpeH
wogr52yNwy7ZbBK4GcNRZ5tgO/3byoiF1WZF6DUudR39aUf7zVztdQ8ohqaCeyvSaDd2dvFuUyRM
zdaPOPPuxHgJI2M3c7Xoh9N8GN1yMsv8iu/85PTJWx7Tei8cB8l1KoLOte9dH2enXmcFmTlZeetQ
mYNZB9DRWXeMpeJpcUv3WXY2BaBDro5P1VK5zLd8mdPVvZEl/h31KfC8iECDIoJgFI3nN3PtXNwt
dknRCRC6KXFfGgnRvm2tK7d1cgeW9oMlrxY0kPD3IO6Pw1w/T9B6n8YENkgfaz8xOb4mQj5pbnkd
raK7TUy98+IR3HLIEmZDLXfFot9VlX4aVTIc9Gw82EL+slxbHLFYfet0rrz4nsIoIuxU4yvUYvlc
xiY1JhGfN3AflxxPolP1f/rGmQMW33/H3KNqwFaGT8XGj8a0P3sT8ZaylaMS3KnIQBIthCKp9S08
Bqt+0qzCODQ1QiabGJf6owsmzjHUlAmVf/C6G/+Fc59ztniuWkG+dQd9cdpzSplOl0wxySOS8CLx
zHAC+3LVB24YvaXvcs9WSNXhMIJkKUsaJERJsG8U863DtgnDByuZTimo2Rv9A319yR0H/b3RwSuK
hSLQPk8AXS+ojwZeQQfTK6H6sgniNHmNvEm/DhnvX0eDVbJGpOKiFrhc/u7EMuPCDwhtWZz8hFCF
xY1O2qKrw5qoIc9/f62Jsp5jBj6pi/WlrS66Mk+YRb2r5KNzN+H1jHnbXoBRTDhjrBykgvYdTrlz
KSb7RXNz41F7IU3ihDXR56B1jNbvJz07ZBuCxOPShJLP8N7ouIbyZtoP3KwWp7xpZg8/pzQMXvHT
GyJSEC9vXZ1wmEkB9iOe3XuVUfCp1fkLzdovXuH2l7ma24e1akKqfuBFDIoYmXiKTYM3SeL8JbJU
YKZa5AlxDH2j7g9Gwau+w44wtbRAWYsBSGKOhwuTdJi2U36MdP1GojO5RfwJWlx+K+Ao8pjjbaFc
zI9NlJ5qYgfkkE1sozh0PLt/yHJGdm9IXnX4nQ149mvdZpdGd9XdZvpObBxaILFD1S758zTA2km4
KtVADDBflLekc38OJgD0eeaNbfCJwhN0S5vGuUeJjgprLK81lkfocwYEfGpDKWKJ25unOXsXjO2p
0CwNISh67cu8etYxBGXE+/YC3cAnkEXuX+uo88xiXEbVAMaPYhxZeWHfeRP+mn7lwovzY0HYHarx
vNgVOZ46dm4Kv1qIqUmcU9zWvqXa3p9mYzhnndx7SF2HqCWM29fJ9esL5YFIvfl0KwWvHME+Juir
fL4lWpTCxkg+1RDLR47f8RDVNU70Edeko/KPaG1+QrRCugc49BBNtLATWuX7JiQG8q8KRO9Iv1iT
6Ka59hSOnCLArlwPQPbXl0ewYGvWTKfCwGbBmoZtNnh3jAfMgzCxKTOebk0jhqOlbHBTpNhZHawe
PNYqPcaT/tFtLvKIXbif9Fj1RcH2Bfj6uSlh/4NCRyLJmvEyKs54y5aXJo+iBxMtYR4zd6fyodxP
RXVB6GY968YxkRJDWXgvJIs5R8kjycaXPM0++7IfDkP6phqsQHZVvGUGnQNY5PB0iQ3BkBsipNnk
nTLz7DIxpZ7tnA1e6y0RES9PnKdFdW9Ujj+Dj2Jd2ksZQFwSl9TwfmXEaK6IznsGUE5mKEZDvE2r
JtAvGoHhqWNtQ88fdylI2r3hNG6gl0BNOi/hCJs74L1Js9w8iWnGjR2O2JaIL25VVJkufzBE82xU
LAj7iIYDoyjuXo7Zz7Wjd9ydwE+iQp7Ab8J/M+J7lrAfoVSyvyTMUCxL97k3nmqgIAe5AKOft/Yo
YyGUZzZbS93K5memsoCdNMasKtUQSpQs0VvY18WynNjr3J0F24fgPb3rs8w8EUHunkqmszlZSXv3
ojrlRgF/t5CPc464M5rtGhTZdYJI1Yu2e+azeBN67J5Z9P8YvZuT19V5cC14spb9ayj0KKw9Oh0w
qgZxobBNdQ30Kj2ni6K6TCs8H8BKw7EiK0BQ4VEk8ALnTHsApjkGwkzP8PXFTuYOWzmSWD40x42W
EJ3yvHjtpW5dUo27zAiVP2hXLwm1msSlbdfWcaY8amcj4j60QFPsJxZexbVvEB4d7lF7UyDTwO0e
d1abxDduf9oD2IzrMJbzERt5Mtnq3ECpRgjs8OUNt6pzu+fV4MbExfFjddh7zPqvccUFFk9QqwBu
cynhncnt4Kh12U11nBXeiKnaUfhjW0daHC8nkxr581wyNbH+ymvcU5RWaSWbxjQ26vPSD//vy9e/
rdlzhN7afSucJKetjy/EFMiIcecN195Md1lqI+m76zdbH8WTg+VxrwZH209muVewdg7K0pjJ53AC
0HlJ1/gptToX1ys4FLtc9pql+jMd66bfUxTPc6XlN0cX+W0q2uKmUpqtuDqQ7ddBdhlgCW/69uXr
n5Bt8hupsQW8aJIFo46qUyitO9W25b2MGsahrRdADdg2bWh7HvufMPMsv5w944kew/04l8isHEsE
y/Qd9Qjl3orLC13szdH0SvB0dkV/KcHhqsxSEqCmDOMchSlt/ZiZ7FHF2rdpSSgV0xprp7diOsuK
VGlL3W+xYttbTe+X4agXIoU1toqnKB2vvWoZ27LHdMEeoIGJBNG9s/FDHJLU+maX40Xb6I59/Deu
bQTr6lm2dMQtjfZX0vzXj6o+pA5obpavTY6pVxTLs1cUH7mG71pvz7j7SxKclNZBc9+n1lAeukie
dHzYO0lD1Q43ceHn5lqFmkx/eqq+ZBnJOmOZ+XyxxavYhGibTcGVJJQy+wDFatjXM3vBCKeoP0ks
Q2aHau2xKQLMovNe6ylPUPGrVGOQejmg7S3tW/NkAVHsp1YPZoLauykuXtLaAk2+Ncw2iuFSG3c4
xsh8xA8mGuLeIxbl9aRQnBlY3LgijDB8+wvfbXLLJ9nuh7W9pflLu8KwANA5hWikuIwELu3tk9PL
9NihzWCziALJQAhTzuBinuIDXnKQKJnOmjiKkHHb5ahhvvPjdQ4tsmU7G3bPbvxBy8N6mucG4zUA
A1mUP1ssVIGpRyTCTe0iKRHfzYjDfJa+j2VLWphkUVjHT8MEXFY3sU/BGiLyhe2A7phRUBqDwtH7
7tLGe8cMjIzVnw60oV8pWSlqznjyQMPARiddfI6lbh/HEDs0t/g02za0exxhJrFJn1vzfXJNQBWd
vhnN1++Q4GFORUMY99ZLOq+XNjvatcGKi+7PfaFjKRr76Se1serU9vkhnZe/WZ3fNybXQZ9/Mek9
zzkCp1P2byQ+H79eS/niwGDgMmzWbK6slCpEMkj3wvHygEf25nFiJlFfBVAiarjEqjpwEvA/pl/r
JGt32kgzauFFzIjulcjPb9V12qXWaIsDsPfgpv1lGeOWGEDL3FvPV+7B5wW0ys5Mhw47cdIFjd7d
4sbAGeL2P3OPFTD3ldDTOk7F3r4NOWK4OY8Vl9DxA8sor2Na3xnZnf7YeITiOdZKDsa9ZVCOlvBB
IUTeXcopfai79HtjAcYpLHrC3TXjaHyoyW1hC2xfoflQV2zjPqPuY+35UQsDagf86h8GZvCA6qGB
wE7/QV84ieEmGg62hhljpazxEnvD05gR4aZ7BdoDUQIi6UbgsX3noRmXoy6c2LdWaLIAuHDxQVvl
8ILM8FJCgIvKQyMJaxTc9N0kJhlhxJ/SK+ugUrRbjtHIyx9YCEf1clwM8SBoQfd7J3PCfBanQTYf
VDYWu7VqlS9h2feskebkWJa/o86uXitL8w13eHSmkhSAvSR+0S40FOVvVQvogMV4GUdPVkzm3vWi
qz0ZzqXyEuA1SsnQzj/mxgVtnx/0PBVvBJZ9t3bf8mVNL5RUzuQZmj+ziymQc4bns7smI2MGkt4b
AYuL3rV9UANTwj+nSCeNyAW1qN+t6p4t01vejQ3H7BBj30dIKttO+NqKo9nSC1+XURemwMQY/N9X
vTf3HhprnQLoVv1IoUU9l8dCVK9lrn6h/UOOoJn3icAbWxw/S7zfxInPaCNaMCfZz6Ka4yOxABLl
nTq6aniqprXfr1nr7VaSyHipwK0OTrOPyMARVsSCRksiQzYfK5wRjG0JIZm1AsST2OND54hpV+mN
e4BwAFe5sut7iynu6x+0tiJLQBtuqRJ8eCoGl2ynb6M9mUc6xH64vIuv0VD+qnmPyXSB3GVT37o2
jEUJIATbsuZ9lsUXDitCC0X74lBHlcdNfZ1XeasX/GX4XsqDpVsgM833suvuBg+Dn2fjX63l11fW
1alJDGofN39yYQ4II8n45NmMGMUyUOsz84Sy1HluX1vLFGFsRjWwAXT3Nqah0qSWIebo8NLeurVC
++3m+QnPz7ks7R91idu7s9If/JzeubNwZTCaBIbBcq7AeTETAuoowaLSaXjv2Fk6FiszzDjk4m/2
Suaq1coHrDdhD9Vee8tE1fBdQVzZ7tMZCz5uC9tmEg0xh0B4W3Fsyr4YznOhHkRt/fXwhREB36Q8
JICmNmGvEXDcy559EOM9RYl95LdzdlIrv1R3YVlZQpZ04mNTYeM3CCSzw4WsBK+blqPsnqbqlzku
jJzZ70K09jltYKevo3osp0bsGGXKEDZ5tUtcea2j8THKy/qhKWJKPqlH9ZqVJW/cnSmLqQ9G6Txb
mfPQ8Jgcimw6OiYigy2H54VPF7djuIWp8BwAJYS2eII63yi7NJwovzVKPi983Ha1Ui96h0e9c58w
trtHC8XPLdefOMoY4mwvOiiEW2SLJExlco9d8OroDXss3WhBMvszNBhLs3T6Arv2ezKsASiTdGdR
BLyLEveVQCL/97yzZE8fVySS8jQSF2oc80GLSvk6Z4c2i5tzuT37KefruwBgYzUDzQWG073NcfxK
2qpr3JvTahPvYUXYdTQPC2nCEhyNrrcKm596B0uUkcck2DtTQeC0pDcsqnyjlAiLk6pP9Or8YbXz
S2Vr86n5GkyWI3mGt6jZnO5rnvuNm1bY+g0Pe57zQzfZ/CvzV6UV3jXn1yIwreHD6pAdZB+f+HUY
HPalv6r+wcVrEJCUzhlZAI1N25tKrBN8lwXUg8kVvo1oV7BlTBmp3YVWdc07vTyUwBHhycQb4nbf
dTmu2HaE8T2+Dqb2pMPQrohDDLPH4E6P3gkURw+qpZjmk5c40wPNDDTISKwBKEhBnXrcg/GlFHFG
m10OL3Sc86PWDx5Qr/anDa9sw/J8T+zl7ll1FHiSv83Kh8xoXRZklgKyWmEh7SkhiRoLd4/xnhbC
PWR/E48IySKdE46qi+LYO4qsY3YXxJVi9UK3rRidQ0qLApqrSn0j/eg87SlWxCUEPWSTyIOeDYpV
okdNzvfBnNt9goADThY+dbRiJ4HmZHf4VRZjwXVrPkUT6hOVoYy+C9kDDJBOj31mtqs+aGzB5WYZ
BZccgakjmtY7r7B9D13fMpiKOVZ/jo05n0z9vHhtfx60OOD2391L84U8PAoarGpTCY/IHWC3Irlp
Ch9Cl0VtmKbmg8krloW3vHWD/bu02yJgIXGLsokpHgMKdNSC/vgN+Upgdyuxo2OvTB7TUoAskih0
XZYZz1niAFlHhCBns/jAEc8uPbW4xgQ9cU6LGbm7C3ueAmZqcqkIcNSd0pPn/lFZU52Jjn+K5qm0
tr3IdZGQVoY+/w5w+TQiJKcilY+uxw9TFfOzVLjkVMI7yiH655v6uCXGuXECIEnFx7Kpolen6p7J
aF7mfnB2DdLgDaM1U2Oya1psrmQn6qCdgHVoXrq1ITaQ/CNwTmsmDkSlX/UpO3Ho8rhq0WNGRHCv
xtw8GJ36naWdeNapIDqs+D96EoIIb9h8IddznwDxKyL+xLnbwIauvPhgpu2482Z7hz8fZSEb9L1h
0cHUEyhWCcdke5rFu9LqU6+xtwIBkO3txWtAcqUyxJRXs/WJPr2Ok5G06R7P7zyUIc1OHKWW8W1u
kl+QN2kzpmCOEBwCNYSe96awknM3LN/pJWTh8uRiJo3radwlHDi+Xb9kKaZs6aVbo091rD39r2u6
n/E0XM2RX0ULEW3H/Sg7UaQ93o3MGPnImdyuALLgul680Iho+SDCugARoDIoWfRHMIymYZZgrVj6
eNteIOZVVVG1fqwnB1fbYl3LwoZR1tJvEQtkmPetKO+hn8ZvAIHfHBL1tb1LNGzwc+yd9fEx6VMK
vkf2HHToDjIZPzsui/g0i5e5Mh+IBWPBB4BMCE9Eew6bsa2yq8Ctj25Hjh4XxaWJIsw1FqYpg6hE
aMmGrCF7/RlpC8cFQoueLQxgPcg+SNMGfzAijtz40Hs1yrczD/hPOXV+3oRT2n0D6JPtcPFQRF/R
j1m5a0hHCjlSjkMAP3ejFaFYgH2tVWCVv3BPHtMx5kMJ5LZJ8kNroqqZY43+P+iY03kwgMjbfRGH
PeltEsE0L0Aw2IGVCj3JUKWwTQONvTQe/Xqeix4LCFRfnU+bh/lSMxOxqbcrSoYm/Izqy348+4Ky
M69vyitRAGhkjEMJcOZF0mC4rFRLFAoBHmEvtnV56M9I7hagzW4OFPJU7hoU6AzVvXWATE2Kdj7e
71oLH2oY/DLSKp8ocHPMe1Bka6W7gbBLArjliqlVf9Yp+fGJBtbnrE2mYLRhhrsktZpVNueek4a4
siB8VFCQnLbDYczpBajGBGUas+xqpkemEJCrE2zdRk++GWCFHGu+jMV0Wgz52jbNu4J9zN89t/d9
jr7TPOrsMv3CE5sNiWYvK7/VkISQ98w6iAUW36EgqvtFz8arFmfReC0mStu5hycFbn6HUvd90mKD
NSt+KPZRcWDYdKt6OhxDa8nfCx0hobZzEvHxt7rzfq0DdugmU3vygRAYo4l77rrmQZWzsCw6tHw2
nV45QU12D2Ta6WmNBhIoq/tuJ6+NqSEazPJG5foa6pLneFQU6KT8AjO6oKIlHQJ+k3/t3igP/Wgs
4KlRR7qqB7IN1NXZ/NQdn7SmwRKMYwfxOHH2ouqisHef0IhuIka26NCZPK66y5RRbW9noa7VsEDn
mmqXFvx1lnOytyAxcGq0IRdgK3BWU/m6tdgHrusgL5v1U+ISyG05P0xz91pLIE9UmyAbqvhDVNpn
rcvsPMetGQyQQMfXdiyIlMSfTX9ALHtY15qLSY7eKJf1HJfu69g6CU4OITi5UDaW1TFfY+Y2tBj7
m2F4DZSWziBXRGbEymPqnldlhRlLQwTX6hv7k0d7IW5lqMcVEeNMNnPelU5OOYmhvSUlWYoMhXTW
rf5EkcXBGSZ58wjKbEj/FRuiLLjUsu2rDfskjOw4Dxo9I0nHIOi1x6awX82MhW0lMn/gk7RfNPao
NE7CkHcJHtsFJKykgQ4lYvvv1l/utgDwo9WoDhWM2XuhZTaL+v6ddV90jJoiepxB/ftEetvPJT6O
mXMwi0h8YIBbD608yVxrj14/Ryz01j/L0KXnEWapYhKagAiUtfWkcM/Fsvvsa5jooCYkrtf0o3H6
U8tCZTI/PZiTmFqzgOeSpr0NFRgx3m/owHmDCPYbTrCBK2hsgEEJabDGdE1hc7BsCMLNMJTBJNRm
BvmF7CTuzau3YQvdnOCmBslw3YiGhsUY+sqNau9aRcyLD+mx3iCIYx5/JBsWkUY20rOAEp0NmQin
5wmyY4C7b/V5oVG65ANWfVyFHM8T1MXVlqCyrc/eyN4XTHUimfLAZaDZlRAbbTxx7QDCkYlW8YYB
62gTpnQmoAc453DD8clUMCB1e5heuekGzoaHhJ/8FGf6EzfEaD9sCMkZlqSzQSXz5WuByi9/A07G
DOT12dowlGIDUkaQKaMvROUGq5RQK9EgO18UeLqBcQG1NFL91LtgLuFC73hnj1gKn8wvEOYcESPi
CaLQ8JjCyqxJMBXvQ8Q7n8VGtm8757GC/OOnG2aTWopnuYE3Z43bAlx/gwIKme5hL5xApHUI4WlI
LxZzM/lTS3721vBSF519GDfIpzP/6SRNDNaG/zSM8U4FOl0L7G8SCKH1hgqlBIt05Bc8lOSQtk0p
C8vZBm+2b5YR4bIIYoSnUaE3bChSSOzjvmXP44sBlgM1rq95bc0HroigfBivFhNLuv1IbmcDnUqI
pympdO4ehfCNx6XPnf8h6jx2I0e2IPpFBOiZ3Ja3MiWvDdGW3iVNkvz6d7L6AbMpjMb0SKpi5jUR
J05l+9lNIFJbDUvFmHbmrEuYvgNSFeFfaL8gzDVitZ6jF3tKftAjvNkawhpBY1VQWS0EIK5Itmxa
zN0MtzWB3zprkGugka4FbFezaB4r9ma73i02xYI3skiqHTygfQ8XdtGA2EKjYm2YsRPsWMB3lO24
pGyNlW348SSY2S5UIQiRmORdns0aFi1ApnzfIWUQi8CADaiwgjCBgDf6Wy75D5uzBKRJsFsmmdAf
xnRe9vJg9nBXBjW/M5zbWpqMqxG5cJN7jcz1NTzX1BhdB55uOXJeh6PxE/G3gcRQgt2t4O9apET6
rD1YnmwtzcXz8uQrBHrI59Myxa4P5N6wANQjgVrDH4hE/9VIBsfIYJbB/FBxwEgKauI2gA3s9J+N
3R4x3CyBujpUpqjZVlIDhTvLB5hgrVEEfgc5xGElv0IIxKSNfIbldwCXmCVWA3Vz5VsSYDHk4tHN
GOr410UjjV0NN7Y05hj0R/oRQj5OISArB5YzEc2rsqJ9qb5c1EbbklU1Oic8rz7G7EIQ7lBJEwMP
rMRYMblF1cIYYNg1g1i3wJj7yCBI3DvbmtLMoGrHAYnsC4qEzwhhG2mmc72fATwHmvTs8HBXmv2c
Gr8QYxLPZEKFNsFDS6t6wsX/MNdrfc54cI5aa8DwYymkNX3LbUjVk8CvnlOzOXBBEwY1U6CDwsMK
5rLmMZ4NSb4KmSzbWjOsqTZfeqDWrn9ywsc6ZnoDNu8SJUa+M4FgW0Q1gOeRpExQcpqalO2go0Qp
CD1bmXweGoulSOQT7hXQ+4YxXgP4lB6EExntWTXc0D5f2oLuhVBvEhUb3MSe+3tAPYOpjZrVBbw+
gvcuRfbHVsZ3L1kKAUbdVDNiCHPCL6Wm5WdFLAJzhm+zhrpsFssJmd3vYkFe50bub9T3h8i1vrva
eQ0adGTAxzUxART5YnQvyfKeAChvNKnct0pW5n9x0pFmEqIGXbo/dA+0Xg4LOljnQlPPS80/rwGh
Dx1EdKwuliakywBWugCabrImWS/t0G3EnagOWr0Di+lo1ro9W9sxc+F/sHKYG3jsXg+Z3ZXWE30L
djvIYG1OA+Or8ru2A3TcNvopuplH6QB1nzyALKnmv0+M2IqaVmRyYMPHI5R4C1x8BDbeiXtarDiN
z3huPck3koGYTzRrvsICuwIydqvB0LcejqOm836amlAPbQllC9B6U9PrCzD2vebZR4DtE024F6Du
PZD3SrPvA03BJ0jrsweLn/Aukf8GJ1/Wf7SJfkN9z5IDKEyMhLt+NgHst/TZvibud5q9j5fk0wHG
LxS/PgS8uG8lqQ5dglEZzdJ5LtVzKek8pOqvQ9NyMIHYFD5roC6i7i/pMHFmzDiqssdFRY+yDoed
BNy+yubwoy4b3mCbGIWy8glJlkBHSIxinUjwLnyZ3ATb63Dj0AadWtSwnBWD2iUx+nKY+KBO4PA9
un5ZbFMLDZHnR9beE9WXI+21ueRH7uVyXZrf0VjMO6sdyIXw+GRMdlMSUDiAW5Yy/qImwBkERI6s
qzXjogaBTAaTDqBroFymwqQXTZgpYlmKixheodLj5ybFebWgKWxxkLE16n9GcfOnSpEqtd7nYBYK
Dyy3Fh/r41KJK3Hnjea9HmyeI4lwxrb86+A6BycsfmTthzNHHJuGvsywkwgCPPDJIGMbWfxnBdCA
ygYjFVBiWu43Vmd/J0FqtKIcACujLSWEiT5KKuY3PuEwbWo+tVFyZqpIbluxFC9iUynPOojMOiOa
ilYhq0tWf+02N8zHcsE7E8Cu2ILT01rReJuNOwrHel0FfD9xYXwy82g709mY+TjyxGbbPJo+yiT4
xp3QhyabZv5F9vYkRwHSooxki83FtsqT+ScW6l9RHX1ns99d/BIZbNoswNi2s1T0IGnKE0T0OmvI
6REo6W87R1iB8oE5Wow106aWRIJGiDamH306Zqr/8qzwZzT5T1l9yNuc9dHkAvkSPBWkRfwevDVN
D4lrznj0VfFhz7zJbcc1D58JVewzU+lhFQ/qKewIkaA4gxoNNsFdCFMRMT9J33sbfpJkFwXxU4D8
bMjnR5UxKuwZ9Hp8yw3uuHXf05fH5FdIDysXwIMHvyMWocxdZyUCLEJ4MG8O5qOYAS+3Vm1RF7k+
ax8PwqRl11y8MUUBFd7ajn6FcXI0vT4F/EMsje39VgIOlhtjs48L/jTiPXEFaeRZ1fyKutBYdRzR
q9AIf4Dcfh3RVQBtcFa5S9kFQ8zfhiCcMss5qoXAlViya2hqcYpU8aufAiaq/SfewE+7iz5iiui3
tgz/FEwhMJsEj1YXfqZBhXdmcZkRk33EXGM3N+IaRHLeM8fP1r5qDlkd/WY7oRMirqjRN2wWlpWN
asFnGGS2TcVEGxFrWn2WGMFS1yEazSLe1PenEy3Wczqc6inYq8Y7SEY6Jm3bJtc/LhEKq8ZNXZKm
CcIFvwSFZcZWFLwgmTpF45qbjf1waU7g406xK+F2WszgJZjiugjRUm5yVHqn5G9U2fZ2cVsgtynq
1cq72ZFHjQzZPEgv8IZi5h7HCNwXMN2aWkHQ2QgPjj9CRMJS4k2Uil9DyFpcN2fsmkrNLwq7v4YW
8ohKw9zgLVE3NOTGtoyJBcL7AZPGwZwJpILqlu8XiJhue2F7+oOIruvoxj86buMN83SmdX776UhP
6nONhPNq0zjj31a75OOLSVTLqin+DNOxNCg+pIXJyXaY+GRlsXMt4jFjf3meYuCOqp/X0hl+TDbx
mWlTIXDNvnMKCso2Va8jc/aOuY43ipiXPblEr0SguvrhNxXyIczlD6W4irP3FCHL0a3Qcvlux+Aj
ZuGwCLVJTHqxvCR0YmjTfRHPbxYKU66ozzGMMTQzqt8gWCNXKgGPnQnwScmL10f9ISR3AKj7tvGA
jy8Ruq3KcraTN8WrrreY23YJxbVxambrb4qp2bd6sKeZ/0DNsQB7jy8BOaREllHZ1rXE9uZ+1WKA
qmZYawu91yrxxE5WyYfpJYxGRuaKhgcUrcwbiAZOsV7cgmgL4jnqaN6loAVaU71l2fJVtMtNKPXX
wjZdKgSyCX4rPeh1UUtsYqv4Yo0L1SYqCNGhPd3Yy7JRBCwicXzLSgNGaMux5zIvR0/usR3iCA95
gLjhIhbEQ7gbXPtXNdtwtkoxwRdoKVY5Kie6ro1JetlqQsICyr14yM3Fe9FfuSGYUD6B06mrXPkM
FuRFoGUbYQEh33MKeW266kUZkf87SWDZoN4hbT5S+5hAA7bZvCTGpc6U8xgz+KiDwXpVShaPg9m/
jKk3WQcVJ93j3a4lLOBCZGIRAoQ+Atjc9OV1+fsQC+Llvd+yxe9b8pEakU4+V5y0yOighxgIsMkX
C6+ZUYoRhAnyaxRqxvW/Fx8GUJNzlNth+YB7HO2h6xU/yQONdwkl589OGJR/jxiuamaMGPnLJNLG
6Tb7MXbi1JI4/YHO4Wp16NL8thu2gWliKqwbi2VKmr614fjoEPR5RociHhk4TVue5XoDiI6PpoWS
Nu7zHF5u3QJTdxggEwZoN2mJgEY99FXOQNyx4+fY9FksawNdp511VIBPE/BM7QSRpziUJC6UJSu/
BZqhV40/bTAPXQNcvMHqvmGc6GNap2VwyPAsYS+UVythfqy/gcXwrdfZryNcrm9ZGM6fBGp2DMk4
25ZbmnMFe0JNT+lsmSbWL/8cZ5j+0t5ejv98UZ4HW2CJxupCTUmvbL910RjcijT4E8kgPfQ+rPlq
BMqW9aP5s/D96GYkZKYslJXIyVUEQYn3zsiKJ+ARDm1m8GfGz7jK3NK5Rnnv8V9O9n4pucvRlYeP
XvpadxXW6Sk3S6Y9k/Fm4YrYlb4N86VkWlNEERxGZuMupORmmrt9FYaMs3vLeF84oIgIltUlcEjP
sVMB1g/5JWFyMyqBeNoazahYMNV2yyle81YZsDGExq62cK+47qJXbOXsZZbylYaPil7mcOQXN1wn
iVHSSb3yRAXXTGNegeWpVaHKk4S4uLl7C+8vgamHGIj/dhYuuQfqOLLoOTbvNjpok3gc/PgUNqn1
mpot1wQu3J0/Z7uqEx1xaK68mM7NJgPlRYJwrCbTBUQEBz+VL060VbQIt/sXvYiWDTPo37k9SJz5
8XuBbhme6bsq1PzpA2rthOWdRTLyFvt2hCuCC/7UBfaf+9vDfo9cOOBP+WHOiFlteMouxfwN2M/G
W96/O4Q0lGaCSooYc2dI2hvW2bal2kwQegEuiMDP+CEApdg639GmlcdHypPVqTPILcgHCiQxRkQW
56iu5zrzznPHr5toHjhZ2aMtFUR2ib3t32fOmbp6a6nyXLrhxVkGyKTucCNO4W8xp1yRUYlUr0Ub
/1Hm5hPjnRmsfoBu0QjFW1XXq3HCqTn5xsP9XU0tGK1Utq8jkVmXYRgFsn7SWro2Vxc5EwHXV0dK
jx/NXC1vS8++Na86MAZT+FmHPylfx7ehms7KQyWZQNdmr4aeXIIMc0OzfJ0nb9ncPyiJRQk5W6xn
kgrzWYftqUFxIxN7i/ck3Ed0nk/oRYLNGKAOSZrxZ6/a8leQeB9xaG9lO5EB37v2vm46qhvVPc64
vTbe1BM42ATE3pJHj2Yjq/jcx6a8TG7xEU7dDDwVeACtjL8bGTPfMtWh+uhfhe02L629cPglAq7W
HaFstozh8IoIUqzuUcoEfDjsi8s+NRBgJf3VsVx7ExhDcbAL8C2OcoKzzKwfdeHaFznhJ0amCTBB
TvGudZGnRsCJ7y/sAZND5xkfVmB3Z+H0jL30X0X2/NDlyNEjOM0QMyfFzLkIYWUKlvm8blpBp69k
0l4KqidSjCuSv0RzGMeSEnYONkXoUYvM02uMxA0OIuCZzDAtmm2OkNg1n8eCvTiUvOv9pfcwVo8O
IzecwOEjccDhtVXhdomRqTgqad5YZDcImOQekqPCxmWd5gxeReBXy8uUpwsBIHxzygywRiQdyhmn
+qMgjnES3hhjFWeBDXmVOwF6O0f+mEnNI4jOw9yROA+4RLpLVsjXVjQ4C/zO+CrCmLFXMD2Ns/xB
RJ+8ZH5f77IgjhFZeAzAEm+BJVmnaFOTpr7mYJrX3hJUB8Me6ayCPADQKD3orEa7XSKkF61ssidu
QfOZ7//dHmZyPash3Te0wM90F9rxD8YXsiBYW9uAQ+i586EIsQEUfeG9iDQFEFiAgiNmFB1Jhk7V
yjrYjFTtjLXag5ChvXYyVnlDGcUQxM3xilMtOstW0cFZ7FJU2GNcaFDwGpTxq3Fpy/OA3OU8m0t5
zpkx7qKuN+p1FuPbKrUz9P6SD3j9nIGFWSlzOAv6WSgai/RMylMP5sD93zLcLrmS/LRu7Qj4toWe
wHKM7nZ/SRc6Y0jcPPbIcBPTfstaPWBlE3MoiSgxBoINJcVbHCT1MfNBJfkpabuFSeVmu7O5c+PB
wlUObxWjYvg8I0GoVJLuDX9pYJXzzY1wmE6Msl6yRswXz65OZtWq51ziMdLI6agCOGIlFWSmPuQ6
H6J35IyIhdMOjVaaHGOnsH4iNQJHlL47fnCIvdDbEp4xHPwxm8h7HZ7aXlQPQyh/WBoo4Q9ACpro
6EzLaY7TP4aw42NjNuqE6nV6SkIwJunCz1kG4nMe0UdagAESz/33Iqbq2SFf+7E0U3dPS/ilAgRO
PnrDr04BNLCM+ecy+0yB0BzKYHQ+nHKhNq4bdSkleOzRuHSGSyYOGFIPOORDoF9iVb4lqUj27L/C
U9CG4en+V2ZvhqfGaorDHA2HPh7as8lU699LNUmgWXmR/BUhQ2LB2FMFBys0vx3y2glcg35eIPw/
2/TL8KX9y/1Fzsq/MLl6/GczLotlOfx3qFACBxu/wNTGjGp0V4ahHgJYVKd/lwmA1BKV86GM7unp
kczOQZwn9L1kNZ3Q9dhbPBgOoD3XObPCdM73L+MiS/es9JiNVM3F0y8YaYseZSvSy6SEucjm4wry
jL2xbvgQRImLnTOl8SDZXjKcYOguTbjA/iS6XVIZ01657cYcgl1RLxOnTDNd/EBMl2oOi2EVgJlu
EQxicrHn7chxvTVmNL++190oaAOUldv7F8x3+lsyjt2h1UG/jTsdm5AE5HvxSagpxl2H7QWPs47m
JivtXgrXBEFem/6WYhl8CRk/BVGXfSAKLwDYlSMtjZ991KIAMEadvLcKVkRO98Covn9o4q5/uH9p
RBFE4a58bHq+ydxhLXJ/1+gp6+t/L//+HtGrPvZbtmHmvmW1ex5AIhyWJX0k/rpnja7LpoX+4Mrh
RvXabt1hdFlNuCR2lQ6SfDJZ7DeUcKgVSmIJdaiCx7X8Vk/q9x0UURvDE1BhAuvLxn8nU3U6FxpL
EAc+K4UB+2wR8iOjyl7KnOTNcUhPYoipgmvFnDVLK+KXiaDlPwetKljeaVE0MVo6fE87jvKOutAo
WjaCDpCmVnaPuZi5mdzkIQNRBzokNk81EiAWg7d2QSNmRLZ8qoWWUbaF+2i5u/sXEScBRZHx3VY1
Swhz4DPIzuqrDvLL0ja7rI/KB0sHTmCx4MyxxTPbxPKUJTDCR8+CR9OLkl4/mHDsLuGhMYTadTZ5
kKZTTC+mz9448LPkmMRoH7wM2pwCyBTE/SMYNu4wUWDpcDKWMLk/vKb+sDcqYSPnZqljjbLZ/zt5
rJFP3bQRfZJc89hEUN+Sg4sj3CXxj2mK10ryB5RlkNWsYCwX8lff0aWE1BGvw9yGW9cSxcX2WIFU
5MQOiUm9QaLayU3VrzoiSXDOnu8VZ+0UxZ7JDtx3m/Z54p2739iB48ACG9HTkSCNP8PnR9IQmxuT
oK1ocR8zFVDr0gOzvrGZA26XNgqLo9nF8cHyvHOKwpuNR1EfJqDfWRFYl0ob17PCjXeVwqnT6C+5
91CsLc5bJOVZDUN4CAtbAHIlkWOFUCzcJCD2zjirSecOTVuzhctya48THPkM8MLaWuDQsTHuWTWE
yPFjZ/rpd1pZPo9oYnXF7/SLeYzc4rddOfEj6ntuV/3GZ2b/qzK9R9vtjLOZJtTY/iZAzc+gPGGR
0oMkzxGPun7Nr2CaBQzS+w/s9YgA7kcrpvr/H6028YujGbngwSnx2Tx45yXuSJoQAoZ1gj/Mih+I
pVkItaceCLCEoK+jYbjzVASuky3BOuHKx7I5kzcr1c5I0yezGQ6W44P77DQNnl4EkdRfFoDxAdk6
5jYrd8npLUvevcSqL1U3bed68PfEo/z9rxZEM2Zc+354zwiDOFRMBi8RgKGhsFvMar097GoEbiup
sRvR4kZnG3A16eYSXh7G8h5lQc43FdNS02HtOz7Op8kVYuO51SbIYXysAIILr2fxnbFRSNyRhaXq
otWIzWqfwo+hxxyerIIM9JqoMNY2SXwNMM8RaWackjn5VlKxMy5TWDV4iMKpHq4pF/BmmMRnUAYw
zrrpwbV4+Kaq6L8do92MojhRY1uvIxPN56wZtoyC+yiUzyzWsLDFcjlmy7wluMX/MmYr3sreA2SU
+ceBmcszWkYw5+1KRK3El9ODgi3w64ucPZkVxg74F4nKLUzDfa15rx7j2BWSxF8dszEvRdqyqlGw
QJq0eSLu1A+DgjsriW1DGNxS3VqYgRl5+kd2gWdxH1uwSWVSbV1L7CQB3JD+6Ao1oIRP7LObYyUc
ehxhZdPitGbUo29/eoakf1vgD3p4Hf//XzGV+JzyqnrqWv4Znl9Exuuh9atDm9Tm+v5tW4K1ejx4
LjZzWBME7VwVo8v1v/YObkN6uD/wizPFWmB/TDtOUM9N/c2/jz1u7Y0zjzqNLoxpLCD25EVH85mV
x/ud0vOL2dZEEsQuGjucdA0mkyeZIvGy0/EzKzuPCysKTyQgLc+j/dwVAr0rk0Fa8QlBgc48wo80
rn3d+AMH8TY9myQaryzaxkCljlA6gXC46GWSLnkKHAGXLSoe0OjUDxYedBfiWNic5iqZrj6OTOCN
usSVS/6RxvLt3+Mcq1QdiRpBsNe4hyiyg7exgUqDlevfHT9YNVl9mTnuDdvwyI1EizRGgbuzmJmR
iyG7E2OTi++J+kAUJTpmfTlifVgKBVdxfOZGk88p3QjGDlayXdM9z6X7ZWRhcqlcxTMiO+9aYIQC
8kNoduzyjMepPAZqYS9j4eGLiRe5Zx4Je3wB+sSaYOSjJOr8pHje1nkQOQ+0hEh3k84+xenifngV
Q+NwPjZVUV7tGtemNcAGQHd49rhHCVRiuDX3/MfMFBg6M0YZibE535sLo4wu/+4lP6KkJ+xmO7Xj
cJsbs9M79uK9c6ePecwYWPhKPKuQkEF9L99fwtHHADWTIBEWwft/5Yc9u+x/FhATHYThSxxxekSo
Brf/TvcFS9pmrBJWyAEnUeJbn0kyjC9+kZN+pd86W+HXomr9r35dXOyaSKJrefEaxqbuYF4G/Yff
XyTBJKugqbKtD0fmIoeBqg5cBEu6Bg+W/nuR2zmHJC2ecs7lRyYfoFR7SZq0HkU4gyC5haEDN3jE
Nxea+DddRDm4ecmVKgPqD6MJzL2bpmoHouZRVjj47DrObzHC2I5eWRA5+G76lJdJ2fe4okaKab8L
jgyIzlC9PyogfacArJVYGY7oj8HMwgZ4Laiq6lLOoCXcKY7P/4rsDOlaPPORlZ7xagCvPJl1W7xz
6EMm075zo7XZlUi4KFHMjrVb3K9oNKsC0lZkyrUq86OfDyxe2/6atSwYilk6l7IJrG3I6kiD0G7I
+3+SY9M/KtuKYOta5XcHcA1gWMe7nC+vNUFKmRca184NvytiZFiB0gvdB4wUiaQ1Ra11Bjh7uXf2
gwHWUBc5bFXUNnX9eG+hADoszHbWfEw5L8vcYGATU3n73vhAglS192pD4r/lS1OHBIzZ/BB7w4gw
hYQNmXbOA8mDJHJVXbif6prNmuN4597IHo2UyUkb1+G1EpZ98832pbHxOEmP4p3xD+JTz1QP3Wj9
gg5BFLiqbmlqZrfECK8kCjuX2hyBwkQdHnW9KehaG746RgtixJNglZJxtBociny59EyANnWrIK2A
GKEyyLpT0pAopz+EVK7kCyjP5NiAzgKxmJ0GD04y/okbw8UvFiv2lylpmEE4YWlnBUjoE9f54g+A
0DKNhNOouZSqGs925G/vn0vbC7HH+PkJhV10kLDA1nU5UbJE5OdCCdkboUSkIyCKBy50bZsG+GLM
JQmxbcjWzyWwrXYpiypviY/359mdZQ1OL6K0Kori6GVyvwAnOGVKmRdM3BLqDnVQ7cn8OAzYfNwm
wQGsp9JWgOiutjqYBsXEKt5NvgnULN7tGIw1TkGbxTzcsvslERFjac/xiOhEmJcwyRCFZUV4Ylmx
7AaH/TolH4HQsT2smUFPnx7147qyg60CU7B15sF9MOL6l93OLVcBvxoLxeJSee0e1Y3cW/Tj54fc
xa3JMIbzKH5yTG++uV7CFl1CoBpZUeMeySh774coebXkEyu4/oyopyev+5UYTnUgjZ7IcVBmKzka
3qkGumD07fxILAf+hntGoGUS4IWgKL9mY/lNM1/ehGF+5flk7LwykKdF0j4ESXT1e++I6LR8BVGN
M3p4Yat6qxynXfOkhhtHie5GegEUkcQYr4kkB5Rt8G2ECLTv7/+vMjL7DRt1sYdx4GCgnqaDImR0
VaqIwnDJSvDyWk206IHOoOc7978SdkZpYvtP8ZRjuCvSFkM9dBwEHzaE5AknzSKIcaANZ+nAfJp7
lyMucMoD3P5wQ7TBuOl0e9Vn04/7mMSekXFSEBq6IFx6fqTCvkzKxnuq51LMKtTq/i96RVA8FQSP
zJXxHYySZ0YxGoozBKj/LjDZ8EColimHWyc6jsivTUb+ZbNOh/atdzxmli42/7qxiYFpk0eGqKTU
lOn8hHfMwcpKSFrAnHnTuADkDeFuIg1OzBLb3I5O66Hfouuwa2Ib4Ce5iCdIJd7ZM6KexAztSzpj
75XWq6tz0jzPifZ2XJBga1wTSpm/hah/Rj2FBQWn2E/kGFUOluYe8sUhwr5yDE0/X3l8ezrTmI0j
w9GtckO5x/vIQW3GJ4uw6XMD8+AYOjBMyFI/pxlHD/oyowjA3+oUugVfEQ7zMAcz5HgvkQ2fGBnX
LILfAjEg9RXW4IqHeG8GSX9iI4ZoO26B64UBCzxdYGTRXF4cYqfvH2qzj8w/oPmwslXWeeRcoZNx
EGsBHTgaY/duqHIhALaUt7Z2UFvohgiplnnqwl09enqN7GXPjpaNGG4VrmeCuEizDn+0swJE0U7H
kfHBrpwQlwvGMxsq8Zr4usF7L3KKeRnSBwZuAyqEKf7WjxD/sWEZ96Jh4BBIcrPrMWtvcxq9jFNJ
LzCxryDKd4MiDFZKgtsqbMsDwWLTUxH6zcMQVeOL8py9j0f2YOlbD/31cOwC75QRAnphgOY8NWpg
EWRT9WO7IheZLBkrfRtlG+4rFaxq6WoSezGvSvAhR4fbjvWsfXGFXa/rKk0fAwNmcU20nKcHPDLA
08EFGR1F/IOjF8CU/qM65E6nIMXZjag701FQoADrb3sBXWbm/I8rbuxTajviqUubEVxR8Mmkt3iT
bFYMjzx77H10CwT1ULougJexcd9XIVOAkiWpk4FQ4vhsmBLcoF7y4jreGrHhndvCrh9mv/xtVf58
cMYSz7z+leLfb9mI+39x2OIR4hDiLQGunsrB3CVe1V3DHscB26ER00bWnMO6+7IMJt+iNSfSTH3O
U4feuFnSY9X4zMs8++hU5cQjWJxQhjpHq0LLi61teRtmBP1w88+RRzK65YcgPQFLG1kHmNlvQeTq
76mueh/NBB0AnYdzDXBAbxZ9uzmS7ctUB84GwTLI1bI6YyJZziKMmy1BC5cWXTamLgy/VLsffd39
UrHyToVD/IQB2hJQipyuM2ZYzTYktXUo4XPCTuuxtdgwj/MyPmQu0qpE4Uu670zj3sn3fUyjaHda
+E6Mm56O3WdiQeSpg6lecn+8zUMCzn9kdHrWX1rdLVtqB73vNKHWGgak4bIBljN2xdFvuFY8Nby3
jLO1gCREGltwL1sWKO3SQxjOZ/rUdnUIOd+Mjq3BnEW3NgpE73VcCE01WiIfeKRt/No9O/8RCKtH
nlac28bRtRMYfDZrPOAC/IMi5jDhcXcc86ExSHq+bykain3YCnV3ArH+TD1WrlEhRFdSbAXuYM+9
1gvYafyFF792XNxU3HRTzYxidDgenNg+eyDRtnFTFoe8J9uwHhZIb3E9PHZUF+92wMHWe3m39oeE
UBOkvoQfAmg1RfICK5xzZgfJJ/vdtNioa2/K9tQ+2IdEV+yx2nJ3daJaLQ7HqCUXBgTJNKzJTS2J
HzBOYybKp1HLVCrD/QXSi5bSXD6EbRQAXSJoiUUEsUJM+WES+Q3JP/JDwb9kaaNk1pekcNsHlTfF
Zzt4e/ScMYFVxhvK77VOjT4nyPgvnBtM0pOfHS0vhKzpQvmAnC8aTktWI9kGqZTFZn+ejURtYle6
q7l3bkEdiX1VLntEmMUVvhgJZsZjxISMgVn2Ulki+RmIdeWaYAnyxbjaLEmQlP/W8pQ9oPr8giHz
Baq/eQJgeAtL3DFm/QZGoH4ieLM7BPaYb6ZKe75iaIzgXlf4GCcGqDZAV/QYAKCjljkYNbEB2ylP
kJNmTc3KWD9lbT0lB1+vMvpyOlVlaFJmmPM2aT36FA+LX5jUBk73gzU647ly6bl7JnBy4vmJbp3e
6XS1xR1q2hegYGIz67cpy8y//3FVW7s/uCM6hly2XzgGsUSrwFovlsssy55c3n3b2bfVQL9OiSYw
qB6ngQXzPFnfhUANzrh4/vTmZNj2IoBBpj9WTVOZD6glmIbyo85t8HpHGiO1Oi0ekiBRthF7obI5
O3o56gWZOlEUs7YLHkaYCoQ7K+Zw42kcRXIxx+bLX5LyhPosAO7BYLTvW3+bDU13vRd3Y2H3TwMg
PlfE0Uudk206UXns0rl18Zxzpbg5/BHC0dFNNPYPfkXbFpnA0E7Wi4W1/6joYbExGOEaUES77RaI
FLC4sov0J/DZUb4wKUV1Lkzk4jQkxVoW40yqbp8hHqX76IzgMNQALXvTf8qZTVwdhbzs/gvAnhe8
6OD0tYinXcT87ROuhE4bDoLaOtw7PReJ0SUsZM/mlPrGVu9uBP3PL1M415Ng7EtdbZiz2JTIBta9
0XenqOs+Mo+YTjvsvmOPXSaHDJFKhSOucamGvYcJ3DPgq8l7pTcnOGUZQ2GIZvLLXNz/tz0vUlmc
uAV10f1H8Y1Jnmh8d/dfilKKo1XWszoNdvJsLslembb5sATReM3S+vxvSLFkGww3xr7RLFzY1d2X
CuN3c/4lZfZlTfAs7r0DR3l0KothOTCcQi6yzN7eMX4rcJQPU7YxF0HxUzH7pznGb+D0GRuXonlW
Bdw3geCA7Qr+yV4rCLJpic/JMjHB1cJAI+3yV7daPhKDZGr0E5IgC0Xbr2z6m/vhOpAutyAJ9kgb
jVrnIwQ2oj+hpqRrZN17xtdvov08GEVU/kDEhyh0ZJju1z9A+GyZzAarsG0fpU5M1uoQKyB18v7+
SQz+gWOTOU1Y9t5dbnB8OB25oGkPOUIGsm8EQKinDhPYjQkgfywmuH3t4TVBFbacFdPSfb4oQLkE
X23xmnmrrkjhmS+IZ6FBU/Dr9su0qN8ZPTPULKKWWej0EvcwJkJ9aBhuHpIEgprACQA3YZRzmAQs
jnachk9BXLIaqg1nNfb2iWVYvZ2DqDkWYH7QBEpWcLquzgV0/2wm8cBwourkL79iw8HDf58Gtu0G
++//ODuvHcmRLE2/SqPuOUMtgOkG1lW4e2idGTdEikhqGrV6+v3oWTsdyQ66L7xRaFREZhlJMzsm
zvmF9OSjDbhUG/jrudU8JIgc3PqBuRfY8ESL8HuR2u01dLBgMRRgxkj4cEoDF730sj7ZoBMKHaa2
0SrLOJNBa+zucqBkjaz4T6rKiQ7Q0LVvINIFgAtB+lh2FnnO+mLrCQKboDYR93O6q9JrvmclCAyd
Cv5l2ITSpSbvakz3NhSz5PVhJR2zgFJXxXc+diVegJiKXq+CEQbQ1FzHhd/GF8GI+WjxOhnqsPtu
m9AKe/upR8wReLtxG7jUnmRZKrZZ2zCu5BFWTZf6G8h28JXHeAecsQXcGGPSGo2qQOAOjNq+MAc0
BOtW7jeunSigQZ/UOiZ9HKmIWUEtDEgC2Caa01y6Fwd5eNI/cLEO533PxpfNVIRzm1rQz1uNvJXH
7PYSh5LFiFz3YV5etgWpMLK2pNIUz2o2hle8YPswbKW2QWifej4CwO5l4NcXoS72DdAhfTtCGEuV
Od4Mg3Mrd0j71BFmQAGC74aHtI+ngIh3oNhshRSNtsPILYzRomfNXau03SUasc1GhuO4KPAVNP2w
25SkopPlq5dABjGquLv3zLgCKodwfJzLe7RNvyutF98GBkMmUSoaZ3SdiwA/Kmq8RZZ+EaA4tpYY
e61snfHiCkCmwzwcMYwdQmztEyQPb1WUzZvFCrBKo+4lDQbpoldh7MYVWp1SaiJdOk7lw0bmoau6
abhBHDaLiCwglFuSU1VeIwNsfx2GlgHRQIm9xJSCx0OL3IC2pZ6g/cawCDscrjS1v1SywXnJ3FcL
6Nim6OV6NVYyDwkysouvh2Tj4OCjmODSgE0qpl5Ug7I1CSFW3AbbW+i7Mlbp6KVGERK+mc9CeygK
pRHgJrvDtbILnRAvC/jloU/KGsa+2JgwmtcoA3KRTuDyeKJ/c0YNPqfYHK4uUj/6KeScOw9pH24s
1q1uWQ+VhdIG6sfLUC5uLPAvO3iTxRV8sVU3FjryFlHWVNaeuS8C5DvcgiompdPW3eVhuEtNjVc5
s/tR+hnGBpDdNCQpbZJr0AN/Y8mlu1VNCWZkaItXjr7cz5wy3FUqDnhx4BgXllHhqicheNDF5spV
a+dS1t405K3JuCNYhOxfuneQ9HF1tefcXSJUdpCYt3ovAjI25iNkzEqcEGR8j40kCbj8Io8td5Mn
AZJaVCkkx+FybQXOtadhjtKTCKSk0aSXuDEUixoJyrRPnd/XVMO21DvSGQrakRy+uw7hLLZoCUDi
lsKvdF04QJbJH3dycQGiPLrLggJtFnTgd8Rlj7OZ98j2l4+HiOCyMoZvrSb8xwE5yvu+QytQwy1o
9zvtkdaFiVh0m2OAItINDk3ZizbaikNRWlDzDa50mNG/CzSRjheHlLYMlt0hLI6uQDbYZI0NLUdw
L88fy0IZS6wZeC3uqwp6ELdAiNDSwQPwqnH7X6JN6zVyEvkDSs3PRjLIrwOu6FEDGB2pa9bf2P1m
cLBrOrO5zpDMvQ4iDWkXBQSMZCg3MT66bfNUg+78MjQoGHaAtRYH8Asj8eR0wHTawiCP1GmcPBTl
2a5JOVByg/DlgO4LAwNxvrEqRwbiBkow4EOZTNu4A1Phu3DisL1tS2hdZd+5TyQPQLC3ENO5bSSH
zJ+hePs2qJ3fhwnqis41ioIAih5b4mGVutmX3x4Bh8OGpY5HYa2oHtC+XuDg6SxDPNoXdSkZV4rq
hKtg0IxlQ7Z9E+mI68W9Ve1FFhe4fbFlgjBE0hxBgV0hy+iACdIVe7MItFduUjWbRbTjo4EwBF42
bNuqy24M23kJpPYLQOY1qID4HpVQ+9I9/K1c5DqbHAecIcoffbt99rwCOylCGe2LeBmPN9uujk1E
DMpu18Fe15qGejkHEMAlnJ46UHHbtFTAP9UGTAj4+QHGljsxYAZPLkfe2VDPl5j4XoDijm6zMvSv
YwxrkAxaF13XP/RKfoUSqXdp1KC3sqrF+XY8BaeQ4jKgoRuaaveD+IYzCi4qWOTJQYJcXG03e84w
MRfYnQRmuh9ndYX0UqNvMHqsHspQvcFL19zlOpkvEwo0hR52tSo2kZjxbgJKtLeknwBMjztF4fnU
WVptPVY0blO4eSvgyBDbpF+xqUhohA3lbUOk5pXp7psYvI4m699FbmAUVoGY1kLZ+5IlNSkK/BYk
w3nJdX/Yu4jLYLeAtNMBOGlxxlxxqfwZ2wA+S7LBT6km/Wop8qJeYP50rCsR35fqIF5Fjdu7X5bP
hYO+dDSo2mud2eD2uwqmHlY2GP6yIx2ODYf1UXIoKA/CT9aGb0svUamRyVd9PC3GnKYm8ouDCDWc
EvS03VF3fazs5BqHP8eDns9+G21tHYjf4apTKhnkrMRWgNPzfbHqFshkwtIKoJvhI7VOayta9a7M
ij9e/RQ1+VbwDbsUhFBKeCpR1K/wI8m/OuBlF9ckbMQDoHJASYZo17+PDSKWHAoGLQo5SrUrCtwz
vbZBONl1NoONFkrKyWxzmGxFYd07XgNODEHvp1bJkwW05tsKAWtANexDKizZzTBWx0Vg/jz0jlmQ
Xo6BzDzoLfKIlcEh8ICPJbWDKtyYCTJHcTZgj9bqsF6XYa5yqxsTtcIJKFwYlfYMih0hcgwKSbko
N6UnWTvgeA0JRnhTcPLGOwsoO/wMREAOym6djYxd4sJU4+iq61J8Gko/vQUO3K9loJeXUXZXSL7x
EPlU0a3KvlHUCk1C60cxuh+iE+MvkwL6bmviRBU4ox0JTFg1qe4Dyg7bQyUWwNquyO8dqbsrxxte
EeQvSpdeceLKvqoZ7oeQRoBt5wk3NQR3CyNyn+EcUt7v3D35Q5hYrVXvyx7NnKAXaPfD3NmiZ4LD
kJF8ceGMyTgLVQ4onLyxoEnApYR9nPVvloYTGABqLDy7RQg/8KIdGmSeQtKXYlTuMZB811ybqmfj
b4bEk5a1Uuh3bdHA18tySlGcorz77MlRXaRTClSTGhMVnSYfGTHZo4am1g9ttMsD2EIyqE04hVlJ
uD9MhaEOsktTozSvDF1825EuWHQiuMrLUv97vreDL+3JSKL64yIQbHLZ/3urBumZLAeGNUd2B0Lf
4ejA/p0Ah9HAAGWUlFE1JCp0i8qD05Mdb8NuL3s1sOogQ9zTQELqMEVIPoqdjxx15TcZOuHmF3OI
o4fMMcKH2unuxxw6thPiKi5yd1fZPv2QKo+NrDWvnryo+sS/c8N7yUuC23qA0RdHg3UV6NV2yDIN
4UPgNKhSN48wREoKUDDUYkQUFodZ/nt5owAMghnIDJvI04BzMP7j3a6N9BCfy2KtKa1/e/i/AERl
ZaFejoqejjR0528q8Libbqjw+7IysWsxJ105sI8ATfZXh3uGyN1tKqT8mmoZdy4Z/Tkj8fSdXlA3
bMrGf1YQdcJKhZfA9eNwYjNUyUHBrCJz0adiFehufAHfUVOL6kuYY+Tl9zoAgkZqLhoJ7DkW1WjR
WSi6pu1IPEn8KHn1U3Hn1H70aqflJlBAzWdBqD1HWYTsBG7iy1IBXwRV9RUWQbLKdSo4iWPfBw4F
nkNGSXccarYeiCOQWVwMUJ/WPFfe9ezMtIhpddpA+eSQiPwqNEuBWH6Kra1uDeU2DYDELAGTJv1z
0XgquncGHs1L+QDdB4R0I7nIViul9tABudhSeg23I+EdExkFb3t5WHMJqND3l+wHL66uK+TmgXhB
qkTbD6mCXieDU2s+rvCJ6byUpreue1Pellb2bDq2cm0ITRvlVyxr30bdvVLHwU1RF98rCe9Gw/bF
Q6eS5nMchMgLqslkaL73QQeFxhoeDisbzCgfs228w3u9QmS/JVPkBw7S84GWXf99bbMsdd+X9ovj
tN4rfngd9HibbbVEv7QfDbGUquSqCaNql7B4c50AQFw4lN8Qpw3zbQnY61KJlGuhoZae443tuU2z
Ra/gFyk4+TKAjbAuYO6sirGKEHKbiiy4XIZqk/AcPI3EfvPEiimNUqtGcyU7WbEERkOG3ekDxHu7
HUHHybLz43qlJ2p/9Tv2DjCibRVTEXDqzEdbDkBmyn1wSXp+uIpQ0SANIcsPXej6+7ROX3Fz8Hdu
Hn7na/xHoETVogkV9TI3rezFIt+87qQOXHvDWUCuq3gtqyF+1HZvPJrlXTye+LLOqfeS7W+Mtgge
7GRAc8T8aTQyhheiLO8tPynWUhL8tGGsPrDzUx3U5PgCZRL21VRgmRmgUJDKLXUao0cCo0nwy+tL
axWW+XAJvBCtjcFHHGZIfuiO+O4FWJ4h7AmSu5ebbtGVSXFZ55F+FVbypdLiLAupr/huU+pN/PiX
FuXWK9LD3JVC893q5Zex4rDpLIQDkyC7x1wIKbpr0CwN9yo6KgVpvlIKdgKY1ghkIL+xVMaaINSa
6Br9Y2ATSAyRlK1Apsqx5jy5eaJu0Wa3wIZF5iXALfQzith+RU4MwLLu+W9yLSV7R0EdqKmVZB01
9YhX0pGeEYG4Jo8erhKZAj5xED50TvFkj8IqTZEoa71Tm6sCksjG1N0HqzAT8oeoWtSJ5F218bvc
BFyJ/ZY0w+9JbFuo34IRgRvkNc8a1fNLLYMHMfgpHOAqvw4at7mNywBFslQa/j56FBIQ0UPJDt4T
WdLaTy/gs6JcSqZpF/Oa21oFD1rLavBFbW1SUXESXWPKPLyiV0Cak5Mz1/NVM7I/Wq++MqvMoGwO
NSSKqJYB2nmULeghAiDpk+3IKSqm5LuqxtMBsAjrJvVgpIw/NUmSXqURbASupsaLAEW6MnWqjMhB
BVtrABOE7PR33bawKDrkW0xfvzr4+qkBYE6kVeU44sKSBo9yUNuPugfR1edOlBbRF8mIumt/FPdX
4XRoPpVmTyPPr9W12Ca+PayL1JUQmSEgDtensEw9SDACO5gEJ+VOVrvrhsoXQkgJyJBDEsKNv0UH
OGFloKnROvGlXifaVoRFfanZF3JfY/MwZh9ZnzVqxUg0jQd77EvbIkMUpew43jb1NtBq+dbQnZeB
EioaUHgpKXAP4DAjWyHV9VME2mjRinx49SIHCQb+LvI33B07TwLxWQK+cbwUyGapbajmK1+jgHRs
nchXvVd9HUYcYquhT+YZkrbvrLJ5gsHyrQKeuUY0GDK+UUsvXWvtPQruD02dLYHZQ68qKvWenR4N
bRFTXU/KAKGuZu/CwmKe1zgPFEJduzTamHUHaifZRYejtuIE1koUInpQLSe8dZICzksYfyl/km/r
rmMAGb/zMCiCQmtJhHFNcgBVxkpIO4WC3AqVRGwvwRtvnJH951uGQA+kYUeKCnXt+Z73wMbwneMY
RP4S92asJLZxFF/X5DIvjTELF6rRL/RddVaeVll1cf9wKFQOVeDcxLH4SumlvZJai2L5sEb7YNhx
htTRAm/MHT7m3Q4eerdIhy1JAooSGdXzokmai0MKGSX+dVPLVAJjBFerqmsurNjqlkJE/jLoUvGj
DTJwNH7y4tbll4yC7cJo1OgutKXgGvKbuRy1sPTvHpYiKduboNaIbUmu5Qh5xeVLWJR3vlyCyx1/
imUUfLUu3uu9mq9ZFGM2aQwbJSE/up1QnoEDYZ5BPQ9du2RDXd3aFYrvLUlcps9WvI9irOtxSgYf
p92PbgZgK6lBesU3VAFvewlGRj3IdBN0lgxcCt8A4dExDAFAivxBQSIrVFC9qvMY1ZDGeNDJ3axJ
jozCt2gwjE63VWJXF1DhkGcGHx/6oGPce0Nq4xXltQKGRo11SSHMmyFRG9xz60cFtx2oHyjjSoX1
mjuoABQpNkYDl2j4uuxVFvKNNootCApEl0FXrS4PjnP//YdVYvmv/+HnHyLri8Dzq8mP/3oSCf/8
z/jf/O/f+fO/+Nd18IObl/hVHf1bF+/i5lvyXk7/0h8t8/S/3271rfr2xw/rFGOS/r5+L/qH97KO
q8NbeO9i/Jv/v3/4j/dDK0999v7Pv36IOq3G1rxApH/9/Ue7n//8y5AxKPzvj+3//YfjB/zzr/+T
Vt/gJlBFfP+P/+od4Nw//8IJ869/tO/jv0qHf09ZD3x+MOX/0gxDMRwLfpaq6DZOjaVAd4U/s53/
cvifLNuKZVuK7Oh//b9XuPttXfh7bPjkv3/+R1ondwLCavnPv0bLx38bHEq0baHFrKsTi0APmXc5
gnz0ZkGtKMHvGGL54WM/admYaXlimSg8NC1byUjf0v4yCW50kpD+7XlNT/whHXaFpEnb9A1V+KUR
HWQRFgryCMebH7/9sz4Zv+iD2aOdqmELXip9a5p8ZdvqpkKeBM16VBpwwQCUlqjq/vij5rp/4sSZ
pejnCU6Tb8gMJllD693uvJZHj80PH+HoRREkRpO+teW75XJ7EsMJm865gZ3Yt2qKklLiZcr41Tq2
oZytZf1E0+Pc+KznR0PLDy+NQRFrrKtkcH/LW2R4N0pjbQ0r+uVzYYVAuT3eN3NfMBrUfniMZ8RU
hzWmJjSPZQkYPIYYNZ65jjf/p83q/8aU4kyaR9sYt8aO+WP9yMM7mD1a8dNrfxxvXfnTRvffzU9C
Vq9zTxGZlb51xa4WV4rDfReFSC7PyZ3v/zS6lZk9Hn/W3JdMYrhInK42fKBgnEJdSt26e5t673rp
LY63PzMQU6NXKcHSzKuS8E0PrluSZFG5GiCxH298JraUSRjjROPBQujQZ89bFJj8KkHoNY0kEKTn
PWASvLkXxYDptfSNC8xKagYItt398aaVPy1c/z3Ik/AlNdSZNozSS/ua7OYm2PvalqzWWl1lF3p6
Ig7memgSyZCTi5h0KhMV1aHEtej89+PvPzewk0DuK0RXTSgGmLhLm5zSqCR3SHKUd8ebn3vxSQDH
WOxwT4jEG2ooG1+qrsIkWx1vembKy5PgtdEbRkBRSt9iaim6eQexTXdu9ejEwM41PwneNo/8Gvei
8N2KMWnYaWj0WFvymIn/4uo4Bt1xha/k80ZBnoRvlWR143PZfcN3RFVeC7GWqzObHr/vwxKadKZl
UfAQb7X4kWDIgIcxinXHh2BmF5DHSfWhbce2BbcnO32zKb0L0o/SfdA9+qiBVzfHnzAzf+Tx9x+e
kCHXYeDWJ97s7FuGgYFnBSfefXzHT3YweRK3FmJ0eGpn4s2JN4BzkfPduubT8bee65dJuOKHVHl9
mIo3y/iRuxR50iez2PrZVQta4/gj5jpmErcDXiiuhbvqpZe2N62bbnWkUc5sexK0korsWW2UwVsk
mp05gsNr8fsG8scF5OMp9vNe15xJ0HZtAnBBKcSbpz1VqB+i+wVq7az31pxJyKIY7Ue6znunCpm8
LvsSBfnzOd2tOZMARQ9Q0n2wTpe58VS635TwrPmNe/2f81uPfL/MWGUu7fixqp/Rwj3+vnP9PP7+
Q9zYpg6ZF2W4yyZ4a627pIYr7GyOt/351MOh/s+2nUgKKkmnbbxYYG8bxom9Yu6dJxFZ29WAEbqj
7Py8DK8dBNhhSMjOc4A35/r4q4/T7D+DXnMmgWkCwdThpEXvUd1DD26WSRpfROgCUa/EyPoSNRCB
rsbxh43T7rOHTULU70NJSV1PvMnFdzN9jOv3If1p2lso7k335fgzPt+lNGcSql6pJ1ifs9J42tfQ
+Tqke0m5EBQnjzf/+UKm2ZNwTfrG1q2QOST1d9iJVEq1irAKVu2tU8UXx58xM53sSdRqkEKHrBnE
G5LFNQfk5g70wqmj5czxTLMngVshxQ8AsRWXklLkEEAbIyLpCim4UjE8DdsInU9gwk8KBma7rA2z
TdqXgfTIkc6U92Gty9/O+kxj0pVdZI2AgNTYYVxiLnCQLhdgPcozB2qyjoSl6Lxa7sVbXm50+8Uc
dgK5nTp+isD4Hv+AmalmT5YUcpW4NqWKgaWO955ChdDcGvsH2Kboc523tIxZlI/LloWs9yBpjb4b
Agocmt2wa5qJszz+BTMLjD1ZYPyyiTPdtPRdlgT7zJZuUCEFbt6d2fxkcQnAtmulKemYJCG8J6fh
MzMtWyZ6Ip8YgrkPmKwogAhxBZJVntCV6a7QQZ8qmR9vTCseTqyQc9E4WVBQ0ipLalAoEZpVGyyR
HqrF0gxL2ElnDYI1iQOXvRVyNkuK3iN2CiM6fpS8X+e1PVlKOjkatESF4N+VqEMrMBMzbeOB2Dve
/EzfWJO1JKdSIrumyeyU8GrNtEysnVTqz2x9EsLI/WBpS5+/NWW+seERSlm0Ov7ih2v6J1uRNYld
tSt1IK5p9G4JB9Op9D5r0qXSx3jeOdvIgm8VN+vS6m4k39qatUkuuryKNeXZ0rVd0Vz1SnFitZ+Z
wtY0wlkrbFf45hZ3uXDjVSjE48zkLFpQnCem8MxCZU3C3GjxabJNnKfBhf6o7f7GGQA/O83CPvc4
aKl/rlNNFEqm4brGtlaaDOv0KNpakvr9+GjNddEkypHIlEOkz82tb2DdoEV9jMU7ArGGWbwdf8Jc
D02CXGieosN5xlPExbMwpojUt0s1r1EvK87K/GrmJMy1PnFwqkRJvalqio0qTnmovnrFiTGeCUVz
Eukw3MzWsxtjp4t+r2Oe3ijp/fHOmWt6EuUmhHbPrQZjFxQIWYDrBauBu9J5jU+CvCnA6dcAADlQ
4STgLR2MnI63PDNrzPH3H078yPnasFaECQZopGGiseGVl0keb85rfhK3WNA76JQwnqnsPHm1hT9B
de3l9nn3IHMSswVGxUkQorChKYm7T60aJ0kNtZPr895+Eq9QBhvIITX5Ff/aSbeZuIn11+NNjzPu
k6XVnETr4LWhmjSdeHPNDWhj0AL3IQp55trzABB3J9aEuUk5idhx/zVCSqBvhcHVFoQy6kNg5o5/
wkzjxiSYhKeGXu8jFZAGxb3tY9BTF054Yl7ONT4JJ2AGYW+bEsqUcf8lcPETa8Ecn3jzmUlvTMJJ
LWGfm7mPog/J9LyVNxEgb1EOJyb92MwnY2tMYgrUs+aaleRDo4sXAzLTiC1Hyl2bn7cZGpOgiiUE
p4ZcE2+JKVAckVZJi1gIbOnj4zrXO5OgqgIDAuLAzaoUPxzQ4zhdFPHL8bbH4fusayYR1Xp6owk3
ZD3w9fLOaTG+A9T9yymKiKqG3ALngU54/Flz3zEJsaKQs2hoVNJpORzjDCutTRicWHjmvmMSWIkc
5YmZ6Nw+k1+eTgno2vKfPKxmquzE288sEPpkJ2xbfLrStOUJTXulCHcXIaWMIt9GzcxXRYesYCrb
4x01E2v6JJCrysyMEnLPzuZWFoMFknvzRCiMb/vJeOuTMHZ6u3eRGwzeAtda46C1gv7zC7jEdaW3
tw3arYherqEGPxz/kpkh18eI/LCbgSWNsYpjVRVlgGD+gH3laOh75rqhTwIbFFKtSgodhb7kSgn7
pVSrq9APTnTW3DhM47oVyhACkX+L4tcQzQeQRycWvPH7PxuGSUjjYVOXcSj7byVGYMbK0KCzGDd5
eSIa5rp9EtW5UrY49ASIxpjixdLRygBBmnXGidPP3NtPAlnBoE1W3Th4U/L0QVatOwBP2yZ7h3y5
Oz5v5p4wCefGSaK2NsdkEnQHG9QvzMtGRa7oRE5vZmS1STBjGJxotkL7DYaNiDes9ebL8Tefa3kS
u5Y0GHnVGsbONJXnoMJgEn3J+rwJqU2iN8l9q6r6NHhDfHYlY3uUYH57/L1npow2jsSHSM1bFDCK
lrneVuE+H/aIUV5G7tfzGp/Eadd7khvUmB9mZn1TK/qtlRp4LLVndsskTmvRQTiIMm6KXaneO6N3
sVL25fPxl5+Zi9okVv3WxVsWMNkbuOMl2dMWPp3iPJbixGo/1/OTYJW90I9Bvxi7KkSlV5YseRVr
pr8uWhR5zvuEScA2SlInsCDY5RsslmxuQqTPMNMjq9U6Zx4/tUnM9jLI+9BpjV0it/VjrPrGfSuy
UwmHmbhSJxFrhkBxDTVC8BL/0GXq47iGzP6JIRgb+WQ5noKy6tiC42Tk6WUtd8vW+O6HD0GWLqRK
Q9ROW4yiFKcQHjOjrU5CGMmYCv4Bs6lWEDfzv8YQmJ3wxMI81/gkiHXXwPwIPvquaxzc1KKHRP+u
GPaJXpo5Y6njUz8sET7g0SbxOL/JFqpfafAUQ3cMkfxBjHRfGGV/YimaG+pJODeiSGKvLE3yDVqO
TWTqXdiYtpzYeseF+LOxnoSzJ9fcNjASfLOrKy/QYN0D9I+wv1p37oObSGd+xCSqkWOUMk3nQBoI
dxEb8hVWayduwXP9M4lmBT3Whu2XzEYd/sg0y0fOovPXx5eKucYnUayXQ8UWU6aXna/BEQqGnwXK
SGe1PcVppW7fKzhqmztsBuDCSu0AQ17YUNmOtz8z/ZVxyD9MUDXqErOJySbFaW9Ai1Tjq7zrsF1k
gp7X98okfDmSOKUrsb1HtqStcrlCIRq/CXzZjn/CTIxNAVpIKUlDFAhjFwbS1vHitcDgtXOUy7jB
YhK86PHHzATBFKqFZwzKUypuzHFsbfo8wONZ6KvEDrZhwMbAiKjhmSknZRLOMnh1o8gzc2clZbH0
gF8P8JOvNT2ITyx7Mzu0MglpPLgyB1oCbOEM6ceWMnDhINEbwpnWVsc7bG5qTcIZ9oQDAkc3dpbl
X4Exb7eDZbZQ79321/EnzATeofL5cfKqmcdNkuDo8xwOMvzb7SBl9pmhNwnrXLeVrikNfZcMubJE
lSW88XTJvzjr3acYLsvQ3TxA5uWrNHoLRktsIM57b3kS0pWOA1pRJtLXEE2t3uy2Pdyl8156EsqZ
6OPYQPPnDck8tAu0pywQ78ebnpktI1z940IEKdnQEbyQvtaBupfdEOmajY295YlFYq758fcfpkoN
m9dVgsEkXZZru1Jus72CAvmqKGDSHv+Cmdk4BWzh1CqFqWYbOyet8V5BAVLFlHmo293x9mdCdgrb
MhCF8WT0sHe48q2sxnrTXcwSPXSPvIYTxfGHzKxy8iRoc1fVQxSvTT4ifPMsOC1SBCkb3U3TtNIb
Ulti5TSxd16tRJ7sy3pUoinWCulr6UBoAynftghmoO9+/GvmRn0Swq4mGphNnrkrR/vaPoNh0lkw
Bc06PVVy+3zU1SmsC400bglpLn0FO7EyMneFCdSJsZhrehLISYixl9lzfle94q32C31tJKFYHe+a
ucYnoYweQi2ZAQoXfjkqKwsHi219OHWsmGt9Es3IoDSAIzmyDx4S2y3yriiAn/fik0g2sLGDN06H
BwYm4GBrC/W8FV/9D3gXVtyZhy/JV7yqvnoq6IuwEc6J9/58LqrOZMfF2lczOwhvXxPMRwN05Ecm
Md7Qfe+uj/fM5wchdQrxyqo0lvH9898S57UL1p3YR1q5yKulyB+PP+HzJUh1JuGqKl1Z+AWTJirw
npfVV9mumTvqzi6Sp+OPmPuIScjmktkK06z8tywJVyYSnjmSrCk06CVaxMcfMTMSU2iXqne+mavM
IBuJKluyd9i84K96qqA31/wkbEPq7RByCukry+baUKuVocKDk5vz5tEU1mVEyKyZNZM0BEFq2PGr
31WLID8Pdqzak8htAkwgFZtypCe3ol3ALtdRQ3U7qzsxS+e6Z/z9h50Yv2cxQpHEZWXf9uaiCx/x
bT8+sJ9vXuoUQ9V2mey17FCXUlReyNVIROVUWCLQt0+Mit/eHX/OzBydoqm8CIiwWmSEQfSYjI4P
V1kdLBz1qUVj9/gjZhZQW/2zlxLgjVosc7T1FUfdmoMM3zIwFPlEtnsmkO1JIKetR11JZhAs7Kld
EzUpTJeite2euF7Mvf4kivGcqW3ZbOih0WEYrWE/bLZn9cwURaU1CO8h+WXtJJwl17Vi1F8Tpzq1
/MzMTmsSvH2kWdzvGFpbI1sWIMeg9Csdm5TzXn6y66a+m5d1Na5uRrVORyVdcQLYMtPj1iRu88pJ
NUMOERu1MTBXg5e4sk6s+nNNTyI26EOtciMOtjgXVJgJmQetyNZrTiQI5vp8fO6HFSEzaqw0BsN7
yypkGm3qOpV9maAOfrzPZ4Cw6hQVVSE/NyCvW1ACePBFtqht+OZPSo3/YdEiuqGtMhgQEhbuSFMe
f+anXabgiPPnJ7mJFoBONNR90GSrMBi2aCSsjjf96eJD09qfTQvhoO01mOqoBrYoomGlkWxS0l9m
718gnnliKf10geApk/UnUOuiNp1Ax/0T/4T6wWi6JVLQmTiRXp/roMkCpAZVaLUx7Zc+FmWKvcOX
7nj/zLU8WXqo1BalHMB+LZX8S+Fq34V3VrpesaYlsDYpsTwA/49wBOpSersqsQ47/tafxgBNT9Yd
zCmGCtXCcp9kJf4X4lq1unAhUXI43v5Mr0zLYCgrV25u++W+LhB1xZIk2HQ9jqLHW/88xHj9yerT
NXjRV8DqAKRZoxgc2NaNFoWbGm9UUx+2HrIySnTTFe26sH+d+dDJukSNCUS75ZT7xkuWdfwzt38J
5yWNTHbkdKXYl3EQIP5hoZR11oWS7xy798NShSwIImao8u1bBPeZaotGNu4q/yzOIM1PYhuDoELD
sgz9hlpbWFY0MrpPDNHcBJgENHoYSaqharTvEG7VbQdXyfjEAjvX9CSWdSoNpus1GsY12m1vaPcu
d44TYzxG7X+UHuiRSTR7lpAVVW7kfYtVWp7gFVyKZWZd1x7SDret3WOxe+sG98cfN/Ml04rZYCke
drk6NjL6r9JOtnbqn1iVZuJ7Wi5zEIrKYkeL94Xaqdhwe5iwsI6vwgZIzPGXn1myp2WyuoocZbS1
2TvOc6pt3UDgjPilVU6Vuz8ndeMqOwlyPcLhqGaP3jtZuB4F9kTUbC0c6ocOJW3nm2e+iKZZyfkp
qv3ccEwC3DQiE01Wn03IwGgOkWDFP3UomGt6/P2HQO7yBNEWu9L2kRctEz959/VTIOa5pidBjKON
YSJZhUcdkle29954/olomJtEkxiuW72Oh9YpcBzor2qrv+iwjtVd5+X4BJp78Ukci1ouFaeSin2r
xs1FaRryPrXFidV6rvFJIAMKQn8Rh559HygXUYkZrBKuznrvaY3MkANHJ5+l4cnsr4Pe6xHGi09h
2Gbee1ogq7ALxG4q0vdunexMuQ2pBKCXeN6bT64DbgYfINTolAHT0VjULwXmWec1PQnWUdLNgGZa
7O2i+mEO6P3hj3TiCjYzD6elsCzKYICjUYA+Lb6CCT7f7e1gWmcO5zgSH0LTKcAsKyBrcJEsgP8/
+51+ouVD/eyT3WRa9arkyBK2yKrL4CV7au7CFbrciwob06WyRPBojc70qa+YOxIpk2DtcbDrMa7F
22SvbLJNtw2uEBFeqAt/bZzYVObm5iRggx7J1Fjti30e4M8ZddvQPJWtnGt6Eq5NbPoqZMoCyyUD
kzGM4pITe+zM/WVa+DIVvOv6kkWs15rrxnC+4Zl0EVfZQ9WGuyRxT2VQZibptAxm+DhVJSWTNHCr
p1IgaKZV10l7Ku8/1/wkdKXGJ3orQ9u3WYxadr2qKgBOcfTzePjO9dI0fJMcEVwswvZxjDecuKjy
xyq5tOJHq0hPXAkOs/6TaJhqGFgyToy1zQw1FuaFssEZatvfDUt7US1RRd2dgsHP9dQ4xT7Ec4RG
YB/8X86+ZDlunWn2iRBBgOC0JXuQqJZkWbaP7Q3D0+E8g+Dw9H/2F3EjdGChEZfbXqDBQhWGqqzM
1R/iq64dKbMDVAweh97URHu1yHtfoRy3E1vAcwdOwDi44oKcAJxoxPme0+rY+8nh9mroPkGJ5dKt
IDfgLTZ4TtGvhUbmZfhiZ6sBWakbXQ1jq6TBBP7v2Mqv8hVlCLm1u9I30T1oQtlSQhn8MmU7S3jq
MAWHDtIrXtsY7PL+0K5a/Gpb0I2CAANXHbBA8wp6I6upG/N9o4AA9r9eI93RziZ3ttFtk0RDWhwg
4xPL3EShopu5Er4SVz90kTR2DKmb8xBsj3S0TredRTe0Ero5eoVA1enhOgJ+/8Y/Diw37Pc6m1x/
fxNJHQCa4AqHGw6We8zBKesVEEUqTM0GwbuR5Krlr7bOJoi7ezwmLo/64n6s74pxjqCweNi2ezp+
X9G5fdtGui9RgnYEUfOcJZsdVyOEKIr6qcCDt09NOIX39wRXrYS5ZIYcV4uI8scpmtv0kPjNh2Vh
kZ9n/9z+At1fKEE71iNrtsW146R76NwttOoLa75Ccm2nhZSonVx/gfAlohYFn3BAKqBtoFuXMkPk
XsPo713TVWtgvcscf0J2IR7L163+LMtP6fK1BwQyScBEauIB04SCSnDguQOUAyUDYWhah2nQQABA
Hm/bXze0EsAdkMWOX8A+AbilO+5BPXA12EY3tBLAZemgtQpCBPECKpEQEngiyoPk5+15azxf5RLI
vX6xqxUaONAXAg7h0lg/ZPN6e+z3Lw2uWv9aO7Rt5tgkYq996bN7yqqwpa9+/7wEi8EtNW6vlr6m
ruBiQSIgFs5VdxcUzmFOoL65LiiUZ5m10/3V+hemXnB3YA50AmUo5zH06KdyFyIRvOdK7KYJyEW9
qw4RYfKzAxG9nNOdvqOEbZdmvtuvhENT5ZkuGSQZHcMtQeOVat2rdQUfQdoLqes5O9DK+u1s87fb
fqPxSbXohb2mqut1G2NU1nABQcJ/tSPe74KaAK2qhGqQpwRU6It4qLsK1YSt9CcIyzEQw9+e/v8e
+u9sZmrtqw1adA82q3iYo+A5+7AdmoPnn/rvbpQf0VbYH4IzslXFkf0DNIp4zE0knJp4U7kFBll5
fJCw28I/busXP7m3xaXxTk2zq0oCsOR/D/w2a0ZglWse2x57YZtoIQYp9pRosSrKEVwxwCoWsHJB
Fi7FBsqiuU8N+QGdq7L/TpskMhkSC9P2NtA4lxPqyl50e601+4+nhO7SE9IV5YwoqNAWM9nHoRPx
FeybQ2fj9l/ookEJYTf3kZpyGmQdB3rsnByNr/lw1xDHYB3N+Co/QLBBB4lVPY9FDnGjsjvRsQxX
aqJr1VhI5QeoyVQ1adI6sV8/VU2EVGQk8/siaQwroJu+Es0bIRBZdT0LWr/uQ5HJZyQgjk6yGNxS
czFxlcOX2pbndH7L477+U4n7Dv2D+fyauSeavrJ5X1ypjAH1QCC1Q0BkDqXEcCJIYoGO5bb3aHzf
VUJ2hFoJL5eOx77jRGlSHWmyq8mDuipTQMXdwk1Bng9JGCSrIEdmdz/2TVoJWFcW61D4CY9TiFNP
QCMXpemhpXMXJWC3xa9K38dlaivmnwF5ZqzKQs83LKRudCVWPVBrEAiq8VhuIqJLeZj6/pR54/m2
XTTOqDJX4Z4jqfR7GbPgHwFSndnf7sXwkSyfi3K6n0wEWf/LCb5zgKk0BHlQlF4NqaAYWoZQn4X2
IkjRJ6gGWhuE1ifoLaXnDn261kLDqbtv/U+3v09jPkeJ5Q4PmEn2yXbnE5DGdxn91qD/5rPddzvv
cSpNAcQUnLae4LN1HkRjhqu6XUd8yw3RptnsVJoCa+srZ/YTqMj0EIp2/Iit9JJBD3ahptuF7i+U
gPaE28veRhHKS7sogGgUKfIPTgUVVn/+cnsZNPcIRzmKAzSQF3OL2mw9XgJ29MDJWfb36Rw3WWkw
lO4vlAiH4I1dshVfYUPDa3IpFFshsd0DBZBD2pVvH25/iWb3c5RoJ0nd0mbw8SXBfLSm7vvgby+3
h9atgxLqDUgXOubjLckyenZLhibhHtJCJXpwWPXP7f/QxINKWJAuokP7OrHuJptAa2k+QMcShXJT
C5EmwaKSFGxtzRKWSyeWi3euGjuq6ks7FVGVZR9t9tLn36hnOqY1K6GyFrhUYGcE+jSGUmpUtFDf
4uXP21bSDX1doTdpqGkFHW3AuIiFN50nKGF56y58HHVVdgKW+6XwLFvEmQWt6Tp98KQ0QB51s77+
/mbWiczx4l6g5VQtweeJ9iKcoWWzL7xUUNa4ZBulLWAKC9QiawnBrwwAoa+0fZit3/usrkTw1LrM
hSi6E1eQRyI+vRPCNtxIdaZRopb6I7GzxEbUWtYha+xjYoRM6SJKidphWpnwJFISDWRSrRxyrdI9
y2Ew3BY1w6uILDyOZNbSfHzw2Hbo0suGjhVvMvi5bvDrreCNx1Ryo07i4XCpofsUuCIirniGgNk+
q6uQLIcMzjotjRX3SFB2kwhdazDc0TULqsKxBiqTjrjLGKee70IHCCJ2tLMNm6RmI7av5npjFtTx
l9zdFhGX7e+8/VGMP8kSQaLrtptrrlwqwsrvB7si5f/2rfyuyi6NPUWN/Lz24yGD3g7ZB4hzVaiV
DW16sEgHeEi20/gDdEp+G+V8TUwZbt0SKOG61YW9DlDcjkWb3bVAdoW4TZrIaXWDqwGbF0uZQuQe
MLQhIo14ygfPUGPQnFEq4KrmY1LmNBnjWcJ1stGKGU8jPslz3y4nTy4QGYJ6YdCZIHWaBVcxV6U3
tFAAq8aHanKeaJIel96BeuJ2bJbuI+f5R6/YWa5SQVhpVrkTTTsae/WnYmRAJI7HXV6rYq9yS/Kq
2yoagz78vg5eHQi/999FMkNGq4BqouEM0+xIKgKL5swKlg4fAIU4Rn/305Ekv25/gQbdhfz/f8O6
SvrJysFyi6NXHLMNojXDmSW//cw6lM23dPxa5a/T+O/tf9M4MLv+/mYPKSYEnyjA5JM5fxrAPLAX
GrY+nYmUu3RGhoB2Xgt4tPNnsgjUt6FeaqqQ6aatBDUrQNWZBrhDoEsM8q32cWK94SWrG1oJacab
zkefAY1zf4wC6K2iOTjcZ2zlDCbUlWIR2C2Qn5+jGpLCEDLvDPu1Zt4q+Kq0CgCiJ47Bhy7c3OqM
VNBp17xV6JUVlMnUFwEw4tbjOqdRVm0Gi2icRKUkaF2Id7t1x/Aq/affju2IG9u8p5uBuiodQdYy
GNdrWDy54RqgRauNAmo4enXzVmIUzNy+VazEijNxTqYDye+W+Xjb2LqhlYgk0NvdXBcmWZF2SKHp
lqxPlYlkRbPHq7gr0ls4aWvEjZ9cEqiGt1+Jd6pAIVLI7+78e98XKMGZOh6sDn7XOIB6cBZOzQlC
ibeH9rAtvZOfUYkGsi5J/DygHKKq/UMy/C7T+NoQUU7ZsVs/3f4PXSApUUoB0OadvTkxdcVxtOpv
ay8NbqO5samQq7aAXuE4IEab+TVf7jZIlrgQXTVd2TQzV5FWkBOunZTC8MN6qvqzbeoq0I17XY03
h0TlLD00LSy8xievgNogH0PoS77eNrfG31W+gW6AxCGpM4o3zyfBIum9QlL19tC6eStRCnk6kgUc
Q49kOgzcPvLeVH7Vzfr6l29M4oHopOmdjcXL+kTHV25/Kdi+3ValF6ja0p6R2WdxNXv3LScRmzvD
lqgziBqZJbHGgONMbpaHxjlDPfq2oTVhqbIHsMKy3M6Hocv2CQqsCX+F3iQaTqSpjV0XOEpMph1I
ABHk8OwGh1v5acFBNN37zvn2/N8f3lHhU27PcXByietcchwhaAsRzKF4CEpTLUKTV3ZUEBWQR8FW
jVhT8iBPw31zkkD4jYflCMnoswnp+r5PQgfyvz7plN44VxSrS93PvHvwaRZWJiiG9guupnvj8Ouw
VDmd8AXlF3HhxzT2L+hrKO9p1B7WO7GLQwhalkrIpqgGgSqiljG0/e4k8SLbkRM0eLtz5833fZ4d
bq/4+x7rqBCrDZw7VkYrGefVGEoWpfmXJOXheC1efL39F7rlUC7AyUg3T3jwWQvc7yuwis2YR7Vw
DVcnnc8qsQyMZV3XWJOY1M/r8IVBa6MvL778cnv2728VjsowUNQTKXugdZEKL5/Gao18Zx8O0lEF
YzDxIret2gWSP48kCGBy3z7tmrWKpiLAErpQKLViDxsy/+oU+6yh4qdmt1lEUeMN3voP0Cg40a0z
bJ2aZVRZBGoiweKfQt2Zjx/7NU7pv6w7jNyw4Wt8UCURsCboy5N1cmOvexlmCMn/GunP26bWvFMd
XwnVykmZbKbxelEtwyY4O1AfxH5Avnm4Dufzdu/J+yL7dfvf3s+GOH8hqog1BK21WXeNXR/q9GuT
uy+p3xxdynAXyUJC/mR0NVxJNL7/F7aqLgh6WTYrHtxfng1sQGfq5tWNrAStXYJLIED5JC4KNGqE
zrwLk+SoQKp+rXtHoBYTuwIKnzznx7GfPt82vWarvMoPv935+05Uybz0FvTHWSjJIWjisbBC2p02
Uz1GEwQqpKqcZwqYSo/NBmVdpHfXn504sV1MGtDquz6G3hxdTlWRfLYLvEdqsOGfxnHXixuvmv+O
m0g6zG6G0LVEcphnGQlT04HGTVQcFehCrcFPAxwdzRq2g3VqluqwazVVqJQNfgI2UBjDLf4p+Yfa
XUOvDKftILx9d2NHBUulScYITmsJ9KN38vL+Q7C0Z9BX7aIQw3oqByslEpwQDezedPeWL8LGi/yd
/faOKquC5I+FTs2SxmI6d8mnjH3y5sd0Fwkypq4kl2a7k9VYLzIWffLQrcF9U5kAWZod0lPCdFya
REwpTtW0eQoE6sqA6AcchOhzcnK2Y9auB9Kl59tepHFQFTq1cOY00rJRMpl/blP9kY+N4dakG1kJ
ViZJmTR4bMbF4j/NZb9GbVrue8g6rhKxLcRgcFjVy11LvOPULH+Cefx42yKaljaQ1f53N6AlaJCD
Fuix4pL/sE/TOTsMd/OH7WU6ZHfDY3Is/7n9T5rNUsVM9QPH+2KB7ZPhFIhHF7i1ElkW13Bl0C3A
9fe3u2UWtFNPsPc4S/DQVwn4h/Y99R0VN1UkTm0LiZl72wfH+7YiabNLxJI6rnKw1m4zO3N1dZvO
jhIuf3HL/nLb3pr2LEeVVymyLZFZnuJwffRf0rvxTI7J3fgVRZm78hQcTFzaOsMrATy0HRgTUE+O
CfeA6XOOxWodb3+CZmgVPmVtTHZDE1h3/vYDXOPf7do1bca6a6AKmSqcop7T1qHxVkNHIv1KRHIV
twsLG1Tj1AknGvrdEk6Z4d6pudKqUClK+yLhopPxzIP7IJs+1GP2UBauwVTXfebvDKOj4qT8suh8
d+Q07uzpUg+/a3BpJ94PMO7EoPkaA8Pd4X05NOqogCl/XkAtayPMwPob2uhm9gsadc6vbka22l9O
2Qx1QwgndsV9l78OSYr8dRnWLsRq57scWcPbnqHZTFT5l6yyrGQsqRtn/meRfZu8szvFUr7cHl3n
d8pJbSULiNV7IWOHriCSRpY8GD7sG1oJeHcdCAfDknUnN5ZH2dwlYbcUhiuvbt7KMe05PmiWVovi
afMrrbxw7k26xjrvVYLcR60Y+Wt4Lzp5xfwLEgjpYngi/a/r+x3XVUFTRTfYtM2H6YE9giU0+j4+
ongVzaf6U/xUHtKD6RGj+QYVPQUQ3krHCjeNYHisWB1C62ir9w6uHNHzAHwHagfI9A13HlJL9CKl
oaKuWVVV0GVrfT/wCWqdwfRgke8c6L7bvqhLjqloqRJUo0VTrEg0H+nJjYqT+Dncbefp4J6su21f
RdVRuayCKd/QrZcgU97EnkjDzH21XEOkavYBFTcl/JUPS2ljV3WrT4tY/7AO9DTuACGuoqtNWTed
5yhBC2aipvFH7AfJ2obz7J3okIf5SA0LrBteCduxEmk9Tmv/ECBLzOxvBGpTdWXaKnWjK6FbtDh3
KoHwcrpPfXrfNXnYkI+3PUjjmip8ym3KmQ8Wri/Af4UF5J+gwLVzaOVC3doldi+K19Li5CHfHNQT
V4Pf62atxCrvs413Cc6wEhD7hMooT01Ctrqhr3765haK3cVhDIDf2KrTA09ObDARK+tGvi7vm5G3
eSJ2s+DEY6KKuopG0PU63F5Fzd1BhUylC1vzEl1u6Dljh7V6rYv02FtoanBc6FX/KiqTDrLGFVXM
FGdui6ckElS13ELX+yrbX1VrAkxpHpK2EqSM9rNwB7HcTe3cHKaq+1PL8lCu4svaNeSADgUZDQnS
zXm1ry7q2ErgchFY2cpxw3aax258sq07Zt9B3PH2suhWXAncoPdF363YN+3RjnAAnNPe1N+sWQgV
MzXwbKDZ3Mq4t4HRgV5kec9TE+30NYzeOc9VlJSXQHR+opYVS5/dBW5ycOvvnS0OS2JFS5AarKP7
BCWIKYRpeHA9VRxAGSikik+uf7pteN3QShBDElqWcuunB69+3ljUpx+JG90eWrOmKkjK60ltS+Rq
Yrtjx7rOTvVgghDrhr7+/maDGHkPue8CvI4pO0/0tek+356yzhrKZbjppr7xMiynRy+s/0glSulQ
S7g9uG7SStDO0J2eQPbdP4AGHTzf7OCDCPf20Lp5K8EZVMJfWJ+xmAdPPP9QF5fGRHSluXUwJTJ5
kS6DUzIXGtD/VijPi29ye+5KA0hPYxMVEYVuhIo6Fl6mU/FYg8mjgwTG/79J3MBV01829a2qGZf0
sRHZIWMlSAfYsSlMBG/vTfw6vHJkk5V5Iq8D+7xgw6rBkJ9s2464uQ6tRDvrh3SkhW2fAeb8WDP5
kgph4pfRTVsJ9xXU/mjns9LHdaj9Q5UOz5u/mfqXdINfvfNNVELuerQC7sMm6G/v0elY+rVhNd/z
wqtNrn/5ZugsqMd8nb3scaz4ofeD48b8k5UuD31mul7rZq/EPkTbc6Rm5/TRz7Ko3+yIzMnOFVUi
v2KDNTCxpo/gijs4DnroG1NbtW7WSuSLzRsHi2JB3Vl88mzwoY4QX9mxrVytrsR+nyRdKf0ufcyn
5CMQ90+iqj5Axfh4O0Q1c1dTXqSe7MWb4C8DqCPSBD1vdW+w+HsbImauZrxqak1Dz+EvaHearfkL
xOMjx1934E+voysROldryyrPwzrOLIL5j767p6nnOrQSoGXTrZYNFPljWX/pVzeCNsRhn7WV6Eyq
uUCRlPNzQ4djlwwPlOwBn14nfV3gN9EpuiS1Ws9OH+u8e1jm5Thkyd3tWesWUonKwMtFPvWwR4s9
a3l0eR5mk0HbQOd/Slh6EDohUDixz3VbPVLqf0hbU1jqpq2EpWRCjrMFY9f9TzcDm9ccrntqmldr
K1FJqlYWyAja56BJI7LRk9PskUPC0Gp6avY6LpKOpo8EBZigtY+y/Xl7HTW2VhNSvgcuV2/FeTlP
yQFU4sdgM+2uGlurmZ25DXprbNz0kdvZx6Us76e2+DBZu/RZrkZRvJtXq882B26SsRXtnzz00j1o
8+vQinezrCmDgsJNOnA+JxChZYEpFaIzuOLcXbHNHkpoOIzTrUf2ugcZZ5YYrm06kyvuTUaSlTSd
EJLN01SGYnl2TZGjm7fi3Z5wXE4nOMqAXIiPir27S4MW1lYzOFnVFLhbXU2C2ybK349FE0DIvjYY
RTNzlZY8dwpPttfthA+/86Q9eFN92hU8avdbyac0YK6TPgZpUYboDH8tF5j99uCatVT734Q/ujNH
Wfoxr6rHPGcgSiu/+PYedv+r0a9/++ZsAAbAS3yK9QR5XISE5bkopAFRo7kUqrkci/Yo8UI86AzV
0BCNVwtyif4Yt3uqfdepK9FpV80sPc8iFz45R5t3H6bJJD+km7oSnWnDiey3iVyskn0uNz8OVvrs
dD+k1xq8UfcPSojahT+k6YaDk/r1B1YANDn6r2Krj7Wxw+dd2targZRYtYpOTil0ZB57IiMi5jDz
AjzJX5z0UtnrQbD0UIOBT5T3Tm4oymk+S83mZOC0GZYaa7KQeKZXDoMP1nDOXFP6Wze+8q5LKOmn
1U+SS97b4ZKc5yDADnSs9zSywmRq81tXub4rBBZ+A1cpgYZGk5kYezX7j9rwRuy2pOW8kcu8vGzj
9mll8sftLUI3shLDdt0WFaUrjikUHLYiPTmrCf+vs/f1L99sD767DAkSZuRCcgvcZV8g2hZi3xxs
Qxjopq7EcGOV/jYs8BcxBiekMr61Sfdhn1WUGPalQ1Knx1IukCau/QwkQiZNU92sleAFeWiHNx0M
TrYhtCsRLcLUy/teAvzqgErM2vmYVVIiu8Cc9TTw4Y9fLJ9z5DHxP+Bx8PyjRUzKSZrPULM7bAR6
PGhdfva8+kdRAoEuGf2yy/pqw9tK0zwv5g0PX2GfVtaHbmXC3+mmrTzvACdAOabi9hlvvLNd+XGR
uod9s76GwRt3TxOxydwryMUjmYSeLMnPaZmcbw9+nZ+ajMbSqlTjtpUOJWri5FJfFTvz5WvZrkk0
l6V1ZL78KEAnZLgz6Cx0/f3NZ7Td1HQutIQvvEA+EKTpSWDKkmquI2r7G5AqJZUljD+M/amDsFFH
vaMFVcTbNtLNXAnaoJWD04wMblM/OG5MLcM79d368tX4SsgiG536aItIH0FxXXwKTsWJRPwT+i/S
D/LcnFvD+aebvxK+aw0aH9SAycXPrerQo7n9CMXdPbBQfITa/EZtCa1dcd13hiC0lsexy46WkSxO
s9ervW92MXYAqy38XKBlkgVPQ3csoFSSt4YkocY21l9xu3lsWWd+torNOjMr9w/uRk01N93oSuiW
hV3zXiwIXT+9owF4cvFAue2UuouUyi5ug5HR4W6Po2QQeZz31nDo06GJaZf139yVt4+9F4AiDZXR
eE4668jHNTgTfzIJJeo+7vr7m4DOfQxVlfBeKAJ+p1debZoQU5FME9Jqt1yxdhukv+FVtl8ehOOd
nZrEAOwZrKcbXglpX6yth0o0HjBcxigEhNnS3JXNHkbOa0woge3RDCpTFMkt6HaGXHgH4pm6wXRW
V4K5lUAZFVNJLg4P4gqUcln257ZHvT/yX91yvMe1hw546s6BFQXpDFhcRkzuqhtcuSNnnkiKtWmT
Sz/+QmL7vAX7Eol/tcfVV3n6KaDkkpTiJ18oCYEgk9E+mygBnEBgol6KhlyYWIqXzaVl5KWbKVGp
M8rVO99EUOci32xnxD6LjUbVnEC7y8Sqphv6+vuboVu3g7CBwNBoxT/W7U+fFoZT6/3QcVSd3XHt
nVTyILmsXh4cs6Z3Qwvqxs+uO++rITgqvTinLjgryi65DNDFrgI0ktVPxDapmOo+QA1OpEG3zMV9
So5QfO5AeObQ35s9fb3tMrrhlQC1qnqd2rRKLoKNYWMV4cqrEwFD0O3hNQurtsJZQTICamiTS9YE
IiRO860Gdc/tsTVTV9vh2mUoB1IlSOWuIkrTP0Pa/l620mAY3cyVo7advAVSIbiGFEEZTGFdMPGl
WNrNcJPVTV4JVQe429mBJMUFklbQqejcl1oWTWTXJnFm3fyvf/wmpDw69zYtGLlA3PwB2IRfxM9M
4IT3rzl/9cE1NQ8gjcqRQpjbL1ue328Lve+89Se4rk+3F1c3feVVW1X9iD2fYytLqnMyb89b0huG
fg9a5AaOSiYubCZbMSMBYpPywAkBjYMdMVucZvsRefCXfHBfc7nt9FIlfn1a1d2WNcmFJ+JU0/K+
LE+9ETmtcyMlfOvFqwpZNdnj0olXK7dfvSu52poY8o+a4dWWuAnXZZIJJFzGSb5y4kSoHn+TiUlh
XTe8csy6bTKnOWZ7qdL2FKz/WlP/NDBpWGeNl6qdcTOnDXI6CLFCojFrcSAd3lRPmTs9l4XJQLr/
uP7+Jsoca7TtNsOVGdKWJAJlxxjmgyyPC7cBXA2cb7uiQe2X62wZWJPv2uctgy5t036f0/LX7aF1
X3ANwDdfQNgCCplr5qvIP3P6yGuC2+UWLlNtOAJ0f6BE8tRPQMN6eLOwziqjFSqBp63zeGSh7o4+
99GAINNsGGrLXAZQQFWtEhk8skWuNT2if8KwV1+3/L+zDn/1ywkWUHdYZnKpquVPSWuQG+UPfjv/
HJDv4a1J9FX3BUost5ZrZwKqfue0qu9JsB6r7OX2GmviTEUKUY7DncmJn12JLoWWRJn0D8tCjvuG
V8I4m6AUWDYlP5cc5Pf1di629ki9ft8OqqKFJiolK0nFzys6XJecHlf7aNc/bs9dY3S1Ya7E9ad2
upqfHXtB49CfZcwN075+/Tteo3bIJVADXtcFuaoJsrTwduvke/PDnEMreA4iv6b/1NV42vcV1697
E8RNQhv0tWGBrRaturl1aHITyZnOd5Tw9cn/C19cVO4E7aN59r9XQWCwks7+ytNWgAC3SSo8EItU
jvesbuSdDPYw/GGzVXvmKhRDi8rHniC8YA6HdJWhneUGbIVufZVw9UAGzDeCs5GK6phlZ7Z+XUBm
Xk9rBC3xjb7eXlrN5qNCiLgVbBkSJdljQp+9evsGhuD80C02xCHr/uT0xoZpzUqogCIJ+ELKUlx4
66Aj4RKg7w903SbpXo0bqYAihm5sVqRWclnQJHmEjPhLLYr1UNompkrd9JWTuBTWtVSKu4TjrC+F
U0Ustz7uW4LrN72JLrefF8HmDIXGIHNODWme0eRhh8WczpE7+O6zM29fb/+VzkzXr3vzV7M/VG6f
11gEOdfh6qAlr5rYZ+Z2265cEqB4//0HaIUNhWiAeAtQ5gqd7V+A3otQena07wuUgM4LOlgibYAE
bG1yytO0DO2WOEe3QPfd7b/QhYRypV5ntNR0C+r5bbOVYeXaYQaB99Rx7tI+O2WZiQZItxhKhAPM
3CRpj/+ZN/vsU7QhlO0z4waInWZ0FYk0QpVsEGuBhGRF/2lSfvIDGtWVZbi06IZXDmUQjTljlyMX
ZLmFH25BVp0tYf/xOdsjg4jdVeUU52RLJQ4dAPlm+ky9326wfOWTqUNGs8hqn9yc5TLPshLVBuHc
9X0fk8q/r9bxfkiCH0jhGHxJs22o0CpvazZrkC0/99584JaMLGbiXNetgBLLNqkAa7F6LDDJP6BG
e0oy++xsJoZAzb1aRVbZHuAIvY1AExC7KOawEQ/p6h731qkcrkQy7eY+qWekhYNagPO3KVlYbc1d
1pm0OjUnKFfi2E+Wma7AiVxyyQ8d6CHQS/vSzP4D0JAnq5xP42ZCo+iWWQnlJmDb4IwurhmyOTp+
fwfZWcOGp1kHFXPl9HXpo1EemYochAu2+0D5EhV5e2p6YbjeaTxJxV0lw8x7G2DLs9dA+o/Z/Rx6
TS+PHhU7k5gqAIt2a8Pa1UZdzBVttK2zewDe+qtIiWnX1n2EckBPno9yEnWAzm2Tbxv3ktCaATds
suLf28eCbiGuf/zm7GzxNIAOARYi6HAFG6K5udgMCl/lrsKko4Kx+DZmhcAz/wKEwYJbdk5OfWqn
h9uz13ioCsWqAXidiMR1kqzJaybZc93uKx85ai9d4eRFsgU4aVBMLWCWzIlo0S0HlgSmUNbZXgll
OYMKfL2CUFpnqQ+k9u+8ZTuSrnLOeZ/vQro4KhgLxCbLGCzYL9a0ekpTL+qpZzgtNdZXQVdLjuy6
m6IsM25dvBbWw2DqLtKNrJzDIvEJUpmYNHfJl66a+CEVULG67TSamFKxVteu2iwlrveAs/J1SoYf
rZeG4y6mTpzwKt6q79IcNE1Av3lr89G2p9+yoh9vz1zjMGrr3GiBJrYrEKwzCK55MdznlTj4Sfsa
jMSwH+iMc12RN/uBKHiVjxNm70gE1IfUBsdi8uf29HVjK7foYs2HOk2wF7gscw5F178Mm8if6FI4
x9v/oPMb5fTt8rTwghXpA1ZmwSmQSYDWAF9kBs/RDa8ELGm9UaYzygM0Re5y/JLL8ue+iStHrd3I
qa8LZMugORMctroSz0XG9sGLHBVw1dpbO08jwolU6KkDM0B1T3iDd/ftyWtqAyrmClyx3jo3OQC3
Qx5ZXIapOEH04yyz+r7cljDIf+WWZXgBaNZA5R1PE1n1xYY/2wAhrSb5FUz1hsS9buhr2L3xfSrZ
vLqkBgioGB+KrUJhSRxum0jj+ioGCyycFXdGFCR90LtX3keZy3+6cby7Pbpu4tff30y8WppVijFH
1swewa1Y5KegsXem5FTkFQrM6eqDQ+nsWNVvaCwe/HE++LP1qQ+SkFF2TixmuCzorKSEb76JZKgF
Hy5450HB/dOc+2GzvOwzkhK8CUzSehkQZHbg5/+WTjoAHGhvtWF4DVjH+R/L0ptFEFs252vqDhee
icNqO1Hdd6eUPFH2Gap6L1bmA8iKBAiSEtw25O81B4IKzGpk1TXjkLHzWpXpD4n7yYOwFx6iD+O3
ZdudIcA1/qUitFZO6saeW+8hG9f1jJRXX4e4vKR/dq2MCtBKRnALedz3HlafuE81rbcH1EbZ6+3R
dTZSorpOuLOQBf0XZE1f8/GLV/pHrxKX1CjQ9L8lfidrreK0HNassw8h5IvgRVg0YNOQHyW0etvP
bMsigfSyS342ye/bH6RbDSXaA7df+rbo+QU8VKd6rV/ysTfsgJr8wV+QrC6obLBs8EtnXZi0zuAz
j4I8GlJ+2Jb2dHv+mhespUR5mYrJIxX+pCTDg8NQxx/CtZm+dvIzal12ww27ie5/lIDvOLJQyTbz
/+Psy5rkxIFufxERILG+AlVUr3ZX2x7bL4SXGRCbxL78+nvwd5ceTat0g/CDI/ohUaWUKSl18pxH
e7DjmXz3l/VktOi03cbQ7pqobZb49i9SzYi0exdVD7FPz7Ifm8XwQkYh4wFKDM2Z5v3d1ZYZzv15
3Sy6mPYjn797XX3Z7O3k1zTKjQ2HkOeVfA6YToPn/VixZbJzvzBFJ0bqPG4OFEYBreBNEbegeT7o
KltmOneXXfxlRE2nZMOpRTduZFFPR3X+/jzYgRTqled4Dq7kzqNvlC9j148o0QKhc3uS319Otsxv
bjcmq7bOcx4D4PoHm4MQ3P+db1uIPJhl5tPW6NiiVD9j//ubnURYY9mgecB+3DpWhWArWKNmY7qi
hep3SKdw2zL8dIZO9qM187h2zzT/JlzzPDhfafZhrHUPs6qlJEV5sDVD05CCgop1CANOzqJZwo7X
d8I+dpGzZaJzK3OEZWcpSUBnGmbdZ6cIopX8uD3dqkmQYpoKk/UD8xEKXXFiIEoMx2L6dMi2DPDa
au6avokws0k9R5RkQ5J1WoKV909RtgzxyqmzNNiIAPKs/6nmL3ifCrP117GR7xvHm6UJotSR+w3C
N7CX2PLQWLcMd7dNKxaMTHg+87UGmtEgScWD89BAp32uPkAU5Yy7y/n2JxQbtS0Tnwt/K/k4YlIN
6zc1X6uhDX0/TvNfZVle+PLaFFXU+zrdZtUvkuK4A0+CIG4AJGw/vA7zfKlZ8UmwF6Ll41dNtRTL
8zjkfmUgAoBkyiLO+Te/8qxwWdp/NB7bN8v/Hm1sGfdVu5PtQuLefbTtOe6XH7X10Jp+hE7fsKtY
2PJv5foln1+C9Finry0ToqfCwXN/6TqP1WT3kddt7ORUzcEtQqZE722+EFYGzuNY2FFTbOd2s6Pb
vlJkDBn3VabTZM/dAoIWO3dDu+F/Ty5ADMeM79n8TeBVjG/maONJrcvo9GBsbnMdCqi+3bauWKky
6os7BreAlkLKaH5PdlTmLEqDMmwtTTJV2d///mb0S1oHZuOhu2wyY2L04TDHwJ63ZakZv8r1e3y8
sQ9ls7EFF+qOa5/jgI4nZv687RmVZSmGxdLY88zgGbNnZ0bX59zSQe0UwSuTobtiqYIq63EhHXhM
pvQThAtCV9udqfK5tAGbAnW1rSVYMRuPQXUW5jVuogUNU/cYfMyWOdHHbCWZPwTew7gawQeSG6QJ
nTw91stny7zoeEjrVuHB96iWnNEdex4M3QumwjkyuMuzS7vtDMRqMWxmVHpG7BU5FNXcS+ZWxxal
zAVVZn7NuIkJCGxoPGcQyCpnjWnF0pHRXXVW2yN6hr2Hwt0+9D5CdWvoN7q4h6CTtgzwcs3WJBsa
F5JBhF2wREjA8aF4+g/AazKNdPTAdRQAcWhV3p1TeadjpqVQ5dsM9gPgAZO1eDJLljizrotP5W76
7/TSNPXWFhZmsm69EI3zoGzf7jLLuxwbuBSp2eiQEccS9N6y/KtpDH1IiXHQtnQJHiy/K8eB0wSr
5BSkCwRbdWADRWqUaaCqZprQjQbTdfsl2/p4sopji0SGb/VuBZpMs0HSJcannjVgzjZ1uEvFqGXE
1paWaeYZyLpbF8S1MV56W7eLqkxLh2MvR5ftxlGabu2ui+fWbGNAqTWPbYpOUlumgBIlG7thbzQU
gc229TLRQDRZuPijsXwuOjZZfSxmVppGCIrtxarObK3c+tlseAcyAR9dTilkxUS+Va8FgEV9d6gi
b/+HD90fGEtdZv7tzZS60eqgKh+bI02FJtv9ead45xAqE0lVQz1Prc/YP9O6VL+a0pmet43bV5N5
7Ecw0ryMNr/JTiSrG8gFsi7/2HqF82N2yMxDz6L9XWaU5teiT/1HbwG6ChuLGdto5o6cvOnBEz8G
labspEgWMlbMMxdn6j0n/2cNeH9i6zJ/rjMgKTODZL8PJQxHShjpYqEXoy+9fzqzyc8+XhaeoAWs
KwKplrGUMpxibVMoq3v/AGqC8sNQO6dx6NdjCUmmqSKQMR3mYAGMri098nFJg2A81Xi9ONY9ZcsQ
MQjkjD4eMPEBtwfouanmS9/kU3zI9TJhlSj8VORBzrOQ9JTdB+XYvfLSSM+3zb/LBO8G9n/wYaRi
xrgQkYWe/8NhV7HMUTvx0Kqa77ljDmGejp/cnJ/58BXVzTAwnDjoHXJyMqRL7xhpiC0DyTwBJeve
spFfRFbFo2jixtKBoxUFTRk9RjgfQFsLEFZYsr92qVySrqgCZmcxj2Ea/MxYDu7lY5wE0IL89949
kxwPChMO2mGV15FTL7FX6mwrQl1Gk61spBXD1peFBijvUztsf0+9Tm9AcUSVkWR4yR7TYDJgnPmv
nv2BQpkDMMRDyiL7SpPCvAVBIZAmKew75gZWyw3S07oO5vffEWxbKp5BzSUtNy+FuI0/jSEDk8hi
Jn33NeNIxyk9FosyiAx7QWMZ9v6VYqg/zyz7SC0dT5pikcroMWpC02VpK7yRd8G9vytN0pPnvkDD
LkpRNbL+dgxdwUP1KenYYLCJoo8XOQp3JzNceicMOityxt+1nYaAsYVL/jQPuoZkxdTIvF6Elz1p
3CrLw7Sx0DZch35enj33o+lU58DjmkOBqtQmE3xtFuxRMoBRrWJJBS3cLiAhiBhOBQEvphc3JuRZ
Fnt8aDod0exeC3nnmCBjzbasS3MzI8WTX/RPTbWeciP9xV0XIGE74jP7lDFd74jy50lXgqpvHdNk
YM2B1Isbdp5xLuhHv4MOaWmEjeWcuWVFC956rUYHaPzz4v7e75O2/WHoTSvFY1MeTvxFdMuZ+ms4
Gs9e655ryKTb0E4InAfsqNEgvvQODedi1Bw/VctGyhbmbM/u4tsrnoV6y/0ymDWNWdANp67HoSwc
CF4KCR9nzSlBkVll1BrrN+YYtYfPudv0lZgpJAydT00daB7OFT/nP9A1v7J7b05hP6+6ez/Ha06f
JcRfTjWwm2OxaNB3qu/sS/VNYcoQQ1P4lovv+Fv/XC1L7BTDaQ787wZeI8EeqUmFqu/sf3/znTJf
loZbFN9Z1+nJwTuqWNlTm5pPy+yF0AFLbp9PVN/ZN6s336m2fuVGPeE7nSPy76LgDEcTI39erbKK
3b50n4ltppqjtOpr++p48zVh+GLYNWtyvO7UJ5pCi6Gn4NP3oYINqGrOPt3+VftZ4J3AIvvf33yn
Gpu1B08DvkOs2knmDShVTzSaYopiIydSqlgDbBh9UG8I22E/lRrBZSJdnBvOEHI85t7+DYpdhEjJ
gc2p3bQjrj5hyvHgNuJlo17DjTcRcE1xt7WnfHsxfJ2styJAiZQPAkx3OaYGoHVGU46RuRjfcg6u
840LXTpX5ViZk2wy4Thjtc2r6U7fg8WL+6CNJ9zkwjVnP/OePZh9fvLNJvGd4hjTsi1j5eYcHcMb
tBuu3TbTOGvdL5bPdTSCCq/JSLmuIN2yedS81hatQscRd9TuPy6caxaBYiHL4DjSCjuvAtO8Oui9
DX0QKkVjs2lysmJ7/aOH9iZKwF2M3LgV5jXocDofxBhzj92TsaijALwyEapY8UjNYzTgtgyZs4oN
/Plbb1456VsaFaTN2Hls/EAT9Krl9UcO8s3vcQaHQF9kNq9LB5oNYbRztGQFAAmQNoQEOE4p2z+B
qI3EgvZnaG26DinVJEn5AO3uRQrmsvSxybNvLFidECnuYA3qT/XozY8ijUnacpyDxzXwAaYZNucy
b46hSf+qoUtRb9rwWemCl8GzXDMBoUr1s6vEpkEfqaxLtwaO9w+rAsnEozH6KMoLtCNk8zGwOjpA
/53jnQCdkxkUVR/50q5J4dbdyQ108lWKkcsAuY25ARubGsZdZj0GbWN/K8End/AsLQPkurXN+kL0
6aPfBD/pWsedQ59sm32hXvBK3PUlHYtr2/ifF1LpFpIiVZnSTu+6eRmUhKaP0wr6nJZ5oZGiJW4J
/r69X6lctn/3zULlBjXmhXbOX1naAqYzrq8MyPaX28YVqcrcP/rGeINWtz4t6uxVlPjvsyiNNjgv
WeqseHBgg8g/28LsQA3klIa1RGjGX/qPtz/9R/noncOEjKFrx9wWeb3Rv3BUCoPgZ8kBJDZIuPlV
CGx91Dd9mBpuOFZmSAUKOi0kNtenrfXuWiouNSii3a24kOx5nN2oZeWzxdJHl7dnXHCiBh0cQfa6
UBqV3D+1HD1+fhsxwmJn8Vh4+0eoJkc6TBA7DQYjN+a/wFy9nND9aDzwuUs161m1tKQsgspwiUaU
tnjuvCLEI+W59H4V5cFnIFPKIugVHFKOft1nYvzlZVZYe7ou4Pe9QmUkXmPbhj9bsDwCYuulVcxE
ritx76P776oBBPnfK3agRYpmIF48z2L4tQ6+QOE1Ly+ggntuAnFvcqOIAi+4uKgRxFm56VBt7x8b
qYzHo0FjTQ5wZrig2DwPremrgUeiIQ8idDzHHA+vS/U7MHQd7SoXSlklCGZGJlvgcyAl7sO+6tLI
8vVI3H2BvudGKatkFjHFgKd6XIZxB6d5HU7++hGn+pCBjc7IhriGyrC9Fad8GiMivvoO0Uzh+6ua
BlLO8dcGQm4bs6/bBg3PoAtxRH7K82MAECpzslUCO2+Ja+t1EUDOglICZ15NPL5/QaEyF9s0Ns3m
Txj5PPR11PlY2IabNO0WAl3+80hGgTruv9d3GdR+066tfa2gNbz1c7RzehwzLQW8tYncS7favva1
gyuc6J22i/y1Yj8O2ZfRehYJjNUqTHo1DYOycLS9Ygid1NJxUb+/WVEZrzelzKIOpyauUrXVQJ1v
M2reAVpXUGF9sKd0tX9RPhd5FfG276ws3LxxNI95z9/v3m+2Sk6cIa+swsExO+s+VptYfrCJ0PMx
30nxnvVNjZe1yrkWq9sBLeaKC9iwjl13qAznA4216HmPsVs+bR7a3gNNjNGVl9tjVwS0LwV0QFuQ
0Bi5c6WNGXrT9DQDs4TUqzlLq8xL14DC7HJeuByO59WnGdohELVB2hpqTfFEkWpl5N7mi9WvfOZc
p/2xzV2qNOZk0j3+q0YvxTNNHYsIiIde/UBEpknOHCVQb840dTOVeSmmncIy0HBeuldnLE6ise8W
92uf6e4Cird0nJL/vehpFvjm0PnOtT8Nj1Zcxf7d9rJE9rk+ZzG53l4/yq9Ie/pijXjZwg/5318p
T2Vivo7xdhqSQPsVxTTL0L06b2bmVKlzLRewStddC+mpXpe1FdPgSeErPMZbYhfuNWMB5Ox+NU53
N6bZ6baDVNb3v79JPWZXTfNmYehj9mnYsrPV/DPUOtZnlXEpeudezHXucPc6ZQUU7fpzEzjhBLzH
7bGr3C5Fb+uDqJ3R3L2O6PKq0/y+0Ao2KPYDmZStssfMHAO4xa6y88LmsGzZac0L3Bjys12v6MwR
mjK46ldIUbwVlZ3xQLjXpb/k/nOje/1R2ZXDt+aEt9YevkMdE5eEGXpJDjleRu5ZAvv7MrlIm6CG
bNLp2RQ6YReF42XA3srB62qPmFMBuYPCp6GoyijoWcib4GyNqKXVi+bIpVidMoAPxDBGxgd8ahIf
xiAP2XABX8ixLV1G7zEf/Xl8TwngaPmaprge2gAkaYyrRi4F7bB6lcEn5l55O58H37/3VxrPvNDs
WirzUtjaec5Mf8WKLNEVlGbbXT0T8Mi2B1ePFLadMXhusa3u1WB4qsPLY52OGsco1rxL/p3NWn8u
RWsEznWBPl83lvG0fDq25KUozQMnL8rSQ57cSLyn4NI/RkdEZQzf5rBAtFAwv/rtrzkA1KD95AEl
dmjcMoyP1EPQoJ5uX91xvfBgPHsHz04yiM8ilWVTaBJcWfsxX8uQpz8Y0amvKZagzLpGe9McNtLb
0Pl14qmrH+ysBnha94yrMi/tqUiMabAfnaDh+lJazh76udblKuP7399sqV5QeqNrjbhmTXPIaj+p
1i30Kt2mqljjMhDP9OtgNsbUvmb1HUuveabjuVGdlWTUHF8aT1gpLP/PiYzhrLS89HF+KXEi8zSB
pPKOFKJWn3Lhisy5mqmf9KK6Cxw0jgHffHu9q8xLcTo0UFxvU8u+rtYT7f/uf2fjP7ct72vjnbKG
DJobXVoD3LzaV88v7warizYzuPQUsO+Ax7c/oZhaGTaHRylabx5uak6HBwkRnOpMR/akmlwZNEfB
t2ikTvB/Jrc6lwl5/f+dXOVXpJvsYjZTs9j/dwmVp+GyvAwnM0Z33dElJAPjptTqZ0Jxq/LTv7z8
wzRcA/fYmUDGxXmLVfudg6TmChbVblzMSwRW0tvT++dV650lJOPg2pQsUGF2/88csNN06c9t3Mf2
uYN/2ssxfmoqg+I6ZvLGKzANAASI+qH/Xa9XzW/Y4/S93yDFb8FzoEe9DbuVl0V05VG7vlJvDA33
IZ2/TUA/rumPWnh3PToibHN4uf1dRVzLSDkbNBR+AGqra+nG0JWe7Sg1f9w2rYo66aA8T0bg5QP2
mm6KhuIyTJrriSJhyNA4GzKWZmB49rWd8V4Q1BdC+Cd/ah86dzl2UpMRcvO2rcs2d/ZVQPCmCvoH
q+cRH6e7255ROF3mVhtKHGKzAdWXtrq4AxQo42HU3HpUpqUduEHbn8ugpnwdOzcR5XaxtvQM+uXz
sZHvn32zB/vTxDMH/AZXJ/2UT0HksYvjFKdjxveF9MZ446yp43gmxg5gZZFVoTHyUz58v21dtWyk
47FZQc6oLbBsqFE8YJ859ePyVzoX5y3VqZGpnC/FcGMU3B9XbJIFBCgG94nPInR1ZSNFOP15k3vj
HRNyv/5EkHvAIxnW9YgOxmN6qFRGpJXGUk2QgneuDRgFBA0d95NlfLztdoVPZDTaZLfQJyKYVKv9
VDo/SQq90mOFNLLfdd94pKzQjUDAJbBfNPl+32EJIbrKu2rLlanUzKlr5mpGJP2/Ohp9GmMj2bcU
S+MdxaTKhGpVtxQB3cPVTZ+huBwug45lX2VZilSnsdK8AH/jNXW/UptEpfbIo5pRKUynbST5MuGY
AEjmBIi1mYaV/8+x1SIFqZ31HR+pbV+D/sLYc9HoM6PKIVJwGiurbPC64pHJjMV2V3iao42CHInK
cLHOmUuoA8KwnbCrHVXn4dL+Gk7uuTwvx/TEqAwXo1vr0hQNANd8AFm/QeIRdfulKjW7hmqxy8gw
UiwsGEfxP+VcctqvKHs5dy8aB9rzpWIGZISYbTBnNVIc0+hqxd7Sn5ri1+1lo7IsHY+NLeV06Drn
mpUDcFrTqch/37asWOwyMKwgfAHTHsIoZ3FZVCFFTb0/wsOJvlC5KOdmZLJ81x4SKC6Fu9BGA4nr
zNK1cLxX89vNS14pl9abaGuMSZVdJ5ARpfYza1Ea8j8soHaBNIbmbvgu2mz/kHTo8NzcTIWRTUnd
ZGdififll8HgYT+9AoUW4QEQO8qzaOf49py8t5Pvn5NS2zxRi/U94N8iz55Lxk5L712cqr+rRf7X
7U+oXLcvtDdbi734E6o71ZTsx6hgeXA8Fi90C2ecBy1uR8Aghre/9N7S3X+MlPG2ntSZBUqcpLG7
S9VNcTXr+jxUP0LKeC7tyxQ0wX1SrnbckeB7ZvYQWGnOTmf9g6fL8+JUGnjbe2Gy/wqpPOBSa2YN
9J0TX3zM0Pywuh9mojktqzwk3SNyNISz/T0lyYLXYvtpZprErRizXMJDg01lkt2uWb1y9E3W9GQG
By4Q8IdcxEtX0/XxTD8l+fJgGtfF+GvSPamrhi1FNa9awYkL0xV9HFY84CaZo9kGFJ6W23C3bYa2
IfH6xIWUeQ+i78o8wj6/O0SOWdynxpz5fcLBGD7530VtIWSPlDV361K4tovn4uTXLAlEKu7JBu4A
Y7yrvOygX6QYxbu7cLwG5vP0buHPU3YsauRe1zLw7bZxJ6xs+77Mv0wkmbUPJaplIkVktZYO8heH
S5YgLHFHI/bffNYh8lXWpZg06qICp+tuXbzM813JPqfVMWfLxbqsNR0cXWHamT7y4jPT6fcpdg25
UJctpT8Qgd3QmF7NKtnhiRM/jfWxLCU3tzqocLlGhWEv8ys8YrRfbu8PCk/LRTm/ZVUqxn0TD+48
tCQAuG/kB21LQdl2bhFwhjFX2U/RumHmfBE4IBwbuBSTvZdbZW1i4Gv/0ym/8vQDGTQXP9VUSvGI
5nO/cBnOG6X9qcexacRT9fqr7DTJW5EG5e7UFcWlCqpeC4hNXtL24mUHl4gUksS3PLBUwCMQOYi2
QpxoryOLV60SKR4nUrfANSJDERNtqDR/gIe8CBiW19uTqfC4XHPrhSNoRTB03381y2ef/oI6Vqsr
fipGL5fbDMcZN1ZhPrOJhq7VQjJPhJQe4dLD7iCX2zZ7WVjuYvBQtHPF2TRe1kmzElUj3/315pwI
ZqmFzGDawCK/ivmj1w0Q83q57XOV7f3vb2z7RUXGyS+XpNmeSf/BHxO7uRwzLcUm3SBmvFIM20g/
CPNzliaivt42rQgeWbag5HxKhxwrcSqpiKAB2p28pVo1oanyiXSkLbeRpymtlmTzL8by02GR7327
PXCVaSk6O9DZc2NC1Ddj8Z2PfjJNw+dq1nV8qfwiRWhuj8U89Bh5U6FSBZIw0ugaJBXBKZfYTD+3
CU9zpENov/A7b/nZ8JOp4zdT+EWusgnXGdJpxoS64rkov0703guOrRW5xOagyS5PXcR9UVAv9HKj
ijsONsrbE6rwuFxbg66YORo93EK8Ju7EfHbxkdumVT7Z//4mNNOybwSbQX3lGttzazg41XpAktea
8AxgRn4LQsKSezanpUzFVmDk6cDild0v6HSc1p/G8AN1mjhvfgZopDj2S6StdMqdebKn/VPWt1Gc
efF98zX3K5X/pVg1nXbZ+ArT3Dkb+bnU7XUqu1Kg2laOTp0Wq8Yxnozx82JpcovKrhShFqgi6GKl
SIr51SvuaRbddrHCrlxbA7NR55kC453cIaLMjpbJ1JhWrEO5otY56EvtnK5NrJ2cGzKABjAXnuZ2
ohq3dNEsLMdfoeAyJo1hoseHt2x86crJ/HrbLaqxS1unsEHqb7pYHqL50NGTn57H6eDIpfDswUUP
kQx4nHclCsh4iOl1NKsqp+x/fxP5BiAu7goF+aSukmk9kV6z+BQ5XFYiSKuMbt5EpiQoQIgzPBD2
01wfqkyTUVTmpVjEA0/eLXumHZsiNI2/hP25W07VIQ0IZKw/tfE3bkmHYjBnf2gTOnqxG+QxGsTi
lB/RzN7NS6EZLO3+Sg3vDOgQmItfffE9mz7eXocK18jNkxOzbLGVdEqa/Ied/a62pzH9kB89fMrt
k2g/8NthX+YGe/SKs4l23PyIlBDcIvdONma1VMMIr3sUlMhd03Z3Qz/r+rYUu5DcJZmlxf/Os1OJ
twZSRr7x97KUIZQ+DMOMRPlga6sVirCSVQY84gg+oiU+mV0Bro35RNEEeHt+FXlG7pdst8APDCND
5Wm8Dvwiir8G/uOYaWnzHDZeu66o20SsZQQC5NBZl2gDmvmYeSlog9mft9nnuFxs9AxxoXisTfAc
6hgoVAtf2keNfCZFULIpodvzMp0t+lSkzxRvHMdGL8XsavZLwVI4x1/Xc+55IbGDe5eJ0xHzRG5Y
XCFrSFOS98lUf2vZxShe/Tw5Ztr/d45f0W/VZBYc463PC7+UeDI8dqcjcktiQDfTQRdsm7S7MsS0
zk601FN3DebG/H5s9Pt0v0nFfilEhX9jAtbE7xAUiuyseVl9S+P391cNkaUCgm4bbSeoelTNwbiI
jhITjFHlXa57Tn0/XIncarhaa95NEMIGnfKzXz+63VOmq+uoTEvhKoJ8NrJ8ahNIfJ8MfwuJz9F0
mp2POV4KV6cSfldwmF+o/5hm7G+/Mi8ptTVPUu+nSEjM/3te835eJ4OKNrHB7u0QkAhYP28PXGVZ
ilTWEYiLsRaR2v9yLRe5XvdsvR8V/3uRIXJ7IR1dL9840jof2LktfnOLQCToY9M+D7qIUgxe7jD0
awIosNtj51hL8LDVUG0Fi//1tmcUi11uIFxHJ0tzY8IRuOqjsh3v+jq7WtV6yer05fYnVOOXwtXo
zbnGRjsmQ2eDRaewrDhPMy29qMr8HgtvssHs2r2TerxL7O/ZlZ6nJizQkfGU3bWPI8TPIzMUSdkf
2mqJ3FUouiElDmo0kNMilyJvPpcFP5eBqanQ/KFHeW85SQEctP2UU1d0ifkyxaByPy2XHW3BHq2o
C8EfkBSnI+rhnkPkDsM8t7t6qvohMQugfgrI6liT72i2RtWkSKFMUs7NPstxbkuzh45tTwPTEVAq
cpysAVBXnNdEVF3CyNPco+R+F8yaW5XCtNxYaDLL34VDB5gW9+VYPo/9drekjWbXVTjFk3Zd9FnS
Ho2dIslBzL2z2vVoD7sdY4owlvsIe3cjA8QwRZLWD14OUTcn9Oljhh34tn3V0OUYHoOMm3MrkqaY
IJljxCP4AG+bVg1dit/Gy2bqgxM3WdDvD769aPQ/r+ND7RxcMN7+m94kiHpqO9ut4JuW/y0g/C5c
Hyg0HdGnyjNSxHoF9BPZtAzJ5vxK6UdgEW67RWWX/HvU9mz7FWlh1+yvtYF+ubvbdt+FkiPuZdp/
5jls5QKG52g8FR9pvFwgVR/28XLKovw0X4pjuVIWAKgC8DMVwSqSyvgOPbVtfcpczY9QBKrcRsh6
PoL1wsdlvPjujeiPzq+b+HzbQQrHy5ClzPONrRwNAfZ8GjVtfm8Q73zbtGrY+yHizUpEaT/DO9Am
kk58I82PbrhWICM4ZluK0FoIaB6xbEjWAVLffXWehHO/Qd39tnmVV6Qo7ftt7c0aQ5/rIKrK+nms
3UOFIeLun3zjFWuiG0i8Ybpvf/XZa4ryUGrcd9oIVSQYGX9UFCsqIA7sV+RLWz3keXcqXRZ6bXC6
7RvVtEqhOqarAa4BrMaxACdr750Kd70ng6tZNSrXS3upY07NIPoK46/PmxsPvmbYf3jl3jlsyO2D
y5xveTdsWDIvXrgfN6qYxkUMwakkSLoTFB5O+5Ej1SwhhZtkNBKY1Qd7A0UF8vAXMWUh9I5m3Xv5
u+yqyGoyHMkcwXHKbDipP1lnNyrOAhWdNGLRdLJO5qXuo0En3/EuHHb/lhTGYAWw5tQo92+lifNo
XYYiWqLq2T3jT7pnC8Wsy0ildumhL1PiBzXdKWjP1NEUA1V299l5E23OzDoLDIAiyfAWtQn/RBwd
ZEZlev/7G9O8HFFlNOYuWapH6r5Qrejdu+Dd3ePSJitEUAtrMIfETvKP6NhPSjicfSShiOZQtz4V
IE/yH7BSblZcTPhKcccu9f1w2e7ts3nJzrom432BvBNwjhTJRZvSfqEerudef7/m673DRVKAOwFi
0UnJqe5M8n5dk8gNh50x7+2A+CHNY3Zpzv4d5FOTIdHdHFS3FBnA1LYQLQBh7e4o2I/L7wYa7XGC
2CJAwj+kUfW1PKeaLKXIGjKoqS1XxBoIY5Mi80NjuIdkQFzoerMVW4MMaTLYmPkLyEQSe/DCfoTG
b/C4Ld+zXHOfUw1e3pSh50YatLIlNH0yVgjJ1t8LHQxBZXv/+5toa3i5VMsI29x9aJYi7NunDP/d
3tJUESc3HIrcdTOngNuD1/nknXnSPIw4IYK3LjZi3QlRkTDkZkOIxU4ddgSerGwXaBQR1YKOVUla
hjg1G6hbnBI/YI7cZI+C4QElgTukjOSIcDeyki2Fs0N7aMW6TYcuNDMcoa3nLrrXLJVnpIJV6a6G
cKq1S6DMZeDh44gABoYso5zSuWmGicEreLH2ipes1kAa/zz1vpPaZIATKbZuBRndACR26CcoPo4h
PXvnKian4uzH4kTOVn0Cr5qLhtXgztCcjRQBLAOfyqAKCn9fQd4QhG71kbhpuGQv3hHK1N1fUgAb
eeFa6MHCZWm7C8SpqzSvlarzikywTwOTpCVHY0QXL38KPV4WDqEbso9ZJKLxsnw4FsgyrT7EryAu
NGPGockJ5du7Pgmet6SPqys+lOiytGK9ypgo0EnhHb3CV6atjbIRpdtNVx9QRTKVjtd1E0BSpcUc
rNEUkyiPsnvxwO/oab20mulQDV+K5BHkaWlauKjMBEjSYDX0XXbs1Ct3HtIMBB1oPkKSsH+RJvbA
Mqvrl1TsADIqCiI/NKurrAVIlIdz/uqCOL4rD+H+iAyKonTiWDimSIzic+s9+strPWqOoHu9651c
IYOiLAD8jcFCcqPub2hs3tlGA+LU7vOUZydjLdFfo2uAUMzrfwBSaGguuw7OT82EtonRnI5FFZE2
384HJ2wx4ASU37Fn77xdjAiPi89OVKKbzIk1X9mz/XuO2n/Wmy2+8/iULR2+kj4Nd/TSPczn7dTc
V5FO5FBxIJXJ7R2Iks2WwUTiLV2YVRcnfajyD2P7Mvevmt+wR+l7v0GK3hIiGxkpMdnbL3FX12Hx
CjGR0/IPThJo/Y89ja9Ua0qKYBEE5v/i7Fqa28aZ7S9iFUECfGxJihIty3YcJ/Fkw8okEz7B9/vX
38N8d+HBCEKVyjsvQAjoF7pPn+6bHp9Jjd8lAenuo2G9uCjg2aXhrSqOKZnZ/k+XomEk+ZTOw3EI
u0d6qI/cn3yQwvmJ3/nqwEii2SKgqqwKM6UEcuvYyzOb20fOkLQwVNcuW34/xA9ytQ2xFoOSEskc
632YkREll8n5evvCZWsLj2MX088xTo5g7fV7vr06zSd6ZzQtdioaeDXRNYYed5b7YI+prxvjY2o3
Cicge9b8+f+HY2ksbtX425XaPdnPzsN4ScP1Jf2NAUtH81AE5fEeekfEFX+Ssx8+BY6iJZ9WA28y
61TgQVN+u336knhIBFnNXUf4ypGaWI032w1bYHG6Dc03qjBPtr6gzZ2D8Z99Afk3Pm3vezBhv+rR
GG6+eSTH6VDBJ6fHO+v8fwKCD4eUNEumpRY+Vmxv3fyza1/b4fftc5JJqRBfx1qbM2eDgqE/9WBi
pC7mMPrDEisKSRK/IyKuMKiDAiSDHLuGSR7glGf8zoUFzaWbk1eGtbXHrO49ay58NqladWVPPhFr
ZfYDcsgbjjuN9pAU2aFTccS9Hqxzcu+TT4RcdXqPyT02PjIOoUvDUWWZ/7isK35GxFcZqbOmaYKA
mh4HI1iiofLQ6MMf4hcn4JGGTE6HeJf5Od6wPCC7wS486/Ue3hwotIjBKvN5mvIBN26l1E+G9QH8
656xqKZ3SORVpKXvOk3r5g6mj081D6x4/bGCGTB03ZTdF6fqgmZPeU6dNoHlcN0La7/Vy7duerut
bJJ0lC745i0pp47aOJs8MsMqnE5juKejVM9wmVMWOePz0jLBr2Vj/Qxp7OaleND88mx5mB5KDjsD
mWpQhOQpQkRIFo5oxwvjl2w/8RQ59EfnjR3thwGSpQpkrltYIlLJu1WVulaNH5PSQ56H1fCyWee8
VUCnJEoOvqV/u369mWg2cyw/vM+HISIIXLdj89X8E76oMqnXL5y4+2/7YLi1dhjGfHekeTRF2QOm
K8KK3Jt3ISJAqzHHEZNSZuia9qjPp1pFVXJdyYgIzDLQyq8tHNsutiRI+fuSGV65KFzndZdARAZ4
HbDhPq/wxJzc2JvB6qm3hUJ1ZSIjqC5rRiAzddxp1lqvGTjrm7w78kU7tG52uK3Cst0LKpyvJUHH
EyJGVlCAt62oczuFS5MqleCL14Fkea6z4ci8+WDA7yQP8UkPq0N1VKWJJDcrorQqPhRVnmH7a3Ha
0r9W/clSEYtITkZEZ1Uc1cW0d4ZjmVUv1raFGii17zp0EZvFMY4GzDlIfIyoZPXpiCEkKibV6w8/
UHD8W0PX0mljzMoCMir5NOa5Z9ohm38w9q3MFFVd2bnsV/HBBsTN3Gmg+QSYr3CBLkiN1Sv5pkhO
yBbf//9hcZZhZE9RIQwCp2VYG44fcxWjvkxUzH8vjWbbqm8JlElvwIdihy3FaMT7mvuIiLmyZ9KT
2lzbYz+8GtmLpj0aztttYZHtW9DQDc13xbBSaCj9laIOgAFD3gYA3O3VZQcu6Kg1mm7GZmx8079Z
bAoA2AnvWlnEXGloCgHdF4qGeXKMxwtn0e11ZZ5ORFs1mBFJ7D0q2DOshl+hsp0G7OIey0MWmqqv
7Mf737CTiMAr17TxGO3wlf6wl8KWE/1VPKL1MQBnrqoXT2YhRSJ3o7K1NWW7TD7s+c884Ef7YONJ
moXpfe7JFtSVDgtfugHXgOC5ScO0ON6+BolYiuCrhnRONVgrfFNy2dZHe9i8Lr7T8dmCruqZA14S
B6i0CZM9suohxQjqZD3nKuStbPOCY7Xqgpq5g83TxTfB20rXRzKoVEq2uKCwYzWaLS0dQD217Gdb
GAFvrc92eaeJFNFXmGKfOa5eIX9rLj9cHpt+QzIV4a9k7yL+SmcWJXO9790+b8V7Fh+TVpHBkFga
EX5VYWRBtpTwp6seTVmUuQo7I7MHIldUORjTZqHgeGSfK9T3y9B6qc7p1zqywvVEmvsMpUgUtWlz
GcOzImW7Hqz0vCyqKGmX6SuGRqSEYlo5LEa9n8vDFrKQnOJge90zLzsDbOxvf93WV+kxCa51avJ5
Gx0c0/pAQrTLHq3H4bAGA6CBsa8a/SJJtRERkzW1IP3IdZibKYyPlr+dtqD3McbXXz79ifz+gT9Q
WCDJY0RkducEfCs5qE6RGEhOYIo6zuF+ZKrl/3SiXrsYQY+TekwQ2GD98tF+TiBXWevluscO458s
QwMEleEVAUh6z6oOEgmGE9MahSAlXrmdrX9+E33YgNpaToU/HKYDDXdMTBKoECsSRRcxW6TBABGn
h6Ib9XkEunXwExVDg0TRRcTWOJj9OmuIybW1OuQoA5lGpvDKsl3vUe+H8FBfHSAhGsiwwc56Ezbk
rV0VLd+ypYXAuczWgs520hytCskG9t2ufw0q5Om+xhVJEhmkjDKvtX6Dyba7d0d/b7q/TXJyUkUl
WHbegmLrLV/6ng54A80/esymr3RV+7ek+E9EeFZboETbz/2uYhjb7tff0xBNQv2l9m1oAQ2rT90l
LTyAur/ZL6qIRXYTgnPeylrPG8NFokR7MDHKb4u/mvfMh7EZEYFa1uC0IysGgEfMT6l5cizFHchu
WNDbrXS7mBSQ+Wx41ezvevteFVFeqUYcSo5ExGVhOEaqcRM5vDI5O+bTsqHtXOGWJUk2IuKw6swG
ynW/Y+R0AmT+/WTxnWjykfr3u+/z4KmgBNcreUTEZMV417F+GIG/pr+65Z94aHzMlfWz8hGd6f7G
x8NtT7cbgyvaJtJOldta0XoZu2PRrN3qDaM9/sg7M3M92mLMoEe1bamDhqxJr/iiRANFMMkwaf1s
TSYQW/XqUfaSgcjo9m+RyJWIJtmqDQAcnoxHO/8yjE+r8yNOjgwshbeXl8iViCFBI2qj2Ro2jnBP
tx6ZdihUWADZzoUQPhvLouoatNxoWlg6mNTRpT5LPuHpfOehC2bCxSBQd4z3Sr0bddUpv2fcMUyE
SFZtOukEjkK44DWbAL4b69xrDa327zpxcZpAxtwlmSxocgPgmvZesxNtPt+3tOgHJgASmQ5Fnt1v
aGD2yzbzlE5GIikiom8Z68wwiIaUFQsN9qIPD+706fa+jf3GrimscJM5HeZ13oW8PWgItOgDwOph
d+LHCvgL92mHeutB5+ff3QfD6y7x0321HSLi/ArbXqe0xYdL95iyi4OOPBUjiyySo4JHSChfJrSN
79045k/+hJz/s+vTz5s/P+YnRI2hdace7OHxh5hoyRy7j1dc+xo/tc3bpIx/ZVZNKEkC1D9m1vzn
F0xBdi5e5yPSE/6yesULRxrEju79CUJYV3SmTo0O9zC6h9U+lZqq8C9J4ogYrY5MTcV3wxw4xbcE
b0Hd/FU3D0tymVLMXoisL/clRUXEVjLm7v8aDK0vYHNvVGOAZVIkgrXirQKdkolOjilsIssvHqyo
D7ML9RxvR7C7L9nft5VQYq5F6BZmzCwEncEovVghbR7b+NSWj92o8mMSWRLxWm7nkjKZEbh3OpjR
z42Kl1BilkS41pBMtkk5sNKc93Axi1d1Xzfr5faZSAIWkcsqd+Mxm1fwNFSOvi2RXk+d831sMRIc
3O5zWU2YOKDVcXU2eZx3lTfEGzNULavSqxccqJ0sTkNGHNn0U++89A0d0M8mCvcamiiPNCwPWnAf
awT5Y5g/mBC7KkDh46BQY+gXZ/40aoO3pD9vH6IsIyByzM+F1RvlhN+RR9pn9k594pVo9DDQxm0e
+BvK9conu0zKBJtLyqZIUULY2RIxe/ZzWtxnYkXUVseTlBgpQo0EM39Hh+e+3ZeKl4Nkz//hwUKF
OwNp7Hh0NZ86z4WKmFKW7/nTHPbhUldOjKqOYTrI83xgIcBVpySag/8VhFVAf4nZEJFbfZylyBZC
/wprepiH+tuom0EXGxGdVR3QEhX/D3hrKnnZFvjEln2p6GnLvyVU4R9kS+938uGIFmpWSdtTVJuM
oz694YHOa0Va749luxLUiICthS0dc8Dbe+SO3wXjgQRVMB/i3/SQHLLL+B6HawjW7nPs87PuVZ71
aDNPD/LDfFaFN7IM1h/R+Pj7hhwMuQvq3u/v1rGL0rfshIDqsD1UHiKq9GnHNmahCuAgk2QhX0bS
wrTyGoHzOH0hzakaVDNerib6qCOGUvmMNskaxxmhjh+sTY4R3L+mKcP0UjTn8djL9F9J0Xq37dXV
X0EdsZEiz8ohtvueRTVvuDeXBe7E5CpLIvkpYjdFbRuajeEGLOIj9+K49yud+lb6NWfvhcPxpXBS
jqa/qpv4JUJU1YGWlpqLQ6N06p3tMVnHTv/LnXo7fq7yJk97r7A1MtyTmsPX9l18kDW0nNLKIRqN
WNMfjTH2Nb0/bO5drz0sv6vwh+ULC7PQS56waCvKf+b6krb0/faFX/XyWFkwAtbA5i3WsfHSAKh4
OxcTQp/X2gWCM6TT19sfuW6N8RXBm/fxQJzFXUmUPk5hF1VhcRke5nA58ECtgVftGT4iPKS402PA
6dqQyC11b6VPZPmeLn8pfoFMMQT1NrNetyjlJGKfO+jeaTzGgf7Cvm8PmJwNQ5KE7pviU/uh/Md2
4ncIfnyNt2Sqeo1EO8yo+BT/tf+cF3a0wvTBnDFuxKMKvMH17Bd1xMC9W/Uynhd8qgm2cAuKQ+1r
fhxSzz3WYRKqUIzXK734zi59H+QXQUlTbxu+s7cxm0F97GdA2dixAnwqnQ63D05iXcQgfs4nHbSR
Zh7Va+Wx5RsHvNYoPbvqfHOyAgupgUxV/5V8S8R72nWy0QFzmiJn4N6IPhW3eM57y2v5X0uTedR5
2JJft3/W1YQedUQEKB2GjNutmUZ60kdjlQQTHcJ8HDxS/hrsUnF4sisSkZ5kSsyZkSSPuJag7Yx4
zvylsF3PqeGdEyMcUoTh5nu//mw1he25HuTjpwlmYXPq2VwHaGz5uOMOMYLzYjXenlxfAx5of1X+
migcm0zURSDoaMfjbDf4lo7E63sTUUAnlpP1S2v84i096SdLoVQSxyPCQtHhSMZ4/5A2V35l+LRA
d4j5RjNFyCwxcyIstBwsJP86rG9oj61zSPtHnR1vi9r1pW0RB7rpxt4YmOWRPaV8JwnBjHSMrguW
Fl12tz9xPSqjtggE5SkaD9uk3w3pxfzpPPQwpOaT8fnbn2ZuWFI3+GUHKsjmdeWx/4MLnQoWr21Z
RHrGo2StvS11fV6b/mS817OieHbdN9giLjRuUlql/YA3nfayupdKVYC6Lkm2CAjtHPB5TLzOIr2y
v+bx92ZoLlk9/K6G8Z7EDS5j/0Uf7HKxcBK7xZhGxmoEMS3O9pgoZOk67QDWFpSbVWZqs5JmUYGx
K2vSeZV97FzDr+cpnDfyxOk/usW9pKoUjw6Z9Ar+PzfJ1Bm5nUbggjjW1AYlCv8+m6YiiJHdshAB
FF2sJ44zJ5Ed1ye9zb/xabvzGgSPrzUJbebKTSIzjkcMekq1Q8O6JritcpJzEVGiU2ZnWdPFSbST
khvDfNg4OfZdft/mRaRobOv5YteLES1Z/1y41WOtYtiT+AdbRIoWLE1A0mr/f9A1IG7cg676vX7c
DuhJDNyg/nb7jCSXKwJH45HFTr8saKWv57BeiJ+ZijSabOX9Vj6oWArOCtCRQGzyhQXawA5aXPm3
Ny3x2bZI22eScWv7JjGiNNH0OiDl1KefwSuM9hPelaX9aWjKoj84bk3QPoJB4PSYj2njnqnb0PnU
2FxTkmdcj1ptR1B3vupFmQwOiTbzt8FLbxu6g2n80Bka53kP1s4y4PPvOra8qSxCndk+44viICSG
UsSfsow2zWJtaeRU7Wk1NG9L6FuqacfNVI0Ll31C0H6+FDNpYNIiu1mOvTs9auA7WWh7GHsV2c/1
mNIWGQDtCrhOYxnKaEB7mxZ7pnamS+Ln8UtnvqUscPK7YNLUFsGpaNw251Vry6jKvm8WgMBgMawG
jplKj7OSu08i+CJQtRrnKauSvozmtrwkM1s8siK6U4j+bhr/+0iyRYCqPg7Fpmt9DLbK9NTl9DC7
hZ9oxrHr2lNZfx6b2YfjDzFwILz9SYkZFdGqmG1axlZBkqhKuJ9g1h/LndBNOoUMy5YX7ETV87bI
GkeLiL5tNPN7E+X0DaNC86bqwMpuJpriLSu7mP3/HyxSx0jHrMZIonSozl1BTq6r0hLZjxCMgD2z
aa03nFFWFcE46wc2/KRGFty+AdnGBQffWZZRgo4hiZyt9/WC+26nGrorUW+RPRAzFScbfK5J1Nlf
siHkFfJTmeNllgrDItu74OLneOmagrZJlDjMb0ACORqqKZ6SGFdErRpma27FfiwN2of1FzI9pcPL
lKR+n6jUTbJ7Eb1qEjR8NlOVRCDF9xJQ7NPt1113KsJXXarpGONdIze/2D43eIA3qEKjZJve7/qD
nKeFvlTbGKeRhqAqMyyfF5ZiaYmci6jVoq3KJCaadmJLHqaJfWRd6etLEdx3KPsv+rBzoyhsHc1a
WYQatE8J8yb7vgSvLSJUi5iZNG8SCPqUBluWBm2jGpQk0SERkZqs9ogRqHYRZZbuFdY3Tf+0dm9U
lReTXafggVdQaIPyO02icnO4v2nuFg2LSz7fPnLZjQr6mfKhNJYY5+Jo5gneyq/pEliVaqaeZPMi
4NSpoDhbuxVRDRZnjvnb4Cq4T1hEwGlVdUlLtC6LwNv81NfLpV9VtEqSiERkBJySxi3zpOyivB6i
edMDfTX8eB0Dq9X9OgM9YJZ/HohKNiUCJHID7oDjvFti7RRbIO0m60Ez28ort9i3ijZVRA6ymxD8
rINuaqOwizpqzMVriYMUU364LUOypff/f1DbaSqqJAVM6LSStvTmYv57KdzhzmsWXCvrmW53NgQ0
rTERQ9dPOlExP8r2LfhVLSdlUYPPJEL/adC29qFw7qJ7pACU/ftIzM3KJzqWddSzAnSApe+mRGGD
r1cubJENkJTusDTWnu7leeFufg37O11mFEyLoOhJZZ3bvqbTN0bLwv7cAoPMyX13IbLIYdJZCSw2
flVrLaU3WWXvxTq9LzwT0a564aCVNoU7j1E+xYgyyydWoRJRiZkT4a5TkjitlWHnHWagmRr1csvw
hqqJbmuARINFkKvdthpvCZYvJz/Xjs3EPXS6TPHrfcsLHn3EVDjgTngdGUtkzafC+ZEMfu9qCtMg
271gGloXHA5Ng+UxEM4r2clqHlf6K6b3pQlFEGGRFpmV7pYnNzU/TZ8Ryt65cVGBE4yc41VaR0ls
nWbDfllBE2vai7copyDKBEdQZAclQhfcxU1UL83DRgANbcAL5KpoGiQmSCxyd/NQYSoxfsEytYEL
nmS0ON6XFhRL2ulsV4mx75xPblQO06FJ5yNbVP1uEqERa9qFSceptrHzui7fTPfTkJBgZiCz0FQA
AMnZ/KeSTad+3SsKEe1YAhSxNXt5p2LElNyrWLjOBm1o3a1tojGhft4dGBuB4f51W19liwsKxXMk
R2pMao/GJZvMAGzYuR2Yg1u157osEEvc/ozsgPb/f/C7g+as7toXTWTE3dm2tKdy+3F7ZdkPEJwu
CBno5GZYeS0/j+7XgixeqYKGyXYtKK0xOOliYPZMlC1L7zGbnBpXe7u9b9nagrZWNToj0UPegC4G
L9m5zr6xQcWyJVtbiJSLeHE0kALgtMllbj7Zqu4vyTNWrEUnM2fWZmPPGrjq/dYG5dwISom273x7
bE8Oqqu3D0dyqWIxeljZwLIZP2DLxiDuyqAaRz8lqrFl1yF/1Bbr0FlGZs3UtzFyjMmLm69rcUxt
HhE8tuY8eQWm9YVt6Lrl3WFcQE7nlA9AkoUovPmNkx7u+5GCqyymcjUX122jbe4rQF0Wf3XKFoPC
VVkH2Snu//+gdBnhpblSrY2SxgyzuA3GNHtouB7c3r9EykT0aZegQKGPKwb3tImXNfQhHVUFWtnO
BaVekPJinZl2qATX/lr2AFVgimWpgnPLlhf0eukbY7NjnDyvshP6Qf1ydU8APCkORra8oNrayBrD
mrIu0iioJ6r8vHIzmNNGUbaTLS9ot152W06qpIvMESyG+1CXMj2OGQ1vX6ukDG+LYNKYYWyBzXGv
1UqeDPfRAMm8aX9y6TmJn3WMhU6tyuuLJ1t/sLQHbVQl+CS/SwSags6EOrGBW8lLPF/d9MC16ZBU
qjmXslKMiDfdOswdIozFUV01Icndh9ItDjGKHxamDjSDl/BHA4jpatGPU3sXkwq1Rfxp3ru1gQAk
jtqp9LLZ8hcgz25flOy89v9/UO98MG1jAgl0tJQsarbksermkJNOIWaSqOlPxe/D8kWtby7NsbxW
OZdY15/rebkAXhVsZqoQNYkFESGozYLAw3aKLsrKhnhtbLXPFW9VfVKy8xG03OTpFOcJ5nbqzvTQ
WVmQZexoUNX5yDYvaPmabGlLMK02Kjvm9ck/A3jx7rtYQcEnN3WXXOdQcLadBl4B5IkHT3lnGUOk
CIzLvp5ID+OKzMez7S5BPCSfXZ4qxFKCJLTFqayL2ZSakyIl1dHp1RpnH1NtjtlcvnJ0cPc0/cqc
96HXfM2d/KSb3xrjTnCMyCNIRoxSJwsObnHWT7mWHBKtfbGZCq4sESgRUaaB9h4aV3e4i+xLbufl
AQ+X1zQ37szyiDgyjgZdrJ8CUji2BwygPQEqoYAAyPa+S/EHba4KZ22ztcMQW0d7TOfELzQX5EvE
VqwvSfWIODFrG8lW9MsYGfWTVj7nnQZgFaAjWeWZ9DPV+/vSFyJGTGPDhk6spovsLgbBiHs03DFk
QE1kNP10W/0kiv0fdBjdaGI3CA7d5lOavzWlwqDKrkBQa6bXVlIyrGvT13T6p3CjplbkLa4vbf0H
FUZzprdggoiY272BruOxn9kJjHJ32WlLBIQBs9C3tgnhyUz9qHHD0+04uH3Ysp3vT40Pcmkkg25o
3Bmj2kQ3E8YgD0D7WeaWtGFum8N6uP2Zq3eqMzHD0FKnaCfOq4uhm+SwdsXsOwMAT/etLmBn07JP
zNYaqovVT+e6Wh4Y//u+lcXjcfuk0HuLw/EiWTE3GJPIbHYP8xIOZff8H86+xdzpLiF6dSnbv6Zh
9Actu/NA9tv+sDIGVYKWlPT8srjPG410TQGsvO5bsGXBjDkMQ6EtzJK4pBEJdxbsIg/6UA931qsx
91eFqsrERXh/jDUv+pk2/MKJu3ijsxEPI5Ffbt+p9EcY/z6dJqk5JmwY1WVAw80+qSINjYgcjZCD
MbS+U3KE8GRax23JXIKT6g5JcqzN0+3dy45GsGLp3CRrno7VZeTt5M2ZRn2NGT/vWlxMMGxZjnlE
IyTSBJ0cdYtza44KG3bV0OiYOvrvQ29BsW2vfcYv1Qh+R3cLypU9j5ti49cfTVheUNRSZzGfQaHy
504tvwzREUCjwZsORlCEZPY2lfTsMvgfWA2+JGhtXrZpzNF3e+lC52gcECGeiRtM/v+o36bZZ2+3
L2Pf+rUPCUrct6k+p0vHLyPaWVAz04MZw4sru7Q8F4wVG7eC2x+6jkPFT9pl7YO5oBmes31D+KXs
0EnalrQJSkbjA807jAvRh4tlUec1mYxf6QRm1GG5q6lYp6JjWzBpVSuQ175sVoEpBEExfYrrN8u5
J5LA8oJQ2Hbn4tk/80vufImTB81U3Mx+LtduRtDBvq8skOfjZkhTlsGKSRw+H1S8GBJFEZ//LRLZ
Q+HiMpYYL9b0gZoHogqtdhm9snHxiW9WoD1xlxEXvb7w4e95HfyBB6WKqkxyLuILP9EybRvyFluf
mVc746XoLMVVyk5F0Lqk6uHfDey8rp/6MWjql/GuEEgH58+/pb8pDGOrM46lq6eMe0b6ZKrwNbJd
C4pVO+asE4al+ZSda+AZTLZ8aV2i8AWy5QU32Th9otsrbKqVDJ+6tnrMWXpJM9UEIdnygp9MzEXL
7W3gl4SdEycw1wtqyLdNjmxpwTsm+jQ0GsXSPRLAbe/lw2+yKYIU2dqCdnL0ki9pu8Fu2pwBXsd/
L0Vve/ayfLm9eZmzEV/wRjoiPdpg9+un6R1pgqAFIVL7c/GTF/CQHFVEphJ1Eh/yoLqtltWFdRyI
caI9ekHrWBEg7l73iiEQX+pNPAHpVUMwl2b+VXVG2MxWSOzpezPTz7rxUphEEcpJvJj4aMdLJa7N
Visvdlsd54V77uz65swP63w2muFw+0okhk18ua9Ls2GyCbGOnK5gqt0OtDP9bDWDeFUN7rqK9AFP
jqDLJqYnb8UMZ9JMln5kdv/ap4w9ac1cPxZm8daQePIcDXhLQsx7gA74pqDgzmTX4H6c+KWYRr+0
nACMD/dpoPiQT/WmNk1Th9VLqrBby/PW/WRUVVuRia6g31Nr1VQn0JCxG+iDk21jmOrT99uXfV3B
qdhMVOp9y13ilJcaam1pr12yeJaqEVO2+P7/D7EQ2gVyumLUwgXk0h4tMp8k28FoVdm564JKxXYi
+IMJIR3bzlPeYHKX+w6K34dyYj5f8ruQdAh7BKmxi7XNkXjF4U/joeXOhbmO4skq277gEgyLdO5k
GtsZ43LOyGJ6ZJqijTgvfXYXzBC7F0Rn6YyigdvZztzRA41r71VJzplrKezRdcmkruAd6OKmW96Y
29lJXbA56A9NfJ/QU7GLyEgYcjTJAqOKkYQO6nzjpurNlOxa7CBaBmOZTEa3cxezby1ZJ5/nzl14
P52KPUSYOcVZU5PtDGP5xrPZ9VxauwpPI9u5ELgt6Kyx+rZABmWKXXTh5NqJckcVYMlWF7WVmN0c
uzDKm2a8j2v8OVNuXGIIxM4hN+GVkYES9zw0/Gte15/RJfaFL1V424jJdi4oaRV3fZFvOPS2I5ZX
M2p5ZXxXthk3Kqhp0dbpXBk6xCWrwEkz+ro1/XQcrkgCy/YuqCg68doVUSxU1FzPnV5/XVd+n3qK
HT7LUDmgKIAOEYN+acb1TFdynySKLT2bZSSpAzamSxlfMO/Gc1TcDZLjENt4HHdubX2h1aUuH9L4
xaKKs5BIoNjAE9vLXKLviF+0RMMA0tGLp9av0zW4LYHXAxoqduskuWGXXcGqi8ZAXpz3/loP3mg6
ftHN3pDPx2JsPEs1QEz2YwRNjWuDdZkLpzShXDdS4sUWeBO319u/Rbb6fjUfvHa6rmg9QsfRpVtf
htjbaiRrq/ukXeSaT+eCzL27VJdCj8wVoOK7IjCgYP6954LX7pg5iMHX3vbL1A5Yj/mm9qhw1dfr
7Tpq3/9ef2g62kw9MoUYN/dSAm6q17+nOfVyNj7PbX5I2OtqRRv7Rl1FEUp2C4Jv7XSXGbqD1MUG
nioUn+grPnf7giWBh9jBw5GExzMdGeEEbdgYHeqZKwurlhwrQ1Pcs+wTQoYyXbRqivsV6rZUVrB0
7YZ2mPoHKFC/GRNr7sFa6lTs5qHZ6o6kwq3b9qkz0UwVOLHi+CV2SGSgJyt6VscZaalue1pAyKyC
68gORlDdqgT/GEbU88vMqe8YmWfElzk7kExBByERG0tQ3jZmLKEl4xeDH63hebT+Zu4/t8VGtrTg
ZZHtMnLLwpFs83lyvy94RsXOX/etLejvNNK0sUq8cWwn78M1W/TDzJ31kJlbe7j9CUmmgVqCDtdT
DoiUhW/Uv43fyWkf2tXOXhGRA392wiy8q7QOqRQ0d+1jM411fKcxfukboPqpp6vmL0juQGzsoYs+
130N8Sn7U2mC9PqwqpjkZUsLKptsltPOVVKhznUx8+d27TyN/7h99hJtEjt7ak7qurZgcTBgB/Op
0uJv09Kz+6I/sY+HW6RY0gkbp/OXMos90BIqDKXsSPb/f/CEfNTMGQ9v1FlypKW3vIraJv3laK1C
WWXHIigrXdvZoT2ya0mvHe0yJUHGy7tGAulUpJOf9YqhvIqMV5udhuq4qopm15NQlAmq2tcV5auG
Q0lgwdLuodS/DNVLoT+1xL3Pm4ttPHlRFZvV5/zC9BfafOHGbytXRa6SiiUVG3kmpEudeaJwTacF
5hdFJ81HM+uP2MsPlX8XoE2nYlvNWhjEXuxyd03OYdLtaI2n16omCs8nkRyxsWYl8dLSPc8+oXjZ
vrXDy12KKnbUdIllLikozy+s7w5tSj2MNbsrwU5Fpnh909as13AiZY+QuOm8uH9Y2Lf79i1oapYw
O+3iZT03JRDoGInCfH2wVA0vsvBP7MCy0aU5GzVCYq1nQQl6qnjmD1X8PJvlQ1vWz2zAxL2u9gvj
wGLjPusjNvDk9dYlRo47tljuc6318+U1I6rhQxI1poIap5rRdxnmVV0MNoTGjA6k9sBL7nWJexxU
ZC2SaEfk/NbB89MuDNiJPFuqf2L4gHNTrf/H2ZcsSYoz3T4RZkLMW4YgiBwrs+YNVl3dLUDMMzz9
PdR/F/mpQyGzWIVZLAT4JJfL/Zzxx0jQSZz1uorCSubU4kDPPKdgjU0hKwxGt7hEKE5A3nxGkhI1
gPxTQffKHiO23vTU7cYMMw5P46l9BKtd3J776IB55WGuJPeV7DriiI+t5YuzTjjdFeZXK/vRA+Bt
WP6+7ScySxane5rVqdOpRfTbJ79Pqig71d/GS/4KvrK4U3i6VEyHOXzYN7OC9A4xjuz/vIJlaYgP
lD8jPnDl8/u46okpglTm9bI3+4L4V25O6GUn8Hf6JemDtPy51WvYqdohZOoQNmmKtr91OcpijYna
6Wz4NsgzOO0UBw3Z8kJWvcxuWjY2riX2sR2DadXf+pxvp1I3VZi+1ydEICnB1VdrZ8Vk4gvyLHDe
95NzyqMqIK3PEvJ7jVhAfDU1tex7hCwbQ7LVvB6HS8s1f4BoO8d1Pn0lq6667pQELhGvshtytlsF
UuDadaO2zZIut5+3VQd7RBUPtmq2VPIdYvuOMa8D8hA8ZqbUr5bznH9L5/i2F0p2b7F/Z1+1imxg
TnkCBE/uN06L8XbHU6FnSIKu2L6D9n++kePKoh/QOUDmYOoBAMBjV1WakL2+4N7d2JftlqGIg0u8
E/PWuO3e7hPMoYwPgQNW4pa1hYR4038iSvnGtIT3rSx4MUMzZjG5MMsBN6fpuc4Use44Hf338tf8
Q6T+4Y3zbe5Jmw71E4ZJMr/Zisu4g4ir5kEO4qBsG33PNRWnKJlJCn7cLWvWlIdrZcM567454+Oi
agmRqVTwWrSo1ikBL8gTRvILfiGqMorEWalwFuaNY1RWh7OwAVKXwYuo8dpSE9WsoLUV/cKy3UZs
8hngqKbDCDz1NIc6UGXnM3u0fWCIxmWs6qKUyF7s9qk9qmnl8SGcABDXa8IVIxKTbUS3zVO2/CG/
D2bk2ensHuiLT5P1oO1vY4XS4qSorUh0K47tWG6ebe5RLeZ0uLilG5iWarZRtrWI/T5V7vHUmyCW
EQ183veDVTULR58/bq/9QaN3Zic++vfJSHBhrweknXXUYFHaqrGdOOuPTYUgL5ORsAtzC/X5Pz00
/ZBs1uswvt/3zoLLjnW36tbm4RA+/SJp5mvW9679dntt2TsLPsscJ5sLwEzAtzhYUICphlh/e2mZ
OQpu23JjsycbxWc0h8bMIpE3ey9aoZq2lGWhYtOPy3cOWiaYTfHoxjvI7ceLA5oNgPAqoVhlYUHs
+FlRt0mzYy9Zy2ALxqT6pEXjhfdg0uMnJ/EUG4CsrCi2/+hjwTzaU1R0L1O0PtYnLdIQGk56YCMC
pZEKE1yibrH5x5tbvjcdGvOZ9swzEmnbEN7WtiRhEBt+0J8MQJ+jk9Fw/vU0J3BM00fvkj8Ndx5l
xX6fdgGeQ8uRq+c5D2lFknJFl/umQoOUiUbw3nzs0UKWwxPMOhr1i6m6NJStK3ivxUnnNBXW7WCj
6wVTzbcFLrV/wXUHTzfQGw7/2iwfWAigeiJ/2+/0dKCg34e2TkwRudktXCNdOeqiEwZb/TSe4uzk
PG+v2VcKQhsMM6m4Bq+LCVRw/7t50XKaSxAdILdqN0xJsVC7MxAZYlNzqrls8Y7a7upd0NpYsdFv
6JfbWpC9trDnLts2oR3BRTpl4RDfT+eUqxB7JEHB+E9b1T51+ezgrmT7lH9tk4MBuH5gifekBzQE
B7AibZB9whG/P6QNuW2um7NnuE6dvMTuvcE3av3ttniuRwVD7K5qZjAvHZMAT4Co8avGvGwkvxR9
HnojVU2Hyt5fcNytZotJjtStxNxRhNHQTx5zVV0h1zcxwxO8F8XWDQC4yKlW9sa8r8V+1mfFfbBs
acF/i26g9dAbSNfAiNKR7Ozs22kqFkVNQCYWYfvV88ZZirWvnzz2a5nqgKNaelupMsMU+6qasUAm
eBhm8Zi/0S8dCBjIu+tvIfUBoXdnDcsQe6yw764r0ZH3zOXjvj5a3bNtKUrfEtmLHVZmQzw67rCZ
FF2jLg9QGDVH1dW4ZHzDEJGZhzmd1kLHQWgxqpc2m+uIY2cJpmLkQelSMy5b9t1lNUfP7bwHE+P3
dRoaruDL3rh4tZ7BpsYW7bYAK6bKjjeZyA47+xAmqFHZ1p4h3TKP2fQpLb45VtYDxsH++7ZZSQxW
RGPeGc+cmSHXmjZgLzduuNzVf26IzVf7VqRmaqKSyPYnuvob+Wce71xa8GEATbBsbG10R2FwOzCK
NTbnikXl7P6+LRSZ1AUv3lvudCNFYlgs7/by5UAna1QVpOvnakPsv7IGHUgWOFs/9d34cym3Sz+m
b85S+hbCxeqpjtaHLP5b3TDEbqzWHUdjyqFXYIKGNBhAMd+endiI8pOqWCwxHbExi/U2t7UdGvb2
V45+CNK93xa/bGGhSoXLW6swLeRYi1tPkAt1T40zj4oUTra64K2FW+Hy9rg+4bv1j5m5/3iFqtQg
0+3xyA/eOjesqMwcutXbp6INreWxb77y38P0923BSOxS7MHKpxUg95p5OCtY0lIMqZn9ryIzFHKX
LS9su/3McgwQOwj9aE5ryrNRDD4ZFBuvJCkR+7D2nP7/Pb23fs8mqLUujfHILUUzvGx1wWOzbi0q
dHqiCoYpGqPyt/48zpgWUe0uEtGIjVez3tXG7OGgNfQ8WrXpxcRkJXPuGw8xRNjkqmt7kF4hY/Pa
7mTPtb+b9hl12pO1GMDn2xW9XbKvEPLmbrBq0z0CJ9c/bz+N1PI7VRuQLD0R265GtgHQsYUGxnAO
TQSc5osXDCGgEULiL2f9zk84Pu2Di4HifW5qF49xjc9u+rvHMMh8n3eJDVhpnWsb27A0Yd+t9a2c
MFKhWPoIAFeisQimbKX9iIk79Hbpw4XrDxg4vCsgiEjKJhoyCV/xyqtz4fmzpcfzqMIrlBmLsMt6
bVb1fEZ4zxzyWTNBJw2QFpRMwvteXfDYvMm72sNU4FNrML8lJVBA4on+umtxsdmqzgpWgwUDm6z+
1Vx9Y/8BIuPbS0sijYii3HUoyhpopHkiQxF71HnMASQzT3aoF5UKA14ierHpyh3qql0AcfdUapeh
mvwdLCaewhRl73/8/8GB6h5DnqQ7Nle98Y8mgtQLUuLr9J7OKEv/k55/WL/rjdKrzamPqa6z0EHn
Npo6XBU2zfUs39LF+uPYYAJ8L0Gwvl1IgDATO8/LSY/oeVLo96qr4gHHddGH9wf0jcmnGYi62ZA4
9Gyp7OY6Rw0WFoKvRTNk8wA7ig+8Bc0vESS7gEVetAZ6ML2Ssyovu2o9eJCg4TIDzbnlgs50rn+Q
PW7b39mq2MSlHyGE35WaMH3DHOP6cYuAUnY6eADzYDt1CTjnAwBH3KmGQz0f1EA42TF65oyxxwtS
hB2pxjm2mo3dxZQJKRn/+4CyQpmZOiArztaHybvkqmZVmf0ISVSV87GcTUg/WywgreunlamummRL
CxF5Is2wp4drNQ0P2eCFRTHds5FAGkI0Jk2za101tbFtvZf558V8NBdVv5LEaIhYZdyzFPzHHR3j
JVj+rV+RGsBourBr/CUkwKVYztrpdnC+fnVgEbHquGwF23OTTTGJ3dgI9/P2aoMEHhxQpzKwwttP
ua4HIgIqrCkfun6E6ZiNCW6k9cV1VSq+7rtErD5O86A7po33N9ibvYZM/zq1Co86Ath/chCIRnDd
3BxmZlZg0J611XrojeO+bM//1eYs9XHY2kJAWjvhBn7ae1I1PPAQ3wcXLsxyZA2H2vn0a2q/ONqj
q91TZsPSgvMOQ7646eD1cTdbb5zOr2O75ApXuLpBYm3BgRltUKv2jC725m/58pjPiZYnhv1+23Zk
ChZ82CoY7v500sUj/WoWf3nN81i93be04MMg1DBwRsHSGjRL/uVaOE6fbi8tsXix9ggKDbdsHTDG
G/q/aflrUl4nHgq7YpRitRGoWy5xUyzcf58i9wL4xcB5Zo9TqAfuuY3vauy3iFh5XCqKIeBDNFYF
RtSv5n4q1++3RXP9RghrC9stXYoqNWZ8QvmYxtbZTfbY9Y1gjJnyRlRiNGKBsV3W2lpdPEJvl78A
7JBs7n6eN1WmL7F4ccaztHNKPdBex672nhq5v3XROkSWim5XFpTFGiOIwjO0HRVTXCTkX+uUX0Ac
gaecrAA07sq0R2ajgt8uA7CaWYOnTG0edgUNG0c1dyyTv+C0BgAQLS0nbWykF6O5LIATqxWFOpns
RafdAdeQLyYsc3ga5k+7+8y6c4MKxm3rlLy5WG1kzeCmejf38Wy5kcXtS1o0p33hij1Ftvyx13wI
8cDjK+i2QzC0eAcbVl9/dZfT7TeXCEasLlZLY/VZ1vdxO5LlxZ0KL9JLo3jgW9m/19bWKhQgMRtx
/nPRK7fUW0iIW+/mkGQqlHKZaI7/P4hmXMyhBFFNF7v9IzUelvrHuiikLnvl4/8PS6ce4OcKMN3E
zvA9MxN7uC/Ki+XF0nW0bBiw8y1sDY12Dau6uFObgnMOTcrddcUrd7hozpeXpX7ssrcdE4y3rUUm
bcFDMaW0jKzC+tz4UdIvvGx8Pqp6IGTyFnwUEwQ9a3kBeWM8eAHTYqrqC5SsLJYVt20puuXIBsDr
6lOsvmaOIo2RLS24poEqWZe1Wh9jPGw/p5gA/NH3mWUoBC5bXjjN5qvZD6AMRdzaTloTgbL0tiKP
17uSEIhlxJyhbyNjeRdP+o+D7mDVSzCILOE8vY1F4VdKBIyrtXqLiMxsM1B3bLpmKCA0mB5KC5+U
vPRNIKjkpok58+UuFEo86JDgB29d2JiiW2FExqc9DflP1isySdmxSiwquvtY22UKFZSP+S92HmLw
X+1x89g96hE5W0kdk7fbSpEpW/De2ViygldrG9dg9Ws9FnqYXL9vacFxcaat5ppDOrx9ncaX0lSc
ECTbhzjKuZYdwREI5t8DaLFotb9SRkkw9Lo/A7MqvuvlxTIjxpTMvO/x8qBjCEhVh5yqYrzEPMUy
41Jqw1KhuTfe6deFvtA9MsAkmruJ2SiOZ7InHP9/sEtA9WdZucF8pi0qzWTN3jznk7F8KZYft6Uj
UYE43UmX3N3AM9zFudUG5ZTgOmzae98pFZVGScy3hB1WB0eVwbJ8iG2vJ6ACMEHeyDFDhhh6Z+S3
RN/tezs1aArDRyN+vnaY8vh9Wzgy6R8Hog/Sb1jaeNuut3Fhgla3TNbm24xrZms41ao2Mpl8BK/N
Ta9y7FxD1qo/WuyBaT81VdIkW1rw2s3GkGGR0za2SjCXNL9cMgabrmoXloQbcc6TrCUuH2bIBjSL
l95ag7xUIaRJlhaHO0tMtMyLdyzdvqK4oquuTiXqFKc694YYreYhEa7yb6MZ7NPz4v3b8Z9jfueG
+5/5TrD8apYOd60GPRoxW482X0UMlmhTnO/U+m4yrAZCcZtXzXoy8y+LapOSLX38/8HMQd0wFeVh
5k7/NJqxw8/pXSzYAKITfBO7daOP1pGBvBgnVLUe8sS5qO8BrjfIY33BQx2n0HPiYP0x1E+Djw6K
cEC9fvXJuxc3p+InU+IOyE7I4kgnFLDMs4lnDRGqExFmIH8N3//gST9YYfrrdsiRPkXw2mWdGg8l
4+Mp1vc/sNW4oB2/AkjdV/eP/ZmruJLBiQOdlj46JNfxlPq7/YmdlziP8qe39FUL9E970PpB93cf
1DH/pvgqiUuLk51G7Xo1BTR8rL87L873Y0QuC8GGG2qA50Ahhp6L+PajJMYsjndOzYp869gxa/dc
ef8UfZBt328vLdkrxeFOW7cxe2dsXZx1DUoNIZ+m2tJ8fFpZBVbDmPZmN97KPt1+nAf3u6Ijcfap
7LplNrQF11v6V1YnO+kCvhUBQ81Hawu/zC87wNVuP0uS0VNhG1pJMeVF29OzZ1ahM7S+NmnnrMad
1+iCjCOPh3VTpDQyBR3S/RBt+skEvr4GBTF+znms80ungqqQLS0EMjB/uZZz+I6pf6L0oaj/mVSo
TfoRUa5owxAimd5PdGg7HF6tYj5lGuZUXcypOq+E/U0ojRba+dvY+RMYPj3T8jfnZdj/uq0cmfMI
QY7qY2fiThJ21xhB45a+RxXNnrKVBbU7IMMDqQ5W9shfaLfUVTNRMkUIQcyoUncGPeYQ90u++I3u
kAQzpX+lc2tFt2Ui1Ydw3q9sc2D6cWIboi3Sww7VLb99MMM5Og5W9vOsmu/94wNXNC+Oqo57SQkw
8lFxCfYTP2u/yVN5ynGUww3ZM2Zvf5vfW598bhEv8eA3+mC93v5GiXbEOdZ5Wb1STxFvnC3zWboC
CyFVxBaZ+MQpVloag5NNEN90WaL8XJ7s16XwR9/2szN9MCtfhcgk+wjB3Yme5rxrd8Rj7SXtdDDI
qgheZSsL3s7yvttSmw+xrnssas20e8Y/KhwWWfQ9nvohTJERxVjebvTcM9enGOcfdx7WXA8akMT3
BdoeP9teo7Bm2acI/lKk5W5sHKG+6XjYTOuT06hOkLKlBT9x97XP6DDRc+06cbfpj3atusiViEic
DE1Bp0kXZ6ZnDeThtTaHbX2ax2cQqIRuXcd7GdVENUQle5ZQKUu3eQFdMJ41b6vvlu+L9r6lq7+3
duzQ7/X8Y9bfb3udZCsUkeHXdmSdlkFgxNwuEyqV5G+H529l+rw637buzkOOODZq5l7ptu1Az6tX
fbLsovFbc/vn9idIGnCA2/6/xmsy3EYtW0vPXQowmGmNK3c+5esKODQzmJzct8h3PR0CT1MhBErM
7E/964O7pDYDJRXm9M4TJ3O4T0Brmfft7fb3SA5uf4LYh8VxRQ3UDp3o56YoHhcYgp/t7Nx5y0NR
NZa/aqp+k0M+V0L9n6T8w4Msu/ayzrW3886sLxVfjITZmGgHpNygKHnJ5CR4OkMxClRUGzkzXr/T
qni2NhUpokxKgqc3Jm8ne0Y7FDEnd/yHLoBX0CJv9PQ5ffAm26Wfhlyj7XdQHA3OXZTDFup1/2tq
BnNoXbl4KiXe74GYedDtjARlvbDzbe1L0m6x2atpgSYFVubtTIdKy194beXauQWIlfM+aJtOfk0g
YTVUG+OhiP+YAGg+hO/pgChKq2XtEpu7pw0g8KR7s2srAldTwDwecL2PaArK78JIdiWh5VXd4alC
eGvavS23hncJ6ECB3uT55pKd9X70dfuk2UzRGXbV+PCU4+kfzLvWrV1v3LxKWiubHjzues/enFf3
rA5LEFanWQ5gwZrYZwPHvd+2ZrhgtCngtoozytW3x/pCJtFOHu4aXcs+oxCiRRsHqnrJU9XMmWx1
IWRmzW4a6eygV4hkrglIt7lf3qwcqMQq4BDZE47/P0h/sHW3ZY5mny3uDb+pRTi2e4srDgmSbUts
lQPjYLa1+lAmtfOX3Xln3U7DzsR1fs1DrW1fgHoe3vbHq7YKPQiHBnfP0xYVyzLJXc8IVtyNf3e0
1nj2cgps+NSrw4osTDFGJKuHiBR7XU50PsxtnfS7HZgk6cny3hRNlLpemLMpbJrZH7vdL63sxWV6
vN/XW43vFOKpl4I8N98hUTo6nx1vfM17mnTIAm+L8ao5mJ7YcNdyvRwX2tfJuIC305zqLMiXSjX6
eXUnw+pCQEkBNtnpa1oko8ETdy5fVnAnFC5Nbr+8bHnB1z1qA1pxynkydzTKZ37WcX3QF5si5Mtk
I7h6g9qyaxsdT0jfauBNMFCt9VyFScneXfD0RluGpfBqvPvYnTqviPqliPd+iW6LRvbux/8f3LxN
t6W1+4In6c4ume6eQBOuiICyNxcKAcVAdKc3OU8m0p/K3vjSbczPzFJRDZAtLzj2RHLEb7fkMPgm
1nbncW73YBzL8LZgZMsLqc/k6X07kOowRydoxjLm63pacbF1e3mZ3AV33Wx919rBYqg0pOjYttEy
PxeOCgJP8vL/aSCztnIDF3yTLOyJuV+tOjJVEPVXjzbYlY9HfjCYanINvctB0p175GSsaVz1lV+4
aeiCsZAZS5LzHyxTGP/1gz+eJpjnxIaaujuos4+KuRHmUTe+5MGEHt8i8ooQlNP6622FXA/deJRg
rtzG2DbpNsisDN3YORUn89V48n4SNJXhckehd5lmRKudV8/Ldd4m+Tjaz03a7JfFRfXHAKisf/tL
JKblCpbbdXqWDQtpEmt9L9LXkSteXaZ5wWSn0i3IVIGLFXcYEdWfCG7sbb4G9ZrFBrd9p9L8glGF
/0m+Qmwzq4Dki+xW65J6ZEFb9O9Gl365S0DiICuxJmtsrLRLjA5Lzyl2GhVTiUS9YouZtlcLyUfY
K/LyKeDpVPyas6bz+b7377ff/mpCA+o9YbdJO4rBVfdwwPGL5ZBn1y6jKh1822kTx1PNrMjcwTm+
8IOfW266rKBmapLp/1BJmqAKtK+m3yQkJGeVO8g+RvDvXtN22xrXPllGDIDQ/ZLHLNmMAcghpcJs
ZYYk+PW0muuspQYIoukYoK32E617RXiSLS048+xOBAC5TpOURuZbPQbO7mtwhZYFJ6YtamubhqWH
LUrj+sSi0e+BqPW1S0CmelIOdV9NxPEcwam3crey0nWh5kv7SCIDE7qB/ma/1uc5wkWXz16Ky3Du
w/KJKHosJEITG9Sqgnua2+KJtkWCse7DSlWtuN43DfoqIY00u3RdigVLZwnI4x6LMA3Tsxcv7+q7
SNnbC6nkUsxDbhp4RO49r8OrErdcElzFJrW+dHVtW7GuGR99Vzw2Yj3qY9U9o1Q0gjvXdoUHjLCn
7HEOxwQXQ2/uy/9hsKo64mWiOf7/EDGadgCDMU2bpB/OxfCsFwqDuV4fhFoFDy7TippuaYKevjb9
rTUfxpKdi3n3s07ze80KXWP3efO3Y62KjF7iFeIQ7Ei6vh/0rU+AUxV400OdGieXUD+3GPiS/86B
EXE7mMvULrh5RjYbKPtjn9ikfBi8NMhy4y2vjCDluDsl35qqDlq6KZ4mtQLB20GqSgdDg4qG6Ein
mngD58EjMIuj7Yyjy13fJLawUaDVpqMGdQETIUZLYVQRLZo8O+jQ6gckXj4ZCVG2o0usTuxq6xl4
g/NOaxLqhLtzmubT7a/4cy9wpbQmTsy2jglAopK1Cfk0h5oPsIgck5V50DxuYRVOwHmuwjou/owo
qlpVZaYuNriZc2vPTan1iQuSPN7+s1mf3Hz0QSbvj9rwuKzv1DwXjH2//ZESOxf73cba2FZzT/uk
7LNI054K/Uv6Z2Lr1WavlKk6MiW7vNjzpruVZ07gPE5W2p+dTHs0MUvRum68kPeNKalsZOYtshwA
R35cstxrku2in45b1uxAn1xCPcouoF66LbPrBkdFIi0rTR17WGh72bTnFLyOLVGZnGRlMeXlxTpx
z9vbi6W/2iv437XqrhyIihnvNmRsoXvZXdz6fSHsabZnxbHp2D/+6yVUTHj7KXXzAix3Fx3V+8Fe
H/K6CKHeT7eFLVteSHabJkNZqAO+vpHhhORvYIJ4d8xlGPx9sanCC47Frn2DsDdmWVtNtuZVl5l1
3O+y/AFYz9/dNQtdML3d/hCZbo//P2yONKdNORgpv+jNENe4ip256k5DtrSwPY5ZVVreXuFA0NuM
fTuwBOpvbpa2k6nYNyQCEmOswTUwk09Vd+lACNpuelJsxcu65RGp74OlMqkYbnlh6VpjzWmS1ajR
NXVoD2VkM9XWJxGSGFj7hqA1weHdZTNdf8qnoHL/ua1ZiYmKMbSlS8MxQdRd+mYKQUn9PK9gy52H
99vLy2QvGE7abWaaNTDOpcrYp8JLp5Bp1RRm2tE433qdQscyAQlW1DGtZdm6pElZWYnrZpcuU53A
rod/KpLEmG1LB4823aXqRr/2Ys3YL+ZC43HZotH79z45CZkUrXZ0U/VrmpChD7XMjlBhC0f2CRc7
ye0nSCQk0sq1OfUoAHW6y9y075s+D366sV/3rS28vdtoAEPt3eqSVrglWMluJLmjq+6iJBsjFU95
NVhWhjbrqsuKbocafVmjmfkbZqZm1y8bDY3Wtq+7RWDvwNytVFAyEr2LJz0EJW6aGQRm1q97daoy
x6/qlyaPQOh632YsnviMvbVad4Zb63vu41LSzyYvukslIp8cd8BRwwdWAseBRXZXhwNXFX8lxRUq
nvZYrmtOfegjI/pjXsOS9BfkLkEPXThbGdg5idi8BcDi8Ut7C0pPlWFKopU4o9SwCW3le58mi+36
tYUDspX7bB3D+4QmRCvKNK9YD5Xb1RiCXi3wuArz4XquSsVTIFrh55S4cHBLm05t/qtB3yJF/mU7
c7Runy3ADdz3DUJVx7EnQwMeF7voNgg+prptI3NJs9Pt1WUKEDw9xy2d0+xDmszufhra6jTZ1OdK
sFmZlIQT3tJZOl8chHHdnKNFT/KyBOlcFZrsV7XlvnPX+D626+NA+yGf6SoGajt3OrRBgwwXgUaq
2i4kcVac1egAQ7IbS4cN1dQDKP0ztcxvt4UvWVqc1dhno57pUHeXCYTMbNp2XyNKahXZ4odKPojE
rDwHVEY9kuyy/eTsZu9P2+gqAp3EbMRZDa2uwfjQI8swHYKeFfrNWx2fm4Wikilb/sg+Prx7UTfb
6vRtd1l1AGuOLO5L6meERLflLlv++P/D8isHu1O6QDR2XfhTAwBqTA7dhYRmUnFqA2OjE/UaxJx8
q/zMMy/uMN51x0jFgY1paieK212Yovulpr8aDLTVih1fJhIhyphex0rHhJUf01oc3QG7Ab3+fVve
kqRRpNoy9WFcugEZVwuCSJAC10M0p9ql3qjhZ04T3/cUIdbwDrNxY9qzS9eMv5sM81ore2b9GnNX
lblIwpk4iWGyzgaBMhTQkU9ITnwOvpByeuDtktjpr61UNANJ5CWOYaQLXXqA0neXXf+nbs8FSvlg
wx1Uc0WSyCCOYnRa19baYaFl+932sstWmPdADYBwRvDbrdFJtqCYBpvnGgsKzyzBfZSN6+fbKpZY
qcir1bAyczt9ri42n/doyEhzYGHiqLnfeWVGxVEFkurW6pC2uNSOjfhQP2ht5jtWF97+ApnshXON
Z5RlanR5gaIKKKGD1dLBDrWORKUBmekIftxu2l7uPXTr5VUwme15p9rnEXmbYedf7/sEIWXwADMD
DAXsWgNQ71MTU9ljf19ZQuTPmvSNVDtYbC7ULW2foWcjMNrivhAnjiIg38+K3YHxWKsRpvoUmmR6
BGGt4mQs0aw4cNCBbqb3jvNY5Tafhg1plDFSFcujxPDFiYOJH4TbNq0uIKl93vPqmS7kYvHmPrlT
wW9nIISsS7bBr5beAD+8i/4GL7sLWtakVNhuy7E3vYxju63ar87479Z+nu5CNMXShzI+7OR5DiLT
DeOdl2XZztlQhVkzP8yMKM7YEm8Sp8joUOa0qGd2GXv6K23XHqk9NcO2QEzYRkvVWirZVsQBsnxq
jB4oCtgf6xdu+UaehY7xNPa/9eK3QVVlb5kNCX5b1ym6ZTCCfcm0NTKz/qRrS2SM5L6KjUinVej6
5hxMfpdtz54XU/9clndxqZtUnJUogB+UaR22Fasx31Ky/7Rmx29HFZKCRDAif1ZWWyNx0CcN58qi
IvPClGnnudQVziUxInEmosuGmuAiGPFy1UCyVPncfTGztyG7qzcW4hG8N6dzsW/siDwImrvTnafl
zoxTnIXggwWqxNlkl8ocIsOrkrJYAr2yTre3EpnkBffta6PpSYatxGNVUOSWz/bxYXZUDG+y5YXN
tipcR6/Lml3mrX8bWRHauve5L1RxTaZYYa+tttHRao5DUDZ1fj7/0OmLW/8w0Hd0n3QEh+XUqFGn
h16dHEViawvmTfPrsVU4rEw6Yr48G91ckopdME0TOpUdrSAK0WcVDYBkPxRnG7S9SVlpIOlPcTWO
RCrcKxV8guTNxaEGruvGXlhYeubuuWnfimI5VYbiCkn23kf58MOW4pVmNlAHyXdu9k99X9ohHxui
OKPIFhdcdVo7oGLsQ3exNJtH+pSapzHVFBmIxB5Frqx6IIvJa5zhEM1+Fp3n5war/LxLk6FUHfxl
H3D8/0E6+tKMozdiq5rWKTAwUjm5nuL1ZVoVvNUAFIFuuBu7OB0f0whI5UwH8hLgeE/FTrgKdk32
GMFry9JsqQUGocvcDvGA29K5MANrvrNOK7bcs2xDo3hvaskwuN0/jDDQJdaFcaf9CD7r7QV1G8uu
Lp3Gdn/pjF+Ndtewqan/p6e+XhbU47vmwle0y/TVY6O/3Q5k141GF/vpt9VY0I3TNpe1bC6kc32k
CncFMV1Eqq2abKO1taDKZS/hNrm+c/xy764QrItotQOxtHXOJuRMmfsd/dGbT+lr6qooI67boi4i
1jbF0GutOfeXNtuiadV+NMv3zdjuqqLpIjxtp+1ZWcxrd6mt7F+W0c87SBdCTxvd8D69Ch6bVpYz
VRzXRKOV5iFNMb7PulGRNsmMRvDT2uI16SscebTqQKWztZLMETtoue7UrbC9WmVuuNmoI/ko0oBn
/4+zK1uOG1eWX8QIcAGXV5LdLbXctmRJ9tgvDI8XAiAIcCfIr7/Z58kHRxTj9stMhMIBogtVWKqy
Mr3cR97YKbub7jZuYoVqs04rMh8ujCODz2HMfhMQxVem29kJ3n4zuHarHU3CSkVkQQ6ThamaHlfx
VDdPRj905mkRTzctsN1ZV1VkXo2/okzd9WlQqKMv9m7FG8trt9PxZBmCuIVztn7SpVCp8441+mBv
80y74yBBkxgDP0N3VsmcLV2LfOZe4Wdr4tdY/vsETPyY9wyGr3V5VCLMqnDvXrM19PXvfw/NonCd
FzxEamRW5oXdDUF0WzTZ7QSTXPySunhCQQPkuV2iPq1I8vV9L3kbNejaQli+7mmrAhg7iX80/SXm
v1rnni3fw+I1aKDv+PL+ZzY2S7uRwBHGr9y67c6exH48zJcKnU0mYd/eH37L+Fa8LksBBk8xd+cQ
zzS/C9PQ2zn+Nib+P0AqFRZ0icfubKD6nBz5/EDNTRUB10ZScfSRlcYV3Xmm0/d6WuMDk+RDCRzM
beerDahCB2GPSytOKD96LfxnOv5QYueivWUW6y6skIwTFcPQpXd2uoe+u1/MTh56a+jr3/8KJLVS
CNKC7/nMIL3iAa3o6Ee57L23375ng67+v0dPOnRTgCinOztMpQkexVEg80FLlJLUzrpuOKNNVFt1
LGydDrapUfM1fXLfjrc96V0bNzLLNln41ex6+iFUm4Xqe3Wr3a0jtRWLN3sadi/jJnXHP6z30xtF
YwLw3vy33afQjwhbqu68Sv2prGroxE7flqjZAXZvnKg2PkSFk4kb02Py1TmSH2R4UcGFdyi/fJRg
y7hpl7ERIkid8JGtDh45c5vGnj5D8OM2p7cRIsM0gNZnhvETiKL2QfHg6zWNA354f+YbXm+DRHRC
pdMSja1Gh5dpYMfWUVnY6n9CkeTvf2IjbG00CMRPvNijojr3XiDOxieXEuKx0I2dgp0fsRFXNlVt
RApFw8DFdrY+9/56N0/zTsRuzd26Czc6RGeYZuy8rm4u3CGvJ1C4BLd1M7h2C8AqC8mAlKrPrmqy
UQGRX0Y7Vt+yiRW0rGXxyJEhw5uSZJqFd9PQ77jk1tBWxKqBS0GM6c4xBYmVqf6AbWLncbMxtI34
qNG3CKIWbGOGfqHR8EENt7U4uza8NBoGT8wJtne/iZ4SKp41n56cUe/cBjbiyEaWlobQaC7X7txL
kAWaX737R/pP0969emv469//OvqGoDWR25fsXICqwicQC3TbNp0ckUH1+d+b4tTGmFYAQfthhatS
wIc7w+vHOXQuI9/j19pa2uvf//oJa+hUoEgYuvMQsbQG8pyH8fG2mVtRSiIDju0exm+4Pkv/kffd
h4H/fn/wrXl7/z1vd+mHqq9xfQ/9PmNOfSzGPbX3jd2FWjHq9+XS9LLW5ylpH536xVfVK9F7YNut
0a0w9b24XCcOq4R9qDM1Ti+mIk2Gjtedq96GZWygkwxJRDwNh6kYOzXjclpotHOgbszd5qUdS3fs
yNXfHSWyBrnOrgSJ8TDuOMxGONlAJ9rKNSAGhhflZ03uBQEifzWpWvcukxGc43/R/q5NTRvD8AvS
m9h93epjWPtltnqhSnEzOw/kXEXRXipraw2uBvwrquQS6moasRezevlnWc0vMHDv4FW21sAK2Ib0
A+DZZXcWcXyYHXNKhvAk5r2k+dbwVtACCYZCS0LVedV9zhKKt6tTHoO1uS3LYXPT1uO8oh0oUsjC
FQ/cK15CE+64z8ad0kY+IXviDdKD0X32CobzWn922Scv/tTIu6XfYzfeWlkrfCEfIkmrcIA3yERc
UXMTZc/vb2kbprcBT6ClZlDOwvzr4rGbHon7p9p7b2+YxgY5sWYCWVAApwHzTpi2dPo00uZD2w9H
UiWvlRnPyi12LmcbFrIRT2vn6Q6K4uoMdfYDGn5LtEer2+rqrg16KvqqCEwZK0DnoMVWGSg6tP90
Zs7fX4ItO1lxG9e0dUcPG0QckmwFO0eji0/SHw9LUqflpC8O2EDe/9TGXmRjn8JJaJ8UOAdU+9SJ
FzVBmHM+dDG6bHZ+zNZC2KGsBV7lDa6x1TLpk1sX4lCP1W23Td86fwN/5mO5ooAxXOMggpxOrHcc
aMsy1vkrZ73MUePh6Vmzu8YfngwQ2H4gMtbjHGY7X9k4bGz40zIa3A4reBJv+UGUaOBfxTNZ/gDH
tbMfbdjfxkCh2dFIOeL5uRTeRfj6Y626w/vO8+bkQfhk+Smd6DQXplCXwHyXQzZFL1OHw9L98f7w
b84cw1///tfxFZh6DQfeqws0TVTemhiaDg0eLO+P/uY+h9Etvyx8v1Ju7CiQonW/WvArJxV5dnex
2FvDW57JlZqELyp1mYf4eVatTONxBl+ND6Lo93/AlnksB+UOm3xOtboU6MstGAfK9qbTHbaxjhc5
yT5whpY8DGpc8rbhJp0L7nyYnfYW3wnB5mXB9xOlu1Ubri8SZKhRkVMFFQ3vRexZ563wvY5/3Vv/
cp6kDRtPh0JdBhanenSWA0phX+UQPzRVF+Y6Bgb8/78O1y9dZ/DXl3QM4foJ6MgLW/l6R0TF14ys
IEXccdS31vk6/jX6/hpfTEsDKWl4UugGSO6IwyBv0WS+Dm0F8BD0Rd3JQV24U3lPAw+bT4sgU+ol
8haJh+snrCCuUGCNh6VUFw/Vt7zwnPC+kYHesc2bfWXX4a0oFm3gzNMoQb2gdEqlOJLg4xInWRv8
Js2dZ34u8oMHCmVNvZ1Pbi2HFdiQ/dNhWVX60sTC5LRr0U/Aq39u8yUrpsFVkLS6w1rHSZQbkARy
Gv6+bWgrpo2KRBHUkbqAFdSp0AUp5T/G6fegRRtmsYuTbgRe3mkU+qL9OOVC5WZPRuCtnRRLbFck
VQ8xhCmS6lKRu4EZlTZF8jFY5tP7dtka3grfvps77XUME9cQwmgvhrvgVLhtbCt0y1pFNWdUXVpx
V7RpEP2Ixp0H2Ja9rdD1qjYBvhvTZkmq59TsePeWNaxw7ZwF/l1iGQvCLqpnZxIMD6jB3WhsO1zn
eihJj1kb0M2BL7pAr+l4i7z21VGsyOwbOTZQ5FOXhNUZOsZSud5wE7mObIVlSBLpaGzzF2QdMtK8
ciBx3veQrWW0orKYS1f1cakvvfPI2Wt0S04QM7YLkDErB9mWq7qMIBSIpuPi8TQuTyS4zf3sKiS9
SsonHSwyJkuuBDsF4y1UnNepWwHZ9cUIFQ+YRAEhisRsKgd+DKo9DMiGxW32sjoIwB6vsA+q1SlO
aAbo7kAcuLeeG/Fjk5YRj7GgDWF3iIQtGS0nKHeNL2ze66vamr0Vn2KdO7ZME8ZvmzKNG/rN6R5v
ckW7AFmj1B5yF1Nngn3jRL0sZu8Kc106O+N1XVIrMt1uYjEIIeEtRfm9iGjO2JKD+OXCmiH3fedw
2y+wwnSNSDWVDq70jjfJvGgWeVhq75a04/VHWKHKYrYmsqqnT105SYNO1iJq6+/G8Qv1WIZy6V7e
/xUbLmQXJQ24gdt50d4J7IPPdVOkblRAQ3rYU+F769WG32HXIyVm7IBx2j0tkn1myCgUFO/nFdU3
p9/Z5rc+YYVwlAQkcCBXDKFCc/QW/QLY2EnxKCPUP75vpY1AsGuTZvFXKtvIPdVk+mcUESTyfLmT
Vdhagevf/7px13ENtg7UDS8RyLhrdEg7UZOKQt3mpnZFkle11r2H4dHcdqdj9urH1Q7mZ8vw9vla
y2VVK15V49g6OV3cx6aUjzoqnhtW3XZk2XXJcehYFekZWajEgy51M2XtOJU32sYK4bFxwphADeEC
CeMgpeuQj2Gw91LbWlcrgnUwjrqSGLwHi8wiPwvo5e1pKb2FiEJU2cVJvym4G0Hc4ySEptlAQDqW
PMSd+DoO8hevva8jdr5dodeNX2IXLJPVMYvpG++U8F6ki2PSpNH/DlDvej+6tn6NFcBLZ5okQivC
KVgKBHD1UUDWJ510/KVVLO+D5ROr+VGG5tf739uIZpscJ4oC35QFfk85+gfetkfXiJ2fsjX01YR/
BbPyaj5H/eKdnPAHjyYw9u5tQVuLcP3iXyO7dPR4z413gmQfmADDlJo11fj/+zbZGt6KZciY0rDS
gf8Aeu9sXeUdhODz1r3x3WNz4mjIgbBOUP8hqb1DGeij0/FDo0j+/uw3jny7fNmwUcee6/sPQouP
HPSIpQTZ4yB+h0Wdttq9v+0zVkgPq+cZPnfeaap7dehq9SiAIE5jwv5EVD6Yuj+8/6ENN7LrmV5C
QpOUcCOTVOB9jIrfTSt3Xv0bK20XNH2lC45rlHda/fG01CbzvDpf6F4KZmt4K5hXxQfHhxbkw+JD
sNZjJ13yc1juyaBvDX89i/4KgyjR08w7OJJAWiFoSRYm/4a7zF8bfhRcv/rX6CWI0VoxK+xEQPlL
1aZtE38Ku+CwyOYg6uW294xN4eBD4Mus5eCdonGZ7pPOiAeJffx939k4lW0Sh35ihrMCNzoFpoVg
AZondpGupb8rhV31tm9YV+zF54lboV5xojX9kAwVOm/BFRm1Z+3z20LarmwuRTBPRuMTsmgfyfo0
SnDczmVeFAMqVLeQ3+AgtaU2Ky2R8ofA4kURVx1NWJGTL/F6fd9Mb/JbYni7vNlorutZFvMDKqZf
kprmbcJPZBqaNC7c9XFEo3XtDfPBccMwJc1u68GGD9i1z2BiypihFhc/+eTKp9h8dPrj4r6+/7M2
YtCudiqHesVgtLgQb/hcK3pEgfUDqbsbSg1Xo1khHvtk4K3E8DH40wZoFhHn5baJ2+EdlL2uZYmX
wgCKfbRKxB3IpuYbD3+7vKmnbpFoo/RO4RwEKV4f48Fw55a+gKtZrBO6AWIXh0IlLu3kQcnFHCe6
p9+2cdzYhU2yOkk/LVJcelkeR2yqoOJ93+JbI1s37JiXIjENLC5HN03G9kDLcWef2xraOoyLqPK1
UzPcgZf5pYasR0p69/f7097wcLuMSesuokOVuKdo4OZYLCrJSz5EDw4Ni529YesTVslo7ZaE9ZHj
ngpvfuRFnfVVXKWd599mHpvRAQJyfUOWFY8z4WUSVEEt2buvb+wuNpsDMjVdE63YXdxwvSvkTzkO
UDX6ZDp62/loEzrMzlC7ZVxhaeeqSsfO+VM2e8SJG25jMzqUGrEfXu/RTvI69VMeJbegixGgNpkD
uNratY8Kfpkc9kcE/UPt+mdj9oBcWxO3ztxWduAaihtxqSd9mEE/VMS3VGCvM7eiNCyHikDvxTsx
YIt78JkbgUb/8hZQxnV4K1LDYmGdB4bvi5woPdSeHO7KOblx17XJG6qwb50wcfglCXvkP8PDQPXx
/W1g42H6P8QNeHOZnrXuCSmyO5TX0Zz53NMl9VlwV1evFLLC0bxzLd9YXpvFoROuWSmARCcAuoL5
7Idt8WMYpu4WtmUsgk3i4K0QGmWQ6LuIIDqtBT04XO5sNRu3ZpvEoYbmRD9yeKY7fVXTuZ3uW7dM
Q3ZyyE6macs417//dS8n/cyTjlw9iJi0hghLzW8MK1u+MhAkCcTAxKWjdd6wIXec2w6R/7Bh/jXp
ofR8PvZYUUDDckeFx6b9PZt1x+hbJrFiNlI1qKp6nNm1Vx2nlT2VY7DzzN04mv5zm/1r4oyKeC4J
skvo/UqrbjgOjcyKaS8lvDG8TdwAmfRyWr3RO/WTOKEFN12L9TlQzo5hNk4nm7wh9B1I0lwfV6aQ
mTeHeV11Dw36hUxV5u/vC1ufsN64bru0AJHjmYiUYVZWfkp08sEPvjG+3pYUtuUUhwCPBC582IgN
H6bgdQADRVHfQrKAvcCGUunRJ3UwgpLYrcLCZJxUiqeGJ+CPv81AVrz2kRv4iiFeqe+l7Xw/1b/d
BjR2h/eH3/B9G00Fwddo9rU/P1TED5x0LAsvOSopo73C2tYHrLOWxp0KJa29U9zHR+omd2NR7PjO
xmZp8zc0nkeK1oQILnCjZmjkOTdivYyL/zBHwTGJ9zTRtn6CdegW0mtjlBvNQwNqi5yZ0XlsZOQ8
vr8Cb0dAbAOqomhsgeXErxCSnkZDMuHxzJXFpdxtQH/7B8Q2pooKmdQioViDUdxXcr1fpz003tbs
rfjVEDDsHB/+jz7FfPHGh4mx+zkSx6r0P79voP8cfv9bhYxtIFUhqanJWtOHBs1UfGy+Rq25gPvl
RyJoDk25z6iAHroy+NeTfQYNrXxtg5+ju4IdzclUoXfcbcuK1034r73c6Jq3g1jqX6KH1BGJkijj
bf3n/R/59v0otuFWivWob08NfSAdkG5gvXPo3erwI/PFh6QFY8Pw4u1SRb3JIh1C+9f/75+SNHSG
iOVEHzxPf2SLn0fLQzkuF3+GLHvbZG0y5X1kctcFrLiv7iS7LR0bJ9Z2IOtwKECKh+sHWhtit/s6
76ZLt9bHOsarKilBiYTDsHHGJ5l43yATu7P0b5+zsU0QQRPYqDQ4xt2iysOEn71wPJVBsJOm2Rje
xmA1gsSDKzguTg6aYoqfZBLHke9lMTfsYuOw5FAQ0CILcakKeeJ0Tseh3pn41tBW9Ps1TWKEhbis
a/yhHshdwG/Rw4OL2rQQMY9oEq2Y9TR56CuNlk9TEDx6dHp5P+C2pm5FswJ6fuQuLh49c8ujS1Gq
R+vBz/cH39gVbfHJ0A80XYFXuXhkOKGQmOs5PDslP6jltkdIbLNEJE4io94gqRtULcsA3RhP4dLv
seduWccKU6R/glDW+AGOCTOUSA8FtHtvs40Vplz71QoygfqiSXWcOxCODeqLdvsU6cSb3jixLbQT
dI0ky4jZK3D1tExkurnpaRnb8CwoxLXL1M/1xWEEN2IoBVV7vSkbJreRWaSPIrpoEzyI2YnabBZX
Zq3Zxcm3Y/j/5CDeOEdtgNaou6s0o4OtPilPKl4/k6qGsDEgEk5wiZvqSP35RGlzLGX/gVbNaS7b
g4CWQaoKcoyQyOBdhTaK6eOC/Hsc8RycWX/4sHMEbhngGkx/na8zcTy0FCHnS6oqb4s264Z656dv
DW0Fe+IXzK3R4HWiwdTjxTsCaOxp78bRr1/9a+KgvY1pfC0DglM5F+NyrL09nPTGyWBju5AMwC1w
jivgQnz3oKOl/sBUKfPZ537+fjxu2cb779kHPmFolEqqC6QoszBQJx66h9uGtkJ9iNCzL5MVKWvV
/FOWbZQuWu0pU22ZxrqVBwGqWr4iqCBL596v+mNUJAfNxW1Hm43m0kPJfPzHx/YdzdAuh1Dt7Oxk
Bd5+uMQ2kstvW2d2JEzerhdnzZl4MepLS/Km3nP4rS9YB3McujqJNL4Ajddc1sfG/z7WV8BP2ns7
Bto442wgV9gOa+f0Wl64LvEwPfTji+Y/mlLcFlU2w0RcKtrUc1hdTO/pUxwW63fiVeUN/Vu4XthY
riQpY1/gnLhMzH8CBv5IEifnrP8BQeqdT2wEli07AsySdv2517867vAcvc9/eod8ez+yNpzfxnIl
Safxsp7lJQQ0YORxTqIAPBN7aPKtqVuB2zq0dRaF4RnaqUumj+X0fNvErajV1AU6JjQSyPrqMCfB
SQ3DEdmZ23YcG81FGsaDHvCYi8/GIpWFegZSfWfqGzFlY7emogBpLxshrzp9Leu7Uvz0li4t6Z3x
d2htNkLK5pvwZOBOnQyQuE4aDnXs9qn0kvHsNiw4Sohv7jjmhvPYoK2Fd2vpF9g5jZxSrfgHD1Cf
WDm/blpim3JiFFSagiPh1gEH7sap4zdZsebvD77hmfT697/OWhC30Kl1MLg/xh9Ev7wwucfhuzW0
9Sh2PNwYww5DI2WbR7Q8BNNOimdrZOuIHWf0HIMvACi5LjwN/fQc7KZ2ttbSitQ5Kl1tkBo8FbTJ
ljjKGySa4T75bea2wpWZlbiOxPCjI09JN5wgb3vb/m4DsxzJ3QE9wHiWgjQy5aySaY/M2k3ztpFZ
hAdFPEAYBW7S3s+JemiB6r9laNe3LA4pN8WZq4oyjZyW/esuGlXhKSjM3sG3AXVx7d5i09JCqb4I
WequgcNTVkdO7g5LFrfxCa8dc1d1GvTnIceFZynGzIHszk0/zq7WO5CsShwGss20Dr1L0JAzK7++
P/TWz7JVF2JIlAFzD/mPlESQeeGekSkNhoyANl/48xM4JZ8rCgVj3tyXUh7f/+zbsefaxXtk/oHG
5AT0NMkoihfphe33qHT2cIwbjYyuXcGn6C7QzFkcWAzbRuf3qGx+I95zQ/w0gehJ5SQPNEydpEwn
b++Y+4+Kyv8+5Vy7rC/46NO+cTuW9lRkq5iyJrqffo0Oy8ZJZAuhqYte97Bezn4VHwIoGkYuzVT0
4vOvw9gd2fSrbl+GiR7W72qY0lWhtACWLZZ86St57KY2E+Xd0HxszQfifVrqXPAPECDLlnm6d/m/
7y/Of+b71u+4rtpf27kP5rwRPbf4HREnKeDRme8iZ1vqFEWzrKy7FGJkbWxOfH6O5UuQVOkM/S3v
tw6+JAlAhfLoo8s/fOX+HW2q1FV3BuTrZeaym3YS14Yi1EDduLUkmOHgRv9oURyN2A2Jt7O+rq0m
sSAkgnhAa1DaJo9qeb72PBfVJx926JqLN32O2GcFqtjgtRN92qIClIifXfBPPJ8JrVJkTY5Mfnl/
Ld6+fLg2ciFxtYwms2AuelW5jIp0LjPqyodprwHh7bPKtcELbef6MqivX1jGOp2RVvBJqveA/DFc
5g1XssELowsGM/AzIxBJ77wu4nGRmL9fZ0SlnLBMLDt75Eb23LWxDKXfDt3K/QUuIcDNCIqMstQZ
7vrHaBSpPy3HSf+SIF2/NmLN+hwteyiKDQvayIZVcy9aVzRipqo+lugMoSZt9wRaNnZKG9bQVmom
w1BDVLub/LlIQ/Rj+2nNqtsyDa4NbmCilpHxogEfiMpvghRhGlXFnndtTd/aSpDEQC9CZzC627dp
aMYcnes7dxUPonAb7mXd4aCXpR3VsbFJS01Gr6oGt8mE7Hrpzc++59AGsbuQpq2i3IsWzj3k1dZ1
Ff0pcJWZ3NM8VpMmKWovgTlFnMJX8yBpItqItK8ZXcTB+J0P6cVpas00Z5zWLOjyiYzu5KZaC7zE
MiDOO3lAvyy4aWXi142HKlRMzZ1g5eKOWR/gglJlZROMS3dc5sGM/waxu7ZN3hXAqxMoOca06NKh
wD9HElMucR9lJRj9A/deDjQhJJsdtjQHtMeP/RPwtDRyz6xzwVuRzjUd6JwRzmJYesDREQPCT/vi
WxCFXhlkc+LO3jczsq7kGaXjVBxKtGKZJS8CNCDdNWAhnzvoxWrZ8TTQxVDzOx9y8rxOe8LaxT+g
zL6YOjeOEbEAvmlFIBM815M/hvUzWY9Y56g61tEsuoN2Yr9osr4G5Wh98A1lCz8SVE/gXQ6EkUSP
qvOamE8tczmllzruJtJeBtMLspxDKnVg0kF7pH3w/Fjp75NhNPqkZypaCu8Hl+Z9H3jl+CiJAN8L
FD6jeEhn3YNu6d5Drcl5MuE0+EOODyjXTRc3Aofzk5zXoXHvx7la4p8LKfTAMj7hqvYlAKuInyWO
nKbpo+5nY/y00Lxcvno1q0OU4HxHNs9J68TlvU8jM9K7HoxFaCk0K1to6owAMfwolqZEE5Gvw8gQ
WFdUbpBVxo3ZxSm9hZV53IXR8uh4JdR007JGeczN5kqW0QeGecuHETf64ota2hoAJioBFr4LGBGl
C7qKYqFBOhgFnn7lqjZ6RdPQGHzQ/TA2IejyOrc9DISvus78aC1MPg+JW1ZZ7bAe42i3broin5YC
SS2wnFTzkCEf1YROCo4Kdz6srUT6OS9Bg+pN9x3MtB66gnmQedRuQ+IDWmhG79+gB53mHfr4ePld
NE2cvBStIOBRDyrukE9zhDbCRyfxo8hNQ6Hj5lMY97r6DE1NdHwWLlb2c0wbE/0ojZodKJX1ihU/
JxrPRXdch6lZyiYdnAai8CBicUHtBjEwFtMn0y6cLCdpVh6ItMPJqMSpr3sNJuHY68M1vhdkTKLg
ISkgqf1jrJdFmTuT6KrGm8PRCcknpxMySB1OneT+mpeYf5Yr7cv+Z81pCzxjzED1eJSMdnzN60hC
qJABgAvKOlCd9SCHNU3fxG2uPcg8X8zgNSQ5+G6nZwCX3aghYd6Oa9w+jBU6UbqjVMUonmbXQNov
l/7kxOoYRf3gdik4Z6X/JTFD1CPPi4bDeDiCr2pmOpVu2wSnmi61GtNGVlQ3KY8h0ChzMHDFDbrQ
/aZU2QxI5nzEduEEVSac8aqSFK6VWvK4wpYVHfpZKEVTPq/JehmkJvpjX3kKXhonUPF8qQIZFDwN
e9R6HoPaOBp6vPGMTY6IIIB0Trgsy/yxEWURjmld9yPayCFpHCyvTl9MI02LsgcnYWNKv3oeuiFc
RTohVFlWOcuoXoMlrpdj6Jt5PIgRuyeeZs7IyyGLjDvFLyB+lDi3VQxh+lQMCOLmCPxU4v2K2FyV
DBPwoxGbYxNNaFPN6hC1+D/lQMZ2ykrZoikZnKPajGhnmSmafpqRtn3eeCwYp5NwcKh55xJmirPV
jafg17BMTfMtBFZblbjvzGOLi7Vv5PrIBpCWhtmiFugQZ14kQHULejKeiLQu0RUwgNSx98md7y1O
+ZQwL2g/0c54kh2o9Er1qzG0dE5JxDmSRaDNGUUHwd4B+kmI0AKFNVS/wgE922Ayol+BkZbRxzls
6+YetJpiYinYRymBVAYn/MkTtRNRUHSoQOWlipzuKeGySzLS6hFOtnDawF3Xpa1+yoaT9lWMotJF
mlBm/F+h4IrJVMetp34IND6z9oj9FfmlUDa+upMy9NyccFlHr20HjvUjJeWSHLuBQTUmC4skmgOc
Kl2HN63pcbbc4aBzg4/oWIWkEoTfSRF/XyM/qHmadJI4PwbPrwuCBgEdg7UkUWXEihT9iITgaTzi
AD0mQ+u5P/s1hjYc6NdEb1JsWLKFZnalxxUi7F3n39Xx1KvqgQ4MueaKFoP/dVooaDAPRWywVOBn
DlpIvQWTO5eQP4gaYx5Cp/OXh2aUs/yKRR31b0042tabeKnbi980M8/QwMPJlwZ0T8Vy0LFBGWHV
YdLIvPSGajg1Oulcgsewg5Ot1aak/4DIp5w/TLwqgyf0owbJc9skfgN2sa7wcN2LgtD3qhS7epiA
oWBqJ1BTN/5YsQdHa6ruiEYwPWvP5cvrMPRVP+HNN0ZVl7vz0CAOaQiApsg4dFCpl1Mv7oIVL9cl
4aBgQ+z28G8RyTJ1Jm+NeAa/9+/XsXb8Q9T3S/9alkA0YysoyybSuMwMQfmKM9TrPobY5KEBjMUt
5/JcgNl9do9BEXrhqRX4HDghtXainKyzfFobgp8FxS+OBzMbgUfy0GhlvijHw6xxIahdSXDcLYr6
gCEDbdvgxbCCmDifAjwhoqMePb9K0EdA/eqsBjnCWWuAm3iUd0DNqV+ghxyHLzhZ8DA4uNfRH/Tq
1uJfpxSyEFc50hrvR1V5w8hPa9XUiE3P124E4v+V+NHntep8mGLmVFZ/St2AVmUJRsdNnVD1g8p6
oEwqktfgxfO+uXBr+HvQ9d34AK2Sjo5HA1Wt8BC1OO9/Gb46wVMzoV0pTIHIovTebSeQluR4pSv/
oIgfJw9jr3jwIlvqtL+XiI7ibhBenYTHenBE8ApGzbE9zSaBZJQnKxCSj1gWdQyxT/ff2oa25eO0
jkg6pFEpFr9NFQnBuZMSn2loZDEd9w+Itj8z5GzoY+E2Ivk/jq5sOVJcC36RIgRifQWqXOW9vXW7
X4jehkUCCbQhff1N35eJmJjptl0GKU9mnsztHLOcz79XnYT7OOjgL+iWTIaTNFg3edDHgec3yZGg
fzeVs1RbG3q2SIMOn6DteVHouVPferxFeCAgekj1WGd69fFi+lyHtWF0ZYjAAiomImmxLszMCwNF
x5amlC7Tn1hRmJHDiO067U7VmATRNyFD1Jho2bj0yd/UHUtSnJYR+JQ2CNA0Km+pD24oWlYQxYtT
QScmZXckunZ/CowZ8p/iOIaQbjrzmYe73PLoVJtyAjnmtGQOBOTDkhMRIIbXRzY8iHHMATYU7jD0
oBlK57jdJIkej/SyIwuDbE+ZrUKxdfNgpELyq4Ka/sHD7tZftU95WXU2VEmJqW8PpFCnRfezGRqb
HBRj1eJxPGM+HbJ8nVWbUVluuE7xT/avji6b7a2vqyzeH5GU9C1mZofmDuCb6pfZYRvUv8wJ7uWx
zaulqvWFjH1CP0DSbvZOLgAb4oTYGM+SK5IuMdCfpkqmU3HypVxIPPuwM2TJUh6MbDemDmFe7T4k
g7lkuHdRrTOAzaTx2Wx6KrJrZYTI1Uu9ZfuGP+3U4nbgd5bQW0vmLfUNEQvV1WUhuaRnV5sDj+s0
h6NDrtrEXRsHulpgNTfmWX9a8FOL7yPoHvYzOdBOxrB2CpHsMsoipfAlpSTzAVYTsyclyKBpO97l
vC4pvS2ZWLG4brJiZayTBeafsVvV6Ixo/IyV26G1Fsk2xakqioWo1pShygmqJ52p66PLqoUZvHaV
pxW5r3zMlrzJ9Yptns7TZXVLs9SrZtDu5wxJJDBS76kZrnbfy7UpF+WX4S5HMCDTnQkBOUKtV7h+
O5HNx6qwWQnQlja8zxdq7oDWhB7udwlHjnmSPLP7J5KDnSY4rQVHSC5rHE/4kN+FvCf+0mdSFD8H
Vg3msUqXzeXtkVJR1Q1f6qHff2CMtPn4huMtBTakuy3dNxOsMkjEk2VmxNOE97bAkCVSQcqr1IGX
xalGtEpuP+fauf5M9jLYDxQYj9ntOKNt51tRYgngVG0DkH8zZuhxICc2RKXQkVgV48Fvctw4/U9V
JLHkDYI0sWd+BtFRrhU2N+xQx9d6t8oVXa9zhKxcpLZLkjYLKmlx5+K1JunvzYhi+EOAoItffMXZ
hE1jk+vsdosJfsnNnKG363mp8hFSmkJr+jumZjwpSO5AW9jjhsqa7A1IZqlv8NPjCGplhkcYZ/Uw
Hrm8Ax9H/G1BhsR3Vk907oyqTWD/9EZLgPsJSdbmzKLc0ufcjnKoHuHoxa/5TrlU6f1lP7IEZpD/
F4av7aDdli4P2BTXdVfQpNqwNmnVmkydqq0N8iEqhBz/pywN4ZQTv9MuK2IK0mFfo4/0xrveyW8L
TiKLt1wVdMM3NuAugZVKZFmpW+J1JjBv2mwDBZAM8Ynt2tnvW15yfPhW69yz1gKNld+BgrjFvVJE
keXnHiaZ9VamarL3UAKMfSjW6MZ7nVZ0PRr0zpuSXlaCMxnvk1oS30TCmJs6X05q+yvz+tgfVHYc
Xrb1PISwgS87TP9P2PpAjql20zY0WRCsSB7Wfd3DHzyiFE2cdV/h5ipCv2KRzKCsTJxgjF6pbWc7
ySp0imLb77bEEebMaeAgk0Dls/EosN9frHJs1VImBb2oJFYwbHsjo/o9KDQcndM1bu4R1IOH24jp
CugbgxDgUVvQPdHHPRY/5jC1uDuGJX+aKUM055tPQUYkbdDLvvEn3PMDncBk9Ch4OFnwTyVF89O+
EnsG9YpPD3Wubgko/XQyxCzpRD06xLCF3FVwDh/FYgOmz9pkbLoxvhpZfSLRWng+bWrZBkS9pxaQ
0e4uww+Anwl8TasRHBL+1onpa/6+KkpUmTVc9BlLn3AoDf38UKfjkUm0ZH953AgegrSH4nUsS9VJ
g1DltEPu5FG+SjrPRTeJWpK/kdoKB5lNpVhObl5YfJOkD9iaPFKPt7TJLc0O0R67dPWjygOBEuSX
LfN33rrSI2AqiR/5mpHlRFBtKCS+/R42wUkTyV4Q7egtWAFdQZkAb1HTzy3FCvdnThE/jrmTTKtv
uSkYBxEfTFy3+032s3oZOc3N1Zmy2D/SkkRVP2sgRvOZIFxMYOzsVx0V/GE4gk4rDGwLbKdIc7ZX
ZonKx0u0RR2QuJEWJAMrpXI5k1YmBmOsx0xDj46PiOJitxJ+O5yUukxn0U5TYdPLatM+ux6bRJfr
gPyIFCMb0ikMvzEBuU7iVmixye25CMSVr9NcLfZ9j9QAPDtb9ttnbuGxC82eJGgLanMcmvqx4svh
bFcxvIpnQrc8/EZpOq7SVprEDBhbZ2Wz7kBx1nZgqw9nHng81GX0QJ6VJ+5cDpMD36VSEsK/qsRT
l7Zx93mwLSjG4gtP10eylJeoEjtUTYwp979HzO9FwNOY0DKBk51UEQPG3id6vub1kK39ycFBJVcM
A3hpTCvo2uO9TQ3YInoKReaLa1+WX+XlKu42XZo0Ih19uRR8ZmPe+GMe1ScdVYmTCG/bnv/2VQnI
09SkB134tZNUp8u9SdOZDD9tUst1vg4LR5b+Lz9jsX75qGUhNPJRJzUw19a4D77o1XLZmDmXmWf1
CKGfVvzU80QPLceg5dMG0zh5gpKpBVb+htzpj2lYWNCtFFgukV0dyjW7DRXKwB8zUqT5L5Ly3gEb
MafuFoW+oB8V3pN4c4SRyqURgxdpxJ+DcnHigxh33WFiscdrzXhGPsHDusU14MCq/W6Gd8XZE3FL
zB4KWRVSntOqTNzc9OsA0IihYJu3lghweT/YAVd6bJiXm3yZKtKLf8hXDfqzOljN38Q8YSNj3VEB
qZsKydvxbdTU1GsLc96iPkaOjMGlUX4DJgn1UUZAVJKPI+9WWCD2q6lTlL3eOoKbWp8CcHKdn0lS
mWjOQ46/PbmRY1wXuL/cMWSJeN8UTG3ygnM3RR/pUW1YaTxhx8vK7G3fasSNnvajrvXvkCscyGeK
Y718T4FzGUfkjGH8bqPYPZvOuOaS6T8pDjZ86wEljxaJH0I3eS3r5duADX4osEj4StJf4aC7a7Bs
MMw9Qo/Xqcdgzrlm2AXApIy/DF5RGJibIYxownxgrq+Wn1mVgb7CfJBW7H51+P9HBKBZn8Mfbw9V
NmDm5trelLC0eA2iO9Tz1wTrcNC7DL8EsLW4f1w4fT1u9eNG+0mgrSRBhPGXOWUf1Smt8Uq926/F
+r47MA31scESpjtA8CXV8nYcNiEPSgLKLqdocjU8DNJOJG8FwbxVn2OerPilV44rC1croEp58mAF
cQUmcdyGFqgPzh4wTklFq1tjeqvOMya9/Xs+cCXue1EZK04McXEpwzJGUqflK56Itf/tncMV3HKK
wpwFYRQFePpzyCpJoaoONGRF41NGhlaIIRs7ZN4aZUHCF6K+2dhS45kcVzSyYHZKJzE+BbQWogZN
ZkOs28A3fFRNwRO33SiPbJ5rNLgsf0itkcHRLuMawkM9rwXmC8IPnj/ZFcne1xqHGfY6JoWPBkpe
3tfuE1dmCbsy0sX2PDvpao/GN7WT9XqbhflLBbZUqvA3QQ86Wdo4fsUKXmIEnWXOe99v1Le2GNCw
1WZ+zZfiDK7S7+YyRUwYrg1qsdsCqx5DPjewdhKPvVk3v6/uhh11irYP+DRD1reFPtY4X/fKbcju
yPF5yxUhQ6gmTD7dPqlE5tA7VIIo4Cmx4YsKCMqYgf/iLM9exo3N+XFjTEG5utZzLPYFloFMG4Rx
lnXi+MuEx27P7gZ39La64vFPDxCseZHX7q4WKLWFSs6ANlgqm1DscETd52Od+jlrdoFYzrjgsy1L
jnIoaNRRtvKovthZEhAZmLYBWv6QnrYDaIGfM5okqvgx44wkoO8MlzHuoNIXV8fb3seUmBvKJ86r
mzSkORrL3KZhtTjRySN2ofFe5iBgQZVsfrof+iqW40PQPhuTjrjDFNsjog2o6X/saxX09IY6VAUZ
VdGtZ3NnC7flpinHCEBxoiMo3v+EK5Y+a8Z+SMRfTM94jNFtvAgUeO5OS+LbAkVD+Dv4MAzTU9IT
mdqOQ6HDUjY90j7euV3pZbgZ3F7oh3KvLHrKkFgG0+cpnb6YjduQG7jIysgAo5qA8fYLUPhKDJj5
y0wOMIz7gYzYeK2Kw4UmHgluh3aPcyZSBLiUZgdOmEMw+fUoV2FFWy5LDzPpvvAM77KOw+7cPe+T
dIWsn/aYXvAVEgf6Bjv8GtNfP4KmyxDKs9Tkrd9Nnr6wuu/n0EBwGcgVPNLsyybNlmGrHiJSsnt+
12+m1hy8PPoyeKvWVS1/oL/Y4juitYd8P89oSyueDFQlnHel8V6bRociMfq8oXnHbx2PoAUOUOcg
NVDvrNZ8vSK4Upc77iC+5fg/cEgk+hFLtPh1YsuBaf49B2sp1Q3uiIiRdcq2ukAWtUxq/qJGwZgB
Sba7/F8kopLYv0L5C1B9lvRiULd8Jjq+UbkazW7GCu1I98RlEjNrtGrCIBzIbKuLY+6g8hSnxE+v
tZbW/pIl4sJ7jMgIPP/ytWGFuryFEKv78MfwBffFD2qX0ae3ehyYSh7MIMBnvSweYlAMeHKmlPKf
O+3VLp+RBW6cf0jR8Fv5Z1MDv/KnYnCoPgKpbHZwfNUIqVRewa30K5hQzHAua/U4A6rh4F05jfdC
Q4pDVUnvS23/wcy0W3euhgysDfwqgFCYmda1eI7HMKuHwDKeo9cnTXPaYcNxnOZ3HIeJvcfEAOas
tcdKJGLQa59n4yvdQTxl70iokEK2LFNWmpNX6WqH5tjSLN9PuIYPWjWLG47+dpt3bBvEBksBlGzv
Fc1kut5B5c8ggY/joIbifkXgNNbPWaEJewTfhqGhg37J4nE3FWMVf+h12af3AVoBJIYBabK1uKy4
c+h46w1C/7IXgpkEO34OXiimyWnJ+211d4LkoNCV2+J2m2wFfsQHWxaTfI3bdkwLSHLN2KWanVky
DApDMT0zu02zbJIK3ye7jClHqFa6rwH87H5MIJdg6s+Vf0Wx9JZ+FhZR679LKyc7NaDap/3de4a7
9STrOZuca5H8yY9haAxwbOq6acYJkL04ZoxYf+IpDMf0b+V1tpCPWNfWQ80TEFGqDRcadMiDbw3P
CrvGa0lyjfRHtHXR0H8Dh7wnQKckD3gEYzvYWctwqUo5lv6tp77S6J+tQItDA6kTcfhpxm0VPEKw
vFkGQzos5q+wfRfQHzIIYqX8Kpt+Mn36Na0qu8fjeiC8ZhoaXblVlPjGdrb6s7fEzvVzMiR4e+gJ
qGmYxGftJ+3RJ8OMLea5BN7cMoWjBVrWZmib4SVlSHgZR+wohZspIjSpausFuKrCvs/BBbqPdz5P
4t+UH7UNqht6yebtXh477sWqxJ+UN6MMZOPnGl+aZF1K2NyPHiPpktHiuYCk28uXWCtiygvE/RTt
u0ry6L+BNc2Uex5t6YU5Z8ahsPdy4G1TmMn9mJWQVADdJkZhy44FgF47LptNQeETBr55TrBHal+c
A0FTPpTOxXm7IP+iPtaXBDRMMt8l4A599WenuOXC20hAHrDHEQga3ioM7QcBn4c4TE3mszCELuE0
LnOOyWLxK4rSOoqoZNizRupo+Q+2x0FPjeuXkkF1KaeRpI+wORAgyBLC/fGrh5SH7x1QHgjN48Gp
OW7Ufpuu2jhdtJMG5kKn0CJ8SR/FZIIp22Ka4N285CUsgft7iatuZ109Ro6Lpfe5ZFfI28W44ckk
qLxuNZRSDNZTAcZ2bcEoluABxhUy8i8UvxRkvDrMSPABDfA4DPKSkkMpfjv6TWYb2qnmVcU/A+yo
UBOXIybTc7QMCKqpNIpdDdTuYhXg7ExxKO5f8xIMLnwgeOvjk8feOf9APJBx4lbh3YCe2wNVVwwF
jQkn/rS5dZP+54iWaLZ+wusWcxgFseuF8I0hwZyGI+br33z8Pg0StPHSsDSawrf5kkzUQITMwtKj
3GeqEiCpAakSw6nY80KSn4PqIVG+K+2HtQJk1YUtt0aAvFjCdaLLOPad8QqXS7e7YaUfbE+hh3Xe
QWmpn8KgtwxnYmJXvHx/EtsXuqwuVUr2Nb1noBkhO5z01wRjQa67fiIlb2sMm3v6V5SQj/h7xpBh
dzxxsKTD3Zob1HgzGGvGsZkCq6ocS7OuhkYsmaNpeNsSW2sUX6UefFKz51PdNzE45PZCOipxeT1Q
CPkpe9lLUWXlBfWo8CDYQKitb2v0u/HyY2Zh5kNbiqLGtTbGEZgHhe0T0OkNZCgIJlddIPUoReM3
BtI3SIQmlB0bsEpyXle4eDjIH+7re0xYQYgWjMnaT7gS55WtJ4pjN9waXE8QerOAbCbs420LbmKG
5Lnqe75WaV3AHJLUySOwzTYtXRKRZPlKMWGp6WNGDl59N/Zsg8A3MagRD5DxKck7CTCFIRBosj4u
sJxXauj0pAfYc46sQuDg2UHBdy+pk0NZNfm8whjU5Hg/0fyHYPysp1d4RQBbb8SCg8U2RKvV/Skz
wDp24mUybtcDOG5UYAviLi+4n7awxBPi2cW26RO0trio9gD1W33j/Q6HRTMYtA0td4g5KMV+8UPN
U/rIJ5P37rXH2Aw40Opej8R9YyxVlX3Ek+F2fD2s3A/q4lH3VoLHB6eUVi0sxMmKmaoA+fzkDGhc
2lZWaFjHsRhbJG/LtNNEdFHgFyVv4QfJStGtfQF1Dmz+wlyFkD2phkecBktCWDubaWFjJ2sIaetP
eCLQVXrfM1inYRmoJ0uB8GIPAST9lnPHq3uwTqV7gkkPp/lPiBlfxoaRUdg72h1DDR0+J8Gmqmod
mCj+KmDLqSS+OxWI7YpYJEnd4JhPw/sM79ImuhRTBvYH9QJwfzujPE//StdsZr8RpriFv9te7uJa
HFnPxR0xZCdZMx0JG7C4wUmGU2mkU43YowT00oSiqNxgGJbg3sRHWZBS30OHI/qKt3LQP8fJ5fxj
PzZblE0CeGhmvCJkYg8e7Ie6kWlPgefzyW8ZWGlcFxoJsHJWj2PcE6R5Usnq+UeWqMmAdWRIALxH
bixyZ1qxFba/ZNyocK8Pi64ytwmCiXxKMss+OZ7PjJxK6+lRN6jEURm58dOBz9fP+H6Odk3dmsiG
gH5gJ4KKTvvPTcew/ZuXAw/mDc9SqNNwm2Bb5gyXFMmxBAIsP7+TCQJuaISSqnja8mTD1DwHlVLb
HdM+L3dJesxoDlwROv8jUbXIXrWvIPbeDOBDY3ricWHsBWP05FGefrjdwQ6ngdffBeIm2csxiZgg
TUpk1VOdZ+RAo2qvS/XL0YwCq481LJP42Cx602SbxaVAW9pYHsNz7aYeM95GhPcd1CAyl2hPWur8
i8F2dDhBiCCsulkIMNpNxNr49CNOYJT+gF4GO9nWfCfcNPCd2eyOQxWr7WmYp325rcp+r88SI3G4
h9xq6m/AEtmSQGlN4H7ADKCq5DSSMaPzVUH/GP87CPitCk6+qMZ/I0Fewo2EPrceLcHUyFwD4BLy
V3mAabvanFCsfuAwV6i1E4zTtEEq0KgT1JZstb4vwlYDkSDXBat5oO0X4doMGVM9dkUmvFZdxrWx
9SmFYy9cAXXmr6oZd8Q31I8h11YD9hzmCo+hDregqwq5tnOpsF3R1u4o6h+lYNvwcsjIUnO7ZP3m
3A0C+CBAgI/R5hHWlzCdCLQaINUvsGMbBPIKc8/LNLKWhsTg16GW3ThYM1wM2Z9hhPZddjliAfhv
L6JXz0AvBM+VF6Pk32hP+uJo9ReIvdMjl16f9OHrBJ0+KhPrPySne/dTpADVHaaxslrOGatBfOMW
3NMFVHe6jfhqOYS3Lxl/yeEdLIbRvBs2wTpCcGZj+5jHgx5nTSas8EGIralzDcP2tIAjA6DH+4bB
bpY9IbLYLXs3HRgrMRNaqvidq2dtLnpDpGsC427mYXad8wJIsZ8Jfa7JBpFz2WhaAGCC+/XvCCjO
6ndd9Ws/tvhFa/BEUHPrXjTJ3NvwzX25m2De2hiYuAavy4DKbQgZoEINjkrZulDCJHfFQkI9zVCW
Qe1Y+NYDFx5fiqC4cYX58esiqfapGjqVAK9c0x6s63Ee58McyQkCcrK6Zp8Ebu0m7pDJz6vJI8P8
HpgXTyNuMo0JxOXlby9XXOZNwo/dPYMZ3ejfcl81Pqai2jIAall4hZxqnCe+Pm8Q4LGqUAGd8nf8
CafvAisAgxsSwZacMUyBXGC42CYY9chiirwTFSHHeHLBJmiKGsslI4/ZCJJsbDX4QpTGEDoCfPIF
lH2JyE0bju9JAcKnbEazMd63qEySoL9FUU2wbqAkx/4Ey1mNB0aFDAvDNMshOqYFSi2uklcY1U6E
VjZegYIOOXaKcxHyi2R5at4Q8bxvJ0KE2SoAX02KF1x6U0gaARNFYhqAyyw+HHUm+rd+6fn2bjDV
6msweOtNA+/e1l/M11VPm363MBSeh5IKM3RL1WvYZWse8CJhk/lIbdP35TKfQrkl63daQyN9RQm4
FOc6JQNengCCC/gstx7G5IAsDnepPUipdhwVjEL5UCT7aznOdMPdS8XKt+tW2z37PiAEtTqteirF
FViVTldL4iDKpuKS0+GCg3JhBVQFvZQP+yQJhJbUzekAnYWvWHtiX2aTdltLpk/zmqf2vCL+h47N
l7SpxlZwzvF0VrGHNo4S3hnqQ3N8SWWY2sCChQe4jgZ7ZrsI4il1+FjvoLjp7Xte6TA+VgEJMZcc
7lnyOExh5Y/poov0u5z6lf36QlvxeeZVae4yrL7ND0jOHNhvoUpPL65wjr45orAlhak4z757u/ri
99F/JS3heMTpcV59VYSy6eetgtBDCz0faOvwhyv+S5OQ52dWrHX9bFkc+U/Szzg2EMTH1oFBKRAL
HKyuXjxrkqMa3S0YxLx+y8einOtu6nlYWnAtIc6wF0g1vfkYpvqbj3s9v4WSzYqcIivnkjZrKnb/
7/DG8s/6YNy+9stmwgXZQnOO+kSWH3KFHRTEgWvnMXr6dU0QFtq4zlJe04mN2x9UQoceLFMxpUsO
gyDnsFT5uPC8ODN5kP0Z1o66WrHhf/gEygcc1A4bCoSkx6Nw8wEjhAS40mAj953TjyiITZ7Mlqcn
jB/p9xymB/leqAnjIHxZqawm2GbTHBqSYhXaQRsHHWDpVohsP3jZIzCnkSKJ4p90yxr/FGNZQJ8M
Afr2sS6EnhHqD+PACp/w8UvZ3ndyMvaGGmVeZ1jk0x87CYd5sr54pl5Uxy1ZoNR8LXP05N/XaOPP
ke0h6QqIRfXSYmp1yKjz6QxJKu+xxXYzq0wmQBelzmGUqrfRNfmCsePvJmOFXSJES0n48XyBgTmD
kBhDf8UhL9f8dFTI5LpVBntWrytFqfeFgNeOulvjAEYZYmJVPNVfIs5n6ROw2h1MFGg/aiudsMO0
Fh/J+ryzMfGiDcB7cWjgMITrBpbIbfmO/ij3oWzFfu/jko8PDkyk3y+DMzQ+amFB0nYAe0Sn3Zjp
eXzbJyzuDt2MdxoJagfDVtTzTg9Qr2fqMEznd7PdQZJ0Jh/K5SVbAdos0vsHrAd0Jk49Ia1f4fbc
W1jTo/8jNUTSNtXl/Awn7ARgvN6UVSX2v3BZwt615DOm93ZEV+v8ZboaaAHle8izeCM4Ynb/VmEk
FHl6eix+rCBvFjju3QLXIlRansAvLNS6XcHHW/kJxCx06EDhw56GnS2Qt886GQjtPyoI3P540XDh
WnkPf2Kyq7OiMN3pM58Sgaw7sx6SfTg6QZE59Sx4/q/0E6bQZpwmKCrANeBRTMtF0uPSWeGCHuBk
TJciuSDAEJPMbZJWolDfMhFBvrVJIWbxkCQrpU/4KeuY4Gvkjj47OelwN5f5gk5ILwgu3gbbCDXs
yANf5YYte7NJLZ7gji3S/0jGRngG4NicYI/Vipfz+MCBhxnUwXTp3fzUF3DZ7000ol6f632GVt2m
cN+Mj1hWIPxkMvgW1KniFJbS5gD/JFQDOaecb3IV8+KR4nXBIuEKKxn5SGtQdnc50Yb+qvgx6+lz
KGLeh2ta4D0jL8FmMKiVg1DHQ2HhjNbvDrsRVf3hUogCWAoQkKOgIVN4/Foo6ICvna14b7/F2C+z
BWfvmdq6KRBEdV3hZNomfVeSYPi/2nMqjvOWTAo9KSHBOucF6UAgraBhYZpjz2HLvekQukgc6erc
Jhz/ibOoPjAZG+Iaihqa4raKG0xYXUbQjPxXQTrU3bIfB90abNbs5Y+pnNb4WmZZPqQt8qO9235N
skdR3DmvZrJELLMMRD168AzikbERYfkCeEvbNlXr8l2PFcs/w1T26l4QVR//MEoYfYUELwfZlXD9
j/fLBuvkn6nC7VY2Li8G/5xA0sOrUMBmvPfNYIdhJd2+i2HBl6rSkf4NQM6MAk/3B5pPiaM5fo6v
jRXcYrwGHwFNBSGK7Mhu6KY5TLbDVBdxee3hoADGqXr473+IhOy1bGKewp10H/ms/XuGlIqFd7RC
ttMVaZK8kF2BpQW+3RvQVrP5s8L7kwzYnpuHDRaNgCyl/9J1h1e5q2eVs/GelGPlPnQwCNJpwUXu
M3ySK6TU6Q8BE+vqTpl9+ssmtQqsYX2dszCBgqD6BnuUpesttkeTAgVoKG/EUcsWrr2+AYzcxKdQ
bhQ5LNTw3qD9O42wdcJ9AtfjTyYx5G6P886Ynm/8KBCv0WjYi8BbQ54XgbwfycHfq3lEd9WeZCX7
TrzBBAbAPiMlJmuyEfz99m1mFuRJB78LtPe2gqfAYRGAbYsZMBBVO460TBXF8F8NAIP1A4+pMhvu
IWKJlJ3o/zg7j+W4kWUNPxEi4M220Q4gKYny4gYhjUbw3uPp74e5Z8GpIRoRvZO4KDSqKrMKmb8B
waw96Vkmtf0DmXdQNQ/8kUVZXJOn5ZnCVdA7ZxVbwF+yUxvxL7uJ6uBxMpTZfkkbChwyXG5m9IdE
H1I9KS0lPACMEV9/qySyqnbSQTF7aXoxjEozjjnOw6Z9DPpyDfnGVObqobPbpZwPeovDxsNUANlK
j3FHOctwFyPlEkNls8/7bwlGfHLM28kTEir6kNMfwQ3LREetjUZj4TgHYFC+N4qqtJ7masmUz4oy
xfVzmgB1UVwaDnxD82VEJ8zFdawfoco4fRSmx0QOJVU7pGYy5q5RT9O7OlxvBj1YqRTPrVrqlB/5
aDTdU9mEJVXeaFCnL+SJErybiuqQ9GXMV4JH2YOoWhlB8RT7gNc6GHuzRHy857fII30H0qf5Munc
Emo4EmXeJVCGaSSPRxlsUwy2p6F6WtLwm6q+dou0cuK/U7OoSKpRNesLRRy+uEtvsGVtao9cFNLk
qltkOebDCJdsPsMqisEMsQXs7jIsRmycamviK1inb2PUfGZXsMee+q5FZU2liOGAKO9wC475Nldp
515msLd6h8om/JXEzYa5nVK6libV1fHYKkHQrOCQoeVdzcpKks+Sndmhr8K+SuT3tV73muX3YZ6H
qemGoHXV6LtDmC3FeYkhDwAgk2lG0FIvaMpWi0uVLaIKE+txqToPs2waCJkDYUAq6sDFyY7Ga5xL
6+df30+qbR4BTBRmcIKQtgBHk9Cwlv+mMpqk6WU2wWD+ktM2r3JXkii0f8XLnL4yqQfyFRc5LHSm
60LFtf8EwnzITkNU5u3flQreLyPRTGr4Wdahx5aHBIvoOaK9EFuomMlJtkwo/metsRz5JJvG62IZ
poRtlDJx5zxw3DYmWP1aSjrPHpvQOsmZrnEO2GFoh+OZblrJzU9tpmD8HAdWz4ePXmf6ZzkAN0iP
hfnMvZierBK5oVlW9OXH0pQn11DHlgiI8gnQ3SEvUIJoT0sax/Rti2DOOF1mFXsCl5p/k7+HwFVX
j0azMPzasopLkGdlAfspgf4xwzJxDOVX2gKdPZuSM8ffUupPoL01rJiA13FswRbv6r4oUXCh4fwn
1wxDnz/JVjY5dBX0KKYzHoVJSOFXxjkUH4FAMrKZ5k2TRYF0ahoNjx+rGFQI0hii9n32ERAS5Z/f
k1KPaeLxQWPLnPcVKOD80OXU2BJ46YoxjZcGOSaJLhgt9fB3BzJv8pmofim+xfmslcsl7RyKOx+Z
0WCRT4nT2ZSWp0ovlumpGy3EYMIQbI3KZRTd5PJZotii+r0uW/LPDgaorD1SAC60R2dspGU5xKpB
6bYJi1WbsSyzCp2QpVS/pDPtCPyijUZqXpwMtCmNwdyRwe6uJdeoOoAxbC2aFyXpqQcOVLayB3dI
KayDLKEnyQV5gTrgpErZXeJ+Vhc+rGZbVX8GVZrby4PTQQM50TEDKGUPfUO7UkqbULORtoRBBAW0
Tk1z8sDbmhjhzuRxFnrKrYmCdAl5KsUOIaNgD0A1syIndeNMmqQfDd207F21KFXGx1WIPImM1kGc
1580o2yb8lDCCy2oVyVLU/MfezJox9q2XDmDDztWU4yzQ6N+ca5jIUVgpk24mcUDbYEyMFxjgWVy
rpK6B0WPnDn8Rqmb8sg8RhCAmh4sMCKwPxrV6crvce6ojnNQZiLRosUf6ln5PjJ123qEtWlpnE/g
DAGHpTWVKprcutZPABphM3ZUouYE5FRuGFPXuoCgew71uK2b0rpAYu2ImZkOS3BxsrYIu4sRw7O8
JHIySw5gIjPqslMwBlnbPSLnqhg9REyq7VwM0o7wprCZh85DRqmQ67vZgA64Jm1WyKUb9UU3dX+V
Xd8U0+eosdSmPXEISbMO8FEt4Fj0I3NqvOuiDF7AsSoHeDnvEO8AzAI5zg4Cd6TkMCsA2GlRDK4R
gZCvXKUb0dl714N3U8c/OtWRHMPtIQdCcaq7KpbwcAEcxlX/bK7YmQAMWNCqj3Iwy3p/RFwixAn0
AzdyrelbSH0U8rWvaYVa2vikWZlVT/ieDUZvuXrL555zpB3MZ+PDiGNQErtsvEV7njQp4DeNc5UW
mS8pcjMV55zCtBRfhqbpNciTjVEvOVIHk5lXpDh79VnkJOTz/QNYyLnWv4SLbNtj4UrcxHSpP0XQ
EDPbPnR9mNjVx4nPao1+OvhYeoQrg5eyPeRcTY2s0IAEKcnDhMbVCPPgTzLSPwL1fIXFKDcGqPR0
lJP4hwWS3epcCjiF/uJwmQwtSEoAG9LDEo8zJYdwkrLiQUmqKByOijHSXkwkW0+lU6fJqlScAaXa
TWWif40QaGGdaOvSQiygTRZBy9fy0tM9vqTgWLkTHAC0S3MDkJoPyPkzRevID8Atj5GvkiuCD9Ks
WBiPwaWlkfh349R2+3dfFxkfOHfIaFk6qtMQ7F9JfkgwMaLO1huPbtFBAnE4LaDnkvbY1O1D1+jv
b8tZvMXXXx8jyPRMXQemOXUaz8j6IwgDj57wjnzf1tCCKBLZoo2DNmg87nKXYa7eUd+7Q62GXy2K
IuldBztflxpPU8qXqbS/ZcW086vf0hpZh151M17NO7WwtqcR3Hp6DK6z+IOS6VNlpSdF/aEWz47K
F5i8J/yorospinGsD1s11F49LNbDLGlSo/KonORzDA1HM+yTAbXP+RzjekVrM4zaMvloKNCQnue6
lJrv4YDm7Nel4Tv7eZqpG3Lzd7g+BS6nfKzQzuPk+zRMtHzCA5qeusZnA3B+OCS0DE01eReE9sCF
Gi9n6VlO6EIetUit9HskJta3WqVTXr2VEVgFWLyg84o2fFjvIHM5nG5v17eUPdah17+/Hjp2Bikf
zM6D4H8ytMalwHfMpXvsWdfhBXGMbFJQhBz55epApzQHC+WEd25ZQTatynJlUfAZ8hyycRg1Hi3S
HaG6jUDThVQR2XQAwhSyQUkDqUKDNnbUO1S81gkR0oOizkCHJYtfjcxWoifuENxjXrQOLaQHitu9
JOss5UxNE1fLY6kjpVuFO7qbGztFNMJTaffbWbXulDB6WFoIrHb0VMfG4fZG3Jhz0e/OQN1YTYKy
97ghXrDPuShadbw99FsKQ0yMJiQFUDqQd3KlR3N4/NYhhaLoyWM/5F/yJtrZMVuTI0TouNTgFYHj
e3IwnrDp8YxQOSt9tpNDt4YXopQPXj7LM5gs4MGpw6TN0zyhfFHeJSW8TpEQp2bvmGEL8dMDM4zZ
eust8p7J+jrLb6Rk0fQu6YMkGkyt89I4cmd1OAMbgGwCiLuyXEsJdwzHtqZIiNkAAO4U61bvNfNy
BCtL9QzEtWTuxO3WHhLiNleQYIiMePCMpn6Sq4ICTOpNU+zSILgzAoT4Xe3eoOGnyJzh2zsl/QWk
1Ol2BGxMjiivlyqIqoLQGTx74PNaWv6im08lNnu+PfxG7IoKe5QmZbMukoEuPqJwTvBomP19yyrK
6PExgcZP6vTeFNse8JGDaczPrZLtJLWNzSmq6MEfBJObsmukUsdiaMyUc+hYPwe+v46RMQQQ/4J7
bKqIMVE7r6b+pRlaQhqSrO+GDLAcvto95s/r4EIAsyNtRYMz6MH1u4BZewAw6GLAcLm9whvbX1Sj
o3GDvO2yLkNbQ8uLWh9FmOWQmeYVtPFOEt16iBDCYaiOSudEvcdl592kN1Dvig9ToR0QkNo5CrYC
QQjjcbRnfNez3uOO+EgH1c2d+sOc6TtxthUIQggXi4nKFFAuD+aGH+fGD2A640562Pjpos4cJW5t
GRq99/hOek/P8cG0Vd/Uuw+3V3hreOGa3uiwDC1qaF7T6ydZ0hG4mk5mdec9U1SQ0xD6KE3wGZ5c
UA0eCzDZWZNRsB2WeGdtNyZf1JGTRl0zcwxSoHQ0+UoEdLs0+XPf7Kyz9uqaTFt0zCE89l6hp5fW
tq8tOBCq0Tv7Zmvy11d6NbwT23pezISXoiVnqJTPaYRMjFLt6DtvDS9clZG7nhrHCnovrrhb9fFT
OVjHXgu/3jc5QtyCDcyjeuHSUJkZdUPqUWma5GgsAGQ0QdBy+doz8dh6EyF+dSnCT6rBcXuJJA8M
rY8E3Hmqxp112MhA/0jIvloH8PuxQ9Ni8HSAEDqskkVrPzTN10GPzrfn6k3dVhK1aJ1n9kpiT+nS
AZYd3GFRHmnofQQb8L2D5UVthtlLzoouU9lCZLWJdu4vG8EhWuoZNC0aS5P5OMgX0JzDRwWG/u1X
WjPEGxc8WbxeN9CAR6iU3jyHx2L8AOoL7BdAeGVyU50O57h3gm6svmip13Z2Mespt1QtNr42lvME
NsuTAGvdfpGN1Rc99QDPyYHRc1Ole/ChHfL3Sz+7qoFSAdrfOxeOrXUQIt0Ej1HM9LT5SCsftKla
mYI7P39rdoQo58Myh6lMirXb/ETbCGNT7SkM0x0/w61fLkT5gERNJtXsIEeOHmGbPEWjuZOftoYW
oho+GFxAix0Eau+klMs5ASd/e023hhZO5KrrI7pX/eAFqvWupAl7tFac5e3B394w/7HQ62l0wQeP
R2p8AUJOZnJc2sE3mvEbBlXfbj/j7Rvqfzz0tB52k520gwf263un1T/N7KMt62coL0/Uundi+O29
YztCDCPviBjIhMSyo84fzEj2QCpfDKjst19ia/h1Al/lVb3Uux6u2UCwhlealadA7i/O7ufN2yVG
21kf+2p4eDRoD1TsH2A7F615cqIfPaT2vHUOsgOBvXoPom5nzbdeZd1or55VOGC6OKsHL+qjU404
da7/QR5nJz1sjS7EsGwnqZTM+uAlhfwwhcBWyujRaa3T7XXY2kxCDAfxkqKDw2ZCheUIKuNBjYYr
5KFrpzfPe+WWrXcQotmeQhneN3moRI4tnMZzEubf6H08336Hf+5z/z1v/mOKB9QRAvWaiBb0MZ1h
/IIYig9LE0B27HZ06Q5JmT4ovXWlb4tHOJQIbVI+pHXxAC7yXHdeEtxjY2qBAVh35Kvd0M1ARHRk
wTxnmp5KZ+1AaTsh+XbmskX7PFgcoYwCDU7Mtd1ck2n6ksm5spMWN9bIFuIdMRmZhtQa7416gnvt
p5L6vAzaz9trtJEYRRO9lcanADLltm8FrpQiMMzZ5EbB/ABGptq50rx974DQ9e+5hz+jaP0ic1kb
YndppxMdvYarEyxu2G8xgBwHLd3L7TfamjAh7AejDFEuZVOPidF/hrAxnSEzjGylbq/+s/UIIfa7
soYraklkFrt+DoL2c1BE1xDI2e032NpPQuzXCzhxc2yoYJHrDz2olktcRtWd8yMEvQI7DnGhaPJQ
yHmaIv0E/Qp4015XbWtuhGN8bCxoDVA5PKlSzyh0PtD/9mBp71xANoYX7fVgC/8v1sLwLCufHPqU
7V3f1bZor9dnMaQd1FgpXiFqOsuXIAVj4ySnu1ZV9NZDUWlKYT2yaWZV/jPGnKvdYpcvt0ffmhfh
3LYRwLDmhHObXhZyBY3rTMtBTpf7zlJrfeyr7AlfNnJgnI2eYiYvqtHKfqX33xANU+47Ti0hapdq
COl595PnZNjzRkOzXGfo7HyaZnuOZ2/ai3AEWELYoouYqElaTVwIECZE6ZpGIf3D2rXVvxLDBoJR
H8bB8jTAFrdXZSOSLSGSC2AuEi27yTNipzvwycoFBLjT7cG3llwI5EHSFbTsmsnLkKuEzAzBpEZD
zpUsS9v5/RvXNUsIZh2WhA5nmmtzUVxsRz/QbEBDNdIunbm4faY/IM0mH6UF9ejbL7UxY6Kpnoru
blFI0uhVwWo7mTl4pZvmfY23/9jqFVrcyUOYTF5pzYiYhFBioOMh5EMf9a7SqG0K53UrTxwM9tR7
dbi0OqKOEhghd7Itc3ln9MgCPcyjpbZfbk/XxgIZQthLNRK1iarJXls0RzX8Bi0TvD6i3LF67rMv
MXzOjtW6/bCtADKELFAP+uRkoSMjOd8eYC0es7iBB9QCHqxcKhAHeGKQ5Orj5EQ7+2HjfiK6eaF7
qxZyjv67mRWqCng8toM/sVPTlUr7vEI9KpGyAIbR7Vfc2H4iJqSq52q0gNl7KSCj9orsTJ77Flrh
O9ctZc01b1yJxTZGDsLIVOxQ9UZ3Oqpu6ybH3HVO+sG5lMfiUt/hb0uqEzsYFQg9hHp4TJkfde2d
VN5VWkAp9d/ngJ2aWdTDFvdSWWa9Z7MYZhcpT+T2by/AP2XmNyZINHUsjMlIQKROXgLNPBtdaCHH
eIR8Cqiyj74ipn6UWPwJaeAi9dv5dxDJ3/SgOkfSFVnSYzlMO3thI7ZM4UiKsjxstVCdPF0aD2WU
+JEeu0kOyTH9JkUx8lNY3U7WfSes6AU5FWpnJ4Y2ebMdY1AThaELpDNDlpkn7syt+vbmEz0h4bSh
hg/0z7NzhN4n/VjDA0Qa2VcjxKFC/aqm5WPr/EJo5JCMsptB1d959Jr+3lpW4bDqi0jJgNCSqNpf
WfqejgLGiM1HE2cTx9DwckquSdGcCnAtqWMcqwV0rfU+tH4p8ScpCLRTkOk7e3hrXYVDLS6LFR/B
TCt6AFG6ONRphQMqohUOSgsDbJTBRv1xr2Cz8fEjGk6ijwzvBqy71yqr2OU3y+DbN4AloaeP8M7A
nerH25O88WKi/WSFzOSs6O3swSJB2eNFM6OL0o7AE+XnXp2hxf0a825nRbcypXDO5b0Bew3NLU/O
jBdltCt3RKB/J/TWA+WN3WKIS5QrWme1kuxJqX0dFerrZjc/ykqw06veWBMRRJca7eRIE+kRxsuh
cBD7NDWUcUFympUbWxdbu/OSJmLqTJY/lYwY5Dg+720pP5uF8VkJjD93LbmIoqsURLQDhA494HRP
KhLzxk9sQU6gfw5o4x3lFYFW7332bp3/IrptmAzMiIZY9eJZPkbQN9v6Z2hHJ/QLDqqMSU7mwU07
UNvbyVgbm0zEvE15GvegWzUPDRZkXntVhoLq/Lg9d1ubQMjvRmLoCL/pioek0ikcf9iNfVBx9Fkh
/VH1UU67nd28kfv09S7w6uNpSmJIOC0P6o0St7wvzhycJDN9nsLvMpjs22+zNVVrzn/1EEjvaqq2
tuZN4IJio73ACP94e+h/bMveCEcRCgdZbS7qalq8AK7OgPKsTQ6l4sltpnlKBiU1f2gOcHPtAEUE
RO2hhq1Gk0wxlKRGZq/U9R6AfW2N6imohqko3GVaAvsvc0AJAPqi0eiI5WAEY3ODDYv02TDKyLxv
+kXABTSSFNsAHdVauH9x4Bxajrch9bPoOUM3aGeONuZfxF3ggkqOz4hEFDBPnadc0y/Jr+wBzb0j
zg0XfN7anS+MrScJKz3BMUSUUku8ONddqOlY+qQ7lxBlI/GKFn8qvpvhwBeFZ7y3nEPx2Xnf/mxd
tDlcZIz0U44C00G92jvFHGX9yW9sLNHvb+hUfZrlVPXsp/CdcUaaxeWy+kSUn+OzddxZmjXO3niK
iMeI2qEPesinnvEJQ7HGay/BEaH3l+hd6+VnSKifbz9ovQS/9Zw10bwKwWRu02ZBt9Kzi7/11teq
b031MO3ZTCob6y4CM6Q4yCJSyf9eI7z2vIb2TnspH5dT51LxOZbf7nuR9QVfvYiFiL+eQ1X2TKLX
gSnTX4P6ebaXnWDZmqh1970aH7UkRMFDxl/Qc0HDDgGir7P9XJg7N7yNhPvPDL4avwzUOIHUnnpI
dByAcSmaZ8vnEMJaN+4cHluvIOT0UVWDSp95hBV/7Idn3GUoH50Cc2f4rbUWYtyWWlpiFD88o+Vr
OtCPkrl3H9365cJN3JKdUptVho6qzznkvmzCWOcLgkM7i7v104W7mx4WZREipOKl+ow8qXMBcnK8
vS+3vp5FSMYYxAFuJA0hcBiOyxH6z7PEt7N5UNzKr3a/nrdCTcRg4Krg1KzAGmr9H9v//4TR/pV6
6nmNtPC8lzI27iAiIiMMchsScJh4Vjl+lpUrwlMftPw3VFnAGOO56/ZaMBurYgj7VUJcrqspySNf
gzT2PAyR2xRRsnP52NhTImNHd1DXRuZt8pooVh8sOckfh0xBaSbRx0+IMmlfbm+AN9+CYrnw0WGq
dmLiFmD4MjzBI1Li4RULmr2P1DffgtHXv79KG7Kk6VGQMfqgZ2e1+zovw8dS+Wsxop2byJunKw8Q
8l7RJxIWTxTP+c4/LKXzgIohesZ39e4Zfp21V79/kqNxUFSGX8r8CtvdLbr4jJ7BTmBv/XphC0Wl
gWxRXcs+ikdW5qZRkGsnvCeR7Ifs2+x9xW6tsZD6ckSvnGXsZL/AMjJvmke0jq73bR8h9SVQIK0i
YmgjKy6NKqPt2B/vG1rIennf12rAdve1rOguYxnJv2bMSvZKNxtzL1I6lFSPljZeDD9pMHSoDat9
32uZfOwH6vG332DrEcLtJc7Bapdya/iKk7+rgulD20xI7Zk7c781vBC6ho0OPEJxhO5QfdTQWk4z
6b3Zm+fbv34jdjUhdhNVgfTVMbwaBO+acXzSl+nTFAbHXDXuuXdzwV7f7FV4WUjVjLheGDjG2Klb
d0DbNQ2x2vteQAhexPkQMAxkw8dE9GOWx7RZauWX2WjlAaLyX7cfshFbIsOjqzF/ke1e802Ez5eL
I8doVoy51I47b7G1ykLw2mB7IJr3pj9jvwv//hiMEj4veyS1Ny92LIEQwAgtWKGkRTLGLmjShMBK
fnQImv4950gojao0/paxfrxzsoSQDhw5y6Yq1H0UMshxIzrCf/dWpH2+ay1EpkeghYOcgBzxzRhR
D6tfzHdzB//39ugbCyESPaQqJj3YBgsRhBej/SxDv4uXcSdXbOwjkesBhEDtMViR/WyIl4+NmS+f
FCnaO4e3frsQyxoSTgPOG4pv2sujCTxywX+uju7plGuq2Brp5HFEH7lS/LFsXERi6xKRvLuqogy+
TtirHDGPGF0hta/5co+6xhVpUmQT1LZHB+eudRWBtTGKHIhQDYaPyNgvOU2fUIn30YG8b3ixioHw
/bIUNpMTUj0clF94/rjVHq97a9cIyaE3pQZrpdL0IapPdI5D7Rt2AfLprpkRSxdl0+RZkmimj7S7
B4/tMETRB3lQvPuGF7JBh6B0gVS+5icB7Oign+KzYakdMLa83HmDjTNMrFMsy9TGRqIzPyZ2xG05
/YgVvBGKTMcoL5X3sNkby/BPle/VHk0kQ0cVzNJ83DRiVwqtEilGVd7ZQVujC+e86lix3o70lGZc
22NZO7Vy+f32EmzNj5AXsLWQmtrEfUduceQq2q9Qs65mbbpOHez8+o3U809d7NXcoFBUqm3TmswN
XhNOiOthiFrnEfH6PWLE21V0TRWrE23ZolOaGrafTuWv1Kq+TjTr2wVzu2I4tUnwoNvKp2Th6l7t
tbW3Xkv7d1rqNa1Hl12zfeq31yiXf+FbfGocZ6eOtzW8ENhj2s/5pCrYIqn1O1mXrtzgH6t03rl4
ba27cOonyWSgQG0GH8r2Vzu+L43oWBt/Iis63revhNCuQByNtcbFbnLS7FipDVZgQ4E/dz494x9y
FzNPU8XiRQGUaUBuzfTlHEcnLcKdbBn80Hb8wpHvO/bFwsXSqmYawPXzM8f5M7dqeLAkVFWRONiJ
wY2lFgsWUWvIeqejz5eGVvdY4fCQZCgoI6K+V67fSCAityNus0qS8tn0F7zp38cOin4udgko5dxe
7a3x17+/CvEecxRJW8MPWTy8i7pGRi29bnYSyNboQqSVeov8Q5DqPhLQ7+euwCcNPNadgwtxBsYH
pcCFA7TL8v48h853be73wOA27/+f6jXbU4iy3sFLEv0d0zez+Iq5B8Ah2yWyAevqF6uyz1qsfLy9
BFubSAg4tAXN1Oxr00fv/bTKcVZLeTIL5a5pUhzn3yusSAgsm3Rd/UrFzzxHN/9iys5dDEBNcdb5
e7V/mgJh+g6KpD8YRnfU8/ozxuv5RQ2/3DM5ikjwiOS2R/mbySn1AlklGyNqhK1i567trzjCIRpi
XKdgjmb6fWz9ycPsuxkHX+/75etyv5oZlP7xHGNtfWoUp6R/ts32ghXEzg9/e9MojhC3xWCjAFgV
po+lGHIudvgbc6EPZYZFyO2f/3boKo4QurYRoB1gJKTj2TAxnsfgDhX63/cNrv57bppMnTuo346f
TNoxWIxLb93FpmVDCoFr2hb4+jxnaNn52sgro7Z0doASW3MiRCpIX+xp58jxdTvL3dJKwaMvyc61
YY3H/2YcRaRkIO/X0ubNHL9sq29xhfQhbo54o4U/8HrCaAt1CKu+xE55X174D08jV5tV79HxB235
GsZSeTBhCu8MvrE9RZ6GmiQZrq+d6Y+QHU54I8sufNriZONatvOIt+9BisjVWEpUFCM+Q95jTDYb
35dQl7SLoSLvj+RY6PwDk4GW0H66vWW33kgIZ/TfDRCfHPVYmsgHZ+6XU68V3zOzv/eFhJAuMWQd
TVPR/HhIkyMG0cYZqCUCtx0agp0ylju3oo1dbGv/Dj4bedQKcWFSqoXO2wV5eODlExbYOxt5a3wh
uIM67RJ0zFMP64nHbrIeJWkvXW+tuRDcXOfwjGU3rR442qEc2gQFtL7zLWn6rQ2FfI8WGk4jQpz3
SSAHNran/hCWHmrdzWHEtnJn325Mj8jZiFOVIh0qfT6WNJGntY39KDNTp9vb9O2aoCLSNlBGzPCU
bxyuvNGXoqtdGV3MWEkfuwEPrLQ9337MxmebIvI3UnVFWrcFWjJWi5qYckzrd2aKPYBZuHWuuaEc
nSwSMDaLt5+4NW3rlnh1nNYG0u+xZWsU4ZtfhhkZB0uv4zsHF4LbiCCt9/WUekoUf0HJ33SzGe37
27/8nxrmG5ldZHPkikULXrIST620s73MZwBBBwTkzmq4UPOZronevmDNfOgt3FT79tDMqxBbjmRk
hgPg5xjhyn6yHyUT2kGFqQEse4otH1HZPtYD0t7FjDPLhMQbHgdWdDXHxTWbu/SzNOU/PBEQyDAt
mXikrptzWUXqCTV1/EaKZE+kaCO3isQQ9DaDFnljx+96G6F6/bGStOuQ7iWkrZgQskZWY4Og15Hl
c5f0tAFrlxCt+GE56Wb4CyvxD7fXeWuHCllj6gsJkqqh+VMYF67hNIjujf28E3EbcyRSQYJYRm0D
fzc/KYb8KeJCOY8SpqShsZP0th4g3ORxmjekxUotXGodYJ/hNBz7Wndwgxi0u6qGisgGqfphQHNe
Mn0lyR2EQOFJKAgR0plN9oJt6y2ENFFBpRyVMOARmIYc7MF8MhWU262mvnOa1ge/ykPBgiHT1AeG
jzzgucSTJrTqszRlx9ubaCuxijh7quU2F0HumKUMmNRwyeUNxc4JqxQdrd7C1sZPrZoF1TuzqNXy
z2BXau4CRVzy9hjgay3t1Jm2ZlK4JmjmouLdkul+PFW+gc7aAVXf0m2U+5rEioi/N/sKdMzAUYXv
JeZbvQ4HPo+znWN26+cLQW9SDUXC1bYobHAGWXD38Zj7ORV71Ix1Q72R1E0h2iHM9Tm1GQozo9Qf
Cn38loTZB3ueaxcr8vuCXkTLW32EHSjGbn6p5uNqlvoRwud0dMK9RvHGLIkg+RDt6WjQQ8s3VkNk
dcz/CsP8HER7F7aNnGgI9W9HnRSpzmTHR0TsF23c2o0TO9g5WDfyukj3qiR7NBSkMXxLU9zJ1K94
lr6zpuLa2mspouh2nrM1SevfX4V8hJ1fY6aV7jdZe6wMvEDm5uosd3FdUNNe5+7V8IENtnAOFccP
88rD1e0s56U/lM1O0t2aJSGOsbqvp1ZRHX9StPdOrnwKe/Wd2RlXVQsAp0P+vJ25tpZa/fdrKMWk
YQowOn6e68oJB93ZrZU98YStwYVotsIUQYywxVAAV9BjF0+AlsHC13u3y41oFikWoxZiNIGbnF8H
w6UaUKWuyms4Gscm2auFbuwikWWBCIPdxAknU1w5GMjqC+5CwSUrpJ3PrrcrlorIrcAiqF3ZTI5f
TbWbtWAycu06VvIxwPVA1vTTNKt/3bXUIvAMBhjGAE0NFiCNpVNlQ3ioTPvb7cE3lkLEnWHFWmp9
QcqwtOUcOLPb6/WRvtHqCXm6/YitpRACuu5w9oOYj62OnV4j3MyMoTwl2e/bo2/sVRF41gxxI5tS
bPiYnDj+0i3Bhxi7hV+3R9/67UI4K8NqRq9Rzk3HoH4wp6X7EEQhHunYb+5gArZWQIhkJ7ewEVoT
ErbUdBPT32Mf+EUPfrUx+51ssfUMIaBxBIZWZ1I3xuBwPmhtbh4xa0TmHUNPtEnb9HLfdAnHdKLK
+tBUBlt1XtCOgSQQRk9OWFDNN82+M3aCb+N1RICJ2i+ppo8q5Vg9+qmqElgojJQGHE75Frv9Jhvb
SgS9ZX2aqnUVan492jGmL+jhrO7bVnBfW1QRlYwba9GS0uaYw6nHPMwFnPBmarRDFI57ReWNzSsq
GltDkFVBLwEbwKUPEzLt46DY+JLa9ef7Jmldn1dnaRLHZWI66zuAyMEtZ1IMwBtqfxchX1NE1Js9
FJm11KPuB+BOvmJ219BENu4DEimimjFczCmrm8XyKziLhwSHNdi1e22mjS0qot00bONnQ05sX1On
T0vV/oTq6pZ98KNSh3t41syOkDhkJcJbOlJohwaKb82Dn+5CPrd2v5AvptZJo7oeLV+tc6wiuuNQ
pvfVQzUxRcRdIM0pB3MN/VbFDtjpf9zejRtTLoLakN8PcVqeLT/NAbUVWeZplvp5ypdf9tDuJNI3
r3cq7nP/3vFxXE9Gyf3lZcE9JxivUvIsr/9yPud72o9vvgaPEOae8x1Cq9VbnhPP1VNg5xhVhWV8
LbDjxvdW//v2bG29ibAOgWIjuT3G7QsmiEaIG9xLMb608Unu9uQT3txEqirWUIagjtqoWaQfSv0D
7LmLscLx9m/fGlkontR9hx9p0VYvTTAc5aR9lMPmnu3Jj16n61VKk5URsmxkG15aWZ8tWeZM0bR7
GlqMLaTLycmdLo/s5iWirIjfEQY6e+jyN1M9Q69/f/WzdduZlWlhRlI1PlPIOOehdBhMaWdWNvbk
f8okg9qkSqCbV6U38sMQvivT9ktRYd01RvmH+xZVuGoFiOe2I18ZP5wOMRlDwip1r/m2NTtC1Jad
FdVZMVQvCVhIA3tJE4QNXm733BWYfCFi1Rwf1kWvqxd8Br9WEhbrdnBX4YOxhTDNU3lxsECvXgK5
OIxlD6DTT5Knefh9e9Y3pkaseRQYusQU+sMXqS9OuGgdFan8wDf4zufw1vBCpKpmWyu4qIYvQfrN
6H8r9dci+uu+Xy5Gam+oJu7j4YuqXOUZKlZ+Vmr5fHvwtwV4AeoKsWrmsYK/cZw/RPO58vpLeErd
kK+6U3lMnpPL7adshJWoaSM1cOUX05F+wC3DbOiiT4rbGyd73OEibs3+mj9fZQVwd50c1ahKkTE/
/B9nV9LkuMpsf5EiAKFpK8mD7Kqu6vn23Sju0I1mhGbp17/j+zb10YUV4Y0XXgBKcoAk85yArjys
2s4Gr3rn7XyBaQbNaINxaIll2V5S8/EwVfNBAHgfAHI7HtMkIM1wPTE2dAIma+L587V22jMFaUk1
dkfi0p0vMMQSHXVnnCqA+ORq/LMhNEJJ8GHEa8v97TUNrdnu5PhusQClJcmIK5+HNeehRcSwc/wz
iF7PcKxgsHOIVdRXTw7ilLmsO0yOTcMyCNhOUtrwAXqSQ7ZFm/cl8ZIqGKLc7s4+yXbEblq997+q
2fbDAjq1wEvcZfnRbnjH9FB0EW6w6sN96Ztm0Cy4LEpJgUYMC27JVytbI+C8PKOA/TGnr/fT5WMh
0d4AzU+lD7ZKWU4fuuaxQiyU8muWS1Cd6bSV7yUWA08qV9t6WKviowrmh/qgMYNmuYtUXW27rpdM
qJ7EwfkwWzQPqw6U1Ku/l+gzKZBmv7mdNj6Gc85Zkcl46NAbmIHm+Xh/h02ja3EXHIkOV4twz64z
/Vpx+znbuLbsqI9pcM14twFkowKUi+d5cn28OFhT5DfFznnKMLieXVhdXiyeGKyEBZ8n+2Vud8Kt
aVwt3HbTxlOP2FYCiCO8LG5ntj0WSn7LJYhxA2vzZgHK9LRN//TA1fR/3d9Gg5PX2+dSm1u4KEMY
gj537OvYk7CmnzL6EGcUzOXmIN5EQZ+LQE3NZCWl34aK2BESbo95eD2FAOrmwQfjsZWMWRYBZfbQ
9Q811GLVmn2KaW7crl5BNcs+SlCF2n8R64/7AjdpiWaVrUrbwZKtuPQUXMu+f+rVHifazX3/9k6H
VWsmuZVtrVZfiYvFnkT6DZyUUX+jc2vCZZA7QjfNoVmmsOcKlYGje55zF8hWq708tSOZYjTgFMc6
l0PijtveAccgKz2pYHlr6toutmFxyhNPZR+yVRU7X2IaXDfXjPajJW573P5SNTs0JYnvb/H7D9sM
aYT/VfrFRbWe4ysIqf53si5tc/RKCjbzJk4Dec66D1ZRhZXlPObQdGjBwCpBNiT7/mIBODvj4tDX
O+lxQxjXW+aykkhVjL24zPlHO0A+TXzxmu6xM5TeMpc6s9MqIcWl5lOI1r+I4+5Ztnt0Gqa1aza8
NGqSVGJ/Kyb6kI5/KFf93au9TJFJfTQ7rspuyQvau+ey2L5vTv9DesVO3YVpaM2Oi64veBPARXTe
38M8fss27/N9zTR4ex12xy/7gXmTYyUpyrK67JrOf3D5gzin+8MbFq73sXVF0M4M5+KEL3WEY9Sx
qfOdEGgaWrNWbuPBLwike7ZqoHTlSzCHKnsIIp4xHWBn6ACQ2K8uIre0Pop0iOzZfVAkt514E/8s
6EmNxi+4+1meQIb5KpvtwaG10JrOXprVbScuIB9lF38eh7AoVxbf38ubr3onmOjNakuzIGlOoSrd
7ZWKvqbyK6obwrb5nPvH+1MYtPE/sJc3suGyWxzgTlkJGZHXap797NqI52rZub+aVEaz0DHIq+GG
G3K2gbl2dTNJpnAu222vL8G0fM1Mu8ClgCusLKAMgSF9PljsZSPPYu/QZ1q+Fmk316lSnBXEhRXZ
KV/qj+gK3DEmw97qDWnBhHIrCUr4CxvLj7xDJrEY1BYOVo6OMbq155m0/o6XN3yG3pjGa6ubQT4O
AyAiLlQeMf7XffUxOHi9I40SgAS6PLUSuaTHfPtoT0s01Hv5A8Pu6v3WwFYkG6iGxKXahqjxTl4v
wkr+tB+iI2VM73br/NQRuW9Zia2+lHke2erfbpweO9uQ22a8sSyZLaCPXwoLhzE4ydV2tlD0zdf7
cjftqBZYe8LawLNqBBFBX0cRfPBEvuMRTFuqmSyrCTjNJyEu3JYfWCtCe2wvHurBHlu5ZrFroexV
obT63Pr+l8K1nAgwHnJn7SaxaPZKJpzI/XXxz0vm/0VvVx6PtHvPje8L5rfONtlXvN9sWNHtHcBH
55PXMnCobIdHBPNba5sEVDmbWOWdpSyeeGN7xwwv1g8J5re+Nu4Xa2UBASmx6XBAO1TYu3sXBJNY
bsb7Rs8nuwc7uI8N5UFdHruyql6WNvi4ZNYeKNFtpN/DINV5i7pmQpgtclhS5pShAz5xIeS1ld4H
dA8/ZK2/NbjlxQ19gUNAnvOtBo3dvHo7NwOTfDRTXStci8u6sZJ2pU/1YIWNdE/13MePqY1mroDz
SzuHCOQlKMODlxsh47STTDGtXDNVBQDbzqNwMlJYf8yl8kIG+vNwUiPfcQa3k+N7O6vZa+Cip8rf
sLMLGHGt7nPXf+DyS2GfGD8DEWlnbw3fobe6jRKAa76P70Bb+DkN8hN69c4pkIYf2gG9s01KUGrl
AXaASfAcU+tUrvXO0O8fEqje11bYFprj6xKZIbeOHB6N6ScavBbiC+kfOhr81tZWqhS18XObJsxC
t59on7zWOdyXi0nst//fOAbJVeMDjc4CqPp8IJsMmwGoaNbe0c8kGy2+ltxv7WHA4XjLnwQ6VKo/
ePcCzj1WfLy//veDCdUb11CtFXhlhgluHseegIRT7OVWDdkJ6mtWayvaCxfs3ufBS8Nu+uD05Q+/
9iNqvVJ2TQmewrLuAGCQB01AM2XWplXhl1CkdGjEkzc7LMxIihmaatjRVYOX1rvYcE+xRUHmNLG7
5ZS61sEHfFzpZlFdiR1lNUyh97KpZmLbkPZIF7njIVvlmUzVP1MQhGPd7Lz4GJRWb2hDe7YY6Vx6
Z7QGrOgSGOZoy7slEmuX7nhs01fcFPqNXcBXW0z6W5oELQ4RqYvLF3ed7siWtLoWXm7tbIjpU27z
v5mnlKUct7nPLilJGu/L1pyC+q/7pmEaWjNtnuegf1WQkivno5uvl7zzzwF3dgKPwfL0DjbijnCq
IA68oIFQ0OPmH+4v2zSuFoqXDGVFyoZEiNvEfKXR1i47kcwkEc2giS8GRymVJq2geOXMe3EsXcuN
O7tfd6YwrV6zYZtQVQiGGyNIX6J6GmNcjh5zDzrVEAiGlratVHapmuUEcs6IO10Jf219e0jweiUU
9VgfuGDqu0wjudxqQ5ZxrwHfEAZcLSlVtz7Lg54hDHAWgmI37FkW8jrKpjiz/r2/fIPF6jVRKITl
btEV4jLyXIWCt/EqVYy3eVRNuo89pVC9OErWU9f3vgjOxcg/gU/KjexVPoTKwaheHpUF/uYOKUWa
B3QqoC26CvDaPSacm7q+cTMVt1axNaCRHIusDP3anqMVNY6vzK1/gXxQPRaNdYqWtBRL3Urqnzfw
bdVW812OgJS+/wmGY6jeGlYINJ0OQNFN8vJznn1cUUvNTy4y4TZgAd2dD/gvwfvOYVevklJyW3hA
bxelsinDbS1l2Bf29tQ7G/m36xv36KLw8Tirqf7uEi87TaSav46WM77OkvxVuRNqENhIexDUlCJW
w7yiwDMTSKst7mtuOerTsvr9jska7EovCylzEIwsc+udka47ArAn49lH1TU/lU8Po9XvtUIbRK93
wgRS9nkBJpxzd7tNU+BLR/maR+i1oWFv9fYZqYij06d7NZmG+fRyss0CBRQbPOfcdsvRyv4ixRD6
DWhoSHGmYDLvrH/u65QhIPxWV5ZNgbNYeIkO5us4vNj1iRav94c2BAK9i0466KNbFVL8eZd3/IPo
K0Y+Zk3l1vH9CQz+Tm+jY9aY92rtvPOaT/LUo02Sh3lHebTUXfVqwxR3DnQmId0W8MZ3jL01WXLY
xGXNq8ALvbp0QENkOWIIs9lie97P9D236d9OQ6Z0sZWdgslkCnN0cQnJL2ON7nc/3/GCpj3RvCAe
YW1vdZV3xouaiHkJPDbg3+eH+xtiGl07uEw5QDnE6Ptn4VXFly61fBXVM3iUdhygaR+004tf+twf
fIojqZ/9avLyKRXiH6srdxTWIH+9UmvOvYrlG4yubhYPqdAbz5SXyqMzj05o2erBJI5eruXPOPN2
ZPbPHZrRngFDCVwD5dh/39+E/57Q3nHgeh8aASmZR9ZOXUsuPR8Qlw66bcZgFgkHycxT5hbkhS0O
oG0K2jrRgg4dJ+TO6nz2WlInDeAzwpSS9vtaWlsf5lk7Xix/bU4ud/xPcltzOxr9eQ/w3KA0emcb
bi2TCGrUHg1VE6Zl++IPe+g0AQznPUloBiXIVnYBTf0zJ/1HYFmde2ldgaAsQpCVAt1qWp/4OPKY
oosyvi9909fc/n9jw4gFc5qxqbgUPAstT0Rdujym/XolGHSm587tlTqdB/eDvW5LWNpifAnwcPjg
FJqBlZszdk07ZJdV8XPbq0tD1BlAYOfHhKNdDWZlzWwpquxSN59RDRnyZg8+xuAZuJahc2lGZdAi
kY72+RwN85MdUT8PzgtAZXZ21qBMei1Y4DpgpCZFeWHD18r+NnifCvtMh6+1/UvyJ2faOX8ZnJDe
b7Za0g2UmItLuZ1r+8o7GW71mfe/HtoCvT5s4m0rHVcVF8d64S6I07w96HNDKTbV68O6egzScvTU
NUvahHwtjm6MluHpwGICIKXHbpd6kVjfu3STdADR4ibUifddewRR4c4WGw6TepkY9xwJQpK+uKzA
kkHUKvnrwtYY+DMt/Xxf/qaUml4v1hTBVAciC8715hxl/VOOfw8rB2ckng7z/jlAykiCyq5edh5w
DQ5J7z5DdwtAMiZXXYu0DFX7hbU7xmxSVM2YA944uI6g29a35ceUqhCnsNjtVNIra+c8YTgF6z1o
tcKDMC8t/+yp6oCS4/MsWOQX/DqVwBUtw9J1dk54ho/Ry8fmvnBHx8mqS4qSBUcBv6RpZLgECIyd
s7P1hp3Qu2GVVHNDJFRXoDDNK8toHtmO3zYt/6bQb6KOdDY83t4U1+ufS2xFS87e/NGa/7ivtAbv
qleN+YCtc8GVra5j86GGdrIOOAMP0YYzqheOzaT3ynEL1JVXTfFEnfbvzBLiUPnNvGPWJuncNuSN
dOYG9eupY5UIO6iwq1G2WvSHppD/NrZ4qICEMu3km9srD9hQVJccMPRTQxH6qx3VNAlfi8ng5HHb
DqDW17w5zMW3jv4lyUN8HpC9ZsNiXLYGXf7lBYygQNBHz0x3ezgLduzXpPFaVBZo4ZqDYC0vCxe4
ujp4zs0fiwN6/ViOavi1F6y8ON1zp4aLZZEdeRsWrUOfV04PTc+C7lLmgGDOOu+n5aAF9iFL0svH
AOqsAhfEUZcMbOgpjobtuoVTvndBMq39ZgFvNJ16YzMqIfLLUnzaRgp08L12YIMW6qDn1tLYkuAp
6Oo5YxpvYL4K2VhZYVC2e1tqmkIz0wFgcGzO0+wypT5IcCVKaZxjv0t+afACegnZmNdrXWekuPR5
0ufPpG5isn6nzl7e27R8zU4r7itesLS7ioEjD9GmP+sW6BCbDx6k+8pj+gLNWjnoLgpZs+IyNVuS
1fXraE1V2DIrFLTaO0kbzkD/nVveqBDJVecvTdWflUifgKMXyiIPnQoNQGBARZLr/qe8Kyzu6gjD
i9+iICAfumRe0099ZZ/cwk82a48E7l07wPC3ad98xNL4RbMVqDCnS/0z9YICeGTbl/tLN42tqWkB
InmZ2xle92Y/84cIKPxFXUVBXxTpY1P42hQSMCzCHbIxCRrACo7zeSn2WmwNq9dfi6UlLZW5PiQT
bBFvSBzUe4eQdy9IuDtoBqBkvc7E9YZkyr7mQGWbug7Eij8HVGyyG12u+Nz2DzFIYC7NFEi5rEGa
5UOCgjULXchCfpjyaS8E/OcTfkscYHgtcNUOEN/VRtJzCujCg10HOPPU2acUEPCTdTtKz03IZxU5
TMSZgBcHplMs0C2eu/6n+2r2XwfAO2vQX5GBkDBnIINukuBzl9SHLcxiL+qS8iAjKwIUZ5x/DaLq
263TFTQjCcPvcMJyTt2p3zniGzgO3d+emZnql75A2num7RMFTPcAEodIlMOXrCp/5KxI8BB8HlJw
0K+8A2cgcV/QLPt1yvMwx1X8EcfHXR1WNc/7oZ4LJzhXfPhcyrxAVTc7MX95Fqu3079gMAxPC52e
ygOfqi04ZxbyY/nQ0I8ESLo77/Xv3mTwBZpDstKFAuLUxq1P2D9kPXxAeveP9gatUbfe56BdQ1JI
sXPIMH2K5j6WPMjGOivHZG66IwAwjn66V4dj8tvaObdc8HaM5pQhEYQB+MhCM1Vx5MFezYFBTIHm
QgYb7FY5iN+SLKsV4Cm32JdORAL3wAJEH5QFu2juvm9gpk/RXEigpCMFaUF5BQZENQzHFVx2QbFH
k2waXnMhNF2cCU+OQ2L5QPgGXtSLHSzqjHTnQxw9cFI3P/wmyE0AKlcBrYdEZQOISJxhiKSaHmks
weC3HXozOBAMZs+iAXZiYqeB0VO17hX5GDZZrxYTlUfHeUIIKuU/VYVbdgMW6XYJrco/LoAOddJ/
7u+wKSBpJp0XpagmYHckfvmLsm+AtG3XIW5sEEiLP6z5S0X32MgMFufflOCNtMamyIFzkkKX/CLK
uiV2wZ360EfoQMOWWNDsvoKg2B6deLJe0vIb97qQeRxNUOhsScdwLR/KrsFNafbnZGsPiGd8R0Pc
g1W0J4pC0PvfYdh1HS6nmWQN5iQoVA9cZn+JvWaLmWhCrznx4crI3gHHNI9md16+9KrKME+X/0nd
Pqwt4P7lX0b6M2hf27HeOcAadlwvFVFF7Q2DnQaANOsCQCa77pPrrXuk56bRNesr6n4cPYaPWMcu
lqkdO9UeYrKBvh2d4/+rq6kn/W4tyiqRmZuPK1KbaeY68bz02RokI7EH6896rsvxx1Ix72oJvHYD
aJ/JJqqFskckJ73MUn/2zbBU4wXIZanTx0Ox1uIDKDbFXt7j/UzpTYL/u9AVb2KkRUY5GYe/Nuxk
infvnvuRXLsfpJnCbp5C7vbPFZru7+uowWHo5SerEEEzK8wIIMdjhQccx88j4GsBbKnAe+9nOtdR
vv19fzJDgNCxeipFebuSYUKAeA7spxHAzIH/SNIXotPCdFqBrchJlymRQ/DiBvwp6PYgCk3L1lxE
tm4A4vDmKSmbLFzbr9VchyL4cV8mJr3XYnLbTpkQC9YtcnoMOj8ut3/vj2zUJs0v4M2gXX0GcTvW
x2X53KLPpaz+5fnrmE9HPOC48gxq28e8g15V0TW91w1ofk7qbT1lcxaCU2RnaIP89aqKlqVLV9GW
oJWsOxN3wWPXq5x+3peSwXnqFRUe+g/lNkqS2EDvW9xPvBaxHYyxv35mdIu28cv9eUwfoZk2ECHG
JgUgaOJUYwx3Eo9+Ha/LXlrToEY6Xg+aXhjqVTE8OLtiHOlOrLHj+ys3Seg25ZtILzPUGZExGJPS
808+0iNNdgpk/xkUHBHDRtfjzlYYfJFOxl6ONbnV347oJqmTiQzwQ5+GqTozMG2hpirk5ZfZ3Tt3
m/ZDM+rVAjd1FfQkUZt1ajj5MIP7j3h7w5v2QzNrxvu8a9WYnkt/8qLV2v6cx/7BM4temtU5QJ5M
uy5PtqBVUWY5QCUrrb2MqkEyek3ICGNbfDHmybzZ6DELyjGklLYhE0u5czIySEcvB3EJCTYlK3wA
q7twAQZUOK7zp/v6alq/Fu1pt4yrO2wE7QfrgdbiivKNI+F7QCam4TVDvvX9LmQiJOHoanVFeXCC
9TLSh9CHOOpL/tfaeFajt91r5yTo2AHNVYkNxEj1GJA8hteMGYC6UtZKzknR9nhLVichyWFG2c99
2Zs2VovC6BIHlUnbzcmSiitKlV/ZNu5EAYMb4prBumRqArpkLJE8jVqPhalVXtnrwsdEdS9bFzx2
kOCa5S4BY02Z5ixxvfpiEdBEula/V896U5J3Mlx60cYyKzAfT3xO/FEcGrsFH7s8zqOK8bCzV0hp
2AO9agPkZEFfKmdOpinA63SVzM4eV6dhD/RKDeY1WQ1spjkZy1+KvHTjYRl/AQM8mnErcHc2wCAj
vV5j7jnNrM2iqN2SyweQjdvxFsg24SULDuhc+ushVdVrN1ASRjleMGfk40mcrWnY1Huk9QYXoVds
cLJtrdMEM7Dh3GOzoa6YuFHbPFRwxV29ZmOb/aBL1TInrbO+Bnb72rGHoMMwtGa/XC5lneFNKsmK
MU4BkUPInlqahKLZr1qIXJQL3WnmILZxfx/KMga3Vnx/O01ao5ktsAort/LcORFMhko9oRowpkjB
9zvZIdPytcM04SN6xgGskch0OEpgDsspO0zbXt2HwWj1agy3WZWqNyw/q51TJ7ZDJv++LxjTyDdb
fnN8s4uxrewMI9+a5bZtibJ1T1sMMtGRfNZtlXkzp3OyuvZpKIGD2PTRqqbD/ZWbhr9t9ZuVb54Q
fG3FkpQbj23wx+HCHTY53Xn1Ng1/+//N8O6tpxvQ1TMgKO0PlFXnSgQnD8w291dvkvvt/zfDd6K1
6rL25qRSIMDwvjuDvSMX08iakSLFCkqTFEGk4uycpfmTvcsaZ5KJZqSrLf2FO1CWiblh5XRxC1ZD
OT/4qqEXX9QOEKQnQBslcnsOhgPwtsMCL8di3muXMolGs9Leqta5CbD+1fUOXqPOonmIm4y7evkF
6btt6jtIfVbtkbTuB7KpeEr3cvOGles1GCjlZwItgUui2MvkpDGx8vNDiqgXYEykTP20wMjejAJI
3xJ4O3cecy5UM9GgLIehqYM6mX1i/+yygKWxrP3Cj++v3eDV9RqMYlXIX6OTPnH7OT9zd+iOix3Y
twsViUqgiz525tDxfIJsqoLFgatx+gunIvLnNmx82K29Ez5M26vZbFmtLnFUXSRpNnYf0ReU92GT
Mr6TRTLJSbNbuxPixsxVJpwVAcnBPEXXDplmZpXli7WOVe2Ezcg8XNnvb4zhe4j2PUBu8j1WukuS
Ltz9HGxT/bJu3d7nvF9Yy12ifc82U6vMRmtJUAaALGifVGDr87rvVatQClIAaOmXR5/9ag6nYA+V
1fBJ/63ljcNGr1dRW2tFkymfR4neIwcvYxNN8z0PYkrIEe2M0qLN7/+/qhv5c718rQEEtvS/HLcN
C59EbgkIpumUoVnvsU3SvGFJXcueS7Ykoqtxk3fwJX43/fPQ4HrVTIFyLjKWDU1AC4ij1mCVH7jn
7932DAqtgzAxslTbtNU06T1ynNMP5XIhgCFk607wN42vnYpaYPfNXmDXCd4c/CoGYDcnR+4UVZ2I
wl7azw7AYPmOdzFolo7FtHQbHhOqZU2UtPGkmx6seg+bxhCwdSAmHlRqpkGuEkazroi2ZvGHY+G6
aEIuMqCbxPc323Dx0/GYHNKh0EXCHnOyRGMG2irbC10K1oftq5V+28D/cH8ik6hu/78xQqvbCgAo
pZioSp86tzvRvnq9P7TB/Jzglnd8M/ZmK0aJ7LbE9reI9XY4Zj8zkNtMMovaEjRc4i8H2d9iEztO
8t3CMu4EmpINdju1zMGEXSpvuWUm1uNY/eUULLxRo93/rPclBuSL//2qpgW+v+OSLgGQrPtdtG6A
LpN8Ej/vD/++giGI/O/wyvNBbjhkfcIavMMKlaU/UHqEm1VuZd6OK3lfuxy9dm0Vsu740m+JmJfI
tt2Qr194HxyqTp6G/FmNexgSJllp2sXzmU5rV3eJ1UjOXidhpeknmzKhdopeTDuuhUU7oMItOLVv
oC1xrvpzk3nPoqwjr/YOpZKPeXZHrxpRFZhHJ4liQhaI8d9i8ICCp4qs22OPNglKi1S0aXxUK6Zd
QoEKD+B/0H21vvsQwTnsQotLZBsne63WNBmUyF6XnL94RZ4CRrWmh7nzv97XXMM36MUipFG+3W7E
TgrQWpLeFSEZ/W/3x34/fDh6rYj05ISLUuEk6bieG9AzNUX1zR39CJXlO0xipuVrdu2ztSxnmQ2J
09j0j3YT3j9Af7M/3v+Ad00Ot1xtg0e8OzZeT9dLVf25+M+t/4M2Hyzni2jPjXxkAzCHts2opJMV
tyt6KebmeiOQmIphx7O+Kxxq65extRmauShKenE2+jcgWi4OCo3uS+bdrcXQmtO2u9nJOHqizl4H
KtehPQNF+6XNnY8gXntkazGFvrWNR1Ho7ZOLq4BkQ7cYKA078fP9+kWMrflrKhGG1sIllyGmf5BD
dWTewY3HmB/rI69DABUcrUeONZjqFjLexFPENpbJrCAXsrhxy8gTSgh3hv5vub8lyjH2bePfjM3S
OZNC4jPmiEQsyqLiZR5jB3fX5yF0Q4avwSuDiJdHLlCYT3PcLMjsumyhUIw6UeYciP/LAiDyXqbM
pK/afabfXBe8Eh652HPBTgsZvvskzeL7GmsaXLNlUEyOs99BVtty7ck3wR6zX/2E741iylKKcWm2
ghVzPLX5QyksauvHe9IrF33KG70ElstDeyjt0OPTXurtpoDvKI+OqgpsNklkQaYrsZ7qKrbkt77d
kbVpaM1057aUhGc2WO1kXYR8coPYd9c/OdiGH3Nt+olebQOqAjvMMJZn3/85NX/d15J3jyYQuWat
eZsPJYo/6SWd0qPySUgb+6nqadTX6dWq+c7FyiSgm5K+MVybDMDARyX3RTUFnurY96oZX1hf7hyw
6M1i3ttbzVB5mQJI2+mma3+gRzdSp+6aP61HeiDnNFp2sjWGGKCnHwB0TbuWwRugXvLTsvSHUqi4
WLNTlbLj/e0wTaEZbVcS0JC79npx2OuABjf25CwJqD124oDBJxAt9m40H1Rr0+kq0s9Zz6JZPtST
D7po7RZFRvSN+qU9XXNyVs2TJ55VvxMX329CwNha7J2tYrS8epquy9E+qktxbM/On87JPrSnNBov
9s5N8H3hMP3KlHm1NRJ/pRc0MV4Cv0bn5R7h2vvqz/TrUjONqQW6x/XiOk2c4wFtBqa+peydw4lp
eM2IF1pWzqg6emls5Z7sLHee68qRKKNLH3PNKDL/XwMWQx2gLgZ+IujQ04lMdGb9uq/y72f1sL2a
7TLlA8J4hGubjuWH9rict49bRKM6zuPHziRMvxgtC0ACQTg6XTdex6XLDuuyh3ltkr1msW41lUgK
bdPVb9o17t3aP6zTKkMvKIvDfQmZFFOzWq8Fhj8qAaYrL89kOU17SGAGr8n0u5AVdKoqb2ufglCc
x1MdldHghEt0OxYG8V7txPtOjenXooZvqND3scEFE2FWHPPsmwABWPrtvnhMw2vBt67qXqGvn14A
Znks838DENqHKv/hCfr1sRluM7+JXqiXRC1mS+hlnZ1DXoxRPw5tyD03tFReP+SbmV46v3l5ahNV
0wsfcqDUoFi7e3RozXjnDK2XFEmOa5ORKZS9931S615u7v0TBNMb6VaPr7hTB+QCSEmws4IoKuL8
CXBkqG349Jj8b1H/jfzRmi22tMq3i9v9PeWHTV68/Lub7xzyTQ5I76FjduNQNfQQzxOLoDpRFrfn
9XiLLw/Vb1Gm99EVg+9sPsMUk/roV3VYZ6fZ/XhfOgYP5Gmhd5yJNYIhkV4knkCm7rnkc6SsnXOn
aXAt9vaL4i1foZWT+MT6UOR/1jK5v26DW9Ob2fyt8QFFCpmwOhbkao2PQBBQpjew8S3rhxy5jQvQ
lI5qsUNX+jtDm6Rx+/+NIopUgbTNgjRm5r/6VXeqlfuZdeTwmEQ0O0XnW0Csik9XNbbJ5Kc/ubB3
UwC3cPr7EZnp/TNp79m1ZFh7fwAH8aGKb+2T6bEKVVIfxdHe2VVTUNFbZ8Ra9xTQh9NViqNbfxAo
i7eqJi7961ijxR+nzno6EQDD5+1LP/17X3LGWbUwPFJhqQncIpfqjyG+8Z/6eAQM6afhFz+y8+o9
5qR14NV+6GhbBNAtJAPS5jjvvTIaFEvvolk912qKmw37uJNOwZ9uIK7zsu6s2uThdNDVblpo1SmY
2nxBxRxaZpczSWTiX0Wc7jgKgzXr3TQV0BMnRzSIkfXJtv8c851LlyF19RsJNXUDz6tT5AvnaD7w
qI/EgRWx0+OYQiOAcUfpB2sPgtn0EZp9V1PvqCHH9jr0V44miDzYyxCYRr79/8ZzWLawA2AWwPpK
cezEfAXac3xf901Da+fnYltyT0pIPnfGQ5rjVlo9OLIWd8kMKhSXOduFdonD5+NE9grbTPqumasn
gStCApzZeCXCto1vIMBkr8r+Fpve8XQ6ZujctulgW2l7dYKyGW7N6Z01dWFecO/jWqBExBkL+lJX
zVZflbNWD8FVU6bjDTremqGeA3ckUnnOVXbcB87UTHc2w3DM1eEBqWo2W7YTvdDpe7nEqcuj/B9a
fbqvRIYN0QvMW4+6NrLP5KJ65De/ky5uvMP9oQ36qReXT2k5BVk/T9c6zZojmuvEYVHtTkrYcPrU
sQC3Kuf/x9mV9dipM9tfhIQZDLwCe4Ce0unO+IJOkhNsZjDzr79rn09X6jjtbWm/ttTeplxVLtew
1jBatplu/osHhBrahHn2QJznjOmAnlWCl6xA2MVYDS43U6f7zIzIpq+Fd7eVX69LR+Xf5M7y2Sb1
kl3OdX/ZouqVRZf4k9rhfqqTPnHgotsv139KdRDSO1I0tVHs84hYbioeiw0Mz65ORgr1kbvL3R3Y
UmBNR9K/TichorG7xwik5vpS7FseIgPQ+bJnNnyntfl3w/Yj2G5imgPilhTdZiYZbKOexV0nhntm
VmeB/sPrwlY4IXmCjBbZbCwDvDJrRGwPXZhND2OT5u7HjP70qeZ2VIlGepliwGsfSuLhZWRaX0rz
8+KvmmyY4kTl0TEhMnSMZfD9Bahw1k0A5YUdPJOdr4tHtfzlg97ch+ZqD94qoDDjGMStPR9NezhQ
9yaUeRysdCdm1MJAqTBQ/GjZcaY8ptX6CiyZ2KTA99rZjeKXXINL/dwaeuSVRJ/dBxt7mOabeLfw
BdINSWvOgKRk7OmWTYeuqWPL0XUHKXymPCjGBPJ3BS9RdqrZ52LGEfvd4xAU6cTpXdt0uieH4ozl
kbGi8pp5NiGdNvviec8iSyeqeYgp9F4eFSsHls15Db0fqvkDYIhOe6HDfXq/IQgIdpJT2Fhl065A
37pzmu/rQ5aQk3Wk5zzWwVcpNi+PshRz1Xgj6ZY7b7pb2UOXa2xKUR615OEVCzCRhO1YeH/aj9uB
RvvxUiTlh8tDz3ny8eQKAYgYXzdh1c0lD7TUXd3m2Yqfc0P+CGSgCzrPekdfsx6VZXo0z1M4a3I0
KpFd/v7WXYASqoPYcM2XQbRV+fPec01pSrW05Cqqaax222qXu5yNDQeOG2G/2oXPmuUVRiDDjmZu
wP3GQvSACbiYzOJFDFM8YbJbcwgXf/BOsCsTWBuBy8bBy/Z0QvS/L8MHB8gABp4AzopxfVqlGAyI
N9o8VZn51XQnTbyoCIpkRNKm3FzRoZcwLYbzRo/L+G1xPl7G4q5/luJQ5MGXrt/EAtQ4kq5tHu3t
Go9UF00oDkRGH7UDS3TWVpl3WfN5/tXyu7XSVCFVm7742zdKWtGGuvOCPP0meAvd52sfeXwfd41Q
VEkOuYJtDB2neVcsd2OM9od/BAJFDCQ+kWgIx0+2xtQU8pHbUjG3mg2Y0zTTCU+zdnkQwDhddZlc
1eJSvNK2ZGas35c7s4/G6bcNrojp+brKKG41uZJdZktWCyHGu6rrXiZrurMa886by7juzKipZk01
Mnjf3mSaUABKDIDnQ6XZTLNUnMqTfXKOVTppfLhKQJI3aup1Cio2IaKoRYiSPCBKImv+fV1ECgWV
C9izQWhF88sTsp5Dl5YH2Fl829JSuFIDVqKlOcSCCYCDcSmT2DqWAJXEpWfLYOU5QnMsPR8HJPbm
83QUyajHdruI9m8P+hdPKCHoM8knrO+c2vN+5GdyN9yNKfia4vlkaBNk75/sX3yhm+iyxUH/SerC
OdOZfK7tLcQcnu4iUK0veZ/B+X8xjfFyIHHyvzIGj/bIjh6HUxDXmhvtEge9Jy/JhoHw57SbBXkN
yxbtzh1ayxv/0cx/MQzkeVqMfMUNI2Mt77bL/JxDXqC0jP0uCwuwHq5dG7X+qDE2VWeBdZHlG4/t
4W1GhmBY7sjLHLtf//f2LqPWji6tZMhfH65bh+pbLgb55nc45WhcbtHoZbboaQISlxdZ6+yHbN5+
27avuX/e1wBQ5/75K2bX7D1YXJGoGP07FmxPJJhTt3KPt32E9NjJKoypU4AbnqvFKQ6uX5Bn3+iq
Z1r0y2muV19zzSm8lNyE2q27CMwSBYS9Aptc7OiaMFTrSn6EOqy0HEfg9hwSlt3NnUYuCrHLXac1
sovWvuEtMvv7yeRB0s8e3pu6EUCF7sidp2vtMW+rxuWum04FGptmRBYrSM10UYVqfclv1IBH8igZ
x7usOvk0HLrT8mHREWcqLmW575SCtXU2DGye+i98eKzZoS5OvHki7N/rSqkS/uXvbyyroyzgrj2N
d7v9EaV4Pp8LonljqgQjGW3uWo4PYC+SUgd3zrrFGJf+4Ex5VPs0vr57hUrK/aUAwpxJ7mP3WfNL
YFom0DGl/6cdfztpIJr/KZet4fZUrHDS7gsegaj4OXgI5ofy5EXL8XIlDNESW+FwuvU1+F/t6c1J
FMRwS69HcLo9Z89At0M3yXCXnWnIHp1jcdBXGFVCk+x473bEYJdQY7KfSftrazS3wfv3GriF/xTZ
hQiyMB0EvtbywxN34GwLQYu3jNEGOIJZ10j+/u7/IsfupnbF438w70aRBE7qzRptVa17+fsb8eeV
OdojReDY2Ebk+lM4WX10XUv/60D/W5mI3KG1okF0aztInD4Ur/ZRhFVcnvihjsZwPACU4NGOxogd
glfN773/piVyuxbzzCrPnAoZmC7KTvWhPm1FSNh/bUnZQRfHvB9XkkAKWXlbNk654p5xTvlZnMaz
eyKH4aSrBr3vPog8zrLkdlsuPT4i3xrELqGbB6GF0R+ueYgoXoNE7t4afQcZ5gU/UCRD0hznO/aD
nMyjFW9nN8m/XD8LhVrJvVti63o2L5fKsf2tbp7YflOs8hdTtmuPfLRqJNn2DcinpZMnrmcBVIfP
p+sbfx/ekfzFlN1lDZjFGhxvYTzM0yPgC9B1ycM1O7vOwfc+8P57UJ0GqwnJds6NfzD6Ga7dp+u/
/v61RORmLqO2Be8u2Bfl/MlZ06H7DLSy60urTkQydJYF+zbOyKpi/tVZXtb2eH3d96/qv+iz9xqo
HX0PeYEPbRo/9ftpm56F/0nsH6//gFJhpTup7gpS9S1cVHWPF8r9frYf56j5x426UxXprFr5K5JZ
j165GujIREPmw350j/vZiMQR87u48bj2MfdfcPeOS5QburYy64KG41usE8AHjjTlj/VHEvMDi104
xjJynvbfwH5vYY1EU5JROCy50QtjyE0HUE5odJKdYPDn7mCcxpMu9aB4DYHd7s8rhACYpKgWrE9n
KyrYI2rn4eCc+XLH/SWyQWQ/RgsSidOTscOlUV2yT/VdF418c3WB9LoNnItGo4cwKdPxvBwdQLh7
yXW9Uyi23A9WBZNn2kWOXCKd0GxA7LuOoGBm7CRkhhnZ+201LfIXtrnwxo1mkB/JP5ZumI8nw9TE
Jgqjlxm2B6ft8j7A0rZ97zUfdkOzrqVaWHoz5r2XT0GA4rwFDGrA6QPIcRgOrfmao7u1JK9rcBLe
0e8/2KIPHQFg6gxYy1Z3sNefRflSG+du/MjKhwVsQr01hgu/7zONR1LtTfIXbQWEe5ByzneB253K
xj/3i47GVqnrkpfgpgXWBLFB507OCSDMx+Kp+OKe/PBC0pbHuiBA9QlSrIrO5y3zcw+IM22JwqO/
WCdh3IbLRdAJ9afhGLOoCfhDSNoNlKPvIfje7bpkgmLncssYaQSrqs7vMfhp0RN6FO6dzb+J6hIb
lyy+WBwUSrfVvFvM077HHjldN3VFzCUjJXvt6k+IgbFuXsYmIL9yjpKs/eRtX6//gOJel4GRra71
N5Nh4+NEo2Atj4s7hK6XafavEvrl7288YdX7K89yvzvPy1djrNMmD257HshAyABmdwUJMsytdjx1
gtaJKR44h+tSUW1bMlRBCtGxHj28vR8ztGm0miBRta5kpNQbAtMCNvSdjSaBqaMvPJ9ulLRkmE1V
gQrVY+adb6IVrNiTqf5+XRgKHZS7VTajdHNMEJl3hZM/eQ55LCk7Mme0QmHbmtNUqKHctyIAgeaz
DnDx/vgpz8M6+JfpqMpU25dM0xsFcKDsoT0v62HLI9E5IfrYACdwXTqKVlTiXn73jYqDqsYZsslD
yuP7HPNzfwKa7LyF9Fges8jSvY0UmiN3rzT1srhzhl8Rh8KKh6S7YOHGl5jJrJARz6O5Oo1OWGi0
SXUel228/ahy5u4KMqG7FVlx96M1PpRcEzWrlpYu6HKtO3D80PEud78u7b1p89C+rVOeuJLduj4w
upx1GxHy1+epxFhU9nz9mFXylyy3RP9EOdd9d3bq8nPvFVVIAu/l+toqiUimC0L7gYie9Xd1ZZrH
nTVe3IHeNmzM7NP1X7gEvO8E93LjCuubsc0W0Z39Kj+iT4bULF26Pnas3wBSuVCra0JThZjkNhan
NYdqwizRuatgY+t8zEd6vP4NiqBabkalzpob3oQm2CELTpNtHXtv/pkX+3lpstOwemHlOJ9Ba61R
U9WXSGZtlZ3n1zUswGitA7gKDgIpj+tfojhvuTW13v1BBFs+gIEhyPizx+nkxZbNrf7bkpuONiS8
aP3fp27KdCx9s9E8AOfRXdCEXWLHOd5x9HV/to5tbMS9pnr2vqBMXxLUDOBaMrcdfmX7uQW/skLX
H6xa+CK+Nz7I23gxdDsWtllfnBgZwYqdN4vmEC7b+0s4oDeXtg3wmqCe/cBOHCCkh4MFjoa+/MEc
9pDXncaLqn5D+gLagG3SNWdQeOXFN7dezy33flE24/mhe2q+KyR8xuXvb4UUjDZguhc3sS9I1JV/
ylwdiPP7TwqsLXlqm2x5OfeOSPI98V78k3MojiBuGM7B9wv3c3m86VGBH7oo8JuPWDdQZPQLoPez
9ZPR/cxKjdNWyV9y2jXb55KCkSABRAtSyCOi53MB8J12fL1uye+31mHnkusO0BM7sAtpwIrw/1yu
c5ZM3AKz9xBY81dA6TZR4JedC7KazjGBMg8+tZrMulldxenLCRS/bAxfVG6fcGbnz7Xr+Y9G39w0
Au/gn/88ln1fmGlaA03sxngyR3IQc/t9H35fl51q71JcBuY9j4wUe6fjPZqWPEvjj971rti1ZNhe
VjWAfhhpEgTrI93bX7MJCgrbv60uhB+QrHrY68xxOO2T1d+A6TqFTrEfVjPe1wYY6mNIZidehxfD
+ZdU5GSU59lbw2rqotvkJln8bgQz+mmmLKl44IGuYCym8UkEbjBqJhAUB0Mlq2kxmlq67Rok287v
9rJ/4r6l2bvCIOVBlmYdHf9i6Ql1rAd0P0ZZ3sWj1f0D0FnNTyh2L79WClGvPWk6L9nK6jxtzgP6
gA/XJa/QLPmRMmebP7FqDxKD7ufC6M9sdw890ZEKqJaXDIJmAHsdWuw8MKtvRbEAkaD9gIzILaGZ
48rvlLKkoHCnrZd0U/8wmMbrkN80ZYalJYtwPW/J51x4ybQPaDjNizyiBtE4cYVY5DFPYgpubOC5
T1pMWs6GfXDJnHoW07gLhb7I052rI0ieC+x9HGwzBLzQFAbFdBMrNHyFZEu9IbbWJ7RL2vbk1uc9
iAwdE9G7MT2Wlq4ed3ZGMWDoAFC77R6S1Yh3xj/kdnEs9/zbzASoiarbAhk5L1cOY9Ub4+4l62Sj
fx/t0JN/3/tABqpugjoD9rZ02WwIi/J8XjzQOVCwQ0JVyy4smW3oSGwVeiSn6Cb0OAbtsHlJAy6N
kPnb56ZYTmZ/420pp+pqYk8mEZBR5ZWJBTo6p+Yp593hJucjJ+rmyhCtTy3o6S6mqKqmBzps3WHl
uplalXykeyUo29UZctBoNYRvZ2MT03FYKYsmAMTF179BYWtyzs4JxlK0F/e/TnkRNpvHEJUNOrBI
1QdIUeQITtSsGg2Ewo0V4FZhywlVfrDJcUfXEK34CVeSUb2jk6tbKE2acn926uxbi9CibLJbpm/g
R6WA26uZ7YxQ1KQMlrDKlwhIkRrRXy6Rd547cmaEG5nPhhJ3V5ZzHjEwKd4b3dA/+d6KiYoMqZLV
100AqqQkOT07qASIQE1IaWl+d6WgQP/Iv1UVkFiu65HqByTXtw7mwHqgvyRet544Mc/1BLyXbjhc
X16hpnK2hPTd7vbZTpN8tkN06kZtoaOSfzeJ4bhyfsTldTUPnF2cUDd7ZWiOg+uk1AKENQ8L5nRu
Hfrd3K/PWYNX9UtVYgLm89hjyuvD9Y9TyE5Oo3SYFL5gCyAEc62HNnBj36sfGqM/3ra8FH3bA55A
jrOMiUc/EvOHEA9d/+m2pS9f9PaVWO5TTUzsvAPhj93mByPoQjrqOBVUgpFs22SEmC5fx8QBJlT9
2m6PmfXj+s5VCiXZtWmu/opmWZqgjzzG6aZNe2PoJdNFDSCvMLYOUUC+WNUTa+n6XE7+TeUbqKtk
yc2OWQ9MltCE4K4fiyzcZx1XsMoSJBvGexW8pM2KOXwkSZbTkJHBQy9RYNj/BjTgdRFZe285RRSY
opo/VigPDL+Mvu0yTclB8RaRJ3xLZ7BrQPGKxCxoWHhTWPs/qzINct19pDh1eexOzJwNPV/zlFb7
l2or3MjZCt3Qj2px6bGwep0BCLNWJFv/ewnKmKEqcJOyyjN3DehF/brL0ZrubaNzGMbGRcG6n63i
theaPGUHSvmhW3PIZRstTOUbHCjldXnbFSqTRvk1OsjGEU4CreOhbc6/MQ6qC+ZVMpfMeGcgrbVd
kqf12D6WAbrgjCBvNXea4oKWx+oA+YUuQTA0J8QS08GbBdi6Mj6H+WaWYVXUFLOOhS5WVeWt5CG7
Cc1q1ZjZeZqVYP3lZ5HbaGT+YJEvdrMcS/+hFmvcspsQPRxXHq4b88WZuxUf19bj87AwEvKg0SXB
3q/AOa48WwfobrNi/QiFAk9AWHdDvGevk908k2kPRzGGrfWxdtEp3D3SUuM9FLogD931U7/YgetC
F1zyRPz+RNobHyoy3VRA+s0xzTxPexeJpK4BOzNrDsycbgLNhLykOxrQpRadzBk4nDNousEB6Md9
7+tQz1WSka5p5meezUWfpwI0VkFTP9Gu0Ri34sn7X8/Pmwig6SxjLxeRJdZMnsBpumVuvJn7sUOo
vLpxv+lctyIWkAdPit5iM1sLZL5xEA9ggEfJtTHn4+LVOvwc1U9IrxXe2pnbZFme8oGeoL5H0zDu
rUo3oKM6Benmtjpi2OWILCEr5pABw7Gzeo2nUi0t3dxLX4BK2M9Zmns2CZeairOLJOThputHHj6p
rGWrS4xZpHyqwnVqjkBQvnFpKcUwuBkNSGnw1MzwPpx/1OaNqbv/+szfKOaOuWEnr7Dp2Qgi6gVo
ynM+zDTT5KgUoYo8dGKUs53ZGZaHZYW8/9TmTjg551nXea3QRRnhHJTNC/BKIRh/mSLHb+99uzh3
k655QbX8RZHeSMdxx3XYDOIlgzcf+sE/sQlQhM2tGiNdy0XRUrDE8QLHWn4Zsvp7WddfriujaueS
kWYB6H96wfykN/wTgvajQ4Zzb9jH25aXjNTOqrksMBKYGvmPYeoe/P2zaXYapVHtXTLT0h221Zsm
nmIKJKTiaA8fxfB808blyRJmeMBRNC75QLM7eW532ETzalBd57bCw8hj4faCVotlLop0JiSeeueA
PP5twac8DA6WqwnKAl1ch/yXXVZVOKy+5npSbVu6V3PLLIq1Xr3EXE0SdwMnh5IHn6+LXLX45Zjf
GFHNncXP+jpLOCkPzSIS5ARu3Ldkn0gAWDMHPk5ityMYllarf8qXxbgt4SBTqFmNMXaTXflJURiY
VBjiTQRHm3uaA1WouTwCPnQZILL8BlgvRg3UBgfzfkPMiS4rqhK7ZKLlvLaGqM0iXZsZJGY0pJnu
OaHauWSgxkZQsC0hGJfQiOY8KqHtPr1NMI4MYB5kwRz0RcXAGeLFbMWY0Vif16A+X9fH99/vjoxh
XrXb7mb7XqSFXccgRA2t4kO1jghYL5xJnwznxZ80qq/6KemtW9cmqycYVzrW3yqUUlh/YJifWuin
HHz2PoofTDcS/P5xOzKuuZNlhdibtkgdY4tRWk9GbmrsQLW0ZMDBWK19na9Funs/O549N77xcv0o
VCtf/v7WNVRT7xpAHQdrmf0FTOQTGGimRhPtva+ljjwqt+Wopw90K1I0Ov7O98mJgi346e0z0xjw
+0E9qKj/3L1pcjcfd1KkVl+GXkPiii/INYnQbL8R8X0Rut401ZdIptwPY7bywPaSYrefco+dl218
sUZdE4tqecmc/dqzA8OacAoTP3aFHQ9wSF2pS8tcLpG/E/iOPByXO70BkEEYQU1ee3beTDcc14Nb
/LiuQ6rlpdj4wtvZrJz7ydR3/4yGF1V59dAA3tBpdRU+hYDkdjRzIsPKjNJPgKtXhgEZQua1BEc9
HG/7hsu3vbGDqXGmIg9GP6lRLaY5ahvNh4YNwAfX9SAqLE2egsuK1SpbcTmE4G5fqn/8fdShjquk
IxkxdbxG2BzuukLSzc3qcHD3+96uT9dlo1re/lM2bmm3gvW1l1iUPVQWPfPRj3xPh1CqEoxkxEst
mLWXq5+gBY3FU8GauBp1CDWqxSXDXURFppxRxFUDKBnnsurAvm3oaIVUkpHsdq+seUOG2U+6ej46
JQCE+yWxLB0kh8Kw5BYtK7MDXixou3D49DShiWpZgtfRxNDxootRFF8g92nlngXK3Q1aWTj2gwMO
RoKWF4w0JTepjgxrLtgCzaRQHQfkrRuKwV0FRnuue5WrBCRZbbdwcxiZVaR44SZ19dINL7ZJysjH
fam5w1Q/cRHcG8eQbwD0z2tcMQv4rBlSnFvosikqqpuQ3x1HnmYzL30KBFVnUJUbNOw30GWUZjnE
tx2AZLuet9e86DsjKTCCG3aOcy7W7nVzm+P19VXikYy3zsYNlGY4gcIJirCa3bgduzIaSicy213z
EYog7q9OmMH2BYyhSAPr1xBkoYVDMAOAGHvVgbUfrNqM/Pm2Wp4j98Z0zZrTvWw4Cm38FBSgPZhp
LAwdyoVCYHI7jLka1chM9GJQb78fs59NF1vZ/tEodX1y7xcDHLkZZsGkjchnnDjLnozgW7GD67R/
XlmK/Lkm7FI4DbkdhiCYyCpw3SabkUXmWMWkbyP4cY1OqZa/iO6NyRnEBWaP2RtJjf4CAvaGHgla
39cNaKmWlyzazcF3MzFhJIvZxCivhiMRh2nUxaSq5S830Zvdb7TPAZ4B+fv7GllAZ98XJ94Cfrhu
cKrlJYNugNDY7oWDUNHzDmTx7qlRhVurYxVUqadkz34+Bmuz4GlWg8V4zvzYqFEE6Stx5PmqGQpT
3MlykygDn7THXMJSNOnHnS++cc/6fV06qqWlC3kyN3/kgZ+nhjn8WPiKN7c9GJqrQCF6uT3UKPhK
ahMnO1Yi8rkVTzyLMk+nl4q9yy2irOszvzMGLN+UZWg73rduczUWq1pbegZn7jS7bJ2h87y4p32V
4Kl6o1Qkaw2mHfN8DbYNDJHP7oqglvr942Kxm/KF6Gz6055K4rd5OZYsZQM/cYZCe4dEc7drUp0q
yVz+/sZch7nO2eT5RmJOyP0UZjzQ+XhdGVX6Ipkqz1nV5ytn6ei51mSHaDwa+9fZrnP+zRT7at4y
GeqAUOfPTyg3B/NFwBdOMXX0PDTuz91tX69/wn9F3b+fjiCQ+XPtwClo7RrmkrTd3rfft7Jn5FhV
Vu4+NC6A7PN4QYu682lq68Dconn2XeOwIULaP4P5ZOIfnZY7zhrvk2Vhbt2w2h0j83RmPJ0yuleP
dJxqI486k7V16OVNf+At7eot8qhl+EgM54YBrPN+mCKb73SK56mel1+rRU27OZi7aNc2BO2VvZ12
jI+VU7ivBAzDDECG1W9mrnNzuC6L94+TyKXPfgcn7bKSIe2237VXvfD26+4LjaDfV0NAXP8p560n
LaW5N6TgeT0UdP20GjqenvddOgAJ/1zapwtdJ0KHdPOWQz1gQtYWJ8qWeNyL+LpoVLuXNF3wppmz
GbvvV+Bo7t19ja6i25aWLySSDaQx8zZFvr051Rl6euudCI3zUslGeh66FPiTYCMfUmK0Z9F/BORO
uM6oMOmQqFRKI11IxA1stwimOt1akYdVQx9MxzuhkU7zAQrJyyXPZQH9cl/xOfFFXtKjvVTemjho
LalvujkAHfSn9vSYiOHmAvnP4Nle/fnByKbb/JZc+bQm0DuRGZ3Og1e0BwAHztFmUh3Pm0LycuGz
t+etInnRps1OAaxvfWemeHTMTjNVrRK8ZLBAx65Lh5Rt6g7tvbHPDxhm1Ki8aueXn3xzJTlL64NE
t+LphmmgfaxjICinJggZrluUannJWClZJ6BBYMlisA7GyB+nIotI52hOVbW8ZLDDVvSrX5c8DfB+
qig5dCKLc14dru9eYbEysp4RFOUM3GSeGrXxRBf74AvzBPj7k0t07YWqn5BsdquztmQZNMci33z7
xV2+L1ZsTUxjsgoByQVQa/abxnEHFFdtW0QrSOVdcEuEpHW+XBeR6gckk/V8h6JzDappdK+0/76S
byA4uHHzUjzge8HcF00FfWz+nfsvuftzWX5d37bComRW56LJjbLccqh90x3dwEUbM9NYlGrpi6Te
WNRWoDS2OH2VrqAwjz2r20PLa79e37dK3JK5BnSe663DvvtsPrVrHVmZk6ysPty2vGSu/rYRn3s1
qGSqNTRa+Pgc3YlcV7VSKLtcAy2XqVsQVjXpsFQHj1ln8LU+YEwk5JsOoEMlfemSNYpi39wNX4BG
06PIs0cMT2uEo1paMtUG0aNZc1KBamfqI6BjT+E463Jn7y9uylVQULU23RqYTWq4XnvnL45Zh23A
7JseNqY8C0qDvQzAhSlAhvDUojdalPdro7v9FHuXs4rDPlpkWwRKAi5/ZhbSBMuquT8US8vVWwGk
pcz3twbM300ZrTNCjW3wdEPp71uTKRNP7xn8Ou7VOnXs7n4Q1SfAl5xmW7d51fIXM3jjCeYt3yba
u1WaW+5R8OHYWeJgkl0TLamWv/z9zfIDmZZ8zByR7sZ3i/8U/JNZvN7iB0yZdJo2CyldPjTgtaYf
0J2ceEQ8+wC2vr686lQlN7Naxjp1ttWktjsDjZ2fClNHl60SihQR5CZ6RcfaFSlpvuVbFxbVS2Xo
btP3/ZcpA5cyMIbZZMCBFuYQ7sMaAhIj8mCpGL6Or4tGtX/JycwGX42h9UTquF/36Tdfv5jrz5uW
liuzVu9ZzeAPYzpa/064pI3q997fVn43ZbhSYzZA0LpTkdagcnEaDKdO/yzaMEahMHJJtmWzW/hu
Uackqx/2Gli7uw6cXCFwGV+DZxWYxPOepZRsMS1Y5GfTuVh09AwKlZErsW4mOjc3xzElwcNuHagh
QmadtvZGFybjajRVMfkD2txSN2gjapoHuytj4uhgClWClyy1dOuaNlnbYDak7A9TMAZRJ4LbnLsM
p9HP3M87i+agOLa/F5WLaTPUUDWN76pzlQIBx/TKQXAIhhdfAGsSNu2vTFsEV4lFslIXkwFU+Bcr
BckuUpxxZegwnxX7luuwNh0JHG5ZpLwnGHVwj2XdRcYy3eZf5BosRrArd+468OGtPMqHKukXwH80
p5tcjFyC7YRXBg3GMVKke746Tnvq8urDsm8axAeVbKQL1W/HAkApM2pz3bxGAIbqIlyr29GqxW2j
v6Y8xQ+e5ra2WSDSjGV4h9G0ALjjdeEoXIE8we/71sABXiLSansc2anym3DJ/6HbbeV1U65cjkDD
wMVt4uobg7ByUSUjw2EWjuY1ptq+pPMWmU2Rc0hmxig/GgH939N+nDrNO1JhUXKp0tlHZ6w3CMfa
1qhfBEp8N15NcpHSNcagN5Yextr99DMG7NkPlHy66Uzl6iRdi3YSFrrOAKwZA3cnmdblG1/sJzSn
6ngo/stR/Z0XN+WJfbFTrwfqBh4enFFMKaPLzTW/D6XZLAnGPcy9DRcmcvpV+FNG6tDiYqZGOC4L
z4E+ZpstxoMLi28p+Nnn5rVZ6x1jvF5me4KgBw+MvQ8V4wZlIcdM3a4Ll1RnejHjNwFqY3nzhOSD
SDGjH+UBi7f8821iv/zim5VJTa08c2mbUgBWMfMLKbKnNttPs6PLdSq0XYYAmEa06oL7WqQimMbD
5vs/t1WsYcFJl9BgE7c5TCqFqxtaVOySszHN2s/9iBr6l8m77cknVz5LT+Sj5zVj2nk/Lmpv8U+Z
NiBTeGIZIGfMMtezWTGmHnJ7LfN/rFMb7XzQ5FAUy8vVTxtwVVtewNfw7IszfVvLl3LRqI5qaSlh
5fQrmo3bGk26vn/wtyJah/7s+b3mflXovMw+26+0MtGLCie/YOao72OBXuzrSq/a+UVV3yh9NRVF
1TUwJ2NpDqNnP7BW3KEjXpNkVi1/+fub5d0lK6sFV2xKyiJySRUZzpBktXdbPCZDUrR5bgPZERqT
BVM82ugj6LfIX35fl41K7FKcOnmFwR1/F2kwuqDatPP60BqeDtNEtbpkpZlXoFPHMkTqF1Y4Vlto
rb9u27cUpU5Z7ReTzcfU4VaIltZoZ7e17Zsy2aw7m+v/cXYly3HryvKLGEESnLAle1BTgyVbHjeM
ax8fDuAEEOD09S/7xFvIsNCM4FJagOhCVQEoZGWCBaoGjjuSx76e/3U6fqyVt+8Or5NPRGhJLwoK
d+mq4hVkqZ/lJtLRkHt18olo7ORUWZg5K4KEo5wfy8VNSmCYhqHcVUjFO9if3i7Wrm0DB0taRZ89
9jMqPy/jvgzjaXE6XZuZVIXLAc7a94HvxaXrvIppq43MEKc6K2cHL6myFRkGHBaP2VTHygm/qX4L
/2bwdV00PsjJ0C0+LvLZ1B/qSB242kpgpqG1IBWt5faZjZmHYJf0oAridMmuMNLZJdwstxxZMInL
XpEEVHwA0uL59tAmZ9QitBe2k3uhj50OTYGNDzqakSa0Az1tG32+/QmTXbSTNR7MCaeDQGNgkKun
ssmHl2Wxdnr6fyLCb/K6ajuvAi6iSaMcrZjdcBprSGYHWxUCgzvq9BSoyDYRSjMwPQB0a+dcOva/
yc5Pt01jGl3brYXT9aiiQtu+t7tD34/HImySfGenra0LQqPZs7dktjZpQ8JjH5BjuezDyds6PUVQ
t647B3D2Ae0iC8ptVx6GyNkiPTUZ5vr/N6vaggXVAx8J3HJpH/qVQuQteMnDLdIRg0vq9BSLN4dV
xBBQTljFbuYkbhtsxKpp5loW6J1qyTqrr9IWmgy9V5xXxzrnhbfTY7S9ehnBRNR7i0wHQu9YOaZq
dc8k2lnh0AkpCu4Lxy8dPBkA3EZt58Ss5WVgbOM+YLK7lgq8cPAiXiOaZmSbPsq/0tXe2LANdtfZ
J9ze6t0xaGRa9X1c2z+bro8Lbwu6bpi4jguL5sFR9HqQwaUvdld5T/MtgVXTxLWtehAdMLkSOWD0
rVNXhUnVk5PMo8PtFGOaubZde0G3NDadmjTvl68OutLiriW7KLQ9W4dahVPQsdxakGBY/dixK8SC
/nJbugEoNGxOOtzK73wxSmeWKR0/2e6ZFWGc0f8taEy7bRuT6bVYLQSRITjfr0119aFkUFwGlKsZ
s+O+4bVYxXvnMDgupu/V/7o4+BIIX0fjVvnBNHlt52Zu17SVixQ5Od9L619r/jGNv/dNXAvTxmNd
KDMkGeGwsx1kabHwIyj9NrKAYeY60IrMLeoCAZLMYK2ffD86LSXOp+4uCTjP1mFWI5RIqENyvDUT
J1mj+tFRP9Yo2qjqmyavhStlRPqDKNtUVv65rp3DatXA0u5DRto61KrrC/BgoVyI+rhImhn0lXN9
BCnBvt1Jp5iYnDWsVdHLFETYaWb5h7UrvjVz/r/bjmMI2P8ozN9s20CZtHQI4DjKHo4c7Tdgiz+2
I7ji1u7j7U+Y7K8HlSvrKRiQ51d/ShwrOnShd3Sidt89XsdEMRHl7oDTadry6jDPXhJa8gQUykY2
Ns1ei6ySdC6QqdeqFQ3iuvDmuLeWxGnanRn5L0QUX+1mxDNr2gwWUKqoQVR16ldkI2MaFlinhCgH
xSQ4yHBg7aafdvs1X4p70dTPMt/qlzfsVzozBC6Vbs4goJ2KGc3lHc2HmDv1513Oo+OiohDsyG0Z
ydRCEajqoid2fenedB6Tda6r/sb9PcIm3/Iw/EoCXOqdSz9BNF2NSRP4uyCBtn0125tP1LRFl5ji
2FPGJu57ARhTFVds57lbZ4nI1zwa6TW7rf4MPfHiCJHR40L9jQ3d4P46QiqM1LCuUPO4vlr67cXu
XpW1c2htO4TcuuPhNRd7Vpedw7y6m5fuzIstrlPT0mqBi66s2YvaEDNf7+bujpFfTCZj8WWHXxKq
w6OgNh2qUuLlb1T0cwiYKs2Xj9xbj7eHv+5Nf72wYHjtmkkCNfsswyXf9ca4ah9n9rgMU1y2j2rL
L98NW3xC2xYzGjhF13KWWlJARhKdBEkBivzn2z/ANPp1Vd56/aomnjvwm6CBxnQWJmG+9SD97sJi
4lrMBhkYkEQDBANXGaTdstSalw89aLuzwv51e/bvej0+ocWsP4Nn0RY9A2dAlYZ1d3Ba51iHZGNP
NxlHO8W6jvJK6IMgqckCFdDqLDZhLybH0TbbTKEJQaGFMM2qu4lAAaaPc/qRNunqDofbxjHZX4vb
yGqtuSsVLrRQaciUF1ui/AYVlUTy8vftT5jsr8VuCQK2qqx6delrynJ6EnlmFcfVzmxK7jwfQkm7
3mIJ1TFIXdijpFMi0Gj54IGU0H1wyca5k74fwzoCqSpRXZQ28luHQkvpWtBJPTvlKy2/5qWfMP9S
kD0vJfgRWig3fJUc5NpIdfljBGxc9JTNGwgHgz/paKQ6qgbVrdcfIWTs1s8LaAkVj9sRrWIbnzBE
w1+IJI5wdppRgtb0l+MNyUJ3NRXCLloYozYiuedicUU2HmcWnaDxsnGsMk1aC2EQVnmy87C7UP5d
oihtAel02/cN4aWDkGY5un4rMOlqaZP6KhfeLHGZfwm2ngNMS6rFL9QaPKvvkCK4KI82r+I+OIcW
WFGy6VBusTReN6p3NjBd30dUis39NQ/hmU0mwM2nfRDcgVnpWI/FI1vbe3Ahnm9bzJAtdIQSi8ah
62t8a2qK+EqQL4efS/T99uCG5dDxSV0jLLsSWOhp9g49fe1nKy6WzzbZqIIZDKUjlDJfBI2wXSTs
5r72g9gRZz6+KPGN9L+9Xd0FhOrSPosX4oye45a3yP6LW6PDVgAuvhEKBn/SodyqLLjdDxg8Wu9o
0R8dm8TQca3UhyYqN3KpaYm1SK5XcGi3OaxUgQTEtpuHeh4hSS3zw+1VNoSzjrJiNfRVCc9VKukI
YvfpQ+SOG9AB09DajmzPjc+FGBg6jvjL0Icvdrl+3jdrLZLtwculZ1s4ZLkZlJKqMEKiYFsd3ybP
1zZhKScoHkBhPpXWelZBixNo8L0hP0Nl7SrnEdCT/3lKdP3h/53fDqfnyppOqvFfpzA63baPwWv+
Alr5CN6+dLAvLt1xjJxznjXPpWT7UoOOtaqqfh2q/3Icd6rYyafjnJXHASIyThV9uv0TDN6jQ62s
jpbchthtWsjhvIrmgXZb77aG9dWFUaS/RI1XZahstO0985DdZtDJh9Fz0O7MzMH1V725BXgQIOwY
QdiWU/nBmZ+Rhj6LbstBTbbR9mC8e4Qt5IxVOqjyWFF+x/ZxksEx9aCtFtAnDIVKIbp1UahoKNd5
AhlOcntVTY6pBW4WhiFEVmF6RaYHssqDjOZLS93jvuG1yJ1tpqBMAqdZ6+x+au0XC61lyMm7Xm7A
1q2FbTZA8WDimD5EXRISklPbyIO/KRZjWFedCwLsY5wEI6bPo295LU8Qw953UtDBUH4HbYGINSol
nvg6AvODZqwfYCrcSPWGZfWvkfbG3Ys+i8qsg13oGiQjxN98z08UtKt2LatOBkELXEvxegN/z8cj
DcMkG9r7qfY2zuGGfKADovKZUz+0KApV7bPt3kcZ9IWdS7NL3AZOo0XrxKwogxgTjp39FxG+lPyx
rDbOUCaH0aJ1rIdxpddEADrHc+41j34U7VxSLVKHtoa72FdfdFUc4mlibn4tZb5RAjNNXAvUtZZR
3wcljh2ZegiK5SHL+o29z7CaOhwqmJy2nK+F00KhP2IKqDwUq1gOuRXwuxksPRvld8NP0LFR1rSC
dmZgKu2Hb1HUHYJNWT/TyNfz5ptoGiy8vDkonabC/TJVAGEHW6wtppG1OLXqIGiyAWmgcdYYhD9J
BxTKrhjVwVC5282uHyIFtKt7N7nWUTnuXbeJVTDN/Pr/NzaB+Add7KxV6TwUJzewPimLPt+euWlo
LT4h0Uos6MeoNAiKX2iLTfjibwknGBKjDodaQWASQdxapV62HOvhq5j7p3oT8WOauRajwdxFYcFx
RWMzeYXs7hlnpY0jnmniWoD6NqmBYEf5Q0TNIw3mZ7GK0yKzjWuNYeZ/YZUsCSFlC8spRXEqXfcU
NLvYGQnVRXRwgAly34XJeScPIMk5u1kW95Tu83MdqESg7BXmDbI5xJ9e/aH9FubyO/Rdv+5yRh2s
VEMuCfUcZJVGiDrOonA8VN3mm4nJ7NfVfhNFpLREM1ToiF9ya0zw8FzGmVi3dG4NmVeHKvVlg6f4
Dpa3F/s57Edgl/1/1sDGYWM87DOPFqsgsBjbasnrdAAO4qnuy+BnQ9ALvnGjN3i9LqkzU+lwIblK
R+4/iIlc8tpPanurgGwyvxavyh86FeUDTmGUP3cVe8Ktb+fMtXh11yBvKymQxCQa1iR6Su3oJJZd
dASE6pClmYIx3bKVQtf6cg+y+rMc+4/dPG3spQa765ilSoBQVVXQ0oKs08qPwdLK/uAJu5WPtMrd
eZ+RdEgBWnGGxhnwJuA00e9S0Ze+bBNej1s6VYafoQM8+8Bac8GiBsUa/9Au7FB2w6HYJK43uI8O
WQisXIS+kiptwYe/0uGehFu1V9PQ2kESrdqeV4QZoFd0OuR4i8/CLdpI09Ca03MFcj41welF3kD+
KgBty5aUnSHh/KdV9SadAV1IFmFl6EJsIu+LTRz3N+l7/lTlbS7iqfYjZ+MG8v6PiPSqripoXcoS
5CoCV8xk9Xh+KKLNatD7o1Odbk0oVIPYNboya0xFUAyJqjbFoUyDX4331khkpB2IilU6keDBd9om
mSqypUFm8HgdVdfLTni86eu0FfPJCctDiNK62lSrNw1//U1v5l5N0bhCqqFOi9o62mFxomN2mOnW
hmUaXttN/FWGEarQdVoP/NCwMFnd5QB5lePtzcrgnq4WVOO8liVoihmYAJsnGjVnl89FzJbq2DOx
M3Nq0SW9vKsrWqvUKe3wPGUCdLw1/ccWgdpXOnC1nSWbFmXPDEkTD/9nD6+RPkCffdBvnAQNzwB/
IezQpuyDbgxb7nAnQkA+q+EY2i9kPqh+jgN3Ot1eDEMY6FA7nyoVFDWSJ3PcQ8jLp4k1+9ZAZzRb
VN+7PUeGy6BkMU7/TkWTeOsW99L11vfOg5IOs2tnyJRMCmcSH0AgbxKP1Vq/8LKLOXWeiWcdbtvH
4Kw6GsuClEhTzfhMz6NEtOzc+/XXLuAP/az2Xfp1RBZ1oFI3d/hEFYg7gImb2Iu8nUc3HYw1lGtL
oxkHoHYmBxsdUFE0P7Go2qgRGdxHh2MxVfac8xBHN5GVSdY3Mxp5vY0QMw1+zU9v0lwRdF6HhhMF
usDmUgC2o8ZxXw7SQVhsLiRR46QAYwq/oFs2njPxDW1RZ+hx7NobqQ7Eqjo0yzTRiqJrOD+BzfZx
BNvkbac0GUbLoL4Me7+kAUtzh4Kcqphr/pv43Hu9PbzJ57Xkqcgo59rG1ugsS2Kx9eQODTQy2Fc3
EruIxQm1tfS5sMBeBId1is4+0om9TNYruIr3YOxIpKOxvJ7ZksoZXp+xA/ft4zCGhwUCkLcN9P4G
GeloLJHbyxB1RKVqqc79WrzIsktca0uh5P3ljXQkVoeCke2gCSJtMm7RWORKfLHycN6VbyJdmscq
FyAVAhd36XFN1rq5TM6wUR1933MiHYpVz61slBU0acdKKNIW8B9FRXAn5+Gfcgi2ephN9r8a7k1i
iGQkQo9RldI5gOyjFassfOzCaSPvmH6Fdv6RtRNmZYThg1YklfXCPOvC2yFBQG+kn/c3r0iX6mmd
STYTQ9osVzeRofXASuezRw4oWh3a7N/bXmr6GVoYMyGWcZhBUCqcEkzIL0tLPxK+xAxv8re/YFoH
LYiF4F1Rlz64WuiSUk+cw5E8hW69sbkYhtexWA13PBAXr21qu/YlDO1PpC/jNdgq5b+v3UsiHZDV
umzqR4l19vpySDI5BRD8GN3DSNR0qYj694oXivnQPgaArhwyZ/x6226GldHxWW3mlbYb+Sgb5Owg
rZe6LdIFNwVUczfOXgYH02FajcdDDwRAOHup4V4WhRsjIs9D30EVhx6nDsovt3+KIVfpYK1wzHJu
sXxMx0Z+86KsTQbf+X17bJOZtDAP0dYeQtZxTLOsPvRgnE8kJBZAJ/VtAX7o9jdMPqbFeuVQvwIV
PFJ5CbY0XMNbt41HFZ72Da/t1NKdAUzliEE28HPvhHGNxn/X3kXKCA/WQnyNBCGQcb4eHf9pKAXj
kLWxrgbb6xiqtZfN3Ec4ezkyPEzRfDdaYRuLyL/QdYvpwuA7f0GpOu7KDDJr0L+VpzlgRz7u2+J0
EFUwgsdhJjD7uNbHTviPLvWfb6+oadJXg73Ze2prAQe8b6NEb88xA60eGCk2bE7fvdJEOnCqomL0
RvlfIzSIXGYnDpSfNNnH0Pag8PWNRk4crVuIctPv0IIr98BvOLY45IlSilhBuvZYWqCCvW0lk/to
YdWMNBQ9XRQoBoB1zcqz55XnEU+mytnF0Ugina3KWtqJ8tJB5GbL19BSVdwU4cYJwJAVdKYqFZVO
4fZoQIPa+oE02JglIDF7901dVScDiMSvLFgH3hQHfnHq6g6vGu2ab3iSYf46jgqSKFUf9lObOoqf
ckISl1soHNf7spqOoypDNbc8qlq8xuTHwIeep4zuI3vLNU2zv25qb0KsCCGKMqOkC+cJHjr7h1rc
Z8f5dtszDX6vA6jKue3kHGBwVJ8OFeYvxD4McKQDqJxgnatg9JDPZBlj7okApdTtWZtMokUrAEmr
yxyrSd0I9XkaVOEJYTslZdDxjYqT6RNayGYFhCqKEZSqPkSlJPSLMtociNXt/AXaTpirTqxrD2pl
a0RJFJpqFRDww96Q0smkwsWFWM8Kj5eERepULY01nNrAaoqHybZbe5/ne5qRyry2ey9QY+oJALU8
eg49+ljkZOP+ZFgD/V18wpm9cGxvTFc7SGu7iiPRfSBgid3lRZ52XGihCT+1lI9pO04xi7wj6T5Z
PNtIOqbI0m4DrVcK0PksKBv3dhmzlT35ndjSpjBYRoeY5UVbN06EOha3QRzHAIGXLDqUM//fbdMY
NiwdY1bhXEYYqCrSUBYPocMO/ky+Rr6M177Z8B3DmVwHmwU0C0dg+MeUL9Z9FH1bCnUZvbLAm6Q6
TMvWvmiy1PUXvsmeqN27eOvvxpQEU0KaICnJehA7HwciHXQ2gycA4qP4FSRczz3JHgdIDFblcNy3
DlqiI9gJA3GdPZjnkhCSxCMb4ko8Dfzr7Q+8X1iPdNgZIWrgA1vGVC4sAZr/ZHP1rchKSFc0x6V4
cAfy+faXTOutZbw6b3vl+jOerpwvOSQ9oP6QOQ/O8nlAU/LtTxhCztcCegXqch4zBPS48O8WnsmS
tVJb2cIUElo8+x3p5sgfx7Rk+WnK+wdoNXwCUy0uyf6X2/M3fEIHpUEA2S/4uI5pXdnHGTAaAaJj
FLwgGy3X19vfMNhIB6Tx1WsXj+Fn2EI8qqY94yVxAw1kGlo/qMwKCMYJQ/ulOkRzcb+s4nx71oYo
1jm6MsLBn7oiDjL61Kt/C/mzKraeTkxjX///JkMwtCmxsClxcp7zI9RJnhcpjsxzjvumfrXWm+FD
iLTWYFscAb+K0IAvzrMiR8G2qBff9RnP87WwKtCtNIg6hKQg/z2rMva7J7G8hvmv27N/d00xvBZS
Tu+HEu299MIs+g9aQP5X1tGeaMXQWkAFo9Ws0ASzLl1LE9XLU5tvscobZq0Hkp2PRevU4VUXbuhO
WW5/70W76zbheXoEQYNgKq2hygHpxG168uJQlvdS7jpTYXgtikA1HsiJDtHFtezTnAUH/JhjRre6
At71dgx/9aM37mhn0q2yuc7RMWGnSyESS+aXcNwSEzQNrwVTVXgO2G8z65KN3TnwSGKz+Q6N04dd
7vgX2x0NlgIwuiJl3O94QvlUnn0h3V0VJFiH/GmdselwH+rQ2RwO0RO3CyhxV1uEzCbTaJFaepPr
TJDJBgcreCPL4TSXIoZm2YZp3t3JMXUtUhXIAjqQyjO0+VUXC+XTwMLrY7sehoJ+rlE1nuWeIiG+
pAUuOMOdikQ8ugTVlHQQbmYrjVtv2cgLhoymoz6dwR38xRujy9AGl7JaerCiZEmR5y94CN/iCzYs
ho7/zBkIsOxRwJE6q7wLJ0bu2FSUB0gQVqfbvmr6hBbIoDisIqdDZgYJU2Ln3iGXPh5Wd8FS4Kla
IKMc7KyNCqCtOanEb4qUjD8mf+tJxpBBiRbHkXBHwCAQCNxHtXnuVZNwZxd/AKZ+/eibHFSDU64U
kWtdIB2PbtH6rl5Esvb5nsMChteCmHRdPlXoKL+Afxutu/WTSxBo3dZjuck0WhzzeqXg9wd3eKfC
p0CFQ4z3kl/7fEYPYlSAs5xh6sq+nvVXKGii7ln0Oy2jRW6nvNlhDFsu+FyOE83Oru/GfFIbHm+w
jI7/XLuqbleKoOrc5T4vnHtrlRtDG4JJx34OMpNZ3eDlse+bO+i6fxhH9dse7a+77K5j65yw9Tp7
xfCZbz93TnhSgf3ag05q3/BarFaiYAOu00XaSJBXs+FUTfmltcuNOonJ7lqwdr41FS3HSyDFeT4L
aiAEy50zv37yTaj2ZV2GwTxFFxnQVOZ9nDn9OfR3AZI9z9VCdXb44FttTy/EdoDH4aeRFWfZT8d9
dtdC1SWriwp7Sy94GXpYuyDx8Lg81Ft18evy/QW6wuy1aKUlYQ56ZejFroZ7oVwQDOX3jSNiPrIN
+5uWVotYtO5ziPfAQFfNbSbGc+vtQvPivHB9d3mztII7gd+HFb2MLscWC0I8xTfyjGHWOoyuCrhr
cZ/RyxQsh9l1jku9M5R0GJ3r8aLvJGw+Qry3qPtYAuLfQJvutscYllTH0eWKWXNdCnpph/BAqIqn
kYDL41Ct3/Z9QItV4AkH1UScXqryAQ80gT3FEqoP/o/bw5ssf/3/m0Wd21oA5YxFpVl1wov3EtsQ
jIhvD25Iwjq0fGB2X+cKti8m5yfJnGOb27+XYYvK2mR7LVrXWtgT+vKwtP7Hkj37NfqK0fO3tYWY
TKNFa2jXvkMYlnZSKkGd4jKo4HTbMKahtSgdnDLLyrDN8Ww+nQfc7ftwVzcIztpalNac5H0pGLh3
xmEQF+4PkzhDuMvaghW+v6hgv/jTY3KfrvngwSFDWiQ9Le+CHteT0d5IBabhr4v9xiFxfSgBKSjL
tG/cUxeAG3Bt76x82bC8afjr/98MH1YQ/pBN0ad1O55ad3r0c+9s4wiya2F1MCrUTAMpG/gMgzZo
5Ttn5u8qaWFhNbs3qsDzxjAgsxcrEll3wA3uMOxUG/T+gqL23QKmxwnBtKjhhRWF9aNgtv+5narh
y23jXGf6zvZna7bvOJ+6Fb2yKaf8nA1LDHXij22QJX01H0TE9qAXYCgtpaG2RQoc6cvU9rOPPLDs
uF2brZd5Q+TqsFRpVcR1yqhIXS4PtqAnUP0cbpvHNLSWzmZUzgpUW+nF7bzl+xL4zItH0gwbmKb3
PR+0sH96PimLXEQhZp4FduLbayJBco/nrH23cB2R2g6O52eRVaQt9JSr1X8aJ/ce/dgPfe0f9xgI
PHJ//oKRh2HVoFR/qaK8/T4vVx1uSrMN1q/3zY92yD9HtyRO3JKM80UJuj7JrgRFnVdvtbqZRr/+
/03ekdKboQWCvDOrJSG4W4Ll53DbLO8vLHpT/xw684cIHYwYOrNAnAU4TRNap2XeJ0OKLr0/h59V
RdB47dBLt+YHZIg79IfFDtuavckwmlvazVzkke10aTMtgMCv7QIpv+DzPtNo+yzq0FXhu2WfCova
MRpsLYCC6MFlW20shtnrGMu1EUUUrj5O9NaQ4G31MgZbOGPDsurwyqGaggr1vy7lBKqbRftzubb4
OPmudAAA0J/LGtk2BG8qmEZZ+bnq7Xhm/a/VVp9uW95kGG0brwdRcKfH7MPoo5M7cZHtainxiA6Z
HL3VWlxqd2mxOofAn+LWlSxZ7BCXtvzf27N/vzZK/mK68xvcGK46h1H3ZXSeC/J5CB7KDI2kP/pS
bpyOr2nr7+2QRFrcFkvfCabyPvUH79QtF8vKPxNrfbSgV4FDc9xMfcqLZl9603nwaFtYbsPxMLOU
jncBQZf9aIsh28hBpuXWohgqpWPjSCy3i403bivmHadBbi25aXQtjFEuzvpFQCh+lZC6qzrRJUQ5
W1hNw+g6VtNjfbtUoupTNFydPDc8L36zscRXb39niXWIpjPM7ZpdJdTAHHIaVXVY6/UL99iH2Qu+
33ZVQ5rQsZpT5bOltSyEg5BYVh6HbfeTZ8vHfcNrccwnt5oZKCFSr5F3C4C9aH5IFj7v8xsds5mL
2VVCIvv7rX9Wa/FhsIMNFhuT7a/L/WbH9VaIc5fD2qVD2KNrt467Aucpdm6bDdMYkoROclc4owvt
KiSiNf9YuM9UobA7fBToA58uOd+XR3WYpj0CK2s1MJAcXoXrP1dO93p7Zf9jdH/PObWYnUvPheRn
06QZFM9ywl6Y+0rkJ0FKABLXGBiwtMvqk81eGvn79jdNa6IFss/Q1VX3ikHS3LvMTpvkS/MiAj8B
Sd0+j9KxmwUCeI4yZFXSjnE7r6+t2BIDvXrOOwbTcZuN60AzK8qgSmkHl8rJv2SVtbEbGwyjc9+5
kHT1oyDq4DtSHmZuqbhcMzslVvW9qd0tbljTZ67/fxMToo3qYW0GtDEMHBIroIAfgw90AWHpsNU6
bDLSNU+9+cSA1w6mKomHoC57qAL6mG3SvJlmf/3km6HDZcnKKWjhljBI03ypmuzitjgghex42z8N
W7KuCsqrUMlwQkhA+xLEuc59gwIEE3bSAt00rypGM8sot6rNJlO5f/6eFtfrLAJEMW2vvNUhPQq6
Tzac6HjOLsvd0iNYBVeqpHSrA1vIoXe2GLdNK6HFsfIXa10gJJdGQ5kgC8Yq+iCn/y31RtHTsKnp
cMWsgiiEkyFPUIulqs0PeV885NY+uAfR0YpuVFBnzf0+HUV2bjP5TKtqVwGI6CjFopQzKCXhozZb
aEzDaTkpLvZBSYjOiMdJpWQzYuJ+1N3hbHHoSvdUA6B+2/1NZtdjt1Ec8hkeLqmBPA70+lQcHpQz
bdjGNLwWvwSNHw6kH9t06J5J9N1bnviWwxhCSYclrlCUrjtqt2nRKHAtoEA2NhtGMQ2tRWlTZjM2
LbTRdZEX+wp8VfnW44HJINoOjAZecIJwWqR2HT61YZBk3P7e8X1iY+QvwFQ7ejnpAcqF2Q+FzU7V
pqcYjKIDpjqeT6QesJRj8xoE/NRNO51ER0tlVAYTGOV6aLGyKObF9KXveBe7S2THt738/TIk0QFT
oqgWIgKvTSn56PTfWQ72jPyjF/6aq1+3v2BYVx0zFRGnCENnblPFneMEcKw98tOaqY3DgukHaGHK
CpZPQQHjNyytyybO8n/G9t7yvw9b4q+Go60Omwrd8KpEDp8vndfRQ9/gfRG+FsuHkhxIuLVHmXyI
/Ln9gf9DtkJis4VszOeadEU85M3XfSugBa3v4xF6Da/+ORUPEu0SQWknYl2O+4bXAlfNfaHUggX2
JnYkM6jGbe9gVVuKeKYF1rZXB7K7hNeoYEcgRSFWc54AjGOFA0rw8mtAgl1IVuBetIKqtUydOzou
EnJfxROY3ikY3yNv5+1Xx0yV7tLPpEdSnsk/+fLaOp/rRcWunDYysyHMdNI8v3eEW62YvgV9++Bx
7n8F+b5btQ6Waj3XVfOCoX3vI2s/ustTp55v+47h7KQjpRoK2tmgDTDr6RPxHlr+VbZDLHbmHh0r
FdieH0Y5jN6SB9v5xMhBNZfbMzcErI6TqrlXZ0WIrGC1P7I1Srxh6z3UtJJauOalUzW9VfKU8/4+
DKbTZLnPXshfb0/cNLwWrrnlhU3Bsz5t3eDoBGXisOai3OJ8e3jTimrhGnn9FNV+X6Y5bx7w3oRQ
DV57zg6utYtQ3yM6Ukrhri5bOwDMQM5n4uefBev2+aOOlAIPU7BKD51lRft9Yvcd92Muk6L7fNs4
BqfRkVLZVDG3socyDT1wrtzN+KN7oEPLd1H0wDTXVXlzK6Tl2EU1bk+XekXflMhcN85W71/QG23x
xRjcR6cjswiwXhmHXKPfV09B8bua7QsR+14Uia7xWbTNMo027E9KL+ZWnUB6feOkY5q4tsNCv8Nz
S4KwWt3wDtT9R2cZY+JvPbS+zwAB02thy91w8psKO3gh/QPv+lPYfbMYhJxlEediwqeCB6u4NH22
kYFMP0gL5AitM01Y/ae+V5xEPZyKDALm/lbrhakkprOStSQsZ8k7aGk3z8L7h1HvyHp15GtxT8fu
sa3COGDhRw5Rx75eDrcjxJA+dFxVUXagjFOqSUPwR3oejiziHLheFxOy9dhjCEIdXyXGKQvXa34d
veLQEPrDDfKtZwzT2NdDzNv4U/3So4ILkseGJuU0/xOuzr5dWAdXFdGIq3Ph0ovHOzDhFMcJvXh+
xU63DW/wJp24E4hl5s2eh8zRFafJte9AtHlo/S0kjmn4q8HeGCaPqrIFVia7TOD/64fwwvlwbqp1
Y/Ymu2vBba1EAmLYNymDFsH8cdo6+pjG1YJ6YTQcqqDladvhLda20Unigjf8cNvmptG1CGbZPFLO
MOvWWX7URVce/Gat9x0IdeZOcEpl4GSvOAQDKnTaQEdqXMYne97HHPl/nF1Lk6M6s/xFRIBAArZg
40e3p3um570hps83w0uAeAr49Td97qaPpmVFeOuFLKSqUqlUmem5anOVzSuQiFQokLSNPJRX7Vsv
+xiGveEo1iyO2j3kO2HQWDINTxTMkdXkfMjQdXZ73TXGqHYPAYWVS1nm6Skk06GFuLY71HuAXQ0r
r5u5cgjX4GVeRF11UHp29mHZPMrVJCKtCY9q15Cblg4lPobOl+VKwgASYsl3lvQP3MnuexxVW4bk
iEtJO83NmRRBAkLBI1vK+85gtWGIWFSQ7Zpe2aDycOYisoNX5t1XCVDlRLlVWbx2USxJA/T0rKiT
pPWarLOzg6rgAfRIJr453f4qbltmtS19EJ6c6fw9daykSp3jbcPUJRFq49DSbhW0zILqPMgpmoMq
WkWz89fxWpSBXl68zgdhZ3HRmOoO77sCUduIBKunpaKoDTTdx2Z4IOJjfxe7jUfUHiKkic0yApN7
lj3Eq/MphuyzwY7e3wGitl122xawOsOs3V5ES7eeGjA73d4C3dCK8y5gxLanAtcjb2IHKK68LDM1
GKhu6OsevDkD26WcyrwEo52kC/kf76vh6JcivavKQ1RdUTSvWWt6Nf/G7k7+Vj4hX9hlU/Hp9rro
DEU5Yd2mgJBigEcmZyj3qbUcC26dVsd0bdQNrxy0AwBfraRNeupBau8t+XHussjyTXiv9+MmCRWX
3eRCkPJt4jxyew+Wq4PwxBePrFE+5v/ct0DKxZdLG+3RdihAJDiNUW3PeUzW9sWvl7uY+T2i9lcx
MOW7NgvE2fbbq7ZIWUHps5gMPqXZAbXFKt3aYcLVSJyrYN0VaXflJ9+Pq4nCVDe8khl7vl3wTcL4
XXt7KnzxkyxdUlUmvKDGt1SSOjGmZSoYKj3TCoB45iQ19Q0Lo7EdtceqzMRQb+jIPecg/pyEnXjt
xV3suBAvd1mO2mDV1nwdygm2v9lOnEFHpwRTVNPdpcUGs1E81yvcbATZGgJDgJpAnea7nq8/grqO
w6Dc3/6E92vkRG2oYtQuF2gBYY1GJ+qqfxq5Rn34TZDPTn7eqmZ3+290W6G4MXTYiF01+JSwfpod
OwOnzR8wxf/kfp/c/od3zRTyYoqZsrAZView+7Nfouu+zK80mg+iKOLbw79rpq6vFgl61GcIBQzk
vNHJiRvKSOL3jYllQzN5FVJV2HlXLStozDpASxrR7gjpP9fMhFDUDa9EuDJzS+lJ8IijO6P9XrV8
+i7aXD6gnY4aMnPN+qjXf5Bwl4JbMztB56j9bDVl2kVzm5u6lHTDX833zQnslIvFVqeEIGowFR+W
NKV55EH805C+vWuerq/CqyY6A3xdQVmGW4vYM8YBDRPVgNyTuQnPlsAQkXSfcf3/N58BvPJaefNV
xpeAX0u2DX+0aW/CtOhGv27/m9GrobCcZeHjmafZ162l7Q58Ye19/qXqdxQ4BAReebtzP5MDFPKi
mvTHOr0LZIUdUGJdt07W7EloK/LQreKedhcejF28OdY96SH+QMlTxsYps2Wi3XmZ6+XQVE61B+2k
wfo1DvZvJe7NyrtOH6z96nXnmoexReR5oDypqEnKTmeeiv9WbM28zgmQkEOjIprLOQHU+IMX5n/k
bOLW0hiPWhQAsNgRY0b7c4Za4WWt3DkD32TYf7wrfqpFgckpt4ryDqKf4n9eEBwhgni4PfK/O/hX
Qxva9pXIv+Vyc13uEOhlrTERz2AgiLLip/DHj3gT2DvOR5u8ttOUeBB7Deb1Pl9WoUb52HAn3xZy
5tn6YvGgfuwzwQzoH41BqeWCwBWSl80MxbiwriPOcPaX/sIjttqmZ9N3T34s29UQ3thsV9VZESBx
PAtv/Q7sJFSySf/Qe8H2hD46Lxp9guUs7frX7X3SGZji4da2Lcs2Qzl4EOShDQYaCXDmGY5njYeo
JQTfr/I5ta+C3Pal2V4Fz88hex7x2Hx78u/X1LFaSgJTF4U9zjbokpx88E7VCipNyOId6GidC1sc
862YIwtouQGEelO2sj2x2v3t/9YtnOL9cm6mrJshWOyR9oNf8aRHifr20O8vG1OLCE03j/0m3PFs
5SRB8J0GOyLBLzJ+vz1+CFv62zWZWklYoZbkTmV5JcPsnX3Hqj9DC6hosDnRYjkPcwuCjTzsEtZO
ho16f7GYWmCYBdhm0gVYk9D2SGR3uAbJpjekCbrBr8v4xmXGgNYNXiAgrZ2H9SeHtcGvFVLPhs3Q
ja4c362c+omP+YgniA+y49CS4YYQqRv5+vubeWelTUCFWUDUObf2lALXzZ9vb7BuZMWpy0WG49ZB
Hjafu0uVl89ZbwI06GxTObADdwHFYI2Uz0/DmOTH1SbRXL/Ms2Ez3w+xTK0siCCvFntkA0RvAvYp
aFiflL1rH9EmZ4h4un9QHDcMhpLjvRLKv+RPtvJHUrAP9XDfvd9lalVhWWTrDxC2O3vhd9v1fs5A
ES1b8+WunVWrCtCr4s6YgscWUXrZhyuZ46pp7imoYerKkZ2TOnDcfILZNNkHZxxJ5MvFpEemWXa1
osBzt9pIPuKu0I9f03r57E7FjgSm1nzd8Nff3zhTwcHemXvlfC6BiPFqgOpd63MTFoYApjF7tabA
trywVwuzt0AnSEMSL16PDIAHu0nS1/v2VvHaYlio2FYwRhI0GyQbtdukWD2TkqDuCxTHXTeoI28N
Figs6En6+bGg1mPBmoQbtT80YUelvLeyss5xIoKBV/ZuHM5utpfc/XR7dXQbrLitszEvLQqQm1qe
OIRZmXR58zyPdxWTXaYCtWTfCZe3EBsA/vcV9KBZVKzSENM06/IXUssZKa1TDm5fWn8dF1JHbpkZ
znLNsqgQLZBV5cFaY1vtvD4tzWe0n35mlre7a9F95WglKfcDtwCL5lDzC8vTpEizB0FNSmq6yStO
a3l92hXL1SYpm6MZlMERXfuEiWB/3/yvO/ImKpS9X1u0GXC/CcS3ekbrSAAdUwDlTBmubmsVn3Xw
RktXFybvbyuSpkqEMc/tu25nTMVnFV06B8JiIyR73PGXA8nk34M3mjp9dVNXcuemyUf0JlzJV1ur
isK1G3b15t/VuQF/Uty1bKQoXSjBnTsmi30twhrguMo0+vVEeieDVYFYdEaxLOglyHXL5eik5fOc
nqos/SAlSHjyO+Xf8FD4X/MJPeeaSEJQgq/jyRf142ibqEg0q6+CsmZSj20H1YVz4QNCKBYpoi+3
bV63NorPsrIXdiDBbUzX9BuaRA6hH60BOW0rXfFHxKAApPsbxXd9oMpGr9zguy39UPv+SyjDb4vt
nrq6/mP5pgKXbp2uv7/xYIB/wTrNESKyupt2XujRfe8BiXp7rXSjK+4LjW2nnVsfR+6wfqUrIjPp
mvsiM1MO3HDyaN6sNTiaa+dAB3pagu2lLO/CGblMRWGtntej0bfCebiFZczS4LFakJLcXhdNssAU
76VB7gYzFJjOLe+eejccIyL7bwI0MVFj3SfVxlQgVguBHytdKhAQrLkDoMHAo4VN9b6e+e/bn6Gx
URWL5YkQUhjUnc8sc+u4bvvEEuQLG/kZeg0Aozb3BWoVmGUF3AmFC+GjlToPS94943Vud/sTru70
TqRTUVnrNFmubOz5LJf6HK5gpA/DXyBLM5RIr5HsveEVL/aWIlzdmg/njNKYpujO5TsoKydV0z5l
6UeGxlqDSWlcjSqOHBTgD59T6CcUa5gfqsxzDqOf5neOrjiy7TZDE7jwht6hPzy08QFNORgcWeMM
Kqv17M7cXl0clJI5D6DgTViznIeARUzUhl3WLY5yFvt+uAy8wHlWEHZwaC2RfQb3PZLh7fC/IXSr
M8jNb1j5gXqvvVXSmAXznQuvgrW4W9QB0hPk/K7lRS1pXocesNDbxq+xThWv5Q3LGhLaD9D6SRN7
jCzyh3c7m4Jn2Q0iyk3phMbJVNRWRWTm1A3D8tsg77JkXJf0s1feRb7kMhWylbJ0yZsBa1R7Tvna
Dhn9BFChaZF0k1dc2C4Dq2hbZz4HKZsuQzvRaECXJSSjiEhu74PuLxTfzRYHQvEpPqCp5f82dGJQ
BNaoFiZmM934ivfihF/k1q7yvPgsmSAm14T80I/efcFBlW4JwKHqeRVSFVuONA7CsXp2RxCg3F4c
je+qXNck9+rSnhZ5rqDXKfAyScKft0d+v30NhqN4rt91dTe4eX+2nfmYp09j9lilf3wv3YEGbtdl
z3T6kXbEsEyaXVARW0DMzbTcsAtSuPsKOklLFiS2Z6pq64a/OvmbTM6zS7AqQ6jxXIfoqwe9lm09
eLOpmUcTKtRGg6ZO50l0GR7K0PYbtuCcCOLZhXLXxM72+MJsYWjn1H2Gkl5721BQ2RGkRoMt4oJ2
E5LqIilaU6FM9yXXP36zTlWQpb7v4ixgix+L2krqMf+fDwya404PfmF/bUfP8C0a01XxXJWw5xB8
iPJMvGmK6rL4Ni4m6I8m91IBXVvopnYfIHEJwvaZddsDZeLgeDjahjJ9QN+DITZpTmeX/He5SOO4
a+1xed6G7qFIg6jyyGkNwzPawQ3HkG7LldO5muuu9xbcqJxZ7GnjRG1hPTV9ZSi76r5A8fJmqWvA
7Ad5Zg65NDbweuFwbPN1zwdTBNR8gQrxsp20Dbepk2e6eZfZ3+KmCzO0atD7YqCK80pFM/Kyw33B
Bv24e5kkKHwfqeV3pvKu5jmZqVAvyFTXw+yi0QEVqNi3n53qqSoeZu8r+k32Tdjup+pn7a4RDHpP
pImfTuMgKv6L9BYgHDNhIPjNARNp5oGHu3ziuEnfDvGavVfhXwwc6CPnkzznQOSCSjjymXNubfBp
EFP7vO4vlMO72AJpMwnzcnG4dtsccUFfU/qlzurn2x+hsy71+C5zgWpAK89zAby7V2U/OzZd+SMG
w0Go+wPFx1Obld024IiFnsf3gLaJyxDa8W6d3P4ATchVG72AYBID3UIJwers1Mo6ktPPtKsT9Ktc
IF/t9CY9Fd1eKK6e+Vm9teMsz6MIE9pZSVn1L+HsRUDW3ueKastXxhvHmlLEw6mzftNi/ibFaGh/
0MxeRXqVFZ6Lp2VEpgOa696vnvq1eAJS6IUUJikMzdO02vIVWo1Lah89NZbVx42o4sn7DLn7HWMI
WcFuBLKTCmFg8dJ4twoBG8KNUeYhKqZVJc5+2GTgYzfdGnWDX235zTFu117dhimoK9J1XiLSowDq
BKlJZl23FYpT27h2+RTAknPmFU9rQKOAy1fmphHLTAwfur9QvHpL+2ICixeScqt/6kJ/T/spoUH2
2eNsf9vvdGuk+HXGM2rnW4/QZNf0nDrOFC1hRV9uj66JGmr7V5+7hA4ZPqDoRFJJ+4nz//XSMsxd
N7riypB07lOQsyNy474etZ74VM7QDeiHwlBg1fyB2volckLIPCEdL8b2tQmng5+yMirGcnd7eTSL
r/Z+oWsGb+orjp5B0jzmZDss0qhdpDEetfuL9KW0V9zqzlnaOlAWbvdzJb6lVf8KOlZDWqbJMNVW
LzCh2A4V8DAqPRGTjb/SYfht23SLO56m0bYVpvRDtxfX398484rmqLFnKWrqqeiXE+3T+ZNb5nw6
TJP0/9yzIVR9268X1woFKZZzOdlnvDw8z25+vD30+wccVV/2QdibolbfrOfKklCI+TQsx7X7uQ70
6DvfpXtnKUJtXpN2PZY+S7dzkaX7aiaP4ZrtW1bsb3+FzmKViARm7HAbqb2c22n8IodlilyyvN4e
W3PwqK1qaG1dKzmsC5hfx3iGZDv/pwQ7jTN5O58F0SqHiE+TwfV0lqtcKLqArk1x/TOnKXeTH0YV
Ory6Hjw+/nO7DIbaru6TlAgla8E7vsjlPLX1o2X3UbG0EQVK0BcsctvxS2d9bqvc8G/vbw5Vm9bC
QrYO7RsJ2ra6+yDGCZJcOWOGrEZTCqFqz1qbkgU4IH85ZwOJs22JU/FVksSF8n2WZ8+hH0QWMHF0
LA3R5X2Xp2rLGq14WhU2kgNXdj8AtTuGc/2Ex3aDLWs/6Bo534YU20V3O7pHz0PnRv2Iel1bJejR
iBzXO7Y0P/WcxOvUn4M1vCtPp6ESxRDxB7TeZs65H/2d2Pzj0OWJKO9r3aIqYq7LM6eFFjbSQ9af
WPi9p+1Dvd4XHFUi8q1caBC6uGN0FnLAIK/bKEQR1XAN+7eh/e93EDTw/Hc3WDN4bMrq9dy7ZeR5
dbxU9sEv6hiXpsipuyizWUQyay+9dO+OJM6pfervYwtwqdr1FnKPZgUJl3OXoiNnDcElbudTnVjL
+Ot2fNO5pxIMGo+14Hzm69mFfOtu4M5yktViUp3XjK42vXWNC1bgAOdLVotEsvTBAanUHRO3fbU2
PxBSTFbOGujDvvSs2nerScv+3UljZMUDobgnxgKo+EvThDJOK/DS4h3bEA6vg/xlUBhc8bUgyzxB
bUzbGk/z+LvoT+W8s3oTZEU3/PWb3kQPntLGDoZgffBbAR3sY2ihcdve+3cx5WH6ylE72p0bFGHX
XnwOQv6w2I/tuGOVqcb5bnDF8Iq7gRNodF25tJdeXBp2GYbv3AQaer9ShLGVwzXL8sXKmGwv29O4
60/DAen59rE6eUl/8E+14S6s+wLFn8DKtA5LsbUXLw3nGPr2gKdmvR/DXuXutuX/C+J5x4bUgjwg
W261LnZzcV9GNwba24ubXboLY8p3wxRbB77PEsdgsP8yk7z3b9fc8Y1JdRlejcT135xsz09OESHj
wb+liUx83A++rjswN+1NCGLN+qn1+r6WNfN8v7nYIKORVH7pGhu00HdJBNi+yrHWLXgxyTvRXlof
/CgQtEGXu2FbNGFD5VgDZR7Z5h62m0lvN/hQWO8NNz7dyNff3+xA49rFjCak9YGumHAnYjZ8u21K
utVW3Fn4SwrdvBCWlIL7AHzl3tZHWfjj9ui6eSvePPpzaGV+Csux88fNdr+NwF7cHlo3ccWZUeWw
Wwk+zcs8f1v5ic8AamcGi9dNW3Fhklt0Igvif9f333NwfcVe7d3FvGX7asV9Qnt137hFe0kDAEbR
kUCeetzwDMvyfr6C4RVnzcXKczqMzaX9s8bZEdw/cRWjdvm47updsbvTS9Wq+2Q3AjW/pbmkdRaB
Izma6Q5Fp9t7q1l/tbguRe44I14dLwNUXac2g3j9/vbIGqtRq+rUXejshTBITw5ZNC9ug7pSyOPQ
ne8qPmADFF+dyDS4si/CQz4erYnvvTSLUgJ5iqyKi8UQEDSnvKpI6W/I15ceSYTTp+D7GBx22Mq+
Oa5r/xoURXrPvQDfovgv38jQUIqNWJonbMNIHxbT09m7N10MrfjvmhUVS6GydglcNO4x+YGX7m5Z
2QlsaGevmu+Lbyq3GgaWQAYj3Ev6ALiXHM7CFO41e6DW0/ut4vlC8/ZSQD4SafoH1jdtTEI80w0g
Zr1tsBpXUCvr7tKKud+y9iJKEc+y24c0jO4b+rozbw6VMZxy1x5wrOdjepjp9jLnpgufbtbXJXsz
dBf4XSGKubmQ8iS8pKvuS/n/4k7Le0vKcYI9pm28btnJEt7LfauhuK0M7XQbC6yGh27DLGhikf++
PbIm5qhQaRug66Ge+/bS8Yf6+hQWt9Of+4ZW/HNkBZ+zEdYxUXb05K9Uuk/39QDYvlolBy8MUNcr
VmTKccPt+U6go+G+eSsH7LYuQP00Lu5Ac3m0FrADWsH3JTQVNTUrrhbI3bqd3XQt2wsunlEnftHR
jwb+8fbcQ9jwO9mwWh2HSBMrQr/D5TBf0HqfD1FaZtFIg2hGL0PRd7s2JC7owgaD0evyb7VkHvYV
3jlt3lxQNP/Ep7j76sVDnCdsBw2Ett+1J7KrksGQQegWT/HdAGpcGURr4AjpGtOGf+VkBcXCYlg+
3fDX39+EhlFsRe7jyfxi04d03MnxMDLDQumGVlx4Bk7VZhQ7w7fnkmL+Z7ocbm+6dg/c/057q4re
G0uMDaqw6is5o1ISARLBTlURSVzB4vwIxelTaDjfdZ+iOLYN4piq61t8CvmzBT/wROiZ3mp1QysH
L6MWoQHB/s7jce5JFIrHLfx9e5k0cV9lVQOLPojnUOu9LNSJReXs/XrY3x76/Wn/BX0G3wFnBUMU
dUB8M/AlzlB/SO27SBxBaaykzYVDvKW14GOuwyK/BmHSHEFt9vbc3w8Zf4Gcq6xtiYM+5IvD7a+p
GI81bT/23rzDO9srs/PDBHWcyGWrwVqvJ/jfIYqFiguTzN7EYCEz8cXnfnwZ+OuApp41fYKgu+Ev
3t9pplaMa3DrpPla45Pw9Ji6/6QmegjdwIoTW5s/86lCZjuTPO4LZzeLuzhLsMeKD2ejJ7xwRDYb
gLw0XZcYD187n3y+vcm6RVdctimLfk4tRAjLzuOFL0noLh+dfou5te3JuN0Vnv+CQdtkTqnnieYy
+sfcQyv+E3fvafrD+iinMq27kZAFQWewnr3gKTclypotVWvAvcPwrOBUyMGJ5+xLGjiJXGxTGnv1
0HeMXX0ctbkMHNk7wQHZW+xv+Ud7/taP2d5xnYgCpMy72WDzmh1W30ppU0NX4Brdamf6TUFXHoA3
m4Tfi7z5gP72uy6/TIVDZ0U7267rB4dwE/sqKD53VW9oa9F9wDW2vjl7Aeco8slDkJsBrfGTFKIa
Ax2isE0GmxtSO91mK/6bFss8UQupPx3O/pyk7l0nIlPJ1WoQ9oZTCbufs0/LcHDbMqrvErkGsZ/i
unzsqq4bgZYn9sVaHhkkN026C7rlUE5bf9osAEQQ+ldZRcStTnisSm4HHM2JGCju2rKyrOSGcLax
ZQdc9Wso6cd+KwyH1r/NTu84lgp8tss0ayno8i7y47ib9jSxvnVxVkXBzj7lPBr31oEciyreTKS1
1+PpvT9UzuArXtbeepwpy7r8Hga+twT+mAfHZqgNa6bZDhUU7W5tPcu1xBEgHpamj21pCnK6yV9/
f+NbxB/4GPbX1Mf+FpB/wuDFrT5w+753SJupmpVbOVi8dNL6MibXvaj2+Q6iFXGPXRgP6d6UeGrq
h4Bx/fc7UBHwFgHV0wu7BAdvX3xkp+2Tc3DP7l4crM+LobKkeYxhqo5lg+epIacZCohfliQ7Nsl8
HH4Mu23P9+vR9JaucREVJ+3LbSgRNbApztee7L32Y3gXdB/7oTh2Q4EVHyTKuD5vo47m+6IzMano
jFRxbLeAmORQYOit2HtWQky1Yc1qqNjooqI5WMJQLSjL9tELrKOzdnt4gcG3NB6gYqLbuaRetWCx
x2Ffs+eNbpFjfejuTdFVYDRvRjpb19rtFBaPPfsaelgebura081e8d8Koa4pidVcWHn05mNRzgAK
RgTA37uiNVPO3pmXBck57B1UGztUIoEY2HGTnWsshilOm6M+AFIf0lwy8Zyl59mk/KdJGFRlSgus
/H5/dVLf+cqal8b7bo2ojlm7xqQNqrkaqVhoJxzRIRBSBOQ2CZHSLrOT5H6RCLnvHPvRnUVEfWk4
0nR7rPjsWJC+KgurvjT+CYKh0ch+2uSP136/b4sVv11ottRiQNmJTWIHiuIqmhjYfeVdoBxUMq5r
+OaIaaDW0Y4ldsPz7FNqW3FXmgpymo1W8dANsweWV2F9SQFmmLfdtl7s7Bdv991oCPgaE1WR0LOU
QQ4sen29XNi4XJgglJq3cPRl/3dVAjCo9Pb270HiTxE7i8T6UL6SKWof7YQl4jA8WIanfd03KD48
UMImSpv2Uvn+3um6I+rEhvDw76vBO8mPioJGe8/KQYSGavwpfAr7nffFGaPrk36/l7v2cdl3T/wL
jeevXZLv74wbqoBlLsalHDwHj4WokHa82bmTCVikWyslp6agTc3nAflKFbqHGRTvaWPwYs0xRhUv
RjtOQYJ0RebgDPvB7XbpQKO+NrmCbnjFi62wbKclx/CLdB/wPA5cAT8FgTD4gWZ4FRbdBmmT+yn2
2avrA6F5klkdlGA9QwzShDgVGN2s3JokKvcX2TyH3WcR/PChshdwAyJNl7apTVcewNAAh12rwwc8
LsfDlzD2vzjnq5/hHtAeb0dSjfGoDVjzXPO53nAY+1U6JN6M59M8lCb8gm50xY057MX1uw2jeyxq
3XrnTSbQu253r3/5NkSLMajZgjg6In9wtgeBKlMrk/tWRalfWbLM5iaDZdZuldQonm+5SWxMtySK
twLIWE/hjKGb/tS7p9y/qyTP1Jar0SHCwknYXAC7zAtg1458NKyG7qaiYqALiDC2locIU/Bo2rM/
/jHbh/uqjewpdnBZmY6DoSSj2VW13aoTw8yhalJfbNfesbmJ0/KTkxpsXedSqmDl6oGnr2AYvXwM
Dn6yHas4/FKfaFwlaWzyKN0nXA/+N4YJ8ttWLP71gAfQYvpRkcfS9HKqG1o5gCerLXNa4mTPt2dB
9oX4bOT40Q19/f3NrNEvXjZ1hgOXDJ88gPuGT21hMB/d0IqnLg5YBNL+2hhQ/5msLKqKT+NkqLNd
v/yds1xFOAspgmIarxc4dqyqfSD7yLOjcPx8Ow7opq44ayvRyz4Hbo1Kcx8xm0bz0MciNfGa6mav
nK+zBO8vJF/x0sKzGIDZqcRjS/u09vdlUa5ywBJQYE59jzS5wGVFvoTOfTuqNlYttW0Nsrfri0P+
t1SxCF5A7n3XiqtNVU2TEZ5yTLmq6IN0m991xh/xJGVYEc2Kq81UI4RIoR2Mmmk1FYlb7ILpI/Pm
fVWsd87/+sdv/MianancrnkeKc/rEvXWo2d6ndYYo9pRZQ3lSkeCVbdXElfh134GJRQ1OJLmWFJ7
qXD1zK1tRonTozMoZKwkt+/SybOZ2kE1iMB26YShpXMolu/+r8yE2tdNWnFPPCxVrZ3hMj4vL6n7
aU13t41QZyWKXzrdGOItDA9M/liXsVOS187zQPDlFFuEss69tq64ZzCksq1Kr754JZj5uulQEXqc
xsXwFRp7UbumSJ72Wzhci7wtmECDk5i2aLR/3rVEareU5VqyBas73uCIjPPtg0SbUOd9Kk3wLN3k
lVO0lGm3lpWD3k2eR+R3OP4P7G23p64bWnHRQYowo+F6DTFHv/jMggNjH28PrTHIv7qm+qlrKx9J
2CzkaarlKRtebo+sKRuoIhMheuxlhnvjxerW2ArO7npZvSHaaLKYJAQ1Vq92T1E2dk24oNGU+XLf
198n9jjOXwbry31foDjrlMnKoun1ucrdg0GqHIeoDHa582isul6rM+8kA2obFV7e/ZqnxD/k10NJ
kmhK1w/1Wu7G9EMp1p278F3tm4KEbkcU72Wd5SAaY7nGKkExsBwe8m/z/AVostvrpTFTtbVqgnvh
EQ4Xhdaxn+sVjcVj9US4iU1ZY6pqc5VdL0U6tnCwlj20ywfHhP3Qjas6LuiLwqb2/IMVnnvoegWG
5F03ruK1DpJfe91s5Eqg00zJ+jHb+J1DX3fgzZnt9lM7F2xr8XYBBAn/YRHDFurmfP39zcBFN/iu
J5gPUZX8gQztUzGw6LZ16IZ2/zt0YHlF3dnwJi9IAXhhD44wYV50QyuOmrYy80G3g6xxbfdjJZOh
NL2taUKMqhXhFF21Ti6iWM6qyOZHcHrHDYj3LUNo101d8UnRi6C1IVt9EJsTBy7Zk9BUrHp/6L+w
tZ5wQWw74Y12ndtX3oWvrXdfR9RfuNp6IFWHsgBa0IovdbBvxD8iM1jg+0HkLwRt2Q9LACEzvIVk
v8rqY2AlGzGk0prbNFV7n7peOO0CXkPUUZ2E7MvEiocf9HAtUPF4/XTbznUfoPhm2bqbFQLUepHF
t/VniwJEWRmacN43xr+wstzxy9b2sDbh1u6c/uCMRZx6/yOhYYF04ysu6s5V0CCAo6E83WK/2wdB
jiaQMvJTw9roTFJx1NoDNGFdkKYKZ2VFPD9XlFQm7PX7x9tfcNiObFWNnBTJqTXHQ3sgzaM9v+AR
x7H+3N5a3foozjo6IIfYOtx+uSMOffhlLJ2DGF5H0y3133P/73wA7R7/jZFrGQhOLFQf+92y23ZQ
VnmA4gQQe83BxJ6iKY39RRhByVLzYIYTiH/QgnMQSbnDc6YbedH1j6wdfb69WJq9Vjuisqmy/r9p
3i2+jMEH9/ftYbXzv27OmyOKtXVl98tWX3gYDX3UnLx9uQt26Pnha1Sf7F1/KA+3/0vjysFfrty4
HHUmXI27V7KdobQQFfzz7bE1tqRqQ5BmyVomsA2u3e9LD1Kr/4AXJjI2F+nmrvhyzcTmNhKFIOmU
v8NQ7NyS/hLrXSqHNpqC/7sLg2c1jefDUtNqiJxJRlPfRVBhiW6vji5Uq6oQecDXlaHWf+nqQ3m6
1j7bQ/+Qb8c1ITt0U+9u/49uFxSPFnKuPZty1OShCzGl1pfcm2UclnnMGpbc9R9qrxQL8XQ35xRx
qQ2+zQuoVBxwnRTsG7QLDX+h8TVVK2LpxjIA7wQy7//j7Eq65MSZ7S/iHJAQoC1JDkUNLme7PW04
3W6bQcxITL/+3fxWZbmUvMM2F0IZUoRCoRv3Mvkv+ioPhT1sZUCGjaTDohb0Ui5tBidYcXtzhvMi
l0NBNiZusL8uFbEsVlKgg6F6BkdG2NiHfnhNyed56zXHNHfNgRdw4dSLi1ghx+I6gx/BWvilGdeN
2ZuGvy3Hm1BEiZeUfJxRbC2eWqBB2AwO2o2j0mQZzX8hn0hqmqFSVGficeXLq1inz1bnXLza2dj8
pl2j+3AG3lbm4blRdd6zJ+kHnvy6v+VNI2vlqFIt3Q1b1T4nEmykpTxMYlfVj+kKEZQ0UBwfsaKL
/TwHL0GzYQvDUur4J0iRloMYkTwwei2KK+p0BxBT7LKGDn5C0Y+sssfYyvnodOc123hwNc1Zu7j6
XplVeNuunlce11Y0F38F++BgzLvtyjc7OwgkqmQMcO+eRHn6X9p9WjbV7g2bQ0c72Q1TSsAxnxdm
za9O0/pfmyzLNhbS4Dc63MmzUlaqHo/cQfUz9165PFXNt7z8en8pTeeSjnpC+ipnEFYiJTiPyNDq
qDkAa/OVnJoTyKdP979iWljNMYua4OomnOqZj4+CfqIoKKqt2rbJPpprMkRB0k64FYJz9eCnKrQU
7sztq19sXCJMk9eOVKKKbqIsa5/Rp310KQtFXx6nbOu5wrB7dKAT8Qme/RuUEVbbP4+WPPfix32r
m0YOft/zoOcV+ZogmtfpP373l1tuoNNN42pu2leAZPm+j/PfZYfZok8k6TbqQAZb6/imijlukSvU
tD2/OGTyYHMIq2y9+xvQU4zdvvomCOQrtUqnx+jdEewe7UOFRHsM54/F5/LzFLHDdhpmuLrpACer
XxF9B5ioz65cfXGSs21/TsE2YW+9cZsWQTtOnckNxLIAxl9OpOHxuHqLOC+Z2mqfMLiV/mTULagT
QTf0RguUn2d7PQdL+UMF3yu/je5vT8Na6/320sfbiJ03SDam4CKT4cCC+eDSrT4Hg4GIFhf8NS3B
BipwAMoJ7CTKYkenBWv1/cmbbm26HEZRlPnIb2CP2QmRaHy4XW6LUxD589E+/Q/OcNz40s1d37lD
/wEBo5Mls5u7qfj2/N2EdR6Kl+lcRPyYPjVPeR+hf885kLA91Iet4oPpYND1Mnjas7xogHQoniZg
8J1L+uw9Fb+ah+ZUn/Otzxg2gY4Qg5BX7g+8w7WIARO/Ng9ORj8tyRYNsGEX6wixALEqTwRWKRfr
wZVPsp5Dl/wi+xicmI4Qm4Zsta1biaauk7PIq6iyx8823VmW1KFhCajq1sEZcG6CW2Na7Is7yIdu
s35oMv7t9zfxUOWiLtCqA+MvVdgtX0vbgvTNFjzM4IDu7fc3o1sgRlhTidGD+tEqz+mW65nG1SLf
WpWkatVUPTeifR0DH3Fj2TjqTUNreUoW2AWkVtDANDQ5D/vV/WLhueO+H5uMrcWjcZh8Zks8Vs32
r6aMkXeF+Rb7v2lsLUVRIutnkJWBRqppV3JYF7v/m7vNUF2kxfi+rF/vd6761JuV1QNyUnnlgRUJ
C7nf7pJ4h5yGVink6JasCtBhPXf8UK8PtrtR8np3SWmgA+fqbLQ6mcsxlqX/o0qH6qDmYov+5l27
00DHyvl9r1BjHqDu4JSPJG1eKi4eqCqjHVsGw2sJXD3bnmTQW43BqRal7SyhsSFPfZNtAbFN89cy
ubImPMtRIYob6F7dlG6rNDkQshW+DLbX6cdSZ+FNcrN9kvCjy9YzAz3QfdOYhr79ozfBxR/bRqVU
qbgZ1QEMAscs2SrVmYxy++SboW06CYmEH2p4hHwrvfUw4ZiGduA+euBAB8y5oqmy1lJQNpnEC7Ld
/pAQWh3X0d/S83v31MO+0cKYE9is8SwuY1tY8lBRVWPTu/R74Qn2xNp5F3oG39FCmkcCMgGON8Yr
ZDroTB6lXYWeTI7319j0N7SohnbSRHgFtFPyJg/pUoRCPbccMpHVVpO8YRfpKLqkXLKxrOBg3HYO
QEofinafjFDwB4quKJ3EFZh8UnypRBla9eM0/rxvGNO0NbetLKhMzFYiY1wALjU4medl64XANPRt
Ld5s/mChQ2YnmDYH9y6E6qLE2cVYQgMdPOfLPhGEQNgZKRm0+8h5cVUejtYS3bfKu3cujH/7S2+m
nhUgN5QO5MvmnECkZOIRWiKPiz2KAxurJ5pswUJMNtISkC4HZbEYhYoDqzuzjv7tVe7G1dqw5fU7
0aQyKF1BajhOp+Js4cpCcR8iHrA0HtnwKkN40+9FfeXRhtdw2gp8QS0U8Bhxw55+ub8Ipj+g+exU
eGxaIfQel9x7HP3sY+M4L2OeRKMv9iRpNNBBdVa/FL4IbjJ18/DSl8lTt4sfEiNr523AVtosJUae
AL+aBpBQ8+oUpM3GmWWwvK7qQUSeqhzklnFS09NY1EcUlV8mb0uezrAtdR2PAlxGDXfgup3HPhTQ
x7TVLmI5GOb2j964FodqkkyHDDLGCRpsbI+6kGwpqnBcxy3tR8PG0dF1HiEpYStCMdKzeHGqA5vy
D0kQHKei2kAbmAyk+a0DbRufdsjW8Hj1ecrsaKzdPXUrGEg7cTNez33vQA6tytij534cWfKy4DH3
vlOZJq6ds3JJGglGJkTOIJmP2SSTkxjTXTgmzF1zWQFiPHuFPEtctOzJnv2vEP/9fn/ihkXVAXQi
b3vmNtiSPmqbLOeRa7vfB396DtiWJoXBNjqILvXYoMCmCAFgH7LFiYIEXbIHykQDnYrM65LMkxxS
fZnTfXNxOYwmkU6H+6Yxzftmsjcu1WcNL/oFm7GSnRM5WaKOk1y3iElMhtcctvXRzAxaV5yFeNkU
o31Yp/ZTx9fQE7tQhrDO7Y+9+QOVZWUAaUNOsqzIyfHK5yKY93mTrTnq6MzoN02w36uJPwQFWu3m
/urzrTdyQxzWRS6ygKNqUNnI+qbHtXyWzesiPu5bVc1TO8oTd2K3GOyQqEnbNCyz/Of9sQ35jX7/
zkTe9J6DtGMt87MY+IEkzV9yKp+W1T/b1b40zdcv4sAGzlBjQzgYZ+/YLsjQoDrrrltSb+8b39e5
x+oG+tOQb4SKoJv9U8783KkCDJdbpJmm4bXUmHaz37iTD4maCVyxk7f8lJ7fhLLu9908fR1zBx7g
gbUZrm+dFMdmyR6LlB3vr7Bp8rff37hUQXghLAXTp8r9b87Kz9QvI1+2u0KOrytTpJbvVj7HvqfF
eCoS9WFNsl05ma+zjeVl64++BbVOWlaHBBwG9rjuHFo7WkE66xHPw3VcudiHhR1Rd9mw9/sx2Nf1
JoIiSCS4tG96RiKae/fcBrte9Sis+vtSTtSCzKsfyDgIrCEaUj6feld8vb9PDPPWUXUJL6YCoUDG
WaNiXvkPvjtu7BHDFtQJxohD8g7KiGPcziB1426UeeOlG7bo9U0z19wzEbPM2qBU8UIhdu9aEOHo
Cfu1zyzakYoHGbezKdxHZvD4ZLg4ebNvE+rAuRGsC83YIKygBHrAZr8GDv1736y1cxQaJL1wWxzV
HVuTaGjq9CAq/9/7g5uWUztJk9JT9ThBED5Z7EPp0eMg5cFBI/794U3LqfmmINaczuWE256/sLCq
0M6HC87OSKtD5sreTtcVrZ6QxOu+tkr9WNKd7qnTiY0ZtFLJiAyjb4QCoxFzIjfbzL4MZtEBcsUy
4h4/ughZLYNMU+lOoeWRLbMY1lTHxgnVLwvrsRcd/kO56SP3vpBSbBT5308c8Yr/e9wayh4ayBOu
wOlNyF4FKOjlXfO9mX96Ykvn3GQezU9rEA8NbYVvgIIUjV/85Dkb29008s1kbw7QwamrcU3hSysU
Ut2gd9G8Pv/atdd1rjDJK7WWPQ4LUMXVR1o6zhNqfOVx3+i6ozZ9NmUNRp8W/iPFY2K6qF3ZtK/z
gnk992jn44YUoGP4wJekPQzcPQAfti8K/MEOVkvLhtLtGIss/RuMGX852PD7zKIdozyfwZM0U1QF
autnltfVidTD1vOKYa/rEDnoMtfNsuKMxjsLyH9s+XeSFGDgoOJpJ7wHMlnB71syhzCO41tExit9
okV3YOvOo1qnCOuoP0w1dKzieUF9nMzON496j6rep2bl65C5ZMmyVPk4Thk0uUJOBxQ2+Odd66pD
5nhSrv4qENqniqPoYHUWkFX+1gvx+zclX4fMUQ8kl6zCzLtqOtXCQvFxufaifQC5+Clvu41YaQjE
OnRuzdPUb/H+BDG28ZxnP5WXnCUaHO+byPQntLO1T91iWROpIMtbkVDUUFro3RdoXnzhQ34s5q02
X0PM9LQra77aHXpA4AWQfqyekB9McUG22sNNJtL8N/FGEG2RW+EwQH0jc6PaqS/V4m+ENsPcdewc
HQrgLj1cJkvWr6GL4vNNzf31/gKYBtc8F9RFaLhiYx8neR+uXhCTOd0o8xvMovODzc2Ewomc+rjo
+Qk34oe0cENS7LzC6yg6qFdh5hNv4mlSh5q2jz0Pwr4LzvsMc/tXb07ZnojSVcRtYtaxujtQXCqn
aC1Et2yYxxCYdfQcBAbxWNS7bSwmEkDSvmjOgdMtz5O0IRKZBu7GwfU/zok/oFXU1ynBEuokPgSA
B9zlSVk+dVVAm8fBaUb0RkIEqc9m6Gzbve2GDMxhy6NM7GR+JoH0OJo2WtGhP2TMW5W++FYz9lfL
lZIhYUpldWVVsrbR6rZlkoVLiaaADBKKowJWKylrgXTQWZceSgpTJuf5EeLhSeUeeOcH3j9uORXi
U1/hxeCRC+q6NCynodnVFkf/kAWj3VQNy4L3YQA4ZUghg5tN/NJXYIMXatyIXwb30QXCyp4tDMQw
KoZIWAyGDzsknv3P/R1o8B96++abHSiYapXbIy1YciIeUY4H80Tujo8rlCO+7PuElpDJtaU5VkbF
3uqyT7Ju+ud1ctwHq2f7XuJ8/Zl+LllQdN2s8OQBQouC0uEEwtKHNB+26MINa6CDFJUq6Zz1zRA3
MlvK64BCdn8JfII85L6VTB/QDo95tu2SOpCN54X3cfVf3NnfiAGmkbWTI7UykMznVR+PvIPnBFT5
n1VO90EXfB13yJyeJYHMUYho+YfAHZ+sobym6InbZRcdd5iwhHAyryi1ScEPyzLRiyqdLdCkwTZ/
oA4lK7I5n2Tc9ChHuFbQxj2If4/35347394JijroEK8/hHVqbuOyrRg7pnCEJUoJWAIPrlcXn+SI
wtkZqW4JRcmm5Fs1FkPU19EkPuudbrRR36ZjcXQt57lLus9Fn766zRYYzPQJbVMFiloOc7HqgWef
Eq8JBWl+tZBlmUiy7wqqQ0o6p/YqC1lUbCdj8qjI0rw6AELuuw/pqJJsJatfj7mMa7q8+hM/Q2tj
nyvrvEw2GtbW2m0wccjIoxnyQ1ruE8X2dYm72ssslY9LH1sOSmfFJMhH8A93G890hkXVNWb9bl69
bMSiDqz8PvS/RrGeJCSivLSO7nuE6Qs3P3xz3KyuYk1QYmdOqfsjq5uwb9aLU8sfQ+rsC3e60mxu
B23aZ6OMW9rF+UR5FPBi501O15mdZQWez0Z0MXrU1yNFc9KnynG29DoNh7FOexig6S6RDDfcMl28
Y2J5AH5Uzvd1LOaNiGT6gua2iVMABOlViAyurKKOLzRyaI8LUV3tA/35OpKzm+Y8wL1RxaIdH6vB
P2KZ/2vk1iOGYQfpSE4qGj9bMruPZwD/ZBMGaNeYPgtSVZC0bXOpml9ZnWfdx/sb1nBA6FCr2Wq8
wGkcFRdly4/VYiOPBQ3CzkihuYPbWsJKrAVvG4kCBnhslsO8TluYVMO9V2888b1xLciE+2iyjqFi
82PH+tclb2J3guKYK/eVlhw93vUNHUteBx664P8GJREyjHzDPu9vV0cPd8NiWd5Ucy+WAzmr4NUa
ICsgtlhG399Kjr627bQEjdXmQVwszgsvlkM1rx8mXkVIMDf87f3tAzWo3+NdUePp158WP6YM2oCj
SEiIcsrGnd1kHfr74BMUjrkqnCBuggDwB7ZKyEEFic+BsxgK6AvcdwHTZ7TySZmVCvTtlhfjGAuH
/MJaUPX5u9I7R8fQeVA5wVttF8SJP7wkfLYOI/V3kf9QR1fxnNfWUZnC9rGShUUTIPaPeKrYeiB/
370cHT0HsJ9lLTnsMlPcB2JKz2r+WpYPZPxx3/CGzaOD6Ja6IqglKi8uHf6J9r4Vjsmmaopp8Nu/
enMSj4kUXWHBNhNYQNe6jkkudqURjg6f863Ex8Oq70EOp+7S0KJAQ9ES+MiqlcWxsJetuq3pP9x2
7Jv/MAd+WSyp7cecjM5BlFjkwBvWjeDzP9jWn+m7owPpSE48VxYLylUABEYjmdYoyUHsjRN/OXDF
0mgdSfFSOXUZJkBLnAQYf6P7a2+ITTp/3UDyZS2lYvFQseyaZE0TNqvlRwWAfWEjSHbe9x3Nucna
pPXaw50LstShSvOLXGsV1ou4tRlsRBDTOml328yZueiVH8QiKfNo7PoxlG32/f4/MA2upTTElXbA
stpFBaOXT8xaOQldx3WTjckbwp+OvFusYKiDIQhiuyDXWgbHki1xmzSnXdPXUXdTnvN5GVs/xvW/
e0i5O0dDsItsgTo67q4ULsuln/GYVNOz6OwmkiBx2/APk2FuW/eN91HaLhUFDiZGaeofWlnH1Esf
WbqLLAtz15x7yPIB4ioFj21enokswoE7f2V0SwjesG100B30GFbR5VMQl2Jtw3RlSdQ09lbiYnBf
HXfXBNkqxnzwYz9LadgmwfcxZ3/JtvwE0PgG34XpG5rrCqhBNl3Ogxjt+k3oCnnxh7494CnuxNot
tgdTENRZ7sB5X/NlrHlcNMx9cXz/uap7dO+nwo5s6rJwriGEPrTfqvkz8dOtzWX6c5pXA+GzFLkA
N+hK5OMISuwsuxLgpBO57wu2js4r3apzR6fk8crIz17Yl6qZs5Dbw8swThsZ2vv/wtYhesmKd9ys
TnkMNtJPU5LHOQOHcjpBnsw67YkfNtfO8SCo0ln4CE/VZRT110ZZX/cNfPtPb9w7GKdEYPoccdUp
D22dZJGdWhstnO97n63rgFoWr8k4ITD5Pd4qR2p9JVO6BfJ+PzDZOjqPJEvRtXZAYnfMrJccd7Z4
KJw88pe2j/YZR0u9lUNnylv4d9U3ngpnyDun4cTmcafxNd9GOZuXEtCLOJPDP33noalqTpKKboRu
k/m1A9mfl3J06tW7TitPw5SpIGQobO86MW0dsVfWpUsldBdxI3FefCf50a08tJqtR7P3825bx+wF
Lgu85BZbxUhYmBb1qfTk05iv/1lojkx2PrvYOoCvz1bfGQeczCBc+c5/zo3aWFzD/tTp71yfLOOa
9X7MyPLqsuJjJ5pYNDsjgq4EijRlFL7iLPYdV4XuJHpICaz9xtYxTV47li23BSEHMAdxPfKI+vJC
qvkCzeZd8EBb575z5WD1LnLF2G7S8iygmvFQp6p+ve+2pslrbluP9egNivDY8qxnQpKDzIdHmW1x
rhjcSme+y1q+5k7n8Nidu+KQB6Bn9oOtlirT4JrPihGVm2WR3pUH6c91AaaM9/KffXbRTlt76aDd
mKBMMcv5sXD8J6ikvJZN/e+u4XUUH1vKlJDVYnFpe8dlsE/1QI9+o477hg9+P6mGFA/zwuk8lK2b
o7CWpwK1WW+y/9s3vHbCjqNf+DUBkQZURU5p0n9MU1CKp/NGGmdYV53njgaQB/ab1Isr24Eo8/xt
KtqNy51paM1XFV18gauiF3sp/WQ53pPV/bpvk5tp/7wa2zqEr5pKIXvSeLHy5Ink7JgFxYOk5FGB
kk5w+yll3s/7nzL4rK742fBSOQ0tvbgpvenY5PW3khTtZbHmfQ1Etg7rc+dRsHpAnSUl1VMNQfeD
J5HY7pu+5rZgAbTEOkusgRgeV7c6e7K+euDyuD+8aYk1z827Ca0IObI0tIJYpyoffjiZY0f3Bzes
8h+wvqqGriJHlsbddI5b5vyk3GlOhV+gnzD54qvyi42et42vGRZax/eh68ErUZXi8UDbp6T2XiAl
fBg3NaUMltJBfk23sJKr0f/iBuD4KcfHROYb7ZCmmWupcl9xSpIUhVgHbD7eOkX+YKFot0tjlELB
8ff4lvt9ZdmuG6Db0u7DIK2OYzuk4eCiogwWjvtrbTLP7fc36T4ANHh5Assz0v0JHUWDOCbtuMUs
bBpcO3e7ukYzhEAlzXMHdZpG+SXFG93l/sxvVn4nFulaoHNSiWIOXD9Ox/ygcshLZ+7XSa3nqqy/
3v+Eaf6aE1eqHupy5Ej3/fQLA3N/2HTuLolXLK/mwqzv0UkL7aS4Zj0uoXbkWE7MHHvDPIbNqSP7
qqFSRRrA9lNAyzCAylmPS2MYqH2gZRD+/r5zhlqVWUthf6gwiAPpHXjtVOw83HWAXwMOfFSacBPy
VyeqsapF75wnL492rawO8CurprTmJfEhfuuPwJspB9J+u5RXqa2z5PXrOnHajkGMYcFB7a8/Jndf
I7mtI/vGUo205ZP/JQGP5UiCkwf7LPZWXdi0azSPlUNWyWmwUX/Jk8fF+ly4S9wvW/1zptG16+3q
EtnWBba8b4MAljWnLJuPfLA3YplpeM1dF6+x+8bH8ErJEKR+Jz8bwVW69b5hGl5z2LTIrIp68Chb
VUeHJ8+5LKJm895pGF4HVIm0KwC4mIM4g/AIqcRrn6vTPGxV9AzhUgdUeQW1RdkWmH2endPUtkAW
J6rD0lL+DFTJRtQxREwdWCVamYqZl3hbLRS9LAOwW3IAFvS+15r+g3bgMgdN+2tNsH+mzjl7/0C7
IUd/cGmHNpjeNkKD6SO39XlzIg7dFLQ8K/0vamE/SyojKwNlg0qK0BrSjQzdUMvQmd1SvObILlU4
GGsXPOzJECqlHjsZPAVT891Wu7Thqa2DYibQjNcuwXJA6EJ8Qc3ET88yWdzqeH9BDMutv7R6fjpy
T/ru1c28aGxzSMeuG8vwPn0itfV31sSuO7vPM3bNcLEL2wd1ni/ri+xDcpKH+rwz4umvrbIo0X6v
JvdK5blazmX9KLd4b28n4TsZio4amqCklTTD7ZGbTccC9FfZWJ9og3fX5hcHhqVkfMNYhnXQEUQq
9alCv1MQM0aHg2Ul1WHeepI0PAXYOgFc2XY3buY+iN3UOQVrPFrT11p0IUNt1XNz4OL/cZb5k1q2
tIwMdtOhRH4hAEOuS/9i1cGBeVdb2aDe/tcpf7rz4yy3JGENRtMhRWuLJED5tX8BE39U1h6auvZx
V9lUqx04YzItoCSj1249z2Ue1tPHKtsoHBjOCZ0TzlIervSioVcGEsCTIip/SCXPwjRQG3Ubk2G0
CLhSgkYND19ou+pSlUu0rhsFJ9PIt9/fxNYsBw0OOMkAnKiCU53LqBs3Cog3lsN3fO1PTjgpUBwu
6XVcvH/LaoUucfAAhO95XlmIt+Hr3AZfCtH+vB/4TFtUy2RScBulBRoLrqoVocOOpBDhUv0DlvtD
0v9lOVtEdCaDaSkNuJ/40Of4WwFul/Qs2MYBZHJqXVa194qx4xZJ4hSr0OTTeWiGMO3WcKr/riS7
JDOLRPmtUq+7DKajepOqTQts3OQGeYsWXkRT8QMbDanHN69yQiL2QWVtHeCb+u5C1hSu1zQ8D5HQ
gn9DjBvn3f/4mt7ZZjrmDVyPrGxvozNxouzC139ZkOIRNu7H6nGST6L4l3svVOYhDtlwcP4qyi8k
cD7eN6IhbdBxcbMaOetnBMZ+6l5668Pi5uelqS6dHQVyY2ffnPy9f3j7/Y2L+sOQ+16O83AarqV6
KZpX2mxAdE1Da94vgyBwhRjda8ceG3Li3Yl0x/uWMQ2t3VtyQpxsEot7FfIpGR/K+j93zDeyToMP
6pRy2ZqUwusD92r5D8L/nLKNGp4h0dQxcNPMB8F85V5LtOFYZ3b0vQOL7tvjfXZtZE/6CZTljpcq
ZE/1Vxn1SJ6q85yG+dNyck/VKTmuG35tMLwO+uLBMlatM2NN0yoi9fI8tAUa2txdOEFb503LSG8P
dua5V8ctT3NZx+0mmYvRRNp2BH9LX431iuT1+3LoH+pTBi778nH6YZ1vFlo2Qq1hmXVIl+yXnDp1
yq6QagsXEbLpCf1WoVVtnKmm8bWjyGkpaGks171KWoTuepmFc1jIUzluBB3TCmtHEMnKPGhtuBab
T4KcOuvkdRumMXjW/w6nN7EmsFCDKQZ4gHBSlH/Xj33WbsQaw9A6fKtNXTx1Wxi6A4NlfoaU7X3H
Mo17SwjeTHmtajevC4wLFUyrugTNxkY3XXd0zNbCbFVyX+Ie8kEd8wtEYQChFCF0NyH1lp29v+/P
37Bb7Nvvb+YP1huZyZtd/Oa5G4Bd4NFM/3K9T/eHf1+vDrx3t130ZnxrGjrHbnJ2lVCSc4/zBW3R
Dzdi/SkMNso8piW4/f7mEymYQVpmw6Fk6nxKxVidg87a4oA07HYdwZVCDhcK1jj+auuEnt+suFRW
dN82JtNrjtrnFgojyW3r5F/8Fd2vNEzlIZiv94c3zVzz0xX86EmjsIHG7O9CHkoQ9XdkI8aYTK6V
vkTXlo2VU4RKvLVGae7WEbfyPS5FuI7IAipibpKbS0l09np+dyDT5/smedfiGFlz1kAwoQb0nF5p
+8za2B1GMNUcC7bVHfquyTG+dsgmnqBQcUJCQ5cTx8t8xz64xUZ2YBpbc1Qp6hmk5Qi7XvPiOMe1
fu2njYhuMsvtk28cKLe63Jtm7PEcEolWdiyrB6v9ofLTfau/H8pgFs1B83yWgVywoG1/aR9ucpLi
YP1kywF1TSj1Bced39GSvtVx09VmMFH62fqLntTZ/aa+OR+7J+doX9RWr6hpITS3JYkfVFmJNMFy
nhxynPK/2dZ14l23gqE0l3XahMqGInni6pCPH6v+r/uWMY2ruasqq4IkeJu5ZurrWlWRk2zllYaR
dRAWkUGbCwVjVKhiITZuVadN42qeWheiH7pbLpxU0Wqj52djL5rG1TxUoYf+hjtHOE/Paf7obs3X
sCl0sFU6zqxgI8OmSP9Gz6GX0NDa2hWmsW+/v3HPtLNYmoCy4OrlRRb2tlOHzIWIabfVfGP6wM1Y
bz4QSCKa5jb5Aa211lc2nPi0kdGZhtZdEnhLqSR2Xt1fxgQKozHZlSwSrqOs0hZSpTZFML8pxbDF
+TrW/cYJZJq15ofJ5It5arGrp+IiVFQ64E8+3ndF09CaK1q9NVR1gwuMm3wJ0ETC28/urkYhwnV8
FZpF05nVuJgKcPp3BJ7Tu+H9aRuOCJ0ibS081x3BUn2t7Avxn4DSPXhJtHhbPXjv54mYu+aYKTp0
l6xB6LPIob6dEaf03LPw/6n8dNt2fxQz8JXb33uz0+E/tuc0yImm+KZrPD/SNUwuXjhF9XG6OK/J
z/vmMoQZ/7b6b74TpN2S1DPCV0Einzz442XfuJqngo5HFH2Hk3odjiuPxvRwf1zDrtTBVWNKm7Qg
2DmDiIfmZPNnnm8UYk2nvw6r6uQ8eP2KOY8n50Sj5gwMqheuB7C1X5rHLdlF0z/QXBYlalUuKWJY
5j84SWj1T2QLx2xaTM1lK99j9gBOrKui0KNhyaNn/Xvf7IaRdWCVswSCOy62oxscMvdMtk6j93X5
CNcxVAo9oa6qYHP32ftIDkNIH8UzeP1/rIfhQZzSD+u3+//g/QIovqT5beAVfjIMyLns83q6iZpZ
PEo+jYAlRTcBQHFypoOdhn2xEYhMJtM8uAuY7JrBd69oBTo3PHjugy66/19MQ2tO29DKrikgf9el
OufkFOwiIYaJbt97EwyI4qA6tLB/GvtT8ivH00whjvenzN+PZzphWjq4gaUC37kGUB2fm+yU1Eem
nPnQFy+8E+FaHod02vBkwxmgA6z6AQzf+W2pK5BMStAszS8JfRr7ZCMI3bbMO8FZ500r88lKiwZB
kySvSf7aevTk258chx7QPbWxxqZvaL68Sjv18xT/obE/4nEjDeYQDBRAnvQo299fE4OZ/gBaVRZE
a8EWcF3W59J9wDtv1AuQWm39BUOk03FWvcimPJWI1c780nbR2v0rthJBU6zWUVbAZ6RqTblzbVGa
PLATveBBQYUqck+IGpF7vW8ig6fpaKuauL0Pokj3GtSy+ofyWr5aoHnf2EemBdD82OmyGpBRhIh+
/AIs0cjaEEWETp32TV5z52BGRbsWWN8c51jzfc220Cymhb0lLW/iRMAzVkwFcixis1Pyiyv6MK0b
J43JJuT3sTnNmMhqxLYqf5irA5W/AE11ho0naNN6aodvBUQ8jIJbFVtfmO0cs33aOoTrmpkrw03Q
4wOO9eJJTQ9s/l5u8WGZNrsOsLLxSESUi4UE+uJDeqlPSdRFc3aYjyVKrFs35NuN9Z2opuOs1kTN
VXer4zo1P+FhkLXHEbzIfhfgsfvgbF203vuMxwFz/X2Byf9xdiXLkepa8IuIECCmLUVV2bjLPY8b
ovt2NxKzGAVf/5K38tW1ShGsHOGFUB2dQUOeTDGIluSOcx2kFYM/DC/Qw2cfGrC9u3zrvf4ydNxE
pPnacu/f2p3shaOC/yHPV+G7V3Slfe3doTs3ZDZxobwWBfvgSvQO4OJY+tBzr/XMnmW7XQJ/e+6X
wZAcdMMr0ds6Msgm8BZet2FFjpumJqFl8AuvGqa2Q511lDAOvA3MglCteKIFo3Zc2bIKz7mLZrXr
/QT0WizvFlJieaZRP9AWPyFc6nSz58QRyznwyvdNMBkuG3W/QQloHCLltrn7InC3j4u+z6H8MHy8
P3/d4EoNnrs+8OQK9wl9/2F0JsAyTFt1zeqqSKFomZx6A1L42kK0U6Bnr2b5KWdH8OuwvIoQEm00
ur3XksvgBOyXEJYzJFZUbzy5bxlNEKswobBZ826gMHtnZY9lNj1mXvPQFf5Zrl5/cifcW5uOCJpF
UFFDoEkKipBl7nVY+GVz3CspTbfgGv9UeSrbwptK3wEPSiMKMZy43ftx1dHywzY101dO/doQCLrf
sP//RR5CLzIRs8zpkx1WAR45W4f94ctMpGE5dOMrkcxZF1iiho0kBSBsoyffMxHKvrYP3T1JieGM
5TXIeiJysWva/III6ZrwruzTrRHiXUhxUV5XeKG471a636FEc1ln/hYUWOMd4BvObuIEU3x/aJ3H
KrHsB2hDqUcM3fKv5fhrE1998mVyv6z9R9N9u8ZUKlKozunInGwsbjuut/BQOtGh7Ocf+PwUZY2h
LGhMpKKEILcpOBH4SANCTOkuly078l6OpVYhQsSiCzgSMbQ3f2R2GQ/5hy7/e9/8mnynAoBAayQH
kGLuej/Xprwt4gZ6aMPS6kyiFGLpcs8PW5dc+syZrbgFm6ETc69wf96fu278/f8vondaxhUHblHc
goyeljC61KWb3B9a45Uq41krCqh8F9S9RlPzoS8GnLit/UaelEGM24qfNCi+4dbY0Pal+5oSyyPa
pUYP3Ue3sH4GTPK59ee4Xh7HGq/2dXuZTVIvuu8oYRxJAPSGfilu+fyzZmkFTc6AprR5K7M+jqgp
fet8SgnpbOWi6MK9ImxgFt8+tTW/ssbkVZrRVRQ3a5k3AoTnXjPbuwz5Gk+tvLqFiXBF41Qqettv
5yiSJWpP1YWnHOJ1ExmPxYOKoELfskS3a7H+jiIoNkb923URH+77q27WyoYamPBe9kBVXzOLz/Fc
h9tJgPD62OBKHM+d37jt2Ja3FacB6DXe+EKObRNVZixrbbhrRcP623Y+tH0Yh73pzUtnEaX0VlGV
j0We02uwfR28LKbVwUz//9Pgi7RjS2z/12paf899+wA5Va8IzscMrcRng2sZbyGFe81F+72V04/I
KQ1rqIsaNSYJtLktu19/O+uSdEt93RZyEXiBOTRzFRwFtqm8QhF3rw5wHUnTLX6y2NKEWdZMXqW2
irZttPyOrb+bQV66wI0jb3qb+47h8kE3/L5veLGgpCXR0jNR3ipwDj/6ef7bgoj8ackWx2AezYZW
xUittGvyoBpRX2l2srzHzCpiaS3xPBp+gmaLo4KkqBWtANJAwHkCAOCRbV6NF943Hh2sJAD5yHmu
TTKWmrhS6a5IlC9bXYXONRi9eNzKy5w7x7ZQKlJqQ/8eNOoi5+p3YZ1wu2MPc2gE3epW2fn3KoNI
tipturlXStYwBoChiu0R2KOZF0N8Pwp0n1DilwZ96VsWda5glwaAuhVXxyvR7hXJ67EPKFG8tMRr
5gDGL8cKGHHI5e5/w87gpq+v7X90Jrm01spbMDyR2WUYxXPRL+f7M9cNvW9JXsRYIVcy0AINBwFI
q0KvugzzMatDc/TfQ4dZtbR93rpXGz2gIhInoKDPPVQJ78/89UX9j7hk1ZWh1TUhzj7Z8gQR19gZ
cJJYTIcT3fD7/18YBpodq8gk7jI6rwdAw8tZHTfctt7xjpiUrF59G/fxrL+vyouP4D6DiggMsk9g
tP5nJhO/el79KMFPdmqD8jGj5E0rMyhENmMcQf0uduhqyEy6hVfqcFRg42CRGipImVV+W5jlPpG6
Xd/fX5z/753Uy9H9lylRXXFeOTNEZ25QyAZjQp64kZuU63oJ+2dp25dqzM55HqIXm8UiZHGV5Ynv
fy6mDyDqiDdXxHbw5f5cdL9UiX7H6xth9Vn0ZiqtH7QLfgbbt2MjK2Hv1FY4g2Ybbuf7cbE1CTqq
DTn39SNBoMKvSl/WOaoRjq2LOFkIoJLzWOTtRYr+xIrfIjC887720IiFUkmwNgYx6IKUxW0Kn4X1
Ua5vMl7FFbhC8/nUyt98MuWD12thoLJiDWQT+by2OBYGcxLl13JuY+m8HVwek9FETv56RYcAzL8j
aszrClfyTXFbq+7C5IXivBb9EfXjoRVXxS037q8Zq/fhHf9xYd6bvjVduOiSgcqMNflU8Nbti9uy
iPPUPTmZmwh5G9D6MzhfOnLO1zJh43cvMz1o6lZEyQFVJFa0KuCgzoQXl+I5rH62KwhIxnPZPNw3
mG49lDxg4Rqv3Wx8gofPwCa62/fJSZz+wMP17rxKaHe483cIuChurPgRtm9IeAu2h8L9eH/uutBQ
wjva2OiwmS3XKq9PeHyPuXzft31s8+g0uVtStD87vD/e/5jGUCrEy8FzFQ3kwm6F1Z7sTZxynz3O
5NExua7uA2qlJ2GG7RtFQ9aID1g5qEJaeSsbSByWlYmwWeNRKthrY8Mq1q0rbnNVJJN8LOev3VzH
I2rZYLiU0aRzFenldjISvNnYzZuiiytJ0qFg3F8DTc1XwV2ldO125Su7tT0Q+9yNvdyPw86Um3Qz
3///otpbcxk1W4HhM/fifbULQ4jpEoeK8RJzNPV4YWA3bHD/34nRPLSPRVwmPDm4G1KhXhDYm7ui
G+Cd4c8yTPzsRxcm942u80s1hkXYQERZsJu9fBzFVy5lzIu4yCdDYL3a/YUkEShhPDv2OpcUH1iv
/hVXU1cE83k+bSf3hFJ6NjWraJxHhXwVLHBDq+7ZjZQPUGyJcfcZFt/u2+jVJl78BhX21XeCjivd
/KemKX6sovoUCi8t8UjV+tnXsbdO6+T+CEOZRHx5d/+bmuyn4r+GbaQ8yvB7Jm97w/s+AWV5vPaP
tveeFj8maSf82AHzP/KZXjVDzD3zvCertL8zd13jrSOdIag1UaeSa0WRX9pkbdhtGLKEthNwbCaB
AN3QSkD7uVeAbwxDe9s7Yr0fWkNE68Z9rS5vVctwLbEmXm0/LKNpE6bzUqUe06zJgmAo+a2Lqtj/
40117P657zCvwi52J1UiOe8pX3KOsbGBnM4uMEYsiU79Gq/JeOKXILn/HZ11/hPPg4f8j88EW/59
ctmjnI+wnOAXqAgvMrNhZtHEblzSJMi8eGgPXagGKrar4QPLF4ElzZzlXUfQFuZ+PWQOFdm1rE0R
cebDCTkIQao+Yez3sZH3jP2iXjmg4W0n3OsDifm2966OOGiL3TdfjltLWgwyQJnFa85FdOD82prw
/bFJ717zYnCvA8fLVszsZk1X13rTFdf742p2Nqr+ZdBxz5U1KiCJHOsy5gG65a3PVZvJBMjhj/64
HjtiqEKEQ7fVbTtF7ObO4QDOrDy4zkvz5f6v0MSOp4ToUohCsrZjN3TIbbEbzM0pDExXCppKrkK6
hKwje54ydvMj9ID2vyAvu8In/fCYZVRYF0j6Rjz8YOfnQJg4Hjb5Ecrx5/uG0eRFFcwlyVAVTT3C
MGN7hupL7AjvIY8OVjgVxAXscTW6uGl5Y0VzUlpjwt3P9yeuWVEVsgXyGd5F0J++FTQf4nrbwhOd
M8Mlkc4q+/9fBBPeCnHF4WPrhNbzy9Q2CRvCjx4vDVsM3fBKrOJ1sx/nLGe3Gjr0S1+9JR5IhoiJ
BF03vFJGbXvsNz/C8FvzNmJvg+aJmg5TmmygIrUcmRUew0H8lkf5yfEuRfeVuh9k9o4dodBAKVKJ
nmbIGOHd0GI4ob0rZZJtT46Jk0znMkoBhXSPx9cutN6MhNCdPm+Jhf3PfXfU2Pw/OK2eMs8frPwG
EvFEDuzkOWEMRKFhM6exu4rTsiWQcH2JJfXcDyU4LqEXLOq3hUzAmHLwE/unX/h8LwheUiQyQTfY
MRkuofvMbApdijMzcaDrjKQU1rlfoQM9YG1HnPWZddsvQsX68f4KaFZXBWkVWTk5aPrD5rF9V/BP
Pj2WfVUh4W0QDvoEFmR3j5yEnN/gNf56f8o6eyiByqU3ACKFHR0rsO8aQF1ndW4T88y2DIuqOcyo
qKyx5aDT9FGaRlK/m9jsPFWcdp/csAd3Qc0CnPSZlbbcahMRtCa8+utL4atdvxEfwabf7yYjPtSQ
Ja5crMawzK/bzFc1GOzRoQEv/fw2MBw0f7ZRmRRlcn89NPNWL58LOnSkmXH08yH7FwddVJ85nr0N
pxvNNkEVr0U3V0VqN+e30r9E85PVncGGCWotQ1F5ffKBynfll40HTBmCKwof/ei2duf7Rnnd4IGK
VqtQS8LO3bI3q0vfzdPHovNvefjn/uCaSasotbYpA19mEscD2n2b/YAlZT2Iy7HBlYxGg7Wh61xh
cPEMcfU4P4icCVSU2jqH0gt7jNxnN0v+spsP92ccIte+8nqkCjeuDE1VeYBtqjU0505+5V7SFd8y
NpzE9sxng100SUHVbhTUtdwQ8MDbFtkfuXUm5T/zTE8gPIeob3cBGrgajrTZopyrwLWMQHIS93/w
SpsDYlAmVWedhB8+1KtJi0h30aXSV0ExpbXZUPNb035aqo8eXtPLb1VTf/Bo8SZoy7iPnqPl0yiq
qxtFT4EjDRGt817lVFHkoxAFQclkg/edB/HcFr/uO4JuZGWrYll573dbwW9LVNUnUQXVyePRsYqm
ItbGkUz9iGbwq4M2rl5uJ26Z6o0mWahota5FMQhXXMm2S3+BpNZq2Y/UPyJOBGdSAWu0m8datjMc
V3Qg1HPOUD9KDhlcZfkKR89r3RA28cUfd6IJkSYZeU1MqwRfQGP5o9dM/FaMLGFOFW/9t8FLpp6e
QcErTKJpOsvvnvRi+9bKLWDehEsLRv+hf9AbFY+OIV/ohla2KfXgshFEM4iv6HFjnxYLNGgGILdu
aOffs7aaYZ4K4mJ/4pNPEEb7ulnDyaaNYYOlKbn/fzl4YZRAtt4Y7BWAhSJADhVzvIVt9wa3Gst1
75o0XL68/jN89TE58IBa7joJLE/OAc3dyltfd00sWEgMG7nXvxCoRGINGevcHlAZoKGI5mfivw04
7uncwf58KABUxJzkYz7a4ZzfaNjI1Gky6+RPwXg6NvoeHC8WwnP8cPYInvUnD/vbiZ37ShqG1qyx
SitWTV6ZSY6zeil/UP8EptgYql/EOZYsVajcADJpx57C/V4tD2Lit3/dysR2qZv6vtgvrMKXbPAL
irFp+zzxZzzYvJ/AQZFFh9wy+A82Lnf6th2wpu5I0q3FdSOUy5fcN7xCa4qUio/zwCHuZBOeAYqu
ZvFEo7/TGB50RyUxVNsWjaIIcO3oQHEqtJvlYhPbdNbVRJOq/ehSXFuiVxIb/ZD8gVo2Rc4h7pNr
WUfUT1GqiFLAm1XYLc9wZ1cXbD41nfWco8PK4PKvT99X+cQWb14Gp5/Ro5KBdtupTuXUnP1Zno8E
Kzo8/u2WZHGdplo8vIA1f0NJziyKDFX29VoIu/x75Jz1zdrIleM4+jfqo2TaYrACAnUxnRdGoa/e
HYpaP9oj7kVktU1EaIPGIIBt/OsEcMQWmbohdcbf//9i6H5cAbhecc/QrdKL+wbKpOjmR5NtnZsa
Fl4PLF+Fxy3E7iguwvJbRLe3csgf8yOaU7BKpJTywF66cLNRqMLMfxgWAmZwJylJddAxlaidmshz
6mZyr14oz1bZXaMqOpWZaXepsYuKpFrEyqDUibM/9drYc7yTWExiyLqhFYeJYJgM9kAVKcLvU0MX
EHwcIlCA1VX0VN5nuSSjjeMihCK679W8xrN13pZDmyhfBVAJi1fUzpDNukYAwpEnnVV9g9qgYeuh
M43iMwskTSgdMPtQfCFL/9DTY+cnXyW86m00VTo+jB4S66ldugcn+3w/hb1eWcFN8e8gnacQBH0D
PKWwJyCSszkmwfTOHsVbez32wI5K8e9v+BZjeIAACnL2fAjfNrjT9AdQ097/BZo0o+KiZpsUoOEu
4ZCj35/GgrSnSoYs6TifDbtjzcKqFFgQEwSybEJvsedJKMq0PM54aKpRmhVQEVFr0S10G6J9Pzmk
XBafV+5dNzI/z/wIJTbCSkVEgfcPj1al7V7x/J70+Y/aZVAL2AwLoPsBSp4H44Aosj3ZlKNlJwO6
6UkFpGuFjYjTmbgBdEuw//9FMRnrroTIO6wkJy8Z/fIc5KbOcd3QStjWOa6/hL/mN+CMLlYl35TC
xEupG1pJ8/Yc+mM2h/nNQUcggK1OSw5tKf1AiVs2Md55WyjekMlZz8NWyZsH7oTz/ZjSzVuJ2Cho
PelkuFXZZvI5bBsn4T41kd9qBlefOjtQdW5lPqBJHBeYnRecQpOsrm5kpTa5q+fxCXSJ1whaPQMU
k0U5GVLAaxuywAWw4d/+x9aAgQqhs1Oavem8f1Znilc0p03iU0TeIivct/trF477V5RQaj3wDJRr
vaZDBnxYzxNRjcA+k7j2fzVteBmtP5n8df9brxlr/9b+/xcRJX3QG2dFBVXHpm7QG2v9jTyTBMdr
OXkfWwkpq2UO94EkSIPZuWZo+ST2eFozP7k/9dcyzj68Ela86ryMyBLDW8tDlZPrQFbQYzpNPPm2
YcF1S6EE2OovLhigsRTd3oTgeScgly6DDfo65sdZhO1J+AT2DUMO1RlMCTi5QVt6dLlM65U/VWOd
uC5/20RHQg4GU2skOhwmrx1CmTZhXZ3paK+Q1RRf76+GxlJqdUTfF5+dvFlT1n4SeGLi5G2ObSHF
PTaz5tPY/i0tU6OTxk5qsQxXcOT2a7WlaCQ+NxY/L82ArkgTvY1ueCXKA0FIBpI52Cl337td9jit
/Xmrsst9S+mG3///IuQs4Kkpemi2tB8CULdkMQuz53E60qq1r7IS0Y6HNhaadzIlHXsXodwHZDNs
bXUzVwJ6An9+E0DMMBVW+xha80VQ/91YHzWMEtBLF1mr78HumTW8q0AGEGTiGi2rIV/oZq/E8pjZ
OZ/Bgp4WAKVSi5zytnkKN9ORSJOOVPwwnaexcUkt03XdfrqsSqgnEiLaCriGIzf6WFsVPLyEgz3C
KZc0LzLw9NsjvQDjRI+lHxU9HEIEsBuxx02F2yS8mNLcf8g8U9Bq7KMChaWsVrZ6dEk7CgBSsVc0
Ow7KJDS1KGnW11fCdkOrGplCfCAofuTW36H7lM1Hdoe74ZWYdYJudmvg1tLGHp+WonwGsOdYUKns
kBGP0PPWYdpWB649W35iWXlhxs6aAFlFfSPdZ67E7FLUopkCDD8Hv3x01ixfMvZc0O+hb8oKe2J5
7QtK2NaguurWFV9YLS8uuJtM+Y9DmVJFCi/C2fzZQz20OLQ7exlntv/kBqbnDp3DKOU2sqxqBIZP
pnSgicPXB6tg77JDOEdYXkUJV7Xl+sDhY/breIpqb46dSLyLcJ7Do66JDlXzG1TAsOUEldXWArVK
NE9SeM5DJSZI8S3E5J+a5VWBw92G3vfMWxfosVTrqRgEi+eoWgzerxtdCVoJ8KpcS2zi5s75OWXR
fBn8cTBkfN3gStRuoGPoZxDkpKNdtXHduSCtDo7QDuzLu3/0RRkvwoqTLAuXtMRm4cSmbY7Dwf3h
MnpMihtKjf/+gkOCsZ5sFCyP908jdgmnyu9NYuI62yhRS1lQco80djpnTnGCGN74uFnNeNDySq31
POFR6UZL2kCVjODMu3Ym/g6dxytR24dBB+IsRK30wXzns0vUVafGPujuKno4w9F/Dl1ELRb3NFDn
0jTr5X46e7U9By6jooehrtc5i8hl6q/rw1b7PwXSfTmEbwRzn5qBQkSYJaHdJj4a4u5/U7PM6jHb
bax1xfMEfg6aq8cgP+NsaQhdzUKokGJ7sh0/mBG6EjMPOb+wNXrolvbAm8RuLCV4gwZMz06FhWB0
PEvRXnvL1ESpM8r+/xehO/QkqBcfG82xhth3JPP+yR1mk3yNzi5K2G6QIJFulS3p2I1/i267VJA1
dEpx4M5nt4sSuKJ0BCkohq9mf4g7Qj+6TckPrqkSt22V+Zg1NrH5wn+5ffi09VkccdIeHF8J3mCm
RV4hxNJWLJfen04+AFVt1Z/ve7vG9CqsuJ7wYjaW3ZL6xZgUFprTJ5ZMxZErbJhehRUXbVR3074f
KSzvewtOt2TZRGGYu8YpVe5HK8u7UfQMlbwt6Cmr5/KRWqtJ1Viz+1bpHvu8LKxwhGXmoEQP9zsp
rgOHKHBp8Erd+PuKvAgpZ/SKMWM2SRvQCzI81/Rl9a7h5WnEg9+xxVWitgk8v+p8e0kjP4t7nNvA
cZCswcFtrCoYO/lOI3lOSGrj9b8Mhk98DgypTGccJWTzvA+Cpd7zjcceSf52nqOvIZjhosE5pG7n
qWDZwg5d3GAjrnjXb+8ocLnvKQ6jhqjVnCFUrKycwYxor7A8rf/U9Ts63kb7vRM+TPOf+0ur8X0V
NGuTxtmo7SxpPf7OtvEkJxOnvCYjqIjZiBThSOaZpDNIa6JxPneUnDJueqHXrKyzW+yF2xNR2KiD
A9yebknOoOiN5+fBq06ZZSKw0X1i//+LT9TYD3eugG3cYYmH5ex5Wxz0/7SViZ5LZ3wldLEDd512
wzZTOOw5lP4v2Q2fj62rErLYvZJ1zD2SDuHwvAyZey4YN/Wn6JZWqbN5BfhMD8XBdBTki6iDuMmn
t2HkG5xeN7watCTggqCJAf3T/HfAi3MB3a84sExdwbrxlVIrg7CK7EqStHCDq7CtcxQuZ2uuL/dN
rxteqbRdUA5BYzskDXnJzjwPnLhfrBFdSJt97BMqMJaHiwcUACxUVc21XCgue8X7WuQPh36BCo4N
3aqn3kZJarH50u7kiNK50nI8HxteCd2maqkzWNhHsTK42Fb4fvB/d9VgSMga86sA2dKueV/M2Orb
xN03gs9QbUhYZFIH1SQFFSUbMUF4v+J85XFyHsIoXiv61PTDec1MOAbdL1Bi1w0keJgi5B0HL1Dh
3J184jy4MjjoPEr0toGdhYDWo5oH+QNl9dmV/mPlmo7+utkr0Vu40zo5FmZf9RKZc/ou8+ni0MLQ
8ah5CFSRsgOTXVEzZ005MFmF+9cd+rgCLfFszWAeteKtPLgtUZGskI5xxrKHmwoAKE7VYrN4kOLz
/RjQPNqoKNYttwKSVfaaOnhpHPJv/djHWfkrRAdFMQUxc/KTlZv4UzU2U2kgbchxZeBPX9OizU+c
fnfDLJE7zezwOLEururpfP9XadZehbhaPWMbIL9OuskgqWsrLpwm8UbTA4tu+D0mXxTkjDPcf1Fv
ScNh+jm24osro/lUuIXpTuxVphacM1Q6yG5wCG9quqa9tZ2WYE0E/+NYv0lVozejuuYtLrO2L230
nTWmxxHNJkDFvta99LlTWAuALZy/AeTY/dovbWNo5deZTAn2Jt+seg1wcFrt6lrb249myxLgaUyu
pZu9Eu3RVFkZozg7Ec9Hq6fwRIyGOhMZhm50pVIPDlAzgbSddOH2pW66tzbtDSxFOsMoVXpZAlGH
LHfTYpaXxt7SotlO5XykXyBwqYp89YdhsGwWOmlfLeFZltOTXPoaNx7ZsbdSqoJfy2CMqAWAbVrl
1jmsS3CK2udAeofOfFRFwK5RKyQElJaU2yQp+uqyhUsSlCZI1OtllKq4VzsEhiiDEkUajYOIHY6H
l2z93Ts0yfLNUOh039iX/kW6gEhENg8ZcVKfFqci/OPx7YsjGfQE2k/3853uC7vfvvhC5jjWEnUM
TgQWO/Sbn2qreZqd7LIYSZN1n1ACmDFv6eoVjiSJ+Ics1YdFEvRCuV99MKnf/xWvhwJVqSAbQQko
e6mTuln+ADj17zLsP6CL4+Ox4ZUg3oKNQTRnwzIs7Xld6svYek+O1Z6PDa8Esh3ipANiC6yBLL65
4fy5C0FQMPD1WCD8p9e2rTtaW1jjoa0+dOPXemVPNjvSb4I8oTbkLJHvLrjuctIJYPZ0poOTuHIz
sYK9nj+pikNutyDLaYOVZWP0eRyg89VZoOS/b3jd4LvHvnD+qqDgimxQ7Lso/NGAoTKem+jn/bE1
LqkCsQZUxQ2EPG5qUfalGNzPLesevIlcjw2vxC0LrD1nZ26KHqVTYTtPIEZKqBwMt046yygxS2F1
GxRheG0YcX8bzcGX0he2wew60ygVt3YJLVlowWOsEELKPHGn6sMUckM46eauRGs9BFsDpKeTOk4n
H/rS2mIm2RGw8O7uSrDyAi+a/eK66TrMT+s6JVZfPA6HujoxvIqzcsem4p3j4NxXtKndinji0bPE
CeqQ26hIK6+g0iF7qhEje6biSTjzu8Y2McpqFlbFVnXWKhs/X7FVC9ov/mh/IUjHwWTqm9MNr4Sr
TQIcNWbqpuB4TfyB3gRtT04RGDaamjqlUjOiGnXZSBYnzXo/gXBYsvjRD5DPp1Fm0rrT/QIlaiHg
XFdFWcL8DU/apj7TjD1uELK4v7oaz/8PS2MnJJ1lRdN59YeE58N4qgg3gZR0k1fCFpSYA3rykOPd
sX5YKv+B5OBd5iaOSd3wStguwQIGcheBhUp+XubslAmRRE15OWYbJW69qY9qMTUuIETWBUjMM4g4
DblY4zgqsqoheUGj3TAhiGjyIE8yWTzk7gf/EM85soKKruqdIrQjiSrY47rY7tqHJdweInKEpWAf
XrnOCmo72y8skZB9xk/YmiHtdEUbO3LM4lBk84kvTX4aagm2Y9I2x4qMCroS+bYABY1EDRG9575h
aTf3hjyniQQVc1VUUd2CvwS/qPJSB2df8NUccyQVc2XNVTaTtkIMe+QadjS2m/bdfR/VOZJSdecQ
jeWi62g6RvJ5y7Z4qcgXiF3EIO8+OHsliP12rYsoxOVf31wsy457IwmqzuRK/A6Obckw328B6u1U
gGBzBr/OfbtoUoOvxG6UkSIY6hJ5Da937dQ+lh7/svDadEjXjK+irbhnZSshEqmnEm9pBDk16v8z
Riawwx5G/wW5URVnta4FeM1wYZlCKv192c7PwM88iLK8jtBg9LbccB+g+4wSxRU64zkU5/BMu361
6GPPP3Xet6GyY2pq0Nb4pyq9m4GSMARnDE3bvmMnXBmAbSgrPqF3yk7A02K4u9c4krev0otdORvz
HPtlXH2THC+FhI8nqyxMzf2vXyRSFXllR5YsbR/QJWtpEzq/RStZHIkqnuefnbh408Fzi4q/WgYQ
6QeOwI/o0adSOvV3X1QmbUHdOihB3OW7wtHIaSr49ntxxJmX5Asdpmf3aDSrLI51WTaka9Ctwjc/
meddVOFISxOqjcrhmNPJEpg8rtZLOH9srYX9uBbBZOiA0QSzCsKaWU57HP/dtLWbB7viP3pOQa/u
H/NOFYeFBiHgqLsQh2kcdKtWvM0dYghgjeOreCvZufXkVbB5QPl7J2qTrQsNaV9nlN2TXsQURKdz
f4Die9rzyT8VzfoOYnBu0s2d4VFDk3xUxNUcCned0YmfNgNLPP55IN+CgT9lQQrZ9GNlgO52e/Ej
mgxqFUuLNF3O6HxwoYMZj4HdxpVsTE2COjspFXgKW16DPQNXMUNxztz2UyHzsxWZEqhuhZXA9cSQ
cTGPON2RFqri/UySena25FCZVPkcuT1uYbXhcDe1Lh6WnLStgsT1+fX+8LolVqpw00UtkkBrpxB6
j5dmRUvZxz5fYpBonMLu4PlahWE1WRctSzu4qQvQxYKX+WrxH0eLGQJB8yNUGJYLVsoNknmArqIR
i5DbBLICmZfJRr/n0F24bymNF6lwrHF1K8/rscxlMT60wXxhjHwM18CQgnTDK8EMkmevqCmulrIg
vC5jn2Rz9skqTVDTfZhXtisqu2NNZhAvFLhacrY53YLfeb3+DIO/4Go+5qcqzePig3p9gNZUuvji
W1d3MdBr3+zBhEPUBJkKxpKVX81YZ3hQ2dy6HLxk02jwHp3llfjli+cxPGNjYUEKeCrrFiy7GdSi
x4KaqMd1n1C20WBPHvEujEwNPl95movmM8jku0fEnSmN6uyjxHGLU2przcW+vvu5qx08dKX467Ei
psKxAAaKsjyHc45kIFfHKsKzHzaGKqMxjorIKvupLmRVu6lvu48d78BMMT1uS2XIcLrh96TxosC0
Lg/COcDRjpDoYSNFTHn5tCJTH0oLKpVhFzV2FBa4/els61ZH7HvlylMVmUCgutnv/38xe3sex/x/
nF1Jk6M4E/1FigBJbFewXTauXsq9TM9ciF5mALEvAsSv/56/U7W6ZCK4OXxIQMpUSqmX7/VtzmKn
p08lZ4dB+f8E5VYBxWT+7k6vzFtrb6f+IlHQBhjRXmjogrl2zrcIR0zmtczbuWU2Tp6D4l7j3qy+
ioc6FaCscW6PB9+wqv3BXJh3IJlOUf9xyuaDM5dHwqbvAuwCXrW1cBoCi2qhSwd7GJSLuvZUF0A+
SCvI/AjlaHvnJ2iBC+XRvG86eD/t2udizi/gij9KOp+LhH1+PEqG9KjDslqbSwhs4tiSq6A+VkI6
ocMcFdn1+ENVOCtxijvgx88yDJeO0cpRiM6EwIz79WCFkAicDoxuCu2YrGuxXIJ/GndcmG9AuN+J
NW0i9JNXh8evbnAmHaHFS1woVODOxr1sOhz8onihFe5LHUz/qentrXRj+gYtoqkkEFNrcVhtKuke
kkx0keL5l8ffYAg4XX83lwCkgxUGh0ghfo3T9LlfUvRbb4IITWOkBXTCZdpUM85hs7BLFBD5tSF9
E9pd9jEV2b4S4v91Ql4tSriLSWdf9Xa8FKsVTYiPsOqGemOaDU03XIdqpYCmr/mMLW86Du/h/yBY
+otV63ls+NOEHXAnVZQ659zeIh83zbgW4oOAqGHGXB4Lu74M3nKU1q/H022wrMO1vECR3rbxKdwn
V+rKl9oWG8Nk8CQdnJVTWgcTOjlj1FWOPsmOKx/iVG1BRQ2OpEOyONRvZm/AfmWE6FdJVGin3ntg
4o8got3IzKbBuT/6lRvVjBEXOuI8doRTNWGRVs0EBSqU1DbWOkPZSUdlORNxyDDK+9Gev1N5XK5D
fKeBKIo2KsCsNSXNxmSYPuX+/6tPIQ12j/062rE/qv5pytwfzPKmjZOHybgW0yuYSSFXP+HyU3S4
Vs0BWHhv5cOWlLFppunv756oARJ1bEb2YfLSW89pWa2hrfpDq8TLvjDQcvS65MKB6iqPqVe8qxNW
hsPk/Hhs2/T6WvDOqPzOaJVzYgWOOppOYHpZv4yoUkx289/jR7ztR6BQ/n2EBocFVYZ1O7Z8wAbX
Aprs/1gqjRwcYd36n0b9fPyct0Oa6dCsdiTEqxN8il1UkezSp4EU4Fjd12vFdGiW5zpoeeWdilds
sAO7AkFsHk9k2NjH30fjzxMs06FZcwmUpUIejosFFKi4jsi7j1X3ffXqcGmwERBgnHe3mj5ND7sP
4auAm2m/NECA2XHC5LG3qvNI20hUKJGo4NDicXJG48sW2sY0MVp4g9wfHFOMoQTvyosY+HtVlFB6
yQ/75l0L8L5fAQxA10U8Tc5ZreWHBRXOdvY+PTb/9vrBdJwWmrX5hBM0j6Vf/CfS6dfQrbuOhuwP
IYQldXEx1yBLzN0loOXRIcEvl6a7MPlM10JwfIXio70iQ5QBxDqCqJvEezHvS0BMh2h1tWdVw4Sa
S5+O6NUeOsish8LiPNiYWMNWhukwrTwY2LzYcNPVX6Oyd8Lc/Xvsp6PofdSP6uPSf21JGtJ16wrW
4Kk6cov01pgnFkqpqUpO6KbH1pJdaL9uxLjJvJaySTDWBZsx3zZdTxAAPXS4Gmdkqwxj8FQdvuXN
eS+bpeJx4PTe0bIEA4W7vXU79HamYDpzFtrQAzItFo/zcXxehzmqZv+2qCnM7X0Vf6YTaEGebMgb
UJnhTn+JmOtFcqCnFLR3jyPZ9AVaqnYEkcr1CyeuGYigM8xwjx4V7ryT1vfHTzBNsJap+7Rvyppg
jFwynJd6iFq7fXbYVj+u6QO0ZO1aq+eBih4TXMhYyflAkyIW8meQbC3VBhfSoVwTqH19r+IcZAPr
LVXso7uV30yW77uDVylncBM3aBJsYiqr+ZH3kFV32MY6YRh1HcKV5ENaBT5OhUvgxihdH1LgCvN+
6+BsMq9FrT0kmdcsAY/XKUN5ob9AivPJxs3+Y58xTKoO4ZqnDALEjNwntY/r2glnK/3kdP+mm/nX
9IT7lLwa+nZ2x9FzU5ya5dyHuNKNZFL9VazixBI3evwVpkHSkjCkO1Q3y3sSLqFa0wTdqQHrIxVb
omUm99Fi964StE4tvqH2oKLXzr4bTlmzUf81vbwWti0OmrbdEhZDUfAmBjsayXIbyq3d1tsFKqYz
ZTWlbD0yYGxcWv4jBnoEb9+5YemHVtKIZVvJyzDNOqQr4wPBdiLj8aCK05quUOl03tluFdXJspHA
DLOgY7qGShKVEuXE/lx8CYqhPLgl3XeLhuX9dzetg3FFxxQCYa7FhQkZFn73Md3kKzPMgo7cystV
jtTK1riZG0hginMAREsNUu7RD47M21JjNM3C3cdeBVsxrjh2dK0TN8MNirpN9cFzr2TemACDp+pA
rs6rSVK5DSYAZPeklU8zgeh6Lk6Po9g0v1oUQ15oSjjuKXCESkRYk7WJ1rxPw8fW31Ti8RhztSBG
G383Uh/oNihpFXG3VhLHcfEfB5v/abIYi8q16J9Ajs9D4izfEpx3sSWumogn+XLybOnuHEYt4Dsy
eG63cieeJxI7bH7Cqffsin6j5GCaJS1P53Nlrbk3OnEAGqaefqnVh5z8/XgQDbZ13BcdHDqBYRgH
9i6IRh58whbjsNZs32lHx32hXRGndI4pUtkcHN2kl8fRa2773l2L8OZOdgjIGmCIavyatmx8ylgG
OD21hg0GNYMD62gvaHG0TlWPqEVCdpkfU5JyoC7chGxtwUzDf///VXjzSQTgmEQeugvFkg5kNy2E
pOZ6q+hmsn//sFf2G0/MLrQJeJzZ4px39WEel1PebFXaTOa1AB+DsZlEmWMRbIISJ/7BCdFwth5K
P9nYAptmQIvxdnY6P1ssJ+5nMD8n1Rlixsd97qNFLc6bQszOcj/o9yFOtmeX/J3bezQhsDjpEK92
EJYsO8xsXnvRsLZHBq6txy9uGBMd3qUKxnFSRtvdUKZtGnIum389KcU+ijA0ePzuNDZbeygYVUAN
yxGiH/2LndNQevsaa9Dg8bt5YhdNMMzA6KyBOHdNl514tam6avBInVWrDlzCkgKT2gzpaSr9o/KH
kyJbOHeT+fv/r+JJpXOZCIgLxU5mRVTlFxuYhBkKC49n1mReC9diBX09WW0cPVQXeSx46lcKjtt9
lBCMa+G6OEmyznUB4t95OPSB/TQs9bX1p4/73l6LVUfOFiQ4UcGxMvmhrrILeHTOrbclDHb3jzdK
mjq2ayXcyap04rElU3bo6oEdOYiqPkoirCOvh0SGLp1I9PhjDBsvriXdGYSBRTaCJHkGwkViP9fz
9VOKzfxi833ZRcd5FZUvF8VwEswS9+ik5TnLt/opDUuEjvEqikBZsgFKoUuzNQpsbw5tovZtd3Rs
V7WAQtBbserTEg1xs11jXxqgZQg8Go/H3vT29zl5FWVor149nOmXuAT/fLgIMN5Oqtg4nZmMayEM
TtF1qVGmiYOKHgNan6ppHyMqStC/v/foFB1LcLsS9z3j2TcaQDX8mEjW2M9+GuT7qEXQD/T7YxY+
WglFNADAVx3S5lPh04tyt7gnDWuQLuLL/bEf3KB1Y6fr3qnu+7DQs8P39TEwnWlLUjZ1tY8hspok
HF2A0NvvFtlqSDe9uxa0ls0GVk+lG6tcPNdERrnNoYm1tVszrAk6sMtSA51b5QHdUvrvumR46koZ
E6Iiq6Mbrm/4Ah3eJUUCeBSUNOJBJrfA+V4CCtSrXe19TKfbyme7THASA7CuubMN8BfJs8vE1ZHK
Yt95Qgd4kRmKsjVNnLgc5Vlx8A4T90yyLaYK0/Dc/3+1MnRLToqmxNbEy4cozdWpo/0xFzsv5XSt
Wr+zi74jKOmqoolQUX8aRj9KfbnvgkaXpxWiR3UOsp9x1TjfsiJ5QRfSda7Jxr7QNDha/sVxGECN
Bb7jWO7HyZNAwKXHlixfHq/KJu/X9st8ssqxsYWKU0udUEwJy3I80qo9gzTs8PgRpi/Q4jfA3jBI
aeHGjAWxM7DILZvLrLY2zgbzOrTL7mhX8wanUbvwL1bmYoOY/PLYFiewyby2b1Z1WQzFkrkoRYjY
TvrDXQTBDbaKNYbx1/Voa0nl2oESIU4adswpCZsmm8J0Hj70U/111wToqK5cdlXatqgtgq/iuZf2
hXYZFJuzjfk15N4/eLeCagVuG7DntppOPYN66ZKWW/Ug0/Br2TfzRFpljOA+ppZx3wCLBkos2m3V
Ew2X3P+vQr1aeqa18dGrgxsHv/CbMFlFe6xatE1ZTotLK8KKw7QW2A5NTf9ZVOuWspVpyLSgbhNH
tDYI7mNVUfs8Bm3+ogC43rdk6OiuNQP9YgGt+HipiuvK3C9OnoYe+Ef3uZMWz009ChuAXDfOrSH2
kkvVW1EptlBRhqHR8Vw5BXObU6LHoMtxkpTD3H5ayFrtq7rpkK5lFha67e/RvDhH6HMdM1kd+4Ru
DI0hmnVIlw1tmnWtCkRzFkTE7qJ2bn/W4Gm2nH5fEwY4u37PlhPJvDEjqP70A9SzRhERYPg8K/v5
eHZN438PxFcRUeceFjfoUqDNbLwlTvd1HPYRF4EN43fTSUfQegfJ4Xiw/cPgeTjkqY8lq/fx/qOT
8nf7BbStiEWEi9oPOdj2eLbbIfT37iMsLWgrTvIBTFFOnPP5ZV3zcFrG25JvCV+aBl7LxDQPUtb6
rYpJsrxP0TaIK7l9+09dSTYn6VCCShlzOqUXD4yjvEue1Dwd9rgM1cFbPm0ATHKBeqopDo1MPrtB
tyte6R94rTzLvXqU/E6NcZ5IeixVcAGp8s4316pWqkRPXFneb90Iaw9lQUGijJa/Df7nt3MX1eFa
iURHRwpp1ngtUEzqgvm7DQqImmyV9N72GBpooYqeO1vmLpLXYtXY7bMPA/E3LpxNr35/5KtVYFyk
700VBoYs7hGa51Et1WlFd+I+j9EiVQ71TGaVrjiO8sYPWyaYOosMxLi7qhlUB2S5QcqrOUWrYCDq
p7kUQAWVx1buK+lRHZQ1WW4JQkWYB5/m5zKREfL5qVu2yAxMo69lWBtdFnKQQEtT3DEn0gq7fDnb
Yh8YjuqgrKKiSVZ5Hvwya4BiakK3Wp5ks0XVaHBLHZGFG7m2S1Rig6eI/T0sxbfJc/cRBFMdfJXY
DTJ45+PuZpz/koyEbVWWYVlsyW2Z3l1LrhYnXlFSYFt6IIDzvP6IxS3a5fM68ioraJsHCiGlSrQ/
M3DJPiVr/m2fcS1eWZC2lddjXIBMS09OwvMQgOMtwnDTqGjhWgsHYbTAH7tAoUUQrIxiZyTpgoUD
r7pOsRxnfzIVYeLILMws4ke+2tqTGYJJ1/HNrQWqJQnStt/Pp26sTtBpv8iu2FgpTWOjxaqqsnle
Vh/ClLYqcOWUUnpWnocGo10zq6OtgqJEF4aP8k5lt3+NNXfCxgZE/bFxw9jotFliZgWr7BoXK+ly
4CBORbvJMWndjYOIYWz+AF2hwXNsIdob90qIj0Ky9Twkw5Zuhsm6Fqu4jveTXPYUUpoYHttf/PcE
TFf7wlWHXGUqL7hHMDTtPH7qAcppHWcjOd1f8M87D6qrEbbYeTV8xkowcP6RuBkYMO2b3fkn1ezj
oqA6Y5a/BksfJM1969GiUhek6Dhsd91wUI/+vjcYqsSdbIb04Qp+boh1Fb2z02G0PfA6+E7b3ddI
iODyb2AUbv9J23KncS1S56JelQ1FoZi2g3sse8uC1HP6fVck6cCqLnCrVQ4oMnbD8oUi64VZnvRh
Y4n0uO8JWiHK83vccXR4Ah2bpzLjx3EUT7szn46sAveZrawUiMXGFVBj69hwkkOyq0ZKdVyVUJCP
SgVOCNU8XL2yDs6eHbzrarGPOZ3qvFgjiL5cZ+nBi99nJ5VkP3vPfWZBsgW5MKw1Oqaq6VNUf8C9
H+d5Rz40kK9+ydZ12lhrDAuCrkfYNzYvLLQzxVBpDuehRjMh2mx9CAIt+xZ6HVU1jaU9unMHkrUM
zI4D2C1aUkU+LX48dk7T+OiBW69e5+YK3JSJFa1dekzX4vDY9P0s9sZqqZNkZYsYFai3aFwNP4ri
Zx38NbEXys6s38jghtHX0VKJkHLhC9597mk0iL9wXzvxJFqXfQ3B4JP4fcFsUstr7BmLMRXNS+OT
LhyzSu7zHUc7wmazNTaZNXno7Qfe1alFBJqRPFwd/2Pr7Lu7pTpkyp7Y2qlGevEyTV+Wbr1RK/31
eHoNnqOzYlHpkSWpWrAvDt3BXsdDvymsZTJ9///VIbbDviCpE2wQuFd2H23uDP82TgqFp31vzn43
r9Z1kQNbPWityPWp65cPQc76y2Pjd994w+sdLcnimm8mzcS8eJaOd0FSqQ8tWNDCvkSduveLH/VM
h2Nt862StGErqBNjpVlW+cxCWXFtknoJsyxp/u1LuhyVnW4RNpsmRM/A3r3M4qN3fanUPx1+hIiN
rQ8wGNcBVP1sg0MDjJVxVhL381LiOJFPwBA+ng+TdS2GVYedZTVgsnk9oZqQBAyM7skWLuXNwaeB
jp7qUEnvm9Xnt2y5BsN/nETJFt39m8snTN9XvVdBQKyerRNJ+K32Lr5/BFPouRrqo7WMh0xa5x2j
g4fcv+u3h0jX9Se8v3DmiPvJxXd3sR7DtBbEGWnSNeApvQWV/W5OS/8EfBA/PX7vN5d+GNdCeOna
Oq1bDE4avFeg5UibNlz+yVJvI+2+6TWwr0XxkkAtCb3p/MZ68dmeHBWWdlnsNK7l3IxBJhmUzfYv
oF8gfB2AaGi01r3WtVhlvYS4CqAev3x38CO386ewnto9XYdAzNyv4175S56O9VAIh9/Qwu3EmRIk
lDIY36W92ipyGYZeB0uJpS18N8PUCnpAS6ls9rm6jpPqLCGTtSvpLXcPhJ+GLdJYgyvqYoQd89I1
zQMMiRhA/xPKMo08HwQlG65uGg8tRGVf23dCe2wqa3kr7L6LHOrLw+M4Mhm///9qPttxLnpcNtLb
EjTiwLrRe4eKlNx49f9fVP+RDOEuWpg2pe11PE2dGwvJWUX9BRyvN//gH9gtOcuDfQSYaQ69nc6p
BS0wXSNog+GcHsTYJW3PgCeeeJl/fDxWponWwrakoOwV6JG81dI5jLgWHBocU5QDRrU03bh5MD1D
C15Jhra3KD4hp024jEd7XqJ2OTT9hn3DfOuYKcepprTtbR9kdtV3koxzKKpdjVao3GuZFqsN9yu/
t3+ppBhPKFWnkVxnenJVtyVj93aTCZ6hbZo7izV+YU38Zn+Qx/xcnrKDF60vd1eqTsGh33BcQ1rX
cVNemlZULXhMNp5x6ALl9DHdIo03TYEWz0Ci+Dnlkt/uETcn3sWi9vGxh5peW4vmaqAJDZaF39rg
u1Nf0IUfluLrY9um19ZCuSIJuhd8Ja5CBFk4OoEXek2zYdz04lrkUqufu8Rm/Na57jnxkivqjk/g
j92YTtO7a5G7TJ412pnCwqCaD2lj/6Qi//x4WFwslG+scFQL2LaYqqEVlN8KRGry3wBsHUjPQner
p8Pw6n+ApPxMOmrCglC7P9P2nburGQz3YFqwlg6V9WJhg1N7Iqzmv/z+6fGAGKZSx0V5qZMBFAjD
Uy4iCFKv2Wdn+v7YtmGwdTzU7EpraAeswG0qDwk9OZ2MlPiysj1gZAzK/ZteZcN0osJiLsJ+zSs7
SnCgPczTuGHc9PL3GX5lPCgCqwhIIK6oGTlT2NLWXcAU25Gjw2c08gcyJ18ej5PJabRYdfslsOcU
S0zvXoapjtxiqxPY9BFaoBbJ6rXSc8V1cNyLS6ybZdkHvyMnmRcbDmR6hBas1gihp54P2HqLYLwN
ftackLZufRWM58KV/WHfGGmBuxbjnQO95Ldh+NGW/zX5aZddHQa1NFjGppqJa4pO1+PKuq/gVdjF
9UwDHQXVwj2Jj0apa+spP3tuG6/Jfglnbe2Neu/bnuMHmuesSZG7FcjEbiJ5V7J/erHP+XV8FcTI
IN3mwm7fH1z1jVv/UTuyyS6cNsbl7kuvYotUbhnQqeW3kUce8jVgsVm9b1epM2UNfAHmoej4Lamu
WXNp6HO35SuGtVLHVeHO1GoHG4v7UHyap/JQ4qCcb90/moxrU4lprCB+gPcesy+5Fy5shYzgxk2S
yba2DKxtMrc9w3SS6oNf3ZbqaSIbxzSTaS38yUpGTlGwv1nJpzxtD7QKwpnuNK4FPZvaGhkEfjK1
79Lmuw3mnC2qMFPkaCfjFZr0jDUFPBwtbpJY7/LcPe5ZUnwdSzX7jVXWNZaqSTw3ywmN1Y/tvj3U
vk56pWiVM6eBhyhJwr7ilzGww2oY95TnAVbRgtLq0N4mPIxImT7VvAqrhoRO/9UFTn3f+9+/61XU
943H64DN2HtxqX74U5q997yu/jGkJPi07xH32X71CPSX+KPd1FgPfRv6ReD2FcVpqJyNJGSaAS2O
ILo7KheNl9dSjTys2rkMaZvRCFXFLelsk19q8SQh8OS5doUTk3KjZVqPtthCJ76dqX2dgip1curW
SVlc26I5ZaA0853s71qMhyIlS/R4Agyvr0OeuryWPiV4/YLGlvfVcT4+tmt4dx3rNNUSbBGW4Lc5
+Mv/F7c84VJc5uJln3XtmNqnbp2WEL29jdC8pZAzK1I+hnVWXvPWu+17hhZebsU66s5wTavMwqa8
0vyjD6rIqdnIe28TdFFfxz31DBKZHkCnt7ZKI1U/yelvy3Euec0iNn3puiMEzUPhbLH5m2b6/v+r
UJuW1anRychudD1Kebb5rq2Hr/NOratjJ0UfsJvHj37yb7uWke2eoIa4sQqZPEmLYbIubZkP92HK
nzv73TquoUUjgIkeT7NpWLT4Jdmc2HSssysfAQaxKEhel0TtW9507cBSWZN0KfxUWpe6/STHY5Pt
20nq8CdAcluetBiWYHYjp10PQ7V1f2dYNXXw08pzR2XlfU1Y20M2s3eNW0YT3+pLMoy4Dn4aBNoY
hIVljYrpu2TBdGJ+62+cbkzGtajt+4E7ghF2y9aTm71v+M7h1nIh0NBdqvy6uFpefV4LHJNwZUcP
j33w/w0of1Y5fB34JL2Uut2Mt0af0KU+NE+4Yk+fsRk+qPO4CxUNhKi2YUW33JD6a47TfVJ2/1RF
kL8PwIRzevwNpoHXwhSCRwFSSVNc05J/QqfEehDp4oePjRvWAE8LUmes0Xnh3feV03W1Dus4hO1w
Ksmvx+ZN765tWyeqcKSEZu6NBhCbp+Q80WFjag2mdfjTMALd01GH3dBrEGUQgaycLfTE/zmv3/Aa
nVAqrTPSe3aGGtMUQFVpjUjV/k3L2+i2oZeCZd09ce9FjTkE4IMo28QXGtYHHRFlJUu59C5WfFn/
66036F2F6y7UA/V1QBQbfGU1xYisC7p4CBKi6P1C+3LeSOqm6dDCuIT2DrSj8erTEJf0Oyt21f19
HQY1gJsnd3CPhAroX5VTvwcMfmPhMa0NOgaqLnqLrw3C1nqRR+c0PHnvRR86T/RgnZMtQTxDgOkw
qMFuPJUmTn61cBp3cFKu0dHzQoAAwuan6lXiPzlSBdnWJarJhbSIu1foA7tD9hqHSytzMJ9GxRbR
xP8J7d+ICx23VHmi6ESNEVvFjeHeVzY/QYjmsgASUvxQO8WZugqc3+0RN2fOhNZqX1yo3OrhMMWl
DmsCn5TPBB3lN3DGP7tRfky/kK/OEzZFn8qo39XURX0d3zS1JfS3BU6txXq2u6dSXKYtxUvD7PyB
asr9oZxSpCPliaiFRPnyT7Dvls/XYU3NpJam55gcuV5U/jXH7gW4PuUk+xZcXe8vmJIeXEconUiP
9YdqztfPbcWcjQ2dYf3QVf7kJNuxC3CRIj1Ipjq4HSvkBrDJZFpLoC4PinzpvPFbP5IDn91jJbfK
d4bo1iFMo4t2RdUqfnODsYoZOosOWSmnK7oKvLAA/GsjTRs+gWlR7ZSF1a92ry554IekWJ8Sa94o
dhhc0tV2AA1IJZPRRkzJ5iNPzzT70pKNnHC/knlrudDeuiZ5OaQlBn5CS5ft3DL/xenHJzlfwfqs
lq2GDsMk6DAsOwkaqiwvvVq0OGUDOdFuTkMJAYs5rcuNGTA95P6Nrw55Wd9BIj4dsKwVJ8kA+EUz
pnfFF27YN0yDjsfCBaiddZD8vq5CPc8Ff2lScqRsa5YNDqRjssDzlYqkJ6iYNdfWucqtzanpte//
vxoWWYMDsfATFA/ZT8EOVW+HKAo93jyabN+/5ZVtnvDEXuoA70yHl1l5eVjQH4XrHh6bNw2Jtmu3
LWYrxTHi9bpCw8gdxoPXgzrvsXXTy9PfX97KZkmF3YkrQIdQH1bVN8eximsn2i1JFdMTtMANmGNX
K8f5mgp3Dgc3v5TgkQ6tYev+wDRAWviWyzgCRJ8n4J+tvvLS/pLQZF9t4E80VotEhRrlhXXroR/6
g+NsaXcZ3lpHYfXK80GNzDCtyQw8ZrvKcO7afRgvX8digQcozdk9TbV5nZx41qfvk6naukE0Va50
SJaVlWjsGosAHRffu4KG0DfpUv9QqCkaGMWl6/egfebzzkK3rk8oQWhuFdiW3gYCYt6C9+IAbTKx
hqAiX6NUzctWAjNttnVOqxl8+Tb3wO9FquSpkc+FM0AWJgtJ0IU9pB1ICyykexYQkSxoHj0OQpMv
aCFeq2SoVamcW0/GcLGaqC63SsiG6NPprarOIjJLqgTCGMmpmMdQcfLs8V2MF9TX+a1WDzURz2+S
GFW0p1HN8WCJU+tv1bgMb6+jqcSq2NIPGYmZ5ZzrNf+wsikiDd+XzHRAFffGXthFTWLhpTh/OMkY
kio/C886Pp5Y0/trZWoflOHzMufZVWbBU5GoiC3svcq2MCaGZK+jqOYsyMZ5lcWVp3DLAl3jK9DF
petXoVrtjUEyPeT+ba/SG2OC9+gQI3FO6Od55mHjBIeVFGd32urJMw3TPS5ePWLOKQOpVUViexwv
ILY9zI77cZXTRknQZF4Lr5YW3LaCZLmAkCqy8+Fkt/aR57sUyaiv6wwOiZp71NWdm/TlsYLWYNvt
QxP6ur4gb22F1iHs5krra+YNV8frXx57pmHJ0WFVwVwFVpq0xTVRTTM+z2Xn+e/l5C7q+PgBhkHX
cVW+XBsQK/kJVE296ThMy9fadvKDn7bfHj/AlIR0hFXBwY62yCWIvaq+EgeM27yMVGedcjsNW19E
a3GnuRchXX48fqTpm7RwlqhLlSJtSIyPe+LEP48qvSTE2dhI3s28cQ7R0VdrAx0DMmKnBxGsi7sc
KF3OLr7FQ7mnXrZa6gwzr2OwBFRh6i51UUotfcidPkFobWOlMFnWwpiO3uwF3eTcKpeHjNMoTbfE
bEymtRBOHHvykJezq4M1FR27tnMck3mXOAv1dU1BHqDdO6k7Epd+/ble0hfasMhqhpNr72IBxiP0
XfAUZM0MOv44GHjbhUUStDKk5bgl/nJHQbzlO9omWDUic3gbpBCv7Q/leObYzZOGRBz+k8yQ4sHj
lmUj9AwpQYdgQaLSIsxfoJRLBc7564i2pelYBEmIfHd7HGuGGdeRWLKHYBjhOC1Tj4zRLJrmCZSi
W9sik3UtkhcwT7U9x5mtCMZTXa0nsO5tbOYMi4QOlQIIq+wopFpuJRHXYOlu1RQcBJjAHo+LYZHQ
0VICNdp1qgcSkyz/AnGw9+4QhOVUhlXCwtTbSA+mGdZCuWwTv0YgICMn45X7/rkay2PHgbudqo3V
zlQl1Ump5DiQbFAYKPrCfo6X8uRf3Gf+k5+qE/LERhoyPoX+vrdgEGT3WgsVhfGQPLlR8wR0hvgx
RfOhPiroeG48x+RQWnxTPnEy3WcdjE9hCjhYxjfGyRDZOkXVjKrFOA1+epULCZlDonV6z1HPsdwi
9MYcmuRQvCP7tsSezljV9HnlQEaXxO7QnSELf4Re1aVo2qfH3nsvQ/25THk60ipPVV3PArMxBx9b
OxT8MuBWKig+8fxU2t1GInrbez0dd5UmAeT3giABoXITr4ju0ptBmV1FTWltcMu+Pd+ejr3yFhCn
9g3wJmAK6jAntcibiHp9uqvc6ekMVs7Ygtm3QjGymQF1Rw9kEPZDmx2sjG91vps+QYvxLhGenVYS
pcJ6nY8VXeqz5KLalSM8Heg6FsRr8hmX/CB4T8LVHaFYmV2cHE26U76lSWb6BC24nYpCAaW93zmr
loCgtf8LO87y8NhXTca1kJa96sspH91bVRTki+9ipwzdBFZNO+1rKTubBXDdlp9dRz+7zATM3P6G
c76dgjwd0wVN0hFqMW12hdxTrFT2qUX1YvD3VSSR7X9fUpcky50KvN+3GofPU9D32ftgadnGEmEI
Xp3IipI1qwVf3FtX2UdPFVDZDP4FKVos6uHL45k1dDl5/v3Zrw6c3VoWYmrwBfxJHRngFvm73gu7
w3S8J4WgDddfj59kmon7/68eNHG0RLLSw00k/TVCEkvVf5ci31jmTMbvjvvKeF7bfs6twrlZnQgt
gkp//s7aQtiZjGs7brQf1TbsO7epf/c/zq5kOVJdiX4REUwSsAVqcnnodruHqg3R05VAzDN8/Tt1
V756VimClSO8UIlUppRSnjyHCI6O8ajUMWmqxpbC1mnHqa9XeH4VADPZLeWNaK1NIlJsY8e1PV8K
Xqtv1pUV6Lt2p92Efiqkwz7XPYkodgYZ1WV4fAEXK9yHuDxsiQ3tCp1Sm+KAlFFdRTCgRWDKkMeX
33r3r1l7eE39A7qTAw3ayHS29V9D+PC/vrNaSzPXbo/t2XaMl3RknhcuPX50k9/LEK+lziB/CGHk
V3B0dwdaj9A1WFLjYbF8Hb2Hwok8KYaROWZe1hXpOZhILLpp16Br1GQ6WODHebYns1x5uIwH0EYU
Z6c1htDFJdmpmgezHJ7bLDgsxao5BVSfIQVxVqEdtbk1fHv5vp8evTRK+v39RVC4qYz3WjMnNcsF
N/3UHPG0uQ7V0EWJw0eduoHKRlIcl56A4iionV6FY6I0wg/F4vz0eA8uUhoJW1efVX2HFMt4AhFl
B5K919KORbZzdUgBlemlA5haE7FEM+Vnv02PLimffGHs+k6XuCtCWUZ++XhSQD8atiDg8h/Q+X22
0I+a5+JU+M1+pMEJUPrL/ZVWLIQMBMvb1a9df8RDsLv86gkNLTLt8zx/85blmK86WIhiIWTcV56A
LgZC7fm5Auo9KvvZjDob9ev7H6FYDhn5VZBsdnoTZyXEtR9aj7+VUCZuXS0J8m1j+ODuITNhJRNq
hEl2W25r2adc7PyS7/28jvrEP97/BJWBbv9/dyKDJL0mY7WIc5+Bl3QO1iGegkSzyCr7yCfy0IFX
5XarEcH4tLhpF5pgt+isQbNnf3zR9GQIWJYahruKlJ2ztQ3rcdz5KYtHcC6MAKOm3tW3gLAfdLxk
KlNJQV2aaV6KsYHLAnIpxjpqep1uicpQUly7adIv9YS7k7Bs6D75fFe1oA+DWN7v+8us+AEZXxZM
jY17LPJrkrTfC4cfLVN8zUbdE4/iZduT8WN9lVpWVyEJyPCqPZtBWNVFaNlOWGQsdsokhLxdZDlN
iAxN86ykWA4ZTAZ4vdVzbpPX3jsUIu6z031TKXYmGUnGF6trRCnYuV7bXRP6QfJtXsgutYpDugSa
yavW4/b/d2HXWq491zYWfMq+g2LeXtpwTF63fYAU0rMzNYL6qLG1RcX3gYC2dmKgqMCcJY0WY+xP
gVh0WAmVtaQQNzsQmC5QZTkD2XfKeHoCS0LUND/canpjTFc2VK21dGyLJWXzUgj66iUiXmt2bKdN
RPa2JwPNUt7bBbiy6KuB5W7BECzMPmpnU3NEqGYuRTb1kHux1SSvuBamybHfxtLiydAs7oBkxnOQ
SzqFGRpuHY4IuPv+o5iyrC64FC71Sg+yRpBnmoNzrWv4VY17c6F3Pu/jJY2YFaZsQxOR8TrKK13b
ouIgkEFYeKdJCdTU0jMU4eJsFRF+Ym8W3zjOAsMdfwzGk0l1RLuq75BjN0sma+Z1enbr/LnBA3bN
dO8UimiSCbJyJ2FePpTpmZjfwEcXjsBTptYae9ap8jWHsmr6UsT2FTaDdWL01YZOcf+nsn9ucxsp
RmmKlhgPOtHnlAVfHMvsY7Zy3dVJNWnp7KX9YFYVkA5n23bDtPeB3v9+f9qKnViWEfQCnqXCBoDM
SKv5r1HyOSoqar8a7TZ2F4hC/tfvZ6fwi5QgnhqaxUWGQmM3xZsmL0OySGqVk19iLbsqjxIWHGfm
RlCf2PakK2Oyinw0jPT2tF6Q/BV06m0YJON+Xbpf26YvXYhz2+C1BT2sV3xELG51cGaEwbqNyc6T
QVhkcCdeFnCaaeh/FxD8C0eiwzko3EZGXUFroqxZh0Vd6RHv2+gJCxMt7lbh7TJHFrBqI7UMTl8d
Ye8B+dmXYlsXgyejq4bCrB2GDoNzfyPENwzA0oKXMi1221ZUilOQ5M1+NuFaVw3iJ6+cuJ3q72NV
a/xdsT/KaG3mNVXvTilCqd0PYgdd7GfTfTTRWrwOG09WGcGVdk3qzRVyjbEkZViw0grRyb5tt5Hx
W6tpQ7W0gPlNgx1QutjxGQ0sk67xVFE79GQyrNkCTaqX5oioyNrf+jjcPgb9cEz37WGeIl2TusJB
ZRiXN+Ii3fRd8tAYhEcigxhuNulEEBXNMJ4tHbCMt5XdtbV4Xep0B4rysCzpznMG1BH/GaAV73h5
PDZ/ZpwuLTFi4R6Zy8Lc2bhGt49+l6cktlizNMeu1LLRD3kODc805UtotIGuXVVlP+kMbkvH4YYP
lB333IjPY9wZulYe1dDSMdzabB5WJ6N4kxgwdAB9aF30qYaWgnvq18KaHBeGwd10Aju/3eogCIqX
DhncxbsaPBwl0mSSlnh3zUJafh3sb1lixJs2JhncZQSzqKeuTR78mT2gTPnIxfA9qPq3+8MrXs5k
ZNdKrXHq3IyfHXPdl+B87fJP3MrRhD88dMEve9JVUFQ/dNsZ3zknzY0m4xU8xzORGjrzyfW+16v9
tPjzjvg/umI9bPsi6Ww2XJM2QQoQvAGURp0tu9oAXDolYASpoe3hgSFsW5uJJ+O7Rgif9U3nIwWr
yRyXVvUGWLaxC7ymePGWWdOVqLLczavfWU4k1gBR3haWc+0QgOmwWsd9TeponlBIM0WYNYHmFFRc
R2QlQpcP+dqSAj/VBND//Zu2X/FQFRapGTrUDPn8VAgdckARlP+eBO8+q0UmgmYgFB/rYOmPDRTh
942VzddtXiCFPE0Gz+vBJnGeiy6GFGTYQfGq6wKoe49hUP5ymK68o0io/n1ZevcdJjAJuVXhO6h1
CIKzne/TRINHUay8DP6q6m7mxOn4uXNIZI9eZHf5S97Xcd0/LvavwrOO962l+AYZATa7SVWPvOFn
05/5ccYV/ci7HEQEeIfWXM5VPyHFfzoFbhIseDhi1dQ3YNOkaxb2azteJzILtvFXpOAfejL01oLd
ElfdF9upj0D1vriuTihV4bMyIiydhgq9oAtSrCTFe2fB34Kh1d2hVRaS4jwoFrakNUVmHoD5CwpK
WcXDLtNREqiGl47ucm0qK3Uz708zOCBtbxL+bJlLEPbjMm0DQ8jihF2ZrpCzxBeYrQhFiT5g9nMc
xo1rK4V0ClDIlKPv8Tx1XrgGQ4hHrzCYtw4vPXg1pBU9B3/w2fKfVi8J06aJ+TYCMypjvTpzcafK
EuJcDPXeddnZgDxCx4pNhqcy1mvOshUoEcy9ofs1mML1b5dsqxVRGeGVTqhd1xRjA8KEs/OzYD9N
qrmnfxxPVIZ2JbSvTQKEyDmp/xBotS+Fjk/rtq38fwWKyqAuA3LSlFaYtdHxmNOnNPu1tMdbnqbr
hfs4nqCg+N9jeQDeNOsC/MKAN2mSeWCbGB7xuL+/vyWrPkAKVxOKFJY1ZLiQWm+U4vhdw8T6a7uR
2eoYiFXWlzLuMaGlUa/gWSmdT8AxRemoy+VVtpFCtZ5H28fzEVDLrA199lBh9HGTzItNZaouMwuG
gvdwmnT8Sp0vjH26b3HFHZTKWC5cEUSx3HB0rghR1/AP9T6LRQR0ff/NidpDpslQFZ1vVEZ1WWtR
oUkW4u+iDqqDQ9tHmsznOshRtIZwckgbvrcgHi7S7rVdgtdm7T/f/8aPrytURnwtKDwlAcU+5CQP
03SqObjC6vOQboPrUBntRW1mo4SJ8X2/i0wv3xFvie5PXeFTMoVXCdorw5pTcSYZaXdo2MDUm9yM
gJ3WzV71E1JIZ9z2e2bgJzJ0p/PZiw2/g+Sl7q74cTpHZfau3AnyprXI8JK3PwQ/JeNbQD4X8/f2
Gb1eGispYlqWMjQKHgR8gQ+LwLukPfYKowp+3F8B1dhSVGcdwCH1nAwvXWqHc5sdGoPF94dWWV46
fIUFPW/HoMPLuHzCy8IourByNMmtYtoyzmv01mrJi9tOGsyvXoF2dFZ/vT/tj+9LVIZ2jQYB83Rm
eX9oiytzMOyCjke06I4lJVHuHLIlixjdBqKhMtKLAUCzeqANfilMP8ZG9ZjgQpiv3pf7H6Oyk5Q7
p02H+lkA77f8l4A+TMa25ESGdxV4WDVYDvun4lhkzzbuFrMmf1C4jXf7lHd3r4G4AfSVsJH2fh+6
/AkaTqGXaMj2VINLJzCb0Uq/Wsbw4jMRpxx6d84YupmuK13lO9LpazTG3EwQgv8zoo27rCGF4bB9
YhnRUBV7Gzo50xxnwya9RJvKrF5NTVIh0Lt/9HL7S252D4sW3K6ykxS7i7Um1BrY+MIbP/TaKRpT
+wEQk23uI2O7qiXLqzaw6J8kcybnDewqSUGjtivB1MtNngU6wWPF2Siz2XTCD5qEsPrSQ75vGp8E
uGHmbk8GzYcoMjqZz8bOa9scurS+0JadbPrdohmoFbu4vxUEmLttJ5U1u6DTOo61CMrziK4xVO6L
R8H58EJd9s/9bUJxiskAuMweoNpnw29J44BX3jkGpheOxhC7blQu+FNPmo1bYTAZA8eaxpj6ue9e
vKl7yTj0ohKwPKV9VDjTsW10zQcK/5XBcLggrCml1DlWZYovMqy3YgBRc55Ub/ctpvqB2//f7VJg
sM85zbFLoYQC2Oy8W4vyZeU6TU7Fvi3zoRl9lQ3Emf0/Ve06X4I8MdKocV1n2N2fvipdpdJGmEOd
l7KicU4zs/ei++OmfgrOf68PPWFFBS9DD3wdrWX8Q8v1aM/WtnxDRsn5kye4U3bOyZrznSiDx2Wc
dYSwt7l/cD+UOY4WUTEKwgPnZNRT6Cffq/LL5EzgBXHDdsi/DQ7/4pt/wWYVZtV4HEr6mRGiObVU
CyZtmHVSjwOrl/IM7c7RfPB0+CnFuDJWjtW207krxh0s+tYGbAjTwNA9j6gGv20H75y4pCukXnOz
PFsteQQg/I2W1s/7DqYa+hb/74YerKbyShJUl3EtozwIdnW+DfJCZUxcxjsCtDGvcGlAbcaehzZM
817zPKuatxTXo6iNnFkwCSQ1xy8cOo9/aV5t00eg9u1X31mlnjzug3O8f51aiP311KSgliS/75tc
sSXJ4LHOG7zac25n0VyG3PhKrAps6W/3B1dkNkTyb0ssfPIFENdL+WmoDiMoY+bywc+ugQ/BhN+t
jsFK8REylMyDItMcDHV94aApGVFm9QeOcqt/uv8Z/9bAPtgjZDxZWVYl8ouluAR4DWBt/WKK7ywT
oSnqfRD8EeYxLcoY0itRkrzinSwcGB7PWRV5IKvL8hjaJXHq64qYCqgqlfnAKPqnC4g0Yjoox6Tl
FK1OFwb9ecYlPoCKWo3OAAhKxx6IyDQWuN3sPrKAdCXg9ZKnXopkottBmj0q4/lonlCZjdM912RF
qkWUgsg3aEvqBD/hgSUsCARoJNzHLNe9cSlq8lRGpjW8y9ql7MpLuX4ynGy/uJ+88nlNnikbIsaH
0CpOfvBIQUrNzajFLcXkmscW1adJ5+acMxt07wgyx0exvPV3dsKOozZfVWw/rnSByGqRmpOz9q+V
uYZB5exZ1u7uL7xqaOmmP3qVOafVVF3KnBxcJHW8SjYOLW0O1Tz1Xpum1VnkX3LjEdnc/SkrjC2D
1cY5+5fapjqbpN+3QxBDwvrVdDWpqMIgMl7NHfHyBIKy6pyMzvcy8Xd1vU6aKFPNXDr+aojAgWDL
qi6ziaZ/0/hklH3IUBPdZhgphgUL2oKuvL4Y2cjCxeBQ3ab/GHTUpFL/IrA+2CRktBorIARlMdK/
ej5/COrPFnV3RfmTeezIgnw3kM/LPJytEUhx9M7jLealC8puZy3j37RvTknQR7l5bEDAb2cvrXkp
+ijz20tp7gBpCm12WEi9XwfAmbzcPzS9AQIGM//MM/GM5jfNWa5ahNvCvzttE7stiWfj8peIPNuV
7fQLZ28e21WbaeykuM3I2DgrnSzOIDRzYaSLbFKFBJ3ChnlhyU+uU41Uuam0JZTIooz2tuP4oxuP
Q/Adsiif7ruR4lCX6cfmFlAlf7H6V8N/Ek79kC5d5NVfBB4sxvyLVYiw8DdmbTJaDrV58IWsSAi7
NZl35hSUB1wyrW07hYyTc1eoEXsGRjfLmJp/geUWw5/7RlJ4kYySA4tsaqQTvGhtzG95av7mTvWE
2+qX+8MrXihkkNwNqYM0HDNv1hLcYM/VOodts5+HbVuFjI5raUmqpcVOxPLvk99EdPliAB+6bfI3
m72LsKVcA5D9JdVlHazHuiOH2TfCfuDPc7FNg4ra0oHb9I09AmdZXrzsKyBS4RxEtrntkiJTj5Ey
retczP2rn1RWSCaBpwKz0ASXIm5l8jFzCDik+ma4ZJWCItsdWVQZRNek9S8e6YMdWgaptdVYGlm/
4CoxXc02jcdxiSb4fdbEtps/NMu576fYKOIOjbEJCVPoOdhrNBg/7i+9KnWVQWwmySrwFzr9K6FZ
OI78YYG2ZNV1Udd87vK3kdo7v5vjNfl9/wf9j/NWGdXWdJ3v9N1QXVLyY7CeiqAN2/JPZT5n82mp
t0WjrA4pVhO6hHWDaOwzECYVoVtdc9x3LKKDSCnIE6hMU2ZYbR4Q2+2hGHjh5p67bG9bwc7JRVRM
7W4sAGfs3uqWgPGjjexl3ZVUp2Hzr3d84DUyuo0kZpYzY3VONF0jSrLIsB/d4ckGDMAtIaRzcnwg
SNqoC4Z925Fw7IqYFwev/NLXS8j5w9DaIcpREUBl8f11Veyv/yb57/YQJkwDt26kGpSeg/Rtaj7T
SeMyir1Vhr61RctLr0HKO69OLFoeV8MPUT9Yg+YyoAjx/4O7eSCQz9JxubBlDUnjheb4zzajSMl6
xvPJ9ZdpuRjlpTD+eMYnMm6ctJSsp7TkDfqzlgvabVGfMCMHkbRp1jK2zbCsdvCToTrb5ngsxAQ0
4/glnTQ2UWwAMqBtQs/rHLg5OvucdT+be8+aDrxo4y4RYW6NUW3oiroKv5HVIMfUhOLpYvaXfjnT
dIjM5GoIO6ocDZBRtXfKJGcTuNM4J7Zzmub0S57GjvmrSqqYp+vRab3Iyk/+/LtvNnbEUhnjtpCR
iBH6f6eyd2KwJAfDX2MAyjSHsOh85vNxNI2Tma2anEMRF7JuJK+4VbeitU9ZZr01jP2xUx13nmpo
KR2Y06YkbVdMSLGLaOrQfZ7qSrGqoaVEu+/oOCxQ6biUYIvyCnoIyLotFzClcPZSa0qA8Z4uGTv0
3Seu00BTTVmK5aLoKCTZg+nC+bMR2HEvyP5+KH98syEyuG0u6ZKBGWm6DP1PlEhr98VtX5zhZ7oR
K0xkfBurEyt359m6zAXSLpaGgafz94/NAq6d/6alRTI4E1lK6xLU/tFh/DVw+aY7JZHRba1Lq7Wj
jXUx0NiZuuRxdT4bRq95nvx44yEywq0aSt4xq7UuZfCUVyc6jZFfRO3Covur+vFZS2R8m10Ji2Tl
YF1Y84y0HdSop7XVoYFVLiOFppinpCz4aF2cGjxKsVt9BRd3WKMCU3Ya2Lxq/lKI2jTNccRM1sVN
nhOWReIHGKI0h5fK9lKMkr5xkmSE7TOwr1hl8cTJ8KtiXUzchWt+QzV/KV5J5cyusDvMv7AO1eyd
3SaLx0JX1VMM/39gN2LZrVsjpOzkiznXoJt4XCBset93FPaRAW754pj1yjB4mj+k4hm54mqd6urr
/dEVISuD2PyFFA5Le+vSMvPgreMRp7lmK1MNffugdwnmOKwd2pBS7AY3nBD3nsHTtHHWt4V4N3TJ
8bBEGtu8uOiPLqH7JCCXtM0gt695N/QyO8sYGI55sRwadgNEN7QrqTKIFKhWLaixFtS6mIMf54zE
k9i4wchQNWgGjWsLJMGFr/bR4FDhG92njOouTyoflGIU2KzM4utiXRpw6MbFEPxe7MSMoCGC7lS3
1DiM6lekKG2bwiWJS3AydT9Ysy/6MSQjEPz/3F9ZxT4pY9c6Fzcwu6nwKErz2AGujDzY6dfFz8NV
lxeofuKWQr9zHkJr4N5ZbV4ArI364MCCV+6BIO5vr3tWUthIxq0VBht5uxDzUgkRG+O4L53kt2uh
FLvolkHhpv/HUJYx1mGvtC5QuXPQdkBR17FwotxfBcVeKSPYfM/KiqxCEBBWQefH+N4IM2JFpUmB
VcNL4QskpaitBvax3PXYB79cOu/svNOc4yrTSBFcTUY7zQIe2k72LsnJCcDCjUPb/3UdOuddk7u2
dcnxJp+0wa5JdY26KptI0TuB9QdnnWliQevQnOPK4qGTH+6vp8okUtA6Ph4JvcxFalMXhylp32qS
a7AdCl+X0WpBl082irTmpVtejDoW/re5+R1kOk0oxcxl8FXlY78JjBWHCE1wY17CIP9+3yYKg8tg
q9Uq5tnLLfNiE/p1rYoIdM6/Zkf3Bqmyy+3/73aZrkwGczIRQtmy/GOgB89hLpAA1j4TOuSbyja3
L3v3E65o7NqySXZOmj+lSE6sWzWJvGKLlBFWfBSQxUmQ7gVTFdvNHzN7hjYXtA7HiI2f7ttf9RtS
mGZzUHHfgk+24to0e5Yc1/IfF4QwgeYjVAssBSuD8C3QQdgHeNufKLceStcNiZi37QUyoGpcB9fp
18m+mL4JhW0/CrRPRSrfkcIVHkJ9HmBob/w+j3togIQpdOUnTWFO4TcybModVsscp8C8EJBWoOq0
q9N/7q+pYuIyudjKGO/ZwnAquWOY5cPBp8WzUf/scu912y/cvOmdz69JuVTCRxVxLl7KPmrA3790
B2F+3Ta8FLVFSfqksDzz4oDoMF3qo09ALMCKU1n5v+7/hMr6UtTaoFmfeuGjDmrVcWHMu4DqOkZU
Q9/+/844/Ty1njHC/IsPLBy4P70oK92/2+YtxSs3ACH0vNy8DO4Sm/WICoAO6aOatxSpnV+iUXkt
zUs+GNGcJBHKAPG2WUvHKqTQbFEN3Lp0tYUCnDiKRXcnVuwvMuqrrKuKignWdho/8r1sF5QMJG66
+6rCKDLYKx3oWs4dPL1sWYQ3yl3W19u2LhnnRcrAGdyx418B9487SJ0A7LFxaCk+iVex3ikLXIS9
MCuLN+bW3zatpMwc1qUOGuizHOZO7dNoWjsTCfX9oT9+PAdA8r9xA/GpoUGXIXKvNsVDth85/c4v
mkNSf57M72alO1ZVS3r7/7v4xKaLZKbFgV0U7sGx0nMRWIf7n6AaWopOf5mFO3j4BCv3T9BN+wxs
9LbjQoZd2cnc2uU4YMOi2Xd7+Gyt3Z9tk5aCc627xV7HlVyKOkUNFkQSo47YQWUP6Qj1mFuaZgZ7
JCzfV6bzQBod9bGiSElk5JXV+zbjHi6QadKEFadw9MhbwbhgRs06RyAl2q3OsS6fhyCNUK/ziebw
U6RMMiiLmabI2wU8VlOy/F6ml6RanjyQ6oBTbNcGYlsIy1xiTlXVed0Dl8To22Cg8aBIt3mSLO2Y
lmg9qMGxeMl9WA5vZhc3MHWoMsWKy6isEq39fi2Qz1eQ5wo8f18A13TfTxVpjUwhNuVsQr/BjIeb
4ImncdcnUVk+gC/r/vCqmUux26/5kDbVYl7q3otZP5xNlL3vD62auXSy5rPLUUOv5+NU9ynfMTtg
hO1aJymgJ8cblrevTjlAgHTbz0kBzVx/6tNhyq4sA7vjsPNqOxSgILIsTU6vMpUU1ksR+C03xuw6
EzusKx71QndyKY5zGSVVgaZ+mgtcRlZoTWWlOHiZ/WBvLPsRGSnFCxBQVI7wkIBk0eh2Z9r5mpNR
NXP5zDU9u3OtWVyr7MEtdzZ2gnLa+BQkQ6RsoH/8tV0EsOwnB8DrJo0NrnvHVbinzB8GkdqEdbTO
rmmfh6x4yL3Pq/tjbnTP8gp3kVsKesfmNEOn7dWzaGgW5bF0dE1IKqNLQcsTt0AVAelw62Rhy/Od
jauIlS3bzvP/Q19Va1ZQAneha7Uz0SffZ3/ux6hq4lKMOrwvpoKn+bUrn8l4aIslnInmTv8xZpLI
uKvVMcd5ZAPWM5lCXBeifClDOkLN3vpyy7+nNwcou/vfoVhbGWI1AKhh2B0cEzSAUVL+SjIdr6Di
mJXBVD4HCVFzs30OQlcDElgL8Y+dLUBfKHZiKDRLrFgIGU4VFGXZ1rQXV9uYQrvfdza0nnS6BqrB
bxH3LtWcAgsKaDkGFwws4kFo2zvbaeNtpr/96LvBR99cQEvji2uflWAco9Ga6l5YVfO+rfa7oQfH
zxzBbXFF0b50rmka5/bGDEFGPCVdv1o5HcTVIL+zMYjmUffkrJq1fMx2+dr5HRFXl4sYUoI7jwy7
HvLO2+wthazJjTU1mkBcF2zrRWPEZDA1TqiKIulA5Wvh9Hgczq60fmbevK+1cDqFTWS802r59sQc
D497vRMOhDzS4Cs6IbY9O8t4p9ZsfOHlmX1Ce/eunrHDQDnYT6vHct6mP01koFPjEBMiP3l+XSjZ
W9QeoL3H98bUabJ5lYGkEDVbizEh4OqGNTy6QJcjppbQWnQd8IrDVcY1eeXiQyUN7p6Y/IlVzS4t
l7j20peh0RVyFN4jY5mSbqRQSLttBP4vi6ef5tbfBmb4PwHHMWUDaMGQdqzilFHQkLvFUz9vzGpk
4q5hGM2yFQE95qSKiUWPft3Fa041TAqKE0SGNCH7mvu6MMS17g9z8OKMe9+O0uXZrzRYGJXhpbAV
wzA0aTYh5QNlmgCRf25u0/B1ZXBTxRKyQPw7vza5tUOjeMRLTcx+bBVXBjVB3li4bZa6p6DPAOu9
LpX7IJzf3vRrHRJNVvBxUIEN47/nR9F6i9MlLj0ak4F+xPxQzDxe5kVj949jyv0/hFNTdVB/rsWV
pF/t8clCrW4mscU1+dPHy+rKEKe+dkvfXEV+dQ3jbfYJxyOuLiNQ4CrRUPJf0zjczv2prLAfrN3O
cSPgHN30VzN/H50Xaj2a4iWzdcRCqg+RsuO6L1H6suv8mqACTpB4UC/fuMLSWVulweKgCRZ5n/9s
CFTtGGiGNQ8UKu+RDtoqbZK0oE1+LYAALwrrO4GkSJNv2tPwtPHfBahJN1V13dMjqK6ePGM9M9t6
XttA45uKycsApyUAc0Q6CXEt6ycv/5E2T6NOEEI1tASZWPqhECMJ0NDMzt34Gcg40uiEvhQhJYOb
RAI+vJZj2jx7RBopitdZnAwdaZ1iz5H5uYykMcHyZmTXYTlBdJvVj7V77Z2HPPt2PzdTmeb2/3cJ
60ocQnA3sE+rPyaHIm1+DIwNEA3tdH1Eql+Q4rYeCKhigyS7JvYb61987+ua/LNt8lKYjiMgEhUh
+VXkPBqKfo9O1dA1t7GHujLgiYHlwHCGCe+VbTY9LUAgfEpY2R/uT161tFKw+qMHBvVyKK6rd2L2
j5W/zdMf2/3H73Uk7YpdTNZiJF7DhrEsAdV2OPABYGp4yJLZ2d2fv8LxZahTRaokaxxKjvmc+OEY
dGdjqt8KK0Mt3I/v/4biC2S+rpkEw8AI3suGwkPnDAl5qdMTUk1fOmmdoLct4a3ZtUieydKFvH8k
0ytzt22WMsCJVW5KzQozX6fvVveF9lZoLD+2WUWK2cRv29Yx2+KaTCCZ9HhcBhuDVSboEqzPKHcw
7aD7sWTfbBuMtr5OPEdlcilcvQVkU0FriPPYH3zzh00CNAbvi2pbo6jrSUcrNDVb3juJOLttf3Dc
n01jH4ZZh+9VxKvMyOXSoOndFVfNCZj5nBwd8aMGoW1T7tn4bdvCSiesPS+i6Ja+uFoj3Q1i3Ls9
24RZw2T/u8+XMH4JAqvsaq4vTY03If+02jropsI0MsqpSMzUdyH1dbWMK/FoSO0upPTQ198s3Tml
+gkpXGt0kq3D0hXXAq20dE0ipxHhmqI7UXwfy01XWldmlsrTou/WfCqu/tLtxPSYBwbE6hvNhqn6
BDlsC6/1UYjE6PB/p/jhVRUEfvFwPNe7EWzq931IlSfL4KdUZP6tfRMbm1NE0C8/DU4DS53sDC2c
DKhU/Nvxvg+1rvysCGuZbiphi5eiXImtzjvM6GgYWdzOIDzRja84BGRaKaCAKzQ3sPzc8iE2yzlq
h0qTjKuGls5glq6jvxZjcW2FHwatHWW1brO7rer/d2O6VIrlyjJuvY85YmIso35ddytqSkmu40tW
GF0GQU39kAclCmBnf+0erDfWDjtKAFjyttUeXBkLNTR54vvMy/6Wwvnctc5DN+jKbArTyIKKBmqE
nR14xXXmfggyqaPfE4D3bU3SoDLN7f/vUtoKHHd4s5uzq83tECwEDf+9eCKchm2k9S6RAhkQhdab
a/xAgeJDNX+uE4bXEc0dTuGSMquhYwpjtQjOgHypYsiaHkVjbTSMdP4SllXzwGH3rH1L0NC9mN8o
2RXDqBlfNXXp/PWqlVPkfsho0SLUDMMXQej/SLuyLjlxpPuLOAfEJl6BXCrL5SXL7bb9wnG3PQjE
IkCsv/67uKe/qVaXUj05D/VSD0oRigiFpBv3mp7adGMrkbrMhIZVhL2drmMLzWmIEWytZapldaMr
wRqseGduLF7iIjD6tA17U9x2H5ugpwKhlmxxuqbhzdei/le4pZ37ezYa7uk0gaQCoawG3JpLgYJq
WGla0z6e/d8bct87kqfyVzXDfjW6S0g1xS/AhgARtWxXkAIcGiP55evIJe9voCgPMFpG6+brBILT
6jy7v87yqScX4b91K8OmrllbFR3VD+UKJNpsfeRdEecBO5TEdMWuG3r//4tM0491zjrudI+iHk75
2F+z0pTfdUurxKrdTayKKDSAM+8zGT7ZyxH9ZfHtEkGTIFVE1Azlc5c0c/N1o99okTQWZBlQVVHb
hHrX/YASrOgT4oyjCfnakg/1+rksfnXmQwBWvNvz1yCYPFVKsQinMZMNxmf9Zzo9FaP4jOfTQ13I
H3gsiMnK0zLYHgBvfMwZe2BFmdDNVDNoVkaFTwGM5TUFhAS+iuU5oihGeRtvU3lfRaJipMqgJVXj
jVgbbscRaMblano00HirCoxabO43VjXb17x7X3ciiXJy56SVHbfzim4RNtZjpp8FmHgDHhrY5jQ1
s4qKGkYJuS5nsj5uwzmqP9e4P6IsrtvPo1ukt71J46wqOqqzUaD1ZLCvgl6IbR/AgYUDRn1yoztP
jiqTlFcQyNFOC3YA+jZfSRLQTwEKcSc/riZ+VN3aKluvvU1ZVXuQBrCKxcc1GF+PrLBNAadzeSWe
S2+VoQ3mya98HmPCq7iU32z7t/vsr+y91jAMfbT1KNd6CAiyB8d7yroPmXy+PbzGMn/DRZXBhD4K
zH0eLBxKltMkeoNzvipAEUSus9vrRf6HVGzQejnxrtNRvnHS6shP9vOYbgd5ilJyvf0Brxl//5H9
w178SFhZJHOyxocu6qEBIZvgD9Iy0S3qBle2mb5qQjvjNbTNvSSQT6xPwtpQyOqGVlyyAzd9RSMO
Aansbbt8BhSid++oe3aTKP6IgxpknNoK4jDRqSjeNuiDNJF+62ateCOZ8DwzeDCIPc8HEvbvO7s5
+DUv4tur+VrFg6mrsAIWRttkzat37Rj7XKzfhD8fBcEDbkvP5foUseFw+4c0H6IiDGZB6xIPlf6V
jNlxGJo0Z9DJyE03s7rhlfuYrOOW6wosQTeI1M4gTAvYsJAmlgfd8MqOsri+W2U9lgHPUMeV0Idw
Xo94HjLgMF+lyN6XYf/dF0HV52OUdyLwrsOBvXfT4hAdrB/+KTiKU3YPK97+G0rg1n3bdQXtfFQp
eGZt+wTnUoMXvZbU9qGVsPUdz2Zs3qfvtbGNbpNyutfyStiycbM9L8v9azR2SdN+liID657pGKdb
VyVy63UQjSg978pWN7UiLx2xEU7cTu9zeiV6R+mC1aNCrmwhuzg10HisIE6yCMMl6utmJyq2IFoH
NBAxC7OPwA0ZQ0pEAEpNUfXfta5EhRgAkO/gbdj1rgs0JlZZ4lrh+23LvFozBxGuV/7q8RneQEe5
W16m3sVLhqRNrEReqtg6VYf8aBmyvs5ESuBSyYNBSnwB3RJZnu8ShdmnrwRsAd2IbS+9r8GGZqXT
NN25pPt3vEgE8zDmm5/7yMfZ8sX3wyguBu/LbZvrbKFEaWS1YdX6iNKsaZPNcw+F8c719TgikRKl
IPy1ir6FORzZHcHSeJpqL1l6UxLQzVwJ0362iUSC/8fW1k1bic/aauYR/dDe1RNjk/RtVB7Lij0h
LVADSEfzCyqKoGPVuIWSYdub3kgkgM76BvWD410LqtKkkD5r0OgQeVcCueAN0BC7sAxD7/GhXhfD
v1UYwWStOafuXkpmUWJVUZzb1rPoHr3M/3Df5JXInKGV4g2r412F894BlW1ZuIaspZu7EpvNSKTE
EQpm6bJ0GL7yjb3b1joOennnqipRmg1hxCD2gV8IyUeovtTxEs4fxLL+uG0bndcokerQYfTncGDP
I80T5ryFZmjcZb/cHvy1M+y+tEqsZhYN56my8udysMAGx+OIA3LsZ3gV+GUoN4MD6T5BCVnQgmyC
9Jw9e9MbjhaKcvwKfXbDCusGV+I2XLwFkOmWPc95BxLYYGrfbWP5fQnFPQdYGElFE0xuvpWQCWTP
AS9jh2dv2tKEodEks7+BCPg6d6EP+8/QthM5O40VM/ilpo4kKlVK6fXuPDq9+GV15zRyryRoYwAW
4mAEN6s8+h105Z0mEVAmrL/ddifNWqjIgqgIMtqSIPv3kc2rk9HUWa/xVJU3xRus0K78LbuOU5ZC
/ve4CZqGRXBubSfNC9M7hO4LlGj2wqm38JjePnvV1pykG81nVq8sqfqIJreNpElJoRLQpeuMFhMs
u9b+I1o2PMqTjkLSwnTy36PqlXStQg3osuK61x7WPG5DekJvr4hZtp1EHqVrPSYgqDvXUf00bfKU
zTh3Vb0hzHUfpoS5NQW5TWXUPFdZ+bTjKR5KKueDJ5snm5Hi023z6UJGiXfQ4HHmZ0H7XK9F0R/7
NbP9s5fJkBgSiuYHVDjCuFRRPwx2+8zFLK+uZO4z2JpNGGCNg6l4BAmGJFLUDrmi0yPN6+/jFB4n
brow1M1dqaQnTscGXHIEW3XuoWdqAL0huNMMnqsbfV/4FwXpxqoJdDc+udqWe5Y1anRmuvfXDb2b
68XQ9pTzCrRO9LoRtJOh36so76t0VcxBR1xrojiLPjcr75M2HINnIuz119veuGNUXgk2FWDAJXRi
ZEadK/h+gVc+2JuICzTxbVWBxiAGTekyGaWJF0ETYSrcgIP7qg0m/NrkofNz/lQUebqxD+3E09uf
o7k2JCr1ik+sYXaFG+LyQb4hh+Lwn2vDPOUGo+liQAlhLxQ1DTeXXFscPjj/zvri0AUmdMDr11hA
av3VlWpwztoecem1lN4TRQ93aJGUdh99xq7WRJKqNeFZNN+h4hDsjGSuHMvo39ud1SVlcN9ZVcUh
+E5Y+Q3f00T7yZJvG+uu60nwL/3VOFEHnocCTODXcP61Dz7U4mNDnm/7js4aSgh7IZ+HACpK16BL
IBW4FUluUjnTDb1njRfZga3Ov2e9ul/EJFNqPZG8Nfi8JvWoWopWzTdKAVm5ttTaR3aie0dWqmuI
EcxWDrGe68SvRQ7eYOsehiSUpKrmVgU84c++tSu6bmPCwkNO77s9xfPPX229tpCupl2RXWf+sI5j
6tvnITTR0WgWUgUchD2b6qUtyNXy7e+ztNCvDbRQ3Af0vgpUhR3UdQlmsBwmd3Ceqcs4/NbKwVAY
6CavbK4RdTfuVnl2DYezR97i1WD0TEXb7hKv7CMq2sCri2XtBsx7z7sOLn2n8/5c4x3roznvarYP
FW7Al62ia9PBOLOTtLKMO9uPhcxS1piS78+nn9c+RAlVJ6rbLAugQyjTdN9BqtQ6xPazPHhHjk+p
79tCPKWIDktrKaNyhp55fXby+q1Ys6Qm4ng7lem2QRWGQGkGlaNy+mM57MMfr2fysB3IOU/Dj7d/
RbccSr28yBCHVUtio4KKiSf7RHD66zjMsYOn3ts/oXNZJZiJ7WzlvOJAtrTvyvBLPZgfunQ2UsEG
ZK0DiOVhpf9wWZDQ4oVxgMv2J7ONtL+y7/IvUn/mMRHmzoSFPtRv98D4syDZA8O0EhozqfADXjr9
4AbwJts+25C8w6udLU1P7LrBlS0XJSL3CnvEljuSU9iL733oxK60DbfEWgvtv/vCQvawBU3hFBbW
Yfzkpu0JHBV+7MU0dg/rGdp+d7mSikUQVla7y+TTvdgJ3Sec7Y3FjvYTlGjuWn8ZuQs37VP+9s+q
88+UYVpkzT7/U3PshZ1Cn7dDAEjadbFTG5rY/M7crcpZ2W2HrMrd6Gcg/CdZ/I+BoIQySv/MEyGJ
rsuxuDrpdubJ7MRV7CQkFaegNyyzxkoqJsGC/O/qE2Zdq+mUsTcZ/3DbfXTjKnE8W6HwZOvASLh9
rerqmINH6L6hlX25EmVp7eXQlYOFcmeuWQfTsXQf4pXdTKVoETWutFbpIXaXJpmF85CLkw8lQNJ3
D2PGD/d9gBLBwq/JNtYOvS6yqFnsr1VWJJUcTBJGmgykcrU0NvDSy+75KFwmQN3+l/SmCmVtUzta
1CutK67BP0whbqeDKvi1jAoTG4lu9koVPc32mmUSicf3xYn5/UPn/3DXMr1te93oyiZMwUknGA9Q
/VfnfvhHRZ1uaCViG69pVsa26NpAKcYtecLdfzleZ5i4JqBUkhbAPtjmTgOuET3cNWzOQOPRqNCn
y8gqUYsMege8dNEfm/t/ctp22Dd3UxGn/RUlcvEKnkU5nvQVkNIfVa8p72uWQRW+AlFGwWwXKzw5
4YlvPt4jB6iMmxgfdcPv/3+xrdA8cNqI+tk1Gv6sHVhmqh10i7z//8XgIx15yzuKahpBfJmLavyl
s7jzcNv3daMr2+7sSQdSH1l0HT0at6CwmPLVcFbSDa0ErZzcwQKkE2EFltducxN/NqmH6wyuRCyx
JntwW9yfI5shYllz/zHsZ+PSS3uXvh+EDLnmj+uvKpU/j2F/oOZMDqmxjYqz8lkxgyODoNpZH935
q+PedyZSYVUlzpCbLeCJQFsmZVQ9OTM/NBt7vu0tmuOKStqC1hWIv1YI1jKz0ZPqyvNU9s/bLI5s
Md2O6zKCqlC15JZd9Rv/I+94yR8HryXZM0JkLPe1v6LEbLYWdi5XXBHec3TR+KmKsXJyuTURej73
s1flbXEVJcVsgr1qP0GJ3S4cupqyf3/Cfsz+j6fiJGzwKJ2nKlGcAf1H8lxCkXyDsmnZpGB2N9SZ
2g9QwtgtsqWdhPfnGvDDHx+wr/T9H6BswUUlimgaOtRv+XrYsuJNFVrp7XB4fXkdFXDVLD9BP7V1
LaKfb3i4/aWoPe8bXKmWQU8nRzLBdyA4BBqg2HI+yJ4acrNu5squm8shn3LXov/FPZZuaOWs665F
zWuUr9dtCtMJDDdR6SVQOr3T5vvPvkjPQbtsw5Ljwp0V2XCcZ0keZifnR8q8e3iXgshRqVw2Gw/Y
Pnb0ny7vrvab2REGZOdu378fJpxICVnP9gcv79rs2uE9kZ3zJR/zZJyAMT/2XUszgFJ8ezgMM+T4
7nMjJX77pa3bLY8QY/VYJ5H0n+ciyB+6oAkMZy9NGDuREsbhUPr1DEp9pNLqo5t2uH0oItw+7MfS
u28fHJXgheDs60wEP/PP715f39ccFZa12vbM5Ir7/4xvhyXzyzQCoDfIwiRg1ESepPsRJaDRCBd6
RPbZNY8Sl34BW2+8kFPmmHgDNYGnYrTQcVQHdTCikqZnwd6V1TkY3t92otc3AUfleZFr0TRbhlwU
+ocweu+YVMB1rkOVaJZ0akEL+7P6L67uzxuNnxdX/5vr0P27XiSNDEkDujL4mX9eL+qsrkQ0emEL
30Y72X/hlVrrKLGL1zQbUBdcxOz3PW5aHoGbCuMg3pL9Ws8zwSl1jqnEL8MeHJESq1vnPA27Kbba
7MyGPp1Xx5AjdFZSNuFtkWOHdkTr2hYM7z39seneh0YuQY17quisYG0Z6X0ckXhnFed2I6xPp7WM
gvu2YhWiZfU+I1nXIbKcLhFzdUYbU0zre8gvsN+oKK0FROakmPzwv3AhnWX2JX/h+NOM7q5g9sIr
iP6SwWVHj5tgUrqhldCN8qhgbDcKBZtXOJN4W+rD7XSjcUiV5mWbS5qJJYNBiLWeBla+s8PZe2MP
aAXlTmaqP3VfoITuuBS134owvHIZxjXg7Fvx/fYH6CJXBWA1zsy8oUTVPB3FA1qv0um8vlsS67Tf
nTiGrKwJKpXyJfQDik583On98+t43dBKvJK8K1Y2/v/Qe2FrAqdprK5iq0Q0w2nWpf4CrWAGAT1n
oeQp8uvIN1zG635A3Wf9yCX9WNArYBlJgHMpv69nzFFFrWbubvOA25Jr12xJCap3F8rkZq1k3cSV
YKUhWJ9KOdCrIBNUmN00t907baIEa0jqKBsiZEjmyKT05LHcTOd13az3/79IMRzaGOsYLdlVRJP1
a57xILzkdu009xWwKrxqycXsNnn2E1CKR6d/4ooaL1exVJU3BXO+zdnV7iqIHbXpUpAYNBTp7Syg
SWMqkGrnn86npqbXqAe9ll/HdGOPhH8pjKW35jihsrigiLfqAm/t1yJzoK4d9Q3oSgHqRYc29MRo
USdBiT6A25+jsZYKqrJHRggEkJzrIMrhLae+9W5tcZRp2mU1APV0P6GErgAPFHi62+C6ZNI6lQDM
xCH1+Xuvg0rP7a/QuKuKqsrLJRtpLYIrowt6td2p7hDDcq4NF6q6T1CCWEab7/czVEGFu6UhhHSI
G8SShoZF0Ky4Su7iWk2RZzP63wIWJc4A/oLqTdR7aTnwOHDH620j6T5iN96LmB4Xz1olRyeJ14nj
1sq3qwD74pZ/uj28JjBUuJUnROSFu3JqBfJ6q2EQa5cHQvmJOyb9QZ2dlNJ52ApiiXlBn6BgVg8u
mSo/56BtP9n9FF580fFPwibVfTlKxWJl6CjrvWLvG7QB9GTZ7B2YlX8FN9RmcFvdiqgbcugPZUXQ
rOWO47mb87egVHob9J1hwTVRoYKyCGUQqlqpd20mez4ArNAd8eD24a7lVgFZ01Rz2q5oelpd9+Sx
74y6HykernHuM2xvGuuoXDAl2HyII2D/WUz0R2WXzoHNDbTL3aHqDFc3P18zX7m7UfFZZHJyS9rj
BrbsoUhC+zksPlojKA7d585dU3e8BBLaO3kSdkFc80PlfhXWAdKjUFFfT5KQVHrLoz22Bz8PkxzX
wUX+NPqmft6fygavzW83zougpQMvWsRVdvVX8mNz6VeHsjcDBC5KP0ANND6IdSiTuWs+2S495LU3
JNbi4lUySGfX/UUE9CGy6FPtu8fb6/4q1xsONp6SRkAevDPWOeKb68yiS9uFtSe3mtd/DZFrfbE6
7mGXYpX1eWFyfihGVjxluF42dfPqqvC/IcRYJYiH2Pyar+KNMzRXG68iIpyPXuEffRmkPqkTK1o+
bVOV1P1yyNrakKc1IDhHhY+NS0jGSdbVb100pl1bxGK6eOH7Oq+SyOmhG11BXWeIqTW9C/wHWnZx
PaFHcmKGlKSLaOVQ320bTmgS+2a8rWE3xPhUBwSlzsIMFKKaDKuy3Hg2zdx6sLo8xk7xlnvzF2Jl
D3Vjx5nfp01GDbGt+RAVY7YKuwhqK8N76hiEQfXUTcvYl8AsSl9+u+2omvShstqMtV1LETJEtu19
zsTRji6eiTf6p6bMK2GpAsva2S+FPcxLHvdVG8/NEgffpv6R1D88GV5G6NtY9YG5D479sSQf3fK3
UjYHkB0lm31ivEt4f2Y5WJAc3Dx8k8vp9ifrrKqWKWIVS7v0mFXR/27PuFjKTe9SuqGVPITunKrc
Co7mo8gB5R/P02k2CZjoxt7//yLHLWCRaceN2jlwq9FvssVFT1tL04v1T2jDa2ul3Aj0YsrnsqAO
ho+cK80/+jV23DnAQW8oAWr53XLn4yyrR9vNRQz55F/ATrI9tFQmZKwfadEg8UePq9NdSVsY8Pq6
b1ZKGXvz8i0nVQBiIW/Z8iOIzzz2ru/wUm+oWV8L5ZA46mt0ZQnZrrNbXrLtYer62HbmuLE/SmuJ
reo+RmNHfZqemtUiMxXlpREfi+IcNZ+s6pybAGCvhfD+CfunvXAMX0B6piRTeRH8nSfR4Tj/qO5p
adzHVmLFhhJKsc5zeZk8OIH1AwiMxf/1v4/DfWwlWKa+rXNwQhSXhr0Pncs0G05SrznNPq4SKJUb
+eUAlsmLPTY40oaH0soMhdB+GFODZB9aCRK/XQJ7XOEtdV3gqji2yGEAV6+9vif9UwjixtuW0a2o
4vaM9f7mlE556bfggivqpCnKN5KY5Ip0X6Hsj/2ArjuBjeTC16/Mf1MU3zvnTeH9i8/vp/uYsAHZ
/qtTrlYUFKzixUU2JXo0+t5+KCp/vuP6LyS2+vo8z5NDrABfQBq8mZQgyhB1mTqef8eZYB9/t9yL
kBqagIEbcunPgyvicMgPPHfT22v7esKxVbYPnJYWuxnn6kJdkQzeh6r6UUKjrquPwsSc8br72KqW
SFHPYqPLVF2kLK9Rgarc8RNr9g1B8Hp82SrhR4CTazj3WNoCssSulyVoaLltm9cOx7vZlcj128Zb
XK8tLmRez3NHP6xN9KbY2AN27Ds6y/afUCK4isTYDaNVP2bW8stcC2Dh5PD77enrDKOEbZ8t1VTn
8Jp1q95uOVjghYltT2cZJWS9MfM4i8riEjX2I3FJkrc5i2X51FPf4Jg6r1EiloBdW7ZdW106ZwSb
//BsL/PZYSYCII1x1Hfm0R9YWLnwezbbX2w7+ppHnqHe18xcJf8ArDpqRdcUl7x244WK2C94zL3T
Xauqvi3b/Qq7lzD9tBL0k/OHDPXP7aF1E1d216bMRD9XDaCNwfQvIbfzMNsHVpaGY4pu+P3/L7JY
kC/tMFUryo4MnEViPjC8u0eEHG/PXrei+/9fDG/57bjSpi4ujGIrlAUeZUHAaSqldZNXAjXzZ9qJ
FaP3a31e3emdG35u1vH5vrkrobqujM7QPkGNMGXfSbu3pPDOxMmhM4wSrPkks2qtKfZXr4uFSET3
9fasNVlAlQ0JGsqqOUdl07E5TAc+4rq7IfLkWIU8bmHQHG7/juYD1EdlDlbJfItgnXqQ8RbwQ7dF
ye2hNZ+gvifnNg5HrW+VqAu6TwM63XtrvRS+Gwe+//32T2g8R31TtsmuFGoj02w9S7l7qqc2rUwt
ZTrTKCFrFVZAWtlX2Pw+NW2W2p4pi+lGVqK1zNiQld5UXKxufqj4dnJ702vvq7dR2PXUV+Uarbe2
oGNxWVnrx9WAQ0454lXGipr1k4B0PIhbI3YYghps7NBXO4yuE9yXP1XCj1psJPPDBQUPac6TYz3m
+WpwJp3JlCguu7YHFAGLUXrfZzBvciMbnm5kJYTnCQolEeRtLgKs2sCAnnx5D4pvXwtln50aiGUU
LbLyMncJmiATT47ncvYMe4pm5uobc7SMDW8dbIZDnR/nyDtNeDa8HVi6oZWqeHXbaIwEDmxVGCUN
cR9cQQ1OoqmK1efltrG2Fc/u/LKsj2jqPgbsbe5CFtNNzZ2Iut9QQtcRm7U0fIdBSdwGdocOCvG5
//taH6vV9CKsSW+BEsRZGw3ZOhb80oXjw+a1yUKLN3PJDlSYiGF1q7D//8W2W5besAwVqS+NTd3Y
4mSLS9AlHO9bY/evo7t2uATtyPklW7+haeqJb/X19sg68yvBOth5PnMqh/MsvzXdO1HLA/d/6yqx
E2nfOXslbCfuT6QOa+h9Q/LYEsG7hQeGIlNndiVsR0l4nUsfZp/lV1F0wLPwPLpvw1Xfl4vcYWXu
YN5NNcVeR2Ob3XUZYqskHc66WWXEMDKfwgSaiW8dWhkotvaw//tliK0+J/cVdH/Ad1xf5uo0NfnZ
B3maVWQxdRLIoz86ucknNRu6ytqBItkhQKbWF28JL70c0H7BvbTdKSFvu6YmatWX5XlZ12gTNb+w
dfmRcXmcsuVdNXyvWX/nAitBO2UBHQZ0kFwi6cR91h4co6yqzjpKxNZ95bpZIfglWD7ackgm9hDd
1WaHzcpXgjaUK3dDF6bn5GuzVYnnOwaL6KathOpQho41exW/5MJ1PtIy7MCGYZVtG/cdc0wakJqo
Vek8Sr+VWzj5/WPo+77DYjb6/Nn22sw3lOSarKa+HuNq2rW7easvNhTHIi/xxier+jFOF2EiydOE
mfqE7DhoU3O3sr5IcEPl65jw6Wkg32dniUF+JOR9h0X1HRn3OJvsAnho7vCj162pt5VZwhgzkZ9o
lkJ9Q+58HBU9JNELuvWPlE6p25vu1zW+pDJ7VNA6pM2e5CgkwZbRO/WTOIolNOwqmvSgvuXunGJD
0Ajkn3D44q5dvM7W+xFHiq42ZSDdFyhBvOKO3Sq8FhsAOzXTGtfVB89EL6qbvhLDJWtXqEsg0gQh
52GbYppbYHBpEkJMvCe66SvBLMjiBg0b4KN+Ga+Zd2iy6EO0w/xvJ2id7yib77SJwNpq1Dx+ax/c
IUyYfZ+sh62+sUK9yA24FdaXjTVxVVrHCTxIt2etMbz6tsolmyacnOtL334c50Nb2HElji0xVCTR
6/uv+rrqA9xMspEMj97JPTbH6eye9k7NwTC8xubu/lUv6swIFJDEm2HzvCLQAiPoYzURub2KTsC2
ooqHcHRKOQHH1PvUOQYJILYPzePO99NDnqE23FNrnFKl7AAUrbE76Ic8Mv834n4hOY0rU0rQja3E
6yyysd/ajpztjh/Q5R4H0fJ27EzECzrbKyFbMJ/5NS6+Lo73iTlr6tiDwSd1E1cidVehhq7wnuZr
0ICv3ZuKV3jx9Gmd3HZ63dSVUBVZJoKtWvZc/LGbw6MMrfscUuXmEP3m1Ly3uosYz1E0i9gKqKmr
WhOqZN98Xzh7NnUeKRaYpaQVxH2e8/zSRFOy3qcdZ5O9fHgxvtwkRAdxp4DDz3qmuLMvIlMwaQyu
knSgr04I3nQopPCskXTr5h0mPo2G5dT4C9n//2LiTcibsvXs+tIFwwfQDIcEWWa6h7ATeUCl5oim
dgnHJnDOIQuPa+6f2qAwTFy3okqEVtO0kRWl5Tmf/IOTTx/4uKYt7kzjWnDDb+iMo4Rpi3vLHCBn
5+zU49ulf9dCxCboTNwcmvxOlFDFPc6aRYCqPU7iY0Teb9MA7bsmdpzHejjz8CPEwO8KWaKErNvO
JQ/Xub7UI/ghx+mh7qfDXUOrNB0g13bWvELM+tm7zu3Srr5PqtL+G0WH40f9XMN1+lKc0UEUd970
aXOX+5LNT6ThC79feFOgHSF0zuNmnYjF0nU24Y80nqkycvitL2kL9BjKyWdnSoblM9aTmnoGdKMr
ARvxuXUKQIDPFuj5utI71yWPW2kXkFi6s1pVhY8oAgsgyw62L/As5vYJ3iTOyBMGp9E4/k+hjBe2
n3p3GIMRS7v2Ikd3OX0PaZ40nIfLmBVAE+KP2t7T4po2RZ3N1Diuc6foJfasxpq/4VnrlIeANwVB
0hipHTRZWhVG4ug5X3Mqydm1dmGYIvQTHuZ3vjipxB3+hD4UN0JlaXVe+JRlNPg2hk1hWA/N3P+G
kaIEKBrHcs5B5cp3fPTYh6kJ7+HNxh6ggqNIVDJcUXv2GQouMffJEdLvz3773IaeSRZW9wHK7lu0
boimc6cGroAAu9YS642DA9EdKM39A3aveuGu6B9t583FCWLaaHDpADuWcTfQ6PfbKXQP3Feu2VSY
VFR1rT26ssKNwhewmghIoI6L6ZVV4/kqVoqMECtyOLb3vgvTIv/ortOPtQmSIh9Pt6ev+wVlHy6z
YOysfsLNlygPXpiW/tNG7LgxdTvo1laJ3ap1Mr+KsHkN4++jhPhsZUPj/PbcdWMrO7DXNrUVsKy+
sADUfP4nwk2Vg25kZcst5laGnFkoq6w86Rz64Jam29JXhwb0Yc+qL9yxaeoJDc2iumBfH1K7Prtj
ZxJw1o2tlMkTLp2cxpaoFMCIsqFAzqt7hLNCTFuJUXS5slXOA97y1qGLkdEADg7IPagfDK6EaN2u
kE/I4YRVkyeRVT1U3Zze4SMYWtlvoaga+HM7wr+hJbY6OCbPd7kfht5X4cVK8qkXdVHB/YSsDkE9
HCIU+PfNWolK1xPo5gzH6oJfTZB9T2IziRO/GvCYtRKQdLEqK9jg2kVYnTryzkKzB/Tn18aQbnXj
K0Fplf7cg31/v0e8QGo0ZFHcWU8AvBmC/tV8i/kroTnLPBOUBtip2/WrtPg7EJEHEEG/09FVIBSa
RBuH+bhSR5x+WxkA1+Df+HF7WTVzV5FQDi0dXgL+egmzU5v/TukZv3afXVQcVEP7kDCOO4mldHGE
rcqYb81jYYUmsSLd5JUgjSbp2D2oyC9jFB14L9IhyN43w3pfoKp8G04AkOrq5/xCreKhZe/LajJ4
pCYrqhQb1C9EaU8oLxywh6cgDLn0rlcY9k/d4EqkUitfrNKG2fES08eiGtoDYNMmyWTd6EqwenbW
ryVbq8vaftr4B2ki+9GNqwRpVFNrBIa2vrTWkJBuOoWeSepP5yZKfIYWntBYuBcUY3Www/yp3tp0
7aJ7DsNO9Dfs0+BDu5122Ic6Dy0iuFMhkIksvOPtCNUYRsU/FRboVJcKBq8K/hiuywMQrveNrGyg
5RaxYrBwzT9UVVKu9YHcxRaBvflvwkZyY73sF4QO6+Nh7N9akWOIHc1qqsJGxJ0g3NYiKqsSgI9x
q49IuU80mH65bRXNbqEin1oOrqyiz8qLFW7vSEE+lc3Ak4p2sROZLvd036CE6BZkYw4ERn9Zrfd+
8CFyPvQmGL1u+kp8ZmCLWEdg0c/5aqe9/Wuxjo/cBnXSmB1uG0jnkEqkOqB3ybYIdZcMt+OAJkhK
TBfwuqGVSLU9sYVryYcLdAUTDoLNInfvq19UlNNYDttWuXCbonq7LHk6NKbuRY3FVYUi1i1AyzEg
kaTziblplXVxm6eW6SytG16JUjuvKpcO4d5Q4wXxAKRo/H+cXUlzpLwS/EVEILGJK9CLaS9jz3i2
CzEriwABYv/1L3tO/vSsJoKjfVCLkkolVWVlQgd7PLedyE69M/jH28uq2ZPu9fff3B1Has2+21xz
evn0CITfR8/rj5kx7zslVZyTZ7Oar0CsxDNIm+PZJ86d4Xgfb89ds29UzaIO+jWzaQM/u2ZgUivq
sMj+3h5ZZxXFU9Ok8oh1LYWC9iYckuyw1DKaN1kddcMr3jq0q8dwGPB4yN0X4v7qOv9Lvz7fnrvO
KoqjFiipro0JqzSkPpqVeWSO9Xnf0IqjDouXSqTzUF7ND9j9B2aTjduLxiIqsMmg5tAuLY5fCUIa
u6ThLPNj28/R7Ylfd/P/5UaIr6KbSl5Jr/Uyem4d865fkkNTlg+L0wc8dQ+3f0JjdhXlBCkiWrQN
AB6I25+RLiEXg/JlT5YZ81e8dLEWtzCvxzvOSTNqsiYPUqMy7/ZN/boob86AzkEbNHM6HvtTwtNj
KocFMlNyoLTcQL/ojHP9/5tf8I1RAFA5kDPEEdpzmlZLBD26rReHbnUVb6ULUqayHsm5Hq2nARdI
S/AfI7sIEFrcttD11H1v/ygOCwx0tzpF2cW5+OxUoT19qqf7svkwjFvIBZ0DKF6buoAumEMq42nw
gPYlhxnI37EVG0usM5HiuXYzTz13JDlbC/ueyx/zKkJ/ED9BGrThYpolVgFOQoim8jrEQ39K+5AI
KsHjS3cVL0E3qiSU/HVZfbtgXZwgD1a6edSin+/22mpMowKa3DFvh7ErOAq5rwQJU9k8U3lq+62k
smZlVTzTgsDn9esE01vZZ3NODylxf9ruVqOEzu6K86bz0EOcFueOv5So1PdkDud0S45CN3fFb60a
lCpNDpRvJiDQl3qBaZIwGYbjbdPr5q44buEBlFzSoo6hwI4W//FgVWl0e2jdzBWP7X2zJh4IetA/
AsqZNTng4v2c7ANeYD8q7jp5fPEYqq5xLfqvxBGXqtiimtScNSppxLryGlRL6HxZ+urQGsYrOEs+
eCMpApaXhy7ZajDVWEgFNHljD5q5nFWx5c0Rbe2nbK2CDPRbtxdA41YqqAnCqpQNBDVvtCReDCd9
YisIq2X36JfL6+2f0H2BckdO+plOhdeh/meKk2P4z2uZhXVi7vyC65e9CVrmsiY9knyoGKzlpUlF
UK35swctzxLha98XXL/szU90piFt2aBAyrPpLzeQGV69xyzZIuXU+JeKbDLzum0A/yLnmaR/FqP+
kZZ7OMLw1LcU1+VuklU+oHwxQxdofk3cJGIDL66bteK6bsOLkeTI7/VL/aUYpiqoF/nztsGv8eKd
QK6KEPXcWJpUJl08dHnUmCINim49jWhd6ywzan3r7Alzj0Tu1UZK0AWfT9GMJYDvJmvYYfWKLsrS
raZNjZVUlJPDcmj4WSPirb0ul4HjcjWQ6sNtM+kGV8JtnXhL1Rq478w1C/hkH6W/peKjORdUhBOR
CXjDJ6OLp2tS+G9CgFaZI0Bao31TV7y2ng3aC29FZ00Jmt6Uj/KuHNryuG90xWE56MQyWuPQXKBe
764snJixc+jrWrw5C9LU9EGPZl6r52tcze23dbY3MNu65VSdtTdR+M8seJT/a7bKZ6sTX27bQ3ME
/2P0eTNpH100DMQCZdw1d2XzhZQH4v+5PbRu0kqIzZiT+amkGHr9vND0Qfby476RFb+kA/QOksRD
brX45kzWg2OTT7dH1phDhTEVbl0UaY/OGZd/TIrHgjy73cakNX6j4phKd4GuTYU19MSTlT8l6M+0
FmTM9mgp4LBSgUwMfCWTSWy09ZtThHb+X0vjHjzS7HsBqmCmrKCIRoXFYzH5X1dcncIcHRGnfWZX
vLJermo0KO8jwdRHxdB1QWr74TLWu4hWYBzFNx0f5NyOlOh2M0GpAHGMgWUhBJSjffNX/LPtqml0
KLIfgEDT85yt42Uw7CqynWrrMqPxpn8I6zeOWoytPznin/2f5ma9TKzfFytUxNLYNrQdWtwEHCsD
dmyJBp+Gt+2im7TiqAmf62xafUAUpvwD8yg/L0ndbNRB3m92hlaCAoCgq80dv2d1bBg+sN9IqdQ/
SeWGCWFhNg2ggwMtFxkiJjdYqjSng4pgKt3WdvwFKXR38oIpN6awqcaz1+/DoeCLlAsx9YkFslNs
U6sbX2aAHcOZi63mcN3slcBK29oDVAynZp8fHAeXvuaOD79vL7RubMWBKRo+qeNlVexKK6BsvTPJ
cL/KbOfw1/31ZvNXLSClnaBI39SXiVxo+uJsMY/pZq64roVJj05i4roxtwfuW8/pAg/22dd9hlHu
wuu42obbTzweR7Ai2tIajv00JbFTL+vG4akJLKYSZ/ty9n2wz12j4X1DD2tGAvuKBxiC259w3Xzv
XLlVhicGrg+k09MqHtxjM5FjNX7Ma8CHwVPvudHt37gu5P//BlOxTKuTpyxzWuB2+KtjdMdiH3kJ
VE+Um7CHSzbFzQxhFyiGwEQT5QH5kPKwb96KwxYs71YrSRC47O6QJCJq562Ut84kirs2ORtpLlBZ
z+iHyvEjMW5lbd5/QzEVycQXYhMnw6Rp97JCvoYdCBQh/Yepe1h38cnB7IrHGtZQDh1B4glKRic2
22bgFF1QCnRd7LO84rdF7vhT7+K64zWefwYWjlSRVxrllg6wzvyK48osWasUuoQolYy/iCE+G9W0
L6PIVDEhYoGvp3FwWvLe/eRa+ckffiWLu8kJ+/6ZxlRk02wliB0poefRLPPvHcgcIgaa1sMEQbhA
+mUWzUPWhqWk3xew2IdtgnBAy+z3MnVlWI85sLMt+77a7rDPT1Qs1JimQjAPXtjNvw1RVoHvJVuM
lu+ff0zFQhUGs6yqhDXX9q6joV9ds9eXFczIu3aaiofqusJu8hr9rG3WvBRrCcJ5tMztNIzi5UvZ
2HSxmi7um6DClO1li01bZ5br5ngTM3so1jq0RXKNmaiTXX/CEt730i9PpZNtXIh0v6F4ObXRrN+4
ML2/HtuujOb10KS/1y1BX93wio8vdWaSsYEPEvK5a899Bs345kMHFpvbK6vxE6b4uDk6y2pZsotd
cbqSWg/FEzgUNgbXHCBMCctLZTW+pDaPaTI+N+Nyodmw9ZzRGUa5V4PtC6QIHraknzt3fCqdIG3m
Y1p1hwZUvBsfoLGOCpBasnXoRgIwUAdN9DNPoQvkVGP+YPTprp5cwlSQFGhfwGnaoqVtWcD3jmRP
7YKsu5yavT+gxOec1yXniEOxxCUvqNG8eWBz93fX9lHRUsswLdwDR1Q88YugYAgFe+06bdzqNNtH
xUuVws/HqZhRT4QOU1eLs+1uEVBpHk5MxUoVvTfAtwzz7IxtmKY8HHPGgx4U6k6FrhIXF4I1D42q
jt1qF/MJllrxZcMpGEGJFxeCvo2QwH3i7h45Cg9DK25Me5BmA4MEcEBCuwg4VdCP1ysP/LzOottL
rXE4VYaoZktpLjZe35yeyuF3Qz4NWSCTXVxO+ALFn/vOptTJKYwzgOW0nUIUrDeil8aLVQAVOtqG
a3pCxjZUcue0O5MeifOWn28bRrNNVRRVh7T1lMtMXioXNC2vculldXElJAw3TiHdDygeTHKjAOFD
DdNQhqhed9MazEnLf+6b/3XB30TJspw9uzMKerZn0oSFMMZoqvkW76Nu8koMnlcvHaYG6yqrtgoo
Lx7psNVdqBv7+v83M7eQEVpojfgChdYAbbWfQZ++dUHVja0469iYZK18D8VXMf0xkTE/p9zbItXX
Da64q/SMUuSdb54N0X1eoboSeLTdO3Ml6k5GbyCBAhHxsWkCztqQ+lsoFd28FScdaclBZAODu+l0
KuzqzjaMfZtcRU9NgNils4VUeQ3aCzMpPomxfN21wVXkFEhvfU7zkpwL2pphB/7U4zjbW1B+jU1U
0NTcGitQKZh4urBgaqtwnMoNxIvm4FIhUxnh9WyJ3IoTYgJsNB6hMPIkebURvHUzV1wTzHZGAsE9
XD0y+wfn02+HoBPhts11U7/+5hvXpHknFz9HGm8Z7IiJIUhs4+jYO49EVVqI+6Vo8dylZ8cCETav
x+xjM6zDRvVWE+pUJqikzK1e1ChjNWCw8uV4SLz2s5lexnmLt11nHsVHhUBeAHhncnYW44F399Mq
/i6y3pi/JruhMkHRmY7gJMe7hyMheeyZM4Rd06L5idhN5Mo1C/1y+tqC+XFjtTU7SQVO5RP4B6qq
x+eQ9Gc9FCQga/J6eyddo9w7eTEVNuWQyi7TFfcOu+FBO0aU/Dbz17oK0q3TWLPcKnqqnfuqGWz0
v5OuOjNQKdWCxYK+LF5+vP0NOvtcf/mNNwB6Z5Mxtck5kUR+Q5pvaiETMrPn28NrdpPKCeUM0rXY
v900tFHHjEDO5BFom43hdfZRfNnjnmG612PITctHy5PB6JgfLVQWaLNVudMZSIm2i+syVwokcOt6
FIcRna5Pq7NulaV19lHCLZlNzsoUsXwp3KBJpz/J0B+IkBtVGN3wijPLeWlqv0dmp4fKNxf1S1+A
ucyVGxgenW2UoAvSJs9IrPraBOQHI6Q0Mmit3N44mqFV/FQ78Z53FdjzRwCXp6hzwWl4MhrwYd4e
X2MZFUDVjYvXzGsr49WQ4PxfftHCPgphb+RedNNXLsbDAPKZbEAxqui8J+S1wZsgNt6eupkrHjvP
kNEsGEO1lBrOwaRtGxkoEiLB0G81L2vcSiWGam22FqBpBUt8kb96fhIVK41lh7f06G08TXRfcTXc
m3Oncu0pSQkCmWOyl9Sx/MBb3IdG7L38qBCqjORtRWVhAjFLgrqtooxvqQPrFldx2rasQJd9zTnW
xA493h9Ks9zAkujMojisV9dLPxjI2eGaEjhmf15cSAH1+9qMmIqZ8thakvnKYsCI3516Tu4gjDcf
drmUipkiBm/WvkIpyjXHRwiunSCifAS6cwPjoNmUKjnUUiCn1jCCJp3hRzemQVV/k8XR2VfCZypy
ihspOoIp7j3JNHsimEfmfuNd6b/eNo5mz6j8UFPpe/MyrWghy4s2cj0k/OuRbewaza1KpYeqSDFT
ulqodsssGuqoQvnPLuw4q0WYd1BTnPfFW5UpquwmCRZGVAKhpBQW1oGtDkSoXo1xY3zN9v+nfPjm
VBhZaluuDY7H1SEJgI8DvXNnJH0HSPUdby+E7icU57W4L9ZxSVDFX/uQJ2ZQuT8dtg9yylS2KKQ0
F6NyTTsPyHyZzM8lPbF9rUdMJYiSo5tS6YH2YTbWQ2s598nePI6KrEKDIyVspjmkBopTV6xpWFF8
w22La7a+iq0SUAZeSw+0OGXL7ksxfqhkuw8EylRcFc/7BjpnHdjopPXdzPPLWqKXb9+8lUC7sqEW
qeeMZwhsQ6YXGepqi21HZ5Lr5nyzz12xChsZV3ouWv/xmlIcrHljf/87Ud55lahoqslCY0iVrFi+
Xn4FB8QJEk2h0X2V1QsBp4e/ZoFdvpDluWTVQRSPs8GDJb+k66PwXyTpgja1j3Ud+Yt/tpIvdVWC
abUIuurbKH6U9od9xlWu1allTSPlyDhnDQuoO0fJulVb0zzLVDAWS5xs8ResG2u60Kw+ptVPmv8s
kElP9/UaMxWVRbjEUd4hP2GbdVCvP1eRBeP46bZpNIFOpZGq6sYyEncCAsAzvxfpFDmF/5Tawynb
UrnWbD8Vm1XwVJZoGsDluixd9HWSiLfJVgJEE4xUHJaRt2nnmbg8GtZ6Tph/IDQaoTXbJV9WJ3l0
02+3zaT7COWKXch69RdQEJxL0w1dJqKcT/s8X+WSmjoPtagE9qn6PujyPmKbIrma8KPySFUpAPjz
gMaNyu/ukqH52oz+XWvzP7eNohv+aqw3B0vDcnCC+QBMGejgKtfiyVqhWzc4GzwBmq1pKl5LpD9Y
dpEDxopmt8ZJLpMDJuCEPbvtvsYZZirx2XVrt+o9PG/+ZeWn9Udvln0wWVung27bKDfsKqVI2iA9
H/N5Oco2PTnF79u2/3fCvnPyqlisaUjcBnTd43mF0wr/qzf9TtyOIk+XBU730/BZ0CcJZAR7IDnl
R3SChgWRUZVvkdq8v/qeCtRKHImyZO2j2S4Tx7T4beOWRpxd/uapWC1eJMvErl2m6HupwPMIiIjj
Dxsb6/0z21N5p2juTYNI2jZezUeCooAc0Md6kesve365vTo62yjR3C5mo/IcZFqoHGlY2c1TLiDN
XeKs3XjSvr+zPBW5ZReckRI5nPM6ZlHDrKPfblGr64a+/v+NWw9116FXrUIP7pT8JQOklPyM7rvn
eKoYXzW1vTFd+5hY0WCj2gkJaA0xxNt2101d8WeHTCsnSSFjMc9lYDdSRHUOSdB9oyveDIHYpBnE
UsakbLODs/DsEejcZONd9f5xh3Pzv2Y32wTP5WvyeDLFa7qUYSfZR9csjsPmZUVjHhV7lfdAEpZz
48TpVaEb/Bmo14S3baPZ8Sr0qs+ypDc8dPX68wejPIKBJei3VOc0/qrCrpZEWjyRrQOuzu8Du5TX
2zH/u2Zfu2arNn4Fiv//aQrKhv8av5icusndzonzpg+IBwgEoAPW8NlKlsPSPvPs2zTYG6bSrcLV
hG/8izTlkFhOBnbH3q0/g4N6AXFEsq8Y7KnMVH4CYcF+xZfw5dVvh3CYebRviZV4LKpEZD7BElMT
rfkfCD0txafbQ2v2vgq/qi2cBqnkAKa5r5V9YZDVHafXTO70XBWBRUVGSepi6oUpIsdKHsdpF5My
QYvUf1fTEq6o+2vK0oCaSdF24TpO+wyuwq46P+mc3MvgU8bzOF9WsCyILYk2jcVVvNUKAgGPXLvw
ef/iLPeu+Scrz7O3hafT7HFPuS9DwatzigGtgSkE1azs0jl0I3jrRlY8VUxd2vQz2j7R7O8GlLa/
Gc033omag0ZFWvlpbaBAhbWczS7wm7s6f5JJH2TAsZCdIUpFXMEd5Toz0gL3X+TBWstjzrzft91I
ZxvFQ/0sIYW3+FhUuQRgnL6b2mKj+qI531VklUNLmbYEfRcOjfIOgkYoQm5eJd9/xXkqpqoxLF6Q
Nu9iu34kII+0pt9p5x/qKgE3yiejWTb2jm59FV+F3ApQbdffcUmcpOeqXAPb/OOL+3JTbEGzBCrI
ar1qDuV5LmOL9qiCLakZDgwo510LrGKsRGUAsm0VHcge3V8CHVTh1Nb7HqKeKshHGSvsBMS98eoN
ZlSzdA4EFftuNyo5ldunE1qycd503pmQn5V8crrHofmyzy5KSM2LmszohOzibC1eJs91g5aNW+p7
mqNS5aYSTuXwtBYyloJ9GWvnNK/L02QMz9Yodq6r4rhiTgHP56BNq5v2QXrsYcg3HlK6ySs34i5r
3VxIENVxyAyRzn3w5/Y+N5OgdciuPLrnKtfiGvSvVpGjukmn/iVpLlaaf+iB5bq9tBqfdRWfZSb4
wSGI5cTjgFajHj12j0UvA3SF5/br7Z/Q2EjFXNUdr9p5RQkjlzQEK7nPxpCYD+suiULiqcCrXswl
1GkHB9L11Z2oJvCmkQ3raI5lFXXVZDgcWTfIeIEoewLkleyteCbGYZ9llGDb9YKBEhd+1aV1kHof
SmBPiHfJk31RRVXh42UtO6iE470G6EbQl/anla5TZIztzkPNuZ7Tby7bgnOjcE14VmKbB9GC+m3e
0gXWbRvFafuUQQthwVHfCfcjsjzRCv2eoPWRvqZbAji69VXc1yiHybVdbsflyJ+uyFECSrJ1MDe2
j8a5HMV1U8NaCBGjCUWHewNKugX/KtcvfoIy8FanrCYgqiCsCQKdxTrjSV4JC4LVOaSIrQ3AiWb2
KtxKNGXjdn1toX6dHo36gXHvi6gz7yCLNCyqcasnXfMJKvSK1k7WJYvTxqJujgWzI9vc+ALdyNcv
e7M7U/DaSsTdLiZsCRY+h1dlptuuqzOO4roLX7oFPKtmDIR0YIk7c/7K/Ff0JnQ7U1Aq3KpohiUR
FjbPKpfQmZIArRsbk3//Oe6oVTwo0uKR3DcjsLv1hTfznTD8gzubJ99vIKIBV+uTY9Hvo0YHv99/
l2Foq4qnM0c5PiGxpCO0iNPT7WV4f4UdlSxBTn0CFaLejAvnfkrKMK13qeEQh1yPjDd7R1aUlY7b
j7G95OeFVefJsg/9Zh7h/ZPHUSt7vKPDUED7E2iu0zI8F3NUuxu7/l9x7P+zLY6q9pJVGZ0Mw6Kx
/TAc0jPqE2FyX90vURXVJy/aZ3nl6HTbOamcSg4XNAQGtiwPlblFof3+ye+oFbkpLSe7M6UJEpYn
Pt2BFi4YrWeIFW5sf92mUe48I13MZGoIQcNvtBh3g9hIGmvWVC3F8dFManf0oFSK/gDP/pH2KNHK
DciMZtJqKc7KKAPMCovalh8d85lvQah14yrOubR1nrVrRmNQ/4Rly+Op3QJEao4ZtfQm65mny4yh
zTjHLkR55kQj88wOu3agWn4DGYRhZ61D45q7B8K/OE52vD2ybiGvtnrj+3xukq7JITnr9fbBZ2sw
muND4jQbw+vsotxsuhI8dasP37cKGXpeFZji0fTnYCjmkGZzWE2/F2vntlHclFkMykgMa1CZ0KFF
/ardyun+OwnfOWb+jw5h9dtM9MNw8QHIDsjxmtI91lFx9EOIV61/rZAGTZjtO+nVglwni7UnE2kv
rj2GrlwOhXQ3AJ7vL7etltrw+ByJ8BBEKHus/WM2f98UMtANfU3JvNlJtDXGsezaMZ6a7vtCl4+D
iaZps/9xe6O+77y2WmpL+8nJsiUf48z4yWcRpY0R3h756v7/v7i2qu8yjGlmzSWuCB0ZTjL7ahrW
Bz/tH3xun0zX2cgI6sxz/f8b87irz8nUM9yixh9N6gRO/bcjW3SlOuMoXuxDgE+4rTnGQ9WFk18e
GxRob1tHN7TiwblYZFNevYqL8tKSLOqyZeNw0A2tOOxgNjXJJ7bG6ZQfzYJFptXf3Z61pqhtq3QI
ppGPeQJ++ngKcceLyqiIIPMnpsAOAMsOurB+MOqN7/h323hvBylR1kibkkqwNAHOlZysFjKOX9vy
y2rfleYnPn+s169J/6k0Xih78ux9LPa2WoIrFlFULrVITBHdnQdabHyNZlXU+ltC0UvRlDXcYVge
5ThcGDM2fFjjA2r5TciyMHmGMLaKT8wBBtOI7eLb7RXXje3+17+8euFjlhe46ENQ17HWQIKV1i/c
jQuPpr/ZVhVgrMKfBj9xxzgvaB1Qc/ogLOuuRLLBgYQAg7+VtvE6glopaGiy0XekW4vr/98cGg6K
xGWHLDfoWJGcnTlwPaSaf922mG5wxbMNezH6kefw7OzBIaiWvd4e9/0cvK2W4MD0bGFjYtw2g+Z8
2gazaEMDiC1eTIeqfciWXULKBNDD/5qno2ZiV342xlZjPLlGFwyD9UTTdsMTrlvnHbdWC3JNW9PW
ceEJ/vwlyX774nNbP6T9RijWmF+tyVWyqlu/RUBLGj8Natv4DE6hjWu/JqSpNTmauu3o0m64WNmh
re9GKw8c8S0Dd3CzlbPSTV+5TPNqWbtxTnH80Dpalx7KiM+394/Gk1UKhBGlgwrbfbjk4jKMB2P6
zrfAd7qhr/9/40++yBvfdLBh6oQ9dk1zSh33Q833da7aakXOJ1QU6wJ37VbZhSUkoQOHrBtvXd3c
FXfFicTKsi5QHu7v3LwM8v5uAUrrts11q6mE4okKM/dHD7eT/ic4NUNn2GKu1gVHtSRH5VSntsRy
LnFyoofiCEbp9H45doHACykJ19+3P0FnHyUIC2aMLrGua5v/cHsRNNnXektJR2MetRbX2/UAzXB/
jd1MBvgrYulWdk0zbbUQN49go5mZa8bQOw8KkcVg8At9sZU10g2vuGljNE6RJVhYd+RBZ+fRZPxs
7S66bXPNCanW4pZ5kAOYqc14RiZN8N+56z8ORRWAO/90+xfef0DaqlYMaVxLVh0jsZlPp9m5dhve
EysPHYefq+wAmvIQulKH2z+m+5zr8r85HqTZsoE1MFY2nIhA7T491ssJBYWN8XXbSHHhWdIpYQzn
Q2OBvvpcbr0tdOMq3mvVtByyAvNGSEc2pkGep9mwv25oJcS6VkdJx1sgDrODX50NshFbdeMq3kon
y+HoQxvABmMFSZMdjGFfkz/YM/+7iqnM5gL9wfO5X5OPaV8FldM/jOa+LJKt1uAKUgx0Rm9w3Bs/
U5BB2PnWzVvjq2oJrs8dOncjG2I7fW7q39I+r/u40myV+MDhzjpYWddekN4NaWKfRlntW0m18gZO
MLDgmrBHVx6L5uBtpUZ11rjunDfOOJV9NbY1xuWmd2jGC1+tEO/njYCnyRzbKuGBWfRJ44KgBZnX
AA5zyo7OgTwjK3Xsw/yYhLtOFEfxzEo0NatziuPXrkJp/AH1eMCtyElebo9/PcbfuaKqZTcr7W1r
tAnyOc6RZkVAjbuJPVlgYGLpxqGltZTiqp1hmEu7wlLj0Y75mR+qk33X/bWP1TE9rhvPN815oFbg
Eig1lNQy5YUn/WcikL4boOOwsdiaraSW3QRHA3A/evNZ5APeCc6rNQyh4GTjZqabuxJjhxbM8rRv
vJj0zyNBzCD53e3l/dck9876qjox8qr1XrlivKCS9Lwe7XB5qO+Xgx26sRuKkxstR54HeGdZ4fp9
+bJV8dAZ7Pr/N74H/sC8TWTZX1jxZcyPLmCsw7xhLd3Yil+3ec1WyUy4RFdCRuBbP1TQ+P1122Aa
f7CVCGuNHvUmgm1UQA++bN1ohB45UJWn2f3So1Hs9q/oPkHx6qIvhLv2WBXXPAl69M0TEli3h9Z9
gBJvGawOEW4cGEUSN2a0jp9L4z4zQ2lvlYQ0lxxVSsaekJAnQ9Ff5nR5bJz6nnVZtJj9ndPWG8kS
jUOoLAizKcs5k/58Nln+q3enOVjGfcUhW2VAwLM5EXQh8mKAnTCX7amptx5BmmW1FD9mRZp10sHO
LEQTXPmVwSD/2cj4p9tLqxv+uiBvnCrnGcMjDmd1sTSH2qkCT7pIee7Dzdsq+8EoJF2WwTdjzvso
95bQ5fO5BC39vtkrbmv2okqdBlVt8Msugc+nIZBl2x7cxdgqFumStir5gYNWfGdwTdyPSVRXoRHU
UXroztVXfo8ny7XEkkZbDNS61VB8uO0tPykEzFX4D216R+RLsU/NxFb1ZEy3HGouyIB0cEkOg6jM
yCNtFvhJjZDZ8a28s+ZtpNIiDD6+wSmZebbSl6QD5MP+UiXf0cUYpvSnWX41pNy4xuhWRiVJyNoE
ppLI6dGRRn33UGXoypg+mvN5Hu07A32SM5iwfVkEdg+wZ//X876s+8DUtkqhAMLhwvNT0L8Ypv06
Wf7dTMwPUBqO6qK6G4du4yM15lSpFDIBHkBvcobYhxhIwIn/Fdp7pwxXBlZmd0juvPbcOhjjcrjt
UZpTUuVWwCs2n6rCkaiqgMm65JFo97H/2CqzQplagDOZKPuv5XFy79kWc47uLqgyKVhjmYsuSWls
tUs4zXel5QWudRy673lf3jXjT0M+Tr/bMTmDNWLDTpqA9X/sCgMoBLoMey8frUCsMR8/2dlLP29l
qDT5alWuBgonldnKub2svAorMXxhvDqtM/oEaXdtbqLALC6nfWuuhHeeuW3TYGXinraXFszZNVDw
+4ZWrulZw9sBuQUzruxvnGShMW8xTmqOSpVmIa/9JiMLNyFRbR77xg8Kozx5a7kxcd3homK0wGdU
rEODtIj7ikaG5s5Csa56gNbiJILl37EPFd8NJ9c4nQrQ8griTMDV0zhzT7P/wTO26CJ0RlKiu2PM
IERgGLhvPpXtRw/Abr7RbKAb+vr/NxeHfnFsgw64E9oWoOP9eCpWcWJyHyu9/W9Z3gxfFrXlC4rI
3tsUh7odNptN9TprK9fxtHV7e8B9ISbAngYpFV3gNdbOqve/Q+rNxAu/RE+vhRBuozXWK63IWHYm
NlVcVuckNopYuAryVTy0phdTl53NJj8VxvT5tr9qwo3Kl2DhdTKlzCAxCEwCUZEDlZ8bw8ZxCkhM
EUAxKsysLXS3ZiFUvFa3MJJnIGY4u0v5MnrFXbpuYZM0x6eK1lqbxQJJJ7bPQO1AQjhLzvdd8TVd
oH8u3HPh14fbBtN9g3o99y1oiqEICAqc/IeXmCBur3CDvj247isU98146QvIwovLKJ00ag35ofG6
qM0T3NSLJsJG4+jm31koUvFcTl7Mc1ta8tI4fhLM+fTHBmXiRrZDZ6fr/9+4hV2nYBwG225MrU+j
+c1c9716VRaFlFkjs5brMeQAGN3wo1cBXiG3Xl+aMK8yKJit4RgWkUiLV76BUgW4NCtzmJ/nfHxY
Ca822od01lEicOZDVpbRcTkbU9J8aHM7/WGO1c5HmArdMvrCNkYCp+6SJ4jrQXLsr4vL8e09+v7U
LRW8VQ7cmcFvN5/zCg+9AG0s48/Sz/N99D6WSpUAUqIB0LBsvPTJQzPfj9bx9rzfX1lLhW55Zl8Z
BrVh8sWPIDB7zEGEFoIq93+cXcly3Lqy/CJEAATHLYfulqhZnuQNw/bx4TxPIL/+ZftudGCh8aIX
3ijCALuAKhQKWZlxRwHKuTyJyjiSA88gA7WLGkjDxSMC1Iiiut+NdPh83ejSETyv09JbnM5xJ+IJ
rYW6hp7z//+7vsdlSRtc2fPc6Nkcr/nN1h6X4WfuaayuMoh09lJosRbmRocY6PdHr1nAqZH0qyYW
q5bU+G+MMdKlgSYKvltkRwGQEwMK5rAXmixZcc3gMnprS1iSp7M5oAOsC4bMCnv3iz3erHgCAHyc
509mI0K7DRmiclX8vG6NpQS6GvfOSOdpijMUWucoWTQL8Qeh/8Eiy0itXhRNNm3GHAOtEkDVpAZL
xZAXwZD8k4/5aS963xk4GmFBcdUDFTXeDLkZAG3k8zIcrnvD5jKua8y6bmQoi2LJQBu/NDdjk2rq
far1koFdIFouXaQAQ5xmn6hpHNjMbzbCQ85FUKX/7uQ5r+7ZPuAIpf666eRuFd4jcy0YLK9zFKrn
uICcNwqa9C0pny9vBtXQ57+/O0Rd8LhmvVPSmJg/9/0hcTM/IRpU18e5BpeJFVBbB12m2Ru/p61y
+f1UDdUGRIrdemW48N4lz9kyDs6zAV6e7AQi+w3CE5d/liIouFJQWFN0GNhjx27zIQ/cajoM86IZ
+uN8lsuwL7ABo5eeYw+s6X1lsCi1s7Cv7w1A8Tz+tadvRhJe/hF/svCPHEo6w5mXZ1mTLNMfSEl3
qI/JyTsWfhmmoe4gVxlKCgY9z6Zx3OYpLgsjZehQn/BUTTJ6XfM+l9Fftj1Ped6tU8y3w8wOrqEJ
zCpXlKFfo90PyUSdOZ5CyCenJ37CpaXy+eCzqD54oa7jQQGI5DIxQ2JsrZ0YmAho+7g5lMfqCwJX
0ASe5qFIsQQyDmwcSuG1Nd9vcwfqTGWdtT7d8y+X95BqcMm/vXQu7J1yHGDpS5p/mXVlcqX9zxO+
CxyQXZnpZmNgqMY8gqEuwnnydYjMw3Lvhdan675ecuOtpdwVqPzeknEJljOVb0lvrhtaOtmZt4sl
30d2622J4a/WQg5rUqaaUobK7JLnus0mkrwF+607/NOnL0WmU8ZSxGtZ7aZejV1YYBuMHedE6huS
RL2u6Hm+X34QbWTwV4qbWprN6Rhv24mVAejI0+1pGn0HILPLNld8vIwB2+wqtap1QgWmpW+p4zzN
XfF9Y851jiTTMRB7pmnpbRh+Tv8xh/oL5dcxM3MZAJYNW26nw44ixvDJ9e63VrMLVRaR3BPIHWEb
FpbTHO6EFWXlfZlokkvFFpRJGEhCugFlfnQqp+whWT3fJeQqSC+3Jbfs6NbywfZw++vSB8dJAUTP
Wt35qvpuyTFzK6lzDsRU7E4Hsj0mg6ZzXnFuy6QLAGoDEdHio8+5thhfa9N5yrPPu/E2d3YgjN4n
0xxe3uiKa4MtnaqgE6jbderZbY9aUQKhTWBaNx/02wfXRZ5weRKFof7Cf9lVttEKC5yeoduF8G3m
Xbd3ZOyX6WxOg2sgFrjspii1evs4r4nuZV714ecA9O7o4APEafJpYLc14Ckoq0E8NdH4k8LwMv6L
gRDYXhv4aZa7Pm8glrGd+uLzKv69zuaSv7ZOARCMB5sb2fjWtjSomvI6p5J5F6pq9hY+46wTrXOk
6xbkju7BWRFlZAwYE8RcawNWKRtcHkLDOY7XQT35X8CvtMzrecBOsadfs+iDvSZXbm/pCEWCMSTL
fG4vXx97SoKKmNHlRVSZQ/JOlmzMKlJ8M8le3OZONP9U5ZX5rozvWvd0GviAKAOI42Fj2WMmluuc
UkZ3cQvFVCsr2W0jYlbHje4ZX2EOWcXGTkxD1AnM0din0Qvy7WnUZemqoc9u+s7TXVJUfOnxyXX3
MJZout0jg+vCiGrw89/fDd5meVJmYOO4TQn97pZltG/GlzVfgsu7RAHo5+Y5fL0bP+PjtIMWEL5+
RCds2B/L4ziFS7CGRpjdssJPRs1WV04lHaiCD8PapRXesV+nMDkCpRk6L+ub8biGLKKnXVeP//P8
90GOZ0qHa1HYZEGTP/rwQxoYwRjkkXtTP5OHPD3hLftAwzKs5pCtft1Fl+2oCMmm5McAG7kdEUj6
6tkOV0ojdxX/pPWn1rqSwp7LUK+W9ttgUpvGY/l1Kl9tHRxEkTLI+C67tfHQbI1r3IoflXFCkX5c
8Hp+Y5C7zX5s+6+XLaQ4D2WoF6dTPuPtDS31WX3Muj3153V+uzy2amvJYK+KrV1SdVjx/XULzgDg
M9KIvi4BOVZReuCag1c5j+TqCUrcFgfe8dZ6rT5Zh/7ohlXMnnEwHMpDcTQ0p6TC6WX0l92RcYBw
CoZNqxO03IKOIfmZdUmianjJ5xu3Lpu8RKcpbfpTnn5lXfeD9qYmgiuNJPk5lBVqns+Ih+aRH+oo
O1RfcV7y4xa2h/WUHb08vLzsqt8h+XmdsryBlga9XavhyKf5M1jwAp4lmlU4Z2ofhBEZ+WWnYKZf
Kq+P18wM6n72t/bzvpSRO/m7m2qiosotpGO64uZKSgpjleXJqO+EruquGFfGeLE8TUm2INimogvp
kB6dutfEOoXZZQRXlhq8cWwUFaqt/mx0I/k2kOFh612hedVTBNO/sFueoNbSFRQMWv2Ns6/3GU1C
UjYhuCY1a6syj+TIVZ4R013OjuziXS/9UbpXbkoZrWXanVjmc4joQdlsWv6YHr1Jx12h+uzz39+d
1sPeL4NlIhtYtywLsiTxotYodEAzld0lx514v8JzMfpmPLssDYbitelf9I/CCoeSsVlGZRpVVmHj
ONUYWpnlC2K0/lxbh3yv33p3yjUh6GMzMTmp2WhReZS4U5yDH4pUy6e+qTU1r483P5Mx6f2wF5Zl
tCI22BuZH1IjC7Q93B+fxEzOW8TW7C1pKhGbhNY2EO8OmK3WDSpHe18f1noC08RkuHvQGwVSWM+d
D5cDqaLOyeT0hdNctOlUUHQmLHfnXoThZH2vb84p4OxX3y7P8vH2YnICM0ESpclTTCKgFgfRO36T
rq+zrXmHUSyMnMasfb+sonVFTJavy/DMK5Av6ZrQFPtJzl1GdL0yq963WFjbc+sWUVZ0mpRCNfTZ
V955dJ+765in+RyTQRy8lYZEXPeOx7gU49BtlTG223sM8SrLz56sUxaifl35YH1Ds+51Jw2Tk5W8
69G3aZyNM99y+ubUL5e3i2pBpVjXN65ppyLfYtY8Vu2JkLve0sQHRYrCZGx6lzWF1RXWHmdzwL+x
EC1WURl0lm/77SfDH46jbhHOsfPvJIJxKUdhmIYsLWaiz3iF3vzzZYRE0601+InvnrLoui4fJmcr
LeTcxEAw0ZL9FPvjOp8qU8e7pwB1sr/A6WOxbqzCVhoj/m18aA5ZSAufvopARNDpem1+O58ur7oq
FMmJi1M2Fcu7fY/FgR0gDIQHQbvznWCJ7EN3nNvw8jwKv5OTmKltF6OBfE+8gjvA9cl1rLdMzl0S
sCtCvFzQOAVTrHsokictJ9OfFOKDvSRjzBMo07XmZmKJzSYnbeDmxWR7fm4bbnko67wov7O9XPZv
a2+BDxdEmKXzjZC1LSu0WNf1uBzXNqckyhej225n6ISUNDDnvS4PJOt68dJBXY8aoJOHJoQFxbuG
1OD8bAkrW/zXIWFQn+3LSvCgKzZqddHmFVbylff9ON5ss7CS69IoKj+rjxANy4sEAnZV/2lyiG8M
4Q6qscuL/3FoofLDeTU2M+RWqzF26fO23IBMctY9Z6uGlvy9q7aZe+Cvjdsy9WkeGO7vOo8uf/bH
e5bKDCnGvDVzXbdjvIC5DO1w4PTRjKz0uvPPeXcMUW8pbNuCg6MQFGRBdXBeDO6bjxDXiNZT0mrm
+fgXMLnjoKrcYlrO03hDmNWRZV7pzVLmWqYgnU8qscfG+mMEMqVaNPH7/Ps/cjlpOYehaKwxxcD2
/Hmwoxpjb7rCi9LoUtGo7t28L8x1j/mrN/v27XxsA+R1Y9Tf/H+qFiqjS1fMLC+pmRnLjhTjuWkf
mkxjG8W4f3US1E3G2wqfT6z7ZIyS66iBmdxBUBWkmMuu3mO2BG5ykw6vl91HsZZyt8CUD+j1JBs2
HyNBOQTd8iuxdB0DKmNIyZbr2oVLahxbLr0ZxpdS916tGldyTBPtLPbkIuaT7SCgmaHTg1HcNeQ+
gWU1LMNk49nhzxyX3ck5smi7kuOS/Um83sWT3V1zMynx2VPHtlux52ZslbTW5G8qo0heuWccndkW
Rq+8+zU7eZVmh6jGlRzyrI8zFILjq4s7SHE7vy9vPFW6KXcHOF2RzJ5T7DFgR0cajah80yfjk+nj
+S7qjvrK99kAH4QruTPAm92RuGmJVT3aoOeBTtpx+2eI1pBjbZfrMOlMbhKwbFQgvAmzrNOdV8dU
R12sshOVLkP1WJUFdTEwRGXd5z0cA6g3hm3hs2d+y6LsVlvIPa/oR4aS3DXvs7mq1gpx/ZkfxgAk
r5F4Js/uCcppT5pVVy2G5LqW3XG6Guc57t0/i+FF1r11xOvDIQ2voxdl9LyV3zmam/SGGFNMkojb
egmEroSiOpzkBgHDE+O+7hgY7FRz5N6OeBnan89MEUVUHa9MCOQ+gWlb7YTNmKWxj2t6nHVFaEWs
lzleUz5sot4IPJncbrgK0ZO1aoKP0jLSeVrM25bRCT33tu14aI1xs4giu6ZuVG59L44lgNrLz0XM
ZDyKruhevLpcyj7gFfo4nmoUb6qXkdYEj2uXd9rHP5bKrQSiSJzeNGdIQSXDjzEvHidafq3T8eXy
8IofTOVWgq2YhTduyNrsLji/2y14WmHP9qN9QBUhoFeVZKncWGBt0BccvYbGHbODynlL3F9Xfr/k
7KXgM5/yliIqnh1xx2k3RZ2PAuf/owVdEbyoLL0IoXk+tl2GGtqvfQ7SU3NwbwzmZz/Is4nXIS/U
BZaPTykqtxls1Zx7WZNT6Ebelc2jySKNnT4OilQWYSyNukT1GnZab9nBjMTJvbPRs5kGWZRpyqfn
SP533KXeOVa+C1c96LesjHY05mN/A0k6AsR/djQyL/AqHglTJ5ChspF0knsU/N2TI0S87EkZGwMN
OCU6/I1qcCkAGMaWWbTAj3D6PnDGPFhSS7MGiqHl7gJcHC2xVmSIa6c8EWf3s0xHvqaIEnLLQFpv
TgICrCGe0Z5QfLPHt+m61xQqc2ta2ThsXVmDqGVvQygERLzR4R8UBpGh1XO5OTXhthEjpgW8zcNs
uE79j8rgakg37cQz0SqeDFWyHafMre/2YiTXoYaojKmut24UNAe0b0J/FydGWKWbJuKrgo0Mp/aS
ZQVnJ24ZVn+TuJGHEm8x3c7Lz5F/Xe3SbxpIIt+10xZs5k1fNIEmRJxD5gf+K0vhpdyB2ltVDnEm
1q8V+TSYbrR45U1rsngh3bGuwaHmlF8TyzjMhAXTaodGTV4dlKyCfiaPTTNrvkWxn2V+TqdLHDH2
xRh7zqlh2HKxa2neElSbjv83SlWtBRa+AvuZsLuteLDsw2XzqcaVot+U7JVTpfDueZ97QN9I7S+5
+3p5cNUxLXNzFqktvGUFtLm4WaMzWD0JEcAfzcNw9EId/FhldSn2zXbXQc4Vm7qtc7+hoSCAH+pY
4hT2kcHZFXRvWG7nY9zkzRNydBdlP4hoXLaPanD3v4vqOGYLggu4jOuEXnc0deoZiiNNBmSL1anM
FlJSQDcfWnFHWt9lblBvcaPrZVPYXMZlj31SLmyFWazmTXgi2PCE4P57nVXOc747kLfRHLutwLNZ
bTwiCkZlpe0pOXvLB7FCxmYjdE9Gx3Cbg8vP0R5mQfqdBCYk4YMNCKw81PHyqewjuWtXA9DSAYiA
uvhLO7q+gGRp8/myfVRjSy67o2uryaAIGU9i8NPhocFtdLNfLg+u2pJylpI009BxfDj1AhuLqnNS
1biSk7IpazeS46PZCmS82T5kq65oqTgAZDx2lzmzbbotSi9JhYZoqwDFwfYEWsFwbsl1+FIqI7Mt
j+Qon+NxBvF3sY54A7zK3jInJ4rc4N8712Gy7cGyjiZ9ujyuYpPIgOwFjXggicZO70QZFL+s8Tfp
NLciRXsc8GX/ddB+Bxy7yjC2edzBp3IAD9uN7bNgeda/HSr2i4zK3vfdarsBxUAw3vsj9LPK9ttl
y6gSFRmVXZhtnUHsFzXuNDprN2TB/tMNTf9M9xvUCAK690/Vb5AclXm0h9gYfgO4/A5DskZ7N0aX
f4RqeSU3FYkJ3rhqgDvx8WBZYLLM+XDX1Pany+OrPl1y19pOLdKlKEyPU3/q8/Zuv5Lth8pIbaNf
u9G0MHSeoPVj/LZR2991e1Px3TJWu8/HyesJ7eN6tEDmPBMwc94xr/Zajb8qDC+Dtt164pvowBWW
gcerf922h0F7sVCNfQ5w7w6+dMlz6Mk5I3KxU20/iP2+bDSbXmWX85TvhnYEGSu0xo0xWG/7e+iN
Nb93llyn+kNlcBNoI7I9dQZ8eOkFFZZ19R4THRJI9enSUeoZq9f2FIMXK3Spjnb5/fIWVyRJMrRp
MRdm9yWeLvm+ruxtAj99dSMSL3GiPYH4wClziFeexsLpristUhmIlyacu0viVad+9xsv3PhVz15U
fsPsh7lCMznGdU3r4G7dUaS6PmXFnpTJ0bIm7WZQYFentLyly6lObpsrCyIy9s7bPNF5dVKdDL6F
Z1XGSeTB5bVV7BlDCo+VVU6iN/DVZgrl9QK17ey65FSGpVWQzR7bdkSzJqqnxg22z1VfLCPRFuS8
BvLpMR7co2huzOvklaiMQZvs3ayEAe+ZMutuqPldk19Z45UhaFUDxpIaQrVxyZ6bqg6WbginK0OK
DJ8HV0WyD2c7g2Gw82Jw/uc6STpFviiD0Aa+Fgw1xSEeoN3LjB820NNMhGOmwQqr8iMZfgaZoBG9
u051WsY+7PrbFVwcU/dai1c6u6B5sP0S5FV8OW2s+3LV9uFnR3gX3+skrYciw5Ruaz0TAx0yG8t1
pA4qg0kRuDUHYZq5W53W5KkEZB5yMtb6OVl/XfftUpoEFvZx6ScMb5Hhh1GNd1arfRg5O/wHFz4Z
grZlqF7S2qpORWncFE4TLKbhE/Mk3LcBvNAVwLg9xS0w+exxTXqsiJgyMA2NK4s75liKfPnVkT7a
oFRn1xpspmJwGYq2D7Rtkx6Dz83TnAcNfTPZlTFTKkZAxKBhTomYyTmKZvlw2+c6DRLFUSsj0Dao
766ljaHb5MkBJHOqQ6eO8/KH2Zaar1cZ5rx33zmA2W5FPu/nr/ceHfuWla/rrLlKqQ4TKRd2Wz4T
82wYe6jv2nP6tFwn50tlvArNa3vewZdzqvi/CHfHqt7Cy06lsIeMWDHtCnKGjCAGGV/s9JQaKVSb
ny+PrTCIjFppDFs0bosyJ+ROax+HSusXPD9cN7i0kDO303bfkBV0eQ5JA+ENQTkOutB8jikfxANZ
ijhPgIXjFWB25nGL6iiN0s/r2/9aC7dTU2iMrzLQ+e/vNmPf5/bg2Xl9skrXzxnQi7vu0P0YJEP/
XGrfDe2CGatth6I+jXgAn48kErfkaJwsTXxRwGrpn0ruu/HbNWFdnZ7H3wLzFqeiPx/rY3o0X+kv
D5qz+UGHQ1btUClHgzR8bvYmKtpZ5fyzTelxMtanfdH1paiGl7y2HymdlxZrUPF/WHvqvR+NpVle
xXkoQ1polTlWnqFG1pFDvUZT/7NFEVRTgFPEShnJYpZovW5s5JWlR7503ezTlfg1GW5nwe4g8KmJ
l4otKuNairVt7MZB8obbnI+rULjPutqnyjySB1NK96WeMTTOk2O+mIFVgUnNYrFY3y7HCJWNzmv+
bpNm6bw5XYmkdmA/RZcF4NJCF0qcGouvp61VPV7IOJZldkvmIDmJywGkwTWUxbzIBEJKRDwCOaVm
M6myRRnV4pLKcOwFP8b4H5QhjexwroBir6L8cB0mh8qglrQbN5GbcGs3wxNMJcD6lV/3MiXjWkhS
4AVjbmqULGIjeWm45kak2kaSAy8V5AxqhmcdsmeB5/oVc3ziPTTimu8GQuUcYd9tIgM0RMZg1PWJ
Na3PYfyd6lrYP3QuDC2lUoyVzZrnLazthGt+dHQ8eB/ue4x7/vu7T26LchWecz5XlvJx5WPY99/A
7DWuAAaS35d9S/XtkvdyUMBYnVtA/axvg5mXMct0yGXV0JLbGpvl7MJEV6m51P5e3xFHF+zPhv3r
WIdhzjO+Mwxdc48YFR5Zsu113Tu/HKtj5rzV000+udFm6bSKVPPw/85TtcymlsDDsmMZv8uxj0je
47WB3IuhClbiBLT8cd0ySJciq5lARwy+2phU7NOUFEVY5JA3v25w6ejlS2GM5uQVp57zwDMsKKdm
mgRCtcaS1671Xiz7SIoTsFPBIMrDdp0YICBfksNui8OnyrHL0wpdwNu0mM6Nb33nZ8xYokGM7fEq
68iolClx5qTyrOLUZcuhXNmdYejqUgoHlnksHWspSLvaxWnu60e8jQu/Ko3vPQ9IkfpOkv+6/AsU
21TmrYRK0eQme2HEnj3Bf9uDQR95ubS+WX6ybOojWoeXZ1Ist6xanHjtzoXpZQii66e1c0CnL/ZE
s01VP0Py6m6wM+HUbnYqevclcfsiaMYysHvBAnsuadjV7IU49em6nyL59lAYjpe4SXYaNkQQu3eW
Y7mbXGOoD08zbF7Jn7sFaBObpPlpEvatO1VBshZfTc+NWrZd53p/9eKIYiDd5mSn0spA7Wo1t2Ku
dc1PH6cp+AGSYw9mmSdC2NkJtebSX0T9xES2+i0nvjuMX7yih27DYI5+5zYhLY1vE3i+Lq/M2cE/
iO4y4Ipw0YD4gKanvJ98PKNl3RpPHqCf9yY4O8oe1JOuro6g2NAyAotbyeDl6ZaeMqNNXox1cL9m
PZk0THmKXSDjr8xlcHrXM7FEuGT5W7FHEJHf/LoqgmrqrkntAVqVTnCvrnlDCpGdpqTdI3N3zZvU
m3QF5Q/vVRhdOsRRO+WzZ0z5qciGp76yw72ZP3XXXdswvOTzc74WE6Fddspa82XbK8hto7G9tDVJ
perrJSdvTcd2WqfNTuNQPaA6x3zhFuB87nW6j6oJJD9PG5I2ZQXzgDz4cd63aK+teKt0lTRFSJQB
VVB3AYGbW2QoLu6+kQ3+zoxYNJvPquOe5v4+64RMVD9E8ncIIvGU0gKdOHZ9n8545S9ICeF7nfSg
wtFkYFXXOm5KZ459xAzXd5qC+F5xVRGJejLhZUnITOeC5vAzQBO69FeVX/UyjqGlHLzjIiMtc1hs
M8sJemsGA/VQfLkc6RRGl2FVeyoSPLR7AIRB1t7cmufSzI5mrsM/qWx+nvZdmlxM9QZtxAmorTQJ
SD9/IbzQ1AQVkU1GVvXggq8WOwPkkqaF77n17xGdvKHt2gEhOmpNxe6X+S+9dLKn0sAkeI54nHh9
GkRyIDla56z9xPbdL5pcE6k/vv1jnSVHNvdmScq6RgJOm3/7qnt2xWnJupt85VGfTPdNMpzWln1N
+Hqc3fYbjvzo8ib4uAaHqaX0HDAAq07WhcWcmDcNnou2xb5nDigToDlAP7tF67M2+1aV6WFw78D1
HdSg9CJXQUIxveT5094tZEXxGFIlKZCDpMXVJsl17JmKLS6jtfbdaKzSbBmqQ+lvp3VvrAHY/q77
fdl4in0o47Qyh7Ot4h2Lc6f8V4DSIDvTpLpVH+a2G16eQ5GPyJitGVlp4dEKt0DTWoI6Z8GWbUfe
N69bmvrG1t9MVf5gLro8WGUy6UBH805a9pxNgDN/bnMncovPeXMVVhQtIudJ38WEdjWnfqqg4Da3
T7s9+z2umuX6ZS3/tXRgUUXYkbFcoIgzGu+Ma7HroyjvW137gCIcyECuxKSEZWcXnVYrCTfXvh+s
Bui/GnT2o2ESALDt5I5U49vldVf9DikkeGzsTZ6ZU4xOrtedoR2T2yDIvDy44mooKy3PpK/crDGm
2LI9qByCbMfN7Qeny/1UGKdqu/JctyTvtovFGZaeT7HDXiCjBMmRddKRZCsMJEO7XMadbehgoN05
zTQ2dHtU4QAyqss2BpHbDZx6q0H3wCj4w9AAxm6wc3VaX6oppGO93dCwP7fWFFdWtPBHis61THN9
UaysKblvLZy2Otdb4jr/yusF5/qtsG4tcPCO3nWnryk5MY51u+6M86JCSXkhxCdL4QvjzRI6OgbV
0p7//i5M8IFuYBhCmPDGaBXfruNgROOYlJAPW+syo4PdM9DvT5Pj80WHC1Z9suSui72UZllg6Nm4
xYE9GJo7hGpc6Xgm0IZpaHre5bMbGXMWpfV+vBwEVENLzrknwKSVFj4ZlKonz9pePINGVw0tA4EY
+gBbpKw4RNavjfe06IhLFJ8so4BSt+8zc8e4qfdQTL+NXPdUezbnB7d+GQE008rx6rxhaCP2TnY5
fKugTLhszU1fEvDMjU9Jt0YeSR7sOhv92u2vqwPJ8CB0A3VOTxBsFuhn+JbdQnuIik+XV0ERC2Ro
UOp1pTN5oIGbeOYjq9vyY7t+XSc8Iup6yFRTnBfqnadavbEvzDPwbNVBRQDYFv5QpscBWpfr8s/l
X6Fac8lpvR0Cgr2BX7HQX46YfUt761SNLPmsCzh8UxJ8vO0Mb8yoA3flOsMoUkMZC9TZHC23jTPF
0LM9WM3wuHVJ5u927+fAXfiXTaOaRPLgwqTtSi38gGmJu8QnPA9K79jP/14eXmEfGf9jN9lqp5s3
xb0HwmXuTBNaSxzNzlecgTIB1Tx33dC7MFAvWt8bzHBIvxW1TnJBkTXLICDB3L00yMzifpq+MIeH
6Qia1LUPU7YfLON7QabQZjrMmsILZGKqbM9XCKWMLJ4d+uzRLFxM+gDVo1eXD8isOk3AVplMOniH
Nt/nrIQnCPNXYT56w0+aaI4Z1Q1URvVaXmFUc9ez2N1acGqCIg8FHjA5hZ5IgSJ0vgnw85kmR7+y
dwRFyGlar9KCQEu05OBoXQILfIddzCZG/ZJbb0YOKrrLe1i1NJKPW3jFKdFDQo5LkxzH+Xvj5gcC
2lDx3XV0vFSqOaQzemh60yECczRlcwTt1cjdgFv8YE8krJgOwaxcIsnbk9bMCrCfQSCMg4bAjLLQ
vSl+2gx8hmf+cC1RueKmI+PE6pInO+7Mcwxc0c/K+T5QetfNbljWJNhX72ZDJf7y4igCjIwbyxae
FnuNmaql+ddMxn8TT3N7UriKjBqbjbV0BEA5cQ1AS5GHtucFqakJXYqw+0ca792ht7Qjt6CcPse7
l54mN10io8u/JUvv10Oqib2qHyD5emHNRp1RmMYwD6n1mnTP1v7tstVVQ59X493np3OKknoGBb/F
/scaAEcGqf4cXR5btaKSL/OaDWNno3rA+BQAOhZRyJ9eN7Tkybh+oZPPwp3VKF24cHEsR11aqbKI
5MAuHvnw7IobTb3kp6xyI1G7h6HT8Y0rDiOZ/sitmL2hZIkLU/+NJg9Z/cluPxfzDwM9snXsiper
DCQjxfqFG1ZdCdxuOod0cWU0q33DUABbw+smOAeMdxun3bOsz86LO1XdOco1Xxqu471UbBwZIrbz
cducs42wsjPYGp3Vtw2qOd0U60vPjvzuw7sspWlf48PbJY+Tnfqeud8BKK/Z9Krhz39/N7y1rm2H
DhBc57sx2Ih1KsXqb4PuqVU1vOSv6zBaXTbu8KkBgb+vjglZQkyniWaq4SWX3Tkkr5nAttm6/JSD
Pd4trBuRtpqChGp4yW2tTlSlSPEMQEf3TQi0x3RjMfjQw9MR8KpmkLzXSz0yAaqE9ucGBdINj8Z/
Yo+Irtv10rFbmeDh3Ci62SxvOO5O8conMmli2tlz/r52ujIsjEBgeViKYohH0Fl21ugXG/55ddRM
RgB6eZ+6VxFzUleGiTXDnNbFirpowpPDwodgM4rTKnTaaR8vgiujxUBg6naG2UIC0p6ieaQHYTSn
zjVurlkE15M82HOBNjCtYYz7bD0ufXcP9h7N+n6cvbkyb9GwAnhBWgBsJ8+n1AxrEFByMR03FFrM
RoP/U00i+bDd9eB1Gzowso8va/PkJbM/0PTANtffU901RAGbcGUCI0+g4LoWFRhX1jIA+u2+sAx/
oT+5Y4Z58YIocg/+R3/xvuSTTtbm42TIlRmNWsA+hrlJET5MN17Eetvm5KYT9kMPxc7Li6/aW5KD
uwv3xnYl53v6HC1pF018jFg3HS4P//HR43qSg9OWJxOxzBGUxZtt+YaVVWnAN8vUcD4pxpehZLlb
VIK2qGauM2v9jOeZv7aasRWmkeFjq7BbZy+qKfYgQm7l3tvi4hXNSn5dNo1icWUI2bam5rbnGJ4M
Hnov3P/j7EuW48aZbp+IEQQ4gNxyqCoNJVuWpXZ7w7DbnwmO4Dw9/X/ou1GjhcINbrTQAkQlckLi
5MmgFvyel3Zopesx6cvwscLxxq3OXXFtQH02ev6Jr0zjXVXC2f//Li5vCGtgaU6th9ouT2QZT8x1
gefb4tvCUZ3r/v93y4/50huAh9KHvEBGMa+B32reg1Vil0Ky6DGkdJ+q9eBs46PnmSDHyB4NTGHx
s0NsMKYnQ8TKUbQCyCMLXdTzkz/394l3DPDpydAwx5mY24rMesiG9nePpt5wmouj+5aM1RvQHzX0
hfXQ9fm1w7DhvtaV8BUXbE+GfhXETFqSruLqX4DSTs5VLM5uNHDA452wOeu6IRRqKaO+jMIDpde0
QOPtf8ry22znQZekGp1XKKUM+mKjWYHvAPMURDe8Ory6dinRxGCFVspQL8TDjTfTgBfJyvjU8u5E
mv6J9W+98DQWpZLM/v93FmWWgFLX/gDJtNcqyYL279Z9vm2sqs1LxmrOjjezpke50WEi2OgaGAW7
tkZyQX4d3v6GSvaS2SaYJLcugmNacgeYRJ9jFp7JdYTFKtnIeXTrUCBTJ3FlubjH82Q4Ltansj0Y
BGWs18ABQvamRlwn8YmZXydd1UqR+MijjGkOhREN9HEtwcZrP2CAVOTyPOzsvx2t0isOV4Z3sXyt
B3uFZhpoVaA5C70aDddb/+QbugYORaYug7xM4Yu821IUTegQL24XirWLneaNZRdveKudQ7clTwZ8
0booCLHhG1rxNvHAtP7xdPSWCu2U4V61TbYpS1Jx5XhubuJZN7FSlXW6ktVayBAmxzLqqxOsIUiL
A/AAgU6bRs1Z90z2p/b4wUVJRnyZPVz+uuEb9LydaLzPEOlPbchPzhc7GCP31F3LEI13YJM+eKOR
8V/bxHhO0JdyLXGtbOyLzZtw0HHHK6xZBnw5Q+twRgjMbX7Zmi5YzOuaamqfqoOW0mWryC1r9rB2
X8e0OHHdvGPVulLo7cYiq7wC4bERnxb7W6lzEYp1ZZBWhjCSAYImrsNQs5PTVjSwPUf3EKdaXSpa
UVIQP3e9+roM8VpgNPPptrNXODYZlzWVNnfrFtIw1zqgS1BkT4735JYnoXuTUeiIzKqV5fXKPccU
1yzBsE5+Tp2fXe4eyxNkJFbfcw/1VIilMOvAGn64OkChSt77/9/FcLCXO9bkJ/U1t4bYMdBtsmnu
0Cp5SOF1XVpmkxYrN6Cim83L4jSojxyqgnnyiOMNpNRLV2HxbDhhNhKK4oG36fjcVDuXLLKpfb5W
zK+vM3sxq6i2vxumZt8qcUtGuRkGy0jbiaslPlH/WjTRbfVWbFlGV+GVril9D/rRoCwCDouUg3Nl
jm8vrti0DLFyxtJOyx7CBocr+jjSOBt15YiPCddQdtrt9Z3+GcNirN0CWZe4CD/vvO1JxM0gu1uQ
8p3ze/Gz03gAlYj2bOTdlzr0smGcC6uvXfbq2kHKUDXVLK0S0P7Jd0uP7gDqeRNL27D8NZ519Faq
Le/fe7duATqhuhsQRtv6KRHh4D0Vo8ahKAUvmWdmpmuV2aP1QM0EncsWJ08jaIbCYgRMEtj+MigG
YQb2kn+fWvIsTH6fFWMTUjdZQo65gpqNqGQnJcpDVXBzrqEAuVdFVptEpTj2BOXJfEyzB4qX2oP4
tmk55Q2G7K66Vo4/pBAfZDgyJ1O+JsCA70fjva73zR35toHBlkd+2J/yMqDf0Ox2GTVOQ6EGMjwr
672iAmoekXz7TKZT1z/O/jHNlRFa+biV+TxB+vXErlC3kJFJUxVR7Vqy7MKjFjUS7JrR30v+VbTP
jfhy2yGplpZM2UpGwgxARdC/2LyUGX2meNnFXVcjFNXy+//fmZ2xUjx1M5xtn+YvQ7GGo5e8jIku
FVGZnkzIBKxa3dlk90RR9WMfy8wj6Pxyv4UYUfDgfin+ui0mhWnJYwMHb2jtrt6ThvHR8V7aQ5Ry
GEcmmayF57M1IVAaan1bkP8BiYzR27f3vB/hB3YlA7HYTC1helty3pA1TOmZDBfioKJ2iOwAe5cC
cOqkouCtU1+R6pju4+poKruK/FIGXwH9unV4JENlN0seOuAC+759GAhCWPatGw6mDzIKq6Az89vG
RqDxX7b10nSaUohC6jL+ql1wHxwdRHhhVSE1YrrCnW1P6N67faoKi5IRV6XI17LEYMkr5jiF8+QF
YibRlPDo2PKSwW7uUlLuUlxprX9W48vWfdlGjT4qbEgGWuX5lHVi2JfOf7DRv2NagJBKJlIApsPq
uxifAOustrBp7lP356DzvarzlCx09E2zy21SXwd3DVp+JcVvkNw4U3xb3iqhSAnyOuZ97VPUJlLH
jKzRBmuIH9xeWiUVyT5LUzgk3bDz2vtRpo+I4IF22yrHK0OlFtY0Btmw7+5bfWcEJBCvGGAngupO
RDzWjzxR/AgZKOU05lT1C34Eq5vAzq4eRh1Vg8ZWFcKXsVLrYA31WCM6NQ5gwgAELbmGnU618q5N
7+KecLKhzjHSGUXoh6F4GXT83kq573J6tzBFG9Rcgpn8Sp+nKMX8Ni8iT12Mx9Q4j9PI0GQcqv3v
/3/3mdV17aXyLUimcO5WUWLu/aRx7wqD+vPL3i3tzqLcVr8FmqkanrdpvjqtFaO+fsqtVPMJ1e4l
m7XTypq6DtF6Mj+vxc/C0NSXVMooGaubsa02OE51Sn4sxjdhfl7Wb7eNVfUEI0Ol6nIwisXAno1L
8uycMJjvwXvZQjPaj/UQpRamtfj/PlZv8o2aVBwFMvGUNKehMcJkPK8gjrr9KxSCl1m1NjoldUfg
4s0ytru7RfcEoFpXSoA9Z7PBloY0z8uXQNDHaXs+tmHJTjmzy36esbCgzb3jsbC0joFzPFOy1Hw2
ueHvVybPmS7Au8T1hpjnTqdjO99F9c6MhokVdKTQFxAphK0Aud5cHDxFOZyi+LHRPalu3N91erW6
19tbVpiPzI4FnriGuhVeothgn9zuVzU3F2BIj4U7mSCL1VaaljV023e+4JJEMaDAr3V3fIXTMqVY
2nfuyrYOeXpVvIj002jcl+brnB3yK0wGQ5VJyq18xlmS9VSyZ5NGOdEAAD+2HCaDn+a1zKzChRam
IvmVjnQIYEuahO7j82Qy8mnItmUhye5N2MNgV6hdX+ike+5WOEQmA59mxwAJ64rVh9M+QwRP0mEB
fkR6Eqf0pGvVV/2E/f/vrIitrYdxoi7Es3yvx6d0fTKPYaWZTJZVFXUzm/uVcQRfXp0+8A4vaCJY
dZ2sqpOVrHSd+WaKEVa62u7dmPOHUser+QfO/d+bI5ORTbz1aSJ2d0vP4xuJrIdmi/BqGScvj1Zo
xeYQADLR68AqipyG+VJYrZy0GPoEkvIv1PmDPuAn76v5Cc+N8XzXnHUcgB8bMZPhTsUCaAlZ8LOc
aQ2XhV22zor3SXSueay3h8mIp2kDgc66raiTDd8ajHYuWx5k89sR/8lkyBN3DJFyE1dLy3LjHpPt
mimJ8PyryYYV4pEhT4zYIEGzcAxG5YWFeyrbc53SwGfHXJGMd0qGzKC+iZuru57H7m4aNdmewoZl
cqxitqqeV/DNnviFoWS5/0ST022JK2xMnkUvclCLTyse6IycRzWtI7Lo4vfHVQ4mT6I3p3Rscwu7
trxzm39Gf1OQJveAkA5Md5dX7V5Kg1ELdmDK2D2vTngOnbXTenfD/MA/yDinnOU5JgFBU/idd0aH
2f1wL+66oIjS6Fj/PJN5sAZG2qFboSw8/VEV57771us65FT+RkY7CQ7moyyFHRVv6MBLL/tDyRT2
oKe8//+bTKOwKBnvVNv5ltU0WR/89KHJPhH/r4oELLU0GY9ChWTE0whQpb9u/vpgtPWXxfpfsqWh
a+QPZu4FPprYbtuAwrxk8JNY07zluw0s4JkVfhesdDy3gOEcW16KwOBczGi+e520/wnYQcBwsdVd
qlRb3w3jXXQnYsiaXpgIwc5pFVDO1AmyqdC8yirMi0kB2KjFQqsaFcR0tAKLoQFiOXT7Zkwy3EEY
azs5CFRJ+ZeHYUO+EH8dk7YUan2razJqw+vMeB4yhjpc5/qL6Jbo9vLex45Bxjzxfkhcf4bCg/E1
cqy3hDzM5RpteRLUS7wydkxpZNiTlXYeJD/jzZo8F07U9/dct7TCqGS4kyjHFT1tQOKt2V0GTPQ4
BTM7J6jg9jo6esWLF7jQ/q2XYrWNKisX3Dp/z7EdkiCPhp9uNH+zTzOG7u5+NNUcuOJEZOzTZlTz
VJXI/5PB+WRZ42tSJXlguW0kKI0Ma4pnrsNDKcxNhkPlaTJUy24QlC9Bl5FoQd90WdYa5VLYm4yE
msu0BCwEVtGJT8OGvxplUolIsmO/Nzm4oFDKrAgY9oa7pHlNxJXUaLmYQsaPJW8y7slcJu6ncy+u
SfHS4OURrw7iWJYiE1kVRDh+xlB1mZ0XIXg8HKQSZjJHFUmaZm1XXI9qfmb2dSqOCUMGPqFnrExq
UA5cZ3GuTMw5ccOc/3PbBynURKamSjwx+w4erMFi0/CgQDIegIf35+3FFaRhTAY/sXGbRjxoemcm
vmblXW7OwUR/Dfnruvw9oEHDqfIgn14TTDrJC8xEem1sTUlZ4ZhkUJRT9Mk8NMhaRjcJPfPimW+c
nocyDbSKpLAEGRo1uB0rKvDz4HXcqKMGfdU+IZ9rY3sRXXuXo/Fozcr4tiRVx7T//11sHgVN8gJE
UleGNvutc78tjOhSFtXakkU3bGxx18AtTNB7LwUP7N2xPUtxOWc+TysbR4D3oMjctmjJNQah2rEU
l60lL/yesPVhNNPIssuoxeXx9qZV6a5MRdXXlmMv3Z7udgE9e+ifx3z3r/MYVI/7hOAkPDSe3mQy
cgrz+kybYeTBdajqIPHck011sCBFaJFxU9wcbHey4fvT5hcQLqjsZegn0nXjK6zakhWfTl5qlZxW
1yEiJzdsz+xL/VcTT/HwZAZ1WIagzdScxq4r/707QfSS3tepm9sOQXtCZN+bcRk5IirCJSw+1/fc
DnSFrT9vWB99R7KBYS2K0vTxnfV5xyaTx+5lugN6OMTQ+th7EVUoovXBe9KRhynUzJJxhOvYbeCz
WKsrOtROzefifsFzWog3tdA+DeeehLoZbn+eRD76aZKx5Ovqk3ybl4e8J0G9vvQz7jtz/mm2jUe+
VEG+XH1ihU19LKRYsgWho585sz0tYC0rQURoo0G7izT6sFeQP/gxstEQjLoUlosfs6z5KSnauBLd
VbRljMgbOwsL0eUW1U7/dTZ1Cc/HzsaSjWmaPM8VFj7JwPMU1APJw9lyvt7+QftT0ke/R8pt/bVf
uT+4ywOa5yKn/NQVJBiy+dSv4BSfn5BpAVKumzGnUgWZ9M2d/aroKxu4/rU4b/sM2+6JpuhRqPba
G6boYNiQv933c30o17JkCjiv46xnYl0eQH2bBeNGunOTMqIpZSl/j+QdCiNDD0S1po8OLx64lwQY
lxkgUsaDn4aL74TMts7ucClAeHT7vFTKIPmJ0Zm5bycp6lDbkzO+bsee7Cx57meZmphXyrBuzuMs
P8+tJm/4OBJYMhLRboe1dOwMMZjWwVDCaZJPS6JrdlFJQ3rnQebodGhQwB2DR1t1Z+lGiih2LeMO
h84QxZbm9dWgXmx2n9OGx4aleT76ODPEcNN/h5RmW4wxK7E4eLeCum/vQZ18R1PjMXfmUHiacofi
QcaSmeJmIA9EXW3VtXWCPYvIIyM03tI7kMBEaC/QnK/iBGReOLtfar8k+ErnnyYWseRyW89VJ7D/
/12+6ReZZ+FCAL0BL05t93ek9EOymudjy0uGy5tOOB7f1dI1n0ld37ujFdGOH7NSGX/od0DIliiq
XB2MRLLPTMf/ojxUKaU1CsragWLhPWpj+FJkWoEdzNHew9Rfsr+OSUeK2OhbrSvW7YcK9PA/fnZp
PU0+pTpWyWCpO/rWsiulWz+U9rXy7uxZU4VTLC3jELO+7QWqq9UVBHOVcWY/8OpyWxwKHZexh65V
OKQE3PM6tmkMAOu5AivC7aUVvkCGH04YnWOX/lBdfYxzqlc7BE7gpa5QEWblg9WPmrccld7IMMQ1
wWgV1zOr63T6f+3C+c/teT7t47Tqc11r1F51BPv/3xmt6a+mRVDdvpJsOqVlGY543Rn9RhPMVctL
Rtt0Vop+c+TIQMqgEy3Lf5KKxKCm1ByGIheS+d1czEMvbLK3lgJ4V7h4a6Be2FRTXLdd6HRrUExv
FUiXbh+9+3HmJQ96zqoqTT0ywz9X6J90w8F9puyOFl9vL688csmIyTD4ZZU3wHLH06MbZnEV2nf8
B7+AgS00NVUO1ZFI9myjjEXsDD9i7Pqnpag+W5yfDeBob/8IheXJsMXW7vlEyFShFdSO+6kORfp6
e2XFxmWgIvH8fBEJhjjYzre+/T6Qa9Yeiy0yTLHOp4LWCTY9jedpPPkdpj1pllbojEzoxhoUfHgy
VtcyLR4ADAtdv37sKQkTUH0fE8wusHc2zLZyqvhSo/OG2/l9n5C/u2odTpYzaXyR6kz3/7/7QLay
hbcbcmZSMu+CGTVOGRArszQHq1peTpB72q6VjYMdQRY+iuXkF6OmnqSSvhR8UXROSZvWsNiNP4Gq
IxxQ+elTflm0eYlq95LRJnCYJTE7GO22hBvHc/6m8c2qlSVLFY6d17TqcXEAkMK81+LmPi5CWjJG
sTVAQddRuJmirpIwH7Kz69hvs/3szfmprfvAcNZV46AV0VLGK2bNQGrmIFpuDWb4GBlfgzFJHkbX
DXu7ne6d3IxuW4HiqGWWNzNH9WrNDIQaPvw9YQaxVX6ejQF3um+3P6Cqv8hUb/0KMs7GSaorJlgM
kXfGKJkHA9J63QswFTBTul4Y1U+RDJr3aZPPBAc/0NI7Y9593c8dDqofAkze0pyMQrv+MxU0m9Z2
HASwOkufP62+0X0q1kwTZFSLSya9LpvLGUdasRYXxk/U0ByyIgbIAMeNcWvLTb+60v7RbdCeb4Rr
83L7fFV7lg0ZJMqEMhwvb8yYLOs/ZT9qVEd1oJIl86a2Bp/DR3jlcOFAunSu+JxvRpC5yc8ju6cy
wrGol4Rxgkyr7C/Gej1YZaD/gTcu1ZwbLV5Sc5sHyfSS6bjRPj5KKmMbS4tkjWGUiFprE5WYriuE
FQqz0sTdjx0PlcGNSWeikcHHC0UFwsc7f1jtoMrZz3FtwDO8kO/GNH6/LXnVD5GstRv8xhQudN0U
XZRb9J5l3UspPF2Ht4IEg8o4x81rZ9Hm+MCCm0B9qs5dHlaPc4Ty8iXTDTv+WPupzO9WZ/mWziuu
G3bpARJholDu62o+H6s//Q/a0bb91ltm1HwWowlWl0aVTYGNZznmcB17G6f/wThOZTs7E/wZs38l
yRsu3YHBfI2zVJ2xZMA0KzHcSyDF6slzmxVBU95rp9Ar1pYRjdyYmsxJRziHrmrupmny49QHWVzq
erp6tOoTeybwLoErSo7zHXC4YmJtDK7nOuZi/CqE93bbBhTaIyMbUe2unaau0awEUrfAJvMW2nN5
cPFdrd7t3mKN1Q5kwLusBwrUs0FOtzetksr+/3frZmvtg4COAErqzQ9oyws9kT/1xrG6L5Whjegh
XBMxY9tV93kTxb1LdD1KKmlL0dXoV2Y5HqSdFe0nTOS8pvPn2yJRrUz/LZJ6Ax0sMR1UZKr5Z1NW
Xyk7lm9QGdLYbokzdZiEfV12P+9ZkZc2x6xThjKyphq6wZ5Q+22S8+Q6l8Va7kinCyUKPfkPmtFZ
8nYYsXyWX0iF6uA3Q9ecqFpaNszK5+Deg2d0+jX0vDYCe3Y8t8fYLamMX3RzYnToe8DywHg2r1z8
j1VfbmvKbnz/fYXCZPd/a4pI+mwkPUriSz3f1dsvTDS+a1zg8Ec/vv0FlWz2/78zz3StKyEWiL0x
7un6jRd3TLzeXlqh5vJwzrVON4wbxeZbvw8bz4/djGh0UbW0ZJsu6lF27wKiZWfW36aoQInqGb+P
bVuyzrJ2xMId5DRD4ZyzFlMnhjk8trSU/BKMYyOixGPSTpuSemXsJLqcXSURKXYuVV2KCZena5oV
EQwp6uxDGTuVQYoDF/VC+qS8lt7Fzh4LHXJcsWMZodgtk+jsEbeMHt38tRhCtv44JGYZlzhSpzSN
AncMQad7pNXxUlCN4tFdnh9YpAxErNo0G1fWzg/1AsBm+xuTn+PVHWPmfpkLN8rKNmaeG1HHiGv7
Wz9hZsVGMfR9uqtTI7SnnXadxKM5RcJ7to+xK1MZslhtw1JOs19efWEIDCAyiqhbuEYBFC5CBiwO
bm83095EOw55F9ju/KVos9fG8KNjxyUZs2OOyzw5SM2GoUrDseumx96bbc17n0rNJHMuLDKJdEHF
glLDC9u8Sp7yns2aC5BqdcmiW4MnNTjVYHaGx5xwqMHIGlhiyi+3ZaMIAH+K2O/cM1mKrrKZhwun
d5fZT1vNQ7e8Jnjdur2+Yv9/bkPv1ueFcFybIGfFnKlgQEd63ny5vbJCa+RGYIFhlwNbYd7z3EQV
Ke9L/8F0XY3OKFaXEZ251xarM+AZdKvCYXoznFNVaMoIiqVlUGc1pz3fLIQtM7OLwB7WMLPnC029
Q1UbUEz9O+KCgcVscWlGBSQ3YzB+PzqdLpgrTlNGdfqjB2E72x/unl9ra49B2k5fb5+nojBHZeDm
REE57u5e1b6OsXWyLlWYnpt4C62QBtlJd0VWiX///zuNNNyVD+MMizL7x6V43pK//PH59k9QLb2L
7d3SMB4wYJv4BUlxP4KdFsjxcjmoNZITc8cqy6YKPRpN/QkKOfrnXJe+KnyAjEhry9ro+hEeLPFf
Zu+NYUARKe5q09H4AEURR54lmvCprElSoDPGK84kSQCpd+4mcwlFnj5stm6koOpnSBkK9TrfZjak
P3dflj8jqAI7CaxjwAg0f/z7cFPgr3nZ7tkm+JlQwf3e5K0f5H2neeRQKI+MNsO7WIFxRCsq3+Kz
K9qoAg4s1eWzu+1/kFXInHe9h+el1sARCwzvGr3pPNvsgWBUU9VuUdq1J6cvNZ5T4SNkqJlZL8B+
mfCc1bwYAQaf5dHo84P3TxlXVq4CNO0cq+NSFK7Ib0St67BSbVyyXrf3MrzxGeWVNuS3k2VjIHxd
OFGtLVnvSNNqbie8BWTj4L4S4tivmNissS/V4vTfmllYlU0KHzHW98EEX6LZ6mLMZA0POTUZSEYm
CkYckgJSk/uvrG/zAKO4zEqH+FJtXrJaj4ByuJ5xr2hbA7NubQvgeY9qOu8VnkeGk03CsZjzB0S8
Fo+2Qe55wp56KsJsNC+N7iuqyCUDy5izzYnbAhxkn737nRO+x7jb5yUkaAKfLwQkpJrQrvARMrSs
rlxaTg4+tDVfyfjLmqO+OBa7ZDwZEh4/aV14T5d8reovdPs8HSx0yVNGDT8viYMe/6u9fCq82E00
KFCF6sikdnNKCYZbQBrojQwKQIFx2BpnrFpasteUeVNqN9hy2V8btCzW6Ho9ZE4yk105O+XAcjyl
2pycU3cGAgX0RI4Wor/v8ANPL7PZmeBg9tleAuCPY7z37Bph8+Bcx8g+FSc/qg6BCahMajd4c1uU
6Nq9NvRtHv9uO81tSmVLMpqsZSYt2h777+MlMnCuMT9ZT+7L8JaGwzn/3/rl0DnI2DKrdkZAwPLq
Whvf838weAf0eRrZKNDJVAaXFYObsmy/PJj3NOzD9L65mCcrzk46tnOFesqoMm62wDl6+2PDUHoP
a0v7QKz5wTc9KmXItGkTlvmoN44lgNVFRLoyaJnGaBUuWWa3mxCY7IyjsrYaWRNyYUWN2Xz1OQ/c
NOUB095VFL5SBpV5/jCWPQcepcMbXjE8CkxcmPkxK5YxZPOcYmIyQS8kb7925XPVXjcd06gijaXS
jd8cLJdaC1BMQxZT+kLF87bFpGs04VylOlK8Ldq9pZ/hhblPprOfb+es0fhMRY4pY8ZmUHr7aQKI
Kem+oYLPnKtD7/hQBnMWp2Cwv223CvHI+DG78tzSJzhWUWaBkwVuvgXUjr1jI3RB3yQlU4nfWtWG
ZGpZn9IZGCyMW2uPvTHLKLINEQXTsBhS/DWuUQtJfk6pjh1mv4Z84Pf/9FC/u3tOXb0smK8G8Jv3
KWOBa7cBmR+N/ktBysAc752D96A/vWHvPpRuw2wCYYF8EHSpICKY272183T7dBVG+ycqvFs84+0g
UlSEr01mxIO73adLe/XHUqOiCucjY6acPpsN20Cfbl+8JPlPqyBha2UBek+9RjcNUPUNqfzStGgi
bDCh78opBsNv7JGR9d5q0zPNqzCrW02gVNixDJSqKkybIC3e+Eh52szXfP566ARkeNTAm7R3LRQE
qzQw6VNfB7MOKK7ashRXEpNVmAGIpecKk6Nb+4yXrejYrvdPvtMbPnhVUhb7tZBVnxd3GsLMR/uF
VTrHphZQU8oI/YLzJSnh3bx0eKTuVAYl9zUxUeHTZDyU2SZVsezXlF0w3hbOzA6rJgCW65h0pJBi
tCCpMycIXhQx40kASgB3LTUBRWGyphRQrNFH8TujwCHa5jNv/rat9pcJlrPbW/84qBAZEJWl9tya
K7yNUVJwUP0gUHUQOrVelNjxdAxDQGR4VA0qchAoLwiK+RuZv4OMajJ0LzqKjJbIECmSrOnQZSg4
Jq/JtburT0DSfTZfyre9qziNdHDDj62LyFCpIjPHultRn8qNn0s7g9VPEF3Q/fiMiTwBk5jL7Hs9
nI233nHyuVy+CB3TvGrbkuWOjl0SzqGb/gKCXLeJxlFXd1TtWjLZbkaXx7rfOw3je2NhFlMRoLx2
Wy8/Nlkig6FqutnZQhBunQqpDo8XVp4n8sx1I29Ue5dMtge9AF92rE/m1JfRKV/AfRwAnqaJHqrl
JaNFixQpzBlXZ4TD01qwgHDMsy7s6LZ0FIcqg6HGteimOYOzxFUUnMeVoXMHqoWl4Epbxk0/w74b
sZxr0kW98+v2lj8O20TGPtXlzN15r6+nPRse3RyP3BP/4ZegaGEN7yLSHJttQmR+N2GPGx5Rcb2y
vWylkVMZ/evGfV+HclPIiO1n/j4Wts22FSsy5Kpsf2MatHPilekc8vZExlwMgs2936CQScvkG0mM
U2JWEBVEdvsYFIopk0VZNKkzMEyjUNpbAbp/ss4JSkuTXSokIzPgJY2Hke0dIJgzuqGDpB8xQHB7
ObRxGSeGdKPyag9Sb8vfG7De9VOmAwUrZCJT4Pn95jvDjAibTlvgsEuRi6DRtVKrZEL/rS0DsPCg
yYdFrW4PNsMyBpRJE7tVS0s+jFpjb9EOnEpuz8LGn86Z0AUkhfuVsWLWTGmK53Y0m/RVfm92NA9m
f/pOzBSXHddPPt8+VEX2IWPGMMS6gXoDWzgZ9nk11jhNg6kXceH809RdJLrz7e8oJCUT4A0Gq1i2
7m+SDuVmLFgJr79kvtAV8RXeTYaQVVRQz1s73Go3TMbq3DfTEY+Tb542sd53IziAj/2Q/bze+Z7W
WnPBwTSA2/M/ZhbZXJPBqgQkaalbz4vVAAt4nbe4TuLxGEaIyEMtx9YcxDhg3Xo9bfa1PDa9j8gE
b2lLNz7NDWDM4/RajdUjOPbcgBU6WIXCJciYKSCayOJwuEmL/C9rxoD1oJ5Pdaeo0BYZOWWaAx6E
AQwBgeqX2r5zUXxy2jLoxaV2eXxIU2QMVdIBs+tiqsA1XTM3Yo3nXKbOmv+6vbrCP8goKpqwnqd1
tzPQA6n0d9NXMcXIm0KT/X1cbCEyHIrgUWnrWh/okGbFIPA2HEHiY/6PDyzI/b+K7q4Rx+KhjI1K
pjEZWIaKRbmA/YbHxbqgXeZYFigPsPSzxiHov0Et1pqCssGgNSvodLPmVSoqmezaZT1b0DqKPivn
POVoszLScBbHOv2JTOY2Jb1RzA5iOUjLTtNY3edcZ1wKZyNjf5jNjCXxcLq0OovsoS6OqbwM/EFJ
q9s6hi1XxHuhPlSHVxgjfVvjFZuWUT9FM5STNXkACUMeaWfHWaHxvQpbkkE/bdm3zBshjjnP//as
5ZKJ5EzNDhQax9gJiAz9MbaOjh6gwmBIL9JLWdNvVluB1HqevxyTzq6k7+LS2M1VbWAqxbW1Z3Je
K7DEpJnbHpT9fibvVk/MjDm5m+GyZqxhVTahRQ7eYR3pDlv5JWSD6afXzeaRa+ESaBbkx4AG3tuC
UVipjP1Jerp2oD1AYDX9i+36gRBGZBhtdHt5lVZKKWBlgbQpb1G+8SdUpENuGZ0RTBs5NpmGyK+p
Xe70ReIjDuZddXE4CO+1L6kqyUhX5GGtvJzs89FdkUTzNgVDCjK1Np1+HhKNjCcqmt7ux33rg7fN
4byCZJYOxbFrmgwmwlSdxtxyxL+5KN5mNMSYyRJM1ahZXpEgyHAiw7HraipxrK5Z5SLcWuZfGlAI
v7TJAk6FyjR+t5YOvqs4CBlQVLe5W0w13KYPstzON4LUriJjOdZ2QmREEVLAqh5T5N5bso2Xtph/
443+H+EmtuY5WLV/2TsYZVEPCa5BzM4D/g+rfnm6Y1ZwTRBbcg9LYU4Nz9B+uX3qedjcNSdxtiO7
jaZ4ny91bNI1kUmqWO4PW89x629BozkXeDO8pr7GAylchIwvmv+Ps2/bjhTHtv2VHvVObwQIxBm7
+wGIu+923uqF4XQ6QYBAiIsEX38mrt5nZ9IdjjNcD1XlsEMIXdZaWpprzmIMkJpexl8dMnb7QclA
spbL1JMks6uRZhmtY0GOF4t9zqz9NabIVYYKsIwhOuiey2qKGA63YFTbWyi2NB+jqoWawO8epTL5
PPTLLScYYF+CcknQdc6FkPLcCyyf/+KtvHrOtSlxdq6C/FDW9g8kd1PkFrUf10o+Z9R8zC2uIUVW
AaIMMPYBilKNEQt61ElfiL/PbKk1oigoScp5iOGZ2aeKFjFEAXT+9CG7vEYV2UHPmrnB0c1YxRA5
ef88V/PmY22vtqvHHao72wUmoRHZDVdyPtSk+Paxxle+1uqb3s5wCXDNrI7GdpUdRK8vlf+cCQLX
eB8xUZA+wK1ct3addPq6qADYkDJK+wupljMPWON+FCeFM0C+6rqDiQEQGZW60cAO6SUKxDNL5t/w
PiMuNkMfIebk3qe8j8YBwITqYwRMuP7+fU+FEwmbomvRe1/fU0VfwrCIlX/pNuDc4Cyf/7Jlc+mC
MlYjfE1NhwrUOkIu595SVZyOHxOzImvQzziMpiU+rq07CIsCLdAFoJ5pPoRbJGvQz2TCKvUXES7d
nIR4aCALdakI8ExdPVnjfBCQzTkiKcRRW3lYRDbqPVj9IjuyLopsnHFRa7RP5ZWFjxzpcjyRTRGH
XVKFXXXJiZ9rfbVvp94hrq0w8mzINk6W/SDavnB0O9f0Koa1qlxNGcXRbWLERdUecGIpJRcC2DM7
ao33KdgMtHS2GGHozpY0BAdnFxe+d8EgnOn7GuiTOgpV7kvM0QxgS+HYVHvlV+32Q8ZyDfPpip60
8q1c33V3nQl2QfHyfsvnhmW1V2k+gp2oQt5Di3yXowjYL82pJZcYns8Ny/LYX00BhExGW8I9heUY
tW6bpPKSvz4TGKyRPcWM0u5sIXjgzQ2bd7p8yWQd+c2ty+nm/cE51/uVAwzdQaR5jcxiGYay3nWe
Ijj2QNj80nn53AOc34cns8PKaxiAIHMFLDwUeF587j283/kzVnhdy2agl9lABw1Ih/l2ojcECC5L
J2PeXBiccytntVs7NTuMG4k7Zd2eWOuXsTfQg52VF1bmmbFZo59cXk0BUmaAgaD2Zk6zJPUvoc/O
dH1NEDUR1KWGy3W4cfqT+jEJDq7G5/eH/RyAYg11sv3aMK/iSHY/TnG2r7dpEmxm4Ou9bbGxkkvM
3OeGZ7VxLZ/ooVuYHlr1UkCUug2GC4HwudFZPv9lz7qpPTMO4pHrltCt7rZEqEQ2r+8Pz7luL5//
0ng9Gp+rwl2c02msT/wS4Olcp1dbdZKTB+0nTKnGXSk6PXoiBhrsY51ebVPwd6PmNEXjjl8IsMUN
P73mksDluQFZ+VO/CCYzFjDAgzXGvPNwIfjBG8011onkKvfLJdaY87mOOMKO2DPFh5y1vYY6FQEW
eu0gz5G76ReWiTkB8sn70IDba4QTqelkvBw9d3J517ZBwmw3eX8u/7NZtNf4JjmlzOESc4n4Ytq0
7fBEW3CcyZDJGF78wguce8pqd/J2rN3UWg6TzhWlV3n9IyR7y7oADP3Pi91eA5yceQwoAR3xteza
yH/myNQQ/0LPz7W92qDUt4tJuzh54EgWpSLR5GqyPxQk2Wu+J9x9GKJ9uOy5cnYly3XUFnP3wY47
v1sWeyCBmHwklwy7te09TdvIunSiOTcoq01qjFuC/R4DzhdMQ5643XNzqUrqjEyFvRawdC0kHkyL
41K3AZTnuYnTJNtlh6WSmH+t4zAhF5bNmUW5xjmJTKUyqBbDzm5wRtu03AY9ro7Dj5Xm2mspS6+D
9Lq3UJw48wEILbkX7JN7CRZ6rverQ2ulARhfpA2u5QTx0uq+A66EB99p+Pl9w3BmjtdAJ19zMZVv
l9TsFnctWPfQoXi/6f9s4+01kseihTPCN2H5BPbWpHWEAsXd+02fG5XVdtVA43qkRtNMwASkSt2Q
PH1Wfrdzs6/vP+Jc71eulQ0GZI0FFr/pCdBNoNv52CneZustS9IqUyNariX5QlFsh2P9hXE5N5ur
HWtbkFVNCaIwxw2rCJR/sQF5mq0vQVTOtb+KfrVQeZYO8FCkc49eat8xx3nFKSF+f8zPTOsayqMZ
TZswxU5y7fowFmFEiPmEW+Rbyi8kJc/M6hrEY3IhZdnA6vRZcPJdkbjZpfTSuaZXO3Xo+dh0DsY+
H/IN4BmbUn3Qr64ZoEK7zFwOjYhr1X81thcz8+hNWVReqis91/Vlun8JT4O8nkfPRpZAuJ7KT0Fp
A+A0KlNeisnOTezy4F8fIG3PKVpcdQVpAxrRKq4lzgfe14u1XufeYLVbnaBzc0fCTFq1jAKf7PPg
0tXWuaZX23VAkVoHEhPAWa15L/zpvjEfSzXba2RT6vqTqxfimIDpbuNXqRXrtL+QzzvX79VetVB0
38wKQxIgCVETGhfpz/e36bKi/72MCVC932cT7BkNnae0uoZCVpyXT7P4Qe1rE4IW/v5jT1hdraBa
gbuVJgiZCi+MTduRE6SLRZSPAKCzQoNQqXB08v7Dzhi1NcophHCkMQsTX1nfqTQq+JeL+Jozc7CG
OPkQic5tgYLtUlVPgeS4uqeXimPP7Kk1vkmWZJzGRXRZpzqS2ZVnf1bz7fyxmn97DWoiIPfz8ixD
7ZLXvuCW+mtafyzjaa8hTUhz1hzM5uIaKpu4CE277jt0SvvPH5vO1X41aQFAFkvhA1suo05CkbFG
nRQUuy94qXOTunKyVPsyR6ocxZ+stfZA/uZHqvQl8oxzq3G1befASp25g4firhfl5EZAT7v5YOix
RjeNdkp6ZpCHqMAuok/ZJYjmmU6vgU2GDHPqcuAwEH5ATbKOO+gqqw8iVOw1ukmlVVGaBtn3UmZu
AhZHeu1Aou1j+38NbPLcATXyKQ4IzNSR9+pAw/OiJs2ZTboW48Mlru9LHwMOSWtOaZTTr3r6OX0M
cmuvBfgCUVAqNMjAphDyvq1Oaq0+hIiw16CmVHomcJcC88LhEahJu66LLf6xI/Ea0VSMrCxGjmFx
BN9T0ybKsp7e3/5nnNO/ERnNPBBtwIEWnknMZsBu6Y72nwaZxQG5kAU6t9xXe7RTXVOnBmiROrPj
Kau/aRgCCJp+LEhdo466udQhZ7iJC7isNjgk+8c+qNoLY3+m82vYkZa9ymmI+21vPrQ9IFM8ZsOP
9wf/jGlcY44cMs3VAFz8dZiClsCqWRjZrfPyfuPnOr7ssV+CyFz3k5066HgHRuv6CFB1cGHNnGt5
+fyXlsfWH6EMHMDmmurBhS7iHExHKS9VWp1rfhmtX5ovUtdC5hSn1bLcdxDEsO4u3pifG/BV3Esr
HMRo6cF2Qc5si9LyDW+s9GOnyTWiqPRbyOQW6Lfyyl3TikjQ6a4TF2U9z3V+5UjFgAOYDBH+mtsJ
Zep3XtzG5uTcWZ/FlbVjJ+gCX4iFz83AasMud7e6bmFvIPnzc+zCbcj7z2F1qSDqzIus4UYqJeGk
KV4Ek7FtBItL52ObdY0xKnEQzqYFeNXa31BZ6ysStf0FUNeZOxt7zVRUZn3rOhmWPaqJgmipem1i
EJoBp7O1dsUm27oXUnBnhn8NMhqJXQowieAtkJEfvG91qjepuQCVOjf4q807cYib2AOsJWF/Wtm8
rXNywQWea3n5/Jd9y4WTzXaPY7fIx2OFlE3UMnoplbIclv7DIWqtglcAe99wiBBeK9RWRONY4gnF
Xd+bDcxcQpkHyFfxRUv+/L71PBOJrFG4/qA7D2pCmIP6h//qo3Q9mGNxSXvp3FCttnI2UJDdcJiK
mb7U9OvF6+6za3S1c10uZzGB2Pi6f/F2yxIVO3aVHchxBniy2tHk/dE50/81smkybGBzicPUUIG6
dXBQNnapjPcM+MVeo5q8mte9vZhRB3ctUJUw+/mmBPHkViR8+zEZPnsNbvKb3FN1gXvpfBLfRVUC
FQcNr49lctdURnpMwzBdClwUt4NtanVPlgfCmI8N/Wr/mrZWASNI+kHhb1uU87UK8guzesburCFN
gJBxx1puiz0b2f8KfBbRfIlH9Mx+WkOaTBbodOhwJlFAe2lUxUOJMz8UYMN6f1iWVMd/sA9rPFML
h+5OiySVEtnLxO0bJsyxcvlJe9mtyp8g0XlhlM69yWrv9kBRh24Hy1DmDtmXpdBRUTlN5DAzX7Vs
fH3/hc5Nxmonyz4Ukxcgp9MpiLcMn93uqmIfc5NrmFPj1VNLHGxfkFxEoP6OBOq9xg+WvthrmJOL
zB+ngPRdS2DX0jKGLO2Y9xcm+ozpWaOcRDMUCJsRm5DlooEVV+7gXvDw55peRcxC8yJUFlzjWE9f
kQkpogY31h+aTrLatiRj/RigLuVaU4kDxPcJcgr+vP1Y48sL/eJ5QWfZWJOFsNYr9Narwyu/jsqL
SmlnFvybr/mldeKGlvQZRtwn3b3j+IcZOEFVg0Ugry5ppJ0b+lUWSrNutOx+OcPJXiQ5s2jstuOF
eT2zldYgp1ByYagLe5xm+8m5gTRXOXx+f+TP9Xu1S7uUB2ZIERPOboZQim1pGzy+3/SZXq+hTVgs
/7oPzAzlCfGRk1N+vg0M/1iYuQY4Ceg9Vm2LizVoS/Jg43cb+xIy+cywrOFNokhRS67BJUdCUzwx
dwaCik7ywvHkXOurfZq5IMdUE47N/ezsW54lgW//ZV3+68X8n+y1ufvLY3T//G/8/NJIBI9Z3q9+
/OetfK0fe/X62l8/y/9evvr//vT3L/7zmr+opmt+9uu/+u1LaP9fz0+e++ffftjUPe+n++FVTQ+v
3VD1bw9AT5e//P/95d9e31p5muTrP/54aYa6X1rLeFP/8a9fHX7844/lWPpfvzb/r9/dPAt87VHx
v1091yWi5L9a+5+vvD53/T/+YOTvLGCh7S9Yav26fBSEf/dRRMcQqIH23qMLO2fdqD7/xx/h35nr
B4GNDKQf4GpzibI61J7jV/TvoeNQGgYuIzQkARA2/9On3ybnfyfrb/Ug7hrEft0//niLHv7X6wce
oxCL9G3bsT3X8di6ursSilLbWGYTNvap07naO2PuHToaZtEwQkIlZAjx0i5/YunEktFkSRVoL67L
0d+UVrgt2xL02l35swkHevLkbdvk35afh0Y5scoddexAOudY8oILfsvxrLqOGr/A90PfdW3HWxb5
L9a19K3JUbNnNiIcHWTHyKEch9ts0DXir9aJkYxHYpvORTR33qloB5YAeftZUjVvykG2O+1UT6rM
wh0c+hj5PmiMbPBPRnLAZ2n6KnELdMctXu/0zHZv7+8M7RSlJQBNtWiTpstYonDBEDOPV7E7Q2xz
9B0fPJmN3PpVgCF9TGdUCgraO4kWkiXCMn9CdPgR5X3f1JAXCVnG20XKthb6jnRAYYZF71y4QniL
nP9tsHwsQOISrMJ1hXTX1XOImgqz6cDDEY1l8OgWaXHQqn/Svm1OYa9PFg3Zrs8aB/wc/EY7U5qk
S1d007hI+i5DmgefMn/6GZoBSgjW4MQUiPWY9NbPhn3LiOft9Ty89CW0QEdBaBKY6hKY9+2ItH6V
EF3BPxAIDtdJ+rJAnsLqXb0pAFI+zcExULR/GG0R7mZhYaIcNkZiaLJkhrqTjeKFXQ396HtV5YAq
CHrn1hvfAspirkA2oFrLi7y2dqNZdvemTGqRFwdZTc5ejChfbKqtnXdzQqwy25ou3IxBMJ7yIb10
Zf1G+Lh6L9ehhBEvZMTH//6+np2yY36vkLHwZVFEQiel6qO3VZdLPB/0KZH2nCvSgr7ayrDKJy6b
neXbe+XZ02ZYpqMH1nFXsEvXLaj4+N2ZwlD4vhMAtQuTBYP1b4qFpChM5ztFs0nryd9SMRy7up8O
vGbHVPm7TmfVZxPMe+ZLkhRd8WdepkXEKtEeMrci3+uRlHA5HFTHIBYI6ircKcWDGGwt17UXHrtW
dbddQU9maoAQGnwdEU4/q65nCZXDnNhl/iCKEftKZ0eR3sksG28G6V5RT3f3VW1H1MluXWoFSSur
JukBAUiccQq3OfOzY6C/LAJote+zWKjCO9AmdfYd1aBAIZO1zzRvooBxfuMyM0SApb8KikwMccd5
P8zj185vwx3I/pH0b278poorIr6PvC+iChykx5n8VEPgHrJgOvWZQjk/RFg3MwDncWWAPs9dT+NG
SblbOdQukKIiKnrZbwTqMCDi0/SRX8lpD9WqPmmtOYhqJ/ueDX6iwS2xa4QXa5VZBwjfi6SHkGw8
m3ozt628G8jwXAXOXVdZfG9J8VoMobULOBPbUd0XqLdLWA295NpwAalqyB/ZEz2NWd7GrUi/ZgNx
9pklHhc96L3xVMSGgMIgOFs4INDrhe7JH2R464bjXxPgSfXo2J3c6O6BWgpeodK3mqGvBR1M4nug
+rdGmEYspfyIRqzIKeXBl8aJUfMNtj7fv+J+/9Cwxtv1iL935RzeQu50l+NCdT+j6G7bKkhJoi56
jEfPsvehH7ZbqwLRQOoafg0CroeG0s0UeN4VZEzZ0fMrO9ImU7Ecv2qqxhvRE5K8rZ+svdHZ12EI
+T0BFJhqlp7M4W1rwebVcdtLkYi0iM2ckuNEdbgx4Si2qfc0czEkwTgigdKiZcfcaQ65Dc9Oq0hI
GIheG7HL3eFbxcWzDzmveK6nIXobF6u9fvtrG6fqAfzSN0WQ4WzEyT6QGoj1zErvS6l2jucHV6JE
1uCtTwHUBqBlmsGh9HLfSYXXQPlYwidrPlmW2lWLoldhzdZGBcGrI8W8m9jkXpc02+Fi1P4O1ac9
rdrmymZKHYNFt7HIWZ9MjhlPVviSqkYfwazdJ64Yy5jMoPX0jQmjMCv6nZ0p9QhWmZ/IxgcWnw7T
EISHVFQOBGoGteUziyC8UG4o8KA3gthRpdOpi7jVJbKfzbUAJWM0VaPajqOJuO1b14NEDdmkKh1D
P7rbDYNotnosi1059nILgTWoaEBHC2kAy914osh2U+NfYWLNnSMgryHIfALDWBVNEO7yhEdPuimf
pox/m1TmHawBYzZn5XBsnJ5GoFU7FaQVV7wmLC7qVsedO7RRkU9Y/nT8YgpLbxlGOzLI6N7O5gek
d5Keuc4BmSc/dorp5W29ormn0BugDb2EP3xa7M+yjrvFLjX2GKm+D2OAjeQIvwkbgV1BgF4fmJHb
YTPmPjk0IVxug1LSJJt1H9mqe+IFOp1p9gKIyfLf5hZl1U3cq8JEpiaw+/aU3Wm2mV0vhkNPD2Mv
7olEJU6j5JM9uuTUm/DY2Gq4atL8NEv1REMtd3qsh7jIbLF56/GcDdYW0gcqKofxiNxsf9R58xlS
aO0tD+UtyUE67OO+JZp688n2aX7tB3cVVtIBkdELeubHPm1IYgbNYm7AABQ4GoVGvXiUCHi2RIVB
TCHVfdJOB6LSLrjO/QH3Zpbc4V8iGottNxX01mO6345CgdHKJp90USJK086fqVNsS2q3J0IdFxXI
5Z+qynL4Zs0SR0u51YtjL/S006K1jm/jXrU4cvEQpXfgK4sK20zHHCXRcbGEXZnFaTxkPqRFMQWy
pc0WyJibfmjBOhPyEMyMXbEVBD5oZImdpjelW7EEmu9fyrQh+wx82FEQglFUOKna4fwLFbLh65Qi
TCMdKi2lO0WODq2NZbv3b4PMcvclbbscs4VYsDII86Y5D67gRcNoxLEg0k2GEDQYD33VBndORx4K
0buYoibc5dKPUZdHosw0/U3TNDWSh7kTZdST11PBUVtgGZNIpCzjGeStce0qZ+81aYt78kxtpE7E
PGTbFGCO/dzYLCFuE2dlZW4yU38HKXyOVJWon1P+A7h2vZtqIvZ8LiCCpxo/6srK3qbDXD7kWXlL
eo9/bdzqMPi03RRdZm3pNMw3jhhgc1KycbpqepyzEZFtW25zOzgQXU8Pwp7Gq8rMXlQKJ8acDQ/Q
NpBH2o4PpZXvewTwt6QY+yh1RLtDzWQeZzM1uzlrfzAXyziY3SlhuQGrmkzeNhmvSx1xxq3PtaOv
g6I8KFGqp6rvFwPk2skwI6gnGj/OLB+u3Gn8klPufyt5DkEtSBF7rfrRiH6Iygoqs45vvnS52LjV
rJ8gtFhFodU+B8TjnzGP7kY2/CljNd/RdNK3HdjqYqNmdjMCth9X/p/OZBUvNW/aOGzKWOu5u6k7
CetD22I3KIxXYCTEqnrvGwcxwEshAD1qoVc/jOLJK2eyd1Ra71gWPjtzSU+q5UPcA/f2ee6hYI29
L8qs/OxTZcVzAyBgZpGTU/Ns70grGojsd3ldl7sQHiLpYOBwVPGuvF6Gu04NMhpqrDJIQ0Uewxoe
BE3vs5HmkeiU3GKag0PKHYLtrppTDv8LCTxrn850N2QNv+nbdjxkXo/96cd6FPLGmr9l4UBOaVd3
sK54SVODGjt0jI594aut5413QzUcuRtXqoSA9bJXjTM890UpNn7Yu/uxL2DgUJhV1vPBQPEm5vNk
xRatYQ5Vfe+wqT80zCwZc3YPx7VtShD6ZlqmsYIuUd9zHEeD+nYCN0Tk5zDl8ML0BAKlO+KlbqSt
LobtktvKkTIpcwl0GkX8QodrlckEhQV+7Fl5uLNZ8Gfr+lYM+uYbbaV1ksn0S+9p9wAGzjy2iu74
FmzVgj40qqkP7QDqYpCOy4dhnA5eDj/VB/fIz4gDxWjiTLnE5GWzoaU7PGrafbfC5kqGtHhAZgs6
jIo+Vrsy909BE8z3oeM1sbBatTGz5nHK9FbDtt/XghCUylQ/m6nlN4s1zyTdDti8j01Ob9lQ1Ymw
xzp5s290An+nmWRwPZjymw/0ybbK0bewJ/U9a9VtvTReTNLHjJL2xvLx1DEvook27BMtGicpKUvj
GvVcURhM4+3QzbsU0t2xi1hwlxJ1648z7mgDMcetDmg09w6LG/Clx6z2gk2TCy9yyU4gSQHKAkVP
fmOOfsr1vhpRF9Ia1T9UBVUJVBuVZGBFC9q7zG3nLZhx49ISserGu6qZaZwG6efB1vVt2XvHqfdv
MhsZA7/Km6gMmi6ZvHrcDFP3A+FHuwtm2JaZtF9mSD89lU3/qu3wQVHjHeVYQuE0yPhOhjYsL/lW
Ec89BIi9o8qxgw22ULqxGT2EHcmSzB+xbJySHHo+WPcNd8EhnX1OVQsT4g1fba9xImkz6w5e58ot
ab2tqJUdTQ6Zvg6MEDuKW4a90zSJ7QFUACANcgZASkblnJptbjw7biDfuTH9fB1advVJONAJSzd5
a2cojFRl3OOYvPdmyKfPHYWIZ40vVymdt4GvxyIOXJdiIdhLDX4e1x6NCg9rV1keIsy8jfhIDm2F
e/pyeU+kIza1thli8timOM2+bQLQWmV7xUYSjcsporKIG7ucN2hmyG6Rxjx4aakei6ba1zPqnjMp
rMh2S5OI2hUb0jvjzmPWfd317clj3wEu2Y9N0z26fXo9lba4653rClenUbucfTxQh9ihLo7gcYba
jO8e/YmaTVAP37lT8RujswRim8Gh1kEkS3mj7Qa81z1jO4s/9arDnevilMeSfvKYzfYpenZ0mi33
3WpXUV+CcFo8iD74YnfdJ2Pa4iYFHa+s+CviBbpxxPjEq9S+FzP/qub8Z+CW1TVBGVSUWt68eWuC
ppUAHzafTxkA6dHoUncPjk0eFX76Yo1zwCKvu1UuC650+JM1hsSqMdW2GVx2qOryG1TqhqPo24SF
ebrrjTJxqaE69Jb1eTtCNiyIa6ew9yMN1a5sBCISp2bX2Fu7wT82mV9/bavCPc3cjSx7rmJKQvl9
bESU2syNAC31H3XO7zOv8jbViGB59EKI+JSEx9x+UcQz30YOOIWqiYlCEU7bkC4qsIKYuArrIC7n
HMkmG0GPboyMfeWoWAj551sehxfeZvZYdx1WzabLZX47DrBXeY9IBaQKVwQe8uotKdJlOPIQ4+95
N7MrgkUMl9PCaqOOamb1HtW439oBtxmdoZ9TPikkVDx7X7qdjlVFzRaHUSfqkZEpZ9/fNn1tdkUf
3tuV90BFHdwO/kYZECxbI+s3Y0twdd1O3SYve34zeNgHqLSurrzRSaOWuHzjlZzUCGFSLLfevXem
Vu09VdaxTKeEsHS8m5xiA14bL2HgwYug48Zj/+1c3yK8qAbcqqXCP3Y4VsJR4qJwk3bpfdXP5YbM
3Dl4BlG91uHWc5Cj0DQYI8IqeXTa/Bsa24I8ddw6BjEH7RFC0ba8myzEqaFBSO/n3nXqFX0y292e
WX2F4gOHbN6i2abgOkJqv9ubtJXf0uXvq54c6l4Om3LO7npRO4fShoemrH9USt0xMYTHt1DISbXc
2n32kEJoM3ZtrhPjDzZg3sWnt0A3KL85MvOPfwWkDZSBdXYPvVi5KZuUnnof0WMK7uAo9TXiM+Rz
UNQIi464PozoUPw0Vnp6O61Kn3zxkZ68hR35DMJbEb/FvrWQsCrEa3bhlHYgv10mrbDpo12rOe7K
coZCzfRsB2Fk2FwnFQcBJu/plbQHuRV5vxX92ByQ/RGR6xGIomUe2femuCJZWB5nx/sO4V+9DW3w
KNVsPOF1JCjWFCqZ8/G1Df+K3/NIVrMdleG81zlUjmoTvhinqHft8GhNeZtYwmkTgqw2yjMWO+ov
vl8wq360OuWfulYON5ButHei77a8Ul/moTQPgddBaVgEbSJzHBllZ52c3kfs7yJhv+s5DkiQeBg2
dcHHOBz0dOPXasTpQCA7brLizm2I2IG8Po2ceujihgQ4ouipvM6Wf3WiaqJukbccclqcAJGZ4M37
MfZBXLyQtcots00m49npcMmmXPsqz3JyFcDrl75rXwukAe5s2ke51ze7WjdtRMs2vWGOnd7kRTMn
GifI2G7maov8Th9BN0/tVeo/CVMLO4KOE6hCffdgGms49R1QLZ3Ddnw5Nr1N0OhxselSWl3TKuAb
v/Hvxm5+1ZB9ukNoMewKJ7MiEFuHsBXjHqyn/ZXWwGjk/CYgMNqTMwdx1Qq+fdu7tV+jHh9qaW8G
x5jaieNDieJRsNb8SFP2ilziT9fBFzvk26NG5u3WRg0G81j616t5+i7NqPhZue5eumN9h5JZ5GBC
7m8ZzsLeWFWxCTuwuwDdHwsb2d268sO7AdneOMu96qowcZv1Y0I9GDDTcfnYcLpnkgS7pvCriKah
dccamd3jfJmg2JrZSGhYmXHvkYPPdwhQbkqN3k2dtGOjkWDNLOcOdykmfnP49USHfW0HR2RwLJiC
qT68DabXBdYum6rXZtanaggI+IQjzVry5A1BgTSZZSWV4+4RcqbbwiuneCo9H3TelvxW+Tfa2AtI
Qj1AZF1E1cQGuOIJyjq0J9u3BxhSmI3LWnPlWuP9X44nHY45R9wPeJd3kEN4BeFfvYe9wHUzQZKl
soqfnazyrWfJeyppncga45J1HMMvjI8jfv9akCrbFqlVgNDTLY+TV8WckhyJKdxtdP+XuS9bktvG
tv0idJAAARKvOdWYZA0qVckvDFuSOc8kOHz9Wanu27cEJ5Jx8ulEOELhtAySAPbGsNeAC4hdtjRy
S6DUgU/xkeJRMpic4cbrbh2e14e0r+5Su5zfcQfJldVvTzucA5+oz5q4foi8NNxM2RDfdk3n3DS4
nt92NYt2dbSofTzHlU/db7/O6Ti0PNE2/WGNuDBOIRq0ZxYLt9bQeTt2ukSOE9wltm6Pg0/otgFu
WR6iVAGZelo7stD9ZpVevLNSLAxhqMJtlLL2ZnFVhC1kuE0l7gl+Vfz+U3v8rbz234KmXvv8UhX4
Ry9n/lYCNRY9f/tbNz+rU2Wx05v6v1gZRbHAXBndxkn587eqKP76v6uiNnP+5cKdhFtUeJyjGvrf
4ij7F8fBW3ILeBfc/Jyqe/8pjnL8J4H/02IMzju/xKn+Uxu1+b8c+LV40uGW5aKeSf83tdFzRXLH
c4WGqOgXBVsxT0ZPqEiQXd/CFKMCJPzfdXIM4fnK6+/1FEJt2A+fWtdAUMibYTv1JHoK5Vxt83Jg
O7e1sMVM23wF1GL6AA1akSk+FaGyvSBrl2zrDrhXGEKnXsGEnAO14AN0ak/k0kzwWjpBDTTypifJ
Eaqut3Eo/sZ6vgKwMD3jhFX7VNqNi6GrXWviAa/6v0PRvYVE7HtFvy75/P5pLv4nZD9XwA2dpFcR
vbQVSeNQJ5Akuq2S+XHM1vynTG9/+v3T2y9QLs94ypyAWNYXHqIMBmHO1ygu3+F3vaLWbXr90/T6
9IyxEhLXicQJIIVf2NsSbKtwU4EHsSbWa5inOuMHdXEBRzHXCSzUvFg5KxxK+O2i1kgWpg/QCAVF
COOQcEL/V1k04H4U2yBiXcWHPE1SLYatjAB5xUcWjF0jtmnnfS0hvLoSwqdZ+P8Ltv8NYZ354xI6
e5Od04DP4nsMy7WiI3dsKO/dNN/hVv6u7scVZoSpl7RQ7m0UeNywpEEVj/A/iZuPGm4Xh8shYBhi
nf5TDQvk9sMYjZOeblxccG+VtVT3qCxGK/gD0yO0QLbEkONGMaWBHOltHCVfMlpu49ZbGQlD9+g0
oHqu2ryEidzTyYgQWA9G7wWuKFcynal1LY45ywUMOEn+RHL4sW0Kq91BMItfIxSOOaprDXPA9KB2
28ZP0dDY2yqsxD6vLXpl15w+6lOCIENYchellKeSxam7HxeR45Jx5CgvX549hiynqw27WKHzifRN
ENrpDYL4HnePwEpMDb+RWXHlQ7Q4HgAjbVCTaoJuqP7Mh+mQZPTgRDjcVTJbWy8BqjoXz7rocAT2
RYVavBck5XIvszbdtGw+RBG7V2I+TFfRPE4DrgUzUGd9U9VeHSTUtd5wkYF6Wha+XR4OQ6Tp1CBQ
S21OiqkOLJF346bN229qhMVIhmPm2oz9Jal7JvPpLKGGjdix4RYp6C2gZXHXU0jfkhUoHqW1b4ej
cuY/yuIbt7NtiOuBCjCGafopUiweUCPKphiluMGvQE0QXxi5sZ17VqMEK74MA44lCqqU4F2Ub25/
wDHhAX+MIv6TlOBsTV+E+zLSlf3FWaoEhkJnJMkmEfUwhVUwNvGLpeIPRfN9s5CbZLKWXdjye1RI
d1HUoUhQlRJwr2RNfMs0UFpWYeOkFk92bhBVhbt1ZwnkURJ3D7wt1ugIhsSlKyKzEG5lIagmgSem
uzIa//RC78vlaWZq+vT7p7TCxjhs68YRuLeT8Q3vpLwZrCpdGRdT32ibgmpmtGH2RIPGpUcR5nDK
mb9GdE253PTyWjYphSvpYqVVINwYF+coxst3iDY11y3WJzzn577xxjxv2sZ2g7Gw92kyPFE7vLJj
tNQROvCKxb2YGzRAt+2LKJ6+xinh+6xZsh9XjazOTBLEq0PWdl4Q9dByvVNJOs0/LLt0vBX+nGFw
dXqShYM3wHZhGfR0gTNGRvtdDiG3QzMA1XP5G0yPOGX4T7NzrBJVw22JgrfiHtKovVMAtmSKPl9u
3rDk6fQkNbI8jkgDqBLtP+Z2/lN65D4b63vhrenDGaaoDgLMAdQq56WSwWDRYlPZgKM61jhe2T9a
9BZz6cRga+EKz2pvIVJ9mzjhK0GV9XL/mF5eC99wwOTsI+4GJewf+o0TW7hbdhK7fb3cvqn/tfhl
vRyKKKvdIO14+MDrpNyGzii3XCTJ01gv3Uogm6aRHsiOrXhjpTJwuvo9Ze7OSrIHV+VX0O6x+FAt
mO2y41mctxI1Jpv8USa9/XdZ4LLtcicZBkGnKAG0gv02w/riZc19Q6s/ahqvjK+hX/5BT4JnHAp7
hRe0UJJ+9KZ5wQ4gVe+2rYb9dW+vRTDK94NXLswLUiCg5F4CD2jd2djN9ofrHqAtv9yCICCqqhwH
59gC/yzONrES150YdK4SbkPnmjopLrnHAIZI48ZDlX0ldk3jqsVuyRyPwclMBHXO6w10kxVeXH5c
1yta5DpZnbGkt+yg8+JlM7FT6aZq0ysHVYvbxR5jWO8qO8jz2gMJHNzpLkpWkrJpUmrBypRdEwpc
SyDGdtzkLooqNXPppoOH8Pa63tECFoQtSCPaoQgAqurvTo6tQAN15dPl1g0foNOV0mhwspajdRaq
FwEu+KYHUshu25V0Y8iaOlsJYi7pmINoGTR1jzKVB4hZ/GjN3tZh3ppJoGFy6rQlpbgjq6jBtrBE
ke0QAsL7PaxqgNWu6yMtasFBgUhowfOgi9rhgXcjPYQQDH1KlCOu255Yp+H5tHewolnKosqLIHfZ
Q8qAz86lB/HO4e/Ln2DqIi1+7SbzbAmUchCVbnoAjivZxCHgzZdbp6fpfuZoplvShzKMCfHcPGjm
u5rxcoNDl8f4HuA20GzTcYfDkyimDf6wuF8Nd6q0/An/Ms2PPVGbeSI7wLdu3azdRElyV0D85PKr
nVL3uTfTot9OQWqJcFkQQGRiG3bZPrOCIcs3NQ+3atVNxRRFWhqAWTh3Q4jtB8BQZJV7b3cbFBZW
1lRT41oCsD0Kyg6388AFDiZngOUmy2EplpUIPT81hC72XCxFcVL+W05r0tuwQBgVBct0d7n7TY1r
V3CZ16ZWO9M8mBzAgnAtPd+4k32N9io4Irrec5d7GeqzXoiyLpQWqUXCW7eY1uygzk8dEL1+j0l3
EDbU5JMlKFyv24JaUm5bJf+Q8dJuh7pN9gAOrvGLTv3xz2kqdNVnKwbvpQH6JmiVyMGTAJxoHsfh
psrpCChHluJGqC5u4y5yr9otCKllhLG2FbSvXLBd5mZ8DLPFeZMdP9XS/ltse/r3m68XOISuBi29
iuQ5LzIcViTA9WH/xUq7lTc/Hw9CN7wfIhAXyw4XDNbYi4cq4/OD6zWFH0EefiWh2af0cG48tICO
1QBIyRhmQZ3G+2Ls3gCd/kHC8YCkNYj3FpRQWDMd0uYOSrT7Zriy27RQX7rRFmk9hAHQZrzeQZi+
EHvLKeo1r1t5/rt0mWiLL+PAwjkL6DBSCEVL62GguJWtQOHcwZYSrrFzJ/Yl6vBZObcrGewUMWd6
U9eOlnMDoTVoowb9QJJd7TQHYKs/IkjIgoayFkKGVONpm3die9kIlbssmCPATXgfz1vV82ll0pla
15KBBWOflFXEDZbOK74tvEJhiuPqbNxfFTC6jHQbhjSD2nMaFH0CDlR2y2R7Be/6RLLVIj1rGqux
JkCqIi/fDbHzcwq79+vemmHAP21bChI30Wh3S+DkDTDiCd2CW7N2V2mfZv25aaOt3fFCJscuuhTR
8BU7B7JAJBJZZAqf+gzkhNkCuuX76rWsaYS1kKd9ZdORgZGxWEkOLz3qbKoG1JXrekqL7MmdVI01
cApsC+pQYwK4fuHWazKmhrDWJaWTZSknXISmAVZZ/iTtbNksxAMbIlUH221fyzwX4OM14aYHwWwl
SRrWR11l2otoB4q+SIK5RpGZEoDRgaujd7UAnB6EhssdZ7gtBzH99zlWQ7aiiUBxDqBdlDxSPsDW
DOyyvwZlF/sG1OW5HgHEFTenFaZl1dFOyM3lZxumhF6jtK0BvKVuJv4UNccJ/OW8Fn9fbvr8IvYL
YfI5cqLJDqeFy9Sfuv61KqP7OeN+krMV7cbzGZfp9bFS1NXUU5r4Xetu5pY82HDDKlK27QHWv+4L
tOgEQDLnjhelPiCGh0nJeDOlzncvbFcyrqmHtHjkQ6JKOdDUJ4Xku4zZL3BSSHadcj8uf4BhZgHT
8/vMShdYQvaCpH4N6vGecsv2u2hYfrihUPt6IDG4LqB0tmED/xDBgFztaVP7+ZwnK314foIxvW5G
IXJQDHWS+vEi3nGR8NLSfOXS3tS09/vHQVbJA/mEpT7qpNWmUmwA5ZBOK1F5PuEwvYQFAZI0yxsM
DjZi0NuhzQ9YEv+VJ+NNF/N31Hsf29r6Y87zr5fHyjAZdG29eFTzHJI69R1cVrAdiE4q/Rp2hQOn
C9WNYuUxpk47Pf7TejbSmrZkmNFpYfWxZHCIrknkreRLU+On3z81XkQMHs4qAhNhkW91B6EfDof0
lfXF1EHaSoxKnjOC1Zf6EnfHoC2qeitL8X1sxFpxQOA1/7kaA/72++t7dltnDerGv1KKPbTPcArc
ZJ58CXMpr/wKLeZt0KsHjxPwkCYP/uJlexBehHqv9XzdNNIifhidZYJnPNpP+D18j35WE7nl7pp/
omEQdHk6FaqJQiwN3IFldG84YcuODjgfgK+YrWQMwyjoVSCL2+BEheghLxkOU632LGXfSnCcRWhf
teoxvQrkLiEoBfMS+XxwDgwkebKsZFzTy2sRwELBl5iJ2Icd8naEW80myfnNOI0bZyBXPkMLhHrK
iz5P7Njvi2zZdX3vbsUAWmdCgN8OMz6ulCNOefRMOFA9HDqoIbvwMjiCJNbcTFmX7LD3ag4czqUv
rsf7XSJLoOsXZ02rw5A/fl2+fcofSwmOHyKQHEEkeo2AO6pk83I5LkxNa3GRZSUtBZQTjkql8Q7q
UsOuSqo/LjduGHW9JuS1gxQ0whRFKv0oQPgB5qJ6igcQa2tvJbANH/CP4lDN4bzBWnIc0zmEVQ61
wTu98p6J6eJ1sWtlEzwmyNFtHBAeIXa0x96kW9mrGbLGL2mWT+PKW5zIuZpin5VQywQua9N56svS
rB0tz+/TmV4XyhYmsgZ+cT6P2/uWTYchq24Kh7xO0v460GklM5mG4PT7p89wioZFio6xT0druVWd
New87k0rnWRqXQvrqmiWwrLxEX0FYxUU7etdxMb/YOiNuGhT61owO0ub1zTHAHvLnLyDGlPsPCrW
4LKmAdZWtRSwDEgUpOQYZQnfYSI9gX4474bZWglfU4Rp4Ru5nttHkJw5ZlH9RMoBYkrgqgmofShr
DUxpmEV6oShepjiScQwxDTt7n6L40RvrW1BR907vvZB6rV5keoy2bZ2GBTx5VcVgDlMQb/J3p5sf
ohK1gxIFC0gMJl8vZyXDkOtFIw86kWWV1JCaApV+PzDW3ZbStlb2eqbPOI3Up2CA8LwHZSC0HjV/
9fzHnPxFbUhfert+zZ7G9P6nyfbpCcQeEsCIsJvELvjRqdktrhRWXt50MLJOz/zUdq1cGI7ZJPYb
LwR3mSZyb1uJOhRRGd9nBMpQkbSapzaXCuxqUK2Ei3gcVNPeXDM4VLfN41HZiKiPIj9r7PwuTD1+
C8fLNRnk8/FI9UtQL+ozcK0kOU4FRKlPmAJcXUDyqqbJNQ6uKI3rBbGeRSyO5yj25zru0DO4h2ET
7nwud48h3i0tXc0CvFtc00a+yL17VfbDDkXio51WYDitIWxN80tLWsTG9G0cL/Y9K6m3M7RTtmFN
h5Updn4ImG5fKsooHyPiYIDzGIfTlxq8UmdZUxU+/+5UL2mBIelOo21HPshB0FDo6TuLm5VK7fl9
H9XtS62mgsBVhrYnnt6OfPwGB2xcFkC/K3XHrz0nKEb0a5Xn8wNN9QLXAARq5sCM3Y9km4NCWbe7
OU9BM01V+zDKdrky3rR0lY4QBsycNvLd2R62HDodW1Dg3y7PVtNonObAp2ySZSKPKNRBfEpysSF1
t2yHnq7tis/PpH9KwxFat8WELur78os1D+8U65Fy+MpxwtS8tu+I4MfTwESdHLuwTG8cuy4eZBTL
x0R5zcpNjekRWjR79knTw1KRX0q5XVjiQ9ft0aNkZXNgmrBaIFfYWdKTlsRRFcvfJameWGr/yDk/
FMsYxHb7DCGl3eWRNnyJXucBzViCyETJsW/bGjqP0QEkiYcJeNHL7Rs+RS/xeKSSos/zyGd82qWW
cxcuCgKbLHl1m/I2a8qbaIxXalaGWatbhtLBntMwpxKCUpCnStUtABQryc/U9Kn7PgcEi2pwpi0c
iNrpYylD99BD1XTlXGpq/PT7p8aLxAPyPp7l0S1Bk0X5stupAna/l0fANMJaOLjQw2nqeSBH6nV7
L3PfQy8/pBZkTi+3b3p7LRYKms2tVY/kCFlY9w11DeeJiI6s8R8N+dTTYmFORtdbbBIeKxktW8ta
rL30BqiozM0MpdHrIGfU0/bjkFjyClJjPz5D7eiOpVWC8yJh100fvdgzLNCZyQdEWdEOIdvitDUd
KglN9ZX2DWOscyxjaOq1S97JY0HVqxsm22aY4GmyZixnCGLdRU1BfLR1ql5i9+Xd1onaTFVyW5Np
F+Unk3TvVsk1psX5XTjVaZYipR3rbDyqo/N9CjVAFVvHvoZSHNyDBkJ+XJ60pi/SVs/G6tK2m5l3
FBb8t1rXu29mGYiSzpvOHg5JbN0s1troG6awXnUbpzkigKCEcB8nxyxJXkM40m1sWt2H09pVr6Hf
9JKbgCY05G+JB2F6aBuAcrvpHXoD4/BDHMZPYsrXqqKmj9F6bknzMpmGOTy6AzABUbqrmuXDS7xj
qcR1l7LU1bJtVTa9TC0mjzDIfrTT7kBhrNmUy9vlwTdEi6vlW6gMxqQQqTwKLH3gCuUL67aNjBPo
3inmrEwxQ150tbwroWsENWtbHlU+9dvKbX961bh2HjI1riVdhst8e3AVFIJoLMTOjhnovHVZV1+v
6yIt69qt08XViCUpy1BOC9sIKqtFww+W3eUrq55pxmoZl+L8k7S9kMc6l76E8lUOhfxN44RPp51B
0rHny59i6CrdFHbm0I9T+RAeu8aGyBZUzKJ5D9RpFa18iGE66ZLoqayJqMJJHpceZfSmzWAqjtIX
9GqUuG6zrzvBujQccicm8hgN00tLrI/ZWYMqGuJZd4IdF5XN6VJLKK4mt6Hr/FV54d1idT5EHK+L
N90QlqRVEUaqlcekLA/MbjpYlsPLC/niui2Ibgm7LCGtWF1hBOIWWnF1Hh1rbq8V5k3jqwUy/H4h
Xp+mSN+Wm2Uby1IVNJyTYoEiqdtAt+ryPDUtSafHf9oFxknTVSr3vKNnQ+Bzcdw7yWasQvSeRNFh
kd2tGNZWpPMxIVwtibsLtHDmIqJBMtXVprahUdR4zdpNwfkpJfT0bbdpFsOgbAqWev6IohH6PFCc
bKTcs6n/crm3zg+K0HN4HcP5JoTyzgnc1e0pm9kWavIQ+xuAh7/8iPMDIvQEHtfA3Sy2bQc1j4e7
WkGMb2mTYT+nxXIAIzPdtjTEHmiAE8LlJ5o+SsvqkvDZaToLZsll/EBF/WHTJpDzlagyV0vq1Clt
ZdWqD1o6919DyJ237titDIipt7R0LnMxeI7b9EE12N0ezkRiJyMI+0JSC8qPo2oOKS+hvZRW1dvl
3jJMYj2xt1NFi5m7XRB72I4mUTc92mSMVy6NTK2fvvNzOKIATFyr6SBbEg3xbmo88W2o637tEsTQ
vu52GlHWz5Xsic9rL4IfLHls83Rl9Ta0rS8XAli1sG+rNnAAr8w3jluiOggwTMNWQsMwUfVFQ0pW
R1Dd83yKPQGP2o3ARSDEhXfXjezpsZ/6nqVCLDGUAYLJhv525ipr13C1pnRwfuMh9NUizUYvjQrb
8yXBcfWO83xf2a9EvYzJtLJeGzKgbiQuKsceI1zF+ks6DNsFimh1v5tEDJ+AYeUKyhBvuuoQfBSk
WuISQ2AVj25On+EU4XeQu9z0lbxTLsT3ptC5qpT3DzcQpwzBIWOM+ITHEHaFXF25Jn5jmqta3iiZ
nMgIKKIfK3Y/ufNL3rr7q6aRfipOhhAK2eDv+SceS4XSMtTqVwbYEAD6iZh41B1h9E38okv2lkgO
UDr9WdvV4bo3P03dTwFgpULFVWyhUwhn2zh2yaYvIOF3uXVDAPDTrP3UOoTkEgEXGuJ3yXKErN7t
sli7FCqvzhh9S4ZpJYMagkC3GOfAEDhuNxDfrukIRGN/mKByB2FxyKHnYmXXZJg+uuyQUjKJqtkh
fkXGN2Il0DFf29ebmtb2fTRKQzUD0YySWgVEP7+DVea3yyNgmj7aQi+Gzhalh7fuZkgPDl/s/mtn
5StdYhpebZlX9iC58k4QWJkfGMk2hRtuoI0BDlfdXbl8cS1slcfbeYF/tE9751m1YneqZ6/MT0Pv
6Co9XDZzgRIZxtThgOOM01OJlONAOf5y7xs6yNHn/zSTfOwwsNBKelmG5T4PvbumhKBqN95Eyr3G
QBEofl2wB2qgUQavJOJD4GuLRWd3mv+XP8HURac5+ymERdi2GU2l9Cc1043HU2vf5fa3hjfX4VyF
DkfOCtY0QzJiFlXTreBkJwZ7ZYIaAuvkk/b55TvIlSYEjih+75b7tiTbUtIV4oRpaLW5TxdCYUWG
tz6l/Ln8kWOXjsW9Lu4Xnq/0ven1tak/ZmM0tKEi/pxWsA45TU2Prh1lTQwKHV/sZBHv1ehKrCzT
czjZOxJuYtbvh0Ldcj49R+7gQ0U027TjStnE0Gf/EOmJIIlQFWkTsLL7UpXqwx7Ym+NCRLydnZ2M
q/3lOWtYD3QAMmwBx97lSxvYHRToUhbPUBBNu10EjMKx71dSq2FfpMOOu7bvZD0VbRC74kHS/Gdn
wz2pt+6Lqbvx+uRlHPuVDzI96hScn4KQY723YYBVB2NJ/ETRnUjabQ6HqajrYUAU+6nTrpwMTX2n
xTtPRntRiVsHWeY8RWX+LAvPLyNUmOd8DR5pmgfaeldlYThldK4DyaNqt3jFmy3mcYuyf3WIsL0Z
LLHGEzKEkA5Mzi3KxqWATBfEe4bnPoNVBNT8KnIlh1VHPjUK+o9NI9uAtM33ZQZp2IaFx5XxouWY
uoJph4OaWuDAVO2jnSFqW6GmM3LnngxyeRRCICdcjhnTFNNyTQi+82wpjAmrkuIW7tkWpGmn4Ziy
YtrNqegPvIdoebG018lGCF3Wp6gzeNVDsDPoihGGZAlpU2+TM1fWK59kGHtd1ifxZuWSlmB159F7
wvNoK2EGt7J1MDV+mtufQjJx0wZmXU0Z2Lzi96nL7ce6VOHT5dHQ3BH/n5IjnBl/b96FEDPDbSOi
Xb5P5bPM6O0MjpELu51C/AWWaWO/QpIsIhzc+eYP7Nl3tEj2g/PKs3DjqD9P+z0IS28yKLhSfpfH
5IuY441rEWsrYnG/ejw0dYSWm+o647gDiKIgWWyJhOSNL4udrhHQDalC9y+nIgpJKBcV9BEmhxUG
LcluuqH8OjP3yNv07XJ/G7KebmUeQUuxYDSFzx+FvThMkMgyviqZPXQiWUE6m/pJ24uMZZ9aZQEr
QVhKwXdAwv0mZ+Vfl9/f1LiWKfqWjk6TFl1gRcP30KJPdp5f+d5aYhgGXMBAg64LnMJLnj05z3sM
t7u7/OKG8dXx31Wn0BHEU7j86toNswqn3iTjku9pCOQdXDZ6GL0o5/3y0wzdpCPBq9rO5/ZEtKw9
mJsUTjJDPhwq5JdbP834f6L+hY4Et21Ce7g+zAGkz760TvY8NOl2EMOPy80b5qgOBYdZQMvHHqtx
BbCR2xcPp4CfYJVhx6NcGQ7b1ENaNPOmgS+cSuIgDwMpYSUZk30cfk+Ku7RkuyWz4ewlNhP5SHqG
Cte466HkKFYP2aZvPL3Wp6zaF1QqNUKjKHWGJ5f0+zoRTzT2PkSXXXcm063PJ/jBROlEpN/Q+TC2
0wsAbjdOkt73OaQOvWuvm36pB3z+lGSB818NGco4wVybe4hSJjK/8l70Fzr3U+sTm9Oub8s+WATM
T1j97ChgeewrL/B/nRk+NV8CrD+VjFRB3E75NkpquMUV4dqxzBAouu4Pczg2mWIpoSvUPA2i/CoX
OF3l4/NVgaKjt+GfAzeaFEuzNYqfdWlHUDPFutl1dXdTuau3u4ZQsbQlmsuJC7ChyqAImXU7jlEM
6EgUrdxpmVrXArG0xQhV1jAFVERhjw93HVUU5c3lHjI1roVZmqsOokJ1GmSuYDcJ8fimiPmaBoep
dW17X3TQ9R3h6xVYTuUdWqnyG1qrt8uvbpo72jJaVJUXl1WfYKVrAgIX0kUpuGMsK9nB9O7aQlpz
DmtnaiXQMsthCud8W0gzrqwPv0g1ZxYIHdgMedq8XZSXBP0stiAubxJxC/PBHfGSHYfh9lJPsJdk
cDz/2hdiIyCDCJPiyf7Ave/+cvf9ggL98x24Dn+Grxh0lFwFYn5XbvLmLp0OLHwqR/rrX5RfNndz
c2DJU18d52j0UV+4LSFFp8iyKUNgUIvvw7JsaXIk/by1s2EzuK9R/1r28YE27obB8CqDp1J2GNr+
pk/hSfUxjt/a8HkqviXlq+dmOzSNJ8/2x4LjOZ4GFN82tpc9CNcA2rGthD7dDA9VGu+hp3No2/CF
ZQ2Mivv7Jcx3nB3SvNlMzaGfsk3U1QE+YpZwVKL3Ifl7UsFMH3s2bBsa75QDAZu4hcHLYYBfLKlB
tHFP4MobaDq8JdOvl27Bhrncv78W+3P9ezpffcqcIHgWxHIwgeAmfQMjPdyJdrsc/pHO8t5bbDNX
fxJYaOKNMfhL3m/YXG+o/X3sl00VDhsWrV0Kno8UruPD3S7JCEuqJKgaeDR2gwWDS6BRtgME51e+
9vzujesqSB0DvDpmVgxV0+khCqEnkU7LJvbYY5i6Rzta03kwfcrp90+dOojehe9FEwXZ3KDsxIAx
4+5017p1sfIlpidoGdHq4IoBV6EoUA7mQqaSVw88JoSg/Hp5YpxPLFwXPYIAGKygOD4hkSy/jZIm
3eWydnaXWze9Pv29g5oKjMkF+AdfSUynhWfZDvaa0S7LurX6x/mtGVxff3+EW5BqJkWH/Uw13Qyg
eo+cPOYZ3E8F3V/+CtMjtKMGibolr9JK+iK0bksIoNiuuo+LYl+r7uXyIwwdpdN7FHTTVd0lnj+z
sN2z+AE5x74lIVXXTSQd5u7ArCqz58r1hYMU2I3PQC2/whVrZX0yvf8pEj9FQj10cRPSyPXBSarg
Z6lgZ33Ks5W7cmly/h6I69B2YF2kA+J76BM199uoWL7DHvVW2e5OeMN92Tl/RX0SrjzMEBS6sFHt
lNB76jLhO3DD/GNIOqC1AOSf1yQDDHfcXJc3qmoLfuxx6sBwVB6AQ/kTDq4PVkb/LpbqrkRpCapt
4RE2mfshk39fnmKGWexp258w7mDh3U/MR/3/LUnInduTLcpk8Et3VjaHEqN9ZpHxtHCnKKOmYhTU
hxHgljABV9tlUy/zXROVh44s8MxwvXdvbNvrIlPHxg+dlSJGstEfO/ndkvONJ6oYTm7tcwKn2ZWH
mOa2Fv7LkoVW5Z32HKP30E5Q7hMCHn5r2HJD8zo0vpFp6ajIHn341MrAndMy3yVlLGuw/HqYLV4e
fdOU0zHYc+N5uOB2el+xbFtlC2guIUxs4S9YDQ9FOD5kU/3axxCIdsfXy880hJEOyYb0tJUvDet9
RrCpY2z5KWfrutmsA/iaLOwhpEh7P0/gjJYCGpAy/lyAUAD31sN1738asU9JrUkVU/DT6v2x6G+X
gbwM4bCS7w07FB29x0kT1VM59f5cVVveyz+Q3G5Sj8KT2XkCtu/L5S8wzS0t5mPmOVMr896PADwV
hfyAP8izSKqV5d2QlF0t3pNO9VPoys5X2fii0vwHFflBZvNtXOe3lOIgAV2J675EW+alzeC3Hrmd
3zPnbajaOyuPt64qVm4TDZnL1WI8Q0qqiyrs/AI01YOTZadFbJYQ/AjFfoyHn1gSwocJUM9taVfZ
Sr40DI+OIWjySEkQenq/XPJ7vsDZLBJjs+2S/NtVvaaLgc0WgWc7tWsfFf87IuUAiV6aQy45v+4L
dBAfgXRFi3Np7dchLb/RZRghCNYm9y5PypVIP99JVMd5hbjQHETNIBTA0ow9qMbyALbgdRjfO5lr
8xWEl+kx2gSbCOqW0eCBE5HVTyfw/4YU9lOTLysT+HwypEKbYaBXEddxgQGPQEHbAHAsNp1aLVqd
zydURwE5LCymCpoK6KRim07uB12i1xMfaklHPy66r5fnk+EjuJZPvDaxh7htwBo6UVQ2RdMJumEx
cVfy1fmEQnUXssLJ8kSMYCUpK/8RtmJ7YhNvPDt/zJrxL16lNw2MxC9/i0ExgOquZCFQzFbeFt6R
TknQwL1b9fWe1PFutp03u4UlcVoc0xR+niB5QeBp5bni7CYJCm2/ryrdtEBDr8vQh6r6Kw0pXExj
cD/m9jBZ5OnytxnGSY97CCb3MEH33KPXQhk1zpcb7rTd7nLjhg/QY16O0cisGbr0WSOAHqKv9TTk
8Ebuml3LnZW9g+khp4n+ae2FffU0QX3MO7oy5oc+rUbcSOBaZGoTetOVFl1JYKaeOj3/03MK+IfR
zvkfzq5sOU6e2z4RVZKYbxl6sttjbCe+oZLYAYEQSAgEPP1Z/q5y+k+7q3zrpKABaWsPaxg/FsEI
/q9SanpbHU9dCMDnLv8Rbf66PMK7z7yyD48ou3gi5fMc9xeOrDMB68Pv8+9LR6HUrHJ0eJR12yfW
VXdLya5V039tnZ7in6DnTDDVoeHRVv6BNezKARtDduFD3A6Hz1fSubdzkj/AVMhA8IVFx3GW46sL
4PwdL5ZLYo9ngsmpS1nAvHid0Vc88ni4b0i87dviD+u7h489TTpIV9r5iw9ysqfXemJ9UeBWAQcp
pqha+Oqih/j5WzrzoU8BUdb1KlbVQXhUvid6aMqISCRQBfMfB+WjU/f5Xc58i1MQlOAgFS/FGB4b
n/v3a0FpKhzQQr929ZPtHK1CYZgyfQSkqEV5A4PV8qJA9MdF/rfsZKeIp7VRY1tEdXCMwU9Cx5rC
ert7ayXc0JjMh+lrOSg7dQmru0rrIOwD9PXLMhGBSQVBtyMGW+/zt3TuQU62tM+rqanCFjeoyWNo
JPrVUflrWarUhu6289f1ix/75BxvxkGt3hj4xwaWFse4MfUDUbK7oM5/bsGebGufjIwZWArAxL2u
4WrkD2ixx6R7c3x4sX/xEU7ytTEiw2xX1z96wimBzZzLjWgFyT//EmfKZeae7GiUl9UcWRUepzK8
whj2TzVGKavtfUeDh3B2j2vjPgXj9Kbm/u3ze/67BmGnwKNx6li5rKF/7FXcbYqx82DYPYzZGnor
LOepd0UbC+2q0hMQO7fVhUV3JkyewpEEqzTxihC7Z67Dx1FjJtAs62CSORrJnhTNWz/QOV8htfI1
iBU7hQx0RUNqEbT+MRCyHlJiGLwnCs8PL6yNMwvwVNOyIsXK/Ij4R+mu40NlmPMLcA7MZGR0adB9
7q2d5A28pASL2wuOUAsxOaQUd7Fpbxcv3LgqBJGgMHshLjU/zz3Px9//yiIALKfLtBr/OEkNGKef
oka5hQvOt88X3pnQfwpmEoSXihrmH8mwjLnPFnc/+LbPPr/6mUzuFMMETwIzknrBx36Ce+6QWqeC
dmbU3gOmvP/8Fufez0nAmdBqVE3r+UcRcpP4UThs1gUWsU0E7a/Pb3HuHZ2Em1LLXk8US8rOrdkw
yugmHstLcNBzD3ASbfjEPebUMeKx43wrOnYsF7btCvK1H3+KZgImU5RNhXA/BA1J+gpTSkeQSxOY
Mz/+FL2klan6qVv9Yzk4JKuY5+5ja9vMwJ7pQgp05u2fQph8NXcLD2YfcnRgmDuDmtO+XMiFFXrm
2D0Vm0SDJPZnIvyjgvBqF+gjmrsS47zx+EE4hhjqBQzzf/HtH4nKf+imv/bxIifd0UbiRjD2oZVo
dusgn8qyKhGa6m9OKba8X1I9jkHiBcPWh/wrRC83mDddwff4AWOuRHrO16LkKeKoXH2o1kifHau5
craO07V7EU1+oj6A95/vmnNL42RjhqzhhhWMHRfTvwNScFtM3e2shq9VV6doI0CNgp5GKzsSeDb9
sKEYXuZ2mn59/uPPLbqTTQnpaKugt+wd57J3YL/p22Syav3aojtFaHsECFi/dbxjYFaTQMviwXTV
e6RbmRRE/w6XSyKYZx7jf1BNGkB2YpV3dLk1SbzA8Vuud196RaeQJodBcweMSP9onLba1DYQu1g3
l/rvZ1bPKZIJWpEF9WtcXeIjiAmqDI39M0r5+rUf/3Hbv3bj6PtYPkHnHwvivOu6/tEw/0L34twv
//gWf126qErqaoFfzqLuiS3iJqKTSSb6xT7c/0g1rkUl+4qz4yw9Cnpkxa9kLC/BGs6tmJNdK2A9
HdZez46m02PSaM8kDXgkn7/1MzZFjJycpADw+SBpFfQIeeUpizqIt/AmG2Ai4Bmo5CuWNkWwWafu
BTj5zTKLQ9CKS5nnmWTkFOo0TWyFLHLnQYVI3Gtj8pjxt056SQztyy/FVXoKZepHlOYTavYj9eIP
D29w3wKf88T27qWWwL+/ED0VdPQj0wPmMHnHcDBy62qYibuIHBdO23+vXnqK0FkVHCSG2HqQkaNv
LhfXMFn6jX77w+cr4NzlT1JnzbsoRvubHuGeZ38Qhq/AQh69wjh5usCCO/d+Pm791/7TLAo0Mh52
5IRkgWwIAMMVv/B6/r2GYEH4/y/eGctJUUr3qFe5l8GY1JqiTwzxf4eIL00j6CksB9oLHYVALj0S
qMmhF30FLvTTGn9N/oSe2pGxydZFqSzkfVG55GaUoH2O5ms2HvQUkiNVzOPFw0uJCMYo7Sx/1nV/
4cWc+7Inh3IHIS/YqiiKzoX/DlXLh7bzNp+vyzOXPsXgSGbDHprj8FGfFp7Ckee9Hy/5E5xZ86fw
m0jribt2YUfXSpVxPgyZ9jQwrpW6BHo79/NPWmxwnClr1ZTuMXblXa2C16k2L197Myc7tnc1QrWx
7NgNs4D+jwK6Zybjhfd+Zj+dom0W+GboOBLs6Edl+9S3ZZgvjj9eez7TG2gN/fnaQ5xs21UJYCu6
kUEVVUd7Obg06aOLRdC5t+/+/6AwKzuIFmI5R2tEBL10N3ViU194Q+cufnIgexD3UbVSOJDRVoPF
89Rv5uBrtof0FEOzEN1NJbg/x6EEm7fyYHQ6L89fe+cnu7XqeRsaarBbY+7lRUyGxC/jr3Ux6Sly
BnVy6fHxo1qeXD+JFv+PnLpL1dGZVXmKl5lM3AZrzchxCVW0N2736kfxmMtF8ZTwS7O0M3HhFCJT
wtW5rGhPjr6EciF3N97o5cA1f6XwD8PT3t5q+mid+9U5aMO728Uv6K7V7JLo5j+XJa5+EnGWLrJi
rGh0oIXBpHQtxp3Dukti3v/8ALj6x9//OsPbClJQdbNGB+3NU9rVPrxY+36FkMMA7rcY8s+X6D+/
AG7z8fe/biM7ja7qgttQq5/71X8Z6IostLrk93ru+idhZwFmhYbBEh0GJJ7J6EMXFtNfnaiGXkh2
/tk3xhOchJ5BL1BZLOfoQES0iSYAihamvwvXWdO5WL41tTelbYDPX3TLhRTo3EOdBKTIUKFgNx8e
mKf3ig1PS+i3mfDXKf/8q5xbWidFQlQJrVd47xzMQNytESt98uHodSGJOPfzT8KS6qnTzBUJDjVo
D4nXwAwOJFnxDaLD3VeOzDA8bbmBJIseTyXCQ+f7pf880bmyd0HT0vZCaD3zDKe9pI4QU8g2Xg+K
Yl6dCg06nFEtd1NNZH9JVfXMXU7rpdpTtCl5RQ9Dt75VjYC/5GSXZOq7359/6H/f4H+cnB3VLUvr
aXbAlsvrdTxw9L267hI+6cw6Ou1NOsRh0oGF08GzxXfldI906C508/79y8PTniQFnAc+zsQ/zGVU
7pjR2zVCX7IM4i/VYVhDJxEQAlcwO1azf3CiVuRLGC8c+qylfLacRReCx7mn+Pj7X+EPXX8+Q87W
P0h/aQ4gvVVXgaOj3VI0xYUX9e9vANzA/7+F65RNHYiaHSa+ugcEKnhSk3j9Wig67WL61US9STX+
QQ1udM8GI+54Z/y8llpf6GL++wHCU8rk0AyYza3KP9g4ijM9TApU2hBA48+3wD9HSfjMJ7GO0BXz
VyuDgxvZKXxUEYvGp8Ahh84UTfymQ9SymGT1+ptfFHCl/vyu5x7qJAZK00jBVbEeLJ2jjMUrOwDC
sF745v9lGP/T6g7D0/amqyfNMW3AQ9XOmLA+OkQwWywafZjcQCZeEZlULj9LsZYJaYonyCwogDLq
n1LQm8WWRRK5Q+61GEPiIiWCAib8T6Exz1DMfanK4mdhwRcqW7c7hJU2OxBo6wRZjsQZW1wKf2de
0mnvtFoG8DXjPjgMc9HavViWsd17OgwvIWjP3eAkhQoGVOErUIwHv+w7yML647gBDLj8SosTX+Ek
gozjAredkXr4tG3LU/ZhHgQ1RDH8+nwRnYke5CR6aChzBBP83Q5zK6EzNA3yql7gNOZ7pLpwi3Nv
6OPvfwUoWilIkJnWOzABom+72GDnzExdCH/nrn6SOy1dACgbMouDXGeIL8MgPU5LG7Gnz98POnL/
tf3+tRNOcqW1H3rBGScHoqthu1aNv8E5+hsfJCcwStlgYf2BpO6+i0O4kg4gkgVN+QxFle8rbaGw
0XwfQv9XRYsfYAfWWVCpwyqDPQgxIvVleBtPhtx4cXStSW3SeASvuHctzbu+ugPh78cc2y6NLH2v
w6DcLS22VNl1kDNoZQ5e3LumcKod+qyT8ns3L48BRZKtiPcc9l2ZQtf5aMGjxxgKkSJ6HqviXuq+
TFjRP8kh3kL7BWiE4YlW3T0pI55/XCd0w21fkAxoqKyi432/9D8dP+zT1g9/tmRJG9IfopBfeXCA
NNLbqUF/q4x3GENfJTFaC5qbne6KXFVV1vj9NgyqVEIhzvPdK88jcdIG3E0+fncFWMzGtaCtQhI8
TErSf4hor9eWhxnjRTKx5hYDtQOobfumqK/R5b8t1OIlTiy3vHGvR+FD0WE9TEGUF/6aR7bcV4E+
VHo5dIzs18o+l7OXCD3eADST1I73NE/BzxZw8dED4czr7+BqVaRrud6Rptxxaas05u3vWFSbj9db
SypyT0VP0H2B9wdr6tz3eTK0822M3QMiO/vh1fDJGdYNPG2uosn70ZMm9SFaAkOD7wrUUBMBHmFL
olOgG6asa/ufH296qu0ddwfUE4J/G7zuEZDW3PHVzmt0HpSgvA622Y1+VGy6Tt22hNzUenmLIbNc
Nd6YT5q9Tb3Yu5huiTB+npS6aijfqEbl8OxMG7q+RbzcdCW8IGCmmrcFjJnXPqGFKJJynCr4Zjcz
rBf1oysjsllXeuPU9AlpEJCtMX1TFUi8XcR+TGHV3pLQXFM6TNewVHgice3kNAwHXGhxkhpK7hv0
ye6V5Hd04W3GSubvppZB7MFOU1ZDqDlrWtbf9RDqTlxoW/JE92G5xQnA07C35ptbi32rpX6ohq78
IB9BA3a+U6oXB2Fks40Ggo5nsRb4xvJHxMMAXqEBTz/mqoGzoL3V1q+A1UUbwOwyUDQ28whhK9o+
Qp5hSWrVs7Tr3be4rXPQWe7qoHiA8+6754xtGjE7JAsdNg1OCLnqrdPUZgs2vgu8m9yRFXCxpSFT
qiGZ7E7Tzq3aNA4cnnqxI18xTnuqoNCR0LjYLk74bIx5Yc3obcO63Vo7lkkcNk/EGZ8HobYWDuMJ
W+qHWpc6W3VsUqzba6CvXpdoujJhc+3yOqXxkDcCtiHcITNk/smuWIo56Ru+VS26kcIbYJYVNNet
8duUQLsHxF86Z37UV7cQVH0AbvJXid2bgPB6kP3cpCX0YxPM4g/4bd9FULUqgYMifmY7LSknZVLX
8o4Yc8PQQoHqX//WE/5Yr1DC5rVrEz3w22Z0u4Qb2+Cya5CECysOqp5FVg+gBEd9syWlvzdG/VrU
ukAsKFrSRcRNMg8L27eIlAlb7Z+PhTdF82M1TQ9FaQ/dWCKe1cG3xrFOto7FzlHhH1lUJtM1SeTg
e0CIsIMewu++AqejjZ/DOsjrontyuiYXoZMhdAgMbvoha4oOSuryOsBOBBkrSrSc3vDf37lv45SA
xbMprdIvMY1CyM0ubSJDg1CxRnEyL+O9INVVb+YohxrTjtqhhwYSV5lXt69BW4FyDrhuV0YqcZ1g
ox13Y9EZdsMC0YImrm13cIDdLwVkzsqhm4FqwUAO9s5tulSkQhyvm50G8sJSiCA6QV0fKpggpyYc
D7GJU6miLcGAUPdySDDRy5xV3su1ew3b5ZFxvSOujhIG3zGZQLCDpapEVhuZYLzyTbGTUft9LKpd
GJoHtF5EgpI8dT2oHTd89XcxU+9kAD8creE5Lz9CfmgPUztfl+2YQU5yTqJyMkff768hjqBuVx5f
uRpgPX/KHRmHKYvpsZjdOFPMgzJwQ34yd32dojVtheWJL+MWO5h+L3DRLRLJZte2M0viqPJA+4T4
UtATRIb4Ppz5cYjVwRvJbq5hz1a0Y14K9cBFc9+JOt62QxhBYGoVKdyGtiIUO+2IjQhsDl0ZTMVD
iH4UNSRjhimNouZn6A5dOoJhBjWk0c+cfn1DJQyS9zIfog6iyXWA/S8BN2KlHlOIOLJsDCqzhxlQ
+dAWHd/6Lc4E3tu8VEVOp2UfcaLvgsHNhmDxHrxmTTSdRV7CEOplLBrsHCppUuDDkdCFfVr4JJAM
w5ax3AwFrXNw8NcUEgN03xX+b+uQOqmGJtxMxp8ggWmeORRJE6LmOOvdsE26oOWJmMbvRI0sqSrE
saXpderOEKuGLfY7c5ohg4X8svM8r9wLdw5SuI3kChyVnUucNjeOpdmgmZstTtFtF1iNpq4T3kaQ
drpCgoCtB9EF5h6Xocz8EaxukCeu6lipDMSwX00b7rHzDg56Bs0UBr/JOHu5bSEI3Zqp2lIAh3bM
UnEjJ1e9TMGkruGj2OWR7rFaa+Jg/Ez6p4IEfRYFIU8g9AROaSN7qRMMQFeTAQsHnhYJwTBkBVQ6
uxr6kC3KiqnxELNawJmzAZdvctbboU1hF1zeartOm96YeU9rd5CpaNrp2WI/ZRgOUIEw8aE2LIE+
yG1cq6cqCpGBOl6QuZyZ1HDT5aNTtwffU+uLhcEdBBuKFaP4wdmVXu0ECZg4CGtd33RtYmfPe8fI
LUjWUPoZFPSWfW1Jc1/Uw3jfxoxK2HmW8tFbPbKRfWzuegFrysShyrx5A61fAFVoFvgtCKhF8NGy
jFSAbUKdUhKL45Pze+iUbo0bmp0nF5nCdNvOae3BCAefZAbBpNLPQBnJK1/UdgdfxOLdcafunRf9
UiahqLqbVc1jB9CpF2boTK9upjmUBJOmU/AToyo0W+u76hpUpjofYkB7B4yF8ooH/qaCoM3GIGM9
AGFS5zDkBmGrpn5OUX5smxpDQG/ynFsbe8NN3Iv6hlQ+JEUcsuZVSB+K1YuSvqzcH56I2B0KOT8l
U4E0FbvtXizMxgngOOKbRX6a0mKsrtrAsmehkXzozlAkS+6aB8UaJRCntteLqvmvMa6GVEz8J536
e112Pz1O8d0hfZSiqEDGNi+/rBztRggIzpS2eYw8eF+jVSteIjaLDVn5kvaRbrK6nQDTCqymt7aP
5NZzCKww0G7IFw+yKeVQlI9ww7ApX9yquRJMumW6zCFJ1oksGXfi27rseOaKBTnxPAYbulTe3qFw
QpqqhT1zYYJruQ4Ii1q9uyvbjwzORRpjMAR/IHOX/lfQz/FVpCxLkcwvyNLn4M8yEvhFIh0DJ8BW
iZpck9S2wKKTrotY6ZCju2As0isOZZJiEM/QnISpchfLqz52GYpzKNYwgDw6bxn3bQsZEFXY2GZu
WfjYvm13EOBj/amKVSVLBX6GmgWADYrv8buKRMNo89ktlvhOTDJKERi9VPKy3cJRwj0CmTm9CMyA
ypyHcKFMxo8RwcTgIBdi3adrBOGu8kPdwh8kjpio4BkmdCX8OGJsIjGMqasgosLYaF4H3ddpDAhH
0pKqzcqwa1+bOPwdDeEMiZblw8XDxdpfPW8fLPPtsiz+Nw/rax9FQ73xaCe2rg3u+8Z8I5UxCVlZ
+RwOEw6lsvmFFWmvIuYL8F0gjizXIjdTqDOvbHq8p6r1YJpuvF0Dh66dC5ffVBQgOw4A0WVxB6Fy
hR+ZCjpAy5DM8kr4U42KqzGZUCrMFiN05is9ZwKyHmnDNU0G7tUpc5Gnz3ME2Z12+uUxYra00HfL
gJ5oIzqW92T8hsRrelnq2k9EFH7Y74mb0Udu33NdZz4gMvmkpnIfBeypqdwr5KVgBc19kcrQqp+t
9H+RemjSxlFzUvbRDzyiczNpvWzVMD+g/h2SihABViK77zzW3HjooG1NU9l3M05OrkbvFSDkNSkn
Yr9Fs+qzoI/aDZokInOr2T5Q6GFnLKRe0n4s/satwmTtjQtb82BKB8nmFKNedH9w7nfXUb8gfrWE
xzcFMfOWVMNrIQFNFYPXpKaFCEnl014lfj154DSKLoXmETv4oD1lY6G897DQ/XblyKnnGqmZ0kDm
SsfyHdzy6k3bzSwbIGe08eY6QqBkXl6PhifFwn45QWfTsLPmWnDNsxngWLyZ5n2ccY4opq6bFTs3
ZONjzZFO6N6UO9s0Ym/byWZe73/3IZqI3UYJiPoKJaHM8C8DzLoKUJ9L8VQWnTMjkZ7CcOtPq//L
oKy/7pepux+DuUSK3wQbVrnOHlRZD7lfVeXI4t5J+zEmgtVfBgJAtV8s/V07Pc1bJzBZW0/+oZuH
79Kz/hWr6c2EtXDVYkSWdG3XbDwGIdl5DnVi/fVnv0Q0KziCkig43wQooDPod01XDAOQe+HrMA2G
ws9x3pRpWxA0QOzkbPXYBNe+YXFSrM56J3EkZhDbnv7UTaNuayzZm8ERcFTuC0Wvm54iVPv+Szt0
3c7BlAZg1tnd0rn/PprBXDUCztuC6vG1da1Gy66LHxyDa5pA/wpsp9KxC6OEIA4nMrLzjygoiu8B
AYxedTXPrVs9dBVroS7sPnf93MN9D52BrlkWcTcOovxOq8hzN0Mp0O1HtVG0JU8MVKTpz0q6XLk4
zqEdonNmJgQMFc9t8MeJV92i5xBZ5zf+reb3Xd9aPSQElMlx56k2JtcruDdl4k9+DK2XAJZypTt+
h1iTPo6yW2EwGCJDlXUTXjPMLm5pscijK7q2xJA+6A+0H4LbEMbBwUbEhiKaIas1q+rSNaZBOoVK
5S6ZnD/9JJubEeXX4wywvN7FsLYttlDTWMbEUusls8uRv0KMCcU6qJwbDhvFWwsgm5dEYYVaASes
g8GinkjeFSz6AfFTpa9jIti7bQK7oXyZf4l4xrVsXUEOmBRTn7htN0KXR7tmMzbWIrsdxd7gUYt0
YCPZNLRr0Y8E4ZrPFk2L0Pjp4ETYnphh5tWydhlqZon47Q2QiVrQgGeWpzWmU9u5iqCCBkPSg6N1
+xAENFaIkpVLEuUGtk0KmDA8VXGwvI44XEuECoK+AglrnYRlCPtGByvApV2Q9qPT+Bkx3KkS09fN
DfYyBVSbm2o7d8X6DmfsZkfLsv1RkQHmVGHkrfPOEcZkjYwMfOVDLrKphwcxCpNZ3LRT3B9KVpMo
aQLPMVdlrFCH+JWn3wnvfhN3KDdevPxZfHQKOLRfHqKqD6aNDgfnbQwhbJqUS12itc3X+bdHg+hW
sdjXSaQ6/rIukZeM6yiea1ThYGjqokksTA+zeY2rvSlKng4WWGvOqU290cU2XUoDOJ/ttthbbaKb
sDyIgYRJMLfFcQ662U00G+PrpUTqW6J5kzUlSoiSLKifQmdk6YyXmXrS9zJDw6HKAnykwzo5w91E
XThqhbLKJJM0LaUdt0jnBvwIt9tag55i3U88s1bUSLRjNeodKkBxjUkiWiJO002pKRv6GutK7GvC
PrKvAoe9gzz5oZvi+CHyqdwKBqns0GNxjrDeb70uoAmJ5PIbTP3mygspf20aHafw2kUhbwsxPSxi
iRIMOvgVqnhkFcAs5IAktgex9PObQlb3EDfFdFwWaIzHaBwAnT+66Bot/VUgiy7teT/tRsTDZOR1
d185gzhAI8CBrlrVyMwCCOje9jG7MrJsb9yhWt7gtiJzKPeybavofB8TL9pFHfsOdwiZcltP22Dm
w6FxJ3QbSvSoNJAsB9j12WvbFeKATGi4HzQKi4A5ZaKrCShfeJc9lMqV+2GVcSagGbLVsePeoiKw
GQl199r2SIL6YVz3TI93/oIGGYeDdTpCDv5360Zw8FpxvNOay6QbTQQNf1kmhfacXK6IBLyt4sTg
MN6odbWbydc4MtoWjTuBTh0PuJNROq0pR6aNrs+q0YcIeQ4KrM1rPr4oRJlbd9XDlpWDk8nAfYPO
LU4Ox2IaUzkCRGtesWsJRTWVoB37sTQMu64Y/2NnQ5I2atbUmZ1q37M5QucPqc1NXQTdpq1Km0u/
+EFaWt95k0OTIFjqWziyd1eAbf9GxdolblCFORmrBc0n8qz7rnmlXtth2Fh2j4gXwz3nVXU3GdYf
inB1XsCx9N7BQaZ35ewoTOoR+tgw2O+CC4Rk5DgbzGJa1HcFLBSh0pU1s0IhGjtdSlaJcanw7KNf
R37uWjMmXjnrV7JW1UtpF8iELf5yxSL0J6tFgvgQa8Q4zACSdvTeOw1vZjKi6PEGmEqAscR2M8qz
rYLHQtrHnf2Fsg9NZmUKYMlC2lU7ZTRaldwrdoAkOduBdFNWINHccCx9dC7pc8Dhk7iM7n3bV3Ag
9oFIvh1ZvyQOIKUoWYVIkcKQhDB/RZSdvYzUxZw6CNd7VOAqlYx+H0xLEiTWL81ao4iG2N0PJJgm
bftRXamahFe6Y12OtWmT0XjDVelUXv6B1MdG8VbkBpbc9XFAN2vDRpiYAhtL/E7h/EdD/ppN65jj
mPefFpCScNbPbF8ueNfSkgn/BfX2ytpvrjerbUmhGOdxZ0gLZybXpJMNT2N4V90M7uzjrKy9bPZM
8LEKfbREkZD01EXJM3ZxAq3MeQM+m00Co8brOCwsBJZrfuc0cpJJvTrVj2kacRgFY5Wvbgm5VwNt
LrCXAm/DmhjIarBiMbaBmCEt26BFL5FVrxD/rn6jBKlR105xmaJatPlUoxxnLshnaAPblCnKkTfy
6k0XznjncsxFhmUeoTG5VLcuELJXSJeCBwxionfwfW3e44vB9tCHa62Kpp9IAIKtDMV84KELpch4
lPMvRtr+cTHaPivrQqjP7VuyD2uJqYdF5xvGjPO3Xlsv87UMN7FqmwcGYZsNojiS3g4J+g5PVOUF
ulHHvpTdO8GELVmQ07xIb1RPNXRA72wg0QQR8ySyAnp6KGhrsRuLlfwI4ZPAsYwWimlCPNkqD2Iu
D2Hft7fuiNCR0HKFT1Ahmj9TDYKxx2Pz2JTVkBSerjKDPl9iSMi+TYPhR5f64kVX5ZAP0fzfET3U
xeYDmPMt9o245hgj72QZM+R82gnyaG3wItbmZlaOL7Pe2BKEbMeLDxZ6dokJ2/BlqptlW4KxtyWq
cO/61g32to6aOllIVF3FDUf3ohppIR8dU08y465Pv2E32+0cuY7MVFCPywb+HDjhYQSy+7ggxhIt
lglM3x5o838cnddypMoWRL+ICEwV5rWB9pJadkZ6IaQ5M0BB4f3X39X35UTojOuGMntn5s7MOCnm
1DpAM+Q3LbP63I1aR+Ogd0JZxQmrw+Eyu0RQi3WQf1Xfmo9EWdAerMv8TwvHOue1MeGROcA6nHLL
AEcbE1dcg7qbQtJZ55MoO8Qwui8xKXF8XBFq789qLetjmUg/9AsO2bYfl9e8qFTkabuNrF5cdBs8
ObrvIcd6xW4ogbCXwzKIS4+1TWmUr/mYMW0BwA0Q/OiI5E0nxR4bvbM3ihoAs3trg7XegYxxKQmg
Ya6osVjSUKbpFyYELUXmFlq+/Cw8c5954q2Qa1hNxq+AbU7llZ9m1zgLqjAw/nMwwmX1DK361nlr
RvPeGWIBS8/N+ZGaUKLDlERlPl67PnlwuW6rVg0RzkUiLqEDGHS1d5JgHLfuorRtPsq2CEuN6P6e
aKHU9KdznN9d6Z7dlhw+0wzXYvg1qPZUt92DZxUh8Yh71lskyuU0+sZrXltsG6s4bGgvK2WRNkm/
mk/noIJDc/3THSpeivbHaCo8QYru0wiSY18VcdcuZ6/St2XL9tXUnpJZPfXCcEO7Ij17NX7XIrlO
nntOdPOiAvVkz0ULfJhjfWb+AhD7l+T6iVCqfynRTpRYlEJdDwyPFgPXp8E/jR62kspXF7e2nbj1
xm8NrdCPergYcnvy6+REYXwSHP3jrF8CMg23II11rz9axz+PgfeqRzdgLZXfilnJ3Hc+EqNgPKR8
nBI3jZhC2Q4A2ISayCosNumFKNRKVLm5gcOK8VAnTbaztHswuVxxW3mfk/REesQ/Iapd1U2xKSHC
HAMiR+IlmwfyMHcefphNdqjn/Or7/redDz8eO/FIgd7t1rF7dFpM87Y61O1wat1tBWkm6WTEJRZt
iKK+ceZoTNu422z3v7S1K9hXOs4lyfAkXbb3ZkubIyVdEvWKP9g3xnVwq+esyfZB5/+MQ6r/dpv+
9vjPwVjqH8/HFVw6X0Q0Xu+LgNCavU8MxLB1YT/Vj0YLNxTk9b/KEUdOrT/GstC4p8tHHZgx/2Q8
sIkYgnLZo4sPEeLvsZ8Ps2A5VmomDlq9rGMQ3/0fhGyi0TIjiy9YuaROFFZUbLQ1FjUTVJXTziXE
qhDs0xS22RiSizP3X5mjHnsvdW6aqXsoWmo/k5OzpE0Ygwo8tbAo6f0/fWcdSx5CjhXwuGUnkgmi
Nid1Uiunji3fDPaD76/7XLYN4lX9UbvpjTncAYDO9mlNifauh/pzMeyER7e8ca11O7bHAA0gx9Ds
q9em6Y2DtJnJNv2VacHU6k/Ma5jQ4eWLXRduzOY+WYQ8711BIB9eru5LKptXgOg8xE17OjejtMFw
WEc8sOrMDht3XourcZKvazRO5o3H64WZ6X+v0/Ls9Xjt1PY1zU3KddeAvm/DJXUiU3AwIgI8qUyQ
uSWTEFbotfbFX21MD4aBwAR9QNT480WUydFLvAyT43u+Xg98mOZg+Kmd1LupN+HC61oeBpneauWf
bUe89ulw86V9kenyy9ysq8j9qKeoBdLLxmy3oNdPtS+/Cc9uo43b4IdvdM3t5WGZV8aImkOPndqa
9GBCqW2ERpf/JZT1rJDLW337TfgKlS4hkQf0VKQ4gsMxD10fSMyKcrf5markxUx8FxLMJtC9f7JW
Nzvquf3XrIEdqaWGcdUmh2n3YvrdqdfulU07hA24VwrwETQYiI3Z1V/qZ1WMAAVjNZysScrd1icH
0Nj2MBqj9/9FDODwQfT6ZdLWxTJrZ+f4oLoDlCnj/iGD1X+rZbnUq/Vd4mZpap/L0EqrcOoh7Bof
DZ2Vmxd8x2Nd9NfJSou3ecFwf+acmu+CXK99dVnGSVr+DL6JeNO2H4rKpRYiDSUr9pZtPAtRXoKq
/Ryb8sGv0lOlpXuwOx/oPSmaSIMVhZ5oztlYXROwjafNy8LB8cN0K5toMmxzNynztCTOJefKyQER
510CF7mTXRM6Uvdx2lBUAfxWa+Tyry1aI4L20uu6DodirH7ndvLj1kCCXfE9yPaQzwDD6xCku7ES
TpTr9SODwgCHiuVijTBGNKVzxzlkcnpckrF5L7aNSr42I78q1W7251tT2XRWy4M2k9Ps9DcIW+7/
zedY5YGVtUx29TJPMWTvE4Mnr0NT3tq6fM3mLdtJeyBOwsYzYlb6bz1Ma0T9ePH6XsRuri1cvvXr
VmhjNxfedqAA9W6lhzFH2lfxojiXsCVBKoJIbZc3WRdysl2SgWCMjcW6c+3ps6uX/AgZHBYii/WE
7IKuezcPEsOxfHu18g1KI30mtP1zNlcjbPNs72vGJrFNcNvsiMAxEiiKsvtHLQPri4qGUiJ/xSYr
DTsXSG8xxFUF9l4WU3ue1xRxQw71V0huTrXJZ7/BsitpPrXwiv+/rRYNUphKVYRdmd60J4ZTR4iU
t3UP9CNbWJfuXedv7jDGTHd8l/uj7i+Otz63afnLE9DThu2+lzXM3WImkLBG64ctEt8QiF+f7Knw
w6Tw3Qcvq4ajGTjbbglIrM5KVYV+KkGMcKiVwd/JSPYMvsmY7MCPfJzejKbeV8lm7XJjorQop/+M
zPvtBcClXZ0DCWsJvuTIMR4FTr3e1P4xF2gB3sZH6S4+8AgE77y4/yVeSkrmsHdKeBoRxHRZD2nb
PRtEmu9KXb8lAbcNhvR/PA99OCPg9Q77T9rd/BpsVFGUxmVY6OqPFawvbcoBUa0/TSCeR8v4KiZ0
DI7/4q9uTb25Yr93T0WzBmjzkW1QLvURIeGBbKIlwpTVjTEZ/Bdkwx2eO6GbPLjTSBjs6oWBPZ48
9oQs137XmGpjjHH+j0SKO1nufAmSF0JPTcvNXdp/BikPp7aog+PsdMaOgMpPVelnEJ5uByp89pLt
3Z2aR8HCT4K5jZVv5khehl/LCmUkBucds2HN57tj5HhdkOAmlsgyvefNNGDesSRy+gPxDB+F0ugj
suzR9kzaZld+SwqzorNfmsX+CQrrveTccib/3V2m19LszhylXH4+eNwkmn0yrP8NufmQ1dOLk0iQ
NGRE3ew92S3gOTHmdEI1RW7RUlg1RvW+Epj23Q4yuJfGdhx07bsbWPem2fJeB93hocoEU+gT6X4z
x3SNth7eujRhU1aTdrgwU4RiVQpRD0j8uqEJixcMzk4689VZLnLv96ncGZXThZbh2tGcESkzDWUS
9613I/gXJZzRwLO14pdGNMgwPUHYLnAx3QGOXxsVlE8tPkbTwl+kC1cRrlKa1mPmiAZS30myXUas
4YuwbDfnLrAt4FSL8txHubZ5bvdMB4UmVsogKtrK+dzw/IqDfG4+F4TBb+haCge8zligTytGYLJm
a/5DWKZ/AWwlsVfWaZy69VuR+J8bny7cTDE/AVEU0dK3zbmwOan7nAAH2Y4Vhv8pMoHVREoycxHn
1vJiAf7cKoMvUSfqXerpcWp94+Z2VG41yxdKpA8RoCf7HrDmiGlxFpM1UkaIi7xzwY0j9pOY6qhE
1RsibTFezBS4sV/R6/VDUO/MaW724CpNWAJOhFBb3ZEK1n1Nddudx6m0Dm7nreeu0vOLwgo5pPBZ
Q8/L5rc0J1rOU/X2QYn7RPrTeHX0yJEeQMiLrTAONV3em2uI9NZWxS0ozY+6bdNrW5kpPNNQPHVA
lgwQjR7k2zy5B502NFud+MEX+6XWQh0mj6rOasUYYm1a7CozydBGW/+cvKtgIyYQE7NRpJJQB3jS
RN8xlT+4K1y3fJvpwSbwrdJoTjUV+4MkOP2i6MuPleuB3LTlgAKnQJU2pMbBElnCmWS8JC3EF9jG
tU3Es51Z/3XLujx3edDus2kwn81tpP9AaBBXjqz2yoSr0pKaqCn79Nah4j7lWZV8+bOq3izCvMJA
1umhrPr2WA+lOJgD00yUTWOc90yG6MAQB39zizBT1oiMC36owkH5UIpyIsAAsjXvFUoea5heqkps
kD/9ADEipCJ60SXqU8/buE+kaQJKBi0vV5nL78TByAL2GG0AtXCcm3L64hoRXGPlh9ROsitXOkva
qtfE6zBsXhT2Jq5WVyipx7ayzUubwJGRdctLap1kgXTJjQdDJwkJtWKOFl74zvYya2/NxGz01eoc
iyB7r8vhv3RorShvEAK0G675yZB0e8DaYlcOxUAv0+Z0URSfQ4DibPJol5Le/kPsh7OzpfMmzAHU
Qdrq2PutjFD6J6ekT3vgZVDFANfcaKmsJkK+VrwUk9Fh5ri1obWORdiOsJQQ1etD4fX61jiQVmpF
GVFmgQIp5LH0zpSHq4YfrJfypU5SVF5Lsx6txFZnYY+CiwgYb7egI8owAB5QUnVdZ9T4YnWobwb+
x8nuq+A5SOXTnCTrk7qv5a3Vj3ToiA0XC2pbzB/G3L0Ty5PucHhzT24WXArVnFS1Vdi75O3y49uK
T99U4/ZVp638MvOhCSLPW8QathIqfAeXL/u4buHsdtUMiOYqB99BV5hovG1PehEaGFQCxmqWCtBx
rfn4DMIrnnXlqkhLzTQasjhksHOQDOUB1EzKkL2l5JPhGcgFQV7vCk4/8Z5Fxf2PaGL4U7ioknhg
Vb5E3BH9gGJ96/tdKaxxIdZrTNPIInqLTOSSgf6w6Vyewdp1+Vcrx7aHsC0G5wSzYZ8dKp0lDoQ5
dlHW6Bbg2lZQ70osnoMsyzU0bWIgsihHUfXb2abyayydfkRLkQ0eXGwvlmNeB8vHsvT3S79qtDqC
ftrG1ZcCvR9/pMQYpqnp16wy9X6gNmU4ddi77nzBY4mDTazps20t1HxFXiA4GMYmo7oynFEcvcID
y+CUgJrkldEeSuEWzgmoKX1eLdxgG7/uKO6xHWyIN56wwnAKBggniIV3j4e5XGurK/2d77N+dyPN
t94ZWUVI5ug4VvaA+sh/lFWHnHEczfSlywLrMssC9F+ua52HiZLl77Qsqw8ThY27s5qh5vcuTdPc
bCYhf6QxcmsS5eYDSSV6FbQlKMbCohqVfalt3wi4FH2kEE5r9OR/ghuHRpp1ASDC2paHTbcZM3be
7DZcWQSlhE4zI7mD7qDLFOS8R5VF/ogpBvxXxezq99Kz+tsGaA9Xmavul1rAus+ZYaCn6zGkK3gX
W+aAxfKQItnP8u9apFsTBZ29/lfVkFC4ZFrta792HnI+UZXlbqroyGi/uaitoVJm2GQOkG9OVEVG
Aq+lBYUMdpOhCxrC4W7anrpSfINECXfuP1Ov5JiHG9pQmqxs431mG9yy2M5ntNO+nXww/92BVSm1
GmfDthEJOVi5Z6HLhKkO61G4GjzELZM9LkWIJkSAIs4RwP0PnZs5bJbWBMJG4Gz10ShsngdCdepb
Max+fySkW6X7juK93c3uKCbYDe8+NILdhRP6gUEzoCYlrSjQM6KGevZ2ppz3c2Bh/D0m8GTx6PuA
6ImkeQhl4Q1z3HkpEdGSZKzPdtLOF9leW3C+DyW1oWB9/6zwtBk1qTKDFyG1/VGNpfoP5BNxXb4G
cBU5+maKOv+uS63Nme7IqeYKqKRU4lglpdARPSzKHZEP+m11W9eB+yOmndanw7IRUSB8iFtvw4FS
VDIj7iYkbuTZtv3R7aqcGAdw7zcQrxzi1slYPWJW7sGDzsmPNkrYOQJOmLc9qzR/177vMAjhq+k1
wGpkQREKwA156huHAvruqZaVUuGa594aYUBYfxMMKrIwa3lFsV8aBS5bcyMfm24hm4mmlsdXlXeR
OMmz6tzz3bfzqLqxhA62UHAgmdneehuA/rAmxp3bNdsFH+6gP8oK6dTR8lob+tbaOJhsf60+cWpw
s8iCgm2P2bDx1l0xj14oncZ61VhmZeg4Jyh9TmvHj8ald5HniJ6pAdAFSKdCTADFwbhWf+wyE2jX
ndqhMJmd4ge4NvsuwH1RiIH+25HW6CnRcjpdek76cZYh6HbH0GgpRqaCkm4YryiFcMyr1lG+jX1V
44hzb932Hcqe7gkOskFi6lF/7IKpIZctKA2zgugRgabpYEBD1AZnt5X14LwSQQGw02LqLiaQ0cbe
pzMxvxmMbLnLdx0TWIu/4aX2R9/ebfnI8U4JQ7QG9u5AdK5u3hLX6U+WX8OIzTzb76Cr1se2MJrv
LZCqC9dVLHZY4razoBeYAJf8FQoGWCJBYmvUwiK5qnDaKnIaWS5Rg0A9201OQ859ok3LfZRWZyNd
KV0jfU4qYu12tbLFASwQRUtqOk1wmVYLmWPbyKC+SaIGd4qwL9sYRx5AdZlF91BJ7zysGqnmHcAM
EC/dyyrMsKzukm3zt7eV/xUjt8VwV+0nuoSZddwbunYUD6r8Uxvrq6GoqUi3dFAP2LBS0/ZFZ3zj
mg+XKbiOeVURR20RDrGC9GlkPv32QCN6hXk6bZZ9gZo/CNN1wcrUf15l4kJhnXQ6HxkJOhDoEaM8
xM/XKn58Y7i/PHFcepvtMnwjpEcvoVFeLDDvnr3OUKADMjCT2EmVPzT59NbO6mF2qk/K25sfzPY+
mNkSJHF7+x75EYpPxM7FI6Tym9k7sQEYYsnhsR6dR5eKAwqvpeNBZLewllJmckynPTsgBvjaDv1+
mt2LybEZQjI+dnmCXicbkCnrBJQrr19ReDx2g/VGDsNBZfMQQajR067+cGSkad3Z/XbGvulzUN6n
WWG2hSEvcT2PlbG6O979JyjRMbFKOooEeC0Z37lRVIQmYAn9sYi6Zoxo6lBTLx3mLKW+2fhWRKhs
z1a/TicbaXuh+uPgI1b2m9NcBG/g+6CXQbAXgzpmXf1iNesSeqZ1uZ9HjCqlL9vk1bs0KLowI7kP
hQ5YazsaMUEomsItp6Tg0nHk8IxR4rlPPSfuxuavdqwTK/xvKqdfk9uigM4RirR2AhmdXikIPmye
7ThY/2wJyaERpjXFqUIJKlbz474c0b4MMc/ydfb4kK2zDKED5RKlHYqgFNV4V1iv9wmVrgh+O/SV
d3/1n5zlgfyi2K8jv3cb21OJEDvtYOsIvt3PWT8h8cn/y8R6EJt+YMwSBZfxnuXrn9Jyzj5vkJY3
4KSlFttlpM8zgfE40ZLKptJH5Zn/VuKfd2qyDgstHRF7RhfNxl0XZr5JVG2pY8J3D+PjhlS1KX1n
t4n+S3kwT2Nd7r0CBTRd01ksMyUxC9QFTGhG52e2XLDCRr8jbPmF7Lg+tIbxOvTMTdznpsJe0S7A
nCPVG6ZrkqNOtGtjDN18/jUqdctLH1zXQslkd9OxneUhrwEsfO8uwk1jB93mHdJZLFvC50tXH03m
gHz0exZIrCqm4i/1NeIIJN/9J3m4VCAY/MbLKo95J182XMwS37tVnvwI/OHScd9A8TdPpZG1FKPb
a4khqu/Ii5jQ8CSuLdGTz2fe2kc2QLpbq7rgpkxVvHFxDZ/pKFfClO5zZrJ5uS8IasS3waI/Ssf+
4BbGCN9Jbp9BNBdC+eKtrlJMhUV/GUY2YDl5C5mIa0yZmu205RAFtLwSbzKeOCneFimeygJPjDWr
doUx/bs/FqTmYLpc7zEN9KWapz1M9SMo1qswsxd7nn57GDbUED/1Wn92Y/sg/PLM9EwYIDWIjGn7
B2dxKhzxPDfDSCxBcZ7H2Tzk1cRYI4jUCgXWW8VXNdh/B0PxwRmbzEoC10bnVojgB/uMCMoVhVL+
6WzWx0iKYgdGHjXN9ICVx29HoliWak9o7p8MBef9sSZ5elpK3wjRcmWonYfPydEvHuzaDjH+DuId
yZtP69rrf6WErrDn9N28g6BWNj3KItu77nJxsQL1k2rv5dMfe0ooyghVjVsNCD35gFWMgpzU4J7G
Zb1zLY/rHeCg/ngbq/wpV31k0mjHTtPMu21L7473eWyL7TEFSO17ZijT7rNiILBal1/5tD0XUmlu
gjsqgIaYnHUjVy+Dsaq7wiwel+yYae9CqXz3EzGbXToH/43KuASGfkAy1sVATCeGA+B2mfT+CcqE
JnVd+r/pXDVHS6XlKcgWHZlT4MTC4QKj8H1H1huKRl1qf3n378xBrS52UF8yu//2MvWvzexYtHZ8
/0ABSG0pjSNy3W0n7JoKVz7eTY81u31pgwcDvkyuSBStsvo0ke6QefaqJzyTWzfuZPpaW/otWRDi
+flJWPO+amFTinvZqoLbUm/7XElmvPFJXZh2muoJNJcBh53ttp+qUMht1NXmV7yG1plz48OvbZBA
0e2YTzqvtfVXJGwk2ez7wrzKqo6mOkMxNJyA5qjmUvr0tv/OyfcoJ5nu9NocOr6hXAHPbWp2Ap9O
fEiXOYz6ODrTdQ2C56ZFthkE6qsbun+QYC8N1wCT1e9lB93aD64AuJWRV7Ms6Yno1qprhq17XAIM
7JAfirBPgcDcIPnFeFe0MFE5aXCIckiYo2E/DN2ZGaR8729VQU/bnhszA9EtpY1kJmBYx7qsfX1L
6J0yI//N/MUVqRDE2+Lf3HW1IgDbfVdBVOuUmQhvOqlgiY1ivqXFcssbQoyM4awC94ouEawkTf81
GgqAN/5ur8GfVNr7raVOYAKibuRD3pQc30xRNgLlD1BixTzB6tfPbud8jKv8W4ngVfmU9ZrXf99/
s3YOgp3jTfNZt/UFR5pQlsZDZjSHQQeXZO4Z+RswP8vcsoz5e/ROT4hI7Uw+5RbfVtZYCDP70x2H
Qv12bFQAMoMrS3sxx/1SHyyMK/aOFMxFTe0rzezRMsjTKbwK6BTdfDI/l4k+WNN47C2EQfn42K3V
IxM1n+Xon5a6fQ1WbuLRAV8Oxt+9G/wzLLnEDK2+lCI5+bJ6wF2W4eAASNRYs2eKspAyKy6b6ZUm
PRLCqKMcBcNr18KS1Mxa3hX+9xOjSQ9YWh68tojvPyeN+5haOvnKMrc+piw41/UvzGcdOIKui9XA
jNTvaqb65En5Eq49657q2jyNjv8qbCbsSQBYcxE5/nor5fgkG84cULRZDc+0Pr+xH//pc/OWi/6h
7Zhc9XQRLkO3r+f1RbHMDFZL4N/7Kt4mJdd/S5Ede4NJJFFojINctZwRJ/6dkFEwjHZoZvt+1rTq
y7KX9wa4MmoZl0BeTKVUe+mTsSRvDcVKU7oBiXJVvrcCHQEfl58VyixHrn89Uwehl2d/68y/st6v
IxgIYWTCv6wEj34tIzioN70M3XRLCJKPXbP5aMvmYyHXDx8sZpyn7MGmetbBegF/BStrroXbMAXp
F1e0GrEaGE8ZgDUzxYg92gVSi8HivZXdq42DqfVBM5CrRwWIXUXG3NCYTQGY0EINoA9ZhY6bN1WO
er+I9GrKgh2CY1afP9fURQyBZYdgEsxOL96ZXMg1NIb+UCxzLHLEUrR0j6PpHhoXC6x0+mdSgd2T
grOdYZSovgpGL5ZPoRsdO63XxwOOBszdeH+Q5D3o0v8pE++QBdvR6opwqtu9DU+2o+/hLF4Qow/E
EnOEbvQ0OjO/Ntmt+8yCk9fOzaEHSXzrcxvM89Qbe20ML5tyIjUqqhJTnKrEelYuB1KZqP/yCXBC
G8+B3uhR6uwJCvY4DePZbuSnx7sNe0eGwkv3Ru7G99/dpLC8tSIqvjojQ1QQvUk0DxqNxRq7uojn
Sac7A8O+jDnGWXcRGA7KRCrEcloeRlT6o9DnTU/vregUAGByI5PsVg2//bT8StbhRhGv7qqHA0HT
dyUVEOOWXAnq/uv38jhzuMt1vprIiZC/DtVZLX6Adk8eTMN8ablMEfg/rVu7d31ScKTHjHxVvfRW
+stEbsXIcCdRQrMWvbDL8sN9522dsTdqFjfjw5FKiwPhcoje+ubArMdzErShXHKy2efYGXwk0f4z
wPbXlhuvHh3aRK/LJ4nFmjD0DtBQT8UeRR8GrJgSmB9bZoc5JCbwhXmolYGwuzrO97o34Nx1hhLZ
TfDCKEboLSgb5eSIWObFw0q0y9S3KAqBpu2CH+rtt0raqPDbw4o/xNYy3bRJRqQatifzI/8R8gRm
37C2rRKNI8gzPrDIVv8WWfcLAtEI6dgRdjZ0WEjkJrz9IFuNW7C0l6muwlnSoNTe9qEN5r4q8ehT
mbt5f2B+/nUx031it7znLfibYEuvbEQTSJBEBcznLq9YER4cuUSg0pFR2vFsmYfO8+PWVBFuUeEy
omqlAo/SKT/i4XHtbTNs0+RqqPqxI/M+TUBm8/pMhf3YEr8128H5vmhR4gDCT8+CarIhRNbBba9s
l7gf7BXWPz1M/fy+qumI0r9F+TWGy1pemAm+awmYdcame3DiJcuPnWzeAma61809c3tHgUvzwwQS
AwrZabEFw6p+BSXMjpfLS2vZYco7kkPNKZDFHkLyBvhx9kbMezkacm71tgF+lHVPInjJzLEynu5X
mlx8c7c4TXS/cRZy/Mq+f+3M7eAn9pvc1BsokNo7lgP+jGUKWFR+XqUZITAPmJ+rHoNywlugt3/d
h1+TxXvDM+mItdGh2+A1c85ILjArRumF4YFDq3AfsBpmKwS1UbuAICOF04E1JZe8m9+SIX0APJhD
Mys+sV767OHBPbe51dL9qIt+YcBvskKW9rSz5/Fke+nFg0iU3EXwedciHZ+4l341ZfCounsAYrUP
LO83EPV1M+0zMOqPqYvjLLvtrqY9bBSySef89VUCijn2TyTZ7BPUp/3o9zEyhDbsNAPlYMMjC6+6
69Pvh2fbsyTnibExYNCKQebEvlcjJab72+Niq4atSCkLJPdORXHXHQ3hXOlrEkwI4QPwhBEET0SK
KjNsFnWyhxL0UaC5Nb3HfGviqpVoI9nPNtvTpuGx3BI19VvHCbujoBrDYLndAQMvYBxcby/pXEd+
9nx/FEzWzggTjCd7SvdMhYwIRpg3kMMXSZHvK8MF0uSct736v17Wp7ztL3Pr7j3HpRTeiK2b3hIf
2sNpIDIsxq3FcOzBdDBdQPGWxswMfXDYecp6WwdmnOzh5LfmJcASe8kcNzLt5AgeTrZay2xhn7lY
iJdch2uy940NfZR7XenZia2HBy/wVJqvcAxHfCtGZFrzp+sk70TJHJh7wNZBHex8+kYtgK6lC40i
PWhSLq3c/antu9PSn3s1IZVk9sTPzj5HHQvzJvUNeB6ieOgQqQxHaGMwTQ4vfv3uz6fvf4ifKe2N
ncFUo0Rgcn/wybrdGuH7uxk9Z3MHKM15ibxC/2u8Ll76DQFg6Ua28ZGjnL/mk/4zaRxXlsCLjZ6R
1+HXCpKqxaTOqSSztjLcI+1TGjrbs+Ch+MQxxX0xo/+pZwZdgQSVQGRfB6HVG+auU8V7uzLQbnzU
yIjAfTwEhoA/iAtfUDPvi2b51l5GF4+8ZJfKANBCeQ+Zw5Ks6vPgtBdG/natSJ8FX4oFf646JFxT
0IEUlXHBKkYf+HfgcUmQK4FYZerE725kW1VmE8u0umwcTTzrp3tcqXTKb4rjD/wmA7Sx9rdJQdSV
scHsSpMaTAWbF67fQ8ZWbgI0l40eQgv78ALrhvvLErV1TjBSLazxlnVq328y9g0R33ebYw74x3TX
yq2egrT6Mrv/cXQey40jSxT9IkQUULBbeitRovwGIak18B5VMF//Dt5meiLURiLBqsyb954kPbX8
wbQ3Bprcf7wwP6HjXWY+8EbQPUL3YOpnbSMYEpHTUh/W22WnlaX9s4FPJRqsc13mp2T+5kFYeqzP
5e4rY/fQluJZ5NXds+xVwhx+gV+IHAWmscB76U3SsAWtbVMejTF9G2t9bBbDeozlF6vAiQh3v07r
iRMfbWzJ3IPMzT33/1focoLmY92sPYS1ouDatMRppGddt0NSrBJRf495c84LCf6IoetK8r5VfvmT
ld5/hU8wOWUAhLnZXekwZpiMWxe/zyzCaifr0TlL/M7ssZswD7u48kayEdyr8i6q6drmHW4Uv5Db
vBHlm+EOzxQx3YY80m5w0LckQ2umpHO37zDDEHudDtZs9Juqr2mn4TBO2qSvNwROzRkLCVNIRCrX
PppR8L0Ytp10rA85u3/3qERvbdp94mDb4wymABIrX0Vr4LJn9puT1iFVIgsMZwVzj3UZTAs8BGdZ
h60qSZpr5+TOupHgSoYRPkquHm0KmmHQ9z7pEHXYEyTn4GUqm9fMQvPuKnYUmb8yHHaF4+yYYQNw
MulPVfxTxPOuzSkxc3HRZBvXoRgJaSTD1cEB61vGc0Hoac26gZeRgx+6967JK7o3hjwEiUqe7+rg
C5TmwnRWbPtB5jea9pe/H5wNBwcFOxGKIBuPASmhkf5hlVLYkC95Bkv6PRKworCRDwzQjVWiARNN
8T8t0Z3N5Efn5fvk9cAcrO6QmO1TERP677wXU8YO3t3ogGuZsrBEh7Gs/FJNHSbrdn50cBzOs3u3
bOdpJGOyErWPjaKnLiT+hX+XB5CgKZ+yPj+nfv2eVYZzLA310RQk2/uBVoegw8XknCDQlF5aahh/
VvvRqHZG77+MuXpu0uLBUtZH6UWvIfEyBnguOJ6MOG2j07/UHb9YgcXfE/8Zmm2c9Clc36gBbBqd
zMeqmyn6SFpb3g15OCEG0WNToiJDMM7Kzlt1tk8/q6yfgtxCbtXnQSY43LlDJd6jMlYXnIX7wnc/
OzcnJ1lhalU2MX2Lliat+ZVveqgP7E6Fc6RSqETWcvLPd5RSvUE0fGd3erfzOmbn7bjTjWVeq5nE
sGwJ57lRyGxzwipTdeVF6VQdwyoPVsvJVJf4kmX34rrIMllUeiuHzPYGt2PIPxk+0nvgLs0otQzK
LlDEWIBA8qOgpNvZM64hN+8UmRt3jutt6sx4znhZerezsdCM6dk2cKuJDHsYyxzTc6MwqE3uQExU
2J90CAhPRvJP5PmZ7DlLF5MvMfo7Ru0Xs0YZ66vmkPg21sro3Va4bgPDJ+mcWY/EoPfExALGXN5H
GARHmc+4ZZKRBn96LDs0bgInQe++2GMBJ834FXzAGNMepNavDifKyFEfjZKAnjlviyrZqlY02NHr
o2cVp3og9x7DF0KR3Fu+uHl9dcex/VbbaPKkU65h1P/5SXaaRmRVfserzOXFgvVSUsfQB0XwWwKm
OOF4ttEDJm9GvoXfo0EMpHGOZBp4m7mX9nqI+s2iMjqTfwtbQU3P4o4t1rB/bqspWUtMqPieb95c
vqR9/+3MjsaoQ5JAtwg8lfqj59xDlNj2qXlYypDeC394Wrax45xHw1hb4wCmcXmuAif4Tn3upyK6
F+gZVpAfczc7BlV4GiyydtDWcBqfTOUes1w+TA1JX+LvkE+YUkwygkecr1NVv7TzAILLuwAti1ho
5isqyaFbG15xK+IGj2/av5BfRgQdyn1UpwZm2R5vEV5H2vv0d2n+3Np77pFc4nx8cQf+fs4nHAJ/
XopF0sWUyXCfThlKDx9wNqdZOHEC9yWqmUjO8urYw7mc7Mex9p5MK3/sfPUyRMFH2I2aZqy9JA2l
0/LyWouXRVNvx37xAIvzuHz38CqiVWIBuFrAUOiGUjWbjimaRdEb4+oyeUercb6zIOvBVJDlQDWF
9COjn+yYNRXbeQiOVHpPVVJ9isC/RiYeQ6MV/y8uQUCsk755LP3msPRHE1W6zezbCesXUWMuderi
IZTTAfLXafCqi90gdFKNdwF7YC1RPlgSwa6t53gvWrzjncmnOYTmtrVtVTPVabKN2bblo483+tAm
GmiPwzYOrJnW4xipaF+JNL6MYeo9WxCV8Oaa81vaUiETGBNHPZLp3vmmEf1CICBYVzl+tmnGwX+P
SZ7wsESqfChHDptxqo+OqqAp6UmAagqWbqd6cDA569r8cDnhV652HpS0IKstjkpr/IsrLD01l8Ii
AxiixYFIbTLDSOFTz/Tb4gQT0fgX+BMycvfP7cNTGBjelfA+EzEMM5s0JKykRnUHcbsUevLbDsP7
UAAPq5qYgyqf7FOe9Ml/TTDg/aBkWC/jNFeIECs7s5F5oHtYUaoOhxHXB1Ob+AcDrj5LmKmrkuZ/
totzE8AgSrpob0wQtRRN9vKVqOs/+IEZiOf+Kc/CX8SODxarHCqUVnB3tbGqBgqjIozYXQrzoMo/
0yEhKOfX4cqCs6RV/R149jnpeIbJhWBKjae3Zuz1bjKmr37MD5DwzgwlHj287LHt/2m//syr4RFi
398idTuBfiMvT6VYgynQ3Sv+juhAdUfR2TMPZfvXO6H8N4yDkO3sAq9yBvBs6H5DLjrZMXKJnO6X
QCSTQeS60ryTwz8OrftATAhnWrsjdH/BIcQmFK50uEQvcRJehwo+a8uO3Utg1wdvgFWHe+YpCsaL
QJPNavUl1PjNUeXv3C65YTq4hDihYrmEA6ZN1UxXBoPlGh/Sj6XTZ6f3MHBMVgeLx9tiK3gKDaH2
CKmfLAI9wyEhxEgCaNPJIdnAM9r2Mxc9icYvp0ivPbaKtZYs4rFUcMNJ/xSlDhP7ISthJOqTG0+4
EiANbFJDf44hobbUD/6VYzgw228WCzhFW+C197wPSj4LuYklkMa69jpggv2yF4Bje+XiQd/aVVJg
DqlRPNxGPVOYmXvD759sh0qA3breCuQB76gE6qFt5zZpwUCAihej6anO8/fRiCAJzlFwTL28vVQV
wR05WUs8vZ8Qv8z/wrr76mbLfxpYU07K1T+509LQ4f1dd02XQL6qGGEyUl4F8zBS3gwd7ad3bFsb
qEZd3Ius/WG96Q+O1gecilek/ZyUK5Y6e2Z+GGOV3kRzUR+NIVO/lpjF3p0jf69KYf5TUVsEqzjE
0SmsESnDbxk15FhiqyYobolbiH1QVh9VBd0OwZeqN4PbU8FzXRUyK1bcRvB5wmijM8fce5n1ZtL9
vomJx9AgghK75osy+78CUZczr4weqo4ASFUar1JL8Z8XTcWvxEmA0wTYPby0qVq3VKYHT4wUQL77
HI8cl4OyQXjE5nTUQIhWfI0kl9HB/snCJ1mkgH3G7MViFkbJWA4bh1FXPGlmNpNEHjZ4r9RcqEuC
RvOiXH/c+aXrX0RO8DmSU0P565xmNjMTiOzBivpMb1mN7j812gTrkOLitqqc0LKThKApSzPETNVc
k4xCeVY2pLy5Ch/4sGQMn6d7OVGrR+34D5mH2clQBXfy4cym2oDYQzZU7h84/LdetzcCj7ca8wN8
pxw/hIYkJUZGHUGfvIZNBCWkp9boervYBmDJgR2hIMADHvZ9Unp0lME9EZjRO09H10pXX3kn/5O+
D6ZV1VjthdWtCnbi3GWqPkdMGq4dHZQ5F5weFPR05edMz9ZqqJLHoSJyrwfC5WRmi11vR/C03I5Z
Rua262EcrRpaGH+iMjvcZJFzRBW+DZFjY6EuX2RuzeugoLUnflRj54+zK2N4ee4GS34EHu6j2Ko/
safY22gc/7kZ/LaE+iObmM6NU5l9Tmp6tSx18zwwUm6b1R9tkVaXRuLXroKIEVvJHDNrzhZW+SNK
2s3q/XQf1vKs46oLOcvJaTQKX45ZOhkuVkwbjjXlMHDn5iTKHoO30VyUlzpMmZzvka7qwRHpg+Fj
t16WN9bY2VZEOP/rVfNn6m4P3aMGbZbfrDyh/TPhyI7/Zo4GepGB1hPKGPfSymEqF6n0HuXdY9da
tzHnEnEUqgYRx2oduOWXjGlz7b5/ipsejFv510fiD/Omv0XBgQvnGP+Kdn4y8vRa51BDlv8pkpJa
kHIOktATdQ+eYE8Sl+Cgdp2FYWB1fDLccvEBQVej3vgKih5xMeTN8PJ+3kC6ac4yTpyNT86qSadD
H+HmgrBIFiXsKf4OVVTtxdh6BdaK4DkJ2uSIxhQvmmy+9gLf/A782XjqcLCdvMmPvQ2EyrlfNyMn
Ff00ljsoM+1G4AQ/FwZBnikOkrWPs+JcljnTgdF2eyKmmi0WCfmizjXkRUZwcffzENVPQ5PmX3kr
TCZuGDiZBgtPZPx9E5GrwDTIwzPxKj+E4eYnFoOPf+C2SOv2KPoezS+stGfbqJsXWeAVnRvM0G1g
ZrehqzW7Rv0AjKzVC5JtoWKa5ibuqZWeeNN60pjiSdLzNo/qhNm73PdTKM6Z9JNHHUXwUHpnfu6T
fyE/TY7nJ7e+HW30v87YMs/xrajEF6BE05FPsDABO66waE9N/uNn+TMuwgRrsdYDJD+APO/5EgQl
rwRa8AElhJ7JHLRzRBXItpHV8PgWYHu416ukfCDD/urojrh2pnP8Z6UR7XQcVvMWH/zwXiG9lTjy
1zoPOF9gT7n/jbXwH+KxJ9CI58v/T4CYqtbwK/NVyjECBTgZumuX9wpSSCgimDeIIux+JEjUBvW3
btDnzIiu2gPWdOtxGOAQc8R7NRljhK5ni3MX6vxVpC2jmtiZQmamA6430pchOAW2P7zXUyKO8Ugc
spr1XJMOF8EhZYHAEXqCPjjA4ZF0LRNzkhkGG8KN/gkQ9Ai0pRWXSE9k3frY+1NDZy12aJYyc+8Z
1n9u13A8J1lFsm2gqeuBUGdWMj4zdyVcUBP+nSYCXwYOKMZaBBie4xw5YjICZALH8Z7wOFKb+mZs
A+wkztZ28Uwpb1YY070qsDBGiT8oimQwmPg5aFY1N5MkC3C2UQBTmnXCnUPn9Y8ZQ/eqYpNTWWAO
qYd5OmlQqCz/jILneQ4xtnIuHwi3e19DPYaPKhiqY4H2tQ7Djutdqno8WcMcnQSpuh97iFAKZDke
ZlF4a2/WxKETP3yeUje5knidTxZ5sLMspwTYXM9S+cyKUamxVX4Q2wW7bVr/+hqf5qYtG+uQB6Ei
oODBU04NA8PYlIULGq37IKeIHijpIte9Z6e7oB6ya8xTdCUwGNJi+exk8wo8l5pYOop5UExXR7rA
iTwK95O0CZM/zfkErD+uVQOVV9o/eu6MYzU1wXOea73jxQiBM/Wuc/TVhEkmrMzk5DjMI9chkTKQ
4MWQ4zvN8vRbG+VENAko4Hoc6ng7OVowhDKQAAJrVvgSsKTtYrxvD45XcD8kCJKvCb0kdEwBctO3
s/7H1w3tfCE8apxx8tBJdWkUb2w+NPwVpRZ7EqbU0o++0kl4VAVuJJxl+JtamEZE4rHKHvsyyccH
xYJLB0qlO8bkRu2AIVOJ1TQx/MWB5CxW/3YK0TRRHVJiWLNhsiiG05GGPvVRxXpjrd06Zfo/SmLH
OQlSpuH64sw2QlkG/HBtzIG7DZtgHh9mtI3nENvu2hKTwFIRJdVOJd5Y7wVH5qaOOgTnkKOp1rV+
dhztvhW+UT6XvpG9BBJZBiNFuS9HbX+JJperOk3TfcvyqAcH1PM20mhSpcNsV0YjdQsPpfsxgNp7
KWZYdnoOYcXoxvuusD9Hq1J1tQOSY5b9vudiBKZg+ukmlU27dXw61LBOm/DRc7riokUMZ6QLbPC8
jTet8TwsKxCClMwKyfoe6xgH2jij21S+U79b0i1echofwvYl0TNtkgMhGnAZjUDgUoQb0zZTubUU
aQsSfC6IFN2fFDZ2WGBC/UKs8f8qYZdPwGyheUjWaMqANF/eqGzFuEtua88Xa51UzcptzGYv41C8
EUqZ9ryYC/+DAr8tMMisQ+juK3KlyAmp13EoBX9tGAAyRU9dKaPNrn1L3vOxonu9VS6LBbdpABpM
Q1Dfychxb1btDh/UIPlTYEJNJ8Gs7+y67pkHe2Rd4wobx47MSp5sPWyUe5hZ5lfE2XONStKJrlO1
KKnQi75sPEQbyRj/NNhQ0zuBhh+jz1JE1/7N8HR6tTrfIApvFmfTSdynNtNQk4hG7uWASQO9CeIF
RUF7zBLDvsejLM+iE/nOZr70VudZgus9UcW+SlB2bMNoLwaRumwVlKTmBrLxf65nBP8pVUE2IT0V
XCqngsBPAHqjPfZRSb7xrQlbjZ2WpYcOOMZaMoU9+l2Wb3o7l/88JYxnsgzg3FNXbRKBVOqidHgH
P6pJSjtO0fA8EomzZ1obR1Fs7HBcWxsgehiYm0Ye4hHzZiPgpNgNEU0LQWFnke7dxLMJr0DUej94
Uf6bcCntnJbDPoFztXa9ClyZR/DBIEgKaLRsjWDTWUy2iK/ITePjIgvjjBmKZSNsLCMYd6wUWJfB
acnyxd2HDFR1E50Xq4Pv1tNtiqf6kGmcGQc/hagHlJ4xoqnhJsxDSIzTHapuD0Zt2FZJlDyGSWv9
geAgSJom9rMv5ugJNEBDJLPO987gGSjHauwPemqB14V0z7g6em2wO8Gd+x8p+6zYNTTFNu5G5Z3w
IZaX2etQfWsXKnraMIVrpv7UOwmtm2QYlzj2z5QN/REqF+W4w7CRlTPOwbZ75sM1QNUsnfO9MUA9
dRli3vKJ3Nuai33JK47BvamCrxRP7uI5EfcUTQUURjkzY9Cjs0k6w31oUoL8vMmAXtRsbWQaevhk
9Z+tgvykDVNc8OOKj3TyQEHSglL3lSldwSohzL1zc6PZWE4RbJJomfcPkfs6ha56sYf5VRYiu7bG
0DPl8vJt56Q+ShHw0U3c+t1LkPrMe/xKxRsogcNjORpEd8zzUqsgiw4ffcCQ1hqwMJh0I2kLqI49
ApOxAHCIZ43iuUzepPC3LeT7oKyhgYcg/uzfpmrpuHyce0XoU0kvE+40frONFEFSYnJPeda4uKJK
7NxZEd/3FO1suUF/JNoT2c2G52qHVZLRXyD5p9CM7U59WAz3eVThM3bZdxqNX4ptD5MzmCtnFiuD
KoGVXDi2iGxq4axnCX5LuWKj4/YWR8nFYfKEPZo75k5+BGyauebztrY87xBkzckzuqe+DXm5YJBM
Bt1gu8u65qcOoptkyjTJjiyZv8776jeRpK3q+Cu0fZYu6HkTk8/gqKJ5Cllj4AJDIaO56ehNiwqO
dD5a96ljNB6OJhG16M6k7TBnQcnNyC6KZjxW7I1QZozhfd4KFldEPJS5cybnu9NRchbjdJ5zrgBA
6+QQb61/HRNWJ+ifEr71PMY302xw4bQXod5V8U6Lcs6TYJMmzEAL7zRLTIVpgRQPpA/LLkJwo6bF
Sjy8GONEo1E11m5KO5IsUFtXc+u0x9bx7UeaghwQcqT89VTJ+jLOLAbJmLZpikg8sSqK/ce5bBBm
osLOd5FlmLvOFPMGLQpYW+eZ/xzHrm6pSVUrqqUsJTi60hEcjL7s03Pe5ex1gN9KDBieBfgrctJt
0kw30HXpwXf8jnhPGj7XrmjoyhKsTVkNxkKqCason+xV3dXdR+GwsaGn2j1aRT9d86Hqv10buTiX
2fw0u0YFddqxWQIgkFYmQzQPkVPUF81ypacRdBWuth6lpi8xaEu3yl6xvgPScuf5NbYrhe9qbB4j
7aZ7gnXhzjCM5tADwVjlJUTCdiFA1I60sMOW6V9S5P0O3XVa+x3r59IepnsoB64wSfJ0xvlgQ4pV
3oqZ2pfwNIcswO5sZ3QzTg8dduKUsexjC+hN7lhLtewOkNXRr1VPILI19+BhDUQ70kixDUsvBvt+
dn3gQq5XOKc2KiP2O1fgylPHCw5xnhe7UiJ6qyGon53BHfl0pJHzBdmAfSFWkdtf6OzmBhxZxEAW
xN1s23/14OgDoBJ/jf5N2KNw8dsE5cC93VebAQYl1BPPRVQZiQTiVcWG6cW7Lo0YTFZM4vYO+NUV
ZRWkErvsV4anPrWF7mSQeNv6SUXyG5wJJT5PFpxOw1wz+413qkgBSRbkOtMSDTQ31ABzgkxbFbbZ
0ZctjIzcjShskmScMa2PhBn6aJ63UnjdkaC0d2VNlfuRqiL/Lnn+d0XPFDTB0P02+Ihb/MTzRwjx
mwx0NQC1TqZ6q2fjp2rzjJOj+zWhDWxSctqw3y3cUHl3K0rf3NYthtigMpttbTBTlsr8QSXs1riE
u+0sveLo5y4GlbZ2Nz5m1wdguOnBHgVrRUQiiDsX5TuRK/nU1wPaKKfssc8lmGiD6VURxOFZcC1+
q1Q063zCsoAzGUi6nzo1XmAgwRGem1XndOIc2pR6RpJjn5rq+qnSufXW9lwXVojdTibin6jr8tmB
u8ZqmNxjpYeO15VrC6R2oV+YInRHwaCY9QE0n9rJqp0lbIO+AbCSF9UYIANH7dQ06I0gZneR5Bg3
kSJkqLlJzmT9seP1RCtNE1RLE9vDlac5ZzqTsdKCCNJw6mRc/ELMK26Dls3aGiOXwsUJ91msxuc5
yQChDFG8GasSK6XEP1X4dbkebSozGbflNqw8QrOiFfdqrFPi+arRZxKWGM1KouEw8/RedSwL6pUt
tzpiZmspc+ILzNfnyZ1vVpYZ/4Iu7/ZD0vSXjr0wO2aU4iFMc/zbdAdnAAc4dBymB4EK1AP9nP1i
YQDexnGLozHnzWhNHX0ZRVm+jX2kHwA5ms9Vza3gSUmc1iI+8dBP2t6QtzWey7DxN7aMce0FIPLI
mJD6cFrKm9qYjhItd2M283ia8qQC5Yo9R0f9Rxb0jQPRl8lL4mM45J0M7a2ZZZpInaGrVTbJ7IEF
8cU1D7tyOSWrfVsniwvFbNdByOKcwh+o84g1Vc+St/U6TLH6a4XDs44NvHhzBfJvr3sAMdgu1iRJ
LBCbc9vCrRLWKxNuuYuU/JYUcacesO+ZmD/JIAM4gVFCPgSBlm9LoyaM5JDESRKf0qE4VE1Im4Lf
l7KSlMQ21O0ORYlA8UvUjzs3ss6ZP31PLj+W9ClkS/s39dWbzQsVVmptA6qBJLidmW2z2GvfhAXc
H2e//H/gJ3wY3UPiflWtx17V+hPhBYkXu8nUiFf8HpsiDNZddR0rva0BD2Dj97IELE5Dqkyj+E1X
Yy6gFwQbwjaIMPI8og+BCVhNXH2uj06fj3ww9OPyq5zwBCf4pFNLqj2gUpypsjiJKHnVTX7NIwxX
liU+I9YEqdC+JNwwFWSguUUjdXD2GmKbd+Mmg3O7imR7qTmyVaDvkDx2MihxOkeHOc7vE38gy9TJ
tKleqy4YVh2B8yZJcAc4CARGe8PPNo+wqQYHU1B4hlGyRmBZU04/JIb1KSzOfLy+btoSRSEbS6XL
wckisuY3ayQyHfuLRrFNzXwXgrjcGKK6M1ZhZA3NQdnQiK6NVGsruTa9vweNiOoX3EOpsDdnRyuB
kd/howEb3nUs5qtI8y2PUEKw1SySHwNC5SbALR6F82+iYfYH9nqEdoxigHlDZcTE5o3pQNmaQSf2
3dsw31wYTcw3342Cy6F4SM1ha9rhm6WZxMzZwbDFoRHRyUiCQzOSo+iB+SBI31nSo4/86njqI+c9
LvhuQ43VPksA4S3PXUTtlzoC1lFAKsg729O0owzAsPrbhz+19V7N4wY8Ln6qxR+d/ueGNyxLFzyF
LPYQwCPxpHiWteIpyh2gvu3QnGeBrraAVwEdEmuCBQYVYxXY/BBRSnRCb2cCmstjmAjvPqbjLpPP
OdzOhCfcN7ujP6XffiFgaVOzDhyI71P1bUTtajQ/MhRKwZvLlpmLy6IBcIWYZyPEHs4ex4jOPePe
SRdQYDm5cafJ5KZ5NsZSXviXPL7aG/MqaHAzD5r8rsUqBXyhA6ZsL9iCkt664B7cOL365MlRSyAh
O6FAOVRLLLHeBQqTRFp1r77K71xx20rpbUNCZ46qh0A3eCwaHo4lee9nDySqKNazNZP/Pv0MDXMz
NZMA4UkrMcAb62/DkLzFg2Izg/xHUPEI1ePdr1OLc0bw9HsbgYeowgLOB3bw5cHL1dPif4sHDKoz
GLq82qXGuDcjiUeA7TOjXJBJxnqI/c9saL6qxniR5tRvB+W+LU8kwiMJT37rJM1HCQwXxvo+cNOT
UL5zbDBDtfl0V969i98FFIlVTG7ZbPp3c9nAOcJ1i3COPWrWyq/Jvb2yFpclAQlrN6OFOUgIMdjM
Lja7wYMtP9WctURlRoE1lQSHtxv5GBOLn87JQIaVzSoUaEH4BNXUONudxYYeGTx2UIR8O+WRSlNW
atuvXRY9TBr3DrfArkwLTLfFQ708n40RXujDzE1pc8aOciQ0RgipTZ1joFj/3TXYVx36leVBsGb3
MZ/HD1YAHuzF0JNLQAxG3yxWoXwBeuD8Iba5PA1pOuwdDRUJ1Gc+q2vjeHhpRiajNY73TVXF+C/b
grFRoaov1QbWE+XzdIgttyRemHQXEemC6o3WzAzoKiIXangQ3nvqpHpGnl/gpXA2SMBgNpdDzQ1r
m28xq2fYR6qMaZtbEdA84OYsBsS+X7nqFQzPBZr3yZojWKLtXk3ASLQ8Yd+iRPN7FLd8ZNMfKWoE
YWRHuhweeP1YJPk79DQw80lX7oqUc7CIDern5imYyNwXQCA2krDM2mVuvK8j59p2S90e403gFX+J
FHkBVnRRt/TrpKp+Y3NkfwQCIM+eHoIdrw3BZK32Xo830CrcJ/Yn09dByGaFDCb7OEpPRH/urDFY
sfDvXkXsomIbAG6MP9PAP5802ZV7hcCidWldoNuAQiwGFC7uSjpllh+gPfs9FrzZZWJAg6qc1Fi7
JMtZrTN+MpH/cT3WJoYgMNh8V/Vrf7kdK1yLK1bU/Ck+/dJBpguMJS5l4sAOtsbYcFDo3RgN2Im0
i34Sv0EgMNZjkfJAt58hmj8IoFM1Yc5UQPRazgOVeWcWHuwzO75EInxE2Xmm0UQ6861qo7LoGo3u
zm+69znlFdNTjxVmqLYNJ0YlynRLpPkXhsiFecVm5i1sWXWCvnPKxw7t0zqblNLQhz5kRtlRiPMQ
sISP7WFoYUSJ2AOB07ZMru6g34NZsE2plzxCLAxMC1zrBtJiqpgeLKgXZ4Q/wKk2miwiGLsuWnd+
cLeAIbcpezSDoIu2FacGHI+AG70e2eJkIkxP0X35IUDyL46m4XeS4kxrzqOYQzSgtB2PdIvgACp/
b2n1FOrxUvDtly0Lk3BLbyJ/uCe98QxaJtnY4QS3YaCONSJrVdiA8QxynUGFP7900Fc48yKgzjTJ
JO5LFLQgZOtEiyGDDUXg5lNitOtutknE6xfloaKWHD5aA9EK3EcnY84EdJBPdqWBzEV0HXX7Utdg
W+fIePEbDGUOTgkdDaxjyfRv4jLpF2awZY8eq1NciLVh0VxRRkGLThhqmzDZ24b5xIrA13jhXnHd
7eMac3BhNmsolj2TKHWV2NhdQUPUtMNuBPUlDePDVhPW897b51yhMb1Nq9ExLImnuokIcXTZTaDF
FJxwKdve2b65R0Fl8Wj1yujoYKvy1/fV2aMP12awlHocAfTvcu10Xobv0T7z1Bbs+itvBW6O9TAP
zdVvB2urG1LunWW2KINy2vqL19APog9tTA9T6TOWmv9qi4ZwnOfiocE1aFMfZqQi2Xp4Y207LJOW
cBfXR+2m32xW6L4Ubu9zVE2fLctVbyjsHqlJ88Fy+1tatO7JZtfSZ5EM4YtV2mCaggjrZoRvB1A4
P1FIgWRbMTSAEHeu8nu8jvEtnMB2KyZzvk3wxcAaxHDZVAkG1cB/niJWcs0Eebaer8xVw/Ix6Ml0
5DEU8PbqFG6zY+JSAXDnT7CU9ZTbKSgnm+WTsuGDOZ9zExB1g1NtFcSkmgqbcWhJ2Mb3F+Id5Rvi
cWPhCwSRuNweTPMwxADe0Va/DucBNLJfANcQ1oNmTLYNeUfY2bnGULOlIYxXbEJltOGWcmdnwX9Y
Lr11ZMuSkcB0QZ94jWbBPqO55CdyyIRAjvioSA+0vXxrQSAkUadwmBf/wmT44UCKb05sPbtN8MYq
2Gd06IPrWnI3B8CxdSzvcWiCBjA3TSCfcsgsjDQOdhOAK8W9O2Eq7KPQWOUsNdqDgDeupaVGclh4
rk1CATydukluqBtq047l/1g6j+24cS2KfhHXIsE8rZyDSlJJnnDJks0I5vz1b8P9Ru62FVgkCNxw
7j7oJGg2CJD42LBQIvbD7cxtN3009AlqraVte7/Qz796dnOXk/NUxd8Qh0YJJZ7RbBieiUzPkuJ5
Fc+HmGuzzeG1j3t9AQkEMxY9VvwJ4zZZCv3lt8889UOKbUip2oEDL6EuaqbJFuwQVfgcTkLPLI2H
ED4v4oMZmMTi0Rs1BYe52Elft7rnwlDKX8RkA6PQ4FO0ekeDA/ASD1Y+4I7nMK1GWtMFb2sd7YLR
2pdNTNrgTWu9tfI1Ne97bFR39Mje3u8HYC8V2BIgKDyj+Dueg1+5b/+qPNTiVXUeyvxmjf0pdFD4
WX22C2fj4Xqi+zJj6xWS3lrpSG2vbPdUCskKvEsvp5ehxs3WwN7OnLTfddD0d9/0wtWgpZcyre9u
5oLc18iacF9JtHuS6cMipgfrpxn5J26W2xnsv6UNl9TWy10jaHPF/75owrHTDpN6z9ZNShDvnD5G
mtwh0DLnpljJykt2Y6dg3Bl90jIc11g5UDzqGhqkI+NPeAV33bsbxQ2ARBfsev5uDP4TIdZ6KoK3
okIyyL7+7pjyhgzg0EThvkvGM7r14zT7FzoFX2bBy9H11maW0xNhy2+d8saG7vyFot6K0W6bXlUC
DQdRnpca6xTE7WzZh4istkFbG+cEMVTEaesuLd+EukZWGuPtYqvShmEar3VDvFVhjurPqzy1feV3
vWUMP19NToL/GT5Hwg7Rj+n0YsLZfWWI8a9rEsubwZIVd3AzRPhQ6G5a4pAKa9ACR9pZVOEjkAM6
vVWnSenEWx+4PB30ke727KUbPyKX9rszNbqzn0Z7T8yk9wiAw26CPmbhBhX2P1RlIC3ED8tKjwhL
fkWMLq2KOv+oRvhPZAFSFrBQREU3zwRXyxEBBuOvXuB/tfAzZ1qOOtr90gYr70hX34VTi0HC3Nq7
1lKO9o4B9QYDKcRXWU5Boad2n/n0mopC2wjmLza0IxEWEcJeCi3XAZwEkOmcQNWlTH1C/UAvOB70
CkxsLkiVK257jmxo7/xLUxPXowFH++pDpABwQ5BzKDL8obsjA5MXuuwhI1O1rDeuEza7PnUTZqFg
8C2HINZ/13bB6FgXac6N0z3/yPPURXyBKq7DlBwxjQI0FQU2yIllN8sx9a0Nw5GAVLFxGXkuHAvl
bMGcD4JuiSYb1aSZUt+y4XI7httlywiVyzr19egSNaNB5a8VL1Vca9uoi2GKO6O7t3sA8nIiPox6
zz0MQYtiqNCzkw7/Z8d2Y64Dx0fr1M/FFm2HXCNktU9zrsEosUyCpUF1IjRA/bi9ups5jwCwW3Xd
rPjxJfa9HhOMtoiPWOUMKzw8KE80o83QR1R8lG3F3gdym1i60w52MmG23OKmoayat3Ydgnt2PUBD
TicdepZzv9Uc2r0AzFEc0pneRHk034qWN6/TQhShvq3dW5M9idJNzXoy2rUPS20tKzpjvUENnS5E
tBZmjzGnyUZtDqBFjCRzGC+zKlAvdXIdqv5HgC1gdSXOzgm1wFo1EC4fjiIoVFAPFhqVu3U3Zf2x
tIR3ktqA8CLz8us452obtyhqRLNXAjkHtbogTUk+Rqfxtuw17XZK/HndIdmEnU+nz0g4S906yLah
7v+xOY/UxG7Oa+nC5kAPPsEPib4sehOLsjZPemACQKOXxdtU0IQYg3Wq2l2tTwJs7yUVM43tDoLk
WXrNd0tGhCbA/2uGJfxVp945vvPZDsmhHdJDbOJsTlF0Y1JH82UNlTNqbqgm1vaAShd+BXaPBiM1
gYg/ZN1aizxo1h6IxlQTN6urfmZRM+PMRMNiUMOJZaCGZCDusYyZGQHsp+v2MQWbg3w3xqu9+zTR
CquBrlUdz9ZB711iuq57m7puRIGMW40WnQpXedyUtLq4F0hWV9nEVL8ayCjg9qK+P8AXX9W29Ryr
ZDkY8yMWBcSBaCswtKg6urV2/Qrd+U9no42KKlLQVkUlMjw5k39K8Qo1Su08JKqMKE+mEeybsvgd
NUOFdlIepji5jQlV0dp5gdV0HTrjs5nHl653GO8nKU0xVmpjZ1jYjfalBlPcKX4IqkGRWVzT2bq6
pY1WJv1smcxrNW9rNdVFULOrwM7gFRWdJohLnI2MC8blsoqqu+2Yl7I3mF0X6UeT0jgCAAXD8EQt
8FWHC+wOwl2ILNrO9nAYUhgC+lzQXNTqfVibLyIXG3dOz+r/7Zh8UoC+T4eQStJ0Dj2MU1BX/866
ZhO6w9XX9bNT1iyD8rNSjJNWju+e7E+F3/jK/kgHsp77W7oh1MRaZiS7+YDO7YCohGZz/4tJkU2e
yT0Sm0vl6FsTufHGNyXtZ3lF1n0VlLccREVoxeDnFGFyt2Ln1lTzzfg3+DJcMO+sj03S+SS62olw
lNniijrcP5ZHXCEjqpHxW5nzOtv4fvDi0XvCh5CeE3q6oGof4ZS6vyi+0IuK0uw8oNPyOrBuQeV8
GoWxF/kEHsogWlkwIeW9OozlcHEQtmfpXBracziOhHDeEs49Iy/+3doOwaAlMmAjMKMGjCijmBhH
DhOdMXcGUtDCbTMJuwmtW/qulMyNjFZsaPl3QQUNo1Z8xt0Ez3AYsLaWM0LKUK0jR+QuGiFKiGsP
gsvuiO6AAlA7/IJk8gCViau3E7AdKyFLqZsbg/gDSvxqiLEG8zP50RfuUnj9NoMoouhZHrO3dvl7
QC8H8xlibtguVaU5bTxx6oUO1R+vXFVYqEM9XdrWNG7bETQFQ7Axlc3emtY5VMqauIbhTSw1KOUC
IYf6eqDF8OmPGpwqJpHLdM0Bs0lM4NcBcprAPBh4ttNXP7Qa5iOTZS46ijwZra9jFRrruo+e2Ekv
JzAHnAkcCR1Zn6Fcxd+6cvYY2qY3a9jpn5HVHLARtwYYskxSminMV2mAp5VTvlPjEHJ0kO5Hyvek
iuE0DDgDyZ7wgSiKREBT0aaefwqZ3GxaxQxg0r2yERbWKW2ywJXnImI2aG4PPXwbouoZaG4GUcO0
GDIKylPN2Mw8xt92IY+qRjJP4sywyP1fIxlc7tps3Kvu48cdMpbi93W8RXS9mQPOzoqqZi3mlR6g
9W5jMn9KQ3YJ4gBgzDIwGE6wRPDws2ltl/O1lj0czmyEhqhEyvOlMMMVqsJfM9oXM2NWXTIw0BMo
ZPI977ODuq4oiMD/vFO8PnOErLwsfQsQ64cj5C7LI4oD5c/fJzaxgW7dUqkMf6n0e/7Wk+0l7fNL
KDxyXsARWrLXC5WtTmtOtHVlMc5Kweofl8ZIV63uEqnjnYvAJ9BPqdFC39HCFMOOepUwClGZPj65
9H6TKF6JOUAY6e3C1N3ZpEohUnD8XZUe3bl7vX6oUu9e2saGgSLUrsJkLMJq76XAuj4xjg0GonMb
7bNA0HPDyxDw8nBF0wIrIvOWliRLjPzpmSQjZV7bO7oowBZTab3nzP0sJsnYpDktDca31Qpl3mDZ
cf0DyEK9YNKGlR0M8zoL3wsOul7Ya8FrS6KLIFi+ZxbjpClqGKPOIMZ7W8fwrJ3XRmAArRpRAoMv
EeGXXpp7oFC3CBDs0HifPWog8ttXDKKU5T1bMibyo/MEYXx1ZPkDBY/BYpa7elWkcJhcxyE7YM4G
F6ZeFvNVj9U+5s0bWWvyh6k2ja9lDiyJ0cGWFOadEWdJuJ0p0YNpraqWsh/+JZRmpP9T6w1d9vhP
jqMkVTxnyTz+XuqgfuntBwujBGFb2tRmPfPeWc2LUZvHmplDyiZo2+uUDv588uvS2sQsirotXimZ
bSyfSGkuGO6wkAsBRFsObfz0LKax3N4+oJgCw42SgkSjJIsY3gKLXJV40WLrAcbS1ns6cRt9yJ+I
IAB4JZggD0HyNboxy6nF54yGJJs7Sv0qix8wEnYSa1fgYt5bEFUnAzOR1JUOlPj2y+16hpmhuq9N
I+RTjvmfxp9s/HeGaJWbKdPhDKZvBn+4VzkVFsIjdcTyFldf0PdOQk5vqe7cPJuyLfXgDOY599w2
ije/DU7DLD87Wx8XagZ4DCNcQqyrT4Gq9YyXpnHwlPedfdnmiso04tuOnEzrb4BsXoq6+SkojGqc
ngvMqh+FMp7UvItM3G0xc5KWmbjbVXv1y+hjpAa7c5DN36hQ2Gh8oWv6JiPkLmXPkR1PVjQc5HTR
hhmtRuCaVJNRguXFV+gm26yi0Qj9FjE485NUhIvc2PsVMHUv999aRNsLx1XeSI1e3oUXB5dQY0aS
rH889yUJVCvtlUBANCB7YcXlhJVusCKIWNKw3hVWiBIFSUdPCQMYRjxaO1eFgUOdh6gtXXpsuDGd
qI2LbTZE0Qu9n5lw37PTK6gqm2oy4KXcNacPElscO6I2HB5iEJRhewntpCwT6B1weOm5agNOgnZz
1uv5s3JQrI5jakIZ4AzDkmrPogBiVH4Q5Au6H0LbjAM1WI0Om+en28idPruqRAY7DK/0N940NwpB
v0BD7Un3ysElXQw1dEDOJcMxdaG1+W9huateNylCNNfej+mkMmNhklZTxrnEZXUuG5wSnO7iU1xZ
EAbuRNffUeAWy44RBrce8lWNpIKQ5CdtmFklwkMJ9dJKedBA/TNeFDmP1tK41VJM5suMpuCIdGtS
tCnrrQwhhNfUX3Ydn/WPVdi0tbrEp9WOmhK9v43oijwzgR4t7S3T6vkvD0uEpyOJWCjNM731LGTP
IE0TUcjMsDpl8Mb5qcLwJYc1AHLytwMJTDp0euPxhsBIEaXGM/6g74z3vmA6+lJDCAgD3AaNwrs6
jWHgCdCR1gNzvVKbNG7dhBNRXCh1Gxrcaug93qwJ2QY/DG3+vpu1HRadlPDw2a6SZmPU0P5NVDVo
Nehy+QX1iWbnzcO5IgDXyLJIA3tyVpq7+JJzBOU9tAqz3VuEKo2ovxnLwNSm3IVaehpI90nwT54i
iBRoomRLfBN2UGUGRFinoUobui3ESswIjTs7MIKXgGEmcgu8fZziWIjZ3U5lsvF6BHmZbyYrgfdg
VNqHVjbRtzXjJy+m6iFwnI5rVQ6hntySvKwKeqwI6r3imz3knY4H4iLDnI9TjdRnyrN+AzQ4MIiU
ykPcTECXcgCJdbYvbN9nkCEv0czWWvquwBP0wVBM9qwLPYnhpDC8BpcY1bQFlJtAL+7xniH+h6e4
Nqfp07KLE9vbzsf/GybX3p2TW5/Fm6TrrkxOrdxI9Aew2RV0V/hBcWavE/zmV1BRtAUliYjjnn4J
Wb0g5SCK2Bkj7V57nG5NSM0pyRBo016hB9NYIVPdPTqMczyeB6tIX6M8oXfl9N8zIp8d9ShVMS6u
etDuRVv/hE388CqiEmQxmwyRf8pv9q1637vyTkN3P0nUBEOfNr88fPSIHaHSDbR2e7FiouHaWMoa
LqYq550KK/notOJsDzH309kEmflhy+YxKf5PwFYP8mCVDuPVCrUdOIcjWLqt2/THZkx3FHtf2xCl
HjSnDLaaImQPjRKNxgTMBfu0KtMVyRvZObNe3nKW4Dla3O8MgnJZKt8Beml9ByyoPc1Fsa4dCnRp
/YaryspI3L+GaSP9nk9aw6xVnNJNS9IcLQZGFkwzYjOCW4aMMMZoOO1NnUVgrXpk54Wp+Du5xbwr
o5woZO0/ldEOyn0WwyVkTgsG9wYSVk9NOJYuJlXVLeYKhYO+10WrO44UVfN6WLiAiGcBljYGrOr7
MOKDbviuqvKKTspZzQwg182wxeqBkEiVtsokXDseMewwcFe0YQte+al0MuPUXEqrlcvKadejhSYo
YkJ8YY5iV2O3kWrpTp8pZVZKwjDvesEEo60YJmHF3EQOcK6kndvEGj0O0zpVLErFzF55OjQwnzkJ
OvvLCea3pJ1nDuGRTtrWUDj4jGmpLRMceDeUAC6AKGPAonYIp0asSuSJCqa5QsfGE80dvXWCESET
lguz6/Epir2/SHuI0aeIydpqPvUmJdjarOhrZ8ZtJGdK5mZgTBakSGpr+8it1Y03P6oWCovBx4u6
9WBBMgIan9hQC8RMsBR8TGK4mDYzRuqaHD7qXDKXH2nwk8SNVdwtEGkBM5I+g5uyAYdA9VwL6tcZ
U86tCANYOGFDn0py28Lxb8VMY13b27rDoY4RPUjUO3TF60j3fzND9GTjRkfXc1qWCKJKD8BH2L+Z
rnF16/GtpHNlj+NHkXJ05f7TY/AMVvwjq8khB4sYVlSMTDVJNb9EIyibaWiR9cxV960Dwf6U0vQP
WS/CjTH5X27efBco/0iI2NL6Lt3PVnHEw4ebkWyYpmUO1r0afLJUzLcJdF6i6dRk+2/1aRK6oXkz
M0uen7Mq2hduylE0h7dYr0cY9d1RPcoJtVY+/zMHZ/WKcynnrc/L6OsuY0LNC+BAelzaJtVVs8wM
cK0L93OgrJE03QK52j4h1n8AFDtRBsKXQo67sLOPNXZMQsZr29LeQzPZqhdi8BHksOuhRjg7+fwB
5Ze3qBNbf/TRuxiXSa0tVl2GCs4jzpBN8RxVdlEVHmcGzp9aPO9oxKGs9VZ1C0f1UYGAjSWizbPH
4P9QYOiQm78Aqh1Fb93ybt/x6sg9ek6EKFjE1vGSAf1lZTzGgUuN92oRWwbibH26FLQwrL9J+WiS
+JhSAU3IQ1OQLF5QsqJQdPG7AxN8hi0IPhDbMsXIL+cacobg+ksc7JSw3SMiY76Slrl7Qbe/zFGR
pZRdYl4ap2WHowdrI1gglGabS+9cZp3TpGUMr90YmtxbzbQuq88U4fiAwMA13gfn2Vjf/D6jLDfT
QGmYa+W1pVoN8QElDLUX54QLwdpKMA9GC8F32CC13QSaDNVp14yXva2jgeiXsS7h2z24YCe4NIAm
mGUpqUTaOAhij+KESz4OF8pEXkfm1vY/YfFMwfDxRwHHh2+cRwMRJHNxDkRd92XKf7j0DKEWvWso
Np7S4CxtY1zMfNiJxNijIlrlm85t/oCNF8w/5nuDASi1wDusAM0wPEcq63P3eZ5sTcDJcYV/pn2L
fEr38bfF5BgTZGzWRbfP2cfUT9Q0hrRq5ysMdj7jr6PYx6FLxhQhgiKxNR7chZGJ8wgnrD49uwSJ
fHfIqpXs0PwDdxSKJtPtH0M+ruquxJn0z0y7xJPuYgK15gyfPj3ecWJD+u+BsWh0aW3VQ+k4sliS
SG5fZqKSyvnCptPjRsi92oT4horYX4MGph59mLzlYv7D34pKXEy6AZ2V7mY0a0LNbWGf7p2G5kdR
pxxANjbnvUOONsEa9kyMJFUpdjqoO6MWk18+DQRkADzV7+FtYPVKENroDxa9KxZjCmdhordGF4O7
gGfY1ismJh0ew/gd5RBxc2fFGtT6l1pSOlELED8dfZMUDIi0m4oRDLxGVnzcQFioHiUl5DfTfrPR
pTn1lwdpzSD86LWPJKRJKHbV/DbApkRFt48gibQFcBlxcsEXWxnhFaZ4/7/Qftwk0W9W/cQGDf9C
831FaaEgQMbkgI+AWWc677SB1XdYnUmPAnUnRigQKg9c8+wmr5YX7Ji4Al6xt7X4OOOpTkCgzqMq
MrcG8l9+qZKtMuKDRwb2SmH04JfVrUfpCegarVi+t23QkhJ/i4jJAqNYWfVXQq+INc31qadOWYtp
Xbk32CjovZ9qpk9wHttp7njIK0wWG1IKpcvpAOCI6bfvABUOGYL3f3in2nz61VAIT5Mntzadm11l
JCujm9QVhqO+T42XiLXheuWapshavapt7x+s7Jk0F1YnVwHd7MwFqNdNLd7hBZenI39Bu31Z8nqN
bAeeHlHGey1AxPIdMdSkfngS7ZKNeuuocxYsLG6cIN7NQQEUmHDMN8xamIMup8XsvKLB6WeMiF3A
bKiyZ2vDW56xXbI3VNa3+uW9Eh8ppga/d8x/Ggg9qAQA7OrHDKplLZprxg2hXfzkaaChWZsMnrHI
468WNUrhgvgyrr58cO0RIzkYmK5nJ9i7cd5c4Mhs6VNXC+4LqTrFvda5Fkn6ha8ebaWQDBMfj3d0
avsJDZ3ajZnoO5B/ch7Pn5Pp7LiVqamfcpVfSgrTAUxyMww+aJjUcXcp0fBG2ryypb3nWXC3ptg4
hMgdA/bruMtWlIAZh+9InN/58BO3dvA+8KVZjCSntLE2SKtXU3Cv8WDt+2gXcpLoFBUHuLbTSAzI
K5eX3yD3FvgHr33BCcJzY3zYAqzZcq+69NyZn+op9K08eAKbZwK3uIluUYHPXK7Rq+HD6eVRbe5t
jYACPXRb6VB2za1mi7015tdwMtXGqHXtO61/JHQxBWuGpcJ03dnFikUCtmIt7D22jzhxyC+e/D+0
Wbcf4tZFYQzjkLeoZ8OPXoVuvzr8DZfqlspRT37wIWKuh6/xa3CmqFhdp4Fy5BxH8qMI+e5ATlRg
uOm2mxROcTym69h/hjHm0x1GRDPVDZQEWyrRFMsCWJeAVkPwiiqUVe9DAUyIhVqJ4tZ7QEMRU6lj
hUncpdVuOHFSH5WigwRQ0L1tNyWdq5LjY+wftANOcZMttOaJJZHaJ+Te8ey1SxhhRpcegkaNQjU3
fWVddORf1YLBX34B34g3dGU57xkBfKvkxQx1ZknxrdHnqSlAu0a3ZW0g3/HkY2JQhI0siowt1L5V
ELiEvtUKS66Vqfnfc2jhX0XBJic6iDO5M6ryrr6g6KoFO66jp9sUGXdwTZlk8xhyJX3c00nedTWg
TqM4W2QGnJwj48vqnOBKDZIHD15HrwTX+EgNHZ2F1Jn/wmU6xlkOhtDRNuzVMjbeRNA+7UI/git/
LUT6nMzphVtlBMZyrINP9Wp0E8E0r9pIlyvMq2tnOK+wl5Ztee0qXim6tSqO4c5KHe0I3w2GhS4W
saueEOW3D/joF4722WUERaMNCRS1EnsKjlBn5TKblQf1H6yssMij16qdsEPYxRzQo8P436X35nWf
nPrpUPWg42pjU3V7vTTuapF00K1QU4LQ49RuFti47LgF6oweyLS08q7enLn6oPAEPgB+co8GIUnt
nYFzUUFNMUvFXgvmlWD6wurwn/bYX6ZpOnRz/ddCC72M6vobU69dnXkvRmtfRDMdQ19bwU/HbBUK
ijs0X7ShLulY/i4DgMgFzqaV0G8g9XqyCSaViEpH/NSthMnsYBr4EohffTyhsrJPQmBEigPTQZvS
D90P93pgH4pevKWOuEaBay/MFMSKJfeDMx3hfe/nttj7Mn7imbjFw2fHxP8tBtOR++k3FVuelWF+
yLw5Agjf1kGwN9kBqJltI2AfC6aelqOXXg1L8qEoBds+6Jdcqe1YHI0F3s+ext+DzptjWZuwn/HU
iLauNbOWA7GBkreqje7gVuEIDwnCBcdhNlYG2RPmlYOvjQs3Kn+kK4+2Vr+OEmsgz6p+D9yKJNbX
Zou3dtxcq0pSbujP+pj0S020WwqZex3XdKcytqGalmTa5yXN0SXmk7ebpfHIoDSr4HJAA0ejZ8cI
89Zk/cqOiVoSZCcfLnb9peESHYsb77YuzoH+VrNv8sqq7Thi02KovA3omr8b1YfOW1Po1Ik3Zlud
XUREuDCh0WRXPRsFerIzobKKaZr+R0/nNYdgz9Ly2OdpeLD7vCGj2eqYFVjf1HAWOYLHnCJH1Z69
4Cdqn5x8nH/qjZloJOlg4Nv0jjUpbTjlQMdwiP/LpGOvvP7cMXph45SEpuzAVOboDVyk+VVCjcnq
iImta5Pe1RnDgldHh1Z0v+boNeUX81PZidVSi6ieolDazP1HmM4qy1HVwYajchw+GZ2h6UVTMumW
oeFsB+wAjPGDC1V3h63QdSHoQ81TkTUXrrWvDRWeCpVO8WExkp2gBs9A9CK/Xs4NfXyxJ8bApYDI
Xtezo10TSsr3EaCMaRE7RvPZIbIYqSqwOxeCMbeqoQOj79Rui9HYymjfcxQyk/3Dpl25XCYvqboz
MU7MFEpPGk0HnhsVKSpKnLMEdPzknhNVdT1mlP/ajIJXZyoFWQCBgyUO6vcPDC72Izur/8xJk4SJ
SoKfwWUENH9Ec/fTFrzDOy/ryg/nLfcvx2qj/Yu1FCIwlV713odNcB9IGC+Y/agwM2tAerOxSue3
OtZIGFg8fClS40UuQ8aAuClVsArFjWfCEYpmmlEPTv6rS74RJxEkn+//fraK29T3zUimixE9PKmR
cN65m3y1n313EeIkQq+OpwREd5l03ywMM6EjKfYyxajWocd4YQkwyK7eLbX7C7GjvH/kwbTGUzWT
KhLIKubU4pN4IPI67SO1040nb4b86xOZ8zOj6DHTk0cSsKBKhq+rsROsSgnZllXg9TObyann3AoI
whk+33bJmVeCrLnS4QsJConRK69J0oD1hwqMlnZH/2rlQT0dMAMbUuaUc0YoYGf0DKokN40qNteo
wkLKnbs4aw8qKpV5chmHZO0GP4UOBA3nCKRO4VCeO+xkWQM73CsvVasQ/nixojPgqCjmlzRhsTlP
oYdM1U3jSm0TJrMqql22iiJ7x4c0HHqgvABd3ByUDzzC5iM5b5BeVP4CAnEJa2qd2lfX8T9VcjhK
+AVapJzBGSJ4HdwnvSfgCvKJjWS2lYW5bL1/5596r3QYvLqnLSIXxW8+oa7m2pIpeVc7Bur/ZeL+
tjrvQpJL+5rZlfKasAlItdTZEMbsK4RiX4fykKpDsZZPYD/o8ejFsRKTM6mH34qz74hNwqfVqoCZ
GUKmIViy4v3WR9YHmsIYmDlJF2Owi6Pfg3rW3ruydAaSz9oJ3aVKCSMvX+dxt/BTh5kt+TCossGl
udFeR8zF5pSuq+rfPfC5/QGQRMMjCtnXdAIWKuEXJDPMYszSunedc1fHhNGOZzeLdogIDhGfhAKD
imdt1wU0QsOa2FEZdtvj0QLJiSLvMiYo5mOxoQS2crmqpNrzRHkP2bRUUs3Oorb3oA+W6n8HYpqU
hMLvDiPYVa6Cr4ZrtlK/LR2dJbkHn5HB63/rEDTeqvXLdUz4ElN7UBu/2nW7tNn/gwnrm8L6NvJm
OXOMRXgJsMtI/f8rWS09FhSL3K/1NdsyT1q90GOwqkhzLf7kPY3A+wqEEA1dkN60L36rSkY+d0F9
UUnlemaT4K94N2YCNs5ySAhIY4leGyqBTtrugv5F5QAebyIIjhuxEr+H513E6AjlQ22+OWukNp4p
b1fM66MWe6pf2Xu4UWqh8tWOKZBJqJGQz7b7Y1NVUS+vLjA4wqqjiBX6YFNS4lIpp4rUKY6qW8h2
6AQ/rMWpf5r9mzrZamDhEUE0G1vAPDwXFDf0nQnU/5VFss9pIMhQBHjjoSqFmNNC83gvwoFxERh6
Wf0208tqKbGjQFalAIPcWJ2BHtwMLlkt30S1uRE9celsZlw1Tw7rBJ7SuK5rFN5xfFZPqc7cnfoz
y9NVajO58WEwCKiKK+r5cuKToVHmqL/ANi/9EuogBQ8HiWS3V0WOjJ1Oxy1AbYKmvTcLc4NKfh31
v2bHBbjGvBdJBMdC3L1CQ0YJ4u7GAXdugLMJBTx15pUc6ihYyRQyEAV3x2u3GU9C3RA+SGV9doJx
CfZoP71E6Yf6L5WhwCcnxL2oWxI4LyOHtDow+LDq6J4IcVkT/xp3ub1k5Tn5gxzfdM6jyz91f+gS
bY2iuRhEQloaqWXJGatWg7rcmth8FDF90GTNc2In1QaKabysPYFx0vKDYHaBu1UbB9W2EKG/ebZ4
m3ipKFC60D+D6d4AqudzsB6K6GuGpTNY+srgpCQUoIeCDHxDop6mG3X5rMA8yi6W/SZdf8FzzCnT
VQnCYXX21elaVWjU81NrVJ0EqshGIZCvVEU8tYhZ2QyZrCk2/juRlFyXZ+WQPneRdlS1Qi7FJCXt
i2xFPYqOBDGpuRSaCRuf94WzIBbYPDz96J0f/f8ArPNzVYlq8BiyeWAE6Gi9djGKSRcxNtGNiifI
4i1+TABhpkme6jCg24A251YXYJ7YqUSWM0z17eFqlnJMc6Z60DBVkIG11Y77ZpPckbu0vDaq2lRS
Muv2Vs++HW4VVAHM/80XDk0/ZtgIrVlaOI6qApU6WNlnTxw3FEnTBu8VuS4d9Ff8dHWuMqeyoLHO
aAdoZO6/Op/MwJhe1d7IA2SG2FjhMI13T2Z+ehmRjhNU+J3L7GyKcUbZn+evDcwJ8C4+wtN+rZti
6YfdzRzE1WuY5lc6a9vj1PCbwgPcQjzOEEiB7cMi6WKmSFFdeSX6qNYFJeExnWJnEJ2COHrtSSnc
LL8NftojpvSSx+Q407sn+hxzRLe44Cba7Jy6uhIcUgSK23snQ7bemHChmjYQqNdJKs9TTVlFDUuA
16MrZT9kFu8HFDuLPqczowI4taBGuznMIB7ZSZxZ+3TIghvRvqWly41QpnFiW1Id6mtJ5IMILh4m
ChjALQMxrFwLrzVcpoqQwmA0v2R6zswC/B87bG+qMD/QPzBGbcvmduvAkDl9c1Zvm0oc0d//NUhC
VJPxv6+fDkaSXnVteGWACYBRV7/7vv/Ze0w0OVT5o/pbJVqaERydJD4gzKeQYG7HNj2FlfuWw8VY
6vZFb4wTpPz9SFVzdDBgGKu9TdEB7eEldIvP0hqefhMdwqRfqdBfJS0ZgZbnNrd6gofQjtoB0MRW
/eVUGrgFOcYjiikG1U5zi+i9qN2IcPjosD072G2/0Hy+azo1FrYFpHiAVaOiQroyJgtDB1+RprVc
ThmQeMZhGAWMYuDEZDb8Bgdo2oy6Free7ejRBsyHEVZ8aL8OVXVtfcxr5+wOdu2gHmsxzGhLLUUZ
7M+lIS+0bS54cmMj1O/Nfoy3QagzBVERzNqWmoa0E+vMETSuWqcW91TKa180ACkkSfOU9t491Yzy
O4SBzZS9RpWTmhzow5RENqLanoFyg/ANVSoztPUQAbHSsoLhQeu9iZPHQOyhI6BiVIb5zXjEZJMi
BcMMF9kQuKmi41jniB4otkwkcK0ndmWGO2fKk1RnZeEKdEpB+fIvTTNGtVaWQQPaiRjrRR16Xe9T
JOvJcNBmME49TIBbrTw0WGZTsy5Sxloqkknh6PMaB6O7qfVPfFLRT2cQ4wwCMXhKjLTX8sTF9buh
tah4hOg5ugpX4SwDQhMyt66h2DMyfw2qGpgU2Wky/bYQ7tMqw4gLVMa9tcL4MTEUM5XaqZH/4+g8
liPHgSD6RYygB3lt7yR1y0sXxsjRk6AB3dfvw55md0crqWmAQlXmS1SFFo3bqxNG29Co97NK/Ktk
XLk2y8ZDhe6HBAsFDBkJaRxGMtfr0V8Ywpj3ZjA8DqN60eP8ofJuqsNQPcEEpqhlhkfcDMjcp9ZW
2nyiFqKLbMiYUcDjQbEyOv1PmNolVgT07c4bhDYWUTKs4VzqNVMFgJC7chOiXYuwBelNSbcbx+o2
cspO55EEWm2UV881VTcsXuwyyDEHdBQOpbCt3ulUs+9zoYd/KUJY5tlYUZlhVDiwnTe+wLLbPWe6
1COLDbg5T41BExeV6Jb6jbXesuCO6kA2B2BXvdV7NPUNxcg2oTQccMtQELmZHvjgckUNtHRER7Ag
t9WE7tze2J584VBfNdCgJtN4NdW0qcNv/YuZ8auk6mMnHZNn3Q0AJEIYRfc7cI6rKg/TWUIcH1qm
uct4QpxjzQZK9jNKk46URgyYKEd7su8ogYvgqpD9AKzlAFevzMTnKdoxakb/BKITEmS+lI+VRslX
7CH6Wwc8lj2hOHxMPQLCAnRqmEdF3ZuAOOJyQNaNRt0T4yt0neQyK9A/gJDxy8TNkIAT9F9Th1Bj
9+ql5hoKWE3FkGC+SYjG6NZNNdNJ4DZE5LPRj6v5yAndty6jIq1+xuhmgwlomOquW07z7IG5Np6h
DNKzYp9qtc2NRwoB3zQg3t1mrLxtJokxbElEC1ce7R8KlMF/09+Z2mFAPEqYFrsrsS41QjCOUvpP
3Z2XZCrq4S4lbEJcwpQ805A0KLP0X8bqWW8o+tEze3Lgnqke9L6d6T0Zt99g4n+r8kMZocMX1oGG
wcmDHiP8/ow29pXNfWriO75pzyxOPxt5MO9gFDKjJ8k9m18BDW/4gfpD+SVYFSpRfXxKVEmFr/sR
T9qzPUXX0Zv+xR5iWOBRKQ9a5817po65a15dk31SNDsXbTa8pL1igy7oUfA9JjoYTo97oaT5Fmoy
9/RLgvFHIa071eYvRji8chKaCrJyCMbjWeZ7hnhDFcwMOun0O9WWT8HtRq+4hnT4avNo62OC/pXN
bNijP0E5yJY7iJ4Ics5g/ZuAqh+zo0rIFZhL3iIGGhTv+pXVjeeqmP5/AGiOhIgJuLQ0zd2hftHl
TineJzO6w+hyKWp5hAmy0dffM7ptmQOn50LSSdnqKxXK6hjj0dTnsg6TZIllyxvg0Rv4tZ8w3K7C
+s+HBrjqveJhoTj3mZh6tDBBUFgA6fMFQXDyjIsIXUowfFKw6Z+VAupb14QZuPwQAYhAnwx4ZWMe
0qYRB3yUBz2BiNnmWty6kULtiNFTlwA1KBFcV2uTlZeIQn+j2fFVaOAaqC5teRrC+oLE+n5K8v/P
k4gmth2PaEuzMxYXtAKUthN9sRbd68zt06+Zft70iC1lf9aTUL0ANfCaleqInKfx5zXuPrDxvxbq
OxfTk74iesnSK52JvMaiTqZNlltiTzmv//dBdqcu6i80lvQ76cucF9rd6WG3lG+MKUJRvbQD5KYs
eRLVgkiEDPF26PT30Q9Kl361k3HHirnImTfllouO7jId2WIraq4bk17ubEyfQNKviHlA+VvDzh6Y
UYd+iUwJLLMgpJkmCB97qX5gJrB/vQ48vxHNMj2cyy1gAmQc422pdiZ/qevqIhjhqtBRyxysB7BO
GFeErDosmm0EADjBZt6V4mFmc04bcAFVcyogAvpWQUsL3zHVkX4ZePE4NrHoksZExUc7KBHdE8pk
DQOHDTGvUL/RWf5ZyC736xNoCfT9+IBYnmozOvJi6AsMs4h4YojGUqaHDOBdyUpdO+IwWt5XVYDL
bVidcFqzfGYt2q3F/2kaQgGGZE8Taxfwhs91DcyvfcpsfwvnHWFP2HhbMsIZ3zufTeKRRWEcZNB+
Gn77ZI2gutA4ydl7NezlT2N4Emt4FWOytVi7MmnfGoLfIVCQrJHMORBdRx29iDzpZqPbqZWvdnNh
It2VONcKXDZWvTNz82a5CwcN78KghRR0eSxYoG1Krc5J3zkuicjcGqZ1yJoezJleaOZ4r/dcvDL7
BgweC/pBDO53YnLS4CmsWR0Yz/2/vWmB1tQZ7i7gGm9lEh4D3uQwSyd0bsC92INTnXcZ+LvRbU6G
Dx1ZH2P0Qqmn0npr1q9CQ1nV1SNBLM6hmdHqj3zjyv8UGv01hdmPfnLqAZrMWDeCCMtxFYzeEzKD
1MicWxd/0rHddjBQaCscHIB/lzQaP1RQXaIYZXkDtaZr1V3ZBWt9k7oqO7Cg6GpEN2UId9vx3BB0
qRcFDoUxJiu/cM/kZOz1/loTVop43fhnyYqebCVpD4co3iw6egad4C7MX/wKbzCbjj6x8hyhqQEQ
js7ICTZmjHKUf27dZtfxitHVxCiXrvWeCU/tQ8/UdYmpBxb63R1oR0Ce2FX8swy/M9cGiETO4nDT
bTxuuici4vmYoPKwpp7zoD9En90JCKeyce4Nee/mfHuUBvQWssTuN5Pv3VKjAh9a3yymFr41TJtR
N8rRHtIyjJCD6U9q2cO5nPG+2c7RFFSKLijMLGAg77AhjlgNuRJIiHkf3fgzHUiKnB1nx8KfzhWy
inf9a805LhYOCHlvIn2RWtJUcU7rYYgBKV619LX16kE7UdfQejmLuBOR35DTwbroLRfGLjPNZ12r
eIqpMA0ZHS4RpP+GAcJiFeWQV8zw2bdRGsRVsJNK/RG8Cli3JcnX8tEbE09QYteF6STpxDLM3w6m
2EqexbxOOU5jDvyc6sx9VKhbenpK2H2RUi/EPUEN5OYVGdN7EiWTeD65Gb8v+BXXVHezzQYkyUPZ
V1q9WitLO45jkuei7j2XBEB7wtoneXcvEPJMKDZEN18KUh0XKnJ28NPoFVhofKaffupiUUPLyGpI
hsCOrc4/OWnxUwWh2kLQ70FH4LbsEIKEyt37Ki2fElNAvkULXjAPPtuzYaEAQX9oqCfQRmtzwHrS
KwDnbdr/NGw77A+Pplv8NvmELpgkhM7BUuvIp9Zx34yyuI9MjwuF1JzMZ0vt8J/m3J4qvbldd1Ad
0Uhh++akhIO0rUOA22JufPiPoIYJwoncGAWGFT44YNH1ltpy4Ng3leqvLuvdHHn5egEPvWomohlx
89XxQH5p+GBxdjHZxF2tzbDr8M7mufZZxz13OKUhhqHAfvYqeaFrxQ4S0ao0s9FiWV78VSHDYVM7
yIaNpTtWVvcO+Pyod3LHHB4oUs6xP+3pIa07t7z9L+4Fb7vE/pmRN5CxhRJbqQ3rHvlbCo32TMqH
6+wHp2SFhb3Cw6iGR8NSHxXORm+k21ymu4C6mYCpM0/rzhLMLoE7RWF18JT6QE+I22Q5D0H65ya0
C/E08fbQc+a3qF2dFTFnlGG9/YnEGTkCSn5vRHagn5faDOiFNB+kMGAwrFDvZb91PT45lDX4WDb6
DiTQnp0p/teUCHC95pYlLgqr8W2YQ4EaDpepza8UeDwEiYVhkHnaIOMFGw+BsTiHMadflk78m4V9
VnlxzW2uHr2OFXXEjwoxYBXyCSzxhz4CtJnFCWqBpMi7n+r8GSFO+uUMycd0o+qVignYE+f+jNCF
gRgBmU//P/pW4T7x2G1rI3qKneTqkE/UtFDP9WSrJ6ubHJpjyc+OqRjiwfnOJyTKZcsSCdSY2V27
UR6Ja40umAv7ELo1UJh2WZvNuFuodqNi3E6m3KP8BzfGIGNBm4Jv+00fWZKMo6iXHmKMVj4PUsBr
1Roc9arlJWjEBp5mtEqD4jtDTxPJ6KcCE1aDsrWoaKehfW6a+GqA7KaZTr3D2tP/X8wslBRe8uql
SH/M6SpkSpW/67qR1nG/xYd+K2n524TdtyS0R92GJh8+cjos7db2cU4Xv7DJCf8xN3kIRCav6Bp0
wypC0giFjDsKCMdAb60FEPhrgO1la9t6r4bm4jLKEb2JHjmc78apwk5lHftUAIVIaiCPtXNvN+Mv
Dx93HmiamDH30deIt0meXAVDStU0TFkQF3Cagf8erXxjYNjD2QfO+dbkFruD84cEmzfYxfEyM/6r
fWdf+2ReptyZeNSGqwCUSwhAY06jDys3sEbYH6IZD+CW11AWrg0+Dn+AiBFGVJYK8WpHWdsGir5r
4nEAmN8XwpwGocJ9o6deNAng9f9yxE0BEzdvNIs3EUFDXPZomDfdRDuJ8t9ny7SRbfjioInXjMRg
rPmITLpzBLCi9YNVw2kr8vYjs5QSHbH+uXxekqM3lumvJvWpE8zWrtm+xT7RiCHqI/21IrpPeY0c
s3+gBsA0fJ74rw3bGJzUjWoTyDQNrOagxMWPRLgIDpMbbWPxYk0TzUH1U3JEjxrzscj8xyGmXUnq
aNI426a1odXF/0JoMEQ2RCupaJvQRqflmw0gauDsr2eiC4WABRO7KxdzR8pmluKyzB2P5BKOx7UP
R3gmWCXPt8kM67yms84zyeGspQsQjTlhxbSmOQW1nGDb9pKrfq8M750YSoQaJ66kMbl/+JjRHA+X
LFb7zmhPo6D/r2dAbDqIKPhDH0b4Y6BdTw0UOAFEiGANewVkYAw3atkuWiTsZRtQcKCN8k0IPE7X
KayPDY0CcKNUVexkXEi2GjA4RERRVCWyUnTlQCpwOLGZA+nXdCDMXhcHdZfCISuUuMvlQKM8gIXk
VReMFlxI61n2UBY5Srg2dW70YwEONjLvXVKAm4iSKnfsWcznnT1PZ9rbO9/PSOXsYDlQe0/jNZTd
NWgZXLdRsLHYf3vA+aBPrAdLY0jU1NGJLrYOEztJK6Qo+0sP9rM3ONK2c3Nswu4wBrDoRovWH6JU
JvP8zsFPirzLMtMbl0pPFEo5fyyDcejgiLLtzuuQVNgsa68BtvUVF47Ig4+FyULzwdWJM1jVDt4v
RJ9UeExqdy57HZeOIva55qA7TZAqKrMp1o0g6KApX+w5veglCp/uY8oaF2X+Kl/ii94Mgsm9uEVy
ylznhH5sX7ROvh+IWFBGgFuRF62fwsNM+wxk58FRBRosttRM6+TMYGKP5EDSiluPKACc19VCReYZ
02PGZD1X1rfXLduwG+8Fm3MfUBqmzTGiqxC3GXN1DlKBusxcGD9uoV5gNs7S/hL56CLQz1pAaTKq
n0nVW2MaS154NKLNEc4+BhYAMeoophFgGZVrpc6eF22GglA8FRMpY50a135lN30P2XGDwL90Shwb
8ZTYYIYK2hQolU5Bxi4qE8rNyHx3bFxZYXHhJu99m+QAvGGbZm7vTM61veUxNxvJykL2T5OJy8na
maEN4aVOq/BzoqnDYzpa1sXkovcloDAqAoh3a9oC/0rZrHS5rYsIU1lHB9MWGCp2GONrUshUMO8Q
7YHqLJlWaA9O5CzsZ43MjV+7ad4PC+YKyYtqDuVbB3MX/8Sm4LkaUIz1Fp4Appqq73Yl0Wei6T5k
DWPJRpyDkJy7VlpbOP26MfddAovthuHfUnw6+GX1KuBFw0e+OLc4cN7jPnvmxbE4MlQega+zLF7w
jmYbX765Pic927Wf8dytXSvdjVQc3AdaAQBZaG3SeRNxfh5msFJQyrAwiGh646bxuMPe2Jp8Cn0u
CDk+4M098wU07jyW5oiOaBX5W7N14BO4d1U83yz6JteaDzbPATos8Z7X87lWUn0nDZIDUtf2Lt1K
3WIxHC+lLAYSz1a4WfykvoQc7dfliPPDf4XfQlmFKte03qVptHhYwM4wJdAHHsOrnwyqa2b3sfwa
+rna+Y4H6kRUxGEa8xMOHna26ctSVk3OYv7ZIAFNEAcoDoft8KNfK5D9u5z1Dmn/7Ia+JmZ9NHlz
aFg/lKv7C3Y5PRKqR9Sz7DXzlifMXdSvMVqbwBF7txHnliWk5AVflUgcCPVgzbP7uv+/sCUZD7f/
5D/kjfFLTM6XI6p/2Vh8Txz77NZd5+hnFocOSVhAUOQWCgX3ITZAiND04zA1RYKeXeFSoyXzsaSS
e5RONz+2g70Vo+Xu5jh7MCBRQV6ecBzb23BwLjogPRdfZB/+swFhbgpO3xtiwc0DKXv9YQgwidio
/T+H1Eo/bVdlx2XJDBiRPqMGQeQ3z9toLA+5y47b/y/WRcIQ4JIKRrSE8UJQYgyJDCnZCLFCjZr1
lZG87LF262ffzOMjyEr6woS02uIu9nHfRdfIAG8JRqUO2w85QVZv/GrYTtENYh9SbYYdMDLfgGJ/
m11zroQ8N814mwIKGotT+har9rcL8budmI1ZzshHAQdgGIhOA9cbd+QzfaXIqSETX5IhTB6ouvb4
qr691sv2SlVgBuhcR0JVaxjWZ4xFR0Bz9Bh4FDpEqrvYqLYsOxM9svZIBg1JUn3AMws+YdUjdrTR
NMVTwR5nXca5OBJIdrNHtidvbAX1i6uhqbzCuuIRbgBFzqjus0GRSlEUn40A6m0uj6qHpFAJOgyq
yiRheNP9JIOTXOyBQZXprAuves5DeIg+dtLHpmRHNjv/ecKIUtj9U+V5X+kgh10URcwSUrjV/aO+
5jg/dOZlq4iBMt5J26P4iYDBkyBD/IxZIQi3qZuxr8dxa22MrhMbv6jYq6HmQvpAd80C1jr95+RL
JAmsuf6I7DhgylBg+u2rZlfiRUMiAvTClF+t34C35k2dmgJ9v4R9TrPss3Knaw6eNhkZ/3UDL3rU
640jNfYL7ap7DwY+KnCsvrx/9jQhkp9HumrhSxSE0zpKAhA3rREeY9Dp22YYUyA5tI/mUF1tLzgt
RX5nuYoGJFzNlFExpqpwOwYApYFZyPkiFcsnGPQXI+FlNcnbnXpMEr1HXkYQvMtiuaVFuplU/iHq
7NEeURFXzW8c9BtZ1pfKhXk3T/6Be5DR0gd/Chn+DDtzk0+6/rJhbOLxYsqXrCwxJK/hnPErxsw6
uHt1wymx3vnQ41EcoViJgFhxCo9fTaH27ANIv7OL1/i7DCOeRyNdTfMpyEO6G8vJb8u96eSfxQh2
3/SKA+bWLYyIXZ15b9DamagvxXNeVSSrVTfY+vslDf5FZn9Y6vk7NqxT6eVbOVl4oBDrucFLOmPf
oVxqpFmvxyDudtFcPS2CVprXxL9FKmA3GhbCibp7jWwMirV/ZtZjH1xPYeavfTb8ntp6SW0q4bFr
7xjMPRXehP3KU9eZTAKEwTycFtF+TTCyyMt8V7fLTzhpDRmjGLiZbrbh7HvOjI65MMxMu3NYvWaI
gR3t4tybHpSt3pJI4lgqnoumrk40LDnA0rIZTax8aK6HjRNNWHeaXeQR10bDEWshHeN13LtHpb+I
YfNGuhwPJkkHK7dyOFd1/aGmrALLax50XNbJRJH7KbgkoehwvZH/QWoYLx/AXrcbngxCEQR8rZWA
W+ub8wve+gfb8q5kc3N844LsYkcxUI7HXzGDX3RaLg4mwr0TcQDqHP+zWNy7JeMZbXNGpKCezjGJ
efcDKiTUzqzQYlou6cyqllrGuR2dp1nk36KyEH3HiMumFhjtgGkNJDN2yCEfDlnkW7sQo8Z33PXo
712rI159of8aTOKPCduzTdLtkeO15ODJwjxEIRifmmYWQTQbcg/NVV+JcZMM4K296X3uK2vf1i5D
at5YPPiIuANH9jyawbGDrJam8orcMdt51azj1F0ClrGPWsuMHYvENqLUaoHV0mBaCFPtrh+I2WyJ
0cl78Vtk0Z9Q9jFwux+zYITJrieilP5FHg+3AaijQabMysTpmcZDsiUD8rGvzL2H9n7Tl6gtczSf
eObZFXH2KNqEYx1mJ3I30os0KZZjwgk3iQj/cgBeXkMFOuOlh62Cl5RA3Kslm3vf9J7cLuXC1ZgY
C9+nOV67yaGbeWGkQwIwh0JW0Cg0D31SM7KIyMHuJ7hvkneZbFaU/HEUnUVQvooYzFnrAdAdg0fZ
2D924IfXJUyd+65QeubR3zfSuXrTUu/oXV1rGMyrOKT7zuoTObQllYh9Yr8ClN1wyXD6SzKExM+U
jM9agIBVpVoPsUu1PkPuXibxv1PSlxYU8cV8jaoFLwnFOWdvJjnUunEnKw39XXf9HK4WA1JyYdpX
WetqJS3HlSvc6+QkH9mk9lHYzeuu6h8loTJnrxjYuAM5rvpwhgjZBXg6mkcjdH8N0d4c33moPY5d
NWCfldNP3Yo64eKM/mHJEOJNMt5PskYs7szw+oMQzorw9j2bhQQy+b8qCgip0Rv7pp8vEOYufg8o
qepxFbvjmoiT44IQ0g2gtbUszVhO112XAqypIQsRpseAvh2/5mDYJVHM+DM9VRiyXQ9mm5W5G6IO
H8LE3A1D8aGnjAY1b+G5He2vaRPU/lWYHJ0s0XnfIjGe89JkewDAZTJoccOQ5wfybxWRJe79mtn0
mxt03lLCohLxBMflkZaK3Boiy+4Rg8FFbThtutgKu5zIkHKP3uboeCxOUU/Idr2ew7Q4TbXHm4Ix
/hgMFPtOzZLGo5G8E0NSc0Jith06g3WgcIw42+cfqUvLT4jsyGh8JZzhKSzlOVpwtOcOyZ5l/z5G
Po1Lm5D5oo//FWSTqtIhka1+ZIvg1xrK88gUYVV1+QN8RE57hXUODbJyw/C7SsFfp3SADF3adKDp
ytKg4R4uH6YDOhIvhNZKMlNtNY4CUYpvv5VBTWrysEEQxs4nz1ZZnfu6ura2h+ExMHqg2KF1KmR1
ZzG6dsnA3QaE3VCGdpfWYeDjM0d22uy62ERl84hiIW7+ynG6I1nx2QJRWWQGU9yY4i8ojOzZSm0a
FCVvaX2mcRL0NBkcwig6FB7omyhL+3OUa1NofWMSCUht4kw8Xlrp/Yl4EOwszVPqVAtJPyy6Ct76
3HpnChe2N2S+NRGfKxFgjMyJuZIi3xYWZwTLJFehaXNgVi5nC6AhJkpNeNJ9DxjPLOJPeg9nNqq/
2uk5JJenxGhu+rsXJFr4o38fu90pTSi/HLpM7mQi/CiPOcDqaJnxgzCKroz25sr5qdGfR/+vvZMb
vaZHE/Jgo4o12DIa23ueUogeTFxurDyvmMrQ9Yw4TqdDUXsbLw5Pds761CM8khmzo6770ymQW5t0
nTb+loh8cvag1SSaK049tFxjsU9jssb0KkJC7Kouk5exKx8qYf+r85Y083Y7YccnqafA5TV8QyhA
VxEuxyGfL9paoj995wcnURpvHmGY/9/WjH21joVaY51lw7Ao071qY9gz3aTurje8i1MHd8sIwKvy
x40jPfnDvNN+8dMe4EYxeXvgafJE6wqVYtbjC2iyYZcNTnBR2QChay6ZYUbdZBa0mYmf26RRb+9z
H5Q1uARwfJbgiGVBfuvoqBPsGhBFnOV/Ff59ctoa96IqMsAtt4WZNBmf5kIfK7dCdxNaLZSJbGAs
aC8IrxOX0AAHAK5K+pd4CCMYj3QhW3P8LccgP02pi3Oi6o2tXeXD2lqsdgMKafiK8yqAn1SMxilA
yBSsCowV+3IYSe603Zr2Ayovk1TjW5iJ7DEVKZQSUMDDSYyVeJEdDdIxarFnJzKa0e4rGR9AVdY7
x2fKULhJeuJQhjF6HKyrMTOUBq/I+bv15xe79OxDl7KOIgTon21GMnVLpWqWPS074twT+eBFvwCS
MFK1J+ImlMu7CjTfsVYGUMupuxvt4zQlWyPLCKbRGj8cGt6qNozn2v3op/q9Kj/0X0AvPeq/KZIE
MJHhv9QhyDoERUwpNU6hqErtggRP/U8y4U8BBOf8az2+Nu67J0l9G6KvQM/+K0Sc7mZCx1Kdwqz9
jQkYt7h7WMn1KpI4p7A9aw+N/jeJGsNBc+ejBgsjJJP+rqxeemgdnRHukEMZeO0qeYdnZqQSXpJj
DqWliqwdrql5fJnAKPn9H0GxnE3eFbgbgW58pGHgWo+WjYDYf5qUsS+SP98iidj59FAN2FaHw+wY
NM3W7yK6IWibWhvPSkPPgn7/KJ71L8iHs4r2K6naM6KTngyQDJFvUoAfC6JV7b6jabf45UuaYQHh
4qhT0h5aS0cFXJMuwU8h0WxNnuTTWJC422FhN4sPE20ddydnLymT5LlUdKID9ALRbeYjwkLjkecd
x2PogCkqP0PIsZiHwJXl6GC1BAtT+YdjkSRYnWwuIhdOBO4j39NuAcbOIGUDGGNOs+cLhtHa53Oo
NXD6l+IP5UJnVicWJdyaRzv39TcwpfaVeYxD2pPo6qtNZdnmCA3BDW+7hv8wfE3E6OjLV5Fw0JS/
KMftmf4lIzByp9gbIWRIut5ajDC+BVpplegeMjeUW8S/Y0CjNKRwXr7wRB44XKy1H0Z7rajL75Pq
MfOrR05rRxih7DTyNDT9ce6HA4aDrylNDlPl7rirnXGxw+d6AiZQnequwhfE2NV/7hNQXvfLiDFd
7PgN+bB6xyHUa2c5THuAWNn0K8DpIL3uxRqW71pykTHAzU651i+KZ/8Eo/vEFanYdGkUrRNTPYzO
T1AZ6GSa7WhCWq5O5ngtGXzwdezWxClITogKEyINdze3UYeG9X4Qocl0/OjQQqv5MXXac2K/hQZw
KKp3Et2yJ9eA716nDFweOnYqm7YkjxEvXdoiw48ASHH+NT8qzE6G9VsGVy8v1xGdm8GygKtUzWHo
+xK3Ed7Xym/GdRDT+Axlilfv0+Yz6pfbVO7GIvqYdNUVEKZ1W/7qT2cRJdcgJC9Aep76rtz14acq
5cbGke8SylCX+V6SuaXIB+Bh4f4ErXEfmy/6e+o/ICa4nb8nYxnsMOpbxgSJ4iZa+u3qKngK1m9D
SaV/D724gPT7YH3o9W/cSPtlSeCdNuJmTkzclyeMrJZL3xeFQCDnY8f/mbf1Xv8Y7rNeXPgiutrp
3O5pnJLp2urHmrtBGCTsMfOQOTBkevZA/Ym7GgCufBtktBdOcuFbLFWEZ5AolfZVyYimz04/sIG1
IAw8YTOi9/6r34fUSibAV9Gjjsc7LDD7uxwjANzM2timucsZTcbvWniW5ObehKlnTjVOHZ4tZ5D7
aZG/Vra8pqn6mhOkwA75MlCUvU+DlE5wpodOLVujKh7SWYR7nMMuOZV2iJ8EL03ig/MmPdJswnMl
G//EUGyrETQe8RlmvbxSevBWK74tmhTCetHnRzQ3VfOSliY6INIzAocZQmW/dxGerpymX2SiJnVG
NOL9OWWnR1sBf8D5mSd0hjI4Jhmv/Wx/ZY665kCvyzzDAcH00VIPBGasHFvR5obzNVtwMeXf4KF3
McYWuBrG4kn4nDDL6Nxa/Yag992IhsQX6h8yl+Ss/IyNJ/exKnD5CT7lCLGfnIxZmVe/UCEzbW8W
+h7kefVNyYFXXbyO80i6ZFsrERDRmt7bL0PAgLnYOJhby8a0TkYNpcKYvlww8WxNrwnRjVFfIWuC
rRSS8UScQbK2JizNUCtPJHqfTEInF3qlpgMlaYZWZgBHlrxMcrmo3nhmP4b1Qpk5Dkc5x4exjbdK
4olspotlMKg3uoMcyFcOxbR3FynOI3VMl7rmrWJ0MmcG+xNKvKi5dUbyo3pKH72R1jScEaGdioTl
KFfMSBhdZP5yXup0v0zFSfTLk7MAlfKiqw5dr8D7NkYKSYRGXoDG3FjA77K6u1yYkd7SweosaFoA
/vCsVh8ev/QC1yT0wnU6q/Oy5NvZhIMY9O2T43q0T9T8D0/Jt50EjH/6NUTg4+S1D62X34vYepFD
uzWZFDNKsLEwsVME1XMQDs9uOZwzJOymwagCU9Oqi8xbbI3HgVsJknBdpYT/mmCezC77dazqLOKG
AEtUj3VUjbvG+OghiqJz8t6ahlXALEyFv0fxj4ukJqOp7ZK9C4icvjB42nw3cvz1CZAOZ9IoFXOG
IWILBN33nAH/nULvxgHrbxSZdumFLcev7Nwkb34UIWtti8dItcc+V/edlR7a1t6Yyjly27Hj4Faa
orMxtJdeIKzD+nmIcjoGI8YI7toullpOnr0KKzkvRhxgG06rS6hkASKOhKxWP8tGWTaH0Pa+eje4
i2NiNNIOmWTGhNCZqQz7HpuP4XF2KbmNtjfe6h5FnlcfuF0vcOtB3k7tphNyj2VgNVC1NjHKq2Zs
z1XOGh5XdIdxkpuoV6wthcfWdTKOG70HWqR/tsaJWJ/xTzrmswEly12sPTqWfp2QutNCRl0X1owd
ei7PyzQ+4IWGTmcUyXs410Ac+n00a/FGA+UOA8iIvM0hotd7FU53c4iFPUkYs2Lwm0NOXBH2f4go
Nix6xnoBbD2nfKdhvetT+e2OEVhTXvqIwQDIypbckdJD8FOi8iU72EtthLjJXcDQK89sif0Yh12D
ZI+wH7oCWDeyiIwSZw4evbRr90jNeHZ90ueRh+V4K5fkwQqoHGcPetOwbcLp0ZfyWvCkWOpNdfV7
Ps2H2AMWSZ0GmyY4ZuP4LJDK4pl4GDKPIwqdrcXfKDnBLQd8DFto4r/3jncK7fHU5ullUFquH5Bt
jzTVH4OD5w0bZdGadVLjFFku6ZxGfSpDez/7zvfsKRCVWfbF2Rg1pxoe5tj7CX0imIYRwF1gOzwm
dnT1S/dN9QzugQtuGWEcutp7zO1pnybBk5uM5yliPGaaz0kb7UjWvgM7SOeAXqJE9TfYDPX1MxSX
ze9oERndFBuzh3VsR6hQYdG1qFPjGYdLfezb5uL48y30xd3iqlufhK8hLeKiDk8Dq/aYZi8G4hKT
aoewX+omC1Vsgv1uAWzoN+oV5dmpobvtq3hNIAezN+e8sESu3dwJdtwfY2WR0YFvhQApT6Fxn/K/
spR0LIzkizHDp5C2OkiOqYMDVIJvFRCQycKJfNrYZLF1IeKXQUlO70fJb9w2/b1ImOsQzPUSatU/
+MX6OQVgvzJNkDVO7gIQkhwQIzkeW6M71y2KwzltmFR4osN9rhOg+ujbmyPKQGbrOHTwIDc6uWQR
xXA3T5ncRG35ZzXjz5TKC9ZRElamAbauH8wUYf9nKGxd2xl/XM/1NtzsGFPq4j1VwkDl6rbMn52+
I22zpc3X/MfReSxHjmtB9IsYARK02/JOVSUv9YYhqVv0BgT918/hrN7EG9NSFQECeTNPTvMOsdMF
7Nirba/wHqvBY4iT0tEqDK/ddhSsb+ESzLcoN5godnXMCb/r3/O8Ns5RzTtE6+DY1uFZa7X3a03j
mbMrQzZXrJAfZQtmpkUlkyx0uiUOFMOcyIKd69zFcDCk+9RmT7BspfYBzD7QOAblHYWDnzNxX3Im
DK1XfkYNccrSNh/nOiOtaEEstm24NAi0pgQ3Z5Wwhiefa36cBU9NVuEqqiq4o7q6JVZpY76bSVbl
f+apY2X5obU3daW2UeY+UZQGuEM0K6NKvyxoCCCcOihHU6ORRhpm2QDRpdVCFl7k97E9F4V9s7T4
W8AMiPziIUqhHTMkGNZ1S0dQw7hCNBw+iumswuZM4BH7G761Zj/Q475t2o7wa+heWNl46Sg9qtqP
wAueKiwVbVbc8A88zGXGdFyrGGOVb/yd9fjhsQiJ627dvKKGtCPkoqg89YqFR64/7Np3GI7rO/fw
hf/wgFLwaDQUerMlkvG4twbB+Hn+RPy+agGxqKLNaD0PFlHIWO8sfuJ2AvFKQ8PJ6AiXSkhiXuTR
2Uv2AQ/IT+HxrvCxU/Gwf9Wx/RX3THTzunts6MBL+uGfNo1r1aqOx9eOEOJBK/oMKxkRlDkpSKqR
XAB/WdtcA4XCIyGkdGJD/nu74NrduVhH5E7D1vtDU/hJWQy84tDnUYTEDpp1T3X8eYLytlx/bL9+
S3MNn4RCob5HW86zHUKR3o9DbeB8gNLoGvJoaEUpBIcPDhMcPkir1ba/LRgAJVnB2Asx08xeJcdM
2seuHHjnd5qfPwcdfnpuURy6uWK4OjLRzpHDXM/nxRK8hWP5k2KsDMoehSN9GQ3NHdo75C208Mqg
bgh1o5YOjcN01DDx8Z6ahV7V5fYlHLp8L9mr4XMYf0BKdzuZoDtMFhIvQOMXlcmd5yILO0VGOW+z
7wYqV2VwzMS08afupfFGxgflU2xS41BoutvnJn3NDbbLAaoG2H8WtUdHqK6wxbsAU2xMi71P26W0
XHvP6OjJEO3OSftoH3Lmw7c1bVpDPGnVLHpAf4jk/JDE1Z0mgxf6Je5Jrm9emD1ZFNl2FUGTGRHU
mDr+fAFZyOe7o0cSruBwkg5pxaVyAHD7FmA35+BiJmXZ4dXFI4hS1qfjBXznn4DPQNv5ZzXrmyXy
HwEFGqQxfD0z5s0MjdRgXDYwYGTKYZD3crzmKKgb/vaI9LIQBxzzZnO1+CFFTK/s4iHx4qeI5a5Z
KpIdp3b0IeOMGgqT6EZCBtDOqsNSQZoE5pNnj6ckCnYGE9aj4J5OfvS1ZXNyKdfpM3rORocSRTPA
+mwfOmf+tTEf8+iiS9sutr8FMSHzc5nEfx2HPEPlZBP2MImgR+6qtdg1+x412/HJ0FBngSEU8xA/
j5iih8LNjiJG8geVZPKYmweUafT6kekQfR4rrUMiQgO5FC8EH5pTwUn44W00CP1Uw36qWBIssClp
iKBZz7nBEWjuAD6Zs7cuihSRT/b0Q1UD808MAMpa827YFCbwXT9qD57R2VvbxcqNJ4zCHe0u4Ujv
ncsCQ53BPQ2kGcshZ+STk6fkyHsw+vHTFy2jV09gMB8e2rjdMv7fmTYN4r1mDIvZKRNvXYHNJln6
52bns83aEq8climDfuApvUewv6PlHBmkxrix/eQlLvwb8YzHwq74jXwbyufIzXgqUdbBFrbrgJOX
PatkPUWCd6OhxMZTAOArcNuHuFhAvhLbCG9D16E21lBueBDmmH9zXSI/Rgsnu65tAO6ISEwK86i1
3BWsV5CG1E6DZOuIasfJdDFkcytK8awmhJI5PI6xd4i9/IBT4BmPJzcOSTMwzaw7za0KC73eOoCO
/crftQpXph5o5I37hyyaX2J+UdnF57pZfCiE0WIbiWPCWzqbrzyN66QpNp3UdCSOw3sxs0hogUi1
PASy25qcKLo5ugEOV889bgaiQjCQFy5XFJFG0cAIUlWd6yWdJcN8OzVMyJxM3nPDPCZOiM3IO45p
uJLBtKuFMJgU2oRByahw7GeUlSbJfpoI96eVHEn0pNfl4awyl9YfpKgJx2aaY1Jc/mLCLC74EjGH
neXA6KWI/J1stL/R/XxQ3XTFhdvS+mX32EaaMzOJv76XfOYF1ptyNA4ppzgSthIlHkkvSjJNya0P
+aMxkm0U4SeNUs3AHrrp1hzylEt+/SzYEW3aEtJMjej7C365bqW9DSKPeUWJciKKeeLzHJ/TZHoO
kogR9PDalP6LnPvzCHeSl5Q8W5yDlWH/c2mjB87EWS811Uq33Md0zL4UOF+5iXGls8Q1t82th4wP
eX0V4N3SBfnXltdZ3T8xMYf9Glz8wMcHZO6S3tyPIb1obqVgcLrGgOU8ys/eYDDEapicFLPLpbHQ
b7oUAGR9LOFjWP1JqcMbxvSx50KzdPPcpE1vMP0hwP5V7P1DyPuNF6HH50/Nyuiv0RFa1PIWsBZT
f34VfmVdyxSFn8FGuVgvaHTOcQBmjBrr2PtNJjTVaomuOtUbQwfgj16LAgSADV71bhbFzsube+U6
TKAgSXA9wnfj9k/wsd8h+1NdI95szfpVII6LkZPeHD3JejzZVWptsjBzPmuXc1nUzA+WjY+xsuLz
2OZvLY1t66hnC1A+qXhTlcEx9Or6PGcB8hpTkJX2qBszx6XMwlghKwAqtzxiq1Xxy1H4SXK6IyvA
LxeUDGrJpi1tZGTyy8gpzjXVPCzPEVCFSayKWtaePvFUO+DdBBvDzFis65g0dBY1qDHkcYMTCwhk
dgYuB7fc6N0TV7A/rhxMwBcmKvOo2DTbGpctTCR3lq+Ke4objXu3tfcRjmHSUuybc1Bx25fHtEaZ
aJ3snPE95ir6YCyJeljPKLeDhh3E20CyZW512nzYI9W67EM5NNIi2bvN1NCF2xKxNj0gtzNhmjw4
DG56qFPvrYUTHuao8xZY/k2/oKataHy1rJkOFjNqhqec3ZKbfr8NsQg7fU85owndu0r+8VU8EQOS
Z2GLI8YaLA8Aop/qKudk0kTHyAxDsG80rtYqE4ch8/91gekxOpvRwqkMxm3rHqPSvDW+PrU1DtOw
pmQ16Jtz0OPgTbN8pn8Go6o1HE0EsFAlqLvh8Fv4Q7DPWOdzkEH5c59Ci1EJ9gSmKxr/jGcscV8u
yAD9z3QUHR3hUSqCHwcHEtQpSi3Drn32uVTSSNrhdBUnXu+7LsLtZsTTOothRPd28uPhyFtpksXj
QqxosgDN0wDFAyYnp6Nqlbv67uZij+JCMs8Rvw39nFbqkPhzX/F4HZmR+zxdXPCzRDIAmvOTEdAM
FM7JzQS1wT+LF42aWIetFYmiPHY9iS2rYOW0/nsYF/cpzHf4f85WFO+SrLrMHh7NYrbhDDdYMDvZ
vzgxNvawMd0Nk+sciBXbhcdn8lsYU81rihtzssSlm6I9dg4F7b2k/7kyr1GeUEUvePtgn805Rexd
ZqLHRtQEqJvxQdgRDKzl2pjGzguluvvKCm4qyq8dfQAwRxAAehe0WMlgbG+wUDaq6H06qTSdgS7d
0Dpxjnmi7mNn/xaYz2N1lVQyYotB1LC5+/M6DLAz9124ochjvTR1JXX9XFcBb80luekntBabwafT
fbQFc1lnYA5KNDx6NTiTNA1wgdHbUxZ0Tma5LtIRSTl6xTW5GfzmfUyLczH66X5oKG/s/hU9L45l
G7f+TZzk3IjBRm2xXMrq0qGXegws5iJdJQkcChU0X04oDo3ItkFQHOhnBwZidvQ4FRJqARXhpYfC
a2DNMrC9ga7ijEyJD9gR84FwkFrlFf93VS6NC+70qyrc9rpIrzMqVZAZf3wHwumC++bp2FrFMmgL
b1EU3TmpP5cGegOyMXlcM381GWjSuvTYLM+RJAxNJ2GWVWsaTb8VUfM3pNJXM2bBey5MFsv8IWp1
7oiDzc4i3XNgiXxAIlj8jBbzMe4WF0sClSQurK5mQv6XuLFh6QMO7MAM24wa/FlvQKg8Klvva6+4
uNH8mxMtY6ppMIjwOU9Tc+Znzhs7uKey7cBEOJji6/JZxnVwGeNoO7WvKqJzC28lkLHHfKanpYvv
5TyBWzGh7y3nk7wwgQQMTA3wkhKe7O/BVI87HVe/WViwCqnd7ZiKUgzVpT/2YtBklwwbIDDpJ9bU
cxXZW4+D/nKpN2NjI03GVFSu0Cy+F4v3n4RmlCNo49lT7bmbjHdcIluvIXSssBVJGi6NGdWm1ycq
TncEDd/gihxMEeJMINtISrNqAX3ieYWmbl+XB3IqCYpzJisMsR+G4F9Wa+bAKAqxfCoCXA8JKH4+
mjgO9rq18BOTKMqICw6Tdx7TcccK+1v2Ea9/bjYF5cGuJyjPw3C3AvWAb4kHpS9MImFLQhu1Uhua
OcJkP8dG/GT4CjyPCnpu7CZD1soDehQKJJOAaUM8KTyqwKNwmW06Imgs7v0kyz+lYO9ya+OGu+Wt
g7uwKaYmuUDsTgjoq/3sBTh0/HneRIX5NNXldQDvOtBt4gC/tMgcrhFGoRVY8HwwYJl5AlDXM9gQ
ceCtbXrTN1S2Oofepu29MXEQ4pz8Y07hQytipO+qFI8xYBWsVXSGlMD/ObnfQNfSJSHKcGN7zWsJ
FkvAFG5fe0Roj5+WSBbppeFBZ8E6rIbkEwsDllWcCjHuiJVjudz92bCdZWtoQdXV9vNYYnsePajA
5btLWQN1y9xvgGtgB2JovkGBZxwmGaZU0S0TL2NIL8U4bOl8u6foTiwT4hrZLY6wclWIh1b+XWv6
3nOy9SJPD2lafeWT+RThgMAyzxx8EcEbb5EthueoYHDH5vhqNx10T+9SuxNaG0YG9qJ0CnZ8YPvM
+tdwlG9l+UE6AZ2ZpmH+8wcVWJd5/IEMuCrFS2C0gJF+50RvJjt8VRS5cNG+mknI4aRBoIze2ET2
ZBmI7zsP0ocgiwrF+CNeVVNDC723LRjJZjyRjeQqH14kQf7l6uXXQAbxi9j+sIQZ3obROVcl1Mao
H3ahfoYWBaU3iq9lrO44Ipn7V7iSCYKMvXwJmoDpvX1YPhGcc6ecVeZA/XTmead59TF+4FLJ1zkk
+G5GsDoxNq61hR97ndbuQglHNUDN2OWe8UZK89bhg+J+Tq7ZuYSpsbAT2JkMjx8VSQFByuPjlhqH
RPlHJ/qv6RPxrA2QiGCeTwGUj7PvV8wvI3evQvraLRpxMaMXvrFDG39QsTiFmrqEnlLlqnklUouA
4B8AI0Eldh690b04JWjHYk6KvZybP5lw1eusaPt2BZkzTtA5cBa0ZisB56K0tWHTO5QW8/um8fo1
b/MfIMZ/GibWJGLlLXMsalNo0NNpdMaEfrPL/E21rl5Z6YTa3nZqWzvGQ0psUQGHQs1FvB69cG20
Ev0vZJuMdLrnfbqp8nrXuq7YWyGbLCk52TX1zglrDq18YW4la7DlzacfmV9gUrdjFFB0FDym4eAT
SZ9WOu/3TjnscYiv4dwwsCNRZ/WvkkxLAkRPp/VddhhDDK7J4cWnm9aLzVNZjkcN75BHgUnVwGU2
mx+Yqq8VLbea/0aO01Rb/Qcq8b6uacaxvOglzscHh1uAr+nFWdLu4aUMw0O3vKgMnH/KOMfecFQE
GHkkU7hvdpB9WfO7UFjceoubVbXDSbSKKLeIFWJj9Ceys7/lmP4SeFhR9kzBbJUtG2H97ufL6qOj
k2RUemsww7qJhiUjTlnBgKG3v9xkgUXGikxaTswQMmqxreqQELYmpMArdzvn+U2LiXE9JeQaNb/L
oFBAxzGPFDeOdP30HgY7IDYi/dIWKEmDM/9UxmeyB2ftRD+RY+w6hYs8I4DVDlRSly3H6unS1uOt
DsXRIQerIBCsc+bwbL4X7lh0DbTONuP8Oxb53WQDirvsbWB1rHwvvUa99UU5Vrhq2Q6LBl5ZOuGh
p10o46NpvjtAW0u+gosOl97cFsVSjfLCfs+XHKgYVgi4wo7XNta2Qw+IxuGPa3rnvjz6SLKPhGro
AceTQaHZuqzNV0m5zjxF6LTgB5iFm4kYttJLqC1p9LaT1qtZyMM8d+xZVIiIkvaNUk1ftTXT5tc/
Onj1Fh0Y6W9a9zwIK3cZViKGPqVt+lvzpW2ID5sr389fIk0eD7AHGgA/i+doatOY/6w6Jsuqkb9D
wQNUlZhFEXVfUgdLe7/Q+3rF1RWnokslSOyd8ZeTa0cI57zjqw5XAtkOBjb52mAaOvXmV0YIduGT
Rrn6bX1KWhlgOa0EYE1xiteR4PV34xycEqbOI5Pl0E2YpgT1q0k+Egqk7YmP1nC3XWT9Sjv+dag3
PEKlvHgjyfVKocguGzyAeeLlw0b53UNKDYrRjAfCvDT/DHpf5s2JEntrC6KuE0ufl/NdeKQ0SnzP
XmyjybOezI4j8qBAvWBcXr6MyXxk3sfcA/R9Cu4pmDm4MPpNaQjwZ+dvkkMqXK4T3NT2AK6O9N2x
Wq0fzxg+g9rfN0vtfdEApeNgp9LPPm23GeOZNgq3Vmhfx3x6M51gg3X7tKimAaki0bVcKUI+4FbQ
M8Xdv7QD3pcZJwDNEjH2QRrAeinZhCMbH7tyggdVRI+z5b6CatvHLcreaJfvxFL40pw55xZavk/k
/5B/L0zFzyFHRx/eMRlmECq0hIsCO+rQcbBJ2g9vsPOd1ZU413hLDUOOyyYVxsaKna9JTcCgwgEm
c3bzp/IWMu8dWlo+BWvFL4R+qfycg4vlHtJu2DO3dBiK4tOS9N+oSbwoandzvtCdZxO/w9u6pUEw
AMLHP9fBN4EZi5YWNq8Jf3gLcbnw2mEf62re20gaJEQ0X+YwcBSC4TepS2pbmEuc+Wc5NiJ3XX1e
XMFYA3bWj1g57tQk/jhGsPaT4scy1I3LotT5D0Ud77bjb6u4eFWqC3dqHPTRiLt7quL7NDFhUQP9
iyUEdCM4+ZqWZD0CFeeW/tE7pJpSkFFDs7g5xxuJioNHzG3ldMY35UBcthw0kVnhBuyZ9EPmaEt7
Y7X6GdIPbSvWeFB59Dm44DKTmpoW458VqIPs6qPZFA74xzmEQ5jswoU+oet+qT+n0xX2Fcwcijrb
sv5KVJav2mnirdl9m6H/qJmHrMKSHtoMfimOJ9qjFOZnL49e6Aho1yORSaNFgDb7FjNqaDy5DG2W
4yNiqv1JtHgbmorNzIdNXOJQL4fo01kIUJk/kkaPwX8aZ1PoayTH52XZx3b6qULnHvr2dnAT3iKk
6ZwAUEqmAmSlbyMDepiQ6G3C8lO409eQcEeQyaNJtgqHEsNkk3rpg2cCWJzQK6xA/oHN/rO0wS7L
q4npDRu4PJjZfrlILReYiivxTofOp0HHTCVJZsY+S5T71H4IWJZNSIcGhoFrOHgg9Hh3QMaeXiPN
tkOZrI9lBlpsU58lxmwSXcmdkM054L0rixa5kAcMA5sPqp4qThO7P766ld1jwuR/M4Hg5vQZl5L6
6Lf+bzih5nQ8HA4tdZ1jPoRJ+TKK5tMo3L3dFTzWDm9Mf9yLcKQ6rn3LZX5kWN2sXVnKy4j9D4ow
OfIJwgFXe/T9pgAtWHe4I/3M2GSufjLL7pX70VMDiU8UgEySxYDPMnGZZGT/i8bJti8LkDe2McL9
Y8DW8AhTP+1jlFLUsjfGyXD8M5V13UGo5p67UX5zEf5jiVWSksq1FRGcgARIINZqVhlsraVuOO7B
eehYXsgfe8CIOsLG9LWul22yIJjm0U2dZP0VGfqlyim+DErWgukHe6yveyCu59o0v8ToXYWoUOta
dJRGkgEe1bPLpxqRtl6MOzaFV+07l3426c6Ev5biKUXfu1uU9uBiAVEbV1+hV57dNub+XlVPLRKh
P0cw6FtenXinYutf51n/lqNnY4dXy8ANGDaQ3czoJKr+r6lB+VeI9YMdUWSmDlZReUcja3h68r9e
Sz11nBO5LCyWTLOBCfUjlfwMEuHB6BjuoGX+WnbxZYbg+lmNGGxQ5w3JQJBb5TC4WDCCVevxolk2
dTxWv5AJSQRDHIWWYb0uR6uxcB+cxUIE2oukjLOtlLvxQq7yFQmLTqYPRRDsoqk+IuYPK8pwaGrM
QPamk8lU3bJO6ITAkZd6MYq8seetXIn1clSc5NuWCaGVtS+9g3nR7l9FqG/08h6WB7gLLKRRjpLO
wCZFCam0HLVJA5aJ7ifwEcLf+Fp/DF3zE8n879ARRBAulCrRXYLFB2SMSXLJZXsBwEiyjN4YBFIM
cNx7457zemU5f03B+ThVyTcgKn60xn8vXIbaYlK4VXxw4HxwPToKA/4IoCHKSMVWupZ0zK7saWaq
EjybbvHsdT625sh97AR23F6PsJMweQZY4Nc2G3E50IZcTXcP+GHs5Jj54pOc8jP7MexvGT7Z8O/W
jt1W7GDBc4ciVlBAsgmNdO/qGcdJeg2q4T7HXKVDK3rv7IFKFWZKIEyaNxy1L0SYbkU9ntMeL41r
T0jXeJEbmw0unI5GoyI8uFjE8pjzih0bbxpq0Cpx2z/48sHgDzYG0mFvLQ0rrX+pOWWEUBGWc6PB
cLdKycHm7SfPCi4cCgKZBcwZPJhSdETS5B39/D0LiAFOTkNddJjdxt6j3h27YW48Zxhh7VIAhDAp
M+3WUyEfeyxQUWyO21J7UD0E/1rVk26iFZ0RX407b2BCsMQj5TbjRr9JPOsVG0gIfY0TbdgH3Zni
ye7gW9PZDJzvCV7m4CLxdoSuGhbn2OFcTNtXJ2OgObQZINRofEQcf696qjTMHJfYmGsG/Ja9L8Pq
QwF2il2kDR/OPzSfNTjz9TTEjCmY06FoPMjB+wrm6oalC3CRJ1+W30rjMF1ljsL/HNJmIRmqpQ+t
H6Ae5ouv4+TxOawG7J8re5gOU2wesbjUq0SB05jrG7Z3nwa1YJPM2V2b8XWxxllefNUaJZqDAjGb
cyRMiqucKT80QCZwEHBqLxdfMD/SWTXNiwAwxNZJfQJ1DiXfnymsH9bVMR+N+zKi0HAyFEaCYGJ0
aUAMbVIOxm3q363lPdD/CcrxSXTzzZ2mAJIfFIS0fBOEjKFZ3Mw6eBinmAoKNofSyhZqLOltzg+M
oYJn3vEHouE0tOd/PKxfIhl2CK93IqiYf5KLGH14MBR0MTgZ6TVYZLnlYosYcu50cS8RG0v26GWv
DhvCe9bwPfTRycZzRrxqOy3Oxin/kX667YN5E2fl3fDI7xVQ+JES/wRxjuEg8l6zFAlcLV8JCb5n
NRP58TIEihACTaCMQzTXR+nonceRovDEcWgLoHkF4Um2Sos3V2057H71vaydF6f1P7pa/S57ZIck
uKisjHgvLSYm2bQ0UzBy8ySIlpgbcRBZVz+IH0flHIYaU3404o2yvCfhhN/hUD03OvoWlmT6zvMk
q+BQ2IO99oIiAx4B2qFvevqxep/xAfygVBVgk6wrjy+CE+l42dOx1RK0II1xd5H5mcmCVVxOCUOt
NJPptttVRXGsBYentAMGoHT4sFw77SSstpESF9ExAl86qCzTx6VEXpZcM2+ZjBKnBM4ABIFH4anH
POeiGJln1hobShJtEgmjU0trR4yRGAs6QVy6/+wRSujyd/w024WG/29OuEY70XAMlH+L+YarkXcF
dplnt/VPRRi/1YTry07i+oIWMooHJI3TZGdHK2cqR4JAMOFCyzgsf89mYtVP2EbcaB8MRI/1fCzx
D3uye/Xt4G1kw+CM/dJXHIRzjoSh4r4aGG/9okn01Xc0fxklkR8vYgijbnWX3lKmG3Pm/tCLzb/3
YFVBSOsNsfBIPE3utEuQyIB18Ntgvg/ESNkZeUucIISmY17tQO1K5m7R0F9mDkpZzMgBM4zm8ZiR
I82SxBsSlghcTtXNWSfVo2q8q+POgHvlcemHXZYjQsg+6+Q17wSwzOWl6PBrZVe8QWBMC/MCNfeS
UeMFljzd1iwovOME77pUXvshf65IHq4Aj1L32arn0goflpuQP/Y75VJQIJwNI50/JbiwkZ2BV9Rb
GXorUTPRHDJ192najZPwHXYIbR7hU+v1jz7/AZDkz2OzJN1gea7U8iDFcUSSlJaAMEiuMUiW5TZS
NuPPXI7fLedeb3nMm+4VQZoWBQAxdVtxsE4vNScnRIgfOzVJXHnF3nXzj6RmLhPLsx4GusGce99i
lVPdvYESg3N3a1Ce0JNtrPJu66fqbHj8jnFQ7RRFNXit3C3TIAKRwj+FUxNgxG2eMsm7UHBtcE1I
AQ7107Dle0z0c0MpOMLUl27lGyIaMjub/TS0zyaxVVAcyVOFVMWeykNRAryo6yd8e6BiDdDZyDXC
Oy8H6LIRp6kdL42mJcFSwEqIx64m6Pq5Hl+SfPjSKbZx1zHLk5P4/x8r/k0kFT1Jt0jGanGs4dKR
gOScwGdRmQ+i5iY+dGo61bnJzZafK+DVG9lA40zrMhnDWbTdW6CGvZ9AM+UNQFcK37WTOceSH3p5
kGUbPeVzyrty/tvLfBdYEXYe1b0vP2zC8nM6UaDiMiogoUtqQB78OvxSimhViL3QLwvuGtASV+S+
dv/nLqM2Jw5tRx8yia5jpH46U25zW79bJj3WRqOrhyTKYi4n5XAsAvd70gpZYKCw2OnOAxY1ZfQP
nDdPuuEA48zVG4aKvV5wamV7Y48jFTGQVkfjhbLc1w+Bk1wdQ2G50cBnDUJLW9AUIwe1duC8k/xg
++L11V4Dx/uYEwNMTlOtZy/612Ue07UWyJM3HVqL69Ry+01KY11K/2TZ1sGKmYqqamep8VknAZv0
yJ1yWlwTphFctPK3siN/NtcWF16qt5m7NfeyIDRY4rdxoup5HuOT7qqPSnUfZaON1Rh3QP5MaTGM
bstrO8cZiG2b8WIXPSZm9cwADg1h+HAdcc98XICQ6R/isbglrffSAWDhkm7hvGAt9Y561mW0NJ3p
3zyw96lPPi7EvRnYnrcvAeOm9GZuBNnYXdiKR0EhrTXjOMZwg4xvVHftcL4BOIedvCqg27cHmnWS
zWzb3IgLx99YLqJonacj6VEQcmaYkEMe6TSA3TbMct/p8sDZlMJBDjNNfevxSlHhoh+mjC69UWwI
MgHyk3+sKb/EEkSLXeMzGFuUIw91Y/aHF7yOzqOspcXop+b8286nBEcy0bfobLkMSJVh3UJcoTn8
zS5gXBzhiJ/NJF+DBf72sG52XfhBPBTfCBOZyi4feuFcHF49I4NaP8j4Lueboxkb1hXFkz1nMTxz
8Pbjp4YNQc/eC2WmR6/BvD+x0zI/pITRPvXC2jN9/hPiG6M+Yy8GXqPZwDGVYj3sV7Ld0DN56bJ2
28+4mQP2kA5oFjQCcEJA1kr8KgLkugAfYNtEaQfRFjtZsy+Vc3NrZ24y/pj8KmW81H52UVKUqFsY
AZg9hGKkUTIHOGjBnCIZNpQ2TCOO6CNrBttdY65SL4bfYlh7gWYxFMwgIkoT6DuMcSlmLU3SMREB
Nk324mImvTd9lTbeOSNdzBz8SCvThMgE58vQ1n1gNVOz8OqbcfSQGI238qzuGsF3IsLkdDsPWpCT
WlCP6QFnEJDb9pPDWylyQnIO+Zvnen/LgOsxR9o+S2vYHnw79egBth/uVdrdHKfEJNBMZ2mpXddN
lCvj9XPibdpGdLVVMDtkr0ltSuadxhzHFxLe13xawFgdo8tE4XkL/j+FDJINq7at56rJnr1hQOt3
UNhsRSKkK2ZaK6Gj/r+BykJcBine1YBDzx7Zt3rtlGe0ugcji36slktxEiHeWQJge4LGlgfmTltU
9TQDcdIM4NbajQlqRZMaF49AfGczGDau1Fyx4neRlDfXjk9NIb/xMmCk6AgI2yKKToNq2j1R0o0I
PDRz6KnXlIJy+qNboEqQEkkfF627j0pqM1Hcq20JKuw+CulfbcIDCGC4sPZVrhcgRlzs+pLrBSGc
Z8m2px3r1W7FF4MTgiSZWW+lZNNgjvqc5JZPitNkSD/CS8XIdGgrePMzGIYA7a0i4d4E29iiuhba
/1bF9WvSuLe8au5kIR3WHz7RKW1PduE+aX6DXtTsodPBZalklEN0Ht4jmoj8CcZGZG3laG2GIEc0
FMdlctja1h7HwUNA8joaxhv0ukdgwoujtSKeQEykoLQ8InqcmkBIKSGqcObiqZARISTshOQj4CFh
jKPyvHzreOVuKoQF1/B2InA2RqKeOa38IAp+Iyyy8sslJpcjeE9j8C4I0a5dANJA+8FBNp2/K4zk
OxLlUhxRMZyOvjD9n2NALIQt3Ychtbc1mdyiRduIW3mW2NmLML3YWU7Ib3zzVXV0uBETYaUeRDBL
aGjXkSyIXng/s1kXjC2C70BV76G0Htxh/ij4AwrbzLb0rFI954Pz5bQWj8GDjW44MnbSmX2HIrav
QxvMtYE7abrgVGM2j/mzamFse5ZqiJ9zHoU2UrH06tzn2G9bDhOf8cyQbJ3k3Qu/z7mY86c+12/0
uJ68ZqL4hr04MIsfKN68id2TbKJz3Td3aCKAbP3imDJxefRs3DLNFDgc0eHeWfzeQtcByj/jQoJZ
Besg22MxPzRueZ66mSusrhGpkTwRCO0d7+wPibEyK4y3eQY+Oo5LY1SZjOdgzj6sNmy3so+fYz85
and8DF37sZPTOexIYBkBSmilqEAcDaouAvEfSee1JKmubdEvIgInBK+VPrOyvO0XokxvrADh4evP
UJ+nc+NG766uTJCWmXNMBCfhdFeJ4tQMI2GiE7HXc43XzXbdBL52hFrIqAQXMEsYrS0CHFEjmS+9
2pa+Tk95Htx6/rBvsuqxC/Gju6P9G6/zMWrEHy9iG9309PEIHp6zOX93icxtXRZozdS/iCliDKr8
r8m2TxbR6N4s/zr1cGf18mey1aEQ7e1S90S/sM1nQfCgwUVtfDBv17AJbcqx9l6w7ufBJRFIFSkW
4sQ+zZ3cu1Xr7utxYUuu5vJ2Qg896uA5yYfbVdOFLrW6Gn5mIprTWqtjUGRQZr18a9ClVu4+BxZh
Fs4YEC7O+Z3EguEvImnUfy+u6n/wEzWb1Al+6gghQw1UBHDPPojFfUOyViSZPqVeALsn/vHL6W/t
0nV00fSqKLkiZcsDjJl8V0b0wVme/TZy4ogfn4KGWJYCBeMAiQjFdXjsR/+2SqmWK99gCJOvqU5x
HrNcqsdHRnu/jRdbm0I3X9WM3NIhRygJkuK1nRo6NDaExGLySYmEmVrj7iYlC9gpDNXFaOaeYf2e
+cFJCJZPoZ8ckZTHZkP5NPEhanc8+t5wbqPY2hK1hHTEAzTZtB94w15HXCmg/hqIdvZ6dCEtGNfk
Vtt4CjcRgIuq59qM+vy9Kv1r2WUeiIQGqpBVXQQfN0bIS9AGeNKW8Dta+4PXQHRKFhrVFNBm67SP
gmIVTU6BlLzjMEui9zoLk+fMbX6HWFzl1P/pG//eVUycFICmfT0s/z4YkaAs6ZfsY+31T4+vyZLj
aYrGP4QdnpxuueMi2HKcHAo+wV6VABrQud/VUJN8gM8fXiUf1FTiR1QDYDD3J87ImgunS52xYlL6
3ldQUhtxtwr/17Fg7MZZfwlMTKyqf5H/43Jq6uOgKKFJ9Lo4jmR7VrdviUcmNkFPexfjyFzJn8Bd
AShp8SeyGVrDRNpPNcEdwEgfPPNHIpSWS/G3w7yDHxZ4oZ7SaVe209saGeV/O5/Rk26ceXzNZX9a
EaWnqkZPMm/anIgTJB1UQIqjdJTrtHOX/BmkoXfTMmllZsqoNEVdLiNpQsDDzdKCYLJ5uUfG5U39
OE/Dk/kDwLZe0HIRQ4DiknXktuJwjUO9G/LgmI7D8xolZxmlO3Yy8TbtIZfmqUMNlZHhh+yKpY22
3r1iAfUKYRrJgJ+ahSe+CnRzhwTlll910JgEAnAMlszMxuSFuwJMop9I9FoZSmtkhZ6z94Oq9nc6
tOyCQLyliXeWWGD05w6xaaJ0skOCE8p6JzEhF59IkJRCqFuoAhwN3GzL33F4ZvWL08s+vscqSN86
xqmsCI8r86RhFGRH+f0gbTM3QIeepReQjqbtJcI2+S2Qznh8nnEuLBhyU9A8d3Xmq1uJhAWVZJKt
2uYFI+8NZ37bkD3GSl1i5/aLLkq52HzJhmMs+nmLd4cxFge/LtDQrG6xtUmNK/GGJ3VzjSc3qrdt
RyO7tSyF/kRLfLrbeJzz4ayzwM6+tNuU0mA5BIuDIln66Cku+RB/hySAooy7w9iW47iyiIwvmsSI
h6KKoc22LKe8v0uWEP2qn9GvsXr3c3kbh7N+hbXr+z9+6hTiS9hps1zcWMR495uxkqQAJTD+iFnz
jJRRd8W8cZBqIuedZrcAbVJMuGgm9pcvRHsJ7g5nRMCUTJGUZwD40iIYL7DDY+4mo8MEv1XJsgCn
Hfjt8syeEQ/AD5+PlVPzRNOOh91jHGsv/gyrFtoX06ABQW3DkrolSxfpG3oeNpE8IUTFlIwf2oaT
qSoqvKmVNWruU9A7xQ2MClLZi8qCS7WTAYPBv3VaRfM2CDzf2Y9JQ4UdYXn0n3sMyxXD7S7C7NeW
YE4Pi5OF5BnXScWQEolD8TMmlkLTELkDAkSgElJHd0Vh8REFZWpbTJFhi8Eg60TI6LPs+1dpd2K6
axtrjm7ZkGY82qMunHUjQn5Lg8btrfizSzqejK8lZHmqN1qTXP+TUYDcTLyJaZtIne/6rO9g04R8
F2ODy6KzOEKKsjRZu6qw8D4vAsTCQ1PiIvtpoNCzTk4Wx2ihImGvDua5IKm4EWb0MH1hYILK/uvG
MTKOTVKYh+0gQ0BlcJFYU+JGmLs5AV1hCX5kBn69JVNgs1iMGFm7qSmwflxvdMRtiwikmZ7hXcql
MZtlD5Os7xLs/roOlXAxRSzSHj/GgfP9ve/8AGNUV1iErHYJHxBWt9meLHdbOj4xPBvdUdthYHHr
1eZXzfHFWzw1deO+BIvTd09rOEbtjKQwmLs7vLBW8mrXQG6OvMMzMOQEIk2MYpKN4yy2yuOjBsel
HAp4SqhUrvLGm9oVlSYerYoDOqyBokxkwegm+pNhRF4xWadTfI9DvGrfelU7aA56p130k0wiN/zy
+6HtqSQJg0Pms9pObuhuqV13f/KWscP3vA4dUQsuN+e0F241uAurZeRnPwmWtvDNSRuVf1DQO9MD
0nUdx2cKdTylSSo7lmNT75YW/8mMgLW7GUScRNDiep/95pwVbRXtZRbZ4/MiPJfWmdNq8dtdHMZq
RqfBvDwl8gF1RsHgNyNp/DRMkEsHWhaNdZ4JMv/5ADzR7gq4am0S1+z55yoaX4d49vvHomJ25lFt
kYNIkl8/u36Es6b2SVrMrBHv2k2erop5ez8yFitIfbQLl8w1zwUqskW5kRonJmdNAmFYoP8btyWC
ZTBnukgVdsCODe8bUkdvepzcRRiuMmK6kIm5Y3nMhqFrVdZHODtDfIhJsTff+FR5c3HOLX4X0k+a
eoRUxRFimDQgtjpLPPQyShr0cKhrIdW5Xde9pzY4N5y7YDHlj0oCe8KokAiP/KzEzrtsT0/HyU86
bjUBdbH1EjO+iBQ4D0Qho9NOxNDkXuZYp650sInswkHDKIekx9ToyLwi7Tqzze41w8Y8lMitxYIh
tk99v/vpiymuHnp7lCjKXNufkdAqgWs62nDo9NVLk4uleiLuqlj0qe4azfB5MZSpxbc7xjBJVFX3
FRMcwIKzHmRw6THRYvINQyfE9BRHPsvVG6cL1qAlbCH0e7ietQ01Ev1eziDE8gf4p/vWL1LTlzqZ
yaWmR2zwOXitG8QKKzVIS8JkWMQvzs53GLZLzoMcVDyQw7E/sMJj9x54YxyzD7aYFJtJdD7LR/xW
NlSVuUwT0gR1XyzjoaM95Xpc7drvxQ28cI8aV3OtmM1jLnGT3zitawmQl03ahWrbJ45to/TSC3yX
Y0M0rlj2xRJL0dxNMilprkclRNJs5sFeGr3VKBum5WBlUzT8nbE0SOb12Mvy5dmeZ5Q4F28MgFE/
WGndlvoSezKp231XMgC6Fq2NPefQkUwl/oMtZgvngoZsygBNh5bw1VU7IhQEw8wAi/a9q7LQ2a1O
UFWM51OIMyYZ103KRD9oHS9wwPcR9rJqRLcWwPNHITkNzOQoDtaefzMlYEMvNYQeTCEIp7n9bQE0
lncY0+fwabYalK7gcygh2JxY0xB7B0f4KR21i7x2zB5H0nJ451ZjHx0d7KNqTGIPdV0uO6sYDi5n
e8IQMMpDincIV0hrb1h5pzkGAoTLS70d3a5N/0v9KUkZgHRZwzhLJZiuGKNVWrlyg4E1sQYmMGPW
sYFra4+lUNvNgPl2bD+L5KEbygqlZ+3azVRuA23VlUDvWPKIFxbpK5Dtx4n0VVQUCrZtREHgH1RN
qE9GhKi2mzugU1m2g1ve0SSQNQs0PI8cb/6a+7Qdvgs4oiYtJaD+ggeQrT2IfLmkefehZJ2sf3FD
xSZ3qUtnKzwgDGCtDjQKk2TDKhp/5H+2G3bVSU4LVuWtF0D9qDnBqsZ6n+uKBBmmJWUNgz5qsF1F
FthqZ192+LDPY7KKFvOFBdd51UkifpyIkJwdGIcQYJdPXsgchAkUB57vpsoeMlso+x23woIJko39
6j6lbuUt8tTFOcQMjGrO0BItPGO8ng8WfsXm0A59Tbw8BV/PUSzGWtb3yCrT+A8HCQgfghTLLvr2
2A9iGpJL9rftrbHH4MkrLtZLwPajDX+xIcSsxCCykjWD0riMYVyVMmrSt6wZBmBKVRCEE1mKQWJP
6DEsP+9S7LpLh3FND2WbPeo4zdbvPtB+uB4wHTm+xOTl4CbfwlhOWVO4ceP59+jUs3LcUcHVSFJB
mrvEzqbpNDAh6AA1Eg/exFgZBtEhjG4ZcvVHO2H7ZZ3iWdXIOdJR9/F/GYIB6d6MHIbA35iQeSkz
8TCe9o0eei87JW0j5HikHvAse+NDLu+vVcYWZdtrGEjlCXNsJx9caLzjp7a1JM+2yJLpzbJh0pEk
7E5jqnZeJyWK+UiP4WtcATH9k2d+wo2Eey4h/rdRErQQY/G65uIG2zOEP9HkJAVCw4iRKrUXNFR2
xriDOMlIR9U+42UV/7MCBXUu1b3AZlm/563TOz7zCzP33WSLIwldk5QXKXistRgsSg9cIUm04X9Y
PiMpXEIOCBRjFjFh0cSakN5msO35eYYXyunfxFWcPxP0NMuGpfUydIhwHaFlvaulUOMv5VaSfSgn
r9bvAasQgr5aRjxnTNoSr7sF4Z3GHrGduSVt2G0huqjTUsYEdOYhmZosjhl0kTzsEg62fFr4Ct0A
mCTLcsb/ay4SBa4U7g9yZFGp4cGhm5MI6OzUd78oWV31X9wCuYJJzos+I6lO7Bj72oCRkcUki9ke
wdbEd1J4BwpOf/ybj2iCRobafFKfq6e7vYdoFPQ5MY/Op2Bn0dKT6ShiizLjWPffLEfS8W2cWBQI
qFOQKTB/BiyGIadXVDRYVUu4DJBgh7pR8R3ftS7LDQnfMcuqYF5U9Tdn2gh8glKCGdHo2h7S3zWb
3YahyhI59JYzskzeioXPEs0kjuAwI+e3dVd1XtQa9ufQA8r14MM5wYeUKERAd6m1gJWZvNXGkp7T
pS893V3dCH1yUNbDf/RdijN8r5Y7uuch0I3xqM8+g3FwMKqCtJP2lTJeomDBJuGWPY/Nlk9iCr64
XxJChe1F+cO1XAMfu1FcFeZbzv14yUYATjl0NFQLdCMdeLkSDF4WJ83foLNi7LWDY1L3fFXVCRsy
PHL4kbJwMRbELItqfdNkXVU6FGSUMcFlBq2j84tb8EQiXvfYhOK/rlBPfSch7B+ykPw00N98vNOI
l4EZanFOk2QFaePjq4SLwOa8jweeUpfOYM9vw2vAK08IbrDjn2YXd6UuGi881iMO09cQ2zkGTt2H
jvdnKQKbmqyTuQPBc87dlLlLNXG4Ow222U3exct9AlMn7UCntQi6CWdEqUTyfUokXBhGDD6OqgV9
rm9ClBAmz9wFmfw60Wiu9O2Q7KIa5tSSWIJUB0LNGL90CIaX26ommwtGRBcjikT9XVX9I6CQkJwI
hzk/Tzhz0iS6+EGep4el88PlbxNKQ3vgTcujY5E1eYj6OJnzoj4HsR3Y16BrgTxtmC1OOZAxNrsq
vlGdGq1fLNc2B2Cd5j7hOXQrNeiVmIgIHNt5jkb5ZqzTyUNm7fHjMTlAX7wDfU4JGKT0qA95MsbV
Y8qgav7CGW9am3gKbKISZVavC6U9iaPhN4ESY//I/qPRxK2qRZXbpM3QJt7wRRT5zK6qrKLf0VUD
VimWKq6CWzwy5nlouEo8aaYrQ/K3mXTmf8wj6IkFa/o4LZ/oTuPwtRBrL1EkNHagAj72RAf3JP7O
8nOpsm4B4kKV3/qfnJgxnAF6Mi8YGD6ppIsAOEYsRYQ3gqa9kQQ2zj9FUNCeXgnkWRvkvIuMpr+c
PYSkQRHMk59yijMKqlDEhWyeCXtI/d8x9nVJgoY10pCHSWjb91Enw9GCDBkm5LVXtt+0NlN9JPjw
jwoxGk0K6Bdj3wb7z5hnRRUkKaIGEAW97a0dxYbVcXmiFCMJ+0aK0s4Z6IlgVummdxbFnZ1KWyNU
K+1k0s85PWvBx7lnP0YOSBgRhR4jLk48Bt6vrTtkE/B0AST/w/JZ8E+YwcteJ4facsr63o/zvHls
23LRh9ROO2gs9QiPigrNr0FhL+z+r6ppO6wkM/Jn3HwF3kT9o7ls8zvs2I1NFVhrZ3nw3SBnecBU
r2tJ2yRtA4VMiWqFsFe38ZNHNieB+M9K+iGT5DiF9FXou6pp0rva8YO52SY9DhAGW52lyApnXc26
e2s33BQ4IKcSMbcaSju99Enqphh4U9yaZP5NL0FBR7tBQ1lUB8iK5K+sqxyizZzV1JlMnJrs1ouk
551EleJPJVDIGjY56RgUB4xRIPzPjGrwAZTZb9lCpWwIZ/CIU67Kq+Mq77ywFr5ihIeHHRTU414R
lLdUg8GDzvDuO3Gbmq9V1Ew7+za4Sr8HS71K4mVvvLmtHgYFg7VJaBHwyuDK02GJgwSXG8CL3i/n
febMZAlqsdz7fuWZgSDDwc6H2mIHcXfqzL2+TRl03OsmJaFCujNfQ3/uY3wEdEzrtqhrInAbv/dI
UeZQOSWlW/6XiizdexGs2Dbu+7tginnbaAP0T8fM/jDS2H+VHUttWLKSFZGLBb3c2TqM7sp/Fq5K
BY9j4MxnpVXw3U30vXXCVoH2JN0CtUFfPmT2bQsw9Bo6dfvlYixg8lOOY8zL4OLmYxfMzHhiahGl
NSDUNus+J6ZbLyvTvB3YoPJEU6ohug95v0VaWD76iNdgauLfOai8fK3bJd4LMfcnD8w1rCWFipVF
+33a0XgSCZQekQOx9bWxt5GTbd/6HC4MtEpvT2E977J87a9N3mG4XUL2Wqnu3oBaeQ++Rr0Tj06+
QUCFM2m0GhJo/RZmFawXMxP+a61KHZZ1nBGJKmIS5JxYT/xnPvMCE4JQXNMC0YHtf2QK1Yqc4AWh
sjt1ERhM3OEhYRLumN/qvsbXHbFo4uAg0nU1iZwJUicQ+6yOsX96/xyXA1VoLdwtCNWdX0t6yxrb
2Sdq4ku6ptip5PwnFeHT2NJqpD59LKhgmV0yTx1jcIgsVnHa1S814AMjtx7t9opp+LMuCfIqw+pk
9qGDLgkSFvAIIb3NlOAx8Z1ZXBxjxoZDDnoEDwbQCr5e1iRF1dxLIqAHJ6CXDHsa+uU2S1hQWiM8
8ZYkRCAB8fKYCRxhoFjDlN+h6Q7+uJqSj9FRvAL9c4JfR6/4+VgOAxoc/AALnLVVw3L1saisGTnF
3MFIeg+0KE/2AuuhjayDWHzAPtM2j/V/bYU5MCZ1g8gP3HXF+uJn0cEkt7s5QWE+iXiCiU2fToiE
6UTS4rZP3V1fNEdO9WeH/Qo8EGKUerbb005a7o48NhN1PV0du34o2nlb8JIs9t9s/UoVAjOwH+RL
b1On2rm6eK3Yf6FiXsg6duFaekcRVYeYb5YB3b52f5MYPaZjb92arXsJOrJBy7h+ch5vVdbeyQFl
hAbqXZOYYgxethMeaUppe+Ww4GDHR9e8T6YEJogd0wsCgLl98G18S0jxtrIvjwtIeuBPBhLnes9Q
pIg/XPN3i/BgGrANl++BZIND67Cy10Yc1HzX7p8pFbu8DU8FGU22SwzUvNq8lNH8O0qpNn0nrjyM
1yyYCER1bx2b6KF1PXAO3npzdHEt585oNJOSmwQ6zEX2+Gdcks/7EJ9UtQbvZN5+th3JymAl4gXn
vvdeL9nRn/tDDzdaDfkBtSuVhnjxwPDXk/vmJNUr5y8oYU3wyvKB0fsUR/Zu9CTKRx5lRmKozJA3
WzCgYA1McK+cZNqszL4G3/2oh+JFReGL+YNGnhsqCc3HwwhfbNPZPzJRZvLzRfzGtlFfZHMeLeDH
CspIwm4RHT/o42wXePZNEyFYkMPTWnzllnuGS3lo1PzLQPEIwe9xqF/X0N71arqkVXaKWTkTrh2H
YhvEy2VmGzUH3kdk1JpOJW/GhECrKKDCHy1G9+2nvURXrK2XzGl+2mZC5CdMuMVt0PDLBPzhOXVJ
tkvZTK3HaiWlk5zp0lbk/MC4m/jOnOk3QPnfEDtUKopHVKtegZW6J99CkPiJQRpne3ZUQiF6nL/q
peTAGzetng8ovh4yPKceUAaexoYsHqf9GM2nzgEEIg50fs28wGElXMTnPiMKscjfKmQHopvvGfI9
2ba4i1S467S1EwuR3AgYmbls+rw5mKW/B6jDDoZ7ZGRfhMOQ3CcPDe/ajLwvZapWVpxoSt5mvFQG
wQCrHD1rdA2ZEvvetwED+V60Rfu8jdqc7WV7l2C+zbwaMj8Sx+rXntZ9VIhHBxp8kIXIXvvtyKeW
19/Eul+SAX8FmwYme7dBW25aWEJaLuckzw4piRZGqgmV8coc8mYIrIMnQN7VcMzRrjVZeDAHxszx
rYv/vK7DUexzqKBN51lhMMFGQhcvrauvggwdyxZHBllbczRrErWZby79cL/ATfWyYG+PDsDoasub
eq51/e/5ymCEsM36ML/7gBzOAE0AUJItzdnI6eDGwaatsxcHVLk9c05iLnSM85W31Hzm+axvqcXh
uUYnmYkn+u6Tx7FAv4BEcrlWTmCIjFt09vRKzg5Zyxa/z4k577FNrD9TEm3zBrMSZx9485dY5FhP
7M1AHq/jNmeHbili4QTSavhGNXgJM+d9xS7KP9KQmviyF/ry+sR5uSvJD8Kad+bz3kurIJAXlHoo
DuzxkNdLcG4zewdWrIreiK8KXPBTMHvoDJxjIhPQtnga+Pt6Djky+y7CdgEdEjbK7tB8JwvICPP1
ahawrkEY5+wm/B+2uqcg/F6xsGisLg0jf/6GlyAbH/0hfdZ2eFslMO5ZyVM+3IzhxGo5PqwWp83M
1hUIC86jkz1FW/N/h2N+tjlIuqDZ4z7vmFrMqbcpfNp/1BThDIcI7xrCEbQJ1caz3uAT3EkdHsyZ
Zs6sogkhXaFk5QqnGOCnR+9STruWbqMIV0OA+VRxvy2RC5a8n+4AdpLjw9xWVv1t6oeih741Ve05
cbyjxmtpPmvPA+WYQy6c3PrJkS0GlNw+OMw2bwYfJ7TmUks0Yhk3a1BrTuJFlSxqhuA6dsterhCj
dT7gqXX87ZjF3H5Lkx51P7zm/DJhueyE4tuyrKeQDPXVUwc/cq8KPLYAbu/KO4ZE24raIoOGLUJ0
rmh3B/AaVq4ODqHApu5QKtswvgTk6R6mpbpUndiYF26xFuyNKTO6PE1oSJZAMmGP7vzGOxgFQVV0
13CKcVfh++ZWnsflNI31GR3mm+V+x9TNXetwoWJNqhnkYBcMxuVsYAT1hN9Xlyw6Oa09Hpp2VmSy
I6XiZ1MhcwgjDJ3K6EsQgHAz8sWSD3Nl5cNq5hpQsEbpuG8C/2Julz4bzHofvxNj/h5dOnrAygoe
l8VHj5Sd/MX/qNvkscRPutJNZKM6r5IaBaPAxUbqnreIzc2PTuLkg2Xn0UGZyTgq/yzt6GBulRmz
gJt3t31tTnK9E+kfq8yvLi+5oXEzNd0av5H53cxzT1beIcyf2fDsAx7OSgwv5hNm13L1/PWeev/Q
VdafvCfDVsHI78L6KU2iJ2MaNo8uK6SbjhwEJyKXTzZ7c5rWnPCwqe8k0Azzm6VrmG10yQJKO6eS
wA2/mP8gD+J16bnUmMVMALMUaFOHI6my3zCR3ZP6uy86jI1o2G0oj1YF8dlbnvt+wTFUXXUDITEu
nH2BXcUesBhgsWPNMexK4D5eR444EWnGdzcLhKJUkQJ8ziTHXYcES5bRqQ7HR6A++ykhiiOE19mI
rUaFaCra2A+OdkpPjnnJWfXW+IdEioPRbm7XnJDkujwvfPxWwESYcmFiEocggjRijE5kEoRZGsF7
62/DiUGx+V7SfqQ75FM3f52DsmYZMfeKNDqrZnzuQqI5KKMsAagyrr8bCt22k49Zlj2b08FcmsKL
Hlo+tQbRB1OYh270tv00niMqjpG1BzNABBzhmehlCqjiFbj2ichkaOrrVgzefnZjkH4woAgxmGf3
ogzXBAk96//9gi9e0NAhUeXoa3cZ33cTl2e+hYfcQPXdX3MFg4I4GgcicZj/au1FV7d6hKPAicsm
66acYS6achvTW8y1vqr+0+d6aofsOijkSTxSUAZhSxpSRHGQagB1n59yVVws5Peaik143+SxQ/QM
7lpETHlZX5vqc+hjTBWSvpeEHWLR9ypdP3UY7xfOzUh1O5tRjil3zLnZ5Aa7DYyAa528OQgZ6NzH
8G4sKJMjb6PX5RCl1nNb5NdgzQgkIkmrlTmQPAK+sUCVnEvx7F0WrrAZX6AxUsgkP5PodPbC6ZxN
ZpCTsL9k/Ivq4K409R3RhKb88aP+Yr5kY1jMivkAIW2TMMs1B2Wp9GObTR/xGu1Q6p+5csiedL9G
CAZDON7VsXcy93Jflu+IAwz1gS3Js6lLoH781zJDHSYKzaWD7li92tT9vvVWhnwmKcR14cMCHt/M
QdaAcBl7dg/8jWCqzBcc9NGtOVlYlZ4Zzfy10bKhPdibuxS7EHEnJFnT4SDRvFXp+DUG7nSQYFCG
svy0DDGGp5Td6sm0GKGq93PRIzOWiAWBHXvVzPYWWQwNJ3H3+7bAqALQiWhHAlFgstUJ2LuGZQg4
IPr0MK7OTY3/1fauPSUB60TY3NmvPzpUUB2TyPXAWZBQRMJt2svBO7eDUccj9Qaf92gO/6EmXZX/
Na3lkKyXGi0lBOB/r0tG2DPI1It5rdkOn9hpohlyMSa2/nPM9d72C2E60c5U7AtwJIdTxrzvTKUe
HFzAN13EreYpzD9xt090vx9xQDK73A5deDuG15Zuyvgkk5aRNvlqgUZSXxTfIZRNX9YHB9qnI0mQ
mO/KQDzPa3DSvL/KJjxkVftw9HZpIPam4fOXeePSpam+uLRskUJ6O1aGp3nEiIRpz68QPZcV8+dk
H2X63gJOYG60HnjxwC8s1Z0pA3Oe0xzFXkDFWA50rYS1brmWNw1HvlNk/7HM3JuL1zwtModkyLfa
o2s0z2jWvQnV75SgxUwlnHJva/4+lz4ioEvSGncm7yhK9Ntijq+ItXm/q2MkR4Zk/jHAPsgC7laS
iRSVLxrqk3kUWHS8m+Oi4O2X9mNthm1xv4e8bqqfsR33luPgciZ6BbEXITN9eG1IZql190M0KUWN
OGRAbNJhvfDGHDrmoRpht4wZnXB8UBPsq3S+M/CDipKrtMqjLQSacm9n/hzhu9sEPb8doB5U9+aV
4IfYvXt2laYUB47Ay4V3+r5ILejk+SZg6VxhjTVBsSBWSAyrLR6cgLtsfaX+dsrpARIyLV619Zqc
PWK6DQh+Y3ZGrLAByRgeVWqEHP4sX825prLoyLPMgxDGzp+umh5UL64iR/FSX02Za65RFqPYccFX
mk+a6nCFCYfpiQHMpS4Wfgvp8UzGyzd2lnOY4mFSfJY8HObX5R4/iSm8Y1QHMNMl4NB80+XficFL
6XBit091Ne2s1bm1o0enyg5UhDx+hA6BcfxXpHRzQE7tj0fJb7V35uwc+uBpdfKdqfotjsSGJ7Bp
p7eWLoKgsCOpm4fUjV4Ie+Ff7fJuchXyIZtz2aXxIMDCNDVBt3yaJtNSy7P5q8xLZyqjmJKlYrZm
yikqwCIDcqaly0Kiu6NJ2bf5xHI1ZrFRJmfFyKcN1T3rUkxTcmsXXwjfz1xMGU2vJf0LAo+raY8i
l5jdQG09A3tFSLyuzl+fLh6F8Y9vdRs+laisjuZ4ddb2St4OR2PUnrigzxl3LdR7lrDtISQbSHX2
h48lOuIUjMC1pOyYbwTjNAFwqqki9ker+xNE61OODke2LD7qa+paDyl8xEzoJ8Vly3LoZL4H1qF/
iliQrJOeZzf/lDA0SiSCLJAPMVWicYbz1AVXTqHdkqgPM3OgeU6d6GLn8a05EMwRbEvB7LF5EHFO
JgpHnjZVR7zumSSU8AXNgIFlxAGnyxG00ylPlg+PkDZWRvesQ59MA9aU9Kx8LxQJe9fVDKaKez+q
kDeF9ArzzaSW995FD85IY1brfarGb5J6D/2ESC+V6uJHNXWYOFeeddHct5HW23TN3k01hWAF9E6v
/nXH6GJN5x5gV7ips/Ew1OqROOAn/v8BnxfT6Ggcbyf+TQM/D+3OkxfpfchEhGcCtOCxKKEaYg8A
lAdMYY1/cmMF5wXtWopSCu5WFQX7Y6EeJfsRLRz7NhXREakNi670amfJdeirb+ZRx0D/f0wRc0ga
85aZCXZr+Dego2jsniq6vKdQ/+vO8dkJWYhnlPhR1z00jXbgmstz0a4Pyh2drTlv63D4cZLsijLl
7MEpiCP5HNTDuYvRK4FPPeTMIJgtbj1l3ZvRoikAy1Ed2dqA0pgZq8Ux/GdXJ3eEcP+EMat7JLgc
qt2bTtnl9B1rSXv27s2kxunE1pRTmGBJRPG4CtVxdWp0dxiBvcjDTKDBkeeXmFnmDSP03cLhsdQu
8WLFHxZA5zAcnlgt3YS296gji1u9+1ewDdCFW5m8mbPQtdv3qMaXzeRpoglM4c+YAiT1xP0QN7+m
DZ+4L1nVPLj9cAfljqQ13nNV1juCWrboQ89dwdI/tCqPVVL/bspjr3TvESzecnhc5yn/raz0HiLG
LT/uwKTok+XlNmCEAFToV9J9+e70pxIpobe2/9+Sd48h73Hluf0R8ydZhUTG4m+57W31Xk34NIU8
6mK5F3rhNiF1OxI8h3H570NDnHdxGnGKyCm1s4uQ8rHLg4tVjK+IMa9sZL8mULn/eu4JwxghZFwX
phj4d1HD8SRO/sHumwsApWVPwtMrJMG34H+cnUlv5EySpv9Ko85FDFcn2ZiegyKk2KTQkpJSyguh
3Lg79/XXz8OvL5ksMQKIQ6EKQqUzSHczdzd7F/CCq0Yfn6gyrmPFgPoWH7QSS0wq8zp36Bpo4VT+
MIwAB85k23KhnaRbY47cTY2ouzIVodipgqj7odX4xU31PPI/MgexSy0vt0COD+rB9WHW2MBhrgzL
gnnrPYU5fNaa809UAHJVEK9NrRtN86+rHMiKw78BgvtQVcMzBmasGg6qdp9Fj4oL/wbFi7uymeRK
LPNHqJjbqvHgTbrKFZTB20zKW6+P3roWxaKanoLpMGwW4O1kHDji76D4/JNMBDT5KQhFEb5MN6qk
0598Vkta4EdBn/qhbrpnxHwF4P7qONWUoE9RI+BqOt2NgLLSV1GfkIMjWtKR+jpbgCVQ6HPYl/NG
/uIC8V0psUjK5Ld2iLYo46GaW9C8dBHUg4p+6IRxW5LMGr2yr3Jon4ho5hu/bn8ponoJ3frWE8bR
ohTUOe7NwJ3OToxHmHQb8J/X08rJbESazcq+M9TBvu4y7Wcm4scoLNe1m+o4nY73BmXELvDpzBU3
090GJfb30Gqx/+biaprxh+ybtU2ps2td7oTmPjBywI8pIiYautacRkzQhtpkOq7pMB5RBUGjCnvy
IfzaC13DR1t+LSKgQgAQvoPdOlQV0+vEEf5AbfrmJMoBTs1r5+P0JRSUmayq20xGCigQGU8eGCGt
DF96sHxXfkeVBBcRWDhNHa2KAC5kmlUed0UXa2At+jW6yddEdu+pJaaaBqKyFd1lxI9DbkfmL8fE
tE/pMc4Js5/SAtcOouFF4IkCAgZOEviOqxDIAAw3aBGyuq0Gmm3g25BeLLL3QVRApdPXTJQAiTqa
mFLVgYoW+LCNQYItpkN3fsrxtnBfhFVG2yIcIUuDDqLlIdTp5my5v+wcZkjgQKyphg+DOxXgZIvu
hnptt+ONPphPtla9TfWw6VBsAqLlRN/emki8KrJdA3fbDziU2W686dnMaDlTLOI6PJWY+0KS2lgW
NpbSmrlD0Rqd55pRbcA2iY4gmvS/otW78S11WIdW+lY2yatoccfFnQAaPMAVUaKMQv7EnGLDf96i
wN2UJcKVMVuiQk/BR+zLgdICBYZeegz2kGawUyHqTYGIexi/HQfO9DnTjM1gO89uS+XZheOqpeiq
2PqjgS45mMwtHjlULlM+e8W9RQbQ2hKUAG1M5pKxhhPV7MGIeGtdFgDe4porQ7DByhyfIBxu6PCn
z4BnNhpbBcUEnhusHZpvjeQYlUW3g50/6Pjt1BgIxK2FGhLs5pECO3eYzKC157EX68nttN2HXXeP
FYl9BQJ91/IPXMOQ10oGnpxycQp17GbaV30PDaOodrub6Zg1VcTgUuzAL9z6irLpMyqKvZsi7Rrs
OqclKuKtmvRbg6P19ERWH9ZWVvxQcZzOlAEqn7tvqHF4vvyRGOLON/utabWvZmN89ClK+m4KQJgj
SOP6dz5M5onPGlz5I1ztVOWOLWwy/NR0QsYLJ/BtinOZ1wF1m3SYWugtq8qi2zoR1Vk9X3GOeRii
NlhnIt9M/1BL9fcIuaydVJ29i/IElfjo3ufE7TkcWx2BCgHFqUhwtaGUjRdisWrziWZINkLdplg5
lVbeomT82pRus5EIlcH2Dg7YUSRXeBq9hZqXsgHSma3g8FFLQDC8uImqRgIGi/JbbSj9LSDK4omL
QbRJw4BTWhPcNUa+r9TwN3lJTBXk6skJxXXVau02SFJ7r5nVa43YM+ohyt5OMGLT7fAo/fCX1oov
o6og+wC3e1JSxO7mXXp5gmJhcdsqOvLvlY3bIpF8R/XxJrCLo1IFj5NESOkk7+j8b8Oie0qQzMAU
8L4wvY9M50aMKRWIZ099jR3jeUgw/mt6m2uYhgvIFIeRniEWM26xxwSUY6MaBHl/1asonHKeecZO
HRMErrdqPT52lvvAQYKKsGn+HIuJ6d/IpzJsflVBt2lGxIhDyzHWiTt2D1MvufSpZ1tUERqmBNJ+
2YoP5vM9aRCbjRH24sKLR7vywcX4xhEVrogc/W/MwXsoxuA2CotHktJOy6uHhk7XVL+16QcFaiI3
WAYcFX2kJagnGItH9+ypCMn2qMzWVBA1/XGo6x8wFRAqMX6pRXBbRcgoGqFBl9dI1qD0QNw4pJpg
1LdYnrN90LrBWeMLZTfEFPFBiqEa9w4ylhQotgr200M17KFvrKYr2bRS2na48fyS4wuOtVoCY33g
ojAE6pdcQWbA4rY3tUXA98grDIseU1rjsCteBh+CNpt91NFLTOOk2FaTcH0jwefpnX+TtsFdrMfX
adm8S5n84Jd9KQXHEDxIjrqlIvVbr6u6+B1FOCFROdD6eIfe9X3cGjhO5ZwzYg2o3iBtY1MoYJKV
bKcO/RM8fvD6vKqFb69X7C3+u5/cikp9A02Gq2i77UfKbASx2SHXFgwK8qLxrS0Djif1j7yjnVuF
gTZhZwARoPBGM0/WzoMn1bvSqF/ShrYEcP03xeIs3NMm19izYVNsWgmT0ay30gVWNTTwGQCGGfea
0AKE5P2dw6Gl05FMqxwXS9RmF01njOmnBZVP/WzyR0CjbevheLQq/Hgq8LlPGDveBBmiHDa3izTC
vCtOEXbpIvIeDIxrGZiP5FZakfZkxwVBAD2jKsTloFK5xEr7A1gkvBr3e0wpaAiEd9XLaTV0CLWK
tsdOw0zyneCd9ZXqpMXOA7T1CjwCo/ku2OtmDF9bfQuH6KcSmxQ1Yu1XGyVAzxQLX5Ni0K/CnAqz
krKbTREe68GDoRtbPadMoTk9lTg1xrwC2deAQrlmPOWR+Kj74jsN2LewpQoO7vI+9G1xBX3Xum01
SYVxqixhMIjnTfGalTBHNKchGZjgCWrExURRfxt1I7gCGrRXsDSUevCIE+8TRQoPYktoIcKiFFzC
o1/TBorZXEo7JKGKlufpph6SG6uyWnqq3YtA5WQVW1Gx8gR6wJoNdRs00E9pOm8VJ2mvSe9ocL4D
m4NqL4ojR+DHEo1DqglKPWkSAQ6bzrBjOXzzNTFOderHlptm0HLYtETXrdumOdZ6c69nLYpwsE5h
pT3zlXd6WLz0iU1Fp8WkzFWpFlNgTFTtq1kBIq5pZ7g2GqBgDG2OQ/JrZJdfuKlvBAzYllq3F3r0
BZTktdTDp0CJdk3oPg10tYZAua4U7n+lYpLb0TClq4dKTA4LLDKtnYmHsk+GkIX6JanBmnmt/Zg0
1h0Stw/SLfeKEuxopt6N2CxN0I8jSs2vMJcQ/PGyOw9ZTbzDxEr/xyUtvNYbKlGA796iytqCuz5K
aaMVln2M5P9GqO+d5VD5U2/ZSH9ZonkO6SpchRAMWl0M9CvE0UvCTR/RZrYLFDhol0UJgmFZ9VKW
5u9/1pqTFNe1ntnIgqsPvWHs3ZbWAijYdiXaClPDyIP4J79FTbRPE+U2szVgCCO8jiZJqUAE2TU6
6/KKq+19ik0IyOf+WcM1/Urt/J9Fj7WrUScrKGe8sqq8ilhG62QwPkKsnO8cCoVoP2x9qPu9zMCL
QEjflHbT3rTQuzMfxKzQdewVpTxUmfNbSgp3adyqVH1VGFvoY2YgWNyoe+5yo980mvGaJsnPXEfS
ubZsycJ26H6VwTU8MMFXt8Ea9w6S/m3zRivgNrb13TBEDxx6ggdgvQ3s4OZd8/qfdZ/faJWK97Pc
kVb3SofsEnAVBNXyng1KVvg1dTaITQxJ+9cGhYyrINXM77ndJ/cy8CFPdyOR7SgoHzqgAB6wCXD2
gYXM4TgJvYs4oQTpdDH2RUmJSddYWDe4M5QfXT4YvyO0Yw5lWCTPCcoStwV8rnhtIlEHMtkjTVda
w5RaMV0P7Gii8VniNXddNz5mJCgN/SjDyU0yD63h3YmzHCgM+BsLAw6U7n38bxwLGJjteV/I+93k
BKHckxC7d6x1aGATzW+mYWb7oRj9Z8VGPkAvFCT2A3QxUcGJaIUWyFOD1HWz1zor6yutaZW3oRLW
BgdBf2PxS64CV+yYjGPlpmiWCrAm4PThGaL5QC+bE545Dj8Ct6Ofr6HB+pVK6sZyw29q4f3qnR7J
Jq5kEKmvAziXmtYcfLI09MbXjOZC1FX3KI4WZPNoYPcs0cEIaT922xouLmoHN6KI76WpqltfVB9Q
2X9ElMghpD7gBPxK7e+bo/SPHBO2raZ8KK7+3KTQ6fLKsQ76WKdPKYS8I78u/NJW7RMmXsgzJlgX
JAiGuQLeeq61LwRIui05MUAf4GhKwQhrPE/Hx8INkbikEutyPr9STbReUZl8dA245FluGBv+B428
2P2osSleJ13zFeQZgCgxHh2zfI9YKXUbfx2olsF/e9VbuL56uikcuUks8c1xyIlikqaiHI+QERjP
hEYDHet2BMXNhoBHr9CxCqDb7FjDrR1x0zSEet3n0bHX0cvKO/hDUevc1xbWyLgGxQHX2cJKxV7q
KjdsIVGUEfLWD8sCN1V7qt8ZBZqtlGZ9pKhDHJSB9/zUGpcd3X7okgLjAvNO9XxoduBSUETRrkSl
PrFOINXH1rU9culDSYoKaMS9yzbsTUhHwovGfVmJL2Eub1u1WDtIeQUO6Ugt2y9ILW7ISrvEyp9T
Ib8Nff3kBvp7DQ8K3RJt71TVHbXKR+y9dx7fqnMQNGnTpH+w8H7iFC3Nq56a+dbptLVFx4uaibVB
eIReZQmvRE2Vu9rN3iSojRoCgYc78FgAn8otfg5c+VpxsFLj/46e/spGyNNIjFs7816Rud3mYUhO
SYb7JBYvth/cN3ykKwQ5RtRoMCCD0A08WXlWG+tZBAifcs15sVrVuRFKgaE1/yB3n7OiQTQmL+iS
DzdObdAYosQRJ3d9pd5D5N5omXNLQ5Pqv6P+joSy7UGGAZJkCYO8o/jLmZgyZN5YBzfxXMgSwTVU
wXtHyX5JxRxvI0s267imHOLUO4QGNpbdIuYGK5teSAEHzyvfbMV8M4fuh1vTbNckwtnlpPteU6J3
1HWE6ijE6slxLXtWZbDVh3GLEtCjBhB8hR3Sw1ijakLLSV6BgOZ06BQ5eo8WNMM0fBxMkIuBX1F7
He6UwkLXUyl/JgI4Y5duEwGJkMobCCfVezfLbkPN9o1Ueh8oLcA1jw+n6F8UhLIH3O0yXBIRlD8M
Ji34qctsapHKZTDasW7ojtQebSGQh7JDj8OglIo8Y0K/AyiZoAoldTqMGGRH/kvY0+kNm/IWKfC7
xhkhW9fQYauMNkxYfkPFaVzJ3nnXdfElx9ryCvLAwyTvkw8qXNz0unNgEdg5Rd5BYP/hbqgUvIQp
OmAAurEOUOhnOXzYMEbpNHO+wYTGEyOv3hEMOcRx+yzDEGRpcHAK/bvTV29StZ9Zwl/blDaW6dkg
ZxUyw2Df/+8H1ZkCOcpJu+S5HDp7C1nPXtsauq+9WX7zKgkUIOpUAHs5DRWokiRG5etQGgqeAcjt
OB5inP/6r//z//7vj/6//V/ZQ5YMSCH/l2zShyyUdfU//7L+9V/YsU1/3f38n38pOvQ707RtVePv
Pz6e4HDyf9L+XfudOqY42u+t8i4Q+Z1L87WotY/To5ufji5c++/RqUgLLtmFvq+gXmMNx3EL4t7V
ZYOLvwcfXWqE3ZDrtJCi91zUT00mDpcNPX2tP75KWJlIrSTYULrQbLZBZsitAUX9+vTo09v/5zcX
7vS1/hhd0VIUseMSresEwZGWe7oaV9e9ECByPfqJEJxOP2jp8xt/P8hXPNWLyljf+1Vzn3bmXVRm
F34h/e+hkVVs9D4P9L2ZcHSsPGWnJNgqnf7d0wx+9oFmi1Ig2xTpuqPts9T7nuvNdUDdgKrL1oYJ
cuYZS99G/fsFYoVQcw272aNamyDRi5Up6fz07/88qITj/j22YSCmokObmUTef2ExYqzHIUHHnMy2
Of2EaaRPvpDj/P2EVqVrIZtM2yeBc2do4y43u1vD9iimZ9Smgu2U9aAj7k4/bmHFOrM4prvA3Ti0
prIXcvADCq1c40ulAKeeYlsUfDn9mIU5cWYRXWrQQNXIzveGmlnqGm1YCZgxGe31ZePPwtq0Lbov
WZnvhRb/TiTSdtgOnvnt2rTyP5uS6aX+iOo+bhzqGNg7W1F/cNIaVFeFFH53K4tkVegR6K52w96x
TxQQvB79iDRmI7nszeaRXhhUrO142IOEuUduG63ovDrzZkuTP73wHy/mxnUmTCMcwNEisVHKdVnD
ekri6wJ/OuvhsheYhbzackc3DH/Y28Q7xhVleFM7WD6fHn0pIGfBbqMJVuiV0u9tfwg3tWWEq9YY
jd3g1s2ZtbXwCHse83VhU49run1DUoSkjKTGoL9AxY3PTPHSA2YhzwyPRam6LYf7mvIjrqIVmtN2
fTz9iRZiz56FuGN4cVVrVYs5GhjW3u3xrBsxUTk9+tKPn0V22GroipgFP75W/Du7trKbcAiKTVlx
QL3sEdOj/1imsRPVhWVUzT7KUfSsW20raGGkebw/Pf7SB5rFd+T2admVWrMX1gC1r00UFNHQrjw9
urYQZfYsgkuEuTBbGet9kNLY9G4mYE+Ugvzt1pkcr2Ecgv0CshTf5Ha0UupxxXqAnYYGbQjUVV+r
oBRP/5alN50FvAObEP8WkaKypj4ZKqLZZnbZgdCehbniV07c+mWxp9PTX3OdwrDLGM6F+cKuaM/C
HKljy2sFZOna80Aoh7TvfB9pMUh1qAWBycu6b4qBp7oeO+6ZiVv4WGIW93hjjboVN/kea1P7KrNQ
cHU6lGgvmgoxC3pHs8G62uzpvhydK7MGVpfK1F2dHn1p0YlZ0MvKbCMN5Yy9hl1tNnw4nP4bzltc
pXZO8KhX9b0X3GXDuC5ChCvsHcoQ6xRkdOXn28owdyZ9v9O/ZSFDiFmGaJB2TJuWvTkai7vYSXat
pz3lk0Ls6fHNhcUhZvnB0VXVGCIr208EThURT9kM9Qp5vtK5dwcrxwTEFEgMUGL2YxyKIcujXjkm
EOJ3qNSgPy3bmMoAPma/dIReoJwUvwUwJop6rp9Y0ruJHc+g2xU2bvRcj+w6u6Eb++oFqX2V2h2i
Uiky5y5tQ9qOeu7ylEG2Lpre1hj1G+jMZrEBgG6BxeyN70gsheIhy3Oawn2e5Rv0/EJaIh0Suy08
DVW3sX5DTwyXzDrop7pk4kMVi/GHAEn8FeRbGAL77bAw9HFCgDHmr0a1kfW3XuoRANdx7EwPjmuA
xBaWwkPRfqQFAhNYmElwSGe+/OcHIzFFzh+JuQYKlFlmbO7rzARyEOmFVVxTnjXy68seMEudyGnX
lRsPxt5wuZqjIThwg1IGXAcuG3+WD/m+OWWmwNjj2tekNw0E9huuVX195nSylEJmSVEQ1SkyoNq+
MvRxeEilGqkUBAd0K3en32ApuGaJMcliNFwAWe1liNoTxBijp/lYtqgd5ZGvv55+ysJ7WLNUSKVs
MAxk4/a4iHXFulayDlhhaXbBmXvV0gNm2RAWrGmgUjHufRSw6l0lBVxYPdcRLjn9BlOy+eQMb83y
YZE0TYYUGLh3DZ9mFeMKNHRxUqggQqw9wynvTz9n+sGfPWeW7GwUyupKqDSZWy19LssUm5ZWz20K
k1kAc6hw8AOTuIL6od6fSfZLH2+W//IoMJBLyoZ95xnJ1owAOiF28nL6hRYWmDU99I8Y91TUF1pR
6vtokBHyspZDmwBrLMgUrdajR3L6MQuHJGsW6Uh3dj7LSd9rFiYOfVNhqDxdTmFhuj7tH9d8cFOz
eD/9tKXVMIv7IC4xhZNOvwcRpOyiPMQhvQtB0WWZfe1c+Eqz4FdSMIZVhdNfoyqIadAPC+7ycuzh
W1oa5qGudbBQyrk5/UpL8zRLBMDtvNwsyn4PbMbZhpLugY2a8UHDZOvb6UcsrLN/9t8/loJPI3gc
NFxUgBLEHUgaO/wdRGl1e9nwsxxgGhWaXgU5IGi8cD/GcQhOJQ7ir6eHX/hA5iwDVLI3VS3Nuj28
2bG58rMOVCB8lfGhgsxjnzmMLD1lHv9JWwaNDuSWJkp/k/m1/S5rAxR9bKlPp19kaRqmR/8xDbDg
YICD19lPErdfY90iIB3KEuOZdLJwnDJnEa/rRummKKLTxb3pzR4Bq6hV90Wq2G/YbatPIY59+7Yp
J6PNbH36nZZqLOYs/pPCMMvBGfp97qZ3cVhiCYmi1waTG6B4tEER2Be7fqwORQskV+mcYZ2hyHgT
e+LX6Z+w9FlnOaG1BFrhldHtUcnof/CJvQ58MWiNM6/46fgOyNu/py1Cm7BXM+gYdiM0zoVc7pCD
PrfuPp00Rp8Fz9hpFRBjqzqWWFmPGpL0BTYHwhqvbDQgUB6kHN1U14ViXV/wuXjgLJw0B1sR6lLZ
UQvoaWH1g4p/jaXQ6dGXXmcWRqZVjZPwTnbE19YLB7BGUAdQiOiLraFBM4FgN5w5enwasbzILJwi
J8AJTguzY5jpSHB82MzOAEjh9Isszfr09z+CtaENZdU1o8cS9K6noIddCo5op0f/9LTBb59FjWvp
ZlFHvTxikmH9NKuk+Ylhw3CHzuf4Q7PpgAeGkr9VxQg5+vQjl15oFiaN2wRNO+ryaHYIACLxnGEF
CDrX8M+kn4UHzPN0DhwjDs2uhPI8AvmiUqw3OHgownm77A1m+/LoVCrYcwOJtApv96Y6Skc9c/pb
+O1itgnbOGuRRyx5LAFi/m7MVqICFar1mS1sYfj5MVzv8UlVLFBHbR4j/m+UvfytcUB7uujDWLMc
oo0oyLIFZ0crabNXJffEVQvk7UxfaWGtzk/gRlpUbqD56dHy9ZvQVG+Gnia766ycCR7oTdLE9ZmT
xNKjZtkDBw87H/KoIXt86yztNXIfyFZIaz462BfJSD+zVBdShzVLHWNl4ZUZ8xzSUo+zfUi3W0J4
uWw6plXwR+ro8WWl2R42x1bFngHAzCryy3P7xdJPn2WOSNh+BwSoPibYZv+IBJCModSOrpk9n/71
Sw+Y5QnkxH1LVwmF0NHTKx2RsEZTYIhbu8vGn0Uxh1w/RO5LHivsJjgQYEKBCp22k4Fqn6kLT8vl
P+5yjmXOlpGXAsVFlbE8wgBBUy5q0MOvwaEi35Qr16VTorF1+mUWAtucLSTU7+2q87v8aJXZb8uq
3nu00y5bpPPjXNYEg2NHSJ9YOgz+qnrxi3wbYqZ02U+fLSQHZg4wt5Th2wjWRbmxrPJMxlj6/rMl
hFLuSAkuJkGjSUs3vX3zMVTvPdx+ILRsT//+hXVqztZRENVI1QFQPQ6lehuK+KkjLZUanhinx9em
3P/ZKprtCSNcehpgfsF2g9Z2rKmAhb3utcOxRvraB4oF48rsQYsieUHtrjvz3IUlZcyOm9Qda+BE
Sn5Ew9inuwBYwQep0owXfjh9NvGp7SpRZ9fFEdXUo8yyL64wAc13Z+J74ffrs8mn6JCO6AmWR9Ny
rxsRH5JM/jw9JQtTrs+mHFD35GCRFUcLN7vbqhq7veY5OEMbQJlOP2JhBzKmv/+Ru8eqL7wQ3sox
tXGzVZUeYSIMasCc5eEbyrjNLz9yuz1QIHD4px85Hbw/WWfG7EBeghdUTa8qj3raa5iuBUYXr9q6
LlR5lwR6p71mGfL5mGRYkJGUm9NPXfiWxixHNmhGDjnayEfPcndRDeI8xUOhr15PD7+wCoxZYnQ8
hB0o0hZHDaNaHKvacIC9UqclePwz+XHpEbPVoAtNWhHou6MP0f0L9Lpup4PmPjMrS6NPf/9jIUQO
MLfSGYtjFGElcl04kwB9k3GcPXN9WUiSxiwMqVhBrqF7cUTA/jrpEXiqVI+2BXQFOw3fL5uGWTDi
+5k2TqwXRzVUlK9Nn5n4uPrmZVuIMcuQwgaRbbjkeWPwUGDwK2iZUXZmehcWqD7Lg52DDkrdaMWx
jbK92utPEPs2ia1cUhNzoLX9Pb9jqwwjxMAConPkrm2VA7+RVMmZ6FpYPfosplVhNUEh++IoIqu6
0n1rhwzImcvE0oeZR65Xp63XegX33kBfo7APzDGKujWmTBf1h/g4s+jVk8RU9VEtjgi8F8Omx+ra
3dupU5+rGi+9wyy6hF2nMWJF8ZGKwDEX6SFBHQ0uSOtdFr76fGnCoENtm/Ad1PEubN1bKrmXxZQ2
W5gx6DQva1xYgFye97bpaTDYkRm+KGK12bosu6bXKalT1TB6HDvqGsxBZp9ZOgvL8p+m8x9JzWsw
LYpiihquRC8nxZJvhb/PuZS5MKnabGFiOE97wffLo9LVw3siK3blohyNHzWy6s+nP8/0kT/ZLLXZ
ykRsxEAKdkpoiX+bAXRfqbXzDZH6F/q8aHHjBeBlj4l64T6mzRZq5ce9UbUBZSCvvNGE/y0L2u+n
X2VpMmYbgJ8FTlsJEtwYV2sHrzot6Lanh16aiVnaRxosLjOrzI9FERorEx/0FfIYwzHtxwsDTJvt
voUNEKLs8/yIfdC+SnpY3+OZbWVa6p/N8Sx2jSCVuavyzfHVwkVb6/Jr7C0T0PUSP20dMFrk8R4Q
Kssz32thL1ZnIW0iVRHECXHh51A3PVZQjbsdrYZoXdT19elJWXgtdfr7H8GXlHHYdwqnV7dPbiZ8
Pzj+8At21qskgTagaXLnKN3b6YctrAB1tgFR6zOx/k2p8pb2T9NHq2jM8Py2xDmU+sLqVWfBjpi4
N6gxtyNUHjpI0dmvIKJWffrXLw0+i3I9cpVCj5vsWGmqtpItTtd4Zcn16dGXvs301D8mYlTThGY1
FXDD65EGj2BgR9+rpL2slqjO4trj3OLGfZscYeCjAqHDQsT8pD5zt1768fPQzj08cdQk49xirSsz
uc2t7FGR8kxSWoqEWVhDULYwq5iGr7KbRiRY6aj3CeZjqyaKL/xAs/guurrwmjjPjnoVriXiJGlf
nKn8fL5w4CD/PbUYodlKF5L4sH3Gs95UHhwv625Or5ulwWcBXJWd56bYyx/h8ZTXdj76OMahbHnZ
6LOI9SMtz+FzyWPvyN8cAraysLeXDT2LVaAMbYJNWo5/xKihuWuMK93Jz1XbPl+RpjsL1lDphAvx
lsZCA4EIbxBKnvltaJQvF/x6tpX5nFajjwfAkB2acKiQ/7Z2MCXP4IimqfuPrYax/5pS/d9GOui4
m4rsQGFeu+KOv9Inc/N/B5QLO4RUkZT0tHqlCde6smCfXvZGs6n2pFCt2Ayqg4xxkVAzBRoumnab
06NPo3z2TrPZdlU3TWJraA5abeBJlpjORg4x9gJpqW5tR0mfetXuz7zKp5PPB5xNvjGg16LhN3cY
Ks27T0Kl3Oq1iVcIJptnHvFp2PGIWbruVRMmrAtZtS5LWIj0X5vvIjKK76c/19Lws3RNx9LpwE9W
hxaf5CtIUTk2aIM8s5N9mk/58frfCUkI7BribCwPuusO4krJovIQ49m+MZwACVxhivfTr7E067PE
rWSKbEbH7w5aGCPvAvmk2+DJZKxGt8vWipuNXwunODftSx9tlsIj+HlMCkRReOb6GkMz3EOz9szV
fOFV5qexsmW/70e0S9C+G1ykFmzjXmCpAJzpG+2JM9l8YeXOj2O4igZCnxRSJjVMz46/AdzOLOf3
6en45xz8SRTOD2CiNARXFYYHm4DB4eRzhoZnh60F6vzI5N0WFqrB28Bvd1W2O/3QhVmZn8kkjin4
C+rtARUYMDiGHSJLGNv9mXP50vCzWB/CUPg2op8HU+aAOovS0fuJDXoOprQQK+r03D/OZXBRc7VP
jfaQpfCudfGzQVvW0ottIrPHy77QLNiDtETjx4eloWMkjq9BH/XNyvP7s/XjpW80i3c7TtKmYxoO
QOLuo6R+FV7xcfq3L32eWYTHet/Xcqjag6L1d3GfwaEdyzfD7w9e7H85/YyloJjHdTHiKGrW7QFe
N34T+W2KY3NrJpccz2x7fjzrrFKG0i3ag2Upj3XYPyb9uZ7T50nDdv/aybV/pzLwkswv24PQvZ/Y
h9+FCfnV6nd+nx4iJGdOf6DP5xeBvb/XaKvhVwrGpThIN/tS9Y9css4k8KWRp2n/Y/Vj2i6b2gF1
mLrpvc/NxEjdi/KCPT+heRiuJnKAUexyjeaoYW1HkZ5JCp+3yZjTedS61RiYHoNHk9yZmwTPlLDW
Ncqc7qSrhOUyjuGrquxv4sQ/cwla+lazMBaYc6tB68eHRu2x3MQ66yaie7I+PcefB5rtzmJ49O3I
QOR9Gl3FptddV6r7C6OkB0fHh/70M5beYBbMBtBSzFFdFczk8MU1lRe7ic+caV0WzH/uPIzx90IK
M9FhbKio+zDKPa7nEna+LD6kDIv1gC/9ukskerN6ZG8AVw9nnrrwQv9BsK0xnx/R/tgn+BXIyRFF
914u+lZzZi2NZIFtMyvM08RzbSSHxtDPcVA+T3j2nEYbKf2ABJKj7o2o/z5pw2epvBtK7xyMbGEy
5vxZxcuFL30+C74Rj/BcJwnbo5q20FAnzysbe4p+4wfZOT7twrnDdqYX/SONkEIaKXVeqEZillLH
g5cjmKOgMj0aYmNK62uX2A8mrKJg7De6aV+WY5xpXfzx3JKiWVR4lrrH+PRjsvdoBndz2fzPot31
EhyQgOHuzcgsUfDQ7nBM/HF67KX5n8V6VpotBzRT3cdZcjdaxpMeKl8Fsuqnh1/YlZxZmNM1ntAu
hrpvzeim7EsSu7+tgnBDC+HOQZv29GOW3mIe8p3eSqvkLXIE4K3ApyHUYJ1hnXmLhdieE2nL1lDs
sGB4dwzWUPd26Eqe2T4+v4Db9mzbVlOpt4nGB0IZHvN1MC+Q3l6i7H8V5cvozDQvvcFs2za8SCk4
7rOEyvhV0ZzfRdedOZYtfHt7tm/rA6KRmK2SyVN5XeDVOFlHdbG4Pj21S798euwfcYUhdGCZeZke
6lYxVwpdb7hhVbS+bPTpqX+MPpq26Jo40iHlYplj+zSEEs2/jIBtzwm0AeAFQy1Dfe823rvQETXH
wCmz+zOnyYXcas9it3GKrjcgBcBiu8P7oa2/YOa+Cryv3OSC8IcZ22cS0EIUzymyWEy6KBGzekQh
djma2pDU9w12R6qqfXGc5LIonnNlXQXLB1c0Ga4m6PeGrhJf48OCDQLyJGfmeyHc5lj2xIdLgdcr
b5JssC++1vziwKfL0K4X3k2fN+cKBAtRMYe1O84YRhn6uQf8Vp2rUjrvNLu26GNdtt3MUexRqAtP
8VOu116Xr1rH/TCiyDhzOFv68bOQllHvhRgL45KNd4n3plVX/bnm8cLZcg5aR4Mkdb2eobscFx2w
wJbargql2+ThmcW6kDDm3E7LESnGzs2I+nzZrLUqi3bx6BhntoKlTzPbi3tFh8KquZjYNdFdhdvt
mCMxrIb9ZSd7MYvp2hxjG4yjxMgCt/erIfHh8voI/71elPDEbENOVMhDsVolB7wflG1sWA1Co8D7
To++NLuzfbj348q16Cwdoij/hoPEixFZDzkwh97ut6cfsTC9cyh5onjp/+fsyprk1JnlH7pEgBAC
vdLrTNNte+zj7YWwfXxYJEDsoF9/s/00nzw0ETzZ7nAIKKlKUlVWpiymUj/L2oOEPQF7I8nWOCGW
Bjd2Y11XA64FhX72IXVQg/8tsC25YpuFIGrCyOugsJuZWeUlcOJ/pGdfig7UvDMJbk3qfbJlsS2K
eobz2m0QVFXVE3Az1P7PkooWRFo5CPzAv+futk2CsSnHQ4aoBo2DS1NClB4AzQkUEFyvBOmlWbj/
/mpTnqQFUSroIF+aoooqUv1XFO3XbS9uuC8qh6AS8Xh18ZymOyIv4O9IO26p6/m+Z/huoAKXBtot
LxWh/9IS9TfUDre9t+G2EAC1oVvYg7BeqzHqoIZyEl7dHx6PvuC2nuG24D6B6gBuxZdyaiHoAum+
S2v1GYgUJGcWVLEBcuMrz1qYXLMX0017q+Mw0/NdgEZWwPhA3d5b8bGF6EwN/51BCeTR0QMgrNdh
2Tlg1rdDgT8f22lp+Ltrv1qYuaZzx50KlTiK6Alw0kRzaIvUIGaD9CSitL+yTJceZPiwrxXvS9VW
F59n8hw0PN2j0WQG+Ty0Eh9/y90kb2RJTOR+3GYir1uYihX/cugwNf5xsI8VZNCSFjSR/RooaiHs
mSj+rIPeO0/wHLcon/AQsJWz8SuT1jVN/n38KUtLynBqnrmxnq0xv7ARekhe+iGwvLWovTQThk9X
wnPmGKywF5RFzyR1dhkjXzXfuN2bIH4BKXAZB0AwduB6Ba8j5LjqNK6Ojw2z4NfU8OuCTH6ppJIX
mWfgyJwGMIBRtKahu/K/Ns7W8oULNjIR+25gezxOeXYheffNH+UZIt0nBXW/x1+xML0mJD2G8FEB
wrXsItT4H/SbPmmHbjttmdBzCGwqbYHd5IJ5eO9btgD0eFpLcS5Y30SYF3lW0RhiwRdnnn5XQ/MU
EIh7B+4NHJ4rN8Al09xn5FVASmnu+FYxWs8Qu0TiowcdgKOmTQhk3F7vT301etIV1pzoDqN7xT/q
Dvlw+wOV/fnxvC7Zx3DbTKYU0ge4e6ckSd4NIPfPwA7fqS6N3FmtuMCShQz/BS+sZMAZppdkcD/3
JVj4m6Zb226WBjd25T6ePHCYquQCfvtpb5XgyUD38kqAXjKP4bxumdCE9a7zDC7mFzKSAkhPHyR6
0J1LQUe88pQF3zVR5qU7sspCjvaip7vYOMg5w4rEQUi0/Ph4mt/cAAJq1kfmWoxgSBmBGmIN+pMg
o0fK4+xCTatyXibFVvLvb34IHmOsJlqBvjpgAE3aQ/mr6SqIq0wvOJCtLNal4c11lDbUQeOLuuUu
BJ+m78L73CT+yiS8OdV4d2MdpWBWZ5YHsGLf+p+HAVKPM/1Hjc4ZrBtb8ox4hLGaRAYMlFMO966q
7mQr+YmDvQ3cUiLM3OGpYP3JK/3Dphk3SyGxgvwfKKzlre4pyiD+uSEt+JOzHOQEbgTyhy0bAwSp
7kebV/Ep6IggScnKmwJhVR7m2YA0jgMOjm/bvsM47vHJtz2/8eUtqIISYNX+pxXk7+Ky/c1r9wZ9
hJUovrC2zBoJGsf5yDmVt1K2J4vGT1D0iXjqroTABQc0KyJNqsuZ2HfCA1sduqR6X+bdEZQo31yu
nnlC9o+ttbCI/yqAdAnvEjWjCXtuc1ClpQAW+E36RG3xEfIW23DXNDD8PK/sfqrHuALIPtNRNqrm
C9Z29/vxR7xdzb2LnP3vmqrQTFmgs7G6NSK5emSo9y0mYpL5U1MXH8HQeZomdq4r98i7YSV0LU2Q
4f7ObDnYohJ1k2VwTqjzOSuss29PL8qZD4qnK9+2tMyMENA3lkhAHJ7eRn/+0nr5CR0KHzuRrXzF
wvBmkaQvmTf0rFc33uQH8PF/YxQan461EsCWhjecHfeInDoNAvAs469WWv/jA6WuyFpGY2l4w9db
QXChhzL1LUCqbdTkR+IWkMXbdNAMUFX432XlDoELUYtK3XqVvuSWvgxtPazsHm+eQjD2/ZNehUFX
iVEUqlC3Mk74TzK51j8jVIV/P/aIJcPcn/pqdG/QRdb6AbqUymkGBWMFNZMj8gXMDZnI27Ws1cJH
mFyLOpcjHWNb3sA79T2xip9lEa/Ev6WhDfvMlNQ87id5Gxnrjy7NxCmAgPk265vpZijPOPHQ+slN
IFMFMkruHUG4uBbtFkKDyZPCfGsYpayKW9NDAFP0VJzqYspPwqcWVIE9EvrMLQ6Pp/rt2nlAzeSz
VZVQJURP4y0rfQF5axVHUKEoD25Cg33fgykFvZr+zivHBhoAZbEnrOijtJrZyilrYarMglkAkRfw
UpbqNs2VHZZ88HbTWK0BaReMadbLuMqSJmNwwtyyasjuyD3V7rH04l8ZcaK5s1bsuPQVRjwfeIVd
KhHqNpZjFeZqssLZE2tUuAv7rFklk1DVIYBrlre5Z//Es3/0wF0J1MYeusNrVDYLzzDLZFU1ABWU
wWVIQD5XYxOOOOxMhX8DDcYa3n9hNswKGeR2x75KvOKWOPXXtHSug61vPIZuG5te0lqt7BsLk2EW
ygYb5Zq5mwuUIKAjJQDWD/v1yViIjmY5pYcINhS7yvIGmZLnIc2gNOj5z5LzlU116e2NPXuefdbF
BZoiYg3dQmXP9okG2drlb2F0s5Yyx6okzUzyG7UbF21fxc/EW6NBWLCMycmjtSQxetLFbba0HwYu
iOvS7ge1/Q+Pg9XSuxsbNujfm05CbPrmj2MXtm4ld0Xsr5FFLTiAWURpM225E5Ribqpu0xDtTD8a
Sz0hVQflVbKG8176hLvpXm2tLdhHoHmWlDd/EB3do3000yHOzcXXbSa6P/fV+Jkv+plKpwDjVfYx
ibs9tGbW8qJLBjKO4aLXTIykK26pmg9dmb+fuX7PJ+C87bl4efz+S88wzuKOskA465Pixmd+TDnf
e3lwyht2zRy9suEsrVIjVDMfgn2+pMVNsuJ9llZkPLUp0/OnKgvm+Mvj71iaZ8OJ6TA6vQ3Sohu0
mB0Psm6BU30YfSbXeuIWHmBmkWUZDzOFXvWt6CBG13TF8wCw+sot+37A/qtQEFAziWyhSY2hna+4
qQ5EDZaFDaACgPKaQCk4HHAyAMOzVe24hHzSJnuZ+eQM+XzuQxP5Bn1e79uY0vk5sfSwgpxY+p47
muaVV3CSZMVQW8WtQ9NuT+KvgwKz92zte6iY5V1+UYB6bfsSsx7V2Rr5doo9Ttqee5CKhVxzdtxk
pr/45oaOWV3VgmoQ+c2TTajcD9KjK9O+tKbuTvnKTHVDmIsaFNrxuBj3QDzk+2GGKuvjd1/wO7P6
RF3ch7wc2bqW2+/TRL5jSc3CWrr7x+PfJ/OtRXv/qldvXyKKQp/axrmZgLsmxvJ0hk/t3B5rAAQb
aPhOIolA972yGS19jhENYR2kPgrkPkCb/Lnok31WQl0XjWArh5il8Y1IaA+qsVhVghTBr8ShJ04D
wFrp7prern49ttiCW5hVFrA8NtDIZvKW5vK5IeUX8O9cbRua8i7ykRBiLdL8sO1RxtY9gh5pKsux
uFlz9TXRxVOLTGpOi4g500falhBMrU6PH7Wwis0aDMQchgYCNyg2QkN5ABtn2XhhYTVrpa8lq90n
7NU6kwXSBmWD4DhDigtA7dNY2+/joTmk0rq4nnfAhWkFebT0KcaSnlXDPTvGBIkk/soTDiV2aKE+
NtPC+jK5eIqYE2RsAnnTRfMrz8VTEjcvOT7h8fBLr24s32EAuYAHzaGbLrPcCnXS8hC8VfPaaW1p
fHMXh1XQVM3lzfbJzHcjxC6gr9029UbzGBu4BfL7fGQwT1PXv+oAgu7B/Z4i8n8e22fB/GYRZirR
2esKJICpXxzvbZI6hqJk2dAfj8dfOEiZXD9Q/amrSmN8RoaPqqQRUdPnuiNPGcSbVyL6whyYjD+1
gwJSmmXiVvYcfeG2FBAdCYZtex0xdiPkFqth7jIcN9O7zESv+hBt7msYhSX7339/5cXBbA9N0QT5
n+QTgs/RZgPaB7ONd1BiuG7v5KmA2Iu45QGE3WjpxCGKYWvHpaW3NzafegiI5XSIQe4ImAifmxAy
X+i3ZBDOfLx+lubW8F8vTeuRTZhbbgcUGq7VV3Shr9xwl97e8F00bI5K1rO4oQE9Bb2qKHYWFEpw
2CBriNClR5juy4nj+jmSaFbnTO877AcHJdnw0k/OuGKhhUeYPfpqcua5oCNm2G2nA9EVyMfJ2D61
ub3G2rEwCf/bqu/8H9HlSCDmhgu1qOkAWnHlB8CHFmAVfzzL9+33jTOTSY4keZXWOIHlt2H09B6N
rvNh8krvwzSOuHqRpt2VEkfxbQ8zHNr1/UQP954vaExdmT2GeYKO2lJevEm+gJFzJfItGe0+X688
G2q7fQsJ+OxWO+oTMhH/NZ2z8gVLQ99/fzV0mXKFvHsjbimQcsc4TsmOpW26f2yfpQVlODU0oiuL
DVizneK/B9IcMsqfpb2uPbQw2YZL35s25AwK1Buh1cXVFgl1C6Xnxy+/tJIMn7aRECcKipk3L0OG
unGdJ2TGLr2I0YNVXXu/WTHS0hQYjm0nczXUE27vYD39XeRx/24s82zbecvswq8dUfu17wnw7yGj
p8evEEbYGC7M3vs5pXImigqQnLUHSuhz7CbfBrFWuF6wi9l77/c+6WrFBbipECPGYmxxM7Q3Wt3s
skfr8qx50mE38MAOavHSPvAiVStrZ2Hh24bHxkXrp2Qg4oYc/eegKT/6Iv7aomXv8dJcMs3991de
O1cpGry1FjfCoEMl4jrbd163htlZGt3wWnDulWzOsQ2MxO0+zpraXxwyyo0r0vBZ7pVliht/AZyA
Gq6sCPoPyVh180r8X3p5w2sdJHCmtgdY37E5eAm7a92Pa1WypVk1PLUEByeIT2GYure/gq/0iZXA
vHf24fGsvj28+1dfvYNEMySj81tdiiLM2wbEu+kPJtJNx0/XbK5vpqDtEITzG+7hcr4oEOEGF8T/
sV9Z9W/b3jXb6gPXmoCRmXC+pSzZF83s7ZIcyhTbzGNstqBKUFzKeyijMduXIHk7Dzz+126b/7Y9
wHDaouaymL1J3LpAH9tYs9Cd7PctMgjbxje8tg+qTGXahtdOjXOgjuseBKnofijpGmvQ0gwYrsuS
xvM8luKOJInWYcIz7zfSz3m3cYYN50UbvcsA9BK3ZnYoTjuoDGq+rbLpmgCysvVoQxtcj5hIPjha
fayrHjXB6azq7GPB5YfH07CAjnFNFNkwooCaNS3OPF2w07I5DI3/c2jk0Yp5GjpWcynS6SfaKJtw
8q3z46cuOLcJJxuqQLO7yt2tjW0H7bfK3TeQPQFwbfRWJufuCH8ffV0TSTYOGopt97OcnXo4uLcX
ABsOFkne1+VapWHpEUbSy+8HOY6Ji/kHG+5LwCHYSu0sOY1p6r3MSO0ct1nr/vxXG1xF56yhOXIt
jsRd05maftdCdRZ1aOInm7obA9eElHlsdtqCKtQESPM5tZv/EhRYR49/efwNC75oQsl8nI+yOsNV
h7djv6/bPtv1Ad368oan5zLosbNhsifb0ufY7tFA2yuk5+OKrEzC0mQbzu52xMtn2QEB6WTngLNv
gbDeZSWUMz10C24zkrFdJ8RPE1hG3JKcppjeQvvfAitYEz5/O7MJDP//rqPUjmU9eE1xq5P+M0cf
3A7SjPmlbSX4Oks9ILtdjyfpjXybm5v4MW8e8z53Bwk9A5q8173IPoBhUOwJb9c6CRamxWy2b5gu
pSyQ52lqH3Kn6dXz+32bW+87MWz8CsPNBy2slAF+dcMRdtznHi2e0C6a7plape9c8I6/sGTN6FkS
mOpb3PnVzi/7YjfnwRr0YyHammgyDuUWIIwQPwa/y3aFN/8Y2rLcWW7/ddO69Y29vCxmyYNYYxKg
E7uzGFrWwaC6rS7tmggiG3S1omBdfksTv9tlo+2GNI4/p2hoPifOWhfw2xdc10QSNUBr0zIfkRDm
8aH21d5xm6hEu3fYF/zg15sIzQLXbLyfZycYiW/nNzev4XsZVTsQ/0wrUepP6uiNbc+EEuWy8f3G
A8C5AhxOp/ZhJM0uc15K9pJC3MNSP/NhgmQJv0zueLb7Tzqnuy79oipxLqZxl9fdaabfN60LE3ME
zUndBDYurW0n/Wee+fJdC96BlW9dcH0TbTQPc6paGyXyIAmOApIP4G67eKI7Q4dgv+0DDNfvx4rZ
uZuD9zauGm9Xs9r2IOAMwc5tEd+E1IDcK1euQpU6pmrvs/KYuWvwy4UFbcIvMz1p22IAfKU5clj3
vnObZPkJcn3OVEIHduiOFhn0fJDa7ZJ4o8WMa0OqWTUXAttk4rCnPHUih6/Rci1sXyYsc4QuEbPQ
oXzrY1vsmiDr9rWbo69FOvWBdyzZjU0K+fXe3cTSE7gmVJO4oPgSGaZ/nDmaWkt7ukw6iFdQCwtB
/y9opo++vS5XSJOPrXNmXlIe6FBlm7IirgljK2rIldS4gN7mtngqOIfMo2rWuluWXt04SQwBWsjU
jFRvC0Hsc5D4Opy6ojps8joTw5bOCt0ZICu75dX4RJ3p3Ntr1+aFFzc79j3LBxFajRdvXPFvC6h5
4aweQhfikQkwc4hE6rKo8NosOWvoklYsO7Epv+Yb9bNQbP7fE5w9ABfuAeoIDQ4otCdlCtItorsn
DtDOp23Gv1vu1WXD7grPBYZQ3EBRlnzWDWqwIZTHuk1MAIFriiszJ3YHmsXZrbCspNwNc9Paoe3F
drpy8VuIe3+17LvFyFpP5LcgvbOfpu+ttogUkae874963Bq5jbM6dyV21i4Gvoigwgv+2yJMB3BJ
PZ6FhSOb2b5f9rawcd24HwgrZC5o9sx98V9WTptKdK7Zsp+qqfcS389uKTCExK3+HZMEzBUFXdmb
nfvN641ziAmTylJAOKUPHw7mbEe9aQxjhXNVO9w0j7/f8c29Jb/Yk7WftR8ph+xo7/xXEPnPYwMu
OKOJpPJdrblsanFzLS/44Ygylvsg89x3ue6DbzGr+nxbGDeV+UZaBAnGzG+aNH04VyDcY6rzt7BE
oLfR8PghRyswT73slpAgLXY9ZD2/azl3a1fOBTuZOAWP8Ebnk8xusa8SKKq3/6In511QpT8T5q9A
nRaCrolV8Ad3mJKeZzcPJIdnjwGZb7nFv48n+m1PsU026sAdSc2E4tFQBnQP2kPyTMBNfG4rSFE/
fsSfF/17Mdt/mitexUSvmFjhdxOPgIrduT6w81BOJ+NV2KeEluHoiwNPr5N/EtMx4x9d96fVzTsE
up0q3lHQPDea7+50z+D8eM6mo1PH+6So99L9YI3vwLuyr8pvLVTsH7/vn/LuW+9rbM+t8vt09D0e
6erTXB8HiIDgNQcmD32dhBXa+R0Q7bTpl3luX/yGnaYuDoVKbnlCw/v78ZeVNyFvhgHbrLhBASCb
59jikRuIJ7wKOrzQofFBjtAZpF+E0x5ddnUSqHgUfuhba6RFf5T53rCAWY3r06kRc4EZE9h7/Rlg
zZOj673A98np6EPortPyWPdxqLMDT9y904gdDdixra5ZPaFbxoOWkAjxTz5bB+G82GLlsvyH5P2t
dzMuFSqZRsfSDo9G+XFGztCBwHgPmv5K671kFUj5T7k4lqVzgv7P0XOPddOFM19J+L7tjLZZ6kP8
KHs6wjJ16RYhzsoiTH1QqqxM+Nu7r23W+gIBcbw614iB7Y9q/pFC68QRP+L2xNxj56moVi8lFLGG
8ncXQApQAMB+7fNyh1WXFMHK7ubeN+G3THz/+FcOazl14saoh0cQ7Tt1thPiBTgHfwxEY7DsKyd7
RlEMFPkwfncoNPJf07Hxvt5lvWH+OY748B1z74ivk+8Bu/XvVB+zutvrITgJLN77Iip1KLGe8N/W
F+7S7BiJTGDG2snqEj+y/OrMlWh30ARfk/9cGvzupK+sAjBAKkWWsCj2snf9PBxJskY3tBCFbeM0
NKVowmJeyqKpAxoXnMw3p2+vrB0Oj9fV0qsbEQ2EbM6kdc4i0X7uaPlOVMNKiHpzZNB3G9jxoq1i
288zFsmsH0JQtD/ZtFy5g715Y8XY999fGbzgmjjBrFjkdqcpAElL6u/q+VrH32t32I/FmvDl0nOM
iDLFTlHaDqzvdfy7jVT4ngX+TUoJtC+JQzayZ4v0asXHlyx2P0q8+ioJut+5mQsWMSA/4UB+dyCd
HFaO70ujGweevpATBKu8IMopaG4OmdBlf8zA+6e2LCVMyv3Br14/Jm0xNsT1o7xD95gVo9uBB3St
6vvmeQqjGw48qpJ7qTOzyFHjryl2rxAU++Jig1PJpuZXPMJw47LiNXMI9yILRaFjT9HIiQaXNZj9
m56M0Q1PFmletU6S3JUc6EcZlB/ttt1nlreCG14a3nDkCVxbqYBIRZQVAH1a3dmJ6TOf9MrmurB6
zMKi1evZ9yyKtwcN2T4Fwe8uEMEmOAX4+A1/5jwBQqPN8PID+w2CziREy9ppQ4TD2IYPaymceh4G
jE2VFQa8zs8dKM9XFv3CsjT5KCRxm0oOWDOZldTtU+LMQbLPGwcsYcCgTLdRbdXP4WYl0fWRSRu5
9KLJCZMm1E0YVNtCj1lFZEkPLS/AHiKbsTG0hw5F6VnuH8/AwtI0aShitO/bFo9JJFUV6Wx458ji
lHj1yi1oaXjDbbOMVF0z9zRqe7afef+xwGOcOFnBUyytfMNvgwy9wyWoqCKQ5Xgh1NOubpezjaYx
vBbWzuy+dEmksn5P2v4Qa3qkzRqF78K7m3XCTnmq9dRMIpDmHHRDn9JpDQawYHWzPthCuK7sQLwS
eYo1Ye4Wwa7QqjhoQeSKby29veG5NclK2VGLREWtnrTTPq8HhaW3N7bau2CXXXSUYJ10F1XKF050
SMd0Jebc3/CvYzKEP+6PfbUVOtjE0UIzO1E7z58FCP1KSg/Ipp/HIDlYkq4cx5cMdP/91WNsL1NK
Oc4cUTXT3ZQh1SeI7Rwfu+3SRxg7ruUqYlGW2hEEmz+USkTxnKM3KN57un8qAZp5/JilqTDct61r
V9Jea7jvoC8WmFgPqm+SvYI+9Ep0e5usAfNh+LAnJ532iugI0PNdljr7IPWfkKqTYdOJHbPK94qo
lybuTozGH5HMXjmnLk2Q4d5NAw2bJKh1lDp59inI2UxCcPLSTWU0n5t1QJ0xCY29eYqgS/0RlCOn
mnUra2th9s0iYEyKZB5Hb4yqtj6UFX0ScfmZ23EWWkmFUnq/URaOm6wDNq+zxqnwJO76e/TN4uil
2L+1JNuoSLlZsOv8WYtkaGGlvhhDUKq+42p+hzzAy6YVbPJ0g3BaQLkY42eqVbvErkQEycr27KZE
nh8/YmEhmSU6y417HpTpFDl1R3Ftbob9JNM1DPrS6Kang7iZqNkeI1b54h9noiAqZpYfbNtBzXpc
nIJGOLBbcPFyq32yGacXVrtrDUlLL2/4Ntc9TamnYBoPgs65dbL9NfqQhdDEDPelTVtJFDqmyLWq
LIRQza6anZ+u3287s5v1uFpWgLEmcopYwt/NDrA1rd6BKXcNvbVgGrMInpO+buq+mCKo5MVHACqH
48xweX28JhesY5b8Cps7gRLBELGg3DdZ864U8X6MN6X/oUNlbNFD7fJYFf0QpTZyqtVYWiHSKpvg
TRj9/lGvtk6GXpeOKruJJq89po59dfopyqv5Hfq3VkAaS/a5z8qrRxDqsUHqqY3yvkt2k7LPiZ+R
ECKhKwffpek13HaoKaRUZ6uJqFUlO5oEH6w81YfHs7s0uLEt1z7KL7ldtZHoweXn3BWoGbJm2wY3
fNbig00TD4PX5fCjAjVGaKWbGAIxs4bTSqFEjdDYAmOETHBeY8PqNEI/pFofv/yb/fLQMDMSW+jr
qgfQh7XwKt/eAWuwYy19cWL+PrOr6N6WmnvpEErL/fD4gQtTYZb80ABe3PEsbcTB7AsidjDeNQnp
tpTZ8Dn3A8CrZTqJqunZUDYR+N7fM+r8coJh5cUX0mdmBU/XtJwnkjRRXAx7Pqlz79G9XbcnF87m
2vIK2fmVFbVwDzfLeUjNYZcPiiaymzwqE+/YO5D6KPtvJB+/bJsGw5+RfW/E2OERQJNerXx4V4tp
Wyilhif3XpwqkEjh7dOJn7uphgyKRUUYC7qGdV5aRIY/y5l6tbKkinLHkx+JAlf6vWCyYv6l0Q2H
nnJWSS+xVNTPzktSTufOGr9tM7vhz9RGNyrUGlXkcmTVsxS8GmBJWmNsWQjSJn+K1qpGJQv1k7ZJ
v08pATLfnj6hvXPFBRbWpUkV4cecl3rOqgiEY5EQx6afDmyKz5a9loFaML3Jy41YI1CSncqIosaB
gr9oL7ZTeO8fW3/JPsYurEYNIj01qigNeAykE1BttfXdHeZts+ven/sq+ogU0gxoSywjaU9g60g1
PSWgeNpofcNl4xHIoWQidTSqDj0Q5d7zIn/OLro+PjbPkvENxy0HSnKUZ0pkXVPRHGYGGp6z57Bk
Lan+dsXN567ht77AhSl1OjwhJaEMkhDKZ7NMd938deAA7Ipnz/pst7/qkuzivDk5wLdXGSSCvJ2N
/q7ALg+ylWE3PTXpuMMKdF07ZH2yw3+iRbrvph/4mwWa9aB4gV3oWjl2aeUYIYF4hc5d5svIbyy8
nV+EDC6gWiZWYs7CDdU1AkM8a+loCyjI2mmOVR0f0ZN3JF795EAqKePOtsy3CeRgia3rDJ2EqBz2
7rlvvb2MNV9ZPwvhwURweHPGSdx1BQI/Tlg9mv3y0f8+s/hbYIu1GLdgKJNuAqE5UIDl4Av64rfr
gH/M0uCYhh9I5opQ+kB9PnaHP+CQNxJfJvfEMKm0YH5bRtZ0Qw372VcknMY/iw1sP5RPh7H84LIK
FdIhRKp5oxmNKDKpJuD5JMpoTgqUd508YUehO1Ad1+AtUL/0JOaVT1yYMVPEPucx6oGJ8C+WN3zy
y/gDr/xb4zRXQvnGQqCpYu/bmqrUS9il67i9a9ra2eVgG1w5vy445h9k2auQ2xWZ3dSsny+NOyLX
Mlb00FbsPMZq27XWRA41npXL1nfcC5DF3xSDskw8R17ZrWxJCzHXBA3lNniBS0+4F8tiBzrZ79iQ
JSu2WRrbiCmOTgLGyoBcGtDXHKZAiyN6EdeqLAuOaIJ2BrdFxALDzEX1ztVL659NZu3Ql39oe/tz
404/H3vhwgSbGJ28ZHHpVoxcMhXP+0aNF5+29T531/IWzoITmCQtdu94uFhh29MsC++bBpA1fhqK
WuzcOth5xXV0PxM3Pw3UOWV2EuZzDmE/Ah2DGaSHnzd9JzE235T4+exUsYhayzrEOf/q5c0eUNFf
24Y3dt6C6qmGjsF8EQUE1NyXZtIHd6jWQCMLi4EY+2PmBoMbC2u+tE3wLChA3lmfsBOTzj+e7fq7
sk6dbblcYqxqrsU4gFhHXzr7KGYZdX157GYw7do/nYT+3mQuk9alp3GNWpnQF6YGdoIkh321oAZ/
TEglNnq+USa2q4nG4I7R6KyL690kR3lqAfZfOSwu+f59ol7FRTbGFs643XzxEkUvoxRJOKek30KB
4vM/rvRqdFSbgkAVnnexkO5+5kI5ocz0vN9g/MAx+9xStHAoUkr72jeB2E3W1IRWZt+anK484E3j
4AHGDgtgB47pXqyvasYOH47VPF26foo/PX7/peHvv7+yDkpxcUBH2756vaL5oa1bkOD6fc3/2za+
ESpkxQc0YmJJJvc+qb3yc28+Z4pN3X7bA4xgAcaw1O15PF9BvK/aXWfXmTwlVRkXp00PMNtOSsqC
MXFKfR08+at30x/1tEmOO3DMNHdX8bEJdKuvRVu7zyD9HIAhd6cVy7y5G2HlGHGuBud7Kiaur3lZ
SgCaGNm5upbntNRr2sFLq8eIb6WKO4WQoK9lbmVgRHTZzs7kSlxbQNw7ZpGtHDif/cnR1wx6edc2
znGgqeZyP6Ed4hzY9rTTzHOQsAlqpL8V7lqNYJe+J9BSx0Fx3veem246oGCuzBBYQOkoI76+BiAO
yMNuRN40LyAXt22VGTFQ6aHOgjzTV+EEuXMeRUvpjtEx31StCRwzlwmtPNynqmm65nRAoBrH4jJB
B+Cw7fXv55VXYSQhTdoOUtlX6dXHmtDvNYhUVo6Gb99tYHojBCbO1FVKIIbg+OyAyHe6ZtQ/ZADo
2biPpzZtQ9WK59GPPybCuia52nFrrYa5sMTNAuBoOb4C3l9fu5QNw17xZLLRD6XIGhB0wU3NljwL
pJ+ineFDliMitN+cJQVvBCnKlXvT0vhGgOSz7tKMV/oqhf6vYOSQTfS/NtiUpwocs5QmbS2VR1K8
fsLr40Sq5piTTH8kHV+rki58gVlN6+OhVArqPFc6tPpIUes99pJYh6Gbf29avmZFTXQ1qeoaT4jr
Th6EVahQoBdtZQEvvb/hHHaBZo6aFhqkYlZ3zHlDQ9pASbHoxZoK3n2ov67/mIX7o1/53zgUFWn/
n7Nva5IT17L+KxP9zhlAgGBiznkAMiuzKKp8L9svhO22uUkIEBfBr/9W+pxvplqnSCYyoqO77bIF
0tbeEnuvvRZDWhyoWBUrdAIU1HajUYwpEjK3nYTuxUVePGQhRQmVda7SWsk6kqS0ToPjylvuaZiC
dlMwjZ5DRZGpFLZIO7h8rBx5G7GNpbfQMTs3Arn6c2obRf52mANxNxTtnottxAhXO2mNxsyWgnnA
QffK+A5x3ezZk9BevW1zaoescH2H24a/pCSnJIKR+yjo8MF30+h6UQ0ZA0c0VjelzlpaR+joerEo
rb19ubH19RpXDu0SuykGGJV1vX+AtjR9S6BD+EV6vnsTGAdHm+ZfGTqmQHZVjilzoD0oagvkoh3f
qRBt2Favb+VDIYWS+ZhCBLIFNYoqUjjzfLht9TWXIs7MvAxtGKk/i/wIMRN1sri6jXHM0qtbM6S5
ymLyZNp55Fw360Pu89hY6p2l2Qg6jnaySBLYwyociLbW2Z9z2X5wG+dMHPkYNOrT9fXZeoTmWQ5X
dMrwjYWOGvveK5y3c7+EnWMch9n8ddsjNPcyprUbMBGZmu2UCHRWlXYVtYN3rrt1r3L9aj3Wt/Ri
19L0lWuPFqYxseUou7o52F5hnyfLdx58oHSge15aXwCN3KPN2Ni2eteSQdGYqLyVpaRqi2MxDP7d
2pZ74okbZtGLa2yyyrwosGZk9S302VXw6mJu444N/qHuDb4T+i6331eONb3ExoKhVetAkOMVlX+q
oCUVgs28u1sIoK+Xw63Jyc6jNiKVTsK+eCIvBZjFU6hL/YTIV8owtPD2iv1bK6Yd0KRBZ6CgTpcu
ynmfZTaaFqVswymovwra3BZNdC1cEAQF0M+EQ0JqrQ3LyUDRCaFxZ/StFdIOaOECDGcYE4wRjAe0
dCUsX/0wUOVNzQjwEi2eWGRh1Od4fWr77SMI5HCPz3e584KNvaSFEiJrQ+XD3KcdFR+hTZ+IpnqC
3NJd6VVH1CmOIzTTIW/z9npY2XBAvUhGCRPIOGdtClrJH20/iTCg7Y2Htl4aoxLIETl5XaoqMNjh
ppqjpDjtdQdvvLpeGyOGlWeeXXapXZnf5JIvoUKg3/GzrcG1D13VovW/q7oubYesfICMjVeFtHa6
b9eXfWOT6nWwpUB3oz+rLiXSLtqwyD1UXu3Ah6YQ8ats3bk1bWwm+/L4l1fhYHWAegnaVPjYoP2C
ahFdhhZtRUOT1msfHG3mr7GZU3lQdeDHt83usqgvHjtmRNQ+PoVSBTxMvNTOL2W5TwRM29fH34hS
emLfnMfKAndam65NG0KF7EiX9k+SsQeoue1cGrbsrzk5FS6UDhtH4BHOwVbdY8aL5+tvv2V7zcMX
BSB2bdVtas7++9Kx3/ly/l52dKe6tvXm2kWhB5X5AgXINp3z9ovyyy50DGevKLHx7noSvyXSABJT
telozPahaGsVeqpxjpBEuO2abOptgkNpTl0wE57Wfu6G7lKbYUfJbdqkls78Xrsi+/0tka6GZx65
ZG9qnrsH1e0BVrZWSAscNTgdRmZYIp0YQY+XbA+WMIvQ7248PfVCQdsuvu2WRKTCLYEFGwg/o2vz
w017U69e49IiC7B18DQIjKOSa2yM7B0381sQqb6lF65B1ANmcbo2aeX5Xzkk68NuLt9df/WNoKCX
rWuPZ5MlF5FCiPiDy7ykdMpktJcBsJf67vozNi7IeuVaZKttllLhumqCoh6qneazUGC/APVbE1qe
1YSko+MntlhVfP2JW9tJCxaBGh2T2R5LvXzJEOsA8jGGzA2Vueyd0luT0gJG4Ysla+ygSZEmP+VE
vaPr+sU18g9L2R0HkHrj6+/j9dlsxCa9wG1XdlEWPmGpLKV1gH6Qhdkse3yFG2ul17XzzFaVZAtL
ja5+MEUX9zQ/E2uv0W9jnXQm+LUCA1k/YniFfEFEM7WmUnL7uIL7OSq9Ako2nus9Zv2NyXadMaJ2
/IVkmUCayTE+9NSuQhIYO2msrbW6WOjFEW1Cpd7KrbxJZ0AlQhQt7inv7ldoYuxcoLYeoF3DXeSh
VWMIHEOeJ98aUspzl5ku6Ckqb+casLWbtDP6Qj6fZ34pUhL0ZSyDkZxLZa63naM6s0KbT+vsD1WT
8nV6nw/WpwFiNre5ge5xwlyRGKh5qmxepgB4ZIdKkb2ujte72UDzeLkNvrBtVQ+qzZRsUzDoPUPf
8WGUxY9sFU9OU3+rLwWb0TlUnTgENcrN7vzp+qxet7ipky74JaHGYgiOPEsp7pdBBt8nq3eeJNQr
djbV6xY3dWr3WQS5ObkZT6tS+M+BN2HvMlyl7J0ddTmk//1D3gwuZ8uLlTMBm8976Yt0FiiTG2Xx
Puf9fWnXB2ewHtjU7XGlvX5YmcFlDV88yGBQDLE5HjQpowkp64+LacekZ59GZe+54NZqaS7oU9O3
GjcQaV9mRohcRBmCf/Z03dpbM9Ccr+6nVtrIpqX1kvUhtDgXiHE6bdg0YxujVdO96cqAnqG/rtRg
UyJLo2PpCmnGLmEXuPGRmLy7dU9pztjn3TwtaPFNGbiK6ABRryn7eNMa6aQIs/TtmqAzKe3yqgkh
RPDI3BVybXXxNPh7ikwbVta5EcQ8mbIVOFNdu5llZFgWqh7GXA0frk9ia3ztQstHVmeWhRuIkvMU
jfUiI+TU9lrotkbXPA7bZrLMxWZpPbXdnagGcaISJHW3vbvmZg7oMwI+yCYtIE6iYt+tOEi5IOO7
Ey8u47wSL3RaBFcKc17R7ZMG/hCE3iCdA2mJdbJY+fO2GWg+jC4oiw2F4qkl2HePWGhyc/M95dCt
xdd8GHw+kMHKMHizCOPsQlg9dqyh2mHQ21oczXOxGQM1QNA7VWXTHnAfY3c2NCMf8qy5CWzrmzqx
Og8oSCelxVO3Hc7oEQ4BAPsuVRA7iu9s/41Z/BtFQjAvpYHvxHTy8p98XGJrnU7S6HZuGRsnzr/R
JFQtpBUnytPMGAHFrB+EJyPTHeOyn39kg/f2+jbamoXmxNaQe3muWp72K4pcXXC6HP3KYDum3thI
Orxs7Ay5oh2cp+Nitqjn8gUUbgET9s4hsLFKOvigkDnz3HotU0Mu410t6HqwRgJhNWUWH8Ro1PcX
MpXbLhl61aCY5hIKI02OMmnghsTg91kZ7FENbK3UxUAvDv6JT1mPMm+T5qR1k5GJ4i7InBuvFTof
/OQ3q4dKBGJ1JX+WtjwFvfXVr7oomPhNCCBTJ4XvJnzDjUuLgB3M6Je53Oabxs0P1/fp1vJoEUk1
rJxKsFinDMn1OPBaeqhl7e9soy0v0CLSWAZgDQhGHJUKNPCTgvBN8S3oh2+3vbx2k8jzrhjyBhJV
gid8AasnR7Fp56TZ8gDtTl82q0lF1tapKJ3IKEhcVPRYTDmOGpQHQKV10xR0+Ni4jBWujVaVAl0s
QwYyp9CSw/H64BtXRp3IwbADZ6zpXKWiJTxyZffAmIrdxfiYW+tN37Xgx/mrf9F1VsO4WmU6svbs
us6dZYCIEJiH61PY2J86xgupF3A40LlMeUnB6wbhs4nFle80ezjRrTW6PPhFfAhA4tFky1imOeNx
w3sSNsIso3VymhgUW7fBBE2dcsHNqiUv1VCmVsaCiFmlF/co697dtkqanw0Z8/uZ52XauMsZ8KH+
YNbUuXFwzcsWOatWci9P3Wx6at3xlMl1T/tpw7w6SswC3jdzGMmBRYU0btOtTtQu3R5GeiP86ACx
mk5eM9ElTzPC7pRhnZTdIke1pzKz9fKX0PFi69CRQasQAEQg6NyPmewfOWk+Xzfo1ptrXpU5eYsP
FoahZ//UL86ZkuneZsaP68NvaGGZOi4MYjKQucy7PJ2s5WvdyHD10Mgov7XLR6MjIQAb0QhVxAW/
e/2JWxPS3KwlqmszYRgPlEnwQcozccHMsjQ7t7otU2i3dtuYTTX5GF6o9kJ8inb/yjBvY0A3dZRY
VwGGCx56eEDRmO+bZe5PWV/u3am33l1zXpTOR1HagfHgms2b0lFpNvqH66u+cYjp1At5I3OBdlvj
wXAt6EX4MjjyuvrgGoUK7QDKmvmYvb3+qI1Z6Hgxe5xzPrRFnnLHzJ4GygWA62Wzc9/diNI6Snkx
6Gwtws3TkqK+ZjXqs9PSP6tuiq3R22nK2diiOiatKOFyHMDw1PKaSqC27TvvB7RirmGxrt1t55mO
SQOid/KtcTYe8nkd57jASZDFvnMji7qpw9IsY2qgPlNiM+UUwHefQ0ZtzD9ct/HWCl1s/yLgWWqy
cqhsGuCazo8XJ5ZF/oaO485Nd2O36rC0IhMu8CkwshRiDNFy1YSBwT6Pa3YwaQY4AAiXbgtHOkTN
IdIbkC3HuUPH/okFU3E3l6txdKdxT7d+yyE0t/ZAENUMgzQeGmXJ0K+kAiBqT1tiyxLamVw4wVQa
RWc8rHUBBeThntX9nTC72y51Oi4tCwZS8akCrXrgHZWXPfEZrP/Vclu01uFb5rwoEJzg4HTM5Z5Q
7xcP+j1k6Uak0PFatq1kCQJ642FBRwig8/elBUkgpxuSwW92Yt3G6uscCaODRl03nzPwR/BzjR5B
t1iPSz/cuDyam8mCkmHKCQ6zdUQhOy/zk0HQlHrdiTf2JdGOSrfgvENSArTofd7HKoPcZQd6nJ3R
N2S5TB2s5TDsSjvrcyAzfaipNrE31QcWnLLRDHvRhVP21vLrcGnXEMzjPhnvAyePM/pk+2+X+pt3
ocW6NbGguSAJoCDaz82FHH15HorsDSHe1+uruLUFNAd0hqHMFMRcHqpCDGBqCIbYKosBTLbF3qfh
xk7WwVyscyGnW8PHLXc28XEI+azMeTK8hlnvAZJx3WOVTf2O3Tbmo2O7WqeQVkdI9sBUczZm47xW
MvXVXh1/a3jtqpx3JKtWHmQPK2VHWbDId/kXQPt/XbfG5aP8lbSwju5qaVPU4+XtG29of1a8HE8j
jtpwgaznkQK5eUBCsYp445sRKnV7qZnf7dWvPFeHQEyuI/3GldmDcsqQd+/65XM2lfFFzcCYjLid
jahwC+C321jhKs0ZjUC6D+0MkJOgPJGaxVeoQkz5muQZJHuGd9JPx7GIZ2eKr6/MhrfrgDQJJga3
c7wMPIXmXeaz9zNu4juH6NYG1eIUuC7tupx6/8Fblw8gAwJFsQFMuTM/V5d05PUJbO0cLVxB8dJb
y2zNHtzJeTdV/mMzmA8XYYLrw7+OMTB/y2q8uNJkE3IkLJD+w1D377iYkkrJp9x206kiblhAq1mN
/vfrz9qyhRaOfEGFaRlj8JBVWXYuoOT+eQYbzk6ubcsaWkTy+CRH3kEJah1F3DU5PuRqsOCQz5lS
OwfTxiN0MNq8AkZcG57/IPzxPPtF0pXcPeaNdz+72R590obBdcCYayJhWBcraPFFccjbbolZbrLY
8jNnZ0tt2OG3mMwLm+eiHIwCquIPk9nVYdVD8W5Q7rvrRt76tNbhYu46CKs2h+zBz83PVmE2D6Do
/VWDEycy2wByOF7dnUowsaEtxenvhxyyY9cfvbGXdSwZQ45G0dbMHiB5+NGy37jz+xlqK2bZQBnM
OnT9nvbJ1gJqjl/ZptMXJcLtMgQyUlnRRwtB5viGadBAh/34PgXbVyftxB9wExAlihABuSNG982W
9qkSLK3ym7J/eNZlp7/YCqs10mxcMpUwKBQ+Uy+A8Ptkq+dCtahZyoX39t31Wb26ZnjSZbu/eJJt
rDMvWG+DJGX+XufsXpL1021Da+bI515UKzPsRPRzHwprJse1Mvewv1svrgXgYFoc4vnETjpSAHdq
dnNY23yPiv7VkIJlsf+6LP5MaqDhBpXks4qyxf9hr+rP0ejvTCcYd/zi1YiCZ2hxtylXbx1zaidD
Nt8jRqZytqKhdG7J1WF4LfDykVB3zQI7yZVzAlomLRee5uueXMLrK+Tr4KJg6Sg6gTwvYWPwYR6y
IyxwcIIKUE5/T8vjdRv7OpJo4i1FX+tME6sgb5AcfO8u9JZPSerrCKKWNKyvmkDBmxv6tEIHDwRK
6ASGAo27OGznGH/dxBAl/+s28qzFgjyLA+9yuy+ABL8r3OGj4e9Jom8NrzmvULUPYHfmJaukT+1Q
jiFyFbHT5KfrHrxlY82DDfT6WQR58ASM228nqLr2a/bZdr1Txrudb9YtE2tuXFBhtI5Y7aQWlg31
H/tXwW6qEMDGmhM7/oQm16ZViTlfInYhadyD4mbHtq+fqBhe81+TNblXZuCAAoj/2+B3Kpy66UM5
Gqcup5Hy2lPZ++eJkJMV2D+uW2TL4ppTAy4NeZ5FQGYZJaejIwzznme+RJO8GneMvvEIHaxUtTYh
jVAIrH3zfpbmV6Tpv1BGv1yfwYbBdZhSztCDZ8jRTkY1JdYwn5Z13TnLNrarruDSra63BMtkJ0B/
Q81sJuKxGDiFXoYqIlNh316fwtYKaV4dDAoaYRaM0C6QychqT9573LaOPiXGziO2pqJ5drcGaADz
GpWgzggwuVsZsQ9ioIPZtyJupD/tnEFb1tA83JIlB2ymW5KhsJwQIgRz2JhoPrptoTTnBmi2skVR
qoR7c5UUnt2fSIU2SCDInB0v3LKF5uODQwc2F4Ikplk8jvN03yo7DjLv3W0z0Hw86E1hL54xJ+5k
BvdBsUwn222qxJLZXjV8awaaS/MJ9EIgSJoTZCLce9bLIgZXQXBPnd6Nr8/i1TwExUX1r8eQFTit
E3gVSTx2x6c+8jLzQP0qqs0fdWBEVN6h6+z6ozY21L/hmGaKdgvJQYbWTGPoTLREkjDod770tkbX
8jVgJPQ6uWAiZQ72C5N2RlQbPt959w2n09FLpHNxfXFgCXOcRCxp3yF5NvZJIAIVC3PYu7puWFzn
yKLTXBAGnkbEj3w4Mq9yPqHVZn1HlrHfiR9bC3X5/RfXenPoGQQMXSupx8Wpwg5Iza+r7e2pF//+
dvu3DBN2lObZQWevrJupldjNI7fq0wypD5s9L0IcWD9EObcP3Pw0Nd2hh+Jj59uoNLRhXgZhTfc+
krbmqLk+QypLdo1jJQvYw98DnB1EjlfuXR42p6i5/mQ7RU9KDJ+Rt6b60XBgwJx3PLeiSQwHv0h7
is+OJcp9FmKudHEv2qXtbTB6LLEWF/rSbQFJmlVScMLemRACPwBQP51nSjJrJ0BvLKFOWUWX0aRQ
45sTDjX59w30B37youCfbooFOohoGYhY6t5B8HSnd0ZlfKNBedv1XYcQdV4xu22Dk6WZ/Qh65ndr
MyWICXsnlw8/eWV/6/ChKpidDmQgU+IH4o1r8iYcRihjmfYTLnzfRjKWIeSCd4qvG/FABxO5FJzW
CmIBCaQU7JC7noih2GvEXtt3tx2TOi2U5TjtiPr9lAz9pernFd/nvrmTPvl43dRb66XFA8JoRgaT
z0lQsLvROa6CJvhP7w2hbwkS5nsMG1s7VnN6185aZXTWlAQjIJOq7rMYWmV7Vbqt0TWfr0zoAjZm
Piaul9VJC3rl0ZzV2+trtDW47tAKfd4M15+kKqU4+6BPe3Zw8O+Rdrze7kN9HbSkJANSoAVTgLQN
/miBiuTBwlduhAseGEIgrPqx7RgLnXauIjOfmzxcrYEnhucFO165MUMd2GQMxpK5HnaBMfontYo8
DMhtGXdMTzv7JXSH6qbxpmQqpRuigo12tVKcLcDJr9tn4/jXhWRa4TJqlPOUlPZ4INx8Mg2oFDP3
Xo1qBy+ytUCXCPDiWJ7ggbyeuzEJqGIHLkwGvRe1d+hvxBGd8IqPgnFzGuekMSkUfIKquiPSYmda
qD1us60JaH6OHtTZo6SbERdteTD4CI5Mv8l2otRGFNEBTSKbqmEYxinhJnts6fAWGlkJJyVa7shj
VQbnICv3KLa2rK25+ijHQDCQziSMWTPYEIIKbDcOTQfl+bFSg79j8i2jaF4PwboC1ZRcJqCbfISC
46+2Xk7cCp6vb9oNg+j4psbKK6+r4RWC0uLY9mKM5n1Cm63RL4Z6sV8H1I+zIYP0oeEs4tFum+lU
Dy493fbumkcHARSbKFtxD24EoH6qmON1UNXhttEvhn/x7oUSGaE9YvlCXKcIgZwGKaLVyb14e3nL
V64IOqTpcvvwsqGaEs8R3zlXPOw9646DEdHLrD9zUv+4bR4X27yYh+/Utofq05zg88SKZO/OsZu5
v24bXPNnU0AlyJphgqBybFAhNV7kuMTbiahb20c7rK16so0uwHkwZbI5BwY3E9nNe0o1G57laB48
j8SicqpnXNCPNvXWY7miAbvz5bfra7M1vua5QR3UyAqXcC0UQ4HUAbQsf6Sredvu18FMcKyxqSss
vQB55kHakxPVTmbctvR684rTlMBGmWRIqD+zaJraEDqNe5quG3bVgVLcHWsD+JUxcVCPSqA7v8RG
JuYbF0ZzXNdxijIfyiGpiG8eJYoAdyVz99z2ErpecVsdJNXkjam61R+STjXNocwmHvVr+eQUWRk1
EPYJe0m9aDXI3gO38sQ6zdU6EXyNU1Ml5URXcoc7IMD8pajeFr1l3HmQJY4roxkeQLc59XGB4l/c
z2SPjnFjF+u4KjqKpvXQzZfY1XDqyXTuevG00Nt0i1Bv+2t0GhfusEsbeyIs9Cj0lJ0W7r/rS/vJ
cNsbN4Tm6CVagQB+LnAxQ/rnEdVW9UWNU/vxJjfXma8g7mu3K4S/E4dNZoTuaBXj97rQ8Em285m9
YQMdMmXPLohAbLNPOGqghjPcK9d/Q6rmtpS6DpIqHdba5oB0eumt5FhZMzs6UDM5XF+fDWfXVWHQ
bMkHRlFFEUEz/RqlzX/0TbAH8NoaXXN2PxhG6PrhQx566+OPWbbr2ebdnjbkZZRXnF2HGQUmwPd+
D6LE3Cqjqu2/V1S+L5fqKzCGe/69NYPL7784nwsodxkoLuCC13QQuLbVU2Est+18neBKgPx6LgYc
QR00E0TokWYKx4Fa36+bduMKo6OMag8Sx21A52RoHBqCfhM8S8wVoWT2M6XOcnInsZO53XIBzYeb
CkJTYyZl4i7HzFCgOmDyW88y87Zbki5dQYugmPiIRDM3xHPjBWlXuu4/3fc/f6j/yn+KN//cMPIf
/41f/xDt0oMUctB++Y+7n+LxG/8p//vyt/7nT/317/zjg+D4R/8jf/kbGPdfz42/Dd/+8otDg8Nt
eTv+7Jd3P+XIht+j4w0vf/L/+sP/+Pl7lA9L+/Pvf/wQYwNp+3c/wQnZ/PGvH53//PsfDu40//ly
+H/97DLFv/8RfePfxZ/5T/1v/Pwmh7//YZn0b55NKXQAPAeXwgsJ0vzznz+x/0ZIEAQeIaiL/u4q
a0Q/FPhLzt8838PPHDfwie9fEndSjL9/ZP7NMQGrgcYquPM9Sukf///N/mKa/zXVfzQjfyPKZpCY
yWVD/a/LUx/Euo4PWAJkyqgJAO1lI75wS5uyaq3UNJx4h2R+WWeh5N0HRVX1MPaOOI8z9UMrm0xo
fDN5zsfBjDwUj6LJFKceQsQnw8rmMPNnfhhLMceBzPNjq/gbt1dViAYxEWaZwkCr7CC4xqa7cpQL
yKDWzyjMDx9Hd3WTwAoOi6OCZAaQ4dD4uFqIBsyHHb7aogoyXoS20FezsjFsKmAwHZnxQ1AMz2Mv
Tk3m7mm0/26t0ZaFEs8kAcjBsDp6FmWcgpGX6Ok8Dab72DseMF9Yy9h0wE1GkNaMkFZHbhMQsLib
fXQmX9YKaW43saypvKvL7vO0FPe52T5RqzBCseYMUsTiGYmTUErW37elIgfHsiO1mNbjgNtPbLpB
eYQelglyQettMYC4JfdJEVVclncQDAGFFvg9Yg47hgSiTciMzOUdxAO/L71/qeQa0LAz2APiOXR4
jbPvkjN4Gd04sEGEiaT1apR3Vb2KMxplPnp0BTO92sN9/T7o9KVzbQubClg/YuvZCVikM6uc9icn
oG4CCgN1MLuoYEMTOjBjRHLHCz1/EGcUJKbjOvIY2biwMexvhJXmsWym1KJDFfX59DHI5vzR905K
LhJx/aK152HODV9YbBiNiPAv/2AI1GJzy7Egvyf2sE1/rQZePMR1fHiGY+ED2CR6vouZIClWhSVP
9PJkT5WnzuuN2LSh89dz6xPPm9DgLjvxftpTGNJw+L8f7rqeHxCslWtZOgPYYI84x4x2OMkZOEdT
cfse14wPzcXwvzfOsn4G1nWNm6JCU1hZOW/yIahjMxPdaW6WXx4McK5tdTTQqYY25cWMGzT87hy8
WjL1n+/podfDDWwCdmO9QpJVys2bFe+JhbKjeTbWczEacdF5IeT9sqRAVR4dQAvs3At5tDh/vzho
1H0Rd/8V3V5GM2Jpuo6XFwkcYtoe+t0tSly94ua1zGmClc0nBZCe2QBvjM4doyd+PCqzOmAXvgEL
ahciWXnvWdCYKNb+Zz/h0wxCro+GO0BsAgxrlefYqbda3qmeshhlPGy8qv/c0HMFDSZCl6+FqHhk
dS0N534+cmqehTF9NmbyNNTew2TQOiz9rgpHGkGewb5nSzGHfe8UD6r5aK6Zm7Qtm86y9Y5cgF95
ZaSPmLLoGYo6z95U5XG55kVc5NXHrgygv1AN830Gzdz74vJ/bZP54eJ38uCOYccP7dqXB2rQ9nHk
dSzzIZImF+eu7ea4op51Jj4o3givybONy4XIpyKsZnw0LnbBDt16yROD1f1JoOQaljlIcTJoKCaz
a05HiBTVxwyKzwuXCQ2C6m2wzPknkc2gBKAUOVRPRMHop9M6/CKO/d7xijcr4vy5Np23aEN9Q8aV
H+zRx83PbL/w3kO3dqk+MxPSwu73uejreAkkQXBgdYhGUyPivrEg824UcSUMOywL14mG2ipPReWR
OBtFUrdOd1wdSC7YVn1QCqRNXJLUL9rzuphlWNXjFNqt4YZUZmZY4e4TOmCgC8H/+B7Q0F+AbHUh
OLLe9sPwFQdbdafo0IXlmIUOMw1A3Mj3StxBG6E7TDP0QBdXwbOMtyVm59D3Sxa8NQL7PSXLcMdM
MYOcmdgxKHtxUNRLihRtaDCLPOUyArubfRBTM4RBJp+XqslO1dz/NLvxm6Som09sPEN8u4ts9NCF
RQ+cHVIfVYjM5aMwRRl3nvNcdnfEXoLHKm95SANgOS27fzTWtj0M3HjvDCJq7D7MF7AmOcT6aFvy
49q6D4q1p2z4ntnuNx4ELIKYcxHnhZ3Y2fTYB+eeF08cCk6T660hH9YKlGcSdbzZOTgeS0C/W6aV
ar75RNG7zPS+gl4d0XuI+2F5sFbyxhqXtDD6L2sQDBHqAXU4zc1Ht53Huyo/GE3x0Loli6qA0TOT
X0GI8QE4bpBstei8UbXzbvDGKprziR+8dpVR3iFL26xDJKY1S/EvkaBJ5OhUxldzBlMEOgHAU1nI
4s1UFc5dRlyI6RLWhgEYPO6zYv46T1I8VQUOaQ9iO6PXQC6+vEDn5PJ1Kcl0NHKBRQKbY2hX7psO
+o3U+hPtECo0ubHCIWg6FzNw1yIYI7szICdqMXasIUh1qlmeRQ4ZwtyX7lPez+ywFDRujM6/8yEz
53pseAC4AEg3cwxX23LDyV4+KXccICYm0gxoljDgOQvtFRLJbUefnUlgY9bLDO6RQYV4pWb2pkeP
BwnkM0Cu4rO4mOhTlhskwgXeiMxRnUUzfDcCyE7KCgJoS15XYXFexvzMFxW5ufBxJGT9aQQthXI/
FUsNMNzU/kDX009Z5eq9hVDFitkIe3P97Crx7JQDv2MG0H+t505fjbMnxamW2Xhuls6NQfdWHwvH
+qIg6xySvPpUB+yXW/hLNEFZ+jT68uQtq3U/C3fES4Hm02dNlGVZ/1yb/eeimuwYAsKxybl354sp
xXdnRAqTH0rfMqIhKNvHAHyaSvQH217nP4euAG5AmG+9RoiwAhE60n/j89QCBGysdR750v5/HF3X
dqW4Fvwi1hIiCL2STnCObfuF5ekAAkmAQAjx9bd8H2fc3T4HFPauql111xyqGLJkOLPe3BqDdbN+
SB11JUYF4rr5ifrFeU7xBrc5Z0EL/GKD3KMfh68eZay2tHui8p57EKYR4K5dJ/lwPBFiwD7NyMbz
dFP5T+ROboZur4+wOa+sHwuvEYQaLdufsSHYOYSc5Mi+MKGk+uhj8S7AqUZGxCRn+bIKhYjwJ8Qm
P0PN+cZCcb+Iv3DqKQcJxfQmoqRqocWnG0JkgYI8YQRyzj1C4h7dWCj8PyOmyy6SsUYwu6xfR7mx
ih7dWq1IhtEyCfFYf6P0zPJsHO/TVUTogo1GgtfTqoMjR9zIWm7IoTLBgLy/ds1wM7I76flRN6PK
SeKnC+5KpB6T/mYZ+FE2NMYu5fa+Z2Nbhf2Ge1D+bGSXwFKl3tJMlHpADL3J2l87AkxwdcwfbUU2
s1991TAxngDXkSKYujMctIdrI12xpqhVSPvW0zVPrHwnjL2wqXnBiNn3bO5b6/pzc6RfAwOXpbl8
xN1QLduylGHL5nI1KilYEJfdgzASG3Pyf8Dorrlc1af0An3Z3hR+m3huE0bzoctsHWr+l/RrXGGG
J6dwVjktYztcQgz12kjeqj2bz49qttETz7DYtmviQlx4xJbTEL8HFDcPb+VDxLgu5okiCjpYX5N0
hVdaP+TENR9woM8zHd3t40pu2FoddKpmqZOTxAlQB5qChE1e10DFmImJ94I5zOpt7CWOvKv5MD4O
/vc6BezjSBR8s5LgTAUshTuKRuMQf6K+pzmjx1Q2TXcn0t1ASdk9j/Nu7mH+k3C318miTTlpMHW2
72ydYIcVJvFLBWpkL8Itx9zMV5cs5hRr4kuawuwldOZqaj5G9LaVYbHv3fG2Lb7kSf+LTQfuzCQ1
l1C26g4CL1ZyVHclFsB6GUNMny6pOpl9pDf9zOdCtenPIXpyG03ysZdZsYUQMh59e+u2QOJtp3i1
sRE1VTa52dwRI+Nef4np+LGN3zDBOC2naXDqZH3QlKKnQwmN/gXn+m/eJV92zJqTIlixGtmyNxh1
NgUcTn7DAKkamOhyMlxHGv7DiFBW9MHS5CZmF0922Dpm9i1z4A8yNssKon94EEdDWxKb2GIa+/M8
JFiPR4RZ9X6BNDn+1++44IY0/Yp6ebFUdEUj3JxnalkqLvUTk/CknDRivw+JDnly//wcPmYUR9Uk
C2LYV7jbexUEN7ad4ChvZZ8PELXlc9ie4MSZXHXml3fO2ReG8XMUXMGt6IPjcYQo+2QdyoodUxtT
/5Ly4Zu3wuEg2znMKbs3Q7cgbzj5M2H3OASRVMf0HLSeYDpXf5lAVhyZMzmP6RmoJMQzzzEEpeek
2bs8SdpPviOc0MhyJc2rkkcp4WZUGoMtCZu44WfaMi1YqPS1FZej80mp2bjmo6XvLVqAIgu7pwx+
RzT2Hz0KFb/iZUz/kML6y6S2K5xlt8QcpmBRmKs0fJzJ/NBl9Kt3/HPOxtdR/Bm4/RvGzefKI4cr
K5ryg4j5Ok/kzwGD9G6O0DfqMdcLPNN389GkiNamTZ8VA9WkMlvzL1DmN7Hr59DBEPb/d4Tv1mvY
O5evna9kkuxVk/qb0ML1Jt7dPQwf48rNmy9MhmJ17h646v42x0MQugel7X8qmBv4eAcZnMh7kie7
DvPEgRqFd15X6v595jfdpt/WfimWGFYrySh/o+f3WfK0yiNAozEgu1d2+ZxiYS2Ad1CrcYz35DQM
yKVpAesNyYmT2RdBCsYv2VKR73oG6ncMD2SWY+lGUyJ07QQw9nkNR5Eng32ZxYAlTf8gVbCUibvy
1L4R33zsR0xydBRwEw2RRL7sYQ3T1y3fMh6chnZ/TLKjJlODizTOWG6D8MaOP/no2XIvWv4YcqXy
RI0yB4H02DXHzbazWz/7/xoSQTNPXmTs/iMsvMLjVxSc79dZNWg20uQaogXOoV+LcgknuFJ4iRJn
j/oiJIQVEtOwre0/VyTgWIxOsii7C/voMeXw5B5HXKPYA/AP4Hs+2fluSOPHIB3W8ghivPXh1vI+
y7V0Dy28AEqVsc/Eo+3p4YVSUZGwYqSDr9dgRQryiF+10Tcbz0O1EN7mtF0DFONwKD3SyeIBT9g8
KC67Rb8iDmGsDjSrzxYhlHzZwnxPl7nY1g7thMO7W+lSiCXqztwNZ5gMMiTY1hkiLfBtmQGWE5dh
LEUhNPJbl1DbivPfEmr6s/7jG3GzmY3nhPR/p4GgTXLpSWHv5Ji20Pm8BaQ0XXZJKAg2uex3nsvS
6H0oozTNBa69pV+HPAUfkrsWo2GUSBxi2XXFz+reM1Vs01YcyVF1pAy6SeE6h+49S5q0jt2QFCYK
C4t1P81qqVXM/kk23zTbkGETyL6kOngm03ScDdqDqLUvvp1/DVN33+N8zeMwgweM/qD+FZF2c53J
9Uo3FEZk7P+IoxrS/s/cbEluko7k6yRoMYzrKUvgRBpYe8dDucBiMD5BqiJvZcQLO4mpxN++xnF8
5S2ymEZ533I65Rg1CVHS9R0wsuO/Eb8gJPTkHXmBuw3kDiGEWh1Kj+zAvz2kSZGyZa10glFrjSgZ
+EK/r8LP+RA2B/DFROYQP128c76GBfhjth+/1izMcgmrxdJtzwQ2Ho/qmgIF45gdLVrWTlc9TLhv
EEy+hdU4R+wSHqvPszVBubxl5YTj66BRTsfVF9ru98E8BtfNo4qPU7XmIlxlIWfhSqXlTTSrP33j
4xqv8JJG7akdHCx85rckwenPX6JkhHlSjzycdClVu11w5uEHHcBTWKMSQ9gVqUJrHrlHtNrPDWPg
7JOkkjQJX6JganMEDdly+8EexDLvz1rT/Rke68G4/VifaXniVO6QEyfLhcOZuV7lPlRs7BG8g3PF
EGNqodLpBsKACQ2wWYooDvR5ksv0uI+2XEzbXONM3CxRcHWYg68yWMeVIiNlFCfdI7RZABWOJSvV
AJvYI4Kow0+00v1+bZg6zkHHvltHxrrf0Wfl27CfTNr0SKq1gC5xTd9aZJxbi/H5JkZxPG/7dM5s
9NtInJtDuE51Fpo7Rdbl3FnEnzdKnVwnkK7YDM9q66bauAzHeN5G5rgyAAvofCl9mMj2KsePkXfN
k1IIGLCid9dD7S+xae4B3JIyjXxbDkBC3Z61ZUw39hyF5JZkPyjbKk/CJ3c0SvfCirYtNHNn69D8
40ThBQPIUR1mqwHUyNw6lMKTD3+lO86/HReQBTRYRKJ5pA0w7hUZjcDKfR6JrFCBuCCBkuWJoC1e
f1MhjgqJF9OYI2/kD7RoTalWUxs4h6gQYVj7/ptBZzJgCgg4T5+Vr6kniH2XbMVdONo6+0nENce/
2KS3BsME+RYpPF1cKbn3URHEk6naCBW71MEXJfMTEGmRd5PBPbD0e8kPrwvsrVfaQpjuF3SCHZDZ
4wprjD4PQ/pCYb9ZC6sukzUGaHMElHWe3pAUr09m7vq8mdQLC3qKW6b5MgDDXUazKxWsgIDoEzvy
yKMmtWXkqAZGZsSJBNu5E8mbgZy6PMjWoo72rytLb9DJ4DRdgZRBMpzPTcrzZSIQq7PAVGnvdhgw
4BHjsEcZC6A43+e4XmDSg2ZuiKoADS7fYpp3PEjzVdux6izojC5wL0fblyoZ7sQ2A1PaUF6hXcN1
El0kpniue7eOMCw67sJpANgnWVzEbn7QGmGk2c/dmy1wXxibsEhDeT+YvyqkyTkDpkQxU7tgePGp
E4/9AvSmdYzlzTF9R78hAsSh0LvLwfUVcVoLvm6E4zeYLaoIRcrOpJ9ddJhr2A5fG51czkYMSjFg
Mx2angtK1aCwel4vdocKFb6eFcViuO1db89dO69wStuqYMIUfDxhbHxGOPYao+7UIwSZQgV4158z
H4ZiJDBjGq8W0+WV1kAFpGoKRu7h7QlOhqLgpeb4hqwdhalaUfnuywVnwwp/YPaq9qBc2+1bSDVU
IA6WHP0S3P4owq8s1f9o0CfYwNGTQidUAizb8knx3/O62zzpoGxuMqKh38xqH6cw7n+Gy/1HGxNb
rM6/dz9U/P6s/OjzLaBJ2c7iEjM31hOhb+Eah3no49+K0Bct4RdNG/0vGW/Gxj+2fr9zUeuLGOq+
Yg7UedkOmm+o8qos4Pdz6l9Wma6nIEiuEZyVy5ECicP9S7ydKzJJXrquvWL33nfhzG7XkfwHJ0Y0
BLItgxbfL01wU3EUGSWmacbCNUPeoRGc1yy+Hzy9xMPxg6l61KpLC3TC5sKFXTUr9Vtuitdp0CCt
Sq9xzVFL5IepkYGCElYWs0Ta9T6zu+BYy1Ssr4cGvqrHBtffuekyFNgTrhE9ARTevKmTcZtKmlR8
2t3Jz09rlxDAEliDU0Bf56R5oXP8sB/D39XD630L8OPwuSGW56GAC8NgqEUNI2AEzF7jeAAcrNj5
cN0po8t/y5jUKeUfrEuaM6EI+kF/vPYSwDCMznKAwAk8BrMy8qbJIQt6i3uE3LY7ZwXt6P0R4TVr
HvCHzff/OQbwdUl5fKb7OOCX+s9h72qyxQbwmXqSh3zagQTlXSJv9ul+SIkDs8VEnnXBnDf4rRrH
b2MbD9iK78B5epMnrHtNogR1iO/vM7UFZ+iCCJ7YAVRKnyFDWVA8tRY1AN4bBMq4avHb+co89kng
i2wln1g74OrLpsUJA1TunEWDPE/ddE+HvSAhHzBDKHE56749hToqo9VflmiBI0eLayYYInRJAOzG
lKEMZMhHlMwhWCg+7g9vXb7M6C6VtLCfw2ItulY/by5QFZt9Xy9L2xWLhKgJIW/l4eR326mjSOA1
ARSgz8mIsZk0eaM/SaEoNIDrd7aINGdl2l4DJAEjNSXDke4nVCILQwlDWpAPKboE0ZymIABuihav
cOCqRIJkTRyOzzr0BQDzvz4c7rN9uw32DrNt6FLW4Ck6xiHXiOtYMaJbwIEHz3sefvv26pS4Sc7C
hijE+qBau/4+Tda/QBbGIgm9RUe5TM+YTp1+WvkjRtV1pFidNuvR8aCo5fhIOVvX4RbwFaxZe4yn
48mo9TpA6otA6fhPmrR5tMLmJ0xYWIhti8sEWnwfRm+sFb85tNkKVsYYZDjH2WU3fAQCx4FcEPQ4
cmyWwjSZyhtbWFQ0APXl35Q2PzbafwUqsxOyy2We5amJkRg2rcB6Mbo5Esw9Jlfer0/baMJiWlDW
hOlQQnMOYCDSp0mREZfuhP6QPGGqcbvsR0pyh/SUMtt6hhpmuiy2hyTNECCS7Cls/HNgRFc2bkSE
/GB3TDbrs3fbyYg1KR3IxdI6tOLendt4qyOb3YxWnFqsQDhHEow0nti8+ztLMrw58jYm81hOwTpV
PzNMrB2AuJlQlu3x0sYAlSCDg6c6cssz3fcVBXtxgCescJbudRNXy9SX7YDSjlos3aHfziQ1T5FA
WwMRl79Q/QzYFtzCMG/VjtW0ZQzHlMHKh59YmiObcyu23r4aw6OryboD5An6RYHPO+9S1KnvnzCP
nJRmSJ9Cwf6alT6MWYt61KWfvdmraHXbOYrcddVwbnINIi+8TEoCaiuc0+cmFr+aFODUnt3Alqa/
2Y1HW7fai0cG+znb5+e+tQcYKRTXY7DcL2Sr+nFeStGEY5kZOVaUKETFT6U1i8lxkG0wJJ3WOjha
mKZQPqJVBqbJtC9Htqmbrh9QWy3lngAUAZoFjmwXvFDz/CYhJeT9n2TIeLm5aCrhKGhyH0gC1k7B
LYDgO2xOBAVoTrBAvqlhyt9dzuAXvjbe+5ekXxngn/PWy70yk1bFj1cIQgqjyhj/HhH+gEU+5YnB
2ZzCU62wEgypwpxJuCBDaMXGKeSE1IuN0TtcD3Dy5ucpRFkZ4xRsukPl0uD0x0jq5chYvYXNWtid
obSKsYKVyipN0wvGDR5Jl/1FFeLrzA+8bFbtwQ0uYRlk1JbIo2jLMGXFuuOBT4HAwZpthcaYIj5S
/xqhlSkhuiyiWbqKqTNUhVE9OPJgw3dtQL0I0OGF7sPyaHq4v9mtxAgYABcsBJbqj3X/I0NdyzHo
funBPk5W/dt3Q36t2iUwm2nfj3HWBXrdEUIKd5LKzLA/DF8oN0+9/mji/VWrkVdySa+YAyFXAvSb
xS6AbqR9HZEUltj5L0rhOF9YNbN4fBQRCLBA4F8E7gOU33qAHC66Kryb0scqrZjvPpg7rhjjDc7E
AQlYk6GvHZvXMzkwmYh6/6ImwCAwqyFFNw+lQf9SaJG9megSNXYrXPeS7XKrt2Fk+M6wJA7dC6QO
pebL0wLUUqQO+BVQ/GAEShAe41NqQDdQcH7hyoBMqoSW/thr0Q2v3c4oim/gZixxdRdSIK8ZFnMY
PMZIeTWGbKfluE92s9QZdMS37YygGzIDf22SDgYWgDtV/9gaNBImPEWwLHoHlnSz4IsXApYvxRqf
FXHgmRANfaE9/SahR3iS/Eij5de2LaheGSY6UgpiYIK9mUeRVzRSjfj8+NzDbuecoFr89VPR0QY3
nrPmrnnEQOGaI5es2qR+c8PY5Vq9Jp1tTrOYX1wLggg8WM5tCt82mJ7IxZkCG+TmENBv7wIbZXS2
0Gt6s0YwjCa4QcLQDpXbLQpR0XxppRPsXmA2iGDPzebHz6D75FItecyHDzn02Lesw7SWRZQIb5OT
+PkYU0IPlEQSQqSg+8im4/e4AtfaFRqwDIfWFL4rDtfWDHkFuf9wFkaG1Jk/JGhvqV4IpvFWlo9q
q1FbBzcbjUD8gANJ+aX96ayFQ1lMCezfAMDXUUAhLMiOFENihzyvzcuUhf8Adk5X7h9CJBoaPcXw
rj5OR5tGiLtrXRkvWw53uOiuUx8ikNfW+7CUx9qctgMI4Rb9R7XMG0EBc4DtgeevOwsJFWmgW1pk
Pb/gpo7KnvLPdMn+SyJWLsv6KwZAQuCKBSvIDaEwDWKIw/2d+6DwE0FnColZPqCdh8cb9Q1GATfz
K1Y4xeR2N64xeEy60kJAbgcs/djO+wLYLbBYs/agujjAMp9SGrRFOtrKhw158Ol226ZuvBv0gErd
P8D8FYiAqQMGJUyoQ4BT6/NM+XXdUo+Fjmx1hEk+Y2w8PbNxiOs0Gz6EJTI37Tqc+fq8OjecLAq3
gvbBy8yCIoR5eZ6EU1aBLym6vcX2UXtSzR5smN32B0xlrFVDPvgA4xJMum3AtZq2MCb6HGifXRDG
g0GNaEF/2UMJAUtsxpoZMfIo7yIAJl0XXY8FBR1yDzUUSH0H+hnsfxWDIbsBbrdVDf9WjuFkn5So
4gATrjHA/b1RWcmWZQBIq7O8CZc6HmZVtA1CWxUTV2C2az2FW3SKMSlVtF0sgNCRvx1AE+R9uDU3
wkNP1syfe3NvfP85uexmIcsz7IJwTc8QnjjH8810sPK2urRJGhZjMxQJui/gZXARijDIkfcc/3mE
Yc12+30Q/MERtYNtu74MeUiqFiFmxTzmXQd8NEw3WXWJwsG/P6U/A41HuoEdV+ITqyAqEuamfJa+
jDZtTofNfmV4/vjKdJFPLZBetGzRLfI/RWye9ND9Srvfch2CSwc77ShQr302fnRNem2nWrVNmcY/
RysdONi+AFeo+GljD/KGoAf8U0fmbuFGwXdNToMfa/Tiyw3PdtR17fcGBiQXsaclS/2z7aLT3iRP
u8C32CtwIHcx7977581OcAva30S22AK2JiCvcf3myURNOWKjFSm0BxyZUkXI9veVgmTHbCGKhKGp
XT/GuQLaXixqKbsJVR4hWJBj1H0f+s8icVa4FateZKiMOYSMasqHJcAfE1rnbRCHBVMRnFj166xX
XqUDvq4RRw1hfHNOUCEsafiJiXioU5B0fkIPEZ4x3SPAyG7vuhthk+yapGzi+f4QIGgJWjgkbzcX
adBNZBukgnqJLyKIq8Sbk+c/t99MfrV7CNA95TUS6/qqp/rAH16DU9iEj9AK/m16CUJBgdATvKs3
F/5JOAMZoloF1UTQg0EEsHT49kZH+2OQjU8DXBvScQJBh0ajXoQuoacGQS6x8aP2vyFpsVM69n6g
5EUSiD3D1mdE7bhKEF0RfLwF+W8k9oQZ2vSc6fEKERQaegg0JrL2NSYWa0b4flkYEAems1rHuHcM
XdbTAkXGKFBxEGdvFSC9sQVnEwFgtOsfgsnfEmnxeK4IF/ArqDO0jniex3TbwmKwjlRygxZFVmP4
uGAoAaKrYIQLBbkm/1c4jV1YKJ9Bg5DhGk7mL9X5a6ZRGYlkP9t1PKAqGW9tBEcuugOgbWMHygGr
aWjBnnQcEKBO74J03W6G4cv3ODKMnY9i7hk5oWsoDSNPQdzfygAAEXVbV8YDmF2IRtH7mErv9m+0
MV0vVldhGtG6ZaHFcrRgvMTyGMRY56gevE0BX/7kqmnDbxYxnffBnQi8q9AEdMtNBB3avvcXP0Tr
mUO0iLe9vSDTL0CPrgjchu/j6CCFdfoxheAMziVtwUEo1UvE/0lwwJsI/2Ib5offwem3Q3AztUDS
V37aYqgrIQX4bDNcobOSlZTtu0aXkXawbiAHxbNHd5DY/nfWTikoYdwomsW5TJQqYAJw3wwDrB6P
QYH1neHGjVGnbPktse5P8WGhpUrb7nwkL1ApyJJrDfhtBnbBVQElxxebRXjCjcTRZ2kgKmn7FSF3
G9duBCRwq+YMnPMSJp/Ec1dknSVVfCQ9hA+8eYqg+3CmLXWD0Rq34HPQnb+JFAImGvflxDfwj8FU
Na0G5olNh7X3xlcYTA8azihHY1AhpwykFmKLoFNEwCB6i89w6b4QOvnnaNxyXsxTpvU9YjrWQi8S
9f0SXeZufDWKjYVMMCbBO5VcBsQv73v4T/uHhegU4l+grQxD5lXTeeiCzRrnLlTmViN8KOeo+pdh
SksXcAg/1hG2CWTJmeW8ZF9BBKLTx9TnZHOvKN/vQChE+SeK2Bhqu/DE90QXQT8/+12Vw2xPvENb
kwHwxIJL8yHAwavFgD66jWyO91YtQf/QWA2kAg+s8CbgYEGhg7KmwfNBnXiwLTwNFyfFG+7787rQ
6K4n4PRGHAusM7gK9HJGCO2IchUuQlMsq2ihU7Eu7Mu7yecKmphijn9v/bAUoFb3YlguoLq/G78P
1+xoPyM5qzIBwyj0cEYtBjT80O+ThDwAXUHVecyUkXT/QNgagyZa/W5X9KiD0K7U7htjHRIXFQoM
AliqUpBwtsulzxqMfGwGzCm0LflC2+8zSeLPCAPkl4H1D4ChQWdvqwUgbGpQNQjMiPvfP7L5E1Zz
SSBFrH60Jrnzh64HEbh8GlEBccVRUPZgHRLI73BpQwoBsyyQVWuBALINXw8MaKflN1rNS9J3zdlI
cQMnf6i4UoicIg91A9gCoD1vXdouT7sbCJgYKMPiwA4FGZsXPogKTPdRgmBtC4jfcoQIv6CSy+74
UCHiHp6QPryiev9s+rEvXYI7BceIvaJRbCtIgsj2T8YjZvMIeUo5IGFIdT9BeZZsa/uXSPELgUWu
MAaED5t/LUcqKyB6l9hMuPu3CjSozddNxK8oc0sIUE4hmyJohTFo7DNE08DrscbzuQvbAODRT1ET
Z9MOAcLq8i4zQ+Fm9Vds/pvzEe6yFNJsNv/jY5MfcKAQS8DwOEhT9tHwwZoA0gVo5sF64Tz/C6j1
xbjmG5qQO6Wj5QQlNHR5/ngXe+NPUyg+OxJeU6Wgc1JQs7EAaeosaWp4lUNyFHdvbJq/92jypTrM
f24U7yQWcHHiHSyJouDhoKdZu0+aHjfxpH5ZP9/u+wg0oANQEyV/wBtCrz6dDAvB5hJ0mzLt0Pkv
uGgRU/yenZfFxtgX5p5oCLCo+kmtbusRjSiWVXgNKQ1zMBe1Gdb1xBQgxRFHQaxE3m5LeM6gTyt3
sZ6ch6ZnTJLfPm5vAWHuZ6UPIGGJsFWMO3fxzX9zttPTYfjHpBPEuXMl3xt9aZa9r62gLN99/wtm
vn2JRm+rZJMVDjh3EWUchGkPSV+An9nomy8CwrJx/grFf3uM87YbgMId8zWSKqq6Dn9xEyw/+B7c
pz2Qpm15WzHYkbtR6ZrJ9ISpDezVbBClotnb2jKs1+F4jkHd4SwF4dFB+rUg7BeWZXo5qa5F4UHR
1qbmlxNUV9aDz8OEQ41t3Kfdhe3rzxGBNkjTpugx49FOYD5Egg40cr2q5vXUR2So7WzHc0fXU5pO
lZ0pRpabBchcmE+ih2tK2NXJNNBL8k09I1Al4Sx1u/j2DJDuHOxgVqmALgeymiZBGzkJAPSS62rY
fgTT3QmwWoKBl53l+J+QD9GyN1B+7ALYfNBft2h6sOANM951t4p41MWduOlDkxVNIM8OFNlEXFeM
ClH109T8FYfwFYH6kyemr48JaC9xvSwbUDD5RnSGo8nTgjfy4Zhw6acclB0CXk4R2wqMPaIyXVJQ
WxpaBN1BjBTcAUSB+Z/MAIpnYN0FuFHIug7cTyj7IDEGuKGvtJW/qZM675fjBwNrLo0GAocJ7O9d
dUWKjKC8bdtPTDmHZYZPW64pMglksqPHODxaYMJR9aDRiM8ImsEy0kCxOcN53wAMjGfxbEh33lAx
QEsbgE2y6beP7Dt0fTeRe40M7W+zxEEbGUPsnvYKMzF1hqEkKDdMWkEuel143JXM9gpHBeCmMe5+
FBvqF4GavgTVp3LXRFec0dBfRYG5xdvEtzRSV9BUQSYGYLA5xFaNQTzUEF7icIrbl1EAjm5wyQm5
8QczQ6k8k6mOJbzhYgeUBhqv5gZk+b+jgTjoZ3yDz/vDjhGiBxlPKxKLp6MCXY8kl2ZowSWs/Y1p
zyPtTgFJ6NN61yob3jPxTx7JeO/gyZVs9DUYowRO4/bnCLQQBAgqICa8TB3yD1dJkRoZTf9j7suW
7NSxbb+ICpAQzevqyL6zvZ32C+EWEI2QQID4+jvwqbgnrZ0s4q6n+1aR2yUtJE01c47moyzCYdeM
RCZ9JvC4hiDER60ITKRvMM2f2YyDKYuAfSJUofCB56fOxf2ff/vnl4L9B/ZMDhzT4KOOViAyAFja
ZbqEmMsUj0Brwn8UkLm9pydgKWBksOvHe9B+1YOcpvF6iLOXHGvvLpp0Unehc+30M0qB4Cj5k0ba
XRsXOkQ3FfSsXtwBK3mhY4WANuzlnPObNouwIeXdtfLMzwwviRtnxMvJD5ujagCMckCGPP3ha005
DpOYZJ+DJfdd6Mk/xhrJnrpEVguYZFzKTdjd1Zk8aIkLPE5iAM+be5F9xP/LT3IAHnHH4fMHVTf3
ryVIKg9DzhtUQap6B68GvkDC8NkZ0q1TlgAYzp/dqnipdTElyHWiUIncI6B7uMp0derfAdvW7F2U
CISZooMA5PPAkSQ9lLl+8nrvUxz4n0JeV4kz3dJpCu5NmrfHaeTq2Hlq3hO/a07TUEuIS4Hr1g6v
UH9snoCuZKdu5D+mKLrTUFT+UJXzVwfvr1swI67dmn8oBZgdNS/Zc1HP9UH21VOr+iKBTEt7U6Y1
gASF+xAyZEYE5AaTzM2uIWJZXcsmjVH89K+ZbP2HdJr32tEE17ty5+BNcmxccCb+8N4aHwgN/PP7
poLnY9/BOlTN2asLdJFH+YFDo/KhJd6daPDZgWLNdR3B0UCY+tRoTx4yP+YJAbjutiEu0LkiThoX
wgceQBoCZUMNdD/wQ41zyg1KaVU/HkyKyggGL36Cpva3CYn/MUbST7mYD1x4er+br9XMEKldf8B5
RB+8vr9ihRvcOAxqdhStnNwJ+XQvDnEBqlyc/Gza1wCX7CBFzk8OTzuAiJEOxoMyu2UoEu5ET3/B
LrgGFnEU1zBqqI+GoaTWE/9aThpgFIcGRxNP7RfFgOMtKtQ4JbbPDp5cAKwDBIzwxdOPHZs4qI/9
MqB6+W+GtfTUFMPXP5yueOEnOjy76WacMNxPsxetygQQu+JaUg6aA7iZh1Dq9pq7T9gvAYph2H2F
14FC4LEffxqeFJInIhBTIrx2OvagsO3SJjZJ0eCQ7MfqRxngKmk4jsi6BQCsnkeFmhAiovDT+kDp
dFWBeLnLTS5QUt3FEu9x7czBnYDLFHw+6cFD1ugaiEuwkAP4cbLWuxFM8Ht/oUfOvAVGzpTYSlgd
XWdTekSuA64LuDfL4huoi+ULg4qCA0PAJEv76thJNT01YXSHoxyYX1+9xALV/j8UxhSlZSQisyul
sB9HfX2aFm5m2vVY348CKf2jmYTce4SLK0e2dy7O4T2j0GerY18iCReDXZixKw/4ZF6jXuZoOKuq
YjJ3aTCe5qBABbMqXwLHh7tlPrkLWMgcGzV4Dz7yoyIj+iHQKN8Xpf+AVO/Rq4LwGev4JluyeAbS
5qeJM/wmyX/OZegdoBcUPs9x5+/yIQ0OTlvr67CKv0H79KnmbvGQeRmSZBUg4a1PT38Wo5x8AKNz
cvzpYNHdai0SI2a8nKf4hY1I6ITFP4IHWCAOnIgcIXHGVvop7Bi58xcNxwbQGFiu9ADqjRAmHeVt
wVF+BCit2/sxVkjaOeOV4rmLZ9H0WFCgLODs5Z8iCd8N030XZYMXYPqlRFX6fwhx/6VE/8X3/bFG
xX6fZf0XLfu++AHWnfjd21zsv/7VGqf7/0PCtudBoWedsX3d/PyLrf3nn//6Q9eOQ9CrPQ+cT1wh
IvcPk/F/6NpB9B/iUj+OIrBAKf4nqNT/pWtT9h8GdEDghsyn4Gwv/+m/dO3gP2Hg4o9RSEIfhG2o
a/+/0LX/YmuDZOCHfgCQLL7uLUsbVnxD0GFzOPYsxyVwno35nG/rlL4ncLA0D4r62+Z56IB4NDXh
UXVNhW2w4gyPAVd1X4fFawqwYlRw9/1SxdpgbL6nc7D0aOkcxPVcoqqVBseFNMsfSbWAoXO69Esr
FqrrN9P7DjH0PdGJpRtLm6gDJ5+PWYNLqGlxjWqLOUICYCZiw0dqZeBsxWBQ8NyWxyY4glHn3wex
E0YvvQPMxZ2BYP6UOOEcKLx3ZPty0QfZusFt5LZDuHQ4VNDGuxEou+m93+m8OJ7v4D0pEIwY1AX+
WgpRMY9ur1HEjCoj+Cdwp+BmtnPjEnlqRWVk8CLoWDV9ON/du6o/S3+WsEkb1l3JOgPoSJYNcg/4
YELrSe0HIKKdL1oH01LCHSeUdU3o3JHSjVDwcJCorC9w3ll+gaWAUGWmHnDUsyOSFmxPlfidD+Za
unAqHqdsQ7t0ZSGGlvqJQLCOkenZ0ZgufM2UCo+GutUGDXtt0qztoYJGZtBR4ANKWhS/XGz1d10H
qZKFzS52PiAApwuny9ophAM9WZkDjOxkKarQU/APYQAMZrjZ7OcFzq0znR2qYGHe1uMnlBUO53te
G0Brw1DVyNuWSHbshTPPKHkrEKRbFtPswg6srYJMmReZigfHwM0Ani5hDpjtJ1bj6nXRF9gUecIN
9Aq61kkaEAiCp15EswPwrO9mG3vqymZk6wh3kavdcWIIoDD1kYLPUZxxhrxETpZLtXfGKb+CbRXd
6G5lRgJrpwC4zgcYzqSJQBW8Po3Ka4EmKuDClZwfsJUzwhYXpr6Aqgj4cAm0Lkl/1QQCnJ+58QCx
aYt+nDaCZ60bK/6lAHCWTnWUtKScP5bK5I+y7dVTh/LSBeKW2GJsWeGxnCJvhLpHQpwJVWRP5uUt
Uhw4LErk1qYLJ8TaBXJUZkoAuaJEVb4B1nx2H+NsqT+cn461+bZDPy2MixFCTjCUgD64fPK/gEWx
pZ+1Ng1WgOshFOHCMkgGvKk/ovbVHXGyAg1ReLq9cISsGNfg3prKoBILHAYy7pWJUAnrXFPMG2O0
8hG2tjAqM0ziOYopkIrGJ5lr7oLZ3GrgHp0KMu/np2Ktm+jvQzokBoK1zhQkqannexLP8qEzMb03
A6s27JRXNhNbAKeOh5Fx2C4BUe7V+sAA9mifgbQDLoLCdsO9AdwEjy2TCRpcdlmzhVZCgyFzIXWa
DArTlORQg+sPzVQ5dCPSV45J2zYdGHwZ9ESFiedkFEgfogOG8qBGZR+yEAMAiBpw1o3O1gZwCaM3
wkom4xmEvrHWWD204cnV2hnvKkKA2hRZWHgPJRtC9y5COmraELj7W7Hm/74SmLUBVFOWhmIe0wSv
EOSARAa2248OvAqg42YlgueSkyrDPlflkCfgpCWvxo8pez6/Klc2CGZtECYNcP0tHdBzQySecr+C
EEwQtofzra/dFJm1QTDIIhSSyBhYN3zMERz8Af4CGa9MknXQPPjcOv5YX/kzPD0fJrzgmnsCvRj+
GpWE/VfjDO/dFd0szN7/ihz97xBbOwjwtqyF9o6PfF4KuZJgjn+1SLZu6c+vrFBbprhSFF5YEw8T
H2jdJAP4+oicWPMCiMacTHWqN94tK1NlG7JrTwURh4kH0o8z/8oj6TyBqZdtbE9rrVs3A0mBn3ec
ME5YhTIJ1EaiegYRS5nustiybdg7EBoYmUAz782YgoUR9oT8I1sKKb6m0NBGIWB8Zj/aGuCujaNj
Zcu1ZYzpiGRrSVSQBFEKSPAcxoDzQn9C/hoMtsbLzg9/GdE3m8bszyjjB3gc5NDBOQZ9DcJxC9gb
9AcvvLbZNu0BGOMNl9OcdDrrE1IEw6FqWbjxQFibemsPCDw3dyYcEAknRQ1EA+qQqQFW9fwesNa6
tQXgFSUir0AoEOS/d6i1fW5QuNqY4bXGrdD2grYBNTabkyJ05udxaAg9DAB5bV3PV9q3hYxzwJla
qsycOCmq8Y5L5QnvAf+yobGFjGk7sLYv0XoPyY69X+M0My7ob+cHfm3ztaWMo4bM0RBiXr0SNJtR
X1Fnuq/r7BWA3A9ThORuGZygfrondbhxHVg5QG0reA5/aaDjOkx2y2E2DbWgTINLicIdyqFzJkHt
qTa6Wgnuf4kdA1E9z54zJqPDfuF5C8iM35dtk/QjcDTnh3Bt+pe/vwltIHKGhpfpmFAE+EvcC370
fFFuvDCWm9875xK1jv6+weY3zsGYeL6UKGmiKlWWd2MLlRvqp6+dqDQQjFua8WtTY0U57DBQ45m5
TjrGoG2oKGh7M7kqAfY/pEKRXTtVGx+2NmxWyOPEB7LMo30igYbxIGYCGhSMGsr8cH5a1qbeinqW
QunMmZF/AnWivemDwN8NUEK4jZuy2TitVj7BljVG4taBCArvT0pnY/chBd0zu0M9o/p10SfYusbQ
RBtkBtvb4wTKzL4y88cwhPRNlYbZZWvX1jaGrV4JEdEFh1flSNB2qDTKeNPgdeXSQ5a/v42MFpr6
0PQYjm3jfMmmJgduNH5sO37Tt+wSRw48wW2JY5D+FQhyQMv8+QSfSLJjQ7DlUbs2xcvf334Ci+Aa
lHvDMR5j8CqW1rvLB8gK7tIdoN3RoXU5g2XKWlBf2+AB9AUNUAPhF06yFdQ5ePjCJeBZTT75JShk
NVPf2TJqXxsgK4zLqa6iIkPjURfVx9mHNEs2BvmGoc7KfmSrGk89Ml6VKfHTiQKMS32Yer/edf58
Glr/cxe6W3b2Kx3ZFup13pJGUBe+N5wlY+c+8FI+sYl/zym9Cop6I1u8dtzaLuodXMxakY/6CM26
E02nu6iMrxxwtILSucpQes0H/7mGsqtMt2zV1z5t+fubJeymTFGTO/0R2BDcH3gSoRAOLRkUjsHO
gkThZTdE22BddvHEcUnXRx5AjzHgBWrcCpi2i/bCPy51b74ipNzJCifuj8J3glMG2DYIrh1k80LI
gZ7vYmUpe1asTxoQWB9CEMnsoai6c+Ya9Ey4soTh4XwHazNhhTuRU1zrNhsSVpr2JVYsOLU1VFmw
nr2dq2J2D0B7nZzvbO1rrKj3ipQoMdUagICuAi8WRMGu5GbjVrpyunpW2C+wYgo/DZ1A4elrB7DN
1AEQ2UTOxlCttW+d3lAF5rUxTp8UufOAXfcLTbPnsq2fzw/Oyslkq+/GRVGHXhP2EEkDkywfM3c3
iPxliLKbuIQ9xfleVj7CXe50b9ZsA0qJiiOtwRZm93IhFSMZ9QiNvM+XtW9FNirZY9vhjn6EgOCx
6VIo+3vQgK03JOvXNivXOr8jYKkdXBFM4qezm9AJpeIyLXtI94jqmAleJAAS0j3AEuJ+gqbtwdeq
3hi7tRlaxvTN2A0ZSPIlWobuIk8fjKmaQz3G5MoxIMm2EURVz4/hWj9W0GtZQYEpFTrxC/5Y1uUA
IDy+tSUQTJHx78s6sQI/jQoZDoXSUM8DBRQ4tMe6bgugPdsnYE/35ztZCXjXCvi4CfyidWqoNXn8
V6BZcYMNJ3w63/jaUrbiHSzCXvWqwG4yjA9elz3Sebht9fRyWfNWuM++iHmalzpx4e8MNSZxBOX+
ayWji34+iZfE6pvV5I+QDiko2geH4qls/lDEgOz2N06O9xcRia1AF2OaZj0F54YHzvPgSugFQbYd
qr1Afbu02QiJ948PElvh7nltG84OAS0IY9/XPvDn4lMKdFQm5YMmcuOO8v5Uk3j5yDdj5eR4ciiB
sSo1LnTpfCS0O6V1fjw/1e8vUxJbge23o6ETihxHAT6qGsmtzzZmYe2HW6HcGtaD6YbHK/X66xby
tnBvw41Ub2yHaz/cCuKi6qdcg8Z9JOKDC778FP+6bESswK1irtq5xLx6IvpGUvlQxpc4zAUhia2w
1RICXWaEUo7puPdxNj1JuIZWwvkfvrYgraiFTrsPClHcg7D2WEKtGaje24i0SQiqCuDKly37yIpd
MJgzp/Vd54j9+BmE2L3jBt9kN4Oo6UoQXqvLFmZkBTFWvZSVizsBm8d2j2qf3MO+e9zYnb2VwYqs
6I26Iex9BlLfdIqS6Tp/9eE3n++yr6rfmcfhCFC0c6ie1adUHLYybSsREVmhnGe59GVu+iSX2X3v
Fl9ZBukU4aTfzy+AtfaXv7/ZKkbUEaFlnHZHL2+vCtQ44NvLXwqoRm/M/VoHVkgrrV2UV9FBBP3K
qG2+A7ZxHwXxZcfCv9B3PjOuBLfmqGr6NJHye0Wq+y5kG82v7Bg2+s4bixDYX69P4pH6D4Fg3RWA
osFG9K0cOjbSLu/8ocIN3DlCew/UG62/hzPE+hvnk1fQ7sIJsEJ8ikEfK2NsIGBOQiHULYF1Am1I
zdWhlQI8l4sWkg23a8faT1Ed6xOo4HxzxuHzyMSrm1Yb1/2VZWSD6wbYi6iAYqgav0BVZDmSoQED
wrOGRtdlX2CFt4KEO7L/E14UJL9Tc/iVF+N92kSfzje/spRsNB2HDYUf5iDQGUnvFXcKMPWjIjnf
+NrwLH9/E8Y6U8C36gGPLbhl+K66jgIoM4zzBg5v7bcvf3/TvGJOYzJadwkhjOyJol/jyZMXrhzr
VDa5x5F46rvEN8NtXtEbMYpHUAs2QnglyELy928HJYADMQwV93JMX/IouKm4+1Hg54O0Jufj+fFf
68Q6pQWDlyQkAVUi44JCqQmKmVH2JRD1TwciHOf7WPDS7xQSSGhFsm5JV+aQBE8CT4A1BPAv88BA
9mv2k47enRzAUmmyHDLx0LEb87w9FG77wXd6CU/XTUOXlaVmY+XgAYwd19eYrpw8gnHwAtrRxy6m
/5z/yrXmrTO8H2kHuQfRJalDk4yw+6ltwd7ZSt+tnOE2Mm5IIwjkVr5Kxh6WLGSiexi7PkOpFMLz
oNJ2TG3sJishYyPkitlPOzWVHYjfLTRBzEMdXXhLDqxgHx1FKuBWVJLXC19ShQG/lyBD7UZOkCC8
bB6skGdlMzWlYBgo0z8tQohV7n922vLj+ebXhscK+glAWDBGUoUdZeiuauP2e+BU6eF862uLyIr5
jOQMdxko41S+93nk/AXofSjEtBtrdO3HW9GeT7ItwbvsEkYK0L9IKWCtsjDhy43fv7KdBFakQzMo
i3QEgY95gqNNTT5WEuq/jUgmaFlfNEQ2HK4qGGS0e3TRpQMcTLJ7AX5gX2wV1lZmgFlhXEUmhWsd
hFEUDX+4Q4Q7f0T6Zy8bi40zaa0H67gm4eCyocAC1aBtgwHs3UL/FpInPL66bISWyXlz6NUwLeqn
Lscn+JkCTY48prn7mKv452XtLx/2pv0elFztx5gBbKi3gyG3Zd4kUUouW0NsWbxvmo9HUKE4tDGT
pgTjnrIXqdoPwZA9tnKrLrGyTG1QG4r8ysWdWyUuaoGsrPBsB3c/qu9GFV24TK1IRtq1ByPNkUkX
RJ+DLLiDgUJSlfL1sjmwIjmFCECZtRxHKsYKrL5sXByosr32u8v20T9uhm+moadcOlzEMinj6dM0
zc+KlM/aiT+d/4BlNv8NLiA2Ks118TiEEIFMoqiCU0HOJSJtEvWH8817yzi/174Vx5zHfB64wc+H
uPQc1k8qkveF032n0hmhOR98KkIwOxtJGUy9Qr1DxgZiC5Jf+H1WlA+cBdDzojKBvCjZe53/MIzZ
FiR4bfCsCNfwJxRwVpJJxmDVk8OmSor2VxQP5UY+a60DK8R9IyBNDveIxLRd30I6Q8oOlpu+vKyI
Q2x8AfAjBsFQtZDE4OD7No+xl0HmvbgsPGxwwYCE2QQNapHA+Dbp4uomBCF5hhTn+dW1NjzL39/E
hik1xOHrtE0YA9f6AL0H6ApquPmq3fkOVjYoG1Dn1cT1x9hpE56OP5F3vZuCvttLjz9Ayr89ne9k
mcz3QsTaosJwmiJ3cNuEluoTg0Q9FHI6SM0vih+X9WDtUhDKhtwebZCWm+fm1zBP5sabSfmtNIv4
+GV9WFeOqVCBGicMlci52PUBvIpK8jJV3kVgIWJD7CoixtoJNWRcGoixGsjpncZK5Btn9cpKsiF2
Ax2ogVPpMtFs/gzZnuzKD6N2C1uw1ry1C8GJqGXEYIrjJpXdCZ4GFMIPqQi23sArC9UG1KG2W8Lk
fmiTKGw4Iq1PlIo+iab5xjL/wluxDaULyxrahb3CMvL7D7CRhI3t/DmOuuT8ClobJCuas9SMFNpk
Mgmb+CtcUKG85Ptbhdi1xq33gqxNGDm6bsF5cNRXJ/DItS7r4cLlY4Vw20NFG46lAgaKbI98NBxg
KmiUXTYuVvQq4wAxAk9yeOr1EAlpoETWbELwlhT6O5sPtcJWFhPApVB0Sjg3hfMpC2cPMsZcqJS+
BK6m6taB6COEI1I4vD51YRq21zImQbv3fM2ia6j3lF4JMnw6mgQsJWj7jaPhEJKIghr6ucjW45gv
+4Zf12OaqRvoGyqeQPY9Z0+0K1E3htFwMHx1+7IsPkCJkUGZjnVhdChk4JrTOMVeAY8z2jVfptD3
06feDxz+3c2gSPKzasIceciylzX0BKCMAY1GHhqoz0KT+Di2ajKHVnkxe4mhmWgAWE6lgl8chc45
ksgz3DHioW5Aa4BE5PXYpJBhFSGN0xcNszTv1pWpC5FmX9OouWw6bchgPfkavxxnooPK/Q7ylUim
QnLt/FpZOUtsvB0bAPSBTmOboAAKAS8H8kQQFvwJBvvGNrzWwfL3N0eucjMalKhDIrXCOeQcu2c6
Ol/hn/vxsg+wNgEOBvTQhC7Wo+vGQB471Ql0wOJK0L6+LFiJtRXkQeFqCGp3SYgyD1TxIg+vP+W/
nP+AZUt/J6CItRUomP4M8G9CtE6Kw2tkhuxQhDwhrPzINeTv5J323MvqtMTaGWRT9CAFxRgssLZh
Iyb/gaMTvEJTvfExa7Nt7Q5uoRYD7VYkqpcsO8SGiWsCcPAX5EcgqnR+xFY6sYF3XlN4M/QQ2yTI
aqiD5lBu+tXqfPoZOvikw/lOVvZ/G3XX13JMHXjBJJFf/QZ2+oY5sAQ73/bK4fun3vcmJlo9qkGa
UOClLIKPDZRJXsvZET9r34xfjKDi9/l+VpaWDa8bmJzpoFFdrWQ8R5D5LCAmCBwcuZPlTOVuKBxm
dhPi5dv5DtcGzQr2EZKl8ILNcOBHAu6MekwKaMZfFoY21q4Nx5TPGY41OCyrRfMywMk5upddJv7k
wN/MyeiCjM8KZLwaUVU3OVRhb/uyc/+5bGCsIO94k5WpEHjXNDq8yRsKsSRuzEZYrw27FdbhVMu5
7nCZK+GXcq2biKOeDhOC8799bbVaMU1opeNiefJFdXTjV/BoqYevtDD/6B4a+ef7WPkCG1znQfoQ
vkYRzjjT0F/QIpx/zbWGvuplzUd/H0KM0IZDKRjvviAcnOsybjwogo1Qkzvf/grsjbhLBL5ZPSBD
Q0W5ipoEiK2+fCoaYyANGDYENnOdcD5mXf3gROFATkGP8+QmCowyN7nDmNhYA+9vip6NJxphrts0
tcIvgGLRXeZ602HuY/7Rj3JyOv+Va11YH9lxvxF+48Hitc4ewmG+TQOS5Horv/r+GoCCzt9jmE2o
8gRKNEnMHf8KOsfFVdVCdvSyH29vTWVQRLAGqxNfdPDn9Gf1UXAf/mOhbi4TsvHi5cverAI/nkCA
btwaF4UGJlRxdJXCOE2a+dP5b1gbIesiAjHzLEvjAiPk5+Nd1MfuAbFIni5pndjQTQWtAhd+HgIF
GJlHe6fmyELXedNWG+vn/Z9PXGsKAriq4UGIYy+litd35dRFSLNNst8qqK91YI3/7EJFthtIk1Dq
FbjIjnz0kST0Yb55fojejwCAZf+e4KCbEWEEHXRZ8drBqiCf9WdQen6cb37t91unBByrTR/rGb5D
qulgEUB/zz3b+u1rjVuHRCZnr+vKsE4G1z9VpLwhpNu446+cEK51QsDS2M1GaBwl8whoNOQ4kiYn
z0Ge3TsZuXDtW5CuPq9U5oGImcQsopDNGEbIy8DP/PzIvz+xHoS5/opc2LoaKOPj9Oc0B4kYdqUM
ljw9981hrBwR/j7fzftzAM+Fv7uBYFIaQUIfIRY4TgtjsDga4S/lxuJwvoO17/jXTMADdIiLOiGV
fqmEd9C9+5J56fF883+w+v9+rHg2sA7yKH3kKnwAqzqIi8dw9xiepF9D6xZKoWI6wf/s3tD0tysk
7Fu2Mhorn2Xj7BoeRU4JLOWxm6l3Rcs+Ow3GaT80OWs2Nqe1LqzDrSoaT7uwtoCzUNqevA6C0W1N
GaT7WHTZ5NjQunaG3UMKU1j4u1Q/BBRqiQO0r0nnjeT/2icsf39z/GgDbSdt8MNx6Y8g9ju27dci
ZOpxrmIxXLQFetGytN90AmmkNIUiTgVJ6vA7q8prkecfWm42blIrEWLD6/zBRSkdlFIQo0UKg1Po
qn4Mdb+FZFhm8731a8V5QbqmydNlCihPwT1o5Y3J+1c+UnGsSniFpg3EGM8Hy/u7omeD7QThepoV
PgW323tewAdR1wqUPQ/KWBD62XpMro2YFfJxMIeGdbjye2PvmUOhgX2FTDmR3fX571hZVjbQLhrG
tMX1Gd+RB+YAGzL/sYOlyh6O2e1ls26D7UxQIFc/SucATc5J3HDXcx8IadkWY2PRXnxv3m0lu8Cn
BErDGssKLIcafFLpMqiSQPsRRBWPDad8aqEAj/q7WyYcXoLgVfEoF589BvYbRGhbOPn4zkuYTRGK
RQbIwP4Ywl22em0F8cYTtGtzuKYxPv2gte/fDi3vb0yRw+AvhX1LPMdwyYLrV+HPH+E0Ds88BSM3
85i7AMQ+8DZ3ZniHOnl3TwVV8Z6SVAwb14qVCbQBVG4ahxmBMywMt2gZHEw19dHvzm/n/qoYwfna
mMQ/qZF3gsvmLjFwGnJIBfuQqYh+kWpkP6Esom90msYvohteIen+RbfqIVCzSaZ80FdwyilfSkDZ
j7rOoZBvYKfkVfBXq6j/TOOAwNKo3GK3rQyDjYdkcyDhCMXyY5aiHjfEZXw3QqD8avRd/vmyULF2
YLjp0GEehsUulf3TpfCXJvK5dMyFkWjtvXjTm9oJ4IxF566FVy+Uj+f+NZZbb8iV3TG0rrdQJaqz
uZtKZG2aioBGZVR/jA0gKYe5lg68tUFdj667GC7Ph/MjtrJJ2mBJT8Ys8AdWIrntBEeY5VQwXKtP
8KMqdj2YYhtH41o31sUrR4bTo4qWiWyhuDzPDvZhYm7apjkFY7dV/V1bYdZW7LlZoUsFt9yg0sUH
QPf9xyjPpm8T95yNJNjKh9i6fsByZHoIoM6TFah/nDSbPKDwQGiAwngEV7hhs0S1ktPwbORiliOv
lKqqTNz6dxq9AsYNix36u+X0MKn2uvRgRhSQh15tJfjeLy15NoIRUtQeUiZNmcwNDH09WJTB0tXt
3f0Me+vJq4+kkqcpunC2bFRjSNMymqswPkC4J+yv46pjJxHFgEoE2QC7z/MLfGVN2HJ/DG0HBVRk
DpPQ7d0kCn8PM4vmqcILYCOGVm4AgRW2UHuTRWFQJAtD1p+CwoNLmeNuJTXWWreuTEOBhC6Fw0YS
GBqdoDle7HmV/T4/OmuNW3HpwoexqsIqPXhDceOmcDgVwcbArzVtBeOiqNqBXZQe5tkHpQsvBk8m
53/1ypzaUEYDpcOigwruoSzIrcphwSWfFL/stLaBjMB5uiGWDJzO+ChvwJ/kp6lwXrKKny779cvu
/+YGn8I8ezDUiQ+Thhhy1LTdjsLh4lg5+a/zPaxtHbZ6HxSCFXxWnCJpGvWLFPIV/MkHSD48q4me
Uid4nIYclt+m/1W3W+t0ZWe0Bf2yIMycgcBJuYLt52kQ6XTjSeyOHc1gPFGzaGMHXtmlbJijYyaU
uGoFUfee3ioKV88hvRvpeGQUdt4RtO+rboaBx2VKnp6NeZy4K3VHBfwgVOOMJ5gXgBxkmmg+nJ+s
lTixlfpyQIll5TdwBzbBXTawk2Hyy2VNW9Ft8mnK6gw3rqrXYPrrBlt5xV7ON742D1Z8D2BwzCIT
6aFuw39SOIo7w2vUfa2RS6ENeRmM3hf1FlxmZZBs1OMMNa1u6OGrMJrMPfS50b9T1cRbuMCVDcWW
4IsBR/fDksWHyBcz2fVeLuHR4f3WQzo7Gw/3tU+wwl4HTdqEksbgxM+7qXz2xFY9dgWz6dkSfH4w
exCSy/LEMw6F5UPJa/otDCbAQICQUDe5YUAdO5BahxTxPLnx89grIY8hiMP9txzWF37S4+asNmoh
a5+6DPObHW5ypAf1mn55Tqo+uy6Hpi5OPKxaZ39+7a11sPz9TQcN3HGDyMvDg45nh91EJfxFTlB5
B4v+fAcrN3EbR6hgHD8PaauPWkCws0yHpyKtH8pU/WLuCDusLYrpyqbpW4c7royMtrRGPy2H+xqA
BiXPml2nnavaDzeA82udWNtAGw6wqunRyaBHGNjU3gOZi2sze59jr9s4Ndf6sHYDP9dQj9EgK3Ay
n+Ao+dRlw2sYsF9I9nw/Pycrk24DCkUZRa5L0/44kLzeRY4DxZ3Jd0+XtW6VKDMYtLu+QyFWAwLx
TpQqe6hC2v9zvvWVDcaW7PORCqReIPtj73bNrghSoM762NvnEbyIz3exNjzLzLyJiUKNnkDtHB7M
UGX41BYKimOBO4cbd65lHN5JLthYwpnlo+z1ACFohQWqO6jnu+yeFNEVnLWvmiz6nIdb5Ma1T7HC
G/R0OtOIdcci9uoTg/H5HvnnLf3Eldi25fnoSCisbvruKAXcGj0Gq1ZAweNO/tYe+HTc/Dw/IWv9
WLGtRwlBuxBer6lXvRRB9gSb9NuqlY9+Zz4shKWNg2WtHyu8WakDB04/3XH0vEeFEjdKxC/V6JTw
9k0PptgCL63NihXiztzWMq0odLDAtYLHXw5PPdJvacKtRIiNsptBjUmLQXXHsCXfi8p/hhTHb9Fm
G7fGlR9v4+bzOq+FaH19ZHEe7hzig1swp+J4fqpXdj8bNg9HVaAqBZ5nItU6Pxql4ZWdw8q7PpmA
VOoEZ0+yJcW/cvGyIYPpQFPf4/iUalTHQrBbOAzcI6f5ilP/FIn0dzRE1+20RchY626ZsDf7Spun
Yd8H6K4v1I2R/V1M3dvG/GLsawQY4b7Mo6sI0L/LRtIK/ZJjo4lmouA1OKldzwccWEoOu6gnT3CT
2yiYri02+vc3xdCm6GvG1HEoNRx584jsCies7jLjjZdFpQ0rNDUNgllhhjzkBnagJPyY4UtdZ/nj
GAzfPQlbq/MjthL+NqZwzmt/FkgvH+MYdt7l/+Hs2prjxLntL6JKIIHgFeh2X+z23U7yQsVxggAh
BAIk8eu/5Xma4zOZVM3bVCbpC63L3muvS6BPfYc8zDqub/ksf6lx/UND/7tF/mn/K+75zFNkEyPF
WOSaxcjw3JDvPiXrlE+O/GEv/WanfmYXVozJKWyRM9rMoyhkjZDRpW+XPzytv9hq/3CPfeYVLqHf
EHZbA0kBi5h3mM56uu/qwRYwNL62Fir3LnCvMXNHyK8vWcPGPQxbpzwc4/0cO/Lf1sdnDmJF8VYL
eOI7Mc6/Epo2sN/Tj/UY3mhYGibjf3MhCD9zEDFiwSDDZ9meBXGercGPQaqnf195vykJPvv7dWEU
Vh0d+X5Mlr5go0WIto2rQ2X65bxu9fICjnh01fWV2P/7O/5ubXw6HUIJbuYG1709MkRlXCAQeB7O
SShV+oeD4Xdv8Olg0CZd0LvobJ+KdDeYMZfkPxaYfzVvfztHYb03zj7CS68R8oSbucy4Kf/bY/lU
ASDMpqkEH/FYPizK0hpipH5c+B9W6m8Oy79Apr99cNgFQTbiB1Y66ANi1V2rSd+RhP9hR/7mkX+m
HpIYtCTa96yEn8jexdEtU839vz+X35xYn1mBSodjK5eBY8ag2i9ylJgTbuEGxnI4nhgMRh7/2/t8
vP/fnlATIMEwtVWyR5SkOUDm69XPaIEW5lAjV1LczKg0/tjsJ3+Jwv/hCPvM4+I+qtTajnInjLPK
FaFE2KbeDTGkSiafZBxiFYgRYrhCTPAkYzlFtjCqdqJZFYFZNo9I2RikTkS/12HddvBnRaBzeDCy
ScZvlFpQNdFUI+I+91NtJwuVRkNDJNQiv+qymsqGydHBBwLZ5i62Wj4jBjMdnoYQacf5GiFNCf5F
BD6ltO3JqIs1nEen937TIa9LP64WEXYsG1DYV80QIDI2bU+0o3MBfoB+jjkCs6Tcpq/TsLFfiC+A
4ptvY8DPcOzuq7xFa7khK9qFwwn2ZOKkbUJuvMpmSFN949BkISo+MFcqrljzzaahDk5Ktaxecj5M
zQl0xOTKKiavFiKm28h4jNW6Blz8LRUdQix6CgfbgSOnFWjqUhets/U+DjaGgNDmKEW2fREQBryq
cCpSV+9loo5DikhaLOGMFhLJ7a6sKtojhJmkebqQQiZsR6OsOcIIa71KlYn2oKmWnY7f9eSvBTQ3
RcjdDbXjPh4gQahWe+VXeTVG2ViSdQqLJuWFIS1mc14+iCQqpvE9Mud2sGM+OGRcwkwZmXBnOMUi
JWGfIVrbjPLk/AOcbgoVtlCXnPsBNxocqkWXNwsMLu2Am2GBlXf3jW3yqouIKRaz5Ma81TjT+wn/
apxvJ7a9Jcu7Cdt3xDu80eANMqqbbYwuLtW57lThLdnPEs8KRmKI7oz1t3V9RweXuAcbPU5+OsFf
KZ+m5ogs073UU574Z5PpUmzmOl1fbC0ueOY3EJEcY9e/TZ2J897gap58k8fNdgc1y5h/0OiLGQQO
J4fmAbxfOH5VyXBwGYTJLljNR+AtK1JaDRcR1dUVCNlU5kknpyPTMfUl1iY0zXWLqg+g3zT7DA/e
6NJvY3bBoyW5xa2C74A55TCwH9RHR6PcY9suST4hWbSf5HXlWcFbinRkuSc+vUGM8tdprZ9bsf6k
SSxhoa1LaPA6KFwtZK6BeI18/bTM5i7esOTGkeYphlI7JcXbsMXfQxW8soy9mS27kbxBXrI9L8SV
IoieLcJ1oV33BSGC7PgovqQw0IFEuuyi+SIbZMmbfv0R2NbkSGLbsWYsq+WxT2vUZ/tawwdqjaF1
9/RAGvPSZeEjbWjJ9MRzP+gHusHYNnM3cfSKSeQe2Q47xLleq4hjcMOy59XKm4zIhxoRJb5115Kn
SLxFQjoEH0HfAeA/0iTbB2F4kaLXcNw2FwM7ImGmshbkOJD2AIOLXbOkB4twY7iXnGsEbY9teB7r
+RbCobocmmG3iPqIYEVkdDdfsd3yTVa3de1fK2JK5OoVW/g189ldt7p9kPAc/LrC4z7FMShAgVP4
7zbLLhovra3NQ3XLhuEwb4hN7PQOnOa7xQT7JdGXGkuq0WqHEKCdRXAF8oPbclrkbd1Mh0X+5MmP
iHYvkE1dqSaFWAdVWRefIgRZJxN7jRqBDlLktD/qrHmM0uhINNJvarQtCEm4itjUltD+XUeU7Dvk
C+UIIW+KdLLy2thY5EuUvvmw3afrcEcXaPj0St9gnQ1QK32LtL5sH9kabj3Vobr2WbOfEFiQ90TZ
jxPjCcFcd8puh7qKHnsH8obwkPVB7YlyOcrqHSP8DrcRPGJsTHOEpOt9spDqwAWSRTOkfmtteoQT
yA2LYilX9KqlS9Ymr2f4zS0BY1+3rlKPiJDLdK5mt1W7ZYnU09JivpODWsPv5ihlj61zWZpzq5ZH
FTa+HMWAn7+bZIGs8Avx1Xvsp6lQsB9JCvzdZXhcex/csXCBj3IzDuBTt0GIfd0TA7W8SDt+1TAq
XlmPeJEiirMBIQZC8jFPYjycl8wi+zSHSAG+4k3LeA+Fva7mPKXz8sTWVb30WQ3P2xDJ9qrcYK82
5KvQ/S4xpJGIqpi2+TwB9L+rYJVLd74Cv+gUD4n8nmII/SXlQLWGaaIXxubgJnIDKyorUaKso6vV
3rhlCnbINwaBJt7C7qoP4vk7DcDt5Z41X2HrG9UF6LfDl0GJ5cMFgBVi3dR1ZZu08H2vjiLCK5aR
k0QdqRyXuOwrOJ4ek9av2bXuq7D7mQSxWR7CtmePrs5AyIhkIGk+60B/N06471UVqZe0mwmOCc2O
DnPKGxj8ebfTuPV/eqnXsByNzm6gcfvS9VlwnjlCAXezGWNssTXIllKaFIpMcLPoiYVDvK/mRU37
Vs4ZzvIlemmitP26VWLAtpG4MB9nY4bjzMPmESnj5Eddw5ACCVDC0eu1z8ZfdW8o2SEiavkKZZj7
2fTtVFa27spNKnqcgoRdusZF7zRamcbvSIdDHRJ/afArfuvA34GN3DxdVuSK/qiIndndpmR2ZXAx
3fUsGR/g4aEefT+OB7ZkE/YgS1JVzEMCTK1CGPahGlx63EQd5ivr09cGL4VdyifUDUhHfzbgObSn
NEr4cWzHpkROzrcpRMz8rnO0SR6GbGq+fkSuRTkBDolI8WjZmyUz0XE2yHe4XeA87Eq54iIePRuw
v1imcDF5Jm8TN5hdgFSze2Fj+6VPQ/fMDOFPwxz2JyDu8b5Ryl7pWTR7OHJHhyzm/oIDc/2erMFk
EE1h27Kb5/TAanwm78Fn+whILrIsDe5jD4mAT1oQfDmeIs6PIPAFrrn1eXKhasuh9fGK0QvP6PUm
1j4u+Ma6X5aE/V3cGg+v9FWclbX8C6d1XyBKOyxAu6SFjUOFdxlxg6HDEinSQzsK96yf8Qb3ZlHA
npzDmcOO4zRdmpSFrtjUhKPXO0n1Q+tHFxRQ041vi1tTQnPUjumXKcvYq2wqIm5GhBfXEOwi6+1N
wae6KRGKGPIiJXW4HjvXRPHOKRQ4Ve42BI0cHLTOfrdBtRXk2+r0XQw+sMlDRLMbXyQxnMP2sE3H
dFN0pK5zroWtfkksVBvkBLn1Yw0fSr6sy873GhDgUTI7L9NOR3Bn6aUFGykTOCDuGliQ9UWXdNk+
gS9PMSTO9lOB4LvArMWoA7HkjMVRhIJX0YembaNvktaPMVyDirkegwoN3Vg9IudqXfOYVgnOPsv7
J+eiWqEATOt6PNYVGLtbImIUMFXQhDse+zkoCEpseaaKTrpccAo+qKmummvbdnGRuc1N+9477QtE
DpPgOwqexd+Qvs6iqyyNedQWUIwodp1ymy0/lwUpio+2CyBGsqGZs5OKbDgxUHlgqbwVa9RnzbmR
S8fvB4YQ3yHXw7yYa7tG/gZnTOr3UdOGcmebPshO42LjoETaJCUPdhQWzmZ42F81oLoUNWK0EkSv
zfQZQQIt8tg7aoGmy779XrsP8qDlUZpdsX5UQ97AQ2vLiYrUK+lQWpROVMia7qXb4tIwFIw9QSEP
uqZqsksGDztfqkrH2007IX/rbm2ZW3bMIyR7l2IxOjxzV7td16eel8LSqTuoCp6/pR9U8xOSrKU9
6D5sx1f8Nh5eMsiXXAraCLIUFTb8WpDRwlitJgYFVgiqIHi1CKLsMFNck2oP+S83BaTMAz2zaE7l
QUGEtZSIa9vYBVmP/E0ahcNH+1YMO6WToM9XDVn63tp1jcEf6br5+xgZokleWxpmCM+JE/mjmUY4
HSFdpffqEQrtwd9AQ2bSYoyGgCEpUITZsYFye3rqNoSkFx9epOptCdU4Hesu2i6QH9VArljVPZG0
0eIh05CB3BGrNgS9VYuLZ1YarN7wVI9TS987kH3EuU1G6q900q/BgVBn/XPLKIu+grLMsvfQdtUl
HNbgBM7R9iOTIcwFLKTENWEVSFQI7bYnxPqt2wEeo/SLBECGkTaiv5J7xZ3cLnWjx+XQVGAS3UWE
bNlLW3sTxh/ZoTwqBh52Lslbkpkuz/rErKcQEYwDTnGdoJHEdIllFzU0OE2KQHuSolrHkkJ5O4Dn
u3G4Bly3g9+iR+HIZAroUdi2U7g8U2wkvOt6bjqTVSWuyEoUUILB4LsNeh2eyIdzzkG3rfYvQmSt
LmoFR4M27/yk+ZVsNdNHI3szl+uSpCgQZUq52BAig8zYH9XaL08cLPWkENWMNKeaw3WhiOiYuDOo
pxzehbPcgp1vevZUw4ifYq2xbLuSqqMcDW9NXFHjMS8v8ASNcVsB+JAN+D/dhomshQmLffJIEJ8q
9O8zdyoPN21ByrVJ1Wxd3lbyYxvZZaXxC7IOJ/S5CHnuuoeWLCZE4q/+ONyWYJzJso+zqJq/k2CO
WpfPlo3d2TpTC5k7BAZnBxglAN1yMBSqLzFOTvmQ1YtNbiyjztwbidV9XOfNZldLDwPicrRR5a8p
Akfv4D1am6dB6wpQs8cok8JJA9fwD9GwPjlv65CSC4CBqdorFkTjaawXJlM0U3K2bW4dTbHGm7qR
tyGFsvvoQNObbgabzA100UjCRD2b+Xy0UxYeQ5qZ+TY2Y6C+R41L5XUiqQH2oEQvxbu20zRcL5ij
S/C5fb29VEHYzvey62NxgVSspUcYriTyZpkiJCPvuoXIBOqDgFY/NyS7OHQd07q8rYhsblAkpCFr
T6Kd/cdi6WlU56CYr2RnNMwx8nX2KnpUQZaeaNTT8Yix4RrdEN0gcLmYwqDDHQyCuy3HnsO6CpkY
9icaxx7nIqIjZ533UDZTnK5NJH90UT/Ye6ZTZHXWaSPDxxgANfmFjSOiYxwwdGnzhPPhrU5BJG9z
3g1d87aCURvgiqNj52xhRs6mYxisZHuDW7GYj5UWc3SrNmvCKyTfujs+zOpogDOv1yjiEvGNrkNS
vZIppvMrcR6cViSHBwseuqX1BsRDbxoGo7lIwm0i+ahU0N+mfN7ce4DMQgqWQqggcS2rTDWxLLit
l+TcVCryb93EdX2aaQpJASA4eKXmNX6rbq9kU6c/43mpwif0OJXbryiG1jsSBmnwREyUVqexl+10
kzVxt5V8FUTdS6jnUeWD5IW0j9wkEAmkN+22cGJzGHnKrRws2VxcpCaDisCFVUCOc2VILzGeIily
11Pcsyv6XcS+oSqkAK7YoY5tog4uzUZWJkIEXalIqqs3mWiLTpQ60o/oJEcRZTnCH5wGfS6Zkw78
oFaH5zhs2HobKgI38E2LNHtyOoLJVBp2Yn4K6JBi2XESgKHWJKKFHW1MN8BaHTfbWcthCBywl3iS
GKbUXYu/EDMz3WDMhs/yQQns6psRGbz6CaVDVOuctdxkJ7ijtTNm1urjJKgnoFVJgXjEhO4mUkW6
QELF0r22HSbm/bVaqslnOUmx8F40Nhp9mdrJU0AuBDcDLbikA3mFc5KXtKxnHgM/4skqoZkgRAN2
CtapX686h93wNSaTXfcR72RY4K417hQM9dzuYmD91xkKGjvnNFT9ekqlTZuh6JMeUzULbtJc0jQM
l0Ng/BafMYDj8TOhmV5IvsgqXB9gZtvOfWEN/ESuWTB+pOX1Rif+tbOohWzRV7LFnI56RJ1f4f7G
taNmjAFuxyip6I2gdWbvQiS7t6BvxEZI0B8oDlSTr0p39T5rBc54qILq+VvVSzO3+7hXTavyCoY1
aEXToVfxkEvReoWEdpN0aZ7MzI6kYCYJTJj3G0BddO7dEvLXautpesId35ML0nTMvO+HeOnwm0Rg
Xj1ySnj0tgQLysic+Ymo92wVaauKtkVHW+Vx72CaUSgY4MbfJ9A1mM0rGlAgVfgYrBM5ZHaLPPKN
iOYdCasfPHkxp3GscmlQDeh8pK3a9iLc4nCPaNqmvbdBmknEzSVTRgpqVj+/oAnelgt0NzQsw8zF
2TGELNf9aiDw6m+jNhsS+Kl0hrkvSgeVnvbYu3I74+IaZlSGaTz9SiooJWFkN2OfHoTiNrwZ2iAl
L24IMv7SxV12ZMOiEEfXW/5VoB9fv3eTanjZuiGG5MZNW4uamlcAUKtl7ZDJNi0OsANW8Gti4Vn8
klps1S+pBpFUlgFw4BmZHJlc7T0Ynt3wsq0wkM1nqBL6IquojC4eGC8ZUOvBBHuftq6pH+oesOp5
djzpj64nYgSKm/ToZ1jU19FzYmuvWZ51vmJx7oyUNkNhorvqaoqoTqEEas0SFtuq8ROU0D264KxV
3I6FX/XH5RA2kaDPcZIOsrmCyqhidb7GjRxL1/ZdcoynWdDdKLbMTuUI2LuvcwoZOrzR26gG81YP
g9l7whO1V+hof8CSMjjhSGirH6rvhNhto69cmis+KfmSJTzsj34Yq+uhjtB74X89TJHHsBL9DTDm
ey+lzCek2ucQFtcLMEXST9FuqtEpnUbtEP8MaCPCoHZeZmvuIwo8UZy9zmiDQEr8gNXJpNnU8gLh
RNzskcjhxFuDtyfwpo+WpXqwArGJGCnbdjxBtqT9AZ6M9JkqyE5vWDzI+tsyEt2/TDRtt73LSLeU
dcY4OZIIECsiekXYXBozjbDiJu0gbiYeVtEthGYh1LJkwKGHPKethaoi7xbBarrD8o2jo6uglP8S
kxZxqnVC/HIhHXPBlyGc17EpHAfE+cuGWnqk9KySiStu11h8cXYdt+tODN1chk6Dn5H3SbM0pqib
zrLT1H+IT4D0IJ1xHbjDxTpUYVOOSB9h31w09EthhwkZFjiUIZrPBQ5x8bRuY7q8VPC9SX8Os7Ad
XhbVAnkLqFaDL7IBPZgHRoz07YvTH7zurHVTcAMtjQEUrKdB91/SbaDitsKcPnvmanBVg4SHGEOI
0tkZ5+cBJkdLfzVIgfApr+vN3reURNk91GLbcMA4ifOvqcjqvtkFydhVZ7sFySB2na9tv+4CuOQn
17OFwiLd47Dx21SQWPbTsW2htMs9jdNHn8aIaciVTRb+HLSrsfu6glru3qaL6r5GsL3KiqoRsrsd
kWObPgO1rLGMYrulqEUrdFjuPmnnYHrUhlL1K1YGKSgurCUpQPzvTZujbKrU+wZqWnKtNt5Gvya5
LZAuEwTivLDOLcO1j2wfPq9r0pHTpmc3H/QAhiXWt2ajPqPvhO84lWSpX6KtUmanKoI80AXAR3TH
0BIOPAfKQvkZ4l6v95bCT3IvBoRdjXmwpkodMeNJUCvEKwZTPGey6ppja+bE/1jXrElMPnDjwqfA
1MNyEMxykA7Q4SdYykrU1cEzxVvcbQHc1p5h9pIpIN0x606DoG4FCoWd9ZylRPa6CLKE1OqIsUVf
AcX22XyqGsppTrcYokVRAXy+j8mgUd2PaV9R4ApxxBskELOuVdHOgP1p4otciM3sjc9qjPn2RsAx
kO1j3kj3GvQe0sdchDMdlj2qqxUX8rAlYfdNCCNbTMbXmnY3ra/q+tb3obEe0Db8JRCV1aGg5RhK
DZlPdtm01RKjFZQMULQBvh00YHahW6jjUUst6a3MstbyIwZ3ekiKjbZ8MmW9ZgvxOeC9dGl3lrMl
fYKesu9xzU5s6V50gNnJHYqDabxvp7ZKf4Zzkq2PcdfQ+FmEsSJP2i9d+JCSOQocTChhCfIGl8XK
OegQe1xwiDXFLqMliZM5PVu9uhr7uUuT65BtzXhP9AIHH4nDyu6kNHJEC0lIRYpO6cWcfZP69oZH
ALzvq1hb9+oXLVogToYBVFv6FBiWmaE/6mPC16dNgv5ZfFAy4msh2Ebe0/CDkXYQYANzQIqVnwAj
ywCTpTRa9GGkTcz2EaLB7FtmLGv3s8oqdh6rbgXMrKmJ7XoEOF5nzcEnJK7yGd7zIXoBwGBTMWlT
u2KSHgIJLA5MsE6Aetly42H7r+pbBTJZdw2D+iV9GacQhmHM9X7Yjcs82x1ckpTaqc6TayCw5KHF
WSHzbMKoqWzCwH3rgxkNrLNoJ9EdJ9HPKtjqRwqMDxEFvgc6lTUPQc36FS1FFFlM01RI8wjTSnWu
m3jFrCwbPVyrFtZdWazzEdMWUJRPKO2oPPso7cwJhzDF2ZhU0Vwm3mKc6SIdoMOTdRyX3Ue1dzdF
OHMuGfrY7E73pKlWFFQwfa1vtxgtdH8NZ5LEI7xAE7+RAhEHSfAc2dq9aYl1hm57xjV0CWKSyiJF
GTCUmMjYKg94o5FO8bFOZbHC6P86HcRGPw6fFCX20hKA3gnsUwuS4TsiSkQl76vManKP2p2JvcQI
6TWTkNrd1gC8hn2MYYctgRcrTBcnr1gOt/oogotjFQF0zgfoATTwgrgJUbVLZ/m3LBbd9gxYBM2M
8aB5Mp/Z9akOqf7I7hnusjrDZ2Km5fbSblylBwqmbnPBHJt3xarwca42aipz1bV8jK+7BN8npxZF
3oNQYeDzqt8MOWC0qxGe1BjF81pa+0UHrJI33ViFr5PkCfq31gRj3kbVEt2Gw0zk9TgJpu4GQnl7
BV3aBPC3Bzp6qTJBq2IyzaDfO3giozNysBY4DGPTQV8xjoG/Abql5RWf6zi5CxxKjSIeucUshaIF
1eUQwyu6AI2uh6qzoiEO4S5OHpnm5CtAxb5FhaeTKpcW5XK5BCD25WvXEVyx65a1BYTz/pGlwzgU
G6dbV1QG9VHusUrJ0WdV/AqwHpYTggWo4VF+h8E+7hIUZ2QM1y+KG9SHQmO8wfPEeIGb2PRtHF0t
gxvsYwefmDpvpIRhJRvRbO0FpDD8PlapCK7gGIn92rgWOcpbQ5u3bXNO79CmVSSPIZ8iByVnvf3A
sdVWRcLwjXeo7LL1DNuwMNrVHWIBb6rB4M8DP/ZfEz+bblfF2DeS9ABjQXQgGL7yIMB0VBikQRPU
j9kO14bjJUxxF5TV48xu8Kt1ouhxM78zGcKHF9NKJKq3SdxFBZzqvCpwvFUgV/Wo64so4lN78lm8
8F/OjtF5SQTHvaIaQAAgf/jkPl1xGpYjs5EoU+AL6zl2iatLM6Dw3Q2+YWcGD3pgZ92wLTfwqEZ+
yEJJMgCJj7oxLaTaeosPjJb0yEOZuJyjPDdPuHiithRTItmtnjD5KGQG7ivJe/wDAoje0KfNTIwX
fdTb+hAPAXlL5WC+4i6g4Z5JTIcL2BQu3Y7OtT4vDkyDcpgDJwtgEdktRnZ9kNtwa38umg993gmN
ee+G4ek7AkhsX/LEwECsmFF2Eij6UUpciYzDMXRYDcHgLuAjeaA9REhgr8QjpvzhRBAPJi08J66X
KPEEXCMcfzu2Vass6TyHrJzGaf42i6pr95TiVLziSRC9C4fIGAyhrUnaq2VGb1nAYiCT5wkOzdAZ
W5CVyrpegmjXW7uhQUOrd4Z+dh2OYR34t0kxlAHejy3m1Bi2iluc8bI+DaHA1WbDqOdlQDFqypPU
yRnrhSt3G9gG/mV90GEyh4Sz9SabYBvYl5Nop+2b4B3U+fAs+JnUDqSAfARHty9CUDLn7wvAv/TD
2QZBIQ6ZD2CALytmZDAhr6entctIcqq6bQD+s/VBMbWGr8DeU5o8gt0NTG1A8rBCnMyYbtp9DRzu
pTxADWl8XieNqa6dNqN+cSMY4GkOuD+zu7CP0VrmU5psTYCmGfBKm8e4jOctB2xsepWDvbKAeW3J
MozZTjmWiK8mXjyYlUM4hM0IIwgcz1s51RixVQib4WsQlhMV3er/wJP7i+39T8ypDw7a34haCeq4
flBG7uZ9fQDt85Dtoxeyi5KC7aIr1Hw5y8HYverKtajO0Tk9oOHbsR+6wAqHk9wfKG+/YdR9trGK
JV2dMfgYVf2FpHgA4rxiEPXvZLTfMVw/h4oOMHDPqobzfYh9tkswMUXmzdBgSIm0rlwEiXnFsDY8
puEIDrnALtEK5HQLD5Yh55inH+YOdFjYtf35M31whP/pwX9iKML4FJGAHlRRdMWR2cs5ZeJuwAWB
jjZCCZ/bbNziA7wOYQ63zjVfCkC+IisAkg1/Cob/HR3wE4G5dtuMCfnE9wNOY1k2InE3vAJbAfcx
O2A0mqTHf/8N/vkHJp+zS6fReMMoTfZbLUb+CF+Yti/DHjDuoWuGyf5B2PXP1Eny2XMQIOSY9TaK
90laR+UMA63d2OjmP36JD8L53zaLnuLVwGIl3q+8B6IbvqRj3edc+z+oBH/3kD6xJucRRhO6riB4
RWJSDorXscraCxyU/mQw8LvH8/HGf/sCM9jBmNUl8T5l4w4kYZADwLv/wzb73Yt/OkoqtzbwhmvA
rQKQmqfTWuU40tc/nBC/e3X6fz961GmKwTOeTbT1Sc7nDKm02/AHuuo/KwbIZ7O1ZAp7C30Ilo3g
WfRuVPNx1ycenkIhygVw+RaoCg7QDMb68u8b4nff59P+F2ltORyl4j2yteNXNk7m0obJn1J2/zKJ
/f/HC8k+7Wzeepqsvmb7pa1GvjNkzIYC1uhx9570ChdtNab1nHeZNtFtIJqt/RqajVTwh2lpfRas
1fUTw8dqSib+x9mXNemJa9n+lY565zSDQKKj6zx8Q0IOZWfaTg/1QtguFzNIIJDg19+F+9x70zqp
j44vwi/OtCU07C1p77XX6pWT/88y/ud3/V/5j/7xfz5h/Od/4+/fe74MZV5I46///NC3+PPf2//5
f//m1//xz+RH/+Zr+2M0/9Ev/wft/qvf01f59Ze/nDtZyuVp+jEs736MUyN/to8v3P7l//aX//Hj
ZysfFv7j99++I2grt9Zy5Mp/+9evbv/6/betxOk/Xzb/r99t3//7b38sX7v262D+hx9fR/n7bwjp
/cOjERQhXC9A+HJjk1M/tt/EPn4BzFgQgyDSDcnGlNT1uFajP/aPEAIOEYjPwdBHo02DeOyn7Vfx
PyI3gtohJGoj3w9D8Lr93w/7ZWX+/0r9Rze1j8CVyfH3317boai6NcnhoLOhh0DgWY+7bf+w9nX7
mYNLaa868zVntzVv+KIOG0zUgCAC0lPxBweRHXVsFvDCnfAA9OSOU3rNsrdeDKeEoDCd+Uh5ijQO
apQB7ZKfUfgW1kdsfH9KJ+DVwkcJ6Gt9haPaejQdFdwIRDEQkywQRyZH5YOTrGimbo8d4VXGw60D
/1dPKGSFJ2yzAN1bD/GcStBOj2lIVv7FmR2ZATwQqh+B5+cfnEbJz8CxSmT7EOiBiCDxh48vtvG/
dsv/ZncY/stBbIggNCPSmU8DQAVAXzVnuJ12725i2x+GBytmiUQgyOHTIA/m9x0A639X0FInxyh3
er2zPSydmExymlddVCC6l4qyC8mGqWRvayCP/GM7qPXmqqkyueSknJgOi16kmfTmt0xwBbhzt0dy
ZhuCcSnpAXCY5eD0KRtK8lwv7domVcdQ47AgNusn143BuJq4OXLvEcv6tHEkoHAibE8u7g/vrmvd
8AVV5QAoSysOjQQxPQmPC3Uq6BAN58vt/yzAMo9D2Aw13IDXcU0Wp+dpBMEgBUAzNJOBu0R0/wzK
cFHcLor398NQdXjeuGEZHX2AAKM7EtPSvQ/bkZTnrHEzqF2jogjYEUdCz69w6yjf+cTXikq3LzTc
xlJC8pVROKpsZY48Tr07InlB8O6+yWu8Nv9ckAKaQbzQ8eAhorIGpJWU/npFYdDWveFUQtA3I1yY
izTqB3ankAx8WhlUkPgS8Xunm+Jvl1fCcqhQw20AmcDrCkmzNO/z7l3rsJYiat9zdp33NQViAbVa
gQyJedqEDaQQM+TenynKWXe8nsXYTOJCicyQDqpCpGqYnGM9h9V7pwDREgiq2x1vYetiqy18cUef
EJOEgHstUgclPuTQOGjZRUQd4nIF3eMusCyDyaSGOiIadwVUqKrSL+mhhDZNfqiBaWp21sE2CsNf
4LAFXDbD8UB6xxvPq2oFgJztODSHuryK3RC71iRMA5iOLA0NeVoIEI4elDN57H7EVm7e6HFCDvHy
pn2trHPrxvAeQABJikx/B0Gtn0Ffj9TyPfW0pn90SwysceZrIMTBj+O7T9AzX/sr94LhFAD1EQia
Z3BbAAV9oKUHSDJFnQ/QN0iCVTvD29bkFecYGbYfDEix6kABc16Dz10fFsjdOWcF9D4/tQ1SYOLg
RXL58/Jk2rae4QFm5nA/00CqTyOHIlHGR5Kd16nonq9r37g3aETbA4Ly73SocbE+VXzsEUV2c7Yz
W5bvN6nWnAo57A5BhbSM8QaNWSROKmqa8+WvtxwDJtcaKtb8dgAcACVBmBLUdOReqc8+6yR9blay
RgiXjCFS9rjOsftaAAyeAa6j9s4Bi92Gxm2i8/MZBdJYHYfP8ecMmdG/NiBZfmwlkPaXx2ibQcM3
gGaQRmIAlDAceoXauBXgA5XRPUpz2xRuQ3vhQLtmrl0atCJl5VKjAHAaSXzOG2fMDnlfAlsWjKXg
CP8yLwdyaam/0CwKvl8em8WWTC62QiO/LQguGi4QLu2JRGNRpFXtLfqp5I5y3lMo+PTvLndmm0jD
PXAHNQ60A4AXENP1G0C8+bM7oCxpx4db3k4mDxvIaZ1SaClS2SzOadbuJ6gBHPtiRLZR9M8QW925
XNo2neES2pgX07Id2iyca3lGYnVCPh55MJBQeC6Ety9Pl60bwzMsYSsiMsyYLncE9TUVz5Ih1hzz
5roOTE62oMmqUQgsvoQC7AiuIU9nhwDqbMWmQ1B/uzwMy7KY1Gw+wsIoC8S7XAG/0j17RTCDQbiH
ROxROsig3qwqCzYqf+Jew+eJA5AYXqFlpd8HgHimbuV174Kq8SZU3wbtNeH/rX3DI8RcAsjp4g3D
l3yokRT1qALfie/WB7D/kvDx8sxZ7IUYniFHSY4vM4+nQPqiqmeMuiPqDPmOuVi2F9l6feF3+hYA
qnizRtDaBfcAq/UnvnbyQ78U5Q6hta0Lw+AzYMFrl+G5GkF35eBUjjiHUr13xlLeXDdFxl2g8AgQ
yr4EzFsvILunYBMbRO7ttG77fsPQZ1h0O+cDFgDwqHsf3gQl7cUx6Ju927NtiQ0bB5APCQAHO7Ws
C/G1dZF2PLRO2X28anpMxjUm+hGvXo17M3Anb/vQWc6Qkty9iVlM29RwjVbH44hv4+sX9feaVVCw
6MZTU2qQQ8vsj84pdlg9flJVvHLnM+nXlq5uYgq91RRE+o+rX35mGWqc2PA41uqBz+0dL/y/cYjW
R+oVxXVXJ1PitXJ1hnhLjMhVVd5BU+nbmtU7R6FlZ5lkbJKMG/IZHqQA9OqcxyiT9bgDLU2n3KNY
3JzRa1Nm2DcK+JrM96Y+HaEiF5ZyPclgjG59Pz7xiFzDUApXaHKxyd6ZmxLyKykrXKDodYgcbN/u
aQjaxmCYN5Dk5RCgfmaDtdxXTlSdFtTCnLDYKByO1+z2spnYVsOw8w501bNGvCXNwR8AJAdR/C1K
lnpgKz13ukaSeJsqw9adGZIvHvQcU48NZ19N3THC7X/Hm1tmymRfE4A+02L0sQ75W+6t4PcKDp7H
gSW6hqMGn/9vBGydhAwUJFFS4O4AM2vB4DPfdy0A+unlVbBFircMxcsTiYWi4koMfeq0K4ANpT/d
Ddz1Dz8rD5EUb94B+Fi8ZWNDzh5fo/dDgOqVcBr1p8tfYPHGJjFbqJfQGzrQDUD6fYHT78d30+IW
O8lei7f0t9334sAFMcg09w02sw+dCsDVJjkeoJcIwNwELQVUc8uefOGrnq/RBNxWzPAASwFy1aBw
0WHtoUhz1WMF4RQJa725PF8WuzF1XUMwVEJtGC4GlMoOatvC/tyX0nsIK6aSy13YlsTwAEU3Ar+c
IT0RsIiclqGND6Ps8h3Dty2JYfhIj9ZDBXpKDGCt3kOxGsXzxakBriLplm6rgtpLZdvs0zB+zjVq
nZwRa1EscMdqBT6DBupB5iR/1rhQnC/PlyX2Y5Kv9cQtYlQVYL78zE/lMAwHvFU+d6S4C2X8hNIE
mdZChjsWY9kBJhlbiwqkAjS7OMdKjvqDRXvVcugg8fKMCkYAIi8PyrIJTKq11ZnruQISM9WOZkeX
5+SW4da/43dsrW9L9sIu5UgKtwWgKoXt0xsO7PotSqHq62zE5FhzB9A9xh0cM0qB+hOYGUB6CyRl
Spneu0TaFsGwc4hghagNgmMBd4X3ECE/8AgGNNR1Nh0EzK5bAuMq71NZecESN+k4BvoAtof1rGk3
7kyS91Pp7pXbikmuBkH0aAzqsUv9Ju6e5jBHT9VUp63L1ge/nsZkQvHdMV4njktmQw+sGyfgG2n5
VUNl2ENkq6NAptIBKkH1EKAkirUBeTcWG5KtrxitTnhMKdR/DN5dxWqSgL6gvqMrn56bcoVwlTtr
FNUTdcrp6H+fUK31PA8qDw8LgV76YZW4lx/nGDhAVmUZMrIoqfkDxUShe2j4SkEAkgPCAAWRprzr
JuJ6hxrZrrspaFaQzrD+LQgqmmOL+vXPa0dRrel6sv0sWh28BefBehqhaPF3o0Qmjoy30dOCwht1
Jrxu7hpAIT7O4HD6OK26988hStTe1mptnvMl/HOotPsNNaXLHfqu/gTEk33yJbCB7hjmKeoo/EPY
aUDgZo1LYBhnCSSp3LSoB5kgweTe95Fb3zLIr4Z4ki/dTbCu/jtaEPbX4EX8OapAXwWmJa0Qo4on
FN5HSOUeUD5XDQdCKf1QRlV4iKJ6BelUxgALPY5URn+jFo3e+eB+9KGNwCAiCfxm9KhIz26asC+e
8qyYBJhoAvaxjQKx3DpFDCorObcZanPKYi8eYDEQk0ZOj4SwlfA2lcg7n5yOktPEQbETOOOeQK7t
8mKKf3Zx7QBk6jZpXgZgNKeS1eVxXWkjEjfXHpJjkqCeFKxyQ5ZULBvAlrQ6SqfF0mvs2QCI92Dn
MmgJKf78xhceDSr3AaqS2y5F4ZH8IDu/fIMA5tdMDesBOmrQEeeqbf0D4WDLygDybnZeTJaJ/vl8
e9HxgtABqN3zPoUslAtyzhzUm6ULfoiqGXe8taULk20wBO0JAOklaqhGKegRwlzLKUCm8wtDhQ25
bhymENc4oOQY9TddWqIWGKo5gfwrj9vufo0d8Hxe5VFNEkBQDoeQ2yBNuoLWyT/KgIJhjk6Mf7mu
feNUkP1aziRfmpS4DBJEhMmjLMCTfbl1yxYzEbALmO0UeAwBwAXOP/PB3CWBAD1JBj4aH3DxI3IY
oNzZ/toAML2zsS1HtYmMzYgDbdSxblLuzvlNNS8D9MDjaOcUstwGXeM2OG0leMKbgE5pKUpOQOIj
/yqV8J4KEZBkAFY8OoipjfYYhm1b2bgTOpnQTeCvY0o0CgmPYBaf2YGUNYuRT2+bj5dX6vU5IyaU
1QtLVRNEwdO6b8P7DGJBjxC/5t8utx69GmUgJoK1aIgOWVyg5C/Mo+Awo5gKFSN14KMItKJg4eHV
sEv9u03Mv18SAGb49abWIaM6TVXjJKjE7Q9xAD44nuFkboqvuimeUU8CpZ+e30647Soiny4P0TaB
29BfOLUVkm1jgRJPPAka1LnljpOIkg07W/r1TUA2WNzL1utwjDfKhSF1XT22KBFheXhmIHskx7bN
sn6nG0sEDSyEv/YjOaegeuFDSuJouldzK8RXVQcFv2eQS8ru1BYBhqxxXHeI4BUkAKPHWlSP01b5
vfMRrz9OCDM2PI+6TZKe9Wk3OOOf5bqi/oOKIj9DWhlxhUCKcx1F8qZCXFfvGLVt9YJfx+3g3uqi
QLRIcyHIB8CHT1UT79mWbff7vzaeAZSP55woUqFBp1v3mTwtLCjPExLupRNf9cgipuhxOJZTSIcg
T+sV9gYyo0J+aUSryAkEAGSHHNy2D421YXIKfUQJQPRUgi0PtIKoDKo1OdCW7GkrW5bC1D72VAvK
N5DGJhr0tx+jIEBRtY7pznlnWQtT4hhSez4ERsEDkFEv/AxuFNRK9JUv6xPqFgVkRBFg5afLLsEy
WcxwRLGIZtBzuCxBXQT0QEfcfh1nDQ55HMw7+/b1w4iYcFYPXDie5KjA0m4Wlj/ojOT5HZBHIJ5z
3I7Ls0Akf7rVCneTy4Oy9Wh4orEFh4mI5ywpIf9z7EZIeB/4iPLqwxyAAezoNjWrkR+M5j0QmW1D
bD9/4VlnDeLCAgyOYAYEoOcoGRSijm3ggqnj8pBsHRjGXww6QwkcHDaoEBi08YBDq0+tFu01ulMM
JfSGA4BWjj+g1jpLgJ2VNzUkUdMcZD33rAK96XVjMG4lIvT7CvXUmCQBtmUwgnhgtfD3AByWGTIR
pSEpaeTGTpeieO3TPFc44MC1vRPxtDW+nQMv1neddal8snSpA9qHt+Gi4puxjfdozW2tG0ZYI9sT
1RlCBg6thvs5duMUhYDe+fK0WzCYhG5+5sXHx3mDsvKsRTlqHrWfJUXZuM+B5I1BlnIsBO6CCwVj
ZhSgLDbinn/fQyX8jlZzlUoGBtpS1+yGxPOnIV92tsLW9Sv3H2pYaCBAtQ4qQijugtMLxkkz9U36
Zf5Ue3X0A9VeYBK6PHqLgzMBqKxZ1IiSRVy0iQAJeZ6xP6jrkVs3K7OrksPERJB2uRM7gNEgxENi
EOyA5eyhUa4P2rV1/Pu6URjWiaAMwAbwnClRCMTIjbFlFY2bLlM87SyJbRMa1pn5ymUoeKhS8LjP
E+ixtnLOnHa5v+PCbGtunMvtMIWCa3TgjnT6GM5RkDq4Lh35UIdvwUG1B2qxDMSEilbl6sPJZDqR
9cbkEva+EqfInVa6M1OWLWUK7/agnkOh81il8xpFf4HVizxMDUUVI0icop3JsvVhuATEt3gUNVmZ
ZkvV3UwucUFEpJZwOfZ9FH29aleZKrt0yClCehlWxOsL4DKiDjSoPgVn4DHIQTd4utyNbUEMYyfg
rXR9V1dpMHFyJmqqjsql7MrV2Hp94d3qCDXMvR6qNGQVe5Dz2r/FO9F7aioRfb5uAMbh68+xrlWH
LvTgfxUFAie5IDulh7bJMSy7yZWMfNpWaTeO/JFpBnpw0o/XuabIMGqlgVwch6jEWS7oeix6MtAD
RDqy6hBXntiLltkGYZj2RkEqOHfKNHILCaAxA03csXMCtpeytfiOf8N+gt2iqEJWpFlOvsbjCm2J
unogWr9Rs/Z3jorXI0HEhIByWjC2oCgFowjerJ76AVEGevSy6SSY92l0fJBdVO+Js364vK0sNm5C
Pnk94/FaBGUKGW9A5qHhENyDN0v+6S7zdbB8YsrvUjeE5peDLI0GU9BxzSDC5w1svb08Asu6m0K7
2q98DRrlMvV7sLF5HV52SDwHO/NjW4+t1xeWnTvUy8EFiQwTtBCacw/GQ3JXFhP5Jj1AjN+0pCif
hC7iP8Er5AqwfzIE66+KzhJTa1fWjuIzONrS2fP1rT/MzpOc5/K+yyv6fHn2LEEEE+YJFXqo3QNa
BOiMPA+M/ug0CFHzRX6NyZIflgrRbLKAm+lyd7bFMnxBFHUAtSAokyITokALrqZP8VLvYvVtzRs+
oG8c0AyChjp1SBXfh3mADM2c9Tu4KcuTzkR4gvsC8um8z9O29h4HDfrwcQENnBt8Llb6qRvJTj8W
mzQxnjzSksgCcZAeJGanUYJQE1rk5VmrYk9A2NaFcbS30yJLkGfjed8BoXGI4jZ7UwiHoGimh7zz
zmrbetk86QvjGSC/MvNhRKjFdUVKlx6UMFXcjtBTWZpx5wJhWXMT16nAvzeDL8lJwkAuQIyKh0At
16GGUdP46wgo0tklBdt6giwUdBVE+Ra6B9UJTGI79mf7euNYFzP8bsXQgT/2xYl47nA7ar2nDG9r
3TjYh4ar2aucOClKUT4EenVvQRq8B9y1tW4Yc6vBi4niLfAhyza6AXV7BMDH0J6uchXEsOWyhWZM
AHBKGkD5EvSSIOMB9e7OMWv5dBPK6VfQegCTvZN0UVMkPCu7A3Xncuelbtn3JpIzEIMHptk1ToYx
cIC4opPeZGFAc3+QBW33EpO2QRhGjOTgqlBFg1hGFPjpPKscGm1quu5SaOI1J9T0BjFo8RJaVdU5
k3GeqNbvrguQmpBNj2m5yiyDAxoELgXhXEl9pEzM/gEkX2ovyWFbiW3qXnigfPX9uZDwc9FC/85n
ME76HJKCnrOXubOtgWG/WNkRedkyT4cKjFueVKiDzkC/dtkGbJ9v2G/ZVbNwOJIl4FdSn2sCdkGQ
QvHDWgTy8XIXtgEYRkxXsPiDETxLFFeIT8/807hI78rvN2y45yFK41Y0Lrz82WP8HuxPHwmwv5e/
3TI9Jkwzm3oAmcBXl3JgicFU7zf3uIOtqZ6XPay0rQsj6BYvvQRHnZ8loBB9grLLnbuI24b3e+V3
luk3UZqSDXUUlGWcxFC3eAAZ6tKAw3sj1bs8Rbb2jSNYBPmMshScjiBGDz+OIMF9J8Wozte1vs3a
C/PqCFGxLiKcLyDOfKDtItJiAqT4cuuWB5eJuISIhVq0xtnodBBqB0AISSFO9bHid10OpbvLvdhm
yLBgv/OJ8kqOPQoaAyDfebVJqi16T9nU1r5hwz7UU4AeGXDCd6BZzcr6D7WW5c3lj7dNkWG9pcZs
Q/7QSbwyUOCuhUDckkVPoALOj6DW2Ik92IzAMGOfs8oB++u2iVz5pYduxvjH2BY+e4AAVbFXcWaZ
KBNsWTU8mNVUZkkDbwHxnSlEqJTqnWW2XN5NbCXYVqEkEW0zBR2Q27AbgidROt1RsOrctax+Fh7b
01O2PKpMhGXYEj9eIIaRFFVZnrhTD3cxcEy3YPKG6pbXqVswviznCvpPO4Zo2Qfe9vMXhrh0cIVE
tuCJC6N3YYBcE4QHb1wpHsuY7KFubQtkWDtYaNw6bpET9FkpIF0HeugGlHU7W9nW+vbzF0MISlzF
KgIyylkuwakCI+opaGSwcyWztW5Yea8yAYY/idY3aZMs2kQ4m6C5gs8JiSsTbwmAy8CZQOot6PJQ
J4god+qIsnFa7QQ5bIADE4QGETEwAGbYUgFkFac+/iTBR3qOnfW+UUtK2k6cuPI/LEt152b678ve
xWYzht0LJfp4LTInQd1WPwCiirKdO5nX+Xiq2gLU/wuoLNxjuYTa3xmoxdWYgDQZQzuuKxX0Uv1Z
PsbxrFIX8gfvwBa3V59isRUTjhbIMlgRgoyTEopwMWqrQM0JOYUx+rIxc7yBXtCwM3+2rJcJlRQM
1LPVittD74qoeCfAKVafgfGH1h53RfuYOYR7tz0YmleQIFEO4Vk/EvoARmEcSFDLbeLzUnfu/C6f
SiJPECopXYiQFbuoqdftAunmX60uk4tUPQ3jBJoUA7jbIdeIs3yvoPD11QxMOI5e5BAiqYiHUDA9
OLK4d8vpbpnz654oJkp0GBcES3OC/Qng/5/gpUbFmktl//Hy9rfE/kxMYez1UGPrdZzI3AU5KvkG
9lokKKoP1QrN3dDLniQI1t845XxdpNw1XCDhDV4rBGyfY9C9Xwv9JorFGyVqft1l0IQZQoxghuqb
jJM8Rp2RH0Ld1nHicaf11xebmHBCAXD5mAPVnuhVQEyRPUWN84SX9V6A39a+cdcBY1eoFjrHSSaa
dxNkIJy5u4HI846x2po3nJ0qJSDurMY9DZT0B8iQViA5Ah2rFvw6hEZgggcjNZdaQkA0Yd74vfSx
kaJh53rz+tcHJnIQYj6hO03wNE7GAgji9lk6EzCilyDM39mdm0v493x5YOIF+xl8dJnb4TGqCvoh
VG6ZBtSJH+mgv0UQRtx5M75+6IB4+lePFPQZJOQ40EDgi4aEl5jBdSTm/hj4pTz7FSo6/XzaO1dt
7s+4FrACgntk4Age8sL74geg9hRlRncuHbZFMa7+VTYiTwf22QScVO7J7fV6RCyxT1bodZ0v+yjb
AAyjiGkO8UyVsYSTiH8gWQQREUSFksut29bCsAk/Ip3qHOyqYRUg6+BTF6c6H0ZEcfP5VId+3UDx
kzo7HsQyGBPS1kJXtG5nmGAeRUsyaA4P2JB+Z6p+XvVf2cAmpq2ckQRWOaRTpduPP0Klm/CWuKX+
sdbIGdxAl+8RglXnaPHKxzgQNL/1i2xxjjpe/CJBUdt3OoEL/aHiffgQO17EoKFCJnla1yH8UI4j
Izufatk4JiKuanQ4cd2yBGnS8pMSVfweUNYRgfpRd+nltbX1YZz8Gko4bV3SLGlLMt3EZIIAEOnm
s4CE0c562rrYfv7iSt8EYBtX6wxThrjbMY/zNxCC+dvPq51rt8UjmfyONSN8DRcPr54hP89NAaUr
6I0e6nl+mkDIcLo8UbZdafiIevbWjFUIclAPail1qPuzCybxHXdna93wEbOklQe+8CxBqAN3iTZ3
32cuFe8uf7vFgJnpHsDYQTM+xUlNqmPoDCg8yqEapem6QO2bJqOXf7zck20chqugLA/KVsNtU1Cc
fnXLXN74vMjeX9W6CaybCFhoQYaKceTsYxhy/XbKWPHhcuOWbWRSNPKZQJ/Bw7EcFf790qmHIICM
AOrOVEb2oI2W6aHbAr0wBQim9RCSxdXLQZ3HDQX91R96ncLnyyOwtW7YMjhgfB+SUIgiBhAnaSHt
doCaYHy+3LrFjE2gnF5nJyR8ApQ1m+WnAHyTX/11cu7F4EBk5ro+tpG9mB8H0ubRqGKW6GZobiE9
t0JYuJ/OPRZ7x9JswzDtuM2Wru9ChlhZcxdC9IZ4zRfaip1Zsq2BYciKeFDVkTxOmjWi93kjG6hO
1u7Ou9i2Rw1DZigFEVGNyxetanKnwYj6hwJD023rLQC7IJAU7xz5tlky7FhVSKNSp0VINx+/tqr9
7LjuA4pd9kDErz+qAhMZNzWAYUGZCd6UQyHsuEIwuoPsfUi7BLqEcXxEuV0Z3mJ93OEmQ5XBCK1N
jljD5X1mWSUzhx9BcC/0dLEpH+J2CdF756Hl2fB4XetGtkBkcVBXBaHJhsI8idwJTqsDlvvLrVv2
gIn5i6MM4YRB4Th1IEXQjhTPFC2hQBbpDxrhxcu9WGbIZId0JhCiQxuJJYhpDV+VXNbUXedl551i
G4PhqVrt6ZIyGCFxmtu80sUxok4aN6hAyqFnsrPKtl62zf3CmyyQQmtJjawKtMbfDip+jjfp0sz/
MDUA/l03T6bHKqI59geEq0kbizMUCaNkiCEEf13rhrNa+2j1hmyEsxK5Rgq89c9FVH68rnHDVaGA
R0WtL2kyq3asj0tbNhWAHyDo3Jl/2x4yvFWu5qWdoYKWFLPOzkU5QpOmreWH6z7fcFHcaYZ59QVL
pmX0H6CL252j2buOHTUwYX6Ibuq8pkA1qKIvb6pyhvD7qNvrdo2J71uzYZziCOsaDgMEc0buJxu/
6w5yyLLvTTTfCKXUaGA5S3rKHoPGmyE6Ff9BaD0dlyj+ctX0m3C+loy4bTSCQuZqrD55vAie1MT5
jpOznD8mnG+AFjGqHKMItfSOfqJ+MZwc4CDvQR017Bxxlt1p0jT6LqQEuVvAw0HnZzy0kMz7GLUl
4I/XTZBhu+6ItyP0TqKEKT3lZz0MpToA/zjs7H/bFBnmG2SFR0mOMCFEs8IvK4Fay1Kz/JbrNX+6
PARbF4YBy1wKgloIHDU4e99PpMzOKPuC1NXM95CntlUwrLinJC5ZgAdD5vdQaVPjeMhnvhd5trRu
khbOHTzbuJ0AQU7PeDj86YdQaLw8ORYrMwkLoRWmm0rj5axaOUHTLPaL29Kbp6TX8uhBDivccRaW
VTChbTOk7FfoqMcJgtzpoul54eJL3AbfLo/DNkfbz1+cknWm20bWK56eIA79CGGQCpqNzB+anbN+
u/W8Em8hhh2Ma9coB2KXSUT9k+OQB8X0d7E2X5CzThu2JCL2rrx4GSbhVfkAWGlEETQM6vYQOANU
gJeucN0rl8IwCKi1oCKhx/tEaE8c5qJNFo+doQZ2nVM10W4EAvJqWiisQSMecypiCVQUCH7JdcoU
gYl4m2ooYsuB4eJFZyitcpcei3jaI8ey7FQT8VYHQMmwHMaMZHdxnFj9eXHDTxSl4zvzb7E5k7Jw
DKaKC427b0DJO92N800Hhv5eRsGts7g7Z4/FIEzIm6gleCQk4lVydVBENaBIzc0gOnHZ3H4m41+x
BxPzlqklatpMIfFYx0UOerwQnE46p5Bqjjww9twzaG4+ALQM+YamY2CX6EQTfeQ8doa/Ud7gf84V
B/VrRhi/rYCE+U7IEHtnFivI5l3+SMsU+IZXRt2vkgwKDwlz1HoXt4Tpg9JK7dU3WNo3QR5Qq4/W
IahChIlqBFeYu4RfpsZr3fPl77dtxK3fFz5NtFMwt6tmSdejLvVEsX7TQYZdNB0EhaLIzhFgGYZJ
1BiCFFCjpAvhim4en7PAn7+0q4p27ue2QRjejA2I/ea5D1sVxRtsGQTsgvK+KOW7y5Nk+3rDmY3L
4kR87FjiNksEzo+o/TiCWGvH7dtaN7YQg/iM5wIvlBSBIPERgsm5OnJF13jHkCwdmLC/cor8hoNs
J0H4Kf6Bi+HygXXB/Hx5ciyTbzIzNtClXcErGSd8YfwuUMI9z5Cyvx0zFl33xDZBfxlodlCfUCBc
l9U5xHQrALMPoi5Ddt32NKkXFx85uRg1+0kPRpSEaig7dG25x35hm6Ht5y9sLBc0rrMJoFqIyR/r
PMAjY96AzTvLa4lZm7C/2G38ibpdmHj9ehtlMT8WjZ/QQdwV7ZifCq6uu+SahItB0el8zpwwQdm8
SloHyY+aEPftGK7iys1kWHKrKmctmwHHumrm5xASnvWhKUUMoZlVO58v79j49XuWb5hzM0IwuCgU
TXzehbdqCcgPXw6je+QzPTuxRC21eo/Kruyg+ra6udypxQhNPB00HIBFYejUpRrJ2UDIY+DwvXS2
ZUgmgk4QAQHmDWomvY9Zs4IqSqZxgdD2TCBb7Z4onraDt4vRtOxoEz7XLH61jD26IwQKD4dZKlCK
QhqzBVsqJTte3TZjhtms0wCNHY1iDNI3803JxiENua/+vLweP7Fmr9wufuqfvrBKhjQwmRmLkn6Z
DlPo3iyqPY7N1wUyutBZP7CJ3Euf367DeOjz4QFpretg6sFPHcIXXbcrnnGqolvXi4csQRBDsXgC
idU4ZFduN8OQoqVs+MBIlIBQnyNUGPyV1fF1rEGBCa4rZSD6AKrHydQ24gxWzPEIAcvmgENl531i
28/Gmch1TxYJxqUkgOy9yJubLHD5AZrhaQW16LrVb+KVnaAjv3MA2HaDiaPDxVEOxYCYJOJXdZQ0
tdv152oqOeRdV0dXx9KvnexQ8ypeQbY/9Pq4ZCvq5SK37Z9V7VcoOlNutqduatn8JuiuwWO/RaU9
Qo4RwH1VBWJoPD33ODttrRvZtRAlF0DJFVEi1HCDg+5jTcadkJqt6ejXww5lxfG8hoiVQvV7OYPs
aD6Oo9rDb//00a9YrYkxi9xOLGTFVQw1bGw6s6Vu8y/g/AOBCwP7rzhMpeM9Rnk5OIeMkiy7hRgQ
VQe3GFx6cCLHdY7Q6vLCU7mOvnczFDH46erSD+XdsC76mxswSGr70WMI9en8sOKW2h8VKCaj82XH
Y/GdJmhtKAEoc0oWJv0gUi9rPpZaF4feD/f2sm0Fgl9XoOypG8UV2TqYvntY5gNiItcVCAUmaK3e
QnX5GoXgORrBT8i+t2v+PvbY98uTY/t282imMnDjAc/6mYUj6nYHdXIad6+wetuDr20ew6sgCuh7
dBiiBLIQ8i2CQ3VxgJJ2cOpBsXZe2jy+yvv6JnAtLMcK6rEUN6WZ+N8Eso/usQ5y7MnL0/Tz+ffv
I/FN+BrqRIGJBZVFkvuQuDw7YTc1Rw+Izg8e2FLetLpZyH3Tyk5+coayys/N6ndvqgie6wTVEFCr
hADpLFBMWtj/4exLluPGtW2/iBEkGjZTktmqsSVZsuwJw5JtAmwAkgDY4Ovf0os7OCdvqRRXo4qw
y5lJAtjYzWqCwtZuUjn8IucGe0X0KaRSkRKX8FYyMQxGtuUjgtM/rwC5xMQFgtSSVZwfrJVPb5v/
bfsk9Tzmopk/VU+RS4juWlfeS0WSQwtikIffU0xcwUhgP/I2+OdNSi5RuprOGYCb6FcbyyDki4zn
BB90+sHV996nv/35fyQHWTvXMHEJ+cGjtQhZukydobfbfG6gS7KL6LBB2w9X3Vu1GTb16zJM6Gmh
lxx+pPrwz+GNXLpDJ9hKdl5WjjuLJfkyvuEHuiTLoyr83EyIXCrSQVwafKPYxodKIA/JF6gS/RBD
1X5qlEgu3aC3BM57rbFYgL4eT1RwWySxVR+gQt9Z3kvM3gBPpXC1hoPARu3Zr7Y7YsE/h70il5A9
OM91CrhidhgiJsoqyHiZ+vBzhSy5hNmlBp40VmHvUMj1CShVN32dE61kfW65i//+e3B7Zwddas8B
BO/BuMO8zJFxfmB1Et4nZJOvELqr1QeX8D+32sn/8lPuHcDcLQL0NCW/kMx1UAwNNbSCfd8yZHaC
/3FZLZ9dskTzB9/53spfHGyA4TBmx918WDIhxqKPoACOlHlif/79vb0TW9OLkx3Mo0Ktj0kgPA/H
NJ+c4bRg3me/40SzbxtACk///k3vrdBFcQFaLWolMaEp2Up7K5HR/IyBpL2v2lh97hBeAvFaHifV
OBDMBIPYnTh6ehitRe0HE833HuAiEVDpYLY+JHiARfGpEPNS3ULcLP2ZItf/4I5+Z4tdQvBAP5Ex
XEM5lrtJQGSPa/9XaMJYzv2wJafa1111s0z4IbkHNOkjK+h3tsElOq9LG4qNtSF81exLPOhb2yWl
x6WIfLj5H2d6mMz/X+zOySU8D/aAaSbVgp5THGVfaO/Yfuj4R3Ded07K/xK/Y6zHTkYG610krlNW
R0cnePvBOfznfhm5hOcJ06+zUhE9bCpxhYPO6DmG7Oke9tluN9ms2mdp1XzuqFxK2VEWN5uCKDug
I0O3FUJIvZbQIZUQ2AUs4yOronc29KWcHVTGHMTra3pIcRjfdDceaNt1hVzTz53HS8vjjtXcN/VM
DxOX22lo5AATHPaROtt7C36R9lddtUYuUuwQ6nbYtzNA5MkSjvt/D1fvffrFaR+guw+v3o4d3iiT
Y07kHH1bYXb8EZHnnc+/hOi1A8RegxqfL+g980l/y3yqP0XZgmv4f2eDQEGYSNQN0sxpjoE8Yn/M
m9Hxp17MJXQNDW8oAE3IdBbpm6uolRJceh1/8NPfOWeXSnWzXtdIzehLh0b3vmiq1qdAr2mPw8DY
xvdJaLPvYib25d8f5x3CArl0OK6qWDofpfTQOqlT4NodlBnQZA3m/K1fdeN02sN+gMCi0ZQDdbDA
gCor7IJKLR2bcwY3ArMjArVSni0k3oomhmA5EoMJVrJVE0LpCaxRek57K/78+49+Z/NcalYFclJo
ZcB6HiQhu9uqkJddP35O8gT8k//ePqKB0hL8WulhSTDoy9dBtTaPdbN9spyIL5IO02FM1YcLAo9t
pnKMDCsCpdbyUy/n0myZNCzQnmPD+IXMR5Ai+zvet58zxyGXQnvdkibQjQrJAdo2YwlzDntWHuOT
tms+Elt7JwmIL0LPMqDoHzUjaOO1XzbHADIj8iaezLdKAUPYs5nshw/n8e/cApdQPOoAQ4oTRQ8Q
1KGnxQWkWCvWH1M81QeZ0zvZxSUeb24wOZmgGA/wcdYnBVPt8D0LKz0WVDUQEGRhbD661N77rrfA
8h+VsIGEjnE9jQ6Kd65Mw54XYU+2GwobhJd0ptsHu+y91/b2/f/xPXFtq2atEnIw3luMMKAsYvM0
M4IWg+3M/Lloe4nUg2G8nc3bdlsw4j3Ce6MqBbAlHzzE24n+h47QJUivdyEIWIaGh6BP00KwOCmx
Nh+Bd99bCvLfr6gza21ijPAPsL9SEBTZ7kw4LyXcIjAo/UgE/r1HuMgCuqBLDGx9CArvlT2Cva+L
pKL68VOxhF8cxS0VLet1GB3iqZkfB9Y1N+3af+QU985ld4mTn1Xarl6b6JBmk8z9YNFltCaoXB6Y
OvwWinGeQVAPqg+oku+8q0vNO0kJ35p5wfctCyAJzPUFxsz2g4H7O8t9iQZcOIMLZWOjQ2tlt2Mx
uxo7vl+42PIkAQT0UytyiQvcbJ2m3TpEhzGox4cNvsZfuFk+6pG+c6ovwYCTTtB+7PEMW7fJm1UG
6VWoo63PwSr6HPoHtdt/HwsP1sUKVxuCtLtm9/Vku5shJuTX597Pxd0qXDoPyFvCAyzau32PXlcZ
ifYjP4T33s/Fkaa4tKMkTsPDapTfd1nWmXyetuoMsxGQJD73CJdHekuhTRa58LB0UVXG8E+78mz+
nHceuQQBJnyqDdABEZiGbPheB149gq73Yav0nTd0CQFMF831rCucMb5M8CbjplxgBgcSYBN+UFb9
85yTXOIAE96gsFULljgYkkeNnLRY57HO42CZrwJJFSzXwvZshrl9dHT7CGn63pNd3KxJ0NWD7BEL
JXw8SD6NI3/JtsiKYoV53br798V/J4pcwgMFM0EN+S9cSRvdTlG0yF0A9sp+8fW0U7N1HzT834m9
lzhBL5sI5UQQHqIWFo1H38PoFsRx5dpd5RI17qBL0BAIAr+lqP/+aO+EX3px8Fso482DUuFBwlET
rSOoeVknpv3nPv3i4PskmdOwfhP/X039RZsgeuq2bflgz7332y8OvpN9DR04SQ5R4qbdyMULbDn9
By/mvTW/OPB8HIkB/xdnRifDYQ2D7Nir1oOXmKS3EJH6nGA8ubQzHhWYCKSvyWHqGfpn46bfpNA/
anRT/v+7pv+QT12C5oJUhT10fMlhpXX9N2QLR081tVvTOYhddKb9Ike0E058bec1X6dtQ4k7BtI/
VMp0c7mJagq/8CXJSLFNqp930HBdAe9DRVwVUESBa0Rj+Gi+Z+Bthnm8NWwuw8A1+QppBStEWLAU
XIKl+WGm7apKqv5qyWh1l1K33cFLyRRqSuZCz2LNp3RscbENUR6kw5KDknNepfkRjeGaq6xui1bM
YxHz7XVoA1goTmw5xz7TgOTrG/R11jLDGKus2uq4MCfyoA3GPO51BTu1hOxUBhdHvXWFBhp3Nuq7
5mGwb9vh90yXFVL3LTiJQX0nF/9HjdWbMV70xLfpD1wuv3MbPlqyxEVLnM/n0C5FFLK40Ha5VoZA
hi1i/T4AAZoT+N8C5quKuuHnWQdfY0GnUs3xVziu2nxqpls3RvdtxB+7AVojnCAJ7YaYF1Mywow5
Dpei1tuLr9fxHITrcwqK5C7JYNZpI/WYdu2TyNovM/5+B7vVqVzJOh8Gq7Ji7Daq8nZzMKoLWp1T
uWxPtTXkUDPcKE3tbtaKP1RyDU4CWsbo4dOcxOFdk7kuh0j3o4IVaqF9WmOqOo5lmvAgN/MU7HW9
vWoHdWjJQp27MLZAsNRnl60ylwkE4gx9aXi1QN6d/NEVuwtZz28D7c7IkCSUySjAH5L+CUkwQmOl
6w52zq6qYT13LjvD2fuVd/53YNhpant6WJlNcxl3cPiuPClXJKY5uE0aj6jnYhLtr6lJo9LNbMvH
Cip18C1qTn0C3XQ09vkRhiz9WaxGlJGU647S9kcixbVRJs1jG/Gcc9hwMCL+LoK1eUO6+s7Vwz3E
oRpgEHmftzYZc40hdJ40428oNG2lHbp5l3Th45DMa4FlW2G02bp8y/R6XI2rMCA0aUld15URSrvc
NvaJcPcwVtMXHkSA9Fr0aHGOUsxyAZhwqXio4fGI8bRpS+6hiR1CHPhQe/sQQVYs1xPU6rTwYz4k
kb1m23SDQ/UnGcJjUidpMb1R/GfYNuUhzcguMGrOibLfOtajfoqGV8f5L3C30BZyXBcQQ4XeMMEq
ujr9Mave7FTYRrsBLYpCMqFztrQ/R5LBLzZw6LSMPjdRb3Ho1B+mUecBRXw7sehu7lIYbs7+tNWz
KrKkveYs20Mspr3yE6kLTtGZrObgahOdP07efGmNuPcBu/cxjg0G/+qgAwS8cFS/o9pRQIbVtNcm
RW6recETm+2DWLgyChpfLB3QS8NQB0Xc+VdL5jYP3gTzYX7y1Y7ho0yyu4FsdtfDdzIXCE+FCwEa
WQzQ36a2bB9X+reZlgaY1QnYmEFy+KaxueigcpJ7p+qCbGDupmQjRzpIUeqNib3d3FZEsBg4jVE8
wflzC4ugZ7d9LETexcmr3uInO1Zgn0CoGzvFuXyGuMwhYhCFzdJVPqCdxM+DC4zMpxDUkYFm4fcI
6NnvU9XAtTSqIuiPTOMk7zK4PrKCD4Y8S941BmgpG99sJp3O0tFmbwAluZ9GRBsX2n4uEoYedpFA
8VnkcxDXexz/eitoOAdPzQw77qSmU41lINOhi1Z2HKAsew5HHR4NrEr2M20YbpwYv6Lyzp/b9c0r
vooQQFdAKE4xY/aBb+00FVkFrhkBRBKdt2HT1+Ewodcoay5ZThdglHKo02a3oVPtXy8Ev7IDMBu5
0Yk+aBhMlgxfK3MXU3HFHZHH2ZLE5RFK8q8BZdGPXszmCrj9/m8mxvpuSgf+ENVp4+GFHUV3dWa2
W0WRzRYpH/o7ltbBb7Yt87daLQlWNw2+cC/bwwIblhp3HG+uzAYId64Gtd0kU2v0zQBDLljx8LgP
cksovc4SuxwNlWu3rwNDj5m325E447/NaeYeLeyPr4MNpPgcpo9NnPf1WpUTefOyGDbu+91E0vFP
AqVzlwu5DtDO3yAyuLrqIXjjvyJC3IqFv44WEJR+NH0RdVmTD3Z43apxuW+HFZQQalxOwnD6OsDL
7QydoBswLbeckvWQxuR71dGHFBsoh/jfhMsLzwSnNFUObnwKiCQlJG7Q8zbYfzxVz14Erx4b6YrV
5s41CsgpiDp/a8MKmyRO5BkeHFUOKxyyG8IozPsNZAmE8XveJueKkycwL90+7aGWLDe1naVJhnxc
eFOYEfa63YiZPMjcK8KunL4CP81KDoxrgSvvl2nklzZA1zqekqEAUDi62tgEy8809gXl+q7RMLTs
9QgQvMKwqh7DWx4Tjbsch3WEz+VJJ92thS0puBzVt9XyHobVZMfQ4i+tGzgu8HkqiJdbTox6NXUG
uusWN4Xb5hlBvbe4/1GEdIE59FTLQsdjkMNI9bbzti6qtgsKjMyD3Gfgp/WaPspuM4UPkV5ot/Yn
LcZfmAzDkKrGwLNHdpJv1B6WGIn/mBpfSM7TYoEBWgm88rdhA7e86Tx0w8LuVypnWEZrW++GJnqC
CGybiyjqgC1WrFz4otAszeaiD6aftop+Qzqgzk27bWU2BceYDymc5tumtA2QgNAlfOqhjZTrjtyH
EdVnECsAH7V8u4n7LsVNS5sNYkHqe53YHo82JXux0mU/6KF9YMC35t6uh75W4X7G/QaMSXUzA5X6
Z138lOOSD48AJoh9QIZ4P04dP1aCBOjhg9OSxWnfFakZkn0dWngywkmnLuGxLRtE+a0Z7nQb4FyM
csGIroeXQHvDNVXTMQVvfS/923FBXfjmdL7V/Ctdw3EAZwBqkgVvTXKPTTaXhJj0RLPorXSX6vfs
x+YUC+WPQKJuu22pp19hLIYi0an7ms6Mnkkl0+MmvT6NGfcPISXsiyGrvq/g09vkxPLgpZJG368R
q26hyxnvg2wUzwpc2SPcMqt7uO7a0qLf8aXKhPoDrQOx68Xob9KM2itILtZQFBoxblZVPxRV2GRd
PpEFEWJI/YOmDEpuqeqv5m1eDK5l2IgvPsyuwroKDxD2WXYLxJfvtk0upcs6zxAZR3eDvU6eTd2a
b/WA/GboGmTiDV1AzdsGHOFYPDXR1DxY35FdP28p2LG0K7AqyPsaha7YZDS9SgPP97blEbbstt7U
ZqhKR2P1OEcyPXeaC5mnXIDDgpv8WtdykHtPdVvWTZ0WNKlIAYJmU0JDrN5DDIpj5E3cjviWnvqM
DDsp7K+hCqpX5db1tVtqvKeakl0Mc9qXLF6yLxk6gtgZrn208Ku5n/p22qdZpXdtpsRB2nYo39b5
RsHCC5lFogAQrYKjWcV47EYHFhubILND4+UMBnOHZMcDwooh+U7A3rRAyrOW09CzJxr6+GrG2S1T
Q/XtMNuxlIFdMIfoo68WSP3CvAnSuXZJgBOMSemSOLjLEh4fO4spVO5VhpBZVxV5MtJm4xGCPHB9
t7FddjD17SScTJOhzTNhwu+xhZpR7kEgvWmaJDj3YdOBdTiES06quf7a+IXfYYLsfrPVhk9LxOlV
t0bVr5VU0Xciwyx6krzWaPhuHYEDgNlk8DNp8TL3Y7RVqggCY8nPJou6rZRrJl5EpOfhRkbDMOz0
BpYglImh6ldIwYNn2LxWHeqTuv0uaRuAB1GjaXOOZh50O1k7VeVI1ikraVu79Yxt3o1nmsJ8tCCT
EjzMB1o1fxnAOQjlQQvGYScSuR1hPxmy3GR8EqXZwLhHnkqGcbdEGRgQrRZ14ZgbyRHuBdDpcPB0
Vn9IC+/zKzNvTXXsqjkKcjnL+WcCv9MvbWI5uOLj3MRXNdtiv5/WIGpyibxP5NPGhvlu9oy4Hxa9
8bUAogR5klbGNqdU6SzKlyDpDaCaBHeWgokajCblG3FvTJMWXMS6RokEv/khLLe1WrH9WizBfYBr
CAq1YoK7AmjxmTpERiS/OwiqLwXIlJG+3gA7rcqKiaw/M9em6qwDmw656oPIFtngR3/Lqoi2oH/q
7FpHIxJDuU6O3bGOgskKlx+UDD7jFrdmYmXY74LJNBjGdoF/yEbVwyeBU8y1U8q828uARmw/x+t6
D8p+QF+ASsVImvARftiw52XNrkf6rvcDW4P2rglGzFHU2lRVqacolrC6H5uxmMkcTwcdDVS/hI2z
ITJMSiOUHl6G7h6iebQ5t9MgMd4ZoRBzTl0UIY1bIGz7sLXdmp6noI76w7iZEYvQ9LJZTyrrWHSq
usGmt2gDJDLKO7OQrFiyJTC5o1i2HDiiGEaNW6MFys9++i2GZFM3G+fW35JYwUI896EQ2wtVtBFF
FaQICIGaovTc1sqlecbdCoQQnOpG6OEgvO/IalEZhJDBaPM2EN1xJFUNYDrSBNg8Lr1D7ILycLXr
SADUKG5CnMpazriH5wWTvwdf0zB4frPJpntHIiTTYdtQlL3bwL66ylHoI2N8kfMlSKsbujHSlUIh
bhy18cucYyjet9jtzYJNJess3m1TYwJ0O7jSpxRQ5PClgs3LDW/70OQUrsBInFJuBZ5pgB6R76Js
24dwhSIo+iMlsb19Ns55PLpswekdoLWByD8PexNZ+9dIPr/YCUrK5QLJ2urYKMDCb2MdkPRMCNT9
CqD51zlHGkfXa/h/+agMzCDUjZx7bqEgkXb9Sdmqj3ZunamCido0uKek2SL6SAxFDMNtvmzFbOo0
hJVml9TnmFPIG7MA/9lVED8n17UI9Z1pM8w1UW5WZo9bGXUfpa5tbppgC5KzQ8LVQNKghRM4jmAy
n8CSc98q08XfA1nPAp0aYngxhxWGEQU8PGqzRyU9bK9+FpTdYngqhj8wConcH4iu4+dp+KbtSBpk
8pX4Tv2KOOrDEkQoS3O+bn6+HUPwx770K9B+hYnTNPgK+9/JlGklnURKFSoMy8FM3nAZEIZ7Aehv
dJhW3YBjtBhVlxtyGYQCJ4X8Cn2MdnquQ4i4nKWqh5e1yaS8Y4qMcDHkk+13WqnOFulW6e3sU9tG
WKip7UD0lBvNN7JQf+urYdkOc6+24NzFW/t9rKWt7+Zlmmnu3LIMJ+wdOuSbl5ko4WfC113kF70c
yNhGf+kgwj9mTvH/9RGSxANqO5NcT4mJOlTfC2KR753jN+MMnsbJcavD80D96k9saqd5H7IqUDfY
MRG/x8jBoXcFrjgrHI8XtovJKF3ZLiFqeYqj/hNOs2b7E4aA+34TADX5HO3jlh1SaHBBEzFxUGqf
uy4OAXQKDfSLW9FPV8yq1JdRZBO5i5d1MNc8dl4WNGZBeupIH4eQxdMpOQzRjGIgQ/MGlUdgFr8X
sPX7HZtu0SUb9MRwBznRXWPGbenZrIPFGfa4r0oXdC3fVYkX2c5ard0BjTmHUF/xFrsecq8iF4NZ
2S5tpmzdgfIxokiAqEOQY6IQTrnr0Ia9QmbAxHXdoqQommmZfRm6gLEdBlnB7Tx2Uh6yGnSUXEsv
MKkEDNHkRoVxc4WsebBHlIXMHGaqxVZ2iPioxJK1lldSMd+WgVyJR7dMVX9DGgTLLm5Gokqp2+5H
x5v6CWRdHRVi0+RvIoBQy/vZNbYcRULHUriF3oHDMP55+0PkvfCXrHdciKAtY6br5wTKslHu45j/
sCxsp9NKRDyU0zbOiL2iC6Kh4J2hf8HqX/huxgxuQhlfoatGqEB2hL5gra5WyBT0+8S6pjkYwwd5
hsZSjEWB3agjhau0lXudZCL2eYNjJHazgVDP/ZtPhzhNNdSTEHLjerpzGcybCgyFovjGrxqsonoz
awDQwxpSEChs383kjEKYJ+WU4Hn3BnK2SMHTfkL9JKG8hA0IexRISY/+aZgbAbN2VPxxHki28p9T
C6bjVwopwnXPIFPTPgCjGiU1WmXQPigmad190mjAkDiHdtG3ruHNdOxqUKF2c9Z1zWkaoWD5O+J1
Gp0ziAyD+BT1bfMMq+uu3yM+x2g5TopAih4HUu+CuglZ2SxO119wgcE2ugmCVKsccqrQlUcCgoH/
dQXY6lJssLXAwciabHxVmsb66NdEriC2aK+vIKK40rdIuIm+iHF9TTku9UHmGbJNXNyNbpY7lJsE
f1E1GM7sezQTvyCj0/V+QovJ5s6ueivHGPj4k0C2GJ1ZoJLxrNFZZeeeyOgI/2lz3UGKVp10pxB7
HKEe5ecIJueOqgjGQuPAKYYOmlfqaCfTJsBDa/6wbH5Ant7pNkaDhVu0O9q5qvKmIa0t44hxtFqX
bpp+W+7CoMTblNUdnOvQKlSa8QcNSr7GFYIu5w44izraY3BqERXBHWtK6I9Jc17SoXqWuE7FTQtH
W4biVI5JDoVkn93yTI4Af2/R4PIhS+eS1mS5gp/G0udWL/o4miz6jY54+BXN7eSZ9JuOcXku425t
xxlq9t3o796SXJ1vQgGoJGN0pRNlszsxbovOqyFB81iyFsakXNxnPKYQeAm310Sl9TOulfmqgSfe
tyqIQqS4Uo2HwfsR+WRjfIUCGjKGTR/VexKIZBdDB+smXHRlc0QlnF6GmA/HMhtcTdHShG/9x1bs
pq5qXppxQY+k3WxyLTQUXwrpAo72YbWGu74KncEdm4U7EKDdUx8R5VAUTfypM+hdVDNAn7tmaoJd
Ys10brGuGD6kU4jNU2WY2JsGHrQQkk32I18X1NYw6QHnybgvGyXjY9X2fs/Ro1Dntqoh1B45h84S
C8hzVjuv9mbsO0wehEkJioIVfWGSErch40m3Y+xRit0NrB/PPKpQF+uw+RboCs4jgWy+VsoGpzUg
2IZZqm7qduEwC4lTUBrNksyIeYrcMokJQj1H4S+4QrnDMoNy/RayH5tm5aXH8PuKe91cE3wvYs0g
HpJxpXfwGql+hpP+q4ZUFPPCVpdn0IU/jtsc0hwX4IL+75IhSAQJFJQpLinM0B5bzzAjFmHsIPM1
zte+IcnLFE8IOO3A91nNzEtnlfnpRlWfLRP2d5ek6MSvKbFgsqICytdUrTcJipRfENIliJnrMnX7
zfTgIUNStKYFSeywlbUHTQtJ6+hYvs2c+HzcIiFOTqZdulNTtS4nDZ/7ZY9y/rXx8rGRbNqBZ0dv
o9h3aRGBi7UbAKxHJoh6bZ8M2oY7DwpkkuO8EfSHt+Uh9XX7vFLalZmFBFWdzuIBmtHq74AZzGvq
LfmtOo/kde3CFlcSn8pwNB1qpG6eTmIJ720aYMgr6SvBRX0D8BhmzpJt32krpyKcMgNdBObKjtIB
rkt9VkRLUD3SRL6537ab302bg2qggBwVpkZz7gN0lpIuHo5dRzM0FmC9i5/L9isKtV2mqp9DuFUY
Bi7pfg29RPNIdnvcv/YZZCTkL8D039a+OiYrD3fhClsCHvg2n3sHcn6XzD/Dtg6uZ7y21obLVRdu
y9E5NbkdGAMBJkVww/vzBhF8IRAV3xlQCnfGwNPMpprv4yAIx5yrNHkFWzjO4D066T1iDNtNAXPX
DuY5pzHR2d7KEcgRlbACc0j866prz62Mg3PsUnPC9C06bj2kuFZkWlDZWeOSdGn1GA+ZO2VhFONY
chTlMc9e4aGtkhx3r39uA+rhDAdrDvxj/5sqBKtIoXhJMODIM0hY5xhBemQMNig9solDKFCcWjqY
r3HImpNx3sAAZsVpDFr2RcFYqsOcLR0OMBBb8x7Kmj2AENrfI4XnpcIv3rllFgJVexB8VeM4X6VZ
TZ+dcO5KoMgq1j5o8qW1KKBJo9ZXn/rlqOBbcx2Q4KWPmuRpnqv1mzL1XcpCB1I/Rl9arhI1ELyg
JH7TQ9jx+rTxYSzSqR/3wzgOz+jup183LvQzhj6GlenMca/AQLOMJxv3u5HPJvymmx57KZyn7pAm
NN1BfkOUgHArqHbydNohmWK7ORjpve14VoK6qc6icR45ZybzRiURFGbe+hmVGTHKYWs5eEJv7VC7
su+W9hZNSXUQkYrKKFt/1cgKbuBcL776dqYleAbuKCay7nqF0kZFQVYko3ipNnorzIgaJmpp0eq1
LToYR72JctcHRqq+nGzTOriWJ+gUqwqNRfTUN0w2QpDjTB4sWMaSMcFflzEQN1nXkrOt4oWg7fzW
9F9ItSeAFpcSAzn8NFnFxeym5vcUC5/H1LZPy0QQlzBhOtHEVn9EE5kriDkM51G8TeAyOIk+JdtK
MSeaUcoXyVBDk7laIn+zvjn48rUDbgRl532oKHvmPBkcaklQ9ouEwnlileRb1OiHniNpLlJ0i9Dk
luMM46gGc5dkRXjJBwW52bymEPPKo2F0kMToIP+8uXr6DasGf0Xmpi3HVccOkz4DG3o0Xk5TSis4
V3uyF3N3SsP/x9mZ9taNZGn6rxTyO6uDOwPoLGBI3k130S7b+kLItsx9J4PLr+/nVuUMsjTt9EwD
CSMNWXchGRHnvNsZh0fNEfJFX+L+a5rBtbWUp6FHZNJuWksNY1/aneuRxYhLsTqWluYeyjFLeEgG
CI4cSObRkmbBJ9SYc1nw0mg8unYTFQ70nlf3m9iIH8llkttJm60FItBzb6pESsAILTM3HvGvr7Wl
k3vGcK7ABqkkosLVLiz0zneB8r+tliYe28p09pbGRthNk7xRzIHYDjTyx9XU3DOwX3+ulx6Sycj3
DGyNA2Lb1jfQuWQjRpXdCbN4Lku9uJmzNocr76fXri3u8cnDcjUdw7LQ2uzqSlMHKrIl82N9dbbZ
aj3X7At+ZrbRvhvZsEapjC9JUerPSz5pBLY3+WfHyopdVeg6lTGsBgK05S0SwvwhHO99ILoZ5qJt
3fCarQCrI+HWZVZux0r050K3p63NjKpA2qV5GdnhOZ3qWOyzrC9CBDPYnQrpNDvvOkmnEll9XMlz
OyARiV8lINe9Sh1ymtsxf53NQe0qZS+P3uQ0N6s+aJusSptb2fRauNQCo3Iuw7xP141bp8iMZPaZ
WUORj9AjDT2NxWqkM8BwQl1tmJl7i8Rw3kbJFJ+LSH51HbO6d+sryCSNdjpqsesc8zGH+AO3ubfS
ZtqqTIHxp8Isg5qSe5PEDXfWKWyyWi32QTA6EDVMV/2GaIP+O54o46JJqW1HJy3CTM5IlqmIb6St
OwwmcNcXHXaObi7zTgmR7S9N4tVM49U2JtPPwtKQ5cnQSTvgTcz4W+V5K1Zx801lTXWpp+K+FIt1
mxnMpunAmk7QBfamK6dkb9mR/cKMJflqr310WXLIyTJt6wMuyvXMyOrkBuWlvhGi2iAxce8yasGN
ptVqp1ecjr7RYQUWFbRKPUZfSlcCHqq5/l53AC2zlYG5VHkHlKiSzWpV+mbqoP+qZBi39MXRiY7T
3fcgjFvWBWc/QNShTablfW5HwhO71T5OJTR2VnGei9hCFNCOzsEulgrGJN2qdim2XdmZWwvR1ue0
HwCeMu/FcnK5x3Y0X1DSy3DNu8xvR3Q3qBRgbUjF9LYKxSF146LOAJH1JTezfq95cX4Ep0j8fiwa
2uimYD2QplajZg56qWAcnDUOS0aefWk7qJEurYvQiCiACCTQg2kBU0g4XU6OLp8Lsr0R4PTdSYNI
eIwVQzt9oMDxZCQyO83N+uZ2iUagS/TDXfRN3ZnFg27qK5FbcB2aIWy/XPVyi/oDlH6lDkuSfjun
0bzvHPXWNrIFzuuNAM5q2q1r41xwWWjgYLkq9mttaZtudb6xaDKyiOfmJHsx7um/JkqJvNiBLluP
GnTUASc89EHhfs5txnxGeNdpHRilqAw8x4tYuoNeXImNBdpknqcKTMMe/YhW/6ksjd53KE0PkjY2
GMEOvoIdQRczC+Gzm3v5y3L1pieCOJYo77UjLYd3sKmJ7ycV64eOjWnLbE7UNBqN5lkNMrsvsLt+
ducxvStSZmB2V8VVFLfVATq8OKdde6tLhd+pXT+1FAIbEM44KDtb2w+RvPTOIrdIZb6NqTuFIi6S
F42q4zYn3mybd3CZs1uomxmKYJ8m1udYZ+lH/agMYmDyMoT0bkLPMzmHkqF4R3jV7RIbjkrzhmG/
aBPHBIbGOKLARTCwfh/rwjGJPsjcm9STlT+tWfa+NnBgep1Um8kiiMwxhmKrQ2dSiWQZuzudAX6/
+CBMFFAFQExGE5tUt5NjAk3HjgpQb/XgdKYbpHrVnKrI7k5dVkSHZVbzTiiP7PgqwWOHQ/iE0a7x
PYsp9rpjzIGKNX1HJyLuVo8BQpPtOI3vAiJ8njLoaLeotHBOqk/rYuTfXDETiiOVFR9FO3lgI/09
qhbXd4ooDd3IfjdnopQcw113fZzOYTawzRVeQVFaDf12FXO3tSL5pfFQJHWZnAKNXgsoqxlvx+s3
ndPqk5fWYusRAPXglZE896vTBc4wQLilq30jF/HFplUCG+0BGKLyIPA/B72WXsiPpMLUmyE0ywlg
lARXqrPqc+lRzo5r99SBOYbzBIqFeH8Noyot38gQrG+9Jo781VPzS5YTfq+bZnqTL1p9KLz83XBU
TOHtPGfSNjauOZtoULw2NBuQnN6oxcZoUOJVxN6c5mjca6Rv31dMoQvJZM44slhqk4gXJBxsJkoR
MOMk0uTr0GbAruaB06hkL3ND53Qx8pOpzcAsOue4EDqxZXb23uuaCuzMix90wf5JYBXaumh2x+2K
jyzs6w6OlDFv4Yo06VCiYwiAWh2/Ksr6pr8mTvXNjJ4PzsUHaa4O1VSMuypjekTfNRhtKvJdEpE8
kMemoRupuuNsW+I0zCp+NQzJr6oWuK0jTLyy4mg75U70Mpa4ZaIoIQnTHob7kWP8JtbK11bC7Q7D
iu8iLVhZqyjCprUdCBivOBaa8dWZ7U+mA9szx7bu6wbKVAQHGykjJGvInzkrtIZcpkpXN8IynVvc
8+5Z2blxZiB8EqSDuO8zRx0sVIZhKmUdLp1VHQcBUGGNc+ZjKh0Zd6/AOWK06FZeGpyTheNLaDQE
EqI6gO2iFNKJGDR1WtTY7dVGWKgKKiaFOlP1GmXoENC6CT9GeuLHKCR8hT0i0PC/U0iW8blPR3nK
OARvMye398kcTZ9FTUwRbIde316nwPpjVyqHzakEyGzscX12RUqHFitjAwoiuhPCO3mHeAwRhm50
BAZG035led9A4C13JGkkKCfFFi1Dd67i6IfK9PgJKY4duiOHoTL07JgwdgmikZy5eJi7h5TYx6Bv
SNYeEm3egm1GJ0hL3bdseLVU177GPYCfmmq6+jmuaiKJqrlELkW6KkKMryNf9gEarT0kY5wGdjLc
px03LBPlcz4N1i5LUcmzFRTXXL03+IsscBzt6JV0U9D/WO0tXFXza3qVboyOGnZJmxQBV62A9rUt
RJ/Z1yvjGjBq3uSod169qf1qwbVePCcrKUCbo+Pql7EjncluZr/Im+fFXO9XsshCY0LiYnrd1tWG
T70rnluhyOSaKTOWVbtrlhXjUlFBZMtqvPBImTADphnYtfNedW266zxNDywTIJy5iINfIYvcZX1y
Luf0kzvRGq2qaX3Xcup3wSDDE7UvczDRYVxMry1pfhH1fvYwuT5VczEIlK6S9izH2K840z7p/dDv
vFa1e7tI5QZGxd7PnfSCXEOEgWATSXmw5mv6vU4bMpPXZNICC75xpw1ApGsXj/pFDLClHR3PD2j1
5tyWVAWVMJ3cj7SpCeU/5WIm6qpkUB2DBfMOyslyQmRjBviHHYOpNu7wKoUHHzyMtAdLpR4EKsI3
8u2Kty7urke9co5dDOqGADDSbpa6NCluFrSZSu+td8nkkR91XDP7q0YVzAHmqBe9xIDBJqMxjF7r
R0OE7PX1NpKRBa2viFkwtWp+U4y02nvMDCM3zl0OVqLQ6ThrP98PjdNC1E/tdrLyfBetsQioK4sT
UKdxzuYp3S9TV1Ji5z2qZkaRVFvdjJwfKBzSw5BDdGVO0z0rmY77THORoVRsrV0uzfuaUv5m7nF4
Tn09hdZaqidnEgsQJe8VejZLVUPV/9LZS/IddpEokKyUAiCTkPhPUDbVM0MmmxeR2HJjjlYWjrU2
HYUQzeDXU776Tdz035Vcm853BrHoW3NJkYwxEHZdNz0qVYLH8rQt/biK3D3ejv4bUzdAbbmdOU00
zRiVRHKmNdOOGnMgT2CSBYK1bDCQda/SeFskUcPIVbOJEKc8vY0cKEVOnQaZBQXnJfEGY1eS4/sQ
t71wQ5toZBClDJyDbtfwvaQqXlAjtRXcvDvQjC/E3Z2WtRYyAOKpJXKNvJr2EGn12xyL4qWWYjyn
KA1o7laksaRKgqYG0JDosZ22dKdNaS8SKsR226NVDnQtkHd67It2SGB1EiGLTZIV8RC0ZWstL2Ki
5vXlrMdusADabPKlpChMWGpDYDW5CahrZ9ZWNyY10pzk9TeUrW57jW02aAMad0wCMU0jA4niwanD
vBrSzUodCPRTDHQKFMXjvrXG+i7qbXcD02he6hIO6xCtrnSDBmGCcx4FwDSlKSF/29qphPS7XuY3
sop5gGcTVmDjVAowzGQkYUbBPMFbs2C1LxkAYPmQRwmoaVdxU4Ie3EeFbdHYdYhtUXnbieGh4/Za
6d31em3JTduZ3R1Cd3kY+titw2ru1jJA+aLJMNM1KGJDpYVJOTmkbxaDUWy/oQCvNkvhzRPilnXB
QpA5vTy4aeq4ZEFjXOWCFE3URmxvnTS/IS0d8vsUeGzxkfEY1nHxascIkJhZasNUtqgMlJuBbw31
kI2wfF2J/A3od72kY153eyT2xewDqHGdIvbxOXSc2oyeh9roo8e58pb6S5KVyiwRKUxFtnUqWMPP
cKzzuHNTiqGByfNLm+2qNTe8MFJV+pLFRXtXE+vzlFaJW/gaqP2l01I+JfsqpZLtJW4ZlnoNrG22
c/cCT2SmIahntx4U00SaoFyG5HOf6UYUtMx4UTftlHRLKMrZhdqWU599g+a1rHtXd0Vza0YiKnYT
OjAi6HutgD9wHCSbDJW8EiUT0Uk3UTRf5dwLVTvTMpv12ZoX8XWq83SXaK0V6kZrkD47PORlwjeJ
RbaPZFWGxOwMTy7y0HDQ23sa7vnoEPGy6ay5p+Do77O8jhCme/GMMcCutvOYCb9C6xoy3RgUlg8a
gB/Xl3XWKSjycmHaH4NHb2e70Refig3MGd54A6M9f7EXdc+BmO9TQ5lPvWXPN5aKvdueYQqY91oU
TWvU7uLGZssdzeF5BWKDkJ5fR4EALM4RJlfJlIQe9CuyzFnzE8/IdjnBTdcakcy3vK4f4aEoNy2V
38+61oToEdTWc5M1nItaO09Wg1LDxow9KeyU2ozshGqi3oosixj66lrUrm5nLJeB/uI2lsM0bWTr
6l+gKgU7bA2NZURN+3nIFnVoUIMQDKm17QmdpNYFFcpqI6BAr8Ns7L2N5tER4IRhs/OLNopfkXh2
pzSn60NRpE8XaS0twvt57N5TAWSuo6zUg1F6qY7ZpcBQUKTdjIhHnzkmZD9tzd42biVsBjglDxT8
rHqM7X7YqJqZNfhmLLT/RfZkjG186JylPHRLY3/Pa4Oi0Kia22pJmlOEFuvRsYVzNBLFqTEZRc+h
RsPi68pqkm2dWg2JeobaMu2bhg0ZHcOqCXGn/IeHe51dI6et8ur12M1qfbU6IC3fXhY5+wRzRmEG
jXfgMOw39CovtuFEbdg5IyPqmLn3tcuR5DTNoD9aVJ70R6Mb6rNNXq2LktqOhffigsrvjJQBdMuQ
PkRSeyX+JIeSy5MtWbqXsqb+WJfVPViE2m7ZGQ8usreQOMdoI0Au6fJqbl5963bZyVSV2GQCAWFW
TQjYRDoc6SSwReiuTcdqvtVpiqy/NopdrfrGz6z+Tlr1GK5NloWOGgm8Gb3zWlExtzIubjLPdYJ2
cJZQG3oXE09z8UbjjHBo0xRmtV+HfN8lU5i5CP/qrjcv5JTcVRViagZ5vRRJaRHUW+ufGLf2tsD1
+5ZqvEBTCQop136C55w2GoGaG2avvyEsOjv9urPHyj3YWnMabOfZQ9hK6tLcQfUkZ573BQy6wkvU
xYa/RHq3N8GYonGMQ8/MNvZUPI1a/rVLBNUZhAjTysBLk4NhJ6eoR3CFF+0M/+z6cauLg9cszBpj
qxt8OEI3JJfEgriyNpGZDpR62t1Vh4runSWGL9ls28PYJMlT6tQXcx3GgEG4eaCbcUZ9Ut9HM2av
Ok7gQ7nz/gzWCj3SJ6WftVa6sVpkfS0nHLRWbG77/rr72LlIz1Q4b6WVgptxqmxg7xQqtN4FiaZP
M/NG47QCfrcidVN11rmppzdPT5swlssXiUowgTiFm47NQypXUL7JtbdV0mHgaBtwCyttgwVW+AAJ
b25WLyk344AZy5wa97usILbcGe8Psb3mkbSr5p5BA8OTE2egXWpOQ/JfxjCZrAWVqjxn9bKy2K1Y
vozSfmnMgqESNE3jFvXMSQm9edbc4uwtZRygsZLManbEl8WZmq+JF09UZZV+hr4ushPeCfZCKOmT
W9sgwxql4hIt2daIEPcP2ACWvvjUy3a+w/cDeYx2IZid2L6ZTaXvTWkurxO7/xMkWhxmLbi9TI3b
EVcVNNgk/MFyW2jp1EBg2eAgapM3CmyMYHGfpA+dJnQcaUj++8pN5mCqkDUfgRRgC7vx64Bm8cbC
zjcoy9tGmYHAqhvvM6QXHHPeM7UrchENIXqRstZdmP7YWca9NbX996oz1n1jxAd8bmeLvmWvG0lx
yRCUoAf7ktX5s4iaL3kdHyskQjuJqvhMOvMYgker0Bvr5QsXT9+tFNShVg5Xv04zaDdtPtajLxbb
ONfEOgZJzip1ywUBH5qH5IRfnCU5tFgbBwtRtmsa4VJIe59rk31qPbc+wWxT5Sfj8M1tRHzQeqf+
sdo8H47hOReXHSnAMqVvkV4nQa40CzxybE7FNK7vqdtnHTHYwHmQlA4SBxklN56Vpa+qInOiGhnb
VFZm/bnM2BAdN4c1s3/gXYiPizsbP6D+55s6iYp9RbeIbJLMbpMwxP0wJ3lgMybm0kNP8paefUg1
bIsYM+LC7xnWeXJVRLMj0tJ6VcZKzZEw9nUXDb2XnUtcLEXALHLxo1xd0DarnNrxYc47HeFIJuXL
XPb2s8vw3tRv62Y511qp9hKmMd3lLXgQ9LlI7wxLVl95cOLi6Nam+xC78eygNLQx0kXktI3OhGXj
mp9yjObWORFCpt8LlPt1UJXzTDBRKqbQllWLgcDRvtYO43VnDBQL/VZs52Q3meVdWpTJ60BPvVdK
re/9OrWnXObZGNKxe59UujZilyXLAsiQoYlVwr0zeGh7f8pG8DGFNYF6WLeeUIBJO6irVUeWBv1H
rZa0NnhB114MVHZPuQbwYvZNccKn0B/AalCP4Z06t5Ghndec6TNdkrYRZreumrd6lDhhI7S+45q7
xgNFpzMz0USmX2yU08fCEv0hrexlZ5B0jTJn8MwzIt7y3hy9KvTaCXPDUJtnrXP1EyUquoSUkATU
K4hjJryS2PNl/1RR4IaJfkX1hPCauwa9Yh5MjXLCfhyKYDUMyIUhhbC3ly+WQf/Xz+3wkiaetrWX
7Oqbmrz7jM6XFseELJmwy2+rYv6ROW16X0jMu1CKUfOe6Q3VRI+anmqebIxYtGfdsNIbOynmG7vt
bGKFLFx1UT2fTWPVtjwj+cZ2PGTK62qGA4EzL1mxMM2R8/8WIvrR1vt0j5J3RZaT9vo+F5bCvQoM
jyr7m7AqQJaEdmy1iynwFJheixHD1wvnUWDe9xvV4vebQF9a04ifEPbYhzxejUcCW9Smb1HA65Ma
AlXokEeJhT+Bcgh3crNs0MqZNGtchw544apUAM5r+WZ05fQPbNdPyhRlmNQMIR1ilOzU5jUljxMf
dChWNg0AVdMwjAOjgAESnGUIIsSqd51uz4uP0ET/zjE0b/uC6RH22AFiajTpTNee6SuKOzBfb0tj
RuY+HBDawQnRhXROaQ/o1iaJ/MbcuSsqFs0n2SXKd40IZpZJyltyVqjSHajvZB0v5bqkiHkdigei
fUIm/mT05RKCNdWjW/QaU8CdT3ZjIk5x1t1COGfAoSiwsr6n5Hc889G6EnpFmf5QtDd+NecEmqtE
Zzn26W5RpekLTCvBIJA2oZTWNzEGRP6InEtTGyWSSeleplx/llK5QY3K6m7i8r2i/fhhXi0qVUxr
p6fiTtlVsnVdpH7gQkCfdCy+3pIa3SsVbzJEmzQMngZS4i63DomYdbaiocWY2V7NGr0+rT6Tkm2/
Ezz2VgE2V2TqTD1R+l08EcE77Z0ZKVpsI8/TW7nv5pxfM2lELfs6pH62zkxzSoNGYfS0WqJDI6vh
+GjcH2wEDHYq5/K9tD21s1bnO/Vwd9uaKZdzBWjBbTEcVYy7ucvFHaNavP1Qe+0hTaPc95q6pd01
eo565F6eifQGuxMFESxOpRURj5fd65cCDeAuQ88b5PMCg3edT55O5BjNa/M5H8vrjCVKyLKyngZa
QB4QJ9tNMpUQOOhwV1rkG6bJfSahUAYcbkcg6JFvHlch4oRy4+pMkMH+V1Lwm5D4TI+6ZIge35JR
c1OqlME+mu7UPhDRqN1yNC/7tBs7Otx2QMUY22wGE/KtCmHwQK++w7t376EXOmq2V4DUFxbFb0r7
B/J6KCdVPczIq8ZY2HRJ7BFyAJEdV8sMHLwQPvVRSj6XjTwBH93O9RKN1SuF+ckRSxnAdbDSq3qG
rcc20DSiAoJb3Vcll3w/MYnosiJYfpgLNYYaI6EuzuxWWxJmmU1KowaUUPT87+wovFYl2u4oWQIG
duSXWcwxhVtWhYY3r2SmDOaeBKPHce31UMzymk9Q22cLw1yAohnc2MDHRluf3LRpeUY7dWvnTbFN
+zjeFZF+m5ftWUPNFpg6zjhvrjkYAWcOvUDetaTe8MnAGgfRUPbIwcpsP1up6ys3Wm6zqM5wfVaU
hdPopyg42dmE2rBrn6fqCv6jrO07hDNVmbvHYXWNpyGhbSgUQ32HtIEaWq6G6bwG2u4qAOVMG3eg
VMOuQ5V1VzkknGTWoPxMH29RF3/SJk1s+iLSfKRo/dnkuoeuVd7UZvIJ1XsfiBn1dWNTjnTLcAF0
Wx97z21OPRmPjdG/zo5stznmXmA3RrjMPehnbDErPjKoPiI2DXtFJ4Yv5GFmCw1ENj8z2vKrnXKK
O8ncbJG9qE2Vl2pnFsk5sixzM3r2ox2Pis5D7p3cKjZrLsVWxHXM7WifLZefN8wwlmX1qctRZU62
sWw6sALbxTDXMlZgY6JK2btLnqKxzctD1Cf9s6vMz2u35ugZ4B4qa0B8qeR3nfnIlHJ6FVguD96y
5vjb8ffiDi/YImTc7BtLgoel6aM5z91bZlU3jpEubxi18mOUG/GNbmReiJuQHNu6e2v03KBxszvY
1sW8Za6E+trNdb5daTG/ZIWpjhWeh22NMfGx6HDM2R2i7FgTqGRM28CNYd2SEwDFLWH+IOF9kz6N
kwq3oDXqgeGYt/QWJbkLoISKgdd4k/ZOZN0Re0q9M+8aYdzH2rBlZ7xBFv7S9clJzzjj0M6lQd8g
O3a56kjrhg3+9m/xXOUcouX1pFK+p+d9yLl6wZqL6lRkF4OwCxo5NtYmEphkZ+0crSps4mEjE4XT
ZNQuTC63N6PqAWUHA/NkvHPWDCVeMf5wOIEJ4nDnzUKtGc6se5/x8EYovew7zika+4I4WmyH5IMU
uV5v9GHJ79J0OBWlxxNg8VTFGhcCr+pruxrP7IWvNkzqNholHr5Es8LeGVFi0d4iOS3TLef4Ct+Z
x5s4ln7WN+ZFmglEoB4/Y7ZgkRTjevRy59FslmkXL8u9jtKOQIcaVc8K57jmeUHLjv28afXqSO3W
Xu01RQ3kGKmXdGRwQG8gItCNFdX23H7x0v4HcSL4ZJFgetqIwqGI4tMaYQBFnbQGmB/x/rRMvXWZ
hbu3KmcOxrgUUIEUMGWBMUVfa+RNCIV8sxYp3Fb/nMRrBpK3XmjDrqWTyoIILfrGxjnti948FUPc
+UkOh+ksWhNUGCF8UOunujZ1f4iMOwaxIz0pwBxz28KFA0QXxGXyJYZ9T0G08xmteqsFKX3Xxss9
b4tAvQrssnyP6vVllU6xZZjIlfApbq3UaBGENkjtcnSsqY2JVEYtNK6xbnVrnW9lvjhBQtn00pnr
GDSailhdSxyaLXSv2+XelgyU5gizZvj48J1t02Ggh+TFQiiN4xJ37hFlwQRRlqRbgS6QXWn62k5T
hNFsLnamNbyovLhrgRN9BSh2deOne8No32pPPCfJiCVxStaAUM6CpxoqexHX3Iz+2RvcbuNaCqvP
VajfGPTVZUmRVK4v3kQABB0eUyAiDYbeFt1uRWnFSM0MiNlSJTVa16zWrih7NMD4A6UZagvVgj/n
K4tE04v0NnEFNzExneIbrsv+FSSr6qDc7Zjg1MU94hliB8QfqX9L2dNV2JlWV+60sdX0cAGfqndG
K5D9xEojccbr5AB3ZVdZdJjiZCRKNk/dBI3O3HIfNbOTO9sea3mxptiej7reqZcp4vF9yh2F3MQo
osHxa8eMxi08edrDOMiVpQZ+7oA3C0RfqD/SX2V+/yRa6eMsvGi0ddNwaa4drUUmLqVYvnr4qH78
dS7UT2K7jA+xXYu2zvMsbLzS+lqij5rVCdyOqURJvQR//Rb6NQXqv8s9ugY7/SkMMy4MhW8XlVsq
LKHvKaoznacOkCtYEPAR21OnHTP4Kid9o9hvvnVDuzhgepFRnld9LJsdcS3z/V9/nJ/ESRnXK/Gn
T8NoB5Y02NMuqmvqL9lysNnTt9JRX1Zz+UXO3k/yw4wPYV4aJUXuQcPv2soqKR+j6MUArEn9Irbw
5jZZzhrXW7Tnf/2lfvaUfIj3ipPWzZGirjtsboAXWrGGo9UZj/+zV/8Q76ULc4Ke7dZdNbZOSMtj
7YWo01/ke/3sEfyQ70U1IGIjc7hWCoIMzanATwTY6brRr/LZf3Z5PgR1Fp2shYewZFfrsmR2GT4U
g5owS36RS/2TZ+rjSFWt0isMcXgVk/Y+McZ9bjXhQjk2ab+a6PmTB+rjrD9IlIJ8rnIlv8381kZw
gvpFezGNbZt29f/sIfo48Q/58ogOgqHQXe6AQSy2tjFgBfZ//RD97Bt82AVmsjnsRmQrxdmV6rb7
ercQVLFDMbGEdqdHRIu0zS9yAn/2Zh8WeY5eMrUHbkivbCYYCrwuI8kIN0scp1uvKSugKxX/K/3u
P/5tdEH/j//k79/A3Lo0ToYPf/3HU13y339ef+f//Jt//41/7N7ry1v53n/8R//2O7zuH+8bvg1v
//aXDeTzsNyP793y8A4APPzz9RmucP2X/68//Nv7P1/laWnef/+NqLBquL4aW1/12x8/Onz//Tf9
OkrsP/78+n/88PoFfv/t4X89/m1fV/Hfjvzxf/3e+1s/8BK69XfLcsjik660pHFdG9P7v35i/h1H
hE6imena0r2muVd1NyS//2YYf7dtKfCYCOpZUkPYcfp6/ONHOnpjFLzScFxeVv/tf3++u38dNv+6
Jf9fwyb+eVT96RAQcYLsmLE5x7J3g4I+XOaf/nQl/ninv1VjeVenyAp//+0nu5n+YTdT2J2q1pjE
Uc/QhjnaA30X2SnRL1aR/rPX/7CVKZeggDzvxTF+Gxmk9R0Afnwdn7uvCINSHyi54Qu5gfj0q73t
J3miH8cYeqLJDOww4tjGK5IDCm/53ZJzaJf3q3bCToUi7P2vr91PtumPEworUyeIYOWttPgy9Hcu
ncpfv/BP9mdx3Sb+dLvr0UC3TNjrcRgJXNU6X9r3pGb4Wjn/It5Y/9ln/7C9paanNDB8nqiX+TTc
EvTETIXuk2X6+V2xb16vJAQdyfe//kLG9Xb/NzXVx6GFGk5SfLSNfnTG8pSvzk6l8gY36R479+1I
SoeNvtMkz4pv/iXuJd+4ORmYXSrm9hmedcj68hGJL+lXgKBx+3Weml88oj/Ze69byL9d7AZEz62F
QN2Zfb5CiWjC0GesvoV5Yom9X7zNzy74h5JHL5Q+RMRcHpPk1Vo/obX860v7s9f9UOzEFYEiJLSL
I4ELfqJ+zP3LX7/wz67Lh50hnuuZiB4+8Dia2ww1uzl8qsn1KqTYJdkvZoG5P3vUP+wP2OMNqO1V
HG3z3cNONwyGL4YFk9DZQxDlj657lR1v3HEKmBcW6HVxUwMnxvr4/F+cXddu68iW/SICzOGVURSV
JduyXwhHksWcw9fPomYG8GGLImCc2924DbSKlXZV7b1CHAIbFIJ2KpdG29OoeCQaXmJ2nWQmJQ17
KYeKVJsaNUQRAc0D+SzZErcFPh2iiRCkWXUAfUHcylDoE6ClWGeR2mVkU8iAUTaQACmeu/5FpgKj
ito1yopl+QaJbl1o/F1PJ/saDEWA8vTKlfSw7nYteGVhAux2zRmdC64HciRSCCGWCkVi12k5yiox
jjWTgr7j8NJ+gB4Dlb+mkKboigDw0c+YgAkN+01JkvGs/RiUF7AX1Iorjo8n9X44Zqa2jElLBF8e
CO2Ew5OYPA3upggW1gt7fyqZqSMjAW8triNsJBFKrDGeZ0rj/zAlaxDpW0C5Ja9TtcuxtcGFDoBx
rVnfhP20AYkwOwgFi43fcbdSiQQlYcBMofmxSkLWqSUCBC13cjv2zWNg3lgv2ZHdPyoYZRJmQYHM
a7j/0U7TZIbSrGOUCsQRpwQSTlpchwEGKry0ENNvOvj/DYHILf4bZ7BNu4GhKtrhZPcFSB0TciqA
Nr65wPgPCmX30TfYmQ582fZ90e4awNK6WLBRhXUAmQD4CngqiNBFNf1CpUiFKV+190Q8IEvhwzi4
jQlR3FcWGWgUOLWUlTVC1go3wnVfeQgfilVth1jg7piABiK4aFB3EZENDS5eyAPfjcQDCg/gdWse
fW5hog1GDgERMmVQcYBi7eMFeD9cMVPnSMj91G0dY8zZGhyJAamaJUez24v43gBPAzkTDWC/MrQj
sYwGXUJwKEAm578o8gp4O8ky8MvPfH6q+p1Hrgy0CmrPUMDeYCHTCRdcNZA/xxQw8GBanbc2CY4k
hnIJpHUStvqbXQwzdZ+E8wwMZIFEd3BpXnl8BRWdz8dDez9gM8rkJFACVK+zhMX+i9cyjLwSaRvy
oEXKa9AKFoTG5+LH5FDIWlRvlRanTUXtg+CLd/ciSDuPv3/mrshMbSfDLAZGuMfaKMzEbmxuRfaw
iznl+mAQI7GQ2H0pl86du/cR5j8elFGWkIxBUyFFawSaL40AnhHtGwz42kP7t2g79aKEAHEJtDha
qboXnvqmamiXLHTg9sq9s9rlSfCCdo84QFYZl0+nXQ/moGfm4ITbwEIB02jNzqi02GydRfezcRXd
a28SvnIF+Ba66dAXMIcCnrISF/DgPgIw75npum0BvikXvhXplevMxiN6EClbN3wOQtDqA1cLqFJn
+EirocJduyWynCxKyYIjiK4WyZLBEShrJOwqHWAFD/3sIOXWXnWQ43rPxxeaoAQWv5c0VKXjDcDy
KkDi0LHD0W3yLYqGcNp+vArZ8UJ2r6Pj0v91+aYaqYt7V6IdsnG3ihmsyRmNxzxKa5jEH4g70wf+
3G4gExiqkbyByF2erkpXl8H2gPLzx8J3yDPfMQlnEMotQS6JMeC6bEWH+KSYgx068YpbdU7noLhh
lBYxfb3RWpM12U2L5DMK22pypFeRRZmPv2PmVJ96amaAE8U8ZCzw9ES9rQ1NgGocJvugI/FvR4I8
iVt5NQwUQPc4hn1Liu3GOz/+8pl4iJf3PxNZQ7QuizLcR+BtjuUCeumVB7yclYEcSYeFoDVznsmT
+ys0iiohIGDOR94nNIhHRPvjr5+LhlP3zIwUGdD+uC9AEdMId95K1IhOabmOwpvFaJ4GWc6FOZ6J
6lPDzLbzGWQv2cERS6B8EklnUWdm+afHPeFnxmhqlckJAhCsAcYo00kKBWgNqrgGSs8mBPEdd91t
GDN4l84+q1YbeB8awTrWitWBV2NbWLNmY3h29Awk5ToxIHBhcOt8oxyldX4RzUqLtCWHp7lRmEQ4
oMTdlA6VAS+pUK0hXs4DrSgAK/94GGaWozSJKzTNe3zRF3jpoCQohRfwS6EiCrD/oLHt1+M25kZ6
/Pe/Yhek6FC07NBG1lxbYEc94Cse//JMVYSRuMlPp1FR9zXiQKGHu8qutzlOmmYdncD0cJaO5Zm0
BDM12fSHBsKlMVqBRprKaoyq7E7jgVbrKVY7tRGNhe7MjdQkOGQVnnWjCDAOT/GIYuJaMbuVZwVY
WeAq7asnYj1uaa6hSYDolMLrigg9EvNRG+xQivvHPzyzXKeem9BdBnFy/GHP28ft2iu3WXx6/NNz
Z+DUczOqoT/ctBgd0QJO3Uotfx+ZvKGYrl04jEV2eGwb0RbPXrOyQtPfts5fZ2ZqyQn8IhQ+xiXA
HkWL3paW4DQOr3fr8EIhAiRP3evjXs4ttqk9JwQsFA9CaGjJqjbNRTFjI7YUjTarne/gtWTKS5tn
5qUpTvY+q4hQN8nRUmdKZruFjanRmMXGtWorsDIjtGHYeWhOw5O/XhrHmXU39b0Mc9zTixJNxt6x
497y9vvxqM0tu0kcgEAzxG0URMk2WvOtrIJpFKGy//jHmfFX7ly+RPbfKAMRrZyPUhwVvdUawyY7
l0/eltfjDW8mRyQFqAXzuLnr83+cLz1/cKOGHxxkzYCibU/us+LkT7KdrLqfZAfwYfzJbIst2VYL
y21uDUwCgQ83lUSqMHBpHgHVSQx6GIDCATpRKAGCK7UI+vBdIi2suZn5nzphepXvBiRFcyK9B4kf
BfKFOeLHD74zR1MDzKwpoT8KMKojqZUeq19QPMcfRc3VDxA69FL9Rt4Ed5UOf0/Ul0at8EfWRVxc
wOBRMy2yfKNclauvSANkW20XPmxu8QiTJ1HsByH+xw0OdwYld7DTNd4HhmSUV/HanLIndsE+ai5w
CJObQk1lpM55NNSuO7PfknMBZx4n3DBrcQWPnRM07V8ebwh2XPj3BnsSObiByUF8QzTMjcJODtxm
n6+lFUiHB+FUYkSlNQQLjcIKzuTYq9lTvZCuvgE27jU8rqtfV4m2ArF6yJXOeXaAfjRa7fk5xjS/
xQZQAaZvAsxpBFqlRmqtvz6hjqNF+IDFQDC3yCZhBjxdoGdTDPGgvIMMojbpYFZFq3XQGyq9KxVY
PN3oQXV4PM4zUU2YxJ2QQUG3AV/FEQUnBku2OzDJx99+enLTiHNQgaoMkYZ4SC24nMH24KUIC1f3
W6Hu3jxNwkoIPZAIgAQcYsBKf3xAnlTrgFlqNKL6xt9cHpmptyfhaC5LJMwGaPijOB5vPx6bmSA1
9fCsoN2YuFAmc3hZVgtqE/hvf/vhSSiAKKYI8Yjxh7NDAhRotZB2mVknU8NOSGnF4LliMhOwNUaX
sAR8giXs1NyPT/Z6Ac8VThnjlwwKMeh0yOSC55IsHAg3dMedlXJ7nv3a0bTEtp48XnljkN0IpEd8
aJhQ8aquQNyEj5MiPCnASwqxB2IjtjJ8YTzmFDEW/L4iOJwMSmDVzDqAutHjSZo5EfnJHodSdwoA
Gz6oVg51+uOClJb57Kr3YrVNwHukXypu8XCYa2yyw5uRlApOUO9AGopZU8EbB9XnQX6v9PGZEWuD
JcavEW4DPZ5nCbOGn7eKRJf+uKtzUzsJAl1TCH4WoatBvHajD6++FtTX3356EgCqEsVVkFjwZOIg
JAeh5zg6BVAQevzrcwfQ1AI0gnQbAOhs57AFVksDPjfAiRCsBykyV3MGepy4/dFjAo9+YXsQ6gso
Lnvw7gB7veU9tcpGfitIA0ywg06eHo3WLpQI2QtuYWxngsjUQXQQmVKMofPv+DSqRsTuwCV63Pm5
LcNNwkg3SHlEF/jp1Mj0Sk93UBY9Q3ltG1qRavkresPgBI512HAsxPPxCnFnk04dQ/kBypdwmkCL
YLn0F0IB8wd4e7XUpRtS8l4DkyADm6Q+EcfI2GKtB/wRwCa9K1bgG2owPwD0vbSgEflBJdALgvdC
LPwk0oVpTUjDq0EMmSAQZBsefKpdEG6hImKMxIiQ961crOyclrY+IO/8wvVnbjTGKf8VsgqalOCt
x9B/BMw3HS5J/BXDeYMHtePxDM+tnUkIQs2yzkuO7h2GBoW/eqfaBYjd3AODm8SbCPI8fkAnvVNr
KM2Z3YbXQgOEJQ1id3phvGw4rbDqvx1L3CS8DEwaen2GXLHUNFrTfPnVswvS+eMxmg0BkwgTRFnH
dASzkBu1wa8zu7BdS15nBwgyGGA/bMSrfFXWtT0YrvoOwb2F2DMzOVMDUo4RhgIC/oNDs6xGZJi3
sdXCvM9dm6Y45RzkAobPU0yP4VoQidQkQ7BcdQe9TOPxsM02MQke0IQD/TcSxmHrdPqJfUK526D1
8gw23MLUzLYxbpxfG4QCHKJnZAik5sagUy/lEYHXGIzhaVhuY6YQMUUgKySET2Xudg4stzQUbiA8
TqMUEFNq7YbQbDnyOgjmOoRJIQICW2M2NdnqICx0cebknEKTIe3jVVDnRXUAQYqC7WRlyMWw8MqZ
e8ndEmC/xq8msHL0W5DteqszO53TYfeDWWqM9TtMKNR6abmN8eRO1L1trV/tND3eAGmCdsZosKdU
ouM+ZYFYoxbIXy82M+7Ie81M4gBsy6FdmI7d0RI912JL0gq0kCwu6rnZmISClqYA6+Wx3hL/0Ans
Wy6+u015fbxj5iASt2P41ygVIvd/G94t4dUqv1J5uAm8IwPykwe96jQHxjTXvAJ0HmTo4ULgy99t
CMlsuoO0D61Cxc/woIDgXkjUaDnMcNhL1h0H5UmKwPphLj10RAvAT6A253SkgySrp8YynBTcYe8F
tiivYIYU+T1A/xRI1q7ZS/AugDI9mKBqNaz7BkJ35VOMw8KVKq2kjwW90PkbNPrO3E0h07DMiAso
qY9LBJBms9JBfVWhi2ChsqjnemjLKqTatAIVj8fDzcysltvR9Wu4JXjc5L1Ho5YI6p8onT14d/kC
pDLqz9TNzdiPAHV68xYL/DPxnJkEK7+jKzfJkcuQKYi/QXdtKZk3c024ldB+dSSEmmrCKxQSPyoM
TM1Sg9iG6q0BIdMh3qHxDiTTKPu4MGwz8fAWS361Jild6LnQscelMDd6jdXw6E4t6US/uuZmAziJ
2q78bf7xuLmZHXdLdv1qjYoJ00OsHDuOgawa3Ca5FMXvcAmWNHe4T6HFXDx4IHqjN4UOARGd6PnW
38s2f4iteEsZEFC3PI0zYhO6Iyf/Gzf6dCH4jufgvQU/CVYinyUi1K1AWgKuk4csHIpjWltcIuZH
cJWlyDs3W5OIpUQVh1cLMsrjXDU6WOQmp4erUvMMiFxauQ2snkUcGI4ubKuZCZsCkHOJLkGyw4Ay
w0ECUIHOYU8Me9HHy+G2We6M2hR0HALYFIsh+iMeO73bIBv4ke2b1Wet13Z56M/dFlaB5uPGuJkd
S0+uMPB6A760qntHIu9RAHFmfs3Bas/tL7L4BJnkUdBeZ4sarMVK62E3nEO0B6qmdgCBnFRAXSOu
rdgPHThmYNGCNQ7NG7AojlC20+PiE548ILF/d91KSHbwlGXcDLaLot5UNEwiIbkPM7vHXWHmoh09
iT4QempklkN2JS5FfYBajiSEOsjTehO9EZeBQe1XzXoWC493WDBCJwe8yqjUXGUDY3u1r1M77YHE
5j5CNoDbRgixW1hOp7jcMe9lsfNCaOZVBkuDeCgJRkVACxTtmoLvaUIsv6hgMhtpeXPJ6YMCXVch
P9OQkPKiL66BiF5LnzooJjJedvSYTA0jxqRj+EyMnHsKBqsuC1Q+eNRBfuDAuo7gWVSGr6D4s15t
BDLMY76gGQAlwBQl633mvlDRAd5daomXI1TjIfwAOabklaE6Las2SbIuIwYykinEdzdCABBmdYqg
3F1zgeZDeyfN4ffpASwRPQ3CQUqRI5G9Hein4NEr0FLbu72sxR405WhhV8vPgbfDmlSZITSgHQEh
IpsvEy2CTkUsVyuZiNAWoozBY6F3S3QpRfaYeW58GZIwrBYx0t/eQVOY+eCLTAAVZpww5aaRtkF1
LfmFaDWTP5rCxAHIz4U+RrRqQl4NGSjuQbM+zrYpeKk9vDD9LIb50R/zRfR4j/wV9V0uTEHC6Dsn
SV5jshVicGfb18dbYea0pNl/f3uUtxqaFJvaBevTS6HInV76IgdDmSwEqbkWJpEdIp50WI9nSjns
y/xNDO02eI+WkgK3q/+9EDgJ6Sz8iEAzQgiEDZHea72GuqCao+JETM+gNMGARJ/uaVBzR/4u0VpU
mJLFO/bMgQlp6X+HDyTfCLphaN3f+DaovHjcgQesUaiHKEbm5LpgvfY6p6EmMj6FqYWlPdNregqv
bjkW1DMReT7EGb03PAcyHStf89RPSWPtSm3GFl0NcVcXzVSHAeviQ/z+SU3/ByidZQWTFF7vINOo
d1B+E3MMPCwMku5EehCoHy/MmRBNTyHSBVVDc2QsymbVtfVe6fzgtrSKQs8ox6IWDKhCEcj3P4+b
u39QQ4r434lMxbBGlgsZmjixpHrQoTNnAvm3dE2cG7TxTP21hWuIMya8X/aOsmItxuS1yGxWwi5Z
ZStvw1msCevXXfjCXR735v49h57iipkw4np/rNfRQbZjeH5Vwd1VKCvIgkDGnIPaCUzzHjfF3X84
0FOksZgGVROxCLMSt5Fx7lHK6CgNPyJKgx6CmSkfbbuBGSGkfPawLVRx1gGaPKrFQdAJwtm9GcIJ
JGkzk4a1lwClCeSsIEC2pUAHgDyHVeDwLWvw02GiEYWbNinNx58+Q1KAq/K/s9KJXQKFbOxeSfyE
XD7Umzxo18IEcYDJnf8h1zjx4fJKIM/W9Gc23ovZF9wtNCg1Qw4Z3BS4PrJh7iAtqZYl7IlqI67h
J0udu2gn0isXlJLHn3r/7gUBpcmXdtRI/kdhjwfQj1K5ReTweIb8N3zSU+zzwLteijva+H5h1+4a
IcQonGBT6xwww5nGL1TJ7x+Y9BT8DFCkHEmwL3Ky7JLKG9jgyYEWDGbHrNLQdlP7T8M0xUHDwcn3
OwFrcXDtvGDUGjecx788c/ul5fF4+7WDvbQIipZCDyTqTSze4UmigItXKG9Rakvpka3M0gUVU/qU
3Wd4QUBrM7CgxLaGz9hrF8S7pCl3PoMyiORDl3vUQKuvPPXulqI2RKUB12ZNkaN9GpsCfHxAiNd4
Fm5Yz0ToIbHPG4+7MbOO5EmYg9weFPMpenAUGkkT10Qd5vEPzxAuaHkS4dzo/8cn0yHIoNN4Pobr
ymF23QkKNcOuWeMurMNoU00sfkcB/snt4fZuKAtTPxPAp9Bk2WegczTe9urox4X4jAt/3frwuHNz
oza5JEHoDWwA6Gk5kgyrzwO1dPn6Xyjjve03iUBDRfv1oOBBXzAsjICge1ecwvYtZvawAoAb+4hO
/kgKs/ZWjAsfzLejAEeYNSc/9cm6DnZRBqmlNy7vQaAiGlHUBv+QBtpiQSOTKcgo/0BOEhKS7/DN
1EByAtj0Fd52NGTzhNAqc4t4CWSFUrWCo1Qg1zokLWoY3f+kjRMUUKHCUw1iABBBkcto2/XfLrWR
lbVfHBkBhRidyXAfdbJkSw/bSHCq/rsqIJRkMtSrGJ6DAYKiZWAW7TWXAxuO8M8Kkx8oL9y3vG8I
Mbw9RMVkqg0UIiUpPAq4upRk3ecmeynE177dE/LS1wbIWAo5C/JbBesWUfeaF/qCgIKXTqHJsgjN
K+RpIQxau7bsA5uIDVqdAi/Fx++gSzMQ6Pmo4CL49V4s9ViEfr6oVZysczysPxowqVzIIcEd6SMT
EtUHrzSoLm3l8HAZzo0gO2AQ+2yTt6ehxuPaO9DJeUg2uWvT1C5MVl68yfJ9n5+D3I6ijehTeitC
Hx1WiMRmkXolBgHkU2n30ImCWflTyDsZ95XgZQx91iE5tw0MzjOdHxmJ5ZcvGyEcjHkZQp3STiLM
tWeSN198gWYpZKKP6D9ffz1e3DPYclqcnC2EjWguz1pc0NcQ1dTwRl9H++4l1DgL+GqjsviVsPQY
mCmi0lMkWtl38MQcxjK/hvIRGovO0kf9PbyIurIND50lO/6avHGvvlUuPNZm7l5TiJrfcISpGA5X
uxAcjRxZXzg3QJwS1r+87KuVvzCQMxFoijjzWq6v5cpHWV9p9bqHkFjwkcjPf5ulKcwMzkwCnUmY
pcZs7H6XruN1h9ujYnEaceQVxPn2vvW4rRm4Fy1MTgm4vXpDKqMtWhv0eEW9tBZQXtr4p9SgrKgB
FKEy2lNswo5tFeiBCRV4A3/hwUHpjz9ibjTHWPzrvIX1ae0NUoPMWfZawFxh6DhIfy29n8bIfS/u
TtZ843EtFNZxmvubzkQhCzUYF6BERfsuHOWEa6iB7aexegVihWwEL3Deetyt8fPvNDwlcvAxEl5p
h4Zbdh0q28FbWOQzpXx6StvIQST1Pb/D+gBFUcE1GfYMsCXXc+RSOVxK2/4CwViSn5lB3XKQYJde
KeGTgWKZTNt++uwhy0rTxc5PQLST3iKmfB6oXKMKGSK+Fs8VCxepuQEYd+mveXXpqs0CBuC6uIOA
nAdBv9e/jezkgpbDlBluhxiAnlLUDDbJbr8EQJxRLKCndA34SIZ1UVaDQ60EVQAXoVQ/RswjYKxO
AFxrgTx/eMsufC1ljmdyu7AV+negZDFJeClDihKUb125MpCevV3Peb028420ls1yn6yXckw3lN29
hTk+EH7NSxiJyf9iLD0gkbGSjBTuloIVKJj/eNCy5CPjD4GSQdJ0j/FA6i/XU/eQImcqwm8z9n9c
ettDRZXGda8atW/7z6zfdQSlo1aVRF/NynOWbalyp7C+BpMVMwDbvolCyGYPm6GAURnr65K8gyO1
xtMsXNc+avrDLw8DPIaBZvD2ArfzA1wzlqQ15tbi5F6niFTPxO6Ip81PvO8gYbiwy2c4E7Q0udeR
pmNC3sMqH5fLSF5J9NCALToyNC6qvSNSFroSVmNlmr+GOwWKy38DStDSJLRxcDmn4vFFN9CfqX8Q
U2Zh584kFaYck16OMqqm3N7hPnvhBb7Yggy9xAuTC6a0CPqfCftTsgkcHj26ha6rU8q4k/a4/yYv
DSLF4xgxU1elp3wSWA9zsCziO1B9c7XwJYdvpUCDA7nuoZFc/kY22qJSCEjXRaYJBafGEH+UCLRp
Cio9VBnsEDzqrS4FbEfoDzz+rLmRnYSuAUSzGKzH3pElyFRL4Dm/wL4S9rQGtHPt8Py4lRnWFj0l
nniQAuQFSCODUg0teLPaF/vAqtTcFs16Hy8wkWaA9/SUa+LJbJBxBVpJNsCArcfaGq7ZqK0hEWlS
9uIlZVzPdwKWOAlYAaSLexLiJsldy53kwKYAf3nHaB9/k118wEV/1W3pVbaVbEWnLgtjOLc+JyEj
5WIxp1L0LjeqjWSOzLdmFYIoBFc4jV1F6zhRXeNxY/wYLe51cRJFGprABqNGF8Xiy21gugCnjo6H
StImlBrI/70qqa3AVIQg18b7EF+GwF34LXcnAUWeIQcugaZNoUg2XvfEimvOA92kg51BpSllb0Xy
FTLAkILdU1SOrFJgtMmugpUluxvSgy8ZPNRTGKsHB7sML6R979MlqM1M4BUmc8elbCbCZA31kyre
+rDKkaUlDu7MBE3B+wKKi7ChxL1R5F4TSLVnIO7ISwXkubguTGaEExJeLsdfH+N6Zw5mb5Qqo4YG
bkoG8DUAC7U6kLe4DxS3WkO0WEqeG7NJXGczKEjnsF9zmjxE2S6Ao4a/sNDmwuINg/Pr8A/cVOha
9hYZcgNGO4avdStZl1FJKHVZ3Qm42EN9fgEOOfMgmwL9JeitEikFbqgyG9QSExU8fti7LCHnZwaK
n9wwO6WPaLFGZ+L6o5F3vbeELJn77mmYpopCySFY6/i2YAIZawD5akVOoyGbp/6g7Lp1DXmRZjE7
KeMK/zUp8tAh+02HY3PZRriCGa0nqGqBaGuwZmkXKtw4TSShUc96HG9mAIT0lBTQS5AZ4CQyIsZK
9eKpQOZg2p/aZejbTND+L8pfgAi5iBae3yh136kbSMSrP48/fybHPOru/R6vFgp+sOTDb9OoAXrq
9+vuaQkdJcytqcm+d8sEhlhQtnBaOMJ6BL7MIkNgDlRrhag8w/+lDI54fxnw9dLSbLRCBxZIhL+N
fMggI6jC+sXqydEnF0qGdlW8Vfy3rn+HknSc944IBD0cWYwMarxwSKKMjEG05pu1EAOPnQ5VoDKB
n2phCw50elZEcVWnzEokAjyqB5Nrq30TwdFHWnlFD+W+nlPhJGOLHnKgMAiDZwf0zDnLD1mz84UL
D+KHmruJuEphuvB48G+Apztn1Y0g+Gu1MjWsL0iL0b++fVw84/tls/bVswfc5EID49lwp4Ep9wCe
jDTnKwGWzvUtUE+WZW2efr4e//jMBWzKGuBLeIDDbBLQlkHRe2UvRVf46Rl+9MEnX8NgPW5lJn5M
CQRC5XJ5m4N1AiciKxsSM6UAHCGoyomnqL8+bmTu/jUlDQQAlvIdwUQ4yJmqpTpgrAaEqHWiLYzW
DJyd5iaRKWRckQ9H4Gcq0JrnxqYY2PB7VCOdMhiyEsRMpQvItuGO3eEsHCPUH183t/LMr2VGlbQg
8jSFQioHvV3llBFxYYHNXBy4yZ0kr9uio0F2d0L3LHcyjH1KKB6nS/tjjEL3lu8kOgG4B7OXGh8u
MhbsazuYHu39c3Bhh53Ymz8xvDj0xytgriOTWAVzcTg0dR44htJblyDnI+AS17lLGawb4v5eTyYX
kdjNyzYJsMAyHf72lm/j72NmUOUBf4TTHJaBjzcur1frAmx2yOOZyFGq76GZoY/uwoDORPspH4Dq
0y6kXFTUXdlFmYPWA+7YdWCrATnWYvGJImwK4XnzeEznkuRTioBXpwOMQ4APYLk128JOFDZ7EvVE
UZI2gKIWx4WaR4klZIVOgg52HdDyh1d3Qp5Dd2Fe53b2VO+cE2FXUAaIgJV+/dhfTodXWX06L2zq
2+a9M623IvmvnVWQrouVDDEwS1wLzhvwB3n2ObLjkiutfHeQVA+rEmwbX4NFjpHV2B2DCxe/PSVA
mp5fw6BZVyroxYK9yTHPvNyBW2dT7WdCTmHXvMJhWw0V0XGZ5qNt3sPyDCwCDWJ2AC/0AXYktbzw
BL2Fuv90hVGm9xhYfQeumymtQ7hnDk7VPfAGruwZsfzVSBQ0olYFRB+ZDqb0WCEKAGlV34G7hPqR
ss5CUa3jd8LyQCKQ0pSgp8FkLEozZEVSlC1QUULRKE8GrQdJv4IrECS51YzLVMU9K/DNECgrailo
jTMwM1oiqdw9otCnaXgKgbfjGBd9At4cdl2w+YK1bHKg5EEVQSYOpWFB1o2/F6nQ0iRS4SxMWKVG
SzAMiXxw+OG6u7CLxo/9z8Sw9JQ9QmKuTzihwJudOQjsmeSvcCDUC2istj3ZFv43VWzjEmaBjVXD
ZJE9PW535uCd0kaIL0CjgODpFPtbmLWrAiJTdo4Up5X/ej25vRh/bZ9ekMUKOxSya2qhd/qgfn9/
4nb7dD4+7sPdWcHQTWalKEgZRZzcOURxkYM6VdRC5X6uJMdOzovUGwLJbW9fPt77iY5LJm4NeGkg
YymqiRGpOzz+jN75m8QUfUuz/xqrHJraBBgaVMpgZ0Yn7133lP5NkoSe0kYUrw6yhBtfTcKJcE+w
GoKN+uMpmDlYp6QM+JrSpIoGiOwwe3aodVk6FYm3FN1nFumUgFHGRQuzSRzbSKEjXUzMYSWPuHvr
8/XJNyjb21OHpczSXE8mL9ki7ousYTABVbPmyKWK7Jx9ejxIcyfl7d//mtwiiIoKQs6olQTU6KGi
+kmucvRzAdGRYXSwgiULF0D3K+BNmflScl6Lk3TNNvU2ZYaF28HMbrm9Un59BJE9piIinuq0fKXS
57g8P+7d3O9OonBAB3CCYtA5NntOONuPV49/l5Vv5+yd2HjL2v76ZL7lkziCvaSjYP8Veh1bLQ6i
0KA2DKRyQ7V79U55ZebCjne1pFHhskvhYdmpAJ+JjZGWpicfOKKzwLH5K8rXBljh1noEQ+LcijbB
Km23ebgWZV0C10GxallziVZ5VhiYSqDCQoiD57sIKxOV+RTguJquCDFgLg/fU8r/Khincr/8RqU+
ZOKUcEHgVfaJsKrPmkq/iZULgbjKTw6LRwmqFgZATPAfZo/kq+CfUqNojW7fMlcYAsL+mqss8ScH
Rg74Pyg+CjZH9iQweagYxjLsMOFkVhZavWth/CRrDYXeqTmuCJnKAqR+IAIwvcBIMLZ36OoDLF+y
eocMYpGtI9GoOZj1pLVFDWZO2FV+4QpdOXocveI7yJUx6aZ57n8krjGlH0AM2WultCb1iRpp1m8i
8SR6CbYD7pSaMPQ2U3xKCtyB000GfbZ0I/00uQE/94isyaGFFxlsp2R9sKUTlIPy/CCInzT+s5g1
Cuj0Qkv2AhP3CFJ91ElOOCsR3rMDe6wtkhvYEMWFpCvcWkUBgHxYccIaFdZ2cL1/44gZ4kWFSwWM
wvHL4rkuv2Too7uwm1QJcDUA36qAnsQnfFi7QwXGR7060poLVEw7MBEgY1wCMm7HnsG2MJWCgvB3
2yq6Il07bMuQ3XjIuQ2CxfyE2doDCg/6c6bwxaTQmtDYj9KkN3yoSUciaclK2TC5qiRGC51JdjtI
mtcc2/wtbKF5sen9Y1NaRbWiCmh2qhGr5/DPHoyCWrXHEu7MJ89squvgGZFvQdkBjlMgAxQqTBuH
VG9PiaO85PIejuXjF+QW7An5a/fW+FpBGe1BqHYyNJHBbWBzrPVV1OpSYjMKbOrgYK5xggF7euHF
9SH5ne/43hhiU1LU9CMAq30wejxSYRF4UnyVZaAhhhQJ29hyZ8IXHmqeLey8dhGg0orWRlqV2mK3
6pSVVz7DChk7pkSnT8CflsWnG+t1qEIpQ9lUrpqmcENf97RarwOg2/U+eQ5Rv6lwAXx23W3X6Wmy
leHhltsDLKhzciyRd5Hh6A4bQZWEVpJu/FBvGLWRn5E8El6QtvevItTtcquPdfJZYvF7GgWe8GCg
aNqm+A+xeVRYdnrHotb8Us/ybZ8DxKJ3WDnCSZHgzWgBTIT/S3knwQQKabS4JFbG6J5nQi9bfI+u
IURuJbuVsP1W7E8K+Y9D3MCMMsRoqN6L8oH6uVdokqCBXOYqZ3EwugbbCZOwEcpLGRlYriwUnr7S
1nYx15GqXAfOznOVrrfF+MEaGvCvDfOVlauhs9znIjCpHsNfMuv4O7KlwKIlDSWi8GukdPZHTEXu
fmO3CJVV8bBrhcDMmWJVsdYL5ino/4ez82huHAm29S9CBLzZAiAIelFq2Q1CFt57/Pr3seMtJnil
1o27mOienh6RKFRlZZ48ec62TdfEp8A3o08dZeoy+pjQWMW/W9HsmFZy7MlYNlectdgZoV1FniAe
1falgPzfrxrtEMprlAwQEDLbdZ3jEW5rFl3MYz04yESwh8b+VLUOlrA4dJmSjbhJ4LX9hcyPU6Vg
yzEunekGQ+QWp1XcozHSbZP9JJ/RbtSEzcWb10QL7dSOuzJZDckmPYfviemYAISKjdNlLaw13JU9
vkbVb/HAU5qNRrDPNgNQ685UHJMOe+3ICnRpBntsbfbn5Kim60T/CLBlV43dAGuU+R2Q5vqxQUWT
QNA+ZYrb3085EcgxAthHKD76CiarMl6bKzgc+is69gQa8RP/SmmXNPbl/3scPvqHHNLvggT+iu9l
ncSDlR1qabV0TjE/GIrPvFPyZuzCNRD04GGNKeFFnDtCcS8i2fmlGm5z6iE7NXbuq4I9vI/GKhqd
hnmHcpu+RqeSnZ36FowArL87bB63qrHOk/XcnJbEGfSXLLC7wl5kd/ED2Znva4bJxzujuc2nbSwg
u/6pp1RVXWab801t3Q9MAyi79FbYY0LwB+EYh7+Y4s59uSVJYeennAJNrl6XbF9pUAz2TbPSbs3z
8Bh9zPKunvzmAz86zjkSbO6Y6q6Ave88a07RgcRW7HGlsdUoZQQLKcimd0VDcUaNBIaz31n0TC3C
i6it4svV0Da2pCB4HBb4+PIy+aJ4CtqZ3qwzaHx9TLyQJ1uWd02DS136adTxUaWtFpPKa/p5QR5f
xRpPz3Tu4NdsWqtd7Ha95kMjOOWz24q4Sq7UVaLe1fqxi9/j9GFI9lp4F4R3YbePg3OAGREDVkaw
mvtjWd5X6VE213m2m5ZtOfzhul8ttTeIbmOtnF47DgJG3r0ThnxXQkRr7dWlcxfrWGcouXAnMls9
weSYii9Tfl6kNzl4Ns31EDzPwbPUf2X8N0Nai325wtdyO2c3abDKjX1kvKtMNVTbUoYhHX6Qk0Qi
Zut8N9kk6bNWeXgqmSKeYmTiOFaKeAwoxrMydyXznpaHFwq1j084z/LZwiyZENLtIWiaf5bgkMrV
IZoRk0uhbaXFZulvRUXlm44YuJdrC6HGYZ2hr1GsuypzSnXcqHiYR29ziZkANqVLX901HIwCj9Rk
esOTdAM0t+pYZy58od1KteiLU7dGRGPTFvCm8JUcTW09iQ2Ob/qm6T8Dnp0pWduIT5li7aRhxLMW
NYrMkJy+J+5iragwYteIfxQMfzv8GANB31vxjaaeDPEmk4g3XAKGYCKpkjtRrB4qUzhFreDjSoi5
5Z8ADDJLuIO6vcY+GDPJFaZNI0hOlPAgaNLm1UczpaQBGS6A4LuL6Woo6M/4OGbcuGGguiGJd6Ex
nCaMtgTTtMkKD8/XYYQfBWrB/I5fpe+ZpDpqom/rBgyvNjF55VUFOZ7EL7EANxifS6Mf7FzubTPk
mtVqR2n2Kc9s5a9q8VWUozv0Moa97JhF2RXxX4DMyORVO5COkpjo/R8FF2+rf4m6k1XskqKz1Vxy
kukuTMzX+mJrxgSiUSVuZuJV35helT6kcunG/VlU68fYGF5ny2D7CIepCmWItCZ6tsQ3LoCg6f1E
zJw4lJ7lQqGTHT6ECo64E4/fHxRmDaNQWFd54EURhy21wzD1UuB3qDHNgoQcT95jc1lPEfaShi13
jaPW0VpvgpUQPpZ5vR+SVZoel/aPIrwU0XlMObxMZDZ5TuOGe1Pa1mJzaq3NJJsnWisrRHB4jw8V
Gzhr7uXoMeKZh/Feb431HKCUEraupj9FHFI5KlYWc8H6INiBUrlLgVmnla4jfnigcqGKa1FZL+1R
Fphvu/yBdG/8hUxwQzdNp2L6MrQA0cLyPlZeigbBf0RMRCSKhC8EeeyyPkvCyZhe+uqj07ZR5/d5
s+m6cxW+V3j7BMldaYSeLm2W5kWQPifD2EWXADgcKp2fNBT0lh6MaCcZh4aek6Y8CPLozMpoq82H
FWzN5VamYgVZUYV9ZWyz4Sww+VClTtniTJoMdjaP7wtk6mBEun2CQqpL7oiaerpVquc5uVFlCglm
2oP8re+JEbVqC9PXtBzl5GGQboZuskdhdGNk7bJw2lQKmWFE6LIOhpa4eYLC3dzeD0NmK8S8YPjI
wmPDJCvTRcMA1GceWsi/YokUpURHjt58eYHHk6Bw2vSuK9VVDassu6SAvIF5ivdd/zAltzkS59le
6iCR76Ip5shf3kVP/Aqg4wsPFa1r6RWbmTzcFxik6jfqdJ8KzyXjzMJbGWP7ssuaR116rnWJBODQ
SJLX1M8jcnGXrt9cB6sANXf5U2wiu+/VzzaM/DwKNzWrJneCjavxHuM3R0+EXdO94gTqlo1qtxna
YaLlm6wKHuYsqLERtXGfQ0pa6mJVL/XJMkEf6QTgJhJtOiVdl9rGyk+W0tsiWxDbXM4M17LVroUR
a2tj9GLCZEroGC9tROO2nhneMDggL2UE02Re9dLgXSL7nHGCx+ZYooyNdYtfwkeJo6802EU9890v
s/iU4Dg+P2QK3420tg1xNq4+8+Q8ToeJGiVpnW5SsHna1wnxfGQ9EuzA5u1I7iN3qV2GlWsQuebg
I1GpGjXJrtS3KgXBQyS7LLcd9hyWyij1eJCDx0k9xch1lJtkZLIoP2GQbM+SjJjdKcOjSJ+3klAe
Z6U/5MLkl4DDeHBjUUx0SyJXKhdmQ2d6611tL3jBTmV7W5FM9W0HAgwYs6Rv3VT7U49xek9KjBdI
UO9zDIRl9d2CGRNI1arVJrsxniNoknEcu2aH1YiCE2HwOk9fYgGTTH6XpY0lkV6qB9Q8jwo1i4o6
E+3lbdfCIa0mp6lKx1Txck+8sescSZqcJNuhucW89MxVwuiM/lgrkTfUorsEHzogQEaaWqqcqOpB
r7dF+dBjDLtQi4jgK01bnsbL0Hg34T10rIJoPVBCDB2dZtly4kpe5Xp3ZxoRNj0qB1F2aqrZpRt9
Oas9PcMMl6zx0HYMXirSygRvSDpai+QKS7QGybUi7vY5vo8GlIesbdofNKzCtXEiXz500701Hq3c
71oEnJPwJmtDnuoB8UQcIKjzE8Wj1EuVYR8vAXP+sMhbYU8ZjeO1ZGyEqXDC2lxNdONgqVJwKl4q
zG6tqk8992gOzCGoOinnXOAidxlad9vMuBFm2aULFLQ3ap1udKN7UsfSxXMFAC9lsq91rH6vzBNF
1ftcrUmOqrlD08xwovE0DQjTcx321MhGUVNnDTdtme8M1kC2lJWQMHODbbPIdOIyYWwerbMm5OOl
7aAavlov24UMt9Ruoka6UbViLcCaFbt+mxYq5Q51brMbyEIYyYKqXDtLNLl1bm4mHYnjnOSInoja
UObIiQsVQCDaJhdOpCICIoiuEvhZLDmd0N70JplPrR9io2DCPvKthXXCH9wcTKcFbQsLk2oTjhLJ
SCLBRK0z9CqLrSoVq6kTtmMcPExj9GSMo9sOmaOmPR5CWFVzo0tYSPelvAkZOlBnohHMXzQZsjDD
bbtdp9VwKhXMn0l/EvK7pSd+jIGtKBOKdeKDJdRPI8kBpmrgMYvd5QSjp1YhTY1zW5LGFSomvnGR
B+gforKhRbOrUsGOavQshMeMP1HwFZ+7Z5kIVWfroHvoynibZcMzZtDTvMmkR0FQVpqwtaZVLWfu
rCtElvs2SLdWbzhj9J4AZ3S5ifWX5eaZ5ZdITxgnQ6EsXBDPVc2VnCqUn4VjpUhOhKI/UE/nISwu
S/emGO3xsT7OhBplbP1eG9xIRuRKk/0Fh+gQYkY9ewEeQzV7Rcs/zZCkeDHWlzCgiaBgZUqXOkin
x77XH8MWhXaksoM7rZYcI+sOuRrd4OjomvpTUa/N6hIKax9pvnXfghi1s/EnRzSRQf2DEp54Wzh1
E0BYjbahjldCL6B+kqpjwwyqKL6U6LIIyVRSFF+adB84BnPpIk7IoFQpx94ACiuIGQoFI4/bMBw/
jPtGJq+TTX8IiBlzuip4a9VyX5TkZu3iaeNdZsqrsHzviuWOXOxORCW0nSxnghurCyyjhy0f7HBD
xOEai+1pE1g9ehqTo42b3IAmZ+yHYCAEWo4sP9dWuuqtwbGM0SkYAI4CfN+nLyOCUgl6JQzheysr
+wEsDd/zlYUlVycL25qJnaW5WMPFXitEK73Q/yRkB7FonYJxcSTrkOR7KdB2Ykn13H3WVF+B0LmD
njlLR0EzqVz5sSsZCqOczypaYoXodOmwry7SGgCNVnBuwFTTrvQzJcNFXnHLenQQBvNjDOl6TTsZ
0UNkzbYmCYd2UZ2qOtaQgxXPKI4hus8Atxa5aPygqecle6ZjO863ZaXbkZbJ+6RK3UTStuOo3s2D
cgwoetMyu0EKnGGwzk4v2f0ivTRB+jf579LwoKTyRteHJw1ZBrmn9yqMoT2xI6WKPK26qRMLVlEM
efgSNDiyfeUlquBp2nAeIG7zycClzMDl5LdGcCgjKrhkJXXzXh4bR5QyR6vFrSoD95SU5KJQeBPj
eOp+0M2VXnFJTLPdLIYrjRT6KTIXk07sH09aU+5bUFkDfGY5icm8Gah3FEuA0Fc7YqedM6AEKyN7
LNoKS71yL8oB2Iu0NZX6KKo6es6LQJZkHBuWaAw/cVXm2k6dnkulis6hiRrssplASLBHd6IiO7QB
mCI4hJBuDdq0YtEjSULRgPu8UryM1X3BTTDP1AmytkrLtwRLy7HaidI+Ix4u2cX3kwId+pyxm+g3
qlAp8+i2ih4VJFuSznREzL7gZdu58aqUx24AmdVfW6lZmWSBQkbGotF3tRCtEfbttClbwe1NZaP3
hW0oqm20XxOVF4kphGCkmkbsTZdy3Vf7DIWESniWZUicF/+/dHC06khX0pEARDFxWhP/HCVnWFCI
vUX9tCLZMYV9ljFrBeu8khncrRbHUtGhQX6n18q1WIJRn1UsuhOTinV4T1HO7ZnLnPpDFFTrUKd+
JqHvpdSjkejIcfY1AXSpxkOcc3G3t1LVOaPa3YGXZ82p1kHuw0/TAH0W0ZEo5G2sFX40fMoSCEyU
r4zsS1jWicU8TJVvlLLeRqLho4tz0nErHslp8HHl0F/mTU2usmLTFbnTU63II6PB43JYplVhvRQS
aIUInl3pqD2BJ8bhfY/Lp1a8VEnk64zyDEnAuCo2y+NjSZizpvhRyJ+CpCLq3gym6udJQqshJg/7
aJCnGYjDw5Ogr2TQViE9pKRrcvLYSjsNDoz2ookHOabIZpNZdblKIt1W2+G4LF9xUDmtarkBpkBT
pboSIbpMvAFwz4rCvThyERcj0Vtg+hLvTrXaFhKg1DCuasJcnGebiAQtg8SXtwAQOn28YXJzSSF9
0fgV2bla3OeM0JaD6WXtY7/gNzm95B1SucGpiunqFyf8it0yvrNMHVgpsqFf2XWX7M1BZIyGhF7E
CUMcNp2aQr2g5qact7rUGST2TIDmoiqKmxQ3zET9CJbAt8y12TWA2nxDA7bqBPZpJSR2Md6ZAAN1
B3ig7Vo92NbRvO2AK2NT9jo12yU13R9mgvNU86qpByFnK0ftqiwnRzAkX8M2UKHym5h8V83GHjGs
nFT6NGbsT7nq9/q91uZus4RuJxAIqs6dRvUo1vRO1FdhIegIvRuX2ZpU2GvFSzNp3I+QgQtwt1ap
7UiR7+U2u9PDdxPwdbBir4Q2InCzNrDMzBAz7IKEz/xqjJeufUqiS/2SPRdKvCpKBCk0zY74nK41
bvM8ccV23OCtvU1b85CT6ouojIEl7GpkAdNipIRKDpUIZSmY1p1lHDJ0M2RhI/TmtgwUt6YXBt3H
NSYEcalfB7mkpwAUnofDYSlQgAijddd1z+I8AVyn95ForRSLIkOt9JXWNS+doXA595UrgVjkyfRQ
DBFF3qUWNIbYz9WF0hKlqVxmdE/E0UjGvi35Myzhvq2GcD3mL6NcrEe59WYNj8h0FQppZEtC5GXU
YpXEYLW+LWemdyt5m5Q7i6urk87FsC+L52F6VtvXsUGFI3ySFkQFgV10ZrOCXPYEq3hOJJZFsjWQ
W+CNRC9WUbCCo1/Q0EuPkyY5lflaic8xDdxGzdy0y5gNrMFQ34V5E9N0kHl75rgLpq0F9Uz1Wzmm
ZFEdY6g++2xclRwuNAV79dZKdwNo38LA859UfRjAxCXrSR0snGvRSYiK1zKcHFOXwCQjf87oWYmT
9Iih82qom7tYFP9MKFTJsXCjtTcS2Wehx6u4Y5ZhOgrSuNfKbl3o52DZS7npBan8EY37bDjktL7q
uj9Yotk6o1zqrqo1NyGOs3RE741FI2lcvvI8MuxWeqim4CMteg7eIDtDM7sB14IFAMFQ+ZSXxwoo
20rlLXkay1B7LYWRkeJZl91lQ+qHencsI5Bp8k0XE1Swc0J08CcSMkYgb3QibqS0K6GDCqE19B0a
OmJtxoGig6E14N7q6IVN6cvyeaF1aFWeSZ4+WGJtj30KqWm618J0nwzFq8k8/ZT2XmTJm5lfL/+O
taenBMum5tcuYmqAX0WBCp8w0mPyaevNruKddHGhOUPfOXpQPixQljMjfIsSbSMMZICEtF5MPStk
2AWkH8kj+h3x61QZboBqgSIj7lCB/utg34AgKJW4aYgczA7dMkan8tmblOYOuTC/V8ASaSVStHhy
Nd9O7ZaG+ga5gUs30jJnujHTPoh6qHwNSk35CzQ6ffqKzadwfitohbat5HVatc4XOKdUX2r4Wkrn
Gulta1jNrGUzHiyaQWoXuApjQKbgGfz1avlUaLJZy4y+teFpxCuBr45ngl3w+7npwXxwAT7kmuEo
0uIWZJ4YQNCqy4t93n0M2Wvc176CZ2HHVBZdXxOMbaBYjo2zkh2L6DXkqsB0xI7090abScJ72k35
nRQGrjCSpU5B/Gcw6MdVheDnS3SMjE1fbUCvS7o2Y7dpGV4Kx1MjkLSK5qMQowkbbpbKT2Rj3QsA
D2HnFrWx0uk/Ssn7iOSeNd1NbNUJYYFUfZzVs5r1J1MefAZh3CxHyiDmgCs0N+LkQeYmsy9Zp5H0
KylNZFuoVHuhpSuFitcvG5FMQMi2w7gbRtETp2aLO+aa0Cj0FyPm4Usn9pVt5S/Sn5Cihesr0bCQ
neP+DzWESlUev5spLkqJ+q4Ml3pRLRijE63dshR+MZiETxELp+WMUqvkWE2ymjBsJGLvyy49Y/y5
H9t0b+qLH8Xs42Hwu3EnNNSmWnzIdWUj9TjzECOTiSp+qde9qq0XxFuxDlaVD4H2lXKfzqRyb630
xtxSSANCUvZpuu8gQ4w9teYJGoWun7X+WJMHyOF0EujQCHT+0uU9aR+t+TELPrnRYQge1cHvIwaV
TxodPCvY6Om+QBEWomkjUTxJN5AGpIb+XX1jCjcmnDJL3AjddhrPaXMIq6OaHaToEEsHcX7nNbli
c9f2sVtaoTfHyW1UvhThvF/EBBkKRgusOXkeKxEDyXd9fqqVzIY/eVNqICV1vsroVoL6gQDqt3Vj
MBR2F5ubKtqKNV1fKl1vNDG6ie70BoUNupR1eltNgn3pEixMjyF2TdL8ZwTK6ZUt+zawsFoIb9Xk
tgK0tur7ytDPfS/fhlJ+ClVfHP2Kv9INCquou0H+hXw/BeS+F9/TuXxri6dEOC90ZSwj3U+o8eax
uo4IJxYTZEJ1yMzLW8W7WTkK6P5Dm+jv0/SjwjN0CUE0d2NKXdc0G8kQOMFQBOp82EYSRJbF2C7h
+XI76rlEG7tgNCmxXvuyP01qQ57cvkzNu1U/VYbmYUzphRads/pBN+8Kq6Cd99ZG+XkJLb+9JFhZ
4VZLt2vzCAtgcytRRKnqZ0kkxIW52xoiOXFubVvxaFrHIWFGbiQnEVGCjiqESZQ/YtE5RqF5Y1D7
YfJo4fwRJr5avRotHC1N2aawkYUyf+P6p8tD/16N8bN2xHVdoHx1SMQ72bzRv4zU0190kxZI6BDl
DPAlKksh20i1X5e7XJxdLBHmEVCdJNhp6gqQalfwCFNyowWfcqK+pNltS2Unn0RExB7ITAbZU8U3
BWqDSA3PtJ8uL3u5CmibcFs/chEn94sF14dbJkxutdFu2vfa6J0q82XLz+ZXyXCFr0j1cuHUpX53
RnFTNsnAneVLguSC7Wnr6CduDwHkMIOj4CSVh4MVf0k+mawxPuUQldiFC+O13F3389pk67YObNnQ
OMCTJbJlaGmPm4m5RRoeX0sAkroSRj/VlLVaJARrlDrsXl3pb7Ui22HnBHcDIEtlPeRIFlQ426/I
qJZq35b8FjosoNue8UWx3NEGJYcl30wxxdQB8B6F1FuyS78dELN9aV+DdCdnW0jZWroHWetp78nB
bn7A0P1oKuceThTSDKXhRvGuH+8zpOzTVca0V+JU0q0g3kwtiRyC1Oew3PYVVQZYqSOlDFsgahY/
DsLGSN+4vPno2m3xgtpO1Ud4kQ4DOYHb5AQRXrX3JtKz4hMlQaqfu/GsUW8PK6lnsIfnle8nagEy
c5FcwPIIr2npd9We1CKAJZE6cKnj0/RSDuvl3qxWqvEn05yYmverRVXzN1EJ6Se62xU1VI3CtulH
6G7zdviT7mihQJ7IdvpddGvuxDdKd/1o/TJe99NnXY0VJORS5Cl8ltlSCuyE4hfy70+ExGsNXjGO
xVKb+cHjNj6a2+EGvszwVj3ON+yr1+FMCl+LtvTxbybfT2t2rclbTEYs080F83GSzYKtab5t15FL
m82OdiZijL+Mu/0lhn5DGLzW4w3zWpk6mhm7UsBpTKUiIXpKOj1oTHu6sPelHqQwk73c+jSD6a6e
ASEBTiK4LikQEmxWDpFq//LcF+7od1/nilOKkpWWJZfnntflqvOeTnRnnMs/tEXco2iffxs1+2Gj
iBdS63+IkkM66mZa8j7F/Bip69b4bbLlx1d3+cT//GRz0ckb8xyVvYMIYaLZgMrvLqow7Ej3otaQ
/TIB+9NaXdNIlcZMAxk9kQEPHQN1YMU8xkFi19VvhhN/eeffvY4rvngshp0wxMK4M4LTBNmpL6W1
gJ4Cpoq2KSMbNMA3lLg+JuxsgEqBvKl+69UIV3CCFVJqt9ZF11iOT2oo3NUBsGlTAa9VezX/hSv8
l/D93Ze8ii/UR4sYhdB0E76h1CGZSmdMDpjmx68WGWni9AERzqi/GbS7EcYMssYUf7S059g2K5h3
zCbU6q1krUSpc/+9k3/8VleRiDdTAjpZTBr+FQnfXma84cJ75O84LS/OjeA8hk63jrbWbx/5Lflb
sq51ZGuczdtWZKKO3ixJgIe0NqPlk2vY0EQ32f4i8sqJXV+Gqtqn7osyyzqbJ3hBHpnE6t8P/v3+
51tcZk/+s//HsimNZuFbPAwuHKz1whhAaN/gduCUXuX8Eri+ZzrzMZdF+M/HGGMqqYKlT7sdpDu7
2rzIzokWkh15n4P9/qgijcJN5m6PgF9vlvth/LLKl2P8P3Ybn3sVoYxGTesxbuadSmMwz3IfP5Zf
+Obf7xl+9lVQqhkML5Y+uuho0vC2x4tu/jO+jMcOZm1ylF2aTXa/Mzbp4/Cc/yJj9eMLuzzpf1Yy
siiRw2FmEHMF59dtibe5867blX3sHP+33fn9aBgPdxWupFgWDG02UE1RmYtUkjU3KtSUwm0m6Ebl
QDmllhstFfb1nPh9aL5r8GVVI91lwZ52WWWsGtk3gEzbD526OMYzUKaT0Ur6PuM2EmFD5ON0DC0y
KXFAD/BlIZuyivEmbORVXcdI7pVULtIvOcEPw1TXmrWGnNDjHuF0VMWzTtd0VCC2z2H6LPfyW1xp
zd921L9P1feRmNW7CnJzquV6VrPtBhfZAGfwqdF2iduu4zMCC1v5FJzQaneTQ9065U7wrH35y/74
flSTj76KZEqh9oWkxsiuMpKEsOOhPcTbGs2SyYdP6H4Ofr5WbZPzrT92GNzOu4teBUKS62wNu/r/
du6uNWYHHVUfZOWn3WwOjmJ0kdMtdJT+vbzGZRN+c6qvpWU1phIlRePkacYMCHILqVpU//SQCOoE
3EEFNU5uluSZhmuBl3fxFkVvdCm5PsDhLvSXnqbK9BiAd6rtm6kfzWSb1Rb0FlppOviyoOM1Fa8G
BhYlYDn9RjDeFbTF9MEt2bxFea8F6AD09MS6NxViTERLKiufuhie0t4S3+LkHJuM2twIy7kfuFOi
U2w8YpoLQeWzzseTFewU9VjT9Jcl3dZipleDlwAcV0r6W92ot5Vh2mlM6yXzpTn6SLNXnMpQmV/n
Cg2x+RcJ1e8HTCXLvArMeqxrXdKjRlrDJgHfgNqauUkuruL2U52F1Rytx+i+WPJ1RXGlCpNrhdEv
KdEPwflaX5dOcimMDIXtpvoQBv4o/3apXRKe7/bHVWSWy1CNhBzPQs2GsMe9Ntm8WPe5sUX74997
UPnpy1/+/D9xWEV6oR0bhpHD4FGEGgH7vCwwkpYXlCB0z+onv+0bTzXp4c2jN1SJB+EQRbRNlG6s
yhe7tZbNK1GGEYYYcFbWp0RTH5WxurVEUNVMP5sFubTwaWJ7K7W5oxvCkwV8Sb26N2h2BN1vWuU/
PMtfMaL/PAu9OmbspwFvzGh98XhQOvOXEuGnn3wVjYxQilUlN0Zarod8+JPDm/73+n+bTkvWtTSE
binlWBj6uEthUudIjZdBhOQGepWF6P77I6RLtP5mG11LRIh01S0WZtyJeN4mzEboIsKKzVZNVFeH
z5RAy9AbjY7SRb3ul+D2fe3Kiby6eWnCjcWSSogS2Jr9VGNNF2yCjbF6N0knkq21+S1G/5RKmJfj
85/XPrRtmTYRn/RwcXZ+o5Fyjtz359BJPbb1L6t4OXPfLKJ5dRU2+Pelec4hh59hLB+M7vt6M/0C
IPy4WFf7K27HvqmlS/ha1a8VGj01rkXxuvBHT/XUfXIOVsn639vhhwe5lvGkPEEzqeKjRiJlRVOi
U0pbGn+ZBvw78/fNOl2LeYpYaeZijxkXYK6jktVdTL8K+/V/I8Xz0yNcBftWkIs2m1A0SG3y8Jc3
iVR/sjv7/fliFv3bqO/308WSZVwl3aketsLQ8iglwlLmGmEpwu/k8A+Txqj0PDZkH6n3uzDET9vA
uAr4+tiWwXhZvIcHja18Qmbo9v2RaItK02/j3j8kkNfinHlvWpYa5Cze3HgZ6tIGTMD6fizvDbHx
avO3WvTHnXAVANREQIg3U6YdqjoX/UiKMRTUHVgGv4WYH4KncXXwkyHUxdhkK1du7zy9wF04YMi7
qd3FuYNx4EaHXyVNf7gAjKvjnzexYYkl5QrGhy5tXidzy/Vkv8NKdWU39X5TfP7pka4CgayFjTDK
Mi0spfetePH7+jRd5sRg2fyfzv+1FmYqi3NkSsW0gzuv1xeOji3rv8hX/LC3riUwezGJFAFm1m6s
Ky9Vn1LtPKuta+Shjy2BHUzBb/neD+ukX4WAJFNHfUrRouHawk3lHvybcZzIyTmej/UmUCaU4x8Z
BPtVOeiHW1S/igb0B4d+biXO5uyITgy+MACovN796ux9+erfRM5rjUtdLcvQhH2xeyCDp/EByP4+
TnTtsOW7VMaopt0LDHMVELXSX8Vofoil15qXehAGjXSpw+PUT+fECfQHqe5X/95rP5yaa6FL2RKD
Eu4Kumb6js7vrPxyGf8UKPWrk1/NiUbfkZfByIAn2ItX/ImQMVQ3DcJymjOti9Vvaj0/7bSrk4/o
WS2jiMszyM+6WcO+ulloAgvM6f17kX56A9dHXk/NkI7zZZGeFvrkynwZILv99w//4Q1oFw2i/+RG
ijbXStii/pZkUgwlXXVL2OD//tnyZbW/2bHX8vShxhRpb/5/OaViX7n1rvUrN1irq3Zd3iMyvRm9
ZSudmQFCkTw//QYR/3Q1a1fH39SxSp9nHkvh+ld8xc+80rkFkHZagj+0DQcazi64/e0D/2at3z3q
1elXu1GzUmucdmLLMJ00uwnk4yncJyF8w/gzM/4fZ2e23DiyZdlfKct33MI8tNW9D+I8ihQ1v8Ak
hYR5csf8R/0d/WO9wMi6mRlWkdHWLwyAlBgUCDjcz9l7bWKxVQyV9DLqlJVn3ixwC9gGQhFM1cFl
TItjn7x62MosCWggBtQeSZbe9jKXLz0SirBTtqMuaBQfTAUAushO2CcWyZCip8FqozkLlzhZbVq7
m8S1dFNucY4Z4ZjUzczIC8L10Kck+gzk367BcpG23iZqu5uCD9SE+9BA4WEj/xyRwTpvYwOVXj0p
CG2GhOAIVAABetIQFNQAVaBVwnU9QVVb1OxynwbDRvXzTYPeZFSwhzx4qEgz71tRkOan7nMKZUb8
5Pv3QytvmpGVoH30zQjY4Pvfn20/OZN/RG+GcaBGCQvtXenf1/i9lF/cSvSfncY/UjcdO0f41ATw
zcSHgcg2FedRRz3vZHdNRt08rbamjObtEGCCdm4Ck/bwgChOBtG9AY/QnSbSHF/n7KSv0qZrZWbL
uqh3Qg1X7hAtUiO/NbOPBJOg7Ool673FFJCRW2sp94n7SrAFEWTfyJdrMwTn2O0EK8BA7jV1jz/I
KfZV9kWe2Kw0joQxVpinaYbpKLM8bMiV9DcNGpna+ahV6I5Ksk75mvumWEsvQOiV4Z7/0mxvVtvK
jYsvwxdkHzrq3Ezf9OC1Z/5vEB3S9Wj3okkp1R1ru9+kFuroU5FZGzNcmqO7DqtjWGzy3nxpE2MN
0gkVV4ZBnOjko0vKiKYhLNcKeZ+b7Rye5bLFluXnL46xGMud3j45lj4v0Og55c4b/JtmcJYReSLN
vq/CjTKpfDEnJsPGyLeemSJKAfKRjstYuS885ZQ15LbTnw+Jr+w0/PwAJ3rUW7YxNxelBXpiGeC0
0jr8F12waNzX3kZpKzD8T8aXql+m7jDPSakcjHidSgVJa3VJMPr4g7XOSprspTEriYZrcH4Z4q1N
DnpyoKeGKdmPQYW8G5m26HFimu6XF36YQN/LSR5N7SPHh+6hwE8RDPkq5qtqVTvl3LWcz9IgAcft
F2ps3uStusFUO/dzY5E6+UKjitdCDMgb7u52hgIHWVYAjbftl13h38WjDmiW3L+USGBMOK1UHr1q
nJl9sfbU2wquShDPe+ZwvXIJh3SujtoyrR8C866mDS8GNMnmV14Om1FFgGy3swI0txHny6zB6YmY
tkfRPibWIpb2feMgblL4YtQXxY+2PiamySUtLMy56VdcHKR29sW3Th1WqoSP4qi/mDdaPx1ff1j5
QP3TNNbwHSR7tJTKxzh++OVnCIc0DJVV1xrYKMhhc7ObkvqlgxyaheZi8KbsKm2bk8aWqds69Gd6
wvcIZyL3NQrzUCJ0TgfvrFQlojPqA+OrZpyEgw9eL1Zj1uLipx8nj7XYxp257IJ0kQmKry2qIh2z
njODRbqrzN1YkbDGxCIp19CytkoAOtcDmm0To1mzPMud2dA0M1NyElDBdXqcHRbKlGiZZu2SVC/f
0+dhiAineQEhvDZVf1EODxZKmTZ7K/R3H1VwgFyu5ay70/qLydo8rE5dR0BDh89CcQkPwptQWMtE
5rdjae2DiHB0tJ1Est8Emjdrc+emLUFYkrUmNGVm400cOrgaMj7mw3MhXaJ7/E1KvJIZSQYxaxl2
9m2I4FkliKlLjAuo18591jRaPj2Eq8JY2ojnVbS9afRYIH0vBJlzy7jCml6uGzybcL3njvfqjZhN
6J10pTv3bAHpROyLpCSdtTMOLurRBlODOdy22fuQB7h61ln10Rf7QTyGqjurdGNZuMemgawVLJDv
4ljSnlSF4ZU/Xg4K1XH70YyUeZLxh6vRl1K3q6KM7gkVJZtX3sUNOhrlwbDk3dCS6xg7c7NzccDT
M4hOsXrsJBoqZVy3wCu6qN3ESg+0p5iJBM2Rt8mKkyeqReuG2x6Wm3k0ezxYuH5dTVlNNhp7UG40
cR9lBv/kqyTkzhmjTF0ZdTMv1Gyr+XJp2a+leinxazX00YAeqeo6bbJF6OBdts3ZaAsaCYxaBWJ2
+6tu/WUmE6gtXMKctr1Z3XkWTVtyiwJUdWpWLFsrwif8amnJ3BZfPtBSpfCOqf6tKiH3lGjQSP0N
+5si9G7ilBHZaTYjRXZMiDOtOk9Cxla+1Gl2FOqnM9wlXBoKRkNFOXhxfSg17Gn9IjOfbbWbV+2b
dG/zZq2W9jHL202rl4tC7UE8QCSP1ozHXg8yR8Vl76ydiu8gsWjBf6gd2vTuqxXVDgIfrIx3Oz/g
8ELEbszU5FQXH0p16Ep4wwwrY7GwaICrfnqvMr4l4RP2/4WuEHePqy4L773gTZVbO2AGo/Fm91qA
nK0t1qKTS5yACzv5clBz2SCn3OKxlTsLNVXp2i9jgig0ihdh9hqGYsn/vm7EfWZPw57D2YsENDE2
pbIlcw1a0DB3mUUl8Vct78hAWnRxe1OXS0s95yX3Ex1fy2drULPE5FxxSXU5DtPam6nwS3RIxQ0H
w75P0pWbfzr5WrQ4lFH/j+m7rpDjyi3BAM44ZkSYRcjGUvor7U6Xe8fLITpgsrVxuPnN/aiSLYhi
GB9QjPUm7VBpWd6ldXYSYTs2uDLC7bg2yn5pC/vQoHx35LOSJggwkD7mSGZzYEk9YAw72o9B8Bmb
OASbx7gvmeA9aTVCYatcZ5I/55P4AdBl9amcxAj6t6w/90BbzIjKFl7CLlu32qUPdkmQ4bjYehlL
3ihf1yh0nF7blMOlNd/U6nnAjTKG755tws2grZLZaxNEP0uMG6UoFkGDWNo5+SSHImbOzgI1mAFe
x0WLpw75LtKgNOh4Ztr6AXEtAnKnWBRJ+JlqxkbISxY8mxApax9zJaOcVj8NeQalKVilxfhhmQGK
C+fT1bwbxaqZcfk3nfTR8RfKXNexO5ivMSu1PEUynoW7IRAfGa7IIcvAZGAspdH2HnQNvBVjAB2I
XCSlQG7jNC4sjmmNHSQX6Um09sbyzrG58w3tg+bGPJLJzs6XRkRn7F2oR716UrUXpwnvwjjDs53v
C/ujQEybetVKBC8Vn8CoHr0ExKifH7w6wKhKq6V9aMp7C7rRkDuLbrQXQTKdsOWu15CC64dWvOvt
1kV0Per4qsF0qnGC7eBYoB3vm4eoeLdtjNd1ehTjvVBe8mKc06W8oT88H1tUewfAFDe9RvhsPcxS
D+Oxd8+Nc62i1bUHxmbb3g5QXm5qu+Umpy1j8kEjPVr56qcZIoeKY1pBE5cbDY3t3VeJeMc8tOyw
k9kMDFnpcoxGCvpoUrPxyxuypZ66NxkaeBulI3EkM81k+gzFi5RUP38urFe97w8R8CcjCO/TiBqN
bCkPtcg//X1Qnn1wA7ZFBmNtbCS6yOKga9YBaRq37Ondcq7Y+llo1qKPEZkkL6PLRMXX3h0p151A
/R5XWx8Hn9Vi5EwSbMlPQ6EstQ6og4VAJacVEbUQo0KMI8ousIhUCz9+sUpxf7Kcv3LY/7TiLuqw
ScqQJlTFKRvq4zJK7oXhXwYzXkl0lZGWcciUZercVuW4l9WHk7wFjAJ6apMoDnCivQ/RQwpXmztC
mQeYOtLcI9IctfV5xLXVjUdubqhLX5QGppYVzXooZEq28tR8gU23JGbPsOnGesQZ4VfIAK8JvmwX
f1nkXLx2Vzdi44TUAiDDeN6b6gPqqdqvNO+QMG5s7UnELz1LoGLcWNGmgxMW1cSwc3vhyh6iRx9c
i1fkJwuHcFw9WiUsRnW8iQo8b9xUKyXeuI1ziBMss1Mfe65hr4Fh4Psvuga8xkEt1c+k7/IFYLlO
BQig4RjTWWY86rxyLhBLF2j8xOtITUG1lgXmRq+AAmX7D34wyamBUiXWvFH2kUpD282w6fkrRdf2
QxvclIhuHfdr6L+lxt7mWlOGSyB2FuYWSynWhh5wN3dx6jg3UX8guJ1PB22muItrMg7TYNml70H0
XOCwUPx9zl+tVkh/EfSaFU2Z9Cm2X83mrvM+DeTCgdbMY0usYi4aSmhKyTQbJ2uUdDvDXSk27DND
3UfpMWVA9DPgt243xxw+L9u7GhdmjETbxZsV6CsFWsidIzESY2+BBUcMt3Mx+CLtlGzwGMsIBs7B
PKndAxYhp91KF2IAiZu996r2zPSi97r15uYIAiA+uzrz6Y+0baGXPKrqOQzeDfMguie/SpZpCsKK
ca7hTmNGWKXuCIqFCdPRe1yT6jMPodDEOGCzqGYocxQ8vpD+Wy9BzyKCuUMqpBIHC4agley2nq4t
Xdu/ixR9ETHjkweX0cwzHFy16r7O0GS13k7HqVy34xsuORbUztwpHwv56tl3infR0K8LtwTUZT6l
Zf5qminmzZeUODe7P6Nf50xmCMxZOXOiyaDF3n9vYqyEbTl52bc+Lhgj0nc+jopICS55XuFlas6N
YZ8iFb6Pp80jvZ352h32txvBbNlz/FltPhhoG9SRn1aTvW9csI/I9K4GRkJZblBqKj3ZrjOVuaIZ
hwToyFjOs/LRKC9lSCA8o9CUqbnm3KziQ041Kr84zbIJz4rypOd7qzvK8SKQSqS3Ir8E/VYDHew9
2cnORUVTvQV4Ll3Xm5OMUEb7WMOH0N81AfYc9+yjJ2yVu6ZeV/I2AN4VtMWdYwYPOYlLsON0XAPw
Kqx5zp9UglgxABM++sT4MsvOkhWvDOU5AiCF46xCB5FpH3494AZuBxYGTCO8o1FuzXAlci4kWBQ0
iEUF6o/8wmCWJfPQtmaufNISSc9QX3ioNqwyXrWtfHAVudMaGxWADSzxi/VzGsobgRU8rLQa2SWo
FIs6uQM40fW3GNYwPIbM2pq5TnHE9ChJSaYikKFYBi+rrF60aGGQlCQBc+W4XduNtylFAjps2wLM
IJ9SMRdFn84zb247ESsDdQolnilITzyx8Buk88znS8pZ6F2S+oQOHEnUMfMwV0WwDpZ1DyOYUlnN
COJu3GTbZljEbNrvY4ip5cYP32QOMw0UX8xkr7k0drlsu4Q1fo9vCiE5vq/0Nmof0kmEGm30cKEB
edQ1kCa4XjTbvStH7abnfEoaJj6U2Fh6w9OELZoTUsQBLgsbhzUNsTJ8ANU1h/GwITLpFKcfYtxE
ZDb6EgnNY5Xre9dtAd4Y2z64V2oyY51q6UMHyYAiaqtO5TCZ4lz40cEgz7W2js2QLsjmXQwdHUs7
XURdSA6duzHVYJNpa4+KxShhRsQ48P1VZ70oNlhurZ1H3Ufc1/cRmk1jY2RPrXOJoGJKL3+qa3Od
FsEm9Nu9zgL872+WPxN5WT+0CAvHBtLico0Vi3zD6bFo76s7fzvu8025kQt/BS3ljCNopm2x+NwV
995WW4hjs5enbJ4tf9US/2k5eSpw/+me3Wmt3ZlUiHZuUz/YAU6fTMfmipl5pPWq+au8zmduRj6A
+1n5oDgEvmpEkh22gq5yTqg47oqYqAgvOHr+198fnZ9NJH5oPIjRq3A22kSrAZqJddzBHmvQ4Jct
zZ+9/w99BzNx27ZKHbqnuITqUX2AIRsODKz8Uel4MYAANObGpFZAG1KCuh8FY3rwGg2/mCv9rIvz
Y3YTabqF7Wt8/YYGpkjEa5WyXu8KfNX53MccLkx7Tk0cuJ+11JlPV41YQF+gXMiqRf2F+OKn9d8f
avuqPQSqX/bIhnRgizmr2eq+jhqoMdxhxruufA6g6hk+7Ma6XgvS0WVeLVIAIh33RKXDSi5iWGwp
i8AintnMJ5v6a8Qn//cnws8q3z/UxqQfa31d40w2IpCB1Q0spF9cgD85BYwf2ij5qKnOMKmPbDSr
OhixhmJYCH7l7z/4dAD/h6aJ8cOBZYIdZiOyQabY6o1f7sKRzgypmaRR/OJ/+Jkg2/jh2MR+jTTa
MvgLkgCGiQq5VNvSbwYaEVy0yFuSKbvMMnPV2N1Jo8TsinTVTIHikTEH2zZvSkgvsbEBW3KTKPon
WqJ1DUeQFtPSpXEyWG+Orq7zoflF79Karq//6ahMX/OfBpsqJI6pMTkqITbzpjf2UhQLr+42QIw2
pDCzessXuXmJhujDCl3wJBerMR+93Fm5XroDlZcRBN4byIIauH7LBAJzpX8FMfXe5BKG3nJgKakR
TuZOd4CIajnUtUAydarhyvjqUhhiaafvzvCaWBR3OmCKQ/Jo6v6KBLJZAAWbsQ/Dzb3dpYs4hfox
9u/c1p4S60Eo3/7/To4fxv4hwc6Lr6fbaSl5qkzRWzQDg35Kw8/rf/CfH/3/Cj6L0/dDKv/1X+x/
FOUgoiCsf9j91yH6EIUsvur/mn7t3z/211/61/GtjfKv4sef+cuv8M6//8/zt/rtLzuLvI7q4dx8
iuHuUzZpfX17PuP0k/+vL/7H5/Vd7ofy85+/fRRNXk/vFjDi/fb7S5tv//xNm8R9//nn9//9xeNb
xu9t8m9F/n/+t4w4VN/f79+/9Pkma37f1P6h6ppDXJalOq6mc910n9MrnvUPXTV11TUckmoNc1IL
5oWow3/+Zv3DdlUDb4VnOpppWBa/JItmeknR1H94qmWqHu/l6Y5u2r/996f7yzf0xzf2H3mTnYoo
r+X0caa+9B8Xh2u7Dv+9o9JBdnUHQdKPN79YQ40IU37Tk11MESKTlv2hFRoEvjzsD2VPualNErFg
TEndjRIm98PYsVwrTHXeFZ1zsaJRgQ6cTe4cLV/motVujRYqSREaMIaNico2dU6rMXjMOsyrTWOB
PdQE48IQFsfrc17kvjul8qWNLsbbqqwUsciHzIC2UEAszFap6QWH60My5OGht/wbWWjOXeNXz9SP
taPBTZbGBNW3oBD9QQktQJzKsL7+GWkNB4pr3Fg0uesvtbB0VrWeAdb022bRJOq5cFLnmxoVRyUH
HRNqGfo2JSEVVCbYVI0ovGSJOS40C4+obmqIbp1lXvqBdtPIW69N6kNn+LDM8MmOmTS3ekNhZfrM
pT8Gh6FsKBwqgTUBT9Ze7XAofV95t51OzBN/2OeUhG+qCIYGKKZ20oePYn99IAcDPl3tUr8O/ciG
TG73dD6YqtML/u+HsMOVpVXRwi5tUMljpbwZvcYaQO9YyyAE3qd9MKdn1h2ANCX0NP2xm0lLV2/U
ULXaO5LOvVPevgecw2e/FCGrqIRU6drdtoWSHZMKj2lY2hgzLE/d5QHhgk5rPCmplFtVOiBGp12h
QO/y6jCYiyCMztLtlBn1BTjEY/zQmQ7nDTIJvmGpBY9t0YqVDpSJAnyYn64PZIrnJwmUPpDyotvW
uPIGPfv+Wj/9PLV2j9ZjGxwi1jV/vBj2zS5uw5iOBe9lNd6vpm9X9e5frxQX6ZnBdWcSE2j96BHN
Ez2xjR6AgKeY4CYcAEtdMXjasqWUu5VaXh99ma50LzAeem/0zmWKGSu0x4dxbdQwEAM3iOEh0Bwr
CwNU9wBZRKbo/blg6TSk5qbR43SdCDc9Objc5n5QyWezEg9ZbhpfavzQ+ONtVPib63WjOqI4Xrfs
DoC9p3ewReBseppTvvjJuWJR/qex7ffR48+jhTNNz/9yCFxN9cApqh4DieaajEt/vqMGRhyaVuz3
m1Kb+Bma9Vg4Wr8VlUE7oSysR7s0HUgkIlw606uYp6K5pTbt5vqq2rsTwISqeqTT0/EsM91Yg/7q
SN3+ZhvhWhepB4AG2nnbNHgMR1pt2XRGhNOX6la5PUt7xVtcd9PK/v26CCKFu6vIn5JRM14KwI3T
jmTd/D5tGKXFMQbim9VetTUMN7utQtIJfE7eN8vCJKHhzO9yypS+m2l7ahRuMReUbKlcj7ANNoam
0YsuKJRVzZA9ZV7smIi4WOPHiZPdjwLqeRtU6SKcdhMvshESqB/SaLL7MoSK1gjK62Yqa/pF/kPi
+Mbx+qDaIyvwaddy3V8og+2rI/DPXxf3BxYPOAVN15xuJj9okmxasl7mpniakf9vuXyWsKeOAEjO
wRAz57G3QZjF31pDhR2L8xzSTEl7rqQMOKU7nYpEWQU9Krg4jsaX61ZBEfD7Vvjv566v9pJCwB8/
FyT5x2gB1HK8YoB+D4RKJKJ6aTqmSsLKi0OnqO4uiXxELBmGuMBXptOlZ3HNgHvdbQvmbbbGGvy6
2xgEU+DU/lYLSHY1uMOHukv49mJdrKuIIB9qB+y2TrXSxm+pndKnKJWa3l4V5/jR3J7iFA+JdBKm
rS5dDGMMb/qihwtYZd5tO21V0pGzJIkEfFd2PQdkUk7NbZPqSYDeyArWBkb0e9fscO0JrPjX3dw0
XzQRFf05r2ClwarY+06KsmTacqctoTLfq5SoQ0BQ9FtdAp5W+mMb9AUhJn688Gza2kae9QdNwaI/
ltmIs6ZNNmpOl2WlB5qLv81uL1UYN0tdUNULcCZdWhDg54LybqyyvJj5RnehW5fMRoC639+vyt3u
kAWw5DAUW3KpufBF88okENSkNkbrjpJxh4zC8dJm1eYhXO5M+osG0vu86AZxNmUpz7Thf38uYpBB
3REQfVa2xYFx788PdWjQS6qpE07Px8IkqaB31U04QrZuAmpPQd6UT6muoiBMghLM4Vg8sQi/U6le
SmiMSg8B0g59gcffsB49K50FJM+9pJFdrHMbtESj0BHJKkhxvWMYJ2bq8S7u3HtFicx6EU/nELik
W9WN3LkuaNIqtuHvmrbxd9ctPQuVnT7ir+ZmFVgFPL6+wj9jDo681Yr0sW5Va+uPVn9SzGQ4aTn4
bEBTJaUKJ6XtVWiL66tjQ9Y24qONYimkzFQt5ChO4ZONt38c+7fQKXtmGNQf014ad44vvhIJ4jGq
MZ700j9XqNGfi7SU88odnWOmKvpGVzpmXIN8lqlMl3I6uQ0hs6VhpOnSkUm/8iBCrWQB7dWqvfyo
eGryZGYL4I7GEwhbIn9oVBBZQYU4JepqjiWzemnpbbZ+oy5zVmrzsTPF3g4jub9uXR9UjdJ/jzTE
j6S+K+pOcJuO0cx11UuPh2WtDE62DOErbVWlVOdp6LAaDOonkfT+qupG8gy0oXuedFyuGatvwO6J
T6gidTdQB5SgXxALhD7imc6hj6yPXTwbuizb6yFSYocSIcdC8+d91XozIyUuxStVWr12SsNheiiI
EvGlol2iTtpzlUFhzRzQeNILmKOp6+6HgJMBiL0Lk2SIy2DrxjIHsNJsZW1CpJkesjyTMz32AAXn
FPX8PtEgWMt+YYcCLzXIwZs/XsAa3y+6jCCZmPlLV4XJratSypOjWgLujIEVNXTlmpJ6v0YbMGl0
2jPC0sid9OIzHcit2tr6w2AJGzBX0twgH3NQcTX2N/RUrfWt7YhpQuJF78F4cgV9s9BX5U7PEuOp
HPw54oVqLzp6LXnfcUd1U+NVNaY2pm9/k5a2TwghbHRzrZs0X5yqNI+14ZOLkrYClBcgGjNtQUdi
poWdYTj+rnY6MzkUCmaotG/snWPo+jpwDBtFeZ+tPWXRmq3+4DnDqtdRl4uuNB78gUSAxNkTBT5u
9TQn+EkdLxWHga6r1s+FYzMfztT8lKJwWowsBRa6lqov4GnnRokX0MI1uCyChPtrDjtvgVQlBxJn
h5c6zMrbsOIEm5CXadDV93RTrxOlWqA0YBpA7Ii0oeZbIRBIyNe0Ioi9MkOAyy4l9mr6iEmeuzvD
KmB/ujoJOJJck8qgsyly4yHwNGXnq/qjZDmixxm3IsUEYDRwY89KMMtpQfKD6upcbLhQI7e46CVx
McJq4pk1FNP/K7Fzgpd7bSHPPhhm/dzZXGKFclGEoTxWLc1XvROXoHTHSxdz5atJ8OQZeXuoGo+V
hNqQlEOGkK2m7sEvi34XOMiVOsc5FCKAOFrkMtyJKmTEd4vkKdUqiKSCtlZSAKm6GRRI/lZpzL0I
EVlGHsHF8dt63w/9PuiSY2FrzTdQCd83CrtY1p4/TxM9PRmhqj9E0j6qsUhPeZ5gMm48pd40Ph3U
oHHCd4MWk59r+lOb+NVKjma2VnKw7I5nInMdbR8wtBcehmAo9qmk9p11BcacSIeKZus3ePeGV8lF
t1RTa1xXOT/GuEnshaf3ZDWmh85u+gNLmHpng+PGdutmp+tDYZMooLkjxKhCAQVEGzUqZQV9sB1e
Q2rwra+rn4WAEDm12h3llAaoLK2MeJMxG+6mk+2FGAawO7kf3SlVPS5L6QaYa4cYtu6TrkfePNV7
46kSU4G5NgGtTrvTxa5YEoFaa4hbEwT8jZvV4uW6paXO71vX5zq9DLjNvnJPa89UvOqDjvd2Fk5/
t+qYX04w5eukASzNuHJvIwsSq5vp5Qsc9X6OE5cQuw70IIE0jHt5BlgJcOGFNUdazALXuYWLeioz
o9hc12DMprODAfVPN6SVHMyosG8h0zaLuu20U8eqetH1KEpzmCrMs1txbnVfP1nAtMXgb02LcJVE
tS6BCkU7LhTS10bHvJhZC64NQBu871gxbqImHclVUgGs162MVo6GCRvMsTxr8fARpBmZvaoPtZ3Z
L/1rIW+tUJe3ELhUGGyOtqGbB6Ak0Gt1Vwr8Gqovbw3uaLeBk1NPBnw4ra6rYh1EgffhlszJ3NEg
eM5y1TkuGes0CMSuaTc8jyNAKe6Iq2E06nUZgF+4fuYkLeo7SVuV82QT+yVISJ87kemF+Hascpij
/mRd2Y+okXznUc+q/NSnSvb9QSLvmvhy3NpOKnfTPVm1BLn5KEMVUPFPSi5PFT3+vjKyA0E05rFJ
6Y1pAdMFEyduQYT73uu6BTomk0s+2Bt65nzrEnFvVW21/l62EKNl7XJnfPcHEy5z0v7+QPOFbuf0
nGv0qz708uIWcemH7zPpv46zNhg0yifT3KxojFNHE+2n7yFAujeDBQQxpuOmDyL7CFpzj6TnTjHz
4SGX8duQZPrbtBFQnJr1nNmbljyCsywQCgTeqbIteJJB2W86ZacoU714YKPQ5ZkqNTfOBBAuDWeG
4kF0/kvJ8emBuQMNam5HMw+/6sF915Wq2+pCTAF0TJ/VIFSW7oDR9boLRI7p8/RCZ5rVTTJNuI1M
lEcHcOqYZt7hOrMEH6jcMPjQbzKNt+vEsKULvAlQe6OxCconlt0amWoFxPzYim5UyyffUOTP0u+q
k1bE6n1D9k0fl0wC4ABfK0heYlS7oNSDjR2Oy9ZNIHpEDXyFaeuPh5y+39xvwq+/Xyhfy3p/Wik7
rkv6quPZmuW4jsb18sPSK29rrWzquudmV/krdYCBqrqxeyh6Jfl9iwQPmo8KYBtSik6m0Svbuhvv
rnuZQE2XijGnCeuTBld5qAinaWho8aB4vU1usXr0rlPOUXsjxNBC1TCgOWzCdmb6mngG7fge867f
VKwKnsQcTtqbN+8DWX1rvObL0GrrSfMT4HzqOcmH9mwkgbJUGtHvWhUghO+0EHYzoz/rjCIzFQDz
sxWEj6lTJ4vBRhtFagUeytTWAPgaLPYGdNsXOOl3ydhR8zY7pBaKpu3GzlYvaljfWVP20PdiVlmm
T9SjyO+p4wAZIIOXGznifH2uLPQv+Kkq8nUAmKYaXgajCC+Bhjjj+4XOah2aXmwAvydH53DdUkwR
fd/647nvWwHSzKpEcNZbzbBMWm94zeOP2NS9ZxKRiFecnpZ6sB/z2GNZLNEUJyAZlUJRV8G0NSiE
Kly3rs8NaUIEZ9R4+9Q6eXGbXK6LfUFyNbqBKthdd2WG0zOqzWKBaBD0Q9A+5tFAK1MrgtfrltLZ
qMmm575vJf2jU79E17Ld9GAA+r2tK6WbqQ7atWB6LnWLX3TkqKn9pbIzna+OyhTPMh3P1Q3D/qGy
o4pI1I4bdMR8miCGNVa/ONbQeFIyFUZPJaQMyMSoy4dEhWGQ9Zk8q4VIaY/31Eoa5AldpUsET2yV
tBJnHEnk9dMui82BDL14mKvXSXkrs/eMBfZzeY9kaaDpV1Yrtc38VQQf5pATPjPnCGkvnbDXVUoL
uMI8d46GDtqjJ6M7v5mksqZ3FyStTm5iY2xDK/t96/pcPz0XT8+hd8djkJj13K6IVCtcKNsCdd3T
kNVPnZX4r4pT7VGX+slHmVvJvBFBd+ibbOA+MMH/RhCbdz+8rLZ1tmiKjKlhWVrr/P9Sdl7NjSrb
2/9EVNFkbq1kSZazJ/iGmkiGJodP//66tc+ZPfOvOlPvxaYAbXssCZq1nvWECDJXFqbxPd9Us+vl
Or0SmbXeiKppvza1fUj6lDayWD4PPjFha+h88TInugk8O3wuzXyEBTO7+Prht2ob3bORI46o4Frv
9aHeSBEeumw5XSv53BMBoGpPQUfZNUOTyeIxOkrlJr8kVDqO//Va4+csG2SjOvI1yt5t0tsJ3U0s
UmC/WVk6/Ugd8WOo8vLjTFDitoUD+ShzwlPjFgfIyerM287gKZCpG5p6h9yJcJRPVW8RgNjZ34vB
8R8CZBr64d12MLq4vLCTnYLjVI8kglgiOlUTjpOG07FnpUT3uPhFBHXvglMYn8w4T7+aZTFCYE7D
R7JNIKMEhYpMCS+4CncPqdroeiIIasRbnNdH+nwtj5XqyP2RUPqbOOfeE938GquFsobn8sDjDbvs
LLv1x0kl/VFkmAnxsQRF+fhxFsTyFM1Tr3tIRznVBzTm+jCAAxCNTXUgXI5QvkZOWEkOKVavg+o+
1F+VhR2pWsZgkQjgl/eLm6DnOcF+xEFfPZkrGW+Z+ZmvbYiSKB0CgMaJaMZY4ft6U8iwvYMM5v0F
rBXe73PPgJrB4vrhAe/4jsN/f4x27ClxurmMnJMRLNiWz6lzLmD06YFIGsxEIjYD2iGz6J9XA3pr
YMf/HIKyGad4kdUNMkk/67s33T9xULZx91Z+sDqju2R6koDlrztmn3wHJU7b8+TZB0mwJ3eiebbz
+jHwS/PJstvyZSAfyshnGOZNfTKs0Lm1w9G9N70g2EZjMr2ZlJZwxaLpWwjSF5Ir9lIPZCwQgLbe
rkUWnWvyC/arHOYH100QHladgD7B3mxU2Jd6I/KGyftw7RrN5tTBbvvcVaV706G6mJ3BvFOjumNY
2Xhw/wcMiEycXcn/uGGy2T3lyxo/juCHrusRpFJjAS3gAgAHU+JW8MEu4SD20m2yu0ytxkYUnIoV
h1pHLdVTD3yk91gyTpY9Qp+pKaU/Wx69Ag3htoojm0ijBibWpCZsTLMgRqrJTB5RSblTTE5lWewc
VWLna/zPJk7VG0b6JqqCLN///tD1x6eIX8dMRyBgSpL9ZOA7J/P2MqNwfM6DhPgXMeC3bUVDvnH7
AZ/+gryM0SgOsx1PL37IXHjuluLOFUHxiRwUK87K8zpja61IGzdj2bsXiOzmc+vUr8CMDigwfqoy
newjMVzmwU9JD8hJEzjrzYoieT9AHcdr/z/nhpxEzSuY2eYLWg+FLC7hAlWYVnPjDJ67by1yLXnE
Oi/z5F6mWVj3zdy6L503uhtjDHh2TvklLQVWhZOXX5Am1BBC9s0s8zex9D9qNVupWn+XevJvVg6a
p/Ebok5FwBPSN01GQa7/py3dksKG5hXn1IwkyChQB0qEsQdEGHb6Fhk8SQllxf8cxjmsPoJTJrv3
z3UY3E7CGFkC/nPYNDbu70zhqhL2Teb3/gX9CoRetVmszL90ACuXkYQCdWZ1x5/YSuB0vBb5c+JE
9h1C2CcZurC21MaZUfe4CY2QPjRkZvzFe0mbLP3+ETiMSBzXEbYjLFaZ32dARdn2nWVF4alIimAn
Cc71s7n+weOC6UjU+a+iaNt95Rg5Hnq+d6lNIbbw/OdPLbGjofp/vb67lLPpfkrkuGzTtErufb+k
cJoICbHtHEqgnbzYtjU/Yj2x8fskuXgj8CDKgmgXm3Z8iXMXKrMY1DtNR1CgeKIUyNyMqzgveHka
iBFoxGM8R5tRInkI2uZoDT4pulS4d782yOGc7chcYOP4TfFQt6V1IH6H0KRJFABIroDTwTTz7HT8
mDq3oI47BkyJDq1PfNdCHKJ+XCyidw6rGCyqvcL5SHKIcVNnbbhdJIzuqHfA9iJKBigBb7//ZNVA
nIlc09qtflodymbJkXbZaBFVsFBYtvcyIXiNmRqQqfqerWaa4RgSeauvBH0umYiBrVwy31xIdn8Z
JrnW7xUi3zM0BDuwXcdxLdfDZ+j3772BudCvdtKcywSob7Wm/myUAsdpc/IJtGlF+xRGSnFUt3sX
zmM/eNWpWYV48yJgivYbUT79z7gIDwxTttevjgv4sY8773li1bnpp6b8pqIYByfezsxLAOKGelze
gpPG9uIkJi2pd89Jjka7kFZ9NzA+uAvjJWE2Hnb3iCgJOtl1Vls/pSYyP4PZlndAnQbUURvkMs+M
K8jVrZq7HJJoXBN1H0Z1cuLtmx9TkkFsN/M+W129HPAK+GDHLUh6kPsPfTc8eXVu7stkcp67Lr9v
ZCZul8Bstp49JC9NvZ+TcXgulDDRN6zmtij6aJd37XhO+zW4yDxFgdjRCkvHRqnjrfEZhQaIioK4
hBFdMq8uj0x/QWpT3PSbPqju/WZqb+N6+upaBEn4aqPPF97484pxp/5OP5ZykSYXvRdFFR4TVUEf
b0+QyO2gj3GxJksnrbudnrYyl/6Z7KtIIlRUq/Ck0IE2hVzsYPBeL713B9F73CWNNB/1Xqb26kh+
amIjOWYmvmRqKKvHs6HvFveWshyTM/EfU4p6lzss2TmW+5NWnWHM5EL9V9PVEKUxRQUMxN21QF0l
Kv/cy8g8axpMtNMcm+oYrveaYHGeRwjrg9x1XnKTlXYmdWVb9IX70jqGuxts4ivHGhF3xvPqG/wE
3uc6nKUxRMxaSQ1Gew0ONQmzujWMKFOJzSkpm7OQRJBEELxjvhAjS8iYtPk7F9MbL5kV7cmkLb+V
GZK7okjegyid937jgHhn5U8/XNAgZAhMzm2FCKcYhbefZuoDv5QkSQbDa2orUod+LEfSQ03hxWA7
c9t7Srk8XZrUdXd1mKDlqgpc5Yli+PUFp7Hb7toIAn2hRsOewvNnw2z4dlGHqlOCQfsmDHpS9tRv
y0aokU1DloNoGwJFpdVt8yVyjiOSklNS4qWp97rCIEPHsa9YoZwLbogMI3jdeE8yeTDC0jmurB+X
UQG13ph8jsBwqTuGx3Zqy3OwUurpz0Efzgmhykt8nOJ6eU9dIvF4HkbnYinlSzNOr/4IFD7Hy21i
LF3y5FXm59Hlgk5zE7F+EL/QEMrnFiQgCl7SbOX+l8AiVpPVLx2u6R3NwxySzjiasFTXlPG0qycZ
kbF8/8VSspPMIHN+3FTfc9WZOuMc7voAT9Cy8blhRMqfmOQfgtn6kHcw+Qy/fxteCi7Xyxx7KNTQ
wO4qdeiW4ydG5vN94KfogkxiGmScIXxEpNvPcH1atdGXa1Yn1iFsECIGIllwinBJG+YXdTvdGuRl
2O3TrDvTuM/uTYToSE8YJ0+kBD0DdeiNFXnHks4PaWYuHijOEYy0Gd7za2nfDaGTbb05vdULoKyb
4XRdzEgSBdB0yXoyMgDeqYu9l8kiCL2prSdXh2BlbXPrq4DybBmDcxnJ/s5kZrCTtms8Tz4z/6qb
21cjSymspm7aMzBpN31XhwgR7PXQqPV3VId944pd4Q6YC+YMiilOR7E6YDMujIl2EoeUNgfdvEwp
dtoFn/3cuXele58YHRIja4Tis9IEbUqbGWYxEHxes0Be8iSdt2mTJHdgPdajUMFrEF+Sr2QA3hk8
1Q1jtr9Qvr/rHaOO3itztJ8EIyaUmKF550EsXQmHPU2+B205L0jAjVOUpbo2g05V3FUmbYszougp
5jF/W2tSMQCw8E+ArtCwg9FGoXf++5KK2Sm6V4q64bWZHLFLuqk7xnFG0LNodhlvZRuKrDhFjWWg
R7WDnea6VSOJnTJ8s+sBzoVCrcq5987Yf7XOY28El8X/D2WH56LcTg4BB/pagZnK7DYL7lQbkiVk
tsZ+t9zZuZjuR5GQAdE3D2OcYa45jIyhJnEvO6h1X7OgCu57tXjLbHIfYXgaE7N9s/TKg+aVFMRP
weMaWdusbEZWX7rPVwrWsMTW3nZt92UoAijgUSeOutSeS5QLHm4XBxc++MYVLk2Manz0xgnP10uQ
nMJDU5NJn6lGWC+zEG27hyG35S5o57fWIpwLPO1BbxxZBbcBNe2/zmV+V1yuDYExVh+4FdfNWLjI
y9UHpT+tUnPsfr0ieUP31H0W/NzyYhgGk4yhCv/ZS01sXGOPyYcxXYAo40sd7d2CT6xr/PwldhJi
u+MwOwnF0urhA10PBzestsWKaFHMJVbF44dQTf4jBbnqPTvhMiHiM8MIvSPCdnSeV57FdEPESNQE
9K4uk9Z+ngn+nOKU46g9RcY43uv/Ny+Kad/iWGLMcbNt1QPfC5InCdeXzmYdz7/OJ4yMf51velgZ
3J2QTNr5xcuIZ48MNGX673fUYbjk+R5EhfEsw/sdORFRoL7nXtTv2Q/9T1mlXR1E7s6HuqzU2UIi
sO4JYbwr0tDc5XOL8wrN9/9GwbWfy69WAVBRCMu0AjsMdLPwJ/+IoqcWAp3ifioFWUYREqCyDF+q
pZvOqgBB1HSYohIqXJV+FWtlvk2xUe7lNC2nrsPFCshXiPB2Hq3kQaPARdf8XDX9NPeqJz04jmRU
PgXhfKOrMJt+0Boy795OzWIbZCx/ldu1TyCqWKw4y/xopa31CBO2e2RapfleoYSAVC+Vp2IZVW2i
VhZWKQLKXDDufuCK06xC/7t0POPhul+E9l9kB3+oc/i8gDoc22Ra4Kjm8k8rZn/owiaWrXUwPWu+
cSxGHzLqvqJtuu6oM+ZE/tbUNPP9f19v0+7j3OJEk/msUUxoVFugaEQrw1m8BKLZJ2K6CzFMmn5c
i2xRvFmUcG9LMn9gAffGZ7HMr/piyT0Mlxy3cw7/v1cDpCMnQC7icVW4rvhDBsOF3OUU/O6h7hGr
Gt0wXGIQh62NQfi3eGcruExWFQGK+M1dus4ZLpAgms3CuANisoWdy0Ujnklff3eWZLm9kl0nR9FK
q2BEPrqYWyO25bPeQ0rQPLMcmsR0sVeZ/Zfr1MJvBxeDcdKHyAfzUIhmPxKrJBeXK+7JLgg4FEQ7
Fu5ENV7l2afSk2cm+BG1PXPn2rLf1kSmnzqoqIeUb5Qhv5V+Sum/boo8yHb/+4P7w6qFy4JiOPSF
7VlkCXuW/4d4pDcIgBIiT/H/VSSOKsElgVtneBPSPGdhszxK1x3eQsgLrN/lQzukoRqjgGSWycYq
TObF7oTdvJfPF73Xqpl8a87ZaR4+LfjWvo6KzhDEn4zYwBE1M1wY3WgI/Thf92ZffDLXtUa64cKP
7sqC6ScVYhRdW5fcW+zdMfFn62CrdWiyLWodvLDnqJGfsSo8D05HbZm53jEbh/ngdHXzHBtYPHWN
s37r6DiqrIATITHBCmTdX3/vuHoP0gnz18npiRmoIos5PgYBtcWc2u3SVy9309fGb74NSatcC9T4
1F0ivMCAuA6GjI2dbsylk3so+ifrbqxJS1vzvDni1FvtMwurCE+1rmkhrF3ktTBshE893gBT6xGO
gUzqmfr6RlM7k1h0f7nr/9Cvq6+XfjrwHNdmTmhZ4g99hhiFCS4Y54dUdKTFVxA5fM+fr3tVmbWn
BSuEX6ekRVpsm4Hk5nHcEtNLSqtuIVcn/lkEtvfgRd91b+YOOCJNVkqei2rVwgwiLsSFLzgg+peo
ir3LeNOGi3/p1UafXYMKTjZMwZtJIZkszaGXXwFNjXa63pOB+f2xi2V/WnBVJh9S7ZayRjAP+ru1
TeuuWKnb6ghXl2INv0c5aPtSFMtr4qf2PuBWOjVhZdyHtCObwTC8d/q9XQ8f6/uaLN99q/FvKqi3
2yIQ3nnmQkUIVjyXpeGdc7VBikQ+JT3QhB+YamnzYrkNTEypNKSoR91BG87Xc2b/mEiz+1LJANvn
KUg+pVGOXjaV9UuyNnIHty+GVw16UzZpe05ook/rUod/WQE1NPbb89BHsMFUwXEZCzvhn0O2rAxj
14ckehDWYBw0XuiO+GM45gRtSqBA1FUUT812a2bKVkf1rsbaMAZmsLCre1s+yu5V9w1NOczHK3/O
mV1/3+IF9zDOK+8BTlBk+OchaKI96K35BpS+XdTgo8/tn1lr0HXKaHoIa3siDm7pPhSpZCoZz8t3
E8U+rRqTfi+OTyRKqwdJq/ijepNNBJCvzrAvs2HYNgOpZFPgLffhMC33/hgRUVab5sUg0fi0EDF6
gbh3E86zO21Dq5/2EHv6G2H6wNWDHRKzB23nXK7fwDvCnyKfHhfLViZNMXplCsEPtaSpwApqegKR
hP+YdQSct2S1+Xmf/gXj0q6/v38/Nt+QS3iF44W+8+dCS9diWBGsDdyOhLVtFNGlzkR9zAb/S6aQ
eL3R5zPoE/OHIAifDYXrDXMcI6gcna3mItbc5jcNSbj6vkzHctN4tvExjBkWxuZM+ebH9MucXyWp
PmFORnXSEmK6xuLexzn2vmxAsqCOtXv9gj6nX3Wr2boUy3M7rubRN+VrF8fB1nEqvgi3gFxhzWry
VJ/cyYqe68b6XolAEbsCoIN5Ek9DJl4nsq93JX5eeA3hsglp7rqZ0NZH0rde82UMD1W4BntdE0Bl
nJwh307tHBxMNaF0fNfYBJUR7fVh5rjYFi7kJCbVcBzcNP0q4dpi45dV901nkTufd8jUMf/7y00V
/i7WVMsnqKStZVS2r1bR33HJtp5Z/GuRHcpqyO8HhRyHbWzvCxMDh+v9kZnpe1wRuZ2rKWYbym/D
+PoL9mpK5PQ5kqW93efM3h3nwvNqOuGqCBPZxcSqiyzMyEVt3UC5IZKjE/0xWuTNZFInzIq8nId1
tyWCWh75AORHqAbvUyvNB3cSUC4kc7Y0NbPnsME+Kocve9SHerP0ZI3V5fjolwWWPm4odlozdBUO
Mc+8HPB3xsAgT+818rWKhqszidy94Q7F88QT+eD7jQVX3y/egOc/RPPM6M7yETqkq9x760DxwOX9
0Spg6Q9O3d17CknU3PPGNh/bqhZHfaTPZ3bEg7CHC151offoBfFOd4Z6LjPV1Xta1eXtpNUvnV1u
ulysz3njfaGkqO51byJt+4tC4qIkdj+ZOJElzpewBZW3VmM+JY0/P4fS+EvHIUyldP3XLRxaNjV6
KFziPGzT9wOlYPmX5nNavFW4SypOXBbJQy69YV+EEmU7TnQ4u5k2pFfbeOtDA5MQo0iwULLgF8oY
8UI7mI9LPh0YDhNlNJXD42DX7aY0+uRbhKWRCcBk9iK4Xcp0YUQY1qeqDd9F2y+PttowUhS3V5AH
Fg/2oP1dRsf1MR4VGTGU4uiWwyUfRudEshc2X8p6pvXa71ldAyhIeUrnvkY11ZgAObFxy5owHbIG
BpeHEVkkl5U4EfvFccv2ea4N/96fCYPSzPh8ydOtrOLpOCrMSBJefJhxoN4UZfHR6WW1b9boZyVa
9xzCjthBuwpvRUCejKQvuSkXo7zVlOdlWeRlJf40SbqjXD3zLVjc6sRalO40zKfOL8vebQ3nW5vI
exCJnvTj6r6z+/Al8PkouxbMocltJinr4DOzkxhw2SJ8SFPKbSDx9GvArBPpmfGZuXW5z21UNgEm
8JiAwjzqW5JSkHAF2BetKxEpitqHB448hv0AzBqYyl0s6cu9aX7rrRRvucYav9cdeNL/Lr7/iOtQ
HRkPa4tHgmfazL10z/avC8r3SojOdR6fmPPVW6JxL0NkOO9mmSYb7CtLaE0y3g+pGd7ZyJBORNzB
96oOFR/3Eys2rsmOqPk+oC/qTTF0P4h3P1whajFMPt4SmE5gQvB+5XYYgFhVWQTf0xXVSbuBNaO8
p3C0bbi/uGp68NIcu7u05PldsXr95U1bSmD6r9tIvWtkoa4lPMuj57CVavXft1EcujJIJ8c+MnYP
v+bPo1HD6x36+5m26W4MZ2dv+5jZeot5KJ0U90jMUvBaZWAZT1u9hqCsJPWgJ6EaTPI+bZF6m5gs
3NYhZpG5X5RHM5YXCxHgoz7luJPcC7eBLB4uJ2MqgsdxJGPay5bwK5Eg3/VvFVgT3fk5MJdbDzw0
U1SnagzreaPYV6azmy1zYBRPwnc+gWiIqAwYj/TB1m0SFzcwX+6KMp/gqqM2gxPei4IJozRNlDLu
+phH8svYoIEUqQ3neyq+G4Gnxh0xho/rgtC2wsJxGLKfwELsePOtK6Jgxw/3pwqY8mBUE1FJaiKU
1M5no/Kao1Bolo0mww8KEtrknL+4XHCwevHN86i46OnK5TVq+1ck68lXI+JJ0zuVdxpHekqrxJPe
0UxICVWowPNkrx86dYbCyUD4U4MW3mqWkFON8nHpy43RLgYDiPJVs755eD8PRrgoPmaya3JUepkN
TOBABjvFkmk7ifQjIMjyI1jyd/0HT4b090aDH6Os/fclSl3YXZiwqjGTbftYl2V5u4EQSKgo6L/h
BCwQBAG11MA7V88IfFlsBDm2fZpDhSnML0Y6I673quSQ1s6wW8u6xBQADniJmGJT6SuJhcl7DhIW
5FrUF2m0nzw1AGmWLkRSANQWqEMfzeGhWRPaAHWopyJOhNWqZRSEtkbxfjSwvnKVbolOlmz3ZF43
nTN99oYFY2ZCJ8xdP6FBqEeTxGM1RhEHtGQ/dP1cwxF9Mt30wGyJkUVLhmSC5rSdk+rsFtG3dKrv
7Co37uED8NsKt7JPwRSAN1ahVH9mRMBze2xEMX0kvJFEobqun3v0NAcKt2BTB3yxRtv3zwH0DNKl
4UAVJVHgWW76JytH8QBNudhKMx7ei2zZl8zwsClmzCC1fMIwSYmNg/5B119ygkiNTCXbo4y19mGP
beSoGricsE/0GuNOEwkd2CzRbLhPYd6sJ/zQodYpcgUQ4kHUyES8zqj2hmdWrzna/5tksK3HYF2q
Tae8vvCCf4+DnGAiTM6P5risjzE6rcwylhsKM5zxWoh5sGXS+3VZm6Pjwdm1miXa50L8cGGq33mw
8Deiqs8pRdlLHOIWa9RO87kCga4nY8T3MGa2qmdDiUS8EUCbil3LfwurBb6fj1wyn/LbofWPPlqk
+3jymef41QLvnyZFb5bIO3TtXwLSBDX6/10VQV+oMQJLCPf/yF/5xynjZ2Ees3lMT+mad8/zmu28
FGtju2rlvrbRbuiNNXOnX9GmKG3i3TRUZA7bJc6UQ7p8qiy72KBjtMBCWuZvLuOXwivbzzUmkra6
GLwyVXI8f7yD7Zg/8nS4tDWSh0+BeCjBWs4TQcFtAxQwR/TsNxYOBGe94Q+vD5YdfddtognlhvKz
fJiNmTthLvNbJIlwXGcNmxF1jadk4ikt4RzeZRC4fiiTaBbV9d2O8JAc2wAiHRyzfRHJx37NCT/W
JJahjsa9Pg4Tw9lHXYel/lTVCSMd4Z6HPpOE0uSGgV0d5YIB3a8D52CcPqV3+pB5VkwqezdvpQy9
rWyd5tTykJdzNL+KNYkva2vm8P/RWXllB6jeR+5dFa3Z8cohDqIa61wxpF+SiARKvcrEy4BPFQi/
VtsjJl7x2+LKKP253ueDCbD635Y29HPqEfCJm9UTy+P1qnOwFnDGFt9rhT+3idlffMN8yhZg4g2T
sN9ebevk4laesjRpg8ea5MKTbXjIyjIhz0GK/uNihULsSiepsFIf7YPdd+GzZrXKprc+XN9Its7v
CUm9eAeI4S7OBe6buYOEqu2CvcTezk/W9qwhGU0u0xt9vi66K/NMn4qq7u5qnlAEtD+VvTCMZK3e
UDIDBePcB5LkLOkBpeHPVhbRayqo5SCurKfczwg0t+fLP9yMvjlkYQhm4Gc+7X4Y7vWly83+Ams3
OF6NBPTCWVLzXS92U6XdowR/DkLMc7Spgus8LFkxfxtwmbghdgOIWnb1qS/yGEaAGJ6cKRwuNdOs
TYiNzbt+wRR5crIbZ370CZa8C5tpOdhYQXC1WwxT9chpDBa8xDpsVtQalg0s8o5RmlupDue8jB9T
xz20GV6j14uhBIK7mTyAJTF28S6dI2pT6g73wfA3fRi/Xr0QkgQDhXUb56XCi7oFBSwq6TAeblt5
O0uRvpAF6b70AaLmTibBrb6YsY4lkD2VZ8KHUWaydN4iRRgwlsWa140WD/1/H89vXRHtR2+p9lCx
o4+2tRw1xTgxnUM8theJwP17iOu7uhNR7yU3ttGvb2Zek/0ml3hf4x+se9d2KA36CPmuj8w8tW6z
Bu5EbbfG7dqgOMgTN/uwGM0TT3gu3QaHdRPn9+OSoH9zDSN/WlIXLILqJFVOHFHFI84Mf0jR317/
WLuFxxuN/NvQg/vPA3ZM+WzAXO2sdH6zzNkE8FDDR8Uh0YybQeCQYOUknPkZ/GX9/NUv2APqd00z
QQYPsWlci4OLx/h9E1TLPYBDvy3Tud2GQzjf9+tYIu70+4tIvPYUk1RMIbEWF2eEkYGpqHPVbvXt
h4Y774M3ed794P6Q9XRBBGre6Q0Su3/2bHgQd5m5mRSXKuP9b7MpHpGXOK7Pc1NWZ+4cJH4RJTZT
b4tBJloF3DyVplAfmYux1VIdEdamfm1iLdikaRIdfpHJrH7EvCMP++BMlESKXQbJlvKjAMu6rWKk
coQ+dFbmnpfQeddFop5hibXBwhVv6zLrX1cDLuRsW91rDRSxWdXerM7pV2Mpf+awLh/GxWpeWoz3
LVX/RkPTvFgLXqzxtDHgST7q1UsFBW1NEwd2T460ZHq1jxfCba42I6Y3tAdRpYw4qO7BMwrMN+e8
OUTKdQMaiXtmhnTR8HEluuHixNb2FxqIJReFahMZO8q99JgP4fOv5clcCixFF/9fy9MzYZnV/aAU
70UYdwfQUOCIsP1iZVZ3/Rivn6D+RBelT/b5rtbrBIhLqznqOx9OVXa+Lji9Yq622nsk5MYkIfup
d037xXRz6HmIoX2oEjd5FmGBYsfGHaq38iZezflhQY+9w1/cfvML84ceL4VyvWRFVlwExrK7bsLi
cWA4lmyQiBVOhHM4n/Pd1OND7PtPenW0VwZrU2RHmy71kivK6vVhiV280yA+jIlkMbCuL+HY7CI4
k2i78+TSWd1XCnae3qlXv7YTg9ypNVBYNGTdLT4C/MDNV5z/1UQP4hKeKKmBTUA87N2xN+4DuHg3
VWU+aCVGGrjxOU4QuczCnTADyucdOMj0OCc4hOs9fQ4Lh39enQc/Rj6MId2v/1nvzWkZUNCP4xYk
bTMHZvKpnwvnNs0wKdH9P+OlDUNyf3+lb+H0bDy0cqeXAL0Y2OUcP0BV3ESYm1uNedErzKqWmaRE
5uphDxK7kOfqAQuIX3vz2orbDMLfwW9mXHbMc9AsVOXqB4XVGf+4fRRJ2dxqnpsuyS1MF7aRazsb
mlmIMmX6Q3dCqT/HT7XxvUqatdjYsqImxLF2szI5iCcoDFtlb9Eb8Vavfb/+xphn6NSIZjt4o3Gb
yh4aeOyHG98L18/tPF+LpAbUNfTgcSHNH2RlPABOPkQhlafrYb2qiduyHmt4Yljz/+Jxz9mAitBf
ugtWbdNqF58yerBz1CG5xFN7OOTriu+qolvoTquXBMJ4rIH6lIgYzOjCrV5FfolbaezQklsPuSEM
eI8ocLP0XyzBtB1u47I7lB7gIRC9fOGBc/akXD4pb569o56wZm6/9ODTqJSG4IPJbX6SGQqN68VX
ukuR0KTR1eplQG/KkEXZmuXddWUgqjHw3OkJlgPDI4hzfNLwgYwmua2k8UV/wOTH5Xvf6IIbd4Et
6H61nNo6y9n2WJv4hmZZmmd6ii/626Mt6Z9bUNjtwh3Lc33oL8iWv+n3OVmF9eCsabzHH1Acrn+h
YafFRf9LQdlekoaI3mRKc+zczRnhoO/flSghdBkUdMkBuxm5Tdd0/MRD+ibBq5RZr00siXqSVZGi
3nrt57EVO/TE1dFsvHBPONHyoYizhwaR2G0xxWKrmXPRRDgaviEb/BLs+8p0P2k2Yll3X2ajSE+N
ZYs9hiU3+uGSkczyAsv4plOPmjRJxEvNQFzxG455WBIxoDS6S9Y9R0kXXVa/QsBLj8t6lJoowJxn
e7A66yGNDOIr55TRitcbL9z5uyrK4ldZNuGmrqEqdpHRHa9XYuNdMhM/3XBJ30u852qeCe/UpyW9
qljPht3V+yonG0GqTTAsJhCTOowL82Pgwe6yI+qYGTYm6S8zAIotMasf89b6XCGh1w5FmFVgfDvb
3xIJBQu4pH4SZtbcVD1WSUGfBoe1R/GcVuWyy0c33GCE2+57Yy3uECyut1ISltBjYbFxVYmue7mC
/grWxEUT+bwaHxDL7+9+QdWUVGArkUMZf2VrTGW8CyYMlvGHEvsaySOaV89pdyPEN+e2MeRXDK/c
u9BhMUhVM4aFNAEyTCpOHebXq0zEeU4rYEYavvji2NElL6N8E9uOexkrwHJ1z8PYjE+lE++bgco8
taFnN8rHwFXID5Xj/aI/qoymTQG0MJDsCDewfnTUMNQVVAlEPcFWj3EhKO3B2LcmAZGTMD+WRtVu
QXfzrb5CkFlZt3W6vg8yHzaRBW7bL/78yehscMdwfbW5GjdxDxQWzCXWmP+PsPNachvZtu0XIQIu
YV7pbXmj0gtC1ZLgvcfX35HJvrv6aEfsfmGArFI3iwQSK9eac0xLuFcbvMPtaIx7Hc2fMkdjEVvb
aiMGX+2KZfMNuSIdRt+ar6A+by7mTHfshz6K020/lvbZRrZ/72vN4+2nAXBgSPktKIKAYKCLkuEl
PTWzjXd692Wyjaxh2PNGH5Tb9uv1r6feDCYxW/Rw2xmkdawa9ajsIqFn6Whr192M9qxpqXLw+fMr
6odI7ILzNNd/O03moc538cCy3s7WfOc1qGbzgI4QD2iruClGoVTVGWa3vz1PuuwYMPm6dmX9XHea
OKuJsZLRhWn57ISzc9bm3HlIy4OeV/ZxLp2WUxbbaBQHuwpVzpt63Y5Ihq9q8b32hHaaM21+cXPz
2ujiqemW9vh1HlvyjO4ICysZYK8YRaf3cyz9cbUdHkpvQcPULISSuWP3A8e1tE+ySV+K8CGa55gR
988pzep/KNJCVJCEER2dflh2CgOmpHFfaDAchqDN5U97hkVHvWoj51tpzDuynKrNYtXjGTWY9wxl
ePBzvHNtUJ51ay7YBwSXVG13NYNTL0qd+lNpp5pRB+rAZnpWyqI8zCnzawI6pglf9erPH+XDSFSd
/H29WbhdVgx8B9ctr1qboVMKBuu1mpFfU4QFN71klhKChb79Dvo7a10r+V/yIgQnyfW41JCE4nla
tlGSrZJqHC4OgXAEY/dH6Fj5tZY6hpz+ltYkoLjZ1E6Iz1/jUTzfNI/JZGW7ZEKq13ZevFZNMWW2
VUdfP/h6Dd3gU88U+oip0r0afn9aGKWe3GxAxdrK/5+QagrTc8fVPCNrSbpu86UbDL1Qv4R1elIq
wiwY5oeYzejFSrp7Cy2Ug6bwXq0ZQUg3yLV7Kv7JhwYxR+5+mNwaOklL61wI89DMs3FYZD3K0Fln
uJsaT7NE45aJME7qNdOuozvdTy7qhyLOfeJnxV+m7TZrl+k5k5tSzn8bLhlkWlv11HOb5NTpBZN/
+VOT8fy9Z5j3CJINatM0Rr7PXnMS4vdg0TBOejN4VA9N8At85fQQyVe8UUDli6c7C0kA0GsNgBoc
Bn23EYPO3OK2nlcBwlBslzu1cgQO2TuekaDSlAtn1jNQ1QOBjlato5U3PJZTsvr7E1rah9t1kef4
yO0l/NH5en0bONqj+71qnZcGCfUyQv8P6rfWzfFcmvq3dmJPr66oIer8rZJLerIVLryl36uBpXrK
7bzfi8juz0vSh4fQHs7RHGpX9Ordk9Uw+3Cm+U3NcRyP8D5QJ/3qHye/Eb01dJc3UT2R8CPvBzVu
mmtcNPeag1srj5v727n8JajVgNd5jUYUlDUc1L8xzHo5L3P/W8e5uTfnfkT/hqSt3zipnRyrgNj1
GOHXG3iuh5LROE1dpVTMXAf1CorbMAzc48R0LXdl5oJ6jaG4u+7Hxdyyv8doqEhHF3wY7WMjIUjx
gqQyu6hj9WqVD8XjfJrlbxRWtw2sLL4wT3lVn5djwIYsW4Y5Wmhqb/FEwJAkGgG3uCSNvryCQd8s
FUXaoLvBwVpi672rrdvANdXLcIeuJUQ4LVcXIDHO+gs0po7qSMPT2YX7dgraO7skP1FZamNfoqX6
huFIwxco11UMWd42Jjvldo5FPmgpl/rkrLttv/fdDhe+vNPLm38lsEn1LUJgGpvclgc0YMQf5e8N
eWCNNr5XS5hjfvHLW3UQADGKg6I6DQtjVak+/lpi1VHU9vGFnOyNEbjNtrLncjtJrU3fnpspXt7T
ZkovDpFbgdMRNQSkEo0zwEBMrhT6Azq9gC0KRCMtZu/PXVhKk0ORMUBW3yqpLdrJ86bHJnCjy+0/
QIuNmjb0X+gZ29eqs37ZdhrgEyKHoPAW8QjXRp1KE/3XgxbW5Khq+NRrYjPlC3ZL7FUxHjTAJr/A
A6+VoUE99GLhhqzKFI2h1kGdqKoSQr0JIQWeDNlv4AxvDWQ23MVpDNLkX0b51p/uZY+WJP1qRvzC
1P/bvQzyDwMZps9j4YoPH+nWcRni+LlfiEJhj7TC++Ct1F66ZBO28RPPOFBSnSAqO3cZvHNUFFay
7MM8M7Fh6MsV2u5vMyl/a+b0qRaUYU49nMjTJ2gqaNwi/0vzpk/NjAiNc/n8LQall8opoAXVRfz8
vyfLhi+1CF9aBf6tD4KD2aplQwH2b+OGf4yWPXNJ0hnK7/E2Qa1M5xlCKLaE0Bg/CIzIV142B3dO
ImVtcjRCaU1v2oAOsHety6Qb1WNlopUtp+KSIG3ctx3JJkFFjps3Wf3d0NTOSiFGtRpeWtzF73oh
WwMEuVTwuPa0h0djvcxZTOCExaKbW+l96FX2qpQ/BsdgwQzRjBM+uPkbNWA/MVNtMi15RKhHrw46
3Z2YWofYveEjxtO0CSUKqRMWJXQav/Y9Ia5pRmKYy6p8aeZzg7noRc/eS1hu9x6FB3VwWn+Yft1v
XHYHJ4GnAl4eHgKlfpuy5ikUY8zq4HqXZNJdbMMcRf85KrnVrYuU1B4pclSNqzZBZZ9WkIRq/MOK
yAptrj3MDPSE1/+8mbkzfdK2PmbAjaWxN0mHxt6mPlk2spbxmybgcvdaJGqMBqNSMoWT4GKRdbjX
wXmvVN+NtX+56P4PnxaSLhtxkI6sna4t93qvAWiLmuB2pAVGgLtHOFsLFTee1fw0yGeRxut2T2SS
EXu7LzM4PSaZigBQORynndpPmnklGcHbGkTWXe5qxV3SmOfbAFJgPMORqxWnQGflSlN3Y0mX4yj9
jl4afvq8uQet07JN7WQFymrOznMYhpz4ve+/Jk1drImm1c+T6XqfRs/olTsqqXC+GW89zcJkqKaz
iZ1bV0tj+eT0jf+awUhImORYL7+ZIojj1PXuejB92E9gUle0G7LH21tMRU1Whyrk6rQedmqwD+dw
YqLzpo1J/jLZJrZbRFTrmU7VQUvK+Z6d0vZrtycimLlMTM8k3qhXCQ75UWH5PROuGtH+Iz3DyuyV
twAOlmYlPB38/Qa+vxCwJV/sP+A/ak9SmszSonYwTqaa5E64Can9wSL978td/Ddp20dGAqXBdg0b
lZLxh4y7H4JQC7ssOokZsM5aOHiQFkm71iXRi9CLaRvOxfDQeouzTnoYgLIn71thtcqjodozu6l2
i+4ubGUYwd8+yQZR9zoTabex8pLmkGP3xVk9H7iYCRxF2heGsbFzrapeU17TxRDLRLpXGD/XWeKt
lxx4M3k/74MEQagH4XxW2Rg/irYnVS8ZjTOSJIIJwagcJ/PSzWw62ZiFRFOF2i9RX7WusLDDZzZ7
oSg+ET8HzUrexiyXbLIUzuJrOrjsVqI0Wolh60jgrxtZfwGHaF8dEMCFMJeTPff2nTKPVbHdHIBy
/vYDfz1zgV8916HwLDz0E5Am1mHZTT+SYtjl5RT88rPhASpo4R7CYGA6EfgCkVSM/cgYM+SlI2Nv
G/JJF6UWVDtGlOpXFgMJuiL81bLPn8z5IaCqWTtkG+yUIj4vsgMi56OnB8N72QGg48z9FshrqXLj
lfpnc9eYRF8RMuP2k43Pxo1vVkJbmpCq/G2mXntQjSKwkd1uEZhSBxALCvHmIYy8djWmU8U1RGjF
pv+uyAkmC7N0/jYa9oe6UrhNCrK0nCMrRstSNLSPddO9VnY/nf/z8g1qmOravs1WdWjYbxEYi53u
z9NWjFAw5TKm+OhFLWSzS95WbFEG/+i4WKLdazYBal8QpfHz71sPre6ZUEKlnEmFBySzGQ9hWDoP
SVmsJ6gOd4kN84AllNw3bU7ugrrlnjUNC030wZSXPVg/GvDALKTDVBN4EnA3lwHeSUMk3slT/mAQ
zMbmdkVGARe0kuklPljHjACrSGo0TdxOITafjV2LgU6mHz0vuIbCgNyGLntRsiCvNqv7rEhekFoM
5I0hZhpKz0LYo5XUZO64NpKERB59sod+l2Skr3ap+2k1xfRaQIHe+YsWn/LE6Peq01v3bbJZ4loc
fBeNuif5tX35lKe9xlZHtz5HREa+iek20QZtqwHEIqxWq44J04HtbfAs9PrKJMP/NPzdsrRA6+VG
WP73bCOEWB0ORybkNoYYeXPOU8feOc7CVJz5DLCxfR7Z7sYvgwSknPA/PT8vj0r22pXRfR8B/vXS
5vjlHA7ZgRFo7pzZKjVHLR5e1ABHvZkiY3qhp0u9qwvEs4vwT2rIDNFcO5cUJFnjsJfMsuFgc2db
uZi6UZf4/cFekDOWmrd15bOvX9MoxFbCLIeT5iTWw+CHIEXsdTIO0a+SOBIM+zIXiRSoqYVFou42
fll411qW1o7bPIxV2sHDX8jpG+cH1Q1OF8096Eh20AhM2efcnewmJ3pDJMmRuay3p3VB0WC3+ZGR
qbsxgHtVdPReGtoNDH/nrfLMq8ET/OG1xkbi7PZLDLRwZg2JQvbbqhOXJA3jT5Zfdgsh1+9qboP4
bsAcwzh4PiSGU+9KCKnHMQkOWLSrnBAEz9pXsxDrNinTS6vxrl2jm1c6HchPnK37m+JoqLLyoN5H
xviB+dCU7wonqO+ksEkNRp08X7ndzCWpW7m1MTCqvt3+bZIEPxZnHPFBsFPzYP2d6r7+SCu/u7bZ
OjVEuI9MtELHQr65Qi/jNX6b7q2w20+t7I9hkfdvs0kn4fay+oXRYgPgJjij5K+PU/1ctf7FSfI7
VR6rBx2l77oJaoLJrHLvNZ04cA54K7cN927PrhDE7M8+6Zxt1kNG5Vx+0gnilCN4pRZmfcKuymhq
M3Soj9TOm+EmUcpuWewHxcFUzcYxI3AoaZiSTYtZPQHv3jWlPyANCYEFS09DSC8BUyuEJknaKaPW
WU+Z229b634xZNssEd8hwAwvcAm54Tu+FNYQuzp0xNZJrEE7JGI3pqCV1bTH0gpOhRZYAYDkww2m
MGe4bs2M+MtoEVvVO4/epqTWXpM438cZUBy4URBcAgDC9HqaByCnPYKgadwXUdNtlOcpjH7qymCK
fG7VzcV8mbXgfGMA1HqDA8oopt2sm1SIhTUdZtmYFVXfHUthR2ulJ1AaA9jPdkTmGtvVi4Ajd86i
8jkMpl09hN1ZTTsyx6lwiwz2L98srauBx2Ia7l3kEMdAVkCR204ggZe3Xi+MVSZ7mG5MD9qxseV/
Cc2dllDQ22dwU6E6jIaxtEumdVDZ59BOYWakJopDtwwPDgrI3jDTkyquQYfwJZM3B/HF2KsRinqw
rSpdq9fUYNDtUbBXUATU5wpthcvLn6qPJgzm4+jmKIumvj4q2gMZ0M2xYWuH9EwcUnRjH3YSHYym
aX7LA5KsPMaTo3XGOabvrRKKFDLrZKsvlbvpFV+JcioiWfU1Q6BE/wSht4FPaRUQTZ37qf7mB9be
i0PnJ0jZHzNiyvONzalpuKULHR4aYIjqWR0VdfitzPUn1vXlbKNZ3mL7Lr9r0bgW5ku11ESj4ixY
kWy7Zx8yHLzS6U7GQI/PdSRRk0bnxRWEBnlBRO1vebirSp+p5RAYZyCJYoNkngmSK17p7PfXwaas
dhegGqUitQ62V5zbhjf+L6Aw+899qK/jofB1w8F1Ki27UlP/j31oz8YTmHRQn6Ziep/nEEnUaJEl
WmSY9akl14ou4CDzA75LQKccSN2oA7X+I3Yf8ZW7Oz2d9DV7GfsOuOzEjKgOElio/3+MqY68OhHb
BUjjfnQacrzSuPio9eTOBAj+yxHJoe0j//uojy+LESbUBmH76Eeef0r96bt6FvXffdUUEURnun5D
lqKCp5Q7d0yLf5FBiz/1fr5p+yhZSbrgI9L1P1FHwB88g+TW9kTT85wydl53TmS+qiOPHsod4vaE
EaAhXjr6fNi1tGZvoVh5yToyfZcynjckRzgvddIV53mkB6qT3P5CAWreZ11+Vf8UfBK2j9TozPub
pAGJc7LXu/400h36BnOX2hYyhaJVqJqyqcnWGn0W5mrsdtkAT4hFcjovAtk8s2r9IxdgX4i8EPfJ
2BgPtLUo1qPKAKAfkvqmR+buNhIKvHp4H8nBVNgsDY/uCvlm+2yVxfwvHyct7z8aHr4vDN0QloHF
CurTn1DUIQbA0MysI2FQ2Os6Ih4IovpvIUrvHtEAIvfCCLeF37y7tegviZX7K9Op7XfKZT5cS6yI
b2qfPRNrtzoawfqtZRBR6gAaQbj39+tfv/F1lJa/KwcVayv5HSVsqws0n0sHXgCkeD8+Nv85sjFS
3l4LRfWjool0UtighenuSSgPrt6VHwsl0D5bBkPuTSqcDhyJ+mWRK5qTEQMRE8KbdeeurYJfSdae
qsXPv9OkBDKUEJ4dWORPR8HZV3gQ2HewRawyXt3kdwCuKK/lyS19tmLs0/e8w14UOAMiZ8X2IbKH
aErRlvsoKiwGxUu5LwPPvJam5BTpsM7b4ImkXmZ15EpCEGcPeG6CZTdWxcQ4OZk++jndjqIEtiC9
InOFI9/ufXoMckNEwnu7z+gErTvFCV/EHG0bss96ZbmYcwy86fyujdV0X9NJfzTj+ptyo5SUxdtw
GLUDsmdjc9vnkhFlH/Kcu7lexE9qf5WF+o6ZdUYMNlbQuiCLk+btk7nYwWM5D7RuAGk53pJub7Ya
DzcGiD/emzChj0Pb1HZlXFpPpanTFwocCEVes1U7EnVUtgZfWWpD4KAZ7yTsTkOdsq7FDDyB0Fib
DeX/lzsjnsQPGrYLUFvg2n6ul3veMWHCVl88FPQP7lTfsen5k9uS2W4Xx8aliwoXEQoQSJBYl1n1
OAzGOwe/1ZKD7ZeEcWhZvQ3kbmfhr9+AaBC7lo77KZp6bX0j/aN5gHeEE8avMneVooY7RmQxnIrU
YNssCbkmV8g2rCpvbUhXRYsLmtI2RtiWGx+zT+ScayYaiasEzyzDsDyCTtsQ6OiyHweNJv3YXmVU
V508++1YhyQ76OJH1hqI3IDDO1NBnEnXY/t0NbINdHvYFTHdVW1I5+c/jrCorCzypi98/g+D9N31
fAGn1ix+aAuItsSGz+4ZcbElay+6ph4Nw8VzbVKBpRZVa5v5sLjmm2UFT2lXilfcAg18EqRydcSH
iXzHKJaPIuoxkEuRIXRWiakmVnpZbGpFgpAGmLDXGDwePf6/lP63Mt03EF7D09+I9RENj4N3Q3bk
/amg9qhqm+DlEk5McTUCcJa9yF+VasVvsCuY3ka9fW7f4VW985pSbmfOdLMiEgcu6iH5z5Ez7srU
0VAwyL9KsZPUQ2nGy95yq18OYplNY+vOel5M+m261pXX22FYQUR1YgPzfOpsbgV85j6QsEUCUtq1
ByU1sErzaqYR/PyRrpp8cJJHrY7TdSWVCFEe4yoteXtVbj8keeU9/e/WleH9cSPkDsiS7bqW7tu2
NNX9wfxr46iI614zsT4MOfIpHc2d05eoZymtujs7ZKKtJR4xPuxByffQsFbEU/5gFWgU0pzPZQiL
bIdQG1lG7TMO6er04rpLeimg9qjVrJ9IJi9rezw6HmxI023Lxy6MGVvOQj+7pFSsVdnYyYWyQ3e9
6ceKKgyizBWv6UbtoPpxzRBm2YrMDa9F2T/cHJ8BiVJePrZnURN4PvcmwtQB4OwSivDoNvj/PaWU
EgQUAzt7xGdg/kVMxddB2brNjshKIpQS8DE+CIs1OD7xlmD13LlF0exuAVg5yedhWHjH2Yydt5ph
5EqbMa3odUBt0BnilAZeB6PRyF/nwPuJCEIgMq5zmDdZtw9Dd7iWNTtdW3YoMNJuvczq9rftROJH
264Jur2qumssluwEy0OX17+MKQHemlMUbCIXDlQ1wl80G+fy9UDCWLyOkk7bfL2mjjpjvofNAYrD
dJHMeIzkVZ1haj65xdCj1oWn2xtn0bv32vLeUqlNDqKZiIw8PeHAMA7CHun14tJKlqhetU6kP2d5
+1FpLq4nTZjfrB7P1TjFn31hRJuxtf0L4TU5c/vBOYdjPl5bIsHw9eGqnZb20BoJWj25iWpbm1VF
Pr1NxlqbQKgCNkQb9L9U+y+D/Ikq8mcf4amsu+6DeRQ9YGnHUQ+BPCrsEqPXbGg7YSC9a2ZogAZM
9qeyKdMnCtV1VTXJg3oJHJCU+rd1ug0q40cWetPb4PS/mVlkvzOHpsxo/x77+Pvi9tGhiRC73ai6
sr3GEGqVi3YmK5GRG0pKPJiMcDem45mMO6sjZS23UXqvG/UHxVpm4NcovY36cz26Mf9CEFH5r1+T
JumRRseMLVYnt46B0p/gAZKjNFPoRba3ljs6Pu33ZfCjlZ80410SGOnyxiiE5/5SPmgls0h7squr
jT32XFPzyB5r/dz6k07fprW21v/NetFJkEhl0qFZ+jRU2hi1cVDQjJGwo/YulnT7gh3VrtKraU0E
TXzpPNQc9kK4VLqYjIVdmK8NkJeTgvjPXXKO/Y//vYiJ/3IGw50WDBN1ti6C0v2P9nvY1HSwcrM/
WbvK7Z4TzRie9dYTZ0QS5bpfBtq3jdgmftcjDq/41tRzlMj8TZaDM8Lh9wgq2JrkTN2nbbprjNY7
oz+WU+Sw3YBd/IzKqHwppun7jJ/q18xccar06S/XRAI8SCdNR8HVLr116PRqeOa2HWL0gnvXDnKd
yL+jlys2jpCDGN0yn8lLekI5oL06AxFW8rYadClW89ErhzVIwGyv7gHN3EkxnobDeMJu28CXVC2Y
iKDJHZUz5jDZkcmqTLuv3//3J8u48s+6nnPK9yFbWCRCCF/88dH2dYMRdsqtk4ZPaDuORUEj4NVt
Cc4YFK7McH5nAv670hbYGaxIi4DdaLYKPqf2mMQRBiEp+KiWNnksI7Gy5yfhPrmKqwdT/rC0s7Ed
IBK8GKlxpYj+7bY1ESqBRXISyrD6LCy/3TZmG3zzbQYMxiEropJWfY8nrizqU9qkb0XLPUqVj56V
5qu+9pYtLEeZJGQSesDMWLVM6OaQ6ZI43XWpyZ5M++CviYOEYYQ6gNXSV1HwYaQdDgBh4pDsWZ6Q
TAG6S0f0i37at7vE9myyrbjtJMDeN3PiTEBeM4K9sJftm6ktmTCTmqCQERqqBvbZ3gsfJjMOHYlq
HfvseAxYBUNU33W6Ix1lnnbfelm9n8Lh3lEaGdvc5Vqp33chqXAVTsC1mSzFfWvQoHLYQU8W42Em
UpDcJC/ebFmtxgFrvtK+z0HBjNfquxNQc7KAgOvkWxyZ5HZ2pvtc2jg5wlNj2M1+MqgCibMp8c94
dvWxBK5+CDE77NiJBHfqKEwzf4Oc1Vrllk+oEKCho6Ol3kNXe3eOyJP3RLgXquz8r5qLo5yN1zIt
0+9TaOHobiv/aIuKDHDkkZLVQP7HBRehwXA0ni6Bo+mnNOzpgadL84CxDomk1rbvptX+7BZ72IdG
2R7GEOW/4yUATfZ+o1WAEW0ixMO9V9XuexmLXv7kP7+S9WKIVlUfYYKXX6C2MEYel8ri/fDV3tTF
OCU7iadFmP6jaf3mxY3EOwDN5DnuRrK84lm/G4MhfWBRa1b9bFP1lhDCZMFxmDKirFR9ksfcL1zm
/uubuSxI2QiGo4NQMG7XOQRsmEQUeCYy6YWIoM2tIyfCethmXnBDvxqNLy4emxLVxVRNQOkQXkIc
vG0Q/oJS/aCsDyY8lqOB/hnGEeqbXNNdTtd2V9N0uWHRFBttiLWWoMQlO9ayu1zG9N5JpwNZLHNg
h0DI+B8mW+ppXuIlRA93UBW/Tlp9m+AZVev4AjrLNzTxJPQsfNL05q438Dk29NeZI4OncQ3uAB15
1zU1ynkCkEwvwnO/T8Wy8ofjUCT9k1oHiiFCWdgszkrY+U8DPkK7MWoo/zcZH7c60rsnnJ+CHtC2
lGtbYI75fZKVZyYZNrmGLixO2ScG79sfEoshpygjBuLBXB+YFdeXCJPH1sUApTiJoZPQ2awd9Mgq
OQ04jX8Y6XCuZ+jcbd/IhA4w3fDpfCA2W2764bVWUPi2nC7+LBML9FAbnugcGwc2dfOKK/6nwm4M
kQlAioD2q/qcol+B5WB1mBgWKdEpMxeTCQz9P7+r+4szTt8zgUMXFfu8I2jFx8Xt/I5h1xxbJO9b
yPvhpp4L/5DrXneO9DJaR6FvrZPZMUEP0CyH0EmGk497rSrKX21OWqbmxM5VPiMWRztQ11n7OKYC
l9lMUZ++2AiN3hgz3o9aiC07Mszb12owkFkls+Fc9bIKX1rOBwAA1LVGblL6AstTUj71kE3Te1sT
mU5cDxJPOymu+lBR/IS2exgXztBl0MKD+hiGuf2EDWPfVwRJ5JPXHRX2saKCxxrNZxwJ7y+PSdeh
p3H0L90o8V9uXmh0OuJEyXIXpiSa/9+2Z2fVVbs01XICGPpz7qPxXEI5WyuSp9VEOtNy61vgGcFW
jRJLK3VXvUf3egLQcHGhUWF0i4vopERhU7lg/cuMa0r05o+GuClLGiEMaaJJ7fvbfdB28BU6bYLi
W3ZGvx66vnizYCRGhgtU2PezCYY2wjalGiaSt9w61pxvDU8LmJ8n2CUxnr3gYzsPM2m/c9PzTRjW
uC2Gia3q4qMdi0heSQbxJu3bhD/UH0FjlPhrUOSxLINIHftl77Qx3SH2ZcTeFhFLN3EipjBrFAHT
32qAISdcL8wb2hK4Gu+9YDiVhtZv9HIwn76OJNmbwVR9ElKerYTaN822el44XG/yb5NODylKUMqE
mqHPIQInBZON1xSNqOfm8zDH5lMlarI+EtPf6mHs7lsCeqnpTVA+oHxXbXWXLJxdkzFhj/Dibou6
AENIneXPbKbUfy/17B/sXPyj+j8GpZ2cBs9+UyCJkJyFgUBAyN9ZvHG8cjmwNPi7IQvKI6pScVH3
OHgyy34Ji2hb9I1HJNKS3KkfpAbZEhvFj4T21K/Ui6U/Wwc1KI5xJe5DrYUqHIrgjjY+Bj9ss9+E
xeraG9lhMrDsJ2PCVle2XojcMDaRfMpc6w5lBha9lrFjAwJ2beuFONagyh7LNkXPwbw9nOAaWu5V
dSZV1TJIqc9Umwk6Hs3eKlif+gGlfRLg4VXdRHoyc1ek35krkWdkVdlejYR4eZkRkrYDY+aBbsTB
rkbkoDldwbzRhr/8bIUlc+Vo/XB/i4qLwcbQ/36yErs63vjdodasPYRPWzSr9l0g5ndn1AtmzvCA
1UMrMICrDmkItf8Wcle7s7nrTIMzKnnSC20AfyfapyXiBC5d56866lu0t6m5tRl4r7MEtnM2kKpl
S1HamA6X2AzBIhqgbQLbr04dUpoHN5/9lZVr476P9Il8OTCJAN/afd1ty76SMYXzdNJ9QWwldEAc
/c5PBAvlKrQc+1nv5Q481Ip3EyHYvhVkEurd0u0ZDaV3Gv2wVj925KzuNcT1azqB1kVUpv0GPwzX
8/hJFk16tfF6nW53cMuOl+0wjGR/z5F5VPddTUe3fisvIoJ4ZE1EgOLazebsu/Cjx6jjlpJMpFfT
S7LYRltkQ9XuyUMS8CJy7aK+UJzRBmr+6G8bFMY2WPcVS/NNoKaKPFX4NZBRNoNpFocaYkVM5/3c
eSMbMWy/7fH2Ng2zpCWqbrdtp5N6Mua0PeStbhoGsbHsoLp508LB5d7rM/OSzdi6worki4Y5u/Q0
LUnu7Fz5lAX4ADjNvxKeGZ0DBC0b5SEszAiQJKH1pbS4UmFXFFte9VHOekWGT/Cr7KdZVt68bmKm
dIe8Pi297Wy1YLYAymWHbgLWiIV+3qoKaIajsDU7LzjGJ4USDfApbrh1ReQqYubLQk3/uXQp0Ygq
NWKII+5xNHrVh0g62mvczoAnZ71bCwkNUQNMk6CjdYqVYzWay3f1P1I6BeRHOwcQ4mNeg6dc3PJe
dWSI1HzR6uWDcAvQ31K+pUq0ooqw3bhlug0J/LupQKQrwojuA8w9l9g2ydqjk7+jbC2e+uhkeq3+
gYzD2ydF5e/YxRGPJzQ2ETXRpnwEpPDJQvMGoZ/40o9q2ZmZNO0oOapTllXB3oC1vnYcg0UXdzrk
sR4Fze2dODYTFkAL7Z4uWn4iQLXEQO0YlIrMMYzKTdat2z8iTUbcLAm6c2f419God6OevPR+EZNe
SnloFrq1zxHxqxVPvQm3sBK0LmxBMSI8AjQYN95Coz+ds+GcuXT87I4M4qGp8gP2aU6rbBiJTxnL
LWyE8dKavX0puMtuq8kgnFm6VMPUfCnb3v8sZ+elTDPtuQDMdloQuh9LTz+Fkm1qWn2II99Pj5kx
RJcsWeK1ivg0pmXaTiNrRmtMP27Jl03GiWM1l6+HPkj6Q17Xd/niESo1J68mVd4n+PpbawsOQrVq
NdpPvtGE5FRz0/TU/XNgk0c4tBzzhj5bctBkG2Lf2S1VDoLNSfeI0c51/VyL9LcCgztxw26uoiGQ
jr98u9I+zQjnktc01j0GEsVuSZpQXj20k4qqOd+Suws2aSsYnxd1gytByaC2iVM5v5NxnqBk/U3S
GBvsMjGbYyyRpvZNFShKSFii3ziXbEG9mOjK2ivFwRVc531gvbWkeNnRlN9XqH1SwzVPqj5xL6M/
eBdqiunkj/ppZhu08r1sV2bCuM5x6jCDBS8QwRKt9FffTpdvFoGHgFTHdxIlo73nwM53x6nZzvxB
o5/atMM7fPfjcOOzOlFZns1G79dNDXQ2FaW57uOpWs1BzbuQQbX0H5r9wkx8Y8uLU1867iNRW5w6
2xtWLKn/Rt2F5/JfXQ3BReA4rg1ODgyW/X/rwygzSu64tncaWuGsvJnFLpYhE7kzPHNXbk99gbqr
qcjh1pgjH3S7HJ4xQ+2iUD8eYO5JmtMIbi1+4/TraFcmzzatDYGKgK6i+ZIFk4lUeOpPph0l9xUY
qcArxx8ZONw6HX+iAUU5t9TWoe8tDa1L8pINIr6qE6iVW0di4j7RToUXvVi63WAnw+6mjWHSs3V9
xCqORyOD9lJNPPfa8dtx1aA4QddAaEBTQgcJCjPc/T/Czms3bmzbol9EgDm8snJUKUt+IWS7zZy5
mb7+Du7qvj7dBzgNGAWSJdtSidxhrTnHlKfIc8linr0XeWvdF2mNsi7tYr7U9xuN/du2Kyj8ykWa
I4hlpzOt46RYMkuIk9AAJGbeS1jpWExN070fRcu12RgnKuO0AsYw2NqjE26ljREP1a8YEcvuLjth
VQonMobGkBZzdAkjlbqA8Gwc41pNjaFxtnO3BNUt/yPaTV+GMhS9qNekMKAB6Sl4RU3yZapolpJ2
xpjI0RDX9qdIdYcgsQUKQSX3/mKgZlpXAasUNzMHDIuWc9+bG+nzn+kxNP8JyKMQL4ru0aQnsclA
+1E0cfo/jW8Rsqcd0xx6Z8Y4codL9L0A5xmMWE5JoTgIxQyC3Ss0j/y1GdeIZQCWcLjMn5G3Urzo
2pdd8j4GHVvfTGXYXcoL6OxfjbGeV0GGzbsKqysaK/cTgd6wKiynfVS0uWFrDsyznpPLzFOmSQjF
vNAT5EvpQmlzSx2eD/vhZorFZer5QBvX3sTCCR6KCdUV0uR/A8Bb/10YpGnkIYVGl2gwFP1DWZIH
DmrMEeuY50bqZkjHx5YIkB/LgUGcszywkiZ/N0X1hadnU0Raf810fT6IkIQTU4tIJCsCDCd0O2uG
wUOCVXtFoffsmotecKmATVUl9sL2/rivpRizN7JZiuEpvEweLfU0rlYgsptn+atQKqw9YOCfG4dV
hZmUrd9V09uAjuV789dBqvRv5DAgBUw6GCzLJydbby1A7MwZ2rO8JF/kYF1z3SQm90zke/gv9XtS
j/9rLCKAiQq+ZzjsVzn++1hUzGGQkbyenUgB+FP4jjny3KAjkMZoS4aTh9kyNAurKlmiz/F2NBrt
jDBWR/j8Kvd4mAqLbRMznjUAmB8jp3UvTawQ1egGj8Y8BI/FLDRiGsipkdfkS4hkZwGYHRtlmi+z
ZuPuKCJrU9MYYGxrkAyO3HVd9SBrq86UvMzLGd2fmmHA8dgdJVOLLBR9b6AD7SGp/Ox2RnxOVqq0
ksqNbpBXn/ddYlpZ6mM+qQ4ge8d67D1NQGKo6h2C1RUonOSE97S+zmNFvkjopd/w5/EecDxdBx64
tNnlix3hCUviBKDKsk9MYb5oqhU99ssZFZNk7fg0xIuDFKMQo7mhwE9ICJojokGyQzbX6t2x5qrV
F1lgBQy3vMWd3ZHyYbUPRZemV4dvqrOVVRqptPsajjoj4SjVQ3Jxl6PlXSN3vrtl1Hwsl+9fsHyp
abbmOkmM+oHQ262m5YKmXtusCrCTjxbckp3TDQeCncWt7pu7+KEP8sIv2WPfIpLekz4XP5eDGVvs
TlHtgpmy5PeMAGBnLawHRZQPLibqIIjdi2OUzo7ylNjYxS/9iFUWee5k9avYRIUet6wGqr6DdUSC
p2XiOHcdELapcbKgj2q96TcR5Hy4fzmAj7WWGCdTnf+YA6sl6jD9NY7RwRmUH4VOnz0LQyJ3nW+z
qAsYicL1bc3bhImxyar8a47ThEd1rejQp8tGf9NbCPG1hskXcIQVnptc+RFqINeLBZCS29GiNPWr
OsUF1U8eEoBWYUKjq2zE27g2dmY78i9WHqsUPd41pamTTof33wQrtgpwmveBwGSLdrjsbEGeoHoE
KU+8IVy0tRO6fretbHbQZZ29DtBMYxoHeyLG0phui9UmJ5po/VLop7zrgKUgWlard53TX6sw3MKF
tSgf8/+lw2uikhKTiqY4i7bhPmDlDemD/WcGQIwRKMi06bxQcHwSicIn9tbw0gEjYGM8Ep/0FBR5
uB3m9tzWEGvGsNQPlnXQ3MY7O/R3yE9NTKYb7xi5/XgUaTEeoW6/2Dbo6YjdNW140lQWD0QocFwk
xbjuXSJpcyZpjP2Hqm0/atZ+jK3zuUJnWaWUJGvz52xS1J3Vb6Z2i2xqLnrss0EszrnTYk2bht3U
OT+JXOFOT0S3d3Fo4EMi9d2ZnzMvAaWw9D17zSQXcoJ5EWJ1wJwmkL1Zx6moWZnY+kUrlJ+Npt1s
/p2pF+6DGohLltsnJ4EWgdb7XNOhZ7WBUXFQCj6/kFwG0Z08JYb134CFYPDf0btH/NG4e+ZdcphG
1JHuSGNV4bkFbksGjPtsDeTqefljW/xSaeEFRunHvf5JIpG9GRtyXaPixUNtuRKs5VDrqEAzu6Ue
JKIzpNn34e9hm0u/fkFsaRUMHMPN9DdEUFfqYz/iZvJuqatm28qdVeiUav+cFMNxiKmLGCLtNlK1
Q1UuAbXJktHpu9dJ87rHKCirx27o3rxiuGbaGB5/K3NhkZWndgZfrML3jpYxHn818EssnWV+Lfq8
WHdzvuMdnxl3PRrfcqRyejb7BTtahxQRjeZkxnPWmaseKEDAr2zk48rhRSWToLYr+B08s4XFhcqS
cxJPpQNvGJV6YL8lApXTNDNoZ2wrTAo8tzj+VtFi1AyUz925dapdVP1hGmfYamxvH1R737r7EIFF
D1QqV7fjeOir2M/Cj1nYO6QZeDiIP87ij0EQ2RqyI4TLp3sXL9u4abvxKJElWHPi44SQrTlqjeMT
H7/SVIXAwzeY9N4qVN/rJvpeMPA8uOmTS9TJSSAuWNVmMLAsV548twhPgaCSF6i3xLVCtO92dtIK
d+sIkjOzozq6aJKwT56KkfXUYOZ/hPT+iQQ0owcNcmKhfTOGrga67w8J0Ag9GPzI6qeVEhXQUMy0
f29AkyFjCp7Q6a0iNyc6Wff6Y9p/upYzboQbvDRtkG+o9rxPmroK2xKjZda/9kNaXzKh1H7tOiee
PvUQRyohuktzY5pLJgmV4PuwsfaBbiUnoeELmBlGpqrNDqOtnLpiMU3i5nJxXW3xGpYXezIfyOQB
PVxkvkh/lBBfiKT2Ou0L7h9WOjMZ/YyOzFZkN1A3BwI+zEMGcz/13rugVH3X7H6AP8PO02feTdZz
6giSh8s8nPYrVA8EQOlttXcrFSVnPe5tO43OauAQpU5/kXpq6VsI9VYGLdSjTcLBfk49lm9maW4I
4Sie8rKy2Gm0KiVFCA+2CFFFG2a6Ki34OS2Fo61VOsbVSDJS2c3MvF+T74ZiwTAbrZVeBiMBjDac
FY+FkWcX9dWRW3D0liy22xjXUNwO760aUDyDEyTlb/e/SjSb2Gta7bnARZkZyors5ibceK0X7d0a
Za3UYpjV1FDO0wP8wO7arioHvVIyrXQVCwCrKPVSldCDZHeta5Vp6+UupHf41ujXLKRPS2jAJGAi
st+at+h2lzgHJrcAdi7+6yW11x7D50jNrJ1FzFsRxt1FfuY0D9kGLqdlClnIGI1gI3Vl5lAFp6YE
H6QX9uZey/iXhv5/6XR1y1TBP6uEY5qm/k+51xAtbIBqKo9VZNySiEHcRVbyHtJl8MPaSB7KGaQk
ev3Mj1C67KWkVr7INdGQhSgDQwa5xhHX34sxafgilJf2rmjsQzOYwGw1W9kmdMaOdm4+EdE5Xxs0
jQ48OVpaTt4cGJQXbA+OzluBiGgXzYqylrq436eyvdXONNT/9ydBPtE/F94AsG2StD32MSxU1X8s
vI1QxfujBOhSYfYc0t6YniaR3jtCQOiGvWXBDpQwd1Wf3hJyafZ1mq8DO68/wyr+DNP2c5zK8Pty
QFJKjvKHqF9pKi46hm4lR8qWj8aiCKAHLW+ZcjBHbuv6ScFmchq71H3A7ZYQdjIrm77GA20ULDVU
4YVPFjrifa2p874T40hwqKmsMq3YSCN2rBNwV4zD4Jf8XzsgItV7JQYePMe1KZC55XtkUS0KDfSi
Q4Qlha0UoW/eW6n8IU1Qs2vdypS2LeyA8BmkY+/LeO3Wem+zkO5vQAB0Q47TVhtsg3SLOv5IM1YT
SlWdrYXK3U+RuIox+YbIdTwYRu1uiyLvVqKsnV29cNG1wW2fvPELo5h1KIPZ4rHGmxzPbP11unIG
j4JQntIy96NYUz90t+72KpYZb3pNNIrKfBk3aYKrjwldPCk46J+QLY9rAfuQ9VcfIB9flIuz2yqb
2WbhrCrhF0rg6YOKl/CtQnsqcVy/OZX7SF06/zHiUk+yP5JgZrqzbGzuShGtpNtg6ln3ETmx8ioR
P1CXUfKbfGnpX58Smz3gIjgzQShRblEj5IglTR+FaNmbMlmfSu0Z773nlvsg6qqNOs7FbrTdYWVT
zaYqmAXpOa+a9KzW3702sA7SJKNQIy2CXNmGxKpcY5hG/3E0zH22mhjkcGc0fybnOaqp+v/yPKhL
msbflWSuaqmUxGydYCvbWt7/D6+IE4hoYl1U7yJzmIiBZBs1GjT3WFJ/k1uspAmAOhUaGasyabXu
VNUPBn2iskpbWkxkGDTuPGx1FHe1rOKorslzZM/jxVocs22zpE8Rg+GPbjTjtoy6p7IsZpJqOJqX
a+Go5VDFphwubuNchxj4ltEXNxw5zUOdedM9qcCof1ht9CHHfcUMLsHcB9QCYIPLsryZAJuhXqWu
fi+2PK9Ep9jhdlZLBajtIuZHV1bt2kqQrhwK9psgpa6C3qaBaMJ8pMi9RCCgAbNGCq8KIY10uLyL
C6vFnztWLvB8JjRnCGCK5WUqLkWqfyV1vXXqtuIprCkM3wFdsaDDv8wSoMAlfyLcqphiNpaWaStp
eK/1aX1X4QLsg+LKoqOVW8wyIYmxAc9JxdsktwaElEv+gO+h0k+lno3gYu3qpayOI/c5of/1EuIT
WdckB12DpHGOc47UOzFjkPN4V9YSiiVRLCAe8n+paWjG34tDiyjRNSlHkwZHirhD9tXfbyWIn8OI
UBNWdRaJLZXeEJCvwyfYT9WTfKHv8ksRc71iHoz9jgaOAg6csKgCiFyp5xe0RMYjyGQ/DKNjeELM
kV6rhY4AviTbzIEKErvtO2BP3ddck1WRZoI+Kg4UiSnFyAQ7SenqfQfpwb9bDEoMmOD1S2WZ8xPW
b+P0IdKExp0+IzhrjGKl5TWgiUIrbvJIZwG5gn7PegMSTFn3AEaH0PiUR6ytjc+opjg0Nv3Z0kld
GbVJ2Y9N/CGlPpHXmZe6dQ96MTT3uT/vWCwrLvVdqYyecYngkkg/5MIgrZkfWefYq+WSRnbEtqCc
CVkWTIXcqoSafXMdxmBKu8XVhJqyphOgQqVhoDIYe89jYLpYGkLKIk6LH9jogH459Ys8ky/qeGYP
NT6HGaqzIteCnTJ05bpoy+y5GERNJHMDudEo1MeWVPpjYI/eJV62HxTa0/e6HD9CcitAniusW+Lx
wSMH5APaQU6CyVg+TK7bHnodTAcBfd9jZBWXsKvUnTwq9EHdDeU+Nnr6fAHwVcqHL+psuDdnDpTn
qWlxfYTLrhiDI2Wr+Bwb1ARoslbvQaFq8DKIqJKnidru0ahcvHpyvrd00JIak+6/DIv6f9XnwNvj
EYPwwKIJG90/hsWBFIkhdaka3R9NXIzxWWGbvDwCtPk6b62kmgmmbVJQMdNRljX8SKOEJ1XGZIGv
e68CWTsFFUwjlZ4qQdj3U+m2Ryv5l1JeDdnHj6bDY7roo+H1aXtTIebeGePHGiKGL0v+dh/vRXSx
YQV9FSQX+llg6w+tosC0gY+4jtmeP+Xjsp3NwvTQpIP60kbhi7QtM0fqviHK8WEOXiaFBwF+pf5K
axuLhkfvb1nfgNxM4bzjLMKN7azjKoAMawr0QArDXufAILzokL5kwgMNHbSUyBa3E3221Uxa1d5L
SjapS3cxT/v6mKcExId6/RDQhBWWI54bt6IfpC0Fq+W0n+LpjAzh2/2MxvWzEU1vYsbgmw1RuTPn
vH8xc6qCCHrMnb2cYvAv942Vgz5cTnW1oZ5cAKCrBgWfrw3ftQsN51BXY7aL8KLuWxVMhTBsEiWZ
X3yp0hZeN5xLGlL3U5BL+77Jp3uPjMRzFHQWgPk8omNlM0tLGZtbC/My2NOSezPv7i4oTSufBg0Q
uOO5B7meoBgablAo1Udi4w//+9aUKqbfEzaVYks1XN12QCmrpgn68e+jLKJlNU4cYzjRnxvLIjgx
gbvvbkNQMYVBlZjGPX1Z33D4/WM+x6hTmke8AO3Z8aCUgKKfEa4Y5Xqs3fR5VqdyXS6DQEhS0f2o
RBdVukVxaSx0MMMsvPv0WmjYdYY2oYgQO81jV+vRkYjT+O5kagY3p9aVKOu6bNtH2iA5Xvv0maqh
skdOGlKjhdoogzHGxPlEJaI952gzDiHlsm31+r8/J7BS/1zZuOx5QO0aHhpm5qV/tPvMGFlNNzfJ
3slFsO6cpj2z0vFjp3Pg3aC00ZYXeSSvjaZHVz/DSUYDRwmszz43+qssgKOw/cS6nJwoh+2leRZF
BGm0TT/upHu2hqV98lj3AfMl67maZQiD65bruXM3TB4lxQWO0I9QZiCYYVO24V9HJIecoqaPsUpR
rh5L8dlDK9igloxPU9o+zgRAnErLmpkNYEosEYKDGrT3hGbW7LOfuvljQb1tw3bE2il2W77DoKed
JoLpAj+veq8z1be7KH/tS4fkM3xZtDPdFYaV8FpAUrnoDlXwOev6vWloM7qG/FVFIfJ9OWAk9PYz
pvFdXQ0PiN37J5hq1S2p5h+QOZQzxXrq/vRO9nZmqdtkUfp66kc5DfFnAr8H84dArZQPm2BSzWcW
oqjpdMwlEAh9PPzuC6Mfma9Lg7NVnGI3NCQk22NlnKA/vEplqjVRA6OvS1DbIlOwqsCfELe9B5Q7
4tkZX2kZ18cI6RBB9KP7Lwtl7+9baDJCcHNopkY6saNjOjD+MSFYs1Hhper1oytLEinPxqp24uwd
QM2HxObQLVz1iS6+3WfStJpXYeU4ZBZPNsD+v45M5D9REL/TosSSUGdGunbVPiP/6JfbN9nRivT2
QRDnyFY8VzZUz1el3dOyCgc6F/Io4hp91BSvX2mnFzEiqImskobmXKrfrDHwpbQZtABcndqtH7o+
c04ovldsPD1fsTWV6I1yxqQJzmu0jL0dUeyTL5EZmedADx0WRl64JqkGVdmwLF/s7CW3i/Esd3j0
ftULYtmL3Oo1KvDtPM5utcICVaN5ehrDqDpLgcUM/GTVTE76WM2Du0evFO2h1XX7koTM9e/NVtVn
vyya/4dBaUsIh3kFJSBpH8bOCVb88G+NUoZnuvhAQ6pObNWw77dll8L+sTrl5KTVmzqWw4ZSkPGW
pwhiraImTM8bfNtJPd9quCssjQw/HLTBWTRNtIbe5H3974GHwXgZWf5ziOb+Nch7Um1cD4j+3H8I
UdtunDohlPDQ2oq10cbaeykCz92KBv+RmhneS+y04Kk12u3yXVad0yXMgy/5Jitr+7FeihLL35Qv
oDqQ80U5VifGMnlpLqvnqbaN6/3veKj+bbP1jvLNKAPojOFY38l3f//v8t2u0pDl91q2Ei6T9jwI
bxURPvKUOftp1Ipn+dLYKfIyJXe28jQZuS+TsNpnKsgKeUknx4xIMOfPv4VGYD6nTfDx+98Y+iwj
mBmNLSWV8tkJh4RAGBRP8ktGkVwaURZXR9jPsQ4USq6iTIUqUa0yCyEYKLDyVOazZs/2mhvJ3PS5
gjst8ZzTEBX6Hlayc6IjvcDnc/ekNgZrpz452J2Gd1XDlnJjxWjvIkG4g1hMraBNFb8P3Ar2hAqS
r1Z1CJzyYaS1jSqv0Q8Swl9r3mPfJ+IgFrCRx/fm23GC+2Q55dFBz1kqH+bwZTnB8IU0AVUTWASe
+mY6Ugt5qzGjnn7zOFu9Pebqg6zj6GMd+GrrWqcICUNtF9o6J+nwHdgMDQScRqqRrAU5Hd8pDOA3
Y4npl0Fk0LQyQGMbGQ3FpiCirVHI3XMrj0CIZSuSd222C0HTnSdP3+R5aP6aM+8oKFZ/U3tRIEQI
0ieKYN6WR1LZZnlBAQpIkxMn7g4rORSHIMKc77RvhQ1koEBjqIRF8J9HVC7+69p/fB1QINGW3Quy
VER4MDfCARfynSJh2/Gptdt0LbWzWQiMgtUYC7Ha8q6tXGCSVWxtmhHGu6w3aMnArVzC7RpTZlEC
88Qjla3+ks0DcS2LoV6vkFShOPnAwJqv5Tqoy9yDosIoWhVTfbhzN0t82cSVA1nQrPpcGnX9boRs
iIByLcWjBKMXPdJ4KxJdW0tArLSR00n/4PMNTvKSOZNfHmmH1kXWIhcHQzgpoCzr7q7vLcZKORSs
AOjEND/vGAiM7MS46HmAkR2Ew+8jCooLIF3tj5I1aAklpb0yGccaDHWwKPFp0KtkXNQsujHuI+38
65pDGEubq19t35JIoTreZ40g1SJgb4n2OUiM+p2oFzrgKAS6O7ecTk08TSd59PtFbZzxoLjd/St+
X7dXPCDKGdGcvu6wpq/kclK+4JdV1wBUw7UL/e7aedX6t8gy6iN1HeKFpwLK2oOZC90tZZ/qoSvL
H2lul++eSCIIzDhZ6gk2MlUAl5tarXZWDRFuTKb6k+DJjNtkDI5z63bvqQ5rarlewQHYoK1dSxW/
GrwzZbcv8iQb3zEAZwSSVDcJVEuUcdqVcZ6vfj+GRh/O92spfd69Eis1ky8Cg4ESkG8MNQrK5QmH
jPl552gnWpf7ZaWkSATt7M3x4sdZq7JPVgSoUDxrazU8jvOiSCbCZ4S1DvC6mUf/frZcovhuIQkK
f9x9A0pAfifZuaZ/v+dTC68TEcLaE/mCv2Zjir+nU5ehl0tgtLCUPeVRlm2o7P/JkE1A3tR9LU7A
9Q2J0+jZEL+QC93etCB4BzYkrhbX1iLPd5LISQQEhuUEYW8vP0adVnmRFC9jq1aXVMG6iFVXqey8
IWvwJSq9mborqjL4SvwkJrOuZqkHuTouo/jPx0A+ASBy3lH2rksrI8pJLmBS/GNOX+PzXYpflqls
u7JyLkVO9kPh9tE6xbp8fywnGrVK1xy9JSsKNXqwni3215bmFfshs5m9EY9spSomNCtBAlntHNDn
7dK87n8tB1Fs3w+U6M8D+RYA3rWOq4pGrtl7zVnqdGX8dSpS55D1le4HTY6YoIdurcsMaxSpjK56
H2LXcLo1LprhYGWK8Z7ksNiayH1kzx08dU18rNHIdLXtXmUs25Tm1XEao5CoMYcKM3rixqBtIlNS
pHLYwzB+vN9QZlzeZEhjASsE1lrNYL5YnvDqhM+5sm9qxV7BkRoOQqdl5peh7R7GHpabSvJ0Y900
h9i3+/jYa8idtFrB5MDz7WuUyQ9JkyzROWZ7Dubu09N0HjH5rqXCYjVy26y/yxRTOaTZTebue5OC
wm9sBrE44WogUnI9OuNXZejeg2413gN4Wv1EqeB8P/v/695AlzVTAtrijU43lE9MJQdxy5ql2clT
2DwJjerMunYhfS4vwr0s5k0rKvrZ4WhecbOHvpCnIEb2ZQFBQb6buzO0JY0glpIMIPmzjez3b+Mc
bYKRQFZv7kxqT7AtbSss/3Bawo2H4I9hhrJda3b7WhTGR5Y0xiGGlybvSBuz8qFH+uhXnpU82Vdj
AZ7L46Jjwzx6DnONFYFxpU7QbMpGAd2Ht4io0J9mkUUH2RmzPeYUVH3BKUG/g0g2RezOH0SNcT4K
vr3R4n5yfXYk4MrqkYg/3P7WggGQLhGxnJI+Em2iHitv0rsP8ivkJVmnAD/751+wYzGf20GDhYGK
PdugD1YIIqubK9WqeT8h65R+3G4aiS0f7G5zh0rmanRsSlQkoaLPL3mpsuhKq0vjlX2w1Q1d3cul
Q60bzSUMbj2a2PWdF51ShziApKsgE5rWOiun+ivDKGa6FYpWJ1uRuFQyDteoDzHhv3YJrd05Yhtc
kc30gBfae07J/6OIgovJbayzUvR+q1XKNytNyeZCmXC8x9vdpX4gUd/bsjmY2lA/ymLYcmaMFHMz
o7YOjVUmF9tdAkU6EBCVkdHivfu1kXBvsRH6VZHYm37Js3RhrTwjxvqgLh1/762GgomtOLdQK4aD
psSbtKsz+kuq915T0JTZdk6ZQwzwvKsTNL+aFjggakx6lmVevYxu+Nbxm/tOxgF6hqoRt3E0xBpj
S7XryHnhg4iuudYWN0ku7oqGusYMSa2y2oP856kO+KGTqN/rMlrSdOv01jveezSB+Y7BhayGBWuS
JtSxitYcToFHgMrQlkz1sZn6dqn2P9UwQ8kftkAJevNI0kT7FYgJJvxc68/VkME8Vojqs6pZuScj
alKQpyYVee+jnoHxhNYXxab95YDXcBZ0q7yOIDA6FlHsMDGDNTVTatiel9uIs+mJ1wwzoh1f5I8m
X6SvNo68Sw+N+hSZASJEwI7nOMMc6aiJ8Ti5dcDqOUj5lKeb6ZEW3qYuxLmuiyitjvVrYcMF9E3S
Yo+pgsWlTCPCidvRWFudljy5bbO+45PMeSMX5VGalA9qYftyytZxS+7MCO34fVFugl4xpJZgirj1
BpOuSR53DvILZnffjb3LnRskZaYdKpBycrqjMmoLGFQcJKhvQYviS02TnUT2RUCUTlGl74OmQ9Jn
2D9JltnYmaJ8azVNWeElCphq49sM2WszFl544mHrDiFRr/cjMEsFw7Zd7mav+i5v68LDNF8Ho98o
Ct6d2EsfGgfI9Ig99k9gVMWu4pKEXfiMumNtxZVyJeSH8Jm0LWB6jNXDP46od61ym8r+wmQ82QFS
r7JomZHz0BN+VukakmyKR2RxQ1gxE5y0xpu84VQ9sreCSIhtqvfeaxkG6xL+EovV4ddyUGIj+BWm
E1fC8IDEp9nUFtEVmgElX/48wgivrg4vWIuEOJii7Z46iyxYEEbtza5sNHII3D32FeWIDgWCAk77
qtKSn/FE9SKgcHzTGytjNMAhWxe6+wpf/a2FPOyjcnL7Jwe2+rpXtfnRLgR+Y1hjdEYjHOKEq2ih
icCwycG00EuGeEb3Gwv3NU66P1/mgSiZpO6u5J0WR3k9/P834Wiqx0L7ajrzDjs0K6M7Y5+lVhzW
V2k/MrqRPbhuDE8ijV1EoU14TMe8fRTtlO6IDBEruRDoZvcSJnxPksorKSLyBc5zisxekDmQtl+y
I6BmLq1dXXyxSUqVAUMhOt1jvYCtCjG7pwhoTe8VBUk8pUt0qjMfdAcFkWQfWfVo+OioahwFrbYl
iM98ZTexkrkI7ApV6t/Gk26IH+GCUZcvUUO4hpOBv18GqUFzsAE7SyAdUACVDG8220FWDg96Zusn
JbJ4bpFKrARi5VUFp3/rmK617wMjOjdZ3vueTh6VGmdXiSGWP2Ze0TgYCjJIbVUhy1sX80OiNuoJ
/XW+0fPp7V60IkLlpjXPslBlCV1bpRmiS9C301atErER+nPnFe11yCvtJsCmP+LXuMi7FUcPgNiE
xv9oNiGd5Rii7WT8RPmE+Bn5HXm1foXU8WPUBn2x6Ay0WgP1Mcnsx16xw02DtXJn8JS8BmqgrO+f
QRD2R8EabS016PKlQn2m0LHfkTc9HmRxws3StxwcNTkbSCHgUJrIoqiM9KMX+JUa6Fv0LWc9N53V
kKYUxFFg1YXi7cdCMGuxoPWLwX4w0++eACnrhpa+ib0nr5/LJ8x7e+STm64on2PNO3fl9Dg6FXYM
dLQkS81Po4P9qy+9dZMTxViq3BogYgdtwb2SQboxBuYkMaIKHc6m4inrKlYQflfaERWvn3WB8Bth
eDQfzbVlpDW5qzoeUJcKf8B3nAKHXekdj7cZiGfijKGdGBpawu5h1j1n7SRNulWj9jFJ9f0EJnGr
e6kOTG4yj3FPiPPojmuV/+VMTAUWmzzdeu78rGJo1CJCzEa6YjRxYboPwlqlnfKuld5jmhUpzr3U
oQta2Xjui5+lpVpbQT5KHXl7Nl6JnzcJhfPYoAYzgRUqOrZO0fRskcy58/LuHNuDvmWLcRxMYzxY
jQ2+qZhICoZXgN/6MUqxanYlBp8IsudqBCbv8zC/kDsz8KiCaQZ25qffhP6tRKtdJelWL8ZVZTpn
6t3xuiZ7wg9doOcaiKW1DZ94rQE6IGzZydX35fNSeeoJfvdiP1JJJMmpttDmZ96C6LeGdzQcHMK+
1mbqPFoNyaeqQN5uTS+To1Ybr2yemXh+1OTkrg2cfHbxYwmqMGc3Y9k8omh2CnKlmmOEY9pt7CsY
JT/hDtCG/GwZSn5MUmVeKfPwRdmMbG+SxdscyNVk4RbMJh1UjxVWx3hyblQDfgxdATrDudWtNfsu
U5WhZTpp6w2EDKcfIMWqN2AbR/BCyqXqpwPiGsx4CJPIl+jfezbKq3p2jmqV/2FVPOqDAeHYNuFB
Vc9xVFhrTWjbnG6jMufV2nSXb8qwt/gDEZ2NBVmFWfxcwGaeGOgVjTA6RMU1H3S9Bup6SyxdO9SX
tmYuS2ZgrGMCCZuFZjF6ZDcGU+fT89eQN2rBSnGb5ywdiURkSGtj9k0d1d3edUF3KKgFIxqc7cRu
yAj8QTNfi74x8OaRn0MgZkqeNUmLDrsL3yyjT0sxzTNMcZ1Ybl+dCpQpUcCzq8U/qrLeN2k+noIq
zjeZhrEzap9dnSYYJlQTfVz93gzzZ54PtOAa6gPwbDZmjEYDaXvju/ybEDLENyOjFRdRIuhjK9wb
Tf+gWSwEui5+IuO5uLht8hGA4VAnd1rZcY37qn5kdf8D/k20muOJn6OJYVRqH2Nsnoms+4OVTA8E
JXw07Z4fxKH2pRvRj7aqEY66huIHZT6vh4o0SETYJ9WdKnpM3VFMFB/1Hp7FnEWbzFG8lW6f0S7z
kU/KH1o9VyvWQDer64NrbIur61Hho9+AUsaBAt0nNb3a+WfXqT87onf52EkScNv5ENY65MAKdc/Q
3Sbstes8iNRtKQiLVtM3BuYHbRLTyon/j6/zWm6cWbPsEyECQMLlLQnQiKREealuECpVFTyQ8Obp
Z4Ga7p6ejuiLo1NSmV8iAeRn9l6bUQeBPx4y9i2pB79k0QIRymE951GzcC3naGezsgtGXFQkL5M+
SKnF0uk9ZXrhR52goLX3qWoeXDd/1AzzU3OWkHYweeszSuiKTIyNnXfuLi1QgA4zeX9Vnp6yJN07
vUfJ1WqEPGkOU9jyFaFadiBkuqpMZPlkvuzBSryVit6EaKQtqQ9/Cpz9NLK7BKPuWLAT5n/QpoBf
muUH1FcSQLQUL13xdxBNG8RZj5MFuwsWj73q2uwsoo8udINFIyaUsGC5rYAeFpJBk9vTXS3omqvS
4jDENoshlO/DxQkGafJBdu1HbtSt32jZfQ3OYpu9IARaXj0IOXH9V/TLsDeAkPlZDA+Tlf9fD6y+
v7TXOLa/eGXxTlRvyxKea9vZutYIqk7LOFi6Z1hUz7yX/Z0TEyzeREiRnaH46gyT1wmFesdsPY8f
R/4D/WQ8VvAWHsMkP7L7m4O2iz9LpY+bSReflj17WxmGH12EmlzFDY8mwbivzaDSER92qRvpAzDm
2ZMt5PBGvbPJFCZ9k3YHED9TBM31Il9LxAixxbNAm2CexZecVcSqGAvCZpjQm9BZyA7po40jx+fM
ujQjnkkZGm9CsbwuaKd8QQbEtp+1ne4k2Q76wIAOF6FfVsYnvIO4Eezct8yFTQjCcFKBsbWi0M21
1gV6NHH5Nf8g/DwuOWvtASutA8xoiCvfdpyL0/aPVWYfUmNmPlo5H6HtDoxgvwytLAM19pUfdwmb
Giv2y1F7IRj5Q1cxa2bEkK1ho+dq8DikoftCaPSAEyBKKQjGu36gGp/heg/1DEGB122DWvYzRk4y
2zpwO4JQcL0xiKpC9RwC9fbALiTMDon8zO5CJLBwZ/K/kxk9lbo1BmwkrE2uD4C9W7H4NRKVrSXq
pwzXbp+hMKJf4QHEu8XOWesM3fe6Kr8gxT3Sv0antlWmj/aTgOhU+3bs5alYzOuoQwRnR/bWA1+/
u2ek+l2V4or4aL4o3j+2cV+lMLh2LBW0LLoJy3tLxnZvzjMMVCwJgbN4GtkYk4P86zMiJbip+zxw
bHrlySSxfajPmCvZjrjbtKSXG22dQ3BSOx2Vk46BPU5RI/Ja8nxdyaFtevZwmG5UmGFRq6PYd23v
s0xT1y+ydn0qei9OFj66OpNro2IZJGgEEccV2za6Zj17sIy8kAy6CjyQPAwGmjVK5GjLeXKgfCKV
JGkeuQcNv+mx4VK//HPb5LknVmzbliXeggUXgEyMaRtX0zWqP+tyrHYQM8CTTDqKW9AWbh4vWws3
VNBEivuUNF+MVLmfJ3Cp0TxqG2kNZMOYy6VQxWfRI06wmTIVrfdod+fG+IzCovFHkyJxFbjDrSLR
8jKaIxWPRyefIlwUWjMcUsJ/VsYn9cf4IUaU6naWuJdsaq/11Hu+NPs3hleDv0wpg40ywn3T6hXl
PaV9NOCimhtP+Mzc7zIXdgzuRQxazigDxoHZttOSfGeu4ybYrIGHiGeru2DwpCryrbewsKzLajeG
HeRaiKYbsuE4CYz8d8dIji0HnGhHq35FvMCGpl6shPw8vQPq5awlThgWe7TttJIiFkEWg3tfpBcg
yfhIWvfbKrj0Ba6+F7JW29kJXDJpeHJh8TKx6rZK/CMzEfJyY3PCMZGc2Cj4I0mSOZNKanHm8nbH
O1/xEtZCIXgR4aOO7rfiDObyacfjGAeZm14tkF7HYVQ7sJIE83ht9zDB2HTWF1xZ9kdMqDHuHGo1
E7rqFj3mdgyXt6luzxEo0ABjGhez6fwavOhOY+p+TmXyl7aGrfai1MaSvHKyt54x4r/IeNUg/p7I
p9mShJP6eEmvXtFJYjYqMt90m7DTkpO5y33ALSMhwyKB9mJW+Oc0Yl3a/n2gGs9ha+8IngCV6f0t
OQ/zMkk3jWmX/mTV9CZdQXkUA/HRTKYoGVK+yDqaUlwsh31TRutFxIcHmG+q/a7noDWU2fHYLeut
XlAS5+5LY0HS8gqIiw2hFdyYbSqSLWLcGpFRfE1wOL3jGStTl/wwxjCTA6agGi7r3TLw43VDyS4U
1a4WvUZF9ZHO2a7ibU3Njn8vNPZu7ME4G9VWalO2N7oYYTBbD9ukXIDavdUHeyZlsr6nfSAG56QR
Q0G/NMNcQzqTqeKPl7KhMvP2DwMM79SLP7ZWVRsX6K/PZO1EQbW6hcp7AMrgcEVBSYNPZ6es7H4s
DeLnRqQ9emvsR1Zeo3CSjddny1ay+PEb2BAUS/PonlrLafmi1O6jKf7jkGCKxoitXKI/Eni96YDX
XbSi3yG7Iv0UgYLPBv537+oJTkGu0nD+Q1DqEX8hK1+TIV7FLYy5jr3ec5k/cRSwDKAslCKp7gaW
6fpqrK+K/Bm39ika+mQDKM5k7DK+5cwuqmrXO4deGb9vabsaQ/Udulb3AhXAbBfTr01uVvZuzDP0
aw8tZGopHLrATtxXB9vRtnfoXdxF7k0jw4NGIBzPL67G9UbWvfHPPBYHBeP7MHbkrjiJeXbRC2oq
YkFULOU2f5wJTCDq9lcrkIulC+Jlap4AvmgDte++rmr9OjTsye3yaLKLDRoH2xrSLeeY0aE/OVUU
4CfER0FjtZScNlDNjI05o2OiDfzuQuErUAynkZ5vJp2tivAbzgvrjKwu3+tIe5Y1ecoIKr1gHpti
6zTY48AMLTQlHfI57X1mu7nJBGM/oTeATN2YhNSiEuswyb0jSrvYOUn86YyMoBxpXmWEdiqk1g06
YxUMVptCYSYIoxBchvfZlh1hzv3WVArauJ28hnmtbQf0NGgjo18OQGeEBKR3qXbyiUlXu6Gyzp3O
vKzUlotywBeOANMQwbgpdDo2n13I838MvZ2G1CXO2vtCRVyjOlq/NAw6McKqi8W4UZ7o2FjEMmjK
Nt5lIW14UfYHPQ/Jf4dZHEhKrpIpK+8jyuchs/utEUpzk02CtpSHF/Z/itWu/mhjUjMS8otXNn93
GMrpWiXhvMnmYfpw6z88SDlkCx5YLZ2Z600ad7Y3nkcnHjfRAHO4jtnlDtiuYYXwOPfGl67vrrZt
WgcuBHCbFGiDF3S5fs1iraAe+tMsA3t1SbgTzLp8oxfcFGkxPadd/zSXaUMKEccnJKDKwIueGMl0
0eM3b8JKgkSLxbDX+1ZB1oKdhO4GgGPHfGw5ddncvnXocUud/jArtjKu9QCvFHpw2lpOKnpLVz7X
RjUdIw+PKpHf31OGYFBMcffoYdaxQu1zipAyWFZFkdtFx0LpAYC4ZB62zM2nzYJsli1P+Z7Ta2yy
GCHEeo4Xc/hJRAsXLVYMX096cppJBGcwvpE8LxaOQV+ZZbpHPLdpe2gYQ+XgtdayxxV2IOxsZxdo
voQL0tCE7iIdbdiIVtQENlY9rNpeHpnBdHe2ZfwzCvtO9f3X1EesTWl7cZ6DANYWY6c3JUl0Ucxr
grH9uCaHb7w4hRXBgd7I5l85h9+knlKqGtYVdjOOylSdx9phYTvUbiAlDAx20tYegRVxzst8pyII
BL1s/xmAaADtHOOweydX56nR4jYAJXaN+D6deDKvSV2bG6Oyy21SNN9ZTvcxGTrcQcfeibpLdxy2
v1uWaQMkKC59GG1MfBgX/yvb0fUp46Ots9Tf0jQCN0ZU13MSrW2w3RDw4PTGe5Ewj7PJgvP73D47
s/66APNMhffoRG5GaRhSAhfaS5P3r1NSuVs8Xh9m3d5Ey/euVuE7LGqHOe3yCETjNMDjf1YwfhRD
1pPjskKQdkEtqEOLCRO0PnE0QZyVDY/pvELCoN2bRj5tPGf+NZtjQYYBKlxTnEvkPbtJpRvsaXqg
1dG8x3x6mib1mGuxtar7XoYJNLHHlb6xtSln/cq6MFp97on9F1X9Xd6/JTKVZA1k4bbDL+ZpIsRt
65R+Kmih0a3weoz689DWYucqcpbNFNPpCNJbf7EnUpgX+47HfcYQCpNUNkCA7iUnsMbavuWwtbtd
NA0iqOvul6f/g97MNGgcOgCoXsYinYo1ixu5S6ms6376W+Ej3yLLK+8gCUZMQt3m6CxIrNdpt98K
ikj0RpY/tzkVSjUtQE0Jeiaz6ClLbQoFCECbJbWYGvbTq2Zm36CPqGLTbkuksSBOgAqOLXbBBDLt
ozvaIDfAmQ0/aIq+EMqbW7NvuJwBI9RE7YZyfOBOITFeguhKbOOlS+h3Sm3vGO2riatkq5FNDTLL
eo1nwlCLVH8q0+V3PCwITgs0uCm0lsGcoP+u8xhktxt90Hj/SeXWiPsBTaTFwawxBpN0na7ufFmd
BMoJKNEdkYACu+bkkc646Z3pZWSMSxvyLQdlbybZDr7deFg9GaVL+a0yq6MBf2S+wxY7MvZG4UyH
xslbzBw4rkandlkvckHyJ5hemcnW4MgrRmYCbCegOHAyb7DW075HW4lw9043qhOr7IVyhBsDL98Z
cel0IvICXE2ET4ZMsQ1h0tVmZvyOGtdXKaF+JnasdCGF1yKQsOjsD1ks1zSL9EBJQRYIo7GpISkP
KzKzNyk25hQ/oQE4VWKNehkdJofyy0HS37r1NZehr4Us6URa6VsL2CwPYbmPEV8GQ6V/9+bSI6hx
gbgoXmWMeL8mzcUpvjAVXiqUb2tGOfpVv9awL1ZNucndWMOlOTy77PQ2Xd0LP6eWRvnk6FvRpnuv
Sz9Q5he0I/a8mcL+K2375tHq91YztGRORkDvzXVqYkJP8NgJOJim55y0Zp3fh6XE1EyjShxr9SDW
kDSPoe6Z+fuOBBL0aw28DS2Tj4tYgMiMYbKRGX18Jv/gzvCniaMV+8SGucr34K2xSgkRY0ugkWWN
NipGf1Umr8Ws4oMM7U3dUHQhUC2DEN24727DLMKM5PDukIf9Yhj4mojX2Ul9emSPToXhUdXHZf86
KMGiIopGNIY2PJUswwlERGuqGCkWtNyrPGnh7JSFuezpg8ek7F4XV+wNVWPwHkycHTqROVPz2wZ5
t5lqR0LggwTocoQbbmwFVZr/GlrtS5/ka5uj/jXHOsPeD4KuTZqQnwDCqmYnJ6+AjzmlH3aGs7vS
chh3GJ8XJ74nvygD1wcufvA2Uxz3AIEbxlzj3VD1wMbStNwKk551YE+/NahMN16Z+mbdARYhkHQL
7vWxc3NODJtw2GJMfuVNiG2ge0wljQN+scBN32ZwmhvYZ1zwSwymoY8eBmJyJ14RjRs3YKZSQu/2
JxMDPPif7ILcdau3yatsuKg9m16ywPO6ZZyCiYdcmQjyFFzWv8VSXGM1msdE8Owz7ezohXAWsejG
3PattVPFRNbrHFNwVc5f1O+KeI/xw47RseAzXjW15SFOeOaggfpXeC7ZhMzVpe6PRqfdpeG8Yxj5
15562s+weQinuT7hsSCfS/MyBmF7Lc27HYo/Iuk9d0bivGltiApj1hbbKc72yOaoJcz3rMlxXiep
47Pc2+ZxqQ6iRvOKAd6cHaqHnh+10/nBgDM2OWg4WR7tzHvDCEvTaEB+cUt2/JmNlEiGH+UiPmte
rA0cj3VO/Zrlnr3VYwvHMrEoh6YzAGpP9yVhNhtnsI19Xv8FeHosx/pg9532FOId3ZNVCLc1ZNwG
lBJ7VyDybrqjCviM5sneFhHyC69TSIZ4D0uCOfFfAga0+aR1vvh2T041HXBLoXSX2oljAs3DLAHG
JMfOjH51S0/3Jb1/unIODZrOsjf/dJN3MLOI7GSxteZpvINh8OA0JhiT1Ep3JnkvM7WpV4IGEVzU
zMi+G1Ny8UOc2gCoYdSTz76bsa8CMwUm3ARW0vV/e19hBtsPrh3uvcpYCybnXJXVuffGLx1Jly/n
/NSX4SfwLqIuxijzl9K6WgbS0NjCGBWCjwCNDGOtbX/Hjqm2KBvp9JS1y7wpvCzZwBPRIuWw1hI2
utewE2g7VYTjLkXmnrHOGHCMbxY9vNhe9M5xHE/1v6HMXb8Ep4T4ZdnmlQW1TVRMOcLlqc6YYvQt
HPLJoUo3bTRTjsyguHCWNc1gXRsn/CYOFz58MjA+oZM12gkuohPXR8VWDvUg25FRQJaxqJsoNONv
bywGP0ojjadci0zLmr+yGMx7x481Kry7CDgQ5L8ykTeZoe0Tfez3CD1tlJ4Ijie22OTGaBW1+DlJ
5Ss4UJjkvOw9XuEDsiM2sSOV3xiWO3UqCeUCcNS8YJ8JXwqWURgzuWbpffcx51XfchX3fVihV+1+
6x5GQkZEn33LpWKQbZgMQ7StWh6WS5hdXfRaZ0YLdEcD1bcbCEc13HKuCMLaADOVlLsU8v7cLGSC
i/i1cyhSIjIJuWjXe1LKIEmGR3So0DNmcj2dOf1QVJYJeoi7gSiApapASZfZKUun04wgRt83wJUZ
4AJJ0auM3Kod8WjPjaU7WzLaqGpxxKuoOzv1ZB2XcTyAyfH2jPsZroLvI5i43uFMebNVBIgIhtky
7q1U/LUKTjw1H4ZuIlV2jNkAhCa6KIPwOiRpsCBq7EckghJosLLWH2aXhRKB8wfF9HyrQGH40YpS
b8uci2MO/dAmXSlfCBuoRH0ShZnCZSy3jsG7Izr6joE57NSO7SH0BpYqEyJHc8TsRzz5Jpl5qpuV
d7C8+m025r/qHdZIeBgEcQoKWt/GrGWJVB13WeQ2d0uju0G3loR6eTYAhZDgk5cUsoimFptxmapR
odL2qjkMemmjSiA3aNe5d4DnP/AYxmtKL3ef9+1293aTEPXh1V/WZH4jC9lBEcBYqdTemwrnkJsh
G9zJDhxY3z6ayr3phC9GOx/CTrcIOGTTl9WXfsFngUnV2hhDeGx085cmaf097wyAdmFQRYivXtuv
WdEs5Cd13xMKTZUQ8GXNY3dsrcJPM751+kZemdwCe+78MxP5nfY84SyT8j4rtHuwCcIv7fJX3UW0
FWiPd4nqj0t/X1VPYYY0WI92jMBpeh6mXidphhz7jezsdy2a//U1SyuiTXR/doazJSlnbDUamzpF
glmo10aGsc9o5Rd4War3CDsRbeSCheKL8J5nZ3XtpzrkvalF1iLb54YbicrBpFISeeFP/V/b2+WY
81/xpmy7KotISJ7frRqVZTdwRcIwVOzCc7jyUvqRhrpsSK3XDEFK3Jgf7Bi+qqZuGJxoAUIHC1cX
mQBzr9aG5dLk5avTosuWoxWgoUaemvyqyuQ7q5s9JU23RcwK7apn/j9N1UzYDqGJhM7GxeNI9C3z
ERHvDIABolosxHjow5LFOYXMpLZFypKm8fZI2ot94ej7wQGFGDYszRlVsbvnMWSxsOsEoYUlw0f4
7FlAuQmmjJvCqrjrUocfTxYI0oV5GjqGx2bOw7hjb50wwmew2ahV4b/TtGR5kAJcVtrFpwRiRQFa
eJdU8Z+WLTGetvURn/AiL4xSV/ZtoCPOEYkRnyaWHZHJZic1zAv88X5bSOeuq1YyBKs6LXO+ilHR
UyzWh9ZwORkeFw3KQ8y4OgUPCZmRaX6T+e2tR/UrwQLUvx1/sDbr9EC7e5xaEe3BE7C4U4zwR/mJ
WR30mlnUV+9m+VzPnER1O1doX6ZbfUlT/CutL5Ex3zRHHdl61jyTWONrJW+eCnuW4npzaljk4DPT
1b53mudQ6vWxJiZMhMVwaKJTr3KovQVCgkVrbCb4XsVfC/8k2cSeoI0ujX4/gUrFg+au0tmB94cX
wnbIWZmL7qXTNcA7Ws+tFQZgxL5C7shgzqynJVUQ7dZyzITDE7fei7v8rmrvN9tq5yKtr7BbSRRj
/0RedbFTqPJJcGBBX2xq3QH1NTzkoS8dl/NvJS4Xnkm7KCoyoiPFTNOc91YC1MrUw3tPtTYkAO1v
tnT5LrWrOwbPj3UHTDmf9Te91/6SG2P50F1tTuU1A75ge4OSwPU1TTs3KN2J8hGMuyzEW1PzC7/q
cK5cq36u76G62afGJTrbNloncDrmKnYX2VfSZQSI/7j89MLksUR0+G+FwzHzsO9/IkVbHkg44CCk
RcX4GwqFb8UVsXOTON6im0BRRZcbBUN63EyiTlmKuE5kMBTmhPfwzPvZ7H2QX1ejtaRTs1ls9CnK
bJy74rVqsmlX1qRAI3bOn4y285ELET6c0LFms6iDwtXK+7QxT32b9wfXsdunPkKPJzVKxp9P9bx7
UgWaaEj/EMFcTT9UCv5hq4C4/NevvDD/dPQWLcRqzyqHJbpndnSvM1FepacoJiJZNiejNedLjptb
xkBLtq4776aSvJ+hW28XcxLv81SmiAnq6HyDRHtkfTi2lyA/Xq0oii0tRFU05q1pXjQNJWNyw2hM
pjhYc6pfClSHvRriS+kla6xkRsSTiO3nsnJATToPDMUE+iKXFUbWdeV+dcM2Sk70nWgjXdMrd4Ow
iGrnKee7piQakDyVB/p2+AgWQrAbKv32G6aD9y/DM3CdihkdfEgATWYv95mNPAFZMnDV239Hw9Jw
AU6vBaPRiId5Qd6rbmgRNm/mKaa4u0EkZvJ0XvCj/nzGmIsfcP2bKQsbgvwAB4Qh7ltPy3dERyuo
1qS35O3r/319E204lh2BIMwb/67y0VdMbD+f3UToN016OORvSb001Jx28V2mpIS1hf1Lxdrbzz8z
ghT4KsQSEIe0/FapLTaCI+q5R2qB28Vrz1PflieEhMGMITWna2L1CMHPVJRaDg47QFLtJbd0+0Og
G8ngbv3OXANPWjy658YsxAOqaHpesCFBnUYIs43oTyOV+1hOVsoDvR2wOqn51/r1PhNX8O/vGDUl
WKOBjNGBeF2gimHAVtt8FQ018CiyzxIU24Nm5esRHJkP3Lkp5/wyH+xsyFbte3Ze1DCxTV4/L0JF
p3l7EwZ7OHeM7e6Hdm6ubtjR08vkLhyYXSaeqoIb6gEJPFHj2gjLoT9Hk/lLx+rza7EmYxvGo73t
65R0ugkDSCSLIlBDU+5uWeuLpRf0q+a7csbPFgYKddJUsKOW8XKKyFtiNopeXJj8S25r3ZW6kZ61
Abl4mdla8KPwb4iBuy5UEpjz2dcItnqmcPPXBoEucuxEv4iU1D+OwISwUu9uXoFDBS2MASnN46Wv
d93KTFncrAxYozoH9orzR5em+7ioglaLMVHKpmLpyurbT8FtwmmgtNAqO9x1mhB3DE/1C2LdOFhm
Zb95JjVVMc9nkViSxTTyVKzxQ5he01tgkz5r66yfozC0o/kI+8O/UWsY1px0XXYnMxvlPiur9Q6e
tGtlc6drLepPlnKRr7OoYghdsurW9QMAji25dWulE43xdqjRYlEEqyB18VCIwS39UU7eFu1wdG/H
WOFRvLQ+aT3ehs1LiNlYjYesir94WFT3rknoFw0H2oSVvmJraju6MajW/4RGFbP4S84z9APmTYRJ
g0rou+RNMwXOK7xMd6rJnZ0hl+Gl0tHe2qHTv8hbCHY3xs2+RlPItssU73i+4l0XkzOZrJ+ipk83
xuRm+wyM6A+2IgLeZiZ6el28ikjYGjld7ETto/Gf2OqfZ9x/YaxRzfAT6zrRYqTw3h5fhmNWBMRi
ulJtU59/XvqxkdPJJOj2Rs9KNUWXwgr/0mfgAPWiefJuvous88pDNLb/bk8UN0Pk7EruMjzQKzZK
r4B3r9gsD2HLpRuH/m5sydyEuIpasLcOtpHyigMjeAmHtwFnxsPPSzEn/JNDz74HVBCZqjm/Sl0J
mTzqDjdEOHS19kFZTIrEiGbn52t5Vvt8l3JPwiGES4K9AKREInCrmjn6RAHTLU7xjf5hyzOePDL9
w6Xj71IQapXdpX+k9edmHnLi5XsUZv2WybkMYEWSuIC6cXsTbovJ/jSThjhj9KWvfex92mYBMlg6
dFI3crMTJulRs3mO3O5QzSsfp1blTwVF9NWtq69OvrWRMK63tD/U2D7SRLDNt4f+OCbzI3P1sRBo
E/2xMh38ix0qg8YAaxjHzg8Dfs7v5kRfRSTd/EOZ6krPuVPOcuVZjv4v1jzt2Dl0hThtlqOMXMQ7
Khmeue5+Ips8hQ2wqiD73q64XEeLNYf03TvNi37L3Fi+RKOezXBoX9A32NhEbTu4fT25T/Hhf6UY
EwItN+djNbOsAYDSHAn6od61InHnjXPLDtDQc+ZE4/kWCHTD0d8+IIkjckaMIzMGY8+phdbGAMd4
exbS3fVPuvcpbEHQYURU9hDNOSXsC5lI4stjIuGXXTidx8hjIkwhdLj5XW9mpgbRLvq3aZPGRrwD
3Yu1EJGEi3Qx+DGUeJ0hkLenzT2xnkFsGRYDiOGb3GB5rGfIRQi6nMeyqTPGSHb+uyJMqXWH/nFM
erFJrQgkHqfImfQz5w3j3yYd+un951iwE44xAN8psxbV7psCs8UU2w+36EzGt+W1HYZvK3ZwpK1p
morUBUqVpTcfJFKXgOQG43HApm5AtHpe1g9hS4ReV5fuXTuwe56Y96up6Z50oVF4yfTcpRzft88m
esBzyqyorF8WYtFlVie/5xgNf4/I+55wDuPShwOD/PU3siXdK5GId5093b5dLDI8NC17W//m7Q/c
/mYpkYLF3bgZpyl5GlztcjOeaq2lH9OCZeaNgdeg0fEHfBcarju/uyHVbjFBZo/0MknUurcnSMgw
E/S21GyHJTYv/eqpEhl9jpus+sa5GS743SGKztJ5g5h1aIz8XPHseMJz2TypfDnfHohuk7vHsdEK
kgLUFNQ933vcIB9khxbe83zXniE0HGylZvrRZjw4OrF7tzwwqa1Q06aJLh7krHElBtcd+/m8L5rz
is96yecWfD0X7g5QVPFS8gqcElYAqeX9YsEIJm9l5SmIu9UC/v5GziN7GyENM1FrkS1K6776mKPL
LaurJF+U75WEnHgc609D1z/LOs/9kWHPvVbKu5uzCNTtqzk0+tvU2wJmMxg1O/yKa4X4b6WT35ic
1ZqroYlmh7JIPdhV3vtmWal3ablfBdO/f/VbadnDP1uULya77veCvt7XhRwJIo6ck60XIjAQEgc/
Lr+f4m2OyaDS9OS+YVa6ytGXlzD15g15AsPvwgYY08Z4zuZcBYkZN9+kSu/00GbPnlnvWN0sYhzU
8hMwN0xOv4kJd7ywYyEEJod8INZ8d4FIYHfzDNvrp7VG3Hu5glFROkR3kgkGPhEoxXINHSlyGCuZ
ZbNAl6lrHRxFPMt6jFgMvdus+fnk9pUyY6D483OYLs3BDRxircTSqApT//bp7YNua8Yd9PmR3LRo
OuGVzfHenauVX79AakEH2Mtkt9yqD6GPVKQp5xa7zg8TxBnLOJVfGqXyM4O/zzAFkviftm93zrID
oWuk6q5f+6/fwJWYtey5VT991xiJUY2sT+cR3DDdSxQHU+s9/Dx1RV6jNK+W9D5qHRKaaave6y5+
z9aE5gbvlD2huYeGYDNbrhVvYyWPVlPkb70EOLrSEG5fX1lU+YKPhi2P/QzYlK1exPjt9mS91ZYO
NJ+Fne6SVF8zT8utZYbJFUCdcTTAxe6rMIcP1K8KvMXuo71Q88mho3yRLpvsUa/0o8yt4VF2zr9e
rFG6DrYCFEzleMpXMmQzaPadt4Ts7tZPPWXhVSA3GVMuMy0mh4MOLfeWEyALcmD+dwyLXCEr/x3C
4trC0V1HF1jFsYHz+/8P2LIxVKX1qi6OTD1pISHfQ/Qi8f4hwq0PsPQ/fuUxev35WseNJK2leY2p
CGSUhq96HJcPLHDQMsZ28ThHhQOorkCXNXrhaaGTCqxlgrPkZG7z80XUksZxZuaS6N501Yb6qrOV
PP34HHvEuIFu1ZbP/Knf6CoqlzdjvE7VJB+G24c8Wyh40WvVhXy4fT2bZ3FxYvnL47/87FZGtrMG
HQd2FVanxhHeLjXK4gmT91OVJW+WLcNXb3aL7e1XbCHK7Qh98tIhufSz7gDwt3i5fUhaVJpR4zZQ
n/maGeqOb1tFUIVsLG7ZxLEuosvtV2ZsvNXYPi+D3r9n+miDZBzMV5ZK7yOKbHTLgDUK+mRlLG4L
UxwLpWV3cMBk8dKNLMGc9r3CVEIiQotJeP0Q5ol173g6P7GbvfS9+fFDP3bxJKNVwYGd6Bmro2bJ
w8P/fnn8Dw6wRyaHNCCo6RCRnf/B6OlRCxSJMw9He7CcezMt6A0YGYpCxFerN1vzwTJWX9+NQZKI
RAXauuaMsXppdg/iS0O0kI+SSdPt+qpV6m1+ar8imla4d89VF3YeHmt7onXsjfrbsFN1oFSs7iNT
Q/5pY7pbidINDcrdPMsXiA0Sceo6YbAR7QajemmzdHnKu5wDxy3GrQ7u7ZCun5Yg/8gmLnZTLtog
W6kaaorgBqDWukvWT40xf3Lb0bs6rHif//cX0HD/O1/NczzHNBwPhC//B7zVMv6/G4xKtjAs6Rw1
7v6tnlZ1gfcLvJ+GLwSHFntMcm3js92V1n3CMb1D1MKalqjRe+CKGUKZSyzUeI3y/P2GCBBGOh1a
p0IAH+XtvSv0NnDbJQzsVJfPqI6NDady+HshFojlgPWv0p84M2wgGMDYFjGyQfuPJEpdH/GD191b
JBBvu5Mcvxm2xFmI2Zl+mfgn8nknzMdHVAzcfOQeNOn/Iey8mtu22i38izCDXm4p9ipRXTcYO7bR
e9vArz8PNv3FjnLGmckwAEQnFgns8r5rPYuEE+N/pIPAA9+dDbO8qsQlFUxnaT4MVCxXUZkHF/aQ
xrYo6MZEvYkgwh/YEONeuEgKqBIj6TNJGopHL30rBtAMlCB+HpWuxWPQTvca5eA1Ob9Mj0mUXggU
IhfIu/hxFFyMBOyrqefEErbLuJuecYe0Dy36pAc3KF5GWyAmLyAEF3WATrxxPAxutGk2XS0cKJGp
eyrgOK8SGQjfZHVJZzzzj+h/bwFwiUt3xDDN6DgG9tEvesbsjvRWJ6N7ofgH1RY3fKnXJt556scX
WWpiV7rznaFZJqTovkxFcwg7J/wqFJsSaulN56jvGKIm6yirJTaiziPEHKZWeW611dMtXBcCRXVW
ijFbY/etLtz+Y1WZW5XF8KpK6uo99JqvnamFD7aqRPcBOnM4tgrlwCgC8tazsLeqtj+WupIcGtI1
Nj0IiWvBQ3bXhk4wByjU2wgsXjKHQQ6K9kMRZBU76vDk06cl7aTIQZ+pzauf5OtpaJsvJgCmpedZ
08HRRHm1TPEd4Wj9hQU5rjU91S7GFPwVTdlJbb3+iBxwOGIEECQJBFuVtdwRiDplWXq6vMr3dM2G
map5ryJ/j6aseHZqc9hHCTexb6KNuIGs/+PplE/f79OfZ4M9tG3VopzoWZb7iXMe54ZJydFKD0HT
Vc8se2YEThK8yKPCrJTbNXkUeHj63PCL1tv6M/GXzcGp3bn9xSlL4+aAyNpcgJk86u1EqCFb2nil
BgNBE9AxNygfGrY23PlEzCb7zIge5SpfrvzNeb0Pg9nfpBkyCqOfCCiFU8dCAbBR5wGTJtFJrEC6
ghmdX1AGaW53ZgB19yHFqPXkhPVzPbp/BQ6VJhhQaC21dxGNNqoMJzz7GEGvWtk8yetENucUk6Ju
l9ie+zyjBpPI24yNEI89d9XD0IRXuXkZyX7ddZH2oLO9XchdQmTW1CwbRKXoA1xqsNhSHm5DuRE9
mVO5DaYBJcL8y4phwFsfK9V2cPJz7WjFURmU7iWnWzKviekc2seooHeMS3ydwxivFzfKBXPl3OTS
yCSq4rM5zym3YIGUOFOcXckywxBt1FRJqLT4Yq0leLUotFB9Yu7o856svYmet4e5b+HP9PFCjXBF
YTFeo/9GGh+gBUb6v8yrsN7KFPBmjgLv3fHVmsz87sZyTVXnw3G64h6cQHNscmI1JSsjimc9eh49
KlF7bygDbq0J4VdhNOFXFVlZMe8XS6uoNn1tfwyRV54RXwfEdzx2sdqduoio8zsBLO0OWwngFKNv
7yeDaAndd7ytnpfuxbRN7e4W3vDne9+YJ55Pt75jGo6qqa7NBC9zon9b+blmHSnsTNJDm7niLwq3
qGtsNugaR2Y48H3bA3StwHhxNTd5zsPUoGBJQ7uu8c/fvu2h0KxjaeKBYg/KHcdR2bQ/j27X5p/m
8to/3xdEGGZ6hWJplgPXl5VmKiXJMWn6y59/VfNfmGIHk4M+A0kIEcOJ+AkGG6osXlDg9bg5HWeX
0RJxZUE9a5Af0aHFXgooSLLWMiQNZeIaT0ymw1EthHLuLHen6NQOpqTzLhF7ngtspWnfDd1jFVk/
L0UBaIZ24mGM+/w0mjSLiOcd37SeoVIpsL7mCoavGajSEJB+JGx4OFZDgk+trtXX3nfuXSjpA2G/
b3T+trmb5D9Gt93mdh49/fkDsT6jFz3H0kn+RkHuWbrtfB72NMvOfAY+dnYEfyx0r2aHMcd2I73Z
CSJIX5ELfTRi+JCb0NalDNam11GLm4fYqrW9U3o/nFqrHwy8MiCX6rVsp/3iycujDG7WXJGLVqPt
2NXK6g1MvCMA53posi0bJpb+ZjLeu3qvbtrJQ4k+Xxu7ajrUuWrtaJ7rz9yXNCXk4TbI64KGfhEe
+9ZpLnJMDbpxJhYZBzm4+uXYY/ePpv1gOUe7AduiTs0j+of4NXPEwKKp+fHnj9P9fz5OdKi6rRns
o1Cnf9pE+T51htDQlD2GGp5os1X9pTFq2SpPimYraz7khb1F5IWCP+lZhSW1YW+I4Uy3ozLQPZjc
WT+Zlo+hpimXMClI0xzLR3KnSiAX2F1d+1WxvfJYGsm+qGuqMZoGRBilo7eUfA0/x6sFsfQUKF23
bxw03+Zc0eH9/iTU1yQnAL3TxV6W2usei0r0XlLCouVHby4Km6uIcv/BauJvPX3PNdOBtRly4R9b
fI+3I4hIBFbqpOBYCbtYPD/IGGYyYG2RtmOZjraFTTQhjMnrla95Lx6Rxcdu7nCarROcHREdqt6H
UEHmxx3yJkLFYsI4nJwWqlap9SabT4nMISBGo/3tp22+cPBs0iKKlgjzabmRDPs4n8mqMl9JcG4C
j0gYA7uD3EPTp8K8JL+KP3/R9ucves5D0U0yQgzNdgyW9v9czCOJ6MrA9gRkfQQrMp2xZKW50JIu
32Cmt9bESQ53BIE8Ehxb3etoT19sZEpJE7xYVqs/iNI+0PawXoqBqmjXuBhn51Md5sc2yCZyAMpk
VzQeG0ZItpC6zB95oJ0NiBzvzugMd3GqMkO1UYuoly5o7fv+7tesR/QBzouvY2XZFzvT72VizN9n
cpT9+4zC2HsfBO19Fjfa1mYcWknMo6F31SLRsh8BkuWDyHIBQNawj3oUT7swD7OdrenVKfDqjPwC
B0OMUF1EUrH9YipVsdATW3y1sn5PkXr8D+a8fJZ+n7b4CqCn6KatU63QHO3TWO4Pud312TSu08L7
/ou06OZ1eJKno26s4c1uo9ymGsbIAedz3LqJ2l/BrGIdVrL4G+nM2C0z7YMeV48vzW5PeR+px7QK
UXppSF+mApxGr8So+gXdZqSydnAYJlwlxB4ek1wvlrYsziGFeDYT/2WkSXZu5jOg5Cz4beecFF5K
+Y2pAPgVk+poh2gKIMYRLmDHcMSrRLtW84uu99UyiU11HbDsQ7YawdCyOgzGpgpGD5XKqIw1rtmh
vfvzPc2N+2khYKkqywDHcTSdHq/mfrqpO0LbbESm1rouLvTipleUA3fOaOV7NdfRjo/wWzfsz6ql
oQTNTsLmDM9/D11hXAotBCNMr9BFpWTZLQt1j/1oMrOtMzXY+G3avPQkDu9+XQ9bZT129S7ETffY
u0QcBjrDVNTnAz5dke4a63Hs7PKxy/r+yaCBRryPNRxhwPZPyYAmq0I+sqHZRY8bPdopSrOEZ9Dx
7wuqm+gSaHQGdGe2nmFqS/S46aZGMAqpgMoLtfH2Xs/rNV9/MSMVy11oRP1TX9kzR1y/yP+rYnao
mwhS3N1ObRaxhFQeBA6Mq4NMha5v6nyrzV1YWcVhwMW79Oc7Q6vc+vZCFkVzzCoDfEzbevchCm/o
pl59FaU4elW1b9yR+JQWHx1NrDl4j0SJJeCPdKvPewqS36gOlWO8AG4IKqxNrGWOT+TONkyMAUJP
oqNhHWSOwJAht1ZgquL9m78zEsvKSPdPaYTM3qQCNYea+Z1odhluYLlBlT//+wwknbuybd/YNDa9
/dEOcGaUtP78ekDWqo3RpRl0/UIVgOnVc8BVuHSlhiZPNsM4OM8KUWxeWGrvtpX4a7NW4YMGjvou
QhJVuuBtTja5UManPBq0VD+wnrx7PtbasNGr8zgSopS4Gs2Nsrk3Iqt6t/o0WTPWxVv53ojOU2SN
wbWmSKvA/Nn72eTgxuBGE1l6YH2QPVNduzYTUZUU6pL3ZniRpd7CC/S1L4Zkq0yqvEwhNdp5qoGr
fi5PVKZDuR6aPKu1AldOaqjn2DCqJ9/VNple9q9/fuacz/OIpeq6qRm6plNh1izn04KhK1sM5zSg
1lluu8u6Zu0//x4IhBEzDoh3KFCYr5WYC19cz2Pr5/Uc+8OqLKx+Y1N3ApQSGLtsrhtnDPbH2Ahf
Gz2ai8zzTzszqmGZNXsqwNObcIeNRHTxiBlkXyA7ofDhH2z2IosalupfkJKWkoUsfGC6Zld9VF1A
+Qeozyb1RL6MLEjmfdHf4vGsIT0Z/zgTPhYnIfui+ZjG5DbBTFGUvLjKo8CE3hSJiOCtQSmuwXwU
tTSbU88RrJEV83GiaIWudbR2sgQfkbe5NRPUA6IxtpBXqnu21lR8c1BNTtPfklsycqV91VMf+vkS
pWm2E0RpH9AlVP8BuNfk/PL7/ONpnmqqKrU8qnqs9z5Ry/W6HG2VJMJDi+hiIWFertvaGP/64a4I
nPBnppE15ztjod02RIK+1K36Xo4pTBoPD9MwKnB0Qaii4ekfe7WlaucoW8uyK1RjOeoBGFc0EcP4
3WqsZceO4kWU1AFlpLlRfNPCq9yI0yQz7rymLkhVUL1DpdGqiDJM2L4y+o+IkpNNWeoe8kbP2jpJ
t4/FyG4ZdjSLDVN5agVBi3SOv4QoppESj+6TEavT2lGAW2agmfB3uyEdXL4Ge4YBEnc4ooT2/hrY
WOPj66dHoaI8KjA/Pw4ZzBJw0QqZHIshc5JT2JnG61QwRlbOOY365n5k3mQZkf2VVmx7k97l8+nz
h0Q4KmWqzl4Oc79w8A2XgBuwRmLjVHMmHvFSQAkn2Hp5vtEDrzrJRlWdVl+UAWfIaBThYzmpWIEc
f1qqRVjd2Yz0py5oEaH0bvPgV1hKx4iCUq654deuPpWworxUJWyX8iSUlo+oItJRxrbgkEkuTvfs
CKM597JKDUWzPSG2yi8Cz6OsNbt24V8zq99JucRYNUjqM2Fe07T4qT/788DBnvXTZD0nLDBoqB4N
V1iwn3ftYtIH6ph6hMBuLrpQOIF2ParFqWvn5ElqJLBymascl3lMYH8tlehbaa2CrnO+9aELpqCq
MDtbtdhJCYClVdx5It4WtbFiudPM/KT6QdWM7Bjgdq/S5mQQj4M22jnraVwcCfKxETGHLgy0uc7F
V57dBcbk30dtdBeYKl+EW1Z32ECo5UAYgkzDtHXLdqsNNTnixsCa4hMvmYQ2JD9RNu+3+t7ITIzA
EX/ZLy6g7lpwfcKsW/EwIJ2C/eOqp6JoymTVVruasmuzZmluHdoitg9dgUdxmgPMLB+1ezSkzQEI
3UtgxXQTjalrDq1fEwL6oREZCDObBVuri1NWYXRU3MY8CBM9rvwsgRuQ/MCtvm5mQLN8cT9uHz3/
zYnec7y2xih6w1mdbkC1NdsyiWz8tDGlYM3BeSzQJqGLzuwRtEFRQlh2TKLBu85T2h0xUcdOS3Fi
dgD3JHq5zt3hhIHYHpYdSaeYqEyimMNy6c9lP/nizkeaMIL17c40+4IeR80SpFe6GqeNV66qTOyN
zn1sb0PJLHSFGcZWswpZH6TCp0sriaemnipr+T+xk4P8LzsgDwkbjTYVl+91pf5ea5ZGiZ62FG1E
5PWGnd+mnVSoJ1NxCgIbPOOjTLJoBcS9Pt9Cw8wE5whbY2KPugrugZStlai3UL4OfYxdswal5U/+
Qb6MY8V0VHo/T62IykxWp/4G5gBOG4HZr/O9+mGYX+S1tGq7Xds6H0jC/J0mNPPiO1q9t8bpyZjP
VHTCF3k06RbLUgulsTz1fQVbq8WQvNRDjLK/Pno26O0mAkJVy5Q+Hrj7LrZYBrckMsC7Zo3VRsFw
i+Qw7Jg1BL54QmHQualNAN3DacuNTDyODT3buUnxFBerIjHyozGM6nGEpnSEXKUdA2UALVmz8BSh
XqPgD5J7BHDaOWO3h3KtSPe3xwJm1GNpdotGJQavVKb/SEti2fFpWLE0ViQ0+yiGA4nS1E9dqh7W
RDe2dry55Q/w9PQ8/SjkkhIHdpgOb7mJrXYYNcgRaV0dcg+FQlkp9YrQ3MUcb/Nokny2KHqcnla5
70ij/c5TD7wIlcAlNq2/yKxlnLZ870vZ9isZ3zBE4hrlRfE2m5CWKO4fUGqJSxCPX+VSpcyt17A2
/afO6gFbu1ax7Uw3ewr7/msB02rmylNImpvAfOD1hrBsknLmDrFC1xYu1YBLDl2YuxlnF2KG1fBU
pP6ZAl/1ZE9aepgSo4dQGIwfcRhcishajY1L/W5eSZASqC/sMNIRe3IaNsJcpXzPK3kq1LDdTyhF
FkHe45WUEmwlZHZFuXJUzOi7FERLaTRR1ts0HJAv2Ia6qrwZKd2GWnwuMxfGkwFPqFXwTABNT6hD
MwDUOPMXtdc6K3nKwnZHABHww9j7kqup+PL3QY46SSF/Zs2yhUR702JPUUepgP2TPCbwuhYOdo6v
Uzbcs8uonjUkbNvUzty1iNrprWJXoWWY8JJ2TI42z8Fq6tASmpHvPet+iyafoRJcEs5Uy7s2oYVV
20IfUxLFuTLh9T33JN8uaEa33yPuhYAq3199i06pYJJ5gNCYbru6iHZNhrb6z/Oh8zmn1rKtWbug
WjZMFd01PlUD2rpuDEVVi42Ihbot51RVNNOIAdXQWcvTJtWtre0o7DYqvWP3iogPr2J3qQseL7rp
3joZkm9GXYUrSaaNygIGg7bNPLXY502Cs0YRzUMz4ljwRpSoU5rkJ1uZfcRzR2/y+lXVpNWbM9kB
Lo/wFLqGBToGwmroN/pDIBxvGc9H5DI/2HUBxkdVmy+x+N4No/1BB4exUJ9y+4le8UKW4zqzhv7X
tceAOCjCbcyGfPOBKXtumYSpOKs2glClQD9rjP4XWWkeBrNexwhUNyEpgegww/wmAcXTAg80Vzel
2tyByLBXsg6kKKpYy9PctarDCAN0OTj6JWLx8dC02UM0GvVRvrid0oENhbIhT7tIVf7jm3TnLc/v
62q+SV3XHV1zVD4e6mz8/Ld2RB0KQ/XhhW5uE3vhEtgl5+BEnZR9geAMgI/bnIJS9JsgGQiIdqP/
HRUDSpznXz//dSTfGQjrKhPre4FcXkGIqnXgS8suJRy1Ez0zZmjdQlJSX3vToNIs8XzXxyaIDlqQ
RF9Lkz2I4vfirMW9wuLDEXc6+BuQSuq1V81gbehBeNRK1kci7lxuJQU5dGZkS9bz4iRTKrXAdTc2
cVXtDqrsSLq8gzsvjYEtgMtt+w4mOYHlIkdxnSOsPqWa6e7opJPNnbNkyT2AFsSjDCc0zm/RvNBK
kri/Iyo03QJEYmSRIotwzgWUPy6ybJfqenBRYtYig17YW6XEwDVZpfaASSQ/DIIQvmaWFprIGmt3
WChmPj4zfO3yAnH4n59X61/zjEPhTpbuVKp3MOD++S1nGWGMCmydDdgw+A91BgV23g0EUXdtTKyO
twbgRGu+VVtwVm1cMa/r09X2UBTYTL5eHis7S5/IocV8Zp6dIQDEH7VYOQO847obXCva0I8kmQ7z
sC0H61qkz05ZxGd5lgX7mO3aA3QB5xIazg+Ues6VONGn3G6sfR70YLJnAyhrmX3uApT+dITVRN3l
2VwKcWtQebMVZGa+LjQ7N4C+ZGe5fbViP+KxyauVVOfalWVsoUXhrkKLYecX3+qb/Z8/YePf5TyH
mgKjIVJc11HVzzuEulLLEsOLswGKH5zZFsLXodf2IqvVfVpay6pP3Lt6zouNjE2BvXHRqUSx3+l6
p+HsEuVOm+WybZrFl4B6gngmI1PZNo7iPk0FyRhzX4sWxGxkD9ehB3FM5p2YmGo344DLmnR46BKQ
dedVM8J7a6ubAZkfeNTXZKeCGHCIslwGZbXV1bI7yB540MycO5g40OFLY10CBuRz45MVDBtrPSi1
VaeOxaonSHUpF4ykVP9cK/5aRDYupoPeBKEx2AMGtgCbgC4li/msXvztMOuwwfLk34m6Lx/Awier
wFJXNzGSM5p3ztw8arrkzBKueBOlE6yIXvKOhCWDRCgIDUY25jw01KPxizFKmLn/HQ2HdY1xwewj
DJmrpCDgkZgjAMhjExfbXvgTun4guFUUG8/ylM22uYq1xodsHlTbalY+d+lIAiibhFU8S599i87o
LRWFsmW68dN0uvh2epUNurQha7P08msAd5C0CbyHY+ZhPrT1mr9B6r37EQMfilUgs2Z30qoM/wGM
uVOE4/Y+ykeYHnPEMME0SN3idvPph7I69etPDZjCbHykD6moX1ij+WeAwPEBfE6N/T7Wt0XSO4ff
j0C4TdOAXuv2O6RTqfHMRtqRv456ZCCnoFnrBYJbJbDMrdalvDfubYsojCDZ6ARB7My2CR5Jqnz5
6QJRq0e5NimH+AuSMkpLvWceJ9yiZH55pKlKVRkUDWbwcBQnlnsNiUauOBV202yCsPh5VKjpLoSr
hl6+2VhBTG1G95uNMR+J+VpjDMcR9cNa3o4E8+iLSVTi0AhYlGygz0ECriJApnUtqpEjIPW3VOVG
DbyDYjqg1GRgbOxaw5YO5MUMrKexn9Rr5rOFNMSQHwJyZM6ESNZLPyudDTEq3uYYJh5dWLfSV0Yd
wbCJEUHML7Fjf5Rd285+MFxbuXduiulFhqWw6wCT41qXrNS7BzZsW1nvLf5xFttV91AnDhlxguSD
IXim7dUcIt9V7+S81PTqcKd8gFPJt1nes3WO2SDAUuJ8nInFQ5Y9CgMHRIeWGjDCOhxC4CduXIB9
RuLAtGWgrR+mHdKqdnX70mo2CXcsL7VjM7/UIqrWeT1Hoc2nBSPOTOsgnKudnnvLjB9DCCjHMPzR
6aSPy+EEgsVINdfy4fyG/dKrBfys2bngx+GmQhfyQiayuZPXWx2GXqcqw1o6o0jlXmZ1oJ/lWdC5
lKk8SGU5jwbOMzc+5WxRHOkwsIreOhVgjGcLYDz63tomqmahl4Wr0XsyxT7uxF0HYPOuqRwCXCeq
AXNC8W0jwB0k9mOL035U0mAvi8sZLKqoHPrtIKWLegbZApjjowqoajllbryWH5zwnKdbERWPGjzg
oIYRojbVScGd5o9FfilaUd25VaOupS9CvghNASPfZuvGtscja/9qIe8GaUxszQjTpNtdrDwTJ7mj
qIhTXvW1bi4GvytJ1RpI+RhGWovz7pr13qUSeXPs0W5SQ65q1r56RkhgZ9KFIrFFZiNIUxp+DLjy
JWZzxkuSU60Ptr3ON7aETAaD/97570L+wiEfODpCRnQrTfDSQrXfuS4jjhoZ7NWmnpIHpvDnoAKw
E8NKPmbu4686kIoyaxmZvbVs4lK7oPqXfyX5d5AviZb+V7lX/6yPJjTW5B/TQQLLTsOd5Z2/LUv9
wKzNNqoVdFmRT7xS+aVr0H0EqU94HAvl1RCU+sckHqegMNca0T7bxB7ttY49alP2AQqsUMVCknkv
BKOY+8lCEmgPnfYej+YPZ4xSPn+/Pvij1Z1cqAAkbftnkQjhLdFK8shn7B1H4Z+VUW23im34B+jo
ymGwOlIIRzPd0PhGoG4Sh1E4VXo/uspv2QxRD3FAFCpdGqW+jwaVOuzo2lAA0EUK5tjNrXxjlFO1
spMAV2op8JsNZfWeBN9zN9VeXezd+yx3SJNJm9sYqFmFuql6y73lmtiB+hBYorkLIp8JrKq0+5tG
OY7hhffBTO4jY3mfNMqJSIHi3BnQ9YZEsc4IduizgvB4xIgyp5FGNOuElbxofv4g643ks2arziqy
ZUMO+8VSAvARVkfFUrjRw5hlHzfZhZ4CwNKm7k16tAptarZuxHZWnlq2WtES6/gK0/C1Y/pRk6h9
TlPbPNUnbI+4PtkL5Ks2drN7WQIeqqLb36Lob7/MhIgWbOxs3+zsdpflyQflkmwjo14pzXQQhs/a
4Db0qJSGPL5kAmyULMaAOCXpOWKHZu/UimelDwf7P8Ta/9pCeQaEZpWqsDEnstNf+ue9qhKCWBlK
D/UDBOYiTCAktoHdLmUoXJwH4aFlnjDqMTi2EQzxotLHjyQMnqPIzx6t+Xr99/WM66RrRrsS6QzY
XMcEEErGuuH12V56rVQPHbKZaQRdN+mjWSZfGg7ueqAy62Lie10kdMOPuVYTm0a8LIak7ApjBgvA
OMbvgxnPDFm/olLXYunjrNGTn9dTp0RWYPpwhaL8pRca/PjWgjA8n1J7yjaMr0hoPeNeyUfjHj5q
iOOdCq68lsw/qJS0PGt4zEu1VVh5YOEgeoR0+NKHlDEmM3I/TswzHCj2EvXEBEN8qOKxD6Kz/BVx
y4m4mOmbq4lPB1M33a5oHDgGO5nRjZQlT3W9zYMWhaPZ1lslUOP/Go+MWZD6+zYZ24imq5qrGQb2
43+1nwR0k0HRu/DAm4odSrzp2rfhSiW6dz0YUCEAnsimZ+0Nz2o85a8UclZUqMbXZmhJZmBQNRpG
mLnNAjYxm12K+KhdBKfjoBHGrCParHSVatkI1Oa2GzdJwlUmbiV5y9iWdkEgmD1RzSwOTh9fS9V/
TGHVYkrnRbawfOLyaLjLIn2rFxto1spa75G7S/W5mCXoQWIdzMGljk+nYIYkA4e/1f2oIykeG/A6
NLHAzUqzjl7nosXQ6+PHWbth+SXA5r8HGOQf/Mn0D2ag78a0MbewgbTdrXir5gMjxNwaiuL83vCx
UObC+grRxMd43mJ5tpTcX0QGGm4tT9dSfkbP6r6zTXEUkf8N6C8AElPhd+zG8aFlONF9pAGFBnxJ
toV0d2r2cn8/FZFymMhe8S2D9Fm1D4N1omjKKk/3qJ2Va1hQQ0KwcC6Alzw5oRceLB3af1Qa/iv7
xDt/XoSzKaWmqEMQgMsTHXMnz+HUFyWjJDoq+eLneEg9CykRLuW8MsoNpaANfqFVk6vlA6jV89hq
ysuUefTbQx2Pqx4Fr5qixpugY9by2y68Anv+UkxiTar1+EHrol62VHhGVqQvbZivo2GwEf7OijaF
iIKVvDPy2rVWsrsSkPSwRUb4OnmB8TzFaGb+vJU1Z+HJP+51TyVThyKB5Vma43wuSutZ5FLthQFf
Cy99iqiNRV2JuS7WqlOamfqHaPnNtK5KHgt6O+tKoPhzmyhcD8J1VnjiZnlFj5FaZISNzGFOtrIz
Sre/+PNiRsazNYkyLnSVPsBgFnvZn6Ff42hrCg6Hn71sNrg03p8U9nh/yQNie4GHptcAmy+xOFp8
b+ihRTur1rftXPk27O6NFhnt96ZsHsIR58OfP5x/SdE88ihNw7MZBPg3TJ9/DvaIUvFVEYZ2KDRv
m5ftG9IgYhjFpAL8IfeDHvt8njcZjOBOJZcpADpsd+1Lm4UdkR4R+2Kpp4NVcmjp8d9OSVHrbqea
u9HQC30YkQoWyPY85rCyBU4xCxjNWP1iddROY7N+RZSlQPzyqw2172h728Nh5rZpNroA32CJruUC
hcVef2/e96vBqFdo2/zvUa7ix8ryt2w2aMahY5xTYVi7uMbV2BnaX71uQgXvURexz1O+pJC6yjm2
MuEPhqXvHbwRq1euPN5gJnVpHyu3NRckzxmvsKrDNaAqOgPk8v35G9D1+SP+5/1Jf9Yw0BTrHrLP
z5UWFqGUyGolOI4mf700HggCd9z0mIwqZrUEF088ozn4fF8Ut2QDrmHIkDVmZLNzgpn6XZ5J/WaQ
glezSvUgvxT8WDu3SPKHmiXpPo7AvA9EvkrfKmVAzBzVgVSI4ktJMRJjCbiW0TgqPuvTwbeNOV21
e+rREM8VC7IG2dWpWmmsykqP3lsPt+4s9508xWFHVyLDVTpnH5BtdFdljbKESRZAVf+flVaaanX2
5Ksoavf0p9FotBVv9kWkLOp20LahwbBGNsaOBQS5GJjN121csvKdx+5JTNvMqMIHAkW2vm+IBwyb
+kKVhe9bmxhOHZ9mCjCkMwmdab5ID1I86QhPfQBhrk6/yYqBG5VYZQ5+n5EAQT9iGLp+pTlRehd2
Q7oroAMt5WZLsahrOYn5oPeAwxvdeGZG3SSiNR9kzSQLTdb05V0Eclsf2Lk7KvFcBOxVK3ful1AD
i5r3geqDeBhjx93Wcy0LtiHNdRQHi8QJ4xUG3H5BohJgk4FJoGnahfQeVKxJNkGF90DJK2/RtMBA
tflhq91uJ7CMzkLVZMOtm++oDeibWNf8q40pYdFa/IGfzp8Zdm0Iz924UDd2lV/696Njkus1V1Km
CcS6Kw6DgllLwBxeyDck7jWmnDwu+sQXd2pREHIaedeUb+og7RPSSEFREAYrTbdtqamkjTmWdgJJ
tQbSbv6wMNybeZF88ZomuQsRWl9rO99GYipXSQyNIg2t9hFucojEiEcNr1r5ju71vrZGlDqqwmxN
wNemjNxppwUTFDcAAUvywe7t3IbbCceSncd4/jUK50TV3CGtUE8qu5l1oEbd5deR69ZXT6/PDanh
i95Rm2vCpnUH98Jcm2yqB7tekc/kbvQsMV4DI/hmT8l4qWqtf3Zte2EZ6ZNVm3u5F1YahmUN1tJK
G0FBZvk6V/10L5Wbem+V5DUQ0SJFc7kF8LK2IQRibF2zuC3Ix+KlV1QAUHZNMPLf1+SRWXfVwexj
clOV4oQvfNy0eWofbjWBP48/xufeF4pzVvvU0Zlk2Gl+tu6Wrt2wJJs8NIngGhDoW4+eDUzCyMCE
yfWdvOa0GprVXZN2yc0YL93xrelU20Q1fzrmS8t6QrkIS4YqUHvAzKsdU7QaR2E9u6Wr366UrfPW
+SRjSS1Q1XjHYCJcph3mnqhIqrU7TCThRipAyXkbJDdGY0m80kQi1KZHdrcdHQ37wX+Mxf+yMfNZ
sEbwXNuwbYcP41P/OhkRy5aG4x/o/T6MeW8vVbdsd9LSoTkTUYda++xnisloiZdKXhdgNcA6j+zk
ity5824m1IqOS2pNW0waJYJGwraFrS9qxSzfnJpxzAlg+0PUxhsZWYLKkBOttbITl8YPY1IjuBZk
WgSqlAgFx2mec4adEd/do+tnHlQGdSsVtJrLfTERKUpaT6JfbyXiJCvag4xsDSedqhb825y4zpMe
p4tQuD+kcZI8N7ywMY3deijiTU5Ywn0f2fEZIQrI+CS8l5fki0me+MqxhmL565p8S0oELHjM4vh/
hJ3XcuPItm2/CBHw5pXeykuU9IIoC+89vv6OTGhX9e4b55yHZgAUu2RIIHOtNeeY8nmVAaExeN3V
7oZBKGnHzwQ1JsCXNrmHS6Xeg++gTzPwFKiEHwT0XZIiy29qY027lmgWtQZT/7c9aYq1I9azd88d
6fnEXXrk7DMxTEfdRM6vvsnMCwk1er8fqRJX5WDgX61q5apE1f8xEkEU/q+F2vKYKKqamC1ytajS
DvOPJk6Zwyry+MMcArvSd6XPQGysvVett/XXP2dL1mgDkYKJB562mCgaJzWPlWdOL1PBnzgDhZfa
/VW+ssq4/bUNTdKlpa30+k+nmOxrbhX3oZkREUnR5CYTa0DjCGsvaavpmB3k9CTG0oLXWZifjdwR
sUkRjZLAVp7kUSKqBXnkZtpjID40gwgI0Vg52YPKNVbKM9S83OSK4oDxKMsDFsdp65T5JzqI9k4X
+/LKLj8baOh3Rqjq8sxqRmeXd1G/UZxp3tZ0qN/GEd2kaNpBPjynpgVJN0/L3SI0prmsXpgPPXZh
Xx6GgaUXADv0cVA86CPEDK6dBtJyKi08pI5v3OUzxb8RDwLkiVhtK3/eHiH8OopfXSFXxElqLH1m
S0E3SddHP+so4eHrax1E0rBTVvKhQfH2pjrNLuvac60yqDDZ+kNny8KrKygX8oFIRwKT0G5tc7tk
2jq6mAYFlc9SCAcuGT21SfIjqdJsD+oM0F/XoL2S/nVUwChvovSWTFX4mhLwvgcPLNyKZbgVex7C
Kg1YxrI1a5pBfCKkCHkYd/lDH5kFiMsI3HVvIhlOp/rFMtU9grT4eQGRMS2+k5dFO3YNzk/q1JJE
Lzw9OyWOBgQGJaW1PPLHZEd5fw4wc+8Mqs098s7qQ4dr7Mf5zP5FzS+lavWEmPJ8TbSEFQkIa4pj
9C/Txyjg+S4frQVcgp5leA5T9ejPfffp5gnwqyLqH7KOEbVdFP5BrN2A8IojGid/h3Q3u1MGz9sF
zrBfetX/+9Kl05b61yVpg25RDRNCrW5hyzP/1VedGSaaBnu8vU7n/+g5Hir3Kg93Xs/ARD64owtH
/O+5SUkdOe03Ntbf5exMSdz0LiOzPApt515zzfIjcc3kgDjle66jFCclRiHzE8aa2ZgFIYApekS3
0s4zKqVN23V0H0K3f+6YJEmddQWlf6z51BZK5F9I+NLuLQtLgxzuGZH/IOd9pGcsGcaBCIopYNZN
GWxbxzLtnZ/0IJ0C9VXJ7TfTKIuDbMLnQG42ujiVW5CAOLyN2/j3CWHeR8DKfFIx4r3iXhDB1Zb/
a/oO1ynZqBqqkVpzdpqh19+sFjW2GXvpo2V34cHyalQdE9PWP217UzddLiajX+YdDF+IwyGn81D7
zoaySXuSxfqfM/nTiDNbFSYU0Zr/87WvH5wZTgKMBRMMzm5FyL+miEBGN5yZ8jbt04j6fx0SAnAX
9hi2ZmQQwlAYAuaXYoRW6hxlx8Asdftdn9tT72f2zy4032wjB9KvO9ZGz1PRbCI2vOrY2lt1/43/
830goWA1xam/s5UWmEPep6jmxt8w89xHm4Ylk71kXXoW/RnxkKmMbGath6LbMOZmL2de7CDUgU6H
ztWyYkuUCIBfi6Z5dJjbkBYnVKq614GRSdnE483Egi+0zpnOmHdpLXe+tg1EqpjkkDmBFpxDwEAR
K+tVVhOOEd+5BvDWQCcJrQAb+8IIZSt5DRYGmnNotN0aidr70u9SssemyoaL4pp38YLXtM2PKhy1
h4lIiG1njMoxzLLojfy7Q8c0GF+AaJQF0aTuXXn3mxXlCCnl4InbYFB+X655lqCW3lnLwto70yto
rBfcBspupEOyoUPulStU7f251nP6fkEZTFwJQorq7gHWIXEjDh0lYgQKXwRM5r8bO/XoBRIAOEk0
IDEu/p75trL05XT7tnxja8CBqIY4TwICfw7Aa+1nm4TgE/U87dWi2zS1NiBodIadE+a/CX5kNDFl
rvZlJtaLblxNUzo+JKXy1vmVcQtdHzN01OMgDRRS05o03Tq9jwqcK3FjiY/E5HfxoxJXJMfy/qhp
D/dPNn7IrgMQEtzFbsIgkgbHG3Ey1TFPwVSOUbCXP6DrYEGsTfZ1qmSI0Rg8Qr8NdVoexJvlD9qf
B5a3lzwgQEkPi/rYu+rEtp7IhdkLo5fc46arTFr3uMx9h/6jqIvsUXPc6mQlZrQjURauo18Q7Vsi
7mRakt2Kjk4fniTvjDoMBTSp8woZaTvLwHNj2QHiakye0BhBiDCphAgisSASFSIfSn04ktU8dHFz
LoKk/ccG37X6c1/mBGz0yDU9oDQ7BDXaXc4gh5QDcl1XoRf8kt2GlJQoRJCZvvcqJb8Rl2NvLT+v
Nn87jmo6/8SXC+q8a5BE+9gPbZPxFM83F2mRqhiEkVyrZnt56pSWc8gLByq2VTrITcx8L7cs1efy
JyIr6tWt1OySpEN0IetOQZ5bGC8V+eorZ4aOXiqdzx6+C+Aa3OToHcfPs9cNwbYMhhL7Pstagmln
UmkDivt/zXZMXg5A0mdUkKO9laclYs39oklONRr2u7Gs423c4j0J3Q6Or07hGiAu8pMhfKnruNna
DNT2cp0ZZ81YqU7dEYNauOs2G42ttBuWjmtcKC8Dgf/p2vK8/GKAiO4lRiBlahpaWr6cMY/ZjEE8
vxUdAbdBaZ4WKbZhghGQeyz5IBXYbaapp0XbbTiIk8XWLH7203H6aRrAQG2j9bYhDjR082xSN3Ua
1pciJgw8Uv2941QYNySaNEmotxsGBjuccFu5BwydUd8jW/1F32I+WHwkj0CYtLvCC02u825461v/
d+UO0XUhOfXYL+TfuYiiHcIr5yWYggT954QrB7t8Pk8Cl5Sr76mXrxoB17Lr9pctP79JwUe8Dri5
p8QZfbKSPtPZu0+D0Ly3Y68/Ox0W+DRhb9hj9jrDGzhKZ51Sqje1qOo3y7wPnRYdueiNE/b8ptXV
q0k26jo3zekdvMqt96qEJo1NJ50Fk9Ayzrd9l0UkBqj2QYX/su+xkr5GoEGBlaovNOYsYAz9TcUD
O9COuxTCRUXj/AdAbwwrurkH04s1oHSgfijjeBz4EZH65A+tGtpnCLifwoTL9IUHjDfGuiuIwfzg
Br1KhbNwEExkvYrK58lablVqXWOTLbpuK42qhlND/KwT69oARjzKDypmcD5K2CwvY/bY6k12DQu2
Ro3QCtFOyq4Blzk5ozUMvtSg94xdnBF0MX16iYmpztbgTPE5MHRb9huBNDtmsDx4bfLd7PLm1Oox
nh6vHQ+a0HnJB5dWyJiE+xRPJgBEJABW7pT3cZrTd0UVYIk+tk5DZ7N87PohA3rnVhtos9O7SVrQ
sYAjtSEUhJ0O2aSHWUmavWew0/GGPH9BoB/dETOFZNHJXoqeizxzzenksRzgYi9vtV2Ul8yJCAhw
gvKm+q5Nsi/pV7HhXOi8ew8BfKVVEeCMk0f0mrONV3KD9WFybNKSugbYo/WshkpxYRD6C10HUJsu
e9PMBrNVRgQUgV4D9M3K28m/tx33OCwQ3+/kmopyDvdvB6yw68NHta7Q7f85UmtDOyxr3Wx0uFAS
+yXWovBKtGGwPGCJflfjtL4iVDt0YNF+uNpMeJjdfSvTWD8TTjDsoziLTg6X8F2cka7oR9VIZ6uK
1iErtBb6w4PUbprdhOYETPOGoHqqyQDLe+RNw4MG3eB5nMgXcyauqEHTHsJ29I6qIN3Jy8/PjL0y
s0NzFKMXcXnmHYJBLkHBxx2h8u4pspiSYEllPmIqp5A8UchaiLCmpjMeg/AnuZMo5LsPWUTKk6j+
tGb1Z0HRTC4ImjT6BfYFPzFG3Eq/Lru9WfvN9V+u4oR5rMSAkcX5dedF0eqvNZqzW7m98lqlgmyl
/ai0BuDffD9MrbNQp8JxstbL7BAMWnn2BoRHlRk9LlZHRG47RzNGBttcs10/OoflTjWYhI/9x3sm
NxD2QARO5r4ZzPLvsNINhUvezZgi0Ldr+4nw5Jv8i00dIfd16JYXMjicp6wtluc91J/8zGANtQ7L
ufj7QWNcD7qdvxYFrNKqzr9jlWbloGn90AX9p9rgg3dVLdj6jaoB8O+wNg9Hopaw2fiO84QW3lqR
2jj+wAa4UrghvNgRdPvJgoIOV71YW9nkfhKUJ7Sx28HNihc16dQHo0jeaBEbNz8M2GDZ5qvPLm5H
g7La1ENpvEZe1h1wcVT0BNAFk24eHeT0E76Ho7R0mSZ9Y+GwvspOcA7KgB1tR66OwKsRmtet/Xaq
2aMhxIiC+BaqkbYHGujsxzQw3rqyPo096XzqSDUujcfUTe62AJ+4saRPr3b8NSh//9iNSX8em9Ff
se1Cvd44yDyDlvtMq7fiK5ybk3INsu4GWHo4c4chU0d8tuXHP9AZ108oLk6jmN/qBvFshniJ/GoZ
pN0Dd9GtktWvQOaaB6YN3ms53hrEoze71dK7ibkS6Whhdh9Z1q8uc9K9LeIFq9CY3h03+PDDHFs2
7IhHBlDP0lDJGvTvV5kTMULxzDB6NG13S3nm3M9/jopB/Xru71EQEizKPe3rdYWflFjoeFMMI987
JdLQPmlC4H7UPWWGYdLS+ltHW44Gm0FbA1PTSbGbdBO0TY5xGtf+PlfKRwaYBNNlxU11+TCOPbXj
OP3g2e4qARC032/B4Nhg+gsmnym/zJoSNdhJw1SUssdpEDjv5am8qyPG0OArvsaV557dBH/JOGUv
8oqo/Dba0PWj912W5pkpNGGvwgoSWF2+TspSXPJVsB2JT2PrxGA8VrP0cQSethzJ50Lx3Cyek0eE
fOyC0NdWSosx1EJ7jiDVzU7ytNWrE/oAgoLGoN7EQneHt6gBY5FFOz8NUReRxX3WzPDkj6PFgB3u
gDv1pBLpc4EN0eNmkHJ3Wu7RE/FnZHT2z1lm989GNTJYRxlHxBpgZ7Oz9xDE7bX84mRkAzq9yVhX
6HtXQQghAsc0OsIe5f/kAIPQ9bu26btz3/UkkRceuaOlpu07c242Rq02D1laIcvNJ5MPMoOkJE+U
vemP6T2gn2BruXrzAmmxZtnGzKjq0aPhDPqZmaaxIfgYC0/6bqZe9IEsXFpgga5Mu2DW+RUTy3xG
hOOd7ZQwDZPpKTaj01/Yjh72JBIL8cmMXbGo1FmU6/U6jhLjkRyb37VwFMELNnbcztEFmpVxmftg
FUam/a0ClzqIgrwGOrbqKtXcq5CgiItv4i0Gu2Ej7/byobPw8Kc+raSp3S11a1kO7lcBRzyJtsqd
6NNlsTulYo1YFopszDazGW3kviLsW+4Yzkyyq2YLWak4j0NkgIUIlFUjNfyuRxPf33JvE2bmvZPk
FVFJNIaDRMNgFARkyMZF/R4O+BUCJuGvhO3CT+2CjaGN2XkArHAbenPFcAiQAIXRYY4jd6tAkl8v
ii7DsvtjrTQP0scrSZH17D+p8CrJjP8WCxUMrQziAAgeP/wFFqZmna1GQ89xFcYl3N2mFbcXe/cl
EcPzBdGf6FBQ6NZZE+2llvbSUDr9WxqMiJKjJzmftLQCl2DcDDsS5pC8I9M+gTzYWEQ8vnu2Z+yG
3HTA/JEtlGfmo9/y7ixwB+Qrd0WssIkSWxvu2jtfLxowP65yz86c5UkgTtCLMvpkyWwLPkJkGAy0
ymZTIUSIwLyrPrmMM91aWRk1gUFJYLEXI4RmpapZcs+VGT2xdL06Q1l90PXQtk0f4Y/F3QoAnC0f
gM09gdb1SylGrgRsg/kaoKOKpjNTIFAinLWWHpyaxlO31jSK4N82+OZjgordQf/dkbDOdQgTpSL7
VNEn/6eniUGi3n3wJ0SWM9jFw6DyARS3gTQEG4+uq96Ovs4QVjP7732OJZW5LDVYBk9CiSg3J6cK
SbWPnVeF5Gl6RNGxYzaw03qqvQzc7iP87WA/p0Z8VtyOHgwm0F1qQGB2+9bZU/hcekG+wMpiblKI
IKcIy+iJz5lIIGLJJrYsfydmblyFRt/d8CIKJvsRyqh6gdGfXrCX0WWZ6uxHZVpXDTfSW21M5k4h
qefYhDb1V0WbLB3JHW2y8UChT9CWdwysVv/13wdh6Fz8gcwJRRHVpJa1Vy+n9xIEcXRKrejT5luc
ya5un/zWb+/KPD8abtXvdYPdoB/ZzanU+f3wgTfvmE4PbC3SHxnqklWocFML4SrHLDj7Mey6Kwr+
bj+Lo1A8J4/kcwFiq42qlFy0YKE3fi3uVJNzkhYJy7pWis+vWLYPxNzUT2QfPISN1l8BqGToW6km
NJAaCAbR0Rvu/JBZN/g3PZKiwHp2qwGO61wMn71h37teipqhIrXbHUFMUXg+G13jb1wiokEpgxzq
Yz/b1mKjL5C6d3ROaSFYu7Hjxj5hpj7XtdGvGd8ZN50RBbcE5Mpxbzx5RhZdZMuBd9zbdqHlvgyk
nK18PSqPOcyndeo2M43M4R+VEfSbYmebUPGMOt2h3Wx+yKG3Vvi/rM78aAlEfAtL51dnadPazUfC
z0X7ENpwfI8naO9CVpVuVwA330F+j2/e3CboGNruajIlXQS4E0jbJMNqFBXk/8rLqIU8eqxtJuNG
2b9YXHXPqNHjlWI12RPFr33KXPwwTU7Io27dDC48YrI+hLTg4EyhjqqPkpmnSy9OPyoUmoBYp3GN
miQ62j+jKSzu0lRPLwY0O4X0nyMDxf7eAIROp5CUUk8p74Yy6a4N48nNoKq/+0gbkJepGCAC+tPc
bLrDaCc0ZcXRLI8CqCNL70IMTlZh1+ItYjbzOx/b6FxYQfHk9AixZOPUn5tyzVKXnxyCwA9WWtK4
DApvZ3qENMpNCg79Ek9VFy0UYG1iRLss8aHmQgWRSAu6a5AXq479BjJSiN4Ot7VnLxpo7XJHKryG
CzEpf1nkXL5KPcZYEzarixGgH382bq1dTL+2DkXlkqqCZS/UGRuFTlqui2gIj8GYdWd5hJ+YbA1r
3raCS6eG6ElxKGOvwjFmJkQGj3mdhML8JJz2Rhq3p6AhWaXSJ/PYYxHfNcTi7jJ18FYx5KWHoQ3d
cxZFDsEyZfo9KtZ+qmjfcUv1LJl4TzzS5+69gbDd5QuqwwfSrMg16rRNYgDPT9S63JZR669kWRvn
zPTScD7pTKeu7Njeg7EhfyQpfhc2dM7/OhjT+hB7gAjMLvNWbaaMD2aN4SRz7WTjYT/0VxnLyrWv
QdblwVojBRnWO2oYKYnRfKM817F1Dkw3X7skV+9lzQGPdEDwac0beZoabvAcQMpvrLRGWFeVH4vX
DzbgSNs8R44m3ikjNhvS3jilVtZO2qBGa/lcjNoDRyhTTD0P23NlhqQSSXmOOkFSDuJPWcUsCh23
N/Nzw3adApjIOSTdsEEYSjoRbzrAjqfYdOlLzULzKx58fLV3Tdm5Z4p+5CfxuDEIeQCD1X5tU3o+
NKcvrXzSGiuClAlfp/BH1fXVZbF8IOe+CabAiZms2iivaD/S+6gjcyAVAYjB0vxgu4f03rkQ8an4
Hk4ZLXghhWNaDUVL34/okpeosIv9LLon8qsMsKP7NFEuDhjL+yBsHltf045EsueHwp4j5GYlfLwC
nxq5NG9hUCh3wEwm8nrSd72BCz1XwNtI5U52GXXkp6UlOJLKcl9YprsPqOpPFX3Y1d+OUMW8eyMy
Bleu7/RrtGTDzXDKc8NK+bZ4liuNaD380md5e3Pz6QTFOP3kD2KyVIXTkbLgXn5SSi2ztoaeTss1
LDVIThBfqt7SL4PtDnu2yvPBDxPtsEh3S8W40xWM0X5ENFCkj7uoz7qdvH6JblKhBFnO2iX6bjO2
Lb2UGkARt57ys9XhKumBu1neLUeiJryeXgfeiowFNxtu83CNCpg0y4aqDGEFyAFtXZYwez2PFIK6
g7ceLvZ3F5TQduyInmGbEr6J50USul4ozg2VU761+pYbmq4sX+sYCa/ZFEZ7i5sFf1g4eVYyXhE/
YUBqBkrByHywjcH87Xf2yg91cqLTtmGqrDgvQJn0zfJTa46xnhk33UuUgDbpdBJTtKleiYciTpWX
yGVbUeh04yUkyxxtZLtR+QrUpbuUzBzWfmHdlDjwnpSA6PjYMr/nQ/Pvg6o4F+pE9JXt/Mota2VW
MUPqmm0ZEfb6T2XMv8PmNt51iwiuWZvaZ1PHL2J4ZEzkvnLIsyzDlN3YoNgUHCn81lclFt4UcRSI
5yLx1X+/LhskV+g1Zue1853YJ+jHbxDHDeGrnTMmMcJG/SjU8iNUK+Nn5mjbAs9YhO4K+WNK6uVg
Bpc4U/odSNPxMHo6RV9FzelEdXtgd2EdQuZSD2T8dmt7IPYwj01qzrj7xS78s6onHF5lPO7ZK/v3
Q00almw+6sN4nKcu38jTuALwABKE5BVnfCJixkWFPsY/InJMpNxXUcp3cYLJvLy2guVf+YxFG4vE
ZT0eKakxsB/shFIpDIXQQ9O/6QpNkBA5cxkmj8jTrY+KhKE10oX6qU3scpdS1ZTBS6V1r53bzt9m
21BWUZGH9xML+p3jdfW67t0Z28V033dFtHakt5y6fwGj5koKDsMIf6AQxFmY5V9g6qrACMlOD/W5
QVp9PzlsnUezXfXYzOFEu9XjV25bkD1L3wpTAe9aRtpZnslEHbaB17RSwO3kyIxpsL72vZtcNNWN
n4qO0i/IrJVqIhQqgvC3z3AcVDv5PbrYFhPbu9HdRvkwAEahw1Pbs+EXL6kZMVj1KnVBVuSa9qp2
KZl/HS7wPid2l5bOXTX0JcU7y3sd5frZFWNaeWoQUO80lrk2xCStV30AseIobnTKmrzwCMbEbtg2
4q/y5wsJfUlmpen7OPdkzDT4coDruxvKO+OGOXqCbVQFIISOpT94L9ZAGeB0rgIHSSxX4jSan+hU
lOdYtLb7DqxcYxrRTp6mLsAhh6iQ1WznVxyXhcitnM82PG8AErRBjGEutnZOPQWMWfIV4iIlJYDE
9/hoTd2Rws0+ay2RqHkmYli5Qs/yIXVqezni7S/QmmbqVkFfW63m3tDOVd/851DlslnZyDnG3s9P
Wab3V4cVbRtGvvIyhQ0/XerDFSN+W+/6n4PjmG9OFzxNTohy3k6adRW3pGdUICNAysNCdrMeuQhB
QVJpCOhAOzulzsBcGEuQ7ROQVXX9UX5g6GSv2yRV7uUnJ8wnZV/6zN8UlHVSZhBlLJDYfzkVGoTI
IcJuzKGQBsye2Me0sMJj/4jzzt0mUWd8GsXTEPG3aw3lI/EyeArsuOWDDf5r3eu5t1+6zFYW3Nd9
eqzTZqsFoOjKIFSfGo/Md7GXqMVZ6Skb+W4CxM52dQbN1FP6R1mnk09M2Bwy411us+PIm0a95pHG
pDrVC/QJlLW5HZfvSsD0Whki46ClHtlfdIINJex/x0hAHfZ/SHKyp8hOpw99ZJplkRB/1PtZ2brF
kR17+GyK/lXi2fdtMB6lpEM+qEpBVG8ZRPu2Ng5fM8wZmQv+XONYN4G4g47eNekJP56yxH+ybA/4
Vtda72FUfU76EPzCC7JikjB9jvQItlrd3XMjM5amsWXYxabUDbJMRlpOvUaSkFxl/YlJb1gWjzlv
ymWK6QpIAcCfUwoo/5B2+kSCRWtfQsHvrPRRIWB3uLpjCJAyjF8kvVmcDV4bv0D7PC5rG2nsHz2d
ymMR1d5GZifWM3sgt7K1VUkvbJOKqtYleegc1vMv0gHbJyuJ7WufMXofkAIUrADbSMonnMLHlUuh
kUIy3MnXygfejONQx+WdVdNUzJE60IkkcqaxtKNJsxFhG2eJlU8PTWPXIIIEgy+p7mpxF1ehdt2F
1fCwxLUMebwrXEiVrKc//hHYV3c0uNqgczZjsvzU8ntDzm9FIRZT4NTDdbmnBilxdp6mETxDzBoV
F98mwOOwR74iVJpl9BygcMxY37zP3gzv/6p7vLbqLtV4SR1EQ3/SBKLxoui073Xa9HcJSp1OOhhb
NTv3DgFTSc3OEE5k/sGAjyam4DL1fHwcHMWkFbUb3jYCoJyaRAfhipHG3ihEo60PSQ0vTGAtxK2O
1gINS338OmUaqR9LnO5aQiUfsyejc+2JHh2/TMqa/ODMCR6OBi2cB+XI8Zx4q+M2WEI7I0JfMeJr
77SD0QxLrdAwE+Ym92GM8MITBfS0yguzf1DiYdz+PYKkIPJQ9HE7lcnaQxd/Jz3QeRLeoU5Sz3Fa
4HtKyTZkx+Muhjg7qquVbYLxpzLv72jJkVNZVaFNUUD+YjW08z53/ISMmFbbVGqXfQZwqryAXhoZ
HDgD3d55mjMMrrWrZodmbp77iAAQl13n2uynltZ4dUkziM1+ANyidZX3dDB+WAWbYSt7kD+ijLUj
EGfmoxKv8ghI7ZB7AaxKrT1O4kgxWVGCBGGnPJVfkC+Z+rYFOpKF50Ec/f2qaGsu/8Dyuo60JHTQ
9AmwYuC2KFdI9cNjQVOPDGveinjoKeqoV7uDRaAJmt6CWXBR4lQQM28T/7IazcETnMiBWF/h4ZtH
Rs6e80CwVnf3jyWUp5TySa8T4E9BxT6mGd7N3q4Y+HhIwkRekEIk9Q7nynJ/JovYAkqA2v8/ianR
QEKp5sH96PtiOBhJHy95oGmvPi9OiKyl9zEAbh9F18XsHizIkz81z8Qf2rZfvdd2Km7JMDX3hein
9QxPblYLGkIgtAmAgK3qXDHIOOvEIDVuyNxub5hReRtMPusR/dqrJU7pBFBWZPMWhsq8tzu1OdSi
Zdcbffqqu92bZD2Gs/sDf9x07Y3mIt9Zhrn1rmMetq71nlJTPqnm+VZrtOGaiG64Rz+ayz6LrvHU
nz0/yn4F2XjmCs9+NX57TnjTFj0aGtdN7YTmMUoQulR19QbZL38gxjN+q7JH+XOP5fjm9DVeBS14
km+cmwUqjF3/kSmuToB7rZ/iEvQGGcvetZ3oTIaRlW0tL3HetRYRk+gTp1xqbNSysxKH5bMCtmeV
ixl7nqT6SiHy6pZfkyjIN43T90f5ndWYFrXLHAyP5vhmTOyek/iJLusvdVCBz4qeMeT2eM3eLL4G
bt69VIN21KB+PHK5v4wwAE+ziGKVa3BZhdHJHdhkyPtMlNqPQ09s+nJn13TwKnU66EdbeInQo1b7
uOe3evY7T79hbLSvQCeIfRSKsaxDzViHkbDmqIdAEKYLa/wtd51ii5m1zviKhqbfT0xoSJXVEV+L
lTdUuvg8NwiMGbdoG+CD+X5yQa2HJkBq0emRZzbrV6fP+pW8P2DLzhRsLIuNYuIm31UABb/d9Nr5
aMtWHnEPdey7dyaWKhR5Hmm5HttGtyU90BiYN4cjAdG2uytrvfkO96ZdXjBmVUTxzuD5/39BbQDO
1Efz+K8XKdouSdP2f/5X/vMC+XM0RkZanxueKbfjy0CneAV7XwHToA9ISkIh91bnZ7ND7Smej8ER
bzMjN45xCX+sS7Tl9U7MdAYfZLFnKNyux0LXYONp3uOIm1h+IqNobr4WvoKBy4DsjdJR1IljYdP3
r6uPGd/62kUscUmcOmQNsrWzSejsOiAQ4UJjVr7titXjYxRp5PIUwtV3xXK7jV2N2X2SIgCrxXxj
xCVESKIBhsKk6U2I/KQF/rK5c1xt2udl9nWapd60r9v22xT5giOuRmhU3GCt22P/obreLepCYo1I
vK98WqWrjKFOUrGZiqbx0+gU40zIQgnQkEWy0goXKFfkUw2jC82tzLv1qnUtK6v+qXXOTU1j79Vr
tWaHzJA2CRfjfRIxOU0AExCwBXCvGnH8Vp2bP2GHHXY5CcaAUkVB5Ataje9aD12SXOq8QMMkZws1
f3tn/tTC/uB77UVuCZaaz7G5nh3wHSop9lZptm9GN5YnArSh1g9ec9fOFFlypGRUhv9I9RLA5baS
rUwZdeFoVWB4CDcttz082Wtn8A8lXke5H8E9QmqfoeVPwzd5RKkffB1RcbP7L7DVUb0roJi/hUh8
l1DMGR9tq5vNT71HgutVRf4GE2hN2PWnKlGkKK77K67bWCkALTJrnhhGVo1ySbvKfZAPjecupGjX
GIr7TJtPwZi3wEHpzskNv0O6EDWR+10lgIMKS3zVplgANZHglrpWXkL8rpyF0UZVWsW8RWSnTQof
EwoksE1ult6bEIOJpujKb1k7bmzAJj99NnwrB9/rS2Ak5g6nzDojYQwAkODKmiO/SQqwZe1Rzu6A
ydK9FqqtFh/xUZ5aTAPXSmfM+2wsn6WPBiANrho2HPDzA+rveiIV3XLq5UZo22V0mjvj69RyKuRV
Qq0cqQr8xyR5VC1+YGWqmV8VbJ2hauhYCEIbQWxxlUsHvC7/FMd5t5Z37qJhRppY0fINQk//4TK+
u8qqC2P9RzFvbOZcj7ChoB9MU45WCj1fCSxjhYoVSFM+W8eSIusYzWq9U0e6tcsP5SM2wV5pLJtF
NQv7c/Tfp2lBg5EonG1QhtFnHiB4UOI5/DoqvCurUP8IALnaZIHf31terB0GqyTbLddp1Iq+mImC
ICaV8CHRS4VewfzuzXrzJPfbRJqRAM0+YgrwChDH8H8wCrHX/SvND7KaZ6oA211P5T/j3z4zg5yv
YODbXBnx7cwyjvGZReWpBb576sWDPP37IJ9zIzLfmGTXa1KTlWRFFnRx0nJodfQK7H8+aXZBcZp5
ZFESh/94vTyXD1Vh3XfWMO3kv/P3+dkx8tMcjzCD/n5lrpv/fMflH8s7OyZOGRmzXlYnwoC5LYiH
NgrZu7dGjjhenPfiXD4pTxnPGQdCfNZ56uZk9s75Kf1zBOKmWutVC8n9z3PyJbio+O5/X/2v//lf
p/J18rm//0yAYx3PTnkcFLs6KdX09TBaDcW4bkawNyOg85YFlaSvkTbLQyCXNjAqpaLZIQ//8QLG
30gc/HjfuRpBgrF4kaWCmdwm4teatRvt1WOGkMRzyNzwQ/cXH4eUJFbT2jjFnZE5ZMmm95YoKNBZ
3afCMtCG5a/JNcd1aU2wuxx2EC+WW24Kspoz3VJXSGWdtRFEFzXpf6lAUaPcM1E5uGREdFvT9s9N
62Y7hPYlpNWqWdUxYR9KwzYqmV7+H2HnsRy5snXnV7lx5wjBG4WkQXnPYtF0kxME28H7hH16fcii
Ds9/dEOaIJCoYjdZBpm591rf8kEILVUHsYlg8To4+anuzXVXYZpXp2Jb5RNbOJ3YlrGwFu4UvVGe
WCUFoR5859JyegXrB/AfydSyzLSnIhXEfCgQFehRrfVKXxngKwelclYuCYeboo5PjTYeU+dHSI4g
AoNsTYztj1zk73WdIPBLH4OkwyY1eQc9hhfqdY/4AFHmD9AUKJdWQ/BOqSVamy6Fd7VLFn6HPASr
7XOWa4++fTRh+qzG2ifDZu99sy0swqFfnZui2/seFEUYhZH1mojit+PRg3dOjsP3IhL6c9/EC79F
qO2ScjSGeb7q+viqFdoJ4ckwyzOOsbak2/7bDLKl4YXWqsuQUaSP+swYoMln9YjWnxKzqA9kBj8R
jYfBPlD7xWT9tqvxRmXhoLXB1UzitaOyg3fYI7Cr21bUepamSVozPVDPx5PMy6qk6pYC7jIO7Yvr
NP2+T41N3jvbFu3bojG7mxlO1aKYpvdoaWnlWxtVpzxQl15NsRRD7S52hk3m1+8CciK6pmlrtcWp
r7VqKSYf3loRLmwRdCtTYzdSKQ4sQOaz2rvyvVT5ZDpkJ+f9Ro1LddX03bBQhbb19Piifzi5zja3
uLZs3JNgMBZDmv4wyWReWbGzyRBQFLZDJ7kFDhGKZSJgUqt99XOaYyS65EbK5pMbAic3WNcF3YDh
7RkcyS8TBpdZf+iJt0sS2mYljQyB8tExPvK82rcI0wl2IM140rVXZ46WCDtsfEb5avbFj26apoVp
DATMWYRXPEd9t9CUisjurtigqoiWfK9XAHONZWi0WF3RSSzjJNpHHZsJJ/qd9c8WH2vHH96YnvV1
NQZPtTXc4lz7CCr9DUroVRHuMu/VN9NHamIIHVNimIwrvxtfEVVW2F2mhK1mgSxOX3aFo63oaLwV
uZEvu8xYjV54SQ267N6Yr6oyusCbwGIu3ooIuVFLPlzMr8icjQ/U+50r9S9z8FrgumMzLUevJPeJ
bqNTBjT0qb6XYMn94gDYdqcMyogBJa0OYDTLw1gO2DG+xl4XPY6oezby3iQP8t4o70/y7OsBeb+U
QwMy3ZzhXSyK+ZYo74uB5nJLlPdBeVEe5L1QswW2QTn+22mMI8rPVGMX2d440oNFqH2QBzCfNh/l
lO2zZXrE7WhZfqA/xWE+k8/55/Cvp9wf/et52f1fECMmauFnK/nrf/0hOW0hZsn5viwP93nh62LW
hP7n41Wg8FfI1+XrqXIozA7B4hAE6yKCjrQw5v+dFXp2nyvk2dc1OXT4FQB7/vUc+fD9p7+e3ubW
D1NL23XJHrs52vM0TcKT+nkqJ2EffBK8hIhIad3Ud1YtivtsGU5R55dLPOQ+t3+UROxo8OHM64EQ
k4/gnsg/J8eBSL6FEF4Wg2fVC7MByWA4pvmoqSWenkzArSfCbyWFn+BJgenmKd3S2laIYNL2SPOn
czkzXtvAEQsvi7jTjQG3v1qUO+LMIzzA9rCZymYiCmTEtYWM9slnn37zxptpGdaTvELcF+4XkSYH
ec2u3lW3qC9W5FHhiOBgzYVIqY+LaKEtQr9o1xl16NPopGvUDs6ejhCpti7w+a0Sxj4h7+lEeSaY
yCxI04NhFghPcNs8RaJyFgUpAHtb+u86KzlrofZkWyiNpnmBfJfFHKGQDC8pDqgXZBXhU5yjeFnA
fw406+JrOrBrN/2kQkk+lDzIax6FsVU0v1yV0XDDmcOSJbHDknHTdmOegv7b3SNk5buqDLK9lIgi
ovcPXmuUSOAI8ly6NMOqcHIuQ2ykrJTjP6aiN4uYKtAj04N3iNWowZ/rJR/Mjg6ZHT8UJ27IXx7G
kxp57UM5kXFXV9HCyBPvOWsb9VKa3pMcqUoWPfWEKsvR/eCTjdIp3qPq0IVyk/ijYB99isk4sEbr
OfVcNl0NgEXRKNazIEoOtxnF1m4eahopR1RzMdnMQ9A82ilsUfSSC7ohe5uK0mSIR9inG7MTWbeM
DGvhmbF5k/+a7dZvmq9bZ/lfTSFa0TBU2aqHj4qp8+Zix0qY0DgUStSyJUqDDRbjd1Qn1sd8MqWO
9UG+9zvyE/tj4mSA8viWj9h+M4Mg4DiyH6qYkmHkmMbdK2TOKVfygWZ+wGyNnSiUg7CddkGj0l5L
gGxLQtqdIhsW3XE0VHEt4muPf/E1KsPsqk/a60CH7VsH4Hw/qkq8gnG/aKehexgcw7g67jCt2ySo
sK3E5lVe6/TSOUS2/ypHbZavFC0onouqu2io6h9Zbjg3sHUHBWf2LaqanWZP5gWriH7oBorAswte
XnLgSO/6kBXEQL8ZTcDwLWJaX3UUCh/ytKFG5WC8dpjhD+zSTlWaxNu+paDr6+YEzYq9aWrn3lM2
f1TNiqIbf9uzh4QMgm6oES2HjmJDFTe82FaVkacVpSG/CZklgWtiZZyHXmeFl741DhY1vHPot8q6
0igx3rVZbal9M5u2WTS+p2x7/OTXIifVELhN/TER6r7wCjN4bB1LPVWT5qNy4oFSi45ZW3ovjpnn
u5oAYfiwpK3FoER0pQ2OYwwKTUEc+wypnM971sNdbaznXDja84gYkkeazMv33Vi0S8sdHjSWpBd6
3+1z6ekCGauT7O0p657RuPqbIRzImRswlmR6jnSLFtoRDPLnwfe8aO8aTNDzdSOZwmWR249WF9pn
iKrpfSNb+DjAWAmFj/ZU22fbMNIlQVLq5b6HHVzCfioDHfnkJXvAnOS02MOw8ZBzIzAMirM8QBp6
q53K2zY4hO6X5PUmzt1ZGIc8EdAPLvzEcNas9+rFCPnx1Nm4QyZN7GDxQ05wFaGdo/6bhBCaJNk0
jds+dR5RgT2p1edu6KZbY3nPSmPYbykN4xUK/wCPbThiFzAX3D6dN6E2YsvnMWZxJ24FZcaFNYjy
iU5Lt6XE0u3d2jEPdzde0ETpDgcZUC4AxN2qdzBdi3zYNlpenb/ODLX9+zWkh3DvRKPZ25nPsDII
dj9mohtXsqlITf4s7GR6UCNUHMSkEHoOam9R1Lik5niZFcW1v/N81L8YPwURqCsjw1JSe1WwakN1
uMoDxi9xdo1pI/VoXZDYOFJsgxVlxiunt/lzhNd+XQvfPCdOOu6ZiNXd5BrKhVaDtSJPeVH05rTX
+Wo8A2kn+SZJIBDOw6oWCWgOF/Jvq/HpSkDC3Nscnj+O99fVit23FkbLY4lf6lJ1JH3L1zvM7HCZ
qf54zoxIv/lhw9qV9wGgsrY0LQXLYWidRqXqUQuCSw0bkrhM4gSpNWfl0fBIRp2gPIxCdZ+KNhrO
Sat7i2mIqjeS99CZgOaAEZo+6WOU4dFKou953VeLvoQuandj8CrY45TqEH03oqY6Yqzrl2pbVjdF
mT6ovN40rbV/eb5+RvlSfZ86HSAsyIqJEFICOxr4xZ2X/zTtpt9KZwD3w5lwyTCyirtZQF6ffHfY
3e0ncYMMj1+UUqF9UIo0pTnOwBhFf7IiDDTzyIu4NYaeO25VbCbQYPSfpUt7UsYu9gkczgwl/GyL
7H+jv+sJdk29Uzx3ODSvXtGorp7NRNjsLIsz0VrFzchss/rhum25D8b2Ytum8ccb9CUNluGnwk5r
5pw37AOLH0IBQdKBsQmi/jetQYJpq6J9HjGZENpjOkfcbWxyaTylvVNZBwuVe6/E5b7KXkO1sJNz
288eHWxX/iLV1HYZmuyN4rkzHCExedAKAS+5e+5nuYwbKcZa1dJxJwXyCSgGLy6rb8PQ7xorZo8b
IpuykuTqFlV5rd2r5JTce8Z0Oe2tr1pq+zvxE/85mCJqpVkLKI2rx6A1frQNglvdow2jVuAmahZJ
B2loq6fw4HTTNoEicuhniYu0jQ/GFD3E2sLKBhzyFoVcGZY5upNO3wZxloy4jJLB3bmTGMFBOvwl
NcAUuJCsnWDcYbAdig9RTytzthvbAW2hPBjwyuLfB7+PkjzMxuQhoImOm8zd2HO3rEtbseLzlu/N
eejF2YffEuGTJK16CW3vLdbDA6SP+izN387cwpkvkdJUn8PWCkhmnbOQDcUblwYVgtM0xyONczxS
2FDegUr1kZXc/furHWbmdbJt42rOZ3qfv2king5f1yvDa1fKGHvLSol65cnPrUcJklNwAQRo1t6c
qiNjk7gDdvO22MedX5NOpvo/xuKPmCznO8vytSQwGQPfK9MkJ1kOU2Zp3QzzgxzJQ8YsQWt1HNdj
X69KH+DnknqGvh0ExQv5uR57Kj+ZDcee+br4ljHnjmqdPutBTt8H8yBe4XZcsy8w6FSga2CpUMNd
obgRO5RbdZjKll5qJ7gNgBzSjrSPInR3zSwbqDWE3oqheyTdiU2tKQQOGhF9s8JWb4Bu+0NRqHSw
hzx9VWplX6uu/mJNUzBnh/ULqb/OdOOE2Z7KtsxWK8o51iZBfDFoE6TNDAF5AGRiEc5n03zt6yzo
G+hYfz2PEgflx3j3jycUdg+Af8gPHo1WeiYVagQ1w+DlCOeMs9s5yzNgs865UN6RPqnHCKbtslIN
j935HA3Au8zLWBYdELrxA81OdJZK2pj6+brqBnUjh4ORZoAf22pvxb35IA/cbz5U01D/dkmjcPeA
dRlCkfngDMy3gV+6W/Bc2bLTSCbXZls0kjJxi+2DHSvBPvTwzTSBUR+cGjPSqNT6xaYVs7b90iEF
PghR1ff2W6UNzxX8lz+e/tJ6YLNKO3nsYq++Fop2ltuXv0bGLHVyZhpTAAJgpevo5QCdov52iMNM
Y23c8HbOmiAtoipuLeSuSO6UykH/fIa8Jp+R44JpFKLkSBZJ9nLPUKrBSWcPfJV7Bh3QzGIoRXCS
D6Lid3G2OzP6gh1FWg/xpgpgu7AlbbaIRFWP4ueEqsEe+1NQqxoLPE15bUp04KVpElw/D7M0r1c2
gZh7tRTu2SoBEbYRzJLcy9+qDogSb0N7KvxxOqse8HPYzN67iRO+sCOXrRCTtZqkqKh6Udy8LKPM
rIz2lgWO9tT2KMoA5US/vCbC1hhh8/NZCuCghddgj8aNbxrcCPSGZ71HFjN2vr6LqRhduFas29Lk
74lib41/UTk7SfVQBy06aA058NZDwL8iD1JByM2jIv1TNX7BnzCOwILy8WL5JA+m5JNtpjSqqPe1
3gDcyqs3fDfZhAhiDOl1b6auHI94Uz8PhhGgN8hjYwCkaj1EAAWPgRe6p6nvT460ycphnojTZIyr
rgq0ZcPqeQkEqKUsJnTnfD9V0gvhrIu2jsSpFvBhFkbE5CgPLHaKM2m3/cppLXUZdcFyDE3lQVL3
KG1pa2tKwrUk8RlCtZd2zSKmnmrzscu1rdR4BZlhPo4zhE77MB0HAHDioEGcjSGdZm8ELt1Np4c3
Zc4bkUxE1Yxv2Zw3MlE2vMzB172qPMrHq/n+MvBsb352HCrYKVvr2VbOjamor6YyTRc2pikLs0l/
tMzOWrPJ+UZ+RLEz5jXIZGfYOmn4awfU0Kw2dZE/pAj3vmSnxWBbG6dFtiqv+SQ6eApYZKKcfmVm
65xrOy1RDgwRjsgOFyy64VfUInPXTCFENwT3PrflRqD7bBRxOBK8WvmEx0JSSJ/aONlbeAG+RTmc
osFW3rBgviga9YpifEcbwQeQft3MGRA3+RtofESytBSgLTXj6BTit+75ZOTYdr2RcoasHD+HYf2e
qGX+qObm+Bg0dzGt/Eeqqq+WtdWArXAzb3UPmQiKwdgKN60W0kgvwy+wEKv7sCm+Y6MRSD3OKpPU
BDmLQN9Be3ZLp8fxWa0ni0UgKTv1Wl5CiaU9N0qWwzLLW+r9RGqXhaps676hPJiUcxgPXMU1/qeb
WWLXHesqO1nW6J5RlhazsL76qPKcNAokI26QAzVoSOMLskhHfsOO3BpVSl6zykVKnOx6vGKu+xsb
QVISVHSR69ytqMtW4oE7TfLrv5xQEEjvV3oC6nw16HbKyAdJrwzlk53VZcoSebuyi9MuOhV59cee
v7Dy0ELHP9q22Kjy+yqvCcMdL2XdVAutUB40Orjrdva42L02XgPKHkffamh4zpe6JN9rLAOazT3a
NM3v+9sO441uHkN3Sr6bzEyzg1yEMQo7QCHLkPXnpgvTajtEYccGgOxhqR7O6Cm1vVU852E1UhpT
SKJLwm5dIOhd3jv1k+VFuHIJN42pO58sCEcr1zHJEsq8ZeH2wZsBygyQ1PwJ9qpsV1p+u5TUHjWp
3b0cVmNeXBqdncFstZsyt147gpBWKR38uuZqBo385NF0C3IP4a9rGr5vbi4QZ52YznFBhg+ZVYtw
vgHUmGj5+jh1ccEOA5lN039Guhq0+6Qdxr3EbeFTtS+OMmxsQvHuBK4pRxunhUO8xGsQLhLS+46y
OzuU4w9Xsfr7KAGBvslY5a38krAYM3fVg15OJWJaXPtJUnd4wbHt+Gysj+FQ3sb5F/4scg4Vy3st
tpUjSV9nf7KGqzwoZjJeqQ1cC9edjk3U7e4JnwSD4mnIvWKFmKC9a6qSIHhLUWg/EOM1vEKN8rgt
7EaNpAA5/Ydt9Tsq6vwoR92chaUo0Ua5dbMWv9bJG0tHetxmHce3DkHTQj5QNBhmsOuZqLxRD0KR
rNdpbmC/nj1l/XyQQ28y2KCyK9/gqamOrVXvenKl3/JZczvHCo6KSgYrMuRT1NXppWl7lJwdjQQY
Bs9mZ36efV3rS0CvYrSBATnhzSHye1NPZXDyVZEcIRwX20YEyjUjF3PZWtl0KJH2rExHWRazMljH
fbGO2yTca5g7H8PU3EEcI1gE+PHVLiZEAgX15RwX23tWEK+mjvmC5JSUlFoqcLZcp6mZRyMFHAbS
kQpWAWF6UYKvrfSz4szWgvZ/qWCKykxsSF4knpFUMlNaUfcbEjUzsb+xLKMhK8q3jlGlfR6+hpXT
dgdmDmUEwVj3GwhA1YeWxD/lidsFfzupgMbPGBJNtNGDry+ksJTwDrzDBPU83ys+RuuFBHol6qbv
EpVIZII2P2ONozy4UKDr10Nd9GugaeUFJTehi9TJaSMdzCqrCcmp2c6yR1tZbv+a6vacC4iuvOwD
b13P4CU5CeTzMAzQJNnpGWpc+qYZNSEMqBlHEezGbPLfXVuZcHgjKDNV5xooIJcTnVgqHXfWQ6u4
4F+aNGJDnuTrQDHyxTiXUOWZEpjDG1vSHMEeZ7lNVt5cQ1omkRbtWi9Xj6MFB5H77fjdbkusklNf
HaXoOn7M6qC/ed0I9CtXUd+HJUa1TtdOiqkm59pn+6h62a3VUHrhwA7IKTPK9K5aD5vIosExAVGs
HyhWosDWrJ5+dhGx/Ipd5THQl1LfnrTzB1LXHrKoND4Fv/evZwYFO2w7rAezG9NQNPM4pDgZpxg7
3rxmUoXXnbKYDAXSlRhnQhHrVGFrNQT558Nl4DwTu4BCcXZ2yNSmYkMFrXwgBmRcI9R19omCxmfW
8qBuYiMzTVQq25DaGF8uKfGbqt7bpD2bpk89pUGqRg9hvDa7ZRYxG+kyeNCZoacprvuVbrJh9lj9
Ih/+BcDOfGidOCQvUMMYOzEJioav6lR549pS2mEtZ0FJDarJxTlrFuQpKbBtLXMxsa75MHwqrMEg
ggc1NfsDMsJ3VlH6slHD9NKPrr/5T2cFPt6/PVp8hCYIVV8XkCmHqo8OIT1ZiXUuQORCLZ3EWc9S
5yI3hfQwX1QjSh/SqObbiiJ3DTARLnib6g8iIumPQnhDokmqXYug/eHWOllzUfLiljmKwfkst+oe
uNU0nadOnCXxtXciXr5snO4UeFkAkNd08FB1hDmepg8YeWLHPC1cGFnHzSduytXkQSmZEP3vTT1I
sZKb7bKpWJUIoFLryvEpIylLmaxrzgzAIUU4ey/g7eR0JzOsajaCO1eUFuvNsX4szQrTywBkdEUk
pr8crOgP/+Ow7bFkn11dK3dqaWj7fo4PNgHyLM2ahC1XBgnLiyq6h9HvD5lQc3S/1LHqehwx4AYK
ayDbekpbUvpKYdML4reShzAVeF0yaJhIzU6icu1ZeZ+v+TRX3+17XgoxZyKIkpPMTaHW0YAwJa4g
7UOaZ32ZbYkitZ8qFbRoh3J7545ZvWvxNy2sNJ5tu0732ln9Qm0pnfnZi1dMNmhRftp1ogxnv2k/
0YZYdaXx7EaB/WsC4M9GMP9haSYW0TRMsXdOqH0L5sm8MKpv8ixihfGt77hfKmTKLZlqiC+YJ1uP
n710wFtca45P0RrM1XdQJp8mdzelCNrShugDkw917HvaW28P9cavim6DiXFtUtREQipCe93Xxs3I
6XQMFXxERQd+Mc5fSVADv7TQ+OlGVfCiTaYDoCtR9q0d5dd21l22wER+OuA/ShyQhkEWO/2ifhFq
qfguz3qgXokY84tc6lhJRCIBlaLlOCXZCUgSSCT+SfRbaULVD2pwYfbhkSC5m9qCaorMtH2tVPuh
NAAPWCC4NqZFEhA8Dro1Jr4kex6GVbxPawQXigtXmOpb/da2Vymaq4fM2oCgDXbysmb9x8t9e3Up
Gj3mavHcpXV0S9QFhDnuo0wjKAhsiko2FNNhUsJHr4vhD2uqtaysVnmtSbBf484Kt3JY5qy6urbq
jlaQ7zrTC6+ooVmY+NBdMMesEsRhH2ZquUtq0clD51YCAHFvbGLHVZ+/nqtn2orJuvjwUlyzKrXa
o4QwkfTYbKgr6Z9Isoimj5eFFTCNklT4iDkOXVq3BKOB9U42hseYmCbrOM39D6K0m1N174xMY7TH
336RC8fQ1I1DrmGvulNbg6GC8pGZ9FGgHRIR5EHYXfSOV+KOUCjStqQBY3TvjsHInFmhw0E+y0Rc
G3XDxw+9BaRF1q6K/Z5Y1a1QXO8F/WYJ3q53dilZovTTaH8O1kCoBpGRW5LN2yuljYVc18rDBHVk
j/OQYjvenJtlWQ419EDd3IkDyLggHcXUgBJ4Im9hWJ4oSAxPZY8qqHNU0idEGr6lOambgDO5k4eF
/d25erGVHvC2ucBp9R6xL5sqW8m7pTc71MgOeZzmhq6po7j1psk5NXPLFjCSjlamNZZOEf+Rr608
yJfa8ngqEMzLp+PT9d4rQ1dYPhBdnmTK4W+zVhI3hERjR7SaSd3R++qeKS4LEgYzpD3zED+zhqXB
/SNHBIYu68EEUZcZwarWbGd9/9ZXRlUd9Kx5x9+Kxz9DE1WVhXOtbN+5+ktnsMzZLSItI85V2NZL
6djR8esSGY/HxMq2iaEmv2ru6zP9N58IBmmgrK/FELBdikIk4RkUQCFhQSWOr1VrzH3teauj2Jl+
bJv2DUYSRUY0w2e53GpcH18tcty7spXl3uejX8+TT2nSsr8/RT4AD61YJAa+cNegLuN2LW7H2ZvX
x0PymCOEkKOinPINlnFMWjTQhm1sfRsKIeim49+dxrj+E9XZdSxpecclad+FU6vfRIqYa9IG+2kc
UmsV5mVzdfN4QkWaF2cE4ObOBfj7OY0NQk3WxVxiWZXOeG4suzsMToYgwMYDRhtQQ6Gjpyu51syU
EVY7qS9CtbKn2h+XcvWSWkP+pMMAUBqLxWXP6l3kIgNz5+hrqU2mzgwNT24tZ9eIWWEQkg9AZLYP
CLSD+7+Epvpz6GuKeGprTFd/XZI/IJ/x9fMBHs8Fhi+c6rNZlQ4/KXlG9RIXWcE2dr6m2227bayk
WFgIo2+suV+kHaCihb/uRa3vpKM9pbFJOiomC9F+kByYL3yPtM0AbshOmH2wK2rHeEpLHbEP7vqf
ZVcfGzMIvwNINNeDEadHwmi23YwYsPVSvU4jQFKpn3dJkGygynwPA/ogEbG5G1BjkJCZnlpmJze/
SGlI4LfuQnTGW9EP5MDb/UH+ZlUTQ2hrEv+A7UF8ixQW3ykQIg8NCB3KuNulipNhZl/cKwrxAYFW
9xQYeEo6MQOdTPzFGCr2GhAaNj85OCQbtYD8BAdtma9SZqM7QFwOo87cFtRk1tYsjxFAEC5J6N1l
7/KSEbBQgvRTfJYvDBv6BQmO5TfHGlcmjRyWPhMTdEUlADjLb5lJY8BHpg/tYt4JRyzh4w9ZyvyP
RU35iBU6F612lrzoc7OZr7gxH6Bps/AT5lZe+roXsLlZ2a1WXuQlVfjJkgg3lH997G6jQFNn/Lt/
qfhorwID/xhm+H02/DGNXgHcOHQHs0BNL4cVTKdNi7t4I4cs2GBwsZrfoeXGZNM4c2Z3cpJqntAO
WSFpMVTi2UhaJOVzF8QDsRMIxjW91s4OqfECv5NDVu1BEoUUUJa7pPfE0h9D/wQAHxA1Nxq075BL
ksDehVLuH81j+O4Qxt0Ak+I4gnCGayIRJPIgERdktf/tuqkrZwNkPwIvNBlFR1YdCNTXL4UGXYX0
/wg4xJYqQneWwg75DBxBRPk4dE4qr6N5lEQNaR8GyVCeomknu1EPX3mIonXyTWKYf1JnaJcFcfcv
SEzbJWSLzzN5TcTNHn0osCoBQdccUAJM/H0H26SgHjTpuO4sV3smpU0sEqV0f+oawdFzRlDrGA9O
qQxvqATJqE2cfu3qZDrEpjJcUHmh7Mv08s0uO28Z9VZ91NTeem1GDG4bT2/RlppJliKOBJIhK0CG
q8IMAHDhdRMr9IplIveK8QLRuATfPvpElhXTQV6Th8bPargti1Ex640BCGyZkr6OvIxF3sUX8WoM
jQG8Y467KAiHAwCun+NkR0+CWJwDXU9jHWjst/qGIJQupDwcKluSNS3uHwbFtmyiFyvHreizTaBU
BiBT3b9kCfmJjo40ryuA3cjh1wORRdWMN+Jn2EzjEr93fpULUHkoW5TIOiuytAyQ4+XhufCn4FwP
bXksNWMZoBu89kbQnvpG28uRJ5gG0xgvvJzxgsrfm5FHO1V+DskvpByMiVcROUHmUR73i68tpjxz
25y6l16aSzkMEZoLJfMPNeIKf9Kakyws36vLfUtUjgJjIECBtvSSKvpB++OUJ07+SkmPbNu4b7aW
lZdLwBvp8CjwHtUIEZl74DISDiqqHY4Z/5LCXr8fmixJNwBLi8W9rtKAIWzCqLvh7BhX/+msqEj8
UqIBFIyvlzB+I0/diip/oVAx17mjEO3MNfBctDycxIYgPFJTr80Q0PgNbGc/mgQ2glfDHQjSR46c
HGlJNFE1mR8bHP2318KRjaLKPLkJkGeZvTg6znvj1OXNqAPzVNO2QM9PveW+R68yx99oousQVJaK
c6g1OFjzyja14DeLdHhK0IpvjKJxdo6WuN9IkwFKNVfM5uvafL1Xz1pqARuqACgBPGtWZQsgWtbz
QxsyxWfno7KrvXwRK9P/UQ+K/fk6y1dXdD4wCLUWhA8OfwJX1x/62Ir3Lkkc9xnc4O26D6vY9tcY
V/StRhVuXYx+upVTjBymA84eywN9WZJJQzpBRyGrZuGSI1JL0cyeCKVxrk2HnAlgpvXRtcYvi6nr
ZjWGcVByXhz5A5Y27+KjlwxIaVpDSuu9qtpjDY9fynAAwQCoRCJLJLykpO364NoTDsw5NjhyuuwC
R+TcZ7bxaz4h6/p+Ms5XejM6E2xp/ho5ISHeoimavIWtJpZaEAdHadz1kvCMUtR5nOy2eI5HkJ5z
z73yfecEcARpyKxQ0LOMSmhJr0P+UBQOgvUtFtOO47blbd3bqRnuBTz5M6lRFYVBMIp2JtJVT33v
pcvZOiKB8d+LQid+eFD/CHYnJQojVH8K5hEHoRZO3WMcDOMVEjSG2gxIYFLXD16suy+Dkvpbs6qs
bYrq3VKn5sWy1AddN4pHvVOzF5K6uUXo6TeYz8HFdpP8Puziy7//9d/+1//4Ofz34HdxvWcV/ovd
0LWI8GT/z3/b/4zYdB3d01lgId1zTFvTnH//6+/x1lrXcBMHUXWw/b44YVeMngczWriGaK738Jt7
ulExaM4R80h49uZDarXZ3neMU54G1XqcelJy2rSlRU1K9eqeE5GFlN3SSWBIKKy1lnnOSTarB9b7
3JuTOZXTgBUuqgEbJjAr3oDxDr6TQzEPQzOsl6pi1Wu1co1VSKHqJs8CLYtuyNzxDGvhtYQHfJ9G
XDQRVwCoa8yjI6TIrid6su1MQufL5gRdHXSmXfD/JJZ3KgeQuAQY/OJ9857IHG53WZVpW6c3Tapa
4B+FqYeXcA6mkLVSG1cBf97Y/3+cZdY/E6pclKauoZHbTCNfB9XwX98H20LWZqSoS+AtMT2Y2Wuv
M8ua+gE5EjxE2y1giuvJR1kmvMouqcmu42RAOavh4lu5tiv8mFQaRA1D6a5adxi/Z0FOBsJU4kyN
vezB9vF+zl1Wd0je8zQLd3fxF23PvV3aFFz1mtlkRFgoWC987zGT74IWO4ajW8P7fJ1+HFsgbhY7
Ag1xrGOK9p2cplIS/pFbjr9Gip84SxsRwaHuJ/c4ddxl5A5dHrpKbLSMOsX/+9MM4Ov/+jx7ruFS
rNAo1Ku2Y/3j89x04NqHPPL39xt2UpTFwo+m+FF0mTgQYBBuzAbRI5IYYxtkWXI1bIfGMUECKtrI
jTqRUyeHWapeelMkF6/o1fVX0jw7vnIdUKlFzjb8yMwSlY0sL2rQdXAm5EtIWcSit2gL+laEEEHz
lT2ryztkHIPdZefEtfPHyVCWw8zKMVuPTVuzbgKUEzavCoxAGtokl9aPdnPP+9UM3fjffJ3XctxK
tm1/6GYEvHkt7+lKJLVfELLw3uPrz8gsdatvx4nzggBQFEWyCmnWmnPMFfgk49Sa+ExBsHWnziKJ
dwhKbF6ebR8KnttNjICQanmewO1rHELGJ1q0aqFQDoODfoMEIrbL6UYEdAMKt6TgmqV/sgoe8jwA
JpShgN7JbLKk1CV9D4BVSqLAFhm2BUcW6ZHR+s45ykIo+B6e0xIxMSxctfRprW+eZpHzkxiHUX4O
9dLdUzCcXwcbc6i5oMnURwrAuH3l0ohOfmhmsHyXdxjyzmsgok9EX81FHQIyLh5nwgja7SMEh0hi
i/pAMgJqYOFJOY59coEWe5V381G1LBfWLis/jO192FTFtrKC3wGBN89Frcervsrz45yJ/NmJK4Jo
9VhnHY+aYnBHZLhGdl1ER9ajmJt+Q68ZVhA5DutiGZxx08T1cDGMz55QPpBpHWSdWmEnhyrVt8DH
qB5HfXCiFvyirv4e2I411ACA0T95S3lOeh15iamTJ99Z1t2W+ohs9K66E8Svi72Yr4YuTipDqDXY
qdh0/LsOF0TRpwfDbnxqk4b/VNRJ/uSZp9mxkqcHIGhIpnqdIY/x0yB7MbNFf6MTuVeCQqop4a5a
DHdj0C8zZXqndUtdq960lT5tYOjyMSwK8sl0mxjRELTXVus92fsj4eFJ8OlYxejI37pMa/ftSJVe
74iGAvKh5EqFYA2LPB+WjXVJaqt4xg2Z3+3pR2/TXH18sDwvD/ZaW3U3o6j/UUkbFIEfVyp0Rb2W
WV905hjh3wcZcuqQoIAixPsMfZOoEleLVmgb9Vus0zasqvmz8Bvv4GLTW4mmv6km+QzAcpdMg7lV
l0ET64/LKTY/86S3X4VHa9Mt3S+8Le0B9RnLIxbTn6NDXF11U/LBwO5/uVBzviBlGnaABARbPstf
+8NI2l0vYnzJmUmRxeUZ6bRtlbXhfqaX8eJA/S1ECQ14Hg9KZKAOndk0ezTq0XppahYJ4CDX+uLJ
Ry6CSOHLyD11cOVZ7uUt48iqxIfYRQEJp0hNIhcqo2XPxRUHN8QYuXWo8RlNGBsUwycbvGCj2Xqz
NtOs3uZV3J/zoXSe3GL+MvfJM1uj5rsuxk1RTgznRXunGeN9BNnwjAsVYJELXKQbnHJFQ1onsEyf
tmqsg6PePj/qRviT5pCnQrexxVFKrr9Tv3MhXe+zZfojKU/kmS/vlaAk19DPqo0WWCNeUbe+/v1i
aI+04fX936//+wW2U35/VGcmFJ65K304fv3U5amL99R7LyVKAln3RHJh5B6GfhnWXen6J9O396rc
YyVo7n1P7hxMezh1SSi2XVSLi4GpezWNLAU05oFbAOD8moWIZBULIYuLA7wPB8UtXZeyayE/y4A2
Ynn6pst+wG73VnmQR1tU9cNeDT7xVP2cS4SEpCiDI0MSpH3vgyX9SeKAxhMftW8z8zweWVl0a5Ov
efuheAcmK59dE5bZoUfeaw9V/6fuqZFflGs1VQM513SJABZAHNChsowfLmD3498Jqk7QVGiksyST
YFGZlsmxqdv2kGg14KmY36vrAcuOpkX2ZFrDkWyyF3jj87EtczwmtBLmC6KHVZDX9pX5aMX2tH2a
ahzGqXOZpsakpZIlPEaW/VxqZXUzHJl86jYvtjZwcGtxfbgFGn/tVtaH+gZYjUYbvXZrHHPD+QAP
v328od4MFjEhFKCgYHv2u549rCHQChTx4OzpxFXkk8DGUjg2oI/RmvWZcUl13X7PIlJNejN5Kywf
XJEZkABUaC/qrGAH/yIBUQJG2alJF0R5jRTpaQNyvcd1nhcYfG241uq7/55wBn8GDQvEh+ImkpBF
VMThgyE1DLCmO4tUj8JqXrQ2G0+mq/8Ms7FYQ12DUZQFzS/fJtwzmbPm9piuxtBJWBXE5TH32BuA
tCa2aEQRRLHsZQ5zp90tuWA5toBIN4X21lXBtAMEWZ4F6qeroEW69Y3yH6/O4pfQjq6DY5WvdqxN
r9linsk/HL+Iorfa3RgPA2Mk2+faNz9c3stLAs95ZTi19dHNIN8cF/quqhPgnveP1dh8bzQrulgh
Gzc28t42Xyz/DqYMLjYhoAdjwMi2kM20cU1cgJOEv9dsUJaKLb2w8uo+ZvlHbECfEWMJa1Rrv1nm
wdTF75RP69tMDPPBicCJd37xZWnS+FbXsg5UpflRhH5x0zXCSPXOij87khBnlo1I4sX85MfRb3V7
LnSxWyY80qb8Kp2Q4V70xnpc8ntk0bhUoJyh9/YVUpLPyKctNpdGf4raKnqJluS3TekcJywDFeX2
p76KG/j9ub5mO0b/LW4mrH5pQAUeY8vjHclMF1SrZ239xGLrqLKaPL0wd1mFNyDXnGgzaQm1FKer
3pKF/NSqnz4cXIIdu3Gl9EVCxwrHKxAtyJH9gaP16b3gBsYXDOjmS94DV9EzOgtVZKK8dwgthSRd
3qy5MFYV0JtdOOrbJfR/55WOEMePy4NCdccWHkIvA8aSxIu78d1BBrgvjEW6lVzhmpbvE3/lCeLU
w8JhTg2ZIG03PKMDGw9xCXpM9ISUYHDy6XVbwTomuJA1UA6OudQ+ax2EqqPV/Q7/qjjABUrXGIPm
fSkZOuo3VJeom5lnJCHOs7HsL9Wu1SPnEZbTWE0Dm98SV5Iy0IRW/gmO7A9tnr2XKjHY1TvhCBMY
1kuegsStF+1cmWkD/ZJG5unx/GgB40Dg9tOXGNuqIv3TWYM61QQEpQYU9d0kzNnNocmctUSsJtyZ
ByWsVPfawwDc8lXdKNPSObjx5AGncfyrKFqmXKlaVHEVnnCQCncoceOC3WxNnN2lQyl6SjqPEhdt
jHuT1tVrjNFEXQlM2o8f0pmbnVrPO5o27HK7FhsVv93EY3LC6bybm9Jaz3qHESqkAOmWjr8jFsS7
YI52gMR30ANjJ/vGKEz9kBbmEk8QM5s5R/cX+HeD3jpuiLG4FC0f7cVjPaCwuyEALHUWScSuOkt0
CPhNQZW1KmlBVmJ+6Dy6LP8aDqY4wwE4hACN1wmklbcJ4Q5iw8V/U/fCCQXpw06sDSYBx6YjSTo9
7aBwLJsXDgSMk5z9mcQZZ+1UbZwEaFVo0Imn5yqarNgtVlVCUKacgZT5qZX1H0fWeizfnbYRLkmm
ernAjPOGEkEfG9syDMQ7O9H1hHHr3jBrvfYF8Bx529Hm4UKJ3VgRuIY8s9WZXdHwrRn9s+e5ntOz
V1gj6xNv/GpGyVbFL/zXV1gmvxgWvUgb8n/iDBPwHOvfu4FktyjWcSPIQxfYtNflC44to+X9/B8r
yzTy3kv91PfV+EIfp1tlZX95UO6tEr1lTEOKNXsaIH2ZHprBbrbDaxc1SG0Fjx6FYWf/NxSFXwN2
0NgexsRJDrC62+OoTdXTHM/ZJoAU8ImC4qmvE2yz1vSm46vl+1T6ver7easvS3FtGQRPPcJ9En3e
M3FT+uuhq56jWveYsIOrzAnNZpHe0RoyarbrMfZJfDdyF3QOAjCddgTt80xcLRLQa0Ny6ygYZXx/
OWKZYpl2mj1FWx9D5SFdiL/KxPieu+78PPBWAzx1iHfu824bkiLyDB2128byLJT31Jm6FzbYXUPo
mDM5zpDaaKmocrZPZeCo7qmFDahN3jkjKA5RXDJx1/Pw7COPhwPQmjvyPrUvfdx8pth+fvZV9jza
lkUATGecfbn8wAOG7YbdEBbbbNOadnKaLE+a2Zd31tXFrptd7YRukFzfiTxWRif3R3HveiSRuRcs
VP4o13f50mHPcmW3H82pjMHK/OCLqzNd0JBDw12GO4JoggM5CvRUI4njrxzEadJQcNGfuomSMGio
8RLIg5sUvJZQIF/TGPF2bhpj9a2CV/a93kuT+7faHUwmzoURB0/Z2q0n8ifHXv+KLvE1NXznNaQw
erVGBvRqCPWvyAVQeiCDx1IytaRW6qR5N6Z4v6pjo+vls5np91FLw4927K3TTC7fuspcZw8EOz94
WbRP2HT+1gOxI5Db/o1ZfJfJO/Kl1AuddecvknDBnBk5LBDqYNSfa0Hwfal70fe8mF5y8WaOLl5a
OqSvvT+fU6dNPssmA7erLfYmKUT8ufQLrDDXCy/gGkEKaca8aiL0TQuNiTskVHrpeWmeRdDOF0Mn
plITNM9jojqEbr6gTfyyTOEbmy5910m/bcuaEzEpZ38PDdy0I+HdVysGBvyQ+wPpfLcN98kVofjV
WkQIIyn7RgGqXSfVkytRn0ZJIgiL9/KKIsndaJauP1dldaKXQfQOqY+rB4OwCkh5IEph5Q6R+CdJ
3HVZ6cnPgQzF1ZCOBXECkYUVMHT2S+4ON1GxaSoC71OUeXaoZfyS7TjO2YiWuz+T917VZfeqDmYn
yJeqmnRPA2K5CS3CbPIvB9wsbXDelDBqQmag8ti/5osRwD0Dkoc7k6JLltZfo8zT+bDWxW0cWbGx
shFbMVvOS8fOSGUgtXJnRJfTPfBc229xPhwWM9rHadq+68C5j0nXU4KSrC8Qd/9xX0+yX2Pm3DVl
zVgUpo1+IZSt6lqV9a9isgnnyANr3xvu599MKi8GS1P69QflrY2R6ekH5NLqqLP22FIyH0Gp1wMB
Jbl+oXEiLV7m8Kvzc4Cern4OhfX+t5kpitl8nqofVKT6p4a66LO6A4iL7EYTo7jTd/0DAd0GqbUl
s73EYyutVLQBG8hor0pqmNh0TdSLdMv6TRj6GPxUVFqo0Vqvceg/YBCVmyArdw5dggKdKSi9Tvm4
G+SVm4ngiMfpXZlmVT1VgHG/pu5W3VE1VXXb0fIfoHHD/QORoJgYNNKCfa0vz1NkprtSoPdoA5eC
q53U2//QUc/9iv2icW7KIThjewseZ+oSUFN51qWd4C1MqYrMRYWTFl7yKwsxc4/iGdO1egJYMRlb
m0LkWpDo9U/jiL2BW/hX7Nc3knOGPaFqRJbPQH9DF+MYu7dll5Mnh9Oye3IyTxwmoZcHe9LzI+EL
49PoEEJZ00J6iTR/zy7Cf1IHn8XNznLNfr2k/Z97jVPBMxFuCTx2Fj+jqH5XmTx8WBc02WyY1WUH
5QHJ9AzwMBKXSUJ5s7Zf/oT/skvlfw31O5Bv//tUmI+T4V8n8qXIZh+S2c4///vXQVMJvupds9G0
5EYlCPljY79MbdV/WHXfbJsibS8QnPxL2wfQYpy8+NR7xLQRD5U1xejkOjEBS0rKU65Zw2eWHTL5
1Ol+6h1yoh1YNW6Q25YfST5Um67FV9r1VfUxpvnXSvg2NTOt2XaNW+1H693IU/ODkAb7Yg3U8tVl
wrIO1rnG0tpvLigrh7Ojv+Xygv2NPPjZ/hF2EvLhBLC/mSISGtGZGMjn2+ZFHXqDtjIQJuZ0uT/F
8eydi4jPShcDTfVpR70NKGCx/qC0qqzD4KFUsVrvOZcip2IYjJ1mhM8svBCLsuM7B6INYUXGZHf3
o/Uq4mGPrwmmr1sE73U4IXiY8vZlqkY2wpp0dKfoZMjaWHmVHn2fBqvb0H8uLn5fl8cu9ajYaSmx
DpJf2Zn6jj7weAFvhREhCu+xBKI2rvfbTDtv542ki+gAw87L3A6bbujdFcgw7VTMUUhzegmPk9Sl
4+YqWdk9UZ3wt/91FnVh8LiXqDNKnhtY3u2Bhw1ARWV+WBBR4OEBglKXtBMP3VwQq+VX3/gv9pGs
9rSO9RQ7UHPLxjkUfWauCwLrDsriOzY9xKXR86/K4gsvnhA9M7wX/VspZaW2TSltQfN1womxQ4r2
Ogo92ITVCAWYfSXuMRgWxAoEZ6K5xLmLrFPgTISyytSz1Ar3Gmy5i8pAM8tuRs3iJ1uSxyGn+x5o
CQVl/3ud2C3iCoADe31564a4flbvUQQ4aP/Y2rY46L1gOIWOPf6SJ2j4J3Uyhm5wqQ0QUoYUQjR5
wZwlz9RhWXzKAVhK1P2UTgW9hBbIKXNZGtjONrNNbxOnWveaz3G2DRwt2wxCA3GTtP2vAKsZI1L7
I0/icI2sw32BZkBKos3EYFYN+RsFuK851QhnH3SNTDbr96Jp5j94ZH+jg/5zEhcmn8QG71aZk0ZM
X0cVf53i12h3wfuQLMulC4sExj41Yb8NSJ8v3J+Tl4Uba+6tW0csvAkPmlOgI6Gv7aqgZhmaoRxq
ECNerLoDahMJa9gkogq3RdSyrQ/AG6nGOVGUfy6DORte5j7YqrIfbrnlXCwaxCm9MTd5jx+j65fm
KNB4GtLtq5Ps/KaupEckLfzu+NBRjCQWvAUVYKGl0KdndE31saK6v7ViAlQXKzj78qDOIFvxqcEe
PB4fWgHPH353bv+yeF58MZKc59NAVRnCYlnyH7FDtLAFwfnZLabzQ7YYQydaj0MLthCCF5JeqRsR
9O9XjU0uAY5FcvQM37v6vrXcfDOiNkoE83cDRNWQV9jzwVSh5uYnomm5QcRSrQm/EY8fUL3gly92
jZuWNANaX/KAU1ZfO2ESbeECSGKe6ZzbJpr7X02C1ykUw83VDHdvpRYE4H8fFv5w9aquLKLdhwUq
a8DjwnYLQdC/D7phJTBws5u0xK/RJAzb2Bj/aJBDeWZ0/ZcC1cH28SdzymBYxYWwt9Tg4eJJKU5m
+eHVN4dq/bC5ZY35VhSpvc0JGOSjnjb3wuzfVBaLdEvTYNFJjjLA6RJkUWDAJRemG2q0HXb63RF9
8rqErndBjT+vB49WFL07UkvlDAk69IzAAG2KvIrkRNqZIRg+2K16DItojvyifKqNcKGMnThn27Vo
opPBsaLI7be76vPxwdEzgT5XjvaEqafbptYiuBQ0HtS9VteRkZL0slXNiIYaQyca69hNhPP2Bjm8
rTyoM3UPXQz3Yo/ac5gfard76pvAOqmexSQ7FYsf8UkBdXVQjQv+gqwWLaNe9wt/TFY1/Ub9z7pX
dVcmnL1ao6OVrlbWEsyPFfzfdbtayyP/S8/51J6NwDmalDGvj0mGtKE9qUQqR1urgp/4gVxGNP3j
MYx1S+d8NxGkYeL0f/Sjg/Guj8071Yd526VLdsB3d/SXgB1M75RbXSu2GKSbe+CQg6j7i78PDce+
2435qZ4UWr7fLHAtkkuiXfparqaEZq7juaL+0WjJoaEw9hTFo7VPdKvY+kHw5tPv+RL0FQmKfoAq
F+XaG5mcId6bPv2HOOcdzkUwnzyJXR56xJ/V03OlUa3zg8TcisqE1clXaPPys3DT7JU/k78p9bk/
GVHcfjFnpGsRYjWnasHfsn7Td4WOSCAOx7cK5Nkht7TiE+3ryo/y5Z9S86TyLzz22qjv8MP7r6Yb
E1mT2OPTn6I2beoVg/ZB/VRRmpMFOXXzpTFqd62K41D0CUv1qyOhRpskaej3R+3XOkTcUdOdODk1
ZfKEXvIQrNOpFt8xTv0aWnjQM9q0bdtY0bXHn04VvYuPam+eTMRydbM2w4idCXxNYuTTVqo3G0vT
6n1dBzWO/pCQ+b5tznVeVzsIz8UalAsyWWHUmBNtNq4kvX6IbIO8d6dy5SLgUm8ezy4qP/tdiGDa
whmr7kyt31rhdy9Zr33asv/e2tl3EllgdaHqI8GY+keV+99KuRhKSNDq53D6GL12pQhQyLaIgKpc
c7X4mXMwWeI+VuittDvaSMdsIwiO2RhGeytpxv2AsGrVjJX5pa47S7rgXtR/q4TEoNF4MHQt3dfW
2Nzj3rkNloFXzA/XkcgQVMzu9FmVaE8wWZHKuMQIz7qU5RKe+mxu06u6nOs8Pqt4MWYIbMGBBnNj
MrT14k/V1wjc/r4LTWMz5kmA3k8UNye7/FmER2lzJXXWf6pxgD0V5J/tzSLAGGuNxJ+ZGaRSTapJ
wYPRmkKuvXVbigbFYu7CVLPfmGrbF7OhMAnD/A2Zc3h6fOfJ0gaZX/oPGbvGN3nS9t3jBNFn8glS
5+SkiJKlvW/p8/xVXin+QNIQel1G0XPA1L1q6zY8tHIwU8tZdQ/xTkV6JwHS8o2GERGA44nW3iyC
fSX6oOPjVbqoae8O0u6bLsdTtQkJ9LYBSF3UqwlL3VOGQa//Zfk1b9cw44ArxdBgnhH+ytGLl3AJ
y2Mc++6V1gpFQHbpjzO9tNJt4nn6+hF5GOrmH1ex3e9qaQxZdIHV02z1jStd0OreKHPznLQ3oM7M
8TN1l9fcHBxQ8hIS41bLvMMDC6zanrZpavVPox+luw7ayeOskWcpWYJrpxus96mZbjkd6y8Mbf1h
ruYE3mzKJlRtr+gXfMPhv4qInf1w7IqYi74A9SGpd/lE2BKVlnprWEZ6CuCcrzW78G70N1aKbmf8
m3qXLOI1Khb6Q5KLZy5gGdwpN+rv2lxTPaFHwZ70VTX5E4sgwHootpoQJvVUes8Ci9SzXXbi2ugo
XogtxQqq0dfOWIDsXcduX7usgDUEVum1rFk11MX445EB2eiAilnpreusn8gRDpDYZUwe/Pv+rPho
Ab2knd+lCOWLitXbx8M6apIwi78ODa06MFK7m3nuoLBr92TB+5REBSUvXQysOqoFiXhDt0gWI5O0
NLZRlpBRLc/KnHiNyesOyZgsKyVIoK0xI8K2CC9ViKKB3IPrI8uSnkXnx/oFD/RRFQlUbaBzYzQK
BAuBOFn2bZ+xnJIqT8uy7JOeiB+u9J56YtU2xAKwvBdgvAjUCwSU4VDiN02d5pDnDO6BmqX9Ntsm
2Zs2abUbSik0V4plDzvHu4hBWvjKXoiVi7WUvVfZ3YFx7dUw0hjan2bTwxPZWGazMmmWPDabAQze
nQdyiGo0YytsArAQOtXlRwaPoIsTyLTC0OFgwuk6/HnMsSwTz13WVyLq3HUhq4Cp42x9L0a+gzRu
z5b00LQxebWsVtxNW4gCmkb94aejtnaCaCK2l1ZyayU8/jHRwH9LJq2rh5ehnKiTsmpustbbPYpN
cFNuAO7to6KSQBJojhPxAOjlPmuKfc9VKubXEEV2qbXDlZE3ZO8idS08WquC3eNVCVyczgyAwDDR
hkkx76uMMFUVTGzY9IpQM+nUiz32ipgkntTZSHre0dAsd1X49e/BGowv2pwaV3ZHv2mWxpfH36ut
SbhKh0NCz+VlDrCx07Wzf269tvv9+Ltp5ddFEtmA27Md0EbKGJRkfFKwto7l5wcFzWA3kuPGIuRC
XYo0xrwoESgayu8JlfxGvbWEQvFU9UZ7wXEkz6QuZ1xmAsuUqL71xRr0y++01iqQbkVzGdn7Pxz+
jDof/gTkJW2SfpMSOLti5HZPis5QpvX0BNdtG9WdcXt0DJ3C2vLJ1y6EROv022v9Ug5iOifV9ySw
X4vAHEiJYfcrwpLI7oF+cEHOIvgfBFrrzq790wN4FsRjc0Izsq+U+z7nuXy0l0jyXidtXR6wF7YX
dRZWcwv5i3uLvAdS/F+vpn6wfnRc9AUGX9lDLfBTfYfEmFYp9Cz8V1Z16E3DuI20LLdZVbvMU1a4
DloBQdGc7laBXNfw7x3msLeMoX7dCZqnPVpbMw8Zf9QzEIXTRVcfIqIshnWbOuwbAs+8edoc7CN8
sTB6CutmlxgzqVmue99BXFJnLUOKQmSciiQiF2g2m0v177NyMLQj4TCEkLwq1xQk1eke6o/wHiIs
1IV6xRtGY+UsZX0QRZHvMbsYzNAY22NZFIjKcESqKFs0tjWmL04min0019PWqjVcqwMuaUxV5j7p
o+E91uphHblEc6lXO3hgqyokl2Upiv49sbobUcHec9A1NlJCAA42HX+w+CwXBCHcJM2mv7UQFPsj
t01EOhp40ivFMCxbbcz996ru70U2OxeNuXxnZTu47IjxOMFKLyBT2lsQCT5Nws4/KB7RaFCmdbv6
SV21hLyDpfT2xpR//yskEQGNi7iJvmeyyITyFQWKZlRULOMPSNTtR5j61sbR7fjW4CE5DdkIDKcJ
vmG+al9TjDurTDO97/jZkXiPwa8o9feTgXRBSv9yBPrQOvP6YpLstMM79bMM7HJrhg2QNVmHJC8L
awsBKdsqWYiLq/Kf6l9O8p/PRvvtoV+JZ8KHjAr69k6ApNmEDss/sZigIuTBk4LpuU6ylTMFyWlo
YuPZsPXdI1LOy5cnZ4ysm6idL6wX5pPCVGD+MpshuKnxMibCYAP2RVubeYDfMedvi1/Resu6DNN5
S1F7oSLWp1b+VE6T2PgjmwSSm/J70AOqcGkbrjrgMfe03cyk/D07ASQRzwCUkzapjALTkf9YOUJj
DNbu2giq8fGBf3yw9S3pCPptZpBfJeyI0quX5tUKN+F07Vy0q7GRxF+sfoHKgrjpJwoJCL1heBll
oAB8E3jPaU6DRs43bSqe67gbXvxuLDdNF5VyuiA8k8SuzSgxS/XsPuV5k97V/Uzex+I4HItQd7eZ
Hy+s/EEF2Hpn3c2qfGtlmkuJYWMVw3ns9HyrOqFxUNJDLfVHXzQvxNukNtWPTVDJg3PRdbM/t0Xx
7pXpfP57yIbuPy/VC3Nppis7RydZBKARVH5LO6zKCCXxXC2oIh9Vd2cEyIdPm1ofssHDXPjxOkYd
ycxYUgg1+EhLvcFjmJ8gMo+IRdXgqobZ8c21l4GpEPOaabXRDp8/hQz57Evp5IFKU7GKDBiAeP8l
shcRtl5giTEcQj3V4PH3Ur2KTvXPq8ZMuocBqWir45wA3x1+9EGV35rKwkATDOFHHADAGipsi+rV
AQDSVkAyVYgKUfb6gQxCJbYNrb1rgoCJfDyYYWdf7NJun/Sq/L2YCGb6RBD6Rk7tWtU7/pY5bCaL
ldka44GgR3tHEQjOkZFrL70uN+WoSNTVyJUyt6orynkHn8aFnvQXElTKGz9PdKybvFwluK/Phj9k
DxatZVNfDcX0pu7Tass2Vam5Z8Mm6VcLi5rkCZJopRMkbqf5hOVRWysnSNLS5E9I2LA6ciBxxWku
edywIGZ+4MUMuhtPEL2NsO83gx6E+8z3V64sc6P0bdEvMZKAXmuePYvExCmzxMprRON023GG0aZW
U6kJgrauweLWCHNwtfZMIFXxFkXtAGIjtMldgoaUkzx8LCmm8pgH97iag4vyyOkJLjfLLF4tvP0n
D4X4SZ1BZIFgMD+NXkWjWYppRFYi12cEvOlu4j51FczOjF/sbjk1UYE8hlPnfW3LLHmujNxDRRXi
ZS2LM8jsbt0nbnMx9dxZpYlXfsT15O3ikkWb6nKIcsjXYT7QxTQwHhRJ3O49vHbXFLnBSqc1vVJ7
NaTH+BedmhY3wSmP1Uzvxd1RQZsVptmRVW91qQ7Q3Fbue0pt3LavKjFPPSWEHGW7Zmahwb75W1kJ
jTV7ZZ38kolFdERaPGamIPWyW+HZ9TktaqgfJFhPOYtjEFtX0MQnx7Z+5HIqMVuyAZoY0gie2E/y
uPMfbPS/2SCp94+P+p8lTEPBMJD7GqWutdy6OAgAXqu0t3/8396F/8W54FsQBDQD84fNFkg6RH58
ewUyhG9H/38orAR1O2orbfEWi7jc/20Rx8RJCNNNnlVp3RIdpnHJtw60hiIMG1rVN1AdhP/qJUAb
XoA7hMAQmogcltgKaK+NbXTImvJ3JeMBlNpM3X/ozqbk0tC8OVXKfA4s9NxOLOQGivG3EVYc3Nx7
2fDpyt1sOimsLD1Ub1u5DM49Pqd7FYfzyU589oVmPNy7rn4Wk31abGe81sYyndhm7dUOwytMj7Zr
EQHuKGJoVBOqw7WaA1qLtkFFjgwdBv2Q+AzujRFThjPL6Usxdzu39dq9P008RYh9bw+nTx0sGcJY
loy1Tb4cxUkU2I3evLjhMO7/73fM0v7bbOJr3LN019Q1x7ctw///3zKtKVMHi3WDC24x9+gNMUcE
iXUmHWXBUF0D0ShIOUlCOHVhrSHGW3z9qBwwHjCFYwO2bZ2TD9/qL7UsHBFZkd3Sqv+urobCSm/C
G78XSXBH4Vh+bbXjMsSM1ZykdTP/KHv3gyzU6jlEtXGOWdXR5AdQh0A83jlJs4oyw3uzkfqclnr6
JmCybOIu1E51BMGumahvC2OHAMoDlZROAIKaeesOyesM1vSimePDKQgyjK0qlJeD5unVE4ZuhOfo
Y1r8hkcleuu6xj/AqK3XQWW6MmKDAscSbNjDlS86MYH3ZBDx2iBmD6ZPUtz11E6JaSZ0YBAwXJuh
GlitolpOsUNcbd/tVgiu2lveQSYhlpqF7rfAhGtLG8b8oiU4bEB2vErVEY1TdD/Kps3c9sP08uoN
vTTAWN1t3uD6Gbum6eNz5fnJAUy/fhnswIE3YrxhQiqe29k0rwuOL0/KpQKlP7aKEgTMSCNMTWuN
m4AhiSI0iwvtoHEKLonhNBe6KrJQ2kLYsCDkxLqdPys1YT6R0pdaU0pNKYqBZsGzLfuovLJ+YBjz
/fkzt1Ow3+BpcdOFDZ3Q1Nj14GJeis7fuaY2HQ3ExNuYEN+GjTvNlX7oabg4ZnAeHQJQCvlXECLK
r4UxavvHmSaFg4WBXt1PyvTg136zzy0fHFiXztcm9/7xQcxdtSVrCQRHB3t9XPtdcc4BSqhb6mA8
vmS6iqqxQEHSxWziaT+B2z0l+fxbNrTOoIO1FwcMsXpbirK3SRMCPhaOY7QJI1Ny4tilTJ79/VHp
yWOfLXTbYymZMF2XmOez3hK/gip5j7za+rpAaYf/F0ZHh+bFddG7dxeJ70/c5zsET/jIjHJV9c4U
r9ox2uLIHH4FBpO+BwkO4RTGAD8ZPhohyCrTKPSntffPnCbx2U7amH4LZwaAxpbUx8Mi9TXmOAOc
lpobr3RDzBAy77au/GFvZM5X6ObLAdxbhfsQRteeNSiF68JGBDNY9f9wdmbLbSNbun6VjrrHbsxI
RPTuC5ISNVCSNdmybxAuD4l5np/+fKCrd8kogTihiIoKibaRzGllYq1/kJhe9skZ9a0AKSLN6nkZ
r5GbIDhewCfDD3vK3x5/NVu7xWt5lOjhmJ/NyXM0a8Sw6YzBvVTVpDszAdGe9RkM4aAJb44Zs+P/
9NTTznJMQyh/J8+hDJNvQ32Vl338J+q9rmeE17xr+4+YOQN4cxvEzI6hUq/UL05sG7ujrLjqkE7O
0+SzhUcG1Q1cDoayNnda21w0llGC7Qq+HUumlUPK1XbHW1XBN6qS0XboFZcYYyGcNEguujnYp9Yp
nj08Zs+tcBRXqJ4VF+CccE4lrwlcrbvp1STf9x0ml2GOIrdSyurqyEBKquYy82T42JVcuXS39Buo
ytklsNgQpG2JNB+3Xc2+a1HMuciP7Lrpf4nify4D4W66qP3ABQTUcV0D9p9+ko1MN41SO4iO1w+m
bXR3R3ELT0A0RwUbmhNw+gRq3Z5cvHvlx71xIAUrkC3I/KccPj/zCbjtV7pNifryUJENT/Mh/hM5
lxFZz8G6azNQE9oYPWg22QJvIP18vHLXHdv/+GvXITjx691cDuhZHl//yBhQYI1Hqglk2raygsnU
kXK8MPs8PqCTepm6LgyuaRHmqTIebtXpR82x5V/6LOigjbtjdcHOuLxo9VDcHNeWQ6l905gxEL8k
PbPtnPPHlz+OQjUq0kH7X8ovylBNQ4kpHCezfSVZtE2cubcRTNIj9SGHvbdHs8fYVCPyLKLqvphi
W5Vp9j2PGrlNevTpJb7EFyGx59f9yKgRMuRSguz5hNBgWqCOTaWW4/9ADZKXaajhoK/XbZosVu/q
sI7uKPFB9jhWrfBVPcrF+lPkzKnLXUlZfJZqU1/6ivjz6NF9fBc/3vobVyMJbegoGHk5Ookydfch
ZiBbxcR5QlFINaQSJPDpg17TBQf5L/L05fd//yFsVxfcyQxyBaRdDUudHfTgQ2NLV9326i/RHzts
t2oWAl/pg+QCjjEY6WPOC5KHjhcfcD/SxlfgPORVZZrlDvaXtTPL+qOtGfV12hnXv2YFPfiDglD2
dZ06n46A2F8w2IyPvNH95FlyuExj/Gok9MbLBlmJV6XYqR47SfVBWAT3bbZXWhcEd5xG/Rm1jQCp
LT27sUMbdJJ6q3fk47uJvEHloAcg0qrXbSVsCGcliAXbZteiOvbxr59+lCJGBMNQouIx8vIvll/1
T7Yr1J1XNpdVWFgfg5iSw8RlCSH4XzbZeTpq6g1K9j+PZIB8+o2aBek2XuqiWAZb1ZdASXzt2qry
6j6BAb8LJ9SQMF0XkgEQodhxtYfWUx7CypHb2pbQJibOcpXmfbbvvSzFuIQ1TCGSJEy0oW7f3xxV
VU1ceq/K1n7AFxUNZ7uHijcY1rmQZXEmYpW3vA5pEkPr+gMCM/dBjYadnRbj5eg75ha5FvdSFFV7
FYHMQTjIgE+Q1teR6L826ljsNMk8FlV+4UuXVJONZqBrD8hok13BKMRKzo8icvAa84OA9xUU4cB2
7Io7J7LO3QL2w2ij+Cib/ose8zLqJGp+TcpqeHE+F0lVrFxPdfUfqxbqke6aJEl0h5KmPXujKPXO
aJzI4yqf5yHZ7eH6KEWhBbmNFGAOENpuUO1J4yfZe+eJkhfXx31bwkjd/XoNMuLYuWnzatcNNQga
mzs5qyd+wmJUnYwSslDtPhx/iiYrzdGLta1myuCxTIg0ehnjB4NT+gYPSfcGBgd5XzWtHp2BCrqI
hLetfAuRqMa3SKRQkD9ExnAOTq+4yExo1uARxc4YMwPo6zh++qVmmRsUpz0d/p1tb0QQNbcYgZm3
xyz/8SehxA+pRkXW9NoPtevtBtNUH4wJcTP9VotKfTiuyek3SjN7EVr7XrApjwVK0FZw9Fr0Dh2P
lJCZ7o6VhyLWM+SWok2CJtttpJAMCuEgHX6xPwS3r/0RBDRQGWffmxd9cKsB8fgclXiC9uyxY1GJ
YcI7mAuTnigZAiP59+MXa9G4u5l+0zEJ3vzKcttB5e8pDYm966bYV9i++4ECAfQIX3gbXuQRAtPw
ARCqFV4cn3L8NQJLCb4uGD9m8KzOOy3hmHSqa7jYPcDdUh/yjR9xocEaKksuKlW7PVaviCb1edWj
Ln38dTR0cf4rCFg1xUVDb7qzKtKHy6Q3tY89Cr7HFzVr8u6ZToxftYg+HM1NgQfxp1iml2qg+n8G
IfnnYuzi2zAosCELNed8NDrxoU/CdnMUOw4776WqBusxJwm5BT3RKo8j6ZW2gQ+p1DLaH5Vri1p7
NLxJGNxGQ8LNVfVCCXv7QikzHz0YBYl7zxCf82yr9g5GaLn3I4wrXmXhcCAkjZWkybsSy/5Fc0Ry
5XXy+nhOGq46YXi6j2livsTgDq+zMgAi4KXiwkowFE67Vl4e92qG9JuNJCBpEuPDMV1VJ1TbHKzS
jggvFFJ3hm4Eu9HImwuY2lgnmCMQnaONcua+DIitPIxq1B04Bk0sXeXwRdWVl5Tkx4dG+3rMlAVV
gsmEDe7pmD2LnJgKPQYx3Aa4P5wNQLePD1R19Xtu++Fu5cQzZ7GDKGs4uqvCcNEmZJEx06Moequu
yXQ4JJvxYshGZD0RWiK5bQk0zXFYQZgSlwdrE6KZ/oFNLC8QqnXOUmRtnn4hk1yj/xGqZnChS01e
2HahPjH9T+hubLCKBrYIFwgp1P4X4tifSshBoaFcEAVfylhhiKePjnBkx/cw9uMf+ZPuQlX4vN60
Is8vj64fRabmSGI03fWRkhV2pTwfUF86KxP1W9ZK51JiSLcDGCDPBGbm6GfEXn5m9G66K/PM+VBO
ioVxvcGrY/hw/MSe9My0ofgEFcW9+vujMFA/IUiDkHLKS04SDmhCm3ppH8xSPxh5cVV1KVe5KNv9
XZM+/qSo1vmvamCIWJM/IdJkH2d35TWOG9BiVUf/s4bWGt0Ulv/5NfAX9C/eSjhQ9BgaNzZyK6B3
IvgA2C6OXUdvDLV7DG1dXo5qDaYNibatQZFhV1s+FgClfa8HTfTix96PoSyVrwNvTp1Zgt7ux5+K
rPdy+mHgE+ib9W0yOANikmDCLU5s1MLz2yObPMKYZfdLwUm1m7t4snikDBUdYlgaVynWuX9/ZI2c
r2RG7tsMoc6EwH9bEthuU1vnRR3G9J/Y+Y0FUdptDkdxTUq54m6oMLKy/I7ehQZkTKcoNjpurkcB
i2aMggs7IYtyvCdRzgIofbx0SU23zsrw2hw062M/ttjM2fjAHNlKdt202+Pm+O/fRHOqo4jOtywn
UEq/nv36v09Zwn//M/2b//yd3//F/94E38qswjTo5N/a/8huvyY/qvlf+u3JtP7Xt9t9rb/+9gtk
RBjb90Akh4cfIArq/xP/mf7m/+8f/teP41OehvzHv/8gZ5TW09NkkKV//PVH0zVYVwkC/xEXmp7/
1x9OHfj3Hw9NVQU//vEPfnyt6n//oWi2+y/bsnWXtBA5MUfjCt39mP5I4w9QKrFAdxgWNHMDy/U0
o+zDxVv7l8A5VVO5w6hoE03/qMrQTPn3H6b2L03YKtEG8AT/0DX/+L+e/yV79GvK3pZB0n7P5Cmw
ighygles3zN4jSgrBHfMcDrFmwkpHpQ6WpANEOT4kyd7nNNC23e+aklbBEBXHLdUqAePZmUCLEtT
I/5TkoG0DxX3/f7bq/F7Q5zJ/O2t4+8vNX3ZV5lgTIxqO3NyZLTsMvpscWI/x3324fTDrYWHzy6F
dqn7vZ51yQGSRVnBgYH7a/haqe3CiSJ1upGlHqi/9wC5XU+vCCEHP9ESuSn8GtFe0uze19PPZ2m8
ei/7zwiJ2ftY4kApGFJknDFMBBgWo8JHXfy+MOPhXi+KlaFaamU6I1/NA2byIbWUJAGDoEcPMWJf
qrSaK61PzS3l4afTfVmYEDFTLEpRCzJG29IPICIbdafoAEIvvM5oEai3KqdcOdqXOjN9/qozXGd4
ien8+BBTBNQeHVQSkj23aF2DnMfFPqWUZSvkO0/3amlniam7r9qrLKVMISp5h7aStllu7Wock33t
2Y2CM1BBdRDVfE1kyX4wqsRHC1oiu3buKN5AxtEaTYgOKm6HJmW9prScm9Pfa2kYphX76mthbeGY
bZ9xdCXVLQJ6qK50WKY3IJW3IlX9ldGeHvd34uDvBTqLK/GImBQpeXGNfMOnTgv0jbRp63Qflh4+
iw+eM2TShDt00H3qagFQQ8RV3rt3xSxAxH2lF5rnC97R0a+srUmWliPe/HL6yy8t91loUB3PbzMn
NA6V7ljFN4SscJ05M0ItCpDOSYu2ft8oObMYUecuvlvALg4ozUUArzw/yXepkavFyhJfmAZnFh70
XvQo63bhwaHInO+Ek9cKplRwa06P1MJSdeaBIfVMD99m59qtiAsJlmc7uKIvEnspbPO6z6dbWZgP
ZxYXEp0X6LTrnGuyF5jCDkWx84I83wUx8uinm5i+8BubwZmFghwt1jIwtPjgxiW31aJ9cus2f4lk
0+3QZzvXsUPKV9pampTp81f7W/XzCCnYPj7kKDvsKRDLl1S28up0T5amZLatcx1JXlh68SE1pHoG
75OUFskXRDhtuWnlkJyfbmdpUmY7vNWgNiH8C2rB9M2NaVWQgx2jOXPiJjicbmJpoGbbHDl2mKyq
BiAl7UjEm4p/17TR4/sePtvkveNVqM6I/lpqQf/RTEYnu9CEZ4nL08/XFgbInm1u3rQrVe1x7qnz
XBETYMnO7HPFH93uqXQcMKRnmV4o2pOPmG79MyLRqX6uxszpUeStG/2xLAC2ghdSVFt8DmIFXcaL
pi9H7YNrW2mTriTjlr7nLEZYHrI4QinUa0VUP3s1l49Kbb442Fm+s4FZkHCjiGSpDhm8jxTqmnrc
7UOEkR6iWJHvWyn2LEK4pFg9Jyz16yExqssSd7kvItLLlQ4srEN7FhzGDiyU1qX1gaIUgIFiUF6s
sQiSlXjwez7jPwexPYsHeBEUojad+KAorWZ5W4/skVdv0PY2yH+pAHG/ukMc9d91qmLmuOlC+Dvi
7PQyXQgX9ixcuBCuK0WPEXOuyVBQ7JM/8twFfeLIh4KszcX7mplFC6PKeKnCYgakaelt7RYgLMq6
9WUBR1kpa2/lPFqaqVnE4KWE+oCatNcdJq/42ThqDv/eQs00td7ZxCxuKFDKejsusW+3oMxlwi4f
SB4goHJ6oBZ6YM2ihpl1ZU+i1r0Oe5TFzjqlsVHq6SAYn37+wnxbs90+4NjR1FHIWq6FrD8WmomU
hk9SWThnVpeK9GvW1Xqnrcz7QnCZa512duNlfYfeV4Jn0hP0uwGNjkC7D+LEXQnkSz2a7X0c6nvy
dsV4jdiUimOSjqgeonS7NMjvByv0V4LAUk9mQcC3uIOnpRlAJU6elcZ8El5WYrmJ5tj7ZmYWBsYA
9QVUW0JcioJPmLrvDCsfN1bAm1xXQjU43crS+prtdw/ui98k0j+Qk0a0lOobbsEqTJzTj59i+hv3
KGu2z6VPqDdKBUWYsX8WaZLuIAN+b4xCQaEu5XY4divDpU0b7q2mZnu90wvfk2kW4kuCbyukm6a8
DRxwkKZoq42ROB+1yADPjF1K0YhwpYNLq222/ZNwTCPq3P4BcW0LBGlNSd0lJzjkPdUUfXzfNJmz
MFDkyogmeqw/4HgTf6iS3P/kuKG6sisXFsExs/7qBgofUJYGqJ5DlA7wFHU9CvK90+v12igtNTA7
8qUBsLu2AuM6g0j+RW9TRqiUiv759CpbmARz+vzV9/d9xx8LSNGHxk+UvRYhZegOdbCvG0OegeZ6
X2QxZ1seASh1xK/Qv0naEk90hK+sQCY7R0T1ti2ceGUlLw3W9Pmr3oSuD8HdzgCs+1W8r0Mj+DRw
s16JW0tjNdvwvtU7pcRq6IYDEZuLNL7ONFc572z5GWE/Z/u+GZnte4CbQASw2jrELXzRK+bFGPc9
WBFP4oKSuCG2Wbw/m+XKW87SmM02v96PlVmYmrxpO8ggFOq065gM7Tt332yTC0cLpQFJ5qGRZf9V
daHRbf3IIbv6rtEyZrtbmHri2VrOnHAr2qpe9EmP4M+nefJSh7a2MicLJ5YxO+p9XJVd7kHyhkud
v28MVTuTfmVioz1kZ6c7ok+r6I0gbMw2eh8HkYGXmXmdeplrkEBtIp2qVtxRQXQuqrrPsmFjaVDu
v/SId1YXJuDTeMDRrXKoAZVjqFDbttH+RQkbpRAwOKOfYKi3C9HGN86asSucr2pXdcMdSqG2ceUm
cRR/isNOba4cMnius4GDa+JyMWDuEnz38rQRaxYEb/dOn/VOg+hZDipxsgN9uqu1/EalIrYrjczD
sV2471tu+iycVU1aNtKK8gcUBnHi8pz+0ek0+fH0HC1sFX0WxQqt8twgVrMH3WyzgwhT1FM1s1lZ
AdNiemMB6LPg5aV91bYK5nu+i4RcCnXHraxLw8Af42fSORQKeyuWTrYfQyt1hh1CSECRVhqf9ssb
jU9lmdeRMzIN0YKtjG+KNvsIkgNfQm87KE17Zcb1S2yoe6dB/Sz10BI4PZjToL3V4mwwOyN0sI8I
5E2mKs9BNcidbvigAYo8X+nTUguzAUWdLrXjzlUOjYcpadco4Q6FI7jU5disHAlLwzY7EsymMvsE
zOBNVWs/UbKVGzVXNk1XdBtTWsZ2Grja7rCMUix7JRgtrEJjdkB01PFbRK4UqtA1+hG9obUbxAGz
973WGPPzAKZZ4PpS3kyqL3sYrh+wgiJNmGRiG089fN/0zw6Gzh/L0dP84NDlWZm8uGiJtLdAQSA4
bPtCekiunm5oaVvNTwjmnYKLxIeBe3QjtTtPQmSPtOa+6t2PfUvyAZf6dGXNTfHsjVV9xBa+uoEU
OVDYeLSUQ5b70c4uamubYJK5AbytblXSDtsyH76e7tnCQjieJK/aisLRcIxwzB+EVfkQqiqPJIen
9itX24Xto8/WWaQ4WgbIIX/weHG+1KnbpNu8wu2uL4HSrMzOUiOz1RZ1hpX55NKvncGI8axqzSjb
gyGHw1ZFKKbs3jdU89XmgXJF14OhijKyz8BEsssKI/LHdz1+qly/jp66XoFCjPPywcSt5NIWGIls
c9idw8ooLawqbXb/kJaJQkys9dftqIvdKBosXQ0LyfoGDcOkMT+nHPwrIW1hRuYeQSb+USi/WMVD
4qbK+bT3MfrCX/WyR4jq2+nxWmpjdtok0HVK2zSCw9iSw3jSXE9EUw1CBx06pjXL7XQ7CzvkmFB+
tUM8w3EDFm75ECj6gHiFahQYXyWVXAnFS/2Y2n31fNy5ayyzI2TAPKy8Ch8jQcSoKiQejGhl5S41
YfzehA5AhpuT2zwMA2RgHMm8L9gcG1elT5BeWV5LwzTb6UHT+1bpaNVDIsZhlzmtco1au3J+ehKW
Fu9si6tmpkAjqGy4Cp2Ioh1LuCvgB9iulm4q/O68S3yr7bHagV5Ssx+nWz3eXP4ZicWRgfdqbrDB
DiqKguFVakNc/pELrxn3IvP08bHXyNRuihZLIVywHVm67abw/LANtjXihubXxKx1ZFtDr1DM+zbR
uvbj6IOTZDuobhFtunToYTOHOGvaEfofKCXhep/JWGxH4YsBLUbDN+/KEoA4wLGmUpxw68PGiO0z
L6hieau1EJL+7Kyobc9GG8O39HOjDE1ufUNu00dfy6sodKQ5yUQNMDK3zBc9xOgMfd1c4oQTaHYJ
eLnEMPpdiX9Q8L8vNDvSs6JCafZeh0eXnLsmBkdkNvRiZSFPe/uN+bBnMUyxOAKHOimvvaCMYZan
VISx8h7QGoywXx00iXOJakAMOL0Apu/9z/bcY7Lr1fwHSNX1fTBa96PS+zj7avBya2BroeP4U5JD
8VwQbgoHaHNR9YGwkGAacR24Q59wsJN3jao75xIkHbDnUcbcq3vTJ73dIMnrWPJdY+oeMeGv+pgB
XKwHW0Q3AZvsfNCxTW/94Srk7t623fPpgVzYv+r0+atGArv0kNnK6EICTFompb/PKB7iXjn87Gky
dRRz5cqxMGfq7FwwnbRGj5m3EGTN7K2X5FdNxlUji7g8TU3pQ/x57H388bzx5+neLcQ+dYq7r3qX
YWsdYEigoK9Mmf0y01qhfzIKx0xXzqCFAK5ODb9qAGK5WpsQQg6t0rXbLALLcR55GBdAljFabSWE
L03S7Jio2qHuihbdbsuLArcB+A27IbkStYtuFT7ylvpj0o3x+3NTdoaydnJoUxB/Y5cdSbOvesfd
1pJRiYYLzh6ZU++irLAs/1wJDCHOgiRqjCsfZBUoZk2VXRPdjmUWNiEZ5gIZIRzfKmun9VUq3ZUl
tDTc89NGQ0tNQ6Dv4GuwFTZh69f7pLQBzoZ9LvanF432djDDVOr3SQXlRG407Vw0U1sSaBeOAJ//
GPlFbr5kbmMjSWUD/Y/J35h1YyOeEYdo/iD4zl26udSH3vYeh7ztrYtkGNWi3EPBzaOXPkqjHCkx
tdQEOso4D6jnp7/y2+NCjPn9G/vC7PuhMrTrLkb2HD9u+AUweoegeAzbyGlXmnl7YIQzW+3YKwuk
5Tzos9gWbzs/fxZh/TTCOtrq6hrgYKmR2WK3cHMGBDjWKOi2pv0R5sukbgQLcUw/owDmGhjHRUZY
rNzy3t5b4EZ/HzpyEx6uBOl4xzkSZeZVHWHBhPFfDMooupKmAht7V7S8ZAL8r0yBLfXpOXs7HAp3
dmT6UrGE7yfygGmm2k+ykoLdzLnFnUAp/FT9CRNBlMF5rmtOw81NR+t2HxcCcuzKdlpY6cKdRf+0
HKPaSt3mOjCasH2xEqh/3cbKdXYAbix6H1zC3alH3DZjqfeonflBGF5VTVvmzy76aAGec+gSV1ST
QN3+DJCW7r+DFseg7CzCoMHAEqTXVgPh2/FcuNOaeRWQusEoYGca/kNUDcO4QUuszza2m9nvOtAR
Q/79+VIxmiIv3eix0icCE3jC+CzNkAjenZ7zY7rvnxFVAHX+rQMBPKQsGDXrWjU7JPN2RofASQbe
qEjl1WBiqH4ASYnK7fWIyGFYbCLX7svoLDdipQZ56MladGe65qUIzrXo0aja3qs6TU22XhPE47ay
QzStd4IDw30ukfxpJKVFdKsS/D1cj8ND1xU4UlXfuFZ90UKXSBNkPKskVLaoF6rB59NdXZgqZxZE
VbweTREF9n0wqPImwGNN26cN7MuVWLTw/Dncu/CF0cf6CF3DCAZ8M20LP8u2rbuVG+ZCSHVnr01N
0Rt4VgXxowykBdcKKNpH0GcQskt4PCvpuKXgMzvPujjFUopROjSqFeyyoRToa9XpJIwxnOsCaX+7
6lfizTFf8dbam82IpftplVF9OIxJasKmtBp4kx883W50cVlVZTsoEKhJatb7ARs1IMXBkJrf0fxI
9JsawpnzZzd5ztib2FHg/u3aUEXRb4uIodQ+9mHXodJnZ34IsHqQQadEtzizGj+yOoAUuFLQWjgd
rNnpoDqWCPJACQ9pE770ua5iZ2ZjeupRTLP6ceVat7C45qD0LEjcZqyxokPhLfB2TdHieu/07KCV
G91CN8Qs+A9cmiq7whfFkpl5ljnVJ8w3IJo15mPGJWplype6MQvvQAIrbL8bF8iaGe3LHI38rRPi
6LU7vceXejF9/ioc49qOhj35ZHy1emXr2N69QJLjUoro0tDKtRNaW+rGPCqjUxvLaORekydm1597
epGSec8Ux/2SorOS2ruuR4wSu8UkH9NntxoCXsmLwB9JNGtO58bPCXkv9K8kPlwwq0ZnkkdOajVU
V4Z6IVzMAR34rjVuE0beA7pSMTQp6HXqmIizLEI15vRoT2vjjf179J1+NdqmCjBAllV97csC+dId
Xraa+JZYie9anNmu21409pAOnMW2SD8id4jH3UrbS1Mwff6q7bCRVRXhNXoINcs4VwXSlRuBav3H
011biINitqshJ3LP1sb+oAyDi8JV/thiIYPYDx4mo5dtkVBZufIsLdlZWA/yBI13N8XKuRxG7I/6
pIn3VhylVBQNrvvGxailcOBXxm1hWcwR+L2PzFqgkBcpFd2wtkbvoHEeyUiUWycjwbTSzNL4zUI7
1dZo8HAEAqTr95B2jYTXi+9DUDlU9VzUY4ZLARC5u0fvAmXvlTW/sCjmsHy78EyqEoP/ELjIV30K
ShwAHswy6993G5uj8hPU+bny8rqR+n75iOFPj2ayfDq95BZmZg7JT9AojyuEnK5LRxn28LMvAZdm
j03Gy8zpFhb26xyOPwx2VSdDniDzk2bejYHAU/7Vr5SiQRnX1dDl4phxUSDzWylMtHtdV+tWFsTC
Mp+/wjZFOogyLOzbzoEMqwO/wp8uQFTf7p7d3HJWmlmgBpGu/D0uRADLhsaKimtF9QSGBibameOd
WeJeCUwyz/0BY0Ot679GtS1yf+Pbmm3elkNcwSXWeZN/HkSgDF+80PLN+uz0wC9MrT079hBjkFmm
mAjjoEILTjgqrBfpxUW80dpVfvXC4p9DqQckP9FczMtr4RftGaIA0TdVN9Zun8a0c98I9nMsNY5R
JNQlzuljakVWB7VeBMGtLQA/3kQkXQYEuLBaMA6qaB1E4pXOUOMeNwdkA8FHCIyPqr7V1O4FFO5E
TlfQT4bJO2Rq0JCCcNEDJjnb5NumsCBmOZVhXIbNZC+DMlGPTAdmLArJcFCD/WPSOuron3eeT6aw
wgcUx3kd01dzE/l9qCPVghxZF5yNAeInymbQS0OMK7O5NNCz2Ga3tlJ2I75Og1toj7XOtQl6V7Qm
2rfw+DmQOBQ56IiiKw9WqX2q87S6HS1gv6dX4tLDZ9e8tGo0pHiQVAocBc0LH+LhZmxD21zZfwsr
fQ4b1nxnUHPDk9doI0oU21u3EEhEyAhXuwn4GX99Xz9mFz11wFQcwdsMvHgX2VtmvrSxDxF+ucLl
W+rI9Pmr+wWF4hJfjlQe7LxA7ztx6gDCuqIF5LpdzVkDjSzNx/T5q2ZMAUkYJWLvgataWCEMZsbp
hSE0ZMjeM1Coms0asEhgB3HVPqFkjA0OzpS72PW/v+/hs52AyogKhjMx7s1I6cNze8jsZB8LK1q5
hb09OsSA3798OXAJi6ImfG7RKHduGiX1ihe07B00Qk/34O0j0Z6XNCokeoMOiMaTWljXmF9fRBH2
s3akpBvRkAdRUtve9i2as6fbW+rR7CRA38yz8zKx0CfqskMnC/2W0tr7KA72vKABUckz9NxKHxAW
MnIqGa6jNHgO49QdpisjttSD2cYIKg1XBl9Bdbo39HPbyhosJbP96eFZwIbb8/KFHHOzb10ruMEL
l/RTfjDBnWcy+yAVcZNkiEIN+nhnuclnF0ujlS69vdftSYrg9SZMetsaRqRl7hvEsM5BU+Aw0aJu
4+jhsNLE2/dhe1646KpMAKbtlAeS79U5clro92ZUlqJeVHBFvM9h0BoruYKl7sy2fEaFDuxEXT6o
WMHdVXkY/eysvHhUMLpRVtbx4kTNtj5vv4lXqWbzBOXkrioi62JQa2UrreErZgPAFSWSeV6aK1gy
m1eKl344vULeXn7WPDuOwmalyiHU7qWRY0WH3aXWPlgxQkErgX+pgdkJ2QVhX0kVe1N9DILynPTR
6KInKdYg8EvPn0WATikTRaYNfP++avxzOdpYRY2KbH6eHqC3Z9+aZ6QL03S8Ug/d+4xzvt9mOP6k
VwJT43RbWka0hrBd6sYsDGRc8SLszc170bT6LYhuZJ5tILanO/H228IkwPHbjiyy3IlNp6eEbYIA
49YMkMF3vrDE/Ic0DsqVVbzUidnGN7mrZGVeePdoWDXjZERkB4cSuf98JZ26NBn67/1QoVH5qQWE
txBet6+k+90zrXQ/durKbC/1YLbXvabQfEzu1PuB+rh7IRBCMS/qzizGlcC11IPZPh/iIpS6zpEi
S1/5aupEqaiGfLRxikR9OT3bC52YJzeDNOp6PHSy58DBEXDjuX5gbVo8jVf68Hbwtf6R28QzEqtc
w/pGNagtk3PFScFroAMLvejKtQbHe9EqwbXoEh8J1053p7u1sIjn4huVGZg193fnHu0HXLs3aeFr
8TdHM1Xjc2fqlbexGt3XV/LQCxMlpm/x6iapppGtq+gYPg/uGO8QBpaoPwEAHUUvVkLjUhPT56+a
sDXZh2ra9/dE4eTG1Af1vEKW9GvvAd45PWZLS2H6/FUTWFtmqKsS3pu+0zGYMnmDuJduZqy8/yx1
YbbjdVt1WisJ1ftO94f6IjDdyv+oitEoz/LRE8PKvl+a+tm+z3qB+2kloufAE/q1mSofM4Wbd4Bf
0bmT1Wug9qVmZrsfXVJso2JDvy80Hc+mcyk9DQ0rUYo62wV2W8GvKlsLUbD3zc4sGOgtbm6Ro8XP
0FoxaWqa2Mqg71jtGhp0utj/M8lgzRN4TZ9rqQ4Q51m0kZJsOjziHoPCRrDYGxP/yu+wvURo2Uor
rk9mqVx0NdC6051bWBrz5B5Cb5btRIF3n4XJUxMV8tIvtbvRVeOL0w0szNY8wad3AHfFxKEVIonO
uWR4uw49qo2UZvDY6s1KNJ0uKm+N4SwQoO6XFEiHpA/4mIQXQ99PTqwRPuHjnR8Ct71Xo8D08VtJ
QPOGSp9b8coILmzeOeiDDgUjdgDlM6ATxGMGOTbfnclv+l0XW2uO9vCCULfM1LDvE7+nzFrVcMNV
/D0vfKNtxDs7MYsQiPHnmhbUxr2dsHXOiqTBPR0X5mElTi9Nzyw0IPDZxlnk8/4UT/dlQDkbYU2u
bZE8T2SEg3Ri72IOiZX+LC3rWYzwYGpV7ljKh0FtRmdjBmCrRVRNOue6Ld4XGOa19cYaM17bovFe
VzV8hdFWM0xsJULbSeTZ6d2zkNlFze33o8Gubd0SsA54dfba4gGsEoWtjcQfFrOQAS3P5Ep6lu7+
KCsYplu9tlofuRnMDi8rJTGbnYV6rv8pUDBVPT/9nRYW/BxkKkBCWNi6l8+IzJf3Zp9RjMcTIbLe
N6zzvLE0CkSkgH/cF1VZKLtCQG7EElWq79Mx4kb1+5g2snBDJSjKZzLf9lUz2M3ZWGT9n6eHZ2Hp
zVPGlZnkTYqVwb0uzQosp1WX2UatC1i4lrDl+0pa1lyGoyu7JtMQf76vRpk6Bw8Plx9domn4nvdm
tfausNSZWVyQhYfHQZzRCiJ3dxJxl+3gOta+LrS708O1tJpmkUHHHBPpP2neF7UBf0DmXgJ8wTe0
lelYOH/mks2Nhwd0pIXls/r/OLu25jpxZvuLqAIhBLyy73acxJ5c54WayWRACBA3IcSvP4t858Gj
mE0Vb67tKgldWmp1r14LYoZXAKeaRAdOfnABqjx2+Vhu+Fhr47C8hLSrc+THPIzDaTk5c25Gdium
Guop9ydqxZ+3I+SQTmaz8MPhM5hOu8eYgnvnkMHeCa65GVR9INGW+tIw6NhsGOJaj8th/sotdQnw
EWnQZy8KZGXfKEisEoBqoSUERMORpw1/57jZFhRjZf7sGDru0BTqyi591iDmNUcUq/jymIYZ23eN
BpbR46EDrko3y15YJbsDpsxc5VRmB2iB8Y0u1oawGNGr+WKqiqE+GQ+fK194D6wyzpM/+P6+KzRY
en3VupCFD1G7qX6HmJp7rRrS3qoyl0lFG3KKQrYc+N2UDN1mhHAl+xXYKB/m8KoKw6iBa9M5w7Uv
CpN/Vmry2oS1KPbIEla1D2RU/P3Qj1AWgTI1FMbi9uRA+HZIAuKAH7jxygN0M8WJDKB4JIu2acI0
5Okr3bVsobKM2yfmjGw+KwBOiyJxCh4euQfpGaDlwhAE12BAzd9PElQGT+5YUPkdciWmBZ9jkbvQ
wNSEp9f7Zra2iNZ5JMCQm0MWafysQWvzrFtH5zeng+LNxnNy5Tyy4SOyHkMo5JLgWZDSfTFgrzmI
vI+eDFRaEsQDtk7utX6s84j/Qgj39fjZpeUnjiT4VUkFGdkZcUm/nD/en62V+8Em/hCMxxVU2rxn
gtf+eOaib1Exl8FpTTzQ52y8j1fGYhOAKMh3IOTXligxc6oPGvorF4GU0aEnAnerJ/QWUmttOMtJ
+MrGXAjY+KXh5Fn2XeB8cEPah+DXr6bmQkFnP+zbYzYhSD8gHpbOY4263NIcqixUp6Hfqi1e2cA2
DYiCtNySa/afpaLqAqW7oTtNEDP2T/eXfK196xwiJILQqTeOn9NZsBvkeaFe44hgs/R6bQ0sl4N0
1QCMBA4dLWdIFxAWd/qmkNuRX6D92fbP+4Zh2bka20YWWRQ/N6FbPXa+5l9L2vUbO3bl6qTW+4NR
VCxWVSNeKMdTR876nPV46mRqHI6gSDv4Pt+CUq3Nl2XoKoOMAOhkxs9yGuiJQ9FAO3i955n/dddM
2fQfyJ9AxAdx9ReahexPApkVdoinOd/iZFgZgE38YUCLBKryXLyIoCyTHsXJ53TK+2TIZ7OxZ9e6
sOyaQPhv6iukH0woq/dmDkAd5IIC5F03EPnn/WlaOaRsdgfTAHPRgWr7M7gDP3DuVU+9w2uwE0wm
QZG3s+/+8Jchvj6i4pEEU4/lprmWyNVGxGm+9m4nzUW2FTeQzYndIN1wOpdn5hthFWJtrmoCyWgw
pOqFdB00kSCNfEDt0U9Zyo8AEvGklaBTNtBkDcv6x655tOu8oVRr4gZM+i8aogQ94uJDpY+sLyEI
2nNmpoOT5c4WmHNtY9iHWeRFJaRc5ucsUml5omEOjLkhmQtx0XgfKPU35QfTqMhx3RkP2nREmMDX
703ZlbcGpIwby7S296zDLCuI0RzIkD8kk+RJC1CoJE3hlY8cQAUIvqXQDLi/OmsTZh1s6AmyhDkC
kv2A6kE586tElOjmzNFWveVaD9aW6wNeSFyJ0XNfoK7kxMIh/sK7wHMuM59ntW8cttAkHrZl2ANE
++wGEFrRLgsexQQmmwxKEOf7U7VyUdo0FYw3k6Bww3Bu1kJc8Hb2s+kAQiDXbK3GyjVjM/6wMgTf
dwZBB26czjuAup3xc6E8CQ3kFsXLhz5w0zwpQKG3Mxpus/8IoLQAr3D9xwoB/j+1bufhC8oAM7Hh
Ua7NmnW+iWnK07iJ/MeUTl6pExfkzP47SIVNW4TlKxvM5gDSmgmRN3p+dsNC0mPWaYjby4yzIwpv
dmaKbd6QSLpTjvqO/nM/u8EAlqQ2ZbeOp/kWunJtniyTRzlcnLuNykCRBCmbpI1aWR2mOdhSNVg5
Uohl6AoQ5ZGHIA5tCS0fUb0LRrnIO0KUKjs7QbVx2K+MwibdIKBygXgUoj9yaopvrou7H0DKrQf5
ykrbNBuFHFIw0DYTBFHL/gBVu+6keu5+4I7a+P61HpbZe3Ubt1B/qWvO1XNWzP0hiur6ILoSMipR
+mXXKWLTa7h5HrS0LprPPcxBHUU5s6+S5kOzcXWs3PC/qj1ejUDEXKbuCMlRWqjuHfNDXRy0VJPz
E2RVFDqpDtKFAo+geBTgiwnrjH8dYtAY7AMDglztv1NIKMQIQBs7PCtIh4YJ6D7Cr6Ifo42k5K92
3nBhfkXWXw2w7aYa9QSp8wxcMEh2DS3d/l8KIQh1zQBoDf6sDIJ0oG4LIFyT+E0INiYkKZzoGHRF
7sF5oy3RpxRheOiPh2OTj6f7S7sCJwp+gylCHahwyahfNFRcDhXYjU9uHJxkFj+1MSq2RARJ8oKy
Q+OqP8rU0xuX34pt//qeV1PCREgj05vhueLOcGARSmVcf3RPbUQgs+5vASVXurGBjFUtHMilQYlZ
yUa1zwQwT37JINvgnkDZUMdPM2hD+cY6v2mJLLJxB4DigMGFKe8mTQ/OiT50EUVGkClC+c2Gqbx5
26ILy9hdPbodd3vvBvr9f3gAljMEYcsZOuBNfwhqlBGiyqnoNnbH2oCW318vkoydwhl7ctOTyi+o
LvKO4Dwz54JyvtHFm6cvBrT8/qqLqorKXujBu0W5QxEZLQeofyKGExXn+zt8rQPLtitC2gH+AjpA
LPExrfG+DuZ0Vx4Hn29dgS3E51le8vzGpJEHKmlziGG89z/9zc2Lxq37j1WpV6Z1yh55MGcQy0wB
0V/YFCuAY98NHQKv9/tZmyLL3XUHaLjCU89vPfM690kyw34Kg9q5z7vat8EFYAaYiwoBrAfdQS+y
rYpDnEMkdF/jVoYASoo1iuZneut6RIOOBgQsZRJ3Q/jX/fbfTn+Ch8d6uFcIHkPVGktMG4+h+jf3
UNSX9UdB2Q1RFWCn6ugAMlIfkD/+iQYIgEfwTUc39PeclfgCy+h7NZNi7mLzoP+ntZkedFCckKD6
CZ2tPTkw9GGbekGmEleqj9qnYHzO+BhMVweCAM5G6mBlL9sQAsMg2FL7wfBIuhogs76jIL0+IHTX
0iBxgJpW46nQ8VwN+zZ1aNk9TuAZRcmheeBdLRKILkKblezyiDBbltmzduo07fvgcSEaFDliIIGE
CN79HbdijnYllZE5qTWTwaM/kp9jpOD5yPKPfW1bpq6YqOPOdMHNOMyFYj0bDn4MLaD7ra8sso0U
cFPXGds5y25qCjr9YNIoPoFdsHkq9Ji3kO/duVvt/L/pG1/EOQlurK8koDY5Edd6cN34cn8gK0tg
5/896CN7flpC8DeovfE9nlHQYJyLLUDSWvOWQVdul6FMGnnFUrtN99kf5krigeB7zlYWYa0H25yb
VkDtLg0eIZcSyYQEIJU6oPizj/ZtUjv3D2EKD09637lWBbgpjJI8GYv4n33Tb9lurwrjMi+esuTX
SZvSUp19sQu6yyJmGW/bk6EBh4l6VI1+D57I4luOirmv+z7durMrF5yZKOnEpyODII4qzHqkoerv
+1q3zFf7Keg5/Ti4ZcrJjimi1YfS3QysrWwaO72vURLRVhVxri40N4ckRUHLX4i1bUlfrTVv3dRz
WwceGzpMzSy6+Cwg6JPM0hX7dqSdvQchbwuOA47mO+nS0zQD+B0s2eldU28n78H2VIq0lc7V1PX8
HszcNEE5YrgnHccgnPlfN1hMCJwjF50VSTX2T3TOQPFaImp//9uXVn57f6L1ZUVeOdmu0dHYpfh2
FHsi3BR1PogMU1G057yiP/f1Ydksj6agBzoVNG6qKfS3GQK4hy6qnae4lV/ud7G2gSzDJbHQTjun
I+qrZrz9QScG1BdM93i/+bVZskxXphXUrIBozJKew8lLZ/kIBlb3EOOP+z2svN4Cy3xbH0gC+MLs
saq8i+bwf2TgQn80epozqKgXwxYUdaWj33LikJQLorINrkt13ULxHS2O6lg/ohrluO0Grdz3vyXF
jRQphWbvQxazd5qMZ8WAPg3nDwXd6WnRZYSvtq7xGfidmim+yXqCUgneKXmG2uZen+8vycqesvPg
avbath+EfgRFGmBZCmZd5PPG22FtGSyrlsU0asoG/diK6NyzT33B3jHBPtEmeuomlKLtG4Nl3ibI
DUNVXo/sGzK9TJUocNjralHLrk0I+ehAR/2FVrqIEzBJOOIE6XjzY9/HW0ZtqIyzIOuDqyiLLjGg
bf4XVNHq677WLZvOvC4DZCdsHyTkCpNe00fXh7d+v/G15bXMGVUs2ZzxeshAdhBfiREv4BZAVlcG
t7AHfxxyiBs9rRxNdv5bdaNrKqfQj9RtkPWk0VFoQJhyYdo9wDEW2RlwYsbeD/t6uLRD886UcCwg
27XFCbtiZLbmRSWcnjizF97aPv5I1NDeZmeTOWttbixnGnyes8ea3L1FwIEc3dgrNE/qfuDynR/Q
ptl3Q9tJ77SoAlnkDSYIyWchgNyEMEOxz3fxLQuOOApTga1Or1Qw0xxJGjnzlfhQMft8f6uurYBl
xaIyKUBfQ3Dl3BmjA0TrnwOIpu1dYMuIZePGRUlocM3MjEh9k5PqCfry3mXf11tWbKogyDqWdQ9k
FlWSEYRYArKPmx5b3zLjVJUc5CwsBJSgnGfEwHFkJKyj5LEZ3KnZWOKVu9LO9vKhReCDjMPFDWZx
oAF9TBmb06SIkLb25tT8u2uu7JQveGykhhKWeGCOChLN+Qcj6p371E72pqqqAewop0eU8Onq4HYN
iz/7Y+WQLaGflY1q53ajqHUElJAjDjJHVKBGo34Gf+pWUeVa69aFrPtU6mbI2BVEsXl6WWROLlPq
Mna6P/krZ5Gd1+Ultqbjc3bNAvhz4N0qDqyrvoTzZknl2ggsQ+ZVPTazp7CN/PGbULN/HKt23Nij
KxeaLQUB9UqVjbxgv9xGE6oRem1sAJyyLbu/Y5rP4cEx7uxv3Gq/ZMPfeJfYCV4dI8oYxR67gmi9
qyA6FyJ2i7op5ick1nl9rPJufi6aJooSk4GdZoCUJ9UniBUU4uLXkdHPYTfRf0G0AAJzfCWwqyDe
MN9bKKGL9ynHnxkcIv9A4rmFg2RI8AcHXFSeRFPE6RXy7MU3wsGS9gL6FPa3lDOrz5QEzncETvj7
tK3BAOZx0FUkANQN6iOY/8h3podwPEDO14DiOGc+Sv/i2u2fxjmXi54aRUljwljNApZkQU2yY8sG
VH8luKg6VGSUDvJuME4nbPUVY6H5BzPECup7Wa1VWCdscvC/U1RMVf2JzqqNP4FDAzEcXbUh+FDo
HPUHUpCsxQbr4v6ApDLiPPghLROOvPlHBuUAJJyF67/MYhyKj2UJHkZQUohCfWq90Y/eU+GjGsmD
4uT0wczR2HwPayfkx0wsCUZSTwNIAqN6+hsq1dVPXfP2a55DGetBV0yLI8IDXQmRXjC1JaPf5hVo
WkaloFuRIx2dqJSJz2U4yPSgoignp9LNvegQUrDubxQ8rJypv+Vty7yoAQsIr0heXlPQUxqsc0A9
yKOE56AvW2ff5W8ncNMRVKomdkOwlDheEjkhpCDYPrlfhgTnf984qYCmVxoydk3dnH8E8PCfdJjE
QxPs4tRhkY1nk61QnRv17IoCzu7QwxVjx6gJbgOoOrcYIFcOJhtGQdNag6VPsytKuT9GUHw/Nkzv
PLdtFIVEOUZIZakuIgCiSDNEjjTzN17lK4f2L0rkV0/MlPpKFFPArkKJT4D5ZzQJg8o9+mEHaPf9
i2FtdqyLxwzOQsgUsiu4G79yqLMngbOv0hDLu3T6agCCgioDdyaQ1g4rv/KKOk/EFOH3IG7dDUtb
myPLAwPYcpyiOYCqAQrIDqiZRDxc8vQ0EPDJ3Z+iJQz4xmVgIwLckca64+iCUgihOsA7QMJucP90
O1xyErt10hE75yD8dv++3+PKotjggGgB4DH4X/+zajqYvwBo/byv7WWUr9YEceAY9NRZwBMJaogj
lORMkut2K/y+sh62WIMcKcSg0ix7cLUWLWg+++6bSaFRF0MBfsMbWOvDeli1pPEksIgYAmOVSCSY
C3+9b0Fuv6EWuLYAS8+vJqmdWxBbj110NT1iqgxZHfLByUYv3wAqr7VvGUbmKsBEhym+9p384RqU
3IEBdguKsda45YkZRzKgoF08/GNP6jzhLej5jqKbpuF53x6yXlVATHKfhyHlv9xgVF69gD9yizBu
7fMti3ZTtvhBc3QFKLTkh5aBQu5QiL7eSPiu7R7rUiNBR1G/4uLjZep8IUswW87xF29vVDu0GYmy
gfQx9XJcCkvkCHqQLuQwwGy5O+gf2sz8SrlxCZoXDb5hAPdQCtgmkqCLPesb2pz7kSrgR3lgeDdN
/6RiRHXgZWyBZN+e/9CmI0rbVqZ97elHiBH9CWjjeDAZ7gQf5e67WDBYaHPkR1HkNshcxDe+zI4r
9LOOZfoB/IPHInf6075ZsoyYKQiWhm4R3yo8F1D0Fw4Qldpk8njbDEKbPB4BtJoArKwuKgyyA8vQ
eojKgvufvrYGlgH3ePI7Y8qiG2J3fgLOIKi41cw7ln6pNvbQWheWGUP9vAWSOPJ4wnPa6oNiSLFB
+zJShBbnzqHjVpHP2kxZBu0q2WZ5he2f8Ikj5Tv18l2NJMNGjGdlIL9xEfnlhIijkQ/MBbiG9FV7
zii8yCLcFApdGYFNR6Rnr2njmUY3MOKyE145zSkm7NP9tV5rfHlTv7rLohgE6Gqh50shAgQRyhRl
XcU87ILnQGbmv62DfoPRPC5xmqrB8Y6ohC+PoZPvet6Ev97nr76dSIRc8Galtyzz1UX6LLuO+S4l
DRbaCD/QBlZpPMU+TwwLflLhlaeyqcfjvmm3bmE+VnHUQ43lpuBCPIHtj7XJ0Ou9825ZcDQRN5L8
18cT/yu4rdtDXel+n/HaAD83bgyIdOMGcXHgfk1ZqcSEPTk1rTLnffNjWW1fLO96XzQ4PdFF20AG
FeG6L/cbX7FZG9gH/5mgKiZqbiSAhNdYeF9EZNQFZdSApO7rwvKjM8kJVMGy5pYhyHxE8CFG4XbR
HaYSLun9LhYb+v3hEdoAP52h/qYdaHPrPZTCKjftjlXrpH8OAfhBh7xyXu73s3JC2DC+ioSmj92q
uYm2+ajTekwKf9MbXVuK5fdXJixQhzdmpGhu8pfwaYs3h5DVmEDCZotWbe37l99fdaGHshXhVGQP
sinqRC3ZrUGPu54CKKj/b+PS800IFzR7EKVTH8BuekWAc8tRWfty8t/GWazCLiQEdjYq90MkINAA
UA7fl8IMbcCeKzyTDQI2Bs7zEaec+sN0zRZ/+9q3WwZcgX7R6eSA3QlB6K80JsO/YwVBoOOuTfkb
ZI8Xc86F5+JsQNzGBS/AYSCbkYmVj7dxem7vlyTsFVqXNQJnaYl6/GbcVGFea966c5n8JXnhG564
1Ps3AyrkZfQqtuG9rZwLNkcPDT0GRnqnvC1oDSEhko3Nk3XRk+9F/+ybfctqsypDWKVuu1s1BRog
DbxQc+F0G2v7dkQltDF6bSlB8l5p/sRRIHRuR5B5goQK0YKYNQdgBYYjcHvB0xhtAkDXFsSy4j4s
HM2hh3cTpfxBgPg9xSPYJe5P1tp6WFac+rPSQ9VgM1WL3jb4T0HhVnPzUMXDH77CC+d+P2uDsFxq
YWrmgASkuSlag4G8JylUElQ3Txve1ttZlpBZFh0FRRSWxOVP/VgGt4XeQbbux5TmkJzInJeRb9ax
rozEBvRlC+OZq1ucHcVcPEmoe36evW0u4rXmrbs5dVgz8NQvby3xI6ApwcbT6WDjtly50Gw4n06H
poolapTlNPs3DW3HjzwO+k+EyC2GhLXvXzbaqwsN4ouaNtwtb5HDP6B2sT03pUfOu3aRjeiTzqx8
VnvlzSgQjkMMTzyM2T7UUmgD+kzJZoRKtbpqFwGDVgWfgJzfcqlXjg2bcqcK4oK7bjtemPG/8qKH
8DF9FJ56rtz25gxOUopxwxTWFtk26cJHwrFU6mpmRb62ACeWi2ORfx/K2vl5fyHW+rDMOW17nLBj
h1I7o88gohs+DXX0MSw374m3OyA2fyWJ8Ch2XOmdxWQ+8wB8bnEpv4DpdquG9O19SmwHNVJQUmnD
Gh00PP4WAR71tXP1FihxrXXLCkDiV4DQAa2biUuoDOIc9eZgg5FibW6W31+ZmBC6hqxh4515lvdH
vjxbK29BLcfIgt5f37XvX35/1YVS+eymlfDOLAY1ROTApSb+aI77WrdutLQa0softXdOu4J/lH0R
P4B5cKt87O0rjdh1JJVLhz7tG3J23eAxipzvER+fx5p/qE2+ETlYWwFr+0fd7GAEGTkTp1YJbADc
weP4XE5EbkzR2+LAjNgklBBX01D7zIMzIeSgY+c7+C7PrBmvUFk+Izp+KILgBTT/D0MOOHaz80EC
Fp7/rnyKrJpo5OCdtYFziUJukHE1/J9dC2+7rmlL4fpVgXdWiKcduK6Dox8Dln2/9ZVVsQtMRkVE
GQAqlScRC+l5jCrncaxb8I5BxH5nH5Zh87gBu4QqyLks3E993BVA9Ne3juDheX8Qi4X9/nAmNs2k
Lpx+iKuanGleQnVUI6jpkbLauBvedpOI7b3KvuJ9SSd61p46ZAZo2X7s8oSRj0hY1IfJ0I0zam0Y
tolPoDHkddtcxCzcK6rduwQM+OGGdayttHXFub7SyIO0MA7xC4HikPyT23fguy9V3m+FSdbGYFm5
iqa4YukcnFMf3gbgwN2c1G61Gepfa9/yWWUejbKnPo7B2dQng7kXHEn4XfvIdlNlVxnXyV3vTDoF
TDwJP+p5s2J65YgNLCfVsJakJC+bi6II4ElEZFsgmY7dUCWgCfT2rbLtrXJIR0FDEqSbUZy/KB4P
B5JX353A3WLhXVkAu/ykZ0AFdWlPz6wPfoJT7xvpN1Fxa1NkXdK8LRBBHbPgDLY2sJ+yd8qX72Bn
OZgJ9q3wMqpXd7TD1TyVpeOdgzQAfsOHdaEQX572tW4ZMHMA2jL55J0jHxh+AwW/pOTBz/uNrxxD
tpwnR8E47rcSzhfP/B9YXnDceDMDQBQsHoTo6qkjm0f22643sZkZU2irLIrO8GVmcU6j8Y9fPhmK
N87KYx/7AJC4rtxFRwoOZ8umKzmawufwDKqhYadqQl22nuL3kOLRG6Dylbmzy1DYDNmQCuJ/lyio
fwBdcwJZCTiwyx8GCn8+jzduihXbsMtQIJPN+phQ79xT3KUpnO8KuP+NMaw1vozt1daN5tqP27yl
Z9qXwDdXmvwIy2z6cn93rbVu3dEkd5rScRf/GNiXRFPgaipDt0QZ11q3DBtIJiL9ICdnqANNp4z6
7FCo+Y99n750+mpiMuTbWxobcm4L9lNDGeCM5/nW03z5wjdcC7vqRI4RV/4E78sFr+MV8KMC+U2h
X2KIDF7uf//KqUeti1nmUK4rB0PPvWpJ/Ig8Tw0q2L5tqnlIJs48yg+NF9DufL+/tSFZVzSra5KD
2t4D2XwuL6hVBpBwnMShyfHsut/F2npbFq1nGY59LSgO8pm/i0qwx0KPudxnCXYRSsMlCmdzRc6A
xSPMzVHwno7RFvnyyvTYBSgs84ZmDAimZ5jZA6YKlPmeT88FARHv/elZ68IyZVOMdKpQ23o2HVx6
wsHurKY6O5VUbz0X17qw7DmcC9GWJvLOY2yeUVv8gZX6k/Tp9/sjWFlguwgl48ppEbPCe7Hs54+I
f2cfSjnVp32tWxZNUcnkQvCYnJFqE4cUWpiJinYmMohv3dIyAGmzk+KWFrIf8VqAQMG0XNX7vt2y
ZsiRdfUoCw9vEVBIgDFDHyCzsHWQri2rZbtUqtLp+xYvTW9ykhb+15G6GhBXscmfuNaFZbsC9KMO
z3uybM4/e4Dsj66BYLiDau/DrimyK1Aql9SqKE1zkUVTgFMCYebQ3wTSrHy/XXci0xnCVGD/h+uC
MAzN++8Z5KaTJRR2//NXnAm79qTtgkB1QYn7pmvUs5gC3yREQ687CSmtfkaMRQ/QdMv2HRZ2IQoI
qnoVethQKZINwKOU6YlDExO1ADg27o9obcqW31/doDr1CCMRRtTQtH8XhOFPOmXiLJaddb+HxXLf
uEbtehQxiAAF9nAAhIHNVQL402Ay+wqmiU0wKFht+NQj8tYa3GiZrwPEMPiHeAkE7Pt+y6pNBS5G
OsI9qkArcssYsCNVBJfjfuvLofzW7FhWraZ0gHInvG1odolTFDP5hUGZI8nzwQOhu7tF/bu2CpZp
N/OgoHLNvHOpg/jch/qzV4X0dH8QK43b2H7kRdK285b4XqH+hrLleJjAyrvvyLBB/UvqYioazBDx
gY4D1dJ4CPg+Mgtig/qzCUCpKkdoFQuBOhLlaij8Ohs35Ypt2aD+bIRATM6XL597npCwmP4KjfZv
TtaYff6QTYtYURM6A8ezA9KVcSLKtjl1otviJFw57mxQv2vy0DUF3p3aQ21L3jxAX6o9Q2/7nQgl
OcxmXw6a2EU0YvChr1IVzSUrEIxGoZIey6dG1rPzz74dahkx1aRquhA3Q1uWKHDKMn5q3E2U+tr+
t4yYuC0IurpIXmgrf4AXS5x9thN7Sn6rSZg6b8ZzwD+nwtcHvoR0ltjjrnmxyw/4ILIwaxQOt0r9
3XtFfZzGIDrua9wKe2nQtsxto/1zVRYlKmbS7+XEt9yhlb1pVx+gWs9wHuBYBv3DI7whkVSI9ps4
qxI4Lo8TbzZA5CuLa+sqs8yYqXPwKGDgMbr0pBivIfP/2jdF1vUrG28yPqmbC+gHQQcZoYbM0c64
q/aA2ILKIq7SclACrnoz0UT10jnUTrsVMl25umzl5LQdy4UBOf0XWeD3dK5+9G390fPqL90+wV9I
WFpmq0GLEUDqLf2X1fwfVM1+G9QQ7LvXXctoBZN+RMBs+r97RUkXUTTIpe/cNdZ9CyZFnnkIq5yR
lsqBdoFAEAJDL/d3zdsz79lVB1FMDE0dfDpzoo8E4ARQ1UbXUnY6GRA2vd/J27eXZ9cdkEX8uCKQ
/GjTMETKo8lO4IgWB1Ay7CvZ9+zig7RLs0UxTV6iog5T8BqGeHKEXevvHMIyf6+cW5rmknmujP+t
xGwS0cF0xTQgxhVlWwfo28eQZ9cfVHMQ6XzsGgRTsj/7gAHAmX9gsnjRfDxPk3u5vxhvH0KerYmM
9MHEsGHlRTkF5C9LDRpZVHPta9x6FYuqqL2wit1zFAA7qIn5S3sQ8N7XOPnvGuiyJ1lXhIg2LZS+
TVQc/WkTTb+2Ry0brsKg9lHjg8ZZ6X/vWTepRAad73wAwWPQbJjb2xFxL7ZsmYP5uUOasbmA7Ons
evoIaMpF+8E75bDzpMb3E9JFu2bLrkCgZeeDUtD5/3WWOkqRIiozZ1cOxLOrD6TOJN4BQ/yvhB+d
RGFRJqio3PBFVxYjWkzklbWxdCjpGC1ZilhN7/ggoX3rUmD+wJl0f3bWerDsOQOvRFc3sAINHpHE
eEi2U19HT6Xbsuf7XazYs12GQN0aapEzTj1woKHSfSzrYwaiwe/KQ70sjVLUt5d1uqVOtWLWdl0C
y/q0yfLl9eqjt4q1waFT2cZir82WZdYuBCp9U3rRvy1v00QsfMnG9yD15uy1P5t6WCA+Ds2VCrJQ
aoS2D0rUDyouRRJQFMLdX5C1UVgmrnNdVpMuYBEghWVPos98JxGTF3jvGtNDxfZ+N/Gb73Avsmw8
yyqRK9ADXlITRcc8AvxYjk1/liToXxQg5iRsxwelQHpblVm74SWsDO634gVIp/4v9cIaoBdTyKBf
M1K3x8Igu3d/YCtbzEaGZX4MvBAiYBeDSsib603+Jddb2h5r32+ZfItLAyISWXPhoMY5pHEsX+ow
gu44z+XGqbJikHbFAl5TIZlVirdVHTxIrb7BS9DH5XYFBqo7Quw42zlTyyBfnV9poKUP3giE5pul
+ouh0k/OZIuYfeUSscmHQVujqqDv6ksWe/9Kx/wFKZ9PymtvHaOPUMz80M3j+f6Sr62KZfhpFpXU
RZHHJR0BJYUgjvswiqn9w9kLu/F+A40NKLkMx6G+gAskyI9ISfvDaR5CcHnsG4Nl9u7Y/b+Lm3l+
eWlHTc7eNL4fIbr2cr+HtY1lWXxERT35EP5GiZ9+jvzsa9WJF5ayc9SnX8a0OO3qxgaI9fMM42Ox
vAgzmIdM04eeAb+qG4Rqclebc+4Lvm/hbbwYxCjFLFFNeslC+lgRCPo2mfwSNjCY+4NZOUxsyBjI
zSEZTkYX4TLvAtaVH76b73QU7VIHxJlqkUtdX1Qrsw9Z2dPPDcoN040NtfbplnXLNAeNddC4ZwJZ
aPaDZ7Kc32X9UIaX+3OzYnU2ViwyXdY3Ixa6dfAOY3n0kUM45pgjxrgxhMXN+T1W7DHLroEAyMo6
hCu9wBgYL4GWdS/UK3+Ar+fb/UGsdUH+ewYufF16qnBK8a58Ial7qaQ6yZK+LBtpXxeWZdN4jMQ8
h+5ZyoUOcRBlkmLPfpszkx7BFlJuUKqsLbhl37ybaUtRf4IDNwuujqzqA9RMtpgXVlbbxosx8GUD
EI2UAzBokAIecV+rYJquOdvkO1kZgI0aa1MfAjOABFwMkgIpgWhEIcts31Fhg8VI3tZlBiavi+gb
+bcBLcxZRTq9+DITx10LbcPFQPUK7do0qC90qVuaUfTWR9dupA853RmjsAscWNeQcEbw4MIHEEBB
4jM4ZGM6f/OHPv90fxRrq7D8/sorwDsp92uCEYixyc6ubNMPBbi/NuZorXXLpKUHsgIycni3lfye
ZnkL4uityti1ti1brqDvXuEhj7YZMg+FD8xzI7utqV9r3TbjLlVDjKTnpQpUr2+m7T2IPlUhNAP3
TbxlvxBjmoaRxc6/zGtAhtjWLZz9YuJbb6+V+98GhtHAg7M3sfqCotiT7MBZ9ivG5S4xLhamLBHt
vHEUrZyqNjjMmD6Pgwpxrjl/V/LiGPmgUAH/9Z81D7/umi2bo5g4ZKzd3IE9DxxZSpKBZMtp2f9x
dmU7kuLA9ouQzGbMK2TWXtVd1d3V2fNiTW8sxhgwYODr76HvvVKNu0ik1DzMqEbC6SXC4YgT56g9
sPjWFNa/vzGDttFUl2ME8LOHTg2sV/mqcv3q6TklYFjZueE2gmRbtBeaYVARG/P6mjW5OBidV8iJ
O/cyqrrUy4b5MIjoI6XZz/OLtjWp9Wy/mVQ2FEsIfWt5HbYFVOMaDg1q3xyRzgEMEcdtJzLYGsYy
cgFga8Qhn3xtAp7y3HyCmNU9kNLXYO7d6bDYGsKy9UEM7ZS5tUK/FJuuzTClYgjJoerQZQxKxT2p
rq1hLKPX8Ks6EjjI2QA0XBbhuey1j3jCfnB2c/5bY1h2PxuI/ji+R64Clv3T+l4KnUIgaiCvHGnx
+fzGrxv8TiRlw8hmpFuImloFMsbsK9eAJLh9tadYtfXx9XC/OVVoQAWw29MIcGKI4c0Z1LeaYjcf
svX11Z29+bqMFq9jDPcR6HpPbEJSp44vZPZ0bfFe6XphLwfkU6kHaRbKkMpRxW7DyYbHtZFjUOjM
l8Vf0/2heZ47NR7W9/z6lI81dw/7YNyN4MymMl7GZcrRoO5dLZn3VfXOt3Yas8SgzLzjp7Y2wbLo
AOQYedDj/Hi8/+5pP0u70t3ro9j69ZYtc0ABmTJyzQE348HrdX1Cy3RxFfNLY2PfsmNT6mhyKgqg
l8gl+H8rp6RJ2w0lu7rMwCwjFo0fR8uMyzWTK88QmSMwGnaE5JcVH10bSEZ45CCj6aNmgdfiFZ0A
N1FA818pPN7DSn8/P42NrbABZVRNLCibGMCWbPilW3TlMD0+h4PP08sGsKx5LRIKGvaYBrrwEwr6
VoFA51C5F2L6gOb6r79QgTcIkfXymna9kxISVN8YSv5JEWbBHnvJhjl46/K98Um1E/DMSDy1pmyC
IFIXL02RVHFpLgMYuTaGDOLHPMpN6QPmAqKFApx0yRTRy1RbXBtDRuRIMub2WYZX+1QcQG88o3EJ
79Lze7y1OpY9O3VODeulm4M/OPjqAjWbeo4b75ygra9bpqygyebrziV5EsWyS3LaKegUgaD4sh9v
GfKsy97L9Lrybtm1iGDkeLOMcjei2LgTbOhYUDeF742Lc2UmlHUQwKy9mjMpryZXpuEcXeaPbBCZ
MaNbd5DT+j30sLPAZGBOFghhLlokG0XmiGmgrh9V18BQHmour4S/7FQINrbXxpANSvrE7fBpXAaJ
J+rraTdNvPVpy2q9euGyZrgls979SOdVnE7HFz7+begYm6uIRxVgknpQ153wbqZRkoQ78hCWuxCO
Dfdsw8aCdmyFCcLlis7oXzAdTJZmwMf6Gvr157d2awjLeBmHpJtv9HKVR2P7GTRi5ksW56/RWF+m
nELsmixBdVyEUHQHSqSj5b9rFlpG054W2Lu/H1qt6+a/cc2BrmPjNUP/UFd58SVq8zqFzAPcM4DM
zSXGhTGsaCimwnXn0Ovu+0BNzk/lxUX+L3g52p/n9+BdH4HvW3sw+qScutyZ73k/oNrroA1Rf6QB
y/FIb2Joux8VdcApU8rRxQE7P+i71oFBLb/a10M1yjqUDzmY6TKdzLM36oe8AAf8p/MjbGyN3fvW
OqYElVjFXsQMNQadOfFN0IZ+6ihxEaEhY3aOA+oOEPNwWPzS8mW8I2GU3ykkX5PcHffguRuzsHMb
GYRgM3DfRS8FdiIVq5AjrVSYlvuSjhtbYec2qJwCsdBQPIwBHT6WExAMqTMYeZGNY5WsEAn8SlqX
E4teeIWenGzhJCXBRBO0GO2t0ruJDQyxrt4bM8R9OWc+Fv0+Ujr+1I9DXPwginXkyul7J/sdTDxf
fixdqLJHhQfdHshta3fWJX0zrvHHrh1G4t0BwRLdzcbznpt4zm/72jg7ya0N67Tb5CQ0UciEUuCd
G/lTOqMtpWo9MEOaYU59sM2IcNyjqtg6CJYjEGSBvA7O2rMX9M4vVXXmizfCl11kj4Fl8XQS41ji
/fvQgX2m/FQKWYN7RnKiQQ3T51BVOj/On7Dgr+wDDoMVU4kykn7bLuK+Rwt+/WschGH3GbwZv+I9
QoePoWNyAE7rpXG9PHHBBTW+1hxp8w8hr1HYSIShbfmRIdVHb6cS0mG/27nMmiAtm0oNj2WH3nsU
UyoKYMwlgQhEpq0fHeSDKNoqKO+FU1bLNUTG88+ax+1FzH6M2SkZPTek6XtAJEkwevxW6KLvk0yR
aG+ADVOwm/sIBchcokH+ZUCr3fR5Ji1UvjNeT+xYChW+nt/cjSNqy0y1UC8RFdz4c4En6cPsxt1z
XQFHctnXLU9F2eK1bGmyB1bmnfw6gGGfXBOv6C4idcIuWH6KuENUtp3xXmRd+eUxo1UMiFum94hY
/8T175x9OzUDvacS4KAyuocG4Rg89/lA6HIUGppIB+qHi5uaYDJTnrZgvrsPIMQzQjKFkL7GYfCd
aEpqiC+C2wCkMvTfop79OkubkMMHvbYi6GLzuVERd4rErUCGIECwIEn0EcgaMEfseLyNk2S/WQB4
Cpt2cs1db4rJz9OaijJGVwHeFgix+sILL8FvQ3vdyiSS2NFMB818z2hB9TEide0feNQNO2/HjYnY
7ZCzroZRRjz7JEXsPAYsLp4yMNmeqiDf46XcuB18y2U3kw/qyCzL78dI6lTwPANWczJ3QF6Mx3ga
utQgsLpwPpYHD5YZ/4yFexcEBI6xX1zkCZSY7mRA+EWVX5iI5QhB7kvABOeIT0jUCJ0AU1NFiQ79
3ECyY9kFwGw4EjvBNc1e3pdB7dy58LcuRCflMBzBv8n3ulVXn/GOJdq5LUXKig28dO6AOV1gQu4v
BoTBXRfzPAHHdrx3221NZD0Zb0IQSsamCyGicZ+hnB2WaT4rJ4DcBTobHzyvWOIbQYqYID+rgCUD
QWcDysvEHRR6Zw+OcsqoS/Ox4QCsTrE3sbRRLp3FIdRB5+9pkm8shv2CR6sWH/zabT4NyIuh4uB5
N5KxPiUMmPEmBmPxeQe+YXH2c74XtXCWjo93sccaelXmaFA91SYozTGAtvcen9rGMHbSj4YQXsqK
vvrEJXSQDpKN0Q2pFHj6StHl1+fn8ueF+t4JWkd/s7OgdkLPn4NGmyhvRMySKkJR9UVTFUNIy2Qh
Lb6rPivmq0jlsi2PBLlUmriBp1WWIKO6QPZqJUC8WkB+NGaHzHO1OeSOcJlMXKfgy3FqZ8gRPEg8
LqY+IaQwzcelATFDBYmWXJf8ruQDrX+jgMfZYaw6h/wLIS1vGY8zC5B5u8oK1sirFp2h2ZcqGKT7
pepbVvFrJzJt/TwFoDCvUlCEhu0VE6MOvesetQPzU00BNBCfXGZk/Yznkzd2R4pO0+JXsRDieoeG
9508BY6f9/Q4NTrPv5een5Pnwnfa8qcfeXF5Wzs6kGUSqab1PpqxjxxU4WfXUw+lmwGpxfouHps0
kKDdfGryOm6/crBv+mkYQzIUHfCtCvKbuojdsAOjjAq9O+QKePy0xKwJ5tQM/gBIp49q5RjeK120
zT/CCzmDiGbgBl+jyUcKA6XUuXNvSywAArYqwD3yNXcy3t8RUpacHGKnDOb7XjUBe6Ld7POrviW9
/qoFK1V77MqhV0M68cmMB+0Lx8MGkyLTbRpNKxm8m1XO8igkGmroQcqx6Z/xni3qCbWFzIM2GZSf
KdDmpC7rPfKMDcdi9z6qpqCqkqZ5aWsUlVJTSzwFkBt2vp8/33/0F94533YOi2utQxVJ+QLIUjRC
QUFUWnj/KCqyrDrUjNQG4bkhkLnoEp4NED8rQORdeUksdCuuF0jHIS6YBZvK38PIGbvrG8HURwMN
bPeg4XzdpMnc0n/Ew3bIr0BSH/BTA03v54BXw3IfzT4cJxR1fe/AinCcPhXRnHlfCNiep0eQ9OgK
oi+eaEJkjwKfkEPR1oOcUhWCifufeSDd8DoE49AeTBfR/i5z0GXZXQ9L3HevwTqhT4EEcOkEfqpA
pigUMK9KGUIsv7tFBEXLez/uqiw4zmo2YMzRuZxdSOR2Y70cDJx4nx01dVYb0nPfNwmPaSav23qB
6k0Citkemnhw4uZK++VC7kAsC/Us4Grb7kumlcrAc9Isk/8CoBnJrhtRLjXgpDXUBg4ZI6E64uUK
saokA0HXfBdETezXt5xJtGUnRI9GoaWzKVx+27HedZ68qvM8cgwk7aU+5sgcNM49mJnRRxGwWYdN
omkZiRczmrr6hVi0jj+KUVL2w7QziSAphQR0PKSUBK12kkz4VKW64WtqugCgpvkSIaJwZ0DERSTC
I9TGpdQ3QaSbMg0bQLWOA4jKBp0sJlSCPYz9KFTz0QWDHyAmuPSiPeq7P2nO986nFVt52UzR12fC
O11wFX4wITG0S6n0AQsU3Olqnuh4KNgCzyvxAxNWN7N3A/U3w6okDNupOc6FWzunMO+d4DoSaFEb
X3asZyO8WK32zeWwHsal7HNy1684sLsyNjM94fTn8nZYRrdkSTmTgBap6We8upMaqdaiOvo1aFc/
nv8JGw7Cruu42geVlSPIPW14m2qGrhEcNkXanct86/vW+js5FSTmZrkPYdxRyj0HUMDZ5RfVpfDk
tsLZwg+8oFDCeQ4GaszVXM+9xBJqWd+cX6B3mx7wvrASt17p5KEH3/lSlIh6SMTiVHgxhEPAjQbS
QJ3yAC2jbud+iAtg7S8b1JrVVFEoevlV/pDHo37yvFZ26M1zhiyCiRZhwG4cxwt4cehMo5E68uiC
5jfoOsYgLbosmWH3VMfOoDzwLZYPEqWC/qGUAMkfyxKSF8fzk9x49th91WAvBhki3Px92bGZ/qp6
Nyy+oa2AozsWXYLlDHc+Ri1CTbdu6n/PD7pxHon1XIS+n8ky9IzdL93EIP061A7EUwnnO+2UW9+3
InldTdos1NWf8DpghwFKCTR1XGr2iuF/3jbvODS71RpXDHRK84I+q15XJHwc8qh3owMNvTlTxxmh
VJjfkDjQjg+cZ6MYqF6nOXohEkrAYSL8sMWfaKFkX1wPbiP8+YDGUj0KcNiAdOEa+ZMx+l6NIbSo
Eo5rDuwwZd2R04TrMYcyaZhnfniFm4pLL4EAUK9TFjuxGZIlmGKGB2yk3dug9srimAdTSe4UqSr3
qZr1Eu0pTb57eGB0VlxNx9wjxGnqE/MF969pW4fdFTrFen2YBi9+cIaWOQcChvgdP/Dn3P+18Bhx
3fE3zhoS8lzKalQnnXtLQvKIfnWAgaySiAfz0WfoukHDwk0b9OW1hKTsA+/1RSlqjG05oZwbNpMs
b06RzpbrCiKbV7VAM/ByUYUcA1huuq3CyZ2kp04QgEXsokL/M2lQjr8k6YDPW/4sXEKIaousPnUB
bZ7UWFffFM8+tF1c7mT93n2cYgQr4+DVYT+H/iBfaQTopedWL6CimY+ih8DvJNAPfN59rG7inUNg
957KfGZL3uTtiS6hQJ0ID24QppRH4+jTUICWU0uegtxlR21l45TbdU8UbwVUznXzyqSAjVdTlvwh
ByJjlN0sTXxTD5dxaETMbk31WjM4UajkK54/zpU3zerHArgk21m5dx0jPr9u3BvzAb5jUEUXqJMf
Rkhj5vOaTBMX6Wzi65Y7EM0i3RgSHSdufKghzzmJ6fPijIAU4mHv7tnh1iQsH8AdIoKaDd4ruh2L
QwFw7MPYXoYsxCQsKw9CkE0LNdSvpuTZwWAqzj2U8KS85EbH9y0jhwKzyCrB5Mmw+GfrQvS8csXL
ecPYsD9bIsubutbDE8V9HdyqvZt9pocXnN7cv+OBy/Qruh3jHVPf2gTL1EFIq0NIWpHXIRLTPRGO
7NKGj/0eUmtjKnbDKQrpUKZ0SfkKrEG41tMFzKHwx+bbVHlcP09KQef8/LJtzMXuPEVHPphNQN0E
x8j5B1HJ+hWo0r3c9Z8o/h13ZSsSDEZAUgYMWQ9SeP0H6cxQ2nZLJ/Y/IC5nwe+hplO4XE9Sz8PX
wWSoLtx4XqC/U6yAE6dDL+fqN+fRtBQpa2MRfMHTDzctLSG3eUQQatQzrcYY3IZDO/LBxX4AZ/JJ
ToNpPqOT2g/GpFj8prvzJqh979wnW8tmORMG/G0wQ4DisfWNd9SNm726YNHeAYpvfd1yJoXQ5YwE
mPtKfOpfD7qt6Kkq5eKezm/6u0+KiNltriaaxagyFT+AEbdBLQdkyCbOP7CaLEmrxHgQkHv1KXS/
ifx2fsitKVmuRRfBlK/4j5OK2/YDtDbCx3k0FxHMYUKWY8m4Fn7AQ+91Zn4ZPFHKTXZDxtb1026u
251tWZf/vcNsBRGLY3Q811n02oSxc5W5hkDpdRpvs7LaK+1tDWG5FmjXsaaitHkcaTtfjXX+C7JM
MtGya3fCyI0b3W51JfEqgihn+jqHkBply0BOmvHsygvMcMtDp7nro8vIpSBGuUYxb+7cMCdzoAiC
ZHcyfX4T1nVEP5Wgzp2OFx0ru9eVgDddQD67eWTtiq4Uss8/o4twt+C9YSl2v6tbV9qoaIB75LRP
V32bgkTjESKb/Y1XKNwzzX0zI4ez9F51fdmcLOsfmETOcIrc17a+B/fm17mevp//8sbpsnFmoS/n
BSIl6tSC2v4bc9iUrl1zydIa/+f5ITbs3IaZ6apEurJGHOQRl5W/Qd9Eh+e217vl0K0BLFPndYNy
Osm819afPX7wpMbN4Mi83Il4t75vGXmBGvfYT3VzQiw/egekAkP5yfF5sCdXsTWAZeKUCw4Y7bj8
b/Qw59CqNxXgXufXf2OL/2p5LU0dySZEHKqMyQ9ThOdHjFxRd8xxve4MsvUUtbteRev71EPL1OMs
0YICPXOJlCwuQuFDFvYPQ13AuynRk1TPs+t+hUrNXgf6hkXaPbELBTqkB5fTybSu+MzrWD4WpLnD
7fKxnjqeGB7G6ewMo04MqAl3ZryxaXabrBGSB+2g6KvqpaFHdDW44thNHdux+Y2Qz+6RHcrYi6gp
ote2879mhvxWMSitZa0eopBnO65/62ysk3vjjfnKBNJDgvtk8I5LM5fGqdfHzV2TBXvzeF/iBwLB
1j2fEaInkbfzqyAaRQVJDyCvNalaD4AoIlQlPO+XIf6dXzivEAplac31RfKdGNzyDUWgapL1GhkS
dL2FaeFXrnPMWzPuHb6tY2A5h6DrltgEMRwo6npxgsNfwkUQ6e1gSTYNy3IO0MrWXWlwun2UhQ6V
dFQiQSR3jJ3wfoqGJRmJmj8Zl39DVHiHJ9ZFgAloL6/m9uZseKYdR0C66tM8O/IDUaDITpqBQWEA
5CH5hWGzjUPF088d4tJvToPQTtrSNrst42a6JPWJOawhz5s5oDglmyDT+hFoxwCt/pI0bVJD/27H
ftao5Z34z4agtjRrIlEP+lGJJgCPa/Mxcwk/DGX9TUEl4MqgUfXQDHsv2o3DZsNRCRhLeQ9pw1Nc
t/WHjuXNj7Kt2fH8RbE1GcsZBCNahcng6UddmKsgKPIb4w0nWXlfUZ28n6EzfUD+dedS3fA8Nvx0
pSznKsCtNDNFPgwaxE0o+JN7ZPYvYrDG5lu2X06oL+NqUCcPfKNVspDhNs/58vv8am3thWX4PTJ4
2VI26kScgqV64M6N7wKpcf7rG97fxpoi46KEAVHW4x8JMa/Lf7alusu8/hSvbAPnB9nYAxu7OQuN
Ymc+to9DHSpUmtF94ZVddOOIy3TWQCG1nrU3BjhzGtegPlSnotHD1VBBxG91Ved//8YW/AXaHNtO
BL0nnwa/+Bms3FstZHbPf3vDGOyWWjzmWxCRRPODjiDRQzuqb9Ar90NlYFj0K1Dfx/Xk3YxraHHZ
gOsmvVkpL2AYqZmRjDTsZRlFCz0RsI+yOc7TZqL/q9IZLnuv7635WcY+hPmUgx9KnahX/JyVThQD
ASY+j8fT3drvg1rUz/Mz23hf2nBFqcK8jWJXPq1RGY/rA/iIXuAv74bc+1ri3+eH2QgDbciiC2VT
GflwjkHpQiVyFgjHVJA4MfvWNtCNNF7MrrxGgpGA7bHcbZ1AywmoFSvD+757/OMuB2ARrkK21/y2
tW7WzU8BUGq8qtaPTBVxUkwQQJx1dMUz6Gq4fX0okY45v3Qbh8EGLWZ+7rYSmYyHuXN6NOSa51bn
P4mqfvCp/1TjZFTBnmTe1ljr39+c87YHBqUI4RHKRT2EQCalnWSvAfXQGV9+MEufJaAl++f8xDaW
0BZ+ID5S4e3M9aNs+AAGQPpLh2iiJUPb3vQxQdkKrfLnh9o4CjZ2bxi6aS6khKcjaGoLIjnfNeOu
qNHWqlnegYsx0mGPHWqDIcRZgCj3mnpYDVZxaDORJnhZz/Zlc7GcQzGzxp0yhDV/LoZ2qA+g1eCH
yz5uvQdU2deABy7yaRYev9axHKGagPLO+a9vXJyedelHaAUOAygznOYiao8uzdq0J0MHd9ZrmcjS
uK+XDWSbftA5mYmNfiQa+AsKq///W7og5cv5MTYuaLt5Q2UxAyJtXap6RpezQJMOmHXqpPH6Ymc3
NoawQfHc5abrR6d7lKqhVQqq6DXnP2av7Zwte2+YdWvfCZNtQPzcteB8XUj3yKvRG8DGlNfyTprF
xTtv0uia/+LpZcVZ0cIxfEoynQXlD9JmpH91KqCA+IGgr6E7SgXhhLTkE7L6Fy2xjSCm0Aib88DI
JzP3zbEtgl+ZXzfHBv9xfoANv2BDhyO/RcnGieuTxkN0TMe+K37VU2i+nP/8xnn/C01JauSgK7c+
OblPANzjP4ackM/jgtc1CJuHnYfUhv/5C1NJhDZ9CUoLwsbThPxtGi+TKFLRUN5crTW7CkhenVZ5
s1zUnxr9BXNa2gJbDpXeE4gW9B2bOV8ShGTtXm5g62ntWr5CRHNUA2eGED6uf9TtfMpLek907T0O
xgDctL61ozl8CV13uokKJEfO79nWkbBch4ir1kHTiXxCJ1gDqTIEmBllO8a29XErajC0yuKq8esT
6oXQcAs4c5LQL5D5u+jH2xCpsG2yHtyX9Qkcy+GhAPfjDWQZ99i9NoI4GwvVOYEgde/Vp6wGcNlp
lgwpQ/ZzvefWNBGAuemfEEGBKfWyi9tWpIB6nBd3flefBDBMqWcW+VhFVbtzH21NaLXb/4Q7Xlgu
MosfWBT/BDrq9zBl8w8wJxaHoF6q6xI8+ldAIWWPORzFjrVunAGyOvs3g4KWNpxIT8VpBP7vHxV1
6MlTeejfnD8CG3eGrU+hY2YCs9T5k8mrz2u0qAZdPTiZF+445a3fb4UIrOpqNvICZ0y7+tF3Kvc7
sC1qZ0u2fr5l9h4Z8AR1hvwJNdUvaGBswG9f9re+DtnpsgWyDDwytAfluJInx3f94msbAOH3fSY6
mx74oHnw8bJhLFOfoSxeL7rDw2pERxOAYB1Yw0IVHtxaNL/Pj/H+VkS2ZgXazByWk0GcFp+LO8OA
2IY2q9pr3t36/HrfvDmpspcZi6Ia94ogQXw7NQATf6FMheHhst9vZwAdLSs3YthsgAyP0i042tfo
5/Mff9+4o9gybl2HXKHC0ALJDRr1gj8amsVXATK110jef+x98N+t/6tuL8zYRzbIsBWFiVURyVOJ
NpqkgAZsAiwL0sG02guh37eP6C9UYThD3Aw0PSetweaHPrbuF1LLYUo70194qiwDj1SAGwqR32ns
TJh9YWQkbZHKKsyi5/NbszUJy8g1ONCmnpXVia8PJm/oHhG1yMdg3n00r5v8d1CLBMZ/j66SJWmb
3hUn5Kz1oViU4imtdPmdRbk+kXYhe2IlW0Zi2bnwp1j10yRPQMD6qXEX7HzWMPrtoqWyAYRogYo8
NtLqRKaWZWA7KsekiSonBaep/HV+jI0p2KjBiGYDSCJnecqm7AVw1OXah+XvXBcbO2HDBIsW8kK5
01cn0dMXISBGszZY39a4mZrIVzvedmsKlrGrFmxBGTRXTlM5/hQBT6Kpvuyw2lDBBtFgVpm4PE10
Hq4A61W3hM9A9CIuuCjmRDb8v6e1LhTtdZTDb4CcYMQ1oemYQrxtT+t6w95soCARqhJLEFXAUob6
CFYZ/1uzgCF9asARfdkZskw6EDKXBWDbJyKnL50Yw3TAM/H6/Mc3ypR4bvx3gYql7AApz1AphMNm
FGyHADcn/QL2rIlK77isb4QgOIzDpNM+xPmCWuxlr/DIlrFYgtp3XZRJT6Mf9ofc5VFxBdG+qE6A
x5KXrZ8NIgTvO2vqnouTQAvlJ5HTgqTgbufk6vwSrnf2Ow7RBg6iQXYI3a5WJ1c7PzT6M1OA4k5r
Zmp9H6pl7er3m8vgtZGNI/Soy+oyJ9XJQOv5sJjB0ETNTpcA2d3seMYNk7dFLLQL1FuItsuT5yMx
mnheX32NmkbNh/MrtmE00fr3N9GPIsEQoVFtfXp0PRL+qmtuFAvdGxpws/fM3RrEsvw5MrVeZJA/
kQEcatwj/JoTCGZGAXTXL5uHdZ0rRpZ27QA7eWOM1HsYPfR9MF+7oLw4nh9haycs2y+LkkI8d8AV
iEzEdY1HuS70HlZw6+OW6WfUCYJ+QA6lGOpvaDczH2LRxa+X/XLr8lZgdIl9v4ZjdMobJ4zUIWyj
YWdZNvb2L+ieiGTJfTw0Vg77SIC/p2zEscyccueEbkS4NlxPsgHN1QG6JNhEb4NiOpg1saQm/sr7
9nYOh5usq+/glufk/HKtt+k7TsSG74GVvIyRUcUtW7NfZulE0jQEPeZcogsz7HZc4UbqJ7JRfNwV
Qji1geUhZBgmACqZArl3AQzTa5uph0UgdkANBJDe7iGC3OZllkLXjXxr8dgvV2OQk+7bMTWlS14r
tHKzdAzcca+u+37VI7JBfbKhPTh/fHnSwNr9MUe/GvWd6zPw1OfBx7acypvz27V1AC3Lz5zZB4e/
XzzpeCVDm1aNn7ih30sBLvOdI7G5WZbxQ4bl/+xzbRKI+vJlWqtEfHGqRyfW8t/QiYBYVKOT5G1O
XsFELXZqihuewWaTC9Ef7Y7Ir54itCIT1I0Y7Q54RO4pQm5933IOpHdCGLCDK7ks1O1Cx+xbEPrh
v+c3Z8N4beSfdrIF0nFIpq318bbJkwzKv31nZqC4ix+l/jEX4mfVFvT2/Hgbs7ExgOA0AB7CQbwi
0U0fJY1AA+8VNcqZdk7C1gDWY14BaBfEBO4O9AvTg5wNyrp520fN4bIJrE7pjXX6akRpEiwLpwYE
XNdhVrQ3kVftJOU2rNIG9NFxUiFdGhRz+B8VHq3dI8Au/oMfgJ09QTt6AR2VXUTmRjQWrmv4Zi5x
46Frm081sufVT29Fehbzwq9HmBCZv45l3KYNgdTQ+ZXbmpzlB0DSRGutZ/GUodzqDAD2zZ74R9Zo
eVRXnjGuyx8nPGRJk6Jm5vYXMQxHkc1LpbSOq0GZ+Jbnk3lhQMU/uG3//fykNo6bDVyYReG4Jvbj
W+lO9FkIz/89jSgFnP/6uxvEwInw3w3yhqFB4qv0ntH2Au4JaKV1E0BQABCCCpVBPK24o+gkCrxb
R4OQ7N4Fz1O9xw/87jWLwa3TAY7XmgFHoD9RCJFDLxH5zzmSGQqm4E5svKHeORfvLiHGsc4F6Gl7
iJOy7pPQE+gd8gZtsDiaOyCyrVlYFwPLQD5QOgV9Ag4PDVEd/cx7IO9FV1Sokdav5zdqaxQrPORD
MZVFR+hT608qhd5clgjoBBxJH96CuG8vy/P+efgr02oa6utm0e2nVVspO6BfNGrvmdcS1K21S/zu
hNrILI+tLho2JUsYobH4/Azf36XoL81gPzQmm/Luk+fW8W+q0Zx9qCsQv6SXfd/y2xqTyMfSY89Z
FbFb9BPyD0sHspzLvr7u2xtPZyKQfRS6bj+BaSW7hfpIe13RSe+csXcjHBRpLDNFddyAc5DlL8QJ
/Q9esdKGFQ5KX3XMyh/nZ7A1hmWNrK5Gp9dF+UIH1f8zx0uwJDR05989CTK2c3luDWKZood2O5Q7
1fRsIC8THYqhW8RVV6qsOVRF3OyhlrbOkmWTtFlIEw1T/uLVQfjEGzGTxAfVzefzS/WnsP3XAwH7
YVkjGyYZ516RfeBA/fvrU8SdyW3rtb0P9ZepKpuHtqT6s5obPhVohVZ6OkRyqKsJpAoletjAp7KQ
6rrqkLNtkxBChRFJl4VJ9Qh1iB68c+d/6pZBW8EdCx1elo7OXgYFJe6syL7SaayPQYxMBQdpGjSj
wmPvIbN+frx372AW2XlcgzDZMTDkF5A66yfN4ZmKOiiP3O1V6lW5TEY0ku0MtrHNdkKXDqLppxJm
UQS4Sg5ZNaDGSOHs9wjoNlbPTupqGeZIHfrkGa+LKpig7llDjukIEmmwhif5qEzEoCswtYUHJkfu
UTBC5J64jJMQjWr/dSoDNDWCch7cZz7k1fQ0A78SHXzH94ObugqLaidkfv9uQYPCf4f5H86ubTlS
G9p+EVUChBCvdLfttt2esdsz48kLNZcEBAgQIEB8/VnMOQ+OYppT/ZY4KdS6bF32XhcT9WE7Vqo5
EyOc71IEBhqtYuThfW3mlsRVPZmtXXhtfVi7jFekYefVAX1mSYRVQeEra5ruZ52P3jMfhy99v3n5
/IML+SBK7XSwzueGSVmFz7KWyKmSqevqHfFpybqd1qU3DHsuU2KePV3THrf4BJACeotR7vM95awq
3qQTDN2NHwnk3nbcAzz2PgBhN93ASaxshzbznAHv2nR15Z6LEKIiKocywxiBoeRC0+twOSDXmrC2
KkGzQUKksT5Dbco5GrkY2eAxG921uFFc2Q1rk8GwQqY2yZuzgN/DnjTYaJsJoj+5i/zr5W6shLqd
N+bt0PuDF3lnjc39GVbK1VvuXJc7RK13if93pzdTCcpBY2DOvC3FQUw1OyQMN1GoLW8RG9bODDtX
XHspTOOGBgr9HXhpyTh4O+lDJBpGmcSDrtnyL9wZbpJQ4XTAub6Xmf/3n3/QCY76nCTwRkZ+6PKA
rgS9nVauSwLhsywyZ4ABxpiPIFkE0GVRGbg1UXDt8vtPdlmUOVeKeWciAW1LoeP5SJTD9oMCWuNy
T1ZWuE0bTwKcsmMQyjOvFNkD043t0SdVmsVDYsRWfnZtvKybS13ClGhM3eSsOExT9sxEjhejOA35
sQK1Vn0YKpUFz9d1ybq/gEag8E6vkjPrxydWF+0hcXB+9hUYAJdbWNmHQ2tbkBFtCqV1cta0Fjey
RDY4hV3FAa+0l1m19DCHZstGfG2CrO2h5ni5zkWanDmsqxVFAiCC9t6uiki5scmt7A52Clo2EUQN
+y45J8ahLvT+hizbRUWU9xvDtdIFOwWd5iODphEmhOC5vJMBHngGspS7uQU94vKMrDVhvU94NBNw
6qoIuqvKuemyKdnzqq0ferH52l9Zw3bCWfMBMmi8C55hi7CgXQpIV8RjqUWUAqAcNeQ7uAS0qvfX
9Wjp6ftdtfWDFgmn4rVOFoOqZXuBRDi8JcEk3Zj4j9OycJq17xPSKQeT++I1VW3zmqBA3t4KTZx8
14FR7sS+xD6jy5I8wrAzxL1mWIS9B3CxrlwZ1r6QDDPSFdCgfZWUlg9pU3/mHeSuoH3+enkU19a2
tRdI4Zg5cj3xytuijWvNs/vcr4aNn7/2dWsfoE6Hgyii0wvNWfNbadp/w36abdWU1z5vhb6Glp1J
AmFe6s5Mf3FRN4eWXuevy0M7twx13Vl7jSdfk7DIC9TJayhc13VfbKyulZC0c8k69XsTkah4HaOy
AC59nHGcMDm3bpy1LvTHr5phmzvO4buelqWKXgioyHsFBdO7iOkr75g2R5y5Ce5iUvsvOtHOT52D
DjKWRVvDDxcQj8s9ACEMMf3BXdtOLHO/BGpecPYCXn2XP9YUsMBbISAUXB4GOBBOf+XEVcUnkdCp
PBasD8VOJ4kT6YMwoe8dEsil5rcEVdBoD3G8wMRcUFhUgHJEWIqqQdCc0lwFzic8aKMohdgFTOIE
pEKM7I+uglIuiyG22h0iCVGlGxyaUJQ1oeckj5C/C78PLugXdzxn9Ivxi857HIOcJjfIBkGEUCmo
f7yqPCv4QzfmxLSx0DDUiGtUrVBjpCNpfiEBVlUHYNygSZy6DQvxE6fIvzEp9JZwle9/mSSUyTEN
Zhjl+cJ3D2TxGLphwCqGsDeZa/eRsyx59jIPVqs1qor8AZfk8G+nT+n4U8+iKb5pH8ZLt6SsKC6D
0aTYp1HDPPenjFDPVvHIJA43eKtpBShh5cudmZa3WlckbMdACcXlRIT1L9nKqblXkCICmSls20cm
VXDqMOLTuavk2KqDlzTodSrKMv8EPffZ2bMBwtDfWenV5W1deNIbDjLok97sOogD85tCU8ADkszA
GxbCip238ySwxID3VkPwmflqfmZ1PUc3qVRtfpv6wpsOJgrgs1UUeFjGRVHm0MDJQunuaeR1Xsyn
uXXuUSZoJSR0SQZU8s0cNdBjZkWGtdLnkzmNeBtBeGCAA04T60jNSsY690g4772wLNlB534gAZfx
0+GmkBN0lnaynwIFCeWuHujjRMGNOigA5H6E0zSwO7XIh8dVQOBe6VHcFG6zqsjlJ8MN/1JADCrf
T75o/uGkn7EmMN/fnHaG8lgih3n+UetQ6GNd+mPx2kGXWD8IuIc7WBE9ChuZnn/ruegpXMsmkJaG
bIZg3Mip8z2lrWg+1bpQzY41jsgPxsNG9qh7Nx32sDEpCahVQd3smQq8aFdPOvJvs1BMD5REi3KQ
19FDZsIpeoQMsTB7PxEdlMs9A+IfnbqmuMehpMhugjLE+KuBFHe/S7sWyzU1Y17c+rMjul81Eep3
5GsPKiWBkHdek4bm0+j2AdvRuQ3x+MnxWjyOZnSSfasrdFE2y5i1EYNZoOlTGe0onFh3uWRMDXvj
w1jkJlgsaXZBNyAlYhzWfO98WOLEs+7LzzMUvIGqb9yeQHSnnSj6OKNiClAIjuoqK+YSJARnjGKn
wysBkGiY3ewNaZt/XGztX3lJxuw+ysQs9kiB099FCjWR+6Sbs5ciFFUbN1Ax9h4alNbJjvZhJwAu
Mmg+VRDe3lUZ/v+94AB+ytjnQXffjiIrnpTk8kwmEYHapDgrHtqyr/LDIAtdHKGZbcjNhLQu1Hyc
WdxR7fsSMSbL+bFBAZ96caEhjPHWRoE7gLEB3ejHuTTq7IBcBPWRoqyyvR85Jo9LScpvSgKAGA+y
5vNtlOk+PDajRk4hgfsHxOvTBsoKRTfgx/t6dumNQoH5aylaKNkmytPRPiVw+4R86khhgWuI2391
tVd+GwX0vhwxdxHcmsSodlkNE59X4y52LGNUmfsp77xvoeuWMy4S8MV6cEB12qq8rp2Wyx3g3XUv
CaBzkAG9+UIDEHUOzIOe2r7Ix0bfRKEr+f7yWbNypbClPGRB2pzS3Af4xpVy7xXCB/Wt0ufrPm9d
tyiSAxnN+giGXsG4K5DzeQocd9g4KNfGyLpudTlnXdRW2ZlBqR8q7nCz4Boa/1MPsczrOmBduTpf
u/4w5tk5aUf3Fnyv6LEx/pV3eluQg4Tab2da+y+TR8uzr7Vz20f+UO101qfXPehtOQ6WdV5Disp/
GQKvaW4RU25YyM+OnGd13SKyNTngOQZR5XLmL77Xj/fa6cXj2Cd64ykXfXwZshU5CgaviaKZ+IuZ
Fxdm8dx12OX+6NhBH7OE7H9+qHzn+xBtCqWsNbksuHfBxzvI2SwnNCywxmeGiTcaztJ/JC2wxZkd
tpZ9H6CumoFVtjGIK4uZLhH6rk1RqcWiww1fZFAIDYOLsQLFh6c4C4am0luZqpWAt1U6iE/YUOU8
RMBnXheTUIT+nQOi8RZmdK0BK+QNBwG153X4koKhXSKp4zv1fgDu+fdVEWmbw9EgyVkBU9OXJOSi
2QGoOIzwBCXBFiRlJZljC3UkBClNmqb6dRyC8iBgpfEXbMrq5w4F/FtQchy1H4JQbCDdV6bdVuxg
gZ/USaLRWgBjJJ0NAwIolXGYbnpPrrwmbMUObQoVhYOvX3ma/O6GgMJzemy7W9ovRO15MvtpbMgn
MKunKztlZV+ImYC8FkK/mqzWMOxEkAAP78fZ0uzlZbCSfbHVPMYyNbQManRK0vIATZWT5Cq8Szx1
gm37lUFpu7B5oxQsGHj/CnMGHUMJC5i7aXgC5ofsL/djZaux4S7wdaNBWGr3xcMJs2DDmx1RBrBF
7C4jqYaYU/3MTXVbpdFGgWGtSSvJUpdVpRsl/q9J4s8/DCyeQWV2sJeiRdqmbSzdNp6wzjc28ZVd
wZbySIOyStpoQhGXCc/cA4gjuoMcUBbYaGAtjqy7gPE6Po1lPrymQzGbXZoHU3o/T8Ijtw6qVlv2
oWvNWPcB6RYizXnVv5KMp19VCGC6mblzX81VtFFkXhkqW7oD9EL4zkCA/zka/Tl98mZc3ncwqEHG
//KSW9kPbL+xsYL4zBQN8yuE4u6oozI40kvowY7RVx+K8lUDyGffbJLPPuZhQLfV3g3Grp07HajX
zowtIF1wosNlsHU4MUeZzh3bw+6MhOdxGHr+A4rVXvCpMBUQOjEk3lweh7SjzoYK0Mru/h9RDwnY
jUg0SijZ7B/l0J0onrawpHHFQ8nDz7ixboTZ2jAvS+jdga6QDXDzXnpIo3ccEjXqMa0xsl7g/Z1W
yQ4Zr1NLhufLc7qyLr1lMb1rrJ7ydipRBnvlpEieda/C70kUmZMzesHGXX6tCWvb4NMEEfpQj6+d
FjmoBx3gAcQtzBEXpXrLlm0tBW2rfYD3WvkhfAhe51B9nfmcxHDJcU5epUY8/+krjZK4n7Bco3wO
nvq83ZitlfPEtniBrrSjaolsftFCYjwWAwQ194wyF8Vr4fpq5xQ1ZZ8vz9ba0rB2EQWnn2QOS3Ku
J1nBv8PbwbfSxWg6AIZ5KFY6Y/Aykeg6p5fQlgThEokFikTcmcC/LC5yZ8ccfPxPjRJ2SdUu4f0h
86CQMC9L9HInV1yRQlsjpPOSoWuraHpF3b+oyA6ZNvjmxKIKYBwSR73G+zxJe+JHe1Qa3PlReH6d
fkdWzHMeyjqqs2GfJyo34cEwn4tnDg75lgjzH9jHBzlWWyaEKznLAq5/L3pIRffKfQbw+dhFWXia
uwCZBmQ/pPsXcrEqlPuxEcOc/CiGFj/kfsgT3JoLAD4ZvLfyCgpiIbQZMKyBrH80vhDjN9FEsJnZ
VSMIvr861laFhtU7jBYE/FMhZyzv4Q+1lKpLSKs6RwHLdKhBsrYRyLYlBUHiBLIMTh3ElKQDLfe0
Lc3wZZphKIVhS2b1mmRl2e1rousSMm8FDKxj5Spn+l04JXUASQrwcoB1Fsu96JwGAfhvMXBhTrrX
FW+haQSySe0f8ar11I+R8KRB1PWm2ZN59mgbe5yE5OwZzNRBF2Fiwjs2sMy7KWBk5naHIicMmr9J
kvGq2MuceeOzF4aTJ2ISUNp9kS5PUUFMamCxXhmte/EKcxff+QbrrzQvdrJKJ1bFWpVer+OcDEHz
DPznCAk27vSDDznMArLoogO6ncdSgeF254R9VrA7ZhxUJPdigB4gfimYcAr+r/hTetcqlbdmr4YR
Yu1I6qYe3Y88ld6+6GgfyBuXEV/d4iz3unTnw5q9OkLDaBq6GGbzU/jJS6LGpUAu8LFlh2yYSPL3
5ZhY2WVs6RgG6twYEladDS9uDME2Bm0MBwgVfW5Ahrq53MrKDcJWkCGSmdxzRXiGdDbS9tQre3mL
WmERbYT2Wjes00YNbSAmYpCyAAZuviuN03yupZGPdTbl013O6y2gx1pXrEOnMKYqFrXjM52Q0T6k
Raic+6HxB3a4PFYf3gfC0JaTLQjuHpqp8gmuftFwNHCpu6HhVID4bVBgGBP97GdX2p+EgXVLrWaB
6glkq94q6Q5vfC4kUup1VG68uz6cF3TGOleEhkNgCQGcJzOj8ADxX4MtSWRILTe4Zz25wBf3G+P2
8UGNF/Hyunh345AhFchVhempq0FJGiPRH0xAkPEH4KbOpx9m1iXCs3pw++LFhdzl5fn6cEGg2eVI
fdcssMC5blUAnYEyDNQhnXVU3imnUuHr5QY+PJvRgHVbLXhkiOOS9ESg9HoY59elVx5TP8e+pLFE
/cqtup+X21rrzDKP7zpTpmxugamTb15OuxupPPZ5SK7UmIfl67+/biDqMgwGPMW2Nc13xUNCbwls
Rrcw5st3/nOCYqSWXr379XyopBlg5f4WGShjVGH5Gf5B5EhQStxfHp/VRWaFP3E0rutRVr3JBED9
DPL8eTX9kxMlb0QViVPJ22NXjvsoEdMPQILfNtpd4vGjrllJLFcbygLtgZak3H+AqL6nwWuyeNmk
C0QFIoTwg4WiphvW9zIvfjeAfWy8Y9eWhLVDiCbBig7S8i0jsjkkU5h9hgx5fXu5YysbhJ3b4otH
HBxm5ZtGkivOw7SMIyDKbv3K+dpkqC1cbmalE3ZSC9CeiGp34ZjKCCk6tagi6U1axdrXrS0gyRLl
gCgm35iuCmilROFtPbps47evxL8tQStyuC+BlQaqZZac/igGLBw7maW/p4jGmpUyLoPM35jutRVu
57EcJEbmFimZN5TTftd9/WvkGTxsIVY3DF2D8vuwd9Lpyzw530ef/Lg8Px9mgMCxsnYGpObwup6w
vPs0eFRF/ZD7tQOH4qbczyS7a+sWKdU+6nc0crfARWuzZocUcerax8vtrRcEBvSwm9TNd124QXid
XmfoW6HTJCbB9WpA6PheJGKjg2qMhcqGjSNvrQfW6cqSrJu7AaHZVFkAuGJStcNzh/rQFnR8ZUO1
Mz9gjaq2E0JCaqZxz3M4mS9GEpDVTNVsJJdWNgA799MlYdtkmVe+QbRQiF3ZefIFbjT6SyYa6uwD
6vHXy2tsrTPWOcpQ3vaQvUlPJjPwRpYkIfcjm0HpcMoSD5HLraxEq53OkSk41qiOyLdBCy92wPMu
aVHFbjB/Y5H6Sd384Lr0r8uNrSwAzwobVnKCpE4p36BG2u4UzGbv/RLIwuu+vrT67jiFHXyjpyEM
Tmyx6VWdRHG9lFuH9dpvt0/SsYQCCbw3T8Lpgn03KBg3uICFXP7ta9NgBTdHjpz3KkhPhUh+80kv
AEV2ozuweWkzPA/J+AXun1uTvraIrUDvRpP1Y6D+TwkK19B+l0k4GkCFsYyLSTjHy71aGzMr4HXZ
sDmPQFz4ozhFoLux3/ayW4kPOydjPKd1lc6LN1ONTz7AmLArbPtPgJQ13676+Xb+hZShn/Goy99M
GA6fVQghhJxi3i9/fe33W/GtXJzxUTXnb10zAaFZuCmoLe1wJ6X/9+UWVobffiznPYQ7hIGEjhsA
N5B3gGPdhS6TW0+/tR4sf38XcAqKh0Gv6+yU59T3bxoQFfLnoW+c5gYGEPOWbtlaN5a/v2um8+up
L6AG9fYHcgpEVKPixgWyYCP21r5vRXZXpUM6AQv0RumYPePDwDzJeTS/rpsFK7RrVyZR6dfJ0YNc
E/KiXQUiB97H133dCuWikkD4RNDJkhkHkQFZUJd/TqvRXGfZiizcv0c/ESaduID0HYSG07gkvXfj
enJ+WqTEcBMpr4s1W0OVqHZs2h6xBvtj+gUQ+rD5u1kcyN8uj9PKlmerqApkJzJVFeKN9dDjEVhU
ezAPyyN3yvFYeE3QbKymtYbssAbVczLZKN6SSeW7RLTBTrWZup9LSPB7laRfLndoZdX+x2G61DMk
sPPk2IFMfpsWSK6CEpA9X/76Wi+s0KYOLC8n6gvoALv/yMGJnLhW9CXHYbRzcWPbcupd64UV2y2t
Rr8yDMu3qzK1q4O+Km7gRA+9vcsdWbmp22x7mKnWuYSh6ps7D+UIt6NBf4bXpvqUk9L5qwH9Dwi0
qiF7EEzGA8EWc13YEyvsTTHL0kRd9lZPpf+9c0j6NWzTYn+5W2vjZoU91NdYVgMh+tZ5U/now2HH
BdW03tImXNnZiRX0TYJKMOaifAuqqX6CiIW897KQ70Cd6Dc2ro+bAMXv3/tKB+ZcI/UcHT2wkmNZ
BX8J1DVjSOX9vDxEHy9hZjP43UEMxusT8RZCxtrjCQhSanC/DcYR4EbX6dfLzXw8Eyyy4p1JJxr8
wcneiBlvirLhtwMoCxsXqLVBWvr27ugDkbGfnTDP3+oRztIVNsWbVrOX/weuYK2F5e/vWiBpkI5A
aGSwFAcMhPXG2ycDK/YzhQjw5RFamwgrxvkIuLKvO/EnIQAGA/9C2kUKCWp1e9LDeuqqmGC2/foi
RGlgyRQdyQyYTgOY2TxBmetyJ9am2QpnmkoinDnJ3hRyG8/dNDJ3D2e2UmyEw9r3rYAGXayl3Eda
1qUZynnabVO49BXR+bqfbwW0nv0aLqBB9saaqf9UgljwNiJ1sCWl+TFEIWQ20V7ihqMn0w4n0Rnx
uIgrpURngGNVO/Al4Jzrt1lM6qp8pBIAU4fAAwxaYld1zibeu9Xspn1ZircgStnnhDS13KnMczY2
kpWpsWn3HmUy6VOkgYOib6LbatZt/9gwWLFfN/c2sZ6hyhSJEnNvumC6S6O2hkPH7JotAbllK/pv
Mpb9h1GfGo3v424lx6D4UuG98dib6gVFLng8SFl+iSJ65VQsY/huO9EyAxZ6zoo3aMdFEFtA/XI8
RLremouVdB98Rv/dgGR+4jQ98hVgyX9tkvTT4mk5uUWwDxfFPVmTW2RiHl0Yz8TXrzAr+n0/gCSG
CnCW5EF5dFzwVNoh0OXG5rKyQ9pCqzIKQmaCCWcIaYGWz9p85y34tZpX4w0qt9f5FzJbUxW0gNGn
NMhRLlH3Il2eUIzPnyITQG3pciyurDWbGT8Nqs4cAL7fPDPSuK7kQ2akD1JL72AXYG63C+HSfl3G
ktlMeXBN5nBI+uxNq4rKm9Kp3enIWwhlbHTn47wMs2nyXjaHvoKg+WM9jzJOh9LEUC55GOk5TWGu
RnOhH6pebWl3rY2edd4LPmZpGuGo7J3JARWmh5XO4tvc0mZXe9XnHBWjjUTm2pZtc+HnHvV/VY3y
LQQxJ54L70cU6ecM/MWgTryYNdVX1S3OOnX5GcS1+7FxrtskbIp8WtG+ADcqe/Ma2j0BpcISJByN
3vj82iBaWwQ1PlG0RMegYJrFOLRlzDyv3jsTgJqgr8faTeT+8nJf9rUPtlbbUx25gzYAkxAa0rDu
mspa7EGL3VoNax+37gSoQdOR5wPqNKr+/ge034AhduXKtm4EQO8EtROY6FTnyQlmWgdRKxHXwIxE
c/0Qpuyx7LcEkNbWms2IR6kxSDWt1P1ooJk6jFNsmD5rCUya6bHGWOju5jD75C6ifDk3P5bC4FUz
ZHPliaRp4kcGSuhetBCNykROcV7QLdm4jx+Y4N3/+0AyMloElhJkp1DpXOz8QLDwJP17rPSbDnUa
KzjuTQv94br+WFtEmCQ87Bz/f9tzp5nvCTKhG4ti7Xi1xVg9ZCHBs9PlW9m3jxUOU1IVfQyVtX8a
p+AQ+XY/NRQa5g2v71s/7zfaXTkAbd68BkuMDKnHj0mDW49IwhtaINHqOdiZ/lhGXB67lccOs3YG
oNIqOYm8fYJ9efe5a9vC+5SLypljh7XUubvcykrYMu/fKyJpIOxWqDo6jRLR1cJbvPLzamPDWRsp
a09Q8Fb0HafmR8jZDnzPxiG9gzN1dxADbnMedBM+X9cLa39IuqqVnoKBh9LcOUGydHzJIyE23oQr
Y2Rz5aUT0iHrAdxoy9R5aSHiN930fgAqxeVfvzLTNld+DGuXQAmLH0eV/UUH0Gc903o73OC3Xptr
LVhxn8xkRlWgTE6wJciHncoBgER2dxo+V/WmnMPaMFnBziKX+ZXnlEjzJO68K0MmT2q582xsJmud
WP7+7rpeQxtJD57ix7pOvwnC3X0XDV+ACNgCzq41sHTsXQO00K4uwUM/FgmQmtSLTrQKo7v/x8N8
JSBsAmaaTIOPzG54KnoIKSYwsjETHLN5kHzPa/Pj8nJaa8QKafDJqySDzyTqTFMeo8KUxnps3lTE
/IMbwdLmcjNr020FtzEB53Pn6idp+p8y4dVtePXOYWPbSAZI5hgE4ZGAv/YmpFt+g0+7OispYf0+
g+S0tUetnSI2tI0k4Hg0E+rwjmOe20J1z12ymCg2ZI7DxeCtQG353A4mPyWy+C3Yloj5ygDa4DYK
XIaeajhy110SPZMelZc4dBogcq+aIBvbhlTZ1EEei50odAuQtOygpthn8ua6r1vRXs9cdPOQdD/x
mIHYA4G3wneoIVxX52I2nE22CnDd0QxPBtqgsFIGGm9im65ua0O//P1dpOvOVyMp2fD0h4Kl3TLP
4wC0uY36zcql3qZdws8JfFuWjk+jhrcornLtrgbL/LYTwRHvpCy+fmu3XdKFn1FTDVX35FX5b26g
dC/aIQW0f1PhbW2w7ECHoEoC5N/4BIzUXVek4n7Wo3MViJXZGLUUbxJZAV58MjNY3YRn7k4QYg7J
oLun7fz6Sh9sjJrMkhp2tXP75Kko+eZVE2R6QhcKJLeXo2Hl6LBZlyPrFM00dU+J4t1PaJ1QeFaN
8jxkhdnYb9feJTZWjUHQtxjq1D11nIhhgM2r8ZMHF7on2o3dOQJzEcorqCPcjRR7sn8DdJGuoWBC
nAE0BhoVXcngpx1AieO6Xlt7QDJPvHdM6548zqHdBMyfhsPjuWVjt3GWrc2bfea7poVNdumeSOX2
exnBDSoLtNhgy699ffn7u22gTP1Idi0SgGL01DEdEziALVIYl0dn7evWBV5DWgZMHGmexmYCxcWD
blsAx/b9dV+3TnlaTNA0bUXxBh2q5tBx5UNnHKTO675uxbxqCbzDmpL9nKAIs8tnP7zLpKIbv33t
zPWt+7qLFHySDBLgOiRFiRe86LSLvgY947GXQkWxKqOThPjIDYF20f08Tj+v6paNueuYSYRkAgu2
ah1YjRH/kxndb5c/vrIH2Gi7umkFKaD6+iRySMQVxfQlTcL5QbNi2Bi3tRasa/xICeJ/Yuyo2XCG
uJa6FY1M4gpUqo19bCVBYCPsSgofoDKPnB8ZoHY3OQD9YnIf2gI+ri6OtB2Sir+dsHwgpLlySqwI
92iAzH7YeCdgvw0/QJKSpQ+Zp+CFeXlaVq7DNllSzK6I3NYjpz+3ejGyV9rNLSyh0t/zYLZ8nNem
xgr2EaUq1A9ybM5lY86pTsZXghpWH7cSJZKNI2CtEe/f+5XHHFy6oQAEuRtgob3lCSQKnxzLxB2u
e0nbzMi6q7oo5T45QYv6C7SFxricrnSBYrYfOtRneiDDeX/iHQOmlkfIBsWQGYs2khkrq9dG2Q1i
HJIUslJvacu9ePLLGkpX4ndSdz9NBkWC1AHlcibBg8Nyed2c2Lg7FTlFH4B4fqrBh9j/mRPaVvTg
+p27EZQrB4lNXqyToEoN+IInRmn2AkVY51TDS34jPlYWlQ28A/NJ5T4E207Yp+hvwYPos8pYFu6m
rClfL8fgWg+sIGd9FrZVjx6oEMoKmnWnmtVb2MS1jy9/f3eKy0WvQwP+eBIR1DsgpRIOD5XhtdkY
/pUN5A/j9d33RVhEEdzZ2dELhYpNhOwocZTzUEWQCHHczWzZWj+s6K47kCZY3xCUUYbyEdYo9XPI
NWTerpsD60iHcoZs/JGwY6JAyPdSQHarHl6I133dOtFJWkLFLqrwdUi5nYzynRPS8lts9JWhsQB3
l3/hyjq3QXWegf9DCBf4I577NC6oCyGRxE135Yjq6+Um1u41thc5+IO5mWBb8HN0ql+QX6zj0YGi
t7fkqCrIo+18MLHjRiF1OCRu8ODD6XvjLr6ySm2IHR+g2S59JzjK3v+WjtOXP4lEPKX+mQK5ZS28
Ng9WHKddqXQYZuzYQTPnL2bm+hfMHLKXy8O39vXl7+8CTVVEVhnIyP+7zy36kyeKW8fG5KwcDja4
zoMQv6NHQ4+LFV7hzP8QV/4ifCQ3CpQviBg95m6v7nz8l+u64/27OwbKyigek+CYsLy+Q3XZewKW
RV7jaxIyYofzVEuSz0T8LMoByP6qhsw1LBT84nUe5CbUf21KrLAWsyfArsjETyZY9wWFKO9XCRzi
xnn9cUgGNqwuSUKYQzhhcKx5Mu6RUSQxLSnbRV1yHXIvsIF1PBqbJO/c4Ij7THUPgVvQ5jUqePsA
8gIb6Z4PB4mHrjXRHAnENAxEfe780P2RCuhUvISN0sPGM/XDYcL3ran2sgg+Mk2gnmkJsiqAgc2Q
P0Vliav/HHr0KjAwmrHmWjKkCaGwl73CcHTYcYYKV5En2S7jEAbq081iBMf6/08ZGjzUJUDfh3k6
FTnXc/oKZl+/gwzAwyLoVBAcpF4E0mcRQgpA8i2K34dxj+aWn/GuOQ1Fv1HBcvjMgW+OSY3XMoTX
Ft+M+hf8hxcVBRBmkeEiR6/cKiKvNWq91OAsnAyZcMezCUEeWvj/DHIz2q8fUQ6NdgSSMEtVMiu2
FE3WGlyOhXe9TH0dkrTtxvOoobK+NFiX9WedTuUe6lntn6J1CFGpAD7PGxvqyrK0DdBqJYe2ykPx
igx6eCNTUL4gmqcP2dxexclZKMv/7hUe62hDeuNZ8j6/G00wPEE8yBwub9BrY2a/2RJT8q7l45mI
+hfX4585YhMEmEhf/lI0vwkWjSBo0O0vN/jhGY3uWBtFJ6JcqJHLVz7n+ZFm/lJDbtNjGQBbkIeb
7axFmLVhkBaeMP7Y9GcYFjk/08qAwKyQRpeenqH3OQAfk5G7/0ehd1nWH4W0tXXgbpVVCVywX+vR
g3v7krKnSzwD2xLtWoZsaKQ3fZI+Xnf/AWPXOQTuullPnxI+l3uSTeSG0OR7yTeLDx935z9o7MST
peZjYz5JlWbVz5QMPr2NVIBndzx2JKog49PJ3uy7jnOabqyOj4+R/4CzZT5MXS548zq6i8ZC2tbP
s8ESubz21r5ubRBEuV7jygzSg1nfPHlJLm7KjtEtTuDakC2T9W7/gbdDX3GeqbMBd+F+nDHlag6q
265zalRu9DmCJtbGxrPWleXv79oqVOH4/8PZtTRJanPLX0QECBBiW8+ufkx199TM2LMhPPZnAQIE
CCHBr79Zvpu23BQRtelFL1DpcaTzyJNZgsv2axYP6fd6DtJ+O6agpdndXqrPzfQ/2OxpzJsSTf/y
klGb+A81Z0rxzUTqHq2tIHWO2gYk9lbLFZaypQPtXAumaDLdgYH0IiYJmSXwN3m/ijASfzW+Sd5v
z2lpzZwrISviIm0qqBOacCz9rU4Uj3/lEEyyl9sDLB0A5wrQNKcTJDGrC5f+letHTyATB9falfNw
EyJfsQvyVRdiYcVcBDdTevR6XaXvEyR4t3jSuiNXsdnluU8Ot+ezsGAuTltEfj2HTVhdilnTt7pO
9HhE/B/nx/u+f13HD4fY5xn1gjbrLsJGFdjX0em1B7WUWaO8Wloix96nmZuqBhX3RVVZE+xkz1S2
6XwWs4NtcOZX4v6FbXfh2ryABFlCY/525X14rhkx28znyLvFPX1sK/kdpbBoZUsW7JJdt+rjknnF
hFYDtD0SlZt4Y/JCZY/xJBP+NIk49Xb5SAL2cN/+OM4BCMVBkShp8loDiPASXYnMycTUirUs7Y5r
8kOh6Jzz8gIufHr0GXq6pKXpQ1FJtrIzS6vlWDxLw4m2ES0uk5ewncnpc3flloziONyG6wrzS3bi
2n1BUx/pw/wSRT6ZHiYKSs6XkKG3c2XXFwZwQdqRSGVUg2z+optRHZWF1G082LV2g4WNcEHZIIMC
KQIc2ItPWORvyKhjyImZON/3Lei/7zpLLjBb0Kwz0WC9r/BTxm6j5zJrNxDH4Pvb31/YaleQjPmg
16hYge+PFCgDFQUn1rQbSeS2M+LX7UEWLN2FYAMxOkP/iPcXFQ9l0uzVnHb6QNXY0G4bQc1hOofC
Y+P/AMGbzV2tTIy68OupQdp4AizxnXdSN1sOBAsAOXO9hmJa2n/HzCEeENQlKAYunRqhdCpyGUZb
qBCn9HFubLnywi+dYcfc6WwiqNGB3x+MUmEOjpw6HzaThwD+9t4sfd+xdWOafsqTOXmXNQvPorc8
gkhC3611FnyOPcA2OFYuRmR1fRqEr1pVZXBsU6RuACeK2s5Tm6np0vSZaNCx/BZASkP/iABQCIFG
oOh+EZtCTDy7oKoYrdHcL8zXhWjrEYpLoqrCr8SCbZVB+eQxQMy9u2s1XRS24EFZN0MUfo3Ketp2
s/Cf2/jOmPY/GOwMTISxMjz8ikA9hVyhsOULtN6b327/+IUD7QqVFVFsoinoyFc2erN6oR7C122N
euG8Y6r+8/YgCxeOi7yWFfD4EJ0OIZQQgSrftv4zFHxfelR5HoOwvfMJc5HWlCNX0gLX8lpUHQTv
VCRk8IOU6RA+JGIO8pex0ry7B3vPqIu3NiFwFBA7Db+KkqdoCVNBdYDi2eyvvMdLZ9a5AwYKovx5
0vzvjGuSncGoF/8GVQHmfb+9J0vfd+6AqebCU2VVQNEX7z2kaH+CXGotJFo6VY7986Gvc9KG+dfJ
IhED3JGl24KWodoPQbqWqVuYgYuzZhyEj6Ye9YWCGb85ZGBI+Rn1QVuulEgWJuHirOmYAQagg/Sr
nufiuciyACUMMFzEchbf7toEV49M1mEaFyz1nhUQYbsCnhEYidaE7P+BLPw3zQJSnX87wFMgwSPs
lcGrQHW5fNTG4skC7U4hfuc1T8oXno9QJ8vhMcW7jA5s63PWpHs5zqN/msXc02NSIabUdSjaUzYg
jj5T2bfejuseYSHKjXqCPFTRtS2YkMdEHIusC5Gr4r2FnEgI3p+dHVC8/wlZrZ6s1DKWNv66YR8c
e4GCmMjLjL+rWNtnrcFA0cbN77e3ZMFvia+Dfvh4x3qthMc5fHhEPaSiO9D7f59GeHtArL2i5rOW
A1k6X44voaC5lOYq1Rfe2tmANDuEAnQXBVDXGuR0n5oqlvrf89E6DgMCnMOLmRp+uJL51xkY6lTQ
dLuZeCurtjQX5zaJZFAEbWXj14zp/ilKge3jQ2jOlq6iQZaGcO4UOhQzh3pq/Go4KUHAmUDVq2vY
tpNFcbi99wvvlIvtjlg2ty1vQVt6NUc+6t8ijvCnYyBvyMPVxoGF8+siudkIDb0yJt7bxGg9nSBQ
Vh8MOgXXcIoLR9hFcnc0Bnt1orpLFKrpVOTpK8+gNSYU109gVDncn1x19XemsiXGD+PhQvMi0Q/T
0ERAGkWhwTUZd4BJ396YpRVzLF4lkUc6CM+/q6rwnygb2SWPx2Qldv8HR/jJRemSlYqxsSEqIunb
RJJ6FgcPSPvhAdlVD3yePKrYF0JEPUEmL6T1k8DNGD9w8GK0fGuCNv5epBEAMHUWyWyrm1AqMFBP
MY+2skVLHuSlK8rYPgIsZ+CHxhbFI6/YRC+CjxblLObp/pGnVj7lOWgENzEdqxR+8hCX4QsIqoGe
2xk5GHkorkRpR/Tl1fEXzgbIrd1e3wXbchU4WNXzLgRy5T0jTcM3ErKNw5aaEAoc6CCb7iIDYNQl
YbxyIqIk2RbviNBb8aCiPDBHz/Pu9JlcnOjkVSh+Qvn0HWLUEbjsNZpYDlXvx2tZvqULwr2yUYiJ
0cuu3rvOxi8yqy50Yv53GZWXuVnl41jYDRejL8CAaKU3ZW9+nVTNIweI/ienok2/9K2y9yUZXKkk
JdpZVUPev2cyEY914sV/NJ6W9/lOLk4/G0rftyIU7xwqDTuO6Aus77Z66Dm/i1UEh+lapvvwUAO/
gEJtpMd3Tov0CzDkaADI+3h32yIW7lAXoc+bIix0x/m7yXULQUdImI3hD8lncO7ruQ/JeZqGnP1u
I9p1csUMF645F7Jv4GCYlPYCgzYQaMyaCnSVlem87r6gwiWUNcT6dMrj9I2WFY8fBSQRkXYddPC/
26u2YB8udyyBRqNJDE/fApp/Q+HQewY8gX8JorCCCoLMg7U8z+clSxpeV/DD5rOMeYk3e9U7GEHG
U9cqCMdCKdxUOT+QsPo9GsZD2aOecN+8HLv3hxHNu5AAea8hhfjYFWWNfo2hOymLWnkewje8Pc7C
AXAB59AZSebKkOYdUkskf5kGJMjfWjHRta6QpQGu6/lh3WSkvD7UU/oWMYhkbSTtoWfSFGj4uj2B
hQPgyvlMsZkB/LcSKtRF/mC4OagOeWqFbmdUrFdJPpemcR3+wzQgME4JNF/rdw1M8IOGb/js9fH7
7TksfdxxNqBFbOno4RXhoF/faR1JaBCNZMXZWPr69f8ffzqSndwDIdx7lGXFkw9P/yTT8nLfT3fO
6ZSg9wVkZv3fIpb1X9pnNj8GksH5uO/75N8/3iQQYCpQibpojph4J1I6Rk9pATTZygW18PS5ePKi
4FOTlj3/pqAFsgMmYt74ljWnRN/XnwZYkhtHTMNQjrEN3iirVbDBGrUQnKnDH3ctkQsq9z2/aGPP
y791gaHP8qrUp3V45wXhwscF/Jqparh3YaTPj0z2gdrMNFvNby/Y73+w423f4Pqcu/dMTSzYTlHZ
5lsZkrL4HkPZQ28G5Av7FUNb2GwXSg4uoCb3dMLeuh6qwHiXfoo4LL7O/lpr89IA1/9/sDXI7nYN
jj9500nQnboGfJVs9KMDciJrMNGFhyhwzBkCGnmaVJ33/k/vZjSLPc6TfZYMZHldkqtNz3h6aI2Z
Vyzk6t58Equ48HJRxy1i7DK8XDuGOnDyyU1GY/UiTPg4t95mjsC/GqYzxLahkkxXRl2apmP4E+lF
wOIWEmLoeAMDffsESaC/NOqSGyQSIc+jo8chwAt824g+P4ahSxoVVQMDU0sqXkmdB5euF2ojWnGB
5rb8Brz+t9ujfI6/ZqHLGdWzqErKoPD+hKIdFORBRLCDcv3XuAPpSA7uzq2PDNfWelO6TVPADYd0
zdP7/GSGbpUSncpCI28sXkF0GT/4AYQjahAkP7bJKuxlYQ3dUiU4cwfh1Un+C9D992Co2BYkxtne
L2V6KFrG7tsqt1gJCukGRKdYw8Try01BoEUe4FQAAAwUAa+9lQO4NJvr/z+YMrW6H3Mi7VMP5Po2
zeVzIqJ9Flm+r6NoZZDPnX4oDf57kIrRxsggz/6c0+wh9bxuM5hwW/XDlzStxUakzUrxYGn7nVvD
9KOdIt/mZ9J1Kdsb6bXizDpoGb+1XYMXdmVzrt/772URJuG/J6QGyLDX/WiQs2B2i+5Ju9O+f9dL
F7r8UDZQ4InzCvFrnmRYb8mVpAWiq+yv29a59NvdlGJrozrJSPFtgjRc+whoNgn2uvXKn3d93yU3
unaPMlLN4R+Bktm5pSDeex5CXTcrjt7CiXUra3yqUCjOsvoPIdN06wEZuG0k+CHQh/nY4XZbObML
R8mtrWX+QFXvDVDFRJP6Fs38UFgaeHeEHsHx9kItTcQ5rDyxEJkDiPGPpK/o3kYz3yqE49uyDX5C
EWuNKHBhv92CGi98Tvshj89+S1MwRLRXDcnSz+OV/VhaKOcJYzPJjUqK5g9Aqd6HIYsOKAsfWr3a
d7c0gHNg9RQ0A+hxonM00XfjJ0gcDxEkJpJWr+RsPn+FQ+q4rjlEO9GqqJo/mrwEZZEv/goD6P5t
NafNkfdTtFcJxO24rO0KEmHhRnRrbLVlfgXfpf7FevquuP/3FM5mKwR7KQj0gTRUgu47x261ra5n
bwJYh5wNG6K9yWUJBcIQLVCt/Xb7HC/N5fr/D09IPxW6lF1c/0IdHWHFlfzLdoXYNAzJfvTCV5vQ
3sddD3Jb570itmgKgxfmUXkx6be8TSC3NkeImu672uPrKfwwG2NT3mur819B2rxb0EfukvK+9jz8
esfkSeAFBrST/FduoUBo5zI8ey2YPG5vxIKlu7RGUdXUvc8tlNOiVo37uixy9a0csma8z9Tdmhev
Jyj7JNr7A9yfBG8GUIYBwwM+mHGlBLlg67Fj6yTTsgHxYnKWIJG3Ox/bER6o5N60sU2u7O6+lXIM
XlegL8o1sOu8gqDao7ZBH8DavVmc7hrArXhRG06JHfV0piBsgUxocSgT6Dvd/vjCIrl1LmVHfyQQ
Of7/p6nW40Mx6GbYNMHkr0GNlsZwjFoNJShx2yk6+xnjOzAg/t75wY8YLPvH25NYOKxuhYvHJaoz
vfDPFCj//gHdVGBgjoCMNyuGvDSD6/8/GDJYCT0PKY/oLAwaTemI3o6O+2Y7N2B2uz2HfyLqT/xA
t8BV+EHcRmzEcW3qhJ+Vraz5rhNoYL1aFtp23Ex9PtavNToU2per6mDzw7Q5jdmWctSpt1CpDpLf
UhXU4y8fzrhtdqMf58UPQHjn2QffuZrIWnJ3ackdr7WwQCHlyHScI7+awA0r9NNY3Mc8ykK3upL2
Q6ey0a//gLDqc41mOaAE+RrZ49JPd+6FmvhQ2i6qCSwlQbgDOkUVW/CaAsV5eyeXvu9cCMDJkdiK
IDrr1nxhU0NeYmH4isz1wsfdioo3KWQjp77+I4fO2BbMYn64SbPBv/OkuzUVU3shKUjqn/lkU/Ic
FSC5OnSkRwJx03pKr/VVf54iCd0yCtrLIJRka/Ko8rbcUF+9sCR+FjnobmrZPEkbP0Mf9blXa6HK
ggm7ZRU2o8lfTZM5gwgQ8W/iH+sCAMBAo6vhrn13CyvSsDEGxZw5R6HvH+gcBzvL6OX2x5d+/vU8
fLiBuqGgLDIdPG8jG+NveBkGSm/A7YGSc+jLrl2rCl6P6Sf3UOhYdlP6uFumafpTWCZQEgpQZMuL
TV1kZZk+5TQtUPsKbRa0ux4Uzvo8SWkV6uhzR4NX1FvrEXqempTkYe5nlV10DnLVFNwBUk92H7VR
0R7TAt2qb2MZetHXHm8QOftRnHXpppjbiVUbzqk8T17Yzd5OC8QEZtPGeQP6ay1Y+atpUAoFgs2e
a9qT4iBzLPlmhl5u8Q5C7qT+aSm36IxD7Kiu1ROdyvQYh+OUfB07n6uXdm5Cv9zGaVm3bx4b6uBL
kYHT9IDcOen+Zmmgyz9YSOpmn2UgLfvLdAXaOahXzkX6O489O7ADopQmCo8pJJAoZB9E2JFhJYxY
sg8nEpIEfmjL8/nPykCrNE/SS92NX/vBD8DJCFbBANRwvMgGqK50/soBXghd3NK/yq8QShbPyHgQ
P4IqEev7ExR36M/ODnM87kATL9N+z2jgN8i90C7c3T7dS7eac2Ua1dacdpw+FlMzvxgzhidiYr2/
/fUF23ErdgW0aoxfY16yitmpHvP5SzSo8GRjD6XB22P80xn+idm4VFHomQG7AVhjHv2yeCBSmQ01
7IBX7A1KtCc11n9yyh5EOH6baLC9VsIAIVhLVZJ/nNrPhnd8LJnMsuKy834W/syyx3xCPvaS2Cz3
qj1Do3x87JSq5IFCPqR7ylBZjCCDKhpWbEabTa9x00X9cyp6pKM9cEBmG0JxC+worwe1NRYwk29E
JfP0eFXQ7V8h3ZoUTxC3xLS/mbIupvI49RLKLXJQbP5WTHVpj/UgIYYagQ1Q/JlyS5rHPlcQ9aTW
EERZWZ8m3sHXCRTQNki+4LhlJizZVmiC3zHbBoDkfQkITv23r5u+BD5dFjZ9IDZJm7dMMH94N4OY
zYugI8KIrrdm+iXAp2S+zIM3d9+Y0P38W0cgZ/HCKtU2/1Og1vIiQN8Y2Eg3VZ83wJuXedt45wkc
Q97XnMRx9B52YHvcAyQhwjcZmDragu6GfIUWlSm38zQIvqV+TYJLbgAW+p57QgXPKYrb6bfWeH2F
JF6vyDbTfZEdY/BqoDAT0GFgJ4q/UOwdwT+za6FWzfZNn+r+GHMPgigpXJ5+2+hKl1/QboyytUau
2+5QB/NOXHmT+B9tydxuqMyUPpO+TcNnSfyRHUglw+7YAC/On0emcmiKiZBEwYMlEgJamAnEjRpb
Ra3YWKSH1H7E3cZOZVeK6YWPydg8N7MPlTgamiE7aiWF/HtuE3AN7qPSjP2xCpAP75s0Fc/a81HX
AH+I7v3tACErpGEhVdJkv5pu8mOwn5oZSnlZVZTsEFZagHGgZlmk9m1mIzlvIAs/igtkr8P4LTYG
PZnbZiyn8XXM4wR5MogbMKwjheZ682c3Ar+/AQ4G7a3JkKbJ/yBYQfibics4fJx4Wv7COdLZcdA8
8c9jVtB5OOB0jqH6Xea6iX6UeV3OxyLgidlOmbqS87cybS0eU0miyyDTINuFE0R1dn7VZWJ/lST1
j8yoQJ4KH6lmZCBS4BiQlwA7OYCZNgg2VVUNQmybIPe6x34CDNyiDjpus5yP3WNJe88eMh2g+tqD
Su5rGE8j+y3kPh121HLmHfK4yegDkpqwuVp6s/zBE4i77BoPAOAd40KRfRMOAMgbhXbPAw1lL+VG
IlrYc5Wp+ABmHg7oIE3a8mQqqdgj4PTDvFPQvtRPbRG1/ZHKNiL7OJhY91T1RXuhHJosCPO4+FPh
sTZvSBzmoM1BPe56oIZR00cL9LZ+TFhtfLuJIQ4Coicyp6AFrlvavsi0q7nZsKQj4N4k1ou7J1ga
dGlw6lrynk2hNG9QfAz9FJdAqpGnKCDCq7d5HvnfGLgN8B/t6TGzG5KMaPejtiXZIWg8+keVjWP1
ksQka7+JuI3TXdnpVH+RdTVUXz0S4UWvI8A8zlU7SvIFfv2cfu18SCkeSyTV+59KTq0YN+OU1+bv
KiRVfqmlmeZH9OAG8aZIWBUfYwCIvD3HApNdXuVheawgNEhB+9VK1GVCNNftYVK0ePSzEs12Kg45
9O4iw7MHETS0OcVzhRMFYc6g/zsV7eA9WiBfm41sQYSSb/qqNfnjnPmh96oTsFM8NLJs2uKAXHDe
/049NYgLmqyKAZcRYd+yKhx/QzdUkhUbI7XKdtCA12oXBOiLB195qzWu1KFAgu8w5tBUKqCePldr
KdiFp9ilCzRJZkPC8/4MCUrU2miuBIRgQHr69+2Hcun710f6oyNLY6+pB9+7CDSBDU91FeDsEtsl
2X2ZK5cckAe0VMay4ByDGxLVobopySPaKLJ0xZ34p4z72VvreMiiM1UCT6J+8puy3xCgSLe8uPKX
49SkoAPR+UMUgZYO16reSJP8VYT6IS/lkxevtbIuuTSOexhlwu/w0NtzFCAhgSyOt5lKMF8N2t6Z
VHFhHp0mhfJoPp91wdNvuNdZtcPrE6wph9LP4wwX44FHHyTKuhzP6MhncPJztVMVM7va193JivHr
7fO24Ej/B+sRg84t4kX9xIIKShKp/cbAotJB/Ovqj/GII8OpvzQEfsrtARe2xoV/SK5TWiKzCbrx
ju1pgjuDDGbao/FsWHGXF5bORYAUZG6ILYvxPM/M3yZ1vCuGSh/A+bdLfW8t2391HT855i70o+6C
lPu5tJcIvEpQrclANcysz45G9PyNV8lfNkleby/awq0QOLdCxOrc5p3QZzYOsqMbCiHzq/EytNus
7MvSQbgO/eHiqTGLMDS9/+j7xZm3estk9BQJVPV1Lh+v9D2DBpFOD0/99pyWDoJzTcgB/M1K++O5
67NyLyfwZ2RZKTalTVeSQUvgCJemCt1zddYOIG+lNQIODR2Y/YTuOVrV3YHn8TOJ9bTrJllsqpy9
VnBgt7fntrSYTg5NhLU3VUCWfYH7ltaH0MNusU3mNW30oCR6lc643u2MGJJH6clmJKo20Kfvg7U+
wqUD40aMcSW9TPTVE/EDI45ZOGX5KcyTao39cGltXU6rGu5nIxIbPEYq3k+F+QIU1KsOyNaw+Pmf
eE5burFo1klIuVZgXVhXl9kKWcNx9qRfPXEcUhBZl5CkzXzwzePc0Dq+RDN7KVMMlzb5X7e3csHM
XYLDok1LPUzXlUwCxHBjgJi4xosSb2gZBz9DORczQkLetStnZ2HrXFpDyTMI2HEWoFQi/GLLcwAs
d0FTAEB0e0ZLAziXSZF4Y4UMhb5oZJG9DTJVFGmnAMS0933/Ou6Hm0RAvBW56WmGYeM3Zz04exHB
rYnkLR0B59rowAg7iIyCqSjJ8oRtoBVLxMOoE5pCwrIaI3vKsqZEn7FvTB//VjRtNRZAdzHR3Veb
c0mtWFkBJCyS8WzU7O8nENXtWN9AeTld5TpfuBxdrkM0JM1+zmaDPHPVVwjHS8BGkDyI5378K0mT
rF3xN5eOt3NR1CxAQB3U+pxZBuVXb6ieGaRNNgP6N7bIUVRPQTKOK77n54MRl/2QzONoeR3UT7qF
yrdGx2ABt6/r6nKL1r7XUUYrA32+fMTlQORdFTZ+i7eFlS3waTTdZmaQ2xxAk5UzsHD/EVdYWAgw
H7ZQWH/8R8aOg1rx2phIqX9GfgGtVflDZ6CdO4v0Jcialezz56YLbsB/m1aU1chccdudMwA0pq2Y
PRFu82lO55UBPs9xktS5G2qlvVyyQDypa0XDjxCRYocmxFOoM6FgBk6VNpT6cM9NQVLnpqhbNOlG
Y1c8oVpG+VZIUdhdPPbJ77e//7kjiGbXfy+X6Wg5Jl0xnKUIZsToqc4S0GQTHSOxYAjJivHQsJk3
a1XKT/eHJq6ID+PKz+eYixP3bfdAKxAnd+ieu+dlADHI9Ur8cLFS1DfnwXjjCezSaleXLD6OzerF
uvDb3VK37CNJRpboUyERsWFb2j3JoExweyuWvn69Ej78dpmCZbCPp+IE1tbvdQhP8qpjeN+3HavQ
adjyYTDFicSeORYV1iUc11opPj1DWHTHIljbtma0Q3GC3mOdPZkYNKRIbVQ2k2arUeKR/pbPSGKs
LNSndyTGc2yiSBo1UCvNsa6Do4TOo++xB5XUrz2ygcOgv963Zo5pFEWUBSDk0w/EK5vhIMO5K4+p
8TX/7fYAS+tG/r3hUT4ELYMDcwKjVPRN9YAqUWTJ95ON0Zh/RQvfHmfpYDmutqas9Nsamz+B4WmP
PtgO+R7IVN73ded5FIGvIuiV6wfglJAVzwRJ5KH38mllGz59qChKU/9eJRDhKfBlW/R/QZGLI0IY
p31BrX0IfNCM3J7D0hjXu/6D6U1Fm+WElmijbpriIDrwCXVwj5W8r5cJs3CMm/Ikh8CUHY9I33no
zrfV3KAaBuXV+7bBrU6rkRLAiKrxYRKotjEzIW24hqlbWh7HwCUgxaPPoHuGAJGc2ezl2yuzS0kQ
WNzegIUj6nb66dogaCjn8SQHFPPNAHeksfc1kWLxHUtGBYl1cRTj9xue/4S4T4MgXVzu++mOFRdJ
AuFE9AufJgjUb6YWZAVJh/LjfV93bLcmpGQ5C/QDDQLyA/oIEaQ+FeHf7/u8Y7x+NjcmQjPfA4vm
P3QDmEwOoo37jqRbNTWzaEO0uNuTEOY3QiEbEqfRz9s/fOHudIulfG5qVZF2fFAeMqhTUCJMi/yp
2octWCniYUQK6PZIC4ffbXbsmkbHogCcmyOf/sRR9PjCgP3bhN19QEyauBlzaqzy6n5GjcjK38Ek
yo7DAMWu279/wbSIY7yTTizrgK89df9E5BDj2pfeqlDI0j5cR/1wc+pUcDXE/XjSVfXeEfRQ87DL
j5ntwCrd9fe5L8Qx4Cxuu7QpvPlECTK9PATvU1q2K0CJBXeCOAaM7pI8ioE5AeqPguyN6O00+ueO
zUcGISpr1xD2SxvhmDIgMCgVqsoCEFGIHRgncMd18vW+XXYMmVdtlcwFD558CN7yZEJfGJdrajAL
v9zNgCNJwYMQTXwPyNlNG6AH/W08ql93/XI3261iIjuNGOfEm1n0R43+suAp5pBxX4l0l3698/QW
Ffg2EhObE2uhwLjlfqnj3Yji+oobt/T9q2l8NAFIXQZjNRlYL6RgeG2/6fbeoMBNa5PWinjMNF4X
kBIAYC7UIfbqNe2wBet1+xqRss55jrr7CVn67ijRDfqSDZLuTQDa8Txsy/vuILedkYxJoTp/NCeq
gA3QBKLiCdUr679wQbspbDBAJmEzYP2hP+I/EdTcn/WAiLKfgRW+74w6pku6HGlbz1fQPkjbrUlK
f9eYtf7VpfPjmK4YgixEOQWMUzpQwQzdvoYoaEfFPmhnyN+3Z7Cw024uupu1yNJxMCfDwe6FVD4y
Z9+ATfvu+WvVioV5uJln04FPJoUE4QkZYPKQ6TjZ+AmIlW5PgMGa/lNLAtekY8W+ySFSL8xwuibT
6xrQORRgJpscmFdcZpJtUTA/3h5qaSKOQRvVg+a9M/oEGsbqGY1dwcaYaU1Nb+nrznuMsyRRasnt
SbeTBE0lF4e8KsL7vBVXHMEPC/SJhXaAegpUZiEWDgwk5DPiIrncXpwFa3MVc9TQ+4ymgzr5k6le
eSUgI3HtGKN2qFZ83qWz6jzIwD5ZORmfv0gPlDgCXEiIQNKHVifmOBTgl709k6VhHKNWg0d0ADM4
+aDtP8kyoN8V1WxXlJ06tvJKBXV7oGuk+tnRdQy8jsIszmM8QCKu/eSpgyjTF78dbbpBHqOsttDX
Q0t3jaTyXiapLt+8zKq1rNLn+/UfYYSIir6QvDOnusHVy5Hl22Rt/b3p6mbFMpdGuFrsh/ePh4VM
6ACsygYkWhdmoVttmrrdjyIDJ/7tJfx8r/4jg0DClhADYcaTkWDryDL9FdXQK+0Ie8kR263M5HPT
pG7uGC5f1gy+HE8ERP7PKCeN42Zu1xlzl77vmH4E1McUGTwjGa27xzqEyrvnr8WhS0t0HfTDNkCP
OYkkmh9PdW+ng5zH/PiPH1ij1v4y27Vk39JuO644gi6ge/wYu82QsdySTvR7MDyXu1j42coFvDSG
cwHIfMp1PM/qVKSjfAbb1+sUDPGX3IgV018awDF9UdCwYSnpi43S/GdGAUiLR1ZtR1r7u/tOrGP0
ETCgnsxBWWSaqthnbNCHus36nW/xJIKiaQ3JsTAVV/WgK32Z2kKpE8jsgC2rFdvrUVWnvgVY5fZU
Pn960TD975MlgMpLulYPp5qh8aEbILCSRXjd0SE0bxNFT3nX8316/dftARfshDlvvewTrwG7pDpF
4Sy2JCE/SDGuUWss2Am7/v+DnWhUIAbhNwZQWDIDXFVXGxphYziUmfbxOv/60iSuG/ZxnGgwGUH5
5iQ9z4D1NS73MS/XKtRLs3CsnUDfzWsmoh8KpM1AFc3UQ90lIJaVkOoMEQ5ebm/F0t475s6slQVa
NKYno9A50cgnGYwHPo7fmk5vAyneZ9q83h5qacEcq5+ER/IxHvAUD/wHsoHTNoxXm+OWPu5YPCoT
s+Vxo068B9sa92ugOlPgae776Y6xF1KEFcTkkaNuoHrVgaHpOEPm+76vuzQifumH0AUocFv5TVVt
umvuvojGNfdkYWlcChGDthwIW9TjaaKR+pLFgXgcbXEXGhTE5o4t120bAFJ/jW7YhG3tsPANB1Hg
7YVfuP1ckQMAHCJV5yUWnkO/tAZObws4U7O30xq4ZWl1HDMG07HvleDBQsfD+FXMoKqy1zzvfT//
OuiHO2KCEnwy5hMWB+sPPDGQDPu6Auazyju6vz3G0gT+j7MraY4bZ5a/iBFcQBC89ipZltWSpbat
C0Iaz3ABNxBcAP76l/S7aDBi84u+KhREA6gqAFVZmZYHgyuYe9A0RSsFqmW8AUDb8dYIgZe+7du/
P59yF7Rpt6LBtYyNLd2JMfrruh9uuSwbIQPZCH+4dSM8ZdpIT3sj3LUAuvTTLZdN+NQmxkgsPUUH
1wbCaOmmjLvvV/12W4sAgR9SZ5k0tyCWJPusw9EI+du/L398IfbbUgRIUyIDV/ez1Ywy30KNE6ir
SjlbiZ6AHxG7NqzZ5Ck0872EMfStbcBhDEr/REU36CNurrNMmzsFTQhJFXowScQ1OWyo9H807hrD
9+yf/310UZsxRZkyiqKuwm/POvgSG8AyUbIU1h9V8VWZRWpLEZQ1pOAGb96Iuva6nQ+lg73OkQO/
vM9LU7A8129KVeHeYG6ljNB30IUb4cbptlJZtrIDn79MKbX8t260h8IeErvQd3/1SVK/8bby1A5I
XYZ+qoknN7zwo2nbKz11WycOyr+vm5vl3OjVBJ4eZCbHHpX8rTuyYGucfNgN4SrGecHDbR4VUnXc
aYWfoeo3pK9gMik3WmMRL09g4es2ZwpzAd3viskAgICmH4KaaLcHE74/rWzNgpPbTCm1Ayi7AIfC
sey9B9ZkNzLwt3QAENfw/HB5DktjWGcz5NDDJnAkVojPzFdZU/1iuLc8EjE8Qhehfrw8zPy5T1zR
ZkmRfgj8kIrNMWuiaEMa9w09VZCrJ2X1pcnx7GrgoStjLdxXbcIUAemROJ64OSZD9iAIRJ1Rz0mQ
GkTfF5DNwd8dZGUvT2tpqNkyPhzeoBTy0F9MzVFJsfcd70G6oFBAuajPwueUR4euXSMiWTI2KxKQ
MWMpukTMkTN4i8mhatOi4eryPBbCjM2j4kslTFpMPN0kFQ+2igedD+XWqN1pL2nG4+VRlqZgOXwS
AMqui875OnPSHqTj/43buLry49ZhzvJpmoiHj0OKT85n+U+c6WtqUAvma2PKeBVOXMg+AHY2pl9J
+Jz1/XeDFpMBxLcT6N0uL9CCM9rgMj8Ug2rAIXr0Qc+wYWV4V3fkLutRyXC8NebVpUHmOX6wWRA8
mtZRDmxUFk8s0y9jPe5EE35dd4uFjbapVAxBu3wY1t5RBvSVZnimRMF1pOk4cGcb/vD7a+IBkAU+
1CMrK7CsuVkMNY0M9edwGzpxehU+G8NYrg3pQsZANoDXdTR890v6PDVr3rZkTbYr55JWWgYdhAf0
jgjxPBebSfxexOWvyB9WfHppE6yDvY/apqr10N6UA2qScqxhRAldyc8v3BpsUvkx5h74FGh+I8rx
4CMppyb6RIU4ZFD3ZdnwWLLqzpmGlVNqaTjLuRNeQqhFNT4wWQYAsD/PmNoHX63zCw0iaC4LnxtE
3ujKgtx/OOeF7vqW8Tq/8b1q2PEs/f0/9Gcs7IxNj0Ijg1b4xkOoQtv1E+dJ9OAwOWwvB5Glr1v+
3fdSE2LK8h7oy0cfuPSfMfD+Py9//PO2RUptjFmCrn7RtGl5L4V39EMgVAFYoXtI3csNw3aQNH8G
cV2+QSqq3YHibat79a6N9m/0sFpMXjivbJYU4fuTE+FydC9EBEoB8MtsIWYKPG5TBSuQkKUhLP/3
BUtcji6Tr1CrHWa5ROS4IU6w7dwo319ezIVIbGPSjIpAgFjT4r7XhdqkwHT98JuWQwDQ48luijjo
Fa4byYoFSRTHLY3S5D6r+3dfTeYX8oZmV5XJK7gOzK/LoyzENZv6Q6qQO+A2KTGfaifFsO9D1AMY
pIG2XYiEyQCKqZX4s7Q7VkBAPzX4ZGYCgcSb0ueMo719nMZglzbZ78uTWbja2cg1AUxQzhxd3o8h
VIiYGzq/knoqgkNVjPQVbfn1Y9sF4Z0TQVxzxSAWZmUj2kaIbWkoQgp0EUDSVDgQgy8dNGay6lqz
tqFsSUcbSHL7yT0ylBC6UpRC3KvMN7F/benGhrIlDpJxKehi70uBhBYvxnoLfiZ2RLIlX7l3L3iO
DWjzOyJmMhaUh0EgfQTBwC1yTsiwtznfNxV9vmwCS9thhYAeBNxoj+HYfSViECRM6j1JyZcwB7zk
8ggLHmOD2nrtFnEMPa17KLUOmyx2evBagCcJscDbAgwVBPsqb3q2cozOP/yTV5gNczN5qz2XjtiZ
QAN1TGv0Pm4Hr6XseHk+S/ti3fCpShh+NRX30H9GMzlHWbaksZ9u26KOvwSuBxb7yyMtrZwdAHQb
Twqucp9PHUYB1DzRzwrVtk1PAqgpea7v+FdBD6mNfWN1Hsuk46D6yHzQvIATBVzRnni6PJMFK7PB
b7IU2uvQhw392hD3WVmjHYbV+q1pwWZ5eYiFfbdbvXVeUK+korwRUX47qFrjOghSicsfX/r9sy18
uI+DOTYyCRCy6Wb06pMvoAPHBvLUkNXTfunnzyN/GCFLwiJCUWvE65R4/wDJMGyD0l0D9y7YrA2A
g36aB8qOuLgRbfrKxwg8YMNBQFamEGs0pUsTsC78CmJIM0N7gy1OuffWm8EBa08Xies6qqiNf5Ma
RB+GBcUNBc+WR2pw9uTpy+X9XVofy6czrWPiCa+4gUbm3qfDjcizB1axm9pfI6L4vE2Qgvnr3zss
cJ7XPs7Zr4KMuzFD2TrLmq88RMMy7v1604LiJe3b+7wzb8DPiutM10bEgQGhCZIunB17qrtnV4yP
ddNET7FP/r68eAs7bwPi0FgJCEwuixsDtR+8V1q9aYr6fN3H59j4wS8EhIpQDYzx83Hhzm9x0Ypv
Jszhuq9bfg2AZjQ4+Z/F4ZBFNQQVzcpdU6VdiBqu5dNJNqW9Hhh+O0R9wm1Pih4gstbfphq8qNfN
YN6UD+sj2YD3h8FlZKOkR6GyhReCByu67uuWU4vCS3PF5q/TbkbxQbLlf+jWW1of/9+/HYo1KSi5
fYSMBDCxDQA907bOBrVtwN+4uzyDBc+226ddz2nLygNEBe3hBXRNkGrKw+cc4Mq8WMMKLTmA5dlu
wrtRQEARlTUxmQ1uhDg7hzXg+OerFNqt0kq0fuoj3mEGDbgrWIHzn8wFks5HH8vlVVoaY34gfLAi
cAtlExq2MAalor5Bn9tvlmu+6yG6crg8xOeLFNpd0lI5WVZAyB7nwxSFd+iFpbcNADBX3cpCG9OG
FgaQYIG87Uiq4nkW7mARP9civG0Aors8g6VFmv/+YZFUXhctA20YXK0EPiGrkmHPVRXucmb4irku
jTGv3ocxiIqhP9qQChuR8OivMiUgqtOlCsddB0quNem8pWEsv/YVbauIppgKB2vcV+j2/mTSG76F
QO2uBKalISznLrymbh0InB48iB4EQ79tZbXz0jWw1qfmFBL7NM0l7/gIuuB3T0PYWXKPH6MG3COX
t/rTqBHCm/69DUEHrRxRTua9IGAbA6tgfozaMDiyoez2EkT71zgFxrH8Lp5CgdZzqt+pj56cYBZp
NqRYow5eWCMbS84LD06ncvEDyctgQ6MCdIlgB7wmZuC3z2v3wVRbsPOUw5A7r4HJ5cFQoHVGaMfe
MG+6Kj+NISyPc0FF5vWqGN/dxA92JETedYAO2eU9/nNx/M9LEV+3fC3T6OgS0vF+9C0Zt35SHfBP
3qYVbKtL+VK1AMMMcO+kcvcBITunN78pXXunevPd8rPhLR9kPSuK3h3Cd+4A3Q92Co+SfRqDzmR0
HyCKtY/67CY3xbYAk4QGednlaX/ql5iQ5Zd1TtzRSK8+yzbv0AeZOnQ6lKUvf8o6TqsrDdu6UFM0
XldBGdKXIU3DfBt5VatRuujqlc37NFmOWVhHbj+5UQkuvPjFIfTuz0M8zPAYV9EBAe2hJdD3EOmN
uE67IAzsQ7jOE/A/EownIeO3MWkd7pCtX1N//TQPh69bYSAgSQCx34S9jFOlor8VDpTh18j7KD80
UFb0QCqtRjEVhwJcWeYni4cxvrlsDp9HusA+lgloMalpnOyv3pN7iuJMGXb7AuU50IFeczRjdlag
SIWK3UYm+V/pEO3+0KKgHJTFHshrr9PbwRhWpMhUxKtk1OTFVUZskQk4dwHC3eU1+jyOBjY5CWdh
ql3IMrw0BRbFl8gqDxO/5oqNX26FgZZIt+k0upT6JnxLgULdlGgDWHH2pV9uOXupVQMNU398kVVz
N6AuveHmyuMliC0fD3tRqGQaxpeUgyZoSNx6mydyLfm19NMtD5cavPcOesNetNcPO+aSh1BPVykA
hoGNJq+bxEezcD++tKr73jXtGeQeZKNd/2gccByKHNjZML1Kpxaj2e4NXbGkxMX6XMUCHNGp40xq
GztZ/XaVfdo4cpTZSvQS0fglCVJvm1IOufVsTVfw8/MisHHkQwuocjSpctcBIPXcKSiZRjiTj538
57pfb7muMzWeoUNW7koITm6nOCnaje/h8nvd561TvhsUyptFid/vRLcNCHAf8naVfH4hcDPLeUF1
UbdNLsvdxLybUifNtuZls2E8DvaQTNsFfh/cAwu89ppdcApm+fPk9Wk+ORiv8QioWhy/vWM0vNLl
mOXQrGx5i3ajcgcm/b2J6xvdrt06ln645c0Vg2ILZB/KXeaBRdqVfwWGrVj/goHasHHP8Ys8BNny
y9hEwRfw5aSbOHQB8CFIql22oc9zd2FgY8dZ0uRD25TRe22CEW9W4jqRrLYgvEaLaUhqMK9v806h
3QJM2bySyRavw7zst7guNEF+0OUU0DVI3tKErZTYVEUFBaNZuRtkvItYcHCSgxsGK3Nd+rp1WoMc
ezCQ2Cl2xB842l0Gkp9A2qBPedu7zu7ygi6Yg61NWRMpGi9Ggw36CMRB5yL8AUDpdE3hFLs1j/rh
ZeKpUdagQi92iSTYJBKDwX/iTwArr9xoltbIcpSyoAEHlWCxK6Ms/NbkYtgR04VATvXjyr1s0eQs
j8m9yiPaYcm5BZUlmmoSgd7DYDP1cVxvW6/IZHkXOU7TQLk6bYup2Sa1mSCoZYgTNltRVgO7crts
mLfbJUhkJjl5Ico0frlp5BT129hVhXu+yiBsrDfxPGQax5K9gEQfcIqyjL9XCWcrz/kFc7MB3iUL
BjQeDMm5VhCHpyE6D0D2/vd1P91yGHD3x1INeXvmXJYROAVGfo8zJ7iqfzdEmPi3NZsCtSzlR+Iv
1xFOfKBirN3kxqTuTB8/hAUpbqrQGLqCz5ujyH+fpQGxjrRO+0EdeH14pk3xlBDkZSHWdpryptk4
1DyX4xopw5KF27Dybsy6hKS9fKtU/0034YbhwdskxT6T1R2EOjcRHsVoikQRaQXIvnBcU2tuvu9C
ygY8HG8lBfYQF9ajHss7mrBbKOac5hdjIMlKQXXe/k/W0cacc+NSptFj/eYac0eb6Z6BJibyMkiD
y5UhlszaCkNxp0FSB8c5QwSi3HS1iyShWG2xX/q6FYBcBv1SyJ7gEpPxIUV4wZt+GyVV2a8Rmy+M
YAOmfVgY64BiPQu/HNNt5gWD2hR+v5bh+TxJAHKqf3sOi1gKouPOeUH2KPoGcBvdlIbUu9KE/1Cd
8q0/4R1vGNRHYrXazvAHCvTJzofzdD8cP4mbIA0G9dQdN0Dk8zMknflDCokIhB2n7KK4BQQdydFs
Z9At2Za7yIcA39uoASgJsdqj13l3fddM7SuYNo33Pg4V7TYRZ+SnEn7qJJu6ClSYb+rJiUWAJFE5
sG/aj31R7goFZRCBXoC2Kn/FLEHj0t7xq6zWN2xgJPseCWnAi8zbnCavM6kXnExPcY2+B1SHY7lx
kD5Bp3BqKNdirQK9FFasmysFqwipqxABnlVf87THqQ/XS2cqGdKiqrTe9LxgVTZsk/lsAFsD9CEQ
XOINmGbNJnRWe3YXjn5iecXkI2i1JmAvaBb95jXRLYLUPQ38lQi1EDVsFsCGJhmZgT/n0TXHqRD0
bpSO2kOy3hxQnFwZZWGJbHBmCV2dZACk+OyXvQM9MhAddXX4etV5aFMADgmgBvip4xmX4/jQDq3Z
jOCTX4l5C+tv96OotKSj1CF/GcZCvxZopnG+q6GLTbrJoRlirsvK2G0pZQQdnrZIkrPrQSa4cKB0
HQL0cXmFluZgXeBrCspeYBecF3RrNfXJnTrBnlswwkf/NKZ114iJF1wutE67pG3ryhmL7LXW9Nbt
/6pwdDdOffyTW2ZreP6lIGs5NulAxOLymL6obDxkevjOFOrQPQTCU3ieQinlwOP8QPnaU3JpWtap
Z/I8D1MwfJ6BBbjldfO1YuP3KSpOrM0PfanXnllL41iePsqAQI/G9GcVeP+omn4NKbIeofeQjNWp
SK7qeQkDu+0CFQBaOVxm51kZxUzQI2igYLi7bGkLjm43W+DVqQcddu5LEbfpxifAmhjCni9/fMGM
iW3GeUhBq17Fr20S3Jkk+3v+dDNcVW7Fwlj3ajpB6EllnL26sj762eOcnG69K69ndocFhQw0ZItE
/MobdiBZBqWgkf0OS3aa0tW8/tLyz3//cBMYi7DDATyGZ+A4I/9vXNZNeAPxADSEXd6ChQutjVSv
B6ldQA5wXFT0SdPgbvbxwhsPXeZ8Q48hdNTXhlrYbRuOLmsDxa2o12d/guDdJuedKNFUXED/7Hts
QP1zvG5K1prFZkxZ4wfjuXAGSORFX2cVmtzRD9UQ38yvj17JldVb2B4bm55Rl7FeEn12Jdj7K5cj
pbKa11/aGisu8jJG2bhw9JmxYfodObV+d8N0DO4Aexn5Fkof7AU9GfNSQmNNXndu2fD0LDZIyI9j
9Bq5QmwiJ2o2eQXAyOW9WbqdWCFRGpIO2dCQ15j1hyqCVDg47VnZ/2yl+8/lIRairg1JJ01PK8h4
6bOW4EADv/bUln9qeR6QeWnRrqSIFk4tG4XOGa28qGqD1/nUmgO8yFEcEc7UH6u2PuY99Dx0SA6N
WksTLE3MipZMjoR2/ei+lnz4BtHGndT0OTDll3liST+tuM+CTdvAdDAJuRAidcdzMjkJ+GtqZ6uV
XuPQWDAAG5NOzDgrErbxeXIC9LuhFb+v73QF9YbUX5nAQl0cAnj/Dpo84AZqfEV89jT0aGFk6N37
CYWlhyELvvgQnJN5/aULc/Anl+XB53KlpLw0N+u6JCAhkokG46qhPQjX3SmXfEnC+pVc1bUUBjY0
fUxVV2RjMZyHLD7XuRQb6UZXcXvj49a1SGmgnSOH9WeXATbc+uIhrUW8cbV+u+yZS5ZlOb/Xqihy
+no4d0nholjjq5tMedV1d2Ibfw78XFi4aKM8e0VVQkKxfEa9/Wk+jy//+oXdtRHoY4PXdV0l3Vlq
cUCR49tcEVVl+GRQs1wJjwsrZEPQSa1qIkikzi6R/V0q3OIJafo1TNJCyLJVxnSLEyPyBDsrTXZN
WG3LtoRS6nzJNsEuzIpDGTS/cAE4XF6xpdnMF4EPlxf0htahmProHDhFs8lcIJITI98vf3whGtqA
dI+ovKpDT501kWefhH/Pjs1C8ND7Xfg/JBmXJmE5NcBURZVyql4zTV99Oppd4ALXeHkSC1ciG5HO
qGC+GWR4hlwyGJxE3LU/m8RJfvixo7eXx/h0Aiy0EWLMb5xwTAh766jTbkIGtRzodq/x0X+6Dfj6
/PcPe+wG0AMPfCd6K+uAH5OClpC0Mn76VERh+hRBF/QHAFJ0JYJ8ul4YbfbNj6NBfziOgW56FKnn
HpJQ1Icxz5JD7oxrytx/Yul/km8Yw7Ja1GC5Vw4xe2ROnpozp+mQe5sAqomp2oyhkeILmsP68Bfq
XBytvESz7NZ1lOy/QYBX4pWq0Igr9LbOJ823csrA8bjJUsX0kZGwQmFsbAs0+vnQKw7OMgCuf8e8
xqTv4EYIIGbJIi2pPjjGg8DcdUYwG8eHhVM5lTOLhHni0q/mdvAc6jhNbWK6Um1asjLLTZwwHlXp
huQ3SJqq4JG4XZP5UM41XbeGB10yNes+LMSgx1pF+kmG/XdVQPlAsrzdZ36483BV3lbcLVZms2Rn
1lFInCnhvqeit1bgXpUDaZQ06MqMuzUq9c+hg7Ay6ywE/28wMjaZp/nqOLrZDcepe2uM6x9UXOQb
OZB7DgK2Bne8iUj9FXjofA/5rhWD+PQ0Y8SGo8mUog+ZKQ0aaB0osU84NLSrPa7iefLCe+7otwnQ
g2tuRhhtfuJ8ML8egAPlRC15E+D/3rogJC4ciMRmeXuSY7xGA/S5DRIbiSYgLwXt5rh7SYoQpBCg
wYeWG55Ol13oc5sgNggNAnBNx1BSfQMlzwhsBqDbfuPvhypbqZst/Xwr8Lh57E8kqMK3EdyKfMsm
2TXfI3BbuFfuwjzwh11oqynyvWlCrM6cbqsiiaR5wSX6KH2zL1i/ll9bmogVC2qGjEgxdfEjz2P2
bEyi601FeLZSi13aCCsO9PWIz/YheZOAHm715Pw2SRTgBRQUVx2ZxMalZUUOyfiszB65cvP3Pxw8
ykn7lQT00vJYrp8x6KIPSpkn4uE+seFj3/c7b/IKs+LbCwPY2DTil6KE6Ad7AwdB+7UzrL+Rqk7O
l/1gIXLYWLS+R+kl6gp1N/YJZO/9KFG7zKB86CZRFm+C9WTBp/dVRmxUmnRNmMcBc05IhRRbgzIo
pM3DvV9jMOOBrJs6idpAxnwbkVWdjqXFs64YKMqwGKmp6E2n7aCf24aBZ8t109X39efHGGGWm+eo
4umRavEWk0Ju+mb8FnGRbwC2oFskiU8zV+jlnVpav3mKH/wdIOC6KLTHT+ieVRshBCgTh2/cn8Yt
m3vspsRsdNneTzi7VzxnwTdtOJtMisGFPheGTEL3xYV06qNhpj45E9RgLs9qaYMs93c1mzIDcv7H
um2bZ1aX6fOkAdm97uvWyY+ujXGsEz95dBGwgr0cMiruOhAziN3lAZbcx/J+NP+0OQP3yBsF2SEa
f1qkW+XcL90497TXa6rBC6tkY9qoKCL4Z8be/lDzIxzQr8Yp+ebyJBa22UazkZ51kP3S3Z2PjrLu
C4O0xBfScqQJQaEZOYfLoyzNwXpb1JEXJCIWPeRyXchvbBTaDpy9jHMyrSQ7FzbDZkXtGxqNEUAK
TzKp2r009DWjqOWX3Hc3lbyqR5Shcmn5YTkIqTlPnxKuzK0ft/l73K6yIyztxbx6H7y8JppyL4r4
YzYBbONua89NKqgLgS+OebcpyeM15/40IY15WOd6kvgudUdePGL31QH0cfc9O0Glst38Ccku8obb
oVujaV/afcvPVcxKR/d98ejnQEeCVEDjgAyQtqtWNn9p4SxXp6nR0C3sxzvMBGDPOr5JaCNvphHU
tdcZsOXrwvMiTf2kQOUpp8eSDP6pzcRaonbhILExdT56mpsy8MWjqNEgPG9HnYyPI0UKRPnxeUiv
kkxixIbWjUQSxtyufyQeYOcMmJ4digNrzMQLVmVD6+q817VOnOpxngFg3DgTNTjRcvXODA4pyBcc
w+qqdmRMxTrduYDascea/mUc3DoHMTvOqbvObeOrAGIYwPJ1htx20BW8e6wzFLGJxk2FIT1ogr6C
ZkWuDk4bPuXKb1aM+HMMHAa03F+SDI0xWavusralEJAGJLbvOTKr6GA1Md7HIE3m+6SC4psfzrrF
wLasmPfi2FZAyNo0oxBoQGXVY1AeKLfcAX8aKZDKomXeol99etAlmG3aEn9yZLOWB1+yGSs2lOi3
K0HlkD4Sn34F5sjb0oI91y7SWpkH+TxtOKRccNm57MeLE7VChYLYRTT4RD2I3Lg/CUdOkB/HuGrE
m+ynaLgrJ52RfRPOhU0frBtqPPq9aPkuSSNX9tcuuBVQzEC73He0gslm5qj7GjlD3/uHgxHHRNGJ
EAeiqIBvoWzj1ruoiFesbCHU2JgZv8/RgTWZ9LEe2/jLOD2XLDpRBt6yP0cld8rd5ZVeOJBt1IyM
4o4R0Iq8dGpKTylt5dEUuO7j+Kx+6ySV+8vjLMT+0LpacNPXrvTa4U2Giu5LV5pDMoZfr5VARl7P
jjRdzropkc2DAnqi2HUj4z86WjrvlyewcDrayETa5BRdnbm8E0ktQ7Gnjs/qTRkqL08Ol4dYcDIb
hUjAHgOh2p6fwPZBQLDQb1Wi3QMzkMV16n47ifo0eCW7ckvsYEJT5YODvb1DkTvM7t3AqYJbFpuw
+9H2wDmtvL4XHkU2iatMWtcj01g+0qC95aJut/XwF64Yd30+qwXM0WOup7bztebyOi7ZtBU8MsWq
EmzB1YNfhp7j3op2yoUBArNxQPcpAYKI7tokHIW5copWlODITg8GL7EXToMfPguiX6wJkLLqwYkM
P/oSyuE7mEeRB670tXcdG4XkxglJqHbrR9lXLTm6TaHKg9dOa5yKCyHIBiIRkrDOk1JA/pk1WwWi
V+m4+uYP+03nfgkrdhXPBCM2KskYnaH3ISseDe2LZw7Q72NVxb8vG8OC39qYpKytKLC4fv4g0K8/
U64kfnSYoHKzRnK0ENlsWJIqBRoHtF88coen4R10JIr8oQZ5WZBs0jhxabJi1ksDzTP88O4QikXK
9bBMfR4xsc1gcehrBkXAXeh4w+3l5VrIkxO7mcCnfgf56q6+G8dm2NRgrN5lPcQpM3f8lij4Dy4/
Ber47rjnpMuPICjq6vbeGa4S64M1+P+epmMcv6vyNnoN4qLaTJlIj01E2JWLaMUGFbbM9F1VAmqs
HVjDFOx6aNvfezPF/OUlXAh4Nt6YViHKvUQ4Jwpozzbj3ftMqFviSu0n7e3YRh5Q4OA2rJK128KC
jdsQ5BJCzCb0I5Aa85SoWwoISbITphzH8+UpLZiejT72gQYOazHyU+llHkEKspkewUCC61augMO7
PMjCutko5H6qg4FMJT8lGqoabtacTKogPalwHRnD6R/iJw9+l/wupjWAz9K0rCtD7NE2000i3qXX
jXv0+3kbqWaQRDQ6K+mtpUnNQ39w2sRNs1D7xDmVXVZv6MgOaMcFj5iYzz6fnvrGPXqdeIJyxhrz
3ZIL25LlRBEBOurW/C65TB4yEybbEjKqx8SBAHXZgKJ9BLnvLmtGfnTG0t8qlbQbruJfUXOdxgEj
NlIPvORQfMxL8+Z2Yf3CxxKbR1aFMJd2zgoSiYqbvKdl+m6o6g9IuFd7IsD7Uvlw6MvmuDSEFSnC
QkZVHo/pe4p7auYN/NhF6ElQmjcrtrE0gnVtMLQaXZ3r6sQyaNy6fWm+lLoNN103rGF0Fq6UNjZP
JQFUfJokOtWAYiY8qxB6xgOP5hdy7VQbFZL91XHIhuiNoQpcJ/XTd+Vl3d4tZPMt94U8Xt6QhShn
c8SOYYYHBFHtiXAIvW3cHGQ5eOim/MrEiA3E6yVvYmS3o5MK6NcRsFLmo+vmzzqxKbzVofvwP7jp
wu7bwDwaTXVB5NicXK8j+3I+wqnC7jsUnDnXrdi8kh+CTz84YjDa6U61LOrbHokxdxNW3Pxz+fNL
M7AeECatHCeEyvoJQqjooNdkuPfr8FnD5n5eHmHJfC03565Ok6ly2cnX4FfP+uiZuuq9TMGiZgDW
+PMi0nO65/JwSxZmuXxUeB20SOvprXNcJu7cAvwb0M2uTZSu3A2Wlsxyeb9ECrGDyun/3w1wc9+V
6Wj2UBl5vmoKNihPRXUhgICMT0nqeBuov7HbyRvd/eWvL/z8/0DyymAsiZzKU0mLMjuWTgMH6RGJ
q6cwKFZlaRf2wUbl4SgE1VlQmZOJgh8cZCjboLi24GSD8pgrdZ5QZU4yz3/3wJdtAMdYCyELT09b
FJ1NDlRtIUV/AmmL/OJGVbVN0Ht+Mklfb4N+9Ym7tELz3z96thq7PhSxPimvdmbIaBz8I6DOvZJ/
W/q85dlMiFA4oJR410S/5cJvd43GteGyES08LG0MniJ9SjPc9U4qxnkkXYj/ZlFbf01qNLXNLQOQ
OBhW8mhLBmt5NI+FHEHE1Z36YBq+kMkH1ibQ4ouTgKbm8nSWhrBcWnSwpRDC3BiiUtNGZLwuN2L0
ev29GZx6Te5yYRib345PaGYr46x98R3sBMtQMt10vsgOyE9W75ensrDtNnKRNzwD0U1gTv6sbluP
Wr11kl2ls8OIjVz0G9nWoPXsT1AAdjaS0ZPOVrmkFxzPBirKOs85lGOGk3TnwqLfqmM5n6ZpCgm9
fErW+imWtmH++0fHwyOFQIShP0ke/j0aZHPI0P1EcmcNU7U0EcuzU4BHwaxqknddwB0AiVBb8JE8
oQk+u6uDaAWZtLTTloOXbqMzQFTlqZyGG9dL4k2YXdVNin22Dm3StN7InAHfBrkwsuMofwiNR+9l
G124EtjssGJKpzzs/fKv+ZeTLPySl/7REeTrn4EmNvyUFWitLg+2tEyWb/PRQ2dWKSSunEru/PnR
xuPi1zUf/w9BHS2JG0QT8qzSc8ajO43h97hFF/d1X5/X74Oh+p3j9G1cyhM0iaYE1VZIZu3aurgO
VPUfFjqhm7Tte9a8MsTSu6R1pqcArXO7y7/+82czeqr+/etdBIY8rcbmte7E2HqbWHbUa/exp01D
D71fRd0dcwfTHfhAi3BEtpxPoDQLWNTx6/YnsjafpGnbQf/Nf8tYw2cFMrrrcoh4XZ7h56YV2MXk
zKkDTVkWPhiaNeVWhQ6yKY1qSX7lAJYBpAzML0Ehvbe8Ma57cvMx+ArlchO+XJ7A0hZZkTAYuaBB
34q/mgQ0tFxX5UHR51L33/Mx1Q+ikTW0pbNno9fafRaWzCb16/OyFl7OxF/A2wWgeM2zA96ba3nc
pa9bIVH0ITgOFIkeoPXskC2SnqHekEjKm8vr9fm1J/g/zr6tSU5c6fYXESHETbzWrW+2y7d2tedF
YY9nQAgQAgSIX38WnjgRveWm+KJedszumUAlpTIlZa5cK3XCorKVIrnXJGd0E9oHk5Wff99skd7i
x2ruv9wMg/iD5i/Og6Hvx3h+Ik16rxPAz9J6Kjdcc22dHLeAnqmHV1ITn7sm4PK98cE8g5o3CbZ4
J1YGcNGUMdWlEIUpP6ou648c4NCfOFCaLcd7+4D9g9rPCFJktJ/N3z7D406LRO7lcj8oQkZ3Q9Dm
twVgF0xJclkGlYXWo+mIzN8rE6flceKDuEmnif1B8zfO8WjKdpYff5OM/z7ETRAvhWmAAIKEPFzf
t2vmcPxchV4+QfKzxJsvnpP3GfJf5kRBp71Fpbo2wPL3VydV1WVQfBmEOPPMh+MZE6XkMPvEVsfb
ZuB4dtWZkHBGyo8iU/FDF/rZtygvki0U+fKW+LN/JXAZ/ggqYX4A7aIzGRPhf1dDWZl/RDs13X0e
lYE6jGjJQldsEI7ee9GAfnlScJoTGCvoJQPfTHaq61APzaIHQAIITUA96hG92xr/LONQHO3QU+Sn
kUv2QICTKPMebR5lc8fzSjR7Sm2Q7qHdUdbvI4GKSrFrJOvyM0WCmZ1IqAb/PbrZi/glDH6XpVha
p/ivkDjR6Rm4whZJAgk+zfuwDmp50hDA7T7BHUZ2oLMfyn9AwhXi7tOluoqQHBky/hOCWj67EdgC
2pv/3QOobXmDqGsJZcl2uOdg+jJp8hGJjDs5Q7VNeZ7eyRZZai+bntuJ/bplZ1AXdx4Tr8kh2zie
eZiBJ2YXI20dqcPcemz457YhnHBZSTREktCIp1j33V2W5At53qao1du+Q91YGeK2g6Rorc+8RI0u
G4r5Lso29UXXvu5cIUQT52BuyeIzqG3yr2glMd+THE3XN62MGyBVKmkB5Am+zjTZ4S7cHucc+Pnb
vu7cIEF6NSQ6y8qnKgXodEc9jzZPaR+Q7Kb4Tl1Y+Wi6uQmBLIAQaqDjHfJK2LgysltpkiW+/hlW
KHPCoiQykbHfDWcA5NnXLBdaP1kdF0evQ6/M6foqvX0pATThf/3OzFkpyinMnyXkNSSY1Ii/pLxx
giwU5jMI1296SVE3SBrWeUiPDPKp48R7klHQvB8tmpJvm4aT5iEAkMdpM+fPVcw+Zkn4pBs8yAGR
OAM7+b1XiF3XB1oziuPNo+RR3KbpdK4AsAO+b4T8yQSeljoF3uOmIf4AkptW+4WOpjPtmnci1j+7
sv6IrbBFpLzi1C6UXIz9GCC9N5xDOiZ6R6ALnT0ENCqijQm8fcGiybLXXp3nxBNhlhnanyGW5J1k
yr/xqben0S71ue15rJjChZKLedDDqIU5CwoIq4UKHo0D9TFFe+zn2yyxjPxqIlnnWRoDz/0EurMR
iQZbZj8jNQXz9wZkCsXG/WoF60hd7lMVWCAtaIvNO/Y433PNd50HtRKWed9GD2VhSNR470ea/Foq
dSlwutent7YRHN/XeREWomvEE4pQWqO6Aq6bXULDTTG85Zh4I4Il9H/Xj4EN3xDDs+cqVPwoveFl
VOHjUsrXPv1Hj3m1y4EDu202TgjgmSegXCbrrzIKnxhsdUxArLGxpdf2muP2BpKrogA14DnOmm9d
CxQMJcXnmm/W7Fds4WYDFMd9za/C7NmYSj/KEpqhSMXWt0UtF09u2qxJ/U4PZ3S6QhuFU3WwJbA7
3uRHty2/CyqHVAdESWHa584kabETGYk+2GFizzdZ14WRx0MHPYp66s9MseZCMjJXu7otbuygBOzR
2arBVJgMdLPPIi6nJyvUkvBhNyk2MOpCxsMuGIa6LMyZcOBLvtFpnOp3PgVAleL6z074V8hSX1+p
lejrEqZmqe0gNGnnZ+YpcqBFoUDNjooBxIjZoQ9uzF8BFva/K2a8PoHRwxG3N/KvksAzgQ8s3bgt
rPhb7DgzS2hUxRUbz5PKp3tvGIKdsGF/ScPNPPvaEI5Lg7KqQGlczM86nu1B9CF9wjH1xbedv3FB
XBnBxXB3ZZqTMo6mr2hxMyPaAalv76uwSb73HPpgG72nK2gf6iK4M50GpGuMfbZ43WV7kwaZPcZT
Z/hOWjRMn6oWSiR3jTeJ6S5sq5k8qglF4kPoNWq8Bw86UisRz+L8eH0HrsQyF+rN/DD3w2I0Z1zC
wKpeIqXtEVQYrn995VD5A+ad5mEvso5/BemxPrEsepSkDncjn/8dG6RogUfM9Saj7poNl7+/ugJ0
EV70deVhLnZO7nVPkBM0vGfPzWSgC3HblJaFfDUIh+JgEAWYktBou5Vl81GIT79vsB1kLfb2Nwst
+hoO14dbm5Nz7vO2qbnxSHsG50B9FBZgCsi6dA8B8hQbW38lCLmYb14FCq3CffYkwSp6lH7+F2kx
AklRBioaoNCuz2RtpzlhIg48gwK1NAvQe1GNBjC1WQ63277uRIgOTBTSR9PlI4J2BHIRWX6Ekjj/
6/rXV5bIhW/bpNaDZri+dmjwvoPqF4hvczTRKH+in4Bp2kqtrKyRC+O2kD4Dxk8NZwnC853SFTkM
waYF1mbh3vWRIjA+I94jievslPH4M0M+6S6zHhgI6CbcYcXpXRC39rhVTA/T4wgqu98QNlBe3DME
0/0StKOo++lJ++O6ZVb8wwV0xzWFhntkcVp3gG/guUSOYbWknpp5K8W9LM8bN+NwMdYrj1cAyQ2B
n5vzmBbJAZ3Pv1KVIDtcimCPHJTcpURsSYSsmchxd2t724cl8ggyFEsprUJRE5xN1YD+4X1rkqip
d4TKIP54ffnWNpxzMbDGeMjnxv6Z9HFwZxpTXnoAajciy9rXHZcXWeENwCSQc9ijBxMCj0gONvO/
13/62lK5Hj+3vhdQjpRLWrd7XvURaGEQT5bLftKA1Pn6MCsbzIVrczB1QKiw9c8oYXsPugKNlkKL
z+hPW/trZSIuXjvzGSRWLPfPaCDlByvJvP/9kmT1FD2lk2YbAXjt8uFittHqaFGKre2jjaO/BBZr
b30ActGwJlL1jrfkTpOe3tMa6uHSC995UEy+uYhKXTJVLetS1paSM5/Kz5US+tRmfrlhprcLnNSl
T+1m0hYQCbKPkEC9Q7sjO4yJuhNdkOxsmgGT7vPviyD39ot8LRXgIrdtojmGZFjOzL/73Z4b+mfR
dw8yjd7FXVXsl76s0AyfQLi5VShe2yxOgDBdRoaGRN4jNImjXTUgfQzdH++pT0BWFxERbyQ61ra9
GxiSMQTNPSFno5Jkh5awA13WMsA/XPertYk4sUHGUwytdwzAaW2QxERyToK55gQFhL9nXnWn68Os
BO/AiRIsxZGTZfP/D0E9GmJFGH4lJe5qiZffe1Pgfb8+1Eq0c+HbcqA1DSDic0ZyOXgXxzb/3HS4
6lz/Ol1+8RvH0B94bXR4oYbbJl+VVP6sDqaXQ3MolArRl1fW+i8NwgZzbyC+pl5M24f6M4e+m9WH
2pqSlA8B6dOYHaN6DLwvYFEj4QcWW0hD7LJBGvLvgEdcLXd1wSCiDcUGmg10hyZmlZNdXwUVvfEm
6CJGLUoqEFkm/BE9d/ZvoaceegrzUNwEI6QuZhSESlFG0Nt9poFoPo9N87GKlDnJ3G4RoK1Y2gWO
CpDS4bwEHIR4w/RT56lHd3mFhMd1U6/4nkveyOdiHFQZNGfLZPZEWrzUhW7Eu2ROgo2zYGUGLjw/
y9ugKGNNzvFcA6wt+3EWuz4ft1oZ1r6/eP2rOxPhNUDgdUPPVRMt0grj0GVfS6ZUtlExWlkjF5Bv
6iAvfM7nM/Uho1MDWDIWw6ep30ROrA2wzOzVDLImJnNQtPwxGwg5VXUP4pPYZLuE9Vu9P2uL5MRy
ZBoYktVkPnc9LY+Mjd53KHjkW+WPtc87IVynHhfGr6PzyAHxQfcp+9cfJ3p/fZOuHLguHy4rwqWf
X0bnTkZPJmEfcaIH0JhfqK5qXBzwtA8QVHrD/MP1Edcs4oRyOaVTNEk/PFfRpFBaN18MSfKPqddu
Cdr8DhFvxFgXkM+Zp1lbEnFWuBlXd3FB5xK58B7CbIzyXH4gTSEeG/SJ2j2IUGp2X8RANX1gE4n/
CvvMa74qz1byRfNRm29dndbji0D5Sb8PqnEObhKRY9SF9tsZyJSxD/mHgNR5cZlbCF70KLwbQf9u
Ztqz2xC0UNX6Xy+Ix2RuQ4CB/7sGLGzUaGwN7/8PkWjFqi7AnE2DaFpF9RkKsM8cucmTFDa4ayBk
+/WmffObCPuVJws2NB7N/OYMvR217/jwSaI/9jjF2Rb35toc3J1J+4WvkqgzksX0WPXYkCEe2pBr
pcFG5nDluuQiyhVo2sMSwNwzhGWggmnx4UpA8jD04y+5IvL5+lqtxAwXVE4Yz/jYd/6Zc5s9MDPh
WCjRq7dhirVZOBmIDFnnGLSx9BwmLTuypLD7MDPklLCaHOqFOuf6NFZufS7AXAy+FyfgDj2HATRP
xwkfNijYyV1RzT+GvrEP/bAZCVes71Li6hAc1E2Qwvr1XD4Q3wQPguGkGPiNtHvUlVKXMiBG8rI9
j5BMCQ7x5CWoFCRdt2H2lZQNcdzcegLKpGVJz7JGo3UlTfIdRPR/xX0Un1Ktvk3FGD/mHsi/rttn
bZs5R5PlWRQI3+KGM1vxDrz9eMskqK5cbvu887aorEHjtuXNWcXijGcvGFJQcb7+7bUt7Pi6gMIw
twNeepks5YlIAtUzNoSf8bBmx6SSm2mBt7eV73LQjlORZnWX+WcNwS11IBUtk2PXCp+B78XUW8Ce
t+fju+SzYeqVOMcFPVtiol3MkARI0I/R9SQ8RcMc3dSk5LvssyFJyykdEFgg4Gv+HbMpKPYzEWTj
NrK2WMvsXsX4LhqQxAxScrYFnjAmreIffQK7NzLuNp4Vb8cU35VAD01C1NggdrEIt5sW6UWxOMTy
Ik6W/9eAn3zDPdZms7jNq9nwZGy9fq5hE41XPVvSwBEMM88821ivtx3Qd1XRw7BuGyiYIBBbZIFz
w8+Bxf9cd5G1jzveHVYVWMuqnp4zEbT2SPIq+1WkOq82lmft+457Q8w0KXULY4/UHz6hnY5+H3Lc
oK//+rXFdxw8nHnQ1V4VnAU6Su744IOGvKBFmhy8JhDD3fVRVubgYgGBiafWRmn6KHKQ6Mqytf6u
XCQsr39+ZbO6NLRk7LF/8gjvrxrnuPZ9Ve2typITH+eCHoCALe+Lweva0/Xx1qaz/I5XO7aq67mN
cds5s6ImLzyDXPo+QhvUVo1q7fuOf8epDCsNUY4zz/vqAxnbqThBfyPcwvWsREEXH0g1OFJK2gT/
lRHCRn5lbBqflxfMLG68xPkuSlD1fMy6Mg/ONFowBLKtJ/oIjh7/nzSz9D6CSM749TaDOCf6aJkC
X3ZfXNAKE4AMCMxzPAFF//Wvr/iICxCkngV6WilEcxF2PzqPVv/YMlwEhGS74YZrO9h1ck8jHci7
GpBnL26eql4F5siTwPJ/hLFTzXZc5AE9TB26sraSkmvbzPF96BjPhUqJf5aqUaeqoUUHcUvG/r1p
2Vy0IG3jMdNjEfyX80RjonoaMnEPMm19mx+6eEFe91bJzBcXzvIEAG1UxIM9RO09vRF7Vyzv4gXN
UPe8YgNOwV40O8jKZPfoXmt2vdbFxtm04osuVnCsy7mMSh+nH8oU4wjizlTZhzDh36FpflvHnf8H
6+yQQ7mCjPOZoYKY7nngBSjkqdq2h+u2Xtm/LlCQGprUyFaIy+8byVh0wbvlSh1WKLb6EYpV/TgM
G4/DNaM4zq5U3JcesfOZ4AUPwd34v/y2KcOb6t++Cw6sIDWqa0OxWkE7/E69WH+kpwbVsHKot3iT
V7wvcVy+yuVc5NLD3kqMfeB5PPNdqbJNht617zveDcYQnikZzWeV5ukHYZX5Ai6Hm7Qgmf8HKtDz
GW+NLC4WQs53UoBL9VRq7m+p4az8ehcXqFWel6CgQWyiRW2eTYPuyW5fxn1mXq5v2bURnEOcpmJQ
CW4OlwwJpUddzeDAayRRf1///Ipfu7BAUycllJjT+RygmfI46+nHSHp07eHVfBdNN2LdfBcd2BWo
HrVt6Z9tBcrqkwrjoX2PpijAra7PY22Zlr+/uut0NQQmfa/pL3A29hTHtP1UhDcCfnwXEihACog8
c9RduqqavoUhsgl0UtG+7JvbooULBhS68tMQ106QTaFV1nTs4wgqzrskiW/jSvJdRCAdyjCjRrNH
1XTNUev6O63y9hiwrZ26EvBix5PFJBkDWXF74aXnH7ii+2wCEQ+KYXc32diFA455yzkDE/IF6Wv0
zikxpAY83iT9eP37KxNwcYDWiKQYAtJeDPXpPZIG71ityneT3WJLY9iMf2ayfRfXN7JCj3ToMACS
RQ+holH+YRzKKP+KRjFPH6rIkuSZTdKDEjk0kZ+vz+ttdUHm/4H4y72hLetA/qDhXKPhOwb876xz
IYfujqR4D+pdMY0eaKAaCKR3walPfBP+YGE1QkURnImEPUVotuu3WIHXVnr5+ytvpc04oe3YNxfV
MeiJKNGUn6FZwv9qZm1uu3VFTkQA/XeJznefnEFeqnPoR8WF2dfU939cX9WViBM55/s4la0ekmG4
hLPqPsYKhZCHiWvbbSRnVu4qLgLQDpWfQ2JU/GVoIfJHVQ5o3H+MvCzqul1Oq46+83lEQ3viRSX8
5nDbtJzz3gx5T0MRmgtIS0M0lfE2PGZB3G8p7ayZ3okScVzjR1ctzIKsrxxr0Itz8i825xYH8Ipd
XFig8D3QQqSh/pFVpvzct179DGKDLXD4ys93wYAibUArn079JQ6ZYCfrQwnlCDFr8q3pNhuGV0zv
0rmGxvYDqCEr6NABXzog43hatMUtkv4n1YKkQSiQIV2399qElovBK1fseMpSJkEmT4JcHvSIeuEo
gMOY+GbmbM0irrfHU8VZwtUZnO9DdOxy1RaPIGq4MXPtu2BAlpq+LyCfeSFd2j1awcsPvb/5fFu5
Irl8rtZjoG6Kc3FhVc6CewnKIPkhBEFy9D4Wnvw10R5NwrdZw8nSKfA9DqQU/YVPU/kQL7XtjHTT
LpAqve2mEboOrvxeN7PpLpoDRMTQi3OHPZXvJ4My3/VZrO1fx8dZkqBZVC4HaS/m6j3VqCd+legS
VifSNlX3DR16kEPclWiiw3Pi+qAru8zFBLJhAK9NnFWXIi74Q9kE/pFo9u36x1f2gAsH7HAsKQvG
tkuXzcGDJubLuHilmM28T/JN0pa1YZYFfeWMIuqNX4m8umQ9nSd09E462Ychu++L+ntk8y1txRWn
/wP1N0KbhmRUXXS4EAFKkz1E7TTv8/zGApzvYv90V/Z+Gfj1f7kug1aX3e8+z6hE+ua6UdZmseyE
V6sFnI8/iV7UF4n7BJQrkOx8ZgFPxa4LF+6+66Os2cQ95z1Zx9I37eX3zVyM8iSlJx501oy7VPS3
9br4geP5OMBZL3lfX0KhshMkapID2CfrXbqNVlvzEMfzQ22RH5RcXyyN7PdMTew94tdWlmvNGo7T
g0poLE1U1whdrcAD0p93KgQzQwRmo42zamUCLpiP0B7dJJ1sLnK2CvyltQXBdhCSGxPaLpovboiP
FwtRFwu5s3dE8fQeYiEbIWRlfVx0l6VJumjfYPU7gHy9pWQIEvXs/8KduDbEsoVfOQSfbMDLWOAF
1qINBgFqPMlWksOk+FYGbc0Ey9CvhhCTraPJtM0l9Bj9JMN0foL+M90o5619ffn7q6/zqKlEP3f1
hVQxHgKae9FdPFbtdLzuy2vfd3w5FCCornG1ulAPtfO4Cvyfrbyxwu1Tx4UzXwpQv4fqMsalX+94
P2Zs16et3LqrrYQiF94lSxzWVWqLS8WRzbIesDIm1ck9HfWiiHdjUus32PWVFVgl8zFFUvwcKnFG
XqI9pDfneF00l8k7lXRylhdkqLv7Me9bsgNWBlmt6yZeWSMXhUX6PEbElvqsUzDwe0W/69j4oy3U
x2nh0bs+yMoFxwXLoj91TCF8Xl1kXvD7asmTdX3THLlEvSVh0ee2lPJ0fay1CS1/f2UNWUdiSthU
XEICIdouS38Rk9vHohfn3y+D66OshI4/0LOmQiqz7zVS72w8WM/rg3s00g9oRAaQYguBujaK498x
yLp7lKmwgSPoB446GQ8KR/iuiYE0vz6RFRd3wXFM4hYAwp3iIrJA+6fRQz5kFyNRLjZsvzaA6+V9
l0OhctboBkITGKmid+2wqRK1ZmzniCZVMPuyiuXFKpAYUBz+78XS+SGy0uxQU4u+XF+lt4Gi/u/2
iVebCnyJszdQGn+pxNSW+6oD903lgbgn83ApaBJe7E0RdPeqyM95G3+9PuqK27h4ORRvoXqZEjw9
bC1OAlWFp7EHkPr3O8c2nv2E9NttSna+i5qjsWGynET1w8xDck+GqjlOSpUbU1nZBS4Va1UorSZF
igtQM2G0BwsEWsKgwcii27aZi5ZjFvw7kunyYgOp63PGPcIf0iEMtnqo1ozhnOQEwj4+j6vqwnAC
3kmEE8RHCWZIsOklU/qrLDdf0GuLtfz91W6DcNUMBcwMdW8vmP5Cf0O3D1Nya07GBcqhmI6dbGj7
yLn6JgotdjREIaxvhnKj8WZtAo7Pi8kktc/z7pF3zdOYoZUxQjJmw9JrhnB9nsoadGHUvwBACvbj
rGjTd0SgIzsAo9DM6vSxoAO/rYfId1Xc7TxqkNrnJe4Q+TiAymIIX0A5yZ6myMv/ue7nby8XcVFy
ADJlSZUW4qLwwI8OqExbcKXN3bRR+Xz7GCEuPI5qVSXIiQ7wDXBmxnr40BVgmUzAp79hk7UZLLZ6
tWNx0k6YgGwfM88vv8e5Cttd3svqptwucclZUbhA4luq8WKkUHfWxhACnOTeTFAgrCTY+Acl+429
u7ZYjp9nsmumgQ/VRZR8nn8Q0ybVA2NdJL5MRdeXP2+zuePjkCYrGRSu9aNA46rwR3sowC96uP7x
tTk49/aKBkhMDpZctAaAjen8rpTl51YgBXN9gDV7Ow7ezd44jWOSXYhl9YzOp5D6/ImAiWncAFCs
TcHxcuZX1GQ8HS6it8l32lfDwWodP04D0ITXJ7E2hPMCjy2SrHhmzl+AaXpvQE10mmrUb+oCseT6
CCvL5ALk0IQ6tRlQycv7zBT3IQxTHVgmzffr3387FBIXIQfIdgc2tUz+UEn6a1GNYUsHfOX7v3w6
fPEXFpbrA61NxPFvldvMJm0vL2HemO6zqiQFPKAoTfXv9QFWbMGcWztYm1g6027+MnrjJ9SJSui/
1eOpR5Jqo9lqbQrLyK9CFKeVhZ4THq8dik6P2kTxsG/AJTbcaOtl3NffF2WcMD4NFw25MkwhkN/Q
e3zjoU1c3rzRQJszUr39Uun4L01rXJ/ATV3cpcRsIXDWVshxap1bYmM/tl8yNku6DyFA6j8GlT/E
Gz69NoDj09pAPDBNMYBQZbfjBgKms72RZo4wx5150Hh+X/fThQcq13vSJmkLGu/kNmwMcYFvXZBN
WTWF2aUqLd4AHTdivsvzIbmtlEhc3BuB2mGRghvoS4xuqw8VtL5/4Z5T/XOTh7mgNxuWiYKqrv1C
ZzxemDf1BxDhBruA4iF+fYgV+7qgN0Wsok2bZxdFodOy1/HC2zv1t4ZTF++GRAhpez2aD7xCnK68
ThxmkombCj3EBbuNIxiAgS0wH7qcv4/LxByFTk64a9qNp/bbj0jiiqtXCV5WJk76D0LLbgfCBPYA
FsdO7xo2VUeVmk9RZ+xJyfTc9+B/2xj27Tcy+QP3ZmytCi/zLzHoina0seVBq6Z9UmnxNSo52Vi+
NeM7zg2hOb+AX+BKsBQVO5UhpQd8ePzz+t5aOSBcbnw+1poLbfOXTAfmbpFBZwJKFazj364PsPL7
XegbVFN5gwRqjGfFcqNhzZAkDzObzHy6bYAF5fLqgNCZighYDvhFJk0cvjdo4cp+pLplaiO8riyR
y4hnR5pPkF/rsYGbYmdRz9/9vjcN/WZybW0I95huB+Kh88xeMh0D5z+Cjt87EiIUrXatzjaRPyt7
1sW/VWUQ+nWTzJcRiYM7nTffhZzVRwBsnkFUudXDv3J9clnyzFQWvg3H/CUeogq6SbHw9xl45r6H
bRcewSOiHyQuJbc5iAuKYyxOUhR3OM6nXv4loF2e74ZBzne3bS/n9DZouPfKPMTx1/Q+21s0e/SH
op7ZRq1hzfSOf3NoGXu5bvKXigUXFF2Rwk2V/lL0VbThgWsjOAe4b+twZH1kPsy81dEhbEzMf468
86DNiUd+++umhXJhcYxAHbryq+yFkCbWXwRNdPG9HJsov83RXVwcVf00Igucv9Ak6w6ZX5CDb7bA
aSue4WLidAuNSByp2QVijt91Y36qGqXPMC1DAM826RBXgqGLgBNz24uybb1vXdYVwVGhgjvsEx9t
iIfrRliC3p/QPuKKm4cEAWQ2nH8JO/9f4SEtgZTgu6V0D4zrvUW71ckP242tuzab5e+vIq8teNlX
pAguzAOFk8nCfyZvk6B57ePOW1v62k9yvw4u2eDPvxgJukfp8S2Ay9rXHa8mHKVI7av+Q1Ul7BnY
5j7Y1wVvtjABa3ZwvFqhqwoFXJmj5R8cLBLqRpXX7rIJmSGDF82xBr3MUEI967rZV1w8clw89rMo
RdmeXrqu6ncwyQimM5DoFc0mXmdlxVw8W1c2VLaqz7+CKU4+QpLLe2gtSLtumoCLZ5OVguo6OiJe
RFuqe8pN/BjwmSBbJ7bSEise7qLZMhkldRRY71tWDO07FfDxwNNxurct1HMTtsX0s2IKl+EOBIym
1FkfXoQH7lNwP1foeVN9XO+8IGIv15dr5YR1me24qNBiMedAM6lSHKFM3uyikUanuR+eJp3dQeR2
63a9tmyOk0sTTuMwwjKxRtT1i6HYizhgd14kir3fbPr72ro5/h52gAOXXIkXTbvoYC03xzlGRiFN
w1/XF21tBMfn9dLpSGhqPkCORuClloznYUr93RyW88fbhnDcHsJAXov20OhCC1SA78bczmZvdT01
+6Kct1rY10zieLstWw5Ylp+/tJCoPwbYDQfrV/vIGLtPULHZuPmsrJeLZANcDqhVCHe/BKoVR+Cz
2ZM3Rp/xltuiKlmhSSMuno2WaaNB2ILzsBteKEUCvcnG9yxFJUhN4EXTxose6sz/189o9b5fBMSv
G2olmrl0d+AlTiNSSshdjQE9CY6e8CRl80aH7drXF8O9Ohh10c4Z8bLiRY8A8ORlPhyKoteH6799
hYmGuJi2ClqnIh1J/fi7wwE0LOC1bGXwfW5JcEaLnHgMoR9S7sDToR+4AdMyA/PpD5KDUS+DkM07
3hXlV3+Mv3ZzjU69NPNuw+UQl/duTKGHM+d+fKF4WEAHB7BnuevxptmK4mtL64QJ0fdxiQbW/kMc
oAM7SwN/2PkJ4OI3bgwnSFRRnkFhuxUvFQaCSPgczDudNHrcyBqsXAwCJ0LEJVrXcrHoBZWgjsqC
3N+DUW046BIkUmBc/WX8pN/jiXSbehVxSe58kfUBG4ripamKCOWvwEAYiFXoZd2Y0cpZ5KLhJGGm
HbIQ6ZcRgDsemS9ZUXcfJbgNa5tkhznlZGOoFeO7wDiS6DKP0GL1Qkrs+STL0UohgIfdikdr31+m
+MpvDdKCI5sS7xur1F0YRsOH2ePppw23XcLzH3fzJHJpLjRohhDecvEzJoM4ALdld21f76Ez+8vW
7bgzTL0bZf/iw7nfQaPn2/Vx3wzjGNYJRnh4xwV0U+KHuITkAXgN97FffWuHzUfN2gDL31+tGunY
5JdTHD1A/CDe07j+xgkILkEpeJNTYgqLvV6NADkChfbGLv9p0d/4k3mxRYtQlFQbnBRrE3BiCuXh
EAG1HT2YGHCgZQJEo/WgWMTQr9vgzY2FCThRJSy1ikFLhyWquindxZUER8s0gFTl+vff9EF834kq
faIJq3wjf8YdpeTghVM27QaapS9emnd3aOVKkr2n7PP14dYWzLmASCbHOMip+mBK8HMSOX5C3CmP
fr/Zq7Eyglvhs30RpxypqQ8h+gJxis77dMlNF4BNbizZikncGh+xhuTaVvkLoazZCwHsec82KcfX
fr8TSdKggMJlPeUvA1cjyBM5ZAlLP/5EQTh0uW6EtQk4fl0JoINB+iJ/Vujf+wzY399Jy6NbqnpJ
5HJeMFKUVEWj+kAocp4KzB0Hj8/B4bafvkzplT+D4WLMxKTzF7woyX0iAFxEUCpvU/vFr3ccmiWE
Kp0U+QuLJ33P0FCZgd2Lq8/Xf/6ywm8EcpfhQvV0IAbVjIuqp2ci+fhVx/WT5zUM4gwdPV4fZc2+
jk97ghZWQebvkthQvJMleBNNlKfPt33dcWFb1mQehjS9QHBrPHqjpB9HWmUbYI+V3+7W9FicZy0p
w/Qy5fFHS2pccuJhq6Nyxbfceh6TAfiiVMYvxnr9vm6rj2ULyKCXoGH8+uKsGNit6aEeQmg4DMlF
yOQrWtHmXQY19UNYYYSpzuO768OsrZLjwfHYUpCU1/p91dI8eBR9U6ojayKglG4bYFnBV35mSh4H
ZU/SS4W6/AFlbv+nRuP7FmJs7fcvf3/1+aEBtsqUTXpReFXcp13Y/z3m3har4ZtlvST6o6w39JUN
0Oj+KOpmOITZ9P84+5LmSHmm219EBAgJxJYqyi4PPbgHDxui7e4GIcQMAn79PdXfxq8eq7hRu4pa
SGjIlJR58pyv2r+XuGaAG/VH7SD6m4/dvbPm1+cny7atyP+OZoxcFWZKhE+05/1N3Qu5hwKK/gmV
uK0aHlsXhkkvIRvc3K3DJ6/i9LpZo/LgtY7ayabaggV/TOSOaTMMO+jzItcDL29IG0AriP3hRfNl
5F9IWEN0Qf9wC3Y8CdHVICglLIvLVW2gZiyjMzN9kx7bMUqr/JVNuAjs8xRQ17QA+Ar1ZI6zP79K
lj1nMl24tduPXh8FT5kKyFutif7sh7zbeszYxmCc223aii6QfvhYye4tJ1m+b6vwNVzL/MLvN2ye
AlXtF2vBH9MiA4NA4151tWy+XzY5p1G9M8hxqGpOCJcvBef+0ZvHRgHCl6dbm8s2+af/37WPMkM3
CEEY/rKorkBKbxr2ZXUZOUfIzESeN7IOGrFL+VKBIyIhHhipIBm/bEz8x+wDaN6wb5FzUMc4kXxx
oYEcB1m16yZ97RcoyvfX+YczqSswqB9A/nNXwMsMbfXz/Kp8HOVCz4bZg+ZYjePcli8Zy176vr/m
LgWcvbrBa2aIp0wfNFiqOle9Zfhzo9PTsD64pJg0GEGPxj2nlC+KTtcAqEIBANx7sUPSeA2Yu+vz
+Vc+ATCBTa4QQqlvynQ8BERvvUks/tvMBxZg1KUtkgYv49DdZ824G4HkillW/qQI4zEPdZ6neV6q
i4pjQ2bmB0dvhkSJ39L7jDo/67L+EoBDIEnJ8A00xVuinhYTMPOEbtZkQriqugFo0oXMcKtjzUDb
dH7VbK0b3gFIeJ/iMY00dlQjXQT14i+5KOZf51v/V0XzwZ4ws4OyXXGxkY18WRqy+7cdqmY+VHo6
/LOJqvB3XQN7KPpA78p1ug4HdTfTEMjjaq9rHFLMKQ7nP8biaU1eDC+MSOMAv/maYQPKXVNpuKne
G7xfuq7Dy850kxyj50tFuG79+344hSZEhnjR6rvHEPGd88OwrZjhVVIO7mVaR+SeN/lL2w7sU6k2
aUVtc2Q4jtpLCbCPOnrFeuj8ZuEgacydnJIkH4m8qEIFdmPcGADOmtpwTenxRJfvdqh8GbJNaQrL
/JhpQzBgeNnaonGccjRGzcUvVBdflPYMmZk1bOeFzE7G0Tj4eHZ9AZnVgPdJRTYlVSwrYCYNNfQu
1qZAD8QHyCt1wi/AhQ77ToFS/fwG+jAgjDEYJt9CE670VECPrdMdA3pDEJavQ5rUafZPuhk6WRtZ
idMd5gPrN5OGYx3QsVkYPULi82ev8K7vvXRXd9OPNCB/QGa0EaU9fflH/Zy2wrtbwuhDfWYMFfkV
+KcQupOpJvaKjO5oPtAfKWoaNqzb1pHxzActDaiAwPf0MnejOowrSmEmXo9xS3B1WBf++/wK2faA
YeJD3/bO2izohmXLNbKUBx3MzX26pO3GHrANxLBzFIUN4RAQ97XMMxbFXTnquK9AEo/UwPA54OPW
Jcg2FMPUtT8vbbZO5YucuukaiD8U7QqolIWo59wYi8XgzaxhFPKoZSAneWnqKfvpys65ZXq60FeZ
CUPwBuher4P7ipDwcAyweW9O+uYXLbSZFBSsrt2UVuVLBOzEw9wt4hh0rASP3qU9GMaeiSEPkRMr
XtQM0hOB9+uyzO2xiTa1Si1GbuYGJ1Apa6jp4qE/ywMow1akhb0d4NrHdAUVZ8v0xmXCts6GlRM2
yHHwxuhVgFH/qgXIutpVbbtukSxY/KJvGPcguUil70evUM4gh8JDNVJVOfwGLJNz7KzLSQ1tghra
OpDDZctv2LmUtEXyZwbhWBQEj82ilyOHnHPCgYzcMA6L/ZnZPzAjRF4Ok3h15qC6grxUlHR+VSUY
xUXKLiEz830qX/p2XD3+ODmZ/OxlQ+/GQKZDq+H8LFnW3Uz3LSW0zYdMp69YbO+qD6rwIfDGrYo0
W+un3fDu7Fggj1V7jqR3oNaD3m7r1gq4Ge1sHIGW+TfJLxypMx9SwcWLu0KgiQKhj+JD50hYR79f
Nj2GhZNeayHnxXsd1+F1nbjeDTjYN3aoxbhNYSPqulMWQl3nDnScv0/Mhm6P8AqRKDeAhtJLhFKH
jTPctg6n/9+tg+ZLis669Ln0RlEdFK2cdb/6nG6MxLYQhnXXoVrSocuc1z7qops0xMW29QEejac8
3zqJbH0Y9hxNkCEC06Hz2pRd9bkIszL2fKe/J5xtBfRs02Qc3MFCKy50n76C9ql84DPjv5183tqt
pz3zwUXKJMDQogpRIL86r+0EKca8aY/dgIeZhnDmfkBJ+YZFW7oxqTCKKShFX/TOa468yQ602mzf
R1BFEf3/+Ve5EZKwTJZJiVG7DR3K3pufx6Lv3N2YFmn/FRp7xZY6u2XBTToMPUEEdUA5/yvKfZGR
nIv7OQeyBeIVWzKZtiGcpvCdWbSDz0ZobdOjXtb+Fzj4+K3HQUxy3nfYvv/0/7vWC28N1bzy9BWY
XefAPA2Gsrkju74hF1WThMyUj+Mgaob0ekqLOGDgbnGhfPMnx6RdljY0WS/GBTx+y5xnb13hiyfP
KYKroasuAvDh4w2DhlTP6iErCRQLbSNwl7eORHRpQTlBHzgXiZ6jE9OkJ9rXAdQNUemB2xpigo5u
insnHOt1Ky1judqYrBcyC0lddzJEFxDkepxQCR/XPbvLCrC4aF1lv+uqiG6YqDYi85ZQnEl4sdAR
bMdNuDwjlhTcNY1XAGtUrOPdOI6duFMVIoOHbI2qAWTtS9qBuVsWwxaqxrKtTQYMaDj2DV/H5bkd
sK2rPv3iZCW/zSdwPJ43HItZmiwYveBZ3pY+1iyrxJC4XLsHxLA2NrVluUwKjHFIIUcqBtjMGJZ0
3UsPaUDpz+W1LgG0Zikw/HM6VezQpMXkJOfHZFszwxksdVSNLngLn7NCHxy+XrHuuaTNMcK9Pi3q
G599b0mzcS+yHAGmhlQrXNbrZsreMl5EBzdiiauj6V5V9V3ZXCabGDKTICOaUWkGivX0dfJCbw/S
umbZz0MoHxZdqXBjL9h2m+EkolH2gQrm5bkSHYsdinBmdQo9ETJceAV2DRexuKusVuo5CF06UxsT
X8ufgYshnV952242HunBFHBPyih9RdncKg9rjiEMfs6mjZ318QxRkxYDBbBZ4ZHML2JSQZJOAwib
jApRgGlRb+eHYOvCuMZnynE7cF05r0Uw8B/z6XVDQ8RMspxedJmg/wHTybQPAjogVS4aX6thl4J8
td+Bmsjxt4C2H5sgNZFzcoaAl4SS5Z0K+JeayO/pgDS6gHJRTE+Zm7qrpp0I2+MK6q3Hy2buNKPv
7gAQq2oh08GjV144zjN4fb/3QMV/b1u1RVD6sa3T/4DpiizQS9Px4zhXewlul3YCiN/P9WEN84si
KdSUkOJcFZ4/uOljiPj7PlN1vevcgSZVK8KLrISakDrwHoWQfUnJUbqAMOM4rfZheFlxb0hNQB0w
YV4vU1a+LSKcvkxj6O8LTV9UNgFYF53YiS9bbsPW/XqoR6d1+GtXgZW2oQW2VgbQbJ5vkV197E2o
iaRzi2Fmy+KTO5eDWBnakGMykM23g611w9C5bB3EE8cAGDHpQk3xJNoAdaSNGJPFjfDTO/idMbTD
qfRuJenryQ5khed6Bp6zQSCtd9H0/4ceAy8eFySD5JhlBPgeR/8gLYKt0Sofzndgmx/DnIkC21+x
LM6r0EiHQo2AFc2xGNe+2BiBrYPT/++maFz84v/CcCDo851ffC77+TbDnbi9umwE5kvdnaQvkf14
7mZfX62yJNcOWAzPN/5xQIOaSLogLfoqqCZyBwqdezkhqaJrpBqDdEh8VH50/WWi1iHlxplNcN2O
8toRT0QUY36oszXs4ygdNd24JdoWwrBkWYil772+eZZzWL+EmVyHPReV3soRWGzBhNQpkXrQdnHC
oxtKkaQ+lHV4GYK8ejM4bVkME1cnl1q4EZJdRw2l1z2i9ySudQ3uVo38tq4diBoS97LZMhF2koOF
qCJR9oZ4mRMdaO+w/G512mLaCGBZQBfUJM0QjqM9vBb58XR/Jm5zM6YghBLNnUIKexnbo6LDt6lD
fX3Kr8/v5o8fCtTk0WjB1kSGqM/elhzAxAG41LjS4lNfrf2DSrsqWQtxPVUOmKHPd2jZcya1BsUx
NaEmih/p6gWgoBA9NHnUZfA+agLwWoeOAgST5PmUF85TOuwELbfWx/bpxjW9haKEH04oRBclV99w
m64Sz/ezr+cnxmYshrWD1lFVHYScilh66y9AXdI9Hfn9mm1C+Wzfb5g7uAP9WQjHe25JC5JKMQU3
DuSwN7y65ftNKF29AkxZUOofs5mDl9JBCddYIMq75tHvi2bIxNEtM5QcEPzA4gLiSntZxmwNygT6
P8vhsh6MwxthahEgsIsQrwgfXGcpr07b30mLC08mUzOKoqjM6+p+LOK0c7s/2VwKGu0iSLQv8/78
GCx3ZZMvA7T0rodqO/JcD9A2wzU2jRfq8h9+t/4qWr/ZKKS3Lfdpk707xEEUG8hULOKNKjeIEVXm
+6aCCGS1bMqR2LowjvHIpfUgOkWeS3/Nr9QCLcawq3miGr2Fy7aYhAmwU3WYA+7V528Ak7ffKAq5
C+hcQ57v/FrYRmDYtB4ldDjrFJJX2LHQAvpLWZTvIgand74D22IbJq1niuJ50ZHnbvRfhtHNdpQB
0l8OtN6X3WZpi6UbExcn5kr4rU9R6JxWz6rSxfXYkUdOl/KajaXYsD7LYphgOOkHNe/biBcxuGB7
/qIkU/IR3KFbV2fLYWcC4cBPGOq26oBbccPvLSSIj1xF0U4WcILONP/AhToCvbyoX8+vjm1Ap+l8
ZyOASS9dlHXiLZJNu2c+7fZlUWxx/NgW5bTp3rWuabkEoVL0SPFC2osm5X9T0GfEXgTt1Xzs2Yal
W+5YJuptZULnSN7Vz42cr6FU/JqBhPNA5XwAtWqwa8PqsjwwNaFvrRtM/lyT+nnsZqC8vR6QkrXb
qp6yjcM4vvOIBEUgJvHWNo0UKAFjOml8lu9A+hJ98kToJP2Qpcn5tbeYPjNMX4I7I0LGDP5RSnZN
Mj4m2Sr7Q+PnW8hLWxeG8ctp7FeCd/0zwHzQD+4VK6/CYi6C24WQcOvWY+nFRMPp3CtSqYvwCAmJ
GlfscrxN3VP2FmyTlxn+fzBxzGHMa5X/vEgeom4lEEcGVuX9+ZWwWKGJh+O4uxJfpPSZAfUx/vJd
MjGIgY2hsxWesk2RYefgCMjBvJMiOZKNVU5jtzmx9iLI11/na9ltPQ9OW+e/uVXU8v6vwUNfl42d
lNUz1CAf6cSHA7Qho29D6sldmAHZpT3/1i/xIvV8aIHWQQWBs1z+vmwaT9P7zt3gkY46CT2oZ3DI
5fuCtzeoGV2Syxo3jnol9ZLmcxgcVdb8bDuid1M09xsTZ1sew/ChBNYWrCmCI0BeKiaTSpMTerBE
Rehlkd3/CEPlSBZBTD14blEhAbrS2b+JFBgPL5scw877rp5pKarqOXWH7lY6Y/vt4hIGaoLfSjW1
VYVc2zOAqQsgiNOqY5Gp7CLi25Ca8DfOebWw1S3eUq9CQDhoobAb96HYInuxrK6JgNOt8BWCX+Ez
LdNrROzljvnd0XOhEH7R9JuKT3MjaqDlc/XMRw/JRsd3gjzWLadXl7VvmLVylhm6DvBPhPu+OoA9
mRRXoePS9fGyDgzLZX6FZ18kC1S6tfN1DrKGb7jyDht733KsmqC3MZQynUQo33xHu2ksQh9ZRx7W
UwyxnkntnLBrPk0k2NxQHy44CyJjvvqUgcWa5FMynxQeQ/nEMrX3ac421vvDAaF9Y7oip+y8zvF0
UlL9h6tlxdOD0F0Zhizhcv2+9GxLffzU5H88Oroy3N6I8FiPwrAhaRA91CHILP2tKL2tacPpSacF
DQjwGAmhdTw3MqbFRqLkw3snPtq42YDhCFcYyYZEyG/zeucucxw2B8k29pPtww1v55T1UKG4e0jm
Wfs7J+rnAx7+W1AJy8ebqYVS6KipMpTWNHO9H8SDlz9Ga7ZnW3Trlq83S/SbAbxWocS05376LW/Z
Z7CIXmDFLDATC2FRk7EBa3WCmrBo3/iKxCNYjjfOGMumN7MKEttQyxrf3ffB1UjKK9/JroZyjkmx
7qEGk1w2CMN2O52pAlw7OvGcz72bxarQ8fmWLV6Bnxbk3fWkIBlCftCpTSJc67KpdeO0mg9l0/8+
375tYQ1TlXPZzsG/L/f2fXGLGPNl7Rp2Gip3buZ1HZPcBaPOggOmnVJ5mSszMwhAVeeS51onsgbH
GodU8Ze86XaQ447zecNebTvHsFcPWBloE6kxmZp7zpOOZYehugJvZ0zpFtzPsrhmIoHy1o86AMGS
cWUP2ufHIEUmROpyY/NYFtdMI5SiViVSmkMS1l48ACWzcv/L+fW1ffpp2t7tS0VrrXuJT+fzD+7e
quxTNW08zG1fffJx75pmKxmB3cXMz873xf9JvB/nP/lDDAELzJzAvPaiJVAmSKL5Uzs+tCjoA1kf
BTu1Rz9V6jEdt8JXtsk5jezdCIaobFEvj/3prseFPtLuqRRbqQBb24bBgjG2WKLT7Kj1JSo9nIG/
m3HrUvthJAlTZFhto/MiKlOsKlC6rfeUsi9d+Nz7f9no7kK1kXCynFWhcdDmDtBNqqlhWZl75ZA5
8Reyb1E21Hbz0/mltk2SYbyj6hqfZotOpvYrT//w/lpceE0w8wHZIGjmTSebDdIf5dA8eCisypje
u030fNHXmwmBPOXgTFboYhhQeaoemuUIruMNn2CZfZNCW7gN65knELaBMB0Zftd+/o0i8OWU/Otl
n2/Y79pP4eCjtDABudZ9v4xPfHC+Vv4Wib3FMZuJgLpca5GXMACAr68Xmh9Y/1tx53odwqRe1NVl
gzBMWHc+qh8oeiGkuw9Lbzfo5lAV3sP55i0+LjCsGApe2cT5Csiil+8pnxJNtngTbAts2nAbjsxx
yzGR3tepHxIwgiQcxUeD2tIftFiXWURfRKgWniHumnRTe9DrkgAnuwsG53B+bix+2iyXH4cwWLMO
c1Oq+bbL+S5nzW7Ky13ez8mYgsSwWOKwK/fnu7MshZkEKDyk84G1HBOXVdEOZUf1YdWF3nB2Fo9q
Bv/16CjlVI58w12ijR3m6p3so/sTuVzD/OMcarFvgnDjVLbYhpkJWHOETE9Y1YRFnxEfiuniXpfD
oaL+DszsF06YYd980joaswyHhNsS5DQoGFxDmW3c7WzLcdp0785OoSexgP4T+5YgpL36X7TQF374
qct3TTNExtQS4MOHQccQ2dhn/kUakywwQ/zh6AWy7ho0nbuJz1CuNqYbgGCLtTHDnoXKypr0fEhQ
gPp3LOtHz2NJo6cN4TFb88ZpzFQaZSHDpPT1z7Cd9+F6ldKXy0zLOIY52Drdac3HpAC9HgudeJ75
xjFm2SZm+D7VDGKOs6sTP1wTSKUdaJ1ftgPNsD2FJrbT+acTUjmfQH19L7th42pr8c1mzD7EudW4
JSY7J3eVuCIDj1P3SxVuHe6WxTQr2OcFSa22wYUfwXO1DwdQHreoXdl1a+Em59fU1sXp/3dGNEXD
svQdYjsdIwMgT2VcggI35kRszJHFh1HDSlFX50ORAtMf1V81QAQAXPj9Q06/OukWiaVtGYzTV6Dy
WrsB3GTmZTviRU9cge21KIEeGS8CErCAGmY7SqhGFD2WumHQaFJdLIbrvNqS6rStgmG1kc9V14+w
rHyt93Ipdul62276YFvrht3q0B/bDjIoSdvR6zKNvrg8uCFk/Hl+C1ls1wzNFylbqiZAKEyN5a6J
xv3oXCQwBd6i0zH8fncu9eRw1AsnCEBE7g/HdZfvkGV15EaQ0HKcm1H5sE0R/wSeMAGjUxnXzdU0
+n95vRwQuQWktyOJCKIhOT9PHwPnMBrjpKV9wfuS4SY91HnSNm+QFUh4m6HmuoijBTp+g4DAG4jq
KrmB7LBYhlmzPhCvCLsFIwj0iwJx/QoZsBSVY/WP80OyLb1h3M3QNUMREvGHyma8zbIFDGheu/U2
trgOM2aPlZndCAXcCVhObhzXO4imPYAmaFcKsQvkxuPStgcMyyY5k3UGkauk0v50i5qjBxcsiHuy
1F8mQb2EOK6Oy5lt0ZLY5sywdT0WkQ+0DXYBDX6RKT/0rft42XIYht6Rnkyk8+AIeXcbDNnrwP2t
7LHls83q9GEeWDee4ulAs+1kteyR4ds4/C0vBJN8mgcnyuSFVb9RlXXtjm9VNyXRMlzXNSr5Vxrj
lrQnmmxcwGy9nXbbO59SgrA3gEIPBtJFB9//jOSA3wh4mCzuxySoUIWQXZ9fD8vWIobBZ04jKlGg
q0Xd5vSvLr8E2c+x/e7Tr/5WDZ1tXU5O/91wOAtL8EUE6ndNwXiux6VMVuX+vWwAhn0zVg05OHpQ
+EeXGzJKCL+tcbpyqNS7cPVslw9q45pmcVXEPMRBpDmjvFAnqk5/EdwuP89j7+09hnjMyoJiw2PZ
ujGsHQw6ERXTOCVe1F2z1TuS1f3MiDqUMt24Jtu6MAwcqtqeH0VL9XtgVQ+qMfm9iaa/rh8dOsI2
HPs/2/ggJ2dWsJczdQO/7nXCiY4b+ls6LM61C5qeP1PGwIB9UrsKdhUixcj5P9Tj1yr7zIM0RpD0
yufeXjt/qmLci8VNqu4n6XiCgr5EMWDriR/r4jGcaMxy96tQ4cZV0DIxZjl8RLqsJMOCu2aqbnvG
7pbqRzCqfcTZ3/P71dbDyRDfGYPyUTY6oSgumTOvPBTgOdktfpgedUWDXVRFwc/L+jF8CPc9uURR
A8OeyX4shzhbKwcTXcY+dbe4ci2W/U+k4t1gGlaPam3QScOk3Is2f0U9bLDhc0/u4YP984/I7l3j
uQ4q7ebLhHJU968PoHKzPuRDlJyfH1vrht8YQJqegxJvSmoQmOyEq72bbFjruPBRAX1ZF4a/oKMn
3TybpyR13CvdlFcqLa6nLL3sHW1WxEPKHKTyVE9JL4LYW4abDEVY7rhFImmbIMNHeFWAwHyJCepD
AOd9lCTGTRv9pqjn3JgfyzFnlsIvTgn89uRNCekOeVjv/Dn9PA7PrDgCOn5g7nXAtmLolq7MInjI
erSDKil8auPsebdcdW31JfKn7+OKhEnavpVteBfl7HDRyptV7w3U8Ga5BBMiojJxUlfsFIlAcjJu
FTpbDM8seo+6ZvXqgkzJOkbtDxCfBdED6EFa9XR+ABYvZZa9r07E2JBnOomoQrSD1Idhjq7XCSlP
xy82TgjLDnNP/78zcJmvaztH2GETKJf9W+68LONGWJKe7pMfOA+zqJ14HlKFFG2vd+VeJCI+fp/v
mu/ZbXuVH9Qu+/Hgf3I/ezfJmlS7v2787Vt3JQ95/A0/5f46/XRd3md7HfvxVpDZ8lQwC+BXsnr5
OLj4ovBmLGeUCN1W/qGNdMzajWPdtiuMm8Pcc5FlAQbdll4SOOXN0o8btmpbK8MbQDi8BIgcX+8i
ZN1OCySh8p2iW9BSW/PGs4BGk5+OUI1J8uClKf+W1cPcP5/fyh83zcyKd7eZT5Xuw5QsbnjTj9e0
ipBQvwhxy1hkHOcBU/UylKjeGJcTJFLIMZ6iLTm5j9fzP6IxAW9SKAFMJweZiiFuRpJ716rOe3fD
TGxzc/r/nQWuQdXkeO3ppN2JI99tQaZszZ7G865Z8OWvfTkJjXz6QUzQaKr2k9j45I8fLMxEetVF
NwvCT4UmfYA7o7gOUlAW4dZKeIlKne9rtUWZaRuFYU1QNhJlnqcT3l2CjPEAvKL82+Zt658KZ7Zd
1Yee6j/U1JpBsHFgCH1NfInroN0v2WWZjf+o/7Q8bSIu1gkhaxdtK7xcpHw7b1Yf7k3umg/HHke3
ikQzfqKO519N4fj0T/DpssaNfUmLol8yPpPHlHifFbR3r6q+7jcOZ9uXG7tTlrU+1ZOIJ3dyxK3i
4RfQOjkbZ5qtcePOJ0F3MCvIyj32wzTHme66u2LOLjoxMenGlhQQmA+yOmL3qHer6r9ZxCT3DlEv
cNk/zLKDGOTG5ds2DsPfD1wK1USp/8tdS3bNQEkArLEDgugL2zccfgqpNZTvleRRumx+aYuTSJw3
O4hwnN9BH15guGs+5Eau0xyZSf+x5pkrrlWmBz8JvHUdjoMTymKfaw42h/OdWSbLJDcTnKQQTq+c
H6oJgOR3QZuzXoPiWpL9+Q4+jstiOMZrDqRpjKwgtrnvA294E7pufRX3+UKWA5nXqJ52rYigU8cR
TssgndjwKHL2EqroBSoAqgK36/Nf8qFTxIec5vudawfDV1vjzeE9qq4qi32YyvFmLgemdxFKATbi
X7bFM8wfdfmoxcOc3vEKpc0Zyqa8RJeQtB0UZXncLG7fXbh0pyV9N57eVTMCe5H3KCJFwztajN2C
J/O0io0Js+0NwyFQ7pe5KkrnJxmqft6nzhReF22TuhvezLYg5H8HkGWNyBE7kE+u5zq3PYGIwNCh
AqsFQdTGEGxdGL6ABm4HkWrOv/PA4/euXwXZ5ykd5jHu1gWkOOd3lm2iDI9QjhNKIRlQ6OlIe4D3
B5E4/iYfpKV18wHoOjUSMyCKgcKsAri+gKrHGIdttEXuamvfuAcSEfnB7NbYRx7l+jaYSr+4ygDG
aK8vmh7zxQd1MkJT6tc31NP+nahp/fD/IcD74a0Kau2GWZMpbQIwqUFckVb1gTV0OYRqqJJ0gipa
3ZbznaRQQ48I/XN+OJY9Zb79soJFMpjm9IcLhQhxC7ESJuLF91z21VnEpmiJrZvTcr0z7zotRZr7
fX3T1yDmcKGFfp8Nyr/LMi/9ddlIDAMv1iXDYszFk5PR5nsNmrirLHNXFRfdVvTC4g9dw8Z56wRN
64ny6VQ/fIBuXRu7fdXuW/jhMoeWxmUjMewc/Luio7Qtn/oVerVdqUADiks1CIUv7cGwcS1DyVXb
FE/lsDjIIMsHn0CbYdXy+wVDCCPzsccp40MWTgV0NDkdb9ZADjUoFJDMwntYrPOG0/1wQdCNYe0S
3AClNwT1DVGLvs0aNSfBuPBbYCCy5KQHd9lojFMfx3uD2F5UPBHXrY5qBKRiQhnvdeYNW5dh20hO
/78zEKdYPAk2O/nEwSC0axuZ7oppqvfu5P+Nuu6iWC4m7GSf77ohZA3nfFrLJ17gQQv3C/e4a1xW
3gKd4jycn64PfTA6MYy9XUFlOJMUyssEvM5LMH7rCc830Pm2xg0zJ5TkRep04V0G/jQUF2RAGIlv
vVOu3mWMLpHJaqZOMZDMGXBGRT0IOMuhY008razfylZ/6OUxQYaBQ1o7hfj1qj5Rf5U76IKJokYB
Rn5dl+kzVWD68T1IxF62GoatS+pkEOXp1SdSDnwn+iz7DH2efmM5PnTsUOc+BXrfbah5cCDPNpfq
KVrL4VqUo7gjo/fIveb1/OfbOjBMHJTXK+C+s3ry3PyxUasT/7tW1a4mG7mmDwOCGIJh3WTiBZDv
VD2JxbvqxlTFvBmOhftd4yLa5ZsCurZ+DBMftKpQqlWrJ7wN5l/tApnbQoLLp4SCCtT7gGhDEeNW
bbXFTP6rHepldVkq9dSVoLaNfchQ/RGy2Aqi2lbFMPGeLKiKREz66UTXplBLtJ9d+dBF87A/v+y2
yTLMHMqw/hzRzv/FuzGPU7+56wSkSUuv7XdR9r3VxVblw8dvOqy/capDo5S4I6Xpz9YHSYM7Qgvu
IEvlLwddQ5EDEuEhqJQLtsQMEQQZF+3keHEjtq5gtqUyvMHisLFK12z8tBBwKuhh8j97bJU/zk+k
baUM86+Ru1FZ5qinlaoqBgJAxOAFXSBj6kUbHsbShVnM1Kd+V0L2dvwUjFTvFuZ+dkGfeF1xfhnF
O+RL/tfLqLXvgDwsqqe6HvKvtcduNYWwyfkZssy/SYNGy8gZSug0fCKLm+Gdq0bQDnRx7QUXcoRF
Jg9aKAoXhApcPUHvWP3JCwWiqrLsNxKQ/4A1/0myhJFZ35TyZtUl5Kd/kX71IcJKumhFOdnEV4Qy
+cxp/TTkou59JPllVZO4ycUYJIVi2bQfXb/v8kPQtakOj22dt1LfIcpH2V8VdRRE36Wnu/xREOKz
r23jBuJr6HSkPURFrz9rsAcuEKtyioxdTbjclesV9vHqlrFwXR/p6BIF+G27g8gqFFDimvkeqR7K
agBf61sW8JZeJusYmUxsaumdWeeReloGRH9Y0C/AGfoblxrLBc0kYhPOxALok1c//8lcoczZq3YL
7glx2bjpVdNHmyEzmzkZ/igtgayIaip/Ln7wHZcRFBm108HJ2i1KXYtvNcuwFu5ANrzoy+csU8su
yJVz0J5sBAI6a7QTXtC/oUhrS4bYNnGGA6JLE2WNW9Q/24n9WXL2kk5ln+0GH7qxg1ts3WwtVmxW
Z9WsD6slaOVPRXiR6GYJUCDnXxTBDyOzMMtdoffej6r8f5xd23KcuBb9IqqEEEK80t207bbjxHF6
nLxQSezhKsRdwNef1XNeHMU0VbzNuGakRtKWtrbW5awn7P25r8YfVjOtYSMXJsRkZpGCOBwKZ+rM
ytEKJGkB3/DtX21ZQq0XEbv3KkZ/b9rtTME2PlAYNvuzfIlH3XuoGQ5y+srTdtpUpcJQXZb1u4yQ
YqfxI9vJzkzMPCAOEtmogbulP60uqYUI4Zc18K6LNOvsNHNK/z7VTRr0zfBJpFAstbzVpHmpByP9
YIWgNRuJfHFhtRp6mUtvmILQNIxct2kn+6ZSG1wyvNkfUv8+j6Mb6ErEh4KvulgsrSgjp2A4elFo
gfQMnWCZl9fuE6GWHIMoV9ZuBpF0N/c62YRTxZQbIV7n1Ety3pIH7pKIPNGuiqeDsKxBHa4v2oU9
xGRqTbIqeNf01Rlij4/UdwsVpLqIgrLWX4rB3faAAF6UkWfEKQqrVuSIe7ztzp91K1QaeCRa4zcv
rCqTpJV2IE7AlU0BQ9fwg274PcTNUdyRm2g3+P2X8XsXGNxWEyi1TX6OiVWKQPec1vusjtZqbAub
rOldSutmjvSY5ue6z9PPU12k3i5roAO4vz7PSwNkBHY0MKeomF+eeUeKW66h9yfhKBkW2BKv97D0
BWZgV0liw//bv9ctHh1Jqa3vTjk4W14dMf7G0d3GuSUb55KBeE5UBV7XRV1A3XGb8a1varApiAO7
Q9RkZ8F8XB/r0e6b3TTKNWu8pdExAtkraKtmy5YvzlT/5sChBsIqVrLUhRj+i7dVxJM1JbU6t9VY
38SudSusUR3s2fnERXK8Pr0LC8hkcAkGdzEXzsDnWkPRtk/m/AtjTRIMg3i93sPCEJlELjbwSeVJ
XOKdpwYQNiugBaTzNTnVhcqQSeMSPbRW4LrGHlI3SS3YQnfCv8Pf5nIfTXlitSEAVU1+4K5u9Hfq
dDlZk8Vbmp/LkL7bO5ivBYshIgNTdxScO+DkVDIO+w4KgztLRGTbZdEkefG2beQwZ+yB+LT4Thp+
K+q5em30ap1laYaMEI+48qFSSZIzQ3UFYph9O473DpNRcbNtCRhR3ku/Sx13YGeBFIod8jzxxU6J
Zu2JaWkRG4f3FPOEis5TL6mF+7SecFrXTmndzlFKVj5habKNQE/z2IqA+kvObT6T/5tPUJe0D16t
PpcsW+OLL0yFyfdq8frfE+gMnGPewq3bcckdoNX2yl6+ME4m5WuqM6iDau48sMJzHi/s5FAQfyqC
sih/X5/qhTzKZH21NsRC1TioF+0m42Pt0fqW6Kq+UVGrflgkf4ZpIQmu97UQ+ybnS9C8ngRIB/dU
qNMlKawrdeon2AkCvpIEo9V/9exchdd7W5oaI9x1NuYRIP/puQYoYbqpUZvUPzM/8vMV/vulAvxB
UcK5dPxuP6Fx6UrYw9jn3PdfafpFee79xazlpsfNs8nBYcMfPL66pJc+yAh7xvKu6dyYnaXospv/
0kOIm6153i4EjGPE/DRnufR8ol6UV9llwBl7s3U9H31b0HvK+pVDcmlJG6HP62hUFonKl9Z1oI9S
AZ1zgI7AeI7qUqyJKC11YgR/a9Eeyypz4T+tZAtHaOg77rGXDcnBKSwmV/aYhQkxaWAgT0Wqc233
jLOs3ddFZR+zeXb219fvQmSaTDDq1xKDNamz0kN516di+Mzr6qzxWvA9hXHMgz1vFKX2TcdSUP6c
Gq5iyR1JOWg00MF9AAZr/kzHKANZchDfrn/T0ohdFt+7kIl7QPETCTo+HhxLcYgJL9odVx2cIK53
sBCTpndpLLFbJr1vn2GiHrIBnj1SkCMvmweVlUdBsc1ARPqYVdscogBL+POLahtanK07O2c1M5TV
mUCx+8sMzEq3cZEZUT+BQpqOtHfPYhrJC47JbAjwSjXRlU15IVZMpF+ci5GhCOqeJx1JvVfzBD+D
qfPr8ZDBnHib5qdPjbinsnCKJsqqcwTy9W6yizoUA3ty+mpjemeywHKXTFLBXuQ8sYnf8RIoaTF4
49eIyGwHdYY147SFjdIE/CnHT8eqKar/YyR6rr7nvTXfQGK3D3Sef7++kJd6uZyh7yJFFBZECArh
ohoLJK3MsMFA0Tn7t4d0/C7r12AMC/Fiwv3QpJ7LgtpnGfMfiqdIMvwHGNndSSAmFXFOXVw8FZ5a
OTIXFpsJ6uN2MSeV66NaH43uLmMAC7e59wrtmH+vD9vCBmNSuVQ+Qqqftfa5pb1/D16X/Jq4kInb
Fiymsans2yYbOlW9tGkSP9CUjbdl1cjHFLvOtvdm09y0da2oUVPOz5PV5j/4EPOjtArYNIwl9JCv
j9LS4jLO+tRn/TQlY/kST/Ag9zPCnhUMagKuc/3LwRa6clldWl1G0EdQvY6tpidnZcc/IM91B4n1
YMKGFqYNVCmQJolSPHQRAC3XP2xp+o2DH8LCkDN2UWemYFAUe5oVtryzMtQsdps6MNF92lMtScFn
feGogkwnBRmYDIjYi+vBtg6MuAdyaAL5reBnPvnQJ4gt95j1fO0hc2F8TGyftH3VtCJO71oXR246
1lNYpAB5Xf/tC8vKxPYRqUQfE1m9qFTTT6kg8rGgnAQkm5qgHMsv17v5j3f4QeJtQvp46XAPz9fV
C/HL32mkP+tR3uoc9juiUJ9JPf3URU72UpFjDTCI8JMfENmP9te7X/rKy9i+25knB4pCesaNaSLj
FF68nrhbD3cobITe5gdhk8QFl2m80iZVejdxqIj37W0cIUCvf8HSKjDC3xXenKpUVC+Zw/4d+rQ7
WHT1YWGpcSPmWVtaU1YKde7j1osDqDEj+Oxx1Z55qX0jxNtBOrNwG/esVe6HYramo2f3L1tGBtB1
Y2496hUNE8WZJSR6TJtZPoyCP29r3AhtSZ2JK25VL/8hY3yal2BIizVc8MdHqzCtSvns0Xask/IF
9uE4LaykdIIo0SBJp9Rf869YCD1hmpVKPEUwT8j8rO2m5O6BV3gKudcDaTz4FLu8mgNAAdw2C9oW
SpVeEMFNLjoAK9dm93HTluRpANfJ+qqnIV9L+j9eEvBu+HPWZhDD+RS58g1m1+PjXMFZOKhTXW0D
mBGzRsIbxUcFM7c35bfVAWSIfJfb1rZoxEPon78e4oLVLJpYvaXCyg6Mgsm789XM9aYji5i6N2Is
yRxjGt5UiTIFgw+Iq4o1oN/S0F/+/m4zrInfRHbSTXdpkbdBnlqwgsBT6PWA+XhJE1PzpiJizuKO
lm+g2oFwnlpkBwHh31ORr0Gjln6+sRN2LR6fi5nVbyPguzcXmHCT8G1VVOIYO2FsC69V9VC+pSNg
V73vl0crk+XGaTX2wb7XIwEGpX6zfV7+GrPSh+BCn2yiq3jErG3ojGcka5ryLSnTb30CC5nWzjZx
19C4EbDT6MByk47dm+ekNPD6XB39rrG2jYxZzIDVTRdPiVe/Tbb7pjt2V6fy+/UV+XFN5i8uYm3V
k9dPfv0mY1gesQpKCMlNS4Yvnqo+51Z6s62bS0C8iyown1tAKGX9Vs8u5EcT9k9edC+Eo3rB8uHL
4G7zdSV/VS/m3h0HXdA0SP30VefNBNzfoFFiuP4hC/FlCtmIJI49K41FmDtNG8IigIQO3B43tm5E
L5VN73uTV72pMSWnpi3kg0rY2j1/6bcb4TumNYESo1u8+WSu2mDgPVyzYHS8dvVeat8M4NwjQx1n
DSScgZl7kETz9pSMfr6SJi+0b9YporkSQ6UiL0zBSzlwlCeOVrF2z14IBJOIqPk8jK090RMvvWeZ
FiHkWG7SvPnFPXtXabJygVz6hkv37wIhswsVq8pq3/AODwMwDZ5otoMSMgTiNi1QsyAhgCMRCl46
d9PE3vLOe7Xjzl1pewF3S/4qRnjDMFMXv94d1I8Oz0+/ctRbDryDwaNw3fmUdbw4cuvngFw2dLJ4
izqDBwmQP0fNLkbImrhu/eZ7Fg0jBo/jvum/XR+xj68/xKxPKDeZPV/y/A1wy/gw2g2DZEtNT1MM
lQs/k+H1bhbOflNzBhpMbMi9FMebVOxAJXur3Snbt360rfBJbCO+LeqiSJsP2MtFC+chr7HGO3+2
USvysqpfEVX8r7W/76qgRv45F9k0u6UTszYOBlhBWceqxAX829hDSOXFr+DyEkKASybzP1VdcGww
BfhitECegxKjCuBMkrrF02hZY0ZXDpeFkTVLGHSMczxKtflbPIMRJQr/gYi+3VnD2sa2sEJMTRq/
doAsjsr8LXeKXnzzUOErop03QUf1JY6d/hjlU6mfr6+TD3cI/hfTBCxl5su+YyfRAreIPfocNWuS
00ttG3PHUVa4nIhROBGb3kRKZ8chnn9e/+FL02BsbbUFH+dxVtNd1ALiF8NyN87AiwH9/Xy9gw9/
PRzmL9Pzbu/EcwE0RFlcvzkEGu9ZOsTQJCpXEqGlOb581bvGZZl0sPZN27dWOjaecKxktPeOW4/5
Pq+VTfadH9Nf2z7k8oHv+hLxYJc+SlV3cJskQZ3BjTFW+tu2xp0/Gy+5Ji3kmbo3q+na9q4XPJah
cPLWOmzrwEhS8IiX0ckuMc8VzDF1pL9xH5af1xtfOIaJsYfRvhBjwUd20hO/nWy5U/aA854/14n3
eRTxWmVvabEakZBqboOq26LeEhd+mDLe7QgbeVCNyev1L/mwB8SxUXkhUe1EsXL9UCr9qbbBmW7b
7Lkcs02GMejAvHPkUMPzwWM91TEQWrMcNl+D0bgRzFDiwO4NBDUUWTtxlHbbfnJlunYP/jCS0boR
yaAv15MaxXRqs7G5x3VAPXWqbY/XR/7DUEbrlxl5F165xTPdQdohzKuyuigLAVPOWdIc6lH2od2v
bRkfrlX0Y4SxVD5uZW43nSKni6x9T3X3qH2W/NNyn9egZE9AuSY0m35v+y4jsnkkpjrqPfsU91Sd
JE9cGVSZFf0goBw8zgOvVpbu0vSYEa7INFmxY59gufsacT3vyg6Onte/YiEuTPphHqckTSSv7hiM
WcodBMStky4bUuydwpNv1ztZ+ALTAm1KAcDwwVQJ8xn0IJ1m5c7b/glGcEyt7u1KjVFYM5kHAtwm
yNDXoZW4T9t+vhEfEZwjddRW4PL3OZKsA8myIftnrN2+XbM9WggSYQSJTFNWlUMPN6haQ6jazVKo
FZZDcJEuDByYfa4E49JMXP7+LhiFJyOn6KgILxiMXQ3tiNBN/LUr7dJiMkNCW7bnNBHerTL6bwo0
xp5wdijGVcPbpQ6MUCAs6SJ4M093PSqmOzbA+gtvF7uNSQ33TXu01HIqJJKSnaLG0kcwW+193MiV
HWPp1xunXNVZVtVnjgAkHiTyoC7xLlmUGrz+IZL7TWvVpBJabUS74iKWFVBafAawFg7EJV3zzV1Y
piaNMBoAPp3dOj5KLT7HA6S4kA8Ilh1AGQq3fYARzdJtQQuScMQRKZut3QUxr3a+09PdtvaNYGa4
68Tt1PT39TBO+1K4TwlfzWMWzqC/eISxlVaom/b3se9VD1wxeCQUl4XEmoc4au02KDz0uu1LjFgm
NI38JJncOIA3xhCMbakDSZtf21o3Ypm4XS47WqH1PBHi1knGeDf28DK+3vxCLJh2aaJjvZqorAE8
wyunlmmD3965n7zZWjN6uIzDX1dj7pssPVpUmdM1zDlxeGIE/QhgSzmv5fVLv9+IZZ5GfZdBgCek
Tt3lD5zVfXMQuizsTwRAQL0yxwvdmKQ8Fk0ugfEv7iZJ/Rh5SRlA7Qsa1NVK/eCS/n4wRiYtj0dR
ErMkxizrumJBawNEzrrpZ581v7RmT5cBq3oww+ZkpTzwH/Droy6NANdaOZGq4vlEIy7mBPoTzdAd
J2zs1s6KoHKzE7ETC1Qykum3bOeLNzQ0KdWdcl2bhZBBK8jX3vaJ8+ZEnusehqIbp0fi27N6RZ4B
Zbe8v2SaqrooO8nZL6PdAPLnuC8KnRQPQ8MHe9t5apIBpVWj9pInES4uWME8pQLA/ypbGaul2b/8
/d1prYqmcCA4kh57UivUJ3uPpd24ryHPVOyaySnpv9ejcSFUTD5glKZ8TGPLCnvlPbcxfNFp9/V6
0wtbIjf2EekWri1IHB9FDah/CzgI6rieAtqsKHeywV3DUdDwuN7Z0ncY+UHsIAvneQSF4q7gRzjI
q2cYSupteaBp3pbakYCAgW+FkyrzQPo4Nqxi/Hb9py/NtbGhMFAiaK9dnHtDNQTUU991il29btfe
lhbGxqQA6mYGJFZhjiVodPs6wzWMxWsSowuzbPL+pGq6pJs9K6xtuOd5/D7WwPjp4ntkyf2YDdsC
wuT/1QnMBUcbyQEZi2nHUn7PL2/NadzcXp+FpUEysgPoUopO20l5QtoB2w3J+S5CqeN64wtTbJL/
cvD8sLdqK2y76FWDxhFIy/lRCb3ptQE26JeverdfCE7Kng5edqQtyG2RRvaaZenKUbH0641A1s0U
VzZ8vcIoR2E+H8YvkMfFa8O4Bt5cGnsjeHVFSpqD+3eKJoiDMQuQIdnnm5B1GBujlCVad0iLopYn
UFKrQMR5EcRT9nx9Zi/L44MzzTWCN80tq3Ac8Cy1M367VJiIJW567u7JOK7UcxdGx2T/pV5Mayf2
8mPvdKkb5Nz1029wK9BsBTu71IFRwNJwhR6Y1vJEWjpfZNlY0PC1/WGpcePQzz1KAHIZ5GnqE3Uk
aUcOid5EkuK+yfnr8cgvalKlcZBOffYrbtz7SsfWltcutH6Jh/dBlTS2A91OeWLQsPkUkca6daNp
YxJvsvlqVwDI5AlsnIBO7pgsmnt7GuIVZaaFmGVGzPYZvNWF40jIOGJD6G2UtqcOpTebrL5CLnVh
RC1rIz25o1MeWxvLRnqxCjSd/u2qdE2EeyFHZUbkareFMmiMIZKpOmsdxTdAd4hblgxWEEHrNLAT
r71xLihWu2nclaFbONH+0+N/N+0yadyuHUaFq659JDjNQJMJcbn+aiE9sgDJuL5zLASGSfCDJW+k
MzWro9Z4LZMElrDYB79va9wI6QiaWKVnK3Wk3vC1r6jeNXxcqwUs/XIjpMWU4x1utNUR/9Sh7AaY
/bANHsQhOfpn0JEY29sEgbcTVOnVhaAdHxxbvF4floUlayLWqIpTy9KIaMhzqgC6IRPyLajEuD1k
uLZ1cRm0d6un1XZtUU+oI2wA412cV9WBp6AfNsBGX+9hYX2a4DVeJkUBDLc6cjbcEIZQGPqv/cUW
INfQhN70yoeJMMK7r5sKdHA138kOCVGUYN8g0bTt2mEi2GTte/DBzee7lkECv4QzgBXBV/76AC2t
T+NMBlNHzrjYVkfdRw8QpYAmYAc9lU2Nm/A1CSe7pEMiceQJAPpE+OdkXq1yLvxyE77W9k030M5K
b7VfljvIcXI4ZnGxsjQXchUTvsZlV9iN8NNbqF7d17jb90N5zitxY3u1XhmehQgzNfVFWY65bevq
SHzrrEdkumqG6rWXruGDlobo0vG7+Mrd0iYSMrVHXWSP5PKw3WxeOSZqbcqGCLBQvz5BtbQPc1KJ
Y1EPX6+vnKXhN45kOYxeOsEp8k6D2B0fo7RFNhclrdTlbVPGYADdWm7VrfFhlwbKiF/uD7OCAgFe
nnOoJN5grxMog+W5Yx+uf89SB8bpDCAhkt/Rq1DBKfuA8BKi7bP7vK1xI4YnWsIvZKZYRzN0nfIZ
m4PlbqJWct8EsIEqKmpey+YE+c0umCC/KId8zWdxYVhMABuDxlw0WaQ+KV+wECrN8bmhQ7FysC8s
IpNWxzU8QiprbqB5igRlIrjwlVHgE7nzL/f6TYNvYtcYFNn52HTNKUfSfpRjR3fyIqV9vfWF88sE
r+Uij1JZVOntZYvIGb9t+XNaNLdT7Lw1ZK1+ujQNl7+/2ydix6VKNk1zaicsoN4u4seqi8jKGbyw
zf2FVZtV5g5N0uBWM6T7vEsfJepdO1RRX64P0lIHRvSyAerSl+ezE+ssitw9B1uPNEn8miRjsVLy
WOrDCGDWOTi+yjK9ZTM4W0okj1Fh/1Pz7On6NyxNtBHDghVlD0orMoihfdAAxQWaOHdNkR8G6T90
8VptaGGqTdzZxDwa40mqOUWshjYU66LHrgCwf9uRZqLOaOO1ovb75kQYOGAtUt529M9DgjrC9XFa
+v1GPp16VEC0rmxOtUCyXraQ0vWz+bit8ctG8i4OVK9ab4TM6EkPF3HWCDDgoBkzCDFsa/+yuN61
j6dwtxmcrD1BIbeCugNN0rCb14mxS4NjxDGppl7nUT/fQUxkCmuveBJTOq2E8cJuanLhpBdphCyi
jIzuEzQ8QxzJt17xG6/wa3fYhSAzhe9ruGOmU2c3JzpDcAFPtPepi5uro1dfuxbCzIRqicq2Y5+6
zakHUiHAhHy9PJ1AMobukC359yiQbMzuiBHReZvCwVsMiOiWZMAXNwH8idvd1nvBXzQ5Dtc3roe2
PnLVZN2xTGP271hDWHjlZPt4woWJ1cqhCwl3Az3fTSDWQmFxeIFjxz9q9s9ErbnGfrxi/+LLAW1P
8ADlJLdRM9AdBFWH20E29X5LvP3Nk6sj+Jr3c3IL2VrYNDCm9063hu/+eCkJE7Gl82rMfU2TWzk5
/8i5jgKkxDet7F76Hot2zv1NNRZhQrbiTnUIjCR7wIvWOfbYCRIURz0O3yI/CwEEWOlmaSqMlFvl
XQ0h36o+0guJTHLIK69eYZfGiv658UWeo5rJbdq7nFMOd2A7EdZOj1kHqzuexp+UlfYnSNXbatNx
LUzp+xb6bC3O1PRWpfCB2E26drIDnC3aT2oiPd1UlhK+EeKRlTfwUejaO5BKywOAyu3nihC5bUJM
0BloFl3rVdq+VaAM/pd0V8Oq1szCbJtgs7as8sYljX0L8ReUhCMwYqddkqXdpnqwbeL6gRFOpJaS
hGnR/WpHXD27BHXVLXFtm3B+nAm1zGVih3NCsTPRujpAlnrtFPp437PNFKmHgWQB17U5jD1R7WQ1
3EQTBDpVljx6APJc/4SlToyiI3MaVJdZi/G5PEJduDuqs77zEmihkW4i7nDbFBoQtlXiPQqTQGpZ
QOMDqAGvVJtoZWj98mnvshmRqhrqUYyE1GrdPZ1hHTQ0elNowQfoz8ajHGLyiahIGKeTFYgCMOcS
RfltC8i0i+3bznbrjOCnN/7nfPTswMU78sbGjY207fK6QNWLAsqbwiUbDJ1j4rjeSutLC4f+OTAA
6EZuDCG6ELivUxzPd7XtfdZ0+OZO3sra/HhvsM0kKeaslCxPSagwREE+ON0hA8d1Jcn+OMmz/8qL
oK/fkFmRUKdANNTQHtl1Xv7ktasaRB//fmKi2OkkSz72kQ0UjPukEuBoh9rZpI3KiZkVCcEYdjZK
Qtb7r5MDEoGdr2p3LP3yy/n5LqR4lffVzAkNeS3Evm2sbF+lKBhd33OWWjcCVjrZmEE1m4BZgcfd
y8YcWUqsZItLjRsBm8NmHg/HjR3Gs11/TT3UECBkv7YnL7V++fu7gSFjVRVu6mBKhwY0QTwDPo39
XG/KFohpMqshkkLK3HVCZYl4P3XKPnaXV8C54OkWTRwsGzNsiRCaRw0JQbr6qgq8dNiOp1dCaml0
jOJEBCmBkTXYEwAtdh4deJHvHDff5HmMn25kOW2KJCfrejvMKHysZ68PUQvfZAPIUUP5c2K1nbUw
CehpWOcsv6t5a9cBdp3aW1mWH+82xHTdqWFjN7cpo/9f88yaun3vQH3Bn+BgsSmshBFWbdV1kD3D
YUK0ldk76K4UMK1MUa3bFrcm7F3oeHIZ4GFhnpOfEvIaB7f2+sO2X29EVt/krG745dd3WXQDsU4d
zr11vt740ugbRyEDJj9xIb0c0gkJshQj+TYn2gq8ma5h9T++WhDTVofyuWktLrHvZBlKKnPxFDXN
bcrUPe/KE+vXnqAvs/k3eIWYmPc5zrnfQtUsbBP6NI9yP6n6IUrIMfbX3pyWRssINO56nOeA4oYC
Ptf1TB4vmNLZYiszvdC8CXpnWUJL63K46HKCp4Es0lALYP9cDSmw6/O9sBGZyPdaijqZfYeFvBf0
C7QMp3/ddKpWKlALU2066KTQlEkqbjshj9uHtBUhnAegap89TXMD1Y1tLx7EdNHJS27RwbGQYfUg
sypK5mBGDXtbMJvgd1E6KKu0nCE7TKyfMfUbkJIZbjDbZsAI57pqy9Hz8eOlz59FmaYHWJp7N9cb
X4gB05xmzsnEXDDdQ8+eHxnkD+uovBOVe6tdZ9uOYSLe686dlSN9Cg4fFNUPuVO22R2DdrC3bzKZ
V5tgXMREvaPATmcUSllIGdhiPXL/UqqV03hplIwwFrhVu3Gi/79MCQGQiwxh7fDPzrz2YLMQyibg
Xdl2p3RDaQhKe/aJQs3jXIuGHrJ8KNbMsBY+wwS9U3ifgTyJaMs9/SUvf7e8PF6+IoHW2vXltLBb
mH40AKbWs+g1C0Uh5yOc1P2vSRF52+6nxESdp02d+1WUYDPK6ntdeq8ubJWu//Kl8b/8/V06ypsR
KqoUW+kFgaw8RBmcYZrAHzdCY0AA+7MHVmfK82McN9EEabvGPuqcndpBrETy0tAbBzM02eGa4jIW
NomvYZaFG3A0+NlK0rWwUZueM/FQ4qE+pZjYNDn2SXVPJ9x/pV/eX3bpoWuq/fV5WFqjRuLbJ1mv
vQlhHNvWN+iM858S3L1gTCt+aOKm27apmsYzfUS9voscJ0xdlHqr5NXKttU5iIk3h5LKwMDowaFM
SL5jDMAAz07XHpwWJsIEnHe2THM91gy4yfS7P+aPen7OffHQR1kf5KO9cn9amAYTcA4nbBtqvCPO
tEIex8KD2EH8o4uS106uGaosfcml63cRF3Mk1PTyJciH7h3fBsgweRWEPVWS77OtOZIJPpeF0MMA
2ZYQrjnJDmyYCWqWPIY7spNsW0wm/HyERoNK+cBCuG7PB1i7vUovT8LrAbGwMblGXNNIFVhCDQvT
0vuUa/FKpyz0/fb5evML24Zr3GI1GbpEONg2lIZdZg8M8W60dLySGi3NsRHNxE0AjrUKzHFBvrtp
e1mtEA+OA16rRx+lqOsfsTRGxvlcISnyPWiIh1lSfI0gUgoOlHsrEvLPpvZNcxipk94mTuTgRiW7
QEVKHC8udHiCqldmeWEaTHMYOmqYXnrYNMAFmIFVjpr9Vjgs+Qsnnma2XbQzD0k/fUtj6AhCXejt
+tAs/fDLlLyL4jkvY03syg0dl/yKbPqmvdZeOXQWppVd+nzXdpw7EfyNXYa0fTqKQf1D6yIO3FJZ
K+tmYZczYeJ53XhlyxC44Gj9lMLZ0XT4FBX9pyHh2zIiZsRXTftBt2pEXofsZR8x97mwN1aOiYkQ
71MKUmHSsbAD9bYmUzjbIOtLOwNuco1ksBDCJh48sjqcLKpxQw7VUc4g4iKqfEfhZ+Jb3ud52CQR
e3GI+nOyNU2bAUxeTPaUe3tRD91+8NYat53/REU/uO2bPBKIY0vmtlGMvQcI5d/ShtbWnrZa6LDN
puIzJ9J6grSy1+wi1BimgKtp9gLddeMPuyfkW+fVFP8u4It7oM44tAFGYu7CHiiiLqRxIUPWVJjj
ClyhlolE7rRb9f9CddAeAuZZ7DyVrbqHCgSondAgHoKoqvldPUTTl3yGj8pB2bjG1zDEu2GF7ezz
gaIRiB+rF7ibuZ+5cEgAOS1gWDjp+3vl5+SF0lTdaFmoW8ozVh9z39XfIHJAP8EgtXot8cXWPude
ooNC8cz5ElPhRCES3sjZM/i41r9bv+zjN0FLvCbFMo2ngOksLfYA+3ht2BIrrw4xH/pj0/be0+yU
1bOkeBStmV/dpcC8nuCiYf/iedk9K1LkYTzl0gnqrgREGESsCnZUQ9vtQH+E73pbVXC+gc8m7Fsh
QRSTPUwAVQCoC14lIHSQvfRF33+NqfRD2ALnYscLt6AQQZ3nFExd34L6MR2ifT7y4VOcdfF8qBtw
YQMuKZsfRQNJj8CaxkkDAZKPz3HndL+TXIA2kVeRqnfxkKW7CW5i7MxmO6nAptD8pyj9+cQtRqMf
Uzk1+QNNWHFC2WlwDzFco/H/dcy5A9/WuUtJQvcStFyYeU0wtIUtbvs8Ob4e9kU5N90dCA3FbeqA
es39PD4pWrF+z7tUD0EbtbE6xrJN8kOMp8LiCf9dZAVccxmdODR+b6wMeK6AxEAHqNjG4+HEkH2j
iDRKtrOtqXTPjVPHNKjHuMO48qLcQwREToGv/RSnX9zUXyNoGJGgVWKGYYPtsW/MqqgbaHi6P0B1
VxxT+yIk3YG1nQRt7fpfZKZw5SF5h1kqwZHMdnlkR9NTOin9NPX4YVPtpfMNxTDWD+CT4Z2TjhcD
Tdr0vQyIV7T0QNIpflWciluwn6LHSXSJDMHobYpdlQ4QZ+4Z8W7gKjk7wf84u7beOGGt+4uQjAFj
XoGZyT1pmjRNXqy0ablfjDHG/Ppvcb6XHk4mI81LVVUqMLb39r6svRZWVaaq7DRNCVjj3Mt2UnTa
VYtf/naglJLFVPX4yM6N3HfiC/85g2kOsa8D7wqql+V8MXNKyfdKeZ630zh8bEcmWvmXfIHW1g4N
FwMVgdoSSIHz+iV32rC8iLT1f8ohmC9UMGQfPCxZ/0hRY3mkYWlUrOpak9+d9B2VYnBkAUp2cfhf
yT38VUKiOgGqYrhRLk5Xs/jObY5pkz9WdfptATn/TZkP/GCYh+8fMuod6IgFigHp6b4hUsmDawig
47wu/dhejV7jf3CJW86CIfvatnxI3RYEk0kmR/OMKfH6Afg+9musgKu4cgvMcOus0To1GPb1ICxq
UMkStkYkXYHlfokjFfG/ziJrnfoGJDffajJgdzz8p+v/MMjDGRT7iAKZQ2beAv/YqT0Ku14qeJ6L
A/RKoD04jCCDLNyp+d4oE8QFcKt97Od6ZFd9p2r3oQBEtlpApQc3UKRoTgzFXe83TF5nstN/m5I6
OEDeHORpQ0voHQOoM9271WiLNANV3XKpKSYq9xBrNMMhs6B+jYVk1VWxKnbGXldGU9pVQBEXC1AM
jxI0ZTYpgnb8kQVj+ChKXj1PvArbXz2vcPZBn4jx+RDIkIu5W3hRJjlUXpaEwKfceqZaDisLUoZx
cgqQcmJtXfxR/tD9olHUPWjpRA8NDPuR5wFWEehubB8oW6u/ooOLhSR1nu1FJkAfKHCWnpil7i+t
bHmY4SYvhMRwN4ALXvYD97JXHrjJpyBtQuqIWwG/9rR465npxQAG8RzibMvlAMqk+eCXAwTU0Alo
8xS6VxDe9FvQPDVJDejxi6NbMv+pCuPdG2vGYE/byIaHbOIQr80C84QitmQx8PTjvZcLViRQsCon
EGHy1qYdweEggetESUMr+h1w8GmKi5EqKAd4KrqBXvR0yYCVf9OkaPYoEXVDGgWZorEwfv3SFkvQ
QxUZdA8JSpGO81xAvVvfe6MLnVAIExQkIUAa3zQS4tMpU9FobkWmgtsaLuDZVot91bj3DmERssRn
IShf/X6uH0zR0Vuf+erRCaYIuWtL8qcq870DM4V8ZeXAvuHqMilY3sAdOSzZ/CTmMihiFjZkSivH
8/yL2ccQ/Z3Jlm4pY65LsjzRuhXgvSIhiOFiP3PL9rfPHNyeoZ0pS0gtAnyI5d49SmsOiLm8znmk
rBbkUjmhGatYOK2s99zMTr/veg83YacmN78FXwqYRmpCyU6XDocvLcLptnI9lDIpRubURR+BXXKP
EjzYt7IAAOALPxps8YoY0wUHJYQcQBmKQffwsYcyM/CDGfAoRACcEmOyRsJqwOr43PqS3lV5Uz+U
0eI/a4N12LVF7s6/bBDRazMYWyfQRO+1iXMix+Y1w+lxn6XL8VXdLBnIN+XwB8M/ao98gH9wajvw
WKMZvUPo0vhxhuzoWkTQDWbwuHnqU2e6Y0A9QWidlI17p2TvRtd+pwOKKbGKj6nIJufRljqQ11Bh
Y2+QVCl+UtBnBbteL/qDrfodUV7KKFYUsM8kRJnF7meX0WsodkJdq2xgjg0DZvaa9wM+ntGpuxmB
cPzooShOk4D0ZZUglFpIIgjcYc2C5r7rHFklnWNpGcMfjPDBuNbcBOtuRCKp8B7NMuMyYl1QBQiy
FXu3U4exM4UzB7gMwNDGZCXGF6vx0nS+eg/AYTUmRvAyLUVDxqRfAp6yvtFRmkOoeN9HsiZx6Ymx
RVZgOijQdbg9oyjHVZ2BhONyLPzmuw+6/jn2C82cLEWtwaFxBsmfP0bAiSCEFOq2wXTZI2hwu78W
g9cHDzpt856NM1iJF7vogy1wEcXGy8BluoTlUsd8pOyN5Lnsr/2pxr4Zza2TEAv+WRkPtGaEJU4R
yhxQKYIbLJ51gVWHC6naW7gkrup4qluo6zqFE8kyjmo48lsFFNSYeqHClroQXp7vpohl9W7EJy7p
QlrGv9duIa/MPEzfqtFbSLqgsacOYJJTP6pl8vsYqEJcwCCGtrsqmFZO/QiTYN1E/L0LSYK3oFqa
u8Uv6htgEorEgCBuRP/X8W2cAShdJAzDJ86F5ZZ3MUAdYxlPqH7nSYVVreJazR4FPVEr6t2AWSR6
2YY+v5xBdfIa1r196YLSZWlWaplmuBz9HFII2VCnkGiA9NVInesm6qL5msFDOgmD7Iv+K9GAuAc0
G36yQsRZ7XTtcaxtxnC55fM11Z59FVFbf/SORx+UMu1V3UtyM/PcvZJdCckDONHylg91/RA5BsTP
YK+WXjoh8nwwos7B1lsrOPApMHZOWs92bxCFjvIkGipEPpOe8zxpqQenSQYfixHWJbhaCulkr6ok
nXNApzvzoesxZc9j7uaPrBTVtxDeVkPEc0ENnSCHWRLR+9mUWnfVqocuRJ8owcU77Sf9yoSs3zng
t3cg6MMVmkkCx6JqM3f70dL6BcH48i6tbMOkcB0EipAKcq+oIKDwKwiE6ZBXrAeJO0Mj7zloWmU8
BTL/Rqu8eCizNZGppMJVAP4r3ia+t3ZxCuQ+wUVrQ9HElkm04lsEmW9yLtm73w7mORCN3FfSmd+p
HwD4WGCwj3ldsZcgMr/u8qV7Ntqy2AntGM+GR69FHlbfkCxnkOSKDJhZQCqMY8KzZOw1I4nvLFhr
PA0Buo1GWEgFqcOibrJ7iK3Pv5DQeBr5WYWUovEd8ZIx132nE5ujC+YhAk4ENEAR1agenX2Nsg5+
TEnL35hHk/D5o70sK0MQiPYl7lY7TVdZ0Jk9Y/74wucu+KF7pIGVMs61j9ztwpVlc8eDrPyeASlm
0wEJbILihf6OkaUs1azHnrVTdgkQEweCbAxuwwJwqcTKebqCnGK397oKit4DSGuJbwREhNqFxnmf
ZdeDZ8Sczq7n/shRv4yROZjb3NClSAYPfZYOXdOnfnGnS07h8Naudsr4iP+uPALVOVQl6Z11OsRI
vJXswdcNvIwh/XIQhlKzw9SFuuNGz+UeBUAAKghovBLtRcO3SoYw+qCHYgvojLHoHWiILqpWQlmy
gXCWjIYgtX3mPy5ONN1K6D3cSNrJK0QtVVJM9fJt4OUIGipZvbkDEQehKVZbhKggFMLvUoxi6hey
xkZQvKBpxkj4CFLA6jezYxMl+ejKy8Cd2FUnu/ZqIJ19AW21c2sAbr4G9kDcawYmtlHBDaE0VKZZ
37bpjEWICbj4XimipjkudK9m3HViqXeQR6tfAUyhZTqA94SmpcqLpAPG70qGbXuLijGOm7aY0IrB
yDtfdwGS2op1849IBGsB2auxfnO1OmhPaRfVd1B6NlXJDi4BMj1u+xbmWDASu4j3HzIJjSF0klA8
IYRfWi+ri6SpjMWvRTkuEZRzhrSKmvpiRcz/lKHUH51pFELwrBG7qscZ8y2unZQTMKwJ9LMfJGdv
mOnW6C/UIAfQXdcgjZ6haAvrLCMQ4SFnafpGfcsYBi9wI3s3zAbT5Qjz+T75GdwzOmq5lxZ9AOAe
hJwLDjoyJ/BUivvB0cEB6RJxYss1RJ/iOieF91Tl1pEXJC9JcdG6krVvo4+y0wE0SqrKENyZMLxE
+otsg42jvwqEZuRnhSbFpRIEPoIFtPxFQbSBK22Z3MfRFWSOnWq+sWSIFCqUEicVcdbs7bWxDv9O
LCi+kSxL3IU+SPIMSK5Q7ICLWET90szeXP/Vxq0gFko65HdrMlTGVMu8u/AhwKauQBkFY4vIMPtp
mUdKoNTNsVGyZZl/JToXuQodlCv+iJ5WwUGHTQ4S74GFw4W3tGWXOp322qtsldd13LXFn/dNsc+q
qV+jyQCxtlJE598rRKJIS+s2q4rvDnjFiikGbCJy/qp2glBq4bsVzuiIxCO2uSm8H4EDF+C3BHcj
0lHgjbpQYJmEzUv2AHI4hF5wvTq48uG6FFw0lNjSKnDoNyhjhuzdmx2kzQmWHzEX7ZAXXS9F62QP
iC6ikOECdbvnCbJAOdhT5hDYdkZD91J1LgIaXrW6S1tLjXPLVDWgXoW5yugwULJKD3F3DK/8Yhn4
cx2p1VfmGQUWsFnTfVbjas/EjBUQMyLivcCpqGM4b4O1cxukniIMTbizfVS1L1UB/rPbiA/mkbRr
cE7arKeH1dHJC5WPIAjiDkb9UmMr+71YPIT9jPqs2zEostZ4llcXBx8xywCMCI+ctI1wvGMPlACP
FtPd0yutw4U/NEPQvlNw5ndxh7g9T4pcl/m+YWMIpZsM7vOu8RsMEs5ua9DvGBm9rcK+nl5gTk2+
w3gPKy9gZwiDLfhgIPUUsak6gLKSPdh+WjBnlCMNFWB0RcRCmjXfKLpW7Bw2VjPC096MmGAHcVA2
Y4gkMPTCR+9SpU1TTebNxa5MCYX+0W+65I377uWe8a/9xssB5RYeVJ0oRLsnpHiXykBbPYUseYfy
n5uTS4Zcl8YoWzsI+kGK3FEOdVGhZvKhG2h/7zLw7lv0fhWrk9KjCE/HAVUATKKPvGWgfeB1YqIB
HJNsIupOaYiH+qNCfYoHcMxcD6Z7tAXhTyLqeQLSsvZAVgHxoqvYZVWaHiVmnaFSJAQbpl09ARjq
CgjQ7sq5zT6UIwOA6yHOAwV6uUw21W097JBlwAJ5FSAhncBrl6iJRDdB1MPy1nODgaEREEfYYjW6
O7PAG+JyXFB0oEKOT9nQLR+G0OxH6JsxBT5d33gEiMiRF+63koDG70q3s7rTWRjcCaaHKbGTO2cp
dAWbQ4io1Iu5F3iJ3+JuEzOcTiwqsD0mdYgJ37zM1tIAZ81QXmuE3vWBuwReVM2oGyJPaW6rCCqY
sV56DZLaAEGpgtcu9g3aog/IdYM7YJL5ZRZ2v+E2kA243OmQfQ1qSHRXusjGmCPSAfAkAfVcD79M
aFg+9efgtiAlSgyu5Dsyk/mNQIrmXcyop0aLYjcL6XS+L0NBErUEyCSbWrIbDW6h3/kykBvIwEEp
1UOt+jfvOVInzE7c1PVk95EfFu5+0H4NK6CBX8fEQTJ77a+jzYWmoKR2Sw+1x9k9cKhjPfhdjgKU
mARqLarmw0/SjP5O1jnLQfOHMng+omiJimkYPPsKntXyiQANQKerzmlXhiki9fVoUQDgsp4unG6N
QMxQqf08DOUFLvH+bpRlFMTZNDrXKs8AyZrDGjlaBn/w1PbY4wjVzR280fRNwJWzQz5KHLoaLJxY
SVzKTh/m6JJNXYKZoAgCJkvmyYNtwPZPxRI98KGtH33jI6VlqD4OQ1P+FAtz33QPDmkEfAR5Mu4/
e4V6BfA1mR1Q8JCBRE7uC2X27qTC1ywC7Fb4I+IE5CM/etYuLWIFgf4TAg1zDxvP7p2u758KXmT3
xp9FHrfEy8wvN8NQYuIhWnkeo0DdUj8ULxyIg4SZmggEngQNBOGL9iDGaUm8htYLqNlRX6+KzusS
PXpwv9pz/NgnmJKYASH4Fga2ahOgpoIedxk0H1BT68SAML6CGJxkEc60jFwwTrh1Sd9UOeYvmoN8
JaEOuuCgSkXWBp6U/BAGXdOk7aJdHk8Upe9dZUvSxBO6qD2qXmAN28+oYoKJbKlouvDadLsgrEp7
08wlJKUG9AaGlPSOW+/RRJm/M1KFwyWfrKmeKti2cyktQYonDIl+mKCamh+FGKLqtXBaZ1+5/YDC
WV01d6rO2IMDWFJq6gJ5/+jZ8b7IAGOHVG+3bhOEeucCdDJMU7vLbVF3aR4hh1C6qPZaLy2g7yBb
fKajgbqbRjkMRWYdeQz5e59/g6/sxt0yL5rsxEihWS8Qzy24xocJ/tZbkElXu57aMHgKlJvJS1zy
hb5sx0K2a3V6FnAak/88ttVg905lUWooaY9vRYMHlZjWDeHb28j37jMXBRslfMTUEnp+uwH8mMiZ
R/yRQVUz2zUD8m9Y0lo+YjaXV9kyLOVfVS9uloASD5kwCnOueud6VO8kyvS19Ur5qmiPy7bpLfLl
oC/1i54DhYxn1OD+9GfIdYr6Ti0o4s4zAkYE7KTCL4C0W7egkDS7oFt2LAbe7nMIRXs3KEsWd7Kj
qxeCCMoha3FhuQR/qyDt/jBYg5MYuuxNcBd3fWmK6CMHQHbfobZ5a8o1pPD85tlRiDtjOWl+jXNr
EsHn3EHQCiqstka9IUGtFe0Y3DzdGxw+4hoZ6PrJyXDlpMi2nMduaFG7G4xCrynopL5RDJOridUa
lZZOAFcvKwepTld15FFnZf/Ymrb86fkDvaN9wbKkhkTJ9xzOo3/KF9OO8YjATV/k5Ri+jtlIUNFH
baFUO1t79htGMlBkbnhALnXQrYrmgfuG5t/yaHSkdg10DKp0RPDhXbQNio65NKxGmbAdwQw3gzVg
vIxIjVHpVC42fPX0msZRWfUNEj46ScTRHscKIQNMaT0WCOzdIQSVQUb1QToWrQgf7f48rQpamgsL
oY8/Tg+PGIO9FXOameMv1040hH6KypRj4yEAw1c2ifKvh67MDwiXTshcK1UC4ojg63UguFST3Kfy
JguRxV7YvCkvGl9AD3wWwSUaQ357KUXY3Oty8pp97gxFuXPClk8HNESQHfXgKBhPdO2PIAK2qpFq
gTaPCQCWaMIO/TXMAI1LcWpqZB2m+6SLu5WMJJEiiECUv68XK2MvrPcVSngrG3cTgMmqKqe9AzT9
WdiGLRmXidRkm9KDOhyoMSl6UZ6xr7UOkYx//YIj+IMtIZffOq3G1gd7TK/9XSmJMBb/09f84nT7
/thubDAUSACAIq0ib6/E/Iy4tk+gs30Kj3kEG7Dl4hoitmTlrII9IERv4Kzc0wXYnkZPWRwyqAWH
xZk7sUFRqLytVZ/lAVRMwDci1EsIZaKv9+AIyGTLxYXZYVlMc+TvGwHsR7NeMbhLRpnmAIKcwJkc
e8cGn9QErK77CSAZtMr0jhnc+sVixCFa0Whf/4wjR2lLzNVp5eddQ7y9neFDmqh5XZG96EFeu1p/
//odR87Slp/LFpA7HXtYdrGEYQx1PTA/N+QEzeqxh69n7B+wzxQE1KBg6e+R341JFw3tVTGgZHPe
p6/L9s/TG4K+uuvOwZ5kxYWYETjOLQr+Xz/8yPbS9d//eTgWWaF25LG9QCUi7iJMwihn/NkLtpyA
Yx5bnPXf/3kDOD7bUI0+29sIcqSVmarEa8vnrz//2NHZIAxR9BhmwvH5HXWRhPoIsgHyjKwf92N+
lngoRlK2FtxXvG47tC8LJd4lJInioCZnTmDQDcxQOWXLegAAMEton/W07i5USs7c3a3xatn4hGHi
aZ2/qCD4m6JmApUjX5+ihDqyAf9DyBUpUPh0w/9/PhQCrldkeKG7mz6HouHXm3zkjG55uYxq/N42
uAeqZh2qirBG1uglcWqUub9+xbGfsbFg5fZhAEa6YO1/Pkx2Toeh+vCBVkXIdGrM+8iNs+XmEip0
lZCTtxeqfqQtTXgofgjMrkzLUw9PfmK1jtjb/5B0Qb6yLDAAC5HHyfkTVFH7m7bZKQHjY3uxsWaV
TznQL+tCRRbdqvZmHTprg+nh63049vEbe6YI8wdLJK78CPxuUFsF5C0cfp338I0dC88iC29gDUUQ
QU4Rtf3UXS/9856+NeQm0zUr8XSiQLPdY4YhHECi+PXDjy37xpCLaMwXnStvL4FPiVErGBMJPOYs
8Zev33DkdG55JsxULiSrbbAfmLlePJR5cA9jmj0JMYpUO2eChbeUXB7rMrBWOxhcBC3dFdoQMkby
dOrpR5ZpSzFRgPgUqEob/ceZroDzJnRfxu7cPSabq7iowwmlmIXvkQ3+xBgJFB1keIqp4YgP2pJM
WJQT86xw8fC2ubGFvGFrJNQjsW/It683+dj6bKy3aLLIckAp96iR1imAsCauhBclaMmcwiUfseAt
MZc/EQ1WNMybYY4TSMUBHDE5lHS+/v5jS7SxYFSmS0yul4BVeRw1ZYJhtvyiK9qH03DbI1nalm4C
DVD0B/0GuMI+cx5WvlXitA+553/0UZuSrERFTpywuWNrtbFqeDaUWRVkGOLMhcYGGkxqv7BTmquf
Pj34H/nEbLStC0E4jsTDrmDEWuxa1CH3X2/Fsaev6/dPWFeOpeNKf8a3u0M17XrwAu/CnJwg7PnU
G+HbN/cxVQBN6JZjrKNp+D4EDbM36+d+8HYonr3VXnjivvlcixcv2lo07XJQDzl40eSgKlfZgxmb
fS/dP///sv7GeCblS3nvwRCXs4Q98NrVQP9ZvaaUqBfWATTdgHi80hN6wi70cs6Zp8PT1z375+kF
E/1iyhyD7hHauGgLhWmf6SI9b+c3dzS3qOc4ChZekPGXcdDvd/l5YwH49I2Fi7IMeujBePtSTlXs
cl0nPPAfs9zzcOOZMw/v5q4O2p51iz+Ge69qn5mEGwTuaDnHqvETNlbNMzKayAkwdUDGAP0h5AuT
OWtCL4i2DBVsGctlhNrPvpjDpwKDk8liAKQ5a2e3NFydCVBxF9rf/0dYqgCo/lzfjS/fmHSJtlGz
GG+d1AK0vBiawyjbAiADehWib3YiUPr0hsBbtvYcyhCAd+EDfu+9yDWqXmsJA8hp85m+nLdMG+Ml
aJGKSDcAAgEgtkNAaQ5edfIXHHGsfGO8pddM0peLwjq148PsLfMNHbryxA167Okb4xWg1QOeT+Pp
0vVeqAXN7uQAF3Deymysl1gyZ93U4elcd+MlWnNFqgNBfnz9+CO3wpb1wi+Ns6CdjKLmEmVNPAdd
agMZJK3sfkU+pJRd2p9KnY8t1MaKDTqdQND5eFdWUy9tMx7tkNs+ff1LjhzTLftFXRdjrtD+wu1Z
8z8hYGjJXHlANLM3Bn2hr1/yaSgToFr639fASLJliUD1iZdMVbWjoJ5Bt1LcAdyWAYw+dglF4d+v
q9ev33dkybaMGMC8dDXe1yN0AowqKewCxJSqz+LPxM/ZmPYMWtRqbEcJ1GQWop/hjBC2TMic98/n
ff/GrvkkQ1ZxhvWC2mqZossJVHy7nCgS/ocP8H/q//j+ddn+uZVFBra0elj3vAj0Dt2iBIqce+X6
12HePESINCd7y3t2jdGkc2pveOXG2inoZVtLgBMFOKA7oHOCmRAvsLuv1+vY+dpYu5gGJFy8xdMz
ClCZ6/yCwaTO3F+7OQhIdUYPANv8/Pplxw7X5souwm4KnbIaPkij5zjIcUtJNNgvznv6xtp9iQGC
epqGjzaaeDK53S/MsnrpWQ/f8mMAXZQ3quLyQ03mp8+Bpyujkxrm6+H85FRtiTFQGgPW1XOd38VY
dodSN851GFbiIu9pdCpIXjf0s3dsru56sNKRhGeYKTHuXyeUQbxyRMpgLc90g4lpiYK09ced4WMS
5d5LtPQzvHF3gmvnyOZvyTOmEty2FgMif9frJQF+DliTsipOhD1HrhW2sftuxjACCWjxGwOVaY2K
Co7CHVo2Tys/xOkfcew1G/uvtIkiD/isv7pQl9bR3yE4dgv1q4vVCy/OeSIqQcQ2Rq9xZ6EnNNhf
M7EZuvgRYp+BncX4iKdvjL7u/AWs2JX/Wy1i70IqGpUEjChU+T3kf86iVMVLNsbeEwux1nAKftUE
MHQztL9BtlCeZY7c3eyDN3heUC/5vLP2fmkvF+/EIf3cEvlWWcD6ZCpICHk9zMRiWjSW3SX45+Nz
fAh3N8s+5qJ0API3uyzMp4eutd89wPXuvn74sS/fLHc4G6/u5mLeNf1D5VxU+WPdPn796M8tF7Cz
/770pkEAHi3x6N6/6cDUrvdnPXdbrnRKLlqxcGgZqiJttdjR+pS7Xqe2/9fb8W2JEuOgdQ7Qstl5
mF/Yj67jJ5gDAn40QPNzX2eUpF7fsoeqrxAX9tEp3pIju7AtXrqlE1S+wBYLr/neoTCQspD5KZ39
E9v8uQPi2+qlM2OqlucdXqAGL7GdehWIRFLXz5er0QqVZhiEOyvy4NtipgDSE42nCO/id2q85/nh
vH3fGC9REnAz7Zhdq4qDU/YH4GpPHKlj67/xm5WHoV0Hyt871//LAPzVMtb1WdEL32oJANElOj/E
cQUhyl85z/NHQ9zl19dr8vmHh3zz4UHkVsC9WrPjwTVXb4F94/zp60d/br7hls+wqxUEaqQ77drx
AngnYj++fu6xT954nL6pxmZgZMIw4uWo/5RRspyiRjz2yRuPA2T8LFgNFFu5gEF1L05x2X3+yXxb
GHYwci91APOcyU1DX1T0jJHtExHI59+MQYr/9pIFmaSwtDK7IS/+hjpa4jGqToBEPn92uOUfBny8
7VQ547sFELT5Q+2eiJk/dyfhlntYd0FO+ZDNOzQXMWQBad/fQXPdtT/brNt9fUw+T5PDbRm4VnVV
zAbfjilKDIRfufa1DC81PaXf8vmeYjbyv9d9GTCzWILAZofBg71XGuhKQKrbqrMu7XBb5e0qWWDe
IVytHjPM/QyYcnBiV499+brb/ySTjM9ug4mpaTfzjyr/oOwPc0/V0I5t7Maf2EqBf2LGPTE6twEa
IbUDYkv7EKHEVTXLCW977FhuAprZyXMd1SBMICrcdT22dDDLefYUbgUXej2FmCfEL/D7yn+gozKH
cQyNPLGvxxZ/Y64z5kiwk/CKvb8kQNAcphzpT+CdOPVH1n9b4wVePdTUNWYnu+tJPC0QjlfytuFX
aBGmXxvWsVfw/z4+PVv6KNCrX++/VfVhjto48lfyJgfgnBP0QUdWaVvwxbw8bbsAPj6EpIYKkiY/
gMPlxA849vCN5brTUlYWCehO8/x2qatDVfNLw/sT5nXE8WxJjkvDaMcynM6olPsZAwKYFo1hyWnW
5mdFSOG2zpu3fRZOHna5IFdVlKEQrk/cJkc+fltcBLjYNfmMhV/C96i8ae2vvP0Dsoavj86Rld9W
FSO6EEMb+MzFzGlvUIHjYFNU84nDf8QvbIuIzhzUtmQgyLfCAUmpN4YowLrz7/M+fnNs/HwAM8J6
JqfhNpN+nEc3ons579nrgv3jkgfg9Tu3R+Dhg7UajasUwPKUj2fxbgfhtnwYOTMmb9EC27nhRc5R
nzhxjR/bz62356wnfovnhnX+jGr0rpnam84vT3iBY/u58fO0Bg4MlIzTzmXZTQhcOWYa379e8GOP
3gSRtpfZbKIFj0bARAMRZ3O7//rRxxZl4+F7jNZ4Q19gL7M51a76xZblMpr9E7XgI4/fVgQ7HYUY
4HfNjvqvo/ve+H80MPRff/p/6hj/m7+G24qg32SELKNwPmyD7i+A2j/KntMYKh3XmFSHhIYTXBaq
e21DjhF/s7Ar10V5aIXDopHyMM/dKebVIxu0pdRFWyOU0UzMru8HzPaBPwpU0F//ymMruDFkyCiV
07TufYnRC8pk2lQdUC3heU5uWxKcF9a2fj0ZjP6Vz6GteRxV4Wun3FO0j8eWZv33f5yFYOhqTz7u
r5B8hGMBZPupStGxldnYs6ROEwVrNog5vHgRYJpo46B8+HrZ1+X97GxtrDlaspC1FNYcedEVxsUP
iKkPRT7d1EacKKMdW5mNVUsImDjSjMhmjY+wk74EI//29dcfe/TGqhHrW2gR4sp1RzftI5YGc3Zi
YY6s+pY51/dAuWM9M+2sdzXnbuzJGz3/Ouuzt7y51sdAgqPX/J5Ptypo3pdInIhzjqzIliuXBJju
b1xc5pbtp/57Nf0975M35rlE1Jm9Cc91o4OufllzCkR77IPX9f/HboLSaod7eDAZ9kNxr09JtB05
2FseXH+mZQt5Stij7zrx4CNQnRV744NbX2AuqX76el2OHZONcc5hC8ZEi88f6Q9RQVkSBDzyvPhj
S4frBm0QkRGGA1VPTGsHOxO5t+JkKejYp2/ssmBgIaNKN7/9qQT7k9/8LirIUwbyFKzi2As21hnp
rNbemuxH8pZBkHSJdnQ8YZ5rXvOJ39oyaIYSU6YVw00EApW9q1sDGkYBsgKlMQ487SddvE4laGm+
3uUjh2nLuRtMoerojAoyYOUY5J+DUs6xNB25BLHWvI+EPjca35LvgujF9YyrzC4PVBzQ6KD8MRmj
+sQvOWJuW/pdO2Dq3A0QjYO/YI9GI0ZEMuc8t+av5+AfU0ZPMV/5fZBI8NtWvdDq+evVX///Z3u9
/pZ/niuzMgeRCLw8186VnYEU4FOWTHn7cd7ztzbcLEpRCzubOHT4wOLP+JCEHTtRpT+25JsrFkKz
0dj9H2fX0iQnzmx/EREghIBtvbqr2j1uv92zUXjaHh5CvIQQ4tffU76btqYpvmBXUQsEKWVKyjx5
DoNZTN0ccVdBs1Jwuv3mS492XLhnqDKCg9UchY53eQxxbVDpbXu047wD7sjRqHCiDRK763pzQOPy
ftOjXXZdwLirTIY4izV9B3aF0RLUX3KyciZY8FW35RMthgaUuQzmzsw7w8Rdkts7NgaHEVjflS94
u6IUu52f3jAGaJ7FiqyTx5BkJxW+9Pmlj78GYbdrzYO/tgUsYEzi/7R9FsncUzFlv/Ic1KZouNqr
LAOTWZvXu5rE830pQFnQNmQ/crR6oeCxraoau/2gPZeU1D6+setPrP5YbUyThI43cza0VczwXMrK
PQ3a+6kmh9sLayFQuC2gFuDxhnIsrLC/N+m73rwEydotbMHVQseLkdAHUX+qEYRi9M+PRdvtRKA+
3X7x31XfN0Kc2/hZVt3cmQzbWa+9F9KE+zLXO6WHHwObDhHXKJk3YPtg+wH3etoP5V5rtnJ3XXIY
x9OtQNGwRmfOMQJxUxKHT2hq3g1c3Mt5TdlnwXhuQ2iquxJsqpiYTpq7ivi7SNttccrtAwWLzjyB
+gdZt/DCkAC68vzdnpSll47/3HaGMSGQusMp3VMfuPrO17AvC/Ym1/9fbWeipGOoZqwkcG188bj/
VFeHeNqVidp2bnRbQBWtFDibcFq50iNHTyA47rOVu9yCh5GrrV69e9wmMa2TQr6A1hAkaGixPnam
Lw5yZBvjDgn/HMJ0QqM7Ccsx9vK7pCz3WZ1ufHvHh1kUijAv4EEjwKaz/gtaSrs0WjmRLk2rsxfn
IPMGkQmmNShBs3Ix5nNuazCO/Nq2Gh0vrVNSSp/j4MabB+X9HdOV116YUbffs0tBtZgizh8LcCGp
DITzoGeq1nKRC0ZxOz19EBt13fWmm7J/Uu8Lmrl29ViBLPXHJqsEjo9mvlagy4H3m+CRIude++22
uOI2d0YQlbaC4skIhm0nZ3C99Juk8iB+dJ2LV16U9wpn2gFWEZXaje19XXyz+bYEgAuGGrMawhrX
naTtz1S+Y8HxtqWX1onjlhGyykXswd/T8OiV7233IV8LKguB1oVCSSABQeHFhyP3QL4CDZjvFF26
K/O4tAIdtwQNdw68EtwyD7MSHK/ol+IBA6V2FoF7ifZrWkhL9nH8syTKhxRLoY+pau/joD2PClTE
1l9J6i/YyIVHoYWN+VMRD8cm0ue5BOUumLxuz+zSo53SIYrBpbUjLES8GEBffkThc1NzQuwioERO
wTvJM33kBrz/AGKOxRpscemtnV10UiKERbDOuRZXwlhQu3h9q1ZssnQgc+FOQwO1DDLjxAJu2gFK
vUX0LofqyxP4zh8trYM9yc2XoQ2iQ2NYBMphyEiU1gfLKUjSNs05c4EeaQZiKnCEoiQanBv+GI4b
n+tMuD/RNuiLZDjmPVhRCxDQxclhy1piLr4DTHRo5QOH6jFK+LcA9+odkvrftzw7dlXVQXgnBYlx
2bU2bB/aYQq+tx4NtpW13DbXntfRZFiDN4faZ5xO+0rTlRC0EBpcrJgxvdd3w/UqbaLnStn7skBa
B4oG2+ziRLikjyJA6fH4mL+nKdtnk9g0m7GLYhLjCOBuAx9L23k+1vDkQ6rktLIM3zYLc7E66COB
6ySePs42AzvuX3UALYxNRZOYute1FLzjTMhGvIyVwp7STzM4scmM81iYrVjnzZ0FQzh2z4Ysbq1l
0bOPFpnHqgff1aMGwz490FGP+b6SwdhtObliLGd3SQqorIoAn8N4CZ8y7KctqNgzIj9uWEQxdW9o
fpTE+cTC8qVTxnR7DQXK6RAWDXodbw/w5mxjACfotK2HJFJO2HOIj0GZVH8yadZBSavf5GYYwTkL
UlTqcUIJxUuT8Z+yafXp2nmFsixb2RTe3HIwgLPlEC6quWaieMkgM9DcNVVE8/sYNGmbGCcwwNV2
r86FYdKJmYG04cXn1r944Dj9kEAaeCUPubBe3btb1rUxmCxt9dJgYX6wJTp6oG5cf29B+3zXqXIN
V7lkJvekCNVe60UVfZZtnvUHlemgOU9XJruV++3SAORPM6EJKsvnKC9fSNdnx5o2LXCsFmDIbSvV
8euoqUHEDTDrMw9V8hG6NqTe5VNi/tYjZFpWBnkzg4ipdhyaBR344oDFPZu8+mwsO4P5aO+L5qkz
8ZMecDdVj1Cz+3D7kxYs5l7yvLqPsXfa/CXqI7/egQkdKMAiMWu9lQtLy73mSS8dIL9Aqxdwr6q/
ENY/JlNp99fE+j+lN66R+ix9huPhpQkpJECD8Fn4yMH1Np0uGjo+K/vR0tMd90bgm0IQvogXZPjm
ea+gtTSB8LPalH1A1dHx7syPCwGS0fA5HMVL2Iz6VOVSgy8drJK3p/lqh/9kETHC9ctexQ+JzlzI
leThuZnnH9kUfcwIKF2T+U5fBUrSZMVQS7PtOLju5ahRHchfIB8gP0XJDFL2jH31JnQIQ85gy4EM
H+N4OZ17UMjnKnoGxa8HWnoD9m2oG4FH6HDbWkvz7fh5V3m6A/Vy9dzHKjtDCoW8pDwHj9ztxy9s
eG6jDLqyI1vB8yAFhNlo2lo9XUXA54QXK4DD69b5xnS7d8IEGrVQ/fTKFzaO0M9TbMg/eAH2vxw0
RRDqC86grI2gEFCsadcvLDC3k8YH5AjaNQE7ExF/zoq8PFt7FbcwjD+D8qJ8meOw3XJ3jCHD9udi
DhpWNR7FZtjZ3FdQHgSPxG6odbKyHS5Mv9s8A+r3ioFrV74EZda952JEXZHppnu+Pf1Lj3e8nfkA
a+VVV70ELcjg0YVYCO9Ue6JbydovPf/6/ytfHz2bC11ilxV5iWnImfi3JV23YvyFxevehpA/TiDM
VIiXqLrCogcIFqIkmilKP0Jcam0KFgKJezFi8QRVPs3AW2sgpxLsUzs3RoBSOO/AbCfyOaDg155b
P0tXXGbJao7Pgz9n7qBTWryUnF/VpdKh6+4YVC2Hw7Zpd/b1Rg0NGs4HnKNNN7dQOxvMSWceX6s8
vj0xoZsT6OO0jmfITjyDhNo7Rx2UgfY0q9uvSTKZlXPu22cT7At/Li1dgF/GrybxTIc+vVyjFyXQ
/UER+9iEIJeCStGPYqwfPONtcpbQTRvQdpxUwMbwbPvmK5jeMwpxK8jprXzQktGcnR1E2dFs/Rm7
7hB97q8nXZ6Wp//hZvD2Qg7dvpA4CKKhnBpAaYCT2vd19C1O+/ZbBSaifQ2RoNPtxbX0HY7PYyef
amOpfEbD6zcEefIA+REGjb3Z3t0e4e0AH6bO1g5wJ4jTe2y6KUQG6uMQWXXPBvA2N3XDzE4R8DOP
dQn+4dvjve2PocsOJPMAElgQDn2BGFXhgR5oOI8hyIdXJn7p8Y67E2xOUBRR7JlOQfk+a4b8s9eg
fXrbyzu+TplRIE7k4blIoC6oFOpUA6+g07vp8W7XSFJ1UPFrCTvLrP1KVJghAOdr5eyFpeQyA9Gw
xmmxBXk77oCQFeNJDA22IzTBBjQB1Diorg20MAVu00g2a+0rzaKzAcfUhUFIp91XlWVrGcelD3F8
O+2swPFNZS++8pv7KoEmWpMl5b/VgKzS7YlYGuL6/+uttgc3uQ3m/KX0O9V90KyK9T3PrvQiO07K
cM35lsa5mvDVOGqw0PjoivpF+f6Pgnfp15Swz2Fu8m+3P2QhTLl9pb3v5Rry2cVLDvKmO+AvUJ/0
QXCsWaPuVC021c7i0G0yNbiDmD4fkmfWBuzCIOmGqIHU5Bp/7NJ3OG7dNxCCImCPeCax7h+shOoU
yFigcqJ7aGKYfli56CxNiOPgyqsqWjVp9DxLkt+pUXwefVIC2xZsguMBR3Tdgl9NOYfUSNJ5fQAd
2LFpcKbmrW0PQ95G3Vph6u32AYzhbOe84V47eE31bDvknBtUEqzN4hOfmwdQBQ3A8Mvx956e9fXT
lRxU0/JjPaZIU3tfKapYtxffQiBw+4D8KIt5AQXPMwts8w7IAWgj9HyYs5VY/zbzH77TiQRFO9Zh
IpFKgULm/EjbAZTpTW7QoWJKT4T7vDBBBx1CqADsIIYNiROLFO4pjweIF5SJJGsdTwvLM3bihYBK
VoLvCx4hxiD2oLec7yBsVO9nmf70Ws033QBCt39IhZDbCUrBnidZg0EnYNr7p+/9TcRiMKdzFPBA
jtCldKhfjCZXQdt0Kpj+W81IvayljRb8KyZ/rn7tCQh6Mlq/1G38UAODeajrBGaLIU6+EruXVp0T
KtTgt7HfcvHcBSDhzobyM7C7a++/9HAnPnQQBUySwkZn7tcQlRpEtUOVXJ5uO8zCMnJ7iohVMtcN
rMNo8B6n1+6uM6qDrmhcX0ikIZp+e5yFWXDbi8ZceMiwhKBksV4LRVxIN0LmuTlktoD+y+0xFizl
Ng5lIUWvBo2iZ2gRjuYA1Tko3VMcaD9ue77j+ypsyxwCrMmz4a1/gDZZ4e29xgbhSnBZuBK57UMM
FFUNHWckPkqqvkhTT/0PYL6h8BPZSYJPNEbtdw/BP0ikzDPKTe/bso71FkwHMKBXq77aJfwm9DxL
cQrXYSy+AEdXTHflGMh0ZaUtnPr/QzCEyFiY2o/OGYVSqKbZ8Lmr5EeFA8KhTCHb7HEPVP+3p2pp
WZM/PwYMgoE/z97VlMrsUH5+V2SiP1rZvPOqbhO3HEzm+n0BdZk6vR47Y/tD4n6/DzLoCW37BMfv
K+iwQAx7TJ7DMvKPADTRY44YDNIkqMGpLtArW+bCvLg9SAkfK4iLVs2LmuYfXEJKySdUXYZRxgfr
cfkIFftiU4UxdHuSEuQUlMcodhPV5ncVKNvvqgGKqBXUAFZmfiEIuL1JLe4CcjR19AzpIyR2qrwv
Lrge1GtAloVAFrlBwKMCLeoxe0YP6aeMBn/XI4Hej7/xQhZdx33lhl0PYk0wzbNntO2PB+03uBBH
yUrGbck4jo8rA6FIOc30+bf+Ljpb7E4P4yaMALDczmY+QfkuoSVqWiYdZXhKFeXyiXdciPNtl3g7
Fx26vUo5tAt1YyP2HJTyJ0tG6MWNJRTOmovS4xFag2RHAXnbuJIc74a0IuQVvaB5qdMAAnampaH3
JAN/FD9vf87SbDgeDgF7AY3q9v8T3U1TowDR4jKwqfU7Dt3upcSLVAHpefYctRUbkPDMvObQm6su
+ab3dxuWdB1lfZmEzYuPpQqBQFP9lCSKt6Xr3B4lcI7PNYQ/2blJknZvedofUiHFyrsvbBBui9I4
+BJExRpRTwKwMaYDVAfRiPmBN9dbquLy+zYbOe4MrpVSsxr3BTEW6Q4cTuQe8gvB4fbTl77C8edu
5BngPnF0Jn57EXXfgXNcQ/w4eUw7SHxuG8RxawpyyElBseXc0Zbv/BJVXa7ynxzw6X3QRn/fHmUh
rlLyZ9zzWQ9N4imIz6q0X3z0Ue/41D2m+RCtzPiCt1HHnXnQSSHbMT4jTfevBd3kLmf119svv/Rs
x5Mb6DxOtVT8m55RrCy6fAh3PRDJX24/fsE2bi8T6nQ6h1gU/wYitvwDtCf9E+ThIQKP1MT84fYY
C5/gdjRJqOk1kPiEnGvbQEGX52zKjoGiYsVES99wPX682tfA/5hDaBr66UVJv/2eXymzn6Uu1hTT
FnzBbWIqWmGyOEHZUGbX1Jkcsyp9CCUshM4iUkd/BYWfipVr8dLXXP9/9TUdM9de5YY8sq7odmQC
ATMDbzEUVta8bmk+rv+/GoGqkBRFliRnAYTjnlxZ1YN43FSWhE7Unw/XIRBlSNZk33MSVQcwtYZ0
X5EoWXv5JfM4zkxpX7Z+A2I5BeHZE+uIuCQdyw6oJK+dw5bs47gzyWnRNWipfNRsxAwMKrgD1e8a
SfHSBzgOrZIIRP8gV3vEBwyosPF6ftKmNyV0tqC7etvlFgZx4XBNVgaZTef43LTXmApdpLs5MAXE
POP5cHuIBSu5gDgoYEdlWhjvG/RL+fu2yP13bdKvCecsPd3xaaUTwdOCe99w4IZ8dxM/IEcRrZxV
l6xz9fNXDpAJwNPszOJzct3/iwak/AWnn3sIzG/bEVwkXNN70OhVOH8VffCek6zboSy08W7oAuEY
ISSXAluzQvMkgyx7bc1+M3IhdDuYalHKuiq1960fC3mnCzBO+dFqq+CS8R0HLjTqNbKg4TvsbNgw
08cGHR93nMVPppTNiRP5TKY62TPOTlPs3w0mb3Z5iYPNnKH5YQrG+tjKfuXcv/Q2jq/7SnCtxlz+
TIVHdtgzprvYoFHGK1Zhl0tD/MfhQ9pObSp+2rIM6K4bIKQd067aV8E2lZI4dAFy4M6Pk6LP5E+A
m0qwH4f8K3am5MDpHH4Mcvb5ts8vbIT/wckNkQFteM7OVrBHqC8f/QQ6TVnLn2cPldVtgziuDzX0
PurBRvaiYh7sBGPNVyu0b3aeN3EwRw/zpkZuWM2JA11aldMwj/SBQBgFQA1ciGeJE9Dt7/jNs/xf
fBNoCf4MM5xgG1StH54pj+PysUjB6Z3tIWU9FAg4qcnZV+JnXdE89Jnt+gdw43Ob7xoRAz9yqBKI
Pv3DulRWduf3ZvDTIxfRyD7dfr2FCOuC7fK4grhKKPnPshQQrja60s/xXGYrjrX0ePccECvaNkLT
BwmVgf6g86mHNLxH1LZ8jwuv6xogiPygog9J7CV1vRO9npvPSldGxLtZWKgzbrOTEyGUH0cyJDV9
6GQ03ZsKnHtFvkl2CSvQiQ2AKRVc0JI+sLn6WPRkPKPIuYavW5gCF18HLgU2SJW2wPJ4cbCnWFD1
XS6ToPh42zQLSRMXTkfnhAbTPFoU4ZFZerqW5lTh8/d2FB8bEDLl0Esvql3cbhNzi0MXVKcZ6ebe
iuBXFHBy6kHzf1/V+RqN5pLBnHgQBnMdQoeZ/LJKZ+YvNDDJDH22bS/ubxtsaQAnIjRlDfkLSciL
zmnHdiQB4cuuDpptLQSh22KkW4WOvbYNXqJ8nnd+5XmH3gvCQ2RMteLXC7uZi6xDmh21lSEJXgbp
N8ibtDGJ9q3XqwvxinrFuX+fU98InS6yLm6iMcTpG6K2kxj77DPSKS0/Yva7pt0J8PM3z2qUZRV8
syHocqMjICyNX96RGpoZuBA0fetDDR4rck/r3vySE4UQfSaGeP5CgtELH7KgHAIcLMEd9JFQ2wOi
13Ha4PEowSL9tAfMqpJmn/Uq5zOKIn2fPeiMlgxo+sYEaKCICO/teFIJrdjJqNZ4p8ADVeTKYrmu
uv/agLigrAK74DyGnDxAkpVdLMgWwdiQ5BdQIR69bhXnuzTMda2+OgwPSO+xuvWGX1Hb1elx7j2T
7uwswrHcQ8EjSZ8oke3XLQ5AXHyWyBMUTGI/fCA8CuydSIUq9q2EdPvK0f7txseYuIgsn1mNeDOj
aaqJDQiPj74pOwQhK7swCQ9hCAWi77rHxaW4F2mlJ3LyxybP6JlFQ8/0Q4LcNSsOIVgZSrEHhLtI
Tts+3tlJyKRzzqsG5/aZfeQDAFGRbNeAlW+HFuKKvMUFSJE6KcV3quw/OkJcqXyMsOnNXSiXIpo2
rPHlpav6cq9QMNqheL8yZQtv7kK5UIYQHm379GxmdEXwgCYH5DLXwKBLT3dOk7by+yphjD00Cu1/
OEXN0IyhKxvg28GQuOJuArLVLKWsuyRl+8Qnn5yqebzvO5ZuNLyzYXgyuAowBOSXysaRvLN1EZFz
yuJxXitqve3+ocsibzgWeiIMe/DhmahxePui1Z8KEXyrg3wlkr1tptDtw2QJ4giQZ+zBNtTsk9mc
FOTp74LrxXvTAnVhxUU322KKECtllWr6A/LuihxlDlmulZleWEYupphFBWaWDcMLUotxcyxkXdt7
8AlOKznqpec7y1TIcYSZGHkAswpam4yxh//herj09Ovkv4rxZay14Yltvs/F+GUcAraD1vQaQ8Hb
s0tc3mg6N+kYIWFzJt3wTyaRdU04/RhJsUkHA1q9zlWChBKSJ7RnqBKgSNMU5ruQOIVHkfrn9upZ
+gLyp3kaWadTXZHqwnKVHf1AfNayiYApo5sAEMTVCbyK6Q5Qv6su1njBwe/R7C9BKnj77RcmN3Hu
EISXRNqpkBcIebF9B1aB+8HEazX8Bdu4CL9iUFQ3oiS/GtsDZldGT0mUel97E6wBtZZGuN4uXi1O
prOxmbs4v0BjN/+MSz/uE70/phqsl2brII5/ES1S2VUjR85snHYJTlRIW0zwA1wkt8UgF7/HWmhw
tjEVF5Oq7qAs9/czFu2mSXYxeVwiORxAA+HS4Ix/pBLZKfT7/bj98KUZuK6sVzNgfTN7StrsognK
cEkGHBgFBmg31dO2gi5x0XhNMtQdQ/fjhbWgdm4C+2/bRtsw1MTF4ZEQ/F+F1+BofM3nEg0VOC1j
sHWU/r/bLOQc3fyw98DAXOIANDZfScA+EwYGsCAs1rTWl6bAcWLbdV5ZD7q72LIWYBOwaI4XudqV
DVbq7W9YiBMuHk8qGpdFVbaXTgJXIioMobm3BtNderrjxQXrgPy1cXHxSfv02/oTRWFp26s73iu7
hE6jH1UX35oTozOqw3mXrJyxFkzvavnpfIbanq3lRdMCJHUC9yxeCmg9e+O2RCNx4XeJ6cBECe3z
y29tdZnM79sROvTbjON4r5yl1GjHbS8kjQHoD0H0PzP5cvvhS8Zx9l7FQVNbZTCO0SDZbQrs7pmM
3oXXALRtBPJn8FFpaeKsGyTC//g9M5Serlvj5K/mxpc+wfFdZeUchdWUX5Ic1y50JPgUEuEDj9fY
dZeWvuO7WUPaNjNNe9FBpg5FDHxxX01fNpnnPxg63IniUE8wj0VYTpLM7mcF1PvYrSbcF97fhc6x
outl4wl5EQnA81kdHaps6/nBBc1laMQ0XoLpJaX+h6FLYG/i8Ut/3R1vG2jp7Z2zLZLmeh7yrruw
utGI+37ypZcs+X776QuL5z+YuULloh+8/KKn5ESuQQfYqrtyffkvvf71/1d7b5JAXCvm1/mtUerY
d/AwxB8l2fH2Byw933FgU+q5xyUVzzfNi506sm/tal5gyTqO7xYy7WvPG+pLZsfvVPj/inAaDnUo
stO2t3d8l1SBiryywr4rOnAloMTf+3l82PZwx281MUEP4qvyAvqdOdxltO7Gb2FZe2QNCrZgfBcn
x0dRK60RmkPTevuYxdmHacD1+vb7L1jfBcllAqCUpIzlRUZzdWDQbv7tX7gQfNw2gLPt+mmTERRS
2gsLcC5ssJAuUPd9hALt2uq8OukbOU7qOC8I4aepCwACBhdGtrMGGJcEuOrTtXGs0r262/YhVwu+
cjIwC/ieP+GKgT5tczBi+E6H8RSuM3tcLfLWdzheXIDqYUDokReroLNgAErxrzuZ9QEtLMWclrug
keO2dUsdl27KZEAKKMG0ZOOnLoDi0dyvVi2XFpXj0k2hh7D0CL7kelXVQ//IrnVRzuptd2EXLKd0
OJDOsPpiPBCH/N4MUmKOtyd6yeEcl+6mroqSNBUXiiTwDlVjZO5xnd/0cBcrp+OoxC2sqy5QMg0v
flyn78akLne3n75geBclx1GCiKAbW1+6cCx+Gz6jIdtfJZ9vD7BgG5f0W/OUmtyK5qItzomNHrr7
oeL9tkXpYuQkiKVQOkvEhftoA7Qx+tWaaV7Z45dsc/3/lf92M4/QtJ/VF83tvG8gCsR9wPqzfM02
SwNcbfZ6AEN5KvIUN0gBvJRs0feOnqIGiuFyG6KJuMA43+ZzKnBGgfm9Yf87Usf4kG1z63itHYtC
WF1mKBPZZv87JmAf+7rt4c4mnLXtPNa8qi+2Go+/pxbyTGuH5yXLOx7rh3Ftypx0FwJOR6i4T/Zg
w+HTIIpwxbEW9hgXCydHidQnqLAvPIvyjwQMQyciMg8UT9G7oRuKbQ7g4uE4WAyFGa/HlBLNdLyf
xZe4Xq3lB9HvVPMbe4zLD5eYfMRRC9cMf0qav4FB6NpPGvvmVz1DIuZIwDfxE43kZX2CQrO6VwN6
iPhuZnNS1Ttper+CQEQwTOxIphbq0UADtMdCwza7sqiRrSUmFeSgirwIjkhWEvk+mJupvTSma8V9
kmmRSBRPiKUZ2JYrm8hv0vb1JPYqtpPeiRqveDJoiiWHJpzyfE98WuQnGmflX03hD+UB2OK5PTWd
JI8dofKR9E13UeggNg8G5+wzOpCKCcKMXnlM46h9xvVz/O43eT4fMz4HP/xO5x9i4ofvu4kHB5uS
8KPNm/mDH/LiUzbW/r0OpcRoRKd7M2r2pOvS83deW5TfKa2ie5J4UhwlH/TJSDH7SPMC+xdYE98n
9WhOYxPJX0wKdvZx2BnvQHJWojVOpcm/oq+AtGORGDDB6aT+0oJcLZZzNM9JXtOfqqEAyM9IKYAA
pO/qcxPN098sy/Q3XITYBx2k7GQjqiGleZ0DxiR61azJwl1S9wM5Zux6AUaV+QNw5NkDvZbz9yqQ
aGAFCnjYV2nNwp0qufmc5XV2IiScB5Rrg+oh56h58ER5UIyFgheOOQUZd1mIeacQpT7OHSseSI9q
NVRl65iiA6jXJ/Bbq3hHPdN8yKC7B6jRnLYndC7Yv3t02TAAg0SBAyCgsEgwDIiOqlWBQpawm975
6YwmZc2n4X3T2uQMkUq9k0MakoOIRafv1JTQLyCaqPQhY0I/+LSKKRBOYP6579KGfodwPBqZs3EK
6Il7Un9LYYXgHpdzQOVG36of/lC10S7x8iB5kIqpL0Kn3jPuldkh6XnbPNRs6g8mNPmzVEPwKwuC
Kbt0hZjrQ9V0NDqEDRhm3gEngpq5r9CzWUZe6p+yqo7uJ+aJnwIEy896ltl7ro1E41I71ceqqbwT
uB+ycw7o/ZcG/VLlzg8CnCuMiap7iGhgqepyTpLdnAgbXFQWJo/K+jT84M8oST0VYmT9GajFwN53
Gee/Gi+41qXSAXRXpEtUA+4eBItiSoGQSbrSPMYp8kT7voFKeecPeBcPNCkNqHmBIzvYPu7sngiU
XPZ2TvMnJWkAEbuBDGjC8cf4pZ5/94V3uaIHEC90/o4PVrRnvwAKBMDygT+yaqYCYLdsJjuSi2E4
di1K5gdqDfBNKhBVfCwjntSPHjVteYJcB3w7UXlgLzpn/pcK3ZbqSATCwX4QFr+LakLJMEg0wWt0
cN6PkEXP5YfSZpKjo0rX4b7rfU73SBI26l4yBUUOOmEFRabRn6QHDNouHTkStwWOhnTnizKp/zEe
3Haf4NYKot+hsHS+D+KW54+yNYHG0Xfo1UHxKMw++hEDyRYaMbN8p/sgEgeJe66EyPEwYNq4AiEI
ON9MfAQ3blwfU6AD+jtGBtgiiXoQwnAe+9ldMudBdWcEAhNQZLS6C8tOkR06wsj9DGbI9uR1UdwD
UVO3/h1edujUbs4yScc9p4yTvwopi3jvD8D07eIwFPUXW7VykFC8KKN5x6ohokcdzkG9F+i1TPXB
94uh/stEssA1l3B2oanW7aciRGJsZ6SZhvvKN23wbrJTG+U7D0J6wHLHg43650RnBIqQknjkJQMt
+4T6qtW63zEB4YHvLG1q3EF8D7RO3wWC3vgus7PSALiWLDlPOTBJ9hjFY8TG3UyCyfsbyVbsxXBz
iJy8a4JgIKesmCf6UKSi8aejGUG7MO4IzD+evJn3/g+B+sH4U2RV3l2Q3y8bsjNeacAOb4Hf1tg1
dMY++eFQDEdp/T6/L2ZbpUhx92I+02C28khkqfQ+j9M2OI1BoJK9VFZBEq+PDHsuRqb+EmZO5w9i
7ACWxIVLqJ1o41nv5eh1EyiboZqzV6SougPgVdn4xPJY1ntVWM7OwRjT+dEfOds3GYXmDaRb5rs8
xjL4YdtZj2eT2k6fcOPhYLX08xLo1gG9Tg+ynkJ1GKohjNsdWjJ7/ymYeWq/ln0l9V1KU2iCH1PJ
W/UUZ0kHPjndhyP2Vq/l/gOgSH36bx55MnziPEvZvz5YgwMwUOW5PBmeYluM57QY78DAxMzZy2VQ
z/AjMfe/bJbG2Rdkm4Q5ARCUWXTQlgXEwmxW6s+KkvwzSlvWh2KDHMtgl2oQude4QwNPWOxZodNo
V0SCiQfcJboY3d5ZNZi9FIE0n3lgZH1fKLSbTAdTAa4KGOjUgUdnkCzNf2SpxAYSG174e+BQSfxF
TIZXRzvOcHpuM6+988eo93cFwmJ7sM1QfQZiKYnQuyJydl/2us4POi2n8C5DYLGPpiub/h0UBcAv
jBVbnUUTdG2LvGaiy3sQreCa6VNEvj1AO119IIlV2R6rpCPntqC0O1odjOaRaV+WJ/CoePYjEI1l
e1bJFPwgTEXgxg+Hquq/zGVp1AMBrcF88MYRbxKJcO7lrkGb3LtKJJk5sj7BiWnvFyOv4WuVor6/
m7LyGsLCVtFklykziAkRpPOmU6Uh8fkQJbb8Jx98Ht1JoCbUMZjG6v84+7LmSG227V+kKgFCiFPo
zd0e22N7FvuEGsceCRCLEPuv/y7yfgcJmXY/1SepyVRCg9Z7uRbcoaPqzZan42xfeOsE4Ze56XX4
xsI6dIZNkQU9P3VZF3i7xrOJPvSsLOhOcGgc/jLcgb1c1842YPEkynpqtjmviuGoBy8cfle09W77
oOzgoIdFLW84cPQvGMIx9fZp4rXeuIMX76C9CHmMP4p9XjVz8DWFEpr54Qalzr/mlMnpe5IR5CEb
JiTp7sWgy3IDkqVbI69qiQnv83zIqlsIkTT5owGaDaZ3pfC7BJu1zMY9LZyk6mJetvUMOmCRN3jf
em70B3NdA6hypeopfWEo7ZiHSWnWRB3h7fAqJo7ogvth4Ui8Iwv6/ZRyL3+SSKfNHeelZCc7utx1
Iuyr2ryBGtP+5UugTB8KWSgAtRwoIsN2y2mh7WWU9jMvgrYAnQ4Jr7twY+flIDVpx9ybsW+gZWA8
OYYHzdBl2JmxrcK7LgWMJ4nysaTTDc+Bv74pWBUgo9TjMP1MnKAZIGYL3DYU/+exD95aPbe4JFRd
yRZqU6Hf2phmRSd2lUr8ExMlI7Bk1CMs1zUcWbfFDPGUjZs4CvcAhwoyKG9Q/IlTF/QYjRsG/MC+
z+VWLD7HT3SRCb0zHoxAw41squoNuMZQ3XgF04826VV1W6Afzm9E4Q3+qRtGPR0noCJEhYpZiq48
6oBJ864B3TNx4VrS3DvE85LX2lKsTstVs9ig5RARcMNaP49+73+RRFV9FVU1Yp9TC6sXFo0kc8M7
YqV/GryaFYcOEBR354aoTKsNLBCysIgmNMhw0OS5zvMuGuExIlpoq3ijt0vh3MH6qBpEOamNrLOC
vTAzlM63uVcEqBbQVbIHJqElejIYNP+75X2TVZE3l4mK89pFnDQsrmB7nMQTjYIqB1+QZjbE27kB
kfwAPVuH/BqIseIYgMZ2HCeD5l2kG4Nbl3Vpjqupc0fYiMamTHh6AxYRZdFMm9H/hkzTS3ZtNrt0
G0AD+7UQTS1/CeiUQOZ0QhiwmcRUlk0k0nJ87lSZmoeiaFT/UaReI34PNS/Sr47u/SIi0yiy29Aq
ruPKb+UI43Si1A6xrS1eeMp8tQVxU9MPlwGAs8EdOMsvrvYsas028dSdzDBDkRjLprmZrAvMnlvC
tOrJdTzRvAnlZc3WSzrNbhirp3YndDWNMaum1nxxfcWHj9xgsDdBYzqz1eXY93uI0hfpNwsfLLkz
HnXthprR2h+ixuVzII5CIMT9vkHyAfEi1uyMSBGJ7hlrx9emwR38JnvtSR71SvB0hzC/lc9DF7L6
0QuKdj6FurHg4egWEQk+KWFPPgJ+isNrJAhL6JR0yX5wgvQpmRE23qcux5aCsUJa/exkK4wAPbby
0m05peJDDg7wpq4BGyieej01XeQy5E87iJP73XNqcNnEcJupxW2IcZ9llJVIKFDbG9Tem1Rtb718
NuVW9R6NHeLjfoxMODXzluHIhg83DNW8/RCGsojztkRuSv1m6OJmtCrFnTv3xYbbDKFWh2DF2Vjf
NfLkVxmE8CoFP8sbH7C198IRmB8ICpF8S4ZmcqJhKhHiNYjo5+3sh/WPYu7dbN8hMT7RekCQCNj9
jD2HQ4je5GB/OLcJ7cS3KatxKkICQLex0EVdnDiS8J0sWV/ESIrsG6RgGDvAny1s8gg3IPveQ1qw
vxtbrn+ENKjVD6V87zHoRVMhB6m6W3hMusnJceCpuGsD1uf7QkqcEEMRhDFTC6imSALZ7FhfL6Wz
PqzQbcJTYzMtmnYTekRAxzQU2QbIKCHd0G4IHoXgMt8m2sCwCUEDdjRlChczG20AqJTO8GcoEgKg
FQvGxfx1qpw0xwHe+JtQJkG7CUcVls9QB/O/V16LRKUqGS4CCCb3ZCcDt78Ts8enDd4xfcoDY39N
Dqseup7W/B5Vv1zfVYA7/8D92dmfg+jAyQzg+faUl4ZVe8THsvlaEB4g65/rAITNPoXKkCohDrGA
YBucyGXiIU9Ce3b+Muc2Gw7UkQEcFScYUG6MxQY2TA+o+SWpEydYhtUmH+ey3OYprr6fbc2r8h62
8ShpdEitxF0ZDHRLST41UQGavIo8NQHJzALBf7gN0Bxv2HShjQdWe7d57WVfSOiOYtvliLa22GXY
nXMJnNDft7nYNmQcPpJiuSWS1kBujuN+ho0BGVUKh5YQr9kxC6EeQBC79ySdsRZRJ5aAMsnGEREs
1usG71LpqtjK3p+TrXCQQXWV10E+e3Arp4ikAy+BR4vsTcSzN2tvN0Kl9CesAVHe8diEXeUSq29o
uQwDnaSdTm1IzU1H+6yPkjJHaJt4Xm93dIDy7BaAcfWSQ1ziA9dsbjYg5qIpjeQEiZcucfy+wi+n
zbdB0A/Y6H6YRx6Cq5sKyQg8IIucNVsKi2Cxs6TFcrL1iJuK6cT6uxyo9+WcdNTz7MNtGuWLnGiE
GnSGqlMlIK8N75dRid2E7YjdOFrsSSDYkw+ogI6DhXCpxZJTDT7LDxZho4EUyOoarFX8OagRRpd1
490mCIJOYQp8apQPk4aJhzRYRQ4p7sFDm4M4n9rsnms/SI4JcVuzYYWP7YS42Mlj6TX8rfJp1qFU
X8w6auAOme7CYnb6wwA5SmdvcLFsbTk7yFH6whDEuRqLko2dxYt44N9HU4iKHQzphyJuHQoTVA2c
VLFPaqf/OSgP68Rt6rF4rkZIgG2kYLA8kJwmqCAZMQZfhgllmmfDG34L2YYmO6ZKg9TVpT2C32nI
cF2lLcpLhTuh3Adj6Tx2g4kfc5tkm2KoUH/qBdiXAjnXDUkW7xjSWxSGgG1wymhZy98nhJIbt6BI
LCC0Y49dn/F9CJTSy7JLThCqc+9CcFJ0BLQLZHa1GBq9qYg7k5gBgf1Ggecbt6JQaXmqoKEkY7Bh
7B2jDSS1IFAJCn2eSKwJhIWuvWGq9kwsOXZaV3X9UsPEaIy2mL8gqHeTTZkP6od0e/k9z4x+QHS4
3CShzb/lwppDx4f+YeYowRrCeh9RgSL0lCPvrbccydKRw5CqOZW4ZnFtJV6vofFCSgTNVYOb+RY0
Be8LlKu6Z9inlXWkplS/62BqPrBVguxWTT2E9+ykzDILCOrkOFKFlHSS37u6zd5M0ndPuYTP8o63
ZPhlSpyZUatEcW+JmXvQZpiMhQP6CdoxrguFalHMD244BEBhw2VtD+mE4olbVGIL1YTfKWofxz5U
mJESsedBokqHuknuTNuSQgJ1w5g3vmpLMgQ/lQ7mOJUJBHbhJLNccl1G73kfKBKVKbWPHD0bGMwm
Y43b0UvvGDxU0s2cL6uSg9y9DaHDUR49pGAoo4jhlxprqFWKBBXh3mmrDRYM/2jrZO43kgm7zdgI
aHTZe3BkUhZnBbBsKK9w0CwPNcVRIayHZ4+K1y8u8Mc2DpPJzDF1c9S85ikcctwCRMVDSFEUzIFR
/mtIRX9H0efeVT32tFN2bozT0+fxWMhqLxzfP2F/Dt90LfMUBBk+F5GPUuh3Cgz4o6e4PaZhjwC+
1LTdTG2Rv4p2LD6mKZ1/N+OQ/aIo2SFQw0EV54mLLZUAnHX7938+T+P4KsJ8fCuGFJX9iQ37eh7k
DQY+OPQBfNki3mTkDUr81WPlhtlmGHAqbSaeombAJoRqmyotRLntxry4s8JTEsQUWx4Fa1FFtWU4
fNS1Iq/QHOhOEil1CfQfyGdspOzboBy8D/Z2b6NBdc1PrkZDY3BXMjCTChM8+qbvj0hM+A+UCvJj
RwL6HR/h79MsGP9y66a4o2CxqYhCEft5Qp3SPeQ2TH4xpMU6SnWjn3NWVl9ZQpufyVDh1ECMs1yD
nptXm3QSXh4ZOQbhrdQ6m8cY1TJsxlnVsOqtHKSMkcEJ3UYJNCnhLU5BLD3M/Yx6pZ26+R3nU7Jv
vMBlMToU3SkNQLmpsV7UPS1EK74UfV4hiKFa9Oi8ocZdhpV+1G7Nm5PpePPRUS7jqvahLMoTnWWR
i07LT5RasPidIEEavygAPsDGyOTfIKzEv+KY7h+gOFks17OLkBIi/6iZktCAdh4ycQoD2r2j7N5+
r+vUU6hO+sFezwNFEaxyMJg9qn5x0iOwqmHvV+whdSDFXoAbfwPGrk02BYeweyRqRU+kSVO+oQLM
R1SToSpUBQrDESw8iiSfkYUOjZftpzYUZKcLAAUiF9WYaeehyvQUkNQjUT/iktm0zYju3RziPsNf
00dS0lDEIMNgwAeWh3cZoFR2A/mR8QlrOt/hNmhvJsgBQNVaJKizlRMWzGgrZE/CJ1MfMyprJDJJ
9hqgS+Bh7Qj5jcPI46bMIcEGse/cQAMhwCQhJyu+4AauW6DjnPDBiEXnpOhbP1Y4ehEBEEjQue4w
PPa06g8plLb3uKfZzklDUKwMF9BEhetc96S5ap8h0wEs6+jV5JECP3tAcREFXpyo3m/U1tsX2ncI
B0fhoO5qeznva0hU1MCHDTgKm9pMOANGXnjQOc3FgNpAMXxBBdbsnCkU4GuPS70YAvzmMPYEUb/U
LH0qKz8dYsA9snuL2mfcCmS8UHtv4iVCuOEZ730Uxoj/C5vrtzAWu8CthSi22seFvhcTUdsGETHZ
l12IIS1IIL4lSYbZltD4lFGoQp3g/6nlPZUBoB0gDNBDndnsLdUh6n6ZoijvBaF4Bn1OIjxm3V45
Tv6NMsrCTUWNfsQ3z78hcUHg+elIVKudDhsJXTPvvmsMAgCGiwZrgbvT78of7CNQH+WNX+A+SJQr
fndc6nde6uFxiUgOmAXgrgISHrhW5JHA1am+laxAwCpJWDePgcurBriycYK7/WwfUWdGHF0CJRH7
Y0V2zCQ4eTilNQzAXQ6oakMkBg3GWv7T5KI10hh03bqpKnZ6KPmvUvvuV6xllB80SdHewqs/hqZA
8TSFTvqpyAii08n2IO63o/aHDR36ZFPrEVex5xtMcSVD+Z0rjp6SQAvmXqReelJdwd6TICWvbtHK
e+Fa1E8CCjeQbyPN4CHo2zZMkdWhBpxA2fUBvWj1gS0EUiQcMm+anjvJjaxQFfpaOCjdQCLaTeDY
bIvWfWCk6k4FCrPthjjLQrFmzpp94ZeItqpBhe+mCjKcnq6bZ2gc+ThiJmPpfQg96H5XOY3dlY1v
j4Euc4vSiG2DG+S6qGhQ4tQ/qpT0agv0UoA4sDdPbT8GB+3mSCic0dLbsOGOONQFhIwngoVJa5rx
iHZFFy7Utzx/bXombkKRIqHKDaUwdsk4e+66qX4Zs4aDAxuCv+00SG7jvKjNUymABg0N1NbhwZyB
i7NJOKfHkoCbNEFg6y0HUuVN+qydN6N11eOMMnK9z6HksGUhOnxPMxL2e3Q/kj1uXxwJgozGniAW
GLRH3MzDvbJDuU1Qz6/ACxAk2cgBomkRAx6GR7CXanSctszJ4sUQr95S7kzv/RA2X0FIdrfC8uq1
spXqtwUiqy1FhvsIbLi44wh3vrAqrSCaTzt/UyLHqZCPuUjt0z4s7uc+Vd4mM2Q+BXOOW6xuEnTK
jN/iapCodYZOa8a4cT33q1unzdaFQPiTHWtYmtliScyx8yvQwXwkai5R+Ws/LteeTi3KhSh68V95
xdK7Gd1xb4NbLJcb7tDqL5khXiXwqGi2ofLz7+i+ILuQfYbYdwxg75AiFxy2QOzkO64q8qarzrbb
kHpsjmrpA8VQDb13OwsUTyNfeiPfOVLxfeXp+b2hWO8HArWHLDIOZDFrzLETkQAOODuBy/3OQP8u
37pTiyAJdwpKEUVZZAeRZ9lPl/DqL+IhmYnhAQM72MYzdDMlVdCdunGuX/IO/46YKb37u0uKQEs9
VyA+4hIFVpYg8u/vgpTXP1yJeoUKhT3AqiudkK1yfcBSQ7K31OlBUspL960Je7Rvx6AP7E6PaZ5u
VQAOcpQirQE9momfRCQeO/S9V8F03YeHZkSglYvyQpBASawulZs+koS56Mug3wRmbg1JiMhMjsKx
VtBHVsDpMAJUVT/2M17OI6g8Rq3P0X7onXx+h6WZHu7dOaGPNHOKHxS56pMfBPZ7TWrRRSoQigB3
mpE5Spf7B61vvbU4T/SG2rHbo2ljvw20NPvGr9FdgAMb/kgQbet6nF5Y7zrqSyXR8ops2k43BcAc
ry4m+dHTEzq+THrVqR9x22/SEUY4iCjR3EcFHdNo/P6uRgBsAPL7uxGQj9XsvcoMJzakfLPuN4In
I39VYyp3Lacu2ecZxMtHkk5/DbNp2bbKnT6BfTUX7ND2JpgRr4WkfLOBek2crgz3sscL11VBHpHq
z0hJpwIFCDPofLmJki1ysfqHnIsUF2zYoTFtgr54mlLfHhybqReUp80TjhP5WnMHHVH02dQHhHiQ
F9gg016col14X7Ul3XRItNkLWvbTEa32ikSB4/Vij7olvJiIBkxHQ0CP59+EpOZQJBbFOj6QYTjY
zIHqgELWEtkehPtDNbm4+iBDYDZytKY+2BqKMZuxg6ggitphClluywFeCSUd73uIKudfCvhkZc9E
+c6wRyNUPzIljXhSE0HDsOgc/SPPNBYkgmIoBA0taenJhUSbv0GbyP2iU8Wym2Duk+4nHuG0B28K
5Iy+DAVUg/qJFt+DthzfyyAvY1LzTMKSfECXKVQ0Ce9QiXHLOGw790c5z1S/VCgdVYewzuZ0Q6YZ
vWNs6WrYI29CPQYV8lTehUzjPEHWidZ/qCZot0f1jNX4AKBF9+LDcQEwQRRpWXcBln4Gy/cfK0da
8qnuOvl/jKfFBugwk9m7Esq0gtuJvKm44yXVMUehfGfm5RRSAY7aC88/g/laC1i5ia6TRV7h/1C/
qWf82LjtkzPBhPgqyNpawqor/KE3KOYcKw8gu9ME0ANFGQNwovLKGVgh7ircpAIJWHWcCBhhyydA
42e6gHc8N70rxF3KzEgKhgFiWXqPi81G/wNSc2Fk/QlHtkLcIfpLQ+Q7wJH5UNBzjSpb3GGjs3eV
VxUgzY0K0VyAHKT0UsavQyiuFapoOiLkH0UB3Cw4ekPF6zjQl/whzyyotS5V4sBm2skqecTFwGMg
0F5w5jy0MCS9MCHnfmCFhOdI8VwXjLkj6KL8KxTMpi0Uib3fJAkvmYmd+4kVFB79gd5DKxE0XojB
Rwj0X7jb+P8LUfvMqlrrUcETZ2m3BdgUDInuN076jH11yFxd4KieAVquFaVcUygoAAbOicJ41DtQ
dF0LB2CvCTlSCcuOCR430www4ud7/NyArWDwqJMjgQ0AtUfsdD8tfLFuzh7/B2LduR9YbXE6kM5n
nJAbNoGTPzBVIoY0b5AK7q78hNU+hxSY1NzXQPKj0VHBySQt41524e2YVfr582E6N+ur7c4Qk8u8
kvrohiM/CqsRRo+8C7oLW+PMrK9VpmSOfh9vGSpaPokYpjemgwRQxqAgjlvkOgbHWmqqQkBsphHg
dePUQLN4cJtvHqYBtbhgM1tkJpdw7H+edGct6SFZG4akNdMto1BVdjMItEwdxACCDKHR5zPy5xFz
xPLT/wCbUwvlAlNCCc2E0BkSQYEqZwFAFevuguJKuq+zlmXgGdGw7QvwK1X2LtA+3jgMacnnn/Dn
UXLXOlyyK+AVMRbVkeIyQQRavkAZBofVRdrjmVW7dresWs8flSMRgiQzLqmFcVQU3sd1b7+aAHTj
lWNIidMcXAXk/pCeHsdfWXORUfm3ftsf7ti1EJdhuWdYUva4Y+Wr9NN75j/Lgv4G2OIJaNgXadQB
Vni/ZhjcXvdNq9OQ99KBCjvIKWlY9ZuFJ10AvXnocSZfOKzOTcnqOMw7BzDatujBVEwQqLlBjuK+
ktQ9fP4F556/OgxpojnatM6ixthtO2LfKre8EHycW66rMxB9qMQxTeadJivcBzhCNv2JohWGUnrr
o+72+Qec2ddrERrhqlKNmeeecuXQHaBh0kd/0B2a8Wtr6gqOCAGt6kvsxT9/k7NWpIHpoF+6EFQ8
TR6IE7ms1NcEQXTTJv1VwiLO2tXSJCkOqrbBInYTL56wGyOl27fPByv8YxQK2Pu/D0GO5J/Uftoe
u7CBKMe4sa54l8R7HEJ5YPBSRCHseLV5h7NWUwOqZ7ITq9rjEGqNbjGrY6IvyUP8eek64fL3/zjR
gTVN5tBO7dEKkLQNSpAbnV8UKDhzmjhr1bROddnAg7Q7ojWHbgLOczTEn5bB6lTeo3ZcfAd+9BCI
cl8216WYTrja7qzpPOD5XJQAhW6jQkBWBmCMS+ZQfyZMOuFqs6PyFpYkGfFJ83CXdBCCkiXiKxOY
L8jd4aR5kSX753THWQujFWPdaenjOxaNrg5McUg8dNuiNzeLdeCI7DCYyMvni/rMOljrpHH0/Cmp
nfbI0umbAQNn005XyrY7a500tNDTwEvL7ihGaNa4XfOmPbAvPn/zM6eJWCU4kvKEAOreHfMApnlA
XcWJdWQ8JleyVp3/qDgBjFYB3mmPBePP3MmaGD3r60QAnLVjYw7cHNfMs8dBpSB5iPC7d/k2Pzc2
q7VaDUnWe0TgXNcwLQPtOgG2oEojnY/XqeU6aw0nA1HozpjJHqXOg02VoNW9hAifz+2ZVfkfCSdL
SjSBdHuUCj57qLy/kMsk+jODs3ZnFDD85CyENWqHCoLxdLJdTOpgTG4uBDbn3n61Mgcl/v/odyJ9
r7ALYuVdTMDOPXx1C8kFj5OUCodDOOpbyCC92DxkF8b93NAsf/+PW2HxiOv0jF5Y4uHEVgPaeRKb
9lotVmftoGiCsqyTCQtTzvrZ0nq6Seriu+ME9roIYK3aRIHItYPQ9kjnxViNA9NYL1N83bpc3TDQ
HiKg1OS4NTv5ypEHx2gvXKeK4wSrTdvwMMgI1+kHrGsA71D03laJufLNV/Ek4PR8XkrEp6rC4oeq
JATYI0D92PPnI3Nm5aylmqiAginjk3cqVNXExaITP02Qahon9X7dLyy35T/WJkMzJmhK453obFkW
QzR+MHHuQ6UAACUYrV4oDpzZX2vfxElPEgJWg3vqckCdADZ6+R+Ivecevtq8ApAaWqJ9K9ENpvoG
yCYQVdDtBJXh80E6Y8nqrHWbGi5M3/YuGtS5Uo9jbfIogzLm4lwwW6VRUE4PutAiBp/NoP+EEoHp
hwvHx7nPW/7+H1Pk56MIcrhoSsClbTucZpFlKehnKGt/fP59Z4KwtW+i6ElDrAowgL4T6Bvtk/fG
q7/76cxjcOt+Fp57QXvgTGrEV1u91/CqqoBABHqiEzRWbamjFm2dG1r4txSAigtjdm7jrHa9pE3O
O8fpgKpY0ISm1EctnG+wgZ12n4/ZuVlZbX3WJ70zuhq/gJuijjvoTm8AEL9O6Qzs739POvTB22kE
wUVGjQSTKQXKZEsb57q+iPMfqSfdArHfMry9bMZvRnXTps26S2NzZvTXWk+AQ0IVcvTx9LDovigF
igutprsRlYntVaO/tkjM4B01yBBSEBE8jLxma8ALbh/BPAKZ/bpIeK34VBC0JtIMAKYoZ/zGd9Af
hLeK3o6uS667Vv3Vzm5tKwLHtPiJBMJ2h2ym5slo8O4+H6Rz07AqBZUMBGiK7oSCSFjPYPpDoMvv
Ev9jdgBf+vw3zmyDtV+iFmQWIAQFKmqd9ueYW/JFSaCErnv6aht3Vd+0hDV4OooQ711G/L0nS3Hl
+Ky2cAXAL1BjAk8Hjj6I4B9At7bIAUGQSCKc60boP9pPA7psYNuAG+CPerwlHfcfvBlmtFcN0Vr8
ycoC2J6gFvgIB3AyAYRfVCgfuIzrnr8Ku0UnGjFUnotFZHu+VZMw0UKNvXAhnFk/a+GnqfTAIgGT
GNAvBW0COuTPKMhdZ0vvsGVn/OPqDK0B6ZUGeHmvdH8BnlJs4IN1Sej1zP5iq+2b+2BOF02Nd2cG
Do+SQr8qlc3NcqFdiDzODc9qC49oBNbAL2Px1M0M6LoDQ6RkBhrxusl1/z0+qLvQ1HjLARTMCCvT
RECVGJI0F97+3ACtty9tKtJKJ3lXeQHCBQh6kYZZegTzQnvlT6z3cGdh+Of5ybueoDgXOEm2C6Yq
2zMA6a/bYWu5J88ABt11FDvMtfqh9jwfTI4xuxCpnJnhtdyTSSco7roNFpFHxW2hO3CqZnJJN/5M
ZLfWevIgGQlGTYenL/Fq4dsv0rJTR1C1GOZyX3Bnf9VKWss+yXbuwlb+fVJDnB64qFHtuQUs/vPH
n1lJ3mojw7hB05xOuMpcaIbd0kyDoxKoaufbS/YD535itZuF2xInL7sBgme4DLqEvVIQcaLZtteZ
wTlr5aeAZb0QC+Ez4hUWKmCEOViZSV0/fj5I55bSajfLIYBRPKPJO4QnnocMhBeQfYur/Bwdb7WX
y7yf/RQgSdwDBDEWlYDTRS749ZdC0jOpgbfayRD2bfuqrBmUrdNDpaao6MrvFC4Z2rg/Ph+gMz+x
VoASMhggY6jwDUDPm00nwweofbW/gFx1t4Mh/lXSds5aAorZXkD9ZcLvUE/lG1RP6BaogUvO82fm
eS0ABQkCZ2BmOTJsA4jIRHi3rReln89H6dzjl9H7x6Vpln6uj+7R0QU8e4phxKdewIockgtH9rnn
r/ayOwGkbmuN19cZNlhZD3qbd4AKfP76Z/bxGlQGNKEFYGZiqFU1/AFAwfxbkdettwUQdkqvO+7W
uLI0QYwL7sRwHCZmf+XQVbJxY8vpwkI99w2rnZwraDQJC0ZPCpmu28F2P90hJTviXydh6Lir3Zxn
LTAHc+GCwQVaMFCwU0ygyXMBAHTu9VdbGWaKXGmUKv4WphQV+jmJ3915IxTCrprjNYhMhPXYl8jA
jyiLAKk7wzEGaGuI1GdcTU+f/8aZZbrGkmEykxAMjv5YABQKmaMA7H4oxV338ODfe6zKW4835dQf
ZcIfIQVAUdu55CV3ZvTXboaiU+h9ZGOys7UH5a1ai31Ks0c/g6D5529/5hxdA8gmcEFV57j4hXTY
wb7w1qDc7PqoVSj/8fOfWOqP/wVOoNu/GiDez8SzoFgBJJ4eGje/57K+LYt+u8hCmCbYNfOVfZG/
fRv/ceD5EH8zxE3xW06VbZtWPINAs/v8O86totVODgpIS8F2D3aOEjSlTagh82Xy8cKlfG6qV9sY
7GmUUqEwBiI0T8sIjOkDR9QS+d4lX9RlQf5pHtZbuWvt3MKmQYEvDSIN6w+E6p3J80cIwd1k1t9+
Pk5nvmSNHrN+nbltNeBLyIh+o59BYC83jMcQwrjO+MBZY8fKouxrNlTkfRILvbyGy0JLzCUg8Lkv
WG1pU9RuxZp5Me4sZrpNysHuVW/J4wC5n88H6cxiWoOhgEH0ihGUd0xG7dOtH/ZoD6rCvbCazuw5
unzZP/ZBoW2pqDvi8cZBZ9yF7m+afpVUHUBU9SGdCHI3dCKu+5bVBu9Mo3PZuvgx6XL2DX34aQfO
7iVB6TPrdm1PiOsyhcRVT97ZOJII0o3dDsgfsx/k8I2qxn1wkMt9/iXnfmq1xX2Ym/p0DjHx4MfQ
b3/r87dSjRtQW924700F8ZShvrBRzv3aast7HL44k178YecpO7BJviqeQ3EmexxdKJXR+rra5Nqr
S8m+HYbK5DKiFf2ANVIPRPiVZUO6hkjRqRgV/oGnt5DBjcM5qWOHXUrl/nw/gRr774XMdcKC1icK
do8comRtAYAaUzAVQiPAwJMhB3fp87n/846ka2gUpA8Ygyin/JAd/H1VjtMKalEEXcDrnr+KxdPR
CpNb5hxzld0bFwLc8M+5ZJb25xOLrqFQUFbxbJNJ9YEqXLKvuyJDe0vwXWiG4KpdTteAqJSC/gP1
0P44DMIeE6Hmu3pAB/Dz0Tn3Ad6/5zkhjIDWMaoPSDb1MdRe/M1Uw7Gl8S/Znvz5SKT/AT8Z2nne
hJMKLT7/R5l5cVL1d7PX/wpN8Nz65XenYB+ff825tbTa2XPgLoUaLj8gIWNucOKmT5VXqgsB1bmn
ry5yKLDVCein2MGmTqmR0IiRcx1Gc0JCflW5Huiaf88H1Go5pGV6egQ7+zS0kFkdQbm8biusYU8I
z3pby2mC9+Q8x0y3qAVxFC2vGvw17sn0RkDjGGVtdAW6/RCE6RORoHN//vQzC3UNJhc6IFCZciF4
h2a1voUmGPB7VeCBwOzwRXDmup9Zfv4fF3iXQVNTsTL7sLAljNMh3yV+CArw6FxXUKdrMDnNwkFW
ZVt+/J9HElS0tmDSlpvP3//MGl1DwyikRhFqdtmHaeBMBc44mvkWzPnrnu7+e3SEQyGA6dHyA2oU
GjxWb/oKcHx5IdA/N8X/j7NzW64T57bwE1EFkhBwuw44NnE6cQ6d5IZKJ26OQpwEiKffg+wbt2It
/uKqu1wVsZA0JTE15jeM6B1yQLZIKb0H4WbksuWuUrgSL7PaS8tYNjVTGkYqOvdjFlbP45qGpx5J
mqTnLOGpN72PACney1JaXsRUiXEAkVrWVd5DNmASoVgVPo4rEPj9vKeOtD3B2J6Z183IjjnugyK6
uaLEfX2TUfrgR0Bt3B5q2xOMs7gjJ/Awgrp+lmX6OEZgvQLU9i+sRcT19gMsM9X0+NMc6BngM+Uz
PlrkDzFq2t0FGgX2O+3bXmD7+4tIBkIp9DO4lj6LFCYQhUScoX4xBXikE4cOeG6wvdqLR4CLDZDl
MoDXKeXduvTp9X+41fid0/7zu9E1FWOVV/dk5Wx5kJDyyphKXNCXp5oylE+dsgrK+AfwdOf1CXJ8
4GRO87TRLCmA5T2AuV4BmvHVy8ah8gElCluBf1QUGXx/JsDsux+Tqtr1nY/7c9yWoxQcgk8u3K8Z
uAcoK6+FT9sLpMzC+VasYFoRVTtPpds11Vew30YP9So4DuZ3pALDFroakNb8EChkyMXdk4AfUPtp
Q9yo6CT6EcjQsY8C71ByzA2MjVgV5QCUimyei1r55yLyyHsAv/VplIO/M7SW2WPKxkDxhsuu03hw
gVD8qqm/oZ481j6ifw/eHbrciGJ/BEY80+70vIZ+Cu56+gUcx2IngC3x9YderGkmLn2wuZSagWqF
JLBZUFF2O3ht3WMcqjcivdtMwvt909BRlP1wwO3KoNw7tf/OQ74y+029GAVmzhXAuwBSGenqQ1dE
7918ceOyHh+7rICEEvPtQjugMCa/BSqvW7N78AVWENXyvxqB93UnB3RZsDm8ml/o5D8N9aQfPB+u
2Md6wYz/ZllDTMTpeYHbzKldgAom+ZQBtp8XO5f7to42z+ec9pN0lHhmEJMDH8FPpQtz6YAiI3zs
JYw9ffH00rcwqXuuqciAXEf4OmvOH6Yh2HuEZSqapqJa6aWO1t57KET9xBfUDQzN/Pn2z7e1bRwa
QChfIqmH6nlwME8AVWFABpZlzvOdPLPl0MCNB4QCngNOLeWzmuol8bMm8R0SJgHoWTCqgBzi0Htw
Y00LobULZIbTM1IG79PtMxWs62OZIteUwoHp0sI/ZZqeAahAZYgvyvNIDhquAmP0322Q9SObpshV
zyDatGc2okSvLBvgBsNji7EphgN+o3PcMFXPLZ0pFArLuxo2oGfdqIPf8aYYLhUMcPKO4GCLQuLP
ThOQvyORYz45rIaY6fYQv553ck05XFihZBumMfK5SnF1ylMYQ+Za8AfcaQMbxseP0QKU2u1nWcLC
1MUxJ1Ru5nXieWF9mLTQ3rlnHLFg2nCsfXNdmjLfJzAZee41XDpBS8yXn2vZ0m+3m7cse6Ymzu0j
WsJ/pXlePJrkeVrHTRP9ygk2+WMPMKKaEdlAAlw3z1WR/mIRzM34BAj34VSEb8RzMbkMDtaDeC5D
v7nzwYe4zyb4Ydz++ZbhNRVxHlxJKhh4iWfAiAKAOqfmusAVZWct2pINr+y9fwjiUjg5gPSoH0J3
xs7bQjsPfaXogXwrn0APvJ/WT+BF73zZ297F+NLQOQprVTP2zwXA2qe2KL43A/10rJ+Mc8rgBhVI
DRhmv2meAlr9Cnnw63bTlilqCuOKkMIqHiC95wCGHb+FoVwM3l097Rb22Z6wddiLzwtkNXBF2Bf9
s4B9AdjjuMKe+gKIcv3j9itYtjbT/TCTXa9xmu2f3an4K1fsyZ/HdyCI/u34e25wtsE1ThdhKOHK
U5DumQZwESeAE+Fbwz+4r5kGiLhAha3Dsqpn4hHyN68i/WHNdPfxdvfY+t8I4QWVjizK/O65mObi
ArrelyhgMK1Ksz0ZiiXQTF0ctFJe02I3eHZy5w32uK91PbzBwetRDerN6stfCx3/B33Wq4MBewhj
0avpDDxdVIJDxIc3ZHDF2QnpXhG1rXGjt0JYP2QerSSUQcxFsXYBll4JA7SdLw5L82ZitHNJ7jFS
AGAgZXcCq6pBOmWtLreH2ta6eYQZ4bLSgAQWq3A6Lf14B1z9kY9VDvDvf6M4BcwBrEjUlINKAVWc
JO6/qprqS5ChvPLYrzdWOcercwqR7ho3WXdZmXsO0nnn19s6ZouNF2uQEgAjtnRcY0GreFmGe92N
19u/+tXVBx2zPfJF04KOadj364rMxnLnrG+Hob4qXME308HfbpxRZAHrKXiQ6djnQ1x4wR1ocAd7
3FjWWMGrUtJujctUxYJ8i7jcuaB+vVAK3WIE6URG5EE7DOZSxtGVnfiJnoMHSB0vjn/eK4h6dWnD
Q4xg9dPGQXm3WmN4JmHVd5586sfU6b8dGlozARqFaTM4Tr/G7iLvFne+6yr1kA8CIGqx00+WNzCL
ZdsRHg35INeYc8oujpBw415QcdBUbA9C8ep5nYOB+N8J2tUiYl0e4RES9gesKIsrWVCyOVAQunPl
f/dIfahMA88yQpiMPSysfMzVqdBAqnf3MxizxwbDCGF8lMkUpfQr6HM4/q9LWt+1G7mc9E4Kg6ZU
7sSzZakws6FIfcIaT69YQ9fPFZ3gC1ftnBAjdPgf51F0jhHITIKaiHKSBrqQNSsTCWvEbwVQQoDe
y+yvLAXXVwHKw1GZmte0OpJ6wVONGJcFjKHd3MFTXZFml6L3/uJp31xXb491YZtgRqiPkLhGdTDp
OKoy4Bsz79L0wD25wXUW7ClXewp/28gY0Z4iJwVjzsyLwTxtT0MGPvRUAnl9e35ZWjdTpSOs/bJB
1Nh9lukb+PF/82HnAGbZIcz8qKd6UeaOjxHwpfzaOUEMKujXKKefRL4nyrY9wwxyNaJ2s2Q6RvHr
uXHK2G0hdmH67yY6pHTlPjdiO4zK2RNdvsYyze5QTPZhzA9pvtC0EduuGCtFMo4ZlH3eoPyl+xAU
OyusbVy3v7/Yn0mry3UscxxcZCO7Oy5mffVwIXp71mwnq1di2iyYJY0PJwVdk7sQ4sSsDJ5SYFdI
P34skT+icOou2/ly+1G2ITYCOcAZngQeOokWVXrqxHw/r941n6NrTfx/bz/D1llGKHOoDHq0qONq
lMXPsux6OJHg6HTsKGNmB+HzVfpz3ruxZOuPzC/Xu3WEfdvt325ZhszsYNTXPnz4Ah0Dg+9dhMPK
J10OKC+HMLhwNn/Ktq+PTao/coVCpLA5yN04HXt4CQvphMXDCifFfmdebTP/lXll5gq5k+VwP6i8
uAgzXE+Qsj6FfVZcPZ+KnWXJMtZmsrDyBUDiC4Cf4agd8M7a8G6S894B0Na6EdIFrIJkuJHa0gkw
YrIWyw/KG//L7bG2tb79/UVQV82kB+SiNr/kOXQew3SpcajBp/nt5m29b+zUxdrA1C9F1wgXVgdd
mzZ3sN30TlO6O1ttjzCiWefO0uqAuXHFls+a8k+AA31suj3+qa2DzEBmqco7Omw0V/DNOI5i+txM
I/x7bveQrX1jL1Zc4DKRQyZ64sM8w7E7hX/AvVqR/X9/6AlmbpDrJYBrBWjDKYypLr8lICuoyTsj
bFlMzdzgvCoiwItG61BvDdj64/+PsS5rTh7Q2ccWPGZsy/DNbEVbzhjlyoXbT/4rWndFe5YhMAtm
ZwJCTT9iklYOEhWoIwtPIIItOwNsmZ9mXnAIZ/ioCbiRVjVQb/Bq/ZTlOHD17TEVDvfNotm1g68t
7wsvXlv43kx1DRs0QvPr7elj+/1GCHeV6BVsD/DtBu3qHQlxTcTI9sGjwe+8/QjbABghXAyiLHqZ
uXFBIveelcvwA044Mj/YvBHCEuWl/ew7YUIiHX2RoO93J2+g0cH4MiI49eYROEjYucD4AD65IEAs
/0vzlv43c4Kus4kw8zJImDdz9TC6o2riEpj3JR49VFjuXGtaxsAsmlW8KqrIn4NEAU2kYhIAw30e
Gk52UgC21zACGCkuwggtQ1hK8ad0QumPkEUXw2yj3dHa256wrVAvtjJ3nOB5BR0CMoI4qIRNVpy7
seAwe+2PPmJ79ItHoKQFbAM/DxMUpudvoDgIUBcSwkCPiUMEW+7TbXxePEKM/drMLW3faA8A1bJ9
KKr+HyCLkqXcO2rbhtqIaLiTwMFuqeZEVCX5yGC41p3g1XAINoo3MKKZVyRwG1GESdE304XV/pNf
Z/zu9lJhG2Qjlgm0TRDRuTROa/lFA514T5R6tzRFcERwi19vRPMMV6RONGxOUh/FGmGNpCzBXLre
/vmW3dIsl62cYl483GHGioFM7WAthUnJhbXh41jtgm4sfWTWyrpynboG1s9xxXG776bC/9JPPXnX
wDNuZ1OzTCGzXnaAOwasghSNmdu+/70dw4pvZ7m2ZHdMAwbY3UhIK+Yp0SUcZ0Inc+G9Esbu9pUD
I8LifoaC9XEupw/9EP46Ni5GYM9wIpE4YpA4lFDTFEIRFDNBXTT3TX7nB5uF7e0H2Tpu+/uL8OYj
sp9OHdJ4ruTPinWonRjzvQSlrXEjsEMJxPbo50vi5mvVPw1BwDLgfCrakp3wsz3BiO0iYDRP82pJ
2KTArNVpy9cznIX5zi5km7pGeA9+rWA1Mq93g5Ay3jI8QP/KuMX/3O5/2wOM8HYjmFjPfhokcJLJ
Yg3SBRD0srtETquOPcKspIVxVT9CrkZjN4eHDYwL4dmrAxzOhN7JRFpGwayjVVHNqrRyZxikOxha
ZD4jN6mhD23+PdRLnrFZQ4K4lFE4YZnCNe0JRtvNGbZKMskBHDk20mZJbcZ8zxNLR7Fbw6YcYgsB
t1nv7xy70fXYSxgxTfKAchcmaTE8XZENJivDwczJ/JSfvDyFD+jtx9gGY/v7i4gGdRqQqQoHG8Zh
SAOoa3cPW6Dlx+3WLfPVLKTVabeg8BhD3YXt2xlOGR90Dxr8WnvZl2NPMEJaBsjoiD4MkrTk3wdI
UuDZg4KflQYH822/b7Ze9NDAFGd9j9XUZfOHAmVvFxiWxZtFCYy1/779FrZRMOK6mDcXybIOkzAF
Q3ZeBwe2ZuG8cyjY5v0rSSSzlNZzRqBLCXZUl7eowGnJcCYuJxcIU3ANFzYRsHtwRT/0KmZNLeMu
wTWTWJKiqJYSlg9jN118HJuXYzPWdBhIp6rpQ7eeYdgLr5pziMvzpERpxSGUAPf/qKmt1nnyq+z/
j/oSe/ejt/rfoxXM/GM9ZEQ2bAS9wBXbBy8jP7Jw9f5K4T71/nbjlogz/QVw8YmP/wDpklCLt6ly
9LWK6HJ1YHZ58AnGNp1FI4xCg8CNKWzScI+4zBdkDj+mmTxUIo8RMGIaSktYwvGMxUr734UPA+US
JqY789PWQcYezXk96nplQZIRCgtVuKDK+pStpZpPvVpHf2cbtUS0WS3brUvoT+G6ZSaxBMJXFOR3
ePId048ws1xWw/4Wib1ghuuyjPzTDKZAcYH33G7Rz+u/n5kVs7j4EgVccn34r0bFeBWNI8XPqHUp
2JO3Zyp/dVViZqUsm7o81IXGyl2PsGiD5bRe+fuhcMKTU0aHYo2ZZgIpjXg09Qu6BVff9Rn+xiHA
GukhTxgAfY1QrhYHybBqyz+DlQLnTrionsCBwYInd8scX5+wMN787w6dsQX1ME46J78FN2mnaxjz
wY3e6bK9k7dtKIyQlqOGrXFaazgRe38Vff00SHWWYACHQX+oigxdZQS1ymBFXQXplAwVQObZ6AxX
SYoR8Khh7xG2OWuE9txKp2LB4CYZmO/fWMe86eT4Dssvt2esrX1jl5YTBP84pwZJR5bCP+lmXIq/
VuV2e3eUr2/UzFSFuZka4Xnf4otxqIeT1Fj0FM3lm45TdYV/SA239HD6evttXr+yZGb5LGyD4Qbf
z24CshB9CtsRRSjwZQJ/jMC/VMHAVTrQvVNovHci3jKTTe3YBq9fte7x9VKNcOVWfYjnAB8+5E0v
d55hGSOzsFbhWtcrGcBdKg/rcyZVehmrKdhZTmwDZMa7JwI5lhFP3I7Jz104feQlGs+273odgaGX
T/DdvD0+tt7a3vDFuZO1/tJFOKcl7uL01WfekIi/gffCZkSPkRv2SpFtPWYEf4FyisptgSTJho0d
NjfDnY8Cmuvtt7C1boS9nqp5HkOHJ7ri32HuyR96gRvG243busgIeHeh+TKHkiczhVcqvrX7U0VG
N54o7klvP8L2+42Yn8FZrn141ick2G54FYy2y1OAKoSdV7C0b2rL2LJ6K3ZBnhT4/joVkXDue5od
O0kxU1ZGnFXkq+fNiWyKxX9aUCtTvwvHUXY7F+CWETBFZaRsypH2yo/T1K8TVFtOb+aoII8+rK0P
pQuYqSXjyGmmLtzwEuIQFMZ3oD4WlxIuKIcS7yzYXu1FnA25AkNAVG7Cq6l8I5YFaUZWqPJxAvri
EL2bM1NNBleQAMtswROpYYtWtVgvgqndQ8DYJpERwrp0RicfBp4MM5lRgTzDJydKUeh/KAZM6Vjq
T5SLzJmSIhog2pQz1HZ6N6lsm0JGEK/TrOeozWjcyNY9DYGTn4mGS/I4LjtncdsTjBgOfS/nZdvw
hM2AL3IAr+/SbUelgoaHLniZqRrrGiLcQKgqPyk+PA4tMIa+LOjOImR5AVM5pojfZk06+EmxhOEl
nfrhs0Y913VGymDnEZYp9Ed9ra8mvqaVn6SVdycHOAb7Ve+fD00gUzIGNOUoareYk4GPVXeSKizV
ueymeicbZ/vxRgjjTFSrQqzo/UH6D50zr2dc7MwHf/321BcLhBstsF9tmZ901BlOAvmNK0XF8LEN
wFSOQRTope0U+glBUu9RR2PxNvTZ07GOJ//96QVgrHQJM3TMpklz9VC/nYJ5+nC7ddu0NCI3W7t5
QeXZNumVhocNTMSTCPfsZ29BCfXtZ9iG1ozdbMg7iUxoApeIX6QahruV6/JIJSZnplSs66O0RSqJ
xKxyvFOmwRBOe6AXl7Y/ll9lfyjEiN9M0Rggrrqg+kzgD16e1wlUlp3+sZxITYHYUACnVIOymMi2
dS8w1n2Uuaq/aQrDv83LCbc/e85slqEwhWIy7YNsKlzYMBKf1adiXgm9D8AGOcTOwnAYYSx6MalU
kDURgEKUJ0LmwHmAv5azZ4VpewMjkruQ0XFJe5akThAM2Gs8n5/roVx3AsLWvrEPV2zQdQmHBeQ+
i+gTbHrULxwi1B672xJvZhmpVxfwXeyJm6zD4J1AnH2S3ZieSLPsxIPt9xsBDdvkPtTt6CVKRNPX
Occ3oL8Exd4Xja15I5bhucJC4nsrTlqN6i5ZC7Hspc0n/xC9njNTK9ZpWo2lAJWQQaWhA6AJx2G3
6tzS+6ZUrKDwoZJDismDkDoNpSxP4HZMH7wIKJFDi50pE5N5FvUjyvSQYBjW9gQNkafvJp5T73rs
AVsC6MVWNqcjhY3f5CXhgNy8RAIaVu5HP8dMrRhD1Yef6xo4+WnyT+ni1G892tWn/+Fz0jYIZgRn
KD8OaljBqjwFWGBd0zvXwRVrExzDRWMSGUEsQ8KrVlQk1oXDHVC5YCRALlUli+JrXpCmODoYxubM
84azzp+WJKzZmL0TyISD+tvJJtrJ8FjSemY9aVjADrGF9VWSpdn3wm/5lYXz8n1se+S6m6r69/ak
siSSmBHWISplOspwQRbS9MwEAMC61OeKTR9+X5QRVKOvzR4G2DIBTD0Zrz0RVX7AksHb6AwSF4nV
5NPzWrvZ59vvY1mmTC0Zz0cGahCMesm46FjkRXpFcf3OXZzt92/7+IsIzFzweWnr6CRzsvFatZBQ
RKXWF+/ozTEznRfEAimxXiKWQNaFytUIkG0egJGxzJCtHeui7e1evIVimZ85KliTjM7yA4go8qc/
HpQgMFNERphT19BorsncBOF9GPpFIqf0Wx8ew4VzZhovkDArvK5YvDjT+CLUI+xZfmtz6gXfhse6
yIjuNKc4ac/lmnRCsuCtDMFE+TBKJzt4HDP9F9x1bIXbKy9mmJzgXrIYOrth55PfsnSYOrLC1yhB
r8P5TrMNN6Zdfem06M9FKfqEivSQFxJnpqIMNJpoHEPXi9NA40yJA4E+e5Hun28PgiXaTC0Zka7Q
qKPHOIOq7m4yxwlDf3Z2lVeWtcJUknEH/pGrh1Fm1JkvlQ7mvzahxpdjP38bnRdh1o0Di9oa0xQC
8iGGlWEXT9n6A0JRfyf5Zfv9RiAXTb1yJ2JejBGGgXSgw2TqqnUnBiw7g+m8oCHo7qdsThM2eP9q
7j/P9fpDlepdmrWg9BP6MBZi73RpG2tj3xY+iLssX3XSemvnXSKgwxt9YoHqAugbVIDy0NujYokN
YkR2xqWIRONtkyr7nlbCiXkt+bXOpo8L2dWS2frOOIsPMOKkUEmniWTTV7f6mTW4DUK+FaQdHnsD
YnER856uz/IVSYwtvBuztBdwTrirurI/Eaf5spWhzKDVRMAqbBbit7vOMkamuEyngqq2BnLi5DoN
SVjpk2u00vk+AgtkZ9JZprQpL9MNywlJGxLj+HafUp7e57NPdvLdtsa3DnwRkWJqUrYiWZm4moSP
oqun5gQ/hfz97f55XTzK/pCV1atKCaxWwOTl7YNCqhsej7AnEw0wvRWfLnDFPDtZNCUwaj5WUc1M
8waOVXIoppTEokPqMoTOr/DhJ7rZQTUecgm3X8029FuPvug5pCfKQE2MxLib0c1lDFYgY1cUnAWk
PQSX5syUm83wWnPnddFQP3vDZxlU+t7L/fHgXZBnBD7IkMNSpI1OZOaDKjkEwqvAiMQly87KYptd
RswX6bah10wnyldeCAvRAt67oQjKn7fHwNa+Eeb43BBTMDU00fUMnK70CSRhjdzJfljWRVNmBsNm
v5G5pEnGmyyG63d9CTOkEAqGW+Ug8/69/RKWiWQKzEg/qNr1kLTLlg1HmzU/cVHeXcDxPSYPZ6bC
LOtUBbuAliapUv8QoDivk9scsmfkzJSXqUbMXZ87XiJSsb6bWVH9WxPdHbuHMB0btPKh9l9L/PSt
wADa+csapdmx1dvUlulmZajxz2myQXQFBx6q4x05l7SjO4l829gaezgSstITSMvF2xOy7Ze3k/99
CXc5wJYI+ENaFgQOC2AQiwv8ib7VAsf9rsZZ5PbUtLVuxG+VwSqDNiVWUlT7nUkBBNv/4E5qa92I
3g4irSqK4BqPesv+WhVB8dUjrdrp+tdbp6aijKCAdilgYByrKkL2hgQicGEBVS17IqPX9zZo6/67
AWTYklVYtxEm/vROUPq3bnQGjQkqkcb+kQGfc4LhiH/y0mBnN319NlFTYSY6pCaavIwSzTgpL2Kg
071c8QF+mspg70vJ9hDjjK7Kgs/OUGLLxlGWwltiDt4UwoP3MziP8e15ZXvG9vcXe6d2KY1oH/K7
TmYQZoU4CXYZPN7o2uy5ur5+AqSmykytrNGL8EjMcYxlhUfxSQn3FTDpoQDzJF5qogAc7OQPbE8z
4nwmjdukyD7GHK3zCbCzjmbnrAKzLV/WM4Xt6E5I2madsWeHNV9Rx6Ui5MB8P3EjELy6AfNbh/VT
heIuNY7DP1yBv1VObOeQ+PpGSE0wWReNrdfXTYQEjILhHOySqkuaAiUDrWyXxrk7HitDoJGxJJQd
1wpzAniAklAYznpew0+8Wbu3y5rJL7dnn+V1TFWarnHKFa4gcTc1y48A28C7Ngxon8yZiorHmQl/
5wRhWYNMSRqXfVgsCwUWmeXh26xPp7cABX+9/Rq2xo2je1f0qMVZkGqo5iF6AHfNOacZ2XMescxo
U3dWqdDRg4t5VhS6r+GRWBfvQyCd3BNQb+4T2M8oCFYOiejl9utY1oTQWBPITBCVHUZFzfKbRhnK
GQSEMYGJgfx8+wm2Dtv+/mLVQcFr35c5kieVj3sVFLxS7+MyRsG48wa29o1FAECISU6yi5LQz9sv
IWC+/6IwmN7d/vW2/jECnywV0SnWTRjag4FwlzniJw/G7n7pF33wBYztXokwgH9rgC9NNx8u88Da
84ivj52Vy9Y9Rmyn0pkqMM0AumoD9Tihoqk7dTQ9GGum8EzNuKyECzlqBgPquhdZaOL8vcLXYTh2
oDC1Z5LwMo3qMEzSoXJAs2TIVvRhrXYW2d/fxH9WtaCS67/Tk8PzEbj/OS/gC+v9RdLxnzBDLWIa
sO9MiPmShuSjHsePmo3XQMDRIGjuotCLTjWgmoCCT3Ge10/bf29POMt4mTo1HXB3ydoVv0fCwAw+
Aa7cFPl7Dha25o14RyHppGrs/KjTF/WJ5PlwyhH6OxuyZZs09WlhNHmw+SBBwlkjYhh+v5GzxoZS
wgJK+ONVjfItMLkQIe0JFyy7yh8UtDSLqgkH+3jIWfmDs/wXCMmoZOD18tYZxR7g4/e3/2vTxFgH
eBrNubug6J3j2JmqYriQIXBBDe8fuYZCi0fsu679TzyCyyAvpvJuQpIyL+AtWeBO6/bcsL2ssVKI
EIRjyEhpDIGASrqyQCiLVf5cl669oh6o3DP8sc0SY9EYWncALaVb7zShfyt/kmeABPYSRZbGTZEb
ErfuQOoU5JLfR/cUZT8Xp9oFgVhYkdSUuUF1Ng1lqxFBqfKzM6x4ppPbV1c2Qj7jq48yWv/FHT+8
uBfxxe39tyXuGA8NkCl/6xa2ekWp8Ogw61GnHX7TMCo4lxHk3Hm3hw+27EmmDs7BgQB697UvUAHp
FnDnHE7V0vykIe0ux97DWCV42NcMlUd4DxZW8iJ6ii5s0sfZn9IPgVd9v/0Y24tsM+TF0SAMWta0
/dZdSldIELPizdK7b8sgdXcWJNtcMw4HogU0nffbXNhW9iKFpA/fH3s1frbWjUUBEwmXNmrchnuE
CSt0oN5lq/K73Tu21o1oJ+GyFE2QovWi4OKxWiBJJ1vB+bHmjRhXbbBUSkMMhI/npXuDU3gKBsPB
SDA1caQeUAACW9QYcmgfkYYkTwD7hqpt3uOG93r7FSynZVMV1+kmdZtasHirCtBiKE4ZFAIuVR+q
2vk27QIFLeuuqY6TlDiggW3PaYfHrpqujM+fu6V7HOf84HCYsjhe59LN5pnFJE3La9qp9dyPzpfb
HWV7ASOe1QDbg7bW7Dcpb86bn9s38tSAKXiQJ0hNbwUhwkkX44o+msI4hYD8jBuBt2sbtOelGv65
/R6WkPCNcOZlR9QkGYsxu7LLsN3kQ0u100m2xo1o3ghVaykUi7N+bK8yCn+FQ71HtLE1bgSzQJWr
o6aexcUKp5ciF9/Kw1kX01Zh5qNQjuOweKuP79PxDK7De9whfuqm/p/DjDBqCuPmdVS1CDGNlNtU
p6zWP1rc5B9bj0xhHAuxlLq5jwmESriTq9iTt18FZel+UxJHXAhoe99FaVXqVig3XpEw8puDK7XJ
TmPzBMT7WjlIQhVoXcHr+Iz0+Z7tk2WZMwVxKmeOKAaO6PXnDyDZabB3AVADfIm04hyMu/uZZT82
GWqwjnFS1WHRVhL+tsx13LNSMFcotTqWPTFVcRmPHAXdMrAgUf2pkqhvgIvQdHAGGQGsUPFUz5Di
4UMaOvKUodSeus6xawtqyuBwYZelZO2w9jgeveiQf0J5KIete7Qjm7X1vrEhz1UHfOa00rhrWg8z
yf+uVyHf5vPi7CQzLBPJVL3pWdGiaDhFiIXvZyz/QBiBTbX8qCBvrT13R5xmCbY/lG/gBUyrDLD3
N/LLoHGYq3vIGw5tAXR7txdnRln6Wi4dwSrdQGOg8CmOIxeW1NutW8bAFL3NPh/9wccuPKRCDNjC
yhDQlGqt9X0/Ofke5d/WQ8Z+DAE2Y+7AwH1p/fnclUCNrnn069g7bA990UPwrlXDwhYWh7mO3hKn
WD/MXQZiR3mwEoeawrei6gavVQuNObAZZw349Glw94ytbJ1jhHGVL3WJlBXoZj5Yr6oTKp5wZLnd
ObbGzX3YpzkgDRs6zamG02+MTOPtWcfYGjciGPX0uhiGCT3P5Z0oYBC5sIMlLNTUuHFRpJFasP7o
aCbXSkGApp2iv97uF8vSYErcNK+HDkwdGleDk12U1tm9nPFN7kKt/gGlYv9M0y6s1tJNf6jd+oqp
CaW2cQoN1Ds3XIenru32qsQsIWyS06K6ayt/o8s1ChFccRB8BMFpevZz73K7s2wvYISvi7vxegyx
jsKgNcPFEy6deiDMj32zmnK3Ymr6rl4GGodePeKLCQPtNnseubafbpygB5fVhPRutSVf5o9zDkDt
OByEyFJT06Z5D9dLUsI1IwDfGExQcspRA3tscSZG7GalA/HPDGxcGiD3kWVSP7jbGZSV6yEdI4Rx
/106CYxL/HBNsa5N8lsI0MDZH3ZTr5YQM1VrhNV89kC1jCvJnwqvfkpz4A9d/j4by09Ru4fKtsx/
U7hWBNEwpQWmj6rRS7/xnGEjfpa1Ux6b/iYYbShd0uCoReNsdn8MK+gOQQlfo0Ox9Yd2DeBYAgML
Gsti/joXKz/9Dwdcy+w3NWpZxPIsXTj0SmPLYBfc/Aw7saf3sXX89tAX+2445ZT2jSbY1PER4HKU
knQDboSdeTnmWUFNZZoLa7U+A74PhZgQ+J1DF2BGwMufj3W9sfECrOHPtG3gLjvQBZI6CWAc1rY9
2JAlCWES0BRE2XVTT9tV4/SRNO3btK2eUmRRmnBvdfutoXslTe8ZAexK5a5inNb8NC+SZJ8ypwj4
T6Wmqv2XZSktz4Gflj91U0bre93QfFpOXNZhUP5VSQ/OXOcx6irdncEo0pHakcFbpp0paXMDFH4M
To83HwFxEn43n+A6tqdNsLVuKmICVOei1teLO7d/rGqYgS5IqR87bpsitiJwS5dHkMlBT/UJwoD6
mlN83R6acKaILSWLy5kmkI3ja4p4PvR9alV3txu3hKOpYQMKPNKC4Rg5ynk+dTNISmIANbACF/Ry
+xG2nt/+/iLiGQ/xwRn1XhzCgILC/BM2eMHBi1vX2KmlyBsJBhvuzRtcvXDWkmubojT62E83Yh1l
+vmsfAn1eTnlIE5V/dXL62Jn1mxT75UwdI2dWqLAFwOJohIF8w8gVYLpgyr7xwAXSeNwCiLAGW6/
hm2QjXgPowgc3AlqjE1EL1GVC8Nw0KD6ju9Vy74+xsQUtG2f/a3sQD2EKXkGrg2Rl3LdNQ6wtW7E
7kCbzks35c2soIX0ov6yRDDTut05tsaNT2UBagsBhBozaJDvMzq519JJix2J6OurOaBB/537alxK
x0+BH8wqlLDqrnoaALI6UZSO161LdiaS7RW2cX8RYSmvHdxzdXgK4ewzK3mRhP1yTDpCTLWaVt70
f6RdTXOcsLL9RVQhkARsYcZ2bCexx0nsZEPlE8SnQAIBv/4dct/CVzHDq3kbl2sWkpC6W1Lr9Dmj
ajFBbj2aq7/TL2v947LZt/y31rgkTBUmyOREJW7f0uMyc75j+FsTY/lv1nlLoZQmkGHr7ksOVSxS
7/LRbTVuua+acmceawQHNwA2OjRgp18ClNmcn5i3z8EQM/jvNW0XQlE8P0VXHijiSsrf8dDFQ7P3
O3TpaSUJPt/NxkfYeLMaRzHp0TU0oIBjKFC0KCctDucb37B+G2KWoZrKy6MxQiacfJxJnXjl8KFV
4c1+kcvW+C3vDfHmBIpSiWlazBLghVGDga6KpDld9gmWA3NRZ/0E+NdVq3DEq6vxgxcs12tGuaou
5O3ybHhZSeY0ddIZG4Hjqg8KtABrzQaeKHYW+e3479lymcIPtNsMqxuE4GXscPuMRer9nlLqxuen
aasHy40FzzKUtfgoLXSaHqBPpH0JoPzTTHeeebdMyfLkFkW2yHM16IAOLM4ift+S8coTyAmG/h5n
3pYxWR7tyh4wlBJZUzeK/KQbxa8u4Ht8GG/v9mAA/m+HNhXEn0KNYxBt2K3L8psMmqhJ2wIoNbR3
umDfmjnfyS1vLIeNN/PA5zR0fsevRBBKgmomryt9UGExTzRXeJ6S3U4q4M2O2D+ywAPI1NTccXNc
DqDB/7nHdPbmQqBZa64mkjtqksVyhOxkmFS6/ihaKS6xVciTrbCsV7tlu4A9qo3m+aioV8e1xCXO
cFMloiwu7cI6sJBwEVEb5sOxd3nC/WcISyfD+Oe8r73pChi/FfKceV4axcRw1ADXd+SlaZ+L7kHU
j5c1v3b7anpk1qU57dG8Nzjx5NzO9KHleEy7CFuH4a+m9Kp94ymTawftNyA/nEqedHO0s7IbZmPH
OS2myqGA/RzB63HkUXtox52LwIadh1Z8Y57jBJNBy6xsY+IlYaaSxfl9fsa3hm3FttFJVQF5zeFY
0TRuAdR3px1T2WrZCmhFHnS61pjr1pP31eB9E3pPm/pNECOW0XLREXCPskfa8tjVqO+ZYxY0uH59
AazB769gLBN9uGh27FjmstCZIIE5HMdwjhHMrsbwIgAXYzZqtidz5Bmi1DGq52MlWBaPgzzQJrjy
al9eZpT/QGfxzt026+o6OjikQZd0F9UAYviWpzJn1LX0Vk+Cfw70rqhn2OZtpneMfiPQ2GSNvCva
yaheHT2vjWUTxeH8oLNHqZqdqXlzS8QHrGb7KhRERIK7Cdf3ozM/+KjV0ChX+oVY5vOHXfPZ8Fwb
+ooSz6WHFixiwvKsgKnKgl9lyg/nbXOrcctzgZpzqyXo1BEviSAqvfUgBCujnbCw1bjlvLyKkGmX
//EwDH5ysQjk5bKBW95bG7cvwHg0HBUbbyNTIeS0h2YxV+eb34g7Nng1M83UibWg2mPjt1T6N6nx
d4xyY1Zs3Gq1sKAT1NFHMywxbZcYR5CENc6OSW6N3Npcm7nPgzFH82wkBx9sYmoPuvbmhY79I+Xb
Rg60v6GffMxLPzg2c6Du1pS3znp1axaeXYl2bx/c6mqdu1d+BYSWP0cVLMdlKulnJB/uVuvh2LuY
/3zZElu+O/AAMvYZnY8dnt9mXt8ETbYT8beGb222WYehj2CY+BvXRP08RL9D8VmSa8SFywZvuRZp
tU96AvMnPXsn1UMXFBdavuVYJqPhCMkYfSRTcbPgygWCsfNj3jB8Gyua1lVURDkCWVeneC8EY1mY
xngcu8zwbZSoExSiaH2xHEUD8s2IPLFQXZ8f+cY+YgNDayO4clpESdxzqrSJaX4Xhqh2rC+cmbXf
V+ZukMAjeg1mxJtipn+H/u+x3lNO2AgINk9iOqJsDVCL4Sh0kKhRJdhALpsWy4Ma5gwgmYGZYyIC
/3dRP47IjWfBTgJpy14sL2qWtJ3KCJGs7B7Wwxn2VczSjrVsNW5tfJGoXB+8ysPa+HqGx7Gj4XvH
sq0pt7wzXSYVeRo+tF5wooCjsmdv3FumaLlnng51DjYP7HvhM04cuNuk88VXp3+QnxSjFhkGvpDf
pHmR9R3m5dKgZUM/QXPs0bFfwyIuTgGXh11L3Ai4Nu6TCMMzQv8zK7jxrcHlP2PP+WW7hY39bEsN
QUwFY2wKliwDP1y8Y9u4T+X7Q+uvm53pfhvZ4WkgOJx30A07tIGe7ljOE5VYTro81ria9buQ/A33
sQGeoPmsRQSCyOMIC3ed38qd4t1j+1bjlm9WrPHnZcJqwjfdylkPjZeepm14J/VyPC7U/nwsst58
TvsMmMLKaZbHFso1FzE7MEYtJx26eeIlgZpSkM0vzQAegUDubEUbS2pjOxd/5OMIHOdxVZ8mDXsS
0uzsQltNWzmfnIF3e+ZwTw9Niyq/2o9aW02vfvtqg2sy3cq+8zDrqn1BNcXjsuwFxA1jsaGcomky
dyzgPbhh+Po3NgmKveIi//HXPl8NO8dbrwE3L67W9fIu8LPPTdPvvKttDXudqVdNl2FIQbjsy2M9
d1MWhxUqHu4D0jp1IofZ2bvfbWwXNoJzBmcxmRuELT3ewZt60LY17e/dTN7WulqemlXpSoyIMDB5
3d+ouH9s2Rq5tYdOopidxWBdsdFV03PoP4+4L+3uRVvNWy6qROTOtEHz2C6qMY1n0cbIh0VIb1xk
OzaOs6nLAYytcNT12JVHSyxZc7isactRnc6kpk4x69gwmqw/CrLHhraRz/gHshlxHsxdqI+huFG3
bfvbRXWDUyiU1V3tZgs3NmsbuZlryITyATMz40rXkIdePwTNAyueQZJ32QRZfluoISWTgBCZ9IFe
TkhHzQ1EF/y90tYN47Ghm5m/tATF5OpYt9Udr7qjL/804fDE954PttbBOvp6oitRBALrRG7StHdL
80Jx8oXn/j+2QhvFqUGgPvM1L9kw/S6N+o+jFMmQyofzi7CRX7VhnH1lhjFcExFd9Wcp2jCGCzfp
Q1/TRHbOB6hUHHdPZxvR1AZ0IsAF1TRj6yqaNl6DHE6WwV6iYGO1bUBnB20IJ/XR+OA3MbYYSn8h
DFH9+/w8bcRQG8g5dTpq6np1h3Hl5OdDH6cs33vX3Grd3nmjAAWTaw5ufciZQ3aYsz0Sk615WX9/
tYXltB7FpDEv0fAcFllscGUdIMK938PW4C0/JiVefUe1Dh4vLGuEvrzptctXg2/mqgzF39RzKeO/
z0PNXtXHRnyz0ZvEaRj0MzBq3InH8c+6uyC44XlLRPJw3ma2urD23WHO/jeVgpt3TXA1rh+d6jfu
am7zcr6Hram3tl8Slh73JLIGrvSnz1yVy49+6dgeJHAjwNkATuGUVeZCN2lNHQAAF+dzeIO7LOYp
EsFNlP85/xUbccFGZBrUBowoD0COj3z1xjGuQhmX9KJSRsZsbkFdp53HIz78lA1oEcvGmZ7bxr9I
pgatW5475JkfuH6jjhLidNOxCxw1olYA1dCXnW5tWGYF/qGQMnTQr4+NYo6XbE/5biM02KDMEoPM
mmqYj0srngff/Zin4zUX+U2f7+HfNwzUphcscq/XAKgjJzcFoADrrmv42WVWY+2+U1aHyzR287Fp
/QSE6Acm+0Np6GUnQ5tVUDbMQOm1nY9+NKG4uUkGsVdTsmXvltdKd6miNMektHgVKaU8TNn06C2X
Tox1aO4aUAk02GiPvazpS6eLfnyqR82jOxLgRWMnuL29sv9ImOohFZEu+Pj3fLg+kLjIil6ysjSy
VtaroNIAubDliCLS7qqfaJhwlPkcIcs+76zu25HtH+XSsHUERFgb/RMJhZs07+7xlP8BSS8TgzLi
d02WLCY13Tk7vL3e1OaOGztPTH1FFM7r9KYHMLBmy9VQhDvfstW8td5l6BaT1L4+RimAGuIBvGQQ
B7gs/vyjX6rrNqeVP6lj5pLbpa7/cL30OyPfsCEbuDeOGSpsDU7ouZPfiwl8Z2VT712qN6bFxq8s
PZiUhgGNF5Aizjw3bnj1uerlp/NGujF2G4o8uOWEkqS5PWYdTlNhANbGzNnT+Ho7Mv+j1NzVBe1r
VkHom7DszlNdlGjKbmst5WeP7+Em3z6f/KPWDCo1sE4DmXkMNIE8Yh/P83VfLYmXlrG8SP+G/aPW
PPWaVkIB+GA6dje7y2GQ4U6c+HsO+QfZjrbXpX91PHQQ6pZhEvP6ijreaDRONbkOJ3OlJ/KurLOk
5VR9NOyLx/zj+XXfmDSbFJDzpWrdAf4gSqRqIZRBH8APi6r8S6Eo1IYuiQVF1REZ1bEpnSNCB0Ls
vDNlG1ZrQ5ecvG5nv4JTrFgOgLsenNLfyZVtNW1F7bwPZn/UFNeAfnpS1H0fpafzU77hDaH338vs
jQHBDRhTjjRElvcHvL2l03hU3fP59rdGbu3HREOaqegxKUHDngOlYpnvlklujd0Kzhmqp3vXQdvI
jsFaMtPGEc6GOObu2ONGBzZuCUoP7VSvgwe4RY53nD900a1Ue0CFrebXDfSViy2owZRaofkUo45E
lgB+YpzbCVxe5yd/w59s3FKfLXnN1iyNYFeOxMsNDoi4Ijl4ixPmouIL9o/ebF+XASDiAwA0uvhQ
dgAc9tVOAmXDeGz0Uu8sqhU9mp7bNC4wYpft5fk2djAbt5STgbN5kupYAnHVBRBTfc7rHZvfWlfL
WxEWxzwywKTJ6Ba31ANyewhhntI7y7o1dstnWYFa3bkBqCv19alu+Ttqyo95ZS4hosSCWi7LDZJJ
iGXqaPCWHdIonvydK/XWxFgOGwQjG024ogiMOEpQouDkwBYGXda9nPOGxduopWUZh8YhGLuTO2ti
G6h/vADGPfAWu6/yG19hw5fGTnkeb3HFEO4jG67XsINb+8SezjvtVvPrp72KCqaDri/ghn+DTpXm
iSFXvksP4APf2ac2zMdm1fNND2IXt4Z5EnUV1k8yM9eZvmyn4munr0YvAwHG+DJHNADUE1f6G79n
V+cnZuNewdco8appt42MW6NI4aiqPwyYeywvUFHG+1X25h3bwxVtzY7lvIBcMOXMy99e6rmNUZ0Y
72ZjNgIatzzXRJpCVDPsj1TSg/F44gh6OD87W01bXktFjVpfN+iPYAm4ccx8paM9LNrWlFhu6zLH
TxEU1JFN+rZ2s48AvCVdGn69aOQ2KqoD559bphGu7JhuyE/dsXC+zJdsRBRE+8ZWdRh5EHj1IYuy
b7OKjlPutjdyqXYqNTZm3sZGjbD2Cho06i+qy3jZe1ldluKhNlcem6mY6oLjgcutUNrrl9/avNjZ
pbaGbXnqLFIFmUG/P6I0UEKaE4WkpYwuS/FQmyVP8TlbRl/Rr2Eri1i4uH+yZe/SvzV0y0dRjqlJ
Lkf6tYoqIGr92sSs518uM0fLR1U48GrMB/q1gJRyopl5cfP652VtW05a9k4mRdXRr0EahSv5AI+9
pRqTy1q3/LSUfc7xluJ8c8ABFwcgB4ul7Iad8LsRBWxkVNtKPQMf4XwLG8LjQaA4fmo7VDugem9n
Z9pYVxsexZcub1OPzz8BL+puOA/lJ1Vn+nTR9NgQqSgPiFCNoV8dly9x2A8vnlvtUbZsDX3dzV9t
TjUoNhTgI/OPFYkVN0yZuFHZXgTeat3yVVGOIgAoKv9mhp4H8RyRCKCgdtmTwVlH+cZl34ZJpQAA
lzSL6p/NCtcZocMSzcG9zlSZTKj5PD//WwZkea0/VWM0sVJ+Y8DYvAP7THSD5Ht3oCHtD5d1Yflu
2HUSDGyu/NZm1acOipI/mQf6ekCpxdP5HjYOmDZ6SqkuKyUejn+OFe/vTRHRq2mB+oYziiIJ+7LO
47Dgx/OdbS2L5dBz0VNBXXQ2tfy511BvCti9yth90F0IGqb/wKmcbixARVN89+U8vhsgjnlFyuHz
+Q/YsFubIK8xVVRXpcq+64zrZAZUGwwMfraz2lut2yfl0FPc7xHvwPX0aRZgYs3Nbmn4xmnTRlW5
fKgiyvL+BWb0NPV14ofyiIwbEoXFqYCyS+3spb02ltkGWSHCTQ4Pgu6FRqqMx5ncFw7SbG5XJDjR
7cTWt8EI/4jEznwhyHf63Utn/Oe+/txBD4cJB9xADixWv/ioTzdFcXN+4TfcxEZdNfkAmTecQl+8
kR9IoFEuLr4x7R+VSW+iUe5cKLcswPJ3qRcpXL/2XrjODlXplKDxLvbg9FvfYG3WecTSDFgg78V3
qgSb0YPJ2dEryXMHT3RAPnt+qrYMzXJyZE6IpyFf+BLl4W+BIj+h27uh7d933PtdFvmNavfe5Tci
sI3I4r074F6vmu86AgXSNdR1ws9qGkx54F49iB1L2+pl/dBXW2EALpqZYYv6yvwWZBM+Kx87Fxdw
E7jNDjB+Y91tlFbveHWEEN987zUxCehdTOzm2Z4s4sbC2/AsMEH5eBDOmu+oIX+Pgmk3HkKwkUdy
+FGWxQ0tmstgstRbp/DVVEV152CDGvS3COQoh6yXY5LJvU19K4Vvg7SQRph1VBXV91LzU+jOn8Ek
d71a1mpV2Vx8Cpi4EqlAWSa7LHfkWXs83oxZVRiv/p4xT6P4qh6h6uM7O8u+ZVmWu6OwX7puKuU3
QkFmxuoqTMD4IuKyHPbO0G+LKjBqg7ZAI+MC6kEjqOhVV5zeyt7/k/LgIff4TY5gtvJGdII9i1Q/
9izciZdbBm0FgS4QKojWXvuqlnFVgD2imZs9Tu6NDcbGb2UlAVoGnL5fBZMZ6EeCKX+mQd52idCi
u6W8dZ0dNoGtrizn70qFtZna9CtyknUAQiQytXPcelUp7/XYhq2bCDwc7ly9NzzVJuijfdA5IFlO
fwDFXg2JUvkpL1rwOLtt/hnkkiZPFNnNzG31tn7zK2/NTJQ1Tj/0P3PH3KzHscwZHzvVvS/cTxIm
cn4/2DAFm7oP+siBUxMd/QCugCXUyQUq1nHov6z1tddX32Am1tWqpSidMeVLyBzobRV45Dvf+NYE
Wd5vAJfvSBSFPzLK741jHkGA90G0w43qxkdHX/huYuvKjtDUKtNwCZ9dOj+rFLfRLuoffQE+165K
d5aBbK2Dtf3XYZoNkqbOj4m0pCqSvgt64iZdWBYDdLKh/gcqE8XCsXqiaefM0DIE4tOBZlNvIv8z
OHKb7ooMeixBgod6CAi9Ct8tI4SrkAny6fyUv+1vvl0bjULuPDN+Xh0kH79QJ/g0cvXYqxwyXnN5
ON/H2zPhB1bYLfXc4lm2rg61o4scFCQOQCOiW/wdm3z7G1wbozaEpA+L3AF9mpeG6Y07Dv39TCrn
tHie/5FjW6Q7YXarJys6DQUHN/QS0WNLxEcuSzCURiQeFpzo13/OT9dWJ6t3vHKxWYKDkdYzPXaD
epe6w1NqggdEpY+5v0vW8/aSuDZyLfO8yTfco8d6YuODoF1776PGce8Ttpq3ziWta4DuDtA85IvU
jzJ1+xcGq/5y2QStvb6aoJo4eHYuXXrkAxRAUbZmjl4vnQI0K6FO8rDE38t6sgKSjpZxAftT/TQV
4Xul2W3KTAZ18PbepeT7+T7eDnquDWZTYZrOQzDVT2GZf0treQt0wdOo+Im4KGdlEES6rB8rHoUZ
z1QFFo2ngY03nnjEMUXHWPJrotVD2eudDXxr6a2TiAtxh2jgrYdstl/edr3vxk7WRpec4CjUd/97
6XWms8obmT4tdJk+LZUYQdVX1e9FVu4Jp7/5AejC8vG6nfqO0VCfyt6vbmYHkpUVZ3v755urjdYt
5zb9GIhCN94xnEUE23W/G1YcwbtaHUDxeZwm9/r8cr951kVHa3R55SRau5q0guhTBE1DpJfAxAgV
8uydP0AD7nwXWzNleTn19UwlygZOeYQz2jiGJBkjAJ4va93y8tTtjCqMwQcwpLkDJ5BxFHrP5xt/
M8ZidizHbgHrytwl947uMH923fzGFONjZPp3OAZeOH5r1/PqnvUUyM4TaKtu5giEa1WGOqDz49+a
esuZQZk4pZKk40k6bpbUQ9knc5bvUUtv2Y7lw6kJ0xk4aXXKvSE9ts0I4mraL1f+zPYEEDc+wGbg
AtkwmVwzqBN17of0d1BeEn6wipb36oYWYd7I4JRF5I/LeXMspqC5bElt2OJUBOWUlynmhfBj1Oj3
BQ133HVrPix3BWnnPICTGU3nDrjIvRtoa14WM23IGiQQeZeWU39qF3Hnj+aLWJBN8cJhZ5PcGvr6
+6tIg3AZ5mwI+xMuoKR6TyJoT538xkj+6byxbzirzbzVdY1fT7rpT1zyk9OoFyOHBHj/F+k0n893
sWHxNowt0wNx09LtToKZD0YDMOpU/J3OL1Mtg11aDqt65FHqiXSnSdcd8Nj9FCtSXvICjsYtf3WB
WanN3PYnJSOUaCjzbaD+ntLLxuzbIDaZFlELBB4aV9187bhRezN7argF81GbzLTYE9bYWAKbiSt0
oEsO6pTuFEoIYCcLa7IpMY3n/qQCIMDD+YVe99l/XqoAq11/f2Wsue96UUvb4dQ65QeIX9yJwHuu
O+gUZ96d77HTZd1Y7pwpVggifWjH9ezAu/ZrZfpb2fIjqUl2YP4ed+vWpK2/v/qcylO5UqaYTsjQ
HDI9Qua0PeRs791wq3nLtRWrvEkjI37C0bGKcU71EkqgEpo7uwzYW+Zl7cSsaPWgUtmdZNDdubz+
uZ6uAw5iT7X3irT1FdZOzKvK92iRT6fBeeCujIsG+mP6IglYWJTl2SZkqqy5mk5lEcmkY8j0kmC8
bDsLLM9mKJgkTYOwQYiTZrGn6PhZ+YXaCRwbM2PD3VIuNR/ypjt1UK/P2upnqJvrnIB9/LwbrHby
hrfZULe6nr1Bq9Q7lSStDmlF8yRtdltf9/S3Wrd8uankKMo+9E/ZUH2qRn4cIWPsM3EsZXizposG
v97x5zdfvwCUt/yZzfMM0k3POxUu7n81eKgY1Gp7+k2BHLaNhsdUNF9a+Pf5edvqbl2vV24NWpBW
diP1T7gXnOZqRCFkdx9o9cEVafL3y8hwpcRFlBj4OsvNwcsS6WVMJU4IEt+XB6J9XBSDuNr5z9ky
M8vHted4EjzQ8qTL4Jdpo19eDbkPEZZ7e9RWB5aHU4VipKYniFNLiTgVLtc6bxJsJnvwjI1tg1tO
rgnLpXSL7qSJfnEJvS2W+hrXqyxupLoNsj1pu61+LH93gl76qElaV2K+9rPgWI/qR1CxW1An/h+6
2fBLGzKHNHQaeF4nT1WPaK4HVybFDAWZi5bbRs2JdMQ1sDEt/BKqIZMC8hQYH3G1kD6/Pt/F1gdY
rk9Hx6eTMfIECP+PsdH6kI/AeJ9vfGNLslFzM2f+2JbNcBIcmRLE8siYJ6TkXqqm35Ew3Bq/5eBp
NePhkbXtyYmW8jYjdX/n1oLtfMBW6+vvr8JHWgHgtoAU6eQN7DfA3qJ8HJZ2Lh/Oz8+Gkdrisqkv
2hAF8c1pLdBbD8xDV14B9PYhgqoq9ae9WsOtdbC8mldNPRfdok94R12muBIL+VYuSMLGZV6En1QV
5Z/Of9HWhFnurQgujTRvl9M4A2JCZjwMQgv7wlOUrTo7s5XZvWraE3d8kwi+uJ/d9QGyB/Ppj/Mf
sBEAbXBdUfeKRU3RnIhfDEk34b0nRe41DutsL+WwsRo2uI4t9dj7rG9OvVk+cqR1RcAOQYTKENyU
LvsKy6vzGaczbLT1yeA8WLTdrVuz+yFgF+5DNgVZESyGNkVan/ylFknQoKSUjblEmaDaK8vfmiXL
sbPRkRBzwyzJzHnQncqucLS6F7RUB1VXX87P01Ynln+LgbvKC2Vzcr1U3E1RJj9h306PJdiWDt7g
ib2c8VZH1sbNGeDyeIaFApvbfvHD4WZ9jljPIb2Glsn5j9nwPWp5eedlkjfcq0681Cjx9cP6QAen
2ml96wssz6YVmFA1LcUJAfcjGMve5Wx5XjOtsthjM9/yPWvP5nKJlALS7gQuY/8ZGXyRRNHs/IxC
vz2cn6ONLmyQXR6CQYgHXn5igX9nCNS8caqOnVXW+3wHG4tgA+1MmY2mbZf8NLn+bRON34ty+ny+
6ZD+feh746BuS9ECBccXsP+NR1mC5qo4NHgz9p6GhYyFOjT1SLPwgMMgkFgJEOVR78VZa3IKyoa6
loEH4UgPZMVx17U0y+MohcRHh8dz7uTQl+ggCwSEAPjT02unpiYgh3bgXnbiDBXFEOxQMyc/5hl7
yS/XZ4WTfWwyI1FsL6Sa+AuXqu6+zVDRa6HvBFh/+tMDPZy67bSZMhPnPhJat64/hWC3C0cgIGQi
UAMzofaIzeSoW6+8NR1nNQbauUp89pyh6frYd3yG4o9yoBPqlKZhTjMaBySIUhyKQhIiyVTUOR0f
tMicxgdt6diE92nIZ/3FH0DdkpQEKmjGccWvol5aMyVlEFZ+gAuIdMh1yzVdmncl95fmFEB8ZlmO
BUQGq59LDmnw7uB5wTT1H3CcHDyIzxrh9BVq+Phasup0NZMPs+PXugfvDEKhlwBq4WVlXEUzy39N
0YRUOPRlablcc2cRwYtZIODNHse8QtY/CSeUJ/fHusfNqD/4Wov+g5yqxsEl2C1Q1ZDkfT/q51lX
AA/i3lcX7hOU/7jzVU4RBJ0gvpDSYEryqm/xmJcWTqnrm0HlA/ujCtSJOHE7Qsa4jakMs+CaFDni
Xuz2czDza6dSZAQMe/FTaDa2rDF1XE5k5s6hN+ANy5+iXGfkLvACIAbDKSpib+gmMMl4wgQnlS8t
vyGiKoo/IwmL6HvkpmjqCgdKPOxCGKscaz8xVZNHHxbUnY1AiboNnCNv20jdUakF8u1gwIH0UjxX
yLt0t2VVLExfzU6VqRwlEUuFC0JEAoFca25KNn+IctB5l1fOMnSkj1XqzMOXiWcRFLOiQPP6a46E
ftcnICil7GcAgheTHTMWlfyDQ0qvqu5cVjL23XEyTYorx+iRfTNtJUsa+7mW5ER7RfUn8Cc7y52s
Jy7eQRC9VfnVbFK/+wUCS1+WSQ71woXExqmxhDx0xvEjYyasyyNo1yYOafaeZ50+hAVplqfIp2Dy
i2lV0emH9KIqz+4lS8f8fS0NgGEHkrpCFQlqCv25iknTp6LG41bK/OmIfYqH5N7pWOm6V03Yhsu9
kH3lmXiKUnC/37hF04UvEOSLIB3AXNJIrH8q2A3kMxrtHqZ2yIdPofH98KszjPlI71IvpWVwGJEV
drCwNA3kxzGkjf+uMQUEdLiSznitsrbVdyPoHtP+qgkcFtx3js+jT1WeMvLs5u4S9XGkYGKsgmAZ
JC5aqCrfVpXwygIb9jKSL5USrnkJeuakJqk91aRPEZv9/keT60ED26dA4/mhTSMPt0NU3nEdU9YT
Q2PVyLx7KEGgUGUJWKpkNicNmDl7cPSTPKyPTTR3+a/Qw6mqiZtOKg+FEUNthu9ZIcr83pvGNDWH
TqhluZU8kpBua2g3n1CKUOlDLyZHFRBbWPrwYzBB3uezwf03vA04gDnZYcqXXn1OvZzfE3C90A9D
VdB6+JgG4YhnbFCELJOIq56L8imI2jR/YtwHFWTCh4L0OAHLpViVmWcC5dLFoJ1rArNJzc+5y6Tv
gpivE66LuiJHmTs24B0APIw0lc0vrIvbfRaFR/wvoSnH8NDkKDE7+ESZ7DBPIxSHB0O68r7AG/7t
kCFg0XjWg2B10oKUQDzmUVYqaDo1pMKrBWDsZawLPdc/W0oo60AnY/KmeBcAKhp9ZA72mDxuBEiR
ZAI9wFylB/CGSPPTcYGB+jIyMBL8Ee6QdY8thwxhFjtLZNpbv4TK5O9GtFw9AzErij9dWM3ht1EB
e+MdcXhwCd56wHN6NVaZR+Yk6urGfZbVDPG2GkKpiMukTaf6NPiRA0I+J2M87WLCZt0+UJd25Qdk
8fLl0Q2VX+eJAz7J6U8G6Jw8gQEaBdwHSfu1FJe3UGk6hr7yw6TVaSVoDOXHZlJxBWkxsFQNJSRT
D6TJibztVZRGoAFfRsl/NZAVAn69NiOwcSJaZHld4kkAG2M9+qL4UI+4RyX1DMTTmLhSN+ET5yiI
vKt81TsvY5kV7UvXFXP+DhwEpSFxnw6jC+VpiAhND4ak87S861B1BFA5RdicPnpuIFL/ILwqxEt2
HcreBb0DrlE1atGbpcNEFKg9K2PhE9bI2GgdteY6hca0H17lHYpowi+zG1Ah3ysPV7DiXlE1Td6d
yIew1Qkf3YXMWWJot0bEqCbFdN0JGYB+yhnMMP8mKvPDD8AYkHA+uIYPwbtGd2w41NQLujIG+0fb
XWdF3zskwaGjd3+JOauQ6Cg8Z/RiBcGw71NYj+SdctP/oehatuPEoeAXcY6EAMEW6KffsWN7suE4
TiKQQAgJgeDrp3ozm0niNo1069atW5XglvZSirw9qbYhzRsWde1NqsVUwYYyM34eT25AyGS9QNi1
nDhOE69MGo1depWF7tMYgkiKqlMOGe2hGWiy1IcP02zDqYfBDz+IHClGyLfDvZdUXby1ZU+RcpSW
lgCYIslA6j2csOUyp0csMbXbrwImL6zSio/JcjXFGuGcZDB/Bc8Pb65NX8JCiP9hjWGRKZdh62l3
xOATo7hyZCqxWYmQex8mrItF0PlcPRpFbL0hndTM96ENsCQrjcjXFTnaod38c9uC8/iNVTCR5igq
S59c5yhHxDlXqbPi0HDph1PKG21+4+uaEnOwGmmyJYEpGSVH0ZEdmdDx8hVTCIFaWJNRCHvrgfEs
jo+4MnaZVZqjxP1gA6HjcIIgUmYnhCROA8Jue9E+iQUxOwRTyrBtEpciHtu97BoR8CawXph6zxmK
a755sWCcFkUSzwNBvONnYlhAqm3hLTkjYyu70pswtih1LpMFINIbrJWUCzDgAFQSGpSpKshl4eKy
yDWwFjKiydNHjSKQnaTc0qIGegx411FHfPNMkYmSPKkCiFPVRUDp/YY61nYvNzPXdivbBJYJ+2Ei
/GMNcZe94p1s9//YHrOVIy9X8pDUs2hk21V57re9rSCw1uMDNiwS/YVFjmnlCAGKptyXXCwbWvhl
NXR+CIK4680y0CXQxZN0iao+jnCPQFrgZh4OjUhlrCFq4ET8XWyRTm9Dq2RyXvs9ntwllhxH5ahn
FPL2OEsuo99iQfSNOIpEbc1aFsUkm4doMZP+65ALaFw5qY6NSx2nBKGeVdFFcKJ0NMPbRpxndAFW
wNnLQDj4IX3Q8x7Nf/iiAW1LviyekDPw09D+G3b4aulHvVPiQknlzSPsvudBsIPJmXFJDWkM4mZO
aSJSIsuhcfkSlXOWrSS9hLWL9SMEPy76Eeu26z82Gahypd47mmV12OCslV8y3K5huicQd7Qv0dTv
dy1xuTFla/F9/oADbj7cI0dcTEtNGmmYusT5OrPhhAWApTPXVhTG/LZJjL6ulmtB4e9Q5Jp7e7X4
j1oqq/HNjOdexizZz2OTzfFyQL1tTXbqO+29OQCvOPgTyMGnVp1SH9F++ZEj9T0uDgXziYIgZEtm
fcWs1rR7pQUtWn+EEuwr2iWpgEC1hLVZodPlJdezTOYSxvLw3K823OeRrynr0JGAvpiTrav2G9yB
bHlvCCxS5rxIW3XcVb4KcVS+Q7tTznrdmx44Z4GnbkkAYNo/e2qNw0uIe6T4wGU0De/xiveenAel
2Loc2qVbcI/Oa5/svrItb3Z7yS2y5aaLAgo3yCtMHePmOMKnFCJdSRjbE5CBvUZqCn6fBTVMM+BA
WaZR6vI7+ObQpcW3IpMNrrWrSz92agy+TsJRiFsp4DGGPqww6XEDLZfxOlE4qt9uXnn31WZetHmZ
yc4yHGa6mnyqkGbd5d8GMZnsJW93ALUaIeNR+k7FKvtn6bFh/WRaItinN8gc/6HgbxuTY6HWHB1W
t0OIryokbiM3tewZHNNxL+cr5EalpxhB8xqm/qpP6wUIF/hFN0uOEWK6jPNQYvlqcY99FmjPILEa
s+FlA3BHcq8JS7KMdRzkJPQhgVEseqMNoCiK675XPj81qePYPekbwvei8tpv2eeCm2H/rwdc9B8L
0c0magetMPkpW1Wo5cACzjpEwGQV4/y6LZtXd4L3e/KPEZ/cTJhx+iHNDwOdsvawcEK0KqM5bkzy
zBjeohVhgEO7qXLMYkfwMMNYKANJrhjDnyTr0Hycdx5i1NmxSAlWyPC76wZzzVamkqJIxV58T1hZ
py90bkS0lQp3cp30I/7KIGPRpOWuVZhsXXheBF0OSbKl4qDg7bZ/r3u34h7P7IRNJTqnXWO/4wJJ
YhRdotYbqXTogpuuW6e6RJeIuOJT8dhiSuWuJsGblkLylEEDTSi8WQl+VZ71aItb1Q1/omEScEZo
7LL1aWUVKWReNmy0+ZtE6ZCmMi1ekhudsLr8pHMsT3zJFjX8P7LaMX7eKXqTKwOU9Eh0KpZ+ftSJ
tvGjt7ta5xKG0Vw+tO22kXpLM44eX6d9au6KwP1oSrHfIq2ONmJMfk8cZi4RotOV3p7k5HuYv3mR
0OjXypIxv+ObQD7VaV6bZP8AThbCIo8QwGUq11XO7iNOJuN9mawCeb5lP2U9WquRUIlF6iHK/K+m
mKIxfoTUT0WPUQK0Z9GWBjLprhwCgwN7uZD1p+885a8DN3JdSuQqmv0Fb+eK+112EKoZLPHlMLW5
M7EugPt0NgwRUhHtmv1tIoV0252BM9kqSwxZ0ioGpcM8GtDI6aK6pQ2EW4IU3dRaFWIwOUBY2+fz
Xc/nHo4t2k8+wo1g0X2n1Ta2Yy7vh2HJ0dEvUzOL8TDCDHTNapbuc7dUK7gUlmLOSnCYSopDRv9k
iOCTc2U2rG2cMrmM209F4DKWYU8dZpnwSBPd65CnAwOSMo0HPF5XiOn/CLHl7LPDy9L9bcZ+hKVL
3k7OPkmH6+ZngSCp/U1Q1ixojd1O+d0QJ7PLawDHMftBpl2Trmxdi06ulNQLtE+CjdP2kaOvax6y
WRMcq4A3y/5I0YgKXQUzZTN2oCMjTjxqBkBIJ+HMeE4FJpVP/T5FWC1uCaiNvmJjOrWAjbMY1OOc
YJ/PVc3G1Hav6RzHP+OBOgwE7dhYWXdSxtlr0rZ78wQNpinaGvnJFsKDnsT4d8qdZrOZPkbRAohU
dMPzZKfcgthA6SSB7xUa42X8saKRaOx1ntGP4fQ23PalT8M+XvfMrRtCVukqWldmVDUApxyyjAyY
a3c5GjO6AYuX3pBtIjj/MSefY8rQqqIX0KxBM4beqEmqoTHYGwWND3T36vig+7kiDQDsb0pMMaW1
BGKOLHImkzhJq9sdY30phcLbjw8Fjm2sEmTH7wkyX90Uv+MMWtAdWTODtoD30oj00coCu2IsEbpR
PI3AC11apVAYclEy3UXQ5k+Amup7wz2+X0c9KfnUAiNv/21Lv6RwFct9AmzY2GI65j5O6XMOjz/k
15Lc6/azy1Qz5k+kaLYMpuiRQet9snQouu0aEYyj4sNs0zkdjnHXdlk4JZ75DTQKJ24YS4+KkenL
QPMhrfDH25+A0ihO1WTGdsoPK/wVGT3xOKEpMqPokEHKM+TeI8E7BKRvT1UrqJlVBQzp5zeNU070
OzEhL1CqUnCh00WaOFBxjrzgwb7OQmTPc9A8e8pwbtqxYlELIFFnjizt12jnJmQ/EjiU6aXqQFEd
kOCb+wZjESRMXdwCpeNhZZvqsbkyQikLLYq8GdMJfC8DnNQngwFZIl30X56x+Jhn7nWNSWgqyVTP
/kSdWr3DTksL/Fhys6RMX5bWoh3GLT+P/XPei6z7mvTSm2uGl6iZqoaIBAdNuWUCLYmiI3d1HClV
9L/VAtPgx2OpfVvKPBY0el0XgZU6zK9n1xuQcItkR9Q+3Zizh7Hb0rw1qQzjW3DwJ/jGuDCaOjDn
0zz/U7OK8UH6dcCif58Sd8dTVL7igAEUxIbwpVdxeIxReXG6igKZ0r4kqGnwfWwYCUwcx4yNcq+K
0VPxhcUdpMzewuiyzl7wgXGLVmsqtvgqkxH+9im2PuPXdSsg7aiCS0FoMTAzOHxTvvDfBLvihYeX
f6STn4C1azehe3PI0cxTMLYYhE37eDIq2mG9yvp2SreqRwOE1imegV0GdBXT0wzGIMVliFYT+SOw
0E5phS8n6T/TjITiBwF52H3HAy7OH1OErJK55OgI2ocE60fZu9FNIf5MCusIELn0WL4acCqRzfpS
CJy1D7ysegNtn7P8AczTPt4HL8OXWlDI4W4ql704bN7jXQQwkwV5wL7oTM6C8W35QvYx6k/cZ7Sp
C6lg5G3g7SqnutmQNYuWNp4WsGTgTHqItFyXhw+RosNhFb7bAIItbHE4ZOi4Cdq2XPeiqT1sx+0/
b7ssO03YEM++yA5S7GeMS8SDqCG4r9ZrEyPYDOO+Rc75FZWfvg56Frx2NHXwbrPAwOXeUuSeMbCO
0RF7F4RXkUYzed8MNmDBcVL+yHba4bGIPBNVm2zZLa7H2u5OoOVwFwwUqIM5HoUNLn7hYakkjNfl
oSii/bNptPrVygVflPJTEiFIhBUZCn0cOVL2huU31t0iCtplS3/ZsJf4tKJ3vGNJpx7S2aCXSBqv
r2JIODih1M6/sjXkP5t9iD/Qm2ffKdm3rS7IspxtD4U/SJYIpWqk+pT1phmqgKt+Pvl05wRPtAUj
huryOgzptFXNZONfNt2WlyH1/t6QJncYIocEPHgTmK0wHPJHCiBybNmAjPvGKAbXtXT9C8I7KV57
gO3sB2uAAi8LmCp5iNfRLQctDCY8oIoNVsZjeynYxoB9GwUyahV7kZYo4vo3XBjT+RvS+9sM04Li
PYJPhveywmEBBVGs03jSe1TY0761dL/mc9SyWmwjS87xDAPKsvBNS644dh5wNmUyrpt50p99uhFx
GneVgXDIxqSUtuC2jkGMfdtAtitcC4AF9qVnU61XPz0VdLT8trGSvo+dy37Dyw5bUWR3iawEagg/
eJV0n2lPcphNcbG25UynfHicYAYe1cwJ9aw25xZYjqaKPRTWpK9kEhtMmHvV6zMwCnsAmxj/ljTH
ldcuQ3FlDge4RFI37GTRJyHg8jxg9KDPNlg/HXAQM1oX254+eoyrssd0UTuvsMCchirGHObV6A3J
1WyO4XfLoDG9RnKWRRn3gH6AHWH86cOArzP0aigqRJzL9MKFamTVG6LnEqtgYqqo9yI68Fj4f8k+
evsELn0ymOO4+AN9yJbUNt9cX+f9vn1Qw+e93sHKpfWMZkZVntupvc9oEdhpZgDepyJVLoCX4XtU
w6veB2xdW5Q/XPR7GCm8Ktr0rgvUDyXNCX0FvEU9M3heQJhtt8dnGFjNQI9o4R9dCla7nqC0Y9Vu
NPNlAFm9n0M06rRq4hXfPQb80NaKlDssrW/gVES3xNjDjtrUXRYfb//YghDF6yKJdWeLEUdXai5l
eMAuLh4VWAur6pjr5JwE26iK84U/sSSVPxRczf0xHiTeWi4IOsVJZiZcFiDTBAQtgtmqTW9RqHEJ
4M8Uo+rHv1jjbN/yJHMTfI5Xy45TNnaqKlgHT025pmGrpqgQyTWfgr1PHF6UcwuEM724xKaPfd7m
2XHdefEyeNti/JENgPdF5/+jEjr1Kp3W7s4kMOo8IS4EHoV78NmtiKfOHGZU7KJKSOx11ewEk4le
zZw+5nrblyqe0R2gQmON5H0txpagexjXFJxbP03gLsD+vySDwutvRxk/tukiLlvA+KKeCtVibpJE
9BfTiIC+WS05ekjUFDo8PFQ5jHYS9kaXhr0J047LPQK/k3DJMdGcTtS68Abdsn7KszbNngVbcbQN
hBPyMKMLxA+fklydTO/7Wos925+avsfvDczk3uI19G1pTd7QDz8U9G/LTfY7dFnboNr5NpZPc97Z
5gDGo8O2OHA+rRJsoyWVnmK73lGl5+4KJnNt/vMWE4dyNwD+bw5E77/eL9zUmu+pvzJiE5SmOUuN
BGPoWiidZIyl8HLdSfKWJm3WVyNdyPy+RnxF0TSQuKmrNHzDdD5pDa0gsJvbep6xX17GXKm+xm9J
tr8GI4L9DlAknp4dpnAbriYXpdXKpJ3PzovhCyOFFA8LmIleCP5MUhqFZJb7LDAOLh81GwMwfDSC
hmtqmtcNaG87FwysWWlZ61CsliR9RIw1adCA3y5+VMd0OPdDEvxFELWZGvFTGEQ5l8tfZs/Vfx1Q
nv2jDKXujFEledoDPCaqeAzNXu5Tzp4oNpJ9GUOQcJ8kwJixw7LiERBUfgYkcD6NSVg+sf6p0UMX
0QhovgSWnLKctH8HpzhIdoyFZbn3DNNUAcVxhQnUcqXdFhWlc+guqpwwd03S0OnjDJuBPzONE9Ni
dJvt+jRZmiLkc2sWep0H0f/poUR6oUBFSUkQW4qt6lxP/i6GnOiCtN1Of48Ts3gcJo3vsFPmfsDF
D4U+G/ciOyvk8JHfiV9i+5mIjvZHqOdygJSpZw8qzHN71ChAGCsjwbA/JCNFGSSzQuUGaIPUJp6y
8J1JjXZlxJWPPmm20fBHacxT/wxDx24msXqraFOkL8oNAyujbhj1j5Vi1nzCHCuTD81U+OUUCWba
c/C2yc5Ths61iney8arHNt8TwQhsOscthAPHcceTe9hkzMfzwPyeXGzj8E9ajsToeoa8gtyzaJEc
b4uI1MF53g+1F7Ha7xsF2NKV6Oo7eVApyP4T8EjWVQKJQhqfTbvnXK3qG3mQTX7dQuNY1Y23ECtg
ojY8DAHZrXBj0BmuygYL+08OMLx/W4a8w5oAR0TtsJ66bfeFrWBawveTh/xt+h1TXpgTeGS6/xqD
xMvjtsLAZc7m7r5DHRL1bm3zq0sK80TANNi7fPcoF8to6XSgDI0W+skJvidgLSKKPV8qWoymgNYm
rXAv540e/81dPM7Fya+9t5953ipnPjefxLJ/Cil2Adb7uScE0SxHV6AZYn9tmzeANpgMtMm1j4jb
1sPKx4EHePYnE/OYaW9RF54wadf0sUspVh39BM3Pn95jvv+ARlsB0Oc5iO0MqWtjlSs0MQYOpkPU
PkEHEhXYaAF7Vkml0ajnQNW8BqLp43qGsVl2QNcr3k3c2FDD9Qr8XVY0CUq6oC2IYMxR9V3G2kXA
qEZFSR1PubPnYrfFcxfHOz81y+4eY7zzLWw2zQbmUpAoqTxmIyAYkSrky31sYdUwNmhTK4c9f3+m
PVfjs4ZwHVIGVozvaPfDE9/p9Ae1IPkkxdwj+NJk6M/7eTaQ2eqNYdTOewzLFByhEG7W8W0tR4k5
98EOMweiX8L8roBkxzMpQGleNghbogr2TX2Co4003VqsXF7HG6K+a/eZYcWWp+YViKtpDkNs+fDp
53xGKc2bDDHES/zsxqhnh36EE+dSImermNojZSZD/XVS38tpoQG3WevIk9exGl7d3o2XLR/74Wlw
3HbXYmrAfKzp0Kxn6DGprhwWBxZWQZHglwPNbYyYtogmsgS2iffayNupGAZQ4jUgag9oxTMmDzLL
RP8wdzkHd7UQlEIjunGtMY2Mx/LGKKkLfFLiqOzxlclDMrNiqW3SU3UQGoqKc8YWAJ9dSvsK/jL/
t8m+uFcLkuTLMWCk/iwVzz6ySRn1nmNA9VcmRj4spsUMeMIpJg8R5biCS4wWUQz7JnZvO6YNiAiD
ncl+r4ebvQhvgnGnob3lIq+hW/PP3thk/6V5k4q2wmsuNK/W2CGRHPoA8TTA3bAbDxAKDfoJM08p
6oKbiF9iMvv+LzrJpXjaCJsBKtYZdxztosS/juAH+veZ8yI6IoiL8uO8dWlcBtEV75oMhXkQRRF+
tTZa9qOLMhF+mo2u6reCvRsBOY1oHui71Mpz6ioyxPn7bZ/fQmQUU/qVrVI/Af2t8wmMVZs/x1nA
PnA97M20mEoUSbc/hSUj2b1KvMdwM6ztys5rkP14QUsz68MOv5ru6BSbYngqsJWdwuLwuCNMY9rT
1OcAf/HqMgZbxLyTIBg0JYdkJRbGYKCyf3pBBb90QwL7uayIl89sgj0gbqQYANfmSGlzFh+uIjBK
v0BYMDy2awqNE/rVBiEBwhSXKOiGnlqzMjdWi0fiF2ajoC6mR2e43+s+5tbf51MDAhk2IP3U3Wvo
FeTBwPfTHtKViPl5BW0tvgY0jtFT1HQ31nAEDfU6hSncRfFqHrtChy9sbRGICNYVwukFiqAZtPS+
sCvMbvb50vd+5w+oVvi/mJrjRdqBCB+SsA1PyvC9OfihsS/QfhXXGAPyvGaSUFYlupHbc2Kb8eeO
p9JVqxFtbZgDfxwB5/1mAM1nukNE9dXhrRzPAR11fzCc268hX5O3FV4Q99DHFv8KKua3GTqjF1Pk
xevQDzoq98SSz0wC+4K5VfsfdHeYLqCra5/X3iAzDq34v6aXWoADH8z7hnDR/K9E181Ok045rTBW
RCMOuln8WfUGGtKbvbs32vL1RqLrxx3z5z+QywK0NdDB1KMi6DCWdtouOSDFUUzQLpxNsDsGFsHB
24gd1xhWpU9c5m5hoIGxVnhGXsx6oBjShgqDnWnExbJjcEWAvNBxIRzt2Gjq3uccHjOiwHm7CXNF
PfcLRgRGzu7Ubq1UJ7FM61oXSVAv+TY1L7hSoztkAsvvHrtGl2QOYFnnVZAGQl9M9TYWloshQGV1
T5xk13l0drkKz708h13NXwiighGjGdefIKyTw0zZmIBn9p58+A4XZouN6O95SSw9Nlj/sJXaGcA1
YGK6n0nCNKkoSMSiTogR8l5AF485yCKAAjBnSd7Rbt3I4MTN9tAUTGQV3rgcUpc2mAMbgWmge4jo
Y9p1djkIgD9XQTA4pkfLtJfXYZm7+9bpfj2KqCc1CMAFDH9r963eTSyQrAJFksDwPtvTMzir8d0A
oIDdXv1AygbylP1Evbb3Zr1hQHCOEJ31OdolOINgKTXvM6IAzG2WHuaGt8+uQJpNhQ+GUEBCIGVO
zCpg+420gROQdT/dj5mO13pLQs/qKNu7V8yy5VNsct0+Yog8uZPtJqSFQwUlh4fAjR/PXgEIip02
IPYnYJm8mNs3y/HixU2xPQ5rEbfwlgv8HBsC/beQLXvpoSS8NqOkb5C8xOuhdRFmCcRAISoHd7OJ
hNZOlcz5/r4YduhmvBNCnsF+CnJBesI6VL2D7x5uRo45/C6BQ0FKaZDHMOHE1ww2m5M1+0WCB9Aw
I8dLpyMY+iLgRauaTWtYK4wJCloNnU4fZhLzEovt4YyvFOzXCgwvV1AISyQ4OgkQAUk57J2NboNS
vqLJRQuJLWQG3I7h9clDF4K6NUWa1gKZQeotDn3/R3PbvmClGiYwGsR3NYUCv++opLyEIbL1bOX6
E82CtlXT7RiJRkqqf0DHLr/MUBja2thYnkIx8L8dyfP+7LYcoQJCN2g/2si5uhmaJD0UiG8yZYyK
CfwfN/KBDpi81aQfxMU1CS5WkuMWuqpmZfkVZGEKvdGgvqOsmBwmUgQ3DNjOaC4b1e0PQ8sXB5vR
rF1q0Ij4diCwK+7zlLHTUCC6K21hr1a2q4DgDI6b5lEJjvka7zyC2iwaB4i6foSGk7dtzdS1a3Xx
nlDwTADYCQJ9msau1bpZ9qNTClDRaIo5xrhl+aMfVPx7aHoe/1Ky2SJxHCRVxVkItkQvXsA0rhrU
tCJ/A+LX4pi6FTLHbOg6X22oucsJ5AtaLseM6XCz4xqscYVRfy+iAXKatMvtF3UKrCC6WlZN44RZ
XufzrL9bdMExodV8/AWlKLukGA+2qI8Dvv54xAlwEJWweoXO4m6QqYGiZki7e5Dv5hsOivTURJr/
B/1xF4F5Ne1w3GiKMVaW901eI0SQyhP0xurTCgiLKkWM+mnBKcDwNsEgunRm0MkriOj0zqSIAYB1
Gc5JiZk8fgkNUeQOr0GoYC5EoGlE58fZ/g+Xm5E/tlSTrE6aXK73GDAN9rTQm4Y30749QTHtu0uz
Wbc8uKgV7Fw4ivVJqAjXv0wLjJmnMP/Klds+2ilgfQbvOtJ6k2JR/5BvDDvmyHb+1W3xyI8tkrKR
pOki8dIrPi1nNHUurmFR4Bm0y4jvAVPb+7E2IMM8ZONr/1ykWSiOOVjJwzBTR0vucVM0IIt/F3hG
qu63fYWZwQCtFJzChsd8ccOrhzj6k8FctysFIHZfNaC57NGbFY/Whb3QFYgm9i9fwIWDZ4DtNWTE
/qMjQX4jgDyeIJvSaAqMaJbr0MhFH80MO7sr2IybZqhL9f4IgQXifXk68bPAnvRLskYZ5IZZDHLZ
eLLiSVJ/t+SF/rAMHoNjyTYyL98tDsZ25COMZ883acQdXDaWamzwwSOOH4KJpBhczUNmqlWu6upZ
U7yicsYvzcjjOzPS6D/mouiQJJjCr7rDXDy5fWgMm8lcJQtajq4L8TEiPdAzZEntCS6EKJtR154w
7eCA5qGVyeEWWwDl/ZSuz02x69/zrEDfRYVPFoxdkvkXYsxAQJgQZvRD/ZAdloinh3zf/+3pSjHl
1FjrvtyYrb7GEnR0QXsMPb63K4ojxnfxI+T3GTw2I8OPFgOB1yUK8S+8A8lTSqb23cUQQ0NW4MBJ
AtFCMYRbeP5wlNjPeCabrnsM+2tE7IKJYa5InzdMVA9LQaG+QawspP6Za/sIhKCiN4t+6x9Ng64R
tA3fsU4S7yt01PjRIHcz9lvtZnvdOa5WXKf4JreULp/RlvQncOcBk8t4u093Ye5kmt7agyEZv8Yw
t38VPBt+2Rl8Y0kzDLpvkbDWV/0U0ahsMYE9thDg/AyL8fYYk9hs59lFyX8JL1SZQfJVzYCINTDc
vh1BdXe6HiZJu9Ipn1I8N2wOVB6GxL/jkCwKJWdrbOXjYX9Bg2TvHIjguxTZM5BnGOjpMDOFzCuH
dWk/gwtfpsn9UBvt7qDksXkVuakfD1i7BhzMCmxKLDHmnDo1c9lBNoZsEwS9l5Nx4oCn3EH4a2eL
N3Qck3+EmRRum/BQBztNU3Omt/jqQ+yxB1muSUg/09Bmf1e4cry5OPj/rN27x5uEYy0HBuu9FZRZ
wCgypl89nXd0U1vxPPbcVA3dcXVNKj1D/p5WobcNcIUH5Ovlxq6pLNw7Lmb4200jb04CpMQFA/wV
c16opTYorjv6vjIIVeomguK0JnyDK0SOu/avg2RsLt08QauFNGNw6Dq5jQmg2jJDmSDp9XeywFz6
gUMf/IiVlAb3fJTZv7D/6PRvyFCcLfesCbJq8NMetsY1h6iX0dGrnNZTng0PHuk8xWltM7AM3eiS
t+J/js6sOVIcjaK/iAhWIV5zTy/p3S77hbC7XOwIIUDAr5+T8zTR0dUeVyZIn+4996poEDVTUgJk
EoBi9r3XKLwZxoZ0m1b89BlQfdh0S8XU0AXdeAcLrVsu38n7aes1WbFsK3Y7bPa4GF4ReMtv4QHD
Y2uhzQ8Jzb1jp5ESWP8uFW19b067svQP2YIgWOIZ7bu6Ht7g7tVtXnDLdQIS8eoAvfHguV1zGGEX
H5y2xqKhRfBkO98AIgvxo5OrXJ2KGQqpnea7IvBZ7pa8Gk5SVmOyzdo5hqapmujEK2uD22zsvV+3
5ayx6Vl32n0e+AiSQwRdBZyBTuqJajnrxcozw6tp9oLXzmwqJ5r+hs4KAyF07G4kZZ6fVmeev124
9OHW43jN/jPVe1fJ8IDWPp8iNTKpq4gO1S29Cv5+Ygb/L4oH5zdhwwq2Y1ZWctsi89kt2SOcOldX
TGtTpSFaYm80b2UdFtHesX5dbEbhZL9YKdm/sKjd55xYTXPhVMIrJfXEqpALDqRN7dkf9lPvOAU6
/MP+HpZnzd/sDRSw/KPTpXpS9dA5R1PP4qeWnGM3BlQT/rOR/3Fp2dod5mgsfwa71PsRo+veU26R
HwpnRueeVwqLdlk0B+fCsu5sEpal7bpYdepH333QKhj7bdzM+mRA02qiripzd7Vkhj6bNptu1FzL
WxeG5S2PyLWNuil6opJznuN11+6fyYB4dIH198Y2423gLuoNbqb+zKtoeqxNh9xIYOoErxG9kuYo
nwE2R0XaqqIrph+H5C71ApkeFc613oRz44JNSZfPNAcObTjuVGm7BRM2Pu/7gG0TthyXd7YIvV1e
5cmOYmt0g3RSPHuWZXSQY3mPtef8FL01/lbmg3/Pwi53Ogr02TTO6m3tPFT/lJ9nf4dG1ntfMI5z
HkMxtuwUSAyxOSXQiweEWucGWQrWBX/c8alDaPVnv2bogk3mhsl+TRIDjLykKN/KT4Q8+z7o6Mai
dL4yZg8GKCQBrljTUkruMmJawj4bxx1l+evfOQPwwFcHNO/qQXxMnuA0zAdn72s3jx/ctAWCwwxB
ZgmYHqpNNMaqPDoazvB2iLFIgeRxC31nxiMpo2GgWiGIxJNuGh3s6rxL790hsOGpDrVpmBqKvp0P
A8mFinhlZKMbPan1aQ0C/ylABzkYIIB8v7QaAnVhTJu3iNYl6mkQuHccMDLa8vUQiNd10oX3YRgo
uXCuinFfnLRMy0OS+MMrM+t8JylEZfWyqFYBx6v6UMSBg1LS8vmG62TfIhRpwJtAcW1anTreT0hO
BISV+JlW0xDwqRc8mNwVWlZ4L16dvbFPJe9FseRc8O4PyonzbVSVV/CIdTcY7uGp0B5h2Ecqrzsj
5T42WSFfwZZz87habPOZRqQZEqbQtmP6iyuSTlvdaL62eLLTo5+nzUuO7PgUN67acWu9eq6162+5
qy5TJ879073nyujHrbrJu43icMjf5lC4b8jjsdg3q+ZMPTpJ5J9nLqKc0UliqWZmgCzNvZuwGAZx
ZlmeiCfazk6LS6rG8+Z1Uy0qfiaiUAcP0crm0+x7W807D7Kq3uhcj08iA7alo6V8mPu5u/dw9h9V
ChTN5pZLtUcCC/on+IWY2s0GIiq581brpPuZSmCvfGDMZYIqV8tBOUkRNrctcluyUXz+9dbAZnm7
dKz98dhU4Vrsio7q+KMzcRA8jTgTPr5qCV2hFcGOrcNEV27XbG2GA5CZ2rkkeJK98Evt8sZ77rkI
RfvEr4/CPKzg25u8dfkFUr9M+WZC+SdayZIRDa2x/6c+ziVrspt+JcrhiNnM68VwK9WNMyT2p+wL
CJ8+Shf6gWAxCgox+COAxn5cPMkuYDd35258CHS8jAghFKodu6TmnfDigNg1eIH4zXIXhyJSeX8r
Jvl/lmSYkm3UjvxwGIkp2fUBZQCb3uVJ3ifl4miQENqIseb8FviQw3a3CbhlGUYPtOJtqfIaJZr5
UmH+8undCq+N/6NEpT4xpOoHz5kc3KPrW9wy7Lqn0HFndgsRjHvTkdE4VFlAcjVmK0xv8ty1B4AF
3DVH+k/GUpBbYCoeiqXiUfG8br2Ak/W3rLDZua1wTXbcqTog//fAsUSHnPowzeN6RDLyDwty+YVr
dswxGFly6hhq80HngeUmBX/Cdn7hCvNquTGUob+S6qbwZV3LKD/lfD2vkYrlxegIV60B5bmbo0S9
xrY0l7EbS+C5NOTbCFo+BqfGM95geQ67FIyL+Y99rWQ1m+uTcKWYtgHT9V2BM/ihkIMeJUwsjCYD
4dk4M5Zb5qHnKqvzj1h7vGQUzH8GpZe9JwO0DfMvX3ZeR/nnzBN/h6Qwf008Ad7On6YBXBT7izgK
T3qGXFH4PzLKlxu/T9D8wOugdvWo8AaQ67x3k0py+FWoaNYd5a2t0+KlqPmUklXj6Yw+GdA9fjpG
bTeaJd/i30f/cqMauNWpTO66LHOO17bhD+gMRrPJl5+Ly4lrk6sOV4fnwftxKKSdWZGn4csMXBVp
80A8xGPRnFQ2pw/IzMkdjFj02IxJw8gSWvy+xe2dA3ePFy9DL5uH3unSY1X01b+huSIlLZrdPi4R
3bni2LbwAoTcfMK6SEBRNP8n/Z5nqWpzQBg7UOuKR0L/JC7NIUPzrD7D0B/Ms3EHpCPSQvXJE1RI
FgIMd2NyGYxcA9xEUAdVnUkuWWcE5wZHJAaheoIppA54z6v1sQG/vdTX3myOrLzaKvAjujOSqP7N
CzxS0ff1OZZue5SigB3inqcv7YLFnToaWz/9ob5aN8F1+LL4+BwKctpc4SOzWzcz5tsppCLTBd3+
ENXzeHQqwg07b1qq8jsU5XCushR9xLLmb9iMgAG33HUWsYIgc71PzUzmW1bC3wSFl0+HnoRucoNa
sHrPnqRcmZWmY75ETOLM6Ks10McmrMtpk9VNzv247uglWF86qD/LMrA42ULE4CZiSRSt0oVDpGKh
1X9LjWj1DYOaxty1WNdmJ0jFfjgYovHlKsiwOCdaxjtO81yPEg/TLF85si7/vGk2uH3sgsk/bZ1+
PolcIKNzi0e+KZ2eYPFaFUV8SqiIJzqYyLy+mCZi8A9JBLebtb8ioFk8yunshap0TwPu9A315TkR
Sh1NuOD9yuLsSfm3FBzNNgWeQLSpdJmlp5GjMdp4KsC3o9IFG2rl0t2Dr4d/nSpLissaN2my98Yo
YJNK4G03sN6ag5A2uMxF5EYNqRdhf2KLYbFrTM29gQIqoj9M16EA9tLyGdO6gIg1MeIFG1IL3i5e
G0k2eprsLzvjNN3hAHjv8RJxgiohQRyOkGm5mz2TvM6ydTmRckAhZrCE76JNapwrW1XdsW1pu9Am
tITwl4qTRTh16Z7+9hkvtZrDBpEjcYFRA+mkL01OiY9dNXG0gqPn9kppT9slzs0r42E+H6Feg2O2
dCTVFiSKB1afoiZNEKfVoVCkz0HiZmS1DEg+x5wpSzqBTdn3t2Wp8mYbZyOhJcmNHLcYxzg6LQR0
vHGtFKdp1Vex07seWzREw1a5NtDbYNXi1+FaKfmQL8la7/QcDw8L8PFFdNpfjtogaE4aUp+1cU6b
vd+RoiOa28OmZzTMQjnxo++RBjkbrn7OmZe6PpL5YeEzzk694HnXpDQLpiJvj+wWuluAj/bXdijP
HXP81wQRerJJOPyTcupYXoB3vzWRKPHkq675bdJx+SQC0HTHcAnUsmt13Y2XPmtJL+V1vEv82Nzb
wRKKzFPO3s5ShnG2zcraZYEJeBUOLHQzShOi5pkRVYU/xKmTv6RO8PjYpBM+6KrvLqNsyi1FxVz6
MbPdsNwiS4RbQxl29AdKJwrETtFNr2rkjiHvSE0umqbINqhn/Tmo3AzkRgIvPGbEkIp3IgvY7MWN
Yk1pvXugsrrP7qAtkAL5DsY5uk2RtJut7FbABNiT9KSoz3yOEy30lWLpG5dvUhH7PsbpGPyb/Kl6
09pHrSP1rW7TVbtMRmk2xex9+eCcvdyPJZG5ofqi7A7Xakyq8sAlYtHYMlZXOPNLKdKPuW2MjHZ+
Lf1D0oTLvein2n0H+BXh37QNfSLSAKR2fnXKyka/dLxMbECcCKeRlSt2gpjRs+AQT24YLSoJK6EP
I0cC9waOsCgOaIoZHuDsXhmetVP/ONHG9qEdEk/vVJ6aGzfy2VdT6QfPNZdR2g2BD81jQq/hsaxR
VSVB+z88/SjgvvWXTyKv11fak+yThqsO/16J6OeG6sx8U2BUwxQ3IaC4N2NHelmf0HOatCPXQ0pj
lXfquVgh3nkONO6WuBnMGUnZDDJoIH63Z5ObWn+r3bCM9h4GZP3UXmnuauuUUL+3C6W133DgtdpV
sNLyQhJT1jtF/jEnTVON+TMXMruaNTdFBs5lCFnX1kBse3I2bUjkngT0JoFduWPL6O6TafGbgypI
J25ow+AL4oqu7N1StUIaqeCb7tDK76xlFMKDJT50akrHK56LKZHlKxF9T18qdF8QF/7hEgf9fBcK
B1ElyPJKIZ0wLG9BXKZLKkcj/rPcO3ZjpxYCRBeySfC2S4G0AAxww///ykGE1mQOyrOnbmJymcsu
birzG81KykMX9UYfc/ZZzEQ4E3OrSl42DCnO1bQkWI+Doy6Hiq5F0p6vg9P58hQMEfzTZm3o3bhu
otabs70TDKb7Yd5ETN004Gscf4UKkBuVR7L/pSRQZO7Qi9B8l1iK8k7D1UykTAIzvUDPrmI3xZzt
djXIRr9lf5qnx2ztEs4JOIHd+wh28ex5qhb70ZTFfByjjh6L0E/Vvk6HzufaLUyh/tZzYwgbrLeC
s74HJ7rXhD0xfTsTPOohXs4Q29yo2+uiuPFVDUdB+YE+unL13liI++bT1Q7IZC2Qus5xCOd0pu+h
KZl64iW+XTird7y/VdZ/JYA4p4ENNj21Y5wT3h0GR11YGQwInXF9XT4tTshBSgfTORZqUHd5S5jq
F4EuFF8q6lWObFGrnxY7XexWY8byqSWfidWjxJod60i56pI37oTYR9WbmD95q8c43FLWS1RjkPRe
/Oa0N9mfuhigZDd+q4v2T96isD+iYS7uIfep84ZVjjqHSS3s5REvK8Y2CWNrSF653iTrZ48g++rt
IkEk+twkGBlPZVV45me2IY5HyHbe3viYUfE3p6E5HNBgFbASm0c1ZtExJzoWcoMi0SkX1yulRGzZ
Fhr148IFIFzM0SgbZF9UI3j9vxCpJ0pxslhWr6eXMg5OLvmU7kfylpjbUjVNiC+EKfNJL5WPOu9L
Qx9PW1Vx02zq0FqKV7J2rB87Qdr2jLIYNZdhmSPpcVMALG4BMPOpchBoGtOjtTrTaYBVjkuW/KuJ
4nHxDGRVDKOnBxt8dXhz1zPktIYhVehaJ4c50yK9mUJvWG4djJL8zhkGk/+u8AH+wrfNCP+ZEZ7m
LscReK55GygeK9/jPvDlR2mMCdJNkbI8vvtZKyjMryp/HbA6jehie7YZC6E5lUEx9iXaHte9OHtt
Re2lz0VeWm4sS7y67e4Ha8l5XJ+dgRu4KdHN43IDBmPzvUySMjstmvIruZs78sobyekKartXOjxU
XrOuW+57DTv2uyaSrkuGf16S937y889lzeLyNhkY4zdTxMzcHetJ84RPiD7mXLZmdijTbef07cpm
0Y9RcI3Mc1h6+Au7tA9b1AfXDYf4xo9H4tybHgxgeOtBlIYTjjyqeWqVE364dgTByBYPPr4f/KTZ
z1iUwwvEddw+dbofgluIsYijados1SF3fFk88Zmsj0TYwmJPTQznhhIv7zlauI9sWzQVEUstZPBc
Ob1hJPZqbDq8/yQ7dUi69pBGcYXSHM3JqZmdASilt1DOVdANzUds+cUZBlvXS864Gll+NJKGF1h4
hLGLqFGlLn1Ai9O9b6qlPrnwR+uDLegF6ndeFKtsX9TBbE+FKFL+6tPMfYWPUG9lx2PuXd3raVnX
dBOiqPIPUMomZLF2+mipjm0ckp+nvqDBIEJbwY5kvY684iiGyBjJJig4EO+5iNbt+Z9BCYqEgCH8
bjjZsUsqbpzrrAByavo+3k5GFOvd1Kbz6qApu3ipqbhqU1jTwKfxEqCztf28HrNKZr/dSm6UBPGU
xvd91+ATtQUcHk+VhnjiUj7GZgL8LyRG+njjOwpQH1dufrRtCNeijLPexxoefWPi2CrqQ2b3wcXu
XPcJgRPmpT54aPsqWM5uE5Mpn0e/wNsKJpxFz0ncb5+qFWiCImgll3n7frkvGk1qUwhkZhUN2VvJ
S0fVpOifHVrLvj1mLVad0gWijcdK79t+YntcajbabW8WLLZSD/kxUH7o7ekSQL2j7KCoLulIEfjB
UyHHOG/Is0MY1+ULFg9cdJRwPw5Rtqn+KJd2BH2xyCabfOw5GRl9bediL/T/41Q+3pk0pgZhmT3E
3LjukveshRbdJvkMObquM9f2jHnWPWsuA2y3yXxV3ERjEcW06BuPzTXN91TW+B+0jkJckaQn/ldO
+O+Bt0Trtq5651s7dO/sbaicbzmvY3Hj4aisFJkXRDeIndHLPjnuGayNNoflemi2CVfAQQRigoRJ
cYUMcEzSTUlB6Bv1UeR7KUXxplPmdO6pRnt6ua6Lt4vp2AEzF1yTnqxenUWdcUJkYiCilkRR6G1S
nP03vPDmoqAUqn012q5HQe/q8xr3Pv81hZc72KzoEhcuAhVwLUtfm0ebehqzczGo9TJXEI0bC9BD
a/3UpBnJytk16lvQBOZ2vBnuMN+baIhHfDt6lvaYbLk52pJdsD5aMsFJR3rdQ7mqqDPpk3MUrbLo
mC/bIn1yF18Xw3ZcQNoPK0eResZnHZbhiKxRuQfZR8Z+plpkwY3BgJ0OeTLbhMFnnIqbIWnIv1Xo
0ViSTfsb5UMARkCo7C7N5/gzWZXzw1DGZzKxh9S7hduDc7z068RcWJ+hKU1nDh7LSrccD5hx+mMo
QMFv6sCRxVs36wQfTbYEtbQz5vZMGJhnIleLPOeWoRakDR5iE7ql+YOeyFAdrky5pyL2KI/r2GO8
HWcRdhVLW4W6rEplfvMMlEIubXK1m3HN7Op6sjlVeTv7NxHEHy1XFRRR/oc7xcb8PhVXF3ZfGZVg
MkkPmZmwCJR0XnGmC0k7cTBGirCnICDJGzyhIo3r+xpzyQ/0TJS2Ykf4pVlO4Fl9dYhiLT3U5lGR
oY1t4fXPU0Umo158JjSLjXHpQIWq3aSyuDiw/sOV6cUFi4CE5bQW2Qw/D3SPaYm8gJ0/gJwikssh
8Ngm7ui+2xTZKsbbAmrzHWg8Nxc1znY+JLVs7Ivl6HvXltlqtjGNRuy1wmA4VP6k6W2bfcJ0TerK
4RiLwTEfWaj5CGBowwDAOAgic5MHIwGJaWhWxmfeYhCgyunmLzsDidymmuKefc7z2L7KmhltX8Dl
EGgInfAPKQ4+uHhta5g54UHwNcngqs9hLsWdoV9qOraONcVxGNHjH1h6jDtvVzryCM6CLzQQxTR0
HzyK5aDh6av6uwwpLW78aRvunJEujjseHNVhu+bKP4YU7g2fBjTjnyNRZnH7FzLyKeP359pPlGRQ
1Nh6p0Iv1frmlmpZt9PgiIg4TO6kCftTqL5mm3XTDTGcxb1ZIS3fw6EvuPwwQYQ41YSF5VGuTv8Z
ZOP4B7WTM0ffcE088dSyqw+rr6b5SAteR1JnSl761sPOG9HQyoP2cGh3pGD0BwZr+G+VQKRbI6aV
IKKerilOH+tjScXy2VhL4wtKH3xbfpXe4ips5c5fs7Ali1rI4hsdz38Scx4Pd1cNij7AWfWw5HQF
r2fCmcGRTK/zS8zOO2sqS+095RGEvY0CDjX+itQIJ4SeWVYg1WXAjbaHEFf+xpQZdHVUZ7a9pINS
LXNTTbIriduYTXWcmZigpJlPx96glKDhCrquOE1fa3pYBO/RWclNojzy5STkye2Zd9uPPlMFL7GJ
0wBADXWJLY1+vOSP4UREMgN1MdusQ8tkq+eGf8l+W17vcVXdhSSyevecaHlpHeF9lU7k/xdHaG2/
jiiS6Vxyfif3R1y8sj+prRlH1FCV6/FavFLsyBNyzzsthBzdlh5K51RRTobVCIp7nHN0PTQ2mttW
p3konJgA6ezKKjj6NIzBs3DHEKhp5IYpivHAvhfSsnQemzBzKYb0xQfp69jbYSyKL4/Gv+SQYxX4
12I5FsKSmf8VbXI6ReVa/C40Xz3F1A7d0zW6/HNK5qINzYf0pEzXANwmz0JaCPyhSukKo/LlXq7R
+uxp7fwGuTOv21lFyVMG1fjG3dos+fjj2b7PhP9fjru8bvitr+4o7Q93K7Y1JxB2Qcbeojx1fm6o
PtDZ3q0CNsZuzcxT4qfBQ08WhcIxSmyIQte4vEU3+M1OjCJ5vGq0gCt+6CJpDfjkyQwbGWTIN04L
MUgtVFa/C97v4Yz8hQU80P0DV1HKixKC021lInmuKIy8q8rWfR6JVS17na3XUYbUbrFtm5QOB291
7ilAsX+s4cYEqJGld8EsczHzNNX5WxBQfUbwpUCDq3OXQHubRW9hR9sD3ZiZ+yfQavRpOFTLuKEE
GJq3hXDZaT3qYjN42Idd36UPBf/FPp1b6Gl+rs/DFyUJ0jPb7FfYm+o9BxrFrF+jmaGkly71NnNP
H+RJFWUc7pgKVX+bjhm/nqDVRx5EM1ruAHcDhMIWLvtFJZjyKLHVM58m4ZYucYI3SoSmXRY2YBgm
F5X/V6mrKb/WjXegIrEE5ImvucaA0oFn+ho4g2xwcQLn1np1cnBR5WmXWfl03rnh0XD1QtY1EnY2
qi9gPwT56c/yhwcOVkV1HBZuWUZh5xRyIRQyRyzHqnt2ByqhtoZO1ztbLgnVfjG3m9BhGLguazIc
ADr9dd2v/b7pDqHVfftYDjSf3rTlkI2oImwpgDyS2d0NlqLeTQX01Q2wC6qoWGNn60kOl2kSR+uB
hLl8hcFyA6AbZbOTWQGDNlVDxwRzLHjcVgeuuTRQlrSpoaMEW37X1P5FfI3nY6u5LSjmZO6k3nS0
U4gjvslE0/2fB8R9k5sQG9f7dkZGCq54je1wWrB/ybNMfiMOAMvRC+x2lB9skQpzQM7JNCdJA3X5
3pMfmqdjI3XPUU34wb+ROxmeIiG4SBqwTeY3k5XZ8OyUWXkWNsJiw6i2Pz6vbLLREL5Pq/TL+56u
47/863bZ9d6VZ9OABzwME4nADcHhqn6EJizSV/wxYr78SKd+srSAxEf4VBvvOeOUkIllIFrCLzUE
QVobc0wHGot2tN84PzbmZLD1Wmm/ohQdYcXLWtrswc0bUtkTEYevNuSwwRdWEBq3wxyT9pcwFawu
4HMw+sy+ooIOR38cgDPpAlHZbpLcLQ6S2UInhSaP2vNIgQLgG8xEtBuH1IvfZBthDkG2vAkqgg8Z
Qc9sT1ibaLdKiSwc6XEkGVCn7LnMXcljTH4i5bzb4OO2nvVP9WTa8ZhUlDddpxK+pQp19+JXGjZi
EVxTypyZxjcNWGRwFjLjPN0qU6ibZozJZmZpypayqQpf0AM01lS7bvnSlk9q9ZITPS4LZXG8sqTW
B5fiKkWugLSHqvP7HnUGIdZI4d0Vq0ZYdQfoEbwpQm7AmxH2gY47NCaHRoBlEy8NsnoKSvY6Izcc
JZeYu2C8ZP/2qciG15hSoa3pU929Q+3zFSZNEr3nvil/mhXDzipZy2NVkqfZRCJsXvRY1K8qNHb8
L2uWQH9DeXEK6wnfmQ3b0zWrk5p5OK6Eu9WDRPpUd01Zj3c9ft2e9FQTH62Or/zC4Hf+M0084gmR
u8Yyakqi8JAKU7Qf+SNqW01j+mG52fes1yuKoKksOuBZBfJUZTbC6fTpSn3pgjSTBxLcujyGqgGd
4l7Jtdhw77x5NLBy7AJ8OAwOPGHHaLYE5NsOSx7T28eyGXO3/9arJQQCPQUMQEdPsIW6RO8Y+3L5
b14Jtp81eDRm2DqJI3pv9yhNYdu7q8Y+b2VBQntLvDiSD6Ucue4oRgMZDunUee/CW8pj6QfKu4MX
ksj+TcN4PLuFqQ7AK1w94kUoyP+BPjASk1wRj5yH62v6gi7dG9lJi1zdOkSTH3N3GY8icBEVVNBU
xR6Jq3VuZ5DxWw+9+XExbdT+Nba1yU64UdZ+OrklhyLHKjpXdHi2x3Ya2vYYEYks7uhtw6GhV0h9
aVoyz5BK4CsYllWw7Rzl6cNiPPAgCa9YUcRJ7Gy/+mN3n5kr+5gXRvePXO6NO0/CLyH/p2T+mkVI
+OQWoMf2C3xgeGaFD/9J7QsYWOIgGwy42QWH5+QEw899hyAZc3VELaayYpPRT/wOGFpOx4Q4zzVH
Grfm1ERZp+n+C0Qv/voMXDR/Nr33SoYgfAWRYPLiGJcFl8ihgWuLI0JYN+mI6t1OZjTToSxWcDcV
G7c8d0XoYN0FJcGAjKd9Ik6zhA65rIwj02x8r74Im4r1UHdlKaihvs5mvafKUxHl9V9EXxSnkap4
gCOuEYbLDBL/o10TSMeJyf7BVtHViR1D9813B3Ic6ZQW8Bdlmt2HCRLLz0h5VXLEIWdUHStYgxtF
H8EtJTI4VrFo+/GkglXSbRi5JbGuZWaEP+iVeyDoyvQpRAi7BOO7L5l5KGjtuUIJpsDk7QHsTtdb
mhwoxJjdfPjuCNPLB+rLxPAAN0cxbUjI4SDoNUdP1nO7tyRNySDqOr5NRFWwkdCQSfCp4mRzvUDF
f1qqOPVuM1shmNOUeI3KcBgUhNEGceWjGzp4xJIXYMRDTCLaKPtLv3X4ShUvyYsqC8lt5yzRf4oo
ZPmuu25td9WYsuURowOVBVXMpt1SElhRSPfrxk66Hs5lQQPgtio7tJfUjwrskc6V/cHBoeGLbub6
nAUrQFwjAN3MUMXxfklbSj7TQeOrpAE7CoVTDSOWr7LqKyZqWW4yIPlHF8kTGpR415YiALIg2jCA
U1vsjUdqqf1HWljdZsuuwUJMwOUKyqYQCXw8Bmq9TebpqSNdAQUxUu2wEfL6dy04YOEuL3RjbTjO
O5TcIqA+o88wQlgd1Xt2egAan5slPjziIc6m6lL597pFupswnMQj7Tnijggw8a+4pbYGSvGKhcKJ
QmCXRzpkgZuZn8Jgb4TLoUC4LUgCG1GtDu48TPneddOsgcCq8/7QZDp7sOgGT1mX2tciXhlOw2ns
Ltbv5X3hsTpAB2YUJgT+tRADFZVbFWC+i4s/Uah3oNzS/5bZJChZ1E720nRAJgzXPj9ogUgS99GK
tbvgvO5he9P6xPpZdRfhr/Itq5rgM+whySgTXK4aGge9ky4xgLZuPcckRPqMD8RaUjM0tU/DJfWc
EqFKtaRERljofephGAES2YSUc0hKgfkvIHbGKnTPl1Z/FsaHpyG/JyWv+eTfs2QQL+v8EqomUnwL
tL6TuSKUdQ1a5W26J+Z7NXK6azGMpe5yRq2c849liiMCq4YFYlvMHYQxkzOTEvaswZBti3JbkZo6
q6BmHYyyEbqhISL2K6geSvZjGbBEj9GavBRqyJ8bCvU+kqbIgk3Rx1csYI2LP+N6LXPwh54/K3vZ
/rgTLQr8t8m7rGLSBm4v7iQu0Ve6hkmwuwpC/VbFVOpuIo0Lq2GBXpjyRbcvWo8vg6Ns/pSOeQII
1hnlvyxd6hQn+m4A10ZxJX8y4YSnwi1oFsClr//SALFSGYM19OWaBOzDNLJ4UcTevxpuUtEnCYyN
KI2IZHZVVIIqKIFWtRHxCHiZNfj6hefzdyqM7DNMughG2WkA3ch18ZabZawJDhUBEEaWXh96GbE9
VOvCKtfQXs4GraOoOYrF5M+qv7ZRU+DAkkhRE9o0cPA4CzwIyYhUEuuifA0K8ZoKTHtl5n2I7h3s
RYZhurte7PbJcMHajplBDFixLD9ZH1oU4JHfRmdAQw17jtoi0vOcaFChLydZOE4UjgVDI29SAPwt
6r+s79uMEqzQP1E0jBCY4ihzB0Q0VN1+6dTynzYJiGBBdybQusvl0lwOgNc9JLq/LXrJ+VDWzvBJ
8SwPeBU5FMZF+RVPB+kmR8bhh7QEyOJffxVcq0C5b/cxGjQvfk/EyR2+yv84Oq8mOXU1iv4iqoQQ
Qrx27p7pyY4vlMeeS86I9Ovv4jydKtexJzRIX9h7bRYi7dCJb1Gusk+J27reTW6auUQPTfoWY5ld
z4anDUOs03i/vDlHkSRoRFrGqKlTncmGR9GIlhi+CaFnY3Kb6rkPdjYbVHJKevRvx96twnzHrncs
7qjfEUl2K/qui4RhPN2qtgfeHvflhHV41WK5Kimw9aCmYUTCD6c6xKEgm/pBs/OM0pGfRQw1x+MQ
jgzQMU+1V9ibSAjrQa8PbUyVc6LpmqJvzbAArTLrNgl0fdEx3exHf7rOE+cDDSffI0W0uZoMmcCh
relgGHw4DfCOeMutCYjkuYrEUPINgCth8iDNRF1oSEt4rAPrLaexoVJaqBmzB0Qc3cLrmaX1paY1
8JGOIL/JH+Wc5tX3lE8hfVZs4rrXRueMLiGsGrmPY8o1OhW/0e2D9sNgtIwzoXRelYL9euOcqZIX
XoO543SnNtzDRerCZ5UVKBuQevbiQmpvk3Z7sH4ayE808WnSFE7AJVh3fxHgpokNwyWXMj9uLF8A
uEmSTBczuJUVByvKYR0uCsRowFmTbCSSKApGWsGOKImnmvyUhdljOOUH47HVt8cSIVHXPhIdlUdv
08LD+mzdHvZxmoSMgVGBcvlfh4y1ylMM5V0/TIylnSNQJdobapG8O1sXdl4NvHiaqviWK15BxVQE
LfRJuLbFFIsZkdX7jWIJDdReavy/WJEytrHdJZ5Ql/8s0efFWE06IS/getquPIjQXet/YhXMDyTH
ZP6zlRU76COiOMPP7sVFJ5/8csBlqleUWfvSLy2c/3QGoXOifZIOmkXb4he0/OYwfYZIrdDzwFDi
WVUIlikexpGPH+pRSPuB1mOk2bfUD7hQYrcUj7KXKfuDbq6SgDyCbI4+c7P99yC93FS4N2YsqOh9
8qb0fwsH5gw5EKT1HEadsgZI85HnGO6U9O5tMwL/jXPruDuZMX1GBalhVT5Ec+6bxwBVOvT5elBA
SSatAvecDUXm/4bNFW6CTLRuGIi9BRkbZsamunYVH8Am8KhlxIeELek6pn4DX7/cOnPTWHrcJRcV
4D83SPT4HdDsWL5MbLfz/8XMWRiqLHO+PqsW9PBlaSTiaxZ30twx1HOOiAqI1ms8wIp7AWRVInMV
XaXuPYRz5zoiPoBWXKlSvWvVustLLBXjNgEJJ0dQ3Q7NTqFPay8RPChGyljJ51M8Zl7yUZexrn4b
0SwqOeatS5EKjxC1CLqn8FEmNUyCUQCfCmgKuj0P69Jc56BgObk4wZgcJpfIQTgPqvlneU33qF+m
8Sd3J7CkMDFDCbxhplPdQTfEtJTCgY6utmIixwzdeMs/5OQisQdGQK2AYrWJuoe11uW5w4Mbs9au
pjfroejfp57IvzHEp8Ag2AsDSaQlSmWQCwVD6UGbA7shp/6HT9gfP5hkeIxMkD+xZ8ojfyGe1+dD
F5+DLrX9049eDQ6Z0M+hPMvVXQcwW9Izz6zTXMpKSX7G9zKrmvwH4xEH731GRoxz1Cg68C5YE+v6
Jmd/WHFEM1FhGG4xg98aps75aQow6SQQ1qaDygD0/SxmM0SXEcQkbWhp6GWBiHVte2qDGDA9xt2Y
PhzJOFs+xscJNcVCkYiHioKlymv7YOjql4gXvAfFQ1UWVgTqGkA+PQTDCQHCeGgX68lzNI9Mn5ZU
xtOPBfMuWMA4beO/eL6y+IZjFKvVlheCDLpOqEWgxmNZAdgQ31kXbQpEmuXhUENAKblJCY8ad7i7
vPkK09F3vssqReWe0sd7w97EEasN9nhsLBIruKsQZnYUI8guwH5K04VgzgJ3ee1xhbMxdGouJ0kU
XP0lMsf6Nw619pkgERIy0o3a0eVbAQ82FjNd6VZCsZEWeR6/wQpoqq+0KlAsLmwyxSvdLnJLRd5S
dkJ0MKrbwgq/whe2bbOZAdBGcCiaMxCxIY/pyxbjc2rX+lry/mKeVp77mZZCiKd4tM4uSMNy+LlA
UCDpCs9D5vFIwkb/QnfXRzdqqqV+kvWE1Oe0dChPeHBrfqNvMMKk/0yfkpxqsI3jhaEBn/geHTCy
AevGtXnt+W2bYOdRlA6sbj3UDWpe4xku4ZgyJWlDetodwR9B8NDk4WwPTSH0Uh2ZQw/LocQZ6l2Z
uMzNS2rLtewfSVbQ9jWdyjEs9my5IWvs5iZmfSJ8O8OLXXFNJO+WSVDzr+wjVHHgJUTUvRDpsDH8
0FxCPHUMqy8sQFy7MNwYU8Qp+EmoPyl7fWncvnta1cpZIkFqLhebNbi3hfaHFwW0UDz0NP8dzm7T
tfcax/2nHeDCXGNale6zXzvP/Kgl2ZsHAyK3f1hGNJyvrnVMBVJDrR9Y0z33OJl2cW9lAkzgp3Sb
aH5OLEiSU4fxQPQInCSH6VIvQ3exQINcsBsDPo4osn1+Nwu1wwOJpJhgWts36e/JaZz8hzaL4/xv
SleqYRaXHAUSQpG/012mzIBukwXwcfWRxW8ZJpuXJevzL9BMQBSyVRxlS17oeyvXcX0Cdp2WaCcq
E3pojPCGFRdQUvxr0Jb63y34bxY+Rca8tQ9oN+k/RKH6I1Nyokh2CePvu4qX1p6mwfffqaohvwnJ
d7g3vBpyr1cmMXsZI1U/TKBw0lddMVL7SaFYbGAtr2lPggGPB6gzoX8CnNIsZ8BOaORosBVa/JH+
ed6FmYd6Ks+7kJ5H9K3DAGSusVVD7/N8Xv5seS9FVjrPyhlr86hcBmMc/6QZZDvKucp+Q9uVM5ze
ILFIGJB6YDVagtc0i4LpAeuCvOPgAgYCeUXiVmGOxDkVk0CGFk2L2KoPpDTBcF5cAy5XLSvWGjGm
bfhMDBBuIyYqwfSRsS/T2yvk6R3k/2hbAITLpwrjkZ63Djiacxix3XEaJVQSxQIqpClguHvq8B6v
eNG3m2HT6TsnMHmRjyAg7YrlXfPXMFhxcqw3R1qsCD2J3s6f2JE5K+GJXfFlRcbJTAX7vj1E9ZKa
XzpmU3dyQb74pzli23YwOuy2PVLYpA894JPgs1akRLHxYuq33HD/KcR7E1xz54h92D04jT+0p6bH
9gydB1j5tWwjpmcKWpPdTQjufrRhW/8Nui5Mjxpxc8Xd7aXNn2gi5mVBdYj+nscI4+SsGE6mU4EQ
Z4AUdaDFKiUYRCDCZ8Ywc3MmBoATjeQzx3vkeeUQjqtWq7seG7ZqEc52casDlnV2dqLh1I6umXHM
xqnzJE2JLAlKUzicsTBBnFZ90PavJkXC9GDt4CYUDKH7SVeQu1/GzWv3x4QfNpdAVUF9lgsSoGNZ
5gySBHlR7WM6TYDQIo9q5q7LjJkZl/ss8PF48PNgYLtoN+slCw6t9trhhgK5/kveFzI0yRG5IFKT
HDbNmie4hqTwfbBkkMx387im6skHWLde8QeY9M7iJW8PBr0Dml+9YkLAWC7SiwtWrDjTcODUpEOe
XecHa4uh+C2AU+rrxKqIdZRgnvqtcVwk4vHcd/Mz/AH/vW+qSR8ZrM3lRwQlmJ1B2XCF9ONI3ahV
HCKlKOoep03FMPC7WRPpY/EJ4qq+Mkgqlpum6J2unLNZ+0LfQcMeD6j8ItxcwbsoWlpwZFkQKSJm
owcS+1jFmDxevD/WH8rqYqo5o4kNNozvIqh3DM20YLFoJhrTPsSadWCDXsgLROc8ueOJj/pXi7Oy
rY4M37hFl6JhV2FX1pR8lg4KgRIRq76wrS3sL+2wSvsnF8NzzjKxJoWnQgwIRT+dbHXiZsfmgx2h
DvlqGIXOtuRPvjT8luCyWMOLGukQnDArbDo5blfsUaokw+cijQeJoW2DVf0drIsxIG46wF/1Eg7E
srUrj0xAwPodldQiXgeQ5r/ROvb9se8WKhAZlQiEdotnJ/dQoJ8ySGbWGU1svWbPtTvSoS3ehLXX
spwreRuM+4mweBPu1XAsKahL7Tb73vGiZ1aFgk0rNODubJbJm59YImhxsehl7CGf8UbeVdWK4oyc
XTyzN4r9hyRrKHVTGsp/07yJXjmtPfszX/vMPMOEZczONAfrvEBjVVHZ91w6pbVZ+plGrX2cdI0F
pcv6NXjI3U2JB36FElCbEsBe7tZbIkw9MA9HzZJGoNQ2q53xJsYlaRDTKNb/tdcqYWG+nxylPqzW
/C+QSvtvMSlZznvrS249bOSaoTAqteZxdoe5uaVjl+cMxQAtOex7i+3+SWdm4kBfCg80GBO7vhdH
gdyF0zwzodlT+0YDIs2p/+MhjwloxDIu2cIr5M+Qyx+nNtlUPyjuwfnYaISSaOIGl1MgphBQ0oDV
yGaka+w4ywg/9pDBDy9UPHilqKc8fZSjggrtVZpmt6NEsnfSHtiLxTU6KaA/0TT+ll5E/lpUzP3w
QZ5PId4zjQ3kR94MwUAAIztwQn0ih1UBg8Qwf8a3sIGo57i4r2DYz1uInn4IZUj1PnrsYd6rRvse
1TvJdjteWx4cxnJMXmFYuvlfNLcyeuipeNdbrTP9hbkGQqfu/Mw8IDpNviLsfsmJrENXkNpT8ZS0
WSfUFY+s678uJbSxHznf9vhUjLOsb3Mk1/aHwNNmyDeCJrtPQen6ZEZo9oT9QFgbm3SPkOXzZtZI
D73AewnLiuEagy0kXO8sZwwvnU/U35Ok0PfPvZUIiyQSc4RiDO7Q82toDGVZhOa7aFenHY91H+nq
mfiszv03elO13sch8T0oS40lt4mmb/hy1xnynUUS7D0xLa3oqvNJlci42XgDerCtpeiv/XZenvt0
2QwZMP+J65lFWz6B2GeCtAQ19HrOTX/5rWbF2N7AIC1ObYghe6erMRAXOlxviwDwUwRag4IhHqSx
+h+bPq2IMgYYCQQVchkNkAun9ieaGIEpQ8z+fIkDPX2UFUZDyI9S9hSGZXryqEXyMw7YbeTEePUP
ay9/eM7pXElWHSg9DnBKpTy3C6uYbdDDbNuQzPEfWhs3hFGy+xk7KBnIRcU6LR7SvhrHa4UG0b6U
o+MXD6RdMcoRbtwyY0q19MP7Vq3Gdw4THLdxB1jqkmaEAFzqcsyBzjaR+64AKQ72MDXoXQ9Qkub6
CcXkWqBCXkP1nspxKq5YS1GrMu/3esKjhHA1Ls4xyYK/uULJf+MqZHGDQ0p/CdNMXym0/eKpIUNA
HQmPyN412s3kgyl4nZ/iQkXJsyFxo6YOpmZS33tNQtF7zv7m07qu1+esGUvXOUZ07EARKhGnz67u
OC/SXmwxAZnQ4V2w6efT4osNrxMCq/lT9wyyeDuiIhne6oiKbW/IpXFPhiiR5o1GCE8u8qB0MMiZ
PRcohMdg4n+jx8aKybJLjksDOGpmQxdm5m1hpA+63OO8zXtkSnFHaHK6Q0vIAojFOHAnGboJBI+A
7ukNg2FSXzDSYIUdZn9sfi1MOw0KK5xh66GfskE8CN3DZEfnwpAB1Od2lLtbQZwGyWgPfAoLWwR0
tMFb6bjbrWo9b7xhKuWomLxcJRcvg2r7LpZGg3CtATdCc4a29k9MlBJsDFbIegqnenGc4nJy38NF
MwBUaKv8Z69UnF0TYuPglBUzM1jhtQyWisgagWkyX5hn9jLyb2xL8E8o9AgKr0Nn4+dOa45kAF5L
cGbmXrpckn5fJsdJx9TvrQoYygweNugDvCIhDqXut+vcANJsD+5CrsuOPTgAvl3SjNhmuKSz9RmW
rpqdvXUJMngqNRqc5sy/vfiPKJmX9W0bR/JclQEZAXZsIIUzcDJkH2JP4O7ReTxPl4XlZ//YOX7p
vkp/0RmIgThgtaRrAfae+L3hxcKDKR7laHJ2bhj2NSoZDhasaX0WzDe+VhDeTJhH7W3A1vLmQeJ3
zl6aRycms4AFFb+98EssblMdBNO1CU3LqB+JKsG/0outIptLhwkl6b7zQzF7Y3uzSc1hwv48uzNH
2ChqsrXM9MFN5/qokaBswvsWuTpSTOYUdbPhfAkSRcpHVCILjzpNIZtPg9tnLxSR+GHTcpwyblos
YuqUNsqWB5AICQok3TTDb2tC1bjHNrXVcRkjals0nJDFYcrHdX7Ik3KOf9SdHJzXDFKed8EdxyRX
TJj+DymqX5yZOXRZlnUe17e0WTFep7mx6BJT6Aa/LZ75lq/P0p6h57p6oXfKYXChRObow/W4hGNZ
HyeylbCbOWEu3u0UhPY3+bj6xRrAAO/UkSp5CpAXz+6lKtkHP1PX2P5n1zI3veQGbSJqOkqj/Qxa
SLaHoss2sIKYluy+0mgs4DDoBS7JaOg2J2+ERN0TY0WeZFbgDFZ4MxmBaODocQnV/hN4aV+freCJ
PxOuzD3ArYIeB3Fb59/TosQJRmqz/9Au9bQQDEPWZ8CSFS8ZGs9wNQ+RwlB2nvix0yubR1y1k5mY
DrAQT7xfvLV+9MoiSmGCx3/Xv7d1CJE4dRX7cyefPZ8+tTHLk1gjL32Pt8P7CIvB5PdIgZq8bZRo
VBMmAAYO4Tnzz3KAsEZUwGrUCyGW8neYRnXzUQ+AOE7WyiB8iWacrDu6/GTgM2eheIpLyAOvncVO
TfZszqDW5KP7hyUy8lOcT8jpJrgUxdXMvZfeUcNieM6VmvTHOEeTei4kslm3G531HLYzV7hoe/tQ
uTOqNaa2jJ1nlVGi4+ksByDd3kjURSAhI3vE4qJcJ7/RIL2QNZgVoq7+y3SZOyZI45iRcwcmg71q
3vbMUhpKIY2HYMYF6kmE3wfK37FGiVii09m3/Oa7fcwnBZdnwLUC7xcRkoTO5EOdw70fyb+j69Tq
heMC1KyAV5oe26D32yOKiV4eQfE13YPJNF5S6jIuXuL1SJ7a9TBayAtOWvID+nkDO+e1X5DRMWV8
DCwnrSGQqWyLk2z9KP1bdkzZpgBGyk1zUD8D2+HxsVtW0YfvE2YKcJvN4XQVZCtQTbgMc35qxnnT
F/kybIq6DhXVsROWJ4GiwYktQZY9KzDlJ2n6hjhDp9+Z7dU8WJOFU5WhqUp+igYoByRGCrqgR1a8
2VAW9okW2NB7xa3rM9ORQIkxbvrNK8HDHFRcBDVXaIfrlXhwJixwx48aqWqdnicGY4gf1jno6rtr
XRs+tWRnRHfogHDRUgy2iGKCsRPHAHJ+CU08z/QLVJnFP7PJhqlfQtpg9+/XAsBT1gYwzBip/9f3
OBKbtqklBR2QXU8w4HYmW5bfFQnSvvejzR0Y1o3HVlK6JVO0Y5SjkIcOFRguwgWpnCSdw23te4n4
Pv3oc+D3UHSYtj4DWmC9sts88wiAWSrLw6j0DBwNGcoPz/ICU/zkwTNZDZl7ZokBr2ByG3oYH+cP
vkCHwuoDFA/yWNmNpbqLyZ8IWvKbonF3TB14s0h/o4mxxMeCRmipyi6Me8NHQe05/UCpw9HNfAcL
P9AU79lgMVpbxIE+AXCo3UbAWRxZ8LCG0huXT86TQLxXkmFZLIYI02VdCPAYq3Co30dc5cGPPtlW
4QlBKN+1wk5+WKfEYa0VkEZ3YEaOTsCXqhtuTe3NhFRLZ+W5jFsEJAcUOJ58Dlxf+uMOqDOhlLR0
XXfJFRSDxzUseghoECiPs+oYhKGtC4j3gz6ALH5dROUfQQowlJ1ZK8cIDbb3/xKPvXCuVrjpIyMa
hk1pt7rto8nK4S+3V+G+eCxmSOQtUq/4z7XtA7uWOelx9HkuJmjWiKHFxQ+Nj7VjBuHDP0qGPssn
qB+dPfRU7RRZZhuF9oF0o39sBhiugRtn7NGRb5kmyYCXem71a5Q64D8vQis+bN6dgscmGlVxC5AO
uHs6JLx5NK5xdwmCTDPLxiwSx+1FJb3XDS8bKM2/R2bz7QF3rasvjWREPDjO1F5qGHHJ/+KllBYG
NyaOZrONuOPvgYx1ArqRONsr46QBDr6Z/Ri4yOgW+i3O4H+nO2Ocgdo0mbepsl4Y7ZP5o/to1wPJ
3vTKpeLXXnYz39hdr10dNyecq0wW2sbnzEoTY75ha1GmOoazZipYScrETzQuUn7zVED3sI42d5iq
qg5lGpTdoCREIEpI+SG6Ktbfi4hd9rgnWooBdxuVanoekZuW15mgXue7awvkNrVdMRz1AXfOK2Yi
FiJCj+WXbrabrlqY9h71yNDpPNTgzNi8VV7+in6ZJ50VPnb4kViC9ZMQUGJbljkj2R5yVP5Y1BOv
k5qSKPgIQz/1PvqiAu4BrsL9QKXhhD/buhk+clyvLHWdklVeWHpsyoY1qy+xaBiZmlnl1Y2wWHRV
9Euoq5lKsV9jujS7h5To7oETp/Dpjut2xeZAneHE/Qdita6qyRBQrOHYouL6ONfj2NkXgEoBXyNv
lfzlZ2SW7QYiQZlaoP2vn0gdKjC0S4N9BWoaZFAioQUGWJQhkdHNw1DSBrB7lltCL7ss9q+W6gSQ
rIM0JWKt3uzrcI3RSrFXrm/5UI8eKpwFCt6x1E0YvvD0UOf3wdjKc8DMZjppbgjooGFr0QAQjCvI
uZ9k/dkjC0BSpfHOf9RZSYAykeJoZojNZcS7OFY8o+VdR5c5G9ueo/a53neVFNy3reugV9U0lex9
wxy1TskCdU1OAox0yOoj09W3Okuyn0nPhA1DpgP1kmp8gOD9icXezX8vDVu7H6GZgNAeqoJMYQmv
kpgg/PJk0E0nxt3e/GDSPmyunI4I7W/z5PbfYOgtJQlhylkJSGhr3yvqfcxwCEEIau9VkPwdT2CD
Epu7wPHA2DdQxkNVx1hA54TeDl4Sl2DEymd5jfEorb9KP8cpJ1h3r1QFTHYwUSX+f0hIC670F2dk
QeUB0GIVTxUDJmT5VCcFnRgINeRDhDPx6jDYybyfPMZj/BWz9mz2+YQd6AeDSne5goFdnb2Oqj5B
Vb15IDgou+kPdQuIFFJwZDYTIFhRy32F/AiEArHuoppnQQ4cVKOWffGh2owoG3pcwBQ+2DKqHeFC
6fQ/FwJOdRz8ieDlHSqdDZ1LRVwdEcexY4Dzu8b7TKvyy8YVorSM+WhwqVBN/0P5CeCMTJz+xad+
ly+OxNz6vK0qxx2ZokgHBeLwJy+tCeSJJ5mm33lVywycjy+RtiIyXjANkI5QI1Eaq54wLYbRzF8j
TPAko83OQ4D4mpd+VvI15fblteyoSo9jBwr0gV/1bP/FWPLqm1K8ElAAJZ0EWYhMYpZoGytxIyYe
+Bd2ukL1fMIJI7FpP0ZWDnfWrW1zSSDfEWEsW8bAGCsifYs4KFiB9yC58fuS4Y1deDHrmfQXVv2p
TUnG63C79o92S6tnn+4r88gWB+dVWhGdsRv9Meve0FAijAvTWP4WHiIj/riymmy3baC5EsIK0Rln
9YMzxMjo4iTjK7nhaNk2FYoFhm8qWFzcd9soAxNvAKEy96dnVj6UU2UHLGlPO52bQxxj1IGLPAzN
P+ngnLimThpCVC4NYBlkfyy+rjm+MoiCtq7lp/Y6pipnScBLfHfaDilTX0peU+brHKQoVVJ5q4fZ
+J9tqQeRQxjPQ1w19F7sj3f9XEfZhZQu/FPk8HEeMDZhrszVTGs2DSPKwbjBznipG4JO1xMtDTKM
qAfl/OKMge6JD0M6NYY3lTuTwJveF0FKP43PeFE7ryyDEFcNFYLeBZthkHkHAQ4JsiNonOY2GX8L
t0CCJIcKxs2K6AuhGxCtd910jHYPYUQXeyOrzVtQfTELmKGQseFP/kfAcKXjy8QECzISShTtHjEa
rlQ93lRH6bcZVJWha+fXKdnNN/FKOmMq2qL6sDH3KFtF0DZx++znUBe+NAUvW6qMceDWf4aNCenU
qwiQL12b/ZmMuH3vxbA0RXhMx2g7NYK0Izq3nQGlET7W2Pkiqt4fCSdS3jxcGqKNtHOI8TOV4Juz
tl1fKME854/2u4rYmRheU8HoA008ipwmcGfQlXVPeNSa1x4P9ESbkPxhqQLkdLckchI/ogEuD6TQ
2iJUysduec8gEdePqd9ijNMm2HrXsmeB79PTRFtpWuXC+fR5WcjswYCLDAss97vuiKpnuWS94Ugf
2p/5FMyvYHDL9o82M/8i+84vXmbHnElhT/+uXr71LK1grCHmMj+5CvlrNwyodYlfDJo712gANgMQ
9ptfbJJdfPessdItmE/4rTkzMfIe+6zNfoLRQkTXRiMKNeb5a/9MEFVQ7xO0JDf4tytQFHIuCdJD
TmHY4RQMsmnU7TYHCip4vXvWvoRljEnj85cpmPpXN9dw3Q6WyPHG7lGKTQIk5xxItsmh14X4/4N1
YJnkbnYwBRMFXkLrYnGgUZlcOg7KsvcAY/V6YOEE8jwLAje6TmxYkqNkLkgMXidYR9RJQroZO+3Y
/YhYCLJqXOs1eIo7VOLQu6dgRNznZPJvznSTbB3K89dI5GF9cRTJpUcfb7F7Wpi/yQ8xRct3zOUs
j5Klw9NTL8LdloCzm1kgYGPLIik0H3Gf9umDRQliXsveW6rHtlj87rEds0Tvc9StxaFUSZjetFn9
lH3aGvzlgnYYsjmRqq6i6DZiVLGBDyKvLT7i1ekpb/jfZ8xQG8MjPcAqDRsaAhaqEQ4wn5E6uQYM
c1d6vn9AohgVqQwRbTz4SL7hDDHSFHkLpdXGDEkfcUAADojCSv+Jg7Y9QxuZms9udv0HnnGnYz42
eP2hXzEhnLhyR3AReNnW8o7zgWepaWbQih1+CmihWUb4VyRm5666Zk6uCKQa84gOmo8CzfDwF0No
/0lKN+dWuTps2+QaBunVJIDkn1TFVGgP4cOcWfDyUxseque60lLt68Gg6GG4L/sLmEvbf2mqGAt7
O0AX/HNE9PodUix1YTkO3EhEnwPZoHQNnv0mTYk4AybCt7hMI4slSfEIX9mZdfNVe+5Qfs+VlL/A
wNUXnAR587pYt/M+YxRNA4aHUkRMsVBh50w3ybXPumNbyCU96Ckdfsc5V89ZeE3wNnFPvtpIYxbZ
sMQTNexa/Kojv88Y1pa+95oDO+cwb+bA/JIpoI1fUDdbNhMOY2lJplTjIcKOM07G0o0wNbeBRb09
9SEE7ViBJqMzR+X7XyvKxAjBbav6qvzXRD5TFdCz05urRPKGvJdqoTUgyI+bfrC9FT6qSjSk26a+
zre0AMzd6CmKNkiwv/8H61y7jtnjgZ0yqoouxAf3KUgvRfZQs4sXnxt3bCKaICT+SChOkbDb6EtZ
HlNF8Y63z1AY4vElY6ZJFiahrra/QkFokwfkPDMezLVU1JUwZ0jSyFHFDMM+iTPXe0n55Y2oqCVq
jcPSwcT4i/t9nN/jfm1Sl6OhMNmffolmRg9sK0uFS8rP5+D3pmvgzgVHYMpr5cwxMYuhDpwHiBy8
nPj7MUZ8SglT6yc7+dq5SmbMHrtt0RtLtF+cOLzvg7y4aKHvFZtM/8XHUt+dhzKD3hkbxqi+8WJx
BaNfJQd8WegCDexhbAO50cx/QlbRXceM6tIPGY0MiE2w6pJkjcNSEB/AcDnOp1PglrI9oVizv7iT
Ny7ikvDW2d7+MrLjSZ83IOsjU5YYh/DK/rE8r0Giwqsb8SY+Zpxl9a+m8fFOGkRa/lOMYuMWJKl4
I8VLyaP2CvdrIT3DvA6Z5pMVEGi3OiFlG7dEHlPHAKfcNn8hX5B7n1dHYhVKT0nBZtN0QVrdqT3k
fQ5ACm43GYt+1PzcL1WIAQbpOoewUiWrHXTEtk27c9BU4b85wAR3qF2N83pd14FGZNT9n6Bh5I0s
nGXzIUNQck+bCFztFG42ggBdxwmsErUv4jb2GHpxW4KOi6bOeUrZ3+wk1UIF1WTbP01J3gbcRDVl
Xl1vZ0LsofVGnTU98//230yUJReQhX3zHiT41ED5E3PDb6XOpxap+ER279rSoO/qEey+H82sFITb
KowmjhO8INtE2+qPvLKPsfJpNEKdxLSAXTC01EfQsT8sgsXuxoJhDJHhOz4jfxZsEePCCBFnS2Zb
QjjbERU1SlQDtETRJ9uVtg09WEbM/TiQ8btPWFRVt3KI5WcHXqE7IWuz6siNRU+JeBTyKeddUFGb
JKEczD7MR6PesjIEHtlHeEzuJMeHwVElLlYRa9FqCagawAhgceVXH2/tgD4ndYaT32wOY8varb4A
bxtC/2XopVIuabA+SMYD62ILSVlhENxzOMTdlcqKLMa+ldEnaxuq1h3a4rJ/8JCalBu3ubPRk1tt
o6Mlmcm/Qq87QbAHFeOH2LYUYKuHfk3oZ2AjQJtEjzZuYMBwpbSSaHbbEx1R/s1F9hTcRC/S6aLa
cnnP+Z2GbN7mTups1/X94F5ZQiI0u2CYbMiHKSf+sk/9hI+Rim45ktwXdXfwM0XxzalibtjGBIl7
mNd0Ij6alU3xiMMW/Ra3yjS7b8KOmIMIH6v7mE+sYTT0jF/RC79Ciugk3Gt/KcKnVPkVSE7Cpvt0
5yJ48+JLpNjYHKOe6u3OMFB1b6uw0FJZyzecOXgEOa1a2AjmQYdORtSyN2yVekltT6ci4pzRwsFi
nItA5tWJbL9KquBiOBuY+WST43JbD+3gGboNYrbxgcLkmcs7jz1lpk5dRFWm7Lnr4X2UffXIXGYc
X0k1JkOSO45vmmwLmpVkhziCYHrwxq37v7hIs/4vNSQLXpa2uccu0aTiMyjriIToEeXpQzwEeObT
fqTJigMJLpMhsaOK3yWgCXVcDBqB4BB7Ih7fZIqP/94i/1x+c+k2TwbuBEtdU+n3ybHm3jOouzCr
QTCQE+0kHhG9+OnD7MOkeYEXpLNL0kyb9djzh/RYBvyB0Fk8MqhhB3crkX7C98tg+CFTKOfgsx1Y
LddkRm2qDO0h1mCaj31il3cQKYhJJByEbPaaYomdFwm1FaTLPZwV/TX7Aq4z4Rnpr0qNfr9HFiqH
hzUIsC37AetLLtyGSrN2cT9x27FHLXO8LTAb8f7Vdkg9SA+kf6ZKoj9sx4khkhUeKitCm3M8j1je
iVowa7vJK4nj3kR/FF2E6WxspnUhPUJ7GEL2ynib/bdl/lKmA7PyclTLr9BsqrasyLdIxzYmOHIk
7kFcFu6yHk+1xPlpAv//nJ1Jc+Q216X/yhteN6M5Dx399iLnTKXmqaQNQ6WSOA8ASILkr++H/ja2
wlWOqG05TEmZBHBx7znPYTrimMtln/6K/lY3Oa7/ukMQBR+OrsPKDAdrvDMRWNY3GWAx/QO/FnKY
Ar6tfMGVuCSlMKBBnjot4gtE1vZllreFIhNohlSM+wJ4pVIVwLu+Z1o6qVhf0Lpm6EDtSbZFlc7S
YtLXEOWbkLJw5eG3qPbtn01K04sSo99xN0/ILp9quswmPvF+A7I96t7cgvEPZvaMey1AW90vtoPa
8g2a/JBjpaNvSDM1DwGT33iXeoUf7IfYmPx9NofYXiZW6ttiEEwuTLGUZZFVda+4I5mAAMtyfziV
EdTFinAiaZ85fs36EoPlNKL2mVPrAwmvfszQrBRrPiju8KHvcw6ZRh/lZ+Yq6oNyj8879HGnNhUb
+jpxykoRaG80d5NtMTmUhSW/+VnORN+dTAC8XtU+YG3SCm1SyijLZ/ICgs/iogK1KvLuc08zjqMp
Fn5DIVWG11Vm2DdYqkWP+MYEuZhBUOyG3ZQGAWe1F9XfoO00t5ouNRU70JiHRGvUtbRa9M6tGuSR
lYocd4dVpz6ISub9vTDJBjM7Cx7AHKaaGcaf4aGFhQaFKDNbPNFiIQES73NcZefBm9VdyEuKnY1j
INzVJo0gqC7OPGwI3uaq0GQkEk6oL/p4zVUfaNeFzx2JhA3a7yGjK6+zr0k0rfNzYS1u9gDlFgPr
DnEt3zsY3QmbFD33fT1igQPzp9GYu5XhUi6SczmsLC8LrvupQssEJDe/J4SH3qi2UthpWiKW22c1
NJ53yKRI6zE+4tLNUOIzFIfAi7TSjNRTRvsAdg9p9jHOUyI2XE7ihplpXDvHxh9x4DpoqdZJ2QXG
1eLpzff8HQlMMdgK+ACAS7PSaaQGnwyipHEwlW8aWzMwOcnXtmBa8EhKUSpfTEnH/9E3TPiEK9ZL
U4KEL8MmiW/pXCFghQdUe5yb5Wj1ULUKlXxOvA5BuEnJp3CSM40RV1/hqaOrg8S/hqSJA8+/MPMM
jg8aNAID7hjT5ml9ZEpctlcxQobhnq5KJ0ksbpeiDszs6Fy4IZNYBHSCyesR0z31BIpiy7girsLo
F5u7Vbo8Eg7btAnTwRxutACY+OHZPRRvvnYL4aOyJk5LDOy+MfV37LCmFCu/k3aGEDJk97vxCJVQ
FGVoxt4t0cZielDhhEt/NbS28KmUKPofjSRNs7sEGze1NZ1rVB7wQbz0jBG0Gk8djDqIu8gQMo1w
3i3jaV2Pnj3TPxxq80xlzDgVsFkgDzMD5umOgTv5rMKBLbbWRIWAXYbbWGhEkPZkrgHLoSoxYw/f
JWKz0d8tD4WO50fau7PMDOFqD8nDO0+j4dqvjt1Oz1nZWcWB4i8neoCLoNdczL6U6UXXwo4ghKFq
6wsMTDDhLLsf9WdBEnq9gXBDW8SdachUiBYX2dviy+jnEpkx3CIqbDMK0fUljkZ81Qvpn0QUcTcK
vGoSl/hZcskBQoGChlCCwWPE3C5ZgXEkb1NE3biQiirZNZh00cURYr0YoTqnjL7ZpO44NVvUTF0g
rTQ+hFNtfstCt6yJW4ax+OTOpT6PQKjspUHgyQ8PuhF/Hz5u5jueibccmKed7LDfAbBYBSPrGtt+
/s4hHZTBYpAIBrw0dOMZq7g2Oe7ILZ0wD5DBsnfFt3U6Bd3WMgq3KIiwkUsenTCt4Jn91trVY9v2
V3XUcFNxHAPZK+QkHOBExDOLpOu0MK7MEgsHBGyqGEXDkK4R4bJiS6uaLm8KqOO1SheLbVljowZn
OqZEt9WErYMsiirvrOWC+0m4ozJXjmks7YFDWNE9Hyc0k3YKCfxVlRvKjZMx7tv2c4h+vAKRbawq
/B4KehGtkp1RcekAW2zew4xF/V/I0Zx2CSZZOuJB4fUXUTHhdB5iLW5xp839JS4u+5tjckytXFR2
F1aSN5imQgtvcDiY7jPnoGVTpxDIbFEjYwriZwozFgypxlHIGx8T5sfMSMCBk84I7DLxaCheZQP8
x03sMUhb5Yh+I1BXriUOZTvkC9qIpMeVbTvqgzfWy+5A0M7iWzFwgT1AVUDqhM2KxU0TmaY/7hjh
7rWXtxQZjeO18GhRtgNzgSSROTAAwjq6UUpa5R65g11da7I4vSeTVA/BQV8wgwb+YYSMlxkWJOJJ
qEyibOzcgOBtZikYrgsb+V2fBXZ5mjvU0rvSooq5syON8CiFOyrOavCBFNoGRI+TgwBYXMypadnb
1OVg+KDd3JkeeM129n5MDBLSW9p+LlubV2VAVIo2G3ZASgKJwXGQS6BpM5GbixckPRHKQgEzeQo+
P70/9o3ejGqO3FTm9Hd9/qpdMVf0ENj7RHyFFoejmLnTpM4omrBbAgMbM0wBktoM5c4UrGPIXCbp
DMCj6RmUaB4zL+rB0Uaq55yZ0wSFkHDM4K2nGm8XrhyQkoAp+4osdmLWuL6CPMKfw+GNKm6ROoOy
E6csI73tbHo5ZJIeV3dGNKjmv7KnMBcQEffpTSHLwFkn0unsnakckjKBeM9oUiub1geez0WcAAXG
pFfznexllhZceO/JNmzvappLPjGiMmhJwX8xuydqYK7fIgnB/GBBG7r9wlh4iV0r/eD9orYMEde/
2U6u70LZ8IqIfmFL0SgmvF3TAOFkRqlprHrwtsW6ECNXWmRoiE3gqv95x1wAOlVmIjNqEPbzx9oe
L4ZJeBA714IXX6XQ+94BPzJwKUC7fSvpDxiIPPOCToRHg2vtto18DZXIT0zgUmMD3s0nGdZRTJrZ
FCfB1BAeEP3ZCafNBugbPTTfnBE/0sFPwuck9NWpx9s6XSQAg9+RzuOpzmKn4MATpJUtWj/cFcom
Qm2DyJ6Gq4ZYeRtbADG2qNXadpMUNjeuigY5ESpVHjxkiG/DDborvHuxrYxX/sDw0Y5gFyAE5hxD
15SJ+gJzH8I+tKlwL5BB8RsWnUHH1fLUU6U9dHqoZaAiA6/1v5tmpVxMVbTI3WNUOnw1CLyq6iRJ
kQXnYLXwfbCQEq1B7MlyUQZEvVIaZiqtIRTxJy7NlPZNTBTqDtI1omAznpLgqnDASayBlhLcBcW3
vLChEKgjYH/aACTeDAM4XoSS2D6jE5Uoh21sGNgHzdClshUaeeOKIYEi300WJsMInk5ifS7o0bHR
3bbmSN2k7DY6Q1e0n42+xSoYUEK5N6bNwH1j2m3q3foDuBIIcQvQZMqwJ2D0XIKSQEyPZ6gWJUaV
Dm2P70yYASnUiptYZ0BHkD24SLLxlW5ByvBnqIne+oa7yjSekw78wDJrnRhuLRI/YZfcnOj+uFsC
/zR4diKyumOIBJq8+X6A/YSFh6pbYJO27928oGSOR0H0XIxY7HtS28YF6wRrPhpm/9a3Ri6IjcjQ
c2dQ0+je1bp2bziHqCJ9pL8BrMsWn4eqLa9b8f6r9ChTz0gupkgRv1NoBhnnFMkRNAx0Z8manr71
OuGh2Cjah7SKZY51LhwXww/7PJa8iemD+9hnRqsfiyyCrpZHyH8rEhGP2ECXMoR8C+pKFFDso2Sd
NgAWYSS9F0gHq/U8NO6jSvLIfglqzBMXIcO5e9oFxa6Ocs7hMIRBuCqcvHKPIjJhFdioevl2kwgZ
czw3+i53bVr8pkqt7TSNcuTTjyGaAfHANYNechyfO7HAD+OWYRUCpln5e5eEHKo9LPY4PkatvDVN
5pJvWZWLkwjY1W2dIKzbCS0B17gkTDgsrDImdgPODV7hXU5bIXymSUTKARgFIMrKwKiyYZzoHdBR
tMiaU1fcY5DiZLf5oIr7nni3JeVpXMA7WsyfMWYEgtj6viCSGsLdvm9mJPJ5hIb7RKCkOhTln947
l1gCVNotAjvcQn7HDkLc5ZHQPhyJBlMOco19MmqvEpBzghtl3p008gOuBIUV3pQMIzrAGr7zIiwn
uYqDPn2wVKAQwjnQKhavYz8yr2/y78IVZO16o1GFKyweki18tKKmZsBc+NdhN1vtSgqGA8dYGdEN
Ug+SZ0pKmnudgLpZ90NghES3cHpQQcXRHmcqznIid5ieFXjLkHvUEwLcwI8sfTfTfoSN0vWw7wPZ
WSNAIDdErnrw4xKZVVAIeY5QnPXX9jTy4UCIyLaBjUJp19Pjda/wEw7GzlZWNjLKygdESC5MbrK2
OvsVU42O6VOXQb5um3FZPwAOCAwmQUyj7aYxv/McCs02n5jcAqfhVRF+O755ZIYQqVNm6CeiEl88
sdZDaazIy2Xy8T/Z5gCz8OPEJOHlKxBR1pOSjbgeqgqRCpZEx9zSg6gViKOhJTePkIsfSdgb/bEZ
fLZdPG3MR8bGo7xuAODAzmoG3o0cJw6bchZVbDkG/IaJU+/CqWsul4h+jG4T0ZyfjyHD+w859gh/
247Z+G7MM8tfO/ibnoNpgJoC795qfkRtXtN2JZo2eA7wlvBEviQ6enD94hQeIEzTY5W7JiGAvdFE
O3vyRI/KK0N9uI7xtKuTkXYtxxIAqA7dKJZfXBpV7LmINh0VEBZjZxJUcMEVlOYkUzqrfZxiEHzI
WFD83RgF/orvozVF5VtGnh8NWDq2pHb6qUrFsULubp/K0BiYniqiNopr1TqLOX1MQVycxiTo7GKD
6tunBePMTrnPwEuTSaow5ivUgbw4tPiZ8RVcb4sTXksAAVWrMz5KsscJRkqIYp0PSuayhXtEEpG+
gdCAVMMzF8fcxAap95AeyweodohCQmUgaXKnwWUtI6VITxmDgJH0IkljwaRcHc9NT3W6bdCG2Xdu
0SHrop/JGN5lc3qq8LFigco9n7G77/XlfU0XvnowSCwYX33sp88NbtGZF05qUA0kaCC3zHvxLmpz
dDgzM5lYtKkIPGYzm6EYfFZCdxpw8VQiGTv6rTsQJMpXI+VzH8+mH66WdOTWXAcY6M01BLiQalv2
AyNllA8QbsEQJI9xNyiLRo4j5uLEu+BcV0mtO3mJ+ZT3y/fYXqhthA4RpTPKTkjJoyYBpl436FU3
FbjUnYkA8gnNHWFMUtnimLs0m0qspUnpPBQgn+vXJooI7gWXmZ+b1DeYwArcRrYj/FMf2qNVHVxH
EQtA+A/do21SB3NydNrRAHXZ5E71JlxTBDvuwFH2HVUVzWjS4J32rvY6N3ks2a30SykDGiVMzzsf
ommHLM97TEvoPhABl2I17E1+fiy4337SJYtcRU3RtXQ8xMyU9LMfuEoAV1DIFUFpOO4MgTEbCuHf
9xITHCf1AGaZfnKUTkC+Q7sj4iHoqm99Dg3lgrdoVBmaqYZIrnVYUrqemIwv7cfEswjvEGVkkWQT
JUwAMosw5et+7EOAPH0v9CNSidKYsADw/hhrVCn5YsOB5RT2h4K+y8TAw2t8orlmGbI9DeaE2Uvj
rlRPTBsa4zGowqC668EIONh47C4pGPeg8KC3msBvsbFKxcikc3zSN73v+hExSNwMmvHIgE1nJiI4
lbUvgOVo/qNEagrzzmgrS3qrJqyk8TIn0vLt9exPCRYNMnewBLBgmtrZkUrm1XJjKzusbw3CLhrI
BBbZXlhwSiNmsZYg4xnWxQGt0u2MV0NMOzJz0MOcZzvk/5pCkPPupoxrr0KFhSp69FYdHgoz26Sp
l7/klTnD+uESf5/kaTahh+qaF8EUw3bORLCG1qlqLQKCat7Vc5Git12Z3M0sdKsBVlJwKQBtV0pE
hdhzvxuaaJtmMyPMtSVszAHb1kFBd9tJxP1XtNw7cpTwKunhHTylM73XPqGqZyqXOfq0Qziw645Y
BnnRcu00ceCw754yXEbgYAPKCl4bfI/nCj1re6WIaZE7LTzN3E+14i5yB5K3FYSxACNPDZlwDfJx
wlKUIWN/tGIpP3GAp+7taOczgk5lTuV1XM3kxbuJb+TYdsiHPKS0c4lEn3V1Nmqj+kE0kyr35Oaa
Dj46LyC7VtOpuhmQ2CeHUXCK1OvchtV65Snaf4JWcpXa7aZzfeONYGmLKB3JR3hPKDrF2hqtI3r6
EKswRGDE2OEOKVOQf2fQ5pWX9IlMjHw0yakIqiQnmZwmNwhQYrqYqkgVjx9E5pU470tKptle5Q4h
KcgmB5tUZzehc7hmyCQfzWzUvIMDRwQtK0aTV0UoYa8E+C2cIwbQia9cEwdFIaUi+TlU+XhbOIyJ
A+bOVthvmfBGEZEWBDLF1/iIZPCKlU6AuovD8o2goVjR006MSN/nvFceL5NpTHrVjXLwoV3zda2i
AUX82Q3mWFzpiSneeegrB8YkGPvgI2MO5zy0I3UKutQYRkeUY4aJ1pERCBSLiedfR3JoAlBmo0GM
RtS1INUsz9x3KmqI6RpT2jkyI2F6GS+2NkU5eT3LeKdICgNViE3ozyqAzonkKE/dU6vr8HuMyzRf
W9Ic0KwpC/FynhnuxrSK6Fs924ijED3F3iqkBar3iPnIczU9w30AYhTeYyroaLVzWLemq99aMMDp
ZiZ6AhJI7xfuaUAuJmjJsVdz3jcIQ7HN2g/sCtOlE2pYhDmgXSKOK3g4mH3y/pIBUPVCd9pIQDoI
zAwAPKtP5APTRSPCYZdx73nuk6y5Ienb2w3UApcWwt0rwy+jp9jT40vPZckhFACWAs2lIjuPNInf
QrY30P2xmYQHw3YbvNtkK9I0MxIzoPqFpLGetey+B3UbLmzNkM4SV552x5oj/K1kUvwBeUy+2qVw
/HWQpcXdomK4J7jXvkcHNmITyxLzBMyJAw05AZeqpkuuylqRNewopO3cJ4H/ZBrVgiZn4dNuA+cC
AkuJH04msMjVJD8xkY4XlPfkvMyKsAaqn3r8MKw+8bduRccTpgSenweyvqMJOxHCEZ7MGsHfU+cV
r72T0llZVL/cxGvCCvgs+bMfBwQu4GMcT7xaqSceqwSiB3WNl1x2MUbxw1iTH7ilSCxIe+sT+KtG
xEh6KGx9jW+aeWQo/GZdGaVnXs0yA5uxqtGwzI8ThZmdrQcxS4DhCnTUWqR+9MNrMSdsUna4i7IU
9B8bicJsXbagTavQQ1LZ+B4XU2Z2On/RQ+u+pDpsLyqHoI21jIK2PTCBqXDRBVW6F8Ey7KQr2vqH
KDe1vyO1pwieU7uvDmg4Od7BngWfCRFp3EYLGO4bpjLJwDhqmPWNbxslnvtkcI/gg5IRIqZXm6ua
djunKSy6AEubNWIKrGxN7mfsK5+EDjvNtoAqKixgcdic28qcnDXdg8rdRGXtiSNTASwrOMNoHteT
AB2IrbO0GIvG4byJaM+V6yEvrEsy68dNAI2SPc8vQ3Wc0em9DpBevA1Z7+wyjQxihVFLpw8ae1S5
6ZnENo+BPyBx6hU/8x24eYHJSxVBeIM40h02pNEH7sEv89DYGoXqGKDnGJwXnRF5IkTjuEC1ybB2
cBhWiWpiZy/CYKguKB0sF6WSUYZcO4Kp4Fl/jjFcqyq/MaOH3aDrCsS1qTAKOIarHrVX+tEq7Hzz
hwNx6M3ILQOiSOJ4b2BjezA1MzpE5qRl9RKEFnpkTISYHgckqHDVISFgDYXBQ3R234pbz+voWTV1
z7g4ssPTKKfOPcUFis9t5LkUNbmNBmsLh6Fj8muhX2MeJgz3umi1/V1pv6vPmG9U9tiIznixDKtt
Tr43VlfcqRjU4xcm7wh2h4uMi0sZIXTNRCKN7BwSsQkjMB7R18j3yaYWJ7rWMJOzLUO2vdEQY0ZN
hXIVbY9RvZmiiArqV65zMC+ZpoptVnEp3zKYrR5DKxWsQcKRzsHYjgk3iZTNudOZHxDuXIJl9nGK
3qq+T09Nwa1tY3RR/oigQT56XNdOJlcgfYgIaMJqhBIihpPYmulDVGOSfsf0UY+XdcLwjH6uV8Sb
0Z5L5EVpYvPOJF2L7CdFcm6d88jJ28eutarxEidsox6KvHGwKbdpG5YrBruiQakIXn1PfU7+Laex
5134gYElM6G7W78hoSqMhzBzYGPolkQjbN+4NNfgAUgnDKO6Y4OEKl7RxRtrM8rBuufmvGFH5vMH
ldfoc2amVbm10rIxmP94JsIBYzTiS7IJDHefIQEFw5lNMLTI1qRrVzPCCY7LpVO+5NhUIhd3qhtX
xwK2MvAxE1PnWkOR4N3hexouiQHK7BeNA1KNa+A+mUdOLSqNZ9OikbZpK9jFD8bMReUpwq7OMLbQ
cfDCByNcOkREgxycaEymR0Zfkd4pxmhgtBCO23sMyzkW3YRa+hKDSx0cZk2JsdbN4LHvUpJg3Qia
II93yu1yd9+PkRE+4uRGLbyiw65z8mNj75mUKIuIHM6jYJNrepQYmYmxBPaUREW6KpFkEZYZYOqn
bIxskBAklW8mc0yyc0S/qd7aGCiaA4mhqrwJAj/kCboRgXNLl3pCsGYXcAdeWjsQgsv/1IxrapKm
fixVX/YndruqekvjxnB3eZXb0tsg2Mmxn8VmI69LbH72zRhYU385NGlTXeNCCGYmPfnE4JAbQISW
whTRqSuZMD1PZHzaW6YH5F2z2pNpR2iwXT8gVrQnoJ8c0482stl0WleuS9A9FVbJENfPkJJxWNUu
XlFMrI8lViTvw+rSOrhZuGXTdppbPqZNDU3bRXY0oUDdeEMqgi1jkKpE65Yw7dyOILoWZooUtymr
19lVbEOUhsjNP31Ce7qtodOWw9/0gtdxDKp7j5lOviuDsB82fVYg1fP9lA6ip6HG0gKc0HWMTSS+
zZUf0IFyA4W/qtA9aRw0XcFPY18pNpEOZHwl0si9Ejl3i20ljOk7KR4OFUTedziY/BGT/IbU0gLX
DBO+lWafRmJqR/aTxHCKKb2iBsRnQceedhP2rbVJpsV1Sz24CGBS9WyScEO3l5HMRctBNNCdt9QP
R2tLHxMn7yDCZ5EaDqbNmBvaQEJGdtASDQjXjhkCdMyGrYblw+TUHCMfbdYU0WnVLGMyiBJZMD8j
rYRGM7Ow5tBGJE7CEaGXiIEEAtK2q7JIbqeSYNwjdGDq7tRVZryWBl2eLTEbAk2kw5Dtgsg5gQaS
dj0R5tUykKR+DtZMuYdwpZwyS3bA7jD2e2itiARbrrcrvlM33CkvkGQntxwRK3ir9nMQ04zZOmhz
XgHe688k7pEmgk4hG0GFgkPYzt3SOfGeNc9DVk572th+v21xp+bbWZWme2DvMlFMcX26tpoYZPM8
5fYMcS+WT4Er1fQkkD0OJLUbenrPdE6VPzc+bBo+WT0eCDJJr6DFWO0ddyjg4uEkJufIsZE4jHBC
8CQMZ1XT2yt03kJfId60m4Pvwc0Bl0fCyy7WEfWhkJWNy0YqI7vMDFwUa+btdXRIDTk1uNVaQiZX
YTaE6QWs+RyZQ983KfoFN/kOCMC1Aczq9CLXUC2vZtI558tI951/DStx7kFqwvXZeIbhvwUga5OV
JzOqHKsRZXEoJoZY5C+qfPmXTF7lSKZPLK7+NYkw+/HGD8W3NinC9BocQFQcycCT864SXnAH0keP
W/KWcAaxS+rmcaZDipAIv3GB25wdhGugPyJ0I2SVL8LLjWcfMl97gXk4ri/8KstHPhEUA6ixu46O
X1THPiQt0W9nHkPMBlBfY9MbQGsefRuHOFQnlPo7vjE5P3KTj+wNURV1y4skpjdEVMRb+k1qAZ8H
wV/dDL302nOufZ2fZVgQsThjymy20Vz3oDQpZ9+hSiG9r6tevs1eq4dtTBT0wB+WVSy22akxqA/z
tPO71A22cgoh2pQkjDoPjgc85YfVmohhmanm+mYmtmTaGIPrtHsh6Vztw5JTa8V+2RO/MjlhuGns
Sgd0ooeaIPSGHWVHXkd7X0x294kFHFIg9j//OhaoklDB9YjrtQ+q/5gj7NEHIzSydDPQUe1/VHTY
4c2nDMIBl2gZ7x363NYGZT2M9nIKooekN9Bv2mA5ytNQGV19ZO4uzQ1jZGPYocuiN+h5adOeK4wZ
B49UwpBCHogMKkxsQ9pmFAsQ/MNquf4KsGJXDnPv/RRWTf/mVX2J7GQIX8OWHFNZ22Lvqdp4HBwR
IlsBu35XZlN77ZGJwZqHhrdlSRCeEwXNR0cE78JEs5DllXFsUO4H9m1Ln+BNsQ/uZgTnJ88c2uaG
GsK6cmMjcPdOUHBhcwBoflQyjRDhzeqEYdsHkGiPG8kY9p4tzd5nqWFVW5z6/hZwbrWHuzDdtoPp
YCWrwfU5yv9Ox264b1OC3o/Ys7z3iR35IrJG4yi6eH6FuArxtQkDscbYRI9SEYN5yCVspJ3Zj67H
CWIGzqatU3XfpKN/UgrL9bpoB+SoGaPmWwNYiwPjNPf3qKOybW0ROQqO298RGIHIpoqGE8rW3uSa
3vrZFTDoPjvWthvwNhDauO4NyH5tnsXHVM0TaZoI/1a4a7NvMs/Bu+rW4dpsZCi+V8DNUc57yknR
YbB4BtJaGfbSbe30MwTjVJBMm2JJN3zL1odGePIuThzGCjANIWXQFSD4T+CEuhxJwBDtCgts/4Mk
sgCotILaD4HBVJcG3QS18ZhK4CDOi4nwUFHPFHhq8rAUwTbpd1hWJ8DjjnVNkz86pwUuaAyE80ug
J+eRFFfEDlwxXSCT+FYu+IzT7EiyXo4Zj5Ei26rBs0xhmy8jfk7zAEZxqY/o/XXM2oYGQEBXADji
RUzUAQLPrM9T7eTNGjgN3g2oroyYjuaY0yChYKzKfedXzg3sEtimQyn2llbyAiqds8eI5FyH8Lme
CkFcB/EgckfVr+6SspZqH2YRrAvJ5Y1dOHQ7eWEXCHPppKC0WDlZaDAeacACbOqhmOg+JNKzN6Tt
QdNqLdfX6JxxNjwlJcxsIXR130zKvqS3J/GKQ7V50rNoiC8TIcPBEEGzxazEH+rmEOLSirYl8cPw
NoGdEOo+KEFpWOuWwzuOYNMTEMxXiBCGmTAJIPE2aef8sl86PpwCdJUEnxqMLbgSt9CAx4NsLf2N
UStswDk23zLiJI6xO3kH3E31EQNRPm2DBHfaRpezURxdCufq1RDQGndOXWjUl4SGumuzjST0Vm5+
3Azqwcq3Sc747IBMnmynPKxA49NYrKzQh3BZSzy4Q+YYJK8K3fBtd9zsyLKcx30mi0Ehx87m+AKn
wRw9RiFxSw+C/ZbSwFNka055GJdnyPU92S1M4+noGeTFmEHobaywzb7nvJsXQdK59AV8ONfS8W7Q
cY0UZ/xb2wwlYk9hYWpuRU5fsu9/aIuFGtVSTAfHX0bLEj4Ecan4HLn1j/FMaDXC5/0gZyy0Lala
8XXTguSCkpMnn9BY1U3t0vUipTmTp6Eb78HP5O6VWebYQkb2d/IZnDkD+gS5aJO7pE3tOvi8cBHo
gmiId8agTojtLFWucElgOs7aemapOsxzMrC6zHr7x8lgFMWBYIEPzPY5TBOLYMCIIOB0FwL6teNr
1OGzMW4MZJb9fnaMgtuh4bVR9YD+08q6TaVML1Q74ISkrmLeQ5yiu+YmUJhUdG0IeJKkLUIK21Yd
9+Buk1mz4bkgxJTbqo3BVb1vzsQcz+Uj4chG+zxpNfBbtZ3tjifPUkxEj1IEjHs2IXQQ+YbsccCn
15B8zFRBJzjJWOR4wJONRwd7eeX8oGNgBedxWhuRG92FhGpQF8CPMKaTz5ldfPQdHzmkaGVKl/mo
Smd/m2E8sW9syzPM4x//+d//7/++j/8n+aDfB5Ctqf9T99UNYt5O/feP8I//tP/zr8cf//3DIACB
5qsX+Sb//v52l3FT/u8f1v/ijJ4B0tjG96ntCHXorbUxVHeRR2vLoH20xnq1Vi72rV//OPeff5wX
/f3HJejY6KEk5ntcCObk+s0LMrX6vWcvf+Jf/xTi2yhzWufd7/SVxla47qbO/s1fPPj7w1G7hDa9
/+nddFpzQ7KE4j5C4NPv/er+358OC4ZMD5D272laodkLc1wmpX/zew/3/v5whlrTxMV3ep/NhUgB
Zht4Q4VRPTv/3g9Yvuy/fPAwOI3ArmfzHRircwTxFR+KuU4Pv/d05+9Pd7GdJl5kVJ9hyuJ1qSzW
gdV/+72H239/eJUvDQ6EfO/0obu3Ej7qlUq5VPz66ZbFY/5hdXnLv//lkxm5y81jGhefUdhd0kW5
xIsybNRInmxpVBni5/jSG+UlOQZiNabeqyDf5tc/+2cr7cvCBoxOs2vCWUjzDwxxjngz67kF/dbT
3S/r2JWQPJJhcL8bXJkoWOqBIy25/r2Hf1nIdjbP4cSB8z0kc3xR7SwWxOz19x7+ZSGTmoHtGM3Y
51QsgrNqKu1np0RF9HuP/7KSu8icpniW0YcBr3g1jDiPStz0v/fwLyvZYWpQFxR931G79avY6pg3
4O7/l+90+e7+4WV1vyzjGRpcBGuFtjEgSJDKwQfiNkRITvXCCCE/zJQ98Ux2CbI5+/cWt/tlcbfE
XyH1tcf31vVQUELGEUcpKQt//YEtb8w//UlflncbUD+7puF/DK5xmSEDF1Iea60vCQbYll0LT7/6
l112eX/+6Ud9WeoiJMckV7p7b4r0FaLTGp3h1mzdu6hY+vPD9td/0fJV/9OP+bKsA+kks9awsiLa
7ScJ/m9P7PgACBC09r+8CD/5Gc6XxQ3RNkMnT6OjmmtqQxvQ4SvT/V//AT/Zl5wvi9vvSayF+Thu
LaDMKHXtxvi9Hc/5srINP9DeFI08ubi25K7Ln37vN/6ypEEiWlZCubnFBk0QV9m96dL3/uWXXh7y
D9+n82VJT9qmnB2mcWv40Ea3Iy5AKZ8a/Xs7hvNlTffU56NtiRG7LcE0c/s9EcHlrz8W+yeLy/my
dpHZkOftmuMW3M9Zb6NVt1FbuUHqucLgvmm3V/4m3Ty8uytguxu9GbfoBFZ69dT8y+bxs8/uy+qW
E1cmG+jstkD5QqO0D55S/wFoyG+ugy9LWhLGZUfYg7eyaa4J/UJoPj3DgXj+9Qf4s1//y1IuaagN
OTSnbdQv2Lw4PXIOXXFp38x05v7l/frJcrO/rOVUVRz6Jl/SaDJjzxumQzJzP379F/zs4V/Wshjh
T4Yw6LdJYq2gke/Ix/yXc/Qne5D9dTEbwKXoAC57UNsTrxSWt9yn7AMTTef069/+J5+/vfz7X4qz
VMZFl3Z8NLn3XqdXDa79CHNO/S9v588+nC8rm+ixJMiYPGwDfH8rOxk/iNKIN7/+3X/28Sw/9C+/
e933If5a3h0LX7ifkUDEz/BEtP3143/2u39Z2tjW/j9pV7LrNs8sn0iASJGiuLUt2T7z6DNshCRf
onkeKOnpbymrE/5HFuCbRRAYASmS3U2yWV1VdHaA5o3qpejfGH093y6ZXfObcEc1l2XIUUWjgEup
U/5iuuQa5WbpGwNzyS69BUz55/l+lr5f81yjhzRnA7yLK+Jy20O4AfJ9K1OzNPOa1/agLrMn6KC7
Q/ZaAzILko7aOV302URzVlbg5UPwHlKQZdX/cZqW5VuOitdqJRgsfDvR/NXqKEgvVTGg+g66f/IP
BwWWj5fqy75ec1nObd6meKp38UwdgC8dUMbzDS9do4jmqWBFaafSQcsxTtM/+e3DsG33z+DQ23Vi
ZWoWLIbMU/bFoSClTFIxYGpyBy+asgA56oW+SjRfnaCSYaIAAc40oKzhGEHlYqzCC79b81SbS2Q8
xdx47I3Gp33hweGvA3+Zj1pxxw8A8XZDwB3HJ2msREUy+8k3EeDvGn9puPF7CV01+A8YtbYQ6npC
vehL3/CjQ+kvknTe1FnPpIFomsFWDHMh0P/9lC9d5kCrRmY8K6zGbz2QqUHixhFqm43Loo2pue2E
e6QVqBTRJsTr8HUdr6QPZsf5ZqpMzV3xLAM0ugGbBPfrb5XxJwW1MwCW71gCkUCHXp93rwXTNzW/
HUubc2Qa8arR3kTDVRpdtr+amteOEngHLrLBBc8TSu7EthN41kUq+BkqamplbZc+XvNbiRz4qGpc
JyAf9hoYEAsHmWq+4lxLxmpqrpvT1kceBYFnZt1tQSYbmdmGQH/ZYuXRYM5VK1IX/LsA9JGVAS0t
uubQBghQbdpjQCIAv5uNIkQww4YOZIXulXg8v+IL+4BJ/w12BCx6bT/AIQYFjQbSHAE8AyYtW7kZ
LK2JtvtKgBYg62OgTA0QhaworgfTWgkfS1+u7b4oN7QgOo4vd9obph7t+lj6K5vv91HCkZoX23VD
oPyBpi0ICQOyukU56LaNkl1I85Uuvp8YSAj9O++AfeBpgsCcnBx77x+VvJxfz6V2NQ8GtU3Oe4VN
AGQUHmjjngWADpc1rTnxgBcNwsHt64oU+kJGjxekbMW7lr5ac92RAXjUCZhJmX6S+mngK2Fzqd35
9y/hPsgbOrSz+YGE0q04HodAsnbZbGjO2WV+XgPjjmN3F+1ln+ygf+2eb3rJ/DSfhJZdoyaFic4L
SCuVSDQ0P1DYvh1BL3C+h+99x5GaW1ZgnaKWjNGD9bvkn0n6WYqLkjqO1Nyy7mNw3lXzlBvAATfV
Dvi8lXi4cPhzHM0vc5VkAEEgIHaAk5T5aULVZJnb25wjrtymRnrVgDEUcCsly935mVqwIEfz0yEg
wOGOWGZugFEUANe+7VaGs9S05qo+saA0CRk7t0mPUf0IxNhln6z5qWJT2DkT2gV8FI/eILnILkqY
g+/iX3cC9hUiSBRxsWwOKMW2Ljt2OI7mppBmA2A9xRcn0IyFQoz9dNlMaD4KHSED7+JCuZV5iHoY
u3e+3YW7q+NoHqpgXxTFx9jWrrK7bh/d/iaPfHtlPEDhasU6FoKAo7kohVrShBpcnDeGT9QuuYlV
bSB3Owi+Pz+IJfPTHNWKw5Iyy1YusSiY+eVWhGtPQn/v8P97XAV5nWYoEC4Hv/NM97S19+D23UHM
8haq9xv/Zby/sfbWdhtung8WuHifroO3iwYkNFdFAS9qDQRmLG2OAgw2zmURTWh+2g00Q80aIhpH
6T5CwRX0t1YWeWENhOaqcyoZ+m++cq1U7AahdsJeu10t2I/QfLWGqzYsMZXrVM3trP+BCiV3LqvB
m9paQF7YRoTmtxao+BmIKbDMYHQC4u1WlnJLy7Wk7tLsaO6ragDV7ATb6shBApWaUG0DwXOxu8xc
NB+2Ux8vKBYmqJB3IH3dTPz5soY1zwWfZN1AAwCLimIAR4D5by2tMlvcd26luWw3RU5XotbQHdr6
qgE8G5kKUIkB+d4Nv/gErtPzI/ibTfmmI1vzX5mWAPhDQca1H0sPddyf4q7f7I1XkBl68ZXzVFwf
+Mv5vhYW2da8FkSCVol6R8TozC2je7oW3hZs09a8Ng9l7hh1gPQi9HpiQGfj8B24o5UdYKl1zXEj
bkExxUHrE3+Kkl9V9GRm7+cnZKnp+fcvZ1aoujgmdIcHF1Llm6r6waCXBELdyxqfV+FL4zMGbWbP
US5qDd0epMTx2G2d8LLrnmNrHtui2jqrauyLZefcCStzLRAinP/yJTvR3BX8nUMZ+4g1dACNUskg
4GKtROG/Sc/vzF3zWI5ab44yBOXW72rrfyaH9mBsAeDfTncP2U12w7eP4vhf9vP8SP7mcL/rTnPj
oUcNDxgkcES+Vb/9B6o29oMJ4hMv36iff/y7/La8NY7xrdj5P5KVMc6G+U2fOtqqAyAdh3LEUonY
sYkTqLWmvLy3QaTtAis2HM6Pbfba77rRvLmUvmqHlCo3dV6D6iZz5K6owJL0Gqk9wK4rg1mKT1xz
bpRbglYTCscuSDG3nE/HTvp7OkE6CZLFqBq8L+HwlewfrXC4yR3/mvrOdgKbQp6DvjmZ7ofRcM+P
eGli59+/eFRBwNdr+PgU2r3GAF2GD4H5UEUX4V8crgUDf8hiHA0q5WZm5kpbebgqryzV0odroaCN
06jrwAMKMptU7ioD3A1J9qjKqwEajysbyUIs41o86Boxg9wR3IFUBWMaKPgKPwM5ZXBRvtLh9N/J
B+xXGKlCrHQc1E/veXBRvtLRwVoctSqVAcFstw93NEIVzI/Ycbtqf95klmZF838rmkVz0la5PvNB
1lbeg5LJG8BAeL75BR/UAVlFBO5QH1V8bt9vIYdUyBs+5hu7uTbGja1WDsWzp33j6ExzdNB3Qcs2
nmc+bh9o2b6AlndfF9YtELQA1pPd+bEsTBXTHL1MG5TD4cHUDcfrTNxEkxfFK6611LTmuMkYNN0A
+my3hiTJBuz/iSfGuUTcTlLv/Ncv7Fls7vpLbMAhEGJzPb5eDZ/Cuh2GC2dFc11U/KBOfj7bDOxp
lCdV3VbGikctzYrmseASbdN83gqb5sawjqn/kF6YGWKas3YFbxKf4KvHYSeNm+ay13WHabt3BOKP
FGweeLSw2Mb2fwn7suwh0/wURLyon0Zlq8tRhcVrlJ2YF55mdFxVBlk91Q9omo1uat2b6UX5dkeH
VKkAvDsjxympDDIPDO5XE4qVzhvzgsfrmCpEWR+aKqh4SegjeK+g6WFANUi9km4tC7xge5bmkS2K
e1ND4fCQm8U7i6Y7VOD/6ZLhsuXU8VUMVMjwRgyA+v42tP25QnrlQLI0N5pDZgk4sPO0xMUMwqo+
ZBY3bQWWvb67UzEKN5i99gy1sGnrQKsOJb0QQE7QEQqT59JO234lYPjs1t6cFkKWpTkpZMpQk2zD
MEEJdgKMMM+Hl/P2s7S6mpv6JsmEUWNPJYX4r82SYGtGSXYHZuv09XwPS5Oj+asNcQEfggQKTza2
6UImuTsYAObvbDAGuuGQ2ZeFdR1IRce4yasEB2fIssvkCgxo579/YeP+i677ul0QIOVBiIyjZLZP
kaSJgm0LPpmCosZqCB76+Of5fhasVQdUgZARgp4h5klk4x0Hz0Awq5eMYGANkwOkv1e6WTAlHVTF
LAl6I9IhD1LJTyDPwQbvgMns/BiWGp+t7MtcFRV1RMPhzD2B+glE0tppJc4t2Cmde/zSsj9E4LmD
+gDoqFAPTUBL8lGDHu6yz9a21zIUjk8HfDaqJSHsl2yQzLmsZc1xe7AFKcrm6JZfg3y3HlYmek75
fHPQo5rbFhkt+7SM5nabTTrdhEjFxQAZgzUNWrzPKXlMwbJ9fgwLDkw1ByagGlHgrMWGK9QWL16b
LHlBOSJbg9/8hfB8MxgdVZXWmZRhO0//6SdUOx6exoe9uL0xd+PmGdRua7n7BRPSwVUDm5kDscKu
aK5ocwIlOfh+38/P0YLhk9mpv5hnmXLQ0kRoOzGPwXAVrt3cl9qd1+RLu2SwLJ5OaLepf0kTNDS1
v7KqSy1rriob20C6LMMdNoth8wOIKYuLIjHA19pHg24UvIY1P0Fh0d72Y+RsoRH/fMlMWzpWyOwh
xcvsoD6ZyfgKKk08ePuoJDvf+PcmYulAIdooZ8ygtHFSPbiTzTIojni2/5VDpm13WQ/aDU0FqPHy
UR1yEjVPcUAIAcNTBlQ0ZTGuDOL7lQVn+b/T70BHEmz5vD5ZQxd4vSqaR27SZOUSvtS6ZpG1ygMK
xqf6FCYtbmiQRwCP91gE6vf5Cfo+slmmZpcNmO5Aeg+IPQo3N2QYfjgc0nUF9JCsfC9icYPUjtuB
/vay7uZhfnGwhuP0Cb6h9tRH0VvpB/ekQTd9cMiA18uK+MnoUHmdrD3xf7/JW6b1b3dglRdQ2oKB
gXPds5xyP6bgduDOccqsF5QLrdwXlxZJ23ZU4wRpDzaIU8RHkJVO5rQJqZNeaGCafxcBFPZ4KKxT
0kBcHgwOTUW23Cqhmnp+UZbcUNtxKugoAClGypPNm9uOoKi+L8EJYrH+8XwH388P1aFEuBSAdaRA
B0bVF0eIv5XgFfSnw/nWv19kKC/9u8iN8FFGC/M9zfYEtnuwPM7s6zAohiqPjWXz4/mOvt+ZqdQ8
HbKOSLlHvDxJp/Oo6J8hwf4EHmJrA7K8lZTSUh+av7NgzKwOOkon26mP6ejnm9yO7sF7dHFMp1Lz
+RHykyCJaMgJtIrxfSPBSZY7rFmJWEsj0Fy8Y04nbeabp8iPQJLdQXQlq267Kb9uhbmStloyKM2v
iTVNGWQjySn1e45HA2dKUQnRGD/OL/T3QRE0I/9aVBQkICKtqXlqEI2ijNxDYQtiAar3WprvCMBC
YFa6i1ker5wOvvdAqkORIidxTNpx89T13HqSYEKZDoUgpIeEZFRcdkGnOipJQCUWTwEDdM1i5eHN
0Ssq9UhA3gzmAJAgZ0/nZ2/2u/89X4Lm6N/ZcxQQzEGH2euq9AmEqSDXsoRnieY2NoZ77MZ7Ya8V
Qy9MnI5MAuGJARBaQz+oWV5RZb+ApvbIzOzl/FAWbNnRPL4cE4N2VgXWuNE+hix66oj9kFZg4+nb
lYTMQvRyNIeXZQt6VD/JT02GV7ZC3SVFej0xeRsho1mU9kVbFNVRSxU076a2NKZTA6WJa3PMnH3c
RtI7P09Lg9B8vix9Bdbu1DwFde7hRdh042p4nJc59EHFFvF2ZSdZWm/N8UFI3DdZwaaTZDhHgxud
7H3ICW0NlV9GD4DD1b/mCzo0ZYOzbDoxUD49+G1jHEvD6v47P1NLA9A2c8mNpBQin041B/XyZDag
+Y77yutGEOKd72Ke9O/8T9/OpYIQGGoBT00P9VgICUYgvUMK5XzrCy6ho5paMMk3KjWnE0nYU1XD
uztm7iul/rOmNYjdwiTpIKYSpEaQOummky/BOg8+MIWjO8ojcK1Zex9amCQdz+QMXd6i1LY4Qa62
vY2j6t0s1WUgYaojmlSm+tEoyXCCqhKAq6x7jIJ65RCy4Go6pCmpJQGRQeR8tG3+lNjjnlD6qWTn
mcX0BzxsK2FpaQnmeftyUDflKEBolDgfkU3uiRzvBVePUwNW1cvMSHNkyIb5TmAZ4kP0tjvfOUoW
Q9Mj30ORYcVSl2ZKc2TWhj2DijOEAaz2mUaPZZNfpX3kTh3U/rq1TNmSP2gO3fk5g2REH5yYGYHp
FiNpeP+IYqH7vJeXnXCF5tFBVoCiYUAfYPz7M3eBuHGEmsNxvpytb6YLG7cOeOqaym4Cya0PJaJ7
Nb1QXANnyyqwLP30UjrFyhFxwfl0uBMk0HgMHVLrw1f2jsn8Yd1uF5ZDRzw5nDkok8UYwKy2y5U4
zLyadOA74NAeLjJde+76i2uQdLKFmUEqaEqKK9jVyOsNyeSWWO/nO1jwPXv+/UsHgyjSyPJT/9Ue
5LHEEQD6Wle4Nl8WQWzNtROjBWOVY9O/U4Tvn29LHGI1YJrbpfbaYXNpjTUH71IVJzmEeGbJ7fux
MEBPx1cZGRYO6Lbm2hSkQxkQhcNHTO0HKaEvwLI9w0VvPv6F8qEC30RWr1X2Lw1Fc3FVxiCuqRho
P0oQ2FzR3Grz51jGkHU5v+BLRqv5d26gtA052frDyEvI10AaIR6mfVYx8FqCcZRAn2CTdKYf/z7f
38L06TiowPcDqN6O9YeS/jZFAK6hE5BnIIiPwOmNmNJ3+H3VFBbiCp9//2LPdlzW3Kzt8kMikMwr
lcDSoFmzUXnv5TgkxtI5nB/ZUlfzXvClq4B0dsQGp/woMJp5dLBvPDLvJPI/0HjZksDene9pYXfh
WhTwLdCE+o4oP8Ar+jhS4UEOw7MkatTYzzBaK7BZ6kULBY1pBKh9NsuPtmmPM4sK1NpRDePcitbc
gtFyZTdemjYtJMg2tOKKjeXHjP2YuxoxV0kPqR+JLEQEcQLj0nnT4kJRD7VKkNH6kFOxC4NXmtbH
IAIyNf8Vj2vXwiUD1+JDkhkmWBHT4sMHL5mixd6HegC07MCViAI/jMdBzIgxvvO2sDR9eoCAWjDh
dVaAhxSKGSCsyOYrInzITDKQ3/8/DjVcCxVIDVFBcLQ5QR3lAEIFTww95PP63QDduca4rOKH6vAp
1P1BJxnVUe9VytsfYVTOMpMFy9cq7xcino6cakgNEuEiiT8SbNONyaCSlT+0pL/Dc+nKNrewi+qo
qU4JI4rwMPrh0xrKS2GxB6HsKZJkZdH/1qt/c89iWgQw0WxEjMZ4p1AxBv1qTwMGec02tiNI+YIH
F2nJLTJVhf2EUAER5IzmsQS1AyWdITc2mFer9ADi0i5FZgSS8O8McqqgVy2g/bgyCQvxQ4fCUCfw
paRJ+R5ZxfXscTPpk+UzKCMhNq5mkBf8TYfFZKHTZ1BQKt4rkNTPDjCraERNf5eBARigh22J+Fv7
F0Z5HSOT5ERAI6/LTtRvf87JpXlDaSqwTBPyFgSvjI6XJRp1uIxsYtP3lRW9y7SRL43KwhfQXRRP
5+PGghfobERlAKqqXHbhu4F524HXfPLAr36ADtS0g+bFWoHNgifoeJmqd2Q0Zkn4nnd2M0F8itXG
TATdJFvoZ4R8JXW9cEzSgX4YiNUYIqfvtixZeagLwrFXTQM4EM9P14Ix64Rs0ASqYojRmO9dFAFq
tGHGgFr3DYNuuLXveA2djcyibSW3Azibq8/zvS4NS9uwkIYIyho8Wu9JCtmSGxbbJHvpzWlqLoKr
UR0SWPFgCvKwL99pWBY/wAdGP4N+YK+Xfb62N0HuOQVhLW/eizJPgx04ZUmz79qYO/vzHSytirYj
KWTIhJRN+2742WYiZEts5voI4zyj17nde+e7WTLiOfR8OdlNqACZRN3X75afR90PqgbhPwL7Zyaf
7SDs4PmybrSTA0pdJ2aS2nlLhLyFnqAXCvGhoAt5vvkFY7K01YCEH1JCYeW8gRh4aD58mUGHrPWh
RnLZ5dTSVqMrIKPR0Ui8jWUDSJOBIz4U1yZIodtqxaIWTjs68ktMRaxyVBy/ETssPAg1QUO2AlCC
4TxFO+rs2g5ZwarMrN1Fk6ZDwpwgmuzOgDpK34PJNvSz7i2Fdka+cvhdsCwdCVY4MWN9HUJTImhQ
DATxCkHA/943kxvaQ6JWDHhh6XUkWEANBmUAEbsqGR5pU6mNdPDX+Sla2EnoPLYv3hHUzcSL2AH3
dguhUCxEUXfvPRNXtS9XMoJLXczj+tIFGPvBzGwm7ZufzTLTtIC8oDcUEH6ZgJPJClM9JNI01qZr
qTst7BYN5TbrzdhN6h5iYj7Nt74fkauqTTIvAIfNn8tmTnP4woaoUwWlMEh3pS9NhXe+iBZXULi+
nYZVoMvS2mtuT6FaH9BQha4/4CwKnjhnOwNdzo9gqXHN5e2R1iZEpmIXsjivUYcbT0pXeZ4XlkEH
i0Emt6pA6AK9ElCzQ9HsYLLgfs6ggrr/46Lv14FiFpSCIRQcpW84Bdk/YhWFby0LIQp7WfPzvvXF
bhFsDdDndsmbgCie4+WpA4WvHNKwa8erpSmaf//SQQcNMRk1cfIGAb+3agj/s2Nzb03sylq9zy6E
KJ2Nq4oL0AqDm/4NAo3qlk0lk7sk5wz6oxGBkNf5mVoaiObhPR6j2nGwUy8qwkcamg+CWS4ec6+c
HiKFl/WhuXVjW2Mg6y7zZFYVhwwMj3/6EuQhTVwHFcSEner5fEcLXqETdmXTAAoOFLV4ZWJBYbFy
1GayAOk73/rSgmgOPUSsY3Hup94AlYefHKeTzkVhIXthLE5j73wnS0PQHLsJhhhaFTL1pgLMxhDn
GfaTGi4E5ejgOxKL3B7LHCth1REEZ+ImfAcFTduuHGsXzoU6W1cZtGOBosDU86FwscmVjPZhztKj
DS6UncibEfkrtUYbuzBVOghPVEGeIN+TemMdP3PsDm5BGrZywl1qXHNwk1lpxSER7k0xuw/BD7Yd
crkGUVtqXNu5W1CdR8WAaqtBgVkBysmFZ3dyzU7n0/E3OQqdsMuHhEwK/qbgLU+QgS87+jcTJoPU
7aAYvJlwWrDyX+Fq9cpCCNEBdxmKDuwA6qVeQeRBQQl2AxZo10eioYfa7orzLQ2K/htwR5yaSVur
4M0sokPF8p3Nrqoy34WQtoLO6UtsvoycXLj4mqdniQwDu42NFzswkUDMVaGyXQoJoQsToqbm5Q6j
dSVTaZzm3MmcN5mf3caphZIfNNCosxJMvo9YRMfgVdPo0KRxQpe1YDNXOH0UQw291tVjyPerQnQY
Hknzzuxy2zjFaX4dKrJFGZOXRN22SzqXZNnez2+rbC26fO825H+weAWUnEtJUw9pVrhMUAQ5avlB
cSpX9o+l+dKcPuddNfARF8BKTMOW9CzzwL1h7UceOO75+P69sxAdh8cb2y6tUaReENbiSBxp7Zu0
NQ8cOEOI9IIh8LJ+5jn8ckCR4GhgseEkyHqDTPKKiMlwDox39jZgfvjRlGHAfl7Wlba9Ax9uqbFC
NGs6R332wwQCZ8mVAS36iT5O0L02d+d7+n57ITpGT0Tp1IGGKfZqaMzc1jR7iuzU9SsW7o0SrAhC
rME+F1gPiY7Ow5NSXcg+EyeKzGaMBDLBFh+Y4YFPxh6njH1HIHXVqwNkoVZMY2l0WlCosxR6mKSO
PTHFBzMIPJzDUT/hN/e4RO6nWKxlsRc60sF6pR30dKzKeIaPPKddO2xHAa4Nq6oOdlNDaKq117D4
S13N+YQvZsg7w24NK4AZJt1vnPoTwGbja1/4B0PmZCPC9uUi09BRe/agwCrWopSZ+8Gzo/zfEB1+
b3q6t0aSb6w6/nO+n+8TIdCv+ndAhumIQiKn70GqPdnk1oQ6hvRY8v7gFP0rwNqPbcS9830txDsd
v+dDFVrUNegMWwtysDtBoP7kpinN14QUljqYf/+yOgXlnGJx7FPW021bJx9dEl24HlpQSIUkeQBh
FA9vjLciNaJNJ7O7NrNcg0LkgkfJw2WTpB0Mor6NzQHaiJ5QCYOUIHTZbyFbrtbI45csWDsLCLNq
SwVqZM8q/P2ESm6cbXu3GKbjBJFkkGPaF6XSiaO5f4+jYBcNCh3VVvRhW/300ThcBisHqIW11jF8
oa+Mtjdo7LV2g6JZhxbxsBmjbggvs1YdwAfSVtyN4GieoeJxZ/tj5eFge+nnz8vzxVSNwO79ESq7
XhuE5ocF3XIoEUy5sTI7Czu/jt7r4giSoGGPt4vWuONp20DATnkO9dfgHkvTP3f89ftHSD+GeMvw
Wqf+yZPW+hRmCB32806wEJV0PjLDSkyjqTD3HFvHkNA75IQfqJn/zozg0DbchfbVtHKyWHAIoXk2
5YayRyuMPcf0b4YQuew+nE5WVHoMpWQbdeEVjAjNs2nUEkxZFHthKDpwtFgTtFhbchE4mgjNryXo
fieTIJBPXZb7hykMjLus7YE9Pb8k84bwv7cwouP3xjyI2JQhLo1JKLwgtQ/czA/QogVPZ5us5GcX
1kJH77VEBVzwOPbsbEKWVLYeAuu+h5boJiiHd1OItVrGheH8D3wvUgkdeYJVN8j1MIlPzvpDlg8e
3txXAuBSF5qLK6DVE5bAsMKqvsGpfuOPRrAdmHSHUTyfX5UFP9dxfBWh0AvGI74X5WntOhkhOPIU
9U0rq+7CYWie3g6sLswWZivrHMxFGIZM3u2xu+JTdDw/ioVgoqP52txJsi7A5toApAGxZKd1mT+9
Xda45t8NtHKc3oS65BR14r6Q8QRZz4lehhEkOowvrLMsD0ZMT5kAzd+oHnQIqzj+peXVnBr1wVJY
CiaU5OE2KJvXGMC2IS9XkAFLFqpv0UYah5FyQq8xrJ+RZZ+o2dF0UxJSbMAGWbUr4XyhHx2rZ7eT
1QmGYTDR34b5dJ+ZLYZB3ttmXAlPC5FDxxTZI0TTnTiKvK6dbvuwlZskI7eA57i+ncHB11BZ7G9u
8ZtAqCMB+ZAFbQb50lfc2ZlzFJGcon1b5PS35IQ/F5lh0Ve7jqZ6V/QQFwXjaxNH/RORUa2u69GE
RLwRx8mnnePPtkPNl/MM8anIvOpwnfY/RTeG/q7NDPwz4EkWbFhRRPZOQuHYswWAc0EnxnJXg1q6
3/Wj3TnbLGGD2FCwTPBtCNX6YF9TBydTILfsqtpnEK57z+3cKD3H70W0FXXLk13fJYR4nASF2pW9
CKxdm+fTf3jKdz5AjkGyTe/XzfvE8A66rUxrOKSOsh+TgI7p1ikmaHMbPUl3g+yUI7fmlJr1jueA
KfHeAasltApH4whOzil8pglnyNkEjQG9j6ozLegFy+ZxSipW/KR+nxgeiWnBPMgYt7/ypMVW1owO
sXeFM+dCqUBabGuXYoR2mVVn5K4K/bB5H/vMMZ7Cnk78uiYk6bcM8ro2NL2gM36NiJvfT9yoRi9S
zGbDnS3qkXVbnhrluIXQkeV7Uzn0yd7og8o5+G1dM9zqzCgNHkRZs1nip07IYzNBsrLaYs2tbWym
3Q0LbAaOutrsvBSi4p6KiknusARSPPKyCvNdibs2u7VQVMsOMXTVgS2wQ6eNPzJowZI7AC/9dDON
wBxs7bpw1DWgTmCTIFkykk1d9IG5S5HtguwvXkZnzUEnBm4+FVEk9hMEQq5MiP72bMPbIC3++DRV
KHuWEUJ0RuKC39mRwcXByYM+2zsAdrX5JrYqrDK3EoIToRKhhH80ZQk1xtgs7XKCplFpmZln1GNo
3xu97ZxkQG2cVEQM0vLRouAeg3Dv+EuRanxWUPM9xkPQPEwBh6SNmcdWsaF1CwFnQxjJU46DLh7T
Q1aHh0D6kMpWwM1l/VxkYEU/wtjq7bexVX71J+/TQP5GbbhZbIfUBLRWjJHV7JnVYjkFbo/9ZhzV
1OyDkjU9NFeM5mQgxZU/5WAOJFso7SiW7nppNN1NBciOvXEKBgNqLciQ2JbdQ4Y7Fh2mR4V5sMll
VPw0ZBXdMGcchxvQDLJ4k0ApO3eLxGn8HQwdx/IqHz9LKx5/5TaYFa4re6jUFjmiGJrcgEzGoHgR
uflkDjRsN3gRgvMlmLRgI/sgKrd1GTrdq9UlubOZbGN6SrNhCHcgPqQuU5PznENbeThg/7N/gMyd
34m+7c0DtNuFubUdBf5FyB2fphFUiC8grAaFSSLK9r4dRR1d4b2fdG5Oc9IfLGi9k2uVhA65aXEM
TN4HgTw2uPKHKrnNhB92LgvrYnzBg1tb3xlhSYIdgAPme12arHHLLCyjDUXlj/mYQwO92xi0d6w9
N4e820DPFjM4OozVm4bZErw2bSrCaxb65W1sVs1D4xfyP1/E4CxBvK9HLyRZjffiuHzyp7Eytgme
s16D1oQscQctGO6KvPDrBzBdORDTFn0quqcumhQ0jEY+yBrCZjXLrb0t29rB6sfQVw2nqDG2bdng
MwbaI5AYDeG3TT8Uj1BUlmRvkNYONk6QTP81mEyw66Ls0dyFRSshrFWhKHpfMX98IIRaFYge/QyK
3WNjzFLayCBsjKyQL0PdtT96OaoKqsDM5wMCXhCF22RoA4+y1vqDeWgbtw9yS3o8APMopLOradpC
URq2EzZ2ILtNLdM0+Q/Bq063dmM6DdTQGZ4UOCuTaVYlCq3q0Euz6O8V47Y1F34rcwIbDrfTxOW0
aOx7M+iq/tlJQ/GBjQB2B/xsNNwMXdZAfk8Wyn8Aoz4Acd0UZvm2rbJRujJFFbYbCbPAR4uGQtK1
54l/3dKBBntUdpn5FeBt9puByjEgjLGpNJ5hd2DX2tSsa6hXCAhY78JUlS/1JJHKzUATYexjZEgd
RMgiaTbMyvx9EwZhA1K1MkpNumlKp+/cjBQcqQU/RKyFQlgE8Z+6p7zJsFmE7R84bNPszNS3Pwxh
m6NLjTZ96bCbvOFcXqR3kjWT+ajwlsSPahiKcpcRP6YQC0BV83HMWIWThFHTbo9S/I67SPF1hidp
W45Pojeq9lpWoDXcTeCAuOEpHX1k1lPLOQRJJcpH1voVeWM+9M+hBwOaL3DEjSbq1OVA8bAQDIBl
BgkoTrKwENQDaCdqn1iAt8WNEVkD3aOsoaiORl1PgCGqNGlC7GcWdp4NipGd6JiiYi7AKQp0dh0a
jOJ8M4aNyHemAwzb02RyVWJLzXu+QboH1gVpHfEr7+MU0M/ML0GxGpc4M7n9NOF/+gj+xQHi6FHj
5g2nyRZ8r2F1BQqC8k8oJwCJkrKuklceZ+UTaYPsd01aBPnCsmznoxtk+zYgMlTHEdj1/phCAqDp
tyj7sYvbQSFB4GxlHlbPLJap/4YH4Cl3Z1DGqIClT5LgCZVovn3VN53IXD/osDvXaTQ6Lqqxa3WF
9c/ATh5K48oKLSdwuSLNr7CIkJfdNHUdyW2hSIwyJjknIyDVxMO9FVSdKLGvMSP6RUARAWZUMhUv
ilWyxENrHAdXzEyCyjt/E1g4Tetks0AcAFhp47grgrC7DnxTAo6T2I+qqdYEBRZuMnpFBQ9aqOwR
XDZ4WoxIpxbJq5WW2eNlA9CuYmNcmYQCBes1U/h/zH3ZcuQ4suWvtNXzsC64geS122024BKMPUK7
9EKTlEqC+75+/ZzIrjujZIniTDyNWVlZKqQASAAOONz9nFNxs0NSr7PrmAsRjoQ2WQrcz73E5fNP
sR0vhOYb1Ow5UNANtDH90tI5uY6oAzozvzceSLSNQoRMHSEjsWvI0s+kkgQ7TAb/ymmexFkSkSZp
WsncIUUTugWYrM0OMcg1FMOWol9zF5rJvYzryEdHvcCdWlPIOqqxxXKlk1b0Am/hfTqsvp/wmZmY
QhhkVcKepaKfQO2QGxZotyZxoi1cy2aibFMAg+ErtAACl6PgAIbmUWM9pOU+lYlV6rx05AiuErh1
FmopZsZsimWIhGBMxrbAu8RUswYSHwgq1CyV50C8leZ1A3bp/NPS5b0W570BtR3ahJxpbZQ6dGyq
hZU1Nx0T+ysQ7Sr5OAROlnm1K8dJgvp2PU3b/Mqb8rQ8vG8KL891L7hX9f4g6vVag5LXpZAPU7Rw
6Z97iYkBKmEk+nJeBajIEbxVKCuxy0N1CRM91/rE+HRiqB4IYLABiln0yiHIqjMcFOp1pSbilCMW
V9G6kKWLcXcKiLCSglONgRcrvq5QFzj031dQ1FdUBG0udzxZ5gcf6+ggBHxJP29meKZ0sSNvO7kB
F7IjUmMUmCYWec6EEcUgCzY918EkQRkbA+6K8sidzIDWYhUDK9hrxnXqyeIUIwOSIr/PVFx2e6HK
TEOu89dcozVTkHdbIrifieRMgTFwu+S2CjDDfc6PI1egrClkbuA3m1DTjwVYcq7aKqawmEQuQbtT
EO6k8H9Nj9SgVav0JdDjzG43hcW0AR94jmPaAffckffBDURhMta13AnVxSzP3GRPTHkYjIhqscSd
jlPOlBC1lALNFoKyc/MwseQOpdiaNhLf8aqu2iaetwK+ax9mQ31RTYwsT8kXttWZc2gKKABYtynA
YIoZV6K1Ehc7ZbQzPXoJg3xd5w1u0EtlxnM9TYw7J1zI9YtxJ5WxNkBm6mnbEjemSoNEIIpLgrC5
zlWbAgwk2im+31/eCUUcJr2Q9slllNhhpi+J9sy8zBRS0HpFlDc+8p19ptxc0JpyUph9LrrjGDjx
sAet6sKpOlMWNUUXaNwreFA12BPTES6zbPZBdKw93akr5RC1ktsKxk2s8turLPNvKINQ5l6ZwVMg
0PKWTCGvOo9lgkDVBdOfWdpTpIEU4MAIg1CwBYG/hqlhozTqEm4qQzPMq02oZAu5kxkDnVLQ9gU8
BKgLCjb4tjQbOkj12vOF4eb7cZq5z0gT85cECahqCau5z6ssXosCbmImUuydZMdSj5ju993MvcRk
Iwj90lcCIPdtlFhpjOhSbqkQDFhofWaj/BstLWLPYtrDCc3Csl61OSFHaIGE9wOtOZJlWnSdKz2l
pEW1g1RXYufZOar8bgsJYqB+GJTXZV+nEIOGa1DbhbNjB61mKj2kBWWvTRbO9JkhmoILAkJGMPcq
vqMUPNvANRf6lkHsNQ5AxIwLf83kIImuggqKU1raqAG1MQXHmpN4cLYeCr0IkgOXUX+38DYzq3bK
xiqqqAqpewyVXnbCukMgz0TAQLEUZJ0W9quZAZuWhWtFrIvyhZaq7xK3rZWCjT0CizXKtYRBfr3K
LH5J2ny6aoxUUZJIwtU19rP4rFae6JRVpF65oCZXjTCridB7GCXfE6TdOAxguW+69P77Z58rB5zq
l0dem8YIoJIHRMyBqPS0JhYq1KLUQl7YXBQrMXGqFvcnzqQUBIX+iuZJgI2FIkKqqKaY6JQvvOrM
bixOtrFa8/Q6iTPPLi70cWBYUQ6oXtBtXyk9M5UolO7aJL5uu5lCKmgtlz7PiWAPEbawUY29VRkW
3b5RysBCCN6zvx/hmU1zSmjMjdJP2rDw7JRHmdNKIspK6mHpAJtpfYpLqNrAkMB/59njRTmV6OJ4
BJImWjh/58znMlGfVrYIIp1x6DFGTaBTpvLCO486LU0JwdBVObThgoc59xaX/j/14wmC10qotraL
GkLEQianiIen/pWtTywIHKey0SMlZkceVUFnrOlrxdOXAg2XVr7IAk9BCWJeRX4op5jf0hCsXqH1
fqRedIBWo7GwUc4Nz8QugCYjVKkwycCCxCfP0MR1kHlLvNVzrU9OdT0MjVq9bF9Qow/tXhZEs/D8
pUr9udYnATLDKDW1M2DTMXaxx0YN6jXkKPKFs3xu8CduPJgqytFDPtWWIjl1M6XlrtSGnRvW8XX7
L5lCDZRSHz2JRmA2DHRcFXgbbag/Ii/1/fbwtYmRKdCAg+M/rKPAs8W6ly2lit2kytZ1QD5qsV+S
VvjabSdTfAENkTwO+x7KbW1j5rRxBC5vojJyowykrBfaNdizEbQLXvXXc06MiTknSQfy8BTvVLS5
ZPWiEloorqILZ/rXpwTCSL9vFumgET1J0LpPjHWhN3d6mIR2QkH4hLS/SaS+X5ibufe4fP5pW/LH
MS196kNkVfJT0+8gbivm4ZIW6tx7TKwa9gByTp97tiJHr6CojhiIrJ5bWV5pSvCWB8pSCejcEpsY
eAe8XdhJ2KGwDIxHP9ajXV7p1ZrgomuLXPSvCwqRKbQgC73S6FLBsL2gDEy9KkN3UFPZ5AkhC0tr
btAmBh8LUD4XVUj9gWTsJKEsBJe16BmJRJdSD1k2v1AXJn+mpymWQFTURBVU0YNALVJ+L0Y6cH+T
hMhCr+PWQ/q7KwRcg/UOtTVXbQV0slX6mggWT0J0i9b+moIIxoNFZqp/VJulIv+ZFT1lGE6pP9RV
0guQsRD790QT87On98LN9y8w1/plKD/ZS07AxSLXhmELYWeYeJ/cksKwXLhCfx3lIFOAgkxTPhI5
Q+tSdItCicDOuwRVMICq1AJqMrQY5PvpsOA0zBjNFKKAo1BGKVNhwBflnjN4cuyIpKvcDuTyZuFD
fu/7MZvrZ7LHIJqvljGVwByZeNgA1p4wghnWqeSFIP/XJyTRJ7uMFHlG6yVo35f2QrcL4bepp+8f
fa5p6ffpjpG0B4MNmuY+3AYk7jlT03hhXOYanxhDDdHBoKxRs6OF96Rf9cW7HFz53NM9pE8qVLqh
aarckf7QFC65zh8hUyyCpJVQBzBUw9ZCWoMNUDLMEFwTqDPqrotWw1n9fdShiiJRCSgUu0k6zaKp
BqmwsdBW38/pjAlPmYRxvep7aoiG3RkFfJy6HgyUR43lw/fNz6z2KRoBVUmxnhYDKrHU2qZ9vMo6
bpZj6gRltGC4MwtnSimcJ0ZrpFKPVSmndiNCakCRnERqF5qfG6CJvQpdo2SCDKbXMlHN2n9qEeH5
fmxmDpwp/CDViyRHLplank5Q6AnHibSIImWOF4usJfpCN3PjM7FagExyASLy1JL5CtVjplGGjIpL
t6Ff19q/X4dALvP78lTgnaGW59J8i3q2beX7thfrt4r/U1McTU1sPxGs1PcsJVvKdM0tqok9RxLO
yrZsURdbtig8HDelHJtpJW3DcWk3mpn1KRxBapQkIQG60BIdWbpzrxUL0zHz8H+DHzSGkpMK45VV
D2rLTQ31McIRzrP1/aqaa39yJhcGuGupiCfXEaxpVA11gjoI7FAKNy4JxsysqCn0IBoh7Nj26KIY
ho0vexYsbhVy+SooCJkSCHOipn4SYoR8Wdyk8WCqo2ZqYrkvh9QpxCsNewo9yCKiltVlintvtGj/
mI3SwhTPjc/kCJY5hT6J12B8xH0Rvw+Kz+Ts9fvpnVuYE2vOiiJBzSTaLqF4lCNuwpcQOHNPPbEq
XU/bwcvQchXdJs1Lmx309Pz9Q880PUUBZLRug6ZC01ylQE8+aMZt2z9/3/bMgEyL8itFbEYRmDSr
6u8B22Z9fB1ekkyLxroAF3NUe8BSix/tCA7FeJ1ljqYMQKLzhbvtjLVOq8ZGPWyliGARjmW24Yqr
Sx8aBQGlePP96MyN/OXzTx561ghaRDS8gwgUEhXOfXbgWWV/3/jc0F8+/9R4a+iy0ZYVGqfcHMqn
Yvh5XcMTA9LFaFQ9HU5JIEd8w4cY4Gde+h/ftz43JhMTCgs17tQUY94mz3GQsF7NTUVfIIefa3xy
HIa09LU0xYDrQ6Yy2aDrUhs2cba03Ofan1ipT3DgokKdWrl2n+ublNQWUWrrqpGZFp1JpEzhd8CW
PIKas/h5zGzQ8dnXNT7xY8ec9yBXIfA04+YNUYgfgVpdCi+WcNozIzOtMtOC6CIJU8KUBKcSZVtD
GWYZLyWWZtb6lC43yUVdMlqMu1RsBc2R+o/vR2Wu3cvbfLIhQEmkRAvQbjFU5zoXT4q2hNuca/ry
+aem5RrJtihG0wkx9hy8opVcXLfKlYmB1m3atAA1welTHkok79TKaYylApq5iZzYp9G0g6KHl4mU
H5pYY0ns6MWS+vJc4xP7lBujQR1TQeGSbv0UqBdgb9KlSOXciE+MM1D1Tq0GGL8hJg9BSgJW8W7h
4J958Gn9WCOrIZx4PLjW3xpG4PbB3pOuK5xFHPD3pVJqgiZmIRqXabSKh4c42oyeZn+/xOeefOKR
VmFdAs2WwWW5XNBa1wNYqqMLK3FmyKc1Y7yt1VDW0TjEu90esHdJXTL5mbN5WiZW1wa4cxo0HcoP
YaoCrwWUp3ajF6L1/cDMBLimlWJdGvMG7AWYUoHsYxURNNxn8h6S5ogU10zNozeNLPGezs3CxGR9
yMIFmRgZNiWJZ3ppFzI90NqVEQ1LiSUDq+WLq+BUeLwd07zjeYK5KB1NRxFu2liq8Rzx1yEnjIOd
JbguyDWtG+tDXYmSMcJ67Yp1p2rMD4Fa6DRRWgiLzNzNp0S0lVx6cqWG1FK1Y6L3a7U7dSAhTl87
sXG/n/2ZCZnWiVEl0UIDfMxWFa5VkK/INxl4ZL5ve2ZlTQvEaI/qdENA29kgbHThIRcKgHTeYghk
kNqMoqsKu8m0OiwGojHuEnTT8lct09nFuEPcl5Olo2DGBKf1YEjywb3kVLWSFqhXYhzGoV3zkd4U
WXH//VDNbCDTirACFQi1KHDDTvy4P/ZeXJ+aflwocJib40unn45gWo4FjTgSSsBY5Y1VCKUa2cUg
6r0lGqH+4/tXmBuliWkjCZoL0sB1oHOGahX0NHTVwZcYSYTRwRNkp+/7mVtVk4NZg3CapqWybgcF
fYlGo1+FUtuaLXBBYgN8nkK8blvJ4kLkbcYGp/Vh4dhmmqL2ut1niQu9qHe9G5/8tFqNSncwInEp
IjM3SZNTO4LiAXBbmWaDTT4zAx1IZi1tMza0cFa/H7mZRfa3IjGorfQAf2k2OAjKjaIZyjrJ49C8
rvXLfH1aZQGo9zygH6hNtIEcVC/uG7eIDWOp5mRmgKaFYSDx6WKAh6kllLUZChSVzdIKwLfrjvBp
ORUlZQWGvFixJVpCCA4QzE0+CvzjusG5vNTnwYnLyJBCXbX1WJS7Dcn7EfFIOej5wjKdm9uJjWcE
nLMAi6p2Jo215eNfW60k9PH7x5+xuWmJlFRx3itJq9pDLK4G7ynIsm2gqRYZ5a0MxqYWBJXf9zT3
HhPrBlo7E6CwoNp+IwAb7BsVMLrkuhv9tChKVPO+goCJAnaPoDccPW3Sfo+bcbykEDqzB05rCxsk
HztIvih2FWprQpN3SRtXIsRvZWH89zv8x3v/n/5Hdvq3J1P967/w83uWD2Xg83ry47/usgT//dfl
O//7b37/xr9WH9nhNfmopn/023fQ7l/9Wq/1628/2CnSzMO5+SiHm4+qietf7eMJL3/5f/vLf3z8
auVuyD/++cd7BlnIS2vgZE3/+OtX6x///ENUcQ36j8/t//XLywv884+b/3n7j/3r+2v2t+98vFY1
vi7Kf1Iiyyj8kEVZQZHoH//oPv77N6osa1SDUjkoIi+OWpqVNf/nH5L0pwSMjaYbRAbd5i/hiCpr
/vqVSKgOpQJAVCmFxMsf//1sv83O/5mtf6RNcsqCtK7wNJfjb+qO6niIyVXPj6CkVRhFu9VaSDoY
kKaV73t53/kB+ClOngqKUhQotU63rdNdtEgI/svd/arfyXlCuFLVUpW123YAJdMmFm9Jlx1S/17k
ICBHtf5RrctXL84t6sP703pXy0ABZjdQJK3diz4viXWTjh8EhM9NDOqdIQfFwbGLoRWt6K5mZCv9
wnBnRrjENsrIhv7t0/z+NYafx0z6xdH2xcNPEx8abt9J6PN2GwXrnnyEKpzGF0RTFPB+hOmz2jtF
/p6KP7X+0L6L1OUAWncnMLgzoz8Yw6kzSlOLD8Jz8IafEqTNs9EdpZ0o7fa1sCmSWy26j0CmWyYO
KBZaD/Bz5G6QUN5kL8XPSBmsEEj/deZWbrpPX4CuDpniEKtwytXgoiTOyq3KBheONVoCU3cjC5hv
+7ZuBaZghhZYhI4Ce0PYgFW2FzG+C3fSYNaKnXmPqqGYAHVL8Z3UHXpItxVrT3ymYDOJ79N+kxBb
k++jYmQdQZjq0egDBKguQL8YrAQWIstVeyRgUvGdVraGePNSgW5kExVgATzmnBU3gmxqlYvSJGCK
6sxRKwIk/AFJVejjgF2MFfI5Go5FbGWeqVE3Lu/QISDcdSlaYkXN3HNCOAjFrksOSv1QpJtocGXV
FXMXSnOigivuqWiOur8RixVp13L7g2aDJQkX3zvJHFScRkPO1OGGAzlhhGYWsQSs93b+xq3mvgKj
Q3TDx72K+6ajMACHY8NSb6rOBGQ9t/vcrB8EZU8rlJkPllIejRLsT464ybglFr/I/1kA0TiKwAlr
X5V38t7IrA7NVEsZ1XtWhaiZQuoG7lNsisA+ATVSs7ww6XvmHfU3BWHFdIViDlbRtdC73W3w1Eu1
UxjiYwfuBuIfKm81VHcVIC0ocWVRVwBwBCIDTLuwDxpLzLZJ5JlD8EolJoIFYRWrFsaJ271mCSqk
QpisIXrpyto2TS35YcT/DBt8gYk1qOtgeGiGgMnRgdJNbTxUrVM4wPnb1Vq24018b7jSRnVA7OAQ
2wD7n0mUVfSWBgvZrV9uzVcWNvHWegjw8Fo3mq1wi9rOTbERXX6UD+pe3qSH/pBu0r14ShYuIL+Q
Al/1dnGuP7k/YV/KANKjt3TXPBSH8tTfZi/81l+pdngoD8nzcJva5V4/LCUHZ3u8nNCfepRACTx2
ID7Zikey8Tb0YVwXK36M9nSnH9UNwL876kqP+kG++37TEsmvGq2v3nLi5LVx14g98AVb+VhcmCwB
i2BVxcRH4xBs+jXdxHd9xnjLkodhI67BDmuPTuTCBDal02zwmVNa8rrapDvjXXbaXXmqj7kTbNNT
EIAxyIkraIHvwS3Vi6CBsMac+cjuMaVzQMjgS7YfmUJqBoRFgwmp5yKxuWRxYJdiJu2NnCHinZrd
GaQascRADlIMVgPIkS3alCG72RJzd8ics1atIDXWDGugZtWnfCetfALBjV3dnklpksLJ65VKXbHa
+Aej23rVDkgQTQatEht+DqkFctLqIRrwQ5+YY8PCjNGfNDM5Z8kqOZM9iVCyw/TX4qY4GNu7aiUn
jKdMFU0pM6N97SIk38aseSp9NpwGgXkOSq6CC2nLxl+jg+OYMZEZUEg3dStXVyj1RP2wgq0ktrQa
XDagmlwVyaYpPgzsvln+03iKqvcYGpDyg5T+9AkSIq4Obsd3ad9thedIMNXQEhUrXCV0k/tuQ1j5
Qd7CvbwOflYqA7FP+e6/jdD1ZW1ogbAoeetP5PwA7KafbfvoBTWufoLooilQF/9oYgY9Hy92Cb38
I69tLIjqp9aw8T04DHbg+m7xIBdnuKM4R2QTk2S41XbYRinrHukNGH3O8ZrfyU+NDfl3h8Mk433m
Ao8II6qtHyiIt6gTWf7ROGH0xQ7bowNOfb8wW6wVcJVg7w1YvZat2IlWqavuS3tkijk60rmDtKcJ
9gxW2NEhA3OSme9ap3eMI/nJT1vfCllpBhYminXoPjS1dfxU2MaxeaAxFh8TEZBkit3tceitNdtz
oA+4wSvma4MhD1dh8Vs4uTnLH4ejePBfqmhVG2cf/EzDQwU78O9SDq75OGOEmkP6Rj6MbXGTP5fP
WAQF/otsJVyVo1VWLsi9FBvLU7XLhKmm/5M4IEkK7uMtFQRHb9d6uqrv1NI3+RG8UCy7RzQOX0UD
9EJxxsQbMoDAxpHP5AQVCz29UXVHviFr4Vy+hgf1XDyJ5+Go78AE4SS2vJPswozMwULFgjWyO9B8
u9mN8KQ56u4ymILJTW/zUq8N/HXoFGZqpQ53or1m5uxZNHE7vaNOveL24BbOc2++97buDLvoBzhI
guf6NTjFB+8W+kKl2eOVfEZP0abw2aU1hYmbcYMzywLHBjhuXiN5VQdWCGqHwpJ6s+ps8U2sGchc
bGhKKnTbGhHLB8XGwU8KUxnhXjA63GDd9TiDoUsL8h0sL2Y4qdNuYW3Kj7Bk2RMxEB7d6tCGh6do
ikBX5jGjTnWb76kHarcV8DeJJayyHSwRarq7hNvIoLFop9rCwT8HwkP2ojn1rg1Y35hJYnU/QcOV
g8kBCx+lf+2qkh2CkCtkjgxH0m21MqMXxfZdSLs4IbwluhYfxUfZVex6rahMX8XVWnSaw7huDsWB
bpIHYTueunP7LqkotXbBO1KCNEll1QAqJkcqTKFl4XsIgp6zRJnvMyFjKV8VuuXH64CYZcMQcAyM
nR5tm4J1DXL0Z1V2y2o71idJhhC4WUgVq1WmxZY0nrzh0A/2uOpFu+s3+WN6G239bb2rok2WP0ji
c669GaDPEx61J5TkP0PrygVVoRcQbpKMVXf+8FMIWRra4X18jvv6DiRYb2CasmvfRHxSIpedEmiB
fR8yOKic9VS3hwE1payLGf8hPLV37cl4BOguMVFr8ZJJ1U4zHIqydiGSErwMJj5ixUfyoT9rN9KJ
nIYj1FpYA38vZt57/eo/1zft2X8qulPc1StCW1uClGafW1yETyjZDdjJ49r0ghc/XqmI+SIU3+QM
oMcsuFfKNY/WcWoFcKHKC4uaWd/qH/UPhYJVjAUlhG13zaE+Ks/0Fk5OMzwpAl1rNViIemktQqBp
wB4BSsDhNQiObbvy27UhuTEwhDfZj9DbtqlLQ5bf6g+kfYuqH4O4Fp6Sh/pJOROsuFaFVGoF721D
QQz0JjWWrDHoSnUw8Swxc27m7cMITV3U8OVMBK97D+8z9yyt7Xc5XGEU0O+N6gco+8AzqORW3tlJ
ZRbymt/ncWtn4DeqHxVL26udNUJnE9s2NlnVLAKQfd0kopN6W7k+FaKTy8dGWOFmVG7hPVcRozvF
jY7Fred4nPEHlZtNacWFmUASaTDzARl9Vudw9WyQF+Whido6lKMp7ZZETprYnWL37f2YYIUFJnnG
6YZX83aKZZy9d/8Hr5haotk8PQ3JMyU+4yD4G0xhWLeKow7wcS14mZ2/IjKovsDNBxIslnwkuGRU
K1W8GY2zWm+1ysQ+hzkNf7YDi07Srj6jbF3KXV6+yvI29nYQWTYU5uECqK4rfYO7nVjeB2Vq5kB0
Gp0b1WaMGtLcCnvTyyxV3Mrhto+RNUfpHmg6G5owJC159JD04CjrfwTeHY5NDQ5M7QjH4QF741mr
WQWrF7Zyc1CbQ3RW7OAmelWP+ZOcvcRPbc6yx+A2O8r33ugzsX4IE5atK6u/EV9O2JPs2szvA1S/
2HmBmxaPwW8DM3PTyAZ2QfVNKFYOlaUYrg6tj0xmSCpZg/jYhOnWF0VGEBsm6wGn3mq0o1MJZa/B
Hd787CzdomI2aSOT43rSpXfNLUdrNdMfxT25K04SDrPRHAcbt46em7hc9ufuXR6wTTAsuiKwwVQ/
BmZpNg4WZPSe2eouBN3Yo3anO9UpVs1wlXmWh2tCzaLb+gXsXAFxBGll5FtNuSvzbaCgEpIhdN1Y
UeWGbmIVb0rC4nsNp/O2uU3P8YcAPsI9Vrivswx+GGfZW/Az3PXPHIT5CqP3fBc9eocM6vAyykig
z+1C+2b8UTwa8Ml8E1SdcGwkyS00FoNHE8c3Z6VDbjDNOjElYv4PEGlBH8uL2m3ghR1AqgMjjexS
PTwLT9RU7jlYVHwWfUDIwGhMkRzCai+A88HblLguVdWD1FsqvBynE1qTt6ktFBYh3SovBUiMPovF
axPHdtck+1gZbFynDfGpK0sE1a8Ii+2D9zKrsp/1NOj1W5zs8NoG6c9s+jf/PwbGLjwn84Gx7ev4
GoHg7PX3aNrlS/+OjOnan7KoSkRXZJWoAOAj2PrvyJhC/1QMSZVRhYkwGH6Pa+BfkTFV/VNRJJWC
4FdC+Itcbo5/RcYU8uflc9UAdZtuUHzv/yUy9lWkF4GxqaJuSaW260AJ6SBfWlamUiDzz7w2Txcu
ZHPtTyLJRerxmpN2dBQPeCcTxKdeYnmShIjVp9H+Ikw118EksgcST5C15kHnZKPYbYtCDrayoSQL
gfCvQu6X4ZnE74axlRsg7DunhIqNSfSgN+MEysO0pzYQKR+dFiD20qSEff82l0vqF5fXaSK4rSO5
DoYBkaKiFM/ovcaOVPM1VfL+/H0Xl7v3V11MYg6JBIrLQc2Ik/Q4Hw1Pcf0WInx92R8LupSsnZmV
aTZ4EGslDD1vdNIh/hGA6xU8qFqDTfb7d7hELL56h0lcIZcTrUDpNAhpdb16Swrw6BaqJ2yJ3IQr
CajrjaH77cIKm5uTSUABudlBlqt6dMouAdfU0Iu7SsmeOiMXryhhwCqbEoRUFR08KqEHrTLgbCJM
k4u2rilZuZJUPc0WRm1uUi7B8U/RmG4sFOrHJHWAnWvetYzCrfRTo1piqJhrf2LrXuQBzZq2qZML
nn72dWiXF4KuXANeuIzSxNIFsFWGiJYhVhylmZvlNXfbqKQobM+WiBvnpnpi7l6ncTGSxsTp1aZG
WaWSObEAkbGhitKb75fuzI4yTf+qfdEK4hj2jthER1z801o3tUg+6rqsQQanOtD2dF1PE0MvA6Gn
AID1zqg19Zb3ggqVFFLcdYIfmlE8EtxJawTYc0EN7O+7nNlb/pYdDtqiCGuhXkVUBm0xFLVDEwLH
QoE7XCGrpuaBMfG61TxNFYeekIIeivdO3XpIjpRe1W/CviIv37/KVwVMWG1ToVLk40KDhFK9MuIc
RNwGBN+yHZLrYENsBMHnbkqrwbvvIFogrSpoktU7QVD1RUWBmaU45ebAGodyVhpCroUix9PXoYL6
I2lkIJG/0l6n+WRIfxqlIfud041Z77POy5WjdKFg/34Ev6QXuQzhZD8wdE9IfD9OVl1HmrECg1fd
0VcUvwyII4YlqKTuxZKoiquC+Sszh6jg5FUawyopWRN6urK0g88ty8nOoRqFpwmp1jiA8yOFA/2Q
DhEzuex9O4uD7JKlGutiIcw+N3GTPQQacViOfgN6VhTIMA01dQKjqZHA2891voCHndlqp9w2dVf5
UOXKE0dX4vRFUCVdwr259ZWFM2/mgJ1Si+ixTtuuFyPHAGtj+QxWo0FhshT6ybpNvfYDRN8QQpL7
Ql04Ame2xansKdgKDbkrQWobjJewA0mUUrtpQ48XpzxsOt9NkiJuN2Ns6O2tHJZC9/D9Kp2ZLnJZ
M58ORbEV67EcyxgSRn2ru3kNf9vJ0gJJOzEqEci6rptL95+6iRrqa2BriRwwpie3OhHaHyDAj342
fQfu8u/7ALbia79oykfiY1jGIpGVVcNl8MZ3acNFVwkioXEgWhdS2xOBRt1D+lPR9oKYNI0lAJJE
IXveo5hKJEZYW4Y8eq05FvCwzhWonjPbK5UanIh9J4k1Eh86j9eaR7rQKsDzCVGeuOPjWlKbdtzz
3FCV5zQQlNISPK/IHrU8EsCr1ldJVLykvZAUr2meRUNpd4k3GCj9l2gGNkEfehAmp7qBOHiqSckP
z/AQBy0rv8vOvd+V1K2NLNBuaSRQ3Ou9ODBWI81U8SwpVTBu1Gb8X9x9yZKkOpfmE1EGQoDYgruH
TzGPGRssMyMShASSGCSkp+8vusqsrcusFr3t3b12/z8jwx2kc76xtbuca7LPSot3vOJOpT+4Vmj5
Hj0ZG0UUhRc/k++ss++F8qZ5CigJZORxbTaF8EphreuW3aKTedhvHZJ3//TCJOw51VtbXppuUOQL
tqJ2vi1GbfwtlNIuQdNCiWR7MMXKbrexHeflGZbOjVUN/pbkd29n5nadk37sKkl5UkyVM8xPoOtz
wQGZzXC0TR33VTv1FnbzgNhvHe9lp4FDbHqlgAZHYZT4M9CmjV+tGGL2uy+7jIFLzZLtaxmzmP2R
C5gvWU+OToCOEAuWg1FnuK/A0qCwXf30I1ibfBRIVJQSsRZqACSnZ/6dyEbvg4ym0VcGJfUfUb5x
fVYUvnugbRi5cQtCtUCT5xwtGAvwHNaE6TeSwWYA9+hAWF4nllF0BgyJ1bepSxH9jiKKyb4ENUsA
wHPZIvV0h+aakcbVbFtmdwuKKaABtwhFBwQEn4Y427SM2yPrSCFuN9kUAxi3fsYftlFeAHvR+cIN
qKlB2uJPofmqvkqyTskBRlDWv45xqdOvZsS5e86dkGqtvMOjeDtEpdoukUXeCfSQCSoUDtPGOgHs
uZgceaDr1KnbzSYjeUV2fJ4/RyPRIN0YR1aH36GEas5QmtJOQ3NfDm2BlOREL0dazILVATyKOyBK
lIfnJWJJPFSI6kftddVMqI079Lxt1FZlzdQ3NxpW0onWg5pLsC6UtkiUd02WxrQKNDLrd8lbXYh6
XKIgQCIM8xwvFeFmwQeHsoeOB/zpmwm40ZQGUUklikIOHvHTzqILFRzo54g+3uKtiY1dzgW3mBp0
HlCA0JZmch/xnOmxjuhsyne8kj1/EBA6izN0cWJDhTMvuuE0oXwXFPqwUMqeZz16f5e2Fo5eRpWd
v/N0Kpt/lMB1DRVNzjD+4+l2nIBPWAnTKIkSrON/EBIW909QrnRjXnHjhdqvkxBMVeXsEkR8jUpw
KBYiynkV68Ks6D/o0PBw2gpi8j8chdjNa4ESERTlxZAB11JStHxUmch0+eEQmr/toJpYze3amijc
4BUp+r7almWxd5kpuL6IySX6JnSxIzvVySI+Udwly55xykZQuamPurNJMo7qgXEV/d2iu5C85NGC
baDPGytXCDPGssMhSUddR/Hiur0q8ixchyWe6AOiXqEUx37Yr4j5nIUy43FRZXLuoMet4oYrWo9o
ask+ig1dxXuGuqhpN5iWjffeomcDOcAp7Ftxx8rhweVdW+4mLYnY20HhnuWu8fnRlLGcjg5pXN0B
3Smbe2XW92wAgCgTALUixcuCfNG1mW85wnfMCfXlBr+hp0iBQfXM2kOhWFHsnOnzEvzYPy3WwhBQ
xZBGAdaE+ZBqXusY2GyJ1pXkpPOSvuV2Y3+KaWVglBK+ZraajezsDapFAv92KRlA/S58oHKAjRka
UaCdM2DzBt228U3WUsaOXT78AOK5TAewk1Qk7C52CCx6zUCn+IvKI8OuVnCGxgLJpg1VGktYmusi
5xRv7OyD3sWNn4EXD2iyUWBBfG7SuY4QrDqUFzfMeF4ufvMyhUIE+toA2iIhzr2ULUJe2V2v4o7I
Y3C417qbES6OCHWRTbIWL1ObchBvSRLPX1G5DumbIyUH9WhUt+AJQNHM58jRVFNblS0MXD5PQjgS
P2/l99hOsCVVFHW6QFEK15rxRW5dQ865j7vfnfREuX1f8tQeEP05AP9G0ILrTs6WqOFI+UjCaUjn
KfrwZVy4y9b7VO/XVmfFb643tl2KNo6W27VkKDpvts0vdWhVh2fd6Qw3tC6a5o2hsDoB0UchOFgj
TqdrEjbJdpGbQlfnSIVu0L2A1LjmBuK9nuxLNjbs12gYbsIqn+mc7GUOBOoIpY2G4IaYyIBV6HAY
9/fKoZt47zVJUEuKWDKENTbZom7VENuPkpRGXKY5hQK2GouGqrodO+iQgQhstlZZNLt5hy2w1U/S
GxPeUSnj012jaCM+pMJ5eWVLacWDp6UsDtgig73rA0WETIeQiBYc6pZDr/DTLrLuxsSr7Yy8mWWG
RCDJRlNFfTv2p9TDg3AhNjdQ7BRFFO1kMwVoekKcx29TuRAf1806oOkUF1RornJcQv4qFy0gjehz
JONwG1v22SaEqociGUhXDxJtvzfWrUWym9asBecvMuO+BWrGhp0VsZePqIV25X2WTojjUG3wqnYo
nBr/8Vyo6WlOjC3vUWbSQ7ekeNccB+xebVetgszmdUUfD/leR1bkb0sS1ulim/En9DqjnusXtsZG
X12JXANZE41TKK38MI/rmTEUPv7NcD0nuAqG7YfLFxO16Lkapf0Iy8qzAZVcDllFFafteooUUmzO
iPi3tqIbI/HBCh+e5nQd/KGdPLgpGXSb6Yqvgq2Yx9u53MlkyrNqytPGfeWrYfg5Bi2+7oIinSbg
Tl660L5Ea68Umr9TNn79nCOx/8J52+U3s+hsuG+LpUnvSi2HpKsjlI7MtUcMaA8R/yIAE7U4ROgd
RFEQcZFtySicvnzoHwuBhIddUGoo9ipCb8CfKFZEPooBj++3sxx48j6jfVHcNPHKyqMfyvbWzdCV
vq427XPoFpJJTxe4e+HyQ+nO9BIIzdSuXVNwgasj6MrZxavN+7O1OvI7dE6F7SkL7eDegg2mvaSb
bRq3Y2wBhdzJ1Ntz03NSfGiHDOwdgnaNroswYBqcSzWAzUVBUXLqUAYtD5YnuJERua+n92LzLj60
eozAbXap5/ue2SVAhx6h095scT49NxrP9W3hFQcHXQw9WtQGRyS461FjIzILkehGkspB2WEZPAvX
TmQDvWBFGtq9xCa/G5uSmCcacEWiowB5MS9x28/Tk/JaAtoaS6k+LU4f/b6gIKx7neHuXV51ZIn7
0MYxciEzivnwp/18xSeETUbufmyNcO8Coc//IAuEgbzP4i4cOT7lBvDo1my3YRoX/2lmErZDZoPK
LlwnBYQ9jQnbT520kKcpIjkUUx4TN6RXczwsl2zGj74J66KWfRSmDJdujL65U0KbQt/nfUT1pY8j
dKjB4WJKuhsaBb5eTh75XDoL0ifgG93P86DWbn1pUTY0HVedQMaSBkApHYRVdCV3tsSoD7YWFQLr
zYA7ai0PcJUPRc3MJOLnok2iGbSuGwrIUDVj2WeB0JpwNXhi0y8tqUH9WlxuDv1aXYKhbdvb1MhN
IthhExyBSICLn11bpvIxbI4On4NgiKCJDU/wLrIBdUuXbprG6KhZOS/VFAWenhE4tjbvBW7kpd+j
yYBuf5wVjJ/zsoed0aWzc8cWFyH406Aze8SKMPi/mA82eZeOEhtJ2mWTuNcJrDIHaZdt2E+8EVPd
p1sMrRFGg+ZfxIuVXlaAStkNQqPD9Ne5QIcjZwtq4HC6UkRUK+3i/IvNBjVAFQwxcsK4LpptuNEg
DeJqQ8tJdlHxWoyvJA0MfYuIS8ONFNC38bHGdpJ4j/DuHsjPzPlvUiPauI5xN25zVKmWReY4Ou5w
aHdwQLm9UtmQ39GCZVxVayrBqZaJhNkBKxWn/pbQSYw7H8kMAumsxAuNDHI9f4q8E/qIeqEsmSo5
4K2xoF8t9984UDROblpgT9IVNVzI2kbZlry5DLYV4N7NWOzHIcviCgJ02T42PeqE3W7b+tJfc7S8
odLKjLE8+Skat2uSx+DphyIO250ieZ9e+ZJF5Q6F4CbD5D3K/LHXadvU21yWIJJR2kkrZeDA2ekO
dbk30eJJwNpYBFI3G/zBZ45qpxXLHhy3rOrn2E+PGdgGqAx10P6mWScyScgIVxk/D2Vo83NE1GI/
Nzl28L/R1ZfPvovD8rskOO1OrGBpcl37otx2oom520VshOzGuhAshbxrhFq5WTLIPNBs2Pf/ugWr
9C1ReUJvANGN7aOWcbP+YiXXsJ820/jFcaya88ZR8XWYKSLA8x1OHRjK6zCMtgxVA98f5D9NIhz0
g+1qpwO1hKIZlk6Ww2GIuEH3N3CbIa+a9F0ez5ADMFDrlOcqwcsXJgzCcakihVJJ1+tTqgUoNzjY
fnojPbHrgNoshcqtuksMZIuJsqz7SHqeoLcBttgR1YnIfmLdvbLpMO2wmq3QAOWE2+ZCx3mODrJD
g+q5nSa7vHOHxKmuhtGIR2jmc8Qv5Ii+GK2TXSykaP/GNho1FAHUbYzfxhHwO4pnIm3Gj7IzaYEi
XxUwM2fWRgytaRjiGaQZPGfXLUqHZYJuxrASau5SIy19czyaJGw7hS3vhjaOFT9gqEWHJMN+2yy/
0BkZjWfYrufuZeKk4/c+L1pynKJEO/gEMKL8TmzX2JOmKTrSqgxnbXfTTCCNAAnb1OqHaDGUv5aa
+/XCEkYjyIhktkA7hpMIqZl1Zvv5c8gNw81pMhQ7ldjiohrPzIRw0KnXKC7sEsv17cRjZNAxdLgl
13Ke2HQpUM2XoZUBm96t8qNmv5JhE2UN9592MMoFmovdSGQkI+zyIksPbZEZvkuBuBrIipIULyb+
AgBcKYf2YfRB+V8hXvEQjhkpmme+JsvoatT+ZslN03CPB5kA7LtBFHnDfpdlK+YLMUZCahNyq2yo
dNt7f+w7mE02dK96S5+RAhVj/ewkQlofV8yKTbWQqWnvLfpR9T41BuoasPNsQ9K/7BIIR9iwpN0+
A6zeHlHEAl2YarZFXlIEs9rbIHTSP6CrJV6OGKNpcqNnn2SVLuNmueV4I8gjvOwkvk8nzsUhnSVP
b5t2jNEjZ/oGotQing2kKyIrLzP1hPWVQy2LuPWZxn9oSiW3y+ZMRvlOLqgD3W6iorAYcqMu6VCX
qBIRN1CGTX284ctsAiHfwBmYhuSjZ7jLWhAV4q3n6GJ9WKOV1AzgE9T7axJesVNsEPmmaAm4a6Ei
0H8gN5eAiLC5JvFX6zAd1xlpyuQl62Vj/iK9Nc+e2tWV9tA2dMXEXWyKtfWajw7St6xrZkRZi2ws
pn2u4rwBSLNiqAb+tKEys5j1j8RwnOKpapK0kNk5k3TMf/EOl+0vNHws/bjH27aiMT7A/fHSY3SB
zQJR3C7I3arnkiDStyB0PtBuWNOyoo1soieaJWP+G2AY3rwdoOEheinLHAgZ6m0TDgRlDAjQnM/Z
MOT6F7KooDhALFI7Eo4eS7NJecFf3k8QNiNFNCtepNyKdXzFsexaWEfwpZODztrMomivF+O+Bzlh
bjjvB+Xqwm/DWrCjQGYmvv8RHSIttL7rUG5pWjdLgrMFvnZ83vfobpraNwzD/QDvOxMK0F+fwhPi
syREL8Kb0f74ddLmc0B8bYCLmWX6VwOsJDog5AriHWRoQm0Gu58ML7nsS3GO8B1sH4hUCxhqfauW
PwhtH6HXRijpgFrMTk5l+MatyoWpe5JsCvqtdCxwI2ZsyDPQVoS2EgANVua/Py2v9m1lgQHyibvO
n/DcOvGOZVYOTwCfsvZRBHRvTjUaZZn8azK7mmtM29C8csIUDApkChqJ6dhZHmVJCypq5DaGAqd7
0Yn4FTFmC2srgI45POBpVyCQIelRnNUDFjJkuuSjgiSmBjkpywHhunncfyDqoxvf4BOThJ+GTqA5
N/eI7odgGhjqsk+3rMVPyL1Zsqc8VQQxiLIgK3ldYus0WoJUYM1UDTPgMRTdWpNPCDsat2ZpbhqZ
9+xgGoZ35Bm51C0d4W30gwPd1C5ihV920Dolp1RuYto+kUafRhC247tuDoVU47ZfcbgPYufW1TUt
+ulHB+/G3IiurANZJX63tAemAJ3avMDdeGNM3kPerPEpxTsRbQk0sTmnYUjOS9GbEZ4SYYtrgEyG
mVNG6aofmnGimcHxBF0GYM7ClMMtju1texpZ6aHLox59PN2WoS4Kzcarvee4EtwTFLC6Uecwoyf0
/X8zCv9lN3z4T0nFf/M1/rd//f/N5vgjsvqf1VzX32r+vxyOP//z/3I4xsV/oKs5h4wrozkrwOT8
l8Exjv8D6i70IcVoJPtPrdb/MThmMaJUSkSIJwQ0Cni8/5JxwS+J1GIUi6cFi7MEF+n/i4wLzaz/
A8kZ/ze2FdECo5vWSJ5MGMca49T2koOG1Kg/Tsxni5Xxzi6k/ys6+N2AZq23qHGGoaIfg7GngHVh
qxPUFPkax8v2yWFmhjaAjOq7R10R/AFMCegWR9KdthCyXYQ+3ROH5RDL1DJkLxqu5Necc0QtCVRe
WtiqDAGhMWBarSe0Y9xtZCreYz25cwyjPYxY0t796M2OMw3uLUcfdVeXulynCsWgUDpPrH0BIpRf
J56ve4iT4B6Lp0b8bczYHuIVm+yxTRz5FxVpnoI08vHtOrUR+sgH9hQ2yOdqhVCYtzz0i9u12sxv
1Hew3mWrps84ktLkRokCpIzmoBW1hDYTlP/PESbG+dozkz6mTSn0nvU0PubDVl7Rf87ePXMbIEyW
Y5NwUCI85H2yPmM04W9ma8wndcJdZGlm+D5NcVnTArQzrNrueUxR3Fqv3MBZ0wwuKqvAwE7ZSOXo
6rXEIO8ldMCIVvUnFfiV9w51kkD54hKmy2HOD5mBxUAJ6+8tS4anAhE6N2UGJyIpR3UXrWUC3NAg
ziigNMNBiKuTD75N5EmBcnhLxwminzJKcRttVr8GFm3fcprVpaMxemY1gTakS/R5cAMkqEIgIH5u
4rlOsh94q5FtWxvgkk8SJM6V4q49TkM31QCf6e2oNHwT/bI8ltKoHZMDIBxdBLjT2/HKhzWBa2ig
wFD5OpZP00zU3UI7Xw854nrqfIgNulkcHrFqYeikxya53cxuZSPyl9PhrGX5U8cthytSLszBSCr3
JkrJQ7vNs4akADtGJXIYH1Yn6E3ebBTOIN8+qJXwz3Slyx0GSHtnMwMgNJr77iRM1OzLsccNw7Yl
eSM43r/w5RBYGH1P9x7R+ShVM3lzbBIl98DoNJB6Iub+kALsfKCKu0s2lEU950P3F5QPFPNO8eZa
FGt77Ap49X9egU+c+tgZcznsiqjEijeT9u4HS935EhEgrVzRvkjyDp6FYVpRR2+yDlUAW/QvzpPk
2wSPOaEo+7XKSkQvlIOkqHaXYR8SpA2XlKsOHAzvLzLn5lx6NpwoAAJWU+QttUgY9VvtIE6omjTT
Ox+4+/TA9j6QZmb3IS3KL1jsomeseeZltV1/NRilXzHq2DcXRfwsnAzfHV9ZfOyDc/s0/bn6FPAL
T6L00rOEPkXI9vnNFIowayw5806ii/gg8a2dnSj6o8hkch965MlBhiHvlqXjF4cI7+Im713rqoCm
gle05Q1HgJ72iGIKtCbbDMW8NT7BzldJiWSTSiXQlvPFFbcA392tj0lap2Tu7wuf9aeiXIDD2cmD
aoJE7zeQBZRuZ4ItD/1GyGFZ8w4sccvmo0ed2YPrBITwghlo1X1zUyDZ/hUz6rSfiiUG8mvgW2o2
LvfxxJC6APIDBLnI70k6wknbsv5DqKH7RQR8bHPvBjDWg5RXq1FH3fsEmPfQJxcIIkE7C4bBFdUp
xzwr5nvWMH+XkFXX6IFoLwTgONxBjcmvgfTu228YcZ+bkRSndEjDy6zE8ACkCKYaG9rbEE8FbCRu
i2qLQ7QaR71+orYyvSt0bmDhiYvtoWQRwHDsZnUSw7GwpOg7X8mEA69JJw/JDyIlAkb6ZL5ZEJDA
MXSQ8YAMrS5U6crLUxzY9AThwrgrYg/bdaHlVdMkfR/JbM+zBuSqLOffnTP2Yda+fxUoSZBVj+mn
4gB9oyc7JMlngF0fxvVsGhu/l2seH+Ws8r4uM7TAdr6Ek1A7k3yWWzcIVJePkLzioLtfhoAnXo9G
fw9zxA9io+sdZX5ZbgAf5Rfw28sV7CQMRJvsp0cE0UwwFW7Jsw4tGPBkQXFn5t29Ji19bzYGJXy6
0fFFIesB6HszbEc/oT0nE6Os1RbgjkRZtwb21obrOMry0UYUDvUCb8ms2g+CpoHnQq5gFzfa30fF
NBwJQo4/tx7bbQX+pb0FXZH9XRSDe42gd56A0b3FepChvEniWNJ26v9q3bnTGC2wFjWAKrbGIzI8
kqwarHdHAJLla5I0yykBfhzvE8jKX8BNsidkuYjjusLJFRlfXtHbFB+mRcR3OhftTaJWZHuikxwM
tyhUeVHowr3hhet27Wz7L9NuPx5uxt8TSsq9NZN5ZoEW38grAUwGkix6HZoenj/QrL9ll0OmqMW8
y0CKX4Mk9la1PDvMjtCz7QCBVgJKodvWgq2qekCHNw5X+S8Uhcl9E3xHKsgf4j+mY7avcMpy+FVE
5u/HgZA7rJ4w3YEoFXdeUXpAR3pyTFuU8+Rw1IuiQPKIzui+x753dOgBfUiWSH6DU0UAc8vRb1gV
BtshhF2w3o8ZOtd+kGlacQBHL0C27bmMV33bzbk95bPpHpE0GZ8ZaKzTQNvuYSKGPOdU4XfBD6o1
AlYMDGhU3eDqRlIAtHHPwAaw8gPk5jD0ReGdZIl9n/ESP6WuwFMLtlcB7YGm87GlXQZggLMOEXGG
gEpX02+Od+Rm6sG0osYOYWsJ95NGphDoy7qfprSHZwk0YdRF5q4bbXPqo269CtGYS8Ki8d7YvBS7
Mt7SO1a2aa2zxZqqFJj9DVPDlZKtOSMOMPxW4C9PcoWHTuQq/UzTlhzAmLsPkPvZw9AN02loG3/e
tONgiTapYYfJLVpTyBSt55WcBAxjMnzJrd+1l1AtWvW18QW8Qhb3bh8VpA7d2tZJR6O3duiLv51J
hIKdJWWIGurHaxH5ZB9tRTilo1iz3Yq1G0EVxs3vHWXR1aBf+thBZKJ/+k5GlO9RkNbtBH+OYnl8
aRD9f4OI1+jYRkBYQfFmfxHki7kvw7X6YLZpuDA2xBfcbP0vvhD/gjwFDCqzNfBOtb69lbJojkgQ
8rtom5Hwkdj2PAHtTXFtBdCE5VYWlyDGbp/TpAEiqTy7C2MvrvGST6DaRPuCdnV7WuIOxtDG+5PD
uPCOu2xENlu2gvlyAt6dtImarTbFYipmIi2A+24LcAIGRX2KR/0VE1P/NpRSHMAqlzgb2tw9oBp8
2k2RJrUjLOL7HJn4acWR/r6D/HIBbe4BEIEeAJ0g5s8OrWs72bfxNYMzwFVqWJtd223NfZ6r7n0e
lH8HHrm9oBwwfckY5SeIzJoS4RI876BdTX83zIrjRud3w9w+aLjlOL6wne7DnNYLUckLiwWOWw3Z
EaJVfvNuHkBlM8wXS5t1h2mk+hoiiOBhy0ztcZY/hjtIWs6OpIrVCAAd/4J+sY/FxuQryu6R7E8o
u40R20ArEURzVW3M7tN4JbvJNtsfuUX8jUPJiq1CzXatEPURPcZR1t8uS4aeYszI25X2GWYaEwqw
vjbiEHQQsxY3tBCY9UY78QNvk3jfogNtD5YVUMgCVPNW5d4+qDRprtpanKfZGu8kJD/7JmVLAcG1
gyZn6ux2Rg0E+CDgrAdPN7guKUUmBHTYaeWQalEPbp2L2kUp/tHL7BGwH0a0zmEQAznbQ1gh2r3T
rXloihYe6LGzD30fJ3cKH56ClAA/EwaeMamHNPVvNhPFhW80uoLHCF8jwPtd3ssW3WG9gqmvlXvp
B/IIZZD4TSAie0bdDUoLU5RDoU1iWVoMxVAI7DuRJI9UbbhwkS9aj2ogx7VPmzfEsAODCijxe80X
4U7FmiS3W+nDhx+L4XeYI1zzKmR9rQOaywGDKFPx3uJhKtfsdygXdwSDFD0iBG/7ygrW3+NSW7+Y
Y3Y/tb26MjnHNyxa2jPi7JCf0gwNMnybzH461egT9pXlxSalqRIipwesXsVdhOAOmNIbtPkOmLVv
YA9f0HZUbKjsslmGLa/Y/rq5yf6VqMd7hI5LvSxL777WxLd1WkbtVUdsq6HNSn7nGu9xNvjy3YMK
u51/tqkKUFdT9xRJvA0dwn2MNlyAzYts3T7P2uEBTOR8GNuie7Wtah9ZUkA3yFZ1l/St+E2ziJ7B
A9J7u+hxJzcidkwV4RGqP/N3bSl9ixPffUKDGn1legKelq+YDFXCsNaW+VS1hsBHIzxEUAKHOaYs
42CExejtEj5OQISQN5J7xA2Bz4jhkfWGXlxXLA8m03iA8dmg6zCJkt9pnPQ1qIT2r+7a2NV2JpCH
DSy6xfxo77oogwouoRC+rDnBf4+BPu6yWFAM1IT8NetSAGhOKC7GgsTnfGxh3IQG4gY6GfuC0ynF
8tDNNW+NvFL0GZk6UyP7R5XuvgIqr/JdjKd8qrJcMTgHJ/lW5Frd+aUc7xtFit2c9IsHa4GJactD
/g1ScKlZiLdm5xv83xEPV2zVAibgHkp5cNtxMTeXpkj8hnwWFV9JyPAhl7iQNBQ3teScFdi8hgWh
l5jnrMFf8hYr1yzxU3R8dBCNHUCo9vccS+yD6rJmBdO3oj95iiO9x6c17WWx8Ee1DdECYQa2ZRVH
xT9PV0wmUJ+cIfkgZ086dSJtynY/DCzesoj8WaZ0+dDQvuyNyPKnhq39rgACmu6yMCuwv9TeQ9Nk
jiU0J+cAwfwtBKgw03IfUlpRn9DpsIgNur41UpjBthgyDBXSP07YuKjWMS/hi50idLUsw3DOAKL+
62i7FHfWNNFUkWI44odUkSHsqEhSyf40xCt+xSKfxacXoK6xFoX2MBGc71GXSSCh/RruC6GNOMXb
zG5R6eHAl47RADuJTMlTQGLhBUeWvKaMEVbj2ItO2+IHD6/HDB0K3eL1UPISKRyQ/747H4XnONMd
Frgif42FcWeHOskJIx3FwCxW034aaFf+xVga/nC6LrhJsLFhQY9+LgTdnbiJ4g/osAAez95PNWt0
+gbtxfzExGYEdvsuh6c6RAlUlRBM1vniO1f1UgdY6JfUIuVqy8S/PvP44JSa9btNk/m7j0b61Yl+
gJySZOJrbZUHwB7gbYaO8Tmon1ipfhTAMxCNpy9j3hV/vc+j26wYIRG0U47jyBdB/m1wml5QJd0d
9LS49y4ofHkmlzd9v663Ftfo9/8i78yS48bSLL2VtH5HGC4ugAuYdfUD4LM7SeeggXyBURKFeZ6x
iN5Hr6M21p8rI6MYbEns6re2MguLzLQUJZdjuP9wzndyNw56X446Cj7XtAh+i3O0bcyokf/Slyds
IoMCO7gfwZJ7tLMop0JMQ0zAZXeY6m5YWSzF71Cmut+ULehwjKiKTrYRDYzCq4sYcoGx67ZRdzIK
w/mkCVF9S2Ybja1m5/09ku2RfpAxmj/kdd17AWLceINsdAAFrOrlS8pczd5UczF86GvE0wxpcFSs
A2WJj12vshHEgKy/9VHO26APR7aysxMyn1CDJQ88H8W0LRUliBcFurvL6XQ+o6yY7nJbx72clUzF
PKOt9FvNatt1OnRUTUkbovoyYRR/rms9OLpoWWeQSXLE1aHnLrt1mdtemxml5Y+xqZ9kMdk5z0wu
vlcs3z+ZSxeyTAlTDcVDHKAeVVPo8BNVfTUiUjvLvo0Fry9avm8MteYzyrCx3mgitTm1g9xKPF2k
1VPQMlJh8RjrR+KQnK1doo7yTKxHBotf1hMoisunZGJ92kL2/xAGeNlRoKijJVJmSDWpxkQsInaI
anu5nrUxPdmyNZ+QOTA4Xfph+tQYJug1aTr6OSum6KZoNPpW2iqSPmvk1mBeZILCryAuZCQQWzsY
oWD1aTpTcTIFEiTy0CdWZmP7LTBGbVujpcZkvoQG4//GWgu09B9KtkG+KinRg6VKnwd2ADvTtcXJ
zgUggbkb+gd0H/bWGJroummr+kyJnrV+WMnJZxWw3FbCHG4zrTQ2cVTWvIqNniRY8hCjVd522p2V
lcthSnK0mQrzvj2pi5x4TIONyd5hlYPdh2iTKteL26V6aDWrhJmhYfTwMlVZDfLHQa6dbqn8rDPy
ByaiDmCx2vmeFZr23VKxfqNNbgqsKyhDcDd69y1PmZXS8Mer2J6CJy015dZli3OsQs3eOpM1n5pg
lHsOTI47x1nUszNF1Tnv7MAz8l77NlYx3bbeR3BzEN7vL961e9FL+XmJtfolLYPoUTJ12YVhAgjT
iL/abj7vTVMtn+umQEZfucCZGtZVtt+m6XzVLWNwh+PRfhobTSZrhcDzMDTW8KWAiL8aCjGsEPdX
Ps1HxvDE7TLNMxgErDsQBt9Tt7J27cgSm9rbeEolO0A/GZz6AZWH+82KKhWy0w70OyZpOSLVEXFA
XPUMS1Ggp6cctaQfWipbVwXYiIse3ivy6guS5x0aImgITn5AGUHbM+40FFUGm0leGIbtbkNJUrl9
+dtKREUxMKGqM1Fx8nNeosacc6jjRGDLT+voTUPpfBZTp72Yy6I9l0DR94HBydzxciq52+xgm8vc
pEtGh3hqkTahhGgm+7EZ+DM8Z0D/00bpCEcpqZwroYL2iyZKpm+F08pVwngNfUYznXrhRHsEtEa6
daMwGf2oSK113i8RLXlmkUpsdqOOUJqBr5fIuN4hSlAHOS5tjEq6c44axpHWC/Sw21SmkX1OlN2c
Q72HAZJHQXaFxBMnEOEfp7m2tX05JdM+LIAM9YlRTBcNVvcN6XDsZ00IJoLJBO47WyOSiGEQEgtp
us4BFYl2x2eodgF95MGx2fjOC5LFwuo6dLPIb0VXDWvb0LpzGlQaVVlY7IqmYFZohRozvmi85cU6
rhn2ZPsxNOUmb8Ag9rpRH1pHl1eZMJJPRosgkzq0c3cCRbuPZdh9qGKj+KAWustwZibDUT08I5gQ
m4BCYpfkuFW8vqf0Y++f7UzpBpthKvTPs7Uka7Y17ZpNBCYky87ikxvO/VoixPLMPqmZrpLBnIoL
NEuZ7X2OT+raporzKVK571BiXyHhaHduhmK6VAohi0I8w1fN2RoHMPISyYKxw0uyDZCAH+rRsG8y
Msd3i9ZpV4zw2AXlchZ+qwjskvbUPNRmIbk1LCek3M6t6JAlCmxmDIkPl528L0U/CH/R2MauULcV
z5zz+YCSxsmtVQBI9lsemsDa7aSPj61rWaupLjDIzaky98nMAgtjgwXOi7aRDX0XpjdlqcQuRE17
tO0ITRNSfq26Hbkz78w+DpSP26XMtimdZrINZk1+SQjRuKmXKvmct5acvGUKbDQcOvrJKVD2zkob
uYDPWvqP8azBwnNm+2GmymHdWrTmXSDNetpwEKbByomn7rOSTit8ZbWNvjajMvkgx8Q5MMrp3JVK
Vbyf2zKDeZTqGpQSRtBfqe6WBdlpF6BALguS9JCDBs/WZHMJ0PPoE/yZkVPemK0BWsygbiPXhKWi
0DFfl7IBkKDNceCs0AAYmEyiitDLMMpCtE7sxbNVF8wDjDmUEeIUMjueVuga0VvpRpkxI9Cr+esU
ERHjG3UlmdKjSBo8fseBqhthG7hF1gzbMkvd8DgPTWB9diE1fNerxXHvR2Ny7BVXLvmAzxBbRhJp
S0nNbWQjfScD6fhraY3dsiOBatHWyHbyl3hcZHMtkAjAvGQKPn4tirBQW2HN1Akj2vgXfSobNB7I
tqt1xoW8bN6pD1eoWpi8LhBrKUtKob5OujbmF3u/lqzrqecVQtovSDdLlBfZiQaejQENIJQkR99B
Ea3MwisqFLmbEuvJoew02otwMdShNkftLJcuxkcU2TGvffQiX4Kyy+/0VBEazWF8L0K3uhqybnDX
1dByxPJr54McpPWECSNBztwzFkyW5oyiiSowXHYod2rW9KEDZGUeOALNQHZ7jrv+KrZ0g4IVswXg
HQ4kEC+5Fn2GvOC+tFS0L6M5OMm67zTeqxmjMAAyaBVewjEckq2Wu3hnkO82nsOEDqcTo+pZt7Ln
ZBku7FUWBdd94DrHEuy+j8o8+64cs7shtgxFRjgt20hv7H3R8AwB3jCU1+Ij+sxfzFzLpZGrEfnz
TdiE4Kn1pP+0dHOzSYwFjxFTOu2Q93nKonbih6eyf+5YnLaecoxkC6vZfmbqSrnNxiP73ut5/lg6
wXzTOwLCmZDt17mLQfFUNgSwNBmjK5RAMNTs0b7tsQhuGo0wBa9rEeR4NOzGccCld5cbsr/vJltu
W9PpDzgHGphqpRN/to20ZOegmCqJub3Jo9E5EsrNoz6mbLvYbK7MWkE3crSKd6KYPswdO+NZzc2h
Hzt730ahts2KuNkgjTN9SNPAS8e+nK+NpOvxJFDKer2TzCvMi2pe8b3Iu5Sn+n5QAi2ug+heIo+j
+ZW+W9fTOVRVvYvTYvxId+gw4e9auUtTLVwnSFGeKP7dc5VHxlZoBRigoB1tn8Wj6PwWBwj7cU2/
nGwtWmkv7aQNdMmay1Wqd/k1x7K6sdMlQj5FXMq509gsnFgjOz1oKVYrsQiMVV5SG1F7kEEUjuaV
UQmEKixIUk9ak/mI/py5oZp666uLJOomD7jiNOAApqB0hTR2OZpSL8/x4nHlJhMAsigEb58wG7T1
f3nxiIV+49fikauSDiOLX/4mILn8yL8Q2e4fWH2VsKQ0dGzxfylIQAQpG3kID+tfMpF/gYCMPy5o
IN3+gccWP2Qn/wIBCUBAypYkrClD2MpV/xkFiWn+wlOu3ghImqIHvx0H+dWMc3Mqd66bmcIE8Yi8
f7phdRg74V1DJrVcheSmAfxL507if9HiWJv91or6SufIY124bPGb8FQlXRkOL0jxZ5NdH20JFb5V
IqdFMLyUmSpXBIYOvVo50oTXYoQotFN/WERtAAusUeSbXsILl9FYEGNOXZkE1tTPadro9V0yTAbE
Q6cYLXsfmC6Dbr9wGT5864ZLGernphg1CHO9oIf2DAwumoWQuHfZT6dzUjKTWuqOwd12zBAue/Ey
6Qum2Fw5qVxJEggqxm8NHhHw13OQ3TAAKMx+J4kW0+XKXoIwNXzW1BKrFEpqRICehQVYbpYws4DP
xkk09oM/FbMGsq+SyEZqr9V1vb5yBiXDDykBf/XTohlVlUJFkln60QzN2XwK1RCIMyepVdw4mMfc
bFUbKFs7TwWWJW5FBbHhwcXFEZ3j2bLma85BdIXrNMAe4edOG2lfUw6db/QiM4qdImGAKHTG+Le9
Sqd527OmKU+mNLJ4U7MFSBG8jg5YQtsZFmZIlbNEt06/NEEC82w0k6tlcnRYhahMimCVD27U1IiC
Gg0a+zLH2Zc4Zn+4rpomjdfugC7S52C7kAvbohAPSIaQCfmkF9dM36jSwjXYJihwpIf1w1kLu6Ta
JelQNachyy38GEx1Gk3fEGyZEKXc9qhFEz8gbqzuVgEeS8GgRDOXMFotehQUUHR7bQZLJ/D5Di0y
uSydvqD3WTJQnm0aBgtnMV541rKiQqFc8RIWTzqLpQio48zfwa9GPGk7y2b6x6TPDJZrfhN34YAf
yyK+QhRWtcb1LDITYF1L8zWyNB55btZ2Xo/qPtHoLEqW7Wamn/q407WvbDXboF7NtdRyFrtGUiOL
drs55BjDSJjan3BfO3W040MP8QPVdE81ErNUj1ZdO2gDGkVpVD2MXTXjMPGcpExd3Q8nR9QhjNmu
CdgfN5kmvrBpn4uPbQ+E1IIUTu31PZoYjuaeXrgBh30m5nTf5rbQ7htaNyiwTpRPhs+KsHnS7dqB
0jG3vQlYtxXtFH5MnNTqTovkMK9Xox608YOZ63N7LXCJjuCLLZeTmh5iKqs9v1csNpTdkbgzHSa1
e0d3xmCfUsqhFXOdDGNby3g0fnYZeDQf+xGjAxBJdhQzc6wGD9LlcZVa+gUBj62hTDASVXkXTUFe
k6eB8YDu1QYuyJDCTtR9xsWuN6l0rfQ6xG9anZg99cVjZPQMaCjUjPQl01P06j0DzgqLH8Kp+QmF
ZdxKD7/PrB9xJo3tpqmGabzmV7W27U3ckmhPHGTIpccUv588TeMNwzorzWLls99iq1RG7OkeVFdI
AwZyUalbTV/M6As1kXKOLE6lezUpa6nXidngzioTpysBMSPUpdLStChjn47yVB2nIY+0L1M7lC1j
ICuZj7XKo2gX0YvS5QdWnG81keBs2SYj49lxb7TF1G9bxYbgA8Mqq2GIiAP9GglWND7JcYjHKyFn
wkdYwbeNPLZa17W+bfYOOhDMKs11FIehwS079nPmlQlaIRx+c9tQebAE0vrrcExJlB3YoM3XTpWq
Eeao0dMD0WQLfULUIsziGdvz2Jxq5nYlpaleDH3sJxhzrCveWIm+0zorg4iKBT1BWC0cOVZUUbYZ
n7pwGC1/mozYvjfzMeV9HGjD3G+molxsIJ5jK2g9JH6J6DpSE/bf1sQM63ppaXbz2RybqLoOBltf
bsdWc0cUDNZojx8NnkZ31VcQJ1aymM2CIq5xx00GScQBoK0W188WNyiIE2gDDFxuwkLwtpZ1Pwwr
8sQuTJw8x83shxGZMd91yUvqFIPkYSqTpSw6IU+a3BxADTSgbUwpFuJ2ahZ/zNSd2XFe5GVjOcGf
nQTBBQvc5aVRevzQRJYdnmtmF+G1iOYRf3iAPvEkdZtyVrZMlS6yhUk/tKle1Z94LVpUjHkz1utY
K0MEN1UhzO+0CnTWnLCzNd22bo9LqkY09z1sijT4zpCy6K4qe5zbI3KfRL+fw4Zq2IuqOcr9yFUV
ap9M9aXYFpno9fUyZHF4thcOR1o+14w+J/ZU48RWFcm3q8UxHuNc/05nkn1BQ469aq2NQhTnpDOM
el0PrHD9FN6PHqyq2rrAabVKJYeoVN2AE9CM3VUlFx3+k9mGdvUlj9uivSFjC4Wnt2hjEx9B+dnL
wxK7CMPazIrys8v8ITrpra3PHCQmgS6fylnO2XHUEqvf0QP32so2kkEe+8BItc9JYvaEKY1VHbmf
Lx1CutMpAJJ1jIPjQtNzx7r7NCSZatf4kwpkYlEIy+Ei8RSF2g2NoeUrVrmyvJPcXuVBxzYV3HBo
X/L+XHcKQbHaUY5T0F4MWu/eHZOttZTKYLesy/kqWFpmbR6VHx4VuWTVSAzCHKUxuWsOa3UY5mMz
LE+qsmzzsaWBsJ6yMV7E0WRmF22mNFQkaBU9KNCHsgq68Yh0xtEfIiM16j27kErDAGfFWfaIMqAH
k1AGCqs5XuXhK2uPyr2iY9O4svkwwvvU+a0u4g5R3MhSGCFSnLC2xWPLFLZ5zIYwwM0KxpldzIap
PXNKD0tUVLTQf1q06xuZTP1yJgGZtdwKn5rIThn/YVs+EplqiNepwtp2jGFc1h+Lzgy626lDuMVW
tB/wHLhmnbNE4GAIsAkh0dLdjrUoU1YLHaRuBFgKgR4UXxZa7yLYlLVhUImAU8Fa8oViLJKIl1PX
HDDr4mgMsi1RZkyi0AJmGk6xuEjmdJO3zDLEehZ2UQz71sghCayJBtTcDpKAMvGAdjRguuVnScdA
EqIH3ztvqB4HkTjqcEms7wklRNmttDJZxD+Ji/+VVfTOb1X0//4/s5f2H+fn5vnrS/a3bujyc//q
how/XNoaw9UFQlZ5ySf8U08vxB+CLdtFUM/yyrWgHP3ZDQn1h6CDQlDvSGGZBi3PX3p66w+8qzq9
ED2UiX3zP6en/1kzdOm66NFe85q0gNykNBhwEzXJdZLmPrXfVztxjmOCCCTWhjMl6t5oGIQUBWk0
CZSHGaHxiLFMq+TuVf/4p/3idQaPfSGUvQVdXj7G5eO9wkZNFgKdUc3tIalQrml1uIpKfF8dD8vR
gdqK+AzIUJPDnJ+7E7wfh3MJJEK+9N/qxPgIbOg6YArlw7l6NhVoe6FRAFA2WKw2QeuIInsYKfj8
JCLqtQNbMDGt9u0yuTNUWN4Js8Kvk+uHrI8f23r5KKd4v+QJGvtoHyHw9owJ1FCRtSC6Gs1aLw4O
7qTmQ2INeLGcYB/m5QoN35lU4420Mc/r2UOd99cqTxUjjYhD0qHgHC39sdbEV9ar7DKq0xSk3Rq7
677A/QqwFM3awL/mESHM77/dC5P3p9/uBaP16ttl7g/fpZ7QCSase4ba8TkpyBuIDbQAlDkuZv7K
pdPLCMyJhRcH1WmukseyUPsyTNm8TOGKV9Z2UOMzekPA5Va/rwT+z74B5MgqlOnSzkkhrtOm5iwP
6PNSM6IZbE9uYiCrmUGjjsuAYdicMqhb1GIcrw+KcQzeH4qSWr0TTvcjxvJnN9ObBp8kUB26nzsc
5gAefRYdE2uZvJrSGQ2X7g3mANbbCtSnQNpAk9T4aOISXqM2Rn/X1bvRTjZxFd4nI3QD1/jaA/Pd
LujYL2MjQOLGcCmKrEMY/fNhwIawvHOpjMtn/Nlnf4PwS0sXzI2m1wfMnDs3FgeZjDdAk7e6GdzF
qvKZYn1UbvZINfjRBpoOcO+yKVhVCilJRgcBn56spZF718tdfK1wY1xV3k1Fj+Z2eSe/UPzMhXN5
YN/Q/yL4DOi8IkaPPSB66E7CaTd0q3cm1lq/m8KvjcXN45QPmUzuF+REfoDWZ2cOtt+U1amkrUUJ
UL7DCby8rn7ytf0IyXl1h8MxG6fOzpvDkLNoYjxo9V8jVHG/f4B+dVUub/XXDxAudJsKpGkO5lyd
6qw+tR20fdbqHZJhmvZBFZ0fUdlSu1GO9NzrURQHXmbk92EOeDbRo5sg7I592yKkytKttODaqyx+
1LP0XhjtrkwUg7a/hnHnf/6tX79MLx/qZ9/F5S3w6ruYaeG7BdrjwRIvEwsUM3xx84YZNZk3EOxT
dH+//4N+Cr7kJnDeMAUt3oZxHvfEOZV0ajZOdFJwzBmEjAHBvbeOo070gwnfH7fV7//MX16KNwdW
UKCnxWZSH0Z3uTdn55ikzkDlFWUe4+fvaczQppkn7UMa9n48J7vEtja0h3d9asNhaBCqM7BA1j5Y
ULxC/XNSI3Jvm+GLW44sbKHV+UgC8/c+76/uzDcnm23NDMxmNjXdODxiWjcuYKJLV8Uqm8sBNr7Z
lV35kKOEj3hP+Y6Zo8ugLHRCCzUCMXFGmIPqE+MqR548mhbGJfs4TvHXmhf4OMN6oezQV8zG122u
v5NzbPzi0PjBXnx1Gy1gMcbIlPWBJcAGb811io20hWxmSJvuLrxZgJos+qE2+m1g02SVhh/DYEMX
5PWWdgMpatejIJqS+hGJMjvhfF0TjKGV8c7Up+e+BALXxCfMLPcyrN8ji1+Miz+9/S9v1lefu8Bd
MCPXrA8sPwFfSN3DBuuclq7CeZPGAyFSi70O5ynAd9zP3oDk3rPD8qUL6sTLaB63lgihwWUOu9Pa
9pyLqS0NTc/NDUhFAbEjEMYkG+psm6UZ2D4j+KChgZaB+ADr5ckVzAHQQ2xR+jzrrYjWoUusCdDX
eNLLlVDz0ckVGxmkTRX8zd8/GeJymv/suX9zdAR12jmliaUN+AQ5FTFr5OCQ2+7LYIldWRCH0Xzm
eh6tRW7MpqMPsHFhF9rq93/+r2q4H/GKr794p2t6g3v2kJaZztxhzpF2UR/Zoo3OFUWHa6acU5Lx
RlPqd6k0v1YaWp64Z/ikXNlsbZNtkTOHq4xlMZFh3/BqYhS0BEy6Ngl9MxfI8quG6xRNdb5CHner
ZjySsdEdFSHsCDaO4BKPJvsozyyikQ6XGFzXqcki6o2TU42oOLRwlwXG82JoDmUcapGacD0KxqVd
hblpEHJy2aU3aFeCWr8rG2PcDFHzhPKf7awVnC34g54steuh6D6kmfqED+Qxi4uT45Q7CIWnPJQ7
lK3rCU/jpo7Mx99/w8blcP3JFVYXhvOrbxjAwujYAxJNnTR4rw3rh3Yw61WFrcPrpV55U0SsoGyY
d2p9RxwHFsM1U8QQl0mUbhwKFR9gzLMbVeEKoVa+iYIwWgddd2g4P70GbNk7d6P5iwJBvTkyhxIZ
HKECw0GX44kV9DRcS1JmTJkdEfffpHO6RlR8MvJaX5latEb0uO3VcnZYMy8wdlxjX8vkekLsiUvr
ezNbX9XS3SVRdSyLdlfXwNbIE2mVuWsWuc3MkL9pcEhw7Dh5uk3Lp9m293XAfG1WzR3iuqPRtOcg
Jy3EuM3sU0/1ym9oVU+ToXCQ8PaKsvX/45V6cwYzJcviaBw4gzUXb2hd2fd1wh3REVa0F2jB/cCJ
Lwkr0wKp1PG5H/WVhsO1F9byDEWFyKpkQbWeFxkKsVqtZO0QOW6At5RmZO6wOS7vfdhfNF/qzTGu
zVA8Q86YQ5KnluGX7hzuYzuZr/AsqY/wakewKTxzuuyVb5Z0WaHLSsUW4V1bxDncPCuKz06cIOtE
bwweyWyu3KG4ADpKUnJGmW/0Ks98u335/fdrX17mP3sSLqftqydhnsISmpdbHlpL71YL+hgWzKm9
S9FWbga3WtYyIgQP3xHxPCa4oyEvHATtFpKrsD4lS3yn6uDGWpbnaqJaqyxKafQPiIV62wShFVhg
5EzXl3nSgatX2cZGau4ZBpzQCtiSVzMd9ZnbPvZueO7KPGSrZ5i7AivxTmK48moQYz7CWXzEDKyI
4iHmpurYUbCRuLMC6sBLIYlBFGwGaTwIHh6dhi3XiA/romkiAJTbN7zGHYWecSk1L5R64UvbbPfB
nKbrZrjU+Toy13awP3UpqNpAleEaxQX68AyBrBqd9xIDfvnueVPHiDq1ezra6hAwYPerivaibceK
gy7HHsRsOPRDqGnQEMtl3WlkGYkJ8YuLznddSiK26xLk6Nx8jE3r44jJWy640IYwtfcm7szVXEjx
zkkkflG6qDf9bjni2VZJlR2Ar35CGfjUTXzvkAs+mo31XBrRWbn2J8NQn6Ae3kxZ222zsuGVaGuF
txQCN44Rn9tcPM9JfPf7W/ZXHdPbtTMMcTSVqmDEUYv4RsyJfqmXjO4+kMUu0hjnW7AlV0Y1W2u8
DWIVJ8VINLJ2aMwyAvm3ANIB4WuJK1Z88RZVU/jO4/TLL+xN6WAMs+raTq9oaZeR57x2PUtCh5OZ
TfReb0x7UAdItuybDuKPh4OG3YhtER2c0+1NEMxuop6oFXYsBrMFVoMVN+E7R8mPwPSfPexvek2x
FLFT9WI4FGa6r9OGXDHlj5i925bQzqFcY6te9QXzW+asMBdv37liv7iN3uZC50au4++Zx0MQi22X
BlsdISB6UocBvkNAr76FgLYCMUXQ8QAfLGChEGwNMG2eLCyH7dp0XCRHWtS9w9z/adAsHZf95lTl
4ltjLcR0UMPwQSaZ7csOoU2ZTucA8LWXtsxV8Pi+5OjAC94UMirvwbCQu2ou1lp2yMxmEX5l6dvT
DCXPtqO9E/L7I8XlJ5fJ/j/PPL1i247FMiKri5lO+EQOcvRdzMI9cJnanRFCQ6wpP+OYsG1GZR2D
tpTWuImZDwxC6rvBGarNzG7tUDgdetTQBq4lsjsLefZiJ49kDQSrAicc5Pp3kPy/erX9II28OkyC
TLOQMqLGEvXwwYL7vm7ZaKEtdryqyR9F2j2hc+58BAsH0+yeMSlcAMPmha8RXed4MNpLcqHZK3Bg
IDg8vgTDZ8OA1MKx33tGfxbUcbn0b448u9KWSBut/mAIrA6unlyJGhFJrBff2OeFFKThTeuOBA4u
H+FWn0TJYaegmWAY4dPV0nqAYPjY4/FUDcVYDzWvMrrtj4flPzX7/79LRHsoc/75/yIQjbPur8HL
6rl7/scLqv5uvn7OX/7tv/ll8+//6+Uf3/p/3Pff/jb8l/zcn8N/qf+QQjH415EvORct0p/Df8P8
wyb7A8mTDraQDcFfw3/p/GED35WwaYWr/234L+Ufhq5LmNGWvAiNeDX9j/9O3lz4Up7/+Sj+k2r0
H//79aDoTasM+I4dg6sr21TStQ3Owb9XU1Yq7HABnn+eTBt0e5OgRQ3UQl4eDtRQuruwhJ4I/G1N
uQ0sh4ZZB7hPjdF5Yuhif8SGQp/WXaeMJTboUmcv7m7m0cG+5s43CLziQ4MIFAES/z/Twe9a1fVX
EdoP2eDICSp7V7pxuo5URYytpw2VXDnVkB704Ry4KuL1K6ad5i75VSTfeWG9eZn++Os7uoFrQrd0
G6jRpch89fxjV0Js1jXhmaVtse9FM3sy1Dvg7oG9ma9KhLRrLCymx25THFr8YiCy2tUMPeNR9g4j
WuM4QcYLRwUxtbLzraHF03un398bqcunBNRocIX4h9vlx9vr1af8wedGHZqd0zImIDlH2WO6bBYa
MSaHoo4/WGUFhwAbwCoQC66BPNkgAvmOaAgv7bg84x1pyOMsDDYAAIBf3fN/3lOv7yHz8vr5j7f+
5eNx4xiu4Du8/JcfartXHy+Kp7YOjbY8T9BLrjOLY1lN4xcB1WXVss8/OeyamFRjkubLubG7AXOV
MA/VgrUVPTTeszq8snKsyujA4i1yrQHJ0mmpqvChmrpVPRYvZjsT+JhP3+0sn6AFKBiDCbhWFzFB
k7j1EcgNDcEXs8MvqAe6dQS5X901FvOnOMYd5IALAfGjptsG/bBvz4pYOxM6JMZ1JGuLxcwyDYs1
DqZqF0rn+++/pR+pV2++JfZ/jqF023Qt0hD/fqvlgSSSrCqyM1xqca2C6FkhhtkYuB12g5xJgTaK
0I+bLN9ZVSJXiGTLjy65IRtQE3hRXZzYfQezR6XB9YgZ0U+oznYAmu7CKUl273zcv8/QuKiXzaOB
XwW1puDt9KaQHizIemNjpZCYS74sA81gazw2OVSGvqqbj2IJ1tEk2MPhXd6hAdgtkWJCY4KY1web
6FxHfok6ZEWs84QPNXevhkTfvPMxzb93rpfP6eqX3aq02avCH3tTFs0D+V/wvrNzZGsnt87Lk3b5
lxLzmfX9CcxPsa4tXG0RPs8jlI5VPZPlbJgMfxp3Vlcpe7FgEvMa5R+zhz7m11d6uZ9mfO7KHuOt
FkDBsAZMU3oJBWJuyeGAQgHJGF2ynLrg1hquQxRrqxIY8Dq0Z4nbAy2EW8TQEXKHkNzmm1vIF9HW
gjjdhkjZsz3cS6MDsEMc7VVmGw8TUJrVWEFKMrW2emCRlXuqjfA2GtjpcRRqIYHIprOXKnZ9gXFk
X8DTjPtqj137Y0cuB+1jcNWwQ91oDqu5sk4+CLzzPmteUraLprpqrHLLW2bcu2FDUkqSQeqpOmvX
VVVAPrf+Ios6guYxlRsTH/2xiezmKqrHa62k4bOmrrwrjRQHhpusCll1e/KR8rXlYP0eW4XDk8fv
3GOe2WagkjaLbRJGQcjKlHW7ojozjZ8wKOXjCjXZiUIeZxNiv/0CjcTr4Q5cmzmM/a7rgWAPkLb4
I7xkUuJTfnlqOBbMq8o6E7iqbWLVtnuMF0+sIvotIsCMe7FllJWn1TaPrYI2NJIHZFG3s14cwJik
6zmrb5vLoz6N8hHH87XG4vJhXj4tpFd44F6PXTDUfkn7PwWDsbd0a1sj9EXEFkSr2h3W4yXmILSA
nbC1pxVywuqazLSDE4f2NyO+CzsWjr+/yX/E/v3t1cE9Ds/WUI7N29X+MfZ99YIlwsbMTKaL5zBi
ImDK1DzqxhywzvzflJ3XctzIlkW/CBEwCfdaBZRlORqR0gtCEil47/H1swDOQ4vSiDE3bnS0UatB
mMw85+y99h1alujQIKJbWaM4guhULzkd9XWR2zi2CUPchDkd+ryK1S2GsixIpQd78oBXmcRCs95B
d05WZm/an0w9lD92Bc2GEGjpumrM36f+Yb0zmqREzhyV16EiaNAvmZ4Zho2ibmycUGEn1UHpA9sL
O3B+1Yqsy+OcnUO6NbuDXj2peqM9jWHw9O+bqf1+iGbBEAJVuoG8nDXY/qOOCmJVTVJs8DdZtRwE
6cRFeHa1MWrpYKKlPFd2e5VAvizfUxdX54FuMZaEWgXNzB/MpNghkn1OWEc2aKbQaaKOxonp18fl
V0HsTHeIJIPNRCYacmXTc9tYMGBI3aL2xezNDrfjpFZ3aVjdGwyl14WRqCsvKTdNahL5nYwVxvlK
weyml07l4TZSBln/7L2aH8Fv75UKXhhOgiE4myIm+bDG13IVQUWrs2ueavme05HTS8Zd0wbdZhrH
cJt6EntqUrjpWGtESK9a23ukYf5LSZR811pPPWv/80wSnkxOkDPfw5gXTORdNK46+1loyNL+/fzE
7yX5vODLJkWQbpoYCYgLmt+7/3wME+jvgkyO8Gpq2bOUwh5Bdmndak28VUbpP6aS5CbAXI4xXp17
uTWix6aoHrUqyc6dZn/VpbQB98O/YvG3XN3Pi13pKYWT2xiiRVZ9CaZ0+t6DotFG/HlFEW77UdxJ
Y+8o0GKOy0qkQQ32yWs4RaQRIIcz7xqTU0UFw87RI+pUrfdWVRGljzUbitTWd3JpjDcSJbbtQJKd
UYVrUna1vTVE07oz4uqT+7QcXX97uJoiDCLlZBULmWmQnfzbfdJRD4ZD21iX991MGRQ0EJFbo8x1
+xFvowIIewveNd+nyDTOfmE85/KoH9WS+/Dvh/ah87WcJiC7ArdXdPifFDS/X0wzsKKGQatfpvlk
xvx1H84WSQ514QY+LEafyfhZ5bDM9SIFfsD+K/vilOpwnCytxZQkj9GZmLe96U/xJ7fqgzhmuToT
rwp51Sp+We1jFGDbFjn6VBFe8/nLhFamIQZtNFdCL0oRA1FrwFa6NvCXO1XYP8Bu2y2fumeOX5D2
9qcWy/1DYSjPKhbcQ2XcSCzrHVu00l1d6OTIY6vGpsD2yAGY/xSeaT6Rmg+mBhZ2k0wJ8JG+JWTN
vMV4K+16oh0Z473g7rh9COFMaa09Ucy688mj+WMR0ObiU7AIWJzy3r0y//meEr0X0lA00ZUJk36U
AZJmRoL/1laFE2joEAO5fYL2HBytiZQM00L+AOPNvvrRJ10YZak2f39nuQbDUHlhuR51mS/+51qC
qAGuVtOkFYSebX0kVPsiPYVErqxb2pAbrR126NGQuE/mpc4UTINpEaCHDE9DYdWOGo2HzlA4Msui
povarPLmq5fZ8p1obxgMwi3UJact5S8JwmHXsDKwNfMfJq0rMEmngRvUauQOTXifCSt06LVNd4oE
umMMCStbTpPQtNpVm4f1Ni60R80YlfNsWivRcx+Kop7QUQGyEB4nX9ls7iJKSqApWNWK9iTF1IuN
7Kj69CUNtG/L55cZ8XdmiMAEKuUENFA5o9dl6tNKOFEgWC3bYtweTSX/3kIUOGMfZzY6jHwkIlkF
UfkCfMAngmXwkWArAEKD1LgNvfklY8AUAjnyYd++ZiK5SH7smvDNr22e3cU0Gm7YzTfLWTdqlOJr
xFBRL2zviBtUWeX95N+h9L/3O8Q7gHpBTKkT5yzR8mRgPzptV4SHqRS/dLmibPIa37GD1xDD0ify
nr+sZ7RI6HeYumXw+D4GP6bzGikG3lO76PWjkhIzgGCRMYv6asmDhVkTfWylADOzabOflzXEQsq/
74z/tfv91kX5b8X7oVm+LBj4tinJDVU1NF2fC/b/vKc+wXqa6PvwOviczxUk1u5CpS96+cBO2+2W
S/AIXNy/Qa+Tty1u9nUVK3s7nR6HBB5DVTcbDw8aRXw8vXfi/u/rmzfu378jln11Fo7a3CzcA79f
H+1rqR4ZNF2QLiPw72cycDXtW7mW92Hvhjrj0uUGjZGq7ElL/sL8Ayuu0rUbMCI/P1li/nI58yZE
jwl5NLvAx9WfiCmIXXp/GaFshiQDnDwpqOgNYNCswAUSbYFDZ1lRO489mayxcC2lUIypUsJtwxji
kw3pQ6d6foIabQuwmexHc5PtY8e6HCxfota6qP14X7RyfkbJd0AVnnTEmIig3FqwxFYWTg+tAl9u
5w0fx3xqiObUibikdTXZiN51/2j2JLfALiXwadN0lGSFKSAS0Ugm4UveQQz67OT2l4+B5p8xb1h8
ojzrD1VvygZe0BaSL0uBiqPZxc2yMiHY7vTaS90oKcO14g3JqYgH1k3LBVtSu17YPf772X5QWi43
UsCttmj8WJaifjxmKNACkZ404kJOeXSni25YM1AXPd3B6BxjqdmFtTw5QCimYyqyrQi6dIPkX9oW
BhVqKvpL3OIDi/qzP07dTooIEbQGK94Hae6GRTDspWg6YyUqHDXUNayJkbiSdfLJYfgv3zSvJl0E
RTMMee55/P7NlHJtB32JadxscF6DjkrcqYlfJ2nguGgP6caPu9045tWDpj0Cva/OvpfuTR3WJYlG
6VOmgefrffiYeuEpe9VCgvLJvf6jD6hp823WTEVwobSNf79EMnxidptQXLgKqgI/XaXEw+26Uj9n
cSoQjv4wFSPfL8eYKShWKUaakz8ml6qYvlaVGG8DiAUygDS3qvvU7fTM3pbka94FPv3atLSY3/Kx
iRBGM9kLWEpjFQ0TuXb//lHEnwvUbz/Jh6lja5UkA6MxuxBk8eIH4UGxo08abtpf7xYfOs1dhSLn
45vJYhaBV7fUi0pYI1g133BFr9AnjUTqxIpXbTpBXCSz6B995r9AN35b/q4tlcVKzSJssgFcpa5v
qWikvt7JfnUmbapd131nb5S02EY+WOtUa1bQQ3WISXq+L8zi+/zh7rpwdktF6ZF8v2pDH3I3+PZL
o2lXhqRwQk0P5HeaQV6UtM8+yr+c6RgRCIXV3+LT1OZ//p/9yUv0zOjNUlwGFSuaF+Ly7KPpADq4
+IojixP43Bbz6LsfJ12BEG7VLtCdYUMxsxStyHrn0Dggp3kQHYn4IXZTGKC7gjdDf10qChnJ2f7f
b8VyXb/vWxZXjW+cM6lq2uLjC97ZKvkwqnapWPTcMuQAlrMKZOr4gC9UXnkNFlhdgxgEJ3MTpcBj
evzU+ySMkPUZX5aybraQ7gGP5Y4uiAYSCoEB/lbYZfNU6VG/rQnJIKsNbo9ds04tK2itQI4zQ/Uk
2VA1ewx9x6VNq0MRc0NF/fRT/tsTmncf2YZYatsft8RcgGcN0kC/YB9GdRp6HGKL6RXvLNtwx5x0
qc6i3nMtuzrIkug3vjIkTq3n6Uo16NHJA6as0CSz0GjNcq3NJ+bl2JxKnXBsxBVyEjyLlliuT57S
ny1XnhIBQlRy1OHyx04204rCyKRKXNgO7gh6yk8BzK41gNTCIXK5Rr7Xp3cxsTQus7Tc9SMTAWC9
XzZ4389bJ5JBm1qSrN9FMwUxLZK1J9keneWEE12i3U+p+FoU5S+TicOqr3KTJouhQGWeAYBzdVgK
0lPy/qeoe/uwHBr+/UP+2a7XLFlX52GrzAGPZfP3T2g+sIDDDNVLHDWUGVPZflXIzXIzw4BHMglS
tzrIFAfqBevqz+tHgGnW7uRtjvGXLlZcMfcC/kO82xMpTmRHkWuN5Y3+7ieX+rfnYeiKyixPKISe
f/hqABEpVSX36iVM+IQJOdRXviF1bhRY9AijojjgIQfhUY6z31dW0GSjDffxnn1yqvpLz89CC04h
zYLLsMr6sKz3aqmSbZ+ol1qJ/X0whL8aG4gpRvRakx3Y+NYKoR/ShNBwq7ncJCw+LNM9FNB+ZdSW
tOK25Z+MMtQ/j5+YsLkkdhzCSYTx4f4Qj9BNCU26S2dCZYbKCa0MItgQTjtCNo3V8qnhjHRS1yRN
8q4vOaGI2fLYtOsxqF7zVihrfLqxk0stOwn5p8x6h5Na+bQLZOuXCh1rNZia/pnYY25mfVgQqZJ1
nipxLLrxseip8iDX5R7UU5UqXwqN5HCZCDO7IDh5+ZosYjVhLdFAYZV5y43GUYpQ7JdNPKnbhxyD
812CPOf//8qxTJuqzSrNav1xgxn9SBKko+nvzSWVVB6Ai8qvYZp1czCWHDGf0tD4Zu9H+KXYULLm
03P8X9ZRRVF0mZBK8mX4Zn//TKWKJBqjsPRLMkXjFlu9g1R3H+mEHisSu7s5yeOmGGsCXeJ8v9QZ
udZzUWBn6UWZrpWq3soMqM1h6HRbjOiqK4/FCRyxuiYBl00kN0+iZrb173v4l5OzxZUzxweSCfjX
mM9I/9mkNQQDhVYYxsWAxHg0y/45yXIbr5tcmXu/Fs+09zRHCtKf2SAHR89Sc6fu1fPSM5Cwnd2y
PoC8PHfwplEIZuRJv1V5WXdx+5KqudiAyepdZk4PtECkjRS18kHyw9UnP8hfnsG8WAreT5W1cqm1
/vODkNeXQqIyrUsg2xL9Mql7bGtcF4jX9gwcnmFuXIKek7UY1a050XqMZY4f8CdwVx8bH/fAe9mX
d7s5sL21IJPEw7k/mjnpFUPs3f/7ipW/HT/ZnGQ6pHSRWbJ+v/V1pIEjI+DyIlSteYpk+0EJGWV2
VUgax0TyvCwTZlGZGipjv/rhF555bow+chHIYgcEwYlWkA3w35el/fm1azoaEXYy/m+pH1vb5IsO
amZ14pKZ1l3ZF9pTkwPdMiKiSAvrNhaGeiS9hLw6y2AwG1ewV2WTBNFM2wosmauihdPpt0K+1/jX
5lY88bM/EiBdV1SnoRMXVuVYTHxcq8P3N3c7+5CZhkzI67GrgDovc3CYi5UjKi3dWXO3TzOyYpWb
vv0lsuiVN+n1k5/7L48DeQx7FxOjv7SqJ53QFl2tlYsK6wqEVWFtchnp+DzRBAiBbSdVtkaNPpGx
irUx/UBeiRGOGUKnM8QAQAh8YXDLATsSk3KxPTSockg0U98FbsvqfFQEQAQ19LJd6wEsU5Ppvd9A
NhMhiyySSlb8XO5YVKnH1JSys1FGN0OXCpiwxPD++0f+y8evIbexBIobkEP87L+/gZM1AfeL+ZHT
4gtYtHFtQ0TYjWYgnZk2M2+S9GzTeTkhGDlJVa31c5Lk9g4NDXTDQKMnav4MJZMsmDw4Apl8SpgM
42Mscx4mff2OuRSRRwprWfk9VPxNWxTWJ7uTNi+uv+9OSI51QX8JWxRP8MMZKSnsieAPhe1+Hqny
tAQMPikl2r33Xd8fEQfMi5NSmdna8yJiS+T7pSmm30siHq9NRRoI6DRlZ4aGuc/qNHUk1IIbRVPu
u7bVV2lbA4mMw+iOkhHQYr+m0S5RwsELZBOC9tchfSCRiAMiQqJ/P6S/LRPUT7pha4aJ4vuj7s5G
0uTDJlMuvvHCDhFuwBMhUSRPt5kq67aMA6k/8dW3/fOUxV+gJ9u3dj7MYHS4BeXnjZ8/ppeMLhfR
mCZUkzv/YeXSBxmFOTiLi8381o8m4smhwBM5pf5UOgsQNmEzYTGm7x8PBm5HbpJvkH/gtXd4vXNr
IPyzewZOCkmVQCbInswcpPzzs8uf2wK3TeNiZTH32j6WCR35i0Fk91zq0rBtRHJVQcsQrVwnoCxi
Elk9uJhJSsKvhFcrlv3wnAT4O0Ljkzf1T50Xtw3k2DySZ8j8x5DDbpU2IeNYpV8m0SQeWnBXekJR
q++91D6ZgyBucJ7u+iKedrFaRU4QGmRj1RNkoam2d1U8KKuBFMNtRDVipmLYKq2cfHahf24BiPpg
BIhZGGiTfff7umC2FVLSQZ0uGhhz2OFavC29wt5WyEFWaOrKjRIYJKotk+VQMNOTU+W8TJOoc3Eu
MEuHCRmqRF9r3SfHvsXV+fsHz9UJet4MbhkVfZRFm71SNGYm5AvwvdZN+1Jy7Ewuvnadb+KfgyrP
plpudLs11l6Z/2wQ8K2bnq5Ciu3tkADKB1rtbZq2KTa5ltku4+5Nj2TaxYsHk76T6k3kcdq24mdN
Yh6xTCbC+i7Mq+Eka8MFyJS0RstPOkk9x4XrnbHJRwxQeW0VX5c/8weFto1GgahRTrt+XGHyiX8G
qL02QZrlR0adO+TrBoTo6gRKA7HSXFOOgXqV+lxyJP63iqihKD1RRYq4PZV0QoHlHsbJewxrsEtK
t5OnFt07HWJfYaq0LHWl0sfXMIhudtejEirS4qs1JcFdl2mP2J61dVc0iVtlMh4JAdZWAcIJTKGP
dlJZE3VJvo3f6ZIzkgRBwWE6paqRyCUZm+URW4HAUCypwlU824lmU3hN2sQnj1l9H2B8eNA8ZNY9
hQ+GnerDsTrJuhITLSXlsrJPxRCcSxzcc49BL7/VOoTX1iyKvUk5vCoaglOApDHHjosXkg5Q5SfF
/VAarhf55tnX9BfhsakvM5JFMpFYubwiv4eT3jDUrpKamkvmckaOtAAkCbHZHQ9wrgISQlTMhEVw
gZnzpmpm6dKfa1HZl2QhWXPiW6sQA1uU3yXR5EeV7nyungrOMtdW0i/LITT10nQ/qkN39BvyFOPy
3IAZvUmhj0+GGGH6aAmKSvj1SdQRzQzGDPb+3ByKKbQCL2pPJNoWexEl0Xv7ITEleYXNW3LSITdd
qTIaXoc4uhuqwqWE9Ry5K0YObeWPEM3fuq8HrI9m8hrMMiXTJ8txyhJ1S4gCbH8T+AaMs7flZpP1
Qlsj8H1+vS6jly9HJ7N/6HZ2TSRjHSbq4CBUIlOFPPmMGUmly+GJLUdp16mflmdN5UPy8dRJNVno
4EyvWHhrN7fIgF56J0kKv3jmUVT6+At0z7QjVOdnk3X9icz2N8mSNqOXZU9JIx8ag9+5joBmLBqR
BPBQBtRnNc/p1uqA3dQf+pNhSnyqavKKkVa/itJ/NmUs+BpT9+tSc6l2SxSZbHdXldHhqg/kx7Q7
N9Ywvqhe+6Vv5xD4rn2DlxNuMwFyXhp/Eozm741evLamDb4L/ao7cm/3TYlr1BDeuPVJN3cjmLMu
WXHDxpKnfTHU+0BMaGviCYgW51orjpQzRtTKYY+KiGlA1sZPz+gSGDj0vwLOiZOVQ/PUy3G4XZbW
bmLMCoVLJTv3J86qDWncDqFqcBTnwf3yrctJOGEDkdaqXsTbHpL+mrLFdhOFYmHuoiOZq/mNk8qd
iy6DBvO5TFQVUuGA+aLLjplfDBxDWT+bIdwydb+N1TBsu6TScWiAg8rjOsdxp2Kh6jZJ1Zs7szW5
r75vbQXA7YnDfFHfWkQwMhGkQH/l06IhGMrOXjeJ0a0togpc6FiYEhT9qF2Qu0gbBtPMjVPvoMqQ
yAtwYXetDMqpUtIvJc64dSC8fK9NnUvvsnLbpK8IYQzHM9mB7cqAG5foRIgq8OTXDEkEg3dJ3jZ2
SVYCx1Bt8ry1nnSgBxpleNaukI8C9EVQxAhr/4GxTr8fmjrYS3mSuACsN2krdKQf8om5DNUgVHtq
1zjeBPE8x1cK3wVLr5lrwovDLQaICVJ1s6vYR8i4pFlLDPqet1QBuxZNG0rI2KVp8JxFomLeTrbP
8hYWYoSkJAc/iVmNiXCNEV7ZwB+ZmIG1b6J7LRjOGgO07WQoNrR8jpU+0skdOOVyhzphPBd9coeI
WTmTMcJ/qntUFfFKRElMMuX0WNpQtuw97abalWze8fnHCkgpWDU+AjAI1qgGyRGz2+eYAdGasHZ1
bYeRf4ibHbbFkIQ448WsonHdT4W24ZOCHSGdluMZrlCCeSaNFvhkHzOG9zt/Ut57PZEi6MDU8pFW
f7ON0OKgfkAwpimwVfz0W96+2MyafctPdkuVo8qVvImbYJ/PL76exChMF9kW3Z6BWNPul1WWeFaN
8K7Mo0MdlWhiZu3OcphbxgdpWnnbulAGznHql4ClibilLzN6QxIyIzMbcahOzyJh3WOUQuBnJOKt
3LDqkg6/XRa7pcRLZX9byGF6kOr0XKXZqa/Mp7gsixMu6hJxrolf3w87tNK3WMZzlqi8K+P7M31v
f0zFGV43IRSmZt5KWYhb3WbPyz+jzdix/nYpSgwaU0YavpVqPJ2i1j8Ohfxj0IubXOThQ2dzDzLA
qw9ZGiTrrtfERYsQayxXmrUSTAGLQm3qUgds0nR6H4PUIRbIJD0sv8qLs7tFLwrDdILA2upHAYte
1iL9Fsf2a9l7zDuj/A1l2IYZ7gRaKZTXnVqF91Ogu8sjSGT/R2rkBWCetDjb6AdWMPxoTs4FPUV7
5VqY9dYmUl9LHnl1lJ3Km0T4pvEGly470dUkDxR8nTxrCJcVKwjwDuZxfM1aUhgtkbrL9drBVGwb
dBXrucG4vK49PZcClbeSN+WLTtj5KayJ4VQnFaHYOD7BDihcguJPqs5FWCFjoVb3jEOH5pKwRPk5
CeQvaTQWx6lT1ZUspGbrDSo1uirpe6baqJjla27W9jogGuYIGLThy0iUgVaWOh4EKxKI0XEXNcPP
nLRHMGrptAnC9AezYb7+uZoQZYOlNhFkCcyTrCn+rpRWdZcFAtB7c49IbMQ76a3CLg4Ppl9X6xFF
1worR7atW81Y8aWODE6yChKjjAMhBhdqp77jixoZUdqfJlFbN0kajhwrqh23iM1zwJVCTiT6YCV4
JpyO9yXgVl5J7jtlpv6rTnXlsBySvJ7oEWlMh60KGv8ySF8EVMBlaebjzteZXlc3k9+CZcNUnYYo
eqIoj3NI5MnzOFOlfZQc1LDivnaj65OWvjHyCaeNJOW7Gs26i2+5ddvazp35t47yOceul0ji6/DX
N+PwTCCgfx9X6V6prXXMPHkPoe6edGNtF5a8lmAZUnYPVAPVD6+q7JPIzLtQRzfd6RMndhDnnTVv
iHId7dVfvFMkgPiwM2Y9d1fFDsp3DMixBQOKcneXFzpgqCl3ND0r3p+LGeXtxs8fNDutyXpgUIrW
uyT1DJVtQaIZYilDk7xVUYb9NYyq/mczkiWpyXTotf5G9FGwRlYwHpKcz6lVPEeSCZBpT4o9wFJM
wbP6cVitmKNeq7xbl4mXrN4XJ7W9ZXOnf8gNYBwcYiCstdF6Ard4E2n4fdnm5bI4j/Ygzlbzk7VA
ZVSas37MxQDVz943ID0ukobl0zNQbl6l6Qy+mAgLey28hF7T+zLEpjf/VcvfLkBHnHSdtGsaMJzU
5bC/SBkUfEALb0uhsXx6kxnMuPOicsM6CXcqFnun77+R/1DfWcsfdKATSuEGmZI6UyiHu2W1DMLO
hMom3yCMrj0Sxc7kl+5juUtOlk+sdx9YKMZysgs5crNX48YSpeLSSjB3kxUr57FUXhM7VxypF8Em
42GGrTHyKlWs5FrluQbQwg1HFqcrvo/zKNQKSCTg7P8ET+LOam3yc+eNq+yEvx2I8WmZTKzTxo+c
MuFUSAWIoWvVdShqlimqDGWCZFfAa/Kg4C/ro+NIYk4bzgqb+XOGWopLDBX4wHXtpc5v0LPQ5Syg
HcytJUVAIfa7oiRxXJS7RqRPDV6jlcwSujX8IXBBxqXHtCZVtQMMN0Py47uM3pEPHeoU+l91TUJ0
O9o9QYmyWMl6+5Xz5E8xsNt5s8iIIfluJO5j10gXrw4eYwtfKva44RoXyVUJ03zlFYV08pNDkVbt
To39t0kfin0t0tQliF11YoOPosDyu47T2nc8kL+IitvssLxQU8AqlExQlf0IvPM47pq+V85+UxwR
DJN1YtD/S4LuvkebvyN/mq8ib+5ta9egxqyK+DmMiPCxysKzVqJHpCGKe1Rx6SkTxGdlHnQpb4p/
lNLzpJBHAu6CtV/iowgliwLU2gUtHnf4kcHB78VN1owQPToWYpkk0ve3GH2EtKkNczPNcmHOIqoL
bIGqftZnyX4L6UqimGfw96pnkrbz21KsCnWYNup0MGQtu3XNQ9nJkgM3+s3jHdoGIMmQtrK726n9
SgAcEd8qs+m+rd9LN1RURoxCqEGE7QpMbE6nqw+cqOK1ndvGjpN5u1369P0cjFErk72pE23VMe5z
i4yAD44c8o6IrpwTd2+t+kYfjrodb5Omz90ooikcxnJzP4GCXU8CtEZK1tnsHgu28Yx6KTTVvoDq
fFp0M4qWNI4Vpf1h6T0YU+hC7hJXOenXkZbyb49Q4OoSZxMrxsOUTN/SJuQATpTnOq+Nu/60VBxw
JsIWuUFMchBXp259n5loF41vILzfABXZ+3gASQLYhidgIYyTvHzbSZMzMvV+1/BYkV2tOorSuYlR
OnnaHfz4WNfoCrnLX/0IuLEvnnEidGcIh2+mMB9DtFWHhmPMps7ss7ATYos1meDZ1Hguh9Ta0gzD
B6iJghuda26pjdfCCkc3IozqDBKyWXnemyyKFhVtITuZnn9R9JfK3kwkCO7gk0jrUFPvTc/vNjGx
Xk9S+BR04PDTEBxOnTm9lyUPDfKjydbL++XUWCMtWvXCvlPm44Afp6SQzRTa5Y7rs4QWXoNTlnn8
XrEHWnTVm0yc5eAW2l10BH2suAXoPcbE07gZQ6J3myT4YVtWtIWiPq6r3kbt5itzgm9ZbOBNBS50
/36/vDvmLPpgNgaNtVLFJhCCXoxX+ttS1kiySTo4V+m0Anl4m5Jc24c5X0KTqS+cW/Fyz8K/wTJf
4f+QZztM9xNaIFMo+TXk/ahEN1GTz6YHPYb01PdrCxjIfmk+mD32F/Lh+ORz3gTA2eEaXnN2pwVW
cuamQY+zzlIxxDdGUAGqiCsLuo87Vtpw3tIo6Mg0QYjBqSGIEwfLHn2uoCnXfck9a8iRP6gEbal6
ZV9y3XuNBY6spfLtQfjmJAXRsxH+mdKclCqrpTENkmwg+oQo73qXehaEiSh8KCT/uz5z9lvqKoIP
6owbQJd4eYBwzL8pHFxvPtgxy9tIoED2IT2D8/II/VpfN2M23pndFTWkh/Td1DdKG3/tLL126Yg1
xDUJRhVtqLoqeUpBWpg8H8TElJn5rpnAyrQZaikSkC9hfC4l6zWBzf5A3NtXZr8eHvymJp9GnMox
VM5yaH/HQEyqiZJ/IzRyNxn+d2YO8aPV291KKV3dCBtqAXklcwPPUmMc3/fPKVpFrRI4QTUqD1E1
IOdM7EOT1SqNEuVLLuofOYSCm0orA6+qBx48HV2h96xFROas/VgJv8fCO9SpSuR13BW3GlW10cnG
j170nJFUdg6v6Z7of/O8un66WSizx0auHBtezolERnNfJgmdZr8c9/zYD77alNCmvebBTpmWbPo5
ALlMTIgOnX6E1v8aWi5MU4PQ2uS7wX4hRJx8k+WXeuq2Ra4Zr81kfK8827rlCJ4t0yt3ckSefMpH
RShy0NH4Sl5ofdqwGTHLzn+FyTvesdZDWZ2Dc+ZkITHExz4FbdbMyTEpiZturIhkgyCsP2qjeP+c
apjgm6H2j7PXYxOM4eRgbUkPqJrsVT7cilgPXnNl0Ehg3IBBi/cNYtxLhIF5lcok48l6SVVDffMo
QzGYIn0HNMy+g/o6I52LGzmM5nosCdiAXFDR6WjexpCoMnJ4ZLpTzfdytiw1Vo11sIOlE+LOKfsG
5Svgb/hv9Ji6ITlPqvbLG4dih1uStKKEkAnypS5mHylu2LbJHVZKjFmjUa/qdhxe5YKgrsGEdNdV
9q7vVWLDTMJcQ5vxSarylvyCIX0dI/1ptmIIAuFICG48wEff+3JJuAxh3anSD24MuwQtjVWRcVoe
f5hIlyROCZKf70aSTlwj9A6S53XUzVmEO1ODYijuG/SfF9LuNkHSv7R5om0ZFverrmy+Zg0cRw8C
0YntaSJWa6PnIWkWqVKt65icriCaXDZhH4J0TWR3RPGcDhHJutU9QPLB7UqbyidPDpWufomItCT/
wXC8tL+Q2ohPswqfSjV9qlIitfo2Hh3Nw/5LM6rVqFZAJDFUPXfEtZGqTiZpW5kk0FUWCXGidfGg
oyrtnZ5+MsEWTOkmDWZpQE40aQ41zUDxPOpJ6qQKrNmKubaORH0t0Qp2xoS6SUjBOkoIc02Gb/XE
p90TWseNDU9SoP2yCYJaEd47c8qEZ2+6ziNsjo9vm43TYzbYVzOX3qq6DNaqUgO98NMNGXbeumMD
c6SJwVOFEWafykz9edPsTn8Y6BavpUFV1nTeeXdxo6Z0W0N/VA6wPZ8T1d5aEN1W6EJlLICUrmNd
biwSsKkyLBn5t3y2R8pXzXgTfde5o0e+pxZ4ePkYIVn2sCHJTOeIpKBl5lAWWQqZxQVY+pllY1YU
NjGJ9wFCvQaBacXcRGLpsduqWNM7yRzZ7PceuKs9rvdfJQDzddGReyQ15roYR2LeS/EQF4TjFibJ
nonJ+E+WIEjldKTwmKXbDnlkMKQX39pXAfQjzVzZTUzqJVbmPvQnN+ttQU4enHPINlbeP6aW/Ysu
IS2r+sXAJA5aNjdWlHn7Gjnpuuw1b52k0TEvSUm3Sehw8Dw983jyDdldj3oYf5+IGAZByzNupe7i
c7CnWt1kvDprW/JIh7PBl4Cbd9gvH+pa/IrN6nvgKw9+V6+DxiidQA5fIkIGVpF9VfmVq9zyVTfU
lMcOE/2qNjLdSatgY/f6i9HolTuiTYHAUFk7K4gJPpVCLlxwB++JxTbZcrJr6c0pb3qK+UpOto0q
kej8wkmiI73eTLb1kM1uqwd/kkMydMaXVnASLDJOZdpkSq7aKKvgHHIwxe/s9U6oiydEqdkctEPa
VlW/JVG9b4YOXFrd/DK6LtsNZoek1NPAZOSHwcifCC6dnCnlhzIRl/WqFW+aUbnBrQP1Gxb7Ycj/
h7rz2JIbSdb0u8z6og+0WMwsIgKhUgtmktzgkMkqaK0cePr5EDnTnUQREXNzN5s6fbKqEYALc3Oz
X6wxk1k5Mfm8UNGjsFE+8kIpZA2XgxuMuILpvKBCgfiIz9CbEkTIHQ/WD70tbzC2Tgol2lk0inZt
nyFi3GHk3aHx36jbmCr4ym/rDftf3aBU0e7WCEnIWF6Kg8oFFqd5IGQNfrPr0TSqtYMH4lXEVxXF
bROr+sHjdNzTXl5RY9uakox8mlxQZhH6ZEMffBNsLeSRzCsJr+Z16rXZPnKeJNFz9akTe11WGCHB
jmhAZElqeIfaWoJzeo93ax9C1jfuTB/sSZINVyZE4ME5jFb0swzUNwcflI0ElaauzTdfCf5C5jEB
5bhBw815LpMcBpCROGsHcf9VFIXJQ1Lax0HpvsUarN4+N9DALSLlmKM2vsLxgQZc61y1Rn6MqFA4
rVrtQrPx7nEg6u8lei45lb06D9V9U7fidpS8m0gCTJskOQGrYBUzFshDps0kFqn4bq5r6B/4icLh
rf0KROcdSicgQyiia+5Z9bFWpSejb+TnXCV65hCRb8YOn3n0/faSHoKzHxL7GueXn0LKU6yMvqFh
+NZIZXxTD1uFzs/RUroEU8oCO0HqWXskPNOrgpt/bHkYRcvJYUCbCJKbEex7HXVZhG1XIBXDndXl
OcCZPsRN0LDuAxuVWby8KXRX3xRtHCPEAuD6IdKCv1Vm2w+nfxQCqa020OWtY2XO+98UvP3MUTaO
pz9VXgaduxvxlFML4/r0D4s7+3VTeOHatnHn6zGUOya68z3Cifeaciy2JxRFNqags5fpek/BqJG4
xeFZF2I4tMa+JqLkjS1MUak05nDR660cZY6pVBCOHgVu7sl0Nrqfgd52z3TbnD5+9JNcujoByWJl
6F0hOZDxhyfYJ4dJngTBOdNeZWDSein92zdrCkg+Mc0Z7o2xUb/YufhRVWD2C+wvNMGFDEvH/kZS
nxQlyHbg1ZP1qfJ/4v/WMiaoOK2XgAzduB0T7lHha0VSrWVrtdTsfRai4VvGwJLsuvmphKWroH69
s6sig+1iiRud05was0L5tI5WdDxTJ+te7AGWsT66eT9UDzDk33+BUuOTU0CBsQ0JVoZpoCBcs4zr
eNjmUQ3d34aFjLZxpPb1nVrVP1uj6pDExncXHCOSB9ptm/UHRFkbUtn8+YT9KjxnD/GcLvP0FaKX
/rJsqXJljK9WsUf0QOzs+YQzBR+m3chyONlmoKruqMjyVOYPoOYSVf3h6MnqPYzH4arpsxEBXK5C
Gf5VNzacmHccGq2UJjCKpwFS9Ionhe/1Pj8EqDTE4ntGx2rjUPo5ZkkT0NTLy5XvIGfqJXZ3jck8
3TzKutgL5ujLD6PYG5KKUrJUP0XxmB/4H8muVDRpy4WLtjwNsnbEELulWUXRD1neqsG9B2ILNG4d
bePe6enk5+NBpmenTZ1tsyjcMqteURGhHqDE963VjmuzBEdmYmt0eG/9NUZx8FvFvDZs57Z3QAyG
WVVxN83J08023oCsyVZahwdHyZqAvQSdWMr1B7LqZHtqDBZ2/LUG/oeToWY8SVgkP8X1lW575J2N
Lh+zjAx+QrXu2oE+eR8g85MO294z8zuKRkez8e2rBGO4MZwymcx5r3nil4XFM7rEKz+1ETIokTiG
next+7ZYa7jW4uGq0Y8x+6fU7si48N4CRzcVKieJC58rvFpfeVHRXVnajT3mW02xJoVv6A9cg/EU
71Ow/lb5jOgFhds2eFJEhvKfpV9b2nDHiDrsYCddK8GoroUW/6UHDQ70E8LzNHi+pTarsU2NnQh0
/+F99ILYvsvS+l4euYoVYaR9wSFv3091fTgut8FWovcw6XSW2BNZxTd678GVVOoHFNGKKxFTzWj0
vt+leq3vPfQnV7o2bq0sFW7omdyfk/eKblECgpK9L2XSv/RS69DL4z48rZ2syu+0Qvw1dLK4Vkt4
e5H3/RRtxjGzryZVPxknvHXpRTmFBesqhxyL/oHXUamt060j6mt68+mNDL7cafzmwSh86EJNcGeL
BOsl+Kix2EwWuU6Qjt/tfPgSxUxbJvniWAyAn06lApV8/KFRPJfcdwp4/ogqRE4p63bQudCy9SiC
h3kfrdtEFy4YHFCasvXgTTJPnUlhpcaKV74eKOdsT62wwcq1KyVKXsUkrHRSPqkZolWV1MXallP6
kRNpKTRC0JNytzntVSUqDXhBFRLBgFXKWt32KNYeAu7gngVUUYDTewoQXMyzPr4BDeuvtcBiYg0T
BEHqcTCD4nPrxrLZzKO2O1XkKSWkeypeq1NTqizlV1oW9faE3evJDVZjnimb0zKh2IPIIoWXnURk
pv8mYLrI4i2S8hcz1b6aSOm6JV7qR8lC85oyr1Bs8d4JtfKc5oOHahFi74rrJ3w8l+wVq9Ulhxh/
aAlsk3hiqZiluVPxUN2dvjpKa9CwU+RKMtQ3LR9fdwm017RAWkUvVzHGUddcHFOXlkHxzcKWeONP
ur2kLLh3gMwc2kc8JMUeT9hsLYLKclHR+NkwileFOjJtQq5NCtRd96xwNzsh76xQqTatXN1hORi4
px4I69R041Dj/h/Ro9FRsJKKfEp1zXurq36dClooOw5r38Mtz0eoZ6UWsreWbblFwR4sRgk59CBr
qcZt6x77NjobPr5LauPTF5i+cYi0qYz6nNWVsVErxBlWdkl7cSyr7YniH2hDujXS1N8ylDS1WR7g
ZPwa5LAQVzlOXisEciCXUVjb6ArNXoVaNNVC3EAkPJkQSg+ujFrZ0zRGg7dIqRYZ8oaQapPwKQ6F
3A3f46ETfOX4vfospcW1ZyAGM726H1Iezrtg2CHKkbvYA4MTqFAAUo0QKn35hfNLeTJ8OuaB4R8M
CqWkUEPmdlLvFlP/xh+RHOtUZR+pEIsk5R3ZDBzhzawEYZTC6qmpA7nru0R5YZOZpTVtuwSeEuyB
cshI80L79vSzjh29jqVKgkzZGJxW1h3RPrlWQSqsoaai7gAwbEtRGw952uKHjEIjLOZVmxVPsW8n
dGrRiDlx0Lw6vqupGl05tR3tLSm/R1xX3CPwc49gYxzZ+WtbjH8rWk19IzX7ty4Tbw3yxde0iFan
LTxWKZiduHwTmJTtHNoQ9xFA3WujoEWrnPxz0Z6BQuuY4Y+gBPchFZhTUV6gzxGjB/Xe4Spw3bX9
G7BeK9TTcSjTI29dWu2ATbpt3oV1SOI1LZZO1eWHmu2BjFz5XLVIRdC5SLJJyLO+A80WbiuEARoi
MTLE8nXCsek5XglrKm13ldGa2zZuUCEq6EKYEt7Trdox/ZyKuxaw8BtzxM0MF9Q9tgxoMpXfzbhG
QwHfGUTT9rnQwiu7rmgtjtat6lkoSwdttwsHfWt5JrbJSW9vQUyOW2Dm9crr6XyWqvKGoE+94bn+
IaHvtw7j2tqnAeU4e/g78p30Xq6ovxqqSRsrHO77Qv3Z29jQqzXAkqz05GszRnLiHcqC4/AjQLUc
WA6uMhx72rgfnV6+VaZ/aE2Dz9qjL1OKt+MAEyUODN9HMQpvWA5Dryy+DSPtA7UabeQ47ZWCCNEr
TQzNbQXgEIV17wJHKp+CSlRr2+HaV7N7o+Cr2iftpjZT7ssneZ2yStaDFyYbS2KAmrQG3FMOO0QX
i31eGjutaPFEJMU9QDJwgRFDENGGvWj4rRTczgkXEdVvad/m+7KlS5LQsjhYybEEM7Y3/AjPertW
XEsDJ+PnDaS8vEhxp0QSA4OFbGUHurFTRzouRs49tUA+yhPkoiABr2y1ezqRTDU10tZyYVP6HBFS
kfTqVurql9NRpHo48eAhax6UaNhnGK/exIVrOYJ+iYxQdEGbw6sPfYGghD/ltEpj3OSRMlkkddE6
yDt073P1x4mmg75GfmyrAakmDADyRH+PcQDDaHJq4S8p7OwHM8N2Iwmk+tb07B9Gn911yJTRxA1f
8XcU96BQrwZNv4py754PjUFEeeuirZVbiov6yiLlo9MOXYTLrhtxDS8sesUN378eY4VUycCOXALn
EKcNmt8TmLhmDd46ZYGMWlnHa9unIIKHyT2WhBRbjRzhgyw+0O4DNiVZX1is8Y6GpL/q8mLK5CYb
t5IEM0hrsZEDJLbNUntqNEk+qK22yc0IMpAk7cyGAkkXK+UOwM3biHT4ts2PZWoV9DGwq5sCZ4B2
/Lqw9GjrpGgXRVktHUTIUVgC2jyapLtrqqbcK0/wClhLVyWAhVIET3pgOGgd7bI6d7jDjkdbcV41
uZOvTgcYvkrk1nl1MAf7/adOybSTR9eAhsodLuH+qppQytPM0rMHWSM1e2VsaZKoh8wz9SsEMUD4
BBhmfT9d4PJiI2G8taNtF02XFwJYJkVT2r/2pdFD46Xi2jx16Tv1pcvRQoQlwmXMC9GGsYZ0n+SJ
WFlZPl1OHspJV8j0pe+K43VAovDeMFQfOeJW9/Zlj0kH1mPmuk3ZLKFhIrM/3QbSPBLXXIDescEe
2ng7YaEcmIDe2ku5pe16Q7fQCEDELJcQiU+TaqNRh2VHciNNjLpdm0ru3DF7CNGbgO+mpnlkS+EB
0TYMRnQ4Wb7cvdbT7euUJJfQ1faacaNBVAGs1agAObQO2S09QtKBihxJl2NZoYv3cr2O/OKQa6VG
etI9VqWaHTD/BM/S0W/MqZj1Lw1uJvvaDgbXIvz1edNc9/Cnb5IS2mAReOm2LxP/hiWkYzkGasy4
9oR3oEPWX48CqFJnE5wI0LWPkajaGM6mtoJ1IjnRsXBU9DzIKnUFCezCAyjdyxnGLqEePYSytiYA
Njumd4fK6tEIS/8qiKJfcVSLVa034g6ICgZjAblE8OYXdrLJuTYfAxGASNFktNJrirxFdeML9Vrq
sG9EfeybpyhURsQAvanLfpiB+DWqGCPoTn9MBost5lGjN+pbz5KrFe4J9W4o/W+mBa2zxpjRd6x0
j18iLWATww622rualw/MmvsZ9eoS6GAp9WCnfBukB0BSGTVByFW3FDZBRej3WZrbj6d7nFPDLjLp
4erGBLEJChwTAqxuJ2Ue0+5psimPHrphaw0XWJBvgUKWgVYHeo7ZHuOSdgM6ZXImMa48gUfO6bBV
AJPtnd6rJgvygbeKTLJiEJ5artCQ06jlxOg/mm37xJkDRBndNgoTib5PokMUTmpD3vdMa5ETUrmu
qAUK0Fo9rsfK7eGaH81RNFtTTaJtpRZ33F0dqh0K0jl5sIMQcoVIzHevDLwLLOU/MJ6gq1jwNG1F
M9AankHKy4bMZsgb5e6EOIwjH8dRJUJm4tglgE2bjoubLVOQKNHbylTfR5gS1IFSxdbOTig8916q
gIleGVmNzzNzqFt+8Yo06WvbBdJjI+P/EJIClhodM7TOnVi7wM740zdA2pch8k4qjHDrf2dntKKi
0lPE452sjhbgdiuDv5wXN37J7QeKNfVmn5YHaFmv6PKbOsIgtKuCnMuK0Pea56tb/OTFtxoK6mFv
D7SeLMn7u7WiOw/p3x+SZGIzJIngdehyea1G0QVov3Jy9PiI7IevZVmICEMYR2MBnuHvn2CRPRW4
Hbd3p1PhdO3EdmAPrnotjL5z7XJwtlKTf20bMvE1K8a+9guixwmCmKXks7UVPrR4WCgPDUKrTmi+
BEHyrpcwRnl2DBz/7oSCk/Wvud40+1O6GXicfkqJ9KcX1ToOSCjF+5Yhjg2Urg2dzfQm/9F70tUJ
JdcZASHPqqhg4wm5ElkggDdRWje40h4bL72BmLlrCURPCIBN5s7ongxNQvLbZNZdAu5Uz5o9NULz
tutNf5ON/luvDuJpUK2XE5Z9kL/3XXNNhcVZYwBN5pDk31SsiTQDBAWE0Hwjx6Or5n67PbXTI6uB
r64J2mAdCl9pa2ToU+Qbx+IkCjT7ufIpBGkUZdaDPZAB2tquzvq1UxwVCVX4Ppe/nGBnqVNmWxjS
XyKSp7hzlEMY6iVVBcDvJ+liU5cOKsv85pSpDaLiXtNW1xZiCnGBC2YfWA+E3mTPB+Bt34ZsgfJG
tqjH19WguXkS/iVZz76mHWvSc9grmvVwOoPzOiVi627WIBBkZla8Mco42OK7fmM2eNF1ACNdVRPg
5YJi3fu9dlfjBuFHJqWHuMNJaELNn55SqkXD4VyVd6ePGjy0xvysl+jz5CDkSWm7Ri2fQghX0wGs
cNtfUynF69wWP+gYF67fcEdRq9RZofi4ppkRHk7Jqm770300seXbvC6RlyUpofLJFUEMybWOZuVe
DoMnYQXKAQlL6APqvaq0+s6qmse2rfanJCIwzGcViejnLvyLPFje2qmpHwDe0KPMkPD022tJz2Ei
iuwuQ8sR2HhynYEguMrUC4FjZpMH8wyqp4W/K7o9sLucubCJ4fTZECmVfOe1fbCvLcR2xpgaUW0E
MfsOpJYW1LeVAvNTVtt+bye1fkG2Q/mnTARK7+jPnyj7iHBNMgkfaNoh9uBd60n2O6cn07x841Ue
ZSkF3d4ocxyKYwC8oSuNwIMQA/WqBjd4vbhI2v+nIIPl2IqJH64GrVW1ZlJLXV2jSpH60t2pMCRl
evWS0RMetAx15izDp8wZsrUsmmIlxVwAUkVQTKVSdWVbgoalAGuuTNmzD0ujqr4nIYXx2BRfGuoQ
65OYBOqX+MTiEIWCb/10nheq/fH9DV2eOK+T7MaMuU+ZjhJvM0p38PfdgdTpzitKDW0NYexPdw3K
upsA5gAFSPImJ5Ak9xRpFbjfK3pgR8kwfvmF7IoMnr9ccXtRN4GTFa8ZSnHbzHp1qq7aDj3Cr6j1
hS56kCgbFCQoGREWILGSuT2g/YOfY47WAajZVFFDwSKz3yXy/1uuDs9/9GtAju4tL4Yq9IPmf/2/
GT/s/son54T6/wfrh8nXdNn64f5HHNbNj+w314fp//Lu+mBZ/0KmC20B0Fgymioam/Hd9cGU/wXM
AGFkC4Dl5AXNv/k/ls+a9S8SJEUnSbIVeMeTFTL+CE3wP/+Hqv2L/16FKk4gcUyZf/XfcH34nWRK
W0QHCIiA4Sx9UaIxiM0xM90OQBtS5xQoStj1yIZcEHL6ndD/nx+YbQzTTFrUGvgBRUpf2jg/5qN+
QQdy6dGz6NXkmh5HTmq4SQg0FikuaunRaF4IkksjM3GZP8TG2FPCPm/phNimuCt05yrUyltbvSTM
OLF3/5N8/WdcZknXMNimHdB/dI1qLxx6zEa78crhOiytCwne0gfMsms6RHXsQXh0K7mE1lK4iYh/
1H174fELo6/PFBx9aP76KFLTtQCir+PeQ9cILM/qwxa6fx+Ij7qaCy+vz0jtWlcDRVdZNh7s2LVv
gW5VOxqy1MjP/8B0sPxh/E+a0h+mVysMi4TaM1yuo1dxXL7GIac8/FSr0a5z8Hzr878zvfCffmea
/w+/Y6pC6e3JIlzAYpUTaRJn+QqXcGeTmfkSjcSsSy5siKVvmm1mS6VaYzee7nLogWrIuBKLACPF
pNvIagrTJm3hyJz/rlkO8e8FPLf4qP3A7Gxuh25dkdYl5T4RWzlWt01+0+XI3960kb2NBeKh6oUd
ubTiZvsd5dmqTgt+0e8p9ZWwv1O9vBCmZmnZfz5ntt0ThL+TUZ2c6VSAQCTbwil2eiZvWz3eA8p+
Kr1mbxgIVlTNX+eHcOl7ZiEADrEg28r5HiX7hTzndZiW95979GzvQwZyNGUKjVwtN0aquz08+/OP
XtiZJzH9Dwt61AuzVuXIIMuBDmF17bDDAqs/jIrvX/iJhYE5ORR9+IkAPY9IGULDVRX5EDTWPu/N
C8t26dHT1vnw6FGvnLGXodU5VnNTJN0r6IfPLc+T+OSHR3cdlgt+4vNo4Kyo+kaUd0c/vhBHll58
trfNIQKMI3vCxe9zFzkw57VPnqOTUdVvY9L3hpxPYSMaQDKyXWO5v6CbsnDKndLmD2OieG0oY6xr
uG2v4OFkI8/i06H4uyhwR6eHoV3wp14andnu1Q3abkXE78D4/ZZmzrVp6O759b70CbNdShGiHTwZ
MkTJpT8w7FudaLCSIyJb0nzuLD2p6nwYpiAeaJK2Pr8RORO+uE02BS5An1vzc6X9zC7MEhSlcHNP
PCqR7lZp9fX84MzUh/8dNueqwxJ3HtgitD+snuNNepXyyPW0B00q7zPjpartjSi3cVZvLFmC1xl+
bq+dbMo/DFiiIyXZhi1wDnAJemLcdnF3wcNqIb6pswM7Hc0Wkf9+oKxCGb+YmtpNdJv0zq/zQ7aw
VE8FxQ+vPmgp7kRyT72FWxTCnt3O0Nofn3v2bCershmUZiiEK+v2uDYiKqJocFwYmIVM5qSp+OHF
66rH76eBetqP5X6AKqoixurk7b50qm+sXigPweb8dyzsOXW2ncE3QOmKmAPUB27bHLNyPXF1YT6W
ZXvhhFya5tm2ViLYTk5cCXdUkWoPTWRDNNtOXhOR2J/b1fPytlkNkhoXhXB7zX5LDP0pTZwLJ+R0
XP0hqzxJlX6Yiyo3yiEGWuCq5iCtOqFsI1Yr3ZoHS0TbvpKfz0/EwmI9iSh9+J0OhQdN6XLhUqTa
0b/E4llcmOPf5av+HTnm4tqxJ9AGcCbOPoU+2ngrARtbg1ykAMudPNfTqNtalyLsyRjpTyM229YJ
5Puy8kvhqqr03FaYYdY71XkwO4Rj4uBaU8ZbfOcm3uGKlpeoTPoyl/Qdl0ZxdnZHfuWZRlENLpyv
r1hpYFUQXjidlh49/f3DBPm24yf2tMbiTEqgWCEnYQa+fOHkWNiHp8H88HTPLrzaYx27eCa1K6qV
KDdpdDOSETx19/38Gltay7PNrmUq0MSSNTbGCCtnaDsbX6U03Um+irpWfmEzLkSv0zXmw6f4Utzp
ksKOqZVhn7fWMQrVa7Qsvk+d1jQAAKcl8YXYsjQps+w7io2slLQGOF7RoLqpq5B1wws+lQvPlmfX
bhy0gkq3prg1wGCXPeDwYRxtzk/FwnzPpeSCTpUyGRqr23XWXeWDXvUmmxXTNeUL6/WUdPxhH8rT
KvgwD6yhzoNmzU9gmy7qYENBbG9kDTomQ/Gjix4dLfnWyVsWAQX91UBQyKBP6351zLmRITC21jH/
SeVuBTmWBkl0+m/K3rhtCRpSYBxtaOBIfSFG8Ag1FcW06kLUXRr7WQwpNWzW7AbmX+BlzwbH0Ygo
yPmRX7p/yrMYISLkLyx/Aqiq0hdL/tswrm2o67Hxoubfkb1JiO8EpvO/thB75ekDP0yCjhtxU9cJ
wdD21x7OjHn+s5s84SQi/QC/E/jp5dC7tKpm9/YAFRC5VWPhDtKrI0uHpuqmJhGYOcQamV8JgfM+
uqE7jjCha6rlRgSjmyQHWmIqjbzz37w0ebMw48dGIcHZF24aBcCKaF5B20gvRJelh8+yCdJrhN2d
GMmEyvo7EtCCkqbLPvnwWTjp0WKKfS0UCJmiR2b62Y8yGx4+MypIN/2+EgK1xOFCZm6E3j3Tltn1
pvR4/tEzCfD/e8Jjo/X7s51W1pLAjt7nvbQ2DV4UNdw8ULHM/DTHrLF81NYNjZlheEGXYpU2D5Ly
dP4F/rzKdWcWatDJBpmCn5gL0+RL0Ba4YmsYLDj9g4EoSm9bG7VBBkoZLuyqP69zavK/f2+nDEVD
825w7Wx4pHH2DIYWyEt1cEb5gi7wn9cZprG//0SVpGpBn0u4gQn7Pvar4NiDIt6cH7Clp09//xAW
LLmpIttjiyDX7VBl4xoKLCX81Kn4D2tBK44krYjK0UV6vvjWhyVkJicN9+fffWmyZ9s7MoWS2rUh
XKMZ1ukAl0iW1331VdIM1zbKNSvvYkRbmujZbm8gTmBxbRiuLjUwu2oQjQJbQa4rmnSpvro0F7NN
X1dJKVcjo6UJJDy17KZNw+fzQ7Xw6LnRhKRGxHoZ5qAS1o9y0/9Mlf5TdRjs435fQbgn1Y3S5KPb
B8FOMfwtnlabz731bDebk0SaL/HWEMoy0O/tF5hSF3bu0ojMdi5wMt8qxnzCxBWSi96rQEtE+uv8
i/858+Qc+H1MYrkazDivRi6w3iZqMFMzX6arxnRjg5LlFtGF1HBhWc7dbTwL47MOoIar9ckv3N9u
Hbs8VHEPgr/85EDNj3LZxg9ejBQY0vzbGI17BTen88O0NAezDTyMkZCxoeUIjZr7OspeA0gk5x89
0/z990k0NVg/BrYEb5EyGwlspqQcfe1n7ulQoa1bSIV1Tt6Y3mj9DXwhE5vA6Kk3Udcxri2sp5r8
FxnYUF2qh05z/s/sF9zY7y+ijVoyRD27egyHJ1+ObkylRo75kpb4whhas9PcCkq7swppcLMi3euZ
+VTrxfZzY2jNtraeFqZNSIJxHXuw1HASgComRAn1vnfHGgWBZhpCOXkhddfzaJ2STA78PXKCG+RL
piHV0ZE8/zpLXzqLBl0DEcdAJN0FQIvOnPfoO+bmc4+eBYMAnU8HAdXBNcbulesK3Dr9wlsv7FBr
FgryREaJRC5Gt/C1H9h8vkiR9DNAxgblDmd1/vUXlpg1jdiHQ9wMKceinc5BKKkPIyp8GXDmVRjo
X84/f2nkZyHAx6o0juVCdY1CXAlbfoBK+bnTw5qHgLAqQsQBCcM+aT+ph+QOlll8cl5nQSDCBFsH
Pjpgdhbe4Fu3l/zm8fyYLI35bFubjR3mMtIvroI8UKiLpzronrvU+VxonGtsh4Gjx2j5qK5QARKa
lKMtu3391KvPfS86uUbQfxhoDoTDW4InXJ5YX62u/nX+8Qsr3pztUwe6EcwmOhuV1z5osZGgpYJg
uRJ8s83GPf8bCyvSnG3YBE+PTPVyRIRKdBPN+phG0vb8o6fX/EO8nqN7TTvOxsIcB1dGd/1n2Hnr
rMKaAPy0RVBAr/3SrlpYQXPnF1QdEqmG4O1KXfqiw58b1HE75pdq90vfMdu0XqOip0al25WpWBSN
/dSPj32ablT5YA/O7vxgLc3DbPtaci0G3JLI0ILmMUY6AxuOr5979Gzv+mbbITtCsVgLkuvEUe6T
rLzw6IWLw9wKCo/nAR4bb02WAJQ4+YGBOHlZvZuoXkqz18txX6SXfO0W9oMxO6GrxqrrIEaUJ4wK
sYmSQRwwtQi3gwJpw+ghOJ8fsIWvMmandVL7nZ1YFaE00+Ajtumw03T4c5Go6psC+YG1afTOGvWW
70py0UF66etmu10MNt6qPjfuzFTe7M6+RqlpDcVsp3fmj/MftvQT098/HG96akAAm64BRq4jB+ls
PbN2U698a1Xv7fxPLOzFOSZOUEkQpkOrHXR5sDKoF6H8H68zKhXnf2CahD9EFWPaQB++oW4QAMiJ
t67dwKzVtrCuV7BmvBpUi45rHh6G539o6Utm215LVM8MMgarT7zroYNJ4GCJ3bC4zz9/6UNmO75P
zLFvETRBDvypHb6KRqBGi/mpQbNAKF/K4sLvLEQWY7b9STlqz9ImZaIY+XgfMfcvcmInnyuqGLPT
G2ZTJmsF04GrX51v/CARd0Y5KVOfH6Vp9f9huudIuaHIMwtZMuHC2bpP+vSYNtF1g+LlgM5QO4QX
AtnCZM8hc40M3azs6Trg67uLFHs7pcRpaFxYtEuPn77uw6LNAkNGyZeTXDQSWlroraA5NtTb2lO0
z90u9dnebvPKTMIhor6ex0+V3jx21FRX5ydhYQnNjbQsC7MWtNk4YL3Uu3J6/DPSrLjQwlp6+GxD
QwvV/SKhMZAE9V954CckaYPyyTefbWJ0bmEDOlym5KBA+nzMvkwXx/OjstB2gAnw+6zWEFKGZGBt
6lZ+Ww243DYvKfpHJxemuxHjlrH9cbFwtrSGZvtYSH6WDybxSIvFX5XSb2Ur/9ajv35hjS7ttPlO
jhCkRlxSuDVeCisvRn771achbifVL5oJ58ds4QSaA+AahGMUH7KKW6bxi+z4xyh21lUhr8s61T83
5/9AwElO0wUxC0pFBpv2pDPuNCSHPvn02VaOemuoO4NwatjllWy3D7F2KdFcGpzZFg4KrSKRpbSP
Ws/RU7MXqZJuA99AVLXbnB//hUV0ssz7EIjqmgIjyibAKlCEt6NqY8KL09EF+NzjZ3u5l6NySNE0
IYwi1uS0RwvtUBktm/OPXxqg2W42kw7YTEcCOEoN4sDycGOEFcIWmLs0uth/7kdmu7qJNayTQFi4
VQsotyhwdk1fFAkTD9rr539iIeRNbIaPxwGsVgNRFGahNKOfUy/HicsLQKOlCZ7tYuClduiUvH0G
hVbFAVIw0YktHT715nM4nBJnQ55bPT2UVv4WatIenM7n3nyOhjPNTlhRppD/6uPWyaJtgZxlGznb
z735bN/mXo3r35DRN5M0RLRC7apDoOFzz55tXKnKQQyHBsd72a3rLnhCtOfL+UcvROU54s1Layyl
0H9y8yZN11ap3ATcgVa6aKMNipXB3peUC6tyYenMaVj5IFlN4Tg0eQ1pp2IyrdjdvpT8Tz5+tnnL
IhdOFRD6e10Ut6URdoc61PdhF/YXQvNCeJgj34JRixQdYLgbxeaRYftSUKrWi+iB2uvr+elY2Lnq
bOdyt5HKAEEfd5oJucquPDTUP/fo2c4VAX3+stK42GgCT+KqPTjNJUvUhdeeQ97sSDNpnrBA4cbf
NmF9hTnjhUE/Yc7+kKH/DnNT/6tA2Vqvmqlmat2FXoHbkOH+1xiPZZCptBS9tnn0x1roq8bxPG1l
lOjroD2gStEq0NX+qmx91HVb20ek16+kFtk5mmAothgxvhYsj/RCi2dhfZ9a7R/OPmSMaiHpDDD0
9ntd9ZDJ2Ettd+HpS9ngyf3yw+NRYDErYJ5oyyd/o+Wnw+EOFWOHr+pqoElBZ56MsLDHz0XiObxs
CIqsSLS0c0fnZ1GaD80YP39qIZ7gyh8+pFdowXNNKdy+hBrdoQmUXcoxl9bhbPtgR4sOsiKAkGTx
NRxP6uDmy/m3Xprd2faRujAzUX2YqnTSiy1pv8j+QjQO+6fzz1949Tl2DEE2WcprWNaeVQOj8uxk
BcntEmFu6elTkeDDmIdB7zdxw8CUcppuEcfbyHb8Oe4PlpO/PzxVswJ9ChrLIszR8bYRU7kE+F54
77llLfiXomxkAouD5NVb73eoUeY6PoIXosufZ1WbYzZ8SxedZcPF6VKE9FUSPmxjrdD+1KQiCfH7
yJQIV2KUMMIikvBOKVIkREsQcxdefuE8msP11MTDCDplIwn4J49O3r3a4Cti1dqibeN87t4vz3KP
GmH6HKB04Y59E8ougibqUxKlsbQ7v+7/PAP4qP4+RN7ghEj5l4WryNnfSZ8PW39Am8YxBn9z/hcW
1tAcUJc76FfExmT0WKK12Q7SGr2F5889e5Z0YNRrKGrM22PQsc0q+qtReaFusTS76u8DM3a9Eoqy
ZuBxU0wKeRdHv0TxV1HVlyL8FLr+cLLKs2iJC3yo/G/OzmtJUpzr2jf0EyEknE6BdFWV5dpUd58Q
7UaAMEJCuKv/Vs5/0sPbVEZkzNFURJMgactsrb2eTsLyLMJtOp1pOjm/IG2U0YfLHTw4d0it+oeo
hV1T+Yr1dp/l8H0TDAbUDNZSMKee2uZV43QkQnvy63Mg9Knvz0XufuL4V1z2SeXq/eCzj9x6qQJa
omnvcLUKdgzYk/BOKZxvBNZ+SGxEcNEuq+UeWrBdzp9v657VpJ1peNahCVFV04TwMMHdB26+Kdu/
//SNJRnmCP/toq4QwcXyD7iPrIPND25EgVIC9GLal1EA88x9h5oq+Nwl7//e30OFrTV72PMAaIEk
+4WeCeOn6Dsq0E+D1/7z/uP/PuDYWpIHNpMfwYXQ3wU1kMWsE48+2MFJDaP4avKvjOq/ByNb6/A8
Iru51wAIw+6jiPtiOWsYmr7/AVvtswpGEBsqXcDMGjJd8D3gleIAgYCrlCvdvfX4VUC2YDWGpZ1R
Q5gPzwPgSqEe7qm9loneaplVNLomDCdgPAOMfmviXPDfYEdcO3ttPXwVCCVKWd1I492JBaOVq2PA
/Csb041hs1asAQdvJJOoBjcM1u/Lp8nNDVLQNZzd6ih9v2c3CppR7PPfSPPggGbBGQl2YpAGnmWf
CqzTdAwxvwyfbDY9utr7EeJ/wZ6cbHZT1p5Fq42NXOgExU4JmwHffYIB8NEv8o9jw68c67da7vL3
PzZlQ0dLNSpIFWlFz7XMY1KY1MP5xLkmDNr6hdXiWhSg3LACY0r1wYeqKP5hbZEyNBtyW+rKLuTS
Bf+7irC1ss1bwoDWBuWdSLf6KHrwTzBFhYtm8xhhX88adbY+bAHfHwgb4zhahThAh1IEWYgfg/Go
Ac+wLG4M72gV3oBrBD4Ojxhi8Ky97yWQu2LJ2j2BH/6v999+qztWIY7+JmDw4e2nbPjsLOQUZM5x
oRVg3dcCfesnVoGeD/5MAbfzd2GYfbULheOVTkIFmuHCX97/io15cC1kQyGemmbIIHbAE6YKVGwy
A/TXhbv3H7/RxWstG3BVIFiUsFS2ISgNAFe+9BWc4297+CqihZwqO7RoniA3Z1frIabsmqZ+q11W
4ZzDuaiaLF6c+mCstBOAsiFseb2rvhtbLbOK5rAQtbcUE6r7J3hVhs2jX7c3bZTA9vnvVAS/4qAG
stcH06p9yBZnJ8Pi9f0m32qWVcjmjsyCBeJ7+O85fmzguQHj7fxBwMv3yojZmIHW0rReVOB8eWgX
c1eRFPf2Wek/08UAwPcKu7Ibh/0qeANlZ1AwRx+ZUkBQ6Ll3kmlQ7ZWBudVKq7gNLaFyHNBK0ay8
F2gbqj2di/luAHjtttVsrVTLRjiLViH6WE9wW3VI9RFs2cPQ9R9v6ui1Wi1yYbM9SViAOF10BqL6
Ti4huCfOlV7eaKG1Wo2gULetAdDc1bY9TNQDIzc6kkVeWYy3thhrpZpToAoeJQKILqlOXDs4lcyZ
PqBm+3c9u9+WcHysEBTw70x9N+AX+8H8ym9fZp+/LKFrJZuAlW5fXkIE5mR7fyIVCgvKr7YJfrAg
e2wkfE/f76LLweRvP7QK88lxQ9PO+EbPganiEw4qbpvBxeNtWr4y57PbN/mVX9r6pFXUuygmKfpK
I/PhwYxyMdgK6KJX8M2FLbL2vD6BncK1tN/GohfQ/85eftSTkV9GnnXG5SO8WJunuSvUDhC174QA
fvF+611a6W+tt54BkG4mvgMbmrp2Xqsw3EngfG579Cr83QlSHQRosJs4e0JhbZL16njTo9eqNtOR
FjtzG+w87DIHKnYQRt7WIGshG8GFaREt6GRbLy3AhL6XqMq5NoQ2etVfrdXtROFwueRwJ1vy5HLe
AhfttS2ig5yrK22z9ROrJduH72c26CLY/SsZCAfg10C/7KHF6nRbX9mzbkxca8maeymgBmIVhbpC
fAJ5y08iVFBoUDFv/IFVVA9tODlUoRuaYKqSuswcXHeU88+5cPjP9wfR1jeswhlAaSweHpyyWkD+
0mV26jMIeFliYCJ842BaBbFq3QnF8egLOMz7+wzJzSdY0vk/3v+Ajdhdq9QyO3gjKKLBrhzA6yT1
Q33xc3//2VuNswpeIETyyVg8G7azP71weZqK/K4ebyunYGuJmqJN0xZwdIW17Xgx7ZYNDF384UoI
bDTMWpk2eU5IdI65E47zYHWUk1oUqE2e2N/UOGsvt055HV4fZeowQj8oMMcn+Du4MIt///Fbr7+K
4KCEfX+l0fZYa9yk1mJIxmBedu8/faNn18I0SlsosxXGZAdHNXh5ejbtdAdQ25xd847a+onLh/2R
BFANfqF3A8yhIHHk0fwEjMVdjUvm979gq31WgStrAWKOfxn3LO+euKnIp16O+Yfbnr6K2RIFiryS
GJoLG3+28DeNqmsm3lsvvlpsS6fCjqiBB2OvwQGvCjqBB9iW8W0vvgrZEAgM4TE0iw9zJyy2EgDa
YPn6/sM3dllrEZpuq6GHU7y/YwApxzCAvsNt3sc5iE4LDj7AZ78WI3ktmya70skbY2itSHN0Q8MC
HrWAukyntqzvohAsJmbT979noyvYaiGuxgLwlArfA3sOQALLnuxDO9grL7/19FUEj5PQhitktYMA
onFvoZAngyV426tfWuyP6PKqJQMn9pKzFZ5IOyl++9y5bfCvrdnKKcgXQBHR6vNw78IFM5ubKweC
rQ5dRW3u+Pb/jyDL672Tha+RpYeaZbcdZdkqbKuJCyejeHM99GfXUR7cwbrfgQai97ZmXwVvJ5ga
/ArV3X6/nACrmmL36jXFvz5if9mGrw3ZfGeua0jncc5k01nP44fWc+LMksOguhccOmLeRS/Z/AJu
3e4SdIU7LLHbBjiA+EC5oxJyIL+l6pDjICdF62cEIvCImLxamKCrDGQwbDsBLqh6BfSj91yMQIve
1DBrfdtEOxFE0K3sjNf4MZVhf8d1r29by9cSN/CLg6JpoI+RNoMtV3ea8Pnvv/jGiFybugFmg0QZ
MKJ4cXbIYL0JkMKhrIcrWueNSWBt7OaG0F0WIdrFN+Q8BNVbmKlrK+zWs1dzAAGcqLEhroXYXAIT
FIGa5cvmmsnTZZr6y2hcq9pymAnlcIDGpRzM8U0EngVKCzH0f5dFeM0Pd6vxV9NBI/zaR6EbWqcN
bZr7nkwnjnsQKLbFlf7daqTVlDARWG+wER2gMvFLSCAxijGXN47L1XQwennUFj0enkegz/ZgTsn2
yiS81TSrhVwVVgCCDCQ2rQoGHmcAHlhckQomtDTLcd970/BfC9xm8MAyai7k7VwKKEiBLwYNZUxc
g6qF939iI2PyX52b+//attRdSTFM+1r/CpzxyevCNi49MDJIMP4W1H9+/4c2mmwt1xHcK7rKYHIm
2dC8zvnPEMgaAOW8G5+/WtCrUOGWI8OHuBYAvi44Bao7YXxd2V1tjNS1zM7zMqcWAPTsxkGOMZvH
x651v9/WNJff/GO7oIWbzYAwYZYL5HnJadoBWwdUyG3r7lpTVzK/VlOAVwclce+bxQPzMs/hsRRd
EbBvjaFVFHct5LVzg0y44zRVooPgyQe5OxyKtB8AjnQrftt8vXZsK90OLKMWfbw07L7NnOeg4teM
7bY+YhXShHoDSIOOh1VsfBh5ePJcsh+I+Hetr/k1s7aNMFgL7pbKLKQn+ARVdPcyqO8sFCwRECtX
9kBbz4/+O5aoKyLjeUi3O8N0nsrwQ8HDl2m2Nx5h1uqvydEavhxopmGcP8AMO0UK8Z/3w2CjB9aa
L99zAN918Oq4jA6A+S4r98ENH1ve3RXjr/d/YyOM17ovgB/h0jNiRg0betFsg9AIc9cr0/XWw1dx
zLysEUMYeDufl00y02gXInl4pWO3Hr5ajd28m6KswcDRWf7iF9k5HKa39xtlq+FX8YtcALDU+nLD
J7wk4MHJ+GBEC158ckl+bGR+RbOxNTZXC7KUNTQmEPUgYU7feJOWbr+v9XJlud/6ilUAo6IgH7SG
yTNpXeQj87w+wbh/uctKOEcyJLHg6Gmu7Rz//mN0rcHqu25QWY+u7qvJS40IwqQh1gBtyYHsDZYg
9q3fpu/3z9+7nq4VWE5AGkku7VbL7tVIoPiA8Hz/0Vvfcfn7H0uP05ixkxlijiHbvQiSzqi1iUEU
3tWUHu1139Ctb1gtz1xgJ1+MSBbYXF0YXY9Lfk2yuPUNl+H25zeAEk4lqEq7oJNvF/+tWqkPXTU8
LI2HSzPnSlNtfcHl73/8TOMNlXb1Za86OinE/PczFqH3e2Hr0avYDpwWR1fw5HYZgZFV3esgdmbw
N99/+lb7rMK7KoE55AwvfgEPLaABdV88Qe6z/nd40zae8nVgB2RYysv5krT1icHONh7KYrny+n8/
6gAH9d92JxFzQhdZmh0K4dPBdGndfNZO/7RkV7TGf5+W6FpKhhmbBGHIvJ3iwQ9/Xg4uLl1teM3k
buvxqxV5cCtvBH/M26GCk8cUpRmYvSUAVMWVrenWD6xiuIqYZaIFrm0U4Suu9ECZrXdLJb69P3w2
2j9aRa4dhiBvDainhDsyrVW2s8RfYlT6HSMb3BYBa0e0nA/DFIBfABkUKjeb/qmxwW1xu1aK9bTQ
gs5g6RICIfZiZ4C1+ysZs43AXQvDSJ5rFjE0fd2UB1448LFkV2/wNuJ2LQ3zIiubvrjMa7LTL6wf
hg+BdaNHipLmQwST/STTprtpbf4XOPXn7OYADAxpNFqprBkou/Wxgaax5teuNC6D/X/zFXTtcqYH
YWsXShbsiMr2laBO+m4KmuxU5SpL52HKkszX2RO15upOdUNaQdeKMcMd2FV6xAMX7aDJHFesSZoG
LIjPnvg1lzAYld+xuYkVHa5sADdCZS0igxp0kRHTOCT25APN68doLB66RT5hbr8SKPzvDbmm4i0+
11PH0E+13x21MHfM5N/nhu4iW/xsapwjCIg/qewxFt+P/40x/i8r9I91bwBplZMJH2WD8BF2xGBf
T1fWjY0RvjY/86uMEm2hZB96OZDYNKhL7gEUjW2e+YextG6K5ux+3PYhqwUcNyDCDzIoBuXg/4bD
+JSGwB/d2EqrJXwJIJOvc2hepywCXFY8ZuNtVpR0LTTTkwD8sMNNvuoGehfYjCSuV1+7Rt7q3tXa
3TuB7EelvZ2BhwFwaZ4Pbzje5/nutlZfLd85jPUlEcaDg8d4gS2O8eCE7ZWA23j5tbiM5POCozME
LKTqvDMA20uMkrPbiquRxPvvzqONZlgLAcm4awbYOAy4V0OSH1ZQ7zfMxmSxVpYZNyiLwuCKuvL0
DwZf15jI6NS08lg2+W03UXQtLyO4pK55hW33bACIhuwqzt1CXxnzG3PRWkDmF0JHOUGdS2v4gS/w
dIwWA2N7VA4huvZOrYs75eTqh+eJa9VnWz2+CuIaVNC6o5238yDF96Gi9aZrcbaxjwpWIawG10Hy
GdfKASzQde5+FkXdxtm8XJm6t16d/nc4yboSbk1x+8sKGBFHunUTS5rbkg//g2wOJjINYwhkUxCK
JAAgBWDqKxvkrZG6CmG3QyZdShcq0a5Pey4efFOnjiriDjSrK2Np4zfWerG6G6UUI6Q+dYkTtFdw
YLjqz1LSszOQa/WoGz28Vo7NIuj4FIUYPKR/Gmp7sI1/EHV27aS10cNr7VhTyXAWLgl2CODm0WuE
3WlUp12ZMLaefmm6PxZilxrL/MnF02mvUbUxPLadfn1/Mtp69qXF/nj20kylgj89oJ/1PN1VGVNx
Rr1ru/uNdX7tbtb5OSsZqBe7QP+E68ueZA8wA09xgstvvBen/ip6uwlwlq6DDj6qhu+h9ZGVmXKz
f795tgbOKnRxfq67pa28nYsXPs7Ai7+FxawfnGDin277idU6zJVTS40Lt92YAX7AWHsOR3qXF+q2
o8ra0kwF4KI2WXcJsPAIfmxqr1Zi/1sX/Zfd/VorlqmoqXAjiXuqoXkYYGdGSb2v0V6xw4e3WrF9
VvN9KIO4arzvJWk+eRMwYLlzCIfyEOhop2tyW3E1XUvLeuxnpGuxQ87YMMVZUZE9w+k4jQYx3haJ
/6MuG4zoMy29nbW82JVBV0LMc6OuGFH231iU3SQ1j/D0pjYpJ95Bw9l8attd5vUvNw22/1GY9Xk7
4z8UoC9u/+++oxLZa8GvpVQ2ppM1CbRtreQBYhAVYOQ+n9kbV9fKLbcevYpzoFMn7l8yr26WPV8e
HUbXPJK2Hr2Kci54Q3rgwHf9xNNIlWfhqdtOOt4qunH0DBx/jJAEapejqVAkMqovcM6Y9RehOntl
XG7Ms2uAfGtq2y1djyzKPN832dlOJ44K5NwWu3H+/P7Q2WiktcxMCMMD2LzjAJqHwTfft+IrqYL5
WkXK1uNXe+65zYjjTCVUxYTd15ZUcdFUV159Y7+6VpQ5ZKyVrPNL2NonPks3MRlKpZVi8WKi0zRW
v8EBbQ+Q0jXp+6210SNrAmhTdz6DbsWDu/vofa1cQepkUm03x7yi4QMv6z6PO1mb5/d/b2OhWjuh
9XU2lN0gkMaJxFPFtRebvP04QE70/vM38jhr9ZkOGKCmBVZyFLiTj1OfjyTVKoQHNdfwVNh14+Q7
caMX0yayaZzb8H8Qif13TiTYrPmmcNguKKGxmJj9CXfnxK/dFzTm7v1v2xp6q5mlnWtuCnis7Pyg
0bHFyAaZNLrNQ56u1W+kQAk9AFeYEmnw1upeJq6bXau43Xr11fTCrAbQRmRs1+mhjJsAbz26zTWf
z61OX+3/oatwCphyIeQJe4Bh95PLm5NT4ZQ0BiheYN0OGpVrkqCNEbzWqsELf8p4f/mUWZ9yT4Hr
NSdF5h5v6uS1WG2aGq9xLsTTvoJnqWy96RXXweKKQGFjhlnr1QLuR1yVJoLblcDq1F86oimWzoes
rwKRPgxKp4sL7rh9Cmuc4HmydaSvpHA3BsFazUZMO2VVhPwWXC984KY8hz9kbmNuK5Wga83Zwk1P
wqwKd0zV9KP1ffU0RXK6rciarmGiOBQL6RTo+DDIEyOiJTbKja4cL7faZrW0U9XTUQjENnqhTOec
3SmRDzc+fBV9QeDwKprxcJeX3Z449fd+ma9lcDZIJXTNDMWZz9GDg6drrFVZvyRiWZ5w8HghNXkJ
Da61C/Hbybq7rqpeehTxswJ3b8qBmYruSewjHaCByJO589M26uv7YbQxJayVaSjf7FQOucCutXr/
b+Wx7k9l1pH9WM8GS9xwclGzeCWsNnpvLVIzI9xMClH5O1Syz5DMR98uFWXvf8nWsy8r9x8n36l1
50oSjhqjNgP+ToBnU6Sup9wrLXXZtf/lbLT2kjJS5ZI4aCki9Lchy855QFOjoie3cV9v+4T14mhQ
EjcPmJ+nKSsSZ+oKeG0113KsWx9wabg/GiggNW8ngxnTOmUale6zuwwfJiX7VNO6vLEXVmsv7CKE
Rx2cecrhA2P0QDN5JXnFMNVudMEq+AWPFiIG5OYdL5pkUkSeqmKHBS6EdoTcSw3Dln4kOnVy0Zxm
yEbhfOTNp3Lq1J7abj6CWxXdVc68fCq8UB7FQgwcasLlGYXeeVqIkO5EMASfWmW+zmTRB2P64mmZ
p/5ejAz158Uw3PcsCp4qytsXWcLsshSRG3vA2j/5JofciXtkvgtlVJ39QdVfPF2XBzfKxVNrB6wf
fUGTPqqnA+7p2rOTVcsd1MoqDabSvOhJIi/dlEA54PL0fhkW+HMhqV+ODxZvDacjVLNEVT0lbSCb
N9cszaMAnSGWhuOUPoQoq4sFNsB5EgkK8Kkk+ZemvVRVsqCWoHKiCDn2QtiwggSZfc8K295LH+TX
MDTOU+UVDlxC++E4Zj2g7gHXd35pZFxQ/Y9LoCW1s/yZNbhaHMvJSSfjkB3UTPKgStdPlNP9DJxl
+bLAiWunlNEJzxd9Yr5eYu4uDk/zTlWJ241Pvavqk8Mb96F03Xmve6ByOkcWzy7lZschlEnpiDpf
zcISp1v/BNDF00TB7kG1WZm0w1jGk2jvuN+4hzkKlj3B1dM3b1T2wLqgjYdKlUnfQNWrL+RfsgTk
aYKaARl0cl+iVDulcxumyNw+09L54E8e3DgH8SMP1Q8ty/Zh8uWQ0GZYDiGfm10wReLo+9GcdnNG
q3ise4BsLU6YGfEb4DbD7Nh17oBrXWlSaoZyF02tiP1hVk3aLbraV+X8jzsv/JnWOJzCJ2lBRoNT
ELeZeoAJlHyqYWiI+Kz9kw47mhCf4PWRoYp7M0PFyFEQxNzKSfM80gcaWJV6bbvE0keNN1MGV+42
z9NpKT8vHoiY37piaJ+aZlJpPrIX15976NnKCAg9ULgTVk0HtSx2ijXtu/vFNtmMREsbxHk7CFhl
SpsSU1R7Nbca9Gbs3vdqiNiuCQuJqqqh7aM4dwqcgiC7kJ+xE1rEw+IHfXQvnSYXz3KWekxZS9Bs
0VwENA5H2S93ZdjwIY2iYu4/yaXqJ1QmsoKbdKkJIQ/Kdwv0PwTYB5JjJU1l11cZ2hi2+olUIWVp
Ncqm3ldujwsKIYruZ2REF0+WwcSTjl39hhRAOe0rBPZH4fbluB+8qtQ7OY9NfTfKZfmGNozOzWKj
Gk5kMxUxYI70bPLKK+8H7RI3HmjUPc+syt4UnGKeEF5Wx14OqkhsZthD+GIsP4F8tfDUIzYErxb5
fHfXm1p/dUdevgG62BybUrssGVyro3hRdoS9x0jpSVY58OQDQOXznnuuJUeRKYpJibclrndgdeUD
Cep6Q7QbRDbmzyjR0mEstI5YMk/OWKPMNWeX2xqqD4rRxksyGhi+m5HDegIcZHzGfa9r4toGUw7g
dmjUY4HtpTzYdqx0IvxscGMHMooatupA0qScdUx+mEpeylSWYyv31rNCnStPcbYvMiNxWFtU5abg
c+hPtOxpvQ8W3x1TjUgyJxyMRBTXUxuZz6Wu5mUvxsbnj17Ls/bNX0xY7CAQqAxUHDAmLmOpAf+7
myJ3bk6otaff2syPxo9ewCjaGgpblX2s6kDLc55Lg89n0oxtDJt28ytDimT8KMqlCx8Ec6AGrfgQ
fUKhaxaeO54VIvHaDnhSVflj88SkKihOtmwQjwZJeLCbF9xq3dt+DB7KaJCZBZmKtcM5aFSk3sCG
M30M/5F5qeISZePcifvANtPbHJKoOfEZ5EJEYDcuk4Lay237h74Y+/p5iKzf7K2RS5YfJere1LHH
MuA8c3dsgzGmBbpPpkvYKtz4913D2m/dOOAaLg41qOyYieQ86xQWcZX7scpyRlNR4CS7c5balRdG
G/FhscdChuFYiTAtstZ760LaPQY5lfDCw+3FTzobxo54B1+/lMLryc5kQi+J1zklFpjJomRu7Ct1
7sPI5ensFpVIDdzFq9hA+4ikpUvIE+xeMCnlYafGWJvG6jQqApanVQ9PsAMzE3x2oI1oplhatzY7
1x36Jia0VTBXHyo8bKqzNoR/pcGYgwhyDO9atejirNXIvow6mH10tE9NPGPOyI61ULl7uHgZl2lp
80n/LAuj7FGVy9LEQ4HXeQjyoSXfp5YonTQZzR3cFyP1/IxYlcVJoz6hf2nA1DKJ7mfppyiBicLY
8QP7JZeBJo99AybzIfIo/2xKQiIE8MScWE6T/yHv5oEdy5GGQIbYmdzPISCS6cTCUeM2tJmxmyA8
DxPPoeGc+CHtxWmpKstel76vp1jUtlBxazM7ngKx9PTIsJFD07RsNudMTQ2KmBfRtgcQ3W0ei0BV
YSwdOGXedxWf3Z1Qbe2+EtVPUGeJ0vh74BhbkVTOFFXPs9couVOBLMOTP4VYw7tuHiEnKDuhTgpG
f9nHjHNid0Qyz76GCrU5MaZyDuef1nbVR74EFUkm5PsiOMZNQ1tjDbjcNiK3ZkfM1V5UI4RyXE75
WQ7YZG5d5ccWqI3qaRR+dNnaDb16Ya4//Wh9LC8p3NetnxKrl1fP90IHyylX8qvlPW7dCRI+LC2a
fDxneZ97CY/6qUI6k7I5YWRUYEoNKIrcTw3ncxfnMoPdB+fOP14G+w8YzvgYdLGeERfPcHgiLcZY
WDvmkcHVuH6BwaQ1x44Y/qUIiEvfysiBJ0oiO6bHb5GF/SKwEVCWZvfRstR1sQNqRttzWSq/3g+l
wU0Zx5RNj1oCwQYvxtwdX5oLd/OJ+WXLEimEmOBINnflXqI0NJxTLCauGtNLugCeh91YQNIxd5nu
UnBkwzKpRjP6v7DKddk+LLUj7rAJ53WcwXDBhaiorcuvvtfq85g1YHNnQV1HPyo+anUIUMLQvkL2
lC/7bOo7elyiINNx0EREv8yuRokhG1ERvEPWDlWJ0cSITXxHmQh18qiAeB1FF7o4rRh4nKncy+pU
i6iBdDSyXnfZJGIzUaho/l3j8n+5Z3UIXQcjGs4kfl4W3h0rBlfZRE967hH6BLPJ04Ty7+CBy0q8
BDWt/FShbNDGCzz8a2Rhg1GlNtKsODslD23iUPyDMwlBEDgufo+ySq9XbvEhaEf3ky6wQTpIwPXc
A1esqx/rBlauca09IRJQdVwDysHgj7C0M3UIqrg7W+fA9NQDVclKOsdROWZB0kMqBb0tifgCZenF
7O+MrY4ZvtaVMuYBhQ5ddippx/IvYRsFDEqxrK9T64FKCIcZZ6oOmP2VI+Jm0ZFCsYIFLhRnir75
rbx+jhJuZ2TI2kU6KrZu75K7OcsJlqFh7tpvnsBSs68s0Iz4eVONqcnGqEq7TlCwQxZn7MqY8Mkz
R5rRku7BfSlInGHshJ9mnuOGInCaNvvCCqyDJyS25hJ06XFevo8LSnwSAbpNkAyIyv4hCkKPxeEi
CrMfrOcMd9gpYFtnpQqaUwa+X7enGXOqo5urWScjrkL4R+wyFvHDY6bE3Oy7PcZ/U6u8gxHYGOVJ
VY8yxKaGDeV8CK1xitMwDjQ/+6ObXVyesL19KYpezIcMm+3xSLUK1BNc4SR7iC5FjEccQ0Rz5KEm
MGb1ayt/qbBqyRvtI118KlEEy89LY3HJlqB8uB6+eVpV5XEpcGEKG3yHzYdWgj37sy9ZVe+LvrXt
61DDAG1fYDPMEmcOtLnvJtWUmA6EYdi8hiYAZT4HQn3ccxE6PuSOwHCeDcHSmLhsluVhiOC6f6rD
oO7uEc1y+jDn0pIkI7hiwbBocNcc+l3tJy432qY6gvPsvmBZCYkyx4Fvz90ZTqajMiO5OPuV+am1
bshjMRSa7EQI6d5TtujFE3HlS2xU1ThM5ov1I5XF2CXUxetiBs5f23CxfKcm4bk4SurJS3TrmU+B
pJH9tXRR4UJE1GXYhzWttUfmF5FNYSNhzJ0TiHl59pt5MIlozWQ/1ALeaPctHCZt4g7N9EBM3ut9
EPLuWSxt48TRQPj41tIiD4794it4vKuc9b8BcbEusANYMs5cItOZUBNGL3nh981xyqGvTbMp9395
M89on7iVpsh2QjvlybPDbeucHNeqPMGc2uZp7fmigaiwL4Mzg2iLY3dfmHHHMTkOz9bHN598FI17
ex9msNWPbBkxO6Ysarw5Zs0inIRlDilSGIs1DAcO2UcqNl07TZ8V0OL2lBU19feolSzrA3IAs3+P
Jc66b7C4gjHpL9WHrGC4vh0Ftr1uVEK33i5OXX9bHMP5vgZjqU2MvFi3eAy5e76jC4HX/ZvNqe9B
QI9Ssemeci3pcYQo2pTfpR10ZVH7NlBUb8ORnASpHpp5xHF3sTIhAVziEoiMRLsLi4HShyoyxOMx
NkKNmhODJ0c7oYdhqWMQzhQj6I5q9r5gpyY6bNs6WeS/apTSOOnIlZn2Axhf4tg01JyGUuZBHM1Y
Ob76fNL8K881Na82L5rwtWlDHKJr0uN8xZU7pCEpySHEpqNKTOP7bYKzeXREL4RP2nbZALUbXZ55
XbfjCecv4t57YD9lZ+703WuELXyeqLAGwNc1M0Ox/cCG7skxzIWn87DYHaXQ8yYeLFIAs2u78UPg
NpbuAtPwKm1NP8QhbVj4fxxdyZKjOBT8IiLEJsEVMMa7y7XXhajq6gYkJFaB4OsnmdNM9FJtCyG9
l5kv81LmZZ0nHpOjwi93DrvYqrJoVNSOeMeLVotorEt1X3zc3jvf9DXMmjs1nJeSQbvTUqv8gdM2
3kQPcBv8fSk4hBieiNPn4ljDB+553Ho1DuAb0z1UfNDPzCSaGxh1jQvvm5S6phAJZZ1VxuEsIRTG
rbP0V1u707CfkE/VRVLNzJGRJjOV8KBmRe8+dxPMoiJL9GURj8bdfOLVmk8IgfC8nkxxXeDCjy2V
2088yFuodnznX+UMtIi0MwOLcvzOufdey8xOGzCdUTshNRZWhZ3w8f2V30MuWaPlKPsBdwISa9FP
OR38dHfUq9wK5SfgpicJz0ckURQs7h3PSlD8lufSIs7NF3SKkJLhvVvV2HNErXodusll9nAv6Irv
KrzeRUQQIwFcxK/9m+txKmN/UHAlsGQ7ojholwBdu6/JEQfD+qq91o9XdBR1ssyWyNBM10XaoQs5
48If9mGZm7/jMH4DNasyb2r4rmOk3QVkfA07/zYOdZ5yWMIdVYU0Ll5zG0UvclSivKh6rCNdWERK
WL4nqIfZzVXjCngMqg51QHPaw5e8dOlwWycHFJ0VCJjcl8LlcTvnQB9M94F+4G4UCQ7bDnwpVrM8
22v9XNJlRKvtlXdaAgoTziCLT4NtdwQOpIN46OsqCbxqeLiVL1/BFUtnB+QTxsg69K0f0k8y1qW4
5gS9t6wZ2dtDu8ayw+yxFXVjYcdLuDgHGL0UdcSAHDzMYjdNRGAFkDTcZt8wrpkTTEP5Dzya/mo1
ucFMbuM+azWVv+Ab26hXSD+jkCJGC8CoZ1urykVyWfCJuEYSCTlJaNecEnmzuJPtcupwQkgOQ9RS
BwkS4dBohWVzrd0cbY3Rb4WRbRIKL49FD8/1YzMu43vVYN4yqRCCkcdbjxnPq2CJGT3A+R1wrxBJ
MFTPu7yony1cGNkkBcJOkOEAq68Gw+hm+ucGeQc0dTqWgf9kGvBbqiTolprhRarmRGp5InT9KNwO
CbMOUuj5UB0p0KbVcv6aQncxNua+Z8XzGJoHYeWtz83R89Et8Rwu7vbUPPOuvqDIe/Xy5Vao8jMf
IZ5wUQxU/5edGg1IPY/P2vjf21+2eBPEiwofKGfqJxx4R+ajC1id+aP24V+KC69J6NLD2q3u9zP8
fOMGeSDdgFbPGnniSrnNJZb0CFxoOVUBYQfDvRD+M77/6QYSYG7vjyax8nYvGvsEE8U3tyyeK+Q8
R4Gy3jgJD83g/zZBa0NJMDXJEK5LjHjsIVKTjSgDEORmLM6VWxeguFBQBs2ciRFvWqvZuVrWC/rD
J5Q6gFLyMvZK9xDOeUJrC+ULcl7cvNqNtv3LluoN7eGfylQINBl05LTlBXjoRx5Yx9XG48Vc4r+x
AZVaupnlkphW9RdwxBNA2DdiuydrAWukhpeyAJeLiw+W/NUToCPciTTLBfnXlm0M1/087nvrToal
jAGhXwsSZmZYn9EzXIBLfOQ0/NHV+OUS+cp98gr4A27fwftYAb+1RjcT/iZe4vdmal/CwUyxS2uw
+DnrEepgY/bDkzsVAHgwZRVXdbOfR+sLlstuFPLWTqnnFJmxpshzq5MnwX7xHlUUsizhsbH5rdIt
zdxK896T0crJa+Ms8F/pMMTVHhr4QmPgnd7XYNw1wktxAbw0dXjSstzJBkRpyK0D4FpcLDyTZb5v
NVJQABxoHLpWHjVBH0Pr5UbGa+zUwClIzeuA06P/lCVWpKbdkc9llg/ds7/KzAfAixsmpJFZmiEe
2HBc/SJddLOb7PG7hW0xYTOOD8RNIA6JmNmPJsTceLX3bKO+xilyKRB/1QLfynX7Drz/i7lNuXNH
8l152xXk2lmhujc0STTqFp02+FkEDI0dMNigrnvZ6mRbd9hGnhTYGmv2oqKdXxBidzLQTXOwA3xF
eFGALKY5YPshr3jml/VzP4gXJN32MWT7KnLq+ttG0KCmUKfTlu6N1V2ZU2FCdMmPVWE/DYP+DAL3
HdqaowqqVzcEtbLFnFmG7T0U/OWcn4uuElEZyJMoZFIwuW/mIp3L6g9MqnbUtXcAQk9hOOLWhCNL
TN029nOVydw8kBQRxIDLkrIJEqdFl+ejf54r+6siXRcpSdEEQFkVNai+Ijj0cAA9c5OQdni1FRc4
rusy6Vf/A5fAw3enFKiqjApo0w5mWW9F4f8Cv9nDZf9QmuAaLvpfyO3PvqqOphqunjE31qxrxEq0
MFKlPfInAjI9T77Cr5WZNZsrL8hZs+bXDGUCI4ekwCUFjHB6F14BS3KZgnq+IR7v2aJqX9XqrV3p
kfM1qUMEUfYMoaazFfESF7Hf0zfSjJlFwzN8IV62cF6O1GTMVJ5s5N4RF65CRNF/nc2zyrIypy4y
AKLnxipfpKOP4cIT6jTPq0vTGrQvSLudGdgTwmz/sHDEmwfauwHFHhni3m3cjdFSlmlRT0GMEOV/
TbgeunZ9qsvJiXGvPYSWV6vormTpM7Z5uutVQN5vHZweTS0Oswf1TApQ5lLRgEezRz6FPd/RVn7k
U/HsrfkOrVpWcfnRdGvCrArFLm4G03ovwFUuqKPGiPPpb4/9HsxWXHnm2ZTtu1qKY100qWbiUHO2
K4L26KDYFM54mANy6EL3oh2cHqUT5sBZZeo4VeI7zX4VCBqy5jtE2G9cDADlydmxW8jiFXr1BvHK
uIQQyKptJMK149Ns5RVAEcCkkN16sYvTd3tqUC0fYJm+Q4t26STwSO7rj5GYp75wv+dWtNFiZgBc
5EiQhGWqem8Do5e+gHSlfsAK4KPBAWnC8TBZfeL1Od5/dWcjNipTy4OV08kXmDAga8lx+gZZbfIT
JqISQOGZKtjzUrA9G/KvTs83y5FTNPTd2eqmS9HXR+LZt9CEVww0Xdel/9527KCc2OmncqfWem+N
QFk65xiM7qviI2AWyz7UDX+GROiyzGUd+cpBbK9NkGYGzq+znYMK1Ztr3M8xsOZIEP9eNiWu3+ot
ZMUbav9riFvJGDfhznTNneKlg+pVAVbx22EXTFMmUIhtc1xBUqEQQeyQuvnF+FsF4xeeyDMKHRid
jimCm37nBgjFLKdbS3SWu/XTLMP9qr1shesYfD/jpVFn5LP8MV0QG+bB+wYvRth4J2cphnjWEMEj
k/vFn3OSFAG5TSP7lm5x6Mtc7KC0yzAklZV58NlQPPrA8iIG0GnXgGBEn4enpfqfxSk/t7+7SEzV
T8vJYd4/uEkj7xBLiYiB++LYmeTy3jCVwc3kMQAaKcf1rWusi243mwciD4gzjOCN6UZLX7WJT6D/
0cuLw/hfxJnBA5GeWQHUzPHaNxbSExzJaRRaSIMrEBphJuvih9OrRZfXgal/cFe6doH16YXgd3BB
yJr/+EplfWCuom9PxdodqdOnvioeU938Xdz5MZTyp2zMC5PwvfGr9/83uqza/ZrT42TT6zixm5ix
2WyvuM/UoXuYFpexI9c38NPAH5pi3wH6SgCG4/LDU8Vk62lAhC326z4cxLVzioPv53nUEecLYw7p
THIarSq80H7qowZgnB8CqBdlkZSieccBcLF852dW7DRa9o8a6sN2gmnDv8I89COgMjeigzep4DyQ
g4umWLcQ4ZvDGJzd1Y9U3cS+Lh9liRI73M54LQT+oXFX0jBpcVNTZu8r5Jcy24nIIpoI2/otLM0S
QUyUjcv0CoMY7EKB6HlRO0ApQfkDGoi6BmkUogMNwq3+qTLom2YE5qA7e8D29LR0HY0lbXdYDIJj
MfyyBo6To7avNi6WUROWgN6+W4odebHoCKKvAiUIei14NZ9KlMQjpX/E6J8t7o8HibYSY9pHsI67
oW9ItHpOAB2PHV6Cfn0BT/xPe+q0LZca/D2pxLc1OyFy3rrTMM5Bauz8e0YYbGzP5FsD9BCR0p58
L7tC/uhmfS0AjeBhdCgMGYpY6xvIqfuNchwR4zB5x2qjpQYtKKoqnRp7ODZBLveihUoTqOtRTnhq
dshehFUumTvbNIiraVA/VtUi8H6asR5j6IN6bZtUjV4ZqUF+Fb7PYstqzxQxSwvWJA+cEP54Mtgv
7vq5HUBULn87ZuHGaPnnKJejy4Gnjy19ViV97RGRHTsGxQU4gBD3afgxQlMwtQChOJ566arLws3F
UzixcF9ULTh+Vtr1zgjv4M6V2JpRGXHSxRg5sNLFZ/OfFcq3IJ6skPyFhx5NXaoU4Ee473qTyiO2
4O2DNaaFWW2LZajusR0gOY5AcDo7oOHWjZeT/pqDOY/BPoBNrGoALy2FtNLj6F4jR+vlo2CMJ5Ni
QTo6ANdsP5QX0gBuXpfGtiPIAJfECiHiKKDPQTpjGzy3Wuwwv4vhqU5XzXkyiodRjxcxmWDW/GrM
wtxkkRVNfFibrlEdVmi1rUAGYTSvvLiKuWnQ0RC+99RivQ9VM6cjauSDWzMICgBloQXyWJEKmPrD
ISboduGKGS2+rAjGql3+FYCpfUG9jRikzvMbMGUliB0odj05w3inI3NcwWvGj31DekgrPK9rXi2+
6BVkhwlUVBVj8IB2A17+SIVQCdJ41yM+Vwu9iFzcuOsNPS9554KLbtwZqg1BiR93XuF8wcGZt1Ft
aP5VY8ed0VMNp1wG/mGAhzT4Dbq+FdSejvUARijkHNSDM14W0pOnchKFc+GzKmC3iHyXImr9of8s
uVeoM5fdYO3kOBbHCiT2zi9QMEzdhAPEU/nVLqteR3IK2nSLEQ4+1GBcmjCoXKqkxnxtcPXEJHec
u94ddZFbx3W+0IPAc755odfv5oE4HSyzGv0Qi+sete7oC2xY+MWAEr7kvkKdMIfW0e9EmWLni6QL
SbB3EX8TMY43gjsYP3GFT0GWS7Zz5tI5AiAu4ypcprigAX7AKETadVCTRBv/ngI+XlLE8lifzeTQ
z3Eg6smvbX4EUNMvae70DdodM90408G+K/xRR+0KWHep3eJ91RZjkZ3rcD+ObZvJwdNAM6ATmqUJ
AGXy8TC6ks9JB4AJth0MgKVEUwU3qhddD0ssgReW53VafIROmToNF7Suq2to5OGNj6jmQWwJvKcY
8hTHygnamEKvkgUNTYAqcsALXUZ6vfO7+TB7KjaGAMhBwCxKqa5JhPBBi0jnDc1CF+NDFZEI7FOl
rcxj4c417MkLVxvbInhHxMwrI+JdNhoFGpDqHqQWfEHuKC6v8FsSUT0gU87VAHaCAC5JbYdf6tkf
u2W/izdMMeBeGc/1+LDE/DbI0I5VYPHYQC9jBeQCWmrfyvCsacXjsjI3PU/wwOPmn8vWi/T7KiId
2eP5Xi2btJc+r84cZ6gR+WVoUE0sloiRE+QkOtQsddrlQJX7WXMHbp7FfmxJulD37MDHGQTOlXrq
p7Kag5FemjfqpnqonIqaPVmlOdOx9yP4kvMs9+o4EAAd2GrvZ7dwo7Ku+xQRAJDEOGDQdCMYuoUW
jd6m5LJ9jWJiUDsoXkQC8h7VZZcoVzURE7gaVOG+Nfn6d/vW00z2bT//ELh4tRq3MvZpEgYz9hBi
tUa1XwedWYO9m51lX9reEX7aOCtHCU4Dsrm1A5sl1381IS8cJ3RSE3gDrJ0EH0JwPZk/sxV00TLo
N4Etg7nI5j5CoNbIbowH2JQYCurI3sJMdIELekYA+oiDdFFFEzmFdZkm/0oXkzLL2dcCwU52gCOS
3dpxQfHjv0Db/EVK+rW4yAdsGAGiApCxc9Pts4eW2auO4rFX7qF23KvF0CUsJcAg0/A2hhPt2cUm
G6BnCnx+abHaeytgKoV5xRFTogBb5fCYwvW2FuV5gLY25+iYG8+m0eyI4ILH/FLBjqOHu16kETaP
qJA2W6ccUXxjeJ/xN/06fF4L/6Vw3SsLyCNX/NyVY+JV4BWhVYMEweyB+d0trLpbqMiyMMo+BCcL
upuRlN+OtO5llSPRzxy3bzQxeHLJ8EN4+jZ09qfrWKkm4St0doCOS8hu6imhpY1OmMS1FjxhQFu8
vN/D2T5SxrwD5SrANUNL2Hp7FLm3bUWdsb0HVGRt3l29SvzCyx8CpzWx++FppCuJNGQDMB//hcVu
0ofVO/iNfcOrjHgQmk26SBXhR1GaGP1zpvMn4xXvzaZ9IBb5w+zg4c1eQvo+UlX7tj0qsGE6gSYn
8YI2seUft7KuTqFOtuPcPZYTdEj2Hw8cxfYbCriqCQG2BiACrDaDyhKcUIuCi60RLocz5NfJmJsM
FBguZ9YtcQ7FjiS4I9whbvMvfMQnCdsm23qzWHnQBNoJAwAZaW7uD5Q3iavcuMAJQCxsczU9bZ9D
0f4C2cyuDeobOqV7R7DvYC8lQmRIDj4YBJD9Pwv8HsaAJw5oXXh0xVzrUwE9ggituBiGZ4sFOcqm
Yd0bBTdgh5gjtju4kSm1R33DZR73E5r7EMAqoDcU6NY+bH6QE42fDxQzktyN+1Bd20r+c43zsGsd
e6FJSq6+t6hBa1E4doFxltOhc/I/zQha2HRH5XyNFr97vc4EIZlYvz02H5Bzj3XENCSUwr3/YSEm
hY12Suwgyyk6tqBrn8NAZjAzQz4YBQnh1/G2Ctv+qGaTrKUroQ+1v3q17tt5MzrLcV818nfS9avV
yZvOtxROu8nQsv79/yvAiy11kYhIiUa3Vxz7WeyrJfjE4XXCyNJPUGg0DpbGRqu5jkZeR0EgfiGy
aU++bfh+5TQznv6AWEufq8Fafi2nLKYjUBnZRe1YQeKSe26Nt26Qqab2ciQm1x9SYUXrCkeMHUJQ
AbYcVMcETrCXFio0sL/eyNcTip/wRqZOvgWmoIegXaq/OSSRiT9M9t2ZcIwQZo14zadyBrGkU+g3
QpzQS3j3XKKAYUPuaVNaIiTTNu+kQJ8kCnHT9bigHgTnKWYwNLyDTdCCdj8qQ5GvsEogWBQHpahH
e3pZwZ5eoPZbUzUE7mHoSxW3xg0iexhAyIO62s+OwvxFWfqQGXHv2KHp+1xs2sf2uk6HRed8FwbV
cAiqspvRDulvH2R3RkhfrVkj8+JR5tOLAhmZ6EIwHfmuBcRuixoCaTztygFC4KX2jqPb0ANfxXtj
OznGaNfmrQSqitg43Mc8fw/69pU0mFxUk0gdxEhGi2ffS65FFNS8i7pwFjHYfA9ygsaO4P1NInDu
RcSqjqKTkyqr8S+ekfV5G+eS7MbR7fahWd3YcaHRLXznb4d098idAHzgIPcPanUtbD8j7qFaCYBV
2FwV2sjLqIIX7tpn7UP9GcCEHohAOju9Hbn4hJHhzWlwrb+jv87AEqWVmcZqcMkK9Tx1Q5nqCYU3
pLID/YGNAvTL9fhE3X787DUPY0gGNz0oyOF6GP4BSf7KibrqUW5Q0hTGZPHeGSNfYTuBZqEaCHbb
9nsYeaDrcrqPGTk4EBQHL9if7GTkWB29yr+bZc5sJbEKM5QY8z5g08G3yFvACh0pCCpPgwfkmg1a
xdCVnAbuPxdU1tmiUbo2IW1xaE11AjoSBvYd/iiR3W9NBoaLax33nfLzR8H8D7B3OpmHeqPzLPcg
RbPuSxxBEaXrt2tPwHmhd5ixvyBKRJtcneSMO045GNc2tDiaHpmErbZxe64Adzpg0/FqiIqd2uBL
o3krFm+NJuM2mPtYyKtH6xuaZ+TQkuIbdrl1rMHI7Hpku0aQfoFFF8PTYAxPx8JA3DY0IcZUA/RZ
y/homV/jAl9kxJh3XhfnGdRZF8G356twMDO+OZmi1/HTynePVll9QuH75Ej6U46qhbrdjn3YVQA7
Qs+5LiswfMSmLqr7qUrnT8/0s6pHCxQbWhK8MjTxwhZeZnPwUbrdVVRLHY9eiAegoM9a1Gyf4elg
xQTx08jiALjMQLfRTuo4AOSyRU0uPa4biLbEmeWox0sxfdhoyNi268GOX6d8uqNwfeGge6FuHD4k
BtGhVljvcDa/hn3xCVthAflk8GFvI0krageHL0e7WS+Q2E5RJfoXiDcFwK4toJWAii5UUWLq1rAP
qFDUkS+AIWRAgUfWx3qpTkRN6VJ2BwxuPES3PvmWwtjp3HuQYyl6HkL7Lyzj+igf3BDeS5A+1wAI
E7bVS6ObA/U0WV8uzs54INHKPMRz04BmYQeKx9oSIyEpYdUaRHMtWyea+9U8gESXH3awlJe2ENcZ
h2TjiiIKQj2ieW1inJ8n4ZTXBtQw5pioD6F4cfHX8Z3V62GoQQK3sv7ju3yvQqwkFzhG6Ew+vGWZ
IBcPwK+x9T0vjE4aj/kpQX8ZbWbwc8DdCNDtwbExw+FZR+q5AdC/NnNGSJvMch56nrVecHZKsV8J
9L3rUJxrv3gom/7YU7evAw1vPmZ6bC6GQ9x6w4l+UUGwD1HdDKE8DIOFSVfvqRxmkyLSbMKuAWgw
9VAXdnmdjQwEX6GhHB3KMHEKdsfczyuW9MupcOC37ZpI2T7lnd61PhQ/oQ2txOxisTZGUk9HY1EG
4ZDOd5vbcJEvb6sCzWWg8MIR5uioqfxHETCCHtbFnEalACFN5i/0PD/I+LyuIB9lWVQ4f1F/DwA3
Awc4hOKALQpqfhkdjgsGBriyT3DxfYaUO4X7Zyxosd/Mgsc1zHTt/tCcQP45o5ydaxSl82djmvew
aa6BJqgPSP0m2vUrHEFZgNMYIgafmdaMd9/U2F6YOGsUQRnMYsR1ApV79B3LOvCWavmecLHjxMEF
4p05wgI8+MiEy5PsCDTlZzlA944nrarUyL+j8K4jQ2oVfnwDkGVe8WxMWrUoUzUqkCU8o4QrkN8N
16cYit1k+9ObsYVPOUK387iC3TWshD2IfPGfmk/AXroiRjRpUk/AXieIzHHY9GGfFpSfCzmnloY4
Z5mTEon2k+aZjRQ3goEa17GfiAckMngplmsuOA55fEzHMqftw+NVSXKr3w3LB+K3a8eA6sV2nvxH
jcCH1VGAf2CMjbVZXZWuMAau/TfhzQcE1kFaUPwO/Tu+coDq3xYqnbesKHhBzePwU5g66WVw1SLA
Xu9jfAqi8jjYPEKq/pjDTsDzPXTVy5PRaPfLL/yf46F2twcwHOBaXIbi5UoRlRw2Ysd4dXGBpdu1
+AE5DRTINs8CRZiOIbkMbgr6ipd2oNRBWwQOHhTj56j9h8Y8BMfK9CPwd1BCNs2jyS4zDKjgnEOo
H6iWCqSx81PV/4AufWxZzGIG9hRiUHsEjzwAVTGjC/FoD5ZSKvCpa9qr1Fbi6q8LVLkofleZY/K6
/jJE/vraORPckviB0LrueuzVbeh78D8keVv7HPdcH+dtmc6zPAFejra3AAMaD9zkezqA6yrJGPU6
bHF6yGj0xzhY56epIKkwFkQkA9D4NsPeIJ7MoLZMGh9qYrCPteK3QfDL5NEHwT8EWMbU9h687xnD
YknIyN1RVlbwac9Fna4MDC4i3CxX3D2HP5iZgUliZBk3Pu6pNWkCDTAP+r00t+o24ZaVKE/fqVe/
Qyt+8Pv+jIWAYHoLlUZF1WE6gC3IZsLtMSSC7AONIc7lw4YtSCQhxiBo2IAnQTFOlxMe+ELVo6jn
3TyHyWq3d7/e63D42jaRZVc7Aby4cIHR9h/VlgFUOpHR09/N74MoGLKtBNTe+ILHyKFwycmZCDth
8C40rH9CjtzmedvK/wcAC8AtIShhgGs42oenangjbnCfhv5KJ4WxB+9MqHOaIQ6GLrr5/9WzveAn
tMeXbQfUBrZL1EyY6Wi/WhxBDvzuN8uq2rEeasArtzxGke8ZrDc8HMyYzc7GFnb1U7d8e3y6CV9n
9fJehyhAZpizY6NVqBZBVKjlIvG6yQn3pB2OMKEpM5g9UgtS/2a9eagwnH5MBL49mpi4BrxommHn
dWW0wrLMdrw0qEZI/htI7ZeDaWXWwB6y8zGL18YlukmZX9R8XSGEKbdRNrSB20bCVN5DuNUBP/Q4
W/ImBHsthiVD1RGRMY8GjDVCtHNsKDlNxrsxapnYC4aXDf2DwTkePXf8uyjzxJp0JJYhkxolAuKH
YZQEOOp7nNazxMcFwI+SNj8MbI68ct2pYRNOLS/51lqPxH75/4XbHDx7X3wwvPLSeyIGkfSFTAMc
Ukhb+/9qCgDDWiBNJkjFJeREIYTjmCTG4aUr8w+iIIBOEMiJEDV7EaNczjpAeUuXbn+JjwLi2PDU
LO5OGOeCr9Ci7sKD0/2yn/GcNmoJUo67PeKVC3/zcEJ3MEDWPh+2YqPiQEJtQCDI5FhgFOEvUwr/
nBiTaB/53KadI4+jJfbbgU7Kr67wMDTwuz0nnIyX7ZkguzRmgMapqdALuwl27nZ8bI/Yb0xWrd82
kPXt32UUHcn2VzykEBg/3w2lSUPcKaZLtxMFK6wgNBMYmW4Qf6akOFfduGsXxLqptxLH7Ay/vO3Y
rmR15WP5iq/LBgJGGE6svRObqroV2k5xRkg5RAQjlD4uCKjxQIT6H0GYQ98l0bc0kMLM8RCEhyJk
cdixdEVOjmOClPcsgegJHZmbQAZ0wLfR0IXF23XJV/7qzwxDBhJHAIyiI9q4lxrwOLqpzDD6vJ2v
LQwnNe9+u9U+9QxyKlCR+YNAp40zhGNj4QwFWLHvF8xkDm9C5TfBkSSsTbItfAMeKJTNbvsAwmsT
bHlH2zFORh//WfsPqtaH21YHDkYVv7o9bly+UHMm25vTQ5m4nWMrPIqWcgYU40aYmznhT0LBDrim
ieGcfWmY8/DQJI58AqClzitWbsUmL+s/UACCXqgj1Ah1c8QsfYqPoOs+AYSIlhFq6QXzFy5KxfCO
PDaoPTo8MnoLIeSMW5Uf5zY0qL3hKCtBG0aYOXEB+PYAgFT9XdXzN2ILXoMh/IezD8Njlidivo43
Dl/TGBNfyLCkeJm9HEZOmoJ8svMAaKC/byZewkJlAGa37R/BvrWTfziEvnQjJj+2BQRzk9T5RDIF
Iq3efmBZosVFm/XSb36sUBE/ee56dWrAKyu6ON+rx3jtFrxkm/puO4G330ec5iuZ1N8+n9UfUpM7
awwYHu8LIwzoE/rnyd5Gv6ZHMy83WJTcG8/5Qyf7SK0Bu8JFbIul9KnWM+ZqzO+2TcDf/hP++g13
VaxtGfxMijxNygN25wPbZs0zDCKb1F4VcmtcdEw8tJ623Qgi9wla//Mk1afg62fl9agM2htsyncA
FVIs4qGw5p0vQyiD7U/aOVeMaZz7kD8TX1wYHV8sUN8eeBEIyKwX0UyYH26rJzsPl1OLGLwU85/H
sf2PuzNZjhtZs/SrlOW6kQXH4ADa6t5FzAxGcBJJkdzASIrCPDvGp+8PebOrpSiRrNKyzXKREkUE
AoA73P//nO9UD0Fs3veJ8RRY5o2dshCIbG+rG6A8M0uEK8PqmXK86trvqqusty4m2RwclgbsJ4Ai
VwYf0v3F8Y0dtU4y/ENu1rDCT0e2rUb2LW/9J8R0B7Yr8QIHgwNwzJ4Vo3Rrk5SN0TzuVSGHhZmW
l4PstpPTXJYUBkj0Ma4R5yFA896ofJDPQkEbJkm2rLGmLPAnPQs9ahZ1MVLXKdUFYixzEVjFE1P7
rQG3f83teGicsaLHYDw0hnnHAv5K2vZN7xYvQTECmknzTTY5a77yWqcoa0jnNg7NS1m4m8aN1p3L
8rY3nirdZoZhNuMNSi23TL/ViJQR/zTmShjEY/WKMhBU/WlIv3c6Qo2q8b1zMCrzCaZ4oCRm3DxS
E75QWjV24/ZrwaZhUPFac6rmkA75c8nFSBp1U2D/Uj3KP3SaV/MIdiRtm76rlmllfu1ZMZQJ25p5
IponYJp2Cz9j5PR2XyxNS3s1y9l2RdsxqdLnEkFB3aunyB6KZZQ1T4MdvVDZyXlz2zQg2lXT2K95
jihFubiMaktsG+nfYQu5p/O/KSw62zqzqj3kD0VfwcJotIUYi31Re9dM8biWGuZbzbtRU3xkcXYv
S/85CFwsL9q0d90OIbL9hdrK+ZCmDw2qoDzNd6ZyzmFKcOqcik/dXB+jvas/tvStwvsk9Da+ntwV
KXoupKLxEnAI5r30LNInbFETC4zSCG+EySQFDesLUV8oxxX6AytmYpu6ZI0X6EEpg15h/GVMpzc3
6jYynsadFnb9Br8UYh3UhdVicsuKaDbe8HHIVldrXP9MQctmfLUO3v3gUuqFvp3wRG9Ug2HJF2T6
2l0QLZExZzT42xvIcckVhQxU0ViwIAzk/c6jwrPDGxvdOGmEFKx6w9rM1wHk9JVfPla2DL6ZtZPt
G+QPtLGnaTNUSNFkqV9KAMmHxB8Rjo8murHA7hZGn7eL1GWT68UiwfeMrVEUSbTVY/k2mGrT2dVL
Vbo3IhrOqti+8cPW3sYUddeI2LNoYcTMvoGUYD6HVAL+hhHnVq6+yVSgLW27i77jo/QQB/v58X9J
2eL+9S1aep5RLINy+1pOPbUiWS+CSjtMWXiNMXg7pMlZWdELzC4Mq377PbLGCdnFribVlHYEvCPK
3D3dGbYphtd/Ar14j6xxwlVKdZVJ7jhHh9g9Q1R0Xp5mx2K915OXj7/BOwCy07yhICJnqIvRhk4I
BoWk3W7Ii5LxPHNhZibMxx/zDkVFnzkxP0BC8HSaNM8GSN6DWNIfOepZ+gnA471DnwBaHGxE+F/n
b0DlBvNyYEA3aZzV7534fG9+OHFlNYVTpGBzUxQXCxempxj938PWnIYNFZMOoifGXq6p5rYx3MsC
9ePvMYf0EypLNtGdqtrMWrsE4G6TIVQLqcRnLCYxo1F+Qa3RT3gsEyK9OOoYdElW0w3yaqNkhdk5
sBLC0a7yNa6T/KtmZUaHitVgv9urqccbKXtg06COM9yKJQqF37xNJwiXqrOiohmhXyAhQJhXljg5
ETh8QmaeQTm/+rYnw1yYxRj6TkIYbFVniuqXP36JemM4GAgW483HT9o7o10/Ge2qrWKqaIArM/dL
zu6DYirWAP3W1O4//oBfY27EaSbROMaU7cIJwpw193Ae2b9QBwjKFz38No/2lLLDx580P2T/9XpR
deDvfxg0Vc6mh8hPOJOB/1L22aOo3c+Iib8mS6E5+/nYbe5AHw45Npu4vriZqBxLRNBwJrCalKuG
juPHX+LXN114JyM/AlBix8gv1qGWP1nYQe2qPKuD7pPYlPeu0fyxP1wj09NHk5wr0iexCUJ7BLfS
tb+HMxPe/KE/HBwSSzMkePbWfy3s5msU9vZnSXjvnfnJ2B8nIXAezy4QR3tB2qpWIkit3cdX/b2D
nwxk5HpDZtoEgTTkf6ygztZfmzKXvwU5FqdBRN3YOqId5jdqKcILAYUYWGn5ySzx3qmfDOCwNNue
7hkPjN+fz0EG7E2vP74q7zz0pxFE7TDpfiQh6QsCx0OrpnsnVxQaeoyClY1jH4vPx5/06/WAcE+G
rquKqtQguq95QWfHuI4KGvgdwlL2jAs6ENgp6dZdffxhv57ycJ/8/Ji2tpDEAoRw2+AEkr0iHvtK
O7N0ES3nndzHH/LObTnNJ0KHoXtSL+11ajrV0kGC35JH9XuThHsyirsAk9JEEi7MQ+9eAxGWB9Mx
9Oyz3zv3+Tv9MI6zIcIk6JCmWET9Uou6SwunxceHfmd6O40m6iTwAsflzF0RbXRUcfj3brS4+a0F
H6ign8+8LotY2nMcNuTRYQlUKDgL08JYfXzy793TkxeyOwqCLH2StGPK2Ou5ECSqSW4+Pvh7Q+Bk
HNu2JzH4QUJP+7YoKYz7tr+vdSQsC7PM0edjVUvQS0oxBP/6Pv/+Ovzv4K24+te7sfnnf/Dn16JE
7R+E6uSP/7wtMv77j/l3/vPf/Pwb/9y+FRfP2Vtz+o9++h2O+/fnrp7V809/WJMLpYgaf6vHm7cG
kclfx+cM53/53/3hv739dZTbsXz7xx+vRZur+WhBVOR//P2js2//+MOYCar//uPx//7h/AX+8cft
87c4SiLMvv/1t96eG/WPPxz7T2GbXHLhColcbEb79m/zT6Tzp2kJU0jDMIVl2SZPQQ4ZN/zHH5b4
U7cMw3IcxzCEdOZVQlO0849M+ad0DGE7oCVsj+aj/OP/nt1P9+f/3a9/y1v8G1GuGs6Gx/gXK5zT
0CMtiELiOka5RRj2rCo8XVm2DwTq6sJ/TWrrEzjkX2zWX33OyfwS48xEBD14W1sXxVVg6dq5o9zx
Tgp29gcNOPxDqhSK8bKbwuTQaZO4w7rz6BkKu0LR6hsx9JQwA0wCoa9jOR99W9yFMg22wrSGWzMz
q01v18NzDGf8oqyt9ohKx9jCERgvuS+07/2095Y/3OW/r+OP141jzTPAr77SyZxWhxmbeW73Vojg
zSpdvTkPVAO/dKyN/KxK+5BI4IKS2aYbJ3NfOVn5lVQXuZKm7SCyUxQzorRqv9YoIgnvsqI4fs2g
YJXb0o2TnjpNrVL8v0PeXdD0sZAeaVOQj3RStW5Csu8aB4/mz8XUhfT+NJSfDZIf1HbrWfNDEc1h
t+RSn7oEAQTyLzMi/So2VLjUYai+lToDwbIU3CI7wpQjqRmuq6aWBvU4m95p03vppWaPNoodpwkw
EmTu+NRmVQazNhjo3E0gfuNdKJvqaBRYJdZRCL6v1oR1ToorigJVTsMXitfR/WgiS65dgYJPD4V9
jzykmf2jbmzg/0jb+xFY2ZdYtUCEwtgjZ9zXxjpdel3qPEErF9eWbLxHhG74odCiO7eijq2jl3bZ
gUqgdFAWVdZ2yhAq003otBVMCCteN25OJXyCTXRF1RZZrNnVfo7uvbL0hVYP8dGXNhZi0DZgHI3g
gpCf7DgZWpFgRscAq2e9cW4XdfRMB7fZpJRtL0cshweOrznbCMnXC5bVvFl0utKmS1DnY7w3C9N+
TLO62Smzo2AMsIoGpx6cucJIz/NSK45BEAf3yqJlIQMVVqvC6Gz4SXb02tt8deRG0ziXJI1gmSdI
LBc5DDRgFlr8VEFbfNF4Aq8ps8qN1GRxCfmouAwtawRzhxOBHjw6GORUdCRKFkMjWnRQUohF0ST0
/J9WSnVMA916Yo8jaOSEcfVqlNFwLbmw4yLQGnsvCy88WlFmPnZKJbdmUwuqErE/58Hal4WNj37R
anlHf0QbHiiqoaoaNXmwZW2+2nFIAZp6drApvNjdmzV1VtXG44uLkDtfhDzltB/Hce/W0LaDwvAe
CmJsz91aNza6i2TNhSa7KaSEHBeUGYqeUB51n8cDRhz1skU6xRTgYiHPHYBUq3o0soPWZfaVOdB+
WOgos69KrRevdTCWN1kQ4rUTTTyWqx5V3oCKNRwR1IWudS0mPK3FsgXJjHWQxhR2MF+JpVS59kpm
mMK3VNoHAH5IBnoHrRk+xgO/Ll/SoNaWKqbyZzQ6CBT+kuq8YYfDYkAk9WRmor6Mwjp71HWYDSs/
rMrXGjtWuUmzlI4HrhFEPUCgNJxxcDtGP7iELGgtMfly8QBV4T+CDIJwn2MK3ZRLRMJUI/Qg1kdk
M86wwgyUf/Nwclzhh/B2jjUmqwKI2l2BYnFn5G79oOwoWmfCT7ZM8dml7bXTdqxz8+h4wyzJMDUU
kGGHBC5O2e6uvKqsziVh86scaMAmM5N6XcWJuR1gMB5LqDdPRlbLa0XAdIZsrosOopfJesbifxv1
argY2xnMoBndN9+3+o0fi/Z+hmk/BSKKn0B/lmeMDOSOHu1eXbrii5Ml6exA6XDuyAEQTlXp7Wpw
G7pC6CTRqpZ1tHGqvAMlAhLmoYiUuQ25eRQv/foBzzcuKNV5D51pJsQVB22Ml7PAZECU8QB+j17X
YuigTSwmA7Gv64zNPUqjYjlavl8u89KbukWdRe3O6e1iRwuEOE0gcgVNBU9bh6GiX4gW9y7yI1Uu
W2BptxTuEayWhaD1L5xyOmg9lV+6BONAv3dEqLvIAIFR9s+q+Kg5Lb0VRNzy21BHaos3RMe349gU
rNGcRTeBb+nf+9yq8V2bHrbFGQQB1e6gU37EmJ9l2SGusEJlfg1mz9OKFNt808Otc9Vz2GbmZanR
gW1BEzCl6MUtyMdqA3sE0QtTNi6JKIc267uvWJWsN4QgEHLmuPYc6tJ+7Gp3m2dp8zi5eoJGoS22
I9WQ10I3cUpjyRq4dgFvc8soHqQkQzYg5G3vB0107tUmEy6JaTCRbCrs57S31G7KbQzbemYyqrQA
bfxgbutu1M/8LK6fsOuhddKHmFZF4kLo4dMUncauTgDvBSNOjEb3XqJBms+Ob9ZfGqtvHrq8N3fZ
WGEFzxvP7zesv6zDzAD6jsupOjdTaZ85jizP/LyMNiMTzLSYtDh4RFOCuJwfg2moeFN2TLOLVqaz
FqkOYV/hZtwQoOWcVwVmtpkBGl+HjtNsw1J3L3EyZ+e97qg9/K8+oo1j+Tdo7wQeiykf18oZpu+8
NnAbRyA0AaMK1C9kABVbI7LzbZpG3V4QHYPq0XJ6f0EYCGSUeMJ0yBZv2foToVdFAXmmyEKkQJqs
ViFqpzcWkeVZKnnWnEoHZVNCwP8KiAF/Y1xmX3vILQ8GsU1MDBri9xzJmDtZykCsFg+Pcc18t7C8
UEthEzizLMMMpVqA6OjvMY8M57WRNjTdKHEjWEEsG45FuA8KB6eFLYeDGVfVHut8sssNP3gZGtnd
T6Ger8zBH898QG/IL/VyB3fZfTPg1Bx75F9biqVweia7ec7iBuqdFzQvcTNpu74shwMyoaLDIGPS
2Kmj+CaNLX/lFGCOIr2DMWw2ER6/CYqy35KTEkZl/jrZaazziurUed7pnJgJOBUMJKCORE9GLN98
RVPZ3irSy3RdAIHkWhkV9DR/fDBt33oZzShZx6qLLhpksgsk/s2NDNwQ1Zxh4PJ2MNxq1GzgezX+
QVF+LhZlYUWbaESs1Wqtc2MWat21pTrUouvXLM28beANYif7Nr+Ap9Ne2XMGpN+01ZksJu/Gkkly
jIqufgCRMm4ap+7wkzn6GfA7Zx+lEusQnLp7abuTvwhc8Kg+6vhhaQfGbPqio77wHCFek2D0njrX
nra5D+41MIb2gGPQ3JV9gHQlq2t10FKaVWXaoW82zDo0F71IvQup/PaptaDTdO1orrSo9oalLKsB
PBUCcOHb3iYRnmGhqpuycVFXLqXIUkr/AoKuf91lpb5I6ahFizItu51RTM651QkN5HNZWbsGf7Kz
MITlP1guw1GriMIaARysyzg1twb+gLNKRdPesFCWe6ggd4QKVNClakN9FTgRkL14WXJvOaJ+jHmB
3dQSwQleWmc7hp114dcjnc62x4cb4vBeJsrwDtZg0HIrE1JiXcQtCd05N8CdbGPcDk2f+qQe2DNp
yRbWpaWyofxOxV++YFBuvk7MXuuB5R1Ncg/+DZLJ/DmpQtdhz5AX20BpzXOJKObBMQEchdqYzOzN
lkV9OxwQYVgbfZxpWuiYR3SZfXiLi6MGmNXEZyIP1Aboa/PIOyghHTtAJRQVyVKOUc2sHTQbdwZL
y6jFjO1itrUBb18LZeoMXt3D++MaZXeAVFo8pZqp4QKN7YVmVfAkSpr/lYz9y5Zb7jC5JeXFICvr
oYuV2FUdOqtci6dbbKf+0pkQQThaDAvOm9SurAqxro0KX4QLfVwd42LynzMEdMlyMqzo1UgK44J3
ZrN0oZ/d4JHOHbhTUtmwSBp14RQ97WTiL+OLRsf2dpaCSDE2dTENdzIrcTQ2BjE6G9/U+7vBzkCP
gTdML8q2AhsF/S64IGejfE0BM+HQ0DR8aIB7bwofMiGWJrygmUZfmh7MsK4AiD+XWs5bRTb1tM+o
+jzoEdaRilctRiozykG+0vJnJeuiLjLs3trkNipmLEoM41jqqULpHWbPTh0O1YoGZJNstCRtkbQH
xRltpeK2TtMUEgncnDoCrLawkX/smyoGvDp41RdHA6KB3jMKdtAUX9xk7K7ZFGHC8jyx6UzANgtz
SsNoXWI2fdARekIccgYf9E6CFjsYI2PnVjSt+8J2z6DH4QETNc0/gF2ujf8L5Qv6Aw8QH9XQpFqp
rud1WoiivPQ7D4SBr1yWfD3YYqhYqebeKmlmycpAz4seDnA45r1ycMdFEg8w17mJUQJYtsMJUNad
6pZa1QQRWk3a9otW+ZCp8krhYgi86Car4GwjqTXvjChVtyPidIzWgXFr04vaT2mi8Cx2FQwo0Eao
aabSAunf5qzABNwfXaRLSJng3mszPS+tPMSo33YzQpCwwrh3D3hBi22UZfIiscPqnOUhgjF0R+1x
sk1nD1bX2NrmMD6EumntOviBy8gmYTpvXXWISgtNRlXIa0fLOhOrPngeFNpBttTZdq3M0Cp2MsPq
vQR8ozaFZpjn6GIisTEJKfiS59LB2ka5ANJreCiGsD1YlD3Xmek4j45uVWdVG2Nl0pzYuJ4kMJp+
dkLFtmU+YzQp7NWkRH/MU8M/VviyV5KFdI4GsNG++Eah6wu0uAbXThXaButT/qRoAmQXAK7i9Fiz
CUXgljvomaM23jpDUGP8w9UB/bSzAXXS7jARk4ugvVZscqojYqZqBEfUm3IhdTx3eKRi7yVowlJb
sycNbtsgLrDNBk18SVuMtZuF+ayiZLScYBI5i0qzyu/A3NI7vQ41ZxGJIdkI3k13HeTLnVbG8CTc
JFLXYWqn7OhDcezC2i6XXRUaD375wqb2zsy97K2uO8x/4M4GyGuBA9+M9e51XCnrexNQq1pI28hG
Nm4O65om6C7MWlxmbozqz67NbzwTqOySyBzPHFEWj0yw2hU8Ogto0uQXVzhUuus2wBprZR2w+EgZ
zndzSpqLRpqzG1onL6dyCIrIUAsLO0ovWGPL56qo42M7QqfEi9Y0d1U42JtBhyu6zfrU/JoF4HQx
6ZRs0dmWomrNoiC4iVNdXIs4ia5Rbw/MumnD0jpufExBA3rWx8qs0UaFLnbmWYgZ9YtgsigCg0nT
ahzIY/NUZ37ZL3kLJAO/GQSYlWvlPtTsgq5ETKzEurIk6K3GHyhZQbQUgN2SBu3XVDcwabTYgK4z
GagHDQoLa0mw+mVmBefoTGC8tg1RDmPflSxMgnIPu9/d8PJjoQ2Ay2c1YvZPidZPQLbi8LybFOaz
oGxBP7tUcR6zSovuwg4BHtEa5B9mJeJaIBBWVy6BX053TFrmFypGzbkWeC1OZw2FoDeAk4psjCdo
57VLN6vFLtUm946VVX8NBxP2VGEFJIMgHIxvECj5swCKAPPlCHScTael6bjbQod+KVP1LgN5cExS
Ddmxmdpf2XikFDcyvFyLrDCbr9B0OeMpcAQTWh1Et3ZKQLelkTzJynqIL7Qot11QNqF/U4CTwmXX
l7A8k7RM+23sprjLQX/sTJIJdnGJrWwqh/wyGFN7z6Y4eNVxS1zyBoQbziUcNgUTawp4XEd/V2Jt
FeCAeDQoxDbrki3mgJS5kmoJGnO8SvI+OWJY79atZei7AcP/jTQcKkbFCE7Jc4ekhJtmcLJtaquL
MbOMBRRcXgQaYw1GolncSDeaViwneN6yObUgYiZk0oDF1eV0r3FNrKYpwpCDBPOY1XkjVl3Zz66G
VKVHeDWSfWzSbRKdCgu32FeXZa8FN1PcNWeJ5Tl7O2hYQ4WTY3H2KcaksoiiXVsG3ltvKqxJKhfF
JvMNZiCmTf1JUb5Y4zSsODLQJMxO4ya0NfMgm059c3V26bzryQ3EeuB4T6mQ487Bi8h71NC2Gm/M
W0cjJu+JFsY89AtsOoZteM9pnPgOdGg7KOd3AeEefuUgt9emoow3qBUBfHvG5FariGxrsa9hTvl8
UTns3UAHLaxrzuQsHMtIW1ZZsOYBvgi+QQxg1l2yVrf9RT1gX2Jr5sE21CO5hPoO8GHOALgXHkSY
BMbJFwVon2ppgdF+CXCnOAqtgJehMJx+JSFnWKfow11aaX5wjL2mvITXBslvyJrOo8A5We0SZaTp
4ceKdFp5FdYJIxq72wlILRNKY1xMw2CtOvZQu8oFJNtpjmKcWPZmBH2D5ZiPvqwrWz2NboYMF2SP
CWbFix6U2dobS6TDM+/+cVt11AzCiI1VAd73QZqeuLOs3AmpjT4Cai92Vo4EMZJGe9aOUbrWWBDs
W3tiZ6cjE7OyVB0dlMcJk0oalqs0zYrvYEv7ABFsjEfWqEgu5NHQTAfhqJqwLzTzPIlZ+DLLen+f
WJZ3MYB1Rg/a9OI46bYNk67CTC+jonV37Hum2woK6rJ02+yusVFzeaVGIg6gU4SJdrYDzp+SxKBU
tLBTS24mF/Kb7rXRbYOra+vKrr/C/qFvilpr9zpdQRwC+YDTOtKrzliwI9G2g6hx+fcZohqipVHr
lpok42YAtbBIYAzjjwuDmtIaj8b8EhVgxV3f4XITPqoedESOOL5Sz1vVQCaQ19Yz4QKkJy8aLh2N
WXP0zzxqpnscd+Z2quuIwp2Iv2uDPhDE5+Tl17hF+hnpCuLVkEfVmV/bLCmr2NiruC53IwvZ8wYT
9LLly36zFa/tKDWqbeHpwzfLaf0z1mDpN1XVyW0qHPMLPPz4ix0a2R2BFOm50Y3jDRpEayNYpu0b
CMjfAkh4DyrA9kxBIDCxnAVtt7W1ToOUa8fjIcV1sySfBVHzWETdEmoTc+9Ypfati59vxZ4/fw1t
vVx1QU5kvDma514PgEj2lDMbK2x27eRSF+1Gwzo2jk5O3AAHf1EYlVjErkvIC1SF+jVisgU4mFfZ
Cn6LiZvNmtm0I6ujzWD0ib+2/Tq95vS8N0B37T51iuJW+l16KL2qOHp5H/PcRzOUIWDNhfAMBF1i
dMsoHnqiAvLpzpC9c1v01kCdr/J5GyLgZX1TO6q5iODavBS4lo6B4wCxcHmtw902QN/56twKerA4
UJKh0A1YByMR5ueZZjcXfVSJq1yZ+WoyR2PvwO9/FVGAqXTW013JAemwUWIcYRyH9bLwfcC3Qste
9aErt0UDZdOKK/TWA6yaPknBSId1xYKMpV5LxAsUrklPUNx3M30DKCny6sA9J5tKrifHSfBFwIKZ
1zPsdURUmevKI8epjTofKFZV36dj73xr4NntnVT0F14fya0d+Pqt7hnJ5ZB1YmNj5MItN7T1gz1V
7YOrbISuOEHJg7IT/HomE6tjimGV26m88WPUzi3xIgdVu5g68E/fNJ7ZI6FP8rMWAh2ZzeF0nymj
2CnYngtXKBAdRTSwWlGu0pf5NPRHbbBp/3XC9V0MLP7w1dXznDxdVRvMd5W803Otf2WTTvrKqAFQ
X7j461gH1Rm5V0XtuBfKKzDxw5gFn1RrHernNmA1X6C+WOGk1nlqaGnBSwoii2VPl7lrlqA9KQtZ
h8NG+c+saCnEBewZHkClN/StUMStcvK8HzFVARitK1wZqir4l6Z5aPLQua0AtN+VthueYylOruJe
R2FKQTO7KUlh2mlDqcPO7aT9taqlBXc5GEP73AD0QwmkpIezofiq3+SsD2D9kPz1t6bi76b0T83W
/2x0///dDKcT/UObdG62/9QMPz7jNWmitx/753/9yr864UJ4fxoOnVQ2VITXuXNq9r864Z7359wa
d3SKsiZQu1m183cnnB65I2zBGKeG4AkhUGv93QnX/3Rt20AHKLGKUSxzbON/0gr/lZDEFc6pYiiD
Rp15pt1sWT9cT9iYLZHde59KYH7VaZ8PP//9DxKYpnTVlBehIrgHoxZL3drU98K7pYq78fzsN4Rh
86eciP0KPQytIOrUduJ1Kx1nE6beJyKnX2m35kOftPATVecWbne1bYxbvxXrJnlL8XaWw/nkXABq
/w0l0vwxJ2112lZsbmWltpD88CtU6xAq7ZjX6x+eyF807n8l1ZoPfyL688LKxHTC4X22Hy4xT6l+
9HqF3fD54w947zE6EQx5MrUsKyvU1gNIpRGEZ9CsS2lhfXz4987/RDFEOjF1L1XylIKp2zQlPmNh
uQFe+QhRmJNou48/56+021N5w3yhTtRDHTsJo/RqcE/L8Ay4F2jX/BsuqTWV0oW1IrVq2R7815ai
K+UL1mSbbIVxceGs5Ce36p0r6cz63x9GTFb6lhHVeJyr0Poaa80jWN4Fncrtx9/wnSvpzM/5D4cP
PcKWBPYnmlgoCro4uKyoeK+I1Xlok/aTQfPeh5yM+rBv07GABLGlwIOng+odlKnAuHfpwf7e15g/
+Yev0QRh0FPmJb0BuMzsfSR0Ydfn+jrTPouOted7/otnwZnv0A+fAbPXBOrEpSqVZjiETAVEPdJ5
LyhROv55VwnjOy4p61JQKd011RwzhGEMt1Q/7ZuxQxiciwCnozu4j4Fo25nCry9ZGun7GFcPGQVR
6TyP/eh98VShb7RBxnd6U6ilh+2M0JhqNQivO5tMpa0C27Q3dZWk2yjQon3UuGBySY8wztoGJzXp
VdPatQcF1lBFq4EAh+Wk5/Y1K74OZ59HQ6sfhm/Iolmn9G4DaSUuDedWs6HlmH4THxv432yk0LXc
K1hbV1Vm5fe/d7tOxi+LI4Pl1tBsDZtYbhcYdX8X0zCpmt9Q7zJunZNx25qjkzh08bYt4iMSS1iT
JlQgPz77X0nvObg8GZJT2fpNlufN1jTlNy8K38J8OrJoe0s057ljke6LZgtq5u7jj3tv9Jy8C+j+
jbXXMQepALfp8DaoN9O6pm37ybvmveOfvAyK1M7DsGGGqf0Xzc7opV2EtF/BOnwiE5tP9FcD5+Rl
0GQiq02fwVl67o2M8mMbf5Yk/M7sKE+mr0ayt2bT0oCSNpcSVpFHma7Uf+81M6/3fhzxIf3bvA0Z
8S7phQ4tKN5qC6fC5K9l649v7jvXRp5MXAP98qklWG6rV351XpARttHIEv1kGIh5QP3i0suTOcvA
ltsSGMSjCv5oXeTS3rDq9Fetw24KQWyx7LAu7HEXReeiq80teSjOjeVV8pM36Hs36OThTTDuDbFf
IBnI7GPoUCGa4vVUeL+3zpAnz27U9olNRFmzzWx/00zFV3Dgr3qo/4anax7pJ09uTOPbctKx2VI8
p8dNsrGbfjIo5mfoV3fmZAp0HYBUyiZAx4Lq5+P5nBY2ySNGQ7wtboPfe7pOpsGsGWphJ8yzAyCr
RB5oEXx84HfmDPtkCvQzUn/T+cAyN0g7e8wG0JbxDFn+5Ll55/LYJwMbEB48dzNrtmhgDzlU7aIL
boZJe8JAfbBC55MB8s7ws09GuKQ1SQOOx7PKQJzQiboNC5QEH1+kd559tMk/TR8CdprXUQ7ZJg16
vSn/MtSKXQ9+uo+P/95NOBncaQACxxq5RlVQHRyjPUclES+7bLzs6+TLx5/x3nc4Gb8kCKRt6PEi
9YuXKkE4hH4GEcXHB3/vC5yOXrMs+wLN6BbT2TqmSkIj+2qcDVRJ84kD5r0bfDKCSzoLCE8YZixo
MIosczF+cvXfuzInA3hEsouamZeDESVLS8D07BbtFH9yad4775ORa1l6SoA8l6YeYfm5MG5lI799
fNmN+cv/Yu6xTkZvkLS1ZwlOXfUJ6Wa6PY6rrhiQbBECvNQGI7w2YeC+kMCc7JI603cqhpAHY93b
EWTdfXGF0J9H0HbnKiZGQHWB3E+BDFYYp7Nt4IvufKJffqBzN+0jL24+mTTfeWCsk1lhjMIEMQvT
fZOLNauKdaznz91Isd5Q6vemNutkSmjrvjb8EaZiPn7V5HMopnWve4sMmv/Hl/+9LzH//Q/7iMQY
jMlxe7XVSBlJICnR/05GguDj8ZPL9M6jac1//8Mn5ENPmqXJV/D7CPy5KgQaIGKyhioPvn/8Jd55
Pufq1Y8fMbSGLvyZPKlCvAq8uirv2SRMb/Xx4d+7RiczQ+65qQUFUW175xyN2KIiWrCkQEHIz+bj
T3jvC5xMDI3sa/pOsdpC8vuSlfYKMsQnh37v5E9mhjoeQRBNFLkkMh0CayVK+0kwOBClf3zy793g
09mhJXvGCAIeITozuJlXvFmgwUWfXP13Xr7myfzg5kXe/x/OzmTJUWTruk+EGTj9VCChJvo+coJl
ZETi9H379P9S/ZO8+lIhs5xdq1slAnB3jh/fe+0BdkhQNx8a3LG5e9cn2sfhG4cV/3QH+slMbjOD
88Wqoo82qb7Vt2ty5u4Wo378/uePP/OXFU4/mcQL7jq97fIuSNNxfg3zVENCmLovKkzebdUlAOLU
ULuK3HK48KE589L14z//Y84RkRMPThlSaUfyA6ECEVqhmaPFUNFua5e+mOfezMnM1noJCtG22qBo
NE4L0YtZP63K9RNzQnZ34VbOTA39+M//uJXQjRxQrC51heCwtOmKH24zFhc+bOee08nMroo4AwnP
c4rLl8F4GdpwO/U/lqi5MDXO/f7JvJ5KXTfMjN9X5NIBUCwCQfRMmMW7Whu334+uc2/hZILX7JuM
sDi+he6No6XVnNgkhd61y+8Cm8r31zj3Ek6mOJaukBQBrkETnhy0uP+QJFB+/9tnlg9xMr/1ZVSs
8fj3J3hlLNeL5tlz1bfvf/zMwzk6Bv8cPZKk5NxwWZs4Wd1VLUe12osTj35sWl6kP//bRY4X/2OI
gvfUrNGlgY0iD9deFaDN/GimBlHpUPwcF/0fa/j/rHx/XEjq6ZSWmWiDmVBGR6JyDzNfELXx/X2c
ectHO+Sf92F3xbS0KsctyNeuDBdiuwgvDNJzL/lkFtMORbbe0YnqiDXU5hzOW7OucsP//i8/11oQ
JxNZGdyh1lWVvXHaJW8Diep+QgSHnym1eDSizDcb1IYrOSXunZYl7R6LA2pOlRTR7/+C42j9yxr/
X3X7x6tRKkCGMUHIAdoU4ydBgWm0XvLAKH2l9bPxwlXOvaGTuT4jtFeahErEIBV+Lzjr9/twvGR9
PveSTma5OVo9+jje/zRyeJ9Yv9NCeURJ9/D9Izrzx2snE90VU2h180J3PxI3I5t2HwucdWEEnJno
2slEj3N8Pa5Fc8RJtM2sv/HdWJWSzRv0Ygco7ve3cGY9105mujb2wp0rpw66BsGFxVZ6neW2sYVI
3JFQgcPx++scj1D/Npy0kw/4MmZiTjjjD6RZ71AHroQyb9GIHeZI2SSTuXbj7NVGGUVM8WqATrag
TXDrCwvafx/Xv4xm7WQlwCCSLSJd6kDtgHhvS5Em+ko9xvu55VEsj6jXMMnPiUyIvpUL200s+bo2
q+HgGKrzlgHwfU+x+v0O5zlHQt+Ju17m6m1ez/l6VtVuz1BmK5mTvj2lUbfqjeHHYOj1DtOS8ptk
bIKs4+SY6YXS/MVwHX1FFoK6GVCWv0QIyTH8uctLVQsZIPQP6wtv+Dhe/nbnx8H7xzwuGjMGGzHV
AQfD/AVl8zwXM6zjaVvM6d0yTsS1lP+2ufvv5f9xrYo8AIxSURPEcWethaX81oR5n9na766NLrBg
zs0L8b/3E4pumetONgHYu3EFgAM5DeLtVZ4JJKSEkYwaoMgLo/bcxU6WJ5dxYzgxoRRK9JEI3N2O
ubd1scLRupfs7QWI8JlXl7fjMaadKArbO0aRG1HiKxnZGEicXaO9MInOLGfayXKG8vzoMRuLIHKg
cUZ6l+KZnNvVKLKL350zd3zKOOsTglj7TCuCPO+UdQyqeTu7CIiRAeh37TTCE+8j6NwN1i/MqPbK
dNRlO1SZvQb7kG70sTADRE1Q+A1HvArB/3JHbDUX3siZdeQUjgbPpSJnC4VOTI5J0KaD/RlC43/B
OwR/tZAgUo/6uphYWxRlfBR32QQF3yLTlng1l1wgPdGTCy/kzOqpHh/iH+N9MRqgIFYzBgrU8LCs
1zqCdYMNdSp+Xrjf47D+y/RVT9bNGLYgiPgGrraZjZZXGfEEm7SOwl8JNeatgtORHAlN1T4Vngz7
SQ1nrYsor9iqKiFleIKaCxuXc0PjZA2VaqO0xeBoHDaUt/OobYuk2I2VvLJy7QmB74VJd+4yJwtW
2IyhZVWLoPNn6/QuFdA6SleRrdzZHneKAQIAtlh//4DPXe04zv54hbnAzgXsSwRJpU/Xva7ImwHp
91WuwTW2i6NRRhnt6cLZ5vEe/vY2TxYv051LdBuOCFCqkSSDet1BPnhh9dXO/frJatVkXVgpaqIH
Q+naW4kkYNtHRzp8UusQiBVyPHuaD48kcsbBpItiLxVct9M4KussLMK1qIinoJWO+v77p3vm4/N/
OG3wOwtCy/Sg4A9woytVKL9DcpisefTwLrxxKPcvF7JOeW06cX7R6OL905fkxiofsXQQVyh9ayAh
mM4qifTphZL17yOG7PX/HTGmNhe6i4I2GOFfxLZ5DD7H0pjhV+lupvKfJpt1im5rMV1n+GZFEErk
8YUxEZyywNcAMPuuy/5jJMr8whT4+7CxTuFtuljMJmsNERhVRfi7C5y9c8Tm+xdz7sdPFo0uprUt
OykCHbb8QxYtycFFn/CPT+l41T9mr3S0tlNyjjbs2J02C1KlO9m6zQ6xr3s/TLX9rE9t8fr9rZx7
8SdLBQ2nOh9IteG8WlQj/TpkyCSg6sTImRZM3MJsRr/vTc3//npn5FGWe7Ja4CXRFJfwnMCIuvdI
VA89PgVLf6LHs7OGLGjq4lYfcTqR4VbAUqsGw1vifiPs6DeTwSPRbl2q+B7QCMeqyrSzqUbJcc+x
do4ABur0wtKjH0uQ/7uwWaewuMzB8pio5hAYDs8BG0VVQyYokcLi/ou2EE3LA1ICGAy9X9hLMLo6
m9eiRkZUK4R7G91nF+sQ2vIqJmrKMlLI53kCGKWhzKKcqjfUHu02pPTxMZ6lfk7LYB0qGLC6UBAF
6Fb1S6dM4SPYRvNWJ5AsAgHMK7rwNv6rsv52iyfV19gS0CjDli8xgIRNmIqZEtcFc4KZI2piGNCu
c232AGZUpyTCVLLl+WU2xnKpLX1m/J2C7XTgwpmlEY85aKbqJ2NbHibVxU+mZOHnUvTzs+ournZh
6f57bWOdSlUhaaCxggsUyG7ax4rYUBY+K9LeGV1x+/0AP/dIT/WqiRHHk26qHT2mIRiH9lnLSJVN
GgcMc+urIhQesnbsgOl8lyv95/eX/ftHyTrVr9ZHEhT5MX2Amzr03TIud8pCLqs6qApWD6ne9GqU
Pag1BIrvr3hcjv4ydE5lrdlgqkUKujlII/Onbs/2WxuPl5p1x5X0bz9+vOgfayCOZr3qMKUEVWwC
IKht0PhkD6s3EZ6Sh+9v4NxgOFn6srEsplQJ/zuPaq479s3XsVniBLRr17024SE1Fx7VuSuJ/72b
qK5KeEBKwSAnIWmo6ntrktuG7FryZuWFlfzcIzsplAoFFpVVDDSvkZ8F2C1cfzasZdUn9P3/7Ymd
rBZlonI6KNmr9WyDAn1u540hzeTdpLPyYEZEYnx/nTONQuTW//vAWth+Udujxm6GlvQKaFQEPo/r
roinQ5VLxXPmPNlQ923ZNO+d6lUutXlpTQRy8vfRdyqgxatO3hEy6gBtZv0VkXB6m2sRDeIyBj4h
IWDtKjGXz/0yZ9uIncPe1Uhki9HoExqZRR4Ju+R8aWM3vpKJ3K+Ehe9Me5yiYjOF2SYcf6VLtqmK
yBdCEpnMVv/onM81+LVpH7TlNVr+rTaI9UL0vJMJ38W1lHbZ2kZOTFDEPZ+lbdO017hOXiz+HdIn
fCRn+xnH/sopImLnTXyIdIE0986OR/iU5irr5Jels62rqhCsekWWG05RgFIaAAuIIl48LftKiwNb
Ftd8lVZK/0Z8NCx2LHpAWlZJKXZReMyBMN8laESbtGkcy8+WW/kLOcp5r14VKYqVKlSg0mBGQxGo
GGCDQmVjzOpXYj0TUbIudWVvzxoxEgMQC7Scx3Zmlq/N7oGAh26lApVdJVjmcawcxLI8OeNIBoK4
Rf+/CY19Fn7kunYH+f/daKtfU3k78GVUCzCQRHwSBxV+xhhtEgt7cc72uQd87WoNkvLRN4jKjNhH
C6Inm6i5iuz+q1DAqCqVtyju3gy3llavhRl0IvVm96ktoFnguszT+zR+U4bQ04iz6hIyK4ygXaCd
iSedsM4IJyvOSm/W3vEIMxBaxKkWed3FTo/5wscgW6VtkvoM24uix1lSAp2/xqL25/Qevtg9Z1z4
P3P8yfmq70O/sRzPafL1ZN85htiPEOyPm3Klnz50TQ1Ktd1hy90lTnOFgG3VRHvRvpXzsLayNBAF
NmE8YqP70Refodr5NSEt0CC8ilARSfO1/dJqnabgoRPxvhpvQ/KYaBc2/pz0pAsfpu7FEvnBDMVK
LD8ykd7p8isff+QJ+WLZrYyxvxqx4udRAIPO3VImXHegH2Zzh8sKOo7Rg1vIM8/uWOj6+yYr/Dr8
otnldSFxbmY5BJ0+7iyGrIVPVImsrRMSnVaGT0b/QGTwfci6T2OAS1TQ74wt8a7b3J7uLNHdky5/
27jlFQZSjz7BMTSUbtWRt2WqpT+09U5xP0r+z8kYroxR3rnO745EaXMUgRSKD4OQQZ2hjDc8o9IQ
6tPViWNfSXB8Y2Gt2a1H8QYue4BfVhKvOO8XM3xH90y3Aqex0hKQ5Hw1VH1kcLAoqf2ThpynTSI/
agpqQjPCjv25VM6G6m+9dDTyqgcYA6T7qNuyMQ2aKrSbKjM5aLAplvqYxy4D6bYLzsE72bsbc8Ge
K586GzKabhbkoXImVpZfNLFWClBBG6pSdV+md51DTkw231Y20a3jAu6igiVIuilKsmO4cy93Jek+
YWevxojckfYdU9sVwVebVCcxq4vXC7GqWjUhbAOt2NxOy/KujVca8UYDYrT5zqpvCKD3JtBCTfeG
G/1nqBSHjpgXxOF7WyT7pMlXyuBsCoBY/x+SgrdStF6uR3vTMj+0ihIS7kXY3NjmR+aSKwLoLhs+
iOkFOqFv4lQLdILhXC1/suV4L3oMFApnEKn0RxgKymCscdj/gooVr3JcdCo9lIxwC8Aanf5chZGn
Vkwe88OKPyfxLkW3MizyEyv+4zo0vZA3uqR4uc0pvAcyRHgVqVWhpXt2XW4G930YyPJ1EqIvrpsF
VfvE/Tr4PsOVMbiMU9faSjzzhLGAJay3ZvkGP/cwRU5g5u+ZgHqkNV8AgLYWSSEjWBe8OJrXOeG+
I4qs7oNMBl1XEgENDWt4akBVNMpKqa6VkRhqlfNnuB6lKfaF7XpVWVyrx/AkErsMg1VuxpTIRqcY
pZ8BSEmtGbxVs9HZtMXY/pRZXS/VjeuwXzLepxx/YcZiY3xVEcEU1KFK+Tlld201AY8uXqL0zSA6
2yqBI5FlNKazH5IDIxkPc1wdrK7fQxPZDDhJMc+uJjAXs/xyyHmxnJ9lUrxUmbgmAm5VRePVXPNK
atBeFWiZrO/X8GGYkgBPGtVnaQhqlopCz27DujkSIeFkMbr7buQjMV0rWEYhth6sMd3h4YVmZi9E
vgmPOPuVPVnbqEo86YY/5uQpby0CVy1PRssG/pInTbZ9dvdlZMYOx4GHqyNAf+hZDaVv7AIHADKh
v6ojCGK99HuiugeVo9kIWFV2wOuwdkKsDtpV3vNyaoyftU6ifP1T9D8BRGzknHp12nqlw8il7qjU
mAXuOoKZLNP4VyrZG6pPojLxS+JKwx+lOm7zir037lnYivGgYfnEMmEm9PkaYksONhoxZ5WVZXhT
kZFwQ1ZO5UtQM0A+B9Nk3y3zL3Uc1EfRAncNRVE9pGoZbbKGO0CvmSxev0ykdUxjfzVBnNTh+4Xj
AwGfMD3gKO5SJT1yIVxCIFM2byURv0LuY83KIQ7aUYbDeI6jw9KY5P/EOPeRdGvaeuod4p2KNN5y
EGxPHkfAxu8kTtxd1omcmUl7zVypRGM7Xm1p1s5VzZeos52rRi7tLdQjzEYmtuYnSVpQHyvbpFav
rCnfNZGSHRp9bhYPzFl9N5d5B7ERgN5AjbSOkOWvDfxUK7QeH3k1Pc9AK/l8lsO6ihrAsPoHGcLJ
wdJ5D6VgZSpjPEELMus2+Q3j+8YgihFi3JZ8pkPZaojv43YzAM55TiL1ajDzdcMBN7pF64oTnXG9
FPFbFGbs0Nt07K5V8ia7eMxvmmm8FXNdrWFhqjckrD2C4yNBNmyvRNpvUtEnh9ImItSsBUmZi+iw
kaEmT3T1HXHjuoRO6wNNuk9JSl8ZZDqscCo+m7Nj+WkyjofUsa4zlxwX+AyCfIwBZq98hSim7goS
l8D19j55veAkcQ+usOM+LNXwCi5iB1zoEfLLFYzqnU5cyAaF7VvslOtpKW2+nlYKT5PTRugDFn6p
mkOeUa60pOmJ2aJtklTJwyjIjOy6bakZd3ZZ3NSpu42Jzq569RVEEZHFFNUa2hFYmaRHLvNroXEs
E0vnrbMHdyel+mg79Q4bWI69SFvXDnWLZpL6nmxi2R2c1jwUcNicrCkOdQt7TqvnH3E3TT4Owr3s
jByGabhvi1TdKsBfaPA8hwsJ95lpfuIxCv3uGHPcovYioHYAIuoDqzMpbJtkYy+l8auMZyBfcRdv
ZTHYMR2+SEKl08OUzyNsXNBtbkVdoYTLVGNSgw2wNvseOAyH56J46NsMrK7iGGyOWpieK6XUq41q
jQLIt2znJxe48Gu2uE110MIB0HM/T3nIf20kX7Zewv7K3LLYZK6i3asOvADDqfrZ16umqam7l9FY
9ZRXH1AXU7T0ZVJ7VrRkBO4tg6X7OgCqTZLm6pVTZezJ3SSxry2II9eQfilMQeo8dB1Cm0FAJNL4
ASKr81Tf2KEzVlsClcefBK/Tdh6SGfASrAbLF06tbCDlLc+oKqwM6vroNuTYLW7QNm1F8q/aqvHG
lWq61wzslaMed2QuhxZHb7GW2iyzUdMcMN9l1bpOlYZmM09t+GWkYyIDhzyXwJh1J91kzqKtOx0c
hllnKl9RE0JAnct6zQOJOGAwh4nczZpWB/+ulXgx1FVyXwiwT/os3jqy7x9GMIGs7qNVWXuYHTkV
jYuEGQieldYsl5mjrVyDGrVyrXalu+TYkXtbh+XOyN2q3Pe6SLsdgAvDhhUq65ClWlblJo6mpQjs
pC06shjULztTy8eK5cckTZjcmk0l2MOhLFGyCH6OmeRY5VEvbuchnKRfJKZ9y/4ZD2rcCAZXnuv1
VT7KyRtNC9RoOUdgWwdO+zUIUOxMV7aslZeoqMQNgKn6fugM7SeBLkiYwISS+EzSxINp6ku9z3M3
I6rbMHjkmTS6OyuE8mkwngOXPdrBjOyYmsU11P1gGwsaTa13D5Lz4a1uNsmzU4XkBFVDu47yeXqo
eBEThEZjukcz2iuelYflLTEy7q3ZSy3oLFVdV27fbp1Oo/wxZ51UZbu+xh+a+cU0DY9xo0kPEK16
P0ZsXMirrwmSK+MmmKO52XN6CpvYEkh2oV8rGwdE0teYaMlDUeg2xAlyziclz6HKGGzCMmEdk9/5
qOqD0cjAraQTWIaJhbOASb6xOY8J8jAyWfVjopJNozksklQwy2mqTaPaLuI409AmPgPy4FL722ZN
Noprp9XVmEAayIp1kyY7J3GihBx2zVkvdTrsS1kXj30KM5pUs2iT5EDI2jganyLZhpvmWKaaagoW
VRnV4jf1Teb3efsxZ321IhrvbnJKSVmP5MxU+v4AvGrfFDELRXcfsQWB7zEJL9PD2ddmmxOlKv6t
zdU18YnyR2KOPxc7ZG+qciwjm/BBiL5mG1u/IzmLvB6uxWa0umc1BbHmpFl7UzOCN9B2Q15RN6yq
xSBVm3+PFbp5heyZeBqEIwVv/bYNSZ02gEOzvdZ2JVCvoG/6cSvkEvtOLQgWxU0Y6uZ0CMM+9IhK
iwjTjKWX1IuOgzb+qkNWpcSSr6KxcIePSXltxu6AmjWG8AX45TaNtfjK6SAzNWFFAqArXLJ0ytnP
lXnyh6hXfK2hEu+q+XF0zebTtXPnGVYuDtPZcG6YhLMfk0rnpUUSeV1h949T5cQ7t2BrWC6d40Gq
cjZlq1trW01CABxZczBaSaDdyFPRsyKjFLVey75R0YgTYg1MuX4PI6GQ/i2WDfGvRGoXGPQLtoIp
IiuvnMnzdqi0e4ONpzAVB5CIuazsEA+nDfXwaZAyvO6SWQSYawqKeMAvbm6CDx1yctTC/9DC5BxP
cMT2omrHh7hUUM1ETkRvJDfZzkXmMVZo+Zori7j1RXntMp14vSJpH0uOVHe5yBdy97LRN/UWDM+A
cdYy4/xa6cAP56M64Ckest3oNE95RTJtksiHJIds1aU5wMMunlAXxP0PQw7dWzapNv6o+jY5rh99
OVZgya3Bt6Q9eHlWvS1KZkOMwiVfyzq6DpfGCrK0cFH28JDZhuk3+lgl12qjatCrdHMdsUW6VRtX
XnXppF/pEenB6AucFSEJiJJMwyJZrorKVaPlip9MbeyN1viaQRr1jrxozy1cvuqo64nQHhffrNnp
F1H+O8vVp17v7yeN7GyOC+/ivv+lDrG+pq6/x/psIciRiye1Il8j9YCqprp0chFXr6xEf86AxT4a
OJ6AydiDX/bZfdfwFc2FngfmYCtB67ZPKUuip+f0VLgRBGOzU6/nKt83XQ93WIJHUabh5xgvmg9P
mKnLGfQqlc2HWvfL7aIZWzcMOdrMRfmipWG9bttFQ0mgattxiL5iqy88vZTNLRxz9QHYcAFtBx1+
ojm7GF3OOsciuFYbO0KQKJO1WpovnZWRk2BM5bboNJyvEwRX4HwV9f740uRgOsWUUGpa5PUkw3LQ
ZHIzxa7DV8zqt0Pv8vENFfcGAnrksb7tDKtSDrE7Zn4lMKSG5Vfk8B6cHEy/CTqJ06W63mItJLO+
1KBMF4lzaJTjh9sBaVMuMenoUXdLHbZj2lxNCWsJka1goIXzGbdKc8cff1fa3XWhtXm6HeqSoiuB
3by22yK/pekj0nWVTkvkOeF0P2D38dh5Vfe6uYyfbCYEA6RsbTIg4Rf9jJA0g9MEvQiqzenX9VyF
y3qyHJTyuZ3fq6U9g9Cela+2FrYHKtl4WOI8hGhDIgIWsWrNPnQ8qm/HnduUrq/nkooYm9GKzG96
brUm7yb0joeIefFYq8v8zBaRcElz6NEmgSvSPi2iYjeUBC1Q3Zhsy/IrNfV6mw9sG1NoucE0q/QA
c83w5lm8TSLNfE2q7J1diqcDYcAOecy16r4QjZk/KRRxz0ZbNJtEGw0PnzyUJCIp7mcxEUWeyAjQ
X1y3v7t0Lsg+COXkz1OZmqsxGUFbNy27K7cQ/L4KM/DdiIBzOS0hoB5rA18TqauA/aXyozHSnM5d
qdEHCrUHWeX5cwel8aFrbRJ3J2HtmlZhcS0UcZDSMn3d7VmNxngGpNTTB36h+iI70GmcEJ6ANs0/
BpiFJVnlk41QYLZo32gDiQNyYgtQpAmnl3HLfg4snNFcG/MwIiwayN7MUnDt2hLqnjoZ6jU0Gete
g8qsrN0jmhmYRbfVOpJHJXBd7bgb6wOxzNG+siextouEUUjmSnIgOcp+XoySY1nAb/QN1bCr33S1
ND6txbR6T+bYyKhuaH8paZSuw9pVQb7H8jk3sNsNcRn+TERrFRuitPIyUPOYnh5kQb5aRIXkL1oc
1xUctYoammksUw9LHfxfu8AitcalhhF2Ieu5voeHEJMpnZXKYZDLCLytyyKYSZJWItpW5CDVoCRB
mufYnEdnsfPr2aysbacQLSqS2F6VLEzwGFUetqcUdngz1Ha21+oh/rQSth0rJyqTQz4Y0a94GDrf
ggj6nhZ4H/0KlDj0cyUcrtURZjmfHeiYZqlAf4auD5Qeb4k/CJwSNAvA3K9TTo+LVWsrJbO8jXX7
FiNx9DIvRbLr5rj71clMe4atZ35Og277ilrKmzCKyk0ka+BwVl8/Zongs5e5OruMNE/8YZpn+G2x
efQULWEQKbYOTTHDTp1Z1k03QaSxFCN7aUzVWneDVVwJRQP82RUhdHpT/xrsXBY+yQVZ5emLswDb
b2PrylKIt1gTGuv8ElptB61qp3fFooN+hAGwjtPwykyK5WN0VfWgw7G7WkI7hmY6Nushjlnba1Be
W0hV2a8i7rN303Uc/oJoXPoNiPmFSrtXooYocEPNvcTulJlSL00C8sIpRIcp+oghRfq1UsQbzo/E
1eTW41od2pikgOF3TNeCDwjcndUwHl15uUmXjXX5wZlZZAZz2cHXln5n5rXnTlND6y95LcOZIRS+
jhiMwO5Z26Hkv5CW3a8LgiJytuRrpRfDKsoyMlDoFSdVNCBkRq/gqDYXGJwrq+7vij49EBNSrYZy
bFdL2mzGmbAQf4Bv7pVsTvy85IPdhc5wSBaVLn9aP8PbDZxe2QIbp4s32Pd2XT9wkKwhGssMKJoL
n73JpVlKGSbjGhJlkt4fDc8lSZRsJQipHogqHqtPY5jfhaE9ljN/FKBq0NKGb0I5C0fjSlWGoMlA
f9iztVcT9sVp/GWT/uoMDZ0hOseoE4aFndUYVcALirw/DHlyRyN8K+wku5rdtFrJMKWkBcFLG5xZ
OIc1Jx/FYFxnyo96OAyl8pJL6dOw4fguheU8iTgg+PWHTQhK1BpXcU/bEQahe+jUfK/XECmR4veY
Qa1hDlihnEBMzjPdw41OMHENYzxO9Fsla8mlLyjaOcCxmNQkccwSnWaSX7d9dyAzwzUDWqvDm2mS
cXZB8nPmdPUUelOVUamU1dwHk9EoW5sPPMcd/xXp9K++P/U8c6BuH0+P/zjzhh9P9rnd5IEaT+rO
XDoy+JJp+ccbONEsOeSb0DMwsgDubO9Vio7Csp1Yg9xFv3Bs+58F5S+n9vbJqT2NGJktaajvFNbe
LZJsuyaMSMkf7LkfD9BTaW8WhlBemeHGFr0xge5Vne6WyNHuKazLvW53zRWgdWdHUBAM31zPp3CV
6knMmbNavotZpPfhktiWr1v9vNZqUAgKrzldGSPdoN1o80X+/n3ox5Pzv93OiUDAzVvXNAiT2Tlu
Ho5eL3TiHPQxdajD8yX6VEY6cxwthF3uzyM5KbpbTes8p+GHhpsswKUZYhfIdV99AZV1XpacxWHV
11PirBLawGyJaTJc09EX76PiODdpGGePNpEJKzhwWSBjvbA8nUTMnw6Y29YvlV7eFlOffnAWnN/3
A51AvoH2BQjaGZ2CfaJTQJnFLRVGt9NDsL2d5Sg+sOZ8I219uq30LPo3hZt9IlXQo7wcJgVJWyHU
LKjpID2oelYeuZvj2hisaG2Uonn8/jWeURidcn3gI41Obc79ruTrgyf7iLWYe/gZhMBg9V/NEB0u
6CPOLBKnlJ+INJrSFUm7k00JXFJGQ39vw0N9cQirev7+ds6sEqf4GmwBZm1O1bDLoNU+DaYwvXmw
mu33v/6fzecvY/6UX1PPbp4YpdPvarentsyIBBl65X0mT2GjzQbtxTqj4E5TvuuTodFFCOW6LFXL
N/AM7AiJyO5JIKrXgz51nO+rFnB2jQz70EqAv6KYvfCHnpmcpxSccexaYncSc5dSb9krw1m6X8Io
ctVrlMJ5zsNk9l2ndJ4nq616BAutcweI3iX/gBHxjy/8ZFFNlqKpBlOy4BWdoD9Gpfho4BehTCEN
5sKdnpF2WSeraj+6oNQbSc5C1Vr7FD7kUT9R7AX5EVd5WqRvLvvrhe1O5b5yBhbeZgO+TwVW7Lqm
Tn7CskzHIErMpT1MqBLXS2iOGbD4uN4mVqH+G0PAOiXrJBUc2MFipllo7PZYRq9JUWIdmTlG+v5Z
nFmgTuE6Us1KtPoDo3MU2lWSCPua1I3uR2Uchd4ivaQBOjeRTxYo9ttl209Zv6ON1LHBK5bXUF/i
bGU2c3Lhc3/uXk7EVBTbZSQTntbgkonBFgj9js6p3kCsiRgusQDPDB7zxM43ilS4Zd+y+mmKIPCs
5UCrq5r0Xs4U2VmpH0+OXOLtJAdeF0bsGfnU/wHxjJ1eR0Xf7xJtUp7sxqB9S4xlA00uRyuQaOKH
qQ0GR+XpqN04Sj//mzTfMk90Y26ec+4VyX6HhKuk+2AkzcGxO1JfmjllFUKxazzRQefYJCXRSV9/
Pyw18fdK4RTb41LH6xFn37sRVfLs6umhP6b5cdQcVUeFlZFtrSZuDuGQND4Ep4JOYVkFWVHwqR/q
7pLz9Jz41DxZkLK0Gs2WrcAOGq9+sNrE7ldULaQUWrGdkUpV5H6ahb1HtiMdeX1kX8QZWaxeYlSd
8WtY5slq1bUd0rgiHna0VsWrE7aiAypMMs9KUxrUCnjISTozjE8nQvzrdVo+vVhDr2Vk65SaHybj
sFU1lN6cXrYUqBfG5JkqwDyp5Qxsx+6AF3GX8SF6Ddsx9RfamB6ZUqpvhAQKuRQkF6b2uQlwHCZ/
VPJqGcsqzrRll6SKcahcoXsam+29GUdHTqO97LpQppuihu4htSi5sDr+h6r4y8fbPFm2kp6st55g
513HWdW6atvumho2f4TZrXuRXZv/j7wzS5IcR/P7Vcb0jhb3ZUzSg5O+R3jsS8YLLTMyggB3gjsP
oUvNxebn3S2TVJqaOoAeyywz3YsOAh/+6xjVHgrzshn9g60GhDrNGnwQjl3ddA26TmoGUZ2lRnUy
Fuk90rZWbg0Qkh/pVJkEz8zFqeyR9q3Amv5W1V3xOis5vy5JaL02sws+3vtufVeJer2fV7/ewq0l
exw8+e3SpwjfVp0khAd4E9pDqHgPIcDJngb3NiuS8C+uOn+3E/9Hz+EPW2stIP2ccVyP7ZhUn0na
9sfSsKxruPZKv6eDgvSDsqls25ilsZ/UYH05dq7gX9f+yep9kiV62w32YTVaEV4Mlyj7a71c2BjG
j8Hs+7+4YfzJEeD8YXNOSgucl/P3aNDSmnHZRVW0a2wn7ru8+IuF/2cT3R8DkKqMgqcM0+4xqEUx
7jtELlWkLTWfmmywS7oFJ/EgDNd+zcsrPOXy+79A6xgvHLTBL3p8RoqXclw0ASK/LNKNhURRGN2y
dRyjfxtFCpGCuHx5/s930z97Kn/YxBNxXUjwLVwL7fnTt5fql9ICycHiQggSv/5Xe9WfnPLO9Qv8
H6/p7FZ9OwVg77a9insYV/NHS3XpOx6bVvzF4/+zz/jDvpOuvvSaoKNHNF+uzYhGuwONBM0f+vEv
VtGffcQfdhsOMnS9tUZQmA8zLZFq3OKVDHc6Lf8qM9O0/36H/w/eKecPJ0sw91Y7+J48hGmbZ7Fv
O8NbSrTM1p908uIGZX5B3A6JSWn48EgFnEc3Rar0Z0072pNuO3EIfZixa6yzTSti0tn7nGpM6h8a
abHs4BRv6H4WVjzki693JjzXbWGHBvU3DPsVqlQx6w3Kh+5MQmUvNiBxw3eS1YtHF4ZN/j2xCNm9
21XGV+Nr8zhSyUEHQk19HE1ZzrUQYx3nj3qurSdal/NXcsu9gMCROYRT6NbpSFfIvGVzwuhMovlj
UjrGAwAy8KVogyhDpfWtgr6mm4tSbRoXUnE3cHaxXXRJ28dDZ7cfs9WXORyRIQy88SZIvGsYz23T
k5JfrQMhuWYwvjSNTqgzzexnKqPXm2VQ+q7JjRFUhp4J2qtpmKGPuNXjufG9Fo5Ry1u+xHCfNqjL
CAgyrGObX/9ojeXpvfUaavTquZy/FxdR/IYKtMan/3QZD1lBVit8XZLcmqqzv9ZlZIczJN1hHtql
u9ms7bfOd9JD2iJfgJsJNQV3jAWfoszMc4UX6T3UafPmL1X9YPe2vQ+9pvOjQc/ujessYjPrzvyw
RguS3bGdfVKmwcXJW1uDANrdTWL7iHkxTn4TJI6KrghOTlqnXzlHA5pdzqN7ufT9S+/ay6uxOK8Q
dulR5K5G4eXn+WdjkQ2n7HB5tPrJvvHLGjy9Tf3paFJ3vJ25BnzQ14uZUOomeZ4Wz00jq9LOU1iU
wX3YKspxwTQ1DxiP40l3E2LBNKR21mIHZtqY8+62WJb6yGZn3yWuDa2eL5yj0jUzl2xbU1CXOsL1
bnrRFLQ5p84psRZ/mzhEXR2CyYAZ9ZIeO4TM3vrQDsGiLbyxG4cLxVW0EHavDEX0zC5dkp1K1dgB
osIBwbsverpJ0EH41W6hd0GiXSc9ZurDQB6y1HEp6tTklQyDkVxLSZpxl5gquaViBOm4nXGj9dxF
Ui219N0QW86M5iypFlui0LaA5GsqtU+9SeULPd4BlTf0mRAuaZXGhtlsCWLWU/AadAFtJT2zgEsr
y9IcUtU1HVfHOTmrLlE//Nxzj2s7JRp+s9D0N0EibfQchje01yRPI+q/q406PVPVN55l6+ZHK6vs
Pp6cvnciOg+D4TDIhApmkuWKi++Br2XJ0Px0xxV1JLdzsVOVosgmne3ltwUt+kpmSEOYrnd1yc06
ln1t/UbQQY1rNtu5HeVtab9gNaAmFXteGpsibR5wQ2SfrmknZ5adokP3OnflvePfjgsJa3ptCmRW
cJTszMEn+SzOz4Y2XZeGrXXda/isg4vuSkRj3gV3JdfB595U66ujkOT5oHHvc4jpiUOqe7XWqpdo
BEif2FQzAD5Cpow+6kIjYYCgtdx4RGZ+EKsyre2A+idEmVvJX6UxtLvFdNtdX6bmFBe5aTBtaGt9
syY5fA3hajWxO+ZtsekGPX2LLJBHeNMVRkLV71whuy6qFhD0cnVGql/a5c3lFXlTRkI/kWyGWyGd
8I1Q/fkrQMW40+NgeBHsnXmhy4GipGlZGYKGJv2idaQnQxyN5Ec31wGW2T53tpQwhi+VX3QHrYzy
Phz64iyKOnijtrqkacRzn1QxZm3sN0P4FNC1aG3C2uo/Kgcd8pV9BLmoDCSSCo17QOf2daWnQvOn
koLn7YbqTP+ZWRzRBZDEbFnpGGx8Y5nPYcndFNXz2m0WQpqRry9rvq/zoHlxy27BOp+yjea6eMlm
5WONWXr1mgQr4tQmSarDJJb1bEy2bCPLCleaHGl5ugqvNPJIQwyd2PhN0c076QTYPKa2NOwNCoxO
b3rToe96bMv6rUvSMT0Ug72Qz1603gvVr9ZhlX79Fbhhv3V5VuhE+gmBib/U3b2Xl/mbBRj+GSZU
GkVBxV7QFHL60dVh+ClXc8HGYSbziyRt/rZbqP1eEX0/Us5e3YYF0jdUiYMGRgsyfUmaUt1Ykwf9
i6SQ/lYzmMop1m44IlCeucglNhWjhIqtQxUTEMWv2vNT1htIZu/W8sZ1p2qZnIjeqX5RukcLulEZ
3I2vnS4oxzmR4wRV276y+JYbWtexKSSD3gb0lz+VnqZnjseEhMUL5zUK19q+p/Zq3XFGOHcV0j00
Bx05JXRmMkIW9JOT5umWDxjwjZ8En1Nvmxc1XW15gEFBr5cgaEkbSUtah7hGUNRslMe8XCpkYFLd
eGZmHNca6YVX5cUuwPF6nh1h3WXVmF9oUzQPsm+4WnMulxEaGfFetHiKzWkJFKSAP+5NixCaCE8z
xT1lNuU3KK96ON/AQh841GUMvF1tldexGB0riCbh6DjxXO9UhBanCj2sLyG9R5QNYzZh+PWx9w9c
6Ou7RDoscU8nabJpjdF7aWB/kxi3ETuipxEBmyYn5Qad5PphqSs9T6M9DpIVHUeLbhSZ8hwm2V2j
wAiKFQVzkzZIBhqzsd+roKkudULr24ZphVZc/CJOVKMbQcFlCPlYwoTc8WOpn3TgYkXxCoqf7NFQ
AX23VXiEEgneSzdkD6+LoLsE9UioDH2pBvq1RHuPqg/TrbGa60OHzoJWr0YxIFluq6PRcJKXNFiq
54nYBEzKbqAwwGXVi27MamsuQvO6Nd3j2E7qPhPBdFq8AoW6mXbL3QCB8KqXMsTK04nzXBrLlu54
/2cXsv1vqHIx9y1v4M4AgsBDwPOzikChSiQlVicO/wOLme7mlpBxToCW6rvGiBr4Tkw6fn+9lE27
YWkV1RNF+Dbkk/Ok66B7Cq0q2fiWYb1XjZvvKJhr9t7c5dsgx2sQDO7HtFhowyTKmJiQOQdtGY6p
R89Z5CVdnDbqhtQ8UIeb25sutBhR2oLydgptF3fD54d3q2uKe8oh23SPCMadN8qZqSp0PX4ZxDu9
dcfaKcs4q+1hvan9fHxRXtYPz3TCY110EmP1ERKV2Y/aT+2PpLW8Z9HQa7aRRp86NF0qp0bWZcAN
uWjPp5gqBpM6P0bSo7IqTHVjOJdEvk29/ln7jmie/NlXezno8rNE243QpE5UHXGakh9UVnK+RkCZ
bOPjMoqnIaWULcLfWjsvolnn4DA6RmhvlgWwGFXFsO3cftgGZuI81VLquJTjgDAxnIzbPAir3Rhg
aNggiKaAYaVwcd7OC772sFzk28i4vEusUWCaETDXmGcjikWzbRe0M7Xuln0wirS0N8qz3e/BTzE6
8a0OqgSKQy7sHrO5n6MRq/fPTOFRk1VVPtaLml40O/De7zrr1rZbP9gOhpO/F5QW0w6v2tdEN+sb
zT3yOKdmfnJ9rY5FnaMnzCrzamY0QZ44W07O3I4/29YuHuhIe21xdL2xRZZHpF4CIJRDqXbr6mOY
6/VStdOy49hOnluqQU9Gr+rz1Hn5wVgxpfkqWLEbdUF4SIbROjraSl/waYQvJgcd+8VC3xnrdyfn
AZx9cRFSpa6VHukiF9tlaJFUeATfKtSI5fKQOipDrFTW66MbsNViYZOrjQdj9r+WgR0hm9P6axoy
PEjzMrj1ljpYpG6eO53pdc+3eWuhcfdLjfmQCmh2CxnoHrajSbhsaOpR6z5sHhbdB8FVI9metFHJ
gzAMtJcJB2LMbUip0yosixpcOVzadq0POD8xqHGjqOyNDohBWMdifh7DILtDS56cS5iJlLRSM3is
54mXwB0bqtX69WWVbv5OhaDxXDRmuEcZ31eRS2vVY08z4CkxBvumFro9DcKkwKykMnRqOucUCORk
7NYJBj2OhmM46f4BJSVdRsWa/U47zRknJxH1CrHPiFCH5gnyIuZ5QZqIgr68NR1X7FGi0VE5JpyX
7A79TVP2dLXLJWwu7lwUO5U4K/HVgyYsuCcsRvZBc6dRxRob2CLvTJPWhGG0bsRtJ0z56PW2c7Yn
xO4FwuWzW0jrDn1PEdP+/VDrYDwGpD8/KVdVyNkl8vMNYZnTfbqOxj6rBgwmDjedY+nL5ktOjolZ
dsl+i7LJ3zixm5Qg1pBMbNOxD9bEFWSy0uAUZOn82g/+dJhCS56zcsoeZ2yhIULqPCMhAdNKHhnI
4Hx0XcLHOYB/GLlr9WNSIjgIYFdmZYwSm7Xz5gZ9UtUYCNVGYaJ6t8IPexYeRYFrE/fj3B2qZL4y
ZfREGxuvM5a9HhP1PGu73Q2utl+1J4o91/9lC6i7HhDQtD8XQveZZWVDqCILFGl9X2qKR0HD7zhc
xxtcBOGvNhX2IcSvJU6YD2aNYCiTv6UvR2xLuZNS6jfnNxnNScdgHtRn6CvxK0yzZYvSt44cmL7x
xHxVUcyCOuZ2anILp4wOD77dWNCRXD0CS9ZUGOuZkwUvH3a7hvQQgR3H7tYs5vxSB4fV8sFOb/6e
Bb2RWcYdmzZvJ0Isk/rUQNXJziEM7xm/Q3WX1BJmItGI0SOCFs2o6oW/BVXIj3yqvrW0b5xYDAGu
woBm3gDKIbAQhbCm+uNM5CfCVEyEQRq0mKjRxRGqVoTzS2uK/L5FbhOr3Gtv8Q6Q2dqX4Y5sL/M0
cLM8+6nHu9g54YdvzT21pF6pwo3XSoyqQwbSsuk6syrimoM+5QJtYgJU9nTRkyVTCKSmvhnzFTq9
TEveIW3SsVrNciuZth9lvva7xivT+6Sr1nPB3Hirh2C6aQ2ud5MTqne1FktU5zZBKzbdmS5NFnst
pRkVwk22oYS9wW+xIOdu1r2F+mFvI6pD3DYtLM3KA3LVOVpzAP40x+ZqWB3+ET8skIyKKdsbuSeO
Y5tiKPYm7qDEE57SLGvizFTzYxlil5Mzzq80QYBoV1Nw8HI13y7+hMeeYiS1r9oxPA+dpPSTdnL+
4qzlmch1brxekuyXOnHvxaBoPbVsvEhc8opLBW/9kPaJeWqFjfwgn9VVN2/duW6mf7vIwstbZwys
u3DxegIjbe295kPZ/3BM0/o16azbTSqszuze+LAdc2roHh+Rju8ofVlVpNlSP8ulM6BW3DY758vs
7ltNDSrVtuQc2Z31o/CuGdYpUQ24ugvBD+fCmHyNSzdezEFVR8SLvEFF6Ibehh604NHImVm7ag6r
AwnFa6yycnzk9oE7xs3TeZsTJLHjTjnhXV/9E3yb2CblEp6ovpx+NKtIH5h2+t2ahSKmvti5XXst
38FTHRlpM9Rblbg5Z6yELXcT0hy7Sn3pvLeWyLFd5+KEZTHATGrnTCRV/ebYY3WwexTQqVlaGP1I
a9jUmWuhjV2be0q8q2WrtLYulTlxaPqWuBml3+49zxiOPVPXBEwT9nekQa135FWYMWVc84siKCeM
aPwNb1DtDhs2X2eb+3UAtd4InxygOr+rxZoOW0V0H2QDNYmoQWcgUDS+NYkEs9GPUF6I+aPJXyt8
hHb9xh5o3E0gaMduqIJ7lwniR2bqPtIYrR+CcDS3Tpb4T71WNBWbbYDqsze8l7DOkJilpZef6zaf
oO4Uooi+ditQRm3j4WiMbb6u7gMnDO2h2d9NMkW6vCFyMod45ToXYdvMMizbqbkbcsR8k13ah1zM
1bnQRvmgBmVjZMM9l+FuOxdzZUYum+RVQsomshbmI+aa4hGJrvqdVqVzblu1fuZ43bGyz6v7hAow
wVA+LtukmsyNbJf1k2nyqpIMpy0KTGfrXIvflSGS2PfqAN1LRwQya/hEgTYhOA7OlgnLwbZqMRMb
uqMNeent9ZKTJPEq2AdltAx1tlf2PO6E1sMdcU3zPanW61Zncz1tgrZh7srBgz05BlthoBfmqwxq
n/sTQpC8LC5aeCmbfJA/zvQ7ZZvUc7LXPphRC8oesSKegT4WibcwkwXqWdGufEFA0oFNjZhqK4f7
M8QTUFCVrls552VwyGrAOTIeivw5TMXwaZHacpOsaSNjY2LF3iJWTJg6y8mP+sYGKpxyZ7hr6VLu
o5Jzg/fXV7veRMM4zR0pCuiByrOfhUNwFrblO3FTOyYGAYfNbNRBcW8PyNl71/Re6LDFJgt7Sfsu
JiOSm/ppZyeVOJRGPx26SeDsG8DzbjJgTxFNdTi/0gaPQLioETCY2ncvYLzJEyOR+VhYBHwQQs8M
BI1nblOVpnRr5R1G0cZT+QdAo2S96gyx8eRltLBbnNMxDojCBPqZ2qhBoLAH/BvFmQKt0N9Whef/
mq9aYexz6dEatP3gTc0S3vVCGLE5EkD1bI+eCHfSVAY+Pduy+xvkpysYn2lbXvo0EhPyU6l13nOD
5tJtzQ4BOcNsBD3gXle8mcKjPR0LQp2+EPHsUaOcCxc0N0/GW9zlIISOuBap8GomQOeRVBYDdEhq
7gwPcG7G4npLd10iSiysJUK7MiKqwXO3Rmok441nJEt5SDWHJ1eY0KJE/egkeGoEeQZojwxXgA1N
8NjbPG+DjPAEM71tXSxZj6at6pekBdeIfS1D1MwLJq5I0q5b8Jxl+7vMusGIK6kXzQMCVji1M3rW
jb2IZdhiPLH543qSaMWkt4golyV6QztcJ7Wx4DdfwP3UFLU+E/neM+ZqOsGRYKdJp6kUH3XZEPZj
kXDAUTz+Ji7A8X9UGep9olUbQVpBqdxsb3takv1qUmh+HMfJfFJMYsaOTPd82nACFCuYhuY81nJw
YrVq625NO09ugFxVBRI2Wo+zm3s/LZfJAInzou4cz+SHX5eQur6qIrFDZTvdsWg79MeveFny2Abk
jP1pWE5WknC3Qaa7C6hesyPsN2Dms9O54ABZRpqLU1CFXDoi2frMYsQkeAUXRDz+eB7WPN91ek0f
ke9n7Uaz0E6YCNP9jPL/STdLsRtMd01j5Iz9pfVl5x0AU1Lc+9iNt6UzUlXsL/0XQGu3s7rEoaUQ
aHFMYXwgYXMFSGTluFWtbNl4KfbfRrhrrIe0wOjtAZldCjXP361zVZYP6WTwklbqstZMQcpYUVp0
Vir37G40l9K9sB+z1fmQU0Y+DPLsj0rmqN1sqOzbLGmGD6QM+Z3N6/kog6wD+AvarzXHNFIPat1h
71E7VC3iB5tgIyMqGqcthv38JHUwcR2DlvlwMvJT16lvvqw1hTcwFfYBvCDEBjIqeZl147Ri+bJB
eNzI1nPzgjtV7sZ2JiQCG/ejdgBw/bQKTqA34yenwQQ+amv2FX6k/DQKr/05hrk8516P6Wgqvdra
ONKc3lHFOZKTkPj2q5oJA4pegPEGAuq+Gu6Aq+XSwYL1X28k+fvgTGZzBlYITxiGhnJXldp46quB
zSoJmjF2E9WlgBUSt8SaNFscTT7YsLc+dmh1bxZkb59u4qd8yRKV6zSKnk5rZXWnqp9p/bZ0AxST
QJ5VYjhLbqDfFmPXFoj3ehQuQOJ9GgRD5ARF/SlGbf30slqeGlFXPyk9zj/JpOwO7TgjEEkST8RD
cc1m+c9J5z8jUf8gW+nGpJu5y+DGmQv/sPadeQHVLI/+dQn//SP+f661dq1rTPB//R//7XP+1/Sr
/n+Krf/tfxZf/3Ls60HXQ/N/tVv/42/+s9/aCf4WsHmDUGDwpRseQv4f/dam49FVHTp4TlwLavna
/fLPfmvH/Rvngk+tssHP44dX0e0/+60d52+O5Tl+aNsMy6FH7vP/+ob3/6C0/9E2zjf+53//SzWU
97Wq+u6//xcm+qvy4H9z3/w7rs0e7vpYAwMCl/5YgtEsZaURUYD/u+bvYcVDm7nPHvNSRJiAE6Mi
6iIUYD1LWIK6Z99YkpOjIZZdalD3gXdorkn/kuUN2DxY2Jye0vyEiGLd1WP4ANAs4sWstwPyGYC0
i5805j6drRiVEqNtbz14nZ9RXBUERyHDjLxIJg+3JuYPs/d+WcW+dMB4Rl22u7paD5SOGqB/XP4C
wzhae4Aieeikf4Eu389Atjf8/940ef7srOVNN+Zyw028i7tsuPORvm+C5D4Nw+VcEPQzufa2MOwH
v8kkenfnwWiIGzEJcqnzX25in7Ol2tsJsQ8qvF9MRSiASAKSZZqnckmPXRb8MEf7wRycx/wKYDG7
NFtpDgdd5gAki7wfpubeLe2HtMh+DXXxsfr2aURJBKifkTglj0TiRromwwmperVJs+TT7XBvF3QD
V0reTnl2SPortm3FmSg25OEBSqxbQNsXAbJhZxBm4QzlExytUlDUBfo9FN9Z986Nbjsk1VNmOBeF
Wdu63g/FBDppHm2re1s0ApjMsGXcOB60b31b4xCKGQR+KTN47hbnUBKymMnlybD4tnPnXRJHnGjv
pXu5d3/QOGIDRN5YHRi4cH/SsPkhIB5iaavvcJbfbIgfpVru/PpOmcQXSGuyY3L1t9wsDbyo/ryZ
Z+NVQTFSBPlRlMnz4BUe8SMhWKD/DQbxA8PAe1sV34kFjaaC4lmPUZfJD9InPGTiUIVgbZ+leUtD
L+lgjTHF4WBuJgdwTTnpRucvhcGTNVrV3BF1l87MiXn5K0FDD91U0VczMyH3JHow9l+kw4DS18El
Gw1QmoGJx4bD7dN2X6f2tT6SpuMM+QtsNkkCnXdllS5EQiTHRYo1hl3qyMGschbJksUrBe940WnL
aDF94Jv7rHCa47soHgxJuBVhSg/h7DywRYOOr+qjG4NLSzz5oRF0HvSrPobA20SHVjHIpoK93OIv
cqMM2yPfupaxM9lvNfazLlv2REmJTrub3jCxJ3V+vh3JQSNI46D8dMV03ZPm1+N7s+VTu+oOpZT6
LQrnIfTFKV1wK5AHBdpHjEgtvyshv3WrvoaDaiaLQTyPBw+93TIHGFt52l1qPXK7O6Y+h25A6gzt
W9Cc/dxGhazutcqX7dLjmXNNQrsg1oBOTB6Pam8CVXz7ofVAE2uOYwGibY1SI7yDZz8uK5KGQWfh
pn2tzbA4zeBTG8DXQ2m6O7YsSLlxvO0LtZBNWzmxmXV3hnvOMmObWsvrGEiHbG3IEb9Z3uWz3TW4
qSphHNKAl64y8p2X4sX35WNYd9jG+ePFYnWbVBYf5eg/11wu4hXXcyKAjPrYWFMZgw0+MGU6Cdfa
uXruxnpfu+p3oXy2Qu8yuoF9lF1wWMn6ko307v3gp5eyGiqBzbThirNJG+dh8gJK3BrraPjmQ15n
v0fn2PfJQ9amxgFA/tHwVx8gm/aKACys9V8h/KwthPZN5lBj04cCMDBvmI4J0a6ePY9IRb205wqT
+9b3+JhG1UhPzsnQkf6JaorFcx9cvdNXwot8XpY6AM7F75dts5ivoTMWG6Q0z0mb/conFfsjnU4D
7wz3CZupDyCwHqrT3xcMmtNtpp1XjroHYWIYbQPuQlkrz1Pe3BPvdMuJExF1FV1pirif3R9JT1pb
lswbc6qOjKJ6k1fsPF3PHuACJoVV9mgTtOkPwwnZKlZWk9247oevzsPRp8uGgSo4Evh0j9uU/Ju6
ukeUMREOEED1VJtZkpjnjO80DVwsFu5GL807YM5UEK52VYfU7qHu6ydCHerN2FdBRLLQR9utr74X
7vLZuCyG9cqlRG6WCS+23wNLjjqMVF/duC6fEHgSfLlG/sBBpSIiO8zM5CVJvTh0COZputwjuy3S
qm5j6ZQvopzSuKm4cUxkAM9UkETpW+dyJemrLgoEvmFPoASe0VU4gbstBF0Nxq21Xu/dBiBUUNys
TeBG/jWt0QKAIj0EMu6lTIffRuhf2pWnZ0yofNyeLInMIJGzJdTL4hK+oaG9iQc39q2eiM3RjXJd
3wvG7rZgvdtWSgbCbI0Qhghfey0UStr6IhdiPuuxmDZMODVxPohCtF9ncd2VBNiUZGpNQ0ACq3kH
U+uBDPKGmRtH16/CW6xIqSbmNinjUa8vqjMfr9BulNNV6KbzpS3mENSbrYuJwp+aH7oMbsyJ5Ba5
7eb+o4Tg2dSj/9ROEc2ZxNeUFWqxXTIgCyAAg4A2V98j+UfmhVJz49v62wisYynIHgR1eG4nQewg
3Zh4VpbpgNR6l2CCP87ZU2/p+UhoOl68hh2Fv90VwOJGQlBgf6oAgzZluMJztPodCP7dnPpP0mFi
f+C7KsIgrugfRFX15BOYvZFroTapM975ksUQjlwjq+KtAiTdqMWPS9cjrhEXuaAHNO4wP4Dg7fzR
uQpJ4iD3npORUQnylGO70u9tPxCh5V1kk/x0PPlNoA0kj0O8ZmY+yLH+5TcjoT++GyLycM+z5x0x
U8z8A+5xHPznJF/T7eJWd8TfVJt8zX8Byt6a2VV65PBwrPBnl9ZEiYT+nqZwxEYTCxnJGZkjy2ui
sm/u3x9jvby4/nszX3mmanlFWn47tyvx/2IkXZE9dwKc4v6/q2Vxw1K7gcQcIbHtC8PsOSfKMeGv
rppAc5FYr64fY3h9H0JYlLAPzqgBDkQtvhpifW06MlSbkcduFB3JFKBypvG8uC0teA4qsLS784bg
hhPYPxK9hLjFs4Z9AuoYBzTOAp7VBD9lPVzs2u2Yk2dWSO1vSsMLDlh/D002mccOP/AQds2xdTHt
zkFxcJpxXyRrciaGjVTKFLmvzY9gYiAJ5Y74W3RHHoyCJV2u1wvEEsdnNHMk2w1DYuYe8lScjLR5
CsvqgwC8h4HGXlQlm7pryQDIJbqtkHifAVo6dZIvxwJ7BcOJ3DV3cCl4F/oW3VjQAM4hSqAARAvn
jI1hkI3EW7YWaFRkCbE1LGarynKfWjjWEBZCevZ3XuTfqJqOBFrtG7NA9zf0VoTK1MG5vUSTZ9mn
Jik+mm97SgjsRDO3VY04kMSkY6/NIKZWdA0+BjsPZldeReGr85C7vzunlntlJfYBU8um6B4H9ghI
bB6I4CMI8Yop0XrO7S3U/53DuT4XDUvKZCps84jh8dA79XEdqyc4ISIu8o8GVxcj7GFJmyDOXPUr
XfjndFZHhtfHWbu8kiXDmDXeZnO7xNlhHmc88rZPymoACGM7Vh4b/i/tvScFIv21YEPOON76QHwZ
rZ4iRKKbIvWPxHZ+YIR8H7OHqe5++Y7/zA38MxHyN5ee36lNTG5eTF284M2frP5cK/gZ0r/C2MPf
tQkVL3UyV/dYA18Xa94PQbbrC2LnDIMBdxzWbbfASNrwMxu3s8HYPPHl1gQ2Tcgq76g0+i0M0e/a
El65KMsPXl5ytVZCF8csqp8nibMWppwcu+Y5Ef6H25CISWub2ADQvtNjkkGWv5PQ/IHcZIsHsImM
9Jp25i+EeBT3KR8R1/Vwqs2Siw/aVRd5VZAZ87HqHomd8IjdS8+CTFH0LfpzZJXsPXf8d8rObEdu
J7/Sr2LMPRvcIwjYN0nmnln7ItUNIZVKZHDfgtsb+Tn8YvOl2jPu7hmPx4BRsKS/StWZyYjfcs53
Hmw1eAh6AlgixNN6+a9iTn4vc7IbhuTX2qFesGDzxtajjXRv0w7Z7zIFI2F2Ggw1r0rrm154fHfn
+OH2XMV0GrEvORBUGnA5NMaGbVu7OdQi/jmuoE8YUHIStHx4i+WE/+KnmUxuNH7FAW6wwsh+/3mx
Ue0fe5kwjZ0oSxsVVlq8Al8BNeN+t2kNgjBXaOfgooZBabxo71aem/0b49wzJhfeBp+yQ2ccSxaO
5TApJ44mLolqoVk0fTRJSTOjma1eG47QqGuZKo6+BzPWMbOduQzlpnpjMrseGt2pvY1zIjMPY7Um
JzcdaTqt7KO9TGs+4VCm5MrQaWwIkmew5LzPC9KVleNLiSbfK273Q54ZCHCMaiUIBGlSEwTP+KuD
/jwOl5bggWgwigcKAjcyTSvsHNZhQUax7RjzW640Ql5bnbWw7poKvE4XiJekqM4y/RjUDSfbjFeb
KoYX5VcxuJ9ui9rV2a6tcPaUTOAk4HQC15FRAuKSGVj+OJCSum3Ab5Hn7n72qD+2t9s/1P385jEz
HRaaIVDCXVRDIetGX27Wov9WVu03kVIYy+wtgRoMdYKSsW1/g7ZmafXb1HEdUhTwSlt7nfxobO44
ymUfnVzwMt2wJao2OY53WTbxsqnxG4QRPshmsrWLApTE+uZh3VswNmZj/YEM92UJ4Mkx7yCm1gEy
Sa09Vskvlfffqpl6T/oBMBgjhZk/P7V2CzwloQmvFKCn2vPYLSHL2dr9I8NVFJC1cHaeajDwoIfU
PtWbGilsDEcSsDPyhY3wuqE3cLm3M5dALDE25d4InpsZSeOErJ1Js/loZgKIrvgGrmfaK5F/YL/7
5g204BWz9ltfP04x83MTdWHRARCTPxSyBDWqsOy5VVR6u6Md9XMVxTc4XZcC41I4D54BaGJm8cep
LQejhtwNCbAQ6TPw39+lEnvLxZ3ccRAMjFIROvxCPQp+y0l+1U3+oXsL45Hz1QWWHZl+DomrS2Q0
FWiUEj4vjmrCumQNmrkOb+k1RagZxjNVVBrLl1UM/SZogje2tWgplXNEsgz1EynMT4rGTiETnSCY
8oBlkHmCBr0iV82ml0O0iqUHK122GwMM/K3ojYrYpbK63eQsURN4julrEtunMvV++9Z8IqAUsLK2
243bz/tsWN5wNcBgrykop5nKoNB55MoE0PSKbqHEyO4m3feaCzKkk/PCYUneA9LadklFsbk01qUx
zK3QXPFp8Uhe7jP90AnR8otVWPfDmh9ci0Iuj6MWdH2k7Lnm3LTCVHAQiGQ+O/39jPLdAu4UUA8p
k12pZObsyr9aV/5bI9Gr+kQ4V/8e/vn21z6BaXSwA4c/E7v/+NVLXfJ//8//5D/9Rn/3fRn9/fuP
d5tW/t0vbhaVYXnUX93y9NVjJflfU8Pbf/n/+4f/9PXnu7wszde//I9PWr7h9t0SVVd/O/+0b5PM
/3xu+qK7vPy3f61UP/z4P//eX6emvv8Xn2FkAD+br74UjLT/OjX17L+4rsVvWo6EMMz89D+mpvZf
ROB5rqBfYsPj3ZzU/z41dby/WExfA9MJHNMnssD/b01N/94DKZAHWNJH2+7xrSzp/mPINQaraTJv
ooKl8/2oX1rwUzaHsMhS4z7OKlKm5qtdWcZhkZxfNzUze9FxCos11tG0GLveaZYdnS1HJ97GTWkj
5gYf9qu1bePwN6/u/2XG+ydp+G8mvH9+2sDm9fQFGX+B8w9eqkYSOQOhN9hy+8m9gYI9Cnp7j34G
RWVrg+Ipk++jN+UbDX1xM6usuiClPpOjlNOrld3Olv4ceiayh25Rr+1S0Nq0ZXZB2tHs6JhfsqDx
XzOE2SGS2HXGycNqc6yDhyzIAWaNZfJf5Bf9cfj93f8oXzpMs6m/IAQH4h9jSnNpLlJj6dhOBDlR
RQzjsKmn4iOZPXAwi9NdsqVhxelAZ2hshSrAnOMSSJZ6ny0bpK8zxgUnGLJowBMbsuz6sxvnPzJn
nVF6ga9OCy70pmJ9NuW6OkiARTesVfDgK+PdV50+ZaC8AfvOZ/SBoREMzS5I2XPTat30mZNrH0xv
3oFSG89NX3FlVIrie2WVZ5b+KcjyrUAj8dLhXYrGuJ2juRENoOEQpbW+Y1T/XbBD/q8cdcK+veF/
+9r5AucjD4pHqKdvWs4/+Pea0hyRmdEer3PhbtjN9xuyuYx9IkzmcLk4jGmd3JVTb23pl9PnuEOQ
soDG/GZXzncyZpavjAlwMhbdPjU8fZH+maGjuFhIalB18YpZyFbchMRVU067xCIIAb3McwKjMIy3
o5sHEWQwtV9vDFfm5Np9692hYPCUZXsaKNjtBh4XO1c7byE9OdfJycQUha12fMURyAI7gFlqM/8h
RZLcobH5ruTt3z7UciLLqqBYS1LovAlkjGN5+z1PN5yDw3Qig5lY8c2sUTMaom52SHXhpqaIYgPC
DXwMBNsq17gl2ultadctM7R5i7qi2tVOv0WXs57Hgr5Qtr5gYfdbGEwneQfsyPNmRPRj0h8MeF9o
4zVVpfflp8TukKHFpZpi6DCXqzcFm6RV57h9Mm/oDkw4jJad+qtx+MaJFinWktXc+jZiA9+jHUun
j9ZhZbkAKQ6X3hGnrGQ+Y6h6N8gR54Vsi91o4pe7gapT/dtNe8IA4qgmOHdTSXdvm+oeCPqhk6t/
TCrxhGIKxBBHMBhL5j211fYYh9xm63prC97UbSMNzWZHqB1Chni6TGjlHKvVp7jrET2mu3W0ZybF
9AamXYdkTjIFptlAZipwoKt6D7v1GeV3ezSAs28GBC0Z1P5iCPsGXUYyQPJfQENya4bQdzde13pw
yytnO6j2e5JRsqfEHTs+m47J7N2I5TNKYAT1TLTEjGrZ8I6NF5wka6e4FerRzhGCNhbzH0qr8S5P
Vw5pJmXlrHHwGKbajqb37Ek2KUmBC4sFKfVX0oSeWN/7pZoOnMoPanHP2RTPB5Z47Q7n/1NXo19s
WNhzgkBzqo4oN/sNYlWCXbxx2qdigoWHZuPUp9nJ8eB8dd1Fyfk257Gf+l6kWyllhSdKHdfZUhE+
vX3pMJ/TLFo2a2Dg0khv7D9xc9CXI0Lv2ZDbQOsPvAR8NpPePIGCysi1aJm4D+Jamcn3cm3mQzuo
DFFAGZ+7AkSe6JJ9PM8M2pecfAuVNEjal4xzmQjvcI4hcsgE9CPdKZ/IjcpzsbFB3e1cZtpCZZAQ
S1lA4DWTvQa566wuqbFe7EdNEB8xBtUod+f8lCOcMZSrL23DuKUzu8OQJXSRXVEfAEcnDn+au3f1
LMieacWLcOL3pnPk3eRxPqDHKXf5SkGOlIvWWDlqG0g+HpbRqiM6is81Xee7vvHHo57ks3Z6zSrM
eQ8mZz3b1VsrcDMUgwN5s/X9sLYRydgTmUCSWyNyMHEfFgdZA8ruB3ssParifuf6ZUqbh1SrSJOb
2OhaWv1DVzsfevBfDZzYWzShxUG1/IiZ5wKtH4lvwdb4rdDmcIHLiVvkovoq22v6in2y5CLqreUs
4lhFcYppALKfEZYGtrPGA59e6yAsg2ArB9Q5yoLsYzZLEq6IbXjUg25X+QGdTAwQVeSQABPjXGmJ
OkFY3xew0xsf8liTWO7OdOfXeh5wcoDnQs7k7fDAfcoAl1JjuPwrCHVdIZbvIAR/kHgoN7NMl4NE
h7+p+XlMNxseNG6Ik9kBE+V0n86iWC7UW5iTG7okx+h/22Yw7NOmPyxxRXhszKQlEHx3C1HOnVuh
hKlXOIUOmB0EBRUMAYUGQ5TNj5n5Zku+1MZm/PtmjBa8SU2F1FnLFYkM8ytYhkZazVwV6IqavGbO
0U4MLYehOPFmxHQWZbNfXLj3ClfoGE9Hx715LPGsGDOBxuVNLdoTlhpmI4iH9PalT52LqXIH3uc0
XWbTNU8+FsNBJp8+MbtXB8a6PzreJl4ngCXM2A+ZwKakhP2ao2Z+rIvZenCK9KdYfTp1PLKonVKx
M1Ti7LLKQDvsERos3avpON4D9t/63saDg6+GjlF2a/04doyUFuZr9zOH9l0ytIh2k3y5mHgWIoI7
4sB4cHu9sTzIhv2SyKsO3G+DTuaDN/EtazT///vLgvMtq1ofHSPvdGxZRQi76vcSGC5xPJ63BUNO
iEe3ujR0HbS5DqKxkU/+cZhvYu0lGe+mzMNo0DUvhXWLw7K9+NwmLEMmLglvYgu/VGdVJrR1GNW2
hRXEVxS9oBMNPpe9FPMeNSIxV0Vb3Kxty4k0vmNCeXiF5H+pGuszcW5IkyV58+yquraWe6iz4RZr
4DOsSX7wOavOGVoBnqScdXAoTP+zr40yAiX1odu9Avt9lYv3aRaGv8t10Z4Sx25Pf/6/P19GVaU7
jsFXz5PNCTuIbzKctTjEzeyQu6SauKk6wJ4LDs1w82jitKO2a/MtTmXnXSbDI3ZJ9V5aNsrX+tSt
aLKLppl2aaFYfMXfvamEBUGB4snBP/35gvLSB73O2kStWKE1zpEoMPv4kMEkeB/b/ksaQ3JfZWP/
ahES1BYp604Qz81YOmcj2c4NRdEYU5JShJI+wvi5JhKLzCP8Zmtbyl1q71aQ+WbVZtfBxX7d68Xd
tR5yRxRT6WUct1mtvVe8m1cxT/l5ih07aksfF78xhDGJbJfAh6i5yPN8+1IGcxUyH0H+iCfp2vfL
kSIiPo8ru/D09lz2/PawVv2DYxjvVK3LZSjXS9bXP8gIgaY5NQGPoX9e/d7GLYmVdZ2wps2JYgWf
sPNS6bLrREYuG/USO95lZTfDu5p22RIBtH+YUfWFlpV7W28sImMMLnbMELV2HHkgiQES/SiojOi+
XbCw5BU4rJ91Rzzcus8Uh5klkZCV6N62dVbaYdbz6gn8eKGtbnK/TkY10Rw46Dz07+YMGrV5cS19
RC9HNpEly3PZOglyj+9IKBaq++ln3idOlNcxJrBq9UOVksCZL7+TSWSH3hmJjRmXX7Mymy20bPjM
uZ+wpEpOms7ySopRDdmYinx00fNpUZ/jRfV3AjDxflEO+6qikGcxpZysCMkqi8kfsP8pnNDG2P7o
boaFwEcBz7lcypZcBKPeFSjy7yrkwnsyq6oLc/TyaPRqOHGEGXuW+wQd1ibg0Qx4wVBDjp71trOr
B15CwqHagZpjNZ/pdKYTc4zQkZN39Br/VBZxft9nX11mAKt3+ylc6HtmD+1fLtU1s/kEznB0Gcy9
ssOhr7PmLpRyJl2J+LNRih+zmbiEkHVE0O2KAnrLB/keyaE16jeWBu4dQqcG1YFLDFeVfLKyMzBj
tPg/RduGNOsxEFdwrRRSx6UIyCOSMVeTrPtfg3xcGZynSJuvjZjpwOK3TrM57db+ISVf1jLzn7pE
cTkJj2cV46YQt6ObRWPceddAmOkhZw10rmbQwuM8jRvDQVNr1UBIJtyGUELkVTbu7zxh1F8F+h72
NFBX3Mz7ClOfV0GAlrJ47N07aEHYwEaydW1/euVkJJfCgdbEULIt8U8zAUNHLNWeGAsL76U3H1mB
dAczqR+TZdy7sJmvdhogBeiG6zJp81RileehNTWGVIyTuNW2bTYi5g3sX+Y64JvheSJaY5y3clwl
IR66ADxDNRKTQLtZ3KW86Bw7VgOjugy6u2kWNiJZLjKMXcmajCE/vcv5MF3rpsYSSy5OitrI69nC
NtspQBrZVLhXp5T2Jkvdlyboin2VpA+4dcjn6IlemTXM4NG1z9kw6Z3Vac4o3FD3UzLs18y7raiL
1yV2HtRgU5VqHk9f7SfToGVgpok4MeOYYzEbZHRkQXlMwbVHni4/EnbuAe+E1/5cann16jaOmKpz
KvUPiYVn0ObljWx2iBfPp+XpBrIlJtdxr8vtC5aliKbJuMmCSWxqAhFBv1ZbUTKKMDGsJwb5xFMO
NFmgzXz48yU2iHbgJiK6cOOXM/g8B5M2nfgjaNv22q/6XIYmqpeXimgxWNjLF43qE4qf4Z74Cuu1
brPXySzVfSGBmqf1wCLTdO8H1yA8o9T126rItVH3S+rKFz0pC86XQ4vngqguDQsVOjvtZVy/Q6eS
W9z87zUcafJEEBA5NJLRRMzAR9vprWgs8Ssbyt+g29JXy1joi9kpEXJ5a2LH1nqAFuBtfJ1mny72
RpugajSz+4F7IsROVl67LjsLOY7cdCCLKra5m35c3X3GbhbMtEPHNRNLxZNzbkW5nEY5/ohtf30U
QeNtU7wQm7Vc3/BtqaNHWjXH8Bjfjy6Rd4x9fSOMh05fMv1A5A2IGTUHR/gB6owYA2Mei+NoxPC5
H/pgeXHMnn0s+WkF1Uw0kkR/QMEwRz0LwO2A3H6H1oJ1IZssUB/F1yCtbwkjo/cS/O9WTZz44EvR
RNtTcjAqvUd1KN+ncQx208Q9sxAdk9bx8OxaudrATh+3OFHAOxFSvun7eLnHJoysQrRHNqDzgfSi
YKcDWgGXHPao9pf4GyvQe94VBvFg9hnCCV4vaF5YGOpvy/qQ1vXwEpBfgNyKBrLU5Kt486to2Lci
GD+gD977Nx7IotwqInboeWLBdS5TUhTTvH8jSXxSdbBPiT5BmDiJA7uGmt3dh59Z/nsxkq0qLWDN
VTWvuA6m4FrGwZfZ33J5rfVpcoXx0Fj6bcmIIGyN91oy7nDZTINiVhZPvDSPfkKjDbvkeSEOZhcr
MvJ47S5Gzhn5RzENIoEUUvJYNkvtmu+p33aYT+vzOGKi8MWlZZyxi1dyH4k0Rsbme/UxGf071Tr2
g2skjAZM40eeps7TMjVs3Sfs3gWBYIrCgJ0mGzpoNX2v3gReLLiGhFyssf3h3Yhpdt58lvjzgYg1
K7MFzcYUSHw4l82wyxj7vbijYK5RsCEOsMxFmDTykJTTLBqytgpzy5hCPBn2W0a+09oP4l5n2Vs8
ifwu7c2fXChGlLiwvSQqgFeAJFAVuNmPmFRgEhqeRYWOqr8aRglnw19fzfm0zCRlrIk/3VnxUj+V
iXnU2b7C2fzqu9J4NrijSz3yq8nwngBVbt2lwa+QVq8DSowrCmm0mOuavWtirg6xkhmrgiR/VwVH
cSuW9vjnT1EF/kpXadz9+cNFXPzUyN4qHnzt4jZxDQ8qOW7XkQiT67SYrPrEiqKM5/nUoHZkyscv
59Zv92Zh9tvhnRZveY9jawkX25bUouNK4WoesFYWzwQOpE+WNV3//FdO3KhTy+URTQj33/NCLkQH
TMXxz1/qnfqlQBbDkVJOL7I0//pfBbqVZ9RAWTj67kHHq/M2yfln1a6HdGyaN3fq3yYCRKVJTCOW
WqxvC+vRCt9wNgzOtjLHyPaa5VQom/yqpn2dxRDvAxeH7TJS1Taah9llSKLse6pMhn4pDrd8zMaN
Nk00Gn58i1ZAuuvElArCZm7GiAzlJESgtGZKmwl0fFE8K/thNVmuDSAuUSOhxzIKfE0x9io8+3jk
HLSZ2Lx3svAeugrFnaLrwi1j7waP3BaJQ4pUspo8Ne2e6h5wdS8Q2iqfbHvtsxDyrImkRT7TNsF1
8HzHvYk1f9MrYZ3JoMCSkud3jWyvpfDfMrdO9uMYI3RoOgPYzWUY0DH0CBjZ64qFyY9yHpbORg3l
Sep8V0WDU4mD31LQ2F1+1djkwb/4zUOx9B9rQPTilNSvKeqKfc5busFHhf/99hbWq7Ne+wTSR1xf
zKz/nrpJi3vE/NCCjzYCUycaOhbcZMo1m4Enb1mcfsMkdtyRTYKhSxu7BDxqka0ADk/WZNxUdHZ8
9tMvJBe/zBbrboclF4mK8wN64WOuMUvItYZaRBhIoDuwxgk05DQvT6B2tvUI6bhZyzbK9ADHgDKd
+K34kfidJdoFslM7hj6P9nzsJ6vcN4OPNlVdAaZNUaINd5PoHHUC+9psUei3iPOIME9QPFg/ykaw
VNTFeaCgieygd0KPxXAoUwhmmcNtG6cFgkmPeo/U5D+IU90lb8xBHj2g1IeliL9EPyMmZyIneR64
Ow0D76RB5m1dGjttKrhtRX6XuxYTCbKFUKRzLi3eXZ0nH0OTfsfuETa86wYVJsNS/75iQxNSMa9E
NMj+sublXS2rfT1M1hNOl7Dy4uyi22QAraaGF2UbD3L4brXKOefzsh1GLCtjmjnndaVnq8o6wi1Y
7obY/2bPnCNVTKDU6o/BPrc7PN3ePGwr2aL69X4w6Jx2RsK+vbGbfV0iFZm7nKCaIW+2iQ+8pGiI
NKLwTBn/bJcFHeiMrXXlnqoBRDjIhMLZYU7MiTNc8dft2Lziw+ztOGp6wnngmZD1YPcD9kYKgbpj
x0+YMiIJclR862LI7BYJSnfPFuxEfHUZEb0cKc+wd8lgP4OAl2QKO1cMtbxdHm6udSKzqGbSBI83
h7cpV3ZEKcotnKab3CIHTzXWSy3FeJtz3w/pRIgQsDgSvJqVkbhzdgdoTulyZ1R2u7MCuSf19135
3VPtmF3YLEAMxkaeF6q6jSmKn4EQr9jem30SrB8DhRkTLQ/Qws6yXjPbSg9zNQ1hHlRGRNXIRTKp
gmLQZf3MDbapxSWRCHNNnDwM34zgMFUg+ug8yGjdomUjwZp7a8iAYOeKnLa6Id3UoX3tHYaHboEe
mx+0JZCluMXC4NVXJxSIduYc4RKfMneIpMFTjw5hhtyUfAsAr2xnp2LhIWYKF2s+kD+yW1FpHfx1
2FKaF8fUMe4a5FS0u/NJstTduE7UcaqeMZzP04Wkkyrk+hijwhrRXHXloVl8tgHCcbjJ0MVVvRgu
ukIeHky8dswjbAQOp6mbxh3W5cfJyocTS9p7dHOIV9whOcfZupyYUEISqc7CWKujx4mJNM/fLXp8
RVZk7j3feCsYJF5WmwBQRcYp3Y58c6oCsdqSHgzn3mPiAJSZxiFl6PLSMdr1+vg+QMJ5BxvkaSil
9yAavCT8tB+E6GG7EnN9HLvn+ZaE1CT6wSgRQ9RW0u1IENjZOje36e23vEwzX+Mq4jIPEhEjeqIG
InOX3O14eta8UHw6xscsz9hWsF1AKpVFE5F4T/PgL2HVB2cTQw2tG22Q11g/LDEW+DeHcs9bdbIs
ojsSMvvSmH0Y2j22fb7z02JUG3apZZLIUMfHFkO83600zDYsyCpHf+rk3QOpYBefpIgdsInm6Lc+
g2Bn6jZq6MewoDzeBIH8KqlcpjGftqC21s30KuOpDudsta/oVZGVxMyB2iVT28YVHwZ5BXeolxni
V6j/Gky2qAvu/ZIwPpCbJO/mnkHAMpwa7V7cCdaGYxHzO2cN8hgkk7paukPnll+zYd0lTv19yBXA
soq5ci28UxujYe0654esIqwQ7X3sxOFywzI4U/uZdvDeXWTOiGFuSkvHCYEjXce+vkFcuuvqrw+O
S4yND+JhW2ZORLJf+yp0gONEf3oeTlEhdB+aPWsIPWjntHjO1TP9koTUCdBBMUPfKnBdtgxPjPlJ
gT/aZCSfJPn6zA6Jy7Bu/PNScqfO/vQMcF+eGVNP0JfWg6fdo+qWJOq4eM+uO1IEyOkqPTY59Gor
GFfWQOykrLQVFztAaY27+3l2a7Edy2+jbWGer4pzUVkRxoxqD4Cq3LJ82PdNpSNMChb5ZyYiMquR
+6ws2mgF4rqzHC77pKrRUuk13xr5OKJ3ZGqn3AkZ+nBpBIKWKWMGu8o7uyzq0LA9i8klN8nas/7F
AEu7TARKXJvPgfRPHfHLB524YRJrEYl5ve/LkTLNzKlDZh9xD5uruvZOzKAY0PVbaIr04+TJVfLY
Kwa0De7B3PLvkgCm12wRhEcAcIVX3HwoShudzgDtAqXc1lM1pZGXYvft4FQRWPJVttUvpF8vxsjQ
17bqz2EM7hp7ooLwCUYGWhoF0yDCEZtl7gwLZizjpXPStySZml0/M+cykBpBOWAgXxBg5Vn47KE1
RHWip73v3vkdiV/SRwcQeEyK/Je269G2B7m1a0bmMwZsFmzJ43Im6pWqKd0Xqly+B+2NSyGjYnH0
c2IDjENiC/+g+nLFmp18i5aHisFi5t8fDYNhLU9wtyff7gUp6LINTk7g+s8tnK3Fb9jPIbvK1hnt
Wt4T20uyst+N+5ldWWja6BbH1Xji538zpXoz8ux7yrgI5dmINSxp9p429QmO45asOusQePnBQCMH
756A2Fkk7AC98uTjZUB4aBwm51O7pMCO63KYqOBDMK+bYUQf2y0If5eGjHVXV+fKrx/QFTIYXZpH
thV78sJC0QTlFpMBa7FgQty8jj/y2hG7aawalKo25hH6+YO7ZGGhVhEVEzZtx5X7BHccrHFvW9b5
rhuLalfhPGVWO8G2QeZne706EML5DKyQdPmiyQ9a2vxlnb0ucBVeWiJAoY02+27SyWYSlhNqdoMk
HJF1FMCkbDNKuW7w1KVwXq3awqQz1j/QiiSP1LDfJtKOn1IHLWrHoyKnKrgaM8MsT+4s74o5Sm1d
0Qdbu7ROhoFe2vEQ9XlZf/UcP6V9X2D7SPkwjLj4SVFsIdaaO8/Oh1Anq09IIkPdXD8uXqkjbfua
cNGSmRSbEST5aReCmELiZ3TFOVb+a2/4IQZnTXKrFox/a/gyTpwhOmBumqqQsTzbO2P9uHEa3xwa
DQ7II2ZPf0uxWB2g7mBWmwHgjCjHIJIMBKO1Llt2wc3jTfPH7M4zweQgXeqvVpXb4LYg9hsJNliW
YJ0Mp9ibvUWA7dpDw1nT5ZjVAi+HS/lP5A12HbrIYyrse9Vm3W/RDuGKCAezylSf+Zy2LTVjJ9hh
6inG5jST+FZbLz3LSbSX1YsU6gmh1SOl2IZo9i7Sve6jWGtm+5/+HNuUgU1NDVT+vAnculn0O9YN
+aa23beexecGixzaeDYqtcRfBHjzUBXrXTCDAZhrBotUKj9alr3HZZLf6lvegMygyzvdsKk8fZ/O
DQiopH7ouLEPY/CQJMV8mcbBRt++3gPTzg6eYwJBhuAqR5ohQLtXAJI+WS8AvhoGDgfPnp6TWrEt
7kAZTH5sXovqMOYCrrAzwkvwOxuFZbIc80AcvXFIdxIQ4wblmH4I4naP1mW9zxJuQKbGpVbT41qg
1HBGlltLFf9WFgN4G4gT+4Y3qjYKQjAl/HP6l9JTsIc7ATQmto/cqWXIdHPdJgWJrjWpYgpWODX+
Ci5AVE/iyMajvbr9eu6l458mPibgS7QvUAG5DxwaV1moYR/kRr3tLTLFSDc1CHsMdjMIPUm46MkA
R1inRlRACjpR10MWLIR9tsjjClm78wZMy4ft7eUw2+d6LQSDWbJCsQO2yCsPDmagBnDXNiuBMfUd
AqVyxSeqfZdn1ph2JcS/jar9+rr2CKQ6ovqahSNcNjN1SBmLq+651Mt8ZtrEhQDbtTngANP+J3Pa
n07iePze7ROFbDNIO+suU9z/jjZvYPUdeXbepRW3kpxcPMqCDPmQhfGjsdFxVAOMPfFUK/wUhZ8W
7ALU8yT9N4BhuFFRqDFqcfWua7qD9HwOe4cMdJW130gK4z2c/C1WU4/VMNU+phh4Juyt9SJ2prVY
B/g9YAWrhhJR9PmeMMzuznTq7g5GwG+MwOM+9XmxWicDPUZhpeq1vRR9DBbRsg8QsD65DPlsZfEP
GVsB4l0mJWlBGmzDTt8n1LplO3/7l/wxvwYGgIU5mfd9YRhHTWAsDgKJm/E2Z+xtvet7mtKJUHeD
pUJAkJrRX4D8MQHrMhnqhS5ufQep/ZFM8xcuO6IGnXRnzS3rNPuWDkpjcs6M5WVdQX3jV7vO3TJu
QNvxL3Ga4XfwL9pxNDA1U4Tx6r7O2ViG4F9Sgt/vh7aHKO+NB64xPxIK5TGi5p2fxcMRruejpyN3
ye29O+hxg3OTBXG3xfjjYWDIH1KciPvUsp9WT6X7Rg6aQ8T/VXYAKokU/mashXEmRzlMOswllXUb
/2TmpoXPwKVBti3ynec8SBSSKl6t1li3pCpeepWeF+aqUQGyDiXAEOzwE8GDntUXHDL7NrDOsGMG
h7lnOisEQcnc0q6r3LDgMN8sDm4P6Km0eTXBD01Wsuxo66jNgSpVtRC7ccWObDftEgZ286IAT7L7
pJdMbjzX0XKYY9juHvnIIe9hD0sehj2+P/2SuvcJ14Iasvk0MeM70W7sWgaAZ+GjvcvMhKLE4qHO
4MwIu/1IeWnI3fWe/J75k1tkd0Iofz+a8bQ3Y/VAJXdfdf6wj2228GWSPGBOOENeHK/CSzosWbh4
l8zfTy0KCrqK8a3XIWeujts7N613/5Oo89ptnOmW6BMRILsZmrfKWbIsyeGGcBgz58ynP0sfDvDf
aGY8hm3JYrO7dtUqs8BmiHD/IZi8zOiANfbjfx+KDrHb+3cohly6wn41Mqmtc8YfvmnPVV7Ii8OK
6HPAmdnNWC9741dlAIpU3RLKYPPK3b0CZxlt+0ZsnR5dxZOGs6gmBjZxZ7xRAR2/siF+ge896wCm
b2sBd0gL6uCydkaN2zLOdjvqJAdSta67zNtpI44Jlfcrq/zpxicqsVbHAd17TvNSzJ62vo2C+uy4
Uw2Oey8/2TicGPfAliHvuByy6Bz3TCYNgXfHDGlVloqgdtHBOgV2yA1snecliD0sWvhR53lzNJNJ
zZtES+bThLuJszjqRiKp2mXY3bq/NujxXSPsRzH55qG3grWLkg2OE9cBS1WECju3a1UAV3RLOsd5
r6RZCsOlvksHXm476VfNpTQjZXRFZOoRg1lGjMk40wOHXuJSs44NR65NRCPjE5ONFWRSP8ivSH3x
OQ6y5EEI1CCutY/DNL5FTfkqvJCO6lxuxumoh76xDafuXQO8t7eYzQBNIAQSUoMqm9vIMHENvQbM
NgQaRTxlNId6JWW38S24uJYSzo5h/bdjeKukUFhialqx2z57a7KC+ggPliU/bUjGDCQfld9+Eq7D
NI9YoMK1tDgTTWOyTL20IzEvR+Z+yT0OXecIGKEmwYu6n6EZGRn2VSeFjw2FJ1nEMKap+gZZXQ4l
TH64MQvXMnAePB8Kl0rxRjeiJVxwMMMwhuZ00Qd7IC3+Xk/cwwDdbp1no7/vgcptBr9dNyXEqUl5
JLlKcSjrlNmix7TLbItPflT1vPRF16qNVyYkJXtzrzncX/1cvBGOclaRLfV9n2h/TiG7lW0gaeAz
+ytwzux7CFn79vmg8nQ1Ph0iBKGdbVes/3eFTwKXDXKJhnSReaG3iorS2As6QWFTx9vexNfrTenv
WOpMIavwOBq/kZ4zHR/cS4cBZP+/h3GIXoC7+GteZXvrkigq2aLyW8wf0Bsn9n9WuGfIEO47OxCL
0fZGDAMmLgUil4UcdbiLZAxHKZ1lYtZLDbobJrHnjdMsd7qPq7OLEmcBGJe4iEFaJYFGCuCIyE7F
uuIwfGxcYS1b1+uWHt3uLeairVH7O+Ld0bIrA+pbM6c/sIjR3zqUG+HgpiirgYJ5gx2ULzP0ytH7
aKz8tzcQPgBmRSuPiNKsArhEsAywdPOqRy2Cg4nknEYNB2aVzCMcOXNZYyIunHiv9Az/J5vG3K7/
6s7/KVtJjs0RV4NDziLTi10ZEOfQoQMv2vKTnz+d5yUFcACL7uR3nuZQHyUyMq6VSTcEsSIsdGFd
LLQxCI9OI4oTNdFr9Ihg1tLwDAMiy8/DhKS8ymRXfEP4JC+rfTmpY/2LFEZ2P9QXXp042xxD81YJ
wtpRB7epaocr/Eazlq+Gwa5shJ40zwKCLzYAyZ+WQVWmzaH1Df9Ekp+68MPNuzNaK/KylP3GZJax
qoBdw7ZM3xgLVMeyAmmnJYSSvNx+M+F2lAlQi6LTtcNYGc8Xru2gXmjVwnDqcl0lWbFKk2g3ldNV
0/3qJGV2nhhJXygoL51ip4+I9HClAVgEaY8eGid4mhrJqCGxFsj/E1UkVo+v0wiPPYchno+HYymX
6yrjCJEwIREeAH+gbkfqfZicZb6cjxim9qHLLqftc1Zv/OUQFr6sxr64dWBvsQwchIqDDSPstW/I
eKGebaXEmLLZZGAEto26X2WBSpb+UCJH+368iFSVHn1IW1VvpittSvMdFIpwRVRsmEd9FSz8vHcX
uiGSTVKPKQYEjfqGjgMVwvDXIHqx18LyUrjSezUD3py4O5G2oRE2WrBVRoR5vlsaJkLfhNy+SSHM
ogyEJyAq0RXEwXgNLDwNWOnPZey+l26Jr0FUPsul0ROTH+LVwNBwaYTnKEz6k04+VQW5fYe8G5y6
TP8BJUdsPpUPD4zdghceXGITr2NgUQfPltgnjCFlbz1BA4QMvTIt2SyRKEEBB6ZDFQT/S2KFrhjF
0LKIoOa25HjZVfMplW9pi240rQ2YciYtBgDYroYHDwUrOFQmfRMogCm0mycxBCCaSzfvixO/K/sV
H+vA2f5e6eO5Vka/6RBzq74O98oB2mEu0DGeBLIKGlbtH0pvEkw8EN7JTdOojUwg/Rpb0oCBzCUg
6fWptzP7xGBINo5zUpJyh4o/zdlrcQFqiMOc4xl0lfIIpgKgm1/SmdrEb9IzwF0Wtn2o6Gc9mN1r
ZSLKZ2QfMWTXXcsBzK8UJoy6XCTAw+a2HQ+HdGBfLaZ6lzhGASuRh3F01kFFm0k1SWPmSNRV3iEH
Vwz3iYtnm9NIuxhgzy68Lil1oIv2Wln83KlmHuqYHCwRTY7exqPL4mybmtUbfS5iRXihmXepNlzK
iuW4xTO+y9iGYrbpuR0j7XLCMp9h02ylRezC87FqVlZTjuRipoa4G4eeLjgFjVrERRJep0LvTwIb
RiioGVfsoqgZN5YAlLWT62rTLojFNR7o2+6ok/3vwXn+rXe2g+1my5r1mWuSjSr+QHdV5/iB/QGU
v9M4j7QK+7M1mtVx7JqnE3suSoL4BYTBeUBJAwMt9sUDa+VMaK3/ORnuFpeph8VPeauws+UBtuWS
SCMXfzHJb7f1FtKj3wyfw47Z/nOJAc405A6JV88/Q7irHkO07UJ7ljDi+ZA41rHm9d1yMji1wLez
9/iVLk9e4yYze3amocp3NSOyZejeE6UHt7hQcII63iCF/eH0SYZkSvt5RMZ5MTDS3puBNw8NjPkk
8oCOCk5gNcXhqIIQZDt8rW07vmX8nLNOJPLkpdV4Kch2M8XfQzHA7cLwYMHsMr6wzSFlnIKUYP2Y
lgTF7l5WBace+ReTRfeKnhMuRJXbWBHNdQ6x4q4HOAKCvo4ByULmIcqzxu5dHDGSrBqmfu30RoVJ
ewqVSu9opBXzxTo8RFOR3X14PxyhUjZUprUVlGggz3p3odVIAySJGP6z2AZVukrcOl/4hW3ua3qg
Zyyd3dKSlbkyS78H4CimW8NHItvdDYyKFw6HrYWpY7T0xIQ8XQUPCi8eLeiB18pJf6Yez1bZZsk5
MNz3lDMbSJ3+WldY7NG5rRN6OenW5oOFtVzIqWlw0UTF2myDB3kfpNjC1Wmza+XV0Mx2boyWtnR7
9RJnvpindPqs6k6LTj6NOcRA16XPFG0aGCspbkVrbkVPBqbXH+0EFA18601gcG+tYmCvOXJs4+OT
aEfg7FyUkjajfa03RKssv/9wEHjrycn2RleLQ9IU1dLDYLQ06rJb9Jg+D2bjFYsw9MVmHnPPueZa
ZF19/I4r6nzYhZCDD9JJP4Z47ObGZFZb1jbMMIB8tiQ38Cn4/jp3KKWyOqANeUVEGpli4mDJuMTM
sQjq2Iqr0LJWXa1SsDeHluE3Je3hFxOKiSurN8560AFDkum0okbWKnI8JyJm6jS1P5mPWSqZhhtI
Wmdd4Bd1+0Au8skubtxP99T7KCKnhipAdJXIxVyGRcgz5XDSXP57MMwy3QQTJgJtoIFDi1p76VWl
3PsSRHkMl5xBCjtwvTHD97yNjXmPHYSsz1YV/b2NkvoIZXLdGV678w124rVBcNcZC/8cejUcrUYD
cNi4R7cUO3bvyRV8dnLFgbXQ6Yn9LNiETtwrudq6b6Qxb9c7CcYjTk+1Gu1T1hgPMp3snw1otB3D
/NGPjSW4bp6nKLk6hkKc82LKFh2g1yEsTjkC8zx3C3M7uSERkFGxcxmCe29iE+jC4ZHEQ7qtB5XC
l9KDl2eNxlzQEiCAvexd0xePMj77bq1vAO1jRQi902T3ydkjtvfSp2PPCcaANz3gGGxKPSTMHhG+
soc3q69f+WJYpcLXQNffwlHmC4WT7qIRzJzlvsXylWVbA2GAY5p2Cjyve2nbqXsp6BDiYLKxJdky
HBEwd2z/j31oCGZHN9ZJSu6pCqieIgUHHXbw1CFNQm0fMWk7BGl4JODNyVdT/ktnDP6Lr57gr6np
z70bEu2bFMabcnJAUMkXK5dspHEv6yzzmC2CcYf4Uy9jzbkVObwW7C4e55ZdK9ti1Quov4IB3OW/
h9jkGNNyXp3ZI7UjiZXfsjaKX7S8XY4FpYyqLIHPlWW+hEeuXryES8rzioNpoWm5+hDMPLbeJ73T
zUfr9cuo6KOd41C+YDR6in22W/t0YV4wmKEzEoLc0xtFNL3Sl0xw7Y1tAjqtn7NAuLIvhZABAzy2
I4i2Yl8qEGmGxZOpsAOuGp9AfeIV+b5AJmOiCskkMx1xzPJVXKmT/dx5g3ZaN5wivqww2YPqmthf
GigfEyNGrJ3zlGTXI4WqI+ixtp/7InapGdlIMSy5csUWoIeNmdP90GPfPHeysbG4Mo3VYq3bMKfQ
Z6TF5Fq3CXM7wARk0mrHaHyG6Vsgy814mno5nkahvurRkDuBUL6NR0xk/cSFm1IWPQvBM52ZRnfn
bDIhsEyasdbDPj1SsvkpSS+S/YttVhfZH6Nq5ZSFtZfQ1i+kAtb51OX0hFa8m7Bm4PzXxTbmJLvv
DCZ1NVDhjV2H7foJc2BZzT5L3TkKfWrPdV8624hQ5qwdS2tV2ma6SJXvnn2btCDtP/uq4Cjd2e2A
cjn8ennjLQehgaUtyaYiAb6Fi1ggu/hYREHNjdqe4OdqgF26LmXG0SonzDq1sFzMxH8jvMoz1Iyj
zCzmgXSAXWo4+XOYy/pnOHob9LVn25Jl4cAqlwUeQy50m6vBawE3LUrIFyeiSpgWMHpHY80HW+vN
zqONS9HpUPe3rnPHkzCa+jK26t6OGZp4mQ7LrMisnR2bPfZht6ROBFCHVw02faQa3wk+PsA6y1wx
mg02YaLrBLo4GFijXl+HnB8WKfgHE8KrZBs4G6Yg56iRq2WOEmbKlp1b39QHEVflNgxZSr2xXZm5
YO6VpZeiOEUtpBxfc3ZDYh9N0YIDiOS9T7pwWbVftY+8LLLyRMZVnWg/gF4TefXafHp7DdJWDvcf
BopdAYLB9pcoecZMF+yTlEtkNuF48amAJ5GTCOqz1Fr9LBRoSU7Xby468bdPoHZW2lrxKlUdb4O2
f/o4sodkPEyzxDScldCXwM8wjCYTlhjR2Oen9YRWgPi16eO/thPBoWjaIVr891egN8FhCHPGWexL
sBfA53eaZhcSZDnCrQuZlbQvloXtozUB+/mqO+Zq0qF6yXE7jU+7Qjfn8Dhd6RSPjhiiSVfCXMBV
oF4qicJrtnE3H4CMQbgYKb/Lmzu1z+A7e6JLsXsoc6SJIP+IdLg9TleBLKb6YUe7HUHhUn9NK0PM
aZRxoX7y4Hck5iiPSul0szpw/31qeuBqDO3FCACp9HmkfTeJmBn2yIGbYXRfiC3HEfWSuh51HcSt
7MwWH0YK1pBnbm5g09y6LCgONIJcSzXdYmF6r8DKUricw4AzR1pLp26bl27AVa24z1pedenIsPuk
ELYkbfBiYOipmdPBIjv4PY01NnTBOzq2sbSpTADXyMtXTLp5pNoKwHHjXeKMlAlSGZwu14Jj4fmr
2K7qs15V5ovZ3IcgouMm1bxPG/z1vvLD6N6G3NgElLiFo2h+oEIrPmBENEAhiffEbS+jqUXXpKvi
q68ln1lsQYd2nbNM82VkvzGTrEnUQPtU2FhvXJv6glfRWJXCh4RtduLesjhuWEism81x5LmMrnxZ
MWMoRXbP65cu1NmKBt4xt/R2AT7E2I6GHryzodtiJW5fA6zzKydJ6pNsra/K8bRjmnXD2R6YFBlu
Z4M5fkpgDjTEVq+8T809E/54tbNiQ6kTs1tBwcMUldoDRymOP7Ro5KCCnSQoEauGstJyt6CJgcg7
XRKPiDNQEmhIkfCUt6Iu0lM4oP6lBUgRXR58D207z0S61+v8MJGcv5iuRPCJrkqtakIwH+CDDqU0
/rmTow48iQOqR3IsqEdErkAtkcLTTwDyrJNdWvhDzRIHOocwA/Dya4FC05S9vhFQvXeEIooDtGm5
xQ4BoM3S3Mt/D3qXAltNtkSWTTKJB+CUJi9AEJAjwRg3orIdsYZOCwMHCkfb9FTU7qYbZXq0yPeu
+iq2N3o4Pka8OevaSvxlyamUjSrreREKhjNleSFjvmkLxzwGT4F5MhmWhYLzmJGa7tqo0XZiflPL
rm3C3ehMB/Ye7triWtxBrmVym6tV5Bn3ljPVVutEeiuUs3aKbkS4ZVBc9PmzN0NiBZVPYTOrT248
zah76NYu2YA1+HYAVV7tgCL4mzrD2koDB0pf6KQqbCGMheP6alb3drnMJcdGvXSYO7FbXnt+Zs2n
Em7BONjDdwlov2RaRSmN2ClH2pvU7HGv+PYO500DnS8lAJUzTbTU2a/6s4iDessUKL+aTrxmDQVv
FsriPLpinGWILzNPYG8sfBHcOj/dt/g154yOghUpe3GQidk8S0YLTrIEGi2zeR1zq2W4mUNPDMG1
VbFRXnPbfrUoMblE+vhoBt0+w+/iExSDlOwpXXoUjM1hDafUXKQ/I05g7iFmtKnaDhUazwlekeqk
leU7uTe5KWQRn1ANziqwJlQL0i663Te3pjEpoQn1YBEIrdynVl7tqwgFgEHOWosTbafCVtvZz4fS
LdjJPSPiWMIPk50YBw9xsgmFvdM9fD6d8yRnxdrJajrvxP+lM92kTGOYINcpeZqcuNy4eE1rMTT7
/x4MzoX7Kcahohdc3PQVrsgpgbaX2IwKJhNHCFD2se8sMPgK5bNUjc12mz4seJrAi7K2uTZRTUC6
p5esnjw9YXgJrsSOp5PFQJKIaXMTdcg7XoOyTGaquaV4ovEfjQzxDXfpd2Co5tKiTZLRIKTmSUnE
cUtuBzFekgHhZKCMYGbkzrivbFztdAC+TpCnD5HRP3zPqNZJwFsrM6w75L384ITV/z+I5z8rrd1M
ZQvLLnW4efwXetQC9MVnCUDN+B9cwjytR/XpqnadA2dSFIFHPJdZXhRvumVsvAJPbsXQD9WHShat
YbKpAfh1ff83sUCDtsxVnZS+Yi9FG0IxQUSGQds4twy5PTZDniv0y3k94iJ50prDqrNYIii7Apzz
1gix4VwzH2Lvb+Ir06CcxQsO58v/PgWVCnNmmf6LH+XkvWfPAs+2L1puINdYqvaolUwACdrQJRFY
xUw+A61DcYv69DEy3OQ0peYkIooZsP7ZQNJ8RgenWo/C3gBKXpWa9/P0o5lxfMhS70Pl/tl+xnS0
IV2GsAkR5903OMxLwpPkl8axAoswfbQtpHss4dsQxQi5NlkmAZfbwNB/1vGmgR3dUlTytLShujfB
OyHAsxTlBztpNjo+O8ly2TTWRoT2Z1e697ayIX3LXd3TYIR+y15wPVaoWBBv/wLVvBKs+siYsqBo
PHEP2s1ziuugi43XAZSj3rZdJwam7N6wlh3TJOykd4clgrWVwLx8mJ5xDMb+hl6LhOj8qtIbtrTR
FbMi7TnrF/D/deyHSzOz+VuX4dQ3P9vuxentL9mhhVSlD7yQyT/uNkJs4WgvBvNgxC1yjnVNqW1t
4ufgDQXEHQ6aHwC344qaMhKGVZZvekSAmVUKXCrvdVV/J3HSLXuL+LXhbblCaS+1wx8BIsgcirex
cIe1ZZpsrAIH7CI7r0H5Z0nVdt9P9Nd5BUYH8RU5/UeAds2RiFWAu8huVOZb2DF4x4vBN3iqbRWa
0Sr3xp9sUHJL7yLFeya46Wyo2esP3aVHpF6xdJ/tpMV6Hhf6rotHE5xA9N5EpNR12NELluF80UaM
kCxmrqT9jGscF/9cGxJhnbkXw3YCBtrsamKOKhF4zdeJeslZvRzJ2L5wYGRAxdz1wwBKsJADjbDZ
pD+YifobJrg0+NGLESYtbPjW5C0VQg3jK7UwEdQhGYird1UN7w/YSpgZn0Wz+w/O7vtwCgfUb+Y+
BjJ8pmYWNUssgO2b5gOH4+4Ar5Dj7QSypHXMS5r5K9dIftF6CBXb458M6EzW0USfH+V8zRgre9IW
unMUsPl7fkA3FdZOE2uUx4WV/HeM7nC7wCP4l4bpuwUTgdTJnnchXUcuRlnBVq3CAQUkFR7j64g0
UDKMaZ9YQY5VIvTfxIg4VCVEhgF3as02LvNXgBqvwBXmPubUXsfwhCsSWPeS+QWCxAhNTx7gR9xN
KGpYtdYW9tL/vkRQcNameu8aYZ8f+bPUmMAQuv4LrIp+UnuhpH/D6X0bZfeXCGfNtJQTeM6EpiWe
mcZQ3sCD0zRK3L/WnWUcepzrcpO2RG6C069Xl1dmLMncsmvobe9GOX5Cifd5hZwPYWj7xNRWIMq3
Q+l9FKUAdJIBQ3DTiyBbPIPu8Q8YwptoonWqDIL747fNPpOtKe2RXbqOqfTmfEQN09TIBV647ygR
X1rb/xaheWU3zIm1vCkO84hpHSuopjbSaj8TNexlFZ9qy6ODwNI++trZutJXFIla5Gv88EYiiWNW
AUknS1a1b3zx9Vr3H+e9f8BtrhK5Hb1+6ZbPJTryaf8O3DtkgAt35aXq9RMl6yybakX9Cc93OCDc
v0J/gvxhLhwvphrAutuG9usV2Wcr8hPIKGQ/A9pRvBuwZtmF9Z3l2U0GnwQK9hhI715h/npB92YG
2ipJGzKf9Ynytw9E0C0H1m0lE86xQocV4gwfsWf/BcAKOPBWm6mPNsjblB4FcPcmo9lbg/swm2fC
mYNmDtwQcZD0ZqtoqGNLFibumcv6N/QZyY5mv+56dVanSRJwyEj2zQKuYIh6nPSRx6injrGFcDw1
neRC2fimnYqDYsc4++/LBhEsclni1bYbLA8Ztc3FS5eC0w3j8i8fxp883LqJUc1al8Cz59THFsAL
TDF4f77D8Tnbmeq1qWiV1RsAfm7/R9T4zFbn6kWjhg9b/2iAGcf5akizEyihd6gbeBLaZaRGBJ+A
uX61bg1nNYQOx036HSb239k2Kpp9mmtk7Zt1VPv7ydJxhsiLZu2yMjtw4ILTgSAWvFfVh+ZNC5y8
S50zWWTb54rwmqcSOvvUwUy6RcTcsBDM+se7aFhBXJm/1w+tb0+2zpwlssnyOMmeAVcwVxU92dzP
wDqJba64K9HT0swslXw0XvgypUwHyumXRB2CgRUFS6g/P2oSd1TK7yr3KqDBnK2TxniaGtEJatIA
gEQwN7mXAK/6LE4D+m7s4JYZNNrQ5ETGbq0xm1VjApvK25UO7JWCgKZ6AmdtgKp9m+4MM/2KUpZ1
arUmod9A/1KGfsiBGc/cEqQEPvxriI2JVynTtQ0Aogd5o3EWgaecuo1RRc1cmrBeK4biMwx0X9GS
m1f85Jq+/sZ6v3MGMCfR+OHr8gRrppkp5s9Dz5TQ1Ml+DSTmwNU2mBQLg6X8P4jDPLcI2Sf6JrGa
T5lV97CKvu0Ry4LEqVWL8FWj1Xlw6z/Pcb/0Ced95Sz0pLkzN7i4aXGGC/zmhCfIbYsoj/kzeZd4
kh8Yv86VQ/w3d06N3rwWJEeaymMZjD6DooP2EOyTEJSbEV9j3jJty+nFbOpXRWZmYRV3K+gvNm5O
MoW3QTpkybuzMAm2+o28su35FsBV0qbkwh5fC0o1ZYDpbfgkQOkTHV6XSfY5pWk1D/HgzeF1byOQ
AWXSKa4w95U90x2djPsL3X2F7XDm9egYMkfyZMatxmhD7fWPFcSXOJ3WsGk+3ci4CwMiGAoQ3ScM
e2ElzaTevYyUdKTW8FEJi/dG4r33L5Fr3krX+pWYuWZhJ1lf4/VQyh/bOssg2ko/+9F97Jl9XcGm
9ccd5n1CMjka+ZixT9bdJxu68ec0chH5Ev+oYAZ+hr42o433Sw/mhd59IJNgEFTmb14+gGq+sE7d
LDo1GtqoIie7tYPzmLzugVTzaYz6rjZGGNuqnpk2miUw864O/ywJm5iG+JdOpWxYnldQJT+oUQxD
VEZ2JDM5DV+Ucm/cDrBMLvyXwAdtovMTxtrZaJvPUQMfoWvlp0e7osSN5gnwfg7NHSnjA7vR3slP
089F6H+WUCE3OTb4/+c72RHm3tCTdZGGPwQE2BNqP4zCX5q1UPXnELikk9xrwbtF4wYz6T6RiArP
Me6c1qHuDUGy17jjWA7mUr/zz9SyXShTePJYto6uPkTqoFm53S2Q9kKI8WDDgGJsJR61zUtfwRYo
bGpjWUNZ8x3wpoRGIotL0tfhR9OH9oz5g0+OI2IkgmF3fUcA+dKs5qsqCe9L/XvCRDaVxV+rsdWG
PVzPGX2sMVSyWlUxkAjKEcIhfctc8yfKrF9Ds486i8kw9idquFnqE+1SRvRuhXR5unFxJAA5r7pi
TzZkZ7blvS+Hb9+i/DYiX6cmbA1Nzi+oYcNvMZtNTdQWnALXJOuOCMbXMCG8bPsA7idIHkg75tT4
fBpOUz/9q0pFRFBiquRwUXMn99PsXcdbijmczKUet4eko2S1Mdj69gNLszbMkVGBBxrzMkP3TyvF
hlQW35aVrctJl3T1JvzG42rbu9DhSszYjDKKOXGTnxhmUw9YaTai+4Ih4UjTON2P4azbWrJJ09y/
BHvNzIPMLXXgrnX7zy3o8i0i7QwRfhFkiksYxAIVAb+BjkmkC/Mvpn2QXNxyUxPsyloiTobwcW7b
DskvEuqawW/ebn+Npw8dHUcDJRJfx4ynQZB7JAev30bV/QWCz+tIB0GoUOuhb4ZZFgXFrJ94ZfrE
3gfJt1/ioZmey8TzOw9uS6xWe+0D4qLeZP023p/qWJsmDB7kxYl5Ve2zA4KIom/2OwwStyEmbZkO
ZK6LVP5qdYIKOSw1fGgzWeXvbj7muMwYX0UTHG2zNvnCwYvXllcM9ZT+VnyrHm8Sanvc6LQaSPHt
yeI0eerLdR7MFD6aHF64D98LCbyHvEzNoBnqZNEjOJfhyZqeLnT9nJApWgjfYXqz0TuGVabCNWhp
LTo+/8D54aUJpYSMo5XC8INnSAljHzb6t5H5V2+scMxxUiiDdIuFgDbMQO+ePKmXnCUhsPurVtQP
obhBDoODpeNNai5mo6Ud+a9eOeAdTt2Dxp2J5M9O5OMDRN2qZ1efRWAeAFKaVnsvJ761MXaPBueH
btEmGhuNTe9R+jFgUm86MA9d9k4lWzTnLEN5vNFsSHBzpYpij3/jO7BIcaatBw+N3VTXJJ9J4Bxt
518RDYfWTf/KQV6Jib+3bXejq/HiQ37H47ietA2F3jQBWZhTO5M+nPQ29nhxsoJo38ibYrQeGZqc
1zyiIjgJdvi+vSaUWvr2xcZXS8THRDRJzX+Ayeewnm/YSv7pNsRAFaqTaj2uNPKHxFkKl0Ejk00S
rZrA5ZtFM0OL9tEUvggHb2DxLgPemrkVkd5swCRRgSAwbs1Ilj87DgaDqocZtleORzSjxF7yIK88
+jeNn74RLr1YCf1KkukotGmKZAJ81Yt2ZDkYVcNsvWVY9xsCb3GibqULLsh0xDqc5+fMCiA8UO4y
bmEB4gQHnkdGkz2086iV+hhE/ErmCPeg1W4dYVNWw9AHHxnQp979BrIOkLvBcw9PAGxf9uWYzSd9
krxhkkPjDMepd0+tM24MvQeAJl94Mfcx7BmUtOY9DsqbnTQXP97W8obce2aL8CNcmNUkcrmPeOYh
Tv7sidNIUH9a9PmBbw9Wbgncm0FtAjEG7MPZavOvPMEYiW1x5slqbZhcJlZGdWNgkDVPpHWsLcmS
ZKPBi3oL0JDyp2bwMAuSxO0kQEHfCTdVfidw8lYBUX8mmPam4LdAMSPVW5G2Gi3gOFZTUTgqwzWG
mqvI7KNbEEAo+3VCIckYk4TBItPq7RsEygeNEueo6mckyPYMKg4DuPaF8uJ/WEf10Fi6uULKcLY2
mNMQb9EYFBcisZ/YBw8WUca6iw56q7+WalybzzhStNEHeZjgpXkGJUes0PGTm8K3DBWHejrjdRhI
UCAuQqxUnN8H4prsUDYOXVADqXGItpSCFR9xyQ2vblmr1DUs+GuX7hW7GUdmJs64GAhqrc0Z9lBM
KicNdqC9s4eQqBCGW48ofp9ar0M1fGNu2VuCEEJjRTMwU+NMFeHJZYUa7UqibkksIvQLxFhQm+db
2G9g2PVkMXXs7nMqmYIFzGBWPeeWOGEzHyVr4WDnu7xXfzomrGdJ3FzoES7uUYcZU1vWvNSqHFDE
ypZAkyqJ2I+ay9CsC0A8fDA51wD589G85y5re3u/IlcDWOFdji6ZtYZpYkHqVHtGazEJkni143eh
11sXT85oJ1+Vy420LtO/aTQeyENgAL77WJ1oat9ZTvUCG2HdJ7cgGTeClvdShxpieDvZRHdeQkpr
RvPWOiziSSC34f8xdx5LkiPpdn4V2qyJNjgcDrG4XEQgEDK1zg0sRSW01nij+xx8MX6o7iFnLm1o
do2bu+iyEp1ZUSHcf3HOdxztuptfSXd6kblzj7DvQmLsM9gnPwnL66ToPvKQxY429O8iwH0Y1MHW
sZgeHKNqvogAal8vk19Ro92Z2fge64FfDutCrJG1F8QohAekJjHjkFhSEUSx89WXB6vo0Eu09wLf
GGlKq3R5IQzTLbsXueqtRk28pv1yKI1g1+Txm16aj06ufSrD/JUU+q1V1nddtVKr2J8SJBdas7Nj
T+drhu1T4u4XZ+o2kPA3USTygxO3WM3bU/x7NFRto9T8kryqzjJ+msK5jwpxG1jqerKi2yb9Ltvw
BvQT0VcuH9HFNF+REo4h8gVETCNUAxIrhjD0JyBu2yrbz7nrMaryK2fiOqgZhGNPYZnePGaBxVkB
WwpcMc4fPbnpx/6pwXNEY9feFkO/Kyjd5+6GYJFnxLGnPMx20NpiUP9iwScEKKDqXiyU0zjHgaRM
CMdgS0rGEBcxpQDvcm3PdipiFqLddnr7jSBkO9MLtEV2cgvHt+zwITHnxx2V7mPal5c41P1chh/w
QjcDCYqB89b07XMaseOsQvAFmh08J3Caqkz/qVYOhszZjKq+fnDFGfPKW2Fx3+fFp7kQslCSTToC
n0CiBP/ZQkkT0mhPt+Ut9JWraBF3IEdemla/djvztk/fAi0/h213nsqSuSHb5lhMdwk3kmVxZXYs
u+cFHTkd8ZPLAD8rpq+UNcom4LsiO5FMY/L7PFkw4erpDzkoB8uuD2lAaasHL26XXA1tcM5Zr2uk
ESwM0AxpfrmRdjtjWSJP4oqPLmW0fIpxIyRKuyxJ8mOPI/PUT5YWv/QO0m++Ph1MsDki1W2hcYT0
af0cE6qWcaWBzsKi3kw/5YF7/QXuzEsMIXXuxX5oB0bF825QzCKsewQzp8z41UbRUeXN2RXJnWTD
OkF1NIPptpjwhdE1KeaqxCQAQipLjr62nH7WjYp08q8aXgnIK4qqLGp81bQdqBD8ufAkLzL56jX7
KUnKj96UV9E4rK/BR40ptAR2NaJwEJYWcL5xkqBeZQaaled2GDw7AQkY6s2PsrWXBfNKVk3+BHYI
0MUDg4Z7sMlvgKr1mpTOVLyQk4HnWJOvbnQNd/hlbKwbo+ufADWVRC3pcCKDk2301r63Vg6bwzvf
nZrstoi/qxbfMHCo+RILUoY1LfKLNAtgZtR42nX5U6gaU9g87d3Gbp6Qw/3qA7TrGoauSzV0flmX
pH7YCzv2X9wHbPlqE4G5ZaHBX4bxrLEd8inWW1gFVczgME2p21XyuAwYwLMRDpqI7tkeVL6Wf0Z9
qB2SYWCrbdv0QSCEyjR/nJygPkwy3FYluku9Ec21YFJOTMxVS9s/NFGzb2IwR1neGztSjxKTt40r
kAXwhj39/iEnc+fPn4nOzXYlQVmYIsbmxG1Qn8aQmrPjoWx1lzDnMefTTsU4EaOeISWfas/UIu1s
rD+gbQjOLXfhVs6ptUWS1p+bKR3Ov3/GfBNMnbHgapoyrpiys0/muwms5txW64QvNJLZx5jyIQyO
Id3VfHci78/R7focDlV9Jh4JI/3/+XUNnchzIuhArZhurVndRjEg8Gy4OH1KwmLwQmwISmGxGVi3
ITxuITuXi72R6Z48JIYZCdEtxsJBZSHL0hMEVoJEP/hD36NG3n08vUkz7wH/2ul27mf020t3o6CY
45NBJeSi1WJk1UU3BAZ5SqbpmQEj5mYL0WI2yW2ZpcSvufWF8L2XMIw+8MoyiW30595wn+0OWJRL
9FVqZUiHsOoaevGSg3Rk6YxR0nBXrXckrpL2k4zj1nNJmqSvs35V5gmtpH5AiUukqAEyFZ4ZiWuf
SrOnbYkscZPUP/hp9N2Yy7vCWR50KKmxgPPUw0EpxNbszGNKoKQ3J+YOxPq4tTXlz0tXY/fgQ2su
2jeSuk/eOC2lS+mjGfkdlgS8YxCMjIa1bK9gt9nsHgtpXS9cJVR2n2jgH6DMv44S6iJ0q3eLPLVs
7h/xXSPQHnWoU+Ssj5mLQArxrTnRqiUC+TyrR8ZH8ZEVIEk+/a3TsUKS49Rvd53lnHWkCBHYVUgh
d7VZsn/Bzptg+YVs/la1fG5Xdk3cAqrjIbmFwSip0O+RNec4iY6GDD8hcGeepTECXdD/4C8PzsFE
PBYmbf/36yp0Qs5sUglFVTyUxIhtmxPMDOKwKxglXfQdufqKBtUONTr9RTZ+oNGJwhBF8WowXuUu
MOf5QhZYy26mmeoXpujXBBlpgbJxyItLzeWJr4jaBrsn+sp1QWg7OxWEj1M7DRthByddTc+AF+tN
0jIkjN3norUeq3F8E1nwBLAl2xEAuY86nr6lpwaUE5BvprkMqlhPR0xEtKB/b8JfzgLVULjJS90W
tmdNSG1J0KG06S3YVKCPWDkd8a0ymYuMt0wSFMVpzitRbMkVIw20aV4znX9chWm4fyM5DAxoco7K
illB2/2U2ph4YiBL1qgpIvOlwkoXXlUl9hFjY8Oz242uS2hVp3nMNjvPrn4lcADptDGcVDnPJVP7
OBA7k8E5zRrXYl3Hh57RyFbHXYERMcR81FFH69pVEC23VvGURODnlskPBgRnaVZhZOdZ8Ljgc0+H
j4N+byD6a0RTSu49i7TmqwrT3ViHZ2BI1imtdzSuL8k40P6C9UUElB6R8T3+jrscY5+EeLLUsGzD
/jkkGUYvE59HabFM0YPcN40k8exFzhvw2YxUUQUfyyi6OGZyxvX80OYw0iEprGFe9G92xmYutlm+
ohlyAFoWbvmGfHP17gceBdpX5XZfTtUzYKwLiE/TmZWgBrOJ0Y9jm4fEKI8jviwwnezhmYt3bLTX
LQAHN14YpAx4qOQXVvuJVR/Qq4hQXG+c3MUfOt1nYEKMg3JxYLRFwyzgSpsLGDCIKt+QXxC5JOIn
2b9h6W4Py1rBI4PaJxOcxyiDtsUMaAdcOD0Z7vJFKJbukwy7bM2cVslElTFsyI0Lfae9BZzDdjrJ
zC2B4hMZyFALAz5+qkc24RKdskXotAZFDjRbRW34qBPCa2Z7SLLskNgEl3A9J4RsKPtlb8RLcrS1
6KldSvMqS3S8n7o8I1Dj/MytPanyBPTVBD+YKwNkYsi2m/vfwwsHKKOeeiKcP7UoHd7m8tC0BWQ2
1rKytLgDyF84aOk8rb6VZwH5bJsUJnHZvS7OZVG8z6x4z1avvpKkRhGr0dMNNqrr8LDYa76YYeAk
dYJw70pizfKMS5VbT3qVbrKcifuMqlsUaz5OcVUlRs5ENEcIuv7SGhPhWZ1197c1YOivrKO/MnD+
zD3/36lK/+GX/+P/J2Tpn7Kb9r/K64/8V/sf85r+CyYxCdu0CHf511lMvzPsz4j+P76iuPnHEKe/
vvTvIfbWH8rVHZcizDJxtom/xzEJU/0hXVeXhnINm0nvP8QxmX8oYeNdtflzrlqL5Hug2V30b38z
5R8W30Q4QiLOMl3D+M/EMSmXfKl/DLRxDXYrFslGpo4sF3QTD6/6+riPi3DNvP/vdelYhiaS5kkN
yb1sjoTMvoJ5cPZRaAuSejO2JcmnxkTfcx0wv1jMgLvZEdGbrEiq0Sz3mBcyxzAhk7kPbRRYG1Ob
97Ek9bgIgIPNA3W7Ip3ShGuXEaG0Wcb5oauLxQ+T4UNl7jt/je4NIAQXmNy/I5/ThbG+O+jgP2rG
IfnRNNdNHpp1lFlUnQ1LUK6yY+/qWK+6/qBlTN9xZ3xRTAIYb7sn0aQDaU14jURn+wDZKlgADbVb
v5EMSi+F1d9pZMMtGrSmrEhdHvN7GjSZF7bmHVGp1Rbc28f6X2URd1+k+GUxBWxwPbOUpF7LLbhv
UXhNygU3lFVBg+kxjCeo2RwybYVs97lNYLbe5iDtSecYGyTm46ItfCOSl5L6Pk5wLbjfkShodcvo
vFDqenr1IlwLR577USxfrLjIWy7hgDrNWYuYuwx8FwB/GVLr7FPMiMUWVkUJRCYmbxFOvyVm8Nes
Gqf8woTo2Yxq9uEtLstyeaM4+IxnZidp/dC72UXT2UWpJtbx2EIpmRh9D1r5bi+GS2uXXQ0lZzEI
ne+mTIHH9w6Giypl6uaYd/J3knnNnsHKu13gpD+GE5zgvCxYdRpmcibHOFtxLcdqElP5gasmQQFo
QhuVDyEukKliO89UqQYCGN9AyDoXxMIR7JJ8BiQ/QoX/4C/7jBmgb/pKHDLOSrux7+0BJkdP4FLR
3omSbFXDrMy93sEFHxXUWRsDnhjjAfEAzMBQ+GBKBeZXyI6FwrFpZ8kP9oPnKtkRnkyhPxhbnfRV
1MHP5VICM0jQrS7ziyG4/3OXd1+9RvUh8TZ9oov3A3GetMK816zptqrf9Y7fIET4fTKc99SIrnKm
u0rPv7QmR8X5ygwJiBJ/3oLlcdrwOM7Nw2rwD5au2hkFXx11xnc43M/PvQa+QQ7a1+8ccGQH90Mm
eEN1V3qH5sltSUqvou8epQkIm0SNzzmo340TWY8EZX1rFomfrE/fNaOCNdSi21Zw1fzZaK9HjQzA
Vg+9uVMNe/PxW1kZpi7NfI5NVADuLC3ufVhOUDWHRsPlWjjXdisPdKokcMQtDhOGQ1An7zBtkdxN
ZmMNRhI37C0MchhAIUA/bX42pvuqGdxtkyY/gamd0pl3pNLUg4Zc300jjxOTZc38muslEnmB4oVi
0Sh638oiojCz6DAa5uc0B4qo2bE9DPjYGl4ZcUIwi/YzM6AUPIuJiNJFSXafk30zasYdWlEWm8Q4
I7mAtGyHrVdXA+aqCjVBY/BKgvRjxWeG7V61PAijgCJgz/pRA6THv3PbhRRgpHJNZ3R47wlRHnur
GOeDjiNtEi7iuLZha0ejg77vlSg1qgrSvdljQ52Ij2U6+5WwHHbKrg9shykAA9YwrUyvmngDBLzw
JVk7tv4kk+Kh5QlKagI7ddKTTDw4ihAtqiPHIncyCLILnhQ2rkb+KZf8PtWYheYMeIzh2zRZLzHA
paqzcf+0TJtrY6Jz4sGBJvYhuGx0/OYQy+JPuwghcGunqKkecmt80/DorTBFMXdPYTzcdUX6bZTq
UdjiLihJuNXvypJYG7Uy0VKnvk2bZFdVtkOra2zmNu/9uRnxBRgPpZ63+OAU0lfZH1rC5Dw8wbOf
LZt+jcQrMqQsdhMgFmjw1SVGXJ50PwD0tKUbOmiCAPYGg/ek4cYOi4dm5kDVgAoir7HbNchM3JFr
8xbKheq2vxED34/mdgfq7UdVzMsWriT+laQLGCzSS1qerdKSTxnrF7wjR2nzOQlysMptMqWem4/g
1fIbB3M3LkXd09g8Hmyru6mX4T6uM2ublYT7TcAjMAa/9jmPNCixEWhLQrxPwoHYeGHM77rgxjyn
LoDPNS6qoNl8sBbV+ZabzbvUym+nOoHYx6E6qfX97zQOA6iBpKIczV2GwwCKKPD9HEEe/t0wazh+
eCLrYcz3b5wIa9ZxcQeTGZAvJvUd5TQmtCS7NCVIDADR3FJk3QctwdD5RYTpZxuE3wmWjLXz5xyQ
7Q2UeLgD9eua05xy6DFFe15QXErzLuQ8rnT8O0GbvNPJsT/LnCO6XVanDXpBpZfXGGMD/desKLfX
nRpNXPwTkIrmBupo4ygRdu8V1fKyCt13lQyTm4V5oU3dINNmOIJLNM0aQFJT3GccRmB7uVqi+97B
jGOEPPj1BsLlpZFOvzxniHsye3Y909XZo5P8xmSIxiFFjezwEhTB9IwceA+1YGHdFn0P8XjFRus2
qowttFzT6ywuyIFXYJslyG0I09sFLaevWRN9a+Q5cF/0HtqudaMcWHdX7AU+LjAsTHS7Z24GBgRG
85o64aeelu/po6PT4TOSuOOZCslhIDxd5CyjKp7wFD0h4D5PSL4MOB2GJMxUlAMNL2+ne01uv5XE
M9ETk8MUpO5zybZhw5ZO96pZ1SezCl46rSAKYMrzvcPAbTOZ3VnGndrV/RN6ynqb4p3yVMHDTznM
LYP4SUjAk2eibNhmzZB7ma1Ab2ryqMdYJ9miDauYLTt0MDwlfhuPNKxqPYuZXhp83sLFJ64lwRIM
GuukagFtera/dMG7K0VQsHO1EZYxjBXLxCMmRutHmf2fUZT/qebiX8az/lPn8C//r/+CrYNh2v+v
xuGmXz7/57+n8f+V4bp+2Z9Ngy3/QMZi2LojDNdxWNP/vWlQ6g9Au5YETSP4Y9f5h6ZB/WEhxXd1
momVxqsTvfpX0yDtP9asVQNSrqX+7Cf+nmH7Tx1g+Kv869f/rejz2zImFeDf/ob0dO0K/ikG07Kl
bSkBS9/lr3LImP3HrsHKSuxg0BIgURDAmGnjKQU+WZqTzfmc8uYbANbEoV1ua6eWGBOY1sAwyPwI
qgYS1+JQplO4DYe+J5+bj6ZTt8DjQhfD0Zo6nbEsvcbephWo1MoY9y67e8JXphgAQVQAj51OmU7d
TuJfRUhm/RIpc9rDgEEhEswdvQoTNXoNOHcFJHvD+KiHVUqbJAMIi2wXjIbccbNp3DHRbQY/gWXb
DIMmlncyRI/dL6u5jl27tIGQZh2BMW6Qw3ANU0LrWQw7qbo0E0ZoWv6uezPweOFRjxmLy9be08RE
WyrCwCsk+M2sDH5x6SD6ZLx/7soQNXP3FTdTds+mKd2PkjtMqKi66tX47nQi3MdR158lYnMWMmeY
VhPLj+EUJ7p5ZpNBXRE5aJmSAV4nUHhdPwWBM52Ck6HySyHd8LouK+BcFDiYtYhcH8LPQuryqapB
FQkLbaIOWxqQFtTYNk2dDWkU9bto5B2uvXNi2vLSNAQN2QMDK8QPliqiX4uwb9RkJl+CbanNm5cZ
nMiuq5gkHO5KhJtcV7keHCxoyDvM3sk+KasIikS7JWisfHUGpDidTlIcEaLlq9FQOILmwhZdSuei
5wT8yWaNXtMeFrcC3ktFdpaosxqWQD1IsiA3kisEuO1OuJTx1mxUFx0XiKtlwSYDM3tMpIU6p4nO
4zvj4H6XNXnndcNiISTTHEZmKAWrigcUz9FtUNf546iV2bnvNHaa+kCIV13djhMcamTV7yUgStoG
ZnpqNupde1/VDk8Pk/TGdbRD2igUeEgh7iuzaXxMNhnYoBCKTT0/ODL7kdX0aejZMQnb6LpM4vBQ
aVtZOfoh5DDeD9Ny22A+RsqhNrUJdTsNk4eevmubgO2ZRn28UwtzqDEtbxdmV74aZMaUbBT3XY1U
cGbHjmNp2EQVkre2Z1PblijE8PvAKirVpg9jHJyoqLRquU+yXNzTS57I5FQ+HADHSyLre1SgeVo0
jHcB+39bRzwW5K3ODi9p2EIGFnbt4BCMzVuja+IEF5Symnu5mtTJMBrDz0ebeTO3qpwVb5WRiEbD
iW76HOsnxF0i/aJVO4EYpWwq9aw6Z9eHUFmKovya5/kqTr+KcZK7bsItMrnDvgsDtnkkoQyE+awx
F6JH9Jqm+jeZAX4jOEHYA6/wgHov50K8GBYu646AhDAogaHZWepbpWQah5ivlvLoYqc/jzUIgirM
sr3K9eeymx8NDc5pMqvHGPPXdW+BEQ8KlIWhym4W2FdnbG+tD70z6EHCjDJGvwhYS0aBubdtEO+V
NE7uYPoM2IdLlj7lykW8EibnGTKSv5osSI8ta2cnBOCMLs2fQHS5mL8Qo/ggOeOLgdl8tDQPh+GC
j00d6bO3qe3073TeNSzgFAmN8aUblAiM47Ot5VymOlSvS9AuXvyEYK181hnlB+iYx55mZCxRaLaq
Q2phRR+ybxdfdGRJllaGy2IQNYi4+QP74HJwzBgfzHLDCdLuVOk44JhD4BBReRWU9VUzzhzxvxk5
ZGg57P33QcanXS90xKGymX0i0Lyp7v28tdYIwc7eiGo5ZzobPWw/sLjMpD0KwAWbPCH8d5GJsWuy
Yd4uDXtHvFubXgUPSfmN2YdvW8ebgB5zoxvaleUC4GZuNMj3WeR36H9+NZYCLoU8QlPuvO9RS7Lf
3cLrQCCorMab4sz0aia2qjBXT4CNuLcIUEAu2HYMzXyQrX5jjsgphkU7giN6djMXAKNr4R7HbGhG
JPIYJc0XIAk8mAM7jSZ4yt+7VTYmW0njHSE2cRFj7rVYew/R3uFoUvdViUQurTQgVDFDXD7G9mHK
ETwhIgomZfMmrCAVrnCtucr6YzQDXcFNtGp51wYtnK0HVzubVht8ZsjIEBxy7CSkLii8yzApxjl7
VJ1+thNAqQNPT+UU5m6U05HUUI5qLbgJu3VRs9jBrrVr9vKAD7YIQb91Mm7QULDYh3r9DpHotouc
d2iLrJh0buFaVIAB8/w6MDBv5dZt0EnxGEoOKzdCDgnX/ctI0+GV+6xn0h9X+8Kulgeg1ZchNPaz
i/IOmbNLyAy8Cvg50y7KtYeoOUzUs1syLkgABPU8uvTBSYUudM5yGrLaeq0V0ROIfwkh025ZO52t
KXxMjLVCXgC+BHLgE0fjNCsSaDrL3OG65SPQs0/bFE3X0Iqvk5Ok3ZumOaHyNJ81A8dko2H2GyrD
ZZLBlA5lMjeTNEkPkRYG5SryGxWDRo6zE1t57tR8JwKHPboomLShcNuYRMudJtEliECNYm+K7paU
qlOaZvYpbtGQxJnN15AQtMBqXRqZPERPDgQc8tDM+zQq0fvwvDchcrRlCB7HQcOkAad9TFhMJ1Py
gxRXnPVOp99GVGrXfPYZvKVanJy7wPieInq4CV/FNh6dR3d29GOi5V/cHTXNBArpDMGaSszi1OOo
sywoT4POfrjnb80TA9KqJllxRTgjbA7zoFPOrtYtBp9ITEcaMU8F0LlGW6z/9Ho7B9mPG9ncUPZ8
R3cVH/KUN9SYR8xRVRxeSsJn5yoYAA+C5W94GEneaJR4ISYbSTRTjrACcdEJrMQXxvl1PYLubLXp
t729NcDxnJVuLJeB2KOL9d5YnbjqAUWPaVziJpd3pQ3/AgKQ5oGpqI3+peKF9odyWlfUxZWuaf1u
tNpqtyTlRSFOLgBgiQn1WosVsXEyKOEBgwmj5y5K7QKknI5VtMQHwmLdNIGgVa9EL8KFnpR2AvfU
nkGJ2R5U6ANhzwVuPOOjlbBEp8A84lMiVDruzR1RG175kxFZyczBGPxoXo6DgcQs6CHjquYzS5pr
7OG2z/P6LZnPNGMVHIr+QdaT8EAU/+gjFLlsIIQRdPs260N3N4TxcWY2v1eue5plMHl2h/WFxQDA
+HICl5OLHBsakUg1DOgjAtkvZg2XtgrynQJPtI20nljl9ioVhDbYiON7hR/KRJKXRAfXMivwGHW7
6xV74rAnctDWrF0HCdfIqIVc8GMIeSRndu4+xvYt26ycuEgOsECtKpAyQagQYX/6/f3HOZg9F8OI
VuBoslwYvqC1vSyTR0PvjFcnWortUNhvVDb2zhrT9QICk9SYYt4tOtE92sR1IUf4lQGCyYnPI2Pf
LN/mZcCdmMnH/AM+Mcd3x7HhBMDICqX7S1oXnsM22gCfe4dlGgmiQ/DN4KQ3rZ0rIJY94D4LlT2U
ep3gJ6hhpo0xLhL1UzIHwWamMwAmQXOrpYhlzVmcGRlstd7BHynrAGDZglXtc6mcZssFwckwcmLY
UO1MxDqMXBlTR0khOLS01whcaDhqz/2UeziWvZFM7HNDk+8N2ItQLsr0pq4bFz9+dahriZKvMb9Y
7RI/G0/A5FsU252KpkNdjmLfp+p1aJHDFJBwtwUCj808x71fKms86VRDelgbJI1M8S7OM/Q29ryt
dchdIwFAV0nUH8zFGa711PCgQ97bEA02KD9nRsjdPcnGXFi4eKrDwo4ASgAlh21rWK3nCBwe8wC9
S0D6wfCj9MqvG7NfzvGEUTZJBLgRkigI6bBaB32bdGbIy1iXVAXUVsfsZuENnXFeukMzHOIxYupq
cfcUuBmgXOXBtjQjfGkV5wRKvJzoNBIla2GfnQ4QqaF1iJUN5F6Altpdriu574tvY07U9e8fuhHH
RzGdnTCwoRt/xUMzXbFgwaRVjI9l4t4VUtQ3LPabm98/a4SI9lHcgdSAxR4i2b8Jy+8yaoGRdoJp
/UT8FTIdukyLENSh21RUIptldpUPVxr7j1LZwekA3ZdMhfYTth9MLsklD2kIof+c+fjLM+7edY5J
xoho86c6whZSmhXkWY3DgRPozR2y/KZuihu9LkhrxutHUIWx79A28I7qo12/tRMD1CTb3qNj3bVk
Tp0IryItGcOVVbk3U2wdwKVBupH1WUjt6EyRg1HM7dGXuRtMQdU+dbB3BGDnZgiUvs4C3eOj/CLw
ChwLPbgrK/cbuZC5a8mipVnudZDpTJdrJyKUJ/QJINL2Uc3gDI3qXeSUygPZ8BaQ0NT1mETLfom2
RITDjzbC2FOL/Qr/ABrcDP7dkESa2c3OTtl+9ZiRQTetl/XwmgJBgvxJaFw9kASHQo/SnX1K4RDT
bgaku9YfIH1BYxb5d4Jyb1uECg5yzw59wCUh3JShOcq3pu4GLxoJ2StywThbrGlQwssJMPLwNeBp
1pgal+m5GYOjUtpwDCisqCGQDaW6uMeGgCkC/Us70QK71SMekvY6zzZM0clAIe8FcRgrIZ3434tM
zR90a+He0o1TliC8gWrNDqyYD8UiWmwP4ep8a0n+TixPxSNqiYIPPJh4DUwp5WdgL6hQYe/OX5kV
Dvs0JlTD4kO96+xAHRoo4INZMNXTRxId4gfd1MU2E7XfiXXAmMdswCpShvs2f02qUJ1JPka6g4rV
HHVamCk64870CYCBHG2ioKynx0Tvx+sAPTr6URoA1oEFnu6XJEuILMbT4M810qXr36jFPpXGdUtt
6YeMDGvy6Lk4TXuL3U9xfr1CaXgKuiB66Zvc07BdEQEo7wuTNChn6e+bGGl2bApriyyxJp3XeXRQ
WaDTB9Iz445cR7YfYbZ4lqD+r0TV+KAmzyokuSROxn0Hq+ta4P1n+krF58aOYHMh5quF6AE+/ZC5
O5eMqyYwbhOJkcUpnju2chsYfPBotIY3g169E8j24jgvMDlABbTRW269lq1JDgeU+rzCklgCoxin
GRgFS7+dO9whq3EeCyxmynKvm7AtbjRn3/cjD6vO1Wp8e0IYLQ9dnzUXkVBlT/lzH3LWouZjwsMx
gLenzR5KWwJzDNvGgwnNBdrZIXjxGlaBRpRy6nb3eu1Md8URAQgDoHo6OKlwDpp+C62c/Z+VwTuF
KjCJIWVZoqM9Da1vhbvTK2ZHeE2wvqtsqLGOuVRPr+NQ4d0rxcEps1ugzJfc6uOzq7Pgy7T5NiG9
sV9XZ0LUX4gFZuZS0UfD5GTH+p5/jsNcq8uk7+BgzCt99uLrMOqVly4arl7HeJglbJTROZo93tlo
RIQXNvYPssKtxBO+Z0jj2wareUulBN3XkAhM441l4sQIrWY4YFDYKSDe/mINozeFn03M1mcCPbiu
3b0qqtyLqVcXo85vQlmRJppSjnCHeIFDt9m5ADJsWUmkoASTMWjnLcCiL5mq+Qg06+hagX2VQazY
tIRJgPkgMWsGymWgWuozKozcFc2Dwy6zRa0PRWWq76gKbVSHo0tVr33GDKRObT3fOYlYF5nDbQK3
Tjk0eavp22Y6cLNEw0NcXGl2Fx+Y4dS7Xgu6vTmZx95GItDI/KafijParbRBFmHQ1vAEX6xFPmjp
0t4AoGIZM5CVy7G4JyXt4AzFdTo5JFjO7DUmhgbbRbbnPjZJNctCjtFrO3Rf+9Ai4kR3WIYFDvpb
4Zx+/ywgHErMyKTseuAD3xSfGQb99WVZkJ1uuyL4THEIEAyNjYlA+mc76BafPCVP78DWLkwbOPOs
L8uiCgJRTL7DDIAIJdWOVnHvmODGwhCHGLqsEQq3hxBPxwPChweG8uSTZIB8fH4cFsY2Ima4g38h
D5YbQfbziXh1C9duRjAuwSnjaHjTiLrYPkX90L9myNy0KnCZlIjpSAiZCTmfd/uihDfH03ka2fCI
FTeqa9HexsGWZfQZ0UKNyqaKCKQVZZyvSe3tjAOePPVRwZo1o4gdn4mOozbGl3SRpm+3tM6dApWK
FHEnqfM5O/UOz9qNRuirN8u02utzs7HnQhEMNjzlZjvtOE2N7aCmeO30ICHh9zXiF4TSK/ih39mu
ce0CPN12lKuk+2y4lxG9hdO0O2Dudd3os4WhDONH1WedGAOzeSA/INimMbcYQW+PpuLsjqruUrPI
L5LxG65I41dsr1wTh0ylQXg3l3y+GPKmnIzRE42wMPkNy51I5QjcqHoth+JEhTH4s6s56O6WH0Ou
ubDoFA/kBHCFvRmtGe6hb5Pz6ljs2UyoDwZ69zKK8aNqIc6yUe7JwVxI04mo56CZlGJTmcUn6bIP
2EryHRm4hU84BJk+Ul3pbbL4KAMqdtags1MCkrv8PHU4njTBPDKKch9v+YjdoewuAagfl7OzmE0w
Vngbd2gEkLWqsT8VGrR3xzxF5Wxha2urjW0N0x2BoumeKGNOn5hRYRjW5BsmC8PPIfwhZFhsEysk
yN5FM8sBROFZm7xV6245jS0L+1rJC8MV5iFJ/2voVOtZcKhJYsaSp1rGz2nkvAXpsJzTNXWiL9RV
DE7GJcmc+sJ4rlInviyBfeT/ra7ij0KteTiD/F9EnddS5EyYbZ9IEXIpc1veQuHNjaJpGqV8SkrZ
p58l/jlnbgiggYYqVeoze6/9JonqOsP63Yxp/FfNNAkU8HKHOP1R27I/Ss9SWH8VgawqgXVtxOYm
axfPkyS13GgZHAnHTdcKiEsyU1ETKvUt7flfLYjg9Qx1JKaW0SkW3NIMCDx3aD/atr9vZPSj7GqA
LMooKlaLYdYaECnVh8bQEIMnGC7mQktzmUMu9+BNOhDlRPKXQUjojB7AU6Sl9PmwEw1jZOmKH1s4
fxW1Jr1kd6VmGFAoYBlLKskLJu1fHXelSBW7+tYRc/vEIhF/iMSk+hAt3tV6QqolErGnlN0PE7v1
suUFVnrgtADxH0YyayrbMe8K9JB+5H+F4cuQeQDi7J1b6hpu+uwSviDfYy9vj6QMvSV6XEsHPXpP
woXH9DjOB+somi3Avy/O/T+YaHilgSJTcUDMRuuEsDkWfucqjVKg8TrE9xb43UWKB5Lm3ktGv66b
UEQ6zcfZI3dra5JQ7HFBXjIshFMDTsikwM8B6Cwz2BzhmgRBx+QJPhAyWxgKK6R28FOE3z47E9ks
qe++RDW5PXkuLoEdeWsxWFgS5pG9hJFs5mB4ngf54qrdlDO/b4RX7+LRO4CLXDcW0u7YYy3tp5/T
qP7MilYOBtW4sSuXmoDoq8wfH+RUjUddDxAeomTfArRe57FONrH5MqoM0EQqz3YNe8X3HgXC9LuY
hj4h1eDg2YXNzHb47Njo28bYktI2LYA+zMMcRNxtQi6fkCAgXtb/UmUxJBm+21xVO3M+9H3y5rFr
X1uGJOKi1NUhSJmoNEa/rVMTE3lEqRCB8IY6x5LcIJI1nwIws6H+IqOta+bpao07AUSUE56b6IiY
wpYu7E02fGubeNZaE2FbMrrnXKaytG31g15+3vth+TyrxD8W1iT3VtRQSbbkX3pNt6aY/CkT7iIt
kxk09tm0kaRVrks6nKgp9bkbmk+/b051b7OMYsa7zqAQbgwIVSkK4jGQL0Kgy8KLcJkGwJ65+RaZ
1VPL83ZISTLozKcikzuJcwKw3CViMcWImcwc37OeHFsGFPcNt9WR27jLbaEl5YjZijOABiqOwWJn
DRU6ZhNZfEhdeLSUIMmGqMg1w4mGvE2Ml4Sg9v0BUUOy1k2gN3H8UYVus5mxKKDZjpBCx/shMd55
iW2cEHWN5e4hq9SyGXcBzQvBRuaaOOcUTOgmwhK1s5ceqs+A3WjoflMA3leHn2FeDlvfpKIb2W22
Kn1jI2OiNog42ouBhp4w01QLDBk82TTh30XPr1Pm3sZIIl55fXrMXCSAY2U8+XJ4CyYHJk39OQPU
TuzuTDOcXcamPqVh/qebffZwAXmrHkOe9RiDvE6nEfr+Bs76k2QJYRszvluWgT3iQJZhE25VwgmQ
H1JOJqHHbjUmPVK6Ke+1I44XnsLOgYtK6gPGJNWtok7itYCF4EyDszN98v6SMH6doPSh1sDrYYq9
H4XlQeFtd3GXrgwSTu7yGLNK2NOguGbDbb4ptyPhbru46V6sAFXhGAn7PAN/usialV37LzegCOby
0TS5rzhwmdaO7VT7EbuamhIbW2Cx6c3q3sqR1jSNRdHZpt6K29YJ4wFsrQ4eaBhY13rZ+LoptF8Z
jgf+d7ifGc/sbELLn/vyaHv5e1eD8rCkJkHBza81acAHltjeuZ29l57EZk6izmaImH652ckvgk8/
DH7KXIBe064BA6FAyWXf97ohz8k8ugR7sEz1nj1nuvfMQe7izt2kEZAXM3KmdeDaAqUYc6apQJtX
SuffgI9glXJT3Rue93dM+INLp77TzDUkVi46U3Fn2DF3QRSpHiPFVCTGbub32KGlWaRGzSe+lv45
Z1ykioIpVQKwLY6X66cx1GU07ZtpqO7cv/d2U8K8V9aqa3tu+NAJDiErQdZSL7rzq60IuGpA2DzD
nXxHHMnzY5tYfgpc/3nBBrf0i2cOjgdO3WOmx3khayzZ9fYfxr7Qsszp08z7ijBw45W9FbBNInvd
smFpTWK8An8x1SHyXEmGQZYRwQYB9l546sNX9VtAyKibTt2KFa5x6tvWWXkJKrJSkkVeePap7O7t
0D2AuOHuH84wSybFrGJKueK7dBtbjKHr6hvNF+7fBhrB4Mmj0Sjw4OTHcM3jX9gELel2lgjfCEN0
ECmT7cpcmaVA9xj4DN8TsqKm9j73lqTxRG1LEgxheO9KMXKaDOQjt7/yIRMoa5veSVvxsCRdu+uH
FEN4UOEk+DAICYexC6NSVNb1aCLG2CI4RwxqZW+oR6rTzMTsWBTBV/nr0A7g+Hpk2wiAKuD9xCV3
o6+RNM1t44QpNgpQblSrQYhhEJqDo+WTLuFimLUZsO7GwYE/e3SgywqHkAuad6OxDvHcXAO/H7eE
qLKpJMgod99LEWJMtF8aN9rpxpn3bhXuhnhjRgbaIsB37iwXeO+Lt6z5CdFyItSg+QK8dmNygvMW
33QwN4gljXdGJRUj1CMNbH7owuZm4Bqm5JAPaQunx6BiR7hcBOtyqhh2S5+en0eoAtU0RBmXd1qb
W1D1qMKy8N7x67eO8jJQ4jrJwOXPq/1NyGlkYSC6EEtCb82Z6U9W+cheA1crq1u7YlwbmiEM5UI/
ZD4Txnia1SYvWqoZioVMFRC/0Uoy89bHyEeQyQ8/QMx+Tufhr8OEe04uNQv2a102TyBJ6Dxknq8R
2JQouVCWvpoetPqOx2wVZH0Jcxu2m+2695HaISwk4rWnrXKxebH24pVge8i7HBWe7ACez1giMMMx
OAzpFuQxNiViarXJuL4zvY+0EeoUp80VLH/ASs1OtkOsSafQ6SMKeDC3I1gKqdHQSgfGPihlh2jw
OTkgYgsBbfbhwe/qkz909Tmt/U/wMe4eW9fKKJbdcGBELEMLgloG64cLcuHhfI8oK6jNWQBhITdv
pMg/DlDsVo4bX2baSfLFk/MibkG08Az6kaqkydYzillg8uIOqHFVEjKpOJbSHrwZ/TeErmGE/c4M
XBuMiRTyKSYFYJsrwy8A7aIssREHkiJdEVY0ertsEi8euQbsSeEk1IBP9l1AKW0K/1zBaWO2DEvZ
jO6QDtBo1e1HoX0ShKtkU7QBSQfhcIuVReoqu4hi5ll2o4U8hy9txRF89blhpNyaT70ok1XeGjkb
7mqdIq4G608IC4Y+Dj30gIZi1TIwEjtHOFP5MUhqpElKeNrW9/yBN0mBe/bFs1T/7L750hLAUNth
Q+/UpWgt8mljaBlJrwh6hANS5l0Nub1A6TyjhWWdByYnvpekvw6mIMmH3mSdef3rlIl9ZjFfcioX
popfvicBSwoIKgZOZroeLm30iRcwUngvupaekTw/P+v3aJ+JzCTDnXFqiCgw+pxtvtoAqA9U/9Fz
xuhcOyO5wv8oBDHcMY9Z2d62r8ArG12E2iQ4WVnwgXCnOimjv9ZujUuWT2/rAkxd73MW2AX9jtGa
W14FE/Qjch4xBJTTByPRa5mM+Upgwlkru785+eAe69DbpGF2ZhAI1k3hUksnH2sHa1APZblozFvo
t2j+29ze4YrdxgjYTsqCk5xla0mK4ptF3lRSiz1CKNoekpfqyL2OpFZ2jTjKcEg2eRKWu7oqH6DM
3xJyq1dxZ65T1Fw86KKi1po9vG6DpCMwE7zI7VnGDnvo3ma8MZ37qXU2XC7/MnRS0HFQhjWvYWr8
CRKkOoldAwMNkK9MXvdTt3WwJuH2uSS3fAXDIEcSsCRzMHXLFXxcw+8/SXvYgkf/KjTN5uwx3RED
WyjTXDygzlvPiOCSt4I9AdYLigYkZMlqcCykZbF/gja7bOSzJd+gAWQ+f+RhcBCJh/iqSCkPmi7B
wcrgfbxazK+JQlzEWsoHh4wOEIFrXHKLa+uzBmWbAV54xwN0s5L4jxH1p1iAJE07EHfzwGS0ZWfA
ZobqBejPCir/S1kzLvJClF+9RksHV4ngr2pD2g1HBJLYDemKB2F4lPyoR9Yzr2PX22YptwWfWZGN
QOwA2+Kd8olo2ro7kk6B2g+IaByMS3FqlBusuZ86tA7NgOi5vHeNaLgUZpctuRevcpyKc9qZb23i
f5iqheP7IYnI2zql9Y/L69l2O4wwIMKaesmupG4pzfajLxNqeWe8Iatah6Jiq6jDbuPH4481ZH+w
fLwIstFWBAwuQiqK0rhCij3iPyjwfV0JxCHJ0L5l6WRt24HUQIH5ksqzuJuC4rvpf+KgmNiK5nKX
EZdn1+AUfGsNci0/iO41qRj/xHK2aXV48iSr3E2M3j7uo+S1AWm5GhIiV9Q8c6NrQ83YcsUPS3e0
/kQ+LcOjqoYum9vJtbIauReL/dQse1I3dHbTSXeTESZaIq0/8YFxWbeXuZwZYgzCXqMABviEJ3jd
NkGxa5HMjVHUngJQ3asxD/feYho1O7lKhgrIpGftnZjUh0YUx66frU0ftU8lqPa9u7XaxntyXJuv
qFgamHcimNkQjOQfM2w6c2M4kEof7HBZsCwdrYFa7D2kXVr0gjLxlgisTPJaViydgi686eAzjRhf
FSrKNsR1TrAoXPOu1YTl5R6JJmkx1AspAPBIo7c2io+b77RHHRDBV/jXiBjbO2EfYlX+mLlh7/J4
eqF76rYBoWBrZSQ7KuMTeGRaNEpQ4E3sddEK3CMPOneFUjuoDqySIjRKvGNafX2sbRwm/ewNK4aW
7JFpB84Bm4SC/dKqrjprxYvWObH2vg0Og9lEEwY1AaCIINarDL1jjY6rshckUGhhqcndB33AEC7X
Ukz6AJhae+khQbMTYOUVy5ZFmt3fABn4Rg/5a9GYDV0ZPQlLqXE7mZRBbvQTwvdcY0Q4q1hnW1z+
eBvShbRElggDauvbIXUAWRZ91pAsRpmFXkTZHscW9qTpZ8R4hm3sbCBvMs25OA/mvEPEz4RqtMDO
JenV6RpobXakgYpHf2fih7CX2LwKkABd7d48gh5uxmLvk468HkCXrOhqrVUSD/Yd+1xEoOwFZA+H
a6E5VlWLod9Ch6eGOwpZlA1olQ85tI09Hc+3G04v3TRzrCOPCor0I5KJtTeClyLADcRqrfnqAMBp
7vDc2ZP7eKFfTc2OtgTEMBaek4wn9UT+i6FlyOZNgmFoGXRoNSOrYQZjePRiBmIM6PWsBitCoEcP
coCta9Q1Hm6rJh7/JmSzas5RSKWaaIAkvjba//ZMBEtVGJDf/jT7unueMG3HTniIE08+Lt1X32NQ
cf2S2UtC2rM2s/vUItlHj/lfu2PTIrgTdQYuh2zwCVn3oQiZ3VJplmjXpsXXE2d0AEWr91mbL3An
0HtzxzXVdxP+iT7+hmr3QrFD2sYiVoWighs/VgRbrcwly2FUdbRDr8HIXx6MKton5OcsFrt9kjfT
OXLCv00dZNsWLITXDJc4ZWaiqxBuWT91G5HG93MAOmMsoqepdsedzybfTQkeYP8wLQ5501xEzUV3
jlTIs88nkpAlbq9xXPkEP2kEVvCLgad55dgdEv9BTUqtMRi+hiXeeWIwOpaZKQ58toRFuWnS5mSZ
8cdMPi+jRoxVuk/bUxi5mBmLZeE0fHe0qesoxfzWz85GtiZcosRo6LKYLUxwTA69EAAQ4yj+GvF9
8xO2gcjEHTbVPWZyjGcOuS1t+Vp3BS731H9rw8lHCbki1vyFhBHFkkmuwaYUBxKOKc0RAwQG/ydr
5sTIn2OZzKhHKBMtTOsrauttNlQfQYjWvZ0JV23DVxFjY5yAXbgT+ZzImwbk0QHIlCDttqp3HZa9
XcW5Ye7DSXaXosRsHyFw22dsD+kdGAvlmmJEdN/GL6KYl+vRbdEUARIxVmH6RGZXRzaC84HQ8Do3
XnbCgw8u4V5FKG9FH733i5NtlMalqHsHwtlMx+Ne4pCADNfljt5kQ81zNt/SuROPbcypz1gcbSGK
c6bv9gEs6RpkCVK9uEc5F04nN4/OQ2C0b1b5T81i2A4mA2nlqXORBd12XgL+hujHH8TNfiZmFY1W
8y8lI3SlOirsqm5eVCRIlAx5LWjLPE+8BrYd6i3iOrIzKVoPEC9Mwj6hPZdBgADcsv7WBjFbakgi
tpTls2vmhPJ1SbLRydWMYd8NGj9z14pXbGM2P7L6ZOZaPkkCC3MZtC/22Uy4EqqZFIoyfFDEgOU1
i1oyZcFN6PnDKwuk0flM5Y9zK48mzIjK+EJZg0F3fgD9XZ778V+aAFsAdwszbNmsz4U8hFUhUJ69
G17+MrmM94h1brPYuevj7ElWCRvfzjZPIRE7LwEurDroCXOAoUILCjq+Vo99y3UDOnfaNoBNazU9
xeW0NUy33ltTRoo2g4S1mdHGdtGfILeuLj3tdqjGYNfo+gd6/S5AnfWczaPEdszZ0g03mxA5tpjJ
orbVVxLNnwaBJGTsQjrGLNqbwYCzc3SATeekT7jq2RsRvBhB9ZI6MwkfYFtUn9YH4nKwWqUzbVUp
d14wzQsEoaUX8aeXfGGVFv8E6XpwzfSXa6A/JhP7D1vHdlvNrbcPTetTg62fa52fpBXeU//lF8Au
K1as6KczqJa9G9yiUIuHYHkTkRaZVDPbihmldZBE2wDnt0nQztYW0twNs3iO07nd6QxOcIlPj32+
xTyMASomkbfOMQ7xBIZQGMZa+j4oKENH+0gYziq79JQz+2jwi7We/TtikKFRpnjybEbDew8wIylx
MdK0DOirOxoYYuuq3s9G9S8jOhGFASJa+CPUluEKhPrN8dwWE7PYMHf7YrnZbvsWNX/IknVl1HZB
3xJRh7nFoWr9YG2kC0Bb9K8hZ/QGr890MbEr89sT3WzaxR9bdqjAqTNI5rA4Pbn/lIvTG+hginsu
Ij40Z2g3mqixKNrKQxvVXymLynNOgzp6LZZ30iQ8kYyHYWziq0W62dghvAgUhhkyuZ46z7q4PQ6G
CiVKgCHkKhCvZbyycEKbTLmIa2skgPqxU7fUKGHz6tI89iUiLZYAKM3lFufLK7Iyk2ZxQmtIcTEH
ifvhWNOz13NF6TYvjpmBRDemnmmS4qwzzNW6RPCMteiRlAvi4MgqwNtDkN/MR7PUdw3Cl4213MGa
JcWCfTHNPzZzBiJnhUsNVn+ztXNIS1pu06h6IdRm3tfdWsXys3NasTfIFs/nEGNoQB4GzuNVEDSQ
0C3x07bWqxn+C2y2NZZXbQvUHKAM2DpNZvGnmwwS7gzzGNvezdbknLlKPFc1O/hsmWNOMgS35xu8
fmR+3yXm2nOlubWDIdpTM3DvxTgpWrSeqedHuwJyy77oUS176qnC5+s7tjoZSHg2sZFeTcUfKWzO
t3xW7ropk+ckaMrd2HPHbViYDTZ831o9WS3reL662hKMk91xBDbwi1dhlwDwHvyfosg+LUCWlFza
WyNBY18gAfcrIrYAnCxQAaZB8+w7p8AjnqW3EsSz7+gmUSJZlPh+tan75KX39HeS0qu4TvWT6rA9
CYzTpJtijlAfg8LAmTVDti2ixlmShW6ddud12e4M15YvmVsQaCwRYxeRfsoL9xDBN18brFWDgNjh
PLZZanZzyfejY4lLpGjAbRn31Q8edlgKtI22Q+8NpeRLPttr5q4IrWqKMpxgFk5s1L+BjWKePRpS
E/252B1yUG43nlU2Os0j2r+/hBvIAwsqeY8ElWFngiMqGE5d7R8Kf/ogdNBbAU1+UmVY3hotPsCR
ryPNPjmIvc0t9mcLlIvPed6Ox7KL8AGYGbPSUGCzzaZno3eydYsTZD2SRxR1+m1uEg4qP9gP84zl
IdNQ/wjUEiMj8txAc5517SPkvMX8BcIHkdZpHgPqhBhLv7Ttc+MRLjhp5x1nNofNnAGyAvbozUAe
6eFvZLyNbAhI2+IedfEZlDois+9Nkb01UccrIiW9fPDUF0DkZD96ghF6hm4CRhBOu6DbOEnBV6eP
Fpws+HWIRNzOwdrDllYnRn0Quuo2ndp4WutdMaOJTVMmTxaMEsaPuJQSkJkwMvcFy+ZOopywWXMj
435Ex9JciYr6y9oao3+abR11advwXzl5CLjtFKsRi5wPkQVktDBebJdA37Furm2HlQkCE+vDBH3o
KGYH+wSxPq3yvmvq9LWXD6RKlBhFhm+NDv9WiUuGdoCJ+b9skMfAjI4ZI1FDYi30Maw0kiitDm2J
W1XimpX5E4qMjTIoSBks5junwLOvEwJ8RGH7K7dwEBRpambYFofURGVp1fjKDMJ6yl00OTeyBlZZ
gaoh0xBNovDU+dgR2yBGKjmrczb6bzjC2FibbrioT7jIQ/lsVCGSnhF3QZ5YTyJ3zM0U8TsKP0Pr
3MnsINQo14h/61M4D7dmCIJrEMpN6JBTlvcPQx+7z+Ni2SKuCwK/dxIahAACjOJoOfSpA1qlJxf2
Fn2fPVM8e39Ia40+J5aGmEGYjbAPbGiiNjnO4mtsZuUmGgP1R8FKNJop/557+M3k/9k0ntFXp8OG
yPf+5huue2yM4W7CZHdgN9fz2MRUGsQIb+ibWXGAf4BxLqhdzEzg4S5/Rou7ru0bL4g8g/vUZRHv
yP7iNaO7nse8AJngb/q+Co8MMoj29EX74i0h3Kx0tiERdRtPluiYyXpDTpiTceumDKCsejhYDi6P
wqFqrOdhU4yMwxl9WI9HsHpRIv4lJLng1awZnt6GsHtOGnzonZu968o274bkO2mpxT/ZJFBFU+iK
UFb3iJbbQt+lEpNbIeG8Si9EpDy9wVFFtVLZ+6boKSWLfW112NsoiRp5bDN9Fw7TBWrCi+7Dc37O
DCdhD8czXxFCRu91r9omRvISrvsE6ADzgw0K+/fSxsuaE09msLzIe8af5sC8Qf5YY/LY4AzahmbB
KpJprSIemRWLOV/8aHxEWBZYsc+41fvK7OmnCvpX1jpbjCZ/qkZjDKzI4iKb2wAfhcAOyX1eVGqj
p9o48zB9sTvP9r3LxMpsiIcJfEr9sfxOuqg557X88VX+Rddb7M20OClHYPaxL7xA/gQDsj5nCTAh
G+/RnkKGTsOxR9oQEF20Vh0AhYpopJAgzsBvxlWdthjnFXlsA8YkoLlX46UUfX2NiuStbT3/AUUi
VGiBgWYekcekdm0dQj2fcRIT5Gf4lL5DEhzAZuNqiwlw1pN9klGCapDbo32a5XyYqKD3c1tYp6To
LcpN5/+9t3zu98OAR2FXlgGAhRC7rCAErNbIgjgoil3lZOiycmVfKha8o9DTHosTKsvRUezGXRRP
gL/BM4/uG1xka1eMnnfucu2flZ/6Z9GU3iEr24PDIH5Ig1Oj8Ru3Nfo6EUlOMSsy03MQNemZkZG7
i8voJVBhdLaswkB723ZH0rO3xF6l5983TlRk/733+2EwW8+JQU8QV3WJBr1gBUsptaLJ4MNEc6T8
vttHAcqFHI+E6cIM9wy0tpWhdnrgYYTL426p5BhUd3ZzzpqLsIbz4MzOIRwCisGCJaebJpgOAOT2
2q0uyq8TvWoMcukSh0F2KE33FE50B3BoodTzpozZqGEPgO7rVkch/YIhPVgI3FkKJVtyQyOcH1rD
qy915J/KeGJYOBcbhX8R+7dOJw4R6A6WjAgOblDWnTm1ejJ4tk6X7a3CE8ehQ5FAdKKHyMQ5lKTr
cKygAybBEK9GG4XGBq2bcXaWR/P3cf19b4mnRdY0YJRbnqnfN3J0rnONvUIgJ2YRRIg91fA2jkyL
z8GlHn07PuB/Wo9DF56duP1UOXaIqTumJcBLYro0xcawaQ3DONbl3wAfBPZBSj5E9ky2U/NkYlM4
hTuY1UBYbOvBjhaGePcXRJbcMRX466L/3Qf1cLW1ZWF+MAFRzOND2DKQo2UAgzKSiVLOw70bLZjv
Ln0IlwzErlvsaKge8Ya566Ea1m5Z1Nus59JMmSGaUIf9gU3mUMs9jv5o3emyWHh5qEQ1NDnbOg0R
pT54knonVTMALRzcB/CABLTakbEdyUBk2ti0BwTmdRQlWCU7ZzeN0BQzrQ9mmQ0nu43djTcMPOVV
y1AmakwaiMU9EQxsvO2YliTvcBG0FnQJXn0/vuG3WwTc4D1oFCvLBgNbmdUxZlUj4i5k7VuT5hkx
7Q368fTfe8uHdnGTpjUfhYIc6yxviuWbG1sOa2ErOqgZypgq5/ZENSDN7IxkFpaRGa9gjuZb37Ky
LSahPlm7uKXXvdFthpm9/tRqxBVZFqKA8yweeiopO+E4983OetAtziivDe+qsHn2kUSc/VjQM4TU
PD2700BdoBu5zw2Ba4v60D/l/jWOujPZM+guW6tmzS1Aac0hRkWDcV4VpsETCSZ7Mp4ZBappx6R4
F3rgrrE5yVcFkJyiWR+MPnOefDC8JD7W36bLyFuhFOfYYwglO8+5EVAAG1O+zfE8XkNCIjb5mHW7
0MHIQQ3noz2EoLv2MyLasdOmGxQNXClO0BxSwzfep/D112AcuDWWRG8M9hAdIqYDVXpHGjz9+gdA
/P4wo65hBBaPO0aC6aHEMWIm5fCa5Za9gwNwx0R/3CDcrR9FNj+WEaDSqHCLp35Rn4OWgQNn2/HL
NM7vOrLGbUME6MlIW+bpDUNufvOSdVGEMERw8CujTO/biJBx6XD6u/6VRWyzL5b4UxO1FN5NMjWy
PsNVwOo9omHuSyTgs5Vyjop7kWnjA82w2EMXtXfZg2YecjSzPtiwwjsWsGrWKiVCjuMJ0SfTmWA0
7pdScvbBnAJv7x9hDHN9BScvJWpbq78WKcncopEamE3pnloC60qf1D+rqr6kLue9ZyX1Lhp7OJKx
YOQs0/joEID0IBrE1DG/wVpzzThhdJc43z4eNx70/AI5lRjZZKrWvAg3xgApG4YXQWJ+CiZCyFlS
wDKJU26VPUDUh5CftgiNu2iTcEmsQUsRw1al2bqo5XRwSmb3oUj9w2yOxoqAC8bcOAVRXe6iaiJN
x99gMp22tvfF3Mx+8G2nuEyx+VjNJGd6QZ+eBAjqaxDbO8/v//JTtzhHCajo7D9QbDe+pdTZp/bg
hS07hipXI8yqU8Ly9L839QT6TcnxJ8BxvsYrd3HYFG1qp5vI46Q4b1TFftiVO5xsqz4a7vLE6Xd9
Mbin/94EUpwSm8VlgsJ3R+TixG796KBFWsVDaVMEf4LnA+EKFIiFMLnjrkWgr0fgRT7o/MClfiot
7N6sIAyW3yjZNLZJCkwJuC6uiCtKbHlm5CnPbeD/5ebPVRIpk9Uf57ItuJ+icedmTTvgbu1e/Px3
77YlA1rVk8fXUDWcPdk459/33P//noyjB0n+6D4ssg8WhC65bA5uq+WNNv8YZNicGskcozInwho8
w2dJDEpUOpecVoTLGgRArvALCSiB69DRu8C/dwi5PTddN14cS06X3/fGFkxbwtW4Ngc2+ajX2Lta
VNXFREzeNJnIubFYMz0vrGhbWLBiW3tBD8Xjn2qmIFMyw7qgPO+/N7092kcjtw5JOQlUIGCTXHiM
l74fgo0lF5HACPdEW+01XaIREXGWOz0N//vt7vKDir6OufPn14qe5ywQA0TMZOhc6uDADpadmQwu
//emifqK3NRjOZXyqpE7JYWf7iOne9Bwq3cK3PuiIIsu//dG5yK6uCNQGIt9pWe/T6Y+pwlZ66NH
95mL6StUM3rYEm5JF86cuRpNdRaWHeFrOYyMGVXWPP3FX0R8XWvwiNpXxpzRIR+j4CKXHxVj1a3J
Bj31fb+QrWMa8SSDIPaoojm+ZhyPqPfkUY5svILlL2Rzmlx/P4wOUMfDvZTju5cT24MbtNonDOeR
8bDgI1BzCxAaYJQDcxdqgnylr1Mb0gOtGyZWkg+JaF1QJt0phPN+ABfo3FmFrrZ9lntPUVEt2Zvt
xvAB7M56fg1dYtyYVZ8JygQZjOEMu6p7rIjf+2JaORIFaicv5gjjo24MZ+vVwPxsspb3WZRYZ5cx
5hD1El5KFO7TglJDuq4NNL5pLgoZGWHPrIkWGSAy9D8kZCE5DdcViM7vtNZb5JH+39LgJV0byrwf
6/Y9bCx0XHWSPlgtY2eu/ZcEyDf38mKbzhNP6cA9TSxys164h8Yes/tAB4zMhDqguCrOTkDMmP+Z
dDZhRnDSWuMD7PpdbRjiZ1YcIWlv/jWWw7oV4/RcjOiR4xHm4Bzy1AAzZZaYmcesjZF1Nu20QRoA
y4H68Nmo82aFLKr7dqhU9bRYH2TVXkmz/QTU4rNxUWhJTFrytgqKe2V1qDrxafSiQAY8O/7at5Eu
G6HzWqFKeuW/y7hJ0Vn5ie++Zg6T+57HceuTB/5KCmDH1r4MDr//ihyDkXYk4uvv95oRFM+pko/Z
pK2XIr39fhGQleTmOPMzoHbxakU5fiGTlJPfH2gtXFPbc/T2v6817HkjGt88/P5Aj2wKoiks5/L7
vbNrnysUCA9JyoVmj/vfz04s5MHZz4+/P8EDTYGjKYXMt/z+fu27+woO3n+/P1Bkl8OApfPvvyKE
ZYbDdPzy+9/5s7q6Q9RgD270Kxup3y9KB9e5icC6/e/vQCtMceP/949xL+NDowmU+u9roSwBWsUR
/PvXzUROY0SKmWEtv8zgy3svrCQGVh6J30/5YZ08QM6++/2o0nNxQRZPC7d8BVD64pAOFqvc5dsF
FPRt/T+cnVeS3NiWZafyLL8bzyDuxQXa+tVHuNYemowfWJCMhNYag+hJ9cRqwVlVyWSl6G4zWhg9
3MMFHLjinL3X7kdtc7vJOkSBuXadw+21pJLXUpnm94MOmiNx+volcPzmXkUpmi6eAdRBdxw7dDq3
mySi0KCcD8ntJs3xfOVOtfh+XE1BMz50oNV+v7eiW1bk9ffn1zLcOqX/UqSRdW/wvdweYxK3cBwt
zMC395+mEWhTSJ3LNm8RQKjaOhpmIpcFghs2afG3sEKkSD+6fCB+MD1OQ/tyu0VWG1x4jV240/KA
oLvIelDrvKEM4ySZ+WyX/jW0pHvRXd96hvCy84NvcROqy+1uyw7u06oS32/Zvn4fUvUkH1E3n+lE
P1jJNH6/r+Zjkbjcfr+luvoRKkv9/ZHppB5N5pzv95X98IRRAr7i/AaiMXk2CC38/gY0EFRSH/zv
99lF/RL2o3u2U3RRqZUX68APNmTKDhfMCP6y9IoSAyc3BdV4EC/NRs+HDy1u6msUu/do8feJVaA1
mdzt1Jja2dBCuvRBp28r6TcXuq4N+47ZWqZDW2fhKFeDX5WXFsf/wfa1nS5mjgrD0KIiePZCNrID
B0bbmcYLpQDjEnozdnteeNkzuyOyzyqjU97YXrgNSkzRoNKOeeo+az5teYKSXGSgJZLxQkbF3nOn
B5F3+cphc8ww7ewwGw0X+vFiZ5HhJcdWnKEPy+2URl9ut24/ot6O1rJELZzo1nAQOaEgqcteSdCq
94tc32u+3OO60M9+rfSzFXXhKc0uaY/Iw8LkytZ35QK1YkPg4tzp+fChiQylKBRVTFvOTZrQWRg3
q30oxdlA/tkbo3l08wSPum9nm47m64SDl1YEs27gNpQCKeDcVa0IN34Ui/MUjPbGwhdKxi83q0la
Z+Fc6Br1pyAGPBTnPpHOGJRY4GCnAMBmn81Y2OcqNjYu2sxD75XuFq7xmzW/FTts5fn2v9sPySFK
qYbuGlax1M9ySEwdDi7A8cvbcarsztsHLBz1+TPcfuU39HxrvWrWinDyTVwhx6pTmoTJMPmIu0Oy
7BxSSTSBhf0uF5gK8hFHi2vawTocwSZ1bdhgWNb7RVfV/SVWqbeu9Qgdu/9QU+05OfO7vJ0Lt//F
DqU1SVF+ebtp+v1X+lbmdjBCdaYffsx7vd1OLGpd4SPTxWR+MT0dX2s77SMZA+JvcvqgEa40F/KH
KzCzI8Jl4WZ652EIyB5U06ZJSLEnAE+ymgFwMBSVcxxZ6Rv3Wpw3QE7VZ62DSBxM6KoCwrsu33/M
5gsWFoCo8U2xmmk39F8hoXVFiiTV+bBdSBRty2Y3IsCMoCb03n0VHNMmNpZhoG2J2H0YGy1YmUau
Ie4d5Im9LVvpY8YKdtO4aD+UDnuGVR/7GceFBJdAKoJj41fAafEZJ0353qXiHIxRsnbTF+gTd2lr
Q3tp3Y3n6/so9fdURQiCycuDmu6xbIR0lsXZp95CR244TynNFCRPDoOwl+51I8320G1HppD/ug2z
K9v/dtMX5DTRac5cQvyiYfjxoeb8999/eXuqGtYgesj5qdCGYYDrGhMJ8PdH/PS8tz+4PQFzLsuq
n+7+8WW//19kCc/128N+fAWTM6Q6/Phqvz397X8G8pzq8OOnuL307b7bj+/v8ef38+Mr67fj9Ntf
3D7m95e8/fKHD//9df7bcfj+bD8/+Psz6uBExs5ADKSBvIICsQNf5m+gMNy3VLMPP/wY3Guo53Ob
+qOvwtNQ6hj0p/Qbpeh2XxltjLUKs1tRGgdWQx6bV+cFOqLaj+bFtlVxKMRYHNpiw74Gs1KKyErl
hC1OfnHo5h/5YOWHtPB/pbTZre1i3mIm2q/hvBEjQkOttcx89VQqDiruxcHFFmh0c/7eaCV7BFf0
Gt76gFmiIHcWNoZ5ZF/rLuoSW2Tvt3gS5577DO6GWoQINXGPTqLI147j4OAWBd0HN0IEqxvRKndJ
1nKkkRxvPzLLKzE1lCBbUUEcot6i1cMaaGnP2009C7CzZLhCCid8iYca4gRK/JNeIR1Bc7I26wqI
Xi2SVQQS1oFEPI5thA2Qd00hYF8WtIqzsUKnSNQVxsSDp4pXXMbIi4d42GmORrHH+EIwvNr3jOuX
KRq2+GvrdSzj9STmtHsmqTDqkMlbzVMdRjtzyNFnpSNW5BCtYtJ8qoWl78aCkK3c2mJgXMVN+YjF
Mka4eJCoQKEaZ8lLEF8qSqULMTlfnSmkRlnpINzJZd0GbOZOboh6KprfrTPG2iowxUsm0Spkrb4x
TfNBKCebK3DPJQEsG6nR9NXccqFqp1jFuoarHbKt44MU9Fh3DDIgAtcXx9a0XzCP1Xuzdb+B34Vu
VMw9HeLcxjJaFhXEBKFZziK3TiDfK+kQsp6X3ZFevBNRJelJ653ZY99kGEKVN1s4XrDTMIgklwjA
1Gqco3+pguFno6tBx69dICZAn9+1T2KCle1SKJ+JIqeqRXPmyq963/VrhbMU3rS3b5jAy3meTEhW
s4aiOR2iwAqudYeUQhmElYTIX/rSve9tI36sFfLuHvuMx85o2SHKwdVnkfye7Dy3Xum+1Ld1DQ+7
rnuyG5OPsRI1wTfUiK1u2rEqta7+pCgvT5TVPG0DavLR9zO1iOG2PePixsiqLUDvGAd0ORSw/eaz
mH/VExOGpfwsiIFCpBZO3QtATRdtLDmAOvVRq4e6g5WjOxlef8iSyr+a2CWJA2w3Jisnx4mvCGyG
TZbzF0JjI1cNHNxAPiQzeAgH6ltWEUrrIrffzsnrv13hXmpTH50iKsHRsNcw4vriQi27fVI5G2t6
Sli96PtYxUxijOVOZFA2kxZ9+o3lX1C29eyWodlMI0K5QoepXSMhJUUgmpC1OUHMAZmu4TMfuPLj
2gWKjGVrQcfAitKcK80ZCC9wt7FPW0QbR3PjDOFHmmHB8bxpru7j3xvj3F3GRnjQbHG0A2MV1nij
I9cP93VSPxYtThebI4aoXkeFCapglnwvcN4vlNbS+aniT1lVYC5w6W07TYsNH2BqI8RDaDtgue34
GpRK3tWNX4Nvo6KIzlCOsbmx22XXUsmLvGaXiSFZO6jVe1XZWIElenrR7IxAhhfyEimNpAvPsZ/1
kpVwgymcAp19pB+EG7DBUd5XI5kSeXbCD4+OMzGeqiqfDlnRYgjTgbERr7G2uoQTM9c/uip6ixrj
FfRWkuTOIoIZsjCg0ek47zeNdu/17rWq0fLOXrgOo/odC44vTcYrVSCHdj0sD2euHUgO1mSMyPYN
Nopg/50iPsYBeaKDnj8hHkQGbPpfXN9jkWaPX8tQQCUrjQdQAeVxqMUp9AuOqR1hq8MZtkns/Fcs
ONWZgI7qnKk63hB4zlDamAJFMa/UUB/n9J7FZZENKsY+UCGXIJp6CAyGdwmi8lNsoZNX0mZQKapt
kwqwh0qCK6GcuOoc+8Wtw8fYxkwvTJPKoSseMhU0cK5MqpADYsSoxryBUHJMQZP4mSuPgMzMFgc/
w4q1cILKwNpX3jV1Zt1VAty6X0xfzOLbRGAVheetHPNmkcXDuqtx3mHKVgTZUlgrx0Yt6rDb6xgK
VhEXA7IzjCOD0vr10Npi7rcfY4CS6BMUhELDbFaE+F0r6g1b2gJk0pF4PCVq4zaDebAkfaJ+fMuc
ZGsSWokqSpmHmtOayrIfUNHVlr70nt0EjMrYTscgcNdZUmiHBjQuQHONrXASNptQEkIkrp09xyYw
vQ5wkR0LgQKt4W4IypOzoz6dPUw28Sdd0K0c8o821K3o/omJvpNEP+GZu4GAX9wkvcvmffimtyiF
XU9pHLfXdqqqZeiHLNNDStPKTJplFzEKIg/s76uoXmgurMIp0i8AfjdmkHZXWAspWoQpIErK3cWV
P+4mm1mnssjhIEAkQg2y7WxW416FOEODAM2X2j/CUO/JggCL4HjKJv7YOqkOh33c1y0qKP0I1DXa
2gxzojTMbT9RpFU5SKa82iZ+fvWHotilsr1AZqGrr+vL3raDle15n+yqHcBS6u9u3KMdGQjezcHP
xUFdbwtHP0JcWeU+qo96EISJB+wSRUGdbVA1AzJOEzf9gmgxX4RZZC1aIkbalvmrrbkHOZwfs6sJ
a3p64QOR6k9OPOQbp7OeBuLucT/KZakACRdlkq6j+i1r+vxAlT9gKdAsgjKqfvUViy1L13fpgGJR
h2pPoJUqriPbvZ2c6ppOu0GjVLMSpKIpUrXCic9cupxYcAKyjyaYaZ9iGKgSDW+tUsi2SqqwkWgi
Fm/Kh4maA7EbWjTaCV9A1hb2Kgr1nRlD1NBj4wXLwhuIPH+TENA9tv2+srxoo7K8Ajje4tVK0FFW
mk2Qov2Mwjs5+BPVc38KqkXltlzsLSWxxrTROMuUWOTpHlXMbBOZMNFH2AejmARmvylBnbDPAT8E
91TIZRMFIbGyzSmyZn2sVoo7MIx7SwGx8rUpXOnyhNvVG0ZtpfrMxdUNgtzy7bnX5z+gD/2k65l/
33T5u55jj4it5xKTAEVVDaIVQh/ypf1FGyIYFHOgY9nP+fN2XmwKOh0DEL6noo2eG3rMC5nMkaEK
Nyfm2UdD1qQOmOB6Upn0q5QjUHZJtk7mVUckV1oGAK7Ai7uJWbHE4YRSY4wWOQhmwn9NquMdZtEo
txRRjN27T1rceoDUh4vaTVcWjkEZhRtvLO7DEuaHEiVh11Z2GLMBqS+1wLqjwz9QMuxSqOiTNm0b
UTAIpt/GatS2c37aBIkBzKbjg+zGAxPFEb3BdEu5jwqXV6xEq7d7u/CLDTyYe1pm9t00JZ+nec1r
Wy9oiB4mc0Am3inIsRUjROPaZzuu3zplkLcxc+BtuoIj5oEJXvjjcGzGYVyFhvOkE2a/8bSORImp
3mHbN7YSWxEMdxYSWB8/3JwcVM2ozvFotY9d6BDdweoX7+rnGg66AZ3VHDvcDz0Gz3wWW45ubKyL
qk6O8smRJdZEOzaJS9LKJfWGzG/7zSBybSkomIcJUW2hFmeo4pDxzkJV0WEU0hrt2exdBO+oSnrq
+F7PGC5rE8BemC5cUWhr0Hpn00+/et2Ejs52npIy+9ZM5DzPuiUlA432NTNCmAarvKGvG6cm4SU9
zlpUXcveaIk/dVAJU64598WA/Be2MHE6zm7odW3Jpd7UTBc0Pk2LFjoMtgFP1sppq/igj+RN6MMl
rwvahMm8JtDCrSzlniDDx3kPvdajvlwS+sICqoSRbUqDFXaRL7LsggJsxjATGA5+9BgglRlFj08S
3BLrnyleaSlJ6boFJXL0uFZgWJZLTUevA36Yzq5Rz73BbPbVjRtUA+mqGDxSQjKqehlgdtPQkVp9
ImpMrQIywQ2XporOouiYm/nCAnw6BEwgClPFgmTr/mSJ7lrOkv6gwusrWrFri2lrgBRZBUbgHHq7
fxzgUt1Rb7QPhU4nGvzlI+HsSLxRVetO96Cl/rpMEm+FInuYUflQAe10z7r91DUtatmgxbvWlfXC
ln5OOxMXVuuuzCwrnxmVAbkCNxECXYduT1cvq07wRK0lQqaTG7EAqIrZTy8wAIcVAnKVfS0bikgY
8PF79uWFqaiurHfbj0hlb0bJ7g7TTaOmNYqyz02szw6CDw+55LbwfcDfETGQBtwPq2cKbFtx9Prg
tYuldiIugq5i6hKxVowVvKmXKTMZ2TrCR4lXV+dcqLdijELiQuGf09qb6UqTeVIe0I/uuZxTgoCE
davW7ndM2B9DyVZj9DISuFqodvZMe3PjtNiVsUEE2ZCSZ4M2XE7mrpiYv+15p1RiMKhq30M52+sL
XcdYPNnWl95QyZ07eQA9zGbNFdzchaLhDG3QnqmOZmRhvGNCdQGOuWima/fQNzhnoFAnDxngD/Ji
o30YR8RxFU533yBXqj2vf0SowjnIzMMm0XtoiEfriZbGBEr0Dp+cUoMO48hcU8IicHX+Ve63VwR2
WMuqx04N+Y6upb3CAmS92cwXderIK2XtB8dr07OovUuJA9PXxvApQyZwJ1Tg7TxgcqiMTcia2BSc
F+pd+qqzqYugs5iOrJReI73SN6E1PMd1Zq8Fjj0rcrKdjRjiUMTr1FEj1Q4TAS7hzxszSy8o+pp9
MKT3XUVNw1Bdsc8sOJ7SeTC7Dq6JF7fHnnrKXagsawVxS+2xuKRbupFbzRMdUIqMzX2m+uOyhPZ4
sNCmSfBHPqad3MOs5Vvauam0BHdwu+qIhdmak7NujGFrqaHc9RZsH1BskjiF6NPgDQPbl46uh2jY
Hpt7I7LgHrAiC8J9HHqUIEIi25VDAi5L3pqVftAhrejmMN0oRAccsfkdYgSDpuchPGIxWNK7VdWa
1v1cyR+Qc6oM+7CC1sPzTSx8uN4A9kWgBFjoZBpb9Z4B0TSCrW48izTy1gPwu7v6oDnTm6YbBTkA
6jnu8i/DrDSrPKSZDjzKHkzbwnaah1xNr6TqbCLJG8VNdM5T/SOGFKdBYltqoY9hfAT9pE/lhUIm
/q7eekLnBEJtrihOCcHLWgivmJL5kpA9LG697q1gJQLhgdvKpk6cuDjcZT4KsA+gFrwoXhaGBV4T
7a7LiH+HYA8oVYbroiyZC5tlBkpmHcdFv/DMutmVI/JpVFZUPGoT9Qeqt4MZTGsuieZkwFZemDFF
oyxjjTJBDDQnyL907MlkK1dh1Zw0sPRLTYYfZRMXK9BXOUYPDDBZYcJX8qFTw7db55p8T51ym0uC
3yKzEhRfOneTeig9jQF2c+3Zn6KUNSN6nOU42RFOh8giRB1RA/XSlV4y4qrmM+7gK+kZzVNTzlgV
6UWsfEKmlN54yJxsM8bpOc2c+ogNfiJI0YIe69iXifBTSs8kHNUdvhy0sbH/NkigzEhTMwxsS9Qe
xh2rxXOjY51P8rlnnpJ3YXQaPcwea1rfY22pB+qQifeBNiPfclHcp6H3DHHXWnnT9ETuWoeIEaa6
ZSEc1GdVvSJlOM1zC7X8nO3dJge05/XC14z3yqx200QQN4mJFd8H+IMm9g/M6AI0FqFJ7Pqh/nAJ
9ka6AXcYVtE9lpJwvUBkNC6dtvbuEapzZbZk0U9pucw6LC9egL4kiNM9tDn9wCS8DT3fW6kp30Wt
nS7HyrvXLOu9bAEcTAi98SHACQ0+2Lp4Bx2K0iLax9FkIEBud23VaqTAktWnyW4N+LRGKj9d+sFD
M19VM09Bs5aNUtBka/3NR7e9nqL6s5sfKx+5UTZZE1L9PtkhxTaWLGEBHiCg2HR+/swKCDX+WL8x
ARbXxuSqh9RxkuTWrGtaWFvNh09uSaqMFXOqYOK91oh27yo4isu6ifJFYx9dCNCrtiORIBQ5i3pl
vyRxcbIiOzoXfOu6PRiEcXfMdrLZQI2w6cz0dAQgLzYAUBeBDdytUhgfM3o7S9WKfTOBv1JEoyEL
npEXnrkObJQDXaAljNbWFbe1tg6GKUeXeEdIgVh7MyRLmBD56pGdxkiU+J07hOYVkwktUTRCYsaJ
bes5c8Q2IwRLnvCWnaToEpuC5FFkQHDKUL93JP4ulKMA1VcXT7D3yVsfMl4KCUdAtOoVtrK8KJ/j
kDaTIYtxn+o4HdAFr9yItXY6gmSLOhNdhUIXTuEUSfuLz4rxhTXWtnOGL0BYWBLbhDV3cz+3LZ0D
vanpVaWkDsRp/4Q6Wl4rC+Kk002vNKtImklQVNweVRRpsDS9ItyTCDO+6gZyU6iYD4WhJY+JoW9v
fzSYyN1cWtqL26Pq1ykhC6Qv7ZL5d+pfcoUT3WWs25vzzQ6B0V0L1PA0af7wYmny2AirOaa05lml
Ri8DDWnXj1/9ydHOpq5/0ynjvRYKvU+QMI7c7qT1GK0az4q3t3vtFD1fXTbtiXT27NkiOrx1md96
jVJh27nPXtjT+nS0R7As7jOTeeLrO/g2+cPo2z0tMk7tiUyo2J6e06Zzdh5eTDaopOP42C1XVQ1P
FhcGaB8oXsB+cUMIRJJIEPQvbq8YVKII2lijLmE8PY9eZb5EBqLJOiozil+sM1g8xQvHj+FtJcxb
Vse4FOod8UFp0axrCcTcyVoeUnDpEYibIbaNi6/Cw6jPDPZGuc8AX9rvNTokL7qOLUAjhq7O38ME
8aZse2DylLKjILAeUl17Z4YnJq8Et6S19rm2JWMD1V4WS6W5KZi/1lId267Wl5QrD75dVqshF/qr
5bLlyTPFkFABh7ytgbqYtQd4drJa4m7tNHXxCJV5T+SVvrNTbKjW6AbbzAFdRi6s9jpE59xoX9Bg
atcaruHDVDOfe+6HzvqSPjMrQk6LEjc3Jl7JnuN1lG8sy3KSK3u19Z04WXdh7m4oRKI3q5H9tuw+
p4GtFYvvkHlKDkj5VNFt/JBOemYFO0QH6JXmMnChMTA27tmdnau2d9Xdkr5D6NE6gEkYlIB2u4Dy
rNl7lwzT0ifLC2BRuBQabQvaVNOY+BtbxcIFHGpVAwHLiz64qyJz2Ff2jP41Yqi2OXa0IRw3XR8g
x+06dy1YC7x6WbsxzN7fihHuVtDHODT0aFhpiDhea8f4FFJnj3C6bPtR2E81Grx1BfJtFWsElONj
QwwmUca6WXpnIu3fYHsan1oJW9yzJ4fclwBjcaZCwrsGd8dlWixgcdBfb49laKP3XiKefk9E513g
3dJqYGDckWD0Ar+BqA/28zCt7Om+dbr3QtGdycrqgOBTP6J80imRsUusuklsUoCQOBeQXCHx7LYl
9oNI+Omp5nrmFIaHZHRbK5QryWT+dYoNeZd1KNKshGqnNiB60rWxX9sURZ7DJv3VLgz1rahYIrqZ
+2Y6kN2Vw5Wf2XBp4gLASh84oHy66XOPWkxLNOMLkoW1UzHbNv2sOAqE82SGlzG0lj0+z5daaM01
0gWDbwOjl2wvoABpeMnK6Nkn0e25mobmUqE+GeT4wQLEP5FI1TyR9Du1By3TytPoNpQsrOIg08E4
wtMos8K4uFDcMIqV19uPLib1AoMsUetp/mqnOpHOJtWcvsCCFJk5MT2zfwlS8XIQljhhwofW1XjZ
WtiKkLs4dSCDu7ClbB1q9HA1LZbUhtOxJAu9U940XzK4yUPxCTPPG5IimPcyyXZDvTeArC9qpvul
n8CXDHK1k+FmbKnVBXNZevCsayVb2nyRfO18SqlDZV30qmUr1PTtukU11Lc00mXNNiimwsBaNrzS
E0yIiRNPXZDMF7zT7ztX4BMuVr6sHTi1q4IFzSIr8l059CcqoSiERoKcRqQUJkNxh9WBNRflkIJi
VsMYMYiRyOiAHWDJWblF0M5n7SYHyD+UN2/qJdUaEFmua34jBpW35EBXiT3zgumnBU3VA2DsW30/
LzyNwJXUXrKBsNWOcL78vgOCTgyFHHaWsa63OlKOjd0D3S1S9hIupUkSs6yVQM5t98991yebBBwC
BXKEJ05yLzKb5RyLE+k2XFTUZ1IXQVI652HG6ldJl+EkDI6oEqg/sHQx3E8Ii2h7spFHD+woHdl3
JU8mXeoFTlwk5mW16NgmNikLGl2Pv/ilv82rqb6W+AUDjwlwiPAhRyDjyA6unfvcyetvyiFuBAqO
t3TrMduRoHvHhOLR303nZg+WYA/RzMod3S9h1dGy1pnUtLQTZ2RTL31EJ+4M0sx5pnttTflnDIHW
/VTI94HKuzNmBTSghtYB8pi1ZTfsbyawum6xYB4KT6rtzJPd7YMCC0gXKh9p5AflCljUBULjPpc7
ZBMLIXtOivxRL22IrBINHe2l5GoM7UqrIUFDw/KJmcrZj9vuZgoJMvBgn+77pEh31I6zYzqkxiaW
XXqWHpd4MqZcT8pf03FkmWbz3QgS361W6xZVyg5Jdwv2RDW5CrZSB1tMWHQaNCleJqozGlYk5KoE
x4PUXSGbuUsbrzmJWNulsekvFLW+Ozdti9XQjd8o0UOl7kjCQrn+6zTnNcGu81ZlNivKI/yM0FTX
NulSdyWiPXZ/0SvrePjLODPv0hgSDJtcJqqYbn4xLiuDijB7hxMXurnRPPAPtVlv3TnCpARrOkfD
rCMHTJM7mSC3mXQm2a3o3r0YuZsCbqDQFRWSzGWSHrchK510SkAr59o36LFFgaGx1mmhIry9lI2R
s/YYWoqYPQG0YG0okpX5pRKzIhuJNnAEqDQOIQ7k1LrOKiBWOKcuvk+pcSec4mzDOmA5tW5eBPVM
WtsSHVRNOB5wpLghIX4ETg3Q+oINjk4SswfQ7xWRIg2NkBamiCp+ZcuMj1amuAB1Ng1ohq5NWu3i
bLJR1BB4ZEELIdMnhEq7gpuyqpr4wXGLnoyCtaWDUIyhz9F3IFqpTAElWjGklXi4BHPfAre5ucVS
8hlcacd3DoRZpNg70M5rmx9SUv8gdtSwfvl96KijXMswDASkhtSFYZnc//X9Icx8QkqN/1EH80Hz
Mnb7Jclbg6J02ogjzJZkycbKWcNrGRdt52xFj7eXPfaacXQuzeH5r5zu+DdvR8whpz+GoPJ+EO0J
0zClkIZpO79/P4Vtxm5qZEwooEmBlMxfMBruJfQPose7B8815bXQ45hp50JDkW1pVDAizHDkFsa9
3WovYPKjvTdoL3q4F2XONJEZlwY27x3aMQocmtx61fAl8agR0ENb1lF9r7zoBNUyYZjE9Np5RLi5
Wv1WUQYum185Od6bHMprItNn1faXdGB3YbTZJXO44tMITpynP3hVP6wjjbxUr/2MmL8FGadl+0wX
T4nM9EPiV69WY42gNuuDsKggG+WFknbJ2ULhWUE5WMjUB+CKsPcUy0fNYE8aUnlbVr78rKcvnV8b
WB9YdVnZeHWziNJiJa2VYVIRMgvxYNOv6xPUBW6fQn5Ls0+l1u4RuhGwgKtjhU3lYcyzlWK1U0aj
zuqFokWSXNNpEpj2JsoQMzG9BraiCMEBSiPPcZZR8h1gCMZYRmnP6Ftgr4u8D18sb8pXIe43FCe5
zfqrXjlRy6VZsIqRdrqVs5vD14I3DwkhGY/1V4hYl0SpAb5Qpa87q195MoE8UzK92qN1j6Z+J/ya
TUiKiqeQ7tJK3as52q8dAsx1Yvm7wIolbRwjXrOneMxisRN6AyrYi98UzSO4qrDrZrMuZhwKaBKi
tm2Xv1JR6nDsZMsmk2eZD7SERH+shoRAWPIp4lTGu2GeGSHK39HW8Rd/fXoL/eez20HKaQjblYZu
6uytfn92o1H0jMwJGHsdbJ+0/3gX1fgADmwzeHWxa2OpdiWDcIL5cFORugn0pV1XKlgUafUZ/+5D
p7sHTcNtrRfdWen+sUUZRU/RaBaq9+bM9xZ2Oe1ZQU93YVBxxQkJIVD4iLJpTmPPo6Q2Tkl4jp8G
3zCWRSftZTs7v21NYDx1FKsGSKksychB17wvJYaZ9e1I/D+FVD/lKf/+1+/Cpm8Jyl9zSuahHzT/
9qcJ1V+H//nbozYf+fk9/ah/fqrfPXP9b7e7SWNevjfvv7uxyqhfj/ftB4f6o8Ze/J85zvMj/2/v
/MfH7VmexuLjX798BW/YzM/mh3lGAPXtrt23f/1iGbCTfjhp5lf4j7vnj/CvX/7P/04+6n88FtV7
k4x/8Jffs6wNw/6nUJYD7Uu6hqI/98s/+o+6Ycg2jH+6QAlI13SFQ/GEAZ32bRPMd/1TwBvkj3TD
sYC4MfbWeTvfZf/TMpXN81hCd4VpOdYv/3kM/mMS4fBxzP84y3r+RD8M4hrhIwolmbJ4Vz9OJrAp
IseicLdz2VDm1hMDOehxd1kIdwmEdomBhNFoTV37mVjq5Q/H6Q+msvnJf5s5fnvRn64popqaGq8L
cl/b2QQWQVZGc21H47nkVY1JkD0Rf6GMf/3rlzN+fy3/9noEjP/4IdlwJkkVC23n2+OhpzmbE9A1
TNYm4DZs1DtPIHaojaWU3t/M1n/2Ee3fv2QatHJAqMd6buzoyEtUjmLT2nKJZGrjZOqgu/3GSJy/
ebk//R5/SiKvpe9LzancnQRbhet3aUrieftP3kw0NkE/4Glzik+l2qAZfPn/PK6EsP94XEsr1aq8
K6BWmGRXxPYytQkn6O8yPjM0qpUJ8CnPX0P0yn/9in92VOel0Q9Ln6S0EJy3LaWCxHz3Oh9AhjyE
IPFjj9yhVD9U2ngwPPl3R3U+If/oRP1pqeWGhhCS6283tEDSKM/Aw3NGl5hv3aSzoUgo2TIPdlwZ
UUsekCPuB/9T7zVQlqKrzxbeqsSSQJq/uXD+9GueL+MfD0DSGVUvRmdXuyBX1CensPGGvNSmWgfZ
dDCwKtp0hIYivrKK+rvDMH+ff3QY5uvqh1c1O1p5U8PJVY4Xo5/Jo+mzHtBFStgstIS+/Xpj9xpR
xFVkLTOuLnRpsBGtv/ne/+xzmz8NUxlDN2q9ydnFkUExh9rjaC2MuFnbGi5SqZZNA8szcRY9hYqY
t/XX55sxX65/8MnNn0aqHMoVq/Eo2IelvXRcOotFPVebEEN1h7G5DBq/5iompG5Z1u5z6sHixUCf
MKCVIzZIqtl//Vb+5FQ01e+/g64kWsRKTLmz+Y7nMWxqzyPjSdR7y5pr3iz/9uv+k+HS/GnsSjID
XEblqx0JEoiXvYNVMm618RWKxDXPg9U8hnW9vE559HdDye83N/81RJs/jV/xVBqQvTq1s3q1GQ38
0plzyAv3Hc3hAfX5bUyxRnZ1HFk3Sg4VR1rDjv7XR/enzdVvr//TUKaHeuPYOnihyC6f7V6QCZys
C/nN5DSXzlMaFsuc04xm2lWT40EF00Fy6v31q//JsGb+NKxVsQb/b4BcyfZ6menW0nGu87WlIOEm
fL/gHO4Sef7rF/t35s4ky20kW9NbeafmyELfDN6ETjpJeN/IJfkEJ6SQ0DeGHlhSbaM2Vh+UUfko
hIOo5KDOG2WKChkAa65ds/s3i586C2pWoRsWIrnmEbnvG28Ivmj+foojNT4p+raNzJus9t9UREHz
/sbUpO1Yw8VbefhCvqHOApiJTVMwKl191BNl38qP6LHsjZKrCjhjKHaxvB7zQL8RNmLbq2tnqX9n
8ct2eimnhlMjJSBvCpSRAfnspVbfO6TReo/q4ahS015dQAuTWZlFK9lXugDr9+EYN1AF9S1WUNuO
RwFQ2bX9t0k6vw3VGzwhoGOWKHyiAIYAz/kuXghZyixkcbfUJioiHseRiSQoXYO2Bbw5hm/hUHw7
/4ylOaTMolE4cKstur7/lcFhGjvRPvGvABHmcyFraMTHcQ8d/qbJXg2t2qIGujv/6IU4+CtSn+xF
A+KRMfpn4Nhs5wZPtK0ctjcVujdTLlfw54Y1dP5Ri185C0q6hjKhZpSRmx0Lx3HB8X1CJ/nQU6OI
cuRspbu2TB4NhTlr4q7ju85x5ckLIViZhaMR++209yVqr3r+iHQ4IAUbAy9QooW9hZd2owMmNp6y
/HnlgUtTdhaC9NLuQ1NOPYR89kQdg8vMwiB9YUjxuHsOWryMwudADCjY+QcuLy/t41k0inTNSXRR
gBgKsfn94jj+N1uSt1MfT+EvGCFpFs8D8m8w5yEO4Ichrzx7ISz8SjZOplIT+HJrxJl3VDzxbTqG
ZDa4RYwxO8+idoQ1Blke8gMradTSzJ1FIUkJ1Loac4BfLUo200mHIwBANB9YxTRpA0qqK6O5MH3k
WQBCllRrBx0XK610KyP77qnk5qr3KVNQBy9zsGS563QPzeqJTpmG64NESZ5FncTEzyyc7q8BSO5z
DEKS6bapHAFapOxjj7KeQNUC1YBOjQQwLksPK9+6sKPIs1DUGvJgixo+d/GleAl/SGAAJ0vKDdbz
SKsxXTcXPmiWFuEvCT1HSBUEMn1v5/u6DLEfpAjjD1Q1mDXCurE4BIGJxftg7bGqvdS18yhUDaaW
hMTavr2JO+fgJcW1jaNExC3rRukdD/ym/KYjRIGzR32bBfFNmjgPKQBxUd5n1Jq5nD8mwvtaaPmt
pqJ8Gu81DjECrVypPqgmlIDrWHOBAOdA4MeDT6mjvCa9CRRAux6KjC3OoIeB/UqNUQKGrt9j3xlU
B4RtGsR2Bdf7GZK9DtX+AE3i7hnhoq74piePBft7sG8R+XGOqED48qFHnKc8WP21jKkoiqNAx/Ym
e7GEMLl3M8RfNPW+S288/YuhPzfqq9N/LvSftf6WZi8KZtI4f1k/WwQZKuT2jjIsYI4EACgm3NH0
0lVwXf6q50rtIfCPvoEiywG8baSmuCFsMM5GrhCBu9YeGMc2AsKXSQfAqA9x2bwC+ULmHlCXN94r
fgyVURwbRzuYg9iR2V9pGOTEnEBbfxu04r4f4uMYaS8TI78ZjrgCwPv+rJmf2jzbh8MABwJYDkG7
LnTsHYzrwIFNafd/Kn60sezhxcFaaVNp9k8pU57hWn3S63vg20ctMV8dDSKSln6vnQC5hP5ZAVMs
V8FxqEwQwDAcUn0TBPGV4khYvVbfO8m+dgpMN3AfKaLsj1FGLMAOA7QMhj1a4ewc+qc0QaAXMEeI
aTIVKpQwI7gWchC/Yml0RE/cSH4EnNh1CFCVeK+8nyGCFQ0yq9ukxYf7F6W9sXeRUaJBYGCQmXWb
vDMPAv2ZuofzPAJqiG2309Sjj8tcqo6PA4wtGyJUWyC4DbzZMF0RJijU2ZN0BiIvPW7g2hZti12B
kJVPmA/UQ1vlL3DU8AXCJpVypqXIkP1yrt33IH6nrnlgSb7WWH3FSEOOCjmW1djbtI2eQQV9LzDi
8jP52hmLo6U3x6So7sxE3sG+D4Gp9vewxn8g3fXSFHjydFe5zKLJEfDFDsa8a8F+Uo7ofP057vW7
ZjBfMJH5ZgOERMF2G8vqAe+q68EA+QOrf3gU8DcjYTy1cnc7UaYpLR0hvO8Noq6WKiBQkQXEbQ/B
roMZPKaDjN6XcWPXuEk1MdTPr9gFs35xxgSaRiVq40UQwYFU/aE71WSAshkrDFHlL+Q7nP4tLOge
FTNc2Z8WY/gs6ejBtmQahhtHSkU3Eur9XkcFbNimQbxDnu8mJCH3BuvBI/5BcN3EA+i2leC6tGPN
8o9c7qCaJKF6zAcZMxbZtY1XnWc0fvXJNjPyTI7eFLBUpOzOP1Jf2P7lKd6ebP+USkYdgRG0lzVI
gb5359fElRSvmAgdicZgGYG6rihSQW/FozdPXzwOYz7GOLL5IgZmNMprlg+XOTGvZLiLcg14P6t3
LaXvHGFhFMV8KkuphpkGcpSxha1T9lplX2WZ5ObPsFN3jmdcdwpqlIAZLJuyc46KD75nPYSjBtHY
znny28cie46tBhEiiL+vaTdene+CxRGfncaUwSn1XG0aLnaOY9UfbFygElwiwoDbG+5mx5+gibFA
k7i6HF1YvCvPnbauj7KFeSqkdULEvaxSPeHIR5YF33dbkm+CD0PQFMoJQbN8DxUm3HTXUBePaaju
B9K/evVUuHCpZDqzLEnpEBLBPV496g76NrWz7fTwAFoRZFGLFFGO7JenEUygZvP/MZ5d+fxfFyl/
/3xcMn+feWPQjpBC/BikV7ZRsxsP8Rb1NZO/stIAyWGTBTDBNqAX+RBAh8fKwTwhbLayiYgEVZH+
CEUdGP8kKMKqgHSgarfkx/epMHdPQexflkeaziy3inXhCzDh+XHod85Dc5881J8DnC/fuAdamwzO
xwdW89fvJ+sQnApyrEZMRWzQjgEhwJIA0/vdPiu/1PqzjIjLiOFkWOB2+wS09hY/Ver2CJx7SHF3
1lUZgsQsHkP1rg1uOmaxepPIAqYISwgWHAgveCDQsL5oNfP5WyPgxyTevkIac/KL6KG/VlDqfSSg
Ta4PMX68qtpgi7QHhTdQwdKuMoBQGdFm2oRE/pr6u9AZr1LwxbL2PUl/+qDgEYLHyCjYVX18FSNJ
jCvFptaxIEMT1GPrK+o/pO5d8burTr0tDONKlYanqbKsovmqlk9xfUyCoxo96CpChHDrgSiTavXY
ZKLz8hmC/DVCyNe242/DSMCWc66GqLrOaL5UDcBTyQ5Cx5VTf80wHEitV52EUO+/WezjEEZXQoYx
Df1Hc3eWjUJG8DWQENUxurW5i82zUd4neAEMdY5POujV+GjUL0305mONIPqvIngy0hb8jr4d4CCO
jY1jS/WqN/61ndxE2HmDGC7RbO111e2s4cUQPejM4MovyzscMeGmgmqHqD04EBTi8sGJs1sEcLbs
phvMSuGWArNAOh1lj602NGiPBzidAPeK/Z1oxwNee1eRCV4rSd3YsQ6xigpkSqpm4MYgctiW/g70
AjfWyEiT4Z4Pcda0cX3UT7PNVPdKBTcArzwayVcPab9YmHfkgzdyO07SAofE7u9F6Dyp2DjhsvWK
3ENgyXcqA4et+71WimNriielPOpM82iQHkYTUkcZf6oC/bOaVkcTWkFT44mmY0nsxFcwOAiPrc8R
/qtZlbed39/YUn7QgNbJ+Bc7AIVIz0YfZB+SYDaEnIDZOGTSg5SIh6Izj9hMbQNwYKJpDsrwjqjt
NgW51Pb5zqz7u8JqjkOI6jmI7jSVdjL/K2ScDrGjkhHDjN4ExpsmuJ4+f/FgYrXAgfiTaaGfJMfg
p+xtj0An6MN/Rqj/b8Xp/4Z1Z/Yj61c99n/+3zruh5Xn/3gJQlSN/vitZv2vf/tX7Vk3/wFEWLEV
1dKJpzKh96/aM39j2AY1LMtSdBvp23/VnnXtH7bt6DIwI8VABs7kH/1Ve+avLMAQDkBJU9f419a/
U3vW5ggiRzMm/JDswJvSCJPabJsxVS9BcS8Eb16IB0f9oaNrXgbZU1Qq3yNJ/txZ4/fI0G4UGzlU
R7tho7K4YRw+V0nOfzy8qBEqz0BXG81AvFtCc77ifCfdhWMAUgPvQIwLYEntjQR2bT4iryBPu3ug
Xpke7mScAXHrbFC3yX0Oe8PLUMZPTpe9yQicOXjKIWAvhnc7N24y23sdwogzlgmO1pm8tezqc8N1
tZPnP9rYzzCGgAps1M6rFikvKSAVkMyH1rch1olSYYV+lWz1M6U6dDy02161jrZiveaW9Ioc14OX
ctlnhwfR4PNrSwfM4r4ii/cty1m/RfI9qyb1YxVJBYB9PwaoHRzYrof6Xjglh1uzfI177xrfAA5y
oSWgbBJW26S+Eph/WMpLnnGuCPr4a8pSRTDpaRLyxHxB29RYprep+UjK+qKDTtyUitFCzwWf3LKV
mJ30id2skxEobuyHqdBXGUoAHaR+xoviECnVdZdabwikfIsj/VDpBbJ0wJ5wwN1zmrvWde+Aezyn
3RLH6U7vXkRV7tUIBb9RRUvd+6l2OYoodGHRey9p13JYw4hjLKItMEg8DlUcN+xcvo716F2XxRXa
ZtOdB1xm24MR1+QCK6AofVKt2sAVIiV3Em9twi2QYlv4jFk8JdeuO6lwa7Vmn+JvbN26j7T2oKpV
Q4WXAIk6TbzppHGP/cGDwLLTgX05HbOBtB6b8ZuZgOFuA0wP4MI/2n5+2/uw+MBIVZzPxFvkj587
DXs6WXrgtHmT4MCzCSTl0BjORurk70ZeTCmejoqXOgHNq/JZacxXxObvJeM1qYs7PKG2OGxxb/AI
JOhrpkymPlX2wxd8IVKkkWMMEObSH2OKnUKij3+AppzCbE3k5TY8T67UBLVlo6v3HTC66z4aPsO3
vUXCw40ldWs0PnDwSYoUCoklORu0SX42QbVP8vHF1zntVEOFs3OFTqWw/8iAJutShmqeQHYMBOxO
JN2WK45roUgHpZU/t4l4AzV/NKz8LZHrJ29s7gY1e1Zw0ECfPX1LgDIp/ZPqoGYoSeNL0KZ7dKkf
/cmwL6zRghoiCN64ALVFi0kOR/5Aj9w0Qd3FLhP4R95B5oBtBGAd4f1tvCorIHHCGlXa+1hhBpXq
jRTET62DF9aAY6EWHCjsuI0of7R2fMAYZRdeB4N6q0C93lie/QThQyqmwWjLnVUhcG232CxzlQOp
Zf+pzrrboO4mdi/ARfQ1MCSJvkoRwHSMDHtj+Kkq1b5VpYMcJQcZ0fGwwoKxkN87kLs2aV7TJU/K
ZPHTdQliFE0KZK68FZ3+vWg1twr969oxjkWd/npRP4crg5qXbtg/40B3LdRYywQwK1IKeocblRN8
G2TjVdGUm6zVv7Xh8MnjPKwDx07kGIv54rmKe1DO0sGIUhBrTDFJD75Jne0KAxNztX/PO/tny5bf
Cc2VcdbRtbumHl8RUDnGxvCOQ9S+HODjFSp1T2k7KMHeqtOV7PFX/eK/siJi9BTxDUO1dSwOHWte
PwLTFBp+14+fGhuRRcPUHjxRfImUZBKtjrZ88feuJ8+zzOvRyyYON7LcU97Wbrlquj6fo/162vxt
DMcxwPhZXMZYs5uAlFKWEGUJ6yZCiLwnXTWR9UOqAU0sFClFK3H1h1Y5Gr6wnaMifU8V/6YYPDcv
tafUm+jSyJtn6T+vJv6trOb/DU+3+F/9N0xs0EQ4GZ+/JTVv4f/+X/V/AK07hdL9+jd/JTOyAyjO
UQwyD8tR5KkC+FcyI6v/AJBj6oaJCz0YO/KIv4B0qvYPzSH5kVVQdppm2Zz1/0pm7H/osNIdMHSW
5Rg6KM9/J5mZ0vr/mkr/xA+YtmnPjvQ8c8jHJIdVBcq4QJhBGrSVCsdHlyVT07PsiLqcUhLMO1cx
xR0wwa0Wx98l4b+f9PLjP9/xP7ImfcxD+H3/+T+Wmqc7T6/BSAE4SUlZj9qjNW5CNKWwO30I0ddb
WfRLD5h+Pznfo1bgJJgxd648aMA3Jj5inj4ksaetrOPpTT/q+9lRyymkmGAbdK5hNbcIjMcoe+FM
6YsXqiYrz1j6iOmYd/IRtkmqWTZ8RGP4yrWOwu5OKzXQz8TSlX5amkKzKNRntSYLtWrdfGCzjGIT
60SYKCsH0qUPmF31savKg+Ak7oa5zuZUmTZFR0uGqQUe4vxMWvqA2a3e4A2h6Y1m45L5uImd7nAN
3J9veprrHwyxNbuqQ2Ky7b14aLknoyh7wJAc8aVGkS3t0Uq7sKSwYzaowwZqFl/2Ndbsa+wGdbfU
CRpXE3KNRhj+lgpK6ZcNx4QGPp1P6lCXal3i2CIM9Q5W+kOrai2WEsPK23+IXSBqzFkZZkKZa8BD
hPQHOK8VZEB7mtiVFGNXDuW+KOtHrSz+qBIqd5b0CQWdI+q9BymKV1bMwmywZhGxR5izz4YeJsPY
wYTUH4Wj/jw/G6YmPpoNs4ioqmmRwGtv0H0O/D8l8OG4k5bOPjPTKnDRkZ2uyCqQWo0Tjit8l4Ug
86uKcBIAdLA7wWgNpZsWf2JXdj0mZPucWLmtOv9RSw+Y9VfNkZX6eV+6DbRzyfN3mcREb5F3z7Lj
+UcsDAnH9t8mXV7AktNCvsFyxgejC28MlCfON70QXvTpq066xwiKmNt5pYZib7gFZNPUdFw51dzz
zS+8uTVrHkawZ0V10bgoMt1BBNs0kfXlfNMLb25Nv5+8udLACSJBbVxhWfh51Z0sntSgRlPQHFbZ
JAsTdvqsk2cMRcgBthIo+xay9RQpg3ewE4Qwz3/Bwsz5dQV50rqf6HUgS3njWhUGGQX2YoR5xM7q
K/ToV7KEpSWn/v4FcPl9c/T5AgsvJAiFBXajUl97by1Hb6p00KCKDrdFqGvxH+c/a2nMZztWYHWO
WciESKUdjQxJq65E1cVQopvz7S98kjlbDUXc2FAp8UVJLeeuYxM5mJF2LRk2Rt/dz9LgLhRlr+1l
D5tN4BDtjsyLca/S5Qo+stpVW13GogW3Uq8rua1okNlAav7806Zd5IMAac7mdC+PXE0YVe2q3Kht
Sr9xe1n5jjfvjYPFZScpQAjUF73AKOf8AxfGypxN8NCuRyRBNcy5LLvA3NJw0sc+tEACXNb+LP3q
0J6G/0n3hWZm7DgCoraFQMTK2y+EAHM2uRPJsWIkSWsCliNujFrBDBEm+Nemq+3r8x+w9IjZZK6d
FpOemMk8FhZuHvWfAq7mlVCMl/PtLw3ALFtREzEUoBMqFxWJod1nmd5hMNXimHFR+7+ucE9izGjV
sdQkYelCIr6CCIZmxBoEcKFr9PnccWRvVMysdI08fki5KkJ7YI8xzkrkWugZfTZ1inIA/esXpYvi
goUhfCz2GHfFu/P9shB7jVkeh6UwHEidjckqss+F333O8L3o7Tjd4Aax8oyFLzBmmUHZx3ErFaRy
BUo3dla40YAb1fn3X+j8X2W+k3Htmi4qi8KuXacNbrFh2AoVDfvUXwlES83Pwp7smHiEFMQfHbmr
Den5166J7ksTl5PL3n968Mn7Bxac0UIm8DhxWN11iiJdCzmDvqrW4/b8I5a6f/r95BENBkQw6lGJ
cVDb9PyNmscrJ76l3plNTUONerYEFc5UdZvEz3HVbb1wbVktzcxZUMsUS1MDHBddQ3CtOwxHVS+2
Yxm8+lK6kk8uvf8sqPXc0UhRMZZujm8ZV5D617rAH9jTPp/v+aVPmAU1OVC5iixrlm4jPYRRfgvx
CN949a3BC+D8IxYGV5/1UkHdKxA9cU3DmS+XMR6K1MP5phfeXp/1TmurdplmcYkvr4aatnJdRoqN
A4uDe6w1/jz/kKX3n3WRYVpJrZlMIUXT3oMhxxqqvD7f9MLozqmheeflZmz7nBZgVcctpqbmM/6f
lzU+i2mFZhvoytPv0ngfotuJd+6Gu4/d+dYXemVeULQry8/8gonDq/8pspBq4WB8v6ztabhPwsHQ
9WXUoKzuRjVZiN2b36oi2J5ve6nLp99P2rZ13wpFElWuhco+1brd0Gc349iuxJsps/0gLdSm7jpp
3qwKiO56QrdY2rPnG7edJR3yon8JAMyaSnF32VfMwho2XEpfWJwFeypy8ibuZMw/i7x1ImSl7HKF
x7Q0xrOVK6lFWCWlUbpeo/xs5eFzl3w9//4LC1ebLVxE24aiR2HChWdCjRcx+E1jRghwtA8hKsHn
H7L0+rOF61e5XPe1wgLIghvZSF6Gtros45mTJbvR0ZFGJ/Ljw/Cz7CmeVUjJrMyhhVPT3xiRUT+m
PWrgbiiByTuIuttG7ac+eRP9e6zVK9v6Qu/M2Y4plRp/DMkJe39EmbBF7QvI9ttFXT/nN5IyNJXZ
ENgwCt2p9sEo127dll57tn4rZ5Rip6Rlc/IdpVabGE/n33lWOftXgUGdHnmydgvEfpp88IRrY7nS
Gwh2DTaGJqi3oc6L0w0QVvyOE0BpiE1r16IbdxTxN2qar2xnC7FpTlKUW0320bWpMHjW+51atn7z
jq2Hk795jWF9Ov+ZC0tvkkI4/UqnFLVlYqPhjiXSh5rCwlM2si9thO1tzz9i6Ttmqzut8L+DzYV1
doh2eYkcH2lX26ydhJean63ruCLkYZglXFn8qHPX6D61/o/zb77QOX+jFaKvI+cjb65X6a3Q44MG
YFiPUVcFm3/+EQsTeE4e1BsENrPcKt1aAIdrEJTbUBjdXdb4tC2dTGGOpF1ehZzEZKSxj34Tqlet
CNvLjhpTWfC0da56HU8HIe3KMlAI70ekvMfjhcUAZRrtk1eX1Lbvgpyul5Gj0pP8upb6lXW11OXT
7ydNx5FVA85iYaNwsw+U/N6Ih5Vb04W5+Ks2cNp0pZldX5jC5ZJzk49fDYwIsvTxstGcLVUFEzAr
EPR31anbViv3maqu7DFLE322RIEMoN4Y0iUhqusCVmd5lffORraalQcsdcxskcoNEavQDOGCRLxy
hHLVibsB/fWLembOvhOY3MX1wGTB9vmq9GP8eZqVE9fCZJnT7ELcB7LI1HhxkWnPsFRkmKHgwc+/
+EK3zKl0Sgz6BMgGoVFX7gcMqQZNfq2cbmU6LqSfEwrxdKZbfRWMfsM1m9a3MCcaBNO/Db2iFcCU
LQd93BKp+lgUpb4yEB9/j2HN5lGG5psmlaNwTbR6cdaMsp8JyJ/znfXxUBjz+mBV+EmErD7zP8OU
IZ+8xry3S5o25el7TtZtOXpB3GQpIcFUtrZefRMqgKPzbTu08cEZQJ6HG08MIh860mZfe8uQwMNJ
qcCVpn3VOu9dCat3bcT0DAbY7vwDP+4n0J2/f4zAGNIs7VCAlSlcvw3dZHV8F+LEnMEzRFMBWKdp
xQc9LYHBGuUbHYUyvHBWyn4fTyFTnk2htAwdHBIUQpF6V1v6wUywLUFx/XzfLLU+i0NcEzYWWsZs
tzjK9QD46vRBpaqyUSJV0i8KduCcfh+ALi87r68r4bahJKMT1j5ZqPDjtrom6vDxCBtzOktY6rIh
OTHDMEY6RJW42lqpZmwv6SPsXn9//RJZek9LCxaxElsoldvItXYI4KfNyiB8PIuMv/FPmhHZ7IDV
JpzWVSG7WLlyjzgh+p2YYp7/iKUumq1orpliVHRIfUSfyuq283wR7rOx6NSVZf3xTDKc6cEnIaNJ
B1WPUgaZg+VVjf6/SLBUqV4ue/3ZGpa8yjLxDhTuiPCvGSLNKNqVPWep99XfX9xrisgfnIgdrddw
YXCt/N7m0kBVvN35d1/qmdkKpljsdBFy0S4eh1sunXYdyOUyyi9sfraEe0kpVR/eqNsZ0AUzS4+x
3S4wjBZDFf44/wkLs2cCr50OLi5KEXI0Q+EOQ+K/FpO8VjXaxoWtz67ibNVzUsz+hFvE5nfJqJ4k
E8bIZW8+W7zDWKM2rCSET9P5VoT2LYIZazS6pV6ZZtTJlA8DBKY7g0nZ9eaPGJp6oTbFhe89TaaT
tuW2MXPdZFQLkZopUs5os+9UTanGp/MdszDt5/gfp8mSUVI6dkUNEWi7RpY2Ndy6FC/j0Fw2Ne1Z
TEAUoctU+OuuigdhYxefB5Sq8kr6fP4Tlvp/FhRCFJQHJWflUre4Hw3DxUl05XJsoXd+SSGcdH+u
icQPFJ/LjjS9MQZ1C0kVPVXbbZAlP//2HyejiOn+PsLIkZqSV5Sli/RSLO5HFULBoVOyAsKBmoWQ
2nzfVrc+Lm/9yldNk+fvqZcxB7G0Y4UjiWg4RMbYq3Iyw0Qt31utdlmUniNZUCP1BLxI4Q5V8CiJ
8g+rvDjbnc0lAO5BgIA6I2KbBzX2X61AW0mxFubRHL5iAnwUNVUY10YRu871o1ppz+cHeanp2eZS
Y1NYxGMmXAMx8w1/vHe6tcP1Qtv2LPA3fqEldkKPhJ342eGot42QRrg6/+JLU2UW8aUIEkJbTZVB
HFGJQfFVQsdoGGRtzz9gYYXN0Xm2I3WOWjJXUjG8ARO6KUpnY5vdt7ytL7qgN6xZ7I80FSQ9ouGu
N5QoA6awPI6BaYvH81+w0P9zgCOCyT2QMIsIqvqP+FA/ZFm8UsD4kBlu2hTRfg8OiV5VeRuyUrEt
2krqcGyqgKmZbEUYfJLC/qVTCrctlJfO8LiX0NZQVr9u0T8IERPn7nTfIZHQM+S0pv2yP7aFvsvw
9wA96WHZF0GMMLl8P2Rq2lyZvX0PSB6/Sw+zp9G50iqEXoxol4YOGtjVVqvHeymklJRV22TM/lTy
6lbWxq/2YB3UBLELXAFwBMY8fbwxFef6/Kh8XB4w5sgjHRU7zEC5FYpChD4Uiw+5VbqvqoUPsC7t
umhl/1x6zjQrTnaIUKhKqUwZqWNBc4KmX2XSPsnsu7jECgtHY/Qz0Ga87KNmO52ueKbeamyk3HTb
QOTx0MZKbGzZ9ur6WOE1g6LzSj68NK1nIUtIPraKpSxcSQQ3ZSAeWkf6ev4zFoKKOdvymrGG52zR
9IALb5bCfFfkx7ryLwu25iwgJsg3mlzTF64dN29Oojyp7VocX4hWc5SN1A1aV3vctThQIMqwfE0R
spFQepGctZvvpUfMsuC+Qr9ba6aEzIPh2AXOMerkbeOoj3WydpmwMLZzsE2lxjHum4Ssug/3gE3x
aRf782O71PQscOBzbFt9zVUvygE7Oc7vW0OspBUL02bSoD5dasjC4AmFx7U7tAYi9k6I02m/DSJ/
ZSkvvfr0+8lSrm2qWc7Iq+ucvzVsF22sWc73ytKrzxauVNdBYWNU6JYC4+8KQ6Giu8/7eOVCc+nN
Z2vVLgZNHTW2Ca2RPwW6fDua8crmuTQdZ2s1d1pidZsWbuLZ722SY2Fp3Nt99Jrn+ttlnTNbr5ie
d1E8HUHayttr2K9u9AJxw9FamTcLnzBHzBtGLlIEG7gWYju6Rru/fveqDkGqLJWf7FgON+e/Y2EU
5gr9yD2jbV6y5QQVOkFtc2/qxWUZ+xwwn2piRFBBFG4uEFjx0QhRjU+apz9c9uazRTu56WnOyCZm
GoW/RcXD26AcYlyfb33hhDOHbOpFb9ZtoBLRiua1zcWuRZ2kDcW+lxA3ijEyOf+chUU2x2+SJyla
GBmFazbZy2D7D3Gh7ZNUXkEzLDU/W8NB0+UBSA8BJib+E3+8Wx9D0cqQ17Sll6bpbBFbjRrZfsc0
tcLmxm/6567tcMDDoj6td+d7aGmGzhazhY0qtlSMM+K3uypWt6n9lzvDooD/dCD4IGH8ZV9xEjwj
uHUDRnpEOAwwN0bb30aG+iYF0lMJDlvJlYNfhNvavwySZ8xBYUibo61iDBz6uUPOyuYJ+9FDZas7
IdC4Od9dC7ndpElxuiFkeANUnk9YjQzjkCCeELXhu+U1WH6MXxxpNMm4w+35Zy3MrjlSzAzVYpQb
Rl/KKswEw2dHTl6FGaxsywtrUJuv8DjOWickcakUfyvH/peahHEU9R0+w0+K3162RrTp605mgY8r
j2k0FLqizsGjze8bxNnS752VXnghNoeOhYkUeG1eFa5XepvON94NjF5XxntheWizFY5VcJSMAVjA
sczh30uyibwensBYwJwf5IUHzFElqAJJmjCZUH5O2JCcyr6qqHRenW99YQrNJa0TJxvbmHqZK4J+
1+N7HPXe8+Skdr75pZefbdOV1mmaaiJZMXTDJ8Xz90Am3i5qeg4oKVVVzUBIli43O+h4aKA87d1l
Tc/WcISkiRh1bt1j7k/vrVpDFFTT1rAeCzF7boHl9KruBYVe4O6NECJgKNwBnm09OkRjubL1LwWh
Wczu0qCe3Fi5Fe/CfTUORyW1buqg8bd2h0+vrsa3IlAuuwLTZmMcJIY1emQbrpxod3rTu5aprczO
ha6agwEBVGlSkth0VZCEGy0YXTWJd06J53CnBSujvbQEZqPt9Xpl1lZfuBbGaZYxXil+dT34a5cK
S81P0fUkvGV6JPQaSRsXNti11aR/cni1qZGOLxdN1jkgcLTaWkLir3CbyfM8Te9D1DPON7306tPv
J69OXUUyMuFwBx8qCO07P9WgvUXQd63utxQdpt9P2sfQpoG/wX6MgRXCqZmNSHYRmCuTZ6l17ffW
S3k0kkGOSrdVepcq3aOKH+/5jlloeq4A4kiFAy64o89VaQ8L4geOtp/PN73Q53MkWF+mJlkJszGq
lU2VhWjhSLtYW3nxhQU1h4IltRizpPYZUWV4Qz730Q7lG0qAD1SHVuLy0gfMBlWR87ivETtyqS7+
GSNj09XBbYxO8/n+Wer6+ahSQ/cGiZtrR0up5vrPvm2snIg/VBTl5vTX7yfzURWRUAFUToexOP5m
53W0c9oO3++xBGkiq9VVG7comRblPeK2yhbVH3iJor82Gr1ZSbqWrm/nwu4Kx0wHZqdwszbbl530
h9kozxQLbyIRoW5jHZJcfhd6fjdBp8Zc/3K+X5dmxiyKI9+g6ilCSK6vPgXea+7jhJ2iBrx2m7GQ
TM5xZSgYO0rUEkv8rP1jzLT62vHiZ1Ovrkct+m4JTGzPf8jC/JujzBwf7cqyYP45ZrNvQ2db9eZV
r6zdVS01Pwvnlg+vxzGZf4Z3bVJd9Qr7uVPEyupfGIU5yixATgu0JogdjK6uzFx+jLR47zXixlQv
vI6c47NsO/AEmtsFl9tys1UbTdtTjSiuks5PNsOgpysLdamjZnHAN9QC1TcqY9zU3FZVhxZmeCyk
ZqXMsRAH5sis0AmSRhMAX8KwvsI5/now9ZVtb6np2aHak9vIwpCSAkqvXg1VdGVBEL9scs4SM/L4
TB17Zk9ijQcrS7eZblzFxspJaunFZ2s4VQ0/K6RpaJ0w38ip1F0loX6ZDgCiQ7/vp45CQCwyIgSE
16sSzxCATSuR9+NpD9D596a5Q00g+1HPHoVj6u8pbtXvKmpHLc4AnEUGWdfWNGA/7iN9LpelBiZC
YlWOnj9Sqtyq8kh95Ss+nvH6HLHZaZkhmpymFchCWjVuJyv7YVUA4+MIqs8xm0ER6kB/W+dY9uoX
vVCeBgiMG9+y9pUvvxkSMrSXTFJ9DlrztN5DF4Fp5BTR5HF0dMYSiwVvZXn9Sjb+fu2DptXvox04
Jjhdz+HOTdV2uDCju2fdprp3O+Tqrg2GJxXzn9jr7oSHO3CA3J4R4hnj33u4HCaR/XT+MxdmgjMN
48lu7+lJrY4KJR9Lbnex0dwicrDS9NJ8nh550jR7eOPluNy5qVntHOwkAiT+ekV5s+Jye9nbz/Ig
qw6bxCgZJNtycA3R/g9nV7IkJ65Fv4gIBknAFsiBGjyUp3JvCLvdBiQQCCEQ+vp36q3cdGVlRO4q
aiFIoXsl3XuG7dOM/u6NK2CXAeumSde1IcPd6Dd5J9n0tEScfau29fT2219Yy+kuD4I71oepjcc7
L5JRFm66SJP6ofLliQIqgG7W4e3nvCSQ15baLiOisgTZYkiPQSYjlBmE7mZYNgxbDY87M2r4drOJ
55o0/fM0kepKkr/w9feIt7aagNBbXhBvqzrEcN/FZQFg/RiG7/NNxXeyV2ybjRzrFC6kUEfFj5kj
fHmm2muGchciYy/aNrRTW2mNVp9cWfS78X0D3PNqbut5kGQX/0EEWl+M5sodX+DFCBfM7tMAEO5t
gZHswtp6o+3cgkbxErrmHlneK0Tf6iuRcWHh7mFpQdSs4URx87MoHXtjU0Jgd2VVNs0b6Gripq4E
gT3uv/IHyrh8ZQEqryae1Rc9RqJQhEHynabiGksx+H8F8ZXg2APVJI1qLtt0uJvc4k6dGbuvDriE
QgrF87pqySHuLJaXBZ/0AQjX8eA1hP70vLhCxTyF4pdmUCqtUg3fk8HlkDzsIXPf9dksLS5MfRoe
VguJVOtHqiDL8k9P4N7Twei6nAB7yFrmzFdUXupD39nKh23KbAv0y21mm6op4kS25yn1untnQlcw
yJgVMNiuIXIJ2/h0a4fS04AYeYGxWQgj6iOfOpXbbkkhmD5t2UxFnasZRrYQwJvPGxn6DLIuaTbh
ggeZ/AoU6Lb+u06cPEDwZT7Fk9fksTeFRbL0ENA3TVs4Z2Reb+PzBH3CMyX99A4+HvzQGDvnYH03
uR3hJ4BOElRt0zE89FHVfZTTut2HNNaF9qDTbllqjiJtvnLdjPkUErjbkRA+EXz8JHtQHn1NpqNP
8CgSmq4glYZFUboOvyBjHeUwNa9hRrvJXEsKi0m+/PSXxD1VYbUUaLRC9yWGK3ukyK86SYAymNL2
nR0D/dRr0j6PMh1Pth7CR0V9fZawBc9j33qwsWnFPajB6Ykn5HO4Lb8rxWMo0Y3mPiU1DOwVvIcG
D+yi0YOQcDB40IDWqvrsQen+QBgk57lHqqzl/pzpEDYPm1lcAb30a8niQsDtsaYUQOQ6DFVato0F
LKj7R3T8R8WG9x41z0bFT29vFBdS3h6QxSvjJIvxGOJNMHA/slReyRgXToV7OFbgkxZoUJwKPXPq
ojSHJUVG+ZVO+6XBd6mUOvRdu0Cm5cDGLGgLCGdk6fr9tjnZZVLO7ZrAxYjBfoh2uZtxEwqgA3Vl
Xi7N+Mv//zgjERizdHHPoRisfF0kBoJIrrHdjRl0d8CQSo+kD5y8W0Hwk7AH93z/QbbDldvn/1mI
r+XO3cFCr07G6OuKu0F4+hOWO0x/Ig9uLIvsEGpTet8PACYGJg6/T10YwSwi3r4Hyiw/tiYeiwmx
emUiX+5fr7zKXl6ytetCVuS8clvg/dH0d24IihASZ43lEH3uYZWW5uilXzndXKiSwXj93x+uSwc5
pQLPg0OQ9828S7pMfgo/+XDM+O7dRfBruG1x7zGY0Mmcl3bCg0YPGyx9r6MmR1f1yrRdWH//ATRX
QctQlkhLnzfJx57K8AnlP3oldi6cAfdwZjmAflwzjL6aH9Py7Pc/Zphej+2vm0Iz3gUPvN2mbqlh
Xj63P6Ctng31NT2+CxllD2iu+DqmrHq5H+vDCpvXGVubvE3HFdvDv5dOa5aq9tKJlV5LzaFuqvoJ
ctvBuRkHcaUbdWHi93JolsYe6+KRlb3Hm5J6kCeXHjRDuWodDBPIbfJBZI9HTJUXElQWacmrKoPd
0cHAM1Itt1Uxcbb790zBq5GPjVtoOUl2CIe/WAWb42tqCBeW/h6R2MIbY9XBzGCbNWY1+8nW328v
ywuLZy/2RSrjR1CcYuWM1V4IJj6QkXZFTPWVlHDh6+5BiLGH2pmEczYWEFxcYLQFv4p7vepPhl9J
b5fm5uXJf2xLsInkKqgpLU2ocd4mICGsA3Qcbpug3ZZaS9YS6lZaVut6HKvxnoJ+Mmn69Pbwl6Zn
nxYSEKt8geHNuB75ck9eINIGHJeb+sowPPn35KwLHxOggWjZbJDkFRvO3QmJYQFkccetjumiYPvX
NdfovpeWU/jvx01hzANpYDIAnWdTgJ42HP1VQ0Fk9q4R7C7N2O6coDceadjm0dIPP87kSwdfs0A9
OTnddg6huzheV6B/qTS0lNEvpZqs8tK8JV/e/twX1uoepFgTxQPXwnp9CyBYnXDjH9KAXLsgXhp9
t8+PcNaohMHowsXrYXZhAs+S7hpO6tLoL+f9P+LMQ5FdhyuWqm3ow2D4t8GRK3N+aehdCM+kIY3u
kSSGQaof3lYvS75q7unjTdO+B3C4yhNkquBpy6CDma1b+pnZay33S+++SxBiXpW2C7xIWmBoj7D8
kcdVwnrx7Te/dGzdwx1dk7DWbzzsWuKvoXGI2CBrcYl78RSJxDeupqwX8u8kDTM2weGQiRzGoFe2
5ku/bZc9km4BniPEw8OgJZldGKy/EpFe+W2XRt8li1SxgQdBQsu15nBR68lCoPILONnvt+fu0vi7
TAGidQym9URgBIzGM/BG9VXltAtJaI+D7IYArOGh88thrQ84EGW2h3y+i4upa29csy+Xhz/CbQNz
YgWfzMe6wqzjYmDD9HDTxOwRj2MgbCfRgihVxb845X9S/bUVc2ED2AMce9l0YoThZNmaEXkZfkyh
S4s+lddy3KUHvHyRP6aFRcs4xy7ZymZJ8jWF0sbWm790m1w5r1wa/+X/f4wv+mlxqm9cOb/gCFrZ
wh9qU0lyBCKeX7lqXFiYe3SjFNyGEY+Rjgx7ZPBx0al/ZegLC3MPbtyakaId7Sxs/HQ+E5KrBoZI
MskSNZ5uWT3RHu4w+HVrHZQ7znaBWBohbgQDvb7m2fP63ETBbvs1ixr0DJ+l88pCiwwnaWZgDHZT
yon2mAbDqwW6I3j3ijbP/rzCsd67bVr2KIYlhPvbAh/GswnrgtjoDKrYTdtjtBfKSYFTDYJZwGTE
+9jC5jeHt5C9cnp+vd8S7fEL/jp2tEW/6AxwzY/OfJJUl2PTHWuxHJM2yn1Yg769bl6PrGgPY1jw
QVHq7MyZp0Tep5CP+AfkwGTNZKCvMRovrJ693Ewwq8qffarPiQRkb5X672qBPd7bP+D1wma0BzBE
LVT8ujFEOZb3OWVf+Qp4XVeg0NwMP95+xKU52m2JLlGedHBlOVdp/LUJ2S9w9b/GBNJ+t42/2xJh
TBiM0mH8wFoIYJsTUI13obkG9br0+rvgZVYMA0UB+FwHTZ2NxgORuBY/JbhFNy3XcA9p6BkJJ3+F
3067QuGZUP43zNlKEqqT4DqPZTrgas9u+hrhHuQwR6ub2pFoEFh1CXjJoV68IphvU9cK/9O1V2h1
xoDxnZO6bc8+baApYdS1vtfroRD+p2c/RQPKipgpaTwoDTi4nE3nt1fRpaF3eyQbPI5aDV48bbtT
xSRwZ+wmREa4F5bxB/hPbbPTZ7L+JXCcnZesaeubVn+Y7o6z1OqkQ4lZnzvUWnv4vS0/Y3vlxS/N
yS5yud+IkcUYW/mMvpO4X2QzOmtXdoDXU0+4777z1CR+FBp9npgnxqzrhgXl/VE/xHzjZdA21SNO
u425MlGXfswujkPA6ZNRz/qsI35K6vAxiq4VPF5PEeG+1Z7SUW2tsvoMg+QhJ/Pwrkq2Dz0K7re9
+77RrqYYwjKz1mdB5tMMX8dahjdt8eG+y+4FHY6eHYYGheSua2HWbvsr7YkLM77vsFcoP7slWjDj
Xto8Vj5rj1HnsSsvnuLw+t+GQ7jvsPNKCGBwfXkWvveurtUz5Jq+1WYh2ZIEd+HAvmkpnvtkTm6L
hn3T3fUknQKl5Bmt4hf7nMQImvWUiWsr9NIy2oeyt0lOu1HCSJXfSR0+x9N6bPj2+e0MdyHe9o32
Hir5qhJKn+EDS5SXeW68D7Ye7tUv7p3XSln/Z7689l1223HDdapV0Ktz7QGU0P2yzfRUj1ClgpnO
sKWPdXAP357CJ1/q5LMI5AG41aKCR2k8/tx68ZB4pOAw8dqucgcvzesu8rfFE/MEcbgzxLtPuDsc
xzr4yPh82zLfd75c5NFJjM6e2ypJijAIxqMd/GsIq9cvP+G+z9Uy9OoZDDjOYczKFj6txvLCeP5X
Sa+J6lyI032HqxLgUgah2s6NjuTRVzMIUl5yjR54afTd5RYog2mTUWXPfbzNsBH2ZAivsYawX28v
60vj7zbuRg7t0ll8XU9EObw4DkxdsxN8/R4B78t/35sHERi4TuHLrp0e4UcZzdwruHAUTCwy9S4f
dBPMn6cNLjHZDCbYP2//pAsLdt/9ctYftzj17bm2Pyjsm73pq7XXrouXBt9t6k72NRnW0J6HCptu
+31SHBCVa0KGl0bfRb+3ERBeEkzZvPj3wTqcQZT+SKCt8vbMXPrYu1CON+f1cxvYMyhMLe4rDDbT
U3pl2i8Mvgd51KQawlBP9gx/Kf4lmUWzZKMEj+TKLg6Xitf3rP/gO3qFiq1Ix7NEwYd8hjBjc5fY
js4PnEH249MaByH/rGvRthGshqet45lcddgFGaUMSy7DoUVPc1aBLSNL0nQ+cneUDPFT31Rr+qIT
YNo7vdleZIPuFv4XiqcmOXVJECUHQG6oKUnQz8nDoJWcj8IHJekABQNf/Z6AH2gyn8x8gNoNckLh
FIhX+dKhFZuLVafLqbFjF72v9ejpUxpaJ8t5dII9rmNCckc3aw9TsN0tfUi+joMzP+MmIY/NEzad
2d8y6/vbcNwG6f/dNt5gc2pMxM4RWMlAYEy9gWDkZFSfDXaK6sKNwBhBumcgwyfIeS6/nUXbP2tX
7gCh8rXZ7lai1fAr8oN6xjCNo8PBRO3Y3ocSlL37HrS37ZNZ1nr4BKbUZs4o9SbywWyqg0Xx0uHq
3ihQWj+MYqzqD5XjWhzE4AcmF3UqGcTg08o/9tbb6N2LqGxTWC0Sl+HmPDqY2azjBxJ32/wPcBdx
BPO2ytY5EUJ9031QVc8QkFu+t+Cz+mU4J6oq2ga1j1M78g5OeQNbzG+1tNH2gfskGT6sUHtKyr6C
110hZim7PDZD4ud2pQ5WqTOT8gj5YgYiDqwvXdFVilBU/2FAm418jdTRbS2ReRtar8VZbub4dC4C
s8Jf5yBAXWKNEzjnMX869b2sX/SyU82KFFMLU3vc3LYD7ypewd+cuSH3h6F5NyxLIg9GhxwpY4Fo
b32n2bgmR7PNVZIZWJHIAkIs05Irtc0PlK40zNTcjnFWT0H70wfdIM0I3HEf+NCIpajCPgw+AWMG
xdlqbQeTkVR20KuHwBjJW2hLB99iC3NVTOu4tLnHZYofq2NOjpucINeP0ySgoNQ6V+UD9NbJiYpY
hwdKWxZCojuJEAHQ7q7yZZncllvXwHJrjukUZpNMscY0TIBZkfgiXT5vLm7irLVEKZjw0XQCoh02
6YeRwdn7PML3Ncz7Pmz4B2k4IBRgQ6nlFMsV+00qJiM/e0x1UBgO69Dvzi7wu+F9sKWNBf4vHvjw
T9ymU1rMA4CFhxYfMMoDC74W0O1NE2RiqM2nIJGC5YkabFz0G2P8iNaj87N5qjf6njYrRExyAeKj
OwAkvkJvv5vk2pWyjpL46KH3mdzJ3kOBtEp9hnaKbPH31hG7lnpjwj/6Qo7fIOj8iang4KooRT3D
J+o+7pa++QIv+fpzsMLt3PnzKJ7nMem78cBn2w0Cmp8L6T7CnraTv4MG7IsD+nJhYrIEbkXszs4R
8EaZXGrayFyANzgCUj37a4oWBTfBw8h8spzEyih9SPpZdNC2EswdAI427ovuvH55XwOzXJ/aXvTV
77CGwKPCdER9/UuDIa4Kh3qezUWjl/Ael95mOXcgQC531UyhvoXGwkKPPRZ7892JSagH7NQJzwls
CJNPwySwKw2krbdnL2V1+8SErORha+waPcJ8KRWn3kyhONJ5ESsMkOeo65pso5qgzkAFkJiAoa1R
0eIgo2AH1fU9mHEB6tL9CKfFLIon2T1w6C4CgpHEdXQIQUlmhXIQzH3knrf+YDKRqhyEKyJIubXZ
ih7/lrf2KQSOdUOASxRMSNZUW+ai6b2rgWlt9UfhTak7cChnfYd5X09zJhmbP9hooL9W5usXmwHX
wL1+lTM/1+EGCkNBCc+jmOivgiz+lLOAhZlUEGaK0xb8hQon7SFOBNS/2j46rb6fdiU1MM+Bpwf/
aWz7mK6s1WXjSArjK0UR3LaPdJYmvfxuadp1x5aIAEHCve4ZUnjCZdvit+8p17/wDuJnsEXN3+Ho
j/LjIBIGaJZj0AwANsCPD54DuPtubhPjclyeg62YYaQtPnaR8Md3W906k8NGMJiyquoUmGFDwurH
3tLoCKUjmZnUfwQtCqew2DK3PBDIFE3Iq5uWTSZmb16PEEWo1SP8zQPM3orNMnd8ESJTQ6CiLEWP
0WSN0FWaQ0e49aGvFzObSTboKlf1FplsMqbu70ayTdt9JOZlzHwXGyjFGU7T4xoNQp7SvvO2PKQt
TfPGS0JAhlFssHf+EAWPWySsKwi6RyyH3P9CISQShPNBoRWMKnHrM3OvbQ18e0jWAaM04Km6KTWw
B4zc1mc8rqKw7GuB7JhWXDWF0rpOckaGOnlse09hrbgNE0IYdyRj9cCm76Mzqn2Ot2agGZId5ccx
mHpSpGYNh0K7LhC5jNJueupq56sHWJP2OGdCiSnMXuAt2wP3XfUig1Ul/KC8YeRw44vrtjBOmKiE
iQ+DZp6S43vPb6ogpyQMt5MXtkmVN6P0+EkBAR9kw+hB2w3o++U7RSYfAR0elc2HVQak2CgSyIel
6Yfh0Do5BHcD7St6cmE3Phu6kjVH/SkIigZ1iyBL5nDrctvAqeXcVdvGVQZIrukf/W01S96bBQ3L
ZYJcHjDf6/wM4cq6ffDmuqWPwZikBiQYfOC81sB5/lhg7+k1BeimS/SxZiiDZGCeptHJWkfPGiL7
yfe5i3SVAfnb++A/9qwtoMwnT3aqiH0H4QegWhKYB0SFTIIJJyXAONYPWwWebFbPKWaUVoAGfYQ1
vOTvIwfaF5ZaD4vqvAnWtcuXcbLzaQCmtbmbYmAECoY9H3svHzdbIJ+12zOsNZFQ/CBALRirqQcJ
ChLwrpAKBtVnMFiQgplNu6jgDZJv2U/9tMLshSDe4nZeq0e64LyQwc0ymcoJsYTrF3Qr5h9ihMP0
hx6NflYgSpvpHNN+3oClN+N4jzu7Fx6mcPJEhijvvjYxR9eW4iAoSpLOlXnoSLT1Hxx2Ze+3P+vI
5bSn/IUv3PXIgQpKjFkwk6Q9OM9bApiuBDo9blZHQ463cb+NjKYkD9oqbPGN48Qd2ai79hA4aCG8
j3sgDI9iwIpB8T0Y67z1wDUC7MdbedFWsqPZUtHlr1Fq7hc88Nv42LUL254YJxEp3CbFkgeLTSzE
+gbX5m0KxYmjiae2yxq3au/QwbeU3tumBcuSwv2EFgImJWm2NeEAUwtjQlusKsUXxUGrZ0BlO9jD
GY+Sj1AMj+yjGmpdnzrCpTmN4+yw5uVWzYcA23gPIdzWp9lYowV4Er3tSFHB2KJ+RkkihBT7MINx
HLve/0aXDufxNqbrcABBs0HxPBZKQn9onYf7uAbHgfSc3qP1o6NTOm2qLjcue/Il3GoL9xD33s6Y
kCGE5J6Ba/m7tU1r3Iahd/krgkwJRFVkO0J3Y7HhoO9nUNnIsUKKeBcxaLBmLuhC/+wRCIMc0bwS
BtYhaKoXvPNnWmAnE5+cDpb0PmTh2mdpOKdBMW/c8YMNFxiA4EjQgJyB81R/iFpcFN6B8NLFp2Sm
aZ3xkQztqd2qbvurg+ASYKhu9uh7SF9tC2gMqa0hwDSvYanWWE4QyOmH+ZhAr5W890K2QqhQr9s/
SsInJetbx864qGhkXBvE2PN46g1TFsqofYho7eMF/IAcewjGN1gYqBQW6TL27CC0aascO81cHeYR
u3AG/msSHlfdJEiwjsT/hE0cNJDJmiv/0IzIEpmuOetzP25m/0A3DmhEr1Pyvesn7yfMIBw+JI8H
L7cpoJf3lYCiabFSMz3gKOqfQDTCGndGzAcxx+APxJUYPsfJ3IK37Ss/yNKgiW1GpgYUiNFYG97J
ysSfGw2JgcfENtCuDZJOpe9qHLm64NRgO/GeqhH3PAg6qeUDI/CRyQcSRN9aIzo/q0Uv39POI/Pf
xsW2zhJBGCt6ZGn/jHYiAbLDYGoo6YL2MFYL1GWV75AaoJs5Y1dGyDQZgDihyj30qnEv7GWHVLjQ
qi+d4VGXixQnpSzB8eiJQ8U3BF1GiB8UB+nnpBFrepa0n7q868aVnKotXB+1WaYPwyoG74TsrqEF
F7+ss6Vb1vhUx8zH5SrhTX1KhgHW0ejAK/pO1P6i36UUDNFjsJpt+5hOkyA/ZN3oXxYx8hsFPnBy
VqxC8M82W6+52qJkLHRl4+A0TgNfH5SJmThFeP30PfU3+o7YMUJSbE305A/V+mN2rZWnRcOZK6MN
qphFAtBHUEjU3eVRjEbWx45Z3EWocwAO+a0XB/mWpG4tlZsSmcdtOwZf5NS64DEyFsxb3JuiBgSa
kY55DbXq+g77JpxtcHmJ7FAMHVCKmb+aWh6J6IkupqlPu2McSd2+G+qhEgWQD2w8sIAH1dmHxkf/
qOfgZdsCBii676cw2j5Ho5duZWSiLfgc1krpX82mN/Wl7YSOD6CxsvWEe0TI3uMYI9PfU0vxlnCM
CaIt45t17D0k5lFxWLvGjZ+4L8afATSHwr+sYnN07zUqTr8P2zysOCfiQpvTjvvpIa2HhtzFq4+d
tRsgo5IPnr+CVyJdAJCMJ+uAfPBSz/+BCyWu9lIpkR64lr66B3rf+CcepkocLSfMvcBzjTr7Jmgn
yD+B6ImLvwym3INiA88C4xh5DFSlm7ML7aDfjRY3fNwpaT8eNydWg/IG3D8gK8SMKKDqIryyn2sH
Is3cNN+cU8oWY5TK4GBmM6o8ZDoY3yXIkmFRRSSmT1b63phj75hXyOP10nyIDVcH/DGZbIlYL45V
0gbpb9zU6HqQcUfV2fOTxmZqXYLuyeKGuuLKYKumXLogpgIFm82bjxEgjOlzhITaigzVJRzUEkiL
h1nTbdE/I+TgplINXujKHoloLpkn03bLYtLrBZKYchRLBtvlbf2HrwHIopHl49MMotcPGbgIxZDG
Ni7TlDS/lgYWr2fCav+L4CQNc2/xK3i/BxvuxYNBHkGbMHYAo+BRXTFYf4kPGqy05OsIe1VZdiMF
FNifoyY5xQImkTmk5CT5mkAfL8xG3P55wTe/idsXrhVJNdKKtOQvb24E/Zk4heLBtiiDm/EMM7/c
iNC2BxRigiGzXU+3K+zTS8W0lz7HH6gmvJ/gbTWMZw2tmnMc9wra0sGS6zikxSTD8YMcHDslaXRN
COpSgXBfyg7GYPD7aTxb3LoKwLNdVsEW5kp58PXSKdl7ZkqwHpMaJMLS0rE5NEpOx4bgW4vVS4pb
yqdkL5IFN4O08Ry3pfFxZ5y7g2yq49tDv96nIHuRLJauKB0FyVqCWHkIV/KDp/XJ+fG7apPPbz/i
9ekn//HNhM5O7bcpHhFMD0lnT4O5zUWIhLu1VIUjGP7aMyVY00WsmzKhrqiNu9KrvPBp9+pY4LQa
3S7NUgb2m+zeExJmHv3w9qxcGvvl/3+EwQAbYGxzlSkdbOV9JKrArEd3lSxzadJf/v/H8JxsYNWi
UIUls65PCoL9Jz0l8031fLJ3xOyGqLdR45tyneK4CBMhDtF6zTn90qvvOh2dAc635YspNRVHT/X3
9RpcwS5cmvRdmwNbhG2ToV5KqNicIG9bNujONct8JZguDb9rcyyRqglVw1KqXmOP6/8Gv/6uD9TX
t5fMhYnZixaq1apuM8yUIDOc5pngVntNwfxCGti7XybpgnJgi9VoyQCdyIZtoCR9FdNnaMEkVyb/
0uvvgpVaHswTKvRlT+l4WIeuznmKK95tk/Pyy/5Y8L1CFb31rSlb6T05vh5bwX7eNvQuVGPYJ1nq
c1MuztypMb5LXHflk15YMf/3vP3jrTcCZfSWAsYlm/gD7OeK1vKnpZK3JbD/I/n/GJ6OckHPGaE0
g79gaX3ENeoUd9dQY5fefhepKH9sdvXw9mRCYT721Bl2TT8sSPZvT/yl8XfhGryUO0UwmjKlLYxN
kzxacEKoD2+PfmnN76JVzt1ME1DrS4+hgvJFpsGpFZD14dfgPxdef4/wRSuLOGZWpPg2XCY0KEb0
mDiaRjjWEVwQPr39Oy7E1R7ta2cUgYfUmJI7WKZP0bGT19xCLw29C1luSNq4vprLVIw5VAWOPo6S
t731Ll4rF41bOJC5nGImv0axZvdoeFyb+ksv/vJJ/lj4jKkYW5Q3l+iwQX44IbCaQnn0SlhdGv3l
/3+MHjcLRyG5xebKg7xLIpT22o+3TUv076EjdBPXaMW0rDM7Ral+gGH38e2hLy3HXbQOpBeenTxd
+sLlClAdEs2H0dArwXppUnbB6sRSBdHa4BL0V4Lu73DjsLsoReEXjbsOBjrB4uU05qU11Ze3J+T1
m0i0B/CmMY+B08GEiPjZ9dD60/N7rhyI1q6oNHspvV75Ea9PfbRH70bELn7TYW7qmY5FZdux9Bcv
OI/Ljbk42iN4e4vO7tbFupw4/ULU9Dg3618wIbqGgngdtxftMbzd2CkfkqhzieLgWS3LkomEFmkA
MRFPfPKhi5ZvqzgpP7pN+yLaS2yFeo1SGJ3q0vZhKYx4F0fTMR7ElXC4oJUZ7fG9DQrj7VL3c6kS
mks1QSj1MxvQ5wI9K0g/jb6fdXYq6Evhx5fXnvqybv+Ls4v2wF/PRjUuKnwuiakKXbOjVQqUrems
3XxoaFSaFtfTRD3ISl155qXVtwt8NidTwrtZl3UCZEzUgkhxz7btpkQe7fHAFACCsJrxmSqo+KC/
dIAZ3uHtAL304rvYX7cNfpJA0kG+JSRn3+uqQk39XMRCuuLtR7zsZK98jv9ggD0ZGHRbNaxPeXS3
omj1QwKa3eCavajwEIGlw7JIgbF823TtYYcRYD9w6himMtmSous0CEu3gbiiPeYQDDTEOySGymh9
DoDHqNiLKso1K6jX83u0hxv6NjH15CeqXIK0qJgtdKOufIQLiXiPkwa4aIV07ogl5JJvvYVKTJ/O
uWL8o2rUKfGmB0v8K+WnCz9jD5zuZ0W8ZAGJQgJIezTKsNzn/Dafo2iPnRbebHs2IdR0N/kZZcl6
SICTuMKBvTRPL3Hyx7mjgaFPA6Qb1o71MgpRukNEdA5Iw2dHCWBDQYLq9zWXOXYhMl4m8I+HQdJE
JzZUU5lWdxSc2HWo4afyGa5rT2+H3qUH7I46tVUzYUAfldFLlXTevg3kQ4U2vE/iKxDfS0/YJb4Z
3cFJohtS9hspVBBLAHZ0MY7jr3a9lv4u7It7N01IX20zj9Gi7ZQ+eUNcKiKOgP7KjEfrLw5y3OaC
OF/H6hre/NIK3mfFLhhaNxKsAjbdeyN/2Jbb6iPoqv/7mzNcVBoPPp0l+h1Aatis0p+J/fvt733h
vfeqNls/AEDS/Y+6M0uSG8e27VTK8p95CZIgSLNb9cHee/foQz+0aNkT7LtB3Km8QdyJvU1JlaVg
ysMr9fPqmaWqFPJwtsABcLDP2lO5yngQPEBvFcJgLBWfPz/6mbFiKfrVeaj5ulqUKyq/B7OMsixA
k7hENT137Yu2qtZq7Ucxjt6xiluNj13nRhMvcR7OHX3RTnkLeRk0GeWqJDEIdykExJd4qecOvZiV
x1UYBHqQZqsgkxoL4pPBJrCMtD5/6OfmUEusbAEUNAilQPJBb2gMUBIQdtWB4lT4rq+vU2Gdls8D
iRxlrH8piyQv1b5Rn9HIF4cYXDEC+TbUBP1dVk8QLly4pfmV/mRGsBT7onP52K2aT1A+xI2wgjRw
kxbYrpAAxMqy677UvLqXHuD5t4MO1mihXpG1wfj89Gea8RL4poSaHOWVQD0lvUaCctOM8Ef2Jfvz
o59pDUuTzTDKpqpTIuZ1vA3MhPutJ/tCdvVrR18MTyNc21qhUFSPyqoxRLoRR++/duT5fn4Yi8Qm
gsIzijqvHlPdgeUkgS6gzy88lTMhfAmWAimsYgENOm9QGuSx4cNDfMiytr6aGkSt11F6aC6Rx8+9
32VX12pCG6T9vTSHIRwtYweo1JNE45vPn9S54y/6e9pDdg72WedF1XiTSbJT9OwKG82/Vrco/wkt
JWS1WNR4VtRvIQ0ekj30CKkJay/vl25giZeS46pQ+kFHw5zazuJCfSWlemNUZXohw3JmUrDETGV+
2AnpwFqvaeg+kg4AnW8UUpp+f2GWduYVLDFTVQZdE0pnOk9IC5PEoTUzD0DmvxCgzl3/YowmYTkK
4Mi2ng7UqZiudAIpd7ot2IXLPxMjlqaXbUWyTlHHDlXA8WNaxysu9hcIUOcOvejGFOq/KuQ9OppW
bgh29KH1tz5vNl+hDD8J20u6VIFNUikMy86Ts/xY0vq2TGq7zubeHPBZZCM9DSQLrWJG6ZXpLxIo
6KI/6wqYt3XLOy+cBkcjxaEk04Vweq4dLbpylyXITYH5iIZKdlIQpGaogFpKq4fPH9mZsLekS2Fe
DO1a23Weqo7OAI1nO37pKBIegrDu1cYGdhQNK/ylMkx5iZtiuRjxEjUEXl9PZoD1L/gIv8RJkZc2
mDUqYCgy952XB60dcuh/aTnZZQWp6+dP6sybWJphCh0KKEoo1j0l6gV7jLP1mEyqDSHO66+dYNGn
Banr4AKTdd4UCtYgPHT5ixxKF7rG3Lt+0jOWbpii1nDsRODgrRCbTZ8AgUPsz6/7TPZkSYTyUTRU
sgSHFovXBFydCeDhGeZb6i96fWl2fCbgKYu5NwqLxEkEd8SLkTYzMiHf+ZBAVCJ9qoh4YdQ594wW
3bgEEJ1WQ44mFIsmVEaWFI4X4vWZRbuy6MYxFYOO4I+nQ1SmydU1VzqzE7aSJnmBktsTSp8/fxvn
muliYQhND3aAGnQxeVIcLnIwtmlwX6Au9PPjn3kRSwfMPBtr2NmjfGMKpH0NbXJdnlomY350Cat6
7gzzM/xhnlfmXJdqPr+GkVkxlhMJrVH4AGFkeUm6cOYhLalQYivHEBbidWTIJo+D7JGm3rTDpTrq
c4df9GQUqtQpgQTAG6C/hugYxScvKrm0GXLu6PO///B8KqKjKDqLMSRM+xyobEWsjAGY8M/f77mj
z53jh6OnUselThBaT1BVc5JlQ6WD0fWXcEpngsWSByWWED+LOaJoUdLBLAV2jTJBZyTTKcyKVU60
l89v49x5Fn0Z6mk1IQFuQ9erZ6YJV3o/7aBY3GYtQ+VicWGedK6tLvo1S0VB4ilOE8pbop2Y1Bkl
2w3a2+d3ce7wi86colZLFWF46SkyNzp6SOlD1K3z+MJU7My7Xuq+miBUaTOgJWkod6ijanZBQoXF
pV52Jp4uNV9ioYZVnWut50M8YWnpWJtZolxaxp67+PnN/9BQQy1RYVeMNUKgqhykWMiyJ/1QK3p0
IWafu/xFL55TC6yvcPlwlnCHSXB7TCE/f6/nrn3+9x+unTBJGpiqYvkhlY+VElpNCx0qvA0uBOlz
x190YsiJG9jvyK1XCEx0Aq2QdlFRlfAvINOFtnPGg0deyr+gD9UATIQZQFm381vwp7I4hIXe+iYl
XepfpzGJNa9Iqj50VU0q4ZfAhVJ0QiYGoePDv2ewMrVImnUiJCwEAlMffEBqQuUXp2xLr0KaYhzs
UP+PsTB9aQdyFdZYAzeS9vxLr3Ep3OkSAYr6DGy4qcgeJ0Xe0hxeB9Mv7nwthTsdl5WQScCsoS4R
abTiGb6Iux4VOb929YsQOU1ZmWjgnHqoX2+MPgxeEiW2lV68NFCd60CLE/gdVbs8B1pHnVFVSTKi
YcSX1nrnDr6IvFonalWsg31D9F4yeiqsElDjrM8fzbmDL+JulAW0i4QezB6xtXsN+35TgGKnzw9+
Zsm1VPCpgdyGmV+h4+ShO+Uo/u7UfFsBlWvGgb/V5jp4v1D2qSj+mn21vFT2wTlIzKC8+zopjFoj
4rx5KuPk1zD78tLMNI6zMCFiDswa3vcqQqHjNhjRr7nf9Rcyvmci2tLUtNV7uHpzgBLL7jYCy00P
Cjdpvw+E//XBR77+x3/j5xdejFUUhM3ix3/c8Az//ff8nT9+5+M3/uG+8f1T9lYvf+nDd3Dc7+e1
npqnDz/YeRM146l9q8art7pNm6/HD974/Jv/7od/e/t6lJuxePv7by+8zZv5aEHE89++f7R6/ftv
RESv+68fj//9w/kG/v6b8ZS/vv0N/7lP09Ofvvf2VDd//01Wfqcq0yVNJookavoMT+rfvn8iEU3T
mAwCmEioinOhIrcJ8SXyO9UplfBHBXxFmWNjzdvvH0mSwmRdZLCgY+C5//bP6zt+W6p+eyV4Ht9/
/ht8cY48ypsaNyR9bBIoCBCpzjRUE4sS8F3KUmGnihTu6UOAiuMWS/860F2NtU/pFPs2GC98B7oj
qtnjuDOEGGaexdg8wMFP3qmAd1y3PWrtS46siooKzao2CM9no5wuD82cqq+s42tZy+5SUQVWYDJo
IZvVKJtTku/SSDOz6m0oTw3kGtgxuFJH5RrePahaKYwKw1unJPBC8gNbTXw7SXs3i1OUpwbAJI/b
QBMfaNEZWK9d0Sg2wyi6G+rUHuXmTimC1OpGfkCBM4r9sWaHusLOAh8I0kIHBDzST5qcRRbQrTaG
38aDJiIyyqhHMVWqBmY/oc4PQ+xksDQR76QWLIJg1DEdDua6oYZ7fZLuZsqI0cookNZU0E25jpof
3jmo6PuSYUKCAlEplkwFizGLtRLKBOMidyE1RISqAGZoUAeYsH1dFNRsa0yq24A5HZ9shUsOC50c
5fUxXgI0bMAFB53ViAQEjHpdSqoZh5KRZvss0HfxoIJEoD0W8uiOjbQi1L9NmhQFXKPqj44MIMQ6
whThsUzbGIDadGiNGuWG1igCLY1K+t5EpsFMmuqWViI2obSC9pOpB3qYGCopTmOG0s4GlZ3jt7Hz
LwWMXfRS8Zq/N8tw8CGC/Dys/CdGDEykPwsYYfX2v//nY4zBN76FCir+rklUQbfG/xGdznUw30IF
PoFaREMNLtM0ylCr+EeokNTfZVB7maaqFL2YzGvC76FCor9TBSQgRBH8ryIiwPyFUPE1D/uv5BeT
mTwHIllTNBSSMXE5oRJrENFB1Ckt0qP6EUVix1R/GlWO2sxKxvpKhb0HOuRc8wRGTOcMD30cv8QV
dcsgv0/zjRb2kKWA3hOn2ZMozoV48OtQSbere23NxuuhK1dSDYsrZWD7mTeXBtmXdORupShW1kcr
JXdIkh7jgJ7yvHaarN6hvPeYwZNAEGS3ZaiGgrFJrnQPsoLC/UkYN3mTGymL35V0tJOAmpOfAehS
36skKwxEx7+0aPj+lKjIUFzIFJktU8JgaPa+n6nwW6uTE6rft/JUJ7AduJSh+lqxtHwdX8cGqsgS
3GDRjH5cBXUDTUEBjCpLiB+rAE5v6TGcQruEF01vgvBulergsOq9gTsesk4gTfR7XumwIxobR5XT
x8B/huHjSsCM2wehvxLuwzqdC+23ivLM9drhjY1STJTA+wYj3QkIiB/a/s8Gn3mWubwFVPygZRM8
aHG5gq6A/8lqDm86LvFdopkj0a9a+IwqifKWqQIM28DJ01SrVeNtyS+t27+mDf90esYIZF7zMLyE
U/cxUzWWjyie4wFWVPE7058jib+gnhMygjA3Cg6uEYwpQ7Tn0C70LDfwlcYIJrKpE6AoqlhaG/BT
DFACHj+CDGRzDbWBNYUZGPGv/BZsijq6L9BHJGUyYT/WGZVb8Bacnu6gVjvNr7xQia0hHBODlGOK
csreCNtYxJDUHmRBWcHgPDMqUmcXFi7qV2He4v51RJQ5bFBgdJfKg7bhbYnK+NLKJrxlGYCTpMsH
0Fb6Ak464ZUW6y5RVWJK2SqGys9EOa+hpACpSCSwYF94ADisg/Ne/YRy0F0pJnfTSK6rIHdVIFUy
Xuz0+IANq9T0xfiE3X7NSBNQmQZyO4EEniegBxTFAewFZCuRC40S0x/0A5aYd7GUelKhOxoAx/A4
gVMgaVZwQz+IU47aUTUTjEGJjzDE2LYQ2Btq1xXWSFYNqe5oQHdcwH4ePMfMFuXhWYTCfGyA75RO
P0VX+qjV4L9JoZ0w7ooCz82+54aAuX2n+3YukHtBv4LcyAuF5gFF6Qdgayvbn5QTirGvxMhs6YS5
T2MM+XjsuwBuOJJdosHQRj9II+gTYJwYqLG1hDz0MMXb+I1sSbJgZ+W2S06x7u8QOJ16QlkJzlpl
oZ3T7nWUXTGDfWNP9EPr4+GwydI0U7tRAJiZlOoAmKPFlHwvqqhcCnpYt2VrhQhGVQmPIVhqY1Be
60rpYAQ5VZq2j1q+V8J2PYLERQYF9xruorH0GMlvsAmKYtXhvUOZv+Krj5JW3OQlAIjy3EJLJ24F
G2W2dtkRO2CBHeZsPdSCEwo6KvmyPe0bU+nSTZiLACMwpxIbS58rqrrCrZPxMEbweEzj9ItCMY9S
AmldQSReTVsQuRR9HRKGavrU1jiQ5FNdrjRA/+NAPo1h/KjX8kaJQdKPOgstxG383q78oxTAtmLI
tllEt0NAvUjpdpje5caU5eYgDKmRjf190neyrYrJQSm7eZ6UWKmMjxK/8FjqHycebvSUulqMShgB
VXfQRwpw2ZIkYQ0Alpvj79BKuBm97nLZYo3q9MLVID2X1RXWRJtOFu9KGQ5Cagssl28zCk0cXIyr
9oH46NCBEaH0V5J1uy3z0uq7kNqytEYlNurAff0IkZsTCOGm66VTW6VfBvbGQu0wZfG7IIupEfc6
IHf8OUn5tSCVK0QWq4/gzJv4ukHxcqmCavNu3ZZ3rJ6LHnHxZlZkPRijylGuVG9EvQNAHscBaDkK
e3kge6CR1R1J0I9kQqCp8notpYEjBtq2UOodZu5HUDBPMISB9299y9DcAhVz3qiY9sUkX9VYXoCU
qsGQSaq8Mo63gFY9piO76Yc4dQXUmYO8JeH5Y8COxag1Rb1Cpbv40OgAfwBLoRp6w3RTKHEp8ygs
MMEueb/SBS01eJ+isDsXY9QLgHFRCXyEOyh4d7gwJ2M55stiCjBZpEPOwPy1mEiGRDkxAo3utLHd
EdZacY73B2VzHhcu0A6WL4jVGmdfCTBTKWT8Kao5kGPnSOOxUYjaKu2pl9TqSmwbh0lFhPLwBFiC
hK0iNbVjI4NFOQjo27CXzVxVrmD2cwcO1i0wRHY59PBL1jKEjewR2pcE0Lp021HUexfqgdp9Q0+J
PtqA9AGRAr/UZITCSQHDvlEYlKfynQj+YATycwVeSBw1a1B9oEQYN8g0mD5Vt8nYm9BqoWVW3OtC
5ev0RoN0tRm4m+twWNPbnc8AG5PlEgYX3AMjByA5HyiYTFtJ7CGIETYHGHaEOdb8dLJRaLZGHTQ2
zOIbdWqcFIUyRmCLQbzmeM5YASmnMJ82Qi8auXItAdFCRm3dR+0urlAwORYW4NVPQhrddBpdR1Jv
oFM7SRieGOZ5RdHe56Xi5WJiNxmxJeWKAUVSY4tFkFEJn7OidVJev7CJF64cKK4mxhY0lKsAMbjT
1BWX0ElogeEGvUUtOquOn1n8IMd036rUirUa8U5yOxV7yIhPsF00hQhxrSdGW1NPR59UtQGlM3UE
+NqIgNTD2Vw46lFdwVEHNudCatJRXTUhvy7ulSC+A7PGhg57xSj3SLCCkslQ5bs8Q++/R1rGK0Lw
Y7DfmMnjoYhtEJ1zQ1WZIXHYAiWRcjux7CGVcq/0uaf7gq0N0+OowA0Et+djxquGMNCamrWqx5bW
gDzZ8Y1fiWhZqB1SH3QQ2lBFVFNidOJzA4QXFxRTJq2Rlo0z9oWb5f5aKHxjQqRpRbqqpfu8bixS
PuuUP8qytq9A0ATp8DESuCf2wrUS5a4ro7uHPgQ0UoX3RFOO8MecFq9gfsJi2GJByd2eqA7mHVu5
5ciUCqCFYeHf3YQsvac5YkWEmaJaAUbSxjfA2VlMltHu91EUgeySGAroVGNFLQHeWvMbCuTscf6Z
Tvl2GFUn0TioPFL0ltbSSQ3yo0SheZK7AwD6DiS+jwoWnDl6aAR6RqusiDzYEgWVSUZnpdMurrXc
6FoQI0FJB1GwbWuj8cPXUOWrmMu3QIhs5jAmBd16krWjEKlXsj/DgOgWVAYL1gVPvSA8cxRpYZ5h
lnNoCFPF06TBDvGQ9RDWEmLcXwlT6Ob3mHGbU51fj0pqp8OKp+Q1HagDkNp1MHUYjYdDHDRXgHQ4
xYAuWKZbznZ4D08a+niZK7d8xNMIqRXhYUozTqOs1nnzUk3Ew+CA0N/CgMyk/B2epYck4Ks6xmvW
BsTG2ha9IdABchjueJyvslY6jWLt0Lr0UhVF3IpdN9m9EF5JqDOmPHQkYEejQvPoFD2Pum77/QBH
QQiQDcp9p/Ybo+0RzVAJ0KeYvAajaChNZpGkCoxSECW7KBg4LSwOHS0PAFnVRa8hmGFJSfVUa9F7
or6KIkmdWGF3mCghV5xiZ18Dng1JKmRfrlqOkU5ttZ3f6ejD7fRSZ4KdQOYJDErj+gEwmb0SifCf
FuYNrB0wmIALdRqsFzITtDh0gkp5CEbhKS/l5yaLKmMciLBC9eFpaEWPi7eaBOCwyr5EDH+Jm4Ba
IyxVSRWEa6lIaiuEZ3AZTjnmJhhjAgVNKIZ0KawQcduxew104qAEAinPqYF45tIO3cf9RSz5FF3B
DrqqURmgU2TMPq7E9DSKQYCsK6uNkrcMLCsJcFGlCVCNeanwcF7UfZiy41QaAbAfS35NpHSRt/fH
AFMWP6+sunrGEACaNACmvFhFYmoGIb+wQJP/dGcUrChVlhXkFuZV/0JMUGdMDvV5FiOCR2jkreJo
2StWBA66iJW3/AuJ6B0conc9zba84qsqKl19gHSCjR7W3QJjXhgM16KUWUKaOeDFeEA9rXoJ3Klg
9NRUtFnTX9Nu9MaK3KZEuqM8grYjTMyo65Gpy09Z6t+zka9mFCcZygvr9Z/eooZiPElWCXIvi5dX
RFXDCoJGzQcgBKnF65U8TuBpXWolH3dD0ErmZ/nDiRYbopocCH2v4kRsyGBZXxsROuLnC+qPeyLf
ToGssYoWIs9/FhsvQOfyJErBfwoxffGHag9qrzEGINADR5eS6SGTb8c0uLCH+VGV8/WsoqTIWEhq
oiojX/2x+QPgpU0FSr2s+cVrdQKJPPi+omjVeWzGkqsE/l9/Zx/OuGiWKvAuUgT8l5WCkjUCGhbX
2XYE5VWKswtdQPpTjoKi8BIpuTnFJhJ9Wd0W8pBrw4BzcUIOI5sGS1NFW6qOMvcRz9Q7Lo4g3qGA
uapna65dGzGjK12iDbfdbRGorhCJNpiglpS1biDFdtXLzufv/SdNS5QwZSQ6rpOJyzJMptcEBjro
pnp7D/CZ4QN4+vkZ/hR35qegigyJRPxR5q2KH5NNrQjwGGgoeOLRdJQgDwTw5iqWb/rpJbr+hVNh
z2NOTWC/ZCmREgJYjkoooLGG1OG52/vUTMhdWiX2AJT+5+eaO/eHcDrf1r/OtTT+Q56VNH3flJYW
V26opMYkjh5Ylhee3s9Og4plouPB6SLC98enNyo+q5pYLK0oaExcIBgSDXCSl2ygftIMkJ/VYbOD
ZoDCuEUoS8QwTDWKfE7XpTYvsTScEvvzB7YwrvwexSjcsjSge3XkjT7eCunGXELgL8HPY0+V39kC
jawCqzBBNwQgrRMY1IVy4kgF9IWsP0L2+SXsyQUF7JnLANxPQSNh9Ouu1g8SEHDXUACl4jJGEu7K
LHUmUGY7/wQc3EmUm6cMY1E7ius4feVSs9HHWaB2qVP8JPB9GB0XgU8SAF2TGsC39JDcTKO87+HD
m0Cprr+3Xpdc0ub+7PWCFI02qeCu5eWj5yrqK0CHx/SreVWGewLL0M9f7qUTzMPLDw+VkkqUB/rt
BDAjatVL/UC6cIZl6YOGm0LuFGcgirjpODbpwDI0NKGokFjgWzWYbgI52IWJEIAvRmyVbRUfOW3h
ufQBLsyV2KjE8aYex4dhrpS26qF+aKh4ICHxEgA3+Xj6/JmQr+YwixgBRRER8dCpSjR10XklMOFU
QUGhLoH4lFR1aPJi2vZJ0xqodzbGtG7sfFKQjSJYponyrcA5GM99DsAm5sAk9VAL4DCibVXow3KJ
7v2icmGr7MjhFSQ2V1XNt0oUv0wqB6KljzZZyHYVYKY0Ga5HLDlHvXDnWVOh90dCpUMty/tABt4O
EMeyQropnIuUOWZVo1ek4lVT4feVfNXqHKmN/Mug0L1eC9tpRBqqQqKwNFNM2EFBdv2er3J/srH6
cyt0Iwq+lcpzaz4cCPO2FLDWEIY7n7A9FXR31MUjlfm2k8Sbua9NuLQmofsw13cZik6JEu+qkt5R
QblDsaLdcLzfMhm9wCAK26qDeKiTcCcL+YqggKDUYyfAYVpFcuCc4ygCOTQcDaEWrZIVW7THKz9U
9rESmhEB2ZthJcOrL2km3mg5tqpHzSU03jVNbIv4vBJfQR00aJe4fF7rNqcBxV9tAi+5gIAUm9gl
q57gX2K3aurouPkZ8a0kMO3IxmMjZI5ON3mUf4Gvyin25b3Q+w+jEt37AX+HvuoBbPMMsGTkj+ER
kBlh3j9pmeYOYCXDXMQcixw+vnZfCUcpQz6JAtMKW4MIr6cJDGivTeip3uQK21glwj+6AoAcNd8n
sbZFkux10or7psm9POG7FPvTkuAfWiW6RS3BF7GeE/E4aMNxbYWbF9kGeC+rwX5ZHmFhlwjAIDRj
+KK3gVvTL2PfWH2rWkycyc+o7jDUOlmHc6UF7CZke+zvVLl805LxxFNN+BZM/tLe7s93bT9s7P57
27//H0lGdKYiUCB0nt8FvuIv4VtV/20bPeWQnlTNj9KRP77/bU+YQAoChQjR57mDhkUmZl7f9oS/
fqIi2wWejYzZxVw58E/5CPsdE3JGMT5TrEixZ/vHnrCMj5BQUzCXxZQRy3n1r+wJE5z9xwmUJitU
0SQFM38myVTUFisOSdQnLiC1dAqy91i5HZDpq7AgZ4yZMCW2OXbGeFiYDNnb2YQixz7OD0/u+C0O
fxCwYHv70ytYhOfQbxJZr3AFJTJk6TQY9axA0ZAz340r2FNZWnmK2i+Z2piNCuCw8Pr1Av7ftPP7
KImKt9foaSmGmC/nDz3Vf4o2iogQNqHVnW/pm6c2qqLkx/YNpdP3r31r4Ez7nWkMi2NpVhegfWPW
+q2B4xOoF4AqEKlGRCw60Kn+2cAlNHBVZrpGJUx39VkP8S99lMYgedA0fBENE6CgvyB6IF9Xr/8a
/gVMtrA+ENXliscH2ajn9ei7QdrvaiTLDVGoOzPs0uekS7GQU90OMMuyQzovQoqNIDerZmuSCqtQ
C8HP7ppwHYCkjqwrGO85AI+xQUnuwnLQAEZc2sBbRDLxF1uu8wdVbq9h7rJlBGmqUrgZpCrbESCh
TZYcegE56hAoJZASTFm7glfC66D62G9kLf6tBu42fykzeYVE17yXHPMtHtxeJfW2iSvsY2iYcsVZ
HBhVWDqBzDbY3BuMScckIw7U2BLRbwi2Rc0wTcGuhS9WHdRvQlVc6ZBd+Rg6tCJBBSDchbBcuu+C
Cdu6qleGr7DUMIUciURRZNeTPxlN/OCH722dQZypPfQhlUw2RPcROWDTrLCVtnuiUGPBXue2UqRX
Cji0ibzaiYiTPSJlpPM6voEvm7SraCKuB0Bz56QXlGmwgNHzAvjgsUHeqYOVesOJDbr2XVbQ/cTk
fg2NTAHvh3EwB5R4uE1WVV+6GPkkaRixP1NVzGYRr+FiQ+Fz6gcqJpSDJtmxX4WuxADqxZqp1o4T
nPmw4QD+AZ7hTQbw/1qB/w4kFOWmnTh/G/2ouM1g+nCr8in2AMfdpn3KrAbeNN+SHX8pwPx7o+TP
h9v/wNChM8owLn0WOf73f9K3+m/Xb3nylLQ/xo8/vvt9fJRmfSWm50i9Ir32daj7Pj5KMuIHtiNg
IgzZ1Ffl4/fwAWEUVskicrYUn6gLzRTDYKtBwqhrSKSpyl8JH8hafBievoUPANq/ZlZ/XEtNvcIi
ZBJ28SralOt6LxwETzYKC6okbSet5x+VvbZXbQZjKQcTVG9cQzshG+Tgn6J950CIsBvvR8+3Byez
40PvRmvJROZ3HW+TJ3gfcWTrDWk0ihW2BjexHViDo5rEgcDCkizVVtfdKrFR/WK2+PtgSW5hJVf+
GlIFd9iE5miWXrmpbcUU7G4jW+FK8EZzsogXedVqtBtHdJU1rJjd2BptweGeui6ug7VsESvZ126E
5PqOWMWqcAoH9kP7YN9xgziy1XiKJewgqcDMV9smO+aVe2nNDqpb7sddaKkrOFSs0320QiWTk3m1
mzqKLXjwFFnzk38U9uk17Hn2fJd55brxKhubTbjP0AxsYUddZvorOI0z+JbswkOqGX5vqLGR3PrH
VumN4TlbAw5mJ3aMw8pObbyt7NrynZvIwLaBq1qRLdn+OyzO8BuFp369DMXGEvIWeCxXtiZPMbAx
49ji0d8O68iFhYUtmDXurHVzK3R6BxvztuxWm9YibuWpj9UGNHBHNlVLXidbZvcOc5MVcftj7qFu
1O2vslPoTK5+gnlXvdKc8NRbzIT10rpVjMTtTBDU3NHqzMj0jXgdruO15sjvZJ0ck1fpRf/SeBzX
AVS+0d6Y0KhajcHMzqbrets76oGvYGphdHbiFh5s26zQa7fs5B/G7Wghge+IFjaxjdJSD/GVuM1e
p7tSMlDgGHSmNI9jZrUXrcqme3mv7wD0uy5uc7tcDe+ig2TVCsZcOEh0hHDBlbzYpavYhtWHnTjx
TtlRC9bR8gp7igjQ0TU7slWFs+lm5Mpm4kzJMV9HFjZw3cgS7xWvWEub/h6Yemu0JFysZjcvEf4+
WqKnXGUbMNw8PUaW0dT22Hc/oiW6vh05qY0ynLWIf3ttN+ktOUbP6D/4zfjEVqMbwZlnrbiCEx2S
63gXb6V1ulV3fINk5Q6UZbfaxqtwna+VTX0hC/6N3rWcKcxdfZF266Hm4khFwfHI7O0ORg5OY4FQ
aNZeazCjwDVU1vt740YOQ69MV8UKVYc2csJmYwk38ko2ajt7Co+9mZqiIViN09tA6JmJcRdZkdMa
kPOZkg3/ksgjVrVCD3MSD/OKxohfIhtDmpmYMEcyiSU72Iy3NbxvGa282ShgJ7uJieHQbIzI1KzM
hRPYiW6IJ9iqFbiwHHOjt6yEQnJNa7N+m56zW9RGbhI3udUwOHqRi21vT0frT7jZba4Ek5nCnWJV
+LfG8x9DR12lG2UF6ZbFb7XHYAcF8h7uQxra0k49oEGugpV0M13RK9D2nW7N4DnmBatuHWzTzbTH
NqWjHKgr86OG34bThgnTg93gUpOgeQ9zf3A6UzMI/v0du+Lm02NqvOSICj36Alb7FvZN140lG6/v
Mb7fW+iT+F3f1EzwZozMwpHsekXX/Tb2OjdGYNX2pdc4g0WdDtR/g1i93eKXIwfFKqOnoz0Km+Ae
Lc4qzCfVwFzDnEzVmC/uFTF8q7h4KTthk/9f8s5rR3KkydJPxAa1uNkLytAiVYkbIrsEtdZ8+vkY
Od3V3ejB7H+5WBQqkBHUTndzc7Nj55xWf3SpcnFQXzwC7nE0vmWX1UfBxTOfgHrkAah5up4coCXj
gjl3ySx7KEnYYC+vy2G7bn5efo+uemRHpR1xSWDffuwxBPbNrvLUINqJ3uxmNrl8t730DjJmju61
7uSojnRErMpR7MTP/MkGkOEvAdQfdCrBLuzB/gm20RldrL6NFtAewkmXlZi1T9kL1YmnZpc6xovx
JXJbul/yGaQoA1XZC8xAAt045dFMx3DDJ2M/2NQCBMKu5iTxoX6N3P+NJheXnxXEX1Z0v6bM7fe/
TJmTkWQyYAbx3Hj6GT0kp3KgA7N7t9kBvBR4J627+q1rOjwBTTk4xinmTZTMVSgV8avgPoOi9AeP
DDwjZ7LfyIP7i1fY30undAjY2eCUgpGWNFxQQodlNxypfGDIjf42ZAeuNrtfzQDn3mdqtgWbAJXX
MSt2Xgtcxt66zTZJssGNPO6QyXXkaD2QfOjEDiGGqvVNTHnoIRRji1+HQ77fTkghF31MdIrL7Df8
FWM0Gw+CDW/w2vloBoOn2Kaz/UQPet/6c7cjH8l30Wn32ZPKiRoPjAldgqxakO4nZ+Zht5M3nrRP
6Sy9+/EgKY7CSO/OvNiFI9Fd6ZXpnqPOpjM5ht28DTwdxQkOZco8Mhw0nsYkrvhYL56cseFX7+kL
56dd0Y10Qk/3xKD3V9pTcgsv4Z/u4FUcOB/NTZ8Sbvlr6Jlewy0tP3ktDnAhZ/kdFtDoGVxc/Nod
G/qOGqyuTsvlruAAoeA9gwTHds5+yeu06KaWHzNmXRXDZwZEsfBV6Oiu6I0uZXD2QuhT4O4/2gwM
By8TZAVzR+5tEyNqAAwEBHIZjQy6PaqM/taVK48kBYO94iIlzwBGQTtJdu6GbrjfHmdzlXp/OC47
LAFvb6G30EDsIdhb16Pug8Yr9+tn8zwdFpqj466JQfr4E0EY1Kd4T33G1lFdEn/X7U0b7rJDKo8O
a3qR3wbkRZxn4BM8w0KHK52f6CvbFrcLCJRrUnhCW2g28hd+zl9bI/fcfMZ/kXkAhSe/lrmderud
nXzsA32n73pmZUBvnrUTjtigo3CbdmjP0o+3a6l4edsYidzUix8dU2KqAFTJC6qDVneEPdpoXE32
gOU8ukR5wjbt8q0nY11EuliM8Qi9NiCK6eJ3OCgTOp23fl4/x/vK0xc3DjBXu45lJlNdGhj0b0Bj
iZ3T80RmZQBLe23f+jJjVg7iYNoJjOKtpyYXM5APoy/sWn8XOtPR2ne7ONiGQ88upQNyDws8egtu
SIyri4l2hF2877+pmGHrtNmqPCAvSZfZWmyiaVl106KI+3AJg14l05aLR4sGDKm7+Trd1Qs2jXcN
IuZcuFt719yM6mQ73F+Xs9mZO/FGFCYTfCS/5T7KIN/aw0nYB5giAxJTH0y8l+lCjBlbYjKQC9zV
gZEQYotIEjho2dAXmFZwqs2z9k1n+Ir3JTCZYlpncet3Iagwa0igMfyrN3oAXr/Mk3RMLinvRmQQ
ble2bMMnboAjgf/q4LbtQrd0a9/iOSOuLe1Nz3IrF2fOyWlk4CiH0RUPysO2AYh+DG4Ji7XNPNto
XRxpM0Mir5qR6ij4nzWPDur81Gl0EgGrqTuI/NmhK9myJ/l9TDPi7myzHrcynghNuKNNEMHOnuLv
1WVr6uagcaM5zYD1ZHvtWbjkZpC+hLjY9bUIQN67satgn5pgPa76ubwW9+UHGtc4Cj2eTYK70pI7
4PSMLondrAsVDOORVYmHgk+QnaMDwKbUl3Z8PZR+ccgOkGwiUnoihxRf52Nz7s7dD4rE7cW3At3O
HJwgFC9fc58l1Y578QW7ctC18ulgduxOQePMdnJmVWTn9oCXVAW1n+woUmMvvBEXxjEbsKjT4hVt
bpfA+qRx4u2fT5zou+CgdxUQ+vc2v6X2eEH+ch4u84nCLd90e2/1rKDHUZt3tWl3nJ4oEKuScK+E
jnWpd0oA+w4ue+aI+/pIyuhFo/SaP8Rn47XRX5fW0084Yl6MQLNdBCZLCS1AWpdVgJ3QLKYLKutl
xJjs+2O4r15pXzqK6srXgVVIeZRvk0BUx05e1b2MB6d8Vb8DNL8lAc3DvulzxO3oX5If1qU96rci
iLzchxUyyUCMRpET3QVP8NpdETBF4mZufqhEiZ8XBUB7ec4CTzHi55D1UuHk9ugMbmh/63cZnpQW
8IPdOJ19wzd9L9+7ityFl52SEyUnhjP4KLP6tYebt+vyd7XZoYyX7K2vmmaD6O8+y88hGTL6CX9U
L+yMz7e9XhCMvoobBvKVnmzShtV+W4dZj/dmccLOT9/V+Sh8xT2lAwrdKdyheWZHL0pkywh87tcg
9iundNMvEv3h28xLDL9N7uTP3ju6uBiF1iYkxkjkHg3H8EAO2WCuWZyBMfd6vi3u5oaOuN3qw2uM
GOMmwotOYWY2ay6Wl6JrBbIvIWq3Oihl2f3PDrPaNw4FBFPC7cjfin2yb734smr+/HPxqUHgcpt3
Gyb2zPKLVD8NG9oyw9bkStyFbQWRuRPusg+u099uo8dPBnUdfc+fctRlA9BZTG6bW4cThFkL6dP1
joXo2fDo7Zj1yE+9wtUZDwNrPtJOOJ5lwJzDi6PvOu+9ozDRcvPONmhAHPJ/ewEpXujmbG+dez2s
zuvPNNj82a25tiVIb7OE5iILUzS63J8EbJRuj4ec+0b4kDnvYVBs4Nk8E6WWGCS8cxYCMr8hSkmT
9cyLBvZ/sRFrx76TnzxS/olPLVEc7MsuwvFMo+b2HDQ6y9Cg9HpudnBJGfMkIUZ+cwctnOiE+dD0
mxcoMHxrnwdz0HL7AKWDbU+mX2e+ajyAurMO9KMX6tOYChqsX/e2+hnudeuYzL2pNwawNbDaYCIN
tvhLH8SbGfa2VmYJgFHGLTiNiV397PAYBR9iOy/1EE/G4xdtDuCGcaT8eC8ekku633xsE2VuX7ZZ
gaguLLg4YpQh/WCpzQyzLRcFvIq/RNn+JZ/yITz0b8vYLdHyF/fbFOakWKpaOuOk4mmiLlwSWGJe
977jp3g6ASPmkFJxWADwAgw8q4l1BYtOxreJpWpwn1APxT/b3FxEpHb5bfO35j1RVSIcMQaO+BSx
JDxTmwjya3gOz+3JurZ72Rv3UyAR4bDwWDuHGBNO9XTQiBl1b/nL4kW7fh/iI0+OjsUWsf4EanbF
oTvn/nhsdyX/yXVuk8a5P+r7zSIOvvmM1j3TVuyPn+ZPs30zmISKoHtd7fLandPn7sc2DUgv2/xW
ELzJPG0n2RVTQHc3jrP9bWRwF8wHm6mi/oJ/4mbnme1UunPsahCO2SubR4bRZtUKJ3VjdDbxM7d5
xXRhGMYaSq550H9KOL7Ej6DQw2infknjEVgiSLdNKSsLywkXles7RE6cxc+5ROp2m9Pqb5PSzHib
XMwE+2xue3if/c270Qg04DXb8tvqbr7BFr4D2+t3GLKtIZhLAyHQ/cqlupg7jHE+ZdjB7YU30jGN
qMzOJMMPpXLvdIa7XRHKGrHoUFvgSWPJZwd524EAUefrzzw6ZgBEuje+CXfI6LAHoO4PCUt9jVl7
3DExBwv2UvEYHKyzEj/FVyJTjv/T+psfabklHuLmY7Na4BkUVvZaf7Vu9Vn8lN6LegdoOPbS88Tw
3owIymGR4xQ4YbVDOQqKxG7rbn1y4u+WpdZxOUb+K3LNzrAn34iZXuz8PusOEsObAdltS1sW14xZ
8PAsATEw3nTdXMQB/2dz8RQPihXq/epD7qFd4GyO4UzDDXumVmxJjdXYXDokNrdIDk5drZy2RYnB
eEw5LSe3KQz5ll+i2+TCFOxtIYcCM1Pijf1vJBjSg5Px30brlpj9y2gtshr8WGwa5/CHdFUPFjQY
+Mn4e6/i0/qsZ7Z8Hv3V3RxZE9O4uZYUj9+E60SUuf+i7ZNn7VYdiard12/5id9/og7hKzvmeM88
mLgk8TUkfrx5D+EtOpTP47E+SoFyWH9WxDcjfB7wIUQ5Fz/Z6ziG/YkFNG4MS+P9iEvMIs5vd8s1
x9fQb+3ReF0PxPfcbs+k6WWHii6SnIpTxxLz/IXJEV/SFS9gx+hXXknQRb7JX/pDcWIWwqGVmctC
fyDI2RCa0Hfdnir+yJ2QCLPhffbVY3O0rvke+44VJ3xO5E25QrN2NPYsvb1tgZ8G1geE8P/n9Iwk
g03+n5O6h6r9/l4mP/6alXkc8pGRUazfiOlohiWRywXNoHGyj4wMVBiWDj4VmPCWnX1s+SOhS64G
KgpqzE1VVBSKp/9M6MrWb5KpmSSJ4TzeMj3Wf5KRIaG7Aa1/DRkST6IKmtcEHEHuWEae6u9DJzP7
uFQUEJhAWnW3aov52ENp6nZW1vyO6Fy8iOE75CuFVxVDcsw1bbpXIqVUjx2Qn/3co8D+UlX5BmIK
Zz+PLf1zOyNwn8n176rSa45qmuvZAiF1AbbXOo8jta7Yod22fEL0twig84bPcC3r1yqT7h+n1ihj
kgRjuKlpaB07qN7hvyDLC6nyBTnt7kotsGrnU1K8dzpcTIlZG/dWkViqKxQRd8JUvC8isyFp59do
bkcgYKHhPQ6Y9Sc0No0vmj6k1D4W0S5Ty+wzJdgfx5Fqh75Iq+eDZOnJS2WFT8N2Ph29Yied1uEM
e2fhLKGMgRNmfaF8V5bP5UiRsCol38IiUs7LY8PHn3Enn3thlZ2Fin7Xygrjj0Mex20fohFeGq0a
qHFm54/zbb8/TtD1EZY/72gCfvo4/td+kx6l/jCa8n/fxp/nfBz7OKRHyZIC/7jytapGAdmYxF2b
dE/m0BivM73guhGf153CtyLrL6aRvT+2SfAwnNe0+vnYBsFkQVknXISPjWIWrsi/R7i023k6bYxP
UzLNH1+1VRuPlUwpQa6M1KoA0TmsjWQG+YQ2rCmV1VtlxaUvznnvl4pYvY36zOQb5dnusZUs/+KU
qRUf9G3neJBptVksT4+tYRG+h+osXh6HmhQLRmpV3x/bhJg00oBgcDEx5c0k7i9zhb53EWrzZVZX
yResRLzECAj6sRTLl7hIVz+MZOUypwY5xkjSLnO+TmwNES8VZigc9Mq6FE2D0VUX4TIXJvWYzRJf
q85ofXahvBtcsw/WJ78WUV+jaFyW13nqKl/Iy/paFWDqwnRpr+Go5v6slv11bpF3KCZruEJZlrI1
nK5xpxKFgc/gCsBiozcTxOs8CBRM65FyrUwh9EKKqriabnkzohfXYhJNL1Qz6xrFyPgKvRFeK7nW
vZACo1s4Zpo3R0JCEWyuQv0iZ7dZihS2qsWNeVOC82Cqb1gCkbOYzW2Wl5XybKG7zQh7bVcbb3FO
kdgsadOtiLqJ/cr1NsfJ6BVmI92qIhs436Bwtaj35qrQbkVI2mNWa+M290LjCV1v3Spui6uZwi1M
18qDSSq+z6FU8mx9ep+TFTF0apfvcTtRtZH21T3WYlJhwLfAH7b91ZDQT0VR5+vjmwyg+fr4azSa
eD8l6/d//L4y7HaZBL/GPzZMQlHulLErKV784ySPXXql0QNdCEGm/H1DPMYDiT1t+dig/rm1Qvs5
GKVU++cRWjrLfo1St82DSVBHb0+wjGnrQ15YOI+vvz4o3o58KsP6f25QolDyDATY/7LhcW8V/Pue
Ug/UEm9nfnw8NlgQE3glbFruPzaIQkS6edWGf26Qsmx0m1jGZdlO9evRUaknaUR9HTDev21oIFlw
pDEm8PP3DYVpSk685NI/N5Qq7o0qU6v6OP2vBlRCncg3DIb+r+s+Tmp0FoEZAA3/3DCWrWZH0J8F
/zgiiysUsMsldtuBMIpUJAfKx4xXjApM1MbyqZDWcDcAE/anspO+6jA2CWJEfmFNhEtdMAsmqhmf
p3YSTxCuEgMtKjsU5e5Lawl+sRr6N72B3amA9oEBTvIvqTTYBzN9J/bVioB9N70UqvVNN0L1m1gM
V0uVLGo5O9XpWiMP2kYcqauIm1cjGu8Kktu/U5sn85hxe5tSGCjDWPlURKV8qjSLIt2Isq/tozVh
MBgqzXt805WEMaUJrK+NJr9m6doHY0NWJi2j/DonmaSC36nMA0Qw58dvj4/Hzn0XR06jDdRVJ2tz
7/Kb2ojtra2iFlhBElGVblrXx7bHh1E1NorXJJLDJvv4WFC8v+TtzpCkxlshDTn3a72cJIFYYTNn
dwi2sruYhsm1Wenpf/40CHl2j4BXxMlwe/wct+zeSHnQ4118HPzYSZnj17bu+uNjr8dPMK7WSI9T
z/A4/eO3KR1ZtNRqG/z6rdHCzpWGWPF+XaGXJx3+BrDrv84nr9EURFJK8GC7wY/zNUi4odiAXdge
4fGbHlfLkSn0ORuTJXIkYRTOujX6bUk13tAqrmLKC7Wn0fLaDdpWQww8Ksw91LPWV2PSlqBWw4Uq
fH8Zu/wNPgLJVzvLBMem5W9aL7Ren3Yk4aDjfZuon3Y7qMjcsdK/dktUvmXGQj2ttCiHYfvK/Nna
VZuYp3lei7fObD+1zMJYUxwfa5sqxXDdgfCKnh7fCooO0zp+ndb+6yoX4SmKRUctJ8JD6tjtSNqv
12QQ33I9Xt5UtVOPOjIP9hQOy1tct9MuRy7czaP1EzxF07UoK5AkQpEC9ZbXN6kAiGeFcXUY5lR8
K0KQ+/LUJCfYOZ2mUKU3YaoCQbAUuMkGQs3ju9bm8lsDWP0WzTpIubY4qtlE4n4I5WM9LCSAYL14
G+tSCKhBT7xWEl7DidqGOkp7Lx07+npKEb0Y60RA+gahGEB5h6iIwHGvkGBIY9edH19loTg3spjd
u3p+n/BtL1N6Sk1ezEgN5FOtaf7jufNiXS5rX31fiqZ9GUbuoaDcH+ekch7POaH7HpSrRA66rNe3
sOO+DLEFeE+x55G6JoIU24cM9/1xw1u9SVnxOWoULEDUSm9KnzjUdLYv/UxNd9mOk98OZAIUQX5T
2nCGoGT+8Xhucx6bg5WO5Ay3jU3ZXXXEp9wup8pZGkX1DcGBFFKleNg/vpqhVkDVoMhno46jO0WV
V/RNAjGrw6dJF8YXjWtbSmq8tau6abFL38JJ1t+mCby+Vde+nrXkxfrWfOPNtX4pzAuEUqHxFveM
obEp7DkehBNUIPrz2FKJXmh3tdGEJ1S3zobYAe3I6/hcws1xHNQ485dQP1plouzF4tqjaX/prag4
KOL0HCEDhT6Jeo4Mvbhq95QS8rOpT3u9exTBq8+6IO/lMVMONTNPog5tsOrJDtkFd5gTfY/91o55
OevHx1+Pj0qdtb2Zdl4kClqQDK3mpEbki4N6mOG1C9pY/BYK0+LOxYYzXZrwuExRdDRNim2Klmic
CsXBpJ3CsBcPRpkFurmOXpxG5m3qqboT035DmxrDpRdtg2qnr1ZnnEGjk1lKtMqX8nJ8SkX9mtXW
Z7hOkpdyrvJ9GwMdsrLUaeK4tnMhvqn1uuJe9qzzl+TYruuLKieLPU+l3+pQXo4pGrCtHHdOKVq5
q/St4kTmcm8zCAbGhlytvJpBLMhfIxTUnMag4rIo5S9TVCtBtYx6YKz9JbYmX6j04guGcN/UT4no
LCXMeENvHTeCgSg3QboB1HGatd0PIZgoM7osQrX6kAz8rMMKg9TPQdMSWIwFYr65TlY3rPzlFVZd
NdBmHe3Hovl9hV+lzPqzZZTPVE+892Wv+W1o/pwUZUedumxbsof/QjJatb5OofRdW869od5N6Fu8
sDHeJ+qh52xeKZGHyafRzPe2yQ7yYhV+1MwBlFgiFBEIfHSqm8s1UFUFYEpVwJDSy95QROQ3nuKm
ze26g65i6d6UYqVCCVdXiuJTSeE4VCopvEZ6SgdoCIuk3WSPLQHOiOKVvK0BDi9HHXZsvxlApM1w
lASySGplSAD7aXTDSsysvSUre7ldKFNBQ9Y51QuwEtFojhpvppinoLL0Dk4QOT3n4/o91e20KZ/r
RtG9ymCWjKseUin5VsvFNengipARoonzWTnW7XqoswmYDovnorUIYjYkFtMESLBAAH9qXhuKbZON
8p/iAxooBd9PM6EFsxqO2kAgIpBgfFEqE2TUMpFibNrLWjUzOaBGgHqiS3fTpqdaZfCqiMBGBvkJ
S7vLl7Gxo0Gf7UhrPckgdjgN67s1ItQ34GFUXYdsh5pcLmFDd8o1Egv0c0fppCBPBqy4+Mkc0tWh
bvhpsvpnDYbJQm1uo5V9An0NVkuFd2noBTtMIyfXavkoVpW99tohy0PRHuUKSqUSWJpJJijS5o3C
nbQUj+fKdFA9yRvQ5HkS1JeqLS27QvzAXjG19OKSoCvU496c72pRjWzVysT9c2RGw3l5AcJcB0Ih
FwC6JBKDLYXfUVl6gtJ/kqP0q2SVJC1QY1LHIXY07tEp51wPojoSnClbQEmW0FRhyQ1YIVq/KERH
CqPlabVKdzFNMaD6hexd/SMeRbAvnQixVqrmxyoGvdTN5QHRjSQQFvUuhyDZLQGc5LgqKPit0lsz
za6WtNEJCoE8oF4u9+ZG+trIKskhQ598Zao7vxYZ5KpGJVVcSQplZ5jadEUBrcs1HE5xhvtzVi79
GvTRMl3WZa32TTa+RqUw+Cw0SMvJaQBnaPZVkwRwsTyDUuNDGktT5o5csjhbKjwC3XplZUNXxLLe
S8uZYaO5w5JTdBIYTrGkEq/7ghzlutWqNfuurWDV6NrDZC6EibQRc6TIx8p4Qme2Pi+W/iyjPXaa
9eanIsv5RY0qk0L4sqEUVXvRFqICVKuQ+hCsbzl0SYERS7mbdWu+U4xyZ2rNMR/V7mQ1F7ilgbcI
yugY3SjZu14r459pvKvrKKKdTeUVXtwOMo68PIjoulIidI7b0yQJqtdWIHMLsxyPa6mcB3VZdnKj
3BtD+7Lmh1i8iuokvRdo/TirQDJLE9Uz5xJLNTvF5CKlpidAgfS6I4y8EzWkA8bLkDObdvNZiQDk
575QVMIbWqParjOEswSjmS+MSusm69q/hS0Kf3PSzq6ukrAvZX1vjU99vlanSvk+m5OKGFVGEm+i
N2pRYx7GqT/141iehWI9ZrlZHrLESD3NlF/H3LppohW9dFsoTIqN45gKilOLpX7WajWxp36GNiXv
d/rUq7ZaZ2BEpJA8svYzycTp8wDwHw7VFjRhZ3d18U0oNHGXdENLYKEdNVsvxWCIZgYG9ZTBWIzv
6zStT1AXXJa6131NmSqnNiu/6uAh05RF2YVplu7mMCGdlEVfEWJAfWHGuclzqtUTM+aNV9dmpsRR
qzPAvWXzUpZ5uw87EJyQ5O0rKvYZozUMTpHyNVZa8Wo2q3Wwuvmqm5F4NQh/kbmahd/TMI2fDDPR
3Hjuu7PVauZxFlRY2axVfoN1+HVCzfcMayG5NlnW4FxZfjQDQ3lNmltDkOwcDpmjiCEMT7kcCYeI
yc6Ja7UIJBhTPGzbxhxbl7dVjW/GOANI6IgFRHMkMqbl2B9otVQcHL2OxmBqVeFqDgkfouUOm9/N
m11dZUCvtTLzyKsLGN8SM8QHyOfZT2DXicrl0kd9fLPKH5Dam96cFYmXo97t9yIuvzS/h0qtn6rF
AHMBH52NxM7nsEuPXVcCJGpn3RV0zHIiho6E2KOrSflNNClcIdjHatUkr6414vtk7eENBKttJHa4
hemI/bwTeKjCWnAkvQ5d6Ml21OjzePGrhfCRG1XaqzlKL8MtL43KnkPUc+H/kexW08FT2hb0XnYE
iS1xXM6lGN9TiB1rGsWm4uVdLSx/7PRXRerfRih395oA+/GqLMcl7uuzEMoYh+0vPJj//itUIMOB
8jt3PzYQmIEveNvn8ZFRUXe02tCJf234y5/yolJm18iD/3GIGTUfxz2+Pq43y7MQqKP++dc1/+0+
0so6td3aEYD92/392lcrs9aLmpVU+naZGuLQP+70z8vKIoFOuNf/cTes1nTvkWj4j5It/17l8tf6
uP/zf1cu8/9QUam01Y/8zxmZYzXBKtz/LSGzHfGRkFGpo4NVnoo4Ei8kPRSAtR8JGVX/jQIYzWJ6
UHXJkjaG1D8SMuJvoqVRWicZMHEpcAD9SsiYv2lU34kUzsgibEdoef0HFXaavuHj/5KPQX+UellV
pCJNpMZV2W7ib6nMGtbJppdrHMAB2tO6JAWxdP4aJcyLczgdpooch9Pp0nSIO9FggZAz4NeEGrrO
jAIRJ2tXlg2A8nABXi4aiLz8+bUZVoa8AjFMWkzYllhXQeRumz++w9Ub5DHhTwFv6FCujZbbbV8O
B9Tu98LwORvheluoo1Fw143Fkp7K2dgL5RDZpp4mniWrL1YTT062aoJXZZGn6iV+q2nF7pIUoj0z
SXkrpE3O0qQVopL17EhD/kMrpexQRIPpjC9iAVF51ihNEMVEnAXzZaFE3lWS6rseTpFf1Cv+cdSB
IdLK4q4V/VkkitFGVn5/3FhpmW9zZIhfhgaauFY8jKVmQKDXjm7YNaAvSpw8PNnM6Vu5DDpo96ZI
7G8z9FkORFNEy7CKctQhJNRU+wi+GkdbYNuSxBCkbM2iNxNeBAncO6XpUtFFb8VajpesUd1YBFop
ReNJ61dwFsKskYKQjVsPkIsldBgU1bwfSnzSbvMU45aFe5S1eZAPoXrqG8UtYLY46OV067oREHpn
UpKSLmSErbW7VvE+LerxSe6lo6ws6WbWWDUM03KR8xQgSpbPkKEq2X2FQKIzkTerqJpIm+eqDyA2
pxhnPSPwDViEhJZtdct6IASe24ihnqFFbKx1h2/We1ZBUb0wPC3FtyFqaBapUWyh0VZfziJKISZC
pOba2vnYfylFM9vlrE1hjiX0YmSW07REk3vCpC5JMD+1pnPbo0TXi29GVvlIGliOqQ9B12m5K884
2VGYv8Zp6zRwEzNRKpRXJM2pTmGzbRrWIkZK8bKu56fFkD+vi2b6IR7oMKqCZ+L8uVm8mK6+dl+i
irKgqU/tau1XX0lUUDZD8ZbVGVSyWk00+fEkuEesHMyNnK0bPDE8ZBZM8FUBgWTfcLSU4/SPUb5T
U6LV6kgOYSbw1yhAwPAYbRaVVyECUFq0+a7RtE8LUSdXXYEsVk17VBJNdle9LbypajQ/mS3LGauO
+XkO8QaRrcTF1GPfqs1T2aqEOZC/YQ9t9tAOzQ65pp4h2CwCIR1vpSmRBdr45pRFmgN6l0BEhMTF
XBMziyCEe4us+pSsxgvMmPpN64k3x1llsjBsrmVvUUbW4iKleT8GjUj8ZU1b4WAuK/ATI/ox6pDi
doV0UDN5dCG5X22o6bS8t06Pj7qxPNXo1osprUaQ1AOAkULfjaIlPU9h7ZPfpgTKKNE1Nso3gtFW
MLC2j9qkvs6yG9d7LdW/sWTtXR1S270+CiPdiFCuYAmzA6cUtCeVvO7suCMLt4oZfdLMvWmAEQ0n
Fwhn/i2RFupzdRVvfkItIO/bl9AgfMbIG2DLLDLn0Q/6NAL8TozGykBQ9qMCQHAgoK3J7+NYw7Mn
TXmwUikMwQBaZ0WjnsaNwE/tw8YxdG5HbmILHVSK3UjrnGvTeKrlqjoaBXrNcejLRAXUBkMVCjII
9o61KI6V7pA3KwkMpsEqaJmnTh49EorGvrmTcRnJYioDgpgm6B3RSJxuVQw/rOG3hMPR6UYV0HQF
zlHJW8k2Ko3iMs36sVTNM7G6+R7BjirDQ0QpUdMfcEh+Ksk63ckAzPc2L5M9k9oInSu/sab9XhWQ
DNFNQD+SkYV32BzvU5oP+1ovvxhi0x3gPu4OOfR5rpHrIkNs7Q5DmQnNTh/0g1xGTWAIRnco274/
TFL2t49teZGE7ZNB9hwQrBw5lkQeqq+l+saj+E2M3RHz+pKHY31ZV1lztDyZ6EOw2LS6krqyKO9y
SP9Po0GIMEtjg1DOoMK2LdELtdiZZgFQoGpqX9SQ+aMfsaoErRHKzlVqsyYS6ea3Ru3z+zBlBQkM
E8FdcS5YYRjSUWrS527b2BhW4xJ/e0WLkZi6PGhf22w/IpX4TlSJmqxeGg+mML6acZqdQ4tsTop+
IgtxGdAotKtPmdn8F3tn1t0qsiTqX8RZDGLQazIJzZJla3jRsjwwCCSEBAJ+fX+pffqe6rr3nl79
3rWrXN62gCSHyIjIiC8I8T0O4bnqzoQCp+Y2q++zvq+z79rQP027zN7PbUuWXawR3H/rU9euLHXV
JxVh72o9jC7WIywfRj4vFLUBWNJnk8YET8lkZ+o8QBSDLBtfKdBRP5M5b2GJBG8RxS8eO5zv8wR3
UVHgoDxfG7hOnCkulLs+iK539REqWmdNS/3xfu0hgnYD9UymOvXDO0zLBhvbUq63tRG3hLzF+iV6
2hUhug+eTsGFGj+sHUJRMtlrbD2y44ECDlW/LNTYnjweQyJoleq84cLSN27mqmJJDfGOTzPsK8jv
g76aWmcH9Jtt6e7rr52K9MjjrPY7q7hPmVJPYs3lt68v2lCtI7WFtaMOCENVrdLr0/SpB+hfhB4/
0eUvg8Lxi+TxmGa9/pjGRvNzNY6Qc+WPijyup+fSsAAcmZO4NwC84VGtpw3te4gr2skxzacDlZjg
NL2R/+M49VRvboDq1dfXwaXNiPZoV8O873ztYbfi2BjpFPh/bHfHQ5Uf50OTKXq5nvdKaVtu3qaP
SXKrCQ9/XLPIYIYR/teTUdnAHQLoL9pMsT6OF8RYknZHzy6A252bRw7MSW9mnEQsS0a+qMo4uin9
eX4ekC9W6ZL4O1XpwOnDvBPakeZkQTb1caLen5X3yPrauwAJ8u382fp9eV2qxwEb6kXTJkVLnJ31
mB+fT3vVwik1kqPC8l6mWqP5SW7axB3EvZ9eWmWJtkJs7FGz/hvw2EACTf6rsmqhrZpD+GdEFg30
vymr6pnF3Oc0s7xbKT46qhQpxerRG0/2reu0YgEFaWGOkYSQHnUqiZaxrXtqrnQBIMtPhMLXValb
gLWPUZEnse88jFQ0djvmqc/RoCl3SXI/KN2FDNCuOE+fTxJc80cxplwBq8dSZuWjj8MHTNhjmtT+
8Kk03rCDr6IOoSpUS3QeouI4fHd7e9cXj8xThpiXfzEwln/e+L9wV8z/W223HLLuVYhztj00pIHw
V7WdeCczTqHXe7p1fUwbND1SOC3VazkyHpRHdlMzJQHrrDhCcY6X0dPCpzzQgTIfb6znIlckUxjM
X2uki0fcs8c8SUstVFD2VuXrID9dpcqOoZLfnsv03EHAr+swS43D85oNRrEkHZ616+dLgzENNKKL
UZHo1TpAMzLrEsHAGvq6k/2iiNnz5uh8qCplvinm82taxiWkVoM+ptZOTO2DsGk0cxwb+UK/na/7
lOpll2S4qe81+fppfZlrt2RrN+A7YStDIU+6ZtGpdWg1WjopHTxmN2NQ4+IdpMv78PMRt/4xeVin
AYfYDu6h0fF8Z6qfj3f32lD4CB5xoD2vjl/SR5eCcGStIVAd0sbQhPjrONk0Nc5kSMBpHhldSZT8
He951xP3AEIMAnmAk/bhW3ha1E4Fj2VXoWOgSwzPuOouyXFkZRbcbcU4UUCEvOimIHW8AM+pdbVo
ofwjOojdug7yBZYLQbLD2tUfajZOa84+sEjGmf5+qawysq4tebX97e3WZWZIUBzRl9eGyOCKIiHd
NQHT2tyW+BKItj+ft0fZtzgziUngLMF7cGbgwm/nhF3Xq7eL3W5vVOMrz6SyFjC8cIrsKhOZFA8s
mmkONrmSvQ+OtPmZKycF+tewJerCTtaJjFyIbbyiWZwR99s684sJTqyABgoqdm939mBzMTK3NmJ9
Eud7IuiII9A9u9fIm27Qes+2+nbufgoFDxNVJc4flKKe/fulIQMc/yYjHHBuA+IfIfUBq5Yr5y+x
uTlVGY3mSS5899CuAkgigthOlppBxPEg2egFtfyK2KGw7ZHpgJbQ4MtOnR5r4Vo5E7PpPxRVVoK2
B2uTuroBkUXrMicDSB8OiUuJTOmKPrfRsSazri99NnAyW414k3c67HZ2FLvHs5rr924sD8/1a7Ef
tuZn/kALHDYQ97WncCpqVlm6NX10uiGp0BM1b2/iWaIQaybhkLcheaI39Rs0niEyXclEToak8SBU
zLlUbDPPWNSOERhnY+AfdR0wdvX4I2b+1+Hz3xSe+/cAMSKJyurnr+4e+fl/ht8O/gGnlShZ1RpC
5tJlgcR/ht8CTQLZqQ11RlVWlyJm/D+9PeY/wMbiCOLXjvXHRfSfPCXJV8F9BLfUorqU7vzP6s1p
uoxM/8sOSpQv0b+YGpo1BFFm/73UfJMmKtRHTs84HbSqjYo+6vZPQHnS7XHWCceznu+XY7ZIe6yP
EnzRNUUID48FdmqS7dq7vruw/l1iKzm1qJW5fj2fjs/sBBAKesbDmCoZoQLmyUaHs9Ju7vQZYStU
1VBvb3oWr1pTHznZgwS4ymBTQSe1S5ski/K+AF3u3DCDdcSxa+uV45nIofRxI7qLQq3u8KpOrM4l
CGr5tChh0ScFCYFl5SotwpgaLndvkHCpmj9JiSkQaPqFh1gFOBPrvqnUjpSwuCCxUNVV8aiGm6KF
tsSAcWZZocY6flY9uYkUf8n5Epq3Zp81x411o9wCFqbDe+oPbnlUO4SixiFJdiTpPOFHjOJd4KFf
pU7VCRDJ9NGggjQw7NevpnXPAT12xBOT1reRvBVaF8e3GlnxCQLDocAOBn+KO2LQBR315NLL8zez
K5xs7AnyxbKCXmhihb1QHwLmr/Cb2M+JlTscGNuDN/Wuw2wiJCRH/h3VqnRNh168K9dSDKhlgZKy
wMUGxlHnyaYW/5gt9aVe7XeqJ8VhMPJTJT29+kW1asp2gNF8QrmCu/hYPfWUcxeG7NY2D18dlONW
5+RR25nPlOCH5P4c1fYOHZ5yhSQ9A5RymhviSz23YPQbtwyamwzbrsl7buhzh3qDrXnxy16Pajw7
fltiMlsxSJ0jRQRfPhZ65Mn+DM2hjv2mKnu/MvM+aLu5fdPh7ciRUG800HbAPJ+taqcmD0yomD1W
15/B2ThXQnWMTTewyW5v7MldOuEazoMqBT89VZdtYXbXdS51AP1xxm92WfeFgUpJ20sbjw/MokOM
qd7gAAyV24UyXk+CsHCTtCIZcNAt57I6tOcqiVso22T4cMqCS5XqjVaB1tB01U9Vc4VizR01ygfU
o6IsMwm6GQVYtNz4swgeR3USc7ScDXALtbrJKrBYgkZFKOdAmVQabTkPzZU96FcXwGCU57nrooa9
r2Iker0ceit/Av00D2i3AYGAIFu1j+d1GBa3B8fb59MNandhGUulJCyGv4P1l/pJP9XQ7zhpHMpK
iY53LJTN9ZGeOE+TdTwmeGqjS3bc3AtrE5/7N8ohjFuqG/R3GqgSLZYPHODDGuqBZvVEx2s25A52
xuaJCyU98kJ5ghA5Rrmdf8a4W4lOOZ/U3tpcOq4kKZg6odSayevGrx/kUCXdEw+chtOJ5sSqNa/7
zZ2TOFYm2LOLXLkPwCWWpbq5XOvs6NRqE5xYbjgak2t/3TICSAMSTVt+EF9Y1pRWM3Axt3PrnsvS
i7XcfQm9G6KomjpJnbf8l+NXlkvRLjSrvWOYsfLuxuO9aOoNvlvQAFf1p3gka80wda5EUhYp9tR9
wJy9kPBJ3kzMMkbTPmkJAR+2ocbChl6W1KR+Xq15iiNDqLH6o5j2jqAvUkC1QepmXTYiHuQHA37o
UuJse4kvBFghV2r45q/JAxiHY9SKpSLH7hofS7egvFJOzCylwIbrJrWQcamyfWrmzjRywAT3mzHu
KtR5B9F2IcpPswcaNrkCqkcrPtprGt6HDz0cpo8LASz3rVEbiad0CpaPGe+tuMZdzYZGFOhNEKDa
zs/VcWrcd9ebUwvnppA3bQ7HmCTGhONcOd2dB4eFFpEdVIRQxK0oOds7D8NU6Yi8sfD36Ai4nm59
STVWFR3cifRCMHBnbFKOPoRFBoWbqLdJZSenOKbWJ8fFd6+tNm1jbalmkBDn7t0tQ6WaUVjnOl7r
W/yuZwPpXyfzUefXWWrNOxwnJVFBtU19pho3uxzOMu7LsCHSoSrPg/G9IFMZ3U9P+pIoxuEGeN5d
3MrWYYljI+d2EsV5dvoj1OWiJt9NpZLPa/scyn59SUVkyly/f7SDwVwKA6LqpKSkZa+mk0tgZFQb
NShshLsXb0gVM/KqglNTab76Lsdb6JQ3uMLifibr0cDfnBjk7po12eqD89vNtgKtArZgMN1Vh3bc
aawzZM2mjbjr9qdRp/4zYyp1UhRwFvBgOxA3Y7gxLs7GOF4pmpNd58+KzbvWkpN27cibvF7ZJ7KT
/AgFs06vpTU4PrdWUlP2KVmo6lJ+OLvz2IHc5i6NFd1jc2M8rdTVUvyLBrPRyM8Gp8D8yJJztkc1
JcTqB2uAmdTYBKixZGtKlhDomL9hvqlXda1J0U2CE02WjcopLtWcb5hemRmVqnkXFGOaW0/t69aV
fqvzYdlMnKPC6rPlmQG+tMWkMKz9y8YqEFFD/JbVvdsQXUZdK2cjX78vnTmnbRuN8lKSzHhPAF/I
be3VqEvMm93YkVDq3KNWv8nXbR/Q4hrpPJVHS3aDJW2RRplBHWx4vdxhQ3s1iDBpX2a8wwwWuo2h
93rH55UXdagBc8zbkTOsLl6csyckve5pSrfVzvJV5JfHmTCPq/Vm5QauPKP7uhJpXgxytmvnMzn2
l/AWE//6AGktX5d61cOQnW9aVF5c65+Pthy6F1uSljV1U2acinRyamiNDE1IPnODXrfPdLBBvUTD
Ll2jLfzXMMkOUZzHQ+hJM1c79nVVUdF85GrDA3u0KIh2Z/mhh0C6eFpedT1+kzRFovkQG4gQdOaq
sSra625QcDWVPNCDsnyWWE88UAweocrEjR1JICWC7E9f52bDQQK+eDk0HRWZgVdW/rWPyfds2Ipu
DhpJaj0mr7b0vVSt1MFpqCJIGKHjgLbIPezVjjItiGhTTR/FmqUk37tRy3E/rKKm0kbmhSDlhyE7
qCQxxjL+fI7IEAx5eSLTpQxS4VxlChdxbA/urdT6h3q9zZz0OKnjJ+nzA6z8GFpbSevOCR95vdrr
jYuOfY2so3F6UcnBlEMxSONvu29mr8VtyIl9UylP3D6/y4LlfrdQQrNfS45vK4mktlwwf77rqqGr
1+qoUKrCNQk3ITVphuRdvO51ls+6K5c7FfXozNv9/jFIhqPXe+BO3gyPj8VrM0/t40ar6sY1UE9u
T7jnsqvvynPokmHmEafDYZfJKFZSNpUoQT5VRjfK+fpG5Nn0WCu/rwcSMA7J1F72ryVq1Xgb8YMn
t+upa8EzpTHMsfvirA5/zlW9M85YEU5jcGh1JuD0TmNJ0UEJqr6oy0ZSuZQOr1kf6/qoyZ3gSfSo
2xS9IigW/7oAhZkOzOpI6cyTMeBY8NWQ1wdfnW7LLioT0/Dzen4dQE6TOz/zE82tK3exbob1uYT/
lRCI2KGaK8T/WHYTh5ZUpIbIkkGCZKSQ06cRbx2VH0oZKsVeWSoTdZCuiaFk9+3yU1azSw+Si2cb
xLhQFo9jxu4x04FPWCbxLUODUzzKMxE7ziwaDrNEWOkDkGKeT3s47JO0OJKKXgwgIffEjAIvJy2t
8O4k0YyTAbUuVFJHHKcMX6v2OCTdbpBWYwKW/TOhrsRVPqC+6Bxv6sTvEGNI7VM5Q+XMfZllnD9y
uFf8WVjZkFkRP58olJzniDy7EpKqDv+MglY2m7guArmc79IOimOyuDP1OYrLOkrNm+PpDceQcbF+
/fq1Xvvj5Q1vw5IIpSoqgZtQ6BBDzd6k6DBSRCaKM9agMPJtL3eBlzPwai2ze3M63pB2nbTvisaM
pOQi7WE7vD5GTUFKdGe6r7nsnE0310nDv91GZnr81hIm5qCNUTy54uFspOYnd5dO2h3tlacMaTbz
xSuWVHhr3NcafkmDh0MAHTkl74OLSoiCDiDFJnr/3FIKJzeftpuYKVULSB3JqyFMm4LNVeWoXzyz
5+J4xVi43SBpXQdZ4h2NCqREQ3KO5DPqBa7iHqnfxsfPMnsgk54Z7CpNH98oqeedVfO3HzpjwhVx
KTHrU50vVb1MlQbSxT8VXflKdtW/Hy+5TslXrsuOUiTUGk9iMJQ/enHSMadfownNG25Ld5nkbeyb
CRZ6PZzXCUc52GhVznhLEW5jVJiP69CV32QmUEb+/3LUPSkkeMPVlV+ZyceOgpSatak1wKcU4XtN
7yRBJ1ZMt62GGtrUzB4c319L5VizNBrn/KEM46jLktNRKh3yzkMsVzkwA6kIJVKxP5NGJpcWqvWd
MGfOw8h0UzIOMDiKXP6fRZbfP64trBlH1geIZ1IleDkXyWSaGDRVSWqoEfLQ9KkjS3Qd3A3l/MRj
EGPlo/O/rFL9SP1AliwmCxCbpPDl+i117ZsK1Q9WrTqhvjeQPp3o4HO3fG3g8iNKTOO0p3keZ0ds
DunVeJYtX4Yr+65scmq41ZgOUhLcSmx3I6YexAW8ad9u0+T+eubrBf9cirvkkd7Av+hgOQZvF0uf
y1bpZH1S8XEQaPYldhNpW+Gflg6UHHpFNm84MJUmsfwsezL8Qod4FgMNrpIxBCS6dMKhVUlWYqBL
PUMqnu3e7OvD6/5HBCCFkHCfuiRtpILDVbS/lz2R6KMupVaseuwIxk/aBWHzhFhur3K+Jk+kWnVz
0JK10aMjCF9/AhMyBjph4mhYOe3GYzS9Jsr0eh0/ZKBDZWRkd2GsctSJ8LMt9d28LQgPwvKip/uz
kXqG/lz3ct+Vpi0aq6Ojwd6HAKrYFV8G8J2wEVw3q5eebN0R6rnV4ztH40wV46tJp2Upve9DhlH+
p3kZIReXCrfzy/q9EUKrxNADgFN7isa6MhSr5Oie4OpYjd1UrqHu3OEByrqJeYEZY19Ur3nG0EpV
ujIZnMdy4hYY3ZdyfXugTWf0rOPc5nabEHnKGFRGtXbaRyhfQxpuhSV1T47R3JdxL50it2Hq83rf
PRVag9fEfzlOXqbbv3di/622jfRaoxmQJy+Dw3AZ/h3GmCbaoE2GJsJMmzWDwa8Oiw2/RDH4OlP4
iqgy//XA//X0/jeeXo2YPLyrnCP+/+P7/sCwN/Xl9Fef77+u/OP5Nc1/MGR4fYmK0HXd+hd4gd9o
pOPxGIZUVn34V5yfbv2Do39i8KBgy3JKFr/6p+dX/orKf6oKr5/LyVv5n8T5URrq7+ciNpMKD7KE
QxgG7um/nRjeB3mD/6YeeBMWGLSaYLMLxMxbHA53saZajmi9DszgN64oL4Zrs7I9bYkBF5gwlzpY
SzZ/rkIFi3cnHYwS3sI6wFaUxjDePe+Xgx9IkbDznv7GCnc7CEXA/iTX+jqS8FXJ36bGd/BB8qrI
NqUH0hO0DHBQiV0kVEfyNAFucwACUufGbePgY3cTmx6oSSpOBU8n0A9g0+pjZdP+YIH7wUeGiVXm
vr1Pam5zgNv72/rjOQSrj/m8EzsbZJAOKok7AQGEkjRb6C6QM3GQtFENdIpk99X+DJQohGDoSmII
eJG7fZhiVdOMydDbdSMVHpZ3F4fVjm/P3mQ3wwPLhw8zTgbdzWLxo4mvPa0FxBeuoyi6iZMzNnfG
zgLykl1FuSsmWgRER1JqoCuL0VncxW62iQ62WL15q93M64Q7F/Apdx+k19HSxN3thsJbgM4WO0lW
XExICeFXUI41cVgso8NQLBg+aN/8OZwCMiDlZ2fnUc8PVJhQKiyWWCxVSIIn7qG7sxRgUu0HO8nx
3FBxVXD57oRzhyuCWKyHgrty0CQWp9kuWCwmi82Nvi3EaBFEmwNDcriK2UICmS7RNVygF4iO58Yc
K1BXB/It52eKMFCKN1qkTJKpuqK9X+SvHKodSQuglhcqpWthGyfUcc/cwfKIh3oPmEnijyHmhalf
QM2EaRVcBa8fHfoId4g72U1utDpxN7H4Wfdic1JhP+Ls6yUJMSA1auPPfUdscwBdqku7YIDBGFYs
OIgcsUIDQQuvfQV8Eyw8Q3x+1+4HTIic4QdktB9E6jc4kpLZjgtjdIXBRD2fQP12IswdN1kAen31
zVBsQvhUsAIFRVSh+t2gcHEm7vo/eMRBkFJ6gX5efl1BrLaCHrwzUkvSicV8SaFxOGnj+XZzcyPc
CG45xwkQVQCfsVciZylBXJJw24Bwtzx1T/DBBSqe5OECVgwa8H3yrukMNrTPyYi/kT/YhABdi/A6
a0bHSFL0fjixhWG1GfLwtWRZMSnCIsIQBECduvqCNJJAX6Yza3/khPEi7u9g2svoLjaWG8UCMhwu
ADcqQcjBurtAxFqjh7nr9UP8UOyC+/1AKvT4aC8YIFvMdqlYR4uwEQgOFvrHFa6cdzhtFnJhcM4s
ZBNpK+l3ALx+7t62EdHA5ZEMc0YXp+4XDjCm4kxOudmCCcmiChV3O03FQXYJSpG/ttwviqKKr3BJ
f2/WpC96N/r/Fi4mM6b1ek2OgZgh3MB38d3AW5MJIvZEYbrLHyJl5MPXP/xlSXvoJcf7+iK40V/C
gRZreI9ieRFbPGNAmPDlMhqZ13PRUvb+n1dvxboR4SdZCgDtKne6/VrL+XJ5XbnmElG429h9J79S
LCVYW5L4HDHHJySmmPHgGuGDU2s1hKndup8cZkUSKngRx1H68FBCGr8FYE+IJ1izm0s3LHZQ+gR9
0ooF/z49v+JmlZgT6CWGLuw1tPZJ8tZudZ/+PElOHcJSIm4PuwW9Fws0Gs8Sy/P7dUbuyCId4bVC
KsjVjESQbE058RhYrFGhMNQFHF5EFEdALtM3Fz92uJX4NYgnrja2/Qpc1LsBfO2H/7aVCFN3s4RV
SEfoYjuniyl+BZ/tIfYKLPZpB91sv92SSSWlpexCOQZMDkiDNZzGGMyYZKDBwwYYJgHHY4xId+9P
f5BOEv0m3n4n3y6r/Ci2ZNWIE9W7xbZ3p7iyYFVL9DNH9OLhvhG5IYBHSqShA5rsaz8Nf3i1pS9b
Cgs4cz/cyZsr3KeYb0PxGbuj5XY7xjcDqu2T24s9Aca8YA9kLfGB/Obu993/nlSBd5h8lzypFt86
+NJE/E6uiEE8rIhd1WUnokYEk19iYxOIu4Pwo/vo/MH4CDM3gUfOZuf+fuTvHOw/R2+l2M/fO/E9
/6JsNPTKz/Hv70RKZYmgt8X391O8jVZPb6vCYCNF17v5nuQGYyTRU98JEmX/tlIhr+WhJBrmNPed
KgLwF7XYbQ8GNLiU2e6IdxhC3oXRoWjOi9b8zaGVy8s+3NZnayuFKtypmM8nY38qfnx/5G7Bnn+y
Ixqvd3ojV3A8NsYxvMrM/f2EVfdNpXVaMMJFAez5GWyf3hxcM/7SkcNAvdcT4BDwezPxsYL/TQ+B
5aeWgkeNexbGL5LCFpPZ78Vd/U4+VpPZJNgdDqvxWPjuCrTj9+IsZt/0/QoWs9jtPo5soL+6+B3D
iktpR8e0qS0fm/1d2VRf6iGHtkrq4s/ZIYuZCgWXMXjPSbmoJsMwn10XVZh9kqg0Mwk1EsD2e/CT
t2HQMWmnt6BY9HsKA/zqs+zQ/jwX53236/ZXRZiHwa6dpQs9xsPif3/UNOe7ZpAk2DIORpQMYRM7
i/4mykO1sn/IBQdi54xwn0HOEPNSvFus3p/BawDkPO+hOXe8AimtvBQ4P0vOvE+UMObPNyNbeigG
8zODV/pnxPD76AMaID8egdLcPsXktxazGOglwFEx3k6nfg86UUzHKzdc++O3aSImI2/v+n7ICpm6
y/F85E1oN+L5e1UwYaEJCxXgPZMMnYphK8FLSoJ06R0a8M1ktLpohuAkkD5Xn1Uj2zZhtEbff9Gt
/x+hbYaq/T3KT2qqNhgPwyLAnroyf4vyOzo5x9dmjP6ozjSdqilaPIF/lFsfV6LASlSTbH0JhkG/
qYFpS0VJg8FsTPUDdj9HP0DqV/3Eia6cG8M+RLzePCl5pQg4I9iCY0jsDSuaUF3m/NPby4078Uit
GFWs9knz3QboqmOCnPzruPxqF8AchfLB96MjWFyCr4LGRdan/v0dZ5Y9sXvyRv2E/VlnH1IhLTdR
Oio3MMjlrpGuMethGKMT1P5JKjVSxD6EManX2dLY6dDMmykV1KFfX6IWwOETprVJMQt4lJ76CxX/
6puTQ8UyIWtit2nZDYgWQtVmM0CMspf9pAKNbCa3+MXP4hQsDiCqCUoVm41UoTjFRyihzC0OQTCZ
BbPZbBEtZlcRyC8zdlskjU8Am5gE7J8MeTGWrM2Lt1icFgeLS1Fh0BPRMO8iFGIxC26C38UiiBZS
ubnx6c0p2BXst1dx6vzFYbHY7Dbsx8EmXPAcHhqs+cLGGEXr04lt7Co89qX7LFoc+tHmsAkQ5crk
TmbIqFtbPmjxzwtzElI2ZecxT2r+HCQ5/xKgIYbHYCDMVc7YpKbbqJB0URXZwPjzs10ueOSah0Sz
GfZChC4bBZtIfAkf/WMqFsGUtw92XrCIIrkZrfm/H6HKo/jID6JjvhSVBUBUAIsfu9lux/RHNdFn
DUoFNFIczG690g7HUR8VYhgwSTxYq2gzEED3z7XmMSiSXfrRLt88kPc6ithpdjoQz/8JO8dCayEg
BN4tB5xAMN/efgF6LZ+rgN27YzJIfLkE+d9GylT5Prr46jhfWaVkz1KnxtkWQRMm4rMT73t2kDHe
0Q+YAAWi+KMWK4yyX0nf9N/n/thfz8c4qvk3X98iYuTh9l7C3yMLnXM7LLBLNAR/3x1KXFrsmHvn
o9qfJ/0G5Pk7WS3TdIRQplrSc069VXRwws+9aBGghT9DejzIgygdg/K/sciyYLFuRyiTqA+yPAo6
VRYAB3DZkDkOQaECVF2dGhQR9x4cA7kEf6T6PPCIB9WpaHIP0LuVT+XzIb6IIfdN/yshsAZntfxo
9LPewAh0F0ze3WIRnCLUQEwTqK+0DB3ZPRzAtDL77yI40Jlr7LONNHzRhFgEGJGTgN11oTGczMno
FMwWaNCamLEGPjDeDqd1uLm53Ha2OU2oYoGpFmBqRawpFhpWFI/e0Bv+B5OW90OrDNfiBxMJ428M
t4LSFRsa0Xg08sDqmd1ZtMzCVEjlYbQ7zNjUWCrS5lrLd1oveHYQBGyFEzkp0amxOBdr7ioVn3Xi
nljlJ8zcXbDbBSz2aLMW45G/jIJgczosPjxpmG0Wm8MHi37GCuTnmAn8QUwEKPUnw8NyJkuf+8r5
vUbrCee8VUDn3VxGJlxsSOHwZFemLGWpPh8GMIG5Pop+ZkHgYUZjUNKkG68tF3474jEJSyaQtvBd
nNYYG+soZIyi04HLkDsssf2aSUJoiDC8DX/X2abQqN1NRN9g/sthY1uc8qaITHG4YPfLT0ebZA/m
GLz70tkP4cLb7jbls/J3mLcuFvLpScAli1TekHqvNArDnsmXBD8N+6w0K2+zBzD8iaxewZhjB1G7
5SqFeItt8BVCKYZTnO2qM8nmom7d/oHLAfvvOlPS4Iaorb07VvAhPRgkuMF5P9yBUmhujv5O3ZMt
uX/akWS6ecxHMhL4MldHjhItAvP3HbX8+G19P5fKJ6KCDYkzvzXFr97qoMYsJV6BWK1VvbsH7bqa
mGsOO8UuOm1ODJscPfm24RQ/OKrbPoyYERspepd4Gr7i8XIbXsT+M5R25pfP/l+KsS/WIT0f8Zlw
GU5LMWUlrNfr7Xb7tQ+n05DvUeilRbaOfpaUGZOfjZZrUPPr5fSLb7BTAvQF1AYF01Jwj68lE0Qa
V2uaI1cr6zd88+c9ikYouNl6wwAj3G03omt/GEzbZYJtw7n7hr0L2Tna/ETSEOTK6XzKP1hlGipP
CMV8uhdRGEZhJM0kP0yZnvxgvZ76Ybifo/+H07H7Od2PpxsasJyG4c/Up1/87fvbmz/d7v3xdC32
U76d78fLvUHJALqDnyhuSKcINn5UXH/NMzDYEh+NFD+M+4m+u2aeTP35aOLN+ebXnc7nKEzT6foi
xr/+HPNj/07lIz7lo5J63mrPB9zt1h/t9/7n2J1+OiIUfDt/9905n0EeL/3QFzwfqNRyPtgpq+12
isE2n2LzhHMx9/ef7jb0p0tg9T7g8/107M/3QszdkUZ3aO5772+n4ZJKB40Q0zlh+nnqnpc4OOgf
h1t/zuetj4nCv3zZZ7Sdn7hLbGp5zRbLRcWksr4urPIlZltPl4T1VKo/mJncU14m55Uj34yrj1/p
sppvW9/iRf29dACgLK2xm5Y3TFYf62EML9gK+NV+/Ay4aot8ZvyxTSzavOTnU563D/krwwp6amS7
2NbAVgTGVyi13+lFCC73p6HUVNkDvpi6hcuSZc374fzrh1fATSK+ZPksosWxDolURVmrPSbMD84H
/ASsIx4/fR9TxwUFdbIarebyjT4xP2hGySvN0ZeXe+ZziU8IS/OTwV1+/fC0SOpgG1w6rPyv9YCh
m8uiV4D9GUkiF8XnWAL3LVEH5Em42+UzkK+2JnoBzVGNKP8msFu/FARTxibYsllkVNOgakGwXS6X
po+U8t/Gq3efF6HH99zfcPkby25Me9Ejh6ghU0zR/bsUUlsfS/7tbTT2l1shsJT3zP3lUkpbMiRd
6meH2ykzNA3G/tvRXZEcIejMqXRM0adJ8OUD/ffnIUtQqp2+/CWWriaieYaC4I+XUbTYRGumjc8I
+F9rtoBYLOiKdcDi8pdrpsleY7LT4n1FFzAEdCKz7Z2+Dcf79/nZGzM337b7YKoL5M5WflDW5qqA
dMcuVzP49D+m/zafrFns0fZzTz+GW39buD8/Emg+/ZL180jDnfkoPp7rs4b379MxOsx+r0OZ9t+P
YvzOETamERMd3T14UoPd7a1AL9wUG5UiVZS72CMR6VumW41KQ8tL8bl/CJ//zz9LDMw+VD7WDB+D
z4w9Cnq6oTNpOH4a9tQwDNnzwveYl/ocDzHR5OAxQa5A6ZkeeCjYhunRlHpscgqfXUQk9wjD7Xje
TUZvaRC7n6Y7VileJmvlZGJsSCQ70SLEbsLr+ahTz2EvLcbPx4j0ZItZ/qvNEiBncxPPSClM16ae
4+axdrAGAXszdSvBK7SfBgXXpvSRbG4R8WI1MXCCSKPlkZeRfQPex3u/Ly8IlnrhBIRYbTCHp8pv
Mnp8njeXjwvo8MuEOBQKkFwmrEPWEVG04l3xFKzABE/kU1rTLCJOEKVfMqMP+aOwpDuPZpS8U8cH
O3FdxN5/MPdlzZHqXLa/iBsgBsFrziSZTs+V9gvhssvMIASI4df3wl/fPi6dJLntpxsVcQZXFULD
3khba9iNr0e3NqYKBUNE4AHrHP2+6xf7YLl/exmfEeBoGi5wAlvi1P6MewG6WH3gQ3rSnsQrNN57
vqfRvjnld4fFu43evm05Fut2i1QzVmua1cPdylvhkQJZcv95ZxxRXgHoaCz234VI2p/JKlycUxxW
PVBu8C9IVy6w0zpvNr+xl8HRCG3CAW6J/e0dbiD0xXlUaX9ul9gZf1KUTqBUvli+IA+OZY3c9e/U
PS44YISESlgBc4h68zpsUMBsx7MvX+FSxF5+PDvtMnjIGCzOalTBnuK96uGScR2iCvgJ14pXSECt
1vjf55vbGySmegV/rn7nFTmGTzzxbXUa/SU/UaUBD9bZ8CdujW/yJ8MJdauiSLIv+daKNhwufc0q
BV95jxW2+QxR5xgrCJi4Fn9yV5wAd34A0GPN7qCvjxY/0zUsHvFn4dG00W6xEo87dYcmoxM/wmQD
/nfVA38F0hYH37Fq+DDOO3T1FwdsATcoPulusTuXqOK0qLuNo8IwAziN4pgJsfolVIcx0jvqfuw+
I/zOg4LK2sfz5+4JCeEOGhKYdIwF0hLaxnXQGfYgB/yCh4CNowZMlLCQHlAWv0EL+KW7EIPEhc7n
A6xAPEDyYaNVH/sdQBgQP1uVyBG4OnfHVYTt0Wo0mDKQY7F52CXHcKPc27codp6w/0qSRXk3upS1
b9BIg5tqeTRP4lwDK7WsYS7ygELAODBorMUF165e7uEkM5qY7Op7iAXejKUX2LKpz+wxBnIJ5yE4
3K3u+mWII9jz6GSIIoq6PGFr/nH2KP7uHgGPDTyg6Ch8j0c0pHS6wOkH5SlszJXFK/bpJwULEUv/
08PSOqr7lXpPH1cPuPGAHcG5Xdx9wG9qPdaPxkuwFiHzIVbPz2gd/nOfKDYC1rdnMOFD/XVvPYHN
DdcXHy4qygGXVTbCDKOHNx8dHArcWWE4x4c9fHgfH594GCi6i09cby0+PNy/YfUen0033N59OivE
5fiHAzSCGR5re6ORxWhaOL4MJnwdeMZxeGnhfBYvtRd7TVf0lLv1AVd/oat9dM3CfAQAKfsd/HIO
McQTkPCW+dl8CH6VIfiTywyGHGAObqo3IGrMx+zZODq4b4PvofMozqLAmdM/EigiPhg4f2ITXIPd
sP5Cxq4yXMLghiCGDJgH0z0Y6oD1BPOTBq6B0QplsQMIXV66haUdh7fAaDoYw5IFg4WFqd9CD36D
AYGNWb0BJBg3kWQb3DTIkRQ+rL2rBO8wC/+qXf2vbtH/39RvLsvojA29F6znURDW/3/4zBP16t34
bRilEWNR/qf6fjn+9bf+cy8O6C4oUUTXVA0COBbM3P8vI0rTrNEIGqQmB3w9k6q4kf5vRhRR/4+D
C3F4QBvQu6eU4rf++14cBCsN9gYOQLwwDwCT6X9lSPA30OI/bpeWCcbW3yTBtlZ81pjZALm41jXa
7t0GUGwZN4BiajHwesBib/xBBSLgf3ADF2qb9C/y1T+tjQXPb5REUH2AtvOd/uBHwAjWNUp91CeL
XAnuzC79xULrcL0hbQSI/EPz+p+WLMldQe2jENKXJUT6ACQaAH21jQeljcgxgVjXk+MA51v4se31
UaydC4BQPjXN6A9NG+Prkxa5eg85mgSXYZqpqIvrL/U3Zfmfdxrn4Fvvwbro24iHPfTxeLTgFRgS
hENx36JxtbrexN8Yh3+aGAf+WxMqJOk5NGNtN8F5myVHB9KxgucbIzZnOjHVwvjzby2EEaDz1C7F
gZhl/J7aBd0pAsVpChXaEVLa/geQgwAP/hQXlgr5uwj+T1fGUfzWEA0ybtOItQeShN1ZlI65GpIC
Vo9ZbgKpVWFz0hnJOrKzYsPKXn0biiBeQZnfgGcptDVv2pQNj77jWMOiAFB2CQ3v9JmYRd2BKwZk
06JD4G2NynYerw++VLf/55XHxfjtlQsj0zM9xKompHZeIPuWrk0WqI8NXicE5Fc1saBsBR7aHKwu
QN9aOOd2nfZ5vX1C0M6lRS8hW3yNQ6BXKcQhTdjStsPbUq/eC7Xf1Rk2SikwH3F0NDq2BDpzQR18
/ymEocC2AN8IGEB4G8MiooXRhqaBkFUZd0OQrSFUuYKuwMzymYqB8dW/DVGtOXUEDV5xMJr7stv3
6g1X/mOFM7liph4tpTIihN8qAAofiLZ3goMwvZreXh/ZqWwi5S2Q5hMVTC1xKLKHMD0H5tv1504E
00if/T4aTt4kWaJU4lCBkxjDmR7aOyoYzg1qbj9rQc45IFTaEWTGDnp0PwwfVYRyW/UO9cKZMJ0Y
GVNKONC79m3kWSTy/qFg6qos9NXP3lxKNJ3TBlbThbanQGRyOYQwKkkTF6sVEJAwnxmeiTVjjj//
thwzh0DEFh+7A/Ubf1U6AsqdGWQfjLqfWTpTUyzlBMjvVKzUGfV0q79NBWwiI1A+GtN4UmwhZrox
8V01pcAXegPV88bHWA3W0hTnBvcrJkTSNf7H5Nny+oRMbBVMKXSHWIOCRAotniS3oQ/tLIMYkJrm
zfAbUEGHZa0/XG9oak1JgQxlkyZXzNr2KLPg9JyUuLNk2LD+7OlSLNdOU1kWw9Nb6ofbCLTEFRhM
79cfPrGeDCmgYwgTgahDqWc2fN8b5bPOYD6c5DPbmqnHS9Es2lSDzYNPPYOWp5T0bmc4dworvJ+9
vRTMkCLywTkxLc8oWmh7KFuhgFJZOmxz/fnaOIMXPlCGFNMK4NC2wwLLU/ul2WiLDGEhFgzK2+Vj
p23Fc+tGp+ttTaxWQ4ps2AERKHTnlhfmlgYARHa2o/oU+v59FZKHvgLjIbT5z4LckIJc8fs6bxnE
8U3fAfiBN+9UsHuSo5s1C2bEfyaC3JCCvBqEU+oJGimKzMsh1bosWu2gtRqYOyYuZlkUz4TIRM4y
pEivqrhNm3bsjo59Y1oIcHxsAzZ+ZX4cKvXz+gxNhLmMbtCiPGntAq3UBq59+lEQPjGT1c8eLkU5
Tk11yEusNAvZd9/FBGUTBXK9158+EYe6FOa1kdpRGOPVob24CGLc4wHwz6rmZ+OvS2HupD7XVRZR
L6jfcwsKbR2qK+G5ou1MIE69vxTojqO3JO+RR0CzCHdEVOAvdmD49Wpg3Vwfook1pI8///ZlzeGU
02aBg9VKekgFBBqULk0KFWOixltuz1lQTiwiXQpz1Wl1gVennuMPcI4I7lOVhTPTMDVKY5vfuhDz
pHAg+wf/1aRaFXle7IICtuM6dbbXx2iqASmiSQapuqKC4hsOVXdtpD+VCgdqrcpmMsZEDtSlOA4V
I27BKrS8GBV20gjQUfm2g06aMMUN84EF7f9c78nUNEifbEq0uCcFnEc0kqHQx1m0sIN4RtFoailJ
sSxinWlW61ger9pFxtjz0NXpgnKNLQQUNq73YGIuiBTSSs1GHVFqeYNqQjm+PHeN+TZUiIyfPV+K
6b6I26BBnceL6sNg4qsKQblR3PT60yeGiEgBHVZZwEzTsqAD+gE54FPbqOusCxY45y6vtzA1PlI8
J4kNVTWB96cafyPE11+0ooweLRUyXT9rYWz5W7gNTavng8AMFKEP3qme4zZPQMUUJnVznZj4hBIp
og1HrYYhRifS+L63AemAwQUnwMFDfpKAJvqzjkhhzTu4URkWgy6s0mtbbvn6Vg9sfetYSeVeb0Ib
Q/jCTuqrBPBtsAK9rpXGMNODH+JcT7sW6Mkc+hJrlEfCl2Lw25dercpj6meiXIOSi1qWo/YNDNLt
yD45TqfPvMpU1YFIsV/5KojqeQXVwVzHnR1U6mFkUlQJYIWMAFJqOqwAMYJ2CYytBk6KbZvnCrxx
DOfYCcW4Lf0WqkgoKm18SMZANCx0ghX8R8tbVW8zqI4zdaFaPmznSwrkiRZQ5cBEWbUzC28iTX5V
oL6NZe4IkD7hR3SoQx1cRWaFJVh8vFHOkKiiIPXkuYMftDUNFwbPrGIm/X9F578m0cBX9+8VD524
PAicDAZnYEkk63RE8gEvWd2IU7oadu8p0NRatqrfgIpb1n9GqGuD6z0fYE/9J2kJrzCur299r/1G
5Emfj3TB/iYz1XWc1bu8UOa6OObof3XRVDUprSZIQk4JE5UD5+UmNvWT3pULvSQ7lJRWtIJHke0c
BeY7CeO9oh+hwLjoCdk4fNjy9r12+i1sCCCDoNx3eQMwghlGP+k6Xk3KyFHsRLaooVkaCGjR1kZp
up1uGIc4U9hMWtbGmbzUfSkv48yfqInC0oPqxKy+af0Y5uFRSlXXgmRgvModE+rYRqvXN0oMicV2
CKDxLDBAz4kIhiMdidUQRWk+Z/LGxTSO+ZaCNaOxKIgyzvcCrkVrbRUB4zSCaCrXB9o93cYzQXW5
Ao+WpK923yR+mkRoCXdfzjl9SfZQwLdv6bp61z9x8V9DHyFeBb9nOnYxiHFhIi00jcdlWMDew7OP
9BTcdCtoegoCwAhoD/FNvyLAJtBu5C7sutfrbV7c9KBJaQE1Va9Qq4A/YSrYgxmIx66vnq4/WpuY
J1taOFpUJB3BHt0r1wkYPiB3A9iSjDf0QM5oa3if4SL5elvjI/+1Rserpr9TQA5jPNtskYVg1nFT
M3rbx8nGr+uzZbN1W1vVT+IN7Yxd/ZZqEl7AlcRJek8vgxOMs56E4A8C5sM/eT7iWepH6KNAW8Ni
+WDm8GuNcLG4HXySrpsCQlrXh+pro/CvsUIbUh+ymsFeSHfyQ8iD5DUPGtDjHKcp/ozmnq/4LVAv
G83H/QQczYQPj2NopkDaxOD6s2+i4G3oQ/XHKlINIAhIgQNymTZVChsw3fxVNwwiaCFLoK8Meu1d
oXL/nFvc2IdMaBWkUev+J6czzIW0EYK3FQySqN15mXVmxWtZN+vS1PdRzGdGahyQfw0UGpA+bUmo
VlRgl+Hx3msNUEDscwf3guvTcPmiBU8nfy+lNreUCuLQvdeIpn7BnpHxRRkZ9KiTWtwgxXUb+G8k
LvercFuG8HgqGQ9/MnZYA9LYBVASVFMd6yzlJ72Gz6/4DItbp507OV9MK3i+NHSNrVZqZEBy2eaF
ARU7Yh250rOZutjU06WhC+BIDwX1IsG1YG0sCwrQjN5YMxMzJtt/zTpeXfq6mAlvWQ0X1AOyzEaH
60iUInNR8Mv0k2mfIUqPaPnhie1rcXzLJ0bQ4SSO2z84qBkLkpbrHBrPRUNm+nIxLZqqKn1QUKqk
PeQVsK3lu1A91NGhM3a1gOLh8DGzjCd2B6r0AYFnZ1fXGK8DBBnMt3YwYftlMW1f+oOyMxVSnlPq
+Aet1+CKZxspypa27tVajz/H/WKblzyb+ZaNSfLCzKnS9ybvO6gam0Z+UGugnoz0NiviNzN3bu0W
Cj/X+/t1IrjUiJShIelWmmHDi0MLAne6KQG1xtX0mm404DZtQEsBYXTFVoAohpIRAD3X29UnNqGq
lLVxL+obpMMJpV71a3Nk1jTAX4+oV4DiwRK7Abbw6aEFdm0EZhGAhsCFvt72xTyIVTSG4bdFysui
1p0Ckuyk1Q+Q7MZOvknuNCI2158/Ec4jdOT78/2O+bradfEhyBl7I5GWb+qiMWaSxdSqkJKFxaDS
iiWfHJj15JM9r8E9KEH0tH50/MDwSAkjRZ1TgxpTcoAnTr5MjYZCnFJD8YgUczlpqg/SPjQcSlro
fFSwN/uViIIv1bcaft/N7fUpuNgANrpSooBoo2XBNCU5VMGx4VBTqYAnJ9qyzsnMAp5qQcoTqgpF
spqgC6Ya40CoLTRsGQhqen5ezsTmxXWETkjxD4s5tbLiJj/YdnE3UG2npNnM219MpHj02KtvIdCG
jihCKL14it3DR7bl8TaI433brFlorxvFV2Y+zBe/PmhICvMKR7hYs6L4IOrSZQbdZqlw+54vtQ63
6yoYLIysWx1efdcnfmob4oyD+a1nQRZCNEdL4wO2dwejgu+QA15jAvXKJt4m2DjXIdwrjWAbmvHM
YE7ME2Sw/2oShlh6FXfYV5W0KR6qUlQup9CHvd6jqadLsZLYGdHthnZeAlObmvzWgQX70ZOpFCQ+
RKHpYFsdvNxxXRW9Zsbb9QdfTLBQKJZiw4BlqeEQrfOC8o9f5pC1fVfIw/VnT6xcKgeFradKXqcO
rFkBadeh1AjzajiVCch6UH/3s0ak8LDNinex33eeBcPvfoR8ihsTDsyju2INNO/PWpFiA442OnaV
OHzZOHM4zntms2WTiRWHZCRpi5n76akBG9fVt4AQlWr28YD1ozHF7QYzQwmwOvCEfeQ9X8NAY+4s
OZERR1jk3w3BjTMQovOMPgM4gO3bqoBFLChBc1l9IhSgOvRXC00J83KzMjuIZCerPMxWPp9ZVV8b
+X9tg7BkpRgWochZwAy8/Nb/dMSiPRbHCrwn57N6tL3iYe46/6vIdqkhOZybOLRZhYZCtyaAXw8H
+LyDyJwDOK5t6dE/mfvsw96Um3ybzWAILlemDUdGXiLIG9JEWAPMtNZl4O9qZdj5feayuFll6RYK
sxtCAP3K4CCRxw+6/3x9iU+NqyWlgjS04NoSoLsAjMCAbhVvLFd1AxcrcIEiDTgL1xuaSDmWlBY0
0jZx0mNpOAG4w9DaiYBCN2Y+YpdLDBg/KR+IvtDtrmo7r9G5MsJECURXKojDpXrsuwPgGTDR7Yzo
FzeVbiNEQ90uqJqN2hvOyjDLdhOVvjjCf4+5tPAT/BfcgHGMbLcZXBQPJNQB3cnA23B6kiKA9GxF
uFCyBTcZ+NfXx4hMDZKUcAxU0vNhwCCN0kj2XXf277Iba29vR1YyGPKAX5zghgP2nbpKXmoor2+U
ffWIrDTzBl84ggur35KS0aCGQGGWeAPon6wEaLMKSDLgpkMD4HF9DxbT73QDLVywJl/eetCrsErU
xdvtWGYbTyIjlSWChAesEGbWzURKsaSkldACsJ2q6jzVP3DxTtjcx/XywQprRkpWkJdV7MpCV5Vd
te7AFjbB1w3AMQeRnCK3QOcPx5qRJjRGgTqzVCdHWEpkat70AOch4NrlsGkgQKYcYCu+0fGrX0NJ
Aypo/TJ2a3CxR551BemC5otiBFYyWMoRDmCQGd83785rfGO9+1De6cEAC0H/n1mFY6a7tAakDBjC
ILAjBd4QItcr7RB4o3YUXfJ1izGBN/cW1hw48tVoM1iF8fp6sxNfJxnWWTIa24raYKKTfad4UQVk
beq1xdzGc2IhmVKiqxXL6PHh7ryYv/igCrW319+bTL24lNmgikfgkoYHi/fgGZVNSOFBvWzV3EQ7
fwsq2aiIBMUtiBN1n/p+nKx9O5LUjtXMZoiMXbgwYaN44PcPu81pnvg23sBE2/6WrJNdiOo3xKt3
/sE/wBJkxdfOUd3Eu3wdg+Dkr+217tabZpn9mgtUfVzAl95CSl4tLXNIJWO32t7163bLTv5eHOAX
gCSSYgEJDy5+98QlLtuBY8tABQv3NaR02L46EVAfTbBuZqZkTA6XXkXKYrBg7eJKwYBQcG+Rv4J7
ik/bWL2od2wHjw7nVXn1m0V4A4LoAn5JnvIIAeGZ5r+gIpeal3IWFznOGfm4IqDIAhZbCykqf2lv
w4/4NtiZYtHf6F7nRU/+xj5VB/EGu8AVOEpeiNnR1mI9ylDNzcvUnZIMQe3iYQRejRsaEEdP9SOD
HNUv65Y+BdhFHaoT2Dm/tZlgmNpOmFJ2U5zBwXcXjQ0n+pDfKr+zI12ydb8x9+SAWZ5Bt0zt0kwp
RxFhtKkFgw2v3bNDflvetNtiS+8xoA90O+C+ylxCcnGdbk23315fVRMJRIapdrFVaRbHrCZRuawi
ddkV3UzKnUghsq9SX2oRQxkMU6QTMCzWunnuGF/kUCy5/u5TOwtDSlIq5blqcXxG+Qa0hT5ckjvT
LXfBTbbTvfKpXJH31NwYp2rjrOvfyXHUlwJt+Bj+0V9mXmH8rl6IChnHauWJKarxwyegA5W7zLW3
wa7ZwqhnP4rxQLJl1a46rP/GtZGn2Lad211PzZyUmdTBGQhzCPa40Po5s9v2mDwRtz8lLt0nL+k+
ehBzVI2pAJBRrY0vfJMXOk6m22gnHtVj/GBhO22fbVBuUXkKf7gapRxDCPzAHB998mE1LcJ83Qaz
GWNqOUo7o7aPld4O8ezw0G3gPX5Odvou2NsHOPduSnekyicnZyZbjpNwaVlIGcNs8pAFIQYsiI6K
9sbB1Aw/ri+5r1vMS8+WskRnVzYLuwF7irvsfkAS/kxfjCfyAjVk+FaBhwoRGLjp1QvF/W825ySh
ZmKtySjXKrTgjB6hSXgZburuhGw4kySmnixtYBx9iAoCt3OvsyG3a9yZ6e/rwzT1YCk3tLoaxnWI
ahCMxtZK+DvK0p9gKQ2QMjHn30obZde2wXiL4AWwtkmgiF3eFBlcG8hbF0OpnM8F+EQRUwa09lUf
spCo457a2JM1fJQgnKbcMw/WIIfMjcHejo/UhQXb+kccHnRtHMxvXdNFXRuwQsdlMP1V4joVPOfr
szGO+oU1q0uBHYZDpegBZiN1qoWe5cuqchZxchtze9ENc7TKL8DOpWakGFetQKmtMX/w1XCO3oIb
so92+UbzlBu6Vo6FG9yGoLbne3/m4DP1yf7aN34bMaBOW5tyBDpciyG9BEWLR/NXdlc8+S9BA/Xb
bl1uemvre+QQvMM41b0+nlP7868Lrm/tUiMTwgrQ05Ejb/oQ1ashScBdfTVukZNlu2lX4Q37TFyU
W96cfX4Pd9PluHf4Ya6WYbIZFO5zq8CUAq10zrLgxk/CmVPT13q7MI9fZ4JvvdPDAILyDL0r1+Ua
knI4sFfbFtpecC9dvUJWq8Du2/xdbJOjDf2OCmf2UWOB/4Hag5ev8c+1c5sef3Q3hRqylEuw17Sy
njT4yCOpLywHSEBSQuXMt2a+exOfi69Z/tbfQBmyIqmRX8v+re32qv0Okv/MShlD7NJYSvuEtDCt
nMZYoc0SMhAnCIl7DPoMziY+dTtrxXCG0vYwyl3mUJnITtaOI6lcb3uqW1I6iXpmc5h9IYNZcIpS
nzLlrehnCsxTz5Yyij7UdWO14+5S01cBOOQ+E8sMgNPrrz51wJBhtfBDD+JiwLsDr3Dmj8azekwf
uAf1r+fogz73YPHO7CEncuNXKefb5BM/g/lDjJa4H62iAL6WKaBxwStVILoROjNfLWPcHlxaB9K2
AfZgfktUrIMzWUKBDwrYo9YezvbH39F+8xuqlxAEhGhmDXWrbulsLRSD1QUEM3DkgI7v8x00a66P
7cSnWUaCRnpnw6ANH7aoiJG8rHLdGsrb9WdPFcD+heVU4IQZ9Xh4sS4+9RTnmQW8mPsn9kDvndf8
pnKBPgVqzrzrIKODcqgX/yyINSlL9Kod5mWJeTQZKps1X3T6XU+MmS/o1JdGBrX54LOb2oB86z/1
S3XdHKN9fPJd/6A4qFJij7NVD2QFg1Y3Bbjh/vpwTkSZjHIz+9629ALbs4xsSfAY+f5CaDOZaQrZ
KMOnGIyAFBhEj2cn5SQOMIe6y57sQ7cvbzFH++gEsNZMNWlqyUnZogtYOsTmOHgO5LMJqp/Jx/UR
mtilfV1+fIveUmmaLknHTkT3efFmKLcRiVd1a64TA8Ix+R/4vl1vaeo+RcZUpTETvKRoqjvpp37P
IE0KHyMU4dQTEPHvM61M5AkZTOVAGqOqekw5LGhwf35DSnMRaf5S03VXG3BtFIW7OM92TspW15uc
WGQyvsoExdcpErRYhUemv5nacWgfrz/6Ms8UrA7pfDHYbSYGbTy5IC5helBZ595/ZwRCjb6xLMnv
NKyWvvNeDTMRMwUFkPFTeourT+F3nUdqnM1yZSEEOCwxX5rwXo8VZWck0PsJ32qqzXyrpsZPOpAo
WUjSIkPK0wy4zuu/MuVU6E/XB3AicGTAVG4rGnEo5iYqQig0JfVDpaQzC3riRC4jonzSJ61qQ6KE
1lBt0iALH51SdhM1yUxGnnp5KeoDXvpxRHLbNVm6z7PurOjxzHdmqiSikr+PSskAPs2gZNQNC02k
ILrZ1qo2RXdSrch3rZYTjzU5ro+iHtdbomuhC1e2OVDBle0/R3wwDHiJ2cnMdsieCFsZP+XbuGOH
+gp1a13RDr1iQKtLixWIAxbQ6Srt8E+j9OrGNjp7m8BU+VcGzsWmSZlyUjoteAzyGLZPtCsNl4RV
sK4MvzoNCtRc4Yob4n+1ZKMC8rwJei1ZZjTR76u8i85ACvn3ta9Rr8w7xYXRM7tJaMTX8BvWVqkV
cNeuVHWl5AGQDFULocI4j9YQWUh+1bWt7hM4Se+qslRvMV/BY5eIZl2nEd0J3YkgXjtA8qxQg33V
MXVfRbblZlGi/jJZOWBv0rTlqxlnYbE0RODcp3DWGm2M461IMnrshzK+pVwlj0qqDCC14pgSJ9mQ
rGBCDL1PaAHBUKWKlRXPW2j0D3Dcw/ihjO8LLjYRZ8C3ZVkT3fa0QZ1LtwGwAaaI1wszC9tXiJj4
OIBlhrEpOgdSKVqaDoeeFjUsz0UHU1mRwJVX5efr0TixVVTHyf/2sYEXOVEwQ9R1wMHOYii9Ny8W
Sj6x+Tgkxo/SsS2j2KzEzwORObbLRYvNr5XyW71hUJuMC+dHn2PbkbIyjNxT1hU1+sGAN9dgLXwD
o6bsR3nFlhFsljpwswAjw9WQ4v0YTGNNLFRoDjNlZgd7OePaMpBNUAL7Tq2D/41psS12F2OB29K3
QrXnrs0vJ0dbhrDVla6IjGZgx3VNDa+/0ryHFoO2z4OyOdNqKGdy5OUlZcvINbh3JThJaY7rWzXd
lFZY7dQyjredXTRL3de7TZjxbqaxywnZlmlujlNC8SdxqAvS4jkS9arO+jkg0NScSAnZ0s3AzrEJ
d7OYLGr6x4I/XtEHP/rGQp7t78hLqZ9VkQVTPADN1xx2vKRrdlo3J9syLvx/H85smSKVDlZQlont
IFe2pQOpecU4aHELbU+nUFYGoB8+uHKJ2BdtHv7odI4jl9QlJ41zM+S2CztRN+VAXovuWOra5nqu
mphrmRNlQX+MKqnjuHqR32aBuSU+nzkLTcSGTImqiwCAA6Xw3SZ3oru2SYrntLFAjiAMWpKDSmcS
yUQXZGyZGnRRyZqy9oxEEQuTsAB+ys399fGZ6sT482+5XBuNahlEjGCjrkOC2zChpsPvBGuWLQtn
Dv0Ty0omWuU2aKy5WdguodWdRRxtqfjWrijrX0M5HHuFREveDefrHZoIQJlJFKpFXg66iYp03wNb
jQtagLcF4CaFNfdpmjgy2jKZSCiwr9ZSw3GZAOwysXNcxLepDrAnc0z41TbaNqF0ZeuQiHc6VA1L
s9zlalzDIphSG8ZAMBwPUYHWumM+dNbueten5lLKPYS2phrQ1HerIhbLUTRwAV23M2gduzLJfkSL
N2wZ8Qsf2hDe9CGs4GBVq1pQ1w+E/ofZ5s+y89fW8tuKrOoibhzwTNxeJGtSd26ixzORNLE2ZNAv
rQMaDWmguHoWLzs4kMYFrNsd+rPsLEN/YdxdFE7t+y6I2dXC1GKvDimI2gadIcVMvf/49fw2NNQJ
M0iKYIIZT4tl3nXqMuFQe1Ga4GfRQ6V0kGZ5PQxA6blxq9ypoXhNuXlXB2SmyDjVgfHn3zoQwqpe
gwG4hoFpFh3ktUcyD4Mz+fUAmHr8mEG/PT7mQQUHXl57iWrB8KE2F6QOT3o1Gohekwuder4UYKIP
ObMJKb2Anqs8Wwjm9e3z9Wdfli0wbBmFG1lOWwdlrnmirTI34L3oln3iQ67XpPna9I1qY9lK/1ll
sFyKhwY2AeCwQ0O+rcNb3RLGbU8AcVwmccj2devAadhQIAieZuJUWE7fLGFfjjVfG63mLDnMno0F
TlFkbm9yuQRlU+lUoGixUw82AwfSTi0oWIjNoPUbP893mglllNBWP/zAf+kFnUl3E1UViM7+Pd2q
4uQphgUjVjQUrHk/f4TcJXMWdq+W9zDghnJk34AiCxVOBZaaQ4LzA8zc7TUk9uhMuvqK7gubJhnl
W6c8MGwjHzyftj1MO6qIwp0gqaJ+5VeBaSxiwj97W09+WzC6BmKJamyTO9w/mG0vdmTg3YK0KgwF
U9rsbdb9sR1Ojy3lHURHFGNRWKGxjDKtPradFb11XEneGqh63ijU7F4DK4flyUDzfpGaDYOSWQwd
9LLSChi4jdwSFZO+t3y/BPpWa9a56lvYrNTZM8jI2aEkjgqprjr5ZahZshNhBQ/VpmxXRhpHaxEr
QPtGTpptMy37VZMc+kldFW4IY2QL2oe5500K51nVYMuMtc62Rcc3VUTgTDvEfJVXNdDBpDKWam1m
K6Oo83t8nmN9QbIU0CzoqxzzxnE2raIS10zqbMuTXgcPtGi9uKiKO3AEsNUthjZYovaDSj0LzRTO
SyzLmVuWvYIyXRXdgVQb5TBtIqa2yDvBZ+qQExEvQ6tr5ihl0wkYTZqCrKyCwU6BmTBy1dSfgTNh
rPb3KjbqBIIkXHCPq/1rbZd7VCLyRVT1n7FDV9eTy8TOwJLyriOIzYKu4V6pvUDkdQFiqq19Blg5
159v410vxYCUeAH/rgZmWaUHW3ZlJZB7rK6mSzWi+zzZ1bn9OJTFr+ttjR+7S21J5bSkCUIlaKBR
yvr2t59292mWwbY96F9a1Xfh7p7ODNrU3EvZXuMWeJpOjtOQFTnnziqqe8s2mmBBrIz9+VlnpAMd
andOnTQFPoj4Ui2NKN/4vdhmId9mRYPCuhX/7NNlSdnZAfGh7GxU7XnOn6wk2WFXuDHTOUbgxFjJ
CGPUFdsYpabOQ6KLVzSLB7dXC2PTlGxOFWdcSxfm/V8g40KNclB5atD2bPoRF3l4n6blXOVy6unS
1opligWuRj1WmO2XjlsrzY9njj9TYyMFuCM0LEx70DwziG81ld5XDpCbfG7XP/X48effNj215g89
FZx7WvQGPaWlBm3dfJgJ7InEYUqBbachH0jOdY+Vd6F4YCmKnfS9gQDjj9b/v4RiMzpU+VDVSEwl
LAcMAPcB4Pgvzq6suVFcC/8iqgQCBK+A7djOnnRneaF6C4skJECI5dffL3Nfepg4rsrTVE13g9Fy
dHTOtyRq9C505d463bnM89T8rjaz5zPbdGRwjx2lWRhWh3CIzqBvTgSkNS6XhrxUuMWZo7QFzUbq
gRPrxFWqp1Jv2rJ+jUQzbz8frxOBdo3NxcS2Vrmxe6yn9m4q4MygXJQVxQIksBPKjHrhry52v3/+
thNftobldp7LXZ/77pGoitzFQxFDmrZ89eMRfpz9BFxw15Ps83edmKA1Ttfoynp+adxjRLyrnAg0
evunzx99YoesAbqKtpHTMWzAmg7qYiyjZc+c1rmKofN15uZx4tevoTMWPOtlKjr3mPfetymvL+Mh
ONOgPjUJq/ChOp4X7jK7x2mcrvJ+him0K/Y8hH3tWN7HBHqcnw/TiW9YK9QircMqljE55h1k0HnO
YEeuyJecAJAQv7/1rzA1lbkJRIwNGDf6weoeRaywuiOyfIiDL6k+4h2r1CAG29MOdTMgWoX5ofd5
v6koCrBfG59VCDEORXV9GoajWuJ9oeLLOHA2nz/61Byv0oCamka4XdsdBwGDzIjvhII1Zx/sYnTw
w+Xn5285ETz+weT8NQW1QTvFdqI70tl/U2ZWG+ZOtxDF2RsF2Gs/oWJdKefMcjqx69Zo3YFXeQPy
DLwcdfjqluD9cQ00oOdXZ+bjxKCtVWkJ0xWqLZF7HCHkpcyNAPKPIPvAnSuNCf9adKfvb/9r0BY+
RRg4ShCXbljeZaUL2F15vQQvfazPbPETE7PG8pY5kXhYQI4DB2w6qB24UBqoHbfuD1qjStKWDphp
wr/7fB2c2OhrSG9tHCWgX9odlVtfqiG6KLth/7VHr3Z50Td6KMXoHrlaNmMJvAaQT58/+kQqsgbv
QkqkrReKKN7A+NOH3bsLg2n5Zz4nRXdqva62dxONE62awD36ZD4W0fAgpfc7LuevZYH/gejOsxxK
CAMcfeOl3tw+GF7uhqo4o4xyak5X+b0qaY2EezBHk7cvnHn3ou2WMxvtxPJcY2xpo6E/G0ftsYOa
v7MUKY+epQ/vr15ucvrW9V8rb67xtujVlHJskQyia/rY8NBN8np6KqLoHDL7xCCtEbSB35OBt/18
rAZ5Q2O50/qcc8aJ1fMPOeivMEHqmTpdgFO6blFA8SGJMv5s0Hb40tpf68RqW+aa9bM5VhW6r4mV
NaQZZWiPQipyUbJKntm/p6Z6dYKCrVD3jM/kWHH/ogthsjhBPaZqKpvUNb4KknFAFFbnwIqnJmS1
53qHkZKMeQv+XJNJKHHOy7lG7KkvWR2p8PJqsN9QTlWOPgAEBY8Lx3yPJoBPaNimo4KNkmH6zNI9
AcSJ1pqtvVNHfQ+S7XEKcW+vvcFXiWu98AesHYYNdBsgI5UDgCLQlvotqpJsCpObDZEWDqUqCDZ9
GC9n0vYTo7pGtlrjRrP2UQYf5/za7/tHBib+5wvx1KPfR/uvZW6pJkOEewGw1NRChH+abydvOEvg
xlM+uOKvsaui8GVnrTZH294E9jtK4Gf2z4nduUatmphWA2nxYEKqY2jJVuvxuu3OKVaeWGtrfCpj
xUyWhbrHvt7PYI0vPVxQOTA3csrcGCqZ4kwycuIMXGNVO+v6NuwmcpRBcUdmz00om4pEuNEvYDfO
ZCOnXrKKAS73YlFSaYAgDqOUSThbOVVXZIEYQWruu+KL71ltfjrOld9N6GuPk/O6FC9zHSWV1+4j
7+fni/XUh6xCAFgxOAwHnIl97pPUL/34eZgGfix7LTZu/9WrzRqrqkIRAFOC/UaqFuVBS0KbQjKc
ZQ6f8oMJz/LhT2S8/4GoCoZrP4r1x6I3iYwC2O7Cz3FJarhI93L7+aid2OJrrCq3IfUdhVPYNh5s
ZWP3BY0T+bWNuIallr4Ajmjq6XFg5Jnq7gef5mdJ1MPnv/3EPn+3NPxXeCLAn2HkvSOqnW+uxyHO
PQ83kBf+IiEDnnv/foMUwTQtvaBH3xPy0mkruumKoc0UaUBr8ux00dUumPBFCfPRnoy3ZSxZ1lVa
vgaD0z5HnTsfoNlGvzhb77P4V0AWvcLlxJnpMWLFo2nQ9AmDc6jbE/tnreXXLUUX1KOlx3mq//R5
v4Ec+nNrx1/M+Gey4lOvWMWA2IbW8GqkRyh7vbl1AbUyRFGfvMDN5MyRdWrTrKLAUDnL5BIdHEvx
qiRLBwv9s+aXG4O/Rc9EmlPrbpV9x9zt20Va78iaGy+kqdPDnPecAs/HHwCHzX9PMQwESVGGxjsK
kt9Zf7kTjfOzicP93Oq0H4NzDdyPNz4QZP9+j6OAg1VBTo9FCPjPYjU75M5gv7Q12RoOaRSU3WHj
6cNEy6ZFCZPi9/9W7ZlZ/ngG2BoLCURhOfi560MDCR2ojsv4chB5sQmcavrSecXWWEjGvSAmMveP
DSTXFLtmustIfFF+TayMrTGQMWDAkaikPC5R5WyLQtuNT3h5xUZjLigKaFvFIvO1SMzWIMiut22O
6ol/BK46GYo/hXgtlnOCyKeW0mpbo6VtULEse7RNeZNCcjo+5oF3DjL4cdBgaxRkFE1eEUHa8NiO
EI9ryuKPqctn3Qe/iV2+ONmrHQ2pbHeMKQq6RpTgSqg7F3DbNBxoqnNHnQneJz5kjX3sobg9o9kP
ReogvI8LwLVz9BgXuK8P7RlE/ongscY/evDTndGvREFG35IZV9N658bQQbZ/vqQo67M1DDLyw6Gv
Vese3cBU+2EAGxJ9y9h77ulQf/vKuc7WkvAVG0KXUNJC+HBWycQishsrkMOl6M8cRCfixxqjiCXl
KDiQukd0B7JyYnsb5tvWPYdVeY/V/73ZsDUqsRkDgJM4XSCq2JHE5kokTdFdIo2/4i55CTCCsEOp
7wYVn5uXjy8lbA1SdO17/jsAl7L0YXcH9DgaBv3klvshYuY1Nnq51VOPK4SOdPTn83k69c7Vvg8g
gu4Z+BsfZ4jOX1Umji4LQBqeK2itq3SkrdyEJRQ10nzq4ej8+UtPTd3qgF+i3kV09OwRNSpALXFR
gcuaP5zZo6c20CoQONCl5w7NUXoxNYxQm2U35QtU8EyBuxekaQt15m534jPW4MSQQTEZUTk/dGF0
mdvqD7gjO3zYufrpiQ9ZoxMLWHtMjDLn0HjqoXDK305j73P2vapQS4JE4uZLs7HWKGVWNhALHOMD
cF46v+PTwxI8ff7oE+FyDU4sO1Lh8rM4Bxlfz/GlRXovqrvmnFbHqce/T8xfqbScHM+Z+ZwfBH45
uZQOh+/wjWfOCT+fOBTZ+///6/lh6wPSsVSYgMp9gUy2917pP6cBSf85uD8IMWuYuK7DJld9Xh9d
BMu9bmZ4xEU5TWsxFndTHdxHM+J/OTXfcr+F9jBBd7oXXrPzPJ3v4MwyXpK+g4KRAyDrBZryT+Vc
0LSkzvcJ1YA9PGNDEFbJpd/MUMtbIPeMvy5A9ZuDDFIkb23dDkngd3eqoGpfh6I85uUcZSjpeuB+
Be/YOPqjrAUIXo396Y8F2Ih1HDxTQzS8HI1Ix5qGCasDkaGNp9qkMR3+vUdICX8yL9zgL6HRDXWQ
pLbRnyXUOMq6CqLGCjaesCR0IemxdFBcmuMpncp43vht2CfNPNewjeyqg6jUtKud7k2SQSSDjcot
fM/zbUB7mRYM90SI/0CSFPcSmb5nlOgxgDV3L+M+uJ8cx5Fpbn3wtcMxv5oGkqeoWMADKjfaZKHh
JilncOziBewt+BneTSKsX5eRlLdL3I47u0T8KNp+SnIsr6xz+/gxHCrvls8o042BpxKU7R0INYsW
TaAWSPObLneoSQa3Zc9eFfcHPmjkhCVbEupM84EyFJwKHsuUOvKtoQqsNlgQpiDQdoeSdzRp23cU
XUQzKK1cx1590MuybYL2DfJ6j7aDdHcdiaeJw3UBNps9vIAr9qyYcdOwaqCTOOoqdSO32JrAB8CK
8weziDj1pKY7GZlfgQFJDcJs3wmg24lbeQ+BhYktRUVzGw8VqGpDBfZ+ZCFt5HCSxH6BhTQVbaI8
CiZvBB1CX9dvPTU3USGrNGAteF5To9Owrf7EIbhTeWtuWjn8HmN5MYwjT1qY8iZc6OfAGd9KdNDS
tlB8E7m6LJNFLnW9MTTvbklUUZYNfTG+8KFHAZuEdMNNM8CuNjB3uVPNoP1B42m2lG28mkEFvNLT
u4YvmhuxfRnnrgM0s+AbRFCS5qJeDiNHcc+t5tdad+PRd6y/nUwns0YBhRl5OTlAQ14ACsIrHHoa
rsSBsrtAO9dUKNgMLTV8A50GlXS78MTCBS5bGpwuAVRKk7hGLqA8YPNqMxY40HLssdleQfr5u4jz
BxtObRqXeZGWjg4SHUw/BtO8G9RN9SZUbH5iBGQ8VCWGK0I6Z4Pbu/rRuOVyID6DJCvTPPV6F1Kx
vdtnc0TaLfdm89DU3mU8FgbgUe/OGNkkMic6mY357dWNdweEjpPJYoZHVgl1Y+OwF9fEwFj39CmK
zCslPMZnRTQJdXM/v5fC0N6Hw4ZTPkf1+FgG1VNIarjD4RPx2OZnRNs9GfLuMhdxmw0B91Jnkv24
gVsNiuYudcguqCygUiBcjmXaSX+GZr4q6n4Tuy6rt42uY0yF52D9gwIK+7mZLvsFJbg2m10VPjEw
lXYlXDnucdeJjsQM8UZrHqZlXaKcKaqQ/uxD1lzEZSjuggUI/o1eqN6DWOnZpMX63fRln2fj1BQH
0PjoA1zAzd1gp+h6WMCqGDxBLzobS4jKeRZMa2GoS7+7s/TvYmo8kTE3KI+wmoAJTA23NBdrGCLb
ESRcovg+yJn+5aJMabNwZnkqTfArbJb6khkt9ogcA2Da3mBv8rzrdjmE/Tcl8+IN92S50aLi311m
4W1HGgDWmIUy1oi063HS3P3eoe70wuy8+EmPut6mbBQ1m552ek9zn+5KJxoAPs7F8j2SaKv6LcKW
FKL0M4eAYeDPHk+DKVdAHg93gLD5hw4Eya0XBFE6ohxcJAP6ssVmBATze+c04mJZyupQuiHCXzlO
m5rzVxjpXgQ6up5G0iVjO5uNU6EnE/mO2VVmrOF4CBC6msp+7wHSnAYti1I3VEFm8lBjUPUjHHMq
zIDDknrmV/no5zuQYuskyptvcRnRQwkzo7RU8r4FtHnnEifMmK0G+CuIJwzK+I07Kji4CKXZxObn
slBg1A5gtlVT9ARYSpNMQ01+Dqol32MPAKRQvXN1VJWZCdGA1OGYTDgYt2PD5SEgMdTNZOumkVeF
qa3b9m5cbPcW8Rl/ynhxyZY6xHk38OfPc59T2dsqszatDCBf5TmHdvhpQpMUrrORlQSCv0hc/dXk
bZVKC8K1MeMIKJsJyy0fgviROD20uoVzDlH9caeM/ucuh8pAPijW8oM2o0KQG5mcLnophhk+cyZK
8mFpGyxnV6iE5NxgE0Zo/afTLNo/XqXLjdF23Lkhy4Ov3CDwk1aZny/ANmZ0Zvtu8H7oWXzDVvsZ
h8UZRc0PM3s8fpX4oU+jJeDQbF+1RaLDQ6zeGvvy+bo49Wz676RyDCH7YdjC9ojirf0JdbxEF2dK
dh8mxPjdqzVX4NQTNAzEwcyuVQn6tMX13Nhg70w5TWxLyRfHf7Xs5rA0UpigRmI/hzeTGumbDVxU
jwiLztRBTnzLml1jw9KLZ2ggH1gfJPUSIk+5qacQKdiQfT4TH+5Qytb8l5D54F5Ppj4or9BoBQjx
6DUUuvJluNwbwhoAaKfuHDH7xNvWLDlQtKqwbHx9iGFCelGXKt9yXdtbAhdTeLG4xbui3WTPjN6H
Vxd826oEDSW0cFgIEsrCp/TGQDAnjRahf31t5FaFZzn5xdhGujsYbO4aqLfaNru48jdivnc7cU6o
9cRWWd9M69gKt3dJdwgbZ46R6wJEJLuxyCin/Ny8nHrJ+/r765LX9axmEv4+B9Ht2+XbIuOE6i9J
1GAa3l/618ODIh5s7BTdwZ3GPbQktk77Rpxo+/k0fFi8wdNXYWooIpxonLXY7jW4NBxQwNt51s5b
5dGlzAKXk9tJgfC8bdqme/v8paf25Sp+VbV2S8sGewjD2t/w2bBd6wZLMiBHTkuRO98+f8+peVnF
stkoXKDi2h6GLhqSvM9fi5I/6yI6Uz88sR//w0WzWhTetNSHyNDL3i1fy2puEtuX91O1AKVdROeW
8YkRW/PNRB2yqZMU0t526mXiuHT81bA++h24IQTK86jafT5kJzb9mvs0Alop+9oEe9aCoV3BpXWj
R0+dORRPPf398/5ayzpuo8WfrTxEyLM30Mus4Ph41mTrxHSvCU/U73lA56o5RIRv+qrYg3O2712e
fT40px6/2irAeocoSM/6UC/9TgWLSBeGaxqS1q9ti7U1w6TaoRxozfaiiQAfuclJANKWTnCUfP4F
p4Z/tR/GZvI9XwTqMNd9uPEYc1PfHdszu+HU09cHuj+4llpXHELttzvHy4NLyNd8iZhF2ZrLRC1o
LtWw9EcuusT6NCndVzOeS0ZO/PY1lYmOcam6AdjepiQ3pQcmlse/0lSibE1hGtrSTCBR6OMEp87g
pvIwqWB5dvJcU+/DNgNe8B6d/tpUVvVLVMxTfyzGeU6aNj8uvLv0iH4AO/cAkx90GdDXKIpzevz/
b7r9p+yIV672Me18CBkBWX4oReUi6SAmflC8HeHXpbz2djBBc1w8eJTjbxI3WabZwd3fG/KkBff4
KCvjvaAEQYcrv7ahSnyieX8hYw3cYVFYFFRmr5a/CQQapwS7bsQ/8YJr5RLYcBO4hEONaQQ8ERSM
BvYDNdA+QclSxiuGMiNvMwmrqQfXQeEvGcd5OYTR6Ox0rCuIJy3QQ28BX8Nt2N+PMsc11G96SOV2
8Alx6Q4g2uBOcvg4ycGbnigJ4u080ua6i2vzyIsKHqJtUYhUBzoWF0wWY8rDQGXdFE1PrOZj1hMX
dcyS3oR+eW8h3w9K8nyPeRKpragDN9Ky3OAzne2kYygCqjFK2lzN2QL24QVGweJqDKlicP/7LVh8
sCO3SInaki67iHtkiwTA3y5OgKMgcMqNbGScQWwjunAYeMazOJSDEPdVNPwJqNJpUMzXoDKMCZkh
nz2FLkuXpnka/fq7M049oCod0JGd0+88Ub7C2gUemPHwDO29aM9lPqXuiMpvo0OR0G6AAm4bPrjC
uywnHwWsUk2XnceugpbDEJrjqGVDVGx17u4t6jGZpZ3clIZ8ixry6tT4Gc08yB1jfDeC/pMShQ+s
SMQ20g+dBDWZeuv17WM9Fb8Hzd9imHXCuu+R1G6zi2CDCjTHNznOO+lXDspsMzzR/ImmXmQua8gi
oXDYEdzhcw/id/l2Mbo51EKgJjzk4/JIKgerIsgvG9rAxroEjieWm9iiQEvi4dGrw03EuywuIWJe
xb8DD9qQjW9RNRB9UlSFg8oiovKCcgjIJya1AYp9rV9ux1xfyALlnLKh7/nUCN75eGvmSO5G0Ty0
iz9ce3aADpuDSjWIaS9xreqLiKldQJeDQ+po2/BiTjgT83Yw4YUo4teRvbMoFLpcvXiOTXOE9c5r
tVQvhdB8CyUynihaTAkzfZMNOhcZ/Kav5eQ+cai9EVkfTIDiGnRJNnWc70K/H5N+QA08EBAOoHIo
MkgEonTiASdjqnZbuU6eOb2GG5IHDn841l4WWArUVvwmZPASjJS+N+B/QjroRsdwUbd1d2WMuszb
6gqV+RucwWEixYSGBMQpLeTaqvi4CPpn6sRPLyoK9BVQ7RWhuY9acin8+gbn0u9JdC9AW1xiDA8q
BrmclX6Q6RrFvSEfHmJuaTIV7+X6Bjx6rX6g8HlNoV+UqUr9qsfIvWA+DjboDTUXknaosor8SYVY
kJDThbGSh0YCZ+h26Nh/qRrvUPPFJlTQKNG8kKmv2YVXESjEBahXFd5PIsOHjk+7Mi6v+iG89mJ6
mdd580vakWxCLYuMIBPrqkZv61a2MHiEQUHhSKwe2kGoieJdLsHFc4keZeOAG1/VL1pgIakq8JIl
7yhYH+glQHUuiy19Ld3xMR40an7TNq+jY0UYrl1REG8o3En3wkepPx54jZVtVAZxtCkrZLCpojE1
fZ1WLHrqgeSDEGNDk7gLciiRxN8CODZg5+b1jwFiiqlYPLKztkZsVVjdnKOIDoBAlNAaKhHEKzY+
2IYqGN8vlbWHFdHzXZwX34d3JvTShH9s592iFlhmaJZAsE8YBNYivJnZhCoil09a9lfDJFGV98oi
1SP7FpT+L+kOQHwDqpfSgsFw15deOgMTk41W/M7puIcmlN2gVATgZhhcuIt+BG2lS7slj29dR8MG
pyA39Tz+gGxBk8UdGh2G6zKBfokD8i47GF/eIAQ+oObqwvWjV0kwQgsV4R5HUyE2HC5ViYPmEhQz
5itU+VBq7B2e0CVWibDm2XG67yhX3/NwuNXe4iQNePppLVHDRZG6QJ+qRfOmDXaE0V96mr8XzNRY
lYIlXhVlTmBea3QBlK/9LAi0m3Rd9GBoh44TmPhV2V9Sf7ia5uKew6Ea+F3IZo7hDJUB/8Ufpqdm
phgOTQ9tEA1pbNwXXMHRrGnxFxW09oA0fm3a8TVnZu/nJE6M46F9UHkvVe5AD24egap19SYfUS6f
TG/3lBfZ3IcHt4Ffz2I3NOwPHekFSOdEYuTwUSoIIdupbopQtWlYQmDaaeMbI/F4EvC9Xjr4dUVc
ZuA7SBzNYqMsYxA3bsZNNL1rV2i98ZCIJAuZliyIisOszSuDD1wyTNUbDhw4zQ/j0cYaxb/Ywuvl
XY8Nun46uJr1kGfwTS2yLvKWHUTn4G8ZpZC5Ozo4bNNIlTeOw8Mtanj8vSy+BV34LYBRVjfM6L+g
FKKQaKZY5Gne9MeAkkdU1fFjJu+Ag+ESkil+Iql6nlGo3gIlwFObQ14F5jPqgsyoawSe72wMEodd
KZs6hZ8YeAITznDVNSZdHOenERDr6PtBpqhcBAk6jDrRYH+meWn0lgbkrikoyaTq4FjVhHc5GitJ
R7oMCVGxk8BrYl33JsNBXb36y4hzqxunjJrgQRj5ruH3zoSAFC0Whlg46uZmuAXwHlAttEOBPJv4
TR0SxIi+vwBf4xpwK/jJttX0ONn5ytFOmcgghPnA4L2ZPr/3i+Hol5W+IqO6AU5RJYMy+yCK4NIR
QvS0z8OfDQ2nPcQz9BX+3MVaoCxVBTq+yp8h2J5X791KF2ezB2u/ePS9O91H9Q2u7xBpAr891aFS
T0Mn/znACrQuD6PSifRhGOFU8rJ0YpuZufSwH7615k1KsWHtDBiMWZIJp6UN39EvUNln6NIVaHqi
y1bs2n7EYU7VKx9sn8YtptTA1pb3d4Lmj30gUl5MKZgUvwf0nSo+XTcaav1k2nmdcVHiR6d7ZABt
Dea64qjmL+UG7e1HYG9GpKiCjDviNCFY5/5RR3TXuCpttftz8ZsLsbi73tS3tOcH3ngbPUUo5jWg
xzobeC5eCtPtat8khObp0kbPvtGX6Ba+csBcMIBzGrEZ2r4MgBSCmIvjCh2s0NnFMJ5FEldceY7e
FlGRorj+BP2Era+KCyQoWVvnt4rILKimjVLhSzWGdzL61SOEMbe6FbOTMsiQJsXCr2wxXC5e4CRw
VkyDIbxTNU/ZjGOZorVj/fDbMKBbhLZnFtaL3QtRZbgHXHEdZ7NDX90av8qpeoos809Z1PAKg1zs
7IEBBMqMQ+HZgCZhS3F61Ya8dsh1JY6m3ttU2jMZIM0PaIFsi0pe+G3evncXwWBs7XHU88Hh0AuI
8+Wx7Kds7PvUH5qjQXIVUHpX0zJPgkjhRPJhX+Kgf8Z9HL+2Uhe+fQq6J88CbGDLDOQ2OCcJeN5K
b0ZVReSiPSgIGe9IG2wBOxBb3QJuH7Xefhp0sAtbEu2Gvnd3ce9cDg0v3/IiElcypOKgLExs41pe
DTUrtoE7LFub24vQ8xAmbHvRibzPysVCxbiwI0e/znE3OUDrm0aLbx2zW1t72Beq+cFj2MP3LfR3
6uhqycvN6Jckoe9kI2Pd91LTgy4IFMAm8TLCcTjLpfcDLeDUnasuUy5GBAXVFuEGA+b5rbud6UbF
Nu0APdwHrICsIJkpEgsp0tIEkOIBoHLfUr/beL1SGSkN9ES1Qlql/eIlUmP/2KKRkYaQoUxkp82P
xmn4DSFe9BPrUu11hE9aWqfYl4Ncbihv6svaoeSyqkv4YMdRj5C6tDThpaFVCrnb4i4ukdFOEj6p
AbSliqQLdUGh6sSCTVnwDve0McapT5tAQwxx6vUPrqfYR2O4qa97d24gA+KJIMERVl1yQRZzyw1T
doOG4HJOzPVESWbN0y14s5jIqPbYTtW2yqt95YRHNqr95/WSjwW1KVtzdBnSlNjmkT4yoI/y92Y6
u3Y4nOHr6bYZfxfx/FZE9ntTf//8hScKimuS7rBMS7kQivfBxo8uqVNs2QF8Mh+Igc/fcGrEVkWs
wq+kB5srfXRwHar7B0xw0lS/P3/4xxqJGK9VYTcOhkF6IbTqZtf1L1hThjzxhaT3xC3FNVYgDuTc
OmnbNsveUS2kurzQbpVoJ/StAVzYQOTSPlVkWL7lOL6zz3/Xx8Ma/oOe+qtCQjw6IbWoke+zZRcu
dLvM8a5vzF5Bln0O6Znq5sdjC7TrvwsxnBSV8Xu0nBsc5f4cJQ2LkkCwMw2zf4hr/626hGsINFyZ
5qqKlmhfYQeLtArnYOsIuHZI6Jyk0NHSR1c2E/hOYKYlrsyH3xWF1p4zo7KhilJdNSyMMoAEgGns
CgWGonMOj/nxELPgfUz+GmI4wk8qVHl3FAyXH35T8iVbWpH27k+fnWN1vJeX/jsAbC1MM/cTQnLT
5IcSssCuWl5nOQG3xYdfuejOQWhPvWS1hqE/HRqDCHd8v2tPwYDTvEhiyTPCzrkCn3rFaqEURHrR
5Iv2CLnOW9vi0JATYP/6GaSVu8+X/KlXrIqxLkQfot66oG+3TYALBU6WCPWl2SIlL4GOOrMmP17y
bC1NkwOQj8th0x5DBnX1PNgFDu5uUXdm475HpQ8mfK1Fo5RHjG/j9jgHzoGF5ZUf6+3nA/Txgg3X
fW4z+5Mvi9w7uJHZLD5yUv/VTjrrhl/zbM78/o+HJ1zLpvI4GlCmdL1DIyy2YZXI8CcF7uTzT3Ch
F3VigFZd1A6ifSCizfmeO473DECUuwEsytnXEwhPBVTzsrEzalNDnnhLDIuBcYsDxL2mlVsyghTf
ufF87cS+bdMK95A7/s6/He20HG0Q17cSvdOt43KT9UCxbuD7xV4CzobrALf7tJQOuSpVVN9PHl+S
0FIk0twbD9Ao97edQXIFeNANp8bNfM/CqVfPy66e8/Kin2OR1tCT34QsiuqEj4J5SWt994+M+fxr
WFi17eK+QlINkbS5Mu2NlpHOGgiB0VTwZYBld7PYR6A2vVvH7fhjTqLWTZiv5lc/n0JcYKOBZUUl
mn0+MnaoJnhcGenzVEOY8meDUk/iecpuITXO/hBvQZFjDsX/ODuTJrd1LQn/IkYQIAmAWw6SSiqp
5JrtDaPq2ibBeQbAX9+pXrnZVinCm/viVYQpTgCBczK/tEMKGeLOBzl257OebGhJqzu7LmmIvcyl
SjQsNAD5eTkpmM1jFPr6JzH6U4T08y5cBt7g29YP24lZ+oQFOP+Egq0Pu2WcNh2237FYrCmqmdUh
OXbGbhVvhvxpMexoC6aKo5+3y3eXo5ksoBeEGrCW9v1IeUJwpmMOWExPm20z9d056zC59rSepogD
tHnKjPRxg0n+aEpsR4fBlSyQI88feNPyH0NXsSP3yv5HBx9mCJuy2vk+PsjcU8PnIjIEgl+4j7To
gaJZdPlsfB+x5AsgUOPCuiPI+d65gCgpxP2vICBWzktW9kvc2+M8RF6FE/PUkuJtsgeHREhSm5CU
wJNYWxAvVrlYwkGg6iIIRjKUZ7gtQtovjoEGWCHD/oQEgDTsicVij1+KUXZVv+cMZC3aW/w1w0sV
aTPJkxZO30RoQsxb5Y491t2ororZ0du5ddxAK25vDSC2h7EmJvLAZ0YuJe13g/ZRNXeYiyJnhart
x2Tb/uUbIt6RuJCBwTiIrecjOwJyvTruZP4KCSh91TX+mainZ01ldXaTvMbh+RgID72NPrWcY1FX
S4xx8TD3uYmEhLTZ6i8FRstLu/uW9FhU9zCHLyOKuq44+8X0ibsw7lUFozXeHWdXUcfaqK6yXj1A
kB+g6xRB79dJwDGWX/AGZveQMcx5MBdWhQxxqew6otVQhHLA18lllffUQod/krPjHoa0SA8umyGe
6iX0pNT1gwHxCpGgPbbk9pTFE0WXIcdPvEKShQxlIGOBdqaW+lGLCRt4n05vSQeSukkbgWKfzDci
Uc7b2A7+aXawCc4r4EwGVXcxUyhts3Ty9/7E6i0qatm9zagb+YsG1L+AiUcuRAUGudbg9jg5wmN1
W72SLLWeuOWW4IVi34h0PUewBzVzNwA6Fckp9tiHHEmHJ92TeY+ufhl1eL0Og49SrsbufeNOaCNM
DeojYsCKwNLIvphzOcTlPKVtAFpeFRYql9tGeePWdMLEk1H0Ic2q6rdTg7fr+Im3B8Y1x7SFNZLS
ot7QQkOaIhTCSLKCouaDUqax6nbLWmJiFKP6EKwJtYWAt4wrv5Mb28OEhuhwOwZrDFEeFkNcMvfG
zaJtEaU6tbZONywRV2hH6aXLdsto959YmhbRQivzfQAJ+7sS+fRop24R8SGv732I0c8E8uO9VCjU
ZiV5m5FMcub+oLeJhSpgAHU+Gh5OKg8ttnSBS+YkTCiqPEuP9lxSit8ArIoPIpsx4BBfbDIXOzju
lP6W6nynfBcAHG889E6/POjKYVvuQWuYTWi/oeSMpO1u6LeW5j22tYWB97x+yy4V5gzNuqiyZgzo
KoF2GDPez9RdIJRENGMwccrvAbqcgCxohXlB77/8sHhmo5Boo6zddagWg3GyqVkr73qI+O/wKRp2
LvprEGeitNDBdMPEI6JOxK/GAdpXoJr0YTeFta1LhVIjWLmb1FnqO16DTSH7HhT2rlyQfSPs56KH
RQ0hK0O+c622iTIfvR2PQ8pvT14CmIpFMaOW7vs4gsgxtaP3fUJHKm7ncX4psiR5rWfS3CWgV6Nc
VzgbbyLQ6bdTgzkHhcHZG1i0oJC+IxIMKqrwLe0oqkkLFnJbrUgVZWVdBDkd0kghxRafQ6OCoqjv
Ext/h3fhAXTbepfOKPN0c+Zsm4FgosrRyM3q9D/qJFME6g4Cv4eeYpL15QE6V/zLaVIBwULhjHED
w76HophTttVTOhl2Kcq/gTX/Ti0hd+6QV9t6zMCKxKMMemT0RJos5c/eVGo72in2gSX/CVsl6rEl
IrhbUBKCZGbdfdbjJLMcmWXGLrwA9UBM4Y2e0P2R5JE27n9omp3TtttNKNoH3tLmEXq2+Dcz4il6
YSi4Dr7cWrY3R32DTQpDnyU2ELrHtEcmlUDPcTvY8wjbRYMm51T2jzmAQxs3tcVlb6iitNALvgf+
gIGEWNO2ZkAQU/vIeswK0hm2zLQXskDx5FvFcuoH34rzCjJhWhQoSuErETbW+K4qlG5HPZ4v3K2g
aHgZwHv7nCYVUiiF8+HP1Wve9Fu3cz9rnSJPdWL48jqpwhJh+YWNE7Z0lnjLDcr9c7agLzbOLEC4
7BhXBfc3Gp9q1NqR9T1mP71ZV4GCIgiGAUrjFMCkwlHfYJB+ogD87hCzeJcqehSE4itUwGjWVzgj
rGdem94WO9S6yA4UBnTufVqH6OWaqKMXAV6RlgF2nvKlpNZbZ5VjYMAPD/vENGhCD0uIIlYTLJ2P
rtwy/FCjeU/61glHfCRjNvo8zJl8SC0GXwn7rmfxpmn7Thipdok3m1hWBlOgQTRyQDr7F4w0WcQc
9pw0mMV8TL2n1tX+R8Eo6qGg7Gz4zM5SlRhcbvfIWPJeZE4buSn6LK414ecwS23QaR/CXnmfvmcj
OZWLn2aaZLA0bYWC0fDgAxCH5JEZnUnu/zSQHsI7BJ1TgrkfCzqFq6y1Qq+HmEBr1DiTouOBGKQX
eLV3lhWMczksOBaHjECDNR/1S3tqaT5FjoVYBK8X8Awb2gUyk80dRgR2qFZLtqSQ6LKQ7Hdpkt8i
h0el9hE4hzOZsUVeLnVe/pKpeidaVgXukry5c/mE3CMbogdgS7xL7RjEzC7GK/fRwn0eMT4vl/7Z
Y0YG2EHQlQr9YRovDfVf3SJgrrq4KbrGYqFs0e52tD8BKq/cSPegoGbN/Nq6tooJHLYhMsT6nZUV
3Q7zBdbCOf3tSX/ZQwj6vdKpvSl0u2DDpRtUW5LXCplm8O70Oras9MXY+O1pGu2AWaMMZ1EhYNO2
4c1hSR4RtKIRGtX/YBO1L7KRBc0tfkwB60CClUChzp84TqdDw0A6H9pBfRrOn6Bf9JPr8E+rF+iD
cK+JJxuLZGGgC1A9Piu6JGeCNs2+RZsJZgt/DJjMWah8WgSmQTSG5S+fyJ1F/JIiI8wsLRwhtfxd
Or0KOpZ+NNTy8PNQIdB5yUOGmSRosfuPEYXTRPAZI8Qh8b6j61KFFgxu2NZqoNQH7CCkjaJIQrrm
Vyb9NLaoZ99jDlY7ig/HpiU52qw5fRq8Gbi9CRHmEx3VL6BnsUzgA9oVUGF4mxQe42cl+/umbaeg
ryAnaDy4akk/vQm5nPIyHQPZyeLYTY71VPGseVJWYT0NAi+6LN3kgud54i6ggRz9Heg6jNxkg3W3
pB69Ty6V8KKRm1YJuCnQh984CSs3qKji2idrJxfU8od8+OwgSwI+anyC04/FLsm/LZQKdO3HY1ph
udOpgd6lHG2SZJ5fu5KQQOfzDwm1FAIiLiloXeIfULnIQw9dCuG2J9WgEtsUDwvAeth2jZj+wRWq
62GKJl9Xd4VKPkXGGb4DaCd1KRSaLXZKYTFYL4LWT7TI8MGZMP6mum9iPdVewJAhjP8Mn1jmlMBx
ax6Uqvxs2+GkKwsrysQGptHq640cE3fnWGMaWaJ5GprioGftR2jI12EGNj7aRdAnmN66l5lIYiu3
fzjobG7aXj+YoZiQIkNKDHp0wfwO9rQBS71gJgrTba3zEHIjqF3G6tjPM/xuAAdOjpOBMV/bYeql
U+wO1U9/abNwxHo+bIqcYlYk9WZOExZhO1MjTq9JAriF5rBWaC/ONYw03MVn36L2fevXVawFyjWI
j2/veJIUW3yjJdzjDBMJ6PrBIJ13a8GbnM4eLoDCNcLrGq32DsuXSnRwy6kC+2E3+dBJfV7GBt1a
5EdtqGMeclfBDjWMJnQh9Q2YsuSZzmDP19wRu3RE7gfooD+GSk6HnA0mHCG627YzTqiaM77PHGfZ
eEPVhWU1ia3h+RgQ1ykjC8atNOscmC+r9xGJcWgHUkwH2KtOUFlstdf1EEZDL0VabMCGqoEdxyXp
ltdkDHUnjlAOILaOgVXqFz6IMxkmzaJ2NpNsy3ASasR/4BAcfJhB3WaABakfHupmkt/Bt8i3XlK7
YVY01Rk1izlMnKZ8amZ3wvzXIdm1gTaCdtqJ28oswDwyuTUtd+9myKm2JVVwhuWJjidh/JgZqMZt
1K6LHnOrV38HDPtcjmIJxmnGKgJrjjtuz+9qaZ6ERhtJzb19rlrk4g5Oi5ekt/ogK0sd18jf23l1
Oz86GQRO7WDhIynQCysBTkdnCnUPQO6trWnaLmDtoL4ndLE3jYIJh2I1j8FW5eiRcxsKk3bcOsTT
gUnMZjTKHGie/qxhXIzHy+Otk7E45mhSvyI3Yrxrsf8KCECfsco11EYllBVQQh98l0lQt8ZX+GQQ
5tCk3TdLtfmTrWCQaif7ySwqj5IWi2+nsFoseYUVSMto+AHgmZTAgsPHiA9jLZcqYqT4zHX+nTnO
FAwj4S9zr859j1y3Vjskxmh7rSaCtg1FMQKOPDcoc9BgUchO7pTx3hbRopCbqQsCXFab3hL0Hmhz
jsZPl0VZk9YpXKdJ2uxK4SG3ws4vWpBWJjMMmQP6nGkrEO9lu+RJ6tE5K8cs90jgow+5rcYjyxp8
ZLGDRcJhQjleOvhJ3WyvHW3P0aQt/SJnLt9tZipEv8410iOIPNl9n0GOFo/5Vlo2vI+wa7Ginu61
KB1k5LByKxxsW0xhqbDUY/Hgp7S9r/WQbCz4/Q6EjuUWMZrNJtcF20rhNVs/UxAs2tSLbRjuojnn
/cmH5A/7thLm49KUebS4TAD0DeT3xBRmOiwiNqK/fNgUogbRxsz4tu0a+k2NNpDj+VCjBtCmaDov
ND9YVe08DGMybHqYXPYJJog78H1sUJHp5VtsjdFcjcWOQ+4f+mzBNmYw1SE3bfFmlUWCsY+wAJah
95pwtwdVFNyK1muyHax47dYzl7bmUs5b189QWMtT6IyEcOeQwtMT4QM1RYW020eRQcoYAP1Tv2pe
S9Rh5HIvSClOC5ZGMSA0RdjlQ7ZHm8Z/FKNx9lbZIJPbS5s3fH9U6CmqMRv0WfahaUkeGhe6gOTi
dtaGyv1cX1ofrRoQijJUdNc5crxjXgdlScHn7rjUZf3Nrf0mqqlgjwQLu3vp6SKAjd1TWNh5xYla
1MH/z8f9PGF7bLyU/Mpn03zLkd0cMnEptmioID0My1jaPsfEJC25YWMuvicyMVtM5BXUSChWua3I
sApb6r1xZAkRZu62XljNY4J0Ev8W8/+Kl2KNHJddxyUk1mI/Z/JFpeZON/Q8dBfPuaC7BmpTt7rF
n79WGb/U/f/ot9Ru1uR0uUA0szNh77X1+HVN+e8Va2yF/+9xESLqsGW0OgT6Isn1sbJPQv38t0Nf
LuXPUxYFKvgKQugesgeFheKS4TOyPH199Gs3ZNW2EUuaSvTvu8PiQKLWJFEmsujrQ1+7J6t2TYb0
AG/IZnSZsZkNMhCOID69t1PvRh3/WhF/1aupsEIHx7fC8ZOnMc2xff/V5I+uJaGiufFYr7SD3BXQ
ZC4M85Ehhgah5Jsa1VyA3iN831CMe/v6Jl25/2vy9+yX2udd2h1QZ3uSzDp69J/S/dBVXjU5mhm1
owTRuAe3WPJ4cQTwNbQvHnqGqtzXZ3/lETurR5yS2R+5xHDS9F5Zr20St9OPrw997casnu6yDC7i
AItknwz5/ZKMb8K23r8+9LWzXj1VAfG8yZDWAWsBIHolTnsIOYQuXx/9yomvCdAGpUiFVWp3GPpX
Tz4r/fvr41553dfE50yjqap8htwgEo1YV0l2tuSbXT17YA1//RNXbsya+cy1hqrJY6hEz/Itgbgp
bij2izATx1//ALm8GH/pTK6zHyaLFVY/Tx3Q20EVKwRYhVlUvbDv0FAHjgdb/w0X5pWRu2ZMe17l
GYUC0z7H4t3MMkK5LXK4Db32jZnz2vO4PP8/5mWXVNJqXEw//RwaBJkiJTta9I7PN+7VtfdoNTMX
OQgqhUIr2iMlMNbpolCaMv+kueB0NXDnCQYDi+M5MDWieNCZKSJl3gZuVWbbr5/1tSewHsD9eJHf
pz0y+upYGYjtNFrdQ+DKGxj3a2/rahgvw5zWCctwg5z8xPxhWwz5MxP6/PX5Xzn8mgzNL/IxuyH+
HtvZeMBGtu5/Ve0N09e1g6/mZtPMjRky6u9xCWWQQjDHtXMsneW/r0/+ypqKXF7aP15OxaRM08bz
9w5UsOjXhQaJruUIgAX9PROyq9Sw+fqXrgyDNS46t1PiQTHh3xW9qt/AvrciY0vxNMyitYIKFXCU
KEde33hx//5WsbWXG+1ty1S+R/c2ScZNkaEA61d0fiAz0j8qmWBf+fV1XWEvsLWPG04lLgAZMXtt
8lMqHwbsYYNhKeI68TZu78YuOs2ELkeKW0wn4Dr8D/ixwq9//toLcvn7Hw+wc6p+6HJl75d0+VEW
8BzA8rG1kpvYyWtvyGr6SuqlTkmSkD3qlVBGsdOUWs8oxN9jZwXnATtmBjmQX1/M3x8a/99b/OfF
gJrlGyrIHu/keNd7CoVTm5F4lmA+C4MYwn/7ndWs5lYEpJPGofth+K+nJ8qxk0UBK73Bj7h2GasZ
TcMKxg2hODx0+W3+fZAnpKtNzsfXZ39lwl+jsfMhGVV7cd2hafjEOhQM2n/UG/0/GDYxYPWYie5H
qoNeMXh6NKr+t+77lZd1jcEGULDTbT5Q4FzyoK6/Tc4vYPtvPNRrB19NZVJ5ddXSju6BdkUuwaub
fuimvHHwK/d8DcFWY+sO1gSlUV8Ak2ln/8nSuTWDXDv2agiXORfpJLWLohs8B0lX7PLR3HgVr8y6
9mr0On6K5Ilkcvc+gR+Kld0PIJWfG80OKoHSxdhos/7TW7kGW6eiTYwryLKvk49KMVQrb80K1+7P
arTCDl7DSMbwvrPqAZqQR2EV8b+d9Gqk8gmGO/T66Z4TAt09ahxIh/35b8deLTt8zelCoCnZG1TP
UQIKxuzp6yP//U1na3g1pxZU7h0mgBJrMg+NJUvBRMKdG+/6tcOv1hx88SE1sTOyr7rRu5gtnEtD
5FvSuDfW3Nd+YDVSk9qiJfqW+KRAHRZbA/vw0OfmiHHffn2D/j4BM//y9z++I/bkIPbCxoji1Y/B
Rbmd/DL+ECj3lnDy2hVc/v7HDygwNEri+hTsQwMUwhOU2IFpbyXTXDv6atAi5WuW/eX7IYBiltDF
LZjREE9wY6T+9fAuX0N1gFObLrFJqG2ljyxBQ0RwQPga9vL1zb9y+DW1A9mZbi2KcTxkvvsK+X4e
ZCOEkajB3Fjakb8uSVxoqv/v3aduuqBTiwrv8gD6WXZWr+YDvefuKF/0N+sHfRfv6nn8Nh6R1PL4
9UX99Y3CT65e2ayDgTCTQuxJBhHGUM4wvbJisXK0aEtoo7KC3Hg6135p9e4SmB7B6k/EvqrGc0uq
Y5brH844PdKa3FhAXHtCl7//8faOLXEy4lCxl/ld3rzX5a/Fqm+c/rVjr97dWadEMAfMeJGhKcyy
2M3mLZSx0b89B+f/nrqGswG909kcKtPLANg/wL/QCoC7P38fZn7LmHLtKlafHHT5kBXHkbveWp0B
BLG/W0oBj5QTtdSLuF2/QmZ8WKbkG5qVT45j+sDpvDFYUgf2VUhN+vlWNPO192H1ifIzPXTAPJTI
XKq8TTmQJS6HsvxmjVWx8cu0u4FKvjyg/1dxwRu++lxNXHaIdwLK2PVmeiS+XOBpgFv66+d25ehr
AAg4zIuqgC8BBA/qqup3x29skK8deDUXTEtaoZ9bJnsX5IvzDE9xpH2pNl+f9pX34P+xP/wk72Dv
mA5Vcql/oB2twmGykuPiVubp69+4dgWrAY+EWQcYzVQjosCbt3nv1XcZpAE//+3oq7FuJdDoATNg
Dgyme+iZW7aFP7X8/W9Hv1zTHzPJAnz00tYUd59Cdi+r+QRcRh59ffBrN3811gWaxFL4HBKGiiWR
r5v0ziZjHtfa3ILHXPuJ1TgvpYKR22px/pD5XFAVhECF3t6YZ698p7zV0PXgYq7tieECFgrmL7T6
AcRd97xHawPBp5+yT5IA0q0bs9a1i1mN4AKC99lcdspJ66L5puKywfaw/Zc1lcvXXpHa9eemrMri
4GQ6ZPVjy+HtSiAEL2/8wJXTX4cVo4bZQlqQT4gCaUPHzoO0Amu0+vz6ZboyytbNw6XVRM+9rw5S
g1/j+QxASgu59sHXh78yS7urQVxYsihGOC/23H5tzW8fMNxxfM0SfeP4127O5e9/DDQv540jYOTf
Q2z4bgb7m2TsLEbrH3Nq1knCLe5NOlh+AoxB0aJNrZYY2sB/Wo/j3VmNZGv2BHdd5NTUJbwzbHqB
hAuyfCuyx+XGRvfaA1iNZDjV58a1wbG3l4fBfne7bjvnv7zc23z9gC8Lvb98Ht3VWHZdD/l/furv
F6eEiEnnpwVqwvEiS+5knFXt89e/c+09XQ3iqdZcYseFta1h4KI3Hv1mj1Tuvj76lddo3UXspTMm
SLvEGOM6KgY7zNtfTn6ro3XlHq0biQMEzJTnA5gK4PDb489iPtbTR529F+zW3tT/+2NYO5LH1GO5
D1TqvoGOB2QjPoQTWBQPtjf4fcTzRh8tGDoQqdeBBgGM1q2khyvPZW1VFkCQ4JhIkmiYgQ5JnxNT
3Xjk1x7Kamy3k1jylg0JfB2Q5Zk6C9IMqnHkBd6YWa+d++Xvf0we+F7OLfbcYo9sl+PE6Gde6H/p
rbj/z5EMol7twndcHMRMvdAA9hIx1/tdLGBN/NsruxrYczH4REsFOU/yBp17mC8tROvqxrx67ZVd
DWsM6Q6C8lHsadv8B/w3uqVPlZ2FEGxDVMSHG0/g2iNejeqM8swbJ/xMSsft4udPTdPCo6du7Iiv
XMW6ldzMggBuhVHhLefSh5PzItd8cf0fJVgqXz+GK/PruqsMjZw3usRL9lMJmxwfsk1iDxs2DG8w
j3jxv/3I5fr+eFEbiIWh58azBsMyEPIoxbAV2E3J7NZlXHkQ674yKDPahZsMGqLk05AWmPQF+Rv/
toVa95IrAu0Z3JJizym0kCgXvwO+/evrW/N3VoLL13HFSeLm0FnPYs+aEgg79K/88VJUnBHdYrot
JsbQ9vJDWsKWUXe3ai1Xpg66+nLngLsVtV+7B0rrSFwei5dCAHTjmq4skNfdZaRgQHEyzfpAp0Fu
B9LDCMdc81xCDwQMBhwoKFQNm6IT9b0oPbJBXru1IRzC+Q7svq0PteKGwYSigr4DEd9xqiquUzoD
dV6ntz5r1+7Bao6AlxyiaDwQeL1BwVNj1bwlORE/v74J146+mhpM0nlJ2zZoH2PrkRYCYSe3ormv
jNl1ZzofFtLaNtcHCPw+epYf6hHib941MdB8r1+f/pUB9b81uj+GrJ1nXIwj1itwBY/m1amQs+Le
2BlfeT3WzWnfspckhWdx706fUKRG+B8X6PrUGTaT96rmG5dw5QmsO9NFM029BzfaXoLJaDp9gHz2
xoxw7Qlc7tofdwdt0r5KtevvmdUjOgh021DnJZSVlZOCQdWWt9ZFV74A5HJtf/xQmtsSBYrWPSQg
sRWk/DYIc2x8f6OMujMwfX79tK9dz2o6IAq5MvgtfC4ntB0GCdpQ6VdeQNL5VyJvAVCvPZDVJx8O
ey9TPS6GMHdT6mpLFnbjgVw79GosNzAwFqoDdCpvIbBtXKUi24dn4Ovbc20wrMZy0ckBOlpnOjSS
aGgAwfWpaPkTnuIbX4ErP7Duz6ZmmfVE8YFMc/oAe+mDAyiPzW+1w64d/jIQ/3iLLCdFRCND1Bxw
bA+mmuGZkHeFcR6/vj1XFu/roOIGoJi+dgw5gKeNWG8bWV1dEtpdFhdNhmqCDbf1aJILws6Jvv5J
B6GJOPm/7NzWrVswDDynXdrloAjK0aUh6WvHFveu9mhxoTSauMiL8sAKlX4fJZqireHV99nq/TgB
Q6oPWD+rjQVF83O9SAD/qgWUPm+Z9A8/RTg5zD79w+Sxsg0J2jYP3sL0/aJAwUutxDpwXpljaXp/
x7VXbWa7SJ6dbJ7gDO7ltrJ4F81pg23MUoln5jfpJhd9e594trUX4MLGMDlh0r6ox8Hc0rBp2kBM
2mpqX4muEhLm6VAckRsD+KUGGlEWxpxbMw498HH+iAQX1yV7GJLVfgZfYQduCQK4qo4uJzB05lPi
1DMIgyl5NZNo7mYQhx8nUKtFCPZFCRF6BbaGgYlyB/sTP1fZOO3aosxjAH3JO/Kg2i3Ipki/dHMV
Lc2A9B0NyVuYMAajh2ULK43l0DYxotJkkDtVEbpJRg4ZUyi3DchebfysvRsFhy3cp+Ylqfn8kuFW
b2HclI8S+LsiAAiXRq3rIDMUhO2wUjwq6+apI/JXiX7Qtrb7V6A05an0ygPt+xKaf/DXtEG0TwnY
6kktookS+AVkkt0B1gNbjhVCyz/f1XDYvLi0MXHWwsflII0hBMw2iUpQMDa8sz7hPLNif2m6ePKa
Z8eSkML3zuPiwwSA7VQA7/O4yQr1C0iD333ZLE+23xY7/OSyT23bDibQHbcip0dLTx8e/OLh1M5P
dBGHRrsvtl8gANEwQH7xeS4vMMc5b48wOm1yp9xyMXzTEtwAYuCKK/0LzaMqf7S6d8Okx143tTWi
hZ2Wbwt/OM0cWRX47g87cO2yiOhC3IMd0UzAGbT0DUZPbz8jcSRETl3YG3veIGq9hslSy4DLgj+T
xljbBnOLzm3vh8NbEI+XcoySwi8PXQsbRp7Y1uU+TUihLSsEu/lsW5Y9sgW4M9aRajM0/VI9TkOk
rZIBwWp1ZQyu9AwbY5PtlU7IthaAI3YXIKl7YT/2YH7t7HShUZL1DPjErryzFYyZKRgGe7tu4P7l
jh1rFwlweTezVzISIE9GQ2FxHuAH6yHo2SVwJgR93zY1UNnd8IgMUhFVVeUfvLoUsdPT8lgIOZ9F
7b/PXTOGVnEhdZA+MtJ5IXnhRMAGPpOuiMFl2TcZedEadDnwAX43VWk/Ox0s/8wWCbjL7Ldp6r2F
4AMBx0DQZ4yD0gIoXir1vnDSDTbyv+CFth/oUj8Tn0+hyMvt1Jh65zo2zhHkjryrdnZbfwcy4DjM
TmSyZFtm3QkBe4esYnsGc5ibp48A9n1oJp9G2wcixJRRr8yuzdxq0xq9xLNjdk4/ZCcrnY4maTat
3YLjqmNdD0+EcxAN03c1zVu58MjJwLPM6nqP9aEfoJ54PyZkp3Vz78rygN3F3eR4d31bg7wH1mLv
FW9pClMboSxM0hzkjcx6LFMLpFV40JPlkSBnjo/sFV3FzZR7UVmRb3ZmNjXPf6vZ+iYdvbOk8+By
66kBNDQkdnKcB362lgR+0vQ8EdAwFc+QXEWyY4X4qaKsd03abBKd7poK4VSLGQIgMdoAa7VxxxmQ
723yM6+RhkWKFzmKU7GUZ7zf8aLwTxqKzDL5jOC5GQlXDPO4B3Em4oG3ONqmmrvTVNKfHh8OsoKz
VatsAxEig/G4z8DDGJIgR6cEVBOTRmPhgyCiPltb31uuPjZ1v3fkAEa5QSaioc+gLh+x3JYogfAz
Qq1ASK/eLBdgxbro35ixXirPeidtewTEHO+cs8m49wM2s1PugYMKp9EvcBifck2eW2SfoSuA95aP
Im6b/pz6/C31zAbrontQg+14SMl3S+R+6Fzoqp3lbTLhR9I3O2ENhzoFcXyuH0XFtzkQZIFlsR2I
5ne0tk6jDcfj0r55/gImk63+Yz56v6ARnCyJlr1t3uBChsOs1edSDWcg7r8V+gNeUWhYOnFWNdlk
FGTRvLxfau9UVOk9A207zXAVprKLQKTspXK7o1eKlyx1jkJp9EUxTQ1oAQamcN98Os+QG4ifKCcd
FKcn5Oi5USO8J7ubfmvNnlPMHLJiBSIok+8gVd+DEpIEzFUXI9RjSS+Z8PWTquFU/99oG9UdJJkA
QqpeMouc/U5sFh/vsEjegaG7X2BHxwIcpne7fk8WG/GHy5mp+ngBW3T4Al8SPOPOBcMJZ5Y1oOSb
sX9I6LyDB/yQOfLoe+YNtRsa+lIAdA8fatXJ/6a5eyB1faqSubynSIILVYMaPTEeP3kOH/fMy7qN
m6HvOThLt2Ew6oZTX0L02r2OElUsrZcTQc4uZq//oei8luNEogD6RVSRw+sAk0fBCpb0Qsmyl9jQ
dJO/fs+8bW3t2tIM3dx4jrywBnwp3Ob3FGFh7VnsTuxaP3scH1Zz27T9IyffeQ5Li6efzdrjnIf2
XrdedFyC4AHUIBAafwJH3FTv1jaNV9yZ63GtZ3GoBsqKwl8r3gKBjCcn2O4gU7aYs/Umt/LFW92V
pUPznw88LTFzMOCjgGrjBfaj6bAgrfOjRYOJPnf7qppq3elZnT2bBzqqEjxT8SyG35Mvz5lbu7tN
eiYoFFXG6A0OsCTa2FJ80EZTHYpqezYmsBOlObxvZnuO5uaRPOnVcJzfWEVfYcdc1mBIXTrcQ1vy
bhOfXosHU8/iYxX90xYYV8D75aGc5K3bApl0Q5EnVVSSfVrVDSBQWtHRhkM0HhaXGHarwT+Y63HW
WAm98F/Qewn3ur13bLZ0KlnD4zKLS8nfbMntxKYZaFsrrQd/PthQx+OIkmmB/3UXTgVkaNB1GCfh
Ojm/3DZIlWH8I9ijYL/2b7IuP6J8e80d23gc2V7l8VqHHe37JzcQx9zprxFY9qFHqjqFFVZCmDVp
S9f6TNzFi716q+f1SW3BWTTiNC/lmy5D9G259eDzMOSLtS/n6X5I+69uU2/BOh02qzlOvfEpZ5kQ
sxAHOm0OaF+OZyvoj2BxDoWcL5Sxod77N8ibmAUixQjWfLGt6BUW8PNkCkIOs4A/jYLwUk/oHsbC
2QNLv3QmnNaqP1ftsJ6KQmZfzWzMf1Wo20+p8v0IK5ptJyBVdmQ81FV0aD3WKEV+yfr59wJJF/5U
DdQ34HCqNtrAaQRHkCMlIFtTnEJZBNA45mxvsXubrl7IjRFV3gPyCyjjLVrBxpR2Ausl2BmYtwlA
wnOtrRdj8axT3/ruDiq1/ZTnWj1ZsmK503a3i6h45qfFn5JSmyweFzm+0bk3dvNm/1jgMI9LI9k+
dXoTuJQuAG/N75nZg7+Q+tP2XKoC8KNHXzUJ1t8yWUpjiO2Os95Aqk8sNRDBAOXdudXGK1Q2D6ab
HU1n2YA7+NGu0T5s+FLJXS2jU951n5szq5Qd0W/W0v+Zk73wkbE6ELYGG9aDHWJgnLn8YVNLNr7i
PlieVcFV5xbjb8+p30eHR2biMEU5++qjUzwNpj3vhfALDvYUXKW58WRJ/xNg3WuL2iImO4hYyfaf
HEg6lyy3nA/SHdgLlqwP1kS9GIHGGWPBG3uPVERdqn1Wn3+OUqe1nE5Vo4GKdqkVbOcNrpW0wqMf
btdIRCmG0kNbZcWOWC/dZJNQFMZQQdkOrkfkA8gUlIxxHydO7sQTS8ytL/6bra1Nh248exPAp3V9
B2t2iOz5t+djSw2N9Q1zyTUaWYDvfAh61m1EyMnVzx6xdQvC8i0QmZcQ711g0IDN8Pht1qY72KA2
knnkkgtZ7dn1KFSA65q/h6zQO+8ewNRDc7TuLDKnMUx8yxB3i+1x3nS9q/l+kN6yhG/NcFKz4E/k
NN/23HOzzkCtZml9dhtGFbAdVTLPlb9fNhUklj/5p6ye3H+LLgw2L938JHtjOK4ZROVAL8NpNfIg
UTrUlwj1FxdrX7dPZrYO/xbTxba88h3tQ2EC5wnN/K30tQffGcgEucKojkY49Fe2ClmTgU0G9rwd
yMCi7TCaqA0I4W3KwPzSkjswnkOXZZ15rQ7Ezd4LzePuwXai8aA9+25UMdajYeZcslPVJf2aiyND
sOvBuq+NxXcQQYJFVb1uY5OfBEzzl3pZYR8NNVhwJiaSxhgNUGBQaUIQknfYdPGSubNO/aztsLds
AftCjQctp5ntr8CacXYM9rrfvCHArWJNODqmwT5VQ6ZeAxOviFPBHEKYZEIgUpLzNXT4X8bpVtoL
W9tDP9+c0aczZtXOa094/0CkA+FuVdsn2ZX/yFuHYtTUT+bNmsrtHGK8jLV9F2Bq045Jp/VxwPFw
JZ5tE0/N425rQH34lou6whgjLx2IA08Tu2AvI5+Xu+TLeURafcqNWr2sLujdOJg69v/IWodrT9/j
sWw6i735qrvCSW7JkcLB2ls8RE+EFXmxG61wjS27AJHhghTD0+kw3FPO0X2ss3w1Cs59SbZ0ITcj
wZM6uK1mgUMmn0YTODbSh0MzZU5a+qU4Vyy0J4tb1wcG3blAbTmfm9lv2KD3MhhFERUIHTQH37D9
PVs1Ifgza9q7MxQC6M0qraN+egUF8u118K3CuYSoIiDUGYuKnlAOrFci6i3pO9+HZFc5qAYW99ca
lMUbZS14ckE9HLi3s53DZlLKzHf+ENj+nPZBD96GTZ5daIvwF/qK8YUVDpv4CZ+MAz/3MudL+acB
5xKvjZQHSLp1l3RWWPBizjv/KTIdejFVPhOUgOPjjys6Ox6XomT+DjY4mFsnXbyJumPRFS1rVsNs
xKLxADUUi/UyI7v8IHQTLmdgJCwoZPdxV5Df8Ngmelttjm/2GHnZ4xLkf3rXeGf1qU6BC3xhJZj3
ficQ+MzyoanEmzMHB3uy4q0E2KWD49z6drwMeuKlKdpHQ8997GIwoILhzolX8bA5XnBsEUcj7gl3
xhDcAmPoD347WqdOqpvZOKnRBwh4lQovuQG7e0Az9+2rko9pDel1QPh9aI3AhiewbYmtK96IpoTg
A3xXdeZrV0bfm1AqpsWapwwWDdRFsF/WM21waiow4NvqAyWjglo1n8dw/QZ59JLB9ID6AkIqoOSy
qO0pgvYEuEz/0HYpkDAs/h6hMbvXTfNQmMtXaZPNkRrCRxCckxG6UTUhzumBXsRraHyKCc5aNeHz
LYPpwTbzISkz9Yx65mgKRulLC2SDK7LH3C2SoQxPA7esboJXwrtLpp0kJ3qIidneWqhau3Zx7tXk
7Es75b7tBO6cBnn4/FuNxqs51p8rbIEHZBYU3spOT0fdmh9+3iW69y/9ZkLQAInTutmjz3Y94D2C
m23YrqPvfDjN+l0H67HfysvS189+MD83K9m6NO7BeA9ySmG98pfwycvUtgvNcXodmfd7VOQliARa
NVxYqmxTJ+xdCj/tzcjDW9TpcI+Ivn2gNfSXLASHRabnpK2a+tood4sjB0g7yDrzmfdffza8eTp1
kx88yqYbj2VXcLT5XWHW2RE2jmx69jFnJ1z7P5O1HO46msIlPJnW47YUse7MfWWIf3NrPvumf8A+
UO/aEXrO5lc3ZXh9IsvoVeritzk1D9QizuumjosDaWWdRpF6pvVvNpuDC8sd4sVTKcMtNSt7hSGV
P1huIRBM6FsLXjiGbHxi/EckjisoNk7Uahs1RLuwxniTjZRonbYD75UDESMduWoiEYRbvKE31pNA
mzX+vmdVJi77cE6oB9l47wlhML5Y2z5yZPe2ZsK9BegwMGj37zrAHrqEwU0F4Vdect4Rzfe7yWi7
53kG0u/WMFcgHXo7zEkmA1zzl+pYGexQr1F7SoVZncxKvmpffsss/xZ+9MdcqBx2Chx3LuW7Ifof
zAfZbWDtIHY99+hNQsehDPdd5z4brfESWQBzENqA8M/jDfxlov07+sjr+RrGo624IYpGl6nsKbuv
7sfYBMdmzmeM5dPq/K1Cui22C0rKH0s8H7J3MQZkNXe71zsBY0MuPKhpcrurQSp3nhb8Vpy+9h2b
Bf3FXGQYiVYKlUBVfrelAy+LwIb6y2DculHUD7z+2iOkWjMNxxJck2VOBgTYOYTCtvmGtnbzaAJg
zGoCmSosiLEqybEY7WkvlO2+W/OcbymbkBOlqrDowHBv3uvollm427SdPXj0ZN04yt31p0Ig/Sk6
Efw3Gl71baL0hhQa1YjXGy1fszprj/4ks6R1Gv9R902PxWhyX71y6JggDprb5FRGEgR+dnSmnud1
UgARAe56UbAbenN73bDT9Ik92WVqQRdZ46Lw+3y/mLWRELS7b4vtUcQsvfU/Nc9NAhlt+ajHvnlx
plZkMaGk/bjlusBvUhr1tTPG/o14g5qDtDOej8IU36bTWS61K1H/bOWIRZ3K+wlmfU81xOkf/aBS
R1PPxj/IhGasPAF/qQvM/GTPhjpYwO2+io4bypRoZlqmYF6aytAnQznhsOtt5GXJlOV4kIQHquiI
XmysktIzvPVBG1mVZkxwKbhtlXoxfGCOBGHvlF36khGsXhxWr6xeAbWAhexC8jtbh5NIOtX4CW9D
F3qnMCENwexycYTMMdY00Kgm8Rc/EqPP7wGthL3VKv8BXk4/gHQubGChkASfYd6thwlZ5D+NhfYb
e0VBiZs4KPEsjH5uY68HItOckiZ6mBgwc3VBskPZSgvSEZhCK28Vty/zvdOMDVjJSKw7YeJTG0sP
GkVneUcgfFkc6N66haOqr5JX1J8OU/LFLjr3US/Vgoa0bW/rUGxHw9ATX+0QHlQzgGmWo3UZarUm
Na+6lA779LS2qx+7ZWdBViv7uC788ADGMLq5s7F+z5YivamrViCKWA21N0TZPfdhZKfuDC4xHrOw
fp4jxRt2rWGn97q1n/pewCzhuts1fWt3Oz/zh1M9BgoxVitP66iMFwK97VC0BJyzaLc3YvyQCY7S
+LXCiTsEUZUvyQj1OukLIz9kbWGeh21sD33jLa88vNGH1mbxi2ku1ns1P8G+hmIV7HIT+E9sVcy2
Uk82PnJPBR/T5ixJ6cqZhpO2W+7RO4XLoBP9JLNq+Wv3c8kHWMhfc+hEJH9LEBe6JLor9Xaqg2p5
aCwFHmqco/AjkAHahXJdz1be979L3aofKc3y2G3TdoDrh5NHGj5+pEbs587fTg157B8zWMGGNaoL
T5mliqM359O1KJBLoG9bY7NEGVGTOB8KZ1muS5AZiFfC0n6zzHH+Htah/c4IYPgn5eWgL/X0Aoxa
ADhc4aAMinJu03jhb7dQxUGHWG9ss42OhYy232x+1mcwvttrvZiAxUelBwY76sBaspMmJPvVOfS3
EkZdMCdTs7Qo81RW9dasUk7J7NgkOtoGvkbbAah6EUlxbGxp4ruMoLUz2D2H+9lzjQuCqiWtPQEw
Mpt1/nc2qvLTzDCGImceXtce8OaumIc/tsj7fdhVVerputnrgbUi06/CBPXMPUKMgq9mnekRamxp
ZapbC+Vo6JfTgLGH/PuzUEbJ6MrQUsddxPQCtVhSRbqXQJqa+twSYZ/aLQrCErXNtKqKMF2kMSLk
gXV8ymxr4Anl96YolWXNxW3ukSCNqB09KOMtCq0lRrYWnHXfKxE7gKF58hoIf23lPGaSCwKEH96a
1JyX7Q69CkYHVF65/OHWW28haeR+isY/oQV9UChHpXxg884o2HNIQM9rZFi5UzoJ/2ZXGGH9hCRK
fGCVdB/MZjDuez3O/VzZj0bWEJKgHnoqhJjBtm6e8IlYK3qO8DF/6TpnEGcArMtxel149x69zP6L
s4lVB/HR9z0164n6XgTSK1YNaOGhe1o0LaDJOXrBdIU8TOG6LIkN589pMQ61IKTKxJGLWCfAPl+3
pZuoJ9QPiHxHBEzFdqipmsQUMJ6RrAHhmYIP+mqpLo2LyW+x29w7TnAesX823Ze76H8uC/q7KUP0
2NTRlqxj9t/IfDgFoGAftjJI7bwlp3ch08KEJLZm5IHE3ve4YtHktWabU0pojvzpGm4CVG7VX4Da
56QEm0orf37KliLkGpiWpLBsK3VLFuKCbvuZmOaeaDLH9Tq/rJLbKTeM58rvK745+yvUwcWifkta
Z1CKW8y/jQ9VVBXUtMQWfaH0ikg1Mi7P0shReU28Mjoji9fc+i3FnVw8geMHvkcY3L9PoXveCsOJ
c/pACacR/qWCKhHR3BDhcbKrdteHvAty2UKP3UbN5B3gYWHe+XSd+ll4hcJRziCyc61Q9gLqN6jR
3nl1Nh1XY3yLgq44mOBpKca5J5HXv8J2uLm5fXP6/I8a6nZnWQSHZPkxe8kX153MAkqVVvsmN60j
X3D+tHGWnxwIMydLj+vRVzBSjZVQqXfaZ50X0XUkykntwqgPQUFN1rXcpxL0qLawC+QK3p8t7Ksr
qGtlbs48HCzRnetHP+aCmhV6TZmg/duP0aZ27mZic+WlyPs0RZvQIbkLfLqVWkPephfrifYvmTnJ
/LSZNM1m7LmCQvhKEWw3gDTVpsduWOD/7Qr7MRvC8eIvVQT7WGcpFl6s7+7wHvQLLRGmCaqm/Fkj
w99XrBKeOl1aWC3Rtdqi609oyKpYGvRTWwiRj8PWjCc/ms5bjygJ4XnPHit4ajR/jP+Rje/4hUA3
LnyGvTtWe6tWZWJwEBFeWsFeW56BjGH1YmeYq5RX+rlZtH9cN/NlhBeWVl4V3XToUIn16sd89N/a
tRqOZrc4J6CasOkNblpZjAnNDy8pbU/yyqcCW9oW2Lse2C3bLENccvem1iJfbQB41AUavJhla6UF
arukLbo21QAQk8ZpQnJkdQvsKdrXZLFo6rT7zCsrwZwUxXXnG6fOLqaUziVdDglXmL7xtdo6WtRA
bHf2aGcoCzN9EspoLoPTjbvCYhKhcrfgiOPhSxaK+VHXP0ina996GRRHX+Q2DVIMzVKx71qZrc03
t0TxXKACdbM5Xrr2s88x3U7Otu62SNKhXGeAmGqkMAQDkHik+THLHlOXpZ9DkL0pJ6l9iTZagb5W
f/iKjJ0OQotajfm5uIyfTwOr04gff/zMcjHQ4cVFMvvLrsc3KPsYzuiTxWsRdIkvF7r3xWhDxhyp
ni/MwORezV5pwTHzHD6PLaCVSzTyRiZUX9ArdD+kpldvaz+22b3nnCAovTYKn2RFP3qoU+mEBtRp
wNRVJO/UPzr8dNM3lmroBkDfj0Ctbp+hNMV1wwF6yu18+APth3dPEFZIQED3mRl8w9Js/JiHur3L
JX4TfXfxZA+ILQNv5p2sHy1QgLwNMSFWW0FhiXOVbQXdekt6B9tlE9e0ysQBk8NxIsQV0go4uuY3
8U93WyEnPpWkEyxqM+tCqeldGBxw19cDs0LzXxls6qFrq/XQmBS+ujG6TqrY+C+D/9g4dR8nLCQH
x64c4oSSvHylP9UrDB3LwlcttSQ9GKYh8QZ0p4tJ0cMjs+Teud8Qfk561pnTYWXMJd2C9o+A/4yy
MPiysZRch4i9toZSaClwdFbG+F9gS54UnwerhefS2/ok1XQrOGi8PfohbbhQaFbZ7Xvb0VYWrlWg
pcjfism9jTYocaygFKNd99/ss0bq8uPNS/vKlu8+bMSlbaMxNjNe+pRP3kRRt/G61cau9rwfPoo/
fsOJDkOy7bIUP7LdDllex5Zb/6tan0JgD2FtU+y7C+C942L/jfAplIOcU2daikMNpdibYEXN5rg3
Ru/ZzLNLMwsRN40E8LggBgOXZFy6TtBmsTjkrrX+tzrDf8WyXfuNMIoVb7jXjnTqZdcPpfWPlvtA
bm5G+BHsTtmvYZ4hGTBmz0r5E+zHztP+fm0HknqRkcBvBOGAqvOD6ecoJqyi4tXqaGacuD/Usu6i
iigtCerNuhJTdpdyHPO9T5f6tejEdi3zLjhq5RaHwDRx5EZudbLqQn8DsZqu5saQXAnn9WWtxXju
OwIxQqiM2WU86sFZlWMoY92HzdfijO4/Y1TDgCX2ziG2Zl7oaw8e3POpfGnJ886LcGjJs4e/bVSL
OZ4CN//ibCjU5Y3IXipq+FS2qrI5Dou3fQ1tRoMBgcF4iiy7bxJRqfEQSXvd0TwF9d6In6rwgsts
eyKRo2nfgkaYV19o+29Y9e0zdS5MNj6AYU62+ENPdz6O4L1TVYfIQIbVOlrUdU52lWG0JjBMqI5F
+8HtMr5h7bTMVWXBR270y5GuJILCqcsPbjcM+2AdtsNcSefvoqbtXKqqeNwMDZec//nM0JXzufEu
+CmxQfw3KofuyoAjYZkN+zguYXcsjdZ9geaikXYJKnctEy27qGfuOvPHhQjP0pgMdFDIJPQ3g3Zc
1h9bNTu0OZgCqHdSIMIugoB/zLyy3Df30hq/k7EPohKLJDgwLBhLV4JRlWH+oIyoYJ6y1HvIF/Zn
38psSnIdOXGkgKKScW2/6BI3rONzWVJT6z374BiAeJ9NOk+sKU4uS+K6E6lr4nqIhRqddWdaElNr
X7aEPM2an+liGV8B9iZWizxjvTHNYsViiIqXqKTfVmv3P8bOh/94Slf0vKSDTU41JOtdEziqTR23
mbu4va/9uZV/D0Umc++EYvzwBRKUxtHzfqDI9hrVebsPKoeZvaKsbtEU1i8LgfYtjGr3g6zbPVZK
l7HwgvbQzKFxZRqzOjCAgLKnQEzNC9MBSVMk0lvRjjHl9UjtCemJ6/nucZo7+93vfXqQWtFeujFQ
EN0r5gvj2R6lDHEv4/TrjhNWUuHU2WmKYN4hOGhSD7nVIcesGVsUKZLZZqwVNUCBUiGbIxirWv4Y
ytXpWo1cFI3Zv9vBJJ8Hu7BPnRuN7+4yL091QAk9mCxmtTNFKbOmlBavo3QPXoHQth7w5viy7ym4
IV6mY+dPJ5MXe5z1TvV3XGt9mRzTutaWpV9FiAt74RlNK+wWx25pVaLHydpF23DUUyeT2a8Ejj5G
I40GHiGjResLUSKDiDJQw1FVJZXkNcfiSTngQda8YHZ94CAxFQJNDMNNyy4PGFNEb8xvhcbxyVeL
Td0hz/eRVRlXIJkelURjAB7n+eOdQqvAIM/6tEzDHJc5I0al088P/tb5B2fN7EM5Dt6LLbI8ndZa
pb43tKnKpfqqVG7xWojEgwc3PyVBafYjheBd6EwVbx5kGi1DQrv+7oq3Irrlc9g3R5bykfEwR/GN
maO9IW4N9hz1/NJSyNi7/J1PDHZpruFw3kHRJmbtbCUTa4j8JAzKibXgDZq4KpavwcYiFS2zt5NU
ccG5IoR3FLqXNvcmldS5O3k7Tijh8+aaXGvkGd/g1e/WIso4ci1Ezqo0vomWKkxsoWjK6f6oMV2i
ImRTY0HQIyoShDoqTxun7tpCu//lDK5LINNtl7Jim4XmQnPWdbmidF/cR9IbTd9fib1bhvVnxEzF
pQ4zP54kuOZoHkoa255LEkKHaBun4g8VIm7aYlXFM8kzZmchqghLBL75oh6WtGq8+bRUowKVTcbc
znN7oJbGJE9dj4eA+womeOeex2IB8Ryo7ksIuo2WWuer5TIRuQuGonwsAzJ18y53s+toeVt1joYD
ara4+QyF/fMXZjPpHZaxFcyPVh1NjANSGWZodanp6bl7BhEJt51xD8Oi3wF1juuFGRRMtKHLboPM
omeDQAQCdVxlknvcorh9D3MXJfeRWT9A+x4QzRgHWBfPSL4PPCYJtzaZQD8xJUob0NZq1ywqHZfl
HDDqt+V14tTTOa9pVjdDqsbw7MBmclebVjCai7W+9oXZH8zKuE9GQ+x35CmfwNj3oUiWynlAQtvv
AxOhWlMS2gWifmZhjmgQrCjf0GMvxkc7szl6sP3r3BE7y3Aeatk8FbMZW8b0UhfyGZFh7MnhqXfI
VDwlHyJDDYwile7JE3mTAKQJ92UVPYjVVpeASyyd1TCeGnrFcWYU79Q5D3VZ3uoeyn/GHBzagZsN
yG3XmdnvaR72phOqZJkpYtE4TO3KuzG/m58yt5kuG61ArAS/6ds6R5+4lznPWLrdW+gxiDOj7Dmz
/pzvzXqyuE6imvyxDt/k0gW/fKjup67bqudlEc7b4GGFT8Jp7f9KSlWXnrGhcu+MGmJl0cploWjC
8C+fTx0+BW3vpQwqWpC3aJjJIR/jgZlllNVhsJc1fb3cIF1BRdLEC4cnWZyWFNsbaonWqwkOThA0
+0Hm7lm4g3Oy7SCIhciMQ6Uj5D0eXUmzqXk34uI7FhYNyaa/77WF8C2PU+YvMaUOd1/1i7yqiilX
h2TmuvZi5p1bO5Rkq/rVHtYv6RXUre7Tc8yr+2+ZM8qX0LOXh35jDkF1rGaVhO/nafLXsxYFU5QU
vlPLIvCehOd+0qEeT3kYjAfbCJo/dNX1JfDuVRVdscjF/o4DBRGxSxi6615TPnt0Q80vQ07Iwmvo
vrmVDNOe/BpVurWOh61swJQxxEPn1Qeys5b2dKC+R8jpL/Z2tPqpY6ySHGlHd0FNzw3bC38xrFnP
VWkpOsq+uJajzfCJP9XfTbkEvwT+j0sUiYZFuWDoErvLBY7zagD9RWOzCRA8azfxVc5ZDNrNuPVm
3p2xrrnp2iKcypr8FtJpoHzjrWe/oB1dWuI/O4vAg9RCf48UsfYI0d5tnLyIF6anKKyhJWgaH2E0
bTcHH8hAzUoqMPX0YuiVQ5l3p+5slLSSdsu2Lr+oetWHtdygFPRry8RSRxWNwf9kzrhsm5aGnI6W
8JGX3X1b1XaRz5ZkBRot0yXsI+oaOErishCUG8m2bFwCg/HQOlr9C3lnMwM0ZgdXNvLkYLDydyMj
NjFnqXxQDTYFho273RwO2dcAj5t1Xv9AHR8899xW8xtzmtVfG6Fj0pUDKwIb/d/aGfNz0Qb/qUL/
4merjqXbfpVRJ6j5NtF15Ul57B2N9il0GHNJDD7/n3IM1ncKT0+lG8xnEY2kB3rsjpsy+nO41Ygh
/ZB8qQhzQj93TFn9bdKlnpc9msv8iH59TZsZil3lR81pC9E8MB3sMN61YVYqGeC17bx45YLpmQtY
+xPKB+scDfywpM99Ws6tfB9bbaaztS7nLPexS67LezBF3l6QLxzwRDQxk5avFOsZtg8JbSPTFA+i
vo99bF72zBD49NjXS/vfajPNVVcDNp5+mxMVeOGhbTsujIJlk5awNPYB9p9FkXsM98v54JSrG28m
jnt69v6LMZZsfkfsOQNl/cZ+xfTDWJFudxL1Sb3WD11toZvSuo+9afQodLoOdYetp9++lO7jkquA
vLwt05ldkntyG/30ZY82z6v/Ec4SVCjbU6fFX6erqyVDCdRhXmgIMi4qVZswmySOhjv6O2Oa2Un3
RPEUNFsYo9EI4okC2rsqwvFXoFzzaFphdZM/1In9vS05FaGiCuIXtnNVdBh/eWO+7AYpL56ic9vq
teE2oLdvOAUtDROD/RB4/Kg9lJe5Y3qrBnhluevwMlQzgwFytn7l90jdq5i3MgVH3VutN4YD953d
/zI2/VkW67PfBs9S+GxW4zjgzz/XTE5bm3zrDWa5qRs9aIBHl2BzuuPim2baWgixwnszlvTDSn0N
AFdbT4CzLUpb2X9zH+0FH9NuzHmgAvNe4hycAw/fr8YoXr2mom1Ew2+qy45rl6B/1I53y1lITQeX
YUBflNPNWQh1HHc7tqHBmKP0joSCKG8Wrzg6/vCSTwv7cya3OTjaMK6D5TWQzr9ctC8TK/X5et9i
oWey0eu7X3k08rfh2bc8PxmbpThajMkntCLb+wYRDc9y8dORw87Ylf2cM6ltCXx8TY9MBVcXYqfm
04Qahc6EKkhAh2+3lrQPctBZ2rY5N+OLQb9yl1VDsR8du0n7taJL0IZBQmELXYSTf/fjgOqEmuBu
rtosZT6XTjjHth8juBhOuKSOY3CBSLoK8zRQ3PUmiqVMkH2M7TCkS4nvjpL1Jyu664XpYBFP6t5y
U0V7wBMq41p72X7CEUqpMWBSqmW95X/OzqM3bmbbon/oEShmcto5qpUle0LYks2cWQz169/iHfn2
lSzAsy8A6m6y4jl7r607BEgxk5Hns4udh0gbdm6LQKHGh7XjijAHdJm37NWIkdEY8DC9c4CUHa1p
qJ1kFMSbPCS9q6ZFuYjj9MXouprKhPmstYT4UWg+BJ7xksSoXmp9em+N7octcAZyzMV2gMBnzQHG
2btVwUZu5P1d4ubEtjmvpFpai5L0vUVmuHvLCG+UNnV4xwin6kYyTtOxtmnr8xrsCHemQxzkepqP
ZGE7FgsnQTLZcAo6VFGnLdAk/A4yi5GHXnGFypPcX4Smi46kksWQxjfBnPyYd+i3RG+SA6uRHRUh
FEMXEXsLfWzuCit8AGx0o2n290jGdyolXqVPgpNRBXPaFcXuWkcKOjuJbBwPJw/W2YXzPdlz2rJ0
0leV1t9Yk2qKTI21KYOxPcWOl3GeH+5lhv7TSINxZ5gCtKJvjhdG5LdEJutoch7bSKEhcR7Nxr7x
FesGExQ9aDodm6nYd6GzR7fxYBTuCTEJX6elDCtTernG2CarlDAdxGk79I0mgY92sSqj/iZpa/oD
HBk2vi8oosbDXpmEBDNwELul5A4JaquGRuhIx1ukv1Jy+faadWOOb/UY0E0Brfqdedpuwc/8Rgm+
GQbveSIrjoZVdNEse9ggeCHWkGvdIjetJwbCk+cwzDIxPuj0rAI3ooPcOvdaqR7RHAdrWhorR5Ii
SBiZXPGuV4NvPzeiOAcdQuiq5CsSpxWRGEWeDmzrX3N/jwjnUPFDQ/bF4GLJNFkMQ5csfSN6GEJx
CHUQXbpcEQH4ZHRI951y4yBGsCiKLV2V/6i0aD0oa829mYWN6C2sTqTozeCQzGPDDhDqIN3n32rv
kuNUQ1gzcq7IqltHd28DfAlTJzZCimcey7BMdPvVH8Nt5BPuR8O1i6w9CkjWATG9ljohL11fkcap
Qo9DfHBupM+NRhGRTHPvQGuZY0eLENhFD3JEKvtEk5L67HjXNvF35aQTeTBFysTPfguJ8qAXJrXJ
OnsuiUmjAY0F1KQaGdYtLpwsOjDN30mi3Y76OG/oiJTZ5LAAOeGqsBE6ZohR14nh0ASvuVRXVcim
auhLD6nzIik55GaT2SwRFXjI5kaq3jLXzklSsXemvCzLuyDK7yiaOS9Nj8DN5SR5Flo5XoLBpicT
STDrFmlykWdQYsh9gVpEdpsiJ2quzj3/JxoZfRcHHZorSHa5O+WHfuAZt75brZVvvGjk++yrQJYH
n/DpBRHdcp9X1GP0iQSxNibhSVb1L0fPB2uR+1lw0VTMfA+pabRmhjKaY1vHlJe2dmkbymt6MnZn
/BX3Q57Qr/XpAyL8ek6IhP7e0OTa0wkvDk2gf48JVFl2ZKWtPO4mCyOvxzUCFP1dlhp6pIoeBJdQ
UW+oqL8kZrppOfB1lTqriltHjfzIcKc7cwQN5FsrS2OACbJjFxT8HieNKEIETttpmPmtTiJOhZrs
g9I5kRY9hSQD0Nya6iE5UcFEBCGKX6Nqt8iwHmrS0Op8ussK+oZtwLnOHPGxxZq8yXUykLgorREV
/mo0DJt+GD7KxvppaJQC0w5nkXTHidBgVhOhdd8iPQlWBj3yZdTU4IZI5iW1CJNnZLc/YCdR6I2p
u7aBb251UdBlHx8pyafLyWWtoDXEMW6kVV2hfNtQdljJSBEgl2bpqnFoOWGsCJHuhtXBL8w9vaYJ
f0U4Lj1lONuOphRJV84mDvRLa8c/deXR8nQVxzXRaNRNENn5VaT/jqphLntjfQ39IVxWSdiswxG/
LCZ0ymqSqjJJg6SeCx3dJ3ysuyHmHyQpBYW8nbLRuR1w9izyyBKEy5Fk3SPI3/oYDR5LS5oHIQjd
LXFWL2xDO4E22U+caDRnMFbTiHXNqVHBu3Ww5cx9U/axRQi6OpfmeCeo+x6ctH31sn6vudE+mvxZ
QLUn//RxDLK1EybHqrQIz6aJxSKmoVLwnEfWynuSzO4jUdoH3gmMc9P8JQ37darqZEV5/TLq5jP0
/W5DO+Z3ESoOsTnzGvF9XJYP3LBuU08/eT4l/5IlcVFOchM2KacciuULI+l6Xk7zDW8c76BCPOXB
VxU6l0kl1C3ZjlROqvjEleLcNWJatZaxR7Lz2x0G6jHlL7qqiPJ7trM6bh4iv6sWeck5WR9iokZR
bbW5fRSyf6e0PhuDQovCS3jvanTu3Wp8Cnt+alJuoZGcHZsRmzoUGLSzcrxvbktLWiec08habRFK
NKmhJk6JGO8KYA8g08vTJMeDlpLd3OoU4nXXP8RE2S8KjYYM4O05HIzER+G+67H8Vsxv0AjoTmFN
NibrDra4WgxGt9OZJMtGaQ9GKSBf648IUh5Hf6Ibr0+oT8numttYekkskzJOk5qWTRgfzColi60g
Fdpxd5IaECb3s+7MKv8MgK15mFh8m9BFJyCHo6gJ9VNFjjaNWpJFgvACpNlD0ql3DJKPrVXi5CrG
Gxk4b63jP4GK45zvlzehI8hID8SZuE4qKu7sn7lp3DlMbN63ctcNl6lJB90oaEZ50j4AzEVO2Q0F
6nuy+ez7GqnEBiTPsNMSV18UptM+O6lbXaowweaFrgrhG2FtYnIjbkQ24ZAZgmerRaXeoQd8ps/R
nhwn0S8Okc+/taaUsJU4TmNXnj96rPTslCk3vTXY/d+0XNX3pFmGB3vMtfe2l/0mrAZ6fDkDzCoL
Z631AQ3TrqBS3KbRWZr4moVWYKV2cLTv+9qW+xYd98aNTSLrxehqG0UY+sExm7xYU6MuIny/C6I5
y9lqzHmFKnR8r2i5zfrscNPXBAZjChxvWuHSsyWUsuKM3xDsl6STzUdMv8kz5SxDdsyxTCr98H9V
4fWeE9nyGNLL+tUUCKEWCBBYbpNfGIJuksD/0Tmu+wXJ4hOeiJgJEX+QIFKXlG/Xy/XjlPukAPjR
+yCschmj9qONTRLfEDz9ndDwCZHjmlAfq4QfI0kSnfAdhoV8Jcyi+OJXfIIruWbSN62u+wM72jGu
OOUhBY4zNnYaPYyYaWtzFf2Ci/IZOMP478eVmLrnhYPRH2XwUEynOrgMyReEtY/zRSxXXCFLxkGl
ujd6M+apPWptSwRhgibbJEgoq1ZJXB+o0y5QVGxNaMh6xAE7ukWf9vPv7+ezn3bFNAFxoZoqIyEm
yp8a96ERlEze/+VP/w/HfjS1jEBfvJcRK3xDRKXfvGHo+KeX7/hXMJNg1DzXTGG7hhmcdqZ3nWDh
6+9q/f7vX//j0eX4V7SyCrtqPoRxeHT1X6bz7takcRuXon/8+5//eAr+D8Re6qkjurHOjqqmPS+l
vsyE3LlGuLEd6OPAUuzlv33S1WSHhwZsJ47C41T8JouC3gOqiBYNUcbluN39/UM+HkeOP8//P1YU
h9xf3ZwBrDU+rS47U+le+OU/ZUSg5LoCE5FLhV9r6Hz0TeMGZsXasr5CV3/MjyH8/b+/OBJLu0wj
G/BtKm/MJH93ucAje0N4pBzJ/oxUHwnlV1F5n42qq+mO0sxDua66o6N/0+uLha+jaJ/V0H7xsj9e
bx3/aj5TsNRRnzVAOi2lzpHTUCNH//3j72/5k7/uzeifP95y2CFS5JQKvT4gSNjq7/xk3P/bn76a
z2OP+MlPlA/k0IPNUK21wv2nFCWL5st/f+2ytmgiA/U4eAHXCKvXj7YRyDWn1i8m8yej35vf9h/P
pSHp1YNvJ4+mFATde2xxtZ0TiZx4t39/PB/DlRzvehL7eM8waufHYJoijpJB9IBbNnpzKNxtBUWM
ez9xmltylL2zKqmY/9sy613Pa7QevXIAwJFQzzXM0G5KsHNoTut+lQ9fDlt9Hp//i3FyvKsZ3oZN
1yIuCA6joXGEmnPBi5MmRsBz6jVEdaub2bNfxusGS8QXc0WfJ90HH+pezf2MTF2VTj6xD/bw2Lf6
DxGZswTmTRNNuTAovq2qvtp7hf5bGh2+Nzf+Yrn8z3v74KO9q49GgFEYGlf6o0/i203cDtVT19sN
lQEkPMRhD9khoJ+xC6g4PsaQ2TaEkqANxvW+zGRpYm4wwIw747AuUJ5f7FSDS6P7uJU5qVQrARlQ
UBkahm84P4xNWiX0lukr0DVwu1FHUT1pjwj3FansenPjoa9Hk9WERw7jlDA63ObW2I0bC6PXDVm5
00M+lGlLSrubbiNEWWtLDi/dlBoPvRwQy9uC0+sw1K/KqzXs6INHAXKsCk4tpW5HJwQJVGDsIV3L
Djf+OGr+oaWk/5NehYVK3LT1U6VCVKImxYZQs755FmJWP4+aF1sK5+ArY+57Z+66jFprgYpIrPNW
THt/GuL9YJbVYshQmJQu4kxQJ+FO6SH2DX2o9pgqtJ1mlglp7K6s1p5ZOCfLMTuU3hYeNSbvycpC
/HoxAz5fcC3geeQovLcWVbdNaKXGmYgyt139fT5/sg94V/uAaQpOlD2PAOgtV/tsaWa/BGekVH/6
+wd8tlRfbQS9CHuvhlF1oAnu7akUTQ8R9P4vVutPvv51Kp4s48aHFsBq3b9MFXQEkCl99dNIX//+
7T9ZUP9De/tjQdW0qgKEpitSL+WtUiNp46JbTIZz929//2pH8BvoMt7I98+9HMqPWs+aXJw1//bX
r7aDtgSgBvgA5GT+0kLZaPLnyPrib+v/CZP+YOlwr7YChKPExBtI+VRFw1HPTXkZ+mnjo3cHnJP3
iHV842awmxEP/KRe0r7vjprMgk0zTOZTqax8q8yu/ukPDP10xlXk3OtXEiE7gCgn2CZ935yCcO7u
F+Hk3PlmGSxwwrWH0jNpKTtwVwZ3zFdUXqx9z22Su20T+7syHfrHClA4xWNN3CFOMSgRCueXxQpy
I6ok3+j9LJ5XerD0y9Lc1qlerpSa+mNh4MRtZnqd2VFMCUVULS2PxhlOnuTsUvCkHdGNGVgoHNiu
IbVZOhds0b5jKwrb5BDwV7f0YEaAFs5jl+gg9gqyacK0wvtmGP6KHA7rB14nRfkwsaotwK3g1aA2
dEStbD/pQZZdxsxDnEhawY1uimanwyU4KUqGGZL82twSrpY9DIolE4klsmsc7ihp9PGFIpX1qqV+
c+OEUVYvcGoUOy+aiLZF/HapC5/S11Tb0C5kee9mxFbjIO3Uo2dZqsAJKihRKKPYopBT99YUNwej
1g1qp4FxcKfsJ2aqAFWvo1fQHrR8l6DVfGZbKs9OUWU5TRgkwKgMwVtJHUhcXmMDM1CYtYGWrDTD
lxhyNR8hixj8TYtCYtaM5AiVGtyYcFboIyJBsK04XaNTpnKtjbAjzESv4BsleB4najWBEWQrzWb4
mHomKa7FEXbUyd93EsXYJEko7zo6735e6ktbxpCnikCcwtIDUqBRUtE9KzrhW2pnqWO9wG4AENqV
SIJURck0a81/A+Q67tXZpfTDKQ+hXhwclCiBq0HRiZBgYiV3v4g6+2wZvDq12P442ROKoYPVPyXp
sJAcLzPqsDL44vj18Too9Ku5rgykW9FE7F7Sxdsm5FAi9YWnaV+cgObl7n+XEnHNlc1itxkTxzJZ
xqkP/oK1zGL4ne7Hooy/YrB/fMES16mfja9lXdlVDuQoJjSqxKkEfQHbTzFyoKwtXMdY/33d/ezn
XB2q9NSiQmii84gj4F/BpdCRMTUU1/uFVF8FGruflGzEf46Tf2xOUVp2dt1awcHRcdqvMY1pt33r
B7vOKYrboU3ngq0bpZvRM+vfoBCk2JO+Mb7TgaGP7JJoTrvFkHRghml8hXbR0ZpTJa4fOXXx6yS9
4ftA3sVxJGotJVHagcpYoy3QKgkg2bZxxfWNsG4ZHe4Gyayxc+u6WlOjNE6h6sZbmCXObefp8RFB
g/E0C/k3LcjCW9eiAjDQQFmhatZeXVuUP9Iem5gDeFAu5kFzWwRVsu77kYSTLKe2PhbAyWnLpu2N
n9rxyoKgukWCNa19JGUbC9IqgLY4+QamxlmP0BU2QdWP9OI0p9jGhmqO1pROFy9Lx62vTdmvIfC0
S93r061ou+SQSeglZp35CzUzVYvJsu50TZoMw6TPDyUM1I3CZXmTiMyYe/aN2uACzzfO1KUXLZeo
pzBon5xJlt/GTqu2Atnvb2NqjZOZNc9JZ/fbNpoQd7ZntLrhSqMMideDsIEWxvUGWxydCB8BmCq9
m9Cl6Ay8jw6pejVG9BhZ3T2UFeIFmJLxbhAjjkLP7g9wMMrNNHUZs16ojR2WpyynrYfVf6dHaj+B
FsioKOc2nUap1Hs52OdorJ/aJkNW6CBBod+fr3IaXYuyGGktNcZDbnIF0JBHL5oUA0SOXS736Rha
rv/qWPkby0SxKdrKIgzYoFY4xXdI29BvFPkEL7Z4blgtFpFVHwVG4qVV+BPcWCQxNtsIZdLRxDyQ
+su8mt70vNoqo/lF9MY3nDK3blhNC946WUw+94swRpRooZj2hVwavfajm2VHMJbVKiiHYVlxN1wq
Hau6ZqUYnqP6YufKWoVaJS7QXOQCMaq5LmN7M43lZRrwNAkve1NBel/L4rZgT5vVLvzvxPhh9tVJ
K81Hi67EPXjSH83cL9IhDyx7uxDMNBrbU2G6v0WTXUwnBAFnDAg+RKMfCo2gaaliwrRdq1z0AGCD
qSDHD/rhCgj4Q62Qq8Dm3JsEyeyGDERCl/u/x4kdwQrZkgvte+kYEGGq7uTY4Q/fzu5HEx+J1T2h
UHtOpf3e+dh8J9Ge9MJ9H0U4aywafxnFHX9NWJIdUGypG6lF4SFMsK3sFJTA61A95esm5rBfOvpb
ikmoszRO/oAtIG7UN8DngAil99qQ7MYUSGBeIWuAGRXW/jnP1C1w8W9Frs6tRX+zDPtDYfKSPaxh
ZoTGwEuFsfYt2SAqCZENYcMDA2rd1GH007Pt+9ExHtGZ7lvbvQ2VxMYgzLPTIwdKUqTI/ejvSVrB
CVJejKK+Nzp1RphyqIJZRYJLM1beGTjDY12bx66Andw1Zy+ZnoyEAE7IbbQwrfBgOcUdspedFoHW
DaB7q/S9EwTR2G1Jn7hGytmKx7wTv9tEf21GNEoIUggg9ZAx6H0KH6QE1gDhboH3LKB3Sv+ubqBf
SANQIZdDCjjqhC9Wbhx/wqAizRVpdw85GqYiL0jfZjyxpunrrEN8mYj8PY/ykxGIG4Yq4Mchd5fK
sl5gcUAX8zdYNTiD6PgEAUgqw7j1pua1lGO9wggPrqUyV3iBoJ+h756s8r2sYe1H4zZtbGPZxuGK
JtamhjqJppGQ0M45OmLCZOH7wN4GVDxZvjaUY91aNoHaSV7dFWGEUZ862tJNph3ew7fazH6SAdov
h0pGy9QCHWfqT4mZYdBtdIhK+vgj0YOaeRm6iJX6cOO6qoBlE1RgA6eLr0f7ipUCkxKJrjXihSzA
NhSUwZnWCHAOpfbjAKgarmaGjqm7Darpopn+tBiE84yyD+9z4Q+39QRUwZhuNeGfhY9yx5jIOUeu
Zxrf01ozH1pktj/ygl6rG4eIVA0QdRZ8zrqP3sZ0vA8cA0VLh8lVhnvZBK+SAbKIp/qMME+xk4y/
NZGdndB4GnS9WVKH204+GpvB1dY05o9V4Nxb+TjfE0J9oTvlUzwhA09rzLldDd3AGyicNtpZxvqx
TEfciwRHOAiYT6AeFZgR1u0O7EylTGsLdA0GgGpWCLD2GIpW2MraY14zEKG2sPhKdj9ugZ7SvslG
P/WW907R4HYEIM6C8zOtK8ZYnf1EVvbsS/cb8JV6bQVyG1nJk58ah6JQxtbyRhQPQlKFGWn84mw2
Kz3d2s2069idFwXy5a2bFSlgLVhz6FdujDY6Kn/G9NbqB3C1hxpv3aqe0CI07a1Pqt8iiFvuJnXH
W/Axm+fOa5qrPUcKdPq9OAmfRc9B5gPuLMV4lGS/zJbrkkPDcxnl/Dop/V96A9iL7Liz40Lchunn
aUB1NaQ0vWiLlUy8h96O7lIV3TU23y0MpkNTNeWqMnMQM/Sqj01W+Us1YqBTCFnCWQeahKG5dKfo
p91bNWAZdnjk1bhkqgKxXK7uhoTubC+LVwNw+KM2WXgPouFS5darraqNZgBLYlyNRpzOUE14ZDoM
EpdSFPqhNFnGBqatXAUvHfW+ZeOlqONE/mRwuwqxlAIoXcVNeR9V2Vrv/V3WY2GvYrWbTXe7NMe8
inzjhxvbj243bPGMIKK1cAV0E421Jg4xMKNG0fPgngboYWACI9HAqx125U1HjvaqbRTl20YMOCTb
ci0qCXeiMiTchh7ynF+pDYNnXPRT+DJq1hGx6brqCdoN3PJu4nBR1da704/3WaRRGhmgSqYVIYpR
DXgviY5ew+SrotJcZL11KkM2kkghUOu8fFvbOuEFynxGYfKTJKxj1ZYPBfylRRGZeF5BFaXOzsv8
7Tia0bLBJAfKxcb4r2vAGOj3B6E6CkGCWRZYv6J2TtWQ5jksUbs6DYIqPYUY1VfEaU2ak93EmAoW
6J08qni2uTZkfFME9Zsx+fFashovXD+vflm2PtjoP8ImYYxX8UOQNBt3cLYA83CfDfGN7bqbKJcv
ZuS80mBOVzE9iL4bXippPNQOP19owb1u5d6yt4Ynz/O/JWaM40Nkq9IZADt6aC7aJNfY1xuaYDUi
6RFoFVT5ODBPieMcqBJw2IiJrg4cy9kgsSr6RVDZhcP5p6jvikBPj05aMDi8vN1ikKwuhqs7oJ1a
lssuhQEU1AmGxC5xtLfC9CBjAelughVEMAerEYYkJAFWeRGq7+amfpO8+FBLqGOCtTwmlUCr08pY
KPCChZvDthi0F0+6EjmDPWNAggGgzJSo/C5D8ImRxYzv064I8beY5UNUU4BJNTu+xwSko4AdHJTn
RAUgo7BS4d8ix65ferRJJ2EmbQcVW6htrpnyNrH84d1JQ79C8G+geY84ie3wxzf7rIYMjnAELT8d
y5HSRCUC92IqFpowqzLU8/o02A8mveNiWbJ5ch+P/GUNZ2NcZEpDmtY1jIlV1KHEWSHyxN3lBUH/
prdK3oB9RM465eAuFN/0xa47/+3v17aPS5XiWiOAzm2IY8woBxXop9jMDmVmfNE2+eRGeC0REFCY
uJMpcO35S16fGvnLVRpmznffi/7tii6uLp0VT9wd5VgczUYv3/00i15MDojxYqIE/kW59ZP2iLhW
CVSOlJloTeuAKJX6P1/e9VIJX9rdNIJqFkiVQ6X31aou5Kl37S8+9+P6Bj2D/+5rdW7t4IqMgkOX
0VjwDGw0Ze2Paw8T+jo2uQb+fQR8WCMw/evI+z5IozqVnXXoETo8eJGD6sjSp4vZmJAVzLAhB7wQ
8UKYzhedzA8LK2ih5z7bH3d4A1wOpHcIwh6cLziQ2MPyIpOrQGBO/PuP+mRY/+dd/vERhAszDdt2
OPrTsa3Ya/v+izrHZ6/l6st3YTggm+MkQ1qCtk7K+BV0izEzj9c61q2/f/3Pps78rv74+jVuFF5E
jWlmMK2jgCx149p9uyMPwVipMSHmyJqaf4q4ozf13x9WNYZjVIk5HoqmBOqkrefzbdndlTlcE+2L
psJnv2h+nH/8oiJD284riY/CuPPsB2BqVK3B5HMDAB/xxbv55K1fS6sqMNikWxTxsYRdrA0u5d3q
i9k4v97/qdYxS67eSNdlTBJULwcgknAyaAl71CKiYpU2Vgl9oAUk2xO92gAmeatyrf9iJHy8+vDB
V2+ndRtVTNANANUEj52PfcGi41fIFi5XMGGVCp65tu+lDyZEq9vnfxiAfOrV60pqXNAd4RVke/Qz
twkHKl474lYmNqbSytJ1kyOw+/uHffja+LB5nfhjbAhb6mbP0z1YXXfKiTzEx/VFkVj/cNzxt+fP
/ONvszdYGTQFcQS475JRhPLgKVwTeLYihTJ8RyiMdv0W4Ns6vKgvNr7PVtSryrQag1zNCLTjUMXZ
psmyiHw/x8Ek13BlikttKcgS4NanxV8M/PlJfTQ6r/ZBIwZY0HCdJeMg6fc4pDx69viItHrwvyhX
f7ju8SCvmqYxjYRBE6Z+yBLnWyPscBd70dEEvLChlviVOPKzH3K16UWZcqCX87r07Luu7ov2rZVf
vBVj/qYfPCTvagrbTis5sDo13a4M5lQf5dNPl+bSc5L1NnFBLkh5zZ/gyyrvPexE/RapfFXEVXuy
zEpuksQTFaIE76HyjPq7HaOLh8KSc9u3UfCu5AiR0zNFfsT72W7+aW5cy2d06GOMpVpg2FIvpl0+
T5hu//6nP3nW18IZNxwyz49c/WA7qOBbHbe+6d1xfo6/mNeffcD83/+Ye72uCVzpSh39WXEL0nzq
QkL6jC9G5Gd//mpqk17ITogQ4Tjo/YHclm1RdTDUnPAfn8/VNDYH5cpkpLE72vdD/SMrf43p2789
+qv5CrsyCuu+EEcZ1sbJsYKGnm4GqCE09C929U82rGuRQwKYogXJRHuMtjIIRJMCLEEA6D5cCvDL
MntKmcOcdsE5Wan/xXr72Tu5mr+yCJsoFRmmfw0l2dQyQxJfUIXBA/9FzuAnC9G1/GF22eeGYatj
3ahlX6hVDTvErn84YED+6e1cCyAUHliSnGKPpQ4RO+v3T0cF7QYrkPVvM+NaRoC/N0IC7rCYDhQK
GivfwzW9iUbt27/9gqupQdHcmlq/dQ+Y45O9Bld4Y9RImExvqHZ//4iPBVym715Nj7IJgtLs8F80
hSDfagJEgisZrFWGD8f3W3qN1oLO+lm3x5RkUfnFtP9kYF8Lx2y2UqvuW3GAjWFTbclvYr84h4nc
KKvb5a12V7fsrjbl07//0s8G3NXON82WtwEv4NGz2wOYxb0bYqeJ0xrdk/3+98+YX8wHe5N7NW/K
zkOHMVbiMFlVAoIluc8s/4vv/8nfduYH+ccyXE1eW/ZTIg7lYD7XjYsIwSj01d+/+CcT3rnaVGs/
jvpQ1f7BGLku+roHVqUjc4PCSvvF9//sI65OwHXvhQbFHnEAsIPKYcQMiD/3lY3lHz9gfvF/PKC6
nxAN0cU4TNItNinmhZ3uFMlT6dI2+/tj0sV/yh4fveKrn1FYJS50ek5HiVp7jbmguxOT6QcX1Ufu
t9L14OyzSudqU+jVuIk0iQHPjZyRRhv96AxpDqrCpCgMzqxFwf90aIuCgS92CcEVa8drHlRN9CpO
PPq4yRwAk3XU4yLCPTqihLGQNwZRZoBTZRrdDn5AG8TDghS76S+ZNc66At9xolxVLSkh4znu2kcz
Vvcd4Ud478glr6tb25PvPg2YVS1B+ncJlTg5YJuEMK+vamG/GsDEkNDbGfUQ+OXGBMMRwiauoGzV
zWobUFnnqI4ek0h/Fumk0S01eyqE+j5l71iatvMegtZaiDQ+o+vR90qqDiGBRwGETj6l9fI4xKAJ
/Cxex1p/NIrU21m9W24dPbtPLOjFfaf2QdXiCKaGRhEKJ2g/3es1NlFcz7CAprGHxEGRyALWBVy7
b3GwTcHKUaO5Gqw6JCIxqnGIWVvVoO2V7rusCK9JrfBNJv7vQVHPNWX+ndTbZhu7FGozmh2AA0pn
0QxlDzqfAmZrpfnSqCRtKWLrlprCJWZ1R+n1DvSm0NrVhXksqvA2E4oFbFJUutsEV/yU2gsS5hjq
afmG0/FVpg0RMXE5rOOMfyoGeoIpAZBuMf3Kdd8653Fy5F5xDsCrUVOMRqg/kbYq+zwm8FsE/GYY
9qXMtFXdWf7CzMlHzVrgaf5YPqRBskHo76z9ArdYrfEiCgOhCHNgBHRU2RTFPeRh1pjSHoK158js
tbWrd10NLzTNeZjq0FXJTYBFV4eFuECnseceeU+GH7Vw0f8OGxjGHrRKpNnOg+i7n34/nSSw6kXi
ed8nq7vDD3Axxrg4JsBggFEKmNhzVkdXx0C8NKgqJmT3eLgHOEpmpDyQi7d30uh+6OlTDhb++Kl8
8If+FdhVuQzzEJ0EKptlFefPDohzwpiq1RRKeDnOzyZO7oDk7gBSQ9ZAJrCuKwx48CBfgQoBf+pD
gXoVeUJQ6AlUuMnYuFm0F8p/ysjCWvkxKZeR2V4kv3yR+3gLbYXnMrLDi6H5J9HCgU/AHAulb6sM
IqbekValk3yJ6uJYa3Dgx57n7XraQ95O4iBi2hxWgfpCM5S/NrGHw3k2QiaatomLORM3i/ttRswD
QAsK9tCRgSUbotqF5Qjj2Cx8ulAlOeS1na7CEE0uoOV2FSWBu3GsMAH9SRM78bufVq7ehoYbsFFm
xRpdzRF48repBFLr0VEPpmhaeZb9PmZ2CSm1RxKXvkTudEck1SFEtbuI8/xi8FXWaHP9JXq7fZzG
u6RU9yDLTpY30C3s9EXuBae2dRpEDMmlNNozCKR9P3nGykqlRMPhiQ0Wf28hO8LBtF6OeKaJVE/H
WxhwlPQ9R2zRHT8H8TAc01Eau0wO5CzxqHMAZ+idB3INarHAUInywaTcDu68wuG+0Lh9L7wohP/m
gjiZK6pLexZsoL66NCBdFmwogCBGWP4GWMDM9M4e0Iul0+u0xWvR74rceWYotltVuQdRFv6q9XWx
CYKhQpgzi6oSLYToYxmH0bMIK8zomtWqvNGUnbymU0Oo7xg8FhavlmgozpG0inoyddao8bZpSc+I
VJNj73naKrfb/+fsvHbjVrIo+kUEmMNr52YrZ/uFsGyZOYci+fWz6CddjtgNCIPBYASD1ZVOpX3W
Fk9mrBxhBt41Zv1oS/ABZPhPlt4Ac2r9V69XM7Qf9vOg2A+OOtYoEnKwmf54m6gKeCzDuE4186eS
qo9Kkv3ppeCKdI6j5CPcbhqiTyib7wXp2FtiHUNO2O3RiLw32ZKxqOKJ7aAWHbpsn+e6pghsnMZa
UufLcNzpAnJdXdU3asClqh7k7zUZTnCy48cYE1TsYUZrBTftbwnDBWFH9BghmN9VMRsybklftBRL
vUTnZGBbP8YOlw+OPlwEVrdWLbhdqvq/gGDjNTikD3LirV2KPB2ZwtDdRpM9USRAxZFWXvI86Nyq
XECEjQQBuR/jbRaG0ka3M2MzSrzxcHbbeWZ9pVUDSukaTxLMCzBMsfqjFwZXkZK/jA7vTL6MkNIc
PuK6/5D07p03r0cD+gJkv8ht7Oi9D9E0KYEHEt+z0RP4A5ac2p0kkl9dnP4sTMAtWNCjQBH7rAZ7
FKl/urG58WT/tUnbJyXA86GAhafJrUO6v9aslVyRGI/qxsCjddXCdd+A9HnpIwOX0yF0jVBSgJ31
IIPCEeUszl+BTawwasLM0Kg3DsvXtqqzcJ8ELKtd1LuaAiANPhnA8w6F0GD3D4Fk5CsfEybUXjpD
NXv1R48dVF49a3kpbeD6TM6G1a06WM/YIb0EHhR3zRL7IYNmVwCXKWXz2I15tGNL8oY71c63zWdh
qs9xz3tIk934Sf1DUwmqTZ6if4izAGdNmVSFBt5W05HKgXUi71pKD59J2G7RS8oa4ky2hu91q/XI
XUKMkhk9zl4K4ZFpdvIHs4gJ2sb/K/3MWlkYNx9xloIk4Wj9Wm5ZvQCWsU8mRGzxfJJOgWDlDHP8
aH0jZx9iZ3dlD4g+hvK4Ek52AqLA8pkGx5DPVCK9tzwDIW4JIpIcdpS2Hc/yfWb+Zol+1ZT0zgol
XLN71uIgdMizRmTsjc9Bi4sxsAJvY3Xq/ShVAIDG+I40h9+DDP4wV/IMVn4zrHmStE5GoHEvXAQI
D0Nh36U4/Rw69hO8qmvyXVxFvD3aeeGqAtp8hayHaCavRB3eqL544IjxrBeTlYPRFyvMNHQSCkAz
+KRDb3izgxHHHdbaLswXzybbhKxCRT7JQeXfVfA2jxg6D3ehAH1vgZ/iobEl3d7x6odUDg3Uw0F2
HDO9/R1n0iGrIdEEUa6ybyk6clDG5CNDLcmruBTpu0oN23U+ghVTA7kB7t1V1yQwDq9B1nKh5sfK
bSEk5E2d77yaivTSSWK8Mz1s1dadqYJBhGN71IKBtdSECmblBxK0MTHuY2cXoQ8HIJKL3WSKslaF
jP2ho1ZbD0DGLq9hdwe9IR65vuvYVJqYUjmEBbvv79MBe1RI6C99nuaYA3IMVSOgYIMUKoegMXi2
t+wWMwhdWenoB7G9rR77otGvlcxQDqKzPyIbkmDVjr+qEGJn42DM3pSQyLRGaQHJNs8m2nkGUuHt
cDYJt3opY2tUt9g1S8I8BiN6M6+Vs3XGXnqHTZ2xy0rFxkumajC5BncljVWzkYB/otubaNLMws1g
GcY+EgNrYGcylwsTKwaJpCf8dqpDJuXKz4LL2ytT7eS1LuHXZml+cpWZAkZXjW+zHgz2OjEU44Zk
ABAYlhxsStVOfqWJM1nJVW3xqpQGLDCd1PUSfcTfrGGLU+kmyiNN+ZtopLzgG1qcHA8kWQOMiUu6
IoSvSI6/YuneDsc5QNgCYwzPSj5471bXPggkN7LNdz0WIFfQumyhOCh/8LfVbnUr/k1acLjq80Hj
bM6wQ6KJqIag2JnbMkzYh0tKwRa2B8AFKvIQASffOHn/M5L0bC2qoT/WCT5tjdapIDwTCSMdQ9vk
QAuuybKL17aqp4eepFQypkaxitXAwmECBKSnS+W2SytlrZYDMVomo0vNzWg31vWb4YRgzEDYYsrK
znbSHzpsy3eYIYbrQBe/rFYqN/7Y31WcfFZp09zpJTOAAHVEo6+QtIsSq/UBApJbuE3wGduEUfmI
ZICQk0PPtYHCXmlokyHVVA9maOXXPgr1zagav/VIc7ZSY/WbzPaDbZOwMRGFQL7lSW9yWuFawC/G
k+lJAdy6sqKU899YtuSV8OaS+HaPrs7h7NZ5H3lga2y+Lf59Aqmihh2+a//JZDzKhgX8A7ueHGyQ
/zeFYrejKtxSGwlsqFraNg1iF9RkwQazLeUeKALUFjzeN6kKJ87qQI+v8bHONgOIaDS4KlvWiLOR
rfbRveMJf1XEg8lwxdF6GCMMhCW7vK1M3Fttwuh17xUIDiciOAkmzbYZS+Og2xrGjqpe3RGuobLV
As4Rgcox8UWO/PKlrhH2QFOP4m2ZyzLupqq8S3PtSvbbeGvkkrYLu/5vpukGB8sA2Kr5z6CtemX/
Uu1Nx093+VA4N1ZGpLUNvV2FTfqnyPLkgNgVkxYTlIfXoXkqhV1Ax4MiGDj6T8nS+9vOUDjqjixh
BhV8bbvkscQLizTYHr9fZVL+pDitmiTDAQQVIAw9WLdGD5i8QIKoAQWWI1xHRYFdoS4aCM9OxgNq
BqNd6Wr1LvBZlmrbujNUYrLFoVXtAUq1WszGP2xeSse7F6P3qEU4ngOBfLIs45eZcvaD8Sw4Dcj5
A0q3CbAL6wZzUzBzRfeOx0q+5soIq3LW3hWSJGvNIGa9dvCtjTRJdosY09E4jjjvttLfsuXRIhiH
fWNxVBeBfF03PLhXWfW3l9trnAjeMw3VcAnHcRPBC/ljORZmJrT4qoIjdlOoOEvzKky/olWd7BWG
tSTLoGgMv8MET9fXpLsjbtJJJskqJDEW1om7Dqvb2wxOzsof1J9tVZQbTMHzrVloOlJYfxpE0Ytc
22WBHmdCDsuB8av1k/AQqkm0q0m8BFPEMVYae/IoTQ3HUny2DlUy9oxH5UUlSfYVIV70qI+mfDBN
1FSObQ/sBJt4L/lsShNTD67Tvi/Z5rOAKaxYu0KT6+cMRr4F6xyVW6ZUCer5FNCMbHnXOVcrP3nO
iSo2Mg60tSr3ruQi9T9GGSNDJdX7NZf2LOaGH6Ci7PP+rQJ/vFNpxkelzngc7rt6B0Y0BGUXhVex
XJkPpRTap7qqhr3sjcZD5FWk5ACLO4x5XPytshYjyAaTi7UxOqmLv2e4ziJbxw6zoVsyeNE2Erh9
qbb2doybah+k3GV0flq4bRx22A3AEE6G3NIOQQsBTsGZ1o2COnPgf6K8XHWNDfGPjcSorAfy0O7P
X3EtvLSa0/Xdp1u0lEmp4WUnu0yX5yjJb/HOuIrH4qeimfCvxo/zxSw8rprTLeenYrqsROirdpbr
8MAggmNc/fTkg89CR7oV6vDswuvPwq2vObve9mOzC8u8U2Ar5ate+V2n5EMr3A4M0YWr06USZo9A
pi/zqzGvd3FnQwWn71Lpw1bSQxwFFy42l0qY3VynOJmPeVoqiNBe1fZnbwV7AxJ6V2n773XG7Nq6
xJl0TFNfcy2M9rbeWEDbHuO/AIOe8KJzpY7zCufL4cKzycIQM2Y32UMKj9loeNPyBTy8EgJsq6cQ
hQm3RS/fakOlX2i5pZJm19qOXPMI5AxkNvQ6yPOUB8xENVk6uGHEwr2NbkoT79fzrbhwQW9N3fdp
SIMiSvScg/JJr6SfoaL+bgz7wr3zwggwpvp9+nTSIArGKJzLFIFXetuFxapRyyc7Bntn9eLC0/pS
a80qIIe26iiZ77kcyrPCxqGh2ffBZI6Kgru+pO5ZKsX4b108vAAkwFTFSY//lsGbMO/s5ok1FqeL
8/0wfeiLG3pjFlq8gkcGfNjSU1Dl7mBy38yNaQInsLnwdLlUwCymyANq4UE2FLfHEourZO+lsXTX
NxB3nq/BUhPNQoqRYazoqLwxRL1PohE34pg5chdCTlwcnQAtXhhWSxWZBZZMGlvRJ6PilmQGI82t
H6AUHpEOZBce+RamhDELLCoLNWpXlQdSRcqPrR1NL3wc07/VTPosjvgdN6ccsWS318E64UClwOmN
CpKFf9pqeCG8L7SRPgshwBckw8kAnzRed9vZ9Rv7OyTg47fS6MFFzqa2o5WRYdgiB2LUutPjgDXd
1aTFN3/+bE7XSqwqsMN4ZhXW2u50rvD9TauNFzp44RX3X4L9p8CkyqOX4LRuu4aT6zuEUsINx7pd
k1TH+awbbkmG24Xsz1c4kiTH7/X7bIKzweo8D0Nw1+kec0TJvrkxCOpDDG4CW6TzhSz1+2ySqxCb
IcGgZhs50pMvtCqKD2DPF77+dQIs3T6b4pXftRb0GcRyhnaE3LrPWrzaTfNHZjRXckkOSuRsI+gB
Uhb9EmLcG2mzE/2f85WbWuqLEKnPJr7T+mZfDLriRjjUqq0Pr9u6JOZeWKv02ZzHPb1LuE213SCu
nnt0+lxxHW3QrY3+nTGtm9bs1wOTLwcpC2y3JBcQpT34p/CQBP6Fvvmy5/n8rAI4wTWY9oKeaBOe
xDi+lTcq/X++5b/WW+jm/Bl/4Cwjgli33dxOb0M/vFUqkLtYE/xoBDe1XIpvMPnZlk0OJz062qV3
IVp+2ecUPAtkRgy5uwZ8ecJtoj+S6ukfegBtF3RK//Ld/29I8flZHLPw66qUWnFcTy0QFKpd/Iph
a/CUBxO2MQggHrWECi5KMXDEPU7f5F7EdYaCi64P4/4H7P9um2uhdzrf0gvdaM4iHy/Xo+BxFLBo
rJIFN+ldwQxziXb+819GPuo7Ffsp8sFHDGKvzRyXV/NmC12734qEByd5wASAzbq+l41BuLVUmS4i
xLq8UO6X04typ+79VK4K/9AWtW27ZKPm5k3DhTCDKVPFN78/i3v5UPekx+I7pMjVq11hdhMEJ7WM
nlNdfLNn1P9WwfCV1hZk6LhBRY5oWSBy1V6kyaf2fNcsNdE8PqjkikujableMSXqFHnZ3ZMwVv4q
oPRiXAZH/8Ly9+VGjc6YhYrSMWvFSirbFWBt/fAttSoSzPivf+vALvtWdebHJW4IwlHk8MO87peR
CjAG6aZusnUI8ul8CVMI+GLuGvPQYCR9nGaK7apK/q7byXXtpOUuLerJmVXbhLZJUnzWfWf7rJvz
w4ypt2gjEl87jV0XrioJwbuHnVeK3/qFFluY+sZs6kNKsAON16eTAGPfDf1OjjTsHp7Ot9bC8DJm
Mx8zC6jSCp3exNyD57+E/cs3ruxI+eavn83wWMNVVMD9dJuBF3LetVd4bu/H5NIxb+n3z2b4KAUx
Nga0vymN2pZW7654jxpXnR+UMLDx5D3fTku9oP53mpNiANpeYYsDFnLjISZT8OkiYf3CoF36/GyW
i7IWuL1HdHLQTYiC/p0LsbcIyvL5n78wt+dnFy4a27GKVAdKgASy7RRBJrD9X/n4YaUXZLba1ORf
TLz5CQZZmDGinYpOZpLLD7aGasEXGL9EeCJcGa1kHYMIkYM02GLlBIXZQTgtEabo3rgNOsXY8LiO
XaAkyYcowqmoDaz0ZnBq/VRlZbZuyNqET9w+25UxbCI0HptOKsmgDX1p1WW+cjAMhF8JOSEbo9XN
De4p8U2Jx+UhDz3nZ8w+EYlkzUPj98b2/DQVhGOWqzYPyKElR6vQhCLu8G6XRfHufK8tjIr5cUqr
c98ZO68/+bpWsmmOFLyQSPBkqF8iqS4VMYsudoVYQjPs/hTVKrYB9MSIjA6F2fkaLIy7+ZEqHkJU
qmCEXNtysq3BbvpgRp3kZvg8bvpwLI4Jy/I3m2sWa/SEq+WSO3vwjVMePTmCwVuKk8D5qiysK/os
0oRpggjOaqKTUx5y7WQUnNBib+/zsOX1zqmK+u/Fgvlpym5rUQEqAKoaNPEaFd+DM2o/lBGT4/M1
WerzWbAJepwkm2oMAQ6g0ekhnDDQHkYsbC50xFKvz3YSOHGnaiV3I1Db5GHAnq/G6UN/jiXzt6ky
Cc9XY2HTqk1//7R5lCQ/BlOQjScpfkZ8uq7iH776qKJhkG+U9nYIrQuDeBo/XwQ2bbajUEQEPL81
1dPQDB6cBB4gQbj8OF8LdSFsalMjfqpGXhpV1Ro5SRFAKXhlH9BRjBa7lUo3YCSZsnkVkzL24CWB
ucUButgZUtlcF/gOI/CSlYNtYUAIo0jbk2Ds/W71cFgj18V8Pk7zfo+PQ3SFCZV8wOoWekglDRIm
bSRnXVrjp1jxVfvM5l2CtITDPwMWg9VV0aH4uzbEr3a8dL+w1P6zmeeY2N7lmJy6eHSd0JU+ZVb/
er71F0aqpv638cOmzZIxNyxXQGlqcZ8Mg5eaEWobHGe1zflCvs6XhCI6m3C11KdxRkbaqU7ie2lQ
jmV7b9lvjZZcqZGPddFOqNCwnAsTY2F+a7PpJ2QhnLThVNX3PSi94IS/5IfVBX/OV2ehu9XZvAMP
5MRFQZu12AuTkLkia2vtjVem9XS+gIVOUWfzzQxtbcwLkBUR+BqRkND3OJpI0idjwI/zRSwEc3U2
6cLaJNPRKBmyGbchEf6+ehfC0A1JI0xueoF5KDlz58taaq/p758meDXgz5ZLOZdvNloTEyxW7pU7
BbIUj5/yhTG20Ofq9PdPhZCmo1t+LeF94Nx4ydHXH8bk7vzvX/q0/t9Pq2pSRbXGAcRXJ8aRMx4L
NTy1CFTOf3+hfbRZ+zho0eI6r4GV6r+H+plUKvZ6x9Bwz39+6ZJKmzXNaDiWInCdOOmp8N5zVU5/
mDj9PKN9htZW5LZaoCUw8kdZpL8C27a3DeiVlR/J5vP5nzC11BcB8l/o/9Q5auCjy/HJcwsIlU9x
ZUkHGY/0CxVc6p9ZDMvH3E9KmfFFdsbJxsiuU9M3PMguXIYtdM+/1NVPPz4TwViB9RsAWRXNEcF6
ummlBPb3pP1rcSn5ZjVmUSvvLAhbuDKdcqVdBVgrj8iYInhf5/tgoRrKLGqZRd3bTU/USjGQS3oi
lw1RiMdzTijfK2EWtkIZAXGi9RwHUKrXQJAbA92R8RQ5L+cLWOjof/nkn3oC3Y9n42xpuYlp/fRt
8ZKH1u3oce9w/vsLw1SZT0QLDaI3hsNJAtyIuiVPVql16XFl6cdPf//04xV0d4AiTMMtR+iVwDau
swzVWlREly4xl37+LE6lWa+oMqJFt8nrJwCKPOME3wuBc2apNE77p1rPTnXqrSQ2/rnTb6BZnW/3
paaZTeA6tXzZqrv2hJOsvOF8Cl/XSJz14EXq/ntFzHYgIXad/qgr2cl2bhzj2fN/1caF8L3U7LN5
OyCKHWPHLk5+h5wK+1ve9NVvvU7rpjybtZGVdEHlyNkpVu/l7D0BdTxcmE3TJ74IyvJsupKpY2JX
FpkMk0n0Hd3IffqUljHpTba+baFpKl1JYkY8fC/AzZkmnpX6YREn5cnygJk5hYf7tKOF20gLLjyB
/1vtv6rTbAYr3B7xdGwOJ9E30Q7AWbAqrSQm9aONXzCS8/8OofHhVKbi+j3OYKWd4Ajcdd5mSgRE
td3oh6EweffQJPBdfmEfTSMI4Xap5p/UL+pVp2CaPdjpcGcMmMuRRhOv2fv7m7pLnKfzg3X6tV/V
YhYq4C3kjTbYA495Ca8r7RpgMIlUvwz19XwBCxNuDphSrNwXqZxEJ69o3qVC8dxaNaSN1gLzO1/C
0pZ/DpqqA7QzRqgPp6yymk1BV+wMXiN2ZU2dwpC30KS3k60j0tCNayXYKbiGXRhoCzNyTqAa1cQL
HbMrTwI3zl2BbcVW9ppLgXxp3sxCSV3nhTWAPTzV5lsoYfCeB9eGdhvgd6aMwyYj9aqK388341JH
zWKLcOwu4Lob30EzOGb47dZG99KEw4Wo+HVDGXPMlAkpDwioZbihOfA47ZM8hf3wt14GjDmdJ/Bz
pyqGdjghk16FJfRAx14FyaVnjq8nCXvY/66nVaE08VA0dIOsapuyQGBpGR7iX6h3G24Edud7YKmY
6e+flu3WxKjPbyV6gFQ2D1KyHF8F5ivQuM35Ar7uYmMO2im5881ysxlOfvaRdz/jpOP9+O/3vj31
+6cfj2+5Eytx7LkDe72By/pevMuoic9//eszpOHMriVsYfSYs8T5qS1xbI7JtOV1zghDcpfL+tCQ
N71uI0m7T8EgXdiLLw3Y2U5BgcWPpYszATTG+GEko2YXybg8n6/Q1zPbmON0qjwzRIPu3S2iDtNr
jbd7wvqPAqShzuU9DHXorueLWqrIbGKTPVpUo2/objQOdyT0BZsx4g79/McXxuyc5dZz/QEln48H
ZH7Bm74KMuwvhNt64eF8CdMk+/8VyphjexwlIvG6CnN4H9zcqDFu4ThJrPMcIF4Ng2c1ZbGdL+rL
ltL+z8DLxkkKZPlYnLCF4DhUbIEqXVikvpx6mjlvp3i6MDCjqDxJ/kNX9yth+Kuuv7AILX18tr3y
SXQwOzVkEZJeI0iYOpCucPh9vlGWPj4LflaJKjWc9pxKGq2jPAami2BO+jj/9S/HD+0yi3lxY5lc
jqoOSdWjvNfNPHzqp03uCrit+jyQ3fJ2viB9Gu7/N44oaarfpwCFnWnbVXptHYHo9hgBQG0MfK+/
UmonuYuzVL0PUmw9SN9BFJTlpFWaajhcdXUpyGEYhH4rW4LL9UBSoH7m0ArANp9AZcPrxAv7Cgpq
/5j5qbhpgtz/EEVix5xdRHqT+eSTrr3CLK61QhU7FSXLZG7VVWuB2ys54AUAA8OL2q1Pgi5prqoR
7fusK8D4Fv4t+hPQxJjedzsl6eKjk+goY2pH8i60zVIXT/PhU9OAHXBAFCQjENAE7GixFt1jJS6F
uqWvz2I3+Wa9leuW6pKVvE9x6DVGcw884kIkXZi0c1qP7WcTzd1RXYeUFdK6jVslI+3h/KhZ+O3W
bPC37dA5ilmpbhAme79NNngnkAZ//N7XZ4M/a8wYFwdddtG3tsjKh4RkVMkF/n7hOvTL2Ikl8WzM
c/EqMqsYcUzOgqsuQHQ8gr4dMYVfKb38URfNhcVyijRfTK653Qt5zhAAgIG4umAXHECMFowifMl1
cxvLj552ocW0pd6eDSY5L3I5AhntgkWM1308WLuwKVEjWBbGxQAvTHmlNm3/MJQl7Ic4bTdO20lP
o1TDNR9N72BJmv006pG8CUaSKNcW2VNr1vhq72ee+QIRRbnOm0A/5pVh/jXJMT6EwEmuJWAS12kl
BZBYUqm5BfptvpPpYD0rYT38KnpYvrCZbedZ2FaH+Uno/PZHDc+M84NF0RfqPlfK+UWgisho/NPp
p7R6M1aAH1Z/QMOuxdpYXV9vfoarXbm6fjudNtc7/nN7PO6Ou+vN5vr66fYhXfur48Pq937/sX/4
OH50q49me3W3Px5X++PTcXX8uLJX6+0+WW1vXHe73T4fDvzPD/dxfXD3N+6a72w2p8Oaf7Ndu+vD
6Xqz271t7qd/tl5v3jabw+btQGLbhQovVXc2OwbfSwDzU90GSqwYA3IaqwufXhiucw2eyPB3lvyi
QwuXg/NNLHg5403SSvDEtedo7EjpLdpvvftj0DVV8FN4HdoIfjip/q4WdPKm921jh+dFfYicOt+f
HxxLFZpNCzLS25b8sMoNJRIZc57ASEDU78osdzU9fHfMMN7ETndhFi6Vpv63QqItY4a83LpNah8r
NkprPOmaVeElD54hv/eG8wB748LmZqmw2RlYGVIAArJVurlWx+s0BG6PQcj1WA8vuI9DkRivSNG7
cKuzEDDnury0Gsie9nguCMwi2JdM30cl7qIDbJVxPah9jC9h3/0432kLe585ycxHZdNZVQCAEeaB
2sQYAQXpn0GyGBnR9nwZCxWaS57rtEhI8WaJEWOzV/sGIlsOeXQC6kfrrrhwL7lUk9kRQ9RtK2yS
pV3Nfu/GeKP6JMqBOUhz58JK9vUlD5PI+e+Y63BbqWo2Rm6OG0/n+fVPuTX8KwkIPqYwlZ89OIZU
Y5MQVcYU92ECmam4ML0WtgFzCTQJI4Wt5SSMRLZ20jzxGDgYrqiXLGwXmm8u1BySpq4aQy9dErTW
XtoActDXGkDab71mYG00za1PESirOt78dAoI9MreSJ38p9IUbT1wXfmtYTaXZtZF4UgjhkGurOAZ
ZcR3Xho+6111jJt+r3j5pXefhTVhLtBsO141QEOUbt2Wt3kYP1Vm/nC+CgtxZq7OHJLA0pREq9yy
tk+kHdx4vOyv887ZhXJwLOP+sdGDC6N5YVbOM826oAihHkuVG2A7MeALE5LaruF92o1Pindp7i81
1mxRUERf5qpmVLi3toeotXFxYQd0YQldqsJsDYgGzY/IKq7cxsq5xs/sO8lR7hTFvGo6GEd1dSnx
YWHuGbP4j12KpVdOV02p0PcqN+wrEWUPRmj+Pd/vS9+fxS4c09qo0YvKHdgq7yOIQ1unC5WdFib+
BbnmUvCayzV1u8EZqouso1b1f6oeu0d0IzdxGr63SfZL7sddHHdP3ehgD6NfEuQvVGwumST5V2VS
itSFOsjrrvDJOHdklHpONHxv2s9Fk4osWRYmyambiiR+wy/JWoN56g+xsLsT9Av/ZAB/+c4lr4bB
yH+DWFcoAzByOXEDYVWbOKoGLsFVGzc6snPPj4WFQDyXUPbxdEftCesYD8PBbDABCbR7o/C2priU
V77UK7PNYJ7Ujmx3ecnyUaT7IJfTbR1F9gYHsOj+fC0W5v1cPSkZtcVynBvHDELa1vdMsa8FHq3n
v75UgdnEV9SulyM1to5wfALp3uG+qS+93fmPL/302WTnhs/znZL3ZEAlN7EpnoDXXOjbBRS8+e9i
6NMiiPegPIKIto5pgqESPBAzfC+dXD0IszLvIf/V96TWpaS2FYCF0klnDGJIPfmpPhz7HE+qdeNZ
8S4SVbLv4sq8yposWqe6IS6M8IXaz1WWeuqPSdINEbenKkw6X5YPxQRg+1bbzqWVuG6b8D78zB3R
0x6BfBiuZnjl5vzXF4bFXLri2BxA8A7r3NxpYdPoXY1WtIk3plJWF3pwqYhZpFYnhlectHgw4KFn
acjZIUAX8F3O12Cp9aeV7vP46GRHqoc4dTUv9jZSUjnXvWQFF9aAf6f0L65I5tIrSQYVqFY6zsKm
lh0ySDSHkvAVrrUeuspu0AVmjf0QYgOLzuS30oX21g88cdXAc/wp4+vuxn6eSKssgjBnG7Z8X2Kl
jrlyJg6i17V7HRTDyY6l/LdRDD2341aB/r5sNPgpY923sLT8EKPjHFAGCCdMlbAXq7AW1Ie1NirZ
gaQLfBErJaoPopbDD9DhySnEG/UtD0IYrwg4VTwB+1TZWNBJDoNs1nsYEFxZmtHgPCmxGH5bTq8p
QNrM8RTYink02Q7udUeRElzCavGc+vq4yczG2nZ2kT+KQunvfBmHRkcU0sb002odWyJea0U9YixZ
Nj/8IBIbQ/HsVR8mBsygqi6ezULlwaEmca6xgAnpiqlf2JwtbATnGra6swrDj2zJrZtQ/LQBC+1x
KQ9/l0KPr3McWW5MSDE+p6cmeDs/9JaKnIbkp6FXesCFxj6vXUB98rawxZvXDg+N0zwMQjqgQUYs
OxrNhXn0tUpPM/9llXwqLjCrSgNiyxqU6MBlvbUo5Z3osp3WqtiDFnAqx6KfmDtoGlK12UaAIy7E
iem89tU0mC0fNinYUNe00p3c+EycZkTYuLVe/+Hq7M5wGsJr97f09ZfzLbsQM+ZyYDnWlCFRuBix
NOfFEOox8XxeXvCVPf/9paAxi0lpleArAQPL1QBhrvFtFOvaV+/Of3xhOzJX/6a9pZRYr1SuXLW3
JU8WU9Q+ZfCjd1HgxxeqsNBEcwmwrNZNq+RssBunevEt7ZefRve44n7zbDjX/+ItB4VR46SAATUW
rC1wQCvd6aOAsQUsua8vwU6WKjI146dhPaR62ikRJzg5Ln/xTnOdy+Uur+xL2YFL3TGV++n7TohW
Juqq1JUz7UlpI+0K0z9AgZ3+q+Yd6EKnL9ViGmmfSumbGoIHib/4fnX+xhLYSlZar62MwLlwWb9U
gvbfEhoYW5ZQk8aVCNrYTtaZ2Do+yFHIoOqFiLZUxmyaF4VstnqhVG4y1pAYnSFZOVhJb6wqDLff
mh1zlSmX9VqEaacKhOTVFg8WqM5afgzjC7vohRooU6z+1A9mDvOzLgdUWV14cOpX29FB7jkXJt3C
WJrrS9tIl+WiNCT26Om72mT2oc+b6jb0zPinN+bWhWKWKjGbErLALE4uMu8o6Q+KeS0XT41xYbO6
VIOpyE/tE6dKpmZqJB1TLq1E6OFd+F6G+UqKfp/v36VT8z9iwKcSyjpk59K20jHveNDmjI4DaFBf
O052DARvfbWtXw99BiHRAWimjqV+YYFcqtpsgng+WrXAUb2jwJZ1gxXlzZgxPRLFuZeC9tKDzlLf
zKYIdIFcGxQaEFzEaN+r3nXZf1xouumXfrHK/lv5PzUdmfgjOa65dwTzrNmrrHGk+yp1cErpISDe
1bmnHwMQFq95BkKGLV9snsxR3rSx7bymlmo+6jAyLtyeLjXnbI3s0RcGvkFFPdQaPKyveF4uIO/B
RT5f3YUC5spV1F+xGrWjdzR1XnES7bZO5JfM5hEuqA7ni1jorLmC1ev6suvM3D56fYpbrLcqkOWP
MKvPf/5rCoZmzgWrZmZI8jBVAYkRIhGhaVdqGPhr1SqIa2k4yBtf6NHvNhUYRCRpsMXWIz6WgVTe
j50wyFYb070l6cWFRWJabv5vBOnG3HgKbpSC6QtamErXTkEhuYp50Tpm6vivvj3146fR2do99nVx
kZ8q9a8HpDNouHWF7Rtiycvue1WFU2K21YDZfD3fvl+OEGozC1ZtCfK0zAIMcXIlasDhFtm1I0oH
4EJRvMYDlhHfK2i2etcOySehjQxOUYK1FmNmPPR40gJ5iJ++V8IsOGGvm+VNISmnwJTWY6RhCqG6
tgnRPno/X4IyRaCv+mf6+6f+iQdl1DJUG645xs+5Lj3ZtUqmoVIfEp2h73jmISgMZH6Qp4ag+qUp
0lNTl9/ZOtBXszsgCb4j2zgvPQFHxyRXSkij13BBw+d4LJTvrO4UMotJ5L/EDknv2ckDwNHkP4NA
4E3993wDLsyduUWVkwhuRu2kgmZj/I+zK+mNlNeivwjJ4AHYQg2pkDmdpLs3qEdmM5nB/Pp3qlf5
/EIhZdVSpIbC9rWv7z0DnFP0d+DfNzaKtUcbWQkFWqR2/c69pu6vmTzm1uvnfrJR/Fg0TauuBeui
mCh00OHg0m+E3vkJHywmU91wtFgVt2UprqEM/b3qkjKoCaTKORy/1ZT9gcHd4XOfYMR4XdkDzVF8
imBMeDcRCNOVUO3+5LgbcW2D8icK8CMileg/HWv/+nIL9vvhjZjx/zPS4pC8HyBSG8Ef8grVEOgb
WsdKkhs50Dtg2HeT7vZWoT9zkuF1RnAnRUMz1p/lL1z4QRRf6gGNQPvl8hx8eEzi4UbsQk58KQsK
KL7Kv7sgfuVwyiKNvbG5rj3dCNreQT1ON14VTbBb9WHEAWXpLBgSbLGf+vlmk7kRpcysHhh4cGLD
2X6BiDDEo7dg5Cs/3+wiQ+CMTzmgg6jRvU1o+DXe135TGG5lYzDBQTHk4G277OtI6CSDWcD01hTJ
/vKwrISwqYiVwAKgQmzVkeU4X2NhwyY4gQuVN2TeQVYRtIaPl1+0dvKYwBzwMmZIHPtNlC2t9cBL
XVYBWwCTEemQHOfBkgeYSoBuxlR9JJUcdigfxId69Kxftd8Pn0t+TMROk7epP0NU+hqu9odJpFHs
Wb8vf+LaPBnHd5mOTlcISFuM5fhLx36Y5d3nJL7QWvvvuc2GcfazCcplOjt7ZRXAyA/f2hSItbH9
lHUh48KI8DJTs+LAR6NmB83JTucQkfb6M+NCbUXhSrJmgnBAeufDQBx2ndlfMlLBWmwORf+l9z51
X2DcxFvA76qMKfyY8AIZ6ORt6bKdrR8z9XB5js+H8QdHngm3EBJ+Ty1WaFTlTn1ItN0f6mEergkb
599YxOCQaDc7lXA62FhVK1uLib+wuZXB2QdfJKQA6Pgv8X9BrWNjV1yZDxN0USQeCvUJlGqhONTB
gK84wLFmP1oQTuTnmv3lQVv7hPPf3yWdgqEkTewzaXVK4ekxJXe5m91IArejz73gHJHvXtCkdg5M
pgCRum4OvShvOuFfCT18Lv3gRmAXhbMoQZH5T+0Cdehmr4Z2Y1tcGxojrv3Wz6vRly1SfoE0PAmB
fIJ/i96Y37XHGyHdZU2lYAvIrmOb7ZyxhsnguEvI0+eG3Ti0E7Iw6pdgiEDmruv/onZdo1pz+dkr
B5OJq9Be3LqglLLrlj7CwDBspNjH9fdO/0Bf/cvld6yMjgmj4LEsM2d256h0k6thSr7o2oa2lUs2
6mjn5ffBZmFiKOC5k0xyJHakqP2zW7w2SKFu/7nffo7od0u+rvM41qRxIzct76uFxoFb5dcezFg3
JuBjOVrGTcSEtrwe/IlUQi2sGEPfTudbi/n1rl5wOgyAugbpXKjdSK0EnnZ5Mz6UoGbcgO2a3wvV
5/vOLoutX7OyUf0DTr/7XBp7Y5VUEBOZ2e+aPdPBh4rJ38VyNr52bbkZIQ53LeKSJGaRl3TBkD02
EAeFAEToVXBFc8rP7VOmJtWc8TZtEp9F8CUM7erU4ukZ38hs1obIiPUeRaQsa/AJaJOgglXad23x
s5t+Xl5va083Yl1PrS6UDcUu0T9lzpVovWBpn2b5cvnxK6Fo4iOkLccstWIRxVn5UOGWNy5jG8Rp
e/rc843LdVdBWKykGJxsLEMrp7vB+1FYzueC0RSfWmDMNZQ0Z5EvYdLGKGzg7ni3BTJfWZsmvAAm
OaxXcKiMpty6o3Cwr2D+Cjsr2z8QNErCmm8p9q696Tw776KMdJOwOqfjkW/P0CCwkPqhbIcwGGD8
2rIfn5sL47TOWA77UkeIKAMUK5XgeSgLBali2cIDrey7/9cEh9vegAs9PiP5sbjXBVxyP/fLnf+O
T6PLJHWhvRZlvJKnvqbloaNTumfnqu3lV6zEmdnV1rYQc8ImBgtRkJ1hKAnvxLZ9pNlZxGz+e/kl
a9FmBHOF3Tpx4B4DbgSDN04OY0ecTf6WktnKMjKb2wXs9GLF6y5KYcDzaM1T9zBTmZ1mW8Xw9czQ
UeKoPW6M2MrHmE3uZhgXdNNnN4phvdTX4ir24VHUbwEHP+5VMW42uc9NdLXATypCeSJQJVoq5NiA
oTrAwBWupEGZvwrXCSx/K5v9uGOAN57XxrswhEETi1mq3ChRMljcn57946wHp+NnmE/S/hfxHmT2
Rtr7GX0zar2hD7+xwD9G0uHV50F+9+oSrn1ODPW8CAjvHQGatFPVa7GMYU3q360qDkvWR0CynWrZ
/4KP47SDZt2XZkxPtasORV8ci4W+ejCkv7xS15aSsVcwNVhoaMHnxksBDJ3SrxnPTomUR8fJjlYl
NiBcKzuGKS01kjmbh0LyCGsHnofy5Nnsy+UvWFuexp5R5ii4Q7VVADKF1tL4O4a6n5JPn3u4ceZb
hYxrq1J2FFswOxhQtz97RaI8cPnx/4BRH2SwjrFRqKyiDa/bKvI5re9dBlfbOnfUqcgFDBZghBzC
Uj07xRZtv/i10jsNbb4iaJSKj1XhuTvc98GsHEmJHmve6yuqEi+oAVL6PekSnA7Xz/YlS8mz9Gzy
uqSV+gmPyQasMIgQvYzST55Y6dpfs7yIo9LP2RscssjRK2P73pp8fSh0D6CGn5bkS5yDj4oKt+du
VRNWloXZyof6vqN5pVUEzfDv9ZjeFAKmxZfHdm1fMXWiFHMHkGuqJiohRv67q2GWoRq1XDXD9Gex
WgKHY8uRMCr3CbmfehtWc/YyQBn38vtXIss2Il3x3gf7VYP8LS16O4FJqYOu8sqvS5LRh5J15b4i
6KNsLKWVc81sW1uzklB+LZoI3tMQdke1b7bE32VEQYDimNgY1LUJM9ZrMy2V583Mibolf2ji5qcU
ltp49sqAma1ov6MyHadyiiyKezr6P6+d1RxqKFKGtXa+5u2wMTMrO4aJfiH5ZE99XJOooTlsZSj5
k9TJb5p9Ugudm/gXQFUnl3cej3rYslQDCX1YOpP27XML6zw3744QCRdVF5A8FYED1yC1q04wPS/D
wYohFIQgtuTj5RetRhD975sSrfzJ7xsninnh3yWqF3sxo7NiAyRwGpMWbui05zDPYJ0K3XqcRUj4
mG7tjmvz5Pz39UvhLtibyBTVQESF5ZAp6CUDJ1uepTy3TuSVFW2iE5y+GbPSS8eo8+a7Kqa7LtkS
Y1/pTpnABG6TXuU2ZK5qb9qfec59gqNdhAV9HeD51k3wTIcmx+XJWhksYuQ0Yw1WYkdzGlkyjgDA
uZd5/Uu4dGurXvuY83vfrbq0KYlUSUMjB1zv0E4lHH9nkBT3jS+XI3MpMAhjmoY+vBOCWAm9tS2s
bGymChb8ecqeV9AjW5Y7Bf9UtnypG+fKxlR9buSMVe4z5uqxggSI3z4K9wGCDnB4/AwgmnFT40oT
YChrVjuR4s3RH/kb0H3wcYWotSqGXxQWj8Iqfl7+jrWVbOQqYyWsrJlTXMHt5iad1DmD3vqOf0yh
DxIVYmz8Ol8aJ08zFhU+YtERWXpKR+bc8tZarpJ0jkOa23LX9mjA1hBZC6DJ8Qr0ardT3Vg8xnxO
4ejEujATvgzwtylozxBWAd/i1zFv5SnhHTl1MdyB/aFSe4+69V4z5R0aPrGAQwU1pG6RB1KXZQgA
x+vSNeSEzsbd1Ct6ylryDcST73mjyQEOzDeLnSGYi4JcVQCHLUmzhJXfvk5oqQc2bRK4O8fykDvN
tJvhs/2pQ4z5xjjJdmlIUfIJNMjFSfbupNSXvs+7VwhC9zfznHZHX8nqeHnKV2qIzJQGm4AHSKcm
4REpi+7ApKc0uldeD9QHPF6GFHbyudv6T6kgyYOyGuuQqMzaEdGoF28erbAv7C0W6Mc7EDN1ery6
yoYkQRw5lB7LSe0cZOK93rhBrD3dKDDppF08t5BORAf7jrfxdZb4t14mXy+P5Me7DDMxWyDg0Dae
oFPWjc/thHsoyFM9WgW+2thlPo5OZqr1VP5YTYlIdNTOZ1N2Hf+GXdtWBWvt1xubc9zlol54DC6H
LlsEx3TlkVEFkDX5Mvfdxl628gWmUpxTNaAf9DgpZcxFAAdxCbvqzVxj7ennrPDd+ZJlEKyAyAON
/Ka+gaROE9gAYQY0hmQMeDR/rLa8i5n8g6vNYfT4z2bupyBx1BLQMk8D22+fL6+Ej9NQWHz+94e0
ZeZpOaQ0IhWM5Hl7o1zo0KtJhG3d/mw5/LMvv2hl0kxJOWjuwLyrU11keRyqSkJei4F/sbTDUQpU
GzncStj45+F+N6y8kFTmym8jkZdVuEzOl2Lwd9LaqiuvTZtxeCZwHk9K2HFHAtlBoCm7VSCabYzQ
x5I1jPnOf3+93wiSJrQlEQ+soISq9y1KUOWheuRv7XfBoPS39+H23If2TxWJE9tVN+3JOdC9dwXz
8QXm38MO4qLZs3zBP91LNh1I8CmSMH6ccd5mZcaK0lM0KplbPkNuPr+tmQ/EZ4dDILy8RlamzzOm
LwbwpeBFZ0e591J4LHDlawJK2uWHf5zSwUv+v6NLbHcCw6eyofd/ZQ/yCMp7yM4mx8OdNb5U1fBc
bOFW177DmMiEL5mtGvtsfCj+gi/6y07VWYdoS2zqY9gAM4GPspTA4IGBHInJ7Y9TXr8p5QPuPu6t
JoUOsu7/iKn5eXncVrwwmImArABIGKammSN4lnensR8hmJpDhGIHD6zkmPt++tK47qifFsdZnmBK
7Q8hys4zQ4XNp4B2Md+DKXmVhESWTcgn2aMQODGvhiSmPZwEIPRHr6fd98oj0N/X8F36lrveMgQL
rG/r/eXvsFcueMyEVTlY1K5rIX1olZ3sEm2Jh1iR5Fp4rnfKPKZ/T9VMvsX5OaZrH6k/OGc8foBB
hwyQPtA7J4UimR5hBAuZFyyfzl+SUDE9HxvIy+yYnU85yh7OcpVnAEOAvM/kIUtT74hTil1ry09v
3bzKdyVlMhiWKvlRQjl1b/sS/MhigRDcVHviifuOPKCRLwIkMe3zDKXrA5xH5sOimXvMxiXeTWSB
f6Mn1SEemuE0zpk+gZSqgg7do13nwaConicXt9dOnpy8msMq96CG1c7ltUAj4KrTCC1WNMOurJS+
J11u/Slz9crrcfo2Nyo5Wk0MxB+vnUMMiZRrpqFCBm84pFqW7uZdysfx0CuN/Sexxz1x5+HOBZZh
DJu8cO+U3fTPrKNFYA8MP7+q5B5lfCTs8HlLyHd/IafEQvGeTJwf4QdX7Ja2XJqAchHfeHbydwBE
+g70L57tBn/qd/MANzEl2h7KlxQ0knRgz7IY6kdck0FXHRs1IGt2JvGjT7xkb4GM+KUtSujY0E5k
Ooh5N+9plTZkN56xhpVg825SQEePipGAQQzmwUvLXOxiQMmSneX6xRZ0YnXxGXuCGoe+bHrcKFMx
epEuMvcm4ZP+WuUZ7nYWt5vp6MqSPYKH4yWBhC3wS277rrOx/Ff2JBNq7FCUuNOsYlGav7TNT8Zw
G8m+XQ6tlf3IVNabfFVIeI6yKEnHnQtNRptnAZhQ08yvIGlux38vv2ftG4ysqYLgUgIhURaV+Y0L
j2Qy0SuLbHkqrBwQJv5YjEo2SYoROrexxDgGs3XmEdmwjL+q/YfiTAKoq43TaCXvMgX3mmSO3RYu
X9FIijBP6lOfuJFlwQvWqjF07FOtZGbK7ZXcG2Fk1LeRx+WOny+kxDnqaktScSWpMxHJEg5M3gRV
1ygbqn2dtMHcDge+AORXbyX7a3NuxA28TkugjiA2b3mQWUCbj4CUXsML9fKSWlu6RlpDXD73lUAn
/yzCOfQ55K7ckOXfbdjaFaB0uVvZ3UrqaHr+Lr2CjAQOxcjV9B5IlptprD93WTTByLHv94BfTiIa
NM4p2cIFBHRstXFDWJkAEy8Mo2I1ktwbIhcspit0kD1c6grnoOvWfbg8CWuvMC4hVp9LljduHc0U
5e8OdUQY9sJrIR/0VnV1Jd5MvLBvNbPwUG+JbG/cw1H1dRYVD53WykJnjk9uAQmnz32MkcQ2rgdi
T0aHyPEVOS115z/0OqXAL3nL2+VXrISdMFJZnw3uhP7YELWOpXcFK/0INWn11DvMu1GTVhup38qa
NSG8OF/ThvaiidpBpwBpNQev8LyNcVr7CKN25AnLxyloN9GSdw+5qn73gzdC7ng+5rL9lFQHYyaA
V+ilPnuQNtGQ5NFiJycv3RLNWvn9Jna3T5HtxaTEo4vxWeTxDIcNOQZlbIG/Pm5x7lemwMTrujMV
2aBZE9V1CsosrEjgbfn38jJae/b5y97dlrPJVjblGYxN0srZe5nqDmgiOhtwxX/OZv9fRAV6+r+P
75x57PxqcSLIAHVQOIaPxVttL/afmXrLVYtk7m6GUNM9lzwJ47b9tTjU3SWsJ49WtrBdL5Xzp5+b
NrT6mj93KRSBKXXHLw2xxI5N2XzbkQm5pCzIH98ZXDABsYH3JCenoZtoaGkY5dQx56C+OQuO7l7z
8bAkSbERhysDaHZTYgFzqrKAp0M1AMbQkbck0xtzs7K6zG5KAkQcGRvHjop8CpPiVzbYQQ2hlHSL
VLz2AmPyyxqYcnvEwTdn7L7THkDUxZ/KxrVEarGRF66Mj6lelzWlrOwUY4NL46/R6W95vKVR9I8o
9NHqMvZAOfijVZEF4kFze8e5U04h6B9oajadR0+VcqxHlYjhr+jcogpQtOlvbfS+v3dx496AKQgO
bCHzvTcUcIeHbcMRfBv+jas8vQUfpjo0HaxYpK/jgw177yLs0UeNlMOqb2rJq10CjlFIcZu6J6kc
wnZQCi6I2XRcEt3srHpAFlxMDgszx8N9ooZGvFAjkCAcBAuYOIG81RY5LAPS5sEjaf5aFB2N5KST
+yxFgd/LhL2z0SO+Vt64vFDWQYUzdshOxbwNPChwXHm6K04iTeQtFFHiKyCnh5CQojjVlI+B42f8
tWizHlExJfsyr1p59Lve2sOyep6CuoeKdCjgYfHGho54YQHznfw0K89VSEAHIDIhT+6jLkle7Rm3
uMt7zso5TIxNwXHxCyildsTpk0i+JgXc0vM+9HDDbuRGPrS2tM/L8d2+1i8959mCVEvObN9mS5gQ
e5eD9G9nW9GzgmxippVMqpKRd6A6RLY1sJPdtdkhhePOd5nV6U85xsOj1dniWneTgvh05+2L0kWx
CcUSiHhnKfZzHtOAkX55iVvgslpRVCcyzfMGfHdlnLmRNsfKm0Djd6eokn/d7ts4oS6YkUBnAwoE
nwN9MFNxEaoOSbIoPUU24gbKIHq651B2AHRm/gXwO4iVjQVw1+WVs7aZGPmCimPWLXE7RUmSN/AC
HeyX0dXVxla+cg8wCQJCT5o2hQuUxOQ+kta/Aqz0Wsbd0+RmR1V6fzXRGx+yMjUmT0B2cBlM6tmO
KHnQ8BEYa9wAZxmU3hsQbxsXv5UYMMkCXbpAki7H+pxj8m1W1YOGMWAy8Trghbeljr2St5tCi3QE
07tIHKAJaBd0zgssB+Jpq1679nBjp2h55iU6b+LrElKUDVNBTZMAZbSNjWhlOZkUgLgBOZ3Bxuwa
WRtMQhJv71hNtb+8Vv+lZx+cTqay4kyBa6u6bI7saaFZMIpZh21pu7uynOlXXtreTi3ZfCyzztnb
fFrKEM1MVDOWONm3dCJ1EL/yIGaBwxCxI2Vh+TfXzAntuND7RrdSBhwbyd6RnReOY+UeyqScj44v
yFPXU4WMtxv2c7yHVfl4NyWLPKaqVD+LeEBrWI9yRzqrPHUFMGLTYA1DKCF28DXJmP1tyIr8EZQM
fiMKi0G4eyre5jxOblK+nI0aZSeOjlfD4wL6DNk+bTtyI/rZd6EeJ4bHiljyNNoJvGHR0oi/otfl
HxSE0u6XOm7I1hhjN///IaZmeumolA8xLMmi2f2VoVoDazKN4vflCVwp19H/S13SZlDxgqf7STns
WshqHLUi806B330aeGeHPsP8jXAGuYqV0zxWo7Q2MuePC1HUJIgpnitVlaCQx32cP2vXFXvfKvih
5n6QLPl8EGmrrud8do9109gbp+bH8UbNEyMpwQidNVjx9VlMDk7dWGBbEkBrzzaqLNSLJ1mpSlw7
mXs1UPnTXsq7otYbbb+Pd1TKjaMhL+HeYDmjjqr5BYqjqNX/LtHVLrNn4m3J0a18gnlAKMlszVtw
sttM3EOZ8Ydftzc9478uL7i1x5/PpXc5C4yqgNKu6hYyE+4NqzTaU40KZj7/vvz8j7c7ap4H1INK
JDgxcPRKm7uC8RfoCX25/Oi1n27cJGq7K0cUGquos7vAdr8rcGVbsjEua7/7/NJ34zKODFivytER
GdRVHYswj7uNMFv73edXvnt01yWjDWY69A1KEfQgwaapgh7pVoV37ZcbF5QkG7joRuZex7qqbuEk
uJwKmm5pWHycr1CT+5XbTcdKmIBFurFFwLV1RZP0TeNKYfv13gcCBmCjrSLp2kgZ4WvFA+mnxK8i
NGRCJLLhgsa0XW2BeVfC19TbnXp3Asu2XKKKOCFwNRA6jYN4sMO2RzdIbGlQr3yFSQprmd+LYpjH
KANS5ISeUf3gc67D0nfbH5dDYWVWTOXcuO5tzjmibBTtQWZNvsul+DFPGSBKfvEI0PIR1PvPbdgm
TawCgIcA0CTRkX+l40Otn/Pu5fJ3rMyIyRGzZ+GA9Y7aXDuRH31Jf2pAu4M2GUOa9TcDg+zL5Ret
zcn57+9i0FbUGpbZZ9cy7R7Tmb5A6x4tOnq8/PgVxgH9B7V49/xlqLmOq2qKOBSCoobkKoBIbnzl
yakpgC+AqmHb2vZuRoH4bknZpAIyzO6zq23yBv1tZQUe5JCfJouxA5ra3ZFpe7D3NSpn6ugibf+R
ZlpYJ3dGxyOLZX4be26yr4o8389+737zOzXc9HZcHuH24/9tmNP9Uaqz9gMfIR9u0fGXSvIKSR/1
b9K4JEHWE/f58vevzaOxBxU8a726LKB0U/LIiaendsl/AKwaohT+3NbexnL5+LJBqXHZXHRR+PHZ
eU/K7HWe4ysUZ3Z1nD9Z9RZvamU3NYls7SSTeGmdObLq9hQT66qgy5ZxwEq+9a+A+W6ReAmAVUM8
N5HwdXrVZumd6Ok1gFD3dBBX1QIuCERPM1VvvXBlvExGG3rm3GFJWUdj95VCXkCj1aGguBf/uTzt
K1FlctimmGmZISuNqD32u1zb7Yvvd/o0ttzZ2HzWPuG84t6Nme/xFF5FMwDSxNn11euQ/ra9PIw3
fS/XvsHIKuQI2HCSSTtiaRoHsAl46Gb9lOBSE14eJGdlSZnktKTQBQUgqItkGc6H7M65ZmEfoudn
BVbIgk6H/c66BbDhEAfXz8kuvqvexH7r9WtvP//93QDCUGx2yhIIT8+f9IsGxviqFNTZUnhZiXyT
giZQAOqbvmhRn6KB+kq8rwu9n+NyN/2+PHxrv9+IecVbRxCKIhspl70u51Ne+xsFkrVHG+lG4nS0
nofciaAc84zWxFNLpqvLv3pt2Zo3hTazSzj/OFGdk+fRQ0SP8qxjwfMuQG2p3VhbK6Nvcm6aVgPP
4c066hPgBBsHWpktyazvE5U0BDrM/8vt4nOoOWryb3LWAGBVAUuaxzooIJQ2cOR+fz81YP/HWRur
1AHQuYscKw8ZkoA8n4NSvFXVxmT/2/Q+uMebxLXG6WwJxh8WUshC73W65SD1vqjgAWClPVzSr5xv
CtpOz+RQ7ayT9W14q9+qn+RpzgN3557K8HNyCtSksMFro0BvCCiWClcNN1fnrGC8tQqUzC+P5cq6
NmVqlWD+4oBjH7WJX995g5jDyR/YxtJee7px1mfaFW41Jvj51D8ltfpujf7T5364EesajirWYkGQ
wMNKO7mSjV+EreNPJoEmmc/mI3cGdOmiasqvfdf7gybJb+JuOYKtnCT/SjzvdtpGWMCVxpjXntRH
3sjrmLYhGbfkfFYebxL5WpZWsEkegCqM+cG1f1oQiGz0J/Mes8XYSruynJjSSOf8d0fEacj64+VZ
Xfvh5hFeyppip+XRMoCeMpGg0VCsbbc0VtYebxzgHZOt1EUPMpBF75Vw916l/H1X0uaTv//84nfz
6nEUkfLcBYRqcq6ASkyDqs3vqM6/XR6flU3cpGLlve1wAtgwCoxc72QG/GZGHmoH3B6rniUaZtZG
MrUSumYzaRAJjqQYChOsoLAY7TQQiW3ycPkz1h5uBC/3crK4cwGbJZhjTOiCw5Jud/nRK9ddYhzU
au6mVqBAHcF98+Sga0mbKRIp++rM7VM7xW9zvHWirhzcJiMr8d3Ot+uJR6hke6/aRyNjFmO688CP
2nV0kPvLn7TCMXJMjlHZVSROU+FGHHF9Klq14DJXoQIraX5FSC5OiRLDVZFXzm1dNjA4oXBBcTx4
hGproC+JjSLV5d/ycQQ5JuReM46CYNE5UUpbWBm6ABr0/UT3EkDOjTbRx4vDMQlcVpxDNZoiH4Lc
INRTFuUempnwx8sf8HEEOSaHRszFUkkPJIGRQ5Yldccabg5jcWy1XX3XMynQRci2yiEfrxDHN7az
uksl+moFi84tCc8DuKuRcCZB52HZEt9e+x5jS1tKV3e+m48oRopd6oLjp6ej51ph7v11t9Ts115i
bGvwnsoWcEshEIL+aV5/tfqfC8vCbh4CTfzj5ZlZm/fz39/tna3FYviXAbhZikGEVJRZIOIt/7XV
GDJSkTltgc5V2BcILVQ48UU91lVaPRVqdG5z4UMbgOc6ufVK6h5hoOUdMvjOXrtt3962VrmgkgJj
2o1tfO1Tjf2v9zoyTBNn0CApb+d5+RJDT/PyKK4E6P9xAD1RQFcH66EGvsmKv3XVX5VuqQOtrGfv
vOm+myKpilzFIhujcSj3XX07Qtm963779O3yj197/nn9vXv+CKGbuqyxztL2S0pu8qk6EgbLajDc
P/cCI1ocb5aWVVrIGt3hNLhpARef4fksoelw1QeXX+Lj1/7/7cEx9dobwQAE6KCBVsbxFBSVu3fj
8cQtiuO5vGlGqw9QdeeBU7HD5TeuTboROnUd27zz8UZv7hE1BFpTlvsbBIuny89fmxcjeFxb1Lnb
YNiwEdDQ07QLm9h7djyYZVL15XMvMYIiLsq8BjyKRXUy/rHqekdmcQ0X7Suq9QYCZW2cjORA+g71
PYrvOKs0pUAl1wUswzjfmPiVsDZZSeWUwVOsUjKCcvSbDVffliGFvTw6axuYSZZQ0OUYeIM9Q6v2
3rWsH205fZ0ZYFXVgG1rgMNYIeyvru2flAV6jF89+zNYKme5zcs/YeXzTEqFXWYu5XCSiTxk/1+9
Zm6/LSCKbKzhlTXmGrEvkRDODHi3CPzxZ7vscoArsiuuwKLJ/GFjd1z7hPPL320wcijrmi44Y3zP
vmEKfQOebeS059/5QdSb7Ims65PeHxY7cppXOd1x5aA58ZSRN9Dfdpcn4OPc1jGZE9LVPJcTyGKQ
fnuUAw9bKo7wQrsjmX2fVvre0uLL5VetRIprRDzMJh0dDxCzKWz4XjVLlu5KAO4PDdlyqlubCiPc
B6GmpC9Ggan4WbkvE99wQV9bR0aMQzxETjUvCFqopQvFKHd55GmR7xavy4EVr9qN2sbaCBllu7Ov
L3S+8fstXFW78cDBg03yjeFfWUwmfaL37aGfJegTYshC264DvYwQdIBuQv0M5PL+8iT/q2Z8sGZN
9mGa92WcJejYgtRFDw5N7FvVu/4TpLd55CKnr/bllMK1eBihoZOTvndCHcPLL5mH7pPbiknmqPgY
LzCNVBEgrt+Fn/503S0J2ZW1YGq/e7zKJ3pmocAg+zjQ20IDUvzcqi2+wMoaNhkcqpqKrJzx/AI2
UiWHj5P+fXlqVlaXKeI+ONQjWVE60K7KKoy84oel7JuwVlVzuPyKtTVmhHgNoVYXhEsVZVUXtJkT
wMHm2RH6VE03c7yFx1ubAiPM2RjD2cKFElNtoZFhQ/rZbgOFfoadbtwX/7WQPlrFRsTPbTOXKcOm
3uzwAdcirK77F/cnequnfs8fdMj2xb58zh69b+TZv7Wvh5v8qnwsv8vvwtlvSYCvrQVjP6hkMlRZ
x5uIE/mlo+JKD2N4eaZWFoPJGOnrBvd7RZyobf37hfjP1hTvcB3bXX782gCatJEBAllStR6w5ElX
78BQkDvow6RPQ9kvIXNqwSCS6LW7zGrrhzwdqpteTNmd55fzLS/giGoVRbOznQGe8GmCflTmVd/x
P6aTleVlSJqlDay2r9MAnhR2SNmgvhesng7Wkss99/WYBuhh8/B/nF1Jc6S8EvxFRAACCa70Tnu8
jWfsmQsxqxAgFiHWX/+yv5NHr2kifHKED1IjVZVKqqzMDuRzO1s3w+fbX7aQiZuotamYGh8wju7s
eOgRAsFDdnJch+xYVrtbUXuHRHNnR8LJwQePX29PumAIJmitIXh/GgK0x0Ad9jtazH87Ym2nlgzB
sHQMW0lvhiHM3PV2BWvsXShl/ogajjrc/vVLUxhmTCmkpUORumcACT6l1H3wa3Dn6fH77eEXgo4J
WSvRa6NsqH2cGbHjNqfP1El/oZ/rbRj4A/7/sWTMxDNzpyFcYqrz6DhiS2mYR2k7OBBva7fFWL06
oVy5yl+NbwQPvP9mlG7o102fj+gnEeH93JSb/kKRxKcwniGfcHvRru4J5jD2JM8rDsGYzIlVpvel
z9KNrYMvbfshWQ+Cgsm/3xBmoKYM5tqLe49+RtZ9yL01zPdVZ8DQxotBGI6ldFsLOKp0bL6jb8S9
7yo9r7WwXzUnDH/5/7t8PofkOWGW7M4l+wWOp83kZtvEz/YJpGmg8fCR+ItZLnv/bhbXslnX80Gi
Mdr7SxsHpT/Kfg+se769v1fDFMa/7Pu78YMm8yqZpHibcuJG/aXUjzoJZr9GRYOT7nnxqQYxyO25
rlPvYrLLTr2bLIM0OCt8ps8t6ZqddgL7bcTRdQ8wPt1alp/t9AT28Ib4bFekzQTQTGJtyw57Rsdh
/jI6mTg4bZWvQB7/E1n/v+MbaY1p3U2XWHmokpNm0I+mtPGfyVi7dZTMm2kSzU6oWZ+90apAeuwX
fxO0NSqfHrtpfvT65wbJ8pGCVPoLIYn9wjwyR0Nho1w7hepegDNpV9bZvPKCsGTP5N/VE4qwEqPr
M9H1MfPpm5/INamSBTc38ZNTMKFEWo5hHLhPmnzR7M0iKwfh0tBGlMprW6W89fqz76qIquDgggRv
9Nby4KXhjS2keIagUs792dN8N7Vyz0EXXZO1d5WFGGuiJEGKkmpvzpK4FOUBx8fGdeyHNGPHHNy6
t91iYV9NlGSZCoXGNA5KHNnoTVEFNlgc5up0e/SrF3cC4rx/rcZPxNTRCR+Asizw+WALsFUbj31z
N5cA+ZZ4+YiGMV85khaCoomULKZwlLM3VOes+N5NEuhYGVUp7m+1BUKRcSWQLOz5f/DGd3FEWSQQ
nDj63NByi5gW5WkX9XItTi1tiBGm0Ek+lW7dh3FYfxuzz9p/vb0VC7HWZM4vlHbmoc31WeVdCxrn
/jkEvTOl7pHkdrXBKzCLuGoeUYleuwIt7YdxBYKO60QScFifSZWPnxg0QzYhGm02muVqkyPu7rK5
LX7c/r7r74SwNcPVWU6scCZYuEFF6e8clGDAR/9pv+GCh/6Gb6TaJDISP2/PtvRphuN7LLiItKDa
EMj0kI/2YQZ8CUl/RK2X2V3ZsgXvMaGJVqMaZo2gvaPBtom6YTfPu3knHlaZW5cmMJIUApoVbduq
h9LMcyM1hEVyiAmD144/BIFCmX3NqBeWy0TApZmkDDXcDCRcdyOZN1Dp3nBpHdEgcsgmuZIuXm8U
IoFrGFzPU12REDd7kMVU0Ei/tP3urHFX7WkQ4ZViTbhrcSLD1mYNgkkgjd04y4GM3M60R6JdJjqJ
ZnR2Hueymn94hORvaedaW5K2ikVuIz947Jjc7WUx1WPfWRrsOHgZAQ8Lt6yNXbzdtu0FqzABcyrQ
0rUuo/fbvNwV9ZZ9ygoQ22+rbC2EXtbpSupjwuRSi42iUtioQbfiZZiEuKsT6ZzA620dg7ABnJg4
tD93gePGoivd59lpw7c2c8bthPZrUFM02QbE8fqhV5nagqeXbDlPUDZD4+Axn21rMzUF3Tsgid3U
cqpewCBrHWYwH590ylFZF0F7ACeC3oC+EsT6tGp3XQhpRDCIVZ94V+qoHHL35PZJdsj7ovwkPKGf
2gHeUifQeE4ar9qV7cjvCWv8OHP6AORd/XDP/NbaT25DI6BJ7d0A7sajawf2kyjJuLMhw7B1Qr2G
LV04Lky4SqYH9JvXiYo7W4AZaX6ci+rPbTtYOOhMuGHe4ilkntF4UNX3FqSKPVDVev3K4P9t9TUT
MO4WuYVnagv8ZhC2avNPBZSohohOPd1P6dD97UlTbbVb6ucS0qdvyUynV+BC6W70+jzuUKY+dsCq
7VM79HYCTMYblgZTxJmVgxFHkt8fWgKTRLkuiqAoc6xu6zw19DV0vsni5fbQSxtnhBDHbgRI+LmK
6ZSW96Sm6TP152DlZrW0d5f/v0tSQsdtgybnQxwE7RHcaluqvU91uNbvuRDPTfSkX7tpb3PVx31G
nibKvtRjVR87VYyRyKfvXj+mKzF9YZn+O+3ffUiWZlY5z2ETqy79xrL8BAKFNf6D62yKBLHk31Vy
+jCtCJz5nCR+D+qJuWnT3QA4xN+gmeWwSagu/+op4EiNMif/BtpI9jjwqn7puJcfaeoEB+0zu9t2
U9A0ESk99Udo0R2DgBRPgwiHT66Xtd/cSbbAwTTer46y+VfV0M463rajhXstM8lcWyhZeFOOLqpK
BvtRWFEPssuhkDv0aBynNJ7T8VGJYINdakX+PCTzXnSfu2ItAl2/pDCT55WUs9eD5giGTAv/YWTW
9AaIqsRH5vooBts53P7Q6zbHQuMGyiHZQUo8asYZsOLQ58zyXxOuxZA4cKt8R7NgBKmQHlZmW3Ig
wz0nF/yH1FddnLBw1yS82SWSHZq5WGNDWjpljQwSIg1zXgxDH49JDjbhN+FYG/zR/BujNtqVwu3t
ZVtwIBMSC84iCQ0DaL4Xs0/3qmTlg+PIdIWZeSkT+j9M7Fx6QdcBcKdzPD11ic82mo+/PWgaWwFK
a33rH8fZilFA/6XJGmf2wu6YjDyj3UtfFFTFpc66wwTkLLiKLBT9WcVW/GppCuN8qsZJOCBj0XjO
zB5Zqj+1U7ivnfb37W25bs2Byb2SBLJIAGltYzF4bWS51kMhQVNjOc2dZP491D1XnpkW7n0mctZp
RB8QW+g40PNwr8ssfdQV9Niq2Z3ukMQ2h5LW6i/RnnpJmBeuLN91s2MmdBMCmW4OqTB+pr0f+5R8
9fRYRbfXbiniXFzq3ZkgSTrnusplPOLU/BY4ZfPYElndhUPevWRAUq+4zsKVkpkwRh+w4yzoa/80
hs19lpXbDAwRudAbIhugXasTD8qNVamtrMgjVySI3NzZTjJZWcTrRsJMQnAGsREyDo6Ksyovflbl
pB+Seui2vpXpbRo29GtQ+aAgv72sS7MZp+FkOwO6u+tLRmKXB28Ap62Nl88vIuuyO64SSAlb07By
rl83S2biaYcwwwlbsDwGa0meggSjos89mjKjWlp61zkFB3uuaMsNIN66j5CGhk+3P3PJeozAS/vW
Tgc1sBNYjxrnQaC+F/KnGeRHt8e/HjiYCUQkE09SSEKwk85s4F2dvZ/og7TWnp8WHMuEIoL9orJb
6eC4hxJooh6y9PX2714a+GIW77wKIu6pm9YZjC1V4jF3g3zXle2ajub1NMXzzEfeNqHV1BGKk6Av
d7LOt6jogyLb2nsCduV/YQkY28a4h4o8+5KRJlKZ2Ab+Sq38Ehr+77aB2Y3jfKwSyMbgxgkCm/EP
cu9t1ok9r/1D2XQvnhIbKxw/4kaYyrSvpA+TjoCIZ56yXWOlu1K2eIb8mTsTEGt/bm/WVSPzoMX8
72aBIQEKfgW0KDyIiYG+ezNZeUTEmg1fDQUY3oiwbkBGzgrbikcPRK8FqCTAhGs55VEE8dzYK55y
1RMxi2FxDqFhzWp8RG3FczdvffFC8n5roTXlY6t0mfidSXepL30wYXlnN+t+2FIN0az9R3SfrzWO
Lm3D5f/vJihcHK5jDo2DroaKKmsit2w3Jf98++cvGK3ZMI8rm5U6cg5wdCf9pghm9EB06XnMm+82
GV5Kq390W7Xi/kufYqTXdm37Rd7S+TzR8K6q8kdwzcb2UH3wW4zDxXNad0j5NJ+rdNzlWROJsdiU
+bxJA3tTtSDKH9dgyFcDGczK8HWrbiqQT5IZfE/WFo39m6L5UG+QZzanV2Cnkr4NwrwABOF+Xn1G
uruCD1j40eZbL+hWq7lMuuacyfbVLdhrDjr7lYi04GdmC3pre64ltAcpyQDXJbept2lV0+OoEn9H
9Ph421oXDMgUU3XrtPRDi4GAE5f2s8azyRN0AduNNfb+Sj60tEiGP/uBRdoK9EVnEOR/6xvnVITT
ytBLv97w5DywXAXMpBVX9W/LBfNEcLLBXnR7aZZ+9+X/78LEha3IDkgZxuVsbb02ZvNaoF762YbX
ar9DP2WbhzE4RPmXpNP+J5+U+W9ey/SDK2N4Lpp76lZ5NIwvxHKuLrZ8/jo7H4N4ef8Vx98tjT12
zsBImsQ5Q5ZHiiiF1EQdhCsrv2T6xmHcZHlWuLYdxr4F7T4UgKrwmYBuIyWbD22t+ViOqrjTpuh+
PPOh0+hotaZ9ozxx+tjol5Ph3epQEqZ1xSsYzjhvOaVgovPdNRruBdsx33ebHm3XTuAHsZ23ke2+
9a4drVMGLqQQZis5hH+KOq/SIK7y4YDWls0MabXaH0+FeKLi5fb6LH2C4bUaJO4JZDNYPOtZxZ5I
nItuRbXNHOl9BPiAxNHwXWFDirhxB5BeOQ/l/EnOvz720w3PnVsB7EtdNucUpPpRgl5uGY73OVkj
Xr2YyJWM13zbDFBZTWa3TOLErkaQ9ctdCQK7QepDN2V75RIk2XINqPWfzVybzThzHYpbahUQNEi9
gdJQfQtfwRxgyYjeEWh9RPW9/TJ+/1w/QU1j/nx7Af87WK7Nafj20DbzPBHQIdBWD7uqqzzQNyKd
gFAEc5O4YqP6ysgY/i2qBG/SY4XEw+rZczpmLohX226f4Wl5B2wp+sTYkEOFxBJN87cZy4sES07+
JK4Hwg5UcPQGbwv6QSbCs6NWido+h9Lx79Mp7ECEjdjVb5qgT9aaXhYODPPRjlbC6VmncvAHBHGR
OveyoGviBwuOadY0isrpy5JDe6nR/LWbeuckFQ8B/WA1gK68e8qt1cxjwT/NpmQxBpCLbiEipfUA
JkDoCYHAsch+37aApdENA0jdJEwVx+j9XG6cEo1T3tce/OUfGZ2YL1hTAtgsdWywfvesAJdn3+0a
2xsOyu31/vYU130ULVj/hvcyqIsMb8ze2aLTo6e1s8sUiq6AiEaJYL8aRxx6y9/enuz6ahHzMauW
vdXPaTCca6stvg6g9Nl3qhtlZKN750MJMjEfrCxr4gW6iucznU/ILKMKJ+7Hfr0R6QGmBKmnAJCr
Z79V8NKW39Ph5fbQ1x2CmAWMKbMVEV49oeVHH0IQ7EXAtFtRJpOfNJgFPgK5w+2plvbACPqoWNrT
TLAHShT9jnYV37bVDNRIOq5ExeuRg5i6dZ1gA8Cs4JoWvPsjhHXO2kR/0COMIK+KSvWNsKy45BMA
FpUuAGxHZ9Yz89CkvzLJ0gcYTs1J0FWCedmZ8nEHndZH0qdPt1f/PxzI/58YxHyaE0XZ0zQRGdie
m+RTkIFpLOpraYPNP50PBFC1rYVt/zLrFtr2pLPtDXgyxIOy/P6kyn7e6ZLKN/B5ybiqKF6R0FR5
qHyJnLWza3kC/Ch7HtG3cMiKLt3okLpvt3/7guUExtXHS1RqaWsEQSboZyPwSY87WdVsC5E5f8V0
rj7J4s3HcDFBbBpmczidE9a9opKT4RxtANIb5B0PgXAYiIzQSPzogcRlxR+up+cA5f4bACcPZC1d
bwexlX33Rxo53ltSP+R8LYZfL0/hm8i/Ewy8TzVNfRYHHt8Uqb/hVrtTthu5yVcyNTtWFE+8ektW
MW9LX+T+O2GpS0BlfUzouc3Osb5VtrfPkrsuX0lHl8Y3fNBBa2KS2cN8tsGRWJSn+UJLnZ5ZT1fq
RUsTGP5HRNrmqFmXwAneyQJM3+5rHTiR16xY2cL4ZjsvFEGzTvIyiJkArxvYLP1w63o/vUZub3vK
Qjj/v27dRmdJVeblucy/8/aLlUC8k6mIgzA6ANDx9iQL7mg27U7cy7y0h6/U9BdyKJCD/w5wcNwe
fCEtMMXPZJPIwiZswrNlTPUv3bZ7lY5Rq19UVwJl+Ov2NIvOYaQfwFCh+aTHc8rMCm8rhPjLAJ61
FfvFK/5WlPZnzktQ/E/fOo5ez5VZL5Z6LQhf9u3dnbYnBPdxOgQxPHPXVdBw7LzNqMtd2/PIASQe
DB5CbgW0//Z43kBuzlW3kp8s2YYR4rRqqyDh6MKBftKpv5xfM4H4COPfoXOVQyGh/JgXMSOwBUw5
4ECwyjMbPgeo0EFicJNNLMLV44MWSP5dRr/wy9xjfgOeTwbmPB/Nqdoa7qppVe5oycaNUNZMIx9Y
M9F4hvjexrOsEcqgNb0fwlas+KpzHYKDEoARz1DHoBAJSlksp5QCRVe2Wxq205ZIDUkie/IuLbh8
NzeOSjcWhWhYMIXkkKG9/2gDe3LIWUreMrDc46lXdnHv5G4kqRRI1st043e9c0SfTI7SbePBd/xk
x/WI1/qWiflBgMsy8oYSXYVkpBDuqsVmBMDwVI6QMEqZKNHxR0EYrMLkZU6C/kFOTXOEGpB+6TqW
PE9ui9fULPB3OmTpSdZVeBAzij42a8SG9u6wSVur3SpL/EyYq7dhg168OdPobFZhAJyHM+w0VJPO
BRf9flJt9yWsrHmXu20Zc4/l+zQfrY0Y++lrW5bpriiacV/VDj8w2SUnJ0MDCU1YfrK4xKgAeOT3
kH11X7si5D/1HGSoqc5++EfnTn7ywoEfeomfr9GcCpaupEr3ELnu9y6DLOmQzsVXO5v7vew6e9+F
tLzrlJPuiMrtF6EyvmWp9J/S1m2fOS3ZLu/r8FgMqnztaPjXchy9ca3G31iqAOEyp2EE6qbySIkD
YAjwkGfPu9Au2lyepqCmr6DKUz+axE6/sqD3t33Gsyic0OVQAMCbjUW+L/zOPUIN8E8DadNjkQ7y
WALNf0JZDdy5JChRqxTTUZR62kJswdnZozt91mCL8CKIDDtApGXtzpN4ILodwRaCiNk1ymmVTqxC
wyuYmSEx6wX40t52hz34A/mJBdN079i16lcC5oIb/idr8S5eDqFU3Tz7XkxnHneTfQSiIkp7b2X4
pa+5nNPvhndUDbYzYXkIxwJtrC7QtAAVQCHDgmREyXpv52Zt9vn20i0d/kZy0TMbyI3Lscm4O0WN
UzdR44+fa/SB7XQDKd/b0ywsmcki0AxKMTpkCjC4+jHNk0feq685b/a3h1/4CpM9oOBN3zZMT6j6
3bfssWzRaxB8T4Ovt4e/nBFXDkiTFyDsukwNaU3R9chQhctfSJ/8/NjQly96t9l116aF6zM/nrHW
RRkrvsYbufSjjZMV7L0JTtakPidF+LnzGnD/tSuH9tJuGmcpaIHdDPkH5BLqKWJNs2mdctO4K0uy
NLp5jnZ5N0GHcoKeGBDb0G5nI9+OyVoBYml4998V13PudHM1V+fZw9GWpn6wAbp+jBKWrTXgL5mj
cYTKybcsSBTTuE9kEqHI+tdzhpes6F10o3yM9YNQ03OtXOWKkfLskZcgecYtbWQr+7tgOmaXf90E
opHSAQN3ncqHIE/AJtsmzryywVcDHARcjF/eVbVswS3PY9B86y23h1eIqJ/tRB2rIN3XRbeqU3PZ
0/9zXIi2GKCMrrHTKQjcIuY+OdSthC5D2m9Ulu3l8FqW5MAzC20g9rmf1AYv8r8dOr5+wLExtZHK
d6SekiFndYwoOm1bF6/FBXG/3B58AQfnm6VdDZIM0PmpOh5KPD7MCUgKN31b2iwKZ0YPRUK6FHJQ
ReNtR07qEYrypciOiRUytNNn0w+XBtlwzki2dou4+laB7zUCWcdAdZ6yrorddv40hexvzqyXQeR/
/Dncgwjzy9j67mawoJx+ew2uOhkmvPj3u8hp1eXQFSrhcWs1tozyaVav1BP+wUM0usOTejrsbs90
9faHmYxwF4KVokIpvYxlwtje10COFyg7nJDj6gcb+k77uVMB36QZtA5vT3nVAzGlEQMHy62DutZV
3GQ0mshjpVY4iZYGNqKfQqdfn0EuIB7z7749RbhsRrd/8tJ+GEFPkwS7oWoe2/6ZqzvgjNEzzaNq
+Hp7/KtxG0tiRI0acjEBNoLHDpTO8hQ61MlJ2GuAgIXRzaqx5mBXtAeviO2s5BGU816yaf4dFiiP
3f75C8tjNliJYAD9Hhl4XCXjF0gquPdqgvQmmUW96VSZbW9PsxBbzRJyl3Lf4yIt4tKrrNPskGKb
WInYjo437AqX2NupluX+9mRLYcgsKXdOa+sLj+EJgrJdPKaqifvULR5UVY77pnX0vpBBsUtAagm+
KJVuswy/ioDv5zgV4GOnvvwYvNk3+cnJIGSG2gmPc5tvwVCxoWLtGFlaU8P/64zysg0bHtPqN52D
rRUWRzs4kEzcl/nj7aVcMg/D4aWcipD08B6/OTUoQavXrC+ALVgBMy2Zt+H2vQPOPsgJ8zh0/hTJ
U1h9dbyVy9fS0IbfE4C0udVg4VvIHg1tGXnVt7T8eXtZlgY3nB6y8ChsIJ2PwyT94ebJNmAOuFN0
sdr4eD1DMOu6dVtXFOJ7PJ6ZzSM51k9jB5kJvxUrAXfBeMx2jLbObeE1TRrTfH7FPrC7MMvzAxTX
7wvQFDQNWyNtWAjtZgsGYy4TU1CIGAjI+XM3wzcjT8z2CvJl6UMulvvuvIXkrlX47ixiV7EXiAM/
FEmuom5GF5tPPkOWd+U9fekzLqbwbp4h6WXD2AQM8vhDq9fBXkMhXn9dhQ6e4cfK98Ao51OBO/Xv
AGLBoSIbqB9tHOLsUy4/QTn+JZUd5C6/3bbepSUznLpgVTZpAji1gnwTBAHK5MkJ4CAk3NZ43Lw9
ydJ6Ga5tFzprpEdEnAfJ3m9SHC7k7+2hF3I6EyzAbbfvkFmKeEq7r76dbhpZHj2HblrJuiigeDEo
Rn1EUrmmMrE0o+HvFoSmqtRRMLIcrKFOzjIUiEAMqHfh3IUPIeQD+givS9031oPKR7S5tLe3P/Z6
qPHMYtvAUgVhYtidw1D+9axj0TyC9+F4e/Tr8d0z62p1QVDqH/BhddFHWb73lA1sC4Xuu7WSMi79
fsPY0NvVQqQc/lm7j6LLNj5Y0Ud7DU903cq8wLCyqgHDjEAfRQzar5+80HwThuXK2bf0y40TRNRD
Bpq2GSEyG+GU3cHpnzNVr1xmF/qaPZMLF/zDqQP1YhIHwHI9QMMzP7mV7+0bBIMH6MxapzbhatOP
k9zOY0Hw3jyxb3bjFEnkaKsH1D4nRzxh6jOvXPs0UBac87HO8RwKKcGVsLewCOYbZumVFWMK6W3W
vhXSiWTe3hXQWvuQ+ZlPlrIFbZQ7jSJuqYIq+p+xpHsCznSi16Q4rsc6zwTnpKXKwxJP7HEefhb+
Z1lVJ9L9EO5PVZEVH7p+D4OYyr8nQzAmrQDJR4pKLr0rBS59nm6+O7z6VST8cXTS+06uiaYubIeJ
zRHU7n1d2Gkces1GVs+z+l2wNRahpcGNo7TuPKf3MnQCezVI7HmwCdqXLv+QkiPxzPbjLC0nMQhl
nYok1mBO8BzwK62hg68jNjC6cYhWgZf18zySeCgmG4yKiRdEpdMBfgJ65+YY9PO0qYDouEumpASC
UslPgnH/iA7X9ktuDyhEoPk1ruyiexz7cty6JcB/I4V6YovmbjReip+1TvK9JFl6ngad7267wNKi
G/Fx5NOkaRbyGM8yKA8EEK0bgRA5MMcjH0qFPbOFDgrBo2sp7CukJCLp0PtAv2WD83z7AxaOEFON
gheiqMF9LuIuqe9SIA3CoflBUpgn+k9WkomFRTLxOAOt5FAkYxrX8jv05Y5N4e0te6U1+frhDp7L
f/03nLIp6DnyL+2lG3AcfZNjfxj9ZOugcc6z7J+UygOar1cOxIV8zwsuoepdJpnZJC3biovYClAJ
hE0BcOKJ7tfEXPk1RLPjQwValV9lxZ0+4mUTHH1Lth+6cXkmPKjWeBAJAGOLy946OtW8l7a/Tac1
3ZqFjTJBG1XRBZDZsZMT0iB7w6ug/9xklfcAfc5kf9velqYwtqtNR6qYi1eW0vO3hZZbDzLtYb2m
Pro0vLE7Ie80YLsuhi/AelVA052maLVv1lrNFtzFxGwMjfILkLgnp1Ed54RFXf2dQKKwH1bMa2n8
y3e9sy5wbTiDD6K/06R+KvonSdzIdR6r4WPNv54JWBDBzIFaoslJelAf8AdSPVn90Bx55XFo0tM6
KtAwcPrQXlMjBWtDCnZkisUq8gAVbJlv5rSM23CNC2xhs81iBTitqgr8tzDXtvwUiIFvwP3x1Bfe
2i1oITcwSxaZEL5f1jBWrbL7lKhfeaEfHEk+Eas8QNv1NYdSxO21Wsh0TEL6GgdTBhmjBCLJ3eeU
cxld+OG2gxh/2oLEdtL0Kx648FHMSLoT4qihG+bkBKyzH4WcfbGJ/6Mb0p9z5T46DCd7HtYrWfiS
PRsmQOeah1OL57kKPvJMvYbE4NdkIgohcrgt7HJNZXJp/Yw7Xp6PUKQaEZZp17cHXIZBIDtm47ku
HPIycTaCdqgs107NhYuLWXku/Zz2VYAkv8t9dYJIRIIaepGtnPgL32IWnusJhaVhaCz4TJiBfLqr
nywop8aBFaizN8nuM5+ofbxteEtOZETMsbF85XVWckr0zyIE3rd5sNeaX5aW6WIV76IZQV43zy6M
ug7nLTgT0HQqP5a3mNT0LtggRC+D5MR48ImX3d7L53xnVSAPl/0aJmPp9xtpqe/KSafuYJ28NP/j
8PFN2MVaZWNp3Y3M0RM5elh8hg8g2feMJr8Gkt2P4bCyPgtpETW8fNYdAUE0t065Q04OByF9auuf
SEtjLyTfBl0dFYS0wASwu21GVx3dA7jg360eRrvp+yRxziD/DN3d5DXbevyWjmtXhKvLhfENU6r1
qGc6QF/ZSZGPZNOeFikU4ZwVIN/Vncbwl2nfWWrlQ2PIzxz3HOpU7kHe1Byyyg73txdn6ccbdiQL
19VzRdVZCvtPjbe1TSCne1vbvz40vkkTrfFzA4daw9mru2erHbctl/tBiqfbwy/srckP7TTUcgZ3
Hs+hDXhqMERB+y1As4Qt1yhYFhbIZIiuddnlZYgmHCjw6G0l/D920INeLyvWABpL32BsAbOEN4U1
ZtC6ABHmpIAVzAPf3zngW4nDqgVI9PZqLX2L4dit3VS2FUjvDMxf/zqDe3yfeG0S96XPX29PsSRs
YrJsIDDVupgq59yGbX2QdjlvFVX2qztWdBsmCFL2qNxTBuXP7UATDkWKKYCeXUpWwsvSchrneiIq
gWQxnM+eP72i/vAU4Jkm6nLrUVRrPnk1UfFck2Ejc4Q7uUrAKGZF95oE/b5VOt2ChszZaVd2LwHv
7d1M7HmlrPJfXe//oB0e1LL+DQPcDnnVhA0EDRkNTq3w5ZtjoyoROKKN/WyevjiKfgPxtkCNZepl
hKw2vC/TVH0q8pA9ZePkHie0IEYqIe5KDrVgUCZLR1Dk3MrmoDn7Vr9V4C7HxXNjfawtyjXZOXKt
pWqc3jkX5K8FAHAPeioXvJUd/UGSbLdisJc07NrCXuzoXXwtMm3nHUlGSK+Lzy3hzbZg4lir7sl1
/QPQETupikOlnN+pa7kfuX9gNy8L+m7SIQhxE2w650xSWu3aOniEKpMVJWPRrWRqS1tjRJW2qytv
oGiEI9XDUP2w3Dj86L4YYWSG/hWba2s8JwM5oFfqoMdm6+rqR0vLXeP3dCVcLXgyMRKFqbS7jGhh
nzX9EXiPUzse7KncJvnb7a1fWiIjUlDbnWC+3D5Tf3ph0HaayvalLejm9vDX0QLYZCPx5znoU0CZ
Up+7Xvhbh/jyFAL2eCjdlN+BXGi8S1tN/uaqHaAj1tgHmsnhzEGDHoGrnx8zIj9GLuGawLAqoWOh
qJOfqROqSM2XghxF90uQfbn9sQt7ZcK/xqzB42Zog/t0cA6V1+5Jxt4ICr5O6K4VNBcyIRMEFlC8
m3mQ4jq7uRuXHaAe9jyuAUmuZqWea+K5pEx1PaaosdW0jQbBImE94+q7J9PLaLGoUuP2f5xdx5Kk
uhL9IiJAEm4LlOmi7XSP6dkQY+4gYQXCf/07NasevaKIqOXtOwGFTCqVeUyx1TtYWXg6lMuaOz/x
pAkKlRjD3uORJN/J+Pv6TKw9XNv4DWGG64mzC1vf74CeDmvIEk4u3932eG3zOxWTtksho2MTHo50
j/ZSmI8b58nalvlbhf8QFwWsjRVrVBvzVDifXbSnYMRRiZSHYBHAsLVUbEdLY94VoJkcvIn5UZ4v
XaDmhO9UZg5gcqnbwoMuDGKVZPANqPfHtH0hPENb7N5G3+y2YdRjAwjwjoJackzA3MzVd+igw3nk
tl+ug7umvFjSzqvMOO04TJbS0X/oJ989cWeyouu/f2Uv6vCukqQ5bATtJc6rIUpEHrRNfdsK0yFd
MKWqvQpWI5Av4xGutXetN8eQTdhf/+V/C4oXDnwdxNWluZztzhljH+YQv61O+W1IlkpBfrdTZAdH
CO99YcrPQ1s6E6YFRk8sBHaXw7hl6qFy1rdnNfeO2/skcZfT7GTjrvHH5AF1adMMUG4nu8p1G5gN
UPE5672pBES18x7RB1MAAKdm2PTVfITAuLfLMsIeCvCAfiQsSd5Z0yafPD6pXVUR524omjJIjdE/
0gEu89KkfdS5yk+DFsp+RTiV0DtthjopUGHsxi8F4wZkkDmKp5DPPspsSCBnVhewI6/lJ3/owKvo
5Jss/XQnlTufOrdOvgx0aO+QXopQ+ZCskujz3jfSNCMCJNvRlnn+281Iv3fKwj91ju/8WTyZJaFv
1urg1VIe4es1PzjSzZ6Spa5jmU/0xwRSnwpomSyn4uxnE7DSVRJOUKJ63ZjLi7mbpRe7ZMIsLtPG
OzlyuGOk+q/4WttGWE3NAUZaW9emlbNNh9r5JTN8dMOXmBe9EUCmLA9FTgFDzrMsRH9n4+KytqW0
wN3OVmvZ0KeJTdqkodOqKYCc+0Z7Zu0b9LC91MjLejwc9qLwaHrDnf8g5jEcp1/Xp2Lt12vJWmFB
cLWxkNGOmUvRGwVjUnJ32iiCrJzOf2+bH86FLLFq06IjJEOWs9Z1nw67ZRZknza+E6esrSIq8vbN
QwWyCwS8FX/f9lVamOawYrLGs2ttl+M+VzREhtLIt6qpK2Omg/EorQxCx6mJi4KkoeGqF8DjNo7S
v2jtC2FOB+I5Jk1lodompuMw7NrCtZ4FeFzPhFv8iyMZ+57nHtuNPi+fi9lwQ5PL4dH0surYMrik
BE0LAEAmuYFfZsD4zkfCaM+T+dhaso0cK2HHZGzsRw8A67uWz33EsgnCZSKpjI1pv5zLWHq52VwM
c1qYS2NeuukhT5Y8aodi3g/ZsiWftXKV11GEMyTvnRa+93Gh0ibI+8IMRlkbgQsqA+QaVEAorMSR
3UbXV9TlTyLmeYN+WMklZW1bOaRHhjOOANR0jxnQA2Eumo2u89oLzn//8ALeI4I3gPTEojEg1Nt7
JGzbxHnPrM66TUWE6MjCDvgi0zv7wkBswp6X0PGPLvDv10dobUa0UAXMUQ2ZjzEBbLELJ3hop/Yj
6XdomQZD90uo1+uvWYmIugoRkYC/w2kEvFfYNiwlC0whgjIroqbYotGvTYV2wXQXcyyGGURzaAsE
dntvFI/muBFv136+FpkIQNpiOFc+sYTijB88ax4ih0EoilU3IWuYpWOcSkE9iJoTNEc6MDFrB4ZT
XZjM7k1FEEvHNzUEtANfzNA3Sr4yZwwMpMKCfb4+vZfHHi7K/26DrLTtWlIoZbbSf4QiBguawf7i
2OImggMGR9vI3dyAa1VYLHZdDwrwfv9Gs6GHdnrXR8QHl/u279C2s5pTlC5tnHyL/am0x8Buviz5
Vhf58iKydHBTQ2nv2g4ym1Lw77hRPXocBD6nKu95Xe6uf8DaO7Tt7PguFODlgssusDBhbrI2NNHg
eU1m6e8qG3Y5G+WiyzkC6gr/zvgyWrUjwQmLs1qcUgXMFWjXAfUNBBFqAWiljl5jfDf6aasme97H
/3/EWjr+SRE0jB0PZhemYbnfF1iQ+AGuF+6jM5cQkpymuvq8cFdBT2KkYTraO1b4+Q6aEjcekDpG
yvX83EQRa4phtBjWZhqS9GdOlvCmqdPRUZQbo1jOe6gpmx+4O1oP9jjLvT1N3q904lunycoK0XFS
UDhrACZAXadoi3wHKcjWwOwNsrFjRJ+tQu9KQNBJzVkJUQCYZkGW72zhbGUBz5edQbeEflYer4Ov
ysYyDC+1rZh7eHTT7RxPBT7dSlPWHq9Fm0p0VWrCX+WkICeRE2JBS7TyI3SBtxT/1mbh/OYPeQOM
rgrbUZ4LPfwRPIpXKoERhgFxclsg0xHh2TS0A9pa/glDtYdtwSPMgA5dX2wcJiu7X9dZ6oVifCpx
1kLpswldmIHcdUDSAz1vUOM4mk1+SAuYPUJR4ndbUWMj6KzNixZ0IElidfXY+ae8Wr4icL6ypX6y
/P6mJMXytAxiTqyqZxPEXR1/JzkLKCkhJiLfx2yTT7H2BVoiUbUKhosO+stwm5mjpi3mo5rLNDR7
vmzkvCtL6//Ae1XpVEuWQWTrrJQCn6LQ8mUfWY17tKT8cz1YXYY/MkuXXXJAhsX6alHmGgLlh+Z8
qMcAzrXw4TScEDOODXn9VZfvbZauvSRLawSPvkGtPuufajE8eIv7cv3Ra0N1/vuHXTjyOVtSpZC9
Q2qg5nTvZd9pCo+4bEuFce0N2j6XDCq+3oiSWlG/WxaP2rMi7vwgoIh+2yecR+3jJ8xDzSD+PMee
ywow5AQNqravgw5GqE42b6FU1iZByyusfCrsdEgcyHjhIiVBAwXsO/10/RtWNoWORKuH0iVeL5PT
4j+ZrAoK0z9UkPG/7enark6QBNXpOHmwLPosLH5cJg/Atq2QtDbB2oYmppisHIpAJ5OZySfHS5dT
4yb0vgPj9wgWfLKxq8+Z9P9lP5TquJfKWzj3LVXFRWdHppS/cV2H2Xsx/CYWurWt57xdH66LH4QX
aSs2yXIxktmcToloI6j1BGBFhz7UeRZHHa6/4uJ84xXamoXxgD/QJYX2WNFFNPvUsGXfTP9df/ja
QGkrNRV2xqwecj2N/5rikilKI0DUDYR5PxTu7vpLLosR4xO0k0guPnxr2PkTXuTdUy3DJ5Cf75w6
fLKOkDAr4vLOQWDsA7DbgtD679X5+pq/vmaHZOMXXNyQ+AHaqnZmiVs0s6bTaJkvQ8cOZbbNZVwb
Q21Rd9A3ll0+1TF0qM6VgbYMQWn0AhRn+KPrcujV+o4Rwf/Pi2agmBRs+/Z93qQ7H7YvRyMxiwgi
KGU4ebV/n5cFe2ScqY2tsPLp7JyUfAh5EjdZLijcRNVMDyNEMQcxfb4+r/blXcbOVZIPj56zVoEq
Vk2nfiKfYBz/zWuTuCidP9cff7HYQqmOz2IlX8bBUmXs4R7m1Wakyh+MGSH17+3uJLBor79n7TPO
e/vDZxjFUDrwOc3iPvnaqsOiPll8I/NbG/zzKz88Wg3QdTC9RsauKO5lan6doOeycZat/ezzOz88
e8r8yjMXYZ/Gjr91YvhkCv6bDcnG4y/nLBh+LTR4tquAt3O809yR4d52IM/Sovmzy+2KRLzpBfJJ
9JqAODN2bt3NO7OutgR1Lo8b0XPLalS1wNUR8ASeHhnaAnD13V+f7ZWIrYPA6hHq98lk0BMQbUHm
dJGSLzPuRVWzZUK1NjFasFmGoUU5uGWnJgeYQaFF8+Dkbrfv6m5LGnDtI7SQI6wOJBCV0JPqcZYq
AQLwHVmgRtZukfFXgpqO6UpSACNBk6EQkejrLpjyfIzcqsg/AYxch0MBufKU9MMGMXRlyHSwFvwJ
arvzoHLUyvrUAxzgD86DMarjTXOuo7WWDJdSbhL/RIykCSHCld4vELrcYabmQy5JsXFUrw2aFkm4
BUK2nVFyonUTlWVt7mmfvPkjA+OpfnF4cRtuHwfav3u/nWgK+JGip96lKujcJByybFflxR+zJAej
8G5zqUcU+PdF6QwjOm4O9IS+w0vT5idIC4Vlnv2ADcAXE3TJ6xO0Nv9arHHSxLWZqM1Ypj88Pgd+
mwcF0pHrT78cTagO1hoHCXtHa4Jqr4DmaG7tDTlsrKy1H67tdTlY6LsSTIT0+Jc07e0QhtxfoC3T
R9d/+9oLtJ3uDbxJVK6A9Bh8CCvdTYpCefqWHhbGRcsNHJ/WTmbTKU7VEtgTO9hjv+udrSh1se6B
x+v5AR84lHvQcscKsh+BYmpio4EBLq/kuSdgozHqF3upSqhuTjXf+KiV2KhDsbKem/lE4NxCC+M4
OeMd66F1arjlNyLsm+qC+DRtp1OCok4DD404EdU+EbhCCrd/Hvzpl925G3nJyrLVoVjK65pODfCK
zXry6tTTQz6J55tWlS6jZXPP9Uyv908JrbGqzADaDchXt6LGWu6ga2bNxAJJyRrM2ODi80QLca+a
4r/ObnZDOhxlczY3LO78uT8KQTaC78pO0fFZbpopUSh3iScPyJXOgbZccSyBhbg+ZH+9YS7cKXXM
FSm6vGAzgrsBL7JTOuByPNC+eJldyp68bGhf6dTYD9IlIgsgvOu+TZAo+ALx3eK5n8xqQ5xgJSvW
tbdGf27VUtIm7vgU2qzdwfwkrGUaZpBHqDhI3BPbiMp/n3nhk3WwVm/20jeq0TpRH8w6AxbvLaoZ
UwDeBxBhKmhyZ1eOYm+qPIC0coDNVjI/KP0ngnPc682YSz/ETPPpU1F2GzOxssF1fFeapDafoCx3
mlp3gVCq45AvjptDO7IcvABnCbuJnoP4pQXfdDFrktkKcKz0+9QaIZufm5GHtbOlU315ixO9+ujb
SZ7NVlLE8Ai/50n35tXD7+vrdWU76FA1anYzK2d48QDZBJtK1exgB/Q+uv1tJ58OVVPKVVBrtKyT
XFo3Ms0s++R1KOA0jSc3mliXRweGW/8mH13SwRW1r5Dl5gYPZnu865ZkA4N+mbSARtH5pR+uT6oy
+s6QZXIaZ/u/BlarmfFE5beFoBLo0XCesru28XapMiNrZkczrx66nB1k3h1yELCvT9LaUtbyHmks
cMIwgFjtLCsi/RR63pOiEkj1rc2ykpLqTld2VRhAPsEDz7Sg3Oq4gcrrkDh/xOgHqPzsb/sOLQ0a
Xbs2K9T2TmiW7ewl/930xdMw+U/TzLdQ0H8D+aVopO1Gu/HqJuV2G6fAWPGoAe9hV1od7SANk4uz
9r+T/KmdyftP8aYOAJkuT9U48k92VU1FUOXjuE+UQaHz3eOX1sx8K8dlbIJpyavvrtvnTylYQFk4
OwY7oCMkYzIN7p/rQ3R5MRO9k5igHVaRqeljYo6Ps0NPxextBMTLc0z0/t6ipkVkC1wpiF8CC9Ht
qFm/tFS+maT7NLPk1/UvWDnVia6jQDpWDbnZ9nFN1a92ETFUsT8jl+CB53kPTTe/oB3w1lbWntX5
Vuv88nlHdC2oHEqCfABzPC442UOMPqjPJUrOw6m27urlfhm2Uu2VE57obcCa90LC70jGvvejFy9S
PKMbcQ995QB94D1ly6OQxanGrhmcnyYVGyf65emjOtQOUvngrJOpg7ezhAxNWwZGSk9+iTO34EOD
Ar+5kSJdXoNUx93BfLkcVefhAwHQeWxFvRwAwi030oWVE0eHq4GtRA1noTLmfXlMveQNajKnATH1
+vJbiZU6Os3kKNRBxb+FFnW7AxE+TqzXpjJ3jiE3hmftA7Tzxkp7C/W6zjyRdIBKJyLZIPaAju6u
f8Da6J///uHEGR08HlpG5GQRO39yUurvUAreWkVrT9eOEvg1WaM/CQjvc5/dCY83j+5kZi/Xf/vf
Y/1C8NUhae2UCYMMk3ly/aE62qjywoViavYQj2c7B07Yj7U9zQE3JueOK1bcEfi0HOrBakCqNGTE
CiM7FUNVPlTgTX1RBXzKrv+0te2jnT2GJckA1KJ5mnDfyKQf+BmEXdW+T4vAKTa+f21paGcPhK0a
x7UWSC0tvvHOO3OIc9sZYsLz4b9bvoPoiLa2IjAenEYV5/IZLnch6oY707pPpdwltrWxBi8PFtFx
bSmuSIIUDkr21bivu99yhvmHIyNPDSH6GBsbae0t579/WOmgc/J6pCk5mYSKgLPxgWbzi9GIPagY
sfDY+/UhuzwrRMe52YICxphMKq7a+t73zEfPyY6T3d5USSC6epel7AWehsl0Ui2qCVXz0hI7JEN9
snHuXP+ClTSU6DC32SspxLogHd8NoNA3wstPDR873KFcD/V2av2xK/jhRX0mCA0Sz7CmYJxNn4K6
nLZfO1i83lEKTrPtNuwbYay9qVeO2pAWUMTkdCiPoofKpPun4oKAVNA/g6PdB/Bg2lj0azNI/l0p
bAYpBUxdFH7NZ1Y8i06Gapk2Fvvaw7XIMFbgWpe5hEtTR3fQRz665+Ak6I3LQ4sJPq8KsAhIFXvk
bZb3Zp4fB16E9rJVFV1JfXTUiFhKS07W3Md+1cEFV8FiOu35r9IfokoCPpQw9pBXN9kFU6IjR5Ro
6sKYuz7uu09ySgNSv5fsx/VlvvYl5zP9Q0DwQCkbGE7vWNq/VVXAFBa64f1Px7s3/mLG0pvuIcQ9
r4QP7+lF6XcNF30MpQL3UI7gezfClzsr7/lR1P2WycnKytIFoeCa7ZAJ1jMxr51TYaE1ybPdCB7m
9eG6TJDAXGh7D0AF3+56bAvnpb0XRxU44V4Fd1mUvENsqonoy3JyT8ah2r3y0xFmhPnXLeTo2lRp
O9IjZKw5t2RsJfVxdExoHT2PFn0GJnZXLADNzOXGKXE5oSO6uxWvZ8gKSglUQN7Ufzy39h67VHRP
AIoPQdkbW1DRtcnS9mliq2Kx+VLFNkAmBnOLnQULnGAgaDJcn6+V807negnXowVeUMd9PlovBPfJ
3WAb9BdcmOAmk6UGDHibLQ7CyrDpxJNeyhKZQoUJanL7B8iH5tEWaLr7qDtGBO2ajd71xYWAxpW2
Z0EzHEi+zCCwsXkPrWw3Y6FDHtPuoRhq2CreUuQ598f+3bIZVDis2sdrpjQ51AvcnOut9ODitODR
WsLtpXlS114Dz84BibBYOnGs21x8YgMwePY4uQcX5PMv19fAxWYHXqZt2RzSK21Tjf6Jy+wTt3Ff
Hb37RC7fXAjFQfgDxPkhzwI0gTdS0rWv0zbqXAijmCn6HEi19oTkQBO2S5iTJgSK+PPUJGQjGp2H
6/9Sf3yZdowuiS94K7MltpRRh8JVf+rR/np91Naere3NufCSbpghBTHSs1EUtX76lrtR4ru475ml
69C1eWNzyvgSD7nxbvPh58zHr+UsNo7/v5XCC+OiywQv7jy2XaXQPasyC7gfu3ssaDX8rDqze7S9
Or33+tyPWJrZ934Of7KKY90RWCrdp33iRWnW8J2TSna8PpYrK1AHOQ0uX8phGQQuQfY9+Nt5ZCTR
0o0hFS+kBNkX9s0BUIlbKMeLgQjjq81dVjhVSmeML2T1ozrlQSVfbfAoLH+L0L/yRTp2CQaLiwWP
4SyuBXS+UOCTEBNbWhXK2ThnRF7uPkDFEBRsu2p+EnvuNuZ2JfbpulwGMTmfRl6CqNaMkURD/cWe
avlL9ThrlUnqJzqAZx75Zb0l5rQ2mlq4TZoECuEm80728pXXIHi3DlobkD8X5Uadae0NWqTtHRfv
IDKL50reFR17E7YBMq/jPNemuAkCgUWhxdyh9aHjk6eg1JCz3+ID7at9Kx7QNgl877/rC31tY2uh
VlTScHyWUYijLI9zW8CvqvhpUbJxJ1ubfC2wqsIeW68V8OEz3OIZNoY+CXI7oSAfLV2U4b7ypU0q
+6soRrpVwr1cW2UAivx7DBKvq6v6rCZQ2MZL24sYHdnkW80cFlZVNQa+I5OD06D01Zc5gXnkZG+E
jZUQrKP4Uhe9mzZJ5hhimicwaU7ppN5umigdwZctkNrPfQWKwOQfh6m7owkIaBbdSB1WFrSusJY0
LGFjB1qIqnDwycMMWwTL+5aqjQb8yjrT9dXSpZWmkTnuibjec8PpjjZehKnbGPjL9WbMubZX6slq
s4EAk1LS6SnN+aNIe2BT5BPPqz30kN/SnrTB5JV3CYWUd280723fbQzeSvqgw/sgXNISBZOCOGkH
/pyzTt4pUtn7zhY8mAgmTFWgrV9fCCviKZaOumO9u1jZjCwvg7LowUvH7q7LQLIxirIKfKvyHrpC
qcickcu0vkEjU7TlfkogEbyIClgzqGptoRNW9jfTzi2IoSeosBhzjP6UNwFOM31BUT4AVfw0qJ9p
tSV6vbI8dQhdauAe01fFEreDWwSzsOyQFrhYO34TN6LcSAPX3nL+yg9XXuAZPZ92AOzT5mUwf1cw
XaXoWJT++/WpW3v+ef18eL4DGh+FODTyc0cEMK0LhtQO6DRHlfHn+htWAhA9v/nDG7id9FnKAWQU
6fzku6BC9t3u+qNXplrHyXUKLtNu745xXpDlHeqz4gUKR2YESVjv22Ko6gepjOHkkAUSINdfuTZe
2qZWRgaOeEa8U2s2cLX+4qs/UsGcZdlqiK1sXKqdflaC+inaN+ASjUyFDNa6rbLaMKHoVRhuHiZ+
Mu2vf8va8Gknod00HWGQCYtL/2u+TE9OO0cLm0IXkhBNOoWl2tLsWbG6hs3Pv4vARHwgZYNlDNLt
FA39NIUim6eQJ2O593jLD8x0ikNGjPQFfoJV7CxM3ENfJYdoS9YfiWEV36aUFOGsRujxmUu/mwuA
UUwHNs3tKPxdMRjDYTANAO3Rld7xive33WJ0NNiQz6iIGjVkhmkxgGLJxHzf8DJ/vT4NKxtEB4Ix
SDTbLh+dk5Wnj3Dr/Aot/a3SxcqzdSE4VbOpgrWQd4ISx2uj5FtSoIZ5/XevnJ86vHAU8MByJ1zu
StCKgxKaRIOw7uDq527ttfNCvHAF0xGGSvau6+bljAppb78XJkHwU4bzkgOVFLoyhcu2UzlPNsvg
Mp7JJEoX92kZQEZ2p2VCGLAHkDCEBcv0yQ6d3jCCYSINGn92Hlm9SJ9o28kfQ5ngf6ADsLNB1w8T
j4jvteOxu8XJ2z3seIAQqusqVMQworKF0Eg2wOEgWcACAUSfnJwKAm1GXcNAssnPoJJWvYx+ChE0
IeXJMbiLkiitQiisklD1Cz/gX/ifqcHP/K7OObaCAwIDH/tqd+aGwDfc7JsASpA8IIROC5Lr+plB
Dawo51+JY43fq8ScfktYtI0BTwwrsKjZ78Yqd0KTqXbamIG1KdZOh6psOZldNHWAkgoqpwskrSJv
0+5vZXXqOEXXg7HuwFMSG17T7RWFxoM5z1t+cGsJmA5TNOFGZNLRq2OvLh7K3Lzrs+6Ujc0dXKbj
xfHnYIbGdzDP5h4n4FE1Pvy/DboRXdc+TouuILBYnjOPqONWNhzvneXOaG7qVzJLBytK5YseEpgw
brZ5IKyzocufvripNYSnaxlUl7AM4jvcPckBKAhICYxhZi5Qjyxt/1NiV3V0UwDR8Yc86QenSkCb
dafXDlf95Gtq3JbW6CBCo/IGKNEpnKJLGyTjT57SyO+LsLe30M8rW0MH4DHThC/IZCJqN96D2xVf
ssQ4ACW5Ud1aWT06/q7rnFa6NmofaAvtmwSSZoX4fduwn7/oQ0IGCoHjS+XM8Zg898Wjz76J6tv1
R69UdHTUXQHaJySa0NIC+ioaDXMnyyKy6ZHixpMBEDFjuc7Wp+svW5sBLVPKh8FmVYmbrWNWwdnQ
aBBt4G1RJ6Hjefn00bF1OPNn2/JaoAB83uIrxHKYFrOaIygEGv+1yjFezUYoJyoJSavQNM5atIvV
3hXAln332cJjKu6WaSGH0i6+L6VPHpRr0INvo0ePY0b1sagg5REYhelOgTHawtoJCll3IBsUIFZp
Q+tHpzam+zox08MIq+J33+xJZFt5/pbDJm7v+CrdC6iD7bMxT3eeP3hPjtNYSdAwAV863HHxW2yg
gOoind4Sw5DnWsr7UnTdFzoxnEqtl7AyGIZx+dNUvrifWmE+JqClhswD/3vuzeK+Z0zuVWp4gSJT
fkR5oj7kNLXe4TkmQ2FCSTTpjewIh08o8s3tL6tU3h5aCORAyaKOk0l+5wurg8JSdTAsdX7XV8b3
3mXTy1C70x7odOt1IcbXZGjYLjXy6k9dJchDW6PeUZSdnmgt8N/lvJRxMtfQiukxiCpFnjrz2fhB
iyILejefd6Kt26iEaR5Yuom5Iy6foxL+U7u+M72wgDnga1+Q71De8u9m4qoHxkdyNA2njIyqr+4A
ffPDYu6QYghzDufFmUNLlr+5XQBjaUHmLR2AubVS9IEU7aDGZy5zFgBxWEJVhlSnonGBoCaVQn3P
H9Rsh+Uy+098ruG+ZKveDKXK/H2ZURpYI6uirhxZyKbiB4O0ZURtxYagGAtGQvssJFNI1h553cxf
s5S5OzpQ+86hEARkkjR7oxuhMFBXwBcsJgI0YyXyAQ9pxFNudCIAZCB5GorJ2o8tqFeLLMrHPu2/
de4IvomQ1Rcjqa19PebqU9ON40E27igDJNzTz3xkkwps6dHAY6zfIRnJd5CKXr5nxviHFk79bLfp
CHH6BJqBUJKkO8dF0iU8KKuDJDfthjlZ9ozBQa7xbMXD2Zjc57Tps0dTDhIIL1iF7m108jES3P4p
mZoQsPMEvWTDHt5LASHcOnOR5dTKOtZZ+w1WfVCClHXyzEaLVIeF8vFpNuQcpfI84BMcE8uhUPcj
xNL3RgqqgGcmKkS13vs8iKUIhwRX6sDO5jZ/HJese+ZeWbyPqTfe5fZIIHDZExW6zVQeZS28Hc3U
D8du3uXYV2FW1vA16aBGmYwQbhY5sw6Fx0cvNBJIxNYE6NQAvnN+GfmZb711WD9VwKfJ/SQESsAh
GUkxRtYC58XGbvdOWrZRjw0aSfdV9pZx8NskQ8JQl8WLl9bu3ixqidNFvJXS7Magy1KZ7yofhxuW
bBYyJy3ClLfuc16PX+EssjiRx1X6tJTSjgYIC2MyF8fssJcSat8zv+GRUuDfRixP+y144MplUoc5
lhAs5Av4ZLGox5NZz/WxA6Ni18j0kTh0CJfFeDANlx1uCv461rFD6YzVKNhBYKAnQZ0qNGcIJA3s
m5wDmaXDHUfmkqZvlIXksf+RV/xQoXd+9h+68QO0ssjcFKRnwrBPNK3noLJHsCpINzxlNnjs18do
JYcwtYO+nGanSZcxi3ku3V9dki5l4Hdzd1v6pkvxCdPymkmA1dmwnOwSMPD3HVyMULOgt75CO+J7
QHyoA/j5qV/coIH+Qjv8BCD0xg/QMnTfrr2pKG12KlD74sm74H0g2UbRYCV70B19F9kUI/Hy5MRc
5TzjrtxAdsHgoHL63P5zfYIvv8PUedRO385GAx3/k+wcG+wg6e8LEEfDxpqcjTFa2da6/Cn4//1Q
ZS2qnIZjRdnkfcuMGdwCeAuS3I2JSo+52W/05c7Xygv3/b/dkw+Z6dAuvUnswTul+RjWw3cnT6PK
fx0ahYh6YwvL1G43tEpRFDRRtiD2MsZOBvCfmvMpmDOHBKBzz8gsanOj2bQyQzrq0/c7k/XCMSBt
1R4ra5pQDVe/QLJ6u74CLo+YqQM+ke90iaFQIYGsi7t3TK8AXTHNXuuiXE6lHPOjh7Lr8frLVhxW
TF3ZUDmUF8C8CKARveTg9YQgz/LMwPAqbE1hCT/IilF89peW309UDQcseD8a2nbcyPkvL0dTh4TO
k7+w1u/P6jg//O6VKO+FOARFHuQPRfpSKRZc/9a1F2mxk6QFK9sJpzxJvBpwJdinDsr8MY8y6pYU
fgn257JTW2oMa8uE/Xslq7HLkolSnGaGOUajjfPf8NM0MLl1EzydAUH67ytQJ3MrH1L2J8O1ol4V
d960JR99PrL+f9uauvwhgOIZT2qMVZqBkGKQB2bM94lbfc0svtGrW1vnWv0Yw12nHozBTswm8kRq
+ZqgvxZiayW71Bzfau+2Q8HUdQ2zqcxGmO4mJ9LRe5JaR6q8yLaXjS79eUYvjJUubIiLjRBOCxyA
v/BdStoXp72tlWPqFKT/cXYdy5XqWvSLqFIgTuFEcGyHDhPKfrebLCQyfP1bp0e+uuZQ5anLBQdp
a0vaewUUvFHBGqgXuguabrA7yogd2OQuyTd6imu//TI5H9Kz6SUSAifEDaU0996c/eO0gm6st8+R
0ibR2Ucua6lV4iIZUjQIA8cw2J2VFHzH56rYLbnzpnqzubEaWGHBwCAO2iKO/UqZbBcbcXasYxaf
ClPVu8WetozqVwJbJydlg6BKXSYr4xCpnuJwlvNbks534HptbbArS19nJVXtpTciuRMOCpfIUgIM
Trrqe0vkxqb6eU2GuNrCR+WrpUOTuaGbLs9qLOSuHuVdn2aHJBnukgFGILOYnwpW/O966lypuxLd
wb5nlqLtgjdOnMaHzBsOVYkZSqwfxeU6a3sDvG76W0iT3gOLASPU6SGN4y3u/kqqcLX93etsBCrc
iCNKxQ2f3G/V4v4yGmPfeu4vQK63LggrwaGTe1tOa7SD4Py9tHCGGqfu2Sks9LdUhHsd31gWKx+j
Y8Rdw5nJXHugdHVl7Bvm3PyD2q+zk5Rnr5A7H26hK5z+uD5xa1+kre+BxRBSYVkXJcOwoChVP9M4
eZZtcQDNstr4opUkopsFQynThQOxCx6MBVKK3duLn9Ji44Sysph0gHhdDvEo7bSDFIg8Za0FYaHx
uAhrf32A1h6vbdOJV12I0HMc5u2w7CiAUCCTJr+dipm762/4Wz7+ZH/QoeFxNXVzDRBzVOEEciqc
kr+LejAB2XD4AYatzgvoZc7eSRR06OcB9cQTtPa90S+NxnkuifTekqxmoBXi2C598Jw9HrC5GEUw
gI2xBbJYmUXdSXMCKo/bJujnKVu6m87L8lto9hobo7CSsnRIqmWYnZm7MHdLMysYnB9x/g5zTt/s
TWgpoyM30ouM7sbLViZVN0xeqqTzZukCKdNxX7I7iYU2ACRzfUL/dnE/mVAdplotXdVNKNxE5jE+
ZqfpqQ67+/GWnmBiGzgBCiMBO8w39qE8NSFsZk/i2J/svf21kNVRrFZWWo5DTBV56dvA3zoFMamt
BttKctJhlMNUChyBexUJT8HiMAs4zeuATvE3BcsK2/G2GsEr0abrPVqwAagtVZLIysl+SuwHq/bO
1+dnZfZ1uc2Bx8ZsOeCYpZAJQIzNKWxEnq8/eyWMdQbEmPPBqo2+jaT5O2mrYwMlVfQrfKieBSIp
AhvqJTN9uf6yteStbXstMLIzaa0+LJaUPoNEJHeLZMbdrLrkZEPGciOgV96jkyFyV2T23KkWdb6W
gZlnlXWgRA7LLFvUfxxnKo7XP2hlZnQiBKzPEsPJUhmJyRJ+TY2nDLJutSoPX3u+ttsVTdrBVEhh
r5imYz3DXoB8L5wvbnM6vaJjNjGrAeJIjWHZvukMP9u++FpRQedUOM3iANyCNZ3O3ZMTJzBMSg9j
UmxcUdZm+LIKPxzzm9nzDFAQKXQ55j5wFzUEVu49tLR+GtgmMmXtLdqxNHPbCueAsY5wwInGLD63
s/sPs6Y3Wlnfrs/wWn66RNaHDxGFgs1WAt3v1Kp2VvLemWjpiG6Hfds3jS2XgZU41SHRaANXhnRR
tHKM5d60l9xfZPcgbfnr+lesPV8bqDhu0Yn0IHwk3X8Mt/dnGFl5aEl97ens32NU8FaSCo3maJqA
beGp63dieqmdeCOYVuooOmvBUHLmbs3RFojvpOkdBjQ3HefZ8+Yd3E9Pot94z9pca+lPVeCe2zjl
REv5K074WRS3s8IWOz9OzZbQ++eCSSbRCQvzZA+DSws3jG35PEB21UcWsW6pSvhvzyDF94V4zT2N
Yw9dU0/t+xwtcOBBvWAs2RSSpSMHZdb9A3EKh/r2lC4n9H7tR9NcpsHvDPHd4OSLFxQd+e24TlOJ
FvJOVtM+e6DdGmw+pNK56dByvh49K4tYR4DPOc9iRZBDoUa/F7ApLMz+KbeMX8xQb197xeXVHxZx
kZs2rN5gV6j6JnCzBoLbLbtXjnNCJ3cLy7uCzyc6Fjyeigwyzx1EOsb+e+LYMMZ02re5zt4LXP1V
3j3TQtzTLjmmhJgbeXxlbegAcdcqTRpDeCCExPpbjiq6qNljJWW+63h1w5zuvZJbZi4rRygdD66I
C0C4bDvs2OKFOAnszLqtG/dKhtLR3wUlrIWTVH/h6RPfnJMfMCiECzfbQjGuDZRW/esTj6Dz0LBQ
kVtVPaQ2PRfOvsthUyfN3SC3pF3XBklLIvki4w7NLEic5NatKcxwjo1/rofxSn7S0eJFLivFJboO
S67YeZgNcSZ1En+326w+tI5Y9kDGsqfrL1s5eOp6qy4rlzxOoLfpwRXyqY2hhnVBMNhDkFkUjmnE
nZ+EC6G5QE0jrK1bmW65i34u42QSXYy1c6w4tfqWQa+jelwyJ/9R9bmzz0B6CAxayR1z1AwICJUZ
rBubORTDXB76HMyrCUJHew6jt2OHE43rw2eXR+ZS1vDSSYDESBfVnYvJcyOSq/qtTwzzhlHYdF0f
tZVkpitLmqQ3bKsADlcyGpjlPy0cK4lx384bIbASXTqMmMcpG4a0XUKriocQQhPwnfLYVqt0ZY3o
KGIGuGlFJw98dWYeWs/zY/a9ML9xXPhA8ESNZctuZmWYdDx/vcSNMAVS5Zh9B1XZh6YTIKE9RJu2
lvvaG7RzG407gQqIfTH6VefiIqnNC/MJKRrbufvF3VGXvrWmuDQc1ZIwM2MK57Vc+I0Vd4fF6rsA
wFG60blY+xjt+JZIXtVdMpKwgEIbEDBnL89Qmhr8xeIP1wN3reCqK+BCKLyBlChUz0Q1fAPT7Jl1
0362KfxYJyf/xrNBBW0tu0M5DP3Byzh74Ivj7mog5jb2spU9QAf4G0VXW2af0BCKKv84qLxaUsGx
FAee69+4lj+11DzCiKw2kgQeQR0NRPNs4+kcELXMLIDGbr/2FTqkvVRS4oidkgg8St+zTgwAbWJv
tE9WhkhHsy+LU8geHaUwK6p652VVt7dkU+wdw91KAmuvuKSeD4elss1bymE7BFDq2Ly0tVUGxJvt
c58ChHl9ItZeocVzncxApKbWFJbyZ7zIwDVmHwovGzn4cyEqk/zdVj58QczGUvSKgvObJZXtO0Yl
vmfMXd4qbnkQ4hCueq+hhAVh0H4yy8DkOdBui7PIxr94pt7XhcN+F4yae6uY6Xe3b0HZyBaypSy5
9v3aWaRpuDVBo8EMk8ZOfUrL7xarj9M07782vlqgCzh/FqMSc1iY/DvrxgzukODZOvT1+vNX8pEO
usYW2xuEDDl82+6h4HacsTHgaL1342TjC1Z2Ih17LRoTXl6ZnUWCwZ9OzQeUcmJ/GuStWBSEZk1I
mXt82Xjb38d+UmDVgdhL18exROMiHMf8PI7OXijraFlvWAhAcd4IXt2XLraOwQmKpd2ljrOf2Gs6
nc0GEDzoQyr+yyBb7OK14b38/UP85qblMrTzpjCH4fYhJVl3UlCT2Ce57AO43qYb2K6/Z7n/fDY3
9ZqobUwdV1ApDMfgRxK13+LQORQOXPiCWPnmHp4jx/RQQqoxoN+LcDl5KDXTQH5rH8iz97t9Mr+D
dwlT21CEA6heT+DXRuT7uLGOP03X+HWX1fNhGBrq4FbYjEnYNSi2DCWfwMpKbmDrd8uV0e54A6Hd
6wH96bEKr9JynpcvhQchAeO8iIagut0N+T2fAf382uO1fBdbdsHpQNKQVv1tX/TnGVab1x+9Nkjs
34PERJ4CozqnYZufGABu/TIC2f0S91iRXnq8/pLLiH8WJ1q+ciW6PjkX8bmq76zyuaSPzvjza4/W
UlUvaVxli22cvcG7swyjDMqiilqj2ZraTxcTN/V6ywB1D7cx5/hcD4BZdyKu/WVZ7mC8874s6f++
9BV6maRzXaKYbRrnqm+eyip9tWDX6jfzl+zJ8RGX2f+wFOam88RS1ElYM8iaWvCs/l9ij/br9V+/
NkSXv394uucu8K7u6/jcsN+O8w0iGX6e3LNpI0RXFpdeF1EtX1iXxlXIUs5vE2AzThIC/Bu5e+3H
a0sXHBqRgQFhn4txPmW8f59U9+pxWBk2w8YrPseVYPi19YtM5NVk6GoAubrqvaJWfmdVU/W7cpX7
vcpdfk4tmwdTm7v3ferGkJOZ1S7LUSvLAdr7No+iPLQuX86OgWbEl2ZNvyQbyyBNx1Akmmqyz+Q7
GZ6WGeDcYusavpJa9Esag05yC84juJlzta8KI+i8xa+aMlQ1gKJbd5uV6ND51xmYiKyoKvgAtP2j
dMmjtXhbTocreUu/n9leOrmmB//JbARLgswgpffBZG5d/9Yer4WFZIRyONNDmLFuA6v8ETsYI7HV
/fm8noio01J776RFmpStCKuMkkNtiTE0ceE/jVbTPdo9PFX9fpyVv0xiOrRla4Zo9dPDl6JLFxvp
LT4PVt4mISQlfCEOttX4o3nT2htnj5Xg0hUWuqYnZl7icY7ZEDgQz/2uQHHjp5FX0ylv+unsyJFs
LOCVl+mFMzqMI8RZqR2OtneWpXP07B0ds73D4Ttgb1xq1gL5cpT9kEWhwKLiGA6REecOv62mi+dC
Y4mv9JjhtKUFg4SlQ+X2hhP2LL2LgXpy53Q/Tcnx+nSvhbK2w0NkbywYOGhhmc77dpxhAgsxjSF1
guvP//Q8j5+vbfNCFV4xtQYLQYWbpDm/maIcfsRASUaqbsWOlimaF/Nl77/+wpUp12/hRT2ThC02
HCBmG24U3PuZejXALvFxQGm2nLZQt2vv0WbdamDJ0Hc1SkBdCbmfIexdO/JG99BOCY55y8v1z1kJ
Lr2umGaNYy3Q0gr7EhYsCS2OCLVvX3u2vv0XzTiMtlTRMii2JzKB0Q9I4RsLfSWy9JoirNnduC44
Bqhcbkk97Boy38eG87VVp9O/bYO6NURns4gayWHp3KhhxsP1cVn75Vp6J8SoIbkEJg0k3F5kMwa4
t9/GkEa//vi1/K6XKSAOXcEDxhqhpgTZVp4PR0/wP4sDuRtGxR1am5WfwGbah63BwUiNjfeuRay2
1HuvVErEyxRS483GXpjKJ2r+qCEjpMplI538tSX/5Mag079hKuKYczuTUCVOY+/jWi7QlfOKQMbL
eN/Gc/nHSltxdIQ1QVmBDKd5rqybcuyn59mowJ3EgReiK6hBOxA0gpLMYJ2KaUjeRsLpfhEGPeeE
sMcWjIGD6qRxcsup7fyLIpEPUjh/TBwrDTpWuMdiwbZIleHtbNM29h2n9o6V1HkYm5jtIf+Yn6ST
7TtL/G9OvelglW7yMENTCDdBz25ikEO9/DhOU/UjYROBwkg3BKorKa4SaoojcxiT78RtvVOpPADj
+3I5oEER74CamsHSq+2jhx7dN9Fx5zt0YbMg49BgVuPIg6zL1ZESN4fOA3WxObnDbgbbVaLoRo09
78bu1iASgUdic3898lYiQC/f1AZBjT9GYMeCReDzAdw3oWPcVWAp2BVEYuDD5fnX37WyiPRCzrwQ
MPeWBPI6Tj8+l6kyeh9w06HyUaXqv7Y56uWbEozWpVETYFfEfBudZDeCxOKTrt1C4K2kX51JT2RD
0WirMggfpw/AsYpADOZWM2RtiC5//3BwsOBX3kG2EG4FAxqR3DzStgyMPtldn4G1PKMT6sE95EmZ
OH0k0xGXkqq7QQHWDLzCOzgtPaOHe2dn/R8QLRT24YxtRNnamGnpE0ocIO6wMosy6t03Dnkg3daF
bC2AtcNQBnQaVxPro3g03yuY1lYyrX2YQ2Z+XQoLWPR4I7LWPkJLlt1UxEDZdWNUJoPPycuQZBvD
szbr2omIkUSOCKIxjJeFhC7uikcsyWFfgte8kelXfrxOp2UGaQnMF1LYQtvtoW3Q5/YMZX+FE8DB
tvh32GagnlYGUWkE5nJQdnHo8uJh7ICDU8VjVqFAmzRHFdtv18N45Z6vc2nBpk5mT05TqKbkpXXS
CH2Wp0nVd5MpHq+/YmVKdPuQjqQQ53FYGuW2egTH5lR0/D6W8cZ5Yu0LLq/9sM5tQRKnqK00Yj20
BfpfpbjLwVGUm9CDtd9/iYMPL+AQWIDlYI0DS2m9ZkUDRTmR/cRF5Eu8Jky5tqSzvrdRf0IarOs/
VV0cZu8IIuf+a6OvLWq4qrC2zc00mgbxXS3GqTbYSaVs46D4F7//yZFEJ9OCN1tC/7pLgdVMyqfM
ErIKnJylR2iL81OVLP2hRQo8LHlm/XbB1DnIyUmOHmxtg4ZaxjMUFZpTUkl6Ik2r7plSw4tHXfch
7yGuF/DY7R+8Ie2p78VJOvgqNWEOQ2vm7ue5cHzbBT5htot+B1BvvgPYsniAfOOydxrTPFmEcxAm
+MCOsH0qbrJsKA4e5GtDc0L1AmNfHYAMhOEUl+S2shuw7j1VjHsXlnpLb+5cx9i1Cavu0MxKosVy
spO7TMWuzxYoQdB8PM0smQ591eV7aAzCPbVop9Cj0F/Ih9Q8QDtCHVg2/MzLJTuZPK6BmS/r48jT
OsgFN8/N1IhdNYpql5i8Dj0c23YEB3AgK+Cq1019co+CRbM3lduiL8wT35hieei9bEtL6pJbPptD
LWmatcPmzqpklFMazMoG6V1kfu+NAeHLYeFuZI8bq/VzEArnOu12NmyjGjII7LNf3Y/pYIeH6dwf
KfYcv3u3n80n+z55IDdxxE5P5W36kr1fXwefZ22u03ETZInSqOo5dGqofsSdc5A15AmuP/zzHMR1
9q0ajMwdRTaihge1XeuFx+ZFJSRg5rLxhs+TEP8PuxZqz7T14PjOavjGJDfSGAJR1htJ4vOdn+t+
K8IiIy2ySkU1hYg1M8+zM36b+ureK9Gea8wtT7y1cdJSKURzsqxOC1AeAOq4A8iyi1i1GDdtPD2y
0is3ktLnbGgEmZZRkQKyrrURZH3PjWKXGAS6JI0QIKRCcQbIK7DCDMFvVDukgczz9L6XQvxTdVa5
AXpdCzct7cIbyWN9baOI2YztDvrwyc4oTfdwPd4+X7Dc085Ps0G7UoyoLRgojkMfwZcqWMphXwHo
gythko8bB7W1sNMyQ2ImkLrsF+AHO5EHDuUvc7XUEMHbujavvOA/pNuxTHpoaMmILPIbLur33ZKH
sWt+uz5QK9OgE2/dnsOxFcSICPtNH7TZUO5myMx87eGX1fThYAA/qqZtVAlNWTE9Llzd2PO8cWZa
WSg65ZZ2OIbXk5JR593m0wFSRMEMaXlrqwq+NuyXv3/46dC+o21L3C7iVq1ux2kunmF2jQ6LtL9E
+ANBXlvrk7SqGTJ/VcSArmqW+NTE6a00toxg1mZWW+LmaNgsNg0ZzfV84GUDUSexMa9rg6OtXaFs
0tTQv4sulk8OtPbEXQUs0/WgWVm6ujAIKerCSutmCms5gJ3F3sZkLvxqMh9tOe7awi12rKNk423e
pzs71xm3MbKgSRIcbyaz26vYCtyC340QdvWseS+G7nHuR2hxbbQkV75N591K3kPjqM/BC+pnqAr9
Nt0bRatdGT8VYxdM8Vbz+XNgCQr/lx/wIXy9yQP7socTC85wO5o3D/WU4WIEJINjBlm83KkKGqOs
AQe0D0fIPgU2brKTawVAYPlFDhVSPkIWowgIuJvXJ3YlIHUXJza5sls4vO5Jqe5Vuzwlncw2pnEl
InVmLksbVzoOzhej+bxAqssh98AqboT7Sq7RmbkJtmEXviIpar0GRE8N2e8JDqv+khMrtDt7fL8+
QGvRoSWExFG0MHB2Ds3LCXcWUIEbMwHJc0p/SQJENxzqa2vY2LnWvkrLD9ky23lMITHNqtEJklix
gFVDCKP4FzeB2Mv1b1qbGPbvQBwcq0FRtp/DxjYOY1pGHlRYpV1vxNTa47V9vsCp0pMCMSWL7M9E
jB9yEk/MbnZf+/Xa7i4y4L/n3JxCh9OdLLAi3H7fo4h1/fErU6DzEV1le3E3WRB0xdlBFumewqUa
NqV+teXcuAIh4DoTMaeVwVWVkaj5wX+ou+W5CMd8X8Ak/cf01t6H3k/oJ5INutdKMv1blf+QdRqP
56yhpI0AULYGnwDx1PkE5fJTJpz8MMu0OHLDQ6Oh5FCS26t26r90HmD6MSlvSOrmRjWGZW+N94Oz
JN/gejdD89BwX2AT9CXHIc51bqRbZ1M2EuWEMEc8ZzY/QXfg7Xo0rNwxdGokTTgzUw8YfogiFFHV
/hJ14ssyaruNq+XKYtFNp2am+Kj6xQ6ZmJ+rRfxmAy0g1Bl/BSSMsdEyStyVVpV3qBzYw6+hB9+o
y2r7tDCr3ygsrsWXlkwW0rkZ1BrhQLIYzhGg8eYbN5R4lHDdjkp5kUxkNUMJYO5RNPCKjSywNjFa
kumMlNnC8IaojpPHaVA3dT5D1ausXkSV1UcbLNCNbLmyA+h8/nIaMyoghRg51DynQw51QIZArtob
QYoXMZCbsjG26JMrn6Wz++HfXMksKefQa6QPcSUHIsxSJvup/1/WxKfrQb3yRTqHn/eNLdGTElFc
qm/jUNybhfGKj9xXDZCdSpxAwft2/VUr4a1T+i80JYYmMsqoIh3eFMj9T5n8m2WWdGO7+TxhM12P
pre9khq9IyOpnsv8Z5XfpdCFJTX90obAdPUZNwUWuKzLOprEz8Ez7njX+n3xC2ib79fHiF7W4n8r
WUAKafvxbM92RiDpAJRLYYFK3Lr7EZZ90HQanSOtONk1/ZAeErcXdw4d8geGZIo+Yg3vn9xyb+2y
7l+v/5jPJ4z+xxyeoOrXOxcWuz1lj0k9OFGyMBbB69zdCL/Pz5wQLf/3546co+MpsXRHwJlv4sk2
YMI7buG8VsJBl+PrjQRXLG8conaB72DOBiAvVMSW6S3pt45pK4P0n3Lg2AxxUii8o7vp4dIH9hI6
uFsNxrWnX5bthx1btoQORgMm+5jx12Yx3sCG+nFhd1yf4c8TNtXLfouTe3C4JKhlku415V4EqNId
OJdgNaj6R7oUL9zM/2EDbqfXX7j2Pdp8oxorR69uh8gz4HnbNzDaBi+/P8eq+X39DX+RT/9dQVQv
Bbpojct8HroIHZrchCZyi3r+DNxzy0YrSJ3G3Q2ic3YjNCVgJSuy9pikKtkXCTjdKUMZ30vqFsLc
1gJgvxfvgbK1whFq/s8KZxc4DeI2VhCm8M9VcnbT0vkNHrgLYRdZHWKbe+cltpxbQmJ5bEueoTRX
UD9NZuZPQiVBankb37q2ei5//xAdDiThcShBDZJ37FQ1zS2xpi2LvpWZ0lNp7RZjUffdEBlFj8uB
OtRx9ZC308btZqX7TPVU2skE6ofMaKMBG8FZQPXjOLv2EuRgXB3p0hsHOi8pLL9Mcrf0i7drs/5L
hnmc6s7ZaiwbZaYuDnHlEg5WtUSdmto/lgvlMKtKt9pin6cfqhdxwVNoXNE1TYR2Ui19R8yz9LNY
mqYPK0wbGpp1c7ge9Wuv0k5evLQSYZjDEDXFL1a9ZqCXZjiBVRtb90qg6eVanjK3IRaCYe7+N9FH
d8v5dO1n6/c3r7O4m4M5brmC+6XXPrWyfe4Wuh8muRFpK+/Qbx4lV17cQrk2gpLwa0ydnTeRM6Lq
yApv49y7Mjx6kVbNwEvZpOgiZy7boG+a6pywLH26PrcrT9eLUk1H0NFqgTUg6ZNNfnsp2zjNrD1Y
21zirkEPmOLBlfpm9s+Q9dl48Eru0CtJsYRCpJ26Xthc9AZcwx9j4Ptou7s+IGuPv8z0h7QnoHKc
eG07RmYyAYt6Q2XhW8U/1x++NiiXl358uEMziEsJjLa6q5I/3N3Ss1h78OXvHx4cDyk8feypjjpg
IGZlneB4shEhawPC//1ou4YptS3GPnI7585N55NVN7+KJtk4pK2cEnQdK7fOjbxnvIygZnY/Wt3P
kid/mrQlfmmauyQpzq0ybusy3qgVrH2OdgZuSwccq1mUUeYtySk1MnCojZS8jz2j+cZBZG02tMxD
xVhJE2rGUdnGywlWPiwsZLfFlV3JOXrhiM55BnujaYCVKQ6eo5hu0sx7TXF73MXtsAV3WnuLtn5p
A28zEzpHkbjYuMOBZszukinducVGwWDtBZeb6YeQFXMPIKRahmho2RMj0+jnhnebpu0d9P7erq+3
lcnWCzaSeipnFFsL6WFT6uQF0JVpqSzLX7xebE3353dpamn7o516bUoSnDvrTDaBoYw3KxUsoPEN
Te3dVG8xYNeONbomERxMPGLhxBiZisV7mS0/+747N6k8pNQ5037Zx8W4MyoaVobYmKaVWNYLU14W
xzFoH0PU03sJjt9muWNl1PSClDDBqcSNeoCJXxu2gHsMtPTT8Q0+t7shdjeW4l+S+icndr0uxedC
tTiwd1G7Xw7NeTgDSBTCone8hdBw9eLu1M72h317Hu7mp+lleDHfCezCfif3xjnev75eD8SVLKfL
To4xlCyZUWITz29Y/pugUGXIp2QY/ViJgJIfc7/VDVkbVy3BjcyCIDHFsadNbfQr3itY3EA/B92E
dxyyNobVWlu9WoqDxiXaizZupsY0TkFjFuZ+AWMowKW7pn6RQlExGAqaBj1EMQ7dAjuQjPHsPUO/
81ylI2wpJtmDOWqVT4mE1roBpvipgqtWAGYAKm2LNb7QfOn2oz10tzU0QgIGd+HdYCt+7pwW8qEz
l3cp6Zt74Kr5K+BP6bRLJyr+WG0X37fMzk9dPQ631eIVuAq6RobjkyN3cWPbgEhl3LfSbseq7znx
Rm+XdEN9dmBUf+ALb2/YPI3nIa7TzC8FtxtfkKV6zXOe3pdjKo5FB+141y69fZXAyIQOdfuQZKS/
d+NMuV877OhlOor9T5SGDf6KkpjM3HdkDcOdLWTOyuLWC3TtQpfCSZBQpsRs9h2pqgfBFd9oeK5E
ol6T60vLGxKKw7E7LH5TPwqj39XF4mfls1t1GyO09gmXAP2wjbiJO89wrMc2AouuWOAONP6+vmZX
Ng+dCo6pRCssSbBmm+c0XvwWbdumFrvrT18bnMv3fPjd+TA0HcDdqH814g6mU3UwNnCpWhoBPDxN
wsr+klsdp5Z2gCtKWgkxgANFYbUDUWY4GtkKN9Puq/uflguqXHQwGkVZcRY27LsWM7312sa4V5ao
LjZBk8/Sakt2fGW+dWp1ayrlygFlCdWP+SlVJN4Ba/o1Zg/VOdU2MbxsoaMHMaIH13mNvX4jYa79
7EsYfJjuuql6yqCoGzHzZ2/B9nKJNxbASiDpbuMpVwKWgQKyRt64S/I/3fBnlI+cQcSGb7EFVrK9
zqausgK+RTW2r7rwgrZ5nRbvONF762uWrPw/luOocJG5deMWd/X2EBfDLQxIXw02bGSitdHXlgBV
zSiHFktZVgSY0cKn+T/Xl/HlOPzJ8ULnyyLiKxRpkX4grxdVw3zMMnWqJOtgqehYuxw+i2rcIrWv
ZCSdH5vZtgUYYIoCp/ypxjOgPa270b1de7S2hu3ZsibPBF9j6lPga6cTPGzhkfLz+ih9LvTEqU6G
dazEFWbsYX57NIBTZwnrCnhf7GZ+p/J/psw71J4XGFV1SEvzODhgfbut0W6skZX41XXlbBPVsZjH
l68DoxgkUzP7n7JoYE/DbuMLV0JMZ8Y3pILYYo1uZxJfHKiNfoSDjddBxqVtzyKFhJ2jgKxpssT1
G+bIe8J7DpgyUbu5BziRuLX1rDxzy9ZsZUJ1Iv2YLhBaMZAWBKt3an4ErjwwtqL+L8npk7DXCfTM
lnPLHLePuNlDG8K8wG4daIRxpVKfWIM80HYi+87rkufO6eMjwOLiwckmBp080znFFKdG+ExVwULN
ZT/06XjIjES8X5+NtY+/TNKHbMsYm82MX7Kt+2Qbd6P17m1hD9fmWUslPXFgqOlKL6yaB9kAld67
+6/9aPbvH52MDAIOOBhFqYcDmXDCpbOAhq827sIrmUoXOms7kk3ichdGu6IPxjw3d3BkgOCQ+ZBx
rAXTHt+kY/z52sdo+aTvjCm12yWJeNr8BPULPEqIFMDC7/n681d2PZ1qDUOnvAEpAbqnstkp3ICH
tvTpVAeJ+TsdvwRTprrwWcsIgRWkgft2GTbjzt5SbV1JRzqxWvUD+OdeDtjCYPU3gqV7Q5jlXrJ8
CHD32KisrZAJqK7baHYzCPUdfj6wvXt5Lr4l0fBMd2JXHtLD4Nu78VCfvbB9Nm9AYT6KYKs3sbL8
dPo1wGuezFXaRzCV9XNJdwVsxsFi2zhLrc29trpVnWdTB0phRJrl3fHc5x72n4FJs7dhbh4zUIyv
x9jaZ2hL3Uqm2kV7lIcqh6JbuRTvIP7CDO//nF3JcqQ4u30iIgQISWwZcvRsl8uuDVHlKgvEKBDj
09+TdTfV/E5nhDcd3b1IjJA+fcMZOn5hevDX0PuDMPr3y/0Tp0qnLZJpwnFPr9xbsTV7b9Ns0JlI
A+smu26O3QbN/rvxCqJnsXNMD0nsP9Vfmyusrbg5kLV+2iUob0QXON2LNo+fL9v/b7CPXmt1+HOM
2pClAO+H2SeBRE2SwTlXGydQ+dCD0mjb4illorpzJp10wXCibgR16Vk3io36xR8Wj4VLrqAIATrE
VVln3I1rZuG6yM00wrK3sebDgP8+jEVTgjE9+gMKeSv5DZnYMehb48QeLxuMTZnYwJvW28IwcYgg
1QMyEfebsFSaxItt+yhORXeotE9uSjsRYUqt6m7iHX93q3Q+tkPjvswiVRvqFvQOpN/06Lly3Cg5
YKiEJbwnDtVxJ1s6BqVIxK6lk/Wtaky/h/xHutF55UWWKIpbZlfpO/SyjYSh4lxuIdYLIsycZ0+d
W/cUdrwm/+23VRqVaL/uBSy9WNB23niXe671M4FRypWjBzuQXikjXHLmeemqMh4FU7+ziloBTHyH
b5DPGW7UlMpAdZRhpDz6Ycl1/ii6PMVMGtNrWM6ZQz7MEuatrFURH4t6Z0O2ZrdAbfPKokvSxCh+
k22hs+FB11YSO7pmtz2W7RpkBBUSljoPFLIwR7efwRixp6x4mZPCD9BvyzetA0NY1RXWMS2J3PDC
OEcyOSRMJ8vfZ5Zlh7r0BglIQ4/WkVV3brCUbfI97WFPHGgDuksyp1MT9B6BUm4j5glWnfV4bcHK
96nxhVABrJOLo9vp74lqml3TGP8X8eVcQmuDukE9LEMEG1Fr3FzY2Geu0DX7FBFNeq1fqiMy3A7D
euDS8wibC39KxmT12CHzWYLRQM8xHsjiQfvxxKzRbbAYaM72aufCHOJXRnK7C3zg8Dqajzt4Oneh
LaAv//mfeeZ2WZNWqaIJb+Rkjv58Qzm4PMsC+CoP+y9Cd9aUVczKC5B8wUpZsgcNQQMJEGl/9/kf
fya9Wlu/NuPE0rFz1XEs3DnOi8WNaTZ8yQcJYebUnv0n3kKFl3mCIeZR/0b3EZNx9cW+xFpzoGid
qhYKPw3ly+dSklAM8mst+LXSAAYVMDCHzsRxaq8h8+bMb19a67XAwNh4Rg8VfnfpdTBb9+V04aCc
uTj/4pH/WeYidxD9Va6OHG1VWLGDztnGiU4vXJtn9shaW8AIiGhL66R5b3c3Wav3KbnEB/4r4fLB
1fUXOvfPn+7kMJt30bM+WrthM4fJlsRpWMbubmqi8Xo5smgJr8ar5sbcFLvqHlLVt3JziTJ1bt1W
FQBvgMtNl9ocFdKY7BGeeoFVP3z+sc/99mosoGrg/qaT12Uq+G9itfd0IN9m3/v1+c+f+yarK1/N
adm4Nr4JpJT3tlmeBGisXwxoq1Pb2DBe8zDGO1b6XqCFyX7pZJ+7F3bTuXC5yiYn289qq630IfOp
jMsOMs3+0DpP1GfOt4Xb+oImkU3+Tmg/2FxrKjvuTg4xzvHkYTAhx+v9upq3DWOuF4KYnfaQiywH
3BN96cM3qEWewCEF8eLOo7lTNRuuJQq4I5yT1UOdOt62Ls28hxsweV5wS75nMArEzdgUz7XUeQ6b
DgKZc89O/WcLmsLIL3uS31fC70KwSvKbmtPSADtWv8KkzfRx0tR0W3R5dd0nTxb9CX3gq2ao4qH2
o2z6UZY0lM1yoIva290YA10ZAGUFou03w62gQMO6Gv5MUsMx8dD6duhCQbWdZdBBwkg0eJwTWrDj
g0xyABH/QPpvvutGef/CW/CRpmzLC6QCwo5qZDaNVvNWQj5dNvVbjlmtKn8NgNzN6jZR+2R4dRaY
XnMskcrRNXzPvXJHMDpkLgs7bcfpKJEOvRGnjtnSx7MROsgUBw6s3fuThFmyky1Bz9yNMuLWGV+J
ax0Hxw4Xnu5b6cc8hRC1O285fIGZ4+7L1jpwBSyzhTwvmZ/ykjwK/r3KScAJ5k4vqmiuLZ5uslJs
TIpLERzURwqSO6gIQe7W5WbIX7lKYEr0Kvzi4M28CCDb87bU7j1fxhCp7a5ovAPPijtfOw+G9mqT
YQRWLaDQD8++XUdWL4I8m6CbhNyJEbWl1U9SOBhRIQVLcviP3sCLQ3cVhJWcwDTgtKklrqfrnP6U
Ey5qpwzcZjc5Ryd3MKc7YLwUL+5NO1cwCr3rSxW07JX4OshnFmT4y4dpU4830EhLxXbSfiA03y8F
ASaAhsVpifINB5ZuzB/riUdJ6uMqWa4017t2cGKFTJXaQ1gzSBsQGQ6iDwFV2GZsCSborbY9Jmk8
s2IYKrTue+YSTHGedfOzUVfNJEOD4WV+rOpbJ7+B0OD1/KtHnf99Gn1wS4IMIOmAHhy40jXu8wxn
bPzJwYJRXwgN1tD+bY/q3W6h2bI81WQLy+kwwzb1QHMrDn52RfJtmsWWjon7vVqAFg2T5za78VTc
JDt9iymf3VxNPkqNsHli1a58yNSxbSL0vfHzeD3bCfie6psJOTS40tajSQ9Mb9UQtCZcHi3I5VX3
M8WUUQYJD2t9A2CAHu/rFm4wEQAWca9VkJBiv4Dw1T3z79y3djgoWXXqqIkN3WLo+cz7QNL0hoPb
ZL/0+Gfq3aZwrtsJ/9mZdvPBo5HqIf7qhQX9Pr9bcnoh3fTDeNgZhcqCUk97N4OcDLgFm7w8VNY9
tDrCeTKYmWEOanAiN1yywK6eyfiYLtfJrc0g81jZsclVDHfsLYMi1mvHMK2eQ/st1QH0m3ZuySOX
wUmt5jEOEUwich2UHKK9DxwGDhjHWWkEuQ6EE9pjmQIibipyB6lFLR9JdbXQjc+bsHCeEvfGaW+z
8ZGXu76+BdsjLht0hIOuuDE6gtolI9uifJkKUDA06In3yxKXGIVixynrFvspnUJIdxUymrMtsTbL
jvrhSRLD2bqAsMyxeejroKivMCcpDpW9UWSjdL+1pl/DsLXxkr9VE7mPHoVH7478hMdRa8fVz6nG
WCVsYYb2s31PEBLbyMoAuAzxKj7/jb8tnzazCUrrzvQHwl6kddMTSGTcT32AOefwnAqwSa/a/spM
YSo3SoSi21vsO0s3dqaCgT4wEib0eoGiBVuu235XL/sxbWHofifRHW0OBD5gKQ84Dj7zAk/gf2gk
xuHIg+oJnDEbupxqSBCLtzXca3h2MxWhghiGMFcCGtYDQ41V4WREuRXzcsS3it0+zKwmSOfvjfqh
2X0ythEqhwNG4KHV1QEEpG8b4uwFcXdpCUZX04VVguNdHufyj9U+1c3PjtPAJA/FhOrN+UPK67T/
TSY7mNIs1LYb+ijOoSJwa7nqUPDvzVhsc5RIkzra6Z8RpjujaKPBeZ3cXYX5bel8dxOM/HM3IK0H
QWBMXEsTifHOW+ZApN9MDVzN8lpkOhKQZaddWNjfuHg2gL0Olb7q6cNoyiihz231nOm9IVuJXoLS
U+jVN22dh3pI0JZq8JdBtna+pS0PoH2O7o4MignLX0GjRM2Bb/0q5N4qfqPeR4YQks6EmDJWeRPU
Jg1lSyIve+pJCfMrsau9Jkjwh1PrKvGw9wj4vbBsS8e4bU3E+gc+XJVQH857aJSMWZSQEE0JgLVN
WE+3FQHvHqfQhzZei8wmSTdJtQXUPCrKjbbrkEkVeOoBrYKoLnaZL6LGlzHMbwBgqOIqiweIkvRD
F9CJXNswg2xt98FVKhTmboL+1phRFN6qCdlcQAxvW0mgMTx5WBg+8zK3AXw2t53/SJP5ODsAGPBH
DTZwqwkQbM7WyOHeMAbPHSiojfkVH8brGteeU5LI97rQeP6WwiUoaJWzc/EZh3l4ZGk3QupGPhTJ
HFndO5/ruEcLpqIvGcQGGIKIC8s545LQ6cSWoQuAvAdLkgYteVmI3s/YwgVk4GvyQ1iQ0xTvmXhJ
C7klAMrr4cEd7j3/l2qsoJ9R3Xpj3FvfzCiCdJCxAf6kJjmCLo87fk9wNUnoppDyyq2ro1t6u4mh
7IYQ3Tuxy1gmwKJ0z0W1R7chasXwvEzWfUKTIpya26K68tElkYhvmM63gKojT0L2gDFOOFVXtZ1A
rCdKxPPJOZQOoIjmdkzFvIWofmB8l0Au19lTheRKhM7wKhUdAtW2D8rMj+QksI/UMw0Md2iI7XRV
8CReun6b5E4E9/B77uArt/S6rMY6yMvm3i9eSZpFUCRDr+vds5yjK3EZVU0IM8UseUa6HNXJjZXd
eUkeOPmdi+c3bXfrpkWQMBHCN3YzcA1Y4nDjJMUrLCHusdbROHz3FwYUAs6XHmPjmFguGOwP5nfe
NS+9aaPMBnOohZmt42/kiHSBTDEnf+pKfsthjDdxAUBMGqDN9G7KlyzFaMGfrBvQb8JhYMfGs2PH
TfCeUJtsqusqkb/cYd7nGJQhs+HxUE7XFiC9luoewK/YlDOJROoe0YjaVgjUqqtv82LcWabYMLfZ
G7vMg6y19mNnhRBG3hEPcazPdoNG/E3d8q5jYxZiBPeWla4bF2J59SlFE7Fi79LjiFz94GxEim9n
Y5C+aRh/I6VJt6AUextWWzDvlRMJxDL3NwtFA10iH84f+aR/JT7iBU1n6AF1SLe8KSZm+aUIUoAi
CfmCDmRjB5blfc+QZoYK5KYQHao0YExtpdPtekm3o2wfG2aFiY8kAXVB2s33arGQyg43dKmHeBBI
y3I7mWDbMdwVLv/N/BanPWlklFVZVBVY5BOKKoSewR6g03BBaK2LqY9VAq0imJFYca5xi+VtDfZv
y8YNpoPvkHa6zj2IN8B1fJdRYPDysrt2ofW0r4n1ZxqlE5J8LgKZeUlI5F+DMSMiAsscVEqdC0UG
65nYFbzRe3HvJG4fU+bj1BVkY1r/3qfNt3xcrnjNXiAsfVhaDg2qCj2vXL2RdNmWpffIRP0E84Oj
N0OppYSd+myUiEZHYGUV7u+qqKBq7A4PfmPzWPjJsHUZd69xXJ5rWsu4gZ7BobbdP6kcG9g5pd23
tpXQdq6LPrIgMRxIViQv5eA6wcBTEgBgwAMIe765tryZpk4Gcw65K69liLMT6UIATLrIL/CWQgF4
tqgeIHAFanMJBVCKDGfmUxpoiI7oUt56RbYDIxbXFzSC0nmgmxlrHUk+/fRnEqKM+p2IJVYIwlov
EVqbGO91NyVEubhiWw8MfPhXop1Z0iLQcH8Pe91tslGHZQVI2kmkWHF9PyPmwep803vF1aim3dQX
FqTBYH+JxsGWysHHMLVwHjVrH3ydXNcs/TMDTgHNunipcRuw9kTyNA3uLMjIuJD6DhxKaOyPp8wo
wYRIZ/BbWpomylrsw0WrJpgSdlX2w6a08x5FqfB3qEG3c4v34vNb2qfbIjV33dI+u1QE04Kk3B0W
cJiqB7dNNk6fvGsLuysXyKi7ud/5FlD1nt0AV5fOHsyjvVxE/SK7PV1K/t3Ded61YCZetVPbbLUj
xd60pTyqqUHRCOtbNLZpw9t7X7gdCPlLlh6tQtBDI+A9UXh1+gqymXzKIdr6TQvoaQX1mEs7UP3E
NgaochhmybzA1Dq1N65VsWualOBa1rpEEK9S6xdGMs2bZc31tWTU3HiGwGJ0VD2ygGKIUlg6/ZxN
V8WJlzmQ/VHer0Z32XWmHbLTRTe9pnAXvsVFv9wJv5y3be10N04v6xvtC/5YAIryMOVTUv4EaLBR
qNgmyO7UDXO+f6UbQ9Y0tbHUc54ytICHLAk7Chs6+0K35OMWOFmzm8bFGQdD8csupB0ihVZ/nHrO
7yV13Cs5SO+3C2VtiMuV7oW2yZlhH1n1xNzOZDNGb+YorbHdCOP3UQ/O8qEuZBVRhZ66AiI6+nzd
zjTJ1gRZZXWTP1s93g4XdWU9mdrHoONCG/fcj69aZJIsknAHMDlkBDzw+95CduINEW2yLw0syZou
6mixpDgk6PyzJermrdvCRKd4/nxtPu6TkbVEnGOxxYb3BDBUMwr+TTtHYxqX6kLL+Ay2nazZot2i
LI1mG5iVI+DK0VIF5hFKId2V6TZ1eiW/xrIma6m4JMu1j9lCdjQLeyw6953WYpe2mLXm9oUB6Mcf
mqypeQOiyVQz9EKddmMq1BQNvI38+88/w6np+b89ROKvzoPj1QgZo64PU9nIQyEtZECZRyDj3dlR
qtCUobJyQwIL7wNEkOsLwqsf93chA/3fyYmbq7IeBFJBmQF0bVmHjMsL4LyPTzjx1+fChvyVsfDl
pS9uG1nsc/SMhqm8Rb1xV3T8wlf5K/v/wcqtuXopI24r20oehUxoii5YM/8RJUufEhQhdVABkXZM
u27Y2CpJb6Bj62WBwbAr9srOOiyi4ttco6TgUpdvkOqcTdQx3//J4fO747VBA2nxBHox7pJ9N0hV
f2I23bwWFcJ9oK0yu4YjABDQVo081eXDt04ZFOoYoWpYetnZy+cb5MxyitOu/GeC0dg2U9LKnAOI
ckEnnyZw2SyofCqFgtO55CZ3Jhqs9cswoYd8H6/UgQgPrlUoK0ziI7WsGx5M7rRcCMjnwoJwV28j
4Cs9NEl2gHyMf1Bz3aGZJbXceD4fDgkhXtykswKg1vLQdQN8oG0Dvih24b47c5bX7EsKEesx08Ca
jAqd7BKj1EV3R5Ze2Pvnfv70Ef/5WN5QFENRARdpLfo46wdpa9CFLyA8/o41P9rxp4/3z69XJNFj
B6bGXrUd6tceTp67yaVoPvb+hNwOoAx+50HoTgQj5L6u6wUqBjlwxA8zZQKZKiTqguUkZwiyzoKO
Vl/9pjZ65y3nEyb3jKBWGS+5WpzbUqvIVi8DEGNZi6CmrkT1i9l3k2MCPl8CgZ4JYWttOTkWZkww
gN9janILEEZcO5c4uuf+9FUIq20HsA2L8H3uTQ/pbF5skW1Sc+oloQX6+bk+s1XWTN25HDxtBsH3
g4E/cqFgHypRd3ZUvn/+gDPyIGStG8d6QjKnRb6tlrlCc1+YFhjNWaFINRJicQytnwrmArolsDbo
M7YhqXE3OrOhIQyBxIgK5v7+/I85o7RA1jTfynOyObUNZg1DGfnJL1Q8gVwkrHNYIEek3sCZ2u9e
Y4djaoWO/xNiwyF6N4RX2wV98Nk6Zu218B8dvS3R+tL9M7wM+mo/O2lAvVsFaJqunpriO0/soOcc
LcALEfiMwCpZC9Kl4tQ0aEa+b2fIqqCozNF3cHKzVc1dW7wZeV8PEGTu6zet8wt58tmHruK+NpYS
2rLc/dg6ABPOqktV6DGjb6U7QrnB7it565eddxoqotq0eF1vXOZBMi1Lyvjzz3YmO+Gns/dPxMnq
kbKsaqy9KNuX1OG/aAmB/5GUsHepTGQlMF0dR8zS/Sa/JPtx5sLjqyvCZC3aQ06G1YZR/MtSzGaP
SWYfFX4r3+oF1WpZF1+Tt0e+/t8XlEhRq0pkYj8q/64C94zo4fnztTv3HqsUC7JSgngixfGrxZ5k
jzPUGk0z47p79oavwcIJX0Uq1VcmGXuYxym4eGvCMKu5Rp/o0nV9pjxcc5MzV3TQCcrpnjkNGGtp
W9TWRiih8pD2kzPHBatsEAtSU+y9SWZ3tUhtewMP8NwEg4MqmDh+0kQNuGKB3UHyRqJ2D6RVFWgi
t96mnzt5Yb3PBO21Ol4Ce3mrLTmWQqN9P9rdm6lnaKmMk49ETl3I18981bUs3oTeQioF5sfUOJh+
ui/U4C0r5d1ZFeSwWzu9RMM6c7+tyc6J6PqkT6kLp/nmOSWiCWavf/h8b55bq1VwSZfKS2RfiP2S
L/ceg8EMZ7dZ0m8SwDG/dsGtCcETc61eTUzsJQj0h0QW/hB4YO4GVGp2iQ98JkCt6cCO6OoByoNs
P3lM7KyRwpctYTQyaWpjlkTzPaKlfkmKlqKuavq3r63fOmyQ1IaBcQIUweTdtz7bnmwaE823IG9d
CL2nT/FBssdW4SNvobjhdb67l4IEUznEWYJ/FRdO9rltvIobDJSmCm1mdw9rgQ2ZstBPXuHfudXW
GHrNt89X6cwrrNmu4+BWQiqL7uuJmMdcltamN6qKIJTkXOA5ndnIa8YrtTxNLcHpXgwctPkkARty
NhQAWXeJUP1dyOvP3cZr7qvK2JwRz2Z7Z8I8NXA0xg/uQABXAFt1QhHIvJA0o71pFzhNuW6mHxuH
u2kAKxAk2F9bz9Mi/HMbo1ZiXWGn3t4F/SWZ6iU0aIIGlpruPn/AudU8fch/HtAbb6BGzhzDanPf
gl/tTj9m374qup9fe8Aqn7BFXkxl7/F9I+yrUye/Z5ig5ikqMPHVT7XKHyRkFeDVC4+Opul3pQJi
okPoBGEVnl2xq/iNKn3YY+wL+S4ds/v8xc5ukFVEmOEvnbbTnB4rXMIwDdwTsH/BCsWFXBwgxB+K
ptsKDG87fiuod+GD/cWMfhAl1hISpNcYAeVYwIlXvhXaZWonOwQjm0R1aunvWe8hX4M1ahbl2dKq
2BSMvkrfHn/LDu3ecPSBx91lxBoPtbGtV3eWA8SzBzbeiGy65D38cbjx13xBHzTQRgwFOWYOiSYK
Ty3PQZVqeZhMtRRQJzXoC4fk4z3sr7mBGSstM5tkORLabogNKS3RhYK/J+VXn3B6yX9PyZiDWamp
OgqeY2yaY0Q1BZj+BI18/Hw3fRw4/TXZr8pp1hDbJ4c86Q2c45BYlA6wIYtjfy1x9NeMv35Ef2XK
phlcKK+IHSe7h1OIE3jzsP3aO6yOeklq2ZUY8R1QxRyaYnoRim8cs1w4cOeWaHXK6XJSRO8zcZg8
elU4IHb784Qpv/f++Z9/bseuznOdDZA6nJwWWqew1ODGj5vGe6xa/zGFtDvE+QAq+fxJZ86w765u
epXLbnYMpAOgB0gjMi39Db5FEw9OXh2cZWyvOoyHtyVfypDMDNg82OEB7VQBH+U6fYBZ5fg9Fwtc
nEfX3RrPOLeTLOcLK/1xHgp0w3+3e93C76VnIFtr8TLLCq2BS0t8esH/DV7+mvRHWoIpop95oK6I
HlqeaRkNQ003NZLsx2F0s+vOHZot+vvFLofnZAivX/sgR1f/AFzCfXBabsLEMuTApsTewY2xuvX6
ie+mclK3ZgKax+2L6cYD1iE0/TyBMZsst7ism32bM37ChjY7MZXywS9bsksAarkdi1Jc0Qk4oiUH
3MPqWHLtlzbGqnrKr4ZpaDdL048bFI3+N8amMuw7H5ZrTTVuMwmUU1XOXtxllQm7sWBgCNdOFcoh
o6FweBpzAX5SUtkUmJwF10GGGarFBI+oRrvDc8dsQw3kuSCAncDpCf2mAbDevS8pYCUpRPyTUVff
YL/Tfk9Gm+/qiqTIqFiz8exlihwfYa+aMINdwAuFIZOZ4wv79MznWtNlmmTIJpXO7DBNOjLWlvI6
6ACZGVpMtwEc87smclJ+d2JmmS6/MKk4wzX31/yXheWZN+vcOSTo82l3hGjRwIYI5CMVFnPGnqTr
cTDevOaXzFLM8V3eBqeNoglAQ5+/+5los2aOOuCBwXmtIXAQ0Udb+ge/7NEtuzQtO/fzqxulnH0C
PndHjpr8sLujIj+m4QLn9a9b6keH7HRP/nNbjTq34cWDP7s/0G1zlQPI1wXeFd+VIegyO+c23ye3
NAvam3ozXZe3l/S9zwTQNWnUr6gvASCrjnZe5VOUgTIX9aRZ4lRU0509OqcWmhgvdY3ORKm/BJB/
XlPkTAC3llbHsdM/oefz07LSS/Km515ldddgMAIQjMedwzyo5gEUOgc3MTVhP8jxWreyjlJp+q/d
/WsOqQuUuJ8KSY72lC8/ZjIO0LVq8yqchZbfP9/O515odeOA38cqIVznYNmV2JZ+6kW4lvSRAvG0
ZyzNnqyE+Rdy1HMPW90f7tx7+STIAq2sbzY3YBa+ucuPRYFMcLFXcibpWxPB2lbg9MBf7sAWtwww
dzgB+sAQENpHAQO49+frdu4xpzbZP5uMlnM+mKW3D00NmL47AH8tBoyyyO+aORemPB93NPy/WcI/
z+i13dvQEjpJ1rCgrtFGm8ed7/6o+bdJZ0G+gGgCxcnPX+hM4FlTxjDw65MM+P4jA5ILRlf02Vua
J4A2L+XK5x5w+v//vI23MAyWW5jkpG21HZd0CFnlvGnTXaj/z/3+KstMadEqWTD/QIUFLlTbqwfe
iCqyqv6Sid+ZyLKmkEk0mwEisclh6BOJMq79BZHYL2FI/L933j/LMyQYVnjCdwAzJ/l+bgCgTFqD
i76quwuPOO3ND+L/34L1n0doWZxMxzpyaHr/1VTOtq57IMc1lqwEZrmgEOiBssCFZPbMYf879/3n
aUOpW68ZCDmYjj4oMfyeM/5LjWSzdP49nDMv3GpnHrN2pR1bJFE5bbsjJe5NklvbrmbP2vS7vCGh
kfWlyH/m26+psRXXSes6roaopY68oQ80vdCmOLNx18RY0aIP4owUJoTZ+M7YcOtnKeD/F9bnTKAi
q2Mxe7klNdBsB9Rg2WYZh6d06EQAH/X3erHevhQ81vS33EyUam+ujzNtHno2vkImdWel4/3nP3/u
HVYVGMZpFJZAWXKAmExIMHvtIFSNWiAoL5GTz32D1TVIhfD7ubdBmM2HKWRWVkGDiQ9RAu32C6fv
3CNWlx9+2GrdJTn5wKj+RhaJApyiLMMEWK4LR+7jR4j/RYkhfg/w7T1U5sVlEGdkJOod/8KVd+7X
V1ceRIi5ahN480H4LTLOuKOzBvvpa9RisYaJjayftVV47OBORSyl+1aI4odnqUttjo+jn1jDw/Qw
LnTMcg8gBH7fJNXe5taEmhFCNpS+VTS7Qh1x4Vt/HJTEGqW5yHlw/XYix7zMWpgVDWDC2HdG8W9z
s7xLYS4cjI+DklhjNiEML4ANZ/WRju4T5eX9UjgX4sa5r+3+97purBqVTuvCSnQBepsn5V4ATBWI
FpINn5/qc3/86lQTePsKiAIsR63arbKBT3EuSU+f++NXx7lr52xCXwiIG68LZtDoQDbLzaUC49xO
Wp1k2U9NVXYEv971QDAU5tlV9T1QaFFfIF2qsM2CsVu+lJghEP33Q5BiqrN2aslRFuWeCBnV6HL4
EGT9/CucWao1DCqfynGUBQrOFkuFVjmGvEDRf+0crK1g6q6WRc5rchzrLLDlDzHobSoe06IODb1k
FnfmsK3NYDhvHGeEI8BBpPQOJjM3YwdR2J6zPmoIQklhX3KVPNOAEGsEXjsWwl4KnRx8522B2xFz
zVMy5yDRvZQJ31vS3/pFcl262R3VII2p6UvJrfgfUJ5C2QeUY31khIejB64RSKlDLaPPN8HHFyzq
vf/uMaj2Vj2Fat0hzRL4ZkhfRzaYIDs6WNNmoG2y/fw55zbb6sjnbjK0ILj4B/hjPzGSfKMKPG9J
L+m4nAkpayCYGZ1q7DDnOMKQMmDqx0Vs7rkFWh15tJjbjCurPaaOfi1HEKZF4V/DWBHiRBDwvZAJ
nttfaySY9jMGbSPkUTbPI146VjyMrRXOPq12oPyLIqimlN52pYJqT5lgvES6Mm4XiiLXuNr7WmRe
Q2EMuCWQMUhaODwM12OXHVSabD7fAWdiJ19FZhtNbKufEDszON2jMnvNGAG1W6qX2fIjdPCLALHi
QsPwzHZbQ2IWuKpVpCzcA9pqOxhf16FlkmvkwU+fv8yZyLPGxExp5yYsgyi7GSUBS3jqQpV7j7Cs
uCrLvIkzXfz62pNWuddcFNpiU+H8H2dn1tyorkXhX0SVQELAK3h25qST7n6hOj0gCSFGAeLX3+X7
1MfnOK7KayplbDRt7b3X+g5jfp9MC7Rh9xHa5kYI5Kz++qlnnDcJVpqhhMb6+qhVV6+0nIuXOIeB
AK7ocm8aH05zaIK8shNcWFDnTYDwDw9kQZx/4AUU0L4Lx5/WkPiAR/cbrpi58pxL8+30/L9uocIi
uxQspj5KEqy6ocr6Alq7EZbbLTzyFIEG/VoDyqXZdvr7X48qACIYFbwjjvX4w+fJ1sNFpQ7plTV5
6YWdtry/Pj0Z0K6sW3y6I2Q1QSOYwDpgzJ+ldFcOgUvf/+wQQGysKSMC3cp14o42MtXt2Irl2bWD
v/t4il14xHnLlLSyJEOFnMCk/e+AGd2JcTr6tQ2vBDMXXtJ5oxQZ0JuhpxqGE1W96QxEx+Pr1EOg
W10JuC/9gLMx9tGH001lDlRlN9z0hr7JSRvoPvW4+fgNXTjBzlulIJjmMAbtlkOAdCJT5S6cp/XH
H33p5ZyNL0bRIv8aAyFRhkdgutKof8B633jetdrIpf3w7HgX8UDqLhygpmTdbhqmR1YHt0HR7YtJ
fLNVdy0Xc+k5Z4eISIICNeWlP0JlhdauN+CO08CD4YV4h5jjyly6NBJnR35YLlWlW8zVvBl++l1+
34zRlXPpgvYhPm+HiuhwCrkC5Magb62ieY8gfKtV2K8IpIRYEJlo/OMsoyll5XytjfBCZ0p83iKV
awdXYujJD6JXD6XKd54FI4M9Sw+uJxWIM/DacxpdYO2Y6rC5sugvvMjzhik4igctjPOw6Ftxtwzu
qYCn58dT+v+Wlv9Oacbhaa7/tSvmRV828ZK0x5j47RZUG3Woez2rdWAqdWuLWWmYDyZQRLA+1l0W
LmxE9Xrw1zl0PVVWd8orV4sqo9eGDWD8OcWXLu1G6NBh7Reox2HomnEVJ+TkqGiXMjODdleudhdW
5Ll/vyR1Xncx3oxmAW7WdwGEwTN79NyVE/2CTCQ+59eMc52X8xTNB8+ablU0GssyNsFD14tih4KF
XRGT29cEaSmVskGazFTBvPGjXO9zJLsfq4ENa6qbfDVF8OnoPFJtAGRXsEIMgr3JWX/lq16YJOfG
uR60vhrd18OxdPmPxZf3LPzkBfrcLDeAbXcUeshyc7hbpqzu13UZvS89vzK/L4zieXkzcg69ODOM
5ThUMwxWLX5HV4GJNi2xm4/n+YVj57ykWVNp8glmWweWgG+lDIN8BrpKR9OI0epKqHThIedUDK+C
gkbUETlA0/yI3wNrV11siK2+ffwjLryn8DT0f61VQ0KYwU6IlkltZvAhiwk9x5bDYoX3DxAeiofP
PIefZ+pnxWvNBgsjIFIYndZiGDcF579cPPs3KgzUFV3Gf/8eXFP++Xsc0XE8OFUeBjrFG/iwiSzX
XnAvekH3WFL0yrkd4/P+vcfx8wx+zv0xVCqSB3S1Dxs0FeqsqGwaVWjqGHy4M9F4ztSC7t2P39+F
LiSkFf75w3zLOl74iziECKGQEwrFqp/K5a6bEnU3jQ2QOBz2jyBjqdTV7Ddny3vv2RfR9QNcr+bk
flReAe8k+qw5svRlAxj9x9/tv99FeH5BLn25yJJF8T5HK1RTpNSAp9p3aUJmnGDeqoMFwsdP+u/V
EJ7fhmYADLgzfr4Paqdf5tCLVwXtqrd8Kb39Zx7BzwXw0RjLJamXfO+75zYv0kXvhff08Wf/d+2Y
n+vdq5p6XR7r4kCD7gm+dRqeZvSRuO6BBOpHWS0P6Ib/wfz5Wnn3v0eGn0OTIwiLm3liMDkqVQ2B
R/VSAfYxL/CDGsWTgc8vNBhXVsSFsTmvc8CWVi2h7/J9ND8nwJYl7S/pv3/84v57VYfnYvgF/Xak
pxj3oR72cd9C67SwzEjoqlg+XsMzXfoFp8j2r72QVmiMpS6OUYTYU7iG9Yi+RjZeCYv+Oz4Oz0sd
usaOQcs8h33qgEY3WMxNKquWGe4aUEMr+cnHnH7c3z8i6IyKiyIB9asYdlWsVlzxO670M7oUbWq4
/+VzY3J2ckCiMoRFRPP9pKcMfvppmTm/zerpWhx5aTjOdjxGltP8xQOqBb44J7k37NNi7Cuf+/7B
P18UsaDVSoM8Ws+GX3R5F2MFTzJ58Ml05Qn/HT6F5yJ+EqKRUalWHkq0CtaqoVk4zfMnx/nsJmRg
KNQ6Ch8mfzqW5W8JDSanyOdDw0WGcfXxO7owZ8/LHJMcvIq3jTyYmK5auKohPF/Sppy2dadhSm79
rx8/6MJYnxc8ksSjjZuIOFTtrwWWsL59h9HL517VecFDTqYLa/SJ7jUFII/adJ5+huZ3UYKQEVxZ
DZd+wGnn+mvZldDAI+LAKeRFyBLXPsDTw9KT1EeDxfpz7+j06L8eoeC7lBREevtOhvtyQQmzgOWT
TK4cfBf22H9VM3zcacsEXrIxakH113mwG8Ofaa6vfP0Lq+G8nJHg2g4xA97QkgdbosJN4V/jHV2a
pmdLGUk+WXpDgTcT/CnQBcL0exdic036NIqCK9//0vs5y280c54M42CKQ5+P2TLssBPdnTwrbMM+
OQJnSxrQpoQ7eNjtm5kfAs9tJ3Q+j3PyGPZk86k5dJ7h1WxcKkYaLAXAML4IeNW/FaFGlgahbPLj
c884WwpROfMaN2hvXxf8exsC4xe5Fo6eNS56Hz/hwlSKzlYCa6cI2yriKGAgkBixCl6eRHdXrhCX
Pv3097/WmWRME8EDHGw0eKqG7hASvf34i1+YQ//STuuqzBdGTkpB+DB2P5JyWJXBXaBePvf5ZwtB
TgNUj0EQ7+NoDDKFz1W9bQD7LDAY7eem6b+qRbaibbTAOZNZb4vUa2rZQ61hB0muuV5dGoGzhQAr
e9vaBSe/scE+tNBWKva5wT2vDjk0PNIm6PN9Q8ydq8QxVubKeznNvn9fCaFn/ee8UTmNm9bHR+dy
Tks0cusoTlEJuHKKXXgp52n6AbUf6oHcgSMyQIIw6rud14vly8czJ7nw5c8WrfN6MMKk0gdKe9hi
LksRrYTlMSgqANpCJwqF2thPHnwOkaR70cyNTx8/+f8cgf94b+cJNzskUyAWeM4scbzmos20jX77
RY9OeMOgx4cuKepDcpLPw9oNDoU6rn7MjP4yHRx3q7y7EoNceMHneTlUkk1fhr48dMb9BsNw5TH5
/vFvvLDuz6nOsiON6zjO1iSa12x5GWex9d2X4tr96NLonX7SX1tW4Ee4d9tRHcraGbhddj458sgV
uyLh/TPUMvwmNy5/nIoEPu2ij6tP9ZKE5/ruGN38k004+Km23U2NVWlgywfnL5vQ5rflAAfmj9/g
pcV1trON3lgvfRfjFzZNczKTl3BhJkKv2jzgVybAhTDiXNKdTCULp8BTh8JGpE/RA+j2fm60S4Gg
g8FTHMit303R28c/6cJ842e7nFeA+Vh2Y3GYwuKJwDJ0Lq/1Zl746PNSRutyEvOgLw412qzrxB5G
AeTTx1/7wkicS1pheCUS2WG52iRaK/kNReNDBz7Bx59+YQzCs5cy+9JJMeDONIVjWgxV2kxQPQLN
wBZgnVSy+/gx7MKK+f/f/1oxi+pObBq4H339er/31ve38olt2fYIQnhWpS7D8ZzV6THPfoVpnXop
TMq3IuMZXckUJf60X/Ur/xAelldArLftjavTJm2yZ28FZ+P018ff8sKrPsfjqiSBaOIUkquBwfN0
HLOJD9VG0aC58rovPeE0DH+/hgTelTo43XrRgW7n6ZHI/jcfr6lAL8xDdn6qtEXoQiAADnYRReZP
LX8CEcFeq9hd2FbPObkLZwU8eUVxAHqX/46Tidx0SRzwleqQFFryLt7z0MlVC6dtZCOjJJMhROZo
JF42pmKhzGQpNZxgYTX8BDrbuB8RHFzp1fTphc6h8Ly0F/nQfvfhQg9wS0u+Jf3snsg0yScdTHyB
e1JZ/Yx8XnTwK2Cwi0MtLN4HST12GcxrG7tBo4wPbGs3tF/gd9ctmQCifUVnsTxqqOpgwU9VeNMX
AWw0bNncxHMM0lXFZAgn/CLqn2XXcw8S96j6WQXlsJ51pGE3XfBgN9djDiRasLxXsKi9r0yMzbv3
pdmwpBFwGU+WekXbHJL4ZDo10SBV+TrQRq0rExRfJlrAmpWN7SYIYezf9hxkEiOGbT/UYK/GAdly
uO6lMD6DILML4l9Re3Lp96hZudCbgKWLcnnT93o5JpGb4BQ7FTAIdx3NIN8M9gELx5elqaptaZDS
XlAry9D8Gh5kTM3PTjTVTdEt5PtY1Pxg6dQ9tsrqHznjxTGZoxmkEshCt4CmBj9i2fjrJRnjrFPK
rk1TTT74sHW7piIHycBP+hzEC5OrDL1DBWgV0GbednHbPHAeoYQA4GHym41+cBcL70/depAu9XhE
B1nLKlCc3veOd9nSQHLk2gVePzGP+Bt8n+hPG/vzmOWBnh9iGL79rpEpP1iduH0H9vvGihnGK0Mh
ui1seMWesVDclU0xrRyBbVVWhiH8LCfnqsc8isssgOL1Sc718FhS03xnYW02uV9EX+fJDnoVEYUm
tdZUOwWLsPckFpB0qYIhTAeBAvwXv/QN2m5Dsia8CTIkLSC896amegy4GbNmCM2KT6WBK3MnevzR
NTj1yAh7aJcv9ovXTfZLbTAtOur0HtO0t6n0awoOxeAv675r3eNgVPUA02/xS5ac7EmNpZkFeT2h
10vAOBNVTUiNgF4yX6WDkVgBQ+gy84zP730gGmEyXveH2Cv1XTjVA08FJFUQcwmJQa8kAIp0qMGe
r5AxQpg91PYHjCTrrUgUSCo+730Eia5X9zXcBF8c6DyrGP7OJZAGeKcpDkXgQuIp6rMk0Aw50W66
zaGyE/DCNkzA2D6v6DqHl79bz35FsxiwvgGe42W0QwnCvizwyXhvZhAxwmLofncTmUxq0IRi0qQO
UcVVNYU9OWq0yIkWUAgaMuYbCTnRurD1dBQwPHqpYE58A2fk7kFxhGlIN5tObnAnaX4MTXQKbYEB
/xN2liCtF0dkE5acHZgXhGuk9fPnAA63oBcU5rsspnGnjP9N9cbcD6Aa7Up07T86+KI9dEUu7jvn
kR3tZrqeh57um17XG4F1tTID7FFYScPdWAf1ljV9cC8rQfalJ8csOPmya390q5EbfjeP4XacPLiN
55UJ7yQZu19xaSY004f5c8OIO/ZTgC7IeFm2+J7xN4T19SZEc99tFbQOfJMYuAMgr5FKWcW0OySW
1Qe/HtArAl3lsM3pCOQPj4zIRD+PyYqOU3JLEgu5PfGfW/iVphBplJB3R9B4V9W0gjEoi4BZCByc
HobGWxM12XUs+7tZSvsbHtrhrgiaP23C6bpwfTXtchhvr72TS1Q7s2k3RSYEo3w08aOwcQAwpcf+
tPlcbr1FgJzSBa3NXB8NN5Mtmt9JFE6vsaMWNo2qOsqoWbZR2MK7I5ladJ678qBrtJ8aMvm3pqGo
DDpNssZHh0w6MB7cm7xsNh5KoruQ8/iJMkdeWEjJjqkKYIyhgZO/l9e4uOfW24DisaxJIVi0yfME
yCUSw8sbJvVpTE+xAQ3YUcIzdW2bsAgAC4hgEzxPHdItDtv/N19q8iWZ5/JWyAA2+/GYv/mYqrdC
2OAwFaDkNM7Fh6VF0Gvz1lvF1hWboSDNuqpEedd4poUqOWJrjLD82sSKHByncKPitr1ZwgLkmhJW
UtkQdxJ4bRzAMDXXNwV6FG8tJdh7SO7TxzFI3I6Xot16XACJ0UTL3gPuZmV9BUVAQesfeCYQik2f
lLdG6PB7IrzyMWRFhGnjZrfu/Fa9MPgMALclwKgBINM7xKa1z7XyQaaLumJT5aTchLwA/4f1yWsB
ff5Ti23j8WQ3vfXw4ZuIz96tC2BzLnGnBT5FKJPqKBreRrHAun2WVmU+i/qfLgq8gx+q+A3lgWoD
RFTxNk2IGeYQVu4zelluwTvIoaKO6t1ERoWW4GX8kuipuisGwYH+qdvfOW3kXcBq+Q3FnvLgjVOA
Y7Twtw4Xzr2eBE1hFjCuoWCVO2DFwNpqvdneiklV29gj4XcK3Pmw8RqH2mDYkPx2iK39Llqv2caT
8urVUuTRbyWjbifpAgKp9tXdXJpOpE3D60d/HhIAWYAA8Zu6eCXwgfN2nR7ip3lu5qNeovC7RXbw
dargt+/LGW74ggN3JNHzsZJETNNKthHuRoFWX6NhQbNOCIp4QMEdT6C8WJejDNYE7IW99ajY5sID
lsKbGdkkvFxWUxz8UiMM77vqlKiNkxatH733M+9w1E2RW6Z07mGfoLhFNwtsj1fcgPUjIHnJetFg
y29q4FCgpXlGEoRuDJCbuO4WzaZojHhjmsaHChyJvTCTWrmetRtIwrsto9SHs0PVblQNNFeDUOZ+
mfEu48l2mQGg4XaCcYLdiD4sH2QYNEAo2voAhyJ6tKJr1zj8FvDW6IjwoB2dXYC5Ra9qInL/xuGg
Wk+yBwuL1ajj5Rb+ALU8nbGIJADU7T3sjjAAyU4hydMMlRFgGQkYFXOXdAgieP0AnRsyLMCnr0tR
qj+Avy7HxhfdMUA1OMXdvbnVzqPIOft+nsZxJe8AFEgCLD+0Uf6sZL9sY9XMW943fOdEy+8Z6S1e
XdzvYFMW7QvHNDaYYtzVSOfoVReN/i9blP19RTRWJ4SOQEb1zuA4l/ZrC4cS7Athqdc9zIAJEFS6
uBGERxuEHFDwjqLS63nu4AXSllG/coGs1wFx0K3mOHuqmYY1umzFDPNygHLhw9eArjOEU/N1ZKUB
EQLbF9i4YU0feoc4M4Qps82WacCxKdt6+ZXbtrirBNzOoqFBM/CErksAu8DoXWst5R3UmGjljnO/
2iLI6qoUvD6orwfPTcmxASzMs0gf6TyA01yLdsS+jMF6M0WdBbivViuUwem8ySWu3pumQVyVLrUV
xWrhVZDlZVRu6TzKOzjhJT9kQPJfldP1Kio9kAkCah+RxCW7+JTnqBfSDGlDXXBfI3l0S1lRrpdI
jW/BMPgYP38B0cPjJbmTmDYsI9j3vxo1xc8+gejCBLp7KRTq8HgLSmxLF8kVIL0tvLjL6GhRNDEr
hMrRKwm8pV43ZpRfT1lesuKhV62Tshn2LuqW+1gvzW9mCdpDSr/xfw925HcuH+vT77fejU8VgvRO
Mb9F410f4iQV8OVR0VJvQ4faWzt6dE2Zgbs5gVNDlDixAlkUxsQVYCKIhnEdTwp/AOFG1vfwVgH/
XfkTIqOeTYDdabHQ3001lDdali8JLdiqLnwfNKoevjTIjoaY8JZ9KcQUlEfij7jQLtrCU4cG1f0c
Uw9lRVwmBPMDANtcpNYwG2Vfhg70YmMPwsUAPgxe8tWriqZMwSxcHou5ib7qls8Z8SO67eDvnEH+
L5+idqiPJBHztxC3phqtOeAntUzOMNJbAKWAudLyC7ERcB8E94HvYAObb7OnFE8pzuF7T1N6Qwbf
PVX9ZLYA6wRPE5PkIKpQAULGc4dvJBA9MwlaUx+X3m2Yt+qOjjGGqZtPbKZtRPv6zvM9sMuSst96
lqGnBGuOAkYUFSvUGYantvfq20iPyxsmA1sXWCcAZchhB1CsO+CixVeIqs1J295v0M8xr3vc2W7s
3OcrNrvodRqte9BxSR5QvBj3Gkm+VWclEiamrAF7m+AkEckC4ItKryqSFFmHC0WW1EGTNaV2m2oh
FE5cCWc7eKFNX6CpKsAgXKqnsmAJ1DTMHYHLsWtsv0BsG2Q7FlQyXmVTBUdM9vxYcpt87boSKc6Q
JyvEF+0hYQCrUj2iWjzy/KCSmq08HGuZBpdlL/ql+BYJr3+GxWugUsApqx0oAUvWN/68TcLOf4f/
D9C+cOUfIjDc6u5llPBWoEEw3iMe4klKBbd+yhxwYXDiaDea0zYDlh7mbgTsZ7WaRcnLrGzsCPRg
V90bpf0br4lJi+6syr+Pp1PEiPXzGkLEs/Hg4P1zMLR4t8OJkGatq1+bWBYH4ilwsKiYIwvalRM3
M+nqezjumB0VHrBPnY9kyhomPPHJGPl0w/XRqb+FA7DYymScHayjiiEzrQQQxaf2XQG1+cpt0CBm
iy3COePLTiECMwJ8RlzMflWazE+sMlpt+6haWoQ2NX3F/Fte5yiskbhIuhncI2zELe7cNs/aE6cX
jlAijY3o9nMSWuy+UwPqHv4xsMME/t24gFXQRG7fmmLCBlAl3k3vGrdyMXhvCXIqb1VjAvC22g6B
CSPdwZkWXkk4nuofo/b9FBT3BmzHvDkGEQ/XCscMhIrcLg+aLf6DBqUhA9wy2tjAeKj/yfF+VlBM
Zh019Rqn6vIjr626jQbFdkTG7J6AUv+jx+6JlkBr7zS4J01m86neJKITALO7BfFFXHm4w1Y+HZFp
LpSPsA89xllpI++dynKuN5MnxR55C5zLII6iAhMZjFEGB/blO9fxDMKm343ws+/RNjwi40JSwseu
TQNe3824VmTTEuv9CH0+3A+b8jBRQbZjrapdUzL3A52LcYoLWxUA9Q5rWRapZgPvPFAUTe9+0plC
PDfDl/9YdL5eh3NZrOYlbjed9ZMtxSawEVHvvuYzwiDsk7oHmbUNbvSAiQXCcmNhT4gGTFIsQByV
qu/vEbbWmeB+sIqQUMisiMoHAwKUwKVEeEFG+5z+EJilGeJaiDhPDV8KFnh77cHDKlWkFDc61+PO
R7Zrp0lgn6hr5wP6FfKXdtEl8guMmzUBNiqeRb2Nql5t6BT5qygJ6DaA+Qx4VF7V74XoRhxPJUCx
gWp9zOZRbsAU6x7A45ZbIrV8VWHFjg06znZ1UaCPmdkCfp/YpWuHFBRq6ICOTZM7NGTW6H4KmVzh
gihviiaIYXALA+tKDUD00qH5k0RQJKWjyOWmtDkFdwBmstlc5CVyBCNUQ6BK0FvWS/I4NyO9kxa7
Yia0a7+F4Fk8gvQDTp4eRAWjr1HfNtqOq0oGyRom6yDT4nA8SBT10VMBQ3UZjwzoq4BtbJLU79bG
AMBVwNi+tHlIAQCd2JdIRQZJgRB7KIS0mahUCMieXX6z3MDIhjRVd1PFHkovZR9sEuuVO6zuedXM
/XiUJbVvopT82YCUhhhJ0Qh9NQuQa0MEOdQwizvVRzxDL0D0HLau3iM/Fb9xF7Z3vCyKgw/N4yP3
o/q7V0z+2xJGHHZqIx4/tuAUdnBchelNsGysOUXAgog1tSHcG8EFLF4BCrKHBvL9LwLuni/dxJr3
JQrmfTTO5Q7t3nLdKhZCXh75T6FGyl2DGLk3rQPtV4FuO9rav6FhyO46A6c7Olhx7xftcgwAxlp3
Savv4gk2mwAnFvo7lnR+h0bsblVxApQfUFm4kCdReazoEmH9aJibFKJZl4md0fq+2M3YIGoEVeo3
b3Seesgc3hVmpltWRmylA9l+A89Nbzwo0sAgPlESO6/dlJOSuLbH9qCU0/dUAZfTWmnfvUTYR91F
8ZHw2O0EyRGMLY4hexImZACzuSZPibHxPdUeKn++i/oUkbnYAPUSvaIVtNq5yPGn1powq6aKwWWb
DKixVTOgb6A82vy5xuXqjxSmevKQTX/ApRtWISVrXqOZyB2SlEGGDutxXSIDt8nHAV6Brcr9FLin
8MBkV54Ank0Oq8d63DvcVMsM9obtLfp91TZqudwFYYkXN8Ne34BDs6oKrHW0A+Hup00O/6li4Guu
QvJlgS7Yx86INFcWVTR+oLD3uic1hCsV8emBEDrBVi/09gLDsqF+k+wagIEPoQ5xYfUdxnjhndlz
CYszl0ccMc9cQMkD3sKqqwnOoKaN175AtNO1cbUfJwLhAafkW+0awJZlC46mLqpfQNSSBuizkn2J
YSi9NkjlwHduMA/GLcUD0lDAAWsCqk7QDx66OHienlKufkpnCwscFUBSSULlA3ykorccrJNbf1be
Fl0OA5Auc8GgXgcKOQgS4W46jopXijwIvPjjmGzJCWDYjBMO39aLXdbMsgEkEre3YIz775Qr8zbN
CItnMM++wzXcvsgpKZCL85pba/3T9l7kYAFy/7ZRo33G6SZw14/0fkIy5ibCFblLy7o1A9KKMziG
swl2Q1g3e2j3500XIPGNhtJ8E8Y+7oBz2b2TUSP4gccyKMCg33hwKn0CAlY8c/Ax4jQOSvtsHCwq
7mjXtNshQVu8zfnYZoz7wIazyLzMHtZ1PbTVTeyjGckgD/EAU0Xx4kEYc994LNmHkSc3c0jHdSWB
f1xMaTAkxjwuZTNt2z4Wd1o3/rZJJv+pQxr31ZSWZHEV2LfKWzDkHmWABUZj+TvwEErj5hvvkK3p
T+o6RBpW0C8KiNhH5KnRUhoghbPkJUS8OKO30MgtG/h5221X5sE7LCSXrbUd0q4ubvZz3+Ur3LjU
EyxlixuQc4o72kJljMPbe1VTMD9I6ZnNjPEWWwpgkN7AzhUbpG1qhKwNLnq3IcGMVWD48DUC3Og9
rnMLwNxg+bcKaAvywCq84MwEJn/1J9MeI3jVfEUOBkwZpCCbcKtxAPINxTnzNXSUN1jIY8Iyv4zH
r+B68xdJQzD3hlmrd+Qcwx8YvuJLTAxoeLHQ0T0cTe0O84J9UT5sdtK4EfSVsHk8Nm0Hj3ZDyWsO
lgb67Dnok4j0YJUZ17tejQI6P7LcitJ4G9qUwd7lQfXHasKPcJbVcgVARL/vF4qqJ9Yx3SVgg7/U
cTg/1zMqlphK3ttoSfWl79sI1EbO6WPMy2nH3Vz+KshYTWmzxAti1j7A7QYFYDguNJ18SJrJfoP+
r9yVcvL/hGgHyELYM24+rlf+33Prv1o5zsqJDUxZsa3EUEV0AAfr70oHNzHwswpc4pyW36vh5SQJ
NDP8Pp1de8weuS6vtAhcKDaey85M0JaNGJk8ICex72FMNFLvc2XS8FQ+/atMymUfW+TaUJWuHbKT
3wKNDszic8p+HJ7//PRx6HIUEPDFey6RQK82aLb5XLsTO/to6XyobkStD3GZIKyrHjj7nDdayOg/
v3XR9p0wITqG0DdqQILy/jBRfqeJvvLVL5Wmzzo+ptAfZ/AyxQEaKLWjgcLJjN2uWJNc5Z8zZwrZ
WVPnsvTOjwpWIsULo+iAAhoRmwmsZTl2q48XxYWOBnbW0cC8Eeys/qRdSPy7yP1iHk9NMa4JDGk4
//PxQy7M/XMDb5PjaPbzURyapW5vc5Q1s5IWxZV1fWEozj27UVVjJgx9c4iKPn5EPeR0qHjhekFJ
90q1/NIPONs5gBibbeVGvkfkfY+s4bFu24eP382FLoFzt25Y9nLYfKFSonNs+bipCzLva+9+steE
IxeaSc7NumUNWK30AnMYIxjNp8iQV7feQvxtV7XzqopHAcFbqL8P1qCzJGymKy/t0i87W92NEDDV
jpSB8am/LZX/vT1RT9Tic/BV7DXhyqXRP1vokOhWRR7O6oAPHx/7MfpGFnCPypqyT86vs6WOhITW
3UT1AUm0KpW8nH9YtgS3ZZIs648nwf+7U//jaDp38XZj2KEVo6gOaiTxs9e1CDkIF5vRqRAXUjmE
VZp7fHxTsm0fPesGiI/n7hauYcFLT4V/B/FOtFUIBDZ1k9QbVy50HfFKZaPpQ5SaB++IYBANHMi8
4aLEHBKNhH4rNdc3FegUM0zmfL0DrLi7dSSvA1BJkNJPYylDs66RCTr0aAoDgAVOL2K1AGTxHVk7
HzEE7qkPhepjPPSFD9PADkC9T+W21SHS1QJdkiUaFlNb1XOqMBl3rhAe4AKy3i6urHY+0AHrmLL/
MXdey5EjaZZ+lbG6R43DHcrHpvsCIhCKMqhvYEwmCQ044BAOvNI+xr7YnmDX7GQiMxg7dbVmbdWV
xWQgoFz8/znfkUE1p3yrpqzaK5XYW0tGxSPGv/au13WE1RsoTpn5gJ5tRgl2AsW47yudX8UmAumQ
GB2vcksjQQelwxr2k+zG0gbUZKva8jRtTPwCux0vtudzRNfPV+jX22bwxaOhavTQe8WgZGtLuuVO
+kE1U6DkIMQWmdXopiBSBgqUGE0IcEWHnr2i690EbQXBWz6KK8TEeTrjt1Myj17bI5jYxHYule1e
pAUy6dhWtmKTIJPCNWzWukZp3uZO9mTOwxbiCeU1qbFvsvS9tJQ/6VUIihwa8DOZXQfPzN9au9Cl
uFcVnRiQki0QShhhf4oY3EaEXz/5v3996RK/geJ7b5TpJMDFniFtqCCDQFP1Fu0a+8yXPwqcf71H
dKluhc6DozVBeuTgdoFuIW0MVewE+0lokiBdcx6h3fl70n+6RHFMlVa04Ej3O9bMzsHQe4rUTaRp
nxlRT12sxVhXQ0NEM5RmdpbBwr5rgmyg9459Lobk9wM2tRZPMzzvjqiyttkpxgC/SfcUpdcmT1Zo
iJ/BF/x+IqVLESsxjEgZjex3USweIkav1VyeGaZ/P83RpWA1T3VlJQUpd306WiuUSf1IINVMDWj1
z9pNM9hamEcJ6rsAsbhfP70nYmRRlfl5mamlaDB3FR7fWc+QMZ9hu8ATXD2rSlFN7jV9DynQuLbt
iW3txmbrfDSbNRLQ4g0h0gka3nYhtD9zUI6x9i3pCUXB1UwvjLE/bsbL7kAqbHwHdH7WTEcwYWtH
ZNPlMD7BbFysmgwdbjNBfNEcU+W2KrVuTZtUN1+f4In7xRZzuG0z0P6wGdphIlqV/RRWLDmjZz7x
tLHFwzyicq+bddHtVLt2UoSfYYpr1GNB/p7lF3qen+8NIPvlUM4wIM7aHYowyC4FLvIcW+nEhVkS
SvoCZZq24BDYFApagDFQ2bl05d8vyelyp5ghYhblJwh4sIHxlI5OYh9h8tewMuw9qs6xWU+dwXGQ
+WHXSCKD5g74HTsxoCWR6kEi68evn5oT49Ryy5hKpcXzpEogj7JDR+z9kI0HeN7OPJSnPn7x5GhZ
knEJStuutyffQkhMlYsNgZ7h7337xTCItNZGIY2v303iW2GFRoxa07nH5tRXX+zokjpqOC/jESLQ
Fh0vVk0BRA5kNeYk/ptff7GjM8FLzMfUEbsog9OnlRW6/CX633oOl8rfukJLeXqCOOs2n2c8/GL2
qIAYlL0XcR18/eknHsylrlxkaBF1bQUBW6aee60NCXPOzBEn1gLGYh8na9NGv6nG9IO+spvE6Bab
0ouM8dmW1s7MdRuNd/316/Ngn7PAb5YeS4G51soGq1W93bVZXx5aZlmXY5Q1wm2iabqdywFtWIpe
aijB7UePth7lqkLB+LlRET10iGQR+8xqh20HCNNVbbD0duRNZEAmO7HXGFHjwsdWBAXwJCG58QkV
W49NQ+9rMydoyetOcznODaLeqlYdhESymc/RPAT9gooOIloJLyFaoUMP/UmDjh4vzeGWmWV8I7hd
eZkNlK9Lmomg/ltCBgrBis4xTkuSQplSYmlgVMJjqUFe0I9xXlLelw9DZcrHAmf+PeIoLaKroz20
M4Oyp1Pwvw5wviIF58ikI1ALJLFWbpmpNRCIY4lJsOO5tGdh7NHQKh2XUuRA+qUabCeYIP+FkJXy
DmoUzgyvGTGLQi/cT28N8AVbiQnFq6ZB7ofSJr1bW0WSoy1eCJRoNLVxooTcpn0y3RU21X2KYuCa
O/wJAewwdqX58F7BG31RdwYPWxPV3jKfDxClP45sGrbACXAonvjkVlD37UjMIK+O+w1kHGAqwjjs
R5j3vQgXAn8sNLf5bA1DOrDKeVp4fK6GVYl5oiDmU43tnmuM2s1MqzawELNNEgRsq5K0EJhl7ALv
a+XrHAaOphKIWW51dOkcG3w63fGJTkroxqIXyyqo32R6GgAkw1wHQzp0lWUdzIneutokcIFn9qhV
iNuJte4isWZtrw2QWXUGu5wNB1N6liJormwb0Er45KGoPLmybW0Pv4P6LJrwvqbH46pvGoBDNec7
1jumq3rz8wS197mrIAHWEFA78nQLirL91KrEdDNpdm5tQ0pdYXtbu1OLuPYxN6E1TBC0aqXOddEg
Li6Cpiy0HM0JklT/Hml2+ZLZsE3wIi1CUap4RBtNOVepps8HKnFrVG1pe9TAy8u5Mup1lRpDSEj8
nsE9HMYdpIWRcVUKlLBqrt0kXY7XGsIn5F8BEkljs4XaK85DFAnhRrNLO5SSDNAk4LlxsMYDrIaP
ULFmpoV8jh5AYIOXCl+9vGXSusDtkF7tTPXF3AqrOH70Y61rBytnwEaXmry2c1JAgRcbW63uResp
Er3lTRmvENWD/bKjTa8DUU9SS8RmKhx6n84l5LAQ7CL/SfFAZw3gx3j5DC/rdYElZdPeaCb4AOSY
79BZkB5LpMWji8jndWJgbVBwA8HVugG5GzJlN1Ip06WJ9VjlReZH6cDcGfJJKHJNdI6m+HYqbS1g
vJm3zJpKn8VlHra81ndmM+t+YxaPchi1kFZF4iZpXRwyDEFeOVj4h5N0aHUAH1CM6XvdRLcar+Wa
Hlv8PYh0rg0YLEIoIGfTTfEwRc2zlTfWOmp1wA0sDc1uKmGbMoV9MU2gqmONGePeNCpoW9SZYWpo
SNjNZeMdg3M8E5A79MF04wG7qmZl1X3hV0orb+oYiWdmC91kFdl8a5cTwqtQsqjMCR08S2YQ/QsM
IXltDMenn9XbHIqACwc6LnCYHePbmOR4LpsBgcQwjrn4G22AlUsFXXA6vlZCwIlT5MU2sQc2u0Cu
zRf6VGY30lA99dD9sRTMEXqPdx5KhAqsPL9nc7PW7PEjURnAIBTnjNV+6WEYtz1qIOQTRGtn0w6t
9jY5vLiC8C8PpjbKtmObdZlnKLOF0HRKzYMxtkW1NiNnuEyRZB27NZTLyBjrsoPSKTRmJc/rMO2c
yGdiTh46pdkB6ulI/RuQ/YLRqAs7KF58BkXxuxw0vfb6eUyk2whK7kAuSV2NULYe0JR7RWNYIZZo
ouyuRA6HBbqMglaxkk63ZpZeCIQvScDx9Fqr9iBWkJWBzS5Qloah4x/xcM06C2YYZlt27NU0g8R7
iEbE0o+Swx+DohC7SpKSvxBbnfOW0k/v3W8m2c/M+B/WsUbGmpihILZrSmMNcTH29/uelisTdacG
w3FZoR+8r5pndhwj3wRExmmqAqfR4Kxq1nW0NlIb790dUsIjPqGrd4d9XFiqR+gIA+UIf2ge0Rfb
woK1ZkYoW3M/DocI75sFMwvsHm3xmjRbgSx6UK8FET52MnrSrYwhvo4aBUCecGXXuBF0txPDVvFy
MNZp4/YDwWMIAQnmY4QcuaJ9rAnxIvxr9GBJ14FCsfnIyCXiHPHRNx3Qs2W5mo3VXG0VnddjHtjm
OkJqmjPcjfGHWc83tj5DnxF7ebyGk8qdJQpNfB91YjWMH8JZ6WpcZdDCEuN7bXxAm7GJxiwgGEz4
5PgmIq+bexgXHqoEemYbneFnTpD+eZHCIAGxnRgjLxYBgp/GApW6I7r+gcxo2N2h2eyN8XPzkGig
I7qx8GGCrZl0tbb1LUvDxCLdAYmqlurXWoRUVYw71hCWztroGxeaVdSGYdM/wPHnTRF8QejSM19M
8FZHK708xK3jTeaelBcVPVD9zjyCITQ4qY5N93bVobNQi90x1Y+oV5rpqzyGd0jcCOdY9YZhJbNx
11aJtQZLPoZajoYtGGANZPbWpkZpEUcD3jCtfbg3/KILLMyZuriwR4ykg1fH1yhkw/ZCYKxCCY8R
cJRLr0ExKRndbMbo+02aF61lrbQYr+ac+yNEjn1ZwSxCVjHarnp2L8SdaAevNEdfwB+szxVKeMB0
2JChPRvlKq20wJCD14Lw2Owx68NGtI/UC0TlblLdNjSAQgV205WacH+K+zHZ2SbUTgBiY6Ffksum
d+H2iZJVC6uCpl6c8dokJsYu6MwRAkoh2ray0ZVqxmhy0WHJAN3Rd6MIC1TenoCfqfiH0N719B0J
eaO5i5rBR83pzNr+1AL8uC/64WUluhHD2SiwtzLhn32tdyY0vvD7uFSszc7/euF9orKwbCvqnFfI
IubdbqjaGzp0fkUyaF7i6rbg8ZlS3KlNymIPSnMgQ6Fxg1nKADYez68kt19/+1OfvNh+aikkQyqK
it1IajBWkLILb9G56IZTl2a5/xxz5KlDmrNDGMsby42HUbRbiHuf5mQ6s8c6Ub5YdhQhtqz1Webj
boSe1FalD1UexKMvsEC5wjhTYThxkZYdxVwVFYeGtNxlsVybFX82JdQMf+sGLPuJkrXGPKV5uRsb
sGdTl7Bzu/8TJUq22H7G3Ii6eUzHXSm/RegV9OyuNTgGxunqkxhLKreT53pKpy7R8RH44VWztNEh
6OwWO21u2Lpl2oSRxjzHJzv16YsXWe+jYpoaPP/ZOLoxULCU3X99+fUTzyhbPKM51jhWWtXdjrMI
VGOqA94Gpdwau5ENvIyhrdUP49R9t3uYZVvtJYM+hznxVWpEN4CzHAw+HYDzOfM6Hk/od8uLRTmF
gUhUDClGrIynUOjXsA0VBbskUWp5X5/wifNdBtm2HYRsXY0jmNl0AOX8SlK6Sprio3K0568PceIk
lgmkMOoVmYztYTdb33Wtx/RQ+GaU+F9/+qkTWDzWmppSJ6LtsMs5eaqVuMXaHeDfigN/PPZnysWn
TmHxOKNOzhUDVm6HYN7UUwjPhIdpJoh+ALD16/M48XouqbwFh+Q4iemw08EpdadhCg0dLFLK0ivM
+NsaqmFXciz5IaIqztz8E+/REtOL5NFJtJPAXEWvm6KBQbkPvz6bz4/4zZNLF1NUrkFZMM6IuRMl
7y7MRpsudAMx6t6Q8vpRpTbx+v4GIlCR+9A2wLGccae9ipsOflOC+o8Oz3NsYcOaF10YV5DtK/RW
qA/dYv6aYgi+GsixMT0Qq068jM3Yh1oQhCIbUJY2Ckbmubye3z9h8MT+PJYhUdJJa0AIdrJ3UvgQ
u+hgxom+GicYSAkQsl9fst8fhi7TU1MGg0UbZ8MuUQDFaj27hsRnXUoEBuux+TcPshjeYMUHRy23
hh0Iza0bS+NpHqPXYZCB1p7rhZ16qhaDllQ6Gwd87Z0ZX9rVNsm+f32BTnzuMil1Tq1CZ/aENz1L
3ar7QOrdmaty6pMXzRpngGa90fHJY/Ou6LO0z+i0Tn3uYmwy7Jhj6uvxjdWrGL7LSZ4ZLI6P3m/e
rs/Z64fplUadI6bGBBq+25t4SSK1s9iZyvGpL3085g+fnWF5I1gHRX6FDRaPHjvt4ev7d2L5/Qm5
+uGD016XKUXld6d0eeiOZAxnuJXxHM4oBmq6vXVMWNi/Ptapk1gMP6lWQ3HXjBhNZ+wvmdoBuHdG
M3Xq2tOfr49Kjl4+qM53PfgUqJsbEbTmZl9ejNI4lw17fEB+vb/6MhfKoPpk1WIudiSCR7Qj5iGO
s11E8wMsPJeVRCH76+v0+5PRncW7mqSiMfiM2ZP3PLrneWmj8SS1NQzL5urrQ5xQvlJ9MebUCMfh
bMYDBdHz5NoN/Ekd44+MFAdLoOE61DaM+Owh5vY6hrQJjAXUNRO4FutzcWQnxtZltisMOMA5Ql67
U5WD2dUpFFRFwuy3cdYmhxJ0gJuvT/bEc7dMd+1Eotl9ilm8AO+g059J9O3rDz6xPFgm2Lc5MwpT
jnCwxXUGPqit8PEDe45ZWl92HWrfDWIqEjeFz/ugWdE5LvepE1oMYdBHz4RE0G5zOt6lfNrX+nD3
9SmdSHug5Hi3fhwQGK9gL8PwqJe9vQa1oQ/TsoFFmMBIC6YASlHQm4wBPOMwkxVtsxITLFamUYqN
rs/oAFBRwd2vwSpVHS3WkSg1L1Ga4xHbMi6Rujptvv6upy7DYlBEUvqUKYavKrSLrM69JKn/3hps
Scvnbas0ZnXDDujOAxxkAaHt32vGLrn4NM3jzHYwCIq4vdFNHoIGcAezYvD1NdE/pcC/DlN0CYQH
bTHWcyNFR1O0yU4TcbRnEV6oTsUmFhbxvKsMBHGi31E+oEtnPFRtK785hZ1GaKoZYnABcSg6l5tx
D2UusiLH2Ir2TdONQZMo0FfwOIT2JJ1dz3O07BADEhJ7BsMGXQ1nD3n4hKo+aHHXFgrRQdY1zVuG
iVx4GhnGjYqwYCN2C5M80dQ+6yZtDxMJW8WgI1zrqu1upr60r+feJC+VQuSt36Q2fAMKrmTfhPH8
Oal5e92J1AxkU48P2BDaGppJtfMIe6XjiVmRcJ5HmCRBKGrX8RgjHR5upBKFNKoumwQRNYmq1WsS
kf4gs4TvKtIk1xMGHn88Ms6VYWa7AqyaK+BaHPQP0gGfNUUXNUWXPm4GuPZIBV6U6NFKqqosh0cK
fK5kal+rWMgb1N70wK4d8QqjWxNEGfAjEpEkQUG7KKzqnF8DMqDtlNN0CK+QxqYHyws5vmiUFETP
V6qbjcekSeJXFK/QHYhb22+PHiK0eKOVHFIAP8aoXU0tikJoBNW+7ljjKk6BobYAPYIjJBeIpgFb
g2YG7udIeRaMdJ6CaESeLLUFfLCRKA6wAJYoo5LEi9H6woG1bANELbrgddt6Q0nTe6Aj6mDgUGfx
1KYrGwVpv4JfNCg0IQJGhqcMks+Q1az2FYBAqypBHAdRZbbNVJJdjXrJAwfZo34U5Y3vZP3L6Izd
Vaci6epNzb47bV08QcTUfBdkbAKBlCGGZgZsMp/vxb+/qf+I3+vrf70A8p//iT+/1YBUpnHSLf74
z7sapfvyP4+/83//zs+/8c/wvb58Ld/l8i/99Dv43L+O6792rz/9Iai6tJtu+vd2un2XfdF9fj6+
4fFv/r/+8N/ePz/lbhLv//jjDTHqeHNu3+O0rv7460eb7//4Q0etz7KPEQP//uNB/vobx7P4xx/7
V9Elr8Xvf+39VXb/+MMhf1KTQgzJGcADiKrAimB8P/7E5n+icw4AGLKeHPzfcaqo6rZL/vEHI386
jm1A5moZJrXYUQcq6/6vH5m2bencxA90yoj5x399vZ/u0n/ftX+r+vIaVfVO4qQ+NU7L4cwgsAb9
PB9JzlmONwiNRx3GaSbR41JODoHPMU4QlSahkmfEdbqwu8NXrz8jNK93He22R5W8UWLTSeGSNHuL
cnQPe1Y/63q8k6V6Rt86RcP8JTUObOjTMOtv6LFCPujlR1TOdxqdnqDBvet02LEHPvszkRXyjYTl
gfUK/BVLLuso3igN8TBtlqw4iDX9KGOE6sEoKCpoMOwqR7tCrlQytNscVNNZHCufvQBH4oPjG8d1
uo+G6aVAOh4wIMgM0O+otLgHB3PuQY+9tmAt7rLhtmqH21hvnxJpvanOeJ5I+t7zZDdRlJqxhEdD
al73LfH7zvmGoEflsimDSkzZIentqwz9fdmgZwH3nmrwLZAR50r4bLEvzwPDbm/rQr+L4dEF7q59
l2y8xWZmK+0CjvI4hepCVZAzNvOxZY3CKqCXSISobAwribVCw/SSQCeBHb4+o5kWf0/TBE5hkTJX
02YX0iANMegarAZwU4HTAP8m1kWD1d04c83d3LrkWq5v0DAPIYBO7nM+e0DFP7eROQYR1QE7ai+r
lEAfWeW5Tx1oUKdpwtBpdet4yhU66t2dPXfjinEU+D0R1yyEU1mGUJWrfWJ26bqReQizWe9PvB+u
5rg1v2P4jV1A7xLVOGvKDfDmwGGKUVda8ygCPHMYvUKQay6RoCpol4IaEgPsNzVVkB2vTR3RZm3k
DpriXW59oHscDNnE/0WM/B+NWhfpG0zC9Ue3HJN+GsZ+P7b9/zhsHZOCTo9YG9m+/u//9fOIdfyN
fw1WzPzTsjinHNAqBtfxsSL8r8GKGX9iDHMIMWykGGNP9sNgxf6knJjUZgY7Itj/Gqgo/9PgxKJc
55b++an/k4Hqs4b23+OUjS40EGi6SWzmMMfiS9xsHRkAD9UlBFb+FBie8kkwXUxB/yItL/WewfE7
ZLNX3hXr5IKu2V1x71za/g+X6q/R88fR8rj+/+o7LHbD0DZgMyWq2RO+7TYXqVf705m96c9r7l9P
czEsDxbvmrzEIXJyZVSvHTqWX5/DYgNiUwtJ9BS3Cuo23BW2zNBJzAwQBqitvNYfvWE1btkVdhjr
ZBWH8YUZtAHzyGoOsgB6gzPXb3lyy0Mf93s/7oHSalJRU8zehC4hq78jh+jMyf28tf/r5KAg4QbX
4YVedjRMVdtxTvAgTNtsA3VNGF0bG+DVVq1HXRGiHh+cSxNZbPV/PebxrH84K2aXmIEkjjl6mEP9
ONC8zn0z3Gfh2X50Zuf06VL78Rn8vIagc+kEiwmLLcXcQ+aUqtDQYvIb4Ilf+qBxL/C/YkM9GmT+
t8GzXO6J9RyMqzzE3sGDnd593QKk5H30O5DVg949U+T67VW3TGpYNgMNjxzfmx+ugKFlNpzhULTN
OZgomKDQKfCz8vbrm/tzPeOv6/zDURaFSwPYhGpMoskDrAULlrAhOx2q2Olc7MZn8fnXS+xYDrWJ
yQg/nu4Pp9Py5EiiwYFKtw4enPAJhnAXC5j17GpB6Q3ude+Pm84rtoebc0/T7y/lfx1bXyZ1xVB1
jRzELY9alwbg7YDYlq9fX0f9OEydPj+sc38+P2DtKjIDW4UHloTHgZSt4yDyh6C5i71pfeZox6ra
V0c7fpsfrqbsRAXkLx5YJ0zd99LTQ8uFvGYtzgwuv71tyEDG9KADsQxI1c8HytDQKUCfmrw+eBo2
ib+pwyasQx4YeAEojpn6WCx5mVd5rTu6Z17M341tzDCoDSgZGjZL8xORZj8yHUeH/1+Xr/O5mtRx
Uv75OiLjitlHaha6MoCSLF6yaMrGzEkmhbum/GHTfSdQQQ2e9qQ9aFtq7LXQcZkHlGFYn7mFi74W
3jyOiRdHpaDLmtiWLG4hBL+2Vipr8BgY6LP/gvVvjIzrN6hCVzb+E/WU614PEH2B8+RaT6M/B965
mfHst1hOjTZvmoLhWwz+GHDX+NDe0DPUV/LhiXjc1d3bW7a1nsRr9GY9sS0PTS8Jvn6Y6S8P8+JK
LMb61AZJqWrxHfpAbJzJraugvBwD8K0xQGxi962HTs0bwGDd0xU9x3//9RE/Hp5hagMNCfASc3F4
MCsk0WtzwEQThe2m20ehE3ZJ8MLdqzTg3pFEn90mt9mt/gGt1upc7/TsF1gMjbRFMHGsIQuv96rN
sAE5/DoK9VX/kNxZW7EqPe6BiA9VoOuA9gAUmJeenQJ/XcEsrsLiRQenFFCuDFeh9Z1QbOwnfYX7
8DIFlncXu5bfBoNcSVRh8Mafm39/GZ85NQ0oVh2ODS/WtYu3kNod8MCAnXqoZI5IKZHfQXsjgIhX
xZm3zv4sWf44ctoEO3wbJ4tRhSHzaXEsEbO8aWAk90yeDwYUcwJ0Fx0bK0j/kU0gSH3Q5VS/ZA2z
7y0YsrNgsnSSBr2ts2Sl8iTttoXlJIiEawazD0zHKp+zLJ+t0OYSr3ArAUQE0OW519UDkHwo50FN
h8ZUFVczBLo9hZEYkOlW99Q41ja+g6OtarDenmF5abTVPOtKrONkzptNhmRqA5yTutgZcQsp98zg
MWUzqy7SforuxynnK2pLurNS28BcOs6p4bF4HF+iPsFDCwzOthQRdCVzZUO1qFpsekniiNk1Eh0e
WyRlQuRL6dyarjTjFrK5eEhvu3Swvk0iLm2/1DilF7SX7MOeUXGHfDIu9G8EOx7N48NRrt9KWd86
w9APm7LN4nlNbAFhQ4/EAB0q2ikHsI8mtbbidlkU3tjmDnPjhhB9bfeyzDYTPAwAXRAmfXiX8r3g
rDgIoM9f0P8U1yAb8U01ANg/l7UBSkXRIFS3RvevBB8DpRN9XWkZ4Jlgo0cunB6vyqa936FWwl0k
ZgENwDiXaArwTuHTdPjQOlnZiRs5Mv/ORQQLnwUn42NktdG73RNVu1CVaz7AtUhxn4EPRVU2zwwc
Yy6r3kMMbXEY6j4PGMBlOQMQ6SgO3hidHu1RFhzdLtPKxyHqzVWSR06AUhmgYIPDKLyC9QcAQGDZ
1Qja2gObCORlqmwwwR0rW/UgxLZJBogirV8AIcArJwDXASPpBm0bx23tBCQ11QlElldXFjhSF2kU
mS6rEXpJwEfCV5yh3xVAtyYcFJqiH58l4nm9yMoviqR8RoFsCrkO1SwghcxL26NOrC+D0lGpG8O/
7RtQT4O7T8KyqFZ9xjSoW/FJba6RGtldvNPcjmr90Q4ziQZFJjBNG2B+EgiW69ZyzWEab+ETaq55
zK0HJCCVYcra9h5KHgsgNK5RP7O7DjxNJw7AEW/vhwhmpklVgw8mKYzHE/hw0WiaK+DVe19OebrS
AGTa1NUA3r5RQfXaU9MnyDHYluNUe9bEDHTmRoYnrsYLm0oHieZDHaB5VwQia1CdcSJoX2eT+nVH
ccWMpt6gL4Y3rKfTjQ25tKdKTQt7qdhFE7UyaFpeel1Z6l6NbaRnF8Ci5oUer/OKzr4gEEaPSDbC
6IhGQz+k+jbqnQZFKujdywG6XS0FJY8qGUegZurJfdQPuC9Sq4YDlHPgRhGAHjuEWa5ACRAQ7pbT
JXjbQ8iFlDfmjHviO01SXMFqHg+eHAiikJsCIFrEEhXuIAWBmdqsbE9VlbmSqU52gHS39x0DnJYA
X/bu4NUTSKaIUI8EQ8zaDzKFJCZujRAgdr5WTTRsRKacx0Ta2hMS5umtiZ/g0dZQN2zGogTBsZ/h
gLLkyspAxM4BdoABSMDa5Y1NxiGV1NTlHBcDsGlxfon9FDDzwO0a36vYKABiEFjGDUTmbxjQDLQZ
2xkZF3pnrvBCTytqNfZKoPXDgVywGCwlECKjq1UgnsoYgV6NsQzRrEukNEJGF3fRI2mdy6rWCi8h
zviuyBGejccO7HJnBhYEcGPznfDXek5d20A3tXM7zlzWAUZ/5HZDjDzsJlmvgMMHIc55wDZa7btp
XQ5Xkd16bYT6KIBxk9+BapKNdzHeloJt7OxNVxIeKqNGQJuhr4m6T8pLy9mQ6CMVz0N9BXNbL7Mb
FtMrJKIdmQhO5pngticfQCAHTQoBs07hQHP2I1NwOYFoATQ5LKD7KNsPhg2zC1TaGA+n5gIPWaWh
gGt9FP0K7sgjY/xhSNsPAn9XUuxnfkBaXGZsy86HE1OvATkOZQSnSggLF+l8g1zMvQ+3mRatdUwr
FJEhwMh18LOOZhvqeNLgZwBkfjAyD9sYFeSoFQZy0rob3q1oEybxHeRX5Q7Dn45HHPzbqsk2cFt1
/ljJIGqg++6re8Q7rMqxRQXbMW6SsYdnJUUEnGqeh8xA1xA3YqrTdTyoS3RZb1QFxg3IoZBtPQ3d
K/Iq3MLaFcamqsDzH/ONU9ewyK7bMWyLG7uBRiV+H533xHjVHMebMSU5MEWljb42xHuj7Ku8lzhP
BGbIlriKdRivR0hEzNilBI9tRwqv5h8YUL0IAj/CMzD+b5HMACbuhdFvy+kDxahrVqVXhbqKNUi6
dex12FsFqJzHrRljG6jmBhT28GAGIt71hfKGHIESmILmwUPXHr6EQ5PnEKTAwbaR3a0hw3G+knpg
0nB21j0GNuytHf7NEamb2zcleeyKlxweFki2MIGgPfequrcMZsbJuUxGfpsnFqq0MrSzCRMB26Zl
N8BrUe5Mp0NiiePsZijgbP21FQDTQgdjv+WA65LkicSla8ffuuGhsb6XlrYuiluTYYWSpCETVQ8q
cIlhP2TV7eyAuT53blLqSEi4Q7PKh0s2oMYbyTdUDuGEbJqoBmDxUo+fLXKrYS3hOO/DcQaNZxfV
e8yn7WHEe0SCIjHWTX+BQAw9HQHGlxdJXz9j4QdL4UuC8ESjoJdwbD5CM4IEKIciRAU5MOO1TaU/
doCTW90mGna1dQMDoCyE4Xi8K8U2T3oDRoXswsoloO83NBFe5VhwUd867Z0zPjnyQNL7GPU3kKC7
AsEXHM3WNPaKY1b92F+m2b6on2Kg+MHyzwDUfivb0qNJ6tLpmjfXVdR4aeV4Fuw3SR0DiXo1TFdF
Zq2okV21xXiYnQ7xDfWFVO19PvSrtkkueNfWgTStbTG2F4U0AEs3jQOspisblBs1Fbdilve54Jc8
0u8NhaYtCBv3iUWu0Rf6P9ydyXbyyral3yX72kN10UxJgClMZTDGHQbY/lEtoVp6+vwC733GPXfk
bZxmprFlVYSiVsSKueb8MPQWPQdj3XUNnqW2w6KqrgjKaHJMSiI8dR45jMC19QGLbLDNqwINnCLa
Wd1lYgXpojftUw0Te6fYk3BUp5ES4fSQQbNZeDqc4+74qJWJHccv0cPewKVzQtHYVxqc87V6/Ek0
5f3e2PlKcoTOTpX1OwlHzNlYRobtZXJtC3LTqOgWEHql+IZCl20+hkEC3CVLu9RR6IVTI9Ho1psg
R9ELXZYph0hAJQXLG0AVeRUUiWsOKusRlXqBtBmBjkjRirnDwDU84mhoqNOyvJwuSvPAhqJUuRsp
JhogloGbyxB299ulQORH4GYZQCO80dvbtkIYxoNKWGfyMFjNXIrb9IpaBWQSdxXJG39s8+7wGBBM
wV6Bax1KcLlgXI9VOcPDLrpDrz9TpFhDRLWz773fx9gLvMgInX360ND6yVXEa6jWkEFJbpPzAkLD
QQYf4sn1YKtUvgdOSwEj85LRUIuvnGm30SSCv+1v9r3/aGnl/75o8m/rKv8PLQirgu7vf15Z8cIq
ysvvaxb+/Nf14Oe3/rW6Yliag33UwVIKowfT93+trjCdh0mF84bK+gtTvX+WgtW/WOlVdTTebF3H
FsNs95+lYOUvTUfF1SZIuC/Fpf9gKfiXqe+/zjfxTsLCYzsOxgVVVf67jFr7ACmWBTYGlvJRfDl5
0Z0qQLTTUFHL+b0MLw/USO6HxJbhjH6gnOIk1jC1x/Abtt7gCSxZMBosbyPpnz0UvM2NTEmmea6q
LzbaTZovBawf4qVF7zgxnxO05GIJf3WzGg36jjuvQ2AwfoCEdg/JsZzkvGaAUPRj9wWi7sdoZVBQ
A+tAaVmGyGsZx9RgNVQBuoK+bYKUbngd2ubHHLKzlNyXEkqb9AVL52G/xgzU0I7cVxnvTr1/Q5z1
Rx1t10zuL30DKvuRreKCV99FwtuiOfZFdJATOGiDAE/EgUlaJiYmjf8YcV1HPkVBpLmt5dd2gFS/
Qr8rL6TPtKDnCe7Kp6LkK7NsMq8u7Vebs14EVbNt65POduaaVbW+qdezoak36CaxQhEV10Lvjg25
B6XVFNdomJutCRYJ7D2RtU+zYqWM7V6K1JdBCjcI9q0sefgAP7jP7Hppqvm0r5BiA+J86bJbglxS
gggQLGarMYxeonuLh0eozdVUzd3GZlom4yzkWa08D039Jx7rWZPEO32oZ3r2FWpX2/wI8DJsYxvR
dMk3u+bFdAABdShOdbKvwsgIe/5bo8c+/f0b1d/VOuPQtzXS3vEOrWw8KJuVEZZzJLrWaVGpLDlD
mFAUxm2wzZVV1qj6Xpaw9D48gwXmcDB84FMzGIwnSP5OL3o4gx77CE3ZKsMtwTW1eArr1ktddn4M
eT1AoZcwTD/sKNkHtnMIo2ZepeMNfMC8kqOFExYz3e7nXTwskDLxYTC+hrH88QhAzYTqroelDfGJ
uaA9CK1oXunNe9jg5zsiOZcPGyuVpnhWz5AImTd3/PSlCuiD2kA41IaLJh1xU4Ggzr3jEYMXhtTM
5CRaBLV8lAuG+SrcdW6dh3f3UofnoJBfGlubMXPfJWoVuVaNzc6Gr7G7XMBcGF+SYu/ltl0E0ui4
nXTfWU4Yu7wTXkZDOluafCj7bolY06skXSJX7iusBu1Qw82QIWyW3D8MOZm2hbwcbOPW5AOu7GY+
fSTSPmOsAzIOHZam/xkvxjptrX01mq+dkZ5Rz3qpw/IQPTAwNQl4jgzW/keysaGL7hXrk8md7gat
c27Mfn5PLjtbNhmFqfmK2dmiaqrZvYSmPI//9HH6DYM2OaUzlMFF+bO0Gjj1sdoMEPjAaMcgCdmC
XZMm26DMJpaVA4I1Ahtmbe1bu2C076urmg9L5RIydHgYbuf0hxiHcQBwtenBdgFllrZtdLxeqxz4
Nlz9LoY5Jo3G4zhmj3U8ZvPSSl7GIqNdJFuEWZgwX5JmApEccIT0cX9zkHebS21ZzukZ7htcgs+J
bS8uNeaSO47DUNQzU4VAvxTWgSq3MZeU0s68V/J7nY0OYtrMORUtmQ5ReApwMwX60Vcr/NTlZQ9P
+8tjVC9rjQE6hnFhgigZdOxSDFZbeIRz/95lW1OGDliq08e6uYwvRil9hIKDFDE7eIAt3OmDR3zM
WBYSUwHJU1GfKjF2dGrdb3I7hVP90tAR1olQXxA9IgrNCBQY3oC2xwyKv7ODKaVyDPpdqT4nyO94
epqLOQrqR7RkqGuSKvKqh5mfYcLYZMJco8S16VtB/GPBvgBi8+4WJjOvi2Eum4eVeCydLehqXzvl
DhN6oh3a0TFfG51pQTtqXzBMA3GT+pfcaspJDYzFUsKdo1nbFgqNZQpNzqy0wnPU9iVcB2ProvYz
rxrlGGRJMneonStngP8Eu9I6S+9HS9G3lh281hUS8lpu4yNel34jTFZwQ30ptbzunHYmKcM1CyAZ
QLXIR1W9c5sYuKI6qn/g+tLcQk4/8mH08zD6SExJcYs2+YhG7bu6629Wph7tvtzVoFS66PGlZOln
p5jTYHRucF1EYGTapVUHcAwE6E5umhgPJTyT1dcOtYnVGMSaq+u6oByPYYtnRdg0MGYqEZih7hGi
MlGtBx4Kqd94LptynGB0cDzca1TeCF23CjMnOtEWXu9aW06aR28vWpsvWjhXrBBy2VRPO6CDc69n
VXb2R5dqawo9heSOdjd6F+POhS7vXyEY+JAr3i2MtfGik/8gdYlqbFR9YMzBrcjwcymIJw4efeiK
xiTPeAPIIc+GYHDo5oEa67Fxle5hgm865kkY7U9kIOhrlXF8sY8vgD7TWPU1p10YITYbnAZnZYT1
MjU7w8uFiTPQGxMzrnRVL3cMaaG+1x9gpS5pOmso4Da6LFQrA8pcjau4S9+dIn21WkhBVGMx9MZB
a+j6siDEivpoURdKaGA0wgnwAZSyql73L7UGbnqE2k1X+2YNbhECki4vCVICT9moGz0Mvx6KQg41
OXIfD/VPbQ9YIJQB0Qqt2Ax9gJBFLu2rcnysMBR3KuOfSF8Flp2v9SIwvs0qsU+9cUn8zom7eVf0
+rEppfuyNi4fgSo/ZsU4sPCiE1+81kPwWD1+8lS7R9ZTWR1pE4dAzpxWeVFQqHio5soc6B+jVP5A
ntL49cD5j4be/7+hmmRTYSmEhcf/eQD+v295I73mTVWxIP4L8fzFcf7z1d9RuGH8JSMI4Vg2i2iG
7dj/GoWLK7KjqDa0fQa3COj336Nw1fiLcbFlMDRnlK4awg36H5wTl+DqNm2wT//B8FsDHPXvK7yA
p1jxkTWDYT64HFBW/76AnSLHUIKi1PzaT933z8OmYlXPPfTu4fZ5+wxZYdzcNmw4X7mfDMbdmz6p
3JviHkJ3dG+huM551RPXuPPhfn6yNuV+oHrlpu7rgJR16taAlzg3eLuPws/dz1zsVxMMMM+7UvfD
cd/fiYH4Tux+fL+/46XICuvtttncDjzm7mb+AePDhNGU9ykWH3lSzj0Yegnn4+/vGu7ScD8MEQZI
Cj7c88mTU8IVq/Sx+92535b7Kq7lBH+AZ0qEJY6Ic+ouZc/gH98YwH1Bw/A8FHF773axu9Tc75j9
73cOGq9xl99i27mOv3v/btxhJp4rVqhFXoDJ/DtTPoiE5SIAQ9giLBHhdwYnM81FtVvAIj7Lr8hb
dt67SLtGCt5JypIncidjDDcexH8WGabPO8RdvKv4JtgaiftYKJ/06PhADGWsHt1KlRexPq0Kz2Sh
DoOye/mxexfblwmaspixAMeTRYCiFJA3eBadkrvmbJyO04+PxoPhD0wpzkQuHKph/FpCZwFCXgLq
uigNT/tW1x3w0VtjufGpPuuv/UZ9HTcYhDXkxTRPw9j4Hs3lBewmgd+qbrp+rLPzBVUCKEywb2uT
oXezaWViGl9Z1gJLblRjGNqhb5Y9Fuod+pJX4LpobmDTkHMPjznoxF66WeV93jbOb438PLAE+8Pf
AdT6vCmmnY7jsFeJKkpd/tfv6B5+z1CjuHjb3KlVobsXletAXY94yaqzy+y+gynIm+OcR5bcWNdy
Z3vsJe7P6O7Z0jYi/1kX3dvDFY/e//zcxSU2QeDed+PyMYMdK94ZS+i3nRPICT5C1F1Ub4sqQ/1S
PerD9/ef3fvueylqH2EdqIpY+twp6g7wz1AU8cT0VTyq7pJ7y8XDSMTdnSLc5B7YvW04eiZCISWc
ECnmEhvMjG7ae4bs5tSel2QqEi9aENdFxRTVlMbRu/sfLtxo1hBqATo63ALvZno3rj1bxPOuG+18
c6OdcyS+vCEytB7xbPH0T24mI09bcuZQeTfixRcIa/PwxGPF1/nl3zT32IpvzUc2h/tEO1FW6Wfl
HW63B+35FVDZM5Ii4z95muiMnk3092mE+kzzgdJnh9DpgXjg5sbP85jncXDYTCFZTpCZtl1laY2+
NPrGaSSeZBzt4bddEshAudDRiCdtRN93y6ZUulO6YLlJ/dFiOGRckNyA3oYJyRcP3NxeWQ0vzpt2
jk7MBLvC7LKTNsZHueKO0d08844mLsIlYPErHkI5iw5PdDNiz2ErPuLM73mic6MzEnXgmfkWiTvM
Lv5BZGxPpEU9FJWA3BOfv+sDsf7Nk5ycI4Iiz+l46CUJpZt88Pzb5rf2UllTT3xRVBeRXJTcfVGD
f372c/tsbu25xXIWerDtC4aRS/vSc4PItj13UVv27c2UXJh5IlapPgtapgHZjWssMeXP0peUt8P0
dhOvC6osaREV6VlvRCo/b+QekWN7mwb046Iy0X5/tufTfv+MTeVRiM+avLk996aR/1vyz+8FAm/B
16lKlPNNJFbUJyrbx6e4jZb6WysOzzognk9sfwtbvKgez9wWJfAp3iKvQDh+C8HhlPh8v+1E83RE
9B1384w1nQOVrHJ/mzmR45kUrEgexs6pSKBI6eZnXbjX82r7Q/9C7/LM4GdsSeTnjTuecd3/nDL3
fD6tvn62F1+EqRD8P9WC7+2p70RVpIPeZb2+rs/7gygef/bzRQJblzL8aSmRHwkYlPgQyo8odx55
I5upRw+Rht4nCQQGSoWrhPwT84XDs32G7nZyXn3NtltRsgS73W9n2Gq8/f63fojsFxcpdZEIusGf
/ZdoleLm/f5Z9yqPCiqq692dnc7bn9mWaz8QHLnxq7Rvl+3LZZ5OuHf7g6eB+V0sRWVq+US3r9ql
0vGALU/4+dqeTjPi8FsXn4ncUtm4k4u9ADoBF+TRgU8yntVfROqfz4FugQIKPCqCOCdK6PlflNxt
qhC/w0/uUW3IVwoPNTfxn7s37N/It5u4XTSxZ0ZRo/gv2og4watmehM74pG0o+12tqXBiNLZ/nyl
otGN7s+MzP3Zbk/rtRe5i2PgvhXuYhG4fzp3x++ft7frdR1whUuGd1xcr4WLqK47+Ip3Ltz1WfHW
tsvWG731pPMn59HbJqJcaXwk/UcUeetSRpbHJnG5uDrzsz4er6XLg8Qz346r05mnLNbnzD0dz+tV
5k7YW21XJ2IHOFd3Z1+nr9M29fanK8+kMp7Oa6pZNllE7lV1j9frcX1eX4+7wD0uqH6lG7Eju+vT
aXUmvNP5lBCiyc72RAUSp0+nrxWAArBYvYg1sSJNmUvoLIXxWZ+v5+tCddfXswhCRJyIEs6WiIHa
mJxN4rU6b7fUgO3Xz4lgRX38WbVk+2W64s7TdiXObuEJFWlq/NPsdCIWxOSMZ587TNc0K0Im/NVp
ddqSrtVZZNVq1XtEigeTWq7+xqnziR4p5YTprtbn84R/W2JAAxVZdj4PjOzIhfX5a4Zsq7c9n49r
bj+NhHYiZwq3nZxIhkjR8UyKya6S28nRMxfpDthfXyl4/qmi1XPvihiIonve8IzthOhzUqTB5gKB
2eLxz7gSJZG9nPvNeXYI5BlBEQw5FNNl0okDBfxJ3Jpsmn3tJc6JrkU0R9FexT7NiDa+JWyy4iQK
hNpJJf3Zn45vV9rveb0o3Bk3768LHk5Or6gyomxFbu63orMgY08negGP2Jy5YzabXBcX90pmceKZ
GrEv8kL8ksbn/qRp3fPFPXe+qCQYe8CIi2oh8kh5Houzg1+4nY9VUuQcHk8u8pCcgt2MEyLaoEa4
rZp3vsVDCxcvSDfZh7CQrlWQDH9YQM4P2h8eKoL//fstaxGG+Iy0roxeJQVU3btfYkd0oHSozz71
hzPEg2IvxMX9fZ64R9u9RmDZj9fBp80SNdFwf+NNux2eEWaUgROD4tGixFXRqMWDFW8CtoRU9O96
4yFjmeMmXGw7e64HV/0D3YqumSnqQv3oSlyUXJYB88Yr/vQ7a2JNyqU9F/Ebn9EFTuY5ky9xGPm5
hxlmfln089eR2ZU9c3jlivlG/kzPiewDg1+yKfhj4DO6D2+azqhppy9RzcQFkaX/7F9cmiGN7AvU
jPtF2uly+LXW9tyeg0Og3xYDp9/BGRLtPOaLe0VFNAnod0voWJGmohomvC9qV/Jibr34+2223GJW
4vA+29q+xCBkJN8vJIS6G9IriRAqn+VYr520E1EVUCqaMm8RmSigrX+SWUc3d3Ez8jTED2agX6I0
Ik7a7peIXeUak1Pp0hEK9DV50Pmy6LxEqSF998yLgXnPkRpbeMzkWMcmJ+gjRD8lQqRsaVIJxU1a
RC7RJWIp5iNy5OsUuJlH/UpcXl83cXL9lXtfEzAzszegH1QSkRfkY0z5i0deqRHPnEV7ySXDTC6K
PBf/C2LGbWL3fD2W3sXD92yGQwMRSbzndA/IvIiVyIbfevkbY4LKRLKeVROKH5IR8DUR3TMwL/d6
PP4W8N+1lVSIAEQei3iIqNGhX+keFUCrIsJXpi7E5aqxER/CEBvx+Y3w343qN+ak6Pc2seWdJW7V
FqJpiRR+ffX4hIgG3FGgUIjTGkSb4N0ik7NvGYlKQBTjK+g37N19UI/u3RcZ+EdsBg46N/alcwWr
cuAmC3TySB2Z6+qax0ytTf2E+rSwc/Cfbn6u99r1weLSwfkpd8Gyni1qj9dNzdciN5oUnniwKGDJ
F0UIXR1/IQ8BNzEV54KJuAqQ4FmxiIeIUAZyHzSTlx2zn+xYvMqn0A85K3D9v9EVUbdIBKpXzKax
BGD8EPNppla+aI43KsnDyz1Re2LP9kW/IxpE6nWT4IIhMXJ1vEDdcJdtqtfHLFyks2gKBQXNQ+Gb
czGgEcOVzCckhRAh5/GBPD1P/s4UtEdGu7QXQfdeHnRwR5PCB+voMfQVhhnRe9C57ZGmd4X1BisF
/du37N0kghNjNyLGn5g0CFMOTfxFnowYWhyg94hgPz8te91EJmGt3/r4A9DriDPlqmWU2U2G+MU5
RMfstZylvj3VJqAIfQHGFvknilcUuajLoG/cP9Hk7jsvmDCgwP3uyqU5+AEm8NwHdZxW3ohkqTF7
XHAy9y6Rx6IcPLqB4ZfqEpLmNl4mMQgN/1KBO5xByho9psArDGL/Yi6jhf1S71ocdz3YCeHEqraG
p/qGBxEx235y1VnidYO1PLVmvElm+NZMa1ebhd4Tye3Fc81DqgOfDRO3tJaxWOVjS580vu6Gc903
OQJRMVFm4byZ8t1JPYnnwzSfizcAaCYPmlJXPVFHpvcpzv6+4uvg1wuw4ZZv+bJfeMmMFBCfmDsu
k2R2wfXtMhH3O+JbopbNUI2dAOtkL+R89zK8cH4KNG4WTJIJfULCwDKj17hMbIq8nbbTirnoRzuV
XrDCsFgx0RfligUfDxnO6WPGnxdP5rkHJpUx8uEw54+9+ZzthvnvVJT6K1O2z4+P1qeExcyUon6a
xtgMwmrxkcz12cew0HewhgkrFEaxj+WS+e6rMJ0t35cfH3z/Y/mBWeqDQ46ZWC0L/+P98/XDj923
5cfnK7M/zzglG+VF1ObfGSMzl57qm83Hj2Yi0qPOuoX6OmBbE41Lmhp+MLNLD5OIupZTV9tWS+mA
2+UcamA+lZFirJr1/SypN7qwjyXetxW5LEAFdIupK2WsVpDVf8g58dmJpvCHts4vpsHdn+/v7933
7gXDjDj598/b259B9Jei8i6OYswoxvUY5lJhbCRxH8KgwvGOaL7KnggCEyGXl/67sCKKCb/IUXJW
5ClTMthVMACICeTr3/ZJ7saU903ERFIdehlY8Ggz1TJ7ZeFwbs1FvG1m3kcUfUHlJsfhJPqrYnZh
6usPL8Vrd8t+JOklwKnqpN7UW9+9soRaSR7M8epL//PYRBOVRMTUu3Raz/KNHHvlZzolOW9i9sCf
6DBJJnt4vLtMDNjj6F0Yq0RL1rj1W9gUMNWIlJFxZAXpe8dUKSbTYir9nXh/fhv9n2eQx3x6vK63
19NMTIECMvrP7vt/CdP7f7QGcQrjsPj5Dq//f3hWP1nq/uflhzcWl/4d+aOyXPG75qCrf2k2PtWy
CmZe1li/+hfyx/jLEj4etuYYjmOC4/nXmoNm/YXDmCKWBZAaVxUbh8d/kD+Ep8hCNg5nXlkXeKH/
YOlBVS3hwfVfoT/4srDgISKhgCSy/js1VmpGVSSnF/Cl/aaAxXQO5g/MaB5PS62Ul7U0BK9ZB6tx
XlSv+iO5v2mZtUOxGnFqzXxzTE1aRWONkU3ANsC7vCOHO0zTsEclT9Ht98EAS2k0j+kdOrfZRYus
dzXXv9o4Ajoqdda7E0de/qi6Qxwrl73ZR7OsyTfSWN13FSLpr3LIanAAvu1dH4sGRoMm8p+Hctcg
LoJyPNLBzSZxKu29UEZWNFKYJOPI1N6HVP6JjHxYPy9KteNbktJNjVAy/T6KqoPFs4tUV97zMGw3
OBF/2JCwvKeyjhCbBSPMc2M/5HwJRN6ZqVEfTrpKHd/LxsonudQps7qP5Hc0HXPPDi17oaJazkJS
ecji8tsYnQGlhGZ4dyRzGumBsZfwezje61UOYGxtW+MVcodkp2r5K0D17r1o1Oo1ZF1V4NbF4RAv
LKlhRt8E1qw01XDSyqB16kteTxrKYaNdgndTxGvUG+S3RLod9Dtwfci0ZV7Qs2gSQj5o5b09lDje
1v2gvhvOVTHM9Fg6hb6PjAJcSqK+JwoDRGeEQcMqIcxWO/kdzop8AbZ1QAqZdJZSHc1UUP6TijX2
TVEpp76Gswi2uO7lHtnD+yORIc8OVH35TPegq+9wdI+brNEqgN2K6t9hxWzb7rLK4+7T1nE3aJy3
QpPzd+Ou3fc2YOnnUR05kS+Zzn0ClPlUD/fsPUcCcVUYKUqHSGK8m62FojnsWV4lDi3UUeQ7FmYc
ljK/b6vkvU/HYpYAc5goXZq+50rkTIwwVqdhZyTv+Hs4OEX5mQE/nzVSMI8oTiehMUXX2gLbUQ/H
8WIPqDh0mi/XwNUvxnBEOArSDlVBAlLcYScONJ6muYUrwZgANOiPiFlEM6fUcRI0je6o4/QBQj3V
/OdhmoCfMR9QnoC4gMDVMJpj9AiaeWgxTEIroj0WtYYHVwng83loOvlRlzVp2sq57Nawnx1ZBLdW
QyPxlqrH+ojsQbFW4/r8PBrzbCbplbKSC2uthHV1TLRe3T1Sexo+7tURJUzQ9ZEazErjyy6z7FgV
75ZcOW8pigKgAIY3AIHp0Sn7hZMG4/b3KKquSnqpXw0FL4sGcIpUKUBd02z5PATbYXlOZJsvQ2TF
x8IKygnOGfpk6LA2KiBocVOgqmU2A/Ayj45mf1fmzsUBMSKuAk6rVrXVv1nAFEzoT473ItE2Fmoj
o5RTTeK+f3O0799LTl/vykGfNonjxX1Y7bVSlQ5R6Ry1WKsRUOeo6O6s7CWytEijJNzlgTNTwvzh
400mzSwjuhzMTBqmgU1jCpvucnBw7JqnoCs8tW6C3Z1VujyGrEvTca0C0WUfAPbCd89zpaK3Dw81
tg+6cs47WhZUUNPIvpgH0wrfCtTo14E4GiJaRFD2/eJ5sb7TD9UOtapGUPISGsahSEpzlo4NVhWu
9ZCfHNAUidYQ5b6BwEsOz1P1UEzAvoU7ZXygAjomsPdcLKDvkhofhjCxJiHpi2SwQkDY2kNCJMG7
SQuLvtMeTQ3liXiBTJL8dklQu+9qB5MeXigrE1R8CjXuutUyA/CPqBclzFVKWBg4OrWhl2Ttrsyi
Q1hfPspMbTwgUq4K6eFxkD8Lo3sA3Gp7vwkc/MyQN0Lz/SDFOJ1l96XVjvahKfTHrguGucUMTwqp
zqZqHFXP7Mv+pe16ewLwxmahNJIWQdCnr3WSVfjiyItgVLSjXiAgXjyc9E+4B6ta76G/Y9U0L2cX
E9Bd58jF6rlBnjD0IcyOvN4w0kVeheg4iD0wRAgmGAg9B8NjOcTWAw5i9hT66d+9prirc1kpvOd5
+2F2c3UMfUtN4lUCek2VkgAZ7TZexXn42ljdOM8a3XlV28trU4Tyomu6YKXrZxkjkpRb6Q5Pv2qp
99ax6ZRue0/mUYgzVZpcFA/cEFMsuQASJTbNw5DRkA+9QjaxoFj3xw64Qzcv9XsE34EdH6PL8Hm3
kmwOiL2cGXW1iQYrP8Wyepk0Mdmc1EO/aMMLsJhHpgHLqWCCNMSmy9V6CTCMk8/jh0ia1I4zw+iK
yR01NhyK8vpU5Ljx9XnXr/N7Hm8atf7pGB7jnnm6RLKzbpPm7iZK15zCUM7ozOt0EoeX5sRqL9C/
1lOgLZq1SAp1ahRt2jRZtWUoe/W9ZdKLckTn5r2OHFsSGHjNDSHqPnb4WsZN8ZKl+eF5Kop02zXU
ZPDzS6tDB/TPxm7hYsoKJcC/NCxfVBUv1AjOmk1vpkwjJewIYSJfQ7O4+HBchUuASMMelbkfJDzH
K2Sv2Bcv5TC79w5OHsiNuFJesRIlwWqqmQ/hKVQo1UruN7GtpxB0TsIL0q/SRXHCWdc348TJTcMF
Hpm8PrrLFH2vatkUeajCXx3nc/OhHrW66OhwK22qgmD2W8e6v1xyY4krnOYDuQN92lmerUfy1cZl
ELhz26MFapkrJw6WRlkkXhs8nGPc7GPK0oWCrjl2Y9R6utJ7OF7eD0F2Yf4eB91nJdfvLJe7hqRL
3+PUNkdtWjxqfRkF1akrLw49mRlMskFuXYvMOOc5LpplVg8rO3eYs3TNw8OBr9zknT6+4Fv1EkJ8
OeV9JG/NihdpnQyPQ193WCZKozsp9aIJxq9HVdpXQzFJRzWRIa+6jnQUaLAYwwbRA3Mextpjpgxh
/pYNOALJsFZ90dSa+H5t75rijQE+G4NmWChq3BIVw1mH2WLsJ2Gmw67RNa/m2Ezs8X4o8Vb2gjFj
DTSCHbMMsEwb8PfDaQWUuCvCSWlGta9G5gxNT1bZHxd8mPBAb5FqkoxoJZV4pdBnL+9meEu0IZuq
HShGs4V4SnEq5rsXA8+0Op2lFVayVrYmUgLcQnksEqlmOJQkH2rS7xEmSnbAdiNLQ4+oGfOZiUvZ
UEh/zEd9AcCc7CHf+Uyq+5972B8HiKHrxjyZpZzNqiTtXN1KN0Opk0t4SerlVApBR5s7yLegUVD7
tyGwvoKIGyX8aD2nTV5t2GQXdpbqrpVRWtJon7rWkDcmMzqkmqay0RlTK78zUhvL0A/sMZtFYJuD
AS02vY6XoGtTvysDlgGN2N6qbTIpjQHYKEOBFg9suCdB8Xc68NgmKfCYxcGoUq8dWkJvDEDKOd7m
LS6Z0Es2Ac4rhq1GjDGCeC2LzXOvdyINtRN1QHeGoUME69haq8p4bcO5uK7Q/fNlu9W8MSor5KN4
4YGhBTFXMhIZLlurHLolXci07S9TCfHrmWUmOMgpmFvwc0d2LVJ2etedeBPA6tPIoatHtC7E4Wq3
qPVo9bvJilMRa+kUV5l8MVT135vn4T2LVZde+O5HRpwv+jS9J66e2NnifnkZFNzgtEdUuj2kWK40
wqQcDcFat8eXFP1F17rL8jSHxa1FRgxCzq/RGi9e0WYfo4qgYF7a5b6s131fAmVVG6A/rTku8E1r
IMzDXxL/gViT4IYP7utHajaurtzViV2nuBAXHYBSSUlWpbkrG1CL+vDaByNLi2auv9yLBx6Wg4NE
uSUT7sgrt+pKfRlfwoPWNRcwArVvF7j91qGeIAbXKYJJf+EAQ0YsVXrFZQyMJV1kPqpCn6h+6QZE
1vXLQldN3DZxTOcd2mJLrg15gtj5S5/Xlyne+V842alo2+DJcRnWUWDgn6BZAH+7dYV78t6Kq6WB
cg0qiZP7ozddVTL1TRzFvGzqbH6PhJ5q67h2H5S7mHf9vB9ANUlUVBystnlyb6eDViAp1KrkcaUo
K93mtanrQ+SrF7OdRiUTu7QDhpqPEvZsXOvmnc5LS27quT52kp/YHgOQctlenATYZ3nfJnTF4eDo
c/p1fLDk+vJu1KFXq2a8tat+Qbi8fsdsHwIVflXakYWMMqh4/fNGCORhepcv3Vo1Mkj2AsuaVnir
AyGO7Ak05HdfQ4kQkHMOVFXJNg+EHaeGIqFq+H+oO5PluJU1ST9RlAEBIABsEzlPJDNJkdQGpoEK
zPP89PWlzrW+dmtV3bve0A5FHlLKBBAR/rt/nsmjXtw8cBdsse7Qn2Pt/uqtwTwt+ULsOhYMxXPJ
QStv3jpcvEcVdijxBZW5TR/aR9am5NSE0zc6VsyttVRR4JC73kBDKDfmYzNtsat2zNc0oifAWIg3
Ouk9Fo2Dr1SiLdMIDwIWInNVSXqfmjmDff+4+2dBn7GoOS8u4SUeJufUe/Z5DtkWyMSvMHWFeZC2
VM9XJQJp11MWGPZmUKRteC2j+cNsdLyfq9I/RzH5fa2MfGPOXUeh8HBN6UQPvMIYN0nVrJ0FdW/K
limIPRLQbLiM/CnNF//09wN85RGzsDFsAVz4V8zPTlCl/Cu7JeQMNo40dYoIw0+mLmHuLzuqFX96
S/rh9UN6EISJVna/kLLotPNEIeRnLML4QPiBtyyykCtNsw1kSpEbwMJ92pbR+e8HGgf2OLTDnWjs
9aK67qhLxO3aNFB7RUS3LTHpLa7na9dLiymLFXaER/auzeknzWgHaj3AJ772YMP20SEquivHgeIA
Fda52AuSN4t9EaRVBzO2blZdnha3XISvOQvzxp/0dKBykWtb11dnBltXENfb85ivt6OcXgVVGEFS
Ve4zi+vVqu3zNPb9obdsjESN93Oo82vlhRxdIhGvxi7HRj6lNyWmbaxSuoUK98IWcXmu6oQ4jSjP
pm9ter+LkFTmI3yR9sK6iHRtuNm6HDYRSAG0/Z7AatpdFzYwO7u25hNXaZfV0VUYxjWhsW9fz+VW
0TF0ciZJP0OuCg7a3BF0N64Kbpxd7w4bT07OoWZTFLSF/QcCeU7u8yU1K//s+AQtVVyCecjrSxQv
7IYlIqrvJfelboLRYlmK2qnnwPJo/+BEiY4BFfINVoJcuZzcgNxk14k4d+4lj79Ccqg5m4Mu1sl2
iEowIQOKRExNWlBCTNnYo6O27ksSK/PJqey79KQ6pYb3fRJLGpgx9aAyiurTYpTUf7bqmTJs/9ym
8lCHxM44+BI9ZSM4pUdaQ84V4ZF9lDXlti+UXs1wM4clPRABY3xFz93GuwMOUYFK2RmKkTxrlJDG
oRPROGNYvy9pVG3EzFGNFz85JCZDo5T0jjNX0cm0elTepHp2eVWeEzb8l7ymObC1IDIsHkPpqBmv
1QQ9JKyS9eQMBtzNraGMZRO3trEyOwrQPCc9y8i3tnE7UToWDfqSxC0ldG59FCMHJG+Z911aEKt3
smPf+c1VGxY5E9vrtz5/W+CtTz6dyUe3D81daecvTSbs57afLpnCumeY/SMzovYdGsKlttTnHMkf
BJcluyPFvF+Pf7zSHDfWUH15gpnUYtmANpj2OHNOysG5Vba74gDgBm2Wblsja47DPLxDpQGtYjq/
KHYn4B3xZCviz3wicJy3DrcRSQKtS5N+DX3Jk7G5LjMXt3Rf2PK/dpS5D1FHTMGc9Es/ljfksH0N
NHU9kd3fTLb40cRsNBvuKLBBMZd+5N2bzqr26YzlNcuFOuVN6gfO4rpBnoRiLdr4Ckfg9xSTbC/h
6P/z4aa6dNmrRqXB7OXezdaVSUPl80QEGOWUrrrUTfJrZ1TcIa1ODjRfPhcDw7LOxmSlFTpOG70J
Ca0vT89mMx1URRDc+8FjxwyobV2XifvclHb3Y24Au3bZt/pRhRuLp6SgKLcwmcT36q0owy9TnjjG
ZNvJHMB3u+1b3i0VoT5CgyC82WhiD0hDdbS0R5DLW3YNyHApPrpiIyYV7zw/eW3jaZtbsXE3ezzJ
ULWZNxrtn6SU3+BTZwdYNSii/ko3PlmmAf+D3Zf7NHR3sWbgY7hmGNRW2m4psYw2jZmcuY5GUaBr
+U7BhtUtd3N7L/2JsWXfErdveLKOih2T5/dvlSS3Noz6ux9a415Q+iOEsbecsqBPWH4nBJSQrSNN
OUsAK12yErTLs6kvGJMuFMJ1bDfrPtu0OYHHrO4TOD0lgkZn8uy0zpVVqwAOy1Yn0VuXghuWIUuT
4GG+geLdBSxEQJWYRpMCCvom+3JVcW/DeOZ3UIbI33Mlc7jc42A7K05/re8S0c/Hz1y3Ls1IPFD9
gyntF0qFLyKZT0iiPeEl8Mfx2wKqBN9wOa84xYTrESwIQVMXn4FLbsXMi2M929BnFtRiEAVB2pvs
BQSv9tj752op1HsubvUSfrOWAdhw1n1of4bwZivsHwPWGWnq3SQRVudyHVrDpxUlvxaOX0ErjafF
AE2eOsTkVkkYmluRG4rMbNnSxth/aY/uRHJzjnDknljCvfbqYqv9aetZ1fe2cm6JKMyjMP17Xdhf
o+BRD8yBYFXir2W/iI3ncUgFGbcnHfyVKJRxazxHkUsrc+bFW7OZj6rxHMA3YKGtGoMJEJLRKPqt
4LqnGcn8MMKu3MRKMisGtGRampOky0PCw4qv2bDlI2aDNM4k/ZJLt4kq/X2c698QZAjSNYzSmq5b
uTVm917lZOgze93F3HSELdfRIw1Zpw3j9aa+zEbF3nSSJQs/k9/FCu+GKl4iKDbH1ERCah/1q+a+
MQeGzkUIPMcs34vIH9YI/gSPp6vRI36nFOcE8EK2Xd4Ue5U4wDYaGmSjODABDFDAlz13eeaeK5Uf
F7c6toX0DzyMDE7TXsV9hHVGNawyvggaxhim5S0HZe/9bFqVg2brOEOGkemycQfoL2GznFtjDrTV
5O+7ZIJ9q9KTn40iEG5hXZohOhhx7a1aynO3jV/34I3c98lGQmJfp3fIl3cjl8NBNaW6oiJQvizJ
ltFZl60nQpxpRDI7unCVx6uo5QGc5wU9qabZsxXCq64tYm+DcyMcTnWqSSmtx1aTNtB0H1ldeVeP
miqzySWUKescZoO5XsQATlJmTzQx/BgT39o/TlJ9XZziDBJEL7wvUmlYxgb3VxN3Q9Bl4bTRXj0H
jIwmR1rr2ZmXbeaA0569ylp1Q7SsZ6Jdbst3thXXe1cUHr/plhUqWudpym1dlczLl2xbaCpYJRLl
ymj7XeWlj3Lgikpgv/0BkPvbJPl6J6gVLq1IBpEe1k7pJGtjntsNd2O08+m3JST0owhzCYarck6j
1bxHoXrrSiYHLuJ5YKfDy5KN3npoy8OgNONjR6AVPbUFI/F2maiumd1rOfM+wibbuYXx20s7n51U
sesj6HWCgzloF4glbppC/XiAyRdwOKnNM7LmTdtMxNS2vPLPIolLlChirJG4wcn6KmGpnStZ8iCc
57Oo2/Zb/DsBhLMbC0HZq+pFwEmKV3TpqkAuqtjbc1rfY5nta7ens3YuP+eyt4Ki6ZyLx9q4RAiA
NXIV6oFTn9BjkJkNqJl1n+8MGhWhw1CvS3I0ALnhI2I+7rWu3ohK6pO3H4Q3HXVmYOAz2mib5q8c
3svZ2k/N6G+T0Kp2us38VVOyJnSzf/LHgirXJrSAoqnynIl+YxJ6petahdv+Xo3NHb3ZYG4FA8P3
1KFN1LTJQ+PSpwgNyTg9e/LZtDhk17r2t57XRkHX52obLoKC7KbP92pCxJkLOrFRFr501FRbFp3t
tJTLVQGImsvRW2nXzHaG7yG62AUAX2c/G5IKZpc+XLLNuyUy2M10HLC6dCpPakl/UWQM0BRhyNKK
zIweVtmS9Tf2i80hphmpKYxntxDiLRMtwRzpf9ZdKrhtXLnRtuUca8pYhTHe4X2p3Sz0tot7oHbC
s+5ZZk8v6NnBUszvQPCiYBFWvq4b44u07WNXQ1iIS8SFX0uB+caZ0YwLlISrT41yP0MCaqiP0WVl
rxJvNLnwrW1rY0uwOzmtoFjcmb28xz/ApM0riNtqj4SLemk3H2VParVo/XNpddFJVzlDMXqM/Dqs
GJi5dTBr7AzdMtCU2+w6g0R5yLiHVPba6rNP/ZiX1XH4AvF1vhSGz/G/hbiSessPMUTrJB6tjUAY
4mg47N20t7buqCnL87d27HmrfpA3NIF5bYUe/cipw+xhPrLPnDbAgKKtlc+/hyxH5IjGc8emzrPG
S+3M7lqmNI2HbXzTdmoFc1/fnNYtNlY6YSNLuveIwvU6bxf2/j4/uWRUHdX8e1q3OnfWzHWtOAgl
M16gtNs5g+wuaZq32zTMsEFSZ55INFMpjOdyxKwmfheV/Vk285nZPfqEKk4Vz6YVe9CGG7vED9I4
3003+VP4Pba3Ut7maVm2TkqHGb8qmJKlvhVu2O7Hh7TXmw0ALP1J2xub1yFDRIcvFI8g+cGAEfYd
EZyGNzNLcejFHk2pdrlN4FfA2eQIovdG7HQs763BlcAdNdL18biP9oVTngsqBxkqqOMQxfsGgCWb
01IfjCrD7la4ybqeLSsQfluuncoEbhcmp5iEmCiXcxZHeN58gZexKNYFS97mETcX3bzsBkfwtCLZ
lCHA0kEYZOqzsRC2dYRRuNX+OZn5C/FMY287KcBq4boCsXeyewoOujDa+2yJV1bk4rpcOmvTKtyD
XW/8yQRb2TCVemdpg4ekXjl2fBAeNRIO7zxVi7iPK9piXe5RZscMIKh3brFLrElwNoxumz7wjGLZ
5NogYzc062iod4ndosW3xTMQq4lgXgfEaUXy+wLiMT/60Cq7pl4CFid3X0s6aX0k1L5izdRleKSs
yO1YeGhrpg/ixrBu3FtZQuFFSh6+YKvBKSJC/oAoYoGp47Ztu13BtD3obZsDC/l5e3B/TgbNBiNo
yHmJatTXxeBK9yWjdBbcfApfU/Nk+7V6oQ31Otblbaztcads3izwDmuTZyx7sfA5GwvoXtnCg6R8
MRgSXutW4zP1+4OX+myI58RZS32lww1fZKVV4C9yOGd8usrm7LUBdvTahindm+WaupHquw8X2ada
w+dMiG5uUlaE8EQ9WkDSXT9Jj8oJyZF6BVDvOpYWnsGeKyPlathR7XAYeu3u3VoYQayW17yt+w16
9tNkqDVAwIaTfO6tm0y/9YuMgxIMfdC4FojM8VB2iT7HUSG36PXRegKwQo3PR1SxwoLYCAp6sVa9
3eZBKXvw/3p5y/MatIkn3kydl+uodn70bASDsPNfndTmdl/o+jQKWjREcxwX+6nIaDuSebUuzChc
KxR/3XDnWwM7mM6vz76ApYY+2EbuchsepOVZp08IFyvtDe1DML+iYr0uHjvscMze55l9nVlrg0i4
eak7/k1qdnYz4AXWlJS4inCmTWU1Wx+Y2GAiani5H4IqbC9JVsJXlfk3IxxKdOxw5TR0zRsLh93a
cNM1nIPX1Kgh6oqoe5oo/ZjZu3uiutRL/ty/F4V/iTvLeYBrvkeZ9jeRnm6+X7THGdaWTsiZNg5g
mGiOHktcro42Y2slj1NGB3o2a84E6t3qZu5mOcyBY8UWG5ACOITcQtrQG1pF1dpJBLwbN0ZKirxD
JBfWYo1UI2phro1pO/UopLGXfCS29QosFWu/nKaVO84YKisfJ7kTPUtRhc896y1qklUu4U9ori5q
TyF2dDq0PEQ4rUajw1y18gIa1I2tyKqTp4qDZ5QzxcMoVvpnns7ASmrjyU3GaFsoIrQWtIGzr3u2
CUaCgW+K8CBJy9x3DO82Jr2+JMHbrc8DDua5vZbKgnyD+JY1rnNmpk87CbGFnp3camhHciytOMyx
M2+7mgbL3jd+uV77TTsc6UVUTgH7zl1cSEQkZr1siZZPBg4aQkr2J016C825uk8ubNLQwPcxV+17
X8OyRJh7tUWjkfLaD92n98rVR3cez7ODqOnOdFMvS7gC+8MdopwvTGF/LA6SYyiP5hReTITtc5f0
b4uRlHs9dRvPTC3wOb11bhotjsrOdxomml+a5VtjPoSk/A7883Wxi37TVTZDiDq9G/74HtkG4x+7
WA7NACZxlgRRmdLuksegaEj86DFI4wkeCx9chKblXoBEso0//QwrcKn7tZE9oIF9vUbH/Fa2zcpv
elDc1g3mJafPTZEbCci+AlgprXWBA8KNB8VppEb4xKXFUBDeXF2nx8rxfoQF78uYTgsSf7EOff+H
6yClIMa/+N7FNu3fwvK/CxiwiIybQrnsyS1rX4fen5b6+a2bzj88t7jnaXdBVt2Wef3Thla+MszR
3k1vPjBAK1NyIyOBwb+BEtkY064MOXy23p+JZW67ePrahfW6WppDqEpURHTXoEFr9pLUPwEloqUY
aNHNDlsYNyr/1P64ZdFikz+o3cBitMsK+VmBY9qIodSBFvJ7Dlxq19f+qmA3vSp946VJYNiCQskh
YSE+90liBrUqisM4FltLxjOwveXVydJT2HGTUeS5bFMRPcPXwlf/8MjVUXrPpzI7dHURvyaV/xEb
6gnhebhROl5uF9sz1l7rXhSzGGbDXFLAd3iszMHQhdiuE+09Ox6eblWkOz/sjGNfjM45su923kTg
y5mBjVqfhrkOT2MOc9IXI1vsyPg1psnEWNU+xq7eRj2xc7EIB9xjuyls5F8Dxeb090NaTOqf/+qm
WB1CWDezivcAQZpdyVVmDql1dIQ8OE1h39mqbd2HGSGqu4tPo6PKIWIl9oUjBaL6eG99nXOWXpr/
h/6f/wWk7n8H0/j/CGXHXuOvnRcU37+60/6j1uzQ/Ej/A6Hx+PZ/OVm9/6J7DDgFVQT/sOj/j5PV
+y/fpKIAkJ0yOaTb/+lkxVOKNQ03qzRcA3T/v5ystATx7f9YT//lf/2/cLJarvU/WkIsRW0RfWrS
cl3ToADmf8DhM55roxUCiSu7PujsMHwe2mkrFte5LF7vCGBHY7qCTDofQltMl6Z1X0aIRxvV2Olr
VUbuqjW9kwuo6YmdsNgaVmIdtCOdZxSVXZYhPgmZhJvRYKfrpmFxcDvb3c22Ud/8wkSVAnTzmzHw
XKXZl522MzrO8NZ00M4YP3e7xAntwzL301OrH5pc39v3bi6fMmjKS6j7j04S2xpMAlimiq56eYot
02RKbag9I5PVEqfhpiq95CQfsrJvwvR1YXpTKwtVLkWlL/zMfHFaKw7qkGm+0duCQYBM3nI2ScL1
k9+0dV0W08Dx34SnkprMnQGilTWr0zcTSN+N2bu96bvOXrOVBB9Vzm9mGg5MmVSzaerG+jG0hzT2
ne9YdMkzZMWbol+WsYaTvTh9djenVJ56yarkDZyJpDfkL/Xji6r5bTL0C9Dm7KNUpbGfLc7XaJvr
zK3VZ0kZ6s4e48AqQvMYcVltkEbQfvLGOlRtoc45p04W/2Q9Csvc+FnJ0I/VPKhKVV3zcKiuNVQg
z3S2U6Pr52hxmk2YgrkYCjPZKt3fdMnkkiq+7vjvD0kku+Ngpt0RbY/oTwQIbOavvlfCbY8F2DsE
MvhxnlHzab20R7Cw8IKz/oCJeXihFQHUmh78XZGPJo6N9LeMl/GFBzKWgKyIDzKup5e/fxaG8s/j
YXc0LQMMrpds/NmcXqayvpeRYJPRi2Tt8GNudV4qCFdJthcq9XdTBu94dJmRaq9/THDiu6lbJsRd
s6zGuIvOmW+fJRfcXkxtvfEZCjBBmfOzNS5eMOKc5VXOw+vfDzJNG850HQG+pCk4xMfda+2p8GZM
vzyKq18nskyLcue7mYGGHy354vhO8+aF4uqz1D5FdsXwiDHYenQH/zJaFmCGIgm3enK9C/ZP9zin
tFbm1XjyKMH750PYau6XGdthnI07c8jjC3Be8F+yllcsbYzU3hu0irOkJm/dV/TFJQjrpznO7zjY
xc6KY3Od9xNBznCaD1nDS7ZUcgo0lPmtp8kcTRpyVG/Fl8gNYZC7qt7UY9Ryt8XNTpuzwRCxYVQ1
5U9anujJCnFK99le14vYNa1gOE0AT9obUwxE0dqq3tUw1jiGAT9pYnrqlXh3fLhofmTzgxYQ4LIt
g2TyT6VdtoDoq/NUuvbJcEVyGhohNujJ68RfonOYd9apGZthi6clvet6hrZi/BpUEt6YVbdbr0/A
QjfonCLyS7jBsL2nzH/RtMBwAJSQpxPJ3A8hZLZbXCwhlYu8POgi5j0qVrlnx+zDkupEsx6HeeX9
UtmvwUim86g65pkYjCDqDbuxbmvKK2aawEC9X7L4KQob/9nMmG/P0tt7JbOWcTK20rR+Gw2ePEoM
1hNy9H22B17JkuJqRcVOHNfroh/YBWbL2Byrv//ZTF5pBD3O8FUx2DDJ//2luHSa49/PtV+N+7Sp
1v/+o79/nj6+4++f/fPD5t4JA69XyUHFVXn8+8H0SsTbpWaoAebx2MipPGo4dv/8FzIhenUr7W8M
C/2NmRnV0Xl83+BWWQZE+mXgAg7GloYGR/dMnk1ZH6M5Jvf778//flmqhT90H9/09yt/PwjGkxuD
TTI2288w1Pbm31/7+6398mkNJZ6BmT3voGxxr2XUH7NYGCsY7Zj4QjzvMkioQuTwLDUzpUm/elBX
V44FGZKXVr9aZV7tZkP367+fLs6fBYTrhYPnJb95/eTe0eCj16EimWTa0dPfzxaBa36Wj80W71Ll
oI/jg0HfiQ4OFQYrqxrNn62ujlmXWKcZ7GDANJRTjSduWmQwBosMsF8CRCSqaJoZwyeBJ3Vn9Yt3
NZqKI1j8aveJQAWqjU1NC3FcWjLQHAiManb3Ku6/2jHmbS1SpFKmuo6Z1fcEU4WDWwxSpbVq6ZOn
vRoIvjmV5RuUbHpKw2CG8J/2dES5aP8iidYNrm94oK95It5GFOe+9bM1xtbnplme2AgggvWbAnhc
HzLRdkcgSTg/RPoRNmil6IA4KDguF5KBoYvI5RnXuZr4Jp19oWDfTNPcjcLZtzF+IUn/SZAN3ygh
Z7Re1j+5wd9SRb2EqV6d2b52Dx+zH21wY9NCpNwTKveL59hHJaEoZnENx3O4xdNEhOwmyuYKK3Tj
GxawpxpMqWN8TImJKQt+U/zUG+0VoyJr8ocy2gFfoPGUdc2LObgvjxFrFdFh1zJImro9Ix8Y8e4p
g8rK2QyyUzh8qceGpZzXaiit9WSK3xYFL+g2+bNhMH7n7uteHck8yW52fYImOcRY2Ikydfzjp9XY
tZil2vyurH5dcayjGXqd5v22XxwEKLHXxfSMfnjLomQdlj/bWLw+fgy9gn86mb1VCW8UiuMGqwWC
g4nKXCfVk29XNDeQGB0SCgRUf7PKo50Pe7Ns9l1Ss+03XzOR7zKvPlLWwZNg2kwn+pT3i837IjuN
ITd7t2vvZRhEYDD7Tet4PxnjrZzKF01RbTL9COVDOyuH59x+XRaexdSM4Yi3fum6ejXwjj7gk/4o
zpYevmWF/S20H5Qs+gnUyJbm1nr01hsjxxmFDDRODkpjTzixVL/BHKL6b4axvDu6ktDgM0Zx2OPA
pj+R1TkaBIdWZef97M3xc7Hmm8t30dOyXar5tRvjp2GKLmObPml3EzrpyXOW58Uyn+PZ2Fd4Fsa4
fVYAKeNxtVTT93B0j67R5Nuwjr90q2+udh6qJ9+kYN1m+UfCwpf0lDjAFqWdVfCuMdu1ZmbU/vxn
qjiODiwD2SQR6cT0wYGP5wqiq0mlRWtJZvKxQdm0/Cx4BY1CvsfG9C5oaWixOUAshBxmyeziWP7T
7GzMod73OY7NcQp6a3xrZ26tsMkOpV18qa6EEJr/GUzxIWvbDnyLdwyAQDqC7hoYCOgw/4xL9x0G
qm1dQwG3SYesTBYiPO5ZqutDqr6Lon7DZ7pPy/B76Bd4fPWUB1mknosl+4as/o0wtmchcy9qYTzs
uShL9pOk0jcofebEhcIrL6qXpqb3QFnRPgzjY2dFRTC5IUrQsgAufTSND4STH3aCttDmaupMLJUt
MOFV5I532VZPfYZFyoh+ERn6Ukn8OetjKEgmCMoion4CHBrfUsPnSkJDtDm4xkQw4LBFkB6y+BOg
KnOWOTsT+LFHDtfwq5nwPuTgEh5tKj9kIj8HF/eW9v+Uw5QEgunokNQ/R4cr3qA+3A4ZAPtRVqwM
kQajm34nOYf7cPHPtB/czG4m0UnmOUkzXKqYsArkj1WSdRtbFdeRDysNCtUjtBc35SkxuNHZVcPj
BA8fmdPKdjKb0Uh6mZz6Jmv94diNjWGX35jOi6LTjdcmSl8pHQlav+0ZJXhgMuKUbuHCDBwdvc2l
dVcdj04qKBkFx7ARMipuymI5Gy0Tc8X/Wsc90W9NAjtvf9XGCL2pwjgA/J9OX1zKHMwe24GzdMRm
cOS45lR0b97Jw/DOyCwoMlWD+JbOxlMT64g9r0JA02zcfyd+eJkmDyezjeOw8ga4BnZ0itl2xqn9
FUckihdZvy8i3eCo2jQdjqXi02j8DyPmFZhLv1/riotNJhAL+mdn4AIZDE5rfmt+SS/c2S34NH5W
nYdvVfow4WY4dnwWiJTXPYbHmxXmj24YvCCS8skS8b54yIHdWOH1nL+Watk9DENLTG5pptsZz9Bt
7vQu54zQNOaXP/e3abYZqDxWIqvc5D3B+LSHFaA+rWV6WxbMLqNvbzrP3C+l/pPjMMPzWF/hfH9V
DF9p6wlfy7oKCIf+0BnpBSOO35P4EA/JR+9FRAXk15DIG1PutYfLFStL/j6bzptiFJDjxJoo5ApM
KO9jxC6OSM8JBWwXdvXVT51fTZN8KUM91x8RGGRvwpPzcFh5TfYUKvs8grIzs34HbvijjVjG7ebT
hWj9eNAT0UzsVelECZeAhwrKnQ3V2My+LXG/1y4bdffLMM3v2IebVR1/4OMdVxM3i2+Pr1Fk8jK4
V3c2z25kvMVmcvcScHFNtlYY39Mk+T3W0Y1kFkmHbrRvvlkfKrqc8NHgjfMfyYmowTssB7Il1K92
FYSarj1YTXF2nGXFc2XvMh3MHmprP0+/6S0JKmsq1xY4dkD7P9L4F/cHQIs8+/KyhmxU0v5auQYr
W++ql75vbzIpfgojwklSYAWMaQTgRmQq0+IfWs2zulKFdCmd8Ts5wQpFD+9x7fypq+7ZmK3D0vhr
yxF3s+q+msmHIeFUP3X6UnBG5jTB3cbJ962y5HaJEpRN40c2y1/TUr/o7ge/8IobGuKwuuR4S6pK
/wrdipjp2cjNlx4VfyVr8h1Lx8oiHCgVCsdiEol34pp3joL9SuUo5UOSfnCeGiz7T+jLb9YQoY/K
E45qvJq81DIyzmnSvXRZtJ89aCF99EqN2aWK07Md2huspgdZOxf3cTnXaBXxtdfW1R/bbZO2e9bG
KT9MZVEwVD87dJPgtTg3w/CsCFNOOWkHfiAgZ5KDjfNmm99tG1Cjmzwn1oyldtpLTqmMPH61wz7v
WQGiyeAgNhm7YcQzirV/sJksh0PN9LmgwK3Ww8X1Xzsxbr28fQat65vTn1x6P0ujucxTfC5ZalZJ
7109wWFF5TuL54de4i+Un0/WONAbhHGCOq/OhQIvoqp9S0x2ZaW0s+C6QHxlnjAzeXVScZZMlHCA
fxVwtFdKySKIcpeROKCDRdenJE/27hK9d1P+nFWCeM48v5T4nETmVxuE8JeuIR1sNk+FP+JDcymV
LCzj5izTR8PkbNXn3W1OwRB5L1n6WmewBhAJvhodFoz1DW9Vq/m+dB4kmQ4LVTNDFUhC5+fUZW8l
gUzSAi+DlTtPWZN8sr487OCbsRu6NZnzHW6mdF+VekP2qz50glKCeGCFX25F178Njf0aln/PgcAz
jkzbujMTI2sVy/8m7zyyHFfONr0VHY0bOvBADDRJeptMps8JTlVWFTwQAQ/s4F9Xb6wfMLtVV1f9
q4/GPShWggThCER85jVx+FqPlbUpovBEPRjJkakyF5PKf2h3AF7spRwhn4QqXRNV0/Fn3ttkoc0N
11FNV1pSrKIxP5llINej074akflmRw36hZsh0LujiQ6pn4PiSQEAmm62AoHEz22X+db285NuJ2/U
Jqu3qgcn5A0fiZlZa6eiFQJk7C4Y6+/ROG1DUS+TcTxbcRQdRl1gXaVN91QBFk5jnG0ngCNju/ed
R+ytPOKSDobyEg7q+ITq96Xp/eSU94XOg9q+KGXKF9EVRzdzn9s0Nz5i2S5qzVXHuYCStsPCc2Pq
/i7Qm7GoXebozl5MFcUFw2KepAB6zq3AXOoS76XSS3Wq5xnKOUUOyCubW9RMj9cuaw6ZUtG3Mv2k
3phjiDM4Wzcja8Xd7EUCCfGVE911UVWtssEQC1/7AINWUMDEko3PyKoKd9HZxiaHGbkFTDAtdrXy
aviRFTr4dvnEVJwGJm1Lms1zXynOgKyNSFMl1MzQ+wb2GGf5Clx4vIi6YR1W6bjOCutBqUWTlsYG
XM6zhufoaGqbQT24Y4AyTo1aljWfqkO832NGd9fZOaA4TA1EmqVbvVL3GS2NVeOVHwbouLsYf6qp
KLN1PECwdzJVYh2nhUsA59+0wKYJ+IOeFz1UBwZSjeeSTMAO1m65MjXgm7UNyL4LsOAcuZhxbpPg
TBowgw5NY/Km3iEMMmvrqWoN81hqtr7NQ69hVHL2jvNiagZWdMIBKRBeq6yoIFD4QLVVchmT0qBI
TFDUAwfZ28pbjeSVyzAHZe60mEq8ZRnF2anVfnZxt6R0RqwYGOemkEjh+MMx0NJrY3jpwcgwRTXn
xyEz1LpuqBC0pOKLpAwH4vj0UteIiyn6j57rwzbP67NZpHKpG+KTIhKFpqT+keJKgpVqeM3KHIZ9
lXyoyICw45NohrZP7NZnJ81x9WWfVBNt3OAXyeI4l2Cuwi6cResG4cY14p/SyH/ZggvXAnaoen05
4rHgZ2stAWadtfEr5EP/zq6DVQ1hfhUblblXFVWqDtws+Ff00bK42/eA0Y6+ge8c8EOgVw4FjB7u
T1aItdNGHTklKreRfbHpBmAFGzJwSVFsggg0XlrU98LooJ403Gmif+uhdiDF1mLmBMm0yH+EtqwX
6SR/uare2TpghWm0SkqXwxXCHbdefsYRbMTkM/gZZwo1pioFeOPsZFnXWAx0PwpDvGOqgIwZCgjc
m+UDPEm59qS65AE9SdFeYq4qLdOkXbWe8e5L8uLXyfTrO92s0yXdMhSC8F21oa2mqrk4cQdCa4SH
b+Rg2Esz+GabxCxNPAGGsECtDM3UAyaqDsDgn0GJbfKxSF9Lczy4PiZM1TQ4xFs06RWWOWHIDxiq
TxXG6MFEU7hHm4GZ2p8dC6OFiLNpObTwoKz2MSRkoOW/acLimmTjT8DWUje85TRYOHua9dWHG3sN
Y8/edCWYg0ijUO1gGj4TVMkTdEBHs1FnCgyFUku/E6GDHoEB1cnJiodiFNS7j1YN3skhlBY6TJI+
encptK4SE6aJa5QYaHq6optu/QIu/YLnK5wRmMR30QgWCMxsviZmf9ENbV8E62wc8jP/+4MAtVan
sCgL81tVt49FO9A77gmqRU6O0AOvWU9Gh/DVZN4nrfmKbyiT8DTNeSr2CntM6zhX/Cp6XM+m0KRI
pbXXyqseZAcTDl84A84tiO7hpwXCsxX9tgQRFuZvahze0B9CBqxT45IUAtT/RUj/6nfjS23tFdYr
SaDms3tt8iBZpkPrLDXVvIE6pq8DUIfflPIVZsB3nlmVG0/CP/P9fA2Y3SR7S/2Vj0VQUxUboybM
K+PmwW0NYyl1uK91rB+nxGQ0WXqEygzJhFe6z9g7pAvR1iSUc/v6Sl55KqCzuWO7K4R9YpbYZo69
zm1A4hnRNAJVojtYjrGD+fI4JN49fhIbIK47026eLXcEGE+TuWIgaALxawRweGc52Xutn6psbXj+
h1YEv2iUfPbaAIsO6hcMwpOd9pe0P1WldZ2ge4g8PMf4Y85/50Ab087aOsI6BbWPcld1L4Ie170m
vxIfYQV6l+TuaVBqixP6QWnOS+9Fh5b4CzYiibGAafpdy5xwMWXeuaEnDz98Cx34FAnyOHoJJn0I
N9LnUuOdUjguWdY9gf1xPjTPsZYx5+ek1sXO5NnAc0dJ54Ha5l0y88iTniEEx5g2ZnAIMoDgmHB8
aDUFKuuBOgaNjHrrRvarHrsUUjHm9QK4/m19URC46mKE0Vc/E1gTUawQnzkB73+k+vY5+Wi7DA+K
uh7otV3v0zyZr8KkqSd/xDPKh1VcAxua7oQn3wsnp0wDtN0r6EcBlMh70h7DBpw2c1YsQFRuUSZ3
Mwg2HaDDDzozrHvp3fRjdJi1/e6S2IyxnfdKaWgdmM5JtcHZJbyaxh9T2F1ti/l0VroxzPt5d4Ap
MQUcLzigrhmdzm55xQbw2rU8qDEnFOgRCWoKC7BhOzHQHkIkDbqq7MBXTLkPY6LtvrcS1TU4NhCn
xm6E+qaktWv7OZMXqbuzukktTPvdq2P0dKH3x/CUFo2rrT1v507VR17rO+B5Sy8HPTbg31sESM0N
FCgCOYCi1PxlbHSgHCcwmhnPTemIXR5wLYwatp3BRObY59AiezLD6QQiL+uStT65uwHHxHhcdmTk
OZctCyGl5fJXZ+90G+u/utkylTz1L7QKd7oFGJIbqlRob7bGRaM1pfR2B38GwZXlEA6n0jbmluXK
NaHOO+EZQZuPSbRXt+83A0T30gXXOByqPLr3q+lzKLSL7ntnHaa48i96bp2duH8ng1t1JqNmJJG7
406P8o8qHs+RNywNJ8IrBQSjEwE9stWU3tEluBdOcEHw6YDpZGcNB5xAPmCpPqUmKQdwvse2NXZh
U0CbSrqzhENJiXOP9syyLrhInX2SUXEJ4TTmEj61Ca+A0XoTFrhDpKF2BDf5mOPvDqE38YoH07Xn
RK+7jyx4d8yzGPxdK8BiyDEKahO2AaQHoJed+GvXdg65fcO9X+w0+exG7x7jmIcJKmnvW6shtB/y
3n/SXUTvvdJ9GqzoXi+1RZZjQFypU6DLa1QYJ6fsPyNLnQ1SbIb/TzFW21R4eAipNySEjhnHFHHD
ybA9FW1yqSVpuOi+4zHLSA1JH4q3SIb9SNutVtmVgNiyUQjiYCtmY3ijaO4w7LanzEy2xhBteSCf
fD84p/DmvfAQDvTpVbt3zOYjiKd9HOWHqGqXib4WUfReZTRlKUrzaC1H3XtJev0wH4fL0OoSQ+rq
oIFADJGCQn1rb2TFL8/lEbPEsdHeBdzezFLHfsJZDCtRET5XnvFQGuNjMlCmLtTPIImYQITx1BXT
SweGv8GDx2jig9njweuFj67Lra9i42kIurcAEr1jvrdo/WBGiYd3AWPRF9onJ9pgNU7XQDvUAubr
KHeRzCEdwjKbNnYnH20PJFOUlZ+tP2wzEwrVUH+f12vd/jAYJTQO/Drtfa40cxZgQN1ylNs8oVXc
wkPhXimTF7/3XnXAP7VfPo0dznFU+qiK+iHUGsPepW69na9i2ncHUzqEtPUCaOvdVAFpzKEvZ09G
qq3nI9Rba0+BE8Os6pVQaYlF2dGXMJNTTCOaOnOWYUPGkzf3ydBv63zY9JG5My1CEf8M+vDJxkbK
a+I1TpTfIi+LmTzlY6ell6EkrBz1nXCik1l5D6bhPorIBBVs5PdTF6D9WI0g0PFa+94Z/cVWJhZ7
GlqrPQUqAKtxOdARrDSx8jWgsbkUq9mdbYEB+9qLzF9hQOxS6vYvvU2iU+g7zTZTr0MnyjtZAbfN
YKEYxaXWvQadiXiPnWqyR5rtTrY1dGjL2AQ5WG3Muz4bD9pPa1Ajh5YXLLRCW2v2pu5itQM9Ei5h
h3wUfe3dqRvsIE4uTTfjAksQVg4EIlQh6wfNlOmzVub+oslz/67q+GsikdgVGdEgncJTkFwys0UZ
P8vVQbby3Rf9S60I4weSgY1RkJcJSr9jbO5RqfIW6L6cgsZYDR6ufIpZYmGaZbYpegpWjYQPEZUo
oNGEX9SleOsnRm7MpFZNHr3WQ3htKFCjEqQvXZ8JV4YDRfvytSYgxG6PuoLuZ6tcWRoYc14co2eC
c+N97GYD3gPlp4SeHrvOyqrhH7iyffRxdgyCQMeQLGtps5SfUMs3VgKJRpu4ILkqk0WHWzG9CNJz
N6J2lSLwPeQDtsMhQPDSgDqR+tGicwl7kgDu3YgtckizYNmFx3qk0Djolb4OvB5bFMumEjhWNANa
uYuLbDymoLrxbKcDjQEjlKTpGOdkw0T9XJAjpH2EQq0tCgPa1qIyXTnDsfWmcpXp+VMi+myTfSZK
MKxq8VsZygmEu02ZV9aEplKKDSJAWw89uIOZ/vBs5zMZG6wTiMQ36RQ1a5qqGRUrmg4uMVGeQAmM
EExVkmmvLNZlpbqVERBP00YBDp/PBb+PbKIbZOdDshrH8htAh0sEeQco5HteaR0e9/WrcEjKBbAf
kmxEhLvCXZY+fSTNP9oojxhNf60C4hPZW/TP5PRIskZFPIfo05sh90WdvMCdLJZNq0XL0SbcwfoS
rHhzDjX9AH8P7lI8IkqMKIA5Vt2xneQqH10G1JJpT1oA/4IOV54shPccwCElP3CZ8USOkFO9CmOo
RiIhli+gqggckgElEqDA6KGPkxorzYzf5ihEs2N17fXgZ1FN0RoBBTpInr6qa3GyBvKFllt1D+I0
pQsBy6cvMONUNFLd9gXOcgmiW5xBv2wIDn5ZskXiQVr7DMVG8KToR1kCPkzm3pdlZaKwBXWKuEIf
rE8YxFwZG/hzgBAX6JplFsLLlhLW/pBdEcxAoWZojlo8/IhzA9aCT5ltKgIsbXQSi1QdqfGKoyqH
F4SrUPqkhH0atd7apVnz2jkCbBIZSeVS8Pdr6uelHhw7FGmKpFDbPBDNInFJNeKgvAvYAPSxhfQM
UJJ2+hiFaX50qmMaVdounqZLBUtuH6CdRer6OjnTvm01a4lOI25DxpW0DLi4PtB9shzsAm0PvArj
wl0WpDp1irzcNshCkNh3jyhzPWpGC/AIsYeVJYxxH8vqlw/RLvQrmtxDsK1p2ci+0z9VuUiTzHko
fDtgCs8F93G6tmLtVZrQibmrfla5/RKOBJ8hlp+J9KL7TjcPoRWNaynUN43eOO1vJNbtYaXGZG0D
jb9LDNkt7UzrONvz6Gu7KR30px4zdRUY76FfX+GjUKbqE2OJx7lekwGJpPoWxD9bP72WgfdLtgkt
JVvv0bigDqH04Yxgzrmv66OVV/Eat1YIOTWtsMQQHmAEECqNYoyJiZB8C5Z8nnRbxdS+cRLvZOXe
NSAn3Hid3AcSzK9r0XNE8HKppTnV76C9j31YtapGbAr3+XXr0l4VdgJKjwbT4ETuvu3CHx7IphHW
DuoW8cX3ko8B7Z6WX2glrNBeZoOGCOYqJUZdabWc5RHi3UCmtmjBjwOvnOh3J+Bk0wmz5xYefuUA
cAOGcRha45ddQ8q3fKD+BIWpXuGuCVU2hMu1S32cpKVOvC7j8r2oE7nIdYGc+UC8aCotPzljtvPN
/Nyl015jwka+bx9DWnvRZHKEobuoWzW+5TLeeUkmVrVNOawYxL62428yD0vQ3e43h+xcpOmuAnEQ
UI0jFgY1YVnhJlOhxo6Cc4SRJ2Z8cI/HFyQRr+EA1CBHJ3IWaysWVtQ+5FZDvGJ54UpFZnVXlGjG
VDplTr//lVtcsYCeSZq9MgGkG8W3NiWUCAJs70wejws4wsodqBL+B0yWhAc3Dvolik13inLznUHv
biHo2u/g3K2CGFNjOiIwcdxvuQmE3I2yZ1RU0mUxRSZGgyYWphAA/cItLxUz0+0P7iD6rrr0N7Vn
dHexC3KyMArGNg3SBMHuYoh9VAUq9+wNDfdJ1fZ3VeNJZkMiOHeIIJ7xyJTdWC8xrn+IrGra6lQU
86IPt/Cjv1cY2618JHsI435M/CJGt8302n5wACTRKCHOJvrqDGrgXQTdMRzpwKF6seCKsBnteQzK
aOMX6EnREYQ4GPX71kQQKO+4LQpN0jonj1haZfNs+/d9lb8AhSVoKil/Sy+DgNGmBMQTQgi1eG5m
tVAtVMcmx46eetyjr+U/QdD2oAvG+CBK/1mbxMJIY+O5TJkHoU566Zs7Tc66FHQEvc70DkKg7WlG
IYTc4IEqSqkiQHhB/OwM7U/bbqIFmFAgIlp1P/nIZgdN8RSYn2krI9JlGKjobGTQ3GOH8d+Rb8zd
u8ZLvLU5tu0C4U16Ue2wRXyB9n4AWH5qzZUr8nJF/+xNtyx9Z0oEOgw/Q8HMyjevgY5wZFkA8SJJ
U0F5dMb+0TA8cFcOWwo6btAywODSnSX4kGRcdAyah0g0D5QGMK7SaDQXMkCqGUzotqvrt9Jxmy1d
W5tiWchdVUyEOYjtOBD6Bfl3oPR0W7sF+QBNytE+dgLEhTTbFVmgviLm/Ci6+EQBqYIePVwds0YE
ZxYhG25of/Gim+zKlDRB+KEaZsL2ze7bYtmmZbOMsWvjAqJjPwZU3sR4H/h0QCTJqtKr81B7aoVa
YEUJG4SjkIrCl9YdnVZSSUbvte6QPjSGDNVZ587SIu3QGPEPTbiwFAMgOKG26x3SyLIej4jdfOoB
5S7dbctZMoRODpiRoGjPuSfS1Yj2pTNDXO3SDpgdCF8H0l9nlryKAIvSlXsGM+VCJLWuRv9Z1g6D
V5leqB7/qup0U8b1tOvq7nsOOf8uUzxVXmkOSxe5Cb8/wEt6DB2QlaL2thrBdVqgSJdIDEvbsLhM
gnB8LOCTeZQVqzZ517QRsa8ggPw3LOpGo8yeeGg9IRgDkPBOt6e1KaJ8YQ0rX2eETwZVM2tWCPkQ
PEYy8VaJTjGgK5BZoCgYGpfQ0uo1POwBGlry0df+1ujQZdGHVjtMSmxcIA6rZky+O2DLlv1EZJIK
dH/e4LsSsGoUj3tMFBLHDRZ2EA9bIvaLpiNcAMltmVcCoQAxBncZNqx3lc/oq3P2jRNjRoyeWIBT
LOlRu0yLqFurvCfhsa+RXZ4zYHjLMD6jbKeBiFvIdqxgD3Fn9xj2Dd10V1lcKNM8Yo4pt03JBRgw
cm5dq9+o0fis/PjRdiCrNx14vjH41ZcpyDCYkUt3iF8dqz5B6msW/ozUQqcvRa8vKr4Ps3zfGFHm
ofuLTt4oPsbooKeT+ZmkirZpbxaEnSiDDsCzd1PdjvddlcKgo4jyrbbAZ7nOIrZ871tQMc5l+5r/
XzNZY45lZepphALDsJnol1jHeYCskdiVcLsxIoBYOQFwrQHi7KZkPIYNGLAi0YZ3Lxm6uyBCJTLE
1nbXGfK1iVI00+LGWqPX3kuAcoQCtapeRm/sPjLLRTWHjOax9PtFCRmdhlPbUspHfgVa8ZQI/9nI
6d/KUdtn4egeM5UPBz+j8eJnxvRNGS71i3F6G1D6WLa6dZgaPdy2A9yXSNGkpAePKFWsP8MKKnZB
N885cgrrg5I0TioeQtmZDvNEOa2qrvXjjVs41lGFpLJoU/ogle2qPnpZ4zdLK8nwyg0lBYi8juhI
OO5dbqbjphL0jQq/mL5NffBjQrvrigJzzByUBjSTkcAUagTrzF1rhb1+zzygrfvAVdtkAgNQ40lL
I6mwafP8nxdRAT/uclrOrYnkKVqTT1qXyy20oPh0ewtAJjaP3TiuEmWUPGKaiqiho4SSDMnRRsia
3muy0UeEQftZIhQFhmSWDIVjmq+iWUY0nQVF21laVMwio/4sN0rjpEF9tJhlSPubIOksTUrO1Lxq
OkmM7SBcyoXcSAV7yJ5FTq1x1jel1YzU6bzszi/hTQm1nUVRB0MO+zwPtL2OeOdKy9vyNRvUfW7M
Fu/Etrui6T/ioCMrt51406Zpv/MbQz5k1NZgMAMCyeHbm2ClkHvhpeyFtQx69Hs6RF0eQrENKkVl
onSe89StANbAfKgntbTVux0V0dHsCdzBJZy8shWnYMD4WocE788Cs2Ynwr0kKtbgd9ALh481n5o+
S9ROaNI2N3HaeUmfBWtv7w+ziO3tL6100r2uw8jujXzfz3q3t78Azydg45HE7QQKubcXMQvmluEs
CeeAF228+hpfDGTFfpU1IbUwS+vZoxzkOAhUi7Sg9V65AZpplBAr5A5XaCkxZRLvS+dZlSamLD59
FsRyvVqRKeT+U4UHzawNjLrj9FQnV9CB9vNQKIqmxoynzz/a2rSeY9puHTHBwg28ty6KnmROkMTM
SJYPg9ny9XxdJF0ETCl2CBcgeahSPiKz3EOoAdwSmHpDDc6dHgNv5xvokhBTmi8xefIeZAB4FLd9
sizGwdjyNsoL3JU5aydXtB53MVHJwimC5GkI0YaWA1m/TbSVzC/l0MCYpM5+e8uAmxnUMyXXThBq
7mskm30mas8cV7IpBD/a6D41UzmAW0crX8yLWdObZ9cKH28f0gJHRdJJLnbxDrLNe6pm5WjBQZq5
KB+onvtPSUDHtKxQRu97stUkiR4CRTkqguK/c2e1aiHiZuUOqKVYmSWeohweLcB2tSw5v9Z2ooe2
4NwNx0epxZLaU+LUzRktw+fbkm+Z1TVX/kJjvyU4k4dx1tUeyh9mkA6PHWko8R3il41r3t8+snp7
OaBCnRvkVSjlxs9U9itmW1vftQaa3YgA+VwIQeI0f6oo+5YuU7EREICoBpHwgUl929qRx28Tpc+V
EPmhUuBTb4sNl7HQkRQfJOOWnj0PkTleIHHub0vI8g6PLfXkogrFY+0/w0HLnwv16aTcF11M+oe8
QvU8Iq8vMWR/iGZ587R1zh4MS0CbGI7PaulQ8N/NNpfn25JqqG/Q0veOg+fUz95MrKd9qK1dI39W
DnLsQ0H61Vhts78tqjLSF0XCzyC0un2uOpiMSkMBCFxxc5eHTf/cDAz+ZUG59raItGqxKgMt3mSz
Ajzqwc6q8uyLPtjGIpbh+OyiubxOmjJcD3A0n/3E2agimKkla13rtFNYDSm/Py+17zw6UTnixpCl
D1xw3jcAA3Uqb0Dw8N5tNU1HIteYwn7z+z2JmvCyNnt39Xtzeovlr3SCevl7ewBrq01HIWnx+70S
2bsdRVtqsP/Yh5J1czAHVLX+8RZVX+ckEVL5vYcgAmGphV/H9nW883nICdPTJIjvf7+la4TAAKeP
2AyEp87pFMKlW7dHRdmXcPBvL+kUxvdwc2kCgoX7egl9cQ9dDZHR4H+/ZRH3XqrscvtcOq17HOos
XLS9kd2PiAjQLES6UyI1DgbCYdHyVHY/0czA09htNrcVPReiF1A6RDS0sHhoSmel/JYoa166vRQU
fbKwMI+kO6+2ppe43ZgKxbqWR86V5Xcy64ep0uWzNYJgqxHW2VAdRblANWLny/pemZ39mcfeZ1mF
uF5gnbDJgTRvC9jnS5+Sxxw7TSdJLXFptzZw03nx9kIrcwLRFupfi6UEcF1rhrP6/d6f1tNl+h7m
db79w0bm79+2dHsvo8TMDR0f/rQNjZDhlHiVe2zi85++/XvRlpm5kxo/4D+O6veHt/cQhY020Bwp
P/8+j3nlZBQtAUlveQwBDej7f3xsqmkkG88tJJ9jT4Ibm9e8ff71JUg/34ASGW5ZnFTu1K9ION3Z
VVM9I9XZX4RbPN/eRgN03IWzbNRt0WFKWZJCadvbogymD/rz1n3clPJF2ffWmDevskHPXWsL8Jvz
lkdDNzYu8qmr26dahoEg2Irw4MwrN7W9l7AFr0jal4/S4Rmev1SW+nRIDY7/9iVb2eGatlq+uX0J
miFpM3ifk9Km5tWke1E5efucaaq9JI3xdexVU/S7QFJOuH3Jm+BntK0V7m5fqlztnXqge++lTf7S
FNfbftOy9E94GKCWMh+driDuZInEC2tejAukYkp0H76OnfLmvqMad42GInssZvHE+XCUoYYD0K0A
iZgt4H9USJv402XNh6zQsscmtbkWddGtmsrKH5uyiq9WcC0l1LDbCq5p4TQfdRDy5/ckMlH3nibA
ks3fnr+TxAmzmlZX29sa9If7U1wED/m8/u0tzZd476VRvL+9F6upO2Rg5cAasZHbS23KH1CSA7TV
eQvbEn2Hdh76O/Pi15Zy/+z52qOtBv/YDHS+aHm1S2RRxLcM3pKs6vzdjSwLnmLkoG44tajzRveI
dwskzVW6AIrqnSHdE7K5A5WX+ZtCaEjAasYLSl0R7X+3RiQr8F6bDv+meYXagOSQx5OGhk5D9pvF
s4bA6H/rAZSnQ6WebL/rIbPZ6To12/bDkM+3z6eeqogZFeUhT4XPQEeR6/YBADpqNnWSXPmB4BT6
ISi8eYtOcx/2E5hqdJbXdqvru4oeCLN+8XL7HKFb6y5yPe3emkLE6SRILkrw4lts4Kg2pMlb5ZYS
hDqdWPRdupfAM/e3FQgqOsAgVXS2QIOdXR+p6tt1oYx3DtPIePbLytiKVLjrvA61t1Zg5oCOwZsD
eLJOwb5p1pic6rQbzp3H4w1GyvouApChwzS+E/3SGEjKeu/HQDzo/eJyP6+Bbv1D7TR45JS6t/Gs
CAF9WdTzD/Oo5hWQh0A1SLnaw1gbxV5GE5RsMwOJ3vbLCNTOd/IPenhpZZ1TrQqO2mAxSN/23qFI
l3vf8l6JpSFMEDEe1wasd/C1c5fC5hhH5iskeGutK1nssnhsHk1d/bxtOiri72Pf+o+D3wlkkdF3
0yYze9VTsb+tUIF+QbDSaC616toDumLpamh9+S1On24rhNqIQUVZ006PKnro7YC3z3xwIwQkOLje
O0MGikgiQFQtrnAgJZEBVMd56cyqYCL8Zx3vpY2V2+l2NBHNJWz+2nbuWQVA8r64ekYf7W0/TdaA
qqJ3LSTZmjdRstNFkpTBOXcN64jBR710At/87qLTkHvpd+kaznIMPY2EKnLuUS+BmzN/c6rTLRQ8
0OSqn9Z4CtTzQJQ9OpTIvw5PCPkR+ILw2oSnDTU+3SRwO174d7htoktR8KhLpLTChJucOlIJQ6rT
Pozox20FOcJGVCiVnKxkSs7o/eFLNV8bPcAzMR2zDz134cuUob3X7Uw9WBooma8TG4v7jtsA1gZK
Vcy61iF3Cg3vx/lP6PlAvqJJ4Ih0excMcbRPKkrkv1f6w5+3L/lebh9uf1FjQ38N6Tww68rF4e73
5pJ5m7eVblv/+uS2/LU5KmvpnEaux9o1Q8R9OJr/6+pfn8cGcCsVNePXKdzW/Nr7bUd/OMSvPQm/
ldtE6F/bvK3z5+P4+vptSwZPDXXMJPlVZwHqdfPB3Fa//VU6ttz/52Zw/z/KbJgmGhj/vWPc//yv
PK6+NfVfvlXfvv+s/9IWcf1H2Y3b179kNxz3b4w1SLV4dKlM13ExcOt/1s3f/+oYf3Msy3A8y/Zd
y/QNPilQLYj+/lfT/RuITt8WfBPVF9sVv2U3zL+5lmWZgs6e7QlbmP+JgZyBfd0f7eOwqENxw3U9
Xfdtx/fmo5Of39DPD+u//9X4H67pCuklGhDuJAEOYatTomhla8J5sKC1bVGT8mfBmLuhy19TsO53
Rk93L2xChC+7pltHpnrIJO2QP1xP7AHGsCz+UrT5pYyLZt4VOiX/cmDogbicInZ5CIz884HBkEHE
KqBB7Fi0gtzYgYLqpgEE9+ledcZVc/xX3bYOlNejo+WkV4iK9uHfHwRX+V+PgWsiHNMWwtT/dAzU
RuANoK1MWR8F9CY/QFC/I+OhFFbF3yek53cImjvkZ0W6+8937VBAhUJo2abuz7/bH36Xtqpdu88N
dq3yCOpfiDq3042bsXJwMBgPXQu2t5TtgydU/P84bQNRlz+dN05ntu2RRHHhPVv/551XSpO1l5gS
6T36KKN6n/HAtDHDtVvlCJL4HdAOhaVGzSHeScD8RxF37UqEAAth4f37SzE/B/9yOMScmBv68wPx
55/Bmywr7UfoAT0No20b2WeH3GonVG0QdZZQkRvwdYhh3yElj7kaWmC0Dhe9xALk3x/Kv94QwkYL
x3Lgufm2rjNI/PFX6QJqio7joMRRG97C7fEFkzlBwBTZiJoRe0zMmkvQjc+mC4n13+/8z/o4noN6
n+UieO9jKYmAzj/vvPQEgD/fbJeVPWrrcQ61XNCcItRxBsjL9kth6Us46PKvT6D3r1cdPJ3nOTyF
hsmt+M+7C0LTlwVUOeTbbERLesQtEgempKm/IDp3DEKhviab/3aPxnz5vg5k9+Pvf/UYjLjbfHaK
gYBn6eZ8+f9w00ddjwj70LVLwxrHLQgOZ1FFsOX/F3PnsR25kmXZf+lxIxswmEEMqgbuDtekU0cw
JlgMBa01vr43PDIr1Mt4VasnPeGidMIhTNx7zj6xmV/QM0erwEweessEpBJgDTGBfZHEsMs0jf4F
9hihuf3lzydd/MVZdxzlYsviinNQvzwLaRGaJQbFeuPain5OpzWnoRJ8yHBLVnmMV6ccdwkW2zWU
tnvIdghI4M7BW4oesqmAsMaIeVcOtPORlQYYfRDoYCMl908DZtjEUt+mpVPve1wCasZAaueGZ9Et
3Ch+/c9vx/zt0bZ0Q9eJNFUOIz/wvJ9PcS1UZVVVW2+ATYJJtGkHhVZyNDt8fTmmVgScI83Q0XwX
hvMHt3zV8oxaugNWhL3QflEE66AIX1KF8ygysjengkTf2g6EzM6+VJYQN3CF3KWEaa/6QdUHoasX
F4PKXtAZXwUFlYAau9IaN2Dg0Qt3kM4PFNeSwvvzm5W/TW4W9xAjxxLOShaB+8ub7abJkHJKERzN
DelzAS3eIMwgreWIrmm85B+QDWNPqFoPw8F8+lirqD5iw3/JwBE+jjlUXlZ9oHByRjwndZ5MYWan
JD/WwXsxVqjv5/ChSnoorrZBYzokHqAQTxqNvltS98ptuhBjIzcAWrnoQA0r2BoBeeXAcd112DTx
NswHWuIYPbyQzd1W2UlGnIEbPxs1QvKoOdrUBN6Tm3SbpbP8m9uBHNqfHzhLN3XXMpEACkXK7S/P
OGjEaM6SoMW0TW+zHO3Ju74b24chbUiwNBiCsrXjwhD987Uxfxte+NcmkUNKIv9ePv58I8oUTxXW
4xYZdkwZdQq/qFm/mJgwT6Wv3Qw5La3WCSx0eC2m5Ql/OJhA9PSN5ayR6HabVqXuDjwlhOfSkh5V
6/mkQurSGZWW2yBkHBEiqzdINPeZVRE1G7VfWgeT72QMz5byhxUGLZI6NK338gLvkqgSecBDdxg6
YO2lw2wSOyM9DAeMHhRp+Tc36O8zm8XazgAcsswpTGzL9flhwINMZUH4oUxYG2Z/E3ePhl1inKPc
tCW+R1/PruWubIXuwHK6ZptHXbRpgPZumQSTzZ+viPH7FTFZBrqShiNJwjyVPx9M49hDXCXWxP7e
aHYySh/8NK/uMHQ278BABfs5pPvrdKihy0L74qN/Pagw+NALdm0RAMt0SNEPkc6Kg7V3/mbq/W0c
tqQQBgsSVqrcr2o5+h9OFf5UChopGX+JmR5INWF+MLhJEdiF9MYwK//5bDi/D5ScCGVYyxrIlCw9
fv5/xMYVY+IzCJPccAGoeXDHGbBLp3X3uZ7gsCwFytQoIpDTiWgh5LA6e7OxN5SrCVSH4qsQPe57
x36JdLLLszlaTaZR3djw7dLiJkQ/fEO/4BAWXX1DMpO5Y133Pm8LHyp5DJFosGB4+Eo7TrQyLEW/
iikI627HSF2G3a3CmRRyC90PEToFXyYvZoECVsI2zxABXgZhPbR1OtJDr63DMOOVZXqZnzOIIyvV
uEs53pJMZNG5tfCU5NCr2CWsNCMLDiMaLixaqtrJidwzOyVoPULM38x6+YpIaO2GwXRnjMM5Al/0
KPXaG9uw2Jlo2rzWyIFNi2dqbsPGsUX3yLRPyFWs94+WhLmc1353JsyIbBcZZIfQVDQzXdg5uu61
QVhS1jERXTjR+DeXVQgu209LDNY0VITZN0E01MWvI15mCW0eQppWZY0k3iLAbdPD1/MSDRVckgvK
vA54V7dsdqmhkIv7wlp3PT2YWRMEFhm47YQNbzwKoQlCf936SZHftTjwPpkExOYV+VNt2N8NKNN3
f74nxe/DtZQMExJ9M0ZSSy1v7odnQDouEQ5GRMssxMJeQh8vs/ihbaV+NgA4A4py6oOjms8056OV
6m3juck+miX9Y6zwhE6SSQIasFqgt5UXlKVxSDPo0lCm6EBMFaLASc/2cfg5R9N5bhzSKqyxA6Y0
p7UnnFGg+umavxkFxV88atJSNiAllppMCb+8rXRE1skWcsB7Hl+MyqnPDlabhODFUdifRwf1NVZx
ijBR/RyEkM3t5EtBmsCltrODnWFHVVQp15q05rU2EBoRkT1ZuRVxae4Ht6O6R3rYRwBe+frPF8Sw
zd8vCaO3Rfw6cxj7AbFsY3+4JFnlUwsG/bhJ+yY+1FFLWqSD5MURVbqB8apexhG/Nor8eT/C+18r
UsPWeSgjT6Ow2wy3BjvAFa6W29lQcPCk+UqEer03nPjWaXULCbiLBLEUGevLgfjJzn/MYzqXudQ+
xgXKAOkDrS2n4JIXTI3DOG3cdroLlkfbRbAe6UnJVUT+Ek1fAos0YQ0nl3A9WSVfnTE2V7gz3vVm
9SKHCuiQ8r/I1P04gyZeA9hGPO3EW38we29yq68OYKR1HwYs9/z2SyyKvW3o8ab2W9y5/mq0s2It
ewwCGBfuzbm5hBWq5iJPSGeBccld6ZB8qUnH2as+fwcvYFolloPP3J+eMhfVuA0lKdH8ddyNk9fF
k8NpzMkegc0+LWrhUFebQRrdijXd10CrEuJoldoUA2cRP7XfhE/p3KMf7uJzQzLPxiqxVGQTogQL
PWkBPHeVvhLckIO9eKqqar4lfzxpW+3SuxgepJD4/muGnhZEKClE1exNpat5M/6iVeYUr/M3qRjw
hCU9y0oyngp33MUTdnmieeD50eJvQE0WNsLdCXmSNKetMCtjowyfQ60V8JLlYoOstA2ZbVojUStV
kdM8BMweCA48HsR2rRkGDnK92eUzGWAppuekN6HgiW4/q5h1M21wBTt6j311V8uOYVTS6O6V5UUL
SqTBAnEejAwy0xMziNziMknxQiSHRkejmyNfRjmFJTgrHngdBNglmimUazCiXu19pPLPWYwUwdHj
ZpVKhMO91XkiH27Y/kvCOrWv9Ek2ChzdStCpSChc4ZJwNshZSLnzy8CDHQYLDYIjpJsx2baU5UtR
LY39lpzOqd2TxENx1iIyIduOPjkPS/qBN6r8PAas3ghm2+EvI0cq8uy+ztdD/eCao+VhyPuqTePj
UPUnCZQdRiEe4RDlWkEdmXX7/JbVsQ+FIXnJVXSPc27yYCR25HAgVgzn+1rXJKkSkbsZBEnTi92A
9RhWO5QJnd8TWeRCtnbK2MMhjMa2KPbgzc2AVmsBOmA9TGry3Nja0ychWkUziYFpip0MYwfYMynG
iUV9ekT0V+c29IgRf4zJ8ASaJDmXqJwRFXlFBS5CK8iyQmeQrdJYPCZBHa8TzINyeZF8qsJ9HRN6
Dm5xpmGj8cgb2g4FXoLOF+ZOvXwwA/E49fp7O/ANzx5Ed4Emm5MWi0QQvFlkfEwxKOi99RWJOYZr
NJL4NBlzJX7ubkz2RCCgfi5mVjAjVmFhY6FS6BGI//Fi8FcIAFmHZyZ5aaJw172NnULP6YiP7o0T
sjDtbbLJza9FlLzTKo1p0oV1G5BNm2bZipVSvc4QZClxn5NMXhOwEOZNt89GK12Zhqg3de3gVO7L
dx1dwC130Lyy/OoTbc2UPQBPHmo5WkeHCKtubvGYVJgAGEo5fy6ezLnGKoBWF+4v3P+2n8lnBb2+
tloiaxcGdwRYtJlh1NX+UTTM9LLBYcE27W1U7jO6QqJgStS/A+KAdZAZwV703dO2CGPC2fyuw4Gd
mVuna8+V1b5oufhsZ80T3Vh9RQSKVxUVkr4OBRBLBgLPyGZAwmmOa/QKk1Ytd/KtyGCTJqqEHESE
lCO1YN9X7bqlu0pxgIJC3lBUkzPurWqmcuDPqD8XhDhxSn3Aw1SdareMt2ndv2id2SFyYCmaupwC
E18q7U6UYQnQFaMTm4kk7tXASN0HxksrrdWgJw1ta1wyhERGmxT76FAWr2TBeJmWbCfaaWyPSN1B
SrUusJt1PQa/WeXvVFFqa1G69/GgbuNRktVg5puKw0M4KWPMovG2aspTGgevjdOzLlnQ8iKhaaXG
D5EOFiKBEmxFo7ua9OSWQS/foZd+zGb/Q904ycZq8F777afaJkOGiHbSMIgMSglzqRIwE1qr86hm
T3Oc+qs84a2m/gxMr/yq0PWuQdsEM3wVbMmL78nCFzUbN/CEGcTDsV2NqQ1MeXaOGI3qSKN0p1Lb
S5IWUOIMgcyPvwCl+FxaTbvt63v0thNg2BCvPzBofXQ2YR6v7cHuV+OIF0253ZmEvGSD+zj37PnO
au2Xxk/R9LJ48+oaaxJiEQSRddIT+6hxTtP2eQgoBiQjbKkQAFv+IcioC8BKJVAjaMlSagqAnxl4
stp2wJPO9o1WGyeFyW41zABTxra4jdsUNHwCV3ceH7rB6leNQuKVEBbUN9a4M2uea5W8FNm92Zof
S7+4cQAIkV0JzXGa8rXtr5MoHzaaSveALr92XWRuTcNFVd0Q3FwSXQmBY/Zo1e6TPKdxrL9MFXp4
+c6qObtJ+ziOEX6cLI/58L6hVsD9D1sPr87Z7axsYxrQ6qTvbKVw13ZgfAEElq1Gs3uy52EjSnFX
Lr6/DrP7NBCbVZN2sdKc9BK3vDBhwMmaEp/Uk2PS4hLgxjHQ5DWxCeYSg742E1KbC/RcJv/HdL/Q
pf+CXp09FgkRvUCoojkMOapG7DkQYjCOrlqjFuN5qhg7JRc1L7ULY/E5w8dtGAseKYvJv1N+uq5h
zLj++8lWl7HSX5bfSMQIfopq7zp09VdlRCyrjz1vwR7zmqRPhfhcFbtimAB7tBCG02IeVwGynmCZ
j+rhkWDATyqQ7Up08SXomf+MR7sZBbOmQe5qEb+ScOSC6VHDpp7yQyLRdM/ty4hiwk7HZkPi1icS
IwaoOt07/+h22gHqx8cxQtTYZ4RqNQkql244j8rJ134iIbdm/k0pv3KTfAALX4OEReqWBMN2klJb
4UDlHBdAlFSznxofiXGHAaAlFoqHL5CDvZ51sMdMiZ8AepIcljVMH8w7LoK7vGHPmon6ZtBHdz+4
1i2cP+d0/YDR7hnrUba7ftWEGJpMGVC5KdHBW2GsHxHfYrfGIboZ4IFS/8EBHiQKDV9QBduKHsBq
wpx1bufmie6Mds4joruDiVJwuywFicANhKFgGBNxofK96JQ6jJbwUS7HDHy29USqUrfuHPIKY3dv
TdZ4qVb6oAZE2Q3LHAiKjvxqGE10sLIqg5LXaeSvCmTvPCr0zydnhel4EfGOqeezBMeYa79GDhaZ
in2sF5u2j9TTnG8VJjj2kv4m61n8hLAeyH0Q20hjpCKLIjuGNm4EyEq4D1Ao4q8LtOjNdRL7VGtm
xVhsQ3StnRPxKkuUUan2cCKBxbMAxGa2xlwO3De2xCYXkTzOTmrD/bEf/S7tz87LSMLNjZVFj42a
rMdqxnUaGIS+Mpt+UBloQLvdy9gw70BrylvfAINeldHazspwW2fkiw48UrOVnQGD5Ddak+U3LoYD
GGWDte2d9jZGFo7Lb/Ci2CGUeiIGrUeKnAzdQSb8t4RWKSwI4pSLlgi5Ls2cXbkkerNlwCSFLKyw
LAIiWEYl2kBB1Y6BhJrVRYbc3HWv1dsAF+5O64xgqwXIsMcvzTjAH3Ln8Uk0HZ5xyDs5caG7Ak3J
eWjg48mA7+t6QZhMQaxTyJR8EkF8zzaiXddZ2tzDhjnT1HsqWxhiedcOT3UzbNNgGN6sFKMDAeR5
IZ2PqM6grJIIE/iJ825qFRASxThJwPA+m0IfXvo+D2foSZ3jeHNcG2s7DNcRoqeTUc05sd2ptRZR
2J7FdnJ7cewmMBbIREPsRSxAGoak3cgArwJcgn1efzCEphMPlj2Lgo1O0g+vgYHGwVoAxGX8GhtE
quM8qoCxMPDCJoGsnJI1FBN2kHSp2IQqkp6F58axcpTxGOJxZ5cnLYBm3aQnJ2YqahNmP51UIJS3
GEn16muiUG+URKhqPMxeTDuRJexwCDuDhqY+BS86+wTU/Bv8V1DIjL1hdtMz6rtb4c/Dftb09OAu
N3NbUDZFlOjc91Qo1wiri5WZJeqeHmzHHOK/NZbvXJraArdSWt0hEIiMY6FsoEC3WtH1eyqsI+vP
sgWH5rYE4STRYajY8fthcASTldJwZQYxKm3a2GQYrrNpNo/c8vdysIxDY8qELMKkIXy7h8Lgu91n
VTlbgfyCmwGJE/o1RkbGqYeYFfHWCkeDwn2gTkMwlyvbgj8cwJi7s0oz8ki7tx7s1qRpmJDVNJoD
yDUd352GTQpgFtJan8CCIY+X8Bu2gXVB5oJbAoioinxX2llOHbspvSJLhoc8w+nHuv9YVkW2ZeHm
fjDZehAl/5a6wX0tiJxvrLTbR2XSvjZRvviFejSHl6bI2mPW1TbrJaN9Yu/pZbOjHTMVXBRd8jUa
RO1cEYTGQ8hyCCbwzdQXl6zryzO1LXkX2idUxWT21kV8PxeT7aUtHAMm8Gecx8twmZw1uAtbMerF
up7h1lRQe5qS+E3gV/AQ+V+LUcvcT8lWaz5TtKgR60dHvemtA0QgSPkVNACLRdp56hf6IPro+wKp
mNPlqVf1hOWNSStg7zDRKqK7zrTCTAL/wGcIAoXu5rl57CZ2ShEOtP0cxSdaHBifksUr3XI10Vzt
YYM9cP7C+zhEVGeLudumYpY33ah/jsEzPkyzq6+xr0XPRB9Gz2BN30rLDSiH6NOR1eC+bSf/MevH
TyyZSxL7DHc72EYBX0IPDobKbCjrMkHFCpSzz5rCI9oGIjZ+rKM0686bCgsFfAaiHmfelgASdhVR
kn3CcnBTATDYkTNv73L0YNsgZAhoCuZiocesLIg+9dwO2MkStXkZfGIT27I52Epz7yYrPE8hESdG
nZvPWhj3QGIAWC1UYow4zpsF1BsDa3bXtFayVB3i7fJaXkAHdCNGQ15SknxY0FgZAv0ovh3M4laQ
T4k1xSdaFULaIanqY+VKIGllSm8UAMkmVcBPeFmLmqtt7hxmU1jHWMiHaHiAMxPsG1PTzlMAiFiX
D7GK+8uEPUYkuNhle2ST+7EoKPN0Q+M+lpY9HBSnnEFmkERBTSID/QxhM8mSdD+hV0i6LgRN75h7
NyqrbS4IUReSKVBqKYwLqpleUwo4wbnxUEBHf04is9yZvc9eYiovaaUwZFcuaCnzrQjmYltMKV2y
Ht4eGklMrDrrq7o3yMsQYl/iob1jtaWjjqOA4wQ1XIpcRyTBMuWcBGRMCMF+neGCpUib06uUfctI
Su4l7pt78o/L1ZDN9QYzVrsPe+TqDtZLUHKlOuC+n08gWgavCyu10ZlhdpZtfGRfjg+uC62tA4Ng
W3a0kiSUmDrx11nW1Jso7Z4aYZNLFfTq/UQNceu68zPZye3JNtr2RPzvdChVP5JpCOWLTO/omer1
vlpScBrkwpcAgesqYp2+hXhP27Qw09e2mj9DHAlWBnwwT5jucDcRBnUXzYQ2D3H85Eawrib9AcoO
nBRVk3uuup5CRDd4ru24d65oH4CCM32hq/VcjSmtLAbG67GSO3BSrMfiu3n8MLbiWSSgWUKj/Bjb
MKhtoA8EMa98ba7OtAa38ZjHt0SlZVsVadS/sxh2/6gTXTxl1cUOSGMzuyUOyx/GrTFou5zi+7ky
9eR8/ayQ031rITYKfOi7Vo5geTLJjyILw2f76c7boaZOH9tBdOptf2Muz0CrhuYmf1c5QNmiKN2E
jsoxKVbmPhjjJfuWiqfSIVebbn6Xk1myxajLe+QmZyaPDl1EUKFbDNtifEc1/Fx303CZm7ChfCDq
LcTkZTfvakdtYDQHkslybZ4hTWYmiXXKoOZmTB6CdJdNIqx02wiIzZOZfhITBlwncQoPmPLHMhiS
MzRPPLpgaMlWT157TRwDK7c+J+m0E6xO5jgPD70DtkevHYGonJ0jwKSCZfcYdzAjKjLlxeRg+EjJ
FHWSCN+3rxl3ZmTdT44TnWcjbriFN1ic3SOuAjjdKtwFo+VeKkVKTFyWxUFNMeUQIUdK6R3h4gTG
7eXA2FTaVf2gBzEsVUxcsn8KePrvrMaNkeiSNDvUcfy8oMAh9H92pNN4tIdInGxkdu/MIVtN+hWb
yCWaPG+j6mUaj0UcDMdeD51dUcoHyZz3FKLp6LpeeG7EFkVPDOOidHedliBDDOBsj91g7ocMlpyN
N3Ol5ZN510c0QHttICoUs2M5wBE0GFu2tuQtisllzzazunIn13zI++cRvOk57tpni73ys1ZhskyM
eThgC9pofG8LbxclU1aRH2J8ZlOdrrRaElMBt4+c3Xe5SUZRIkeqb0Owda4tvl4PTjnukw2Fnl0b
saooorHbVbOr7dzmjPfJfCp0RRWhyf0jKT8U8Qygej0cZySsRsTNAxglaeS7ml1g72svcAX9AxZg
kFkV3CwZ9Fu/Bu/X2BMqg7G/813Zbq2OuG459OmpH2V6GsPqokdufiw6Od7OjdPutaZ9SBITvpRt
eFCwFkrGiEfZrMjFXJq1U+8be7TnePVncm5KnahTpFPtoY/CFzdXyQa9u87dEYVrbeq0CxRW8EDE
79yzsn2RojmLhBpQBlJqi6TprgvY2PLyAY9NmOKlFNqhnhEgaU0f3uTapm0fp3B8g3iv7XSnVQe0
+wvT1YLqVjXYBbNBAkuAyaAM7Y1YwWSj9Wq40/qBfC30zqcibe5EJ7krR6FfaMIf2aUGl1ksHuMu
PbF6nO6Z6PN7QZ2pr+6iyHq/0COo3Ehq+DnZjsr1D3mov/YDa4RUloKNIe1aU7pqj5l52oQaiKsK
lv1KFvgcOhYNVHoz1DgB3AFBLlBOGRjOKH8FAyLckeMtN+zL7rnBcfXMpCLoRJIum94wLmiAgAH1
MPG5XCMavYagIjF3R3HV+h+od0GTdEyDLOEAQBLlEfI+78zi89DmzFOx6HBfGReNEJXTXIdvDbs7
zOPOkq1J6HvfDSiFUCbQfsckRSDZW6HGYu+4ECoVi0YPZ/bLsEwU2kxhmRUoFA+Fq/IGqLx77BV9
7NCab64flvoPpBdVHcHC3AfotQ+gbOOD25qHkdofYEfplMfrh36J2HGDwQCkIfsdLYq7ppv6r5h4
N7ROok9tjSa8s/Ph0TKCalsHFmLxKndPyEgrlmx2/+jT66a7AZ5dcRrqKhq+5mNwV7tJAeCf/irm
gfZuGPyU2kM8H8JxGG4xFUKJtqT9UuTax3mK+J/0chxbUe+hvtrRCXlWc5JjjWn0mxmF/7HwAWya
bdve+zNOmZJSzIdoik/XI26scMemTb6JAR6VHIfuoScGbctkFZ/GKJBngEnSE6RmP8k8JDlByuZz
TfPu+uem6T+zpwjfOyZuJBbd/SVDN7AnqNPZAxTpLtcfXH8lCMOXbjlLDfh/rTXbz1S5m1Vb1fPT
RNHKc2Qp2XDzj01sCFvQvu3D9bCuBwiCf3c9S1MTnCi2Dx/szGjXgyPb++tbzKKmOl7fdlgMuUfq
gHgOSJegLN7IL3XiXY94OW/ucgIn2ZkbZP7jLYooQrfijHh1vWrvric/sQmUX65rnrywlbeorwcj
gb7LB8pYgLJJpiNpoRzP4/LBnsbPWcliGvcD+4DrL15/8P1Prp+RTO97xSiRiS2vdX2Bb691/e3v
L/jtx8wW8+Scvr/S9bMf/sf110w52kDuG4Qf18O6fvN6mNfPvv06NDBKELX9+P3Fvv/Kr28nth1o
Y3Zz+MujWt7wt7+gjknwBNI8mkT/OhWlG3Nqvr/29SWSpk+PhgasaTl718P6fhw/vp/rj1PxwcxB
LP96WD+8HXPUDa8EOvLtRP7lW/7+HxbNUgrcCmYrx/b9+78cjR26EDwb1Xjf384PB/f97xqrZZFC
D/37t66f/Xo9geDNm/8Nmj2VuRawRJ768Jig57ytaMMx+HuZXRA8NTxkPUlODf1xssOoioD9J3xp
+TIEA15P47AfGqzsNgtkCuarWs/VWbHzXmWGXl3Spp+PQUiRtejhslwb+v/nJwlqc42p/FRgRomC
sP3ly//8d2GgvMZ//c1//r94Ipaj+a9X4r//8+g2b+3bT194y1Qy3Xdf6unhS9Ol7b/iNZff/O/+
8J/poE9T+eU//tenoiNOkFcLoiL/0a+Awlwhtv33hoddkb791V988ziY6h8OIwn6BwRTCEwV4q1v
Hgd+gvASXYqjmwgB3EU/8U+Pg2n+A9Gbg0tLShNprcUfNUW32B9MPA4Ij4WOAt1VNP/U/8jjcJXR
/SD6wcOADtRFxKtshwHvqnf/QaRBbgtF8IilAJzCdE8zeGdNJhz4GvRGWY43oZ57EXfeum67I1a6
dF104oaOms+uObzUAJ3WSmmbwhbPTja/+CMMllAu/Got+BwZIeUPq0WpIc5mb1OaIdCZGtna6ubb
sPMRp7Oiz01gJ3lcEopp2Y8tN+Y5mjL6Kj6QLdc+Qk7cGbK4ANsiV1I/kvp2mvr0pnCjbaKzkm1q
SGwG656yiG90WhRoTMTWHSD9kop5jz/ynLbN1q501hduGSqarPAqtNrKT4lZRq8FFcNtmtrFWWIm
jNewm9pTSZFIW/W03NsIfhzxMCOTlq3QxLIqzpN1gO4fT21SPSaFAc+TNkF6H4+Ws20D4lkyOdSo
iXPls3CUXba18uyLLYmfHGMrpPQA/i9J0Sm0EXQHrSdSJSrqp1osjuqCgNZ6GuqlATZ6edXKI7YD
LAWybE8jbf5LPMTUWLDwAboyPsP0hBNV3se5be8nHSxOkdpi3ScL/3BGUyL1WO66Jmp3kcyfbBzZ
lCKQhq/Y5WII1uehYfnACFNWj4NRvPfH1mXJbTw1PeCD0Q0MGGRau54K7TGLcShX6RxsCqNEXGO+
1jhT63XXlDqU5wnGd0CYYUg+dG25QGtadNsTVC0cpW+s6YlrMOqP9YCagmb0SXMB9jdCAEQZah2O
Bd2+odMcwHsQrMKGMdOPibngPjhqwOS9IB/LHRn1Ge1cjCBhF8fbCU3FyZXQShrL7rDmDs2TEdNj
9IGWRQk7xWEzhxZgwSRfg4Pwtx05ZWBTIT0WlIlkO8EiRDK9kpkLKb/SPv7PR9D/XujyXw+h/x8O
jsaSRPzvh0Yil38aGa+//m1ctBjiDFsq19AtlHsMZP8aF6X8h47GFn06dgcBffyHcdH9h23bwliG
KvpywsQl8c9xUSgil10YZthzkGxb0vmfjItXO8UPw+Ki9pWMia6O8o4j+FVOSLBBkSgrgFo2R/dF
C8EIqqHYwPGkFW+1XzrTHTdt3d2g8kX+PsaEe5mCuEjHrr2yH24amCLgRkjuolK7oiq7CltG1KUY
UNUaJNMmWudzQKqUoX3U+/pJL41zr9lLgIEDyXZAcZLXabT94fzffXsHP3rHfhfl4YqT+DVs3qGJ
ee4X3X9KalhC2Iu+cTGsgSsUzaWdNPTkKUSxTA3dnjwKitFEYqIYB6MbFCMJRboZvEg6D3Cf6qNm
28ka1isU0TA0TrparO94erQC1aodpT3rcdvYST/NNiqkRoW+i6aFYVB7D1CGDb5/cPo6O9TWJjXB
3ebaWN81p7CdrWE9E6cQdQ5pbH29QKxnWtA+6Ii/ORPGb/JEJckEQpZoUtfBqfCLarq1rKLoOOsb
8MjVNrKK7sYs6Lx04TQcWzShW2aGcu3EY31BBH3I4Qh2XJnZmW+w6prUj1E19dQkSHsJE08vIwtO
NMSHP1+yq07yp3uRCoBjSwMhKA4rYf2io0QTU0ADwTxFOYYmaR35tzA9HtKBO4TAnCfTds6l7Jwj
FGs66g4Ahiqb3sXC7Q85CEBAUuQPBV2kvJRYsCYukFikzRFY0lNUmv06HEHK/fmg5e8eRTwTPIgm
Z9nlPvtFuNpXE8tosq43tIebpPgE02XxIUANsfR2Z3TWViluGWB8WGhEybdOKqluB2SbGyEmzmlG
+thUj5sOSWbXDOCHRusYWi3RR262F2wNDi21/l5jBop69dqk+rODcPLJ7pctsofCx9LK+rPbQ8u2
3flE8OdAumiK8NJmmRO63UHDOr3JY5DPo4Om03LSv3GK/cXFW5TyugtwcbF0yF98W1HN4o47X2xE
O9yGfWA/SeBhtladeogYiK1eSGBWq662ShJUZs4D8DRK76mEihzedmO4aSnuHyp6mWUA3WmYblwA
o16eP+ix/eXPl+0vPK/YLrBAWdhObOs3a6lqjYyINQYpC3TpJm/9YqMvmXaz3lDUSFpU7D4osqLQ
LiGkhp3ojWCtQH2CTSKxPXbVe7TE2skJTPNvFMXidzG0YiGNY8lEwCAd8es9VaZx2zq01DajrdFF
LrOXvixaL08qjShaqrL9AIE4zPZUvuGuUsQ92KN8Tji0G/KDW8TcabBHfO54jVYWKA/I7RBZcduI
iSXC3L1zZhoxg3KqE2FB18T5Fa0DNKYlGkM5k3WfSAhpcTqsRN7ccCZdby4NZyfdfkBzkSSnfpMh
Bj5Dzwm4jG5xIJj0fdKSBNCNxa0BLlVnfD6ZMaV8NXfRfdVVX0mbEc+Wbh0cx9pD2pOnogUJi2II
6TbwCbqz3ZEI06xLxvuAO/4wlADOygZZXFzcFUPymmZtcW8mSJwSFDlhTSpMS3uHUpzxNrSRRnFJ
WSySiNtN0+hr4UQuJjVYT2Q/EN5KsQRUaLQJ8iY9aiOQV7d1o/dWmZis/Rh2zGhELtWJXVja99kY
Qq7Rh2oradF7vJi5LhJy54Kyf2x6kxzIQ0cjmLztrN1ZrGc7uiH3Bgu4dRbU3UE5EAhHoDYIFaTY
hmxyvdmUN40Rq70P4O90/ayTDf67zr7rsoYUKoDi1HcOGNDExvFjnuhpN1eqQ1UyH2Dkywfd9myG
vLt+pCFsN+k50vz2XWWg6U+xDd122+n/EnYey40DyRb9IkQUCqaALei9RHltELLw3uPr36Fmnpl5
i9kw1Gx1iyKBqqzMe8+dKMQzMcq1E8BZbJ3UYqcCAMo1TVOgkOaxGGuPIGqMjGikPQrRaD/0jDsI
pqBZxDX0EeB3VI1JbAupwqswhWjs4RQVW6OimVU2on2xIrnNcuW81iMDSTegI2dpQDm0+l3Go1gG
/Mxl32nZ3kmTSxY61WZGr7tAPVuuH0JfA+QKAXglXAm+1Bi2EWpNWcXiWHX99ySbB0nv6o2MpCXG
V9JO0ojXwGxmT7SRWFY2Lz2zBeOSOXce7EhbZQMaE29onZAGWWee2wSdpwwQWybazgfG++pHBDgP
uU4vGp7Fsvfz/gH4OChCCWeuCvJ62Tu1vWqSWMA+tOyTTbaWb3X3A1fRMcdPf1/0uXWaEZOhqUJx
Nojn1GjzU3pT6oXyQbMK5Jahfi8qaV3avCnOVfIp/W+7rKLTcLuxpdV2m7AF+JVidt1gpo4W7oCc
3heNvSfR0FiM6BxPvi//0xJzq37+71br/JmoaDnrHNpvx+9/tSzk0yz8SLf9ZS0J8xLqamaIGZCM
7RxYJvvCWRWYsTmSGQTqlMnJUT0IxeBWtDC9VBUUda24M9UUo+fjBkZXySDXnY4NulW3nx+Eas1T
nE/Nf9pnbg60f3/l0nYkPmGBG/zf67qyRhxy24uXekDiUVcHu8yK5coP5ZWyYLx0hO6QJOr6q4ae
6O02Z6QeYgGoWlRv0aQ8k14xHtCG9CqHHJJ4kk+jMXWrOYEy3EbTczT21UYLRbjVMHgC6aHpnWfV
f7C8YFr7f5+CIRXuMofSDGsxF/i/fgqYPupbRFqxGkIiOnwXYWRRmy8hffJHF8JzBdTz0fL7gZxL
7TnkkLG1quYxt0b5MKKm00MSHUJSSveDL3dz1fwAwfWwlqXYj63gOORWQVYECYUSqdcSg0C/ztPs
lpZtQDiuWHNEFyyNfDrGet2dRVBubinq+0InD7RU/qVOcFYyDfbauc/2WjA80E8/xcYULktzgisa
cgvp/nNh+ODOnfyKjLHYj0O+gfjAlYDg80p51tw5OBn1CdNZjTaBZgsQCUzF1dGPYPrW1VvgZIKk
yZxhxfxBEObIIP5msW4Tx983RHn7AgXtn/qNS4MAE6by/dAEe9MfQiJN//vBdTJ3FzgSCQhP6V3W
LU0J6N3U430j2AXGpiSUujSM1S1aw2jibRQbjWdpwYp8iHRjdFIt0moc9hhvPwd6RKs2U/Y+6bRN
ik1vYSFp2Il53OkNiauqN59KtkNw++0RABv6HVAxPEsCi7CRT47twnbZrDTUW6tMyoUV6sNRhvdG
MTqHiAn1n+iuK4d/Ku/K+UDjJjwB0xsPbU+NZNffOSfCTRpG5qlyo3BG6dmYp7HAQUT50PB6m4XW
IQIkOV5cGtzqG+anujcn6jOeGHKXon+aTC2+Jla/z0eQengjepDi+niaFEIZdMHvgKKsq2Z+QTrx
oL/CZrqxHIPBOUBB9kFF2+Wm6GW/cpn5LeAdyn1bz/jgyIZZcJXf+6NyvHwgTzYOCh1hegWte9RK
QGJcrX7zpdfGRzsMb4mxJfWx3/Gmhlet7Qtgku4VSGy3xR9GFq72Dc2m3lZjaW1qP/3BVmjxW9JR
t0I4Rw0R50D7zzCUsndQZyQlDemmwnMIzmn2qjFglq6MA/99s4rdU5UCZS1gC6xI8TuPuui3N+bd
akbUpUl94cbwrsu4f2p7hH1dvrGYVkOMNh/yaEBOpN8TlmjRqgl2pTl2nmlmFc264jjKquEgGRrr
LuheYhSPI4obTxj5FlFZfJnQUS5jM35nGSK7I88eo063N25hPyQt0RtlWqtV1xfdPbdGMUlwi311
7ovYPhRTYx+CHmCkbtTbLsZ8MOfiyXeyHMer2R4GyzcWVl+hdid9sq3G7RCGL/4c3/qXE+cn3IC5
bkdrrjG46OYyR4BBLdJpnlvNjMe2CqW9ByKW9OGeuBdfzv0GMOU2TYNgG4zVYzjGyTpoAWs5YX4w
QV0knU8XfnSjce+KwlhEZogEvlAxDtMlK+t9r2No0mHxEitZvtNMPeTkH+ddYOHCGao7hTGLnQ8B
Bfmg04klDFxH595srGbHsYcHnHG/SWt99RysFratv0vDJ3+jtQSHuugjcTRcLHrN3cGxl58l11k1
dUcKtNdy7MxNSioXOaYhGQAd6W1I4ePFpGHfwUGAXtupvos0n8+o5+ezHqDBSxNkw0Hqr3xsUC4S
myKEDE4HpPYZMPqKvHdCEoiycHOI6U3BQHi6zUQFBgm+qcGA11XDLyr4aGE1PuIWDa2jVrmoiEt9
M5Vmto2AjYLm5Ahtg3I3rC0m1PpOaytjPRMovyRjb02MqnseMt5yQqrupWRlDILsmUVI3ivZ7GYt
fTGLLLt01C5k1RY4pkiWPPpdmx3tCeol2cMx2DqLLbkn13FWlXbB6FrRTH38Q9jGcXfRBr3cUxXs
E4F3l17tCMFeYmlB2NVAEiZHqtrVLZ0JN8JV0jV5uG46Oe9bjH3MNIddVaOStDV5DR9ETxfVHsu9
jPRkaSHAsPCPXMuy+RBtYDzzel/rKXrKdHPYlxj7cJ9Qzae+n67T2MWCYjaE3s5mBmFh8vdm5Ece
hGDBZFYX1zTvj/GQf2Q6dZExltN97O7peQeHstQCktn4SpZ1z4TeumXTJcbRQSN//PtK9TRPi9LZ
UZ59mHWhrX2tQ4AA2SA+TtNIFk85oRQoCDGXdYRqdJFG8OSNgNDEIE47DNg9BL20Eyc3M8Wp6hRB
LylaqU53ltQKTuuxmODt5BfbSxlo27Ca1cLa1kFT7nDCPVhdZUGJkwEym+5zapV+YqArjPkWulCn
JzZmpIeTnzLy5qZHPHaY52I4kFDp7upeIbf074EVgx0LmgsN40Ulbtzn1PKPXdP/84GUHf/491zS
Is1JRWh6faIRAprg92lEz+KT+Gv6T9UdWCma7dPG0bT4GdRuRgy3oBDtUzJOslmdp/QzDbr7aKjp
ZCA23EcpvXc/AQTAUcdYNbgJPd03400MWvEYFEQ0jP5NqFQTuqAYjCySGku3CGtk6bJ87QVJFTip
/ZUL9MRDTKVtaId156aZTiq2plNn+YeoGZpjPOFX6fVdYcy9J9I4ZinWAkJ50webtQjnUnYK8nhc
Ca652xh29ky7xwsQmeOxCZ8cgnYuul73dxU7DqLhu9DybeKTYPXVc7sPphS4LyGgS0M1LafLGWfj
sDfs2Tw3lvmus/aeUEPjJbMKuShCuJvpaIiNbfakMljkMocNkUaDGyG4dDRk4Vr9lZD154nOusYJ
cH0zc75wzhqbcTKuNN+GLeBNbQGIxfaU0KNTa1Y/LoznD9X3j+QuBd8IDU0aHmZEyk7bEX8Y+RVQ
G5NyNbJG3NmwtjZWgDACmbfNBP9ajAMRHBLj3lAm2FeNivyaxixxGAc2iQ+N/IboDy2Lmc/Q0fas
CHT3iZHMQuOF3ErMA1Z6Qfm1k2YTvShiFxZqStE9TOaPHpJ8mgzyd+5684DEELQJl4kZblXJugux
WWEc+pbgNhZRLvqFXmFQ7UzaXIazdQUSYnyvW3fCIDETkX3KL2Xd/GpqX8fTUjqkzpGii8LPgHmK
L2TLxBfhTVlz1pnwAbUuoYJlouA3PWHL6Fd+Y6GZHKcHHVgA9p2UzNW+cFilAmLX2PIuuezOfowm
vSplutNR2ZvRWG/CIboGXOkeyzuWA7+BwEKpV8W1vwaVbJ7oa76KmwFiGuPpy7SKNefYkNwV5JpU
DSEanurF5RZNnfC1V7ZYcGv79zpqyCStq+Wo9919g359iY0nx74cV4vZHKdFOxb6vqUKR1FySCc7
+O4s8gGKUP+Fx3tvWlXwFlNkL4gH7PemPr/m0tY2w1i6uwlT5WlKtGQFSFQ8cSbHH+k0yU9tALZv
OJ3EvbEXI0TNzm5fZ9ZipFJ9cQdIJaZWyNQu05R7mvnFVjKh+rRbazUYgziyGdU7xCLmjjij9Bgk
nI96gxJhVk19mYCnrNCdOFdsLvpitiLrmVjA1nPxCn2Ytn+tSwxInaymB3MirLuhX+ah5HQV+kUv
s5COBP3wBd7pS7NCtetL1yQqBw6QBV7lCU5VujTt2CJmRJkceYr5DK7Z2CRlYh5su7ymWpisTcAi
uyCosOpQvG+aJKovZJvV3IBWf+VcR/t9lkSYOfRvrJb8XsA+uJaFm76asEg9EbT6O1Srt9jsii9I
m6cZ2+VvyrnFxYbt0nL0dOMZkmYX00zY2QnWUSyCOBccU/8lzedQSJUvC7A9cIStR1Wk1kd4S6iw
onHkuEJnbMLA+dK7bPpmEtCBSRC5BgU9IL3zx4cqrwgC0IS6b11FD84AESGCCIEwCMozRjmgl7Tg
OYtExcnWuhhyb6wdYsEBghGLuTdCO98nUSB2g6Lc0xEmpWHWrMIwJUm8mZr1qNpVqVoNmRItnXhI
e9Br5P/mcyuWWVSMSyLBS+xoXYXWq5QIaVu8P3J6pjakIDYeiXjPtz2KvqOg1lkUwLc8v8v9YyTw
q8yQ3YRsCb6dna6/wex/WF3yJbLxaZHmIEew2f4MQDIWaK2JPowqH10sQ8UGCz5VTHbpHb3dkOeB
/5nUDWLMIKlOoQFEyxiXjeu2ZysImpuds12Wfoyiusu/XH6ddeBXxqKsS7Hwc+WiIlJYj/tzRzvl
PksOcibmadBZI4Kbqbe28LzIWeUrzRDHfILW4SZVtYPS+F6X4MgdqT30Y2cd//eB0yZhwiMj/P99
rlEwBCzV9KuqHc0jJ7d/PhA+Q/yPCcVeZkKuS4ayR3E3BL5xLG7f+ffV34OSOf9GNcNRwLhVQbWS
uGC8wUHRviR9wjj+PVQOTTlt9vd2XD1EvNblUMqXAi16R/1jyGPzPw+2rzFDMq39PLU872TJSga3
nGZhbTqhGbseJz9dXKfadSRjnf8ewtQlNHVei9LO8dOVzvHvAWFCtO7x3pLrfcug0IuDnUi1RVY+
H6Vfz8eaACsv4sNbZVGG5pSAWTR1hwgofUsj4vY4QIxCNeFma9kSO5a3ZFU0JmfQwi72khtwz+GV
2TjQ+7WrcU5CIbuDH+bcS9wcotL6u/kPLIWn5e9PYU/ohp1T4dNDrdZ/z/kK514X89lrk+aeWdrK
cxHuSp+gMrTVZJS5t+f5+JGm0VrsBpXh2jPtU0XCw0kMGNmJcDbVLmbk2Mb10cIrdgGckT65athP
7TTd0TzJnvCMfoSTrk5/fxcrdkldt5rD31/6LqnZFgfrHSh9bV+lBQ51JxCXFABHZlrzyY7kfPl7
SKuBs3bNLCFl8sNRg2+z0fjeUkwfk0a91bXoLkOsdZe/rzqZrTE9Y6NOaP5QCSKD0np6M4FuSzgO
uXMvEkfd+7YOiX50Dy73udRaYrU10hTtUI93I/bWvSoI96lHm4Iu980taGpeQ4djs8rFQwOlDENu
Js8ph1uMBmW9ncssxYGnM3KiXHnVW+1eocH9FeoWQijFl8Y0xhO1Ezw2aRSuCeioj6RcdAdaoqRj
DvVDUSnrTXMvFipj7j8OXkaFaHaQJOkxe7NwcDQIJ4tvn8K65fYL+tZa5HYfr+i1MmSkpPENKZaa
VNU6maZvjXbSWgFduqRR+sOmgdBiCMTKn4hh+8dDpQZ74Y52eCDyyq8za98MabeuuM0VunJ0gXmD
aEWiLZ/i89h/N5OoT8xA5VaO7soprWxlwOx/SZRvejWf/LEj8ucF+Mx+UkVxDRHiPso0Wvx91ziH
7qa1uyclCrFQat6nbqht9Im5GtB/wIusHu50gO83ILM10nNSSK/qanEpIMDxq1Ev2xWNmkU0RGQM
x7Oz6Xnf7zP65veJIzHRwRXY/z33j7+o0kPQug0vOn/FpdV6yhx2szBqfmSEU/ASdwSENWb9gF7s
GCe3iCMX3sLISCWPmF1bBL+tw3bcZ0jr4EUYnxk2YhtHApowdgi5FrnYhQ29qmB2PVkZFBQ53kLA
Q3RummLZ62Jv4tjUaV/sIFoP/jUzSZLJA/da5uRksC4zQijsDTpdClB5yIkHpjoiVarIkcmr+Kce
4lfyC8EYxPiQdCoYJzvT0T2bZuHfHEr4yIv4s9TjHDWB3a4qLgWzJoHBKqNna4yitVYLybyNKYtp
EfroG8G4sS2Jrbq2N2YaJ4fZz86+oI4KvxuyVTxaij8uaRJLl4OcR/PVS3IdhkP8phLHc7iLSQyv
d42lv44dwJE8mAzc3j1kQLqc6xS9JN275qTl3a9etpxwenPdkUrjxaEzrsqsecvtcDvGMKp99+zn
xpueBCermvpzbF2Y+MMIG0mnapxzVeVLG1znpx2A69ZDjMTwcna2lX+GodJ29H2DSDCSKue1oQD6
F25eLCgg20VCAbSc0XhdzIYLADvsC+H02ePQRz/NUD1A6Q4/4rkjKVGBo03Mjk+dDWE2CdlwUz1b
MSfv4Q1a1Rm+CrIG9plRYLY2HLuB7G5ayxS/16bWivigTRb5mZkOW3Mu9AO4y3hDi29ctQBSMt3W
V3NVn4HQNntBC0ibFEO2wtEWTvHcWh2yBs6c3ox/t8inTz2oJYdi6S6zeePWMIKlD+TRhknUEVci
AIu1vbNLRs1YuPlo0H4m5pClC2NqCMSHQOxLpQ4QEoMHP680L+uOgFCTs1t3MHBoF83+Zc7M7CLL
uwqfmXIbHNSm+uCsC1vcQPulXmgPvZB9Rz/D+Dbz9D4xOtzh2puN1oNIYvfm8GWnK8wlJK/XMFNf
rUZssRpD5LrNSfX6ERn7W90T4qKFBrsbWMS8sHAbkAaT9F9I4Fgf0RNaekLimHEkg+4DP5JPv3la
z3GUeji4AW8obDY1RzEH10jS2s8tsEXPYph2A9XmefQb6vW3hp6WV8JOk5rBFw23TjGW7nV9WWTW
JZhirDqSV5LMO3/K1q1OBiauQjsCZOQafrdDVAkgZjRWouAta3OytIx2j4uD2LxhfLUzdLJ0dE5p
qMivnglPgzIXLeh/PBhu95xEQA+m/s3UXSqBYFPJlOwj8zkym3ODONdzg/rTKSxtxTDqvlf6miuo
IL5pEWlsv6kicnEQwVUO8lpw+ETCQchl4LdPIduq1mMsdf1NUcmHNEx/hRFtHFb5kBAqL2RzClQM
nc4oTprk4pkDxnpd8cHNQOdvHWu0JpW7DXpnbyq6sNq4bSca0nEnMHNNcq2azr95hc6GKTDcy1nz
kqx+R7RBogbabPOMheSAOzSgc/vWCXnlVCXxa9vP5TwOK7/ovIE+sMfRr6NwDiOPqezRGsIDiI95
I1zWvsQYmm1eqq/YVfdWxcQytYMtIwN8jAHImCh66az+vTPKtzghfR6BfUNQEDFYzWPpo8YcTSax
7oYA14az4vzdz6BQu95vF2MS6PeE8aRHsyjPfkpip9F7WiXQHpZCX3RC/4WYaozqvrDJanZxQnl0
VOeVKra9wJwQIislajjQiY8LfC4dP7XDG9Dy4aaxjBsdR54dSFAwibagF/1cj7xThvkhGl1fCRHH
3jh1EaG4/TnhEsGO0bsIwF5xrdkb+mObibIviUZxzLL6lw4yLh4S2knunMHEEApmNsMmiW0iVZzs
atUlxjNsgGHZ0hK1wh+0646XZhYwpcp9UKSKRAdf3NSgsbHv2U5RGnlTDEZghJcV021QifnI6CjZ
3ehSxs1z5PruS1qtQoJd92MVHKogIZG0/nK0qfAw9/s3bee6KdFrdVmeoZak9UnGybzy1Q0eZE3r
KHTOVv6UhfodzTrtNEcQ/PzohWvD8TICRxYOeYlbP6xgUiXo2QApVTL35FCWXmDfcijKatlbP8mA
y52uzGoALuM5mh5AppIeLUOZR7AYZphHflcsZC/WKDRpBGfDb0QsCutkTDTIdILP81YtMuH0bEDt
q4b7kpZLAXqoQqgUiK0ZyrcwuEFn7S29pXRhm9q4DOjosEzheqsbzF7SjV8A0LJ2Bj+B1r3Tji9P
lh0tdKfuPXMMNoJ3YRG1CHoNrdiQNEdHIPWfKsYwRWM/zpH7nDRgieSEvLjvn6UCLWKLHvxX/Dj4
7sqWoAgMvLBL7KBPlYm+ZOIQU5skud96oqk6V2P1gq2U2IoVndtjriVwIxPigvnl/FRCBsA9zcvf
23awQ4QNTCn8rkskBD3Vp5cczAr+WtiVDwFOq2NY8NNzSL2IVCtc6v5y0kcfN5ELRCfsVx0UgqVf
xZ/DvJMoL3AhyaufIwLRMLI1Sbou6Poibcjv8MG+5bQLigqtbm1C78rlfZRYDILmJdTyw2n2dfqV
FYVKW3V3gzS/xBzvUjO6S3Q6b1isKOhs3r6gJHHQHBk4CI5ezC3Wljk82g4/yM/fmXSC/gnEK8A7
4HxoHZkaFIZ9roYIHG0pdnFvT/D7TJI2RMPJJK67re8Xa9boZhFayac1a99mFtbrecY21QPmkBTy
pG1x8MfbubRac6dhPmGYcqja5iSkdqiRGgRYlx1zFCvN+h0yzNi2xlnZTWyExzcSj0FZxfQi9hux
hXqBoOzHrylG5SwbLJGfwpYnqaMjRwGEbyx3O7Qr1UvRGxmtHTvd+dZDb1oo1MLghRHmczLQZwuD
8CMdxYuOCKgkaYiwbt1YaMyAzapp6Xa2ySFzsM26RnixZtodM5Fgi7/PNRDtZe4mjvZAgxYmRk6A
ROPbeOv0Tv53cjvW67F2UpJm/EzbTMSDhtwk12i10NKfMQCFjQ0RRwfW5+sesQDLIgpfkzq7DAog
aQQvYLLuWn28c0Ofc3iLQa9ogurgjOQvZgAgUHf9z5/DvqwOWMhv/tLyEWL1x0DRtRZWC50loNt/
KF5Vk6i9LoIAAz7CbpMU+0Mcl92hb9Q/v1K2Zi14x3ARFFxb/mz6h0DwQNtlTClHEBSoxZhlQepR
WzM1LUd8aLVW7WNDVvv+pjodNHjUozDgKFiVvu8aR9//ffX3kKuRQ4AZ/2rGNiOvbNVEyl0MdVhv
2ta4htlJBsZtPKbXBC3aznIyyLV3/GpLWG/2OE3mPlXM8XpsbFHHwCLIP7U5K9dNrYfXbDiJvqlo
6lrxI4zAZBnnZcS6pDfroLH1dTH3w+FmAFlUeLu8ts+gc/0kam6W6H+L96pvGRhq4ggnP12JKeJS
U/UT2cbjprCqB00YvxnRYOsiSZm5BdE61mlZxk0xHaGHJdsi+vbHOr2bHJskUJTQN9WPvekoYEkJ
OtVTwWrSdk9jbV9Ik3zxw3MQmK8M8TlpmNML185R6j+Bnr4liXZfE/OTUtCN8bDWbBYzpb2Eov51
4gQ8St8vZVowa2Gr6hyi4unAArCcunWpIoRkRFEO9kc09OfeNE5JXHz0mnoyY4rFNjh2zJNtIHYr
M+WmRa/DvK4utqaTfbFALdpi/C2JZ+A8MykyFBZ2pt+KJkPzLH+800ZiyDF0+Xp8b2f1oQ3D3Zj9
aKG1z7vrjGo4L8ZVnHO4TcUmaoy9ljsvWaheym1fj78k9lJ0p1CCkL/0SfVcaEhGOuuuMJF/EodO
h5OaAqkAGayfzsC5mW3+1wh9esDEG5XGk1vKJ5zBp0pp6zBy7xhTfZE37sHK438qoWM5h1KGp7Bw
XlLf+laq2k5DuW1U+JvHc41aKbu2vrHSiAUFnIdgMsvHL4Zs26bwn+xuyikzuwTUChWZVd/F+nif
zuLMhwgwjhRCTcsOffIGOfSuz+lPVM1LK4x7KwvOBa3m+Y5EwT2fAYo68zyaw7osEHXNLvt9ln8W
FPT9OL/5+sHuqgdKTsfD+XJzbIhfQk+9wPGfq4AMsPT2djRd86w5b4PjUC4jVDCCjyjT105cHS0y
vk+aLx5tLWJk564doE00iLwKNG4nmu9C0+6wcQCzwNQsRwiOGRwADW4avU1G95zMGWRZLPTtSzDW
J0E4l1e3PJ0H6Socq/0Yh8/N1F6K8a0gJyPJm7tmRMfcDwSWifiCrmSdufj0M58r30rrRweWsiR6
kEQp9pI4q9Zz5i6rdDMpZj81MMC1gQbaFCAcx6BSC07FwjRfG5czI2vMzIoZoEf5xnl8h6zl3GbG
HaqBK/nCn7HtojGyv1LoX1nt4P/u9g2HiCjUM5I+KwhwYwt9Mt4EhlrDHl0XkeWscik3puCatkea
TtV9kos7W5o/bqZ96oX52GTRWyn9VdrButX0V7NVFeet9kVo3QFL0F65a5nO58JvripvT32xjSLn
KzZYEZPkRt4kUqRrUpCzE4moaCi9qHXXgd6+p7AHpRb8lLRZ4NgNR2uThO2vwi/LETM/BEP3ngdj
zpG//UiC4qwaxNd68Bzi1Yxj+zqK9KWbXmNHOzMEQyAiJi+fzEfHYHRhtvGT1P19LfCIV/k7M8/t
mD5S8G9sVd+nQ74fEw711vgJolNM+jPC1d+GeNnFbKcfRGUsjFuclp28RiYrCfM/f1Gl2UPfGlj4
J9LMmm5+DWuozMo/lEORLRoDPbolSZoLw7eB7hciBG7Y27PKqDWP9bbWamA7DXPVAgihZ4gYPC/7
i24xSC0H53ei4zob8QgGJ2oZ4jymDqZ0EWfhUp8hT7VDR1OGErBzAKSDJmJvCchvM43n2a6NlW/n
GMWis48HDekYS4gtp0XligOa9M8xsx6Il5bU3gx2I7r4oQ0ZZ9aWyJsI42q0RW8n2KcMQvuw332z
IRwIw/Dca9ux9OE44EU35ZuYcKaBd9RicM2h2rq+WKqkeNLlOonk3Tz1KCFnyGzMuUGuMcXeQm65
+ak2GreiY9PBHQgP5x2ex43g2JrA0NGzERlXf4Rm/h7F+Z0NArpyIRq09s4vnEvJbbhylq6f/Ewj
HfZYa45Wqe17jlcIBS8ii55l0bwk/EhbH3bjVC9kyEux3V3XmSdnHq4Dh1W7rcvlbCFVo7Jbt21i
8bHVDMG77IDiDf5jHL40xVMSMPUsaeDSkRuuNQT2dWzAws8Rb3QKI2trGV5mWKdI5xa1c9DM0nQb
T6O511Rh4UHqgThSfNRqumS1dZ2Vdefjo6vccN2CkKHCbt5RXD42+k+ZG0er4HxAFju8gir4ml39
4lSPNzN6Xt85rGlWUr8mDbiBXmr7cNDvQ1RXXT9umUudrWg4qRqRPiogDJvvMEw+IPJwsLZLLj76
3IFjfyqJgJrIACpDw7wzK8ARmGo9mKcPUP7eCvWcl9an0+QxPTTFbKDaaVOzV7325FKN+VI/IyBm
yOi36ymFmld8O0lzsbX60k8tsl1yPXVuwCJwlgT4nPKQLa2T7jWw7eduCh7Rcfvps97Mz8XtEsYA
OfWjvjCQ3SwMh08h/J1G9L+DDDIWrJw36UkqF9f9FNxbTXRoZl6brgHPq5OKt5LxxhQC3GRDcmkc
gCI56za302S7PyrpHwvi8mRm/mSROXHUomqnFXTHiJ6O4YZwvqQMz1BjnoEeFK56rms98PKIcisZ
yS4vHqveZK5gPw/QgD2hca27m9ACapxUd33XP+bKRixtXHs3++U+Pk71L1bK0wDWc/YxUYH3BrsM
hIM4xk9NlocwNAHE6O0WLjzsQXp2C9Xnr13fbyYujERkb1RLNhJ4MHZWeDNVts81csaVZbG5WOpY
gHkZxpzukrUGa/xsQZCONX2PWvKoVePoqTh4SJyVqbkweF+mUd0Zt65nUDXPkT1cWc1gL/p3ahp6
khFpF0ykb9vw/LSJT0DmwTVuBeGGcLuDlevwo2m7dAvkGiB4xiOSbkac8DgdAKN637bLfmsECpH8
baHCmnyx53AbxOdcj6mKI0EqbxouQbl5ocEK1UFmRh93i0t9Fr7zoRnlGVXUZ9qyht/AohM3Wc1J
De3XiBSyuuJJu9e0Am9MT4ck4COCslXQO0xfFUZLjwbhKmjTS5UZ35gsO28i1wll0EgK47B3ptGg
XrAYzgvSbuqhQdWs1TCAf0F9fo/h7VA4aw9k2m6HqPgQKCHoZPExRennmNqHcYZEXMRh6dE4oUGQ
OhuYwoUXSfpvdtT+Gv302JYk3s55b7MUJNeBDCMKUBpgqvsObt/XhNrAwERBrcJ8V3SFAdO2PP8X
W+ex3DiwZNEvQgQKHlt6I5oWZblByMKbKnh8/RzovZjZzIYhUmpJTQFVWZn3nlv5cieDFvgOPznW
EWOL9ttrqdnEhK6uQ9zSZMxlam5cZ1I/rqR+dqM9vx9LTer+5kTJLDCwRnnzNTUpSOoUTurQSKJZ
NWcV9dUXc72lKiz0gn5WM21TexSWjHmYQyzoYG+FWX0WytMXqsD7h1TA7PlvCKUNS/qN6xp/zSLv
sq1I24fSpiQjyyBdRHnxhoSPvwX0W9O61NKjERnmvwXbqD2xGnj8PyfYuLQWMyAGzUnk02NeoGx1
rEd60RS1YEBlzpvCsAkguU+foW18yI1qA0rmE73Vc+SDKovVkbEptFbi7PBBAfhlSp2hu1WQCptm
POu+t4hs79QF7ncy0dcb8tcJ7UCg0gynMvI/uvMMwVOY4BoCJpJEf3WHG8zUP1GnrkKn+Wiq/CMw
6meDea1GUCcsmmHRIMDjjD+tUztDNDhkcmXUkpiwZu4kMK2xx5/GUVQ2ufHiggxa5I3+wPK+Gvzu
yQATSlIDla0m98zLl8FQXzFUXRwXZvSgQYjCbLDt3OzViY+pYs6hw21acl49SphDpOk9jpF/oeVy
b+dg03++1L7o3n/LPP4y9GzrGRaucnYb3XX42exPUmGMFjUdI7fR3sCRzYGuF8OXNjcM7dfcQF1Z
3p2B8WMUyHtS+My3cC6CNyqN4BoNrAhNZe1U1H20mhNy1+F/LsF36e+OQc8efCztg+Qf5Gqse5P2
040YbvrhmEFYgUiJ+zmaDjb7eKc3L0Zuv3CEeorcOchgOrWN/cTN/K/0n8fM+O4lO1aWNe80YgbR
fvhoCIikor2rguknYN3i78ipl12L20uxKFv2QhoMV+NwPAw1bz28X3NphcUXFe4ezC8dra+erNPO
RN3beoR+UMxownjqr1AN3rqMqVNQde/ThJdE7/4FIe8YYguaqPraFNiwgkQ8j7p1zxh7OFF61bTp
i+iVZzmJpxYULxXPTc7LBISEGR5J0edXz/7k31QG7zl1+meP0VRSQ17XabIuAbPdE7lFyBMutHy4
12Z0RNQ2GuOtaOQBwvJSye4z4tRvWqxNIgfWZ7rHMTaewJGunYiROj9BIybIbupbh7+Hd63YS5E+
5swnvOjoNyyFZE3fo8H9zSSamU7dvNo+QwtaA2u8XJV0n0aZvNE9OE+mWnnxmeHua5BXFyxWVyJk
nm3srXqYHoPS/UD+9Jtw7KvH8IakZun0jBocM/zEL/I8UGSg9kMJWVNUN2wMK1RZD4PW3Y0MXrYQ
3YEA56UIxKGOuk0WazUdewoIvXvH4XrK9P7wE/fmLcsQXaZrAG4fQKeg6EPrWRiK0RnSbnKXP0aD
7GnsBy8lG7BjXhP4VJCjHwPJLVmJIGRWhqQGwgPr8MyS0WhzEAD2AQH2gGV7oXPwInIj5E/lit3Y
BmT80EIEP6eRnlCCynNZOH0negJy3y/8NmFZGq+d7TKhjxu1cG17XAwWwSmWY9EXs9UScuRnqvRn
vQ6/4jQg+czOwT9P/Xdhmggbwn9Zm7z3DQ6F0CdtJyOrIsc0qRMSxhgDzxJogWNn1etxgqagjPqc
PqH1fcuVS4M/6p8DXT922Y6ANSQF3gO4gb0cJyxVzmVSFqq1fj1h9u78t1Z/LUk2yrTgkEskxPah
ss0rcMKHGOLQAD0hK7VtDIMh5pJpp9XQ62w47qoRLiZitU3DaBN7436Y2rVuyWUgvbemzs6dlm+q
fOXn43uLvn/hOBg4PfcSpu2vr+DjRzC7+v7mNjnCUq60FCJdl5U7jbmrkTiM9TNypEv8gW73Ncri
FzAsSvaA43L2racSwaaCQ+2TFQ45gaZ1Pfu4/YIgBLr2bnadFfj+wDRPE1RTPoB61lgfZJtkqTSZ
dCGy7r3LZPXbJOSkm1X6twQGCYWZG80i72P+tpZM1sqR9x6s2cLP3Re8BEcRkcOFkJfJfhbvmkLu
fGRuCy9BsV53zII7d6UNZA+UVYPcstwzFHt3eonnQN5tXM2gal+NUXynbfecShOt7zujwieXEhr2
Pn7h5ICkZCuY1eTMy7WquLtC+841+9kL0mMdWUQ9p2t06TdzeMg9GGST4YHccrd+r3Nrums/iq+V
5Tw7SBVmk32BYNRZJ0SfYxx67Avvx2r9H/uxCcWHKDJCUioC0vrk1Q7jJxOX7zxo95ZDjYjQ1t4b
mx3HUuk594ajZbf3Eg1srxO74M9pC8qUTwmDcj8Qj4nVfHfj9CGV+MRHsyrEMOejYMazwaH0lrEf
a9wTYdJ/tlI/5KQK0nV8FYX+g3ocQmSQXjHVUO8zsxaO+95YLbLoYGOENFML+320/F+bIZv7DF8D
QcAkkbjU8lH/Jhi1peeRWQtPeg8p2SA+FumlLSsk6wPRCRZAlNGgQk9le65qZ+v49a+nq6cUQuwE
mi62if0zu1+aYXMDKXnUSnTdafIoWoAGWsDhSxQjPcNyizBxTxjZMzA3psSQzET62zMK0hWEJBxY
kdefbLj3dlfe0PTfSq3Zk6c7fwsOdcSkmP4LYs22oWfJPGVBe/bahMnN0jpqF/uNyM1HHefGgiVh
mSW4oDD85oJFuM9/2oK0AqYNrHf4GsI+Kxktgx7MJwqJjqAVM0RdNAA9nV8YtPi7RV23mLrqo5l/
15Ahyt+rCcNc17gClytXPkdzXQN3yRJKupp6zRAKLFmNUNfqczmJFtKiVCc4g9QdkR5iY7w7jbZC
NsxfN0Sp5Y7Og27MrdOZYR0I5kzS5PICtomuME3XjaGDyCzHFxw0AYDmiYHCuwi7+lD9YkIN/9Wr
IgqYKQ5GcWtlAuKV2tu2p2ifJp4H2DVZpHX+M/ZSYPlVWwP6Ey5O5Fa176nV0NU663D05uq1xSkm
1A8yr5KVFmnnsKeBlbg5ujP4UQRvgu3xh2I1Zbq5t8qehm1rbaw2yLdcJN0ac1K3mjzrdVAEYwau
yf/ZYgDm9u+F8WHkoH5DvfNgnmsXEWrnIZt12Zb1bDHMYDZh0O3Oi9fc9dY04r64jQniEcE+lPbe
TrWWfIj6s03fLGnsLIuWa2ppxQ6DzgkALNqSJviQ/vDgKw7VxXjJRAYjx36MhvpI7oQzIpOgwt5D
K0+RdEAiMjpUBw7N6qb7p1zrriMlsQYAnZPrtmtRMVgFiTHxGuRrOi7DXlPfE8i7JXCPJzMQpz4R
L+QIx0sNmeyzWzGnSmVnk4qpvQ1cb1uDaL9FVopdaxeP0O6fNPqdrtNj39ag0ZrqpkfTbxwBz1ZR
jsA/3NcTWqIIKPFonVTkPreDeScCYccgCEJS8N6n6tMtyvc2mC56qL0Wcqlg7y8duiMqZHPI1GQu
ANzRP+/S9WiAT4qTuNt3rXwo6PzCE6XyKlrSI8W0rhz/NbHYljVtyNeoAjBahRdluO92mj7Usrkp
LfjKHWfjQNhPSWXcjkGERorJdzVw9Jg7yEvJbdXl6UtGZWYKtCy2qGjsM4lLKsVtglf0FMaPbRQ0
/6aGCCWCCd68mxqTn5YMPfoQ2OvMqVxz0klX3UjgBzvLbw++D63DLiGo5O9LHOwSdH9Zn8lP3ZJl
IpZ1z6WQ1CHXn/3EaKueyatEqNDo6BSdI6Qk0SS44aT/RfuiXEjki0gg1DwBmpKDVv39ujvLz1/N
wOF0Bn53VQY0wpqtoSXeHR435WV5IS3xghpsAA8Kca/KXdZIXbbarqZ5b456+eDF6r8PYn5aCpux
+YRPJBDcer65In2HuLIKai6iWHJx6k3HMeehsBH2hC2BYGjf0tPfA0VfuKSZRoIQ48ILvZizkSl8
IrW3QP5MN7+L+h3GGpQadBvJ+/SiRapQ8qZCCkyiZQb83SXjZH4NOmxSNfYDJ8oX5clyWTlRdzCU
0o42N/txspxuh2X+P8/+Xvp70Oev+L8v+3vNp0e3sBUgCC8JwDnMD3YZT2uiMTj3/u9r9H/D2YgU
Pvx/r2ExSZYqFzVuWxuGa9gidhoJf2hnJ5/oaMcx8+Ezf5+WorePkQ6EQDM1bxkHdX1mOwMi7cZE
2I1xff57YD4+iEVd9CgEzE6ue2zCW9jkzMU4SNCtTQ3qV6Owj5bZL8cBgTDyfUKQLDTy84NOrBgd
AeRS8zOt1oJ92sV4t+enJjtx2/HrJW0cEQzDL7DKsQjTs5nCk0sn9tSn8r8ftfNHf08DiMwrH7r5
khytPNy2TFZwT1lmsRYqomf19zzsOmvLBoqoItLWRMR5h9Yer5LEDHQzWmOta5cN+T/PK7WhUkuW
WYi3VEx6qm9tgx8QEmuxFtoUzrG6DTWo482jJ1IkM479x2R+yJkB7k1g+XTGWrXBuafhVMoZiFix
CFexJbp94uVrr4CAAmelOrup3hJYCUPBmBiUSVe4+/88Vao6+2Z1nN1tWSGMs3IC9+qQ+Unfa9UL
JjaknQ1Y/Mx0Exl9fYGJ02yDgKgMGED15e9hCMLpYOnFqax89dAj99hWhXvvvAwTVmRN6uE/HxLJ
u7HcMDyOlR+fm6m/UbBkOJJ49vdSEk///QgQ9EOpvEujDLVNEmle8Oybl7+PainRJxlYiokEoDmS
ucdYSHcTtVm/iXTXeAX+DOynp7pO5qdjt87JG3ptYl2dKYaKxd/LxaCnWz/Pik3TFdrZ6YevMmpK
2nadDpnSzZ8sEGt7tntkbPNTLSOHy7AQRqTesLNap3iOW826GfEXbR4Oe9AQnl3vnRm2e/v7NMLo
XW8VOT5hVWx6sxYbama90sYPZTAM1XU5HYKiZ/f3K96wZvpAOWhRPArj4nFKhEOS4BvtvOmjiPCc
NE29HOIpPXeVq5NQHFl7J5kYs6meFTjww+OUFQxE6Xd0CQulV0Xp3tUa+0bTTN+buKNIKIns2zg/
ANo3tKG4TUb0Stcn2aRWme5wqITLQYuch6TOkcR7HN7/nhqGmo+ufALOFUxt2LYzXnwWgYa/Iirz
/d8zMyG0N7QxfbYlguEMcyKju6hcD9n06FleuY9cLz+aEWlXHSF9QzD5O9gGT2FtNGeTYu4s6iLe
tEpojJHUmngWc+8WaNTc0IzRigQsJiPnqryosrVjZsKn7Vu6B1wuziEQg3swO/NU56LdC1cBgcE+
e77+fRiPEaiW+UX8zu1pMC/ofMKZo48Cnu8n17koN22qyZPeDOrqYhlYjSkeWZpaCzNv+ndUu/mu
y1SK7JinnHxPHv/+NtL7OnSRtbEz24N5OJQfKcgj1MfONx031DZ1JZ6oRsxNXHjTgtuQxc1CZZ1O
/XhPdYYgdEAeJ6+3H/5eLzhSLsjWKQGnh/W/GOBKVZDD4CJ1+EfGAEMns2cwUxEV6FUi+tQzYnRz
49QDuDjEzDOvwK/wVTXhKskpVOPUoC9ZjhjONRdjiJ1Va8+xiYQObf2QEQexYwEgiTdtjrpF6fX3
0KCgPZJWyS0Lj8Ghsjo5wym0pvHh74k/5yK5UjIjJQNsM87f+u/72+FkHH3zs7DJQ6Ta5vWezgOV
ZcCRNhUHWIf9pWqgRekWpmaDCcnojvTwKu+3Y++MNNI/SIJ5yHSI9zH3ThZAjrdoU8746HAZhBIa
mcUsRM1pcOwFOfmJBBsZhDklA5e+/4HD+kNaKA8RZtL01n9wWEArH4ZwkZTV15ePNWJhjDQUM8tj
GBgZS2csH/sBPMMYn4hy+g1zA3XiYL0zliRMCluy/HH64G4M/9KBP2VOf2eB15BPstGDpnhtc+Ze
4Aj3U5pREiXWy0A5hcLncyQpgq67dTG0uQZiV1O6xnJVp1d8jNfCpbE1FQ58j/Jf3qCWH01WMz0s
vjMjf/RNqtye4fXYPXmxKDidyWcRON+VPOQq+MmpmcllubNB3EdErKX9VTj+h4a0bTH67jXo9qZP
Q10fHoop2Ns1SvN8eEZL8tq37nusB6fMkRu7w04Qn0TiPxI4+q/L5IYNmqGP1L/8EHGbuLKqOilr
qYJ1t/AMdXX04Cb9U8fMrGLghoI9X7nFTHr00xsGkBXa8R35PMCRIrrabnLT567GkHY2MuzkLRuD
jWzCTyens0WqNuc6GAWeTxOzxBm0agws87pxr2D8F351tFJIaMVAdyIJHsOmefQTbdWWapOV6gMc
zKF3yk2j9zuopK+anN6NNqUpXg9PAPi3JSg+loULsSDkMbmAvC3r0tn5k5+LMzJNfFzTujTzDUOb
izcdzEbt/LzgbFwj1Q1OMZMAu9DWriquk+yulgC1MCUE1+VnnO0r4aBVxfivwufSfBuzbSbNVTiq
o6iCf6FRITtIXnojOo78ZXvm200Ery33WJOQmJRCvEQR/PdM3AJ0Nsj8sufSiS5xW9Ct0NFf9Ayu
Y0StIED9nzmRLR21qz4WP5LmH8vEQ9jk2BnpbhXFKmkn0hen8aOwGW6AMF3ZPaaLKiX0AAQ62CF3
8mk26GuF1AAW6BXKIaB1fC0ukwTfpGWemlG6dPX+VCaJgoAanmO/zLkAjXvJ7r8oO9tbdOi0S13e
sgu9VGYv+Cwm4673XCh6iiSPC/G7wdRAtuVG4j+lPVBMi9TNmGYy8QuJstPpPjVtgIa/9rcWiQRD
Ud1LGRO5YnqvYVBfUfpeKmd4tcbpiZNKVnkXgIrfhi8eQUZ9ujm2LnwPTkLhWNnjbxgQrDuUFy1U
5+xaxu3LqLp93FbnuB+f2y4k73F8zXNxb+xxIiCcmRZnI52EHyvvOUf23YZLYc8+9xM61bT0tbvh
grUTnA8THBRkR0EAabpn025NZtvo3RMbvBt8v1WYcN6p0EYL2up0iWmVidBGVnt2bFR9oSw4Ew36
U9L6T72PSgiWB66eCO9K19HrMypUvq3xXOj0Al0yDlyfTnpQ1Ce217MbKHEwcE9sK2Anyz6oHoTO
FOWxDDmA95K5mpWdalM8phTZnU9bcWDy5WhcU4nOmsDytugLlreMuoYcz39YeX/dyvn2EkyGDEhj
hVQs0apvurvGKcTZ4Skx4l9exF0hHzSvvyn8dVgvY7shQawgWInhDZi0wN25Qr5qY0Fvi/2HEVPT
Ij+jcasVS8tmFW6bUiw6gqpXoXomjemWZib9FM4LmG2iflUaFKw6wwl83u2t8zaMd+Ot9OqReXW9
lpg3ptHa1mW4JyPkS+YEPQ6DRYvWvkW4Uw8DB7wg0PpVXMu7mSWvjr0pCu8t1gkLs5JDNkQ/mUmc
mG/QbJ47IIqShWQVFWhfE+d/Nk769L3FvCUXpC6TGafT0clTKLPNG1is97qWP0bvWOsW4Zg7JcB0
GNgukongQWGpnYrzz34Q18pQ7+7A/h5G6ckKm3dXNWod2N0iSUgvVe6wIVEE9X4/FdtIDRsZNPG5
zMCQxa0voTNzaizM24hvOkQxEDIVhmWMjr0Z+2Xa+w8FsnTMcrsoLYDs+AyK/3oDel8vE09/yHoA
F1EAPZFp+RonFHLJcRZfrhofA4Hvs6SVk+0h3KR7mlN4MTZF95vb7GQcT4NqxPihYWYLCKvMTVAF
EHG4E1gXelHWaydZta7Hn7jQzHXaoE0rQCRyYxD6E59NP/tABhehMDQfiSsyl9HknvSMWIO0bp5G
oGlNyf5KBNIrPq+F6UrYQ6QwYGASH57mM2tM33OXda/BBB1N4/7viYojhPrsKmijEPLR98l1dpDc
S++EKxzqJDtaMcsBLTlo1VOXwd5AkgRDecmobBfL+h2pZFQy/mwdTQLQyt5qbyRyKPtxdO6TOvsc
faRhkEcepVuQZTt//6mNDgyd6ViKbTB7lgbYWssIS8pCtNN7q/3GnfUzgJrJS9zednscNMaNk9Ic
ukX9NvOnB5BEqMxylJKahegw0IbHoOrJIuidPT8etg76TmUNzx5GM5SA1yjpybVICAgFcApJPk0P
Lf2gKpbatWcPNVRmnT0n3WbERGl2rD4zetkB8aQyM4JXzIAsl24PUkPDFdUyurl55piTBw3+b36/
mTuVay65bIM/a3wgpf5LtmTk9J1urUWMsDsWOclSGXcLnV/UAlbyptmE2tSVtxl0Zj4T5gaQHVO3
I0FsuATiR4Cc5WJiLKH52ksKjeNYB90ljfXiwWrIxiq0EXN5GjByRmIb+Z4gLzhPGSIHzkWzN01w
TnQ14shtdyOJHiuEAydzCIBDOZhw/YTsYnv0HRQRTrYr3ey7SAm3svPpOciybFXVwVsduXix3Krf
VlrmrQxVM29Ru7QdkEDb5TzCxACW/GJm4ttq5Ep4dWBtnQm/R+Q7UPosn9kOSVjLMdHpnk8EOjcj
rqDR7N7jCqM8TYrsBTLQophvs/JgZ+ZLVZFpEveYnQZYrDS0wB6RFz8XqhHGDjfdIdbWV2Oru2Rp
EphlMqyvogKxCtUjOo0Pck71R+FWBCa9akbJWwQXsk70ezZNkqWBozshmis11AfUlAv2E2Y0HP2x
hBdHF/qVGNtpL2VOg5xoKlKKSx9VBVtG66Z7JhCvcZ+2HOfq8EpUmI5xaGTasYPvFW59fHIp1RJm
/ougSGbolZGurY9vSuIhMuvPWG/tf84soqqGMOOQSy2TuXq1HLE+MCseaXX09oEM9noFVpT69rmv
TZYGWMpIZmArdJxp0HCYDx0Ew0fcfmjuTqlttHdwQ5c803ZMgLV3X/X+WrcpCacMh30hzYNpsDvj
JXqthP9l+f20hPqxcRTg4bghHpfFJjTCUyRsRE8qGpZTrkAMWpmzqnrKcumBmzW6f7FBU8gO7+EE
/B648oB9NyBaML+GkWYeHY4gqwy80ioYx59+Su+Z0bbHwBcnw7LFqhlhI5SBo26hslANwa6NLK4x
AapyCrvvWA9vAwAvv3f6tYcYH9tavXb7uN+IEV3BIDd+ApwzVvZuKCWoSUQZ9cD7jqmH3u5zYJbR
Wsow2ZIt8VbU+ltXE3r3l7KVJ/ZjaAKbojn21NjUeR3pN0u6ju0y8rqfJnOGDbYU3lU7xmfj7l1f
9oe8Cz9bAkCX/T7JEG7k7qdt1kfZEdCoR7+Y+Qks8khqHnV63hn4Z5WotROwvdm+m/2z9D6BbUn2
X6u/y3bSH6Glbn3kI53/ZSq2/L5IEaE7/xrLiW6orGDl4vhr6me7JizHqu9x7SIt6y51T0QwV1zJ
kouPps6scRYRZqtR4ptJsBs96Az/+GIjTqyrAuTq5K6+R45KinCR+qsgLV/VOFmIicyPig5fk3Ge
x6fzSk5XtAOe/GQ3icvtWh11RaQXiz4Y4fQWUVefJQKqLNO+DS26Wba2bZPqldXqMYobY9WF+TVu
urNnzqbVyv4qyeSDn9ecs+I7l/Jk3/klQxoAC9Mw+pXtx+ZR483hunSztYbBfZUotmICD00MPm6B
xgH9A1niYbSeaopkpLzPKOOOxAb9oHPv1oVl8YUqoIMSRgQlldZrgOWbCdVLrkOLSYee72eAjCkr
bFiljLql/+qxy7H/4oMftILSDx7FpBMOLuNDT8rBMWoRQKXUb4GhaTumltpjlrLp4fjaJrZj7NRE
mF9PsRBq07CZsKZyHnHKS4TxZOmYkbs2sT0tiCUYWGUYOTeFATImxpTVIEfYm5a8U+FNS0+vhn1U
ZJh88p5a3ixwWnvB40BG3Cm2EsoMqEhvXknTSjBYbwF0bM1cUnH4xwnOTJsAh0yrp7Qgnr6UZ9vA
wnTHZ3Svo/HY11VyLYfkNxHyU1reth2GnPYkkra+Y9DWa2KE4WVZ4DkuDQOFJ/Ag3qGqBLK46a0S
LYSrAB77NNQcvD/kBO6FJsQJSeRbQJK5rRhlp/nJ5NCw8Ht6ZgUokyaKPxqdISdDfqBPOqyRsGQz
QcPltKoGOkI1EJErvzS1Y+6oaAvE6tHEvbpWwfBbVz4MTgZS+kSWYuqpc9NogFS06pESkwGIFh2H
VP9Cm4BIK2xmogtMHdy4dclR9N5l4bvR55zXIcYtsKS5rbgENJns2PuuwMxwZmBKGMps1Y2G3BD6
1q1HUbU7o+9tZkP13aGttVP2nlPKuLWyQLx1ibsdw10RSvnOMctdalUWXGJXC3YS70CuJZCVSlde
tdEotqwb3Ho2BvrQ+Y0rL1m7NDAWnUf/os+p40at9LfEqILJEQkdmpbTTOY8sRbtupJzTpi4WP3q
GGCUvYe1zBCHon89UcvRO2LmZfqpfda9dlu2CJ/Zlli3NX0zGRWLoBP/43Tao7RStPnKi9MRWI/P
7CJU9kqGU0b04mRtgDzjMmVGA24sMfbko1cbJjSvIdmS6ybszCd7YH7YRg0np9LEjRTYT7U9jAc4
x1/DWPb7vm5OZb0NivA9bpN/YVU/2ThxE1jryZAcyD98j0jTxjOMQdZO+HG9evLsrp89joveQRfh
SSxzNTrELqTuUVlrwW+EqhwLlIM49lbI/jGtj0D6cN5yeBp1Ek/N6AS6ZRuZQlsZYfyZ+dq5gSFS
AG8yAqIOYRzDtvOaDd5wqJ61t21Mp7rWRf3A/AZjvN1xcFCID+YRfTCBRqPBJxfNXFra/VI3ghhM
/zRuKmGepYl90I2e7NF78YbJZ4ZQs/Po3jbIu5PSt5Xft+CfuWDDaSSWNaBCUSIDGOMTUB97CIaE
8xWWwUvhpKdUZ3pblrAM7IaM7WmsFtrKSdxrQtsRazimNDsoVow5FbcVYIcG5WoctA82BpUm4ORQ
Z+4WvDbbdj6UaytChz9Z6XmocVulvthNsxuQVRxM6xe0KBucAbrIUctfGv6ugQFswMKtFZrrUocM
iTJnZRp1jhsUviHdF/iA2sFIBrSzsWy2YyZfUKsxNRQ+CYcjXFnhtThVHW8fs6pySCowG0xtQc3/
mOdkoOlOTq5ToXvrZN6+bDeqdlnAeVZvGoojIvT0fia0jciXimNgNcU184yDPtscUsX2b/tocvYh
Aj8cxkdb9+gTSDXSayRmJqzaB3DPS0za+sqrKw6bTvTPy+EQm2LKlgjxVkRoFA+Fb2QLBtUF51/3
vZWkOfozpzTyl/Uo4mOX31hEWApCeDhot3AlzfYc36Pll4WbeRfxQFRpCRDaxuRkWZntsYw4ONAP
x5caXhFH7cz8C1N1FWZqY6T6Ro3NtaiFxJKY7pvCw11c2CvhOjHDQ3a8NlavSUW2XIfyy+d4pfnA
fpgsL72eFnUqScSjz0lTYwLOOZgkjnbMuBaRyyzAtKud8LVyM9K4pZoKULd06XRs+3Qf5RYtD8+P
HwxQCRGxgGYUz9pGhsd9K05KJrfOjfjFnal5x/3kgy3chnUcrab2wjbjH0LN2lmkQCycVy8tnvWk
fu3xCUDJeolCwmTl9JxlTr10A9BGRece8rSsdhqtVs/iTqMyDBnl4n7Ii42Tw5z1+MfVZHLaC2BD
2eHgb+IxFbSHTQGUaATR44ztFYdRsh/LHDStbUNYxbOels574eu/lSyYW8cdR6N5D/EefTsGIeAS
V+lW8Vcy/aup2KAy3cvM4rBp9S+2mcRE2SNSIY0JCHcVfQ2W8ZpnFefVJt8EM7emWEV4whaWGd7T
csRfLSp7Mxqx5OKFXarXMxynkXsrfo2n/cgwU7XuDXK2s9YTOFqEaJP/3TuUW/T0u8IPt4lXoQMI
aBAkGOrZfQqxoZ/HRQT/JvYUrULWSzPT9EdD77+1xDeAvoQmoAyGsVaQQvuM99bYP42lp29RdhhM
r/JnrhC4yl3tIMMuiI6VPdOWaKF3Qjv52AXP5VC5KIvto1OoR4x8mOt1Dh+j+aBE8pk4bKpFTbJ4
B62TNaUvVipuH12fA3okYjDkbv2cVsj56vQ+2hSvmMQeCuteBVcRl++0VouDyJ0f181BbDAKpPjl
epTdmqkzqSyuXDm8XfrkektPcOLIPHJSgx79HnIRM6exlqHAmQXujL+kdkZhay0wEOw9PUBnAeBi
lbU1nMmgtNb5WJxpr6MTapxvPbTPmCLEQ1yJE7GvEMtCGawi8yT7iWEIwoGNzoWh+rkfbt5qHYtL
DcrPH6f6MPmHpjL7vWj7z77PjUONAyIJq1URdCPyZDFu8ekJVIViwLEEI8ipE4Eg0yZPN+xeSyd/
MZwiJCpB/OuN4cFWeD+Cfv4TByPsqZEyED1YbXIeczr3ntlzoBSDwsJN157I/mnjeOpcH17Kqww7
hK+BTPHeu8gu5mXnZrSCYifB9GIa8S6r5bHRIm/PoBBNIAo9z9uyDLwAOlxrCkFe1yru+0hshaTh
ZwF/Onhc/1XcBevQGa6Rlt6xkeL76uVnUBNhZbA27Ko0eUnDpOV3Z5WLCe+ZoJasCRTDtTjgBANu
fhrCbq9c21m9q0RP93ZpFzhp0GETczsI/9//MHVeTY1r4bb9RatKYSm9OkewjYkvKqBBWVrK4dff
Ifape84LG9PdbLDlpS/MOSZavHtetmBeE7TfaqVTEa2Qg2YbaneUPRy4g10xfeQ972vTIjAhYuJW
BX+nj91uCsqTgZ1iYdXc2evQttalU57R5CyFg3MytVga4SFn2+EhQGIW+pWJ1Duh9fmezOg0lNYn
iVUeEj4vWxktCJk2GhpsQumz8udhD+JIZrYAXZKjjkkZAtf0ztHRgqgUFOel2naM2/QGyU0TJ7OF
cXpB+EXymeXu+3I4BUFrbgsPdhcssh0lxEMlbhgq7x2+i2dTNTCcPa4+y9df0lCMS8XFxKiJZT/K
nMIxzw1bDU8Ps72sHYYj8E/czglouay7RNWFrg/9HqcnDt7ZZe+lzZE3L3PKKPyB58hKpBWQLAl2
p7581MJwM7Ks5r0CJ6VvUcM4PC2mY2zggLu7qnKvUzW848N8mtjb0NOimofuI1w1PBRSp/Hs+pXX
M7wntfu3cZObF/24cfU51THxq2rXI/BaSaWzdXDqG3O6d7xKxzFh2D64Yp/LBw6sbitYf1CNsetA
CLeBxjus//oAbFeFV34KeAsbCCrHSDnho2ATTIYGOqRMvqiAWFYcWsg93NdRjzdTALamgsuxr3tL
Xll1FQzOvhGHQXT30ftW8kGDB0qQ6i9DjPEQmjkYfr+IqQsAKPbN02BLtS7JZ9hZg5hWdgSpyTfx
MMhch56tV906rGTGoX5r0qJYN60wVyOJd5aEi+EwJgjc8hBO0yUOK7Fv9JPXwkru3eypcNAxVZgf
Szd47CMfb47twCXGqJnFCHtbKz55heafSNd4ZLDGINWE8WV5/RpfyusgepJyiYU6R3wDctOHl8S3
vBNm4loxFBpzv0De5LK4KQcHUVf7b3QqvDAozPw2vnmhe1dwbxZDT2HiU5hm1bjUHYwU02B+F4Gx
TSeG2EVlbPtcPlYZR2JGEzlMWUQ1DJNoIjTEi9NfO+VmbDkPFNnFqrfbF8VEBDrBSgY1kvEQUlxT
E8FnQAleVLV3Fra2tifDYd00cYvU/B9fRuUthZcHwvrNlom+Bj6K10ZAl4ItCAoqdwCpx96jCFu8
7PWaYLBsbcRIY+OCNkz3YwYj7BeXnmzYkmT5yhdCXxlauW5TvTt1UG+4SvR1BGgJLSxGMdU8NL6g
yia5r24FRVvW5Su9jl86qv2ll7mYKQOrwZs8PRW9Sfvkl2R/lO0tyNujWTgkcbDZh023chOWWzxh
i7DPuP/l5SvN+jxW8N4DI931GO7pZT7NbIjXsD4zeHPM6sPs0zUZg6csXZE4dxR3EbBEHw5qhzae
hRxn3LIuqIk1F8Ax4pJmI3zmOrT9NUAW65sNnl0b09Hup52plLdN7ZywPQkNKw9YjgEef4tKr90m
35EHpB6z3r1xUAfiJD4ZHdXVxPxBM3dgtQiPbxQOVWl9hBns92k6hckEVh7cSd3jyp2c4eQHxR5k
e7gbzQmNnQYLvdequRx1OReCkxBAP/qRBVOGs3HZotKJ2FcsDehNi9jBSBYOGe9uImrgwCMRL9h8
0a4jUsRXGI/USiTa4oDM+62TVt8DfD3sv+Q3kBMAy6B9chJA4VoRoLEOnxuj/A4hXqxyOzqw9iVA
vodwwH5XLCY3XSd9j2O58TyyLV6LAHu25VIpjbaprerA+62G4FZn4Wvp1O66m/JzVXhvtl8HBFp6
q1rV+Mh6rjndKNKtsvCJQUNNVi3xiemYnkcmqUsU99zxPZaqCEh7SLXbqpSQ7rz+pWjVO5EX5TEx
2nHtxZckEucsBUcz5irZl13mLtH1UEEWfOYbKnn2kvoq0Rcj/eHOO8zMeMxglwhh6maiLWfWNKIo
yIJV1UXlnqm4n4tNpo/+3PEwUIU9t+z08pvd+Xxo6LTvtT5P5KF6RMkhcOMDqR8tX7lIfqplUUUP
fQfTIGE96FjNbmrj8Ny3zm8gDZd7pvxlLwBGKPRBEntrvFT0VJXw1iFZQCtoyxyV9D+VgPFTGqdJ
w4dipl/dOOc8rLtOrKDYPKp53YEi+Qm73HUY4nMXGnvYGEvHyy4yq6h5Ua/qpfEphnjTt+5cC9yb
HB+YtpGcdjUpRBHRvCQwPYraht6dWisJHnjJhnSXTwkrN1rjoH3toxDWrXXQGn7VRGza9I6TfC1C
uc3BQWQIHeCUHsivPzKtOsR2vSNsYZ+7QbOGLmkn96GLTpVb3KfAvTi980qszgtUQfqa9pDG63hU
0E9YFpIJQe0sD67rP6RGeQVPf9RGte+G+iuhKWzQplFjfkMllNtCq57slLmsgcUoP81/b/4Jmyw8
1Q4kfzw1iRb9c1DChU6KwF5D3OwlH63N/6ge30pl3gGjouGAEtGa433A9VQzZ28TSpR8erE8/e7F
YbkY8/KHbI9dro9PKAyvmhc8k0rw0E1viVmeXD1/rMV7ZXon285uWpr/moZO+FLH2zhdahi9fMbL
7I7jPrwIZzzaCkec1FYx6mp0eNdh8t9ArTQ4aaM2+XsW0xl5ZtWE99jHCpO7lmySED6qUd2NAWZh
Fe14Vs4+/vkc84TIX9FDrDhSHqFVg2K8QYXb5VV/kDjo/QLjEglAhtd9JU65n38OlE1nDwvEQD4I
MjVA+8Vb3ViMyspdmBbfg8ky3y0QRjVgJXDtjax3p+KcZcWerCZw3+GjWzAAs7GC5r17B9Z6HVxz
3ekRNHLcxRqsuz74TkM6a2ksHWkdA88GGMFt3+KHrRMrAbOAGkFo6uZlhMjxClle82jaiJATJ79m
k3FCLhfa8VMaiFMvbYNovpQxdnzJSpbXEFkevCi9DIYBQQlfuj7iHwgPZcRYm5cobPj1ulYHuNs/
pQauVhXL+4yE6M3hKH44FY6h7V563lIYQRJ6NQ8ePDghZbr4ntx+1eX9AzeaD2cQh0zl54nZVjSF
KGKa9ykzH5R74Xk5JqH9oOfepTb6745mKSchtge10OAscmdrd3uzKwa9VsDIt1vayKByyVUSDKiS
ViUdlNJakt/Us9FNF+mQQmZFmxqzR9iofXFPzfTeB/VukvpLK/dmpn6TuawYzV3M0JSVp+exWkqs
fYhmoXYf/Xw4h+YIgkA++HqmzRvHJaU5C08FsXGeo7MQx+1LpR2NArCCGpYlc+yFmfs5K8iGYQAq
0sSAT63tyxgV57RXk48zIQ2XZc0GIPPTpVG+Tymzs9xL7H3Td5ySvLX2Qzfqh7kIMYvovVGfbduh
D3MROgN5oZbWvoni+LAi9CmsQJNEEoZH7Rk62q6dvY2ZX96s4gaj+aGIhw3d/qUS6SmzsluAgrSJ
V6YZs1kNuhuwWasyt6oFImxY59HUWac7r5E0Dp3bXQYrv8K1+PCRoKFGWRDHsaUn3cEwjxcG41IS
+haaxDTDHiymGUFdYhP5ElCezP8711HvGOVzj2jjSd86Y3EZRXmXnnmeZa14G7y9cr0FOJzRBQmo
1d+ttJ4C0Z9Nd+3wC1Vm/VzlzCVltxza+tJVijVOhnbIIKVU119Tvdw1KIrb+srqbIU76MNouC/7
uf+r5vnakAHFLyYqU9rL3Lwy6F/0Vf7QpPolEvle8MYYu+YsRXTyeeNBV6NHQHCRGrcsRBKVwm6W
0Saq9HOio7yGppJznjiZx86/+A5ZQDLq96F50viGRyWsF9WboHCrHZSkMz0z0qyl2/B0+D2mEzI1
PCa085MQd+YuBVQ+smyh9V0ieuROrkP2QgvBc5D0COr40Vzz2HsYSKtowqjuMCOyPwTJXli6q/gd
ETwyRvzsyAvZEvA8szWbh8/PAb+fFg9bgqMfOXafDEvfu5C6dMNegc9DjbiyRpOzFjtGYp5Jidtn
HfhSLTpX+a3Q3F+3ren8h2SphxpFFHWrnbZbclrG2Li41XhqSF/ZM3wjVjWsroQJYaCuiO9OoueY
leA69DpjWct0Yyazw8Ooiq1lm5RdrKU6r3IWLSuk5eSVb26gsPOQYray9OLVjllWqxiRE1PS/kVl
9q0YxCNEvCShrUjAEi6IKQdZ+sbA49x5PVFGfKO6/TEMeBNlxvufgU3tAK0R7Y0gWrGEZMmdXXf6
JVRO39lP42PSN9paiQqXT2u8NpPxqOkgJyhe1MbP2nKh93QLRQu5va7bp1CfPkdFapfWYSrIfOrn
IXuY/xsD5uoL9HlatsFixK1BtBZyldpdGkyiNdf8rR26AH45Af6A96lleta6i8RbmMA9s2R4NNgw
pNWJQElEJOm1tS2b63eCcjxp/R7BEq+DEZEX0064eGXK+jr51EsMLsheAS9EjsTq43c3w6hv2mC2
S8I9HSjcG7Pufhhb30jEEtNono32qecKWSlTMLFvkHabjMHDMVpg3AsOY8GYKnC+epCri6iED2+U
8Med2sJNDma2iIZjW9jxK1O0bSeb58qpjgC++6U06UDqaNJZfBL2UcTuZ4iXaWG10yylLQIAa9Ul
zbA3E7YLfBVIvpGzdYdcv9BeHWV9NI7+Tt8KGjaJy4PbXlKyZBe2Ki9DEqqNqour6c18VBdya6Z7
767Z/Ztpq1fN2mtEtVEHMlklfeDHwDV29pvsAebQM2q0W15OtN+2/zsCiY8nBT5O0UsO8T9SvfAO
khmKvp/atX+b/AbwDi1bCaNq7ve2vvLyLQhWpIONc4rkZWhmb2QLvUoF7sbU6QLLCqIqBAECFvRq
OcRRccqi7uBHiAV6ljWLCgsVLq2K0DBe2jU5SSw1QxAMcfDqlJB1DRt2NfQouKcr30OYSwlf6Nmv
pUc/je0HW1fmYJDa7lZbyXggVeG35zst44aU51rG52DiGJAaU3Cb/BLuC8FHVnAXY7B9Y9+SL+u4
/hcUKfphYX8bsSiQs9UPhBJbm77kzlvVisST5BLRp+wamo1l1QRyLTAhbXBfZ1xQ9qHWnQQOe3LD
9nCqaSLYbpoP7NqCA15QaMbRryWkvXA/XGHU+7lWx+8I5rh01h1166HEg78YYqR+ObPrixZB5k+R
XrGhuLV/wrlW2+o1PDfz4E+0pwGYxZ2JQv9kkFLf4ypjLoNHtSk5StxWkICQybU1ahut8/t1WPPE
ZdSPtZWvEWm2RAAE9I5dtSdRgv65+Mdcbwk55rNu7GDVRGlBEckmDCtzuhnZaISZCVanyj544Yc1
6IdHNXkx4ak+pnMsggFSFPSCCMVNCHP43IgR4/ymFLqUtb914KKCyX8mD1nfRtnSSvVrr8NTbFS/
gV0AewfV0Zq7OPf6bHIXluDMi+zk0mjnoQxnVqUBIXBpyeLu2VVOPJxTbyGFJVB0BvzHHMg0p7m9
NHQOG6knGzPt8mvdfiY0Lcs2rKq1U+LMLmzWRGYvXhD3H0xzsHbSQBufJ98kLoSfKOuOHEBzCR5o
mL+JNQhaljNMddmzIo9DTQSK29JtVND8qjCxskdAMiB2csb0vs1KzbajcR23wxLd4go9W3kKFQcQ
4eMfVmo/u11+IphavRhW+4KNjGu1d+OzlmeEIrKNb0dprBim5YvWgTISSfvRZC+4lQ3K67YkZ3x8
HGPyuuNEBnDWe2Z+aIdw9XtjDVsc8R6j/ZPZ1uYmDz659ZqrjjHCm5Zmb1IryCPos50MSY4aDTtd
Z4nxUZYNvm9vjfmtO4VbM2zYMoTGm93Ur5lkQxyM2VkJwFZtVxgscXDJR0ZsbDVdD1dCJZti5O3w
Z8kjgFiL/5H/aCz7xOvWjvJPWk6ky9jo4mVwWMzorWpOyV6xil5myrm0lbxnMBzHW9hxy6qFyzq4
V+Ue+9a6be1kNwi5DXQNTJBkY4uq2bJS2BuD9cj3uwYYGuh4n0G6fJVzBhfB9YwUGhfVlT0+IUaH
xRD43HZHMFmpyz0uuYede2UA3mTNrazZ5MhpeIu1EUU/tbXTEAFGu/7IIX2HLHD1U0+t85SLZxyv
icISXg/ZBUjRa5QRVwRHtMZdtwgyh9u6AcfIR6Ngd6j7JvlIT3waZLFRrngPPC9eGkkK9aQZoP3Y
NK62OqtMkXUF77uZ9eylTN5xFPzM3QY6q62D8DJq3Ycc/cliGCLyM6pzarhfrj78ptqbk9XsPvqN
7TFD7M59nnNL7MAXtGCTmFcd2h714oBnIxgQ26Sz1L/qUFMRwZj5DxYE7cgcwfuHF2QqzBc/nMh8
rmgUmIOIp3yOTo+yZxRoFyb+p9QqH6vu1CSMjPo43YPWkuXO7esNCW8P8/SiZJM4tje9tM5Zzdnt
kxyG1nMqivP8DUt/WIWOIFy0ujLmPJW5jdcXM0TbaMepC9Yopl4qT/+N7Bv2q7dIcIgriIhUjcZT
p7mvCM/Y/agIRoAPu61DX4joCU53Ol0d+4h97K5r3lebwXY05Rl4wzk2J8wnH96Ic4QIQs/RPrUw
/ixNYyNz/9kPEcAWEHYpIa+xpb4IcUJ9pJofVE9PonJXNXqJsawuiiCskgkauhsWrEX7IafsPIz2
QzXzcxINfA++pOgH+v3sRpiHVXH+1bT1LfPcK0aQYLFC0fbNNI0rMUt/wPJnqzj6dvmRjHoO4hlQ
xvceu/zhX4Kji3trecumdAcLYmFU+Qmpyh71G6w3Y9V6+Ia9dsaVcH02WhKviJcC9ZCrPTkbN8LQ
SIPvC3FlKQvYwn4NgG558bQCtfoEA+IZv9WJ9T7Lt/GuxpaRhVjWAimmrb1qOuYJLZk+RPWDxm85
Ru1O6unLyDjM/9ADhoy5Rc8TGDFDQJB2tl1xV5DVexXCJmsizp1228115mCfnCp9NEKGUw63ML0m
A/Jj1NxLHmc/bmJ9twVW1xgJex4fu7CrtlqpvvuWSVoaWjcrDEgDsJ6DTL06EWs/5bHvz+StqK2f
LEmeUVy85eXebZLXAucP61ftMy/VMu38O9o5l2DM6adQ9UOqkPOPRfALS3fXeRJ+ClCKyp2ezcYm
PeKecsdY0G4UaDAZnjLsd7mcy0pno9FdB6SfVpPccAe2qzEKn/vcxaM5oRUYf2poWVlugFMW0S4w
jMe6m3E+iLRDupGOqn2BNHJrp+FzkVBSq8x/DhP5Y8Ja1l1/64LyazW00LLDOpRE7cUzgBbwZA+F
1xKUoeMEqbw3L8jfQX1FsVqPBIMhanoNQ5QW8/cKoRR71NGFywESS3tY9gOry8jzz1bwzzPYMll/
MDt72I1wRtYADMgbMmZ6hqcvylfQ8k+thWBPB/GfMZVukAfhAih5w7Gu8REJKo1+L884QQLa0ogO
YVZ10XgUr6C6T0NKG+9EqNcF90ksp8SpF+aTDMLnDJVKGvFuyxq3XVZezXKNfxkkd9oPHfMWooc2
piiSEsGoXgZvvEFuQ5ucTSuVXAo8A6nt3QQy9EjDdxVWxdEpko2AtNtJ3oMg4h6itFln9ay0tADG
hTHPO9Wz1jCdAOZ6q+Zlii6dTeckH5CNl27I/9H04ZhM07juLMh6bcwqNag+cwI5l2QH/raOt9Vj
431MjDdZlM9lEq46fsGl2WNmSuMtlIsTEmUdSVP0HjJu42frec6EsTcC9oKx5p3oKm9D2CKNEDk0
Jut5CA5WHL3nTv7jaOF3k44HvVaPgdM/rcp6Vo9R0eIk47nJffT9bY0Yp0F6AXxq0Tv4A2sT6Jrn
R2ivwh03czxhQl0zsO+EQFkLXcmQ5QT3SkCko42B1TG5A/QN4wr7hXPlhdHTJQhYyHoeCv6Yi63r
612Wl8/eUC8jBySpUc6OJY+6xBNQZkzzIQ52YeG8Ci97j7rMYTLKr9rz7LKW10sEhq0u3rSEir0B
YijzH6+asRXc4bnJPefliEERLbBT7Wyx1nUBAjw/91HrkLsQMSwArRNqw+uUG6/OUF5jRosl6Qpa
bDNsKZW+ENacd20uuWu8qYQwW3tE95Ki8TJM/RehDc0SfDXJrnDhRsaxQ8bZxYw+x+ItIgcG5f3F
Diz8Y1Vwg3WBoYFNkNc7h1EhK4l6WtNFF9WXIhBf4aixYtEvjjVdPCs5Cnsti+wxVvF5qJPHrtfA
ZuQbBStqNMdbo4MGadyvKUYAF0bBIemrx8qix67S6SQDyAxtXzwFGnA8Yx0U9r8paHtQbtgkQ4ce
rIZtBc0AvckNFti5y+xfTxoPSS5fjKB7cXtxQli5Rn61FkrdLZblhuzvnYTgxYg3Vc2FZgsBW99+
9s5e9tl11PqbJoId22lumVy1JbcjMmRbg1ds5IKPJKuxYzKx4/VQOLMqTUTG/G6613G514oKzVO3
M4oDB/3N6yj4q5plQludVKweyxmjFUVQ/GsY0AVxHPiz0mfDc3+b2PqoInH3iq8kRPIr01tQdJcw
8nf+YF6Z82+yYVqh5FlbZrsK65mTW1PVkWOQ/uhV9AMeIYA0aX2wed1KY1oz6r4rArXl0VXZxcAl
tOghI1kdZsiqGFekDaId7n5C4c1OLftNuc7Rd/KNiywREeYhtYptT98UotAfanWN1fhYZgXEhT7k
NrL0WaeXImDdwdU8nRMG/rYXv4VEtC+yWltPOOS4fhowlqxdbrzjy4VlgOK05CErxqtpO8c+YarX
EINQT+5djvIh1e17bGtbN5TPRLN8xabERNS9sGiiUJMQATth7Sirt0ZT3lp++UFxdEpXe7Dp4oxm
tjx75wpKCryljJQ/kby1AFQaE5Eub61MZWenJXbCcejBJxYz3gWVL1q3puSEEs9jJ+9lET77MQtW
R5lgI3ihhm7POAp1sHPVCHJ6RtGDaaKSYH7RM0KOYfzhNyz00vLJCZttmCPr4mhTKytqfyaI5jsx
1C9hYRpL1SHosUo4eG0stnYc3acKemA7uWQz2dO27v1HwwmqPZlyuzJPmd77abZho3qLR0xUA5sr
onFi81ghsjBUr3/JQncXUoV7X2v8FStEyY8tym3ZbU0h41WUluFdhm34iEr7/PfIBX3wlF2YNp9M
a7LOpvrtuyG427XTgCki++LvYePjtK7BEHF8pcHdaXBx5A4hi8Dstcgjy1iKJwSbGh2E1RzivuZh
WY/bKgQu3EzvdtCWB/n/P3icaesxgwwovDc/Q77zv3/291exvqIW6+a8aJgS//NPgzHii//7+O+P
2xC8zQCzPsZhwGy4UgfLcvnA4o/Ib+fFr3LuakKBfEYpp8C9zPDn+e81fkOjkCLdKI2hOPx9cAkc
2w8k684zE4aoIcSYA7ls1QGH/f98+O9rwI3RkfS7v6//fem/f/H3mGogXYE85gkZXOz5//eP/r6v
GaGlmwrg+lQjg6SK69mOPqUxeKWK1BddN/8xRN84RU6Wwmi4Ow0QArxOj2XsY9tVSM1LPHsdbdmy
84YOdBI2GLupTlBkkGKlLJjd75rG61gZsTqmaPuXMI1BlT85I+9o9pYxd755GkztEUPUYrok90ya
41WTi2vmBuPKDz3Ef+QHrJwWzX1cF/WmZdp6IxbjW6jxYPZ9guiEKZVHcNoxIlbllIUeq2Yh1ihl
42NPZumxiRWSOf5xRB4f80YyXiZ7w/u7whHGuVqOr+QYdqtxHjSNrBW3EYa0bdjWWD4nzsmAYUwN
CU5NNEQGOzc0sMQX6UejY7igzU5Djei4FP3oVvXsZ5Vjl+vAmSWgrRlBiEJz6ATQfhIr34zKQII3
c1fROIz7tB36FSMalBce5o0hyp6iGndOoxhB6bWTrkoOnRMVteSKqYzSeAANiyFKL98SR1cnhxSG
kzsSSSjoKQKShS6I9fSHgT2rY43OW10yLbNeB/C+F2oosfXQ1NERF+45z20a/hqG6Rz4TIaarDfJ
wGLbNfXgYWjCf/AL2ULKYcd1Sa5fxLInbRrtAu7LWytczJipNKAyDDNWthHnd/FW53oUYnpE3QS3
i1ckIiaJp2Bdy9BdWjPNoxrJRu0t56g1nb0VxMselNT9oxc47qbsrfTAMmQH0iM6xqaRrdyKrG+v
dwOSD9hgjTFCMCT9lLep7X7GiDXG5sQLdlKerl7IG6JDCYt4XxMsIfSMS2WmvdgZqw+UFL6y0hPM
QfRI/ahjbMMaYyVTvnMpI95s4zNj39wRF3arRGXfa1+txroIb20trLvjoAFsiKDKNO2Rqqx5Dnyx
0NRaS5ibDBFb6EKGAaYbbAAVUxzqwrpCOwOa1dftYhfqVnYRqng2/8HUF2e9ML1p0SQmn0byzaar
HBnpWyZLOUJxVLcwlW2fBg/hteElzlbrUxByUrnoTQexjIwkR5bApsMv6mSTVSydrSmgYNPc+Gab
f0km8W/mSFKdXbAH9OtEmuiD9eQXE/cjM9MRDvBwwrC9DcM5N4hk8qdWpsZlcrr13x/GTfTKtRWc
4Ni+R/lkfTps5rms7ZjNLCPRVCdgzmelemVy/cV4hXcWEcznPoiDZ1IO8qVdK2f/95AFtcBQJe31
yD2Z1qMgd81NxmPp9g/uVBBKy9m1wGc0foQU6pwZ460z4ldk+rw07jC+9Qrso00wlhEQcOtaiF/w
c1SpuvpdoR17UzszL+iOiYi7499nbME5yZBHqyg2n2tycZ5j+zWjRkomw6TGImKU0vVf2rFkjtBt
PCSOVRCJU1oE65nOvupp4yp/XEojzZ/+vksMR+/vkVDEggnaobXogfAIfFdPf5/ldZH+95kQQq4c
BxH9aBX2ZrRRiJouWzPwrim34rx/cejTvbC/iiCL/82ixZEcjFc82ZguTG3X6YVx7uZ18FhMGceJ
IITdmgrEDwhmcGXcJUxjwFK6/i4Guj8AmhYpGYbHIMd7sSu9urYyfK0KuzwKCyZLOINZpjj570vK
qKxVTwkPzgG18Uo6o378+2CZY36U3dYNeuqAAI29l7flI9q4ficC4oR7YaglkVjmc26MfBZo0YUJ
dMtyCYgKk2xMQPpzGDqMwlMn3egxKyJriLV1H+IcCplLrzuBysFKGwjnU1jOngN24/mp95r47rtd
eGwrLErV/Oo5Ds1z09K+mchulkMq4b5hI/3GPOAv6djLo9el8w346odpctasnrdG48SY6Sq5M+sZ
PVzb6zZDOtGLHMGd3Z0zp9au6RxFPtuPO82+FyScLUTHzCoh7dQSEURb2oXAm+pHA6fOrrB4LSIG
SFkQXTVp2NuKoI692dkPUorhYsf7KBouTjUZb21GhRg0dbdsSwCpqfQC8CwkXEs0HRvNZz8fWF26
i5SlvWgmvi22KNOxHKS2rcnQIFjH0jYklGqsITUh+N2FTsGATckFfHuNyypdW25CShOVIgzK1j/W
WQuX3DMYZAVeWG5wH2Ko9ny1DanxX72+2SSO2T7pLpGhasDO+/dlpNXEFpsMCWWZvlb9GG+nPAs2
ZTzxtouJC2L/cBV9OnzntfvfJ8H//UpuGw9Z53fXtpmjHXwcIHjovrpusNH0IlhZZHPxM5O/1lWe
DzuUl9Ou7AZxCRru+1Wmxi+Es8tiQpmDDv23qUX1IDPzYEW5PA8uu8GONKZliT1i1RclLDhCybbY
sIdVpQEgj9ifB/2sXJbgYuqKdZ9m2iY0mNQ9+Kko15IB9WdB+dB76ksAO6adnOdONpNalxnt3W4G
SYoRY+B4JmgVqmLcmX9iUdlkhGMdHFNOiDcgzC1ZKhOi2GUa/q+m2QUtgarzoy6MCU+tCkYC/DBM
Xap+4zsdch5VVic9wnNquacWzy1sXhN+OFvvqYvIdc16czXpBOl2YoOdxMCy4U5LaB8Ifua8uKlj
CYAWceUWWfvPi8Z/Yyuyt8JlZpOLwLxRpZsciYk4zzNnRrr+JnelWOe+YEJCA2VXQffVWv12nFVY
fYerqzT7IxsU7ZzpGh+sQj//PRwdE+eRHiCmnOJT47Pm6IrqyapxtI5M6f8eaRN6rSwRFMWWz4gO
sYjGJoFo2yw5qCaMl8q0775dIvbEQoDfDYbz30M4FuGazRhwNrZINUk/OOaFAthbzYmDnAYycfaD
4ftbuPXpHEzTk0Wm3aGpzuiCpAKHKeqN8nBUGKoM134M5G0A3XTCe5ptqKOUOeyBRRFFzYuw9Dvd
ZWVLCUFtvfAsH10eyV2rvrPyvTGpfGXZpfuBWByiTW3fHaNsMNVoeIU8K951fFfUD7toiNsf3zBB
/LnSOOG6eh36sjsauYVAczLFK5r/OdsdSRbDx+BtAMpraFxHZmCrKzL/J0AJwZv0s3KnDy416Rxd
V3NrBxIYajwN4Y64yPIWsoe75cS5bGrph6u/r/19wODCukWT6SGe/0qAkGAvdZeZP8O5cnYv07GH
TwYiCPRBuKmpuctjULMNoX2lBWYLigolaJ5tSPvnWGK36kvvWAaA3P0840g0GBfkUzatUlmblza3
RqaW2Fp4l7jc7PRA0pwOryZI+7XDbPRi/D/Gzmy5cSTbsr+SFs+NugAcY9vNehDnmdQceoEpFArM
swNw4Ot7QVldnZnXrKxfaEGRIXEA4MfP2XttYBHX1KWVh2X0zhos7ydVmXzp9dJk8x87J6dTS90G
IqCSSrxwKaURyZs4B4PWPaNtHMN5NzqE75H0GLOaFKVN3Go7W+D0UiGYjBFJySrRZHYc6XkvB5fc
nMqneTEwq1lLco3XUDnda4gdklfLuI7ioraLHASBZxzcYSI6N+8aEsyBQDMLQIXbo4Bu0CGvExOP
cjBOOoQHPje/cOO1RFH8Izaj8CTH8ZdRuNnJatjNogZa2x7qnaRMxoegRU2sjflNdARaj7m7w8HH
Nbhxe50rDo3faEDZlwgaZgOMFScW2roPVXlm8DDt6AY9ACaSV2AIAoAMs4Wps159SsHvgTZeoiAF
vSOxN7VDJ3e+dCEr9OO4ZH9GcHLnFltjEtWG/fMjIZwdUOMiZ4ZsQJ+BXFSev/4UTDQY2W4k1l+F
p+l3P5IO/wQlbnaQNbse2dbxq2nlh0701c0NaCy3+G63NXImvR7F1W9ZTdxcHJjV0GBxAGPKaPjQ
3THYonN4F0WuTrgBSBzOzXWYETBaCf1Zk0O4TYPglCrmm2SsnqufOeSlgFn2vaA4Iiddu0b2CtJv
+tmBPuoSTCXtAAtzdJv2IvxoJ6Nl4BEGeBfryUaTHilyhNWEJVYnq6NQsmXjPYcdGaKMPduNPcEi
HwfnyEgpX2mkgG4Gw16xO3xyLbd8qNRQrvC4FjuVzZ0RRvEjxYMpMlzlCbCWIcztrVerHvaFZq2w
krAfHQJxYmdL1hWcu0XmE6MNZn6rxRWsxM4YT0PjbKamHq+dsQeii86aJo7ZESea1Wi5ymzExTNv
TKDE0KFq1KOKBkROkRWtm0auJ6sn+k2nQnb0dHY5l+N5nrIUungyZ2ln1TMqjIDkQwq5VlZMsxFl
DY51rT00DTLXNiu85TQOxpbyhAa+F1+aqOESpc9W3hSfi9v4MQhgxJAuvdqjaojiKQSJaXHbrgzf
iJcg0mlFgHpZ1mPqrlQRqZMoU7ARZMywltjuzU/9U15SJptVRWj2hEK0UGrDEDw5imBoET3MUn3w
Jy8CLppZmdnJlW2Gbox5VO1m7r61PQwCk9j7sXUvgXOcvm5c108PoMKtg2Jr2nVsICzUjAvHhz+v
I7tZ6iV+Gpl7nIqEF+VudaycuHloOOb6WfdTNhoyB/hNS1bVZJVhB3lnZevzcj0UPds2iVFGFsmA
piNb4zsyVsPjT8LmxTnontuUFtGqtNroO8zI7wYAhwWopXg11FHxKCaQKmZiTpvRIdGu8urDaMgf
fYD/rWxZMPP5xuLSofUpX45GAkeoR1hqU6fdMJIFUeDn+nPsSvfEyNc7OW6WL2Te+0v4hM2RTUhz
1ETurSKHsDGyjop75TM60VlF7PmqWva4Pr5+59eNVZlvzIArQke49AK5JggjO2TJpCFYZ2s6qNg5
kIOznpAWrEKtHZZN13LS9bo6YF6FSlJttMFJT4W5JrbouRH5M1VP/KiXrnfnlhiyB5RxnS/ork9d
fPOHyNzYsTkcxrzcY+aGbl4bLj7AbEJbJ6isDW/aJYkKTlBEv4e9UBCWZLujBeK+ROZ4IkBjFoFO
SESN4ljjgaBymm5fN5XVOfSuo7McrPhW4sdmunSNxy6/CnuZh47YiS5860eRn75uEDlhSSBTDA84
6nhid9S6SNhFY7HMt44MnvkU0yNVEkhYSpS7EhnuMNXFOc1KtYkgHS0mo4qusaVPO6fhqOudm8HR
/ZwgC15AumGGhk9nnRZYGmoFWNnKJch3L+fP4V7aoEexzlgW0RaT9RiO1iEO0aOapWK8iMz4Uv8o
aQSempZ4dUcAQEptEW4q15C7TpFmwUdKJz2VK1/qDx1OtrUI1LARJF6uq6J5zd08wgnaoJGMkrMt
a+rK9C6w0vAcDtazTgrRylAa7Stl1Ge0Qek+GjepIcydVdCRRTvRbIq4N1elk35wjOV7iz4xPeSn
QCMYtlO4evV+4upopXtrQh3dRsJZkAOHRMOtkw0OV3tv6mayAvGRLwG4mQwv/fFVNMkTxMd+p5Q2
cyMGbJ44FzrALyc7m16VlVbUNGO7DNycGEwPgAHa9xq7bHegb2fcJtf290NT3Yc9Ea/mqJyNH3on
XDTDUVNauyOoB9OcCDSI2Vw8K68Pt+hJ0kWNZ1srteGWt/WTGUPoyrDWr13BEjCaiKHxlmCzNEBS
FInYj31aQXjT1bPs/bue5XopKWpWijX1qllVvagin8Gu23ziyBruA2dEyRDH1XRpVbfuJiqmIrPY
GeKqkMRrrUzP/e4gj71gKCPtqFt1CTQT+j978KLundv0zTrGCh1WUbtHWDH58W6ATHqnaycI74d8
oBozhxKiofWqBZhGEXnNkUwJvGKkLAu0APqt9vM5DzFoL3GT0d5NS0g5A+Enfendk45C6BCzb9ga
JiI0x/WPhLIzyWMWgTBORMcJNW4znosiMW6CkScEhuxokPIjas042nX5Clw03oRduUECRpBqb5xq
veUjAkd6w8t3sdtLFwLGbyUM+7HtL6FzyR0EsCqxcGkEUE9QRcqVNsfpgqXRDgbdpDI/fl3UfNkd
hnoC5ztXCHUxZy+wX9uCPXmQ+ZgfXf8nmMfk8HVHdRUJVLq11hVUV/aAh5jjeRfbrbvLcvHRB7jF
as9YdQ566ITxw2LwtGhDzVqf0Pz6d1mOan+Owo0aQyLhAoBg0GDZFTmSjCFPprtYifhVsyiTtIQj
HH9Gcd8X4ZJSWvuw9EUxFf4+A6v8R69O8wt/50z9yQTRhbAZsi4qJL6nionWjL2ZTOn8aKCWmZ04
qhn+JFJxq/vhzanpLJSRFa5oBaN2ETQdkl3ZkTpQzZUbGeoLhobT0uvrYpkjgMaasAwSDZZSpKK1
NnAE5wTWd0OxYHg4YEP3EW22OzcZ41WB8zZJjjmduxt7jwjAiVuukCiwsjGNIfJ+9I9DWZGmKGeh
Xir3Sp/yg+6jvPtan4nK3gyuEHQsGhbXOFUb2VeQGcdh2LkeA4E2cCtUZk7xyspxFMyzmf5lB31e
1AXT7IXjkqkcm704oCpiRJSiAtAyG9VMY9o7GnNXI2m6s5AazqysCtmqkUGJ/bld+Y4kxzSHqh2Z
PXYibZnSftuXeQn27Mmdwg34rvoqOxnTks3vFdsqCH+EF9cpXfSgSNdjXmGHjeSIfquGkZoEZbjo
+vRFqpRuYAM8LgZQmZWMbjLcZPRocbcNOeo8Oka7sKG+i9mDYpRnKgkw6OJr/Y35c7mLvegxDFFj
t0FA26+2dn0Qg8Ua6VdoWV5iU4oksKn6gHrYgIZuXD2z8vYdSsd1n3liWSdFspIkuO8Rk2Cr6KUF
FJMshc5GT6Ki6UyTMLkOTE+VyV5KhcD2gOlcykJ1u35eP6Tq917V0GAPACjXnk5SyPwVesnkbIlX
Wk9ZKA9G/v5Vwgzu4zQAkzZVviHTZ9s5o7t2h0JsGMIj/w7yn0kFrHfU/QcAHZDs3HJXUdwZ7og1
YcKhzwil5XpM/mJQzED8rYo94qRw46/Bikcrq/bRYiPYWTpG6V9CKt+jFYfrpjej4wC5BMPkaLNB
8AHSzg1v12c3NBhZcNL6naOz3e7w+C5RKoyH8aiiyr/q4yfnx4gHozp5buQcaC/iQLMJNZVAJVaM
/DBd0YAOAbB0u6Rh9P/VRwwrBjVt0X0XaIWdQBWnyCSO448bw1VLJdELTfZ4zhu/2zm+Z5xCX3/P
B9wZFqNxSFTS5Zspg53RgAgzGU5cKnbirLc0bQ0s7wBsCLn+KreowOQucRC0eCGRzHHIGIfBiNxp
THXutJjQOrjb6M1cNsjzMi3cl66uxqPpqJupkeaKNr5ZuHVlnRm8WudOwAUn4ZXOB3yWTTsR7uNk
Q30tZorRlN+je1PHr2sbpjpbuPHdt9/+65///V8f6n+HnyXEB+Y6RfvP/+b+R0nORBxG8m93//lY
0srKv/7Pv5/z1//xz1P8Qcuq/CX/47M2n+X5Pf9s//6k+dX8+zfz1//16pbv8v0vd1YFSNXx1n02
4/1ni7T361XwPuZn/v8++Nvn1295HKvP3799lF3Bfv3+k6iM4tu/Htr9/P2b4VhfH9Qfn9P8+//1
4PwGfv92yd//59M/kVv//s32/+EJhDm+4em+7pm6+Pbb8Pn1iPkPXdc5hnQP8IHv6P6337B/y+j3
b6bzD+HZpuMbjq0LX3fMb7+1ZTc/ZDj/cFzhm75pWJbr4q349n/f9l++vv/3df5WUO2WMTXz798s
nd9U/fE1z+/LFa7tOpbLSzN5MZ5lz49/vN/HRcjTjf/VtJPPfMaxlyYrAuiKDBFo4K3CCHRI15Dd
0ii9WFbogbZtrUw2/vGTF9vqks987g5x/0XXrJ+NVot3ZhSbIc22+HHS+wlW6Jqz8yzhIx20OMN+
xlYxxY53w9Pb3ZL2pFvfC8zrP0qrzpH6Am1JjHgHGQzvYkJvXicthiG+tTZ7O6EvbbMWIqXVazUd
dLN7ITlzHZdtd5pwddjVbLU1UB62Xn80UvMzBLJ7Cgv6MzZXF+JjkawVXvwe5ckC+PhewyMBbAG5
Z9bQQMrnxmbXMgLURRUuK8TMi37oMlIn5tjvaABFTLRXg9eulqmG98YDyOJPGkAjQXg9l7ea0lpZ
5rYNkw8mqsRGN2ACwzx9GtlNQFbKrogqfhCJ/LPKGi6OwQcoEKSfc1YnO9PqTngzXK66St3vFiEI
KenFyCpaLC73DVkKdFjtWxcTKe05ExdddrPbQgcXEqJY1ytoxo0U1rKvupfMStdOPSAhgS9kh1BE
p2JEVtDS0MNJRl7z9zEy8yPOCGyOMqJg+1nhRdsQWA70ubJ+dRXaDNVoTDwGb+8bPa6XpO6W3UTO
nXoN6DUskuY4xsXBcaI9JWO/JsmO1+AVwbJwK30hYB0xDaqXXoCsIPT8jAHUMRYMJMOpjjHDliCC
fIeZRYoIGx3GIUyw8ps5vB8Ogo30nY01GuFx9Jz6TnME2wnpH2xPgQOo3UcAMguH7DNkAPuR8NJ1
X/snhM19DpA7sYEjUxWtCwKrSBG7hTrSd/w20QKWCYj+qOFT7gfc4CW4trT7Cf8rAe0EY4lYAT/s
xLJqAxiMM9RzUtF941T9hnQ63PAGMdicwxfOoa2M/f5IWPrB14V10wN18fScBPckZbcirLuu7YO9
r2p/GwDbMJVhXchhe/RQl234Doh+/Mpi9G4FlvOrO1OZ0x79M4MbiijjI9YUAF+a6yzxks6a8Osj
Eyhytywi5DISOLYMA7d+iB0pw7RlM0aMSMDQMAxEZbUWDWZIYSFvG6Cn6Nqi6IZ+nhNOiLGiDwQX
7p2QHsK5IlmkufCWlBrnIjWerayM9/3sN50By5bUkleb/hwWKPCxWME7kidFVpJ3XlVLUdrmunXM
YGHbHG+dQZa4kjhJJs/WKXydaJ0EYbIuGoWzhPmNT7DWMLoAPUPxhBmJybdFDdmLJ7wFfep5WIdQ
K9qpPDWA2jZh1MD6j6Q+LnWPjv+tbES297hQEg9dB5u0wu0weW6zVvy1Var7O7fUrMNEQ8fWeamS
/uGxwDQJd8QxzmV7pBW85nU+wVi7yLheiQHis0S9zo6mMpcCDy4y9B7bjgPl67FDNbWQPdv8LlOf
ysWnzlXrlNnGIVaef5xS4BMqizA6DPpjWOouT3zOI8dCugAPQ4ube0pzjo2++aVV4S+TXn7TaERo
tgztImFffeSoa7xxm8H3oUl2/rMyLX0/DeeUbBrQU9hnk0p6i0FIxE5Y35OiAuw0pjZaynajJKBw
RKAMC3xaZlM2Munyk43boRAmWItEToahW/xVS2cEaxSmTwwxIcB7CVWvZc4ZJvYFLRj8e5jc92ka
UBU334uuWdp4gAVbap+NPR1w6W2AYKGFZcy+S3L67iIFyZEMHUWOXhGxZKzqeMoOhQUP16BQ7zx5
rkg2w9I94Z8A3XLqq6E45anKjzksEQESmcolWlP3cIAY2TIZPXG2vEpci3xrlAZ1fuO9ATdFqzbx
1xoGDg92jukcUeLJfaYR0h1b23ywI81Z5+z158k9LVWFThgcqj22EjMI4mavJjjMnKflbdh4h7R2
P2uNHjztH/egBfE7LP4/FQb/WoH/vOKarPd/WXCZwpq2Z5iG6zpCmB6FxZ8XXNTcmcX8jUl6S5+C
wWS/tFNr2lPM1xcHJT3K0cI+eiG9zwqt20G1v+oRTEPIVSlNk2zbaYRGZFzmscHMdxuTuXF2z14u
fhzqVZWzNUvcJD9PpALv//PLF8ZfXz4jaku3HN3xTF66Kdz57f2pXgjtKJ8scomXleIciplEOsVs
4HRR25amf/NK+Tna0c51s1fqh2qRi/nwSFWF3uMHUtTv1XBhE+Qs7DrpFxjN4QmE3h2HfjHCmh0I
HGGpqhal2TO3EtF3yKQHlv0FXK+VlwzkFt7IhJOb//zGLPt/vjHDYGoJ50yQ2GvOj//pjVGpdTT0
S/b8OsriIPshQHNEbaExPca4EGQJZBHyKUto2luR6XdRZporACb52kAvTPvQWGZuTEiiZzAc9PRt
kZEjU8tqSZuXuMiophQiFb1AiLktsVF6uERwcxsLhh7NApQ56LlSQuHGx3OXivSYabZzIvvohctB
hpmNY1f/hX/bXXXKQhYe8Wu7MYeFwOzWNg2yL9mWQUTmJHJX//nzMfS/f/MCNb1lmbpNNUs5a+l/
/YB8yeYXAomCCB7H19Hr7GeVHA0sal0D1S6AUuFKsppLHWnmKoHHSQgDFyjplONPM2rxtSXuhycb
eQzb0rzmOh3R0Mj5yl0ud5Ult1TKXOsHVb+4rfkzKclzj8LGXWLe4MpGo+HOS2Ftd/6b3XnBSjM9
gdqqjB7zfHxmyuu9y6Qkhpri+qLFjrYMBADfhZPlK31I3Usc5PkS25a1V8MvZoHaUtcY8FtmAzsO
6+d6iNlgTUSSrctmTHe6wQvrXdAYbgx0O+lt1E4dKT5yPAaC6YAzhMs8iey1NaE9mTT0tr0eQuVH
F5ISy3UWiaXfpiJgEhnad0UXmBtI5MTttBJNFEU4jdSh2dlV6+06UvtQFzRkFRkZ6suyMO8KECs5
xt9dZkLXbkiFYfIPWTti+7n0tMY+WSpumWOBN3dsJFYxkU4Qyk1zW2f+uBCdpr34MvjZJgWM5cIE
vAn67OCiTY12dmBqezfcF4A0iBUdPv/zMWNi6f37WQVn03HpMvmeZZA19PfthZWnkz0pa+HZTACr
IEfxUCDnSxuf7k2BlR7fXrT9435jfTjNbBLL7HGjBTX21FoxyUF0Nt51OXoZ0j3GK8iZcdUMegV+
K9AeJ5DjFRv3K0uF8zjRPKJX1atDaBZL3RjjF5zrbt1Eb6zX+HbSJN2UjCnfShpwk97vq8qMObPn
2aEy4EHvsKW9JDRESd7TdfLh9UieicsudlXYPJFsKiHT5M1yypFuJL0vrqKE6a21E7yvIBzvisIl
1JBl99ilUEwIwrwvO1R0EvnitZWNeeCbubmlQyzF18/4muamss4yuMfk98j5n3U7EFjrqvZh38yh
g3kbtsuMYf5CBZqkRkYIUk/V0SFzc0sSYEhcstsvJm8cF5jDWwKymEUscvK3l56gpVXWujjaor82
etltwyIkd7RZfLWBwsjwl3oFT7QqqvACWXxpWJO5zTBeQPgl3K2JAvo36GapB6ZlUdfj2gA+eTDr
xNnmY7I3ey295ZrzpNngEB1GS0cKNdBtJQOL+R5Gd4i+/pTuvr6m3r8wQpQbCz8lsYF6cE+HHQNB
U/S4XoeU5dlMtugAgwXx39NxNitQX7g/TNkjXB9j+7lk/bhzZPkx9jV+pXBSWyOe6qUWDfc1zT4k
h+WydkIHQaiDcoTPpLJdexsQHrpQbDtQiAjIJsRd0R7tg6VtdQU+M8wmgd/5N7+kopmVXFZWAeq3
cHF5iKlX+RzQmBj2ptS0x5zRK+I14IpGFtoLRsAD4KjHvtAeuMznRJKn+GrrTF9Ho9bt4qpkp5OS
AZQgnzoaNkHztPSf8wSvE6lz6VD2277xD0UIeR/+ubqkXvleyX74SWaR9qCCiitk68YneA687No/
tglo40oZ6a0fikOkaeSJChiNrtfmOyL83jrKyPs6MVPO+gA0RUCqskNS3B5qJbSqpNhXnY1k2CQI
nUzKg9lVHIshXjeveWCAh6DNEc1jOkVvFegGrsHovUcfu+focTBLVfOrQKMvHKMon1k5mq0hbRIz
J1k8+8yR2XVAuWQmcVJQf/bM4DCKT0kut00d4DMcNfQe88/Q2ZAtEQ07xmNAU0Ksfful3lfjge7/
eIhK/btWSX3tWfSNK/feFUUEF1m8iMJk4D3W5ipAPbJIDexky7px9C2olOPXUJq6UZ2+/uV1JFJa
WYrBq5TxOme5tNQ8c577bKorYInFuk8Z1k6nqClukYWrRQJUzMjFoXFZuGvRy9dMts6HYciHksyJ
51RUUAAMpvVfz8TDiNc09AkAe/Ngwr876UxSbCp9n8QjIu5ieCviNHmLdG0pwBT7MYCPXOXtbbCl
f9L9cROGGcE/Ff6UqtPLczPf1NjhjwWMDOCtR549MNz2mwcDWdW60BUDQzcD7GtAKZgyTz/mfkUL
GJUdfEqHSnqyomXqBMa6Q1yRbkuDtSQtMAz1YZKek0QSG4JccpezcByD2izXOBHCeznkeP5M138J
WEtcvaneXIlLIOzRjI/yvvQoCdxK/hLOaL4aeQ7aiGia7TCF4jVNq13tuuFjhwb/DMOUZPD5aQWJ
jivD4ii1cy7aAUbGXVz41ilTFXylcbgawh+ulGvDtekVyAkrJj5mfiA1Lblra/0VFDDQfqgG0L24
nrA4YqaVwhvPTjWOZzsEoMbh60HoNiC3ff2wnx9uRpRHaOr0FcWXdUB3DnZ53m61+aQfEhgAm2ky
r13ORo4cD046zl3EhdyMXcxG8suT8cc/v376db8xKnPFMvhRjrRGsAzYW9lZw8Xs2RRqcXkH3b44
pEJfVAq1h0WyDaGxFgYyvz90WdjxiZEs28TLOsjIFzYZEaPpD1nMMAnYjYu2CNkVhDusEwGgoxKo
Z5OReI9nTBo7bBvyKemLvS6wtsbo9je1PhFlIY323GaHrzudSpAHdPHegMZ/jVrbZ5TpAnWN2Yu5
6bDqGuWeHD3zTmHk/WKyzj6Zb2FjDjledgGctbDeVUXIjRHKtxTd2ulLfV+MXrFFm3af+JB+CLoR
B7ue5M7zcow3lvNsFGSHGQ6ZI4CR61nqo1ryFdAjYAeZGQlOjnvdIFLJ6OUi7qqjbyfgwsZgP5a1
RThtFWKSJxkAp8ObD9xy0eGffJBVCjUizigSB4c99JjikSzDyUBDOCJSqBd1iVkviK3iYTT1TzoP
eMnme/ngQxkuEawppi/HuHBca+tLDoquOzfzjaBrs9aNjNndfPfrAbuJLk7deRvsRO7268ZvuU6a
qa+dOgJxS//JG1zjsfUfPIWVM65x4Lf0b+4q5YabAuQ9NAGJ575nsYnLHzKC5DBB8Ex9aFSxy1JY
Z9euK/onDspoRf+0OTsR7ugmmaf7KfnkLQkAD4brRXvc0go3rkb7lVbFtvb7fBZI3btoZ+kjyfHw
ddN3SbxuGFtus5q5hmM9NW2IqhgMDFx1NhOCgCSGryRVw0fLFjH+rasTeMOOeGmCMxgebIK6Q6Hq
9G/EsmE4SRiLCxpdiNNuaSYdIovGaO3VGHhqQMEHm1E//fFnD228GdrNG+46jWDkVWdVAZrSJjvS
jYRxRnk9tOXJtvGQTiBBab+a0D/wANETrW0i33WF1sKaXjpYksI1wFZ7TNZnkkIduSwtvW+C19MZ
Y04aAj9VmZcRLzbtif51UP52GqzmaDZ0IcepOngs9KyTKB+R6Xgz4Ia2HsXnzQA9IVo/uU2xS4U8
K74MGzRmeiTY2uVr1yD2iSl8N3sUxMi5SIoaBsKU0+7celZ3dpVBX4JY3TZSINFdzTzauZ/DmgT2
7Se6eatYBnYF56wqAeHpKsKOP9nm3k2afBGNtIsQQ0c7zSftvogMEhtMjATYfvy9YUOoLKuz1ZoB
tvsmoPOvEdLtq5PVkSDZBuEHMstd77XyRwnZcY6RdZ9MxSdajgFIeh+4cCDTZu3QTz3rzdBupD14
6z5iWwIuCry1FQ3v2OVT9noCof4gW2vdMOAd/WDtR30CbFb3abr2wVnPyNjwUb0tADJS2jhWdJUc
B1ucmsY2KprqanuDAFWSFm+63+4z38LfFPr2xdHKZ6vKhldgmC59nsa+TqKJVyk069gGkkDRKbZt
pbeHOCXRUCbGuLdaVeyxcCAddvLwAKo+3hWOYAQYQMbztG5YZW7R45EhLZoyuHi3XTbSaaGeLOSD
qEMad8VaW7wn+rWtcCJPddPvbVvl971DDFmtgmGp5xSJC2IUK+AInF+eHzl7fUxmlTYASpGOD/Ms
g41Z8W6OzQi61J83+Nqqqkt5z3iPUrTCgG0Ie0G0r/GdChQZcZU9RH4WHU1yXnes89mmUejjTR9L
ANpAIEIYhHsDwXXdP7S1li3Ro9WbUvD1Gxxcv+SkjbcBvHLVN69lYdz4iN4CLv1vGifC3eA01gsb
QrjiQG6KaDr2rSmeygDpgzQR41TxdwMiKFvcon9WMTVwqg1scSZpb+1M+Lh+82ALfutDuL6OY2Nq
9rRnntvSji6ZaOMV5DMNrZxNeWFXr4FOEx2N3VMeVj/0QC9eUXKB2zED0KXNGB6LAOWJmKDvtjlX
Wq1ogQ1INqb0iAn6w1XrJP6GIdWmSobspa2NK1v73ZjHjHfnm3AaiN8eFIb/yQMpzs2I1TKrWLBC
RbhvaAU0dF0McnbDfJnEQNzI1cbzCla0aT8Gjn8YlXzMUaHdHCMpt1qABL1lFrKMBnfaJC3Q+LT2
7H3RQPPC/t4e6ABsW2+UB4S+aIgqugbZtO3w3u+CbnTPHSydZaIsdyJ6Yjrge7GvTUSyg05zFHey
3hwd6ON8H0xGZnRzO3uVVN0gAh7kZgiHYmW6ql+HTmEe0s5AlYHfLW6AE+kp7oqhMpJ9WCTmtso9
yDUdKQ164tUXQ8S4ZrrA+d4ALlygocZdA+B8wywG2pAIsCqIaTXNdP0IGXkxak+tWsTqe+O66gVi
d7jPO19fVoP7adVJvM+zIL2YhJDspLVTcvavt4UP6UHpK8RWCSFjRrJsjd5/msA8ZO0UA9+JkPvb
AxgKVgzNx0FBfCGU/Bn+KAvEDmhfvGenitlqTXhT8qEYNwjX2PjMbioIsdnS8oipD/RwEWMpWqe9
l97KHBu07nt3w6Aw1scVQH4g2MFIGo8G3xzFMyIdWVQNTB1ScpvERuHLr1zkTUZsdphcOzw+VxhU
WJI7Ou9ltUnQDKzxt6GJ7pWxn9AEQTqZpq1uKroHMDxk7RA7OVv3cY9kzwT5YL8c+43tcHxEQTxb
CeXoLAvkb3d0Ch9F1hkfvX6vFb3Y95UeLUukvvt8vklksdYFPmidhMkD/qMcQjv5QpEd9cusFSHd
wQFFS9ODszAs9KNwo9p1HY/uMc81dndVe8O7cisFjNO69rY2HI5zmbaXhIAGVI3oeoVnJucQtjYi
ITnsVRxxyc/gRxo6o87BTEbg1raFVYFhBn4f9ViPOaakwIAfhbR/TBlcJX3krWrOAZzcAwgOszQX
aPaEgU+jJbsNJq7G+41Ineoytip+4e2z1HRJ7yP6OyytxJr3G2rjESGjB260t+seyY1jTRvoWii8
kHQvszoXz9EEZx1RtoSCfh+mkbgv4xKFio8IGmFNTezaiOiwD3cxPq9dU/bBQeVMGaF+BliA0uEc
WmFOG23QF45j9wjP6NMTMiLQWjX1Cb33U8FY8SGfVfbIpV7wymKgIvJp5QmrXtGqwG9F+FFlXLv5
5utfkxLk12YCpd2/H8i1OlrXvcNAcP6ZPeoGBAnVHlWAwCWbRTdemMIg95sbFCoklr5Y4xXFPScY
QVsWw9neJg/Ids3hXhuRsFQ5Cs6OQ+0ZsuStdVX90VSAK/TOGx/Q9IOngwwVBinjuDQhvl1L1GpS
afFQBpACEPlor2qYvhtZPHyagBenyS5eKPx7vCAEJEzuR1GXZDc2bQZqV4R75AYO21Q/ehrz4oNB
efNT6fUerq0DAgGiAfMSdaQeLfyR7RReIaeMxHelQUDrhyw5kIZUPjcJaR5VZd/TQ6DbTyqyCu34
pRCQniXRMIssFvpZWniWfaQ1voDB1lYmaoJElpvUtS7jIGIqQ0AcViXlh20EK6jZ7feMDORVIOt+
wWZh9umZ+ROYRFydglOqSPzsyVJM4dPRmGjZVPmTisLFaKTxsrCktYmzqniO/w97Z5YbOZJu6a3c
DTDBwYzDK32WyzUPoXghQhES53kwko1eUK+jN3Y/ujJTkVG3sm4B/dANNAoVSB9Ip9xJo9n/n/Od
lnJKKOvpAHGofGKpakOIaedjKPXmMFcGjMSqw+0tisWkG6oII9Y9RKZuPTrMU6MmC+48zRN3SAhE
arHsAHjQec2qQH81B9Z3K6IFGWoNTbypJr/D2scdACEkXutKtnsLcWVKk5emv4DGHoLDGwDci7qH
gatZX7vynULvqQdJQ6sTk+sk+suUQWXWpwm6RpSvsLu9wrg49IcaWpsVzNzSJvVdiLxdK7Rnomqe
UiIWhzQnIGNWaxCeHuXU8AXJX7ayTJgTwriPhhpmXHJth0vcoLC/F+l9OINQQWC8GS3WB2NqDGvw
LKRqjAUJk0ZLc576k0O72PVwmoePRje9aObgAH6El2ouELZafzJCE1u/SzIjAX3w9+JUi1aE15vn
dxQxpT7uvEg4FnwkYQaGJIh+9CRUHVy4nYSFYoW5DxYiBzgEVHqifZTHgLm8t9KCCOTZNmDZXOFH
ApQAOAJ8KpnFLIJSOe2ljsiYbOKY5CNWO/Y69DK4bkgSZ9UGVKnEBmgckt/KvHH5frJAPbQFphM7
NN4kiXYycLeALwQ5DYguAexdyngRtjrcB5L8S5IXFCrRCq6z7t5pCNSQzygT6KG7+pN06iubQpUb
EPLaZGR+zty5TINVWtfH1hZi5Xsgs31CQWeNJ7ZqGApnB9ewQz4YMP2T6KzXKr+10ycBCMLHLDbu
MkXOl1TINBRGG3gtd2C/EDZ02dduBsOqp+PGBt/vh61xNMgRbh1XbqIcEFXTlmAEQpp/lWxIvMxD
ckvi4qvkCk7GrzjWe5TO9aNhUPOoEoLpkUhTy6MlQcTvZJPQGS/UKflklTfoKvKNDRyRSJiOBGVy
CYpYYP0h8CaOsbt5jT9XAeeIsmAihrdGkUN6sZwfdR69SaJq/BadTtewQGpjDact9rPIucgK6t6j
0XW+qUFN4LQ94Swo1ibXL316froofBYWpHlope+UqI+mm9KCCTtuN/kDwFKxqtI5XTEwnUobZGUO
z6tQNdiH4DVumABajZVSuwVh1s73tiGK3ainVxKIA2ZM0tsiuPOhHL8aKTfYsoWBps9k5unel1gW
RyLft7qcEvKN6YYjmF9j1bRBkWPrKJxbo0XeU/TZczdksY9U34fissR/4FiLY3EM7ISaZrihl/sy
wlqWDTlnWkH6R1lTBpAx/jdzWsIKfBuXpd8acN6Wxowyo4s5ngkA9qBWksmBgqe3+k1jjE8UD+Jt
kR9Hcms2nfDwvF9FLfWgsp7xh4k58peAdC3DK4TyGCpmTUyigAcEn/KA8q/1sRmHJEUDd6ibNYod
BeKcDB2GQc8kwFCSgI4HAZWugn4U4dX0h7B+wOr2o1bNk8v6uAsRcHQBTRjB+swH79g+lOCF9mEb
k0IMpn0lbAd9sHIeLYLiRc8KFs1FuFVNcNFyRRUxlSrUAdz+unXbNjQshMA9qZfwwNJwt4gOfbc3
DjlTRII3qdR01oLxwdzuEm5BlgNSqMX6phFfrXffRVMCzWt7sR2dhrx1UIIOPnmaNx7rgGDu95re
Mx0stq0jbjN1oDzHN53lJE1YFjiPyd3MaXQVW8AeewsI2IUToe12Ru+EcvvQOxAn6aF7Kz232tXU
IqSKHY+wp7pAh53xozkoYEadItLMINGkpH5SO9WsvvazSa27ius66zCa94b1nhLg0cbGa+yOJgc6
T+tnSzT9tQY0YwPI9svszPcQ8p2rcflHdENymYYRyy87ZlJOcxnZcA1OENAVNuEAFC7js4tkjQr5
PZR7KJUVyGGIEZBYo4I4ndLvOCBiZKEfCMjQ3I9pbpQsutyIpOKOnZRlQJEGnnXjcFmJKclXAa0b
cnunTZXwI4mwjHGebg0Yj/sq7jaVWyWbUluAhV1HRlsZ7RLTAhCWcmHl2YUcuDMOFJFWTTjeGvZ4
SKYeaRjOyE0iw1sIi09563h7txi/hQ2leXe5HY2DfafCsFwLk9VVP9wn5vBe12SyC+3WKgu6tVod
b4gwkKnNQolGm5IAE5UdbFTQkrnVZFvEYTY6gFU8Td3eDPNuU5rk9DANm+MRmGlNWBakq9yfaZds
Cplym03cdYIeY2UsS4wcuV9AVBHz6XdzrMQ2H/qTVHq/SbG0OIuJnw1MP5LFD3uvpy9Nq9u+M1fQ
oMggH9P8ruW8QrWFtreWEA3G5BA4BBnVoSm20Z0a4OSmalZAvmBbIm2n4hXpK3AUJCNm+i6jAL2f
AZFRN4ABU3f71OmrizHqNondTHuraXZzPyLjL2Mu83zcMGlDj0O4yGp06SVb88zNjPV5p+nk6unm
jyyTct3DZ4AmO25pbpEt7+rxlsVTe4EzywHzP4RBgjrRHHcxHqgRAKf0IL0WVNE3fZe/aD2ZO2Rw
aLw7heoMOQPFfqB8VBGgeFIluXZj7ZqMJg8pN7cqCqpmfiWfQpuEsE6NOrn1ZAMACdy0Nl01U0aX
tBXpsyw9MZmcSoeJg472iCj6lIgY7S1bxptQR43UE3oF9cwF1pDdYg3kDGspr+g46GkZHAMr9k6u
pR4AEadQtiI8TGn2PNu6iyJ6EFvnXdOpltHl6ijrbHDRXvdlcquGnCzeOSZC0WEKUgu/MAeoU2a5
t4LuzYHK5Ostsv44Ld9zKvObWi6BV2L+YQ1oqazMe3Vk8Ba68Lh7q36ahuDZGROL0mT6bnibIQVK
ogokftXwVtuYjSidAj/CmaNJCGfddDOM0zovbRf2X3htLbaDGJLgOhfaq8MAsfLm8EHWikJaZZLW
Sc9uyV+yuZnEVxOuqr0qwXakwDdqSsFVpHMad7G64tZQ4+1g0UFWDmuVlRn1cjsW413upmRAdyOG
5BBHvkg77cXmrgwQvRyuEZE1N2KANBs7lEIL0wuvubcheXWpmCFYLx9wi12CXAle5pYJSSbG/GAI
zfhCKH0gd2ZXhV8V+GEcSMi5zg9Dy0O4Y8fP45QmFylNvbVoZ/MUGvBWwU3dmbGR3dehTpKHORP+
vByTZcKSVN6srtWEv9iqsJQHhK+iSfU2zF6sPXc5Hdo3UtMiia8zKghXMZipOMdRFZMGtvGwfB/M
rExf3GHb6eU3nerzLUZ+d9c1pQnCoU2+9oiOPNFnp74o392l39brwU5R6zudH0l9+HhqjnVJE4pe
3Pmp9o93nR+dn6cv/7Hh51NUBnd0Qu2f9rW8S6dohIGJPZtDkB88hQKXlIFdqifeaWJBzMlp0Hg1
CRDKkC1KrcmZcabQ/r2UJZCmHz2v3RBUPtN/lAMlrFRRQY5paH0dvRmghKGVtyOqG0KA4nVaZu5P
T7VRtlMjxDQ5zaS8//k39dLc9aHjfBza+fnlKcdRDigIHTfpcpBqecdP3w3vgKHsfmx0ft6mdXl+
6nPXf24YBVyRhasbq/4QLF93Ap2AsSS+On8fpDs0EA6KHXNsGsDnP1mh49Wdjtkv+03rwT15UdAT
YvzHw49jM+iOnl89H8N537qOknT5Tj/eQa13Vy8PP7ZfXj0//PxjlneMS6v1Y4MwGT4efu4yoCUQ
BJYHj84lGLjPmx2aou4WRv5G0/ru6vwIrmh4yA00KMQ1R6rHicX14TWxfpNXDzmG6lvEJ/mWyWOy
Pj9Ml+eoxFRbZUr0Q8vDTLbNLeVCZteSWCgSyIh6k3M1wrhh8Xl+D/Sq+ra2S4P+SgtHddnkY4d6
TARqQ2H/c18gEVj16Bmz22X/58/kmgh3bY4t7Pzc+R8WRhk1GY2UvOV9539gRlW7tGsREi2fcf7c
IEhRa7iE4J3fcn6hVPm4C/Qp/+m5FLDnbqLRtzpvdn7zlLpyxwqGvtWfn+HOUbCrR+RuzVR3/MJg
H/bBkHtQgfkzz/tPNCvfF64LRPvP7ZQGxZK8aYIs/3yOFIVhHwRw4j4/0+oKfT8nre5/fk/S1MWe
YY8otWXb8wtu5dAwcwb107Z1QufHod/y02d0jZ4f1LIs/vxcZQT1Abcc08A/fwt8VsOhMA3sBH9+
BiwWHTg3C7KP3zVFb3FgQk0H4fNvaIheMfOW9Jk/n6O6lVygdabzff6OuhHRRhsG75+71s2su6Bb
8va5FRfYdFEo7/vnU4I2/JLq8fp5nJgTsJ7NFsmnf5xG1lhFxznqXj53X6kmPxIz8fy5r4JGy7Gn
LPD5FBlX2MPt8vG8r/NvQFnIPOoiuP/cPc5A52iDe/7c/UymAwgA/eO0O29oplFxaXntzefuw7pt
L/OmvP7cV5EO42Vil1cWo8iKSTGrdFwcXMoPaOe0B0MZF5q33OCqScOcDlw0hceMJIgXy3SA/Fhk
7eH8asBUa4PqztieX60wDuwgSQ3r86vCsY0L7ldk+C7bzp2XXkWa+Xx+cahhqBksAXqj8wYapJRr
8qG9P7/VrPubuPOK6/Nb6c/0voGX/Xh+MTMXqSCg8P351SimSkX3L/w4hsICeeR1sbY6v4ppdD5S
s6AzvBxDjHnp2iv0m/Mjz66beyrF/scxpKy69J44C3P5y2U+PWOzzq7O+1EVXJCSLIZFYKg9NFE5
rCsvkbvzq0MW8hWQZbM5v2qg8jjYEXlF54fUy6bLuUKjen5osT69Ubn9sSfXFPMDgOqPQ6D9vp/d
XPs4viJI3juSUU7nD0k6C5iza9iH825qc4o2Hiu+3fkh7M0GUwFt3fNDvcqKBaJE0+H3320+qUD7
dn4E9UfdtnG9Pf+h56egO3SIDpjpzaDLbS1e97RsvyKGurbNkiZvzvJ19FgNDIXJarYxL5XKowNR
3fbllIHLBppeXtChNyiQt+ERD6H9IEKCVhOZExdU9tBfl//SuhIy4PLw/L7zFueH3Vi21wZxVkxO
7Yda19VDTY7h8uC8M8fLLkvHdq/P78a7RNKGLmE6nXc94/jvjEnuzhuMdBypRppo85btDbIQLhrs
XB+7AyTuXGlGeHfek6bpSA0Qiy/7kUP3oVr//76/f+X7w163GCT/ie/vMn79xfi3vP/D+Gdh1ANT
bXiWFKZwdeH8Yfyz5G+GbtlI6A3TXcx9SM1/N/5Z4jfkKxS8+Z/NVSDQ0/5u/LOs33SJAhurHr+x
4Rj/lvHP+NBr/+T8M23Xw4FgSstFxSp01/6rnruh0NXHTkZIKcDQlXKqZtOXEkkb5IW3jsv92JA4
epIiQxpptfml6sS+sOc75aQlrbAK9ypuVgpY84SwySlcqFEhEI4lMS+uAxqfKY4geDqs1/V5zZgc
+l7ZoDygib4ScqI2o7ToysjbdCOzEFfzREx6XcbeI/21HyWhrH5UJSicdI1sviA9YcvujlrdQZln
BL0oo0W55unL6qkB9dF2At9LQ1PPYpU8OMhaFkeJF5UeQVTBAlHnarQVEk/ELEyKdeMF+AsQY0Ht
Ls8GVHNO8V663nXXNc3K1bzvGrajVdhCe7VBaqz6vLtExk2xaoSEk6+MWIev5U3UWGujei2K6os2
Bh1evXBB2Zl8pgFNoO+kQ/lT3NPDdZ+Mqo4PeL8cdB85+ica9J0fSCxENHEujUzGlI/rJ52k06sh
bidS2rNrowaBQbSHIAqq0Oi9yMVgmJTTdJ2zDtiTv4uXq6sQ4CvKP1U/EwJufAEwrTaiHp9QBj9N
0fgYSyAsKDgcH10LUIuQOgFBV3cirsC1Ksq/RayumyK7zEBwdKX+UEUY12epKOU4S483dv0qX2SJ
Nn91HpqPsyADAHs9qTNaHPiQbukrhoG3onGhHVJSO1pvImJa/LBZr28ol97R6XVZAXvd5dT13mGa
int3UPEj6eYvbhZkQM7BqGqqBxed4yqAJfmGY2T2U0W0iy01zlvJojvi9kV/Br4X67rEwfa2pBCR
F7QPrfyiLsKvhe7ecbI11M/ouAJjuoiF9hhNhJapOgT7C2GlQNIBuc38LtK0pLRWfusrGnigsSJE
OiYT9QKEG4pe3x7pnjZpQDiW1XwdqtAjBhKOe5WaB6eJWM0EOvpGkH5YYVvrromku27oTq+GaKpX
2GR/IBB9700yKfSEeZNSXXdpjXF/XU3YXiggNITagOIEZsGp64APrkjhFUInsNm5NmJrrbza8vMR
KKBjJW+259zWqSRoMjFvlIcuIgqwPTHwcPWxNgmbKt0VQf085uE35ACc4yqIL+lLj5s4V18sc2hX
GWVNIvdQl5SjrfwY92/blotxR1mbUNgPrfC+16H9pcy4oEJJ3EYE99EPx+Qt9ewrzvl7r4yx6w5W
45uFQ/zOWdYzeKgpjJ5CTcfFqcoQ4IRlGpvMwwKX9W641pmdXuRx+h3XJEhzkiHw9UGzZbJr4FZj
TqWmWGwoXKVra9Jg36SVtmkdp9uZIUWhMR6x51jqNiBRtFKqvqh1ZEBpBu94zsfnMSmyje26TK10
HCmBdtLJJzUNVOBOLbiOHRNF1Gh8xV6rrXtZvaURi3QsA4lvz9bWsur26OAfWQGgmTDbtg+mRykt
WeQwoVEWxMcS+Zy4eXByhwzomiiJFYCEWeD+9SNHFBtUGuMdkNHAB3+a8ieLkupgN6BY0tfsv97N
Vk7sQy+n7Bv+k/BQt8XWcueXfsy9bWyoK0UBH1yLScmcKQ4JQ19gk7xHkYIrrA/kB5bvikRQUUSv
NIeveyMnUqKcX+LU2mMnXc/OYkKhGQJhUlnBRUjKZDDXV2hJEf7p6NX6hqannQ6Nr5Utw7V8IQZm
VWjRNw8uBQglZxtkgYCnOEL2NftHFu67IbDFGs8s1dEq0hBN2w+NG/+oS+Nramr70tUBdEPu2+jF
HKAlqkkkU2W6t03jdXDsaufhmd9P4IDQ4SwKJlUd5qlIDoIfwDccx9qowsyu2tm4GWw0u8o18UMj
Qx/oUBMxaBMfJyvOGzPa55m840L8AtwmXVP+qlfhIqO1J/c7ec4XbhbBhDPNizDS77F+fDWMDFSc
6gkRjU1qnGTYQstItil0T/zEzYuq8ED203DVtM1FMhGxTnr2HXX2w1DRXx3zL0XcPqQ57EPo7D1h
9l3qrZu6vzT6iHoLDqYdq5MBTR0cXqNo7zu76EjOzcarOUN4Di0F8puX3zmjec9KSCFeVb3flMFl
b6d3YSaObYXewxlRO5g1Jcq2Lh7cpKcJ1dNHrtGfOzWbVYlwt4nWvlSl+6LFM4VdwOIr/EcPi9Vn
ZXaEe5j1POJ2mr7h7ieNoRZXRjbcNwKtslFXj9hEkPVpBAZ541jQ3aUts6z0FnOoD3hI25gtDoxW
klHiFKgA7Xzl6kQQOLl957qwdXQYwgA0JT2KWsO8KUjQo9/4UMwYyfMm3Rsa7uope/JyUusKlLDQ
s9sZbFosTLqUnX3detD4DHs/9P120LsnVx9Ie9TfrN5pkKEgxbGwmqKY2gmwaQRG4a5OzeZ2Co2J
zD3nWogK/kaobomi3nUW+B/Vv5YjOrlufGA2dt9p02sAIZYkLmubQG72JFxeG1gpMgRHfy6A4R2A
v3k3sUWLkMYNxbbO3va1tq0VY0kybZNYbdq+3cVJsk8acd851JPbAHQ2RlLyiahPWJlWbMp5fLBh
/wo9f2wbvDJUB6yeSAMtu6HNT2UTTGEQkgQFUOZOppQ+6RWFllOhXU9+oP7D8V3Y3s6N+fpLOyId
u6WzLBBzrDNzfuptUvPQC3MvkOnJHXXANqJ/tCvr0jR0PAEddXZ52bsU83EKMTTs2x4mgZXS4rCK
13gaL3THXQ0iXFVNh9wZ6yVnv6vbrCPTK9foLgo0RGYrLkQn75zWWmlIAHUEmlaWn6A1r2m4kR3n
5utmtmt0tnm5L9u5WtdWsAMaDbNfLKomEPj6Noi8q4BswkB2x8HRiZVoNrlM911H3EIIPZtRFeLZ
sJx/kY2sgdyuNKY0lj+hclvlXEtJO++a1juBgd4t1P+mgJGSK/4P0hrdOFGgm1CNa8Ospx3V/L2O
PbgHC6gWKI1T7YIp22oGcWtIBzoj20cE/VVDsVd4tJGakpJt1Cf6jOXasrBozSYXZNDeekJe9Hhc
1uQ27KZqmWkBx0VEuRuVft8yMvijFTxIs94z94Zs4Nk+xrhNWKdEBNTz+5xHNyK3j2UAXA9RVY1O
mSXAVdrzfQtCYa2JP6Z6kFFKaylzXzLEA34bSclqljmd1XPLY0GehDNOBOZClY5Cl7wqRyigvlNS
71Fh7WmYv81Ze5N29QF2soGNuM/REAFV65JTENubzgZDlw6HihGoMOtrF54G4w6+52EmYhIVjZMw
5xrikixB+IgBBDjpPk15cxGNEsYxo2vYnai3kOyBTrSY7PepnuXKVQptHKKSHJ7EikzoBltHNnDT
0XBQlOEjQ+xGH81dN6MbLYyTNbXZ1jbjZ0dmN0ulwq9B+7dR/V0hGqGuql131rLkPZPJ1Ma0gXsx
sSnikrlcxBQxdp1rFahTYycXJdOGxL6FgYq+5DKsQQCWHIuoHxWAynEyboOifcZesUuAw/ltQTkz
jQfYlXm0UQi1CM/9Yo/UUpDvLSOiXUgMTfWuSJ1LRO13of4MMXtrkVQbSANt+rIct+zonvOVsTbd
tiPhGnOL5Q5h9/BjqsDE5ui/YvE+dul+MgKMf9wOSHCda8T0LcrIdzuHSUjLNoIs0Ace3d5ypbcg
M5zIh4UycLPrEW1k+lcbzzVe141d3pYLuyyQbzZjsxrr9ZDU8D3uSy88esFjz7MpSMbRJPmXJjHn
7yr3vHUSvNoRqNcci0/7MJHwUZEzS/VrO/TWah6yy9g2HszJWY/wctF1+dzH/EwLj3ErNrAQjlnv
bIouuCSFlt4hJEez3AiOrhQLS9baprguHKv7nrTVM3aytVehu2RZpzGxDmdxKD0X8yYd05oKPer5
lqa1G6FjswN0npHvNhIBSOiLAAi4oxF+V63s4Afiauxhw6lojQ09QZZ32QwUSkOT1fsmxgRGWL+p
rnKVHmZa8VFIaGSJWbGnoiNksQub7tYb3ku7eSVDD3WkZa31LL6BhlhvPGvWfallX/hFNhMz8Ixb
Qz48ew0r2wHa4eJjNjN/RtrXcJroZggxGchjpu29wLtV/ZfRfKTpu06J3B74kwzX/FoK2LCZPOQd
aV1krdCEKdZlHh7AGr42rbkOR/1FOgS1pHI3i5iBimCr0jp4uHr0CqI/I6mX0JKLO0pTA0ZCcUG8
KSdGTd8AEgkSd2zpYW44iGhta4tgc1t63EiGCbMM/eZoKO51JiEx9kzbBLU2QzzwaZsHvop1RNUU
7aAJtKLYdla064uaW1tIHk95UVrRekwhktCeKjz9hmXfVTLYKPKAhXUxWJP8YgJCaEZCEmdj7e3W
2RIuoJNyhn7Wpce+ESm/RNWtm3H8wlx/TxpBCRllkDtFbrzghjql/bEwQjQTmvHawaid8IFnrrkW
+oDkgRkXkjJ9NVRAWPJMV3sZZ0j+9TS6lomj+51Rc8fLY+5KY3rraLq+Rvr0it6Srw5l1qYctOth
MK4HEiEzxk5gLTqgfW4zxxFyXRirO9Q07arX5nhHE+8rPmZweDgxDB0uaNpre1NnolErQpWRwa4B
wZ1EiBrFxlfU2ljdRDttekDsrUYCOrRFjwDKBNUbnWMvApBRz5u6c9aO9Ti6xteeZnNIHJcN/a6I
nLVtksgYtkzvZAuyjYEDDl97aLVFpz/EzTpeJC9lKbdo3laNg9671k94RaihqOShkeRtRdHDGAfY
I/r61LuD61Nn3Sbos42Zonz8g0oQN6vvGYgW0cTvla4fxrYGQKsfa3J8PeEdoMQX1HujFyD863Em
ZU+QmVHnuyrK9p4mXj36XjuZ19+KOgQfGF4kUXw1aOZpdIgcjNs3vYiIHCLaqafPxOIWHU8cu9oP
vBRkNQFTSidU3E1NFF/xZlJvZXwJmHXkJonVAg5y3RFZ74qrDsiQPwvbQqVIXWaiIIpBej8H7q5m
BUCfd98aLYv64iHR6QBnUAPG2ZAw3DNvXXple6y6sP02ztz3JuyNK4KCEayKRemQ9xHBb1a3R+dP
AHAswdBG2i52MZNNKkB3SDN5ZaiuOJUoBq7hnAfPNMQI2NLsKwPu4bUdWPq2j6vUn0syyQuHCoqW
uC28vSTZllZFpd8oGQfmKAPxKgeHOCCFfakjULRu4fQx24Qm2RTMk7HKbt22rFYoDnRiOMdk66Iz
X5G6Xm8mWqArhCja6Vym/D9dz/1/iNDmmCwiLYAkoNRMaqTnquo/r9z+j7vN/ebuabP+n//x/NZ2
b03xH/coz779DH37L3f5e3FX/uYhg19MMDAmTH3BpHxQ3SjuOtK0mOCZDnVVTwJI+aO4a/0mOLQF
hqCbluBQP4u75m+OEBaEBEM6jiGgwvxRdP5vUN1oW/4Vu7B8F3i8OUBDB/mmC6rSP8NMmq63miyn
XBmiboARKfehYUegPqV+C8YJcBpTcA/Jtcy020QMT0Fvr/vQOLRSJJhHo9RHyIpISV71jH3ETRJT
216ldZt9dd2R1hWpbT6LbwoaZmjuhtF+DtF2INdHLU4QWjByH5nfJ9CpjA1Dcz9jLfQ1tLl+gbaL
LOs7VTlc92kU3HJdUIsZSnFIjeZqHFmF2Nl+ysqnSRVUu+jh+4DIe2akZVPfNSwMoFcb0Hb7GI64
Il4scxDGGAVX3+hgF+ixyLpi6w3FM07J6kawkltJl2xtrR82bUMkX9TEV3AMVrRVdnqEpBHJ+IpE
xWjFFvhdnau5jJ86L75N4N5aQMGj2Nw16CiI3G77S/RvzWqQFhgOij0rkgP7dYNsMAgQGUdtScRm
lb/rAdKlhg7SCov5Zd7Pl9O8TNoFn4yct0dXhR01yr61wDzAo5HXYZHSs3LHRm7zPIip+VDHyirZ
b4BuYqiq5LgxYCBEbXoES+mt4kbdkxz32pvhvMu7cnxr2vp96g2mUkGzgvJorBB9Hkc13bmV8z3N
BZZK4SGnc66LOHvvFyt0FNh77EfUmHDvUAlU+C9qSA5zuQ37TBd+koCFIHJCYWwM4XPnQMqZbAP3
wQPU74qGtlo5RhhwRnfela3h3CvjlQpx8DBDHJh8d8k7hijcbfRsXEIs4pBvsEfXV9FC4U7eKHWD
0cxc215u7EJgAqeclFDXyb53ZuhwU85n1m8OsPV6LMDB4wxD+IssT0bbQcpIrBAtMI+5LRlJAc7u
PSe/dmVz17ohozS1YRi5MzMEBLo0A/GbaBEenMi7y5P0qLcuJ/O7RgRIYrEga0JWKYhuTPuQDO2p
Qp1rW8mpiWh/A0IUBIgo+s6Vm1+PLlOkPqPjUe/S3gXBU/mTDgOmtiQEWuyCPXAmP4OHvFSH4b8e
//3x/J9CN/8v5GmeQTH/fHR++d//K3/7C1HzvMHvRE3xG2Obpbum60pHoLX/Y+wV5m8QAXTdkbZr
YbpZBtjfx17DA7ZpgttyHRpfur3wPP8garKVSVPNA2okbeHRc/s3xl5jwSD91FazGAm8hfDFrYiu
GlzPvw69rmdNVmErB8QGlXLUKj0nKLob4OXxiWASOhYRCMRKscKZ5KqScNZ/6kH+F4gxY/mIXw/B
NrkrcbMxJKL1vx4CESO/H4Lbks5H8N/aCKMeobCT3lkGKiYL2hZ5LShHMqhAc1xdjQ7GDbSQ5c4s
CmqxgXvw9KGj8uzs//7o3H9xcL/wz+qC7JoBqBLQBtxLM/mwFzQ5EO3iYlhXCfUbzZH9LX6xf0Fe
M34lr1nQGA1L0l0wBX1Z/ZebYmgGYyi8ZCkS5aC22iC+tuMh3dkxYZiYkG+Qp3t+OcKOwEFxit0f
k7aYnXJWoqqdg9XffxFLm/eXn8mk/ypw97q6Cc71l+Nhqeli6SCHLUzr+lhUyd0Uhs0SyIIcSjO7
jVoy7+YwhEs343LPTVI+Hezrtf4OcqJ+zigOtkgMVvrIqBnxIwPJ6tESimhD0YjMacrnyHE1Gicl
hjK1kLtFJi7//g8xfoE8ccov15S0mHGATqOx/dfzzXCA7GcTACw+80G5NAsqqiqHZq7zrTktsECj
VVhQbGwKbueCQWVeYgv/XxzGryjb82HYzHkMx2QMkL9ceRpfwOBG6Ga9gMm+Xlo3ZgCflFy3fWbJ
qw4vNprd7BCkbrxtwYuit6FHY6Trf/9AGGUkwxCEP8Gv+9fvI7Mbldu5gVa8su9br0pPMxDzdQLX
f0uacXAaEuOyzyai+3p8cW2CNTYJMVxByL7/+2Mx/3E4EvSNHcY1WwpJyfGvx9Jrnd4qFAfUyLnm
67lelS4Z5OBH6uvCQfjvqeG5iBtrW7Rav1VzQtG4Md5SS2mYpGmNqNGY/KkJ852i+Lmp4TH5DhzW
1yUFK0j+xVUh//GqELYNzhItPkMpjb5fDriCgag618UHhrs6ZJgj6Upeqxn6m6jVeFnXw5fK6qqj
kGZ1HG68jhr7XJP95FUagtJwYG02khwcUzaXmBfWRI/AgxXDnYzM9nqKmN2qknV11k27JEESDqUS
PwjAnBvwXldDMiJ/BLW2qTy3OuFfxuLS9GJTerVzHGnXTsTQX5JDPZMXkRsb8ExYfmf11muNAwWW
oBwNCVGC1ngXmfgOlDlc1NK8OYsca2kf3Vq9zWNQXPBlJtdZitKrDLOWRZ+yV9EIZvDvT4Nf6YYg
YpebgcPJ6ArBne7X04D4zdi1ewrSCT+5kVqXAu4ZWFx6VgY9/yVRj9XwQOMzNAftcsrVpd6YzuWQ
hO5lYUaPhWde6CJnscqM1HdbuEVRboCnCYbxFtRO3XusopPZOQBp8UWvH5lIkstnPQTGgFuY9cPC
wGJG3bz0gyYZKJKjbubPuRaN2yoMt8HQzRemzNvDbIAD+YFMoHyUYzNvQy2EYhZl4YVQNXkv7dPf
fz3GL+ul5etBi2ML02Xq4EDn/OtJp0UdbJuotn2hAJ8OHbCcjq+iLww68qSQPDBF/u7BUljb8KV8
b8G1GJbojqAwb8tKEFWekjXz90dl/cOtksgVYXMHN2zWjbb9yw2iMml5DWiEOXcBzjjE/tQhcfH/
Sdh5NTnKbFn0FxEBmYl7lffl7QvRphrvPb9+FvTMdM93b8x9URSCoqQSSjLP2Xvttsi8C+FLYjvQ
Nt9NxUcMXftb1TXZlqyKnQ8t+WpV+Ydjj9mpM7ig8YRpDn6VWE/xD/AjLaOesqYm9JWmV87FVsDU
hK6f+3o4O8Vo34m++/DNEc2hB32V9SIEkswWFP4H5M8AlN2umh7wjb3giTD90IKyXf2e1v5WU/2b
mcy/4AMZ0qmg65TCDAsFlfrHSBrV4BJKV3JTlKK9IHbdy1jRcWN+Xfd6iStf/9lprXtOtGRf4yM7
9H3/BrjlHBC/MI3WWUa9RkWtZTkURdI/kMsw3OejCK4Eh5sb05bXprT9ubWmDlBn0SnJRuxMoyAZ
x7vzqHxepoDgsPn3RpV9GqlyTuiKP60svG+i0DiL3vhKxYRcvhXBEe0w0xq9fjVnyoIhMvcClTne
1C7976rRWQfJ+tx1KCnp46zjlhVMX4K9niL/sUxVByLFslYFXPD7MkGDXJeg/tIxWwEo0g+FjySl
MxOH8rT2/v9fcP96I+eCs1xuFza0Rsdy//E10OuM1vUgTUYJkh/ImTt5ZVquZehU+yhkhZgCY7/D
ySn2/VgAjunpaQBFmw7/4YX86/eRWwBjFZMipka2+MckEQAJDVYz4coPzjqhQLQ0RoybbnsZO8ck
ftdJQIVhf27LgrQOHT1BIH8R3GA+m7LSjzZ90v//Jf1ztqa4FF3hCBM81Vyo+eelGLJYx/uSN+sB
NT/SXXKguYHAEARlDVgJh1lLECvmf3ulNIfGeBMmQMaZ7lQGFqDQdW8V5q29QfXo2DGBQYcGa7sp
BMZIuwjJ1aJNWmGZQxbvPUTp5G/G+IFCAma2//BeQO8woP2fJQJzJIdFCl8uwX94uV/8RbulMN7p
VZlaq9G1sgeHWHd4NeNRhgISsSQpCdQJQakJnWFwK/6+tKtiH6Jiw0Yv0/3QQAxK7e7dDCqJoyuG
NUAyqH2xK3zWhdbajywfSDXR8rtGm+wHBTj8EvYFFq/iKtykvSVTcUijDsZloD1YAQZ1IjcebBxi
2zGPi8eQ1L8Ryuy5buk0TVoevEyRdhhLN7tkEpozthOodopcDa/4SZYMyWJ2gJEJEePGcaLuEvld
fXNAiUZoslZW0FvvU68eseBHvyIBYOrbWCvnBynRIeNLBQnVhN41J7eNot4CovJOOHSvimHkxGVm
Ygn0g22q59UVLT/dLtuE0aQBe5rfb0squpJHynElDWXlrcIUFGfSQSgoK1lfK/tdVAD0/bKiv+0l
tz4CagTfk2SU0SXBQWHONR01N0KCuxIN06ZohLVBeklSvbwri+SrDdJyo6aU25ChvzI04qMeHhvH
Rf/Trs1EhTcfEf+a3K7kWBfjK3JmyKl+Hh/L2HgCM7IFkqVEWl0DhQLERYW2qaCyUrdTxQliyGoE
FPtsWXm07Y1nw1PRvW3juMgsA1hva1gXuyYrE3N4uSKYPEJlOVLpqs2fTu2QF8i4sqo653vhDShU
aLN0QEmbkcZ3ZGj1NkkTUlbzZtPw2j2r539nJDFg7kPeZT9yZ6gRYmRblaB4a6My38HRC3FCjeGD
E+lzTme3l6mnDo4s8lfdhYmce4N50l15BKWT3nO3jFfGoPfHvCNxF4SfsQv7NtiFek+sn+V/NVFF
z64ZuPSF3z2mYdE+RjVJr0aQNPs8IKks0Lob6Q3VLWLmo0LC7nigyoQaxnF/5m5EPACpPuQWkxEd
NjSuDeV/laCsKfJa6ySvszs4qIfeFvVHquzX1qPylYTea5wZ4QWCNkoZA2WBQS0LsPMLgv7oOdUa
l8vn6MpeQUSy2lOvQzG1Q1o5VMjABqbOh5PSidT5ve8tgKu+uWg0Rf0Vncd13KkfAtHcGRpXdXHG
ejsVRXiB4ThuNJ+WeFMdZQTjJwIvsNJ7gS3acpHODnw/HUYhz3NgsVo1qYOTrk7epD2PUdCfKbHM
gLdK30xVpk62mB6wnJrnoBpOFE2x/Dem8ezr4N6QezqXskq3fkc6W4jhd9fD76biZbSnjkXDMcr6
5yVo1K96lt6KqGNGiXoLiK9aEQKEXXUwUMOUgcb7n8VmvX8hmxcCmymJP59fmaTtupriOSq9KcWp
suYWXglTAhH8RvgQWWBYUs10xpMrCBfCR2DRz4bwVLg/RcO3NJHjBAzAiG/hNP8hWuJu57ugT6Hb
oWOEQjE5n5APtQNLA/uW25i3bZI9qOXwAtQwSprOCWEf0paEY5hqsySVuVWxzso+fBjDVjwGJRA5
6y1CcHThCgmf7PmqMSqwpw4IVrMqnkkJxQYdZldvaF70oJh+2Gb5YeEpe4kRZRtefk+K0KpuNAhY
aQHfJ8ZzhXpLku9Z8sASVg8mMuIcH2Vd5mgUKOGpJhSyT2Wc3CsdRH/bkqYAwWraVWgb10zIxW15
0MGO0boibcIIUIF2JNNBYYVBsQJZYh9cqYbLULS3wmCdUIWMkaHSIajYOG8qwF3U59akmjqXtMPu
qVqsffKrMPEbxxQ2YNpO6UcIzTcGyfldaABQ9DomFcCuDs3oiQPqH5Lpy1w/xlE9c+4ecLkElxl+
uesw6D+OMZK9vJXUM7Luu9G3BwefQ1V2vyLnoBINRAk8p33pcFNqDP6uVQX3SdS4T1bQWmcTXBhs
6e9Vm8sH39gXE1+NIYPsTlmiYbArrombMMMTXzjAvWMO7RGBhY/ooqy+iyCLLr3OTa/19W9haqjX
2tOwNEtPQvcrO6hgTnIhhSndFpk5naMZzZI5431Bx/9mqypGfYumZaF+hoJQDtmH9cqrk/zqqbHG
u279TFBvn+HPzjr1zt2NI6KKFvrmo3BDOJQYYWGXaFcSfqPrSPIGQdzD1dDinVnyNci45GBdac2O
PGc84rZ5dqZOrCC1mMfIwN+lB/mTXlOL7EASbE0xOGvlWc5qyoIW7qm1y9zI2c2ko6LOCeGav34Z
Wa4AMOofo+N/TkkngV+ea/s5BzIJ6uqpmEPAAG4MjDzYEf0czGUMjLHUDk5LZ38iOYHYh6PItGEd
Zc6DI6NxO2aTDn3nrqV7dRiKPIJBGOM7J5do12QlYZuAh54DWR2cgIaTbtpHkysdC7WV7oYgrnep
QL/fLiExPUEOWUdvl5sLY+NA/6eQU7uryaZ9dCJ1KJJdZcnsZ2JGn2nUrwUXwWMNI2dDT+8tqkP3
bCjjB0PWl1+qcD94RGE4JYDJJvB2dhY6O08rIZBXEevyxHvGaP+cek8VuoOn1gpdzEY57ukhZPFQ
F3uJkGhvlfG4c8wWUpnSN30xiSM3NR+NY8rMscewXmS1h/x+IAnEN9NfbVu7+87IL7bT5QezgevB
FTfQMC7Ec0X2Gv7xS+unz2HF6r0LYo+8WWbd3GOGrQ6+BAVkU97FrtHMHFV7TVQCWXqogd7swP2s
RINBfJrlhDqoz9RDuaR1PqqKHF5xOPagjQMIZXIi42OCQr7uocf6DR+Qkl2I8IWORjrA08xp7KfF
F5e4ua/DMThgmah2gjbUJom1bRnI8b2qWBwPUEqvqM12iSWqx5QEFr9v0geV9jYho3x9XGvY5EHk
P0cxpizgbfU+jonhnZo0OviWLe59exN2tv/sgyJqxiR8DGN8cn5xl3cdLfwYV0Vq0aUvqAZ+RCWS
qb4pIe2WwWEZn7Se6Unt9XOpkR57XHv64/Jgd9m2xwqzbpiyrg3NnAljClmFrVW01ebMbjtPETRr
6rVPuDBETbLd1DJsV/KnRVouxhN3eCJGdHhygmAfTJV/H+FBiKfQYVJVO1e76ldlXK6AqEtbAAZN
SQT07X0110UMEyyLJtJrMCl50oeKaZAonE2Z1MjSo/rBid2HvEU0Se+5Wgu7nR7JPvUYaQqElHNY
qimxXkx5Mu1SqlgnBzjexmiys9aJ9M6KkdzpQ1h+JITSRTrpyoLJw05pbfhSjahv88IQKzn4pNg1
wnkYT7QiJOwK372owWah73z6ftE9tcFobxF3BftuMj80l0+h8bpHck3luxFMD6Elxq05wdqkeKI9
lcnMAyfs+zhiBNVIQgB0vYpNxqFVYRBI2CgboyH++EibBuIMTP1qDB0ZQq36aWjSvsr5oacpsC90
+z2ODp709bNm+mflJuI0EKyjgAfX5rY2C28FtHqVdJVjc3svtTu9DoKdFsLrr6NmExLedRf/70Pa
eOPGICSdeuXJCJBw/PUAfWIf5aBJSh0n79Do3m5sq/qawUy+BqBLJR+LBdo+MVrnbDT0XUev/ES4
KO7nH5wRXR3hEe3KnXHkGpLmo6vNa8SJ/OcWzjs3GxDmzhAwQtrkvoZcrZuyitWFhnQNyeHBGgsd
QFDsbIfSdB+oKr0q7qDbKYozuqpoyjKQnYDgAkppnm2RZ0EzUXLv41Ydh9YnQcZrJjV4elpCnZtR
XAC+m9jujX3qhIRyACDe5AiBIi949TZjs7NT1I7l2F66hIBC/pHhi4+KnzlXTc4g/uVOT5rHclxR
OAsf+ec7KyLunD0XEf30Rqy5UcdgtNkCgeRvsFD7fGSWcQhzFhSNFeBaEqsa9I8sMTr4pHvIb1Ex
FGQc+VAbvbIkxnJYyRYCOOgr8wlSBKONA/0G6PB4Tm0mJ7rPv8c0/CcLB/qlGbJfjmkOJ0xR44Pe
plu7NdWtbYrpIdFa5FwKy7yvudvMnax8zXydNHAsTpvM6e6axE9JQwPpU7dAjQPL3mfhaN4RcYcN
XerWvdZrFHCz9NTYGHc9ruDWMturZkYdDeBRnLuqPZEEHe4iv8lwuZI0V5XGFXwDJu2uMq4DVgTZ
77QBiZBPrvHabkhrct0WMBN3krObxd7ebMzX1MpXvR01W98f4cp6kb5m5EReFlOL7whCoyAQfisW
8jsAej1rynsmeSezwt3BRDl/6JVH1wxbjhPoLyyoNpFlekcILNHZIcoJmyhFhgGy8IbsSJYUlelu
FKkih4FmzTolj3bD9NG/GB3moaokg4ik1gnRJTO3ZupSMhUSZ0vmWLaquDntpKjKp2wyLUQUZv5d
Y3IvjFkNm+fynIfkseiD/CG4LFbK9/y3Mf/KsXRtUtjvF6/V8numapIg6Cg4UTKtMEVkyc7Qx2QL
jnJ6SgRqX8wK+xHdROd096XsrQciccZjE4LVirD0QAYhyVhTOj33RhyckrpBqfL4QU85bHIgZU3I
vnZdUznz2+6f4sRb2R1nLgdzawzKui0LnoDS8wl68wEZ36dh+81RBhD3UAt2N1XKne025kNimfIM
ifUdm05+SHPqPVOL0VBVFZO6Jpuu5AXzFbHqdOuWyNNtQq82ZZimj2TUe/fa8EXYBibh+cEltcM3
3KdlA577oz47eI3Z2lvPMmIx+3uXTbvB8zvO7t9lE87OfH/BG7yczNLxC0ezc3g5UzG7iR1sxTSB
MAnPp6v4wGbn8bIhMCO3syt5OXqcvc0EUPjn3y+jxcfMIN3ul83lJ3wHc8ArJ/t93PwbfomKdpod
0mTlWBcGpOBozfbp2Uc9zo5qtyMxd6Rxs64UxWNd2J+jSQII9SG5amdXtlNc0tnGLWdjOkFruzjA
wb08RaTJtyLupuuyRR0lQJaD93vZtGc/OFGN1X7Z9Ga3eDX7xpfNcPaSs7zI1uZ83nZ2mvNl+rXs
1GcXeogdfdm3PAXhn6rH9LxsDBjYaZeU97+Pnt3t4+xzXzaJyOm4AeOCXzbT2Rnfzx755WTl7Juv
Zwf9sreYXfXcSeH1zC+jnj33Fub75c0asx8/wZjfGTMmQGHW96yyelp+08PIH82O/mXLml3+0CXx
+8/n8Zq5MzTTAJa9qFIxLM6sgGVvP/MD0pkksOwVM13Az+EMLHtZBGV3smx/vzlz5hIE6KuXfb+P
B1zQzwSD5akQqIE+0w2WfcRS8FZm9sGys555COVMRlj22hW0BG3mJix725mlwOfX/X4dyUxaMGbm
wrLX96bqnhr5708znRkNNksvgXYGgoPc5rEQ1z8PWsraFrL/PGttLv94ftkcZFQcpsR7D+Zl8HL8
Pw6rNYjADgr9zVBaNgym+Zx/jvG07FK2nXVcnl/O8mcnEB2DxGyx//OUM6+0/2zWo59tHZbm6245
+58TLOerYHzRL8R7svzKX8ckMqquSLeW5/+8priHAgvT2QkQgQMJ+fOX/hxjuZg59In6pF7nGFWG
GzLI9KJlvcl6EnLXxVkeMOLV3G3YFSCXuhCChSOaNjQu7f85ZvlpeVgOWQ7+s7n8VDUBYQMmhcz5
JMtT//xz1vKXJP6yY9Wa2+WYv17Cn1P/9RIjq5SbMJ1jmZfX/e/+9J/XvpxSjcE3EYba7t+eeznk
z58mlL0+T+798sy/fQV/vYt+Zs55KQuFv079137DGdqtH2NNM2q8arHqrx7M+ReA9HPuHfW4gICf
l3QAuwMOGVnBvDdntrQJvLiCi8MmkQzVzidNHE8uB8cTKxTcejVgzSx7sWLpHbM8yNfLwbI3o0uZ
+tjv5r2iMUinbfTX5VejfoweiIw+LPtIFvGeuu5l+b3lYZiYxMV597RskcJ7CvrOuP99pqn7UF0T
3ZYzNViMIZFE6vz7VLOtSroQapbfzGuSewQs1j0qqvRFSiwYVdJGCNfY5Bas79PWMn6/gdIYu6Pm
MaYte7sQl/c0l+vTrrziI66fvRwxSz1T6wNIywcx1c4hqy39Xg5VDb+PecTA2lyjbvlljqDgCrvG
JGQwlxfVeM5kUl31EowcRQ3rzSvkw3Komu2YvZw+LGoPG9jixo0vZXMipNzdwdkynzp/wIkYDflX
2J7y1kx/wrPEvhk38aPLRJ60zTY/pnhy710F/6Boy/GbAeN7Ob/Red8K4ndebb9T20SQwurXkXOx
JF4a1VbpW6i52DA5PcXIQza5+acL32AT0Iq9gyMAgDluoC1qpJMQUYo+fH6H3o9onqtNRfNAXJA8
EBGHoVNPscbUY33HLEVd62Lyn5C0OwfPgVhASSPKMfaY93msqPsUmv/UhaQkx9SCVsvBdBSCJ8fL
HjNjLK9p5/WPFQYBDCO41ZPsPQMOQokCvhLqnfS91NqHUTGVqtAP40ZyH5anLZyIB8PtxXbZ7H1a
v2XVBzcf+flLh8tyeV7gwzwVI6lauUWQW5zgJX5W9efkFupoj7WHyQbEXIww80ejETRnJf3b4EXt
zgEffmwrTz1oAZOXTC+yH8hgT67vireBMIpdZqX+iYTB6cEne+L3OURoHYWRuW96YWY7bjIxWVNm
8xDqSEqT+RxQ3461r5f7wS2cbVybTrHBNe3tYq/+ZRsJVp1ap9wrisSge2PmdK40G4uind2bETyJ
Pw/cWJqz6HIqYMuTGsuZ//6RymF+zJlBiwn4ZTEBeUYzcPE6dMmrAZ4Dj1bdXwI6Mpcpb4ZD21TQ
PTlmeWCx/d8/LYeJlM7wxtblazpFMObn31p2/D7Vn+3ll6NM5eSlDiSu/vX3/pyyqYmEl2n3M9An
mvr2+KRnfvFUZOhlWZq8dWAgr4DEIfvaUfBm6i3XbAIEvCkL/y0K62HjSukcamGfY2O0J42CwbTO
9al48AJqerLpr2QHFQ9DHxGLCOWC9bxu2SsaBP5ZE+596rXeHRqRX6ZRxuHezW2AqzQJ/FLEq3Cu
ECwPGfhnS+uKx6bpqPIniGorVZQnIhXn6OoAdXFMKA46ZuWuOptq40ixeNUHmAsDi4ZZVBIFmQS1
e65I4OBW3F+0XqHwmsDKGomlf0SVRFY9ZAiuEmbCyVg+F6Nln3B4exuDLxXUERdOE74eKI5JXOJR
I/7tFQHOBdui9R2n/SFPs1sQevV3yhwHCCPdifz5fl10JaJFXFEENEXjm251u9Fv9WOhc1dP8n7d
1C0xMsNzASgsGzoCQfTI3hneWXU++uFRzSANKLmiwy2aQZBed5iog6amoaE/EVKr0UxTMXPyINrE
wStJxfk5CSbYvhb16Y6U2LWda+99x3rRxeV0ZARDeMf6fC5krQaiJVasUcwjPBZ/LVoqQq1+In7V
QUiNQxuHl74aZ3eK09G711T53GM7PmQxsZ1EHdedkV6hi8zi+sA/VGPxg/TNd1I2qgfU32LLwPfV
MJHEtRuk9/aEmr+pLG0vIlTgJREUvsZ4pefz0v8j8QSQVagjBGwk9lEUODECFuNFSy5QfursJMah
S8DzVNIbNrOZTCLR4YdVU22RcO7oPboIGpuffdDtgq6K3n2XjLjO+GzDtn8CWfY15t19LZSPOTPZ
TilGIm8KX1xT+5LuTKse3RuxCupQ0SBcSyTbmxdCwzQceiwzqP29SDPdJegoV8SEvbReupcDyZM1
9WycbStSQE6uDifYJgocYOq7NMVWKMCCmrcNMKeus17fAfMeV9jz76KYsYkEAsXHHlOT1VT+TIVA
X+M5yDHu8Sk4sC0sfR+p8glUerEa0v6km8iviGmIMShhpPYS/UCl5ta3ETmvgnzFwEh2KmyvhGM5
20KwsvApEuqeVe0N50aN21yrqV8H1Ds3oo4GhvISdUnOZRZUPtdbitId5L5p4ojtQW6RRoOlLtNM
xDWWB2gf7kFh2b+UQbMSboVTIFGe+ModlPaZKPUwzu40A1hKDDg3bbr6UtjNhyB4POYuMUrmLTbv
U6os3Ts5nim//IDen2/hJoRrzSg/pqLOVk1nfXWKFLvmfx/oH74EhZVAGNd26L5t1JnRe92m36Ym
ibBam5T6RFJB8sXQFdF3ohNvbdHfjRtisldeyIgTFyjs69p7UtINVn7AlJpKr7dioXWgoC9WGknm
WN7jPfo6bBXK0lgyQgwhdOJU9ZSrfLR4MMNxzvr9q3E3aOroJSa2UwbK0TH2imUspyNcR8PNjGrF
ACdr4KweYP9nhknklR4Ne7uGbCKJNQGoszXSmwxH95DAjCQC6cUKqxvwMeiAuv7TLKF3Oc73LFYS
TAT/qsKxLlXm7MqwfzY17MqAZ9bHKISPT2HumQn0UxPQuIIM6exi3TzmItzXrtJvOaqsCYb2oUa+
uGpblgFtOSUUZ+yDbpAh0tnUfmffJwbpkrvtiqlvsQWauI376mb2tgfIE/eLZebuEcTAe6mrLzd9
78xqr6cWKeckFpCNjQws8D64Luszy76TmU7nRjI/4ruxCyFCrErPRxdK/Ql93D7IS/9SV/1Hb2dn
UWF1LGz17mVFd0r15lfSJdgHaUYFhr4JkjTaC836UUkuSvQ26dYRP8Muqw9t7v+0Qg6Dew6RKr8N
aelsSf4Rq1Jw2Qs5FszL9tWAXzAu2vwwVeCpa7vXdkWmf+E5euGbSACRTcY0dlP72PTU6WOS2Hew
qtTG9CZzz5ej3AGayQDE9b86ErnaRN4whaDX8a91Mh0jH0B3O9nvHQn0Uod3X4z1bejib4jWf8BC
wo0I9NeT2VeKIf9qt3GwbZ3hSziHsAy/gYp5DKfslNCRZvYYb2sDKgWcrXUIlHrf0hM3Z5Y0A/pz
XYFdSuDcbTKT+Dk7neSlleKnJc3+LBwCT6qKaZkVWd8nH7ezVhbnOLO5NLNeMHK22dn7LuUZpZy4
RuOInzqtBe3ikvACGUTPGp0OL07DmzekNyPH6OJqc5+wNUduCr/seicT4AQhYHD8iRqeT+afEKCz
2e1upeLmxAGNSbP2uGMI7wp0K5pA9QxlMV2LFHS0OUWQeJjaTr28+EwjbnZMBr0prGvRlDk9aW/Y
Oi32dVLpOky0kpij2HmvFE3G3FW/HK/Yl0kssfmb4uwEijG5ye9Gl9sr4utr6ef1UfqJyxpMmmcz
fSqZkL5tASKqo17mGwsiyUPsDp9BjjyeuG550CId2ao9IlcgUbUwPND9RAeWipLhJOw3IgHp+DYN
kTtJ89RBC14Ja7zrlGjutWlkLZIwTTegMkyNTiA4xZFLPsv1epokNxqUKsiT1yxs3a3lgg5XKPED
YZjrqMvDfQnTgEQgkxEzkheoEV+TEckdo3GxbmB21fywscPQ3iNY+mz9JmGJqOtboTdA07tovDcr
CAWENaqTE+U57foWkIBz1F1WWY1Phk/bhOqoJORGPQgx7kOAiFnGKS/INspO4ftwAznVbkeX3+jv
LQcJW9YHX9FEIrnul8xtM/2uDREqVyB7NTP2X2QgfgnsxqYQWOVU760GVdzZpNPeTQ1wtCEcqqdc
B79MZ2K75PfomDC2ZWmUQOAi/agl7bh1moZcAxt4i66Ve41oGv1NMgW65fgxMEI0BmoIuP4+9e5j
ENKrFgQjXSsyVFFpF4TvOrgNfcIuFr0FEuXkWqlN4o87W7jj3QBchcZ57e2dJP1ld84dtd3iLU5Z
Xky1mxKQnKFQGkFc2zX2b3z/5lENE21rxhK3Re872SlhVk21GQZB6jyygHMY6h9F/DVUCbi5+Eet
D9Mc0HJ2RbfTusz4cJr4NMbGpXdK4xk8V3+NOyTT8qxKN3iqKg3rY+yfc9VJ0uB97vJm4h7kJB61
LowfUe8EZIDG3s43B4ChLpOJiU/kXKK7IcjTbuilS+c5JwVs0NLpNCn750Tc74UcaPKkIEKthjr6
kbSdcyNC4F4ZahvBH1wxHpSbvhtokcBsqGyaDnU39mujlf5brJhXFsg9OGxicjKBNgs9qe9bc2gP
wJ/OfT64FCZ/VFUaE47TQ1gnynRO7Ur3RjmOGxuv63EiA2Zjan5JfznJMWT2tFpG/Yhx/dIrrb75
9lXVdfGYW8kqroqUu6zp7ygj4AfJrfugGJmT0sE4xj6uzjQx6n1tAE3p3dDl78TNzrBNeRqVfyhG
h1D1IX2O5+WHSsO7HuH0NmlC4HVRXMGtt+11lTf9jmJ8dKarj3BNA27RonrZVX3U3XewjE5Qt5jC
1k8VM5dPGpTWxjE7tamd7nnqguAIN/zBbfvxhimKQQkN3yEwonVKbMJdNzR3jtHWTyOZNICoi6s0
tFctzeVpGgguG/CHrcJJwCvvm7s8AIngu+4pF8S5On4WXjyj72fK2bC1lSNPivs2YcDNJooFbSDM
n1utofueFnxlkNP9KMlMOvhdOxfmK2eNPC7capZ36p2JNEQLpo80f0ylIEfK1etHZIT4bboUQAB9
pNo6TlWsPTWgqrema14RORnbaUSRMAEUuTT69IOEZ53OKM0X6P2AfMK6fUoLrl2/WceZap+WB8sq
7HW8Kww32kZpSZpjw8BrkXBp1MUNAy9xdXLvId4i7LSXmB+Ce8z8+Sq24juUR4KSMjryVqnyfnmw
wAStmh7IlmQPGUvzwlq2wjqlWI7T1qh2yQjIfyyMbA36udgi5Ob/JSWEBZpCK4DxxnpY56ltHlh3
NLThQfgMGJK16tzMD2OcSrj+jr+tUtODn30HHCzcNCrWEDEb7YtnkvMhmTttTTSLUSn9F6WrYcV6
Tn+p7PyxidLtGE7Ga8edECpcvQ2tGT2UCvGybPpIApmHxAPwLOV/MBMCdF2+sOgwr43ULII6k7Wu
sTLzEjovwIvzZ01LUkyrrket4jXrK/8n7JAo7XfE/njnvK7f8WKsu8atD52enwc3YBlZGffNnMQY
wbEzaaWHlEdv/QhowbD7nCA8+dppzY966sN9Q9MopMYJKeh703v8+wakOH2CdGKkTEp60YuNaobF
pWVfh8FqN1TFcB+LTm6zfBwO9dAWGJlp+WCu2esaN35yx8V+QtSy8n0XrcAchTjUdx4ezfn2me+4
QL5HCSyQAXL9XstYRzGW+Wh1PeNIlvpOm5R3dk1mSBRUnqzIsddd14qj5RbpJatm6r8fikOdxPlK
sti+d0Mt35VGpq1tMgVwVFVolQbtOBDhi4MnhjYh2wJgc+Ke/Sn/T6rvGbj6t1Aa2bdls+IQto5x
RkFk/b/OkMwvZdagh1gvIsc4a15TE6Vdolz/KlIwXzH3/+3ytpwxOY9yys/IdYybUO/lXM1Ph4bU
1KktzsJt0WCW+XV5CNNtaU/h1aDbeBnDAU6Q8O4ap+LfPOspK690D+hwrT1UHlopKrevRkpVYAwo
Kxit2zx2OIZquHJQhobvHUpc7ttA1MJR7rMe7E6emfoDaqVdX5jfes0f3lnFDA7UuTqI7rCCZIgU
IqxP1G37e5/UaVeXn+4kvKPbMjcMQwhiiS/adcHFPWd6TSs+4e64qJ+S+fusInhgmZnGsKWwSWGY
dumwg4xSnrzWZVXfpb+IO/J79Z77EAxd2YZ7U8ZvlBvs31r4vkmyNcNafmvL4bkaVXTsOhUS+0zB
z06a4d4vmHP4sf6Z5536ltNzN5xCyPUQ1eK98GbV8bTSm4q4KUcVH3WhrYZKhY8UEKpdT4LErP2y
T+TKbPI6Bf5kIlRH4EX0D//ZFg7VqjWj5hMEAo5LFhv1T2rLznoiZhvwVnlsmp7othHZtauTz+Ja
RCw2rkDD2HwvzDQ6ZXW+b6mIXRJlEO9tkN8hogNxOQKuGxOulrTUXexjZAmwf6A8+OxSxvLZCpAQ
kVjy9ThluSDAmJb0ysb5tMIfIalrTsT5ud95g5BbRnIJBd36belUgvkXUa2JlP/F3nntRq5lW/ZX
GvedBW66TT7cBjq8kxQhmxkvhFIp0XvPr+/BONUXmaFTKdRFvzTQhaqDOmkUDHJzm7XmHPOZTd47
RaVyl2vpsCpItV3mhfrWBkzkRhWpq4xkr72CTJTNXfyNl7i/hzK0bonaGqTZfavKcssURdxYAZSf
t5aYGq5J4ULzpZbGw96hmFjWHDWz9lYmUfHgtY5PZophVse4oZJfRuX6csUJuv0DGJR5yViaShLu
STWJOAoU88GBAXWr6yYxLC1gGcvvf172zUVcp4taQZvRPvX8tNXFKOGzbdadRp2b5gjqZhTfM7Vv
cLLiBsgUYujI+3U8so8zvD6GSrmy9IlEJGe1DRkvbj9sy94ydo2qBd+0QplkXAfFL5sjWePixifj
hibII3Iq/0GS+bLIDMSKnYJhsCNjiENCfiIaQcdv4oN4eWI+fiMZfuz4gI71HUYfVYeyyr8PdNn2
6eAEtz0y/CDV721FT3FcmdAl41hZBsKJ9z0HTKLO3L0WK6+uo7R/uTr+bzNd/iUmAFfWWwYNIvD8
+n/+P0R+EQ5k7X/NEji91q/lr1iXy5//J0pAwOjGkoAf0p5gAX8hXEwVhIuwgT9rtpAkqeLL+ydG
QLP+gcjJNCEFgH0xwbv8F0ZAM/5h2NhVbZQRhoSYpP1bGIHJ2/erQQerJp/CfwwJORMr6+/rjpYX
YWM5aD5cJA0zrPFAIJEYOa+RWjLz1d5O4P8yjjQBYNU2I+igiOJyN6hLNJbxPPe0KQJsGffpM3Nx
he2sOf5yH//GnXdxRf52jaaKXZJKmYqrXhoXw/0vJqJoNEAWRVhIbKQKw7ChqPABO8XpTRNBk70N
R+M2QFg4S0Bgz1um61my+PM1XFskJZcgp4eEo39apic38S+XQH5Q2wepWi4K4izRLDyGwn6s2iaG
Huk+loihMPQH0ZcGquung3VqIvwgFbEwecurpwNsNbQJRswWQ1wuEnRYGOZWTWoBOsN8RNEpUqhU
6MYS2yRFXzGz8n6bh89aZiD/8NHMK8s+MOdWGb0MXrFM7YAtk3K2nfAmkAkHAcv/6mkZF+7D78/L
NgVu/clIaeOunm7mLzdrTEHrGLWbLky7KB/tvD5Eo+Oda71Q59garKMxxlMPkPrXkFbRHAcOmFq3
FYvBGtIXXojvrRaa76xAGdTM1BTz0hpJLHdmo6ft6Oxv0Yovx7jb61Vyg9H8gI3vVhnqdQj5rjFH
7DbZURmydW4GtxZaey0wz7mabzPLWZHtvoV4vuL4AzaANL58JTx94zpsD62nuh1WI/UAHb74mC19
SbmaFtEUC5grmxoTjF01W83McLX0OIjQ9GbZQXTV3ILKbRXoSZXxpupxPhsNByL0qbQ9/AFH2wf4
c5qP3h1lkVvR7zIy7ceBAKI8Wg4cldzUX4umWBWIj5UHr/Lve0xoBM7sdc9dWWAm4yBeOXF3CkYX
D9dd4bQbH+t8ZXfpDFsxLMnscRTj1snV6ahB4y+FikNtUmc7UVKf7wNvnAkdnmH1oJY9zbJkYebW
VtbuuRHVtmKP1LApInZoqRpibSf2Qmr9PlHlltPcQ06qX024pIyL26Gwb70EzVSQP+Z4M6Ec/UDx
v8m0hHNDBU1yQEW3qBDcK94OY509Vzws7m05x6tz45JB5isU4+kA1m00H8N+W4A5YxFbSba+qfk9
rpx5W7q3Ffq9LmiWlaOtLanfm6zCaHVnGbskJLcbPJyLFgGAIwgYB55UYa5ZS9AQIVtUEQxYh1vK
tsFLUVAA99snv8hvABXny1AeyUirFxxgqRYwFC45aG1fPVGHzqne1W+eFq7tsqSw10SrwSEas2/l
wunGU0eOI5tXID91FpQ7S7FpA7r1g0fgjmmv2R/e2pq7ooQHwNGbyTQhYQAMaVySzWWJJ2RQIHyH
J8I3T0QEv6G5WcrKuzOATUdxfyptlNzTXe7U5EWOFSdkfUGGpUFvD6OYxb0yLESjZ3KZlkhDFjiH
btAoPBEk2CXOQmdXF7sc4jx7dMCFUtUpyve4MhddRopl9WyHw95EGmDV3caqybSjaTHB9wjj6aYa
hGyWeHI3ualTYsRYxGug2OxhjRhHdHZwLfnYOvLVA0U7U0abJF6VDHnSxlZT4K8NhcrjnG45za6p
3JUt+m1jdielojxAQqeHb7mjJ9eIgxkHG83ytwF7eywnx2ry1xYrO6JgVoERJQu3LvpdocqNRXuA
8/6y0YduZg7BbJyy4BLsfmGzNEMSVtEUT1Pj2PX0F3j14gZag3nf9MPOxUSnYjUrSHZWw3HDJczt
oCOA4YiptKqxzgYHDTJTrmgbw6HlaMYLvzaYmLqtU7XEFjmrwiFnfiSlvWhO0DUoOPak5qib6fkm
pOOlXrYNghfhw5Us8p1EV5GP8jZEm13W7c4Ci5UP2YsXYzTsLXnnsisNJUFW1nNt/zQya1EFXHqS
UClqllOm1/SMQLquIshncYZZZMRtoefJbbVum3FVWxFwsP7k9v2W7tOhVtaDlEuRIYTvmmUuRyIC
dSaPo5v11H6MFUXzRT08g0fVs3qrNcamc9x7Jt37Io0/Yorg80Y3fnZ2dhI0YWnFtQtPKsNKTxh9
nmm/uEb5oIPAUlEPzUVGgmLnRe+j2vAcwSR6KDkxozTE2+J+dx3SGgL6JXM146NSjFB2v0OFvA2T
YCNzE6y8v4hsmpyNY1XAipRXEiQfoOgeOQ+0CzoR7YJw8otf+JbaJYKLKFoWCbq8/M4ujTdcAqse
y74I/LsB5uoMkEgxq9X0QVjA2ox15MUPAsG2SMQuhE4Q6NUqNTyihuO1lOHOgG0wI8XjJVC1Jxyx
W1VWy1Zt5l6YPlcKFiiljm/Jo6Dnh6JaVCc96vf0tJCvpNUi1Ztvvhox8XsbO+zOBVWDhvmg0KaT
TsjeBVbNln7CrhvteolAiVDoQKpzNTAQb/v6uXToaWFW0RcZWca2+KYmyU5tKVn2oQCjyt2r4wpo
9JThaXFioo9Ijwwb5eXVU3T1RYlLHiI910oBIjslXAHhqRPx2Mrgw03iM5VBGpvZtq8L3MLZM7Xp
sz4C/u/ShzSJvhWSPk+L1G8KseNtn+JbLX6UF+V0K33tO4mqxSyzBEkkcHiQ58Bo4WeYYQdYTcnO
5IycgfScy+h18PxdnKjskBK+A0TXCuUA3EvgvneKU51kypTrx9TT1OQIV+bRzsIPtyAMdsDGMeBV
LN3a4nK640AubuF/yKKAsRhv44k47CrBR6PV9CBzwkVGE3evBcEuMb6XWbQPRJwttC5wiNxo1JnM
0zNnq35Wc4+T7JYw+zjOPiJcOlmVz6c7lerkIhB9S9REzb2VDOs4wYyMq2wWOkglEjP+0JG+zy+3
pSW6awaGe9mScapkgFkzIHotdascGfrSCr0lZaLp7M23BCHwxBbjjk4yJLpAeQaQDyI2cV94e34U
PV0mFLgmSKZiFrBVwzBEj7kZ7q02fJO1gfnMCecAPqMV3BKkK+lb2sZEhgzBh+Xzo2qFh25KJmf4
K2yBTe5gyah0M6TjISEFXcDztERPjbqFkUQ7YwRJX7D/MpiAvZVfpVPYcnqUOIdhds0twV7eE8z0
BK6daTEqMwTM80Czf4pAOXgRv91gzZyFTfAx3b8s54CAX+AptdPvVVKbvCOUbOgvQendVIQMxJr8
6QRGRG07OaduQrfFIYdAJkdfgu0lx8DsNbRj/bfUc7VFZVg/jbzFLRhuU3p4o+E/qgYPkH3JSlqU
HntqY4r7UfR6TOE8OSeJg6Ktn3kAf2aEJZydgTti96AReuVUWsZH3kzpsrLgKRRPuuZuePGIBACb
QdzvASkxmyAHKnd6W7Y23gXCaYzWBdPMZGdRvWhjuTYSItglw2vAJg/Nm3ZE3FqrsIeBoljjTA9Z
6/2Eyvg4dD9MSEiovYx50pMATv4FgzHSljg6bmMPm36ut2TLm8HOYHUx9eCVghrYILdcUdXjeKXB
OTbye9l1r8J4irLo4/J+IiR6HLVhpnbZnvZKi7IRFTnV9U3S8m+QjtnOTLchaPjHZTS3HdGoXnrv
jynqMW6M5nLfCqFv875+UA0cwCL6yEri2mm9yKzb96SEoKkHipkSNeP3tEzIJFhPR5+6+yktJ8Vd
VLCrK9FBylMflj4OMeHuJp6PCsOpC/eJ7TCupdjwVjKjCPgtOS63gkgyLFnFXi88lGRIuguF7b2V
9o/CPCNqkUsL1d1MK8GNty3ONY8mNvUaJBd1DDPZ1u+dysiYlAjmUzTvo3ZZgmoDuRGKrjJLjnSK
2ZDkIQxu8DQUBzP8brQ3SzSZ7bCACjKdi+KPCmUEYabM4IyNcXp9UGW3zLev4MTGucUGvXAG7D3T
i6Z3BJikFZqAzDuKNn4acj6FqEfEtJIgh5FY6JQXcdbEAk2i84ByNVi7bQrzWR35+dxmZ5qIoSCj
v4d5ktqPsuV3arxhOKfUpTW9xt3UhhpAiHdwmHVhtgzjEEM1dH5Beohr4Psizuqspm4FAtmKCchI
j66dfHicUBGkck6plxS25wDEYjbLE0lymAZ/4LLZV29jiS7OaSVcc/RtejVV4PLwmJHURbgSFyuP
yDlBu7Hwhr7yRgbUTdsS9a7sDKRqwnXf1Tz4yGz/wxOdN7M4APXEGy1sq2WIC9zIQwGyCLUOSXOP
45B3QDQ09hXOXRPzq7D8H7XQOvbssiIrOaqCJSTy+MsBHDzu+FlRAqKhknPdYwgGtJUmUG2m04Oq
9a9tbmycaWkqsYAyJRjEXjS3nXM30NWbDTYLTU32hZKwruj5UQ1/aDqVAl6bOOeXHYPViFRNFW99
LK1H1WehMob0bEB3wPxOBCciHDQJH7imUUzJlhiRnkmIaYasIDb4g7/C7cL/4USwTOLgoyqdxxZ4
mFoPcyRtN1pmblSWK84CxQFvCRM0Q8UlIJgXn7jQmLtL7Rmrb72siuD5Mj7iip89MK1TR9rkmn+G
8AUywgo/ppeT7du5KNy76WXFAkdBpnzKveo2D+1HLYgPCJhocPK3dSd4aGjBWuF5ekq1Ex8kq7LR
clQpK56quAmcH0gHVsL/6wZ7NddV2Y/T7BAN+mPksaVn5ievVltmtoKcPK9m/Y8go5uNy53bB/l0
lgXFMvS5Xb4SIq5LzpO+2En80+UOo79gRWoTOOrFJpn6R0n0iv8oWmhqcA5cbwXtnETV+Oky3V7+
jswdiOvEvU1j3ZXpAcv6MeL+6im3Znp/DJ4hcTCzssGH47IgizY7xmp2pACCXGOawCrGU5Sd0cKx
F+K5QM3G6qxQFiDA07d++JLFirPuuWjSM+0s/lpxTqkT6KG7a9BMz+omv+OLUelK42c3VfYplYYg
BSrjNq8J8o8S5SGFOlRhZXjgpnKsLkykpu2ro3vWIq5tcBTuwg+dlzwaX3wy7y/f4PJVYsSGXbFJ
zXAnYbTMp5GXW1yG4xg/w9ukYFi0DOFi/GZq5o9gZKGYpo/LTKF46bkxqXbpxg5RL3fqpxoPZ+Sw
W0PU37JRP5besHVAAyc6+55g6npPLwTV5MfLm5mlyY+KJAoT7UaG3dGsuQZ4lhs7bQ8xR/a0PKCl
35SjjlZu5QOhqWxC7oyM72WQzZE086wVJMMly1BVt7FizAgwnXey3o9W2mCEUWjNjvlNF+gfokge
WkVbOlbzng7jo+6TDNJYoDfFUlC0qKvDGPC2lRkbybw4ho73wfpwFGyLxKABAcuXqHJW0xLtudEZ
6dxh2itqNloTs9IhXCRLSgSXHS5dKRpB7c5M9tP7f9kYBdOqGfhcX/Gctd4jijAi85yXoRb0c/KK
QGs22JXXL3Or92e+A1WnK8dNqrfMAextfObKZGJqTUtfl+HzV8IP00LRGBUn2kpnM/E+KKPMOys+
qGH04SntXbCdBmuoGQtvJGOd168iPXQWltPjkLwDA3XhWXzbNBgHNO3VZWu38FqOJmX15mLhWCD6
Q5tCv7bqvyVkmSFxeQUBQqBOA1qBNRqt+/hqj9UproyVr3XLFl9lGC21tjpPcyqOrjPW3g9QVUfX
ZKRMc4ZauI+Kqrzn3OLp3Zje2igp0YUgPJv11HUYAS7tVhn393b5gszuXCbJoQmcx+l1SR0wYUlw
miaXdNQ3RL2TUjL95CBMj9Osh2vx3AYscpG5oXhjKN80mZ4jAtEifJAKOTa28nwZ345Lg8Ur6V5m
JeSFZhMGeb5EYbQ0UdleZvCxSQ+XzWiWDm/xQLeRF3y6/z7DhEYdEmrz3CMVYFke7kyENnA8EFLm
5Q9zynkRCnPQbRha74rOFtH3Vpf3Hc2IxrSe0e7lpJoW/nl6WlEagz3VfFwoOZ7WqtoKuB1zoCUL
i0yxKZ4Jx9mwnybg6X70VfRhlvKWpWkBRQeilP/U+T7BB/G5mWolsKMf3KbBfsiGjJYOS0lnYZ5r
n6YbdBkg02rSey9ujDqNnNphbvXFz7abUOg296CveZ0mUV2QsuY7Jq7XcXRZULJuUbciZcogR8dX
GVUq7TNfiJPhMbp6jOyr6ffINfRfOW9HW2YUqDHWuIlhOmB4nwK5JUfUDM45AWqIq2KCTKwENhHa
kD3BHMO69a1tShkRL671XIISX6A0TCZp6tKvuEaTtupaRM46iQ6twqEJl7XDZpfwGIW1ADXM+Bzp
rIK1n0Z3kr7zTHEEh0a7Wg+lAvON1T5OjZo5tPMX06xdR9mwHigFIh12go2u1PTjQZfnkcJZF/rm
3Cpqaog9K5PWkErlOsUubNRTYdYECiGmMsrCX7o1xTmoDVaxq2u8xSj6JzRGV860JkJggQZzDsGJ
ES/bp6EonkysPG9+SNADFTE37b+ppeozO2niEUWXAvjoqBEFdiqyOF7Z7A9uEsrAGx3r0V4NJmV9
l743janfJDKx1n5a/dT70Ljppl/qrYNWxt7N5VcKG01gZ4pFK3OFWhqkvtWf+xXiGm8qTXYINtLE
SVMgVeuKaOgqtgxAj2SLqTKL/HWVgyszLHel+liuYvAgLaIuqlFquCodOCTG98ZHKddpN6at/sXZ
+/8tw8chf//P/3hD4lqXw/27h3/21xagpvJY/nXL8H+Vrz+C9/9RvWbNz6B+//Q3/9k8NP9B78dy
bAC7tlDJ5v0/DURSfOneCQlTHJ6ikBOh/J8NRB3YOERuS3UE/Rd+nx5MhWzP/8//ENY/VEeqgD5N
wIe6IeW/00DUrwaaBssZTDrNTjQrhqpeQ5nHuIkio1OSueaYZ8s1zX2LmGQ/iHrcCsJVNrJC196Z
VEBbP/AnVTW5NJVW3yIuQOg8Kj+9bsq1rDV4zohvh1FZSz+ojoNnBMeS4DXEHsarqo3TNOdV6z6o
/YPq0ALoZAIPC2RlQ4/lJiT37Ybjx48IgdUKzVG/pFSdLQnkvbMLs/ui0aVdSXYu3xyQuwXJXVV1
aK6/t7mycoyzIs1T1G8oQQai70BxgKnA+56vyok0C3pcbNMgOhCMmcEEIY9NClLkEJzSeiIltcLP
SS04hO8Ckbvq2vKgVzSfCs8ZjgEnNyrcX8FOr1qZ02VLEPSMTUFTUTOulEboQ4sxCrwMJdVwA98Y
RUiQbHvSlRd6hHzKMthTwigOvmhmMkx/7TTzuQYdVPqZ4KppXl8I0r90BetQychnCDhDDbqx6txo
IbBgobjUm5uw29ShufzlZfqbvvEVe/LygbqpIqjSQbuq1x8YCVzz0sf1WuSUPFtloRUnX0A6zQ03
/YIgKz5/OxMfiRA0PC3HQsX1+2AwexunQminrEa9v1OTISNCbDi58DFnRoT4FEBrOzln1SfDUMBs
mDO9bq0DzotvTSjUO7Zgm0rRcXzk06kjyYMvxuvn5y6loTN9CA2qnzapDX7tyqIvca3aRWBU53m4
tZTC2lsJmWXkMM0TfSLje8Ut7fTwKx7+lcSA54CwQGP/P3WFLd2++uA2VxsHakU6Rz2sGf2LQ+rp
Yw1d6FEaCJL1xjgK+7uXK8aDI5wXF5kVxpOGFd7IYsgw0CA4Qkery7824GLuiUR49KovNHh/8whx
pqE/tQhTYOG8luA5yDd8di/kjoyA+h3qxAfejHenlLBlHBL2xOCoJyJ/FStZB4RanhoFH2SJhHgv
0s5ZJZkr7uv33MwegQPZXyzp2qf7aGi6ITSNbwdSlUH9+wOMDIHeV1Cb9fQGGDD7aC3OCdSSaLoJ
VgNrxtu19uhxLfkC71nAUQcB9VOqDBDQOlHdGtM/Mqpr1GYIHoM9AsQybfpt0k2GiDyK13VJ5clU
/GXbJeghh+GNqjsNgCSSKyNijwgxptgDBftCYHERcfwiGtBI2DCwvUsGialKVpPfv11mqbmDb5Hi
9dT86x/QEVY/I7dbeHmFZF3depGo3huNkqAfnQMzeU4LV3kMh+qLmAFd55OursSEAs1ARfomtet5
Q8uDPAmETZm9Z91AT439wsEGrj4ybeKUbnTStzPlYClmfQgdakZVfHfhlQCOJXgUcbMb6RHnWLke
UPJ86+puMdgxwBe8b4Y1dluYSv6CDeK4yyehOIT2YlV5pCYb7OITvdhIG3GBgwOO+l2C/AGV+jY2
tC9u+uWrXH9Vli8hdEdzIPVerQVDpYaaDp2MCi3YkIEBtqXKv3Etb9wbMAgflKp7r53C2KDoWmUB
5/yOzsjWN0bQnyhO56ruy20JEcywt4MmXKA27nZg23uPqumr67UmvcvV9SICkpQipg0H+5ffBwmm
gWRk0aAEi3k7c3IoW1F7D2QAa0GQu7dtG6EoTGRI0nP9SCKCu6clIwgbGce1On7rB9f6njXgDyEW
9xw+xGupB/6DQJyNn98GeuLLTTXoOUcjjHsJNR3iAI38psoiC7Wp5d5Jr7zLZSj3TVzLPRbIfApe
9F8yXQ3g8PIEe6kCpopsQI1dWi3t1CNTr/TLlV9AJfUMMmc9A0wNPF53TomKzEccddjvhhHUoJus
0N+WiNqt5zYjKbOp2rdElmLm+rl5qh37Z64qwYNvd+oyjZxtyld/sAlJz9TuwUtta6vqwRcj5fo8
wZJBzAvIK2eaxFk+rs4TVWpmporSc068Epmeo7sw1HPApgWiWfujxQE0hzmX7D2OpHN2RWyKBv1O
xSkvkuA9ThTzPlP0r9D117MGUiATupRqCc2yuLDrvIGBrA+1NwRhWiMRVX3Ghze6yolH1yEBhR1q
UUEDLxtMIomHGzruZdKN7yTO0mlr2h9/3nFcLbHT1bCfYsuBEJ0bdX01uRPWvtZkwZw8KXs1pDDj
Ap+qUbkKR3U7RMobNJh89+cPFdOt/+WlYOvPCY9VwdQwwejsQH5/KUw7iP0cEhyHVuGd3LHtlxbi
oaXmePqTrrSvF5Gwz+F9W6Sktk5/4ItLuNoK/3UJ0wVoxBvZaB1/vwR4CoxUN8dd+CoofUdg5h47
WeizCUQE2TVdEguHRgfWotTQLLUDnNc/X8PVOYRL0A0bwZkwTIM9+fX6UZnwEMMhJ4pc6X66YEBJ
pW9+kqrVf7FPuFqGpw8yUeQZJv9lQ2VcvQn+EIDMLIm38HC6DlH03KjunG4Gdq+6mReqw7ameqOt
d/tvf0HLIp7A5EhPGRjd52/7t05Fc8lchubczcPF5RvGCuQrZ/quX3zU33xH27Ensao2baMvisxf
9uoxVXUE95YP6tSDOFAk/dGEGrMNvBc1ab8ZfaHdFKiaN14cpDN2ljbGOrCJCpTIc6MpmGv8+Iev
5cmWLnB/8maF7RysPCgxaPX+wgBUuSkyxCmgZFBLG8naKQMHSnegn6K4jtYV+YCgTVeeTbmtYws4
eEmA9HoDwNVeemWn74LCIyk2iZa5rmxkbUJxVmn4d5XeL1xfjyj/q/M883S4XdD77ahvYFs3x4h9
xrwvouZU6EzFmkbkUpYp49L1CmTrloH6wjeBztnRm81O6taMUR8qIIu/eKJXZwZGkmHwP5N31lA5
4l+NpLRubTJGiLgIRkebqVV/kiUxz639nNhNuMRV8JWg9PNLYjBi2eBiMWHHdT2GgjH2+9RnEyOK
9kk23VObNE9wb57+PH4+Dx+DssK0mxPCIuDh6ouFQWjkKTiAOahkzjnCePQs8HWQIsZZ7S4Nj5Zt
ld0iucm+mAU+zcDcUls6pkQqLLmzVy8J3W74tpiwKFAS/+woUAnQSkLnN1D8EOi566DbDrX91QR4
tWecHqWlIYNjfXQ0jqxXnwu6nzRyTfCNBw1Zo0S4Z9Fo3ERKnuytGgp8KsEXJRF2jdQvMmQeTruq
+zxes90Uy96vjn9+BuJvbgVrIouQbTPAUHf/Pl+0aaS4dLY82gmAJos8ollvlztVGZDRWvb9EAZ0
btQivvFRYtGSMNvF6AGbzskAXgcAgVceLoKgk6cBUNcuSoDbkF7bbv58oZeQjd/XL4TChgbnySbx
4VOpMtF67KyK7iFbsaJ9k7QlgsWuf8e+jGlSvRVBZ5BRgE/Tj9RqlplJDwB0iiEP3bel77sOJhAE
I6nb7En3zOaD1LJDgL92HSj0qkk2m7Ghb/ijlnMTq423/fM3+Pwec5uRqMMxchy+ytUuOknivHEk
weFFOTyJsd0GFa3R2qqf+GvorYwv5o3PbzE8SKwDpsHpgTLe1WATYWd7LfT1WTT2l7fY5k3+77zF
OAyQB0y1Apvotau3uM5RtEMl9ea0fxFkec3LMLBt6vIyvam8ZSOVdOGpdrRXsep8tQIxOH8fExZF
A2OKS2Rf92mj39W17emCshqrDHSE7ilRg93XX/Hzk2PMGVTIBZUwyQno93ckNs2gqguwGhLc8K4u
NwqEBB+iJr3VdB/69c8/j5TPT46iPOetqTLLbtq+uqWmrwQlvESH3miJsionU8+YpI1ff7Or4hcT
EhOwbVtoKgyULNefVMtkCLIQLgl1CrR9eFsv20GYTXe+j7/6z9/rbz6NDJ2pSo2FhJrb1VwDILoY
3KonpdfE4QdQI6sosQFAsVexXbVfDA7t82xLDUgIjRBOnZntOlWGI2IQGP7EGCEWNu4RCiR0T+dW
DvGS6IjyVFqZWLlpE8JmgZDZB/EPkE23VuWWh0rLqBrI9E6GgsVW5m802w5qnWwyx/NvaP4vANeS
KAg/7j6r6Wv++V59Xhy5Ymr5xKSxTaV9//uYc4eK3PrB5F7VcbFE+wSkJRjbRdz14xaPXYJ7rm9m
ka7fx5b8cqv+d/fOQnTFZl0I89PkoRfjIHyXyaoNG3ctB/XtsmnDltDNQ6dbA36jSVRqD2qkjlvD
hxzeGdGPvKl1dBXEhP/5bnwaOdSECVIkiVpXtc9FtygJ8YRaAKz1rLnlZgSQjCjcO3Iv/Tb84hT7
aUnkcGJYuLA0jTFqGlfDVCHLozX4tFldjkeKCTVLznMO61SPHqBxmeiyiS748xe8bhPoFFZQJ5DO
6ExbIvYGvz/vhqxRBf+NSwqEaXzPurxa8K3Dg5MNHZw4mp7hSAXGbhL/TQNcVIUeK53tfKPJmR+K
lpT5IH0cLHoh2uidsPo6jRus8t63bpKeaM5xzL/qEXxK6Joumr4SU/BlqF4fcvpGr2zLK/DA+Dnk
SqM79UCuNrqegQOryUCx+lyu8hBIGqk7CGEfIoEO5s+37tNsyUWQhYUzjkWV48jVbKmGoc0ZQWdL
7yb+Tej2J0RuoNPhJ32xB7nuYk0PiQ/TIRjhV9I/bYxdzvQZ+SDubGz8Ztt89DXVVA9PtEYPZkxM
ZdEz6dzXUffe+hXedgo4u1ASG+ZU9U0FvYMyD9EG2lj30CKQaPuqnx5zoe09HtSRqQWpXYIUGZnf
DCfTcBZKTopENWQLMHfg0zT11s9ddVdSojL8VJ01dZQ+IDp0VpzTBFIf5It/vsGf8ginYUnHggg2
h/aFeR1VO9RjmRsBkJWhqo0Ve/mKzkO76Dn73lnEtPd5IsjDToeFKyhIcsD1jykxfSnG+ZM2BMe8
dm7+fE2EJV+v/VzUdGxwJAdtdoRXL0zldR2B2UyQTYk5Ic3tuWtbZ2LRxnVp1+hW0/GW8reHJQhp
ByVZcchX7GGbo9aYJ7BcdyasvE3QoNcjaS+7Z779FmA0Q/SorNrQfWmtMkEgkQF2U2GnmeRw31FJ
I+HNcn5Ew6CBjoSUwr6RmLB2Q7wM6TVqBxQEGnDQedoPRm23SVCtsTF9AL7S3PeK8lqjAFhAVTZo
dfjzLmezn3tKtyjNAu0s+6Xbokcnabd0OFicc9InnPxuQBedFkIlXNCF/Dc4O2V0yctwJyocrI91
0HL8rfL0SRK4I+tkWzoobYGXZpN66burt/GtGoEzCKV7k/v1TQK/6tjjmaTwCVA5zaksa7xCmktc
BJ69g56To1Pb6p2l5OVPXDgdPFtr3Dmo2vdJ7q+NKkT/Z6rPbad8a4QITm1RBKex9z5kTFhnNu7i
yGlWEcIdeHZgN7IKFeiIzm5FAJA2J0QJVJCZv3RJY+ySnmTUDjbhzm5hVJRuNSwsvSwPAjCGj238
UWGVh6wBgrsaouHJr2ROS1U71Wn9TjSK+YBnrttpucLrpUt/1kDi2/mmYu5CJ5LojwRp0lQrjpoO
n21Ms5+JV0PSLCr0ohSgbqs8O+hFtddkacykZRo3sZlFBybhfKnH2g0xb8pjkn6zyjFBvi/1GztP
jnYqMW+1sA1c3XUPTm7djkJXbig54LPXMGCIQoWB4dk3oR09hmU2bJrIfm/q0NpCUeLIQhGjp8NH
yGfYkRVn4f2YcmYb2DuebIqzNyyith72rVoeFR/UAl5GfZ3HprWpIBHO1Lb1t5o+GcepfFEbdvV1
4utvYAYQxPsZI7UPsn1eoCYexry903EPuV7QzGVN4k876qh+Glvc6TL8rjtDv5JIFvdlPCxaRfX2
dhMVz2mJJ451JywC68YuEbcKryk3RQzxAAQ1EW5jDFolrs5mkmZ3TmR9WKafneqqC+ZpfVdN7TwI
aB+S6MYbfFsvhrWXTese/oq3EP2DzADqAcOVWzRawEagh472lNXWuLBdwHoRMBKtYr88K74T75Kc
VAevAPa1p9nQIrb22mNSxogiY400JtvxN7opoqPqdOGi6vDU/3ki+rQzcWy6DFSWaZlyQrheAis2
rn3YSGfmIpH3BPv1wi/EEnsQzHByD75Ygj6Xsvm86Vww+bpVmvPT9fxSc3O7Mf/fjJ3XkuNIsm2/
CGbQ4pVaM5myMl9gVV3d0Dogv/6sAGs6a7Kv9dwXGKECgiQQ4e57bdXW6dQ2BjE+gAREuXAp7xAe
7LxEddYUBSAu4+V/GcSAtCzh92hFrx2OVYtcyb//++X/Y2jE6dBHpUAEGolUrv/36biOz93lYbpI
LImrRy4DxiwFJkS1XgWOa+8k6rd/P6Tsfv0+6ONhS8BRw5SZEI6nf01wFnWf1o4PCbEss4ziWQr5
ISwYB7oe5tbXMaTVh/UUDS//ftivXzSHpVdI2p6sI2URXytYYleJJktw2ClD2JW5PPBlf9ztkcPl
3eO/H+wf0XqO5qm6R4KZ3gbpTnkTfv+a00hvm1BF9IGD5NGjkP4UaRNl42024h6C2ew0CG1boJZc
6wahSUUDwvTvJ/H1u5XnYNhE62UxBgGzLwEL/MJafzSyX6/9BAjs2miTpRlqCkX69AS6BNXtvx/z
H13K+aD8uG2b3gohui8/qCguRKEPdCk7heCqH1NRWkDtc/HuWPPKXYZWslEDwyD4GmTUppeSdpI+
/Y+z+NqnlGdBapefLgGnf46Lh7EISgvvsMVoTziAOjWKWkYmVNzUpM1rMLGeUsM2w5YkRcm0icc+
Ood+G2K72T/1ed9uphZJY+H69v8YGH7NsXEcnjckL2Q8QiMg/KW/i5IYO5qC4uN5zF6XbvtgY2pX
1e1z4bpn1Uuqo6llP5tMK14ipBZNvZ/IJ4VUY74pMcXMiqL0t3+/Y1+Hq/NJUREhoRP4t/5jzKTU
WqxUtU+xu4uZcUudwWSp40tSGfEucRB3R8Owoot57b3W+B/PYPlD/PJEIFZNb5DwKtG1r3GFJC7b
CNkOcpqe1HORMToDgmX+jxtv2nOt1n8fSFcpmOP+M9ygOOrLP6KpAf+FxcSBciBhZlweCsd7tB3k
CgnAehX8OiWlqURt4r70ZyjhmxCL3omP/UFl63evaZGMmfbGGacVSIhvhtVNO2C/+7r3JcEpWOR+
Z1xwNqzD6S9Q/bCIqq7aYPVOsJWxJ/JcGKFlWPQ4PsINDaTEIbBgiZKafcH+9U+G0HRf/dBb4cJW
7HJo55iob9vJLNeIwvulJTmlLn/6dTpVF43h25mvddEBNU0RPOya7M9YVzM03T6WX5r3h5YIvF8m
bSWkMBOm79kX/V+KpKaiBP3mR367M9vyqNrjO/S24FTji+pTNBK4VN4ZdoDeXa82BfHIkw2gtQDU
2lEHdQSEiwyTwqKQimaeq/alBe/qZt9KYK+wnr9BQPX2dQwZ2VAiZUui9sLTcp02sGKB01YLK320
ewJKqhEnaGT93QRctpOk2U4yZ4WkzxpUzu1KgLRCkmlNL0bTDXC1wzOYWizg8GBsB9V8RqGvLncg
5ynVA3YbleNz3nobgWmjNjgFziBwcUdkYDag3EYasE2YjFVec9Gb8mWIvbUp2bp6drGQIpggd40J
x7haUngLyeNtJJl3UgekY52jLQUKhgXotiXW3JSAA8PyKYHMAHIuUjzQrHPYv4aS/xsykqXqDyZw
JenANphgx6TswIOsiXYj2U5TVCxCMzQWDnjhQXKGQ0kcDjTE+AIIcSppxH6I33MXUXhgmCM4h8xe
58LfouBAJCZ5xhPCIHRJMI4FsGPs777JSPwmz4NtGgWIJ3QHREJvdIt4ULxTFQZ/MbCgZDov3rtu
xPPV6Iq1EVTvHsBlcyYvg2AeA1T+Y22Hl3baiap/132zOTXwn2rJb54AOVNKcHPc78g+uh0dCVAV
IMYk+VlT/b+oH98I/nerqeIHWQ0gtjpJjAYNXFNnRMgyr8xF6oDcUAvcZrpuWmZpPewiSZ+24PGW
fWEty/yawJbfOhRJrESkvakxCZ7C6c464O9NmKcHKs6shWKgrBm1HUaioEkkA3uSNGzPGA665GMn
gLJHW93KQMHCcxYwPAroFVwof8PnlIEiLjabqFCflKS7oWe82j2d+EKifSWfG4K9vzbMM5CdNRcT
cZNXviR6e6C9IwZzAtT3hAGiFBdt7aREu0W1SA1x2wIPTnUOeTlJDP9hSno4Bm/5Uo9yNBRCuSQx
ohUX2LjuJC9KHcPe5J/s1kn4OObDg1M2f/q53T+lgfnR8xzDvACGed5vOqSaij7ioRrrnPxUr6MY
7LHXCRIlFTR0dAdIgCUhHVplVkJMx2NxpYFQj2eW+kxVl3z1NnzvKmTrwOIowR+XQHmAPkomOzaT
WFBLTnsjie0h6HY9hOGuGNDcHbDuFXj3UHLeMVfrFnUH+x3ISCZZ8J2kwiMgqpBBJrtBEuNJ8SIh
lBR5imvchSXJ8lp7tSVpfpTM+V7S52PuKMrdbmFKMr0rGfVdB63eBltf48S7HEpsTxLJtM8k3T4O
X2NJu9cl976zSZ90xZMmQKG0oPFxHzOWCDrbBaFZ+JGjhBwxmNmoUBIlW792GGEWLZIksPsN+P1A
j+GbUl4wSDL/BKK/6tS3LqX2BqShdZrsxDoJSfOvVa87jBmCRacRP/qgvKAg2MHutH/wOj+Fjeu/
Wjy2VlnsvlkYBvh0zVTpIICmx18V0lUgwV4gkj4DMJG7VSS9B1RC2u+AKIMFKBWqltKqPxlBtigb
zTt20slAQxy7DwjYLwFyQ4eTPgcIuOhWS++DKqSQymrG6mDISSX9ERzplDCooE8q0ykf65JRuBEF
z/MkqDG9HgOsX4cEl/nGB4eeYcWAs6EPnNEj5IBLwzyXURNwnaR/A0+CZG+HSnnjKdtjGxIQVGbO
tEBvNKGCB0SNHYQrfSGiCIcIXgHBWyZdI0zpH+FKJwlPekq00l0CG8/grcBwYpLOE5P0oAgowtQx
pWhmdwrpf6HJiSEnvY1XhjebWQTS1yKSDhefawLphzFvMy+7b5hKpwxyDK+/LfvcZm4brTJGHELU
l1FacHxpZt74y7IC4Ci1m+khx9ujQPizp5MhjvPEy0cB9bbAA2Sap5+r5k85DiLthBkV2paQsV6P
nz2/6VpD9YYAUe10r1yNhW6e5sl9vWt0f2UtTMh5Wf/3Wi3tyYwH+JggJt8n0tkklB4niXQ7KaTv
CW+LfKNJLxTU2nj74rCixNInRTqmZNI7pecNjRsvfioGxiqZbMOXXitCuq7gaOjue+nEYktPlgZz
lrkNV/q12NK5ZZQeLkbz4UIC9p97rbcOKQTRpT8ZzsGRVjJOw38bhsJrNfJ2MYXWLublYWToiKzU
YDfPGpVyM/LAvNkQ+G5VQAGF3JvqkGg3RRmD9WzKv0Hao/LaP2dVNTzGk1udm7B67CsjfFLJdjwl
Q0QCMPaifSgdbihpGc957jzUs2GO70fRcsSNdTdvHFulBXS5pbSNXedGqBFNlgABDfon3U3yJl70
vxzp2ROAKaASps6f7EzNt6HigFOT1aJlawer2q7Lj6nLdq4WYC+RBS8EeLI3Gy9ZCl6FexrQfZ4A
OOIMpAzBqxWFP+ZmcUxdeYE1freqbFq2lpM8RIMO1SPW3W3hmMlj5DR4EBlF/tPWD3PzcaXim5BN
1pPVNTBs9E6gOnS1C+9/ItBDqr6bXgOshtPmEXtrqJJ5U33V513e1Wcoi+ORXl+4CaNCvFCsc79C
z+2XdlWUPyYPX+8a8fWDTzdlpyVKvkuSmh9MVYVL6pSb5zZvwDXUwyIu6Sv60nsKeERPXYZNRWms
5i++o2irXDTqdl6rYDG5iaMoQG3Fxhm6ga1pYLE6r3VyU91TxSOW876D1pjHoear9lQ7e+kN3vZ+
NL7PKwXymYdAyw7zngRauideCUh3aXae1O7LOA7+07z11La7zvHi29ySaeiYaGLXOK+rupieDU4Q
p3k/QLdYiUyKf7+AyNGaVRPjWnw/iarFkWsw6s28cRo19TZgKPfrAsDQ7tvU05bzxjbufEfVN6jz
lKdlJNFwLuP6Z2HnJvW5Rrt2Zi+0UARAwaT12jwhg5Jhi46lbDHg4/zbNlYSOgn0Ija/L1WKW1yX
zXHe5bOFeQu6nHi7xTp96/tqpVA2fYLfwOdB7x/nHX9rtcooulPI04D54VTMweOo/2hOruoGG6fZ
xoT6ysE+r2Oe/W3nyAjqXZ7z/cm9Ptd+nui8Yp58XkueogV0iJrL7vOv5u8n87n155pemy5tgdtm
gwddFOvVfja7d8rKOPez3V7nUoCCcjDaKqUTgnEzKE8T9bnxmqHeCro8qOWAazVO1Y+rz71VPyqX
TZPl69/WzKtb3dh6Va0d7k1UjmHvda08YWclgRTy0PN22AVoqwZNBRxladn32fa8jTIF715d8zrA
EaXeYhbdnnQqeO6zio+L/VRZ3bJTqwvFfcMps5r6Vsq8OB3qKwXcdNLHSoAHJMLgTxWYIKqTb/Nm
cWDcciSep45EWLisKvvRhY5xvM9iMP1cKZ5+nHeYm4zj+gVw93C8N+mr+qsTEmefW5snQR5+E4Oa
/WrD6Lt3lLDhfYv7aSX2R6DZ7uF+FC+ufwRtaRzuTdZZ8NMv6vHXbDW0f9L/Er82Jk0Z0EWs6Lv+
fZleaWAE7ZDj+HVSaUealBjz/vOs0K1CuiD6CyRM3oshZDSLkA6TJXmn5g2JChRQEKJ+fz8xTRkr
gvZZ/Wsf4llQHVo3+61dBaY9AdI4ui+bb5RdTYx8iH/vPttOIcgu0sk1d/e2O0NyM/JO3ZHmJcPY
wqFkbMC46X5+VkbSCNQGKqH5fGODjGI+Ktm9zfs3KCqSpW4X/WqTETSgPwrjt5/XbTAWXdo9vOf7
cWyrTpbu1Gvbz3NrHR2muyHgm8+/gj6lx58ljdhW87ER/OGdZNVQ3OU9nydDkLTLXm/S7f38Ep2I
xKgE4ZZx369tSIzyvhoTvPPmdiHmaUtXlNav+SYcTOTPnUaXUN4DrCMcynj7YXNvs1UzSjWhIWO2
8p/vKFAxFUKXXG5+nZtrwK62JItNHhfxrjUI9aEVbgPPx2i3wlznGuCZUMCbK+v2NtWWuGiM8ue5
bhT1duyobEcl7J/1ut/aNtLkpecb3tn871nG/FsvcnD+GLLmNlpkQ1Vv3JLG7cLlPCu3uO/f/2ft
fTbpLPeMbfl23hXBdHObFwV8E59NzosiFqnuBJ7AS7WVrXb1zSNUe2ZYulXk0eft88yJLkbubOa2
fLyG4GYKQzfhMqfuWVj6vd1BGZpbXHXuWbY7H33ef17kR+ZvR/97x3mfeasucJyz3OpzUSab/3vH
+/LeDElXBe0KcNhW03jzuFFd3hqrcy+aiFefi7zaVy9D/N1zIrIMfX8jp9PfikCZLoMi1oVVaMcw
xdFIXjbmMdmlDAQafhgIfe+m26pWBe1y5+UVWjzcFtmU5fv5bN3Rtc84rf92TVo72uei8v7zrVTw
7eUWv74kOav6ym+3qst8i8yp8utb7eUWcna+c35Q/+WbbXruAFn4PXAXktb6Blyri6FEaN/w1f5O
paeBe+C7PwTRPg6naR1nroOBXHbOJt24FHF0FTxHT66pQEjFKRpPRuGtMx+htlmqtwH7AdD8U4/M
CHGglQjlfdBhidGPV06oWNInoIuPoYavktVM+jltQ38FNCA+lLodvYUgEg1RBh960tubgSrU7Tyr
YEXULHWCYt8yc8j2apOQ5Hd7/50SsRMlC8Vz72JhEkemsYQdF1xjhwSs1eWQX4apBtxVdFdnoGM/
n1MbkIOMxBCcczdJnghMPBpha22iGOcTMYAu6EB1vroahAkVd+SHLsjy7SCSeN9m2bQa1XI44cKD
x30vP87zjCl/fTL09E3YAgLV34vmT1FdyXG73GPezWgsVDchmIF7W2Srh9Nv+8wHSHDkO1Eg9rn8
3sw8/7nHPFtV0LzMQWVAMR/qc5/5ePejmLmXb+NU//jc+evWn23rSkmws0sPn5c471Z5MRf/eSkZ
PLalG2jx6rfb8uXw89ZK6zR7uHi7z31/Xby8V5+nNK+uageSq+JufzvBz03u+8EbTdamOTj3OzQf
87753MRv5zCN7rHvD78t+fu7+3rS5WACyqpMH2jQP0/rt2PkJRRYdxx+/uNy/v4u563zqLb3RfJa
dxEEz7F412qdXqBaiYcszrJdN47j3q5S+MJmSw/VNp3XMld+iHbs/uICC7sx/wwjPKQhqekvUdHn
a8ao6jmPmupQ+kR4B9cUVF1pqLT0ov+YcNYA19QD3ou3IPzM70Yv/3aeKR5Nl2IdJAbx0TNL8zQZ
qbluq3p6zgf61UFriJ+CVF8nDx6G4asbduE3jzA2PP6xxQAnwLWWetUdYYDuOq+YN2HQ8/LrjKXK
02x+WjmeXYblQ9aKRnM9RoF5mg/cJ5G3sYa+fZxPaz5BYYcEfjlmPMagT+3uQyHhuTSFELf5EtFO
V4f5su0JJmKXdMZLRlJi4VB59CfGVeoYdX/J+wal23kdcxV/ZVAaF/Qn037o/XRXmJp4mG9+4yXF
ezEED/e7ZMYrGzTRH0pIciLTne6pNkSFGVruHZvA9o4OiYpN5+T9U1sjlq6rKfoDiuFqPmP5vZIz
IOvAexFpR1odaqRz98lYDkUKOdHYE8iM9+pYr1U7zy8gDIP95FFLMhktbldJP7y6aoNdawfLH0LK
Nauxkk9qnrF5grGF4vuoW51aLBXfQuvKGEloRXJIwDBa3tOgefX3tIindVNbELLoHCXSl0Pro4oK
Ut6ieWeCJR/7ZoMtkHKweWAfeGF9UDhP+Y7ihpdOg2YW53C0sHKhD9Tl75NTvUcxQ38Bad3p1XRL
0WK6T1IjI+mrN4A4kv4xMsuDalM/NMUAvGMHDpulF6C4as/d+I1qIJ73MSibCvMcDdWad2KExWCs
7rI20V6zxjwMmvESdrTD/yB5or5J8murLZLs6TGvJAUZudz5UCT+sy79nRsj6gnCMhxt0/pVtWqY
2Q4IQG+0d26Ext3tRMQLJXnpgjh4qaG7BNlYPpWD+EPpQMv68D3Peag2vGgNvHQC7OvrsXgS7lhd
EQqNm8BQ2q3pbWv00wE5IaKv73aX5m/5UGkrFET9pYqLZGnpkCU4MWXbNcJ+GJJMXTZtF3y4CFC1
1q+eCwlP0XqnOxhyQjBJW9XwVUyJXjEkcmW0T8RjjfO8hDqwn7kDngX3OeOsQmzRJLrFlBCXXOJc
PO7ruabnszEk7CXtHoSEv7QSA6NJIIwj0TAkpaLYebclMmaCHTNKiIwOTUYpq5I/eB6f23KIz9UI
SVaLkB+l7oQMwYmSN1WnG4BTTrfSy1PW1srJspT+XNjlQH/g2c2Jxpmzmxh68HWZNGBZ6A49QiWL
0GaAUEclX2WqskJyZ+2KuPDe6iS6lb2i3sIcDbpJ+azlF+Oyxp9uP1TTmTQxFQ16hH+Q6JVxYRMI
PacUvItcwfVTHfs/CB278MG1GFYZZUNF4vxotIBoRKUD6Z5wjK0c3dzZDczlwMq0K08JZdVWvrZy
OjV8oHzK9nCkXqoIp249fEMHwKZwbP9HFTvLKqlQhFkJ5W+2MB7cYTABS4+C4Kme37oIGxMz/FmN
eXLJvdheTVqSUWxjJtsgB5kx36KyDMgm6kGxyeTNEgodj7rz02PakZcvSp6+xPM3aS6mR7SQywpI
7TsqcWVhVyTL4CZhhoPf2ZLKJONQJtktyLzyferMahEmUU0EzcxPRl1BSDWLQ1ytAIjXJ+Le64Ga
jk1MVf8e0p11CJIJVjQOY6FfiwdEe+5eLxx7YQl7Y2Rl+kZ/alr1o3lgWOs8OmP4ljDo/fBjbLWI
gZcn47+WEwn9lorC36slNIVV3nUPwVjnh1wtkMxVRbNSMS7Z9C49QkxonZWKY80hia38AF6VavGg
frBb+6QExnDS1WA8we40ju34ovP3vXoVAdUy95xDlRfRFR37utaNFVZRa83KsvdqcCDSFWW+waQ2
exfldOsmQpRTPhY7zWiaXdJ26W5yA/+mEKYuJmDDw1g/z5N0fLYnuoTumDnHMoqNF+oleOwmRNmq
jHsybIYOj0Tw3d1OkEtdIVgtztM0rFp6hgenL40TySa3xXHFBYECLNro/Td+OsF2DIxXBC+8cHIg
ZBQ4EG8rnXZZZ6W5SdvAfDBaSnA1O19HeLZI88/+WA5Kf2zC5D0o7G8lGaDWNqmtJGf3qKtu/BgT
t+Tn/JChI91PZRkeKjuzcQJX7EfyNvQGbJSy3VQ7j7lePun+NF37jtDPqLwnJAaQVBhuUJKDU8Rj
gSfuZMflxkS2vqHTPm0bL8ASu1TVS2cwvMHl54dBgeHSNCfn6jW1sqrzilR1nn+zGgB0PPfJb75V
8t4BcyxXqlZyq6Tz1zyr6BrsWRDMUneflx7PPqt+qEOXmkaSLg9Gol4pISxzePhjGD6TlS5vmTHB
zNb8R94cTzMhuQc4/aj4z6oTi2uY6sMFpjZx4urKuZp7hcfWUcN/Z2OloLTgVpHT8iwAr2lwIDR7
STGoeY9KfvBlXZ1KnL6pYD3HpGqpfLS65yGOnru2ksLN+n203sbYMj/QAGprhDbiYPllQwm1wUOo
dLMDpZ3GWpBdAkraDpuYp/y6shUHLyQmQ5wjBoteo1BfZnZfX6cK+gZwNv3Bb6506bJt4xbS45ka
LUoXn61M9O+GJjqYvAp+1XKWzoeZje0KrInyMBnaprVE/m0sGKIZgZXsqy3XOOEm4btrQtNYjtoF
EYYg18+oa7SzXYTYU1gkXcxMK4+aMEZcOa3we0rGu606Z+24frDGJ5A4UVVahyHVo5XlNREAO98+
EaYgEKURZsz9GhtlzbdXghqkg+UJYxGl6l5MxbhpgDycG1i1j9YAmtoxdP3qRjystbZfBtFYfuBk
bdBhIVdJqPeZm4kWNsyyPar8ZJsLxTz5pNeQnAOHb2ND21tNA/MLH469EUTfKej2nx273MJzUI4E
2MOLS/6UjK8LR9PLlVtcxj55+DFajQmgpaEfyAFJs6zCuGDxZh7n8tWgbY+113Dtrny8OWH+QrD9
EmBoefRLvDB6PaFUPk8ycnD9RjWScdu6evaBHyQeIPkSJ85gM4WAgXHJpRJUiE0PANsMQ+AK9UV1
yvD7wJ+aXl2wa7BjP+G6smucAahBAuhJbyz1UqZHRTRilzv08p0MxGCpWsvawWkxAJW+zE0931BE
UB2SsEh2sSUelQbpeVFp3cVPteIZ52wqvSxnuGa2WSyzQlFx46BGuSiSZBe5ITAMfehwnIdZOsIx
PClk7KvSvACN3ahiopg/8ICCxJBBmtjythgZaAtegyUPLFeQIVNw3IM7DzKwsZER8+zcVPUHBZvw
8Npy2hDB1L+bmfMjjZIrlpzjU4x5mj7kj45PT8EN62atmUHxGIO022DKo+H4IaiBMfHE7ZX00IAh
6fERO1p4NawH3+6PMaHgTeFF392yK85ZnHiYxoCPNaZ81SudcigVqLATcLt8YQemRTJqtJct1Sag
k53m2tRlvWra0FmF7QCkfuhjwgFGhxMqtS2260MV7zz1p9sR4bZzG8YyURtTr+2TCvBqnQrFexi9
fdxMwxNmFeD4J2qH+3I0lgF83lWNEOMadtH3ojHMfSfgZJhe1+Mg57jLrq6NbUGxUjGG1smn8G4R
1GZ7rgqYv1k0TMfa9w0ezSMeAjj4PvgJQMAkDIqF04x0ruTTKY0VYykqw7eXdEK91RiSs5o0u36C
f39R+jwgrJLK6lVSZ5rK8ABL4etIJ/AJE+51r2busz0YG2IN7UrvSWCP9FT2MMSStRZP3vvo5bdc
R6vuKPZ4pmajWpi1FUo0aPCAYvNadpp+NSfVXca8VJEcTH/aOTEcxxmhYvt8Hc2UrsUmKOrhPPjo
vYzCn7ZZ+YB29ZDr6a6TTmJCJ8M8UcW5qRUzOfJF67gAFftRHX7EXiEehFr0ZyhFF755euPA1T5I
AN2oZh2/h2ZLlXd5TtQgPiOuNW+t3jrLKXKp9apT/ajU7waP3nd9WXg2MFcQisuqB2NfOnryQSyO
k6+rC4Jtf617r37vlT+sKEKp6LTjJrWxdqXoX6c6mfd00uEfhagaDn3aYW3SakCscEA+6ArlKRZB
vTMljx9d61Wv9EbQR0de8KCIkFGGNuEVP1C1gM8uLngHSq6NFy/SamIWJDg0dBpOYj5SBifcVcLY
DeyvsR+6MDXWAElsChBM6ufM9oAstj0MfcgYQH7KwV3RJVFl03CvVkVedYdJrlageR8+ZxMSPVve
/BuvTvqDTx/lt8nnMpxBsHW3Wwf7TNEfejKu0pZI68lD2BSuiHpjD37PACRTd4bt2wd4H8oqzgfl
YeyDaR2llnONtQ6Oq/1ghr6CG4S6U3r01ZMtLjkF/kGhaUeNIqqVWoIzRhFIgGJQ1208YZvZ9DUj
WGyCiygdl2EwshnUuZOnnqpaN7epGR5qNG6XnP8iVjowzJvmgcrB7px2jNHcLGu3MU4sEG2koDdW
7FdQcaiRDB1LgSk+myXVa7EoAD1UFERlkPaOQQXY18hl+NKizj71L6Ez+h9avlc6IzrpwsFSMp3G
dWoONysf4l3luu0JOZyL3Yz8OE/iqOo2FrkxmTyFVC3T02V7QudGT6NMg/Y0z6cUl6SlYe8qFJ2s
MHzAtkb3Zx3VzBZmxnu6J4aEY1qDNi4WJ3zoxWmenSdU2JcrRTXFUhu8re6peDDZGYRhOQmank9h
04tFFmAXM6nlRHmd7FMBrFviMu3DIh9bcV/oZxVyUTGuMySJALOTcW8kVD8aJQi3RdwP1tnBSdVq
J/8BK6JlaTHGFpVqHAE6GMf5E87j+aaI47/mOc/JzF/L5WZft/17mU4XCPcSOZ946tF323Ln5xry
nS+78FL9l2bqkJOPtb5c3Hf+/z38fPpz055A/xUpyf7LcefZL8vmHXJLdkHmNWZle9IxW8Oi+D9n
Oa/47er+X+18NouH83LQDdgDfzfwpal529+O6aZgBPse+X055lfskYwfphL3C81Mq5tVBIzHMnvE
fmhMPzRfIUlYGz9ESfk51MP4QqVWz5gdLu28qx7+pFZd+UjyHCcwqiGPDC/Vhz4hTjVvEArvmATC
e21NB2aJHpo7xfWSZ98rP+YN6KcGC/6U6VMxqg13sZ82g6iUN0Ltu3kLjbgA/O/Quk447ND3pbh8
ypzkh4OpvO8iNYtQjOYgkE9JXPiXkmrP+9kF2E+k0xS+EyeKN67Whwc/7PPH3DGIFMhLrzKBS0SR
vJiZmew0OzC2Vla6L1rUPswbuA2oljCqh5vw/OFgjpnBC9923ic6nvO90dthWuJmWV0woK3OoUIP
cd41Tp55+JSYP+XJWlRde2xjQoA45Vj3gwMFPgQqIXvGVwzjCI3uJtLZT1Ee/ZhbMNTqzywaxZNG
JGqP16GxmejtvzkJPzf5vWR1QB2c4yhXCR465n1F6TNjzO8+YyO5QTBSoZkqtX+yktq4wHMT91sD
EGEFN75+r0JeYFOj5QeHv9SNUhP6u3LX1guflDJvXlDqBbsQv4OtsMT0MtT+bW6bgCah6qi0bnpc
NAdlKJx1Mkzju++Hq3kLaOfcpKQbLoFJXTgMsGzFmx6/tGj81nk6QOpA+eZTSLPxilrbhby+XkaR
XKgV9L47EmPGMfRL2tUhpSoV/h1p6H1XHP1gRHb3mruUvzV2UW77IYm/Ud+/njeoSjTDJr+WU2Rz
b8IiM6gbG93viYVTkWHGz1ZLnMJzB6p1+kn7sMV1Xk+ZdrgOVBEfmyaOHzEeICs+7yghzAgg3ZsR
8iNX+4yxgFyhly+p3rYfDrYtG8vt+n061NXzkIYv83qPMlPU68K+5tGknIRGpAwalfe97aCYBb7z
hilPs60zPaRoV9Fe8SPdzxu4NjbROCq4Z3QozkWNcDif7wtfzDX1p/aFiJy1w5/FoN/cZO8Zfc55
Ty8Q7aoduuhkVQMesK7yVGbuJS/r7CnLlfSpmnJIRB7ErXkWtal/FHr5c567T2yGZXE1dcf7XkkY
HQIPwqOqd7jGxrl/y316V6VsM1KaepdEsVi2tfHrEK5CCZVS0tmTWxCjp/BfN8Rqbn1eZvqPbVFH
j/M+Ju466xaflvW8gYMC5tZGf3yespXv0pTC4FqrhiOPC/FW1Dwfhjx96ikoeEQSRHw+E2+lGKNj
nBO9n2ezGHaMBtJ7O8/6Bb3RtOCm1iS/39r80U1E9qo4oX1tbOV9brlrqZQlmwzpW7ZIcUu5akTe
7+d9EqG9ZErVPjQWaCCG0/LpJd4QN5fnvM57KvjYCcFGtrUqM9jwyBBvqWZgVYOBxXFuo7KsbRAX
xVPlj91jSwR63slGQXAMMhN4vdwJy8FpPWmqxs+Dkw06+tqVoE5vXlubVzoi5WuPHei18qePeaOh
JYIOYlRdzbMh7NyVKEIceGUTvp2/CLTqD1Yt6hfYlYt5sW4XOS9qRhrR96jXJ/Le/5mgZ1XPU9tM
ZytyyrWXcR3z2nnF53bzpzHn/47dPM5efzeQagNlHPN8O1K6nMZJuP1t4f1jpRCPK1N9/7mj5DAQ
/oouCcynUyAbTEaMzlF/cUpNV0THrB3XSaahrvncLcyabKeVyfvnmd9bIhZqrdHN0Z37sovVmgCF
41Hcm0EtqS1cvNZWmAStqoBUQiaHqDlOhb5WNO+EhiF6SR9oPVNPtjeGZ0I4Np1v07/UvJH4CeRL
Rr/qB7SlgJ1qf6cN7fhmFvGKuKnzMujBwShKDEhKAdO9TaZFbQXiOk/8vhbX3sTrsm6pyv+yIkl0
baM0lvJ1BXbc1SbmnJbzHgTexXVuymwwOZ2qgpCgPMa8bP6kgWfFU9Okm/7fK0IyL2uIQ3CD/nuF
F8foNOL/o+zMmttGsrT9VybqHj3Yl4npvuC+iOIiWbJ8g5BlF/YtsSSAX/89oHuqbNphfR3lYlAE
yMSSyMxzzrtgInizoRqAt4Wu3y7+/vnrLrlQW8inDqXF6bSun11fxhDrSwuYy/JmQ9yV+BWWjbjd
oIhKm0M90JZ//8r1HVk7xh509VY3G9Qegkflu9XtBq0B96OJitjxx8sO4RYFT03j2k8b/r6IfgpP
pynt5tuG69brgQ+qQ0QnJrjQjz8FAI10SQ3+6O+dr+/qiYBtjMZ4u0GKyTQqCrc3X0hATVCNab99
HuXQpAIrBBDHAHAGy5suPaVPzzKCmJ3aTXyW/tVbSgvPXoxFq0cAd8LVvFz6deOdZKNQBSOUwfvS
FRi8ZdbJ64Jm6RFaYiKUtMvUrbSTDKNu6Zk5HpnEBUupWfIUkBOltbA7yYqnL62U+iT1YWQ/tzoF
uaHSmixPIGE1fs/MThJftyVMsOQkR6q9MlAiWkssthZoJeiYpPuN4x+VgGQhNnLeEba7u5SNaR8p
c3hTa9YxJ13EuQUGvHCcFTxwIMcAhzfUc/zhGNSQJbzYl1Ds+niVQrQ7SsGMzFPUHL3OxBQ2HsQx
zygR+ClqElLWxUrGeX5Mg6ZcyTRPaU2Fbqb08TGvHbFKqyE8wnatV545KPdpVbUraRfePbt0K9LG
zr1MR7lKA826l7HTr7wArEqQxSNbQ/0+aIS6wtmR9LY5aqvUt3p4k66+kl4qeUcd3pBeRG6GnA35
9CdkEoABhT0V37zAAi9X7/3Reb1ucwBJ36UuQ/Yw7YosDeaBitvPr1u11os3pPfMxfWrCJvVK9k6
2eq6tXc9b6GQG1vDZ9d2YSrGOSrI5pQ97fZq79kfiJUhQNUZuvHTnxSKqlki1fHbn4SqE6XNSw9e
Wzkf8ir9E4dZ63DdN6miV6LS+v66LXaap6aMw+N1m6GUlzEs1Y1WRMm6SZ18VZYg8sFA2YzkYY1K
ou1Zw8xH/2xWtHa0SjWKXt/vYORikRRGtweV83+7R0rIWxS3tq7i3l9/5/oSDDiNERVQ4uwrTIKv
+31r7NsrpIM3qgLu+ro7Zse0xbQLm0qpMm5H2R4ihCzmmYyyV2m5lxIhzsciCvtdmarxMpk+rzAO
dhM7/lhPQChOCl6dlzkvWnsJscl61TXTWUpkbbYKQugf7ABZxel7tjHGsJbqHBqCb59VVIRhq/GF
ocxMWL+GOKYwEu5HBGOSrksX0lS9veXI9oS/tgY1TC8/B/F4Ll27+FA4SbexGuBjah4Oz17IWvi6
Q6eJeTmMw30B1/IAm8aa9yIvP+cDKnF5R71HGj1a1R7ZcXT3H6VafLx+sxDYjpVlK89BnqIqkFSM
J27qv9aYLU4/XaKWsZCpJ6n8MOGVIgKvHDblgbpXdbi+S0jr3xmAtH78+Nuff30WVsR0dp7AvJs+
CxSd35jeRX+9q+sRvE7hkY7g81QTGb6Ff2297mdxLmShlfXfn39r56+jqSu9XRkD+ZBIKvzAt83X
w7i+TDv6woeaBf/pu41//cD1Mw01l4VidMq3s7o9lmI0hr2NIMq3nS91rh4HPK/P6vSSaiPldTu7
y/PkK0XaaFVZJoWtqiFPlGIobYAXCNwU0SOikgWikEvyWiQE1Sa4GK3SINU7EOUpYXC5flYikbaI
kXekPqd+QCqll4RhPhQxLTj0nvHFIoY4UVzUN+2YWLhejv6DblVb3MPMdQaeAoBR1CkzP5GLEhLl
Ah2pDxg8Jas+yt+8zHN36hj293mkG9sC62UBIkBNtTtwJaSDSht8nxUVEoYsVnAFNr2LhmjlU8eS
KBHoco5GITdtVO2lgm5/mHTDOcBrJhj1/gTfC+Fmy74EkaZT9cLzGj8LgG0V1cW0zTAGrpplllQa
wymSBjFGHWtfaeO14VfFEkO7ZNlGJf4yqtI/yE4Z7pHSPCgtCfVmGORFM85Rmr30rRkeFc8rn9oG
d80hjy7Xv6JwrfwZDsI81drQn0d3SE9a9TVGnfAg0vBRDpaCXRcm03mDLWgSeNpL0PW7rJ9gZ3Yg
troCxtSsgnrhBGDMVU5vSRJgFqpuf7q+NGQ47mG13oe9Vbw4hfUEiGBWskbX49o61qwmQdo67g7/
QLmkAjZsRr80P2r2uEJA86nqQTiSBY98VpF+gg8u+iXbpJL2krl2F1JF3EMpKQpIO527LKGjzKRS
+rNCQxSWnKS5SVymhpC1AEG7GJGKgE+WVnDmGuMlRDVoYVokUMtqKmEDl4DvRpWndBGPsqCEvoGR
PxhaFH9w2kfPtJP7OHSaXZ+THSqy5J65de0mSnhfelZ8UZXyQ4Gp510VHav+IXS66CMsYoRW611v
QQxoismvzEbee8okanJE7lma1Z3qrvIgLrHuilWcB4+UC4NDGnJeDfW7p4Roau+OBYqvnge3FAOm
BdGisrb6rFrkSV2fM/KfG9H6Jfx/eGttOzhzswVBWzMn+zJS7+rakDg6t/0z7l0rlCLmnhkEX80s
/ap5o4YouWLPvXiBQGB6lw0OhnQUybddhRVhBUxs2ZL5WF7FpzLyDRB1LmIqQmdk7zM8Ls9V0ywj
v+gu0ydpy6OnWu1LTFL+oJC6mkVDq6ysxPokS029S8vShMs1U0LgJWVWIrcZsGJ3SotfCRWXURB3
bg1W49GguKxGQ/HZDaQ961AZ2JVu/eQpSXFfN4CI6sKHgYzz2ELqpG4MhRi674KL5jjZzgmdem3a
QXhHXcvd+nnTrlH3nNVT9VtIl9HDFvFOwWx57wNemmOy7cxYZbQbEerZJoiqHtkf0h4DZNxXNa2e
RrfvYLF7BgIzubzXcfrWGOB0ZdwkMnVenEi5r6O4i2bq6G/iTts51Dkf6f/FPEfMiEJtkG4io5V3
uZqnm2B6B3kppfYr060SZDsloD4yB7ss7xRZHi01abZ+0coZCC5n0wuC+bSuK/juscS8TWA427b5
vDOj+Eh1BmkMIBGAoGjRHFknqokcd4UfeHOCfiRcKU/50ATWDQA4Vgh6Qv4nGeY1ygMfQkJDs63L
vTGx/SLU/XFWJJHkuKm7M9EsmVVdVm/i3n0ruhzX6IRnRBXVvJl0i/LmRYbVVisqBPOaT3kCTnKw
vO74bZ3cHlsm41NQNdoiw7pk4QmsA5PGq7eBWuK2V+PEFdXy0pV3ZWHHLwABtY1uscK1wEV8guk1
8QltYkXHJc2m6xdsaOw5gIhmzQr7WaM6cKlC52NWQ6lnrdIQ92fqckicAbn5wnr0UxDnWq0+a+qg
7KUJg17PsFswpPJkCzppl5hiDtbyWRlK68mJ9BfLAfypehOWRDEWFriedWeE1kM1gfd9Lz44DgQt
Sqn3rWLe9zLT7zxbWUZDV1MDHvTDAO7bDvVPiGAlq6z1260vZTPnMmQbVSao/JZ5uHE0NYKh0Bl3
IrV4yeILcmvhQSCw+JDV+96pu0dNFFs07o05lR+IyaN5vL54WXXnNrq37+0oXkHhRtV+jKqTQgCx
cODHbR2H+NMt/lSK+Evb4V6b+/pnpOL8s43lfLo3lcZ6uL5ETfaM38WdjpcHPEhQYA22lZ8qLXts
1DZa9pHubJEIbpZGGAVr7Sofn7nnnHdbY6jynat28cXUgICHhmu8RJ36RijgfhYyue9dwwe2b/wZ
hGa2QpLUXExGOZdeyb6oNlj1ekKzpDL/UotwWGdSPJKzVUFbhQcVSvaWhXG666ecJBOztkWeERad
V38wRWitrJJnI0zAAxmqpT/5tnFA90L5rDgo9TVBG4EkAt05C8pEAwKjRSckKRqc/kCK1eOicmsd
PicWDvogsrcaJAgCZ97HMu6t5cRydQUVx17RqQNIC5fT/ototWbrtHG1hRO9MUIveTb1EroGQhdL
gJ+rZkJidKEXL8EKoQbR6js9EelhZ9l1vdQpkQLEYipVk+Be5El8x7Cx1RLNBYLrO7ProyQD80M9
SKh8E42DLCJabkQHZa0cszZ0d3YSt4tg8KuHxIo3qfD1sxv39SK0WNiyVD5FsCB3Q23XlPjABwFk
TQ6d2s9b4g0oL/cKGukfC2Py+Uzz5NJFEaJzTbB0SLdtWlhYC8+S8z5xH9LRKu493VtedUhdcsCP
Wi6BtiX+KQT62rYiWrZpuovIT+MQG7xY2iqitvQxEZWzCwxUuMaCLKnfqThZZ5mFrZ9lXKqiT9dB
1dc7twnkBsnvZpaTc5zpUZQ9aV3j7zQVT1kZl9ChcvmGJhBBv/dnq3UkFtNqXXOYS6uVwRZdB4p2
bu0+l+LeiJLiEOrGktqdBIdX5dgoeuNKOvoD6kPBHn5+vHYDRAOSSCPLaA7i1OMJshg6AMhu1JKv
7Up7k8Z4a5LgSReGongbTHFQ6wYeB1DLWYCHzk915u6aqCXLXXfhRtEVhETqOMX1lggvVNVHF6jj
cpJZfOjaneV4O9M1gnNjt+WToWNO4ZLIYDAaFMV+yUzngot1noSfHNCFc4EuxaofygnSq8MBxhMr
LgWQMjcH0FNLuYDKnBy8/FWEefUhNjqBPTO6bNeX0Ky1L5aySfDy5vJYBitWJV+N08PLRNcvYhMI
zPVZvv7ZFcJcIjO3B62cvtS2WFBesh7C0tmNHvpCjVJGs0KJUlKDcEiUts+eO7K1nRTW19qJFilM
pIXS1SULaBUxyMGBHS6/fwPWB6hRv8aXoIZXxUsqcQfOSepDWHPHaVa2ttd3OfqhVkD6IXbCB2PC
vFK5VRYgKEHQVNqjLeWe4MU7JmZ0oZu1y8b3xDlHBXLUW3i0sY/VuAtAo1WyeEEOt954bVFtcfD5
AhA6ujgmBThT1y1uSxNdiH7dexwqwRdlC8ebtEWiJl01mqLCFyN54WTca6MBFldSd48AovluXW1C
Jbt77eIljorNSam5ro1ItEUQwgsuhbqLI9G+DXsxmHLrt+gfjp2h7ROEMdaB8B/MCeArUUjeg96f
d3pb3A3+OMsL23rAibQ/mtawLQc80YIaQAQmtfoBMSiBBZHibCmqNJHnv8aBHiwNZl3E/oR2sijq
zpyglZ9rPz6mmAeuS3rwPEXC6thUjzYE/1UZlPWqVU0A8dLKF0OkPoZX9w2iFXeBlOqk0mj7e5g8
ykIGjvpCPYyEllc8GW2VrmWiHBp9TJY5vKSXOC2WRK7DW1BJfTYGWHzrfogCTW/FawyH+1kfOskT
jqf9zhEsUzImXl1HNbNhkM2kY33UJQm9lvH8juKafuj7DpQPCOwReMhT1wxIAJaQlDKceBZaZrTb
xAb6hti4wz1Gbyjsmg9tLV9ZVMsjwm7OgjyAu6agtdQbJbkgFeM9JH5INiPIszdygMb99QX92PYO
UXOAakwGiCOV6xp6DWChVNmMagM0LDBheYNSWSJcKMFZ85llyE/YXSsk9XwUwVLnSelMZRW3TbKh
wFn5NZja6cVXHKRxO9Vahl7fPrSYZwiQBPckPKdFlnZwZPzcmII0xqA1S6c0MfcLfbyJCtPYsxyx
ZhipVXsvjYOt4rhEM701+QV3FvVrr2qij3EhWKVVPU7Mhj6sYt1rkO6I8P5xg8P1RSr5xxqHnqUe
CYH+Yzk8B8o0VJjlwfT65GglvrHSm8A5uA2TGYuf8c4sm2LZog4EEtDtFzL3ww9ElR+LRs+XfpZb
cymq8qnG7HDhMenOykZ/GWs/OvrmGB3tNug3chCv0YSVzuOwviuN0psFEtRNUMRT9wPGk9WK3Az5
CDetL+7xdow3SgzIJOjQs6xCzV5Ukqd3qM+G9dAO0Ft0r7LOzPTpom8jcwOZBq8TkqBml58oAQ1n
u8YHxbWBlSW2c0KWZpG2jXLJNW2p1GlxiBnCNTXcsroEKsekszTdXt9bCtou8E/mV6iyWqbK1oy4
qK7FmjG29f48OfUMVoBClQAOGmp+uG9UAzUjI2O2d8bkrhX5tml5oEYAnKtkkrTyg36F3SRkN2MA
8S5fDTyEH0TW4W5sSDjBTGEvUBpCcFQvYLLeggQmombC9sjhjh1yVFUXisXzVmgAAayyF8vCMz5w
QftZVhVYLXWvoFh8VN4i5zhRq3C9rT9UvTFyoBg6Zo5FyRpzontvgPwGWcC7HzGpZ/6e5FebErep
JM8g5ObDCQDCtpisv1o9AwU+oaIpkM3rENpMaQbaZ+IqZrCifYEc8iVoQEtXiWBJaxJDZLG4VKrq
b0nt3fe5lKjBIFSrwImYmSwb9hmEv0irQQ0E/QEfE/+Cyvdq8Hrli9y34XDC6Fs8IW6NLhqG1UYX
VI9KKP2TUYwPlC/iZUdu+D4e1n0RtsiPRvKcqZn1ooxDiXMlmN9EzcUq70R7h8SxvehjCuXeI1YW
3lHF23iW4v58ZvbBH10LUErLZ0PLqCP1rsJ+3nF2Nasrxp50uBgdNVZVyZB69nWgjc5oPVYlixKc
uxnklcGY9bHVL0CTGetWbYuT4+tvfSqHj7Eebd0k7UCaxcPHCAtFVCpDZCRtIo4rOnM0QYYjp4ly
D0XNroq+RmGTfEyU2F/BClURPfSKeWGJGq24DgIfCSNYULl1YdIITvCG1mZOwNFr7Uvod9CzuheA
5kRIhfLZRKRg4fl+sbJ0+C6R9QmTSmeruao1azVTfRAkaxCe6SeROSEQMawwvC9gP2E70qxRUv0i
TBE9G5Icdds+F+2kehYD5o/rsH12td5d57hso72nJHMQzvamUVw8QmBtrFvavOThmWGAsrNXr1Wt
GI91ZT7WLFRw4R4+kYbZy8JZOH5R7RWLPJIWkRWUvfp8FfUWIVoKo4HheW8XeyUq7EWqKcG+H3V1
ZipBvKqp/h9l0iAn21XTsOq+TRL9Tll6X2vXmY3pW1r14STCHD5kHUOzJwaIHIG619sHxykQtR06
lLmnYZbAmoRS1b7IUm1OgRH9Oer2IuufQof8YOaEzTm1oPi3I+zbpkGaSEvbdYVn6tKlErYs/YT8
n5u5l2zIyoXoQDgVbZKvEJagVqNUMCbG7mh5sbaxh6Qn9PY+2G1FLaG11ona67tyHJ/hzkLTRkBm
HxjVk8KsMM9ckBSFOyjHuHbNXe1q4xz96EWS2OR2lM6aF7X5lEQZ4I0Y52pTPrnI6HxWGv3QCfcU
lNV1PRrtelPbtE4f7K8vhiOAL3nlXW4J897Qo6+9rASS4/iBA92jRlOaewzAy9P1RSNba+hKee/4
QJacwF2hmucfhKJWaz+EpGCXpnLyQfqsKfy0SPwt9CZsX5omnXsCSSTlyVEH+8GLxuQxj3ZGMr42
QWgwdxvkoqvolFVhsYRWUp8SR34MWiNaNUrbzgE3jUfWWvtKCGeRwXwaAQedhtDoT9L/3FttC42F
aUgzwBURCSNJXHCVZVWurvmWKBdU+6a6nxIzdMKcieZagLiBsOPsELZ+jXZVPO4j2z5mSGpAO8mo
KKft9ro6pnscksZo9rnRoMMIX4ogqiCVXUdvdm/bm2IS5RsgFhlt+Tkjg7wQTaUxKinlPEHdRozR
WoELwRLOWlc4M0PUkdZdbpCOtJ0sXzmxLe9MuSotVhlC1RHJGeJlKlJ/Tq7WuXhhAm6CchJQdvJX
6oCBcorFIYZXGSFRru6VON9IG26VZRyQENIQpnPiPZppxHO9+6IqnHHS26sRUP6K4Dq500mES52H
EMKCvww443NLCXQerUZDuDzzjfUohf3c6x7yAikzSTZC0w/w+ESh4SWwOZKUIGBrN0husaJewab0
N50l7uGJ5w/pgFSf3sEdyYvhM4tzmBledUiiig6LqSQ1nvqhLkLzlRIEMjEAFFB/ib7CvvChyqgh
OmATZqj1vUfUwGCJsQypVD37HDXiiEZr+WcIzFgXfnAGgx0vsqRc6kJpXnPSyXNCsfhU+w52XpV7
0quH0eshidSOeakcCjrw/CrF8jeFlr66GRwxBUjdJXhoJ1nv2g/buwptyS0AXnMFJR/Im1KweGxN
5FcAumFF8SRz+FtD104YPDWfeQkS4LVIvqSh8TkyIuMujJCid2rmbUf41ca1w3HhenWy8jSKHaz+
kQYyyPaY+YduAhA5bq1tWXKhb+/ru1wO1RvOu18MNJhecqdyZtBPi3nq+2Idizo6+GMCNw9KRGeG
zjJDDQXNq3Y2FZTnpmp7lE2ld2eFNdAR4Pe1p8zVUOiQEEW/QnRLxz3U6IEvImaH9Yh1CjtFrCOy
OjMigMa04BO4bgeouxIYFDeRIKGC0LXeKtwv4gC3DeqdIGs0ays0imb+vi4ib1fUTbC/vljohayp
2YWHssupezaDtx+i0ttr07u6HcHECS1fMZzrs7J/HpEJ2HVg9Jg0jeAxLcAsqxnWmuDo+wvK1/A8
TMF6JmndjVskwx69YnOhaxnrZgU8jBmb6V3j9m9BDXvG90xYsxTkx4YOkoK8p/jjNfUSD7QRfpCN
vk9kHkHMhBA2kiUUjn3r9WD3M+1U9168tQcQ64DRwvvEUlKyO85er7yBMqNdLFyjd1Y4qxdLwUJg
rggGTV1vjZ3J6rVSeOrzGu2CwDENKpT1J73N9nFtBA9WDICtdVJlOTQhJX9fG1aAwC0UteGZsoJF
2hOjRjI6WrSM83ZuuawAGWWaS0IstQ07/wPwb3pmmTtwCdUvo3SwFKOsaqmIYYyqQDoqqyhWxEW/
5pS+GsK5K2XDVBtoX+sGkcA4zfuNWs+pQNFvIl1DdgfGleq8JEGu7NG82nYBhIq+4rGmcNQtuyyY
nsUpHA25eS2Cgq4wV3YdfjXVBhWzYgCNAEvoHeOHn2W48c40qLWbum05qF3+KIw9qAO6ElaOMvM0
Fsk6I3Edmohge0gvDM03ZeH/fuv/J/hanL5p+9b/+l/+fsObVmAD0dz8+a/HIuPf/07f+WufH7/x
r0P0Joq6+LP57V7rr8X9a/a1vt3ph1+m9X8f3eK1ef3hD+RYo2Y4t1/FcPlat2lzPQrOY9rz/3fj
f329/srjUH795x9vRZs3068FUZH/8e9N2y///EPTsdv47+9//98bpxP45x+71/IX+399rRu+ahn/
4O4YDprakt5z/bF/eIaB1ZTtTHrm0z3LC9GE//zDtP5h6YYFwB6zTOPbl2qmSDbp5j9U00Li3bCR
dubb+h//dzw/3Le/7+N/5W12KiKU3/j2jfcoIlkmJR/NNvBs0G1HnbZ/J6ieklwDVFKajyPpumiI
Nob2FmTtwrCijR05M8sCKLovzRdeo/ixwZWt2nfNpyLbl25HwuJJdyAl5wgcJqvvrt2/j/X7Y7vp
0tOhGWAsiO4nTWnHmXTYvzu0RNXrDosP93FoPsXZ4FOpWJnjJoP3tPh9Szey5v9uycN60MUvTTMn
Fe/vWiLkD7QgoKWQuzLHNIsSaQPAPLXeUeTWb7Tjp5Y4KcT5VfwBbM0xfmxJDF6g1BC6HsdGb8VM
wJdZUAlUNkzw0ThvdA32WonH+50ehuLgQUs8oXnnrI1B6ku1x6y8bJNmbzRxvsgCIocMtNOfyGKq
9ioASoQUeyHXqN0kS5mEYDjzaWXcwtlATNpeQPdKdlTlmwFemS/1d2wYbjwIOD3yZA5dHQ94xILs
m97EKVEW7XTlEd5BOaOnDGG8sTG8q++s/tDUxjvt3XQRl6fGVLE58hwc6ECx33QR6ZTgvVWpnbve
PAgdty2cuE42CU61yN+Rcv/FrcNOj4cStwOEl2/bCkQFBCBQjUdRIjrZu/u8Sy9lziIaOqBZvqOq
fuvjM/UU3IDxRJwupI435o89pTLUDKS6MCixCxaXoxXt8yKIlkTL3s5qqpg1bB1vXRykxczQqaEA
ABcswpMRCQVNt+8GmcPLrDrl2UVW4xhQCf/MUxbNS5CyK33EqoliQLNVhdfsC02aa1BlqHUX9rhA
Kqsn4S6VRdL3pCij0pKXKk+9xwSu5Jb8kL/XNabx/+hBnO4nmigMbiYyB4ih3DwepZOgPafoI9Wm
9AEt762mi09OWOx/38w0GX6nV39thhoaHUa1+c+9ed6lRBi1Yn15RiAOpH0D0tWITbn8fSu3ng3X
Zq6e0jhi4ZCl3zTTEytWPmHgWcUbYl1UzZfazeBDhYV3AuglYPgWyCJ2/hsazS2aq0k3dxWrfM+3
9tY149uBIJWAyYBuaebV7PS78Q0ogw9ITQ/PpGHIMpcojKBCAIst94jU+xh9CAN4Dsar9x7ldnLL
5IXeuRhMlD9dc/QA/jqGm4sReJbfaLlJAb5Iow8p8op7O7W/aFOuOAE5DuoBlEgB9hYT8rFuTsYY
ZHeSav9ODL37zuP1i4GDSeWvo7lOi99dkSA1zaYSUXlG2OXAHKeGn1MFBX2/f6ehq9nzbV9D95DO
xkhEpuqmS2sOioawOeOL44kS1Xlo8fku9DK01zqkNU65UxOAln71bFNORR9RgwxQht47xzFd3p8P
4/pY4eChmzcj8+APvRZjF3jK6nBtCwSec6QClF7DxK98ClGWmiuNf++hkvP7G/+rZ43H2QNMCg4C
l5gfxzF0kAjU+s49iQSqsWcUh05773m+mXa+9W8mVsO2cTs1bqedsrci8BWDejZ6McuwyHJLczYl
/gMfE26H1Fv+ztrk12f1d4tTb/+u/4wD+nHSC7wTirDPXp9dOhtjo99fuZtVyU9ndTMD6B33y5ER
BVSA6t1wRBAndcQ7jfzyQbA0dDss5jbVvemerj60So3TxtlHXRkx5B2Q08lnQP0cheM7bf3ihKYh
V8OSkOcAbsqPF61pKQ5J5BPOfZjNQSUt0T158vsxfaedn/q6qaqI9DB1OlO3c2/aicCdAxEb2pMw
pQrcZbD3aV4R9CfuB2lSU7M7/Ux3CRZdViXvrCV/HvVp3SJpbuiOjcXq7WJSGooGbT30AMaHxqyR
2d5F4kRJtLkVN9tR8c6aV756Rf6IWd3ZyKr3+s1PT4NFwOA4lsrSmbXKT6cfZl1jllV+Vtz2VEXj
S06WO5rQWkFkqctYRfasZbX/+97680BHs0wvpOaYYIhZbnpSyvIIwRJBsyliGwHpEHCdpwnqFNnF
XMcMJcise82ODp4dr4Fcvaap/85B/NTDpmNgbWYY6Lu6zq217SCKNo3iqiBNBxhVMZCNh5G/CVhB
/f5sf9GQqZksIVQwl6p6a0Nb1kEJbKhVzm6FMA1hij/L9Q5KolDem6p+0RS9iLaI9YgebpuSBAqN
IUr/NNrm2lLsfZ7659pBEu8/PiXa4bKx4lR14ssfn86iNHWV7G1wLtI+n0sVR8SGRO3cZ7X2ztX7
afS08Ka2XaJbkwBYVW+aSmunMAvPy065V3yMtOpet5p3VpI3q3XXsFjoEGl5k7Gyy/rlx7Ox0yzs
yrjUTx6av5WdbtWohAOrbpMsOJCEWf/+4v28xJraM23L8wyXGcie7uJ3EwLGSLCOlS47WVF80Goc
L0bKgS2VD6EdyzYDUKTZZwMOro6DwO8b/7mH/Nj2NMZ/1zZ4uVwbXAtqNZXfhdGG1comDluAKrLf
aerWZWu6rjpxHaMK0F56xM3Y2mEAoClWrp6a2KfaYOioCwem94ZgWPUsyxR/uwYUIIooo7J2DEnq
DZU+pEOScInoqr2LkU+6IxGhPrZBYz7+x1cCG2RDdVVojHiu39yFKkh65CUQnisJcdd5koDqb3TK
MBqg4N839YsORnpGVUmd6JrB/z9edC+mUDEEgX8SkVrddb4CTsjxQe8Ytmj2Y1zVKC72tfn5983+
/OjwzJh4IpP44SxvZ5fM8TPEZibx2Cjx93ZoU41QG+v59638tCqwLEsljremjMjkJfvjyVVJ7shW
U9VT5eBfVFn1hpLPHJkdWGZ69c7A84sraZkOJrq27bkeGjY/NqZISx3CwjFOtZW/mbn5BY28cm+P
qD2FklS6hnzTO8u3n1YInN93TRo3XnFegpyMiUTjWTFjdYHK9EGLq6+1nq4LGT2Lptu4cb3snPCd
LO2v2uUBslyXkN4wbzuN7RnAipPeOAkbi7EUgcww7Q9xIRH+tSkb553yUiUhaiPO+E5//WXTQGAN
nlmXksTNVa7GunZDRU2AxRdfPNX9yEqaYmy4Lox+UQj3o9GVL6DJhnfu7i8GJ9c2GBkZE02PDvXj
3cVOxXfDyCzOtmzuCpkuKNWCc+mfft9jf7H8mOJ5Q8OFzrSojd204wsA965XqKexq/ZIG6xj9Y30
0BxM7LGqH0Av4HV/gWuxtiG5mEr3znn+4pFh6Hdw/OQwdO126FFVgfJpXKJ5WQThLAPaWKvxJSia
VZ39x2kSyyKkwueTeF61SLn9eE0tlLJDV8Y6pkC2iSpYf0cBD5XNofzy+6v681KShmCkMdYTHTDq
/NgQGRiIkgDnzvhxL024ETOQx5+MQUXjL23xrhXqJwRcPv6+Vf1X19LUp2nUBorB1fyxWTup3Nyy
+/oMNLDLnnwwRAvWWOrMDvuXsopeMjniaIRAC/r3FopoDiVljyDJ9094ZyKJFzqfimT8E5x/sZC6
CBbk25ZJoq6NDGG49v9xdl49biNrGv5FBJjDLaWWOjfVtrtt3xC2x8OcM3/9PtUL7FoUIcKDA8xg
4AOXKrDqC2+IC2Td+9eqMp7DaHy2aDH9h+NAAY8ngoo/vOPFcRz4zmWbYusJWfFHOsNveTq6Q4iK
riz9vL5cl1+2iLk1k4wKbTs8Z89Xiy423unog7+Oszf6yY0Rfcun2yp875yXpngKGmvjFru8sE0M
NnF6xPTRMojjzgckJIaZnasahkcYLydQshIt1F18OXS3DJvpps+LDf/Ty1uEk0Cxl6o5kQfCyedD
KgVu8XEnmR5+O7/GTNqXzTy4ISCz62v54RN8ViehKq/rBoePy0Q3lvuGQqhVzoPanOhWSgjf1ffd
YL6N2nADwulmAtZKP77+hHzYDoHbx2qeNdcI5BvbTG8s34pptvePEG43ymcre8zVxkFSNVvBWXix
x3WYNvC0M8mjtzmObpE40g2Yw2IHjwP2l572hzpLjXe+pvm2l5P5uLEu4kVcrAuBFfVSm9ucd2qx
AWnuDAq0MN9Dp+ZGQRIiLtJfOWpPrk/JCOi5DOTHOiaadSTN/9t6LbUJJHoI6Sxd161lMG9kRRdp
UFe8vPJH8Blqsmucut4ICi5vnfNRROj1Rxg9NpORdqk2nJymeAmdGrhfcStDKzBHZ+MxXhvKMWXh
DY3csLP8ZOt+DHH2nqKTJkevWel/w9fgOTDNRzPeasmsPIyUISzZwhiavoW8fIBTKwmaXumSUzMB
i6X79a8sT5TEpOB+ggYmleWdolcpmE71oI7lbTBGX+J2q/O1MmNdEScXSTJ6X8vnsdcnKx07cChj
3J9krX/WMuMfSekxWNn0AhcbtTirBHeiHkjV3ZaXAaViYhJVkYt4k5Xf6nGGrkCJNsTnLPxa90Ab
kdjK+ue0+zFXh9CYCKChWpdb5f+VT5Z6u863QphO/XNxSypamRj2ME4ePCH1h0+C8KTPA/cx2Gyv
KYDsyqWO1qUvwXINp61i2+XTbeq2aDjTQuV1WNZdqYOowYzqkTfrYbSPwxYP2AlZI/O306v3Td3/
koZ+d/2WWBvTgezG9SmrNKkXUy7jwbLoznZe2MoR8BTltWgQhkPzpdL1F6tKX2c/3qpsrw5qQr2S
RWOO6Z5/tnkn08Tm6YBsA/ZenTNjp84OsrSR4uxNpTaPaoMRO3674c316a48SuQRtKYVgP46LZ7z
kVUJ4UcYX+kpkrFVSzAj33ea5B/zQWk2hlr5fERQq3H9i9VddhGA8qTInraqVyKf2xkVmlVh897o
UITnoe02gpeVidncTRTQ+IdIb88npmUQ+nUNNRC5m82jjUi5K0HKfLCLqri7voZr1xPlGV0E7vTf
KQedj1U7UoN1sqZ5o6LjpmI0WHK1+M8U9zM4YoRhf8lz87OuRg8qy4OtDp8a5O43Jix2anFj2FQL
bNAWqqPpy6yaZyfpssqYPSdFCQO5etk+WlMfPmKibjxrlOD2qYYM+8bcRRx7PizxO6gLUiONnHCZ
s5iwq7sR4iyfSdZ8kkxYpZU6D3ddYmkvjVOB4kzL7HOXwc1DYTjc9UmBEe7UDhvP+8XxIoIkzOYM
AwbhYVLPNyEYoqyf0lH3jN7R78JJbm/NIOq/lTyz92YFTu/6zC/WezHe4qkd2hoG2CQbiAHOv4Ki
f2h1CMZhqWi7aWx+10O9EbJenGgGNGVCVpXCBt5v4s//eNtNQJhxkFFjKCDiURMCDAwp3p36cmMl
1wcScThQEZuP9Xyg0Ox5AhvJ9pJp/lnGwQtg7bdEgc16fQU/nu2zs/Mxo/8fSGzpHzMaMnwsnDS1
vThU0/SoTFV1crDcuLUrVfmZ9pn5s5Sc4Xepyc0DLYHmAXVAC8ncRHYD5OKPZe3PzxHy8vux1/Bw
yFId/dh22ojcLx5jfifpv8jKQU/RIDj/nW0o+bpalJKXmpF9sMCc3uJsax+uL8fagYK7RQYOHoSq
r/jzP1ZDyoomTweL2K0AuT51iGgiS+dKFoIAdHoxtYq86yOuzov9BTZFVGwsn3comrhPZXF2qpXg
n4pUPyXBuz6EeLmWWwwTGC0wFXCfvXzCpUxJZWdUTRDcU+KigviPXMuPCAbqMJogFxn27WjBlNKl
4ub6yKvLSa9WI2ZzaOYsN61T8PW2jeKUz7iWmwbUDjt+trG2BVsq/ZrN8fbvB9R5wAUeg87VsqKR
kLcowJWm05w2nwcd+RhVGLy31G2wLJAl9eX6eGtLy8apKoQO8aAugobMGhBbCjvb0+T0H2pHr2Yw
wwfKvAyop4u6+JNhmbar45l8feC1leV9AdWHaDP1osVzV+iDkpDjOJ7aB/6hK7L4WSkQO7O7On1M
tPqHP1Rb50js1vIc/Tnm4rYVoLIOYSgipLJ4g6t6FxXyZ2n2N1oul51PPnWEUUkxTJXJLU8NwJO+
pz8YnIxkCCAKZlDxEOY4VmXlwzUuu5uqa2x34k9dpx3zoyr17UNqy1sTvuzGLH7J4nIcQ1OPTLkA
1D6VsWsUzb+xMj3WFfoGo/qKa8mv2p9wRapucmy4Nz7btcdUJ7h1LJ1gmAf1/C4aBpOgJpjA+CAp
AQHX1JA1MZ3fpW2E37upcTYe07XtpQFEfKhqAja1qJbJcp8kmixZXh/BpOyz6GsPk/uG26PcuGUv
Qm3x5hCo0FLX6K4tU8mkSzssBOLwRD75iGfeu2PiP4CiRSmciGrzDeXI79e/l7VrlqKqAM7SdLro
N1VG7RexqkcnyTJf5E57wLT5v2wYXyO4MwHLBIx7vmEw0Ya6LLToVHXBl9ps70M7uwtT5z2wza/X
p7N2NgT0gUycyVAAOB+qquoB7RI/PumD5Lz4mKUg9tNWYOWhwKeG75+uj7d23XDVkHQDJjaB0p6P
l2VJNNAPy70x+DGmzn6EnxDKP3wNNdxy49FYnZtOmUYxEJjiQJ6PZYMswjEIRlvcxnDpJNeQ0dYa
J/s+s9L36/NaO4mW6FEBNeU8LivESW8OVptOwcmX6692iJSO0Tf3iTV/ZrY7jHcOaM1vvFFrR5Gj
T5ZJtC66R+fz6wjsSkzKcq/Qm3vYJHeDUm1B9TbGsBaNKTSai4HCN/SEUmB5Ux4/X964L9b2iQNB
HUbDuNtahqglOByMsuXo1Pud7/qakz+MhYO7XIumWkxt7fpWrV1PdPtpeuGsJG6O82UDVz01XISg
IPtxOtRlNO1GHPRuTbZu4+ZdHUoVeSv1FrDsi5u3nRtgJogrITuEboHdiN5L+d1J4rfrU1r7qiiB
gjHB4lglbz2f0uAnJe3ZJHkt4H6PhnVCHy13ZZQoakQooBvPG8Hm2nFnv8hemBfNn8XEpKm1yiAe
w1Oa11/UeZL3KJC8D3L96qNQpEb2fZjR4PoPszTp/HzU0OBCnc+yoG0yF1k9eFZBhzuCc/yQWY36
TM2jPeLTgPabivTY9UHXDqfDbeUAsYbzs3w8u0rNW14hw7Ml9Ely/S3U8am38hulV7787VB0sBVT
FYAlKBXLRbWpBcIxqnMP9su9JUtenE6f+kxREYKxNmKjy5N5PpbY4D/ykxEpT1TkwwBbKbQR5Tkr
XtEr6nfwxbfKnx/37Hm4x1iwgGAX0Aw1ncXpzBV0cQZCdU9D+baJ3vuwc0MbSaskgHRZu1NpQ4oa
vBr4evmqWW+Nqrw2nX1QhdsHEl8gVyhZ7nTjcR6R+IoQNgtUwQQBhEjJNFVvKZ8qzW9uJhylXDn6
lkb3ioE/OqxNq9yF5PJICbkQYU0AmRBD+FtN+3Maf4FMd4PyyvH6Tl7emsxYJ0wgJNFJlxYzViUD
UW8BYjRT/UhseudIyrfrQ6yElIzhQP0G2afzDIgd/mMHS3VCPJxbGWORim+cziwi0FWsFTfxlGtv
He1JT+rn7kfhJOPPegprLK7q6v36z7i8eWgYAO7j4NoQH5a/gjcozTNm6SmISd33VR8dFQmZ5BnH
p709zFCo5cDcXx/08psUXQraYiK3pgu1uMHHqkmnspJ7r83kb7I9HfvePynI/OHt89fYTToigu2g
M0cHzNJimYtMj5F1UYdTnR8y558eYZm8u7Haw5xi35V/pQ+2cc3pF60thiReJ4mnoS7oc+c7a/Qj
oiTmrHuR0cF2lOLITRtFRsluUqY92l5KAqi4xv1FQuS+qOQZ3qC9M7UXgN2KjAwMOnOuCYh9V5Qo
GLtphI6JaiQ5huLDCH9KxmLQpi86NNZwk8y+DI2tMb81ftF8F5jMR5zc1REBJ2f4ZMNDPpZqghuY
UQ+7KGjVt35wMOLSeHXcevqE+kf0rxxHPdbxXfa9kmp5F9V94CFArv+4vvVr95YlEEfEkDRDl9uh
48jm1IHSnwpHuQfIdVeHxT9Jnf37H4YBaEQ/GfSWvgyLk0lPWK9E9mhA/R7L+Gck9zd1Pm0c5JXZ
gGkC4IjCvkCILu4JPB0ThMCR90zw9vaRHsEO5DYfw41AcWUYCl4mbWreLyrai4dTShrAS7U9e6Ic
RvunAg82gimq4c9szGjl0xR5H4Vz8YSBsD8/u+mUdVFkUIVCsrp7tdUCcimwP2T8VGkfjvkWrGF1
asyNSg0n4iLyMdEknXoE405FOCduM+KPVk7hKwz9jZbv2n1L6EEpiBiL8ZYVmlQNFJ79PDlBjUcM
r1Yf+kZKXHM2gKmbu2YIjqqW/lJw7nUNpTj89YE0AKaSOkFn0zmV5+vKMxkr1WwZIGzGL1IZ3qql
8qvqNuGUl4EdZDnSQHJCQAcXbfVw1NAFH+T8NKRQFtShorQ32vmTURR4q8GDfh6jqL6NzSp7TBpZ
PcxNhA+jhJhClY3DPgqmeN+nsrqTAt5o04+SOwPNWLdO6nkjhll5Zfmt5MgORUEFrvFiTWLJaLth
zk9czwkmCOVLZEcb6f7K+waGS5xlgl0SVvHnf7yyuY2kkiRZ1gkhB1cf6oPm4DYHurpwrJ1lbkEP
V6fEw0ZDGpSwrC+2eU7kNi0QaDtpTuyK8MeujtcP0to5BrlN9dvkECsXJDA9RFbTGP385Dio7iTd
MeLOzh3lqDnfJuoZrPa+0MHFatnGGRb7sYgDDaAs4m2zwMIuK+8oQyU9l0Fyimgc4cEJuah2kRiK
EXpUCfQ23tGV8p9ikBxT+iOgBqKzWMywL/LJiVL1VGadcovBW/Y5VusQlfDeuvN7a6IMj/XLHjOj
+ZjKOpqOAZooSRSpG7fi6qIjFCgborirXmQRgd4hxhypJeXc234IdvwLbSE7ghp6SJzXGRXU1o43
Rl25G3lcVAr1RN8ygej52cUTGo2XqM6QmJYRsUBwa5zDYIejwMbduBwI+K8u+MOiwEiZ1Vpc+lZk
VcmINZaH6bSbdSd1fkeU9/q5XR0DMiY9AG7hiwK5EstlkAjaKCquwa420+9NJd05mOtdH2f5wTMX
TRMVKgEsci4eMJSoS2iPGATnmGztGj3395HcIIPhtMNNo3HP6Xa7+VEuPw2xgopqiiSJ1xPUwPlW
wbhFzkLKQq+kZoVQdrrTrPg9q/1/xhZZbLBh5a6OK0co7euI60CpzVtddYMCjYwSxIUbxoOx1xoT
hx8ty3dRr1oPYJurAypzG72K5SUllgjWMZmcJRBgyx+rSc3o+5Fh4lUlu/2QoaKy0aNb2wSu3Y+e
P2X7ZaYfRDrxCaJeL2rjYhtI56V2rdzd6rIrazMBAizz4jnirlh8IaYTjbLW+oEHMWB+7q3ReCjK
JkMB2tEPpaz3lOMRdy3xy3pVpe+6MZh3hiNqU6Xl3zuz1u0tO8+//PURROlFxLemAGMt3xzq5Eok
Y6Lo4ZzgRfQrNK2Zd4UeeUk3C13ft78fD+EGggoyOL7fxSpMQWjLVRmGXlSFX0tZflDwYIxLfR/q
2lHFJOr6cCuLTlH2/4YzFiVFxAQHgoEJi/nIoAjQGwFOpp2y9c6JS+fP1+bjk9LBTkAeAu+0XMV6
RPgkaJkVtqOI6ah8Nkp5jILo1jKL1JULFGAU8iQ/nZ4qrBp2vjr8+PuZAvQBjyMixotgCvHtWauK
yH9Rc5I5X3sZtWgjBrp45JgmtxU1MeYINmbZbMmqYGhUI7BeZDlQbszKJgZLkuY0dxH2RohpHjut
HZ6QU7YOmJJ90SZTfQyggt9cn+vKJysyZFJkrk0Ih+LP/wiUBtSrWxgS0ovWOYdCVe7NHiRqUsuY
6EknBYuw3fUB1z5eh9AMMDiAFRJ08WL8MWJVS06GgYryMmb9jvLSo15PaGA5yXdZC98JQ/6JEizn
0GYzYhkh7uRuVtpHucMMj72//mNWzjSgAur/RBqAoi4QfkmX92Gehh5UxA6BPnNwu9TaONJiQucn
WrTvhEqHTWx+kYFEAyzxcq4lTLH0T3ERHPtQARbsb1y+K8MAAhIcIpl2O1oW5+saDH5gFJMZeVOi
yM90wce7oNF08lPT/r2xbOrllKAmUOsUp1dgnc7HGroEieu8Ml7GVsv2aaahp++0vqvr3fykSTBB
IpSzc7dSW/lZTkrnRy8juxtiw3pnmehX9gAXXZKD5Mi5U77zWtkoxcuoHyny0LoJN7wrK+3vWM/j
p7lGibIind/PVVXemP40PzfO3O3G3E6P6gQa3kaT7zaKEmsXorz52AF4uEOTgv5RHZPAorB+QIVm
ugkCc/43KdJ4hyxxjBJfGX1WSic61D0a49dXSRGrcLbxtgxBh1cKWrRMMLtYpRLvKa1KQIP1fng3
dPUhGQ9Z/IlqG8TofxtLcU31W4Kil1L/NLQDrfd9Un22sJdIzNtGQS3D1unobSAHLqh3xPFIFnCz
yhx5yKeLsA/kjj/0Qxt7hYNxSFcZqJWFyl2gpdUDNagaLWhzuOnNKX4s7ET5jXhpFu5k37IeK0Xr
DhEeinezj3tVg8L9RlNpeYrBwCDXAcqHdAPhl2W6jhylmif6MD5XfsYoaUtpW0qOJaIPG9tzefMJ
sgPkA41L3qIXd36G8w4DJQdszAui5c6hQxP/aZq6hxm1xcCOjh1WDxtJ6cVtA5oVngPoZUoCQpXp
fMRM4jmoqgHzsVLrbkcUMg7jWGy0eFYOHYkTVWzacgieL9tksVVgWyGX/ksehDHApaNhPjlzDj66
/D6DocgPfx/jMy8+UGJKulWs6eJAzVak6CG6QxQ+Her76MuCktVuOWZfr39RF1uGEh25GJUDmPHU
6BePVQs1IQ+wV0D6MtmXkr0vWsWLO/0YtvG3YQ7MjZBnWVURXwo8Qq5UsFkKMf75hgX42/N9y6ZX
9vqX2HqFnuJCfsMojk90PMAO2ngcL08I1wXwM9VAk0s8GucD1s1Uax2ymjgYpdK+KasS5V1/iwSz
OgoMPmrwnBKqReejOIM0562Uxp5m5DeSjJOuheDjzfW9WlYURS2EXf6/QcSP+OOZB+pqZPkgwWuF
lGij3TtjdlNQ57O2so7VkciV4ZVQM7js1pqYOucAWj1EQD8b0lOZWp9b4wEX8OszuvyyqAJQtyLR
o31B9HY+I+rBbe1b2uRVdbebM/9T0Xc7/OhPCuX9FlaJZoSfBr/bCPPXdoseHM1TkED0ixa71fp9
FwOnnD2aAvs6fLeyvw132ak/B1jsVNdFqp9KwjgG5OPeNtvmoTSqeqPYcPntihoK2C2WTjFolp6v
Xq4UQzJmHG0V0fQySfcUCHEjQFk+OeAHdH2r1o6EwY0EVpcU4kI7A0/E2jcseGxTnYqOylHGAdWS
sZWtlf31oda2RwCLSMIEl22JFehgTuJmx1BWRjHI736GE7C062Nc3kNQ8ohS4SU4qn5RZugno48x
Jh55qLVbvcahO+iOiRWSX2f7eRLsvOsDXgbpnAk4YkIzj8bvRU/bV7NMLVpp9JCq/jfN2+RGdwoM
WVNHfeiSVHogfWpf4iHIdoMjWS6qmlAr5VS+xTWhOLZlZGN1l8wb0cFyIQRvDFiQoHMKAtBysWfD
GqRQVavn0h7S3axWICckwPzqHZ4oWPeZKPtFzeH6Yix3+GNQgNh09wXsZPkBmqZEd87Kq+dp7HbI
kE4uVgTqX27x/w5CLM1p5TtfFlnlXJq1VNKQcJebY9qgRY6d4t0Y4abVBuUrZkwUlrVJ2Rh27U6j
D410GTEDagmLpzvUwWw3NQrPXaZ8lx3Usgxtr+gUiLLwgxjZpi4O4s2xluOf15d1uZfigRB4HpET
KZzqxVuXSfowEZVxxOSmu8XB/VDriCObsyfLqe7KYfxlCvPf1wcVf+l5SM6ghkUmxv+g8C7ucL3D
gAcK4uQp/fAehjH+RXnsxiWd1esDXZSOP6b3x0hi+n+8f+Zs13EaQdsy7NnaO/rgn0bMBW9baoIP
TqXKx3n01X08lm4X6jtQrf7x+k9YnSsfsKA/o2Wz7FI2vTzlQzlN3jhXmHDqT5M5ISvRlBt1xZWN
FJAGxMAo+V2WkR2rKvsgbGYvdqbc7TXjS1mm4Af8bxMi6u5sVY+Bko0bodLK7ESHX1wIRITk7+fr
m80ZSoOSjPlSrU6PwCSrU2A54T0QJ33j6Vr5SLgNRTrAeXVgyp8PNWG4hbxcOXnONJrUkS2vM/RP
KJv+0hMNvWDkH8z4FPZbZK3lxcMROhtXvHJ/HKFaDpUpqbvJm/P+n7pRbltxWK8fkpWXkq4SqDqi
ThG9L5axM82ugJGM8GtpzTeyyTVuzqqNmGgauiUS/BuX6ccV/ecXCB4L5i+iFUQDZEHLMkWWYH8X
hFHnGf30nOX+wUmlnY54ehcEQH3CdG9KVL91nVs2erSC+KOkWQ310ej752SS8Apyun3sx+/XV2K5
2h8/DKCI+kHv4e07X+3ZwLdmkAzFq7RywllULvaloW2pI10U/j6GQVGKKFJIRi7jIF2Jkiwe29nT
/Wo6NkkXfjXD0H6SZgllWhw/d1Oqt58dOZj2ut2XN3LdYE9kUt2+Pt/lZyt+CIxDQgrEaoFxLuJK
qiH0++SpOzllzvNZ/auQnLpSbhdu2USPjd0dA2N6vT7oyiIzlEEhmRT/Utwr9iPwSEmgeZqaag+h
EWpPSm2rW+GLOLWLQ8aDRmNA1BhF8+l8LzGacxrZklov4YMpwgaP5C816ixx9wNbgbqV7kvZ2sG4
3fW2/JdfFOtKrA47zALIC3VrcVsoclWk1ZyCQUm7n0ZUv5Z2/NM3x2Pftb+vr+by4/0YCoELGcAa
ypDLjo7lICM9hJ3uZbPxosXNbRa3BRzZ4jaOi/9wXqgSI74CQ1bIhizOy9yj6hVIdYyXXNp6XRcH
xyYo5K+z0UByBEf9CZPh7JjqZr3VergIRz8mytsiUmIyyuUthamu2Ql0FfF81T9jCh/9VItJcm0Y
/UcMmXDzCvLoae4UilmqghHdVM3HNovSGykCajhO5vgSI+a/v74B4hwtz5kDjVbAJOkBLis6+SRZ
vt4Mmqc7wU6uMSeaTBNTPd36EQ3oK6hzsPEWrY4IN0akAtDCl+UdKxzm1p5J1sxIvW9T/akkJQwK
5V24+4ST8bfvg1h5OoZUyZEZgqS2OM0Dnda57gvVizBPQvPsrpyTnzJ0x3D0v/yHxXTEdUTCQUi4
OGCiBJPgw9B5ToTQPE9Eh5iA0/9SUn0+aFn7JmuJtlEtEz//fAOBQFKK+6jNI9OxyEolP3Lswhzi
U+ePXxy5frEl1ZMzZ+PVW0YQ9Fup+8Nlt+GGCADc+X2EL43V5SZw/CkNd1F0l1LtxnF7b7YorXyK
87de2Tgnl7f7+YiL8DOOuyHMVEbEjN3N6hke4+COcFaH2Wu0dBdWGzf7ykqeTXGxkriGyXhnpOar
VjWv2Lfpn7B9wUvZb7dgC5dvCLkw6gAoUCE/xeN1vphoLpP0KUl50mtDv6mtXroZjFDe+LTNyy+N
Wi2ABaHgAhNteefkpQHnBY/2U6cnycMIzjIc52wfYif3UIdmdKuUKKtPuZTu48lMC7yXguk2HdTp
yxCFSDahpX2QmiF5aJURD2EzxSkFkOCugYBOytEVrwMf+A+zGLqvlSLHmMFF/SthrbMb9MxEfKhE
jNtu250TKPLOj/GKTVpcJPog1Q6Y8vIPqRTAkCjE+q3o7+ZOsw9mTqO77TIMRAYMTZqy24dym7w5
aZT/DkO0tvtK9l/kHsxvQpvgSyRhkSTLmX1TZAbeJpiGP9nTWBzUSNd2tapwoeWV/hwYtXFXhIr6
1R6SCMd4SaYcmrblCf+NdqfHgX6PszzoflmbPuVdqe1SmQqjOtDSnDtrS3zt8vVDEYk+IvA+KNIA
fc/PAdj3qEuTpjxFPYINdYfifaXFXjqUP8AZb0RLSx11sgyIXaLIbZmgc0h3zker+qEccispTuFU
tDemikF0O/nRPg/s307amUcLqvQ+yUZQdiDLjwbw3Be1rdqjDYvwwWyMEptvhIbmrko8cwqsu9Fq
1R+VH6tiC9VdU2Iol0eWfZdOuv4w2k34TOpDzUELy13edZZbB213mGop+Rzq9ryjhYyswpCrR2PI
rI1+4uXyAplEPB4klqiDy4vlzbqgShwnaFhevXFj7RUktdTFR8OZfl2/+C8/aN5QxKSBgaIUwb/P
lxZB73hWSnS0zLjyj8psDRBacXe+Pop2OQwRGVGh0M2jAb3sexlWX5u+ruUnxFFVatFTYO748Fs3
jtGxcQz8fnjq7INf+tk+ISo+hr5a7dDTG48+kOqnMbHaZ8Qz8i/a6DSwwsd6+FIkeZS6RdNFj8B0
Ja8qEgg1bYxnY1HyV/vG587Mk5/AGowbJ1GK26GKerfCM+f3JGrjStTOPwmkHBf1nfJWg7DyLkEl
3GInXk6fuBssPMQzTfSJFxd0ZDRhlJnjfGoV+RvYkafAbjfuzJUhuC1FNARwD5ziYggladTMnhQ0
urEKQTY3OQTWtNFE+4hwzp9srmSQPyICgiG4rAGiu5BMU2bFr+H4IJqnRottkDndFnL6ZNevqfxm
pck+VUvsC+Jb7tT72d/Sirn8NgQ1GQ6fKkKjC3gpvsLpYGqR8aoX6K0P7W04fy/D4UAM8H791F5G
DsR49JHp6RN8XYyE0+1kFcAxTlJd4TgkYUurtj+4hd8KpzvqQf04xfZdlunZRhpzsZfomMASg0VP
DcIE0XT+UaalibpDOJentOoM8qc5f60N6LnXp3cRNTAKbww+5OClbApI56MYqd7rYwZffqqp/any
DeZRL3ZXbiSEa5OB3ElCBuqGJGJxl+HrRjYuCMd+XMiHqK5iD7KzsxVMqvzas6MpZkPXFWwPVfoL
fbEgDjFG1DBGVbXCbdX00DShGw/OZ7qufRs+NkmFpcZdK7VP0KWMyX7KEGIXlWsNQKkavHVKg/7a
uxIUeyULMV05yIAbYEyZNo2T+V2wqnJBnCKnEcqitiG5vXTi/yBpL4LSkqjxDijkofOzH7r1Vphf
5KC4ceJo16E0JwSq8jC/5W9K1Fsz0e7hbvEfwFqtdONSX9tZi2KrSNpUIbh3vrNdmxE79bLj9VNl
3URj1e9tK/GPYdVtEYbXdpeKCo1MgEV08xdD9X4LiQlZC09tkuBO7qrwNlWBglw/qqoAuC13l1r5
h0GMkEhcRgANb7ifNNErbrrEG/i87dUYcy9JzcDDdW++oh/woz6KWDC02+JOw1YZZH2h7nJQ4y+R
NAZfm1GKHiWz9N16nnXQBrLlTq2i3/gBvmrXf/HFLcVxBA/LoadZAulqcR3HObaUWkS5MuzV1m1z
+RUs0G1YwRCQ8LTbuDAuJQ/FcCRvIHAZ9gJQIShlE6+f76W5UPgslE66lZTQfu2H8F+91UO3KDB8
q806vTfwiXnRwnT4hHitvvehg7gDL/C9qbXZQPMh8nG1S7Kv11dk7aSwGnQFeafg1izugdj0y2Ru
RvmUhvkzja/PgHDurg+xtugst4iZaBFfAJ6dJnDyOoltD3HDY+RUR1srgEwStsd8B9fHWpkOTBnk
s4lqgCksyw/goPQ0LTTdE/TaW11t2l0HB2AjlVz5kkH989DSSrBBpC8+r7kv4kIqctuzEiPZ6RXe
URgFmztLmceNoVYnBIybhAvg+wV/K1UrZ7ZShlIAiddIj/a19vf30kdTWCTiQn588RUXVehEmY5E
ldUMMsZZxm9/zm7zaNw4B2urJnRnweUqwnxs8fGh5p3OQYqNQRM16oM0RT3un073lCNTtb9+DFaG
QrLD4QzQI+ZcLzZIH9DyjBVJgyI2/g7qYqTEIB9sdUvFV/zkxQUocFLU70Wnh6b3+ZXeWmYpJ06t
e105gMgK2p3RAdbLsvYwEQrvwjLF6026S1TrPywm/CnSPBT4L+lNQW61eVoVvjfZZnZj99XXtrLt
h86y642RLvp2gLfpg4BPFSVcysfLK0LWCyzUY8sLLMDOe2mkDyKxhadGj3mrZzv4PuIc7NaalXwp
+VOsmMst7rUYZLHSyIdQ5yTCpFi4/BF9mmMUm8emZ/fDY5I3oGcczEuRuJTq/kHvs9NfnyCA66pD
Ygs07UL2qmvL2bSgGnq6gbWoNFZvoaK8dIX9z/Vx1uYFmZFKNR18ZidO8h8drQpjWAlGWnlCEBB9
9MQ2ftFcdoe82TGv1NC3XINWbmOidGDrTI28b9m7nww1k2zfcTzsqNtdLkfRvqxj6512+3jTV8ZW
CHhRduP0gLrjiPLdg4dbfPVKaEp5YMX5SVW/qV35wpdQ5e3LiD+viRqUi5bnzfUlXZ0hooO8NSij
EW2dL2kmzYTlmW8i5F9Ur2NWYLyBOstpbCiOGdm41d5YuWwIKajFU3ogxVtG7D36Of2sJNlJI8xR
hHLJ3Md3oVZ/uj6v1aMCi4IeqMCCLoOXUAv9JEwgcOtK++rEfeumpnYPa/QRRtHTbKRbCIy1AYW5
FrOjOkBp6Xwh4S6VTS3Fjtfp5SNWyM+d7cyu0+n5Tg/xX22sdgPNsrZ19JgEPonLBmmy8xGRDYMJ
7YS25+sTDSnlvUm7xnUk+S5Nu41jsnqvQWUQcmMGc1wGyRI1U0eKdNvrCo9Y86FH18+y9ml3nylv
2fC5RQxEyaYNbMDqFOE6iPIcicCyVmsVUoqxoNJ7czHjDoyXhqLv69E5NnJxe/3ArBxMqoG86AA1
wTwsVzOQfckHUtt6aRMjHYG6E7R2T9KsdOO5XZkTfVMkPkW9m+rj8ouLMV9L/YJnMBUkmBpBQro9
FWgdPxx38PC3WAofvnqL54CmG+A5wA7Mb6kwklptMfj2oHugiKKnygqMkxO32aFUmwaHHSt41Gc5
gs9cBo/lPOU73O8Mtxnq4mFMykOd5LtZ7+Vd5ifpceZth2qRBrh4D/mWdM7KV0QsAt8aohBE1SV5
U5nTpA9NFNM62zg4oXos0/LOwvzRhaN8VONa30o7VtIyCAjUZ8FnIaO7DE+tEfUIXdSDGmcsvwR9
iwhlFWrVK/ewL7laXcK6k5u8ObZ1QBKi0gx8K+va34hd184f6GTKQgJXf4EfyNKoMZqAKEyxrR9G
ovwokuiHVka/rx/ztdNHCARQjLYjqJRFEJYYw5AoTVOcsrbdJ1Z1lDJt3yux5loK3ir/YTARKYvY
kqajmPOf7zX7NnSxqXpZV8Gd7rrh2JRYcoPJb90xpY55fbyV+B/NJSThhL0IdfbFHTyaRWbrtal5
XZNTWo8b/2jKbff31aCzURa9sWSgYtA1ku7VBQyk+jUz3q5PYy1Q/nMaiygAnnlUqVbSYeLUQHz9
H9K+a8dxHOzyhVaAcrhVcCi7yq7U6UboSJEKpCRSFPX0e9QL7Ha5jDLmX2BmCjPT3VSgPn7hBM3S
Hg1h13MzR0A7G3QYNO13aDTceF3XSnB0nqBgDYIH2pKXhzOFcbfCN7mclewBGGmU3Rb1jFDLbT38
DOGiu+2qEtQYEGwwLJlMUfOk3zXAd6XlFJuCTeFcJG037AcoDeVhWQ3//dDDdUFQHMFhdWi92L9+
HZGBsG44e4I8j+D0tGQ+wXbiOfKmG/24a68BNsyYDaHcX5Wh3+7emRgcaJ3dnse4/E3dYRP4Cm2J
erfIIauV+jNLh6WQHrrRor4WAwO0NVe4MzrVl+HaqMGapia0z/Mwb8p+BsJmBA6urUi6LMnTVOtb
Kr5XV0S2iQEHmqnId9/eaUk8U8/OAt1pSA7SFG5a/IdvN16u7KjMoRkzFFMwsxuH+7XnC2vEaEWE
4E4v2/08AhBD9En9CMwtvB59mK9GQC0NGEIu3Hw1UbAv/fg49+2Nha+F2nVuj0EGmgTvwoSox5i3
BqE2Lj3xzZEz+yyqGcNSK+5vfFLXwi0OeswYV9XDd8I1rWjmmTgKaB4W/dHoHR17tsRZtDjObuyE
c+POrgVAdNwBFQBgExCiiwCISh646li755LjvA4g7L3XLdE3UqWrNwXEir+ieXBwXsQnXYLjid6+
czYw4Yg5eWUtEWkNs8eslg698Qiv3hMaguvABmXKZQ2mHWqWJTbtGRjY75IGz3V/i7H7f6g/lynS
SndaiRkInOF6y/+cVHU/OWUTV81Z+BbL2kkkadCTOAs8ZW+t2f8GeH6SD+CbFm3gtxkaXmXeLuYH
d8M5K724PbgTyES8mlLISZEDGrg6E5wlWc86N/UsVG99zb+iA6ByW3luPs6guZsII8LJ53XWGOsV
Yn4/yezCsa8W9Qb+nSKlBL6kfs/nwp7cV2SH3WYWCqpM/rjkNE6aO5B+2hTOZXgDsn1lFnq1EYtF
4YMkfHTBRk6TqhOZDPsqrUUY5gQ3monA8rMIis5ZMHhDAaxCl3ZtFcL5l4EUkFhdaqwmSO256TBi
8HpIuJEvOtRdllTTL2mpAxzTSoiljzPAuiKGn4Ursylsv8cNOmPAI3YpeIJ2WoXxHaDMIm97y87m
pbbStkueWKjPdO6+6J49CSpDGADTKPOn5S5Ipt8GqeY+EpGFMaD5FU78GzSGMGDV8lfTOV+hZgIr
OHiIz1OSZNSH+KaCvQQPBrwyGdSgd9ufTQU0JGZH9+g5H+IQxqNi1JipGtfNGO9PsYitdF6AybVi
PaR9OPTbKbCfBYzpU7OU1WZAFZmCv2i2VuLOeV0SCy2/7qUdlzClOuIZc6AWkJSdewfwCpRNQJlK
RYhXgH3xMAzRd6YrgIPYa9skwb0X2CY1DLpBpmQvMJp55V1iZ+DNOHvaDfcuXKE2NUz79t4wd/mg
ygXdqnnc93P3DU25V6LC5WWxe0A8DH32A3O0RvnA5oU+BUbaezKb+0RYL5brHjRv7zFSGtNx9Hjm
jSZ8FS396rTt+FjOpN06dt0W7UCaJ6eCsFer4/PEGCvm2AFyKqB3TdX+nKHlW2rrcR16FVSbCveN
m4gwCNuXldflSSKjTPPhFpP/ypmEFvgqiuM6ULG7PAWrlpYEMAf/TGYM/tNI1HxfCiGLCspsWTQM
Yz4Fzq2x5ZWjYQW8Az+WoBGDYf/bOFAGFXF4wgbA7ifAbHogz0lasyjYBuwm8+xvg/0i6mCw4iLX
g0AXhIUvAqkTQ4SiX9CvBs93eKhYL85L5cpPNR+rn0b6zkPI1bznIQuK1RZoSMd+8I7d7Ot7Fc0y
t2VU3YHqaorB5XAKshYQG2Vs3elQiF3DB4C35FDlkw7AZYb5S251brtdhhIDllCWGU6L8CiEmfKx
pSZtusDZfJzMXgvf/0bWi2y5ZSBUVMqdHuUUZ+ic/yDgVN/I+98DPDEExpMEp3M1FURn/u1rczFN
TyJBgvPqmSRJdAeezdMIpFzI6WcMxiGGKuJcR3aBoQfLu9o9ScQgx1SFBZT0jcu5tonQBsX0Btn0
qg3w9mrGYGrQR2uDMw2hqYxJsbtNggZQjbop//vhCPYsuoWwuUGu+m6/eqhGetgoQOwYY+Cx9jyA
rf4H0rnw+FwbafgMV+PGt/eDZGMWU5d458UdN9IbcOQkL0vnvny8U95j21dA+z/rrFvpn0M4Ksu4
VhZDXla338ISrWtreaxL9gem4L894YLe3h61ijEUj+qN5UT/favC5gBqFiCuAY97iSBdDEdr3nLr
x8mr/pAR+4Ka/8HnEGOEiG0Bvy2MVi+epa+DoJos0qHNZDIM40dl5f+Dx4gVgL1aVdKh2PP2MYbK
MZaBWuJjxN2iYewRsPUFRwbm/o78ZI89cM9zChFVYKlubMf1Y74IaH/nozGMGZBEXUKxJoys3TK2
rLNTdY/oLvSp0QDGenLHh/a36+lPI/zTbnxuVyLMCo5NwNhEcfqOYGfVfdLXNVkeAWOvodDm/HIo
LT5+qFfXwGQRowA3WDl2b58pOOX9Ynu8ehyqiW4YekaPk0/ml/+/Vdy3q/T2rBtkBpDMLQXEKjYG
+c/HK1wJTWgWrxMN5LnQPrrYG7BBSFwdEfKIjCvKBG10gYY8AAfWEtz4mq4utTJA16Eb2tMXjyyk
0PGE5I91DllHH9F4je8iMPD3uvPtG0tdeTv4bLHnVn8STODWS/kncJgO4OFkhiT6PEngVheUlN68
/fjJXdnab9YI366hewH9rYSWZy/0P42qe3Zx1nJtPvduMGWdNWfQBvzvnSYIamJWinkJnta7/pkd
LzacT8NzLwY3TwSYgE40WDee3rXePmR1Qb0DiCmAqqL39tYANx1Er/CSRFwfy7naMn/eeIM6UwuK
eTF5gOjOKQa4PgVD4M/HjxVTSfzpFzEDesZ+hNoOWVdwiYshvduHCQAVZ+7Y8j6UxPvEOuFmSM5Y
3pT1vbSzIT7Wsn+AqbmCSqEDp8d4+UK0/9uF8eU5Qn626QKUa6GcFCJbEEP5aTl2/A+gSX7ydRGT
TmNy4vrTAr30NOy6Q2chMybNTnfhrlbOYa5icKd8IGsa7YCqrPsmi+mYCwq5Qt8T3iYEG3JbBz2E
uSdD8xY2w9lkrCoL3AfjqPbVVQBYzVX93aX6gZgwOQBZJSY2ZKFb+7njCPi+Ry3ZwnVxvFeTS2FR
6qaS2+5L6Wj7CGHjZpvsAjvlBgMrH3obU/LLPbUm56IF1MpeUKF86UqvTysJrhuQ0mOGebnaCFjc
pX2f11uoIUXLY5SRxcpQkgRdPo3gXtQb9FeGTWwmlsJ8qS9iAR1RBuuMLAbYG9EMEtsHHbdljo7F
iKd4X8E33p7rfBm/+9Y98zIxJU6Tq05YmKap8LM1W5AnDj2RBoCH3tFknnPRRkFmljHZurjBrQtL
7UJ0bpkCi8E/U1cnhU37OgMoscmMm5g0sHmbYSbOcm7GamOFMZyTZbJK39llKpvBZMAVfDPowR+D
GvanNiqgfBGlmynMLV5gwencWZ4/bXtTzlnbJ85Dbxu952Be5q7sTDEnC/wVBxYWuIP2BWB1mfd2
F97bDYMbIHhkBcy/m03cszIHS3zZoGejcwCwEgwDZgMaEMeD5lKeHEWajUZ2kIKgNR4XV9ubUXcs
r1FdPUuD7lXkEyeNJZSihUeXjKAqw6aqg8xbKnqnWwb17pEFGyCI3E0YlzztdMwfmpC4WWxFfU7G
HlgcPvoNtBvb8vvseiKfWQJZvNgMd1XticI1M8mcHgJbfgU8Wd+B741hNRgGVVLmggOvJ0XENoia
1Z4oKEVPLYRrbdQJuTvb/Ya1QBSlQd0DFyi1yWffKgsNku9X2Fu1WYJ5WO528ZAlAwD4ATgoIIGA
ws48lxRkrrsd72P0eD0IVbuW9LKqxkHSIvPIWNhQkFPKKLd5VKYMImG5CtpqA6f6fq8w+k655R1j
ATyqPfDqWQVwGyIUam20schWl4G6g8LsjzJp/Vcn6MJjhFZhCi4W6Au0w+cJwd0UvZwypWryMguN
mS0FLSYPa3t8opr2OYeGXdYBlr+PDRNZgwo4FS5UyWPwWDI1zSbjjTUX7ux3vxRa2HnbVaxwLErT
iMtmS+IOgoxOPBXCW9D8ibl4tXntZAzujoWj5AwxU4jILyKG7aIa63sFINpuJnP1wBBm08Xq4W1O
sRkmaGWnou8SWJxPpKjAbc/7eVqwLQAg1yaqMmBU5E5G9qp9r3lRVcO8bWnl74gDs9m4j+ttzAco
nelyzBm8aPYoCMkTBMPHXdfR3xXUnvPQJF7aDLRBpoeXwQfYuyeTyOxFqixc6r5YbBMVvvT8vAfu
soBVhiz6fsLG8Bq38GJuF5zbJmd10uQDlGp2npRgkcYDz+Az5mbBCI+Jqq680/9Ce2Iqde3BuiBK
Q/mns2/kQ9fOXJxJgNwGMTbFZXUTjAwuOwKWQpI3e8wXUrs8Gvs30Kl5EuvUYvWNNO+duBWSh5Wh
/X9XvDjleSs9B2aA5nHw5LOFHQNYy7ls43Pgl1kdmxdCqkOQ6G0P/ZsoUIjwqM/L8dCXceEhhH18
Ov5Nki4PR0jZwk0A+G2IhF40dCtuqPBpEEGkEci81LfRt3LRfj37SzxjGJn4VoHGD6xkuW1Xh2iO
BlQVqslJ0C57Yg9qEzYzy5KxtxEyefNM+RzBf3WxUsfIFmLG87KHdASc3eCwLh8/vv41nby8/L/o
hDXlBNP0IjGjIVOhsDokTTIM0jk2e0nJBt6SReuSn6Sx/vSk3EKf7ca613JPjJGhJoWxAr7BizTX
jctFQeg4OMul/V1Z3cmy+EPQxDf257WKdUUnow++Sma906J2QwmmXAet3aFylk0M5f4kXWA4RlIv
0T16hRPPVNSWqdLTXMxALdx7s5abCqaHtzx7rt4zqMOJDf8A5IwXWZwledzZoirP1ZhYqVSDtyvF
KqBg37Q5DNdC5PK9enCgQAFrY8xw+V6NVWruoop9TNC9s9PEBmp3cvgD99EYzOdG9sG9S2vr10AD
+SXhVv9tqSb5skDpQKaUGg7eEYMTfTMj2MZlfErmRedQiukKH0arEH+Npy3XTKcdUwuw6WgOwG2w
Ina69C7yFTfsdxZMbmcnroEh7GW3MYbCRM3mDii+o70Mm4pOVpmOZennkJiw9qwVX5qacIwtKx9N
7qZ3dlbPO5LODPjAXAetWFIQbwnLEIgrHKU+3Yzobj9OFfMeSzFHMEleKp23jgp2vaqctOuIdQh9
DQsTy2dnisbQibYVuHsAW2yY4Tr3SpOAKW7CR8sh0x8cxljLEOtG8f1+A2C/gz4DvBNUi95tRtoY
3UBxs30Mqf2AyV02m1OkyOePP+k1Ar599SiyYAqDOgtV/juZWsuz2hKyLzBBB+TkCAykACDHq/FY
LPSe5Vzfqk6uLAj98LW+B2zsPfk1pJMUrjti2uTb1qOPQm9D0RJ7wEykhcan2zzFLAb4qAm7FxsE
uxakwcPg0B/ED/VurKQp6FK1n9qFu0dIWdzyQrl2fSilV3zD2oO4RJoxnKhu1zXqPITsW9gnYBAM
v4ZWbJJkfPr42V85nmC9BERnuFrQA9x5cRxoTqFZ28f2WWn9ANnMp2DUv3lsNmwMaDqG7g+tZdGM
zTmxra9wLT4Bob5LhDmhIfVDc5zzN67ofSRYrwhUP7Sxod93OY93ehBTez23Z/TudhFpviaCfprL
5Rgm+smbYYqwDs1h1KJwQHbjvK8XcgMS8HcCeLEloV4AGUbw0kC2vSyTZ8VgCNXYDk4ZUz4Svxv/
UAe5vt+PagP89AKopoGoczXUL5Be8bLE6fxNT0z8oIOE5u6yAq9cYX2JMPR/xW3qOxrVMmurOWRp
3Uj3YLrE+rxE87RxdeudBh50d4a7cyYnJ5xhhmzmzzbtgk0JjNkeMaaFArGQ+UTL/kvtS+gHaIKU
fHb6RwHlyk1kGrMV81jn0D5MNkIto04nbqnHWDvA8U0Lkvdxceh20Kbe0mDqTiDEmD0krJKDWDz+
OjcezS2XfTJLnRxNVerMYdYtRsJlfQ7dUNTmUPcFam3FZl30cSS4hXPYyvneVz/K9mmht8w8riwA
HBI4fxjzrDjGiwUmt/J4C+fn+4VOQ0F6Lyr6yb9lm3clOkIWAD1CeMkCWXvZZqC0XAY/XPi5KsMD
0A6Alzmao5Co2/8eh7ESbgbBDyP/S6UL2E8BKUkm75xY+vvCpl8K2kxBfavXeqVtA6wYuibJetjj
2L94bp6IYgIecYPDqXuY4fHJA36H4ACxTtv5YTnlJydp9m1Cj2zhN9Bq77o2q/MKqGpOuLKmVugI
jol/Wm7dwpOJxBVEridvD9NmTL2t1CiKHQ5zoqXeouHAwj4P4+8gwKZOu2PyVEO34OP4416WCOt1
4MBDmucCzvFOGmGScBvCwQtRVC9EX+OhVo8RcLcd89c1B4F5vdm5dVxEsz6qsdoNENhAaxWENzDl
8Ktxnar8iU58Z3a03iR///syda/4H4KrHXVuBPF3RLC/lwyoqYutDkuMy0SNYqRPlGUnJ8N/IiDi
Ms20ZD7qciw5Mv0Qt1HWNE6Gy1RDv8EP3cTb9YcCOfXn1IOub2Wef4Ox7a0b5t84+vfC8FKxlwDI
wfW9fafTHEPPhw/laWRl2tVQoGdkZQ9iQYY3N8cJHpKTGQ7dGwn1xS75JvErPfJpgYPjaNqsGWDN
1G2YLje0f4ExW5eMWYWeHEGFiH+tsQfA6h06TB9/CcsqJk5ulEzrxnt3Ez6gUwhbgOxfHki+gHWC
7Jzy5ITkQJfEyQbYLe0x2yG51VIvdcob589lkfP3sf2z4hrf/vkUwHjx+j7U5SksAdgwZNm41ZCj
kZGW3XhqIAheL/P3mnT7j/f+1XUh+YepGUykMEB+u25DYOFajVMJFe3qEFrLse4DCJBDqnLq+hfo
Y+1QwJ66kN0yR7vMeNYbhmEA8jtgjfDxXyzsTE1FuOjQEw4UxFmpQoOThMgDBfS0/aAyxcc3evWL
ieD/hTEnmsQYFVzcqYkj1AzaOrVwuAQjDo5cuPPfZSA+CR9ywaRZ5E+wScs7WXZqh4kuz0JkvkJ2
IayaiLcZfR4++7LRP8ZIwdOLqGlDKyd8aFqJHAVtrt3H13zl5azuAyiPIPkIV5/1OPpnU8wedypu
K+uEM/WxK6373olTCsQoYLD8m6PCV1QbOQtvgVOvrYuRAUbPCQZV6Ga8XVf0AREtWFQnOkTJ2Y/b
oAhKn23daPSOAkdW3gNxAAQu1Q1QMsAGfHzf1w4G5GGAa+EisD0uezadDxuLyYbKMQTKvrlq+THN
/XE25X79GCbEMTiI/mq4m08IbdUSFQrY1nacclZVNwLau8RiZeoBzIUx6PoWLumacxiPo60hVuJr
9hWeP0er8m5UJ9e2JrSsMBdEVg7iwGUlzPRsNBSgy1NdQfWcU9fJpYl1Dp22fjvGtchBMoPDm3aw
Ja3a2YCXRSHk4iQ/YyA6dyohQSogVprSCC6Dgzs1mVYu27lzicQZHffCJYt/44u68gX/PTRx6RjT
Qpfr7S4Z5dTxxYtLfMFWqgcn9eGVgMOw8psbqsdXwjGk+mwPekzrx3s5U1eUw4J8XPAOAm8L2MkG
naY/o9vsktiCHshNnsqVMwzrIUpAowMZ2CVvcm6Gsp0N3octhnxuozwk5ffITz53km+WEhyChBUQ
RHwOeHzXU/fGZ78+uIvTB3ksYhXAPKsgwUWksuuhg25egrQI9lYQov82W+hwjA27se+uPVbc4PoX
cnOg69++QNYq1yG1IucpkHuAeD6DB30/WPLFUuFvqe0b++Xqch6YTT5IJDAtvOgteTEkkRmBtyPv
kmdIQgFWAHJhG+8nK/ntubckQf+2NS8fIw4YzDzhfbASKd/enuoX14EuJ7wkw4ME5S/Y8E6Sdk81
7CsjPdi7CqrZaM42GBHOc7MbwZhYIcTkUE1deOckWt237eRvYL/UfCewS8lYZZWn3hfdTnRh96mW
Cz2PenH3aPuvczHtA6qomwL+qjov4wVNHyj3FnYTB1lA5hAqO3OcN14nIITlDQczhtYWmSXbSrSk
7ggHzMe0dXvgKoJAlibISRmq0MRf1E8gnWF2BqZJWdhAD6a208SnhbZ83yFYfyNOVR9FoKLMRrv7
jgiIPzQMQdJaC0QFPcKU+NJshzEs0xBZTbHo0gPuVAHVJBd3q4Xfv2CEYD7ziJmDslDCto6Fjv4I
dXGv663UrwOeBUkt9u3sY67GEXjoLKy8a1xVCH+Cg3PTdhs8OgZVTW/8deNkWDfJxUtFxxBVA5pU
kAy+DDqR1ygnNiY+qQkQ0F5CyyGR6aTsYgQgFR3agrbLs5bB3rf1aTVGQ/r+DGOu3x9fyJWS4c11
rMHxn6O5r/oSgydsZnTkyqMcGpoB5+ltqR2oFRzLM/AwHWhrRNbPj1e+Enax8to3w2mBvy++WtU4
9ZBUOj6JoOy3fErsQk9UZn1l4c3DcPAGg+HKZxsCruVinAEwzjvRqdqNl7AR7ngW7ZR6IJFKzMg7
d9f5Kp+QN318d1eOW7xXjGLRfwbD6LJR0FuVr+vIs6AnHjn3FBOrfaPmZv/xKuszereLoFqwSnij
sX8ZYQHOaSMh5vI0QdqtGGrqHD3q87wK7VvTl6tLgRLhAlMEwdXLAnsADKHqyFidx5DcDYM00FQL
t7BUukH4uJKzgX/2/9ZZe2z/bMhEkQpbD/GCI0agfPLoI2oqCKtgsrPW0V5yS9v56icADaK/tTNQ
9RfxHK6pKq7hpHSq/P68qA7+fe64A7TkSzv4T0ndH1cZ9v/Bi4vQw13hddgoF5vfbtpQu9EwnZug
7wuJ2uWOOa2+s1kz3jiF/w9y9nKXgNnhYkiB3AOl4NtHqv2wpTAPik8D8u995LTgqc4+B9ags4/Q
qZOvFasNfH+S6SEMe4ahvxMDbaGiQlelkwWmWzI2SAWBNgdSr4qEB5BSnHs3hjacTBji+CDk1ivn
KQMhafoDyRHg61Z8/tJ47HVyatWmmH6zV5c0bRrCBbNIekz4rWBIthivbqehAjujzXAqDCmm6BRa
Xv7GbUydR41NdrLxRAZGJzii1SJTY7s6g2YhlALZAh9NaI1B+mU0aAws8bE0sLlxY033XT21R0Fo
l/WwU9rzscQMCDZCdSqRImNVSPhR6TePrh7IkY4W9Fy0snDCaHvYhK32ir5NdFHZ9VJo9AU/AYxR
7oCxqTIFm9K7ycy0sHTZHYAzVIdW1u1ZVOFwVyrISA0jYQfM2elZUN7kndUtKdejBeKkHu/90h8K
P6yQ/y30pU+oTG3b8jZNG9U7OJQ6RQVJ9Y0PlG66eHWdeYouOY8IRMABZ4ADvA3T3QbTS9bYTc7L
pQTtwYjCm9m0cYjbbSi0/XNMpLwcNDV178TE2inHq7LZdqbtgle58UszbnsFL1dtWfG+lhid230d
51RJgDF4kKSKCetIQOXYmDbsN7WOo7Tl4C7QlpUZqcDM98pl2bZAN29DOPWFqWezKTOi8TLqCegv
knq+kUy/i7BIVDFugzgatqMLIN/bXe3wvoY2G+WnMmzJi11y/XlKkMpnH3+p75ZBO3Y1dYOtG4bh
YMW8XcY3rgqqdgnPJhJJVqrhye6q3x+v8a57CUmnN4tcBD1QQOYQQ1DxCMmrQ78OCGrxQgOd+1V7
FwryCyoE6yTjoNGQ+njtK/cHuBmkP9E1gdbQZXYp1CBGt3SWM6J71kwPkES78QTfnRyr3Pv/W+Hv
zf8T0TVAYizxYN0VQoarxFTSmTz08m40Ya/ehwOKIPJ/yLZcqkX4DKZjlYZmJfDRKmWuw1eY139+
VjiZ1rMJdwQK1sWWS+A7CYqJniFrUDv3vFT1GdJitwiI7xKj1UbWgQVOADbAWrG/3XFMwgGddqI+
uzCfg8kZzfHB9blg4kEP4ePHt+SsW+vN4RCD3gprKx+zaxwPl4eDSFCDekAGnToos7bBi5+0X8JR
biJPnXwfXPNJRHvNnfuwB5aJBC+k8/KPr+HKBkHVhvowAdV7pXm+vWGfgDFTxVN4Qgxu0mopv9ha
HQel/vs6qKGgnwClQYTqy1uFcKsBV9qLTjD2rvJRudCMd3BwwNdN/9fzfeU3QuwWaRdu6p1XuddT
r45jEZxQ78S/XKjhP8mBenlM8UT/89PDsY1pKzj7q/naRYByXGDwKjrrs6I+cH3jsC2J/S1W+pY7
z5UoBdUXaM2vfKBVPPxiJbg5USB7sDFRFdtpE0RHRuV9X901UT4tPrqd87Orrawe1S3J2PdfN5aG
ihW0RGArgB9vt4gRA4/EDO0Z0yS7gdHC4a8fP8Z3eSfmbUGMeSS8BYHTCC6+7XgquUlQqJwFHBfL
YEqXrt95BI6ZPeYg585Ds+oWSOH9l4418SSB5vrrU3NxVy0FgzOUQAQZDAGm7tvkfLdAPLKq6MYe
ubIQCKorAAjSIRiyrI/3nxBMVWiFOqzEObRnP4OVSfAa+8BqlkajAGIquPEwL79oNHnxlbk4mzFB
wbl58TDRgy9jBqXuhyYybTpb4yGYFZQZyS1c/TvQERhxOP9tIOKQTCOMrcn9P3e2BBSo8GCGUM/g
FGz09xMZdxN3PIAvHTQQzGML5lPdhOhElFsfMmI3Hu36jt7Gz/UCVjgXUnm0Zy5ulVvW2KNV1IDl
EVaPmnXmIAyaBlUTVcDMgulEJnQsPt6sqO/s95/EqgkCARqoZOB7vDwmoHAMUR00tk/jOBAkf62d
yb5DBmxLshW1X+YDI4AGL5Z3r1HRZJXPxFYYd/wEZaUwHy0PA1Efyv/CnvztrIZPotNeZnProa/o
qVfxxiPR5yhcsir2jzwcprQDsCSNxvi3joCcldDDZr78M0Ds/i5Yxq7QXi03XjVAyaucxv1gxHPn
TKywqrBPF41/jLANTfuFbtD/CEEudmTOl6lPgTOEaq+F0ShgKU+GiO849UAiZT0DdAw0LspG9KPE
8joP5Pt6cUoHT8CDomUj43unls9zADh76YxThrx553F65xP3K2fhvZyM2k8SZYxVqglpOQfY14W2
t6rQ+GkmWN6PTNbHFbHCLfmjGcYdelvQtKuSKnXCRuY4oXygs8izLP2nPpIucowkL6NwG07q8xxW
38c+2k3VtBHt8ERVNKF1PT0unTrprhkLmZikILI+UaPuiIWrgA3Va1CH30pYTo9jsAlGQJVtfw/z
9VyiFHLq6cEfxEnQZNvYgElNTvJqdBBljgxUAdTLAKCj/0O1yQnuwJlnlc/+gvxKYdw4U/ZF2Y5K
fck/iwZcIB9SVhsohRxQJrKUdG3h+nrJvVnGhd2z75TV0a/K6TNfSIhIsK+j532r7GVvkwqC3N2m
pvGymc2cdlCnzyZgXGi6AK//EPlj/dSGRhWsdu7MMOw72ymBuIYUtGlAeYrDQ+VINwtBtfJDsZ+V
+QJ1A57ij84Y5Z8gIfe9BjhAe+YevTxUcf4BFSG6q/wQDlA7ShqIbdQTaCU6ykDetlI1myGtdfIs
p3rXVW3WumUxOFBRt6Ijd5LcTP6+h4gPyruMJQOIxdUGxIHTIOqXYcIk2eb7yf0MzEKmOq+w+LAn
E8uBUNw4VpS3bvUZteWDXuoiccTBFvRQ2+2BlFUGc6NMWM2+l2MaEvhAaaRG/AfiUA5SmTOwYl3M
ojodZJfZk1d4nd73AMhRtefQhbcb9GZ9c+6HuKhVuIeIRxFo6yHCiMRQr/A7D/mW+MkC/pXUsgAs
fFdVrZ8B2e6k7RChHej+WShUsKEEJMGnWGanGAQ/Qugr1VH45AydDwok+OpLOByctiyiNvzGfeuV
ecDex2jEuyEUixqmdzpRT4GL+FxxDlFda3zqNf1CSYtKHW8mKwlLihimzjhH9km1zGlghl9VMt8p
X30FM/5LWA+p5Zef5oY/D9g2avYyzNjQpz1VAagYXpxPKNh7m+hUr+BFxrJljhAHpizWakOQQchK
VBlERn411RfdVRj4O0/xqD4NHnZNMMw/KBugEQDVWPx2uQ8r8M8xa/49NlHGw2DPohH90uVubev1
9ZzPqHI59mRSutAMCB6J1T+C4AuEkX1SrM8MIpgNmXnWAzhfD+OdjYRT9mA7SNg8lAOF8EaX1a3c
uckjgDQHztjRKfsHRqAWUNJhm0BXPfL6/WDXJ4OZQAZNV4KwsGRe3cBD5n+TdF7bjSJRFP0i1iKH
V0AoWbItZ7+wHLrJocjw9bOr58njaRlBUXXjuedIpHp/tyzpW84ejB39bdUqMFJF6evjq1owT28p
KYWRNiZJL62jBQzfol4I2fZliX8kRiqfz3NlB01Llah3j505nKfC3MkH9IbftqI6b45wo+Y7NR8C
xYVigcKF/LiO/asTigG9+27PC+utPWXMoPkMkUIuslp3+egeGE6AxsW6wbGXFA3UCQyaMuUyuD9d
Pp6cMtu1cLl3y7JRK7X9EvBm6mgDc/TUVdKY6el8Z43v4LU4yLVvK6/yMoDVfSDHwSyYJ3LZC6yS
M2fPpTYEC7VWdXsDqiIf08wepVUwkL62E+FDdrXw7sd02g1qfmiT+sUajZ0LiFsFjW+Mr1IRt9TK
aMrG01QztpBbd0aufqMptp+2TATK7PpMfLg+U9IPxJIQOatZpGn1xfOsk82d2cMvh+JQr5x2ewhN
vrtmPQdRyiLcx9KNJ1frzkM6fRs4Jb00n+LK+q3tJQS8W/qDXV1ikd2lTf7oOvU5yz2qZfDcp8y3
cFoZJQlcxCRaFdScql4YNIS6ovU9azqrBpC3ToW8YbtWFpx4RftaJ08tDSV/K+OzMgBfj6s5SuZb
pYOgiH+EKQ4xjnHLl4vWL27Uu7BnqgDf/RjiCt/KG8NHcewGfA8iqeEdmHwV0hK7i3sHgArTFlZt
BaPtvOqVdgZ9DTgJyUfTaq5Ih78XgwGBcrsHN3hkGOitMcDXqFBje/reMZXrJjr60sMBFPK9PBIg
ifdmb93rJRt4mav7qclutL/3ZkbEnBmPhq6UfkWvBq+7oGhe0+yvuohJEFX7Wjknclt2/RjGotyp
+Gydh7eyx6R5y5viZMfGV5GhwDHoe2Nq99m2nvN085lWeoebOkqobhGIrA+dthyUFTIos3jEqb2U
M7WpsUctIPuuFKrFneOn2hKKVTlbZbnv1Ha39p3fLp8SuGfkDNHE3b6xlYAJp9NUGPu6rih32kw3
ULhiP0tjMmPxJ2Gf0Mdg+K0fBj/Z+pNRCXjZ6mtF+6BXW8vXU8Eodr0fFeWWN2CGAF9t+a6mtuc3
Cxq62aO8+8Us7rx6PBstDj1391DfN/xNgq1dlp9ea++9Qbm49LyYIzozoQ/wOj2DzD7MvDN5z7k6
7cxmvfeq6WNcGURCCDjJ2khxtcPKFkp4P70Oz7w33jNt9N1B0bWT2lzQW+wRHyGM6YrAqafVZ6bm
KFh8aPBrNT67xGQRQPCgysRbbDfL2Rlh+QRCctpaccmhXlesdv53vDXupCK4d9L+0pdip4Bc9N1Y
C714hYM6C7ZeTjZlrgawE335vt5OqztBErIwl7zony1F4eMwuXuzxWdZc37PND3EKXU0GG1/SMvl
FCP8dFdORntnNIXn52RJM9+/Y9hsN8AaY/Mczfgof7je9OgoZdANyTWulEDF46nKnzWpSnhrCDWw
TBujYVla5P7SW4E5pR/CAphMQiT9E7IrkOkgf22P74tV3dbMfTVSO9rM+LIxGz6zysbYRIC47kU8
PTgqes+6hfFkcIm/s9VkF8OPmDrTnQyuZrWJzNom6GlVXQkLu703tPFZwytUevFCgnS/OGWr+R03
kcOywRI46Gco628/mn5Bp74kXi90JDAEgDEa+cWO5YK7Rs+fszQ5MdZrBrO7sjt1qhheOhb3xKGH
xZZQfGZZJsNvuo3SqHanD+mPNxv31NJXPxkNyO3bg6rgfePsi5GD30VV30CEsS5YY7g7s50RQ7if
Ltl+7tuQYlUWxNVoPjLkfM36jFEq+1zG60kvJQc76h/s5zEVuzU2rnVjUmBPsWTIdF61GnCPU1cN
1T+IU16cVLaEQX+Y7nJosnS/ZFvkNOr9NBt8o05QNa0S/uH0iF0Pez3TBtcfbebWdBTDpa1iEmKZ
UQCJn/F+vup1VcBA8ldWqa8isY9dM96p3vxkxsZuGJeoX6D3zx0lGkrLhvJf3FWMmxUNhC2dJXdG
BT4tc3J8819FFUGK4WiGLFxr8zx49TEzJzYUrePx3cNtpULzR62E4Pcx1jFMGomJyIuAeam7Tnuz
2yGIBzMciwalmUer18KmLg+Km168TjlWq3FyNvEqvbvQbKyROBbqD7RZnykte9K9t8zcntN4ihTF
LOAkJBzZOANx7IVKXBA96XLsTvjt5v2atn4C5XowIDHpU9NnzJTAbvxyEypojhIkUFt24MQczkc/
kmAkRZQt6WlT7RPuVy5fVVinoVkIjMawGpKjfItyo+mVMfkzbCtw9EeJGH6mfA2o4YXSzwAgeNTy
NLQmcd3yhJnvZj9XcbRAeaVuyx6kXZBYfaimRuAW9b7xtlBHlHJB7l2vMw5sqT85xM5UvkNbdSDW
xDDFbh+6fbNfcBJyReXV5bdZWv1Cu+jkWMIKGGyFje9RrqWhvaHqGbTer6GR4Wy13w7eUboYhuAZ
NZF8bRbkGI0/Yv+E9wu3Vbh6dqB4xJp2e14F/HFtOhSBJmd81WZnwI2ERA3KFgLA/pSPT3MzRIP3
CavCy4qbQELyMe3Kbo+5eWbpefbaPILwD0HmHoyiuUKfeoMEbMeoZhJOsVH7lKa/F8G0ZbYe4HR+
sTMmjJMSrHxeWLyBajs0bnzFAeoQrsr17AfYBt31WjAyGSxJfBIbifDoTudcNXGD423VTTSyt1Do
XWjmOtAK3lZlw0JovkkKex2GnNS1H6q6j6rJDoTITvKn05MkY7iGwogWKzk4OUyyBqpwZv6Wpdsv
xOFES8W/Xb1ySjNACltm3qTnhPPzSoc0mK3HMrGO0o+UHB0J+p+cbr8a7XedTdHYr6wY0ZdbhzCq
7+PZuXWdFbbzErrsuBXv6+bPHQNJnlv76jqEUBodZ215SJvqbWamXbE93t16bWMtapTs1ShR12Ag
qSr6+4X1SWmHuUl9P6a2j6T2Xmusv5zHxC5e8nS9pQMxDvWICWCMmzfkqUhK6Dti/sjlyMf1G8LM
j3Sq/LTTDoxBhtKfTOVNddcjZdY75r3CPraPfCS0FOMtV+pbvfTYmpw/cXy02L7M0fnyECOAGy3a
CGNq+hqJjg9qVzqX4xHduDumpGAm0x+74cIu1dzsivw0GhbiBLlRlEzmd1FBZRlTtHIHRtSHnWdv
H7GSwpQeq2Pg5OjvbOsJcDvpMoYGeayIIcKTBheSU2dUsJOjkRU3yYPFcYjj6W5b1X0u+od6q5LA
1FFpmaohPQ2VIIAn++yV9CqqifNZ/FtHuUiDN7d+a+nHpOfgrB4HM0sfZmc8UrL+W8Y5mAwAYqk3
PGmpMgaq6cZBGxvwpg6UARBpCJZlvUmDBvzibbHizLcJYrAZ4tC57V6jbxDkcRvhnQCllmFbaS9F
XthR1TgnmQMsLDnL5NXVNbHz3aTAgu/2xxUFoqbtDpwWMDBxv5MXKdleYa0SUkB+01nidTLXz9yD
L99BNb73Dh5i9dTryMS1+MWtoXszRkJ3UaYnt8s+02X57IQN2jAtHlA7eyyxylnfRnrdYKvMXy9T
d/I9c/DXFpVGqzrNTv6SoL1c8ZoxpwHGOXBEeWx0I0ymFGztet7mhc5turN4HrajUsJbktdRo4JP
KkcKydXe6pWjp9Fj1bqjObvk+/0l59SL4rvVarJML9AXOAw28dC4+WmKxc1Zm2+vHILOuDjNFrZr
f1mrZNeCGpjG9dsrmhDPiLPuE45mcpDvsDLmwLBfmYEBVz5Es/Ul3ZTWz1mgG8XBc6bd5tYYwcVn
QXJfvhLO80G1x+NmNoG7FYiqySIfE4LE8jCdBQPhoG90/d2QujSuk0drTI9t4f5m6fpiEaqnnbmT
4SmzcoFC3DsrFFUaa1+Y3dGdOVkO9MnpqjDTUsG+RXrjTSd10U7SVbEAol1vGYPD0gLO/JMGTEdN
OIHT9IFxFNW2j7OSGYXmOtvFrjCScE7T93hNfcdcXuSDqtkI2n1BX3O+znSx63bmFt5cMuSE3sio
CZ/+UJgZyyNyzYFaDKOvFWvORLr7YS4tOIgxeyiwbrD2wfNHhjJ64MpIIcucBxEPWqzDAzC6jxST
D30L/3MTOIMT9bYWTnZ6rIxlt0KBYhcOM8pMMVALg5HsvdBpmmTvCWxzBlxbRWIzWLVHXTUYFcDa
w3Ind89gDg/QMTFDkrl/LeB3QdzHp2wi/zKT560vXmmGPGWKynxp+bYa1SdN/C8TeWHfXsXfrR2P
dZlBXVhVf7Wh+kAhmfiSI6MJXSp/FhRZsaPloN2lrf00jRNzkfVZE/1tUMqLzkNW5nawFZASXW9e
JjP/HEcowozxJr2ndFDsk3e79q6WO38btfpaeUoa5lleBpRyHzgjV3Obv9baOUJ6/NqXxn7clo98
ZbhjNq4dV5oT9yzE4gVrnlo+e/UuMfQbhSvUv9pDtowXZV4/G6kRiaEXqzjVg/O65euvljKIXhaU
FvWsvRhqcWzW5YGYoPJrh5Ry2qgCtvcoGh5NS9wnRsFaGDmlCUsPqBcde205LWYZySM62cq1Jt0t
RHaDJE5n7HupfYsBun9XNScclakSiBiCENcdoWvahvxYTWKfd9OhUwz2oQehCHQagdeUd2vt7hX2
j+BfYKchfWi7x2XK+oeK8KHbKmIcjSiyh0GgmTex50MOaWN/skvndbDWXTMPn7rSPmRT/d5ncCn0
xW++GR/yHKIVeR49ZBkX7bLZ6uP/IZLy1baE2lNKlFf1aCICZl88IBqj0p5JsvZWtR6VjuwBYvUw
FfVLGev3EEteZ2148pLxo7big9d4N1HFl3Iof0Z2rDtBl5GLfZqWHgDF5HUwFVT51mOjpgwDWwj1
gckkzJ+SSyX6q2umn9Tpw8ZWD1U2X2x1vTe6avR1ak+9m2kooOu/ozctvlLoX+M6vLGR39GCt/00
5WpTPv8pJ87MaG2jH8f9t9U5MeUc5yaDxwo6GVc3nja0WP3NTCG4Kq+ZJkhlevPgxvFe2uhc6/4u
7vRcY3AFMaxQiHZqVY3sxHsbMj1aYpoexnATaFZsaC/LsM9uq4PRCSKFxqAir394Vn1VWhht6lG9
bOty6jfzlBhEiQglI+UOiN0H3/KVGhNRCLhR6vB2ha/QMjoG9R794L+VKUKnT56s3Hy3luZOw1NA
axCoLLBfONB9G266m7UcW1H+hQ0viHWcSDrbRjjE9l4tUChdjPvUI2MbFcof0HyWaRc0zvQoVebx
L/FzCcsMUy76Mc+rkym6U5l1T4kFP4uRqM9qEj+vpXiZqFL5zoD6glLYZ8fKfjLHjTxmD/QieWBm
NRpt2NzlxwWFplHMl271nnRYOfjq9CnPs30s9CI0tSmC9OHolhMsgusW5SShvpNVT006nluxBvD0
RB2oqaUpI4zNvu95UKXfyZPWN+aOtPmQWYkHfQmsP0Vxky+ml1WApXsqU9Pw4TYJE9fBV49giMEm
rR1hsdW/zHZ8NiuIU7ytpL40WHRmMvZk7hw2VBC2itAMWpFTJxTbH51Vg7W2fHOJt32n7lqkWPQj
p4wiY118yvhH0YbnxmhOeUPo7JTkH/rs/rH7xCRv3aISlXN/7M1kp4xM7TliXXcekm+QMZWqj0Tp
m8BrIYqyH0sL+Mym+mTj+5yMNgYm5zD4MAPeMLP1ZtXlyzw294vm7V173CXTdHBUXN7gPgDMeYfJ
+yM1tGvjdRHcnmdK3pdlJZ0xavulReYhs8cXr20fGnMgE6BB1KlzS5ri1OE8apGMM5osf1Ihuuk2
iwIMGkwj+8E3Jl5AnqEqXrkXWpVPU25ehrG+kHcQsvSmoJ2HDkJeXcbVOEKPWgUTC60rI3U5jQA/
w+DrLQ3xFq9FjVIlVPZOcWUQV+wcqzYk9UgwAW/bHPFRD9q+EYMV9lPrm2NyLGwotBRyh61fRVi7
JSXtJg7iYj5MapbAmet5fr1Z37Jj7G9t79JSpHiaEcHLlyS8Flpl70YF/i5HZbTv8K5xeRCOkQdK
xpBZU0wfkznNTC3Xf3JT+7SL8bS51TGl6umq1FCy4VHvKVVVXTgtCpbDu1t02CgNuXytiDRVj6rR
fV+S+jNHgIgDxLBecz/1/Sfie3uY2p7qfHjFFKJ1qsKCqsJ9kCu8rbR1HzuZJyzlPdJwp05dD1rV
/sodSTPuUHnJBwk25QP7a4utC3SHz6urnrUy+Ugm9RXxuF0v8is945d2pmPEib4bbPVua/NHWMiv
KtKiQW5uJ8aXrrYydDjykkyw75577FlWKZexqx+cnlCpgaNqk3y4eXPXjwuDN7bu90OcBa3eHIfV
+Lvq6MiJ7pxQtoi1+o+rdzsjIUvLe+pw1H4tOhBLGrmF+KuIGCmhmmJ/XVSHSelCUTJ7XVQhMiRw
vHCPin5QdXFrVO+rqfP04JrWSx+XzG4r5m6p9Sdc/DmRPlW02zco6UP8743l4zcBKOXmkVajuta+
OxLxCPCiBix/AJrpSyQvpXD+LHpxHTTvmJgzZHkz3qGqf4u+Ym51setA5+PDMj7GGfQOVvNHBo6D
Q54Gb9m5lWoBaNcyeG7AlUSE++MVW5i703FytMd6pEqucApE3kOwNELybDv3bT9QkIqjFE+SeeOD
ts2Xgt6ftc4PCnxbtqLcVUN5WbmxjYia5nwk96VGoaOqjYM24uGSCrWMTOEIVEkZgpa4yeQI2eZ9
ubS/7MGHNtcuYin/tpN6zoVQd8Q2bdBvmDq7k/Xm+i1f07NcCr0tTpWAip48JyJXg/KLYB7i9LVN
6UHVoa6Peaj0VcQwxHfRNY2f2N3T4NDra/PTssCSXSkhpKgPBb8nqnuutY7pBzNSnemiZnaox+Xe
zaHtLmX3on7ZpvSgGVogc+UOXYFENK9jP/xUU/oMjPqwiO6lz5Nz3oIbBNwPr2v+NSftGCyGelYV
728LFH1uF0h6p3YJ1yS+txQNAmu9eYIE7lh17d9K5ISe8/eg8jYHh/oZbn7V8YwK5XN9RT2rtgxZ
6rOf0sz623n2TzpUX20F5ZrWKpEwk3HHOIgVukN9rjbz2VVUw/eGJHIdmvcjDE3KEPNk/S8axO9D
3l8glX7cCjrnYnD2jEE/qZm6H3PtJXbt762v5sChMRs0uv7uVFn5r8RcqMVNntONBkMw5VYIH9uz
Sdl8QrWPtrv4XWLZvxqzH3kjYGfPib7Jon4ejJnSBzL4IvP8zRIdkIL2BPb7kMKFkq/6FFjzQBl2
tR5M+zUVYCz49G8Vq75RtU/wtUGc3j/FhXhPSEkHMT+OJhX0iRpJo3SnRjSnNZ1OlWJC9jB/tnHT
3kmna2aAsVOnjYhYQq3VGhDATPejoPg7T933tphXMIhQs8P2kK9lwBCr3824mnz88VTS/jJ2KYTC
x2bi28N0SE4JJllGzamlwiBop1UocosNMsImXo/xd6GUO6Na/5S98gPwWfXVmoBn3bKD23Un+LKO
lpXdavRWJlyNgjdpLO05G6rn3I2jWk/Lo+5Nz5nxo80KjdQ8eWNIzdrpXf460/wHJf9ot9ozfDbb
V1FPwJk7ut39r7z3QhAX0gR86PLhzsqKk5k3pyG37tOy3ckyOMEMFXxrInp0zJARxn3dItphJjLY
nypAbeLT8LrHUegHON/2tTod0Vzvgjq1Jz9JumPuzg+FVv3IO1Yb+6yYS2Cuxd2k6CdpdrupvajD
/Dez4ORZ2rJ8HWqu68VvhOTcvYi4H6gGjV/IiegaVnTvi8kfDGIKqXRJZ4f+ZtZfNULmOU+NI6Og
uzpD/zpx/alQA4qlmu+V6g1G9VOmTeemgP9sqPfVNKFUtCpXu58+dTHvk976LKCDcdyNGoFGMd0d
fAiSD4g4wWMP06I0lZA5hUm9upDg0fiCevNu3do7lfJDo2a7WrGHgCpoT8PH/RWW97BhcRyleEJH
YZcVGyK4064Hco0roQhrYLXpQU/NV9ICyqde8lSW6kNR0t/ZPML82IikNekMjpzp/ZaJXYVuQqCW
CfPDBb3tz5g34pHdBkeiOnV7Jgh3eqpEpQpqh+wCjP27S53aoKoS1DBbBPAu/NQTi9cn9l6Z9TvU
8H5oiiDO2z0olcssanuGK8ivxjz33aTKQ2QV7oUiYEHIomEAraBBTzUV/RfJwSGDKsrI1I9ybmQ0
S1QD1IdCSuG4+xmzCeIN5/urj++YuF1Zg/EYDxW3h5ATIgjldSxvcp3lnpQlWJU2FoUi6pYUEap9
huYA+sTGIp5l4UyaccrwLr2H0kkOhddbBErshPHF8T602KJ+te7Tvt8z4e7r7pdUP15g0V+Ne76o
mScfbq1om42wGWHJ7POrmnofYqJ+QFS2dsppgwQ86851bqGQO+7z4c3AfqQdUIxuuMgKiyy+wYes
AN00puag4QRov2RxdigrUCFFDHWxNUSarYS2JgXVsGggFdDeueva22roJ/lUiTm+JktPATENkng+
xe0VkYMz86cXudXasmYXjFMwQe1i2Re2elw9ubrrzzqFakVEOgT6sO1TUgkXOlN8o4u/jQcyZWgq
WCWWIzQXHb6p29g5R2byaUO8d3gOqWDHNWXwUKTuvUlvrjL1A8SIV32b7rSMGkNx8+rimX7kLWmg
A1wck9HXOzDisWw0DJHH6Mc42yyyRlN2DEB9bINDN5YOe+vQvAAUwr0wFxKWdE3JdQz9MtRd6AxR
Pdb4TeXRztPjZmxEmeQKeXzomNOgpVfBBAIQqNKp8j8woPVZGyJUCbBrY5DbR9arcN2OA27sS1Sn
Ij4MpFEjTgKLzfhJqxRBTYUjo+DVtkf+xYTPak7Frc5eJExAGb2gciIn1UJziBKbnJzf5mrfs1H6
+RkTdpML5WQmxI+rumsza1+59WFlS7ByulUd+AuVDSfvizutrT8SrcJXyY3lkKAjFP80l8MV/F2Q
UzEY+3nvwtE6d3p+rA0GdSaxk4Gl3PrDXD46LdMzm+OX6g9zdpVaXDhHjrOEJgWJgYZMX89hJ74T
3Qn6/1eh6f96WzSlLoMsGZUqeaxeV/oDsg4/UOs3bGS7xwO3zI4lZGep7GF4qNvl11HLHf9Ev/2F
H6l5rytaAeqgIn3Z2Hq4AcM98Wiyz1y0b3JX5mxcTgHfPlIrhMuL5tS9PP78H8+c//9L5ZP2ASLf
nWQS4xjoAJCearsMBH7WFswJeXE0yIoUSYZcAFhM5CtlYg6mTdbFyiMxAxakLpRsp1pRnqV/b2qg
vnV8LoCL1OiMeJSf+VrpF4fyNoFM4V4a7yeBvgVRyh1mg2WUZWR2Fk1Lzj/zcVmd+/n2JDs2EtTg
9H/aCr06qiqcYWnf5a92v56r6qggrGcYf9mEK1wHivts9Hk0gzeb3ASpbYfK2Vu6fcvQtuztR2rf
3I/LAybLO9/OqsqVlOleJqlM2Jysppn91MoX846Bnethyj94hBPDXPkeXSjZItqwMTHQT711dps2
RuxwXl6hiNCrtKvU7+ZR6vYo1vkxyX4Ek6Cu3f6d+nM2vAEJ3SEOfXFAW/L4nBEBVlL+339LvNw6
DiX9ryNHGMfyMEPQUmMvWCDhQOULoq1VktdmGncVVtF0WBwWuX7jA/xHI+0pM1YQ48gqd75RaBdR
LwCEsiN52lX5pO3LL1xfGk5jNQPpJ3hy1CF3jGrs2IPcqMNmremvWc4L4zChN2dnTlS/QkzLXuj4
+f+m5WTL+9MWe+/i1rFgdl6ciyb9Lrd9Nr7Usu1u3pvjuwJ3j5jHUP78Z5TJsc0JvZc5tOzlMvKO
3fqJW+NNT+4fXINsPavavtO1aO2Fr6UpTfYv+iBhp8w4G/OQLpov1wUgyb4k2dvWVymUidFY6RRw
CXnDldO8eW1ykGZ4oopr9ajqZIb5Kmv7BRSBik0fh/WoDo53hI1kzy8VIQmraViPNYVgPYMcF3U7
x3lVAINo6f9HuMcGyRaahTVdRycqnEjU404Y8jizXJPNILtzk9sDUYPhgYpnVLqgLL0PzoSWPRbj
i9yD8o+koeJUSt/L9Bfdd0ppM3pFGA4WTyK7pCGae+CfmE2R/8o/kOZAbnHlMyV8Yu2kTZfPiRXo
POlT6YH6Spkcau/HyC+clWR6wc1hMP5/f9wrnII7Dboxj6O6brOv80RxDxEQL6glWF+10BrNgIG8
fcZ6l+1b446SbIFWy3ig/8yrALTKlaDtfp5iTu/IttRp4YOK4vaQZ94ZE4XA9Jpu0CHJShDIaK41
2aeCmocCwhM3/b/pggF7L7M4BFcBBTJPX+QBK8DU/iERzxDjnuwFcEZ54wsVD+Q3L0EHw8jbZqGt
EfpnllOvRwTc4AEYNlAxKikWJoUFwupxKjgDc24/e9XZ0ppdRXluxaAKzTytiXpMsz28eL6pvOpw
Y8v9hEMu6WQVbAFOLdsjx04NKlUHNnNvGxeO05KIT5nzz3T6WNthvZf77/+TZj0WgIsQa9AIxU1l
n6ffmM9xUaKiEjvR9swG0zUGF56CutOrQwMGQHnleXJyOHT6TvlUA8e+ZkW/k71Rubr5SmGAT4yn
Yi5CViPG51dLEw66cekXEvj2Q1p9uWOh8cCK3ua4uvYrrJ4Epf3gHqvky0uiBCvXk5rJk8SdrxsK
WXKnJm4opm3fspyW8toQIxAcLNWyt7ovy6Cv1f75fzX+f8qhHa4eoR82QH5dMZ+H/MLZB+oAPUsZ
9pa3lzZHhnky8SrsQkZHXIJc0er/dDLknW7YLie+UrpMY9Brwy+r/e+Axtc8314wDvIaeusGKua+
sG+AJ3rxYVnQEN61tRn8+wqG4mXYlLGdoWkLU+QciYBqzE+SeKE8s4X9m+sI5GCfMH6cT08W7NbX
drkR68m8Alk+qNjNcyI3KpQiuqB+rbhPAxwNvEoXxIY8anJzsT8LXKNs/8sDzOZU1fwMudNesV+U
9tqysvbG/Kp2GYFzxIMLQh96VFqd3uRctvpR3vWoN7Qh0veGsy+/tF5u+qDvYhPSV5T6fHPaPqDs
n930bCT6HkNdYgrMxPjD9tPGgs6w+i9c0TYb6Hb8runv+djsLFCi8pqGUT8ZvXjPW/XB4P211QlK
0zM0cj7KSOeSIketJHeKsL9pZIG+XBYM5VS5OHbl1R76p0J5hqIDBSn7vpvtFzZqteCas1eVhq3u
wQJOJZE9Kf0kAya8JvjacA8DNXRTFgDIHNlhMtIQ6lUGRdKyEIZI28ZD2Kl1XHoBzR1s+6PCxMJ4
GNLRLxvtjfbUbdYvC2PBE3FbL+LIqO957zFFo77SftgaPXghptHl2RwOOR7d3GL6ziTb1XjFvPy7
F5WI4wzjyQcVB8roxRuzOPDV0Alx6h1qpgE+bdXfjCkJF6rFvXf/7wRxhsX6ltUG8EXz0DvVSZq+
Hnbz/y0PZ4MzPbss+RectUGamPtqXsGPAtdzXp1hQ5WDtZDHN7a8v5OT3UMpxF1LaGYL32TZtJHI
KYm0xd4gDE7RuJYxsEO5OjGsgzrI3TlY5lUUIF9FvpfOxGUzEVZqI5P9XGtYP63xXZoANbH2+fTZ
rE/SoVg4005J3rhZfSCjJ4zmr2TkIV1HOX55kkS9PmA4v/X5onb1FWjba00NhbSG+fb4OEpIg5Y+
rqrxxRqx/7gjfJaQoEGiw6GjTZUD+JMuPDH7fdw+AxqSUTffiivlDeferVeh0R+5Z/BCsgQ+HqTJ
nOblcWtOi/uOBt49fj5r3qyx8eXF+UhJ0T8T+plrqU6zj60E8Yion6BE1Jj3IfxZiKutRD2bWPR2
Se/maqJNZDrUjuXXU+m9VCQdMrFfG0QndGCaDIYS5WNhtGU9ShPN5fntnwlhc/wziLxWbwsEIywZ
PITSdAzjr72gfrd9jy5aZbOmYsR6Hwakolrv0jLGaSnULXQZ4RrZ8CNXJJdh+Up8EtP9XGgZ8T20
7KiUJvT1hlDuMQYEnmikywVT0JPiBw67JKuCbvGLTSvfHf2Z9Su22aUDcej/yyDN7dI3hzSp30Un
QtZdomGwqVjqqmki+SBsf+D3BNeJeS+zL6m5nas/MUWGXFraHM+v6ESIdCraMiqGxzj9wV3KPIW9
rZKNYuZIBgiLmuKbjZ6wHkTVI9SQLSSLunzt9fJJa+9hrtoDzwv38n88ncdy41qQRL8IEfBmSxL0
pERRptUbREvqhvceXz+n+GZm89RPhgSBe+tWZWVm0Yecy3eSoSL94okFFeBck/+K+QQteWO+V0z9
rWPuYgVFERnfOqisfYkqgw+b8EtyXawxSIQ/bTW/5W55sYrC16AYTz0L3LvKR9XsYBO3vxvb86EQ
FlPDXAiCEwFmAabv1fQ8U5dzN2oOTrAEjIJmOesAS74lInNzH8kck+tr8OzHhZqr2dSx+n08TXlP
XIH2k0pmT/0qyRID0Dh23Y3k1zFooYQ1eh4RbWKVGgm2bIzOSRKPx/1Xr4WKILi4m/2tt0F/dPtQ
6cNfGOIhyG7tp8vYwyCsS5jH/bOrJ18q5hZulh8XABZrhrTaIYaJqPKqWvvUsvTo6fhI0A1AkA7F
Sp3NVagzlKAXvgCEgjoGZlOBcUVkdU06R+ZtmOG+tRu6DWp/1xXnOkzopI1CoRa0nhMTgQRjD97Y
0Hszgl41V2LpSN6fob+yCOwRJEQrV7+Kon5rCprwaunSm7FAhEhkkJ+1xIUKYk5sRj7k4j2swtvs
VptuLs9Gx76LGES5j4uZ8ZJxXh3mujksafTX7EvFhzxmnlqVRnfniQME5sbRmD8v8QRrsEO/40Tu
La7oyWXwvaF4KhrqLZDTKFB/KwFLsgbz9jvYJ3dEKX8LtxQum+f4cWkNzzoA4VrmHO6XuP2LZXm7
Kvlgd4aRq1iI9O8ZU6xXyURjEHfEYBW6wXxy6Tqt02EBOIK4sGpMnfQmHxyUJNa+X4LbErs/jTk+
1QgfYMfkn1a7TEfmewA9BU9BwdAqZzH+FQiOt3kRfmKyONP2R/NlTWTDqj0nEM6Umx4gFwHmPkK6
0wCB9VM/F0dGEyGk6oPf1pxDGDb7aZ1gxbe2G9Xy8dP4XQYapXXWrPs6hNSvIotRZgaDRo7NZx+T
+Tzq8z12pneVmcNFkkTHyGK0C/A6krqy+SwDkPrJsI66C8hXhfXzMNf9KQ/CCvkL3b19rHTOcxoV
RzcOkx1+KzPMuAXphGbHRMAEdZQ6uVQEaPsB7ePVrFcMp1CCj9xF4xRW4T87I3gZI0NspB1Wm3T0
0tiir8rMhb5Jr3GsxJtqSa/uqL53fG6r8p51c4BrUZfu09yGtwJk5KqYxSsQ8qGfm8MIf3Nr9ePR
zI2rSVtk41rmQaunq4pQ7QqcquP6Vffr0Z63ZkcsAVZwNuCEz3VnSzY/hndkgctxmbX53FhAelrp
Rgzo7Cu0FAEPekEv0MbNap5Kg0K0g5M+h5h/RQ62s/pQnHRkkRsaHyEgS12f1NajU9aODdmQpm3z
cGCOaV//UeLqmz4Em1d33mJzAEJJCdyGV/5oC2f/Spv1cKMFQ/B3RgCyUcWoeqUZlv4nNbPyF5da
bQdjIC0dm7zF7qUIT3NOEwn9oxltC4j6DOVx6e46tnH1ykQ9xDyPQ2A7xpaNagrKneynbIzvSkcU
gY5J203b1AEMvd4+Z15uX5g0aRw6r93XnXkMHG+vguqWeXadCxIrqEBHVYe/SKtma/R9twZf+qoS
6GwQB21NQbnFYcNI6ZZFBwhM+yS96Ra8WheHG2BZdzsZc7+BkIJyyhnYxxZhIym8c2rQi05oO3Sp
SuoGRcOfgjF51aHUbmstf80w2iEQF3tXRTCWhb/LunVWcZreMWfLsTMh3qf6bOxadl1j5Z9D1WYr
AAkomm2xNgMK/wqtbe7Oz/3ggPRAwMaqDOqBRYps9c+zljzbimmtEjDNtAwAmin9g2g4Z5H9L0ZR
adIUMMnK58m5L7biu119sQeUfyEkEWiZFkBg2V+BUBIa9HVhoDFs0A3C+4LPB3i0oT//Usf2OzM5
GAM/bKyWcKWP4nVFqgFWie7bzRM/raxtUrps01S92LMGx3qeLvk0wTAIOFdpnh7kShoaIgyWv5rQ
61ks62aM30tThdCaTDdR2oY6fbPR2nOzfmHRAQ+I6KlOpbJ2vPpPjxRA16ENlPmTHi8KOh4VRnIY
Pnd2+5ymGcY6ZuqHJaCeEbvI14Iq9U1h3RfeoVkiBOr6Ccj1CSWE7y7Zc2Kb/ywc0JCJqXS2i+xZ
V8dgU6aJDdksYYyuo5BTj9ZGL3XI+v0VEd62p49VUSICpoToaq1P6PFXfSxRNOfRR5y494bJ1BsD
HGZP/ntJXcYpGY6zC6Zsa2azLxZLZtG8zG5+K7X42CbOXbU8hV/w6OHr5Zei4mbd6vkW84zBVwuD
QpeWjqYFWw6rreVUsCoBaaEUDNCtmD16y2PtE4MWB98mTNvryPK2nQHjA/XV5Ddemq9cI/+H385N
V+td3AwqMj8bUF6x16FSfcaMNB5U+ytz4VPiivO3pcFQje22zZfPulKeulT7MBpQTbfo9pBKoMf2
lFSlc83GDggKlqYHNJZ1IaJf3PwMOuOGwg6dta8h7TiSArgEuX1OGPeDf8eHnky+bWQfTGmmiaeE
92CYT049hFLQ0xSwJ+qRmia10RlXpmqdaa2+c3B81U4WbtQ5Rd1kDd/QtLfBGLGalLcRk8spIIsY
IoPxZGUdkbJCuY0X+1WbxrNmoMG2g+5Fi7Q/6lJfDDO9BE2QrAZ8ttcLGMPQui9O4X4M2B6uppBV
bWXtsMfbPGMSXOtrVrzLYuczmYyFphwyIMY9Naue+dxG2e4trPRgNOJmmqevaUUfvWsKdd9Owh9M
vMjvKRP6uPhjBwwOztB/GHn7PFikEWZm9pDYpz3zF+8Tg0RWetnaq1zJ+Zk+ItmjT9/CFVU8DYw6
fNHd4NnR53cO69c6dU5FR3FrWssT08yoW5vkjQ5WuOY+i+aIG5Cz5UlziikHZPH0S497iGYsfquB
QaPhzNTkxY26oyUJYhp6KHi7EqCite964R1dZ/kDtz1dMzKgXTkVZcgQqUdGlt9UAkzD8DL4sJcp
Wc61635PBpBlPExMj1IO8GLaczNGh66aUgZchW99N77PpZb7Ce44UMBGFqZqruohOdKDxSND2UM0
iGmUGhtnhlfuTBX0kJoUPvUpkNYZGqMVitHzZDm3Oi/gLSzjuGY0Sr6KCOMYie9Lvd+Stx8ayOPK
UH32Y+WPHYVKj6C7GRYaXFq7XWznpx7JQDUVjZHWxS95XZ1j1QC4LJRLaaBDr9VnV6Or0iXwbJw5
WdaWXm+YyPyeg1wOXX2osd/GciBGvUgmN/BOWOy+pLSKzF5jKkJUMXsYl3WU2DDtiHKN8aLzRj7C
Vp61E/izBa0vGpw39Ng7r5jmTa+iTECDhQI4f4Ghcq7s5p24sUc24sPsfDaBjx0N4EhLcJfTi3Wf
NpRu5THAjwF/CFoTarUp0RZFaXstLO+rcKYvr64g1IvlpjVcl9R9a6IEoEQ8me1dVTkQ/wp/5vtK
qa+Xrn5REkRvShOCTup+oUGwUox97NQv2YBK3GIsd1lFq9bUTopV7jpo2Ij1X6IZeEfieYEGp5WE
VPaow8qeM1I/e1Y/3HT+SWf3JarGYxNqz5Ze7WoK1LCx3rUiOqTu8FJm4zlYplcsOg8pUyZMb2B5
j0xOYJ7CJZ6afUe3fGMWDv3FeDq5dnJgYX7nVuoXyXhtHP2oZMO9hl+E182mHnXSL1JgRuM40SoM
Cjoy+TZS3SNTzL7AKxiYxNod1JDWNpGFzB1nMBS4ipCGIMlA80vh18NI3cAqO9D8/JYHokNfdPVY
X6FxRk48ZZDGx9+u0T5ZxrBlx589PWNePQSQRVHpJHS+pdXQNMIT3VhyeHoyseFAKnKfDFSTpNI0
LLSTEaVXqNu7KAmuA+i2qlXfTj9dChLwqVCZh54qn53mHBmNiG8AzAWGoh3bMTppowNE5B3khxgL
TgA80a4CtEBxtl2scMu4FNqlCVQhxA1lxaMzjrLotMR5rqN5y6ShS+7qvzXkFHPL7DFuFhO0gZnZ
gXVkw5kqpoMx5mfTnPwsBdYAeNC74AAfnSHJqfermeHsg6MkGKshP1u5KVZGDkjxoh110gynto6A
Am9A+UQkDcZmtFcr5r2l1utk6S8JhFlUOgjs6PwOgugDCWZZ82Zk+VYMkDo724rAvCCaDhAdwGKb
tN8yjY7WIHJZUbYDNlikIKZh+3r37lTmLtY5fessXC0ackMKyW7q4AHCtYPSvc+AmqlH9nKyuGq7
CQJ4ROoIOkPs4D2yNP3t1PpBJ1N3OPp1XOqa2L4jcBiotaef2PGOg2O3W0bs7Rk8uJmwWgzs9Jip
7UsG08obSlHjgyVo+RWDCVR2oKfNeCB9Ps2u7asu647xMSej0HZUuBt5X02TGjo6TVRnKCKHo9sh
yLBjTAqNXW3XTP0q0WF58V7vo3vHaDNUZ/RVjeBQMaObFmeP+SFbnfEUAyQdb4v9HvCTSgMBF4WB
8eytEF+jnHrT7Rj3hqhlKsKtxhOZeTIO+hK9yF6LvjwgT3+TCFKzwXqDZi53uZ7Ds8O4Gx390IQx
sQVwt2TxfQahZCDZDmfn39bCXVPH4jqg6g7UYddQJGputRa/vbaCcAMk68yjb1KdZ/jnyzKR3TIO
ZFt6v/OagL2r0iShh6u7KKA9nZM2HM9t5aKWKkivHSASnTds4cumpKqrOrBulT0f5q57x+zCMpH3
SpzrjOVqE0LlIpxGeqHZASOc81JG73GHO06Svbmkvy6kQAys1pMTA+E0n3XNkePOAdwOi4mHMQYS
gNWAUwbaSmTDE74JPLVcyUZc5Ix45VZMnQ/GmWOA52/hAYLAdPiZGmz5uV1XkykGchC+0Q7y5bZ4
/eJn0fJEXXGMTDylmRwEK4aTgq38blCHD1X2VglAP8NnpTqJevWjglMUA7KrDs3fXskxnJ4+soX7
Q1geSz6IZf1Vcm2l9s0pswKVGJYwuVIhYRpuTaiEEBC5DRCik7oBjIE1riCdjsw3xM4Dti3lNsrt
bY9LxIIGgaejMk+1X0tIkCkcDrrzZGgudYnrZYy9ZstjQmRRbDUcKfBxsNAA2TwiSzuHrMBWN061
ZVPAc8GG6YUQn7ANmMdzx51UW7Kq5S30otuARnLMyrNF/wlr2pZqMMBvxU1+F2qzDhGtdj/sbiQL
utswc4DGPI0PFrWxw8zqSIt6MKTUgXwAGt5NJNu2tW0j7eAa/e/JjU8JmlvxjXCXmw0DpTP/BvZ8
dMbsy+hoY86zfZzM7qPLliPcvhLmm/0mYbKcOsQnGtyU6ayn44aqGX8OmJy1dUpIgVSGgcoxMlWf
Za/9mgIstMcYARNUzQbDV4PFGkV3ddKPFtWRSzSBdPLcUcX0AgR2WzNsjp0V7HpI02YT30c7f05h
fts5RBuIDwRYPneZYR5hG89ThX6z7C82LzbaHx7RseppYZHAyqPLg+nSeThITPRc5mPDBJWWSSjO
UB0FRmyptOQrVc/d0eN9nOnPXWzTb7ga3U+JJ3hcMS7Ki/0IevaSpE9FzIUb5UHTPyWNQNEueSsq
7uptitUzVk5rEmraCn9ixCWGfWH0eweXlGfWcluccfDl0ZTJSAO43/R980sCKLJ8BtH+lvApP07x
Emvxyho5oOQgZ1pArIa/jLn5F3YftAbInNcpyJomulMSPBBt2km6jlvUaJ56rSIlmu5dFv9Z8I9c
WvduRMk9zvO93GkZDdQAt9YolVGFQOQZfD5EQmqFMO0yQRANS+B04kYzwMZlw8NA3U1JAldGwXsk
3S3KciO20NJOoY909kcUyBy4q5xtk5ofUERta6t+qxrj03ARV+CWo9azjwnFJm9hkIXhZh4xHXE1
n3nH3Khuyk5mzxzFqdqbdJgZ5At+kN+GpsU1uTkl88Dktew0c5g3VFdhXN49h/9n7gBtse2UmEd7
eRu1P6B7a754ZgdjPfezat7T6mh5LHoIGwEbeD149xg1647exOxdZIt67oki/2SHaBuyZU//9jir
AyUOCLNDbjjN0VFzg7Nb5sVKSlKt8Y6m1w80JD8Yd7WOWg3ChgDzKeEw/Ehr6PFls1uY+9kyKLYK
Ul+2fREbFwPpoTz9ysGuaH7KFkY/u2TcyIQVyIdpEWzJtA4pKafBgWBzEsnDNrUZoOOnpUGK0f6a
HZcBf8gsJoMqOsJMIgT7mhjWG0XfyZxctXgigA++Yd46E//dqtzksPlC8oV6yVZWdOO+cIZw0DLc
EeMK6QJ56XWgwQCXZy/HYcs1ziKspyHA2sPw9zQO7atG+ItZtKxFGUgVtNEt6PnE0B8G3KoMNtSY
XBhSvZNLZVqajz5Q1gm2MhSRCLss0/WzDn0vUvvOo5iqAc0Inzwmgz/Bl7teGqYjKTsJsx4v/hjT
FEWXDOc9uTc9gB4fb5V7P/Lc5NAtnPlF01w4c9ZWPrLHdKcR9zUevGRJHuBURDaGZQU0/XDF1fMT
eXx8SRmqNwY3TcgafGgVx4Pe/Dv0otXLXgeeob0Y8LwUnNXoKegIg83Yx0V3nTOuO9H38mDGrOGj
XFp2FvkQHi8OR/ZhYNK1wI9yjPcE89r7jePe34pp2xwux5oB5G5tgnO+zZ7zaNMggiLYVUu8Ztjd
2qUCS7onSfICiJmk6MyQR4PwnUG7C/91A8Vi/iHzoSpSf9niUFkm7Y/UY+0Q4zE5M5oLjMQIAePH
lV2ZT3C7IpNeRBTC7q1kLh8JFL/O/Y8AAqc+8z0vumJQDGcHop5wilgeLEDJ36LRpAL4MifIEryg
4tXbnjvEoJO1rBTTOkf08iTFaaH3FaDagZXiUhKvH9lXDbGnBIJA+rN8MLasBNkEqkTqbqIIfuej
u4sonUV88BmUVOw8cwW8CFhPm5+ZuYSG1zy6qbk3rWqTeT89cKNu3Xr3uy3LRy5lcngO7jcnXMGr
W0bgm4ChD7Okcr5pabLJ8R3TycZGMte5+QKD2soULjxkt6NBf6dKTwqTIaD+Tlt559DFwqO7yO02
gNZ5u7anMBq83TAfWceG6e6MjJ671e0UNgoWkTtJ8CWFZTT0oSWYJs5A9I9lf606+m1eRA3HCoXv
wJGzVMPfDJcIWaBFDbW63ssK75nzJnPCMKJaT4mAjD/ZoDwtsi8VG6gPZ0QQoZGsUu0UyPrdjr+M
OOO5mV7KWMNgTmjaYiFTzXdFSf5Iwtm4KHbL4hibYA4K7ZjQOKYkQfTBNw2eTypMWpXjg2UZItbA
mGJNqC6w+AuLATMG/SSRKe9vPO2CwptC06+WyJdzQ7LnZbEg5XXvHSNSSkppeaqFs6fn2WXzKXLe
qglXqFxF7zOuuxjEvkHKrezqJry5aDTDODlocyD+X8QpJoz8Mu1uZ7l/pFbJ5fTMVI5sZVM1tI3p
2kjNUNl5s+44AN2igWxgX0qKPgdBbYQrzVjlIhp4RA+Dbv+oI8pyqj0yz3tGRSJX3ZETuA6peL3s
a1IJS+m5M96eytLH3++DYXa63ZxbhTZ8bfhRUZ3kz+SJ2VhhqNEXvPgnl6wiSymQuS+2uezoncok
NgmyGSlTA1VQ/kIgniL0tlrhbCWUWmd3bNd6NPoWGbWcF5S9V7qtPUG1QPIwIxF+RGx3euK0k10Z
wPTzSIuT2v7b0LKVg8BK53MfbGVhEQYK+wet5TrBgdmV8tGab7GLhwGZg+HlT/LMe7NcV6TuBcaC
mnmLsQ6TcrIURShiv+fIa/q1Ql9TViSGO6t2TL/xK9qlhNGiyg9tOe0iHasJwifSrZitkqNZlRCp
Ypgta0zep5kOHE6pzSiq/EiMb7kRS6VtQtQQpf1mkM7GVUpCA42m+xFQgv07kctLqMbFsNSSgw2p
R6IIKy/kodLV1sJ3jrCVxXMY7K8IAIZLe7wfOUpF3iWRcyFzR2y77rU/pE0hBje0ElYsJ91C+oXx
UCFT8+SmMHJN3p37gPDRlxSzCGBQ9+azh+OWHBfy9mz4sv+WBDuXkeBu9Vg+OHdv5ANPNODsut94
gFxmf5WUISzfkaqS2F4rCng5+5QQ+YLcfSK6PFXSeilMu7TcEVw4k/gGC0oHkyKjhCg4cKb83/En
kVhBSJ1hBcAHx9V7HaOUsfVxi6ewREF9/NuwglPtJci8J0npeD2pYQfyyhKmEicVF1VCS57h0MpR
IOesXLbsFs5VznBZUuWi7jhqCiQZKaMKmSqG/9vHQFgkdsvBKsuTjWEsiI6IOjjVQEka1yoUF9mY
Lp6FEjVnvj89pvVC1GtxNqlwUoH4BvrrkWTl6ZccMcQbKfJbOAOys6KSnpX2gon920LnXs401rQc
tpIUSSYMEuOb0ae8k6wNnu5CNuGQanJ5mJisiTwOdZHkyOQwLDvJUVhRfDzNjjZwOvisAgfolCfy
JiHPeKSictgu3DPXnLe2al4Qtn8M+O4yZfHQ1sphwm5Cc35RPTorlhB1CRMsw0Xzp3S5FoPyGoxI
pqHXQOZbKQCVmDXC6PoK6wxqyeKXNO5bnWw8RaTKeuJwGeX09NR1w+1qdVitYfcD5uitvVp9c6z+
5HHfmL/ixxzeFvaBqMbQzCNkYJQDKiFcOouTZzCXkDqCmpou/Og73H+PtBufAQPqtOpPA1Rf48tw
eBPqHY3W50zW7trDFqIS8XJ4Etqu5qW7YlB92SwZS54B0B9GCM+D2zsJJyu9YZP63Ksl1NNcOUlW
KBMqh/gStiFH/rS3GueYGIi/ebCyAyWdcQIOBCgBXo3jFDkH9TTUNvugc5SbxRMZNW1a0pvuXlbM
j2WDsEWLun9UD1LcaAr0KQabEIyMPt11RCqHFIllYcTRXq7UIqMd6YUyj3w9AIEDGCGfpFtq/UBP
lAJIQkKc/xQ6LH3d2U08dQYJr5J83hITcJCUXd3Gyc4xyo27WHcWkexZlhQylB1OExcpNMxup1q3
poFIQ9dLjdDiMHMUqRi2a5Zan4ayWiOd3k5wchr2NXagdCzIhYtCf4pkHIjT7MvaOOMfBFuhhXvA
xEVY/3s5aHMrxqsv2c0KFsygwzEjaFetMa1VR7o4KMg4XxhQ/9JyEISB8wSmI9S0at0P3blMs+e6
jZ8kp7M999SrBiZI9rXCvnb0qs9Jb16aWQFajZ+oej4j9oPbaie7Vt5sKG5SAMtdcIzuTxCUuzYh
86vn9KpArjKqb69zProKnbw91n/Amp31oKX05+3G8qNKCzcFTjJNw5Fu2i0kx/7JSrMThMeVNo5g
ksa5GNszi/dYYIOqmeotAR1nXsDZSeMjh+ESYB/aA1PLGpBWpAfiLQtWx5ZH6jQT8C1LYmbL1hR/
yhmrLFzjlD1K56PKuFMp3yXxnSlUJdNnzzCt+sgMICAkjLsRwG0cZ75GMTPWTetXP3uvZYOane4W
RnHvKcRmqdvbeTn0pffdZpxp5oyvaZDoK3uwsFp1kYYHhYrSBuyxcItboC7fBrmjXsQblTJRjkQE
EQdtsI6SDyRgai1YnMKCsUhJEbE94RXDK03UgsBXSw3jAuUbIY6+jk+tc1TwlZEL7qL5n5bpr3yC
z2xWoYQ22b3TvCNOBuYj2ZRbgKkCS/amefGOmQQAJrVFfjNvnZmtwaYpaGJKAtPTsHZzbGSmlpYQ
pwtqMeyUeF8OF7hj8N14CpJFwH3GimozEvIhNT95erHjWMmhg/XEmclwYYTj64jYQBi30S9dUoMU
8v0gzYJXZb45/3tOtZp3L+knsKXh60l1iIWOKAPc+JkMoKRO5j3lPJIciusQ2E9OZQwQdtDeuEDa
elIdMcftwVWU4rXSjqQDvAqsHkALilu4hvIiXISj0MRTaUL2txEVDQAmyVwFcpe+tEAUvEWR/Cg4
JCpFASDcbsgoJPBLcsUrlkxWlsM5pQQhQJMCPwQncnHENMUJN30phxGaXdqSBbi6HJl8Bq8uzgBa
AlI80mmCI4qJi77gSw6XMeB+Cj9voG0doSGkp2J1MEeVdz6iNBtgNv6GCrWmIh+J2QEmHVUYYJ7W
rrs6+A5KF/cSSCE7nPZTfq+M38qOkcB4Xo9neVoCwXLEe8svyWE4X4K2+eC+8/rygeRRU5FUyQ8M
b7nLEAIzWRkck+U0roXgwA2Pg1O3pBzv06scG/Io5Jf5a3l4LBE1pL+JAYN4UVGgVho8h5/Mu2qU
J1U9b6jhN3Lj+YWYqnmk+dyLXISUVNNeuUPEbcEkuvLGyml4d8lreH3OavkvrPoBbFBK/rz/w6vw
TQ3ytdMfBZZiJfCUpFiRCnTkSJbT1uTaODfR58PshrzIbYWyg6+iJNkR5xn2KCsLnEkjDZcERIfF
w4/q+O3RCsn5pCyHRkD1dJsagLaQiZkpd4SkaJNp8N0B81w0DjMtDEAp0wh/6/YlptyigD5oQX9C
WPRJ3pSRN42zRQbADaFIMtUTWYOQNeTAFLChlH1CFWfigo2ryMaEFNIV1lVuZu8uaFECub8t1hua
pfujlb8qjkoDkZ5IurWpdJOm3knA4Z6hEoGaiHlF+Sat5DigPjWB5yqWe+xPuvsEs/Im0UXyxoTV
HhMWGAlzT/6bHi4JtJySKA5Y+1Z4KILy0Ew4sWP0pQlkwic3i2LFHEEKlNsjycT3cTzZ9nJo02At
ZUSWTZdQZQ4YFhwf3FZkasesf0NvuJGudm97v7LBO+SuhrZK4GyWEn0+LcdjBPIqh3VrPHNxqZuJ
IpF1Qh3Ef3N7uKCcaCJHZEH8KdfJGhCABrUQvyl8Er0wjyYHDRYjsOFt1I0t2kFXJr7ZlPjT6N6D
GuSDBnycZR9tQn1rcaKzuKURZE/uk9Q/3AVJCqqoOD9QOGg6xVLdSMh9x6QPBYvZoM0U5iLEsAHC
rLE+xyZubDSSwG/GeBc7cA4sJlpGLqOsXOiYL8xDQvBORoiYJoH0o/XSnn+Dkqs34YuNKlTt8QV2
n2zzWqUvvFBhmoBl2XYMvnuadjhu+jYBLrT1a0nzNxqU8wTTFts6msLexo4D2RaDTffI6T7LEYiY
YJbH1RGrn1/yvjb9dGF4Khc1DTewptFBo9+kdcgDFcjMawGV6DawJ9ilUjzYpn6fHAxu2qbC5WNm
QkK64Lf+XdfjAaRtVZlkasuHjpdEZpsbnrmiEU7YXDUVQ6MRXZ2XDjdW5NV3wm4zYxPReJelwVAX
YsWgeru4+uLKe+2gl2+CPTr98ojlJO08e0PHdkWJiWr4FJPJ84S15aOjoYUpkJSK2NasBWIhkyFW
xMiDIpIhUdhI3d9SbgteyrpBvr0XiF1ieQu5Q16RxylaFza3EtR40nYA8OT9pzZ5Salq8EmQYwHu
xG7QDvIHrXRWwOz5QwkWwwjIYd6odkCkzBWfQ1b1qEtdl6ED6xTnkYK4gXmNAwmXl9h5C9v5KMXS
RLpqe8q/IQhPkrh7xrCvCbSO/o3wKYm9o5obX7gHbcg7AOUVNGXxpkffwcsLabABRjQnBM/47kmb
WBKXGeQxjoKD8ERSLz5WiX1kyt1uACPEKR67L3trOtCC0nolBY80bKQRI4FJIM56QgyGp9KUeCDv
N4OpqZ3+B2XOBiBStrHnGQ9GdohFvyzvUXyT9WuC8fWivS7mbcDSWwKEnVj/cqjGU9fQYcROGuFw
CM7oWXcziTGuYVBHGpPDv4VsDZjHGEBBTqRtoL1CcIY6/gQxdiNbifiPRRmVjZSj4CYSqQyFEljW
E5GzD0R64vTmRs75UXtjMC0xeXyUqdKB4vd7goKAIW6M1vWS5O1GZgpK64of/hduCHXyaWbQXkE+
WLAC0nJKSfUvcJzs+f/SHa6IFdex0vkXMYbflcVbjGep+oamJhOF90FewqKQ80WKTLnHZB4RoHRa
flE8cjBWDZYFcCvZreQaiL4eiI+ADAQCLouLozoZtQM2KzuBLHg/yzoTV9vwn3QwGd930Cjk+a12
OtQD7uHJi4pUoFEDCZtR+S77KL5RUveIc+i80HSUK2ejJ6wSIC6KCASljZTZ/ExYN7xzACGggQ7K
ZGCVg53TCM2BANogFRw60YAdo+NJxJQa3gI2NibA76o5ueovUEfihHThG7QZk4s3Pwf7mG+qktRD
o3LFmSK4lyGOfdxuSdnDhXNF7qrU4lIfJ4OLajw58ZeyLbKwkrth4pbLD2W/CYzO7//vF44oDd3c
rGU7PWCqAIuKe89NBUvkjgmWIZtlyI5oHg0LcLb0qTwlPPAi1CytZvjL/PPfWlC1jxHojeNIup2y
00SVYt0e0YRlJBFTZSvxqux52c42a9wMujVBlivuFl32kc/tN0b5Rj1+VV6Jf8u7UVF082O+Ketc
mF82wN+A1hRwhmvhB+RFo2vv67K9yqbjO3zfi595lG357FGz6ZTlmG2vy/TxWJ003YCXc/HIP73y
S6P0ltRY2shUvaSUJGgRiCT3hLuIoQBlDRiEghHEvaZNwBhx0I/FJ6t+NBvp0sy33Pi30BYBAsAm
XPuYAnlEXEM+JXIWCvArmT5WnzpLkHGxOxiGW+FWCWOCVyZxgeoFBhrCDmWZ8OckZhNmxAJAxlbk
yxKT9LLu082ov3KhAhg1NG1lFy2a3I1+coDPOGvCdzaa5IVsVUkWeXW+kMaSCjfjV4CFEuFd0y4u
6e4CsmLFyJ7imwF1J+QZyZXFY7CVpJGe7yj1Dw8ytPQVY31eEiC1EHxKgim4hHxQBKPhOzEqU74G
yrRIi3dckBydsuUh47DMK9e5uMzAEMx1cpnSwZ9LghxWX/KtnM6glHkJnTkNeL2L2mNvP3pUvJRw
crgrCfRkSdjVcwTPRh4zpAc+GBKMDSPuViM3Q64HFHwmlMDfhHACSCPrL3znobaYFUL/I7zloOuy
1NiZLBpW8MTABAhUa4nCufY3H2ieksQR+pb2ZqMjEHQMDveWC0ZNs676cN0D/vPC3FdWFZcpXd+e
yfKSfpFIM180s3+y1Npo09NMGGBPgXPxZhLMZUdKJAdxGxrU00kjpwdbcaTRKPcO7XWaIPKgZ5Kx
yrwP2uUhTaiejqhDLiNdULYolsRwhvjXuSMgWmlziEPsD5BCPdLo+oGJmdYAmW1epyTEAq1LapfT
bg+h2cDIko+aTOk//iXwIedEnuGa2L8D3Erc7yw6+HnKvCpOY4pzwq6umTC1qQ6KdwaFgtMx0Fl0
VcnOxH5Dx/aF5M0ChwJkkKUrq0kgGB7B0gP0NLbPoJN9hh6LyembnPZuhLSVmC8kkrTTN8tEH5TO
b2P/kfOvvvLoCSNB/sdzDEEvCTb4FQNH2ftHf1JQcyAhWfqSePQcngLESxhXOyyFOEW4LTrJEH/8
OK6gijzWBfujBswunPglHLDHoH5hzfBFylJ6o/7EMyHwm33xKUkC+JF8POozaaJDNMjtBZc1UqQF
K1JQCfaZ5CFk+ysb0llQqjv5lNy3OXpXqhGPRcxF6ITJsWdlEf2P7DBF77KpWEjCq8zYEQVYE1so
AieXXUA3T9huaUeXEJCvZOpGUlHFtxvJdFSADe6SNDxrqg050jlIGXnCLLAHXqQm+ZXauIrZEouD
PKR5fnSzkJwJ30MKsXLsTwItsamkD8/uUKB9IqDFa2wVIh7Dzi1daOosiHHBj/lCDJAbxW2gyyWZ
lVTK7EKA+aV41A4NZ4a8kdToqj0LKCz/y7Nk7XPUyuchbMv+JHWUo+T/89v/et6yd8aJrDYX5IWE
tiF1lbLayb4dkH3Z++YCWT2m10Z4KmhhJphIOeVf0HPeR/YmHW43OBKvpf0s5Zj81cQwXw2WgWBg
/B5RkO42CYFLyUMuAKw5k/+RlWWMUOj7u5wz8g6sI+nqy/7F1AWQsSagi6dwt8Hw9H9oOo/lxpVm
CT8RIuAb2EqkSIqkaOS1QUijGXjv8fT3K/7nrhRjRMJ0V1dlZWVuo/pJCiU5Pf/Ljm6pJ5ldTYua
LIFVc+OjsCbYXq50CAjdRP1bYzutr1yx5EqEVglMGYGlaMNbk5+HTfyaqJwFgI8ze8MnSLuBl5XF
9YYg4oICyyoUepVrulvVfzQ4MtC8k5XPu7FmU85KKU043SUrImWRr9aUs+XAwDEDirMQn5aqgiqW
A0jCTQnRMRhcf6fZ2s6dkocYGb4gKCDCtIjqNc6Dio9C4eAbOHWZDmDOrv9mmwq5jh+65z9gzhTo
TCD1m2UszhBBTmZank1lUL9pRwV1NFU+bRcju4YNspes9yWr7goD3hSk6kpfXqNy+BMhNZkMJj0v
p/20Zwp5fwlxqdDOmd2cmimBix9sAvSvbylSCwkuAcSq+uqa95wNAQECMvsRSvazNOXl8Ue5tY+9
gKHU+CFtwz9A4+igQtRvm/oBBClfdWN8ciP1WDT1aR6aLQYIx7pyj03bPAhFKmsDKuspfKOF+RZG
7VUa5F0x7ceeyVi+f1TWm/QiugxVqqB9UZn/LRUIPlx7XK/2nj8fQlEEQDmlaYgCgSMc5d5iZLPv
dmWXPyWNeWCxPyMEjA/VELK3LeKYr30niH/dJb1+GYJIen0b1XTbqYPPFiORmHKUOXpE7hwBP3h9
SA/MTB+lLuwG/5vTn+o9XwvoYtPrL8DOpFfgZQvdvsxYQ17CAQc1KnxY0qbfCwciqOvXlLQhsmNI
0xTBsVZvfCOkamST+K7HVE5dXnAA2Fqmv+dcFBat5WrkJiBLXgOJKnQq595nlZr2si9g/fj9O05I
z8i04/HNPBvPWY7hKGbMcLAPzNOcb2TZmg7GYpv/JPZFlgdzB00EOGxt5+z0tNw5iKc3mY+/YLUb
x2Q/qf7gQvy4q5HJBQJ5zJb2tTecu7r9FQblQPF4a6tAfmhhAfSiIyWomZHYZ4um3eC+S47L7Low
mzcUr8w5fyEd+zPbeJ2EFg6KxYUG9xsKnKcqRLc04/xqW/MUjy48zuxRo5OYRxNuDJ7xGMEBlsym
I2BGcFtccIdkWaQVxyAM+gWc4wL3Sm/VEMFF5f4ymJhsoqVkErXc3Vi/IzmP7SAyhf0N4cflKRgM
ci5eQwUCYJcs3Xer6RRBevtSdHm0AqF8k4aonaIFTx5ZMZLZ1tMtRjvwHn1n+XHIm6SyTJfp4XZs
k8WpRK1BMqTGkF4mycm1owAVgv1g/62BsLOl6vAhmsT37d0P7DXTp7tpySAFDG9DjBo2WKw+afeC
NXIYGr63zqdrCp9hNl9Ue24IoqwSiY3CQYndcsM5IjGYICdJUZ91B+mBesw1CKQixPvI5tCsyBVp
cVKECS4raD2XFtPSsmg0cLKaFOl499zJzwygWfpeRPGOrJlYK2wqwQ8pyaxkuEpuRhDL0h85GKVs
c9y3IK42LUwiiZVGGZ7LOP0gffDyVArrrh3vbRowCRcTFt+dLEJrfCaj4gDns7h+4cXQfSb/k84w
l8dvc7SotD4IvEJgl+Rgpq/AXpz7+B+fI1ln1LQ7CdVwpqI2eiGEN2G5JbJykEAYQWhBDmlBjkug
Kd3sfiT18zHrYQQS8R2miJQtLSNqfOIR3binBtEUBSY2+xe5V7oWnCkAKlJAcMRSY1A88LdcK298
Lr4b/SCmT+AIPC1R03AHupra/NDQd/NEZJ9nKuedkGFQGex3Uqtw9zEbbiIrkPMwkPyaB0p2dHtJ
1TWLSTPzN/igTcEIpInWQhA86r3/JEiS46M7gEsp3Qq+oR5fmPPXkLwRiJ2dx+uTKCWso5sDT/lp
pOPOplGfp9Cs+8sgKpzGMaHfVdBv5i2knP0CinFW8qkmiREnHSka8oySkZAWZrvBn/4wZXin869d
XF5Zj0Cos6zevsDZMDs4HmIuNL8c+qcWs1kFoJr0q7UNb1Qh6yp1tVwgiP2IQpNM93A5Ul/SXke5
oCE6ChMrQ7SJsaLzlOePvf5j1N5diDyyQPQ1UAPjk28dLW9WhqBIkgYGUQSrhDHm4EkSRFuUvjKa
LsD36jUtPgRIksa09FYMoAZiCeyS0HuhaMp4m9w1KzF3f2VBQexj/VXVFfaR7sJvJ8+jFJEVI08H
HPGWvbSoHKGrbQQgKt+S0oLKNJDwyI7sKto305f0VCgGtkJPldOU35b+FVfFR8qp4rG+ZyZYyTYa
L93x+PlWAZ8EQpWtuMAMccCgebUkZdIl4zLBDnpFvkSAl71ucj+sPmqVKn7935byyHTk6Ibl3MSo
uwFL98D5I6ktlTF9Lzi98KLBuXvrHKse+dZ/fAS+SkmhY43zA2lh7abVWho4opLEP3aMwS3o1epQ
26C8FCcToMxHqZJCRGoJcKaWLK5ifljKe3BtiWoUblxVZt7CiVSwaFLJacHSESJBFgRryeopIvSy
XIfqFVTf49SjHOcdBYQzRsXAPqWLwntiL7ZddQSTkT6+YOGos+9Nk3mhGGYWvW7+qjN+Kbyl1IUw
K9dCiS5LH7jVmlEsBPLnf6OicZ84y4NADFgl3ClkwYBqJQZ1FLAJa1D6CjZNAd4W70zev1Bz5PIl
0LOouSLGA9ngj5b+UoNasAGgekgWJRuatS4v8ka8Qn2ovu1SaRrygQX4pWogZ1ZX2aXErNoer6T9
XDBPA/YrdZ3gHSieCL4mJBtle4/4ckeoywg/WhaRHjDdod+783KjRseXEuGyYjpEA3KdMBBaDvUG
0iEZszkZ25Fgp3sp/QroDTPaZUn+391JN2N0IPq771z2CDG4cv4urfHAG+Q2EzYyP7hM3kzLmmqy
EbSUbdutdBd1DW08SlvJgJbR58O9ZGpOlH/pWbVqLWMnOE/HXDcuOt6NvhRAH2FYI3xx0JRscKdA
tRdS2HTNfaRRcgXvhkmjUaW7np7t0jTP8tHyZEe/f+pqYME+6va1oX82yjuFJrMbHZJQPdpK0urw
gV/HjJ5Tr/TfxoEn2oKjSI+sRWRrmn/1tMYAtCnih3xx/sx2Oq/GsjzG8PS6ZryGnk6lYKMpqWra
vWaI9nvT4gcTF3xeGuKh2tJDNpGIbfC1Kk5+NX8UOc1xW8mJQrptFx6iTsNOQJyyHFAeatk71qVv
Q3TGUFTDMRXi+NFU/ZtAvlXgA3OEdbAJYUsbJgBrMFqfS2oDP8INRU90/kQ65dKr5dfWypdycdEG
1bWtROABGwVBfODzPFgBk4SFkYTAkxHScMjT+255MCuE4OvgNLjZr2GbhxRhkGxeVqPV/kH9A/WU
JYWARWBi79ubIcbQu0c6BWPqz8pOSTwThxkMM7/LcTiHNSYVpOAlukLZvrtYw7xBVAh/Ual0K/gS
kbqa9Y/j7HKiEWqaZfmHqD3QoeaHYNo3BpFggHp/8oo9AU5OQ3CLh5BmTkNeIbwjRqokEhKzpNkh
RD4JihJAAti5hGddeo0C/LZjtSu0jOYx3eX5gjAIpgGKY/gngFNAOT6zcOQDiFpyGVJDC5xIp5vl
LdtaciRBaiuGhxfN/38OsmBT2EmjtSntRwGeMdKkiCEKwceU5yGxmAvhIkcqvDI2H28ZUvolWZ3Q
gdnZPC9u/BZ71YO8NS6D+CgkmxnVPIHPq8K9QXBpiUqU1eAVX+5kB7Erp6j+lMhV7XwJaSF01wRm
8nBNGAvh6BtBI2wTZahlC69Ncgl8I8h8PieNHQiGAluuyd/gkzxzLTX8d8IaFzPze9LjkNJagzIW
Y/PhSxuG9EIeyaJhvwt0UQV0slDL+5XzvP+g2R+gmyav0a0e5dxtp/RRcDr5ML9l3GVaccAgoQYg
x51Kp4InRHibYWnaMTwdfN/gF/KXVmtDPvzgLgWmELZ7ZEYMTcJbGuI9JO6jFcCdsQRVCeoJ4+XK
eLVNhk+JTEwqApk1Z7wdnijgSSpkLIALnTi3s77bSBjma3EZWnceWSTwrlsxrVzTlDTRYRkUBqQc
CCajbLMqtiSnrJ4RHpZ8qwNWNRsVkzftA6pvjw2ZdtCmbx2Be0LgDIPMtdn8Zg5c1y7s/oU9XytL
gZNC0mLJfVxQCXSl0CYaElPkGrCVse/lkwiwSRRi080oMPI99MD2Mn/OJfB2QK7iKqnWPP7ER8cm
h1VHtRTC5bYxoyMNCGQuKoF75AA9eNQvWoiueKBiVITdDJ8Kf5tTpcPjQSch1XYdDG2GqIjR9Guk
q1N43VYoHFQqqxZwldImxp+yMq3fjvJDxjLlRmRSdAi7rfLcnfAKkpr+g6Y9S41gU6NK13OqqpWk
L6R00nYREJAqn+vZCDFDIhMiR/fyZXocfDp98VsuGTzzghHm/svpFLMm0drSGTovcQYC1yOxqKkZ
gszbCT+hdr85yTiF5EqkoaRIvXEfvAes4RFpHcpADK3gpgmZtx3Hd3tGoqTNtpFUpoQ7zNI2cccj
5EZ9CzDH01JEgcERIBXnM7PHjf20TG8jKjKS3dmU8ROUOPa8jtkgtsl3YMBraSEha34nlUTmzmvp
kkuJIggccYS+WAmRiE3GqBTCUwetqWWvkShyY9L2jbcp/FsekGQUUvOgxaZtBOSjk8kSlzaUkzl/
aObI97CopY+P7dd9QFHjk5q5UD96GDMg3A4pKT/4k8QY4mEJhJ8M/c6NmE6gXUPJIrigyH4IEapJ
ORtJeSJVPKd5Bb28TraKk2r0l70/QL2Du5cX7llX7Qc/5VN9p4PlBEykvJWTfpmBzejAD/XxXaJ+
W9aH7xMpkih5DBCwx9aYsixhogZM7SxdfYQuJ2rBjipjxjK3yekfx3telsQKCJKUq2cDnacULiRB
5paCCXOV3T0nFy7yPmWEW4s8GPSM+ECNhY5BOL2B6POJh1uW7/Y0fUinMQUrZtn22a21MzBQq1Af
Bwk+JoG2bh1mDAHiuKsRBGfEitQBJvUW4gSNBJlokp0tcQGZG8YjE8FhEzRhKEDC4tmcfqWPCZyj
bLqyE8Ri8j4TQx92feZIiQWq5yDbl+JLwrgZOc9+VuVxpP/uDujNUZ79t/kg4ot6bWyghu6MjyOz
aga6TN2vNNiz7sS/maRvRYsjZB1DoVKtHIO8UJZQ1ZwdD21CeQ7CSYtpkg7DgNgjpH50V6tHFwhE
i+qYxw8i9h9nTyZDHM9DitLdFizmhFqU6JxHlTTMKnakwKh8CzPtqFC9it5cgao+8T5mGL/GVEh4
RwKuhssPJz0IkBypqg83Hf6NkBBMyqbU586BEmAIyLNoLRF8fcC+/VsozdKjStk5aMnG8d+kQz0r
vJFcpDWVlNlGioUij05CnCLXpPNAHwFguQHyJLbWmO3hSP6llocxyt5I+AuxLYCtzrTI1aCbIcNE
EqQyOzxq2S6mXyGURLxC1jX0kt6hPptWguKwELjbBietCDUfKTMFPJPTUO6B44vkgmdalAyasFGJ
bvSAHKz4wmDP3/cyI+2+yRq6Rb28AN5D7PvN4EHLCRwwpZOo16ZDawjRdBgw0h8e2A6KJi520bxf
/YHfkWKtohAEA7L4FK2yNrxmJ00PbsMxPEGWYnIAzVE5SeWgI41P+t1UGG94nd3rAIuRwBHMY6qr
nAcDvWI5eQwd3qNYLJYnCEU0ur/leAJ7sbKdCOcIb9mBtJ73f+DSjJyArYFkd08S7ziPTJ4fIEad
pxYLjpQBDgxQE9vdB+ZPOn+JxKEQveWQMBFNa1Whr0fDItpdmtB5bd2SQgOQnzVmNnB+JYIJvDJ3
wC+diGIz4uDAMZqrWcBQdA0VgVB+hc3Mm2VVQmp+kkRjKqwTvbFuQnrQfS1AV4o5oiQAISDo80i6
aV7LJhF2nEhH1E4E1CaaK2x4UrugaB95/Q/oc1wT0jy+QQKA0Dl5P/JcNaQ0PWwrFHPHqqz3vG7h
GcqFjkwY5kt38photTmliGQ7s9XemmH4iWNvL5/iUnjU0IplGbmztc1JP2RZyE12o7nTOlyq0CuV
E6xoJ+TXUDglZssjLAr30nbL00IRI0oqoW4eYN08yed0U7uSv5fAIPFfgC45+ADFonE4BZNz5cgG
T9Bu4o0eqWRL2wrKk0x6SPZLn2K6OcnLc1iK7qkChqxRDIjHA2raYDkkIyYqoZw0ou/cMw0op36I
V7sIOaK7XHJaseLjhgzEoJoYIJIZSfDdx/p+wfCLdCXLtUdgZGajjBtXcPJpoMF1VCz90Mhf64VB
2EomJlOSZ4nv8l5DVFFsdpSGmFucRnspMZNk/Oe25Wqg5S+C1Qur1n2XJUGNQXEkk6wChJF2PSqe
uqmFp5jmiIMmUNRjzc64RoiDvOQYDQrMfeW8OHiKRMCng4OWTRuqW09Qpq1YmfdyJAsJwNSGk8l4
RG9Pku1K8khhROPHYxCihcNnIdLe44DVItJg31XGn9ysAZUANhnS3i1UjHTz+nsX1gJ4R4fbMTnI
D7ltJ6Ww5uyFKko/rYeE4GnzU83dylC+N9BGdDa1n+FCCuuc/oHNdhuY7agNbyd8JTAY6dFCkgcR
goBVZliesOwmXT+gk/g5aMvJIHYIbWEYknDnW+FfkgMB/QQSqjV7m1YRZoZd2G5p7f6R8S6hPfJe
NajazAnD/VGvdkndFGepdu/kNjMAcEvoP66k7wZaJK0yx/8MNaIEEUIoVgI/wh19t4roM8qLcz+L
IyPzMezCIrdWqEiDN3BEctM4INzlg30RyIBsxx6Dn5nzF7elcd+zHfueBrX3J6qIV0xSc7rLvpZU
wZnrozcsNzaDLE7pHObUWkQutCIf5OSStQ6hIGV6OjODZ6ZidoIsaoaJ8iIeXahJmWUOmsXoYq8h
hF3eGiUpkIVMfA7ESTn5JDeesJ+xUIk1KVQiJAsmO3iKm5ZJKNDj8SBhyoubhzKbd53qIKeVxxbf
a6/Uf/PRYPKXHoVwduUzK5Qf0gQqNcwR8gfpK9u0T+S/CGzvUu/ert456BEeX5BhqKVtgjgFwm1G
CRyEu93pahQOEJpub64C+uOjsxI1NohxUvVCjkPRhIyL1JHFK0/8Fooosivdf584AitOcM8cDiFV
pLR7pZJ1dWIvJwFClgJ41QzbcEQxtxP1u8Yz9opTRJap5ThnCX14qDxlTikDyBpydyb6zvJVIujJ
6eWhEO7GMGwzem7Sg65gGXB0SpAWtE4B8QGu4L/L4BDFRBpgWQfDP+noefEJFJ8sOJXo6yErGKg3
6R8xFtb2j+IyZAf+CkBdDug+9Y+CQcvdR+z1qagh+b32AcqRZbQds/nFzFoAlexgjNbxNuzAMHwT
6BdUuABuKmOdV9GTYxrn1m+e3dK7dKXxlPQzAUdLLPQCwjfTMxlxI1yZ6G6kS7vLVE7iT+ickmoD
upQguaeNG62JXwuspx5w90DbPnAuVpAfq9L8STLmXKitgaCbkITIzvx96hT5V0KSm5vWug9yKKPz
tNGj+mN2Eau/i70CinjkvbGntTuu7s/oTj/hTKaH7AKkTx351r6orN2cVv0ama1VbuKuGXJjWpS+
2J39qVLzxWFuF7PGnlVtq60b+Qn624u/mlAT2ViB7YFBa1ji6migG/nNIKlISQcwIEQGvqnJiZXW
mLRaeYlFg1hSTcM35bGjq9fO95am6Yx2sHiqkhQYV1QA45zkHs7skUZtAtvNPdjeQCESjiRWE5pt
SAifapOzu59MMGDAgzgtrx3qvGjP6dvE6PdaZUY/hY3JuNv1dHAASCkw2uelgBRUNQEOqm313vgZ
ckFZEuzAAXnoVj8eta74zEhnjSIuVsYyPFVWfmzG7qMvs10yzX+o5H/nIMH7Ef7AZgH385k/9nIX
LCurLxPqW3eO5tasxhSGBtpiyegYT15qTt86UmZYOTgXgyTR1fMX2nKiQUBuypJ6LNWcry2VQ+bQ
m/VYTD8uCVtqDca9G2Wo8VbB97SQ/XY6pYA9lkh3OQE+uqixEQM+ewvnZJkh1Ui7mKaMMtIP57V0
OjbpqO0QHxYPdHoetepfaYBE5GrGXz2A4RUiIsHI3iv2x6cu15OD4+YXXJezk2MzjNRGvJ7WikyU
cB3qYtUfdUlWHRTinEi3RC3sbRm7Q+3D3m7DVd44qIGi1k+8aznKqj+tPjEKAfM8zixKsrzZah0s
bLaY57lQYtL83eKt0lXL/tZ19bUUy8E0gh/47kxCtmho9eMF4dpPBH/XQ1fCKliuSR4CNCII2Ob5
Rputdwc33MJ2v7AJerEq1ns1WsHBqaunDnSkdtNDyeiMM9gNTD0nW+eehSq5iu9zo/8MMwpEQ3B7
0Zi1y/pnqCc6A/70bBQprGB8vUZvekfe2cY9wX5zSjxUkY7BiChi+kzfIzONgE+7QCzo4eZn2SVK
S3cXWIP9mg7+bimDQ0qDo+dgL0dMHawsNne+IEqhGqx12XY5rO4OnkOz0lu/3NUNmjO9Oe4a7CsR
Z0Kq0W+/PDhjWkImlJchFbLgtW6f7yaDObrQxm90lKJu6axVrTNvrbkx7iNa8ianUxxLzz/9Hh3/
mOrutfHV2WExwYB9MXDUaSBsawFkJ2NIt0k3/aSGMDXpPuIQe59gs10ECieM5uzy0sMJxo6ygDhJ
KSO46chZQbOx9eeQsgENu+BEbnCd4A1oAROL8t/mFtTKZnwz8SkNHDzQjULz7ibErtaTh7/fOEHS
MHJOhSwNIWQZ5FFWMMCCILOEasGuAQaigQvteXFruM94aDAYMGDbiJjuocDJfr90JXi4/CrMAXpr
tm3eF/DbW7wPBXVRHbwW/JLyPno3sLVranq5IEMbPL7uHa4uLz34Ipb7aQ+Z/6lGG927JULqZXZe
4zLcJJaFzsASzavZCtMvTAj3nPzgXYm+YCA3A8u7BevZTTGUrAKm8WgMlMg6zsRvpNGMc+PAe4zq
czATNVPz0UuWJyenimgsHGxj10ueumU+6pWDrncCL8ozJvO+9M0ZMl9+ctvlNMd6fW/araKkjF4N
WJJW1M/QbDRgY9izfhzByR/YjXnEJRUGdUpVFCMsLSSi2nHRoADY4VMydtdRmcwcZIfazdb9AuSA
JOsew/aj1ofUQMg3r/QAOir6ORTiq7rC5jYY3f6RlgfjBzmGZMpwy5UqE66jAlCvZxzdHQ3VRVch
VxzCztKZlTR4vR2AjKkF2JZENLONbKfnZFuN+mdwygMFY1pEl8NuIyYIyieQkaFOmeyIYExnzI4q
nNe1naH7W3mnMAbtnt4BCBS5MulCD0pZ0S3xiB6AISE2NAt94sxtL76f7hMaYYLEUYbdCd6jDxDJ
Ac44Z5nG7DfVuByLBArLpKOrhdvSOOHwHpFV1ECHsp7iynwIg+49ze2viexSYNZOGmBJZa8ozLaa
TlYcVecq65GaaZgRnEHcWVoB7IeF7zOCmwqJydIT+MVAv9WwUKMqTroRbstmOBlTKkYMN/FJ3YyY
DUxuRSJY2TYNY3Rk/tRiOq29ScsjRAxQQ6qHRyXlXZ87n0IY66iXJxJjamp5siqgpdKY277QEPDN
Hix2q/QnJbaZDK+AaNhmDOeTFRM69usECNhSwOYGBr68vwxZpkxL8YsYyQ49Gi49wv7RKaUBM+Dr
WHX+fZi6L474n5d5j3lBfRZeQEqiL51VCpi30pggg5dvtQOIBJwiJfwUMjkKUKtI0eRBp3xRjflO
rfJdH3Q3urbJfAjpG+btOPf2x9ian0k0BeacapSRHX41tOpHA0nQHMhWnrQLOAmmmJKcmEG0k7XY
CpWKk0bRjuAutLxZLXRi+sVfy3KLweq9hfnMKV6H8bR1i2qTRdM5I+o4YY/sarVDCF1USjx6SU6m
VoVRv6dzDaW1gw2/dOG6tSGOe5zijLDp9eE2F9CV65hidao4oYtoY4LK3Un4vME45M5hHu3oj/Qd
EgBadeizBGFdastIPeBT/OskJYcXJLIWkbOWsniEDNYywkjCdNOC4JoyxrQMvqchJYgoaMmxBdEt
h2Uv02SiCi3roZt2/mDtpUtQfBsjGrjC/agAnoWrmtsuTXmWzhiDghCEx5JlnAJDm2tzSu+Ro8ax
13+W2S0b3bAMXb3Y6Z7yMtmlQDqNFw3SwRbMwVRqBY8JiPgYkfD2eXJpMRPOUhqXhPJq0i9BDuUi
Xb4NS6bDxrV0WeW+nd5axwaS40g5JwipmlmGGnd4kN+PK9Jau3jiHeSk9+3QHSO2AG3OjeN+JAyR
BBAvtaZ/yOhv9FTBLt27sg4/kMZ/yNS0L+L+Vzr2PCF/9h08eQg4egSbBbYVZOpt3OP7Bic7RdXF
Xcq/dPboXlJtZC5wBaVub6Og6EPeoCkxkuTISGHJa1T4ngqsLfadAlzLGkMLLFyhCwNRwEwOoBCp
1e4aSawZYta+bBAbh1uBtpUp79zVYKJGpc80YkjXGlX+Jln3I+g3rNtnP8Mtm/gGhLKzyvSDvOzJ
MqMHkr1daWqMLEHr17QU0UoeYwTRxdOl5udasBWU/OBCav5Bn6Ozo1NJgT2kNqqr6tb7XBR+5lhH
oM7hlvtZ9/+2U4TbUNqgeRud27H8EhWkIFo+/sdwYJByiR9qFk9UGl+NDkWpLs7yk/VVAMpTLt+Z
tXOQ7gy6FpeQsiCeTKGKy23ABKPXQfX4GM/FRmJMUfqsN1s6gGUtKjBsJoHHhRWDiuyVNvl2QKNE
6BHCyeksnQDGf5LkIqgTWdjICe60KD4JUWbkzg2bgGaD6wyWsXIcwAU1bwIMhdwco2PtvaybbUjI
qkA8IjXRFsAPLwSE5k0aLGLdtV7p4MHqaO9nJ93mC4KcnWWCHY39bYYlsn9TI36NvOEREvqjE1+M
Jv71x1m7Ux4inEp9Qot3iVGCFUjQSpXzFoMgFZy9woKVfoES8B80CepUXen3FqfDjToy/LmFExuu
gT1tOhSj6T391F7B9G58NrX+zUfTB3nuu5oDhzXVdx1I30VaVwSheExwJ3L3bhK/Uh9LCOTxs/sl
SpTM38qsiIzhZYO3WnxYuEFNpPtJwSJr4Xd1J6F402/yoV8Y+bJ34WLp+qtsFYeqyuybR1/TV7ql
n7o6ewrifDer4MZ3DFqyUdx06Zlr2E7hY1R6s9yh0giD5meU2f/mVjtZLRZl2R9RmZCrHyLR0sw3
4PjSgkaF4Yg/FQZx6crqTcL3wzC0OOUy1ISJ62LR/Si0O/Hri+oXJAS/vXFIV9Joc5v8KCElDsPn
Ke2eGsBrCY0Bwa1ZrJ8uQIVbjw/ONH3SVrixyLg6BpMQdQcYL54lPOjO9GBl4TEmQfBmBvuM6kb6
YXAVWFwogxy9wujjeVPp3XeGogteau9uh21ERY6AYApQpOB1NY+8iPETT7qNp2uX0gXPBYGofBdi
aZujw4Apa4AOs3ADZ+vvCOlTBk4iPXjQdAw8Ud1zo3ql8nyGzp7d2zFyS9RRS3nrx/LCuIwlj9fw
uN9SyQsmPOAHbZ1E006U7HzPWQnhTkI+UgkMdqXsVQYsadzoLY4oKMUmvXFilHjmTTByNRrhAS8d
edrssFgbvt3oU4KBriUbo0X8V/mKxNqrn52430DDYdBJHa3Oug52mN2VA9LATn8d2uFX1nhfWndz
FDw4dBN9FzXgJjvVZYR6svHpAulSukCnnk6TUz0uKcP4TkI1FsTvfVdeK83bSkNVIKVyAgmzCrgq
tcOwXLPTY5/YzJOcwEfMaW81xsaawtUyPsoR0xCsBFwjdQQqhd6IqIO3fLJrTOivsublEas+uw+S
hOD+rpDn4gHfBAAD/RypT091T07LgDnmJS7KSVYVXljKeEcfW4ZH5TSS8Dg1WFwW0WOvHJqvqvib
5gOSx6xZmrby1VNw29hRMWzl8J7T6ETkEKDD0opNiInYwBBGKy6EsDa78QVS00fi52dzPLYhgjXa
DxSSbVrbHIZvRWr/W3QyeJ6i3jGSkjHhKnfrRBnyDBYqgigxk3UfJIedNO8ba9fn1nY/WvYiRAC6
/bx+8S6SdSf9T9dNaM1LzZ0ybaIz6crdho61Hy0cR7pxIk8X5bmcKYileo0Mc6O86NDE7TpOymvY
NesQy2OIzYc0825SGVYeUQiVxo6usOV5615nfsfamFgrtGEMNTfd6/7Fco39qMP3Scx7O09+7Fk0
RgOMgLIPfXLERg/cU4ziMUjSRtBOveQ5oHcLbU/IvbiB6mwi10ufiRUxjHYRSdYrA1o1JYGd7Y2p
v09Dhn9GSidH/7UJQCGoUetiLRAHGKROhndBXf2Tl7/k0BXc8UyPeXIYjXLT+jK3SMUR/TSD7EL3
nlgBYVA+yGuT0y7HFnFk0J1pveQXjwokYEuuZ9m0Og7UwEJxm2CGo+EP3bxIU5w35Y7hIZoT/Zpb
ao3FBlREC9G0Ue29BH2F1K26i0qgXHWTib5V1rO4kuVohf1LNkOAr/L8p9OYC6nQ67CT69Ckn3Ux
7hcFVpjqQaIQp8z+2cPwbszGNemsA3Smd5SxXoue1l2kuWiYD6xOJ0AuVvLTEMiV9g1TcTTlmxfC
PPg+a7d10ZhLKIsL13vuByRLFjwF0foOHty0bzc4ZB7MuF72nRt8Q5++tql5pISV3w4YY22ysz6y
7jNE4P0mPA9V/WF0Ps5aYfJXvnXuRJDGDzC5X17d3rtOncdwUvbuz6p+SCv/u13QD/D89yrqT0Xk
Q2qZTBgFVoqnZFP+WMBaCQnQhCaSfGDelW9OU1MCJ8672xZ/86jh9NZbVHCr+jLM4x83T+hxGSUg
hsaIfQonYazjj1xVqKAtgmrB95NMZWqc65gOb5bOkFWJmwCz3fNnq7otE3E4FhSuD8nEZZ36oQ3P
KXsObbVr9H4TaGTDQfqVoRssMWTBS7iIm43ejMexIgeYBsaZ079DYSJv4F9Ra99F9UTvJpv2Vec9
j2X8nWjYDY1tsIlb76KaYTuEFOlZG26bjlappPrM5XDXGeJimvelDO1sWC4HcvxcTHECHm9ymBbl
uUTMPyBwjr7zrfC7WcnvxpX73rfJD64+F+TOL3o2cpjxD5oH40iYPmW8wcAEQiVWBcMMBWSZkTNq
KqxNYIXFpbvX4AnfFB7mTu30pnpHVxDxtGo8RO2/OPmy6gTJ+k+OKtXITL15NqAqZ72zTW06QxCj
SY/lkevEIxEuKQWhkUmEFpAVE0g6b/K/mh4yS0gqwX8J1fQwcsBatb0TG0qFgIVk530i1b++iorv
23gcLI7KBIrXZ1qIi3WMzGQlnU85ztjsRksd0wz4ccIboLdGtd3q3X3rdLsJqQG5eU1Z94XQ/xmC
liwr5hOg3Uq2bHIbpg+NRI5WzqYIUZKImEBCZSeYSkRMn/GbVC+3kyhfOJQxC+dIHJm/9BgO1a2/
NG8snLMkp6U5WoJYtrAZ4iV8lCbLoqmVxVGmh7RdYfkmXJHNn2P/7FCT3Uq7/UyF0LYIhjEvMJBq
C4/UAZHxG5opbEOJTzK0a8Igk4o4qvw1E6y0ZtLDiMSXSZqVMYU5UlqSNcIcpce27LFwu2ZD+Cy1
le9EKznwkpocuZkOac14U0962lFOz4rJDmJuWXifg8+LTMbhjD771QG/cWvcXgwFh7EenssUGSB5
XPJsfHRCIMHLViAbC3p1ju0a8XWobzWgVW6Nr9LvoiSdvewppAWGA/rfG53Pmw/OEP2RZIzkViqN
lqR21IsHUTSB5frNMXayO+MrZ7wJARWEzQuK+FRrQJlR1EyMtRPhiILUARM6wmCfAmZDwG2S2L72
pDQxZ4rQbOdYWzkmqv8gjHBy3Owv5hz3HdVrQmyku7p1GI8Rgy+0viR7uF0geWGghn+odxzlikyC
medPpMqIkvJrab9sPApI+be5CeDJMZfNn+3pV85flSRXKFZrqcrl5WkEhaX75G3XjC3JzumGYdM6
am27x3YALOPuB3QfQ4YjQgbAyC3stD9AoBp8el4IvcQ/AZwt+TWhsVhafT/aTFkkx8B06Dbh7+F+
ly1ThPTbM4iHFC//R9p5NDeurP39q7x110a5ATSAhsuvFxIpilSkRhM3qInIOePT+9e6XowgFVnn
enHO1MQGGh2e8A+3LZU1L+ixJdw5nvjYLNNTw0BQFHYMYNhw9Fq0mL0OmzFMZQjeFwhD/LStzevS
JhIM6AfN3iM6Amn3OAQTfIEBngXAHRuFFc8FgutQbKDn64sn3Ogv6Xhp3IqeiyVNHwyTQucSPrkT
fYv4B04sm8wCOtOD7YlNiy46cNNmvKgo5KBV03NC2ZfkFqY5/568CbpXLLz7JdPrhEXS+dl2FKnY
j6WHWJ5IH3S6sPDwrt1eNbxu1/p3QZhgNWnfToVWpyDYMp4hEUI+JTLJXiS6JEZNtM+7WTy3QQZf
pbvhLsOqobN2kS6bkApHZH7EI10tt6PHCdXZBSlfA/muyYOrpbNuCbeJS0r7kLSo0OhZEW51n/D3
xiy+GthceIABYfrZ85L4C4DE3mq8jhySy7mrbtysOi6h/63oHgbNoYicTw7Ynws/xus94ZTR2Imk
wUCHfdnG3h8skG5zf0ajwvowmN23ynI+5eWiDYobuztIe7oNXQNOsnPHiSxidTQ6eatPYWkAX/aH
j5FfP4D/uo6x3NJYVJkMB2PGabpybjqv2TUSl7ShECb8oPSZfGwbRdG1KpebiEs2N/2HmnMdIyfr
JaX+BqKmYtfgzgfqx4K7Nylk0lkxHIU62NL034qYd6CMyflMDz+nNFSXn2N3oDZY3Vph/VlR61mm
+HPhcwtXS/dBJTY1dFKckZBcZ/uqmj9BvablQhvd+NSbLi0q3BDa6XfrTghJHbHkRF4BmtuSf+qn
aWfbJfz0Owo/FPpHZ7xOjbS8clFMG0d0HZ1gU3d4+bS4PVjuNklDjFOsrW1110shAZ/wKnnm0N+X
uPKU0VXVxr8bZ/itaza206KcZD6TwU+AIvjUg0JV0Ol2VqMrsAUlGYr5XL4YKAr2rOHtA8cqng0F
DT3HvJKqKggWSzxXIMuQsEJ4CAOXWOwrIfdu73xtMkXgSMGgGH446TDg8II0YK1u9fHvDMMHo0U9
p5H5ESD/JtH1ow4zmtB8aJ3wKDkdGpkc6iW8TC3nRpnjPrS6mxzQ3ES/YCr7z2EwXetTzMMRwURr
Zsnxt5D5M0Zod+jxs9SBrVSh+hYY3feSUAc4en4oKXBdYMn1oTAoQk+D3HecWkNvfihgBUaRuNfH
kRagUBrraw63tZbxqYbHOrEPcx1POysJo00dZs2uD4L2KoENgFDmTZbUCVi0bJslL3yFew4x0mS/
+yRDaAUdIvmwDmgTQgpK/gBYATnam9SSzVuRuTiCwVX0ALnO/lPois/RjAlU3GIK0qcLcg90Sok0
OkJjfcLkqX9N3nknS7+7iIgdiqzkT4rkOqLiUlPw0581aYQDDzi8yqlxe7MLbLUGEDTEAmhPe1cW
4ePYUUjF0uKm8dD6bAlwzKo8wBPfRLVxY5lApfmLQHqjn5h13GYZzZopu+7s+S5vh5sush5pEv+w
xmgXpvQJwwnhA2ZWHz4B12uOlqzlW1v8RuE8T/E1NpubxC6oDBRAzwdkWZPOunZTczdRirHs4A5u
sqaLqtvGinb6IDIBuNeLcROWCGO183UXKjQBzdsM48W+rO8Ga0A3OcYos233FqEMLBh0swID/WyV
krBnzzkioBc5spw2ht22CX9nWDw0QKIsu1yGvKU9QY8pLMCWhRm5ErwnNLIxOoSCQIF9GP7g+4GD
VGE8uXV8W6PC0RUNoN26ghM7qozGzfABGUty3BhrWiGrm9qG5R72+c+knL+gT0ygt6TDdVmivgdL
GPnsPGg2nc1y8Uybioxf47bhf2v8/GMcB/yXXZC+zDSQfaSwk5msAiGvCeqXgYTbRRNOT1i8uttQ
DXt60hEiVPbD2GQw9frnZanCbVGAcEomB2/KtvnDSague6clb6wt3LfgSNI214qxRY4qctYjjUum
urPi8Reu77gBR+g59TNClctABTSK7ytjuNaFq3C50Tk7EtWUMEryD9r21Gk2Pu1kfl9X8jCL+zbI
9th70feYrzUZ473+cQic70YLlzf6ElVZrq+oqLiZ2/7L4Cy3WmW8ryMYLJCkmM6cLKRjWRNaH8Kh
Ak3cPlY9wH2K3QykOS/Z2N7X3bjNQk72bjKuXEypQrwUoYvZXLKgdKgkDC41cS+/wmHykthBV6wJ
laAkakdxIm6DG3MxQPhfcTrs9LFPOQWwDuEyVX6XcEDzLDSAeqzDg65uUGGzwf7p5tSQu5faw5jC
DtUTqjysIUITavV47OjeH4aDuhCjrwSg7ZsCNPaEhKfxY9IVL7rLuN2hi7/XiTntvbxor2Mk6DDz
QZGlu6wV1grUnXmXvoeY96ShvfxkMfJ9mafXL7cUFXCHWWno8VaaLEHpQAFywtMGuUbyzuSOm5z/
cyddtsR1M7/Yg/TS/zBkR+aBJ4Rf6MaAr8XzQCNy4KrRRV0CUfLyhhmtWd2zDHfcoLaz96KvFdaS
ZlJT+vzOv5CNmMzgDUaNBs4Tgn3az85zjiWgC/2HkBgjDzXwA5oG8nIE8fgVATPjm4DqxK/TKzPJ
sPQ2B6qk9Yek0b2ETnw0miEVB4WuD+ijzkAe+YK/A/N2pxcdGFBOWk6JXTsA9ptSLR+Vu089gXXY
Ft9rPnNMEC2aZKvTL90NqGHRW60WyOLNX9BmRXirLUz4B3Ua14nxi2wApLHjPTrwTQfsO2VCH8q0
3keSfuQVACj9ZaBZw9swBQHJUm2mmLTxO5Q16DJoQaPVpbFg8BNbbA7haOh0Sy9AXqEnDqYOpVM0
JijP/hhBtEF7EqtyZPKDAszzR6o7WfNNH/lhh3x6dOCJ8VtwxE0H5pq4XKeuuhOUE7iIiBsCGunw
04mrq254ZpZ1OqbXHCUAgNqaVMy6rYEjaUapLhMStrEFTOMbEqIXHragIA90/Kb/fYbR/dr4qPMS
dFx1N8n6qtsLCVlbROXbKL8JuqHE+7AqdORNIM5T8d7R0gMry4gKvjCnuhyYoxVQMjKXtqGoYs8e
wZC8E4V1o7sSPhew3Zs/5zbYMh9jCuJH5ptWqwQhT80y0k+RxncpgjkmZn96p7M0VHz9krMjXIL9
QxW3l5lEEQxC2fjDEh9hOuS9jeav3OJaBa+J2SPr0K42NaKGoFO31Dj1y4FZIlQXlgSMQk+b1ptO
8Cm9a5FV3oFvnbDkWixBmRINtGQy9CmhtwsxWwmgHmhoiGJfhnlcsWiBJcjpF3n9aajQPfJgpDxm
LDmqYDnJISgr/df1e+Ruvw3r5WmM7ENFitL3imOFba03k1N+1OtlRJFLN3pLUjEdo+oUjGyWkV/i
SvbeaELfh75JL3JkG+vKYQYJ0g3Hff6y0jmE7l1/vORtXPGSrVFRYIexYQb5wQnzC/3LnRkiw6ue
YgTX+ZPEGNiVYPwTQyu9ssuPLB1gR1BW71Fj2OptySfNwTg3NEby4gtU+8OIqwXQKq0V/ETw6LWw
MJCaiqu92REO5Z9ZyOQ4NHz4N1kuLPQ2mQ6UF1i0Q6VuqEGhQ0z4lIdoGqge9Qf4F0HRTADUS0QR
yn1nBPgbWRhjkdvJB2A7F4DvuKE/h9YLI16nNnq1mo2DzGTZcnxc6TCKIQIz3iB3HVObT3+VHGZ6
+U1u/NvSC430x46tDUgrAHwoMfDBNIBVaKtJ6m98l9xQG73v7N4n+kOMFk6pWfh3XR5u9RObHN96
zWZ9cV1TWxE0mmwCIsiohhdBYIj27BOPxp0l6GsA0NI5gq4W0e+903uxS15grwX+7gBdqENyWFug
sWrf33Gi68HZtczh3CPlpeKDG2lrhWeTkqcLHK9rHGSmkNbKpv1IqVnqngwvCZtQr1+m3QCrEWIS
KE3c4VlY+n70j4lBIUyjLmr5nAwonMcCaHt8nJ32IfLNT2bsHAYFPsaThFMKR1TRiIfS9WBRFods
DCGfRe0PZ+yyS8+Q8WZOsfiYu0ec/5bvyIV/jlxvFyqPg9whB8aopMnhEZdozPlQGevlczJXFHqp
EpGdtjStmzCjgj+67vMchUhVV4scHsa0QQLbiYZmR4QT3A4Sb61oCNQ+sfxFg/RxfPvXf/3P//O/
f07/K/yt65AzKN//KvocKZCia//7X86//gtgqP7V/a///penpHKBPArAy+hXWK7v8fs/vz/FRcgf
Nv+HWHwvxJ4dHHtZPJVhsB8GPBezfLj+x+O4QrqeA8JLWqgsvR6nSvImddNiebCTGfLpNFJuySQp
dfJweiD19oUUQaZwfeGZjuusXoj6Wah6z5cPQxYaqJEI88GowD/Inv58Qnx42fWKbhPVfOfMXLpv
h/Zt15KuMi3Xs0z79TuKzAijIgith9RJWJEYzBOdp7YmjhJGZ7duqpZPp9/27efzhG16rqsUM+uY
q7cNaRpGfT+gKBZSMDXsGs2hdHKPS8XGPT2U/kKvV4pnOZYwLSWU5Ulhvn47AHgGFTNjfKDLZN20
qgjtSzngeCvnItsOyC+j4B5XD7IlfBlDi7j+9ANI8fYJqLDb0raktAXZ7+snUKVbtbMZWZj4pEDO
/bDZIYGIAMAwF4grDc7YEPIhQ7DIaN7TV+1uEi/HlWPpTJSfhUS5c4lqqBEIWi4/G3BIh2bMJOgn
04Dw1jlqO1rxR1mX+TFUHHswYhwo1C1y/Z3bP81jVJOSEqp2S27epCimY+rgtI2mNina3gGMj8vS
sWhMDI35MGHe/OwEeXcI/Xy5WkyDZdESOFBLFglK0hJs9+lJellkq88kAdyy+j22mrn+TADWRNzO
3vCQiyzcWeaQ3zRt3l81o6SD0TV2dHRqgQBFF5Kyf5vcuvpixWGwq4Y2BwSUSfdw+pH0Gvz7iThd
lGNRMjQdz1WIbL3+bGPrdlWUNO39TGnlo2qb7NmLjfw+AB4JYjZDyq5HJuT0oG/mwRE+il229DxH
euLNgaO6zo4bN+ruJkXPQmmJVSlBJo6PCszF3Hv4MQU1heYWapdxo0JElnxxYxjO5vSTrLeoYwr+
IoAXhbe9J1z9+3+dsFbQmJ4jeucxV5HQ2FD1bMUmcODaXe7/2VBSeVK6UmE260nbXR+yUqBhkCUY
0oVe3F7PQw04hI10ndeYlJ8e6u1Z54HO5oNymJsu1MnXb2VCeuncse0fYKJxKeJjdIHik/ect9qu
U/bm9vR4zjvHj2ubrvJ807OkkKsBU6trGxV6+OPNM2TFqoiyH5VnVR+iuoZnEBAU1qrF/yPf55rw
njewZGzbDv+gURttPQ9+ntNkzX1OW+3OiShOLV3k7qOQmkawRP2vOi2S7Viay4Z3TnsSoWbagaaS
u8WiXxo4mX0NZ8oWm9qLo4fQQWYwHKD5Bap0iC+mHqhnn38IXDu9h39vbcJw7IHVyPK7V5vjnZ9n
AfyPBoOnIqhLVsAI4abpRvUVsBuYnGkCJDQPcAIs1X1DtfmHCGVzOyMd191282xpX5T06+hkd9GM
y2lIVLfj2nFwOEaF+VdryvlHMaruzBK25JstLD0WimkCRhYet+rrr131KVLu/oD0VT77j4WTto+z
Uzg3QMAwyZIzPnt4443OI467P52ip23VZt0hrTqtIeeGznPthuWHzpucQzh52S3dIKR8REivwZDT
fGeQ78JMB40zh+0Cb0JEW7hK7pkXWR1FLHZhuwQ50pc+a9Zb3SBdatj57EXeh3rOb8uiPKgheG5b
ipiuRw9hHs5cWXpe/j762JBEBNLhB9fhx9X17KeLW3FheQ/ggDZj1pqY6i6g8kRxeXp7vLM7fPpG
7EnbdwgFVgOVZmOpRDgoaUX4u3t2ptKLNAecbqUW0gTOUt8EWWIebTWgkMpiO3PymG/DLlaH8oUv
BDIQHPavVwiWgk6d9Nx5SQm8TSVVu+8tbqGqHxrIoV6GN5vtek8LtbfrapA45uBvgLIeRJLJKpot
+DSU6Ye5SkASdWjuLUlBS8ZTN5EfmT9OT9fb9ezYUCWZL5vbgRNl9bRk4q0lp/aYTrI52DW9ahDY
2ffTo7ydE59QxSLEpi4slVjNSTTUTWpAkn9QpW+CSokrilhGLkewqcr+QoKTpheRUAs6IfRGTg++
WuoKLzLb5mz2PYdkzXRWwWjqOH6bcRsALbToplQprbQwq3+n6VJvymbJD05tlGeuelNvoL8XPLx1
Al/lKVNJLmB/NSpOgP0QBIt972Zpde1Pg/8oG188mzzhHqlF2IA531nKLIDKj9aeGwXzDoay+ecf
vT473TS5/W1uQcfkXVcPEjhp6LeU7j/UXgskZ74jNfXDFO28PS2BM5eTab1+bT0awbewOVNctrm1
OlfGvsrLoM6tD3zRTdyBdrf2ZKND9KzLC8NxsPap8cMZvqP9e/o9Vyv5/41sK8C4Uljc/K9XchG4
pHblZIErm4lCiTDh+Ygzof/qGPNt0/Igt4B18ZUNSXU1mfjzqJ5gIkMWLLNpJYUJXm5deu3llnF5
+n3WcYVeQDYryCVq4j97ddMkTmLT1lywYizGz2ONw85ie1e2t9wnQODOfLfVe6mXwWyHxNR3mECx
OgawD14Sb0zFvczR2XJl+rHBUjMIoaqffqv1Zvz3QL5gT5BDKW81gbQRmxnTVfGi1BP3X7Mg/DnE
WDPF6jn2wjOx78tpv96FLH7OOBJuBlwtRwFnsESMTtzboaMx/FUECk387LvpI3vwKVbtVZ9B6yyd
Z8kkAIECgzqMQQJbWd2beYWTsrwshEfpxsMqz1f5xeJOt4U0LixtbuZ4CPeZJsikKHxQ5vzNy5KD
uZS/hC1pBrgz+IDAG7dLOv+oFgcksll8aVAaQSRk0KpGBEDx7vQcrzeh/pp62bARyQ85/VZfc6Q7
ZsA1ih46CQl3LHGDG5rG3/UqUEir2ImefaSUhZOoW5efw2jIGkTsfP/eHsv+TKyxWlx60yhlkYa4
jiDpeXMjZngECpQDPszDDMDSNUKqfMMmSA3rzJ5ZrS49EgE/GYZtCkorL4fyXxkG99jSx3NQPYGL
PCw5cE5BOU84DnQreDtJdSbHXAUbjGdzq5HKsFE9j5l6feaM4OPM1HOLJ9FeKM1oR5adtPbCwrCO
Dkd05vXeTiTnuK+oqwjXdd6EFtQ/myCxzfypL0CpDK4Cy54dzWw8c5Sa3urFWEEg5hyuataQidzm
6sXcuozprHNnVmFYbIPBeWpmR3yCwGBeGIkcfgZpTwNPVxfAvXYbswnK707mml/QAZth9Eh5vQRx
cD8JvAsgvZRXY4uSgOu6CFWnTbWdl9p6yEN32IC2D6fLeh4xZ4Tfqzkm8nMQCAOKfx+DAZiTj9kc
DV/Dvsiou08+jDG8tBDimdJJMy+MAeZ8PX0IkAC/rByFPy3Y0McQL+O7IYWE4Y+Vc1cM9riJTHAT
uMOENy1s/CuzKZF6ngD/XSzKcK+iMXYhe/WL2lplAOy+S2M0/stlJB8aF8R5yVmoHwv5y05iuFLS
KG7LloIvMSGYPXspD5VjFpRb6m5PycFGeF0sG0vGCwQmqsCjPyaP0PJx1Elr/LmyqbkiikR9LQmq
I0CpBGWkdvzUoS19iUi8/6Gf5KLbT6hHhwEN9lqglwG28LcBczfqEFMQ04Np4SkdCAtLaq0RmiyP
i4/9QVdK+mhEeHt3mZkW2wd/6GM7WYd9elNTFDqWw1h/yPJRfaZ/s3yxK6WtomKc7mIbyQmTT5C5
vfeHQlby1GW9sXW6PKbdTDjRIDB4SIETRvBZpuJxHBok91rKma5TNTszoxMCWha/8axLruY2A9bX
dIjsOC1NpRIAHQ6hMAoozlxXoESBTHbTQ7h0+WUpbQ/n2IHa9ox0nd/Y5bWE4w2jRi7zEVkP8RSZ
5vRF1V18M2dleKcqT+27HCYE/HQahZS1tgFo24uCFvjBUTK6qVQybnoYzLu5Tg1cNsvuEppRd7HU
tdbHR2+lbLgkcIVECncerIMrm+SzG6UQ6pEdfCjGfNgk8KlvsNYWW99r8E+DN7UZoaRd+o2bb2RC
kamieL2rJciJtjTGfdorJKh7ngoqOaj3UhqoIGfNtgsWHBD9fAYV0SFobGhwqLuYgIKdx9PXgrc6
Hf+9qX1heb5lSYLC1WW4tNXcZyNNzNGcly9Z2BgowlH7JbFf7vwos8BcVhko0C7cqSlTv7jF+5ux
MbsbLMvphjSbOW9guphSYOix67L6UiCmBAWp2qbNCGA2v85tG+2Wzq6uxnqyf7qqAkVQ5zWKJRW2
vWFX3VZ16m3NhcR2TlFYcGl6XA7+kt/5o/EB2K99W6Wq26URjNYhLEK6wOF0SCc/oI4AgqZvZHCF
eIR9mVQ5tLYAWtRM1HmN/Oz8sW0S78qf0Rycq9Hdtw0y+W2DVk/VdSMyESjEB+HkbhYPLC6ZYY0+
ulFcJ0gxfB06SaPCC8WFwZmwMY2ZunWXmmAcNWgDeDzGfP40f5nJBbatKqtPIubUNwzLADFMu1H6
JvrWkVHtsx5569iuqo+tXIIzN8H6U1JZRjvBsviW0vQodr2+eBpXdnEgq/RoUrNRNtKLVctt1yhI
MGl4bxfZ7vTiWV096mVAZSl2HZ0Ssa5yRQE+i8AeBaLw5rLFJYEmXp6k9xI80vb0UOvAdz2U/v2/
LnEOA/CaThMfI8cBdlDl9wX4IEBHV6358fRQ704jSSnUIq5TYqXXQ4mqT8ZQ5NmTZ9a/ZuqvoKM/
hUZ4LZ35d9RD4f//Gs/Rdf2/Xs1OHIRg+xhdGTBXoPIPGnZhjeC9yEo3ImnOxCfvT6VP+4dU4m3e
nVCJEE3QV8dwzCAR7mLMNF500PPwzPpYZV//Xh/EQzReiIYIhl6/2Rhj2pDOdnucm1BsgljlMCzl
zenpe/d1iCLB8CrBBlh9LiwakwEb4pQuawPQsCfANSbU2bx2lwX2/vRg772RI4SwbNexqaDrHfHX
t6JXLvMenc5jnNY9zUAIe7MPp+70KG/qBHq1/z3MarUn6HRMg1uKxxaKGUAODWVdQM3VWXvbcmD1
YFfLHuiP/831yzNbbV2XeRmceeT1bMdWYvWOaM3FIm7S7JhatdqPLT6u1qSyQy7w0MKmAMQdidWP
xBzTM7P73qekGkPVySITNNc5AbjHcUASKD1G43QnwvCTUww36B/eRIsRndl1746lHG49XvRtMFu3
tj1Db8yPUVvc5JUNhKreeQPgYlWfOZffm9CXTJPqgE8vcnXFpiRYfRSO5eOM8U6ya4DB6kDvqpNa
tfH00nl3LEVzlW61Rx6y+ngIHtL3CnLrCNPpOqvt73bVf9LSBZ2XH6oFG+ewOrPL35tJ968hV4sV
QF9f2+aUHSuUr6A+oQFsxBiwJM3H0nLPHF76+f/O3fXi9EgaTdalolq9er94sulzxjVeeGK6G8zu
kBndUyvbf74SPdfkUGEH6E7O6pOFRmS1yE47x6LsDx2ePqpXt6mJmpaSZzb7O0eKRw6MJK3FfWOt
V0duG9VQ2mi2JCXt0zlPiZ2gq59eFu/caXTBTUsnbiyA9U3tg5zruGbqI02o5mBQ/UPIBp1CXwGt
sjtAxh4aF9enBzXfezX6i4LIktI36fDr07KpPd/IKaccld06n2orn2+MJUO0t9UusqnFRe7Zy0M9
2M5VLEKxtYHDXvqyBj3Tu9aDswhsOapqPFOwe282PMej8UA70HPX1U9U6+zMj6ISyGoNEnl+Ikd8
6l2EAVKRPKrZvDo9Ee/Ng09HXprUBpCzXV1RjZUjvQ0t6uiP42/NqWqb9svpId57pb+G8FdBRGdP
VupPPSavZAxQstzicqg7UIVeUWG1WCOYxO155rB5d1BuKtO2WFvEYK+/r5+NUKGjrDu6ogcdGCCl
AmfIug686mc4BWe2/ktxc7X3aRQJtj6XA+nEau8T2Qp/lkV3lF0KK+BeIIdaDMsTueovv8hvKSYr
N7/qpuqyKUmU+d++b/HrTXPkxLUxbPMjMLJr0B8AD6HNkbF9Rw/qAYrVh2Qo9l30nQj61naGg3bV
DZwI8STmMJOPolX3c6gFXxG1aFxUm7OuOnMSvPRV3r4gRxy9aTpw6/uvysmUU8rJR4sQ5MZO0OwF
F95tfIycdpGL6GPQjJ+LGYpMazjYy5ZTue3R/rvoW9qCZj97l2mFjqEvZ+oRfmfdZGjenXnMd45g
ZQriYlORa9AmfP3VO8N1BzfJbVzvG8zGoj6G36kaChHgAk+v6jcwBeZCWbRUQWrYnq3W+KvQCtw0
jYv8KBEzGpzifurrS2r5uBwiKWRmG7eBKpXI8c42cMZcssPidcj4JNvTD6J36OrLEF8Kz0VekTN0
3V5XsYii2O2KI0VG6gDI6ihkjMwKj1KLPhUBmTZTC6/n3v/ne0x5vP5L99K11o0qFU1hKtGdO6rh
o9s0d0H025mXy6m+UnP9+/RbvrOfGYtKP/As0Gjrvh9urh66eHlxhEmDJt9IHg7uD3pxnsEJdUo0
Aoe4PxOImfpoWs+txr3wpemdv6n+l8YSOl5TdUeqJeYV0EkozQstctHfWjAoBnsq7hH005WYj8Z0
5tx858OCBWJUih+sarGqaXrNbI0orybHbnQPS4nyQ1F8TZf5UFO+iqX4GvdopxZ2eGZBvTPVuuDi
mr5Fk4pF9XoTDZOqm5wr8IjfQve5y+fpqkGqWfv/4DkPCLCEmyS9M/vpnVDNt6nf0qSiDQAGajVq
mReimmDGBH2A4V9kwKUcC2sXNBOpmbLlmYvv3fHI/nSJn/7DettEM2FqPxvGY+Jed/OwRZKo9R8E
Cg6nF66erdUSQoGSfIXqPlntOrxppAWUeGmbIzR7HIjaxfnS4X/wFQ/m8Mzp915u5oNwkTT7gC29
SY9KSxpeCRcDoQlRa1/EqNiib+7flaVv3HbYBW3Lrurg6w/L8gxsOt8gGtFS9EYF59ze0Tfs+sUB
+wFPRWzB8tdXomUPXuInonjMajEizJLKC2fGJ62p8cA1ZYGIm4C7b9eVd+kG+JOaHZiaucYw4PQX
eCfv8Nm8JG0uLQ933V2SKkPWKrMiLoXSeVj8ApJBeW8KSvlWmFX3opVQJ4e6OBPKvffl6e0qyyfO
NOU6eq7bpQuGLikeYzwcVZ3vbVvsw9L/dPr13tuu0iXQIRnQacEqgkMvwfY4gorHCuXKoU2OTQnQ
E8U0tZnCc4GOY73zVUHv+KAUOJzeIGXRj+wtVTYZKgyBeoCGXCCDgB4e9GoV/iQgS9BuQfFytJ14
P3Iwf0LuoNqyIF20LI0FTavI/QI6094G4QBnLUfW4aqxPHyFkwxSsrDrboOGW7fJSqwS6B7E9VZ6
dXblTl73G9VN+2aqmhyyhFfdIFSJ3sGCn+XPth3jDqFvP98NoajRNaWKe6VGLZgyBw64+az/4Aao
AiCuBG5/nGCIzH5VXrpzXR/Swh2QQhUYnzTpRIQKvCXsIFOY/gg7wwldVN6NAGZZ6+0ownSHDs3K
3elv+d6h9PdS1Uv5rxqO8owhWmzIpxYQaAT5cYZNwaQ+Zar92RaiPDPcuzsDYBgflAaa769Oekj1
TtGMkfFIC/Izcq37DmW7sroiyJ0x+MDX1bT+g+OQ7eDRYVV0Bd9sihSCiV1O8VHYcLI1jPZikAaE
VjjB+9OT+d7+AyPkAiHV0PV1yBBM6CT6olqQr5Y/gHVjc5r6j/g5/voPxqFOA7RR0s9dny+RZVFd
KKhtJ5VVI7gYY45koU0G1nf8T054FyycBm+Ska9DLs/t4jwaa/NYdcWj1yINDnnnIl/cxyyfr0JZ
7MPMfPBzOKh0L8O8PPf93sDFCHtB4QFReGkl2+sEVY1jHPtV4z92k40XltPBQpO5gEFVzT+dwe6u
B8OZ7yMLRa0lyf0/1uhYO598ZtuIukbXs5DH2DDiTxU+SzurFVpfwIDlU9voSZ3+NPKd00pH6D7g
c2C866wlmOLOyhrbe1wMrDDCoGpxIknb69OjvD2BNVoLNIoNUFoAtnm9aws7s806GJojQM8aSiS9
4zK48SlfIFx7q+ozu/ZtXPh6OP3Sfx0SXp8biBGJ5oj4EMZeY7ePZ7kLEphz7jR/j5SnBQG/uvOs
zoHE3sbDemiXqiTbV71BRsA2UdGShNaxdLAGQ4N1TH/ZyHRCapyXXwmCzG6IBkfyjz8jDBdWHAgR
S6fzq3NqMovKMDMfalhf62I9zF6/YvTTn/Ht4fvCo+GOsm0fkMSqZOCEIKOrxgyPGR7aVevdmSO0
sNQ9GJF7ZsW8OxStMHAYriBYW70Qwa2q+2CIj1UP6Yrb6VLQ2r2QTvIFMYMzg709BwkJQa8TGhLR
vzkHQ6MsRrMcEi4V6yEQ3k1nUDQAzXlm/t5uNsYBJ8XxTi1JrBPi2GqsJInp5MsElSS1uDfCOgcV
em/tE+wIDj8CKgByr9e+ZS54EdgNaz8tvo9d/rvIRfsoxbSlktVflmaIkbId7QbjeHpxvBNb68aK
J9D9oHTNvfJ65JQQMytU6T0q03guENmckIhcogDZ/rH+UrdYldRxco088pWsuy9aROD0E7xzyoCA
1oUGKpYUN1ZxHpJmAaetpR6Lqb7su58ucmGx1n86Zvm54P2daf57rHXJjpZK6qVB7j6WQMVbMPYX
RjNs3BQGdzEdJhRMSlU/oUV2dfod39kXjEsVGPwbS3bdMPPBn/jobIzH2EzUBXLGmMyhujF032bv
XFnyneWqyQg6MwF8xsW9+qAFOldx6YfHHi32DzPapA9JBzHg9Bu9U0IgfWcEnQZZnrWGXJUS2Ncs
R6XzzLxZLvghm67K5gnFWSQ00OAz0svCSs/Aut/5glQNdEkSJLsFsPz124FVNoTViOrYu5+dJYE/
oz2Zf1OHzGWOj+BVjLXG6Vd9wzXQDDoiSV03AK3xhsSShcpsCyPxH6HxqX0Q45qbLgtubJUj7wO7
bTcxHtsbIfP8oxCz2A9ZDaeV7sDlHGXRbVo1CQ+ZDpscTcdrp4e0PnBdb0vphVvLAgQB+cDeTogL
pjaSJ+OIZTMiruaZG/adrUbUSNbusBYBxusk6K8b1jErZzRkaz6SJB44YVBsST6GmYBVVm3hQ3w6
PXHm+oSmYEkLmsoH+5tgdQ10wX6ihtBvyfsiLO46Xa+TLalJeJhTeNBaNAYer2gRdw8PLXUwVBpg
cLsmUsVmdi269Myileu9wQPBToSCZVoWl+H6KB/duDDEUDZ3OfY9RVodEKP70zrttig1gHjYykI+
S2A0lxmy+cjdWvAj0ty+rwUd0hRbUjtA7V6jBbwk+CIjO/qeVOpTb6QfqBH/mkN5ZyJ1mNcCqRpA
Z6H2Ve8srEI8Yy4xYbNrpFrqo9+I+Kpy0u+p40Hsd77FMS6TlYVHgzFtMQm5RHuT4COwtTxk9DFJ
vAHTPPN7gvfMmfttvaXotWkk9f+l7DyWG1eyNPxEiIA3WxKgpzwlVW0ypFIVvE/Yp58vdWfRc7tj
bvSiSo4Egcw8/pz/J61MqIQD/jeR8im9m2mdMRLStTR5TQ/emINSJSlltHR4tXr2xhDtj1RNmv//
B+Tfzof6ZAcHiLCJ8ND+m2cCpAzTY77l389Q+wCu8zZb03PNVMo/5OD+4+eQ1NZpqCZP8nelkcPs
0TtL7jNaDbEHAAGbpPuHR/lWq/+aFvpeRdJhKFwGef4tbd6tcppcGBLuoasbpNCubpw1Z7DmQTMm
SNi5w5RuU0ME0drZzVbanaPoTPTHws71Q1B6w6srhuATXp3lvbWDMZrghhoI3bv5LW6BefRzrz7R
t+LdQToJIx2tOApLD2qIpdK8u9Ea9WPdNDAgx7UddkBJ/oM8/92K/f0RVdj9L+rDFXXM3fjTQzto
wNlQdt6OQwcwhdZMIR0h/zDQ92+uifo8HBMIC2nWQlr/Fn90jrRlTLXiXsg0suzuFdqj/QCOG596
X8LdQMkNhkT57OjxMR+9439/OlEUASE93h+zI//3cb0pjgeZCe+/ODV/V8jfT8ioBs9JIpx69P/9
iDFOutlm7PI+NfWH2fRAyBynF98v30CEs0dD/4dT+p8EgcwwmXeCAWoq6n7+ZQdt9LA/48Y91GMC
1yxI0gfBcAV0z3H2DzJnGb66+7+LBNGpaagJaSqIf/s0DBh1FLGsD+NEMMecVgqLzQz6iKIwhgDW
09O7oaWf1tPcPoRfSH4FjWhOPbwWV70emi1YABBJemSwJgCmXvLFNc9tCsyFuWrmnd2mv8Y4e6uF
MV7hSAEP2l6Cq6VXY7XVAsYXpUubaj63+zyr+UAJIzV5YuCWelg76dnt5ncBaPJ5sI0u6hiThnMx
1p1NHdu//dbmLWUAlo3dpxGjSca73sgMBY5jdMuSNL8462odaoCi9qMOAEeRBEuUzKZ+GnnhxgLd
S02atSAwZWmktT46f9GKO89K5U3Pl4JBynncC9MATwzPH3anud/TlACwYpuKqPK0Ztsw0QCKU0v/
LJmEeG8hhiETfOZd3GTW09x/G9ZxgfXc9VMCPOeDbsn26BVWc6GeWe4LB0yDuAHooa4LEa4WHKj0
/GcR/aDZJokH+IZSx4j0lkoTKONyG2e6flosOd3DyAhlmxHRRGZdFgY8ACxd4OxcyvVoBWl3lDCx
VNPgRD7TGk8MY5ah1YNUVVYjTk9sAuISW/bJAzXynmyFw3w7CD3WAtPLuIpm7zbVCA5OWoRO57vg
lmfONdWn8pKJ1gD/0wJBPc5pPwek4onIMzt6ur1ww+186EvT3Xgi9qN4WoIwsKBhrNppPQh3LSG5
BYykmqv6xc2gph8YD42sJc7BYIdyLQhXW5QffaZBzgF+WTMx9xo6y6WB0q7LgV+B18t+ZnZ53mnF
8G6YCUA0tYRccAS2LEhaa9uvvb/LsnKct9k6JgAl4rLC/b68D5orOmy43u5FBYK+0J3is60dGM86
yQiERs8QUDvrcj8UzbITZgcm9WhPu8RY4Cde7Sl4YQLY/6kPmn1zKgvg/TTOwUHTYbA9DLlhs5EI
V2Q5M0B0yyCsp6KhCCudCfBICsNbIm7IZ4O4ZxvsdldlCaudlS7DjpxLmsNtZhfy3HgDGYQ0qd6b
wJFoHl5YlWXvZZDbh6FVfb52BfhgNq3pfs4YrxJ90O/F2Cx1aPdL/VKVuOsbo+3LsKQ/AKo66Mss
GH5ODF6CP0snSujpcXHusnZfuXA8sQpiSiFHGTbZyOS0Pm9mQBNkTeQAz1lJu5af9jsbghAH+gkf
2E0II+Uj5NjEGAb8mBVEg04KhzV/mI0jNhfuheMoHvP804pf+XlevmzQcWOaf4UiL6yMKIFmbhTQ
SC8fXMl0jkytb3ipgqEboeWBjGELZXGWw6dtq2aOA4GaNL5AZIq1XxB3OKLaEWIAO7Hx0ofavZWw
kWZlRF5zq6825Iv1bjBupXtz5uZgjD/sFuzcRo+apopcOA14vRxr6EAzRq9h5fR/zXG/BcV8w+dy
T4F1b+agNKU3036EFXa1zNAh87QmnwI6kZiBuly+yuBjAp05QGdDzw1vBWhEFtzSJaBs/H4ATGns
gdM9SDvYCdiWa6dXyPN0vpFiBcGYCl0BzrNgNE80eVRl2n4N9D3t3cDJPxriEqTejsdPMxge+gLE
sPmMh7hZFMwPOFeiXkJK9kAVGNHaFvzbOT6Y+wKaamFpF0gRzqZ7msx+C6PA3o313wNAvPRHV4pA
GBjIbM8hODgTidPOzp8NQ+oPMSSOTVwBlOosA2jqvgkBDMRnARmsjRgmTl98XwKcSZO3DTogtG1L
1V3GvLmjGe7aU7UoRPCle7AsMloctvADbmiHujPrBjaUojmk5nDFKh1qHtjQuttUA2E6GW/FXFxS
U0FHTcFTbtRR7pfHhjnq7YS2bn1nNxrOMym8irJecqeNFoCR3jYQKRjPw0W14LhNfpZ2fwbU/BeY
GjvDGULKwVQdqkgtoeVpLx4MUaYV/7IaG6ithZS2tnHdFpZoCayTjC/wnNzpkHI5RvpQcQvI7U+R
u8+5C2OQk0WLAce0bdJzvwu4W8f6zKvmLMb8RsfCxoGqaCB/qfDmhgMHSk/qi6RnwqH9icQRv2FP
aylDdYC7Vj+kNNQTR1MfLtsn3qYDa5hZDE1MieKRN9e3wfgCzgys/43T1qhQyOChyq4gWr1fnDlq
gQCmnn+AAGCj0ErnBSHQs6PrfzjzdFcj2B30u0kud3W9bDzQkZi67aDakuS6pqIE93dk4sfYVe7X
NLwqEDUriffACrOX5X7NZJjMCxxmN8O4IoqdDweGnLbVZJ0ASIRLoATUDf6e4fuw0qCuzmiWf3o5
Z4ajP0Pl6I3+fmgo0Q66864UjzW596wGjFrfn01e72Zoe9tqt/MAmTcVh0AfHzz465MGNG4a1bQY
gI506y/lT03Bdvb9FjVTWXPIdXKKhWgKy/wRjEuIGGeVPFAJph77qE+/c70DshMaqeGViapwAU1t
fUSvsUgshvQH+OeYQ7Rb+C/YVejrd1DEw0Ir/BaR80jEQUC51qFqnSumKupXSnjoDEXZ0GdnfbIi
IJTBebMYsLB+OK1+nuExVi8b4aFr1wSEJ+jVE44MDD7yq/HFgaOgA0rrVhmAMaZ4RbH6KBSp3w26
MW5ycHvY5yqDNK+Z1Gnq6c4Yq/agAMybxIStfApU9qXWwFyE9q3H3eBHqJq/tME49eyU3fxmzzCa
O7DFWuBsTOBJqcBxlbVoIg29vGQ1EOa+AdqcAC4QadG1Jbjw0Q3XtZb+Eb2rwVTb6/JR13uGsphe
o2eYaJImO3hwA2evjp46DdryqR46xbAtg/O0rt4F0DtGjHalD8Idjyhm/QC11yEArZPd0fiCxRhk
H3HeB93bQty37aHMMb2TU1qAMoFzPbwT122rhH6YevqWmMqsQkfAK865K8Dx481VpxGNDYcpLlmG
T0GZGlu2EdqxdOJUiY3PeVJfXO9ZkOPkbrIR9GJQpLX41tXu3hpX4KPfYC1SIPMKSZ7C7E40iTpT
5PS2s1HSmAb1tX3X6Die7q333xrgNAuhQTHxVQNsb0NVm38S33Ke9p3C9RMXT6u2K0DkbM/kLZuS
tBmdg/yknhblrVkKajGD8MDzXzokMsmcRy7Rpa+Mh9v62c1/wgWri0tSjmctw+nxtdPUZGFPUqeB
28uEokTZHnIr6oxhe3jxHBMg+r84aQEE87ppsDjKEH3W00uBzLTuDC/HcK+szco5V6vCfbBG3BNL
yvcLT8wbvpekqt4TqGPRfY5+UdYUCWQEamc5x2KmD1HuEP/Z05D5+zV+n9I9aEjXQTx67RctxxAR
vxH5N0amtkur3kfjg5sM7CIsYzv0zRMTRN92kU+v0LKF8QoV86ELTBgTL6smDguIZw180Ep/1pDR
+flv5Z/ATe0hOv7cQ3T/FgMGb92rGxs6NV3MoB/nsYyhm2ZlNWowAH8rtVGXUHO0d7nxiiI6Qjew
c8mFWc501Exvz8N7CDWCEGjZbkyBzAektnpVKpFfFvD2duPvJqFvN9Hux5zLWuLA2hXVK/8TL22D
/LeC5BSacQTNhK4ucVB6oqZ5MR8e0euxs2wXXAw5u+/reqar+Gpm7iM+QOLhyh/UYKOXO0/cS5zr
V4K5O543T1fYi5yXIa4PS9KQ1JT4YgfPgb5TXR8wD1STda3x0XhnnVFVg6oLCOQWx4O1X8mJYI8s
/yD0Z0p62zl9Uf6fBUeLUycnekgTxvKsXUAnqIW/7hmKriLh5ZfSC8elv1csShwy9SgWNOtKXaAD
OBv0c+0YZLvIutnXg/UxcCCREyV3+R3CxTdKRfStD+8HJ4FdTQCktK35zJFQclzDh1DqqLpcHcOR
PVPmMDXNrSgYy1isx4B+6qDWGVVtd+DYP2BCE1v+pQhciA/zL5H/dmEWXHFHd2jUEjfS/ZytPBKg
Z8LevVOGDjXDGnOIla/LpWb9t91a9351XoXzUoOTyp+Vn8CDfnu2zo7nNJxHdS9Dmb9whgxcCdyA
EWxlO1iUC+kBACrlsKud7EjzrcqoKrGAlaGy98b6qtZUSSuXonrAHG1+p8QRJQYlKOcXJPo5Wr2d
csRpMP9WiMqzrHT3kjLrmwmiMgay+HBKNPz/LfLWZ9Ni6ytmijWA7tkGM/R4F9miHRM0Ny1+/vap
8K5pAuZd8/A6FzCJApC4fK6uvVt7gAHUoUeS6LS02BB+0muCRb66oriqtWQ31E+NYh/Od462/lFu
3/+uE18k4cvSmhv1hCq8gHVaOcIxjix/9bVvtxZ4UmxF73w2dr2H54HOXqBYW29Hd8OzeicbZ9l5
CIPPi+sNrJO4HxmFZY9wELHj4vtGEQy1C4kcRkDD5MPk56Tn5rMx9m+Bd6Nr1ECW+XTl67S1ftHW
4Y4/jFD8seU/3ZnpSdntZ5gNMMocXv5Xu9hCGAHDQP2z8Np9MWcnpbQDnPURbxTVvAHqTp11k3kr
pZM5e3xRRxjpVDLNqsamHsGlpL4VLqxuuKprYYO1svMD/8Tw1quVXop4uMvc/AkOG4VaqzgeUNas
/tJ9cn6RFV7PulGoilAKOfYTTF9k56g7yscbcfCZ+j306Zs6gShMq9Q3VZZ+ek7HOSqZJHqaivXE
NWot+MUXLzU/TboHEunsWYvOqV7QPm/8JdXLaIyHZ74FXzKS8bg1qgR+02+LkhbLxzrDPMrzLOWt
ke0TiEnUVxp1hrhTVkDZDzQkMHKwfr9iNtQJNKDNDPpQyX39wItMDzrmn7wMW+CSCsqDL6NR6hfP
yzkrm2Z7rywuj4eF1kor4vpZql0y46kSxiHQfwHSAaBfj8fj85A7Uz/TBRhyohF1xFPUn67+joFF
oSD26iThAp5V67RaADnslWFw/RebBmtekKF/+IOAAkWJcqv8a369MJoyGjd+QFcqt4nfjWh1nkQs
9jtdEPAQ2/gExziYrm7vRKRRwyD5zbXy4aRMpiDMAeSmPMDCG3m58lBHlJ40Y1qLlXhxSdyGvyJr
ZcrF8olscgF1rJIlQkXhtabjsOWLQO15+U8ejyrfimroC/ByJ/XyevpRr3Q/lgfe4Xc/fTi4UWfK
4JHg/44b+SilZHgW5a97LmDSQnkUvJuPRLVuMVzsicVGgLFa9s/KAeLpGNky/WI/LhBy433h4/CM
coU1iFTCIp5tw1e7qz5LrRq+HmpAv3Nx0Ul7TYTkyokLXLlV2kOdU/aIZP3HwNACAXdqmGQfUNMI
i3Pm/UpvDGqZ0KI28wD8ltLPBjJwwisX8h7ojq2ZinGyU8dF2e8O7Ul87JVK2fAcqnjNU7IeLYPL
DjDI+CCcCKVAFyxdReCcTUY0TjBgqAiRh2ZR1TNw90jxYr6wPCo+qzMXFIVa6Uzl+jnNSRm81o/V
/qnjiVbCa6tYGjf7DpgAdFD6SZLPUQYKoQEkkwzUBU3Lepqwgg/1VU/KrUWS4a8joTafoXtlceKA
GSHMuHRSsLpepLxNKChthCTNubDQcCzuWsJydZAxMNxXzgq69XpMjZagxd6WgO1yAzy92nHewm3o
tX7i/QPY7QjSkKYXAPCJHYztsJDwXSPM/V8bl+FecNE+jx9YeXYms/Gtvq2Ncmd5N7nVPWIBi4cK
gWd7P9gJiPCwV2vXfO3USWeLeYUKkgvHgn3sc3bqMySI3jgeoS39lYNUkTXfFnxw8OZaw7iwP9Uq
b7QFQBH0BNjmlumicGoJ5R4XUeCTD6Cz0e6l0Lp9UDazn/g2CIByekZiWbUqPHe2AH9PLOmkcBTM
A7NAmgfpJakhnlpvCefnHawjkZu6dzweZ8Va34gBzE3nvuGz4bA7/stkFuCKX5STyAfODsm55HmF
gxmN85fh1VH/rAaLBBMPFHjBNXU1XG0JIzaBBK6CVkac5yQzlf/gNZD7oMCUR8pKaKCWqCiIt3Nh
Ddh/QrINV0YmwRWZZ/dOnTe8JvShcATdQt4em0bXm3LhlULSlNDOOyXhSl4Efacq1nXyn8D4q2Ui
L78xCueQWf4fm2hKGMNVBR/KSWCJi/FOaXeXV6lrJBwbhMCdq69xdAH7sI70HTxlKdy24pGjxhUh
+lu3bpO9qgOL4jXHIPSw8abZ4ZnDqUJ2DvFXd8NnlMMaSihMOvtZF9ABZJGS1LGzdnHXXmNie5XZ
YIn+94iRLKRYSwYTxa5SG753UzFq5+MVyAuKb7T6DevTkE8jw/ekkTxjAVTgVKVuZNs6+vb74Fn3
NvEoys5niZEAdnJM8qPKSKo3e0OyUbIx4Erw8bMmPpWTBl1zjnZRW4g14cx3ZG8y+ay+TLk5bvrc
vVndfYtX1c/Hxo2VHzWaDIMdwO+IVhgVlN4T9aqyC8vU7h1qjVxInQi2WT3ubJVPRCEkgp45bGzD
bM43ZQmbpQrTHGILsqwtvN+kIPTKY2uha8RnkOPADyiFgvTdRj0JcVbdfSQmNAejdVB5fHW2BpQY
n1is3R4r29vFF50/21rpQTCaMkGfMmGOAUwviDDbJS2V9nZJUTkCfpd8fEljcKgGCKEczfnFzrsY
VxW1ceq8ykEtw5uA3sXrbmYSL924cSr3IAKT3OsXKB9nIcCwzgnW3ZsGAwy74Il119IAXM2Qmzfd
BXiy7YhX1nfLS+XeTOlvzLJ+BbxFScBYX4ns9LqPqMBGfq391mxxnP2K/I48eVXyobzyqsx2ARIw
DvqVPm3orj/V1tL9/UCYe6iC/HH69vQeJGoLa6j0lajeG1RIHf9RC6AhMSqWRDfzcOikIPvOugFh
ckQLqJXMtHg3WehwrWYoCMMHyRI6mIhEyUWlY+R1/+jqIEmz9n+FFGkAh4t7AEs8bOkngQU02xoO
CN9SKP/IBxEYSjEwFqYoWZPHXnzK9I3CF+yXMylQmCPE7D3p8/fOBMl0Uf7hMrewT5c7YhMAnOYH
gNYAJB1hkxmUwiEtp9nRaIsoTn7FWUW+FTRzo9nE7TttFIBMrUdb2hsbl2xEhWhkBHwuHZTkT9f4
StZLKfMBh8SjX6RbI8OsriNOjlymnURNrDjmhSpfOU6kLDgKQK4i9Ao7FHTiqkCPrVzhAPCRn56M
XSsBnyFA9po82wrSdnrh3ZMPiInzq+WYF4i6krUKPpSSnOsGY+h1PxMj2E/kU9HNSeCpNQXR+Vij
EL05OVqcUsbpCbslkClkIRQ+jjqeSpVhwWrsPp7Stjf1bWNCgGyOe2M0P7/vz1mjYYnD2POUi73i
CXhLflKSE5DlGYNUOYy+3l9VLFjkYVv1d0o1Kl2hlGkvMlW6GBnW3FpSI9bu6RacNpNnMEwPoQBP
y2wKhJQ+y0AoXGpaODtxJJtyg7Qjl0ohtDUSkf5Sx1Up7ml6WHRsYPyHxClKObPMUz3CDglCo9Ya
J/VVPQpnx0BSUIBKoskaO2Z+KKjcsaYmOUpp3GyrUZ+T+fpvpdAI9H35wG7hcDC0flpt+sKS50Ql
Wr7TFLovj3pFv7X0GV9Ipi1wPee+J8SkIWXrNxJDw9hE9ySr9thk/dUboZgRxBrzTl2FyU2IXIoz
R4d1EUAh2cMLtPePHueKnauo4/nmEq0J5iDvjJtbF2d4MkMyertEs43NMg0PhmYrXQgqLGi9bG9p
XvhxBnYLWYurFBf6FwJVwgq3Bg+YoZITI4V97+F1JwhrUNcUNZqzcmHBGs3vMqc+5bhDqOcB6KpN
0XZHkUDX1DgQcgEVRXVQWww4WtBoVTyolJE+kCnhAFl/1KsK1znl6WlEwlQG3ABAWDjuRZJOn9wa
KoX8N8qE0ha5XXkQZbCbc/+PhXGysC9EQhYV/sWrHirLxIauu4lOjVyOyaYJFJ5tu/Iws6+yDsoo
evEHiEEbz6wO5Qj7IeZd2QTf8N4hAgtrw3lQ5aICh23EEXb8GRQ7uG7SVypVSqDtPFFhmGpdqjzF
zXqfQ86urGnuQUc9yYtyj2CnvRqwOOjtqp5AKR2/tM8zcY3adQG+7gRnGMSUimzllIzeH+5uZ1qf
ZsF0sYgj9GJlwUsTJCcJYqCBTjELNAQSYDbJxUG/KItFXyWV13fUaqW/usUKkYm8QxleqSMUaE1j
Nu/NeXyY3fjkTT/r9EHWw3UBTSng9nrSbXZ6Uap11pNN21snZfaRARIZNFYQd4CZCyYCdkrV5HjC
HHRh9l7Y5XOTWE914t9bEKWaIPuto0evYLN1aviseOLBhmagCBRvJmogpcgNXrVn0B0H9Qp1Lisb
7/Wge+hG+Qg82CkzkNOyCqXv/xmrn0gDwN4bjfOWtviaOqUmDxsZFxhuaiPKM2EiHgee+BitHbvU
AUY2P/9s9OUF6K2wonLQaNMeY5ct/c86eVcSDUJq6K/6XqXAbClfhK8FFFGGqIPqLydxyay7JbH7
MWTJYgj1aWIeut8r36dihMjXl5uRtjdPn6AhpX6V4Q1WtYAdsaQiXvwgFbDxybNQ0nxoE4ChW5c+
gVf1frUPNgtbkSK0qhLUZYhFUzPeK5cL+re7zLMPJry77oonkVvDHQiRuNtF320Kg1IlGWCRNIfJ
ovDn49Qoy7T4dxbMTVmfhqYWhHGSPg4tAD/K2xCpefDtlRppcZOLAT97MzysbvvWYLiTFmfLN5K3
LBihK5qzz8HwwjzWjzRmhTMNgRNuluuMpKriyDbTP1MG2D6KbCAwTfMvv80jvSlhWXXuWra+gAGN
sjaZJoW6TF0hDXb5lN8zvXMZOLoGlY3KYCws6OOjtMawRdJCnzykRezLNPwV8GGq03NiYxQoBTTO
ekpZXiaajmItoBlCT+RJBMXjJe7MY9F0O0Nqd8m8HqrBIXVctznz6T8q7JO/rM+A1EJLAIFMP8pb
43Zf+QLYvMlkqioKZDZhXDIctRxyrDJg2rL+aK3OC/ukg/Cs9V7WXtIckt+8jLLrUp5KmrXZM4Dk
Oj4c/VOU6xNzuEfl5IjVxQQxRw5q37wpmvYrzhy4LgF33bSTsZknF8EDA8Clj1YpL4ZbQwfLzgAU
Nwl9ta195Zn9oYxg4RjaNl6DS+Yvb2Y3PDhWTdelIsih+oavIx2T0mYBTbD7fXR9Xe57jzcxlkV/
Dt4RCBl3QDfeStErmIGI3XW2QABxcUp3sx/E53KWP2lr2s4lFKMgpaGXimrjQFk6NyXHnQqqKkfD
GQPXb/2UefWtHMZ7IH63ufcB+0O3UVnHWEM4sRITvX4wWK9fc9EfG5xbD7VnYC1XU4cAzMFk6ztz
RYvD2qQ2U8mGS20LYOSoccsF1zH+mq3hxXLFyWAUIG7pk2+gKUIP7x1fNQrJz758G2Gt92ZCHbSw
A+NbTUrXzzPUjF8djS6hN8PIPmUy7dWZlrr/5phpZBNI9SVE1L7+I3HT52RO70pKHHrh/IDP7b3x
5aVUKgCfNDdcegpc/UUdPE3aO/VCtFJh5CKsxvSKjlaeYVa9ekxGKjvhkeIuDTLrqLgBdzi3iUSM
ZtoNyWtWjCT7cViqsUZJqnUhkBrwm1yqdYEvz3q33qnvmUrdrxVDGEzZUjVH7Id2oAOb2BzLECwg
CvkrxejlhtIHdf5FaXqXWJ2n/Z1p8yutSBzvcRuwI8ol0uaEEBq/nEZsZivW/dTRghvLZc9I7zEF
eGIlL+HG2kiHMN1riZ7XP0t77E+pVjihnVfWdrViIKW1/toTtM5J/aHCOKNp/sRj8J57FVjP60EF
eoVPB8ISnyc6nMwVKkdcPy1uo0XX9qDhhUHFHU0E4SjqBYMohHPqy+q50+eXrOiuWVLvweM7Vuhy
OlfoSqohLHaAuIz3MzOUg+3smEz24QOPv7jbo7ooW6HjOHv9/MPVyivjSJHSrA6cfksTP49rYmDT
zPulriDDBp1mKCgPWGflNOU2ALuUzXWzOguZn+zYo4qtlVAsUuHF0ZRPNJkhvVkcegPtwjiNJ6T1
iX4FE4YoqyXz5H4EVfGalvYFu3nCL4ogQ4xayz76a7PvneGkVLVRi12cUUVQ0x8ihwEyNiLaJsmo
D6O/Wa2A9me9hqpgPs8QWETahCbNDYifxmYo9q0tOVjmYFxiQIDhN6fZdu3wC4Y5LmFj6jmG1VAf
l1loW8+eW3gLs+ZkwPj7i7kz62x4hGVrAHGZ4bbWz6WH6XebO27+PjSVG/aaWYaUKCDIC2iu9UDN
olQ2uPvBU+yFBgO+eQ5opZ6M9oZNpgDtFtO5taQPZecKJmhlwoM4egG1VeVSp9UngJzTdnCt9lrS
VUj3t30L4gpGr1n8zvTgY5364YfedcW1cObh7DMg+ShojTnYVdmdZhoZL9LEZ5SSTJTrQk2oZdkc
GoNOzbazIGPIR0HfhSX3rbSTy7R6cOnJdOIPYExmte1GI/CykT7FUCiPhOJbGrHruzztyyKcF6Rx
kB1EZl6Knw8wybH19TfwQekJnOai2ZtOA8eOHEEthv6L1EFtzdBMJgg0pLnDvRVn3gmqLYjTafM9
dnnfhdUsCmTO9s+2FHjOy1I6h0CO7ofLqQKVWOQMHCX2Wze3HTU3B7ZOv1rGJ50OzEdAKXL8KKhC
0zrx2BHLDc3SmS+GmLOjX8CoVKRLcuMUAG0roHQAX1k7LHhn5PVdsFNEk9GBTbw8mVIAbdi2F38e
RaRXCZDTQtPnpwH2DLHrNbqIaFPymydXh0mjq6zk5tD/WhMUpQn1iri864hO66Nrr+QlLJk9sBdN
OOay3/SGMHd653vY0qU6AfzQ3qUFgbGRpvSD+A18j1UfhIxdxRFoVQ45QfoiROnp0eQNA0O9oBfr
s2Nt86k2j/BCZ08ARoHXTFz7nnGgtvRBUVDT2vxhqQ3zAgt0EGnwcGzXJXUaWsen18bxoII3irii
Pwz0+40zz0wYxj10aQNUDAvpumB6yNsYhWoW7iYrzSyUtEOHwwDKbwcKyyP5tP5BeDT3mPaw7pq2
nC/x4Pu3ZYQbb2rKtD4Ga1MyJmkK4/fUpMVjUdXNg0Fq7FwkdhVpmfGe9kX7aDXCiZp1es0tST+i
l2iRwdxDFBurT48FOagBDt1jJ8eWo9NQ3vHgZi4rWTIXE9vLj8yAljrNcQwsRfIugpr8Tut2u8yD
HVMHpHeD4XderMVM7ooKnVYgIFAMm8ZJ8cWDAewWz9CLU9QoFZtuajdh5XgzzXRCP1lDTHEmI6Oc
DiktskvdXWKpL5c1gIWNSra8Bi6c3dI3gnd6lGdIMQky5Dqf3QYnvhmaPLTZQQiQZ30PFIA89Xo7
n/UVGwA3DdTuCV2ZlOHNFBLweiqv6RIoHtLG3ljNGF/nvi32DoDHG/QPbZEMz4frGlunPqG81tDE
TWuAX7z7IiZd3fXDLl4d6s4JXJeFpy/wMEp303mNs+/A7thh27Wn2dKC+1SH7mk02kT5+rCcxlob
ZUALQrI6EoG1xUdjW8MxdTQZJd64goqie8TD/bibCnD0ZL22TC3peugPy+/B1Kawji3zKuxieBry
mPNi0Z05zr3xS2DOf1O9iHdN0DUnPYdpHFi+PDTG9KYnwS1vkWK3rA5V1riRlxTDtVmaZgcKIwUY
u0XubLhZR5GM9L7CEdGjWPF+Y1At+opyjlOZV2AL01D0OoACYNpvx5g1WE08NAlPDU1zEAvLrvQv
hjMUUbs2/tkqhKTCC9Mnw6OqI93OSLIABx2uWhocYuanDq7NWR4XUqoOyM1bkYHyJDnhlHItyAEr
NIVT1DL0BVntuB+QdOmSfxg1LVpTwiJa8PWoXgPVwiSq0Gjb+o+rk4wpi77a1BrN3XpV+nTIJvQK
llDcFphAymsKbForc3B0e/9MXjjfrJWTEo6t7VmaM8Usn+5nl/AxKpnNDnMfsvApg8xlKOf4GPew
e0s/ACu6oAk+ngwZxlaTPDl6tUYgQ1TnimzeNnZMkHGXmf7v0q+pMjuDw8RKtbwIZphwRZDWeM52
U+a/1rHL3KfnZjeUEW1lekKbjpOY26lFaOqSg6kHY38oepNAZ87wTiqqFphlAHl92tsS0mgbUCVk
lNNbRmoQjKH7ASyOrXAJ9Ef65E+KjyBcG4gfE08CyA8yxH0pKxRHs66HxiXcpx/rI8vM8RG5p7e6
6IIXURQ6HnqsP0Ot1e2wu/N+WRqQoUGsho54Xd5SVO2PFR+MNlAbVkPV0DwFI10ubdI9xKmmPyaZ
TXEfs8UUv9XgYHT177HtKmgpx+d1ZRo0M8hXCOnQt5LDLwQbTBoZNV1jcDaOUTEwOeZ0s7ZdirKI
IYW2urfay+iQt8086ijjbzXXMnGuguFY1XEKXng+0aADCxn9K5Qky1SSE19oRhdOa+zXduxfsplc
Vd5a7mNTMp9XdjHA7E0BhblREcsU7F2FH3kaE7egXWg4WZqit9VIampmfed5WRPWrWcf63gcwlng
cQ+T1e0Gsx/2Ex1RF7Gu9IzM1fAkM1ePzBKLIwuzvujxND8njkne2gXsq9JMheCNmxGbQXLz/4ey
81qOW0m26BchArYAvLZvNptNJ5LSC0KiJHjv8fV3Zc9EzDmUQor7MIcjmkahKiv93pnU6U2tMxln
NTrd56hnPr3edrTiRIVOdb1SR60HH1nkhn3fwQW469K+vbGWhYLqEmmHOJIBBC5or3Vmx/OFBnIS
+f1crksXonG9NyjWMQ2ZGqmVPRQ+2I2wcgjwxnYm/NKXVcwUrDNY+eHsLEP69Gfgzy/YVluAR/8A
rnwAOllhDbdC4avLEitGCTjNSdziys/OKvOeS8/9akf5TWgZqNFu+AtI0fgtbAYQuJBGMc3sI9mb
kSVB74HdubS+G+GmacwLjqkngrj9bjZ2fOOPbv5S6swWZKhmtclIVsDlCCqkSjvzrNXK+vTnDTF/
h1MCwMO4FXxuC9aff+OGgL700P3m7gWwqo8pSKIdEAoICKdupI+8zchuBma2XyaXfCQI2UfNm7O7
kAkpW8ufm13LVSbxSMK7iq1gIz4kKa+J0nDBlMK5Z2ytlufa1owr8jhdXDEL2M9empaJx6RWvkLO
Qf/oApXWXxBRv8O0eUzlMxyfuXxAmv/9Zi5pFo+JSNE9F4uOFNPPeB2DTvDWm/dj0uqvf97K34Et
PRoUmfIE3h6ShH8/rzRqa05nvb8HTOp9qayyPMLXaVG/r9NLPsH/w7Z6q2koxs/5UkR/Ybr47UH+
7/FXyf8HAKwesnkYkt6/gKwLV9k4n4A00SREMdWOn630b3DtXwC33CSZQKpAAesA3T5AwIzJ4+XS
Mrrvuz69Ha2IwCVs/jbMxpBT+og0AyEIthdQm/ELeQtwMsYthH1wiXS6gskdZZjpKn0swL3DWDmS
BYUgSXoPKRD/+UB//4b/e7T8/B87WtgqncPM6u9zioyr1vW+GLXxN77y30mpD3IVimhw2/5HIHXY
lyZ0UjwEZ/1ZKzUAQOljamnvoNX+QsfwG4ggSDwyb0pBIQ67zL/fZ2lNRoNh0S4RPmDtVl/0ud8v
8fI3cOdHyhV0LM/xbNNkFiXE+bKOf+zbVKol8Czh2qIhAHo5Clg2eTW/FcoQunLNZ8x8spqW+q6h
0evPh/ab/WT0EQzmNn6Lb3zcT88JEujRnfC+LfbljNc8Zw9JPT2XVA/+/08yYMgTClVUzEd2C+Bj
RMPpEt5ns7Gm9e7U0BASJ2AiSDT++VG/09IMjlPgm0HbM/Hsg26Bo3OqxtYM7y1VRd3KLRccx4Uc
uln5zFGnzr8uwIRttQyAVQPIa+tXuCJ64GpbiyhtnZpGS2er175V+tgzc2Xsqdjk1qHP3eJE3NRe
sjipt365kFtkTCTwOi0FoAlOuSXLSS/DCKxNd9q/7OIvQilTmqGRE5o7OCs/st4OpMbihoT1/cTE
l/PCb30f7Tx4jgZ/+Avbwy+PQi7/sYkfKUJwomXcZ6v9P1C/v5M+izsmZNoufAziAPxD9Jd0LNxa
7yIwPpRyMvu20YOLrQ0Xy6z/IhO/0fdojP896oN2ysNA9Z3maxc6XFaZO22CAOpEXzr16I74s/wZ
v9s6iBFlIrIBHf2vlCBx5DZOy3up73FeMwGU3Hi3W2TmejzSwSMta9QIDRrYGJAOaFEai+i+i8q/
3G/bZAs/GATe+39L+fDeNnkyZq8u3sVjSOqDmuNM4KDaOh8SmogArQPlWZiu0pBuZJhPS5sCPbe+
Rtm/8fXinJBVZES2oW2bQQVnm85hGmdCsL9+aQDiNfHjC5sKf2COdKFTlRmc0F+7TgLjXsUcGw/k
5ClM+/DgFJGz0+zGfGjsyfsW1AXIF9MPd7SpMCw+GfHNY3/a+XVTb6qEFHo9l+62WZjVVLY2EwfS
ErBKBm7wz+f1G8vlW5yUjsVkGuNHDTznScvqLffSVE29KmgoUrX7F2vyG3eHOVk+EH4qNYD5RWT+
Iept4nRzCYfTpS72Y0Uqoar3S1XQe3LQKSLMzIJeQm/z5xf7nf/+r6d+8N+TliQWeSvnAlFofewG
ijVgPAs67ulVqvWAQXOunmwiQPlH5t4Sixg5tc0/r+J3Vw8qQMe2DbLqoPv//epVP5tBpUXJ/VAW
p0YbPlFH3zq5+dYNCRN3Zv3bn5/3OycItj4TBx22fh+F+e8H5lrPzB7PSO41O6TBPbedCJxHxfAp
o5nObWOmFNApxXQpM0+aka5kqCE3aoCn9C8r+Z1t92FYwbKKJviFOTDV8yprHecS0L1PQ3NVPSYj
iYd+w7y7FdVMypYMgiam+vODf6eAYASAdIZn66S2/r0DUKBOJtY2vA8LP6TY2QXbxHU62FOMv/LA
/irZMDZ4ABs5W+a2faRZogg7pkU/ESPS16LFC8wBDeUF5zxZ1h1RLswu8dldmr9NtvjVeMhzXaFb
gLrZ/EiqYAdJmOv9lNx75XwZx+JouoRXqj41tv/45+38VUEYOr4L4gT1EXRLHwTKNkqocVKy2qCw
upUzeuVKDcVfHEHn1400heRDkQfwGbH5UVj0wjeaxlDBxWJi/bamU2EdR11247k9uKUw6NbDiKJU
RdRTN/QW81DWxLpTQEtuVksDde6puyIf7X041t7aLD+347Oi5YukmX3qKnvYuT2lejVby7ZOU8iq
nManVlgW8XnwWmgjvITahmkXNEaAkmnm3l7PrV7tRzO2D5qe0B0EhU8+ws7tjW1yC1fRuXG84D3y
ivcyoBErBk97S+Tuk2Ss012fD2tbe9EY4r72evp3dM3B9un0ssXWkGwxT/66suhUzt2Fflzdpvvc
9ZvPUVgXGWCpQNG2WZWbtAKv+/89VhjVYQPkcuJX/0IeSR2etGWklovtTDbFPdI4hT+9//khomL/
ZYCFSxPFbvlMZMRx+6D4s5qBIi0Fn0tcGNVNXJTlazPT5wGfS3ru/KHZj1HDeNgq9f/iK/6q/eXR
8PnbrsH1/GWkTRnoaedZTXXJ44yAady0qbfpaXCTlmjnZmQMYEQVaSrLvxi7X+6LC9027jddC9Cy
2s6H+1I2fp+UbVFdGgsevb4Ky03MSOntn3f2Vz0vRHlitgmKYEL7mLIYswhpaZLswlyZYz4Hu0V3
V0DW0HiwCduldmFawHM1wlnidAeXkuNfFvCLCnLhQmNwisNoCNj5P6pZC6rkrtPq4tJWiaGvSl8B
xZ9Qx7STLvaWWX7hG8UrHwj94txAkep6+yH1My6uk9MYqkPzQaGUzvWqORr97ByDyYj+Yn5/PQzm
zMKow8hpR1Gu+mALWFOuzC5sHoYg3fex/dBW9cufNwIiG/WLqSNphA3wmR3FYCOGLv/b5Ixqyeig
ssqHLAo3DPOk08pbl9QwfTe8LfzomIImzxku47rdiRLpxjTKjVON35vFvjjl/C1u8tvCoL7qfy/5
0sN3opIGkpbwLsrbn+Tp91Uc0HGYvNhxdGzN4mKW9L1VQUGiubk18vi+pZy+8v2JNoTqh5/Wj2nn
r9qIgZnNeAwK2r+y8jZmRJ81F9vrgiCGNmJ7x5Sk1yXu1zPg5hXsVY8hDWJhq9bU7Lfs3oGRjzmD
95h9lfMnBT1cYVN9L+vq3nKmJzcqXtKFmdku3bxA/dKzPmTuXjVNScdf/TSH+X6y56dW95k87b3h
3H6yl3FT0Y6YRO0mb+1jMXdbz6TcSbohrYJDW+lrrS4fEfBvGR36ThRla41eYOZjfhnM5jUzGAWB
71hl1SWixbDNje2YabR56ncxaL2lqKtNlJUXN80/23F8n3gACHKbIYB2RQm2GNcGLgLU7idfn56q
IH+mR+3UmHRf8euYIfeRQurNsNh7m44iNTavlrBs2TFGZMictQaTGPzyO6fy7zKNriAaCraOgmLf
zpfPtDzedmP55Fqa/MS55SeTBNl3czM+hVFyy4itQ6gs+vfHT6NR3cZuSxOyTb983DFFdfiS0H2x
WgzP27eJsTbBIHnWfDctw7Yr2xcmk1irmBMOGZZCl/ZujJnf2VeIg/+agjnctMvw0PpqzZz6BzNw
3vTIuDEVU1LByLZeedboCxj1cO+U0+vSlac4A1cSVPbGoWtS78BQtPQbpPP3ttJ2Jl2B0dAfm6Q/
Q9J1svP2firCXQ4OqCmabUK7WFpRvg7mB9petnJomspuw8A9DVF/QrDtztwyEjziWOanXGXBuh/d
k8cwpAkKgrKEdqmKSCZ7YM3cjhY14+xSRnTdagtfaLPyCsBseWTtRi++jHP/PtvV99YJvyjaa+rA
fJvq/KcBYDca3e8LuatZCnuTXxyTju6RpouPg2mfK5qGHboG2iR49p2JFKzaGtb0qW86Seqvs2WU
mjKiUN8yx3TfjNWxhLzAbb23mu0sO3rchrHBkw+2U0wLLz0l6Pn0xlvwN2fNvAwlHVEjO9yoez9T
4QbCVdAU42eATy607Ha1U4mHa+Ixccb2gILnt2WtnnN7uRvi5GF2iAsra5+obNiMbkKfYl1DI6Bp
ofFUJrTGGrQeWKX/BUqMsFSrbqABLfPn5MmljfycEuownPVem/XhoMc+gMgxvyn7CZYMmknM8iwv
2eQY4gocDz8bk7Mgwix6m6Pl26hN0LOrCioFClmhSb2xvquB9royIscNAGg4W6f2N/S3bhLQFExL
3QoxIEyIKysYjzI2byLQc/q3KKRtWVkny3lo3ZFFwjvRbMzqx0ylvwPY0QDWhXriTNm5TUE3AFCE
Q8HMvTv+r+hSi2tuDgvNPuSnp3o7MQO8CtqTLDZ0h41LE4CjXgicIQUajh3SKhLRqfDk+J9bw94o
N3nnDcvAvsoPsHfLNPcsRUfraXDm67NJSXlH9oWG2Op91ubbzmPOjZNu3S551ouYQhWNpjoEbaUR
n2uVbnPlknwNNzmMFVlr76LgjX6otyYqDsS1c50c0nJ+oF1x1YfTrgWvyYOSEr+HbgGz+V44xnmZ
vy9ZfOPRLjJa9SEbBSl1BUDLrprOg5YdC9qKYVOB4QqcFVlKa4GjaACikTT3A+2hpfYTdnkYqr01
75gC/I3bequMfm1xX0gaC/JItS4oaOaiy9yE2ZFDlls6aMNeZnL3QItdK/zUFd05V8GJ/s5110db
w4BaPqKz36GFMtpNPKMBtAJjHVQ8xpvEceyifCHoZOwvOs+EWjGc+R8aSAGY1NzhsSySfYwRcqB4
EFoKlqu3Ncxrr0RP8PeN0JS9G3wngDxBwZtTmOGaSPUpAbOpQBHxN90r3B9bImyqg3xqQgHUDSBQ
dNdm94I3vg7dR1hhIXR6kFMdfMYFweGlwZUxqy07YyBK3dRuoGN/cLTgTnR4PaC9fLjNwGvhs4QQ
DoTO/DDMbgJRirGvOoOGQHo1NCUCDI3p2mp/yFQ/S7dWGU2bCkPWZkxidtYOnl6QvTPsnZcOb5VV
rUVmqIE9hsUTuRHGJWX08tAh64KlLIrmjG3fuHXzEhoM012+aXGFdkjt97FlLHFLj3LbjvdJVB/t
JAWC8MQ1AHG5M1Oc1+VbEgHwm61TNbmnkkoA2MEldwG9ZOsQ1IHZVe9cyg3z3ntafYRtx1hZo3mr
6poZyu5GbqfbNys99W4a7maa5Uev5Q9plltcTJ1zm2nDQ6ZpNwaEIoR+m3JyaLotoeOhezAZd9e7
KYpDe2FBVw3PK4tZ6vGA+rnbiFrRxSCYhwatADGWmTJ2gp20SQDyMmVLL2k/PNcUwK2K7p++X83J
Q8hl5dzlJreWDQDcpd0lOom0MreVtmTeG0BSjaOQ0cdOE8OzVnenvDf2BnBwg4jRkvcQEgHnmIDR
TIfsqiwBWmxGHx3KqtwlkZXpLvzkVIr86H2cQYQX4NbNg9xugxYe4FGk5OghBY/qQG9GnYymtD3b
IzqvC/s9mcGdwcHSxfXOSnbDfPFHaQn46nEFZC0aNWuD9ciWWKn13rXw7qI9c/97bkhHZ3bM1HdX
eUf5eDXVB5/pBgO/jW+/NowQMqLkxmQ1QQgAlxvnZtW7wW4QdW1EIlUwbo24+cqzjfBFcankt4pZ
3VrjjzaJ9krrE/ZLnYzMe2DxHWgUZuPRLfN1to192D/YIsEL9CYqob8urVY6IXBY0TwzuBdK+Lhr
C5D1Alt61hEQWgb3TT5ueP0neTl5KJSMF67KCC4qptjBxVu6+WgmzY7edeCljPCac+toxel/XFx5
1aZ14WH5VNNiaUY1XToPRg2Isgkv0xJ+M3kb1pMZjyKgljq3Y7VNutcYl0OeXrnZfW770BfTDDZU
N4kOOKhrT7I5XPR1bWqHnKOU7VBGcmZo0Zoc7EqjvQ7+u6tsy6VtS6HjMYVN7Znt0erwuIBOns2B
Ke9+fIlKktaO/5z4kKCXNNnrWgU5jrGKk/KHvryiWNjyHMxOvM7nfGV7X+V6xFgA2TcEyqAJmdwJ
HDQOCeZl4zq4NxC7dYC3dK2nm+Uxa7NDah6sfPwk7+OAtKKJ86f8ZuXNP+k8P/WlBYgJLEVfM3mv
PtQCJEmz/TTnpwS77gD4DXv/XAMSjI1L1DNCJo8ARwX3DjNnNpDt3Ju0VhbLYGyyNjjPfk9JoHTu
ws7/WQ0kyOshfKvK8VXsuNaNr/2ikIzSfpJ7FDPbe7FgibA49opNxVnd6bR6rpNkvJuRCVof7/LQ
OOmuuzeAYmjK3fZtebCaPtlg4HKM87xNvPAOuqRLr/nrMQYOMYDqbQvrsQ76r7EPYqRuU0g+4Vrz
/fHS+cnLmA33pW9th7y+kad7OW2cgJXoNbxz2mVbEqdYfoRDYsWAAGjmxbEHNxDY0o8Tfg+Udkdr
3GMdRdfj1BfcCqPBHI8H2TKxParvv0WT8zksZ8iN+MPeD58Lf750DD51XEKmRY/RQf2hd+pRelUe
9EZAXVr7XJfZAyL4WDTusdOXT+1YD9tBTfcwcR9E0XloBUdZO4bXb/okO4XVdG6G4HV0mWfiL9+B
k+1LY3RhmSEwWvJlNerz54jOVMzEgaHi/WqoZvgJiosedke7j/ZFK3wLNCUG7q4rsidvrL7RGnJD
a9Uur6K7IKj3Rms9QAK6UVb01qKv6N3YjbW/yBHC++QeU9N/Z6zHJSTYnOOInjt1pJi+b+0AzifQ
Ar6RnuqU26+DlxeRwg3KVnVN/mEcaBKafmSM9C0tY0+9t2TpzdqIsqchqcVPxR3ohhej8qDiM827
fExPoi4Bi34uE/tJhfVjU6R3192Z4xNILRh/SJw5w8lcmGCvB9YdjbUQMpVvaQloXrf2nQvpTUsf
c5+rW9+iWsyLLpbalctypzfODWDXla/XgBiideH5P5m9dXIw1zApbeyoe0xsrHxjQL5pNSHdfeFn
ESWGOm4Z/fd9CssblSenqXigtYFy5ryx42q3oG1b+IZqiAZ8bKVXelu5A3b6hbTGWlzcgQOp1PwU
Lg+oVrLeZmRsmBqS9+81iGpudz+h7OO1ojKrZgWCytmKwrHwZy0oShebv8+gPoskWcWUuiyD9Gcw
bkuCaKaINRrItc7GNd2NKbgodE0x0xfFckRR4ksBrFur4sSHih4W09udRZWILaFDAw6HbJvO3tfE
MnYuJ6sP6hzkMOD2453fu/tkhJMED0qP3C2zmld06G1aOLXE9ZLfmYkAY9CoHZYZL0KMI3h/H4EK
dLxcapFw3dG0iVT3iwGjYLT3NdhZSHeiY1ZyhLJLjvsiSlnrkjv5mkIiQ5+GLFA+nAYZ2ZYgvmeW
7CGI3o2JGF9SvUBHdIFRm99I9T7juM9L8ia6VrxKsdLZox6+iDxoZfLE6xMeiENTh9MZ+gt5I07B
JtcgLtFiasz3ZhYfV45vw0m7cuEcbWiPwcKzoRPBkVFtRB83oUl2uDk79rDuQ2hcp6ND0GB0L7mC
NWWIVyZWh92GaJcma9BhXNs8/sSiSOmexJ7mEwnPFKGA6AX3YTE/89Cry8Vmh0Dc+q9p9GYgfji2
mjVs9eZ7NT4nebuGdJzo3TtqsDtVnDhG0PY/i+WlenWNk3hX2eTAHq/mzgrjGw0ss/1TZLQKvrSt
gDLJc2QNNupgpV/0pliN89era9/J7hRuuh50rppxgjpzz+L8JV6xpaAAYErR1w6qX2LCPFTM4NR2
4nzoeHkEW+Lh0VMs9H+riZiQN2BFixGAQnvpguW2ngpE+FGuiQBuxpGKLPu3pAaQ5B6ckQ9eE/JF
l3AcCvOslymfK0Y7NNWj3Mwk1PeIfTMr5k83q9qeHrgiPWxoIRPZNNrwQrsTvO6czAfbK7Z+oO+y
6C3umHyGETa1fQK2RosyIAicA9smbrNcNbt/ExWZefauSzTYZrRdo9fnEUyRIXILVR6/yUHKPVXK
EZTPdfED+0JSm2I2xCy8DI/jFZGdZknXnsP9nscbnAEbh0p0EsUTrbrjnfhvSyxoIQWa6R09lVxK
/LEsBRjff0KI2DuFgyp3PjBkDsC4QB3HlDbnAaGvSgaL1dNa9I7Edin1EaoNNbRJM3hu8Tug9ONC
iXBIzNXS/GyF8K3xWRZiOjTf6iHay6UxeUOJIFv+ze5dQ8XEPcgeibKXf/tTvZFXT5an0AYka1mH
IeaJRAU42PIhcidF2SIy8riqEN5YxqAl57oO4CIgpPHCddy9ipeCrwmzNdoK5sNIP4yOc0JHykc4
o762SC4wooV+4RfTjHYN89Mz/GKJhYnzcrf6pByga5w7GyG3SuS74f0I4Xdw8xyDfrqxxuQ+KF6I
f8544+uaTIAjRmuIAVM7O5YZV9pBHnWVJWh/hJgzj84WcSqDCJjAQRjYPTRdtJmqZHf149WjA9gY
uMWqQpnn2rfeI9l6Z8H+0mKRxCldRGuy+yWwSY9yp6x6VNGN/KwlLIIz86soG5YepP469Y19ArUg
aWE5fouwavazh8H3YGoBpoljxh1u9Dtca2I1riQPB9+yQ37kTvAl4YxEr4BrPZn4H6Ih5bfklOWr
XNEabmuy8eZIuovaO28vdiyD7EGcGh0iO8svZU1KVTuED2cUYeftelc9NmGwRg+JViuJzwpA3KN6
RaglzKGheY22HErjjk+1dAbAYL74jmOiihCZAVzyGKEtROepF+Su0tJ90H9CS8vG8QY8jah7JVfM
JuGnXKEB+xqOj9wBxpNEbiaXRmHD0J02HhXRMNeATNl6CtGbWBXRgxrEFvqbrrV3vU1zBmkEVi13
UOntkS4USY+YPQyFfH5kOYcKJAIJurWqNBDTpDDNA49B/TQlyp01ofrbHymhB7soB1+NUELrOxF3
MVmiQPrKoj/3a8Vp1xW+Nnl5bCLrtvo3+TO2VPObS0xGJyIiEqOCFJp1CMoRQ8YnxV3EBrpvomcI
o/kDk2xBarjr3s9O12elzHp231iLlc97xYZHuKe1c7LcARInd2tizPLpkT/lwTxCnsTFsyFsCut0
P+M4ynpFbtHT5DTgRcl2kqipYyIXohW+BULlbBEVo74q3dxK0J9pgERRAt2rnphPFfpdjP1UOA8Z
RjxN1cHP3FPgDYe4/dmrjqgjeBq06C7BmDcjLLwTbTC0HE3VpwiSCIPAqTG6o5wJXELr2l3I21vr
omsPMWM/2ETRcCRkZrOBSv9NVM5oj/vY9tcWHouHK5Q90hazDYTMSmewhgGrbTFtY6LDWQGjwj7A
x2yhYOQii99YCZ941N16OTnMvr8rtaFalTmk0Gq+0enxtam/JLxMaVf3XdQDbo/yVaU715slG8ex
9H7yWe6b/BxAIbyzmHjF63TQCSwXyctpCtm0oIPUt5wEx8N8zy3vwpJam61ayI1wMGH7pSET5bQ/
uGGy+aojB9mi7uZLVWS3proqQjadCc2w90a34vLlAbT/0odfzBtXi/YpaQ+m3B7NqLvPiC2KIl8z
PZ2G+O5qCTl+dqo2ltUsfq15GL03k4S2H99DhLEGZHRqR0Q/53Wy9xILZln6TTE9suviI5NxXmMU
xecTTSGmDabck4gmUNyDAJUqWF/kpVy8JNFszEaHaFgwv6SH5PIb3WlEj5nBm5gPhpwc5faRoLtJ
8VoB0m5ogZPsnEiVHH4+PzGDcjUECrZStcnwMSbYOywP7mn8L7Pxb0Ka2OTBOIZcTxHSDu5jL77X
mU6m2mITwEnfsr+4jFXl7gBTYQh/enJp0vlGdj620wd0C7k8Zd4U7J0PUbTY0UZ9/Y8mx4nLHuUV
xKqK2y42q8Xjy4hcOVHxcIoelFFc7FExNfylBmtEeWjdPRdfdH6eZOSmBnJ0EDd5b0wjXac2VMPB
bcO8Hx6V9zxRy2gb8DbyDiVBhVzNiYkKfNI8jmfyCpPdP+h6L/4a5j1EfkStNwD3YxcGEE4KiAaz
0XeuZGYQFLVUz1Zb3lo60xzy6qh3Ly1+a4meS0NFcRGjgC/kJ754qhXpA38sDgFbQPM2MR08b7L1
2rdAKz7Rx3A/OdFO1LomZP/ai1/TZ1I9auSyERUrbSESGvfyOXijfMf0vso5BeSc/OxdIiSUfkUK
Sdy+uYp3hYJVC5fCoKaBzd2LO0Zb4tYjdhAVz7tI5p6ktGWoR7SR7hlbeckOiA4TNoq025YkPiVp
SWMRjwxB7eRRe5aMs2w9q+T8kuitwEkS57Qg8sGz5n1xdTaJPYmixW4XyB2304yWs3h8OtIkokjQ
hfTg+PNfovw9ZnBR2pbmU2ZgfOMPxuZbPv7UO+PQedxiRBy5Fn9EQqwsCJ6ubngIzTWAN2LANM/3
NpTJEiOJk1O1T+LR6zJmA9t1VTEYcfiJtj3BO4sTgaOXV3J/B/EW5J7NIeOtK23eteZXcR3Yb0lA
i1PgddGjy5VMDX8H/87aVi+OOi+U7URixGfHr4vgq6+ZLFHyijXdD3MPXat+R9pTLtdiP+Bv5YJO
Nb5xiGyC+IJcR/GuxKfFgzXZ19K758dEH20Zi/PH7tjmGTZCUK7QPNDZRezb9MTQ3+T1l4iySpav
ElhNB95KFiUelw4WSfKiWorTDFE65yNI4ibB4WSbeKBc/wYXubUCnBHv6stIzjUxXrh0qLQYP25I
yz2mTwIvXuQa7eOedDEgN+Rsydyt3cl4D8JUKjiVeyNXTHLEc+/sU/wfzCXao6vtQxKwjIDoinBe
nsftE3Fpw59N752MxL6VIEJsF/EM3Xx75AmGnU17dZdCqWvgi0qkjPxKIKmq+CGMOgaH1qs+frHh
DClgk5JF+vMivoB4oXwml3sA4SgqA5HDAUkYEyDHj4UA4LvWR/vMhKVDz46L0evtUcIDIwBAXCk0
05fB8lYxIiT5X9VvwuFZAfFFxflQW3DInFjbq1vwh5uSyRKI69UZ0L0t+67NDwnmJB3oDiij59Zy
7kcq3x4zeGVZBhFMLd41HmKI0nbgFC20nxINyltaXbZvU/dO3AlxX2Va78IYk2FytxYpaxFlCQed
bofPRq2AVWlMhwH3uNPq6salGCEeOXLEfJqNjiAZLrTi2WMapeey+pxbJbyR8KAF/r5iqppacJkr
iIewOfyWNALIXpWDcCoRZYHHbLTmLsoMyYGwxWJki9DZ9pZxxIHMqtcMKObsMwuHOSukf0QdcekY
Jri1rewEBvEmhfSFqH57jQrwK/S83sjF4dLJt92lPsppgyHdkomoCBI02K2llCj3gyQ0DNfbBrQL
mWbvVs+LS2ZTtcVNmGgmmBQsvexXpb2LVtEK0iNQIWd6C2vDp5kap2TB0DQSy/OFTmXpJcM8IxGY
cG6f0TgHCT7TkcCTAmg4UuZxzfXEydHxuVNL8TLwwoUW7nvSVrizeK4sN7J/inTLyonmdGJSS8mw
lh+6giC6JV+IKTNS/CfO+7+ia5FuRLTyjsQMYSmk0/xc3CBscNAxtlN8ZcjGNpLk5lMRzmJ+yuBA
4/9xTWLjpUsutBfz12K/+C4mjgXxf3qokeYWRjToxhQeVV0C1Ka0iMuCBDnk6iqcCrlHwWjtxLG7
ZpEMGJDw7LudOLvkUcyYCNUtD+KF6326TR0c4uQiEspH8XtzwtiJa1hdUzcQOyFmnIsh/5SPFYPE
zeY7rvj6RFESsPMn4qmzcAyT5LX4qLJ94omwOUIAMyLYJPalOtSvOiPZ99mj1pUEE3Q3deeO/hfX
xlYSydBdgV/735ev0uLkQAjhciU1mW5CBhQnJafSNTbSLpuRg+lG7IfSaMx45tRZAKoOu8Z/JWnC
Z3KdOFkxmahwEEHwctDhxiGI0LA/Bi6fuLZpj65m4wm75BDR9NrwaBdqp7MH4vTIlmPMrjkZ3qfn
3nMhcVzk4/lZ7lIN94/insHtTXws3g6auME5xCiI+x35zXopLyyduFtRium/Omg+vAt8YTZIggyp
SLMGTxH3wI2BH4Fkh/Sk1Ch6t35O2SPfhSC2epWUTP+1t/2LBaB7KN6oovdXiUH6RWvybylRXGMo
witcLzz7G3EcbK4ZAmkPn3P6AiSPsYR3LIJNqYp2H5avHXYsfcwVNbnyHaDxakRLyQa5vDxySTJI
vjCeSo5L3GhxPK3wNgzttWcMEAhfS4KIhUil6U4HtOz1ueYz01eFnvHAB8SWf+hxZ0XnT725lUAg
Kz3Qvcs6b/qtOHAhP2OvOzO4JT0idU2xZp4kKxLtwHtIHIkmE1Xvz9mZtYtPQZ5Fz7ZFRtIAdhd0
eO3DhuE/1YgkykxsFEE47Z2inMQ08xesKBDeoLi44aQ0bS/yKPLLKRfePY5FuHzxUOzinkhCM+of
JEo2x7NcGNEMku5An9S+DmGcvXJ0qVghdGLHaW3lH/oy7dm0UbnoPu0aPuBJ8CtiUOTOlUO9Lsaf
yiEzPsKyAd+OGAdsRUjeRcZsS0oDtkX+/gHt2pCgY5yQeNHcRL6wJ1wBbheSZ/CBskH8S84FGean
fP+/AifSLoVT/olUulw422jF/eP37WtwL0GpeEiZCz8NgsM5slZbVRsomv7zQbIcPlgKeTzXAV7N
+4kjh3MtixMRsANYgmA2tZb9FFFswaop92Wki6xPH5mIvU5oGEByJ8IxuTQ61fyKFAVSzF3hOX0U
gXt7UZa6/c8VZxU+rp/uP7QRDYP6QbeLvU/dMing7aOM+l8f3mqslUrxV7oXMGhbkWJJuYnQskwx
IukdLYPcp9lY1iOdJBWSwr7KhWSzxBOQrWNTJNGFMhe/TKwMLjOZEK6lBFULVonPw7VEwwmFmoH9
M4Hn801xrkg3ipRjJuQUr8qGvNtgPiOJfKboVN4yor9tmG+SKT6mLrVmTYMo6QcGjE9xKmJ6xKgG
gvdfHUYJ525QrxalOeJiUiSI4o90wHuARIwNYoksVHwuIFv7pkRdcn+WnMF5BaR1XAUOTELDgNRB
Es43Er93yQk/Z08mivtQUz2TG8jbD4q8ENaEuxabEBRRfsF+M9gS4ZENVKLFB9PbiO2Ue3m1K+L3
y6fSwb7SfIuSoWo/s+sSXGR4dJHxUhOwLigMSQhw6SS3qdh73gho1kYOOfKguyLAlNhcVJDfcabY
NtqxsLAMeUGryamIGcQRKCdmYNBY5M0RmYF+x+NC6lTZQsKJCG4p89sFau0I/1jfyTm5wbNenQXn
iHnDPK4kPMTWoMRttAeviuPJf9FDuvFNh3OCp0vqWPx5glWT3gzRbgUtIEQ/PI+tCH3OMvK2pt/d
26Z2pF+J76Ig5LOQPmmT0fInMdd8GjIgAaM4Fywoycf12C240v0hN2Oo1B9EArz8li8cAESXko4U
/Rj0BBlsMok4qXbjbuMvc33ZftoWZNv5Rf6KE/FNBgix2fJRcPeK8Zc/8algcfUkmySpTvwQpsUQ
qDHE+aq7xLG75sU1EcMpu5dLcnVCi/ggLhDNXCtxN3HsViJkyFxDIxtZBBed9n80ncdyHMkORb+o
IsqbLds7kk0vbjIoSizvfX39O2jN2wxHErs6Kw0SuLi4+Ld7eUV2480cMQmcJ2U9LDP63KCOEoTy
8q7L2WNS5crqJpq0gvWb9NPo3mXb4QRW9SGLdi0CdhL4iK2UfxfouencE4NlOcUCUWxZGSj66rRd
QbBHnFTsE3ZEMBex5wrlZoRjHuxaHST1jJ/Am4ktwKEUMNLjepGcjipxYvR77G9PQoAJx/gXYAUy
TG4ZQDdBudgm5X9eOK/pzSAOnPj6X7KIc0SoxLAwDQW8Qb5FL2zYCTfzxQ95FnLNW+EPTW535hGy
NfkxFmc2N8s9Gq8ShfRfvCCuqECNsln/u+L/vbhEj+Kf2Lg6iATuBXnmvbA7fEhmmD1EY8ud/N6/
7eBYXCmZub3F/1Q7yU3DLpEB484DxMkMyw0BW4JTVcHfiPVviekEXJAYTcLBCUyXdxIIjLtnQjSf
BSdIIzmMCJQQzVhAeQJ9gNhIvTsLSAlVpYgX1B6xILwNA2KahRuTXCJK0nkgbyVuQBHZa15cvFDO
jUQFgAwsJaP8b+4klyLYUeXqpyL5kIglWKAwc+LFzIr3KC4Hn2YIfIz/8nWC2fCKLPhKbBVOID9I
gfVusZYbJOKbxPsV5uPbnEW3g8OYuIOQw78hkxxZjDfPEvs+ey8Jalz8BbsfO8EHZV24bCtnZWjB
NUxgWLpvPhnkUpLhM/KjFx1WSICVkjNfoK6XGJmcVUHGQEFmDgLScbcDwcTwfaEp8uH0wyEjEVa7
PjDEMovbyF7gV4CJU0Ncwf9iBLm56SQhZk0WU86dLBQ7QqzXv9HLmZTvZ8SCH1gt7qrEhezqgaIb
DT/HHqo9PJkbUvfv43KPIXLelX8waDKd7oV35X/k9KCWdsQCKVet3OaL/HPjHGTbyIJxAjgI4O57
G2FXchI3kg/YFR+Xg4/UDC3b+JfhyUGnkaczdh6GC5YIUYlDNS4mtXvJ1guMU29aWN6d1dYPwrjS
4+Xxls7wuoeio9MKHL3QGt7lCutoT8fO+2cgZZhys8iBIpAj7ygkozkt99z8Ym4EjGISbEBlyYKx
IQVBmrmQ8Y9vVpXi7gScX4Hv8ZmuR3iKmJ00BA9LOmcLJwar+Fei59SrUKJ8F8eVMy3Rej9Zb7jY
QZYc+RYmBgPFf3ViafDYsEPQsHt3sSSYATk2skmAQ5EUxJ/Dq07v+/mB6Wb8cqA5POLzy4DxhIGN
sVji2HJQ+CXWmX/BHEtGq0b6FF+OLxtM/QExK1l4SQAEvB//G+rTQdx3y59wY4d7iZN4e4HUxNdl
PGLmxexh1vARxVtjN/B/FnLqFu4jUxAk0blXIpi2F64E3057153n25fSDBG40A5i9QRg4BtvuTXn
9O/OcuBHcIUiRAVPFXSPi06A/YbuEKCuy4C6IxeT4JBRjhfHpRBAK112iyofs7DdLUtw5yDEJ76F
HH/Bj8WdMvGRcGs2cp5YCjBaWWVBZJ0rnBOiLiYcK530B9kFJS0Q2JE2DRKlOlmGwD+SWCMgQuzl
LooGkt0Pgg04+MJLA2REdoj9VQyINiZ7zF9q0HYIcOX/AaTVj0fnPyaGnMDggcmU61/ieznyzJZ4
jv8dX7oJPNXkGdhvcmb5XR9jpXBJiMZry19LUk8ubGjHsrB9kZ0CP7l4Wb4Py/BuAbDovA6Zsxn8
HuFaNl8cHXlTNI5OYaGdsv57QYyKr+U7ZJdJBAPAwFmTwFfCtv/cWh/SRx+Ty8MZzsrhYanSc184
f2kn/VGbMFam7Ni61k4iBGZQtmTgzZ/UX+3SxtgKXOTAOHDhS0oyxQbuj7w/EhyIoWJ7oIqHXWjv
hU8kn/Zn7a9K9JOceUJXf0HeHT+P3ECpRzeno0V9BvBB7QUevXnQWwl05DV5IRZTrIm41TTSsVCP
lHdjeUzyApKi7agMo4sCkpEPnBWPvG7l/BWL44AMyp1mAD+Lir0yabDqvxB7yvKQIBFgI9V+8ydy
GS3WXXM78exYUoq27kuTYprmd6LTs0OHGQ2xjcGLU8Ax9KBcENmzlnxAjLNMKDaOG27m3hKIXSC4
28PIIHOs5eYOqZ5hKBvmieMiH7mBmcZBPB1+mQdzlRHBiFGvrf6PHAL5IFdXhKsu7o5cOvxqmfwp
4MVxkBkuBvQ5wJkVzhXDIRHB528BEj//2XXZj1zL/DJlrnDNJPj8ouX1gRm3iHUsk1awNvOHay1f
jiED90rwJuS+gbetKrDm2wSLcfkX6fIeMqR6fJEMOH42e1KsE6/dWKsenzmMv/k7gTPNejwKk0Mw
TCyEXM0wkHCQsQ/sEwZGmfFaeBESIEiiX0JxdrCApqy3gTd/szO6ve7bYEWbow2Zl8m137oZMpr1
bcHSkA2ppeaW62pUz1zf5L4w4zc2m8wFl4FEQmJr2no9knUTeE+2iKALtZftW5AsOSUuaVQDCnsV
EO9993MjoB4u9UTX4/5b57jxdC24RVShQaCLGiPrJ6ae+bGd5CxEIQZ+s+csNX/LE6gfoCrnhvth
+OVOmajkHamCYAYlDTlptAaApcvTBamTXSGxBFA+T0/1W16gSJ/KErVB7ZsXkNQHz+YX4w7Z4+ov
3yKOjHw1+WmJCiUnyZybnXfmjEzmu+mDsYwf4rEJ0C4Iytw9ynLqNT2ZxXD4xrjTHHyngYIzKt2q
o/joPEX3DnozM1aLnq145Hx3BVXJ6gahNEVsccFdxT6ir7KRdZbJkx35z39kaer8+F8CS/a/RBx8
UuApCtAlHr1NIrVSksmVHKpqxrWc9yVAgf4WjfK2DLq74WQCpjUI5U507OZq4VHp9FtIFuz80B+e
bZJqgr3JVLKX6WeNg8U1zaflNDduv1XBvXgFHVwfSVviYsqtWWhA3Zw+TjIl10FX7DgH7O+hgxgD
pqEv7lqsLUaXT/A4CVt7U30KR6u1gIPxwwthSTQeetI4BouxJ07W6Aoud68ankgs8c/42/KR1Ot2
CReAzIS8MqeeZDlTzq+UAGBTiczAInFUBdDCnpELSWA/+QDzIsGovJFcjbV+L0aWyRRuYfPlpYVc
+QziVt6AdebpQaatBss+s9ySeUumzzze+dGfSQt2gpj3KC5m4TNfz3Nyqv3Ex5NrEpeSh3kAq/xw
DeeumpCIdH+XWfHo4CkiQY9i9JkLDfNisn/lEezJ/4Ykj/n3CMnZIlyA/FJGu1icWvetZNZNgd6k
J6+iQOhgm7w484GcAiSUHHFU7Z4p45lAtZiXFiwgoAgGQ4sZke+Qc34zNLSlhswiLq9sK4JBCjpI
0yQrcRUohDAekKe9zlP3bFEmgA4KJ1+CNtNdPry8OzdNcK9sehalIblD+Ip+nz2S+X9cPPTRs1kD
06MIbujcz7Tl5FpV8mzG6t0D3pLIZLLHi1ycpRUc7Hn5gOy0FZOX0LlvGqnDLKnWc4KRdmbxocwS
nttsMzU+2+n8UNfzeFeBcQk7oJ70K/G6iSPpPHeEtH6OzBJTZtOfD8FjWuja7rrk+XnQ76rW/515
6XudZh8VfDdtQMXPmH4pQ72YGk358ozr0NLbB6tY9vqg3w+o4t9NtFOh81H6CSuAAoMG8ccGPc7N
WGIdUz/awDY64LMKUCU5M5ag7fIrh8lo/kz6cLbnLqPKyjm1dbwjKJhmzFo391taJKKaWFubCoba
MLypWCxX8pvNzKdVYj7IdXhTqJqeOteAiepjSAjaAJA4tZSQ7aac9iYoBUiQo6WFTvAQ7TMJ3mgU
yar7OnWoeugdRt1+HBDku13WhMCCJgr+kygCNqCf5R3joWPclxyOF62LSvOn1qqjhIf+SNVcDo4c
a/4TabDRGa9+Nf8KbFwPHdraRL/PovmIqdpozOGZvKmsW0dCmwBnpO7MzeMvgH1/dH6lpQmMSckE
6M3QQ12YqYTE+jBvjVN6O7mXsDKS2q1pRiovq3GhcmSXOkAmPHoJI2ooOdvD3BzlPSUrGI/GLzkh
7ajhO/5IAJ+DMYXpV0tNW94KE5v7HcvLch3xFJy2OdLBkjz9STBcCPkvVhzgdlEdSlQYUgZcWq/5
Mpw4f0ITgyDFXliuNeXN4rGLLyHYlFiuenL2pZR3ctb0cRCYI0qXreQ3hyZ+ysmLlrglo69nJ/ye
xfDOppn8uEV78IzqS4jJCxJCoITpJqGatsbz8nN4UJ77HQqzEP0J4deqPtNesEwpizxE0asWu/Da
6NWJlZM0UJd4RyjwEpqLoXQzCyVFrdrmsAaFp9FXMLIYXF7NF4aKsPYBEfs7EySOPwqpTTAzAemF
dcGL0zwOJQJw2moTaUlEISIl/PpAU2OaKoInyW2J3yNrlpI3kZI1IcpIOMrVzEgl5y4HUMpDZDeP
ZETGaT7ROOi+owNAkzkMy35O6+lRB1sVCE/cOolhF/KiYu40SkIwTNyQKFbvOzgBNY1YBZfB2MpB
8GC0kJXTRxoI4Hey5yQjK8aOdHwHHBosw5EXRO9RYk60gU5dBquDO9nFIx7b+l1X41oQJm/J/5gG
StlLVvz2XTUI/QZexzHkVv4vlVLawUbSgdxCOMMGh0nWi/SJ5zVv2UhJeE+GYIuWyV0yPFWQe7hq
tw3drzllpCIGSGiR0T25y7iWfK3q3LVykcYNFc77XLgx5+HWXZx7g0TQuoZIJLBVvCiBMe14pYZq
Lcwq2YSz1MZSo88UMaJuqL4FwpKJk5+yqAg0Psg9PNox2xREriu/4GTu2yY6EeixY/cNytZ4R0R2
wlPwO1QavCLu5Jj1bfjqev6xp9aRyaAv/cZuyxcmUqf9sd/1PxoNrmIWbqqHLZQvweB7xSnvgydm
fUGPGHJmkRFDqP2COV3zE6HfA/ljmQO+w4GpIWBWmx8FxZbvoCv8u1EWZ79Rf+06X3s5DRKgVh/E
YZFNqRqHcgO1H9likbsXsgFPEv4uP+RP8i36cuCH/ElmOs37p8WaJCfM3pTpkEsYD4RPyOrzQ28M
fV0Yzu72Nbm5mceX0GEnMVAizSxoKDqp+qOd2KveqA68oA7twIE9wyOlHhT5j0OraGJDrSrUtlOb
2NvSOSIVILh11RWPseoP9K14EjhT+fNJPqHp1KqP7kBp5h+sv925O9mqarmEXnurt5RPgQXtpBYh
yWHPxbO8osRDaaXDoCrfhHwkUzMgr3K0wlYWKVLu3gIJwcQiSbX+5zrJy9Fz5HYa9I5a1Rwgh6mw
daGuR5d0pByU6AJiDbXKbojtlJlmivoYryTqv9kJ/824S59SUAeZU4sLrrrHjxDXQ9gZsqYuDS0a
Gl4n0K7pHxQ7EVq1S/eMZd+KoWcJ4JSupVZeiCpJ1T61NW0+PGd8HKHqSPAIT4eBCxY/kqnJy+Ui
+1uOHqM2Bu/qtNWF0rOLZC9lB2VTtbHTdqvRCJ4LxiSYcvtN5bjvmg/IXw2HkEaG27JJT2pAZ5oE
S8xctu2hw6Y7sGPkPiKJhHVzPBTPcYIk+ST3mf/BcOTi0cm2i+vIfZujH6sVw7vjTjtIjBtr4tva
YBM6/YMEK6oCvgdu9icNVhsy9260lUVg+OygzqGjMrXAPB3yp+xJwkmWWSJJhoUpFdaLAH38aehT
2dN8DOvMrAgdEceXtCCtY8AmhJmNHzTU+Y2WZdOrqQWnQhvsWbz0kRD0ZiT0+6L9wXXHrvq19yku
2L9lJJqxNE3wROhcC0YOHA7aG6OXBK2ZxzQxHwWzYbh6mTwwGP6gUgS0ae56w64N3dYJ5A8B6+8t
WzuFczxQWN+PpA/CTdq66k5PLpJgYYulbrtpK5IqnDMmRP5W1hBHn9lo3fJW9zrWtSchMUORV0/d
W6wRJ8smIBke09+RSdNd9c21xYjiZn6SikmjDQ5xlU80t2hh9RXUC0IsBhJ1DPHXR2apHGmfwtZu
uClEsqtI/AOxwn82xXHCX5P+znsxGzZiO0QOrIKUQwCj19X3wEdVZTGxxrWtFSRwGuYF3wWtJpoe
/BDzxIdZQzmZksZmzQjD/nkugMGKAA7YL3HzL5sjI5lUmV8x7YVUCoPWpXTbzRP0a809RNkqjGnV
+QERn403ViXw3dIea0M6zoHMVZSnkKVo0+cJh0kOwVIRKZlwAJPMu8JVTr3orU+99hgU/YlrwwXh
4K2kZFPCSSHOCh08zqFjBDGzHlA2W1Uh7PKAviuj9VSF1SMXsG4MH1ZmUKxQERoOxQvNHKAWjbRP
DCFQxfGfCnEKOF4jEaEWbyihZLAODcQoYdAOXllxJ45hRayjZXiD3Hql7bB/ZzpQUuwJXoI0RmXZ
W4nebQyCVmvaPus0ulWj6yHnFE32U5jTNbL9gYN1jTLvwLq/uVg3ORKotZ86FlmgWmMMzpIxsHNA
l2YoD6HdHnsvIA9XWseQdhh+bHyHOe+2KMRVrMe2Q0Ap7hyAujAgFZP4xrEYnYsPvD5Hc/lCmxv4
b/H4Ww5z40xQx8JkuMiQRWrHIcSkqI6KajZmMVvISoZElbmiC09m1vG6s5cLIjmUIfnBRD289VqX
iGWH1gjUAtm90/srPUM29kz33DGM/iaIDn4BRzp7W0EFpr/LmjQS3AjlHhsyRU5rfLrcEhI4m2as
7dDZ7lbGBHSz1NMF2d8HAbXGjL6EScwNGrrBuAoaaUmwQBTFN5kW9Uyv4Z++97YxolIYYiRD5900
aX/6oPTuPEy1fMLjmqQzxZakBTmxXEe4qHDeHLN9mnWaGnQUMa2MgOYXdN4ccx+Cs569WJp/IBSD
6ANElUQpjfxKMqZ6SCXVGPwkZnW+4eScKn9Kt2lhwkofYL3X+5HyVQQA6Wyg+QGRU3TUFxoXxbTj
qwvaRM/RNaQDx6qKhucgwvQUjrklmN+h0w7X2wxT4PL5EqU6NA4jfS0w2rOTb20Yd8lgcxZxlC/U
lh66JrFWcexRSE/OFdgem0yFvAATbQ3q4gFSYf3QMb2r0yEAH4f4ThYYdQocV4jbNSo9+AM6RUwg
2zc0TRz7mcsaEFqcOXfoAa0D71x3JKRTW4oFYh5TueY79kv4U/KJhn4G8TBvvcG8l+weKcNehdsF
CopYCZ2ye6GPC+/MwzEXUB/VXxQ3twKM9TTgcIOD7/tr0RDp7fq9SZADghaj4a/zlUlr0O3bxZ4P
FLthe1KqfqkMEmuKhN5Jwh3Tmh5JKjSqPC/C2KhvYLqwjxd321PFARJm0BmhXQz6cg43x69wnJ0k
NvXJOyd5v16A5IT3347BzWsVfFzy6bSSYC0oDmQJIF/jHRfnnjgVH4gohom4QX2uJlMvwL38wDGx
q18NfM10moGHoNoTTAJ5ruwq3AM6TbDzJWnFOyiFK4FMOXx35pa+EryzWmj8NZj0xq2ca5ucSv5J
2LJB8Wa3xgaKXAWVsMURYAjY3MKB7oJSoEGAydPtYKL1D7CzJMHi3zFhjSCjeIcJPNq4Cj9pYizJ
DHZIxT3GnGHyJa4WUEqioIUCS+ufM4Yg0hacdRuC9ILd8m03NBsmTp9sytq6JCJ3ksAC+sc9EqYw
SUYlNJ/oineiCHUyltogWhIer+whwgdi3h+h8MidKruW0tT4G2woogkILmYABuHyrgKjeO7wJ4LQ
Ydg673XxvOEv7tNJgka57FHvW7lcAK6adnIpcWEIaF3gsy1pjnAL7y7RhQSpnBbiWy3MH1OtPEZz
Qx8irEjafyu66blUrzAWMZX8IqQl/sAMVwaSEJFGXE8xBnaerG9djs8D/N/2R7xLCYElxJVTJvge
I8iS8YYBELdJPndelsviQniY500V2Q/8VRoU+yjrUVtya1BdPJd+1k5BGEo17juNI46pY66DxvoU
Reyt3/enOTffGrun+w796lzkBvTwJdHD35jlN8EhurZf0zGWzjImLbNizQq3DlX8awv7Nuj1e2zO
nw5npoW5iAw/p1//4T6DNO/e9k4r4O1omM8dhppOMa+q6459GF/KnBpuGbfWZq9xOl4Nj0Jdoyju
w77pn7rWO8EAe+PsoEfU5r+8jG6QnoWyZfxH/Lwh7h49lVNppMzdmMVbTQHoowUeOu1PNJWItw0j
I8ZgtF6s07ijPjgWbX2QUHwUAlibUybtmuymChkIs3S40kFFTOrF8Vwvk68+kDDP7+J62otDopnI
tFSGuZ0s2ghGXtF1cFX0B+y5/5rKgSTamsuWPeC76W4AMHmiVdBboqFthniqfke7Im/TSQrBX54I
N9Hzgcbrp8Zfr0X0qwwdWK2Md9YS+47+CGev8PJ1kbINOj8FN9C4fiy0SHw4SYt5L3Z3ToZ15TtH
ug2srKZ+Rrni/QYJ0tDLWlyKMnKI6fP84rlxe+dpGu0TFxODLzpvCSbMOo91uYucZItwiX0XOfOE
KIw9HdWY68cRwwugCr2VDLhtJoeBkrWVRY+lsgoZaQnbW1ecbvpadkVI5YVfbnywidIis931IaJK
wc5ttaOZmmc/KC9lm32YhMe151L47NAz3nAOwFwrVMIfm9QHRM4nGK/tJertg/wsyg54kkjXV2e/
nE5WVwQrcywoVAIFHibIrqY6TgHc/dg6pBzjpkDbwiXSxWMdUFmp8HLdjFwjt8YC6tFn7glRy703
1+TI++F17mbgGn/vADhRt33x/fDdHXSEc5o631hJvVNe9Icc631jqENbdOfZW/aGZZL0CjZL1xyj
rmeeQhrgLPcasDMOygNN5PdtZA7wRTTYaA1G10Oh2JpPuYtOkWM8h7558hB/i/y63rQRojX2QB8t
n5Y9YpVlIaMAXrlOoynszgyKoP0uyVzZDbTO3p4OUbtsJzB6jWNlkKygBe9FoTfXEULklEeTL6NM
BRi67OnJhvi3R5l9a4fXZVCvVXaGx9nm4AYe4aLVPIEoX2q7Jw8wHOKsJBeF/AuNgPqjYzpPhNtG
SNtDm7Y5Vn2hr+G3obNXh7E+0cyQOsGo/2yjmm5EFPTiVtkVHI0mqhCIVAcjeRgkIKnVvgmn1RJ2
HzAOy7uB1TBm+JpDRt/kdj4GdMzRxuzecZMfLnayqpTESmLGyPRdTpmbXs5nZSz0ku+Kv80YLjvF
THl5ItCAeu1ts16bNlWtVkR/+pq+S8XQ/03z4VG2ZjWl16Byw09hQUuiaiLHukrj+tmoYowOrMvO
/EY/65ioZIeMH6WcLo4q4ZdsomyKjX3uUr/VhrrNBW/87XP9tebyt/rsZSHB2ZX+S4vhjBWKGh0V
qtJoqarAZcw8PdFx7yWkx40AiRKDGRZsHOim4pqh5E0vaFK8c7yZc/rd9x05czq1a0ZPD1Z66InH
k2lWu65C40OAf1oV0DUwcoeVaWV/Rt3KtvLd+WCEq8Jy5c1ok2vyaiqGXD9CKyi9zFy1fTi8Vw1V
s1aXIy+Rt/vBc86GW8JP9Oxm65aIaKfgxDUoVoDzBaSMPtti9bsordpN7zonMa/p4j5Krum2uORn
UPpaZWMD84SgylHZcaL1y6aJVbQNwByU3Rx7lOs2FqH+3WSi5DN3+8X2nNM0IDvizepbYgl/yoyN
as1+W5rDa0jXYmS+ob01GoDhyIKUo829A2QQzXStHcPDQGRqL0i+TON33PuPZQnntkkLcFsa6azk
Sil1/yLL3ugORffqPU6X34i/soWHeR/7KRyg3h1X8WBQDVabHQQTtfxRDZ3CJUfZm/mrnPrRKx6J
nVB+GPyHwDOCTWD1P8lc1giHmKNHUp8mhzGyiX/Fl3NNfzrkdNpChDI5OXG99bvhMAwCXXYsIF2o
YX5OLUeNzi3A4QAfpkeiL36t9BJvBRxwY2YdkFTbBJO+CjQ1O3vfGwwUJRu7lkQkTXjo/ViHD96C
hkrGhaQ37oEsOhgHs7tttHYbuD5EVN+g9d/cmes0yV+7xs/XBFiyFbaxxkMWv49/O6al/QKH1JsN
7V8TZBF8incwX7XhQ60Ah2tqhHhpTs2CDlRK8J1su12BcdJ55ZGUsDdH/p09c/EiLAV0VccvUxQI
q2C6i2LrPmuGqzHQQK6pHqn5edXUsp5CdKrr4a3uLWir1iZyCu1OQ4hrFQ7J3zABIpd0eE4h3kfZ
/sAdR3Z528FAIp89k6XFCNwZlCvHbfrleggI4b2mow8FlWoALY0lm8TuLKT2pPUSpAWgnpkc+qS1
foyKWxqXrMyRj+ijZygx8jJZ/JolgAJ9Ed2FE1jIKFGS3W97hzRUUSJMZB7ivL5oIb1OIutIduvB
VehmIctEaWJUwj4yEPwO3sexvKfZIIR0iDGOtV/88pg0cOU1d6U42qUCdsCzL9mg5GWvTqBx7pEu
ZBgW7nDV6Ef6jawilE2Kvo4eOs22XovWgpMdT9s6syjERdIzaEqdOvxt2/RbfiwjeRmZ65TEY1OU
q9yv4+1Q+rT5zIxwg37rS0MH6Oc2gE/fgna0PllSrZrRfRjtjZFY0cbVLqrJiF/wkhr70KL6mVnP
qZViRUka1oT+GRJh0/jMb6AKTv29BcureJyMD3fpvxlHSctYDtHKjvsHl6mkiid/MAyAKD1F5sSi
Y4zaVBW6+S708JqgPbS+PeuxjIzVXFWPeRvsCvjQrGdhpsSbmMbBzM6ORuRDbGK2j1k17/KAGLT4
GPgmZ3lv6ccFfwHlm55V9i4LqqJuQycANChz29gXI/1BaVXIDtiVvblbWpSsNAQHE2Qal3xVNU9L
nuw9iT/mSx3gSXtojG3H6ltenh+Tcx8k+kNHO2BFA+h0RHMFaKoj5sydt0Af94mTnXytoPYgp1eq
o0vDd/vvXOND0j05xCbSV/Vk0YCxL71VY7xOWKrWac5zMGPcom3oDhuNetZQM9C5QWjXXE6xtWxp
fENTmvnOqTq6WooMLOqC1j6ND9PQHNN2Biepvtsgtje6Vm5IZz4GrbvDON+mhhE20J1EJ7Q2sNQZ
HF7tteJSd+JHlY/PibvvyovT2JsOV9BIaWYXSrXUfNcDoEcj7hG4DbcgjCx3HVQGO4BOzD59r1Xl
veqDRnoj+dPD2Rv04loZ9bZHou8us55mNdFfsPf+ZCX5Tw9/TkfSDRffQ8vcoU+q4n11arC4be9q
Fa7mGjU6c2Nj0U3S0bJPumXesSiVSMxHpBboaF70HMCuf6cj+rYyE6Rl6XHZE7+7K1BAfP6FwpYU
sVfoyKiVozXbGN/mIIHNZ+7jtAQ5EE5k76qhecXp/iTqoSpv2aQ0tA3US5F46BoWX+EQArmKWGSz
Yk9qwbBdVMaZJ6mSILMM4q2V6EWgrTd52NpnHxCT9hxDTe0QiQ2mtU6jXdeB47jWQ1ZNBRuprfYq
IYPfGVcyEp/TPGYbul98dOKmeYVzijQK6xZFJXR4ndKIIm8PbJw7yywPdmRf8yT9VXreJkXQz7HG
I40+Nm1hPy5jsat6etnTdzJ1guOo0heThvFzE6/SuQJarjeNh4NR6s9Rp+/Cqj1khtAih53T95dU
D5/oZ9xS2G+SDh7icJv6FptcRClqIlEYihNXTAvK1qK2pOkGOaF5bSZJCmcOvobXHBbdP+W+gdQZ
RW6k9di2FIgTx6+mqDhk9Xy2lJ0T/S6UCo/vfuRvaYt4cFLYSaKqg0y7tm/Af33CWFr1AuPU7Smk
SqULfGdXGe57NSN0g+D+Jhj0S0fabhOO9Xdeu+XWKOi3YKX3Y2gSZ6e7Ng5hlfYliVLgSDOHfpcM
S3DngYP3rBIlX2vLbT4mADNUt7/mukHLQF+j0Pke1vm1DY1x5QxUwdqMr6v3iet8I+z8ZfNWpOY3
iVEfgz7e6OwLrTW+UMj+REx/M0bhVufs3M2+dslpET6xCAHZdjvVdnaa37eJhyIjOFSQc+zTkIxQ
vFqMctt35tX3OwRHC2qLWfp4Sl9zzfjbOO4xFln02jUegY45VGrXqOReazFvTjZ/hLWZ0IAUEdec
BvJlRuVoHv003ldk6JToeDMtIWDE2sV4Nv3wvCguxamLKJloGxoNI9JZP0IgKcG2AKM8eIyqwBcz
gwmDlg3ha69JNy3H13bmhMKCQa9mn2gLwkiyNif/xW5hnHR6e2ogIni2gCWsoG3mEFoHlyrOWs/e
jTQdiYXRB/7l94tDu6g2OXaOXkNdCK5dXdxbUePvMsu8N63lawlndJSjNZskTm3S+3vuoSXoAFYp
kG4fck37QPUc3uTbMmiUan+Th9vy2/ISUfrbJKHhG08GVkb+ZplcNI263ykLN2W4H+lvjqmhiR4f
27ox8HohM8Ogqr4T76nzwOu5KRLriV+TD4cENBq8OIxOJuVt3mbRgey2pDmgupKSQJ1mTr9kQ3Od
BlMql7SG1pDVGrsOvQzKsg8DgoE8j3tn7LNtZ6f7nNuEj+VTLVRJJEUvOnktVVEJWHKJMgS3J9OG
eI/1NNQmOO4h19/CBhoxzlsybTE/3Nc9epmBD57lvWo0o+lLkH53Lya3AuKmHoRZxMeLISCStkBO
h1ywc89A/41m4LZ1iSGZYmraV8YNYDoyFfzziK8ywlRWCYk+/6BPDI9vySc2P+xzda5J7LlkC4Nm
PdTqMZ4KbihSR4u1mZk4HpG13mqpE8CuMHn1lP2nICYINP0w0e+1o6tt3+vHWTVXW3pox8Zz4xQP
jWkdAI7f3Fzn+Wr+NEgRTi7HhZTJWb7FDfXrUi2XMm2vgZ2/ej30AK4pg4CatpfmQzMwjy0OiFYn
3yRs45VP6/WVq/fFIVqYo3BYKLLIurc5BkEO6mgfFRDCDA16BaqZHQ0K7zxjeiloGUsN2VStayuh
0lHDWfKLaT3TWZuySUqEmHs50bzAWan2s15y3lbFu6VBkoC212hsj1JqkP5oRu6fqsqiq3usfnKE
1aga42Skpf7iWIgnG1n8QBkBJqupn6aFBsjatEoi7Rio+JcxyV0fxi/emD3SM/6L7PSWUJT1oxtI
KBJCWgmtwLkmJbF6ULbIx1tkg9o+uhcT54TtV9wW5wHuqEuMZi3934z+urNKSDDDWgbsX7qJrNYC
ybDa9pE6WZW5lntfPh/HNipp6GqPi9q4HgTCkZRFDLkg6tQryijXZq42gWMfTb3ZgyrQPNpDhJ4i
STff5Q1smiCA2DrN67g2YHlqP2J9FbBDZ7v3HlkcZDN39TIdmcM1+pKfy5hb1EdDfanJQszg6XZ4
Vpq7KRLR0vVeaA63RrLzEOaAZbT+QvCy/+VX/bWsotNARpZgBdQyN5/qRj3KlkGr9GjFInXWHYAx
1nIMY+XvKs/BJWQj04s7DLWVjd+W5bCczOTt31wWxd6MW/huMy4sTOtQP4dLs6Op2R8xVx4kq0WP
VjNBhI4vAWz34vejgQppmmyTkVIMq70amePfRVr/oZb4y436X3Q4vNadS8J+PHe9umN/oMZQE1iY
2yQbEWkL4deGxrZlsIRRNNax6ivdxq9Vj9SINc37YolJBls51rgiMMF7Wmg+a1gdSsEunEtHWTs3
qX6lNIk3HVp0l8l09Grj1S/1jaVjkAOIarN50iqcEl27jjmNOZh2Wiq3V4/T7LaopKryB87TWlX5
xYvjI/3ewbv7s+IAlDgmstANjEVr0VZVywOsHnSVhYLr1JI+guIVK2SRho0qyme8LVgOhBqzfXKw
P2YKq9jSzkPaPi2jtokHdUgrKlUH80+oqyedihEqWfN7EvAXqEtQnOaPOW13WuMetdB6jEEcoqgS
zE8gAQqmnfxscElXFQfUVKgtQZsz5xAJJf+ScRk0tnZVnfZXM+trb2UvkWF9ylN6bjCMwr2FjMGM
6usdHH5RHBB9pzZCtm/YgwbvkzkgQvBfYdxDJyDffSe7Yy5Ily7eR5QhqPE/ks5rK1ZlC8NPxBiE
It3adNNZ26w3jKVuyTkU8PTnK8/NXnstFWmomjXDH5z21iwEG3XMac1wLJbxAGoVkDo8vmqusVJD
NMxgSpIOz9PYvfoZhFeLRpquXdQLahbPpgk2hF1S/8NRr7lbs+k2R/KCu/lnlAxUXOtxiuw7id10
6uP44SUbjU4UGdpem+Gkzit0TO8tIlHtK48V3O5HHDKyHMNAL5XJNi+WR52Ct3DHY4mNtt117sbI
2luu0wkn2C4RWqgmE8qhQysAPLrj7uNS+8+OJQmN+50yqN0Yps5qq9fj38MS1A9qUbu2oEtrvpgY
dhjSfhlw00Z7tzm3rVIRYgoK68H7nDCZ8EmR6mUOx05XjhdrqJ51qWsvVlFIzNzbDwdsJl6fYT6n
pLegujiQbe1CfpAxmRiB/OEaExNZFsqvTlApeJCzWFu68S6pyig1bBD5VHGBOrFs7qBb54BTrtBf
5+XeNx7XpT7GZHIkbfGWC3NB9HlV9aMXoFbSg0pW+LU545wEisCdC7nahuTD94Irv2C1AKIk2q4x
pfR9S+FNybqyAMkIfFZ+PT06XrlLo+zorzHSgCZDJfTP9F+1i7A05lYZB4Bg8UDRPHPI99S7WH4U
ZAlCS790ACnzzIbrkDvgAML/ZRqeOGjVHhrwopCDdeWDlkV0xzE/WUQI0iEnnQOKUNynjY3aD+rH
9Vf+m1L/5F+kUPwMnwsTos2ATmNFDTxQD7a5s+Oc5/oDgYcPybc1dXXPH/yFPtCGk1lTqCuUq0ga
1r66zMiBj+Mr996Sx/SUHyrRdamG6FNYj5T3+zr/ncR9b3/M6wPX8Uoc6OYy4AbGwcDSpDwwJ/vh
cdv0+NRTVD+KvB1dVZtw3oG3IPnxhREM2CIsBqaPxlFQf6hbSScnyBoEuqnwcuuUk4ov5LRcghtM
2mFrIRnhLV8JAIXBeMlGFBw98GiTsZ3M8UB3bkNyVyLr3Q1gWuZdZPwrjPuxoHuw/lDGq0XRfFc5
Rh1W+9Rim8f7m0twStw/BP30jc/OqlIfvcl/W6DJfAXGZZA25l3PQ1HdiRGbzjh54ht4mBNTVP5w
SCF5IxNF1Ei0bzTrgzJjk3jRJhnQJSxhQjyjFUAYQ15C+ywtALojG4KJfBdGM7+WF17SqpjGV14a
ixpbcACT/4npLa9emVZtRl6kQyMob91tNdzIfflGXsLMkeYoA5dnZOYCb0BOytkv0RORXqWQRNa/
119t+u6DjJQJEQYBPYgWSBXxd0/zmLRTj86Aew/4635qvqkSUS5etLNKfWNXPIFb2Kg1+PeR9csK
EVYDgEbSaQAMaUcFyx1CN0cAyXhhiHCM3RqJ4ku2OKeklY/aDLCe+2iE/UxjhBGg/NCm75w0Xz1C
iVpQ9/j/xck7sEc2qGMce+239EJy4cGEveqdeEMiSdDC8bFCSvd85yy++W9uQXVWe5azSlUPPVDN
xomCDtnrTG2y9K8l5nvza1cwyqbSTjltfSryprL3fR2dfYVHYaX288aDR4KbJS4z7yyXXNCr7Nc3
ViX3pxIlASnOlqBsqQVaczypWOSj54IaPOhHEZirGYytEhStUUZV0D/eJDupcX54b7hj4Fn2OrnW
KRp9IB+QTHKdZlm/WWV3aAddxTuV9auASmdG/TifYuR08f3DUl94V/3kXouZErz3g7JsbrzoRK9O
/CH0AlnICy/wb81ik6T57Xeb+zcvYvCkR/8mylxtXs6eJrdOlO/VBzRxLdfG8qZuU21dSi1ugrEi
qCcSSWstaZNQEQi/P1Wx/oL4sej/rRGSog8s4hmVMB9ZYgFy3Tdpf1C3qIjBEvKqUHWOgGuyP9T/
dQuQ3vGVr83kXCwkVkVNZOtgXqoAyb+o7I6r/j0zvqIi6V9DEwjkvIMIHPwFruQXXBRT5r96U6Ot
N1DRctdqL3J1VStBcrRh56hvV8vdh6rYl28r4uXsSqepD1xWbSn+xqNzceuj2aD6LpUdX9ohv4xV
Dr2hI7F3V3dkTChGS6f5KJm3MutxHfi0bUPDMj+tiLdrkQ9ZyiQljquPQibLfV6Xz0WOVIbrXn2S
a5DEv02cP6TIPoXIyJ9VUG/KitVTdoQHW140J+sYH6E8lbf+EM7a3B4Sh4fbCxMKE+ILZJgP0vJv
U4wIIU2Eu6pDX9sEUuAlaDcYGt8XF+l57WDXFA4XN/X021kkrsduDQVzUg1EBPV9C9O0MvvohuGe
UUqAEIxi3sHXR+U1m/Ubicg+n6oQVe5QE8suG5ZtbMInGeL1skDJLsFntTXOxBXA4zZiUi9PnUWG
OMe0NZMj5macYQ+sFKZTx2bWXqPCpAo9j8S7BRRanczglYDIRGdcW8O21/4NFq19YfihXaTByLLg
rZs1g0qHc8WIjhqkQslitHSc0FZ/p0rfjjaASDyafucZgqjFtB/Jkva6Dh6tke7c5HB4aPDl9CU4
+Wxa2FL/Twf2WrN546d5ZL5HcB8I8iAsgmZsmNTbiOx+VwYIf8E4UPwatR9oUXwx+ik03FcjUb8p
Wf95zHPF5B34W2Fl2wq40JA54cCWxboP7Ag0NdFtBeux8rOzBvmma6yr4QDbb6mU6QMtMS4CLEzA
b9uS3zjgtcPq7GltcA5WdFZB9geFr1OfkUxGZ26/mK7J4oRqn4j1bST1pCYi9ICF+XsMdppfsB5W
SQPZDFtjJcMvcCBFvwIi2Xikdc8M/uwuKfm0ZIWZt6EGdUQLICEvwBMUgCDM/FaVcYACooOdpZva
f5tJqviw/GxfP6jb7ZGstlzzPK7FbvVUBxl7ER9GSP1gUSBU+W/CEUpsPrIabDgfadFQNrjhoo1f
NNzQJjDBwPhUnCkwMbAPfrnHX30jSo8GLWbNLcc5o2gGCZV2tHk1dTmHOO5uSs6QgpScYxINBggH
DOFJGyRh01+++hRl7+Rb51HXBXNK/y3GREtZgRNVXIYO89/Rw/JTb4rfIni3/oAs+XLh46mHybP1
5DmtOdyLeJThOPg9EOJYoDISIeo6GssDrmPNJrFEHlb0aPepmYy7qcnDbL6KSg/ypnoEQLXtlstM
pln0TeDmn6QaxuJtphy0LU3QZU+bqLUs0J/Tl98uv4njb1mAfGaVLcUdYNExuZDJ3tii4AdommmM
8DQpDziZkYUnQC3rxQW0y3px4/6Hz6PWrCGe8by4c0SL3pYhrbukkWgWFxd1PXXU9J3FtNDfk+qq
E7+hV+5k81abraO12oFAL0wXTag2FeuOq7ouh0cco+FhPvq9+wT48qhwm12JzJS3dav8jKMtYIFh
Sx7SQ8dnL0t4Zi1LDrdvxqN5zgzFPde2eOfsX8Hl6UrhMP+IKQrEmB97toAZTUcIJiR63qbgPALT
4j6r2DFQLpWWHiz1C6+JC4wr8AZvDTH72qQ2swyGsknXnQuybRCsx3WBlzeD/+fjmhbdXV6LerOp
HpQEaAvGlrpmJ1HNs5AXxsFHrbt0yHnU37FwVdTqgOuU8F7SwTuXvnju49XblrJ5Z0HxNnl0OluM
WsDloMys9JnTXjlNa/5pZamqXHOo45PrgpCg+OQIgl0GwK62NKD60b+ZdIGxzX5sXqYGiTWei/HO
WT6Rx6u8weY+aQeaCzMYMg4L4R4Ql4fJGq7mghuObqngg567jVZ2xe+1EMeTv0mnEiAXHwP9d4y6
cFiafZIeGSuf1yE9F+ygAQKfwSOhuEUoXrzWQ4sO6KRyQ3WouIQoQKK7Do83AKcfJnzNrH0sKDkM
cewNlRF0jkqSEoqAZpre0kIezPJbWO98aYa5rOKoiiYqorvZcFBvkfei3gXmgfwvwisk1aQJfGyW
GGHay6Mjo68lZauW7mGCHljo5VYHW9108p7v5lF704gwKH4stftcDzRNbLxlDLySejyzrCWAQfin
ZcGX/i5s/7U0VDDQORxIQpDzm89EzqMqoMzCQ2TROYj6Td1ZMp/YlAPCbH9KnNp1WjjNeh+jT9oF
nuJd15esHq8p9sLRMn0WDvVQ20oIaHb0bpbu10iWXmBdlOvHhNDjdPKLEWVqDqexyZpN6aM7Q38E
6BuwtWpQWVXCuKDuo7MYhpBVJz0KUIaqQsAE5aklbEOfyeUMTdI3rKPZkaUk69WXC+1cUNC6HtLN
v8H0DPjxpHVC9VkG0AfCe86hkwgG6DqBwR3e8D4ToKU6YOltfVhacEaWRxMoL723ZWqf+9G7ZW0W
WPxyL1p33uqGxE1wUFERMHi5OKkFjezbMuEj92gC6U8a6ThN9VC2EOwasIwMBAUDPpXFxDgkxdl4
xofrToUVuAGbgdasDtk6mnOOFOchnnJay08G2NC0//ZWkJvMyaiERlIzZhYH28136kGQ5mVmcs2n
a+N484ZyFUiV8UCFrDNSdWIRbyH6BW7chV73qbY3u2jujI2KSyaLjxM2zhEQsK9Dgk1B7v7WzfTZ
UUDnVQYaap1PFVvTp/JhIMmiLJbuUdBDioenFvj8NP8H5AN0/ISxBqO57lOVIXyfRWJNSCOykphQ
daUr7oJNH6qop3vmMVMIxyR6IqkQZKiqYAF5Q93hzB/5eHQqB1BtBGIyx4sR10uQJk8iAjBB6aIO
qpUGbscP5bQLiuo1pcqRRKymAzuh6TovxrkJGDEqggvp/vads+va7ocdCZNQlXsJbuF64l/GFAx+
p585Uoq5DyWTR75qmHGQVLheJE+4i25UK0JG076qs5Vsudqq17tgbKCq/zKZLhQ2LvuwWg5Tj2Kw
nMvQUgA7XppKD/z6lUoIzXxzL9c0NBjApO7/88AGhimQI/CU1eh+awxUVTUw2eYLx+l+JUXkYFS7
lNTcWLJnR/tPGj9+Id5S69FlxEyEUvOlhfegMm21qWN9gMdFFMfkDboUKYcJbawoSvrVmGi0j7oW
2oxLiQedpR2dgXz8Ecf7e63wYWl0IHVq0Nj5oap/10bbuGYc0sVlts/6o4rn02qiP7k5bqxYhFBq
8AIaMD384TP3QQhQEuojhDuN8lsdMXYit5b1Tq5I0qYhmTxVaMfyoVX1q03DB59CJVVJ+c6YdFu7
cdA7Xyr4w5cc0RN2GtUqRK+LD83pwdtyZmNPggOnijF799gTmTWBXlg5btk8pUZJyELE2+pO52xT
GyL23g0/35RaBr/VfnbI5SKIEDZlPvuMTxOCxNvyVtklpg6mEIQ9lN37Xp/vl/UMi+HJpz+jwhDb
yejtqzp06cj4WryLe5Pu/xqOCNg58VukCUyM0zCmqTPTSc0Z8qsNyAogUVNLWPV1sGnR9GWnzmg8
Zi89XCKJGSD+CeSKpLkEem12QrWK29KNt6L5L9W0jwkpnKIwfybDerHW6jiY61NrlS8tRTyPgiuv
YN/KoQFMRIcY0DuTwBE1EC1+WpVmRkRnNs0VwQ12kokzJvPhcnocYme9MyVuFPT6Smv9SNdPYLXb
keuPxnQd02dLbfVp/QemtLmTBFuL7pVXolsTE93STkdxksmitRwyiCIq2Y5s8w5h02eZyTd9tv+L
wF0SwJ64S7f8N9TjUxynyA/U3ZtKeFc7vVcJyZKPz2r1y8IIAX4+AUbot5o/b1kUKoWdGuSBRlwH
EMpXyZVem88qDI/xPac8YpebooXjwPFJ18DWxFVKOkychz2neoUDgM9DVWmVaZsPbl3faEmOmI8y
G6PL3MmR0WIzEKSb/6YUn8T1oU6rQ4Sfp8fR447v61h/ghJCqR/7HReaVT8hhV0DB/d86+j5Ff0l
8D8xM7q12tSegDECHUSaM/GkdE76kl7JC8pwHXTgefOhLcejXiuVLPvLF1Bpk+ng0k0gHQHuRXld
I/AQrOC5B7ZnW9XnJAZ71MZs63S96b58I1PAtQyvY2txx61XldQBJTEOk9k7lVCp6Dwk2Ry4aHYf
a44vZvRNgVErA7etYbDJupTxG+QN8huA+TQaFyY+PAw7pY42SuNq6uu7pqf84gX8uaQZLTv52eWo
sUibQWs2tBtVnooc3NPQsxhSH8oVJTQi5dGOeQgq0/gw+N0URim9m0jq6HCXimYPx9XLW3I4Z9nq
dUG12cWg4IbyVy6YkJOzmDOUDDnvjHU0gqQpnyOyfyObv6TTvKhCqsFbaPKB71vRCKmUDj2pogwZ
Z6AshTCDDQyuzcTJbNaX2jXBgIPZLpAKiRv/ijVjHYAnSy5aus53KstX84dusvcqfZSDAOo63Vwb
HMUsOPxE/2lU8xfmiN+1WT/EXRSkNQ8xzxHTmGKw7dYxjybaoDbSjsVIZSigm6uasKfDz1QJ7Qar
Bou1LOlRtpkSaS4QtSCYDp2PyZ3NNppb7aPV5FPXdbQC/Io81O6vmEkjZKutUSg6j/0NSAVNdchO
3h+ZBwo181tEifJtDRxaWlV9t6QgwpKie3D9eTe4zeOYYxPSzet4srQ0aPsZyYbqaRV6BlIv8R+i
VmlyrBB/K6MXm6VEMkEb2peecS1NOnObWslFj7MTS+xidehurcl5SaffTl8+/XQ5qeUKHmc3ygjQ
V8IBIlMPCtLs3xtz9JtEUAjBl7p3hbACZ56A6GBpzywMfQ2cwnWw1EOGw8qYobANcG5np/V6hwIr
QyDHBESxVB/d5DDBW7wtegzgklb9s3XI8KW2/rP0AiCFAFJUSNsLHI8Rdlsl964X/WsKfNJ17dHm
IDHJaWofc4TG9S9LyXHr4j7vL/gVu+AS4QqGkoNhirjc4AlIr8yiK906YaITeGxFXZfnMYU9FNML
NsTqbw2NeXrs1c2+tgFaJGQ+TOLfVfhx1+6ppkkSaxPv1UT0EqDmXWED66oNHqlzHyNVDdQdTTbJ
TnPkgKMgUKvYeVDdBa/rDmafn41MOzuchmpP5bULaIkaNvayF1tf7u0SZRYrntNTXjv9CZi2+4CQ
NWppVLZrZsY337GhsIMgj+UCLbrtwRNkCrtZqEQMTCENOwalgGQn1AXscTHoRQJK6+Jp00x0kyYm
ZOOKLefqRY9UBmfILcG6jpiuG4+xQi8O3o6+zLvu4kHXpM/xkr5ZovitibR3RdM3P6tW+Wizuw9z
JIxt4/KR1VOpUkIdCZR1BDt6hskNBKgIfMHUi8QCzNGzUCdqkb37kj2DRzVaaMOzNvU5gOmewS8x
WBscZEz6H4ZxRyNbv3JNvs6oBeyXWEcqK0cyoK5Bo4AJK+L26CrDDIdh10D912ejQq4UgS5J0pXa
v84L4XxeRXMqWMYapoB1M7z5s/NaOBTcTsqYPSmKLdOsW1+B4fRyBOYH9zWz0B9XD7TMW3a1dqyi
CFOFwjjr4/iGf5dz1ZcKzLwB3V9r3mdt+rQz+y3y2sdI4n3j1/980hpBEtVNFRtPR39Odsa17aff
RJgeXJ+p+ou6WT69c+As5GyEXseO8K3o5mZn063cuP7yreV9Earmjwfo2MBw0vIaCAHdrndwgimt
fp/4zdnxVuzX29CiRKkreQ8BJURI6H7x9fNIZ2E2SBLV7KewD5hAfcy0CvwsPsIuOINSCTqGj3oB
JqOxTI6cgbZyqZ8cE2Enb7zUvnl0B7zlhubDdrEK8kx5VNGi8mzMxIB8tzTpXQ+s/9i+aMgj3I1c
wl+Hrz5b3U2JyQWaBuUdUxXs5iQJjRzRiIXbp7rqgFdKwI5rnG57z3t2MHzeVsg4gOub0WOr4TAJ
4mCKx3VrTFTkqBP1pa9mEqAg0V3XgQrbA72eFHegNe1QXFxy3KXVaMWfUP3VIYJ5HcdRnGZvRY73
wEqapFNF3q0tp2bXQ2XprK05ahsDTB5DoifHg+cFNZWex21GaquIo30cVw9VbrnXiE7zlzNnJymM
2yS9Dop3NR1AqCYbE5QRxtfvGalw3mbPy7Rke3iF5gnP6v5YuBCW+tm9V7nCokNDKibw9Iu1gBuf
muc+YyrhVQDoGqs+LZZ+0ob4OALPP43ZfOHc3A0Mk+J5ZQ4RnWA6M28stkVfbsVaEYmm3VIYA5wD
OpTUooWIzmA+SbKLjamzIYE602JGQzeW5tmYO0YDpvEhYQuj7Q8AgcQzPlv28lTBV7xzEjQdWz9J
w6G3VbHdRfK+nQS4FBNmQSUhpLaJGkHNuXcbVSNsneerWZK+zsnUv/VW34XJ6P3adfFRlRatAg/t
BOQPkxfP6EHOGDpQmJGNGdhwbAA3Qy7+XZoYs/BxmsPFcuqLM4n+BfgzbXwO3mWYO67gxztgJhmG
mPr6nwaGJUzcuLymS5Ted4bXkWWK2Ri2brGs1yiF0gBvjfDsQZaqzBXFs0ZbAqOVy36KPAThB4wZ
fDN7nt002yyDACufxEizRVa8HWUy7pvCc08lb/To0hADyZQ3N7+GLyUaYOOiTH9SKzO/ibb1zsng
589dj+57a2kPVlyZO22ovCDGyhy8alEc4+qatqK7S4GLB8nEnNqAzGObI02+GGZ2BdFpU88x2Hwf
kUMBqKFImKvWuYXHWmvfTa35NPqyJnYtL5g5vkiYeAAfjM8yZxe6XnuQfXZgvOHcOXX1PtbDG+nu
3kX4g+F7vwMc9V7ZGdoLYIBwGBfOSfNZPSVE2yMglsdM+GS2WdD42Ph0pNJR15ySybm5dL/npNkC
7HseUqAbBpRPZK72XdECrqDH79AN0/OnZnSDv7Iwgf6tAo/qXWpThh0PG7lY+ltZrShxNppqFw3P
s219sopPNkQaRLc803zuzG78knI+1DPGH11iBe2Y1RWz2Dn0wC/pvYa0YwO0vXfzZ99iQG+o3kCe
XWtnkogG44tSu1fU+dBFdLNq2Lul2PVzcTJKbfI3WgfnZUKWdOTQQT+9PzrumEBr9Cm/oS4bbR34
kXt2+WULAWJ09RG4KoLZJAFp3ANHhBWzAwWsPdj+SiB2BIg64Lih6495tZUlIDcjo2ByMwP0bJJH
O9nECdNWiQpQ2cf/sfAgOEzeeizN2r0YJZxpPaIrOCcig+3clIP7XSYuw4ImK3Q0sJomh3LjpvZF
enMC2grTL0fPEqBb3cJezRXEw5K2dsr7KeXhz37Eahz0/ZyixrpOxOnR24msBwsP/82jsjY8hGe6
bDu5Kcj44ksQpbyEFDBDKiy3IYp3M1RD1MN7xi4kDID5uYb6y9RAWp6lHVQ+U+URkatsSjhaumBh
NPZN60AylddKSeNjDodaWZlr53wuPjOw5RaaGEmd3lzdutmIEUSyO6Wt1t9bWpvuE2jR9aptZxt7
YB92pZVRZZllea0WQ79Tvg9xHh8nXz/JZvhwITYPdJ1Jamg7l3WEqH7rBMICq6279c3LXVKEgbrd
LdPXHBacz6Hbev6ljbL/VtE9RboA3kYuodvOnSxa+N9tluzXIfmaYuNZEobQXbMxAXP6Q0l3VSC/
p7mI70NhsyYb+GHZh6M+PKBecC8H/zVtose4xkhGruGErNEydW/LsLpk+a1Pq7m8wj96z2YYJM00
bNJiAeYL0SjKfgZpbfgQQYFuitZWrzriMgBhgdL6VomoIBAfmUb/pIwfDA3AZg33JpPddzvY96M9
Xz1RItBTXmxLvNFwIeCUxnTMzOLF8lC9HOd/NdpmTaa0gPMnh06dTicy0cJoKJF+4ZfyNMjBwyIy
turPcsLmqlr0F8cEIuXhSLZY/gVIKb6PliSpNPOIeSCV7aBP8K7RY1zFnd5CLhvi6k4k9VMZixB9
mG0yNqEvje/eyqrQwZ37BMV2r63EpjqFf+t4ey2P4GvnByEzC0nOBeRK4dMmKZksM9jE3JSZEu91
TmHH4MKZI1ON5ttdTfGI8lTGsGL21s1KSWjaY5Cw2tZ03Uxds+/MPgBSDs4MccxeJ7Of7qIeCQyO
KKPP/hUZBjn+EN15cGpjh6J2tG8d5XIq4y0g9tDEhyIV5kG4+aPRLttE/zXQJqgKUD/LDCmLUoS3
jRwzfj1LTyMdir2rP3Srw5PlZgx5ZpD5WFbFe1lQRi3wgtAnHGK4ROhgLVm7LVOMwHxmFF1x0cz5
q7DBKxfWBOOlWMlM5nVb1AARpaZv53aFK23v6KI/m3hF14DoGO3ThumuXsvhAvBZ+ULCmpp2USYY
oInxc9KMq5zTxy5eDjSDTsXU751yITWIJhjaETNcddHSpz2odmNWnzI9N6Cdpe9LxShqjqM7k6GT
F2cwEwqaFa3xZOsZmtotFammXxj9Pjdp8954CeAP7xizvu0eyeXEDqkeduoNiMp46HQbCL+4CN18
tDjZ8jX/SJJ1v87efYcKsObN+9F3tkWRHbB+xCETcQCTHl1tfK/4OILwXBh+5RaHd9pBOEc+oUhp
Si3zg9fjo+RO/Qas666YWCLTsO7klFxFlPxIKyIVZLAT6Nb8UXRZ4KYSMRT9lMROkMZyz4wEbZda
vtK2P836Wm7XFVHjDkHDDeGHZmDZbieajjcHO5BDYmtny4DgPdrXaC0e1no8Y3SGplJPYpVORShM
E2UUQVujxS29sZnlVcEA+Fxv5F4Qgpe0RmfESPEX6cHn9iMkaFic93aPno/hExecynrREo4OXQzF
dtQhnQ9j8U8s882w7LfYswNdj19a1/1ebD30kdM70vt4jBvrUatybxenh8VWqjwHi0oR+UANCHhF
MhS9VR5TG0R6lauATlFjvNqZFZiAhYFFhiLFwzVdtnZnBbm1/tcvybqxxT2O8sambpuNmYnDXI+H
PPEP5YiMmWn/i/1Hu0+QctGLWzcIxmGgk6sPdBR+6kE7cRfrhLV566D9w/Ll7yXQ8dlAX4Yx0jqP
gWZIRIax82z0vTmDVaaYyzP6N0mOm8jfHapN5sUQjj353NQPHql523YbuxRbDe1qy66wNf6JM8pp
FC/+lNuWkpPNfBi0Em7rVCISMG7JmkhUPRRbvB64Sdz8ri5G5Jran+3O1LRTOw8HkZtPOUp8i/e6
DBiuZ29DRmvcrH6a1TjVYHMQTmkL/HbMUNdA/E1LFfC50loyXXBAyHYnDzX0GN1XmqJGBk91nLot
n2W0M9wfsl45oYYxTr8IsO3KRYCIR1EVa0DfkBtz+G9kFTdNtW1LinubeXS+WKjA6QkENei26mGm
FmCmrEWqp3vjDz2jNoqGsMgzeO/l1ZD0/GQ0sOTjdhNndHTTdIGJr7irbD106Tp1Naa4a+cA26th
gqAXbifYw1vYmPxU2lcXMYiTEar9unVAc6gmnKb9IXXi0MuaIbCStr2IAXZfuv6XrsMpRuBTveVh
tZ7qwX1Mylackmy5ZIzV3DrKNiXLyEvrF7ujrzdU7UNeeHRs5oxBUp7RurYbgani9JTW1pcAh1j1
DobuJd6IjZzdm8BomaExIAazFQi7rQEKTMGE7qDZ9iGT2UCK+KfXQIJaIF/IE6eGPnGLyV20Qmh3
A5F559jIOCaNBUvnqfSDFFUAm2G+mHyaSIMORL84epXxqDUJE01GhO3Q35rZDjqZvBRp9xpn4qfV
JrJQw8SeBKy0PkcPva3fT5Ff8L7FeZpUR3f8t3oADehEQJCDuuByBFMgzKXN4GOaqXe9S0bnPonc
wxCBl+ptbT/E8JS1muaFeCpcF568RVog/Gm+myUkRVvU7CYUvVKL9oSjQfTzBWQ968Vrm2tbVgHH
dcmzrrdOyQ+VgA0pDMnJHA3KVAsfznZJgDIthWI/WNsuAb474SG2gpxsRsqJgoFXqomzmVc3Exfe
ttOBp+ORrQnUT7xiu/RI/JVVvrOREB3ws4b7bxpvtJWT5zjv6tfIb39HbXiujQLwpMNtZISM3rEv
Sdx7O1QLL10/GUyXJEfyUB0l6sEgWN7h6py8eP0A7IY+cCp/KDgO9brcij6WG33M3kS2/le7PGc/
8R66sVaq9Eb2nJepDtbWaPsPTXjRK7Igz/aMz25TPFla8eCZKcCwLswRpDln1F5mY29rnQFw4oVA
eu6dcaUGWXuE4hnm+QiFMOhx1/HWuf0IyLen/TQ7bIemXwESeuEIrIoxOBQmex1+UyAsLfIpqBEV
IoE03uM5UfvbPmt/o260QpscoogQ/tQ6LbBae5OTlfCyw0J3IXdID07KKk5lnh11O74NFOmrcL69
oQysCECnjtyujILYBTvnzTMzha7YgfiABs1oPWt5zktmbSGsvhhUbig6L5izmIEwutPkl7fcKnc2
CHSV9dlwNjMvD/1cvyhcjeXPm7/D0wKTNCVvhoaojwU7dl1RqpLZfbW2b6YJpG2xBvKzCAl5zKyW
guXB9I15MrDYt2rsj3YSPQgUenq/RlQ6H35bb9x7c/9Q2+CiPXoWG87XllVZ7BPP/FBmHxR/HHiS
nKfNDgA2WveJdi9ReaPUkpL2hul5a1JPznmgoB6Mpc0fQC9EPts+892l9uUZryu6XUQ606m3iam0
vNAnyWOiLGOwyd5yTt/zE+r6nqSiyTGZ+ikXqH3loSwBoCGFkTgW1RfC/8tBLl6gczjoznnmX4AW
LsSXZHW3qaEhxoJ42rXVr+rpDbbLQ/pqbAzDMTi1/q7a5jcVDEEByP6ivsSHiO0H/luOB7VtPEMp
L/+qm8hPolVIlb5mTDEpHz7uiUtJ41ZCbqsAfPyYjneK6i+jRDsTgWrrjX/OTTQebdRM7bMj42CG
uSZ5g5ifjDa02uY+5enmXoPPJx5FzKm5LDfAuIm6F82x9lA7L1b0g6kW1d0TWC/+iQercVDlAuO2
5eAwqOHAyZNfpPR5FWqISX9BOT7MW3t858ajON8O/6PpvJYaZ7o1fEWqUg6nONsYY4Jh5kQFAyhL
rRyu/n8W394nQ80MtmWpe/UKb9De3fAhcatjN2FcUm6rCQWebNuZIBw7GrnIh2OFTA8jFfyb7Dt+
6b9Pm3OQrNxtxT/KY+nsMyJv9XL+/ZTzMGIuOqqbDHK5fqAywJZ3FVmHNAK4JI4HJrxyy+TRcaW8
rZwJ/EDI6i7nv8t2eHUymo3Vf5A9vtiUI13v1d+Yxz3KgR0M82fnh1j+TljtvvJieSE/xP5Q1o8s
ySxZFeGlChYGXF8aHaEO+MeAOvkErp+nQPPoVJcBVG79KMuRjKMmsZZ97ToR08ptnECuBdEzy4Pg
3W14WywOvurYknyZR95YZJ1TOnmSIyU19R0JUBrRWkTSmpfE/LX2/vOUlPcp3+UOyIu0ATTM9D1w
aDsL+SUS4jEeRynvw6JTQX2UjcFnLVRnfL5EIfnhJFdQyAqtvoLKgxVv2NeRgSZrpI581jBE9mxr
89tpRQwgp5F7o820DECb8M89c5V4EeDm15DPgLX6lRE+yj3kkqOUzRX6ckP4F1Gble/Ig+ZvACRk
LYg1u2Y/ev7fokfcuUNexgpFtCsgG8y2ZX8Q7kLOOUdCxi3jWcNM5pQqft9v5DRo5mZFxvtgEXx4
ScHWyDD/CMmteHLcJ7t/z9PboFkA+mmcGpiLBA4ttmTtBfTMZfxEiJelkHH5aZPSBnGOyhlfeHHR
Oyd+wDi+VrEO3xSzEC69l3ACB1M2BNfSYnTYhR9VYT612vt/DzjGhk7FpNy8POIrCX5Klgcv7+13
3ZxPzTwwKrpNRoZNOvFcqQ66Ew+DBdXMMMQaDExUA0wJqEcUv3ilj5R3MyK/yDacJVAwk7LQUDPO
Yw+cn69vcVq7wUedPA7hNfOZ3szmP90m3TH06rEjOkTj0wQYSeXWWwp1Va8AsLvafJhVj6cIj3cA
lVWifolmYIFw58oy7pMAFUlzYKA7jH+60ACpRLAwv+Qp18MXDIxPH2HCwoxJckfvYpi9f5d1QL9z
twL7AnOf6Xatgx6iMxqPzR87CYN10FKN9s00Uui5wR0ai3ApmcqibfPPCfuXNFAPWgHptiAx8Zr0
x2hbhvKG/zfIF8S9FP3CoNE+JjtHpp+Tu5kqwALxd11Vz/TO6KwW86VWzGrL+nVsGbRPsVnt6ip/
U5P1tyO1bOP+4rnpacBji7EEgj6qOTizuSpUgYNidJj95iD3bjZmqD6B8V7XdLddcziZJDOuBjy0
KJvHzEU4I0GeSMbsmd+eUWtY++O4qwrvVTZ0b4Vn086QA1YozkbTfkr1QzLa//rQ+dvRSRUkwDod
6nvRHO+IRkmsj6tWjbeoiJ70Kf1bN/nBh0tHyprgmJbnEq2dlV5a9E0m8OyZNZ7iwHhIdPNIGv8c
mO5LtmgXWUgGLY7eb3Ay0cIjfe6D1EZlOFwkfVbhsKaBvJZYGaX6sat91JHaE2OO515Ln2yF3AS/
h4zSExpq5yis9+2oDl6cvkTCrCpMNAxNJ76KVsyij6+u0l/akYlZXo5nxCGOkm77IXG0LG7KTS5U
8R1D7nZfBNFbCXMA4I3brpI+fqIlaoJMo/Tzreazs+MvO6YLR6+A9jBbs8MCpPLPWTC/1hHa/sXw
EtLxMnKU7hi2foyTQabMxXTVcK+19mZkkFNGNW5C1sWxtTfDXD7TJAesAdXA4QhFPS0QdbsLnB90
hBqemvk0q+wxJvx2fnLOmbEhngTZv9Y/DGf5CZz6YXR9EI1je505WLPW3pvsvnnO3pGhWzkIvAVN
dO94auN7zXHxlpWP2F5VUuzO1rls7ZvE7XACSqXo7zQDVIssobnMXOrYp+NzrOxD0wxX2FOAtRP7
0zLGoxvN94Bsvo0+v+mhARkAA+i+xvHOvo9qCq0ppj0aL/rFpKukl+V976qji70HzHF7ryJiih4i
HkkCmXQHIF7vZaxfw1JHg6xBPGM6UsCQPVq7XGVv4aL+9aq/hK0GKXskPps1CCP0hgdQydylzkYz
0qGp6I8CiXgaMajAQ+BU5zhrpmoj90SvMW1f8rMzWm+jiaFcre2rKTwGAzkeWcIQLW+LFuysILzm
dn3R0u7UzjiUIZhVdCSbeYOqirHzw+E0cfI3s4bbHzdxsQJ4JkFEnRSHDDDi3cJH2ap/D5IaTnGy
YMwe0YvsN/IccMqirbEi4q4nb8Imu0USlp96bQFxEF+5Ze+6LcowWUTPix0lt8hwtA8mRj3mhkCG
nS75q5bxMKn+rdMDRFK98oPx2v2szwdJZlVhHF3wWQlbEzuOHQJ5G5u8G5cOqmBv2Yylc+gCGuot
6IloUG8I/L8YdrxNnOozmLWtZB1NnG8rly7lwG2xjbeZaBEFzD0kROtJBZEtOwsVcuznk4vkJ3qB
2prB9dHP2pfCnp59x3lqbPOmpuAIUwwlNcwwVY3FnFadW9vGWItbk7gDXYE+208aTEzds49T5K1U
ZeFktVggclnWQd0dCM6INmnlq4O6ypTGB1fPHr0xeQV8tSf4/zCdhU+Emp230Cwok208lCc6Dbsg
brU7K575XxoErjPt9Cy+AEBGuECyCUhBa8200Mkq3ENk8ZiIe4i+oKACQvUnytAeyBq86mnPW2O/
lQXlGclRjL+L1n/IXRsNCWZA3MGQz4MpxM5zkC4JYbgGIZEjBaxqq/uxby5Bb/8A2t7ZQ362/elk
Rd02CHj8Kt4oWsny9KqGTt0URFe3YvzhOCK1g7cON7qLA+rcaNplIsyea/qnzXQTET/t5E4WXvfK
fNCDZFfbCeE8BgNuArtsmvFIXfguCZEkuxmH+Mrp2z/tslwQu4QXoJqrr4Jt3pSXFqV3y+t3fq/v
m2nC1TpPJlk0D6lnw41kMzplt3EzADoh2oIjwQch3UNNjzp1imNat8+Vv2whkHl3vpPfEF/Yw834
9PUQFltjoK/W69DjuZLUi2nAl8V7qXmfU0ynX1kGYaX+izTWwTT8ozGmm9QE5U8iT6a3cS0PJaoE
STuBIM5UHfOUflSA0biOi6ejJGbQUebgDBtdpnnbLsArhIw0qZgcxhkKInJ6GNXEOF1xrk+oFBnG
IUDfDJo60NoUjXZeC8AdjKnefXZp8ldjW7RTuAuHYmv43RewvYOlaMyTksMsh1gQv9r+AAcGc7c4
fB9DVCA9SOs5gA/P679L8qraHlBEHLtP+OFUrngXyUHg2SZD2XQnv9lU+S3kKCgVSx84xWPYYzVs
gUqrG3onFHYQp+zwgwYOSCn9JUNjXlaMBJeFc1Xc9WIbVRC6mbTGdgB5Htum22Bz+aRMokeTZcc+
QnokBSFeRJdhjO9BHD3MI6VZpu4CTg3fBy9so7WV0XIzElx3ovBv2UxYmqeHLsv2EqM1uz+VWr+N
aDXE1AyqJ2EvuvTmO+lVmcWjp7UftW+JXilCSNa6MsYPL+p+jMFCjd75HGJM9+B/xn63Tgty6qAt
UK5ZvH2a5TucsjCQH77LLDwNPiFIxJ4IBYCssBcLN5qnf+bBsk16uKAJpqQVdMe0bDcLEbCttaNG
XzwuvD9DEL8DV8Q1t8SAe35qeIiRbT/OnuGS/SbPKLUdVKjemXK+8lQ30zhvplYdFwI+PMJlPWPB
RTvyGs+weaeBXFgFb97iJwxFyQgSktxxQto00c5kAFsGIAH84GHjs4Y0A32D0ju0KG0qSid3Tg8e
0WxaWG3JYvxTLpQA6gAors3n4iG56Da7OooPmGFux7Q7egJLq53qyZZAodFkY1Mg4PksK5Llsm0U
HUfdu3SaOrjZfF8JWy5DfQuh5YY3Cjj3+9E+hFWHx4tOBwWbmLsyGGleF3s5JH6fUKr+LBNYLzdZ
dlFaU+8PdO2UQcJe8JRTMhqVJwc/cT+0HkG9vPvGmIAW2oLglnFTfa/dhX0Bpo7eYLtsaPb/KzWj
QjRvwPIaaUerDak3He+pjKXShUuczohwGHF7Q+X4pPsFWEQDk5bSeDbq6bSkPh5oC6ZLSNX703hz
bfrdvoHJeONFNMtbsE9MuWKv/pdrzqOJKwY3581PEZdSY4ZWCWoYuW9vZ1Pf9tKtKtyK7cqUQ+6s
ZlEKZqX2DoDn6IblsyOGQRpcyHDMTtjL7gOiiKZTO7hzgTeiXtKggDcwOW/wVJ70Mf8xzeFLszSK
iO7TTkWco5AlivUAL68H42Rb9t9syjYt2mWNg3RyKpZF7EhFfYB1VB2h4+590we6VSo96Z62S6pu
1bek1GNbPMkuWUb/aWnznySYbuHYvlD/Ahmcr2VtHvUZ7UU6dy6tMSt0LnKRsqsM+KsWjeW2VFta
4bS9SJipCAD2rw0ChR9xfXr6T6+DjwEDUZIHDL7tdWQ7m5FSdSYjkYyZ44PF28DzGqEKs9UDvGln
PBtYibZfqru8KB+qEM/GxXiamxq7GJcGOVz8rNzPekY3L7yU9L1kB8xmfnS1Hn1fl9Mlfqo9e+MB
LnZK8NCaBbKugX6dnto2exv0iRlV+/IbufGZlKAw5T1HfnEJ7OzPWM8g7lEzDGnf64Kh97oGfiiV
aQ653IgeaCtQbOY7k01pxclTyoi4R3TcI7upqDX8unxWQBTRsNw5xnTQXHWejOGSsT4Rd/B2RT2u
pTTL8vKriNwVUYKGfXuS75+NSOlQ7ZhU/bXlnLvAYhtHe6/tcD1ZYvwn8XEt/PtpGf4UtvVnsNEG
gbodJsN58OovlcLYzvX2XW/QRLKCvtzbpnazyWLDtr4wbPkC8PhK/bprI0ZyaK4/MIpZ1nEQb1hE
L6j8fSHM9CJPJkaruPTS17qnO0OcIDjDnpx3tqduDUeC3tdvLTZl8Lah9ZLm0Je7ztr4hZD0maR6
G2TGqWZ5VIl1HlodPxP3rbL4OhrJdJXDYUes3R+PZduewik+u6zgzEz3em/v5nh8GFHrjTJ4eA0o
U24P4mkMngFYx6b2hYZ9RcreXSBl74Km3tnVuHXG5RRb5QGE8rXojfdm4sSrSTa9zkGVqJhOOQNA
oNxAjVir6D1sugjSX6jdG165y4xsEwTzPUXkoSybo3wwqi+bgbsh6tMKp9GUflUn69aw723g/XAD
Seki/SDrr0LuTUplqSrlG8mJOYX+Q2Ikzl2UK6zenJeuNbf54m85ms89MX6yjLM1oaTnQtbOtVgo
v86/DI+2FOkeWQMpksAg3r2LFeUNxpnhxzJ7P8sYH0pGyUnk/gzCDVEBbk24r5D2vEg1tGTWo4pR
jxpMBKuS8ExLtKcjJef5bM9rMU8dOtTN8zH5Gcak2khEVdq0CczmC7rmi3TX5RyO2bRoutzV2vMM
jLCQ1h3n5OCyUF0lNRengImcgOqmXRuKVlwE0zthxM90oYPJPx/ExmQgCzcB9bcW5xGeJ92Cw4NJ
A/nToVMVl+O1SrS31JsuEk6WNkbT3NvbXQijvL3vFrh/rAup6WXb+KOwKJutwenQOSC7im8LMXH6
5wsXiYPd3smqL0WW5puAhGtg/jTLpZE7E7DkgbpWdczyDN+N/k+GlKrqjPNsd1eA9bgYwm6lD80N
3GmF/jfXlwuESEqlBvIqfPmZDmwZ/9ZdqoaBY2qUw9mG+eiqaQOS9XTLDAjavYHIo4eg7stvlePB
5ONKdJWCEcMTGv+ZYsnuzOjWA52RsCpgK5rPMNMeE6GESMwZaLBp9/WAQrmQIsyDfJyi9Wd2N7nK
xaOIYrnIKZDFyUMxpTt3HNHnvWIX5mcdtjn12ka/q8qW1cTZVfOs+1F/lTawbOupAqXJbI6k54i2
FzGFPg0iUxgwIkVN3zWfmCjEKz3Rz/Qgp1HdWRn7iJht0WCp+u/C/3JhxqB/Dc44vVOTsYrCb01d
s+kFHN8aTUdgwQuD3R5KHgRiJ3zgrsiJIDfMoTE7WCbWOf/km9gILRANVsDHztIOMEmM6UqKe8Rv
GMxjRLXoFYEWHDPAn9y0uTH5KhhksTCiWNsWzfRikRPJ7zX1n76rTy4F8axwCYjmI7POOzlBzCjE
D5uWC6h8HgG/2ZpY3XCQkwqtWlgkHS61eY5aSnaQtupYAPG2yzXmmqt2aX4TMycKcDNDhgczrdz+
I7tG9+d1Rc++CctTjyi4rBJsx8OoPZVpc7ADhFFITeh7yt7Scl7LGGp5Rur0li0fw2BditRaeX13
QFQIJDCyhgGc6CE5dWO0QimPDvi3rBRV/FGqXcsCatJ5U9EZEwQBaLA7uXXsPpHBzgyD74pOHtcm
ostdO+/lrhosSRSn3QgmHDYyzDpYVHLPZFsTse7QN/mWo1eSHJmuBAjK2DMSUhWKE8ysSHC7FjOT
8Es+TZXqH99Jcja6rWY07Gtusnx4pD4lbCC7tTHZ30E5HpRtEpxDFA4Q91femRcWc7MxcNytyK2m
9ByaX2Vj4EEXr5mGjJGxH3oN3duRHHHqHiRTzYPi0FGomiHwcdogQffSsXKTvPtNZMPuRbZCz2HZ
5xNACfyny/DQL2SALEe+AeueWBCjCdLsTHrowMYtg1l+38D5a7Dzo3p1uvIl6p77poLSNeKN9SxP
reJ2AKDcygSHJiiSstAAgArKsiAe9ezwIh22udbyd1+TodJKHpM0DWWNcKYuFEMeLs9JR/sT0Vw2
t0RDiwke9aCsAGv4iO3u7DfGpQVw7WAaExYbFkxso1kMFKGW9Nxj7NgC+CuKpxhsePenCSfyEWuT
6YisdtoaIPGDhBy/81Y8GVlPmWEdZPdICGEYpniSCnIPJrsrCUy9NwDF+JBn2FAAj8BoITKfiShQ
LF7a4lue90hC5pWcVOEHw0z+9H3m/ahL+O+so4heo+xRUX7n60RYS9Xcm7n6EBuc2mV4kZ6DBiDm
grxEAr2JHEcWr04IkYNGp2vAVCgkP+UpyAZl9DInHdNxJuRsUKYVHhWInbRQob8gs92lzgS0krqS
8JNH2p0RvKRaBMzWBX7A7JTpi9yDLDn6NvKnYiVBFSuFkmx6DqQaS6nc+kD17SQfSI2wtlgW+NzI
kq+okyVoLaMlkVAOEdkVboSina57R+I23agXPL7gGdHf4Ws7NBhkm3XqMnL2KH3Zj3NwIELAf+AE
btltfMk4inYSJSyQGHo+PtSVfc8U6jd8V0zeKPxkNebpTNrTnlm5ScUK0BMQCUDuQjrMhKps8R+l
VGD9yeNO2w66FxRsDl859uUWGMY7oSMqgfnzJQpUT8cYtCQKsdZHws2vCzwZJH6xldh1FRWOHFJx
P7P7aTZ6CCMODIol8tOy34rZXFv78H+37NcJup3EDhkr8uS6F4k2ssfiAbI465R/lXiwSNmLA2D3
LNHG5L1iuA+8R00uy/IBuncMOLqK6XMQXXc8yB1YEMSGgTUrCyXnAM5Bx0QltDStYiCZYd74Dufp
kpFc28PVLvhtnmFn2QefGZ8gVP5v1Uj8Yx+49NLl+RkOEpHhgwSTEIR0E8cXZ4CnCabJp9UgLQXX
b+4gC9/rhGMgDke3tf5kzHSc5aPpZVsYeXsjZhWzd8/1hxYQ2wVGW3kJC//BH6uv3xPFULDr3jXX
XQUO6psOtDoo8n5snn9DgnMPenRv/xdcrS4WMYdpneFwh1jxii4PrSW2mz89ZNlFkjnOXiO6BYDB
ULA6yVaP5/GtC9OT0d0I/lwYUiobF83uPO53uF/+frDsbjnG+W+5Q7Ifhyrbs6oWS+08MLxIJfzG
AfJORGgN1OEREdcAMvI7shj5kUGYk9Qg0GPw9iCuaEd7afrIWJhAxlvHASRFzBjmNr80GNm73EvM
B4+yzVKaauoqW1QgAGZ8T7DhJWwg+ChIAuPKSESCy4epskU36HvAmcAFWC355nzltRJWJCSzS1iq
eVJe7RLYBCu5JHCiA7DRCoQVI7UPAlpIfL7DMwwH9yDVmlyAs1QrtgNdDajmPDo6TsNQ7fgnuSl8
Q9N4D/muipgo9s4S0Dz7JwAQQ4reLu6jnAETwYO4LCvMCd5tOHi81++q7m5iAzy33UmiejQ1Dz2H
d8Vx7RBSiHjUj8FGgnDDJtCCb2140vP2xcbtBXLng88SkU8IdW3F6ShxSM5T+ST5ihp7Xqfvlife
rtbmbRi8zQ5iP40BPOslBavkUJqyzMUxJ/ExDyMCO/P4a8GWYC41QyaI5uhhnpFXdJALnVDkFakx
diNBcxnIr/D09oLtrA9SQhQaU9lZix5S2cJsfALE7DRHsS2ST0fkjzXnm/E/lOuYVGUI3vNeqf6P
98lsbpREGElC5BV2Z9y3dnwBlImBS1CiT4PFLL0pSm/hrW7As24mlrQP9aeZRrCUBCoWnQGvQ3Xt
2prt15YkoOO05YHJOnSACfRt8SBhVCvRxay+5LD3HMqgeNlV1PKy7pPIuxQhCsGsf/Bh5J39BBqx
bMmLI8bv+sHKsnsvReKT/SChNOmdI6eG7Fo7jwBqkMn4QSeAjzuJkYGDjTVmaLyphDqwV3K6wUf8
TWbGxr7IAaMX1bYjnMfkwxJRUiMmfRHS2VmWisRBRTohZ6uEC2KSfKDEHJ7Pb/JqZwyrAcpKFktU
ZGi5l2lUTNcw7+nVlOm2RrrDcpu1bCSFPcpEj1NWg0TjdADN3qw7G9Z15hxkpWkM4/zEPC09dN2o
+E2MUFxeRezegAMj019qiCY+eQeYHvJNyV4lthZAmSr+Rx4Le14CmHwsCh2w2FE34Mol5LIipLEy
gbDnBunN8pI71TbQ7W1doxXMopPeKqF/UOybQD96qcJcLQBBVJOlIJlV2ivVMzmrmkuRaCCjK3QH
SG7S6W8bAk0KkfRkm2Th8kaFx9m3BOD1i285seX8WVSxVWTjhoeLCqem5BaEjN+1GH5P9BcEM1XS
T8Xy1cnePe9JrhaIy33l+Y8p2RmTvqOkKT7NuRhTDM/y1rV3lcVqk2DWCyaPhQblorvWGuo+rI7Y
KF55PwGGSuqtYfEiiU1EiJMFBQJtK7eJjd1SnUhUkJTR4nCXNcialrTUYwDSzdVVlkBNCPOsYid5
jpx6TCjXWFxJaKBYvP73zIbnRcHsIE3j+K59MMmQmb3uVWIxO1i+pB7dfi9mnJjRwkclukTxZ9db
h99PMfuzpC595BxIcfIq+1OQD7oDY3dW6v/HJsk5ndjeGZ23l2A0UbF3LLgedzB53KGG9/wUrmH9
4rFhidg+unnOK6ruVGxDd9I17qDcqhoxz9j5vW2VN28nXQFxDskAORzlHAjKZS2f0JCN8qGN0F+L
799ASOOZs0ASuqW2X8OoQn4S7z70YvBImMJXyVGCIDlmS7CPTGJ245CFRLfG0g4S0M0uxWF7PlGK
Amd4gsxykMxZFnY00U3hvEVFl12km5swHa9Z24nU5pXhi6AeH73s3bTajcTVQvdPkl3m9VvoaT++
ryMjrA37lo+aRaPVj06SfkkraGo6dgu6XICaIUIyFhQ1reekIY40Oh5AeYIsjl9pL4vmMFUs+ksf
RDf0si4QTIrVAghlhdQhZJAI+mjjRAqoRHcftt0/NMyIITPnex+Ozl2PBREsi4w3h+Wvl/d1ki8I
+s1IfIeZ9hYYPKdRzci9Bp370DcL4PxSkVd7IKJzF+3uqEQnbrGMgsLa/6T9pFOp+sSwGcpYGRUZ
iaR6G43mWsTRfe5YNPVDhHfFUqjArwGBsrjAUjT9UPj3oUm5NA9JU7T3sQPZKvXVKfEnD+daJL7m
nQPLj/FimfCZusbTwwMxCMy9qhbnkMuGKSe0NlsvoHzw2uU6C8JsaZ1mpacm6vsjUdpEpZ/6SqyA
xa9G/S0KLQeaX21t/4fTfM9IvLBOBfFnNCGdD9GxC/9BQ+tWpBk6yL36T6WVp4mAU4Hh0lBKWKl0
eVIaGt1jBSS+/mmwrQb6RQqv6AQivdChVetSAM1u9WnZUH48bQYmaseuu3PafAdcGxunWuO90mx+
yhueLYj3xyAEUtw7IAPz+lpHwHIkY+09jD9RBLxhDQ7o0nRvjQGOvh45JyrX/HFGyC2qwaWvLgJ3
5xrTuA0W7SNV6D9rY9shVYs6qw3ZBLjz/eKz5eL5c+xoK03JhBGHm4KaS6qd6wODYDIVof6A0ojP
ILzOAbIt+jLtNR0Bn1EjpLfdS6Ga1z4oXxd8OtbIOd6PIQ/ZaXQK8S54ioT0lNFRR3HOeYco9GJk
7kdRVX/KMSzWTlN66LnSK63mXdXFb4gd4W6bTQbdstTa+RDbIIq9Jn1xyKz072z5H4lIyuYB3RE3
SYdjggAdtSQi4jgdvkQ9ml2RoT32JvqqWVJ025lDDK4r3UMTLoCNJM3aUOpPvWQ3NHX+MrJ4wDuQ
joquPjS/uOlTZMIkmq5ZnT9WGcOLov0IZoQODZ2mphMkr2OO+kesJ1TRphlfY61gDF3yJLPB7u46
sPQRMFj0NadzVujXfODUSAzF0Tgi7I5OjT0FOetsQm+sQZur1Z+GhTRBVflzqIJ7LLYQrNGLJ73D
Iy9ulDqapnFt7DQiRwTLM/RVc+wcXBOLur3kg/FcJdCHMzOjIEK+e+mt1eLbGamefw4N87HQivi0
WKDh0g5pWXRvlw6RdJdGfRN3uCWC5n+b69K4hRMd2jGjt0fj6LP03ZMZtbiFTegbaMr+QdiDassc
ehg6HbPM0DGOSck8LKsdkCg+El6pv8bGjbnlYlkEU5QPYp6fF+vhXbmAghpQracp/tRodLI9bXqZ
LH8ky1uuVb+8zYVG6xhm4Z1TUgO0HWabdaS2QzB/FYF3SuYSsksAdjwGguH7y33QOwbULJ224IA2
XBB/Rll3NUf3WvcLOFNxT6usekDxBjj/YmA5PcUpmMAyj2gcFPqxVC6zsr4Pisto4/nmVdCDCptz
Gkcg2mgj4s6qDjA+ghP9PMWVTiT3vWM/FxcN6A46tDNlCXCtRyzPm9WEEgRIEcNZQ2fBmVslzi5e
oBqURZhvc6BgQMVZt1mgw4BzvC/V4NugmXikBPMMrhTM5rqvw2SrK28S9Qz3ZPUIE3FbkXVDNo1M
7jurmdk2KAh2kfNgaPo7TosZIloaSPvxyyyjV5jwx9iKUf5l8F7HOjW6jht8awUHhGsCVNHLY121
2Jx41rmNppJWOkU9Mg4I8/Tm38ZFYSSFRn4Hswa3mxxogxbTll3yhV46LnI6knzrpm6Ryw+MDHj/
kh5n5djSRlig5hg9s3BUnOCBBHeWMff7ItUevQk1OeCJuVGxmCcdX1Cdc5TTRKvu0G+B9h47JwGq
Fja+klMVctjDw3c9MvVCH+lNWovHUToUlgWnOejeGw+DJDMZ8FbvaK8FKWIqcW/P14Ip+5Zg0n1q
EJzXbZ9RGlaVZmwjbxhvzRL0ZFw62nbJ+GLWVrLzbAIeJQUC4CPiA7u5dcuSgNGTUWLCpd/PMDiY
9ELUGfxJWH1VfNC0KWOY5Fnzak6s7FK0FcYWduiGyLzA8gaTb3G0Ymo3vSz4CSEWO6DWZiDoYy91
D90DQAI0AZ8brqUAGNoGX+bESo5OmU5713EC4K8JQBn0/XAdWAV+xGjantuCjl2dpvcBYuCoHcAq
WSvb+Js1JnLP4E93DSq/NPX6haafph/tPpkYz5nxS6dX3SHRdWtnxNWCnk7qrPMSZ9eE1uhhUZKq
p1pwb/bmGK6ctmQvBAWZFB2t5t4bU6VAQozxKQ4zbNfrotoziGS4lpslqrFuFb7EnpFyruUmlAmc
Ho5NZtXAQWr9s/CU+6ScNnofbHf5DCzdXS85Qlml6VAVZkOyN+cBbJEqXf0zcbPoQyF2s3chVeJd
oJXmJxLeiBelMxLUbg7xaMIGB30nS8cDCdSw1Zodgo027k7hAtpqW8PbJleKguyxcGYEN8ZBaH9O
rkbcCGcLCGhZVFGIn6rPhD0qzJ/KRM6sSIv60XZGntoU4sNTs6TPcKjqp6GzoZHYQTpdB/CgIJQS
9zb1Wvs+0y2+VGZCx7/XrI9u4GitLSjv/gRmxIgQMx9dUFpkQsM2MNvi6s/98q/qIsS1wjZ0yUqd
6IApIJllP/ccATYjQW4YMD1UReK9ZaBY5E7lVz0ZjDhmCx2lHESwPVsouzdD+mS0qAVoaOuskhhE
+jAuD3jZtD94aWXIeDta1K+6UYO91rkwuZ3YH83NlJgenqbZTMbnGCx2nLQQ0x0rfV8WRr9hVgzW
xR2o+12Q1Sij1zPo7ronbmW1hgFbGEJh74Y+u8yT+W1ihbnCbjB5GpQL8WQqrW9sSSfmbj0t6anI
16ZvehtzTP7aqOOIAhkiMZmorICXIKvWMV/w886jnzT05AcKZCMD3HDAfRpnnTze9R5mltw0dedl
qbme7EpDozSYH8b2z9i4b0b3w0OBhfjUj0Bn2lEUKh24dxzLp7r9nnNkF8f4yeub6GJSd+GUS0GJ
FTk92GnCFl0wRbANcULE9QuawDlNnSsyXeupKbo7U2OQTY6njOzNcHvkVKeA7to7nwvx/K016KAF
9mPJwb4xbP3QMTNBfTtFUIsl+FU4zzXM/f0cu2sq9WkgyHOdLJc7nyM/NeeDlmtbG+iYgSgL70qX
AF3Y16gpUQGcjzaz6cZRB73DuG3w7tX8bQGjaOlWBEgwDmx2WpTvXrPcon7e+DYOEsjjFuVtIG9k
ejGIEAvmNzV3z3EwA25xR0F6IEJVgfbu3ZDAbKuw7lkywZbf4SfxqwCGiGtFcZjeTMS9/RB4kI3Q
sbfSbNqwFUMjD3rhnwS+JvKrU4LlDUV3j9JvZlnIY9I7duvNjIokOXy0LVIRja+81zS7GNF84yF5
qBgBovS3ujlsTFs/Th4+ySw1/MB2cmWGlTzHmDHY0avIy3ANvoZjmZ151wqlQUfDbKVCxMDqfsyS
8ZTyPoQ6RFF6K415g736/eImFNvhircAgcD8YdgMkfvuus0T5kcolVr3QONWooJp5B3g9QSVrPGL
q5toF/KjMXFwcohc+KugxXW3xPGmddON3EH5+y/8GpYDuqoNf7VoFunxp7xniEZFCUPLQVy6YYqt
DW9tv2z7kAYnQi09UDKKXY5ba1NE1nuJOmbKnRu618mCfmmhLxHMWw1qi52gmEGKPnJJMRpDRgEl
adGRAwquWlavcS9e2xGzjgIinn7L8+gUxGglOzZGyiA15yPysUxkkYmkULFebA7IfJwxvCEfVfV+
HpP/sXQey40rWRD9IkSgYArAVvSkKJLy0gbRMg1vC/7r51S/2UzP65YhgEKZezNPPluVeyhc/7kw
h2cPrWiZB+9zRDkUODimB78FOawa0NbRU2qBC3GCmrqkw+vbjs0xiiF7NdO3VS0vbALybdKmwQqW
zc4T4TaAa5GnR0g3BBSAdOsHhHZYM/qLAS1kGPx7/CxnwChUf6mUwtNz+teSoPmq440Gk8ja/4oL
eA+w88uJ+4dumYl+GBoyR6BR9GG4Lng8+quT7DIyJzJLn4j83TjE9mRow6c42qix+TH9FG7WhBZ6
ASZgoWbpuHMv7GJWMTvhQfrfnXwmxPjq9fktdftni2AfbrXVOxvhZs9NVfxw4F0psdzYakOhFhDU
IBfrR2JVuyDRDZDmq0pq1BwzokeIhlj6ivRYOvUjkaI7V2IlMn10TeVu8mkXycPU2t/6EaW8TBZl
yRBV+mh6+95GG7pwBupuVBRY/9U7YscVe46zQzaMlb23NWDJrCbzw6KJxA5xrIgmJWeX+6KZtJox
yUgdve7KyKgJlWF0LlTKBl0yTewXrq+CRycgj0fNV+HCUWAfxmnlzq2BpBgdbT+QmHzmdrD3LiMn
4Hbo/9bZsTWxSSMgBCJ5cavApOE1DXrInE3G4+hQAqBy7r5Mu/7AddfZ8wMg/3cjmyEA4SUMD5FQ
7ywRvGkZAQwTneZuC4j3xP3SM4CswIpjOfj3PlXlfRY/UkDfdsLeRF2248NL5Mz8wdikQnjkNKoe
nEGc9YXw13PXbvjDaz3iBhdGKrzHGm1xRzq58eQmLWV1FUHfGFFxtfYLuGWote0FIBIwF+hbICw3
Xg8KJnDyNzv80Bdt2xwDvD7RUTwEUEwjUZT8EoNN4Y0/x87Qv1OFLpRWKr9eSrGbv3CQfLyVofle
2g1YAIvmkygAo54QcNcXiQXgt4ja75S8ES//6yzTjpHZpirHyfaSgXvlW2aveM3NZ21dRfjxGKTL
ccyMferVf/hXHFEH/lXbtnIQsXaHaMgabrxrZwrJ4M7ZmZrFPV+iTbwOGYFlCwfOvea2u1Ysjfo1
SdR0lJjOTIY+bG++p3TJ1MuCVebOn3HMz6Tsuohkvh8mtVEzeAzij5Bk88fASXtVDXRp03K6B9fq
Z9PKA/ykc4j1z+rSD5djKgNo2XRFd7BYezGA04sNz7L+inEJO96ZsdKaBVpGdfUA3a7DarziCnpI
hp6EpWY7RsGL69SwhkmO7FprQiDW6lgGM9RTN+fSozWNL/GcHVvaENS+39DHBCFfmBmEemujsX6r
Z3QObfoxFL867A087crnb9sZxpN6GTPmzWJ8Mdv3hPvNDdFhaZMwgcpASwJvqam1jF3ZPCcNtkk0
CezXU9fctDZhEXwxT71lhJgFx8H+18c30rFG8CJmMz6+0NyD63ZaomUHluL8LxOifiiDWetnnVrW
ys//srDoj5lT+sM6vSGyiXVAbLKIuT496rkl7JHeUypbWDasoMZf+2vnXwGsuJDFwU3VSn8eNVPu
hP3KZ+qjdDsgHym7j1562g9rKW8dc5FOUxC3cV8JEEUUYo3iJtUvqDcWSJAxDnGDjv/gTeNnAKmO
+YXe6ZUbOPGBRj87ZLB2Q1ut9RPvRUfYLPYBrpgbBlrnLvDe44FbSFYPsoxmpCmoEBMzfTJK3RZQ
jPsro5exkYR4oJaisSH+8r8maiUdfBJlBijOo/7KwFqgmQHKZbswFWID0BunqrW8eeC8aabox/Xv
CfO49DvLrZrETS/zVv7FB/CCXyclj6j5HjOdrZ5t+Ao2v/wQ/arpx0tCE0f8f5EiLk9FmbyrN9aX
gQW8kC9+ZO598WhZtJnLrc8Vt+CFXLs7L5LgBe4X2z0MDLC+3/UVh/UVY/8xp+jiQVzLQP5aeqgl
ygBuhQZhXvbIzO8sE1ObI2hLEySG4ZoI0K2e7Pt0WOlxqD8a92mIyUbIoi0fISHpirvEBRSwUnKg
p/qK9a0dGNUSZOkS0/EG+pm4bBJCsRfJ778xxe1gjafjTFWYocvHtJeFLhOi/Z50wahbs8MTxK3z
anFnuAVLiOoz2PFHKV8611gz6vnFgd7pY3nS3yIDCtwDKp6gURvBKIrZySKN4CPyUP57UDmVflav
CZIsTrBNn9I2jrUYFrSiFz4U9hui9pgk0woHq935R156l/Tj0IwOS4OQ1Ed2yapvPhfMsH3+XAmX
dxLyhaVz3XGgO1a8i4V/72TDBsXbK5OTvmTbYObsbgW7c5Ulzy7iW3yrJ4T5UKOTqwndf7Rt1Kd0
bdk76OkptAoC7KjONvKcLAA8mFG4gSxrgj5j4FT/JoN6NDHH8dSZ9PQ0MHYLhWkF4EmXXQk6WbJr
1BBKOVc451lRe9z/6XJOmW7NNDS2M1sB7Ic9TUwcTAQukuESrxu7PSmjPdsDPDdi2jRKQzG8u4QW
VhpeNfidu8pQMzMX++4TJ6eLfhKch1xeBSRqEJU5V/idHuG80LGHKDTz7kMq+3pG9jv7NtQjS9W2
bgp8kyGKBJNv2o4Ijpc5vcZSj4kvelYnQBsrqnY7Xv2AmX3gxgYirFZBARTHdgAhj59MJ4Nc9kEo
bT1TqjB6a+eZ++USsVvPl7pPgrVZGqtBeMcyxq0Htu41HIixrMe4eu3qJnno56n6s8A0I4DcU/TU
YFFQTA/fRopHmLF30RKfAjt5DJ3hR08IA+YQzmwvlOKRj81bPFcfQeRRbmwtCvdFR+bV2JEgHB9l
FjONOLRS4uF+0EnAywTKTjn12crUrxPY7cY3KzIyaV5Rd7Mo77j+xq86NAkeoLpi4KEbxgy+pkE/
6bCN6KLsJJCL5zIFBKo8OgoeqRgIN+8sfzjQt34FzPmHcg+HJCRsVCdTShM6srV481A0G3MCthgO
x8ohFf2HPRzNcY/Dkk/BMwc+ZJT3lGLf9IYPVcWbbdiHkuax/v4pxYRfYesD/04Ra99SgD9MNjt5
EfVflgiOQtpnM7auVdCdKczvLNCvgr1R1sYXsubCVZ4GZC2bePlNW9xNqvCBiNgHotyJFmaCRcLp
0wBzL1b40wcY0KT3OM+6KkdDC90bKOF1qUsD2NhsH/6SgGNVSNJrQY0QKOKXz6JK1nkV3/gJJr86
CXoeUrrW90kQ1juA1OrG0+ibrz3pDzwXxFL51mcXiJ0BZAhUc2vCzReth3bGyZpoIwan74TS1mNT
AP7KDeMFYs93Uwh0B6o8UcvBXlok9PSnPTWsXd6TL5HXzXMv4zfZpPANghNt+8+8bEAS9Ye4HnpC
A4qXIOf/UGf4KD0KSGJoz6EHkEupK+lgL429XFPMKPUgLmUP8wGIvccRHjzOqmXSZTBfKPZcJeWs
oHLihQGVFevGsi/elK/b3iEQx7UBfC6Scxrh74cZFf+dnuAJKCLrySFSCfSHl1HA69ARVah6k8pd
1+iL8oGEpknS5mXUA2Hofyavq5nxi4+hD25mFyOMAd2olbYAj/vRfYSlGWNqTDMHkF5Uh38xWYX3
gPhfbNAoYyfpswSk/IU3jH/HzOzOY1dvXOxzvj2DROgPAW5333PDk2m5z7qLU4dM71W0r8MU0Xjt
PFbcrbQfKmw36hK0DCjU75Q8Y4ISK5tSq/en9MJ3XxZ/ZrO4UurbapBqUmNDQ3TGZGeGb1M/P3ZK
y2Cy/iGs2ApVTUDitLQ65OtE4lg4/hshb4NJLSZaOqQpjuLMry7GhK82E0bE+hizkwNv1ZUHUdY3
yUlRqAZ6TskrWuanPh6nU2gkj3nj/ZXZsCsCjTEIJyqtcP7NJHxZ3P6Q5N4uJb6KllhwtHLzJbIn
Esa9zzko3gDb33tdAUgEib8R70eFQ3ZwTM69ccFnM3ySedAStYaAE42bqy+ONLo2svUfAsKfWJ7y
8U4sztnHnb3Q6u8rIGZ0Eji1vIaI1Gggbd022et/F4N/iiqCawxPIKBH05QPZQrmej4Isz+p2PrC
xP/r225744x4KCwUpkHbvzmFc5aCW1yZOIQmpB0N9GQTljEPuffEDlvTJZHuMeEVTmrIczOchyKz
L0mnODCQkPMwUfF4cFuvZhfiD/iLkT3ZpnhxSBW4m+zRQLjGNtNU8ltlBJp4vvUd+MW1jzxScAZB
zb7tX2PUWBAs1c5znQfPBojtqsS8oVAZT2gEPKpL4gaq5o+a62tICqDhM0RdIltyjx5TFZwpcp1t
b371q2juqJhT+opt/2/hONm0oUhpfE525BEyHmb+WwwpybCWVSjlqYFslVA3Sdk0EfVCtYhXLBsY
W9TjZOIxe6LDmeLdyFgmduDiOTqphhfZrV7nLtg4w7Ie+8ZC/ElwkKYNls4ap/su4G4WJtjkMiaA
R6DBq/tD6i/IVdlsdxY8yMa1+HRd8ET59UU4NpElffBuS0155CFrIEPUVNfFss6U0LcVvibHITwu
t6AE+mw7TlC2iFZQWo08DaRsd43CPKSil5IGENyP/mFqwo5w2iDLgYXFP5ldcrSYkR/QbzL9ZDvN
nQWqPQQ1CUU+QcjZEkkYxQFS2JlNLSEnwkZDxImuNKlPOo2Pqp8zls39oDU03OESdH1kzwoDC+va
V2eb1FgmnQ5hlgIFNXKxVWDYhP/WdEcIToBXAYURaUI0dody9nAehvW886shlKtmiczV4BdZtstb
uvrPkWpm5LT1R2v0wLZdlH+9MU9sCtJhIba8MGoaRZ6He0NJX97CPDfPGKyW6UxYPYRlY0Hl2gwc
ClwUITFmVJOtopG4TbMJ6tQUnPVhXhQYq+tt7fRTsQ2ztENQ26r92Jf2zoOL84aCvP4jdMtmnTgL
u6ZuFhsKGJuAVRCpgQDuAM7/RQofC46yHRTVpCfwtuFORMPQ1/M3xTvvPrbCcauQvx6gsS13URfL
sxWrX5W7X71DQ03NOGMGAy4NDDrdimKTOVYIPKWYXu2ilec6QAhE/2BYj5D7oJH6FYM2zghP3OB4
atcm0MxD6EcjmoElsb6CPhAKcKgMtqhn/Ivn2whYTUEekz+EGPm8ZFgXLck+vNEEvg0tezR00dDe
mB1jP8OkmGEtCwM/BOcm4/uUg9vGGatiLUGJrk3Uobd5SAEEZBGNE9KdX+e55w2rUuta0iplwY9/
gfaTjjrODXTZqEB9E5ebFhg2PAT2Y5Rg4eKOiK4nuvRGFLrrpQnIQI7XosAT1rlWTM2GQCTPJ21m
TpJu7Ro2KtMxci6NB0E8CSkgCD+i4pcm/sc8STQDtpHeo5hBFx70IYvaoHN80WaHCRG4nE3Y1PuJ
wdhrImsNHra5G+r4l9Brui6Oj9VyBLvTjqX4sYaifqq0uGaiRnsyIgPHCbolG/siycS57JgrPaIB
ZcKr0QUyWNVubP86Sx4g7mENhLVOV94M2kPU+MjvgFusyhKaPmtWT2ZJLpxXPv7C+sKMXy1pca1D
gpHI+/CfSVfz12NjW0CxRhxmRpc8VI6XUsYp4waNiwX12bOCzyZrhidGNDbXJVX73s89BlPlERPn
LYrSpl382AF8qZZc5Tsqn4g86TJ58XZB6KCbTUODuN7pwD/GQ/tuode65k5r9QDcu+XJnsW0KYeH
xbzRv6OM4zkZiISOZKN59D8NMGoWgMp+NdpkwOdc3842C+zERWVd01rSB6mA8FAHkG9+GPHuuJMK
6TG0DW2DIWFFEggD7rLoBzkPZ78GCQixdFiXkNY2a4+7ejc7efrkLvP0acFm/w7ymPc1JqoPyk6H
j88gNtTKJoxFk0gOaqjyQ5ok075xnXIjkhFNuBGqP1lDgbK1kRxlI8f6pE2SS6ToCLYscfBj3O5+
meMMjWiVzs6TkFEHW3WCVj3qoovZpMmTaYjuVDGwoUAsy7lOcslmGY5T46tvC9SuNxU1aW1DXI1Y
2qT2DVFHZU9oPbYuPfXJ9YLhIUjieNjlqazLVVQrKNJTa9IM4Zr/GpVIwnXo+eQqTcAstyoeg0dD
tP5vpdLixZy7fWgtlM+XmAq91W3CIoc6HxtptTabwQR90aQ98BuTwgPH+rOakGyxZ9IoQ5JQcNP2
bfDS4/2wUDUqi3L02PdEZrBIfxvDOH/2XR8CxRYW0LyMOEQ6LJuqGGrEhFg43Ui4O6at6ULel/0g
lEc7hMwnThU9pRxngc4g2882Dsf9bC8Cz1pNSzJxo1MuhEkdSUykCWHwWuVqGu7juER7MAd6WRhm
J9yUDTJlUPnengY4XPDa59kWGd37OcWmLiPP5CyYIqMYPc7usUQL34K+cZdgOsV0nC7T2OP7actu
3QE72LkezTmnb2ocAhhg+35yLyXkh+1QTniPXEEirEuwVpX17TdpIbSbqxwlckGmUEJ6FkUXzdEf
gnI3dhY1G05m63GUDrtj+YNWtsOo3jrYPBoHA0vxbwvo33Ijo9eTUXIQpjPSKYlkg/+0rk//fgfB
8yi0a/jC0gjKU5UWCceE3KbyrWBeoLHbGjG/gwiM5GY7c/qT8lwgcpdD/d64xbA322Q4eoGeP0n5
fTDH5E/neBV9QomXfomri8FMQu3MSjhvevF8oEeQPNTd4p0ToebHtLWo/ywcbTcL1QuoArUSr0jn
aDAWJRyd3h1fgFenJyiv8xEQZAy2ejJoniJgl/awXKzAjam7FOyvApvmqSAFlc6dI87eAsbH6Gy5
y9LZvwaVkZ6tSomdRZt/bfF+rQhdwsy7oJKMEjY70ozQlPoEmAc9wtDIsRQZwij12CCF9E+L3Dhk
uY3Pu8F3OhhIi6YFjt0/chDB3BX1Ki3bNVH3ML6hyDisyFlTdyTE5PRn//GD9FbJszn/D04utyJx
iq0sapDUSewVEGVp0gcAPmho0E8T0kVNksEojEWUkPhGDl9gRv6+JSaR/t68nFRP+E2lEGBRLOjX
3UixAOEeBCIFmT7liLePXRfiscPKujgOQRkkNCAQciFmTHYM+120e2UKcnxC+Ye4dap9NUQEP4WX
61sw6dgBAZXOh4K8NlQNTZAN28amKt7y8E9j401nlUWCiqA/P7LxLbaeP0RbotnRt+t/CLVkapFm
9Y7a0d27Q4uTiBdpNbqL9c4rK9emFSQHo5nMh2pM1DYmJ3o9Wo5PNiaSM7uq6FR45NMhxRiQ8sxp
3n7FmcqeM2uIPkJF/psbYXf209hmyhDBKW6T5lW6yBuN1IIdR8kOcIxl7DOcv6uA1i8G4dkF6aNL
WgzP6ckcvOHUea2PzYjJai/EDM+LCiDt/z5LNr3nGHCr/ap8QmCFSqis2LHW+bBLevmhQcNIT3YR
TdKErGO79h+k173PbGPvFhgwldPipXfAL03VLSi9vdRaPtv4M7SSmlnCQlNNTvIQpH28iVPnwwyz
z6oBMyP68t0X4PkQrD0bC/SlrKPYn+ZQVMx76vmPuZu9dY33CSH9qJzy3InkQr76a8k5ueXPUbJ+
u1m3Ftb4xFPlmyryZcgo6pPi5NmIBMMhu5aW3HOpR87vNGVj2laJ2i2DSdhBUO8mJ7oWKSu37zRY
1/sXFaSc2GZwQ3EcvmQzYRgt7Pk0ml6dKv6Suf8slu5LA6rFEu+6wUaM6eEq6w9IaC5yLB9L2sAA
muBEZi+LGd3rQkkYQVpHbYaa4RYuwXuuxjO87/ulCRnM053smwdtFq+cUovc+y1iJFJ2h+gti9qj
ziBoYV9g1iVcAQqbbNunMm0eorC695V/P4chRliFu5+EmKCCXYXu+M7y2Fy4ZBB38WG2ELXzY9Bk
rTtBo4MUz3CI90mEqw4dxio1qQob81Pj1r+ZWz2zmcCgFEz3RmnfrLamrx+e9V2aouIqmC/wKveQ
J7qTJM9iVs2ZNuQ+7Nsf5UPtG7L6mIQWNGzcNxA6C3KRewreU+qi/az7M6/lBeHSn4mJKK5N1pT4
kUkrot0bf6VDdeprn3fKYQEJlr3G6uep9Zgr4yA65+BaC4o88gic9AnKz24aiWTt5YjIp38ywRB0
DjZ0jcwkVxYoJXTuGcyDQo1o9MGlqL0jESu3cKYYA7cJnzsvdkxhS1iYr8k5BxU03cw0+nYtbZNs
3rs6OgRptxcd8O/Kx55XAvtreX+TmtOpK+NrRxaj24UX5cqV0aSoYfxt28THqRImHGEYFon7Elc2
wO7hDbYOadnDGXghdGN5qWzrCdU0dEVq5Mw4GYX7/OaT9qLzT9yS3SfqUN0EtjFhgDI1Vx5xV/Se
r3acvnbl+Jnq6LEquk1F/Dl23cWW3gdWoWPbYjCsxEuX9VvDco9AMtks1s9pU5xrosxZ9Yij7Df6
YphUdj3BCggAv9DIb6I23fkRfmzTOHeo8sdovC2VvbGrduejRpzsfh924qFtXc4OA9XFApTfarbk
x9Tkjwy9t4yNEvw+Xk3SOiy5WzguRa17HpN858/zIR6CixnSOo7Gayjn61gBmeLrHasg9wb1BeR4
A6WIM3GVxODBNmYRV86vb6XPc0Bi8hjb1xxZNCspMoGSD5GSi+fMkJp0PpvZOPumNGjMozTXN4Hp
JV83Vfwk0JgCvbQ3OntXmMD24uLHxN/k4SKS1WczxOz3+4+2En+Rafx1mo67PF9IMkKsVlFTKkA3
w8i0n/yaY2Wp4xFTk5aUse8tYunIqC1bhm3TvNG4u3RJzdrjbKxy/MJbs2UpUXfczvEp5R0/NEX5
tXBDq8zcJa3371MNoiBynnw0yZDHz4X4K/Pw/VMP9irjszew3JFTOhDbQ7d+G8t533kchEVJho+w
XlpPYM0A/l0uXwlawzvct5vZN3EDex2LhHigs4r+L/tlBI7IpTUIwyb7xMufTB10qZqdlCPBiTwM
PpdTTgD35a6wWsJBsIFUPckVtuP5cBOgEHcmPhcUXPVhaKFvSYQyRGj4dGMYHOtFza9hmoibaEcf
PyP1Bw3UzuuLb3u7uZ6GlzCv3hJLvFqliasKO0KLXFHUvErAIOSc3DItYPAbVOp+7t93JQ26UFGY
HYv+3Ue3pzyrtPd2VVQ/jpy92+KjQOBAaBF1LJpbrEz1bBkUnDZOGMoJ0UUy/hbEe235lQX6GbQb
sR1gvZacdco2Gp8rui8QlVPIn21jyfui86rNWNnwJhpz2RBMWRNTNIu958/WwSPjiTIIHcWgReeZ
OH6zbxK72VVObe1kG0HtUa53oJYS7UmhjvYzCoRdFHoS3aBLv9fM0gOxW8U2lVKv9mOG1rCiCYQO
+zXy1bjrErb7U98UEGEmUtaVJTceLeCnuA3UKgiyTHeliq2VdOFuzhwkN2nT6szwb1/SJnAyFz8U
sJadrgg+OYExbNK+S5mLkx/2odjp4iF9Fi4pCXcN7gAgYDaa65Yd2qfZUswy3KZfe57N7lvSMU48
wuY42w6EhTh+Ya9pGERo1svIelMyhwzFOrGzPH3jZp5WM+Cay8RgwI0w5lWs1W4qJxcxqkfviBGd
bMXI4iAzFUZ76gq4AqusDUHih0Gcu/vE8J39nONp7ixfHacMN8MYLta29y3NcTa64+xk+TO8pBYV
fovCyRtb8WpDqSLKHKMdvTqPcmudvaRcnon9KA6nO7N/IwjZYj1VTqNzs3s7wze5r2tnVc77lL4n
70szn5OwpwwYwD+nTF1/o8RYSMiiW4pjoFx8TA/GPujCf6I3MFYq/ehHxBspfabmEMrsiOwQ4T+x
fBLkavvYxm+psTxgo2KIfM7+tHMJdmWjuarnM0L/O10qLDxKybTpoydZTmsD00/bk9GNUiQG3GZY
Kz4w/+XZ6GmnTVddpw7Pvdz7cHQK91WQ3z1RFe+KNychMPNEImIacqBzSCskEDkdwacR+lx8q/lp
cb5Hrl2SH0ckxAquw8bEpzlimDRIZeXXpHJfEBjR8BH4jIQl9dBLO4INuUu9/AriWyOIETpzXMdt
zrpPwDd5wUbzIxNEMv/+wl3eWm5Pw+21FqC98Rt3OTdfKVoT93QMmne7iSksfevrnhfkX9T+uV2z
gCT3L3+94dvL4knXh53kSmdb/zwurLXEbuqcO30RZZI/NFS+fSvYtlEGUsLdchP5sQgg9BXSWZXd
VajggA/6QIw78pzXwvzLTQvqGvz8I6q7uwrDZKXu+U4AdatklFuu0SfIkAvWY8GE+Y/qQRpnLqIw
UB8O0Vr0+pK45TybloNPUw16UCTJga+T9oW7wr3kHwOtTcRFAFN+Ro7BZWMZjSi0mkQpzU/6STO8
uHUuODBDUJztd1NDEUS8M+a0sIWRqbUKcfbFGWPNlxVs9PnDJN1Id0Ocul0xhBgQoPR4NrD7Vzw2
Nf3OMYYGtO/6R3Brk+wrZQvS5+yV2dVQsGFOIXErRY54MRY+Y8+rw9fJvf4wbNvE8rEQUWr65L4A
PBIvKCkcYihJfzaJRiXC0BrRK5nBnkesHxkT9E4/wQLLmETMGjBHLHBQ+YY04pULIcsvAME598Ts
NTgzt3WAuYYfQubUf3dUxvO7fszODGfYA6lg/uU+l/GMMtBlO/IQ+kzPxjIxMqEn4jhKeMUZInxu
rpLJShef1/8NXsv7Dpm8+CeeJiOMIaTvLs9G/1IultHFV/JuMTQyIXkMWEnlBEoFIAjfhYtj6F8X
CxnEll0mQkJEZv2rMRX3vG3//3FYGe5aK6CKfMN8cdTjnldFtH/TMLvZ4HBVdemygnoKezlqS3O6
0fNK3ztHfTtaUKxuzRrT7Gp/OOtZyWfzQ+Qif5NO2Qt06t3gcLybv/jk0UCph29Trb+XwxsNQI5n
j25o7/4bdfrW6veDi+byS+uTLzJDf6MvPBICwSG2IcIJSWEVQ7PR438xT5nhaSby1imtn6jdz2Xb
3AxqoXuHeXEeiGo1jHA9ixAtNodDcvn6r35ZcMu43V86modSBbvcqA565jBrnE86mxHBjqAhCDWk
Per+kP5CM+3+cFLeYord8I8bLwnQbywQZPv7PMEb3TTXPo95l+my9hU99PK+7vq3MGJnzYQWdAbp
QUhJfKIh00jtmtr49JLuNtfBa+CpUxt2G6cLXhanOZWh8WAQypsu49+JMbCUBd61Knj0FQPctLt9
y+1e+n6tSFJBqky9Sg0PqpsIgu7/9Ih7aPeT+NvWf8LSencNOrJD9Yq951sFAeGvdrfWw1wsIwXP
meidbE8046ZVnPW5YuF2WNCK+0ha18GuHwyMEISknW0Oa2O9XFsnuGaNtVGDA8nbvEyqvoWcT+9I
ljwRBrpBoYwXjGbyvxFA5oBjj0d9/yyiiysCiJq2f6kcmpVgBHZQODxdeMUUE1brJJHyLhqWglY/
XTzyc2iBg9owyLhrSNSjVvHHT+xLFHtfia8+Ma9tauYP/HLnKEJ/7IBWuVMFfj9qdI+xE1ORrY82
nTeRp+hhinsrzwkbUVsTxwdvJ32HJbQdNNM8qRFosavkjuzWnZvGOzO2NcoFqZzynr0uIheKwSKq
+p7+1mVI/aNq3Q2JynTScEbZlTr1TUUZJKDPzNMvxmCLVRLzM4jd2t/ZBfZWwFkZ2QUUsl8DZR8K
n/ZPF0SkOsOOCa3nMEBI1WQcRlBpsXjE1zqz6TjW7XPYAoF0coijnswrYmNdbuT8FCjjN8WstCa8
m/m60UXLmMxp9pBJOp3qqd3NKXrl0vH/hDl5sONYfBv4hvSXzWR4sAfbJEZDkbnYKs5/HeiRaLQe
IOvsOx/B35ybt5S9BqUFY93Oxj2QeoKk7LcSgkljOM+pQjc90lCjDWnic0ObdBADSh93fveIbf53
5XJYp7V5Rai96/T72UT3ETmmWHCHtf71oQBMDv6qydMXL0ESOqtnEaeQfhkdiaTZm6aXEHFw3xg/
xGSR7IC2tbff7SHcVr06gD3D8EYAqtlKbEK4PhoWOIC8CqKj7RbPs2+8hUWxiX39MYLjjG0LaFG8
c8NmNyk2BCGvm76gzDIuTpc+CC/aIXx78OhyugGMT6+8Lmm1xyh1tn3vYXGngwvh0e/9e85P19qv
NJDmU8XG0YTn65E1GnP0riN3Y9LOWeJ639flPpf2Hyc3XlAZ/DSmu6Yxp8+yR7p0e5n1Z0e+LvDu
IiwCpaTbBm3DHeR2ypNtPeUFdrR+Zdmgu6vlUHvtX7a7m5rNYtshTlWAs2sdVcFYDzv2aX551p2Z
1b8HHo9gHpJmX9EIBw/mfo1BebQGcpdqSs9ul3yMFnJjmIVUHM21wT4791nDB4U/mjL+lzSYLlAQ
ihS+X4B9EUqzYw50zkZr55rmA6gYinWheZoKSQcJwnc81Ccr4Djp6cw05IH6s/vsC8PRWPWlzzmE
cDeghvfgPqmTDAijxKVCMXBnqmXtOPPNDVCTRc2IMMRL4So09XNhUHkrHFKXiZGkaDgb/bV04n3d
Bg9WVjO5UDpr0LVDOhmwM2IoiANqje4UXChh7ScKkwEJJMQD1e+VBCCKC2+XOR1yBYioMcXcoYg2
nmFfKwPxDiPHTRDfKbWjdgq+b3pw5/SjLvPnRFCuVNnFzSviJeycXFff/uc7b1e9We3zZKELz33q
CU+a0RvXOfrZc152aPybzymlH7K46Ajd4ANbGFVIzGRD8Rj1tzYQVKRgkqczUP/COfiOOuQ4J8uh
WbX1o0qhavLr7f69MKx1ruqD7z+TL4yT604xe1bzdW4xgaK5k2bzUMcpmth6p0dJa7q0OdITCLmZ
nYQKPvXDCKGLNaa618PFIPSm4/UxwLT6OIHSSr4tBU/Cxh4v443p4yPz+nviurH1kSjA6zZ09B7G
AFHyX5Ual7wan9RMfJh88cJ6q29jRbhFv3BqcDq80BmWTtcltjPa5HjPqyWn007EEXrzQZqXlJW6
FtHRkeei6h9qgh0aSkJ2R61Ec34CGgL5/zg6r+VIlW2LfhERkPhXlbdSlXy/EFKrhU9MAgl8/R7s
txv3nKNWlSBzmTnHbElD4Fc0s/Yddd6mr0woBmBzLBTvUVKspcf0Z+guTMPPfq1PUX3FPXqKWH7a
rT4vOXLUsxPiGMbmAf2Ua6iNmbBf6y68cNcAtGbhpxtjBHnAYZXOMLvInHowBUssLos47K4BR1zd
wNOI0V3XTK6QL7TFvUwCgDHln1oi7l2omtH8vEAwU85YoaqzZZVHluGfYpifglnfY3Q0Y73Qeqzv
kiIpmtwjW60T99oqz3r0Mj28jJDsnRy93GVJ3Z7M4kJ47zlW4poIfLOsUNLa4JLiFloWGMSLOWSx
1c1z1o0fYDnfh878YAiEigFtiPE2xWSuT2hrIM65HKgGOC+NrsoOu6ehK6/R8jqwA9pURX6T493N
WQWq5sGuyVfKXLgPwQMxI0yxMbmUyQYvO4qRf1lPT4tlau6D2zRipWmWx3kog1c1MHjCaJmgekUB
yzgoxGLVsF/NSFFzo2gTI291pipFDg9NA9ni8sW31CcMqCH+CGYtPG15lLFx/+oSgNR2AuzVuYaD
3HhkcA8ajIxhPpPNu1P1Ers9U3njKY30sU2ctwq+6DQ40IHvvhAg56ptX9xtOIAhxBTBpL6EhUuu
4wu03acUZ1kojG0Vyi3KDybhZKCmPgSMpSvBLc+fJ8I7AcfzebAFU7eUNvqLp+4guzZ5WF6bBMTB
mE3XvIaRxaUZybdRvMMgo+04zB0JZdO8I6fqpe+MrTmiHywtchlRFPK5l0rDoO7quT1bggDG/9ey
/hcCpIdotHeKJa7DKVCGLOrKC3fqumu/A9I3IMUB0sJXz6+YzN91iWOG10hSGhQi3C+fxHSjBz29
xbm7a5D9IAukToH/51V7YTNqiew998j/5D5S2O/uOB+zoUTnbR0HQNTU5PqyiLGW71lTy1hdvhl4
7EIERQ9sr4mvKtHk4GFK/W3Bx8fixqyTn1gJhpTsKxqEFThIR6pTnkfJZ+bpBZ18+P/LHZJdDeqk
QmLv0m5gUjTX8fxdNuEfMBMBqjAW8ThUK+cl9a1tVlYfNUqAHqmP4LRDH0IgGskaNfzWGbls8DXl
DXViotCNde880Yp7mJn0cbmPBfkZIrHWy2FTcObmizV3oqgX0GQCxqtWhQfLM3OKTAjHKLMsDstk
jG82yg5KCP3K5nBx+D4sfx2bDFahL3HmPHhAxSs0WmkTPHkRRg7yuAtvXELzCDTIMcUi80f8XLL1
x/UCFcVEQV7M5l9feltsCwFQJ9Z/0vCIqdCL+bFYojHkjs6GPF2brbQRUckSIPQqWDIwmt0nhvEG
DfxHjfI3c2RK/oendsDPN9Nc8GoxbM9CXt0Qsl1w0OCzCrv413egLYOihN2tn2zH+0dSHy2lGaCh
aDaGBL1Kn5YGwzd/pXucQAoaSprb2MHZNhZMyCxLMYWyqwOywgt+5E2A1Q/OioEcDihTIhBg6VEx
VMTJEcY/sUQykfItgXU4FEb57XiwKgI32vuKrTf9+rQDKYRgPXoMCTdai7D6bmY86g5hFVAvTMbJ
3b0I9WMEKX7TLCunxr2TYb73C33KM/LLXSONCCNHRVTENDjK3+Nqfnfj7JzjDwJFyKDSneod0/dP
2H9v2mwdji2z4TKZfvJB3wztI/dRL+S+g8gBRc3iy9/jdlxXynxtIkSM7VCctJETfpFePMd8WY5T
Ngufso83VuNs0VryZQwnO4/fMXUdazKI/bi8dBogTMem2UpJpq7aT7tVn2zqd2mW75XVe6uC1WLt
dQRVUCBTa0SnhZPm0wY5LSVtJW91E61EIyBWsgGvFE3U0NlXHJFQhmYLclF4mlMOf/xYyJch+kX7
Om8OTLrZaVjUFenWs3Ji0oP9EMRXIb3PYXH5VEhhHxq40GvTtQYsGbBFCkEgwKLSC+3NEOQw7Ggw
RdQHSLnaGc6DC2A1llcP68UQDfC8Au2tWjqjpAFO1fP3cFyIiNSTRik+09REUu6FrMuV9zxDuc6t
jmPDIsM+dPtzkwQwdUIgifaqmPwXgbva0sGvJBq2C3tSH92/dT8fjElcXVRImRV/uKK450UowZDY
f4sEck5rNhc7SjYuPZ2jgzUw97ekUZQoo3SgsxU/sAzU2crn7yCizc7bEC1g1pDY68sTNfBKhOWb
GxhEuEK6K3ICJZEO02Qz+ErNX9PEFYk+hA8R/zPJQdJh36zAStxr9lcqhZkOJiD0eARJnXknQ/Zz
du1xn0jS71LtftvmuE1i5prMyYd1UwOgbyiM2QuotdXmwYNWzj1AMLKeR5+9XnziGQXBJm5sc4As
p/XJ7BpOEWbjZ2kCBRrq7m8qmmCX0ODOPmP4jk2cD/eLkXkzGlvQMJtwbIbT7BnrZYTAvn+lF+aL
6NxrKNVRl/Olb6dnh5PdDZvHoEb3MNAgIVFcJS0a3BCihTarZx0Hy7WoXExcOeHsbvqnD/s/8Gf3
DkATg8sVVhB82iG/9o44ubC5mDCSzJeqP26OxbEn/4EQqJ4w1kB1P6Ij3o0Wq+CuDy1/14XZPsbg
maYl4CZw0V1sB2vbAkcww1MKjNcOjwJKiKTadYuYfCT24UHJFnhCoM6S6rnHjBxW3tVkrorK9phH
6SnjvKsCwlTDSL9HZLcWfXdq2/K3cjHhZozZKZGtR12xvKSarrP6tWx5qzRu95qd2lRV+4hJ84Yk
yYykzhEICy/XlE7EOqXtkyxczOKYg73kK6+LW8oflYE3LZiFA8nVHXstc3x3fFC+MS8pFywlF2Hq
nhND/SGGbW6Ts2YHca4EKz07+TEoYLMiv4gRtz7NqFlwvyEnOrLKJLG47ilVHQW42FLkKXidjeZk
fPbG4hZhVnRyhexBwHF2ZrToRDUu3+4gi5/Oif8ltveWUjJRMTTcUkbJqV8biU8Hw1JOdo/W0L1g
TwYq12OIm15EXjymlXeJPZySFL6NdIlxcl4WBuqY+W/LJ3AZZVtgxOwGZzrEvQUDi5aLEbmzI7Hj
5EH+otFf4zGg3otOqdt+LSVM7BXHGnhmiXrALj10cPl+KS75p3E67/B2bMo+2iS1WC3N8fJeRMt0
B11gUnl74j42DkBlK+1XI+ZAfp/iRJ7ZaUiCi4PIetH9Yt4zQJsPQwmIBPmFGolHNkllzdlABV1i
rXLBGTrxmnsSbiwHQdLTL9EzzDgacEvdjUTAdmdfrJKPpUS2DQfbtMdVN6FEL5AuYHqCfrz8HkID
gOtctHqkc9YemCyWb0uNr7KrbbxVMXF7+Af3JUirxVERyPLSQE866cq7m00haY4b4JXjI9VLoDWz
I1Tswv7JqC2wGL0AhzpTN7pxtYm0vYXuvhKgp93S2UvGOYImds4b/RPShWtoWZPmfgmadN8nFP91
tzHbn6RvoH/17JXDfZSGB8vRW+AURYB8TtsYjT3ajVqZ9J/OqrHq4xSAJO/elwqX4h0211JVJfDz
8pul408vsrc2/38J/9KOutVMg6ZNelbWJJ4Bb0pmMScZvo+lH4yLYONkw0EKcyN18xkKjGZ0Kl04
PVY9bA9+eutKynY00vOAOsdeWWH946RQ7ZY+qg2oy5Y5REqxWuAy4HGPf8YgvXXhn6XGFJRnDQYD
5u7gKN4xGvHf4JPQW410qGxi7z7+mbhF11s153A0f/nPiAoQPGxDUwNNtoGgmJwchQexKQLHwgsM
coraS3Tppq7cdck/tPxEDpnjxIk+MBLITDZ9Fl1Lyakz1OVVmSHP1fCICKdcpQp1yULOiETEMnuU
Pm4P5y0k6ezBWBiqwQwstKK8CwycvzXxWsj1atvZytnad4Y6T7Fe5zEmebozepV0P481W+PFaBwk
h7FLL8w5X/AQwTtU/3flS8uGCfw60S7FNXd5nfG/nu2raw5nYkXWsCCujPv/eBm+AHrF1nqf4V74
PqhVK98uz3U53gWPdlsF6G/Mg5pG5jvuzcqjpx7KCHMt06rXXmLtMjHmD/CQrgr7hD8MV3cAjZCg
gk2YE2mU3csTxU7+wQR0CcSCwtjkIKc46YmbssAQlCF7APYIJQVML7/dzD7XgfvmjukOo9mhEP6N
uShFcerdsy6/gN57BQ60cZvyrQNMWCbqoACILefIEBV7OHg/ZaVuZi6feZe41CNiwLSxzczmL3yv
b0/wXvCx4LusuGjX/GcrxBYbicAcwC1Cx386tTdKuccMrQN9r99houn4QASqKIqLnvwe4qaPvBIM
9zsEQrHDQBpv+HKqDAh0t737fwJqf58D3qyWJysz7UesowzjeAGXicws6l3HyRB7xrlKnEfmKlQC
au+U+rPrhk+d9mcu1Y9lQmPwDSpHbQqKW8cLj7avT+gPfpOCJ98y8pN0YYKApN3OKvMI+sxX7Yxt
ns/eB/hTS9/9l441Ose2/JsIduBuQpZ6NPeASR2RbtgP445rblFg0NCDEW3S9KfvmaCFJkcUgS9o
nMgW4FSsqFgK/pIzh69ZkBkJhY+Y142SPDpAs7596iLMxfg/q43VO+vWqv5hUeOdBL47qPQc2OUZ
eVJGOcgKjm6HviwawX746l/mUM44i74S5Bw2prgf1r3rMXwCUSvfY7PGm8vqg7HxwF/JV2TY+EG4
kmox1QwkvqbUFIk/bC063oCLzs3SXVSGh5ZPZXEqeLI9+RagHycAzBwByOLp0QpqorTbS5FmfxMP
Y74/iB9MJLuYo1H0zB91/I1uYK9z+0JRvuJPwJKFKAmObqOpP5TqETti46DyLsaBAXe09Zxuy0D+
sHxtISrjBxlZW9Ny/g0ypCBwHaKX8EY6wxPLtcdlzLVceznNp+TkTVW0iQrUAR6LqRRHj8lvv3wP
psZM17nk3DgIWWtvYawU27CZ7mFSnYraxdTNrDTudm4ePlmLhzRIocfa/TmxFaDhyaNslBdt9vD0
jF1iD6hqnFVpVdEaISrNZzavask2SQ+EM0D5BdAYme674bRfy5Q+T316XWslyvESJATlajv72zYp
ljwIRByUVdR+e2X5QvC8/zB3oOeF3kxW8JEzELQjJG8+Ol1WDPC1+N0HY1h1TfZ3uWWN3v3kuV8j
s3iYJb5I3tNlfWAPzq7vfQQpA6ChDhlcSPivvVww43wyB+MjIxrMT/Iz9SNQT3C/VuIxfIYaqBvA
XQQc7pYcDlkjoqR6NBnbFbQ1oxUdnRFFANertfQBTNfx2vj4B+C7fUPQZrrM0FJ1Yu9PHiOCAVhd
JzSGcwruVLqAsFkVNEG+sfvm10cgwy15x9WzWX49J5qQSxlouwBDr5pKHvop/TEqdFtck6rJvwab
aZg18q2I1vwwlHeNg/lUtDWzP2SkeXBtePuZQrDwtYWzq7FALBMOl+lGQYDBg9LWp0nHnzEIQshz
IuONla+8jQmiFZwX62QEp1snAMUUcGpBdu62CnBjWVlDYNC4VZl+xjT2uQwT7VoYyx3QOebRNMyn
WPrbqm0oM9DtqGVap/O1LsJdaOu7hbc+66avoMv+htXwtezbIGrcvEkfA394Bqt2yPByV2Gxw/k1
Avio92ivF2k6IIwQo0WwqWaoaAnXadif7Cw/KV1scfqkMA/x3QaH1mzfEY/tCbjDqClI/rFb4yZl
95S17n05fEKuFd6I02CHm6ILIJWbxBwV9Im5M/7Skb74pYAaxyKRE3N5Jz0OFz82Hx1dY/uXoDUK
4aVrY56OTfc124D1xrsmFJcvl/raE6864HTKvrIYsEOi2UcaTYjpErkGJ6DlLbWGBldsQkOFVDzV
N8tfokx0gtzCHtEs4o3BB3ZqDHFbvgHRdQetxuflKWgW8V2NtYVy333Nw7vvx4eM4ySrftXgvZBw
uQENxxI8jDYz5YIXZQfVlk9OWLw3pvTXXRDep3k4dl39OJEASUulmaZOlzFtD+MgLLqQcG1H1K7k
IE0PZEBfW1V9WNbfQM2XRBefMzMNCVYqZyMuApDn1kc9Y4Pw4qOs6Iwi/xNXMShpSQnm2Q7qD4tU
1h425rKBplaJsAt7xbjHQMJuWF6A/78O+bCfenR7rAOiZrrpOjhH9XBDJTATXKBmfeiH0F2DF3to
e8onv0RrZFXXbMovSQwEtv0WXBZNe49iDzndYF4qIjaiIN0UjXXy+uh5at3d6EU0TGozRO5Om/qJ
TuLAl4lJpH+yxfjetPluqEkDF8W+xnzvuvozcOcNrtQnYY6/9mTeHEzU9Uz94tjxL1FwEjkESYxO
eB0127Y2ImczXMeZf+K30YRmo3aYeNiRRgQps3NEM6pzdgP2n5iTMJTjl2k1Ej179dmwVuxM/a5M
418+crgNRXLukO/UmBceJuZZyOmvUnDaMBV7NbPynHXq0QWLgDEEThzIisC2jiZfmqwRjA3ptfCb
SzRX27YI7lNivyC2Q0Yx/UxVcYtjCIlRc2izkKrO+YfHHs6CQ+vkSGtDrCPlrWtfwq46oiu9xe70
mtl4z6gXwx6qlV2/TQ5sOZp9tEiOykbiBdJkswiuWrRHRDcx/OWPYCPIyQ3jKMVwdsuQaYCK71Of
L1kdqnxUuSeORU9OgkKh1lJYulX7otBSlxGp477/f/THpYkIH0QF0jv5W5AZEMrmae0bSbmqgvHk
T+TAzSX63eUHcLKeKq9cSAPNmZHuxP+q2dcTwuDARTh3TE29b9qU5IYi2mRGD/UT2YAaH4OogxTT
IY8Dw9kIuIzYljVW+zFdV629eNTDV1eMX3ncv8xTf/Xb9K3v1VNpB0/AosOH2pnOUrfXcXFzJHDH
k2KnkwZGIvNimUNr1MkfvLaC+UrE6ZK+B+l4r7vgX13360Qt4+McV7WIHaai/FXXVY78fiRtoO4k
K72MG6bIgj9ynLZJgUIWiLUq05NTzEwh8bPV82MWEd21RL4H/h8HjpTt1FuqtV01gxgXprFEJcg9
MR27kZXtyiznKw8XcSOItxAHjTxuGe2SXAbGnoO+MN4bozxZxny0CiYIRq+2Q5zZm2IKK8Jp+x3N
x9Yf3Q0Pj36oTPustIjPnG4fviWxto/0aoZ+jIEaG3F7wvy8thrz2KIty4ylIY9yypEyvlozb9Ty
xWGJXy1vF26BBSj2pgL7XCb4Ofnh2kFdPajn1gtfAqmebOUc49R/pReLn5wymwET1ls38p4tHIW4
1E9DH/+d2u7vrF0PoUXwLC0sdsL+dkZyKzzjh93oKQMwy9eTXuYkOpXaBU8KhGU5UjsUDtcmghab
WnjDXVLZMJo3n908H+0p79dzpwg7C9QVMsxWmNYBfEO9m6W3t7iY+hnV+AA8qQC4U3PM9/Y5QDcz
V2m6bdrpvRizV+3kZG5O89GJjFUEOvylZOq3mjum/QA/LVjMzi62VcjiA9gRVOGfkQqZu466ChFg
Ys9/Jun/ywpIyolj/rQgL9zafwwN57HjZAtzqItR9omy+16VaFJqBGegCLAiDOT2sgtD2xK9qVld
QpEes8ImalPXT2VDiHJjdG9Z2h9btEnLi9q77inN3d+uhkEfuwkoy6zHTOAe1YTQH8M77mAI5CUP
mTMsXTtxXGFKwbWIruJ+ETM6cKaC1th7yHpk654mL9wJhTClNfuVVdl7CcTH0pw6AAz2WTdTbmPN
XuF5O/aMn2RcvPmSPEPHYj2E6KzzunM3+Et2V/9SZ9VbYVfQeqfnzB5uWVicIbh0qCzzEBOeZR4m
YM9Yd3FTG2j9iuKj8L1tr9RLlCFg8frnuJvK/SL4GEVxVjyWD73n/dPx/DfqyqcqsPau1b1oDgIv
gnOpzA3G0beg1ycvNF5U6ZOPps/KdQmbsb+CLEcrgem4BSAQ+zvldcQoeK8mLs+FPHYmLJqMIjYz
HQr4uH4bTf/NsHxgyeVPnMj9gI/TGcYNh8tK8epMEB6ZBHu/I49N0yVHKyeLEOjLuqyHCY2tB4XR
gUGOrMtdVU2KHgnNU5mw2hWglFDFxIsCXdKXaI7rMTF/ey9eS8MlCVrA86gM0CupATWhqb/tvneh
slpP7HfhnBTOytGWQyXhvEifdiOsiW7Dzlc6qQVV136VXrjJcyYvWGTQAAloPPKWVg4LIE6ohNw4
bwJ1n1jqaTIDZxUKe4ev8DBNizk3MmkkgeWQAXqWif/O7oF8lQzHkd29NZ23b2IGs1FSoUYNnlSr
BbpSdzupFnawrllReM/DFDJTVwOAyB4itzzjH503NqOYth+R41jb0TLRTo7v01C8zCIMHwbU4EoQ
P7I8DFZjHAyR3Sga/3VhcRzr7I9vAWA2Q6xs1mNRpudBMhkLpkcVsbmam1tp+Jug1edRuJ/gnQ9t
3dxsj+6ldwEb5F86Mnqm/vYzagYeBm/4FpX3GwfhFXEpmfN5dgqsYm3jlt4xW77Vobz2BI5yhcin
dpHRF4KhDZ4K3hMYDkV6SUdMolRP1OXT1tdomGsVo1euB3BkQbBNsA4zUPhb4okIbPuu9OCvoYtv
eTjubTPu/BzNAzF1cW79gapxAu6rQKLKgx+WtzzQ7xa6P2/IDnaOHA5jFoCa6WiFzbZ2G8jqTXJP
65GPlaKYEyxqakEZXx+1wH+0KDmq7sXIEcdO9CiDxxYzC+mxfaWuIBHOSVjc3LI6Zn1xSFN5XD7P
8tVX6HmQdf7gErtaefwctd0rkewM3MhF5LdDDbdPdPCDtsZCDlBd8Af8+pRaqSEfCQD+Xn4AU5uj
VZfHsVc/eACJM2DYBVSLatou5C0PxW4q5eMiV2XF/ooO9qUh04KlMFmzfOyma2jrCc1jN1/WAUQX
uXz/gmGOgpwwmR1fN//O8n02tU9+zcjWrPeKENoQV9E47R2kmE1enAciJoBOPOVZecR4dkot72Wm
TRKldwjC+skt8o94ZPRm2YG1RkkAymDsHYi37SKZOhozyzFG8LwD0RztCOzYl1hh0P+ODOFSH0cB
TD7JDK1Uf2b4QAxXv3kfNj22Z3JwKXvGfJdk87l27dPyf3Nt/pu8ntjVepMXaoU57AfF2mOIKHQI
22ue2b9xQYiLbfrpayMHteNYu0Ovm9ZdbL3XEAc/raB2CX1zh3WcDx9zmC6OjkeyTXDD+pEigRpR
I9C2IDKOJbKFnD9vrtVFU05hi3d+CmJ8luFHmtZ7PyeCGc+tbZS7saZajtpdnvALTOYlH+iXFSwt
Mz+JFEK3GC6OLJ+EXWCdr3b84G3YzVjCk10wNE+Gae3NBbaGv3Hd+ThZAfcDQR1Rp6f5aZCs4d1Y
fFDU/BL4AB0C0mvjPYJ3IKVgxGKANpVpxfRtK4p4TqMvIZmTkctiIwXIHw0r+ETx+OvUXLoxG5zS
GFeCJxWZ63nUwa5Mkj+zYewtxopRFh+DvLiMWXWKsWGyM9ou/2qGbN1y3U2vELkH8pDF0zUY/Uum
x+8OrgFs2Gyz/IDSz59qS7PtKP4KHn+7SSGJloQMS3FjK7sYQ9nemiW+IPk69rxrkWxRMyBNehhI
j3nAiv7gtuF27NPbpIJTwX2QOv1C9mWYFvS/uXbVp7T6J6MXh45JKlZoUHECQSSMDpYeRfDXyiUe
zeloFA2PXgLyzfGye67ncLv88UrsKD05aEOec+Un4tlmsFAmsKub8QgEJd1pT/6rM6AqwGF7q7h1
02zuvTH7HnnNGByveP+3c+5s+7RPL4anXALK6i9KWELJOoAGrc/ySVQABLM/YwyKx8+6A9qRg4l5
mdumyu4TKg7+guUaF/86811AVFwFiPLuYep+zTH9vuVbP1U772M0euxYGA7OtVPigQXCJVksBDgA
gUuAmkCkqCVEsY4ZwINEpGfG4V4UEBH62DjGrNkR1OtzZVcvdIDWrqgy8peXz7/8nBpf+oql4ROD
QP6NWL2EiX8eWYgT5Ry2G91A3VE1mebtfPUwIxN6/g+aV7QzEnZCzIizrQNNdVWUpMsIs/pbjDYc
57a9tClZfLm76mbGuDmgFeZ6yNfa1I+Q+wwN8RGwyCIDs/C8bIvLEH8XtTyqX6gdmCcRadblpI6V
JG6soHbiQm2TLQI7WFU5c+i0Hdhnm0PWkm0YA+FvS8qZpsvIz57Ed+ST9wARqH/uI4dE9sqjt6dA
VO9p3iz494wdZYv6ex2YYiSMiKsVWZ2qyxu63mJjhfYHVl4aSX+2P5VrMjMRJig6c2qfFFOsXWDn
Gj94Fm6IdOI6i7IRIkaTPpNW0p7kLLnF3DDcOjHsMb/rkaIPMWlkdCq7wcTO2JtmfKLd12c5GxHy
qYrZj4v9s9JMneGqZPtBS/uUgBCkOKrENkoc1laS+oyJdO4491L7ZUmorW5eOuF3q8iCPZ1b8Z+q
M8SmrZi8hE1+DTAj3L0yYZAtXS/HyY/MSrvjkz8a/c7ULbh4yy+2dHNAI6YY4YUGyDizWyLWaVKk
pJvuxssHYBB8ucgfgmzNA0HEN0vPxzYWvHQUdEh/kcmRVAEsQAb5xWu8aCWXUGlGf/Y6jeEyz3Pe
71OikdZFEoJ1N7EahInNZpVxwU1JSU6iZdEEZDq7e0Xiwx4cqyPYthQqQan3s9NhaLUi57nt2Frn
ZdrcSdqzIa2gkjBnHLNdxELfnvXw1OUyWDFWqFeTCeSBa4dltxD1Nhu76Mm3+3abWVP53FlDeHeN
8hf0y79I8DWUMuT7jVVNGjVCgxg20bavRIkfsQMeIdKI7SABVlBxsRB0pWaVMHTDXpSpcxJ1H+/n
MPdOahDZWZdmiMvJy1ZxL611Sajktht1ek4DTIXVJJO3DjvvvpU+dgGvR2ld4zdzJorcccj6v8x8
p3PmuOJACUsVaWuwcpbDdsgZsw3YBBi2Qar3PurGh2Ka2kuphg83Yu6BBlAeWEvRp9cSp6EkR8Tk
blnbZoNAGJPsgbCcbNfouAP2q/Df1uSTdHZjwuqICxxzyjy5fSSeQ3fO3+jasG6w5QNQYQ5sRCSy
fkthX6kqRNQhFmK4kC1Y4T5xEdbPYAY6Ns2jYRinKlbUgXLMHjs8pg9xRea4Caz6LYsa+7WozCZD
JRlmEPo4Tjk35BE6Fi1Jjzn21mjSeFY2AscPZSZqRRf0oNwZzT1iavqKhrCzUSq1H8bpiJPwMakq
NP4kPuUOQMau2ToIIosyQ68guElzB1Iy85h3YY1PRdngzc4YHVvzbiIU1qhZzQyme42hl0HH9P96
pb8zYsReJLPmFDyD0xKOKCmkiUF2iCfWabbnmrh1Tfgxd8VnM0B1mCvmCJ2P+galBdDAVv4Nu/o3
9WakjgQg58GIBQL9FuMrdhxcu0ZAIlVjftpFxEdxCfedGQCoergQabRzmBnTrd2zfvr0MaF6nKZh
3N4Dq9oItzgODbZ/ly+y96NthwYqSDCDEjUZ1P1vlya3rM3Pps5fAXR9dJH/AeAP54of7cD1Ylty
bpYiklg7JQmJ0wZE11nU0w121KvjMs0q8m0bNsfR9F6msdt7ZfyeoPj3RbOurP6tGcF+ayaBvjTv
CcsuvubE2FTWsvQByzm44iaVT+c+ciVKJokPmE/JyWvw4KVZ85lO1DomysawNzal2yCwgHDyD7Ye
Yv4CZ68VWIQq5TjH4j5BqAHHWShURy6Li6gx7l3jPYd19RYU4amR+CVNc/gzNXhpdPxnsFhNOuzb
R1zdhHUSJSrd0xxHrBULJIYt3KCHUbvU4F2zElULlHvR24fvaTPcg9h4VZn1OlUDiYjZxe7aJ68D
qNbXjDrhY2E+JGN0srBJYA8lXyJkkYMepNXQ/oiAIabT3ATzl53PB6+dudnEc5GILSAT9DtcN2XC
lCsvL6RrEfmJzNAN7Vc+6F8Kttd5WcYlBt64oH7y+MbYI1kvksXRBipTAVs3Os4GNoR2GeDgSyaN
qSAumF+IljUVG4bdDAy914JJr+eTkWEqGmH7m+5H7KvOeol6V3HuZC8yh/A9YkZeO+O4nqTM1sxb
QGvU9mPN5jatJuZ8DJfYyuHTHcRdYoGB3BW1xJ9AzR2Z0hgQj4ga+22nchtEtNdWKRDP8Y8XVWo+
qAYk8NKCizxglsB8S1FWNON4XigKC9Fj13tokkskq3WCizJ5rXLOnSWNkftq1fjEnwuJy6V6TdLq
Caxn/iB869NzuIsgW+Ccb2N7vdDO65p1Xz7ytMmmfuqC8nVIACsXHjacvIJdGfkudgnvyzIlAQwN
hgETW9iCW/GRGyAZ3aQW2mcmHAw3rqNv0FxiAo3EQfvhigfwYxmMJ5NzdbVDNTQmJ4HcokvR4Rbj
PGD2gulj2Em9y10DkXvMCSZNgsmA648BH8V2cMaW4mtWX3026ZOpHfWe01Hart4ttLNl9EpVddXm
iA61nO9FnKerCZ/eJuEoTD2Mxh3E01R4OE8NaGadKNb0ehZjsdTblKPqoeMKmrdcf3qBwlGWo+/T
XvdnVpBkcwdn8bBEg+XMylrVPzec5Cguafkcflp0D/qYWiFqMehxRgkEVMjT/1hG6KAhYzGHg+4q
komlUuCWmxKdyZyNMBTRHqDEBurHCxof/CHAV7Y87o6OPplNUNl3TygPjyWDi0Ocwz5evmHHmlY2
mwtptifYS4+N7Ag5zreqmzajZZ/9ov9EjcbhoXG8RK0HBuknAeWiUsKibP0fZ2fW27iSbOu/0ujn
Ji7JZDLJg3vugyxLsmVLnmt4Icqu2pznmb/+funqg1OlMmzsBja2y5KsZE6RkREr1npOo55sY75n
aj61Rgh9Om6RDdy886BNbHOdJ+i/BPH8F8JxEaepd8Ra3sjZ3CF2/FedQnDTUYOL5sz3Anhx0RtQ
NPfTQt4KnFjC9aU2/E+hET7PUbWOTPs+bWZ0UYwjeYt7NXaXiT33RP/jcV05EIgQc1w7uTjzCcGW
dfbgROMd8Uqwf+VToIs1yuwwt+Feeu4ztH5rG7AZ8L/6s5uZ+wT+Fy+fiSDB9bR493AMXLfkDFTq
byEJvutbBMGJSaz12TBQv2ZnDWENlTe7usNRDBrrSy+p98Z/v8AvA5xDtdm50sCjaDEPYdXkKCPz
6SbZVVHVrvUc4Zo/gbC+M8S8tqzlySDZP/XwkE1CHmONo5ZWexUGxUO41He+ij73g3iQU78vVH6V
E2bzlhTTTlkN9qJA7JTy0B2+8U0kvb3dGWdLulDywHFYU4vErj4PuoDO6sO782/0/sPoAcjgkJyj
z6R07ppQavZi/xZU0idHoLlMYBeOMnPTDaCluuGG4q0fdb9LXeO55tgJZUFila1RwInzDWp/3kN3
yYNVuQPtxDP+/NH5kDKVT9RI3pXLfDdXZE2XoOnPCjcBEsDlby9BGuj9xjeUORLU3JYLkMfCe6kh
zctMhGtJQM1AjBq2Um+RSuT0hg0mutcvxkm1H4zbKUNanZ6hwDs1z4hgKCrbEeOM5aGD3jD9oRVL
aMKDrZUfUGTo38TYXemVNgHT7kC78dQUkW5SyqOG5jnM+7WmsXGKcO8U/iqfQVffWf632EjP/fmW
nhcBJ5737d9fzjhIojpcTAgvglx+/vdgkJ0HO4DLmN7xHSgSGMUTlXmaOxuG6I3em1H3yda5w5QQ
wW2Dd8O3psT/+THBepgU33nLgUCsrZLzzBrv6d8CzQBlFg2xOj7mYdf5QUCZBbLBx69mMN79jk8x
LQLsBLs5YcJ4TX9zQaA5LyA3fOax8UUJ5fLcQeZf85hlNX8hVA/D42Hxb0SKJpG967wS1OJOD+4E
EXlgXvGb2fo/VACEqzIghrhRDmwvdIR5MMSRk4r04u04f6/L8n/WBS+4kADxrIUI10HzNfQ6LthQ
angUu32mIRc/7N9PyVcyKa1/ROI0tZ5UhTysh4sOxcTPCaVsIHe/82n9+8+pZ+AjNW/1D9Y5zU2U
JLFi8rlezcUd47mM0JcmD3peaL+hiNB66mXyWY8LH5ywxoK0BT0l53Euh0dmSREXZKQEndNHvi5g
KvSoTCVlqBwlw3zUf84Eh7Vecz9HSu8FZuDnL6xTozrw796t93rWLQpCGu++k/aWVw0C9KL/5vaD
hk3v0u4ol0fdrHSTS1oag9sRKhE+ydfTVR5DLze9CfVr3SNt0xYDy//pfe9+4iMzUAdm3gDlyadG
Ykm9mu75BNmvlDxkUxJZTzfuNN3ToSj0t1Yy6q7H8NCXsN/zarG4F7pzfIE+/WNiuvw1iWLdMTi8
trpZzIZupGltrrqbNLM3Q3dbwfjqI49AKZDet3rYeHMQ8dpFEJZJZeGrxIGymYkvKH8EAJa91Fhl
VlBej5+YfdpgrXXA3B3jmqep+u8tbCAetCXXIr6yfU1biRrxiN4PM82MxnwNkmlnLZZDyiuVHoqJ
PDEPsJRHyI7X6RJAci+3rw8SDjchpSJl/LVN4ksLCxqP92ENcTjuIaWfwcs8boR6UkjQMbgsAgaX
2DZtQ6lPjRR6PerJJl6ZtnpRxEtzPmiqQ/UYY2f0DDKc9IK/ZD3Tf4Kgl/r8AhfHYtEnKH/me+lO
sCCUxFnA7OjmtX3hD+kA/2e0RraJGDnyu00h04vM/z5M10b/yHfqaeBbrPzn3PSk1CDiYPSbr6X7
rZv93QBOVz1FpFb0stHzGXFfTqy7EHA2BUwIeMcwMvK67pLRDBc6QfrvJzCCM1GkoLHRBEQGSs5n
ZQDXSHEPOnwK4Um0nlwQKfobeR+Q09qf473+uLZIsClNuM4cd6xROGv16gX3khZg4e946m4UF73J
zl+I9lI814/iqMADiXpBvgvCrU3hkGAv8Rw9KufSA/eqMSlfDXb/RAhjxWHNXRaKD5agAFfseg9o
Zq+QGI95VorOAdWDgtDkMiQy2AFMSZ8hWV+ycpp9bJP+t/I14nnrNtlRewjrbEK8/LkzD0npIAJN
NJ7tzwTpH3axS4N8607NijXDo+q90eevs+WTGWqn9nXT/9w0+tRh5rFufCqcR9TpvI02e9pw5Ciq
e7gj7NU0JrEKPQrTqfcy7E11BZs0cZ6sR9wLjsWo1i73tE3HKz2STI5e9p44skO0IxRwceefLFC+
Q7aXrNwo888cc28m5IPn+5lrOA/BXtBLCqOBMIDeNWwTfudUy3DMBhQxKwGKTBzprM//ub1Ru6m7
biwkoetD7MCSyap22ptJA7TqA8/DC+MsPmXQSJrchWDS3npaa7FNz2TxTcofaUXBBYQA2D4+q8/v
CSQHxzMSp+vZdXS3bedWqcd2fG5g6KRBswayb77wdCwUtVBnWGw4m1pSV7xWMJ2KiysmbsjInAAc
ZesNgA11O/KnLYphOgQF3XaH2LrzVP/Ce0g5rwIB8DxuEWbemOOC8wR/MzCS0NpxJd11FNQIXnLM
Dgrfe91NnmMhhsUIUwHDX+UcREb5XNaAX1LAEgTGEKwGGX89WRegHomoN9Sb4MTmzXlmh5e+sc07
a+f3Dz+/I7ZqmNbNG3j/rnzNeIq/pde4z4rRJ4TdPenNaJVReq676BhIkvX3+qurPvnm1+5DTZMY
tGg8bxxyc2NhH1hr+nEM+IIwB3SW08MKwDmi6NRm3OuRF60H4jFEdgSchmPdPcW6aDuBaNCwEYlw
LxippOj0uDE9k4chiX5IuyRV5CDo4j1CgLAuRnShMXFjkB4S+BGXoT1UgyIejIZv1Mz71+lkx6CN
ifWhAyywfsQVoQqIbMs8njOFjnhmYeLQgPXaCDuDw+ZTn8Hi6h/n5Brc4Ll2I2VLhWJe7Hq/Q2Zo
46FIlLUoDeBppf0tvPF7vkfbBL57InPXtzhCLD5+pQ02l6VayG7JjzGtWU0BRfuD92aWCKXXPJqD
l8NDteau8i8D40vrfcKzwPr4pU3VzSMqKK92uSMAgYnTDpxewGnwFfGtFUcTndWKKHn6rC2a9Z2n
9GtyZBdhxhalRg5/3V1gU+aYYLsB99ZrtHP1QU0l0iqsnn2JbbC/6Xtim0XkxO+x2LxNmQFFJqAb
3Wcdh/j3sKIVshsaze0Lww8ujn/UJk9SqEK06OtS6mOBv2iybpvhh8D3BucNgb7XgpOF0sHkkn7Z
djxeKsIXMcpNI/w5StzGEwlAic0YCaGgHjSw35gDWtBNw7LlH6WL/iC7gGUxsGEYJ719mjmmyq6/
1YdUIUDHAxyTDA/jX8HRx8LTx5o2eQy1ntaBB6hM2Hm3oYHmAzIw0F75AxxhTQKJznStl8tcUDIK
zmRVAlqb2uWG0R1zAJP9jlpV7faZMHQ6jG1k5uex3WxSF878qum+DuaGh1x421ePFICfU84CvlPA
lE7KG6CKNheoLDwsTn9RWuVx6cG96gvIGF4iD6YvUz+9OQCTyCW0Z1EIN5h6ktwIaJge4WEynYKa
qrD7NE0AK0BIMFQCT8JzyVtk8VYvazDIyKRc6TFoQHfgZDIGluet5o5QB/3ocJ30MIuZQuoOl4x7
FAuK79fkAPpEjCkgaV4NIJSsFmz3Xl9fs4q1/xHfjpxRNeRu+BTcMGpSPZNnoS6QEkzu7mG01SaL
1cSw8RDOhPLAAOS1Stt9hzg7q0V3WjsAkPrCtkcAClQtfzPBTKFfxoENpnbFmuSzyij2CFZTsbxn
qbHk9RVHABNmiTSRfa4oMQLBF0O1wJlswkXGn/N3TAcriN3Vkuv0oHh4jaxh6/RMWPaXMHbO2dQ6
QKDLZuCQIXUFnbi4YJRxVSJ1p/eG9snkbQh3hDW1FF6jqvZqlXULxm3TTY8mhaGKWxHd5UW9CWN8
H/10uEmvc8ZCZZx5X4RPmpAUM4kKAEoZ6tyiEKOdLioSUmalCTk4wtKvLVJVS/9k219Ep29k2n/U
o85C0X40Nxj58+7C12pXAe/2dZY6UILLrgBLw5NgndlQlzSL6vhOTt3GiinBweWrp9fJsbmoAKTC
Ncjci8AqKW2t93BkP3dzt55Fu59GyMb0IRrbUL+IyHtpl4ryb09X4xHFq5MZhUz4oYgMJHV92Q0p
RE9ZR/q+8eERScZd55d7s3aexiR5qDrxl7eMn8KOqlQ9KxUaFTqIzo3vKoW46PXkjDyIpNmMPvFe
8MVo06v+r7AVV2SZWyaPk8yzTFKsFKHDa4oHZu+duTjvggj3anwgGk3Rn6IMPBXVnjtjtrKxQF0z
byvKXMHx11r0BDXaiIKlVOvDrg0zfbAGe5dVzj1R5WMxkPkPhi+kcS6a3ujOXm9QFJ6WUfM4ViXX
xmmDMNYNhMuEzeHShS/7EySuuC3NhciafW7wFCCALvT20KvDVOauT4K960zElQkT6yOzHB9mHPre
udeOIfdtQFjqphdki4w0pzxBIGXe5Y86FJMPwLi43zRAiknG7lzTIIeBeoCVcOEArHk3mIsu6T2H
k/1YyGo488f6MzyztxV6f76+MTdcufOQ4bHUjZ4AwN1EN1t77ZbRZcsqGf32yiDlRik9VTmIurpz
sFIiueLYXplZ8rVzYIctxou2gHgdbAim0EbKIsmxQSzpoR0VGer4TDs08M3dTcqFi8W9sXSShpqy
PAi/NFpaFjpjXc4ScxEYAKBDKznP2XdUjVCrqT7DQUrVp6qeRsN9aUoqN0ip3C6t9+BP7lavNf34
VkH9/uuRPIcvMf7nbIJs5/z5CxIJqu/cdcDJXDRQ4YDR8YHsyz78BP76UfuvZQ0ukCK+pG5aOHvd
fY9sA/jfK8egqlF6CcQ5MM9MxWO8WA+lP990OnXh+9RPaKDZQFlQOPQ3iG+Rc2gdMPUBBB6VR4Ft
S/oumgeO/YkiwezchMcG7SAkrQZxtRCTXtUZqhLmEF0jazfdkNPot7Ur7/WVdNGSyiIlaZwvtdaU
3UDNAIVKyrU6P0oR3vS6iA67KbGjXeZtK1gtuE2FD4iUcEcRbFK3XrZyiqqzimDGGMlPyo9fFHHd
c9yZM89rtgVBMivtngMjzAlO2queaqIY5XEhLGzpEq6nmR1H0BVUGDamxXcwkuCRkpaveQsLUjpb
m9d7G7yOxTBtlD1s9Ok1duM+x7H2Hah7zWq4KVHM2wWLCU1jEe08tewWkX91gojZt0dAamNHqRdJ
mG2R9966FuQ4VUtAIWsCuIvFlwH4McCo3bRAUJB0zuXcIPMSTt9Cy6e62DegyI5rdGNFdQsp/3c5
dF9K9vAwpHuAtjt8KSJAWKS6P8LQAoYFOWo3zA528g2SncuOc6R15Y0+FT2zJYYQPuhEuWUQda2G
ywIOv9Vk+ld+gHtJXWYbwsgA6jnWyp3wc61CFXII5+ctoagK2xd07V7bAoWdbiAq0dGDGuRjYhuP
Xp/+ZVFI5ULGgbTcMYKFbczJ6XjVRaTUOUoNm8gz/4oJV+aWD89RdhmEcFaY6msq5rvMaL8GyUxY
33wGlEJUDoGfakIiNNh3IIaAB/ylV0iatg/C7I5Z4dyKggLKaroij380W6j9bSIvACtTI9+7FAd6
dryL0pDLiLc1lf1kc6pkmuRVwqpLSTSECjecRYtZb0eyZgJJ7wjo6xnJ3oPTFD8mScWARWVVDa0U
ynXnxutdtL+cWu+iwn/Wy9WkVgXBzP3oq51ifU5l8XpeAoM9jkty27fk3FyI8HE+ioYa7pqVpcB9
LfgXXZFAhtzt9BcmVfjSDkhyReF1ooG0fqXBZ3CvGHoM4Yqvxjk4m0eT7Jv1yezxaDLKYgTLv2WH
eflwlcfLhqvghV7bdmJfxZm8Szz1UPA6Ka1rHYGqsWRuFWE2opcirj9PXrWNZLwhQbXVziJXKuNs
dojyEXzxrQXK5oZz3ribKKZQknRvBUu0n8PEPgElaLd6EasMiUVX3IRjeQXUZJ8Bvl8RGQd3JNQt
IEaQ3Fw/Y48i07A2j3pa2sRfG9LcyFBsB1ABI9x5i1l+siHhcgS0ux3h9ybYoAJAsREo06w+F8H0
mq2M8mUbNe2FnjO9uCdO9swdH4cxPFPsxdIBCT4Ue4XFS0Dyai/cY3bQEDzv2fxtb+jCr1XejBcT
illRYV++DoyTbrWDYdXeC7wmayOJvmrbYoOdzlPrnDKvteUuF2kkr3z0IBNWhZeKS6LzXyJMNzAU
l0CO3HRddhOnEaSP/bWt5L5wqQGT0fVI4dhs5HAiQwbMKsAb99zxAXkn4s7Fxgbe1VMfGsDYwxa4
UILku6zWiiNQv6c9334RB8GFzPRa7LEuBGsu0VBjj6bBD91Rcwz3sDxcj6q7d8P4qmzRt+SOyxmq
1lU8P+hIpo/o6BCWWzdyruYWEV7dFVkRzpEJwY7i0q2W5yLwD3EYXWRzeIOC5Wrw7Ysq4vRbuieR
+mjiBju945uZO4cJ9TDgEBKm5IDdyyHCXZlSCEB0eBmGgXCFA7FHKOlSULSRmg4UR/yShPnGFxMH
p73Wz2DGNXlShKCsFGapYdtABgEi5EsDYXxS1FsLSPDUi2+IIzzmLZqDS/gjG4xjOAN5a53oE4oD
Oxgk7jtYOW3Xy7kyDcdsCD+ngF2GJn2Af/4Se7FLPIcyG4TG0BqYluKBOuxrS8mLksSQtp5VkD3n
Iv4sc3lVVfNlQnHKyAGpY1WupvGKuZXWS0OGEJ6KihVS6ixkvyfZDgbVXwPIvekXhL8ae5uJokK9
Sp07FXQieo3q48kO+xtrApWBMfcTMryYrBioZpRX166mxa4QSWp5U7HISxG/jAhaQLy5hhYf9ul6
D6cWhR5k6tHYUjWl4vAtQigDVKn5oXMhEa77FE/bJdfwi+lq7Ed9oY+AwXsZbJrteJlxILeBcdRm
FO4BYqCNfOqa4EbPQk+0rRn8bYgsyutECnaiQ8UaYJ47JcmClMq+HEb/MofcoengioPlL8ZKF0je
a8tfqQA8DYGoTERXbWa+JExWGamtbZE7hu0h98RjGUWfEwKHoaMGnKbokmK/nZDji1uoO9MakN+e
9pnX7AWm1uH8ielXmIt9CxGQ7QDTwbZP0r6jIF2eR1lwkSIwQKosOOhYaNTZ1O0XlxHmK3Taoz4d
ZIGqvGPx/jcINh9dFW3/1c5jrnpOzPu48rHOywWl1rBrzGf/ipLMTimYWe7ruSKv+j0i///Pf/yf
//d/X6b/Cn+UNyWbpCz+UfSUPcRF1/73P91//gOvUL968f2//6k8R0mbe4bwLVMIUyif91++3cVF
yIetf0GykcQTlSs3TCRaOVllyEPj9jMPYWNypFWe/b0GpSltJH5931Om6UlbnjRYmuHs21FMOZR7
s1Rk4UPff6g7d+8a8vb9tizrpHe6McfzpSuV6brAFH9vDPG+fhxmgNOypkBnse7bGhHFxA2evbzi
ImSQyxwTPDG4QmIiVKKPqg8GWPfn1wHWjyCBYftK+CAPbP2IvwxwRNrfaHsrIn1v7Yxsvu9R3kRa
1f9gXHVX/mzHsYUQ9NT2xe/tLB748LKvIvCIeX81KZFeFwHqZ149Il4/IQwgKlNXiVtN99DOUb7+
YKzf6KgLVZCwYJ5UpuOcdDTxxNJYC5KpnumRKb9eugMlEWcwu0IzToBlcM64IRKR1KQycfyITDbQ
ifjvD7drOlL5nmsrhvxkGIZ48kOfIToE41GneJpj1HzQhDjdM0ypko4Slm/5YGnMkyVcNbA9pI4s
QXKxZLIag6fWIyHXLvu2VNVaquPEvQaEE6mI6nyMO8qRn/3GwKKDsuPEqBACguFGbHXpdh8d025X
eF+66aLFTQQwzWPnFfdf0ss+Fc9ZfwY2dyXte99NYIhzoAhzP+iV+mP9uMKSjmdDNueaSun3f1mn
rpdAdhh62W1lk/yHnnNFMd5DEcGwNFXzHVeYiw8WjPlGi66vFEpPrg3E6mTBBFHnOtUQNoe+x+Hv
I5zVoBnuCUFyd22hkla9ePRKuNNDzyBcSsX1+0/w54p10c+WYC1soXCITtaK9JWZe7ZD+rcEQB6K
7pM7zt+GRTofjK1lv9HVX1tyfh9cCwl0cCjRdDCiZNqBCJ1QxFLejZUF0WMzUlU/L6Xa2Ms2I6d0
WwMKPUMJbd6NcZ1fvd/rP1cvvXbtV5PvOtI7Wb3R1M/z4FX1YVDblIJC1T9OCbqpgKQ+6vZbawqu
EQuPx1eWFCcDnFppa8F8OR3GCWYaxwCLdx+F+c6pjDUdpkiyWVX+IUMsz4F/xaWCucyPKrp1FLc0
KnnKZvjATL015z7MjeABLM91Tx8JDaJ6KZCLOCwkzRAwxhQN0GX4ZGL+/jD7JlTUmH5bmqdGwuvd
KU3ioia5Y+2SIt7BBgcParp2JdfR/6Aty7GUpyzHtE7bco1mhv5/bg9WWau7KETA1avLeQ9UMTmY
KRUJ77dn6fX6+2HjOr6wbA40djCew+/rOZdJZcy+aA8p9Ic39SCacxQSxXr0qamoixrFCDdpKKiY
rW1dIzZcZdawBo6VUY4+IeBrxz5BZ684f//B3nguvAvBhnZdBSfuiREz46DqKl2+FlYzNR1gFS+C
QYab91vx/uy9S4m7Y0nLZyM5J15FmE9WBLEnakMyxr8GebuKS0jskE8GT03uKMsCYpZSfTDNb2yn
X9uV2qD+YqJNhYQgF8f5sDhcp4OXES0takvKpN1Y7ken3Bu+k/tbaydzXPlJFi5uMR8yl/pE6ZDC
9OJrFZjATC1ZLqiVxdZTVZfyCIFAs5tt5crVOFDH/veHW1rStkyfclP31GAFMARbmcyWA8Xr2ZZS
P+dJdVZxpNAY1mHoc6/N2hjWrFN5eL/lP30qgt6eBYzYcU3pOfbvAw5e1vLIW48H1PQ+kSIIoQXM
uPFlQ6PxCA1Fq4i5vN/mGwbK1R4McF3bs3Edf2+zd03XyuN0OXBbJ3A2e2deWB78CSjj32/Ip1MM
rWCrnDaEmqGgumeZDwVyxnDkznG5qmFNeb+VN3akMjleBeoXOBjOyWnjUoBOkUUxHcIE5oHZ/LII
Y/d+E2+MGKe38jliTN3UyaZvrAgt49zuD8ngR4SxY6nP1fa2zNXL+y291Rk0WC2lzZ7Dsvt9blja
arJ7YAmiRVIvMyiLKpEV/vJ+K28c0EpgWtl9ONSWe9JKXsGsY0R+fxiWKj/33ZdMUtQwGrUGCbzf
1FsdEvQINUBcPg7p3zvUyFnZQKnBWRjwVcJzd86FLP1gCbxhLik3IzLFkvaFaZ70J0mq2jAJmB0S
KO59x9OSJU1HCrkEO4soVSeafuNNxQd+zpt9k1w1uWQ62pL93reuipfOa+r2AC5kuLQTaElbAzHW
90fwrclyuAXAnMNpIE8nS0SFawDfHg9w5BH/7uBNteGe2DWNCRUbKJD3m7PeGkx9ofSUbbmOp07M
g1gG5cCaCKCnt8fvPaIsL20zlxuLQAHYi84mDRU43yRCIWdFKYHkpqYE6Ueec0OFYfGlQx3jc7Is
AIKtBXaEzMspNuBSXq3aScJE8v4Dn4yPnm/herg/HJc+y+zkeY0m62sLNbp7sLVdXr1k45OYNMlF
/sHetE6uE7ol12aZcffDGlAv//t8S/AIaTN07n0z+qsZ4mrQhn2xKQW0S4gwINExOEcrvn2/f2+t
MhaZi1UgeMJt5vdWbZ/w9jg1/YFq4B109806LuZ4/X4jb1k4idHBj7YdU5xu0ypxIrusw+7Qhc1t
H3bH1rhz8uHuP2jFY7psghUeh/XvXRGlDb9gh+yYzthwU82KpzT8wLa92RPWrnAgTZDOaU/sfoy6
Pgzbg9D7UXIVoY6QErWA/OYHh/fJyvOk6WI/TboCzbeHwf69O1DfogQxs//bzkK1aZRfszA8tnbJ
iRp79tn7g/fWOnBtS2IKPIJp3omRG2yblFqxoEfvx1AYdDIof1gDGIP3m3mjU55lYUYpibGld2pL
y8zsOnb/eDA4WFdZcAk2IjRhhfxPjgZa8oEAuL6JwTlZ2IFLWqoYxXDIi6dsJmL1HyyFV9eKaxjl
Su5pvKiPyfmBGegPkWg+6YuYMqsn21MfeAdvjhibh0JK0+a6e9IPJqyJSWR1B0IKAYdOrcVL2h9L
SabAIqD79+fnV4/xZBnU4WjKZvLGQyfL4DKCqcnwV33cQaoE0fDN+41Zb/WNHhG6tQRhqFPPmDTX
BHwAEJ8XFvDMK1AYgd+Xt0uXjBeWT1Fu5P+oLXLaHIVyHQEouE6rpXlG/TzeGFrRHPpwcV5Y3Fqi
uE8+v/+Abz2fErjQaASBljrdFBPioAPY//Yw1BKkIwzX5MPWfgNvbxRv329Lz+PvV1LygJyLxB9h
4ZDK/n27J4UKvK7luqJRVyZcnkGIvgh1nbjakNQMH3gXfxoymmP9gvcifi5fz+lf7mIit42iDojw
DeEAdacKq0vfRKQlssOP/NvTkw1L9ltb9oklm+a27ZzGmBDQjh+tqOxWqRTQRE43FsL0CTx1oAOQ
AFbWPp6ND06F10V0MrAuN31Ob4V7457G0Oc4nEig5/mtO0CINIzlveXGNll72cA/ZBUrQjz5qgcu
APMnJWtLZ60pf98T1buy3eLQ6HtMYydHgEJbAzUbKC3r70MXlxRkGrswlu0q8MvijPTYMeuq8jyC
7xzIXjqujFId4bL+0lsTKL8+vytauRVy+AEh5oxUh/clB4yiCvUULy03UOOsU8EV9GegYZYnN8uJ
ttdPpqGDS1EIX5C7RjgKfLthfB5qKtWL8kHNnYlKXAcDTdZdNCEuk0yNz8I19g5VvQCBHs2+OwQU
7mfUhZ8NaoI2LL82xvIa6fBH10TDN3O5IVOAHwXtg8vicyIycIW59zxA0dLNLvGM0BWvwvAsU+Qd
w+w2Q5WSxMtj1JmU4LQ/urS6npWxtyZn//7W+HOt+grPAdYK6dl42ifrJ5VZYHS21DpSK2LijOuH
MXH7z62O7yMlGR1T2O4fx0UuIQyCWb6/1tA8BcPGzC60Yas0qVIK5+haR/3zdDnjyGamywsOrmgE
8lZRve53G8ebLpMuuYi5XpfxtkoOw0wagTS0HcTrphU7s6wf0XrZvD82bzjUnD1cTPmPa7463Vyy
7+ICxokMwMBwM4fdrgpmAMtIx4boBXjdeTwOZyVkC3DUh3+lFTH6Xj4ElOlWTXTrNhQWLj0A0kLE
28yNPvBq/3Qr9NM5HsuD+PQfkb20BpnFAT3DfZiuVZzfkFi7f38E/py535vQ7/9iyarFidpWIJzR
ewchqU79iq8sx8v3W3mrI9I2FXE5m4D/qePSCiKsRAOngz8jaNCjBSc+mMk/VzlJC2GSSZD4E3/6
/1PUIK1hDweHFJ85POt4xkwW4f1+vGGMfQoRSXGRNFXYff0YvwzXUAKDE3g0N1J812AKJ9vWyQFg
DNDFmgTi89gZ5wP1du+3q/fo71b492ZPZski3x6UTmfdQEEMNJAzvbuO7ASCPHNKr5dg6IHd9eIz
cmn2jQiGD3e4I/58Ak5w+GZdXA4PyZbfO5511FS6hCWuHfAwlfUjTNKV1i9o3G+i/KoI5Zehf1aG
yM3n9Vo64abHv2Cb++Bh+EFJ8O1MkqxQBlcxNAqgj52gA2K3p+A0oBK9SSY0yWDcESlosJYKH3RK
SfvzwyyaXWzEG3zsF6/xzgcYcUf5zVyAJc63XVl+I3G/KsCJvz/s7smtEnNG4IJVK159C0/odf3L
dAeL1Y8qTKdrO4fgdw4EBnru4g1Ee8bN3GjVA20oZii+YD1Ap3RbZn14GD1PXFoJQEicv3kbwBsC
DozKsYsRwmBoZBsAI60L48xZPlTiDgEI6me87l4VBtIk4MBTirEC48FAq3yN4t70Qulz8FkUXfGc
JQBvgoKGVm6kjAe4yxaY6LP+UFsR3H5QSeHrwY8Sd4SHLeLsHD+kX2GOH54NpyLZ44zZ5cz1a62m
lPxabnhwrRRwwdtja93Zgz8cJxHVj7Jb2kue0zkKQw3rOYjBLfVFtwm6DrfO94bdYLEyYIJyRtgx
ENEA/Fw/vD8LlnpjGvA8PN+RmENhnd5NJw4f2Kxbee23fnjWTta2GvIflOacQex0Zzf+rdUDT51K
eyvi9hGunu9uA5mvDJrdECMo2MJNHnvGOnFd/8wdhs+J5Itqo+nXuRouTTU3KKBUSBQN8NUOGmAM
CeSKQOx1VpnH0pnuzDmHIXhq/VXmtF9zG8Z0NZDrxonYDtHCVJsMt59pQqcwRm1AVmjAgsyFqCCA
vKNeW2P6V5GR87br+as/LNamScUExQ7ImAhneesIIzmzGw7pqlPheT2Z4JLc6tz0qOdyqVYzhtsR
nhUgXwLKsBpSWC/sFHg8i+h4f92M1NZb8jJTSBkFmXXhzDboGN8B5gpUE/a28EEN6XcjA/E4OHfC
Wy7nYFoHsTyXqnkMqeS46NoBomBoOM7UiP4fj7iBh+zYpO3XIm4IE2XpQ2u20NiZyaKdJk0mnsBc
uPjbNi4vqsI9eMhUBzalYnJGroenbuxR4/lBwy3tsm0M/2JykCJwjW8gom7HrnhRNeJgtXNdGMO3
bIb6fRTetektAcWmJfqh3jHLqhuvVofBWD6bmvNrzNN7FUw3NcTy06woaBYgyxH1iOuHgLJF6WV3
pVygGyiuTJlte5oMvZASMZdKNzM5l4W3cRHtHKDLEmN8L8P5xQ/kxRJ7F46yMET+Y2Is1DxYfrz1
wnRZDQIx0LLaaTZfz5221LWc55B9V5nbUd6PmIuZgHgOqqvOSL+Mirw9C6xfB4kHMpn4FIVg3YKP
M4M2HA0kEEm+Vr4PMN0pr1HLORMx3Hrvb6A3Tg9OREALnmMCXDiNhbDUzThU/ngNfa5HYhkt9itV
umcz/HiDgSDd4n8ZRfaB8XzrrCSobJOSA45BFvjkNuwEfkjxYzpeZz2kU1Yo84u5D4szuFSoVLXg
XbKKIuD6mU37yW4gJKjb8gO34M+AKdc0pPH0gU0k49RyRElKrRWFANcNTHO37dxE15EU8VPZNcPV
sDTyyvDGEorwpXh6f9D1kXxyZJNdIUqjcHmIQZ+43Y3bwPMSd9M1LoIO00TwiKw/PJf/vPdyQP1v
K6dJQcU1YkISb7zuVXnLP26Lvr13AiTShbd1/fGDK/1JcyR9heMQt/OkS0RXnLo/udXEVGJG4x1k
ds+WoPR59I+BIT6HBKEyStHeH8MTp043R+bNoR3Chb796pT8cvw6C0QRMhqDOxCbzxF026w2SPiC
D7yrk6l6bYZYF2kdoZFip2FJp5o6w7AB6tnozSkRoYyw6TssjIaRvt+jUywIbYFI86CNIayGqK3U
I/xLl1BBciI4Sar7Ds6ssv//pJ3XkuNGsoafCBHw5pam2WxHsHuc5gYxI2ngvcfTn69ae842QQQR
ozMXO4pVhIpVqMrKyvyNYElJ6l8CJ54qb4J6FSJoLQQvfKXch0z59viz88DwlF2phsoAbngNzt87
SAcDisjC5E2TOzoxXJIY1RrOo1P4xAJLUvBtk6UdcjarcBD18kCIofmjGcQfKsxXFT/HHNsB1Yzs
TTOPpjxB4zt2hYk985dyFBkiN7rtHCEmHeBm7G5Pe/b+YGyTKCDTqlF4Sjnz7LUrnNqrLMl/A/Tn
Wj7ZTmWvlOOu96oYguhKqFt4SebNIOWT4flvEVSDqf6Cs2NoWd9vz2MeU/+ZiMARauAZWcz59smk
UM/1yHvljhTqVlbAlakjLtvrvQHKZijB/CG64DhPk9l8iuT89fYvuN5A1Llpsr9XU83rsIYnJqp0
BnIu6d9x9oVvaXT1rhqPYXwaTXulznYdb0wKT2R+tFgooM37K2NRUzOpx+QtK+A5oF+cmKg1yexP
3H5s9Xh7btr1FrVoiZPtMwMx3ixmGwXQ9LLw0ldVcrqvqo/2ZBGN2p+abAQH9FCF/ZcKK6UDDj0V
YfU2DBAP9cgPHkiubTAg0XTM6FXd9SXqznVlIVMfZcMekGv12iVWBhkoooBkFljsOll8NCR4EWjZ
auikq/qrk+rmXSXZ5tEeDG3b1lTScIZGxEPKKDX0vK9Ot+d8tW1VGUCYQvPXAQysm7MN1ZtWr0xo
lZ3tmEJdkxtPLZhaDGWMv/7FQCwqzTmFesYcpWQF2TRaddW+Jl48UDCkglflML9RNl3DNlwHWUoN
cD/oNDEpne7jZZAt/NTqEwxy0eBTnsraeZJxYZx0528fSc1GCC752V1f6XsufyhxA+9PO1xpQM2S
Lk6qRSgFJ4TomrguZ5UCjLDyxlaV/BXPm2+BM26yUPnc4+LOCe2MEDUj73VI13DAV1cZOqyAIHi4
qnTdr8ogFgp+iVf28hlAzVMt2V8LA/8VzYY/4Kfmz9uf9CoWMBjFfcsEPgKWfI7uMPparjCl0l7L
pPisCanAKnbVNvlWZvpnpNm+Fv20MuTC/AwgbvTZQDFeA/giKcgwdrX4sga8mDRMzQP0WmdfJb2J
x0PorSSxVwGIxgrNa/7IlE9pL1/upBF6SoFMsiLeXcoms1E0iu77KnwQ0j/2ykN34SzaNt+PTgbh
1ZkfkRznnjGUtfbV7NDGM8rROabcxPBr4Yrd/nTX81LZkjK4HPAR8lV7NNciyaOcQbMoqbDTmnDb
jDWhapB0OgKsTf1d1kNoobdHvf56YlSRi9tMEtumy9VUtFwOC1Otz4rZV9A2vnLty0jhCpWRfzES
XT+RfpNDzntPtok8glIN6HlikDS16acCo1pKRzs5aVcu/quDDlhHNBj/dyiRe3zI6CI9xHkKmyq3
wfQDhx2RuQkWu0nyKFTCqv6ngTz57fmps5KIIyBCllhMaITIjM+JFB7wrbIu7ebs1/43qyn/NlAI
C34Zn40w2wvusTMq0X7Asl78JCHZNiLXGIbJLqHcFpJgKpYHP7cdaEx4SfCXUgPUvP0j5yDCqx8p
9sOHpcF0AWugwUrPmOxYT1pCyUrXs+SYF4kMjzIvnmo9wbgK8N5+gJe5GSJ8ZCv0nXa3f8n1ybpc
rdmFIFk1tQ/S7nNvcYrj9uChuirhkXx7mHk74Z8J2zaAQVGpkucI1EjOhiFQ4Sk1LX0DLqdih1vE
uJXDiAtnILWXsFdFRwe06K98lEJ/E8Ng7rZsFmSvomL4ZCpadjB1yTwlfoeohkLhNEv16bkpsyxZ
2UbX68IrjscIR0TVSZhmT/QM1mfFA15FdA1vP7s3/uCe/q6o3dp+XTokvHpoDlHAE5fG5U7w+xr1
l9EAljeiSYvBIPgczogB2V1IR4BfQOnh9se4vp1UC4Qyzxww6PpVT0qlmhvnQVmcbR21MgyCpAkx
lRfVDx8wJkYB5vZw10up8iQWUCdawpY5P5CTLwem1vfNmfKdYqAjzOvq9fYQioiPH2oKYntxzwpy
i05SDAXlchUtaSyrUq5lN0aWRUKkz2s/w9uDNo4/vQz30RwfwAps/fBP0zkmZQcnMF451CKcXf4G
ut7MEMMk0fuep+TDqKqprNqpW6Ge7cTjeargJd+e6PWnYwxHfwePsZ5z2FiCeFPfAZ87t1PvfeqS
ydmCTEKcTlNLaVfIgbqBDa6+4j03rUTz64vxcuhZyPJD8D02JK0zlor2TsKGZ0MDznscsqR7UqGq
bPjM/sptfL2mOi1Iag9w8AByyLN7EYpyWg1RZp6jsvmlpN4PJNRur+j1+YOvBONOpMUa9U2x4h8i
cRmpKtTbuD53I/1q2XyXhrQpTqv3gSKJOypAYO/2mNezuhhTVS/HbH1PlapC8s92j5dyZvjfC6jw
t8e4PnWXY8xWziyNdJCgSZ4RnH+wjeSlTqJPst2uLN/yVOgSg4DgUXGVTkhYSSl1FqNcipxq0e99
hDz+zUz+O8RstSYkPyaznaqz2ZjfmxIdXzi4drnyTZZOlniD8dYD30U77/Kb5KqCFVVhV2dD7OlQ
v8u71tsWMuIlat2bOyWMx23ROT/+zeT+b9h5mVIeRvZlpwBflOl51SasObKkcTuGwW/SJIiR7AiK
MIbDrQYXROyYDzu905tOaosoPmth/uCZtLtMxXsDergfaH/QeqhXPtzC3lAVDEuoL1Fj5467HLDu
M6/H/yg/61JTHAry7Xu/Lscvt1dwIZfSQOGYVM941ulXhRdZRsOv03rHtbvusUU0CAI2ru9A9Gp0
X0snfgtSpdhCK9gHsvOjRIPs9i8QkW8W+Ll++AlgSGgnzF97eVl3bTY5ltvV2Wuc+V9iNeAW8kcK
hzqI7tujLRxscAIO8Yr3CaDX2arCGqLbGKn5GW09ZC8QQNpEY3jvm1Arf3skjRTHNKBCw+ecV38t
KzCG3JAst1XwIMYb56B4AR27LPvr9kALG0XjMSkrvO4EyHaWhMaSE1PPQexbQmj+vpWd/OjRSP49
uI/Y/5BkBLqWdocCzehyO0aWLFkYKFgufcTk3CuF/lL1oX9segsNvNszuv5IOjB06MYWKJXrYmBo
5GZbOop5jo1Uecx1P8G3vTL3rew1x9tDzUln/8yLMag+kstdlXAHPBToTCqm21Otx706bX4mYAu2
qW2X+0iuMaVzqiDY2XmOxmDZdk8KSt5n1arrY2U5WGsGdGW1ODJ2K79MZF2zgwHDkWsVgBwVF3m2
4oMcoZXk5aarlJr6PaaL+TDJovtpxfUdLIBdhTJJqHTFo+bovmvGKBHQZoxWzufCFU9dX1bRi4BC
dBWHyiZskRBX+3OMFL4/nZHFDb0nE204sK9bxTp2bO/bU7/+/oSjD0OKHf8h1qKqU9EB7DxXcpCw
MoveAasVf8V5bi0cXBe+2dZEdMfkbaVosJYuh5okvEU7mN2uk+cnS5pO1QTwUbjfyWhjE/EOCSak
aeG127bUP9+ep/iCsy9MXUZndPYeD/3Z4JZWdGow+RNWnUJhRC+HfZQintbS2o7Q2W7LrlrZVfr1
A1/jwcRTUrYoBV3VMBVTrapaCQzXqQwLQRB5QOxnGJ8ME1/nQcFN2NZq7IXRW98aaQ/KN+mHBCj9
CALBd3LQlqMWbytVKY55pyEqGXboeMqavi3xPD1GYCn2QFvCIx8Pa/FGQ7O07RBEN7TpT0cP+0e1
LOuDoVQ6qgIBUinyiCRTMFDFLrXGA5ciW08x9RfEwhCx2OuJpex73AQ3sZllnzMCO3BHX976edT9
dpQTfFdqnFR5gTTOW9pNVY4RlqH5WR0D+XMMjfmVDkjxKNlBuvKwu7734K7w2qHWoisGJ/1y53XO
VFWh1yZn8DyfsxynlwjhNaNxDvjwfLu90a6vCMYyqG8iyGHymJzdeoVpJVlaTMlZrscvjRI8p5N/
f3uI6zMrhuD6AU4oytOzN2RtDH2aDlXyKvlh4Kqeb92DLhse/NjKV2L29bFhKEp9glomLtfZUBVg
l7gv7fTsqfW+rp1jpP8KI/tvCqfSWvvtOrFlLOrelBYdk17G7IhmbaHFdZ3HZ3yjjv3Uf1eRr4ma
8qQP2ptK5Seuq9+kpnIlMaboovIcpovy/lz/EP4aLtRRZpavyXBX5y5KHxt9eM7Ge2ihHXKWtz/c
dXxnNIedyK7nBTLPM2lpeLLc8NTJe98INgiPIHs6IXgYjuZ4dEo1RWCxHb+Gnm58s6OiXmloXJ8D
AhKPcTIy8SPmUArVdrCI723DlRV0aHAK/cOsnXupkL8lwlv29mSvdykpnwPV5b2/YM8rxTBR8f3Q
Pe2M5OjbkJfptsFrZysr0evtga73DZeuKv4IGQpa1Jenu7c0r/cmRz97KereZe46wZ8o4rSoVZWl
2zY+viVZLq/c1QuVHIZlLYnwJoDV+XblfFL3RrDNLajITnkHnRpFdLnFi/J7g1kmDu+S8WmQMxQs
w+fW+VGMK2HtOtTAJCN3I7emXMM/XU68cDx8ftXJdiuYAxsn7n+N8Vr3ZKERJwhrvJpNWqpE0Vns
7NFPssKyNNxmyo6NX/5RZvkPfyrPXZY++SUC3rp0P8bqoSuFp0NNMxlRx9/6wvRzVQRpYF9oquCC
zfHvgLq1Lky86aQY9R38F2QvfBxaw705Vc9J1J4itVpp08+Oyn+GRF0Ezh6c5Hm+UOplikNWIJ9G
1UQat/jDpByojOFdF4V/3Z7d2lDi33+IQbqDSXRUZWAUp7h+Cie/eEzQndhKUxTtgCXqK/Wx2bYR
ilEiCgEg4Q1I0Wp2Q9W+EXaTWYYnHRRqlb94pNy3ZzQ7+u+aVKDaaRPTJaZXPNszyDEiaKY04Sn3
7GLTJw3aWZimAmwJVnbG7H76ZySBDgOHo2qE1cu1K+Mo4s1s4RgLaWuP2WdOaUJK7wPdPxamUe58
rV+r4V59L25C0ZPm4qU6TcS5HLOz8sCMsQxzYaUJE9C225A9Ig+a4r2AOfbttVz4WnTraZfyEgTs
M38MdogNe3kRkiah7C0UDL3KWBliFkDfF1GICAgCGi3Z+RB52NR9m+sJAq44fiCkE/6tKBgxIPOs
2veShDzG7TktfbWPA4of9GHHJ5ndVYZkJC7QqZBOglAJxLlRKE2hAHB3e7Clz/VxsNlmzIlPg2In
qUuzzK374ujp4bE3oEvjyvab3Zj5Ur6j0T/MrMZtsrIar3CrqktQvxnLvSy14zP0k7VkYh6Z/zMW
cZ8nqxCome1DewBlbTV14sZmhD2iEiKJ3j9pWvKVbHBj4okttAsLEn5F0ty8rg99LK0s7vKPIJ8Q
2FTqZ/OURkJH2CNYybyJx+a19qDXJHEq7RzzU99BpZayLXBDFKKaX1GIRF88qeXJcby1x9bClhL8
cSBVcEfoUc0WA51wXckcP3X9un/Sk/JV6nSaUrn/p+x0P/HCXAHdXFE3iaIUt0g8kO2R0RGbRR7U
tqY4KyPQEk1ZPnpjZYNK95I7ZPpz7GLU4IfsoU6nTEHzI8iQwAztCd5Y1Y3HHOVd9AqL5oftIPpI
j7D5Q5Hb/vfjPNVugbXXINazNJenLNDlttBVP3Jts6JHr35Ct+7v22fr/c3+4Vkt9iAqQqJsqhqk
Q/M96AM3xJ7Sz89otZu4wnT0h6EiHBpdecQzR5g36UW4RVbxDpsGGa1fjnxf/RSmMCs/Zfbafv8p
1I0pnvGkJD7PpkshCzJe7yWur8fOHnzmN92MzQczArhTTW2GDcQw3EW+wz0rHwJlFT743hqeLwZi
HDwjOHikvbMtgRGpBas0TV1ttOE5lK6PkmUiWfdJZX8CCfPd1FpIGz5cOQlsCPYFlY/JMzZoSOBY
GB62KUKx4XBcWRmx9+e/C/CtSN+QirgSUdRTaipJ5OHnjuPGEFZ7O8HNM8hQkdYPaoW5+dRNf7RD
eAZtgtf0sJoQLFxi9Kd1hqap7vDOuNyKXVZUHRh/y43wAZGQU944jVlsb89zIdBTSyC1QavGQEli
tvwFKQ1U5jRxvahGtxvV8W3lxcUJXGe3jxTDOt8eb17Qet9x4OBIXUhNOV+zATN8o3UKzYkLzfQ+
xXQxBhSWgnwd0HvVfZztvd452nBQ1z/qQoqFSKNsKTDZkOOcl7xDMkRL90NU8YP83m6mb7VZfx8x
oLk9x4XUgONEhVgWnDnaTrMPZw39GKWBTGowfpvwDkdOCVO75p4G8pvWmw8OHlG3h1yK5CSOhBOC
K+oFs3Nc9HqblUHnn1Oz3ytC2lgOXgTmQB1AWaip9Xp7PLH35qcDsChvcuB2xhVi1JbayLQDkhEI
BW82hZswxhrEN+tPcdh/kXwV9EHxJnSkb487bwe9bx8E5qhJiiY82dfl2iK3LhVWZcVup6ZfAFwd
6xTzkBRSixedPOFQgDuKZg+PEDMO4/rVLbbnbOJggC1aiFT+6TfMvm0U1Q6QOCdwpwqfhpHs2s3t
tHoeJ119ywutPHCp4kmhm+WLNvnSQyunJiL+tvwz1uvsILAFa0dqYVujYMl354eBF56/Ni0rjk0J
/xYXz5xtnBk/fVzrHHx0sAM9FUjANw4S7FL3ebDJr5JKoW/QPMStd6Ar+Glq1vSVFva/bgvsMnU2
MMzzXF+ZYjvl2ptcGYe/QN8kxpd2fCiiCjyWhQPeyp5YiJOwJlk4EjrTZPdfbom6TONc1srYFabX
itp+ru1mLfleGoP7mj4ZajSUwmefvUjifPKs3HBTtXwLPOeHl9bhyhle+oxg2oC3AREUcMjLeZjw
eO0slAIajcUhz+LnoZu2yZB/un2EFkIFs+CmRaCIMDzPcIw4yXIlGye365NsU1jZL9/HAsSy2gg6
t/q5QsHxcHvIpQ0hCMoURURvzhSX0IcEv3Icqa16dXJRRcI6UHrWsIeSUKnXsDmppvxnOKyk2Avx
iZbmf0ecPZZQp7ADq8wMt0JZOx66F2UyH3zk+7I4TjEsDB7rMdrLfb9SXVq4TnWyGR4W9E0Qi5zt
E1zhm9yD3+pWhrltHXU3RfFpsNtjAgPr9qIuhULqEKjioJdG/21ehrUb27OCpgxdr8dOQyiLZm1z
yLlKhWa+SJmyEHYg9WAdOxUU6f/FGn8cX5yZD19VRkMgloY6dPNheo4ze5+ihk5CsysaIiPI2gS1
ro2wn7g98aVvS8dLoydPbCGXuBx3tOLKhvYZuqMdPtJj3HMXb4EpPdR5g0luRpG2NB5NxPJvj7u0
i6HxGNDfRStuHmbrNvW9BK9qV1hYWOhY1C1oldC7E4m62Vgnc7JWeCCLU/3vkJpI3z8sMQpYVdfm
eehmAZ4slp1g+J1DAra+CC34VDYfswxZZEv69v+a6hxwp5p5EiseUw0ibrWwPuM/+KhA1hLODY6f
3IfYk94ecmmqoLIpS5mwbCAUXU7VLCRrIk8NXFz87sc2PbZ19CJ2kSXYquT9GfdWHaU/bg+7dGBp
X8NdonpJH2U2rJZg4qHaOM0rBe+soCT/jfpSPvSZmaIqR+dxrfq2FOYBXThkawJZP09CFVRUkhSp
Q7c0zZdpVL9DqXjgClsDVi1l2uBxHbFlKQFflfmA4lZFnATs16H9IRxggsGGrVgpbxoC/ZQ4vkAu
P7WW4pbemi768iT/O/YsNjhViwJy7hObOv9oaOkvDB9/CkeH219vcRjufBWOL2+0+Uu6LNBtGHrW
EierZ33KX4WlRYTQ2u1hlk4+pXzQVcgmEXrE3v1wDJMAPzJFD0M3qauHSpvc0NGdjVdkX8fR4NIc
dvlUr9RKFjcmcnTgK2S6sPNo01MW8QcEo1A7wiGvyeDqqocYNQKSnbWbROX3z5Na0o7/HWt+3OtK
Hv1Y42vJVeMasYJxu32n8YoQnhfCRadt8QuK6x8Iaj54WbCtqnIl4izeZh9/g/iNH9a4zwY9bDTW
eDCjZzVXHtO02U2WhdUkcg8bNBf2wnyuqMe9XStfi1ZdK0MuleWIAf9dhtmmRfphQrk1Dt10srEo
Fl7xoLP5Xx++lqnlR/H/VeZT4cXbf1eL4UlB9KNjw/Uyb9gowMxMVoHNPAHBnZIg2iNVi5U2TFVs
nOtix6DZbtTb8tiVIyCn8Ld1eClNCUAfNW3BdjTnuXTmpIpXowDsRnh8Jg44fdgxu7hfdSxY2t4W
Cj9IQQka97xHrqb+0BQKb5ZEyh7QKjykoEsbC6RppK0VucQDYL69P44121pJFo+BE2ckKhBhQJU8
Z473KBK0LK9fKr/+1bfdnTwk9202PHLDrUSPhSBlkIxSY0UFCGT+LCc0Q8qIlj9xmeIZTf94J8f5
UUujlbRo6QTRiRDmDNSVBZ/78gSZdhkqaWJnZ7/7jEs2/pLCSRLEA7RuntQH4altT2dBsr4dHsW5
mK0vMiW0U3kXkfbOy8gTrWQpLbScN7lNxqsX1baSPG9lfgvvFvF2IKcXQkPUVi6nV2lp34O3i90G
Hwo8VtPHlNyHi+Hg6MUnmpwrCcnCDuUpjbAlLXIhojD7bImkoqaeDNg5BuZXMDnHhh0jhemzI3Xl
ygouzI27khIfCD+Nl/MsC1ErvbfGOvBddDEehLlbmcHcSEdzjz7aJ+oGK5fLvA8vyijveBtBSZGB
Es3ezAkqJVZfy9IZ7FzwPXbG3k0HJy83HkJFb7YU9R5u3hJvFx2NrNrXHNR7nDL7OrWD8bkLhfhN
HLbtyk20sJMcIg/veMABnJjZOtAkBME8NVgqEx5/SmFf3WWBbhxv79eFA3kxymwnDXGXmU3RSCfP
xDTQahXzRfMa+xAlir+C11rIai+GEpvsw63WwYLG7Ff2XT0N7+0Ojn8bfvGQRtm2mf0jRCBpE0/D
Xaimr7fnuJT9XYwscpoPI+dKWqWlrQau4MHhiHpqChkJkn5nS5gj55/7NDpTzbori/Tr7aGXPiKA
VeqCCJSDkpwtrwJnAKcN2T7pZS7f53Jsbb3RiVY+4lK4o38NGQdUJCWT+YMhrKH/49xin6w4cnuv
irZM9y6V6jvVs1+6rIQPMTwMg/EcK+VuyPTfj0dkhBTN6SVqAiV5ucCeDNh28LLBHREDaK3kKUmk
N8syT0E/hLuyWIuySzECtK1BwRUl4SscVDxFsg3EyT41XaHuPb36pFNn3UoYw0141QXVmoDi2oDi
O3/YQZj5ZAg7RiEglng7yYYLEPgly7vHuKnvkMhSV4LgwpYVlQxQjTDlKE/NSRrAC/1axlfO9bRi
i0DSAVdlDNkzW/0+2OY9yeGpNfG1C6u72zv2eqYXA89pGk4oI14gTimuz8LXkO7bwSweIj0SCtq3
x7o+HSbCO7xLTJI9KhizbRMYWib1Seq7cqFqWD7bzZNnmtn290cBSImBA3kcnYhZfPeCIdWz2JZO
eljVqHBhsCijyrX2xa4zK6EwDAuXZ6bMu2gWZOoMVxBT7xGpQjxFjdBey8K73mvv4qb81HrlI15R
O9bj1VD7O9OYPt2e5XUg/zg8seZyh/pAe2svrAIXRP4LGeCT6uATalbGGpbqOowLLjXvP5BUaCrN
K9p939cJMvH2SU3DTV5Q7mGH/OPkXaVf7VBYlt+emrgYLnMqUirEtjgHBpCZebbjYfY8KXkx0GDx
H3INX2XMe9Uqv+sR8bo91NK5A6MGQ5X9yPNn3mhsfTSb9FLtXfx5s3gzOsjT2LE87Cc/bv4eel07
xFKr3Heg3t9wHaBTHZIqrPyKhY8pkHICmoGfz1UOVKL4Bsyxrl0vfaOZselkFPqGbW9/U+tom9tu
F8vbNh6ffB2VPtAhzqmVcVFXVo7O9WNf5NDkmDbICNxPxF74EPb8JlCmJoxq18pt9UVNdf0lGguk
QZo426hoOe6SSQs3RZIXax9iAR9hoi0hkBgCAgbW7HLsNk4TvZt64+SAdD/TDPXwo66HrV6Xm17X
pU2CB82noI2tjZR2yZdQ6iCh5mWjumMEtW3TIBG57bvEONq+3NxFeKLvYn9StrLckrJ5svOX3BjJ
FuvQeJeUY77zZdjWAa+xR/wMgh3l8de8tced2tUQ1i2gKFWQ8sWpGx2Ii86mivkPhW1RfzPHrN2Z
nl+5yjDaP9rcSM62E6TnIh3jbYPMHnlsQ/gJY+ugdGXxjJxhcpePlbrTg7LZZWFs7yxi1VYaVeW1
SNIO0b2i1TcEtmJnBo1+PxpdtjXqUHvOHVD6vZxqL5GPr2th1kiZJaX3vUFef6eaSYjwnvO9blDb
rpH7i5OyZpdIEgp1aSg/opdvPvlKHb2Fk9WfWcrsKYswGeEtgWi2Go3HNu77IxE1ulen8ovS4tOR
+k30xCJ5950UN9saGZ3zYBnFZ5493kOO5v9WbkdM4Se130C1C45Oq+c/pcgqNpOEa0rxLic4JNWB
zKjfRFTrzpXqM5UQ4+nYsLW9rxQpHr64jo9hGcK5VfjephfEb0oQmneoBiRUJVvpfkjbYBs6mb9F
INM72EY7vvno+rQoG+C5PvEf+9w1nryS6iwEIxGEEJaBX2jjIXa5LdUksbxpaK2zF1jJXUI3Z6sZ
kv2nFNjGSwwnay23U6+j37s+DxBcHgJAhi4HRCtItSRPC1wzBRCWdi9BNO30OtgDj+GOztpvhv0j
VULMteBarII/FvIBob0ATlhFAOXqQZu2xjRMoWefCtmJNqaP3mmoJAk0+lHeUbnwDp6e1Pe3A+BC
YkA7GUAY6Hp2zTsR7EPcYTghghpFbmNK9qZF63vrlfnb7UEWgiyD0Dm3edMqNO8vF5YKGm7AkHpc
8OsPais/lXG9yxLty28Po6PWBdIaMiqP/tn309QmGbqgkE41gp5PhRqOx8Yx9X1pKGsU5YVvBW4J
dTOa8giDzAlSKKrwdjOryPVbgZP/NA71c5wbNGcQWV/7RgvLJypk7AqBXKHBd7l8vTL4SZ3gG5sY
BidWC4KN5ATPmTruf38BQa++Uw4o/877zb0VYGU6VuapGqv9MHQnKTWdTd0Yf94eZ6EQQJ7Nlcvn
Att8VUHPgtHySGoiF7Ovu9ITyvTDfTXUuyl2DkrytQKH4xH/HofukxPVD47hrdx675thlurwEyBm
gwJbkOlUGrUiteInjDW6+pnaYRNZoDkaE5I3FdWzbYRzLl5JKvLkETJSnqVn8B2r+kuve+UOMum0
L6OsQwHaKB6qlK9ih76O6YOHNUTJy9srR3/XZIW91QPD3PBizA+DqvQvWR9gzVoLo3ZsFA5SCCUs
U6xypd6ysG/eCXR0KWQxzdm+aWEDlZk5Bm7U5sU2DsYDfvFPcuqPK1nUwmn4ONC7ovCHICIlQaH5
XBpuF6kvSZI8B5P05Dv+c2AH00YxozWC4lLUEtTA/8zMml0NYVMqcidAC1VTPgZ5d9ZzbRWlKJZn
tkMMsANkqMhv0OYRy/thVqYRZw4JaeCyOd2qva+x2xZ/0e8df8iJ/KSZQArurSHc9+0+FCUA6XtC
85u/lOZLMXzXjd/uzIq8HAkZICc0LecPLD30407zbN+teX7k2pjtdAcH12FMjomDw7zRHLqIdluR
JSvnZeEyRgpF4aVMqZBqgNgCHxZD7f2uDSc6lgP6yLuc9d7aXURVmVt56KRqJR1e+MAMh8iZDi1J
oHYvhwM65MWBLNERiFLvKBdJ9hRW6RqGZ+GAMAqEOZmuA9D92TbykrpxtFgNXTUfXyfkmNN4fAuV
tcRibRiRd3xYOwm8dZsOReSavdOam7INijdH6SK3LrPi++3QurBwNHFAQKFfwFtifgdKdBKD0igD
d+ymZiM78bMOen93e5Clk8ENS8YAJo7iz+xkOJVp46xB585K8+gcF4rQnpdDivAOYh1A2neWOg4k
EkMPE9EvVoY3lyb5MTOcLSgPJbPXCc+uUVr5UzpGKLsPMfL2PRrpEGr1fTei3tSWqv/Mm284lhNe
cXpaQsuuu+nOkjSCNZ6Fm1q1k+3Q8hpBsUjFFVitUnUbJ327y1PfPMDxzl5iM2kPSdKHz5Jkt5AR
arnYFEpR3HWFMz7VSgnisUz1TeTHCOqHUrE3W3l4MbuhOpi+Mr6pWSiDlcHuxOns8bEi5Qo3nKRo
m9U5BRLOnPatNvLyT7TeezSbkqnaGjIevepQp4eqmhAatbON3U4bE1HbZ5U0/h7pg+YgtbH63Jqt
9rlSxxfst84xyOrDO1CwN4qnqR/3RpX34SbQm3RvdT0S1Eg2vt7eEguFUUITjifvhvOinXi5yaM4
z/3UaYmWlr7z+3Lf1t7fkKYfVYXXPIHJF97caVxurUD+q9Kz3+53URUlUthA2cgA58WStJty2aoD
k1e6+iMYOnMvB6xfp2vJ3e2pLt12wHFg8tHNEGWoy5nmVq85ft5RyNfLX5aF6Xg73INTDz3ttBrx
F+IuxV54WfgekSxdIaUzpQwRZjZOESivDSU7uJld9s1J8p+tAzTm9tSWDhb1c9gZQgZano/me5FS
WF2KGprdVvsoUtSdVcn2ygIupX8Xj47Ze8CvwEyWgxO6ZtK/TXKBxmuJqXH5h5LEzqYzrJdAyRCo
N++Q393YanQAkn6yR/W3+ySi7gQNlRmDVpnrpDnGmPS15YVu2XqiFesmzS7tu4e+9HdKYv2ydByy
Y+zZb6/yQvgk7cXpgj4f2IX5tROmVuFFU5u48Iuf6JMBYU6DYiPp4V2bSucgUJ91LXqZ4nx/e+Dr
i4jnJbxMQcED7DTnXeiQmqO8gj0W9uOuU37gAnVHRnN7kOvZMQh0YvBv/2iVXB4PVHMruUvLwdVQ
j3mEizk8jGqb/kziJtw5gYwgop+Y3qNlRf6+D7poJRAsjC8M15GQoKpF5iv+/YfbVqUKBJ2m7926
G/+oRH0kKIf7HP0jJeoOvG6c+zGUniZCyUrSsrC8PAdBwwv+BBbKs8BQ+XrXtl01uHqM8xMUw2K8
j7S1M3odEQCgQ7FFkYFXIX9dzo9udZY4Xdi7mq/9bSr+XW0nzbb1KwNnbGNNgG5xNJZCSBbT8Zo/
CUdqp3D5/d4NkbxvORtJIUH9q4yHoFnLXRbWj6ILeDjnnag1HyvNrbQfY7Nz60BGDwNkCvm2qW2m
fMhXUojrGI6BEe07EJVg4q6ItUVH01XzJ9/Ft/xbAarRAe/n0W4f8mHfBN7KnlwA+aDEjAAY9R1R
a53fGVMzGbo3Kp4o5U9vRoWNSPdHaerRKS/K/lCZUbKrEwU1Q2DLL2jRJjh5yBT+MFJcmfoC90n8
Flj+NE+QUZ33ghIUzYMkqJ2TBtFRnXAGzg3vwbP8rTPZ95ViPTsObtjhtt0mxkZVIMc0TnAqHSve
hFtlOhjZv9jTNsRgIjBdeILTfE8PAZ3FPvROlNlgtlb9rujpLa7E3evbTbCoGYAKG/DEedw146jL
IkO1TulkfVaAR8uRvgIlWDgugKLJvamm07KZr23kQHdvOtqxiTHdKZX2C52DvT1Ed8a4pg2/kHEx
nQ9jiel+CHSpVPi6lISNWzrRT0WOjzGmZRu1kJ+CWCNLnaznUrIf+rj6S6lM2Gva2kW2uKAiCiFp
IHpxs1BrRS1Cp5lau2hR3Q+6tU1WKRAL0Zx9QWKJnZkt2hOXk9SqKS0ancal53cSGOuhwDc7rSFt
gTLYNGoUHmuApHeqb+EXA5lhpQi90BzhK/IGJVPgQUVt7PIHOH7k+GZHsz8vCn+bmuP9pIavUlrt
yqC6p2X+7NAZHn374HfmQ0k5p/GsbjPq0gsejq9SNOD+3MYrh3ghfgH3p2HNAwx817yiakpa69iJ
Z57QsM4PFbjsrScZwVa2gnJvO20CpGaKV+pJ/0PZlzVHinNN/yJFSIBYboHay1Xe7fYN0ZsRu5AA
Ab/+Tfr5voh2ucMVEzE3M9NtWWg7J0+ezH/sOJQjAeFiNfDCf3LEtVPNEyH5ArC2474PYFXbz2yI
pE+cVxRnyNbz62HdVWV39Gcni2Hb167kYF1zu/n8UoCtDVUWnGTEGUARPy4KwkVmJdImZxTN7O3E
snQj5OKPhcztPz/qSyUbOASubRREL/MahqSpGjsQsrKengJF9hBM3o52dmWf/WNG6A/EUqKHb3kE
L/a5x5BTlhWGSYpTleZPKO1Oqn35OjT7R80Vk/lrFOvjdyNTwkDsDZLzqOEFbFXfSEZeAEXE1lSs
5t7ewcnswI3/4rrm8euxP98VGBp0MzRoQdjmk7CTcZPJ1Von55ajD7HlPq4rcw0X/Hz9LoNA2RVt
vSjWXb4jNs5BD0m6BMwAl4WUQbAgG/WmYOXzAM2iK1vjX6OhWg44DC1ai03Ix6/ptOUEJxuD0Vpx
tFp99F247ym5Vta1brt/bQ+IH0FuDkwA/O4XGZPX+6CSCis5V5Mpw6nsV71Ff1Dp7a6skvWvdUKH
C+ixqEGBWXnxFE+QCGcQ4EKkgn4W0LF7s0FpfjHeDATsZwsofI7IkCZ6SNPpVyZkude0y2Hz2v2u
cv1d5h0UDfr6NZfJowvOZKD5sBmMeSlSfgNjszgzOkFJWW58T92VfbDWjrPtoL/qWkEkZu8ERZIn
+NgvsUmktMzCdu7cED/3wAoK/EDn93pwz3kvtmVpP4h80GEt+G6w87UeRRzk9OfA4B2n8C9jYs4w
wH22U/clTWgb+i6NPANXTDrx3547HKumPQ+MvyqiD11gvcxDA04u2Za+vgc1dDPiaxODwmrvyzpE
RIYqhTzSZp7C0a982LdN68EyO67LJ/RZrrwswJtU3A9shoItOSKk3BKWnvJ5uK+gmxGk2Q9VocND
T9XZT+rnGVz7CUqV9pijClLUTlzKACXuIEan59MyvD+la+nYD7pLVjMnUyjS8tgCFIVyws3gVzYq
o1KitF4OMA+3DAwf3YPx+KbkxSoPvLdm6m9Fbe2nzI0deGhOs3qrZ29XKbZFr/DZhpdalYGHlJYH
fE4VurliYUvGlcnEisJsMKSEv/u82neN+t4TvirRfOCDV9wM/MFjsOSzRX9TuhAG7pyNmhabyRzK
OAka5y1L7jprtkOr5hH0Mu+XuVlptwvybhUEzboDu5823ao2g0Czke2GyvFUWI89VhZl/lVp5VsK
C/Nw6IudS9KXPjN3Vdf/ACmUhZM1sFC3cspD6UxkhQ7iOp5ZBzs+BbkXe2jzlVG1vxn93FnXCo83
DPsmtCu7S+6NyxxpghWWmrxCIUqvIEcDU8yEJN8qs6BuIKqEvJmsWycZ6G84tJMm9CobfpRVm8V5
QqDEOM6zDn0YDu7qSU8hKBLOEEKBtB/DWWf0CN02gWKQkSFQyjpsIZIUCd+bYQeh3uYs8E/ZlIgq
tHnqrAu+EBhAsIpJUFnHNBvSKZ7aUt80iDvvqZ6rFSkJLIbxmDzaPLfXoAe/1qgKWs58gDzns1t4
O3Tvx8NENzCf2KRifuau3CZ1ee5YfWMsse0rsbEkiSbFDmPmrXO8Opky5yRDK2g+7mWBzlkYy71a
I4nKmcXLZhDavVWtdfRs/Rt+aDei88+Z3T2NlXfO8LSkk7lJ4YBQTO2+0fnPZW27nsUpYsTB0s91
PXwXTXHbltamhb5kqL35V4GbevJhTF9VQRNBmBt3SOo0YdtmMEFsSI6gZtgwvzjnk3vwzViEnWPd
ZdCK6R0Urj04HK4chWTbdbuoCsT3FP6mhga/Uc9koU2hMcQH4B4d3Kh82DVJtvcZgdYAe6vp/Dwl
PQ6VG6x51m+yzDpw1uzzlMFw0rk1gsadRx+FDcMuEPX4ZJ8np3jqGnYK+gLb2kFXp/bqsNPTN9bO
ZahSedNbArbY/smkEBazaXWEI/INZH3e/WBGqabYovg5hGNn7R0vf03EfHSS7ieE+wsowogVdAVv
k8UozM2b1Wi5+5J0t9bAD4lbb5iXLSIm4gjBCMiz4hdMWwYgm72hG3xrSroNUvVm4Fk7N83Krpxx
Tbwc9JiJuo9AacFuYrBNGn4IMHbWunIj9FQf+tZ9420PckzVokvWPIkpj4vJ3y0bwu7V2kj1s8Am
6TP9KBi7o0X/Imq2yzu0NhTuu/bMqUyC59RKTz2+RZWMN2ld3ctqzCKrTpqoowYG5ijnOqV/M4JQ
kwjXRG4y77xkOFSZ9efv9NLshO0+wsRia1N2j7oJIH7tnRPb21lYxUgNIOno1ESDIEXk9Im3wsZb
2U65ngdyKJ357BCxSSXoRFUPwjlsIdxkWw9liosqffER9CyfTRmvxUU879CqVoY2DgiEIF8HUtf4
7jjmQ40G5UCLu147bZh1nEYE6XWUoI4LC0pgIXa99JqBbvz1S/yPFx+WQhRpB3ADtJ1ehLhd12S+
kyv/DNb4wS7qN4/0KzBGr0Cg/xwGNXh4RQNmhlvexxiGCUAhtfa9M6CH1gbvKwTL6+uZ/CNMsgGW
//8hggu+pEdzVB6AL50h7RA1RB6FS3dO7W9pfo3O96dn7GPNFl8LiTe+3B+CwUX00hQqyYemx0bB
lv/VlhUK6yTnh1k6bjSMNcq3js7g3QKjH4vWA7qFi3HHC158Kxo0YLKuhgZTr/AgqwYeDyghzL8s
O2keykQXvyqgYIcJCsRb6gIwEui7vumykmz6STQHSH8F8dgO2RayrMVtmkAxVrECHC648W1kLdsr
ScM/NH0+5EGXhffGqTA7mqe3WZ515ynNuj38lao1VY58Q01BoRIM8ZYAVtIb07h641mkiayJjD98
F3pGrt/08MVl+iA82l1JF4Mlm/hrMVCsgIgLbORQNIbIC0zlPu6trgmkMtKZ7wuZsaNqmLPyvNSP
0BLkwLE+bc5cp3TTstJ5T4XC05kZigLHLNzmG0Hn7BrviHOaey/7aWZPzqEz0jlYF6Vn1qRevG1d
qORugtHNeIi6k1pDLgFyzz0bNpmYS3CMEjvi/lQhWunniNmVBqMxr3FhZOYEQXuI4ldt82K7RBeH
pmsLb9V1+UTD0VbuRkILZz3ijJ55CY2NobEq0OlQxdMp4LJQeU7xvWmJ86sNYIgM5vH0innYc5w2
wbq0nrypWSlPwU4D3tlzXqLK2Ai7OKFbvIoyPKQPbaL6ZyMQcHEhugcL1Z6YVxPbGdrr1WRNMItR
nv4F7ojYE5bJlxIR+RouTqBnpkw9wB7QDgeGm4qkPWK/Gr4daJOG3qIGn7BqLfdIauOBT2b1Vjxo
WzzJqWseqoDinUltQtaTF3Q7iGqzSILSCIQvt4NHlaT8bgZSuJsJOByK58Ma3AD4bouquFKzvriD
oDuBvAY1J9SS0dEANfWP+2QR8RdMJOU9yLduD/knGYBzCqnFK1fqst8+7MdFzhx6GmCH4fEEYHUx
ToXeZzHN7n3rvWSBSUPe1nnYVdOqUXOIRoe9RzWAVz1cQx4vMddlihDJWdRSQDEG7f8iVSw8VD+q
3KvvMr/jka1daEDTDmDnYiAXVmb0Tswb2b6ZZbl2jGE7K+/TmPjDFPK8SaN81tOaN0RBVkENUec6
PwYnda5c1f9YCVQ1FxYyxJdBI7hYCU+agc+mt++VI47IRG4l47/xKK++fhEucsylV5AjTgXjYpFO
Bw7/cSFMUfkWtECh/2UsaGyndrFGub+Nvx7lcjLLKMCqgKmg1AXlnIvJDATHQNdWedu7L+DlgcSZ
TD++HuIS1/8zEzzQwD/RWQ+q0OW6lg1HNQ+iatB+QMPjYrLUvxYMQGV9M3Mrol265SjTWrkJM2gV
fT38BWn8jwo+YDDoB4AMtHQQf/yOTikmqsFIu8f1FfHmzhteE/WDFU44SfVE6ivw0fJ4fjg/EN3/
e7hlWf8CnOfGE9qRJLmfyuDOGZkMFT3BkxyXQofgEbJ6X0/v03lF4GNRiD7Dcg1coODi43qK8lrX
Tnk/OyOawqvvzR/yfWeSU5erMK92/925ZxkStUs8WriQIJX4cYouYIlRLlN07TpOs51fORESt53o
TdgG3yFtdBQku/JQXuKqyzrifVy6r1GZBRvyYqJdQXKbWILcg4rWr4dmmOJ8JrBvS4obArQMgthx
n2cvKDDNcDPL8nVTN85/PC7/+yXcBZ9DZPAp4ERCQxED4JeAxUAf5T26hiF/7WUDv7JrL1HI/00X
wNnSgv2PYlgyzybA85TcE1uttPOYTBzp3XxMx2yNbng7RAoFvX2BxoEr/LlL5tD/O68LzIoiI/bW
xZdGjWlwkkVBrC3TPp6rqogK2yrPtkafIsT2h4MGJzRMC5Wtg6B0z3IYvJDV/B1xDlxwDeT+pbLH
h6Rl42Yobb7C/QYOUtcG97UYoYJT9HPsV1b5kgFGQ9ST8TWbBucw15MFX/ZeQ2cRKeJzYHqxJlq5
8YQ3CfoRpAqTgUmYwlXQMQZAdDbe2EVB55mwcvxfFF0aAHE8WPoM47QTFE6cNOuHVUE6xJ2zaOD3
N8mtbUkYvQ64gcYGzUWh1SdT2C7JTmWCZIX2Fuj1YPeHld/JGFyWp3lC1mslrhM7ZFhwucaNvdxp
oyRo0i2SvjSejU02TdAM//FOwSWNs40bbAkWYQxzcUn3fSJVXZXZHVqpvW07wR6rANKydRCXxWnS
p7CGEe7664vlH+8PKH/IdzjGtWCx/PGUN4vIpz8Jelt18rvjSfS1sPHKxD5ZqGBm8BVYsh5I1WGv
XcxsAcJRpKnlHVBiCyiKElFbZNAMAmYXk6mrdrqfHQgPIqcIfUrolvO0xsHzgbVkst9megSuZ2nv
ykH/1+z//sWWfO2va9wPghqi9jCPnRM8G0U1F3FlzeLKUfv0+i5mp4vYKuThQP2/TCyrgUhdTjW5
Q8MMNE2LkR0tP8tuoPmRX1nOPy/53w+TAzYWiJzgtMD+BpZxF+8gVT20xwyEg5xBjrC5gn4PupOg
8uWXGkwMoAcHanfybLvTu4TfhnBoHSV9XZ8tmtjrShTOseOQYMh0265Fk8pdCkwxhPgKeUK6b5Cq
2gGcG2YCE0DHxjvfv9lQdYyVZ+D52VfBIxkGoLkoaTzmM/iQvlQQNmNApWC6WcSyZWaNTtYyyrR7
jU91kWDDfgGKmGi4hIARdLlR4P64oPADrntB0/a2tk1ktxpFx+rEKvt5qK4RGT4NBdYnOuXxGC+M
WTxXH4dCDtFyXgfu2UGl6ESkP7+56Zw/6rICpNiD7vffTioHwI71XJ7jpUnvsiw2lTUzFa28E5l6
+61dGm8qMuXPX49yGdgsoyyqbRbE8x1U+y7uA659X6TBqO9yYFGlaNcFfIScDDRWKhHo9NcQkcuz
8b/xPNSUQazBol3s1yCRVEGRSd/VyDp9sxC3hxuWNVdYJ/blav0ZZ2kWh4Ek2hsva9c8l15Giyw5
Id2VVWRarw7CWcCuXoly6cCZAHNVWvSxIk73amXCva9HS0eQpxpibOEMLFmBR8fr0aaRiWClCU22
Rd8Eu8Aq3TtYDoqjgcUraKl+HeyNFNV5Bpb+4KmhvknSQh9kVb5bsAG/pXNrbW1WpS8Q/cHFrtxE
PiNrd146PrtTJKTBa9y3/AbG8OPD10v8ySwWVwSirMVSBvsXRKYllv7r1hu9UVmlXcg7KgRs3gun
WRdTUa8auzO7wgLXZkwtMCaKynmoXJ7EPSBSKI6l3U0CVcm9rDvwWgef7bU7WTekVUPYDhTlDnyS
aw0Vl1c0Fs4D2wBGx9DhddDp//GXNSjBMGOwQbQHyHtCR2yEOrt/han358f8fW/+GQbADKxVcIEw
5zLazbMSVt6owinFN7XtoCbG2X1n1MOYp5E32jtbFvFA8zjP5xXnOTw7SHY/z96VY/6v1bHQ6Yz2
OySdOOwXJ5DZBhKyIFqcJqgPAzCZ/IRBginQkBcsK66B3wBvtZyx3npYsGkFIYAUR6fNjjlDg+To
piZuHS2fIf8FF2gOz8O+o/XbDKbst6BNRnkliv28RJCxRAK7kDjxwF3mXu7Iq1wWgbwDCv+aev0t
E/bq6z17mf9gyyIgWoiEuHOXTOjjLshZ3jN4vqIl186dH4nh7SrIiiqWOanXbe3NP9MWWkmM927c
Wd015sOn5PbP+B58fXE9OrgVL3Yh9xQKAqaTd7BgD7m9IWbbFXuVq1VVjuEY+BsruAP1I/QQMtve
f1TTBN0Q+xLJGBSb8bzjKHycvhtUjqpqBFCd34lIzhymZ/24obN1YsXwJpSAtTNH71Z2zef0nzMH
ZICJg18DPsHF0CR1fZlTI+80VfpGO0W+alrItEyInbbEL4oQAX6D6pvVg1fFcJ8Sb1r1qrbjlvrz
+ut9cPFcIK4BURHdMIuyCQK3y/ddqqAmQ0mmG6SEAwq8YLReA6gudvOfIbDC4E4sGejnCKqsIT8/
i+whRw/lxlZdfx7AUd58PZELvGIZBWwxyKcDBAMD8RKRARozZ6WVmBump7cKHc4QXyNRa3tl5I7q
txb4sFnpX4EX/zG3D6Ne3HKFn8Ny0vWHG2nMr36yHvlEx+jrmV1EEP+b2aJpBJwJ1YfLo9q4ted1
PjE3hDqrshcHx4Pn13wD/8JTRevvX492cTH8GQ2NtItuG/AY0DQ+ngyPDLCr7cVw46MCrCEJGPIu
tOdlW+CWvKoT9Y/9B5ktYAILqxFWaRdBn0S0kjG7XZSVhyY208jWMkGfv1HFvPt6Zv9Yq4UZj8Qc
CC3Uyy6Gajns2Bwihxulmf+QE1ASdJFbV1brIi5avt8ir4+LGzseT+3Fjmgswpq0Y8ONpvZwVgLQ
YAtI/lfJQJEIZJD//npWl4gHejfQKwIG9R84kmGDfFywmqmSOkXl3gxSnIc0uS2zGQ2mEnQIq/GC
OBjbx3qCbzO0zMYws9vxygP76bti2Rb3SGhcANmF78bHX6Af8zzjfmPdjCqYbmdSg09SkvznlXla
+DF/BRTLPMEPhBg28mrolF82hmVBM+VNl/GbgcAhtErTdzOjJZEPe2grrg0UXkOXjUOcVoi5AniP
dASMHLmU87/+TT7NFwY8IBKjP2dR9QAf9+N8m6Br+rFMxDmYsmdwRO4UVDW+HgK5weVs8TgjDwKS
BRQbtYuLzaq6KaUgf3QnlrAHkEd2WR5Y4YzSEpQlEKMg9D8FlkRlwQ0Jb8OaLIyGPAFVUh+4Four
JgEnpl9PLjuzfrhLU3YLgoCd661k1nelqzwspXVsao3HzxIbVtuR6F4QwsaCFxvdeN9mze7HXN04
FUwq3eGUzQBop2ctZFQ209kycK0X6qeDB8odsCg+1FwKa03mIuxteT/x6qH2m6OmycqWfEuTo3YN
WoYziD7WcwQMjqdPCsorbstgZJ3Dl6O4Yyo9DMmPLslXQ9JtGbQhMsy9cHVUQ/PVLfhdbvG4ggZ2
xsZoIL+CMduwRkwA9nq0gQmITiQ/wR+OHZmuOFicnl/FucBL3y3FyoqGc85CSJMvf9md74YEEWkn
dipx4oqarQ8n7Vw/oxFuBzvcY+CwF2M5rzTPjsQH2O6zsEz43TD2hwS9clX9nDCyJUodYGe0mpNj
yaefwO6qFZSdwgThDYpDUdZ/8xTsE4WOzPTMjBOjwCoQ6FcrN8leaj/duNm0xkcNR+jVtPjIi4MP
ocVvmsj7YO72fcUA4War3OHblsg4n144ZD2kVW6TxooEijYdPhkdIKyBGTJHQmI0eECjVwwilrFt
MBAgyeHNb44DYluXs5eu+y1JDWIRhSJKveb2Lwlz6hCTIGOLZozppU7eTKuholMRUOH0o/LaA2RF
Yz830bIoGbYhxWoSVqxS3YW6VHEAbnMIY7pD5lQ70IO8CD+lF64f5+ClLMreiaXW0MPYUgV56xZa
KZDRuqt6uU+r5CZFwXDm46quzvjwUZ/o2GregtZbzx19sppSh2njvRfT7Idl/a2Vej23HB4zDd4q
bp3Q2HjL5nyGf4PzS4zumtb5g9+P6HKTPJwatgcavp4mJ7T8IXK12hDYwHM9njt/eJz9fAcPpZ1J
OJxs+JMo3RPQodvAn+9JZ0fAbVe+Ny1w7BOHp6ppk9fCU68OmvgpzGTFUGG3gnQ01vAHAMeokxEn
KBEH3d7P2geWeNFoiRWWBNBKyI2KBy5PNKvWeWeFbiMPTT/FRNWnJtfvsJ1Y/kbu63Waw5K8bda8
JLugsOIeIFRIR3C+lOW99SrNUBwKtkPXQ1IAxT9C7JDa4lR4Lvzdyjr25uIbEtmIinxbGDRw+puS
FUBERx567bQGWf4XzEzOynLO3oQXhNOjO3YsLhOHrGZarX1wJqt5XtUMKvDpdrDb8+zXjwnzjjkR
J8mmbY0GVI+KCdpC2BUpA9HSjxiuo6nEz9A0MhpG06YCo0Y/AuYJZ3wMnaFfBX8RBZsw0fauV/AL
AsGu99vIRf9IAi7e8rXwUeNU/nCJt/Old+yLFMYQPBTYVkU74BCKfebpFcSXtijvPGeC3pVqPFm9
QG1UWK/Lqac22OQg6aQ9+H39G7emiLs3Js82vLHdjTOgfavT4wMIH9uauOvKd5+7YTjZbfvUo/IQ
WvgQzgA1oFJJGlNlfXPBk8wlqr0iiWTGIxEsdxvx476HxefYymYXSGScKc/R1F70XZy67qYQfRsC
zf3R1LDkIf0WFPl9nw9gW8FR0SpiD22mM3QyLOId01J5oVvaSTyO+ckNFCRcRqg8ZH1clNRfdbmk
4ZCw2wS2k7yewT2y+Hcwlu5oCf+9qmtActAIBJxA/kL6CwycN3JPp/YVDA2AxbinKp1veZOvyrQ9
4D0OSalQmqc7POh1lFWgWkq1052W4H3VCA0reazUsJvtvgiNncHuMmi/lzXKBUlBfqdF8D2DsDL8
0H5kc3OrevrUSvfcWdMW8L8M64VvmhNnY1LjdCEUHaZH9CsiFeGQLceS03gyvDgEdCZRQEBnGz1j
5lCDinAYAE5tLClw4kYX5AtwHN2wc3F4O+7Yj4BVeUybOsdtia2PS6eT69YDIEWCHnmX/5A2Yo4F
8efXnKEoHU2B7Rehr2eQcwb4+L03TVseMqvLHuGLCgdwmGCFVKNVw5QLYySnvFsEqga1moMhf8K7
1q86NEZvcjgeHgqq3SOGAAPe5urIFdxyvZomAHVHOqbgA9H22SnbHKZPZIZ3aCH2BiXPJ7fQ5lcD
KXAGEaSi2CNKTdCpCumwZK7BxhsY+IRTo1L4kMz9d5QjQAJ27HFtD/10EEnXbxg3wa4dRxK6nSge
wQLutsME3mJYT1DKVAJXt0YThcrIOx3BHVQlI3CwSKmbojvMne5HdFMepswOogHiFNscLNHVPHAU
FeBOLg9ixKVpZNO+5Lkl75sVZEzoJh8gbeWjr+Yncs1sNXpsE2AzGtSp8rE45Mw5gTCjwqydHhDl
mbBv0FZUBmY9aXkareDWQCQIR2wvW+swQMcghL9kPFnOpuP6VAT6N/FgVOVT0HEZs96l3z/roIEH
i2X5K8rEXoG9MGfQJ9CseVGj/17nJl7e3KLONzQvdy5Td/2oJWji6BVowU703Tipne/o+9xkQfBA
0nQ9JigCE8sasekHO2xlvUI9YmepbiU62ATLxl/BEPFHZysQufL+mwOOK/6sO4aTmc9o1fShxRDc
Z5mArVah3mDQtqK0OTcA28PGNmkMXNoK0edSh1AnO3ci28zzTELa589FAEYm3sppMNGInlpcfGxX
ifFgLCwZzLg9AWXdepC3mO3WgNpK0CiVzskT82b3oElgw1AYVLG0IbBxTB5Vj460rCvLFauga8ik
jzitjRy3Xk21XJNe5riUKTkGREYdyiltZt2JCc55uFzwJqzG1AGGigB0eeehxBjVs1p1LdAaJGyV
HOGj0EARrXI2ece2uWxXqExttGnWsz2VsUxt7FgT5yXmAupHndhh17QbiMc82XMFN7RxlaY4ruCy
TSZ4CVIYlXugaxv8shruaY7EeuEnzpV6VdQ9FkOyQSvkqpkqRDp84wXJevnvSDCX0KWaht2QdlGR
fpNtH0HgbcVgceOgbFM4/hKhzVkTVj0aBrwmQy18eMvceb0sb+MnYdrq7eA36Lr6nVr0MPFsJ7PH
JRjTeI1IX290hwothVZpl94MCuLNeLmaOcOPMvWtovNK5nY0En8DKn8DY0v1Mns8LKzflRRbXcEd
2LWgZB2Y17JX7/AHgzJR/tur2VNlDyieHZe43lgk5iggpt0LwZ+oAvBcU5Ao8cyB7xZCXzwO7Luh
TbZLNFL3v2mQRkVQR7XLokDiTRUB3GqRuVPa/kCCsJdecDcMydomzwgJ4rptVujVeLYmvHeseXea
8VYH6e0SFGVkPqC9wfa7nWXeQIQuopHCFQ6lJ477EbKmG6AVa3jcwdFnDKWtI3jgdLHHMnAXC/RC
VMmhRZ0XzRHvdc1X3gwJJvwEiZJzDm57KPRzPjprNqTr3s32QRPcLItQ6O4RyPHB9/WPdlLfdFpv
QbW5Mc1j2QVpWOtgo7rhUHL/ECgbmdBxCfMlyX8U1M0AFk5e2KayCBXSBLzQzqbFo6wDNPvqfqU9
exUYvh1l/8AHHuNbJ0G148xsRj4/WFydSVDvbYjjLx99DHhssyFMkxpyI3dSILQwLmwbwdqnTawQ
61ZTAC7v7D+MaPKYJ7xgffobDqATiFWWHQaQ/jB9cXZbubFwfWeeE41GIJgQoem6XdlDgpDLBj4I
UME1frXxzBxnhIcl7DTSGY26hkU8IdESEgFQhAnYd5a4G49ga+Y3vkxi4YOkn3j3VLUwak1XosIl
4w7vkF5cNyRZoaUv9vwRcV9X35XpN7/JN0AVY2CDB8rG05L6pYii4OQBbrZswhy7CND+FlE71BtP
DZ6iJcvs0u5MJ7Wv6bQuCxGWbbdfslCoNm7GFkJW6XgOmmK1XK2LDImDe7hB8lFbxRoGoaeuLrfl
YD02bLwTEFwMzTyeJ5f8+jp9ti5AGFTYUasF/wDACEqW6C3/mKJ7BBSxWdb2wwSNaITDTfYjYOiU
RNZBWhpiQdvXkSLKhP4d6LituS1mXm0T7oxnIm0X39nS4wFRjT4qbopNNScVulhgQb1TrZ0d0ale
3Axups552sLNJevE1gbGiqyvz+xIOQ27KypNNl9P7PO80C4IuP4PVwpS7hfQg3CcileppI+eNu0O
hIbvPkea6Lr9IKLBthp9BetYYIYPoAuoQ5bt4iSjsAWM5wKGMJmxbF3bAu9WjZff7364dpvfd2gs
8ULRKBVDzQyswhZXaQ+yXPz1fJd1+jD8AnjCBg1QJPrJISH4cR2tNhuhHU+GG28S370pf0xp9xtN
QkMYmPLUlZO+gt5dzBdncSHvgO8GAQuIx7kXG2fRyINmvCkes6nZFLiZhm66Hei+1/2dQ8dNZb0P
/uvXk/w8JooBeP+XfwLAoBeTJGnNJlJ2/gP1koiqn36DJg2Y56DCi6t1LVugKYZc44VdAK+Y6cdR
F7jtr5plId2adohyH9oCMSwa9Xt5rpqtrJ/tAN5pyalFkiveBxTuHMnXHP1qmfXYmvHKEl/il59+
kQv8svKUEUWi/IfCAFECJYjubVVHlnPPB72HTQwJ4Hjdf/v6o3+aPqiNKEcsHDEwaD4VBecsbXOe
uJBP4iMSOvCWkv3gF+nvwmHX2lM/n1ow1X3UuXCQcJ4uiQ0Oat+U6oA+WKmN5hlYCaPAlaN7wPUL
kDnQ3vb13Oz/dQ7/dXBwAWInA6S0oOUBDsAlWEr50DkGxdkHpdrd7KGXCB2OaGBGHoz6ElFF3CKg
DimTL25fvtg03yZFuw/A4cZFn68X78vlPyzGMH6KokrR703jIYhOfoEpHIHosyu6dANmyBDK2ezg
YbnpGDsS6R6CqtkzKMaTBlZCntmXwipCtJpA9lF8S+3gvPwPNkJmNqCwhOCrBL2JyJFOAc/eAW7+
yfOFK9ZSs0gkpH6d/OxokmrXwW8pnZExeAs2uChc/R9J57EdKZKF4SfiHLzZ4tLKp+yGU1KVIPCB
h6efj57FjLqrpVImCRE3frsGtfJtj+1NLCIPyLSOkPmL2O62O7N1Q9kYt2qggHlY8ycY+rDSPtXq
Zy3YXefpqubtSQhV9SGOw4xKUyX7dbf22ihGLLhaji1Di5/Ols7fFu/ZHu2D1xbHpBVxUnAR3SrK
TCPsEeLrxldfbneZMUT5pp7L6k8KXIGpKGqXzz19wy4YxDACee10Fk0WgCqcVO3XSgeQKO+oDdup
LsR5Vs2XhiVACO1opN2bXuk02v+pEuU2aphZJ3wFrhO3RX8rjfoyYEDGZ1g9NORiDbwOZ3tNCwW3
aHqntRbQQBX3meEb6dtWMj1RJxsU+VnoDcazcQKHVO/b4WUr+gDMORxSKz0ozMA8eF3W3XV6E269
Lq9qzefFq9cIKes7xV8YWHj1njqnMQEnycXqzsamcMqxs8UHO8CYd0tr17dQLFdglqgwt8AoTS/Y
LzZGr8ljlvRWDm/7H9SreVmyNmLl6Z021kmjCnNPCXRGi0RMD7mYwkTtAleaAVvCEDDLnudpvXiy
u9sIe/Y4H/W0tRSL/UWK0NnQfujzC/aS7UlzoqyrYlGNsdpwVulz39T7aJbKfbuWOMdyjIxed7EL
/Wz3w+uwdK97NJavV4A8eW0TVu3qtH1y7JA8ErOlhrXnBUkzHgDE8Jhyh2s6XaRePz3q6/N+lZwq
pRPDe1/GhInjp2ymuG7TH1OUGBj76WPQ2qh2TTJKiYVzk9PacSBsVfGrAFiE86SI4ypb59EZZf9U
peYIGOa43R3u0Pd562Xc7JcWWDCaC+/YbPVZn4tX15jNx6ns5LXPPQ9RKPGcsPvfg1WTQKPWxXkc
m+Rs9db0ng3mcu0EZYPTnKhvU+pViV8kuDdeDFV2l2bbhbSK6Yazja8NBRyS1HzMD0O/GtFoJ108
ejlwO/AvgjZV+ShK2gPTUp+iRhhGlM3d+lipHQlUZqmoz+UyLuGU1c1BsVOO/zIdnDt1JYjoAItK
r2/OzZOFFmLZ224yCavc4Lebau581JMDuNzVC4Zxs65e7XkD7hEq1wDdnXdSrUWGAp/mFY0pH3pT
JsQGjhjsXxLCZ147WwfEFi2yqLUgLs5uzaPkjO5Pa/JC/IS/tRMaJLiljpbXseqgEiyCwYfEHAI5
avSkefmL7qXnNEvvpZRl1Dr5j6O3zTG31b/WWr2bSnWo2+Kst+S3FnqkjBzrU30A6rbM5j8cc+mc
51ErPhuyeDajsgIx6O8uJY9XHnpuQNomDXyVodPodCmUPpxJsUyxnaDhTO7r1AATVv15JvF8vNkM
fN2EeQNPJfGM/v4DGj5tT3vOF/uPo5UBP1+nWciX0sIZxUChDj2RirHFfyzH6lFO/dXszun8XCse
3ufpo93yB3BvYPd/xWgc+I+qWT8MxQD2QMR5qvgmF52mrhoESWp89Olbh5Rb8eYQnDzE5xrL5dPo
zpriPChoOvh1aWue1UUL+cdsHX/GZvmnN4bAim5bqHEUVNMTEV5UVcBtZJxpUqpAVhSTmfuK+6Gx
lr8Tl82yB+7uW1lKHo44dbtHKq5+przVGdkdsHAtRIy5v0UoS3IBnyuFA5zT/vRrFzDINcvwqMif
QjqPvC+uxqie56HiyPyqJs9eVRP2keDv7g56umC9tpGn8E4pY4kwDASNebdJ87mrxdmaE0Zg6psC
c82MIKkk56P6zKtighFr+5q6/dGBJqp7newAM3XRPpyrVp/ObeqwzJ817Wfte7RygwzdTWXOcvxx
KkPNyGKj3I4W9xw/4hr55PPtVgFlw9cdBd//Jia17rxVNbpw7dOpyhP/SradeOZ7EkctgrRacQJt
UHMex3ELMLJ0+EO6HlzOZR3LZ+kc+aG6KK+1gWbbGYiz+NTN7oWTf6Hg1uXqkMd14AsaoHim61Zb
n/fvLbkL+D121b7xH1PZ4ipjSq6+dIPjIA5za7lwgcc6u+WY0/ffDKkY1PlXI2WDe/rcbub+SjOh
PvAlnVM95LWoS/4p5++C8ZsvRp8cyhqkCemWP5KMmeqwAov2hu8ycps0QuN+VlL3w91j/FvPx08T
S0OJHEvuvyPrmytflKn7rqFMTBpnHttOyyQRVG3yOHXUpyVOfbLc9lAN4iKszQ31Rb+0yfSWVtof
azRdX7eqK52ln70AvkqK6aYxRGnkmfvLRoJz3m7BOKd/SukNoVJvRogqHrhKKc5qjrCI6PeeGalR
fYEHG2AoDzK1p3hLDexi+5zYif3UYwXVLHAVlwgvz0vubGmtO86w9Yelkg+IsTi3Tv0YyF3ggFOD
3lbmoEUnW8XRfTTAwIJpdh7NQve9cuU6SIuBTSmLw6R3RJ31eEEusA712VRWvF/GIGoZlK656Hxa
QxNKcghE6CYwA2I1F6aKLsHYmtznnto9L0Ixb/aGrABHmuEL/gxBeY/rrOA9muW9afXflRB/agis
QNcJaFiG4k+lr59oPBx/brE+zlWiEmWqv5a1OobzMj9A9NdfwiveXZyjh6GFFWj2Vk8jnZ2gLfTm
gC0BW+NElONmgEKNij2eVkdoBypugHknVnWKD5K4EGsVZlXJ/VeuVhIV2ULbgGUVcdUVeZAW83aT
3fLpCvOGfywHyNaUCxaILn0pFhZ5Ghy+IOP/Kmb9PWvim3Ej+XK9lhCCxTCw8mmb65Jk1il67Tsu
2/faWXVo6KKHJ1TeC4fyh9relLBsOhWabOo+mt777AlY/xiTpPJtNWWitOHADus63O2ZLiqo4amx
oERIQeiNx2TRh4sm1PxsdtkbXD/IjNK+VqLSQ4U95Tr3ngcTt6PaKuCFmW/OZzenzmWqUwCHtsiM
h9xtZ/rimQxrTc1J9FCN02oo45umtleg7fnDMzPvj7TGnHNmbtknFyD+WJJdG9H4d5fpYMC9nrBM
GBYC3AWhE/kYVs6BO0/TfoMBI45Wy9iXzVHrcW52WLVMB5jAN60xS4HoOdwsjgUMl9I0EGeyxgsw
TCKup4qkF+pX0JsNqfCIgtMdIqeXIWWB1ZPlC5v/0p1SdukDjVhqbPYLXn+SHZcQb3x3xcB0c6xy
g2YrpuzNy3MiXBQBXTJsNbLfrn1v3W66m+RmhZ1U5b+xyrcFaaFBMoaLOr9gM1WI0spKJr7CLUV9
J4x8fCffp7cD3evED07i8kjyBV0iW/ZnnrNfTbp/Gx3CD5xfvicbHhfyerkDdOC7v4R7MDASTJmw
9VjJnViVLi6yrf1S52Q5lEQMfPN6qqieLMfXC/ZNXS/VQC4GG2o1IEqoC1Ucyo3ALaXKXM5Og/qE
lbeGqcwHasZ7BxtP5rAP5RaiXcHeRG7Jz5QK+BJOlqYOxdYOkZWksAnSGeA4vNX3JlapxBsMPxnk
MxGz4uLuOL+2xi4K41CX5upPVYrXzu1Uvy+Uw7J2caWjgoA4gdbG0zORBEbWhFSVf9VgBkg+DvPQ
RKSJBFKv/NVaGQdoMEU6GRnNdESDFRhGHyfLeE/x1qXN8svUdEHVbXFWSOZ3WQRTRVTUYGT/PAmC
i7nJAK0d3YJdn6xSa2K6sIcjEbUQhESyqRXpgC3oMufQ6jIbRPwkmsc3aV92k38nBoz/aBPwt3Im
TGfkEtP9LL3j0JTn3GoOJIi91u0IiuPc64IEFGbSQ60095ubfUu6af1B5i+LN09+N3jfPdH5eV19
jY1+4O/HVm6bW2DKqWWxUVp98SfDvGau9mEZQHI1gytMHKRqlFvaSdm2W9tY77mXnFL+nbx5OlZb
YLrtrXbKyEAugoM+pGTtaZ6bI6EVJ+rN9+jzOJXWazHCFHZNq/b+ihvEw8vj19hz9XIGXHUAdqf+
G7+Y62vDGg5y/cxNmIj9fTLNH0Rf/OAKvY5tehrTvAyMZRUHglWmKx8HzI7lzsEwezjVs8RXluG0
vzgva/6M2UKHn2za5OiM7frRuNOv7ZFzqiBs/1OxZ/rYJ9eL3Rox6Wx7Lo7SMZFyE6xslqRLq+QF
dQ6DDXFmk0DA24P5F2r5UKXFebWNQNGrCQLAMVYn0DNoLGJHA2O2zBdlFe+WPT1vcOd+agzk73fQ
ld+86TmqEvfQbNVt0rSTWy5Xt3MjD6tmVctjRoVooPbKa1pxWpzkhP0gIYqT8BFr843CCqb83zp4
70jq+8lXh3ayImWqVn9QtwNUMzpRUx+gtIHLu+lezjw+uWzj0l20n3ytM588lmAo+r87pWmw+znF
elRlgcFhOdNtfK+M08EmkYb4wFd1mw8Nyg1j656IVL8J6gKHTN6mvo+yhL22d36Tqb2zEF6Q3hm1
Xrv6W/efigYv0fZoWpKBLj0WefoAa30tsoZBcbxrS+iRtr2v1epVGN3fzRrA4dsNPdR6LRKyTbbq
ZDbOuWtQRmQjh3IVzgoGIJKDCw02HfvJeyicJkwyckl18YUkcCEBSKMMFNdZsOvFY5UaN7L/20Pr
Gn8MKqRC0Wzqw7ZVSVzKLsNDTnpOvUGPEMUUF1uqow9dStqX0EYkdZsF2wyHrw3ifUyr33GY50Oy
rc5x1Ws90sa0iD3ZsgrV6RAZmauc8qqIi5yIkHWZj9DZD2Zlrnd94uUsDWpsSIwTBKWviNU4u2ed
HVW8omKXsVmCgEayeeO+Gz8glW515Y5BPSz9OW0zaoZrM27paOrd+TmpXC9Ael6eZ6UPzaV9F6Wp
PYtm1F8zSTFzviVaNBNtQ7QUbNswdVd0d6AOXd0ebbVsY4NUxsrtOWIy7Jply1pbhIVpRROTO1hm
7MzubdDZdjY0WlUeQ+wRGd/B2I+SQxj+MQjf4n6u0DJgz4VvaVctwusN3asdM1t/AvxN/X4pyGeC
QU41eVJLJ0SZeMkdSDQ55iEi9nsjsw/sXi2szTqEU+00serUa2CrzRAv2yCjjmiiXpvOeb0fl+H3
d86FiBm8F6v8EZ366TnNE9kM7J6ueRXO8jI25akTSe9XWX91KmH6LCCBiwcBy/ShFPbZbO17ka1/
7bL5IDsmLIz5QnDZfdtnHw25usFAO57cn5m5M1CwjNaLOVjx0pdvStLiZtddPxndH70TzAuCq0c5
0L03GRFdTw+0V70Pefo6Z+3vSEfDa1ITQFTPLIDryCLNKkh+mFSigmegdeFpCAf0NVuNnGGJ55Yd
yUiOhlN8rbB5BdEgdU5kWDLMZ1l0DCu5cfC0jBOj7d5hpDozdF49W0gSZJ6qOWGHZq4sCkjY8V50
yXfXZ+TvaR9rB+e1lFAtqUUSiPtD5MjFA0wah9Rvhv7CCHAnsx0/72e/1RImG/GkbE0sjPa2X3NX
LH7u2HGCRMlygNsn662ZPNSGCtKd+mSMdVTxMK+Zwu6JSEPkL1slD5BV31tdwYgLkrLcir9kC2d1
9enP/Dfz2/cfSNWtRw/0IoXxthFItDkT6OQSV6MejGsX1vzFI69ct5Bqrlx5RrkLp+Ulnb/0eeH0
OlwL9W2x7WOXvRetBmndBBmHfNUoIowa4K0CeVMmrrK5S1E2Ux6U+srq0XGm32nTcMm0Fmt5hlhm
NZwzKfK30aifl1U5AVPft2gThaP6rtnRzabdRLnRxMvwsd+Ccp+A2F9RVd4vtnlSDOtEHJqv4xgf
tj7eP9uqWY8uq5a7Qu9aW44+r6rftW6MdNbQBM1dVW7EszQPaWM8SnU6jooaNNWA/Ex9IgcwWg3g
vv2T2D8VXt/RW91LTmreKJaXuu8fVli8w8T9nrTZx2J+9wMm+YV6hWjeKPNZZ3G0V0QXFLGYo3Le
mo7uOOzVhi6DNdWeNmUO1ryK8lnynO+J+mDd2bszOofKLf5kug7Lytml3hirl00NYAKcSMmQTI2y
jLuleBR8ZmOtv+S6/CE9FJmP0v1RO6ZLTSkiu27vDbKngnFxH1GdIPNq7mT6/3trxbyPhG6OFJeO
2jaJEmc7Ie0pQrufb1aNWoXwriOpGHeTyazXFDk0dQnpTNBfHmoNh1JtLaONkgrCr8IRDLNh3EdE
Ah+l+e06Ho2J7xn1szNpd6NQnxQFCHeyEhdRQHvpKudHDLVyIAjAd72nbkGR7i3rwbbyK0XXR30q
onUo4h6DXJ6rAcP7rUHAmSdw0oX7PdJJ386eTogf99JaI11DeUFpPI9TRXJCpk1xzmNVC3mQpAg0
3BOaBxi9/A4pMmdPUlChA8dpP4YyoZnQarvzkfI9YaR4G9KELG55sFm1Z0TiimNeE66V45asKcMS
9fwaS+pRqqyvg2bdW5v2SbyQ3yukM9H0IfbXsqlwvJvAEFtGibt8tsqTxe0p6rEK3MHJAriEeRSX
smIHnUS6HeBKq1OB+j4EWbXOUpuUwCFaI+p0JLRoOeknUD/Qv2wBj2BnynDjJhKa8kRqYFAMHjBU
0vM+bPXmtbyh2W1vJjc+ldphz/Y4g7Ts8oKktu4TRMqSbGCpAFTqzoGopGPH/FzVq/DXyQ6VQcTm
lvxaihFIew3n4Uvu83XiIuyxo7zi4xDdPScy8g+rq5YXF+G6Z9ps77VyOI9K9aCV3jWblgOQ2bfw
NPB0Tpal+qeAiCHPkRD8Zbn2pYgt6QYtT+Dc0maYmYd+5F4ioB91GHF6DjhzbBd/Mw/BsdrY7AbF
2aoY/lS1qLkx2gzUuwyXqj4VCFd3GEqXzmdF2UBQWeX3lo1H25qOaVcxgChRsuASBa7zZdkws0Au
Ff+UdHpJxuKL9ALW+YbIOZaX1D1VZXGmavDFs+cL6bVzZNG1FrJtBs2SxonJE7e/4tysQiv3QlNY
j40oL/CSsULMeoV8pzbGexfV3cA53UaZ1iF5mq3sCIAU9HVCxIALIOGJ2Y0Jz0ojZ2k7wNG2DtSp
ZsAkcAMqLI2E7u0r7tEYGITS9AGg/zB3o77zLNjOVfKXK/VNY79pTBPSC4JjRPfVqyRAzOrbfiOa
LJRrnkCUzXdFkp/aObkbuyrScvGL8ulWJtRBLmY4gqz7dkfSVGs/W1IePFuLiYo/Yoa+tukUiz5D
ru34ZqEdRn07aeYWeqVzzg2W474y7kQB17Stu2JyeynqtwY6JhsAI1W0farVvpkMXUhZFASu1blB
aTvJ6jn11GDJrM82QXJVyCqaSsG8YaM9hPXtizuqNKksN5W/hp2H7qQf3dm4M7antR9e8sI+e4NH
GPbwOxbbB9WgF5ZvHRW/GtfDdmHIvC7ABPttVhfKn2bWfvY3IiwTecb8UzGGbX1HoS6awuxduAuk
MuuAA1WX96clr4+LIs+ccUKKSp6YPcA+mjbKJDBBrmUxSO2xUhASFQVqnBEpzfS5Wd2BPbKhRqAJ
MxYzSypkBA5vqNqReGMTSFm+7bb50nqupSzGU9HVv223/HYSXEj5dARMfymN+2Vq48z22GbTR4wu
AUq+ODPYaNLipo6cGMyWTNReeVnmmhgOeVTXGr0PUWFFp86RaQ9fC7v0OhAQQC8IzhAv+Tehp3VE
zzFtP9I65ey7vJZlNl418gZgR6H9k+EysFTta0gCqzu2MwgdoZgyTw8YB9AmFdtd5VVvfUuslYK7
Ipn5ALl4L6MkBgxaa+5lA1I9A7SKRzhZFHSe+ZYoHVuyfh6tgSfNus1sqpoqfjpXIwVl82YuYfK+
qdCCdpu6rDTaf7qjbnIJguXwQtV8sK/29lL8STtyyza5+W4KmDSYxXECQAipvXuRqSEYBTXCpueI
3YOML1WCyEk9MMb2TAc3kvxNfSPXKtgc8ZTutbs4QsrAGzt/5L1Xq/kkm908wckm8GrzqmbFU0/u
475O7aupM2dgrIX7VGfs5+aQP7blbhHtli5YjARHx5bh48ybgmiNMiUiECZN783TMtWGX3bA08oE
vJvzCVslmnVHjJw1h0GJufAMN2YJPT7NuQ8rOgWNPZzJfnrN1EYE6z5RFExJOmbScCg8EVJSJ0Or
7z/2VS/NkPn2UxpNE2Nwm1mcarhfZlxRJpZLXwHDYNTAiFAlaKnRJwMfWwOzoe2uh7TuLCLreJ+K
MzbMTuXV6YpL1Rjx7E2f9O2mUdfg0RilcdylIa0EklXaS2Vm/6xJVKiCXS3Su5IJDo8lW9VXX9eM
s6W89Dpr/Wpg9m4E273VGk+K07yqg6dG0ulOWZ08KOkCl6WLi2OzSBJSB2yTxI3r8r/BftONuj1L
aw6XmRGHzM6S0yuoXGC19WVaMhdEyejYupEDKIpShkNVf84eAEQrn7wKyf08gjWo7mwzfZeR8MgM
tBpor+q3aqyXwu0uHJuhAYv+R+gwsRzhT2ZWPKAMv6Pxk+W+fivW5F5Jk3ug2Is9o2kwt5o9lmPl
hh/BqJrHfUOoW2rkNBqCIY7NreLMVGnjbW1TeZOOgcQUSenannW2nL6yzvYKVTCXoaeYJzoi3xd8
fLFg4kNpNWd4VOw+uZlN/Wm06zN78xwQTS8DZO8MA+Xm3ZHPWMMszgufkLh53WLhmBGPSSNPpujP
RT0i2lnLg1vA4tGRep8VzYkSpnDhUcxN0hLL6Zlyx6NpkiGZ5RgroGdr83PI5wiFyTHnSD3o/cYI
3S7onJML7pO7SR9/6C6M8Bt8aHn1gRjvLiEnBN2sO4VkzdGRlgndd9L8ZmIyPSyFanEStJvMb7wS
vdpGEpIPjvxtqIP1PE7I3c1dW68uw2dp12jDtzmEEPgjbTILCViTada8Iukbz1mxnWuyB32vG5sY
IfSbopP9qu0gPOzyk0pRAncLSgSWpS6CNrnHt3Xs0RNEJDZa4VgiaSqThCdPK/KjYkxOuJWZE0xE
WIASoOokO+e5sRv3vRVC+iRUiwfXNlG9tm7OWzIQgwGOJ6f9IHoHt1zet5NWnzNzRHqqg80DpxqQ
C1ezbtk8koVlVe8fF5rdUQLAGyVIPPto2vpq9hOkwA0KrE0cunJYwg1S6MNLLVzSelE9ceKyYyxV
5mEZXRgue9ncf4PYJtu3nSZ/rUXG3KyRFMsRxDVCYdl5rJhkPXHlm0uh2esZZBM+rMP8kfsLx+0L
eQBGZHhF+SxBEPGBpPJlc2AlyO9Qj4Pbd5+jKvpQSYB1kq5LXm1D6Q7kSHGqSKrluKgkazfZrB7K
olyePLU2vgB2gCpJ+OL/0joU2R6wPSbfU4pcpVOQP+XrcJoWxWQS7RocfC7wibfMGrkhk7jl3Aw1
lBbYNCuVowh/00sIYmlyMNTF9sCMNF96ikgu7mQ8ui0d16rubM+N3rfXWsv/GhZXoc5E+eR4m0o6
DiD6yuALzjm9dbMCAF3aRDmI37xRqMfKNkIzy9U5bSQkhGmv5jdSkRUeIG8/xlaiZLkbjSGoGzHH
KYk7iL/19W+TD/bRaMvW9Im1E24keAaf8Oqv51w10uUFp/Yw3APQGklcY9IIZkVjrM7Bo0Y22NBG
AMt+3PzCR1R3TaptLy7ULT6tZeQQtvTP/ZY5v2XZDXj8nP573sbMxGy1tbHpbN6DqNiR0TX084gL
R0UNqQe0CAxlhLWkuqwLwuPJzcTFVim8aZJl+buXrGhxuWUKneheapykvXhTbHrr+2gYOZy1uw2X
Tdcr4JyUQ5TRFVWccZOmDGM2PpDJ+ViN2vYTRR/vFmMGpdudBm4iJLyEk9bkyavJyTJn2fqwLMrT
MGwUEDIeAngM9nSy6hwLCvf1ekscRGAQFcNrJVMzMuF5nq0U7jL3tGQO6lrYkVv0LyWLqx3k3bac
BSqqp0ppxsAaWgvRskVeWS7JiK+rQf/e3LbG5ED2Ws87ezGS1CRddCqTrrzI2Vov0zh9Wg3aJZc5
egwUKyHyZ1kbWbwIMNyWhxYFj7MbqgAlFR+51bBGxaLo382m9d9FjliWHFSYDemo9WthTf80JzNj
6CKLeaSww3HwUIdnYkAZ2xnD9LEt3c9GoFFgEqYd482xsUcB06vKDJlabX6bp15QNYwkk8ZEUSkA
GPPsVMeCFIgHxdwTDaZ0edV0iA9/yYrlIvEMbH6pVvZxSBKrCbiUzmOjwgBPI8toOwwiBNykwmAA
o461xJqeyF83lVAkm5EBTxmLEI/caMqxX00tSM2ufSYl3FwvM6CEF7ZVJSB3CCf+VWZ6iDmrAWAw
ZGjMgynlWW5ttkEvJuMjRfxSMCrzOrTdCTCR8hMVTUt2R1sU+ckCoohyo1l+VKl6VAclb9aE5jMa
FtH1kEcKxws3dZFdUNvXv1ojhX2Iuaa4Gno8RHq3nUapVHEjMcNlqsTTanoDn8tA1HNbVN81ng37
oKvCiBytWwAf+yJqnKQ9QX4zmpFtFRLT4jz1xBF9rv1sfCc6zhsG/jy1/UIb4LnZIHrzsNqVmwSU
acFXN3WCnWOdEIc2N8Xt+7eUTI73atjKiz1W8smUex68aVdvCswvgoQsyV5UPelv0rSnaNWAEOdE
R4SRs10+c5q2WFVqiqBTt/jk6eQ4XxFJ6FlyD6ngwDEPpNNCM/6pMQKyCGooYgvzuU/paVjcDk9o
77WB1hrfhCUxodaLVAFDxp4hQ2GYpTuz+lkSvYU7cdn4lzYvD80evCvz9SpsfMFlS98F9QWg5jlh
8tQy5kAC81/kBp+F5/0SGQABWmB/stO6uSuKzbxORvejugOdFHa++KWZP4Hy/6uoDD5sy5gF3cLx
jorTDUPplhxZ3JMH9A673EMYodKqxUVVNu+CdQPJTLa0kYqwAb4ThNPRMSoLt6tC0WWIsJLe+zLh
B5+zwR6grw03ZCtI4jmvh7h2tc53lFq9wMoDq7NQoWRkwm7MbUIt5MLoEuscyxnac1bgK4mtzql+
sCy0BAo2pUap3VO+n0AN091FnZod6iYiRzPFvblsZk8ZCO80b+XvWCavC3eR22axNugvi0DqZiuR
oqPRQull5cWdDQTTmRrkaH9JzfmNvK+VqMSKAgnkKrbeHblDnUte48bVVCpDRBGCGL2DhIXSQ7Vv
b+J7GfMHLUEwS50s3bov6Kp2PsO9d9RFMtWoMLN2fi0qsCm906/EEzw7mFSsgYDn1LnlukE+Y8YB
vLYv6pB/2BygoWDU0K3rx7nNo/0PsDjeN6r+k83GNavdyCLv35kR8lW7HwlQLyu3y5CX90ZnvM0u
j5AcPsZhOfJUwpGbp2mC8jTrhhFX3pzOHvdWu+Fs1LRTOMwviPLb/17COCIG2MR8HhQKayC65Vxe
U619znuBKHW1MblnE6QjqlCt/L/8XPbGw1Ip18p+Za74Hhp2YM+xfpWxZ+QVVR4VPOqzhnLCtF7I
ovb4vHOdSULUEeoh6DnYsl2LQ3D6s71aPyg+/QW3nbF6xA6Io8UwUSF1Aq195Kb5yhNASLL9ds1N
kCuAcsP6YdTq20YyyKBsTzhLX0s5PwlZQ0prEbFqf0az+ztSbJT2y3YoPQrYNsLPOnlmwKl9fVT/
ssgcxVI9V1RWyXxDY0i33YzzeVe1Z5aIFQw5M1ScWJbL/mvUEWf3vvy1sEUL+TjR/oKKDVR4TD+Y
cv4Rv/nErmoex8X52r/L3QhtNUQZTkqNtMvInjCPQ8uCVxT1FJEcEUy18kS+QOT1QK+Vd19YdZxv
AFMyic1yuinmgv5a64OqhQQZ5Zntg3zMNHsd5PA/zs6r123kDMO/iADbsNyq63QdnWL7hrDXa/be
+evzjHMRixIkOEGwyC42Hs1wylfe8jC41ZM15mSatfdZdP5dBr/LUcgUHG4Pyvs5WuvUIz/TrHlE
w2qLpuh957jfhpbMz7F/1NQdF2gs3Y9OT2eiyO9QxUTobPiQ1bywJyUryK/Ksc52WaVuuBCWdZ2v
lZwMj46DKTxvwU49WFCUtKr5dAX0sICAMTYBORuBjYvqtJ/i5rmqxmbBs6ZvbfwxJ1n70A31WcP/
RR/Kr5WbfgIgNPOAVLgoPiKBT8pkxl/qUN3FVv4kWp/jrT37RnZXyt+E+Dv6BfcNIN/StTYuCo4S
c+fVyfp3mT63Nl2LMkeKHrqde5+qqh1BAHxxtVZB6c2gxBZw0xeelWyoG7iPjQleo0va1z72knWX
OZ8+VLYVJaYPe4QH75oKfHBTeYaFVC4mZfoRGOEPWx+qXQ/bqmmkl0C1QgsUVQTnua87rugk6vZA
eb8hHwypPdAfIt0C62kl4aLlpIvK/uUXBNRN6n3RjdEHmI0sXW6vSi8nP1VhcwaG9zMBDrXTgn5H
s3eXh96HD65uMXQj7U0u8kezC9LtYBbJLjabDP4ZvnCN9ZQL9wHgn9uH1bKs9FYiEp1Auc8Qmc+K
YqvSy7C8zyQ1VhMld58LShPOhn9zLcAV4gK5yrIKITwYZyZkbnk47HpY6YhTLETFbYmy6xqMownl
r+fS9SPjR97Kh1ynDRDuec/XgMS3Q4S2QHyEicZxmTajCmw2MO7k9lZo5oapeBiykuSY4mjfrMe4
xriHzrUtMGj5OnLrRrkGiVChgWvcT1zPMAKlFMBIfTNKe0igE5kihHfQmQ74VEuLl6PuHSnHuknA
g/Wag0EB+g5S8YPK4sgXUxyxlCuhl/5jXWuLTDXeXJoe4FPjfSOCe01xH7IOJiNwyl48D7H/WcF5
FG6yIqDc4tmzRX7jdTCoLQIWIWGjUD98isjbKEYDU/E5141nuxc/WiZjNjltFR0RHO+zx3xhoYYE
9pW+b6i7+xTpIV0tBH3apq/3mdtgZfDg2QlFWO4appbWJS/Uh0+A4TvZHg6QBBNj9r5SkewVzcfg
fKlwd/K0dtekzgb+3AJh5VUS5z+8xOtJssrNSHnLAIcs/0BmFYPdd9qKDh0AqTHIXlTduNPCwFzl
TnAXOOmebG3tIt/T2soRouKKOte9yh8SO9N+CLKj0KOHVH3mLVmCwA1BkdbmV35bkz/KH292Clov
1VqzvIVcuzGc9l3xrMNWzjHMKDttheQmYUzpLSvlqzIEtK6jTWm634xaf2/S4vtYiyeQmyS2fDk2
BsvKSHKHSbg0T4kxlRj8mIWycQCm75KQ7QHXIsdyx4PpEbxO9LklPZPyP9Zpef9Vzb1ftortDd3M
hOrhUi5JkrYJfc26WiHeDDl5OJbK9LVNjYMxptueVB4kA2Xgqn2OgLPkqjWtMA2sl3WnPI49YAPr
XUGIL4/Gbew4KMIVa3PizE6tugt4obCw2togBWCWe3sNFwJsM/hC9giio6dyDK6YY9Ir6U6hRezU
Yl26gFsNdQEGAysAGFZuXH8d2Z0lZJ42jNdN5z56NZEHK47CFEY/Y7aRNYFOpMtx4LXPqvy76pbx
gq73PuXwDIOzUakg8SQfyHVfW1SSaYuH1NQK416XpSt+SRd2u6FzD3giwPCaVmDEYc8iDsL/UwTU
44KVRh+qzD5S0hPNmO76PrvLaMigqLdWrHjjlelGMw+eC8tYFOVD4roAkm2qtVBPh05FWMhz0Fcv
eZrlKfahr/RBsIlaZUNyt2UDJSUQTn2w7yUfqkZotCArJhi8JzN56ohe2lqHA+BsGsPYIWT52PPn
xCUyJIwtf5f8Z4OPJRI0Z4rZNJgNEJvts5FFe4/1NYJ4mY8T1choxT8WnrumLU89WV3JZddZTDf0
abtAhh6KV1+1X6ysnNYq/A086ZCwMuPnhPsOAMRjpEd7FCcBrCobRU1efYfGVMxNHvEnsawpIG9c
pzZNj/yDMX2xlPTRJqDr+VRT8LNAYFOug1xpV0nuNPOVqjTixZO04yI6aWjggu7luhup1oevFoYk
CkVYi1+KYO/d2AZrMHMQaeN/WxSUMkAIcSw+bBaY7I0GNCF8gD6EG+4lBUFGXnJs+efadKvUEmY8
DCMaidXSBGlFuPaQwkpIU3BwOnUACh6Eu3H60xjy70k4AO6edoTyKNiA4Ap+IQoief1ekt3FiFHK
S0938qd42Ch98D3ugz00FYARX0rbWct/WbKTG/4tP8Seje9Z9v5zwpWEPYrUa0J7dd3zeUno1x4n
SyMpa4JmjaLti6tNtL8A8UHsggwEBsPk7kWlEiy3nxTUyam/PZUJoH6duz21pRt3lQI+55OYfYCc
R3BPqnhnx02KxhPXthneKR4Rv1fjeRIWb0UIMb7Ilftq0j+RilnbXOxqM+4AJVIqVB+SLMSII0cb
h8lwzJMHQBrmgmMNi70EmjO1PdQPNDHaKXiPjeSlC8HpKtRqeqG9KEwBu+tfCJJso8i/Sxp/JFuK
x30Eyz6ncLGOqJZgUGM85IM40gja+fAQ9THKnlqRv5fIsyyqof+Kl51XcA86hxIAWmop362iOpSd
B6iSLqLPEtvMDgEYtAE6cx+1Kk37wtwaCVqpTesfjAl2WRWuDbhhUdVtiRjRaqGh1mXpF88uzUWg
9K9xlx1E7z8h+40jjB2jpJTVn67dLtqCsMvV+7UHbWepClRJKSTj95bXH5M7fUmhgrQ14l+poT92
ff61RCCjIDEs9Okz9DNEIB2aN1adj19FVB8LG6Qi7FCqjk1139nFs+0p22bQ30me14Y33hO70Gup
fuJfhgBDCJ2NRslzKvp7nSgFdNRP1493lll+MUPziTj/pWpIqssASkfsv/uInkeK8exmzT6Kmi0B
59pER6mX0JEspsE0QJ52vPJJxi4+4rKIIUeoIVPBtu263lCpq54r+Br03n92Y/KBr95jo4fPaAhu
NMt/S5R234dAb1IPwSt8Qh+lDJLUATELXoieW9tp203RauXGdivKhSZHQHoRP6gcJlo6e1lEVPjj
Uswbo7Ed903TZ3DpkmLVWP1WqpP1Mbd1hGAV2jNIoVbUeRaxUpeLKME5ru+B4KAI9EVkPOUmZUic
iB57YEidBfI6898QKDvqmdRdjtGGa7G/2pIPlcsp1ZAHMp2HEP8mNCjUYwL3z+lbTrqVU25JWokr
8Za5G+8DYX/Crrz3mxShmvFQDCSbQubWLd1/ir2aA9QGrE3fVM/2NDw0YbG0FTz+Yhc0gd5Y3HNe
VS7ysMFBEh0DHABcDCHDdVhlj4Wq7mphk5Npj+Q/m0RVGrBR7YuBPRFdTPWhTfWXQuleCiQo1Mml
mmns0kisdBvPUrsrV2gdbMxA3SuDFKiioJU4a7rpWwU9S8KITrdRaZGF6Cg9NMCpNSt7HBG9Xrjc
nnKrhXayy5CA4TZt0RTiR8fFutCCX/akLkrrHaHiz7jWiL66u7SJP8y4epfOD7STNkMcPwbhcF+g
j4STIQosHvEi0lBqDZ4Lp08SnA+auA9jC3+iIgzUTH3f84Uyl36crH/apOY5qmipW29bqwDDnHJP
sQ1A2i9UNzv2kfUTk86VovbhkkL9PgAzbhXxFsPznWsp+SbQ0YIyoavomOY1tf4QRsDCr5Oaz1jy
xPs6lTrDVql9YbJxylfX/N4qu8Adj1EAjXDTlP/4AQjVqT7KWQUeKMCq+D/GtFQbKYn/ih/I3/QH
R76kyxLAc+mPA8C1MWXT+1Dgo69taN2nAXcD5J+pvcHePhMI1tEQle58poOEKCgpSV3/Y9Sh7yT2
emqPaXTnaq+l+MJ8KWkD3TJ/DVWw4W8Rmi8wBaOW/HF9mc+56nJwunImag8CzYXTwR10oxI/Ndrj
IPyjCdMkip/7TLy10bi+PpLJn3RKUUclVZXyz9hloUE8GykxaycQbtMeCUGaFzIEvEWb+obMwfmu
QUZTRe5VmJYqzlSB67gXvqB8eYSWp2VE1RAGJZ2v5uxOBVo0JSjh/sbMzrUFhGGoJpLjiHU4mph9
QA/Lh4SOU3XMsMBeGRhrLchYQTLW2LddX0RNrtJsFQXKiOwVAycMBFhPv1ejBG1q297vCQocZyk8
vI/ezhwedWvPTBsFoUbV5NbZF525qIrxxi+4MNmTHyA31B+7NQIV3tVByDGETQTxrDjGVnzsG/7m
+lQvfMqTgWbSHAZ4iAFCViWPBbDF7RQhO4nNagqqpWgf1chc58Sh1wc9V6dwBNtG1VRDx+ANIZTT
6aWVniVTo1THmLR00QrAnJAnlCBFSEh9wIY2g5bd8I9jiMPXx744YVMqlGum1EGZTdhW0VETDhMO
3C0oNcoX/UtTxHhKP4APeRr4WwHg/v8YVKicR3kBYfB3Ol+3DeGK5P8dNOqCvdcm3zKwinoH9MUA
YxZ+07L6htfk+aXDBatp6Pui3s3Zmc00o4RrF0k5vSFZH/wYDQ1Gptr3+y7PLAUnPUxsrs/ywoCG
NBoxUAzXLFzWT2dpuVMSBXon3kraC34zfCB4hXAHKbj3cX2k81sOzY8/Rpodj9zyhxqhe/EWdHm5
i8r0SYm09IYfzoUng1fRMFWLwqaJE8XsoaKqOKngOsY3iGzEkK9qJu5TNdyUwomAOqnLkLnF47Kw
sI8evPgT1v7y+kTP7wEbgXdd57XEMQ7I4OmS+oaT9mIIKB+rGz5evojj53IiULw+zPmXc1zUGx2+
meoI7tfTYZwB0qNVlsWbhlwcvFQX0OqrZ4z9sjbbG1OaScojooJzLEdA+iyhfzQXP/Iwq3exBSrf
IMg6sN+9ttzBbSSn/2ZECbWTeH19cucnXg6I4YMOvcMV9uwclDTn0awJqjfwJ45TAEz8Box50QMF
dPwnE9J5nt/w6Tjfnwzp8goT45i2O5d7T8289dCSqN704Kcf5Z9Axf0bn+x8CJfIDfEnKnw2klyz
w1YOqQV8BYmWwk5+elJgUh9fry/cpSFc7mhAQhibWPrslJnGlNWVWZRv2gCymTKIv23ApF4f5HyH
u2hD/W8QuV3+eOkajNbU0krLt2LIHiYLt/fOTCCL6fbx+kAXZ2OwAVzVUJEomm0DW6ikrTED9VGQ
8L6F+HQP/c/rg5zNxtUtJJDQs0KbCIGN2UGyWsy80YhM3tW0/gkdDwaDM6hQheO3vx0I5h1+G6op
Xcm0+Q4rmxowpJNV725Zb5VJxeRj+qSgfH2Us3vB5dFyUUJyNHzpzbmPhaVNida1vQbcVTkq5h2d
nw0OdYtJ3JBmP1+304Fmu6BAhWHQu1F7G7vfaBtceilLNFV0y29a/kEnkZ0rmAs2MKqhke7M/Zcz
0/aM1ixQa3U+R884dtUSJbqNDmYenCstj79ewJPh9NPdHRl4bXUFepw5HMoATvu6DyNjrU8JDR7V
iW5cCmdXnZwdeFUc1eRV99t9+o/D5GGqA5wwKN6LOkJtoH7yIcZ0jbFGnKOY3juPBwQRwetzPH8n
GVWazbBHLIsyymzTZzVKp3ZTZe+4Xy57+zP0fvnlwIIm7wi7LJQm+6Hg8hZ4vzr706cNeX18+8Lm
cTh3OJxBf8aLwjhd5BwF9lGr7Oy9TGqYvIg0QOemRN7QdDLWmiR8aUqw9JLwtVA9svufjRLmS9Pu
UHAxMX+RzKLCL3rieSSBETDd6C5SE0FNMw/pXc0afiqwoBCETxd1b037MO0RBmlMiLg+FdkMJohV
JDTJO/tnrP5U+o8K/ofkVw7q+NDr/VZHMAWwDxXTAPXbzvqi0YW3AYstNd+ng4MHdJ3dQ0uVlQZy
4kb3f9X6eOTw/QMTKTatnWQPSYkkCd6Wnb8ooQ5M6U9J6jvPMb52HmTXBJKdH9Zrjy41DSJ0IRpP
+xqXLVyV2ki2gDO/wcWiElz8UxbeYURdI4u9vzzOBhUFHgzH5o6S1VP5xf7Yh4OJ5BMuhfbRqhMw
7xUUTAA8qOZKgPT1r392rXOhcxHitUM4bxATng5V6V6k+Jghvgex3zy4doawcaKLG7HgpVEsXnMs
MtCwP4vDwhyUnGic6L3oIlzSRgWefpz9uj4V+QKd3k2WZpqEYPpvgU1n9kJNngCHhaX5e2gbnxUV
fqNCo7ymJmfeiSr/en00/fwqxMJWJw7THRV/NWu2cr1WVq6Kgsq73EyZcHYRsojRj2KgHCdRT669
KmJQUjk3JBQ9WngBdXn1uUNXRoBIQwiGVoLr2U8+gFtCSDomHwAuF+CrKeXzVIgeCZDN9Z99ftil
8S4NG9PmwHPLnX7v0hjwqNfr/H20Y3NfjUJ2VqN4m+D0dGOo89fPZiAuNx0MAPnT/F7TJ5jEleUe
1QLPrqD5pvY28HIaFgn4iuvTujSW4xoW4ZyOL6QzGwuolpKF7ugeW08sijR4rqPpwYCNNYjyxpt0
/t2R4SQYRhXT0mR5+nQFdVOrIHSb7rFHrwPaHSJpyEdVUs4KAT8FIb6/nhqVFAIVDGbICucnFDV+
n9ZZ4x3DtntqArEAAbeeRLuyzPjH9aHONwfjyHgILxkpDDmbWh5PgSD9FkdRATIu0+YZ7ZJnA03x
Gw/tpYFsjcKpI/ViXWv25LgoeNljqRtHsJkT2oPxs6urR+gdt+ozmvzJp5eCQ93ANk2TbIJdOJuS
pseVEhfCOPI971LQ8nyrolJWkOPvMWZFv79GtKT5CUYQEtWtSs2Fef63akkiQ0Hs7Aj4nZFlmeEc
LVjQWELQqVEqWHOgA28V3ea3n3wz2Cb0auVGOZso8rMZtSLP4gSMW+RE5J5saBsQJMWmeSNmmc/r
92CkHVT3CJZ4OU7PQFKPFkquDDZN8T+dvk/U+qHr/e3fbcffz6CQdpDCtgw476ej1JVtp0UWIJWn
ePS/lWcvd5aVZtzajWf1SoohuipMTSa5pNTzbMApBxvcWpMc+kbb5nV037YVcHT1OOpRvUDfCWUV
fV3Fxaab7Ce289qKvTtDUW4cdXn5/rlZZVFG5dzJHSv9MGfLWpucFlD45qEXSr/FcPQjT+N8nSCU
4mv1U8SAQwYeO0M0+/pSn5UUfw9NNwNzauHY1KdP1xqEtpiaWMchGgTu2nFCfxU6xbDVkcVZUd1B
ULXTql1gluN7oZpAk0Gora//iLNdxfRpoxAmcP247rz43tq+45n1ZByG7BCbJXAFb12hz/X3o+ia
MAnzZZV/vsjGGFfF1GTWQbgVjHzvMYb1hwvMLZPm+ZPEigqVh88kNbbwzJrt3iRA86KrlPKA8wgy
7W4TfEHEvES1sTY2lWXf6ipcWL2T8eTv+SNo9EzfrJPAtQ9AlgCmlWszhJI1tciiXV/AeTAnJ+Yi
fu2owjZYwlmc1QP8Ls1hVA8WhjHTZL705XDDwfDCXKj86EA5TESDzwrchQCKlZqZeNEL42kUaFIC
xtMer8/jwmljo5H1EDDyQMzzHkS7Rp7TPDsAv5OKlog+L8oR4KwfL3BSWWoDdXyc5f9+VMonJjER
wcNZAR0qDyJHGcT/Ok+f0xhCwlSZ/xR4fsVl9wDv8lFM07Md37IAPHsfdNOyqZ5LW03qHfNwtRZa
IeGvzoudi19DWGzZsSlqDO2vulT/QWt7unGZnT297BNKlEKngm7D15uvLyU8V6sacM126KAhouEw
5K+CCVh3am+xVrkLij5cuSm+U1O00Z1qfX2lLxxA4iWdR8rgN7CbTg/E5EAbHT1dvMQeOoJxphs7
1EuarV03Id2ZuG+O1wc8y+R/z/iPEWcnA2xuqaZeIl4GgEytH25qcCENRZgi9xatMi2y6L4MPnPa
UJ35OYH2uv4DLh2bP2c8u8SbvEfV1uVkDr6ybyxtpYR05kEWXB/mwgUg2xNsI94jCnXyZ/xx01RC
ivJrnXqIk8l7bAIfkx+e6P31UeZx9n8X83+jzD6fBxuniHomA+l8J6zHRN8Z0Ft157vdkU9V/o1Z
Xdwurs7zw82DZaRxOitYuS1spWR4QX9sXBAFPKgqEBF28bve9TcOx6XBHMpnVDpV9JHc2ZfSe0NN
TUV1XlJjegKk8R11YgwHY/Qa6uT9+kJeOPk2cSFlCdXGbnp+X5dm1gGyjMQLvGGw4WHcLBDa+qeb
SlAzjhav8unW/X3haoXOj4I9+YQMvWc7hFqxSN0mDNiI9S5HkQ960kdEzfU3yQu9Y/95Svo36Fh/
/XAwSxejWISVdLLb2Qm0KeIAM6sqpKpgXjtQBdRfOZ3C6yt6Pj1b0DvgGXSEjTT+bJQqJkZjWfvX
GlWAeHAfTFvF4Mg7Asx8DjNzbyTavRnciofPP+TpsPLE/HHugqxsgxQXpwOiv6tCdd8lgWMqNzqg
NqfUN//PJIVM4Kn1nvV9UioXMEjTHlKPcdclI7ywxEcUPrzDv2xj6ygltOVrHrU3jsblWbpkMAQY
RP+zcz8UNco2xqgf4jL40vfWv6WuPzigroxAPOth+s/1aZ6fRBaVdgZPFZ0mHH9PF7WuQ7cbMPV6
9bvqW4TwxNqdin2KhG+Gs/qNO+385pRdB9p2Nn/FDXWWjWZDC4WkcTsY8Gh8m9jOLSzkYq/P6EIs
fzqK/BV/7JMu7mICOK97rZ3kS+dkm9w1/gEMuTNK+PCuVeHa1+/LULyLcTpeH/z81mZs8lChEbgB
OJmdfGpiXtyDjj+oYwIFD2h7nW704QuakZ/cM5vBhQlwfchLp5ExubppNKtcOKfTdT0zjelVJIdc
iE2ndJ+jaf7MLfXRU7pXQv0Nfmf3cel+vT6sdmnnCGbLFU6hi6ra6bi1AqsZAG16UMo3dSQl8jDV
QPur+kdvrWAtpk8hKhjP6mFyVIC66pJKdAg91oi/d235LR36WxnUhZ8kgy3KrFQDUEScrb4ovWjM
8ad9TSm8f1WoCLwioPFkSd9FIw+i5fUluHBUaVgQKKJibhmuPlv5oWrR/9J89aCgTxcq//Zkhiu/
pREQId44IMN4fTz580/zY/tkvNn01L7JhtHu1QNV3cheIPHr30IMXFpBS2I+ZJdLteYfVTPDgTr1
0L46ieyeaZ2+qlBSyV0fWo2p3EhBLk3I4pWCL0bDm0jgdAshBeqoSVS0rzGoW5RFfdDUaWgtuirR
b5ySi0MB3TN4HQXbdvZmEYt3pYvXxGsBdypYQIwR98L2TNCdUdbdaGBcuAUACVIg0rnnLAoKp/PK
4rhoTfhjaNKjF6srLpD8AkiqwJ9zjc4K4getEh9GlAZ//f0WIaySCR0fjxvhdGQcX1AV7bXmNarb
Jy2ydoXlIjVp34DwXVpN1pAQWLVBZMwRbihliFoL2CZoRafWAqBf8QCkJvsO+9fYXp/SpS1J1sYw
1MA0bV6amYwixe1haF5DVFPhFAItC7L0xQWxPk7FP9cHu3Skf59o8Ao2yJ3Z+ulDxHCVVr1WjvVD
zV26QcFSlObXfoC8FiXT/7EvZWDKcLIaQ5n79IOFntYn2MLXr6KtkcWxIKyiHfXB++j89QmQaTel
NQdouEYF6HSkIi4NMQVj8AoiCKn4UMGjQI3SlY03/Y2hzvf/6VDyk/7xAqPnmUJ1tPXDgLoPCvs7
s35M/e/TAINLh09xC4B0/tVAx4JWs+Q97CAefDoemOzSLrRef7FS5GgxZu2iR8XFA6P90oftjWbe
pcFoD0gsKe8tNYzTwVCG1PDA9fNXbIW/10O4Q0/mRze42aJvkSjwESG+vifPDxthtk6bgFqNRKDM
9mRZt0ozuVxdohELr4y+o++8q2HXXR/m/KPxjLnUCujpuTo1odN5ocjomw0NrZeqsI03Q8TWV+oa
1UY0SXxvqh2c8zoIVoE1Vi9/PTL1VSrQAmSFrH2ejhxZDdRbSyCXYQ3BMvH8f3JzeILO+7UQSP4J
jGighl8f83xRJZSH/UL2qZ3DG614tEzT0OtXw+vaVTXq+JS49bAeTMe/8WzLg3X6bNP5UDWGISsj
kZgtbNmqIoMvWr40avrvmOevCKUer89GuzQG1z1tZG5kij2zJUQDGPpWoaovkY6GTvFv48I6R0Zg
hHwU6ztcd5YgBNe+3r0GWr7F2eDdGVGu1ZobsNGLPwQOIadbFoDnIf6AB/LY5G18yMzYeOvivnpI
ELD/uD5fOZ35kmLcxnVJp4D21iyRsPS+Vwe8eQ5ljRalmY1fiip/QEcFMEWx9kO00rRpC9X9lvfi
hW0jYQk6UAHQuGc8gHZAYiox++pVFI23bjIPrmTrvqRe6944jmfPHjE1gTWNdf4H1bvZrkH+WkdO
Y1Je3GlTajWTQlMGIuOEPfz1xTybEwNQsiIM4+hx1czulylqur4oXe/FQrnrtU2MaGsYcXjQwl7/
+6FMyiL0NuhyaGcWeHWdammQG+aLjrnKwWgNZAeILr6Yvqqvr8/qwvpx3oBEyByFAGR2IpzCKWh5
WfFBCa3PxNN3VulukFzcUj/5vD7UeeGTvBmMKMkX8Qm1ptm3Ki0bentkacdYCxF60PA4QuLFnfYF
xLnB7h891Vxzuz7mkfhsa+vRz7sbEdnZieAnODLnpCLjaCCZTu9Qmh9K7FJ3OSKrgPzI0k3du9oU
Wzlir++xdis09cYS/y4OnBxDeW0TvlAi0W0mP9s5iExhASDK/ogCs7lqahW1bhPVJMtJu3WSxNnS
N+An5UWCW4Uy+i9VFJafYL2SnWt7/cq3IYj/bewh4aagg8lL5RabO3fanqfn0MfrY9TXzSbBBntj
JQiZ+q7jfQ3hwD1hkIJuYwlZ/sbQZ3efLBS5pE1kTzBk55ewFlcIyypmcWzt7mghvpC56u7GVpNL
OlvyP8cwZikT4oIu5i9WcUyDce83eGjjoZSYwRqyxA6CJM513SqRerYtyqdGves9c11V2Y/rv+P8
dJHY0KvlYaMEfpZph3qSwFj3YW76+gZW3w899wIA2dGhxGrt+ljn9xNj6cB1LIe79wwOFpuqN1K5
Ko7I8CxxMny29XDnTcWNC1ce0vnK8uXo/zLEeYeIO6THQJivV5ZKt1KUCZlF/Pl2diK5seEoZW2S
4MaFeOkIEbOyVygaufpZNBnWVpk6uV4crTi8j7rsXmnx3rJQ4ckgCK+JeZ/VKPss7AYJJxziPW+L
bU6PzHJ74029tHtl9GzIjtH5wZkCr9eG0imOkTpCFXfRUC7LG5/y8hr/bwz99JbqWksRceAWbJv6
1VeydQmRubWrly6evtORvHFBXdylf0xpdj8FHWSCwTOKI9oU944bvtU64ogcjqSrbqT8F1ePXUNI
CepLnT83Zh81IkXA5ZhaXfOIaAOKKUWXvV4/Cpe3y/+GmQOQWzQCSSI18zUY42WlIvGdvdXBZ6b/
ayL60nP2w2HjgDq1MQBTYgwp0JS+/hsuHsc/fsIs9nKaAe5RXRZHR+/uS2E8myWeT9F4Y6v8Lv7M
ziOZKj0bQU8PlP/sAU+hVqWDHZRH+LVw68MpeHC9xLhvBaUoqC31yvaHaOV1yP1aiqVt68Iu9hgE
FndjWjf3g41GgCJFBbwho6VNq2ehtgIrs2j08P5DY9NxEv/Gzz6PxLlCiPcdB2IaJfy5sTDWOlxk
dJuPXVoskTw2vZ8WHpFoP2rhIUj3WrJGhbVaW+lTxzkby78u4f3+AUD0JLvSomRyesYI7XMk+Wvu
MT/5RFvsfnK0jVM1PmpH+tv1vXBh16PjIWFDstFF3HE6VjKIkd6b0Rw9rEOXmKZsMx/M+PVBzk8x
LUIuePaA7LnOSyRV1kZ27uTNMZxsZ4FJLtSLHP9BR7lPcnVzfbCzLFgmwDr/AXFF034e0qhlqyMj
FjXsOgMctFJWqyh28IGw4mFN0lwhSWEFj6Ye3EKwnZ8roFcgkQ2JqyRfnAWRMWENaW5aH9FBoz/+
LlRjIZLxxvwu3CAS4WWR4Bv8lxLv6SfTPKrWXZg1RxU1YB7xBRuxjx7BVK00/8PgzEgnxbzdK/kP
R/voEA+4vsK/J3J6sPkFHA54xmQ38FxOf0GVxRAAB74n7j6v7eAf0HbbD3q2HlOxtcJ6iV3EOsyw
kinz79403SuoPTRNvET5eJfUyS5HP0Jo1Y33/8L6a9ycJCYSEHOWU6YaytbUjjg3UfJN5M2dQOnF
HwHt35i/DNFm89dM12b5oVqf51tebhVl2Nr50Yz8ZjUOwZPqvciwvezx5RyRVnDvKl1saG1eH/n8
tJLn0bAho3KJceYLD4nEwTyrggOdtfZL2KnizcW09fP6KOcniKQVgDBBITwm8srTz2tXgdmB36mO
epVLoU5rnBDJQAzJGsNoF3hjvu9UTcORGNmN60NfuHwZm6uPCIYKJI2p07FxcE6s3CA9L836qQvV
93wwdo7nr6iW/9sa+vdGi765hf6SeFzNkWM8TVij5YO3HXPveP3HnF9b8jdIiK8LK/IsbE17/Nnb
vk+Ourad6uDOw80gG3kT2vBGVDDfuYA1ZGlcgKvCP5L04HTWauQXYGLH4qA0+XMfm9g2Ot/rAMbE
9RnNc8zZOPOXZaQIa0ejmx9SDNUa/VkY0lQK27Jq7br/qsGPWr+R1Z71cuWQ1u9+MdANygazCM6L
C/Yq6ncHt232evORiS+meMiyf63uyN+a41OMCcj1aZ51NnllqO2gEsCbQ71uHst1LhRu11f957Dr
2pfS76Id1X8dHTYTIe6GKKMBFLwekTAFyBVgf9NO8YKkN1+GA/K4lNXjtepF5rJIVMKx0Whu/MTz
L07GIH8idyiqEPMkN0vtdlKHfnqya+xZF069NeIbH/vsmob/pcs6MHsYVJA2p0o4uObmPJP0lbOg
hRmEAFwvbayj9iXNi104Yb3hxispMFYO1rpwnPvRRFJosj5Uq/8RIGlvoyoYJcPH9e9zcfL/+2G/
98wf3YUidX0tqOLxCc8RNDjLpFrBohUUisvoRoNyfmPO1mAe33iAggWRU3rotHyVV+bBH/TD9dlc
HEJ26jQayfxldmV1CmK7iqckhyHy5Wkqynp9fYTzYyvTSymXAM/t/AzpsUgiUQTI1qefU/OUqt2C
gyo9v2uUtTvEz/QbV98Z9vH3usmHhnydtt0cBoEMdJsOTpYe8gFlGCknq/HGR2P0rLaABITwECv0
jEfbT3a+5W5c79ZbN799+QUywpAAGrrZbODTO5G9IHp0+9onI0mK97FXs209deXO6NNyPWJjFNw4
LxdW+c8BzVlhptfDBElwtorvEG/39HtRXszCBYZDv8xCPKLiii+m+h3R4P3173u+2hxDCu5kHNTc
KarOttDYOwje+qb2EiFp2mrF0ky2jYPnZbK1R2WnKrjc++ibh+gZVvGt5tv5RTEbfrbUdZiQiE5M
0Tb6dqGouEjaQglxlc+Kf+IiIkkTaeLs7AmzVG9hlHg9YmJDO3UQyqqmoP4yIoP3UiF4v+5Hs94X
Zlh8ub5IZ8eMH0mJhc4nd5okvZ/uh9zNclvFouJR75BkRB75vUZt7ca1TJbHH/NnbEdnAPgPLFZk
LCSqahbbqkPYJIESdY+pYX/FAACeZWTBuqnq775HpSwYVvyUZW/k67q194rT7LAdoLxT7m0vfkE4
/8HLzWCp+jhaduTwgWIogCLKVR8WyqJyip1ZFY/VpP4yrenYtRoPgLDQABl26EpPKKQb67zVvgxU
SBex3m0ckf/EZRwHcPu16qLXILL29n+4u7rlNJYj/CpbvkouKEsI/ZA6x1UCIfSHLIMsn+Mb1wBj
GLHsotkdEKRSldfIda5ykbu8gd8kT5KvdzXH9IKFpJnEJ65yuQokfdvbM93T3dM/aeWobMLjpBqf
x+iDv7jfMccpZplg+N95aX+rvx0OmuO7EM257o4mu1hVVTEfFmrn42yOOUF3B2qK+tbxfU3tTD5U
TfVsTx0cYRo15r5UkjZmBdyhtyX1KNsv98L7+MSog3e0IceLYcfcR+24EqJb/RQ1g7uY84sukJFJ
Oriyai3QJgA9BTEGaH+QYP4hkqUqSaWNN8TvT3aP98bp2Xy+N6mVtjGYTd9+2JklGC0122sPZ1Bm
u+MBJkJ8up6jhxnOoL36IFEddNJ+i4z6DwuN2V7T0s4NZilXaqjV3DpCp9n0eAvj5tAC/La/iO+v
0MXsam+AQXKYtx5WQnSvDE/RBr+X3I1+mY72P5SicNhYLNKmQhXaPKycY7DICRLLzyZoq4fp7aXT
GXpXHN0as1fbv0XXdpr/dFAZ/YqkOMwyQFhcLe5nNXTUik4w1xr5qCXMg9Bb5wvcHSKfAfOPK1O0
Y0Xb+xj5FTQmGm0ld9A+rTrBLBWA7US7EcaioLvlSI0v4l2FgYHo1Zcm9S2EgY/uDwD/6QDtalM0
37k3Gv3aq+ifhpkrb3FFWS9Nfym/nW6X7hrpWA3quOiqNtXONvo6l9NPaKyXmrfR7u1dG7fOB8Pa
3W48q2Ge+rChbsv7pzsag6Uq+/ODZine0ifI4K4elfYQ8a1VZntlicv++7fo82Yw/0hTU3pw8Gx2
H519usPIqtHOBLVuerjVXGAMUWsUj9Cr9vZzqKaoT9afMOf61rTjsLIpKl80F3AFRIW3mFmPKAKs
5IIJWSpXS7tzcKW1GGCAUHV3NPmIVMgFLgTu7zdoYlIiX6Uf1h8MfTyHbkRQIILrT65kqvFgOE8j
DJGfbUe3DT042GvOtRm+x3iY6i+z29HieHSXDmSm2V737v80kPFVjp+8+Qmfe/FkrhV6qBU+vmnK
+FKMZfIT/dVvv8X/5s11PMa/4q+wvwDuw3OPRCrYh0aUqnT+zkg9b8vEhOnjP80pxAvUMdqln/2x
ksnSn2/8hYz6tQCBzGg57f/8Cg5P9RX7TUxVkDl2/lv0+U0vNlFKhOOWNMpecemHxNmlj+x3c44u
/dTyJ3uth2c9sGz1TRlhDSIaPLBfniiphe6hBWv2Ng8vRcv486vDz4OhiFSSiujV0tti634l5edX
jNKl4/BR5IXUXaFuOTBkxhlYj2WkhAWixYF4uKLWRDQIRV8mQ4uVrboHRrTmIhoLzWB9EDw0xUWD
KeLMBm0iqSwOsYAMGFfUuhh34z5fM7JbXXE7WgUXIhqxzVApuwNDwiIO6mHjIlw4CM7pv85h29JI
LEZM234kQX+ZvJ1G/TiSCWcy+qp5QS6iehCLMzHhqgGJwO60nqMeab4oqjNks7lDX8Y6HWL9tGQ7
A7Ebd2xEoNdje9gY52IhRsNVlniQ6wsRJ/bls41M3q+rULdET8QrIkK93pyRIXtxWNjLlJ7qDCzC
vppKzgu68PAAjDkEBYopQ8sV+FJORGhhsqXb97B0V0KLngyD0yQUUZ+zgzxYV6qvMEB6ZSNXPcj2
FWxHNZkoKFBLJTGlTDcXrkR3VDQQE6gNC5UhU88rV+TroVDEaIuUAVPDOGdgcatWOY2OLz6g1Yzr
/SxE4kyxwTxCmIXF3ZHF41zB3y+6cg07Kh44faNkGomx5Wu2gj5U3WlqtJk8COIyOmLtdFnlypJz
E+FiR+l1T9jHnav7EzoTLdJwvk6XoOLKh13TUv1+KIOGSFJLLvGfusI+JvbQEK+f4lp1hmoUw0Rf
wyLKgd3fQWDXdRlaIhRzEZwbrcJ///VvyYg+tVWfXPscm94IJcLU1sV+9XIb81qNMSHzQiYpx6dg
/5aPNZew5UfGrvnrIyXiOdwcFbwzUV/E9g3opaooC0IKlP3q5S91FI/6cfA6uBYjeH9qLCxk/pSs
Q7n96uVPORdGaTWyQISNW4OtPdTC2u9eDn4lSqEq9YZKlJLEWLylZ3hY+w4c5DXIHnTJhZikw4I1
krNm43mzLiDyW7io/o2AkBXe5/98SaYQfkfzMwZF6/d/HxCqi0j0mQj40FNNLWVUNFWo75CzApT3
qsf0AlLx3WE7AolJwRUCZ1oGsLCClrozMoxZkAzNTtyfhBHdqewHnVSkBduT6qtd2VMHgBZhcDiW
WvXYsiKP/uAxh/upx1xdaNXtSm7TofRip4rGRY+8QY7//QSYqsm3niTAiJpG4OOGaG7cAw82/A6L
o363iG9xJ6CDXHGdHl75iZbOYZQivpwWNhhV+jjiFjzfLAZfkInnUdow6H/AbJdt6kfnRmYeGFon
YtkZ4UTwoUlIgHkEgETXkbV5wGkNzUjIr66otWczWRRWjsYCoLAaKT7IG6NJGpSo8U3l9t1VQ8aD
H+9sP9QD4jmPbD/q6zxRAdQQVZsW9ujKJjJfL8aeCqsFetDbjULm7M6Kpno+Kpl9TAX48IzqcRiP
u5wFPvz4Rs+IfqyXeeDDvjnWMuoNg6ZRMPeWwfc9LNuxCEdk61k3juGv6K3nL2DT4EaNUQ1Pyj7k
5U5UB040QjFsayA10x2YoqIDI+YWKfPLqJkbCWM6fznFV1Ibi5KDevDG3mtTJBbZDPYxLyf2RkZy
ARuaLVxWY/E4G76fhZgfsz/gMbDOpqBS49/rQuQ22g+4EGEXuRdMIDwI2iEugrVmqBvjKHkK0KPp
HLRpOK1UFPH4ltkMW5PhQBke//agctE2EozNPPcTqRcSZe4Fs4dadnkgXmgDazUHIhVMpdjOsCYc
wKlmK0ijKVxxjyTlobAQJKWNusKeaih1fgm152HDNZI0LggHFaG6UltfSIqTWiBaMxrU4gp7rFbC
W9ScwRlW6Fius6N82CXHWkQ9aYkkThx4kOim6sJhRUBgGdjHHW0TGYFRIpkZVd14am1WQU2pxyLi
sD74gJAn527Vg1RgSq9I+fbd3vKAe2JwSa0ZE7JCHNcNfIp0gIJywKhHuzVebk2epiLk1G574MKZ
1IUNhv4a7sSe4RKwJeaSRY/RQckd+UKkBb8bjfI8wKp0aIqmCWpW3ZE7YTxFEgfTvxhw6g58oaDX
UxnhalJxPtNAANdtfGHuJVIYjeZXYD4yAFqYGA+eWBozP27Xg1prxZEo3IzsehAR3DinnFgfl/2X
Mh1KTZqCWVNox2L58nJVgfDsrOB8+ziakS9fVGxVDwJyhSxDMyjchvq4KWvHOOW44GEopzt7SaKL
+dgI1HsAzrQmYjLseq/sw+voTHC/ZynMzHaqNXNVEp2pgEOn+xYpA6ZuI87AM9nnhwfGUfuAxVSp
XOosWE6yB3X8fqTBYmZcIvZvH/NyYX64Lj1HTl0/5m7j6i2WeXbE+QbGVQ/7ro64nCU24wkV87gu
IzQyDig50HxD+/BqOqi1KMg2zcBypRh5nDKIP8N4YdKC/pI05MMVPb83Q7qvROY6px49SH3Yc+dx
Ek8Zt9EruYIhQZuI/35BR7qM/REjXQMkIAjLdhIpDy7WIaVzM9CNC7vZHcTA1QQZqgyWRqq77vYa
DkkmRT6yaWvI8oz6ylJHfPWRgl8fCnaK+dDcbTkx3VD1SJ/A2AvqlIy/TLgPLyADDf5w1K7/kUF7
2GyoYZI65hlA1CHKdV/UY+RU8jIKKud0hgVAlvnzmdI9osCy3yLTVtn14BnVxUQGN1L32VlPnQFc
3+DoVsHjStnm3vNgVzYG80lqySM2+KinaNwZkcZQcSFdqka8RIj6urhyo6FVWqg88nHCN9Khiidc
M/tIqr2GhDdR9ceRDzxYDU3R5UJIQw9cudtEESzT+JtNhM0nyepGQFqcO631L/9KZdBHuvfpNFa8
rAT9eN0fcC6jOWNGNgrBlcUXqls0AdBjz51aZKPH6ZCdJDDxPOCqboELFS/hk74YiKTHw+NoA+VO
MCKMmBXP1HDWg8B14ajGYMa0MBqA+SA3LIB6kOMWjtJeMerlhbdIDkEtB1dnGAPhgQ/xgvQk0ost
Fp1J2z6u0C4VrG6G6kO1Z6gFRvi4QsvVZammkkQYRvVqQqJ5tmffhk3P89rRG9I+5eXxiIc8yszI
smi0fhiOZz86gFO0gIcC0f/UAy7ltYvgQqJg3KJlRFMPT1d10UGcsZivSo3vnHFNn0chMKjEHfU6
5k4I2qm7g3a+/D0O0AHlyz+yDIQr/eWfUU/xvONs4o8rT64NKh65KKKPjvsLXItoUVR2ZR91IO8H
K1Lo474KbvAI+R3BsUiYIYDBIO7MQKMUVbBjMfzEHbeBMAOScdkhWN7zIN4fV+xu9Bh2p/ejGndF
d8Y1xp4HRuQ6tLMi3z4uf2ooUb2G+cKyiNEudBM7vl8AMCub+AEjgGtrRDCx/fe7EuuKFlwXZnlf
kWGAesHlrxqUEWzbV7Fn2Z/YLx/L1UOTLj3gx4KP7gttgyGtzDFEB/NNy7fZTb6G8uZZPait3AS7
jmmPsNI2EsupcSv8zOrm7DJkUA8LCfCvB/qGTmDL9P/X9gGSK9WC62sP6roeo8kCisx5OaGXEzEM
OiKcFgse9j2YZE2E5yQMU7Z9V+vTzLP9CjR16hstErthM+dts1bbLBaXYHBWN8CQHy3ZfGJZzRVi
XbzKHa1K7VO+5a0sb9ivumjdt0ut95iU2L960s8f3IWcmw+1pAzt9ypzh9p02Sbb3sTZzVsB9ZUK
NRmZM1ETugtLyYJmbpv98K21e8oTBkaFXDp8dKghaiHOXDo8hNEovFwTQ2xjBu2jg9ilmApEINZ0
7fDR6Ksu5kjDWZfR6yOXrF7Yez7idEfxGE4KV/Y+3AmLu/5qykfzLDQdKPYy8JGhldfOlXCi9NER
wHC33keo6kTABrQynWtAD2bWGYSlsIzbZQ/mwAM7WkKTM1sMY/q4yqS8mYQiViljio/byyvklKcx
GTM8brC18TzcrFM7aXCu0jTJ1PalnCquqnx0YcrbVFyYXsEs95E7c43MO9UX/Yz867grCoEyH+nL
ZPrn/Kljb8bJOr2I+Qt22V9+vmEtbhSKHdDUAwGoLP8g1w4rHd98XPLUcFegkiEeCTdsrbIv+5CL
951Hn+BhC9eQQ1y4YSz7sMbrsJjR5NGua2bE+Lia6Ahue5X3PSi4XMgaqH9DuK5Q7eXj3iPHh6WE
rJhQjufLXNn1E+7Htm8JPIAnkWLEt4/UB8hWrvyXCceA0s1O0Drv4X/jxOc93v4vHAqYuZRKu8xc
H8nK9fmkULpI05ygIJ0q0pvoNYteRlpNLFZuv3jQRaeoVmOgPi6VThMtJIsNb/tgLmi9Y7T6SNc+
i3XhBsxLFu65mcHeZNRuDo9vtn4uJGqbeaIOuqrYx7z8JH8L98miZHvLxw3EO8wg0AyVpiO5CkNH
mL4KDrUo3h492vzmiUGcDuYz8CiAD+f3Ib2eaA4aYwWTW3Kr1YfH8EEmKbz3iFUil32Y879K9IC1
C5dZFT4KnJtU6ROcyGwexjJ6BeM3PGxp3OJ211m+6A4JbeTDZT3smqBlErZfHtA9aOY/txudRvum
cfSXgJYWVbrByu7ch8VbwXQszAysIjdiKxvk/biAvdA6WPdnSyHHhwuXXiiFfvMfAAAA//8=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fHnpjqW6suarbO3f7XMwGDBH9/QPA2vOqXKo2vXHysqqxICxAWNj+436OfrFOmr31VWrpe6UFhLL
CctDRHxD/MeH/9eH/PW+/uEnqcy/Pvy//xTbNv/rn/80H+LX9G7+MfUfqzb6c/vHh57+qT8/+49f
//y5vu+96v6ZJpj880O8r9sv/+d//w94W/dLN+/be6u2fgtP9tcavvwyVm7m/zv6/xj849ffr3kJ
869///mhrdp+v67rtfrzP4fOP//9J8n+/OOf/+cb/nPs/n2Cx778z/8x2x+yX+yvP37aP2qtOv1/
P/3r3Wz//hPTfxSkollFEpySHOPyzz/2X3+P4H/gqsiqBOe4Kss8q/78Q+l1E//+M/tHmWRJWVUZ
hb8cnv/zD6Pt7yGU/yNJaZZUNE0TmsKj+X/t0aOWodPqv3blP+//UHZ61L3aDCyLVuTPP+b//Y+/
10kTmlQlrjDJcpIVSZbmMP7x/gVOAv4f/zcsNjP0Yj6gtN/rDifoibuiYng3xYcfXhXZ1l9FNium
52x9sTHzhz7Y4ZDs/FuG8uRhzqSuKx3KM9cUtYvLDmq8DUs135c9G2Fz7v3o0P0+7PQ+accwovuq
6tOa0yk7Vd3R2Md5cJdAs5l1IiyPFYn5mYoyqZPEf4oxujr25JP7QlwlNStbySgbKrdTlejGpaKA
mZBXY/vToMjYsR7tjRnUQSxkPVRjMh/XsUK164p4NRUdX5esO0+rp38tRbI3ZZYeZ7pMbSxjQ+Y+
+1Zm+8i6ifgDXUtdZ1aSS1WO593rn7Pv7Nki9Zdxrj9NNDns+TreaInXh2IbAxM+izXm/jlVj5tf
5dmU3UtvE3kvdnI3YuNqnOxXVy0pCzFJWquqWC+pjizVCz+uc6UPk0Kywdp83RTf2WjX+RjTEBmx
UrSrSY6ZH/xF9Ls74sJ2bEld3/Rm+OFd8jVDW2CLpa7JPT9VQeYNH4um6En6HOl3EezY5kKJWncv
Q4r0ecrVyKSPqOZljw+YjgwbkdQ6q+Qhx4eim8y1ShPTConeNjFsn2n1gvzyjOalO/fFGg+6H36Q
IPIGL7ms131BF1tUrcb701LIgaHZqmv1+1KSXLA+Kfb73qobkmX2Y5pSwbrdwwKHklytqashyRoe
9viEupNODWerMvGldMnY8DXhLFd8bGjHbELpXRgL/6p70XTkbJUQDS/EdOlUUh43HeMRTd03UyzH
qpM/VxWekXpatqxoe71+X1T33W/x0BV2q9fUK1au+czQNp+6eTpThy2rRnsp1ryr8aA5KzN5Q8Jq
hlwys0In5hFb2bHE9yxHsK8Cm62Om69qNFxJV46MbFGyAvdJM8tdNEkS2D6ars76n2kGP8md2mpi
YAOyKJ71/rF06GPbT2vplyeeZpYl7r4qVLjqkBVM7vprkFWTZcUvgsJjpvZv3YRvpbWK4UQ+lEu4
6E2cl3x/rpYwMiTHp84oyfZ5MmyXqkWTeRqD+xbc9IncX8LIh06SN573X9Q6vO55vOWmeOtz2Yzb
e5IMP0LmH7GjsZGJlkxoejem/jEU/KNch/dKmKdKzxMbLlEWbzrnmM1VppuJwM+msXiCsrH2Nfbb
X25KblNOjjpP6x0RdipswSxf62EQrCgzJiJEZbkeo9zmhhbjQ+nyh6K6213/lovsVRbq57IVT8WS
+Sbp/6LGPEMNtMchS2+0UOsh0WL7IvN7yY1lebdeLPzmkCjT7Jv+NfsddtF4czE5asNevBGpUpbm
jJd5YFonw5F3KctsLM6LSdlY9v6YxORxjcmb9P5ABIe0q4r7AqWOmW6PzOE1HCBlMMNpelJijm0x
iq6dofCwgHLdILQHJoU/x24wjPTpXE/r9toPQddTmq91kuWtElq2wh33LpZtyitf835S597o9byT
iTaDMl+Nhp3Kk32od+wfqy6HIoz8125dBKOiGpguewvxQd/3IRH1LAZmR3wyUB6tap3tP+ckzqyy
eqwV2c84xCe/uXgb5vFs7CiZxJtiHd4+fDjYPc/ubL5/K7geWNcvosYzDK/lp1zyTy2HtF1xeTLb
+DIUgbDKzRfrcGR51Y31Hi+RjA3K3I9p8Y/FAJsV7LIyPKc/u3SAIqbFj/W208JflNRz7aX5SsyH
t314xYW/23az16NNUhaVbHKls9qly48xpyubO3sqXcfbItWuJWR5hjTID3Mqn2MM9kj9/MjNfiR2
/0719ujI9Fp2iB9FN1q2dea0J6NhJjkPudMHS2fCUJn2J1VYyrpBp3UmSNMvM69h4+arQV0b19wf
dRcUq/IV1b0YRqbp8iUvg2sK0n+XmthDqWfTjBV+RHB2IVu7ugoeN2hMtlpb7Nt+1uvRTsqyPbpP
w5P+sCya1Hy7qTHHnzLX3xShhHkvq2OcuX3G4/oX3W296dy3RPQVwPb8HkS1MJOOr9lkGlPk8ZDy
CR1ND9XL+cu80q7BgvzaMrexkkzvcfD+omMuvjh+EQU6yGV6dW6u+bAvjS3JU1/l35XBqN3z7afa
KKoNz8hNV2vGPJqeynKd6tGQ52gRfyRhNQw7e9GliPWgUH+hjjcpQVNNY2SIbs/5bqEKbnRna1Ec
POof99JBvbWAogjbJ7/ipZ263LE8rEvNs2GAhaMTHAtpfAlFZ6L4Uk7bfgcR2AnPuq73dbKs8Np+
iUzNeRuykbl5voR+b73vuxYh8mOYsoUlsYiN6W1XT6J8LKbiK04rz9Qk7lHubI0Xfp+aoH8otJQM
qxWoRI5iXXTV52qkv5em++Yp2pnnm7yzPyaE9y8TFkceSOu3tZ7KPat349hOf9nlWzL9RWdqWCLz
WLtgrrmAyDfJci5tHk6zmB/DhpkvkWsiLttd0tOcLpIBdfxu/GKOo4M7xUML0XRNuqQtXcFr/lBh
qKlGRM96St+7wpMmhC1pM5ods+DEcSsGdNrCdI6EH4KRuNGRYsYTM7E46bdq07IhaedOce5/ST6P
9dC76kwqw6Ib01Mlwg+TqkOnqo++UvSyNi7YbykXe0OzbG/iVh2RwnmbFKRkBk70kejycZCxYrMi
pvVHlRlxjdm8njuDGw9JGZyda1vGS9qrL8MwPAM/7JnGU1+LxMGBldW3bOnLU7mnl4JuxaVwgNXO
u9PEt4vv8XJcAj6TpbsmqBTNZPly6050dZqleKwOheffSjsV7VhGyjZJvmeBzHVeuYel72WzI0nr
lOPj5t1xs3G+LmUCad5L2sy4M0zAadxpUVw8Bqhb9mo6LZN+hjXf7XM61oJE0iyibJQbC7YgNV79
ztCaV60P8gb40LHCP0Qht6ZYuW8GOskWCImBMBFds8gLjSt6FOhSkhQfUFJtLC/iytAkltqYpTz3
VXyWw/dBJmk9LjFhaTcsbMRVz3hYs5qOkIPLBFu3QYVuaVpkMGotw1lYL2mwL0NP34XYBlZxAuQr
EQD6NDuX6w4zEJluLVQZF5Krj8qehEKtGAmbxyhPYch4q9MF3UE2z2S4c0NRAtuT7TDZte0C+r7m
RXaoUPdA0bI1yujAsp2j46zy804HqPgtGTfxlwpqYrkZQDiE9bBg0phsBJY5JNUpX/udWW9wKxLA
TcUfDFACiNCFs64KsOZyoKxIyHZdijVrorenzU79FxnwWu9bIa/ZOKp6xvmpM1D9tBmGeplU31Qq
V3f5AAAlh/w1EYO+WLsxom3KCKZfo/u9HdtUsJFqDxuZlAzeypZunVjPw3g0fmOewAR5avaTyu3Q
on5wZ7nnLzG7gcrgDXW0YNM6f1nTAp2mgryTyn0DTFnq2AHq6YB+9T0UoE2oeKWrrpEd7l0WZih/
Nml2iesS4uYOzRkC0FZp6zl3bSJW0fSSy2uQw49qLMfWQnVrhMieYl8Ux3Q2CVM+Pbps2e72nCT1
fA5jCRrBaH4gBk1XiUm7/j71petUvdCStGWJoG6kPzHUgEYqfHPzJI5rgJjPK3ymNk2uqe1eV7yJ
Sw/kZfDm2DmZPs9YxTP8DqMrCo2vxiOSPNzrNO4MJts3uxpo3dF4Pwqc3XVi37/YNbtNJslPW+6+
jCjwk/Di3VX8lEIWtH1QpJbDRpjqS3dM3X4zJnTnYevUrVyq/JBUSDA8rBZ0ZHpAzqYXUsipDhRU
x7a2mtr9sOq0B3XYfQSTwI4O1DJB1gjERH0m/aIh0+eXPMsVsMpxaLwEIeu5vfoVPfvo8UMcqvlE
YYbprNk6K/8McflGBjFcC+2fpB9SkL6qv6CkW896GceakHAayji8pGgs78WK72L0xzjJ8vnvy0A/
snw556SgX9CK5rbPElMvLn4NnRRnXzkoNxOPt6DSmQ2cs9AvrgPh6C9gCDzPwHkfoCiZK+/xXG97
xUqVHhL46rGr4CCp2sZG/FYvIjmLalIMHAh9z3OcsiWxbHI2vO6D/SLLcmzyQvOLcyCFXTHvBzmr
O5fl+4Pi23OgaXcXp3rBW7g4Xj64Lu8fIP43jDc2zPQVfJz9aafdfT6NZ6LzBAREzE7joGs6++3C
/TAz4dByFJvyNdlQ2sgctpkWZDvqGfuHsKIXTYM7AlwBZPDlbpZpessHIZjYbHcihMgH0S+oHqGa
sgkVby7Duu5idZcBx4IoIBLKaB/aEQNsZSQUDdpXdzRheF5gtZe/L5k0J64duZi+v99nASrNASjv
eDhvvcKtW/UhU6E4Y7m3Ro8DE93Wg9xN49Vv9eSq/IrE3m5lN9+pbPuMBm1PRbEetKXisIWU11kB
52n1fO5o3zUbkQaiGOwI1w2u2Qyxj39fdj89y4S+7lr/kpXRdQSF28zDQptCFvH+78s+TfFY2VWz
TMFiOmwHFuO+31Dc9iYfuopJitxl+H3JCoDvIfdpE8jQ37CdbDNbVDHBE3qxfVwPchwky4FvlNy6
B9DkcxTDV1vMA1MZne/pnPRff3MxMgxZLWWYntNLB37MGqz5khC0NatLK5ZY4Bgb5f1br/NLklcn
nMzb+277vk5KtNSAA/pMci6bNR3WZ8S3qUnWRYN0SeJBuokzgQr+XeVFi5Vj2cjHz1nnx21A03u1
jmstem+PWQa4r6E4nLM1pIdQpOMVfAFV907eL8iQpy0HAFG9KetU6uVi1zcuy+5bYg4r6YtvMjH9
Oaxv/b6DE1Ry/oo2UxxpCSrp71uSE3SYkujbv2/XbVYHPu61w8BNiaDmNZ1Mf4RlT62YnXk1IZ9O
8xrW5u/bIevt2ccpwpQmUNMuPGA169syZnczIYdxgdkQDowX1N5Wd3ya6qpfq1deAIzHcff1jLaq
kRbN5xKYKNB26g4CmYUpsBbuONDWRkmkThb2AYwBDLo0w9sLpUE0aZkwsVT22dMzBTysQbeEJxNF
f0LZr8nM01GjYmtLk8ij48XjZEdyG4PUzSzAOEoU+FE5OFdWDPjCMw/6fxf6GEBWGQeiE+/gQmVW
Q9CrBRi3z8EI0nQ4p3YBqW40OtsiffMi1yxBypx1Pu01ktFee07ePYkPfe67y9I6ZefrLrObWmMB
QBEB3HJOapOXS6tICeIgrN3Z8P5ZOzt+zzb0EBSEUIx0aSqC7nAQ5Dga8MdCFwC4VnwcksS99kYm
bMtU+X2b4tNc4Xu6JbEJExxtwi0gApH0RSzzzvRgzlxyKArVvINOnn4sK1AN0oMj5xfmkupAc9B6
IovlQ5avXwjuLlssnzLNwFQcf5H5cd8X91nG7VvxibKA7xOf1m5Z+9uIzMZcZQ2bhgLfoawbGFXi
JSdUfXalY2BZmSMtlvGylftPXOTzS5D+sUchHIhfqlpLE46pTZKjFMNTlkvUqI5WJ9e5IxwjOJuq
d/c2jG98QOkNrWtSgyfOSEAKhC1USZ5kLe0Ev6QezXdjEe2Fm+3Epy5pnECi5rw6j5aLOwnfaLmT
1lA+MtGr4cpzWx4DrW5Cd4DZlQpNV9YUlykYNbk88y1BjU8HKCxjZ+4Wsnc1mbK8UUSftokup3T5
IjEWt4xwc/a5PzichqvkyWXicr6RXenTuMy2zueQAghv7gYgWYBHyfNGj6pjI4TlrQDa+NLJgT7n
OXoAn6y4SQoMzxDBdk7loct52opOccaJ97elo636mehEP7lcurbD0bbWRnEKGnxSvf702LovIlNt
WKb8VJpwnySmYxOYcB9zLmoSp7aYsrewjuKCK2IZQuI9AZ72Q6bAvzNl3h23+11C5tBUUpqDxwD9
czQzyzd6N4D1fi1IlzajyvOGYvJRJWlXgyGCjg6tPy13VyMduHgRjC8ymP6697y/2mJ8XDmGhB0f
DAe7AuyHT5+U4CoFXONtREzMHkyuXogWG3JLAQh/iIG8zfHWlx68sGzOnxzRdREc64e0fPQKlBwa
5rNBYHSBh3whYkgusWjTdY9nUK4W+E6TbvJ+XifBsjJZIctncNSX4gwkUV9Ak0x1N7nnGQSDLvQH
VVg9clGMTGGwgGK5Jm2+EMrKxJ+8B0uWJ7wmPAHbc1yufA2AfIUSpwzMRxaXPWU8ll+zFfc1qrh7
2kxqb6k153Us9yZkCyy0TPlBUaglGAVaa5wn9bCBJTaJmbZ687W1hDRdJEPjpu44jcXcdLgX9VIw
PyanpZj5XwNky6YTYOqdfNoGiDG8ing0w9S3ZScytrsob6Vyt87pepvFdXY0e4HdpOJbr+J+BIPB
z2G4AbCcsg5oSIYtYqUBqEpBMm3lup6GRTO9k+VgQ+hqGoB8JamTYCuVOcvMC944zDvt57aK1aEr
1/jEt+4w4tE/QBYfs20jNXRVvuZrrtr9nfc7OVTLnoFih/WHyrW5L5+UgG/k0t3BHFfQi6I8kNj1
TNn+2NNNPJKxlwfbpQ/9bwLLMW16LL6PdFDHyos6K8fpWg2hmdC2n2cdahejY3YAilhG9ShNKg4l
NWDYKWBSBQZtV3TJTx6hzmZ2WsACVE9iSkH2i2464LIcGilBonT91ESVJ/dZFpgyiWG65+tJ5MnH
ZrA+Dr26JiMG3m+UrdNlacm6kQP33UHo1F5HPJ0HnB6t6mwTpSQgBK1sCpfRuircdHA8n+uk38AD
DcY0fMNHnOX3HgFf9U7dlcJ+em8+83nhtUo5WG2icIdecDas6I5rYAZxT17QBpEHnQBw+9UxQ/wB
GiorG9PFNZXrfqZorsdqnBhK48IgA1GDp/IwJ9geojA3B7b20Xtx1aZXl78vix4ghSsMXSYnnxJA
8WMekTpXUG7DZLrGCpBGgqTH0ZcswVifhnRQtViBxtveP0rUyXqDPtkRJj+ybO4+hLJ3TvfLMe1X
YAsUzKw7v879CfegFfECZmzqi662e+pq8KtB9chbevERtHEpQeeGfBuZmeRXcJSWE0jPvh8ehBj3
Jwq9H51sa2PwWrKCl4c16ZPWTAtm/Z6hZlOUkclDzQcum24z+j7KrwkleZPZ/nUagbkt1fIt10C2
aJXm9VCMPRyc8q0a42PiVtN2tnwbFZjOGBoHTaFlybrI6XGkRWDIW85SWYlmENOh3/nKirAUtd5B
kvtgk3YisTjk/cjvSf7bxYiFgDqyfnQB1ixI9gtsjID3tLYzXw/rqm+qKnq2ZiCWyt84YmizJ8Dy
rCwrFmT3Bs23gtB2odVcr0JlTV5SWkNnrknGab7L0y8rUjNkZvyxqPmOUrXXHsCu3mn5GQBuz17a
71rxyBYA74IjzEKHHwPwFTrl6OA9nxs7bU/ZKibwXYbkcU9TAMPsOmXVRxymH2LE4Rql+MsB52tT
xXuWpHfGmfSwlwQzWWQ7gwwt6qUKwJHl1DNpwcnJp/W1FwkQPpwu0C1859n8boIAFz8ZdUvC4KDw
btkBZUbVZiRfV8D6O1R2P93sl4tT+vP3J/IZnTH9WKHJCBtQqjryJ5ry9A7RijIJZ9Wqla5HNXUL
3FZDY0oNxxFfp3LIm6qUFfN6uSKd4iOJ7n6D5uTLtgEp3Z7jgG09xKXp8x7/9lrvaYRinAqgRMB2
QfWTcwGWCTcuv9tlAL7aOTZB/MQMgHLmApodxZMchGTJTkQ72Wlk86qhjvW/2YK9UkPcWfOR18KX
dxUYNGLvloMuq6StXHz9e15ILufhtwYUEd24yaB5vA6y7ukSz6PnuvX9zMJcmYdhGeuINwMt1lEz
oBEvQN8et7g+L8i9SazYnIrkQjtX1KMTjRnzM85tCwuNh31w0MAb0ivawHg2CO7WPj2tqX3LUpow
HYRieQaG9qzbtQTLKfwGCYubIR/exrBASuqXQsiHyaO73CHPLPVfRV4NdX9HFHjGazU/5n0RwAIT
Doqa2lgsbS0NONjDCl59eRwTUjUqvbisqI6+6n9qGb+hqjjqbbYHS6rvVipInmoBHrtM3+XQfWoC
ZNnM/GXkNAewLMBG3GUD+CkeJ7LUvoDg9ij/lXb2ea/yheE1/ZLo/K1ABNa0AVvm5XmTPb7pcnmU
k3U12GmGBQKAn9jtK63We47y8uCN+2ITwlm1BXnYNbAYMvPvGXIF4Ggp2zRd75GZoWsa6IvZrbnC
gc+YzkeyAandYtqCtFPQ65vOpQMviEDvogZR0NC9DAevu53hDpAmQ295sv1uH/HiJIvwlqz9a/qo
g4RUWvx4sGY5YtIdSrKUFx12aIiC6hWDbAEBFBMjzZsSpZ9BQf8BASjkmcnqcTpkxTg3PunXRpYo
nkWYMcz9aF0soIKB1Vq6OAK/KNR1S+nMyn4/TNBM3Hv3zeJqbRME3rBI0lY+0LX/S2dxOkS9XTF8
ygHfurxTh0F29aiK9LYv46Oey9YnYP97ux4NHoEuuT3WfsA1DxFMG1B5Wx9Vk06TPGWm/N6ls4MW
vD77nRwJpT9Fvn/rLWZjhkownosfwHHVMcnQzGhibyMZlroUAxia4LOCB3MlfPONdyKHzO+Hq3TQ
zicLlayK4tgtxesSlsDsHkoWBjq0/VGLAd1NQPtBJJpqlYelEmMNIhxB2XyjeLRX0MFVKV4WjPkN
jFEg7MEfthFDxuwQWGmRiAP6XyycWXOcuhaFfxFVaEDAK0PP7vYc2y+qxHFASIwCBPz6u/rUfelK
fHLsdiNt7b3Wt7R5J2rVPw5+IjXaL0/DpsPLZxFvNyFmknGOKucIfHZNW7TToSgPc9R0Z/wSXzDD
X+uV3Uav/prrNt5xM8A9ntFFYspLB7spePDye2uxYdZlbZNVV/bEw4ru2ISVLjxorJyXaQSdI6j4
X2UalkCRfIRmn8jAf/VLtMWFr2Ruy+i4xv56FHP87g2NOBY9BruZy2tXRyLvVnfyDXp4Nd2WkcES
6gaVjQrisSxCeZg5HJfhjwrrg55tm8H+OJrunY3OgzLhYRXO1sAJIT5sQUwUlcbk5DfVxfN+YXp5
0jE2oTGJdvWuWgr1HHRcJCHGJ69fPuLZflSr/K6UkgmH9VyJ6ahlcZ5o/LN6EbZqv1ytHc7oJYuG
pZsVbRrMPqQ1v8cIjnMFziwsdsFZnUfkZYth4MRFBUMqyes5vPlLg1PTghtY5QMdSpYXi4DhwGTS
LbQ99nIpE2vEkCg4CaYMvGxb8T16KJucThOKoXQPDV2PTVPrtGcAIGbP96FdCZMXqvEzeN9ZVGN1
Vi0YCsfGfKqhIETT8Oy1bE76brE7PmiCGdb06bCql2ajQ0a/UeXg743QTRou+mvBBY6ujf0hHA/d
qN++7D8dIJ4jztIC3QL5qvvYO0ywwvgUsXNA1d1zqFxqJAuAFRQu076acl2jfTTbRo6sWo9LhGbR
LKARWl1ESaRJkSzjXVPqgzWtZM9yyiuRMorzRYesyk3ppShSKu1V5/Ji3o7AAGC0aLOCFdiG0yqq
HZbVdPIEdJYuDMJLXWHUaQh9hhqDZ0C2MglJCdQEDdaODvsq2PQzdmBehydTLds7F/UzIZQksalv
1f1hCAnhqDM6zuMeMsIEH+xE7HSL772X39QkCdsR4tjm1Pm/FzMu28mXOwGFF+QDgBi4SKlsoVUu
FXSv+i4ygRnwqupUh21GGphhwdJVOb5ZkAe1IikEBPlm1azSjqEsOEyXoajXNOLxG8gv8zjZ4Ejh
HsI7Kf5iekFZg/F17GJ1I8abk2tbR9WvsaiDK5Vvc9+9rZNYb+UYPLXgj7JgG5bU1h16aRo17+OE
5qzgJk7/+yud6LIffVfn//01IluQ8GL525iR5FMoMKYVy1VE7s/dBMDxr9lx5dx7W+hQpaIVLvMG
98HRxDEahscyjL8Xf/q10vs3Io08eiVKhe+/+8Rte0nw+3kROgDpRPhAvWZ+nyZ9xg5en5qKzO92
20nVoaUhxOV6cSMmeK0em7XOwxGMBTbfHBb7MgZQFMJO2Bfl8O5gg/Sde+0s/+5U+Vp6pNiJ1f0Z
WX3aoPH07at9gy+wW5ouhgm3/RBCHqMhSqzQ57mtsHP0XTaM9eMC1VXOJl8YukrXwF3uA3sbh2a3
lJwfPX9K7UDHXNbwQrSddVoUvUubNKbrb9mfWG/CtFkI3Ew83w1zj1fwPWlw8glotsWy0B1dZ1Bk
40dDtsvQjjjOA7Km/aQxpfOjrmG1wp5F15YYGemDHVDMMRs1Bxq7VHZRsXM4puBdo02pWtSLDRWy
1h9bpQ5mmZpURKCdJjvmY+dnmO7rvTdXddLq/hP65Jen61O8UZVsPox414YYxip9GL32tfJ+Gswz
MM7jEkTF8Fx0/Bi54iCq+LK2UZ22Y/Gp9C4mU59TZlgKtbC7agbPiUbA04qXRcR1CiolTOey//Bm
pvYoo3kTxtvJDNWLrQhmQHt3Zwocz9BP06YveTK2yksNyLmO8R+9rXXCpdG5UHUy0uqIJrlPXSHq
DI2OTEM6ZrRvz7SI/tCR/PHpWAJuIfnQsXzypl0RDa+oNlM+5rXXx7mkQA8tR59eLxscV9PtqkY8
VIvr02mYzjayP90aN8nShz9FFbN0oqrKaISPOZ62p6rr+swrC4CAFmRI8943wQ0yu58aZiao9CEk
WQ/kRB9hlos9ewwC/okPBnOKHVQSkxbNT7M9YHCLnWSnVtVtzgrY9lvDzIMl7uY2j8FGmz4gyP1G
swA2oUuIHs8qanIRoE4YPa3YVallCQn7QwHubZgxMQRr5O3ioudnCKwqqSB5oJ++smBxu65GyxaZ
O7Mi3M7nlGNzsrTRDKZtrdjOn7pxz2xQJKHhOT56UIJUw2oYRpLRYnXJDC2971dQnAEAji1SW1KI
7mvrmq+F9g18CG/KgvJGRXMdl7bNSo/VuzHo5ZOom8yxdjjoYH5cXXj3e8tfxdK+tqxwJ9ro6xQM
dk9pI9LFQw2lLGYAA/2fYaxp6rfTR8jR/XqTPPqzuNIZb2GBlwxLp/07o9OovPEZ3cRL7MmHzTNw
/mW8vg41203ldmzCgmVwlJsMDEl/Ghb5XLXowkrIfJ3jNqks27Udna+QG8pkZVj6o8TKVegUppKk
K/qM9zjsIPp7IlOszsBDwKh9Wmswk7ybvwaMg0nn29/FQXMIJmA0RUZNSn3jJboS140XuavYnxJE
E1DhAkuf2cx4wWsQ/Z2azsumUYq9DMKXYOQXE/bV3oDySkV1xQz/Rlnw7Pw4LwZQknDbFL77+NvD
vAPn1T2b6C+RwbXzi8ugapagOxp3tAtP5Qo6DPMtT/bb0BU4LRs/jzy0IVD2E3hlJhV18ew5vCUz
eymsWHF1pMT+9GFKs/GFxHfBGLJuBT83qbwIEyBaT+eLsyN4YqUwH6jJcRrP7guD6LAQECzOhWji
Y5PFrf8hpZkSOgUAFnTxB1MZNmrQnBquHmp3UEpkA2Hvc+v2c03NW6ExiXYvihIQHcVz26aVc0Em
poDnhTv0pm2SqoZoVehSndyMRioKgJiw0F7iUR1WXZcYgabveQVnDOYFWndDfmnjO1QvY7OueQ+g
X9QaHnnnO4Cm4fYYrs9hxV/DyemHdakBfHTdYYG6q8Kt2INlQ5HnziVR0YNyaP/ht0C3X7XdqW/x
fJl/cZJSqHUNzv2RfEyrv+RrAIx1WyAS2CVfXCDg4Oo3Mxb9YTRjohpMbUF9mwcvzu2iju1SAtuU
6ODbsoHSM5Nk08MHlIsYPn11Y1UAG5IVWW0UtABew3AFxRhYiOA9oJzCTi/AsAASgh2m/T4cF76f
o/VDCBAhjQISS96hyXyj/D/wdlX7qlsT1cq3DoM0n9MwtseyaJ/lv6HAb9Mw9c+PpvOGtZuNzPvw
6ri+jCZ8NUw8bPF8rjh0dBB22f13IRRUL9olVgCMxLANq49AewNBiaZrV0bc37WAqihKSjL0orgI
DIAm/oxCBbXBobtdJni5Fqystz3qeThDKeMJgT8COa19itlbDX4+id0WQgS5YA2btNdQDYV71uN2
F2bL0zhDMY8Wc/Op3XUdbH1s7l8s3NnWn/aLUzDmvfxCO7gTpqi742hVCsuGPcqoLeH9F2WiB5Da
BSu8506GHEOYfam8/oM19VFM9DsqjIOeBDKyxxHnQwqaCQ8OpSxfp9m7KxxPE630jrQM58nqF5md
wzMbAp5N/jCm/bbQQ1miX1nqE/cU25MybQjQoyCuP0BnVXm7xsk0xlcbs5uO8WgInUsA+h0q2P0F
LGCRwhXuUhdAbVkjeRomOx2jIU5EwYNTCRAiq6kEAjXz7vTfCz6ABcCbUgmAQ7QuVVBkzHXnklU3
x4jC7OupBPNre5IdXgTZlAHd08F3LBc08lOzG7GwdoLK82rH9uQPxm7pf3+sAg0aqPG3RIDEyazv
0dOoNVpPZEUyPwRpiE7+BU7Os1NTfzKT+f/Lev9rveFtdVGErqXyln1YmKsGWJO21JmUrT3UMHBp
zRFwQwZROg98cBPEY+QUkwWCdYR5rIrWv0u80lyWdyO7wXzupvWioGaODPNtM+2qrj2L7blYfwAb
9Pmo3EsRlyc2bklXQzFdlH3chH+rILNsvD0qz+yAyZwDUCODDqYUel1Nvr0meIjK/gFc9nWz22UU
0F7DtT12kr4XfEhcFZ46nH1pB4IimRtxCd1nKcRDscRJNA5/Jqn+eQLWd4sDwxMmC1V7oFvZ5t4n
5+MHsCWsZ4ZCqiODSbPYKQPLjCJikZolfpppi5qOsbeVxzo2477GRBtjkQrGPrCkwdzgHQt9aLrq
ssBNxcLjUJ3UW9/rDfxW8Q48a89pCzi/8/BjiwAlqWqPaEf6nRvLLGZgxaTAxLY9MH9GC4s5mbm7
a8SxLu4T4jDvYojDRKmsAg6+4MFD8HtoTNPklQu+IwzSi9lS7l9DZIXwk/xH24/n0UPyxaF1TIqI
H9gcg6lCwWG6TQFuwrd3L8b4j2w0Q1q05Ggk+iikKb5Y6w6sg7WBrusIlgXjDKC1hb02Cwj5Ce0q
pLRfHGcmsjDHseFF8hs803sh8Y4rgimZ8ujbn/39wPdQpM+LgBjnd+XNK3HA1QM2AKEO6gLTj9X2
OtbLo+3wwUM1B57qdUiPDGIvYozsISxhGpeg20tzhA/zHesGRZOA1/WVdz9fmyu40A9dIbBTQRCh
mJr4QRuDJxdeaLAvayQ2hjo89CvoEunuP7yE1s2d+YmjQqVSDy9FV/zB0rwtsjnIQT4BYIN/yTCQ
QvSCaPY6duJniMm7X4SnRrk2cfBNtrj7QEjmbsO9tTUaWT2cOJOvDkLl/R/XwXqrWZjEqjjVnUBu
5a6UWmsSxTJG3SUMLA7yCAzVUbP2zTTzC53CHz9Y3jcdZc0CLwITHZbkhDGAWP24rfGlClo4JXUD
vjHOtJxfLEqc6Sh8x+6yzgNPUKwpyv6jp8fdNkXfm8EJF0ISKGf4EtZ2IOfqowXS3bXAuDSbdl3Z
v8QWOFY1nnRb9Dhc+G82RN+NQzOwCYD8JTpSC0+gpssl9OUr5qBsWtRbDMQKR59NuV0OEHMvdbNh
G3h3ZXo8DlVRpqKD7NAHx/UO3k/A97qR/8St+aJR9NTga7UyfyZoNSwebFpL/Hl9nIDMMvT5Du7n
OvxVnidg/yk/KXhzqioDlv3cNRGqKeYrT7gh6S2gQWq3x3L03sWv2TR/F4QHehM/rV53ERAF2sFd
MDyDEU1RCK+2LYtL57OdblALIku23EmC+i7Gl8gMFyvnPyFVZ4Vy0lMDYAHBGD/EUAr/jyts94lN
LzFWYF13L30VwbWi6g1a335d+Du0I6XQ3KHFHWoQ8wug/XVYX4pJF2m41uC7vKdqrk6GoRiOeI6L
2GKMeLBtV1U915a99UPwx1sNHDq6wIAA0y79ASawuqeJIp9kqwjlzvpSJJv8CjuYleVMsBvRCsWt
w1oDph7AZ6lGc4w4tphZNfr9TKET7EAMlQqtdChiiMZRyuBXJJEbqhwZhBO4TNCHa/dGLGZlbT50
GeJYxhkRzvgtStACwRLsIw8RmL7bVoDa45UU7ZOJQB734sFxqiFEDTjqOeSrwviXngznUYZoiqp1
V9nmiKAj4nvRvOEYG3aYxX619XINDAHbVLenIMJD7ciPHci/eYO+wR2wSY89QVV/gZZxpMhmWbom
oZvfldG3Ztkum/XfvXW+wORNJpTF/YSmLQGkqxJBTYLx9rXaEBShfgq9F1BCIREaobs6jk4wf7/W
9beg42M/QHdveLWbFnPAkoO0WGchZOZFVwcaNof6n8ZDs9xBpBRekPPAzTjUUIzAlAFW4/Zx7gGV
zsMVrj+Gc7S1gFJG7qVRaIschRs/BIdo0Ec/cuh+hTM7RQu2qvLJnLt++i1188HjXmdT/6xL2GdD
+HsV+DHeyk6w4HDorgTeNUYGyjEP0PsPXsroyRtmnLP90U34AkAuhDzk9jNix3oA90fhxiPhl8GC
RmBufIklA5hb/g48vPsp2PIGjywZ9sW0IatmsZA6+TR3v4uqgX0qgVndAwEe07cibOHQlBUEGZmi
KoM67VFWcELgE6iLr4YgAgcJHPxqpOGEb/zBR0WyXvWmYv/I3W81DYiN4L9FIQ759r+SE6p/oUbN
WSoskbb/veoF5jf8ZsUdWLHwoRGoTKP108JbUmgwWPbBgZDhWfQwrTazAKgmh54EOxl4574BajzF
63tlwGfzNj5Vrdn3QHDpBEg9EOI8FWDPppB+ukI+TQFKRBjLd08v09Wrq4c+BvLYtNNV16vYbU7C
vR8erJyeuYdPygt6lY/9ky78S8EgCiJu9DJG4ltP9RdZgyq10edYY1wpHP+U/p9WQDTgEXT1LjaA
eXFIVsUKDhX8PnJIKGf+DGq7LrJiak5LHX/ArwwT7vsusesfWfjeMYj4G6yIG43B03tS++hxlh9X
elcVVRjs5z5vXfQvXImf1sRH4srwQyPrp5UURYa2+sNKwGWrH3+uk4G8UYAupcuYx9NDVDuCYcx+
mHFEYuCn6r4MxZy7xdHvQeEfSkjm0cpZDrM9TjVFVFAjzznOnge/u6NIuYzbPowwNXBAr/BuQL6j
qQX/TNo51VCCZRne1LI+hX79MhO7JrMZkkgatAC2e2xnPG7Dod9pRT867SEESc4hIZ8mxqlSsbk6
lj3bB+hcECH4JGM8nnjFd5C+vXxo5AQlSowpG8EWOF/mcdUcHGPFP7fyvdFZL6j9WltyL2lvaut/
fGc/orF5Q9bNT2rm/xJYstk6rY/hQM7LKvxnPtsdFkeBqfNJyJmgmdb/WFlsqVt4fBiWo9cbRHla
sOmcBC9N6uIe8RqGpsOVKkgWoVQedBisBI40VFw0+os3oPqFoEGqYABSZP6GYGj340CzAdk+T9Nb
2ZJd4ND01YUTgECLzPX2JibQid7SyrxT85nXHo5PDhDKUyE+tWpnFr2mk5gRf41zATMIQjrO8GnG
Uc+1B7h3zSe/954ATmXxMrwAugAvHsjLNs/nheNULWoQHBtXwyOstDdoQ08x0EcXxN5prECPCmDF
kXmzwXMVTL8BUZBbNY9B2sTjThKuznLD0y7jcDsq/1m04b4pCPk16lNbef6BEvY1Ibp80Kp5QICi
TDF7gOyDk7Q2i3gwo/xbbvmG+pENPcgfKOx+3nXL4yS2t1BjKEA26+LMhDG5AZDsIY026H9Std5l
CFlu7RQ8xSJ61KuI0moYI6Ssf2SgGyxcpAT7IO2i9uqvfTpi7tsJyx/MPXiIQ/9BgfhxalWnwTdp
ec85WPC3MA7NlmyqFcdKpXxCsznpf/0y/vPuuPM0xSfNSbWzJXJpA+mzxtkDxPhri1LfC+Te7Li8
+OiNO4dPEPna0fxSmz+dcdpg498DzoNt590m9K8e5VgHe6/0YZhSobPG17uqHKFbxyJAZQ9u2xLI
e2oyOi73JGav58usyJzRpmjQPEJjmSnIrcZ7YcxDMgsNQA1oHTJ6NgTjHxaq77bswFviXfUa7XYJ
276UFrZKuWWtBEE3yBrDarqU5BbC0XG0we4l0ZqyWux9Xl+Jf8Pn62XgRMpdBeKGDQjbxF2ZBkQ8
lL6CE0fB6xNzxr6+cYUCEUy8PtC2wjnRo2eET1afGWoF9dET2jn+BFn2LZHhAeX/HFFiXlxxiZEB
AhFGlsx2oN5EIKFP6XJXWnGMS6/Zr9L9lJKfa0/brBlInQZbBbiLvsWgyBMcIuh3ogWNhDxgAH0u
TKNT0Zs50/Zp9tAgknkGrSD9w2TifFuVOfYUc1O1mi4rZdudJUQ0fxfJHnNTw95BLoqnIGZAt4D3
Ypu+xZEDj+R35uI3fYd4u/pdm/Un0Hi8aCBOrd+tMDzRUrdbm+lFtEiteUPmd9j/U2H/1WKIn8li
74Tw75lKlhkLHxOACabjGf3DDIRLeJFCDS1E6kOwQCgIp061xTlHEvCZPVYTLXAvAY5/RCKGHTTl
N00wH5DZhnu/9WoAA2I81FW5XKqFj2ha2JwOiCGg429moA6RukWAPyAR3CHrEiPxLprxXpcY+h2f
K5KN7VPr6id/lo9RTMbTfy9bFb4GA/EP5EcFqGoWGABQnRJcUj2AEZ/5noFHynW0EEi5VucM9lCq
WfTPwP7eAm5PYqsRbYn03WEfsJSvERzMUzt1r3Ug6wwRehz60VOl4f7pBQmo2USAgnHnArpDOWTQ
Dq49OP9DBRPm6N0bd7suX4w06xsG3+PmEHuHwHZZTB8/SRUUhy3EXoPZ9cr69ZdhNb2Y8oUEC0Ph
GoFGsQZiKAi3Cb4ksA9oAuQpHmqxs7xQuYJkVsJpOxfgrXCkTvO+m9mStD7pHhCa9DHDL9nMgRSK
yqdA3zQ9z6L643pYtj7GIQSz5zgNgIrsjSzv8hh2bkeVl6z1JncgHLfYPqxuTP1GD+f1/iI6U+CK
BPCtzpLo6uY+Rikrj9Fix/N/X4rHaGMQFhQYJ8QEsnlcoc8hBAMxcbkO7CzvyCuX3eeo1W6timmP
A8tPlBnDXN+99JUgTTbHGzqKAEhXF6PednU7/SdxjDbcduF0iUPRA04K89WDarfiPoGCahj46/qg
cI/BUYrFPvDKJQEfW1gd1ZQikXWOzfw7BAyF8Sa2p6i1N0sgG0YCd3oMpMSgbNRu0OxXiTjqFaSg
DxmlfZ/nsYYyrl/Bpc2ZnZrfSEkGiXoUECQyB733EGwOMncYpeFklyPCsds1ZuzXsgY3beP1ymvI
Gl00g9ujULE9UDNONl3GWoBeRV2+B7HQkJ92wFE+XWR9GMxzvJtdIgYQVT1RZh81/i/Z+BCqhmpP
WxGkmDM73IiSDC0IxG1GpgJr7CQlPA3fjU1umOthgFFx6Ofy1rmxPw89dLaF67zxVVazCaZS172P
RFLkvgEiAjvNegBLaYHoZdwVb0E3IzbXQifTDb8fH9WGWHyoPxEv/uyE1z2VIXSbZWg/gTgGaOL2
olthG6G/xUU20V4t3g18L/sWrHkeoKfFXdMdS1rkrcTYtwm1U30VplvFVqByg1kQYsCXtvXgraAf
oxLMcb0UCFO3SD3FXVsh/9f9EoOrMVFU0ObqTz6Ef1SBy1WmtTkSuq0PTG05b7XGgmKIVsl+Nzcw
B1qhroX12308SkziELN91IUPnBgrDlaz7X3rrR/hAoJ8TC0ZWT70+N+G3n+hPXkQXfjd9d743vSA
GMA/3EDZYNjmad+IIddlOx46M/AHJKcx/nl9/w6u15zLBUFsHWxdHoQmAMLTG0iqIbIQBXY7G6dU
uMg/sqgJMxZgv/g1zdoekyI+gjeMTDA7S3+/FpIdzFjf+LZBFX+0SN5ngwyim8egLvWkyhrFOZLs
6hwN7k/M3fRYLvDo/fAweNsG00x9W7QfOMoRq6/KENqX0+fwbipW5QrEEmNw57kXTYBwYHxBSipe
Hpwc33DCIRBUUb5TS5EbjUuMEND/ZeULmbBnGwS3d00MUyWkrcV4h8xEXHsFrrTA/QmD/w2UaXjC
IIQo1hqfbUqBHp84/M2HMWp2/db2b1s8vce17F8C3AKB2KraMkrPBIPq2wxw4q6dbgew2P5c94+e
rSDSTA5saOOOhedJdKKgoCYpD7ZqE8u4TdtOL7twAHaglXtTuCIhEgysLZnV1fKfoYBs30b0YJlI
vahtQFysl96AunfwCZEjLeXOZXcGdLcOw6nfSmyr0EdPOv7HoQfzZz0gJrDJBUFf2HGF3SBjDAty
SkhYeYCPdzADi3wuJ/owzVF0IHoGaGEo7kaw41egIIjFgdqTCRKGrcoMF6EApRlRFKOtOOshSGff
TtAzHMZVxJm2gDx15dxi/CJfNtobOsZP2lbXaab3xwDxAfeqXK1aIuQyoPVEa+DQ3W2vraxwqwQO
PURPjl5DEdssEU00z2Qd6WW7v9gR4FxE52YfVq+EtukCeSPzwqHe4WwP4RbuG17WSH0VwIQdOK95
UncVEJIAH7KqXgiuKYJeTSokpOdlT7cQA/sExUj37K8LwiVhNTz6GLzY0EciiwM65MaGz3SBugXO
+axWXB3QSLLmtAay1y/tUfruPRTjxVboF7ywu7eiA0laqh+8dowTSoFk4OIOktYjAj3NZOmxGLsT
NXOYhq7yAEImjPdY8usqd76PWwq2eEuQkutwL0SAYaBf9hX4xhuJ/KvzcHa0YpKPuMdCH1g04o4b
N+wF5JIs9gRPcGq7HD5xkEaerVPVt2o/ro2AxnrPKfoIsuA+DcD01WfskBpvwAEktCY9ji8MD1h2
bN9GLF1C3p5qY1SiZnLuA9wm45Dd9+atwngHhmTuJJI12/TpZkNecAHBE36qe5HIsmegNyCK4czO
7rFFJqGTIbJ9v1UAkWKky6iU8DnRQOo5J6yCWT070Mu8PyNr+alcaREm0/+aAddacNzqlCzNOOcw
+3eCDT7wmA2VF9jx2E8X6/Gjdes/ZHfilK8rzGciTiNHhVZ9sOce1F5SWUhH0IFAPYuj1StHvEQ0
h3jczlzD/nTgifYh7mPIJC2PDlniLIr9dz4M7LAWy/Q02U4DbvLlMXToUEfdQudrPbS5pfdXFEOZ
T3pYEOqZo5PX3sOApcy3Qv/DAIOzIRDBxVlcRTEW6mWVdfBZjy8yoCAgmIbQILsfAUP0MIiG3Yzb
vkOkeYAaAtfdHO4imiLvbwhvKZMSjaeWNbzXUZ36Cdg+R1Nzhv4/n7Yx+F2ysMKyBqfuLfNdibKg
7WFFifbI6ibYjYukmR3VK/QC1KWoOKGTk2nk8OnFFB/apHAnUBC3fye9fRVruZuLGLcZAXvx1648
zv34hB0KAB/3iPWf1hNkv4LPzqqJQOXv7XDy7i+82KDx//f3odejQYapebFbFOXInaCFCmoEU/FS
hCM80MAHXUzX/goRqbw5fziQeZtPEdqL0zjWF/QCKHYS38Uzx2W9bC2KbtvEEnYQxvl1LDzEQzqx
iwFAQ67VDGoN8Ak/X0O0wbWqYO8G1RewBYD4yOloUJzw++u06fL/MXdmu5EjW5b9ImaTZsYJKPSD
0+dBg0sKKeKFCEkRnGcapz+q76gf6+WZ9/bNzLqVfQvohwISQio0uTudZsf22XsdjaPp5NARz6V6
lNPN11ole6egP25OmTpSB57akspILPnn4hEfWabmdWhx/CGZRFxdg9Oq96PCzT6UFubYBZesVNNa
hnG8jYzjhIs+SA27vYzRLYzjT+Wa0HJOErz8Xhlh+qjM5oIWfCbccXunFpojJTtNrBHZhm4G+WBS
UCRWh8Thqy+ZIbY5BCQrxbBuWwGdI3SGuuUBDPmX2o/N9QIYSHhFcWpiCF5Cx3s0g3GHj3eNAElv
YvZ+gCQ6ZjQrRKXkKfIQ8L0k23QaqTLBxh4sbUoDOXe/Dq4mXGYWP9s6/EH4tQ/Ckj4ctdxLX7Yu
d2Jt0oeaiXOIcKfMPrq0NtiPDmhEldKwy6Lh2OI0WVGL0i6PM4qwePEvwzyuadYZLBn9xcUovhkz
czn2wpiDzISqAjFgO5s9LXCxfDEMCy7XhCOxKYgaDgPMtUX4+aql/CA+oDFDPfYSy+dMDhCXl6bd
JvHMsGMOc2weTItNdBlxrLT1i+N1xtHrsEArfUxwodDDTD7n+TPPIrI4PtipMkvWbV7YWzw0hzLt
V2U5lrvyVgIbCltB3+l5azsRLodXPWr/NF8JpJgPYWt5D01qfuRFGxPsVRsJjOSUtuqI0zx5BuXm
kMiEWTNWTvw8xZwDurm7I4UmVuZ0zobS30dtVD1nbosNyx6wm8c2LX3WtadGJvFTojBbz4IoSBo5
q6h243unGjZJN3k7+IMJ8f4NC8i3xiweslzeV7hTA7pB2ykXJ3OU89NE8RaT6XwShO6fsUCunbFL
zo0oN76qWmwl1rpeUmKCMVEmX0LkU6zBuG7ZuVWypz3K3uXPM04tHe/o1R5NXN/V2FrHTrQ/IpbK
dabiPpgwei4T5Cl0dmsrPYTYHgMHIbFkN3mTSaq/8ol+RfW+x6m2Goqk2Ph2Xbz0Q/pFRDFwMdP1
tnPTuV8AzgV9pr6jDbREXvFGDOaG86ULJQNFoK/rV/tnopOMhhIled+0BE7jxjySihwbf3lXwps+
wpZMeBiTS/TQC7eWJBIC34By2edNjEq8BQs1b60Ca6dmv1ub3j6L5xDHgBP0pbGcqzR9xQlHRx3H
KccLihBZh3dOZpundI4/1Bx9b3SaXzwEu3U21uSuEdlb1oOuePbjSF2J2Rin2MF6P5lR9jx3Y4Vt
k9RSxs7V5dJ9Ed5I8rlKtkLPb50TcePVdbte1Lh1ezFenV7uS9OZttqSnJvaUj6HdUTPTAFduTn/
NbQciFSoFrgoIcFkOxbc9K5F8qBLEa6X2GbBcdjwB0EREvEiKftVRuqLY032fpqThyaunx3tZ6+R
KOb9dCu/Q0k42czKPQstTX7VPcV2cZ3gkrS45XazcvxASk3t5heHPB7uizF1DrkTt8FiesYdcEj4
ACAbVPVTcjrgHMMRSinoS8k00s3JOfSqXyO70iUUkc0vqtTTfZiAGYhFcS+txlizt+HlgDi4Lvxp
m2Jpxb03XmrDOLL6lkG7wATC/T5dSo4jcibGYHMC2diR/hzradmnU+wSCnbFGtvthHG3sbfQRWI8
rIN8g1V5TAf/cVS5exlMGnRFmr2Z/nvY9sZ+krR3fF0Pm1pyVm6VDWGiltbJmr/ikhdoVnDQ8iXh
EdiHcEyrp6zgXQhbwXKwsiuFq86tkfGyisLEmhPOl3l6TyJNg9Lj3I6ZAuNOdsr38FKGuyGyAg4k
7C5mfTEH4lGuC+VG1KP1LlPzkWJ+eemm8IboiDei0d0m8f35LXa6a6Vp6Fu6t7G/AuAwRjM60Qmu
tq1rji9eaIN+NJqNFuWy8Whl0+cZPiWbKM6t6b6LJElnP2+v6bwDrkEwm8bhdZaSywVz7Rhag7MJ
21Zwy/XyoQgVKoTXL5coBTRl1C9Zmow/vAb7nyxy68vYdmCVxFTfE7ub95ACkKM7m0Bz2Lv3aURA
DBmg+p5ClCrwef4Ix+lbhTD6Ja/MdeSjHU/WVN5XvRp28xA5J1UtxXEQkbvXVTWcpXfOKY6OYyH8
dbqM8zeSK0crS9qXHkvxyqtH+9RJ19nZbkV8Qo/N1m4cudOxUJyHu+kZr0ASTLTWT2VIDg6pDdFF
4TMxUpde8iicQ+08jU7RrLG9Jbu67am0DQ3waXQvXQYcDdueZPvQw3NXeGAn2Y++uln3tVnyL64p
o5dG1V87qu0nKyZXeLvfxEJkRbSR/p7FK25b9b2dKroT7BrH0FHTU+gbb0Qc4udfAbj/6zf87h/Q
sh8VkfCEttNvpNn/++n/fq4K/vu328/84x9vAN9/fHb5O/n3L79r96O6gXa7P3/TH34zf/1vj+4G
B/7DJ5s/k4J/T/L9V7/4r4GCCbSZzq8v1W+v1O2x/IEV/PQd7KRxAWec/IEw/Lcf/A0TbDjiF981
Xekq2yU/Ln3r75xgw5G/WLaUju/DfnSUskET/w0UDF3YggEsfSEdZZs3GPDfQcF8ybSFlL5tg3yT
pun9dzjBNwjwPyDBto2+5XqYrfk/y/Ed88+QYJOkOqSTm7lyWkH3WU8AC6W+/90L87e30O9pxBLk
8X/+M55jCqlcx5Pe7eu/YxEnteza0YL7alF9j6BLsuWRO3oLcSIwqZ9rJ98Ot351Ve487uGasicr
9kt/aPo8UNLY4aULpH5CGVrdOt4DId2zI7NtBk8nIlSPS9e1I0gQFTY6PFzNY4ztrVuw7FrtXkhj
6064hrHXi8YECwULRznBXz/Nf/Ji0ngjqoKx3nQdYf7xWRqti9I+C7n2OsRSeXEl0LPpx1//ESEh
S//5xfTgJ9AwUY4Q7p/BzpEVxsJMbF5MQZCfXuItPoaa3prDPlt5aYL4l9sNoFHrSzPZ74127pOG
WCb4aRpVVz1fvTB68QqqJdyhzg9d/UwBGt28mAMGDm8KYmRfJV8bbNU1x/OYKqOi1G2djc9GXLfh
SffvS/M8AMANaaUm6n0ZH3tHbbUvDxOv7qg5C2P0L1ov8IADRA7nflgFZsYhE4ktoV2tE8whoQDo
gWObxE5RfwwDuQBEW2fWgV9fxO24E7rBjGZWm0/4IlbWzb7o0LSa2RVjgK6+AzbYgihxyBY76EXg
gOA0AXio5GeWYHyJ8pVb++wvet8JGzruYzP3mOprQKPdYaTY6AjclLG/MmoYteYPoBNB2btBJBF7
s2LtwCHw1CZEQihrgS/gcaSbf4srICtlHDw6JCIYP9hhm/WgXxZoMiB1iFliy8n2LSt/LuQ2jaJt
gwo/Vhfq5lXTGCjgF7X8cCZjnVQV/YL+Ucb1ye6LjfXYxN1GdnTlh/Aw8mBLcoY1WfCeazPga85S
sYNfHVC5rka32Eyp+1hD5vKQRkbioKVfnyrxI6OT4OFoCY33ZfBOA514F4TjgKEIA7khPY6K7aoq
yHfMX7z3Cis1ttQ5bfcyTVgO8r2NzFuoPnCm5hInb5DQ4Ch/c7nAFqHaspMbCjtCQquYU1NzO14D
qSWXOzjk7bzoRAjpLOernOjQZw0FwnBQxngN4/k0EIbMsSCkEhfcSFRWfyS8USpOkI75rYjpGBIE
TbzXTD/aFkZz/jyEsJGnCC02sECf2fwVvUisYR0V5IuNC6xZxJ1sy7eyUue0ov/UzBTY1j3WhvUk
SdmRK3WpZ3yiGz2JC8Q2AIjdIQn1qtzxchzwlPcJZ9DOQp1cgAFxBA7y5Nsg6ImjvusNnt+TJjW9
+uu7+58uIaTrbClM01HmDer+u4VyATpYW+MskezygJhtzeJYuf3/Y6G6wen/8xLieqbHLiN8x2VT
+v2fSSNhJX7FSgVKZyOSJ8zKabH10PQ8tPgOL9KUviURprse9plxarHcdpUPOeM5HTcxjdS/ftr/
ZH+Az/CPxyP++HgG+J2TKNkfsvkyjSjZ1c/CP/UkeTH872ofRIH+bR39/13X/FcVy79W/PwPrGsE
Mwf+6wEIq//49/KP5czt+3+rZeQvHl4EnwkFvsVwA+e28fw28sD8xaW+uX3JEzbFjlBcwL+XMuIX
wJtSIRFSXgihKKro8N1mHji/UMdYvslW5jgWpYj475QyRI7+OPLAFSASKahoIru+S10j/lRmEMqJ
24r4g7Sj+WSnQwg+QmUwgeFXwrX6mkpwnp2Zybs0d8TdjeyeFh5B7xQ8riuem0wT17IqvM3kCiAX
oMdh4VQvDqzNiw3uhm6kvXINXVwmE6JTSBNziXwwkXzoRmMlHSc/o/P4F6yqHLdM/zibY3RHFuIH
ji4c80vvHm2ien632GdAAPYZhfUtwjmy+/WzX/89K5Eqe/IqG1u32alFFvaFZW1zqriTGo1szWvw
Nnrj3bjkQdot6dEvrRAOWtjRpSmcjkTt9BJj4lx7KREz7FH45X1KIDvDtmO30dob2mU90MU+pSGx
6YoOH1AMrwL9k9fs7/4B1TvaU3ElJ3eIvoatD+e2EClulbo6xkTQvNtnI0Y3VAon3fHQ1cauKlAb
JA/Yf2NjXVjEUNtpeVxczrdeqnMMVeB3+uz7XNvJUZKIrgcBoxKpcJsUt7BzMmK4EObRmNW1L4Wx
6gvI5rF9bjHeb9WQPbD5Fzf+k39kCMZr1cbxAVx0wZUJw+emi7a1s6TrmVgfLxkNqnAGw4p7Ni/C
J5DmP+ywxyxRwmJN3R3w8g+7jG84NYKJXEHyTGOLhdl/7ynQA9eIoMPJeEfT92c9M7TAw/NaOLGz
xm8eJVwNY0IrxD1wP9jW+HWZyRha0WfWOD8rIJtzaVPxlh+JbaabtBFtkJcEJ2DKlBsNsGTtTRnn
/AZLnEkR7GGUO/i9e3AW7FsOfi98M8XOEhLJVlfj8VebeoF6GYcNbf651kdyzl9NMZM51DTAqi4/
JE0BSzn8DOscla/t1niNOkr8dl9N2SWu42Rne4+JLMUJ7ziUS+vJneGztIlznONa7uY8vnROd7HR
IArR76YmxBxNiOp+yNytNvfOElkbe+x7mC69OFFE0Q2C6S0GEK/jQIfq9sHw/a9inhxs2z28gBLo
SH9SLliYIirudQQstiDjevD9D9Vl1laAXcQ7m57M24dqma40SjSaG2GfOuwoSewOQ/AAZWlpyi8A
2UPIp9Gn3dL66IviHR6E1cHfGDMuotnMztGNTIo5TTiwrpA+YeAOmfwpzNw7EmOIAqin0sjSoILm
vSoQJgLE+zkIqejMcV4vZHhlY7+UaRrBIVdbq2xeGDvDKJIG4DeCF64Qk4COojFjjwRioXdFhh1f
phI/WwPErYyi9CzMRtF/oIJsSg8nV88LKxfGFsROC7nMdj5h/rgb00ZHw0BK7byLl5KbSdxE4Bpt
f8rfeNQh2HIo8e2knjnPm4CcbECa7rIbLOaBmL0IzxA8aAdgRjEHHzPQAogD8P/jMpXOpvMFpd+N
j28lc9A2YbpWA2XkOBRBAaFklUycnNK5jM/Ls64TopYpso+h9b3SrQV2ZcTYanf4ArotFM/nUjCC
oRFi22CzEfZXk9C5jhbaw8xncVBxTOLHxAIivEpg2xrClcHgAgdYahrPMc4e4i8zf7eeHoxkQAUL
y3wXCmwlyrpKm2+CEP+tT3GfoKKszDSE811wxmqNvtkCmyHBnLMU0GLGOUjkyaPAQ4QFCTnhI+0s
t9qZTPVYK448TWiW+wW4aNXV5gYrISSjPiIHWAsdNDMnnlLkGzPPw31mOT8n1frgPfiLQ+W+NWCw
d+A7E96zA+E9noSkMq60NgIDhzsxXmtb2ng4so77M9WOCQ+Zs1QMuCXPxJlLlO0nC0y8Ch/jsbxY
N+wLIBoaLMawMVWzwlf8MNzQBmW4C7N42mW0oQNo6BnmwejdYRbCSivhHLflDKpgomuxySQG4Yo2
rr5wgID8mAxPi+XzcMy7POrCIEN33fh9BJUNSyaemXSVYVkKxph2uPCrIGuNlS4sGrc6e8uwPK5J
wjcBIsQqKab7Nssx0SdTvHZnMkKTRWnWgHXZYnQIhiz7FrWyD2LQoEPJ4Sq2INcsffGegYHVIXNR
qtKrA0EcqE8VRBZWRWrNZPip8+VU8x5NipGeJGr62Jt41TGeHCopn7z5hrjkLDbZNda4vj/a4XSO
y5AOrGCpdJanCpoxccECKk8VW0+d5WCqVnQiph6OwAIgmtfa2Hr6HX9JiRE9uVaq7laOE13njF/i
+DZ6AZkEs74fY/IPlpVcoWMwHcUFdueSdm9dxhBgRS1LL2RSTnSXmtU+kg6OFiJ3CZDawNJ0es36
BdG6DNhMQdoQJrEqNtU0VGtZtECU9DQe4cuwhBvpdlQZbWs6AA6tRSpfQODu/FCPC1QnqznpySoP
sRquMo2mTXzLS2qlzbNqYgNtu9tBxoW6WhjbeWzaTZFNmOmy5j51m8/KJbxMsHLTq4+wJ9ZZu92w
KxObOTIm75nF5qrN08UGNT6KHAqBzM7NVBOhwJWQ5lO5L4fmFpmauw1ZiGflWUMQCbffOCmEORtQ
Y96l4AiKT7Of9GYeymLt37jGtuL075ES3Dg3QQHiP1Ei0u6pcPo1gDeUy2kLeCHE0iEPPd2ZnQU/
BFtR8WW48cDT4r4WU3SKtHkXYdpfL5Bi6Hgv2X0KHQDuhfcYfxRVX24Lk2SNm3vlbhlp2nRdeo7g
bu6XJhRcsw+Sj/W6IIeB038+Ffj3V4UXhPTANhZ4Z9DP87UA5xb4H8VEWj8x1UcS1Q4nwfq5raqz
a7jfXQFdgfwkkND6ro6973YdXdJa4PB3l1uPD46df6PkmSrO0UfUjcPHm67DYgVy9dFI6QT2bvOi
s57oVcH8jtRzt5kpXjjOgy/OplezY2sQC3oR6+UNnQjcIkt/SJE8tIXCz2uP9a5gr1u3WfsDkxts
a7AUJsDxOzjewZAs+V6FS7phrSMzacG+9/Poo4bGEiyKvF8+JIgYscnQqvme6sc+ozs+yM5PH5fU
JJWzAGCcPQ9ZnyRCDJxpQ1gvWdFQxDCSFG/u4gSj7gBXgB5hTyqf+0xzt6bjDgAf6J35pECzBU7C
Uj63y7u/tC9TYUFxyOyvcQ6zQ2HlXCujwk0p4a6WhhvAnPxSYQ4pQhMoaKjeq8KKdvaI/biH1+0W
t5Efs71KRSUgl2bHdsKupzTyS15nkFw9uUmiglkH9p5ED4kcr0E5sR7bJnmF+2sS+/gGVN8NqhiO
hmtvnEZZ+ymrv2VTux7n0dhQYXvkH+ygqORdK6hnlgzuap88MdeiATMT7cJQ+wS1RlhZkLJLgQ+4
KgdQL713R/g/JXbigKer0+XgVyU+qHY5w5OYqEOjIiAaj1TTlGQK9bu1tNTGMBGRK1fA7qJHWvX8
xJiPCIZOwOkfHqtdr8c6wqu+jFue27lamIGWMRcBBFCU8qCrJXc3cATBiA2XceLc4kTzS8Li+4jF
4yE06gfWHnEf6v4O7Fq+qcMel0+jfsSz7R9qCSrbSNVj2Hq0mhVhTh+1rk77ZxqhtzxSUa2popxH
2QzIRB57CED3Swx2PvGc5lZdrO3Mu3Y6vhQNVmHmahzsbWcZ4hEX9hGs7LytYRZTd38BL2I9msUa
02b/6OnwMxUuhpWpDeZZv8eyTUmwHnDAySN9s+pUMAAGJkvzkkMiFVkBNn3pNxLCySr2kqvKMr3x
oKoyCYSwiMJDFjsy3LcxwiK+Yb2JPYPtYEo8cBDFXTnD/jEbaoqy/Fj06B1kSMccW3uzkMvEVoz3
j7ApN/qPblQPY41vDnNy4GNAIMzOHpyr9h0Oa34kxdaBQDn6iGcVRyPyUf68Vn3jEbnFrUgIibBX
MYNDmtKNuzDxw6kW+r+Quns0jWn68DSQvxGXFoEtTc5GvGKbuxiCPrWBdSQojf6tcxMIPhVP2Kyv
U5XBNHQdvGxY0wFB2/WmwHDjjvGKzqrNwpdjXlgYOZNV27C8Jp1pXWKgbeuC1VAPdfvkl8tLbxvz
Z+Q8aLbaTBjpRwpbg/wzxQJogjWUB8QgoyH/golyU6akZVyPLrHH8CYsQDWoZN2+hDEmsVmU3beG
+RNOXVqXJM6L1WAay67l0Ho3c7w6M2VmHU35z7orhj0lgHMXD65zl/76oV9QO0N6y4Wcv0Lzyu9+
/TDHaHzCENWGw+58x3ANsSUiByUGac+A12iQwjPyOn3MIOnhTb5yoRMIhC58MXCgVDDleJzT5lw6
4ysm5V1d95uqw4aIIbq+n+xv8EsYcZjdTJnGjf6QhA/tjAkpJKYERpFTmTO+MwUg2kZyRzjlNm7l
nGfNSekwqKqsJx+Nq6dt+juiftY6Rl8LXChIFJDum2NO9d78NeOtTnm9OCcv7Lifdb9lckbQ5Nh1
O0YqrHkbgKR8o8C4MPev2Drk5RKGKa4E9I3NrOydcDdWDx46EZQxrXebRpWJA88/C8kqss2NQU3e
iXgjwdKxmiiJp62T4adtK/dgMbcFEyo4BAS1mcSTIwyAngOIILy6e3Gz75VF2B1yADceNEJe5WEF
zvTsqXlac8PUWVsG2BOZiFP4pFAsG29sU+07rd5wm967TrqvFXw2zJAvY0/ZNJn9WsbqC4qPuJpA
4+HG4lnPbghhoJJ61smm7qc56Jt+Y7BWl6xfrwa8x9V2nhu9BYxfc/AdNl7ffdRs1yeSqMvGICRu
R1+9ktvHZEAYJVz3JgH7JBenY8gPUIXCa8kHewmYi5F5azPMIWwHPNdQEkAjzjl2vMVTczVhsztp
28ftK7tvbXafYTPSwJJ3SUSpgWWw3HoyXeP3nU5Wlm48P8+2sQXwiYT8LvJxo1gayrTlAraZSuOc
0s9FpbxJyz6dhjpiy0hla+xMB0V6sMz30q6scxOSB7fIoaPXY8vMIlCTOIHTw+CYnzOAMeiYbXTC
O40bkjuRQYCfnWW7pMm8taHGnXKGeu826iBBomGvpYA1oM8CRjtlKBBEYF+o42nvW4O57gD9HfrB
vSOdXxxC7A6bLgdpppCi8HgxfULXdPhls16G65CP4+Pk4mIAYsnAwgbb2Dh306oAwnO60w1mYcpQ
cI0EiOIzwLeXsmGTG6OMuDsJOTjYcKn77H6uzK95XfUHn8JjgwXYWsUlFhro/Ay+iqjk4UTQlHNP
LhRMQvXznvADwwnmJ192x9H/bid8K9DAXe4BOgB8RL8uhQKRC6tYe4ppMUwPKezsWwrQbZtVzFXB
HbmSrfiZAs9ePPbs6r1LbqWF1TIo4J0JpHxduCy5efhihc6ZCSfPOV4MG8yl9tsrOY9jbEAt8GuY
Uyk4iGX+8Hp9woR6iDJ+vaXQARM9mGRvkngjYfgHZQSdGOw72J3mlBWq2Vc9Vz6Kmb4z+NM600SY
XBuYT66dg+FbBA1MAwsGr+wZZvLXcmoZXGRGHBoXsJeJPbiP2UJEo7homS7bjogbzF8koGSmVHD8
liqtw9QNDw/jUfOllreWVUP1nQLNx3o/wI7C2dAqdxXMIr2OnTxRmBabJJxwlzEsJBpGwmDmC+8Q
Q3yvQMBC+OhfSlqHgXCsuyHb54kCWbmkj+VMjINeI9BJs8SaGiKvMMegUE++ghRVwNSh6Vqm2A+1
YgyoJT16W8hqizrrNn2EPXy+vTuheX/hbvphTwl9KzxT1GGOrWVgau4cmQ6n20MgsfKBXaetvZrJ
ABYubGPsSfBjIF+Wn66qMX94D4k3X2em7+VD9NoQAV012r4byvwSZfQw4+T2CrTvLeNLczyaN0yC
T4smlpJWGCmiyLU1FpecEVHTdEo4xzWeRasobRh8BtFtYFRI80PWklxNyGAquzcxmDBQRbuYq0sk
VDhkTFXsyr2cU7nl0EBX0+wufUMii2QCg86YVPsxt/YXtoSd6sCIjrK9jpPzVEyT+UqgkdK27e4j
1bX3odEwgUZlzh05A0TFcd/T8rKt6NGc3QdECszOBBYZh9Ec1OR26zaxHiJ8Otsi4mpXpSrWHLzf
wlj1dwATGJhRW/LFsYcuMOBoDgXDg+bEeFVmSCFjanPrMI9oW43kSKuBi5nmrwu/lCzVIAnWlsMl
zKCZj4IxJy2NXzpcgcR/v8/Rmk2G4O5zdhU/+qoF+LCiqU+z/zOL2RVTmm1z8pGbjby3DWbeJNP3
Ba/O3qXlfLPhQ7M7tnEOUIhJpnRUpbBObUpR4zMzKzDlcPWbcN3IttolYriShSPYS0MWnj924ZH0
ojKe23z8mYV6byrmWdTWN1GzrGL7eQYtv/KYnjlIfSB4yRHGQ4wICUTblLNhb12tXnxLmOKyEnN2
cX2bI+R0FOadk+iTZuDVRpY+YXPpPemFUrlFHLMr9JgpDs+j6zl7v+2/Ft6hUUzBLZf+WqQqCbI5
xdZDbiHzIWyRqKfFMG+ZzHWZb3SOOXr0O/BOXV5SNLT1JRc41Jni0qxijZUZ4b3L+6tbhYgZxnQS
3BIN7zTmB3PWTj37Sc+30RnG8m2ZHtyRsZUWhN31cComONnjjygb6KGTL1VftaZXHVv8XF+Ja1Ug
UMWBrntIFAx8gYF041DDXC+Y/Ns1YLWnpNxxPv807WvdNIJDxnJvwGpFuakaHPM8T9ea5QooYZDU
6UvWE4nyzP0yJXfLaP0kLHssRvGEILuJuCCpoEXNJv6tbMRLYU6MMoMDEs80J7obkX4Ww2YSFw7t
7X6AC9hXLk7ksfn0rBfOxZS6zve0nXcdMdTEdp5C02Ap1MzG0ZVNg51IpASniqOPfHNKTYAzv4le
DV+9lfmmIVO6S135pJbx3YM04uXviQoxYRXmybGni8u4pTeZfVGN169aJ74uIShyO68us2BtzVgh
VyFOvLWRzO+mdXOlNDttf0Z0YKyIw0qqoI5yOc5dKzZdjYZk5sOdy3SdqFeokaK5Ahp5WGqAhKz1
6yizXsZheh/bF22N4ymEaRhUKTZyBZM7NAhU+59e4r3NXrpP0vElbMyVGWf7gQFWXsNO1zN6RKft
KcJXGnC2446UxlMbwtAsWkigudzEejpmi8aA5944QNhkLGRYiXZtgRmhCZ9fy5HxmlHm73xysKBn
iNO4PRCQ8QhYqCEyJZzdYhYnJ61eQddSTLThfdtE+w65AnAjS8OcZHeDKNgYus/W9B8GCN/WJF+N
Ljqnhv84g0Nfu7Zgj1DiOU/30YAsgo+02vrT9LAUak1kAXzQAn4cFjJ95urG55Q0XMQ3reengXjW
ZvAq1kqDN1F2L7L8di4zgTI65bvnDYeFvgb5IKhEyAFY8KL+cbQx9mr/yQrpEqXOaVGorQunriIh
pWfY0wsUmo0J6oK8epqsRNZbx2YcDwNeBTlEh5FgxYaYWLYtNDesKjqOXeOuQDzKlGCUM4u+4VTX
NBdrhR1xhTHkKTegPy+O/dSqap22CQRqCfRS6+jUTuY+NeS6sG14KDfUoB+WVTC2OVgb87rEgG1j
rAvytvsPUKuGwXxqvOgTOg7AIQz9VabfSgBcK14wIBFTlsDEb/fMB7fWNs3UAyHhjVvKgamvGnS9
0+3StPzmAOniBG0woXK5h0nAiT+Kv1mRE+PSBmIR+vmx8qe9Jb73lmyZLoXLpHG8D7HwtkoMzhaM
wl0U9hpzJn0zdK+jvgntsXMuLL3ru5HTfQpmdQK5cLO09Am6e03DwJ6WTxLRe99d6xtJsjDWbpZb
98MgXtAh+xEPR2o6/cPi07vomMCletQBHxIee0jOjF2HmYbFRGrSTwuG69ymbkbWwS/N/hHCMcmj
j74s+gPG44peGLcmdmeHgwCpL1RpN2S6IXd8JpKfYkzMrdUvgddO1kVb5felJ7g2cNDc5Do9qJmd
UMSqvcZW+FaWYfM6xhsKbgSXlAfQRjd85FCA1JRqD0Ws3I05cz/9UizcozlsjbHf2nVGxJX2w4m5
GvXQTsfugRGeikGqJqyxHANHbuEu92gMrIQkcNF3fc8OjI6sJf0TyGNE3fA+rwbjcdQOPMymfIlr
Lz3rKNO7RNvUqqo7T/jcpEuhVS8FMysNenCwzTnUzvAzU86V/Lojl9tcdXBd7sK6AE1D9Y3gLsG+
0WK4Yt2GYWNyyo/64meqoytw4j1JC/XQA6hB+cE3rkO6OW5ZdRxUZb9bwhgGvz2920mNUJq1tMxt
g5vYuD3k3tsJjiyIGJAKUqZRpAqNk1Hv7ir1Syb4pphtUZ/tAVWsw4fENn8it8PgqIqpt5Zn8e5k
gN/eTGcF1d9dDZ2nX0dvxhA20fLq4vilNVE4izoPL9QGjGVORyy8Dr6UpcsuppdTCS66frQMFsRO
MZFnJiVmOYhxuaYpLhlCtVYM65rD9k4UUBuakd+sRTOduj485CDdz32JEmwLqkPP4FFa+VsnCsAU
vjsD0xo/SV1fMNj1zAfv0t3/4e7MdiRHsu36K4LeWSBpnOxBD/J5do/ZM16IjBw4k8Z5+Aj9h77j
/pgWIxtdVX27+6oFCbhQFeCIzMjMiKCTZnbO2XttklNvI8Q05qO8FJlOeQ0Q0wyASrVhB4lG0vs3
U88+uGmYbi2J3Nfy1IFMGNiFHKgXpjMN59oFtIRPSV9PHtg7keJnMhnDRZwNQPgiwXOxt6ciNjak
la871Wm8ZeTblbJpIdvi24Kd+4RSCAehnOqNn73kpNMvJgP/OI3+0EvGdTZGx7JHzpMPDGPY8d89
lZGaYBSE1/tMJ31Nm9Z2PnAanoae8gUVVJABjbUw4o/YLjG5IZEbZ29a+jyApwOJ3ZwtmV95W8aL
yDHDUFHY3BUttfNYZic0/B/ky/O8gLsmY2haqz7yAApVM0YHbnE34IdR5ceYcnsOZHsj1kCzpwoq
4MquLKaZIFmMXvQ7O/BonHPiUdNQn1QF9V+aIz1hHX9RVarXYCAiPlH9V0g7FsaAbTqvvFgtXfqu
9jlyrky32+c+HZ7GTmNQaz+gHqwoh+iHEuddL2ODWVNqapuycT7KksZs3wugQFHxaE1o08qo3HvU
IMys6CxWCbPqyq3XGdIC1ucqaQ7KQP2Quy5H7IZmYDE2RCGKkwAgfpCVoCviFPba1JOjhc2Wcgni
R4TUYlsU1jWFYoYbw30oHR2/6xSqjWOmTzZ6DDwpI4BrUuyA1o71rlR4qVPGpyFy+JXxMmphfGgR
qMD9WwWNz0gpyYcDE9o3ROk+reHxo5rq6lSkz3Ub4MkDB9vi61gwYj0arfjSpSlHJ5URgFRqG2UG
oFPSYa1nwYWgFnsxaRjeXQo7rYiYv0jBeNL9GdXmXFqjB8MatqmkMx6gWCNkwcvYAEwpyUvHJid1
bH2KAo4AsgPN1Q5LTZFDGMSMv8KDLXYd677jZNiSjQnFX1zyENBawLrRAFgp7OpASdivqZw+ArLU
D58vVZSaQKyQsXpFsBQuMzowveEx6zX6QuRfcn19qOoAeOlOXJqw9g6fLyY5Q1YJe3c06rvK6XY2
NtOWICesatDjozVU8dGNFL2Cz1+jFcUZFwMNGZh2Doa1bTiPLOLIso/GDOCK1azxdQdMGnqOQEaw
beC755+0Bs7OEXGgg5lugeXbO5gF/dJjpOVw7C/Ndda02gotCOm8+XBrpuEltbHZqrT4Evlg6c9J
gje+HM10MxoJYlK+XzCI+tCsMthNh1IfdkURgHWvQ3g680th4lT7fHFIoximfa13484XxnTw9dNQ
dDkwNKCIqW3RPdSxLOe030HTRZS3Ds2Ag8b0A287+KnU8FrqRF/Cky23uU13iUROEjQw847Oaern
rxfTZ3SATFhqmCUFM+2b3qga2vihVMbJaSVaYQNjVxX5qyHTb6oaOQJShCBoyU4h0yi9Gm9kfW4m
jzWqQXMwBaRZFGH1oGgWAdion0kWIr3Mc15dp88470Rc/DkcpyDPwBqLgykwQ2REfJPcYzjJY1Bx
GNcVlIJiYJ+X5S2zq4+pCYZFbw6PTGN25NM9GVDyGQwR8ETC3TLGbUa1Ez2qytti4CxZypyvesP2
xv5DemGXCuwlZKo02obF9ActFcHMPwBFBadxRq4zylIzxnjpk8LsFYxxetB1ehHfDJsCOkRcHzFx
GLPi2jLbYVEYYWho3+oo3KduU2ILl1985gnMqqNmE4z62fXEd09joGTrycvQem+Sub+nffQ1MOtY
2lu4raBJB0Ye2sHQkq942oAYcz3dKP4pOPVmiXzg1Piik7vDeNVvwOd+tmj8feGqVz8qeQqYTy2y
DDq8nG6aoa55y+nODdtHkoi2sccc0WZyQgtqWAfmmqjWXRsIZsIJJ98UbEHUG9dBTndOu3rtfhsS
1DMVw/xZaFAtLcGRcJxuQiTIZ9KXTO3CLHnAcEVAQO286trgL/KQOyTnaZji6uD1wOv1rDsOeb4D
hn1vDOe1l/qTHUVMvuSqCX8WudpVPDm04PY5yLVEynOTy6+BwczB1rxjeULJ81p7QH0LQnNsjqxr
U1K9hO49K0EIRaJwdpaWfFwmhVkyQauF53NlFmxKY3EVkpI8HgnJCEIPF9YOeUfaISUpsqjbAbLL
CeSluIVSMUIuUUMCatubj8QpMq0h3ceteHWjcMscmzR3fKdrMMDdIjxHHnga/0nvrJ9EwkD85Cnz
0G2g48EBGzKRKC16nrSA3n0v4KSq+Rbh8jeHCMul4QXPcTfHqBThox1l9rqS2tG1xF4w+eGyu/Gm
4c0xHNjuZswjJsghS0saL0Vfr0rFo/8pDv2/LaL9/84c5OowN2Yl6z9W0v7b/0h/1P9l95WJ9dcI
Ce2nc2n//b/917/+3V+qWkhtv1m6Z5vCtqWNueuvBiGI3b95jmWgz3ZdwaOC3vYvolpL/ObgADFp
UzFUn7W4fxXV8inh6PyLs/7VJgrO+ldEtX8WZjPzlZRenoROZDooTPW/sbSMMgH7kevVi8NWYJf6
EXzeStWAHPQWnb+zIZBvGxfjf2AY4kf9k0L91xeW0nBMBOdSeLMK+Y8KdUeSntc0NIZD7dCHrCk0
8L2x2kCl2UQyWWvITxZsaWutr0HD5N4yZ3cvgxIMDoZWLASw+Ui4XaK13/bQa2ugWdbgbMwwe48Z
WoSR2uVm9xijoEsJxh18YAo6SpkhXLvOxEjtw8js7YiczAnshyxNngv1EeJRdzjn4iokhdF5jsfu
3BnlSXONrU6JmUD+cGBq6ESQhIyDROx86WvcEqQ/IZ7XG91lCA+3ypf4lsiKCi0FwCe9kNs1s7G/
diFOYKZt38pWwOX3njmRk7qgvkRBc6TOYXrCOZ+vYDETyLM3p7tleviGIoqorGI9JhYj6OGxc5BI
5J2SEP3AXgHMV0x15Dhs5y9YN9W+6+EB1Vq/BzV/7TGZQA+HbA5TfY+4bMW6s8riEyqWJRSdTevY
K+rzAywdbD2OhbAaKgR+olz3v2Wqdxf53Gng4IENfpdr8Xc9x7ZgkK3qpzUAzpSDea/u0gd+MSXv
6XIYGyYiMImp1IZXfdA25tSt3cF40a3iBnTS5Wi9cJmk0SZzCKn3jqo6RVpzyCsm5wzrXMx2kDxI
b3jRcjKJFGYUKzsZnrZ2CsYT/oWW14xhSJ129YdH+e8Y2gxjdiT8bpz7vD9N3dUdjHNY2gCI/vn+
LOsyQ6ClMfrsbYREK32wj6FdkwM7rsvIfrD65KczrIXTX1mJnzsnODL8IkiVoWrqXqIOZht2uzzJ
t6pxgUcBvbPGtymq7wHXI224zoXahhrOT3bufBoXdfAjhFpoR9bOzcyHWEI7xWkcAQEfS9SGWZFi
n963dX+alM2HHxm4hjDkBouJYabdN0LqN8B+CgAfbTAwOs2XFPT02JtkPfEwFUW8KuzuCiF9n1OW
4XR5hNSGnFXYJw2tTYUxvIrKG85tYubtbYIIGtnTu+uRWZDap7LumSUT/hFyUvhUlLbEbhhuyzFA
fUF9fJi65IKnbddgGEpBxkgnu9E4OCE6uwZiuNKJhqnjk1SrHcmSvE3dNQRML6QJKzKgtZMuwaTc
kF6tsWZfErPauNZw7oJvFtRmJ8tugeJsGubLVIIwnYWwRrMRKckQeXvgaTiFk3/4P7kdDCFZozE/
CGe2cv5xueqSqkJ64NR0LeSzcrDJ6CmRxetmVOuxre6TkX4vOpYyY4Doaq9VE5+bXi1IzHz0u22B
O8+3h2s8ltuqjMkzlmu9QMYOFMpU5llxvOpzdSPK9NmiuROl7klN5b4VXH4dZIgVPWk4kjj+7mfk
tOV252zI96PdLRsX7E8JhBPtr8/qzbRgGQprm/OExy6AmDlz+ErawtZPqwOqlRUDsQ+EF4N+bGtg
hkN718MY0XL/WlGgqVbw/RHjAInBgfKUIJiSY7EVAYvrAJlbNzcdXd6S6kAb5rdD3bou38Vjf0bi
sByUc4LRyaNeIPnPkfHXZ8ZPsOBbmC2EjLqMQaqJgCTyycIbg95zJs1trtBfNtAqS6Tzfst9WshL
WJKk1l39Xu2K5Lv0iAZC76kNZD6QnArzXZgaHBP0ybXaGUR34nuIQyZfDWxSJdi6fO32z++F+RTw
71YGfL2GwX4pXQxWf74VYtfJnLlr9uIE6a5w7gzGV0Zgb4MRoY7F5BCoBMnaZDAhWYt5L+p6m7r+
TblACmI1O8XxE3Bd5zsI5oxpJ3tVsR52G705DBpWFsYP8/OFvmQzMRGpLGuHBRwes7UzqrcueJgJ
TEPRvtVevseD81L60bf5ATNZDLCybSqnY+gu962r9q54q6T8dTD8ZYX+Owvknw1mv5ZHoXNs8Yhz
Eg6HkD89D1Zqlq6TTIyWTetlXg+RJaM0bVdjRQrWQLPrn1/1v3G0/eULWsiReQSxWou/fQC1irBM
OpcvVoFGOCs27sJdCWIaXFQkiPd9tz+OHRaSCn8Ee8KQvMm+2jjMj40OF7/r5+t//i3Nx7M/3Qj4
k+af3DOY7evWvzM9C8KGXNF3/UtPq3qKS0QA5iJi8ZnIYAC+dyITaqkUZ6rU2qJt28Wmvarzp74B
uWvbTJdjYrohRmtvlQtgDdWqp0kK93WTEnEZfGcVYPzjngoyYCiXbnEeHIHqrOiK7wsQ1WZX3Lwa
r03hrSO7eiN+/Ej/YJlH5osVV+zMS0p4hixj+5a18SWz5WGWzdD6PlWlQ7kVfM+QxnSzcn9swZLb
Kyy2se19rTmZmA4AiJgvyXGQWDAkicY6GZmklcFY0TDHjwElYef546vBn12UMDSDTDxY/CFUXOw2
pvZc685pEAS5p1n/H9wT8z32xy0aU71p4WnGSmmglDHmB/UPXkpF/zwKQ66/o4ld1QNVTf1f7/G/
VP/87xU3//BP/Se0CFJR6A4Wuj/c73+HfpAHf6xqfv87v8oaV1LVzD54y3EE5Y3k3fllFnS931x8
hJCGdBM3oD5/5i9ljTB+s6AE8J8DDMA27N+9gnyKkma2GErdEDhW5b9S1hj2XD/8fnMgpuQ0YCHB
mm+aP9wUvR9YmdNE/paprrnrgqbcNpVvIMgKS6ZP0HW0ntZ90nuEOFeg3tsgqsAmWe1SBWl6ov6O
eYi11wbZ75oU5vdc5O/KdIvnqTHit6IjRSYC6wZgzQdJayNcHXQUOZVXO7vBagNwXyntUT1kzySs
sdqk+P4gIdLgCvzaPxgQdX8KnRPsOPjRRpVAJzFcI0sEbfs5ctDJx/YI0U7I+q1a7ODAguWhdPtn
BsndJUytctV4qXz0mDLRlynifEU5aSxUj6ildrPihKHGeS0jLC9oOqrd4A70IXB4bvBiZEsnn4a9
1GDo6OBFIALK5gndPodJsxxfIzkAdgI/+oMTeLuRlcumP2ew53rqMKunJwoHI9v1AI12GpmgC93l
pC59PVx18Vj8LNxu21kwzkb04q1tFJtk1FxGWm238xk5LxvHyIeFKlHdGW6EfrAKHlMwOutQ5Od+
apHvDaWR0YrqQeCYpAnA6wu+p436DM12Hz3CKbeYTAgCEpIISmnnpzxigpm4BVYQr6sPo4x2JDjf
8d6FaxqpqD2stl6qhggC6Vu0Xi04h6lWkYieadDu2sG9G/3wHBKN5w0sYVnB4T125ClDvLDEUomH
HXbPjvITbGZPRTJLNzjqnH0DtV1QnIFmTxsLmw1NeAYINQEeeNeBGrTCwHVop+NTFvXVqW3y5MGp
2Ae0GhOXbFL5XsPPWRYcvg7BQI/bmgpr1/m6wjTRq6eug/MbBq17LGHaQuISDT6qqUyXaQ8AEil0
9dq2NYIJqIFr0IfZTpJ19/a5BPw/WA7/PlHmP+FayPrwj3s8/z0N/u1/VtGPPy6E/IW/NHYMyC/0
Z6TF7f2rEfOXFVDzfnM4Gbk6XSSHJY1z4u9LoMs6x2CfJdA0KS5tPlX/sktDfoHQotNVASeJzdoz
/pUlEHf139Swc/fIsz2+lCVpwHjO31AASsX/kyJ7jLMENrsdvd/HzGWGoWUtT1haphciI5hYtMPJ
yCV4wr4CJhjzwLYOuiA5czgwu2KRHJGMWql/CpInx8yKCx334hIosWlDOz3CwPZXepsSMSKKizGk
/t7DYHjR3BIgdktGb+030cWrQSS51Kc6s+4lc5RZABUfuX7fw7F0tp5VyrPuzwHyVfEeI206g6mY
TH1aZ32SLiO8TRfD9NOLJlC/uRTbWyMJkwtgvS1wmw8Qtcx7DNXjBco2qZ6qSzCKfcrc9hDEZXJu
5VtKE9r1JwBf9ojCFCQo01a7vIRVpKFkNYkEbhmR6QjSFBBfDh/elnNmfwkzy+ABdVxYHtVwLtuX
AInWvhuMi0k1307kl1UZ458Jmtzl88Vr5XDBhzYn1nnGhvzGc+YxqSQxuDVXiJ6qZT+ZzBud7mcY
uAH7FZc1K90C5td8gc2y3kz0uzBcwbEIJy5S3NDGQ6zKpQjBpPLppkObz3IQqkJbJ1JLLpX74gdd
dBapBVN4vvQ+BdLaKFG/pEndguGmT2E3nXM2Fe6wz5fPXyrItShSkhPhd+5JhC+Zm2vnknMYnlJj
pDq0acN9/mYyf8ZCr2CVoDcbMFwX6Dhqm2QM2Yq6tg6dkewjt3HPAon3+fMj8vTcs4IBPwx02KSe
IsQLR+085h7F2/zR54vuwxfx7H5lKQAWjTva4EaU8s+yTb/HGmMeobfVHhMVWsrPHxDKkbnmpiPB
1pD+OZ5fPj8auDeSXIAtnr9fLFic1UuRbP3KnN1DGibI0ElqIGbzrwN+PmwIKONEmn9tK5neNdB6
GLCGgRSt1tpIBGV0KJBWz+eKQ9Ny1sDJ2Fw9o8Gdm4YG8PmiwjiB7FJpTYTkDd94RqrmAkeSFFnN
ppGER1Zzfa2jaj5wjBGLrm/kU9tEtN4IzD47UZCDplT+VnDExRlNmeUTGZ3RAiM8RPxwlNP90Kzv
cWBDZRNuss1jkuB7N/8IB2owSsJ+LQmjZZ8kwrNnRvuoD767dvLSIj2IiNaMoDcCZuJ+b7hZdw5m
y5HlSBKW/Ridg+MPX/LoUevaS2hYnx4grIPzzxFq/i3OZPLOyJFcz0wqwiASF1AToTZpayCKjpOQ
bOyWIAm0HVbXjrRFypbMiqB86DXzHBALi7pXFt8kFYocnlo7R+/b+s1jRHvxuXRp51p40pLSd68C
4f5WYOMqgsTfOTJzzrDWHTA2erSvZwyrCPwAJF1ZfCCCW7O+5T+BTd28PHgL7cF/QJhBtrmrq4fR
L8ptbc3BlvPveUbtnXTQlwgQk5/EpNPUHTr35E+omlAJursxU8AZVU6Ooy2fOnJXkMm9e3bu/cRG
/jSg+nuWNTzLgKAX4BnaTff0ZU3zbV2OcrpEFi5FUfffItMf92PohhfFIrZOCuDeAqEfcY2j/1Tb
hBiFswjCdaqfZho+I0Yu70GEexYV6gd6kX6fC2vA/gyt177nyKW2LUqVNHKCFX6KEddj9DOMOT+O
3Aue23yLMjUcOh8TjHTDfR5WIUEs0J20cbo3cODXikP5iUZSkvsnzpo6fTxzfB8HtapITHvt4vrZ
zhi842F1HogmIA+xoWkzBcUKhsXwQnTRax5DEw8hBZ9Gp3sSSD1uYnCvhNPau9Selxuj8lZhH4L4
Vs94Pr5QPFY0pppb18bhg2d359HVlyg/gCuUD3lPklMRJvRFhtS+x/HLBEufWJ6XGvPCCSir3hqE
x4divOuxPqyYbeZjVyHlyIxL1bIgrvopEHcyAvRNMxbvxWBwp/PQ4BJ6miZrM0EzWCk6iUeQruOr
TnKY6nhP6ABGe9b1cK9Pcbiu0qC99zELgxx65+xFefViIIgRNQSGUplAvKMCk01Khtznt0MdkS4C
PQeyiwVyoC28xVzp0VOPdyTRAvFNoV8VJgyvMVakhMXZCAwA0EIY6t7dSKvvWU8cBG6oEiWs5z9k
GR2D+YchdSnkmse3PPG9Tew2w51Km7hMWTxEWuztqrpjL9OKlwTl9F13lb3pSVnYdkoY9y7RH2Wa
33rmp6eCFMqrEyC+Tkwew6gQilzn4MzuRyg9s4Wl6Cqgl7WvvTkC4lqUGTzEKdvtWHcnLBRq2Zoe
jDHaGETWEVqaV/I4Oe74pstLAQZgW3bSgFNFpnYeo1lgSIKz0Y16CjPYvS4KkPNkOubVrMNHHSES
dJke70pZsR3LYZ9AsKDR5/2wlRrv8F5aNCRasrVywi9DRyueG21CSBs6d3rWC5Mw8g389WlNAHJz
tySbsZ8W0yXXKUZ6TxEgbI7bUuranSAziR626NdO90KazngnKPAbelx1KxtlLOrYA95fTeciCrqH
OhbPTtWa246P1mb9AQ0nvas2+yGqsIVwBb8/MK3HSLevAK61u+lSsQk9fx4EtnQxf/uDQMBF5+SB
J2YXthXouJyYRLdp76KvmRDYRb/BwQjoKzWCcxvZX/166m85LeRHg/FwKZOfSHTdXRKH77IKvjN9
b9ahQhukm+2PMWv7B2vambX2Tjs4o2bSyL9Ky+khIccqxYLz+V37pKJsq8AlUhXgWoDY5l754deZ
PX6TcbdJvEheJFFXTh3Q09Z6f8uMDNjxBEq9l6b7RtoBI7SyAhiRZndcafbVL7CI881yzHsPx5m5
TkrKOpA1RmzTZkLmFQz59XBdaKnY+GShq/npCSWaYVV45yRjZkaii7tzxyp9KPvmtXCOeiTLN9rE
1Xzdy01Llv3ORRG+nsj+RVlZcRIc2E8zlaR76R+IeAvvE/ro05R1MQDoKLqXGqjYYcxeYakW6MoK
jzqW+ySu5YuQCMJzklQ0n8iGsYCikZtPFm7xZd6C/hae5vPkjMb6818OKcWQlcbfQ0ZJ28JXRIFx
0/pY9+8p6dn7QeHQnRSAGae03jJSw7FWD8dmsO1Djo51XsVyvSPniinB5LQlwY+Vxw4Ypnc/jjGc
8X3qdMtwTDHkKsI6WbqjdxowYD5WHJpBPHD6IJb+59TbLdEu81PquYD2pwTNQphtI5nGz05bPXm0
2x+klmFK7tguGNecms5Af0ljZqWx8+KkAMnXFzWpz7StjxA78Lk4oTxmqJEKFEtvwts2Vmi/av0R
L0R8rgVxeLFeHuPEwI5t0TbQK89bZXp0TIlf2MDcK1+EmFY0RalCS+cJ/n5962MBlmny9vRsy5Xu
sAAkMie5WpXZvTJnkEfIHsmmKI/uwFHAIh5BCzuuitNOBwud4XJoiHLoVG0cCOEg7kfLyoPux86W
yZtFSzLe2onvPw2a0S7znj76pDfvsW7F9y4S9dZLi2zTB8YmJD/1WddUh1qSZzAUTvPmYrJITOso
8WwsJ5QyZzwd6L1Zet5KdrH1lLgo8yT41XB8DVmfrSGerkyV8xeZd8vOlq+Qj8St59B4FLZHJNj8
bhkRmUjJZA4LI2NeZUQiO5i4exeWF40n3NcHkhjFI/s063KnI39j0SkRLq1sK7cP3CBAEk3ZvfHE
czkpPWQ7Mm/4fG8084flYG4cNhnNo9faJJwY8xGrJLA3wE6oyEHDzFuIDHFkjYz44d4M1Ub3CXo3
9fEZCbG82aYNUcpKogtTKM0r38ZxHbRef6rLWmeEQmWThiiaC6gmF5myEEzFNI+zlb9OKhAjMi8h
MHOCZJQsnYVmoL3saosADQ41MooTEuhMsQjZMf0eyJ9QFid9/Qe47ww7K0Z+KCOk616aGq1UWCRX
uyw/jBZOH66p9jy2LVkZPOILQ7eTdefDvTKmrNq1o40o2XRqfA+tXGM8MfdjjTg+QBQcsLCUppm8
hLFBXHAXHlHJ/jBQzexsTfirCIv4dhQwnix4CZgsGvTlKaLT7H1oRbWulIyWak54S3T+ZH2Gn6oe
wzE/IZXqzw0MzbYU37y6yd/yrHwIbB8N2EQfqyTuM6ybepH03JTod4H7DUSFCa8UO31yXgvljvtB
4nUkloIchnbhUhCvZWEt8HfEVEX1OxE2DLedRBxzNdwjYqdwAVWZ9vT5ErrDu5P72iljwIsRFbvO
2ORirQvLYhI6ak+6X3gnNJdf0RZpT6CbXKjcwYfpatE2rEFfFoEBJSlC+gUH+ig1Yon0rlyluFpX
gvcLrXgVHmLlXvQWGZM2DKAxM//ATJwUNpMUUOq8RdiwE+JbFUV9ZOx0UpZIkflm0Ve2L+ybeISj
EfgUJsvr5JAkm9cq/Jojm0XtZb3oQtGF1fVtJAQqUNWW77aaOJzq1YXYs3cz13RK9MiEJNYYS9HU
96TTkeiTX2DPbtgnRFnAUCwcl5hctkXHkMVBiPkgkvIFyASyP9WfbSvjTo5xywUVs5NygyfSwbRK
9xUKEdo33oIGSye0xIHeoM0aB6Azd6NdnJydyQVL1hMZEujTHtvCY0MCwhKX/WNsyxuiQLy8Wfds
UorcPl860ikRd1neMgJou4jyWF4xjxGb5VsYcXQT9kWuOUs5pckjxugE1Qj2tSTOe95GiAGTJ7IN
SkzvBserISEWwiwa+pNXYRVWmrHLbf37YMt4o3GIAc3KWu5E5qJuJxaeMhkeLK9rFg3mon1JesK6
IpXNg4JQ9+KYlYP5gEec+sihVeAQ4tKYL7nveIumhzBho0Lss0bRSjWaFTE5oEIr0AMC9bdX+t6C
9CkfwY21roI83KP8Jq9cu4C6L24qKl8bh+wCml48kPP72RbArkZ3ePUKXEhMwsdlOCM2qjFtnsAQ
HPWsHPGcYsotjZTWZd4NN9mpL5umz7sHE40tHugAFd1AenznsCHFculHqFLCMAM/O5ba8fcXZXUE
Txk9xmy8ZtroX/kp5DrjodiZWuiuDJQKwdRVTM/78Vl0sPMre+tbodzohIIm3RifRa9/B4NrAT9a
t7mujsOuMoLmUepYbDps2+SPxFvqO2wxXUQecdla6tcLxnl1ID+CAPisNpYjkNN9o3bKPft59NQp
O1ulUXWByLawm2eXMvRgtg2pyhme5wM6JHXQe2HDYUNwS5MOwwaipZ5hsUaClTORL9dEc4GZimNl
D2vMGa/lwFCZXD3CLOKTX+XtkvlA1SK6MYvS+xIli9jCFEH8912At19Mmd+vY5cQ+xhezHYASMbs
gzVzjKMnT29+uOQts1wZ+sl0rWuUBXP3DMFznyQVHCQtgXRjJuxuaID7qYOanpCM0uQpHenReCrz
0SalE12/T8KNWwqsNoZ45lgA8yDQv2W1zWSkVv3D4BlwcRMX8dXwIrqI2pVB4qOdkrgD1NcvzXOY
j/XrFKM8IWJZPGtoKDeCaNqD8libUp6bpsEXk7vme57G4XOaOyBbi+IuBftES+f+yGmacDWD0Uuk
8o76V5drt2pgDjfEPWN2Nxsb9IMXv3kEBS3orFXnlFCH0+Riqw4ys7qnaQLZDQNoE0XNw1jkXzK6
rS9a2xGy6CHFIOn0VJlhsa6svF8E9pSseRMszSZt0tOuY/ijK5uz31btN+qjr1KCmHc63dtUfYD/
rEChlZfVKkE+RJoJemck4Rpa6Ty9EK9z6eeywGonxNcp+aGEfhJ5NurOigZESYvFcDeIgd1FJKt+
J0s6AXpkYgyZzSUyfOw5FrexDja/jA4e54ItK7wHcl4zIP30b0oR/6Pr4kQsVbDVLF1/tMvqkOnB
XpF+sfKaMDgwyP6GlxECHSdCb8q9p7gXLvNWI1q5tSQ+Acbc3NDpi9jfzQC2cOrEpUhqdOMVQqDJ
dr6NdWreChtrvRyiB5597OINR62w935gU+LoQaPhJQGfluZH/IfOmtSoeun4dfHY+AT8sIme40I/
9qMHKwAjNBldozrX6HibiprfyGlG2s5jA3IFKbg4unX20cWKUU+NcsRMRnEMw/SE+/l7ELrdY+rp
r0FkujsSnvVVGMoATyU9Tl9rn4asf3P9vfLdYUPxDtpKR1cxBfbOqqA9elkE4UTCXe4l+ipS+2jK
yiR290SY3kYCsW6Jn7wEwChXnS9MgErIIijKICRP195mtzF6JGIDGTcgQa4cW39wDI031AvaKi+b
45AhAsx8eBRJhI2WYsw+hcIF+klwkbBdQjzG/MpcbOWmTPOs1NkakQkMx7Sfi8pJ2VPzLymCSARi
1a2EV8hgH8UBQMo99rzs0hAYtDAH19ioEVaQLPN1jypgXbrJo4Wz5eg46X5SrrfG0qot9ER7ZTNF
2lb1T8TBnisPB1g7NiN8Uvq/RnM26xQNQjtxL4aPfmwGu8i37qzer4WY9A3pxGplNAZx90H7yh7s
76cI026tBAFtpDwBizy2dMrpyeFSzAgxseqBZOhUPtGmRTHP7cCO/c0dugGfboNl1u+ys6++5y5z
jKrAQVmGpGrhccGKAzBhq0MdmHCL0Cee/cu0dTRsHoktbvwOnXZcsal/IyutxhWMM6vFseorkAdQ
z/BXI4IPvg6lR5ufvlRmQcAszfIpih201wm7qhFpBzlxIBF5vLMFGrpo3NWVoQDwOHQErffWbbYd
6JINeSwWHWoQrRbexd1oAgbnmBH08cXCs0/my48oKYNNFmHPSDCt0eyMgzXiCbEQWLYObhuopZEN
1naQ/njRatNfACc7WLXZbVw/fJNO8YQ9ezztY8Pm/MlCshJ5az4QACp7Ee74HQ44dj7ewvRqY8c7
KdN70RNy7bAqUbqlmbwq8dG4fnOt1dSuqlYoUmSmi60Igy3RGl29oliLYco3bQIQI2JFvqa+3l8/
P7IU+EstSf4XV++1IznPRNk+kQB5SrfpvSnffSO0++QdZUjp6Wep/nOAwdwIlW2rMiWSEbH32vdQ
us0qi8R05TNEQt+BKa/jMDzNYRGddFyQ4+sH87a92XErsBgYELd0dxgDZqbYQEnz7ozhfxdE1AWI
brRl/JR4jMqs3ntD+8jd6CsNNoW0/3SUfLvWdI2z3cn4YquZvIC2TRFh2s1ZYi8fo3bG4qD+g4IU
oNmE45S2qtjRZ0nPhDF8xLyX+xxSALlvb/xVpNAd2SdefERy5rAtKk988JZ622AOVrNkJOFXBWqa
sXqm6RQhYQY+F9KLIb8wfS1B21cOVLNSxieLfimIBSrvDBvL1hCjPg2LnysJ/v+v6CRM+9LwruR8
BDc9EmRb1dVW4u29fP9SAWUm7ZvpVHdy2NFre2IVOMJeSQHXOUcMhtatISvxZreMvgk7hQC0vAwS
DkzzXDTw7FxeLpfv30hwQKycIiCN0liD8YF+h7JnTUPa28s8Mzn/2imnYzP7iDD5EW30QZ8Ah1OS
YLI3gMrPtYUSMwQh2Vn8dnvCYgu1SIxveDjt/SzMdFtGafmw/Oou3bmH3OeT1LPchVmcfsQ04bBp
1P0mWV7aPuScHurhah5tRKtGZr9FddZg9v6HWy1f57mwPxyeT9zNBCBIdrJH3/inotGv/eyB/kv+
dQUJCIPzu9Nu/OnYUOILLDQwfneoqvSOtGN/MwgX8KMOt5lh0fP3YoCqnE7btqKi6M9dZ3x4sG8m
ovjeZhcALDiR6TFWwNp6L22vMmrcA6HIZMqzNGQegDoH5a41uv5FaeS7biNWyu+bXTb9pzj5rDs9
vVOO+fzc1m/Gh+mx9xXSKTZIjm4/YhNGv2ElJFgE05Ls4/1TwgtXo6z+s+qaQ87cGwiEoWlofEWr
uHVL4tnM7Th4G+ZD0X6IyI6skgGkiviRtukt6ek+Ji6ePDQRv7sP242RqppzcayrhB53E1t7TIdA
K+s+uaF1x+HlmTu3xsUq5pkTb9afzMXEoiwgou6HzQ98J03kT4OoQxgT3imLeRaor7ufRfW9hyUG
iu4T1fteZyYpf4P/PmSuc/++IPSgIKwfbMNHoELTBryAfcclCQmHEmdFQB3+g0da4f/SRAkfMPSU
t5DIxdI0x3sROvWlJfSnyzq9lyFGni6e1K2uGyYvBoDbbxoCaNtjLNpXRyT2nT6Y9b9LQm98ZwNf
4xDVbhrDowi0lj8ylq1ah3618zP7R9bX/cpTgCiZalQ7ICr0dwzfPFeheMFoK2idpzxcZ7DMIbDK
kBlJYB9E4pxcYi56Dj6bTkpEqjQniLu7Z3aOam+5tEkU8UHB43HJgztT9FzMpk/2ne8L4CzSvNcF
MVvtYBy/X31fGm2b93khJNK2vqQYUScL0W6chHeW83xdmx2Z4h3wwZr/EaFPBVoJAXKmWn0PyI2/
1pVYQCklrluqo2gw5SNYLobZGDdFJj0UGSCwtevskpRhv9113lpo8+qpsts3bvUotL6BzJz29JW8
1aToVMgh8KicpgUsXe9MY/IeTss5xAsInhuryHtgmAI9q4W9rQj+ulkKp5NlIwDC+tuM4muqbcwO
CIv/r8v3r+VV2uL2s+yT3WecGqbimQdW8lLkESGEnMaB+z2Z8uJDrQdYFKBv0Tj3AQWpX30NUuBC
FlV/06JU7xho1q5Z1V/VTK50kZ9EkIFFx1T61QQxhvLMQo3FSfMrwHcRD5nxnppDC96h+R2HNrfh
4kaPHdfYkopp7jlw8FLoT9fP3Afn2gwn7/f07SxM6b/4EF6PAEqsTTiI5MsIKkJlWQ7O3y9n76fH
6ZgADawj7WAlN2D7HcqgKf4KUQrtcgTfezr68Zc0gdckjnfHprskbY/+iTuDgL8k+hx04UCXHT2C
tYfoswVhuAGbIY4o9NRjctJL7FX5KRjGk8BegqYDxckV+zlcFvrQmxi/z9oMfeZxUyeZG1fw8wA6
58x/GEwtXxZGW8HbnaHC58mrHC1yPmFNHAAOinfDru5NaRQ7JJ+wylqFidp2x4c3a/uMOVfglktG
EE1cWnoGaxhK6yA0nDP3Z/to0DGzvfv6d5klsMPj8QPz77RXKL8xhBfFVmOchTakhlPs43lFLQ5u
uHbjXVBJ+xZo+1MHpfnOtKw/z7171GnyPpb9/B7RYLgrkJffr0hFJQVeig6TKKeOpiIU3loi+4ox
YpruIVtQaP5IRxVb2YcGZ8EOPx8ovasYLXnIhrA/97ZoNibIkW3cmOHMMNN1Tzqr3FPEBolAjOIt
QHb9XQV3YvgSsuZbgznIAdlfj2GXnaCbVg+nE0CDk3Qrmqj9gFGI1bMxwS4L+odOWv5KankYZzd6
Y/RJWMxo4Q+Px7X0CoJxUKaxSot+V9lsiw4TwyD034ogAaPveq+NhN3c191/frOEnQSTXmOxMWny
+FcDoWIjx4982leGzC4cKWhcTM2fOsLNwaDdWI1z94qCnlYiIbNB8cZYEkP8jFUotx5UpbBIU+Js
tC7/wj9VfEAsjeiC9xPyPgT4GSgxnFAd/zxmJFMdKBICQDugxCPTf5cj4nNbyQLvUv83pBFOc7sK
zontPMHl3eY8zi9Csiv7HtjcUMIxXEQUvh+Q7KCd+RAFJuTaNbwl80mmZM8qKF/DCGCLZqC+HUdZ
XLStunWauu2uKhS+AuAViK+CA2Vwg8uAOT8Chvj6nfMAx0AezYEE2qxZ0FA1BuKx3eU+i5J23Q8G
7eNWMfE0TOu3CFjKbAyzwA77ExHSv9vatk7SNpwHVqjPmDwk0LrupQ9mHlh0TblwzUNjxPCntqIN
22vtky4dVNisLSSd1DyoMwDE3XqwX6vQbxD7N4uXcxHrDI0PexxN3yUX3tqL6BxIvYz8C/VzLES5
HqMScYsmQrv2QIWiR2LMth0KL/sVOdUGf7wDD6oniNCYT3YjPuJPYRrHgM1vU4dQmnpD0JXOlggm
bLZ+H5/QWbGwj5sO5/bKMTUJDLz/sd3/rex4foxfhBLlylD81fGPOym1q3k+t6VVbSCNYujoqpOQ
NORKJ+nWsZczzgP5a0JgMsOcLiMV/iphlqUS5023HgzwiPqujwiNjE0lNswn2JgRyW2EO+Un6gWi
e1jvPExPsuWcb5E3iVVL02yBhIfD+KvHWH5ojdnbFtEUb9Mip24DWohoVlLjhhnVU0J0qq38m1hA
p/nQpS+2MLe0L1mj4iBGlEo+SNWXj5RhyHocFKkgvrgJM3G2bVv8h4UF4/zKjPmpaK/THioI2sQZ
iKWFDJvaYlbHg5noa1wF0BQLgBNpT8HaAR/MAGCs45L5QsvxrxhpVHkJYhFdf3FuC151igzXeuIj
iV/q2C6wviSMheSfPo3bI7ohRkhZSZivm9B7xV0Gs0MNVrrLxxesacOOYRCNf7agMTaufkVCOA5j
WvREcNF7vgSJ9ezgIq8C5Q/Hrukf3hjQmcomf1XobqkXxJvIq3e0QqTCRjCx0wrmpvM2CWaXsgoY
BxMfum0dBjrM7YxbZJMf2VtYB0vWsQaJRh9c+jYhWDaO6KBP5jpjfV63zF9DU0T0wojsRtZ0MfKq
v/sOlDm2RLt17KflzPLmkRzKdGyLmcVsYs5IbXFKqbI2MwoH2A21c3Kq9kfBWH8XNNI7t3INw5W8
8MqZ6ZWt5lDH79Az1MFKo//ApZpHusnQL62gPPoJtItyrFZDBYa3lQhOjBZ1LoFllsw4VI1Ruk/R
0OyspPvdGNMXKY3zQcYYLNI8ZgI9mKRWOOe8cTCZVRTfcyjJuNfcqB6fOn1Twk7iV185NTkoNpJG
zGNEDtfThxrHFXMYvBlGFj3KtpCLQIZUdhJYziVW90mb6xBB3c60gdZLWOsDdk6YCyDd0izZCZg4
K99qzEPRGVvgQRyIy/TmsEmc7Dn9IYfQJAi6209q+pHWfXmHMbHpMgQVRPGem+yXBfj4wvhfrpMO
tWHkx+NmSgnotvx/ECfdC3ftxkYXtG8h2DEkQdPUecwNpensLJY9rPYIxoOUiJSoFO/x3HUnWXkf
qCUpUSh/y6zHu07uAF09NJKQulrjBzgVtKJj9afkGQJQNL94vfdKwtzkl80byzvGtQmGlH3v8f29
SFaCqXkA1BPrkrtgp50F06XzclWb3L71oG6tBBmS5gnRC2P+OsSfaWNbDAcLIi7c/5oWcXw5COSE
qAmtIibEVWWcjmeaNH5X7lG1OKCZTLmBSYO8kxnVHkVqW+lzQHA69pmrH6SUs1YK69/uPrrcZGVs
cdsn7bhzW7WnFoHTUg3D2hOGtSMYvd92dt+sDO9XQa+8nTbThFpUm10G05NxalRGZLGpmxeQsCHZ
CyuZ3AZWfJp7chXbSwNQeH+laV6SLvgsSCun8wMMFNJL6of02UmIIQpDTZcsCfj+h5mhaPtTjqTf
Og2C/7h79ulUbsvApac+uRz7LWclc5T5kaZsqjzrmC1MtKiY5RbOzxLadgsTkGXcVxkBHLRseGNN
8ie2zZBssgqvmWMPcJ2LfnoHKuwFChKJo4/ALsYIWa0f6nvbp7A9mVPtMw0QtOsP2LzR8gH3IKm1
OdWGCTvOLdoVVAj0ezb7gcMOy/coPnrBNKLjs24DkB52wpSbIyuE9OIsnOom0TKiY8jWbtgGwB2K
Q1RpUFLlX9ywFzlXp3AaDg1ayU0WZ6ghuxdjHtNd62c/prR86fL25CvXYBrBOSeuOEqW3DdXLzT/
LLbtPAjvjt9esG4zhSn2VasuKGmZ5dYFWOHiMgUfTjyCTPGyf/NuucZ4HekPEWRpxCLfEUVD1IFh
rmr4D1snPAEX1lu3JMkYENCdcKrBMC9xW96SSB2V4A3GvIlcr8h++hEGOTnIl3l2UMeQVehZVnWh
IanqiSa/gWvSNBkhz/Q3Y50iJ60Z7puwqi3s+F7mREfiTWA+EuJgtjIlAj1fmIbYfZEfHBumFmzg
3UAwDTd75wA9HFADUwkiIEY6TDtk5xWQyVSA+xZQJKdXgDSlonXs8bEb8PdCTPSbkoQgorOSDzMY
S0b0wc5ymPnqGkHaZNfYx1MX0F1YGc9uueiBRATkSOkpTK2fJYIvhNlukKDfbXclK+09BGZ3mK2c
+MduxLkaUYdcjBqOsuoWmiidnVXgYLJGaz1v+LbKvfBk8ybDQB/ncjGSVG7zZjXd/LAYaTmEXmDu
ofQEn/D4/soFV1B7zXT9fkUKKYHCHss4wF/gbjcEs/4lyTR3YlYg1PG1Z+0ymGEPVwneYfYpaGrp
o0w/tKyTkwp0treUTHeJmfwrnMTYWwmkuA53/cUe6h+57YFLnZCDFkno4gAcQAEJpXD72u4zduho
zqO577TG+j/R8AyyqGEkmB6MZaQWV1SwIwqEtyawT+NcTrzjVnOyI+kfvK68+IW3iw0ImmHsvJtK
96/M39YzZ4VS0K0YF0J1HeDcrXXOnFqDWusT276Dx9WrqCNfFWIsp7aMwbwYvWAbKcoh2WhjFQWu
3CKBreF7tsgL8QfnpfdgNOauVRsR6T6AJZCU3ChycdlbLI+mr86aIueMdo1EIU0OEqLYda+L4j71
1ofyMo31Rr7A5oeeKJ5lUIV7ynTGvpzO71Pb0NfuyWqcokQ9Z4vmQW7H4d6T8/RDZ+fUl5s6m7Iv
FVlffYtl3JfqImnjqXSLPLh+q6y22GRZyhGI9WNTT0iKGGHmJ9q9mxHO/Sd6Ruw12BJXxcJK1dVV
qIsb5dQ6PUk4Awo0Rct0YftF9265qG4y4DmhTyOWnNl7x3IlFotDS+T2zeqHfyZpqoTV+MbdsJNn
WoAxyEKrA41jclAcc/UBSwQaAyDUDdqgSu11M4T7AM3CGT1Fd7aWy+QswMU83w1xxFDAqF/9DLaW
LbJr1WB8pxX5LHLcRinTP8nwfYOkYT4MTeTsurp+n5DCr4uWGyebrPbgZHT1q+BCeBTW8rSLzjTR
suCETNXZe50b8+mN85mwWH2KA27bKlc/W2xnHwaRrGc0KrOHaTwKxx9R73/6ZRe+GaP7pezIuqbA
kmQVISsfYgZjVj2soij6RJMS3/NkGN7s0t4VvnRIBAoSfOV2fA+WC2VYsKlJRd8QoKJXsWIPsidX
vcXRfPC5eR7fr3iUs1Xj+ewtSb3znHi4kd053L6/+r6oJrvlflqcGnKFV71ZozgS0OsrZr9oxOzh
gmfByNZWPpPmMYR3q5vmo1MjSnJDs3wDkxNvI/Te+COoAkIr+qyBwtke25JuDJNps2NdnekQ6qj9
YU3x0YE28C4WHfDiTbNH8iO62dtnef8ckSk4his/6wW6HHTgL2F3QSa087dSIbVK/KI5OstLWRQP
dAA1Y4760VdCHaN6TG6JoVGrGd1X4YnplNAtO030yE54FIMtxjuMeI3iTQiL4daE1bS2UYghdRTd
MQ6CXyFBAG/8R8UmLAS8IOqeW9m3r01RwfjUHDw6X5rX0e2ju9lX6Ih3UzkjwvTihgpHRzcVZP0l
KebNSP4bsRWAUHiCmg2i7ZTQj8xfMzyBdTllZ0hLPgja5nnsbVv9aki+6+OhPVdDyAkENGS3iDV8
MokfftzfUQRHe7NF8uxaKrmHbZkcPMlillBxv5roKmoYupO6xKU0z9JHi2JMeUDnC8QdIhzgbAEx
KefCgJX3/ZVAYXDUsOa6HIbF9wU9lT5DxgOokcIOnWt7zeCeYPuSA4kKiY+wsu5ZeZ185kP2M5M8
IZVw42uIt49/vE0l1himpxSEBCuw7aecx4f5PALg2NaRDT17GPpHHMzAFWfj2JYlWR+e8gl3sYtF
AHSRZtddoYv96OmhneVy+f7q+0L9OS7zJ95C6up3NtL6WocsO2G9rWKFhICuZce5tplW42o7lAh+
/SCDh9aYsToHJDepQv3hANxelJfrV7uH0cpKt/EpqXa4lPqPPu6fMRkEa43a59hVrnyWGRRenYXZ
oaxGMB7fr2ODmzxfHI9N3hf4teRw6z0UWssrMpE+inZq6nXxWXXdjD0ogTjQ00Y0e3aLYvm1798Y
w3jaVNYcbEJNELcxpMWmI42MwBbjOfa1umhrvPnSkk93wU20FrgQFrBn1dZ/TLMYHqY1QIfQzolF
yDl5tTfsBpu0XRydzovli2jfxvTg+KgXc6ZFrTgiAWTK4FXmNQvpIRgsOYQsOUjHFRR4T+riarB7
YOeFB+LO+TWhMloZHRq2QOzT1IvvoXmHvqLP4C2LJypZEI3onsEcO8GFdEd7j3+WjSptraOFuHMl
lDZP3lAwYhRCvSz3HEkCzkNM9+8tBSG6c41KfbAt5+7kc/gxUm4fOOiAvk0Q0iOGvTWire9lC6C1
DPzT/16pLrw5HTRVZZ4EptqSo4MTbjTaLzLTQvk0M1FyMFq3uY/TIXRfmNHAG1wCibtkjK85GMZr
M89yx5mIPcsNg/v3xcrx+X5fBrrfaw8d7ZaDYXhVMieSD6YiT/1y+nLK/qA7zpaeOUmiCdLulkdd
dxPoxrKJhpj0O43ivf9uMqTH7+/VLD3zFARWuvWmDOquz+Fpzl0kgYnCx9wuw5qK+ndaLr2dWCuR
vYYmFkCbzmK3aipGkA07Hmk1E8V1sPO1LI/0yr1zORgdRCJ322KjYHfs75SbjF2DZpZIKcJ1VzUo
dmri2mo9vIZ6TMlnXNT77Gm0KlsiMltNay6g3zfLpvnrKclwoi5ORa+Qk4IDiMdpzajMvJqG72Id
au0d9ztBRUQwMHgMZjLWeiJamFV/eeRkHkSP1ccZ6iuwY/tULZfvr5rpYAxCP0O70i9thNOazu0j
Wu6SEQLkypmMcJdR/e7Qdv6pjcHa5JFst9y5ejWbuN+sgmCBtAhBbQP5JVzoC+N7+2ZhKXufo0+s
urkvklNpNIjCK2isBK5D5nflYYKuySgWg2WPO4OE9mBeQzaBTGpn4sqnLq627VNgG9Mf0RVIlI0s
+wk7rqk99Rqg2E5TM3vxcVFNbftsEX0doiZBOudH06afLQidfYt/oUL67RNwQ49BjduyzNULT1GO
4LslS2TKF+ZmFh+NWKkXU/XZlobDDYmQcY2C7BYUDORxyFXvuEiZcNV+sxe6+dW4wYQYy5yfCZVz
FpkOWHi9zyX+Li+BLooSkaSg6Qco3GuRtjpemdEvX9d3XEvWpy4FWS4JvbRK0BXpW/WazpWNCNno
9mMeJLu4kuKTXJGFc6HievrZ0GxbK0L6Zn+yb3aq0ocejJuXHwyjVD9MAdI7iSv1Y7QJ29HtR5dN
zauZYHzLGAFlui7fvo8OgvrIapoADywdQc3J6LIMrg5xIa+hP9xpJOI81DK+TZER3+aoV6SGynnf
ThQUY2c31G6jOIADMgmg8vtDb8BN12iYDmgXSS8kJXBbqL8tsu59zUlwl/RUlUiyfpHaDUlySeSN
grxeSzgCaFC9V0qFS1NuozRJHnRMQnSirlwyFYt7QGTvjogTCGh8uhm6OWWmIIOn4JbNAZMgJU9I
ypFFjdaeU0/zwslxwZv3L705lr+QyYQYknqo0qQdJ7Ty74GZkAbmqOosPxLXtz7noH7vB+zqnZdE
DBKUfm0zRU9J+0t4Zi2u2HfRQ4kwOwHhEMuckJZzNpMSJa0bDXGLgi9FIxzupfa9X46kRPGRP55T
Zjtb20mRXSvZb2ImcyeqYZv2XBes0Tj/fwdx1C5YAGz1Qj4gHRDUvgeKAQ4YufMM+8n8IWvaPaPl
m2Q+mfOGaWaGp0gupvwa8ZcugkeiwztC33pPeikklhFvZilm1Ka18RGUwHWQDG9im35yOzv9rZDD
v6F3adBk0YoN7H+fBFScM66qfyqk0TSQi3QKUiGfnjnK5//zazyu6uqOxhOSozLhPdKFaq949MaX
CevjSrr503RGcFA5qDCVEVyb041h6k+Xu8u8BMp+F1wN98uaEv9Ed/FIQ73l2MFxbBiBg3uupk+c
2/XOimYcYAmLaFZUn5r2cQ05/J4AdM/KlKCiqRHoviIQ/VHjEyuWvLhdIz5nqMmQIXh2UeSmqBCb
6mTjBl01oRveDK30r7yqbp3Ks0cNEhh3szUCJg6uhD5yHvd6fyVF0OxAbhKkshzi3EF/IlASZ9Bq
FMhxbrBDMd/oU06Mni6Xbe5H3ncuMP2wfIkM+6ufdLJfJmLskaR1H0x33jP1UucW9hz8HFxFItfB
/rsKy9oM2q0WvyxlV4cimCnjU7FhWELuQc6PMzMILwsZP8hezQ6u0jZTXxKdB6bhrkDoAWYbS17p
7BML8XlsWfqiQsKlEDWxZSkEvKbYEtu11SHJaJVvHmr4w/T+eY4lCi82cs8/DenM2HjXaDE/XZeI
pNhBo0K9TBAp5FIO2dmpLByf4/Nfgxi1DaNH+PgTdr2UPiRNLHpK6c+swiEZgRS0D/4gDuxn56gA
5Ssb4m4iungb/vTWGT1yfgopt142AV2HR2iEU/rIpPJf7aj5yMzkbNBGQx1zDdu6vKM2QDBADJtl
bbtFVh7TMR4gkFZhRjDuIK8Qv8eVQy8V6SQzZrdfPLYihG1LuzLSf3VCFEPb5tZLLeaEc11FmcKs
PZzszdyJbRrwCGCYDmiHN0dzdOh9FkG7HUST7Ri2t/zk/r88sfV+Cjz5RDWMUxA8y88wb84ACsf/
2Mx2djTsTaO62/KF1dOhWmuQ1aa7dAr8rcOU/styzD34geaPjIhOyeuMiOXZ9ncGQRMx+uV1YvyH
pb0/mJqcLuQMCIiluJooiC9tkETnvGBInD04Se4EpxfnEsShSzwjj2PaDekv30z91dSX8NansEPK
xE9h0t3g3JMbByr5NTvCOU2Zu02MACoyqJNyTn4i6oiofzBEG/8lS9pI1Cp/1VJ6HAvWNAxkRQWN
z57JOuHU3BLYwU07vxaWKU5+TiB42gfGigl1dwRfTw5W3TJhLny9N7k1N8MigULM357wreG7BqmX
NjtrmcVIiPvFErNqO1DlXeM97pnh5UnqciZLYxKc6YuC7iL6cfSjv2PtmQej8cMbBXWz9pFBbbXs
zYuXpRTroLzrUjd4z9sOYjXUp9rT/xjzfQV5QiHZJSWYJdD+/rRJtUnoYOewOXolmPQYogLokQuZ
FfiIh5xc9/Gil70Rp0t+Iv7omc31S8th+UwlkHHyRDpjVPO/sjTrl5zObhONi2av3dJ4/sW0lWBv
JiZiyt5lEe26Mg5JnFDmOi6A4xupVS8LWLbWhFeZo/hdxL6/acviEhRoGuZ2yndNI0OeNbbmRA7H
wmfPp2W51mW4V6OJ5pv00qiNXhNbKpqndrTmTUDyrG5GI42dF2Gxlom/a5uaBFXL/znMWN2BvNin
aPL9nW8YA0LmTRSHlyElqUZFKePlscOlxFh8Ir6jlGQ8Se9RjQxU5FSPu8ohdTO1mK93LWe3XLXV
mtiEryxnxkPn6s2AkAjirVNbO1SvYkQwlwS/mxwTHwqOlSFItCL7+4TZ547BNt30ehg/HC8GBjMq
dR75UwvIDwoDn9vKBAz5M+/Hv9Jtubd8Oldoun9X5DnlKBp3cQuxHwfqmvwebAgGURwiaQ4cjHA2
dsRbYjBeJ7m6WAmy1aZNenZetSu6NDgAuBTmyImjRrWphoKUIuSE5sBTPC0X+V/lp69ZB1XILpru
0qur0xhYzSZrSYvuxp8kvexn80u2cNHVMBibNkh7MPdj8z6KCH2ku0ORpT5QzTxs22VrAKlyS8zI
OhZDGe2LFBh5zNF1bU8vg93aJ9/+boAj0kaszaxjTo+pJEjCYrK0cnzf2tGz0uj0pmswk+GNG+zV
AnmCysAkXLP4cNwkPtOJm9ZzarifFK/0wnGCHUi4d6G0JYB4/BwjjuyxXZjBtvcASqW+95npRLHa
BwTRAmL8ZJjdExDd3EhekFsfiu59oNJzMG/sppH6LNXFH0X36qXsVY+rhHd2cqwXcyRyvGrm4jq7
zN9l/XeCAXEHBMDAFnOrmpN0E4VXdArpPm4WUaAKmcT0sAMGuo5rP6D5xvlgo3BFkz9DFks8uEek
h68jofMbTPivBJBkW3AlCF0JcPSHAFqEIBpKu3QFJ4V4tM9eiyBgWDEHSxuErEpkhTl9uMo7aiCi
CDZYPpEFcsqS22pEJ2pO4Y950m8d28tt7Aznkgq1T3OWLZxlxxYVHKGq9kc6iBYbRwqyQY/hKTZ3
ASLMgxItLiaEbmhbcLdmpf7U00/YUb9VrTDwxMFqKDvBN0MMqMn0n4iu5q8rEMkEbmEhFXezJxMc
72IO5mosFUpj3pSLv2gunaI+Q+QML+j8WRFITdlZU97e9Ey2Zi/TYQVL7F4Ro8jK/CsT7HMJoTmy
hpBVIpgAch8012S+xqmryX5IpkvgD85WoSRZwf3oz8mcgocgzjTvJ/uEkTVAv1jTDs7jdmWV45bD
T3VybQkNzyBxh93LQitnzJyz2gPznGnfe1S01Dbn7wu7JF+1tCfQXp0LeOykfi1zzL9WUYW3HPPo
1hpw85Vm61ysghpxsMtg6/SegRi1NM7m8MxMczildVudsZ9FpyJDnZFsdTGBULScbM9H9YetOICc
OAVnNEXS9tXRILU8dr1TX4zeyS5D4tWGakmS5HtzYlQ5PmH1m4TOOIl53r7Hw3T0rfGj5Pj5LEWo
HqxEcB/k03Yr49gFyX+Zb493MbNu563ejTW+7NLa+KqA+Dt17v8uFbUGLUvZrKTq0jOBZj8TtHi7
xMkymmXiT2K6jLvUIMiVlU1La4+yOVUTuocGhnFmJN4GCSACdHrgTAERfTjV316QtDpM8V/dlscC
2TDdx+xTMHhMgnA/gHpH8V/ALzLAvIxk1WB5WTMBspnfkisQdYCYGxIHmzryH2oUQFfJP4ndHOvy
nOE0Q7e0b0yLcGbUb4XfD6eWM/jK/kwaC+35YJyJ7pgvsSMQV1M9r0X+D/8IXoVpOrplB12tEYTH
eu4SgVdvORKUa2ippzhp0CqEdrAeA3gGXfu0xhFhS05BMw8IUnNWfgYgzhvp6WolvTRYt8ZzxjGw
1mN9DbHs0ikb7FNYZuV2IrUbKIBvI8jMTgLg6tmiVLxlwVq7Hm4qD0NXCjzyKkA7zkl7Zyiwgw1A
IeV6dDSWR6Zzs/TW/hkGPjrSMW9pPQ77SdfWvm6yay5mnInlOCN+IFEGdbxpiXyrYI+ENRJnHhV3
KzJEQ5SVCU1kjVJ3SRl2R7XqyXje044nNiPtpzsexWQLn79YZBB7JpLRjXphOvZW9/QbVu2kA0Xj
e52HP3r4NVmgm8a8+dP7HRk3CxbK6mR++/7KbLOfUzuPh1Qe/CJySYskhAQnwqUKJmeXz5i/MxPX
VcGaJnhb0fZZ6coTXbchQXbl0ic6kRBywI3hXnykwW57z2cDDkcWfC6sy/9D2XksR65sWfZXymru
ZdBwlL16g9CCDGoRnMCYTCa0dIf8+l7gbVHXususa5LGYFIEIwD34+fsvXYdpf6Ji+Z1MCK0HhDp
KO0c49RbBkStXQ6tdTEzECgV5sdMKcQiAZS9hTvTllFywPR2kwGXQlBBW5xMaVYeNb1bhDu6hBEc
o46k9aaHoDNpmgmDVex13vwJmKOuxkl/eVlLyg6HkJ6TwgrFBwJRV96VUf8UiSUCHM3mXpolkPfm
MXMZMC96uFR2R8Aj7nZEOeg2CXkH3PWY2ukEV7w7K3b3h84Ky0vYbBynMneymW5AnoUr5MqExzQ/
3aFtJ3+LkuSdKRbpLs3FvqywIydCGYd4mw7tETDUxLUQhhig2tUlQF551AkDhcb6AtGVrRnAIQl3
kLwPzNDBvIyHMEOh7sZqb9dLL7skndQx6H2I0brXU8TRRtmkwlXygUzTDVgIpO5Gga8vD9CBJPOz
W5rJ0a7VNSYTy3bj312qSE8JPcJG0biBY/Qw1K5VHN31yNNpO3OW9uoHBBPUCERsMVkUZSN+tXj5
CzUfTDi9DxHlWmQdAXDsgFW7gJ6qemuZ2UQSi6rpMj5GWep9moKWLBypjPnAajlqM6tt76vBAJQ6
0sKYkJev2nPXjf3dZHBwF8IlNpmZ/Sw66y6juz60a5yVEt9Sb7MrWOiGewsRDKLgaXI7bqQuugv9
1F0pcsFhR721VujsSv+qqfZmfbKGGMkn3ep7UOf5OUvkw1Q6ehW0FiFoQt3A1mBCi1kapR/zWhoD
RBPNT9bwZuaxvoO3ux24ck8yL75j17NPVbsUIo597g3usp4x7DZkiLdJHI+ae5p2eVKkTyLBU2ek
10SX4ZE1FRhxO2MRbOjT0bTdNf6ENJrJ0k0ZwvJvHYbmXljhGgR5mKVPKEyYivriGbsCLJzZHHaN
03ypoFkIjyPvOUh1qxtI9ZjzfWcFLawMg2FdHd+bQt1PLVJBnShaMz2yGWTJ0SYQuGMt06dP9dNG
LtNFsDQRndku+9ysPdKf7JhP1qNEflHe4QViGuvl0caszWUat4g7HTrqnaO3TquIP4kaur2ZHGnj
OWSLRnZwCZdVti8jWP1W/CvsR+wJxOR4EDAR3jF7r0y9RBuF6TZv/f7oB9FDKJBmpXbxXCFUWHjm
16YDIulYGhv08o8UjLtTSENINOH7SsQxLrHzqzFq0YVUlHuyLB8IabIeVWHQ9THeGe/lWx1ER7PI
zZsqCOtNaTUUDQz5N17gMfYCi/dQ5jgUh7xqN5MSx8qJ62f8ZDveYnnDa7duB+7xYTnsTPINNyP5
dnlg3ls+iX5ZW9AImNDGTmbYn0xHBWe7Dp4ywkg8dqxjItg7QjF1x9QFdkKT5KJxK5N1BwHIsmpi
1Jz2eSj6hyTLMfIDZeWMWnxI0+pwEmKAdpHIIdFlrIbJca2cjnmKaVBOAlDc0rD401WZd8bZrZ54
kjdlxpzETFAsek+ksrAUAX5LF1wf6Q9Ch8GJRJp3hK572GQY3kF6uArIWGoqQKch9x058dYdrqw/
Np0S5uBYJEO8iZbmb8KCOa2cxH4YHU/TSzWzTVhGa2AX2Z0I2n4d1agyLQ0kqxu5PJBZrhSREPcu
vXnA/AYnQNmT1Hxwqs5bO30P/Xtus6OiR79GLqvzND3ClPkaa0AgSNrI9+zZ5+MEZngn4SCqShFD
y366jjyWldp8K8M3O/RIRAvn6FYtcT/wEp1tbvQH7UTVvsJaUNWGi+2+7ja96NqbWAC7ICwr2DgY
zE+ZBwS+ZnI+ENG4GVsQF2WpjpZhPM+c1zezMZC7jJJnDaCW4Hqc46zSfH2Wo/hIJb3isDOBg9mk
Z7K0nMOh3Oq+W8dTn5DvkTyNNtgXSpAQjBZS7KJuwwM1j173nm3tBocKzlz24cRd94sDAfBwcXLM
8kK/NMdyNd6HfV7cLaqlHX83LSzFRI+BLSFcqjCJpA6YWBWxJhY+fh97O9p2c4b7m3VwlJJVy3B2
6OTWemjNbZVjqCoCzUTZsZ7xW60JG8Kxjgjz1nAjdJkeKgbO9Cs7SJ1zB0K/nwjb8vzbeYifKdYf
GR4+OzllfTdKFrjA2blCNADa45iTd2OsDeGSg4ZHlqvWQ+xQZiq8OAp7g4+qtHJ/uRzDJqM7zlD/
zIgQoyFFzhC6omA777ytS4bDLi6sl59aOC943nIktrgcqPnHPqRf0JBk1RCh5i0dcdR32euIfS+n
e772+q2HJfJgVBx8mxCRt0sfu6vsHGGp/faFLrm+5EVcnXCBnLqh5c8cvFPFRbwPcDguzwOa2rff
TKA8e+umHCpYbkVN/0nG7MVHFRGbNzBQ5IAEKqyXwyac5/mlz5CeoN7D6up13i4pJNZLM5pPkSMZ
MeB78p1hw+EpvpeDfiLPFglrY7xWRbCUwJl3qe3neaKcdRoYT1Hi59wW0RspjwhOY8hMrQN5NzLd
AzYkDqdYoGy6+E8io3SLetRYQ8ykiH4J2bO87M/24FIZjfIUOyyzUKo0QCEINmCZsy3SlukIdPDs
+55516ZCMT7ID9ymtxAKmo/Gsyqk4QtTR05fsDW9nUZuh1FGP0mzi486mPxbLD1bVXbtMXcEodDt
aO0TozK3Y+37xD3DTul4QUhZlOe48Hu4xg1dcwnnSDinAbLR3mw6tIMi+tXV11Z03/XsZM9O5e7d
3ppX2I/OHO7ig4J8QEgo3pwmT/Dx0Ja/N+gwT3QKztpJArjNM9kBhf3ht7QVp1XVxjEyVzRORJ0d
8pxMsK5iadbQqyguvWcDjxDjf/mKyjRAaouv0K1PLYSCjxK7WlIlp8Yaqu8k7m+CudoDaurvNRbO
OxbbX+5sX1KycC+igy2lMot8WnzyZsc6LFTzZxaOuvQ6f4YQSOC0+9jR1Fajh1EWduTm55Q4ILoQ
cyJv3eLbHSr/RYscH145QulxWGvazitus5oajHZA90YQ5DM9p/jk5dAMB+O+Gn1SFNGBkVJIHjHA
i4ozSAU+yEf3BPB+flFli5IIABKkggayCdpqDKTuTsgxf3YJ4uDo/iInQQVgZWTI1Y24Y+h19tP0
i55i/6DJI0S5RZXCdjMEjFdlHH8zE3v1EUa8MFg0D27K/LqcK3y/aaQOdTfqR7KXN1nPlkLflsw1
xFq7gTmlyf5RVo3BYYR2Qe8MehsaHedMGgGnucgIdI31RJOmlFjRy0Kdfv6JlEvH7efDCj3ZSbZO
vSt6mli6nMkSxkiB2rmgjYkOV6hFA9t4fX36eVwxNj1gh9nZNRkFRWVE277iRP7zO5U/wdVYfvsU
IoJXFXg4PKmINhCM/3yErwh16M/jwdWZgWuQ//rrs21NaqwTIeVPrWgJEeIfl5TKw4ipfHQs7xQr
WkvsvUdHao+Y+B6bYUSYSIvU+mRFPuoLAp247pbHPx/VreXsSajd0zEYTrS7iMFePvr5B2hnWqw6
x8Q15C9R8ZDo6IAem9YIXwOhy0uCBGHlTMp9c3Di75IIKQJhghL3JDJ8qMmKIDjEr04RFm/0RV2M
2aQsDdGt8Otl2078N6t38DDrZNOi1dr7RSvfvAqISdjYd2rQ0U0zQoVJ+5Bme2O8ZZLxQtN6n2Vc
p2uY4eab4VqMWpyELsnysHHkH5/O312T9MWzbyFlKj9HLDtvLo3JGwzwLJbLw4L22q6Nw5Z1xLfe
6OmkK6SrRzUOxdmOQ/Wapq8/Pcm8dyzgzdhsfjqW7RwF2Ikic1XV4/zXCxCm9h/Z0YEE7LuEDVNA
q/57itzkjf3MvMwlPpgc31Db2f29kzoUJJr2ZdwU6ZsL/mZLwEd1oBzz8JuR+s7Yh+Z1YOvlwAak
Bq/dazo8/7zaSYZNffYxxvw8tDEobdEVGXs8A4lR92+0pH8TMzje9blRvdQLNWtpmIoRXhJAsmAL
/kyvpccJJWPChn+E3JipLKwjDoP03WkjYHco1IamSu4pHX8FXR/eKsFZsp2g4PYSmam7mDwdF/6N
7xXJXdUQZ+EH6PaWz1s0AQZ3ZChFp2Dj2GHxPtsjprm4UOefhwmtTGO2X2Olm22Jw2YNwIEQ41r4
7xhyIITo1D0xn3Tec2Y8fJbYVEQ+fbRXPu6KYQkh6Yf8SBMqvmAqxDuMNOvK2f80N8SJozq56iUl
eTC8iXR5UBIjjvN1F+szXi7jqbPT6dI10Km8VMt3YtmNjSlsCZDEk+94/0vlGG9eXAznZCBGnCF8
8C7QKaybMrFvXNCGa2QEFqVPdciSGo0bedLB3FnH2CeYZswiMqaRG6w5j7PudPW8Ayd+bGbYTJHv
1feWk39aizl2kD4nnTb5kL0HODcoo48kKGm8WMl7kVgHTJL3VE3TFt0M73rcJ9eElvi6K2iGO+TZ
oNM+A4PL1xKbLHQY7w7FKQCFFn9FMJUHGg00VzS8hKr/ViJVRP/M84mkH5BLqCYuNK8xtQ3NKexL
+70pJG2ilIlJarvWu9nIL11NeJp5jo+ppx6jbhAvULE2XZ5S7Zm0Ri0rR0xgZwHwgsTgQI0omTH1
livmSTFQvRC0yMA2NEAiobHKJljP2fbntY5mRy0xLayiy0tfkI+l6/xRDeUdtXR7I7UR0MR1nefQ
0JuWaSJkpsA7Nh43ro/U2BdZcMUmodZTMi7Y14AWbBORYTAy8HSX+6nJhwuWlfIRy9ALVoTpGs/c
DqS3Exg6kGJvCy3e2c3WasZclCcgh1gJGP0vn28aARfEIkOZSKniNRydvz4fW7Gxb2fwnTaLQpap
5n1Okp9Zjw/z4xUJU3HjiopQhOUvM1tK9tSp4xvTsf1X2tqIi5BzF2P8VovHxFDhVrCOH+yq1dcB
jaHXNv5JBj+R0sGT9jMcstMQ0KENvatFGjSlLPdmYjT1Y2jI15/Pa0s4VBVmeYrttnwrcIRFaAGv
BsHqfcyIJnLqbhvNEyFObUECKkO8XV90x8Sto5eOvvWZvM9gnSzfxDCAcaKqvXOvstvU7stHKwxv
ffj666hxjbPVc/wZZETwBAvitcIJLuwtlvnwRRWucxC0Q/GfxfOVEHcCc2SJ0MgFWlLbj8nU/yYO
p7QouyenYqoRh9lKSg7s3fw4KeBMzAXIjZ4IvkOw3AGYRIHG+mOvRdfQjfDaF/XWQvx/z1F4oLWn
cdyULJ4ht5uL7wJqs9HtW7t7qnLGyD6teUZXU/VYwhg1LnE6P5keCn0PIuamNBp9kh7LlZleGhGB
ebPT7iHTLPQyth6ylkW7H9VviMPuNaNnZiveOwKXu9NYlsRkOKS4y5LzQYJLkhV8ZzQoCFQfPtJo
0cDyQO50y5vXL2Pjbg7UxUsi7wGX2FWBptoby15q11zjtrOocyBxsOvJayr+RLrK30lTno+dYZbb
n08bcXdfkk32BOpEwsYp4flXnzRZk2s45fXaHpktRmnvv+Q8Paue42sQu1toLME2kiOOqD6gYxQd
nLyDEc9Ah2XDn49pN5kbEyrXO4pvnBzLa29ZiDPMxQbVsG2ODgdzIpSB1ETifaS7dwj1JLbwU0L8
9d17nNLomztvvI/t+Pdc6Dsa2QyrEbXAWgMSgc0PdkudJYAMOmsXGNC6oAisMf9U1ybCIj5nDAAL
Z6yugszhwnSbRz0M8Sn0YMtwkjmgNKY4sbjqYtBRtmwPhjDL6+BiuRE3dINpxzcNmeNT9dQoOHET
qbWxGWM3V8F8nbrwLrSz5kl3bX/bMINfB00/X2lfQDfsS8SX2FeebCirP19fDfoikiHesJht8pgG
bINPmvXvfVjR6jbhIOAvy6fM2I5WSf9BGsY7NvBmHTLU6hPzbPm2PFQl1y85PQTNnQqbFlBicyd3
jZo39jhAxnTtzxLLGBDgZYzJnSNiLMNd9doMr70PzqBiPnpCODdyn7v6GnSoOSmxQNJ81pGLbMDI
ncXO86z6gvNR6k3bFr4BLULrKsqEKhvyx89Xkuj1FOUNFGr5XPTGr7QE3DKhTa+Stt+NIjtzGkAM
kEy/pzTezGSS3fQ9s26hKbLj/FxZIYL/oXqz3WLcxanS24TIiJVHO4xyDWJlbzdXOc20E1LHP4BI
+EoS1ApRbj4xR+dOVjo9ty5bg5OuO0b2mxHaJWNd0n4m0W8j9jJ3NvnLU6wZCbdz3uj2gJzM3tZQ
zugoUYb7OSPSOOC4HKgKWxbin3UCF3VNKVWu6hbjhZASqxjbuMZN2PW8uLIK5BkUq/3s2fPp547y
M/xYUoa/6j5AQ1tk+yIs06NQzkwPemuincb5cJndEaPjLAn7dsNn0uoA0JJ0zDaS0PW2/XOSNS91
qfQjMUIsbCandGM0zWsY1A9pVHKNBf4qcFHNLoisgcPxwVTeq9ehRWQIT8WSYzxo26NDdYuuIfIO
Oc9oWKYHjhX322TyH6fJWZftgI6RTgOnvkRth3YcV26YnSPHZwIMB2LUGKDpVUs9Zjcwf1+51/fo
2t6wdb6BrJjRXyHCCspZXUIwKyvdUfkU7QjVkGl/adjtOqkzWvATSzTTnpeQCKDcEH8o8SATyYZt
UtJ1H1xgorjfQFc06oW8uo0igflJOxX3psEAocvCdY45FbCM3e4nw8j2aWOoLcIcdmDd7DlBD0wH
DeNYTEBbFZUxR22s+M6QAsLJwg8OchesdORzeOOEKaO+OJlbHDMT8e7yGkuV5Nc2T37F2AXwvucn
RD+3jsbUwV19SmeMyH6GMsKVGxqQ+LsAVsMC9NDgL9/u3LQF/tCQMPUGafGaoDdTC0pv4Z6iEF15
JjvndqihEeLAzkD1cpi1O/fF5z0Pl1ZGoMa3egirbWin/B2gy99iHxY2b1VG7XuInTZbJUP/BkYc
XXMJAS7Cr8gNuwxZKpH16DYBSShWI3dxKIx38cxt4BBTQdOtJBEKe/vWYo774bgmHpzFtD2xeM6e
SJleQUFQ5gsDensXKWigdI+8qxTgNKT/kPYivUdMVt7GHhV5apTBhzbN1yjLSlIpOLkYLONbSAnE
odr5QdtNzxIgx03p1e+taSh2Mju/tXh/RIroMJ7pjbkdpRIGYLJBBIlNKqjwNLAYSVX8cbXgYGLl
7SFP+xa/sIHBwcmyTdlVAAoN6kK6wBfe6xsGR/BG3Rkz1CXgfIj4QZKeE2u5m0WJoxi47oVAnj8F
MOWT0N5zhF/5oeZFXuIHb8kqJehrUPZZNpVzhvmuoKP3pwbM8UdQyHTbGlNyMpNMHdmiyo0uue5r
csuSYmzui96T28m9pQnTH0BTtU+Lz5+l2xvi+mL1gjsCANWhdYqGWp6MXxjsZwwQamekz0WJ0NWL
z3Xgw2tyP+iBTDA4+C1RdwlDwLQhvfJ9OCdkAr3qfOi5NFtMslVl3VaLycznO27NgR1giMRXEMab
vLSmPdfftKIYM9Z1nCZbgx+ANv8J1h5ZX0VyM9kY74hHISKOzVPF4DjCmrh2yvVVJ7v+mDrdH0au
A5wP3wNQoJj6VoeAKn49gHlYxR2xH01osmYZX2wRa+EyRssVSuIuPswGtW3A+GBV90VMzzz/xDGq
79AbwjHujedFkJYstUSHWE/POcYxzpdz6JQfc0e+sc/8v/DYEqYeqNcYq1NtBCzOFt0n2Eiios/p
tBzEup4FCrSoR27IieYUr0Mgfqcc1XdM7cFZdIgpxzJYt00JTEPI7BNA1YHRNmRsIMCg38qMeqHL
D+wiJ5NYHrBnIcR+8Qhmu7+0UnUrwekArCYqhGl+9Bpl3jZ9ZKEs46PBCUFnbXpsyTiqod3MAhem
XSYu03W2ecbmTGK88tCbY7gxkSzR+RO48WOvuMoYJQyW0uogEv2mcivY+RZPKGGSXDnq6AhTPZNr
ozdkMD9Q9KvdQNMNTw2M2A4VrkqGT2seFlnESWSRDQts+q7CzcRU+WqGAHZp1sRMGYg44fdx2WKD
4GTcmAMrWFptRE6T2GRmetvgV8RMjEyzBn11W8ZDubfdvtyCoEW+RqEuGLjs8TciKR6yx5+/LkAr
uCyQdtkPZ5GNwC89ZjS2b2joxg36ldx8rIMM1iZJfsefpZb2HTDgdk0GVX+WfclFLWks/PwKnFAP
2rbXUgh9n82Tdz/VxlfrpdXVJniDxtJKBnZ6HPOBAArK0gr/NYc8QVG5HMwtwNmrn3P3/zkiZqjD
zkZKrh1lStHUR7gpyTZIKf67Sg0bHwbddWwylhxZu5e2XcjAEUq15bIyTASSQ0GFbZhDvh+tOrq6
kTjD/JqfBoanOGvCcl8mWKV/CiuI54dCIDHvXBf1B9m58FmDVSRP3NfhrZvfTyVe9nEMzU3abwxR
nOnU+dug926o8lFX62qDIc48OLqs9nXr32iWz/MoecDTOvbdV1Iy5WDV7FZR7HCN2gI3EsJJ2O8d
ApHK/3GWomnJDf4o3ZEIBWak6vi88IsEI2XbMao4ReXEBWHS7qliZK9h3Fy0n/6B0sc8vKYPISLz
ce4HB5/Fd0jz4UAu0W6atF5rC7Z1RyaGmzHUioIWyFZPg5h9KWnDNdb7ZN21KGGDsPqTdRwcaVKs
JgRK+zgW5Z6hGi7miIx5KIVykWWVtAR6zUvVBxKdps1DWly844iDoW0XW2fMZziF21nazi4rs6uX
JZiOGMutNNljVG3eQzOQiwgc64qjXJxCRDxt8TSniuuPoRadLF4yUaMPcj3WPD3yg1KKOj/21aEV
eYtyi3ZI6WH0zAQR1gkv8gGQQmpO3AS43ICBEI5OUJzHqIvt1sMbtQGUy3PIUfiwS9nIoGd50wJm
YRhSEfTjlxyz5opw72lfEYO5MVMJZC18HGtnM3agb7p8CM7sBi/wrrHXmBPFbElSjJtwJAW1tI3o
Ul1tMGRlw2Jt5RMKDjDTa1A+G+neiSEbt2kT1btajNhUvHdkHI9jVW6MDOqGaw3ZJj5GmYcQhAH4
nMWMlKzudl4mQUbRwneTdY1gWK/TD6lDcCilUy5HWaSxFqqodJmYIcmLqTPWOck3q48efSMOQIt5
a1y/4G4Z7J7WuTwNgftJ9nRI8eofGPrPg//kRDMKg2UKVtnVYjB1V0GtDmOR3vfZ/IAb75XCe2OA
DXZ19eE42JirKLztp+zYdrd0lrYNwSjShEPp5JxtxuwLKySEjySCmFHsZafFrrFSk8Yd/viCO9cA
Dxogx1xZeY5HtLkP21+kFZT7zhhpSbr2SVb6gHau2NqjO+1UzHAi4Dw9hAg1ScYJDNjEbtPuhhy7
XK+/ZIn2sBztT7Tgv0d239pO0Slhh2SKcl+mZ7D81TFO9ZuNFJ/w74WHyX6Nnpm0rqI5i3Qmi5v+
7CrTNOKUp8dTwzGbGwMKsFlM001ZjsfE5NVyw8E+xiNd6xS7HARPw94gUCPnzKJc528grFP7W1d2
5wrO7Wyb7W1aJmj5BaYEM893Tt4/FibjJvLH1nWSAHmmjbmqh2Db2/HytIxt3vRICWeIVXBa3CZY
+hf+++jkv5yZ/HrfoSUn3qkgu76y4FhMnyyUaqXROG0gKowrZqfvDtJGpFPRFuDczMVcJWyX9tof
aBYa2HGY91SEZ817Szl7yx8qRNBcTLD2KDDVuImGid64F5oMz3BJo64l72uuw11rFbc9WUYnG54n
yyViZtZXNOg8e6+ukYgub3KETrzlMNF5Hmpwbz6O5AESlPYQsc6LMf1TuMDyUUKeEB6/2okZ0pRj
FBOxq3dXfAPtupl+DYkAyJ0pLlEyBTLX2iod/dFJSac7nvw18CRKPBk/F2GEuBM1zM6rSr1CGT4h
zpof6iR7HoZy14OG3juK9nFvIwujMSjWhhYNxe8ecOxTHYzJzqHBuqk0VrCZMi69jXqTBhuezdHL
T8TdYpuT+oazGJhRadDWQ3i2STSUp7DxWUMtZPAhrsVgkgbDYKLq84p9y6VdbIr+3qdHsFdN8936
ol1nEUga4pR0bSAZbZlbpFSxsxcg2tW3AEQ2BHUxUPDKVek5XwR0tau0/WamCc7JBIUkx+Y1CN29
7dlrKtBnaZSfyifcxLF/gTTrjBuPgqCx0UM6o7tzDYOqFW7hxlBkl+n4aLXo45P6y0d7grgUV2o4
YXEIxTFojIcqAB4SMWB3qDj9wn5pwcgwBD/XcnrOcAi4XEVcwewpfQFEOFVFwODISOF4FaALnekV
kJvM0/fapTI0BxNMW4IQX+rPYlAVp9WSgNnR+XZFDPnUXdWmIXYWXYQ1GP5zY8/HaI63CT+cBioq
Ljb2eg2JUc6/88h9ysfpN+7JdpWXTKzQWmMzhV9Pa//LJl9qdah9SWkKgYBZpXfpAG/KkrzwtMVc
0kAbWqG4n1L6onS+KAZIzGPxiDG+z8wF51+T7V7zoPvMQN45YfQt+oKfZKI/Tmz+lP7FHfFKoOOw
N+CNsTjPH7bHsu8sw034E8x8qr3DsP0m8HxCgBDLaqFqAPtVtDWiX6hFGgADOGrhbjkrt4s/gLqx
maUmVzfT2o5QYibYxYZuiNrZg4Qv8Er7aZ04QY0mGMepGQdcho3aG1aX7mevONWWB0XNDx5JilgX
RAWuO+hLrtm6m2kO7yJ36bnK4NEoaD9LJu/skoPdrDUSmuLeyrCu995CZtqRXXiKe/nFhOmulqW6
pWU3HfPCPHPTIZmnCe/Wv/kKuHMw6GNrNytsULVMIZhTYbLS/Rorazwo8HW95XWrhLuSg60Ib+Js
KyME75OMio2TgWOSkpZBNYibNMfwVCAiZtpSktu64RXCgyZIkMNIUwg5HWyPZIIUirGOyq8ss/PN
QyyJXfzvZ/j+v9N5v8Z//6rqCdBnrP/5X+aZ/+2r9t/V5bP4Vv/4W7LvP//+UP31OPqulpTxvz3Y
lhop70P33U6P36rL9T//wc//n1/5//uf//L981Oep/r7P/71q+oQgvLToqQq/3Nur+kQNv5fR/3e
fCs4x9X/9R1/Zf1apJ17LsRly/dtx/bd/xV2bhHna7mGjRvLM4FeBeSQc5LV8X/8q7Dkv7mUjASa
+77vSj7431G/wjb+zfMk77Pn2QQIO/Z/J+rXNH3jb3Hn0pSMuo3ARBhlcCPa9hIF/J9iz5MWQay7
4J8o49IVk3jgmLNIVp7niZWECLii1qfU5dreUAncR256TXHnHWs3XiNbx8UPKqXxP2cTyZtXNLTQ
4vjJasDQQ8H3d9zwB4wS2ZF+5GUOGuy9FmiLMGTC1gSIlgbkC0I7N9Cc4Ah46Z2q4DHZddKuZ/y/
q16hNAaq2RvDm5GRHIZ/dkST7t1aFTeqmSRyl7Q+pqQ+dlgo8oH0zWgDfgs9p4V2vAogyoSaLFM0
4UDwMrSTfbm32pERzJWYDLmO0iRb2yUqPwvpXY4rguZ18BiU5hNK1PyQYHPc4aYkhrh5AUwQrevc
BAelh3BrrIF3GOtQDcQWeta4s9LDMOlHBob0IOQRv1S9RngqVhk8io3BFow7E3FemPQpuJUep5Dx
MdXau08kcKoWz8/KBwqzExbYLXBnp0Jm/U3CjCUga+OUCf1rZvq2nwD/KEn3LKVy9jj1k050TNM9
8VDZQ2uJK1QHArQMeS9r68XVXXHTVuLBKggYkt5GtGzc1hxfgsZ883nfihplbglhJVdmd5jm+g3G
Zs0Kt214lity5CHzYPTdcwytCr11jaGg4cRK4wY9vzlpX0QHZmSIOSoLFJ9OW1cHW7cxUCUyMvK+
K3ZW/VUzONp6DjIeBKXySaapBwHCCJcu4WGovI5jOXgbDlcmKZ3UvDDCOHpSJgEQazSSRs+ImPqQ
nxFSgZL/Y7dntERQTUlVGPr8MnagUuGdoVqEM98zQQ2dTysidhMpQ7gGNPkrAIJORZ29utgEKnAZ
CUJqKD2JXYtnZYP2qH1ovsW4mDph0BBUWKfujWtUBIG0+BwqsIgc2PXt4GfTgtlL15lfO/dxsI94
ZznM4UAg+UGua/iwnt1tDeWKHUTGiHETgZO9p74R66iNKvHGdC5UoxEDRJwoSvMLpiC9C/KACnwk
HDAT5anpvT/IXRHWoUkxlPGHowBcnpDubU2zvMwB9FgaWbS5eKfyiAtBlihhoy9hD5ywgMpus1IE
m9TrLsKYgPGIibucPtG+gmbaqRPgbNShcQQqEyqnWUoMrGaSbqMlOdbrxAn+SECPCrU5LYloU2fu
1ffc56IbdmlHXsaUYEyI6p9DHuUQcnNAp528VQGsTtMlOFsXxxAeXpWlV5U00zkrkoMnHW9DIPUd
yYJHm3gQxKS/XctRaznXL4H0UDRZDD06ZwCmsXAYHDleW34OzoupWIfZLFcAhD7KYX6cGUGmen5N
ie9bdxK6jbA4n5OtRFdylsd0dD5KTHHYTTv4LacmeptxxG7bhBxhyx68vWc7TzDEnyNgJHi5Ll7q
9qvBR+spXaQLjnnIBSzcGPOonMjixlX5opu8R2uPRFv7/ZcVLSzU5jhi00G+gJ0GhxTQNuKidJyP
m3oexYY7YNwqp35DTBXbmoNoG6BSlIeZ70BDXF2154C3b6wnz7iNs+J1cp+s5dDNjWvr0N6PBfMn
G8cZNT8cfkxOfYmpIKIFhIU6gS1Mn6bVbzTQbv0RynqQuC0CQrpE0L1vohYvX7pE3DhRfGyZgazb
OH0n9giwjZd8gKytj6Lqf3uEBRmV4nQA25omrl9nN15fnREMn+nPnHxBwhXb1neKHao/BK1zqRkM
ECsGzy/BlwLjmJWoxolgzNFHVzt6PykmW+gcbwyuo3FcAttCG4ynHB8KNbwN2oFVWRUHqMnIC5r/
wd6ZLDeubFn2V9JqjmeAox/khAR7SqSoXhOYWrQOR999fS7cemlWVYOy+oCaXIuwiKuQSAI4vs/e
a1PqO+LH9CLvi7ATZy9F+J44yIOesBlElRVbPIVj0DPXxios1hplt5MwfyzTTALKtzPIFP61zaGd
h/UQoESEkC8qPAXRtK8jjwuhTOvlWXPtGiw1BSSdTcrTCn6O2BpopNzT3B0RvWnFvfQlY3OwbURL
ciHZNWpMAhbkv6IjKtG0l7DwHiA0yDeL0AaXsA+ToRxIuGfU5kZdeXB518aGWKvl0FWkVETtiKZt
5J0+mD+1z2LIwDSxNYV50zzZ4Fx21HaYsrt6Rp+qW1fucjqVgW6WWV2961MegBujEQ+vNkrnpbWz
r5APBe3l8mskIegZO3T/L3qwOIrG/hLBbIdjRC0DfopNM7Hr4w16z0vfDJqKzgDR+J8aNSYkoUGx
03VYKgKtNV6dAvOIXFOPU95Ll2vILjH6QO8LqDhTvUJdcjgj+1K7657NJtNWWlXVu5Lc+n3izPGK
PRPch/zbrnO2OtI5CsMjRcrxE9QOou88dnsFRcHTTN76uVoEwPGxhaZBgn9gaVLOa7tx13Frl5tm
fLQm9eZKKjEayw8fuRLXhOycTddRk2sMj4qn095PnvTSxF0cFVfKaLktNdSfD4oMa0sbO5qMlb6S
UudoGmWQmKG/DaZFZvkrrElQ2aFLsn8Qu8g7UPEpzvaSo5FLZMrJIdBOiEN6fotni36aDHBEA9ry
0Hr2ryJjs8lSqUgv8AAlBgehloYJno4HFwTExjTTOhhK2mgtiaMqd9AZXYaEqI12RuQ0qyZVJ9XE
56rp9t4w8tOF5Ch7T/0CoGQrCsVxK+YK1QbrBib7k6FvHLq+WR4RpBvVS9F5J4tXfqXsrAsqMm1t
Oz0tlxIx6V/GsB8F2mHla+pgD0AEcwJNLl8f6EXH+bVrPsuMBEgn3M9Yfy99dfCBRGzMKX13RzXv
wEUFtlcfyBMEiMybYS7WY57+aLOT7BB+YEM687aiKGed+ms4PdmhzAfaBHILsRduxYCjzWzw1zCG
WED3NoVu/HkQLLgr6rxQxo8x72SHqUZzGeYcr+ZsTTutteTvOJjMFPhxN7FoDEisC2hDdI3E7DnF
5Z86TF7NjMTKrV1WJe0tbBtoHCm+KtlVj3bjv9tp9dDErAVFM7mreeBZZXvh2Waleensb9EBpnYz
JKHYlWcWqmg6Hj4YNxzXWj6QwJD+R4STHZPNQh++4StvIV6Ua9pA7iF9Jfupnf4U7pCVjXX2nAzG
M1sfagTRLrOyvKiwtU4upmCKEteVNNkpsrCuhqe4HhAsi/Qz7e1p46EIr3q2PUGp61dSLDc/Jx1v
5cXacib0pNp6oQ92HVNn0aekQnfUEVE2Ig0iRPWfOfYnTrH+Okv6+7zKnmkSXxgGtIt1rKsWWPOW
c66LPIEu8pCW+MHclotBJ9/V+dlBr+sjdXGSkQyK80TniJ+YT2UVniMfNdNftz5tglH7VJLVJ5ZZ
Hvum3AqtJFfPy1L0hEVl+ZB3MfVLR95FFLW8uhsT/8rT7o1IIn7HhAlGxTRwDGj11iw+oTJ8W1V7
19adsSoXVmbMct3wPZ0snH7XhuW+1anJ0u/Tobnzfcw70yh+RT6uTbqz1jwMznMTYkG1ToLUxkoY
1StYlofSlB+2HYqdJr2lerK+djHae63+nPG1DkMSLH5GO5Ra+FOAvxsgKhk8+PWg8zuXrRxPIe7M
bJSJYNhJbKzzwnvRs/Hb042GTV3212M9amXPfV6n847jIJ+dqv7xI+lhB3dO0huxoaSwKSPsZvln
3Dr+WtjlN0vTn1x9wdYR6yk3s3snovPUI4HSuaGO1Nl+uG5RkK72TrQ1V2B7GiS9Sv6GBDPcfhO2
7lfbT+Scx4+pgUZrZs376C2cl30r7U/R2D3NB3STd50JxtBJ71kfEXDBdQwqnwaxyb+RDkk2qkdI
VSyyclpSFbzMVa+mH4qXuDOZwFzZGbLt8Xhrtfc61e/d8oocSL1bksEViS3IiJUBFbNeNzoCTChS
j1BNhjENI85KdJQZWCVzkzLfI6xq2wr+DJOru7Ldoma1192RTLrWFYXyCY2gK1WUj3Yr3TXz7xN9
VyXOEZglVjtd+zFn3yaKk6uMPQyzMhqICOAhp+eRzAeBGgjO0Q7Pj7uS86PZ6I9RRy9S3Kl6TQ4J
KHLKgIERwIB+Q+3qJRyHp0SEmK/8I1od+nLovZLQkwhvzG2t1L/CGaYXQ3LehWSUBBAhi1ZOFkXc
Gk0ePuv8xSui71BB0PY8ntV97h+Um364dnw3m/3f4hipQ63evDc+j9MRqqbZUaNVW2rN7PkchZjO
e4AA0u97vBXivvNLHhWq/fYlICAYpkF+6QS2FY+xZV1r2EJV+WiFGjRm9+TpN6OP3rCL0UnWdelW
OPDgONKx01lpevGVprl11RxGBBtsSju7vF0ZdcxLjh2LKncPzf8tgJrTNkDxixW/G9WsgL5FF/I3
CrCEOOKHEXcJBWcMn5vESkhQZPl851GIuEED4z7QaWeHOzwa5Eh4OXEV+/MYERWAJeK2lj0V3Qwg
ouhOkVadZVN9TaGr7lDupydFiLdxbfqK04XponTYzn1xTWZnWw7NCXSh4nndTzs2Q25g+sZLAVsH
yMtvyYeOD+x8ZlRpzwmF14fJQrnrWQkFKbzqdcODjHPnXg4JZZxNmFyortM7umnqsFpn6BK7/s7W
8ksZTSdN86yD0yZV4PsxiIg6xRSXAjLjFtLK9hODgVyh6qzbdHzWMvB8mp0eCa9ME9XtVfHUjGLf
ENjR0qzC5eQfIqaTIqXh24i6m6nSn8GfKbbpSbHFI7KEcAmGWJQe8/0Hrk17c9bSAkUQfsUy3sDt
y+3did03/xco8LUwcTDjf9vJqsbp7L6SHtJXQeyfmfc+EzP6iUeGFFsnK2MWQGFLVpIYOjYODSJW
t5gujKbYYKl9zYvBXJdoV1uKvBPYIYVGz/cMMSTiQUTGsUYHIQhrdsbNM7FUND96xbFk0LG2pG59
39IwH0bOqY2Jk40ShRYz6DGPq8dOb4FRhYx0gmgmiNDfLKMVYTJd7USQ0FAnLyaYanrPhejvu7Sy
TjLC2Vt0JZ4j+7s1rJKPpvZd0U2yIkjPGTX2ztJuqQxJ/MM4Q5i1gKszuBFXIcGXlk+Do9aDuRju
B+wWcVJvixDrhOlZPhVEdfjIzMwqJZKU4qbaLIJcTa9jFH0wYX232NiPnFgDtjvVGrJywP6QgltD
G9c4fR9rh11NSJ5FYlVjCT9MKxdy/XmYlDrQ0YKK4whYWvM3kGa+/jQ86x2MYqBjm8bXwuBOj7hh
mpF9q2vUYUXxJJ2/CalvGo9F2ZylAnsCNaEsnMPclmYwmve92xg71BnGxZQLOu/aejvpzYHwAyeF
mgz8YML4iSY70DqsFM1UH/BlgBqyOSekI4k6uBdRWNa4DOVnWcr9YFj8o2b5I2R08mBqcW41WASZ
kbX+/5Ly/4ukbBn/N0X56Tv+/Plf9eTlr/9bTrb+xbkcLohnmb5v8QH+bz3ZMP9loTBjz3J137R1
G83433qy4I9Qmh1WBoagRdtDz27gCCE1u/+iZVgntK0LPC+mzh/9t5B+JS0QgVP6P37/H0Unryop
2uY//4ejW6jW5f/8i4cfvhwUStdyddvhq3q2yRPwf5eTqc7orMpwjrh1TnSsxCvg9kdsbSwdvZfe
mq6KE5FuLcnY5VZb3YW662H+ISfd1feaCnd+monLRMFRSFVW8EahC39OteegAd2o1KvTgaZJB0Yc
4tcYgkMEU2DtGvsa5oJDRuJ+b9Z5H8wO4e8aT7+CjEhzIZWjeMf4sv0byIlN6bjfUz1dpokmxNnD
i2vkzVbUkg1Lw6HQ4uZeZ+qcNK1D3jdk3O6TfY7I3cnBOlrlsG8yVluDxLxQhns3biRtcm238S1n
1cwLJmPeOt1y0MaGtIoMd+MkyDUTYvjaKdwbLI9un5IP0aWxa3vT3fHN99spno8GQGBkbn1TExGS
8YRQLbHOpBr9FR2tTnM2dauMFkUEIH4xp85OH7krJFr+VxwGGL6Yz4t9C7rCVcymDDY7LxtOQzn/
jE6XYB8vf8Lyq7fycVWDboUFYL/Iaf7ChqvL/IE95XdjwF/ITF7mWTMvQo3GapqzG71JG/oYKJi1
SaVw8w5zgO+hLA+enX+ISn+MFQaTsRDXgnsbiPzfWLgHj/rDzPVOSR3PiJ1AACl8ekopcIo9Xu6R
zCB+Gta4y2vkUhDTYhtBcRCYYbRPzpCBdMWJuac6EdEB3lTHN7jefyBT9/6kbU0j+bPDMFk7I4ze
pjIe6mlmVvR6d0s8YlPBmYjABmMER9HQ8i8U+XTD4Hj0igWyyh23Lyai+waycjdxBkqR6DjQHUPT
OMmporSXpcOWFfDAdg6tY2rIB4wv7TC9zEP0qjelvU7H7tUcFhqlLH6tKXm2E/rconY48Sjfclnh
xiF8GwypjcOX1SMeYQzGmUMltXlgtCFyxGV3L9jthVn2nDhhH9gDxuw231HNAIMiHw+uhcWWeFW7
QooATNP3F2uoXrwmdg695h8mP662VarACM+nVjnECRpeaJUsBzfAU075gns2yBSt5hHNT6vax0yu
hg/lK2paRXruYhxHxCrWjkkTm4k9YSlDHXXFKJVUH7wNX7lFZoXJh57maN9l41vVk0vIE+2lsRVp
Z2iT0Kg13khIYwHlID9jCe8aaWhrzPbNEB7of2iupSAl3nzY3cx5uXN/Y6xPmNQp7yuBZEH0xk+K
2y4O5XPsRF+4DYJepy52Uvdu7T93lrwwpkaIIgSeXeeLDjiKEdxHmbWKK66+WC5DcCN/o9we1mDa
RJxe0qm7avFIOEwL0f3UKSIl3BTJfWIKtvqInF2/M2T3UVr4R1q6vohyf2YepmFqS+s+uifEWh1N
t3gm03oZJz8QOdcjByuwIWOMtQrTtJ01l65KD/4o1C7vnXf6QniaQwOSct93mQ1e1jmksbYxfZ7S
WTynG593FS5xfXS471Lakd7c0jCWINrdP78pvDvEjHVigONf/mn6+/jxBrrSaRT5hvFDuyVebcgu
HE5lvPW66k3Dusv7H/k4cuMYpg4ZP00cGvyawNTBONvlV2u7W1KZ4k60VJJlOi7tVJDWpJEgjJ+R
k8J9zvYGrDaUGSw54tfT+dCTuCMOGe9dkTqbPpF7HejWKh76ahc3yz+sH1VLKa2hX1PmLI4x/SPk
sUuZ9s+daByGOa43M+Z+hp/3Xo8qgsTaLkP0pSY9fq5rook5UKjJc89qxoiDCf8rSvQzDAmTYq05
aIHqykF7kiL2N7ZFyxr1UGighzik8/RrNhG+spiTphlxHXkTTwXjmxj0WQs7VLjGo0Amy/84BQwr
ag6fibpjx0JBzywacekjAAKGCBAfwra6Kd287za9hMdK6/RucMEosf6cAre+tHP07RtsnpQ3n6sC
pqstnKtb6vkWZxVpg/7eru07xz9VIzITZnXiRR+p6j6qwo8D4Ikdu0xjOHQZxrbO51DfxfJW6fNb
lZTH1B7PcZv8+Xp2wA21SCmAGwuXdo/O2xnprm6Qq8BI8mW1O88xzyNxch6cJVMwZD4eZ8kzCjIE
9xlBCySGFM0DacnnNFWwIRrzcXCZXykjmM42q4o1kYKVHpUHgvHivvGjYx+po+52L/6SqU9ZVJg4
ywHjWH17LtK6CMbKqVaeHb9R3jhw0hcv82Re52F4VnpyKxeRzm/mcxpS5mIPWzmKl4JiKlYBpyR8
THkk7CxVWjvKP1cum5Da+zViKBgO2b+KOOLK0jilAG13XViI0vdYleb2SzTa2hoDyQquwTMp8DbI
o6IJChaRmLvK51Spc9Ol70QytzgP9/XgXuwBw2HVm8+jjefU7wq6R5OzR13AmqKiO1Kqr3EMihTi
M5A2vmXf3LTebwFrZiUijKcRwv4kyuqgzdpepKbDWLJOXH+BlOXiQypHAxpr4VPC+AfeU6KzRd1z
N9DY1UMAXBtD6ZPdZnVFuqN6Y50Y8WYCbTIuZgQAK7nplhQr2YGljsjncVTAANcZE2BILTbI+9v6
cYxSse2G9uZ2NakmnZ7J8Z9hvlZsRXzrODPAc/FMpxkb4UrKGJDa3Ntbb7ZeDY3OS4wG32ZB15BT
TwNhD7lW9WysQxqr1qElnmzNWBDa7aMsih7vfYuiARWeGB/eWzFxsJWXkj4QtnMT/Sg5SJBIP/cd
G7OQUUZV26TqfiMBQTDVPqQEZsJhmtvUmPUnuyyeuBEnuzlkJzxJiMmSM1avTdehRg5PckKcvvPd
lQAoajU+Ts/CdrHVRMghJaZD2kOiI1a9vaA80alibd9iV84ySmkj5om1ZI0M1CFfgwb5Q677bXy5
zoVd7/kpHcIL0XPe6jcP/Poqr+DzNjBuWCRzcorGJvAg3lkyvjklGP+wiefV3FcqKCER0XxshOuY
pvdtjSy5IkdmOHZgmPljONxiuxV7vXvuaWBYK0+VmAGbDFvYG3VHzTIp1mCEWY3M/K/sfGhdlTbl
Vzw/VME16uLJSJgiBxjcosWM0XXxrbOrjAuObbh+qzM+tqnlT7T4SMy7CCC0eqHzJgTGeCS3jry5
FLhZ3qNVtve42/JtpNi+s2xm5DsrGLiGTTEY75waPwfPe6151XmTWcsJGEzVxJ3Fr/eROxAwKR6g
7TzRUnBMqnZvSfO+crkQQuNSCmRbEcX0VI3WYzN4FVPAB0yrX53tmjFecczhU+Q2X9JAm3Y6sQ9U
JmsAU5wMa41grkjz1x4GReQXX9Nsn4bYuJK7/dYxvyofHneVPzjojpCdsU31zg0XwEc31fa5TW4T
haO+tPip4uG5Vjno6br7mtnYtu4TVLBlCFQn6esPbT7ne2Az7wU1NZQLuOc8dDY62BLM0cZKA3Ty
zxvQWrDSy+lzKuNdYrc74Oq/mo+Dg6IOTFhcRrlmY3Fm6R7Xlh9InJQEjHR4n/NyVLH1cOMV2rNN
MgOqFPhhn4ZRUCuIWsOf1sQGy8A+AEr4p9EUY7gS7rnhBprb/6Mr3wzjipn0Z/QxxBR/IWCaLTwt
8NzRTx93C/vtYrD3XsX9tmSkDEsrXGfEENnxp1dNJW8asSOdfADTdLGPI4L+VvplgnXaKC+lIdVB
Huq5ELRxKrYko0ISBqvMjiEqm3hotXl+6m0D/wx8udLuj5Zbswrrf3tgxkTayMh45HS8jIyZw+fF
tyk5dvT8krTZnV0nRC0dNv3pBin34IyNcSQQ9VrQNdAaMAXhUDxWlnOvOdQSY+CEFTx0/Wr2+6dk
5unbGaCTC2+TufZrNS8oLWheCNNg7muwr211nwCGy+6xZXOwSvo9YtUmSdXOzOH21SIiwtm/zKJ5
Mv3hZ4gEixnrOi7lUTx1+KaWK205A3bjimbd5zEyzkY4rbSpPdRD9Gt4L07PjtmvajYGwNTZru15
f5c1U4a0E4Rp+hMZ0RJQpFq3yPJjW/q3vjZ/qkY+jVFOVRM2zXEbldkLdVpfUzK3uH5olNKsrz4p
+RlDnIxelJ6QXldaHzJ7tAwqfio+NSR/PmRvogoxA3rHbOYJLhsLKEs/vRcxt4iI/ViVE6wmoEhe
mbCJ65AWKjnCGrV+nEpnOxmECOX8VGbFrzl7am/45LZrsarHgYCCC5C3f6KvLAmqLLn5fn9VZKXM
HmiF3dfnCbeQ6TosflknODCqoGMdI/SFNYn5OBBe+7QACYQFM7HzmWwiL9zErTVtrSbZoK2uaAF9
zzQypiO3iqWjpEIEdPPuT2fOnsZlXzXUF6c1MLiSN0v010GlSMdasuVGzMgLy8F14t9MV3eRRV3w
QOlOXDndEbvLtiOFf7Dc4fGnjQvwsG5d7vz8liFMEKLkCUjtpML+felxKAXkn/moxmxD/Olmtjqg
GswEmocEd4/LbO/61kdeJL80U9Jl1ThEQSQelzxq37KGmDzR/JM9uVTe4+tPoRBZDaYB338pFxE0
MuQqdJtj05qvdsaMg+xOyZSeEp6Z9exmduaniujVmRmrvZE9kTH6VLgsFtaE5tcx85bmRRa2sv5p
m+LpYTCMX+q58CSwBUkHBYtOnZoZPlkVkb7gWAjZ2+C2kMkcmbggZYnnH+UT/xhElZ5JC005OSsa
kzY8dzIkUv021G6+q8r0MR5x+MqFmthNCJoGiRaIvO/lXN1ns/tkKG25s9GJ7WSPnkqN1UiuGLbK
g+UV3zPO5lXPKMJmbbwUsZTb2LPvZI7nHnXqrNWsOOSJ8/W4yVS4Kr28DYSFTBLPKN49pzpftwYk
xvE2iu402sZKKZTQvBblticD4xXdeD/35ts0hecGvsWKlc6j7fB488fhKzfFfhAdqZAw/GirNNkx
MjGEYhsg3r6mzxakpleBzDeWxN0wHktzGFaGYjNTh1taea7WzEmuSljk0D7SzR7Xm/+HzvKj5UbK
4/xJm/MfFc8vA/wp5ZML6WiL0AePbQFds8W4GBM5rYUFmet0KvLlvnpghWdUv6JwsU6BeeI2io29
dOarM4uL65sI7m7M9EG6CZ4DjQVQKa7jMIe70BQCf2BJm8dAK2mL1qsnMGY5B6i+/dHJ7ASdgXfd
nyl6asJuZcezEVguPbMESh5nIPxB5zrQBw9RPcojDKWaOWNr9/bC2wBJXaCgyPzJaPDxFPxQtvqt
heEfqxEAVwLGFUx7v607DmxRvYvyefEjxTwXtOqI3JCqgRZop3+3BK2zbMMDFTYbuN6AtwHxXf1u
CndOWnA0rX1uMlrM6aVp8IJkkf+ULNvA8F2UYOp7mNBpAWlgMFQAk2rDcoDdVKqtUpN6U059n3NE
AbKo2Uu30B1p3cq5GfASK3rY7OZdxTqnHzr6BlpbWBxhhIv6vV7pb1bxwpmHA2VEXyxtBPdz3R1z
2XI3zJ/jsd3WCbs0A0EkopsvN1hV5YL9UDq7b2zMwyOclGdftovMId6KvPnINP9+8otnqanbUM2v
qn4psuI14faRcaTnYA7kkAXwr92xKoUZtXC3UhBSZgcmlMq7XTNVf6yJSNoRidwQV+pXoxWfyObC
X+LjNY/eZ5JB7Yxg/wOuuuHOIV9a0/OdkBfCg5oO4RMYUh5QpvpoXsqScl7oHTVrLUEVuuEyiE/I
FvAmTaAdXGe9HliF9ZVFxRsVm2TebOqEgPOxlnJNUm8GuOqe1LZPISMfOVa5aT7cvB7PoRowtZCj
eh2a8EDU7sH2uR06c/VnNeOzHsY810beuQj4CRmZO92UZ8E4NVrZj6/fXPSSMtTW4eBf6PoZYDXz
f8OpEfDSWZc6M4Gw4n7qvYDarmjFrEWlYfI+TNo9J6Y5qMR8zk37FTcMyyFnvNSm/4s+9a7naFeL
HRVVZJb4dZo72H0EGHQNe103cEIMy6NpFLepTH+99M1NCJiwByUJgZXC1rKL0sqjbBXpDBkeMljg
QRyLNxGVN8b456YjhsIlIinzrSoXxx0EvaR6LIX3MXv7aTI+OED8+SYkRXwV+wIiUd3FAECqi/4X
Qmk8JuTXQXiAxtOjPz9ObI6uzaJ7SvZ42Vfri4+mHK8Zn11ngA/kOPkOsM20S8fpjQUqglcDQwhr
8r6yEdvC5E8Z3gwI2zJZGVe3hsC57ydgJsfwW5TjRiOrDFRcbSC1PHgQU5POj88UdqxjEF0ADrGZ
efpL1+T3iqmaFCQ+IZ+CeGLCCa6PoG1wSUWjtYN6fRxrDCaTfNCn/iB87T5xmWxJJK0j8T6BOD2Q
TQOkjMuxS7kbRQkMTAi46waaD2hu79R6vkX5X13t7Ur8GBgFcLk1xSXN+cGtlIb2ivennr98DYev
b1AjSDtMV6fLQpzASSOg2STNXhvmh6n7SCO5b+q+3qKTf8gFbTR9dNRycdYMP5vZSSnncF9k3Y+r
3Olvpc1hxh2TV5HSExA3PdBI4mINnk68uxYuwwCEwRcfX5u4E4Muz4V+J1p8gyqqrr517cJlz/hc
mM0X8NGHFr0l6Y3NkIXjLhLRZwJ9ZEhhfUYzPZOusSmr8uIupYIuXJqaI5PT58+5xiVDWofiBsQp
3ZH0Q3tg3031U5hIm0NZXAy+37aqj9wekjVpV4qdm/IXO4cIjJpEIB9iFBv3pHvcZk1GAaL1V1M0
QM+56OxFKrSjd6sElJy5PBg6ZlflffYpHVhYQk+5f3Tc0ocDJsk5R9Nz+NuFbE/xr+7Gnide1NMu
0OVkkRkh8uQE0eMuxZuN+up+6yVES3ytOBwoWu+BWPOc9FDaQ7KrXX9rEvUgKtBphNMpxcElFFXh
XV72195bqOU1hhqOkrj3OKJ7Q3fpnd9O/+ADoWOtTY9E8IvNVBkfkYcPwOvHD3B4jFWDd59DNlOu
5M4+G4ImKyuIQ/ulF7z7IeH5toLXblrEgBwEp9jHY2Gb8kg6ceMp72XScHtIK7zDnUETrA6dCyWq
89m9dj5SLK+ZGckfH5yjoxrgKCAeOgo/lWYG+Ry/Ln/YYfGMS1+sB3f+dNJXMzGvWtUSMXXnU11M
j4zen4uKTt8dRi+DUK1yy6fKedOj8NvMjH4vZuNPTNjAZZagxcmzztHRlOJnGjJUAIjHSEXeuskp
OkxmTr6Fee80qH/V2K+HZtjnM8eiEX5rYKT2HYF4ouGDA7lC849GOZtHQQ4eu3V6aEJ3i6sx22QN
rLTM1SaIqmEQ2fZDz2xB9820E771PfE2V+47lKM0cGUr9wSvLli9YKM/UnMVwEH6LNUg9hJSv2oR
R9gPf4WGF1i91qNKLNYAh2wSIscUZ/qKOhJzk6j2p5pJh2ge41lpfZWz521DO3pFm9D28whyyghp
JSF8lvveT3hb3iV76pDxwjAPMt3/1kl8qgo7pi7D79LBKGSbJNOt6s+e8E2a1fRndcTqwxS/DPj0
FJcn/Vivmr80U+QH3SmIUdP2tRIUHqdDDpfEMXF+KfuaLK9HHXddoIsP3THfy9p8o8mTmBtYo5VI
ZgxyGq5xrMn5SCMY2TMOdP0GcXoxYlKBrrkvACc0PiYcT1qsBisNGIzfYa2D4sgwshdmfJ91bDUJ
ftZDLvfhUD6NOm+SzjreoYTcVMjqppcUAB2rjd0NFGqrKOgJnWpkDJIZrBC8o01uNTukRtZ8erF1
I/MgBGeZ0q6ZCgpvLcKGlHPrbGVKh5iomnuO/eNWmtON7DtP08T9tnHk7BtwiPFNMxOKAFO8nQId
jXPlQbhYsVTGKr+oqLiukwPhXxQSpH5Ka1gGhpXYUZO7VMsDnFZ/3ajHqwKyWFJon1FtQqcymltD
DqeTpBacN7o4UmyXEa5hw7tKdqdH+s5IfIN4d0r/Qc/JCc66D/0X3ZHKyEzfYQZV0WvPgwFORv4d
c1SnY5szQUf7+8EoxUarOSZ4KU8Mc9bfhYYgOSb1tW5DTM/6nZqjY1W2zDQhtzijsXXmRRlkDaOn
V7JTy2Kgd3GTXfGKMyxNHx6D3851RIozlNO3xtzamTYHrGY5ldOaoCsnXqsyv5oJK6YIMJgsiRuX
cbeZIoNtmP839FQWmwPblWx2sFjoLpMUFz+QUVyo0n8ch1hbN7V0AqxX8FD8YJgoHtXquyjVzzSI
bsEIYMMdydXrTkTBdvsUV2Tr9Sq+H6k8FoAlWYrZO1/XNhYR+kNSonoPDTAWExSwaWybiCh84bR8
9AjBL992Sg6b0z834AMf2maDV/RmEvvZRibwmYkIcsiovQCkCGyIJf9apPeYUSn9yKCxEY3Kd27u
v4W+FwjJwtGsSPNmZc0hOimT7WhF33Gdg5SktyUwmVeIU8nioIuUURZ4y9bV03tWPdi+FFjQ5kF0
g/9QSdt7iOdR7szQ4lUp+bal+qtBlN10VMbjgHFroCcCi8muHwl0lWUb3bUquiuU9opG+UZxLHjW
zP2s49E8lst/Cr+zdhNRlSa3fztjltspg0FfG9w/qWrM4moTRtRBzI12p1eK411hwJeiqPKkli6N
f3415K4XNFn7yfAQSXpOIL3nezgKnJsm1C574bCgFqQdrK1VDhNua5jDVSsPddi4xz7myePl40XP
JqZRU3xMmYqv3dDRA4eNiRsPKB0diTtV1LLK7Opm2jmzwhcnJLOd+SXymjCNgP3Ha91CJPPymgC5
xwLT48EHpXvGZjCnd2AGzT3XbrEpBuNxgpPjC1SXfmRT6aWvMtIwvVeTfOuz93GSwRBZrC6yBD9a
qtWnmBb2stWuGlEmLzbqXQH+7dBH7uPgDDzeOHBtXGOYL1bIHRQ4Dq3gvrTvi66AwCTpMv/nt17q
lBsPOsta8sC72GwaD7GOYWD5nWt27eWfX+VFgX2+ku+I9rATbLyKds9RSjEWcN03Nz+Fk6rqlHgz
0ailHriHPD1pHVoocOF16OFNBg/CygOPgheFzNkex/vY6joO+7ifKHQm3PfIfnuJ0+VwLzJERclD
LxBmwBb6G/B2f7D+i6gzW25U6brtExEBJJBwq76XbEtu6oawq6FL+p6nPwPtL85/o7BsV9mWIHPl
WnOOqaTcCBPDRdAjIO/6tF5HWXFuFEhGodsDEG/3tagZjwkgjqSJZd/u1BOBEfnR3nCAdIWufwZu
BezajOJVa45nKNvOQngVTUAOo00JGb7VCWKlJ01XBpNkQ7oYWbmKP7t1ezb5/jtTcXoY3CZaVH24
jHXUjz0BYwLPCTBxzFE2aP+R9NAycd+4msNV4jEl8A3OKEbdgvicLyfTrP90RV8eiwqcByXtm8t4
2opIMZlf1ooz/dJpwy1v54teFfKa2YKwUh/3G+bsW5YSpJK01JOQAhaEVhRLzfHJNQ6bfk8VLEm7
ZhQ3BReERcQ++dFLwe99dTx3Mc5dbeaFV9sVjIYlu2FblVtUmJReTbdvO/NDuE7GL7GWZmVcbL2E
xsYBkBNjsyOwMrx7pHZ2U/0o7TZnrD1cS1zqUeJ91vV4dple3PM6/04t1n8btTzDP5l8tAEUrsLw
WIeLhLzEuD2mYRlu6ib70EL1oRUeJWBroTNyC41RCXts6sh9VZIOF+i5xpSQJE/DboHcxcXp+YxU
xOBWmtC9I2Abmza0rcPzQbl1sFKdIua4D4clxAmFY0ZLKQmthCijIV63FvzDsUV6jlESqF8mASZz
2k+ZdwsXswEtY3FiJTzW+XRpCkwJ/A35cip6BC9piYMVZgKlrl2evF7Rdfe+i6b+V5JAD/QZZVLV
bxmrdecgFxgBkmmtl/3BUH68HYvyniX2vz7ChmE6+Z+ud88VvYz3Mm9/GFbDzs6ZGHaVdyppy0DK
qY8uLX+/SMI1jHJraWqEl4VpcozyHKlLYj9o8vfLTWIUszMvx/bXix1RfL8iAtOD3nxUtbuTVg4g
63msrNNTonNcVTjahrEhvzcM612iRLr0NM6g7pyYSnEx2SkIhIq6aYpAhccJzW4U/yfTal7dKDK3
Hmh+dmvrkbnOj+XrLyqmxe+rEUEA1mARVL/Ld63Qv4JG/jJrF5mXXd548WgvOBhrDGvRmZxA81Hy
6utRvMlQHKHHscEIMKUzvaaFVYUyfyiyi/JL4H6Z2AB07E80tOsl5IeVStXBmsLq0yMAL3DHA7Im
JBT4bq7JpXS0dNnnbOAxJBknW+teT9ISJ4y6JoK6beAT1cobtrXn0HRNEHJwE9OwbeAKFhrJIQO1
m/8xZuaqSNxTHUItcnv0p/QDW4MdmEAXTK4IKrjHuS1LWsNagng8G65W2LyS63Ad7MxZGCib6ScT
0cPQ2oJgo7PEu8NhrNRRkyUdcCbKkWb652DCi+upemmXHTGSSf4IzRzj8rgL0yy+0qt+m1LxOmR+
iFlIvDUO8J8J+1Q4PHKUdgaabww6YJ7t5KW2648oNL+CxDzTi1/qJZMSgNjpHglbsnRVW20SO/7I
O/dl4K9vamHsrWp4MZr6PvmuBkNa+0orwO9V734OjfENFu+tb/pPhr6PICCsJNHQauevYnC9hS8I
F4pJK2V01m5lk+AYCj51va5em7T+aEEPsAQwtxLigzFIH/XauhcFYXIM0g+1xntqiWFjVbYkTbRi
MjXE3amdhmqHNJfo8cHnVGXoA/Jac7i1uveT+GxKmm5Xp6BDGzIQFXVEct5hspkJXHLvCY0haE4T
OyWJaFHwBse2RvqqkfxDr/E7lxSGJoORzsI+R4jwvRtzlGdD+MoPylAHIrHN6vxznmVnbTccO5Ob
ydHgnZZG+KlV46c00aQs5O82n36qTlXHvALwTyIiWa04JUoMuJ+1LkAC56a71aT9hRObHrqRy52b
pW/6WLWnyqEgLZjC4oA3va0Dq3PdKmBUWpb8sacE4byhc1jAWjRYbUitT0s48wuD8SuFag8C3rcG
sqJJ9GG9r5tXfj71eBgy9oWF4+AoEFS9y1CNa6d2/IWgYHPsvNz2rZtiMA/PbQlapKuPONzGuaYL
4L6O2y5kKD3kiOFbJ7m1HK1zOt/VmzSQHWp59WpNE/pquz53MctxmBIWV5N7hs5cHPEEi4UuaRSX
3rAbjPadsQRoOZTb2USR6pIN1/ko5rWJOIG0PE0VbJGwjMFP2/OFTUiKYh/C21DftMgjHtv6Defw
mA2crNN2Dr608zMLPMWVm50o2TKwWIa+KqEK1Chk6McSqi47Y2NH9nuPXIo+SkJwlz+dnKli7GjU
Gyg3tGkc/ISYHFZWONjn54NGHUXWAzImn4VnN/q3MOmjF7Br0WuIzuBYJONnYov6UrTZh8n5T1bh
uyc8Bid9dknK2NqRsRQuLE8V57IJ7oC0WRC6MtglVabd0Hb8lWmSHXOdHp9u2dkGc8UvmxK7Fjbl
WtUeXVqovQpAlLOCLYVTW3sCGkx0TVMwIdHXKxLXnbNMwecS3V1xtiCnOOFUURCv1QThpnOC+pAZ
04E47ktj9/vQqTEIJ2AyeSXatqSXGtjZWuqY6qA8YykomMOmBZR4estLa6S2aUX5EntMmmrsFFzr
l75i8tXl2TFNCUxuKp99sXh3B/lvlhoRL+kcmthpNm3nnEc/AUswwDsItXYT4BYfm4mzD1QBwkcK
qjnUfVSRLuZFXRxB6MtrnXxo2FCdibQyTEmuz4LTjdc+ooEIBnNTI+w/9np9NLT4lVB3JAOp+5UB
I16lrXxP7A62VVG8eUq7QmohP83m3CRJD0BgRObcCHPKSPENpYwVsedW9BFsMpk5R257shGYw+t/
mlIciBjg2G9UyVaYmr+s2/aeDhzYXewGOFBLthzc7Sv2zYzxZHxO0KGQvMg8L0O9uqojrKETWAcy
UewPFQwFx89sIYjO5mq2f8c951Ld37Vm5p4S396bQve3UCXinpvDAeuth8NeIMV1iQABxu+iUxTp
OiOB5soNsmTS4aOUBiQE/OaXZ0+KyTCtmRhyBKy9KNwOUTes0DvPwYdC7iNWPlXA7+kp8plOZl9M
FijT4e2uPBipKMOt3dC4Yg2liaJjPBaApWuljytddkhsHJxRDH2sfQ8yYgxEsupM+YezS7UYxFxG
NNAesgzpbsW6GTYG89aig11roR9O++5IlJEv7WVu0zeURYv8jlStTWBOd0acq7bIyjVxP+DOaoJK
yTL7jKBFE59kPxIDpGw0QKFDHbju6j6gRJHlNerFwyqDhMzkvjvF6XevDYwHUDApWNVbX0tuqY3k
ONSkxtrLLQnv6ZgQekTUhlEvwnxIbxqVh4fQYs/VEKwkuPV3aRon0aOCUD0aoEB337I4sw9+bhvX
cYqNq8TeY3cKKAg6yoXojOhY9ySY+pRIu2zsNnUi5E554iXI6/YcmeO1UVq+wSB2r3PYwKSvTMve
tN2DZOsJfVJdmqZ7Rz7Ou5d7zXpikHxhK2kJaiS8kl4MbuchwDRf+aeOoZmiUXA29KxZBRzUdTjo
ixJy9aqUxaVN6QCMumaQEVY+no2oKEnvxtCwOFC3twfPG8ptx3VOLTkr440hP6jWifdVhAxmkuMh
T5rp8PzIrpL/fRTyD9zedlWGGsemXWvrFUS72Lqpyu7ula+z8BcgDNnAuBQbDbN9SYubuWoEdYnQ
kKLxOXfK8Sa1IX7n3DAx4/IDgMbSd7srCpsD3fJVHTNUqqN5eawN50z//3c2pf3D69PXpFbW1uun
o+VVXzkw8PecknsXxPTeaG5m7xgPnI0kkGIdeyLYeZkgp6gZuk2nRkpzAT20GcL0gBgn2bSWOW2E
nPp39PLxKk96EiHmPIX5U5h6abJzgkgHyu+RvG+kGB/SwmAYip+qtsZLAnz8nWxexFXRCfBvfK4r
o3j3LoNBTCcbzjLKernLJQRX02d6A6UP8xUkvIDkhigtXY72kL2MiptVG9U7ulnnZlXVGWKkegf1
QlqI6X67kU5bND6O7vCnnlALML/tt1Ob5ueyhT9GhMrObbTwBXK8vyPY5CCqD2Al6BTCJn33LCvd
W8M401cYYSuVu+cuJxWvHnvE9PMPnhJF47Kg7/n8yUo02JgSg5DgknG5byXvjhQ+BYXNeo2I5z3y
bFZ9uIoOgxF6kOPK9Mbo5vX9LnXKnnlFFZ3hj3RvZSbXphdtZa3cF4u+4GPEXwbrtdvmrQWHOqGB
ovOLsq0g+Y3YbdwxSPe2FmevNldIMzQcPMZriV77gl+ieJTBYcoJgC6Rw5Dccm8E94VHVEyb2/3n
5Liczs0Ds64WaLxHE4KcsKXfEV4D4uWf5vcu5xq8cIpO63umlcURnSabUaPEAdCpwNcY/8sBci8R
3gO4MWjyNaxFe4MWf5CyjHLa3tRCMrwQaf9eBmWAj3SQm4nc8nIyGafnkHEVpzaAPQZDEUnvhF7w
miDn4MttR2yi9pm4y21MxtC2LQv/4XMfLafMa/aQNspTZiK5iykCqRK4+EYuswnF7MJzyRubJvs3
F5R94Q213ruSFc5tvatg/O8mjbH3aiwhGAyTvspQgFn6JrfBKHiFe+9SgCNMDVbdEeyhf+kINUSK
Tu+qdMlaqxqY61VoP6QPKj02+Plzi3fSUshAFpY7dw7h8JjCHvvy11DCV8wyQtldTjnomdqF5yU1
ksCZLyTUt5/J4V2fpXlKxiHn9JnHWGTp0THSuf7FNpLrKIG6pP9rMLdbQIJSl3RUycG09HIpQt18
GB2XdIybDgUOqmiJPRRq19EmIPiA25hIEeTEsGfHv5UxWOtWM4p1q6tTUcGgJxO0fpikQWy1PsQ+
MT/1JxhIvYtMPFFAbSrgygkz88YbJ1AinrV05psiDGhrOHg0V8+nBsl4i2YiaCoKFfeNO7X3aqbW
ByGRMGZI/dTSZsDY+ZhdKltgsyBxECocjKqe6Zl1vh0aqdYcxpp9FDkhQVYCYGFTAVatwvWonJ2N
2u+FON1go4Ng2ugtKLsg02DmE5IxKJIvCjJdHxDH5JoOdb/B+6euVdHd87iGThTf2xYN3jhm6WOQ
ebCrDS77UrWKY2gcH1o5sLdr3xN/6yt31NqwY5LKaRiSIlN3j6701dG0eTmfT9s6QKXKS7aIdHAk
GlOoQ1NBXx6zwMAAKoJ35vXToR5qqD3z01BIE5+4u/c6jbZCPbX4aWfTxRwc04RadYiZRqOtHe09
5YO9HOetAWZ7snXDwlg78w0FycRHaMkCjoGkuepF/W4zZ1+Kpsj3zC2bh1FEQKLgl++0LGggWM2z
9BgQBYFFzUPOMZg6QVeb59uNuTbdUvowfJ2/misNuISRFv9dDGWR9SSakzrw/J9FStiTXRHz8/yf
A+LsToyPAKvOV47WhhD8S/Hn+cwepLpmfvz2fBaFGTQwHwDo81fS1fjamuSIzs+stKjvdXwJ0lgf
sHkddM/v788v4fsB9qCbr89nqW9i9Wz92/O/lEb5qgxZXJ/PXNf8XVWOOD+fBRKZp2cY+en5D5uB
8jI2Glj08w/MVNEDOCknSiJ+74kCbZVgO2BL5Ksd2KV1j8pi+/wqWX3eum7HnJEkL64qcm9TeT5g
0edf4toafFFunudXK5WrvbIZRj3/LX6L5iANl6ih+Zv7Eg55l7qMReafG3l6eo6Qu9IY5n9OoSRe
AC8+nv+xpQ3VrQnb0/Nb3a6KXmNfoBhCAVK1hrfyo6h7K3BVFVkwPKY2Ge9imF06V60TBEsVlnmS
cxJMgqwBH7j30hbs68zOOZeG48ukF+eCs/dRR027q8fBgNcT0LCUrPl56Op33vsjaEYE5BSWO2yK
1mOY/1LEGunOMKANkWY5r0qBhYprGGjqEUbjo9R9qGlMEQ8y3K5bI8L80rVrHQ8OwnmCV9IMtZej
XhLT1e5qaONXmZERWpJq5M0PtvslagIpomjYx2Wu37LMvcRdG21LV6olRjyPTmfYoRoM38Y8+qvY
5c/6fF/T2BSooWBU2JzyV8/P2XiY5lHAvnFmi5E5b3HN9CmHrt/rABOWXdpMj6mYtr6TN1th+cBW
5k9RBjMYa4Z+lTaFC/OH3y2OqBBcS/tKDM/ZhjboEjToxouHW6gJMe08HyLrEoSJ9vb8C91g3DQB
cvmhdq5OHWt3Oa+UBTXMKu0BGAWMj+zRvnukZ9DHLYcT0WXdVuqhvppCkMXSAorppal9x7KMPk6I
hvwD/kWDi2nfNTbqzpo6d17KaM9ZJ4OzO4J7Rz2kPbRoVdLb84tC1imorwIZA/ETEEnVA7X/oSlT
XGUOU9uMqIcoL/6ZPi2FQIqB4FuD+Je8vmgZimg/6G7OmA/LLBcaJKt6JWNjomVB9KBp2du29oyV
oxjZ1UF317FfMQXuXrBaMo6fdwU314I9QUhodrC+32sf4kJZWVwsV9lP48MSMK24tA/08+W5tvsv
3enbCxzjUy+xQijiAjnfXnrF29JCpl4FQbZjZUSTqEcc5svoZVLdn9bLzPPQ2mJH+9tZZvqkLXI/
5EDZ0goCPx6cI3w4hmg25kyh1xMrREHCgKLyDXXHe+5tYjoCK6uknR8N4/cQc+cwsoRPFF5jrT43
rqlfBruoX1wYHxxjR6ym0W+fouxt0CMFjbYAXp+hVa8H8GTWIYTYt9G6dyGRCE2SINkmyVfEBujL
OCGwIprnaDZeqo3wnGDd1N54N7PvNHc5/U3tP03Q4vSHQt31ioIv8N7xbuAcgs1v5hwvwjKvX1vt
D9Ic+Va1DjJDgp2RUSTUU5zYs9485t4IYcf23lROjhHT6WSvWhyTxvw7Cc2u6Q5y5HYKN1jN7+Yb
ggvpJ/1FL8s37Kj6/fmgQTYgtkH4Ubx7jv/0ImYVimn0zH9EYPNiuPOLqFVi45FstNKLO5OJO5lZ
zdJrxclhXq/kJPBlsJy0qTlvtQ86zg72DbkTsDoWQRA0e6xue1fv3EXQ1xTrGhSdMSMHNhtAMfuY
yNndoGuT/VbdswCLP1ddvyAs7cOA3H12S+ntVIJcXdCesa1H6XbiAsKPwa9R425h0B/Un12h6TCf
sDKFo5KHtKV9JPO0OFphWuJ5KLW3Rs/0XYLRdJmqTQQ740Gvfc4F6sXKHbsvt8ACk4ooPT6/3c5m
EZGuv5PjMbWVt/XyoH8btHSjUUBvA62l8gZkg2EEEF8sEjbowrsatoaneLLuk6dZ97lsQgt75zbW
rwyGD/oYf7aGsx4ICkHs4zt3UzfdVej2IFe6St65KbO1F9gvhoq/4GOdyNPJbxzrL7RtEKLbJOYp
WsLIfsHkNb+80ot3jivbt9Y80YSooZaI5DWD3EjkL1NLy0SPgIGnck3SXuyO/Et9Th/VbrX+kTPQ
Qnva0Hd1xu5C+FV3eX6UZWjo3bz6KEwarTRuUE6zarRMoRK8cniiQP4V8OKeDzG30Xrs2huJ2B+x
lOklGYf0Ev7/j0gOg7w+hAR/pmcrbxHYPL8jnb8NnBWeFi96TYiPrSihqZL5dCZsi1lpRF88NnWS
oS30oXZpHbJWHcfQI46npX800BG8lCqkiZR7xwTd1aZQAdW6hc7LZX4fYZWOJywl8PxYOAXRodHB
RSd2pk3FUJVWyzaMojmdpq85OYOWf37BQw/637f08/dptP38YSI6Zf5807BrwzEj9qf7hL7IoUy5
xoE1538fPT+H1DjdmmNwDqe8PzwfUkwRGzapX6EdfIbCKDeuZzQYWuAkI1efH8lvbIgj5LNeN6F8
eT7vkII5yTf1XrAhLHEbOqPaS796aVrj4ZRt+qsrcjJPgHbQV8nyRxfq+7Egt0fkWCe7dNxonjlu
PRvhU0PzZDXABVy3TW8uUMe1hMJP/toeiFAlrbH96Sv1tyUacOe3Xs4W5hv7rqSna8VT/sWbtXJB
rv5QGNoo87Hp5tRnm4ZGA6pC6jOTgxGWh6oG/VyQBtEg2ovcY+aANBwn1KKw9u0eN9dIO690RuOt
cOWRRgk218rwXqDSAJHpp/AGuDU4xTNeRJdu/5NcNQA4v0iaXAAYRSASa8aREUN3GyYIpFO2ZlC1
M1Rz0wPhvBsh8xmyjIdXj+Y6aR5w282c8+IgmiWX/LSsLtjRxL7oEW9yIEEHVYfJPg2CH7MiesJl
bsOY9l52jLEat4p3et0O5Cxb9OcKG3SRqr/L9JMIgXlwJ613o3LounxOTdn+rhTxECpx82uK5Hot
YwvLQFUku2QsrFNs0uJgBEiwl+7bUGCC1xC9/R4KZLSy0s78Ef67GBlpu5FclRVQnEjR/8Z0Umy0
cvjSi/ndG6sjK7RzRx71bdC64ww8aDdXCOfkNAwcutbHJ1KaVzGAmgp45UWoaC3xqlxN7E81gxbM
FEb7xXT8g+6r/1dDpDPaHWs4k+t1b1rdJxem1vsxPR9vXHta2X22XApoQzrnkmCTutsCiOb8ncrp
ESIVYIMxJOIQySb7KDR8gyIu8Ra5UX4eStN6d7TvUdnEXSVddKyY2S3dsF0QvZUeW7ChvG6Vx8Xf
DAhnLO1Nspojpsy/Aje2NzUd9y1YAEX404xXRsXlknvWu7yXJO8ifzbZ5FxGeLX/EXpZRwba2J4m
P0bm1GhrVYTq7CSVov8w/BC6jTJHpCW0CTQ5/eiiakPenbvWa10FFKtJJVzSKcYIxm91ilTeQ5zN
kH0jRVFtHm9JDb0Mpf/D6q7wY5oBAj/3HCs5Qlivs4Z2Mq3yiTMiPd/qhSjTeDMZYbCoGtQzFMUh
CxSCC8fKlioszIMdFyhLiXkxt87gooZiAgfcTCLU/Bclwj5xBnJOz4+GMPjXV8R6Y75Hzh8Cvu1s
e5ZoAeLpZY9V1bAh8jJ1tsLplLT6OnZtDHypITa1QU8PXVF8pv8GUCU7cm5bqkAWx7AjscMvQVv6
PfWiHOPT84HUQWtdWSOwOZdMXrvXyHTrS4ERzNUftigRrOjG0TCcB2zgdmsGvnMiHUUS19N56E5Q
u9WlX6J+/hnJDwZyhy6QF/qkBXcXvdqyQwi57K04PCJ9Do/Pj/RClZvC9f+gILW2jmy/xqxmyF4I
fMSYuI6RaYTHkAino90TdNBFuLBN5gvginhgZJceRyP1DhonOhFk/33m/75WRuO3PiAfGwXfJJCb
HCa9+99Hdv4GVhEzyqCRNzQ/jAYCvnisdxivhbXTiYBYdsqo//u/Ub/JnYzdtZx/ku/ZOyK/2pXV
mr/T3piDAIB6SeHtZd0DcjTRY8joXEV0t7OMgwQHOdZCzUsgT2lNfiwb/Kl1zOBUFQxonKHaywCE
ijc/6NLpjrqfpKu4BrEJ8rjIyUYHndrKpdlnZ7soOR8NoaLJxf4zZuL7+awbS3V8fvR/D8/PKUdd
ek8n2QXGrWz0Y5l32tG2WU3HHA1aWBF0NzYCBl444hVy7PSOCZy8sXbnIXE9Ph+If8LVaEFFAd0L
eUyj00exj2GjWWRVba7S2OxhfNbrGisrwBax8qamWqU20LIwjo/PF+/5DsVR0BwSGgFWofW3TguD
dUB/9VWLC0RK/UDNm89ZmDZGdjXmxYdlNEwQW11+ddL77Spt/OFtu9JeM25objEKiHHjASMBClS+
Zx5cGXc039o6F8eRpFlpTvbfLLN2sMnrf0JH9YK15BBl4saomwY4Ilta4Yb2ObWTWAR1Hm9KLOub
Nsq7Zam12T0u4lMoZ62YyMvXXsDko7PX3uIO9ElX4Vl2cKlsheijcyHAxHCZ/zJJmjym9Nr2pQ1d
fRya5Mh8yNgVRmmeJoFsVGfQe9CL/GQCfYSSMWU3pphqbfg+eIbJzKCko06M4bVQJzIUVM1v1Yu1
q5D1DKFrPQoyORPG67TigM1brPNhNB06geOsrF40ds8e29wLORM/phXNwaDaoo/haqgpiVcZDX74
DJX2FsCdX+FR4jXRcSOC++DskNvnWE/zHaiMhCWkGA6mreEINCjiyecWh7IxEY13frOrdOFu8Gth
LagUwzYNmqxvMKIsRAa/Ld5GDV29qur2neVvcsWAWObK2mfxQP8AIsm6A0B9o79orzMLOxa8/WRn
SA8IIril0PH8FyMc8FYz/UtT42yN5rjPHXFNChfKbeK4r/A66v8+qqeO0MwCsnAzOieFexxzIOHw
+qhfcnM42xIHReiXsD38K2ffmiEaE+TQ9T7mZgnY35iyHYGfsPsM+3ei38wC/94A/Seyh7PpWN6S
/HoP59wmr5GSq9w+Nibwjl0scYw5EL8LKou7bTHfVdgzlBlvk9zdc/cXHG0SD7kzmQax0VuXbvI/
u0C9ROmvRpT2JmwtAmwoZVkeSFaLo3Auh8tb4oY6GAGQ6yXt16ttyfvQwD+dOXxyBiV5eaQ2MnHi
b29cZG3/y3GdI+dlbTEYnrE0h+KtICJ25bJF2wH44z7FcFU3n0GMeWvUmm7bMHDgavLkN9UGa4Qe
9zRL5iCrYtXXxY5xpljD5f2rTONXZezjTNfXvtnJQ0HZNwbmyisks/uy2iqJ/sXz2wETksU6H076
B83aTRPWyHdM17gb4t6n4TGlnbBjcl1vIy5jHbc9GttUWuFtKPFExrFGOCjEKHhcheMN+yJJtF3S
WQD4KkeCwdd+sTshq3jVLBm+ou9Y1YC52M44Lglf7HU/e00jgnSbxDyagWHg80AKE07Nl18bXA6R
usrSyO8hfihm1/I3SP7ffV9vjfnFI0MKHZkOidQyyJ9GaxVIuJOwIJYiY7AZpKW5jE0cTXYz/kGq
RCDU7FxDt7NI4kggQgZYWbBMdrJstiD+/tlMkBt7O3rdulOKWo2DTlkCwOpoylWZ/6dvweaiUzWC
8nVC57plurOje4knfjA15myy2GWpWRyckdPuOBKxAJ0TC/qIyISsHMBehjpo/riRE7GOs5Qj8ppx
R5frb+3+cWLv1YVDvWlqIFsgCpuN5drBrs8yAV7l1E15ewbAVZFHiQ6Pf8jtCeCFu5l8y5xNMv1J
SQJd9kqAp7Cq9kqKeA86bBFFuJaNABRnVPNS+TUSlBGx4aIcoSv7aQhFkgjHfTLCnI1KjvGYyFEP
OfjVQa2exqkxTo4+bNoMMCP8hYw4XZSVeItMtGnRD/phbpycGifAuVB36UdeyM++08s18CSLJm+z
ZZeINg2+CASc5SMv0hZx9V5ZQYWfhKK8kKXL2bZ0zy1tpTJwL1JdPHQ7F0xi8gzza4zGZOdG6IX1
hqaeRQXi1Fy8TesLEMUZWHzXzlYdqWqbt1ImFjQnIrjCzmBiUbm3zHGQJAqxi7EAXp4P+qLpxDYc
gdtXQU9oH0kda7gw2CSKBHI+GXzYvRNz2znE29VWfExxjzHhM+Tl+ZBQihhD3Ryc9MUrOedgmGTZ
/WndX4pLjz07AURZYrNrOvsY1MkeH53nAHFIq9cicLM13Z4fk8r/vQiYxZerXGcSzvU0pDZvAclv
e3yFPzF2wzUhHyiLo/FDb8GjEiJMWK823ewIPnoxfvB7szbr/CJgmoBUVfIElo3Zh9PSvSZdtCCe
WdYR3W/vs8g1eZ64JUFgXwafYXOdYKug/xqj54U+5umDB1wB11CfxaswQuou9eFbQ3MLGLH4QLJJ
AAoAF6WicWO7YHMqa+3XqYtwwvwgpIxWv7aMNI6sbhZFZ8eLr/zRfgy1ZPaSsevlKPjxJ735g/7b
jozmJ9f4gSM4fxxiahGWEQooHdp2F9TWupDWVWhJttLIt6EltLQdbRcfmH/3C4bJ1bU3aAkrKBOr
KUDODY1pYqez/mqhD2MszLfREPror3k/e6v4cpSqOCDrP4amvXla+EdvQsGCh+teRMmHbPO9maZn
fKzaCYgpSg/EPyo+2sT5bJLAROGcuXAnkOOZqEs2U+RcprT9R2uhwt8U/w0K29uyOHG4Cf/wpxlr
1TBjTml8HibP/ANvEf2Qrb/myqdRxdu7wK+DHw3zQ6NDN9EdOM5gKriQCVuIyBnWc27qMW0fvQvd
OzSCa5agR+ZbdH2K3y26CqPbs2SP9bSdguYHxfiu9kq2Z08j4ccBApI6CglnFL4Phh4cw4mM1a6O
fkZd/9HobMC7oVIQAGu8ZOUxmlk1BcxViLdMcBO8UxD0GZBj1BTRqcvlMrB9AsG5b1guKgujTQUt
YIGrAi0jYpcwLgG1ShKO3VGbB4bYycNxC0th6VTiBkcAxZl5ZAlZaYFAKoB1c4yNdkPYloFekc0x
DzmtRTRLisZ69Fpwk0r8CCseF2bRSdqXWoLOKn9rteCRTCVT+ZQU38YGWVROGoNG8+E75UcIEbwa
zX9hwXENkz7Rkd63YPKCajn5ZYEkSIykurcw+kKSZCHw3AGyGYvesL7xZtpL06U1VZDky33oifJP
SBQ8KBofqkc2rDgkvLQe+JIx3fiyOiFnMPf4Y/m1x7Ne0zHsSTBa+3HuLBoiYmUAmqvnyBEo+GIu
AEvhQ0N3Uup6EuAkCh6zhsslnOZbI70HWS4s9iqzrypwqCo8RuCkbxtuiaGP+yZBg77xy+LMFCXc
J376JhFVzP9Xme1bM5abt+T/MXZmTY0sWbb+K231HtUeHvO17ja7mgcQElMCL2FAkjHP4TH9+vuF
8lRlnmN1y/oFA0kIEAr37Xuv9S3wVJSpknoSjr3C8JfWIl16jv3o2CPtL5d/MN37TzQ/OBbakTZU
fTQthHA2sTlQigERJgTfGskhnPnzsLlBFnv9TWO9JzI8kP4eo3gIvqVF/TLYlKWWV6Oy75szl84a
QZLJ3hZ9NBKbUqOJjryO702Ai74ZvR2h5PRh+a/XtwVRR7vEz++m0BDLlHbuNohxhKCFwfwD5LHB
eZ30YGsHWMmYQJCeJ/4OMu60yyKCF2g7ssvKHtvx8M6aQwRz52IAbzdNM1Fwph3hGACPVwWNosTS
byQkBmNgPURjm+cPiK5sOIHeMxNAaOSUgbvKLt50HefzbBezQ3UbEwgNGZ2gQhrwFWsJRYdbn0ed
N3djt68JFTFhf80dHb1HL/FPjcF8Cw3BSkZNgCuNINoh70xyMPRnIBqztbu/M1OELKV254b1D+pC
i0ElaT3ID+OqyXE4B9C62y35Nt91q+WXN8u3WjU3+QjHvNLyO+XA+nc0euyITxHstVm1y51iU942
hfapRQTAhvI2V/QYGovzAd6y8yBqokIYl9HIPJI4BTGm/BFUMMC6BPN3Mz31/muLwBpBCvuS5QqL
2UCHaUI7jxYRFpFdU0Zl3xo6QaVJLq4fO/QNkW/yDwWLRnKrNy1xoCCua5AmC81/cNP+SXTQJnFB
EltSezVvEIcUHctc2361V8IekMGCdpbeAGSsl1tMxpQo0ZoQrO8oDZ+S+fon++JSCrKNndC+1Rou
7LYjwUbJW/4jDstONq1rdEK9TN9BDbwY7j7EQSkY6TSN4EzhWjQYA7bL2CcuvERg0ND4MFNzLaIA
11eDSZjGT1OkaxDlJBqG8NKm0FxGop82Qgtr9LH2pgpgaLvpHYnML4OHCNOL3zizhJgA7qNy2nNu
+MHVw4tc4UTOWSlcm21S5eZbYMPMG114k/WxDjWS0v0ftl3dC8FSiTMuzr1zFrovvdfvJ4VmNFXG
CiEq+fHtj4EQWdLmaa+CKLHthnPIYZLRx0B9CHj7NOEdpgHenoP2RA40XdvRpImqvxGa8NYDW1pM
tZhXqnUZ4XCi6WxuKk4KwsixhBQEKNYNEsxQ6GCBBtrrGoKm6ZlX+mVM+LlyDFkfyFD0MuRiAE4Q
eVjfKqypFbKqxmJiV6VEvhCYeo+g89P7srScRT5EJB/jee8bC0NDskFZKvekzx8AV9wErvGG9dXb
Qsqq1l7mwDiUimgPQsOGykNXYN73nrpogCsISgUHZXJc8YcH3xagaDODrCw/+IjxhbsoBkJW3r5u
aTkHzYcXEuZeltQNUdCRCZr6D2ifQMDhEMY8tWyahH+QD6YwZ/Vm8pMsByK3OdPhYGiZYSec/2Dz
N9icsGGjxtOGx0B85QGHUO09xPnOaAkyRtn+SJz8PgiJkkiyfF1mNCtaDTiN2Ndaex9J68YKiicz
7O5ZlGQYbgx8NlRqCbCeRwpjDDv3pRqevXg8yKydM13GM6vsTd46WFZZQPtYLGXonI1sPIQZ24Ss
K3RhDde8sZ9q6xLUxKPS/gycnFHKRQkN828KG7nZTAFnDTFO9JSY4/tufApNyb14nEqSgEaZf3M9
FoBGJzwrN6gW7U9EOCcxNXctOoqeeZ8Msh8t6lli4s1H00P4j5Djw1T1p90blzbgkozLVWALwmkn
3nd2C2MUBiHe1Puc/R7nw4dlTy/C54IIDA0rKBkUPQnEoSTbapxu6FOykcOXIQ+NNBhEtyPBXjQK
AEizxrX4Y3NWpgStsu8eSp+Juk2sVVghomoRVUebXO+2YXdnWNEeIMvOM52H9K0MaY36Vk8GTdif
25gQAaJfF12pZ7tJz1+V9IsFXDR/PcHqXxCl6sJtpnqVWao2lkb5XSuc+Zy7Uwrwc+oUW0TMmGvc
fE+rqQLiAivDAxGVIsXaReoh8vOXuO44jVXFsROtwDPGa8M/RpglTLcs1zaK8VAVes+Bqq0tpQsX
E5ShprSLvfI2g6deqmZIdmy0KXr7o0J4tagdMCKW/tKpbucQKrAqMTyvE5kfbLSfxFW1nPhac1qx
wsGwr/vnMdKqn/2AKBG7wCcVF5fsRjVTv/aM5DwThsFq4AyJNcyHUdIeHXJBisjGGdKjOPGzfSr9
7paEm43Vvjp1t83wiOySnrxASEg2kUKy2o15gBjREZ8OiZhrlrpNmsCggjBasJ3ux8EFagdkiNjk
8pi7kEKnIf/uRnOhgR5w2bLAL8cke+4lmpNQGPXS6fbl7FJqCJYsGw+UCDO5bAgTpgGclHtklTUo
QHrBNJnsx35QUMGTHvM45A7kAtN60DjOjBTtay2KM7SK5qnytRffTQYKVPROGrMp6hAEAGGw0xvB
ISzc2TZ4EIuZ0hYf0U3iIHBDYHIxTyNcnxtHKw69R/ZYYviI+FsPi0hfo3rUWn1T27lYISXftGO1
rRoT1alB8uSQsY6VFnKYWKE0VOEOwTuxLQbsqZZ9JhTJ2UC/W5MJhdy1ZtI/Y1sJnNXsylrhNIwI
EXN4B+GxWiCNeZNDDUSQggg10zoia4CBVKAxG2HIX5C7QyMZCrdHiW5eRA/0KWtR5zpy+GaYsBtR
imiActps7TgeE5sovlUFlu6Z0m1NHp1+rW1ppbRrXaNODRoCOlIon7WrPRvU0YPo1ANa9NIsVya7
C0QL/waYWrRqOhN/jEj1ZZxDrAFuA0LWkow4pcg2qQHz1A/GUxSAM0mAgWTjOQZCTWQGQyAHMUiQ
FN8ylOVIkQkqK8raBkyIHlenVXWpmMPVWmetgB6QND502GWt8HUif3nlAbNQOU1EvF1cBdju2ate
0U5svam8Je3NWFnMWlaFNJyZf9FTm3ChuXGy6Szd3iD01PFA5/k6Gdxgh3OOukn77H272ZmiRfSo
r2tmyWNhim+e56/KBnyhi96Ncd6rO1UQ72bjpQA5rg2QByJ4rfEIwjbKEFDQe3hrmP/Ooxu6VDVA
sck8Z5NurYzEeeN69pKYXQV/k9ELueYYJY10G+P7YDvyIdA55jfR46fKJP9ll/c82PWK2GIuB0TT
aULeSBbSfnVV/+QH1KbAoxJXD5bBmPsbpt45o0AOTTYJXNuO7RRHV7dUQ6pW8I72Y8gQS+CT47Vb
E0I8gsjLMMRF9W1rBuPaCiZwhcTaIa3EBOuA2kB9cbQlOTLmGG7zMvk+xdqNE9WKXUW4i57mGbis
ajMV4ntf8RcX5DwK2K30ppDBWQoiI8QQAiJTzC25O7D2ABGE0gSerb+kUS7XJPiZC5tXkXDsaAm9
FB685T9buEdu1FifJJkEJ12zjhwgVjX9qBsnzHvOtNLYRIlDeUgEobSSh6gPnEUPyXEJwujxSgUY
W5IVtWjc2hNZgwOo9pZh0FogeF9mRZgTFR7oS2iFaC1sdbF5BS31BH3mVA+tASJJB0lGHDRSg+Rg
VRvP5NzYusTSNupLD7CcGpWeQPrtcIXUeFSZIKm5aMFPa9K+WmeaRq5XmRk0QvCVjQWDvNorv+Fb
hjpBfFBcYg50aSAtxDBdfKYTe7gCl9ojD4AeQ4MQlrrTiXsYtD6sgSgWx0yPT1hC6md/0NQ26Tuu
C4bHq2zMj6VG4VkEH1rkf8I0OxrEHD4n47cA9QxGRuYU3kgdnmYAToJkQurlhUwy0QUyj3GTfSDj
2zGLLwyLrYdWMUIwJs/ZmP5WWG13iMZpE/UZGfVB+r2FhtXUhXp0PCIBbJuMhLme7hLjIZICHXh3
JgwMgiU5a7wzQSaUuKcqS/tOUXCcPMyCOdUPzOc42CqtunclxDip1Z8tku8udkhNIHX44JrOogzl
uDSmcV1FlVoX1pxfgNc4Mwhv90HbtyM5RmZQvbLP3BpAY1dN35400mvdMNOAfrJXF4DG1nYrBywJ
g1haITMdTon+SmnOm2nY5irwhnadtywCkwPhtCI3nmrvzfMUbCjMsvCHrDvkX+2qKLyIajUzl7Xp
IHlGQ2bV+XfzSKgypw7L7LaIcAnKBFEUo+bIUjEdCWKj76fR/qHBvRJTZe4QUIAFpEEEVhMH5SQ7
4v/88D5NSRxXYXVRzQpiBRdmY9UwJx5T0ql424pmXxUJnsieFk9Rb6OqsLcJ17SyLXQN/S6Pgj0K
BHtLi9Vfuhz19fwlCm5k1TZ7U2U/UBN8MK15sPkmT4cIDtSR6exoP3fMS2eNwbgsq/YxJmuCCK7q
zrfICc3mOUmPXcPwqouTB9q6FvFTx9XOvzF76IebyR3K+QC3y4dZPlcjTI+M/jbSaGqMyFJc0yYy
zmePpMNXbRxlvrAdLOk1kdhVhE+wfY2NlUDbkSN0vSnKDk6IHKLUxDbgBYHYie8OTLQL8jzVtk2v
hcBCkU/iD8acp+F8gSKt7moSBxpcFzZO2cswNZLGQsMlBqsKb3gLgaWApK2ylfCq6KBzhWxNHAYQ
bB66yEfJS7xrKkjSMikGNBEgGulCRA4o3lVYfC9Fva5045vjRYpFrKMfTp1edNhTEm091Yhv5lbn
2qugYJn0zIkpxi7RsxXmw0uagF+i4CdmYNVpxc4kvCdjzwE2wyo+s4PLuwHi1b5I0z0z+7Xlp3dN
H518OtWLOKP9rgn2wiLVb/vJfogRJi6GCfJDVsCyCRqan6VixmWzCXPUEWvMwXNXwOH0AbK4a9Hs
55Pn0gJs7iKpEftdNtBDz1NZvUmzobGNCX2RV0cjTvp1xOKyIP9q0ec6OihjVyDXm50S0OrpfulN
fh5c+VEG0HR0nRndBPPD8XPkU0a5jzMuKeA8OVxLyA8dOHRN0vp3FIAGkSMBFBZ/S4eO3/O/Mjru
SCpsnAweHYnUdJytnvknT0O672ZTtk6q6IXeGI28eNo4NVqzKPhRKNC3Wtwde8fKNpY1vaR99JHk
FYj3ioAXgqmZ+I7smRmrUBXkK0HFXSK2YRF0ky1s9uI0ZFRDvZmececwNCbJUsJMCkv6n77OFKec
WQB9U79XMsNp06k9ot1wkzg0dqvpzkoq/2RLwYfQsA5RqS56xzpmNPYuKaJkJ3V9D1AXzK2ghV1k
BeWxKN77WGdK2Nc8N2Qr/m6DxmaWotqPYtQCddQ9jZN3HDU2VOJtllXlSE4ObXqcRtuhD2GCJQdM
ffDZii9WiTA8CFDQAz8rJgaQDEkws2kfTVOTFAgKe1lU8pxq+VcKd+R0jUk053ZmVL0JWbRU1/Tv
zSeVG/oltiJ5UVGb3UJYvkFIke+TSbMXeZA4T8EY7Hyy57zSWCLrmXaVS1yb3kP0cBG82qoluZy8
rXYcmD/PAWsuTW4Xj4ssDQVEhtTXBEXXnSgc56BaFH3GKlEhM3Mu+/XUi3OZd++0MZcJyXlLDsGE
YEb5Mp+lMlH50iZJC6uLvd303uwBxQl/8JfwNqEYk20noH5aia9vZIInXxIWiiFwV1vJebDr8Igz
Xibv5pCjXy5L2hhtsmGNO2Amh0/oMfKcgu+Nqja12RwQN39YXYRAoOuOCG+YAOHW2PY5TO+QAFar
QGZF+Pybphh25kH1PkbGiytxvEKACheeE3YPuuWclYs9EM4SORlGcYgaQByzOOAYEhJ8cKZLXONX
6JBCcabmWYdHvWIKXGXmKg3lOxMlwVyBmBVpT/GW08ldjR+6C/UBQY8DxpnG2pQKuFpWbe3TcHrw
FKYeX7yzorxFn56TQDUw2b59s93YcwpLKOQGtZG50JUT7Rq2OmLaqcQ8gCp/+4///J//+s/P4f8E
X8WfMqg+i3KE8xC2PyOp/vnl/zzSJi2y6/f8uvG/eIZfX91Gn5yGih/tv33U9qs4vWdfzV8fNP82
/3wufvofv93qvX3/0xds5lE7XtRXPd5/NSpt/5GdNT/yf3vnf3z9bxLESPfiZfr5Ks3P/sd3zb/+
f//t/+ZBkb7/niDGw38FiLksC67nugLljeCe/qtp//tvuv5323aE43nSsv64548AMc38O1YryxPC
tgSoYSzc/0wQ03T378KUf/q+f/xif/r3/fp3/h4hhtz8TwlirnBNwc9wXIEF0LEQMPw5QQxLmqlG
AkJxYqTLZiSwY/Rkxk6MAJD9FfO26bJXlIbGHelbapisBJyB89IYj1bWjEtLGWTAjGEGMLvKjqVq
rX1J1Oz1puuHQUzZ0Wkm6Ja+qcmVht6dZkAJ36FvkkMxK+CyoPoaekb1rmYiwrJnjXAQRXTWCeuj
qf9ozwboXx8yFYQrVIWMu5HokQ8GRHARWGWK2fH6edfX/7i56nH/MwHRV21ujIcKCveht0ZJ4yH9
jE3WetNV1iHE0lFE4mzRzVz0gM3mGOIKyCFnsDC2II84VK5xRw1jC/YvvZ62oYtn254MKuu1z2B/
ifFiXn2QWNzZ+Eo23lwJIRVwRgznRIOJOrsbBeIyHyfJOPSkfxg432lzf8goeW45Ya/rvLBWRTyc
Eba89yq7q3oYkLG6DVr5XMf085uw6kkrzPZaCZHX04u3xALxEPgQfvWZUOvYRFZaQ8/Qp3jzYqPf
GOqg4cHJqcSZOoPzTU/E2G6CPp9ldy9GR5h54HJmCW5ax7lvSgwXH6NDIErpkQsUBfdexvjatGjk
aDI/Ua8RVzQMnLm7fNqWo/2Ru93sMSkA2NiTwJHE6ZZ0j6FNe+QF7GS+xaCqVEgXoPZ8ZNkIcZgo
nCqxELOThYkUh8nCRHLGNB/wOr26EGdZIBxt4j2dKlzdWMGjrl0nEyaJMH+iBYPnnZa/jnJ1orfj
oFHoTMIdAgHLvQh4pV0fZ/jkZs9mI96jPnzEEvtUWQh8g0BfI2FnjDjc2prYMzc8Q8Y7SxvIVJDi
MegN3LNdk0Jcy+4gy0Gsz98RSdwyLb8ZbPOZrhoB6/yVtjfdjH4ezvgN7FMDworGAx9Xf2ku5+6h
0Y5aWkC+q5eu6eXrgmqDfqq1SdLmtrMYQqs2pUeZyE1dr2wi3g3aEMhVln5eQ7YToIppH2cO0SIQ
MvC1LbIgemt9IEi9WcWYiNw3G4DLZdbnFpLatf+o8LGNVIprABz6isMgiVCpdxS9t5z6FJdHsQYG
yYs1ES+roSGm7UvjAHV3xT935AF58IL2jjd6LpytLKwUkWIWrkJzX0ZQlBJ7eOqE697OuXu5n2Ca
hhXudiJBa9RMj9gr/EUQ7rQRwLAfC2PVgUyKHfMY9nD+keqEC/4m4yNW+U2Mmerkmoy22JnzY4BF
/ljbyPgKoS6+dJldhNohTOn0mpHLia8LPuw4pYosOTAFY/VgeLh44vZHlGrPPsfYtUO4KI7lTWl4
pELZ7rQc6F7JxBUbSyiGAyasfoNCBsrlgx5gdA5GReaL+0YPQz54hOK5iLjJU8Oeb2AvjAHtLBDV
fLPN4GM0aKoNWg3fLOohxA3xcGCYtbUUfg0j5v2T1Em5HQwy7EI6BxLZKQxSWTD+j2Z8OzRgXxCh
NfZIlnuvknSo+iPBGd3SkxLpdpWSEk1QKgS/PQlulkUN4gOhGLHtAaur0VvUUXKTgUNAzRXtZJ++
tpXZzpPr76WK97FwscbXaM8mpxo2uTG7fgYBbN0b8UpCIOyUvh37Dk5NHruvOIl2SU6s02QBayCw
VuOs3Zbb1hw4wnJloqRmAZ8lEm4c7vBwPjnuZL2EJuuIXe86xCEri3DvhT8O4bErdMTcE5Z2Mfzw
QnrovjlZWLXH6jy5XChV3B1adQ5tPJOa3A0l9airWf5JrIoxhU48JtpJtKNx0n6gry1Pjn2MSrkh
CUdbD07p7NE3MgNIO3HXRO4LOQnxJvN7skCcqn4cJ/gnE1CyL0/iXfOsz2yUHnPGUuMEDKUqtpJ7
He3J0gEZvy/L4BGX0nDva4iMsuad9CxiqARvdyIkwhs9lHRLLHSqeVO/NegsVglimEMtRfoctcQi
alLhCqW/pkA+bl0DEQ/lbXOiK1cxqajs9zbuIB1mHITrAdTZwIwMiPsrIqEQCBTnuDRjZFQY+aVO
2i36d3nnaAGpRODKd2gH4ge3DaNTKpOTB2Fllemmv+rYZG6H+cOo2BNpaSC3Uv0ApbTVjr2NCbrv
ZqIgh6JKJxw6AtjPxIXWbV/ozC/USZFusHPKdkujx19yoILg3KDwi9IWGQ8bJzqqiWSqTkkikGBM
BRatFNDHGzPT2TlF9JZOnVyb4/RqJXjRR2yJ0Uxi4JcvZNRufyuy/qhl/ly7/KV0ISPC1ensmB51
le458s+lC7mCVmwnBkrVkENzOQR70cpXAdYa8zbMZTBEkKY+w6a/4wC0NWufpqPXMOAqSluuY4i/
xGE9e4kbH+lzsowT2rRRcvp0dY04I+SbzObrt8HwMVvHz8jPPj1VIMYPoi8keeqWQJGA0wPkkzEY
eA8PNa+MojEWLbOK3GzOV/GZofOw7QwoRRnqxH0Xx0TUO9N4z5gNjLCJqbN3dJcxRjVsdfATa11n
wPLvXyxb6H/OisWlibHQ1C1b56UyTcRxf365SN8jk8LtPrzAYC+ZcjxA3qUp+mzBzsF1qTIqPl7r
hWxRuJaDdpmK4jHI0rOmZe8TFo/VYNbFiv4MiU+S0Q1K/KqN0fzr7SovGeF6TbUysSRtwgRuywg9
CnWxoyd3epSCoCl8piXdiBKNrA4nN4DE15+e1x4NK8ASndoIAGqm8h3wByOVD10b348FCttKvLPY
EB5U1U80lzCwTdGDsUcLG9x6Tk92pzF+FkYdbZ1BnfogPNPdw2+ihg8FsJrGv11xIrOcmh091DY1
i4UjQ8IXZHiL3vM02ZWxB7tvCFlvZGsQDaMN31VmiIOqEErOLf6uGvj9TQcPXY0jy6fucqsLVtxv
5Rzt5Mf910gUuOcDR6wDcQ67dAudhUSwuK94ecNbzpIQxea0W4J3XguSeQxVr3ilCWBLzgAu7908
hTeNp0kfPn3L+m6p2lnGpf409B5hGTK7j1V0A27pUxYvhbciXgljoNcfCbwGIm436TJWLqpxP5fg
02mwnpo+zzZBk1vMHwbYkI3fcuP8oVeyPziav3e6FLvj9bafjymndslTpDfXZ8BtoFM6K07CMKLa
rRIyHcDtxKBjEoOVc6yEzlyYpyREs9iNTfFxfbLrL/Xzl5jvTKXMb+P87rff4+en9KPPo9OMoNV5
2M8fV+J4QXqtd7wTzOj082e0OktXVSPjvT7y11NfH+NZHK3JDdkX1z/0+gv9/NTDY10BgP7591y/
F/kdumOPaKFYpOXJ8KvnVkfKWFROceqCoThdb//5ZdM+YLmc8+S583r79RHXLzNpnpnxCXZanud6
06+HtV52IixlnrPyndcPU4AnHTogYmVc0Yfeka9SpxWNog9dUTWQBFQhHcy8W1/Tgt2gFBrvLvpq
dOzK+FmbVWrdQkTbigdIfgQATjldADi7rZ9Tiif2nBmhsy0NO5zmoDTTbtFl1sFVdbTqAnMHJljV
VMxBqd/jvKm3Lr4iktTGeJm48oW0ZUWBFIgNvWqtSShywJIgamaAbkSPnVaTH6EfwZ0gKc5yzJb4
HCydrVxNVrws9SHdFl0HyDOo3xMt22GKY9Sg+eYq9gZnBfoU4BhgvDkvSk8b1HJ9szTpla2s+lsa
d0+WmaWrTMsvZBnQ8lY/strWl/W3VtPbTWreJdTSawCyYD+iWUDems+pXAoiec4MIsjtFbGz7BlK
IS0l80uT6zwN1bmZ4mXEGWZR6AyXo0F9tDUn0tjZUh+cw0BehEEqbFDRzZynHjjVtB+E+o1ehkAu
d6lKDSB3qa4zg4iyh8GGQ1L2/rR2+2FYJSHyBMQCYUi2rwH95MYt52UBal2kZYzm84TyYjJBobCE
4Fkfz1qH139GHmMSjEg3PE4Fzm6GHWyjL1ae3+IKJU2jQlSU909ovFFlA6A2hYkdk4Ld0dCKJYy7
wdV1ayZ3wVtRmbzEkmyMJNeRJGqw7PzO+NAn7yS7YGP2+EwmFLhry/gQoX7XhVxQMwfBdIZVbJcf
VQLhvZWolso4v7DRP9gwBx4i5CyyyV6beHg1TW2NtBsNMNHDFFsIQJwaeXPhDP2iDsgjaChrSO7T
7u2gzF/hVoyQmYKIAqgzV4j6EW+CVV1YmREgFanHVXbbTvMq6YPOGXw/gWiLwjXCzrZg4ypv3ZDL
xByfk9lNFnvZjwn4zqFW/r7Wp7U0mEi0bR0cDVZt4iOw/NrFI3HWeBFJFeudJ90kZEJz2x1s6vZ1
SEn/DkBdGCRm2ylK7awFMWLq41fZMF5KOgOvzUS+gz6Bq7EsbArIEpIxshj1zK17kwuNJsUTBNO4
QIMHjqRdJigjaSWTrlNQazRDcD9ausXQzXuZfHmH255iNFElYQAJxqaRcIFOodUuCNukCx6vDX3J
XiKAr4QbJYB3KDSe/sBWGhX9mRHYW6e7+Z0LSJQW6psjSQI1TSCeDJ1ljTU2xcRW3OW0VfbQNKg9
CQ5PbB+5b5dj5g32JnhtKs+e1OPGZIrQ55eBZi8BiUuSy9lZ0/aDYxIAjLDot8JHlzzVuJuT0FR0
ZfHiqemhSPPvofLB/NHJXNUZ4s9YYpULLBQnkEu+B71BSVag27OpwhdOFx3GiYu09LGUV3H5w6x5
bUjdUONwW/Yamd2a++6P8kYOZkdeM+3sKiWQJ/G6GxvX+do3EfeWjX9IUzc/WHUL+W7+7PqhsaSx
16yd3jvdIYw0B9+m8QLQ6ZVOfoGWgcgvzO+HyEmgeakZmyfnrhGkg+LgXVl6IdKeP+6/fnq96/rI
62fXh/985PXrX4/5eeP1/l8PT64/6Ndz/Pz2oP8AE6cQ81Q5Vno+KFdngFg00T8+TXB4/37X9VFG
7BKv+ts3/JtbgY+DXv3rA/533/vbz8kCI90rBC+6nuUHwhyyg+AtRI9fUr5cvy4hniU/7++vt14f
+uvxP+//60N/PdX//+HXe64/7q/P9i+//u2nX5/9X337r9uGxtkMpVttYtfID+H8IUrREa39+e/7
7VO9aZBfXm/FPp1OSxM+HbxzMjV7kpu0sDlcP1OVRarQ9YMVFbPxl6+vN17vJqDX1td/+R4KcR75
60HX7ymvN14//fXE18/+evdvz/nbz/iXP/h6ozN2FG/moFv6+teve/3srzf+fOphYuyOzg3RjYJ7
rOhtow9xXhwcyStLnyOPkvoeugxzOJPpBHErrLTyRrmIvnNUo7eIJAxA5Ues3s46KsDXOIjZC+ic
eCI5V0E1pRnjFMhq+sxB7io+WlChhU2XT584DsXOCGFZvSHCeXIkpSVCqU0A5HVRZCC6q8zYTg4s
JFQtK/IV0dEF56RIqwOtgNferYdNKw3J+Xl6ZCqMzS5c2gYm/bRlIK81DvxTv/2hN7I5KC08hVo/
JwRwNvAIHnQoLtIKkHzkki6ta4vRs9Bj+Ai1VcCy2c0NSd0v3nwkuUjNEAFgdmZ2I8ONPQKYR5u/
JhiQCl1jdi3mZksTgrsP8BeBDEX9G/T3hcJIHruf4PJYYB0i3Lt64Hzu/Og646UoQBJwKNxHPVgM
yYgxsMdtiRNqJVovokss66WZ7vCvo6gBDB3Ty8V4gm1Oz488bc4E3ma23wcXM7LgnvVvKds34gpj
hr/CTyTOlfDBYh2UeEUyUh5WbqvumPeOG8+jZ9B72kEV7FKto3/BPb5Jau0Y2uKzaDD/+J73ZXgK
wYd/NmjaSXjQRggHXguxqwpy7JYZZ7PWxO6ggbnaRoh3U2ylwM60EjFIDOYw7N5sj7mzZOp2cCe2
MJQKe10QMuK2AuSxDlaS2dyKNvnSE465R/CDTtSst1luZZwOmnoRxy7IE0aD17SRGrf9NuGgIV3P
OuaTACeTr3op7C0V5YnHGlu8K5xTmnhp9iESQC/1D4Gj/EMNwJKdhxRPGrvTckrIC65LxNmNEaRb
vSNufSCHz1JZuU15GWVdyB3kW8j4nb6DNoOU8CYiy5UwrmBBlik2GDeq1s3s0/AHxM60AGe2OxjH
WCbfBV67hYxKgHsOrRzKycU022ySbwrNH51xMW4SQzAGSevHJGqfhoJc2IY8Z7JnFWFwAxDR0F06
6XhJECyttHG0kYWFb8RhfEyhOmqxdnYyZ7jJYcy4pWiWFUFuGwbRl0ni5CYZlWRvWVqUzNw5tURd
FLzrYz/OLqZKGiBBt+n3RIuipaEB15sTEpakdpH29IUA0NiFTXAX2Nb9kGBMrNjNoWyacCSA5VDX
hwSM+cR0o920LJjUSJC3IiReK3ZqmqjMfwsPpoB3J/FQrB0SInuUpmuGvXgCOnagLF9FSluYInWW
xjhtB6cvznJs75Qfyx0SyLvUF/1dZY2UwLckMJfAPpDTaqIR8xvitZOE7SkbZRUdC67OejXEOW82
Su6FKEOi4pVhLmPEZejm0INYnZYtrFZx5iX4kgG0t+oqujSUIHJlpu4Hk3KaRd300A0WiQD+rNHt
9ZVnFCRdhcfIeFWcTgizwizlIxrLOo4Uk5NSigVIa82oJbblzod1tNKncdmT5rwkWLhbCOXig5XT
yIvMqkoKIz+1pZs/UsVziXYzC8nIItJQUEUbk78fMQd0s/hYlrW50QSVVELla3zgDQO7Mj9Lhh1x
oYe8c5shhr1izMO9mNezMenhees6FDazBvMbFFOmeeYl82P/ZOHLJ7LLq1ZC67slxVt3k/KPaisX
EQqIlNzCl2tDMlzXMZSPsmxv+j6AwEHOTppiD1agyTZj76cQvhAIUhqucNai7SpMkvtSOeLih6Lq
AI/DKkn/y47FPgn7y9QhMuoCLd/EpjJXiqkg8gCC8szJRBp8EKITO06ybKD9keyTeFtqmD5VHn3T
DDogUJLrhX6voiHeUmN3QP8415FCjOjLpvnmjwzqI/I+/RBCaBX4FsrOHdvYG6RddXbT6JV04GxV
YgYiegMHGM0gsiK09AHxIbJXs6128UjAXIDbbOsESPnzQvor8f+IOq/ltpVti34RqpAbeCUJBpBK
pJL1grIkq5FDI+Pr74DOqXsetkrWtmyZBNArzDlmSSdkIeBgUJV+djWJvbKISRaKqwcKwiF0svox
WoV7gyf9m246f1r9sU9Ikc6csTi4nRWu4vzFvhm6i9CMR/2o2zjUkQ+8i+o7hUCJ9z5/xlN/bYDf
bLCra3uwzdrGcOPkOHTZSj1BDoqdvsqMuwGlQWAjLMO6U015FEjk7na+qFOEtNnqnU9LkFiguk7b
5oDIkS2+LBLJYzS18lDUS30YMn6Khmsg0iSb4NVTU7TjDl15tpcsa3ajaLHkumTNJcZ89PDooZaX
O7fR2tOCbWOzkEi0gqcOdgFO0s7hNcoXNFl2mM/yEqGaOkzrA780vOeyhTTn2ri5ZK4BvvNZfjkg
g9f4k6NJmCurQ/M1wfu0nSotlD5nGKpDhdqQJaI07KuWFOcsrdQuLgkdFDNobN8Gu5R2I+WrTVUT
W9dFr51TyX7BcJBLQN5GJWXqDyB/b0tLUKxTgRLyiz8xKvbLgjALClpo6pCYi2Kc34c3AtNQIBct
Bqpe3bGGrQ8GtBfdNEE55PJMnu1GkzamGznxeM4KaPQ+P7SjZU/QIR8y5188CaLIMoxFreG8VQbh
w3oZEfVUr45cBvgl8XxZb+6t2imOfcNSs7IX6iuNKwxtsXUpXcPcFCemcM2DZg/hXA7Ttla5i0p3
KM52jnp3YqCaeLGzL5CzDE2MyNW5WEDDQ01fFWcGSNdcM4685NE+M9WFv80jzdK7od1H3+nSnPMs
RNhsMHVjFxvTm82+Ws5u438jGt1MhVk9Kgud26Dp9rbBA+bOjndyZu9FJpxvDAzp/ycv3ylnZfmN
KIiHKjsQP4vPPxr3LHoHnIVxsq0XLHmZQg7eu39G1tmXqm2el2yQO83Jvhhm/hlY5pChV+7A8Dzq
teGx0BawlUiqDTEhcKS3EYwU5YcsitvDnOd60E9PU0rgi+kBo/IpYDnPu72WNt9ZjgxRY21rJxil
VUcKQK+YEnSVeyKGWRiRts/94VUqKBpWgrVJVuZVLGQV9o1J6ChqWFAXrERwjG26On9IBjg4YsyR
yqHi1hfxKiLuHqcb3RNX80s/4qgxNByEo5Hf96YSYK7zc2aDNxM1edWxPSb8SPqzn5PmYCSYHlts
PstIfWWIb89YOFaGAcmSMfVnJ0NJbrkCCbzpvRs6n1h9j5Y0yycSjYS/IqKPCsOSzVyIGTjjqxgx
xpYBboX5gWkHsm6Ahgi/ZWYf0zi/KV1HgqF/eA7/ArIBIFCIfY9BNOCsJve3hNNlDYHrOjLg9Etl
KveWbrALjZI3XbsXMVGUsa19kftGPEhEr7MOSejKZ++gj1OyHQFRYCgd68M8Pdku4vG27gDJuKvi
Hmcl6UzlruyMm66J/iRgXAs0EPj1YzS++2ncF/nwUVnZeCEHc6I0VrssTAqqCdSuxAOhwNqMUmZo
xq07jDycksBzKOFjE+2Da58h9mgbsx9CxWgJ69L8yOO4OferjqC0FigVaoZ/k8z6tvjg8ut5t1Ke
JKubxJqmZY/QnGq2mb7HjDonmyX9hYGcr2X3FgD+D335ASnnZuUCd9fihQmqLpxMJBEjmUQj+OKV
E4oIcm5pOvfEqHFsEMvD+B6rECCblEkiu39D2ydG/cChUx3ihUKgJEnGp5kAlNSc7RFjZwWszOMe
nIyOoeD6AB27+sFJzacsYxFn6+KGUBRv6gqpwn4RT+OBfHWHWScxsxwRO3PAxgzYkKig5CfS8YlK
uC6Zm8yUqmiJXYh3hsbRuVotnMmhk3Orv0lf/c29Qmxmw9cDl3/b1jeKq7KTh9lU13aqcTD4VR42
Y1CYMtrg/8z3EN5QDhLATYH4g03jtRLsm8xX1xlseH04gZVyt6Ml3qK4+EQheUj6+qb8xQlgC/6F
QffYk9S5tUqc2dRF8/RHTj6eR5SD1TLcWy0QVJHMKckB/QF64kIgxL2c5u/GZN3tCO09c43XyGnf
KMdLk7oRGDQafg+jdsIGDcvQNsWvxCybGXcHGhtHGvY2YvzQve8HT3sCNejuWyRLynhjKSEY6A04
WFr9LumoDed+InC+I2zDuKSUQFw7yFymGeKalt+Rcy+fktHZAjUhRElU5k5Gw95lOB2Oc/eErfS9
X8h69ByMj17+DU/72pOECOVsZh1EmIHPigCMlvODqgnKCVaGmjao7OwPyx7fhNsFTUNNoB673PYD
OwHk1hjLnaGZUGeG4UGXhIMDNKtD7Au0noOzcZ+yPiIE1sEF0q8cLPIlM08UyAJ+v/s4Kk/sEzM9
9TacHGytw9GYkadkmmr3LlKCwB8OQwQjeIQJZwDRh1TtR/4YgpE4TeOQbA17zAO3Gp+Q6fcX7dMw
tfEOi89/sip8aeMo779oVr/GxNIOZobtIpL+I5lC7A0W+WAhA+5i9E2xzRqjyVFY9//aSSHxRI++
UUM/BeXC0RNDVpsESZ0wzQgiHpMN0DzKCbd96XqGpUUsThPJyWOkv7cxsANfg+42ohBhx4X6Kupa
2HZM303niXiqCdyFF3E8c62PErO9DvURuX/HI3NOjrHh9Dh7DEFZepYRubLC45RMLeTeJgF/tALl
hY0DbjHqYVgNal9rEZQXew46TSeLnhNsM7qgUQiEKHUWIjlM050TG8+djSFIDtWfMm6TnXCO2qDd
2TL5Rh706QhCEgatvNZrHsgwkHTj7gnZqfbGVC+oX6ieet038cf7+Zay2lmW+ZTg2yYi7dA2ZPol
ml5vIxaSWAVdKH41wj8D/M0GFFfg1ihS3aIKGi/1KcL7N8bXXNkefr07EnYYcgvcidgftQDZ77TH
3/hepYyYGR38FIt1rMUqNrY6e7tGuqA8obOGA8g5RMW+EPTF6iisanS5msyB++A0dZb4lM69toOb
es7M1QIHYppn9GkmUmY3jqyZYGOZmzhCPdStOj+rAn3i9kMwtT7rffAtQS9Ztq7zitJb/kg9tY54
JLasZFYT6fCyZOVjWS0fpktd07QzfcAPg2B1mVfUMulOrKgN4B49V6w5Z+mhrdkMJxShlT7i6Mis
EzjeeufohTjkDjutdhyjo5U/E+F37hcm6Bbi9qvU32V1VamGlIMhDnWb9S1QcNHaM0okHHqzFMNX
UtDE4HKFCwppFmfQPYUAmUMYvVVv5TssL2+ZrP9O2RV92n0yV1+L2a9ke5FRROuvhjtke60QN4Xb
nsXXgFgqGap7iTbJQz0SDFmx7PnboIKc7Nepzt7baPCApDLzXIZDloDlcO2k3S0NS2311zFGc2cp
AKJgBWHg1N1TwR6MipfryIr+su8hfro2b6I9DZN4Ksb6NBU51Bf9PqJ1RPgpr6g+9p6DKoKEMNQv
RfagShdFSdSQizMzkpybjBNEgHQc8MK7vGZLN+/s0uPtWIv3lDuQ7N1iM1jim2lGwIqCrtAEJqq0
41Qtj8XYfaV6fySd7zQbqHPI8gnjqtiycAEwxVPc6ckwKQq1t4zowXNhqna5+cUev97O1c/sust+
GKpLNHM3k1YPhD5v7topMKRrAO6oX8mAQNsh7mIaXm+I3pPGGJhmspjruo1AiRbontrTGzVp9SSi
5c2UNNmKmc44an241LtlGoKlNA/KcJ5HG8WFTdDtVpgEBtLDlSnBkDoipG0yLjdd1nuqa2RGzYoC
mn5syAEwQcpNsZBFJKf2q0/mN2sNJylWt5PI02VjQp7dYvnAk4BEdYaH5UnjpVpWouP6gZQH4z+f
Mb7Tw7j3b4ZnVXswnQ7Dh9kYj6lB4TFp3rZuY1SaXaaODAGOkojfMI7Z7EPJoMmtWBPx1OOLvDZM
W11C27dpYfpHgpbWeWVWHqt0PHncFCjicFcFye+QHWIkfpBlQnXRiFszLN52Tv17NoQSf25shD1p
3ZlsYIwg9QwtnwWN0h2uwHqc2ehpqGtTbJg5obD8L5fN3PojeWcVifhQOSuwGn5oFUbrKqfAiaHI
odxMxD/tIpeQNYB1vK/VdHTXLbsbRzUUEpJaeG2PZcMOOgXQ2VQmHl5+xoF1fJIIVkl1fETf6wy5
uY87O6XYxNjSjGRn1lHpbXKKXaoEd6sBOyEIsy9Qm5AlGZclDR1pgSe9n1+k28OAX5AXdpduhjcT
JXN8nG0Z6pO5DuEYisKE1Qiw4c3Uhq2amRLbk86yWbOJGCVgnRPbYE0HXH7vi3wIm9zvgeWOLkO1
udmYen+htGXpN3WMDhWzHy3lBDWS+o8ErBrGhtejEXDICAbj1yAQQ7ZQNfXWytibb9x2bsK8A6na
6SlK5RzZDgnBdKLPuTe8JynHjEzTnYdrbJekXYoXiIhH5rGB4RkvS2PuRCnYaBrvwFJ3mmnuOt6C
gzOZOOD5s38/eDyw//t3/f6aikKF2jgeJASKQ7/uVn4/yKhRjO3qcJLIJEAZrxsMPJ3brrK/6cju
f7/++1vb9ZtIKkrgwrOpNUlKibnyEO8SRV0eh3WnhjKgDKf//+z3a4XhnBpAzAfPrplsJBhLGXDy
0zStCiNN/+9nv19zgCgDXMNRlljJwdATmyuccKF0wjeG7nfnp/bfNtGvE3fFxvAXwtVFU2GBa3zS
Msd62/WfTRVXRHEIhs2dQSxF50QHbxxHZnTO/UCO+t3k+Twac6TBaavfhM/kVwKjHtKKP9RRZ84U
nvoTtiYzIVB3LD51Zf5ziNPcKfDBCYl7cmjqXZcRYy7jD17AlzaebzJW6xpCMgcR/xyJrMaunFcp
qtu2irWbvdwXynoc+4UZS/xqLtWD4Q+3TrkXSy+/UfDxzQmSTL9EZ0vvUZKMangmK8L6KGS1MGOb
yJMoccGM6F256vxq+gN01A8GvQUJmhoPTdNfciJ0uGFZOmstHBFfPdYyuR+ymM4V/dnSO+QDJs9x
l+8mQqYXBtNBxzThYLCLZyUROCXGc4aY11YfHlOHdW+LaSyCNNjxsmH/Ag4Y36vRbDZM2+wDIUM/
Rm/de20S6kZZ7/wivsuAz2+TYYGxCRF07B3OH6zli6HeE1ZNk5aGeq0dSVtj2++jLVlcKvdmTy32
p+0jJCuy1cPfD/GQGifLNq5k7j3Ex0Kt6tLI/ar0QV5mc/wHiNPcxpX5HGvx12g5N1yzjFFTgASx
eJQOvmzWa0ENEk8r6FNl+W4MayelCcj2KNC2zeLdxWkTc5zg+BvVrkWB12nNrbOLhwUP/c6BkJc5
bcn8uu/hHEjG1JOztbziwTGHmzaad+t/i5W9KNt8ne2fgr3zsS7jQ43mmkGztaBvo+1eKTKWsGlo
PIvHUj8+gRCrGNz6wDLRfuUeEVRRN+yytC0ZXjl3vFgUYegIeIjrQVwzCorpzsjsA8PbnX1tAik1
iz9MtyJVI0hWJWj+zDQOVMbg5UqF2GmZyQfIvAGJafIw6JjQiMvF4Lu6fFVmB5XN1VII82IZ88Uf
ymsnMD6by3GombNlbUN+as55MtUw4zcp1WCu+AtVjsAd2hEF4mDzoSzr8PeX//kaCjs9+P1iQhLF
zmjcf7Lx5NZsb3qU+zgVqCNFM/zYOuZm7IxhibToMBEPkTbFoYmInK5Emlx0SAnVatlNa5we0A47
jKRl/VgpcjnheiL0L9K/CwHS1H/Na1qjRclaEkG93AhtldyU0VwLpMKO20JujLHP5vFXvIargGZk
dDTtyHJB65Prj4mI72roXONMERWXw3eNjh+dKXTZWl9o6dM7KfwfiF9EPdrJTXCADqn2jS6fH86x
3zwdHKw7AAkYqJDdXsAkRkOyLDI5ekaGL3dO4Gcwf1k8chf9dKIMqij/UVPh2rMbBK6eSLivMR0k
FXcG8QE48oWOgwB2TznMf7RcDC8aGTwFg3QCvNlizTPDlv8dWx6hzoeuAeXMMgudrsXL1tODbcuE
Hdky7HonNp8Ggem68J0XBodkM4iOWOFh+kS/VO6juPTDNH5A7sm+BK3ovq6a5MBz6gC+594t5uE0
m/AeVCn3g874jgUsfNt7npo+ZgqqT8etgjQCae1E3WNsp9pptLQThlLjzhTLqURwyf2YYjRiIXvp
BWuzxXPDdE7ODhN+jVrnZGQhTY9+Mmuz2jJ7WnZ57QNIthp3HxnDE/N7/7AYxr/Zi6Aup14dIOzj
FHBYjZZ9ysgEJuAEVI0jm55M11EsAS6BXUAl0c3VvMkd719de2w++zwY16yQQhngKBbrjyuGfQU+
fROPhfcERvCgLOluyFJuTunofHZ+jWkTeve6IZGWs/XGE7XaJXYw0rR+vgOR+mIk1AtJrH9PTkm5
2my6m8pwmFacmDU94cJNj8URS8fcvw86vTL5oMxYKfW5M8pN3GcnV9TIrhkqLMsuFsu/0hlvCgxW
0ERQvIzxuxj+yCL6547aawzdEcEwBPOy+I4cefJxpAfRUnwUwbwQUC7916JhFeqzGbHLv7h42f+O
zGw83E5Z8s+1REiEzbbzFQOC6H5WlXYgiG3TxPDcV89R6xbHoZgujc2ApGRDBWzFuiRdBQoOt0DD
n4cowGT1UbQrTcFJP0uobTwpqnS5aam4Y1mymZO19RGkpjOIlNohjV1Q5/15cQk3APGBmUQydWjx
59sRvpn425bWZ0VeJGG73VYboOCqpN03PYyUPhEuq/F93cAN7eX81rrcMdF4S/3xnSBqpkzDnvkP
Lbz/xD6m2vXJeKuc7mFAKWFxb4F58cmEnB5dv91zogZ+FT3pbnalgVLMVxguEWBsiiqchNlxUWv+
di7kVbFXUYwqfPOivI+omZ54cOXwKVx8JRtmUzj3TGpY5RDsLZ9GtmiBgFG+Gzr6WiXJJinssIuq
wO6bg7U04cI2HEdBCdkrf3Eb/2KbwAgm0pWqO+rTh4UIl2HE3spSsxvcTeGSBCEFogu7WG4Qzahm
PJz5RFiXU79PHOtvkVG79H3XBYPn840stTVUA/xA1MoNLXdRo4JbXVjNxNKyY9fMciMBAlr5JxgI
e9IT8fT287gVBEp6uGs3tj2wIfhNA0UBTIJ6w4IBAi9+3/fRucHD/mgS/rQKLKRTxCzEUvUpMl1A
mZNBoWv/Bstg4ZdzRWE2eiy97LM6ABRbVlwRty7YyxkjtFO6q5BjZDdQPcz58rgyw3oG3WwFHN75
vvtIxpTzVPYH2+yxPbtf5VS6gdXMXtB03EuTgmnlK6ZauYjDebYOOYTqg9PWlFIZpoIxvkJx4lwz
UF7M3ledsSAGhXBAIviR1Cgv44heMmOMNVcuwtX6Ag+k22e2yTaVU61mehFYKaIbKX4yn8Za7/d+
NzwkTKEaEuXDmOXYTHQJtVsfHTR7+rCR0YYY/Y4V2XAlY9MNlqf0aEm0xtE0fWEjeIjGkxmJ2yzK
797MWWZ0xXs3sQzi7t4os8cBGeObbLGmUWY9+j30SJntACkR8KQJZq3GcjSoYuOl5rtTznJgftjI
qwUT1ItvMiSdB/combdtEtg9cJU46FT7J9HV+/omVQocuWeyfvDtoJgdnOeeeUEWFBl/HDJe0Ic4
J814FbbxNbKiHRNMfTRkE9BCbAFefrYKDWHDRLg9jHl2BjxWVMruv8uiN6aApMfozacsnX+L+ZVq
8oez+6/rXAjZZlg2pw9c1RdQJTFcreHq5Y8ukNLNnLUaa1I8OK4MXWn+6M4TBGC01kqSOPHoL+Ka
suNFE6M96ZXH9VRO+yhrjpqZPhbt/GCbJax4hSSC6Q5USVQHkrkXKpY0qAegWCYwK6149mrtkLfa
X+FN0aYGZyV69zqVFa+fB8mXJDGEU4c6m96rJfsg/uKbnTojAv9Cnka8+cSfS1rM67A2HPa2de9n
HyEOjQSFfkr1klN82j5c5NZiCavBDCA2ddJne6+P0X3qcLUUkFvxPLF5d5lF78lejJlHN9tSQfwe
O2u5eHKt6vQjUN5XzartcxbpB5x9vD0NDx5RRbcsLh66BC0Z2wd9LZXIPTbQkyxkAOy8QbKtqFNj
ZxrOnZsAgphyEGAWQIjuoYs5pWlv3AkrWv2s4YjbLtDt+Lvnw8SmxI1TELHkhu0TFT+nhHuqTN3D
xXnCmnFQvUvvYIQT94hUeHV8jwzLYSyeF5ICNmIofpgjvI5a+kPJ8w+iDZeJPf2dNRGM0IhwSemP
bk4SkZmxBJriGnkGT4Zi5sf0PSo6lU3naP6YU/cjcZv3sVAfw9guVNW8QFmEnSS2xDFV0VPDlC9O
xb88jtN9x8acedWHhbKEQIrqBc41eDz/oLFVB/mRHmOXPx0Rw3UaSaRq3oTK973GBitlfOp7XZhX
fIel99R438kwRcApFKED6bVTeWhPMhAVK6pBcrb2dX1tGMox4jNoFUgWHgdFjHD5aUMPp8QjOq8x
H5ue6gm33XNFP944wg6SKHsZtTWYaP7gFgXSEFHx6U+qTBrqOv/LT1iXiR6ny3IPG70lGLKLwK53
+1XNDVkq3wMmsuuH0lNBpdVb264QRNjYaPYYlY5GO6JgMJigOFH0ZfDwa3XvSy0RljVceC1jIbOS
uDnS6Sfp05c84/VqzfphLpJP9g6P4AJDWc7v2BoDpoyMjkTyMvCgY7NNfBwDm/W1krF1QRHyr/Rd
xP3nGMPpjrrN3pBy6gN13piSUmIinnvNK2/6+dAjCNwR5P5tspxGJ1AfLWzNNlhOQMIfniw+HcN4
GGvqrhiX88RQaEGX3rnxYX0pDTXfZtm2ASjp01T3uw5kG8W9fLF9Dk+K0MqPDooAMOgi7C8RcTFx
e2XbDkPYQo4NuHIZM3Y2qPF45/Ytk84KxV7DCteQlCu4z61BPNWuFXbkCFBtbOvG3OtoA6Kpu6TM
n7e219x+78Jh4Wo3U6b+uvnWIbjM+vY8Vn3QOcZ74+fag0I02WgjTzr3aYnjlzb17/Sc/Z8amBzB
5TnbrOTQzQLjWDDLNW2ZB87CkoFMyB/MH+cZYi9rWtI8yT5CloXRfCqJXNSbD9USkWL5o7bVnftl
QmbSTtofIEBIs9ZkOMhWmMbIObeqZg5RRc9hu8JLVWn8LKWqt/RNJjhHqz7/fkjKnqlIzxQLFVHM
iKBk222yiOgmDxU+8UfbfDZxgRIlC/bNvEcCWh66NRTeXePh6yFKzk1R4Wt1GxyEWhNSc3Hx/H76
O4HCfbWhkMYN5trOtmvT0GLICKytK2EzNvoxciA3OR25efBl5WVIqUQMWZ8oIrWDM08nq9R5ThF0
54cUnA53N1MT0rELqG8Sq5NAy/I7Jeu4vVl/8eH3l6b02PmMURK4feohXXRFiOGGM3pMSzhxSORT
J+PDEE2o7aCMjOvXTEK7yB5aP/39PXYKci91KOioQbb6RETYZPVFoK166N8PdYFdBYQOSvDfX4Nz
cckqP+epNZ29VekSk1W4bUnVngefzPU45fj4/bQr8ivHM25ABxU/2h8k+79TOBkdh7woHqFh7X2P
JCnqSTXZu9kUFra2ob76ZgWqL9YC0cm/hYAh9Puh7iair22nOUTzCK9/3KpJ56VCUIYh2r5ainVG
35/KLq/O3KQUt8orz7+/pJ68kLJhntpu1M5KkzuLsK17X4FhWJyZlOHUdy6TAVXRbNRFLONj3XWf
M6t5E3pyiHcpvcUEDDVmjDehJXYXNXOC1kJ9F73+qtuIBv2/qDgJA2MpjqSyPwAY9UOxvru5rj3P
CQ+JUccWZn/3Zb9e5fN+UWb5J7WKA9Ib8eHHNaFEnfcFdTJGHSkYStkFPv5q3wzNLqoxaNVs23YT
iZ30JOLVMBYdlSBdvJBEghDJ7gRJ2RKy2op7ryEWXWYAmRTgz77m/TWndWeW63U4wpNkoL5+6jre
CszICeCOiuP/foux/k+BvmczUpBzdy5fOjjHvZg+ZFTgI4O0h3BlPHZ9bdxVLRqGuFdW8Ps2Rwtc
nqTioWlVGWlnXPx20kiQo9kSpi7isDpCyWIhWQGk+1jIRTE5YXLMLMxFqBgQA8emBGvPfmwblPuJ
WuunLFRWEt/gNCy4pN+doR/hlmdfUjJrm9VACAXaD6wxa+sBERPgZMBqbbw35gcrhxIQKVDekUj9
UFJeJmNE45wmVzyeEJb8+eAmxECKco0qwz83MSQmFJ12Si/Tn8VLjlbSlMdMeHe85fqx5MaJ6xod
jpmT2Do5xBBT54a4QIVv86IoXgCBHBH/05lZ2Yh0h0Zv1JP2Ma8jSkc3uoxy4dYXvSKLB54zGFd7
N5jM1Aye4HW0yLuFddhZQJ1qmqUNWzlfyNGGASJNaPdsUZbFFThJ5ZsgzfJtnKt33WSRJbsZXKih
LUdW4yvREP+kTJV7GL2DzCvrlnVI2AoKAIBa7lHwaj85BWoBvWketWj6U6dvY9FAVm0c/wlL2rff
1lmoUclAdKxCBL31MFVPhmQW0OgKehTqpdBh2qC7DGaLqfYDYNOEpngLyejAYpFgtw+Mi+885AY8
x6ejGg1EzraOUAxPxsEyk7cpKZ+yyf1YTdrJxBLQSidk77l5pSTXtiAUnL0+dcMBfD+IcgTlvjwZ
RfbZ05vvJlfHttitrvvaqUHYkV8/MwU8LpItYaRo5Zol+bCK6bpEjn3Xd6N3Mmy+aS4KcbaFUez6
+VvEdvPWJ/pyahsV5BnaJaxr3Qu9ink2PaQmzOC6Fxh2MbiG59kzP9QKvkC82F0LOIOZbS/PxfoB
Xd7JJMWLYSEw+zbW01f0ZpeqwnQprebO8kYtZNWs7XLAxVjq/BWsxezcGqOr7z7a6Mdhv+JKz8c8
2TsQPJDEInKeO1c7sJrhUWPNn+C9pk1dRO6htXFXjvX07rkRTnOuGnT49RFIL8uB3mPkW+j1FyB+
UDEHVcTGj9227zKp+A7NBfjPEODCFCGYzLY7agt6TLdGcjNy4T4Xln0PhIS4eDWA2CSSTbfsry61
vmZWPfgMpse0WlrC+OZbk2f+uadjR03rnvLMfKUPkdu2NMH2+en8hD/krckGoCJz5fDsdRlhzcA+
nREjhqF76dWnRPolFHBWvvsF3tQMjO5OtNZztGhPVcOmWM5Zx+ORpU/U2Rc9Rgrgt77+zD7xGzj3
jusEL2Xi74dEktycxBfsce3dlITFnFkrkJCkSdTeqiBMg6Tw5dy6PCWWgSTraX5fWv9uJIXjzJMC
XB+xMb4Lf2HSm/bRcOkZHGXbAVB1dre60l8rQLFLrXs424GzmgZSMvoPpjQLSj/KxuQeMcAKkrUu
OQkeZRPHYa+GKyouoklTdak83HFaOQOBP2NuT3eDRwaIV3rwc+y2xA08a7ekXB4IutiSPBBf6a0N
+Dk2LlMd5zlnabXpJw8s+2qT8BrSaPSWW6LKaLKaiut8HNwvZ3azuwGHpTXNUM2wHEOeHmibOlzp
KvrQajN7JMekPWQmOxNLZ0QQ++hBGoaZ2rz65gtknmgN2K9Xw2VOrQc1gX4oTb05+LV/ZEufvZqu
+EgVjfKUuHck5zHrJTCIKZmdQbz8TiUckKH9otuQgYMccR/Lt3QF36ddwvImL7LnZknPuM2ZUAgx
3De8PUf6Q/3ApmPh9MfdkTkncpOiV3KGOGMlwl+7q903kiwWaDtttUUji+mhz6arnUgV0ACnOw0x
2MaOtLe5Z0KFnpntmCUYw+YJFmVk+jH/nF0N8n+06v4yIeYqiz7ag3bCNEtL9eBX7qUg7narmcLE
YzWZF0/h5e88rCtejF++c+SauoHyXvNY6DiC1T14z+yIyQAqTv6dOEI/m45twY/sv0GAJfdqjc50
GIjEI8DgRs73KBzdvaC13DMWCQtuc+TllmAaMLECAVCBFrwL0sXlTNHvMuLMQ+lIf1MbFVRwR4N4
Aehi0DrvQtQIn5UjSSd6cWnxxzC+tpJjV6d+INbJnUI/tM1SSmNrJDYkcfqgHUbjcSwPmlESGbV+
IMvlgVDWeK+juB4rcDo8fL2vHtjiG0xeGiUPrIjTf7XA8wmLXnZdC4R8Lu9wR1Snxejd78Gt7iKV
7rBHFJff99fU/XqHUX9DHQCmtRmZc4H459v6dMdFzq3kvCLqeVHyjyO8OCjwdGyLVHsrykg7RG1y
SAjqRbRKYoqIdGLpyzLbUYNYgcijz4bQBiA1R0TH/KPg+ewaw/7RmeOEltnkO0S41vxRT9Yeo99d
OzjxxWxALxd9zW2ol8d+AV+mepSfbZ5RN9b+rnFYvKIF1lDwlUc7M6Fq1SxQFMOA0TLFDfvLLS4N
qEDO6B9KkaY8ePFu9ObwRrqz+SIYluMPsUdoRLvfY8T2bc49W9O2zOZxGU9WfUUAhbpQZU6o92g3
Ic+ZwdjoEODj2jpUSQfd2mHCpOWjSx7SjBK3HJ+zCLO4skbn3U/zp0KQMZuOpRVUTdUcE8VmFEBo
ljruX3aYfaASb+dCoqgtU9tZNP8zNtydqBJ1JEOgL/3yZuaYUPo1mbfnzmWGj7K0MOaAaDFMCD0C
uslaDhoVAStc48GHnBZq2XiY17fPTFs4BP3MLpDOtnc3CcSSv2yLbiUsL7n8tdm0BI2fdkebfxAD
9PiaRd28sdk07HBzW6ENwm3LHdiGWdn7jw4Pg95z23OsDx9jljwN3f+xdybLkSvtkX2VNq0bv2FG
YKFNzjOZyanIDYzFAUNgngLA0/cBf6nr6kpqM+17Q0sWWSxWJjIQ8bn7cdHAc6iz09QSNdMYzpJo
0fCFwn5fOIisGyt4aROa+GKdE2Yy+vf6GOxRr+l2xkqwswN97rcx6p3AIEu4HC8roBNiLwSSaEZi
MCbnH6Xw4w/CO6AINtuGPra2EyV20+w2QUsm24PNI1A2ju+65qBMnDxpg/A2TCVmtSRYkkdl0MF0
YucT5o+52eC6qMLXIDCRA82F6Y8jfC0G717LSNtrfMBESbmPmKuxu9Z3BsPWlQnQg6tGYnACDLWy
A5q1HAom92jW2lXakHo0UBSN8bso9fLbNMtXGVQvGL61B1XZjxFGsS9LZZvMpuoqY5x/tpX88IPE
fZY6wX0nG7tLmsQgoXjSFuTHja3BTOcWiYnNOuVKn256DSvZffUTyX0135Obxr9pDfsVVdXiqCcl
MHdGVPS4Zd+8aeuTb0G/Jc1OvHwgKz4VSbSXeXJPWmxjdZ53b7Xi1WXIRLzSseCOhPLeQRdOUjrP
a3ZPR7YQzhmklFpluAHYHSv73nLvE25Kr6rKJUozE0p2rwgSvo3Tlt1jb/gliiym2oTi854nf9Mr
XgV2gfa9g+iLjtQYXC/ml4v4t2p7jBecnKm1KXHxmMZ0oEzsZepBhxV16++aNvvMmJDDl9CmVWVl
4TKuMn+Jl2JgE9XBpVCB80s3uN+Evs1I2SvGYy3Kbylp+S08cGoC9Q8tyryPRLvRyXZtQAGbVEhw
1y0HudaE8e0mLauPODCkeMXJI0mLx7hYWo1+tghiAG0hWYg3pyRaBgE409f5qO7rMfcOhhV5G8RJ
g33YcEuIJFEdxILsFvqdaJx4MyloFD0sxBU2SnZKOUtbWXxNaa2tCuhYMQtu3w49vcEkcsqquwsC
Fp8y5GYRTckzB6L+VPvErnJCo1BArNUwtY9mCfEPtxzTHIlJh7EBjlcH6685TBAaooRAa79hbEb4
NY9x3tnYsvTAM/aObp04UonnwH+THYcK9rbRHqc+YzKulaZpE1RRbhOxn8Zb8Dr5ObrBqNUw/Kl6
X/hPjZMFe6YICmR3YdyCyImP42ztNwyzOLfvmQKAESQ+FXCWvSAuATDIUY9N5swtFEVNSWJ0FPBt
scHiGdbEAEE2N/L7cEnrFqPxnruS7W9dqbz7oJjutBEJrcBNktRd+hCPvUD9jG6xX7dn0EVP+dAD
uzS7G9qVIhuBVSaU2rQlBfYipJbf88wsQ29GRY40/HoesPnQRJ5ATth3jeOuB7HHA16Q0wPHbLRY
iwLSefMzutRC17kYodGtuGsnJ2GgQ7Uu6GbZuPaDq5o50hVvE4M8Q+n4w7KLAvcgC9rEwsLV9iZz
ykU/wFdTTfg6amNA5Ho4jpE10NxoP0hCnxiNImMfFtp+ssdu7Zdm81rRKQSL6BrnyBvNUH96Kg+P
Tc7hjOFAVHFfLk1ItaGoy52Rq42Z6mwkO/lBz3JwDOKICU7CxjnPsB022P6oG9Gg13SZIhOqf1eJ
rt9kqxAlyNLZmqAnDBywS+4XhkRG+Le4TV31lbRcEWQ4sq+8DJlRlhS22aPFxc5wJJOUCEPOwrhO
1nGD/fegW2axNfUaqae4lJo93mz4TGszGXYJw0nImw9Fga4WenV8yiUmAscoZ9Y9HvM2I+yPUk88
GVWrkRd4y99dRWNZYPU9RQy8PDD1Yt66+Ln6aND3TqJ/ERfszoOvrgrnWUAd78bKRvpxQ5ifPrfh
0hu8nY4ZGN62UV9bgR+5MKp8OYUTndomB0gFmn6Jq8lGD2vYbibZtNLgc3HSPehJEN8ggD2Uui3W
tsSJOfXgYOSgbWBFbpvWhjw2t0nSV4CbArhpH5akxzG8rcbOTZec7Oj4mZjXZ16cs0TQmRsmd8gM
ZE4xp+N5jiFT80S75VVWpbHl7YG7oqh4p0zNV8pQbmVbRrsO5KkPY3sDPFuuK9M+F4kDqCjMSJSg
mVV4CfGlLiNg6CvFQlu0xc6SPFcWOReSWSBWOvPDH4YSp+T0bGkphnOfKWGn4Qgg1VAhgdrOCnkQ
r3dkQv7L39Ki4S0XaHu3yO71rHGYW3nb0ti3cJcsilpolcBLWEynLpvsa9/Um5GO473hjSvYfNGJ
KsWHdjCrPeDlyyChmKqJ4H/RimjPvIXEAwnzRTdWwd1Uhg5O3xjiV4fNi43ZshDRdxB0IR5fhJuL
69rGqtQoW8ulfmJyYK5bYbgLOx4OZd+VGydHARtdYW4MyxLLtKR0Cl/myEzeYC42ZJuofuM0Q/3W
sFNqPKmSHGpWM5qqMPZzAMjYJhyG+RzHbVs1QXqCsqavWxyQRtcYZAmtN6rBC4rQeS0tgL5728jf
bafoz2Szu7MsC2uJzEWmTbf7U4wF5zTI+GIN9bj7+cwvtjnGt2PgceCHGUfKiYFWg2Ld4QEe2mav
pkTwapFJp5Rh3LSyque/Gqw9NzAWIejA1VjaTFj9CF4p6NYTGPx7EwAVDbvwyn/g61YM+DwKx3oH
9u0uMsVL7Iv03Jn+hbhSeXLBqTFTMuy16dqcvqqUtq53xZvl2ir7Ab/O3TCMTwDXkksBvixok3li
8lxmk3zMpRbda/mwds1UnsqoeZjSdLj28910rhIbfyKFCUg0l/PtMPrrJvftm92ro6jxco/J3OEI
WiBAUt4BxuUgQnWr1XDLlKSwtLYml6Kqt0LzvaNbey0MWs9m9fPlSSYeefWKYmhZ9pvJiEAL6+lq
sgQFixYen67V1iPo+LVpuB81GHeEyzLZ0IZB2A/5kXYePJ6+O1pHdzTOUh/E0epOeWTAAcNKE8UE
zo1Ix4TmcihPI/KAfcMpVI7YzMr6C/0TZHDReGujj+n3SCxUz8DZ+KogPEo9pItSWbYlUy3O/30F
mqIsCXzHShjXSENg5tU8+325IdsPErS+panayqCxCLStMysvt+7IYSr3cAu1BhS/Lh1PmYZSVyq3
3AxOeWsreqpMSsvXHUsxPlB9H/uM3mLIn2ObTKtEpDevmNZRT/SP0pTf0aQ3F6vuoByk/TnpOY8l
cXiOreJXyLSCfzeu172VKJirJrlUcFaxY6qNnAyKoYhqYOb24nvdLvSz5iGLTDpcWaQeBwhfG6Ub
SFANLXNqPHJKrzjY2PibelTdFDlzncKpR3fWt5okLu3l1LFV+JSvqU7icwgUahJoMYiJiMmAysAr
v0eVsbUofjpaLhsw6bjayvbZCBXCAolFWm7doonSZ9KWR0buF7gA+tbQiOJGQUMxiiByn8azCZsD
yrEYwbFSTHSoFc49d4IOSo8gBiSX5Hzd7WugWKcq7sfTxO4PbWsW4E3cy2bmLsdaZBtubvav5BbX
Xb7WbA5aWevbAFDZVxYjh9mIaRF2KRSDnGf9MDIJkQVd6mPic47GS8reiixgYxDUbCBMUhRQw/fv
nadSaukSgpa/iZOnQbTNXWNQXOGEIIL7DuEcejfDUQYetXzKK1yEbkvuHO/0qh4sLOR52qwnx1Mk
hXN9O43pcxfYH+Dx0GJJ6AgDeSVzkK31LKNqj9Uuqg1r32FAxjkUp7To1c+T0b6mFoce1BGRZIch
cfeNoCjTV45AcKjji19SAFeGxp2JEwzTnWO/uRk5Y48C7AX4lAwZaLRmwPRdhBBxZ+PqF7FXX01B
03eQVfGaEqWWm43RTkdv/iDjKtk7piD03bxKbuI7MUn9AsNyungIVGYfBrQYw55cNBM3A0o4Wchj
LTq5WfbUk98DKVrEJ8u30mPvXFEVwfTOH9BD7H8+QhOl0wgtzz4o3etWLjtGXFAB3APR7YTHPS/q
8QdnLl7lqPK6XZxWV+of+Z+15bce9tGqYMQK0AIQbORoZCYbSCiBI4czweYVqm3xqJdIKEX6nfnT
CFm3FqRhMi4z9o+8gSqAW3BY8UNRuBtTb7Ed6mHvy8a4Nz2IePOPCqj/TvhvcN9/c+Pqo6bHfFPV
BlvSIBBrZ+mYmnbu6SaAHWpVW07rqz7QmkM2gWaRjQi3jjG9gEgJT9mUXzLGjbupIYxhzB88rM8r
lKeCQhgnOf588HT/U1WhjrYRqAMC/bSreYZC0Q8Hfo19TmtPSHUOXUS4BmT5UsYBuEct3gJ1sjfl
EHtgTdDBlM3Rk8JMf6pvcrwTg4/GEzBjChoQFmFHLg2T8zGloIjLstm6XfE70ZM3XCHMPhjm9bEz
rIYiUAuhxGpymXzGaFhRXlVLl9aMmj60tLXqjTYBeIEdncRkN6tQI7aL82Exb+Jc236PQG6qNH0u
le2vdIFb01YE0yucTrpLZndoHeZ3LD+Q9C0CkK1S1YaKVjV1H0lTE18qtlU4F2V22TPDd1wjBTaA
DF45pVU4qPQJo452ouYPDAb4wGUZbikCw2uk+TvT8JAcQ/fQRGzyS8mzU+gfacDpLFE0B3ot58mO
8i5MoCU5mAn5M9JxSAaD91bbEOwcTSNn+qpJPdt2OjWslqhZQzC1xZZPP9FkXsq4PzeBBSk4fbYt
isMmU71WtBup0ibfjU2FTWzSLFiRf48Cm7tMmSPwL6nQfq3wji/wvJWLyTceajwyUFy9Qzsar1xF
zppfb+tI8RU3NQKoW70FPeZd1gG40uURiw8NdvaHE8ZPaSKGtbcvXIbmGY1smDofbZWD9bWBMwWO
y+Yj2BWF9xb4NinlMnrUPP2RuRMR6QZ6RogTpau8mwafk7t4QLZnAGR9N2Ey4rgC9mT2f1LVwkwD
i9Iln8NFrVfDmqjCxVgrdpgscXEKMMjuBIeYHEFXiw5xTKAMYNSS1qGtCBz8SjAyAoHumIXq2Eb3
Erxq57+MPgGmkBjxoqPtWA3aLYGGfrM51y4nmxhLOEmwQd6zP2mAIeJn7OrTwh7te0Bm90RItsBu
fvlUjjUSa6yetk9V6b2BpF9WrSaWwkOotgTnsg7/rUEUsiG9m8QEnUGQINOROMZZ/W5oHcvApFZK
VhMmGPLzsXEN9RonD/CqQeg4Dn3aK81PAmO4AWNIQCgRJ9anuzQNuCR0RVO9pE/abre2bT7VGbvM
nC6t2CaeZ3GHnwHuYb2txvLqOBgriqzcax1OqrmweoIZDPJnbjVl8mw2OOzZ5zzmNPZkwftAkzGt
0UyqRfXaFQauIkzwVqeCdVHjV9PN9LHVghc3LV/MIH6t8+RGPSLlxoxTBFl4LGwoqomTrlJgFJxL
AB1ov1Rqfs9uFCP98NJW3yjlLcskPI8AJ3ctlnRrsAHONuG6aNyz6cpilxRk8FT4kUrrvckIB8kw
OWltcsmV+0AgFkdKpl4wzdA0aFPiNT5I+LSCzL+Q7Ke80uNIVcH1ENGTGICJqJqgnzlrp1TwhMnr
0Ipk1dAyOA4cO+s80BfDnKzjsP3StF4IgME4VFI8ZQVIKJ28iDE1S3Y73jLC8L4ZpuoV9fxWF8NW
Sp8wocCUF3oOZQFsZO3Znk4FzpJuKQcBG49p9V2Xxfvoq61bcSIYDf3FY8KCt0yf2h1UqYBGU7z8
Ed6RiKLDdoKNlEHmsf1vr6VlKjFA8XcDPqgBmSBOmpNVRRvHAVUT2uKemFu4NDKY2C3clCCaG2cb
+STrRizrCPVkSpvT6HDK8S1TX7jJXZ6Y5yhGuJexuRMJ+LOCQtMFFg177YfkSWKCRpgJy7fWHXZV
Yw6rIq3vMoBwfhGjuzAgWwe30G3HXVbGjzlsJ07+OAn9auSFgKVEHM9hok4Hj9x4taq3moPfgc5V
d02H5zvtrEzSlrQPlJ6HbpHAuZocDn/eVWSYStOO6HMGyIQTJaczJ1nnJc6/0GQV1cYvNVAT4nYb
SHj9KvObbCsqquRibHe9QLRmSMC+1F8PReJdieSuh9akBqKX6ckOZizdVDw2KXeJIfpqRm042A03
fj0iG0iulig9T0bot/xH07swqImt9KzN1BBsMMKuyyx7MC1RXRs9ZhZSt2sRIZpr+Xvr3OuFpl4M
Lp7UYd5I3PCrgz2XKCYVlGCzD/jqK94JFRhYKyxYgfGxUJTOzWJZseJuG6OqFnpFSxX+tqMVmo+p
4d+ghfGCMBoEneacAr0RG6Mc0xVPzABjWB+K/Y9eaRjGc9JEhOjQsBEMTAPkqEvPLwlq4wuoOyp0
Mc6S8ILR6yQ4jstHpeOdVrV4Kp17UdqvjOuCdTbxXIYmu/+JogJjlHeDRyR51MjHTwbM6YRBIsfW
ZuKKlzlGHp0l1rAvWJjpux3oUJMfsuJ1Yl52kTm9zHaXJ+CM173Lhot5xJPus8FPsuC5oNsDY2V9
FYF5IzmDuduFx+KoO+TIV1mnI5x40GBV+NmHDBzFyMXakkmouq+JftgKIpPW6NPaQQWlWKJc6hEO
67LPfmNF4k0xGNeEEpeiL/fhRMKJcZl9aOYPP48mHD8kOrXXxPactTcnGpM5bsmetz4UlcTI9vMQ
ECAP/3zp55H4SUH+fGAXNpSzryOBAxrMMNCfR7ky/u3Rz5/97dP/6lv+/NnPN+OxyA9//trf/oz2
Hxg6U24snSkg0zA71v58iEPzr5/+fOHnz+R//MKf75NxPSeG5x+T/Tz886X/94/92z//t7/2P/yx
P7/eX/7On1888Zzo336/P//iP//wb//kn7/z5z/7337LP3/Czzf+t9/zt///n5/68wURO806jZpP
4mlfgz8E69GhhRxL6K7O6IjuMvjvtIAsE6t+ESldkd041svWdM3VqK9/LrGfD04NnGCaB/5j9slM
bNi1WbNTVqEObfrO26sgnglqxZT+cAg6sseVUa2rwXpOOaEe8iayNqrTbhA5vkoxRZuGMlEwEkyN
BvTwZdxgQ/TrnMXPh+MXl8Xhz4c47dVyEhGBA11uSzxbu4bxDLvdAuMt5JPOT7eplW6EDr0F/GHA
Fsu71KZ80AZr3Diq5l6T5e62q2t7m/4abM/eOZG+inoz3eLdP/dxVx2UklefNDoIDlx29pxV1/Ms
38UZoIDB+MUtINvkCf3zfhMCsPxZ69x5mAoCpM4QNAhiHmyiR3vmQBxcSbNr8wcnCjpESjdjQhu0
tAVeQy2yALnhz9Pfft48k+P82xsUThMzF10jt1QDl2KrQPZxmqOQODsoyfp5aFGR2zikoEXX/o7L
gIiwp+MajHxuQ4nZ02VEzHGkrQg5/xk5mGGnxHYBjsUvOWKJEk+ZDqVeZcBchtfYarE4yWQT5E69
iJlelcY6qrTniWDIkmH9fdfB3mpL0hF9soVrw6vXZTOVia0scBZuif0pM9QhYtXlfED5ijYl7xXO
mvkUcoo5y9F6TT1xfVZd1237tM0I9uylHuwCqo0oQZzskzq6JS2Dwg85H2VHBXD1IOetnwdyZYUL
GNnE4HzGPTjPsKoCCkM+jYbHNivwDmqmWlJJcTZegz58d8ghY88XHx7txKldNtA/uYLLwBGr0owy
nJb9HRdjv7LB5cpaOSfb6J7DYQ55MqfeC2v4HkhT8eR8C0zKyIjJIXASDg9a9Dvt7SdjSN4Y+b6R
Y+HQjdIgVcswHproYtQrVly4MwgMFCi2OIYaw7i36C4x3HhX6v3NNcaXyR0+I714ScB6Jj0313lb
AiL0uYLSbdLsmNkCU2fev8gsOSUyvxRT9cjc3ToBMTiHXb/CdZWsMhN1X09yXEp4igHIABlhcJXs
m2Oah9HaJa26zOnoSRwfgTN3PkwFnKsXHI05wR1pP8XVNYIHGNCmHCUOSkrOWOFYrC3hXwJAmYuq
4OiVmC+uFqQriQK51KwBD3d/5WBBVMUs97o0n5Rm4FRp8nuHXGQVeV8Bw0dZpnRfk49ax0rtpgQ6
LHZL8C2Z81DT57AtTVYVpa1TN7vWir1r35F1QoLfkXYjzRm0a6223jXgekzcbm5S3xmqjx6SL4p0
XkxqUpdh3zwIG9RpIPHSEFqTbAF68eSMccuL738VFpSr6gkzz0Hqxkthsv8ldfIOjpUGhKp/TXTe
3i6GT3APmNJ9woDUwGDGh/zlgUhiynRJ2LbM+pC7dsFWLHURPo+tqa8bPdo2Ds5YkEQuu8doYzYN
IlrKLxwG9oFBzkm2xafFbiNiwuvYK5O9CJmZQ6s7TCk7FmeCr1un5BUnpjpBm1/GlMUVfQzALbx3
ZQtoZjyG5QeNqcQN7LE8Iq4dsgGXexgPFzdmJC/YU62ZY6zseogYkg8xAxOL5gUwYeN0Tkp21B6o
onLgNwmtYpmSAoGKIl+pC6V5DruFMPSLUfqnss42BV0no88JhTdFuDW1Bs+nvGvc0V1yxrn4Tq4B
UejtZYDpDoVGIbv0v3Vhp3uj917kGF2j6N114zsGMItmjmhBQVY0/BhRDlxn2BedvQ9i85oEkcXG
QdylOW0DUW0vh6a8Y7d18Mlvc9TOn6pxeBvg4OLrtg8SEz5kLSoLjfgl1IKl3TIA1pvm0tbJutDb
jzpCOWm5QNj1AZKee9P3o2hP1ji8NFXmHlofnAkabwowkckr+CIim5n5Pk1BvstwBy7MOf1tp8aX
nkPNZr89XYvMf53m7W7PUZ42+OTkRzg4UiCsujjV5mdg+y8lKLs7Uy/PEvPIQo+MrU9bHC95uiR+
soOFKvfTGD23McCsoXwVDqkrRS8Xd45sMznyDV+jBuhnPM9V1h0bVkJJx863XuNpmpagbpv+tQwp
IuQ2jgUp/OhMEHOcrl662MUQsu1bag1sKNoLkU+oOpdRYiEG08dN0b73ova9mefp9Zh9IKX8FoX1
rbsl8d15fhlJmmG7dhfl7kvVj89+45zc2VldNgQHCrP8mCYKcGpyA2QUdkaRd5t+rCBxpMYidefl
sqBwIWdykIQx5Raul5F/mNYYIDjkVfl1oFABn/kxc6wXN8CoZ9gVSn71YhQtHRN6BdImCI6OeO4S
+9Ea7QjoYHdzEGOBZ7ufvj3Dggnw+kpyejGSd/Ci2Q5FD81fP9NntBoqHNnGZFvkH9kclOEBO8hJ
NryZuG1e49o/7pq+zK+R4IzVDkyM+wn1Jk9pMpmSOxK4IWEG72D14aWlrzjs4lVbourXPlhUd7zL
9IgyiMqOsfF8yygi58UlN+QBBIW5qIgxWZUFAJCcPJ1tVrfQaU3gcRxLzDo6VPiEiVan27oJwLJ2
UB0J18OMVFRgh95XEVEIYRJVGeN63DbVRxNzOOJmeSmEl5IBjjZRNjwRwAe3moLoSILvbrCdHfLk
rqrjo92Lb6iyYtcZ/b4Oos2IHoRe9DONtrLFT13V/++ZfRxLGmM/ii5v6/H2hZc6/2txrOG4f+n1
+k9Ns+f39F3F/+kv/LNr1nL+QcxZmLpjuoZp6TYFX//smrXMf7ie5Ts6h2jLMJ1/+V//3jTr/8Ny
PcfiCneEac6P/tI06/1j/t7/Qbvs/LfLAmZvke8///VfKGezXMNyBVYakAmu7s6VZB/vtzgPGxpw
/3c4epAa8bQsopGwPHPg4lETab+z8sGi81Dkj1Xn9HeFco4/X4xlvZhFZ2q2Yu385wPHcO0cO26+
xsLK1Pb/flXOjyKRugfLqBBlG/0yJqG1oxdOO0xhccGOsW0LR/1CBXN3zKSy9c+nAKoJQIOTuxi4
iB8RRzedlg2/Iqnk3usmbVVj6PjLa/VfFNaZYn41/+MTInTH1XEyMnIybE/MT9hfnpBCMyvL0gBA
y0p7ipAyj0mfFmSZAaf9HHGS+ZyTzueceJRX6AU0svTYun7OSKpN4L04AZbjeK+S/gWHK5RIL/ki
GwxDErqlb7P2mUB2saTFe6nSN1tqTwlsI+o59YexbU4FSFhR59/MJxOYHsRJutG/Igz2GPNXZjlz
KaZpj0uU6TVWouVoONfEsn5pbZXiPpiJLJaLt4Y7EP3AFbfIGAEJ/NQEGYLbk96BEezZ/3XkPgIQ
Vwus/zCBwcYt07RDkJ9SWPDgarhDESjFyr6K224/mNF2mgQal8QJNlbdYx2qadXEZ9+s19TdQydH
6TuVHTuHiBGq3abrAFxqEoutoKIRMjCyhx2sjUL77bV6w17oWOPzOol0FAst5qKLBCzSzqaUySBO
nhTA+1C6KP5moeSXbKDVrSNWaKLp4WdX23x3EXvrsTyZuv3LnmuRauhqdQJi18YfhikxuHMDDYSf
tXSn4j2RdzoyJMjKkLMdzOEhvSsKrkRnvCTByLgjYx7e3I8tYW+GlUCVjFVHvTIFxs+WqwE6QK3A
t4owZfgr9qdwJ+mHYb3PQRKy6I6k24jDPZQIJYuhw5zKXfek92SpfhSb0jeWhpyIRxOPIjNAP2ri
fRjOnDxwk7VLrJuLheN6bThPqmQkWtUFe/jJCdZwfKB9036pm0HI+Q5NCigoVjFjLciSE/7pt9zx
zlBVcbhpPZAcbNyEtMI1IF0MWQYnNhWznyL2uMhtjH9BCy951O4cHb85RYDgqINyxNATXTA+reMS
DH3r3gxQCJR5GM8ezX0dJpZEWdbS5Erg/u7tcmCqUVnffAJue7/NwdGEDpQWHbhz4A9bG4YklYSo
hJwlfRYQiqiRicGkcfn1APvqqn6NcfDhttzj7d60jnWnCV1ePVWdG86VuHTA2gd+AfwOuzt2t/4V
1MRy0mI2yAKHlOzOCTYQFMHEoTJ3kUNpxw9GN1k+taeYHAZq9pJD8bgyGuvOnkAt90X6mVpIzNBl
SmTU4H6Kjb0K/ZvNEROhYTmhde3yGXck8+oTXwmQSBVPHBurRwpvucz8o5/7J6OkqAF3QIdbksto
4o1umfiSRKPgx/hQjqMrhy3ixU78lA7eUfhcTL2E9+/4dIYU5dWFCt+IVRS3v7yYeoAoPY664S6H
3qFozumXspVPIOvxWzNRx6XO5Y1kti5akLh0BALqLIO17aAcmFsbmOcBZfcCgOI3ZlbKdCNSvIko
TnbdNEs6dcRO62BTknue+KXOYlQP3ZDchVhENo6Lu3FA0w88MO72+Cg1E6HGphpclfO5sO3LxQjz
x0HcZOMzoCwuhsr8wIJ/NAP9W2VEKZ1OP9dx96B6seFnhQe4V9BuYt7uCo0sNoIIjSt8NyrLP9Sm
+ujLzEeYd665Cll4FVWdhTBmaa+0snWFdXZhOWVwbLowOOq+TaS9z89YVv1jMejW/IT8+1fd3DJX
k6bBb5+/2c9zmxeCqBikxgK5JmU2xeVXgm2pCip6w4KIEY9cO7HX4XzC063mtcD8sOckRFd2nID2
KBENPfs3Cue08eeskvZYQm/A1VnWd6M1cVydH4UJDHPWOdppTANWJX/054NnS7Qjzd0WBMkXhgwv
Am3xPAUK9rVpPuoNy30H1vbw86lJE+F6CiJ98/NpVYdPRWrBz4AxvwSqZD6Saqix6ZS/fz5D1tBu
sCkWpukbj20PxYBQrr4CHQdpKdZ/uzPcUZERWI9ziNjwKFn6efTnU2Me/caNyQBOA3HA/gHEjQuX
IGWWVgA3qxsuQd0KnMMclw+LxvkSUfgms95+9oSJQNBk7dnyBPRDWCGImH69S4dqQGHHXa2i6TIC
viiSghoaV5QvQesThJPFdwOwhVrsLs4+zRjARlT04mHQqbKDqefSFePmJx1Bex0pQ20t3imrymPs
QxmK/+l0ZMSN7LtV+kdDRdoz8IdoXSCtHJIh2KcNmIGAt8m2C0Z5yyN/ZZfWB24GjEQ4UYEE6fqO
9MK+H1lXlBeWNyMOv0IZaITECe511RPkKnBxASJckJTFg1YDDLJbezqHuRZupGdeXBlG8Ac1vC15
hQeX1PRDS9aNu1psvkX8q8Mchy6HJ1bD6m347QMuNKys+xy95AXj6w1xUO71lDhalGgfitwVbUXp
NadZctMqj+KmdrSBpYXu1oVwCXqBKPPgNeR3U6JZ3B2mdR6797LtgMckxXuPDrRMg8nYDJKLeQjN
4ODSW7Tm2OP80qpu68Vh88GLSQWxYTbXMsYXg4eJUz9BjU2Mt2poQ5sC8EvhlOnWyveJp0Zefp4o
Q2uZ8daOdrCtxiFHBCKgLArWdshZ54xY46bNQkTDjuJGVAq5bTUaJdyS/iMNUNwtMxKxCt+Em0/3
UzaiM5qReZnmvQo+pe9IamJF5qhaRS9pSJIXa0hCFI6SW/Qp2KnamC671Ev3UwJIIQtihBXwbkvZ
qZes0V7pAJqD1D0iDBbzHeB1iL6pcWrYEN5gElSV5Z6J3T0plZePYTnsRxbyXKsvZdleqgHaFeQK
R6ScwdgCFR2Rn86XzHpZyjzTVcfoI2xa7a5w42hrKVA5TJIYavUlnpG4PRX1kkUkPGi1XU/ItPIS
zWWyURazSZiHT4NfTPtiqJf86qZuJlu3BopqFNW0VpVNmGlSdxiLta2hr9Kgn85THMeX3C4eYseR
uy79JLfWbHu7+ZW6oWBT0cZLU5kTJNka1C7aReek+ob+mu4yZvJF9NWMmKru8sodN4GJp0V5lwmY
K7MY8U4sr94VUuMgQNIz9V1jkbQ1/O6QuYA2aKzGV6b6Gsf5snsM1WjvGl/eMEnd+6Dj79MsZW3I
wgcC6uFdNvjjBjwNPnm3Ehd1Fp2XHWn2fAg1Gw6468xLorpn1Jod4D7AgCfHEIgovrZ58GI6frf6
2TyHVq3f/XzoU/vs17iJUvv/sHcezXUjbZb+L7NHT8IlMieiN9cbeiNS3CBEGXjv8evnAatmusSP
LUb3bGdRiiJFEfdeJNK87znPecVNQQPWmayHViB9DSjercQSIciNeyozUjYjHxCNWan6oqPafeyG
mCod96tUqt+FjUF4kawoj4UN7c8ZKiNVHHR0g/oaTMh2ZqIR79/+iHC6KBXhzGz1pWFnzlU6WPd2
L59iy7AhRmZgmwH27J052sL0aW8yz6nuUXxSsxphYNZONtwh5nIno71dOrhZX8QXiK4XOUPfXCEn
enWI3NIp/9YXAqVK1mmIjgPbVoPWaGZXtJeXP+wqnwG0AJSUiwOJY1h8YEAPZNP2mFMU+rmmi8Fu
pv05CsKr1PHaR0VSFxbZ8DngEzrD2MPTMorgOTR7ykiRcI9vfwuv9xDhbLpXYzremPX4/PZTssyc
fWew5w4ElkQOm+6uL0FZ+0ZSXAE9TYLc4fp8gT1r6+UM595300sRDemlkWXpZbbtijC+tJZvvH23
9gtz8VrwU5VDICcZmgA6/u/PS/C1qJyWr//6mQLesB5Ma/v2vb/++u03/8e/iVA1m2Epzm/fgpFr
nRXm+iBm41W30juXyx9vXyKF6akh53iyVDMTK7D8zdvPhPFMveXvH4rVXz+ObWRkRw3z8e1NEh2B
Zgivv4ZogxxpeePZ7BZXaoHRL3/R3rumH9xUdp/fpH3in0MrvyBcLL95+8NoSwgIdhEeh3zax4t5
neS0+D6KivXbV31i2Q9q2leytUcyfS/tOeofKrfoHj3TWYeY2M3Q8+6iSKr7QASAXJRz+/YVgoAJ
A68/HN6+dJi/jzJ3QKAuP9v3/QTuFGIfxydSRlt2oml7yZMSbXLlq1crOKlq7olTEeEavnsAcgAu
D9JaRkNRGg75n1iZTJ291FMBH9G+p8ZLGZiZJw6chg0wzmqkX7sxEK89uDNO0WvTFVee2bwIWjgc
+AFDWM8jtJVN34ZX8QDSDhpZD2lHyZ8TiQTgZFNY403OjOv7pxaNa1HEZKTX6AoUkneyshBpSIch
xKbh1IUD2mJeJUhEn4jv+NiD7lsDZzRWYI6PlWHS1jLIYTPb7NiOlr1tcZut884AYGE60GbzK5/w
970Q4XUePfRFYMOhbNx1VVJnjGeBR7P51aXoCwdC6bDYXSRu3zLlwhvwmgANakSLctD3qYI9lWdM
CUE7HP2hUgfm6KGmPuq1rdzWgXkDeN+FEyPu2xxWQ3PHqnPs3OHJy8QPKhKvADm2cRfBCiTjg51c
cBwLtS0hyU628C8Ekcpo2yO6IPO0DafkhM+Z3IA2wuht9DvyDs6VmxWb2pPUYQfEmrHln2sb2VCC
1C4S8be3rY9JL2NtieYRZ8eLQn1AD3BYRZnR8asx+xAYjWG/JSK9dJ9ABwXY5evrrkPqU5VJh5tk
0db+SEfjufc570yUiPz5xR/FVrjhdkBtC0zzKxaVHzO6vuhmMst2BXDzpLFQmN7UADmwySyffxIk
9dOI+h+yrB/NBrl/VFy7ZvfT8oxdW7Nvb3Xx6Ef11wD311zY6Cetrl+5ixpHUjoO+hSFk1kgSLav
ZAjZLlM8sM6UHDOFyM/Pwath+1lm1S2uL45q3fjiJ9EPsEcGwxbSl3D2SWeecPa0qzZc4krq6ic7
/hUZPhf8dzcTCMzSq48kARMK1jwnoXlG9EoXK5zObUJA8uQSnBbgzD667OjFwCyQOzfaAAvYi+gu
tRaAom/lBBvl13NMez0Xr0FbvKCbw7ZTUSQwfTlsZ4nVnk7z2vXQ7UUdzK2HHtIrZ+JKQZrYM3bB
LHOsOaM9VrusaxV0dB/EVIFy3PTCXxD08lWR02nqeAxLiufZWP2k2iUAkRXsTNu82pax91XI6NLX
VAcax5vW5iRZGRNIhN2dZ8yYFyt8DCC2a9P/EaTJczR1NzW56ARvpUSKIEFzg4eQqlU5Dd3aGOuU
t1r5O7ee2aEZDUYOJddhEl5bndduQZbRhlI8SVkjXq2W7W1JRlYznbCeyBsxzYfKsbhPAp5+mFiX
jFIAV6C/yxzqjyyAfmAhXEVA8TcFGqvWtn6KYYsMAYUqPZeyTr6XwqgoWO1k7807crFnNiPblC55
P4vrNLkRwmqpr39ln/ur0m61cQt9l/qHUFnObQnUtYVQuAVoS0AQeGR8xOljWM33jvLUlpQdSm7V
CFI5wO9sGOlWJV2976b6oY6d9GzY7TW0YYsKgHGZtsRsG74FB47P257jR9wl/hIhuOzcQ3nlLJDf
kbqO/DHx+ElmQbIonBb5ZkiDuArO0HfXc4aZOsuvp4bTz+ShFTYgHLiFccbUmq1E3eK/AmZGhU3c
mK329vlY/lK0i1kv2G+ljcXGHbIXST1fBt4XgNRxm6WWwbO8oM8Hfc0cPVBawnriZO66jDKat573
JSnq8H5wQAs7L9q1zBMtvvA2iZxrr8XZlUXgL7SFLgtC3C3Z08VqNpq7JJ9zNiljtcJvkaGhFTU8
5bLN53U6IKqnbDxa6QUHNbomeZ2gwCBPdhy+Zm52l5p58aT75qIbWTbUIL+I1L3vNdVH4rm3up2x
HlCuJfUGyV84hvB96akGjm0diyCodpa+cSlk9wikNyZdH7aSGLnTusS4SLhDCq8BV72CtANd2nQf
3BKV7RAXZGCDrUw7CpnZkD+1MbjHKuExJRNpPc3wgqVVfrGgbSaR8k8luGo5PxPpeaZ9TQ6zC69I
Q+le4ym5ovTw0vAdSOW4wTnx08I1Gmff1t3Wxo/JqE9ZPD0qaw2PfD+0u6btvVUzsEbOiT7oArA4
ohTqullCnFWYEkXyJfb64DSYiAMMY7gWbvUAphGTSJBISm/zl6G5TxY+kudpMs1LCwkbaBnZsHzg
dyIM2L10JGcGTHbbLiDAbxITgcgJ2w/JDn+mvWZA8T52GZGoAyECmNndlTApbbHzp0SNU8Ave6pr
pbiDNvDYIDjMGMq7MV8StQQ1EgdYlOWQeDMKeTm6XnglyuZhjpwnKrge2CXONHUTsz9DjkymT8Hq
3rU2WtCWozHSbd08Fhq/vKkKhxmT/DGC2FRLroiuRnqXitqrJ45TFVsr3PUvRjK/2nM2rEnWQ40M
umvSitQd4ubFQM0ugMrAtEYkHFrZlqC3Gxrd960VL3HsdKixUq/H2BRndL245uxdhc2D40OmD4b0
HjKSM2PQlC3u9rET92JQwSGNjyAj+rURigT2S7MLJXepc0inhTFxRfA31SBsowKnGATUsbho5+BJ
Z8aXFhNqEctq3YrxyfMI/hzm6ik39AtFNgMaTPQwpgBlok46R1E/OTBZNhinSLx32BYk8pWK68ro
DQLHJB++HZNK3w93HsTUQ6jd1cFFE3WVLr+Y6iFpMQyDyWRXY2Bd8Ew0DHZLohm4hLXkJNRXkdiL
jvw5AjQezXjATD05X13BQYAHz69cvYnJlyfK09qlVX+IS6jQfmfj90J5OanylcghaokWZ/S+XTkJ
aZ46lc+ysn70/ltmbXsUGZ1euZzycaZednVzt9giqYEaSObPfR5oICnxj0Ewo5a1eSsnAW0WI4BB
IOK6Z06GNdl55CmhWakl3QNJ/rce5e2ouu0ULFUV/J4wmbOIgz7IZTQO002kX4yURc2HDTP0uED9
HlR1nJgsQfOu8mgJs4bf9AUFB0HNJI9iZEi5JmGAoUO+q35sw4Hq8oqSFIyYEd6WqjEqaWRJQTh+
TfJGXM6JhxYi/L7AJhPzXMj5xcjN24UXQJJF/OT1HCrL2dwXXXiN9T08Ri4Dfmrq67y1m1UXyu+c
DKI1AMbQibaGNhDRKAmmzP5RGgbGsIKon9FXLOoKJiJibxJwxddm0JRazJe6N8aNXZBIWifeMa5F
d8JdJlf+QIggrq9LmwRfghLsB0raC6eQ7kRobTOlvyey/Iae+damAaU9tU7K6ZaNNRGsRnJQJVuD
tMInz64KVBJiioLaIknKNKTjjDA8i83PmqXWOLl5kZyc/KXWGDRp5cMBxQt5PeG9KnvWCvTE5QaQ
CDE9Y7g4KuEsWklyrQwstijUIArAB6XoM/NWkBk+0WKkm4TMrR9wyGMRoRuzs5qWboM0fs0B4UEN
JcKEGhB0fOZo0xJgTRPb3gbwTHpEYSxrHVsjnewsFrCmRvNrNC2PKXpdx4gvTXPM4UpGB4c92Ta3
4F5UKGVAZ8h6uqz68OegivZWBOdywMDdEG5CZXi5Q1CLOReCNPfDbRUt7+x11F9q4HVId5uaiWM7
1ng76sQcF/Dya1gIUmxtwocdjgLIDRx2ODQIMIVdeQaVAlVYSJCqk0gq0s8TzKwLhadDyADObnzE
cveNcgWJfyklfEfcNbHDeE0H+xhRiVwJNkcJ5wF6Z7i6qonWw4Q3rk4TnJo1avlqBikTdeEuM/yL
IpjyNRiXZGNPzF0ipOsHsnU3oOxBtOlKpLk2/2c2iK3YRKI7g4MS5xeTH4d7NhUVxbboxTe7Y1bY
0alIw1PObG74bXfCgw1iUGUZmAcmDw9GR2R0DH4Y9qw5PWGwXobETHOl9CpV/eXb+PUssRilXHYl
4UQVgwWmNH8JVDSR+zgV7ACNCc6XYcOxSt32saXks9IiOFrae7UG/6H0KrUN4oGoJZ5VlWfNxh+d
O/hi5qWZZRUyt6NdBP22nmnElCms+SkUd8hyblOALId68RxlufcaTPoxjQ1K0+4SHL530FLusSxf
YNxKmYI3kZM8TIlnUtprvI0/x8/xsHDhR9IaMjCzq6hEnWZm6NjDyP2W+fXPLHKvjLJ9bdzCvkEj
RmpfXQncaiONWKqofd9JOHkbX0cPEfa1LT1l4s6lPgzuF1vY6VVEjk9oV790zroTY6EL+2wfiIil
manCioL5aA7VrScuqgqRYamqaOeK+aGqAHr0SbDr4uCH4crqCmP0Fr3n97JumzUnufJovg5x/A2W
+uvcS2etZ5TwdR9/5VDprK2+wi6KFaJPaz4g2yhYTdlh5dQy4NA9ccZ+tStzS2N72kgL7TzIantf
F/03xAIUNCUhW5WMrihbr5BT2UfLJJ+0dbh/PhwmKJQUdGtONOvRTi/zaPZRCtk0G0WvT29/9Kxh
vgScbgbTwYG9YwMI3kE5YcknZ33gOBhn5v2QU56GWnL0VAdSEaA1wzS4LkPxDI6RZnyd7D1nfu3I
/pDx5RQIgkrT9gW+9LkalDhlMPAo1e2aMvgaw/n2jNLH+8YboO36PZ/gKGWTcaxnIm3s2N4ZXXML
Kijdhe40rArmTY35Zx1BBSMy+hEfAI3ZEQebOW66hXRi+wyRONBUFnTwPIWjvRcNllEvOGgyVchC
DKO91fHH0Bf32vZ2yjeTfafED8oEB4eSzyq32sfAHFmNBW1hj3AZ0S63qTU2TLvXitMdKzvlA5yc
lwKv/tow5IVqarhAhPBIk8OjUgc9Zyj2gupIqPhTQjtKO7yHIXNeCGdL1yrOH6EAfnHoO+zDNkPO
V8uvdoFbYYCML+0m2qpyKX074XONXImyznVDQMdNFNLN02l66Dj+cULMJPSh4a536M4ioprX4pjJ
/m6eh185TbeOM/l2CIYftddfRVGcbINy5hdwPIG3DOHBc4Z9gReN40YxbLGWgz9hr+ExUwwZjAw8
mdNGccLA15JjMSxK2hGafiMjy4eBHGDMXXmwpleE8h2V5VPbJbJDwx4ZzfK7dGeBr1tj17OHTUAC
U9JaP2tdBRsaBRsOay6qQYIhA7cGa99UL90S6+GObbRRvOcZA89CY0aEj1pGe7RiPDIlW0TTXeUf
Ed/yOjtNYUUzpaCuDJuYDJnRyRHamYBE8fqb/Zxsc5MaqiSmcmb+Jtlnzr8NA23p62Eo6md70aGw
mEoKCmxkFUAWoztAzAOcOxMsnoJHMamVpsmxEi2qMXJf1ma1SCwVn2aPUdynULahI08li9QHVLTX
CflUK1x40KpIc0Jsl7Co3JtB8yXiZEo6STBtOnK/EbuG4gKwc89asXUL+ZxmcjOF/WPYs9NNUjiw
crxDLK+JYySSOCAxouxY/9z5GXEA0a2hGZ9amgtyRDahXOsszO67HNwaTNIrPK7hkFZuiIHQIeu8
A79aDM23qqmiQ9qYZyaTF9d3H+cSWxAqEfgZHN3TSuIqWsjWCZHwgC6dR6Uw5bYvw2xS+Bw4ZMhs
XFOe2sQIHOCjq4TkKP8iCTEsGwNurExSPdQc1MuwB5gxeuBsKL6MI6IkkZQ+iuF+XyyAiCghJkr2
5LQQ1rMrMVthqravtKXD4+xW4AeKOysP0oumaL/qMaxQnWp5EgHbWJT/kDutkPwdvJGYITqSXA69
2eAATHosqZq2hSyD8Lkg/C5KLhwCkhUo6z2s7WJV9eWBexOc8pjqiQtU1CX+ctuw34CM25042SJ2
RsUFEJJ0D4q8N2k9REQj9QeOFrBpxNCBc2HPH0+2t7ac/qHxkgBlqVHvk5aAPk9xpq6IPbMCAwV1
HN9PjdlutXK3kn7aYaqjL0kTZ3tZpq9R1pIYgyYEKSvd9S665Cx8G0SzsWXR4+iJC3AtuooO264w
SGTrXSIV5zK5TLR34aDM6N3mCYehXbKTLzzKNBZeiqmZD7KoHkmgKUiJROJCGdOmEYccCMhcXIyP
QuH7cns2f5OCDUxvbmf3imxjg63qpOFoEAsQGxpHcDLd22Wyy8JWg+3AgShp42cpelDf0DNzPAnN
TbJGamYveif2pFT81n3WVasw69vLoMxfMk5hKzxkNIVkhYHS6YO10EgurfasAn86BL247Kb+qcur
W78CD2+Iotk27c90MEtGSoP0nOanNu5kohi/NCYBe7I1R1GrEkLa3MFs14WVkPXgyy068wqiG6Ff
Xk9lOzXVdRHJ1z4NKVTFmSI/1/PZ2zTWbcq5kX5FACBTGWfLnkkW9yqc/+jtRZWt0eg92GPq7NSI
DdOQGgcpv2XQAMTQ2+4GQnGBoZ4loWku+Ls9RwGKrSZo9qGjGTCzOSB+dxcBMHltgu5iKqF8cTa+
QllzJmjRgNhIUtSIFGdK2BGRS4JGhEY9sllJ0z2Jz07s3dnSHrZCxPdxyZRIUDNoDLfZmVDkrnnS
XrwIzpVvW9zuIG/wTVLlEwjriLRM91+ULwl9BVm6LjmtnvnmfF4c6lanFubz3oKhRqUUuFuvlcT5
45ADU3wtQaQ1cU4XDn/wYIh1wTZ0Q/kkARTpVhwhyFdJlJNdUmKxD8lgXvcwMKAPQWkNuyrekc69
eNKbKzcLfoxYdHZzog6QefAejkWEVCJ4Ck3nJeGgsY3Zrm4ig0YyuOysbJKNF1GCMFrnVz6B2Jon
6NchI24tzIkc3T7b9ilUFGm7P7IU8klEFYmGItlm0SFLbmvV2BcIIbeO9FsQJiZquDkxV6Gtkyue
sh+dDbJ7xntjjgHHgNJlG5rguqphSQDFWTv0etmGyeTsB8n1EFMTHTMwW7art1BaqcsZ5k+biigV
xJh4P4IezBHZdUBXVlasV7CAVJQQMOeAqhyJYxXKnhb9hF4zMspzJ+6QP6H7w7eDiR1+EqtMXdLS
RnN1M4Ke3ZlhAPDIKPfVQAq8DDiEROj/W9ReK8BC+Clw7aMop7aQVVKewBbcAJWauhbSdwJWYfLl
TY8g3BtFssHlv8/xcmzY7oNgGKZxbdfJU0FwrwM/fBZc2nYRE1J/wMfW1LdDv24iIqeSnLMDMgaU
hczjMEcoB1O6tvv4SzGIy1zhYpr7bZTOCvCJE926BEeYBEbtGnIv1+4Ulvc+KQv0y/azTzNq8km0
F7317BMnPKIdsgmK2aaW99DNJEXDx2vmAGtSpKmggB6nglQ41bFN+nGfOsRyehJDcuAG3+JRMDdb
j4nskpUn5EIZaI7GGO00Da3T3JPtgVmKI5HF7t/pjMtYglue5h5+6tysCnzvq6JJ5l3bgU1F8c7R
SD/P4zEd419Apr9InQ/7FiVBCf6HdZmTkcwJ6PATvQ2juOBEBEbfr3CXdKNxzIz23GQIXZvePMw5
fFo6OXdGTDRP3vnNHt9UtAlD52tgKzaflrWD8W3jX9+wMbyxbfbFnZc6LEPEWZdDATDaPRt19TB0
ldrkzTc4oV+d7lkWMYO7RRBo07Pm/I5snTPaXTUJC8QefQIjZt/o99Wlnl/IdDA2WS80iJdyZ1L7
OgC7+IG96HayFBQc2AiFnd73dvktRzFnVOWR6QdirTCJI/cAZMI5BRw5JTddiNGQfj/t6j6n/EF8
V82+L+lT8MGth8awL4ajhanL9iDWBakJ6+zCK6MBXwsFEjwdv0y2nrqycGKNwLoRhUwEcsHMp/JQ
m9/9WfTgX3bh0oRWTbhl/MUHj0Pc2uzFt2xM7/NBJ2D9KVYLanHZkKotO5sRBoA+8igPlWlsZcgA
BnEFmaS5x7iHEmS0Kw6o3HJstf4pI2qZfWDFInhS1NEZHz1NFDQkXaR6Gpo3TZoha/ApqEAdXxtU
HoXqf9QOUhY+GBTc136BxbqY4QxAosabByIruSKvp9xYzNEFodwjjJ117dyTHoFlfrY2pMmhgkFE
DiEE1KHOBLUhxxUbuQ295gklC3spl+S/JmcpU5jzO5rCKRufVRZgGU/n+aUbqIZMvMONhV6V8D8C
grpc7YIsn1ZIVW5BtaxxvUSXKfRmIh22tU3mwxSjFVB55fIEmwR8ADPwaGECzmPX2d+ZLuwCWWFI
UgN01gu7R9ESVUl6Unb7THR0elV58j626h2oLkp/g4Z4FtKwALw+NDuPQzxIC7xsHEsvyCWl/3dp
kEdIEDd9mLhhbheeffBldiegungi2E/uYivX6IZ9z3qp8moXlvG0c8e4ZUcJhx6fD6U2q2JrU7L8
rJqT4do87GFtUacuj5PGNqJHNztrl/WRCu5FYwjjpEuzpmhYbIxWb6bc/AmpR4EikMrr9timbiOk
n3ujnN2jhV4q8xG4hml5F0YVpxkKXATNdCsZ5kcvGZCot7jIZhBxKGWnEyFri8DQPbQWdTMzuycw
jWUvHU/oKH7ZsbLX9OqgWyPTwaDDfnMmYe5O5sZF11NgN5XxVCkaPHD+WgjenEHwsqwgChMZN0Or
79p526RIyWRpsWFluWwMd9uikacBw38a8ZJf+yfy1oBzBsURZ02xyusCsbP1MsGc3UyOkayTEXHZ
oIf7sGxujLm6t0xYQabtfG/oNVhZEy3u17NZjHcZPBoQZPT2VcdSoLuXbuKQ6YNVjjLEYa37HcTs
g2c7Xybdp8T9ceYhb8bJOHJxhkcKSDo4R2+2gFa1Nmk1kDQGUJZVUAH4KGRLyM58EZhTgSQtbbcZ
/kxwjMUxtdWrT9kTnuUKlLVL3YnSg/SjS2dkxQtHHqFIeVgvQw9K8rDpJ/2QmLW5TYxq39oJkSnk
i9LVZOeD0pCiipND6h6RTRmlKQ5DSJS0WeO1G8FVrWZbWxuZW8vWvMSsjAoqjnDLRsT1US4dQXPa
SbyC2FzT/R0e4u7ZLqxgnZhuu8cd+HO0CeoxuugYAASfE8J2gM3ONZgJ2srZpgknsngoJXGrMoWC
034EjuOiwYsOMA6Ax8ScZ7vghmYGWUEmG3yP9ISMOeOcxekPA1Lg2g6Ws6UZJqyXyQI526Eqfm36
Y9DigIApy4KcDNa4z0aokVX9OlnDEwLO7rzUe4lWBd3odqe2b79PSOFWtd+1WycmXmJqo2FVTdaz
Lft9agXDNik440j4U7wYs94tc8341hU0EkzooZ2Q92Jd9L7HiX2INxZ87LVp5DP7RVoBVj3ujdD9
US+RGiHVwBhnIl7sfZXHO2XhHo/wfqBPNjb/31qVt1E7fWatkvie/uf/cTN9ZK0i/Oxn85u5avkn
f5mrPPvfPJ4k21TsVm2P7/9lrfKwVnHYpreJ7YrH2Mbi9Le5CvuUkK7WCmM6z4br8VdN0bXhv/8P
Q/ybRxFMaPrXruOaUgrrv2K0MsVvviLymKECcXleiqWkhvz2u6+oCecqNTICum21+J1ugXUSTczp
ByYM2nks7pQVDm7a7f7xGX1gaTJ/NzT9dWGb8a0E71J6by/sH4amPPHGivwTsemcZ8oPnLmyCxf2
ZKJpD9Dj7BpjU0qWTUVCDnhDA+6P6blQisTGbYN9ok+fvKKPPgrMbxK/GeQCsXzq/7RY5YLzDHoR
4smFhCDQroly44Ron3IfXeXAXh6xQTOGp+zmz1e2PryyY1FS9AigNa13NwHQQwPIjM/CKkySMkCw
eIcRrKc1Fd/SQT36xi9lupdm4JDQ3NP6cU5SUrEs23NpBc9QtUiQmdaC9PaRRrT+68H/Pv6v4Gfx
wb363Yz3161yNM4zvH4Ir9W7l2fY5GaHAVt2RbrbeE+KxyaLrEtRGZtkyi+QXOKxqv8ycv6nF/1w
ZLqC+yFdBrlw3zneysQbvNnnqkjB1mTMbNu+Bzx5kzpk3kINJ/O2cffaH89/vhufXVgud+sfI1Nq
Q0c97ugN0oH9bJXsS9L2OvWeJf2wFPfLUI5XIJIfRgBlf772vzwUOB/5kE1smEwK0sKI+c9LIy5L
yZuGAh+REWtNMWzpFmVcu1AUd/9vl3o32iUmXxVTStvUrbsqsOpYybTxa2MXo2j986WY4/7hXWT8
8K54ZizpKOR6zDi/v6uedPGRzBz6RxE5Cj3BJXTb4KVc/Pkypvnn66h3N071na3JrxCbGedgifg0
dtNDNJO6zAocEKeaYyHLg3rdzXijHH3/5+v/y2OyvE3LdhyQSK5E2/v723Qdpxy9OucxMfdKk3TH
MbSYYB9JALtI+5hEl/3J4c9XNa2P3vU/Lvvu0w17AudNKHEb65TSvjU8TrcgUQCupO6q5cRu0X/H
U4pOylt3nz0sy5v6D6Pu3/eWwyDmeWHbtvvuM5exbQyuzb31vecgRKRh2Yd2Gq8Gy9gGnAtLefLh
gKnsJf4JHu1A0XSv7Obo8fg6XnowzO5M5v0nn8mHtwKIjpak4bimfv+qGI70NBkJTfPa14DD0xCI
FTaAivoH+XEVNkNgnSvDjtbznBzQ758wowGGK/aFm930SI/ivRGZ58x+/O+8NlZwmwWcitn7eU2H
UxD0ISvucqfsr1nxhLFzI8uJTpoL7ANrWrn3KbkYql912CtmKmRQrVeajyyiEz/Bcpt/1Jb1yeRj
fTSSoFZoXhSuBf1+Se4MvH+cPeHHOGo1+vRsvGnfz18CUgUL1Z0LS1+4NtmtU3BXQIUIOFBRaSH3
U8eSpG/3MKEfZzp4tM4kEFzPM0Dx/+paxENmC1quOM5xQ78fb4qglCGf4WTW9LA85BEJJokWXA92
i9XyKXkoMW3nswHlfDDMHTZjpiPU2wbs92dbuvEUTBEfTVBr6igsB9hoi6HbEre1rov8gr4LQg5i
uLzmiKH8qh94Gdr/En82tj8a2njyUYe4UruOXl7pP1engcYSsoQZjFB9GPtmH6ngjrrrmR7Y9yj6
BgTf4LqfDNrlgXn/mEttszLhsCJOahk6/7hqJuyk1nO75G5r0k9Xduk/EMy7ylgZ/WDYGIgoKEJi
V2mvP7n0R6PSEx6bAFt42vTeveE+7Q0zNvWMHCd87rvx3EwPcxxu1cTs4uljj/RRNkdJhWh5Bc7k
f/JcfDjDeiZ+QCqEy2753cRe0QvxvdCHWpX3Z4oM8E6mvWFFd46cj8hNrBGveP/2/pPrSRvPn3wC
Hw0+z2I6E6bHRtl89wmkEZWSTHH9ecoO7XH6YtXpoUUZPcIO9LLxSqvxGuH4hjDcdV+UFwhYVgDn
P7sTHw0Cz9UcPrTJ3PV+6Dlh1ZsxVW0CgoK93YXUwJ2DNxukhYR3RuFfNGkKiCa7GOvgs8/A/mAA
MvmYPPO2hcr93YxeemJwu5JVzigUHVJEbcHadmBPOd05Kelk+zW1yG5ref4CgLRkufSyPxkJHz17
nrYdl3XFVvb7oaiyshZ5wY2IB1wDWbQtlXWKgnRjy2kPkfesLHJoxs2f7/+y6Xv/7HEUtAQNAU3u
ivv7sydyd0SguUQD5ZD12ZNawtjWWXpYziKDEX2yMTSX3/cv1+NR51hochpx3w33MDZhpBo2m9CA
QhDZRU528NpzkSOVN9QDoHwl3H1uHvAjEn6jL2jSP2AuuiE17c/v/MMdnXKV53DjmfTen05zO0SB
pKnXj2BxPaDXUXbToFdXTXBH4+paDOMVvE4Cfhat1/GTq3805hQDHiQK66El5O8fvJnOxpiij9xk
I9b3PtrbiFxVhhM1u62s8XvgJBf+opPJ5guhjG9T3L8imvjkVXzw1PHoK0762DcdqZZX+Y+pN1Zx
N86uM25gHcUy2+A33GnsJAnC2sZKNx5bTTGN+1z8zdL5z49gyxt8NxJ+u/S7iadO2qmZiPPatJhs
li1tXITbUHZ76d/gRL60ZqRgOaEKZnSqx9ey7R5a2txlZF9Sc7sHZvfZgPjgCeSjsARbbFAozMe/
fxiJQrIghuTvA9IYnzB2Huraucy5Tb6p7ptMXkodnLykRQvYHGcvOTQOATbkU1Kgw/oY30LHuHfQ
q83Dp5vxj26W8iimeDQpLCnfvb6Y3tOceby+php2k3JJ50gJgpw3iQ5/yWAr+5uIkAm/+3SR+PDK
ikuCzhG0h95NkMFkB0EOTmKT1SHde0xXrY8AeXG1yJMHPs732vWvsW6+/3l8frRrdFgRuC2OJ1zX
efeWrTCSkZM6E8HLnO4spHhhvxvKYRdQHCZT4WC48a3L+u1W8boJJJC862YatoETHyLiFRv3V1kN
V4bVIucz7uz9DCAl5ljw59f50SoOx4jFQ9gU1/i/34eOoXEIKLz1fEAru66RSWuULpX5okXyNZk9
0CweFzenhwHAjON1a2v8bPx+MHzRAnqWskxlLUvp769hbnBLpA7bKDz5G1dkB6Sz5MgsBEpyGSa6
sQTy5ERT/XfeO88Mb1s41r+s3GaKXqWErbCpsIBbGCDEt8bEh64tCkk0ue0J+A49rIpO4USqYP7p
Lu6DuZSS2rJ91Gze/2X9tpuGDLsQVYNPIHfVpYA/gZ1Wxv8m7bx2G0eidf1EBJjDrURZki2Htt3J
N0SHGeac+fT7Kw/O3hZFiOg+wEyjgb4oVbFq1aq1/nDCkfgw9ncqXlVsLtDyGpImzmkcwmfJb1dC
urr4M2hNUYnVLMfWZyFdzSclACTEhYK2m07zzVSMHXLiLS5bQEHtaUTHTqZFxvmJ/B+15gPdQwCh
6O5sJXprfX+v1O0uDEu3CCjTO79xz8IOQgVmigkPVK6VlGPpNhblXoSwLIql6jz5MyjOZrGGQpKh
+S+l059qPAtQ6kP4vzd/m/F4L02fkeXEKSQQFMBkH/joT+vpXaQ9JJK5XdlKC3cCwjQmLXHqVDxC
ZndCZMRhrzhsJSXr0JJHK8JMYarF6qZTaI42UvnDb9s7JdPuMQahATpkb8EI1Dbh9QovvsmQYwjr
v9nh7C6dA4481sVd3UclT0bfJzWDJAwOZEKKH4tcoKM3o0TGUnLqG37k5BeYrA4bXN4Pvpz+u7I6
C7kT5QaDGOxwCxjzGlCMb9CI38CEd1N6KLX0ZGvFk5U5r6YHnP8lEuLtk9Q9dHhIRrH9EtUT9Gzt
iNrLt8FYi3kiU5vd34ZKYZ+3g0mEnt9GSYt3CeTvCXxP9WRGHRrm9u+gAVEH6luEmxKvjusrsDSk
xhtZFLOpFs+HhGdn9bhOji7uatvakl1RtU1RVY2UvQ5cn1+09ukXyn6GppusO0JSxBjx7x8SpKpw
Cq31By4gxfoWBDLYIOPgN2ihFrzT/erRK6VPvoJ4as/q17a/dkTFlp8vs8YdaBg2Qnm0M85/QGnb
sMEqfkCd2cAZY//rgAsoZj+uAgzfQgJDN0PhVL6hS0xNsN3jXQAQWPk0fL+++kv3C20hWzZFwfXi
cOa5onY0wEc3S7Z4cLml3N1lVvJpsh+c8TDINn4W3VpOtrT+FDwVRedhJr76+fTVUB1B73KxhuRf
zlQ/Ko1+lLbZBh2If22AjgZ5kEzDPPGG/fX5XnaR6HuYsvX+HHNMEC3nY5cO/T28rVByQ3jN/xfj
ppe86e7qpr/rLIOeuHFApJ8bBTcevKO7pnwMGv2QSyPCBvZdIT2t/KClxTANwwIPaOG6d5GGOWYF
XEahlN5Ft3IXPE9q/air/n7AL8KMangIKJ+N6THDqkhBRfP6+JcbgGcinSTRNDQt1IzO1yOKenko
fNYjB7gIHDqbklvD9168Pvj+A6lrwLyH6yMu5FUMiVM0cRc/p4sZJ2Zg52OEcnOT1z/AQrWgJo9O
Zt5Vo8ZD7dbATlO1JZDx2h1V4VOorua+YlbnB5AXAaePSxLPe2feP7MpAaH7Bp8DhPNBRF5t+Nqn
CDhzTSU5BWfWfdBjzIfirW58ifpk7ZF2mVeIN4mpq8I8i0toditOyL4k8As4A8KTimTX6pvjf3Xd
+CBeaDqSytNtJrydYfOhU4zr8Ob6l7isE6jgeSiUqXx4Er3Zt89ka5pkJx9c4McHnCbp6sSfQiSs
62Lc1YTh68NdJgKqTFLILUeZnXRabMUPYbcFhVqTag88SKmMDYlb1gPgSUQYKE/8fw2lz9LmTs79
oCoYSkVjWwe2HRVP8Ja3stGvBbOlD+noVD0ski2eM7Ohcg1Gea0ylOK1bFsMOOD9dxU426zk9qAk
AlS8LvAEpxcawUJzc+MtqswHyffers966Sw7BitM8cOwqfycLzDVhJS80KJ5FOanzKkh8tivEP8x
Ki66N8v3d3K8WuNbOEokTzJVXh5z1Dxnm6jOa2uYkmJAoaC/aTo2koYaZS1BHux2U+vdoGF56DDl
ZfvKsP2y0ft8fdpiWrPDrJLFGai/ijgqz/ZVzitdaTBRdlvYF/k+ImcM4m+9+rXh+rLH1RkvfHGV
W5t8jdoqCAjjfJn1GpHirMQEE+K2m1nBrZV7L/iNFt0/AS0NSQfkizh97NivFUYEGNk+qzhIX5/0
wrcmgPIeYcK00uatF6vuwJ1jlONapbSTNf8Zy4k7PYlcBVRnjUcoCvLf6a3dXx92IWQQMBVbdKJI
nubJPApwzaBFJca8lEM0+oRlYWwBL+4yHHhMYGTXh1uaJXUR7ghWHNTwbHMhduONuPD2sCEgqPDg
tKCFtKbhxgo7Kb3LhWBQGa/dUJd3sioyYIV7GcFiMqPzL4zCBSWKKAXIRs+oHV6R10cvNN6TrKGE
hJQOjn7PkKk3av0XQVLl3SvbDmUHB4XE86EdK9WbOteh6odk28hI9CgEtG2w1YN4pf29tLgGYVhg
B3ifzfuKmVpDiUs9ROyyaAu+GPU6/V6Ww2M9DTcwoRElNA84p6xkHO91k/l5NVQA9ZriMMt5VwAZ
8kjJHdQIHB2fBYtFjG/KstwFQf6GOzeqwT+0sHMTQcxLnZdeAc+i2K/Xd9ZS0AAxIWIWjYmLJGQq
69DXcxVGHCSkIIeGbWj3IfRtr0KSxJF2IMFX3h2L660DaRAnVpzZ80+rAi0cspR596S+Pr3ZAtuz
uMVWyXdx/thZGoaH7cpNuFARVzG/AS9ma7bN1pptqN4MtJ5GfO8ibeXanRci4lMfPBWunoQxKC/d
uNj6CBSgHAYbT62Pf77QJhkmOR9bTBWotbNbv0PIMVZZ6NHrDvIWn9/jmAU3GSKL5t3QaytndylA
UVd0yKzAVlzExUkz6qayWwJUCXUdn9o4Uu8t+XOQUpSh4XJ9cpfQHyrKpsHamlx9NP1FzvMhpzER
RZJbA6Nyc8C2rbQO5T/KZP6ghtuOKDnFJDnOp95UV276i93riPNqUN13HBmDw/mihjltqxzEUQXp
tAzNbYa+zqg32BcKCFCPk8Rawipi3tmpfR/S1m2VtdV5MJ7P1Ogx1tbgL7jAIuDNpPjR5cOdkycP
KT2GwjZPXol3Qzl4KZC7NaiMcvFdGZ5oyLtdgIO4e86Hl5HxCMye8gCg5W2vRt/LB8dpqk3JZbwt
zPTfcah/Orb9ZNv7OJW+enL8Wy8VTIMT7ClG4y5Mhq9q522ub4D359l8WcCb8e0pJ0Bhmf2uWjLj
njgChkd1fgeJ9IIUABQfzJqwK9Clyt4OKEG5SljgNGxDGMHuUMU/0DLtzdcAL6fkS9IlJ7sPPqmO
/MuSoQuVSnMfAcQPaeF5Mjfd5Gjdpo71Wy2a9oFn3eIju+O+XOvfLC2yI+NzIuowiuLMIlTrR2jU
NYAW6qjftjGokXSC1dLj7oRRXtGvxabl8SxRfRPp1PwZ1ugVQihyJcNM0e/Lqr8Jpx958CK65aJJ
min1UeuGhyx5TUJUeG1HEKldJOyBavuvpml/SUxlJcO5rJ+y08idZbIb2pmyKsL4hyPth2NttQOL
EMuvMAAEDj9KT/z6uxCdJRW6kY9Vaa7dmhjMZv1uQBVXAWO5vb6zLq9J8Ts0Gvg8zoE0zgO31Blj
08DHcgskX5Re3RR1eu959U+CKUZnIw7AHaSK8Hvd2p+7GqQNJL0yXQnfwrLh4tyDYZBtygTvzgrn
y6E1bdcrhsBy4rtsY6BUovBpjBCEcVyBrvC57f1n7GhgPxe7tJA+FSb3NoV4WGS7ZqBPwwOkLeDP
WM5zx6t/kM3n3h/vf0ST97kyaKN09kpmo4rX8+xUCuwDdyzLd4k+wamzKKSQtaOOcOezh+BoGJ8R
n/la1TWlVrTifUuj4UeTdmvSGUcPu0C8oT4G5PSNBCxgsE9akb4Z/GOVtz+TFreXBK+eakKKzkuk
J6fj8qSqvvLZRcCY/XTqElQmOBRAO+eFAV8rCnyIaAjiogVx0P5uKTtJKe4N1Aq1Jv6OospRMM8c
RIzDUH6t9FXszuVPsGTguwI6QHmCB8b5Jx/LGA3nHLeDUJE+qw0XdjpsvLY6wh36Ce0FVfpTr51g
ut/R+oibYCVRurxViaQCrk44VahCzzNEs0N9NtXoEIaj/mKDtpuyk+H1D3H/1ZaTXZ2TqyKBGJm/
ry/+5bXKuBx+EjRFbPbZHddAt9LljokHqn5fN3QiAwywzJ+NARmQ6rc2rkJQL69VhgSURQkWpvBF
m6vBzriDi0uDL1B/Nepwskv5k+5lT8EIzRdi74RUMjrzo4k38vXZXkZfS2VMU1T8VcFHPv/M+mBk
yEWNg1vyfvNQ+G3aaa9EBmTXZhMCS7s+3GXdT3xVpsnu5o7BBeZ8PHTLvREo4oRGg/cbzuaLLtdb
rEHLLYpHCFq0WwQ4jxEMFQ3b403T/Obt/WPlRyyuN6kwgcFiZ833domzQm+nzugimblBjWKHAOJp
bJxn4x5PAQjzzTG/M4r4+fq4Yuecn2pyAxOsJCUSIGHzptyIXomheRZyExVBmy5mo1q7FF0tx7+5
PtLi4QH6At6RpxXjzXLDcfDKRBZt694Du2rVwE0sp/iZ6eh5Y4iI5mYnuWi5fufrf78+9sKOkk3E
b7B3Yl+hXHD+hX1M7IZm4tz62IZBBNv5DVkMKkdA4JTSPFwfTVzEF2vqkDwAcuKinkcJyVAdSXe4
UXTAVIL9UFIhT9G8xjb0JDqHZJL37RqmbSlGEB5pIbCFLx+OWhYN+PUSIyIPGzpL+ZVJ6g8kHECA
fSk8+KjFTdTX34IhOZiD5PpYmDY96LcB0qz0SVXqRzgs07aVnT8/zrR9TUrJrLyizIsWMfaFrR73
wBXoZ/R9g66KiujIg0G63rZrVbClxQfEwd1qUqsgKT//1EGnjeGQ0bazoBMDNOJVcF94xU3uSAew
UZtYDo4lMJvrn3wphtBD5gGiCsQ8HYTzYQd2syxL7DCcLW6nsDlKeYDh3BBtQkNwTeyvQ+Qd9LCh
MjWVTyjF0D4IVw7z0hEDMEN2Rk4kTtps8iktwdJrZDoY6IcioPBP5b8pmAamSOta2o2cBTt027oN
Ijm/VhZgYd0pOhpELxoHWE7MguiIv1JaRygCoaKy7Tv/RhuG/QDpqrYefEc7JObwM068rwJa76XJ
W142/wyycLBGqkyaTqjzHH18Q83hSbCBVn7dReFMYA6oJYGWUByNt+n558mBOU2Zwx4Eb3bAT6/v
MOvmQt2MAEQGq8ANWULpFhkrIxsB0zihe/0XLEQgwCIab3J6e0AgZze4XKn1aCKN6MLyf0gt+3cf
086fbrjWd/EkrWyEhahOokBdBZSpDEB/thvLzht0jQjr+rr52TCaYxIPD1KkvKmRslY1Ex92Fu3o
VlE7EuEVosJsLEieVV8rjNUoT4UWnASu01fD2yIV3F3A1FiRa2giBdVnUJ52vJaULW086HcOcR2u
IVi180+LjGie1j5P2brUDwFVdai/+ylhl40l9OfhAUkNjbbG9e+5MKoKgp5KIcUr8KyzkzbgTmBL
SAe4Q1ojm+32xouGMYnj93eD+t1r4+0wOSuvh6Xj/U6to4nCfxebSML8YqzLFhWryL9vFe+Eatar
1PX3VXrbKEdPeTZRcce5Ntv8xWxhC1DpJn5jRHO+xmbWd10V0EvSkCOc2m8DPsqZ4g6+fiiyANUi
8y9TUKrdsHHgcZDuzxMGT0dtBWFndnECxX06enXw2rXdTtGrY4wB41c86rZwGY7XJ7twkarUkQCZ
saG5RGZHtVcq+PJZTijvI3TetVuNYnox2S/K1G4cZKRQXVhZ3+UvC+DCFlwaChyz1o1ipmi0DN3o
xiq+yOgbMN5riPUQ1tgIl0Pci/QbLfwda8Gnv5jth5Fnsx00OZUKk8gY8QCNpq82HTo0KerE2A8j
JizeGshkIRJS7WUXwRGlwzuPF4OPb5vZ0+I2up4qSntr5PWNMVU3kclNoa3k1QuREAKiDYgAUAWQ
ydk5DcdKCWVLIFoMY5sPIPbAdA7Sk1e3++sL+b4dZ4GQMqANM9C2+ZDznlA4BEamwiZyGzncy8E4
beG6TVDncflGodSVq/HWU1RBnxtOBsLCpqTelmhmb4KqOyht8e9QTBujwHggHgsboZk/bpKRlIIY
BO3G24r31SxUIwYWZ8bIYkSqdktCvAd9vvcol8ANvoEr+hfPZVUgiWjLgSK25kGyi6YwSQScCLms
m9BIT5OcvUV99qZUJzQ36zC4qacv08Cj6vq3WDrCdJu5DHhKqQBlz+OVaqellQchKaeFoQRl6IGw
gdWva5nlLkRTCNfalZrh0oVgsL5AMXXKI85so3WTrfeeA/NUQ+ZXHYHEFHsrow87vg1DQcEE/3HI
mn8+TxPaOVRNbE/Z4efz9MugxIiEUKUh/ajYySHWi8dEk90MfRG7HR4wyljb5gsPVaIiSgC8pFCM
m5f/qrKpEKfm/DaxECGDjkidBUHOIz7QKBhuhgiqHYbhRmGvDL20xICzwP1SZ+ehM/uqU4aSqj45
6AVN8d5swKkaoj2Goi/KZF30bcL60jNWOhpLAYQeCnw5ZAUoNs6WeCjqzsLpCCxKEd6Kwi/pzibO
8dD48xYr24enA9TTd9LivO4xTG3UJhpD9TnYZhBVmTFtfGotau2tRP3FpWQgXvxQJEEcnm8cRAr7
CNVcwF2UFWV4o8iV3Imn4Sg3Wxafr4dMqraWly49k1Regf87rno+rl+kSPlKvBK06JTk3yWzQbwe
9UQEq7GWUVOgpdndCN03fRT8w784LRrVc5mE9ZJ91kSaHNkyBeqyS09O1O8QtT7FUX4K2md1orFA
p/X6iIv3ugDRCabZAiyhw4po6lpu126E1Vko4R7jdzQpqsek94+BhY9n2O1qL3vTsIj/m8EBg0Dg
5h1AVDpf7CmuVcnqKqqGCMFV0U0e4C6B+IowaMEnBPk/tHixM7k+7CWNQmxjujUAh+E5XRSKNSnp
2iADQVZo6sbueI2OkzXtPC1ztfJe8iQ66616b6TqL0SZb/2gPQ4J5qD8fWwztA5Hb9/hQ9UPgWv3
Ne4HMRpzhSW8jhTvRm/XmLhLtwW8JAqrbAs4L7N1Cko0bRKIR65lTfvCl/fGhMfNhPBYlT0Zlquq
a0TMxRHpGgpcNTb08zeLD5rdcVp1cOXWv1EmPGdh0zdkAkb3pjN4Fq7RFpayLirmDh+GZjsXxvle
qLWh9gKzJnbCvESH/UHBj9UardcgVA7e6iZYnCCCLDKoL1CE80vC1rWp7/WeWnho3LYYGztVduqS
8tHYGxlKw2a5kuctzo8Txli0xuDvnM+vaibHChPmVzn3leds1bTdCnGGbHpEbNO9vsWXoicJJfom
QvXmAqJPNTmCCsSGCQL4i0pzrIhjkfmjrlWgOI9yat0YytrFuzSo2Jyi0U0DaX47eF6TRH5b8QUN
aOmq/xwgiyyj1yjki3PMgHFX+SRBQ/rzudqU7/iKtD0IYucLa3i0HeuAYfHO2yHq9kkC8hL0416w
5PFrfoNYYqbeSqhevCiAshFK6LXQ5JtduxMW5gZKXYMbtiqmLSh9/kymFwVRKAeWOuRFuh5dYqFO
Xm2xDL0+56XdK3zkdZ3iCe/72ZyzMoujTOYiLn71k3GDSjKhwKFoDHYy7rfZsMbKX/q2DqAQWvW0
di/6zUWa6CryyMwW0C06sV0RHSju3JcyPpvS5yG2NoPxV+k5tSGZVxH7ypxnj8A34EH7wDKVsTlG
wkYOlHGaQwENEhdb0GOESZli/5Oivn99gRd6yGTKH4YWx/lDLztO60YaO1Z4gg8UY+PLUR3HfUCk
TayYr23udHRyyIM0/4jk6y6CerfyG0SOM3+v0YgA7UXbx7gQjLKNTsWOG4cSRZ4YRrs1vPTIc9t6
iwXDgsy2+ox7zBM+nCtvhcW0gIq4oB8Jqap5UjnqVQNNDGRobj3EOe4SzfClauWvZVUeAWTcZkCC
HQz1NoTPryvTFpH+Ytpg6ukmakvIIGw8Y3RSgX6M3gsquU+CXSRSP1/2PivFV/q5j1GAdQvqu5ib
ynhkhTV8hGplDywcMiK1wF6919Dm2clYB0bsNQNQaIO2QE2nJM1Ome8dEHXfhvToi3INg7WQyzMk
/XzR7II6KX7Sh10nO2pZgl0hwSbfGGLv5LTZpnmIsvqwssjiupktMtVIKCSiBSRfCC0kfus4aUWl
TkapucbKW4amqdfSZkLyxEebFxFS10TcIGmjlXVdOluMDU5ENIIo2s2u+tCRIGcVOB/0urctU+MW
6NlmaG77Qv5nGOxXZ/ydh/4xsYNn0FKfmq64wYfy+gIsrjRFEIGKEhons/PtIG6NEjwbvFaCbwjq
OMl93sUPuqT9e32gxV0kmqboaujcjbN7okltRRpMYliueziVUJDFvAJLPtxCarTS0a7uNpoJgPD6
sPOALWAQIr3hT4G1nt+KSaWoNn6nHXIh8l5UNzwT3EvS7XQLxWwl2o8IN8mkWNeHvbgW/xvXoitv
Iet0IVKUykZr65GMWkQT7nzBlw+DrV+GGH0AhDKR1ylfpX1dF/TJG9TmjLXNNY8e4gfYlFa4lRGR
ceZZSCX38CI7IeqeAufOH3IfoSYp3MaoRRnRq3nMMPhVShBaKDKPCv5syScTFMH1dZh/9fdfwS8A
vckGuyi1VaGM9mqIaEaJcaMESjjhiqjk+ljX/VEpjZuSysv1IS9i9vuYEGNsk6cULyqxMh+CR69F
tZNXdudGcXgrMKujscVW/o7GzhYRUzv6zHfZWMqfJmD/jYvLlzhGMlyO83GnsaJrqLLiA0IW2oSt
WcOLUVM2luc9CDE/GxEq3kr76/Odn+D3YWFesclNimiKOAEfp+uVfmaB2HTVyrgVcoZtVj829c+g
VdfeqWIGH4OlGIpCBMxORrossahoqGplgqHBoKaug3Fs1BZ7ZBdeBeU0V3+jFn6Xxqg26dWj1ten
GCP165Nd/LjvxH+FvU0kmS2yhJ9dpY1972a//bg/iIErlaxLkV/V9kUtTDS/9Xst+LIyrrY0dUqU
gFw0cnpjFr7YpnqYVaCC/Rgz2zjd9ElJ5yw5yc33KXL2tAu2GGduDRraZtXtKJVueR+snOqlaMbL
8H9/xSxax6rdBdhn9e+k+nc2Qznt87g/4gHs+mAkhGifgM6tzH5+S75/eMoTpILk2hfBO4bzXWhD
1bsiesYAUYVuWDXo4G7wkUvjO3pcm0Aa9nKSrWy6hSlrdCyp7NGFuKyNyIVU97EBaNOQESlvUMYM
txs50w6O+WpE+CNqa7UgsYizXc6IAscFhAsQ2yz5mCz8jHAB7N1kBFQ16fd9y5tK2k2Ws7PCtXC1
OBoKQyYuueBQ5g/wluRP8hBPfxdFHLCzCXQ0O7JTKX8pnDXy6uJiggZFz4zACAHnPFa0oVoEvk9o
bNX2KJ4wZePvBivcggpA/hO5U6/8Zid/qsbI9iGdI3HnfYqK2DyLVrCwt4xS4hYAoYvG8rHOFT5c
u3I6loIDgApReAYrg1jSrDkXSUqDO7fZubjP3rzTMlDQKa3wNo54mGI5XxpItUsSU5ZWbp3FlUWm
SaeJv8Az8sZoyosY6wER/L32TQhEJXl6grOWMtnYhkcQrglqLtyudDC45RH2oH4377tKji91gP96
V7De4SXfNuGrZbZHeE0CO+v8VVYhJNF456PWB7dpVo5OyWZzr4p7t9E6bI7yjcBnlWH+FA2nRt8X
gbIXop4hN70VtyRYiFDmh6y0VjpWizP/8Dtm18BgB2FMLfA/1kSWfdOGL4Hi30TNlyFz+2i17bsQ
/pEYEHeegdTDRR0wyioSdZNTakTDnagDdgAHBJQbexzFeMolTGGCdI/DsStkqbwqwbJCXdvfC/cv
cG76zkLm4BI51hW9b8AV6VxkxfeZ0e08NMeDzNypueRORrbxImkXkl0jXIwKutf+RTbND4B/BLBX
tnkOzuIH59gxO9I5C5aIsEHqFB7f+BcrX0MkYxNy+Ayh/Ou3z9LRElB64DiioDaPHnbh62U2tZ2r
oRIvHoQBLwZ7P2qMngIevo/7aS3NWNpfCGSDkTJQpySTPJ8o9nW1HHXcOrQnn8act1h1EHa6UogV
T/c6VC+U8/HZ2lmJdUQDcCObwx5NCBwe8Div7u1qwpNgDUFzQcUSgVSDoUo2DQwW/Nj5z8IyElxk
aHRuJjyY7GOpPraYCHXdpiigrvKikd8Eo1FoIl3/CIsL8n8jz/nQch4pCa6yfAS6poLkXvr/eOHP
QH3zKfBJ1er7ZSHl4APQ+nbo0RsXt3CQKSGyLwPvl1A/aP2d0B1re55PPRbXwbM3fkXrZdOma/TJ
pfuYWpMu5JLwYpzX3/XED/sqFSacLQhuJLUEyCMkpaq85lmJvZvr67o4nImnI7cjYXyez3ptNKj9
0GBNwFHWpHabI7vmqJ8MjDwwW1+5pRZHg/JrgO8klZ9jl2O/StVWOIymuJRKDXpkBtbnSEfY8BcH
xXm+Prmlkyv2Khha8cc8XFhjmatjyqbBJ2cniLeilzE23yEMYNAc4vCDuiB27ddHXTwlgP9FmCJI
EjfOT0nU1pVk9EoH1usGS18P4ZPgtxNgooA6MLcSCnt7Wd8PtfOn5UJxPg36d5BtoFVf9Btaz6lQ
oON89jJ1d0U/RB56cFQbpsg7aW9DjQdNo29Le01EYOF4kpZTLwPUiei1PMt8yG90LatRAvRV7NcN
aSchDFvLOHqOyqap9VvBALi+zAt7iW9KEZwngZDYFlfmh3enXTahrZbQbA18JFuYQ2oV7YLmFEuY
tOprd9/CVgKVzM0LvgzQ6jwgZ74+1E1mtG4m0YQLAIaL9CIyt0InS9vTLNu2SrIyxcVB0bXhwYWu
Ckn6+RStNk5HB7SXe29ZzQ4H2d2EspHPU77CVBTPsJvf19d0KYOlJfbey6AhRyXhfEQcPqeBzKYD
U3TszJ8CgxtwlWhBjhjXayS/thZ+M/LKDbs8LGAv2igA/y+CrefrnTb4nBgZi8ecLrgANXh9chqi
r1JyR7NqI1qPlvnHtX1ODHqPNJAUG67Qhb6pE9mN1NhEJEWdXKGbXXm443V7ygfHMTrZTr1xvjd4
ODXxGvp/KU7w7hCy99zy8kXsRTnanjKZzyuUa0Qy28UGz5KvjpTuYNjDTRt4ab5GoAhRJ/3zwK9T
SKEcaqmAveZITanRBhWjKUJxFe8ULbvlhr1DTLlTgcjEayI9i1+Y6qsNz0EwJefXmh3jajoEBe8T
GMWF77i2D4QaRpQyPUbxb5gWSjjup36V3zxv3ogPTMfeEjeOIfjG5zvaGHEnh+MLGz+Xdg4ed/Ek
nDTCW6ANG3r2Qs9bCAGKIGWh4vYXBwoMLjgowFfMf3YXULMYTKmq2NmasRU3XtiD+CKBN4KvYEyQ
3DNQjPR3kCXXICUiOszqCPrHoUXM/hAg1cxkwYGkukIoNKiarWN/71ts0GpklZsS4+ajCcoOG8SW
DEdr73Q4eyvT1xd/A71oXEYWRMRHpy1LHAjZZchRmUgE5FK278IbHRFtPQzB9bhBeisQJmZk3pql
/bnNvaOdrzVqlyKpENJG9YNSPJXK87VQ4GN1hZ7j3xR1n3K8Im3ejcN4sJ0J+6H0FJaYTkjF2vQX
kkhw7lQCoNdTtZs/kAdNi5PMaVqkANVbeRtiOpUM/+Z15uoOZiscezlojlO8FsYXHmpsdYr/hhAu
oPRxPl2gTTE4tbZ1oxYLMQ0mAwTS0nzxffMQhpuGPf8jNTEGq5NDKq9VhJcO+9nws52nNblSRia2
OmNs3MoF4Gh4HQ4QPLm6cfrHseUSa+tNCWrtz/cbI4tOkngra3OETlw4VtHXFMxCgAdFBtmTi3KC
vFHuhChaGKPTKkk3gNZ2YfHav6TSJ2laY4WLzTQ7eLApeLWRndD0eednfzh4SdiFUxV5rTtEP2z7
3yAxt5h4bteji1jHi4FUIZFOFYYm4myd7bCX8aweWlfiMwtxeM8Lb2sEmlQr2IhDhSPmGntsaWsp
sJdUsMucpjkqW8oqmYwk6rB1w2h6MDZCWgYG+KEb7df+27C1qmCT6Rv86g/kby8rH3jhRCG5ovEO
583iXBjz2DHavknCQY6lfofeuz86z3lew3DGzCxCH9qu+IukjdveXB18IYoAcCFbgODAs3z+nqgQ
VkvijsHLLvgW1N1NK0XfhzD7ZJXOs0APN1hrd5O3kaXsyXOauzR1TkplbfxJoVxt4GnRYMyLlZvW
PiPatxZuLlNianCQTIDdihfdxX4ofb3v8NBzTT6DreM83W3jOth7+CW0QbCZdOOla7I3z4PsYtov
WBnxb7+KZHpofOmLCL+0WFYeJZeblLRZiC3RIoLbN3/zyVC9MXBWa7fKv7cEgT7ob1Ak8tM3FQfV
CCe4lS2yOCDYUXAqoig5p0j0I3vUUYZayB+EynfrpauNjUA2GtmnTt0KiTqSD3fagLXf0ANGAUs0
hDss+g6tD5SC+3HlJ+kXB1U8Hf7vJ82vH9rZodf3tVvUOixdc6OrLW9f5AdKY2Pjb5XW5ZGn/7OP
0YT5LcLjUIAaEjM9rPySy/MDaFgUw7kDaNldAArjSSnMRqkQwzA2EfLVddFuo4xfUaO5EiLpkxfH
2gt3BNGblbEvUzExtgbGVTxm+P/8VmqyyZSaRq3cJHs05Ke2O6FIoNg3VaiQGyCuFpyy8B/JWaOJ
Xx5bFKip5ZB4QlO/KOD5oL/1ZGow+XaijYUcaZVTHauYf/dYCscgn6dc/2lltpfbkFFp13Ed0Xa4
8FYDA2YqtZ5Wrh3+563WpCBdgYX32k2sHQwPk2wdLx52wf8jHfQIOmhOvbU7wnkJEcEPdlqzdj0t
YAMoDwgaO8AtUJdzCKQuS/DVPL9yJZLPMqWYHPTvtklD59+Kh49JWBfjWnl8eO/SWN9XFufyQPCA
AU0FzZowddGXHxvJGNXQgXULrCts4FncRsiU5G/ip6TIXnRKjOSMsfGo5Is8SUC7pGxVJ+0yRzaA
uWI/R2AiOTdmiZITV01fl1rlRjJt1fq1Sn4geE2Dtdw0QhTc3zSErJco3unOd3bP9WW4jNeMTkQU
UhEEiDmySZXbxCtiu3IDE2AZhU3URIfqwdKyTQhU4vpg77iD82yB0ZAB5wID0gXc6Pz4JXLsF2MY
1mz96p2Pket0okCv2f64b3DNcpRb6b7yKWtUqGknB8VKMNlV14LhZXpkQE4UIAWKcvQ4Z7/DNkY9
z0f4h29BPD1J8GxzJBUqC2Azip3CaUigCBz4USKFsdBw7jwJO3aaWa3778qiiMLUbFH4FdSPBGIV
t5vZBrAzI4292C9djYo2UORN/aAAE02TL7b/j1XEm7zEjJ7XYnH0W0T02426iVZNPy6TKpbkw68Q
seRDxth3EvfvyPujbk9jgg9z9daNz+zMlwpJ3Qy7eaCekuFKeoTNdr2yDRfio6C+AeCgeIgihTis
H0YfM0+ZOsUqoFhXW1Hy0QOcuWijpaGxVdF0JuG78dTP15d+cVSdJp6J7BQVNbEmH0ZNRz/K8sYo
3CDcJwNKO3x8IQImHH0qCI4SkrWVudLNv8C8QXCgWQkay2ael5IhdtFJ4BOIfbb1rTz4P8PYDYNb
pxs3YVUgPPZ7LA7x9BxjOtYq1spCLx1B0GCUIriPYCLPnyfcP4YvaQW3rw0CjHfJ8Grob+IKEO/B
saZ7V2Bzkrz1NOJHE7lXoWTOo+360i+uAnsd0B9R+PIG6AGNh1qUVO9AGtHEa7ptxi0M72Qr1IMF
SExckKKRh468W6CRiQv0/vrPeK8mzg8f/BoaSTo30oVAVOQkmekMYeXmio6F120BgAUgc/ZURI8W
7HrTO1j9rzyWNuA0UaP9EuMWnI4PzZuJ6bRmbcrwtUgGgC9rX2rh8iaVFv4eoH4JUiKN+rA5Bz1N
JBsKtevQmKinN3U/2QptzjfS1goFtOsLcaENx64UCaIgBJKncBWdD0cLXeoLJS/dvisfY2eiPSED
LU4q66c66r+mycDM8b87WuQIKTdRrWY8N4adFFunNB9JqjyqJr2y9tMWEsZ3cjNryNOCV8X5T8vs
ppDTQS3dSpv2fY+bJGdUFL6lkIJp7m/0BhJOt+nNNS75hY6ZWBXyNrTDgMcKE7rzoZW2tKZBnUoq
+1hqv0Y5BL6Cm4AqLYbTPHKgFepCVi7aOlQ0xGaNavT1Av+YFc8rn2hhHUSZVuQJgB14/57/mMEZ
QVqWZuGO/rDrk5epHjaJot7a+vjQ+tT2QB+FZXYyjTXC6AVPinUQHQf0mYVqwgXtqMpHLKEa4rNq
JS58ZBQhbxOckAIMMIAaCNNUGWNaLEZcAd6h0L21cnA1w7NmxjuTJNNCq7r9KfmmmybdXVX2G6pH
a0Fl4V4nogheFCml0EU/XyHS21qFKFe4DmQXelwbrcaz3gcRYD81rbQbdZxvpNyVw4fOrI7jCGE+
pBCKR2hEx2jUtbUK6EKWefaLxBX04RSb4YAu+GhzxcDodaj9YFliJ7eZ82by+mmgUYmAJ9aKYz2a
bzXJp5L/zT6GBAReEDwXz+75PsYVPtW8kNu9qb5NxSepcePuTWjg1USSoWu2YieLryaguKWUYI1D
HhRQxlDWnmBL34iqFBIn7GOgSrMjJfdeGkdyULqNHnPrOp8rkt4oyR7y9hEPmqM8hF/FLxk7Y9uG
bwJHY3vZu5WB4Fz6q/VxcWxmVwCUWe5iAi3Z6dxIYjTCPpjymDOOQHATblMbFkuievRB9v/D2Xnt
yK0ETfqJCNCbWzbbjDeaGZkbQtJI9N7z6ferWWB/NZs73LM4wAEEAapmsZiVGRkZgTAcst/I6Zp/
e9OJ3BJnmo0qbSXOA5FTnRF6KUOWaFZH+q0MKV+1UBDudZ2WsOFWjHogdbvXE80LN+ek1i5fLhbk
6YCFdQYgRU3yz6lsdNOUZk0rPxyPHeunFTQ7wdoaMIoqa3NnlykaC7dDWBxspbpiN3d1vTGs/AEF
LfbdIZ4RUvhUL2Nrn801GqRO4ZUyQ+/xMexir3KnmVAK/a4xX2ombGgK7BKTtEzv9oJALDQe/BjT
yei9zLorxW+3bpuVL5afJSZOcDW51Npt6G0yeBrwxebtVWu9gjZeI7CPzwm3oQO6B0rRlpE3dq+9
rn6MPdHPcbeD7tpbErwbDqVgEFxMzNcoxYxSUpceJqg7rW13kpUdm+NUJ6dCb/dl91xCtclx9Uqw
lIrotW95kK/V6fwE2pMcFjzOtMVBUediJNlPS09Xe7fOs5PI1GZMascKcShmzMxIoi6VDlHd3Qu7
5ZJBhs+vvZV4AczJFCZ5uugniL//56w6BXBnmUelJxeCidJ9+NKPUrNTpy2O28qneLbUItHQit7y
rZSlnO5rHQR3gnAj5I+dIdjnAQFx/vpfnw0PBzqffAZQCsHEzp8tUTtrYnSz8AQMJsZAVUU6oCKO
ud7G13a5i2IlEf8ZHRZEm/OVol6Xs94yig+bCsiZov/HtPdOirc+oNWVPlTXKeYYOVkeGalMkqLt
Ci8niISqej3N8P5B5/VhC7xY6fLwVAJBor+FaNbSpDPVSz1t8qnwBrQ1yceaMTjaRnpdQkfzuTRE
Q5devltYkvv5m9tcenEszTFCcqYbCq9p6o8J3rkAfK/hx8k/jVF3Gy11C8XZBYSMjaXFMTwPnDw1
Ey3Clwz3LWOxw1VpxEpflQWO41VzaCfgKqtysxE6840VO3vFvh/aY1L39wZm6ILXZEfZKctAG3GS
3Li+VkIE/UxB2+YOg6K+dHKQJfhNAwatHmSNdkRXus1upejYoUouKkq9lLzUQFZF0KsqjKs320EC
rFluB2CyYKoxTsDndH60kyJtbb/z+YjGLw7gdTXxxXKDxMmLHqVQYWkOMZ5YEq2Gbku9Ze20438l
rlJxDJekHCPUizJDk9qrE75gnZSYOhU00ZX5wDbeu3ivyweFtU7iJMjytPMXD5qEzqDCxkTPmnKZ
Uy8112KeqcH4G1RGJJI+is+1QrSydwoV0RhvkAkuHhdyF1ApJArQKsrTRRiZuAIYqoKKk/TBPmST
BXBAC1+hAPj8aS9QMbESAgDYYzAlry0hOjO1ukKLzdxrDPmINcmjHuDto25RFC4gIMFWQy0FVgiw
zEW3Vh5p1o0Zy4wjvcowv4pMe5eiXNXLzq0gxVRoh2nxFufxsrAU64IDofKJq/jF3T40QRlWjZV7
maRfm/uibOgQd7vIlPYhqbcE7K7i6FOl8Q4Zpush7G7I4Peh2uHEvdUtv7j3xI9hah45TviX6POc
HywpZIzMlKTcy4NHhymxnGAd5KiIu1n29P+QYq2923/XW1x7fUahEjg+D988o4Dp2nyeMCa8yp+O
csJT86laTes62f6jrhWNsTDaO8leKzaO2WWSxbMDf8OOYH6AU7C48yutKBBcJY4bse4KM5Y8Z3Wt
jZ+UaS7wL0tP1pSe5pTRkLJXHqc+vEll9PKLeEt8dO3jMojpALGce07G+Wuo4zoHjuLmjKlYmzza
CxvbkG+9L/SNx95Yagn7w32ZdFR0C442Lh1NvOtoQAmsO97MBy7c4myxwzCgeCTw7Yt2fZUj7hQ3
dQF2gD5chhkMB6vN85/yhCCCnn+JkuqZwIKVrfaWWq29878l0/Qtg90/h9LOMsMN/P/iAhW/CFdW
kALBTrIXN0ao+I4x51xZsmTsBDWp6+LvU2e9zwXW6lg8fR7K1s8YXQ+BdAqdkcV6XdjkcdfHXBIq
n3kX7csWhWQc2tA02FdcHEMBys3Zc5wveRfsexN9oS366OVFzVMjwAV6A9OPdHNxfUQM4Ji+Sdog
ST/qlr5WfWjG2RVR3EZoyERNyc9yNzBujRF5BeXLxi5cwFfIuNF8ZTQJzd9LD9MmiQoDm8oCDnJ3
VaJEMjaW785FDAnPv9f9h44mWO1rXhDOb5+vfQnzwqtEwgatKhanHSq+h3+KCJU2ilT0fuY19W9c
Y4AuyexhS0zBcFCl/hCLWSG5O6QMKYkJKcAYqPd7McqY9x1sMLpBfIigX6e++pEFplsMfz7/jZdc
zI/fiOYd9GlxMBc9kASAeswxBPAExCmkxGWHSUP4JFIDEi/pO2HmKuZ2dSPB8mYrJKydD7TMEd0T
9FfxfZzvUToXld207NEYvWIN5QqQU1i/xXN3SJhuUBHfQ338GPjhUbafpDo7fL4D4jM4y2/YAJpA
ZJFUKkQM7fwHtGEyJaVh8QO0akdP8knHOlHDvunzZVYf9N91FhutTlEgt2IdMIZyHlBqYqhmoL0w
+ICGya5x8MiOXCclyAu4Qdm6b1dftYA+aIGa+FIvhxA1GA9hWOr0WWjvVfsi3XfaoUXnr7VJ5wCT
w+x9MGfXzLachFcCP50uRqQZJGWblyzEqjX03sBTj7pWOchDeEoTw2vJQ/I62cA+V7IK+uvoKwsF
TboKi28O9enJJCQR1yP5QUD2AcgJFRqfO9c9cEaUb6x42cTgBNmgSYL6hgaQunizsz9PVlhhpaNW
xQ5hYVDXZGf1CNOgrRhDfVWBVkWfWVfwLA58gJPoWlDKYT2LFn+kIzSub9RrKynm2Y9aRP9ZDwsK
II6bD4rUjN2umV5CPukRX5gP2iny9U61sehlfbrYisXua0mZGbPYikLOXcOGcEQ5Pn9Vsm+JP7nM
wLrxXLp2u6E1vL4umSQaPSBGF+yeJE8UbIGRHKjkH7linExKUDEuoA+YwtKY8PW33g6ZednilKzG
eOZdkFwE/IfRsdhns9Y7M5BYeaaHHrDBORbZGCL45NKOwlQxQbwd2p01odYjU0zUyq6Nr0xGqj7K
JuaA+1A/GVAfmqhHgBVUnMbF58HnwgudbIgv/39+5eK9qHobJ7omCdPDn3T1CvmkjiooAXpqETwI
mki+oXrtlToVbpbI9DzfdsEYIjPk731LEuTVUfpbZDfizIo55TneyI7WEjZ+oo5aBRgxPWLxYf9z
WZYTY4+dEeVeKWzc2MwZtqydqHcmJqCinI5gqnRp6gmikPB6EQymaeTL0vjyaBDlkbRRd/5ftk1I
W4Ix0C9ebFumZzjb2Unu2a8YbB91k7YF1MuBjBImlfiB4tOWtf6AmZfsV17K/N8sc12b4RFg0RUz
ekFl7mrjvjKS760NWDnI/l5tN7488UvObzEL8ydOP4Y/AhZYxCC51CorMbWIVOMWeNnT9eKga++6
szWacxlfWQiRa8adsGO+dGGW8nHEBTbyrFRGlrfzZBz3whhdzJqmwbwbfGvj8K6cDCFNT/sIqIWn
Ww5fGrFpd3RKMPExs7sI2l6kml4fVsegmiLXt/y3uNTv7aj7ktT5kwMc0ubDSa7CnfQy5Qq+P1vj
fCshXwB/WNwAiqAysxwiUfMmHMMk4ydZNPMmeZ+U4XGayze715/SUTqZcnJKQ+SaENpRVLdR6p9+
GHwJVPl3oLr+BERnb+XaK68GOAF1Dq49eEbLTm2F5E4xaEPEvG7khtgFdnK2U8bntmo9I9vr0taC
q29GcFwpYnk9cM/Pv9mut8Yu7uPII7gw8Te7mY3DJrgfll9mDJso9oE4wmMPz6m1jL0u4FHT6N9h
kAN8BNpBCe6sod/KtS5zOpQHDRTghSgBZeAiKHeUEpJqSCGyGeW13OhfY0X+3Vdf2yDfF3H7ElXV
Qc6Ka5xPg2n4Ax/3u4MyEqYHv5EK/jz2rm2SMG8UJo6CUbFkxcMEalD8pJyUZ05mWN9nUnPkQLdu
hsFxWO700uZeTJKdqXx9reLialZj2W1iug2hnR8pHLeIoSuBjdEnxLUBYJC6BAtavDg6LAP6wciH
Fv1VKqMxK9T7KvVrnSDk0iYB33ZWQxptVTecbvV+/qY72NEUSr6X4u5qqP2HRr9qNPvNpJyuZcjU
kkZdzfQDmGeiwnbeIuCvHG/43ZT0wqsZYsDipfa9PMp9YPObS+22w+O+r+bXSfGvBxVCeqT9ribr
Wsm0v44ePqVVetKekO68aeucZvz03jZ1uiumIWTSzThuvOOVA8dvg+DEIB/FzEeW8M/lFXVtmyWI
I3i9r9wWkXr3XMnqfRKMrwypfNUcRp9Qg8JrzVNHvBfi6HumXw1y9Qfp5C1o/AKZBt8TkkQI6tI6
g912/m5TZDAjqUE2bk6d16gJn1HofBMGaU3zYNXarRyniOgj5if7z4JqtbEV4p9f3EQf5wpOHRTX
iwRcNVJHzssYJwQ58xAlQhKJDrOK7QXNwyT6a6GcE4Xcmkp8mKqAuie5re32V2eEG1oVK1khOwGK
aBnUHRQgC8QPcJUJkjZAthbVBHScb3u7vWrM8Dme80dZBwJwwns7BHnLJ+ltYx/EP36xDw49IsFx
JYFY1JUBVCqZDgXqfchDWVjEC8Zpo+IOkXQHMrEQM46pfomMY65pGy9h5VOB9a3DLxSuLhfdfSw3
Y1PKrJ55YKq6IL2di8F1coxU4mk/MIjYbFrEr1SXVPDgCEzTg+nqSxwRlLuUC5TjvRHQQOiiJDle
kBhAq8HkVg5zrNZBoBmcylMmbTzwSnXN6hCURJJrYa8jduSfD7DTM/N/u7k6OKy4tl/WTDlYvdt3
iPl2E0ZlnYnULt4Uilz9lDMhFpHT/582IsFl2SVwDDzNwZoE22QRWPsmHiUjMwfP9otHqC5PQ9h6
sp/vA7u+VkHfoHlC+DfqjVvmkivFV0/jgnaCoLhQ4p5vAAiOVsuSPXwQnWabFDMp9mV2l4DqBlh0
wGj524TRF7UjKzWd53ZGzdSgeRO2f/JS3UlBussbNeJT6PGHjd+qtP9laOO9ENX6/NNYO50O9oRC
ZlLIBS0CuSJV3WxLDr7GNTUR0WGI4useQYkUo1V0PY042YiJl9Arm/PPios8BTqKVkO7QEZLh+AL
8taxamD+tiGFi3T8Pz8fdydEDuA0hoyXsJ/ZmtIYZQgtxrgdFqp+Xej4Z2YuM95HxXRudWLx5yuu
Hf8PZjkdbYqVC1fhNs7mQWnR7QyaXxpiSH2icLVHjHf219kPJSDtStUHqyxuer14pm/29/MfIDZw
EeygcdMaRrUFlwVZvIB/Pj9bYp5bzVHUnIvomtzsJjAg71jlKbWKw+dLrZweikSYU0x8wSledvqz
Km/mdEIZ3CrinVBcwDNq35mSl9TVI84DdbTFGl6p8RmgxS2N3A2UkFz3/OlkdZzDfmR3HSaWUlpC
VnWVJ3a+6wM0HVFlVwLjVBS/giRpSTGktxFpth3OLS4n3B1Be+cSB4/I1IBWO9fPdGNfF0HrBvaf
/745CPaQiAhI9aLBF+ZTV6LsMngW1hYclJPSa3cV0EPQJNcWWHvm/GczStG9I/2nMENRQL1oEAe9
k0mSSeQp9flIyXxbtfp1OSZu4qeHUN9Sgl5pYrIe1BxReLHkcrI8lFssfvOeBEN7y2PrkKvt1aC2
Bw1lqGLq76MrY3g1s12Ry7sUX2tFkt0povBmAn0j6q5deh+D1SDnQvRz6d/SlraM3nU6Is0co0Nd
3KfaWxOkT6N9hSUF7FR1X+nW0ZHaXxjL/Pean+yGbNP8ADuXgwQYThlBYZFhFEp8LWQ5Zgm/3vpK
b7YGJT60LJff94ceNbwssm9r0SQsxz4qGiFFbCX5o1ONN7Wp72u7fhVgh2T3B9WJn2MlOmljeKUW
/V3ZBg8GN6yeHIq0eLEa/75hAK2N30s53WAZrUR3Dh5i2f/7x9mLOxdqZ5jn/oCU7hDtQ7s7+FEE
q1aCMY+Cfx5vpJXielruhS0cBJEtJsFeznWWRQFOVaE1k0nxB1/Ut/QdQ+cb4NNaSAXugHOBiCwj
Q4uMJq7TsmpGJANB3SZLpxfT0i+FgkF79vOgsbXS4uUi3xBmcUu2KGZFxRSYY+KibCBtbWxs3Vrs
/ueZlg3gJKAmGEpW6gvm0VEUGxREebUeMgfIGjP5E8qtnz/cShsU5woBVInym7m7RfDWs5LOZIJ2
m+CvCASvUOOdoXSHWHWOFTME9t9x+tCXzCdINNzN1ZbMy+qJAR8RUrzAm0tdpCEiZ3Ni5JhEBA6g
pI9Kt992k1r7DhgW+D/LLE5M1xV5i/cyE+rgzl34p0ve4EOBoR6izWbSSp4rtEUYLUWdFEL14pur
syDsWwu9HNHjEGR8i6ZRWkkHSbtr24l+ro/oyH/XQ+WuIWlE2kRhnvZidsrp0BgYe1Rroqy/0TGP
FbvZTd2NFuU/pKj1nCDfSb1+rfb2y8ZBWtleqOPEP4gS/LfMAhiB92s/MnlkISrBLAFNSjHi2qfY
ZXav6CQ9x+XfOkmfGmf4mll6x5iOO0TjH0mabkCk3kI9+Raq9kbts/IqSDNBlwQVDrl+8Xn/k3uh
c21V+UjBndJgy53pyZZuU2QXqth4wXbbin23qfqNu+fySAvyNCm1gtwE9fUi4Uv8DhQmRoRKdfqD
br2pxPop/+99Q/pqTKtRFzJQjI7J+aMZsTz6kq530B2fu+HZaZEdlL8m+kYH7/LNsgxMWM6TqF+X
MP8kabB9VaXzYCS4jVS7ZfGbVmw53lXl1iOtgBICBiTmmKJMhdR2/kyFrZSDPVeoZE/xvZzW5Ifd
7ej4iBq+dxbAWeG4bfSmQtz4/ABfhnkWBrlHHACoFsWy84VzzapGv0cQqCt915SgWc2Oq6eHdBNe
XNlP4UrukJqwjLLs6fdyrga9ihhJoVzFow8h8FtTPNEYq7Ns4xxe3iiY9SCJCj1QtP2WXNy6yOGG
zw41duIw7fOuZRhlD5Jrd6coq7DN2lJaWVsQN3AEFkBWoJYsvjYAdrWZExYckx928DCa34PQY1BR
+NvEb5+/sbWzoiJOzGN9jF/JC4qc5sw6xk92i0bxtx+1/+R071l7nSSHCvdUJNm6758veBlKOJCg
FkR0hkKQ4Tw/IqGUknpDhvL06j0anzukqmS8AvyTnzMXHv5t/I0kZ+WkiEED8SFoorASP+if2BUb
fZtmZoBUU9zQmUfYfBRcJf+ozVdMo37+dCupANoL6PKD0lo6SfPi06smySnLGukvBV/j3EmOuRkh
pV6fzIyiLj74I4i7Yexnw77Jou5+vOv1x/+f38DANVmdYLMuY02byXamBsjIhNHz0N72o38MM/lo
Rf7RUDN3dpKDXFoHeUpuapcejrpFkFgJA4xc0icUKBVKBIsDrEvgkHUcd16d526V/mrLt7B6nulp
fv6ka69WHCbuCaojemXnrzbXa02p/BnlqdreBU12VWuvipkcsrw4FM2XzxdbKVCgLvJSYbaAP17Q
zPwxj0Yj01Coqa2dyqhgoDyN/ujOzZNZPWazhsL298IGlAi+M3mcz9l+yIe9av9WeQPDaXC+62q0
EXFXykN+FVEXySAxY77MkpLByLsEszdvNN6VYnhm7OKQBe92Yt34zojOaHMzMwUs2W8TSNznW7IS
qM7WXuz/EExNqUwE4TQX7cj2aPUN/elXpS0PI5MeQbrF/lhfEc1R4BkaxMv5Lt+ay6rzaQnjoOrW
dIuo392oQDe2vzUaPNULeWOD11eERYusB9pXy8Raq3W7dxgM9fRwOPKC5+4VV9ljj0ByhqyGP/75
fE9X4iN7+j/rLQLIFMd1Y9bIi80pkaLXdpjJQdGb0WGO98V7CLI/5j8/X3PtEgBOxmATWR+FFGUR
I1uS3plRWMK9ip+Y9isrtSvZT3ZG/VvStMNgopk4Qx5RTxsLixNyXugi4ipSbSFQKXi051+wnkL9
l1CJ9FRSSBkK0VjKjF79TQe67iVCU2lPw5cQlVq4ZG6hG2vvVvvAE0XVdMEZU5u0iYGJWb2MXTN9
y5XX0PkKjbVN72Nt6+yuoEo8LIAiQyUIFsGiOH/YvO5tK1fzzuvLBwctkIHivlF+hNo+La6y8ejn
PKwZ7tT+Ww2Kf9SS+0m72tjxtfPFu0ZXHkFOEsTFjg+JFstMdnSeNT7WqrKLmgjnYebd3hLVxwpL
9+Ty2TQRu+7d1JfFD2ICR0F2rHTNk93VbsCEXDZtHPu1KwPpMVoa/DY6r4u9SfEjDfySNCRSXkRl
kcQdvWoFvuqW5PhqxGT0HfFgUnEy/0VdqYRSkPe0MHF4/R39FTR9pLbjhMlM0HQadkXrZfLzOGwU
dysQL6+fnAC+Ljgm+sXnr9+J1CYaA27FsN91Bf6WBA8miE7qcJWb19337rcBf604SvIPIMYiOpCn
OC8OHXz5OjS9rZpOXd1y8nQh0kMytuwh1FFimLkeUfnE13mvuErwyIgdRkIvg//WqLeQHN1UwwHl
1Lev8/AjkA5d9c0v7jDo7OSnsnt664vMHceDmR3lsnW16F6fNnHB1Y8UwBm+CVKyJFbn2yYxNCSh
M9p5anYzBh7y0l0x4z4Q3qa5fIqsR5XRqMb5ZTrzoWfKObVvGqTZfCwCESUtD/Ym20KseBG0wCgV
RlipiJe1R0t9pSMuRHojesuDdmuO1e1IuMbVrXHzOLuS5ftAea3hycRG5sZSdp2mqWvOzsYFvJpu
coRF3YrkCfrJ55vThKqZUrKwOQGKk0HjycFAH+45CTM3LxoXq2bPkJKdzVXZKbWrXZfBxpd7kYSB
UqJnzF0sBG+pOs9/An7rNIayqfVsXYf3wLo5EUNPdjIdgo0q+vJ5xWKIOYFFECxwOzlfbAraJqjQ
G/Py0JMA0ZSvTvOn8q+dyVXSfQM3LXQtrKF1WmHyxmZ/XPVn732xuHa+uIq5fIAJCU+qXHfR04uV
uGLAu/aG8Mts3c3hDsh2V7Pb0gEFgki+G+x9mbpa+iTbu/k0qTFes9/beNhZgWupFFg+urXFLv+l
JuEusmMmHJUTwx0HNXws54eqfUmcp05O3U5Hu7lS3b54kbXMxaljh4nzLg/TnTaXO2V6UrJ9YO1T
+7veyW5Fqm2ggThoboDVHHYClWuGBwa+g/4dIyvXSCyUn1DjcbuY3uGpzR4a2EGf3zUXVw37RYwV
A+dMIl3AELgKZFKUty2WFq9iEkqoBOeTB5eAVjnaEMS5zNx/vuZlm5JhY1IJGvXkUEwcLE5IKkld
HEvIAQqEUrD9hegSDA23hL8JXlYkP2LETKbge2hsFF4rz0tviiemN46GprNYOs8SZ3IK+0McUdEC
MemvO38lTXetHT2LLtmiK4mbanEgzxZcHEg5ryncI6fxCjKJiAlys8UOjRHhnD8HEo4WfBZYegsR
vo1tvoiBYpvRCBV4D1mEvLhEnTTIuUd51tKIXCu4yQrTRZh2JwjZQltOVv+mbL5hpp4yoMInhKfG
YV9t5TOre/7P71iUILU8lk6h8Tv8GVovJp4aUm/l0O8nGXEhacTXdPbKjZD3wV1bbjwkEFGAOFye
y5g3NZpc5ZHZen31vW2+1M6pTV78dDfpXyT7aHd/etJXqq+4jTzj2PiuX+2V8ZBUR2jaYkDM2gKp
Lm9zXgigiiDmghlxUy6Ck1PODmobgEbjQalPlnVyphuzRubiW3mSZi55NwlcRiFBzLPW0+z7WvaK
yLW/FtqtcbQGxKl21bsx7Bz/WUuvPj8vH2XoxY79z8/7qED+QWGKGg+DPgL2iUOvmvdGdsBnrX6M
0139UE/ochzGah/bfJe32a0Mh6bR+WJv5uI051e3eeMmmouaeyvvQwUGwO4EAcAZnhRrI3580Gov
fiixCt1AaFXMT57vYxbHqT8r7KMy6XubXQsRi2Ji5g0vxfc4YObeHrMrR8YC0FI8+pP7cVCvUqcr
GLWpvyF352Jv4nb+3zpOjnP5FV2tfdWT6RvSQ2L+NWQGFaxTShvVvCujih6+F8n2yR6Kk5GiSo9i
HpUAlgeqc8j9/ASB6MoynsgBdpL6o+1neiHf0FJsytek0h8jWT5Ad0uwNo269NRKyk9MT4W2vSpc
Ct/ixKsm8ybsXuP8xTSv4pA0zrjTsyPa7W4i3YZSte/gvfvyYyD/7bTHiIMMvyPBSjsVD1JdFxQm
hTW/hkVySLX6Sksh8iC8zIX0+TEx18KK8pEkQ70A0ViEUMPxg3EsVK4M8SsPzc/gpnoyhkOJNhS3
403cnWa4vozSqSfFhNZGZ2Y/jDs9QOJlx0RGpV4rzc7pHq9wP5HjxA0V9K3ydw743jAOEUl3fcXX
pz0pd+2P7DC1xKa9w/X817z1byXpnhmeeNzVOjooHmCPahzL+KZsH3z7gDJa+qzcVwfnMSxhGXdv
zKr38XFjEy4yXvEpQ/gmsxX8xuW3olfSEGiV3npTV+zzb13+aKOV+Ct4kL43fCWdhaXqTx9kaeRQ
PWX2jVJfKfpeT08VXJDu3mqvDPMtLL6lzqGKWmbbdk3j6WPpljSvq6OU76dA3dU5MEYLhePKCR9U
RrVnxSOfmfUDE9MYJLyFxsFqNBfB3OAL3BLjwYrfh+Em7+4DZ5e9ZuV31Rl2iVIdquDe8LGrSgiB
tIJgrDxo/nFE9U8NAq/o3iEw3kbBVrthbaNgZ0BERYoY+GCBM06yWvi2OpANMowFIscnGeyFCYGb
Nz/gEG9cemvL0QYj16YfRdG0qESSTFNiycqBrsNxz+VedOZJWBwk1l8tpi+WbJHfjZX7HbYTY220
v2hKLrJ7p09CaZDT1isZ5pvKH0KuRSjdfn7etlZZRLwR/46KziMoSEj00Z3befwxKfVWsnJRbnKq
yYyYUwVouQQeMjT6gjIVVMXutWT632H2ZyaMjkDTSjLeZPOLEzz0YgCda1yZGFoah3tIHnu9ppBr
tzrma5kieC4ZIiIXTLUsFb0dRmRjI0c8myqc4DKo9rWECmpu/0rjb2GvehSVga94laPs/Pbp802/
hNzQfuCaoTEhpk6Idef3jE/SbIaxBuYwVK7I3QRLUQzmq/5fH5JEGiKrBp2gqL98vvJKxgT+A5Uc
400EepaHqhucrI9jgFo7Ig1GZFBFXybR8p3JcGrx7nhGt9XJXX1Ymkx8ObxlgMbFEUumLiOPihtG
h7BzDV/FVJjwCxG5qtA6FHAXnwD2a+3G4V57yyAHgPYEVNmg1Xu+z5FdzDIOATxu8rU03lPJnZpX
sc9W/CK3D3bIVJcEhxJnNSnZAo9XauMPki7EEBQCLhxwzMkwRwB6RIgd3036h1SgTCgEGv0Pw6q2
HnWlHGDsFoQJh8wP8efzRy1RfraTmAGAGOq9VWcntToYyowt9IMYsGsaVBQtplPRX/38SK29X2Hy
Q+qJawHd0kUWniaWM3SOVXsoTe3M/odQhbcEBzx8I5h8KOUoP4RQzsa6Ih1YJGtn6y7SBbyI1Y6J
SSpwpOaH+r3Vb5Xh6Bg/sF51/RnPXPY9ynZiji/AKuLz5VcCp5C2ov9EPKPfvqiB2kGphwJElB60
edVO+qkcvvtjtPWQ4oQuHxItJIppXcwZLQfB8iTKiSItkUJ/m7pnA0Q0oYIN49zr9e6A98/BRD5Z
bR+EtngeBId2tF1Tfv78aVewF4gYfEP0bqk6QU7Pj1cqMZiiTOj5mcAKMfI8OuqSRv21IFu3mycB
uvWGWzu6O9rUYYbkDVvSsZexi5+AS4SY+SAzWrbiDb8orNTWS09MUmmIJoohgCpjGDIi70Pzoiuj
6zndGP29/IrPV12kGTgG10kk5EnTMjthYIBcAbrq+gme8m1V5o8b+3z5GYspb8gowOBcDh/49T+l
kmInWRYmTHr62MpjSuzWtbLrGyb8UhsfhV3d4CKFO3JIerWxtHZx1Mg2BU+FMWdaFUsVJKMbG6IV
7cLZuTZR1YohXqGb0KnZbV6ilizMr+GV6RzBGEam0BE35y3X5Ms06+xHLD+rpIzKMDbC2pPlACtK
lHAj4yQzzqPiu+7P8L+2vAwvOzPMUSBNg30CoingmOJL/2fLq75qc02ZKq9Sin0SQBo0ZS/W2iur
kvZC/KoUwrwSNheG7haq5HVD/tim6SnEQFLbmlNeqeXF5Ccqr5x00eZchDXyniGpw7HyeiOkH1G4
bR97v1LYvTlaZ0EDyZDyOEBG2+gPwvlJ3KNCL9jEyg7nHy/LHgZoRR26wfaI9oOpQbR8KDps3koX
JqsHTvT50fkQcz+PUvxUuNJI7aPqCN53voXZYNuTMrWon47xnhk9FDYYWAd4EAL0js1wph64NZI0
qt3tg7lzU/lR+EVEV3n3U5/vO64Mu30ZeywUu+s4QAmE0QaB3tRheG0muAKq1ZVk11vhVYStix9O
M06wJagjrEWCUOEoqfYWKql58sMnmzfRuBsQgkaiVQhXmM1xRrlz4Hel3VZOvPKpg53bMtWekMpa
3puo4XempFWcO+KYSAKFfEsyG7uyPKoZyg4atoR5dzCbjZC2FszPVl4cMbwIO9q5deVFExY6aAoI
QRQhHCNWt/RrO+PpyUL5U4QZj8oIv/X++ZG5bMSJ7okgzELsX1Er6kytltq6Lz1tYHRMlAOQPHNn
OBRdcpIBE3Ww9DaZjgnqFcbLxuqXe8/q+IdBkxFU6+WQR58UeWHFKlFdMg/NfDIepVn4aca7OLnr
/BO2esem7A+fL3sZ3M5XXZy2tGEw05yUkh4Cb7m7a/7wiShGc5UWiddZG7T1lez3fLlFYIMWPGql
xkPOauhCl3GnEHEUPOHRw+2R5OWcCf3PIOE1+6+Ct/T5466/44+0hTl2E2bUeVio4nzGRFtG6pXa
tYlf1OAgJ5mXpvaOee7QSD/saXvFv5VBjTcWF5t5/mnz9P8svqix2miKmU6cOWB0WxTYFOgrZNqd
49PbziRQEqK5eM34BlynjX4KMzTHseTMq63wuJIh81Ogg1kMiTKouYRnrQDH476dhFx2soMd3s2v
xdwjjZefhkhYrb+EWUMo3KJIXVbd0DlUdN6ZmaLHuzSPpdcCqXFGEWwOqmM9/5lDx60gZTIntAHx
rpxsSjtRTqNpKPLV8zcdWgXiqHGLFhh2Q2pU76ZKx6acrld5BNi8TuZfG6/3MnJzQSIzRF+YZAUZ
svMVzdIKKiwKCoYKxoNBHsKA5nHs70f8cM2pdo0RHIxGengoevv188VXnlZwa8GcSIcvJeuz2lcy
SAu5h9nPqUy7u9B3UVgK8a0eiujvWP/5fL2Vo0xLiRdJu55JqGVvKdPVNNAyO/dksl95QtooqDeu
8I83tPhcoAsy5oKMLuzBC2oIV0Js5+jZSfp4mDTUoGPjLsyNO4b6DlP6FRWUE5LejLfar0Kc1czs
L9HYgE0Wvxy9f6+SYKb1ZOqen5he4OAOZt8HdvI9MRAi6ObDFDov/tD/6jCG2TVVfDKMvnZtJBk9
eDiHKJYChDfUpz78/fnuXQokaHQEBfZEoocQ5HJ4UMOomhEyJNokSEVzm51CP/hSV9G1OfQ3dfow
Db1rK6gGj9mtmIARQZExlWNjtjcl9YWlNhu7felXIn4S9Ha+S7RdgRTPT2+MFjfEPFTrpoDjCnSd
jmTaU+5qA7cw6mgMfaHnQBcrzqH4F64QTMwm9RjIm7ZuK3fh2W9ZlHa+HqqhwtQRGh7kuSMJWxF+
b1A1MMP01vTbm4CoGOEMbwebdJy1ky0mVviC+T/EvvN9IG1FaiCNCq9FHmzKgoOeD4cBI55SOomO
sXBS0r8XgUGWq32E6HwsD7McbL0QkfIsjz8NPaiUCliTaSzuymJkhneephxmFEOMxg0tTqDzBGUr
40NFrTR7dzZl8AQsRBAtGsfTxild+wXEMh01Q8GlWJKHgzlV5rEpEMqTHyxqeQXNJyGeP6FFi7zH
zsdmwRiDfWoFR/Vk4Pfw+Q9YuSyILEz6ifFymJPiVf1TBimZHhlaYvA1hjSPNWbq8b6MqRXauNxY
avX4U2ii2iiUQS9EAUMpzjtr+F+cndly29qZtm8ltc+Rxjx0dXJAEBwkkaJkWbJ1gpJsGfM8Llz9
/0B7d8ckVeKfVCWVuGRrAVjTN7xDlmMRZCLj1Xuqc1OWNNaIs+lkzBlNo7duK0d0wtLFaBzA3i4G
9eXffWVKOMBXdHSe32mWx6881FLZoqqUL31V3lp2uHYQY9eagFvswvo6r10giEvlZNasgFZ6WgOd
Sjm22hj+jK/Li1TYeyhlO8f6mfrXDeqUshYfhj779wEzjMr1byjY+KA9eHJHcl3TbmsVtOpsuMX6
uJ7C6pomUiZddVl05eS1mzv9Os4zz2+jnSYZ26gbLrz6B8cvqwkI/iwFA53rNL8uksDK+wmqpDQq
yy7/GTfGlnQI73NplRs1nUR2u7i3lXSrTYmH3JOkyOvOnhACmzZFlD19PusfhGPwl9lhcPVoIIEf
OJ72HM1vKZdRD3Ga7oogY4kmDpxE/b0i3dQ4JiGWZhkohAl5/fnY55uMoWeLxlk4hJvo5KyNRF1Y
5aQCk2B5DwpRinOwqhCptujw+UgfrTg2F/xO1HfwQJuPm9+2c1NqAU6XtMaisNmih/CUW+IXlsnL
rumlRWvZkTdMxaUe7sff9rdhteNh6dSFcjJrQIKHqahSlFeZmuwHu06AH9TL3mlufDm4Hmyd5Tau
Pn/nc9ksDi7aKUSgM0b/LJ2PDTVWjRq9trLdVm25zUTxCnB/Jfn5j7AXG4NFHu8SNfyu4MhGYe+6
LuqbyVQWYpGWz12R3X/+ROeR4kyVt+fQA6Ec7vvjzxGnTa2IiJM8HOsrRVw7HfJAKW4olKZ7ueCK
MS6crR/O+28jzj//bd6LoTHMqgSIo1Z71GEfJCt9lOofgw/EOo13QU3kY/1HO+pfg55W7ToB2quY
eM3GXEbQ4aNMrEVC81cEa8kq3T6KVm0c7mwnuPC6H085C507k2Yp19fx+/ZJYlh+H4L/Sce1WUC7
aNqbKgNlEtn4/JhXSZavUrV2m7LAlNReWJZYauUjmI2fuNfvyVq+aIVx4eh91+Q8jidmZWS2Oc1F
juDTjW4bY+JLPhy70ZBugqgPFwnoVN88BKVTumXe5OspAipSoG5P+BdVzrbyb2q4Xo4aLKc6eIoC
E3tzv2hJX4uvzdSZuDmlW9S+fk6x5Aq1uYVC9Ply/eBifhd0plU3kwFwYTj+mnaV6BjJ06t3gEiP
9teyW7T2OgB3a2U0d4bXcmz3loJm43WCuWVMgzYNndcLT3Ge2x0/xcm9FSZtARWV/Armlsd8Lb41
d74BVjmBVoW2rBVNXqynezmIL50gHx3Qc6UCHi4dDfScjz9AYo12WhVYAVSLpqjXaWD86mRBgzIo
boMu3Q6asxpk25ODhqLF+OTLzipUNlLzVdGgsOUXzo8Pz9P56sR4epb0Pq0Gj0reANJHybZOgdsx
WJoAc1azcF0FnF5O+ZDWzmHo7JCmS/jvsufm0hgqBEih2Fi5nuaEQo8cM+wICQNZrGtblhZ62VxN
Rrtykmav2UV4IVb46LhEi0ChjDzbZp7KxqnyYGm1rdHbGrVbjLpWhdl98Q1jh2fgRhLivgny7eeL
bc4wTjfq70Oe3MjgRTRLUOVHX5W9F4erTsncILc8lExWqB5d+KQfFOXmciN86tmg1yHlOV5gNL7H
snEUqvCBsUXUezEh4Cv3ynVIYA96rF4mTbHAHeZXjcVxIlJAaOFwKd3Xz5M+JNvpMECfZaWf9RVb
TQyZinPJ0kDzMtW6tSXFu74ARD2Y0SbVSAK7jLgsfezaaBOX4XehdU+UU/GPpPsXSsqPSqZYHtEO
82u9WiZVCvzdnh6ttFpZWmvjKxB9i41vowqSqOxWvRi+5doIHzmzwYLq4qa0AKJZTfiQprEGSimn
4zPWN3Gsr9NscLUy3RilcUDVeFx8PunnalYwcOaCPzczt8aZiJyPG+AwjOmcgITPu2iyHu04W5uN
gwS6bHcLywfeZovvcd9eK8GwSTrV69Vg24TpBO5bb9z4vmwzRGCIqnylcjfZEGzkcbgQL87HzdHq
BL2ACAjnEQiGGUJxvFp6FI2rqEIMV1Mf9SnATaxdSEXjff45zk+ZeRgq4Qg7zZZU7z//LWhojEEx
cIhKlsJqrpK2BfAHMgY6h5b29zkWXLEKc2VKdo2ifLkw9tmJy9g0jnhBNjyZykmIVIetXGUCpGKo
YZAbi+tYTa7G1PoW5cqtYWQ7G4YDQfO1KGxXmiHFWrKrxv6WZGYTWj6NsLC78NnP70EeSp6ZSOwP
NsdpVOFHU6lKiRIvhSbWjdwg5pXcT6F2m+Y1rG+5+Za/SkrlhVnyKxDVq6kFLwKHqym65KlydiTO
T4IgBbcxqQq5w/EKiNKu1e2SJ7EGZ1nV3bbV1FvkqBdyV7nVlFw1vn8heJl/5emim0m1RFMkj4QC
x0Oqvh/2fW7FSx/KDWmYX9SrrG9XiR1vTOfSEv/oBQEGzRxe1CThOByPFqv2lEe9HC8T5Tmj7zxW
Lc3eR6e97V+G9u0/WW30+yijYpJBdHY8mtpnQS01YbJM4/QqavYCMIXco0ba2V7sw8eaum3uVzdC
dxaONCxSh0qoGA+pPEEuESXINeuCaM15m2TeASD8+NYka9y3x89kNVkampKEA7XceLFZ30jquLY1
ugKheZhgnlq+7JLHo9s/XaNAdakCeH7IUFdG8QwaJgVtLsPj8fNSMUgVy3g50mAuptKT/IMxyBcO
mfN9DmdgZuETzMC31E5GGYVjlOpIL1suH7vyvrTJQqcdhjirC1N8drVR1gDHwCkMaAZozsmBIteS
HqJKGGF1WCxqusyZ9FgP/sLGigTKe+tZh9YPL4x6vooZdBZHNrjTZyer429YKH1sFLIVLXMTkHjT
zCqYC1nKNiiDXWe6tZD9C7HS+S5lRJg1IEMh2Z/V0ESuRXIRRBwM1bSdm7eSWt6p/rTKzGiX9f6F
K/ODOwKwE3EHCQ0H9RkDvkHLsDBSPwb2PqckKM2b8jUeaYdqsDzBFmqdynP0OgAjYTxemNN5Cxwf
STO/AUg4W2SW/zzJ8ibUJ7ukNmP0B/1lBmhd9+VbOaF7XU03oa0CYW5WujZdR2qymKoOJGWXXNin
Z5k162pWG4Dfw9o6oyvLUZ8HucwzhKJa1Jy8wu6+2Km5tyLbw+3nNXHGu6S+EDB+NCrkOTKRGT/L
4McLK635gVxzGEM9gm8zLapRfcIM7ksb2ssylA9ZNj32/q/PP/iHoxoESLjZ2ucmnUWnaiFnRrxs
8l+GX3tRPj4q6ngXZzZ+v+M9dsj78CL94oNJBhPL0UAgck4ZC8GgGrbPB+5qe6WkznLsp0ebRDST
mFi9+2rFr5+/5jkSgshjVrEFdGXC5Tm9DkInIeyuAPFQu71KOmeHrnM8BxQoO+hbre0fhNysByg+
QfKrl7kMlXC4y+v/4A5AT13h5U3atDzRSVqAlGUWtjEcwQxNJ10e7+rJ/GkWyU7Shruwl7Ey1vcs
9q+jEr+MziWTrg/uIMY3ZyQ9ZVpqoyens2o3XNADYcaUlK5hTK5RbJC+WfWLyvfXZYnjJPLCJu5g
IF0vHC3n5GhmAVAyilskJOf8b1UK03rElWLZRMOVVPq/0JkF5ZR96zOz9oxBPHfatFBH86q2s1Xr
j24bml6GtHnQdpv5v1qCX3laqeaM4KGVQIOmwGhGulRtmqfh5BwiHJ+dTWndnTcuMseJa4i+BCsE
ykMy3pXJjYNdZWSmOyXQbpXIXmVquGw7y+ME2cl+s0AxZCWFF7U/5hvl7FEoCvC9SNLPjI0MySit
sBCEqLLYoI6Yl+GGAtleRRa51ppt0skACG0vzKuboHAeJ2DPJXnt5zvow7mzgIWyX1EE58Y9Pp+a
EJ37IJyVyafa01JxwNBvWaLeOLsKJ5HYNNn0JfHN71plg3/uq1VtXpe2q1XBUi8wBJF/GKn8rKs5
ngKG5ib8im6aLpyi73CA069FPAtbejaV4J4+fkxRRRkqc364NCvntoqMuygbDo1q7vtg3IfgK5NB
DcDdh0sjV2QsRY1godOyWRRO/cNuZPAzxTX5C46kZXPbS+V+iMr7OMt3udOs8P/xxMhs3zqtfy8p
xZve+dZCiOxaMRGLscHoZqH+YBIdeFKX7HO1oqRGs8+OnEvmfx+EInSUUd6nuQHw/PRVFSrApdli
mjAjVosBAHRQsYngYNaIDkSLFnj054vgg1CEgAB2DLp1DhyZk4grwNsgz21qB13xJorkzuQMrer4
noT2MEzWhYrNeUOJ48KCAI4LEzRf9MaO5zLVhySB3ItFSKDd9WnzYjnjsp26TaH1WArAlYs7fd1C
Jgkw2ytE/jC2KjyLSoFLjYhrwsqscfX4/CN8cGVS3+dpZr4OMdLJR4gKv4htC+OSRJFYP89JVl5J
We11FTplfe350BzrS3Qxbb7+T9c1xVJKOJye5zoOQ942IYXDaNmLvWwNB5vetBP7tesLRb7W0mcq
mF/tqm12beXDoqydr8JCELM2YN90DjTVQEJHNimXlvMwTl3ohZ3kA2yJ+DsyzKPCgiceafCsJHTm
c3sWusSDIfG17MqZYuiR7fTTysRK5OqmqJ4+/6gfrWUHWsEsNwzQ/pRpXEVJraCNzMri3UIO3KWR
TE96lj0mXXEN05vLcjBXnw/6UahLb/Bfo56kpNi3V1pTjNESajvmWgeE569A6vlj6Q4Ouhw4O1rl
hRPqo5vl9zHnif6tBBNLU4z6FKIRQk53USJRSgguBLDzvjhbKwb5/BzGEvGcHNXoyTeVHfBaChor
gao8F23m2n5+77f1pWvhgyNh7rGiAYB2HgKzJ2PlTd0lkiCnnER9I8LxTvjSdT3kCSze1PamcjrY
amWvqlp+0QPnVkP1RTMWSZqsumLcOFp5r2FOgp+UqnkYb9yFVhW5VeH0nlyo67opHuurHi2FeIlb
lKaHF17geOHNLBYNuXFkxaiGzS37k91c5EKIqiWJjDi+v0TSF5yh4LgrLheya8fW8vMlZxzf5ufj
zafLb9Pf575RjrZP+TVroKBOX0FQ3wxBSbkUVJkqVYA4p2t5ivKF4wP2zov+3iwhlvuQyiPcqgI5
uO/l8E4jk0fqdh0HX4dOLEf0Zma1/hjPtC4EthWGgGrEErc2a+o9X+uv7RL/iBjc+KQCdbK/BOOT
sOoncwy/x/u2lZedNKyjIP0+6O0+M1tlWTSoX5hy/9APuo8dOTlfk9cvHVD9rsZ+MjOvMtLevuFp
++6SaqF+NjdIYRNrYDQIAI9L7uT8n5ABgbvtREsnd1ZlFa6saFgCyEfAyM2tWz6UN049zOf6ugyV
m1DT9w8tuIZuKG8HGVPx3Oq+GrLAiTe7GwNM1UnOq5hkMtSgvppfykDcxpiFRvVCX+HY7HYKpVD6
AmL8JbhLM+k6lPJd2NbXip/vNEzEhHCu8d5ZKpW8bEprXRXbHml6WH6bQSgroW5GTVyoABzvZ9bM
7PA88wfJx0FynNZt9DHWO0dizQQTYMsACTpxl8k/7e7n54vzpFr+50D0V9+7grNO08l5qGE61Scq
pYapgYRxpSuWG+JzY+XNqpSje0fcCNW+bfH8qG3niyklzw7k4+fR3kv9Ms1SDBi0q8q3tUWhIV4y
KEDsLlkwnJRs//chCUE4JpFnOK1aVkmrm9OYkJ6D25bj9slsqi9ZStluRC9Y9yEjmOlC7/YCAUhg
vnmy8uVy70vVBWD/SUj815PMfqwI44AsOj1n60LNANXnc/LsE3AMuyyvv0xS/VTFw24ophu1s67G
wLmS7PLQD9W9oai3mlq4QvsCSmGhDuoKS49tZpe7WFdv1DG8UhS4QJ9P68k199dzOu82EhQ0QIkc
nzmmkUoW/V6SGbGL9CvFfq3rq8radsZbByiJYDnsHz4f890Z61930PmYJ3G4VgbS2M1jyjkxYlTu
88JYOz/SoljJUr8Dn4yjVqnm1ylHepRWYIHKfTjdT8puBEygpnjc+MoqKeANR7sa9ZpG/2UkKjqH
4wG6xueP+15XOnlcqmsEV2gyUx44rTuBBQvywmcqq2o8SHq1auj1GuWXQS/fMtm4Lh19r+fB1oI9
IIS2mCkckLvW2mBvs07bde1zOj0WQ43WgLXXhPKEVUwnVFfpu6teb1HUUq+JqInNW8j3HdpACZ3I
Z7kwvqtad5CTwDWDzNVGB3JGsLYDsVFrc69H6WIi2K2kZWF/rwe3kSC1KpJndHgjJOWVIdLl/GdQ
7Z6SPUq2hOu04qkD9cJgpdUlcl7dUkHuDKDQWmuSO7mu76uuupvZZdNgfVen/hAM4fdApF+KGNEE
bXh2+kux/Nm9B/l5bjDjujVbM562mG098Wthsh6qYcIO/caR3AnY69B5WnUTQYUupkOcIVDxIBeI
6OR/HqH/9WP87+CtOPw5lc0//4c//yhKUUdB2J788Z+76EddNMWv9n/mf/Z/f+34H/1z/VbsX7K3
5tO/9FBk/Of0rxz9Wkb/6+mWL+3L0R+8vI1acde91eL+renS9v0ReI/5b/7//vBvb++/5UGUb//4
40fR5e3824KoyP/460fbn//4Q5kx5P/1++//64fzO/7jj8NL/pK9nP2Dt5em/ccfkmX9navAAf9O
bETRe65JDm/vP7K1v1OTRtURK5OZ7m1wZ+VF3Yb/+MP5O3VblHFpAsxOLqi6//G3pujmH/H7QJ7b
1JVn1SaK2fof//toR1P4ryn9W95lhwL9qIZ3mc+tf23aOfma5cotyHxECVyMJ2dMEWIQ14926wnB
GW/KqEFMvxpw7JiRlotMzl8x0OnotQO3lguvQvty4YT1Je6ucf4Yc5wy6z1Soj3r3NG79bu2gpRn
DyhrUPj7llX1fWNT6Phtbv76AEcvfBxsv78wJGCSfnDLYHdPmZt52Qe5MZmtFxcojkm5Hbh5W5D4
188hkLchRXhrMqZiTci9jwqdp1FAkTRquAXpHy8L31/S3Cs9Z4iFK9UXddZPLuc/n5CAjf4PoNNz
Boxvd01Qll3LIbRIRPM9LLTRzcqq9JKoRuQQS1i7mSXM5PrBqKdfIUiaRpkec028SdGFVOvk4vvr
aSiRAG/hu53NTCPRzfX7uvVMEZGfl8idFi9jZX6DHBAthOlv+hTTasct44Jd8n/76IO5Oo5d34em
SgZEEVDPjFY7ySvwL8OzrYtaL9Eg4kRtUbgs4cnVAhVir9NW3uQb28zULvR0Twq888D427K9lNlH
huRmXq2/JRjdiGtLbjk1ZrwNVaFq3XfVI5fbraWUKz8sbvHwMYervklvNbO5cO2flGz+Gp0mJ50q
cilEso9Ht0xIrVVj1J4SF7fd0D2UA/TphqqZYx9of/wMo+ned/JHBYuZQb3JTP8Qh+VjFSsQUOoV
Lu4XHuld1vb4lMDfia4r8Bf6/BR0jx+p0ae5S8kjjYp8bxMiNo3maXqDEm39jJHGsxZ0m7DNbpD+
uzWlbieJeNepd840IUNEvdB3u1h1+7580KJdIdStk7b8g+5VNMN9rqe3qTS+TvTOW754DpcSd97V
56vp/Ig5foeTrLFtsrD3A96BiueVmjsHR29fmenN58O8ZxJn34p7GkMazlMUzo+/lSll9hirFHid
oH60C8Da6XSluq3ebgYlfzQq50poyk+9z+JFby1l2ANJt9BbDJOU/jWFUI7j56UVfX7q8fLw2oAM
0OU9g1hGcdvGRTfWHn5UymLs1hPeIKJI3YTt1arjfZx0s0fuN5FYB7033SbsHkTPz8p6XfUkc/lB
6stvn3+r46TsfaXzVNCNcPMiCz3lPMpFDHZJpt43xTImeMW3TlN2TV/c1uNF2M6cd51OC1saEBOn
/+yzejwtQCAduTI62nNJWS2UunkojRzgVSrRBAU0AHMIsbEKNxG/Ij3USf6Xka2KS/fPccf9z3em
acepNku1ngEYnBqW3Bg31P8d/6CIVRBugvHBMWfY3r0Z1q+tbl31oXYpL/14XHB0FPbBuJ9G55Vk
Tqov6toLhPHTKvNnOsOja4XyLuuqb1KR3YqRlB81BVJXYL+6Hj9zKit41fkUMCoEb+UwnFCxxbsQ
BqrS1I/qaFxUwDkuDf/1fSi5GZpuz0oDJ9u0G3xJrtqKGnDgHBS9fw2U8ltZ4EAQ+IsMiLgbyurP
TgEdLAdAFAb5K16LwdKUYIC3zQ8xqstcS9aIFxyUpHuN+lq6NIfzFj5dS2AluA5lrkWsZo/XUuIE
SIyGee0Jv/gKUh9Q2j3O0juhtA+lUj5C/heLTiqeazSo/MhaAg29cMy8GzOePQNNC4JLALjsnuNn
4PTIOjJndrRc/ACyUS6GUiQsXlp5VXM39Eq1tDXqgEXeXLdGvvKn7DZQg6vUyVAkmfq7nHL3opR7
A5EMZVUp5iLVm9QdJeWXneuF28d3BEKUqPgKgFn9W6moIXSh1SdDunc7Cy1w2Wm1ZR1Ybo1A4ahO
hdcbvrb8/Jg4P7xwaIEORGzIeyrvdf3frmPZzq1wMmTFKwf9Kyqq47bAxjR27LVlw66ceukiD2ee
weOvy82LAjWrBOIs1Pvjr9sMqtm1cap4LYUQNyxVLzKml0ATKynXBmIRYM7qNNxlqoGpbNY4KxtX
XTT3pYVVV+vP3/+dUHf6NHMogBgYihHg246fJo59dL8SXQY/3t9YhQ+/LdonjVMsoqdcBHuRN4cY
EeqxH8wFU7vAF36f7DOdEp3aEDrJ0TcROHfZaN8a/VtYJohzxLPaaGo8mQHRfG11N4msrcY4WLdN
/ZpWiEwNOUhTM1TdgVZjFv7I+mlrR+03Ov6H3rGvczohitV4+tjftwFngzz5kUuR+2sY3JYNnyip
h2QxDjZw+Cp5DAcAJ2UrllJS76YgWXTIXPZJvY2z+DGtgsPnn+0EsEBzHI10StIsmxmycEYgmmL4
3kWIiGaYgs9Nc+R/R/kx6Ez0+vVglUl2uoD+geJvEvzMzArxFClFrjvBR2pwLhTJz4LKP5/GVmbt
FBI4WT+exDBr414u6wlr76lxyRdfyhIB6Agy+CLCdBXPUNWdSnqpAE2goQ/gKvBIfvv8o8yR2u9L
aX4KtFIguM8YOtKg46dI9UjJIhnKB+indDmV4esMLA7Gau1oxWOho1NUTRf27ztj72RQHGxmPJKC
lhrb6njQsRxC21AS4Slp/hVtHBZJjQr6aN80mf3ot8PaxK5QmNYPKRP3zBmb6IfS2g+UclJXSfEv
dUrpYW5hJop9yZzjpEY+XznApVgoM/FZJdo/idhycrFGd0aEIU10PEUAprk1ZLwUYGRVjoUhSWD+
0qVGRuDErJaNIZBmjSQ30BoNDRb7FtCMBOHDfOs7Lb7GvcBLYyNYOQ7ak42mX1EF+46OgOYqFslS
Ivnqin3VrWOB+5PwASmaQfFUTe2uC0sEYbpGd1HEpaCnLVA+Ubf6qz1WoxfNZLs8iwgcoZ4sJxs9
1RTwZdgPoVtAB6YOGeJtqlkhcsa6hH+w+SAV+XBpQt8X6+8zOqsAwpdjUi1QfHy04xlVUgm5d9/R
sDMuKBM45b2I6G/mrfG9a9KFXRsrR2v3UhR7NnbQK+5DP6wKN5j8Zo3asE8rdJg2ozogm5kO1KwC
XXaNfBvnYDdHwE1rZSoHt/KxtoQXB9EAObqyQaDbPlSUwCBDvwWy8lDY2bghnn5UCvVNpQlGXWWd
mIdC6ovrLkOcyC7vihpd3CzTChewTElSPVuQj3G8rsz2R2VaX5TYWNKPhru/KgI634PZPeuGhJR4
ULYrlZZxZUvfmmrcT/hbruPY2cQZQjdlb8t46phvjjK9NpEUryPbWcqs66R6Vste2hQjfni2Obht
pMlIs6pPfjLGyygIqBI68VPr+ImHTpnPYY7YMUIXSGxE0qvxmLudXMKxbpty1grbJY296mTpQa5M
tMskfTn01b3cZ9HGT0PDqyqKAXELvMIO3VG0b6bMnRDuC2sbNCm1TQPP7SB8SZTawXLxy+fHykmt
et5DIDnnUxbJBdydTxeEUQNt6dKEBVHMJjoR1nxDEN7ZYRDA4Kp0V6TJkxlOX6C4XTvO3ZgPtiuk
NMQSFjp7OWgATjGE1Fu7XI4FwKrCVhf+2IXLoY2kZQWX38iD1uvjg54oHczIS9Dek9bN/A4AJGZL
KmAvUCJP6w15mmfs/UbxbAk5KdHE5aI39U1tVy9IZ9/79oiPWYCiRDoJ1CiDu3IQqzGtfkUjsrqj
uDPKlqkUMM5SMwQOb1z1Y954Rf6GmMPTQAvo3/zqdPXmLw82hEc+z8sdUZDUDVWBgWXLrOf6LiiS
J3toihtHDduFrfbKIsLjU9XFHba7ydYPLBXnheorYKjY1Ogg++MmrvOA2HrEGqBpv1uJ9qOPMm8a
Rn1rplTVQ2lCr3YaPbkMiwv34tmFZHJ+gGjjYoDejs7n8UnS85My6igtcuL+MuUg3Fd6dT2Uqr9Q
zemLIVVfxzosLtTS3y3Yfz/AuAfn8hoQa24mHOtOhjViu41b2x69LBO3duJ7kRPcp+MXqwbBl7AQ
Ia6hJyDVsVsX2jJB+BjrhhUOiOuaDqjc9bexMBJwdK8Iu71IcvvUFnFPS1SNF7He3NQ4A30+26eZ
EY9M1ZJQHzsaEEvmSWdxZPVD+6mF1ySS5o6oRsI50Lf2JL4pjv1kR7dJMy5ztEMuLbPT3JGRbYPW
DpHULP1lnVyQiZC6NpWi0WsNnOnrKceSR82+lT9jLbsTGTH4aCc4t03KC8DmtV2Nq6yNXrN8+KZj
uIUhdb5oDHzP2SjUVO19qAQcomLz+Qc6K728PydwJ54R1WEYS8drqav00Bg4Xz2o/ndO09+qk7yK
h+gu6CiaFtq1FMlXE+YfWtWUFB24p0dt12BQgrTVllovDLMypOdNbnUhZzwhuc7B6Ix5p7ptkMzM
1czjZ6OWjz/iGA+eaBJMbmVl35m9jdib/DiKVL8auhgOuJ+sTMV/IQcaQMHX0bposmhNaBpvSotA
PAfJU2vrvgkIprJScYGDlncz3yFW4uDaMMtbv/SfsjJML33cdy7A8ZahcAALjPAT2cWzVdClldYH
ndR7jQcvXln5CLVThs3zlW6V0VrVkl9pyN7AmjVe20Ig1DbVO6WuFBT//VWvJqk34TbkNlFZb+Sg
XVB7Ga4LpIR1NRbLvO+HjeGEd1GeeE1dTm5fY78kK7c5mcy218qfeTjC/W3TJzMR1nrKMgktIUnx
wmAgOazogo7KetTT8UZPi5o9Ukp0C6OtjGYJNrVEW3JF5/H9M8ZpYS/lSj4IGamnAl1Wz4nyia6i
I68jTcWNkPKv6+uFswbk3C3EEN1UObBjPQlb1w6wKRz9DVfyVTqBeTBr4142JkB1osWvVE++y62y
S2XVLaTwFxokj9PMaDfS/KdhHArLrl1FzVaWGr8qihfLY7rCtP0h9Is7y+q/ZWXvarGm3LSKorlT
nBJB4VvRoQDXaKyJNnIO5Uj/sTEKicBSRZtZGTBDG2yALAMmJ6Wzd3wJQEE7e9v0sCiT3vGysZJc
bdBdSZOxg9EQIRS+/KrJ4/2og1gfU9IQQx+vO0eVtqYWIkpg78uetWomqozqclHfGohMlySPCzXg
bvZlZfR0JKFdMzF7IDNttVKbcBtUdGONWK0XVYaPAQVv0CFmEXmKKl66ic/vCx2k6Lx62k70btqj
tA+SJF91YRO5vUK7G77dygry7tuFs+K0Hgj4gW6XTXuBvhMg+pOzQhKViI0OxhJ0iQcj0LllrFcE
J54NeXQBWP9s6uneiuUl5aNASD8uDH9aQmL4GSoFJgW3VPSWTspcUxXTzk2RCZVmh5dsBGaI5XW1
sQJcnA9ZLJuLOjSK67SfkoVoS2VVKnoNOMS6gMB4r90fb2ueBGl42pAgQcgJjw+mLJpyO0Sp1TMc
Ea0zAV273Pp9r7rv1ZUmkO2lMdUkGXkMWpV+u/BywKZbRfD3kahrE2kL7yG5B9WMNhPLqxvq5rZo
o1VVNsU+qpNqUTlDAR0jUpGxAzNcOpK5tIxS8iJ0dFxflt4ac04g3n+xDXFe7b6H+qiu3/fqkLUc
zVo4ugqxwNoZPawcu5shRIAK8P9KG8JD3mvd3uzWQYBXRBf062iQ0XGGik0omZqeZHbbaZS1Owfx
LGWwr6uicjwUBqp1YLF/9aaLLhRuPriQZmQkeAgyQEhW5smhT+IqnHrAZAXaq+/pNQL8lrEvzILl
b2QefL5f0KiTjVa0bjyov+j+W57emfZNMlX2UosXiPiOW2kY20U+oEr6+SpEqOg8qCD6gUiCWRT/
h8LE8eyHit8Gvk8ToJIqbe03g7KW/FSdM+98M2mDW0vmXZkO4V6rN44VqFetYw7rXojhqxHhZt52
8q3qa+OtRTCl12O6GydYD7GSrNWuatxRnjJUsVJkzAtCBPJ+Zaych6GVMtfR6hl8h1TpSJ9hU0CW
N52uXMlEEwsAh9pGZMlLNE39moYT9ntdYbjz/yqZ2KqNVi9QOQhdRF+9slUcLw9bzhSnxL8+Dl7F
dEVlSzhht29KqvyD36arXCLxiqd6k3U5GdZ8BYO6g8Ued44XC+ha2cSh0x3CRF4j9FXt1JGwLgtT
saJh4K/8ZGLRJNLSksthb5rIxIZaeDAnfXBV6f/RdF5LciJRGn4iIvDmFqoo215tb4jWtETiMyGx
T79faXdvJkaKGanLkHnObzGBE9NmIzMkm6u+fYaWscTULwT7LcK1KDrmIzK4D95cZPckSBzzwDmo
LAqvtrMBBtQzj3y5b3pBWly5qLuuw9Ail4utTUn8RRMkowzfhM80Vq3dmGRDY5NOiffaK+yfjWIz
v7aubRP+rNnipBNpf5tqeb12CVD+n+qj5pdn1+1LNLExVNHOX0vrfoi8u0UW7oNHMPQ+b7pXebtz
GzDHoNdIwUW4EPvTe6fB6+ukzuuamNmS3PC2noEe8ua0ZtmUVsTD/fvryh6MsY3MH+H1xgHfsnVY
8+JzE5+68tYnw/b+a4dhJUKMZpBRrxg2+ZiTVuHC4HYZjqxU4Kz5EO3dGzDWqXK7z93y3SrUb8iZ
9rWe/NSsh0dhrvqrktXjdFwYBk6kDS58E8zhrly3Nukpe9k1HYJFMsuuYv2Rqxx+5jznW5Ttw5yH
Ktzs/4KpdFMh8ssWuvMjdv8hcY0Zq9wGvunTzhsGRXcqSOB70iBQiHMS2IH6zbp4TlNfIZH73dBH
KEOL7Xu9jZv03XnftR1M8RyUeu9UMsAJJ+yrpewceIc0qyGProHAyeOXhHGv+5zNOintm4++bvkG
CnHZvOhtZpXfPNc4CZPaktpQSAqLLHpr4mGd/SvFds9l59qHKuv2pNq3J/5AJ1ZQ1PtG6+XQBPjA
3ZEuM6/4Rf7weOlb87lUwVPnrfqz3RR/X3Qf+gV/TxfOzxCYzBcSa4Dv/DKq3H0iYvhO5DVfZaeh
/MVunUtmyzzJVLb86pEua4XefBCBf5eNzUJUEGdrmHuSr48/JbqpZ/oi+iWGQG4ulTKYlw7VWhmf
CG4fpwKxUu8PEuoXvaQ/rp/W5oRxPxrbUaCTefCVcXbHzT+bK0KU0hFX1dnPc1S4nzzj9kz+hMqq
5iQcsqlZ3wSOy+mzIcTw6Nlte1kG0okZSTIHbW+kMH62pHKT5vqkVmqgbpsbn5J4QmUYL4Ew7r0Z
dMioXgobDGmNJlT83fYB3GM/jzOeF9f9pZZuOs1Z8zBtQ7E3KDcSxKAcgTCvoi5nIq+tq4tNLB54
GTu/W6Pb/tSfPKP5319ZQ/M+lKt1dgbQ9o7UpyynjDEAUo9mNB86437kAUHNttaPs0UnG6fxM0DS
KWzASK1wvpRsEnEGuHMybU6oZjwJQYhQIDlUi9uEK4dIxJ1AkdcFj22juoO/1v1RO3wCcl3v69VP
lM4HUKoOTxSj2MriO9/Mi6Grwn0PWoxmfLKOdntY6WU+wIz2x9wRX71BeWKtz8GCrT4f0L1VGTlN
eqPpTyihHgKneXVbfdwmXoi51d1Ri1mlhZnlu3H8JhXdvmpzHbmKMaiwk1292z/cIrtO0dIehbK8
ixNE6bZ2uIamsDlabe7fsYD6d7f4qrsfBg18v9tdHujlPvP5Rw5aec4q827QRHblrWWdFAfGi19Z
znXFAEr1onh0I2C3yayfcxl2u7yex/TfL0eTBrxVNdRsBRTQtlUuP/tuSQpjOM1DNN4zTzaJvwxm
6nK/pTnRAMmgL3q+0zkDWslYSZkVI4aeia8zo4VrhXaaxOAPmTNA5lEquKPR8HZlpqKUT8epIdSq
dqEa+2YimQYfEkU+qSB/C728ONR96Z4MA4d9voHxMvnIZERXn4oNxNE1aTyY7N68t6XxzT12IGn0
7+Z33n4OdQIql90t5SXw2YVwUKnYmKcuZS//zEIMT245XpUNrCEXisZUmZtx6B1Mu59So8RD3zY1
Qx2qiV59eloG1NG35856bdC9J0DddQKuhNrbi164oVya0rbn0imXPXxtBZXRLqel0CLOR/WDRP30
b0Gxp+mpNm8rTR9ND41Vv6Js/bee1EBTZHtaO/AY9yQ1TFQzHbTPO6gLYVGZ5D/VasXyz7RWDKS7
LzJnDTYARFcxMKtbDv0KvuqPW+fuiqzqrtWQXRZtzDsXHu0wbAw043CFZMGPOBVXO1LPOhisdPYy
ldTWj2ryi9W3nAQebd2ktb8UHj2ZJIHrQz3bDhvVgkygDH2Q22LWzjMFRMd1YrvqJRkbnNCJlwXW
ISpGOrK8CsOfcMZ9WM1XU8x/7WGwd3njJq5CFZv5JJf2gTiUiJwcezjpbjvKwv+RjuZilk0V21Fv
pLMi8Mos2Ny2YctSFay3usY4s2t5J5v2Tefrd1A3W7wuaPvdwIFaw8LotTKKF9fKDiUR0GCooB0y
AxZcQzfbDahaOZO3a02P12w0EY+pWVyXSe3MvnDjaTLVtXf79zrLL4LmUHjAp5B2J7p2wXOsBs/m
FG3JaAxXo+zYB+qwTWVnp1Ev8cB2FoVrzEQ9NZql+07p4fDwb5ckxLbSDEVNDxfiblsauj9jY1Hg
7UenLFB/7G1cYR+prmD+QLQwfospFxc7YJQ0F4tDU0t232G9BF5G1ox291CQpKo15FW0YOTQE+Oh
KjCzjatTnspyu051kBA+XT7jgn/vaaiM1RS0iVJdeCT0NopnM//Ih8F6lMikKTH3l31vLZd5qPx9
VfXB/UxxfaXco81WfhidV7912stLm4/+L1WtSTFST6rl2vDN3foH16l2UaOJZbV/D+7tlCECeZVc
34NR0OfTTk8Z0py0rM27MTC6lzW0fgmDvMeucnk9VbMeu9X9M9hFc7KrfkqMjWg0/IkOGd0rh+9t
2woi+olumTU0rOJRs3zsaOFt2G5URRs6Hl+ByW3vtk+3DJ/IfJs9Q+5Xf+72knEw7mRmkObpWoiQ
jpVRqOu/J9FevTGG1yFi6bISCC7mGzvokLFrzGXJC7zJAcXw0rnvJcERABzi/A+LwAnaxl2DC66f
x+cl31464VZpa9UPKitaTn47xaNBnKbcriRTL/EY9sZpEf56CbHEVAgOz+1YH/S0SpBWhDgyJNDV
0dGHn9GbmxG/fB0N3znZtRvGZu+LK5KLH5KT5oelk+xLDdlEDokg9jpyc7dijed5XQ9gf9Hd5BfR
VfXywQsL52IFxh/Za15fA0vRF2jDJGUxw4rHJYzEcHRQCfV5RbATIrasesjNzDly/2LuL9f+2Hqf
FKYipKq8Pp2puUiKOfo0ZjrOjN5tHkP/S7ljQFRS7Ry2KD+P1XixVUSP+iJWDr3ubTHd/LoZ9At4
+QZ7FY74Xaf1vPJAUi9OHAczIVCAMrJjFPafbTGWMU8bW4eU+wGx+ENn0GnXtHveO/8KqxjeRUPx
uShRJsLO/EMZeM8CVcPJmGC3WSW5BgyA4h6QPOZEXFMyli1oV5+Lqxqf/30DlNses1W/+Yb+beXT
V1uIPnVuI0Lt+i9O8TxOHBGdrhaincotmfOQaMjcs6+O/8ju1wOp1iKNmt+5k/tPKzkRVF8ve0tm
G7xm9eYUZXdp5FFgDHkRbmnH3Tw++Oj00m2wT9aSvRI32t3Kktz4348U4YnYIb75qTbewbaw1Ilg
nuObLAYSuB2dJcUKajJrHg6jlDnkHHdn2NYWealNthvVYeuN/LT6rUpm1eeXYhs/jc7Z0qkFzjDb
5j03kEz4U1Ym1rDlaSDoRarLqU+7PjjIAsTtVtZhTR6y0PLFsHgvRe4sx85sz8E6zRcjC4pjvtPC
6c9ybMZLJIDjTHdKobg5Jw1h7xdtptk6y4862dasv86w8jtvmTsCBay3ugkuogyjJ5LHTqrEjOAV
LWUEShy4tIO7EqiGZIX2bjNYG2alOKmHgjGdvJWnoUXaVxPPPDsZa3cnjjxV5lNu5t45NLIPnIY0
KAjnDQqUKXIr+5PqgL6nlFARj0yB/L/MYD+yCQdl7ilz5DYLzZyRuqDT/c6aqjpob/52TRVikh2q
FK8Cr94DkDTK8ADy6+xC737ydHkdyLevfKv9ZWDJ+xWWYZ/KqBHJRlNm3+R3LvpWXUddurXya+p7
c45bUiTs8DYyR8ULwM9vgsUEZavhXTPYX77zYLpdfbIaC3/5SD/eOFf/+XDK50Xy1SPC9LXuaKv0
8zl4GmZx4ju4pEPmAIIuS/C8vIKq2udWMK8GvkXLi/8XZlOfkacMFKO3t2IbYlA5aKnjIHWHqO+d
oXU6Ot9DyadUOuvjNNpukhXmfRbp537rmTjLRtHO+kch9KBl82MkEesUFcNz2CsB0JAHqar14+bL
wyzL6Wx1JLVtIB2xr/uPXLrDXg9OtK+Gt9aW4pBn6ELc7Ymz4czVYFJKa8u4NDuxL+spKfHhJ8v2
4lADEpPKBzzdmTM+vknGGE0FCgbky2pYD449HnHeDQQu1jn1yvYpMEx2br/4kY3+dsUqDja0SWJZ
+oXN9ebe8/Su9nIuW/MrbEmO2UbvPgrJrSHAEi52mr5qiynK962zZVbQ84Qhyb4zjuHoPk2R55+L
6BY2Jrv7haC3U778plnuZZgqKy0/i5WCM4SozPx+oJKs1k8TgTkXWnH6uFPWISiNIx/S71qHvCtN
Q7Q26q9Rlp++UIBFQeMkES4vFiY7lopXwzUakhX9COw6p60LEEkiRYuyP3pbFe5Fuw7x9CtPxs4W
MI4MXQpnNseBNMZTONEeaOdLrILaT7d6/GjXcmEQd7pdadavFPG0sUY6Ofqfelw+Qpwkj2XqSLyl
UT6SBzj234Oy1n3FQp0g4I9O1ZS/Ngt9rAYJ/kyZJMIv1pls6+JCAETctE63Ryk17DYz+MoBPEkC
UuAsXm/tSt1/BpmB0F0TI+lnVX0p+uVUlcOn7lhw8qE4OnJR8YzrPJ4WO8D0yqO+GP3enmrOwJ6a
sz4knKrb1VbpX/suN5PJZR7vHT/p5n1ZAOBMFHn4a5v2AJKpL+0dF+KzM1n64OTAWKUXnDOx/qq3
PygMiidtV8Scktpk8u5hQOAsyrioQ8Sg+CxMvseQ3nM9+HFGACmqBAOwoox2FJvfVYUjKeslmN8I
1udt7A+FcJ9Zh79af7t6rH/4Yu7VYh7Nmz7MZ28xu4O0qgevD+/Y8x9qO7zWTvFqE0LBXAjAJpGE
OAMlOAsgHtFPnOfT/Na65XNuQ9tim+ApUpTQd0X+CHH6aWgP41chv/zaoRU3OljdDN9T1flu8jgV
Mjg3V/8Yrr6IjZNQMRPG7DlvfcWcgCs4wVIHK1PMwLfgG9laVWlfqMdZ6GjfzQjMBqNcYKr8P5m7
ykt/8dCsPHWN+1FTqVAO2XLOwi14zBjM/ahCI65EuO8WP0sXrZK20AyqMGYUkZt9woGdEQfcXzvh
mImtfWR3XZW0Q0MorzLe9eKrgz//WtVmHXvF1GAoIrsKrvhTs6D/xLy8PFZQO1xd29UwI7FvgNmP
yrLvDVnle6qwE3s1GLRHAg0HekfjfDkHVnYxmyBISshm6zD4Spwae8ySru4BULcz9XJmUrm9fZhw
Fs+BOR5cw9i5UwtdYhk/bp79ca122o2bGSW6Dn5ku1CFF1Qv64TPOn81w/yjrtnU6gFW0Oq7v66w
vobs8VapMKnomgeVuXcWTXhk538BzWxxPVavOnOPbqTBihu1Xwbl8C+490KnWw/2Wh3dnltB6Kmh
P8f5LxiiC5VB9pP22UGa2yDrV+bvU7nw+934UCkQWTGQ1AebjPJmPmwz001Qybfa4Qzldd6NI4mV
XoU+rbNw6jpVmWLi2md1N79tmSAiJFLvYFzRg5D1n8UfpyTSXEbacjlCMmqvuRmJBa7GAA9AmSe5
2VQP7tKkrIky9vpIvE7VOu97Nf/xYOiwOJprKnBKxpsPflxAgkDRvJeVnHauHIHhjeJv5heHUa53
QYteqAq6v8aEdG471BOblnbJFzVq/JWgn7TaZ94FsE7cl561d4NcvrOmPtUhCprWWKFT6DfulD/d
e6i42uJgrebv0amKmFTZfBfUnXuZ5h+Q+e6SdwkmcwYjbuDJboxk0gvf5NE4FiNpDwr2z5MVLbAB
OoE+CPdQlFvcdMYhdKU+h9b8+Y/RNiIwqEhsW5Jjy/w3kUtQ9wO4FSK2KruPWFTP9K+aqenPX45b
bNjO3jMb9F40K/HQwUCiEQ8g7X7eU7RuuOqNfd/ygVhz1xDPN1KmM/1eDJLNW06+SQ0svgARvmBH
7jBoxE4IByGeoyD1IaNlV9S8vzMp8JVpxxxVStAct+F9gc1V/PY8JDNI1B7hMx/tVyhz+v/oUwx6
mAjZyA59bv5KB2Lcumyp3co11fOFAQWqkq1e0n58KXtt7LBxCXhO61F07k8OZm1j4SGS2GGOpkNv
CZLA8eE/Fa8mr5RMwhV4JPO+8aU1LOYzfdJHnsEewc6KGKVdQibn+lBW+UOD8qoWWHMM0+1jrUMy
cX356qISPVPwAJUxVr+4LR77ksYIflhIB8fYc2Ive9TXbJI6h85b/MPUm9eB9VbXOfuk/tsOuGBl
3wClF92l8ibEMzNUD6KwdKyqbk/SXwPB7h8ZOQKwgTDGjjFwtboZui6F6taCy8zXG7ALlFwXNhuV
/jJ6chPobOED6UaDiyv4bTlDsM/zX1XWNqkXTXOMne/idoNKa4+BxxwxJzq9I/a1BFcp9JVCI7Xv
G8w0ZVcNaTt46CDpHRw21JyCRNqhtm80ToNAnR/Azl3G6Wk6TGL58Ith2ZdN/dwESxlvWVljXcYj
goT5NATi1UcwfTBst76M3a+hV90d0tlAf6+ebVy7orq48zSdbfex9tKpPOW9Hl77hZFhLARWfm83
Z1H/NPUt2vuJRaMOYbkDPh32W3nanJ5nTIP+tQyrIefaaBvpjR/eTY51WWrjyypM74i8/7vc8gam
AGrdES9BUZonx6MQ2cnXUz/25n7u+L/bOtbSuYYF0pt8Dn+auVjZLDNxCIPO+7ZpLjnOW05PXfeh
qtnligPYMYqaoanLsFvPVqwsWkr7LX/LGvlQtZmfLgy8Vi4vpjGHCB/KHlY6ck7+9mgE6JnzjkyJ
yO7yoycIXnNgNnCUWck46VMxj/aRWC3M84gwd9zgP/XcM5lyxM1spmDnlGC1+l50Tbe/gQYrPYDX
zfoYAdTTqvY5QqwxuNqZjodQd5fprzlzbaB7f2k6nqVIEq9c2Y595w3IaJSb/7j83CU5VL5pHG1u
sEM1KTvWReNgueHPcbst31ud80tGI9TJjO+FyKuDGl2REnhUp8XwVUXVJff8pClmLmlEuWNev1h6
VsmwLFYSBOPJ4VsRosnoV5TKlPTZqfTLV9tHFNPgH2W+TLbmZyyWkGEUXdQ1NyN53HR3XxPJuxrB
j9t0fxcT4aBm420oDx2Xbkg8UGpCr04h5/BuVXObOqJ77uqSTZ2m+HHMfuuex2mqspmgxxVMGgbp
FD015Y2lKbrpzrYLmxnChIqy8FOZLUuCQTfmfh6y5lAtjN4gEAMzcIsYCb4P5LCY46YY29Piswfg
C+OitfhgWwSZO9lFUeIiR0xkEMynEuH6Uci5JSOKXso5exI2ckJpRidtBIyrQjx0JlZ7u9AOWDLQ
VBR2Rjo1bQVwZ7lnTV4B4SwF42N3bxkmM1kuzZucZExEZeePeHHjYHDCi29keyKyjQtSlTsvs/aT
sb7Xih+gXxBjeyV+XoIGyRgOcbCo0SgO06J9zrqkzbrlcUHbLiNhkCSRE50WZOO+KSuML4Z/NDfb
/GXb0xsb/pCP3tPItz1rLL6AHXB8pmZ6VsSaYRXL9DHSo7s3m9JNUDT2aekxInJ+0TsLHhXDwkXx
UBAepUVrMiy4BAPnBVdRUbj7UiJlwYdHpBsg+7yI+3pibCd8O+2ssXtdZ8C4fmgTlNKcNUX9Ah9f
XsO1mBnpd8I1xYvy8s9/p0Vt++xPWVglxlgczQCVdN58DkPQv+SNdzWs6FT3cnksBDq4JaQb1a+E
Sqa1X2PheOkcCBvuMocchwoCyir2TY4UYiCJxbSa78ItSSwxULjykr8jGd4igMejV87uw9iLvdF2
yLEjRL6Hzecb+U+nUY9enmx8dVpFBNDgBDo11/JpMr8nN5Wr54Ai5hCuwXK0vTY6iE6863J7E1HX
nRjdvl1rFoz81kmuGb4bdOYJePRdO7XiFPSlFVtWr2/YY1pbRfBIaNwrn6h/l3sjG7fNHW1Wn7Is
bp+7Qr5Nl/rORnm/9zfiG4bVMJO2rMtL9r8Q2tbs20m4DwjSNDe+9mIupvpk+F+SK/DByXOWbE95
90ZetDfPRsyOs/7Ua/O3Wtl4HGU+6EWGd+Ri81gRY2uPUbb7tw8IkiYoyBIXs3W/QzdPjHIcEqtl
8BkGdApzPlm7dggg05mjfCD+5KGyZ3UkmuVjWLjzUeoay2Dd4wguDq0OnvTKl8MSLY0WFEqQWkY0
iBJdXPbutZId53cZvragcod+ZOzKBuA/J3Mk4w6TzOjrgCNqTvCOMYYuhIpY5TruUfimhTOiMlxN
EGyupbyjhfZg+q1OrT48wE60DwbNvmnQyvsxIy/XyPydY1R/WoVOK5yL96zonwMxvayawmmY8896
KB6rdrpxggYqPdJHkmws35Ws3rXrXdY2tHeLXaTFtCD899fEXyuRilxZe7+An53XeCuqX3hRFbn7
/t9F+gZRF+3Z6cvX3FVfyhsYqop3ExSQCxS3Q5NDuPq83CFfXqyOuKU1v/kZc/d7ku6Hq4K7RTm/
ST+6bBJPUjlSY1AO0B0leUWALidz8b2Uk9yJ29p5kcHmpaIZ/uOeRhZSCb4dyjzQwwR3WjMamsEl
i4LnpvH+9sRHkskYF5Unrhhe7scJYrZGLKLZSfaG7B+6gMkQLNuqiyP3brQTtJlW7egmDohZbNin
ubGeZV69tDM3qtkGPxrau52QWdpBEyXUWewdjchiyyj19tmeJIaiOHcgKl1bHEk83zuB6njL21+5
5e71EvxVvng3e/7byVkE/5kcz3W48ITy/Tb5rGaCYKhmXMgrah5E48+x69W/QzmgIMeTIIaLaevx
PMxcSgBQsF71HU7g52K0eNSxoBz8/sMZa/9Ot2yhWli7pUIY7Uf1mJoyMnfIog4Lo40DFxejC1Z7
zBT0YtfTg4EkJ46okUr8Ikdcth7yukgcsq9Z4sqHwY6eRdH5SGqsmKxMtWvKsUWVTRliux2dghZl
0lKWWMrywcXzuvvnuTCNTQILOXoH0QFnAd0P9PWweK9CEwpMEPYEkWFeCgO+qK7GWDk8pB7zDfW5
xbYWx6hdr5a1C1V5GusWFYi1cFHRdl0S9+D0qHkEFhZrUmc5YRAxOoCrHIjbgs5PGoNhxJybhVAZ
2NG7+eZdaeYydm+F4c4A/yOBpOo8AHGSldpnY/0+9sypkQ3GxN/HAkypzJjtx5En1cxQQ+Xr8DEz
eQ20WMce6X5xPgnBcZKZuzzkVW6hn44mxK/Fo84UQ31Yxk8N00A9uYMLryIy6RdYUgCUBf9TurPJ
aRxdCxZ2Q9Cz64DtuMQaJksODC22XoOG1qBME33xxqxPlt0+92j445LWR54Aw9wFRY6sD6T0fpr1
uq9bCznKm0d6HsMikgb/b9EbzwrjCJLOFfxY6bTt6z+0oPmx87zoNoDSqD8Mghhi9gukBrm+z31m
rVznTrpeK9au1Oi7z9ZaEkJPXww/qdvyUOXjfig20p8ighjkxYJVl7X5p7Ax1aHBLmO0DmR7NNNz
sfl/gmUEd2iPkxX0sR8O//m2SOb+JNnEQak4UhePk2NDVOTWNCoLv8RD5CeuhO+aGtQu8ytm3BdP
qPsWw3Gcm8jM9Equku8zhq3tmfJYe+9V/WMxdmh5yEydxhtSs22PAWt5HIKKW+7XqssECa0s9X0/
yvsS0+3Ob1iRMtYwa6tIBBC0N8q7NmNhIT11H65dsNs6KqE8EvcXwMhSWazWHlRO0HKYhR/diDKr
86qDW7N22UAeo0RXBI3RPZTCH+jPFYqTfj6Xa31Xbs4Sr9L5roYpP40ljgeCjUpJKIoPCWaVrcnh
ZleJ9FbIwOFo1C6PTMtXvW6nn0G+hg38Fv634hgU9LKE3npr/TbbhOr59SQqEkGQyEXGbGCd2O6J
+cx2BZPeOrEzc/0gg5fDHjfOPfrIikogWEApPVbjsXixmfL2Q0MQTK1w37pFm1Y2Qzqe8QCIdSVX
mlm15zX0JacnDGrCLPZVD1Mdc+BwUc/9R6Om73/zg4Su7eDtlIlqO6oxdnY4anh46+DgaN+mN4XN
p7KC7WRrOLgiWOcfMpWhcqon9GiMEo764xuW8xEMeKs8TdIXhu5tVwfr9iixgTsD40m/RGUyBAoj
bac+WxXImxKcHNNK33vCe/SK7a4dWFsyVFIJ2hRUCx5jvz1T4le7/4W+/kJ9/5u1vk9qb0rcVeBE
W9mGidUj60tcdVb+rqmJT32yaUpT7YMc3kbinmHoKo6cJc/mvBxDf/hFRyjDqsXbOvn0Uuh9PvDx
BrDQ8ywfdOV+tdTK6mWjZk0d7XA551ngxUbkPQZud5Towm8b/JBGo8n0KYHGiu/CDv8TDhdMhJTK
HMjGHQLpJUh7D1lu6svazwNfPkSNsjm0rgJayXy2hZVcn1G/23gmZWBRejucc55cxDgQxeXXVEVP
s2rfFJmhvvkxWP6v/sb+5+7w7FBbze3HAWbaDbcCenG8iVkydOvVh1oe6V4FzUe30fhP89Df9aPH
XZFDJcvst5tX+4Ciganh5BwZyOTKKcK9tnPn/rU02RU3Zd4bduUfFwhQpProcaB+z8ZQo96xx9fG
bR+VsX4ME+3yIi15H+PQkD+da7Lm+d8GYOG8Rqk3hcXN1AixKu27rMnGGGLKJGuDeV4uJ4h6obPv
pdHHYmp2q3yxlIkIX3+JwXot8uhNrsZdu8Hars51K4fqSAPcsaHlwmRxYaMf7pV2xyvvVlKGxLDX
tXmVpnVonQGd4GL/VfU87J3ZCbfEbawM43WEqwIUUGOEPE7ahmwKiqw5+239///KqN/+36+B/Try
l2oR22tTpgvKktjuLDyYFuKz5rz6koHLan6ZOck/ld/9cTbsDsQY6p0T2e+2mJyd22bBTji3yXT+
QZKtPqdFoJco6CEQ4hgh3XhmMyYIk2xJZTXTQwsgCD9mhOcQrsUr0K54CMansG/OxoQRb2KwT3rh
NxcnUrtAatLfclWi9BnJgjO73w75TJHmXIvW0UgG4O5QbU9Rxu3b94q5yUWpGLDJhJbXcJ0N08G7
uYAKURZw4Z4Nm1Y/NW4OAe+gg7EEohHLZWX693v8j45nc2xJPV3Lbd8SGBbj3FhBPxc+Li31AZWv
Juu2fchqX8UBIgpmT6PjgwI1L4IKAabm7p8afrkgxbQJ/+i66F4b3QZD71Hkg2jC0s0Byrgfnccl
/7suA2Cntq19u1byrj50rhNvesowlVb/BQ3KUY8XsIXTNSOzLRlCApXtUbyjZ66SURTLLi9ZYLAm
7VmLK7KIGxIDEJQnJYuPibHZaakls9CP4Exdfilr4UtXFAeCgA5mN8zJPEQrQeXWoyP/2KhMMZFs
/8PcmSzJraRH91W0lBZoQ2DGNhM51zyTGxhrIOYpAASAeHodFPX/3X1lJplMG1nfLiNZVWRWJjIQ
4Z/78ZBas2n0Ltmo830ZLnv8X93Z2eObeUrxtl0N1YixBg7/3sIIrYcQpURqrMjyPZXeYUWxX+o+
OZOS+1Ek7FZazGhE4M2oNQjD1AR/AKSc7MZhy+OSHLas+ct2RXwrQzvZ2C1UhrjonphZP48Txcd4
UgjizfEDggXHrLH5SAv5O5+Xd5+6wHoYi4PJu3NbhZQz98EIhABPteoBivRDOtwTBGSQZzlfKveQ
Yt1L0fDuc9x2n9TUz9b6zetjvQvC7C0tyA3MsxsVLvO5TEPh1VZHVib7zVlcrbyueCcK2+IdGJ5d
Z2J4C2BgwgpLaKt867KJizJo1ZFW1eC6abmrYWA4T5N116kwPPbptETERvJtyMwmkgUtu8oRn1yB
QfQnXIF0fnCYTKBsnS29YPEMU4yOFBFtjaThhqIA9viuMW9NMFIRSdsNc0IQHcSNMEAk54VpzyEl
aTYg06g59zhXleNOK0FTIgX0pji5wax2KXOJg20ypw6HuTrg3EWfSK6rxvNWwPVN5grrmGbB12LV
esMqlEUVArjDg8+F+GArMPHER9Dw3Vs3vM6aPr5RrYVGXV+sku20mzZceWytLr3NxMImRMwuqLxH
n3E5vInSOi2589QyoGsnVT/mBB7vZ0DM8cRelV25t8/7/LfV1sXJHYF+Omm8nLuU53V4wRG4RG2O
t79yy990g+zcxdR7k8C0uykbLlynaXetXD5iv323+sDb1iLFDiAC/Fm4fmsX13jQ44osw5FdcTfz
ChAubJX7q8cwkmXuEuFpDvB1EsDT5nLtZWOyUbh0N1WQ/bKT+mfZxg+WILVGja7BwUzmjzJkdYSy
/kv4bOiXzsEs5yzlNvfTLzzb1q7S6b0wiUaPbHvHvj8qHQ5MG4eBQT6DrCyR6d4x5N4l1IM/RV1x
/oh86Hn1nBwZfl93g11vK8HirSG8+0P3vtBbuDUKdy/wke1Wq73tPbST/GziqUROZjObobhJxh+z
uiTsQ7c53PKoYbg8ucFLoaphJ6UZ4NMer0Yb13WdITgObDyzmTts3naRbQ71wZx/MQpHlW7YWC4C
MSj3PiaeZWHzYk+uODACGZghgB4pxhGXm4YllqSrf/0J52yxa/xh3IYGzSnunjQkJx1NewsaU76k
8uBbvCJu2eRI78Rmpt7jPuNY22wY9QEnPYki/LGtw5cutAGeFy2WQ6qY/yOHkPibKOybfRNRCi+s
Xs9DmWvp/dy94oTAvWfvewIUpq5v3KT98M0OG4ZzGbwp341ChzAs5HWha940BEim2TdY5qbrEmk7
anRJ0DXgJwiTZ+Z8mzxPaUXgBZmT7tTUq2BW+V9Bz3W2ei0HbugoqsWA67S7UY1VbLIuRyZP5K94
TM+E6MqdU/LvIP6y3wTLszP78DCzaWqTndyb2sh25WDcLiPmgaRJdl1VYtpx+zt+ThKL7qUq2AOa
MA3Yjo9oRbODCsEAdFfMyacZ0o7SByry1vC1aE8uT6vP1plgjR42Uz8xlHHCX/Qv4qUksZ+jV3UT
KYRkZBJnesXXGHhtVFdhvS0njYWwu1sKl2l1lZQ7agNv+3j5aBvXOHVhI7iXY0TJXdMB76/6rUqD
jY95yWdGuk3i5dkoy+46mLpsj9xbXuTkc+9NpvPkznd5Q8DESeTVqD/TpFEbk+IJ7vk9+xu3uJqK
BRdBpTlxxMIEp8IRUNRUozCBJ/UOqqaeuPJRS09hxbq3cCxH6tUHt+PvrdKsZ/Mjf7vKvwyzEmec
yLtFJuajYdOpNxfMoMwgRuMJ5wfpZcVmqMzwfuxJ6ibaTs710lBuAUji26iWxfH02DW1OmOAqFg1
srZOridWUO0yeV4k+fEYnIGT9WqPvfhHDndlb8f4ppfyU2Er3xYotFg8UjKU43BvufhIJO6eQSJ4
WCbWfqEsKjmCe224BCscLMBx/ZmpR0Y14C7AqQ0Id5tU4/Ia51BsAjaT/VK+2/18KhmDGFe9M/+w
/Ed8aK+oeipKK/FqOKtq7vU4wRyXV4bYwuqR/PZtO4vCbzlfRAAgFGVRAjlgiIfZBbIH2YXFcoqT
0azpoa7fUCqB3aDdeLl9P9WrXbjsr9SI6ML5ZdsnlB839JsXivd9Xvzuje7o0jO9SWOcFOmcfIwM
N/2u+lGJ5KzZscbTJ+jt2+ksKOIsPEmctFP3c9hcdRkbnczI3rN8fiDydSEt+eIFxmtBHAecXmJ6
pADUpajcvZGIJ2nIr6jtCBZNnf5suFtu+wtgDrk3qg71b+7fZ45KDo2Fge43TJASOgwRx9wJiwtO
ud54GsMfWdq9+2L4WBL5Yc4mtO9069gz14ZoQHbCDFAN67WyDq5FTOubj1RhjdMa7UdlvJBeYzwX
UGfqQGzwlB1UaV5UuuR4aIoPBwhCPI5fsI12RU6ewmLolZTnZNJPljO8gY9lpMP8qHHafWA51dZc
47/sIzjSLekSue5d4H5miEF+1T6bVjtsiCXci8TniTHfQUixNrTybc7cBwfpYdCBjlLuhVEqyAD1
yIE3IaI6x53Mqw6pnU+bseryg89lj0400300qwddwiVdn31DcWNJeKVJpeTbusndQx0T/wXnBv1o
iCyJXEziLdvXHrcj9ixH9hKJZH+e4Eo8ZPXyAifopsszebSpRtl6uP45++Isn8r8Vpujc3Hl9FCA
272Z+/qsLPwPmW+clLQ+K6nSvTu1zNLsho36NFubzmWI5eJVqhId2TNXaxB4D9x4yCfVwWO31NUx
LRGr0qG/BSPdMWppcSvr/vAd3jDyFbXSuI99HXgnAlxof7KeN4XSfmRUYFiHeXh0Ent7zJ0gQ2Aa
WhTsBxEjYn4bcGYj/BKdoWiF6mNiWVgvyMrt5qlOuF8hsqyjjlzxIwYMIBsBNrsuQpLnNfH2zDTT
w7PI0uA4rE7+es744sUvIwub3z4MEgf4R/Zuoddt+zzOWUxolJk1EorT4P+eYwYfgZU9LG2qjjVN
T440w52hcmMXol3RBU4+rCMk/73UTG2gjx6v5WZ0OehnHJsu7BctdnaZtT+7FkOJXPb+3h8Nkiu0
inAtBPvO8LdZwXlo6T4KVe5piP0VG2CmhoSdhDlrY9cjq28DwS17dLLpJEr8bZOct44MF97lBbpM
kXCDTMN819WOtRsm+6lkaLcJxqzhOAoopzVmZlbE3Cx/tKnhrXfUGqBCzv1zbKPhZUxDd2J2LjrB
OvNfh2WdFdD1z0HpFRu5dij4tKsA/vvnqOxk2AR5TKvbTV6ukOetsz01jyW3583kJz8pVmcn4V/F
InisqjqN6Bb8miuHWKokxYhC+JyXxQ2yyX79f2ywmpT6tTWkdy1pCBgSxaktix+QnE4yRTfH8L5T
vbnqlNn7KFtiPk1hkD7hGDd4ibdD//DW2ZDjZIr3/x0eCncDLu9ZTHlz7plw0ypVp4eRxZu/yd3C
YCj+GzjIN5Dxr08L+H6qvjybqJX4y9Pi4NKOJ3v1sqnAOJZNLfHNt5x/mkOP7aFqzd/anZLIxQ0Q
6uoG0Zv9bzVUe+WXr63XcGU0SP0NcCevWBkhdJVV0ykts3vpWz8no4FwhekODROuI9aLxJUgFfF1
27XfIMd7v4vW+XBcE0dPXnI++wxW7kFNzJL+3/oSt2CVlPxvwt0rtOyvPzfUbJwItEPTdviXBL9t
1l2iiS/sRse7Ebph5hskv8YyIFyFg2nT9TyG//oSJJH/n/9RCHLAv9e8vhd4f6EW+K42rGAdoSTj
QyXbL2USmly6Z1b1aVuRPYC0sDF69SBjegGYzlzKkk3LXFfWfq4IGSAKGKCrNo4VsDRWWWS4GZPP
6qxMCrxMM2qk9WV0Xh/5dX4NtY9kgyNjTpDqit2iRmO3b7OSKvvYV/vBt+eHJtWHQbMEmx0ewqR4
T4r24IbMiNkd93t/eSMz9cOqmCYu7Ow2pm/VXAmcqM1hqBB0ZQcwiqx7LAUBolnMkTvEL3HZXs1B
WF0l3XNgd/6mC+xHGLKEqcI9BEO9cVU6MsJvH5g1hZuiuCpq+74L/Ms4EoGUr/hj+l0c4mlaZkQP
tiApF8RnzgyXNAqxa9JW7EiHJEpn4ydqQG61DCgbtBEvvu0q+xLmIEOQU9SO8NetPxk3q9UKPHdx
aqzZxU7i+Vc3sfbDF09eM1IYydX0yb5v8mOVCU4wTf3DcEll16MZXAzndS57zteIl2Ewe9u05Il3
Fpguy/ALA2n/LOXV9zXzP6L2w9nnv2+W/sf/I/v/Bdn/vwP7/x+k9q/L9/+Hja+lAP8E7Yd6mjT/
8q8P0fbf/pHcv37TH3C/Lf6GGy6E2SNAmrG0saz94fYL62+0qRGnQpcBW+yv9wEcnyub3/0bKDfe
BeiINCIBEuRT/R9sP+OBv63oYQrfoE2F9koZ/J9w+wXvin9aC1b8HgYqavT4H54t3/wLXCKdctwF
1momHyRoABIEOAdpuMFc2OPGx+1koWmfjEFLjMH2eWYAs+3JRuxDhhrzvIiIHNxHaKDCC0+a59yn
sJ2y+TrKDUKeYmlwBgeM4mI8NEdvTJqzOywuplG4nWFo3JY4Nke9mLsF6h6xvAJvCUCgPkpW4d0b
g4qDCvKpm8XPbhm457FC0yrKmpFrYQJXXD8sfdmdwwVi6ERassh6yJDmcl/ktkliIvmVVNLb4df8
spZF7lxypOdp/RbPdycGnVJFYOTQRLs2wpHU7vG4/R6pgeqy+gwfpNRucrZboztXwvqPD1kttzal
g0dVl0xGl7He9YPe+VkGgEjDZsbOCEFxHuz1DK3JuyIt9ak6qzyfoyatKZZHO+HEjREIJYaOkfXJ
IRpht2lw+v5NnrUNkXX+OJXFba9JPjSUHWIqN6m89Nnu+4NQJ4NyWqmqoy4G3BUm5uu5+gFLL94V
rOmIA/bWLrw7K/EgHOocP9cvJnjLdrRktxWD3vih328Rsp0NhAFMkS6TtrBMXjF56QN35G6byoeF
CQpZS0GI0TpltujuzOHQzbVxiufholraYgx3vA0GMpXCZv6T9Nq/sv35rh5/hwJfg+sbVnTA/HXX
FRkitkFxH1lNbnoyxBlERFPX8Fsad7R4RYe3pfLvNSbuO3wo0vRvwupgxngAqszYSGKWB1OW4SHH
lMnjK6KuEj/YzsH7EQWu0s4/COUwSLW+wJRSwOb1XDePR+kr56UluQgjYKaGry/lbipR8eb+0y6Y
6ulmQmitkrd6BUIMRASw3qWb2ICPDKsA219Sz9sFx7GzYLxxhwvZmhuqXrONEml6kLGJja9LdiNe
dXyfDE7DwdqNqXnqoVLvOsemtDB1ogFl/KmQrc1dd/lsw4KgL6bKDd3K82vp3wcLA4E5Fb9at5Xb
kebVkbM/6ocNFuQkchybYdLuTLN9kwoWBn4zPCdErNFLNhylT1OzHBVLwJY7DxJcXjX7Zem3lY1R
3+2g9nJH6z2iL+zObwxDnqSHFbRQuK+Xcp63gDbZc0kKpXJ5yRgTaD3TTta98C4IMaZ4eu9yxOsm
FyCXvbQ7eAO6ICepbc6wuReluOe3crzJ1weRSJL65PU3voTllqQuUIrePpJ9Psc9RqJlZU8YqA05
u/mj14MoxbeHS6NTQD0897F0h5uFlyNoEuNoqrrbF3OzcUr3ZyuzewrYEDyJa4PZ6lE6jvV66pag
xy+ta76nsfE55L5+c3oxkHx1rtjSoayHBpanMrUPXhv/bP2M4tC2MK4TByt6n9eak6t09qYDPhAp
odgl+UuYpc8W/pgLbkiC3J5zG4z0FmZdcNOLBaOZZrTsrEJdMBdXXUlumkkX5gUnvEvpwhR6Ogq7
k2jF9kJrqHwFP1IxdAr8Q7nqyQS8mfqwkEodbJ1mPLE2PlpBO+7tkp+ucz/8ppfMnnp6J5vuUObO
lTWp4Dj69XOwACUdDCCxVABGo83MnsU83QVpeI1Ml0ZCOijJFQDRvPmSCR1LelHR3LIhYUEm2DS4
j27Y7Hhmwk2A2TOq7JkW8pZ5vwpI1IrVSo3tx5rPJV6rY24MV7mAFwvCyLssGJ3c5kyRYHllS6jX
ttn/Nmd21pWy3MgWDmc5MgFkr8ZI9vZzz9xAtSHVBi5v7slOMJLPFxpHg+2+1Wa7E1nAswMR71L2
5m2oMY6Yee7tJw/viusdw6oCQB98kI2voq5GoBxV8qRtklqLcmLmygz36ZtBKhx/FoP9kbDZzCw8
ucJ6dRrcBIsNy8bGd4nPbjwYPp2DFjefpneo71DDdQBxruTlbVqVvhGOvg5N56CLyj9MYn7xzB5y
VDYA8sDzkBTLBabCQ5VUT3WpBTTTeq+7ibq8hFGKGQz9MWtxuTeE2bmndMfYxAQa1givNj5mu5yj
WKiF1DJrcaaQNq2M56KOrDILtgRrEDoa/V6KL6ZUWgUUZzAFDlQPxnwYMBtNj1kARd1pH0xaaW1O
xbEDNzfM4keZGUiuLbGWeVwgBZh45kwnO5d1/2DAShUMv2iUdbfz2v3kBOJnXHavfjixWKgvjs9t
BCcFiEgcqg0nwRS2nUcwecmc/XoHrGzjUIR08jF0i8DzqVMOGkPoisMcQTSKim/5l4Odk9fBPjeS
fReAHQ4nY1+VHsNm3MYixOHWZEBXJv8DptnHJIwXC/DGnuk7ranT60TsFxm7O4n+2gMeDJi2tZEZ
8pMKpUvyb01/CaSy0jYiGEDrePOHr/xPBZni2PY9aqO8MzNy4qML7tdrx+VsTQ9LZ/UXaRi4+hFq
opgbqMXR5zo+W7ZpHnJHfCDsMcz0ATujZTlHm6rUTd7+yAq7v+LV5zUOAZOJSqPI9PkO2yhBDrzY
GysfP8Kyes8HYD6dBpZ1UYnF1Ng2qZrkPSoSKsZMkqBMc8lolnWKj1K8qbht2QpBi2HJz2fswu0M
tbmr3hWkFwJjEAArZ2ePDPXHLt5a7G0weLlYl1wMcmHYcq5sEazs5nXEXUp8AUAcSbJ92aW3Ng7n
uyQONrpvBk4/U7gH48Eb2YEzxaSzQ3LjvZ83AjAI9U1pXT8tQxFg2wnKvcPMalsbTzRwyE1FlmQv
PKwco4dwYRsA2VriIh0GcxzV3Df6ZT0/qd8oIDtZKIOSRvd+6aFQxpw2KUblmu8yh3Ef+UULaNnu
+ypb13hQRhQhRqW2nNs2lpHZNvQL08DJTrM5NW39oeQQrFytx3j15zYzsjBp+dXXwzCtb00mFP7v
KqutDXNYLD6VGIBfYolJGkHumHEjb7aARcU39LhnDkso3bWfCvBP587iIMeA0ZVzA+MVxTVrDUb/
NCFEnlLVmvj/Kn1siEM2Hqe6uQZm8MT1LtfNyQFK+ttYJtM+rxYmWmJj4/X3SF0ujLfwSBXGph/5
edRCy6f28WlV/XDnZZAYbXfGS5rbzTXw2NdiBV3PKtm3XXBaesGEqnwIrYSxhGIIZFbwkrtGXAA5
/aT3/chSVB2r8BIH3G+1FeXwwM/oKmADErWj3/jkGRnYi3PKK0ZY1sovXvmOGSbty7WHfrQYkoZv
EzFFzJl61zPMImner7hqKq8cD1vKMPVvQ858AVYJEUihCZPmvbkLbR82n+tdCmyGclq8SHYE1AIy
QkdGmcQMGVIak29TLci0Kf2w6zRmoVBYJ4g/nyHgtsGTUTabuA4t9LiOGl3jnrEPY8tpSbZyYKLl
A1kgebMZDVtvO/ZR9fI2V6s9y5i+5EIlKG1bNq7oHoZHlIPS28beGJ+xk2LqMbEFxTjhKulkxLpg
GAh2G45hHap8l0h5sSf1rmcN14AT0sS2cxvUjP9KdoP4BQiF8+6ejDRHs0Q3qQcGh6WivjymAYZO
AEws63Ayn+9MpSmJnedxL8a1YsH7FQcASex02A99G0eE9RaM48OoxjfPZHJZuM51xxAFDkN/SD2n
Zg5fm2wy26eU2TwW4dqBKIHpzGfisA+GONv77k9vGi+DcV90qHfWeG60UcMCG/fWFNyroRAYV9xy
P8USs3aBeTWfryqqzI6yE4x2NMUoYdE/9LoiMTzM17M5fejArm5BRL+PA9bdPjTFM/kJhemEIW/h
3YQYTpgPWe3eCItiFxNkO7RxLI6d78qtL43s3BftKbByInA+kKdyAt/kdUpzUQ2ERBIqe8r8Cm9O
ZAezfwL08+ZOStwqIHQo6pMV2fiKT+iiBptoLFVdBWrLUXZ1WOTo77XX72GCFB/KR//J22dD5PP7
EOZvKS/iXoW9d2zasALJa7ymMBfuk6E6yeDINFmgiIecGGZknbmNs4cE2tmB9zgnsIBxfWjeOK5f
R5wx+oewSH9UYJ7zUbKrUQ6D0upCeBJ+hpFCzy2y6tY3AK4pI3zqM2CVlRw/EyuTt6MqrxlXfBnh
1N3Y4SHWnr5tMno0DPFBiDe8CiXWuTX6efA70tP8ln1pwllKKVad2vxyHNLVRDcMrIuSybysjw6z
tKga1XK/lDdT5eaPU/0+4sF4jht9w5quzk5bWhtYbA337YqUffbV+ej38RCC9SF8fyUsj9zSPIO8
IYzubr//8PuDvX6aPAkcnyLInCsT2w1/8g/f9Y2Oa9LCv1K6s7bLNNVRaCtGv99/+P3pv3/PIJKQ
KNWTVeXyP76iDVzwVWnnsD0oO+sfv/nPPywpdbjMmKD+fOX3XzYLwFLc7nH7dtjg/vwY35/5fsTf
v/rzKDqBNhD74Z8vIXHD931/+s8PTTUgiVCmAEw0YeB9f+bvD/zPw7QWUvPkT09/Hs/3p/98NwJ+
yypGm9v3N/79ufj+rWfQWY11xsbRVaaPg/EjJzJGWLp/RYd8i8dpuXH4/LYduH0L6gHOprtcp2I6
zgyZ1zB+cBMWdr5a90A45xIDZWk++RVH1cRRC+MSUthZUo94ktLbufbux1GWv3zi+qZ+1rNt3aZh
Wd8MnIKaHsJzNZo/YRx12yQhJTqZHY7J9UNMriRP5vDWb6zw3lZAMoQjTt+fM0Yj2bCRANsxEU8p
6Dvb+d5QPeZ4GR6m9sF1vkcwv9ZiyJNym/Ax6U3cmOX7FKTt0Va5+xzjG450kOAVW3+71PUxV9z1
sEAPB2As8kkVOWH/5VxxcmQCpaqXxC4MUuMD87FYYDmKOUQlRi4utcRVqjtbP0zlTcvqdI9/i81t
p61Dks72Pa7HU0+We9dN4LEKuEZWyHCAbcTFGfrgzs7ALCqA7ses6M0XtwM4MzQY4OyB3tnY85uD
0zi/yAcQoQe7t29gSr0Uha9h6AXVGUuxWcfxK33ch7r0QP344W1gIBMj6uV0sdiHZV69MQ7PiL/k
YDCsCf9H4DV3szXqa9NgOA5O6Q6ybfYywggZzVT/nmrzngJjDnyOY1z7tMjkMzjXkIQ1JijIdbYw
Ttrz3jhYbdK2Eb8AVSe7uayN85hP2Dv94LcZ4szo/bn7gDVxG7aeQxR+9vc81eFWtBThsgHB8zeO
xcew7pHC7EfV9LsJTN928dnpkLWSpyrOjYOGkHXvJdzevNaZTjAFQcjE5o3KcvVF2hlbl/Uz4GR3
bAWTWrPt1tpndoLdEtzXvdMeh97wNoNjM0HVjnrlWYkWz7B+ig4nVRPyl5ZZql7mrjikOGmwWGQf
4ASAsqXoLXltY0aqsUI3zW0FJxBvNQkd0VrNo11AA/eblfHgZO9TZTyR5yqOaZ5zWhzZrdYyvafe
HXoQw0a8ZTGFZLZNag7VsRrdcYMVy7oqDOetCOS4ry0Kmc0pgwlkkuvrU7hz9MpxFPneARrYtKPJ
tJHKxo5xp2EBTc2n4CZYP+jQl0QgMNPQ6oAhzeBZBkdzJXrYX+Qm2VS4bX2BhEdasm+RW5byLedt
d6hVoS+AXZfL96/C3EdKANY2dqz1Be7R27S2vioXNcP07fRGmBAuzHElv+Au1Tw5pvvYOWZ+LYh/
aRjksZtyOo4tbMGKA10PBjVyWTe6IZ3vsVFO97PHNLAf5pdZc1WlBmzZZWSnnopcXg12+lqU2mFe
Sz4GaNDNIFOf2/2wjfXSYsXsMagUASD0pbmeaBp6FB6QJjtxSEpmy8do5e0FpkT6gAuWZhu/IGYB
yOtKTt2dhCp4lytyDIbu3wr0ql0/w8ianLw5LlrZdxaqdwR3CECNAxZCZ/TgcM3bdxOdIUzd6USn
2geRdqpvtIvHf5MXVX2jdLCzK0Tasc6tnfSCYcP4BwpkR1gUTuyrpZ35nAHZqtaE14FYfXueDaGO
5EdflZEQ0FiG9NzGY/hYTmotf4Y3AD8yfuQoegp92lEKU1qRMXO2M/oB7JXVL9dkDxm3ZhcjrSnt
6WYPOz2HwzLJf44JDiSjW7qzXozHiVz9QdV8QSFJ8xd22UZ4yBlMI8Beaj+oDlSfPYSY185Ej4zz
96/SieyM6OD+Da1PjMv8VA6GfpMB4aFDYLseq2aKuDm0W1WB1skAvx0E51oTHZTrbzUG2OIOhMbW
sxHiwyW0znP8w5/W6DNT8uu4sD9cBz5oGazoGzI9MTJkPeTdQ1GwfgqT4AfYSNyqpLxNloNjP0Bj
z9d6MHMpOgDz1XPZL7+D5j3semj1fQMkSac7GuI/Od1NAO/cOopHRVsIPoYrckV8KMv0WAt9n7ae
Pufrh4raJ0SnmGYilFxLevi2MkWIld7Fy0JK9Mzrt5G1ti6WBrFRp9BZvXa+Xn9hEipaN8qHEmjY
lW2vZsXpmqtxm4H6If44qp0wUup2tOte56TC3eAMLkLtLVFjkKyPYed9BAPgtwS7ZxgSWMhIh0Aq
S+8gkmK1sUZmyCAtpzy7lTZPVfEsXMByfsWbOSVEZMQsyf1146+dl53CiEbviXQxu8NZ2ww+wo3p
dj8pqjyXnG/IZn5oUh27ScGKoMBkgz7lHnPos12nrltDMb9u8VCE95lJ1px2m6ya0KDhDQPZzD6r
oHiuGhRzKIWXliOYEj/LGBFo41lQ70Bh34ao9hwr0r3duqdpjcBZWjU4UjntQBj0KxCXY/NYW7s6
pNfdJ5SYvwSpAril5juih5jIp5M2sZ1ztPUzXHuyJcKak1Rn0k4MY3pb//UiLlYebYe5r4po5NnW
heSEnN0MS3hHHNimrw3Zxx9dFpKFE4HDReJ4qD1+cDZz8y7kRIPyxO3Zw34htYN5GZ6syN48u+f+
obD1jtyZTNI2F6Hik+XGjFdKdjuLySjFFvVOtMkJcCz1dP2jl3c/OSY8Jkpc9DjOyP847o3ZPeG0
9KGidycrWKiOgy3hGiQQ1j0lB3Lm3As6f6nqe9+rdxibspvYHy/NetclMorW5TovaIsS6siTN4or
1GCahDBB9ZntsC11vqbaL7ZJSVGDGXJcSRhYbDrqjrfCDZ8Q32jzqR6rGDNXIazfWT+dZ2mwONcn
U0O4yOb8hW65avuEOTm8VV2Ne647AJJcHha3vrZzqFwQkqFvoj51HiHz3D8ai31dloDp7R0+Q3fb
Y2ra+NWE/W9uXkMz83ZOrMeNn1T3RdpQSBbkCHatyaq8dn7pC9tqUO0YJCLeb0Ziz1eq6ZarsQss
dk4/PbDh0zglqHWzfCjpakkCrJd14eYHw6tvB3eAjY9P3EowTcK63bNnG3dkBaCZMs6j837bd1y/
9poLKsjhzKDEuUVbLD9XjYLjWOEMGwMe1cTGnFTOnoEkClMDPmE2wGdwU3ZtPT/V6jDycM4dTDlZ
uy8gLUrEXZSGMrTuA83rPL86eZUeBeo6Qo3z3g3O48JBzqB2ufK808TxLHIFdvWipcSw8RE1eV/V
Gz/3gdaM8cc6i9pVD609VUCq2qsWp/GqJALPZei74YwObu5KNKuNaogRyZT5QzvJoxmMYDFaAM+g
wOpTzN+3LRIGohl7B4SzswTK9wpGJ+rn9axpkOrXdlW/pm4ltphE1LkKQEjntuGcqJI5znxdVMzV
ytCtRASYIt2yICUnUXQfIObGOy4d69THzhdjvXAT1oAcLSStB23av42Mu1RGKicz1D5WrXVprTBj
YJYhO6xwkIEw9MZi+nT0OiKQ2SSohrQSnDVquk46Dv1lrnEXz3K6Yd0FZudRaJ41aYyDQmcHdwKU
6srrIC65jgSBmR7/BE2i1QCBsceqkwlCtTh6iDhtMKX5G+6Wl56ccrOUP5MVTf2jxJbpZA7uosw/
Szhb3oSiKkcLF7xD5cGgSa4lcHgsl1DiyGtCtzyY76S0LKZXXbdXApSt12bHsVTDq1Kk/LsT5djx
/VjZLw55wXPtdcSj04TVSwPu1i4B2ZD3MdlnVkOGp2Sy8BcuHVoIacvz4FjgiQGLRhnNf9uxHLLb
ZAILZrsV2Xqgjsd2lThZtRlFbsrAl9GQ87YLujvBMZxiVGEdAk0uvsj9nLJIw92xfSF5VkZpDHzP
63hT5dzENhLlPYr1vxN1Ht2NI+kS/UU4B0Am3JbeihQpUSxtcKpk4G3C//q56Ld4m56eHlMSCaSJ
L+JG/N2A6Eg11wQsRR5yqq1f3Y7/NnYDlEYZO7vjk6zK8k2649kIs7/K8p6mlp1m2AuPRYwIRgGQ
qNpzYHfxpk7zG3lCStESuiCLKLrzUDA0s0gDmXH0VYTmQ0svU129JCEHE4ZV7hp3I12A00DrpwDc
k9NbimPXO/tG/u1P4o+HCBHq4omgbYLNY7RbO32xwYrO/zOTqUPDqSS2BndvZn16Gnngl5XelStO
8clCthpcibbhRpsWFT9qUx10eJq9ZbVbGjbvRdfc5oz2NLj5IWvSv1kNHEmOwVo3u+Ogt1dSzPWm
9RqUXp1bggeILrUI42bk/nYQoajj7EJCW6UCqgRwf5sY3muREGjozHzT+DSBmDL/ngpmbA1GhLqP
wpXtlgQXlHalJ05fTqiNXi0fGsEHOBftwjYYTRoKgj7MZsZOc+yL78xt5FdoAccJVbXQi+QQ026U
WhysCfmpIkk48u8pPAarBxdr1VI5i7uivYsce6+bR9lJTJG2cdNVCYw5yMxinY2MFogrcg8Y6UB0
Y0K/XkRzrL5N2hnGGO5bB4ZpDGSBe2Xxxwj7epXgoljoo7+q+hGOX0H8DiWRs1T460cZcBzOhUio
DMXoFwSKosn6HXVx2GWVPieFaG1heJu89FTovdTz37GqAWRTOPEDvAwmLyH/0PVMnnZQztjK+S/+
95f//gMzVYqYSE99QTr5x37UrIXbkY4cYo+TY+zdscK0uzzHva/PZYIM33Vv/GslcbI20YabEAzo
4KfWShu7f0KjOElTBvlldeUblUcwMLk3iFVTo/gawv/wxmMHgoZFv9/Zc4jdijA0ZP0/MwOhOGS6
BYwIIb+VdKFS88AIH1iXHYIFplOPa20IqTaHvV9hpZU5ZAFgHfyhffXFDYSQP+G+hR/BMSysmryZ
bj2iuCUMnQfBlisiQXM8nCr71DhNEj4ba7i3WbIWE3AAUBrjC3Jld6AAAbKGrr+4Vb3Njeg9DjWx
S2uuD9qoXaDZyi20EbkjplPfSkPvONCxTZaciJQU4SVGlqZizv3p6+yZ1f10a1x5LqfIW+lK/OkD
Tuww55YYLoyD9MVdZry6XkxUS41veRHQLNxyhFY4c9pCXVibgFNRHjH63smOvX+EzuNNDwCghbFx
NezvpJrHOyWzambWR8u3AE3aJgc6QVVK3obHuMy+AGWtuZ5elakefQ0Lo/XzkVBq9M2EZdVF+btq
quegc2iv6jQ8NIJcrII0R5zSjQf3GgzZp1RqXdoGdkc4IS1WCoXIb0BrqAFOFk8qAGDiDVu/xA5a
ae4fM346vriYsfmbYZ2ltmBag/aI4ATIu3aPlO2TxFQxXw3GPIAT9z5iUJIDY2pc8ZnEWbZku+S4
JZr1VI2fjCBQZKwfKk5vynBOZSm+MyYuTAYGG0xpvO9l+JLZRrJxB0qv4aHCgYvewwIniN3RT+QV
r3Y/PkaqZqJ++lHtGC2kk+fr+DsU7UbG+snxKyyVVLE5EuuzRwwh8TgWoJ80hv6wHbBvpWUHwPJ6
6Nn+DazhT8w7t2ot+WUb9EWCt2CI4jN4pyAgrM0rqYgTBbE5ycfsJYlnfBL1oQ2LbAUoEcoIUMui
aTBADAk5TbOAmbAuGkiZ/XZIx5/aNZl8DvSX8AIugxHWjrC+uSmS+MQmvE+nfm/2wT7FAL+hZRha
CDIjQs+TKAKzf5M5kWXLdJtyv1oaolo17m/FbYEJC3qAzW8zAuBGJsEzb5scr/QWFrCtEm+XjB6q
XCZPkV9nN8Dgi9IiMsz5ryUvMK18CfvB8+0PotZQEkoEQ43QN2Nm45JmSPV97LzbWeVuMhYg8xDp
vbPM2lJ7RGP8h1ie8zMSZm1no1CYJeMlUhFJRuT8i9Hr7j4SM/yh1SNMNPjjccDBwyA9dtIJsCzR
ZCi6KKbvElyO3035hwuebG2yKWLbx6NbpYk6EcDz0Y2d9k06uObUxCiM6vYRbuVmpBZ8bzhpezXA
ycOn1MvvbuWMMvt2RFqQM8cMMZdd50Ys1hrhq2MnQYSbkfWXxAccXqmGM7PUowWY/lsN9R1bVfER
E35Z8/Y2p2YMrZOHy6buCefVQzccwZrz1THhhS4kvp2e06pupfGdrEfsJrPSggWnke6r6zCi7nvS
S2P9rTr/W0629RYqDamkDmxwZG57rXq+LGKypDYWkdSHDwYSr8rliEcCwXiMPtjFRM+4xxgyWAtL
BddiDOXGklSRWYVlLBXVJpvQFeEqKbaizaAO6MyVWEFfKFLId/XIFMXqsumpGdz553q8C9MXez24
M9CoGvqD0gm/GMdKq8uXXpQtIcYQkAcy/qfbupzXk/iZQZHd5QJ5c6ZDtzWJKy3CCxcH2S5wmPVR
J0UZW8gtZMz42SLgNSS/1aGuoh3g4VetGXc+CZnlUGl/JxXvo+mFE92x8az4YDbtqpCUS+MJAsHf
1ee8QgJADsJKXKvdUGcvNb7I3gfdw+0S1mLLXT8P2MNob25IHjZkz5dOWl1N9LazdCbcyE7dr80k
4nmNzLckyf+MjRMdjdI9eoGi6znBL0lid0va6q0x4m2c0QaaZtG6GHuBI7HYDjaxh6gqd7oQh9QO
MIv5b8NIBmlwOu/sKkAHumd+FQYRNcbeb+3URhwwaSiMBakt0tHz+XTChscp8oSVWq6V9D5hh6Wz
M2qbY4W7VHRjgJfad7p17ezpx6C7axrKv9O074zqs+3kgepkHnRMM6miDwK5CRQgSg/NUBvLCPmt
PXkHgqwWUPWofZy1nBYldc1uOXPicEcaDilxMYgnIqqHr6zpnfiIE7UkHRkYqyTnAKJNzmvY5O71
v7+4TWZvVMX0vC3Ko6xl9TqBqp1kCsex6/GUMkubJGnQCLHB7+G+Vhk6aOCt02ioXmzx1qdS39VW
/FJ0DJO1llhbmRO2Gif6lowQM/Xgr53MTrFvWB8qsM2TJ/HxeNHZjyJsg0QPVzCCjVfDL//EqNg9
3/xKT/DF9JRRnMZ25dd2uZEMIVeyJFqZNeH32PzxfJJMBuPJ5c1u4L4XPAZtYBjnIr0KSI17O7FA
K3ULIv1EkqL+ndYbDjlJbvBWRBZtOs54CckZngt7WDJtd474DlcGV86Va+d0euXCX8MBGpd9j1ej
sFyHUi2CdgK4GRivVZh7q3ay0d+wa+SB0nbz2AV8EAX3ERGtwVAHd1vqWXpFZ48o9wDLWnRQFUpj
WuFgd4RDNVg13kebIZjOlHfVzdTgCkw5PkLvDYrCifM0I3nDokBrZixjR4v2ZThFC4w1FqvlsLb6
HvZiBzGCXT/R2nFlkAckOG7vXCN7xwL24Rh0PYYxOJOcIVr7CHr6NwLbxiTsgIBoJD19shp3sWnQ
d58TB2S3eCu4BrQjw+9hYqk1WOkuES3KG7SlS5jKt7YnOaIw75HNZLRHvbQU7UHY6mLSkHvIym3V
zO4ROh4IsW/fOkwhy1pZfAJYPhL15ufiGZeuf2pJo82ZXfqwu4CwKqm7eVZQZFwxEN+5Z+CWY3rc
bM2WYxw99euEtAvBczHxdysvLL612rdOqaMds5GmiSrpLHCz9ETbLu4sQcYp80fkEpSjgzQxaJjC
WhmpSGHUbAMWFajG+jlv7WufiE1b18NuIsOOdYzee783D6pJfkLyBst8KPt1z2Euz5wW+6Cdk+7T
+vP//4XOMn+TSSSUWmNtGCx/2gSNH1xso13SEGMfbWP6ihutwpvYl2uZCDpt+ntDpfkyGaj2YZg0
ZM5vMdsA0xwrRlVWOEB0SBhFq89Za+cwgkdFclD8uxyHpez/UP5HYZTHkc1JbFb9zD/iWSzXZmDt
A2ZdXF/57OlxYKHgj80VbSvO0K3wMzOcL6JbHCXfmmvU6w6GMe6F+FWPM0aGOiFJI6gvDkEPRko8
Ym1k70BE2Ea6L1We3GikoAHHDVc1sTJass8ZGzozdt4DH7NqXXUQPUsgRGNTmWs7quMdHGAsCiir
dXP06YpYDlEMxyb37jGS3CbzRsCX4N5sJHe9aCCD+Y/e1Y2zPZl8pR2Hveo2iwEK4X6cdGtDFj1d
gjJ4Vpx26DvEbzLh5A3t9o/0A5u6sWzljl1OspfHbMpTENB5i5T0jKfJOmTM2RyPZ1Qx5D8Pvb+P
0DMWIweRVduMSFYYASOCgjtLYrDqIdMGE4QHwoKYrxrsIBMJfhk57klzkn+4xr71MPQAeY8+xvz6
yjGmWlutoy1a92HCwV1kuN5JFKKo5fmZk3vFU/gad+459DIOhYn/IPXQLuqxejh6nl+i8Cdh1Bnq
Gadq5Xhn9LR/pRWJewY9T5YxIwoypYsh0E/UNuGSCrVyEzY/VRaOy66nuGY+o7YDQH2vxjdbF9lH
5tEfW3p/rAlCDU33BYtMcrOoZlpyb1XYZEjJo8aYGu1Tk8lB08q55mZcSIMw8ri+UF5Fdps4QjTr
UHNRhoDV2z9BE8cbQGONZtWLmhKnQxmh0ljQE6x75jTvjJK+YSRHO4H0g2mkXCO/I3xCtV4b6rXs
kj2Hg4S5inFNA2jw4QSJyZMdQy33EBR2S7I/oCAV+wpqaIXlVgOAMRjPCMosUwguWjDrF6VZvlc1
RQi1Yw7LUniSt2O4DMAD11XATGagZ3k+8+2GjhsuyJklu8rc7dJwQsIaPqRRghcU1mzmuTstjjdO
XFt7L4Et3vGJyIrQVge3dhWbBDBqWW+tGOM6LXP1EN7YFQT5TuPTww3oVO7DyqGsdLH52nsh/XCR
XHEevkEIqFeaWe5LUU2LLxqKjop2p93AxRV7+7bzFfq5Zb9YVH8vMXoy9LI9HCVRs0V1/8tOhZPR
rn4HUwV84E68TDIe2iC6cZzbYuy6c819OJFYpy40axQhJuU5UATQAbqIweGE7rJzs2yrDE8s3qFt
/8Mh8cNBeD1Zr2QRcD+h9C8ZtNhcQzlGpdMhIpCJ6KJIWmF6kkyNcWqW/sZ0MVUxzH74tfVw+qi7
ia5lp0GDGoAcBFSCm8xEMeJIJtDUZOA2XHR283Ana1hTJ8kCENAtAszqJTCyf8aABjoMrJaZqI5F
jr01M/mJTBG9VrX8NRjAw7WCxEXNDAxk81L0nKfIhmOqr/Kn7F1WDWAjhL3hJRFtNRbWiPM27ax+
yUm1WNT2Jiuhl+GEs+smoN6xdDck5ByUM3HVJJJCXknO+d13x5KysB2YS+NE+qDXcnB5kcMq6Nwt
sDowijXBXGuimWBgf3eLemFVODacHI7BiGnfLfurZhOSTqP8Ect8Nq8kwGkn4oNA0CKDrIaKvTMH
FyzcOY6V4Aaokd4NAmocB6CcNmmm8J26H0qa1yIlz2docbSsi1XnUsmhFdkV7Spe+/NQxozXtRnD
kcLtRpEOhlYn9+wF6OGa3TengCGCpWiT85b4qZNZegPitwxCm+6OulmHNFkShp7hGFQnQivHYOA0
9sUfzBcIXuS4KesB+eewvzhyawa7uA/8lVuSyEuKQxY0XLQVE4wc3XghXKK6PiiLvK4OtQ8ZtgON
YLQubBu3TCkwe1EVayzpUWLsMthbmk7nl/eVss+tNMfY1KredfOLSbQQqb/KPpyONS2y9HXemtRd
dM/KIBw5xP2ufTPn6hXoTodqHJ///XbQHjrMsgkOeid9lrk6T+yzi6RBomqATqJp5hO/IzQVyutp
N9ZQ/9ZdITaGNn7lNtxZvT4UaE8nr99Lb5trd1FTqSQUq6EXUchotSQEXK/YuUwIl3UcnSvOauem
78xlPhE3hijK20MlDICPWGJKRHG6BXVyY7Xki25qpOjG2s25A63Cc2ZmjBEUuaRllTrMaLLpy5cA
pBkMf3LBoMrdGV5LJZINtDBvcQ2Id2+Ulp+aiX4r0e6jjjcGo/yO2xC8bh1OcFqbNwwAf3XcZxNT
PjXKc09XOdTB7uil19ykTrXwybHFdsSFx9SORTdsBwSBhU5i4yLnM785rZAGmKWXmwxpx0zjFXSb
5+B5Ga2fjDyVecHNTAZAM8D59OZu0OTRM1ATKzldR0Zpa0m1bl7ma+Ee5p4BmTGINcWTf0wj4gQO
OtLrPVfMr3CVo+xvXCyeay9j0KNwoSyFTXMAI5N1ZOME06JHJ2JvEwQlQgkxoUVpvI5+BnlMfEUE
CDDoQjzp+1NKg1kPY2mVsCXjxtCcwl+mkV/x5TBxmOi8KbP6Pmp7MbZypUG1lSaFJ8HAasxZQcbT
XRUEUnHi4EMX2i7IxLcEAETQBwN5Hp7iAj3UBAAColDSdSEvmdc8yP5dG2qwFkbREirX4F1G4UBL
c3JzHYv2ZOxiMi8v5tC+9O34rPLxJa5Uu0n98tBGEAj0xCcmRT6fawn2szc38X+sslzjyDQ3UEq2
kwA7IxuMH+mmkp5zNjz+QdUaRytDLhoYTC49vcbAnpB+5VK9q1PIHqOxQzAgZOG5X1xF6VswX+Ar
rzmjPaZ4fHQGy+joYXPXSNfZ4RE+J4tDYYqF8uMj6S9j06KTLkjToDmyyvusy0gn5inWO8qLWSlC
ysZxrdtbAOGsa19h6G7UgHm+bpZGo2ermNPTnE966a+MRZodHjBMRoa1lkyKaQ5/+LiaAdtjBuKF
2ssMwGWR3HQvwa9uzOQPYmSbcmd74XfAg871Zqas6XchRxv7LFJioGijzP0f32S3MXTBO03vYcDb
ip+YTs0GSPG6dPCeQY5+RjZt5pagh4QnCw6ZvlOIbMzAFdcTTHZgLsYcnMAYlucuMl+8VBt37k/a
mlQNzh+AlYlL6DsLxR1n6wmsDUE37J2A9yeMBaWqEJNYuxYp1ATYY1cM/EQxvXCPhku0BY4qyZhk
DbQ9g+piXvuOoI7b+gwtFWnRujg5zyzonnrVF4epKfloqxI+YwjeEySS15FuYxvcClnKXZepaYvJ
X0H/Xk4eGZCR/kecgtSncTzYlmVGT+twMHKOJEydI/4kD5ebzcrQU26Qm5nBp0iVh57IV0UZB0ym
5J6Bc+S1ldt8dkY4Fu3eXQ8NAiIo5oD8K/Hbp6K7loWW5FBPQUkLTnohmuwF9wNF5Ubyp0v6v70s
vH2Jtqqn3t8i7V/ZbKlumWUj2OPcX82PhDLoJR3Lf3Qh77GkbQnk+903nn3jsCbUw8XTwcNNTiP4
6L2DJKtB+Iwbhdng2h9jPr14hGbeGUTrk0ndEGv8TVJOz6wd810SsW267LNMPrWF1uhfGkm1hVLt
LweSLy516GDDIS767BIMW1TrdeKAcQsJ8K6bVEt2cIMJjjYj3bu9waihHASLihtcJE6jKsZIWXHn
48Z4CrTfXGs9vJy4LTUnk6AIObqVjthPWR6vJ7oXyf8MzDsojqbJYWsAyjyFlXuQvCboFcuiKayz
XevvE44REhtwgafJ21XxsBtzCxes431ZHqRqW4y/wDW/vBxaa0T/V21250KPWeFR3pbACdYxB2rT
I/yCeLuowBsDqPvbeHD0VaTNjawkpSyFY1oM9wh40iJpeYb9Y1awyzcTUo0T9/cBMOUS0ygjprnm
OL45ZfBujYSNAw7aQfWnMFgfrYpkpTvk+zHTr71RvA2t3AacchgwtvcWRqCZAsVRRvtk5+XyDZDW
yy6Utd9sGfxTKodXiylBarvKiE6YRP86bP6KqjNsV+l7DPqA2hMqjIYvp12alNSEPa86WZ+fjDMh
CuHF5V6+JBazLcP2CGr+wNjwFWfirqP3UPp8Eq7iw0W2lbJjeHs2YWRbfJteBxbM2SYZdQ9OG/8p
a/2DMOet4QrNrXgjveCb3ullEM27M+KMsa5Lfl9Z+m+OxeYZ+tDVat49+ytx2mdS+WfNLHY27+gC
geyorJiwjK69hoP35eLwx8yMUcaG0VJP0Xccj9dJY7sKmFzqw90wBeVRISO9JikxWyxrv3jINv2Z
wE/WcxdYVU9Xh+KE1knpVyAhauXDadSrLSe6mwNl1kiJySKVLILapi3LIGXQkGYeYZsuuFBS7JSv
goJMl9VdY+5r0o/1BX6njY/P1RXZjmz12tTUTF7N95Mzt+B59r7ttLPv6CeMFDvXocdHQ2GcF2E3
+adKymBy58Kska5nk3EjcXpQYAvy7CkMc946v3R/HL+EnwMkyMqnpYuxBtTyLfeaT6Y0J9mkS8Zg
93ZuDjRRmWOYdxI8Uw1aj2fSedFCK1iPuvvXTfJVbbCqM8gMV75Fftv21Fe5USq4TdnRdvQzDpel
le4QKp+t3xwzbWJswNvacCYmXRwwU1GU3/J6IEitCqFp9ES1DAwCCIcuWAwjCN8HukBFjVnTt8qD
/Bxd/bN/+GTwWBwkML32YFnBN5zvfcKk0Q5oMGhp96BuBUa3+sQuQ7iFI5/h6LA/rJKFusZIVNIs
7uunSqbXmNFSFVgPHLh3SAG7yNEpBjKrLZanTS7s90lml7RyuGYQIaHD3V+IMb44E24jM0Aiaczn
OMOdQn1aZ/VnNvJ6dGjtS6drvpvhUgbOTwcOYKP7HOK5JC9rcDlAmXuw892zNpP3wZbHRMufocXz
DnS6pO1zYbOW5x6bXd8We5qKDmnqfzk1qqjWHDXrSUvevrGyvSIk4sOKjnCQpNnslNG+9BlbpiAZ
O2mQriq7vDQhm/qYs2v5KcFh7zx12paSA+/A02WEzdENwCWSwqU3iDDNYFKEET8MPXsjPbOctwWn
g1uVZp9NBgvZRv7zU/eL/RBkGa8J+wyL1g9A3mdBQhDBQ2yHDuc1ymqPWhZ2/cmItb/02+Vrv4r+
eRbKjGt1nP2hrqJmQzj7yCjxXCjp0WIwMNhIvIeY8m1linXZ+iQdfO8V8P57YOYfVWTbGN1pxK3z
XxoIjkzLcJsymyeujVOGBWmnSvXHymoOcJyGqpK6zgGQJmUfiosyI9tjpY9XDXsrOYtHNfcW9vOm
n03jI2RZMMYI1cs/9a2qlrJt7xgXDmEyIFDo6blRj4E6Y9eFUlENzoWb8VnUQb4svOHut8YDgzD0
HD1/VMWGcD2+ZTrKRjg3deWdA/C3SQGGO46qXWprlF0hArKHfsBiXxN/f1Yl1CzaM1Hi+qtKikvf
EMpKX3JB1a0T+F+60V2r3P+sk5kvxjekVR5F68VOts3TDMO78HQQ8uwWdfzWjzgvJDUjuWn/xIDB
zeBloPJdWMm3TH1vmaU8Mh7UymBQc/Trwc2b/WRk90+RUYBfcQpMPP23lXoCOwJ4gheSO3TFo+0J
xwyGTVy28c8ODxLtHGyDyXAdfee17AuBYWUz1S579pC9u3ZPH4WrL+vKogndYaGztXajCe8Ve93N
UoiyQdMfMRdgjSnEYyJlRnI52fAQ/fc1aWXOfVznC6NScJ2zrIFbsh+Epn8snc1B4xzdet1rXhSb
vklfzDj9DWtUtDfgwr9J2mmLqh/uzS8uOuMAXfMu1HuejG9G2rCVRvXV9/7aIxs6mFXEbpfUerlz
dAYmbQeZqMM6ayIg05EwrW0IeOgA80sk8/BlHJyGR4gONdZhYH7gHGciwp7BJYs69WeoIU2WpPsC
kUWX11InQJi3m7ouUfuF+2EK7VDAN3INvvxuItIZC5ZaoCD32AwMIn/5RxKqrSLKh5+fivaSn1M5
3KOqfeMx1uYzzyUKNtXyRtx+09ZHXVys2jVPwTpCczMRqiWVVJR/BnQzd+wsmqReKMYaZUZ8/ylE
PFskNxVS9lUR0oDfvlAZ/hbPE+9ak24EhNikSrB2cOHMNLYansJw8v9lBkCgyOTT9Zh3Ts6dx2ub
6LBVCZu/wH6+pwFv3VSiiY3pm92E2D4EQL/2NEZqG7g9y3WXfZZZ/K+3/TfPcR/ghuulfIfMGy6K
dKCioPE3eBmZu5HzzkKOOiBNfSyU2luA/Sgcsp3Z8vq1VbbhZYXGOwBVoBIVxzOrJ6O7VH9vOV5t
KTy51VyDe+w9s22RGTpeQLPUN47JjxjH0WfWu4Ar0h66qXODsXqHNPceee95gR9SKvPZQtjYxrA2
oza7mk7x2bg6xayA8n3TZixCB55VKLbByQcKa74g7L9WUfSvkf6Lxs9edHxBDQegnFPbMszwOzYl
20KdR/yNOyNzj7SNzSfVgRPQPWeEfo4tvmkqHS4jWoCP9tsM1lcJDXs5xHhdUWsF6WzaGsgB4lqC
sFgm3n2ymViONvZYuyku5O6YXzT4pjWM96bYKxayIOCCQexgkfrjKVTDj6VppzbXvsoqviRK/Chi
7xC1jpiBY1yKHGArUuQato4AJkwYK0hupvfOTKZY5WK+YviqOfNLnuNW9zDUBmfaMJtXQf86pqwO
U3LN/prZNaau8SoaptcxOXj0Tb7CTG9epKvdPE5LInbArPHc6zpRaHOge1lNiM0cBFbcDd+LyaA/
rTccunMx8GRQOaVTVKsUHC3nIXwc3pgdYwdrFCI7Sk0bbXQj/KtsVUDMTu5+Ln9Hszc3nR6y0Ufc
Gvmf4OFJtFNfpt92+InSMosiww++hqgZn4ExEPTQ70zD7z0e6rFsqYyq6rPZvTH7YO7uJskqzvQU
LgM+uBj3C6BEmQ9nXcwNZXyNk6RfVKMxGD+pzsXEf3Zp2h8sBBxjIjidNXsHbsCqbbmmuKP4sSck
Ydtu9iPA44nvNY30k+COvUAdpd6WaZXeJy90Xvpk2pSzJXC5k8rXcQLWvzKidsUpP1Mt+EUrnIeZ
PapnqTaycbH4GvYTuuuAW2cjE6hwvfGL1wOk3ewPSpKSp14XPa6fkqufS8FkQ6DDw32aJu+OjcdD
740VAg29jKR6VgEOdSMSj9JxKM8lL8VRBSBoXXxOtxyvM+Yu3r0xhULgp+1TFBq/X0IdXM/B3Idy
wB+N7pewR6GqqZn5H/XzyP2HnMVB1LAKSBOeZISbKcx3JGvfyfcucMG6Gxto1OCUb1XCl456LxYJ
acdFMi9Y+qx7DthOF41CqJNvPYVnMreZUA/wCLZh6V0iSkG3xrx4MGTDxm5+GU1O8S6z1LHZEOh/
WE1abvO8cPkNqMEAiVPSTsWPVMz7kPtippx8WneFDJSvmQYYC7u2lnqFVBS3UIar/tqiEmWh4b2k
UtxkBSkfajDuAT/bi+Q1sP7pbuORDvLmkjV+MRyecojl2T85ta299iL6odRkXbncsqM52ZOU2oqW
kJboP9Ed4HV6ZprXpFH/ooRY1oj7kHgQvlTHZdAimFvlIFHQ4Rf8VgLdGZFPxQ1thbF/BGZCSIAw
hG0KmpCZ5ywH+xO1Cf0zrPJtRE7y3WnD99LR3ZXlJD9u1tyxTYKWFku8/lwKuX+EJWuqNxsmginG
3BT/m2HysaShveDUaKX2swi4hOXK+6vPJVUgd1aeIa6FJppjOW4aHTxwFZsslS1RM0CybIq0WXdz
SYdtQUXA+0aE3jRUvs+5zIQ+7uhElltMDGdItvjp6NGWBuNYhOMkzR7MZNASGtPJmVm3yOexvQYB
GuDpcOUOKuOx5ym6mp2/FYX3GpB3AkCk00tBVweFCNmrFrrXisamZeB2DMGFj+li2ISt8+hTq9o1
w61sJgYefFgQik64ObmHEEBcGiGVCjg60MaMP4oAY4Ta/04/3Aw9IEgfKe1SoikFYBwaqgJYWpnO
xBozl7q69cnYzWc++nQUrexzm+IUiVPGQYfaMza5vGcgAKnSsCAfuiaitbS8B3I1L4DhUFoQ0OEU
IPpG5dvkuwDW+aDWY+K9m5V0X2KHBOlcPyX8Gacs+nuBjEOCFyZ4gTaU6HxIUBynpU4kGHdDfJcU
q6RtScdhdG5bThW+3xwoV0VrHrDQNGxAegfVXO3KPubeduvRDm0h5kv0QFedg68S8cgVs7yQEkeh
pbCokEBNF4N877QnTWrHcuJQCWiVp+u//udTZLX3zgZvgFR8FKl1SDRaUDMOAw6tuoQ79WBPnJHK
MLKD7Ajxre8IDaVjz0VgLqd02XtonIWBXrX32gqNjdW9V2Q8ronRf9Cgvo2Yai7NHN/bhNoacGS6
JU6CIlyoZusoELlevh7ZrZcT9+oFvAdM1CTiqa+Ui95m/8jtnCxroMQqqaPflgKR0B6HtaBUddEM
iiBUDf3KJppgQ1cx6uyioLMt+jARB2siAOB1PYt0Y627kXlsnBDg9kcy4Vi7Cd2wAVXVyXEHF24p
R7xUY0qUkKGZuj+G5q31kPBT0gCQjPR5B2rtZWA51yEUK8UMh3RMA2iITowqd1aWS3f3gI9YlV5F
t4C8TYHMkJVDjakvE/ie0mzGOcWWu9I541RLcymhqxIosPSjn8hWcmP4yZ8k687Iu32ODO0kCJ4m
Bkr6u4ylIE6Hg9GqQFVnwMKZCg/fdGZau45aepqgiwVvzQr3h3uMLfSYKLa9delSQlQ1yXoobTwe
VDcmDv9KacIK81XbeRhN4YPunKkcMYIKnFccc0IMUuv6Y3JLa9tnbb2xac6Mou9O6/o9ZQse3iSB
Q84kPlw58UeXB7+4Ut6sQSbcSZlR0FVP3yTvr8RO1RbeklJNtW6ZQsra8m6N3oh1Up5GJyrgEu+z
WfQEAfytvO2cQ7CMol5mkDPOIwdjYU4vheK31mz93jbiL32xz3waqHcDTk8Kdvt/J3i7mLnHBXcV
UNytbtUrJf5H1Jksx41kS/SLYBZAYNxmIhM5k8lJFDcwDmJgnuevfwfVi7domlRmXSWRicANv+7H
P9sGv0c6Iw508fgM2Zp7Nh0T2+iTZPhIsSQus0Sff7qOYDvSR9iuACWO9g10h8SvWVKS1X/PtPwd
18hshPqxHTlKhzVJZkGDGU3fjVfzK3eAfOLz3KSvA7uKwzRSDVrO5lNiMF2bOk7SkquuqOPTUnXD
QdrM4QVZQC2X194BFp7yFzvAu873hM1uFg0A1B7AQoIVxjgeBrbjmDCvWP5TqsWUZfbRFtllH5PY
V1Bo/BY1HuWZi5E2XBuT6NrUK3xIyur9UeeBhkmME1U3/ChTPSPHOkP3tBGTDftt+uxtXg3DTU6P
T1VBgMfN9ddZ7lWFxWFMFm5tVQuppzv3s/NJZd+7y7tlo/96iqkUPMHXPPPdG9o5gIca4nPgaA5t
5fhx6P5TU/IS4UT0aUrauxFqfDSiBJL5LYXzTzVLGZTcJXgb82TpGHOx+oHRSM/OHOnkDlqKrtH+
ACCaRDa0YRj3uosZx3X7i+G2a+cyup3+S8kOvTp5CD4iqk9TdBcOM2GV43FbBooyGmzu28GhHtFS
37bTvNk5/qV4XU1p410jTba13ezQ0BAXD0Nx7FOJAiRCugUm1Aaa0HbewhNzr5a52FUjZWt95lwZ
WfdJPb8mC5lUjYTySFV8MTd8v0/ugMSZkg4gPOmiNi5Lioj76TL7VJXaG5Zx6BQaXN+E8LC9+W0a
xmyf9cuuXlgteyjLLDghFOrnKEbsTG1coG0DU4cVCujpiv8bseKb0TZkm2r3nI39chbVR+pqQLtq
ydOUu9olSz32qCNBkKH9skJJDRN8/d1gUeztNNOyUXMNz03D8eQ1fx0cpJS1j3sc7BTeKGJPcKhN
u8xfqVuPcbQoQujpPFUnQTyVli0eAyMh6t90EhBlhcPB/TuNcGzsnqsV+zE647lfzfFQnlLOxQFD
GJVz7XshDQ4KJKao4PqQNJI/9Wghw3EmrJpNao+vQGia0+i2/yo3DvdytN+rsNWuUefgA4y9jdG8
R63apRJCmjEYh4o1Y4U9hal6kf6AUEf1UzODitCw4ZUEb9oyiCzyJcri0t/SKjmLPjAEaERR1dTA
EiGVJsSAjg1/Z3JuijUQOwq2Z/hdx15ke1t3P1hRSz8pKCICy/Ea29O7xMQRmLNxGdVB2NNXNCJg
2EXxJxmTrwZHihDLSKUbiqcB1NOeYIF67Snp+NeGI31Ko5EcltD6F3L13jZwNCLNDDzI0BsaDALd
InFH9BHMjtNNNyLG6WHWBcYFpXcbRz4wyncHRWg+68BQtBk1zmnKs15Z0wNqF60VIvsSIiOi8uq1
Nz0UnxqP74WUXzAkLrBox11tL+LUteILJiariCRdwH/EXK6wDEJISGh5QyZPmWxQjYWtKXStpGaf
D0ITVsNj0ujPwMzWfWNxHFrAmdzmZIq6v+R0FmWvagDkBYtV3y9z9CFaMEy9cjXfAEPvrDsj7kUN
NS0kFtLZfsMqfGLl5IE8J4onuSEU2g9R/O/WpPaqJbudLk9V2ZJlMcuOn/WyLfQaUJLZn2NhcK3P
wOZArgGkMuBaKd0+sIT9QEZ5BcKUQL5y8y1t2LKvWnhz1pb6SbKdC4R17xmqbT4mwkY4IghSbd2s
PEZTEZ3KUF0Fcw2cMH5SrSbv8xD9NAUR87pft1RxoW88TICcHdwUKyP8AoKXgD7vuVTh12M1zge/
N97YeKP+xY9Y0Mn8l0RfIBJtXcU7MHMEVik507+XmofZYS4ZCNLg31Ff0uH7aWoZNcQ4DR2L0qkS
py/XL/6staiClvkCEEX0D7SE8kstPGe1hhRJG6XtstmY4nXhNizWBWm4O4V9l1/GuHuHJADL04h+
EUROHpTI3SAYqkBub3KTsHjTC8kwDL02DUn/xOUlUdxHSVewTJnxthNoOtC382kk9XMdJ6+RwmQ2
2ahVvPdMn+t1Ke6T4xYPIp68bXE2Y4GxxB3f5gwxJrYeBXVypCY4mhB/oH/jpYMleyiNsvcrhWvY
c8yjNRBq5hOIkZlGzyRtbrpHSKFw+OsYE+4Yhhh6UGpyQDbCqRQucj5kL4oSM9/hIzCNVPl4Hgpl
443DYcyyJXDxue16u/+NSiL0Ga/drelQl6OMnk8fHmE/XWl2iyw+HAUUnfI0EcSGCAgXcclOCMyn
5nCgIS3e8hHXh5odTRI/DXU1nXMuQiX7Am5xpxB1Un5RfGPe2qo5morCVMQ7RXYBZ76bJruI3mfu
McO3qU1fTOf6h1ba23rST3YyW7xpZgDwevnEi4xCdZusYVIV9U7O2jtNNg81F3o/G+KnOIHZi93S
19efl8CcFbIF6fWpPAzt8DLIFtqpHItA1fpZYbk8UTJJcICGS/Rph9tI02PzAXxsbhs0hc1C2oR7
MnfKQv3Eo7YcrLLx65n1gFp4J+Vlv4tCzwtsLTJ2kfXQJRRBFNJMgnwAuh6BpmMxkFY7J+RDgYVw
4jWZ/MrK74q5PVnRXGEzLqa9Clko8z0pouZlMvP0aaAhGmW8uY0gUwnkZEj1bvbce3IKLHg3Q3pw
WJ7gck6jYBr1hYWPyUXXgyGvS/dA71x9aJoYlHwavyP00mU+QmPs1qoiozcnv+LBo8Apcvxs5Oe3
uC6BDCIlJmnZvAUrUNsTqZ1iBpcS31aSwYYaINzx9ui3Kz4P27S1yyiZgc62fNUK0KUecNuOd9KE
feC20U9pkHYQ2Wdm6vc2EfA7Be1atvET91gWK+na2zWWrndPCzruPm/i4qJZWIeoQKr7Kb+G5MGB
bA3PuLIpy5rqF06ynSgdQiyxcWogP/pNVOGFEgWfLZcpV9RX5mEH54wTHc0Hu4nEas0jyoOTbOuR
BIt5N2+8qhRshElRz+ZF6bcsWY/AxLhJ2BUBNc+DP3QXR6MpGPNL0KrktSDttDFG/oL8U3LEDhgn
ULdtSmFl13a3HpfXnNFjnpVasgPViZf4NfLE0TQKvg0V46zeTZi4Uz1DjMWcP3xi3OtoOdBjjLQJ
hAlnovoqnZ97jNmsPzoK2zpL3wmT1tSpQ84yjRK/wPjmDRldIPbecPIuoNKFD1revGN0IWnZ4KUV
I76p/xoQub0CgLxNbHv3CVvjraOl+qmiK9BFweK4YDJDxuZceE/6ioYzNiWJlTm+ihDYElocyZG+
FQhiYTEmpLoyY1fdOgSMI3a1pmjSq+6q+zp38mMQ7oOhXZN2qQ8SR0HW8D0TBABPsNrfHUJFaInY
LxUWW0LCjNNFSrnPoNQhMkvIMUTgl/AHo5O8JPpH7ybDcaChFq3o3zhj2W9FWzyYqfEzLahJBeL3
zMa/jxWYzRqfiJxfBjrKq8GJkPnjMSDMc6dRTgXURl7cVkzgvE5mB+286c2fsK2PVT8BkXY1yooN
ghgL5uxQsA8qGSCdtXAymhfG1uoRQhZbP5xR9Bz2RzHM9q7vQ/MoPFqdAMWqls9vGYMFlkjF2dze
DceZULi8z27F37Hb0DsKb5dGa/xo5W2hfV2KsTT46CfsqMclMHqnDtZsDLfkuiVw3tGnnBX+pN2H
nqx8DUKRddSUgcShZKuc/ynSXEnjsqt5pSgJnsA4vWmWkfh9WVtbVAHepYs+71zrNUo7Tjpy/Fjs
NfZ38ewel+i9rYv+oJepi8Y+3aG/e0Hs1n9F3bzFUeEGcdaRyhnlntqJQ66TkluY9NgjJpcWePqm
lvwcM2Oihrl3gDP30UMTUnml4oq6TLkAX3UgWjS4jsvcmM/6XO0neiydgVdt1Tiwo6ETsdnZmQ2Y
BWgb0PBFC6SArRr5i5XQufygVoTHpo+LjTvXhY/+SLAozs09XoA+Q0t37GW4WLTZ72fdQ8qpet64
g8E6LaH/yUtf5iJ9kNTeHYEJrT4c3rR51YlDD2ppk9NI1WVn2DvWFbj4ZiioYWFFG7YQEYixqW2Z
q9ucakBC9YpWUaIniJrQ9bHRiPFFLsMNtx5HYFmfXQfiBV450+/zV0jGYldpGH1QL6hOznW87FFE
gYfruRvHCI3rHN5NB1+f1jPBTN33METaMemz3//+B1br5LDqx9rcX1OT+NFY8uC4OU1nGdjpyg5h
wtQU1YVZ8RmNqAIwb2ydWImr7PrVWuW5kkLV2ung4LQRF+dakJnMmbHppwQS1F5zKOPod2CZyWm9
M2FA/2KczyPn20mMsynR77GwPuJyRrfJmrvXWtwNqfbd4ybY1dHyWFew/20yYkwrmE1F8wGLvjuW
sfXL8+Zs6WEZt/VQXCHVf9VaQQzNeFrSHOZDzFs7wrZAklv69mzR+jDN7o5RwUV/ZCwm9IEH28WE
XKXDRbNJhZG4Zh7Q84shOfJw71AIW+w6TfwrJwpynKH8Dld9unRs+otHy7sZQDcZVRBSStxqW9vO
2EvmIC0lt9u+MPGaLhiN01rOKNDSDVhFYhUHooBKxwWD1q+3lCN+l2TTo5FHE0OYFxEOnqmKpieR
JQTY0Cotd4TxX9MWlse6DFdO+EG4Za9KUlkTPqLaAWEgppw4yeSSFA9B4bHwWn0dDZXWtChM5nCP
8+ghZaRhVXxInfhPjNkdwwP2Xs9L531+HDqGx7y6GRHSbzjyd8aYDeY8JKZAjXd82HU2moExAgdL
MjYtet9eE9376lDIeHyJG1c2Hrg+GR69gVdIMfAvF1FfHlqH9XWvB4YL6RXZBOA+7mtvYD2VeuXE
DTu5jy70cHvhgRgtK6fIkC/UCp8dFumBbGoCMzRLR8re92UOHbpnA4NNkeICjkvL8r7bLhuYhFgT
GVr4kMyiCDyAjGjyLGZH8QL9YRM33IE5Td3IpsoQyzk2L4DS49T+Ul3yq8vsilErPFWuvBmpCAiA
t76wymotamUt0VY5t9iZVAYyhk9Wh+ybZlPr3OhBW2THLun6c95Ttdt0iJQ1Od0GeCWlFi6oreLc
tnqJLU18F6TCDzmvn/Wegm/GEjdm35zOjzVq6CT+HKl8T8qOrpKeotccxkSflWjy1fRTt+Q2RcEu
w2Yu2tL7GO0HPXvMWdyQeQTKUnJBy2WGAAlo3bFxWLgTVhBoSBy/2l/8rr5N+bKPF/ShlE66jyE8
PTp5FIwMfavXgQV2RZoS/NwFR7PcZKN1t5jruTaUG7o/2OSgeu3VX6rRuUc16k8jS1Y8VhekrjU+
5LW2Kyl+ItEKs9p2y93k2Hhp1IvuSsSysqL8rB3FY4jqti21qWalCoohh7kU0hAOIo3lq1GTx0h5
5zhGffAcSjc71CdMwUE9aH+0U8Zn6MUytBN8m62cuouK6uxS1GCw3FbFuyqxZ+A9yXBha3CPYAuR
AqLRw3C8v505H2bu1oLD2NBE5TdauC8xRPpGOJvEE6ZtFrEcH5x2poVVF7jNepo9DaNkcz2E2LXJ
1Q82COueHBEH+4rICoc7gVl6thfnD6s3HBoS0mm6wqc5BCmrS8GMwlrjQFs/d4S4NDhVhBtZ7zkQ
I3OdioKQjdcGj1VBZiT/7lDmtGx4BouaQ20vcQ7X9tHoK0HBHZf+bMC3bizJrTZ8y8alhUJMdlns
VAVxTtiNOLV2vfe0pDqOXK+jxHAerXng3lkCBqqse+RglMTepBLzTY9r7Uu05sUBUMm/YiWYdMRi
qnbWAao6x97Mf5vQJeeZPhBiiA+dTYXICgiUbObPcgl12Oo1N5S6Pztl9QOmRiNoSwI1VcY36pfl
xw319qx+8nMnbJxOVYU1aJ3LBNhm/nMk36CuXRe9+rQqm/WFN2mfTa99VCOQhdlhwVS74k0t2Q5r
3Jb92fgtLHIE2jTeYqYovOj5LnPi4Um533FhZ34eNtFBGR3ZcMxA0CLK8r58YqzZ8VyREFkXZ6Og
To+KadwnpI25L6P92ot98aCfamniPtv9Ur+4nRhZ1uN3i2rL4oHzLLZ3vEf0hYlZuDhtlcdYQ11D
eZlayH9DN5+9ZdwbZtgeU12PLnr9VE2iJuVRHmSO2a2iAnu7FvtdkbN6ZF+h+aVnZUdHdwgK2Vv6
gmZcnYoz34WkbPVOoOIVyOhCDDO1ykTBXTjuRXTNBwYxDbyRYdsLclh7cJOmP+VCr64iMb1TPhvU
CffZA7GuYhez9kysfPXz6AYV6fFb4cj+tkw1qhJPC3cej9QBMB506HuPTBaUvDKCUnLpQOWE650P
hNa76mVK+5+2itNTMYxtAAifuagtfqEAsPlisRSqUb866LywJNikNh5TdCt1rAHQ99mZcOlAt+t/
zfBBCT2hTHUDHf5ukhhPZPWU2aXzIAYMcQunSoXPWVUzj0TrHeRC3HVd6hvpDA8CLpZnA3KIM8t5
wU9C7SadAijpVCQjCtyqjBhOY9kfsxmtobZieF0lCaacdW1fcD0qbBjfmkfmGOxHTDW2z4D5MFYq
/cDb+4w1RR2TDiqG6+orjsE2kfR6lhgN0r+JIyHJsuoM5hDRGmzt9FA3xmcT8UzAzBy3wlrtlSS/
N+Eg3iaQkMe+zWPyxyI58valbslD8QRoMHJJRrNKCxJKBBxey94uglDHBELBuDjpxpLC1GONhFbE
tKxKP5TQeJzQfCSpkQUmOufqiMyDpvznxjZIynGhN2ohFZiJY5ZN/XNeiI0bdpFf0Qj+ktqTvQlN
WrshLPM5luniJ4DKr56BubhCY95rpQNmspLVERQmzb2imfDsxw40x9B9VWYMEcTtV5sdu1RXduod
qtG+bvRrZJJ2sjWAJXWUHfUoRnkcMZp0Y9y+dhkF3S38UXQafiv1Md+xGI0DVQ3tKxUShMoJyQ6g
0PcJQPNX4lbTrnT50f73W0GtFDfVzA7++y3JObIn4Wu0pPGRU9eCx7o3Fv40fYg7S8O5WBXOdlqb
sm1E13usJ7d24dJd2116XpbG2CvHmI+LzmU5c6se+7mCTSPG/JMYf7A0ffqLwY7gmrXzyJV/RBMh
Pafulr07rpMbU4cvZ1k/86hlkPlynMQTgTBqp3CLJk77KVr3EBvyZIHeeXNnHcFsIh7g8k3xNZz7
TwCMb/kxgurzPPYh5heNza8q4j9JN1e3ntmA24mI/8h2P+TpABEZEMVKdArHttmvV+tTN3KTsnJc
TNg0o4tWt4bfZJgji0wOJ6oKqV8GyLcJF6zS80LmShM9FsSiGQKXdnX005yNQGYvt/++lEmN4SQ3
4J54bCXw4P9LEQqpCHhuW7N//O9Lr5LBB3yVsQTOQFBqnradK1Ud8f7sMFeFWzM2IuYp+Gje0t0X
r/6tQoNmCZobjExYZ2Qu4UI8UarDR1VBqrLga0DAs49OXuwj9H2aZ+JjAgERjV+mF1GqW97n5qmx
60MtM1ru1y8oVs/hyF/GIFmEY77MiP3F847TELJhySSF+eXaSzJJmWa/caSyc8oyDUcPp2Tn5erg
FYwh+tAaIByrqwIcFxSk1QOwli9FpU8PBFuZfSxiPLjxWdxxrSa6Z9ZB36jV0FB2pyThe1Ut8iBL
C9ppnh4HV93Y64x3gqyvrc5GYkpZ+ffxA2riQ80xexq4WsSdui5W87zAVH+opuya5Mm4dzz0nc7T
vNNkGyypVftkiGh+BdZJmJTZBlxaeSMTgr0pNJejR5NkwYhY0k+0EynDl8SNwNC+MayRkL5s2jPS
Z/XQSvtZ14aTTZOF2ki8sExyoEomsVwyPk+MYJ46klv5E3MN3yajVe14I7lPSwNbtv0mwG3jDl6/
1GOQzfgUe9u+sSBMXsx2OnD3TdkvYvMzzTA6TQ6vfo5g6HVmfO5i9YYPb3zmISuxGj1pvV4dCBvq
D17mPRMZ7nmZrmRQBljYrwVzTPEibJhDWpT9dhkxTEUwZcNrXvha533xCUDqKkraSToAUfX4bAra
PBIjo5oWZcySqr+1isFXjga9156RX9K2xtdh9Wx3liGImsokTBybW+oONVB63oHExQetceFhMrqn
ntLYgyH0S5mnlC6HtbyqaL4puvO2Ot4c38zHkdj5MtMlkaD/2eAzUvygjTYfzcLSn2XZBDZ4ugJm
8CkvwhdRdOIMquFYzyRJeszlAXSUi4DF5kOs+NE872E2+EHOFmyqog5xW81yByoqP2sD4MqahEiA
RSAXgP5M1V2dQue9QYZb02cIypq4Gzpb1qmlSo7/yFeShdlZj5qIIzMcdh7cs52qJfhmrbGuU4av
oqsEf3lwKIke3VzW/Rbuk3PcsYhCZfonXe6KhNXrbTl2731hfA7GrB0MsGMILBA0U/LGFGlFlXxZ
wBUfnahadfV0POiggDdtSAoJunuA+kBGgECaXY8ODhqsq+MSs1LP+GuWlf3HnIm79qB8W96Gp8o2
Xjs828g/6AF2wfajrLiSl4kNWroENEgXGHe2KTtHxdRsJxKRTyCpDnOTyzWciP1V09ARk0lA/WID
7naYGprloQu5GxNY0HcejScAIRg1UKnCbW1IP4w4X708eiFAkjOKaOovrefUCm09KY8NQdPAsVMO
azPrqEnRKKEXcj8q76OAnLdrgJYlJOFeqEW6OtmpHJV2je0Rrs3UZAev57YOf4u9fXdg130OO8Tz
nKIMyYnil51xdP77qVMFshrlSMwPoLXa9sWK6+ZEXSzEz9WoHsWwmuMSUcztitW3nkuobKgYIWMj
KTKSbsUaeI70v3i3n1Mtco6N5yJCTiMrxZL5u4hQ9Xla0lppj7Z7zA1Xo1oRQy13j2wXR9ZEVSCa
Z1w8aHJiaz1nFwW2cweXo9GKlE16am/ArPuxuZgUsRnp+k26Nnn5zNOUs5KlUb2K7LWjfLhmDdd4
c9Acot/cjPp+qc49kBoZ6sGkZS5tRESJPdU/NBV2QUaSDxEOJJRK2p5Bcb4blufu0xxjMp1dnqgv
bQSky6oV0CP9OMewhgvsY80wDYd6rO6zadgnCR/frGOHlaH33gkdjoysGclWxacosmcZF0+Ds5yW
gRjo3JMxaHUfXGNzhMwTnfMDCZp2JwGpYuj1Hlek0WNruA6bIAcoqgyJlEoKj8KIj8ncv0P7UJpD
QtH+JrREOmv+EkNqHMyx2wyj9KgoAGgjKtyXhhrwYPPaIlr+Rg8DHIdS0fNk1dyjgJpVigWr3WiH
ZjJoZ8ytYNYXHD6VJM3sup/pDM/O1TFJhXfJRRd3o76jB44CcLFLBoIOa8gxiAbv4385ldk7aKa7
o9hj9OuYNa5WPxY0GB9E3B51QQVSkoPENj0QabrG0Cz+5ub74P5jOcbgoZMjz7ntEgYu9IjkvT4+
DV9z2GVXzm282K16b9tsujnK+00sXPHMGhg1NeDTsp3LL6MO4TWw/cf8dbMKlpP14v4JlffIe5vt
uaYtvux5vBvhfFFyRW4snXZjVZ1Ym3NEWLSUsj91S6xCaoR0Tlpmg2NA8uK89rU4cbcidMaN1+/S
8ECsfE1EgdYslDVwpR7qXQLiREpd7BWhcAB60SPi897pXNTenlJTKCLP6ywWThzA6cgUbBjxaayY
eKewPdHoQLwxFeGjmxvPcHMZibX0XubQ9dyiNy8sBDVGoOYniQdtZzfyI7SMu5ZQVcMRi00jffXm
cL/op9HrOK+acjppefo5NayvjMj8V9NQ5Y/TKV39wwZdaYELKWffgIMWffxqQ33hSCs+LTAw2woT
2I5JfItf7K9MZ9JoSegGi0aIImrzd6Ya/bdPLzEz0f+M66bV/hoW1JGE0yqoWH3uVAbdCFCT7i9E
kbaKFWzm6Y+oOa2flyalYmb8YTs09lRu/ZREyRqso5qqgg29EY01BR1erLGPq3NSA7gwMTpESQkh
xqvZFzQDaGOI/FinqnKftsey5q4X6fWhWwiBaROP0DKmr2m9BuK7D6bdoF0KHP0NVF3ufeT7rL00
62fLKAcMqoo8hOoPiYVc0Rv1VzfjymfH5Ce9ICsJIhyEyHjNhD69mh6ZsepP4yYU9WDUOckT5MhP
TleGvHn5qbMCFAz3eaT44TGUfJxx8A0LnyQ32XbUgsFXbE6xPfPm6NKXWofZl1HVENFwMjS/VVYj
NypCYraWQaOxxnfcRfLqYYLX6m8Q0wUHBS7YGAVoJLd4oUzrvlTDEaUWxk6HGNvo2j8j2rXiNzeX
Q81APJE23ZrS/VxrPSFtsaqImpqdkzbxtKzYJn16tAWrNqKTEcHB6g9P1Dq8o1kBKc6PYWdBjrda
Z+cVwVLGGWWrJhdGvUHS7sptGDevVmxUVOqS10WmPhJOQHp06FTNOoNk5sBIlGjxsqvWoswqprKX
+x06Dt8rSzNYKXj2TeU4eqdm5Oo4v7Xk4lBnpgDqBJflxT7mkGDGskugoBo8UjoPbUKL2Gi/NZa2
S9uJB4rfbaAJ/JNdTP5koBt8qE55iEsht26wA7onzyZSkEogBkXXB17bPuvxX6cGSNJ09j23ix+9
tl6Vlb7F5W3oHBTx/EFkXeUXThPES3l0HAzM6GlDSLEXEJ3jpJlo9uBALAi2nn5Bbf1LLA1yEgjc
O5olu22MZb6Z4IEWmf2WnsISHgbDwd1tks/FDr/ZZj3qvX2dUIx5UHnTLXJ6bKPoS4RkTonHtPab
SojLNskrRfNP8Nve4jaDxP13GfJfkXbvqmjv9OBgTgUpEyE2U6qc3uHTAR6zxueqi44Ebk8GRiWX
GAdKqn5pdOIjmng0pI2U4vn5WIIblVzu2cTTMHBjPGBIoEqHgqFDo4jgjN/mEj1bLSYSbSi6rZQE
dcz4Z0pB5uiCYzgbqYPQ4SORykWeobt4o9Kz6PCkxDrJOluj1lFnCWpQCLhxStE+qhHXkIpZVroy
uxgJBta40dUWHfnE2hBLhJMeV3srb79qUxv8J8sOBXHkGs224GOW5UfVSXsXFndggc+uyn40kLuJ
u7zjPGGxWgbaTB1oRq7aB6Ynu7AM9NHb8rc+k+Q10Uqo8V6KxaM5JbtHsvvS8QDZCljgSA1CbH+U
ek7ATK2gLBV/CA5DgIqYtq2bNyqcfPOmJRvhwa83G4GhhFdF7lc0he7pqOBlwH7cbeurvVrSYLsx
zMpix5y6bfQc/TbRzksWXqyQPtp69nZLeWp6rMdEpfA+FfzsubW5q2uyzcRb68yXYbKvhcZ5L8Of
EdsPbd4PkyQShgWbULPDG4u9xiNduI/2uBwZoMEr5nidcUFCR3qXxCbqWnuGoPipzekb9ZcAdiMO
jcUlgzwSVCADGP8Os9iLNUSYwkII7fqUWemrK/UbnXbdbo5mwBZo/phrjrnHQ8+Dfy9yN/cLO92H
HhcKLkv83BtGZhyWvMlJ32Rt+NkVWHjDRoIVtBf0k1QB8+AcbwTGipzyACkYy6mlGthBya+4oLM2
HRC2tApIF5L+zbIwFmDfd0Edqae891541xqb1yhi9e9IPP7qojmtbwxsdZtEvPOZZetWYYGB7z3Y
Dkj2mEA0w8qpgnKxt7SM2khCcAN1fFaNibKMOZd4NdGWRPhY1VjMEknsVqIlDiNerzEWb2kPC8i2
/HKmohzQAmrvYyFjy7cylqW5Fb2Nk/7VpwvL56bNt0RNH219/U5jtXcwY7BLnBl6AOWuxcETLGhV
8m9KMBBfPaIY22hnLRIOods0/GnQWgSd7AzuzOt0qvAax4rHZs23sSVAuh9oUzU1sqSAyh4V2Jg5
hVwIyDuDhtoaO1qtOYOmkJZRTLdM8W5MjTyWc2yF6y//+9KODZia9cv//7P//Sq05KboVcRace12
t7kDnOzuRZMYrLUISJxFivtkV+D53PXLOGrjLi+Lf7QcRWc3TNJ1DCORvECSok2KxYSexMl+mkyu
mIbgvpKBZ6txaWw6F0OEnbfztqzkfC7ZxVrjbO1Atn3ULa25MiVrGvf0YETjKunaXP4pm2j3uRTG
LmPm386mI68c38j9mnwdcPX+hTVl+4MZF0HRD7fChUs7ug7Uk/VX+FLNYFbJriQ3cOtSwLaU4OXf
U8W6385eXZqx/8qOyYiM+APJMTDSRXqMZOl9sIe1zg3BgypZPvVm4t4Q5fE+lC7f9rQoHolCUTlv
d2L/329T1/zs5rKBXQdDDK/FS92Gl3pR0ztGm4ZUl6kbGxZ1GmVt7olPMPIOygL3n0IcwKgggknC
HAwJ74Ohh3+WIf4TygyhM2fj4fB/lpHLJ9ZY0FWd9qQ5dMUUqj9nsC2uE/ZNIA36Lmxac+33wmWT
W81tpZFtMi0Bk6v41siufdRp09lHEvt1EU/nwUrxmPMqLFRiXEuNYje5nAzMZz5JPkjmc8+vYogS
syEOieOyd6+Lw+zGB2pFfs0VV0yejUBBRNMqht6tRVaZNgtvDrAX7mj3eZJFZwVaN+1Ds2UtkSzU
uVhJ+EJRXwrHl2KuOduts3a8uDZWUuZJNTeDz65oS03hN8a08SCNP0h7y70mTvlcN+lp5OUCXqV2
9nbXqL0C8Qc3fm+7qbMRDOl+rjsNHs1HhzEYaYzvUE+YZxMj2554DaujndhkExRdSCVDEzVVJPfX
llzVN8TBW7xxFfSWq6VPB61xdX9cAIEV6rNabLxki/E9QL70i4iRwLLcCtAYX5A0+VLADRhrllOp
4mry3z9zMgMXPs1pqB9pb+7rsnZ3bWaiq3q3Oh+STV0stGYb6E+eAvY/wVDzQdC+jZGhgrKPdOpC
ML6gd/t1W+1nioZw3oSQNUh3cGP5dqP/4+q8diNXtmz7RQHQBcl4TcO08rb0QpSkEr13QX59D2rj
dgP34SQknSptVYpkLDPnmLWFEcX3PpDEH+bWKv+MPG4s25G3SUX6WljcghLYSC9ebcfh2W+UOleK
iSnyF8Y5IbCIr4wV0g4V3mvh9d/2TFuc0qsFtYWXKGKha1C/PJn+UJ014SR5PH2Keb63ov7aj1G5
j2ENX0vtgGZqJxAMkc/OUkTUZpOADZFbJ0gfV8IwIF21PmFy41Bdfj/thxOmNor9yn2cbbnqzLji
zRULOE+vA43Ooep1eJvjXvjvxe2jv2hgxB5b4CaZvfrRhWQJO9hydpKRCMA2OCZBW+jiPmKCTAm9
7Cu7HoOuyB/LlOSKDf0Li1pDzfuo5343SALZsM2Z4cM2xWUg1cS3S6q9sTybXScy6hE+/33JtVHs
s5Wjb3KHJJJpvJ3ipsOLVZ3H9eX3o/97+f0aWEHMzGOIsNOoyEDTUwo1SqDsaOAgnqHV+We85CCy
UzLsCzuGN9nFXnOOrRStk7fqSR10qwKV8ykl8GFWNt7Wev2F/r64+Rie4bWfZtcRhxRL1GngUo86
RnwbxdLgmlmNgfyZLQXlD7PnoWExkZ1Bl0pcYtg+Uq15bCC2wIMs23NvThgNoqo94yjEdIO6WBFQ
d1ngGZNpPcoS8YZ1C8UbjtJsjdsC5+M2xhSAopg9W9eXBpxkgTqhQak+s1K6QGds/nuBTW2hXqcb
HmPnB3t+v8+kt0ptFwbjOlvOJjyfA1HgV+noDDmh+DNrfH+LRJ4ziW1DOim2s4+JQ4AhKapT1mTs
ExDpu0bPl9ryMi/mT66IZ0WZloN5J4sypbKxVyBxPvOToOOF58zABFndzRzHQJvdB6MRU9D0PzUQ
sbtOmu8j+l2RDgCB4mCx3szUA3G18L62CIW2tt88JUuBsoYcxczuT3lmBjYKJkYF276yzumAcN6m
QJD2uWsQoJUaM0MbEBzJjF/9mydKniWqXiYbckXLHJSlJNjZEHZ7eWkafjVFpRgBHKdxQDTVhuw9
qe4VyUIZC+EkBf9NDf6ka+ce4cxhRvXl6ZLxuUUOuKNPxiTvVFR8WmH8YXck7swh6ojq6KW8b70i
i024NiBUfbBsZotUwC8gdNDPMRDJ2VqE+FaiOWYUfCkUxNI6Cv8RsXX1/f6cYW4evAE63opeXKIX
tnCYjadl7xgGQtPxLO35Xv/CMOq7jDjZTTykL0mqf8wK/FqL79StpcBjFh5bw/8yMok4NfwqTew2
RjfBponUMRqRpzr3qKAPEbIgz8VO6NR3ZBQubR5oq/7xvDaAQxwe4563MK1vbQQO8UghONQeiwsi
OPRsPDRhMLnxeIQX8DEZEJOs5IXrhBB6MkgyTz7DWeFUaqz70iMVlXPsoMLyE0cr+wUY6tI2X2oU
pqADakRpVHAwFaKNg1Ir9tJzXsePftHyhNNhYHw7Bm+dXN/m9b1K0p6Aa/YtLj9z5DVv03QrlHxU
9KQbDv9jWyQ57IIDyUJc0Ca/BsCGtA3WRwfsLXH7NBCe+lfr7DFpw4fI9o48DDjHGi7JaaIrj6zq
AyTBezPbH1b2QZ17QenDaF1iC08xie2muEZaDHxV5jZDkty4x4CC+4JcoLgY/5oJF0cz2rgk0h/2
F68ubeo8cbWDHX+WnYiwKtIL2An6ZsAVzeCyyI1oyfsH6ppbtP/nJhdPqTCjwE0FE9O6uaCTONil
ydUm+a3yC8IlCS+P+wh/SN3fpSiHplxcJZf+xjTlTVanJnt5iszZdBbaUnzXTJ7oIMjbo2eoeoJS
iju3Cp+EMjjCjIHBZWgcQrtG8FwQQkft4kXMNJLYACDEG1SQHjz0XIDSBlgQYulknslvAyPwOn0K
bycDtKUyce6YzFvtGGlyQ3w0ljmAZuFGDPz32V2stFostwYgr6f5OSuTfvuCzgEmq7qOAlqfBnjD
A/7DtoZ30TUH8rkZ3vRqY4K7GWf/EdXArnIlhm4Rf3q1OHSCnEXLDEBdHOcOW0xjVRbmVX5YAkcD
q633toUpsSAfwHPie5U1Rx9DAP4RmMA+GYv4islA9x7VfQNMckvGDsOa5cEtlp+oESfIcqgOkddJ
yweXBho/Gx9714lJgDGuBlwqu7MIbg6v7eL/TcA7zNaXKPBeGc0nT7UBMX/41qRom/SEE79eO310
GmdZsYAOWdwROrgREukxmbs8AEZW0Ony5VWAmOyTj/51E4XmH1KwfOtagh3nCAMhupL2Mtbyhef/
c4v6fQzf54g/y7o83hFxumZukCrZmfxbrRcgeUAFBfrLlANY2SjEjdYi/WY+LiOuibhlAiPSnT9g
fY7G+47CnBqam1Q4jIjdelUV6nhvo2YeLf629hgchd4TGFnaoTtSjL+sCPGgtpv0WGQu/wjtXCpo
ZPZkTOfQ0R9+xdWiqfYJtPMDdx7AADnIpvvxrliBPDywUHv+LMzPUVDEpEFyAjo8iZk39oEs6quu
3J8Cgx5viNjMkvG1U5YfPl6jQ8XDT83+V9aaCowMa8f+0SckD3MZSLkMaxwTS/zJXsx/lISSiXUJ
juew2C5JR9hsE7v7LnO/1iuPSIdDzKwN1ND4MWBjRtdlcvTwwHYz837KmrvEZ2NaIqi2ZkzJ7DN6
Z42uxEK9KQ8MPz7FEN2X+SqD8Ge0z/ySukogiiRNAUjnp1vwhjpoZ2cJhbhdxo9RPgG8fBc2JWfK
g28LQ4+Ke/2OtjPeo71mGt9GR3/ArZP2Zr/1TZcWK6TL0UF6tIUPE2yVF9MS3OXAG1QzrfwTdxcK
4jdtDSh78NWhH/qeUpvHYyztvwVkFw5ow8+z1W/fsA1YngS2VoCeJU8ZeGI2zJfUyQA+uCiW87vy
RmrFjsViKNaoa0JzmBJAP9tUdNbSnO2hOXRhRcCNc2Y5tht6HHhuIfF+Am7ed+Z9zbpm2y4WNmiz
ujDRWNFOU7dj1lKPD43/IbjUmx4tvv884zUSEmYskYsrVK46h+yDN+OMN8IdcYNlj14TPdqYJpJ0
gN7NbDdXr97SoPPyUdLI/s5SPWc8YEAqpYcRiEipRkgr7muiyDENp6fWNfZ9NL8h6Lf3YYz3BXlu
PRDQ10CRY65KmljF6K8siESN7M/Uj7+l6TAXI/k+BbEtVs0dFeRVkYqKl50lkjhEmfMERNcNecIp
D/xK6kH4W54GRrQCk0Uef9Yp2AA7Y7MnrUPD5qpwKxwp1akUzrUtCyBSgIs3Q6GvrVscVcQVNZP5
urIgZtgjh8G4/X2sLJB1pe2d0+Sf8hnYlJP52sYjuZHWXz/vgryB65NF6lUvxgNUrDT7QN7OzE2o
Y6rT7xQ9QK6RGslJkAwY/ssJ152+65BCr3HdjokO9vfF+hfN0J9K7PAtoQxefoIYU0IYpykDTCam
MwKDlkWetjCNztw6ygQSkFXlucms++5pRi41SZr+Rn8D7qe8bcqXpVMgayQAL0tB5zit9XAdscPt
J/vYqfolmeSnJZrm1NgRNpAF1uZU+A+lyxhMwsu2UvNP2YITmJwRZ9S4wvile6oj918c5zPmc5TO
niMNBm2GZifeHCYDT5dvcjxDAkthpjDfQXC5c1Mf9jpBq+fZNP8tjqkOyhwfXK3doHZitmZWSNbd
zO/JtUGD1f15GaCfoBT4FFl2IX7DOxeJTwQj8BHyoRGb27DHnQ5Zg/LNm9EWp8hJxYnss/skpIty
jaje8/c31mrgVXe5hCLSxV3HEJRSQJlwiwd3PHl0pNmYHvpSJ4faX9KAAn9Fdt4hTFDnKQ7LYBz1
J6ZfKOGyAV2n5MvgtfG2l7EFjXPamRTCvWD+mHos5UG/xvuajgQqeoGkTMc1PhIQdIEV6WIfxeGO
JcX4soTGnxb61W5o8dIXqdgmM+toNJH4lehrEIyCkZTJ5F37vGRGIA3GDVliXRA+lzuK+WTbtcWV
sL2EYFP69QY8j6ixr4zuWG0pGHe+dN4aI6yZ6QkEshxXfvZEQGgGeiCiTozzG68GmKAj6pgKAFBU
jt/TiCrCdMH0pqCuKMnY2ozAozW3KQdZ7CM2yWOEsHA1zaXfFiiVQbQ/OmP2VBjoULvFD5Ia8GlT
9K92/ev0T//y5iN9rREJlEV7nysiwheoUiS/bsu5IoL1mPhmllxdn6GDLg99Lq9p3HqHekG0sPbN
fjP+4MvNaM7IvbO7J6i3q31A/WPMF++ssmTwMTr12fTY2Py+LP/70e+n/98fafIIRmjLsZxUPv4M
/sXVaWDvn3ac6EPNQjqzFgCOaOj6/LEVQMI9CgZk+aB2nf0Y8yZKi/3DYGh9itFTpT7NZgvxKzsk
ZUthyvSlzyzzgGVa3APTTk8rBmr2/rA6U4yw+ovMnKCLGYondXUfCmMfs2wkyokHlaXcGz/XJcv8
ftzpgWQQbzhMdkz8dVIiOhymh8q3LWywDhBEEgU9znUuFaws5IaAcRoS3Fk1NvqKsiORr5glXiJt
3aSNc+NY4xN1PQxyk+wiVHZlaVIzRBAzegAUAuH5ThrV3SCap44rqoVO7rSKjhpXoNuFNxaj0W0o
UA5j7je2ccn6CHdUY9tHAx8y7tLsO/HuB47WoOo9oM62fALR+4XR9jmvgQEs1vSvNsYI5Jr6CivQ
Mf3JSizI4/oxGlPzpKKOJfr60g4hM6Aq/LPoAPsfjSkwri3S9jvfik5YC8+Qkm9FAhik7olJQAjS
VDyER4wK2PdSeCfxjWmWIDpVekZTfTvG/U8+Tc5BrCtsdRfNyC81D7J9tSBUUWK6RP58HmD1IFB6
REDFatHvedADq8bvgz3SAjbEWjLpSWmMkmdjkI/UGYhRdPqek+kJ8+d+XhG4HTslgjEyku2HK6qI
u8nohvtwwdAcVvqPytgMqEUf0Khfwsxg91QBbrCbo+Vbp6qDmbYwVG9lczLX0JAV++sY5ffQuled
zGzSurusT1/1sBytRt5X4a2Pcw8YQfUE6ODVjcyR++cnG1JWZDYC8q4wWF+37Dg+oGmgiVjGehel
lDDjurODh2tSzIZp/QmcOsDSwNijgNZsyRaaVNVsYpXsfMXGrdTWE/t7nGgRAzoieMsbS3oo3XBr
yfU8nXj4bowwFWeG39WuVp9+jM2lVAMQmnDkKz0YtrDCatMmxmOYOn/rOSwJeNX2CdgFiMwEW1uY
HtxMrchkFEqhodqzkCZjnd8PZZIDj20HqGCh8g65KU/DOkrtRVOef4eqvx/9fk0dp8hXsFrwaVSW
py+yljeWXycHF3ws9+s6bIodfSuF+z2xKCWGmRnU8L+DKC0a0JZzy4D5/309Iq3kEE7TgVTCfLrI
bm7OZuqchzYrD54Jtwjab9e477i54M1YO8s3Xyiske4iakKqDUKwlcBtwLbs0rR8lPX8bufms0Vw
BM9bVnLErGaYIDa/39vKBP1fSXwLRDtOzCRu91oC3a6qQpJenNR/fMLWSUSoJb+hnnC6yEcF3oAe
pakEuj25ZNEoNitrPjM1qA6qWGPAx820Zph30D4GvUdgzxnqkMK6tEyIS77f1uTh2CGnnytxIuI5
Puo4c3fslK7kIE1Gutzbqn8xW7c7rVn0G3dKyVQSDbB67rCjBrWnM2eFVePexBtK9xWRG4/qb5W0
YcynNfFCcYgTj83TSKOeol5gLgKILY6uC9K6RPhwcUGANtquA9lonk660kfmJjdhGPks+UkFX3Ho
SFjMPTHd9bns+55MEJUkh95nX0vxev594RvW/33krH9OYXTbQrsHord++vvyf3/u91Oj0y6//OpQ
o4w6U9lHm0aEGHgXgkwa7ykuHNzW/zumbUgXPnfry+/Xfj/9/Qj1J6jQWZ9+P7M5AP77Y/bvnHcA
q5UUFhKpdPXmrC8NRrJztb78flpi2ibaD5hR5U4ePDcNbKzH21R1MX6wFrrXuDCwmM3pv2/irMej
Wr+T4dtVEA3qaYpqNl1TV5hn9tbGfy9eZL4k8KDXMcVaJ2zM0oVMQXw5/BJ89piPDOhN85uYuq98
EVUQ+jS3y5wEs6bHt8jYamEWLhHBU9PytJjwmVi8MOPB7u4CNnegzhCYCMSQwedzrO0DsUBoDneJ
aw3nhprJ5KFL/NjyVqfVA/5lw26CWPvePl4KVk8/wKz5Yuy/K4L6Ite7abrknvfm1YholVu9T/Lm
ZsmIHxIzf8GTxTXJjCVwnX/OjNdOjstXVpn+zlyi+5wZqDOo5DBoMib92jr0U76i6c6//w6vr09j
1R/ZW3/1tb63Qyh9jiXPaTgHQmCujOR3anOJ2/ZCWhjO652Nm57548zhbY7bPn7XPTEOTDn+Inhk
qudRZjV4hiiTWPfmiMI8yaVN9mdQE4jyEPrcb82tmoUCd0D2wmA/2KDgOB3svgdzkPl/26LjLAK8
MVXtw2wxJ8W4sHD1tgRRNH/LtntgkN/tUn6Zm3gZD1AFzmGLrN7043f7FbfjieHBlIFJNhKv3Ufe
zwAK6Ba4sL8Xi2Vtllg+aTiuAbvlV/JTsrNocdYkKv/i9Eb3/QAq8q+vjbdmAME4WPqjigsfe9hw
2+q6w+5txQ9xkR7w73zB1gfg2jbY1lti8Hz7O3YhZBBRNBwa/0Es75bXQiNblnFrV/mllU+UdECm
JQ2vYxTewfE9hr6ZfSoNenGCpeMjUrSggCd2AC6T70m82bKPINUkc2ggl6S91tEPBqKd6VpcGPb0
Ua5xjEX7UilcDZhvCcVM7WPhL3/SVlz6CF98WVFoTh1Cp8QdMApQIP4usqMQcmPMWhPt5JrNkpGW
max4ewdlmaXW9Xl/QWxC3PcSn9S8XNlOD6wogXKq1MIeRaKyQkbb4ZqCcUOZ5CQjvVJN/JVHDZoj
3B8VMRBsson+cd77mHlTb6FPaj28cqYI7aC/qXsfl6GGMDF3b40QNG0Ffoea0eJMZiWqqLXahis0
YUXcwBpg0Gsiv88qp9gppzqU3fBtN+184nBm4wDNTEl2vDY0Nj2mqKwmVQYZ/OB6CvDFsXZS+aPj
KeoUYX32DMfNOr515XFZw9irqPgTj4ZxUO78rBuREypHiHleHEfirg/A1O1NDR6Fmmye94qBXWQ0
ATt7bjKIebvCK4GrViG52LDiMXLiborrZj9FwPV678jzmFFMkiZHe+RmxsBbH5vUZ/dfErbl+IyJ
/YwORT4IhxvQMpubckzlbozxHfg0ZxsUpQngEjIgnCSwtMTqEvGN3O7FZp7B5oFZqUkZG/R2EuSp
G12WlLjWoeIQBKKEFybHPJoP/xp1zLN1g8e/FwOEcTaqJbqziwyCs3dfN3RtOkGUHfXWV2K3XyMZ
fEAC2CIlWWBYhERCl+6xcUJ9ejCciSsWQvIW6fLJJ2ECCle8N+qTay0MEgmUI6K2yRVdT8/MIRYx
2aVTOBzDpLI5gpNTtYKCiRax8O6wKyRSgRVRYZuopuT6UHYtZmx38N3xw8qfiXbgvEQgTSCp3cUO
EU6zr28cHy+V9rXaj7dk5DGFkd3e64a31Dc/rLrjopgZRrRMfctJ/vgocRKl3kYWwtspYw41KfvR
y799TSgVHdFII4vLTrcPMlEIkxgO2R54naFcuaIT/Ua8RA9hfoMGo90wsiKjL8R3FV/6DpCzHlB3
8xQmhKwzYEQbNli+yYOX+dah/yDxxw2onR8Y2waTaT2VqsSnbUevlRmx0DbnjJ3cNnZMjJOkam1M
u+aJZMl5r5HVyu4tdYnw8MR7okS+F9P8LXOiv+dl7boPbjKngbWWFyWABBMurZhUhAtE/zHRRKNo
AHBmb4Xn3Yd1/tdOwbaSAP0Ed/QwmNXnaHtvTesSG1Qx7TIwTQ7PjuMhqeqcV1XUP5MNR0irbqed
DqgcU94NcaJwbvIzMnxqLat9HI3sDtjfo0T3gLxSGSx6C499VfW3JNrE0ZLpLDgbNhSCXJtpKwsS
bQCfIZrsvDRIx2ZXyOwnnuWLOZZ4XEb0JaJeyMAwJWiC6dCiqEVl4RPGNFxtw3sCxJlfnNR6GPv6
zu0c9ziZfbX3rOq+bMZ3ZC7kELFBwQ/OYrg2dyxIOcDB7xyo6O9UaYqg9HHntxPM0IIUbR8Rg7RY
02OayQJq3YPHxtG37Rc5EG/K7TaLmB1K7J2NAe5Vl/b0Ph8kNJwZn4d7abIcQiuB+lQSa1gvPLTq
nvtO69X7BkNyNEnsk8Lsd/nHlMwGekool+k01Zth5TIuFoBOUU738bxihIfxDJiTGB/JZqbSHhfJ
mQuujmlcO2XfzBGP/MU12W1GDSv8An1RetYkD4cMhfHOeuM1z8eP0g6KoKjLfl9L2mcXSmLnLMOp
6E2GzuXOApKzfh/y5usewBUMyS1C28yf6gN43GS7TLCvCtaah6RivkJ3azA7Ar0YOeKLu1wcM/N2
qMJXyzCTnY0/g5saXaRBAlSuRxRze6cnRazIVbVvUAEBXDtkLmjfufgoZ0514SdPk20dW9JeOSa8
41RomKcae1jkAXN0PLTWhD3B2q2Ne5GER7/DVNBnud5bwzDTPbIJY0HwnsaQJ50sRViHCPxSEWeB
tI1pZd19j5Tyl5ZELyOhXfVz8FBhaTxHzkQ/xY6DfUPV75Yxv/TWiovw0luddNGuqNl2SVG9KBI8
T+XUQXCt5OvC0chcXRB6A38Q7vZd2EHBZa6PsmSpcCI7BU5lq9w5mfEILFY/ORlEpHjpX0vUQIFk
md3zHUNBGZzWzc5G9w5pilBOrHaHMG2+W7sPfGnOG9OHZwPnli2gfmgqjPEd6dbMatTZ7thj2FmW
svalKvZmy2ZzAGABywB5FcBchrD5107ln1BmX3M2Roz1qucxVNF1yv8YPtiPCuUVAzMVb+kpxsMQ
rspAqIxDlR0Mln0BA0X839rPd71BnK1goLVxZp9sJOmfarPYDoLFHraYGItEW93LmHlTo761ahcE
ABySxPrsSNmmKof7vLCcBIzl7eYqfl6MRF2yrr9O8PwCMKfWsUBnvUwON1SEdC7MvavH1LOY5LuL
KCtAgr6lex1PAMYLFHLwu7DRsKRp9Hnw4vaOxPKJGqGZtX2FkcRQ0LPYYflwbD0/oiHDd4RZ4Bvz
6rJv12zuMmRibDJg602JUNwgHC9FFu5XP9Tad3lUPvgTB1qJjgAzLO/uwn2zb20LFMPACWxZtEbe
p9dV9cEbWow8XfgU8roZ3vKCwxytcESKjqnPEO4iAmeuWhV/YGlEh7nTVyYIT74z3/UFMfHgZzW3
i387G7VkuGw89r2jgo666MzUh+dYDjChBbTvV0ztU6u8TI77GDqRJISA3Oxqtnmnvegyd/zQqpY4
CIFlAKmDRASZdiFJCy+G4JHnuODu1wdowb5lMkBeKgvhezbTv0YVufTPcDOio02SOXuuEplEXvPo
BAvU6BKbchLxlnJiq8Scj7nrf8OHSC/CZs7pWmg1ctQnrIzk1kI2iOTKWEtIqu/OhU0/LlDZZGcH
tee81Iy+7HoWW8tjJ2IN8lMRfkgWdnsSnbEtdc7GjcHfZtpyX0CZUdZNjoYhoABoqyG9qds6wY8D
I8NheRu4UrP9xpueEhn8TKjZtnS+LWUX705FYI2b8WPUmX8S+DLH4o8rHOAQqMEGowXgLu67wv+T
Fr16skwLO3na3o9eO54Lv63uJp+1DgNzIrjyT4/ozs2yxkAV7AcYeUE2FSorDsnMM6JKi+Y4IEAk
GlvkT67Q22kGrwkkh49KsI9envyZ5mi4B6dNRsARoQjEmxhzWIxJphgt79zrdUDQG4A0BPRkY+5g
uyQrbPTRx3C1ogdz3uHsLRecCoos7IMlLx7CZhhwtnGsr1OmsDV0ExsAxKmbxCEZksjXMphH10Ha
NT3A0DSIR4ixs3r+fKzgGDa5BeVI432L5LqlgRCwW+1Kbp1hRHeqAtLUQD40GkIyrKn2BdRwlbKe
cjCWeu40049QoktfockiXcUR47Ub6DKNDh46KdXZpsDEjeT0kT9DVeC4b+TtEM2I069qNaugkKNz
bbBDMFSbOl9ZBA6cZriU2woj667r/9HG16Cs022xdJJc6wJjNdB4yWVyyAuMjB6o6z5WArw60oR+
6oMq7EhLqIat4o2FaEQsZRjf1G56Jj4Xs3PikA0x4akcs3PbKICeME758RBadDmJA+44Kp4q+Xhk
x4wWIsuPumWVKemBy5nUMxMHwCbOhDh6oDKVX9xGo3mk4DIOogA11BjFecQF5i/k1DvJlu5jOUk7
vggBRY0eAA5zGB5BEF5JxX6Ae/xZu01KPhK0u76pL2ySZsuVp47VZFGHD6jUk8A0UJoMit9a2CGM
1nl7LBkNB2EieByq/KXrjGFrJi6Dx2ziyKxWco6Nwwk7IE7PozH6TAsl/DgzIhMAFCH1X4sKWD1o
jDS7ZBg/TVVCx3UdG4NOtmQH1davVdOroPVGubFYTCmUlJ51VzgJ49KkVfDhoy/VTu8da9wR7izV
S/g6zJgHItd4Hg3QDoPWKwhTzwcTZodIGeJZ66ObbM7XOX0kHIpFKsMHBgJo71R/x0wfn0FvolFb
ygfNEOUymM/RElckjkwM5M0X0CntLllp3sI0GWESpA4Hzn+NHPyk/aLvKNyzbT3Cr5ugEZfGfOqE
c0zq5jUO9beLQSGPBcBvzO2zw3hz0oCLsuzvOJlkyhlkF9tGQypbCG05x1aRoGMgkAwze9p4J6+T
SHNzlisC7V/kPCwFu+yKvZSCPcJCh8cAoI4Pbf8LfdAZSfScJvW76nknysy4s5Y1u5PfIjVM/ST9
gs0mSv6NFtE/gr7upr05W/OJACAVoFV+aUszOzIejqFu+EGF8GEP+WMfFqjiDCC/QQWzHzPBCabD
EmCN/WjM7IEV8s5LPLn1NXeYWUjMFJV/347EXxGxca1ndqLam2Fk8iDg/9a7OhH4BFFr7Ul6QblK
PwQxkEeCtyJ50BRZNvv0/GduSXC0vbVvHxE0jlFQFYj9J0UIWlNSefOP4Lgo98ww7C2RY69iYoYn
0gIkFgskPbrD2WG1Re4UlHC5nkxJkeBUS+8xrZI6qMPHoklPuimoe5ERt9wvWT+B8DcLtaKSQwSp
zoFat45Z6y7RDrJge0DO+1mCP9xX4upVDnayaDYJ9EBQWahbOyVL25llsmtZd/BEsIlIlWITW0W0
R+VPqFPEQ2LOpmBmQDZJI8Upxs67aNvpuMTUfPQfy8CN6kIoR158Qb13M8g426mSHbSNULq1SOwk
XPVGVzdNIoZdVHJuuC4ogK5bl/3z7SDybxh1gAKQqzviobbGD5LQRTBynhKX1PwqcbqETICR6LQu
KppdXF9XkWHEM3TyIbC5mfuWudGn6hFOhY33F10inHCHFVwWm2rT0b/StbPdox9LsoVQZR4OC/W0
mPorWrVVbY3VPF0vVo/+qVYEHJjsj0eAKNW6V51lFwXlqG5Is+2PQmc4dpc/aO+g/4D0Yy4QYYAc
oqALdXGJ4uwGWSQhZ3Yz7MdavVOouEcdJmRYWu8hG+eUkjBoHMKYtObsJOBpRrmsDSjQg+QKnEti
3ASjuYRaR5ccuQ4dEO7vL2zc2FoFgjHFA4heNUQdzvnn6K+lzKMAcxnogxB+IB0J5MECttA6zc9K
695RLVoXxukHEDI77C0soli9bLqpjzZtHj3KQqd3KV1hLGc4/Hp5L9b5mDOSn1CiUV/pLtznJMEf
+9q9bebpBs6AuRUIGRLfY3dur/iCEJ05HDP232KPqZUWULJksvFZEnME3yuHbGAQm97idsdjlWFz
LOZDjFl1LvbLQGhMtwY5VdYcE1ZeExbDaBPokQ+p7UajuN8UwwClCsD5roMyW7srQ6V5LhZgK1af
/7SyfcPZfkpdpiVtGostbOl9rrWBEHJ+m2yeX75jnyAHfcZAO1WC+A17ay4naJ8EMqaM5W656l6G
wf3usEbtGETuJwkgPTcLxjq+ZW7riZOPRj8y0GanEn6gHWk66txPkDbAeaLffUH/B79SriseT+0c
UeSnwv4APnxfUewEUR3+fVeuBCZTxs1V40irVgB4nSbnHAkSCooHq/Ffkky/xyNiR1x3ctPWExoG
yVwxlfLRtCdGT2JdnTMLaCra2oyByFYUHoKnSUaHSSJxtNJGHsiIeebGo7QlaKEOEZikSXFn2xd3
jUuQYrAOOlp4hGY7Oyc2WLOGg4Xro3QYukO15A8MTbH/IG34Vaij56P4kCAqclNQjVtWdNGzltto
IorA6qarUcjhxEQq1M0YzDGFpmdtRwjXe0aLN3FGuzGxMPQSBkUtg9xjXPRIRYX9h8p3ueT1R5ev
5eZSjnsne4gqJlGpfiChzedyk2g1jL8Ykb8xIb8VCdMW+nUUS3PyNgAXPEbeeCRuIdqG/uKeGThu
ers9GtrMb8l1C0xf03459X0U0YZPmGF30GDdfWEV9S4ZZ29nSu/C/7pjaA36uDQ4LVVMRtZYPs4r
MN+JhQDFicYEwdEhwuiyiW0e8V00fuYl9WFPhFcRYXO0HVeuqoGz76Dcg9/KAtnYJa2og1Hqbwv6
VhMzgiMVbwbmQW2/dKhpiZBLTyOxQDgudq2DAzz3J8X9yhRQoZi2sS+P7Iy2008h6LoH8MI29wcd
l9p1U8FlKViddecOigjXMYEAvlG/5mwtOZBGd78yMHjkrMLGPIFR+CkRXz/7GQgL6bx0ZVccbUP+
ZAbueInHX5sYEcnBOxFHbkcRI584fCV1lB0SjnM0Zqd0aK1tKsBLmb45n5g/kqWkT65DnxtCLtl7
M4T3DvCy8JV7zA3Fsvp/mDuz3ciVLMv+SiKem7eMNBqHQt18kDt9lA+apXghFBo4zzO/vhcjs7Mr
E+hC1VsDF8INaHTSaXbsnL3XplEZC/REVoP2TUvR6BXMiTAt+RtMAU+hLd7czP4YhXOqK3nV5+Hd
ShOQ+tjiOBTqX7pBUQfDgAmvieWnOo820NKyhaCmlTg+Sp7QPgZTWOELBIJ8aNiqNhaYiRvBTpAn
Kf21JPK3QIpeQ2HeBw1MODEGm57RkOrAc+g+8CMaxo6nN1gs/QtxsoxATATxjahPQWT/lCC6YbCo
CxlQn/jabgm1vhPMgjflxHTPGYxjx7uEccpc3EwpPdKJs6lZYfE3a6ZWWK1JFN5DhotuCpcqB7GV
bTIELgwquLwZ6B9RTLpa7e/IXQJm7L/XDklE9jR+ISOqPDRrK9E3e8NICtLIuvImHBV/IGbdbReU
8SUI9V9TxkOqivk91JlW+mm71yfGuzqtdPztU4/Bhf/7/SGjrjkgBUJFn7OKoVEX6QgRBiGkPW41
kWKcZhi17m13M9GrOWXRhZ6Cs3VK2mR6yXSc2LBplVbVuPW16dKXrJoklNi7qBa/dLalrSggQjRN
fUHkHZOqbciNPdSMCgOagVaXOUtgmLkLSgvBb88KEhbw9tkL8GVN4QVt9FURp4z2ATZe5TibfMbf
pcax2KJKfU8sIbcFClcDz2TYcVWn1t4y8H7XXWRCsTOQRGABY1LV9Kl3GdCaXH7GY3rhCHrU0Ife
2HU8HomxqPaDzF60etYPwmR7QX30hHjSXdETht0Z1tE5wfpStSBD1DhN99pbYcpgrYnJ2I0RV+9o
wn1ctxmxxVFbniLu16aq5syr3AxiDmarMMvPcboNJZBLt+RoqBum5ilX7UUb3btaR+zGYooCAcFp
Yy6+w5i/Ni/GVW71iVfnF7zk92Ps+OvSeFHFBCEwKM+Bi8xCSRimfWF8Zmmtr0KHxHLJU6d1rlpX
LWtHbaT6TaJPW8INHYk5FcANvhY6tlUV/DRs85MJImydjFK61OJtFXLd3IUQoEuUd4ahXw1FBmdm
WKRstB/Qemdvwj81DIgIDFHdkzEycoRHsjmN2i8QHhHDnRhWaGXEt6VCLgTPxmPQSQhaKrQV15vi
gxA9xlc6I2wrCm/BtSHrBvQ+x5ix+w7gR2/Rh8YnCbJABLukjc51Zz80pb9gh8CSOMx+orrY5K3+
5owV9FyAVphWnBuGbNnWLUICCwLedN1U0SLM4l1ThcYFB3DUK+uyBB1AprN2UlIJJdl+cvxbkeeK
dx2PnxAx+BPHvCjkzNR5yCn29J9AX9oznHoEpiu0dPdNx/xuuWWw+GcStzkqIRUA/xiPZ8yUc0Fz
miKyoQVmukTDMVZs4zVWDMbUv7Na/Zes1nfJVL3GDD1mRDOoXFNP1XBBBpP5PvKHGzr7NJU1Thtj
7uxt2NFWgTBKDYPXt2K+0K5f/BVd+YQw+WcdyX0EHv/eNOWpqvNXtFLhyqcZjHiWIM6KM7GnELoZ
42s3t84OrxvQwRiBcjFSbgaEPRvaPVFW4jpRrLhKlRsMdL+kkUAOBLhxgLBortAW4XMI9QvslO/+
LGQTeUwueXSwL4ChFCjeALwAO4KjxkXDqoGYnwetUgRQ19ZWZQZSNibzbFkPjjRxvetry8Vy6usp
gs05ibeqru0NgEAUTHnB2H6o7JOx6P5lb0J96/2c91D0NYAi4ABgEhaXRxPRT6SD4kRHvy41+nYM
jNva3RUEM3By0/atFZLRebEWFTqXxWjH33JpMDkuaA+Vp4cmMNnAsvFYF/qi2ktWegjzQTTtDt7u
uIZDR8pGDGLXkGBQncq67wGoNciTdwS9oS0iAgUTPScykhXId2OFLaKaBUF2m9GSIQc+uUIb9Skt
rAyMUeqtJQkvG6yfRtRkmxkYydqo9DMdK9eLNkOL0YkAc3BeVglEGQUx5JrbrmWUGhDpt8bM8IYw
nV82dUTpLuxM1munyohvGUdJ82gLFg9cFvvbTst9CuJ22gXc3W3NiKkY520b5v6WwNpd2Pkokay5
WiN92GHjeKCfOnEAA1GOAwEnwMDpgeHGzdAynuWZvSN1M1vpLg2LwYovtZMYq4YoZJoO9MPIQVWb
wJQ4Bir2QZPmPE6ln9hQYdJnxc8QgSaV02Zguk4/4tuyIkh+g/UgRPc1Ko7IxYjaSrun1wnbrQyf
4bBQs+b26wSvcD0vY047qSiVqUU2ssSRPzMW3QqSKAiaPnL6yvfuYN0uEQRUNhZ8NMcTk2scfMza
N7IsztRABKrgAFuJLns3KrzttU0U52AMBz0fXowTeIx+Cz6aIV+CdNu0gce74ynFneYBmdBwM5Bp
WqYE2iHGkaCAVzPqTMp/eEvznN8LZfrbaSUyK1p3I8UzmBP7MMy41UiW3sTqcwS/AVwDf4zwEbgw
Z15lzXCwG9reSlk2/UmBtBi3Ba4ETQbxY54ajxN2eOLjk72W+DxChvhIJonQeTe20ykmKmGVx4u8
0KVRlQEokxY9khKbRFfCQUvF+EVaC+kmjA4CShfaDfMAC0IMXtrxWAa6cZNyYtVyTumznmprWxsQ
E7CY6AkeVLnpzfg0pzztyM/ZaMr5WScnNB8S4N1yONQJS4VtmM+sb8EqbIRn5z6wzPyhYrYKy7pG
FF2bwDBZxyc3fR3gX66T4OTq1ocrwAOaxbRWqr9w4K9IxeHtOff2OnOLZ0ORn+dogomAQbM9bGHo
1cQKmkazDlwUdSx893XtIpaHC1fQKEgiIqWwW3A4c9Sl63l1ZUvTqmprJrD5efDx33CkAc4DMKqL
SVm2Ck/Q2EHBJwis8MB7EEULhaZFtVEHMYJhBwFlHbG594vW1qLSl9qnqrQIRHr3ScG4nlq84RPN
+jW8/51xWF5nmhqQcNJnCTP0xl3w71mIXjmpX1BScrYuog8DxZLeFB/4GjawBQLSXMLbrvHVegbN
UuvzbdPXas/AeR7IMyNQ2JgIfsehsC8wz0rUIpuw4orQ8nwAXql70QB/xAmay6jJDwmSGLZL+qGn
ABciK39dpKquafI0Noq2P7JKwxzQC9QdQWc+bgoX3OQmUDQIIrKO4Z2z6ISJsNZtj+pH09Nfecz0
ZfBtjQWVsdzgckKCP8VZy3bx6Rfo33785d/++h//9jH+e/BVgMmegiJv/vof/PujKKc6CsL2X/75
11P0gfSl+G5/f9s/vuyfv+mvj0XGf//ll/w/f9Dy5/zj5/Lr//7nrd/b93/6h5e3rGh33Vc93X9B
km9//w28kOUr/7uf/MvX75/yOJVff/74KLq8XX5aEBX5j79/av/55w/d/X2h/nadlh//98+d3zO+
jaFMM7zn7//6HV/vTfvnD8P9Q1o6phDLtm1pSlv9+MvwtXxGd/9wuRUWA0Ya/JZQfAaAfhv++UPT
7T9s2zHg3inXthQilx9/aYru9+cM6w9X2EK6lmlIKV3H/PF/Xvo/3cP/e0//khN5XpAl1Pz5Qy4v
pvzbvV5em6MrZdsumgUD/ofQLaXz+Y/3e0gyfLn+vxrNHrq4y6AcNhmNb60bACrf4PKs34TsJXGW
2YThx2HZcWzn2rc9qQ2pIwEqhEZNIEHXYms4S+mM+l51OhaRIvZ15whAcrCO5uBD7a66QgeYkwvT
PJZowPqdXcW0QPMkxBOb9nX4oo8GA9bQbh9Fk0YthJnEKFYd+gK6ZWXTPxIvouwTsY00+Bx0Lc6K
EniOdrmfZ8CCHVpxR4PUPcaK6WJhNp3eLDZDPzgBigoyK29AxKHjD1VU3E1ccwR4XWHnHuTPGfKf
68OKIYyU4wCo2AyhfpGAY8KG338yzs8+usrRXmtBYwDb7xB1q6gQYfwqnakrKMbIHvPmmjx5RBXm
RI44ELVPbVCTdaJYxk4XSlQHjO2TUK0TggmRdwwRwFmtGqmi+hiHDeVOEj8YkdKW/Hah7C2UE5wc
eROTkMKVdp6HtBmHl0K4za0yFq9q3jpshhb6j36TlCXuQoBX+ZvbRwzknViL5/VQchmPbFJR+dOZ
Azt9j1rEl7eD4pDzTgZi2hwIs3XyL1WV1jDSeewYA6z4+dX0nLgMJzk/z/GUPnImSJBdkveJD5Gw
bn+f5YABJhooVdwzIw0M88rUfNCBHYa28TboS/8N41IVblBf6UTAzHm1pG/FuX3xNVnTuEzwkrTP
6cAaLBw/4lZ1Fgl7ac57DmVpFT5HeoiCdcT1cjOXYKlRdIRYlxWBqzDdSK/gbhZC6KekBdLEuApk
suqZ9A6uSQPKAafwEjDTBoo1Z19zUOnxjhsRZR4vuECo0SNbhodrRJToyrDPBpIR5GHwwLD/mtBe
iHCOF1RnU6EqL027fDRVkDUna9QRqVV2G2ReoVetcxapTsG0wI6djcOM6FEEZAa/coDqzQcDuRev
z8Vq+5KxBfTJatSsbFpVsz6YKyuXDo2pJf13Yxuh0299nwiPQyct5TxHde8zKK3yNDsmgQpfc463
ePKbXhEcGODDewJZPY/7DKtGfhyzYPrqBktnPtyADJs5PwbUL7s8A2n0jfY1AuZtglpeG2jJGqLO
S84pORKOp3mCSctpxaxo2xTNm04LmPTlbuIMSFAucvTPiSZ1up2gScS3GjtkvTUQO3S7Ke3G5pgN
TZNt45QZ7aqsu8KpIOG3Q7dN3IULDqvEpIdbBdh9827KhwccrV26q2bTio5N35TFzrFjG7mu3kyy
XePPLznLZMqZ953rh/1PM2Xh2gu5NEcYbBCakMZF8wnyLkw/MtVm4GtcU5Qk12CdjBGGBVV99Ke+
jw85P21+0+pM8yMKZTy4676jhw4WykyGvZFH0nlDNpmHOmeUkK4zCgItozGpZ2F8YBAU3Zl6Ro7T
nFnlz3JQQ0aidy6QRFTlYKwrGkoFio0k2/nT78zGqQ0cGniDQWDznvaO3aB1GaVB36bHxShj6AaU
zPngHxiFM2DqfI1j/6IGYzDoh6J4qIQgmiWkQfPg5g7AoT5ZQHpMTxGLNUmUgfDxRc5hxnLMFwuG
BX2bEAXCdmgM5lp1FzKyHBweWG8ktgb9hyhQwZntlIW7lNSl7GTawISRTxdWsus4JOAHdqnk2O6m
0h8Oyi56pio2cpUY9ixmerDmu3EuNWd6UAPWWN3TkQ63M43mBqj1ynS7qb7XEe92T3mUajX6m4F5
exTkPq9Ar+tXHzRivaoGQ2b0CYsIvoiW8DQowuoF9vgAeLAt0g55jZZgzsuA696ngz0+pBrqVOC7
kHZWAVCfcEW0IsE8g26V2Qn6MDDzarZHgIRVv3gvRNQS4FCrF9HoJkVvUN7RGLRB+RpB5R50HSIh
AJ+clJkp0shCyJyMrqBfJYq5TqohC6gSltYd99G0N7ZQjOpv6HvIdIsZdba9brBZuBt/ArGBtJ3J
9TCnheVZVTUkq/95UfbfKLe2X8VSrTT/WpP9/1ht2fK/KrfOUfBV/1OttXz934otXVFSKYuaSOjC
UNKllvlbsSX+0FFqm64LS8KShuLd/49qy5B/KAMRrtCp1HCOuM4/ii1d/8NyLao0ZRjcSGE7/5Na
S0mduu0/FVu2QYy70G3HclwpLVeaSzH2n4otqP560JWFF2nDutTA+IFenfaOcF4Q3AdrUHjp1TLe
qJPcFW1mUv+wNq7KMftCIH9fOLnajGT57EkaueD+bub72ddgsc5+fS4JfojHfU5y1YHKizFKEd2B
LHQRLIcRNmwRxXve6vNOXwIDKonaXpMZm57A693eGkPkdWziQK+HdRt6US3dD8tpyMH1D03J/GEu
wm/SaoK7AanLjcQftctrJc5J80SxwO5bLfnH8UoftfoaNw7UmNDu17mJF5PNGWyKVpSESVaL5Tuu
d8kwXuosfq1sf9wXwvBPLAgrI5AEu9r5UbH/wfVXYPMc9m66Wv7SQ06G9Ej4q9qRxxLvAl07+yS6
QHolvzuERdRoLcoLNLBFVzwXxYjtLwkHL7LR6RhC0BQN2ICVRcaqwkrfTgk5KTX05JHev9K0L5JJ
MLQVaXJFeXftiIRASu2/Fbq793FlHjh6rwJAvF7HqiH1MNn0wnooKyfehgwmWUw7AirtqTvV/ohc
KA0fibSUX2OqeYNCiujPzCSIRsLlU34mON/2GliU64TDuqmxfSfGW6oP+FdrA2JCJz2Buf3V7jsS
wRmYrFwFeJZKjVljBk84CIBSm/W9awyPEuHZbuQY7HEA9+CZNCB+e3TmQRe+zWl4CQkOYexNY6aF
VQBgv1pk7b9wp5AF3RifDjEoYPts81yUX2KWk8e3e3ZKRKEFoc+LQ8ZXdUzRxSbUPWp9/GiS6rZx
MnSeRdnHkONMc11URKnGFVrncLK3WIZeJk5A66lHm0hKDxB/+kOrrh7tU5g9JSYtg1gjXzCOhXuw
CxtJfmbtOtWcXHadTZo6UMRsXF9AT+4hKNISFmxTax5rfM468MuybvelC8kySmtAvLMJCdruR5iW
i3JG0fTKJQf7ZDBwYnJeNlFe2VuftslhSKZwPwHvt3Ls/2Wc00PIz1X6LsTQQ2gg6F5LOnolTv8p
yE+oeu2rybCJuolfrjsOVpcQJ7NX2c1hNJoU2eevSm+NE1c/sKdDS1VCOP1sPOcGOEJYe2imIvPX
MotlFw6//VQ+BpY7Yg8lOKZVBYRvn7lhQVIvnrbxKxD0543Spdpg3qpmpADUzTRM+vRcKkh4biZo
eRLSIZo6OScZza0sLXYBIZciW7oPddCs07rbJQkzdD+AIGnV0cYO+4poxPjRRvCDTYkZtt+Nq7h0
2xPIFRJkRvoYQG3KgwjUYUyr9CyteYehJrextI7hOVvasrll7A1Boyjgp5cuvzhKw7Nb9OF5pnig
IV8hKNKTbTN3Ie09e6EUd55RzztH2u2H311VDAEz7+jpYCdak6BcHwnIY8BjHvUafTDH2G4d8kzN
qfQ60Gmk1s03Cug6Y1qILMKujsbPAifhbY3nwjMDsn6MkCdcxjnVTp7TI9foqwahBUSQcT7MYqLy
ouEjDgla6gJzXgYGz6n8sNKWQffgX39D1GrbvNWiqcReN5W7rJJv+FfdG/psA7YwTn1m599mgDhs
jln3TJrLlebqpFh0yZstyng9MHKlD3sty/QAWBqdrmX4y3C6Z55JF2AjJeLA0QkP1KbFzSLmI6tP
tncj9G6vDWPAwz2T0OUlFN1goJgv8RRYOk1C16y8Ca+ratrh6uSBeCAnaVurCATNCHpHg8cWp4l5
mmuBRle0oKkXO31oOQ8TB5QHFN48t417zcljuwJB9Foe1ZXCD0Irqr7OFYwszsb+tY6eo+RO18zi
Cm29vLsr2zy7G4pDwG63H8JsmYQckq5L7kKBj3yIpNg6nLtnsya6ZvmQO1i5dDxeyLV4Dzjykg1t
sM5pNGzGJbo8DjBTWN0mSCrF2BApTZ/ZxQWBthe4c/WUd3gkYpryBQFnjFGAXjkOoxdrsCHzuLsx
Vo/LxHeAknco3XcWr/ocEEMgOlL+BsOgJdszEE7qBy1Z3JykX+01ssNqo/tZ4nVTVksDA/NxXI1y
R04G18pHlG7OjyTVP9Q8+7tyHnUcZwUrscygQWFmfG501mOzHEdk3vQwJAaK0Q7fEutn15T53h4Y
uYfGYkkbwFUkmFExBUO00hkjAmZALWFVrb5uZI1iMCkk8z3T2ftT1hw5iTa7PuvSUzvo+JD9wgX2
WR3GhKaoRQcDPa8doH3uk7tmAs3iVlpznZ2BCV5yTpPQuGI5AKo1qnuytEH0FlJuZMSYu06jB7cv
HI83/E9rEPWdqMfXHrpnpXX7OnbJWk3c70L00XaoYJSiFvw048TA3zy6N7nu+vCRFf6usrumsdQf
W2PyLK26r+KZrKjIktdKv8c8caIBdawq2TwqNwbXxl8N6QUbj7EZexU/thabhQp165fB6Cwg8OKb
je1QYKq/BSC8tEuR7fU2rKPEwXe30MDaqt/1hZZtfIR/axvQJ0YvUmKxAR6U0ZJwZfB/s+nzCI7Y
IqP8LBsT0MqEi4z2GnxnC7OL43CGRcbImmCzTjgsyiBBgZXIddBktxBB01Nd0naNaK+vXT39tMi3
xdLDcEzFr4nb1xQkRuH5uDG2TQ1NEMHXRcFhSUHx0zFIWBtIYOPej4dWuYdYQckjKEefgPvM4s2M
2YbH9I2THk4pZX0Ji5DMubtrND+4NSbIrOOAmy7rVLXhiUoRIzf1LjXBgYIQX1mFwJMS7c0i03fS
TR7gPjrXsj3Qych3FbxZL8lw+OV4zeqvwdfLQ2Ibz4HsT9x8AjpHUzEVPEch0doY/kNi6HleJuBU
jFCeBlGOZ65XfcldsbSXyFfxlUvmHAqEIrwnoSxfI6re0y4aV269iyNqodY1WFXLiHzp8eDi92tQ
Zt5M3z4WAI8hoHlD6FFajge80ovKAgNs4KyDyoJjDi7SFdrrgHeHMLKQN7cSe9WgXZzivj/KROOB
CLEg1+wRaYLIYojwOeVXV7mPjK+zW01nfuhLfEK8Ryg97htde5Ju0620tjoNKed0DvIMzEA56fmt
rGE7lUpe+7x5Gpm0bw0XThDaY2xUtf6rIM4oNbEvRXH51pRbKKqfraj1hV8MZbkvlpZ709F90tGg
Y0Vbm8xEtdm9sXUBFRPhD1X2uaz4Nbk/UODKhxzuj+hPo8qG3UJXREZwkGNM6ZbRDnALpBpBppmb
XKA/YoO+hD4gtjgrDl3pZUFRMXCm/9fO5nHQE1xYWRhtkwHvYaSdRrMOIY9bGDsmnp5FblVBtNSm
YBvYKE0inbW1JIjjMsaasytYT1jBGc4NxU3XOUh92EAhr7eCW4K/RAoJPycTpPlE15D5iyjxB+UU
TOt+wpuAuY3EFHcDRyZ+oo+zjdxyY/gQFIqyKwhDz08lBP9ooqPh15h/RNEuroL3EVkh/tb2GLuL
bLpqM/QfWt7+7GCE7Ee9f6aPQ11lVYzVbaNa28Z0R0IjxU9o3QlXoiGlcmHW5xNeK1x7zTHvLdfT
W9e0k0tA6sJNWrgtCsRQMM+Z0H5p+XZchq1WOx9nkdy3OjPuEBP2xp5oJLouwvA8xuIWqOX+6zUc
RHqsEfMwDhP2a6kHV7oeWHIN65U1DVqDBs+rxObl9yV1zXQfBFy0aS7vYq30AsntsezxWaJyvEkj
tSE8yTiHut7taaFGHAa2dT29M8Qkk0vWGnrVYgnS4A2F3yG0DPJPnfE103TwfGj6YYFjuh3zTUWK
OLPMmrGbHTMPjYiSMHsrOthda3iqK9G600dZGM0eMUzFTVaPELUiwhcCjEptTFLBVDErMlvjWYzg
f1On2A2w5ldNR3maR2dDlU9O1FSbDK7kAd4vU3etROq23D8NWw45j2RKziZ9P/u+TeZXurmU4aUp
d34+b1Ev75VV3TUgc9dGWG5ra7g0FsYasADFZKNc6J9C1JQHZ4A1otnFt2mVR5Fb1GtMt0sX2VdU
vpTktq8wUZN30AIBDOwMe0saXhtLeqhGwvWoqmGVwtdbNa6GnpIm5M0QgPGXWf49GM11mGS2q52t
cnD2tayTXleJcO0vly/AhNzJ3ySTtPXmxmpOSaTYJ8pgW/flzxE/wsaH2WHF7qZy1B0elg5uNNbd
OphuGewlXtjBpJ2yI2BlKCaNhcDGrVr6PoiFm0XBNtXliWe29TT2odVcqH1L9/QRDDUSqmgL4Id1
w2r6HaYS7mOc7ljL8kelo32nE9c8dBJ8NboHJq10EtYtWiQ43PVKC9QqLWRzEtp4n6doIaXDHokQ
vQr8kNUq37cDRa4ptH5dmQmKaWEUm6YW0Ami7p4g4y+CFIuHVLYPNgeO0jW31TARuQwnkvHLJQxM
e6t6O9pkcflEz/UlrpX+XKW4y/XKoHBqUiqt2DhqQz2FN2u78b9NXLQ3pjOuCLylyEFBTwOYqpw0
ZV+RKQoSGQ6Ze4IwfenAve8bBjmta4H1I5ok0aDrdKa+Ne1uj21ky0bSX00L8pnT0LJoVAPtyo4Z
mvvzBS/Oo5YrsNwJAvtSQkV3BVwZCeIIEatN8A3sLzGpNVsLg2gCMo/0lTGRDSbbc1rs9YjJjlXL
wOMcpc/VXen2eMPFfDYrYe4tXE2jijHjM7Rdt1OYHUPdrD1cqxkzMlgW9kJr7ql856YnCaVv7jl6
rKsMi2HlKvAW9N5vWI7FfojKK5QKGhKDBYqLeJX7APUwjBwBvK7e6Ib+K/79EmJEACk7FjU2aTZY
GxQdTAwLUltplnHFm/NC6rB2pCHunzNMPlHWZ94Y0YcgLIFw2SEx1iOkvNTysx0TO456qQ8YsqG+
UuhZXWZPWSzHY1UXW/zm885UEKUz30cA7c4CU2T2ks7hO97CcNMI/6TVwtnGat6SdaVRrOJxca1g
Z/fBtEuCuTiSrYx52u3UTWuckYe0B73q2k2j3ZnKeuqFcc2yINyKuf+OBzLXlNKuUtSPvw/jvz8k
s00zagB058/l7Rxpaqus/AogmCCbAbYIWoptmYKcAW47RdU3Pzuzm8n7/dt+fwiXZ0LGEi2Ejxxl
+SbRMXnLRFAwj4S91IeJPMipwxRvQx1IcCF4RGEuxg5Eho0Q2TqKZhNn4bgTTkPPgDkjmcGX0XiZ
OMIxK41fw8H5JFHIuF2w4YEx3IX1veD0sUHydqFEdE6hZM8PJ6c/NrqwvSQ1+028mnqWa5uM1Wxe
tqWEJlI3CtCb2OS1BTOf+TrQP3j+FBYaoF95p6ObSMU0b1NSmW5iywl35J4EROG6L02pvU+h/JYt
QupZ1641Tz+yFgwaZfwcJsSFw6+AZo7gMpt8r0JeiLwiY5nEK6aXQ3f+/YGDrbPKqq07Yq8cm3ei
HPdzHcxPFfvQsOyuwjDG9WzaR37Bt4qH8poV3baei/6DpAO6aDJBVVqTlo0o8ECqIBnAdvctezbQ
gPcgo0CoERAnNlnQdXseJ188RAln7cGvb3EqYFYNNzqy0C0WKfO2Es4z8Ss7NDUGjhP3yTa0Bzci
1aZ79J3wHqPqS0xeYGcTBGIjT66xPLElDozevIxDXYgx1pyqC2sjDuS44G9sI+UZFpkf4RjcG9px
EMG704DwMkpiZYlz6TcjmVh05g59Ov8E+wBPSaR3zXJ47/CMEj2RVs4vU5Mnqx6JzohQFCf4MkUC
SGs+jE4XcYQ+t7G2kxx1PcOXz7k9ffmIbFZgMxAq4vuJg+8uQCldMwdR+vRAJ/qM7tRriGULrf4d
N01AHgAegGNpTzhKWpxVAyBUc0TTXkOAjXQkMd1dX+tPxaIFqRqMJ6Y9IyWBKO7ouzJ3fvVB/Z24
0TnMflXzfAS9ehQ0qSShVgyysRpy5cI8ekt8dWSYucB2IKrio/UyIJUQQp76SMKKi/gp7JIBWjNM
LdFYW17gR7eOPb9YQ3MhWHKpH6F7hPMmteo3OFfnRCjkRtIpCFXTNpklfrJvhyvNAM1UadWuTBPl
MeD9sN365SRzuosdXc8AiHQytRcn6ugn/bLESPhRnnJIob2cVXvHVE96wIxe0InJkuYwBLQmxHBs
yOBhvQMhPIPmcTIf7uZ7EE4mjruBFl2pDj02zZTc0Rtym6gbCeEj8qL1bCN7Z377OM3Vr6FIVj3P
MiehZq48qUoIULknZhSJTqyODMtxRvWLW8ThEM2hCGUFS1O50Buy8Eh+urGpBrrkKfvWpDRSKVz9
3vB557fVwSzkr77HdenSKU4Ca5W15vsU5bcksOKd4iwNrpwwsQ4RQfg4AQhTuJZIZHOX9pXjsC6t
jC5aR838Ky6hLMe9e6yRLHTJeB0gp9MoOxQ20su4neQaBuhhku7gNT7CMXi7nbIep/qJA+89+UNr
HM43vSwnkmRbaANzeSpoZNwoyWoxw37zbHo1M+l4mzkTF6tDPtnLfVDKnwGH85kBpGEAio/Hi4yT
k0rob1jkbo3GpS0mUFs9BNmFgBC7R6K1jj7OCjnq6nYYm1M1YE1kwRyZ/s2/CHF5CRt7se3dFsyz
icti2qfH8z4pOtyD7XaZ/7J4/qK5soKFj5VOtISg4bDA4c7dMcLo3Ds2NtUlvov4XCjst4GBxqAs
Kn1rVPRdIFXdxAk5dAX7cVkLqnYAYQyOtkxGroUq8BQDGlKzOEK9u20MO8bCRclsiY3pYuFnPgAd
gfeGX00eCgRyupOXAbybq8HBcYqzwy6gnoUmjznamHiSF526p2nKpwHpAkraYG0wBnI07Qpk3wFx
BViGg3Mx0xeYBx5L82dOlUFPwTKOQT3t9LDZNVokGR/PnyBY7soaMajjxh8S8lgBqYSIRKK3Da8J
ibSjqUSvaIOv9pt4aWc10viLS5y/DWlRaK+diFYHwm8YietptH7OLNqlRjd00n+OEMAhlqSDJ0Gm
VRS2YkrPYUfyalV+m2FxF9TmNQ6LfRu4tyHudFMtLd522HYU/ulgvFWl88izsHMEt8/0xxFHsXVK
C7LGsZPsJg4f8BqN+27q3qlwjDWGMZzctGroKSHGQQAIAnmO3/SW1AzKAz99jKrpiiQVxzURlQF2
vsgqV3Gm3lzuPWz3U1gZ286j93UXdDaML10+FDSoDZPWIgiGqOhfkrS8TzT/MIj/zdSZLUeqa133
iYigR9xm39vp3r4hqlxVgGhFJ+Dpv4HPif/8Nxlpb2+XbUDSWmvOMcWpJoho0TNvPR1QUUOIcMbj
xHyRyL4QjzIpBhAqH3yYDmUebeSkmNuxjBhgZFSEQ5iZtJnbl9b0hpVlojTOaBbqsXiRoYFBG9VL
qqILpPqvYPDJPGgTgp7gV1GSk+p96uHAr1yrvscuk7uke+oR1pD4u2c1dNeEX62x9Dy2pvveODP1
evqdkCZjMFRcD6m9m6LgQgQiB76Qfc+NPypBpdlxv9Yp40Ll/NHU/IJbVpV7QUoo8/dHaAj/Yozl
PKKRFV5do7oZZLDutRVdoYUAsbr1XS0ODRCGTJcXOwuJuya6EGuoa3E+ZUnuyoDTBeNx2ldn5WJb
9NVf5EfDYdm6VMCwPKHbQ1IZzVuzYcFUwYsX+HSnrb1f4R1CU3xZ1uqAnIIsDV9RjXKizf8Z0vtH
GutrVWfxlmJsb4FOHUiLlvCUMwHWVE4c5nOHDACTBTg3iyt3/kvN6YHz711zMw+zu02de17atF4m
c1h51qOnAV24LclJEw+eY4cvlgMgpjO/RXzAHGxapNDH+QV6QrZJyYTYF++e6X8SNVJxXgeiO5tk
sgKJL+gLlQWJUkm/SNfj76kZ/gaQ6cZnbKlHSKjmhoy1JwsF6hRxWJh6ZmvV9Brk5KMSgIdzj0NI
LsB1g7I509mlTz/Zlx7lRkgCp68gkDlPfYsEd87Q4y0WW9Gq9zCtsHdhBVg1lMt1XxKnwNE4sLPn
OM5vZZIhFwFa6pr+RdbVV5+odAeDoDqlsQ0rciaLI0AgtMLo+lDk8ya8+Np+aOEYo0k3N1U4vzdG
82tGeLWajOZLtglwxJLpnvelc0gqskNVnB2tbuCUoIq77LNqjcoGY5L4Cn9PoyV2EeUxtr67Pbbd
KY+wK3lWcPt5IYOMPBtXnrUfhGsjoIdsGVgQ6jrLkQJDmk+idNi2Me2KdKKn1Q+sxyRjWeHt5yWC
zFsx5d/bjXhMwWRt+45luwkyd/Wih8jf+cIj2q4v/UWTiH7G8RH508SwupYShZEbELYpO9jpP/oZ
AYHrHit1zpgyFreheCHIRlxVoAS2HzfdFC7uAJ0c67roT5LZQ+9wikZLzfyMLJO6bdz1OJhqW9fB
B7LcdysucblUZAsVg7GLRfp7GoR9ljXHg8IgSqYAUrOa/GnnVw6BBJl5qXAKYMDjIZm8QWOEpQ04
IWcE5FykEJIn/GH5cmlHl2F6CzDTjJH4JmyL4LQtoPx4CbXdP7gQ6DfRItNDNflbmFl9KNP6YNuq
4CQ5HyTQo35M23UwMZe2Y+rJxll7wosPENM62MQMX1oVLZNP40k0f+Nk/itD3AupOWM6ZK4bMLzI
QH6cPKpPtDFwCAaCD3FUUE1jjyHLI6pPapQKCztQgSKmrdSOAW2hmp1Jtk8YVmip0U+I4r+DUEsY
17zFIEb5rcv3iXw80VjePj+yff7Tger2qrWX1j19Ypk6e80R2LMjVp4O84HfTX8yu83AXNEalOgO
6QRT7TFy26ENJ+E4fjBMYI70gXOedsr32AP+4QXfhYy+QxShnOST+qXTHfq/3LlyVvts6ow+D4pe
jtadfY4c9ztLyOntvaM1c74VYZFiu3Y3QV+mT4Z4CjnQh2X6K8BBjEQwCrahbI1DLguOztyMV5sm
RVcb265Pdr0v00ezvmVqgmHfr81Kt3s764YDsTLnOns1ytp+qSUgX5HBYdGx9e4Iw6VdaY/7UaTg
rqaW5Aq2P55me2Nll4Ji7FQqEguc8FiX7pc71H/TXMFmdNSB4+bGx5qGu04/yJFTjGhb8csL2UvS
whr2OExT2F0flSIPISRTFP69SwOGbMfCbp5DQOKYZfnjTaM4S2P6QtKAG4vMTbvKd4Mc6qOnrZVV
m+ZTHkcvKmDuIVyTVO4BdkRrYjT0kyY5w3IEZshtjUGt33PA9HaKagCMEmTITyNDcuDhbmPu2oYH
LwaNi1bn6IXZ3uuaP12C86EzsvylpRvGIzYegkOPGMsT/rkyFYMUGHw7GkG2FYZrf5xJDXbuPWe3
XVkOJucVTEYJ6jjCQmZ5HyES0wuO3nXbrLNFu1/Uj0wmjRceZRAkw3xN6EjfAu6OzWj7z1YmOApG
xjnL5yVAoAif6MvRH1retUMCXtzxHmIRTcfCsK+GyZl/tHDt9TU41OU5rHX8DVU+w7LWMjXEubUN
nKh8nOpm2s4je5Vjdu4xHrAQzgSWI6Ibjmkyn/FJ7BtsAYeIMzoZRjlPELI4ExwZbq1I7MaiQHWp
jHBx2jD3TKBmQnH3KJWm8UTARQZErodbKybvOs38DQ1DMY+ZncfKJmQitB1yhlqlCHZiXh2bSXqA
nYvLAVVIOTW/q85R94BET9+moZ0kf6zZPFWyYi8zl9s4gVG+oqqKKu9VhKxpCduwzaHzO/WGGgP5
kL2G3Unh8MVfqconOjH5lqtRPkZKlLSG6ktGMvzJEZzxQ2USTzzBxvFHOzurOmMybqb2EZ+7PjPk
+iIQU22Q9qVXNRnkavnauRl+D+xmEP2j21eYpTW+ybyaenKKs4tqg/IF596wTvU07Wj5QdbN4XqG
low/05+6zlMzc3rvEa1yCcAv2yuH8LJg9g5lJ/2/fjTwU4wOie4uTGBsOo7zllhqTNBYzbvOhWNT
RYX9qAaa0kk//57H+I8zpuIzzjj1kJFSv2cxwcgTcoiNiPApcY5INgzkzafZLJfUbzU+wtFbOU7V
nYQTl+fSq8tzaGW8gd7oeRP9X/Q13UI4oeje9k2kj6SGL0sBOqXILzgiVvNJ65Hkt7H6V3uwdsYU
MMDPi28dVFt0iKqLF0hzmC6HGhdWWGM6Qd+ll7MJXWMTLl4mHfNs2WuCmpJ9bWKwBbd3pqvz/7/8
73PK936Ztc53P1/RTZjd7Kq+hmgaGJTnIjoBB8roSK3JrgOxHGf6XBedPpfLSxX7zbGoMbhIkwm4
Y+mNIEv0HBhddbbQbdSrueBECXPY3tHoTrlvtw6BxisfNtaxT7l3Pa9Ay+N9Gw1SEVuRLb788Urk
sHFViEO9fDSPXot9wIMliIDaPRie1x7SqNunTjWe4+UljcFJh+bz7BSg9EY3JKiVdxwmw1PLerjz
TfOXhVT1/HOFft79fG/JTHvii/7336LlEhLdRQPPJA8oN8v0nFpRcu6R/p9Naiua54NHgd0z/CU+
O5yTv63fqB3NfNoItpUALORdU5Wkk0i4nA0ZswwiL9pAGMuuhz3wWwySMVwZmZzHzHCN7Cm4FC6n
bNF7/d62/NfItM4kP0cAIZxXMwidnn9YUtU7KPJKabe4simF4lrIy89LsTQW5Uj+lc26SSwp0wtQ
Y7RXqrPPKF148mo6Li5/I3B25VL4mxokTdvMl8rZtRZFaFXZ5iZosCMBGe8433L8BWExrDQDtL3l
p/8IFvYvfc2Z9eddCot8gG22LpKWSMjY+IhK9FpWKZamVDDaJ7T6kF5xoICDASxpBukNBxyegE5m
O39cFCYI5HJBCAW9jLLj4U+RK+noahGuvols4L65EX+LbL55HdkpVaDQOsNUkzm84WjoLoDraRy5
kdhniDIZwxj+EybKZqUVQ5XWH84J1Kt1mXUc77359xRbOU2PJr+6GuZN38YnGhD9BRbSsB9bwmiF
OhXUhEQLin/QOJxjGxvrqrP2HWSWTZTUOdMus9m7lvJ2AfvwZ+mrc4bvDwyWM17HhI5Vr1t0RVVV
8h9gYaTYTR3ppufJL9TH1P8OtfTe4IpU1yDooCs1JUEyWnhnX2XJtkBDTn1tkfbcFfqjiwfqO0O9
yMH3bzgUkT7a7vABCHDezmmRHYIK4xNf2cLxmbGJkK/Mgc0kJu6v7JP30Lf6zy5f8HwCFhYw0gdI
CvNhjvMc2Fe8RwNiP2QDQ2GIL+hkHP/i2KPxiAKTBuVc/WqkTxNqas70nW30aeNnynB8J/O4PTWo
cbZhGjDCH+x3N3rzIN79TsH/MM0E3SI0bVsz8k7Ch4GZ2Th/QXe6l4jT20Es7IFSNnJbZIIE6ZzA
deho/bcLn7vx3xIRuG+yYCzcFB+On7esWh4HBzc7WC2A3x4BOHqrATyDITmMdWJAHrAv4/h32yYZ
TY+SpwUH7qqyLEjej2kOWC4xWP5TgZXT7gqxQYh6bXpzfEoyllMTUe7byPYJuecwmWQGzOa/GFb5
o0O637mCkbhpyIogczP9yh+sQOjfWVfTI8nymHHtnDx2I55t+APhHdETYF4RnBt/sp7nYdz4etFc
jPzl4eVXvmyYL4lzEJOTl4r6YNRNe2cwgODNqTXEdShvtYU3BQqbfZVJCTqtKrrfOaEYnpyrT628
cscTYB0RJ+E/J3IOkl3+NxCy/+2PWHDiEbwtJK9+M3RcvWlqu21v29BTPaH3YManvS6mHX1ODXgU
XZJOzCNbSPUqzTg9w/buNoHqi6++t15F1NxTfyI6qjf2rl9ww7XlL528w9Dt0PzMMPvpnrIhLh87
QUbfyvt5/fkse4Wi0o0/XDf6ilo2oFyN+vTzUqj0SuhlsS+MzKaXL5AP/793P5/rm+FjSIg+6LsR
a38YXo2RlgC38XoEpHIdlpefz/+8IwbPpPDX7S5NU4YAror3P/8hlFZ5dVNSPB15ofhcZ/MUbdiW
2nWIA+0KdArvEhGcU0JYBcTNc5Mn24kslNvUi3Az0/5D3JefI0+5BHgwl7VNY8OgENGV47km57Cx
uKElK265JrAtTJ+GQXZA6Ph0vrx4Vc9QtRvR4XUjdSt128/nSaL471dky7uybsjH7h8zD769W7fp
7edlLlIUWKYgf7qCgWhK6mbVb5TNL1A17xURaTfPn4ab7qv/vhNxB6TJCvu1SD4yBbQlWKL96Icd
WmHfBrOljcOReZfA1N90trHPajzATZfH+zlVxnOJCe/MeXs7d3Cpm3+MT9yjsvrHCd80oglrAxbm
RjMUf0+Q7yzHHu6ctaLHzpzATYC9g+TknFMXMVE32KgeFuwariTyhgbO7Jjp5A0b2gpTz2NHU9Ad
mnAnQybS9uTql86CKiIcE9pMOD7XxmNdWV+YQ04haWPHnlkyquJndLdiS2wMLu18PPh6Hm8R8Tp0
M79iDIfbaqAs41xgveS6ce8wrzeOgV/IANJ+rJJIPJS2orSVRCj5T4XfEuehDbAFJiLWsWHiZOV+
QgSfM+4wVMoXzw+Ls+UTE5TQ7d0HBpFZsRjlyyqJh6FdI5hqVmVd1OdYRv8oF5pjPPP4hMkfX9fu
KYfKtM2NtVmz/YppYJbYg2RymSX2fbGOjZHKyXDfa/TyG7+V8y2NTP/oNljcayl3dJXR2aol9bXM
plvqoCnK7OmX11nW3UwwYBeWfZk9nt/OMn4RYXHje/f33gSuWRf2nbOH2GboyNAV0sS3GHcNnSGI
1VDNG7AoNGCx2nhIlXfOgH9hXJmerP8pEaHzo//4mrVZudVBMF6hhQyMMpgGuvqeG5l6xv//lRrE
24Ux7GNOxdbeiKC7T8PfQdFQyrwxOxeDOxEqkGa4INSa2bpzGlpV3oeaTN2Kc/2paaWzIekGnQTh
ASdQN+ojRJ2a1W73VniqO5j4GrLZ3Ftefa4TdCAIJxrogGp8hthU96Peho0Frl469h3oQX9MHQ5S
FlOgfZK0/wzVf04i4cw6OdU2BiFOrKsFvbYy91VL874d64tdFRmUdmaYU9gfdRe0D7nfEa/HfHFd
FGCresMnIsQI7q2nSQnFeb9Sc88U0pPPo3DkvujBr1p4HGgYVeSmqdpl6h65i1LbvTEGm275u5kF
W6Ht5Izioc6NdNuYhDZY9XOr++mq7ca8aWvwYXbNXz8fyax2kJ+Yvwpg/rd++YLBM7HSWaSN/HwO
9YR9WRpYsh5xxU8lKrl115Ng0Y1oYyYEx0P/hknS300ZazhDsZARrqidm3SgrXEc+PRynP8YzoZN
1EvAtAWmf8UP5KbOHyepmEFPITaV4lBZ0mUpJ6I6SW1QNzpHd1w217wYuxtnoO7mj0HHg7ngQ6FZ
RnV0TO0SkCrUlSUQIFvlDh5a4g4s7ug+Po6j/2FxLvXpfuNNqc+cDTl3p6a6BU6tbvi+7B0QE5KO
9NaPGAVAOXhp22GPCLnYkKPED9WWjwRcEe2uen9vOlVzC+a6o2qiF4rt5OwU+myrmuo8ND7TYfwr
ZmbGfea/h9rd4M1l8gq/6RJ5Bc08jf5qpqPYVx6k1nyWFMtZwGND7EYrwd8OOdrDEf3myi2a/OYt
7B6qHuuGmgfAqD/pC4ma0Tyo988Gbu8t722FqLoMH6NOv5gpzQJ7VM1uhBKG29Xjyeu12o2dpj9o
ZuHRijQHwMx8F/VLkQI9xejhNxmMQ/OvNvLxfRQqJ1x0ttAkGrup1sO7j/cSLknkniiuFcrYWR/r
aDpNZTA/GWXhPHHTYJvxYKmYeBsS3RenumRQ26YMe2psiuwAPhmEFSu9G2HwcYzJeZz74M3jTodk
V77G7oLC7qs/eLnGN55Bvjmx5kOD4a7PxHsNtByftEiuNJsq9ovWPYOA6VTXvYd0RK7miKYq7M3k
RYM9Mp0EAAwCn70RN/LDkHS8BeIbaxyB4aJUfTZVuu/xnGxbaCQ0nWludimiK6mldbJIc1nrNI1w
qBcz+W5J/kHrfW1IWry5dsW5YnBwGzR6fs8S+Uem8QmJmVlBmFD9swkL1J/mp3Sd5rFsIu9Zjza6
/Wmj/Fi9Jor9rk+Ss3BtASlQU9anbXF24vrcph1TAFfKKyapBC7JW2Ptf64NmaqrcOAfL1yIVDW+
3nPso0nKol5vOOxh9KQVthkxdb4XY3ORBn195vLWvh2b4a5U/QyJMH2ZPBpOQvSHoLSNjdFyaaKm
6C+oBf6JCHtMuVytMI2KJyfwL3FYZmuynwswGa1/SOrsrbANlIz+nH3EUwkuapnZw+84SZXm74P9
MmMV+gAk6SFUHM69aoH8N6Hz7gds5fz5j5wYkL+3k/4oZgWYSUSvLRj4vZPIP3j9ltq3TD4Yq1hb
yh1Sp+fAObldE4ABNZ+9CRhIO07+Vlh+SVm0ijz3dRbA/ujlCDTKEVbbKnvzSdjejJaJk5qKAUSh
S9DS8p0T+4RPF+Vig+IuDBmxcC3R7gZ+R74AvTgADjWIoBZwrM3jFiOgKpo3o4jzu9NCSskLlIfY
2K9Wx1MNpyY/2iwoeOHsXW30yVYSz/LRZ7O3qjIQgQb6Amt2Unr90WdG+A1MsO/YGr0H5coPi+ny
1WQksnLbOnhP4B+saoN1wNA1uBsHuFWd1Y+mcgVa225HmJf96LTGl64d64O0Ag3oxtthTur2MZGk
Hx7D0zbozgi6pjsVEWlrgS4ORSC+4vZQ4si4z3b/N6+AxLAutIRZhN8ZNrg0F/4hzdJ/o6EfAwYN
T321/LCD/cttmvhKX4TM0izVu6DPS3Dhcf9B7fSaNzyDHWrsAHDW3aIh2EzB+BF6XJO5z1+iAgIi
ek+cS7bz0ErlPgXecG0I6CB8QULt4KcGTNezb2+nhFuhFSQ1zGZ/r6bxmgUsOtNy24tK1Y/j3H37
wBA+UCMPZqq3ntuE+zQtSU3pxr07Z8NmRmy3L9xwYudrKY6k034kxKBhN9QG3UGgYGr2+OMxfW/n
6qUKKfzclKOpxf7L2I4fX3reX6hMxPLSGjyaAat42it9y7hpbWXch2CwH8oodK8atA1iBRYA+DGQ
vCmENy5n2CO7qLVzvara05Og0z69pwAdzjS/+nU7u6wCOn51wP6vk1gOF4QrkNeWqE2f4U/ha+O9
iUu91gkizNnkvjeYOjOVqS9tsGDXl58Oy4/xAJpLXJi0PWJ2fJJjbX3EqPf3nFDQI7uB+YE89pXF
HmULNfIB3APRZf7wZkCm+GhIMd3JJnmkoZ4gUl2wvEn+HFVjdP/ZQoqITSAZqj9WgVmRURy+KJRU
azYHdqsBPTP9bGY/pcO91KQHE/rOhoNCvJ+6DpUcmyhlEXnny1XzZsbwpjCa42RihJSKp2cc3Q0d
M/WKsd+/xlSU5OtNHeg1JvQYStjR7TnFWO/m2yzJ4Ven0xtJsfI8NCrflJ2z8+mtPI/lX7ehDLFI
j2y9AEnH8susAFQMq7YX5o3qszl6FQUSHoifHyczR/bjaWeWiXdRKU1up/3NKkZbw/2ojEAeEV/P
G0JSHY5sn1NirmkAX2XmxvdCNo9eFqozcMHPOXzOa/yecCfEpqZ5scVgSyq76T0EZVk8+lb33EFV
usydi+ygyd5o0OhXY6BvHg/Gw+ihU+WK+vdwHuaVDOsXA4zTGz2FjV1V05eTqEVNWEYX8r6zCTGA
h3uCIO/5Q87Mb0aZHAYBq22OxOPUx2Dli+Y77eNylWNrHVvjb5dh+vQydroRlULlW+O+ewO4QhVV
mCO6h2Ag6ylexG/FprFyhXs/eqYn1vxDmMgoCUWnkEX0POO+WWVjULzmIddk8jWRWy1w8sbh4Zzr
mozDeb61OkFZlZJjBvf1McfgsR7hHXepG740wfAsfCf4J7KvJliY33MXPvd5/pySTrvLXNYiu6DH
L31AqZaVMzfLGe8yuGZSlwpERCTKZYOu12mQqH3e1/Wd+pXMFDySdyHCt0Tlj70pin/QRbeTCsrf
gbGQ+0ILNR2xW0eH1Oitz6j0WiUiPASUkdhS3H3WzcGDjgd/rVRzUsEkX+ygebJdBxmIlz9zBkYo
11ff5ByiCymsq2A0eU/rHHYcKBGoWATARyWM3zmIT3T2s6v2KDXbzvA3E2zW3SilREgxZERAiEe8
FmSdMhrspgr1XGO1HO7vrAAkOzkGwkB/jJ/dxvC3SMT6a625UL2BxpceOvHAWexeBdwS3Ajd8JS6
LtcyZPNQkcBkqAnlq922ZGiBiI8q2hAV3pq5/kOnffjrNeZfW6jiXYmu2GBeeJ1VoU+kLAJ/1U5x
6twCjOnigiX7N3xmdgCTem6TUx6WcHFGnAOdzZyb/3uOCbsCQKke8tFIfimLmVxWEpDUBq55NHNo
JNpoOyTnQbj3RmuhGXKsTABZrFVRubtmykd2JxJ0bYdNAYjhL8ez8rW2x/xQsCzB2aSptG1g/yFk
Xj4uQS/sh9EiSYqD6tWsCGihD7xnueejKSDOjicWdH+c2dvMkSBJLaJyNnIommNJJslhdNM/POXh
9eeF+yi6aqy1W4HDnXJ1ZiJO/Cg84sm4lkGJA2dIK7oS6by1UtwSQRdcc1fjWZ1sct+DUh71SMhq
yyLMlzWc642quLmWa16wv4EOzcTMmolvt7MAWhbLz/2fT0rrJaNve4FxKnEeCIavuX9NQrarDZTn
kgKPlSUxknbdzwXskOX3Ycqf3voiT69D/wpAAWegkRhbadOpGEy6TFab+ThEE4RY6Ajym1VIShof
JejQNA6WSXYtNJIohOKxuv28yzV/mD7u/rkMbaHkm3AmkcDd/vPtl3dRi8spCk2YrexyUxXiUE5o
oAxm9d+XMuUvXjRswJ1pfyI9i7fzjHlb1cVry1Xb9WmiTjNKMnieXrAx5pwRVu8jtWhLBFS1xxG+
kSdZdUhOOuuhmq15p6mKTmWblv95wfM54X+cQOuBBy1rbHaW5AhFHUgZuUSX0sYCCqcNRMq0ZU4/
L5Z23lzY+tt0+ZQ7YWvgvsFvKzpMoA6xDTUEb1tGe8droDr2Qh3GfNjK3FHmVgzGY5xXTAYTX598
D8JtHRTH8eaoGLPKAuPxhPzjlktcujqQ7VOeFobiKYoQgv2I5aHykq53G92uQ69V9JscEhfP6fJ7
NU4ecoRV74yKpxOoI9AvoXxpfYL+GKgzZMb+0opOEyJAHKyvvdeiG/940KrWbopLUhaUCTEXWyuy
Ubh2p7Gu/+Q+zUXU6A3G2D1yo61d47DG+mYfJM1jliZ1Ctv4LYqTmPOAAtOrTHC7+ByzJFkSniVe
7dogUHDWzYm/VAA21Xqwy3EXG6rbJbT4Cv4YESBNmCvZwAJXAD5oUcmYAHVOP++qCXcOusflyjNk
dhPSYHtIxkYp5l2s5R3lpToJmGm7QYj7T7qlieIdL7t/4H5fscgXR5Tt3YJ+cAlno2EaA1a0BKxK
HhEGwBhFl8vfpka9AhIwbxoXuVSZ0tEyGC6yok+nMUkB1TZjtqbjcM5JON7Zwfz6c510G+zaIYr2
XZA9lq4EgsBUeB9w+HccSPCZnf4aK4zAw52cbXnqxm0d9FTcLuldAI7PcQdPB+wBCL8UM7GMi+jA
4rEYFQM0GJ1v0b7y2vRljAGZBuCdDyQoTEDnLRvsmeke4pZVnPtX4oL2fKrh2b2GaNxmU5607Y5b
6Fc29AYGmnIlJi7IhJuBBykXTxNdDGL5QmgPajpZgUPhFqHQq8v+5C2d9p93yrAY6A7RXgYd2Mcu
/kuXnvwyNVFTkYAcB1QWfGcsfPkS64AO8uf/A9ChgKcW1mb0eTaITNnN1kC6ZFDTDEyjYxOMCB5q
HBnob4fYxiruzMcy6P9zfccY/ZpMu9fcstXJ9saPyrXzXUOiXV2ExbYT/YuO6ucsY3Dt1trceHFH
/7oYM8CXJCV3r0bhU5SZzZs/tku8NTC4psYN5jBgt6MoWbMYmivqxg6MPo7F3jHuNGerS5+RJDfb
TMyYB4LqTpv6jjiNME/AoFkKvSLPU7Jh4ooSJQTk76OF4uHm8ELJp0JU+2aebWzo3Kuo9AF5KCKz
5PCMm9vcEmvyQBQohxgsOhPHrJytl/vEg+aYBdfYiB/sfmJjSQgZdhrgDeDIim2OqWhNEZGttHaI
1DDYDU2OrCx5wdk0czAtffzg5fW1xMNx4vYmnpuHFZwXZCVBWmVd0L6zYoyKeDlPMdYk6pj2GrsV
giSCG/OhzQ+LQsKhJqX+GtBxetB5G4qzJTE7/3L1uHdiLNuicJ/YvKxVAr5g3fdmiSQlcbn+mJR1
4Z0m3wpX2nRHxtKpC4jsDAO0O/iW+4oc+NanOttipcEC4/dbVCnDughy/WQkKIXnwqE3bAYHJwi/
IQ+zHA3qr571yxQOcNVclZ2yHOFEmyKKUuAyVl6DKks7aJoi0+4Oyz/hUedjV/djMmJrCIQSrQnX
6bPRv0YUB2x3aACCOH/KEEDhYbjaFHX71nsl+nkTZWofOcG3JHlw73cViozeJtAFWh3CGi5iR9pu
P8t9b5KOYlRDefrfyyzYpmY/ZaKRYI1JnfKet+7eGD19iJgtu37zyyZvb4uqASt3BVNm7dD0XHdL
yjamuCVpJPzZhaddFxTPiIt4vrw7Q2YIrQMp2NGSgt3l8FADwhXX0iPvj/J0XJM7ohHmrLyOCAMO
xcmhY0mtWz4qlxdliaOMG7UXzQPMSmyWgl8ukPDVhKwHbqSeQ2gr900bHos+JXMwLbh4E172zCU4
cUCPOqGXw6cd7JllxTS17e9xgpMNXQ2E6SxNhiWC36sPhjNSc9+b6jNHcJDevt2sf74f2mAycjQk
Dy0X010Jy4Tapzvnc56uWFgjjPjcN0UI7DHrWPzTCQzi3Lp/wqonw5h4A2uavrueBhbd48+ZY++O
2eW9V461FxKdVjCyrBW48X6+k42YETWigp+dBy8kDGAwTNL2kocFgviwi3c6o7WrQv8e+cg3A9m9
hhKSbokdg1Jt9Hd2qH+1hDsQIdLpraxn/9CCigsERmFvQHs8T5wDVhS80dnHJKWlnWKQMb412OC9
1UwvpLmiaMX5sarC5JU2F1OZ5SUuzWgns+DFdFq5jbyZVFnzRRRpe0qq7whd7w5hD47LxYmd2tN0
/nlRTBK4GBxCIZXb0k9BVnZfuojsXVt6n1U3vDLwKvdDnG1YWM1jKfH5FWRJnS2zCU8aPUsqkNcg
iz8HFeJtCQwgMMHjljQQjpOBaM3JgPjXI6LOqT3ZLVYkNwOjgWsNlJ1jXNoSv2kUxIcWUeiQYydO
SCQnaNsY3wRMHt+ElWaY0FlyMnF3egS+bCuO2o0VeIgCww1brw83e9CnkbojsfBq8Ju/o0pGG8S8
FJYbFLx6MB8gUKhjNaWouxJmOaUutty5yDh76uOiorkd+rhIzerBJi6Ua8vRkv7Yv8LOaM4Qccqj
SnFbW6242PQAznNAYI4fGtd51vlLaL9kAXKuTAoPPYjTPNTlXkbxHTKf9TEP1EOydpM3EZPFUjQs
U4M5ANxFg4c13kPKAfWCyCUFyllf6na29oSoHhK/0Ks+W2jOnfjy+yY7W4nPXyvDjMqQd52X+JJT
4M/Uht8mf1By6MdnCA1whyJx93P9xzbYRhrDWxVBkl3Kqv41aTs8xePw+Q33Q677uJ5BQdkW5gAy
g9EWQMwLz3PuGXuryP5QmrLtWrQ4sxh/iWk90pP5hOHeHOL4L5HIDIsNmeybIoPuWC3dCW4DaQ3p
/7F3JsutI1m2/ZeaI8wdcHSDqgEJdiJFilRzJU1gatH3Pb7+LWRWWWU+sxzU4A2eWZnFKOLGFUXA
3Y+fs/fa3uCQpKJZJCG5cqwuUDPz1Wi9KQskzRwJcz/YIt8GPY3m1NefusyODlELM2UIqsuc/hrQ
Q/boQ79nbOunSVKKl+h2N5P7q6mp2IEMrFdSMwljhN++GdCruZuWCorIMgiF5NSurCRloJI4FyQA
BaBLjQxcRYunjO45gOk3IGHZJATEHZNSR6DDcXasybkNiNRppx5hsVWg+BcdoHsDM3VaJ+6eIOZh
W1YPg3qZCdM4lzmKsdFS24wnP5h27Kk+Oyd1gLo4xeoQTx8MxT4JEkYjW6TOIQ0RUWbOt9+S44H7
A4GMlVbDBoQ0Pp0hxVmAwSjDULAJuK7SwVncbVZCHBFpjSutBLlh+IDExpKrWk9+UYTTepqAOlh9
dh9kHW4FEKDrbjIfDcMkqMTg2bZhgSHMcP0zAhSxgm/9ZNl9+zRkaBPKhNYUrNQdoh30F019aFML
AVydPZCh/JW28DnzZdsOInbrrv1xaaR4zOHrvUlqAtkEZmIjdjMIEIl94zsP3Y5ZsnzhgnAPbzc5
c3FZCwfneeDWz4AAmsWPX6wA8euP9kByTN1bHmhadzORWuiPFBOYCoNtY9bflUl4O90OTxvjJWOx
BehpiV1QtSnVsG6t+yz/CiJdkJ83ESUd96ByHRGSlF7cYyVI7oF40a7hw4XtbGycHJmOObvAPkKH
dI8k/YmI8iKZ0fhS/pxDa2lOWHfpwRjuptHmY7c3G/VDS54oQeIuaWsRH0WDPgkwizcRRzsATvzM
hE8MpBOvzcXFIZqncSh1WmwS88zU75oKXQyEJhNLCCwLNePajdSlD37GcSwvfLf8aJwArYzrXcuG
pnXyxmKiaaSyLaZaSJRT600Z0UwQogxvLJ3rEGlf6VSwgmPM4sp3/XUYN2etjsx128jnqSXhU6dx
j+ZCIOuneA214rHt+1/Vd3dInFaVH+Zrq4dQUQWSeBnMiaGLgANo61XL/Hs9lCBmS6hgcDPWtOX8
7Zwan1PsVBQwCmy7pbjHTrtkhIPrV8rw5hQ+B+lmiRcsbpKWmdlWDOHV0LAGq/yc6+2xZzq66o3O
JnGlvk4OQSdE5RI/FoTMw4OATBa/uFcxEb44MamofQGSDWQDFhLz2uBB37eW+Wsr0smyCI3j4Ibr
BoZ+27+RIWp7SGx2GKWdXcfQBfwQEHVCncMc84nDcGw3ZcMPsTT+veGaz0FlkGKV569tkZzLiczN
ysBW1WMWjHktvc4mmjGzyaMGUbHOiAxEdjJ7XA0RsNTlAfnVeqxltTaKvMACS9hMxLWtbq3fxFSn
uI9QfVu/PabCSyThaoQGpNS5PA+tJYihplacpzeKElB59RW9EWZuA7FArhlw0xgteuxLJH1T9jVq
QPnF3TrLyKVpMhSWE+h+r2C0tnFKGokjPdLVPFrSwxZR6CVnJBbMBCRVZ2rZ/RLVxB6cEopNPLa0
5oY1jCUiwdyMdfhPFDUfZdmavHyUTdkMFQEU7hOkDsiKAcLWYThkIp/RwiEqC118+3lAjRLHHm/b
6xRDBHTjG2NkYm1IBtt0GZaz0QYRbcUGcH+YhCWsGueY1M2LWQf7jOaTR8DnsE0EyZzM0MhOGXeO
PRx6WrUrJ2fytOSy0Xa/Zq7znoTzu62T22nPBXG5PrEaoKZ5U7whKLmGqw7wTGUBnqkeNUgMW1rE
xdongWOo2stcjQWeCCQBFasXth552XZPmaW5kVzrsB7umMEvG1KAFh/HUmH61j7XZHFXazaNQZxT
hFAXExIeM90RaWzu/rt5hKnrNYTQguODMtnnGo/NYBB3dW7+hHRg8OZjx1Cio1Ogz1fseJonwuCS
z0CHa6x1dGDAnNihi/x11ki2qKvHrJg9a3bLY1s7kDZ9ASZO7zhfuujH7hwkcHh/FYFceTrKOxI+
f6RR7gkZmInWnGYPEC45fCTQG3WDstNxflE1+WdUFGzgUR+9lwYxGdZdA77hxU2D185MP6zWPgy9
OZEKeGUzZaF9irGS97FaFVlp7pG94IVbNgRyGMEmhVG9ptdEMeRW5S3YtgDlhtJ9AyUfvJRsM3h+
CX/qBnXD9wAOmGwi/lt4LBsg3FAoeUExJV1gHX9Iq3gymgoOTt87uN9J0inmbiv6ChuEq8nLVKgn
Ro6fZe2+uhkMUPyK3Op8cu2PY0s6WNJpt3locd6EXJYnM9hMOJsJBR0bJNflIfmbx81lzito93pW
HCR7vk4EOVZJPQ2kxlbDRc4ocjFrE+5RB5CpmTjgNS5l9iaT+IFgMhoo4kBDoLknCAoxVmqEu0o3
s1cnQMxKmZ8YuGgiYhiG0H0IC+2XWffeTcgdKi2WM0D6B7dbbs8tQeV5wR8MJJauSCdcWnMOszOD
v8F9bA580Ta2GGgMSHxwVC2XIBfrQ90dcdy0OzgPHEz1bipngE68Ui3Z4GQEGs8tNQIxkMPKEUBQ
ZJT8QYQx3qAh0moZ4DwEob9P3UbnhKjpbzSkYopx4ezg+SjslMZpYCK6GVx5aFzwV4y7Mm5xKTG6
tDaa1OCUEX66z3sMJD21t+DasSax8xAVRr13S4jQHeXPjLG6SrI7ROnN7F9afSiZjohxWya9xMeL
rsxIxzfqZLXK0KKtEWxcx4DZPXFYuyaRsB4HTErLm5w0OH2iknO+JvhEAecwQKLQ1OJzsn+m5Flu
6PYRliyREFUzL++x0m5ZOiSHQHbXgJJ81cXOfkIcjjXOftf9r8riAtbbQLgMTPzhgvcfl81RYk4a
mS9tQD5eZDJ/j6IcoUTjDxLEj/hZ8dvAkpPpAstA0x5MCPbMiL4QIysfp0zO/Q4iYWEQ2xnaD7Iu
x9Xs9HcG4vCidX8Ni0GueY0mdTPpf3hOD95tzj9FizPePtXhTwug28uQsOzqLggPrVPcusDm184b
Cz1Cku//xpVwgRtIgbBKKw+gFrwu7Pu1FdvlAS3Adxlgg+NZntHcmSj9gvjJAcuNTVQLvapowrOB
vroJXP2PQKu9nSK01V3img8F+E48iSxvbWjyo9/hB5iLmzGZ6nMWDtJy3PeXtJySI5o1F1zIUG50
Q1IkEhVg1IO/9yOKtzlFC5bzI10jry45s0fZCbEvAhKvc1NBx36FcmPcBIyioi0ekY0zjazTK1bv
00hfz+AJ93DciUSnY4pQmZTWDLuBQwid9WhiEfSpI4RbP+o+Da9scpDfLvatRVYdEzEpEZNZamki
D8/YVNFzavqH2ESt/qwIUEzgrKxEjx+GsfkmCJHDq/S2LXKH2xitkkCh10nmjgJ5xDuOa5tWcPUy
W+QTCoLDVY9dgWsbvWk/IQlz+YA9tvitnd2nc/QQm73NLzPTpAOQui3GmvGCmt+CuRlPrtDIt/Ql
fb60sw6OmdwnDGXXpUV+FrgZeSpJGU0zVe2DqTkK6Z/skjuFbUF86fsCBnM0Q0Usw2lVlDFtrol2
A2RAOh+Ro/YOxudVoA3IABStjgCOUxvcj4l8a8oKahTjT8d+Ri/L3a7EOxl9BrLGV2OjgEmj+nNy
HgeZvdspUZVcvWgxTXcknAPvMJN3X2IxVPo20SXnubEobpbL7uDPqcf7vlMRGZRF8xmW3V2mPVaU
mHSsx2lvNfY72vwjOYQtTy5gwU3scajm0XUDcg1L1W1wu7aHSOlvepldVI2DHlfdhkbFsMoqrjGp
Ez87YXiC3HZw7PGW2eXde6dJgeSVKJwMwOq6kWjYSB8allbCgNTiZgQuc8K52iZI21eB4d/XVIcb
P8Fs5qs0P4S1e25a08IvhPSXjl+4MacMQwxnRqAfLV464gNLkNEBxMNKHVjR5d5Xw86B0oA51b4m
w3fhUq2grqMBUtSkt+ZTtu0s8c1pGNNdc+sNECgSGtOSTHQAXl4G9/vUSfE5kzBEf7XWdvR7YV2h
K2K7IeswSvAjDLl2ErZKPNHxhTCAdXfl5OwCyY3LdtGPiiSGTeWOR9uI6QaofBsGfuK1HcQesimY
p5OA3ryDmIR8RmmIbQjYaDM0jw1TmRq54IZwXcK5m35b91hpGiylEN8QrUQtXIz8GJkn3b/6ZvM6
mznhJ3nmHlXwRi+UaS5lc0Fq+9Fumy+n7Tdoi8vDOFXddu0LzvLMFu0fn6C0BupZ0Y7L3Rugr6zA
OtgJsjr2jjkHOypcod/0UL0MouWSTRNU6fUz8R/DIR+ifVUMl7pTr05WFXtZSJNsDH8fS6m83M3y
Nc4yW02jF8PGSQOId0mNLpROYJb5zQERANYOMy72Zk2EngkufZiYmrX5dB+24x0TMCJ/7YNIgCMu
gWgRLWzDVZPXGsTKaaKFMepjWoKrwJLVDxgU6XNzjRBtaV4l4Axl7qADA3xLSOICzfKkYw3exnZ3
T/n1Ooxfdc+hW6bpvAuGAcpLuxWgUNZIMCx02OpI8twaGWO5t/COWzHOo8DUccVHOSjBqj2PoatR
PxDtZSxYRcxXEWKGOZmfFIEgTLK2yPE+eb+I04uT34qOLChb/yHVLHxyOFT5Dv2YKeh712blBSJu
tJJ5s/l/Ej7wL7Oe/jHq6T/+P4ooMEgIIDnrXwVCdXWXf0f/mFGw/A9/jygwxF9IqQgCsHVXV45Q
9n9FFOgO4QU69A5LhzTDDIpsgP/Kg9L/MiQxrq6jCGOzkIkQbND8Zx6U+ktZqJSWICnddnXiCv4n
GQWSNJl/yihwaBnp/FWG4q9Cw2ib1j9nFPAB6phF+pI7H7CUPoUBYSk31L1Z19eiwY4d4LWZ2/RR
n0iSWcyLQXMzZDA9pxVL27duZYMBgvC0iUqaAqM4GXm27sokIUOOIwSe0adbDJ49B/dzwlWk5iwq
nIyxMM7TfszWNCGvUwYRVtcMVPyUdkXBQWiE/c6aLTzQE3aqsrgELTM62sCXOavvJJfVNQ1ukuYo
aVzXb7YY+suFlq/WtqPyTWNMT9KdL8IhAMAou+QY7EWD7V33ARTkmfKiGLHhoieqRLBNknnX9DRv
2lIixu2ZwWput9OMrmJKLF/00dhSzj2ZfrJLloGvn0buOs7nh9xqBjZxuelZ7204X3shH8XQHFWI
/H4cxj0wxPU40h2x2+qbyMgXCTerNZFOKUXudcMEjLQqb8iBgxJ1g9oQVNtgWeTKJpQuQh9OadhB
acUWOljEWncNpACp7u0iXVDIAQC7BO5/N+TmpYdSmIiS8o69udNisJm5e7NsUwcaSScptSbjrszM
wyTt3zgW5Y5X5I12+tGpg8X1kj5PdXCa44BfWCeXG9FmuAvdHmJMOH6X33Xpmzus2uvYcm4hv/S+
E27oJTlRgyEuvC1WIxoeDTa9uJ62IPgOltLLQ6kbdzMNQE9xORco2e44OfZ+K8ZNSnCQB+MlLKez
CRpvo/XaQQLgCAkUW0dQKQDbL6Z7pnhhnu/yrHmypf0tbf1hAJS0SY3pt5lyoFz5+MrJw5+IGd24
m3nwfyxIpu4+9pFoGXFziqz0WYvCTwSW5wFhGjd9A/JSiuNuDnKP+Ll33iQOr6AAFzKPQM7b02zZ
13CMmSMhnhFaHu9QufWoWNyV77fPdVZcDAz5egEKl+56SWfgN0vKZyDLbwyCvHyCIOX7Lm66ALCg
0xHiTaDaDhMArbfWuTOjCS3sTIpqf3O7yTokqGEAIz4gQB+3ZhM8zm58zCc1bU2tvY8isznY83nQ
Mi4L+DNXGjg51TtvjD5vodDuHd1GBWPpmzH+YjQyraUaXsa6yb18zjcGSj3srQaYgTH+dKmL4fk9
RNA0dwyboVdBGEd1OiI93RO4fo/G8lrH2OAHBh1rp3S/6jBuzwU4SF9ozbffgFBIxK1a1Nq2n/+m
bQ/dupyfSGOvcHZhyUBd/Z6g0VtlToM3zo+6VYGebZMxoI186Nj2CHIGSXtMI8yvKVzqZhMn2p8s
4zXsa4yudsqugrnFriLygoHNbgEB/ykxCy9DdYfMy3OD7Ink5/q9jLVr8uuMqvEYIHO4mihjwtrS
KZtIpOpUtGO2dxSB8Tb7IADM7tkNwmOIxB+wC00kdzpAbY/uYxq4KkYCzUXapwotxuBPE7kR7qBH
nzuAp6dWvg4StcutmOt6v2ZUQfokav+to9dHCgn/UQ7nKDPQ6UNY4+q0yvWMObXx2jYgAX1QKfjA
oN/hjKYnXW1UUxwdGpTPo3WPJOFYOeLBmiprjUiQTzEWG1AT7B/kw6/RTUkkR9xXMRoB+tBJ7iAb
7rn3i2EDp++ujKmYVGdLiEMdlDcMeEgU0UUG/QY0NAJGSfpDVxt3Terv/HARUpigYzFcr2xay1nc
i71Kk3vCa3FW0BKQyvll7EqudU6i/Zhf0jy5w5t5dmcQeMhxEPBwDQ5898VFDagZ4iFB/OviK6UA
+kEHScCBn/7pVPIeTc3JqpsHkB2sR92iewOJLB9Nsv0WVdzoQB3nt31TE6Yhwwy7fYAPJAKwdG9M
+WvjaJC8DCLYzGSl7Woru5hytp4A/G9bUf2GmVY+SlCvK+MuzGi5FRU7bxM711FIJErD/JarD/hO
Pvb3mI5cZ51VCzQZeB23UD2ncSjGdGcb1Qnr+wkJ31PXW+0+bMoNeXe/SVMEa406FqY4GBCqL87D
u1QTZ1wGS6ZB9Jr1lN1jyLjRMN7p717ZaQ6tHsSrFGPKwCNlWKKh2AuXqUh60VKUeHC6PozuzqrE
K8BUtKsBBEK0aYBhPyIGr6uyNIlRzoxknVgB+jZ1ivr+HRXTAMOLzm1VAIOuO33v6r96XfmAy9BG
jRbqQ/CSzgJwnG2TSF2HuJfsZofaZap0ZnUts9aoftERO7PLR86h6qDqjGnzx1L2k0541t403bVe
lneZn/AySU/E4jlIWLUTg53cV9meRANMC+6zcC/SIdrcIgN3b876sULX0dJ23c2D3JIzmwNHZmQt
MdT0HbfBOQd3vQjp4/c55Y6n6xqRvx0qX0OojYir/hFmqr63dQK71JxO29ln5CsBbikbAxOi9yzs
N3LILfzTzrZPAGgSQ9J6ucz/MLdnHmwClZ805F7JrB77wgc33jY5CuICTG/gb4TCxmOlGJOTTW43
1qGuiKDQ1XTWQPDg8U53DD2QNcw4EkQ+UedMGzcpd9JlKNPmPD4uDXvRi60xAepFkPvkEh7naeK5
HRl9mHN+SfBB85DWREJdCiZgpk24GOfZy+AQXFtA8Y+c+dWsotfcjL7NidNDadOvFi3pBgxqkoos
9xnHTxiBzwmcPfQmJhUGdHgHzV/Cst/pDuaJMXjV0gj/ZPIjqDZ0dtv7sTNfp8qk6Tjoe+5UAwee
s02H0drx7RzdTkuZhCJtpHsrGXsb6QkwEHzGCim1Le7dtDwUrk/LOPrTjjLfBXmwM0T3pEN8nbQO
iJ4uBi8FklbCZNslluVDH+RxymFhh+m08BiI5Y1fPLjky2DeQuZRMkJ1KtRj8ePIazrlzSmLxhca
+unDvO87iZgSWssjLGZCBemo26gNdhnNBwRg030HaXaew2art8Uh1OOI2U4qjuFnUOBPnalqD10w
cZ+vaXOEJAkuGvmVipdQ4ZAzF+ZWNIpnP9JsEKL0IstiOtZGcehrMwOnkX2gqHyIJX2OeARZNYQd
ZREqag+/6dqZoZNFudA2hlLz1jVCyGw1iBEpAfeTUCND9y2M1tnIfBrpGGuREPGhh10nOy9wI7HB
3FbvmBCv8kjQOi2GcKfPCGnIu+6isTq2TfSYRoQyDvkoPTMywruKAspUzHHsHlYAsJMfkUSHIq2v
Dsww6jZGHnwn9DwASfaCw5b4jc6Lbdl6KFm1e31RxjmMsqzCuJpxcwB25iJ3dSSlZ/uoFe5na5Qs
KDzdQtU3omY2Wu0cYQly+CCqRrQToD6ODQ4mTLWjLDnZZfPVM0sJGNCtUJBjffgJ9GnYy7h7wqZ0
pE//mJo1JKLimchKueV3iFbCthiZVOUWY+1BjpYXU3R7ZYy5nDPfWJfZru2sYm3pznJA9adI9+9M
f+3DonnTJQeEWTpqzVh6QalsNfYz4EKYqwUm5B3UoG+2IW3bV+1X2EdH/pZNODN3DRbDDuYVc43t
gyMySPeJixNXBG+uq9q11eknfQmDDYOs3kedURN4XT8gg0O/0QcM96yFl62yjeYSeF4Xf0gfhvaG
wP2QKHp/ynlkQoLcahiA98zkqhOWWBRtvikNwbyg+2SLwNsKEzmLccYIV33lCVFqw/iauaaza2zC
DHSzoqbvt4Zi63Msl0CeFF860mtpQLWxLLZZP4Rv9tmZ0VavXaya+sKAQ+O87lz30tNdoNJ40xjH
bFTU3nTUfcy9afDQNkcjQLQ75RSOCcYVDJov4KHQcWrhhI0K7meEFdOpPpxOlp5FqEHRPwU2W5FW
pWt28gejVqBTuwa5WEc4ZwsVDlCrtR31/qeLxw+twMI/CPtY9Lr+UJvcIXv4/CxXMk0ye2MRI7o2
U4TWmHD55eFggOvF8jE7T4noeI4WuM75V9Iq2QZzeywye0F6a3uiYQavcaTjcX7AjezQRRlAG7ob
8ac6w5yfQsuRIZDQtiYN65nxPnMLIu2R112SjkfT25h0J/gYLJhGl5s0m6JNGA97OPrBtkIkSxIT
TLbiFo0hUW8KEkAw52c5GuRO6cYmAYxhg2hY5zXTO2se8BlNFGlzfK6LGt4U1mnPwSI/AoKc54rB
BLrlqdautPnu0L7+6guArbBg8o3Nppzsp8pkjZGfF7HZs0pJJmPgkdvkC9vqp44YtrgkiTlR2J3s
Tp7i+HnoAP/Rjn/RjIqxlL3wNOzuOJd1dNbYxMwuvQ4TXL2xLfxVpaP0yU32vQ4oWqLo0MUVNIkU
UWOkDkO8ACI7UsLQNBxTVK1mXL2rvnkch/kCMZlEC5lvkolhB6+6Jwk444n6Bxy++rEFToJKOltb
YalDEI1eneZo9Gh9eLrDZiychxBIHMoP8SBs504pS1/XiQJNN91ZndmufR7MpraLxbzPDC4629XQ
MPwI1/hjvWgGnIlpActmd+yM9jWwQHq6EApLh5DkCAeK3kfYsQXT5eEQpvC2hv6BHDRCpfVniHdw
jHUEY4RqFY8WC5tkVOL5Gm5k+DSKnDektozDWAVbZ+JVzM32Yuqsw4nQAYv73PQOuvlvP72klutE
9FzG0bcWdMPCDSlXGIaAtxOMZ9jXAGtcofWHsuoBxpWenWTmPu1RjPdCZ2hlq81o61+JHq8odO9w
hVIpWsjYIa9RHmZP/kI8bKr+OXBLgiZUdS+A+0V+iHM9exUm8Vjxc2XY5aaPo4tMuy2ybKLLknRk
fSKlqUYM2FXdEyUTQyTQ8oNTWV/UPXvCKN4Kl0ZxYU4CY6GDi6cjVTGdGanPbpZ6sx8RqsfOEOIe
1TNrJ1EAg6XeotfhLblJW56k4vhmHLe1CFGBW7Lk1kW7ejDyjaOTQDOWdb6VSfXa2vE1zuwtH+Pe
mOtzpTeHKozPcUuoVUxhqJrvuof2Q9Lr3i3kpanjK0lUORPQ9L2CEGhSZ4sPS8DWw7F1Q1S4Kf3x
KcuNUzB9G7H7Tco581DiANGBfvqMXzQdh0s//6bDdAkGLJs9QkjlDBfbofqrk6cslacBhZOrmmfI
Ea8DXKa+TqA9iN+6bb4jOLKIWUgYSvXN3/4GPIWJ/oqU/deIrC2uSYzbKCPiOFnnyDhnQIp54Aae
qIIz7jJCxOcvgEHgVc3wnAtzu3wETbibIYnPCMne5cQ9WeUQh6tHAKDvhJVup1jSfhjXDTIA6pFo
01jxQ2BVmJ0QHRkyezUzfnA7YsLVzrY2PkUW6HD8Qo8Mda803EkNDN/7ZIKaHdPZ9kuaRrIBqV4e
+yG9xgsvwSD9xzM6i3Jkhzb2ASO2lybTk8bmC6BTufHZGdh7SsQgPZ2Usn+HzsnWNEPhdM0bvrGn
5bfQlviupbhrSrma6/6+abNrFilIlCM5zPRXLOelmr8U1+12bAAFOgRq4BdeGTwKPUkus14cgtzM
AG4X7yqoWNn+nvyDawc2VpfBh59Ym37ma9Ua87b8vnWDwMSPzlmSvHMFNpDzc8MOSYRLIwBuwSkw
R6TJvs4zEskiWiEfjZoCCWt8RzeLBYcKI9TEpWu1P5X5giXqSDTL0tvhOBtIVWEBfvgmjfcuD84x
kEHKteIysrLCMDwDAEEXprp13ciXQNfq1SRA6UwZ8/bRuKqhslZEsrykKQ/KrgOvaaxjIrJPPUTT
MUZn3yb43sL7h7rmJPTx1EA9b0ZmY87QyvXMZFewJXdpO3mFbTIF8kMwIUd8eOfKTa+923xnQG8B
dJVoTbEBziO7OzKhFUY+Rt3lQBzLuBmHCv59mYw7P4PJkiwYi/GX69kWaOGTyhvsPNHd/DFZnMx6
N1+KSJ56IX7HIv9KCma/sxMgiNAJIgoGcGxIdBBcxY8t8/8qXqLO+SaI5OZyyF5cMb0TPo1icO84
kgeJuDEEiK9tOdc+XCv/WR6f7eafg8G3DQn6jlhf5OhUAii631t6kH4UTEj325curkv0leIPFBRr
ojswl+OFVxGlT6/fBt3f45I9teUMSTJlpDkwkTLN+2lVv7I3jbh60pbcNxKwoftlx6pz7HfX84Pk
1LlSv7DUYlopfE6cAURf8a5l/MDK6M4pYMx0HH7LFDeNGEno0vJHx5xeMevfKplbK7OCOa4znEw1
rfQ0WjDrylUWnSEKoLK0Xiq0+shqxz8T7Jv/ncz85G3UTk9T+fPv//ZVdDnF8g3Tf5H/46DFZJjx
rycz6yItss/o5//+P/4+mtEs6y/HlNKk/tCFw7CFjOi/x0drjvzLNpjLEA8sXVu3lqHIfw5npPEX
IgXXcSX/KPI2mdv892wGTYSFAV13GevwN+v/k9kMH4Jo63/IjzZN7ERKLj9NN6ACELfyz7OZJmki
nNURE+IaeDdRPxFxmXFoRGl2DUswItzGhdRGTldRNfZjU/aD2uu+VptnmWh4H+2gv8iy+p1hyxo2
ATztGGjX0XTBwmel3yNIIz7sNzNm1v3I7R7TprSnG5OpAOIpXgRQ7Igr2c7zSMeRNUtRksDUBAmh
vkbb9k8YGjHT6Skj4RdQCimAXZ+Otf7RO0VBJUaICPrlWJCPBQ7MdNlIGZWCxEQLxl1ZBvWtDvug
OYyzDjJfz3vf+OwL0ZW/fZNH/c7kHq5W9GHscdtqPWeg7fYlI/5Os/NbT4qaIpkubm8i4Vtgjbtc
RYowG8ytQLbacLjYGdG8BfQK2jVxD2LSXbK7Qubz9rqougIpbOIiEcBywdVSJTEtS38I2MT4aFZ6
4JLHJSPsSx99WRoUcGDGKsRdHNhdzTfZw3O0uSQlUbZBwgUZr2kRZ9zF6QCSLG5hIbwUdMejAMF/
5r7beY2PDbM/uoW8yrSrWZncfQsKYqTuZAx+cCil/JsOEBsHY8gdCYFhuuA6uI8Al9P7wX9nEEOz
YTViC5y2Hf7Y+FVNFEgks8IBOLQKh6OX98VMZnhjRBmZhiGI7dBV5Pj5zlgAgbeMWGLWh/znWXmr
SS4LdDJptbmCvHEQv7A7Xb0V81MHYvctEm1v0OCfCjPc5CjmkXQDJwo3jYQtvK7CFrda4YBd2jsz
ubR4B0j3gOXVOFl/RN2EXFtZDjefbJo7gQtv1hKSMYKwv4Of0KjNHMDxOqhxxi3dW2E1XJWqgFHr
kyGpQlvbCO87NU8TL1Xu0jBwNOugmkwiq3HzVHlGadJEhLA7/Q6tk4yownOW2qGuozG967PMwnvX
kK+2qpx5mG/QoqzRy9CvIglHPS8fQMD73Yb+l2OdEnp108HIWBdeYyaAO6iGpgHMWkSv0j61U2sr
IpQVesF6Bn4ITS5eYAWONYWbAU7C9GHbwi8/ZVkTiyz7PqqOMzhWuZl7DVJb05S+/0HEhVs8EW0G
ka11QaNu7KaQfzrNH7rXEPELw7yIF6C/mlTn8Rdplws8oBnoDSG4cSM0UQK7F+OZwTya0AGxZGhu
ES22Q+p+0NwmXl/LwHN1TZwwDQ95m/vmA1AgLTr5TcSfqYCjxTthVbmrexr6ZCiiXUb/yHFym0FZ
SwgEZ5pfd+QxzpCCD3HXZQVRc03nWAtZ14dJ1XaUR7ckgBjmpakwLcIv/GrYKiwnClX9WMV/yOiZ
jk1S8t1liBFfgnLiwk1uZDysDdxL0aGRNtWWIO93AkHbj/3HnDmIkKHHMB5B6Y/V2NWd8Rf6AcFR
YZwtgUF60xFQ00583qPTkTzClM1NMnsxGk30jo3eoOgu+MxvejIRHZ5F6RTcCXt0xKGywzZ9G8eY
+rjPqiw6Bqb00zuF97PhNliWFcHySlSfHVVT8JQh6UXdPCqnqbwZQ8aQUibIrr5ljBWbLxuq0pOI
9XRROlo4gOXIVJnz3/zjp7Qy10GpMmLwGCBPnqxSgAJDWg/Iri2h2ZumUOjltLLU3pJQuTnO5JZe
gN4SsycyArn7xKxuLltNzqvnk9hAB61o8YgK7vSB1evHLNQIdmHfqiOaTk1ypHqlu1WWvXM0dD0/
+ZBGc9RsBpZTO5XfIdytT3OsGZD0VtmfVBuOtRdrzf+h7kyWHEeyLPsrKbVuZANQVQwiXbXgTBpp
8+S+gZi5m2GeFeMf9XfUj9WB59DukdkRWb3rkNh4eJiRBAHVp+/de+7w0MiQc3IfjLetDwaW0WxV
hoRKDknQbioZYFma8dKCLcgihLaGrPS0tVI7DbZOGur2LeulB1zYNscZ87Vsg2VS1QKfNWcfTHov
W9dZNbY5DfskRNSbIIeZeMKbIMDG5Rlu1UMEjjNGloFyvg65bYfnXCEbDg/cd039qevYmJ5aNOma
yEdFSd0kMwW21k+w+teh7d/SzrrXiXVF6iutg2I4uTxJqCHtx7H27muEwwjKWf5cC8FzIod4N8I8
XqctJSB2YfMAKzs+hKVTn6Y6WehQNF6rUr3qQt22lbcvWn2XsBYiFuemQRTeb1DREe7Ko0eOur4Y
dANT8JssomI4knV945bWc5NGD8qasOxO2ccQj3c1DuDNTN+bL4LO6Wi8hY5zk+DqDPJp4GAsCNpr
W1L3YIadTViUL8Kmv5UWVn9qshRB7wIUE7NJxIxgW8m8fBfWHE2Gto7WwkgfUHhfwc8FBqGZ4QCd
rrZq1CGdhBDIJ99JRVzcXmE/OGXYsPeWXYZ3mkcULFpRpQpKcZHfDJYTmTsr0HJvRtX3UKHZigwm
XRlPx7ZPnbfYSMNzNLbl1uXh5zfTYIu6nH3MnKW38ip9M3GKYqMurhmjYL5Iw/ie+Ag89pm6zrJA
v1HOvBoTI6IkEachTx+Z4GdbKMnEiSwt/EBFb/ARrJsIROCewSdstJizG70jf2eqxv7QycjZMh4+
3WmMdr45YaPL3JORR/f2nPsXZ+zvehufY1oWAg36OO2bsmImWFVvWZnKeyJN4mdEH9kJ2wCz1jFl
gEJIwVVBtuce/LQ8CLT2pFgV71PToPaouvNs1O6mhXSwmYUVrKG9hKuCQ+h725uXLMvOnpVf65ll
s8AZvOuDitRBgIBbf/LeopSJH0g33Etz46+xaV2RUZ8wHBabGifXWvtZCatk2tGIueXSDWfJPVUO
qOW7uvpY3BnM5qpDU3gH3WTPzWy/l1F9wO9NMGebXWI1n1zpq42ftmf6vwl85SY5apDASVbcpoB8
USp/k5qhALy8SDCz8BHLDyMRVjazCWCvbwm5sAeQZd9TF+FhMeaYKsY2R6Tov/aMf7mnrT1cYwc0
Z7kf+wR/CE2DzqQrOzDCYRm4p/5+UIgylwTINgyQwBINuZroF44J3qWONdROQnI1HCXWOurJFDVS
E2O84BHuK4guoVyaUoVZEyEX+o9yJuC0xFL1Ykq7fwCDY374RRQ8xMhEkvWI+PPY/8g0sIJJs2sX
VvrUVZoqyXX8XV4SLbtqBUh2Hyr8OQDNwhCo6946WiBPbuyl9/wv2a2nPeaKNFiQGzJipsdY4czs
vY8KNNJBUGQdCqiWjHbn8LXXwUTSHViDgFPjpyO99FYXnd4w2q/La2rRdMF0ui6ZCrZtb6p5iL6W
yAOjQ5nZQInGvpqSVZgRFc9yRrQEvbdpbnZZEwAULaij33ODqnQt/ZQsEM8xwmwroaUCycMATddG
u9ORx7DXGygITrxXOEgTtOzdqL6WWezqc6ItcNdDK8svBDg73YeXmbG7r8usQJNZT8z50FmVeLAR
5fqILlzPCu/irOWbBlWEAoEujkdTGjRQs3GY+N51dO7h5DTmsx699i2sJ7i1ZsDYtMon3u2QMB7D
qoWrkC0/wo3GNgFOfqa2bPdu26GpaJqOyyBDaDVUSLb2DyN1jY0bNCCx23BeEo9OtIa8A+qy7XDh
td3NYEzbJoFnnjfDTUcC3BUyj+IOHGJKg7KoDklLww9jAxvwUBFZiI1qUWLAngILccTLjSI7SQBJ
d+Nj5srofhyb+pa2PiDikFlBMHsJhPf5WHbma2GhbhprOya5uMUTL8WzbtRXmVXOje2WDLY862tk
V82pJJH3ivqh3ChVMxMzjA+/Hp2b2erfytl9H/oWXcyQTqckJjIP1VRxo3Sur8DN5vuWJ/YC361l
N2Wc2Cs5PmERhbA2l/GOAiP/nAk037GGz5Bf4mjHbUnPS0SdhX49UQctEUPHsg8f4BTMgEP6bAML
taVyhFUm/Yq4M3eipuPUYwISQNu4pEnHBTtEaxydUZgX6jh0VsR7EV8mL1md0Cxx3f5su6gA8saz
6GSaZfQIEqq8Ul0VbIhDyfaOikBfkfvJtjN8r0lfA7EzJoQfBuPRLzB7lkI/szBEC0t7ly27RTB2
kJ3Vd7f211L4B0UGeT+B/6utmCxd8WFN8gvs4IfOGlgsY9w5VH10Onv/iw5kgdeaWc1cdv42Q2ix
KnK06AJns4u0nPTM8uRAz4OqxywThMcEQto5MGa/HsHXNoZ+pvSbVnkbbZoxfEoqrAgtvbpOOxfD
Sd86u32VqKro9Fs3gbTPPv9RW/2xMD14swhDAmsqD4TLkae0CJyrbNGagIJpswXHlw7X45Q+Fn33
fTJpwc1DdaHwujSMVVD/UAOIIIXqk8pPv0Q67g3MkpvUvNg2M2vyHVZ5ij+2FzStIFxfkadDOGBb
r4aYc09gPqIO3zM1HVYEb3PkZCy3b4xAYsYov0UWEvpO4wsO2EWwI3BEDOkg7xB+CAJ/kWlaIW/a
GJFP4a/8KpjKNljpV+kQF2Cnm6c4dJ50C7a2nCA1Yzp+DHS+x3vyI+QGZefo9keNt5j00kofGdXe
aUKDwbtk65TNYWs1wa5KbAxiRnLt92jRLSZi66ZHwafLhGmP19NV786mbuxt7RvcSiRizAOzkhhi
SaPrO9NpIS2X4cI4KkhDN+tvvrCQxnsCtQ3hp6P5KBP/ts+Skx21NxIBS0TuO7LLOCRgkQiiZCj0
AWs3aW82mUuqrT0aLFl6W0sIPQBeUuw4NrMdiFvuOUtah9+0pFyZznQuYwdxpcJdSfKwuUYeeu5z
etsZNqN1hxhoVu4NAXpHMYLusDwCxWBlsD+b3pVfYj4xJ7nPpjg/Nga3OWHnRyJ7p81suc+Mccp1
IaCsMvO9L93h3IfZBTSgxbBdHMg9flaSPGRjEVTM6Ve6BpdWTS9AXp6mFJM62c2EMZrMAnnA4Aq1
1cFrkBu46HoIYRmHNdpSGPADRerE8kJe3VCskPKH7vKYFpeKlDhkdMFjX47ZtsqLJ4sUnzwU/p20
SriW6D0PdWZPu1Jm5KzSHT+bJkYmyrh6X1vwj/vOBRBtI1RhBrXMn4jAOzZtj1oU0wD9fp+8nZ2a
+7Sii5MzB04g1jH/GprgvZ6q/ojT3wqRl0495hxQZm+aCFSIMtAQ1MEUmDvWqsD4jkm3HsclMy3e
wa3t740kgGQxtxYVjDHdeWYyPUpO/8wIJ04NBVnYZj9ugwRQX+7g1mPGTj/a9Sd4ITEWll0oM01M
Rt8elKPzzwyCwUnTyDhqk4TeDAHmHiTn0jSOyfxe6RDVFD/EOW3VcTZdA7Twrgy2871ver2E9xyY
LDNmAD7HR9lJ0BDBthcJSfc1R6xW7pPUYsm2XVobR9/yLYSlsX9F72bwL5mVhccCOxxPlI/o6ljk
ARqFWbQ3ZmubjFACpqWRM8X3Fa7J8ZjhnydZm9QOLnAB/Av+6r4ORyRqFgXN3hhioJChCQmS6apZ
0SiYUAtynsNdn43bOPeHT5M0UKI9fevQTzXSHi1msjyVRtONCH5lGMmdMubpTF7dYy3s+aqyVfic
LYbcAInNTdiY7QMQ7rty7q+m2HuyG4gFpU21OjkNnOE4eIxwW/F9c5B2xNuUDATrGoB+5BiSqeRZ
T3kODSysCa4U8Pu69lZ25LOOyjuOiX0tx3xHJt+2dM1677Tqe5ZUJ4ujQd8YX/NRhUzJGkTIGaHV
TvlS10z+B000qxejj6VhtgFaUaztOgfu0I7YSGzmt6bj7MIFb89BdGNjetxRm1662KPEdxK83/E5
pYZc02YsV3wnB2cqL07qnwxXIZQZvVXv9dOOCAhWnBHOapGhV0IkmW4sqNDMYwBABSUTccPj2JBI
bkzdQDjGjRXf+BwMblSxhNrSVYAeOAFRR/zIu5POosIolngNAFNn8sU47OamScwn+UPQ1i69zzGt
Sjn6CbKQVkHr7WFynTtJWuvcP4jFYhRWd41NrHBnwK8YZXag6UYgcsx0KWifRKUpSYksRyLt+lvH
0CyCUsbHagkStoLgODhQ4UfHuPX1/NIOTJz7MXhMBPuvtPWr0Rg3SQrTDlkJiToSAmFh2vtkAZfE
mb7uMCdicc+XM8UNndn3sud+drE4R8ROEktt2WofTtM9oG2IKAX665zpJUoVJOKd/W4Y9hWdYuiV
jvFmYTG3Yns+JnFS4vfhKFymt1i5zyQx4p/H8Bt5L860JO/GT21mH+iXbhrGzzKa98VM9oFtFtvE
aw5zWybHICASy3WHyySjTxtDZT6PxBPWd61Sdyw7d64RPoVu/alUdippAYSCAiTNpxtGoOBkZg4m
k0vWReppKAz9M9/txm88tnZvawfkitI8fpm85K5eJBkSfqLMulVABkyvy+9V2W+NUWybuN2poT60
JAKtfL5bJcQmgf7bjzbsBEUWsdPc20bNAVJv51Ecbfr3MilvB6bAWQyoSKpWYxZybvGdkQARXNx8
UfTL/Ftq4Nsk6D6d6kMHCIrT7RNrfrtpy5Zc0lEDYRu8F4TLGPU0IkiCz+m1us6NxemOwwhmwyAw
IIAiBd3jcCfUjjg8yDHQ5iy3em413XYLOgmWT4rFunriCt54SX/qSA7Q3nhISvPKJ4QHpMW4gKwg
FEOR8pBBS1onM06ADWoZMqAZ3JEvF7/kpq8wGVbhzg/RI5RNdKS5uBpU+dYiQKaofAo9sUc68Z6h
CacjRshL9w0Mh+KmzB7TBGAoqXUN/I6kEbCGYlI5WwBmAgaJkZydoP6aOMldlgTrbKb5kus3d1DG
yiSjkF8RLQVcuxcDZtCcYxSsohsdRS8ovx/LtMGYXdThISqbjxKf43ZptlPOWJsqJ9CoIBYtHv13
8qLedUoyYhhhmfff+KDJlYMZMW65MZdKyQzOUdCdaZyTf012hoDPsbWBfW6VXT0SewvmtCjfZK78
U5fHzapdahYboyc52gXG2TbY4LTmp9UYbbtpuB3mJtrZNprLyt/xiHlI6hBKAA35RNBo0whQ4Q5p
VL2aAUZyQyAPqxpV7qQR3tP6+VYYSKUMy+DQ5i7l5nwVB9al8RCPDX11B5OOzLsafwsUcybR3V0X
jdwbZfioh/6VBzU6xJW/92r7kYTLYzcDtm7Ai+8id+5JN8S+dlKmn7yDiJngtOklxTLVsb0x28q5
TWY7vO6Cqt1xUewToxT6AcyLLqbWnBjywv7iRcS9U3NGrwS/wngcZ51unDqqT62B65HRjNw5JBZv
c/Dix9HyE/pE2PM3ZqYw5kbVeCa6HlAyrSy9HuoKk45vBv0uwO/+RWc5Maqc+q/8ebS+NI1s3uip
vPfYptmul45LHwWMRRR7+IJtGfocfeIU3zYZIfVRazx6vcDDwl7MKB82iAAcNnTdxRtIseMYeqOq
hSXRTTZKHAssLAElWwwPG8twaQsnbrwKbZ7RwGQRcPxFK8hDQqujB9Pg3MlUnizRPDD04ybFtsmH
TcVtLMiJpCm64HEhZE8pwh0MBeMqpaGODxcOEe3YewPd56oED+DP3guJkA0XP/3qJO57SXW87qJU
rUXV18wZg5cQuEMGOniBCI/vTuy+Tgi6XlVb7pkiNaio5wMxjveBZb03hFRH6IeAdkFCdmkTyD59
mUZIJhWzErDfcIWIt2e3YcRxVMsRdITZAJyUE9vYi2PWzY9o1B0ahfpVp8YZAtZN21vXKIehMOak
EYQtFB+YJu3GYUuHh4MXhCiFeOVwzrIKwGd+jFIQRDPZ8K80Lm5yt3nLTPMhJhByZXUlrt3JvLaa
/oB1E3sHQAajpW1PfvoxEs5RcNPhgqVBM1LB5IGJS54uxbaTPDyxquINyLcJyypvn0bJLcyrej2N
FX0zxkdfzWZpMBSu3NV2rj7KOi7OnkBg3Y1DfcTfGj0Q2xXDLZ/7E25W2l4AVW48HQCQ1JW0Saac
5YZJUHLDzEgFq7ZxSsUY04clm0fJQ1/zgFidUV61PrAdBj+2wfIp6+yDQR3gddKI8CYX3C3ANJaW
PmuZB8nqFoCgon/d2VuR5+FzSAD9WePLJgsXjNbBycfK2rH1OteKluzRcEt5i85PbpphyEOWRm+p
lrMRv7RMBvSgBW/PRlYKu3GJPIo8nF62R2umBJVNbHQ30qGfa12xRiBb45ml27HKzMk6jnFDj7Ne
tEGjn3w25MOdJ4G6qxZtcZ+NRXEWfemeRDlhb/CN/NMegKwSFF3fBRZEJ3gYKcCUzCpkdZl6z+Br
itCQeiGcgLkgvltEw8kKarVNtW8+0TUDiyjLwXoVaWeus6qB7tp2xbW2S8CIVg/PESzLHuV5c1Wy
aOyJqHA1OEHQcAEaj10OFfzWmCqWYYxFtgaQprunXJTimZCf6tCizTkzP+WoULAkUXBBc+jJcDrK
TnfbwXPiK0xA5m6wGEWtctGTijtT9KYm6xS5u4C9o9qG+1J67OixS5KEUwXZMTCIGDRQ8g5rMxzk
VT1F4hNEXYl2M9MiX0sNYNfSIZX4rDK/vMciN5GNywNEvBCFGL2eJ4thjQeclVQ6qzej51JpwHdM
HaqNrFmECQmev4eMWzddnYm7Yunq5vCeNh4I3pcoY7pZ+4l5SXK0q4bneVQoUt3Avx5uG2cGlpdV
ZeJsUaA3u6lDmZdCCWPp89T91NwYHl0SwtbtFtXN4Huo9HF6DSdbt+HBInMIv9CcglilW7dCtpBs
zKIbsnuJkDrfBTpNoq0Bl+7DQpKKH80HWB666YcUDiwN8jLbrwF9iOdeYO5aERQlZ6KNY+9SAX6x
Vlk9J1+tIh2/FpFZqi3FjIYfQZJPS4yH34zo0chIAHNbVFaxgnAJPLXgmaBLXTWoq3zRWOwT7iJ6
t+q6oE/LYShzbkMgfjnqs7AZ4DRHlHm1GVjucbKxw8Q0CxkDElABp0rE6BFxzHic1MvNJIESrkkf
z3IygoIWtB84AIekjR/D4GKgjhq0TvdZ1+FgrIQPGDJDxVStWkW0CQ6egll96g8UocRv0C7LJ8Au
8JWghxzQsWYna4SxQ5ptr9/pvrZwnC3kkutO+0uc4GTXr6Zns8OQuGdEiOyzsdlhWxLeCb5jdB1b
bH+b2O33tH9d6+BOhBzdo0JZ7iY0v6RKCzGTF4MH1fpeFgbjSWSnrLSOg6h4B/SOHqpCfE+arVEi
3BBOszShAuCrRNyLVG4t2TrNpi066WwTzLz5VcSWCxIOMXN9cXqi1y/lSBP4Tak0U5eh7MYRP6wq
vrRJN4y8axtAo7Q6gDdENynkr+g08hr9M1OWwP8gOEp9dlNvV2gyuiK78uMxv/OiHmlyS6tonTQI
IED6YEveukhF8JG22qv2ytRFv2mRkJVbe6CDdOx8U39Iw2a+Yc4muuMsmpegQZqHsT08pE42s2Lo
NP5WsW2y4Si0swyhxzrbV9rvfHoJhUAWkvv+dG9pSmsonznqZlt435h2IC5HBURUBQfTjpgKkXQC
UWOQkvGOtlWnI8d/B/5ODU2yZB82c8P1ttGYNejSzEVKrGMg65tyyKuzHCa0hv2iHdlTgyPv45AG
IstKvFZckS9G34z7SZGhPEkX7YPjB/N4lkZXug9uH7hkFo5xflPR2Qi3KEgTtSYTJ2xuuliEJLf4
AmUCmCvf2wOTldG50Yavrro0r27dkTt+ndvWlWbLHThrAewBtwPe+8JYtae4mQ0b/Y4TcEsygQMj
NqjCQ5g0mhXqVHoF2ELjCAXJIH1WZcuhaNhaPYTNXe8awIxK5DU+kbet8S0is1ycK1Q69ECsnsZS
CcHz+zi7UYAjphRrUm75oHXp3RFggpIEyY7To7VJYWNyN9OQTGOf+VJuLrS+ahrGBzRCLZpsNQEw
mUfbu5vCIXtP1NzOxwEwe42o2FTWTjOSoEZqQ5w9CQVc8JwBjc0vVtTGCMD5LSOTs6hjvx4D0VIS
9UX+xUVMK4lDwqm8c128DRw8Wmd6UY2CHWeixyWWKkrAmLiEcTzLvhfeqjaiOrxzCnv+PmDbmwl2
D5C6aiOeX9PEYYQ6BQXk11Y33btVzyBA4zyie6gHVwJBDbP+kzlogg0fb3K/rfwZkbUFMvx5tnMU
raNbs7FW9DVQOce9MX6YjJNqjMuBcvem34cRGeEeVhQQwQRgF36ShKeMEIxPmSN7OIomk962rLKe
EPEJVNKVa5Zwq7OhQlRF0p3Mdj0ualxueWI/93KQ076Wrpq2rq2Ct4h2b/dVodZoTxWprc0mROjO
mu42g7/WlD60jo3cINt4RoEEjN8j+rt32/uiJ9huIrcbm0BoFApXQVOCHeoyBDcs7Byu0a1khxFV
1I6V0VmDwekrmBw2AHlv4oRI3ZcLdXZqgtU2cWRCOckg0eD7Ug1LKWMO5hU6cy3m/gz3i02XSMby
ioz0cRf0dd29MMz03gImjnRYrcz+Zue+8QK2hiBLf8okR35uDmYDlQ8+suzHRt3R+8DlaQJmjI51
0LqACRmh3MiEJG/88S1c6i6T2Fy0MYzqyKqrxZX2OUxsBrRmpEoUIGjY78o52GSWA3+ah1dHpDcH
ZL00I7SiLOQvrvLGykGf1RM5y4XnjTwWVTvcRAzg4x2oAhRf5Cpli6t5pl9mVSWp3G0j0ujc0iiZ
4cQ7+ls+1WW+Q8eOL6zNJqHWEyOVmuwqYn33EfUKMb1qHr5p7h+fNpuJw8kmaKoEchOO2CiDNHj3
ZWjMe8RQubc3OjKddiDbmP/OALGRbzVjQU3WRWVMOFuOjTrD2HGp/VikwI0VDubMR89LDJU9rrM2
cxOC1AheObgVihTO0qUZnxqboIQt8hlWDgHJrT3OpQaQNfJyLUmAnTutc35WbSX9QcAGQ6kXJCii
Mc7eGaPBqKRNt5Z2XsUSewXCgae0nJYOkoFbf+2WrTWdssRWRkTSdAb8wMKqOF9bsM2TvfQH1S1L
ip2zyrB7O6ufVK+3JfKksvhT0eW3ZVzo9t//DUXqTypSTwrXVAsqhEgL3/V987eEDxpdNMxTsZFu
bt67XlXsRF2jE03LdkezONgVITiclDeFmr9B2v/7r6/+8fUdYStGkkLaDsrYX1Ws9NaieVK8Pn32
eWfFEaFg9oSIwYxGxLt/F/j+k4/6z15Kmgi1PRdxrusCYqm+vd3HRch1sf4HrAfmSxFJypZNXqK9
2NcNVGzQt1Lv/vdfarlqf7nWx+///m/LVbU96UnYRayYtvVDu/vTS1G+5tgS6MKFOrffUyo1goxS
I1tVdVbcodwH1fH7r7iofX99RaGE42NGQRNsOYv4+ecPx2kxAMLWqU1QOkSTJP1H3uULAa1/jRrz
rg6Ry/3+K/7j5SRqWCrhCod2mit/c+c0+RjJuh/IbAjQr1CjzSuRIZkx3V7vf/+l/uFywskhs8Lx
haMk2mvz1w8netRfQ6dR9VoJEM7RS05zR+KAF3K0LjPfOPz+6yHu/vVi8mLScW0p0X5jxv2NtBr0
W5WosKBG9nAvbI06Rg420mrz/uBb+ycv5FrcLIoSB8SKuWi8f7pP/LFjzR1LbHeN2T+gEI0IeOnd
7e9/nOXG/uXe4DRFt8tWvIJ0Hes3H6dIA35pr5LtVERoDlLm33OXwxqpDADfs9KXlGi02wwI9h98
cdY/fsBfX/o3z1w3IVIfAetti1yJXVEm9j61ZMqK3CZr/J3pOmyAOPDxn6cCYz2SimJFuEAEpSda
ivORSbEbhH9w7/7D2/Jt7LgOj8wCU7L937ytCiSgFCLN6DoIbP0B7sEpxin++9d9ua4/X3fwGqat
fBOnAN8AX/Sv3y769IjE08imeRU0VBq6tSj7RLOTncFhIqrTw1T/wWv+9pPhK/CEtFjVbYePIH77
VApE35xrExqy5CpuZidt0LKPlTv8wU3128efWxbbAWu3a6N4UvI3C05rogpp6y7aWeNkNxdV9sm9
dEZTrSO0GP3mx6X8n3/hZt3+5aq1Pzha38pqauKQ8uzXP/7Hv8YOu6k+igfdfHzoy1v1v5YX+Psv
/I9f/8jv/+vrb9702y9/2P4wmNx1H4uxpMU39TPh61/9yz99/Cs2FVtwW/x9G1veyV9/7votx97y
8Fb+6bHM//N/E7Zn3CKh+RZXHz+bVn78/F9cKy74L8E+7uBMWHhi4L/+alpx+Bs2BihebE2ulMtz
+jfPyp9dblDh4yNha3Qtxdv5m2fF/LNpYVrx+ccW/KQnoJf97VL88qWFH+Vf//xzsWGZvy5FruCF
lPQIqrUELlFzeYc/L3jCc2aHHiJWUcpI1WQnoRJIAeVtrccn4Am0buIefX+NALafbh0b+rlTRIR0
gFmZavQHqWXeCcl5Mo1AUTC1GhPwn1hHQQo7RbFlrvlNlvnFyIgSpH3o8D8oIhGkOHWFd4/y+joM
5LydkMxEln8oWTNX1ahIxPbvnJNqg+JoNIBrGPfdF/7R6L0DeRRfc+bWm9w56X6YYCQxpwwjzGVR
hxIpwd5ldsFeJTNdZbtmNh66L1mRVegdgIgMirdZEf4dGuwmijYRkGtMw1HzlIW5sa6KctpQ3/Md
PlRTQJ8Df8JG+Ne579yOEdVwWmFpqJP6W01zYwMI6bPr6p0gzWjVFNa2MibSDicyogGWcErJPmQI
0KRR/pE2ar8PORMhZLIevLp+whSDf6UijtNOdsFc3jh5vfJt5DFDCf8McZKqOZMQm0dF2vDxyIdk
fB0zwKjb8AYHJ6x2utEpcxSS8FDlCGuVDNOJ0DbrD1YZ60dV9n8WUe4YyQSXm5YbEBSd6S0L3k9b
5ESyW+W4X5w8fZ5A1QI/W8Rohudu84zehmsjnwqnz8W6usEPTDcGZo0XTFyltDLWKfJujmbGc2V4
xKNnDkZ0OOs/LmqT2nLt012DzdbaaxUROSm9s64F4Bm7jg55r5+yuV4uOMiMCcIi+THTtrM64q+I
Xkc8P333q/wlZWquFEmxYQDPgtjoA2W9WGPX/SzMglSPWjNzwgiE33Fax8WIis519baJrC/Y2i9T
1viMg9NgY3uEW+FRH8aNO0zNpu56G/4B0G1O5LB4slMeuUCQ0doVOWZOP3Gvgjw7WJwVV8GAdcbS
V4k8IwOQG9Bs58ns6CWHbkkvhm6kGACRCpuM9TH4yPvqprQAspYF2zFf37HGWbo3sDXgYeK39zxM
gRq/4ZZGx0zCtEmIS1N/pUW0Ql/EgK9FqI+chl+s3Zso8y5ekAJs8Gg5RyJ8q4YSdUssvop0+sQE
P+7dbufMNqyljme8q1t16GW1M3JmNH3U3fOVQCkhX9Vzan8rqu9MQf2rPOkSAu4w2UrYI9pDH89Y
ZOILD6dNHsefcsBriyjla9/25aZyja+NhUw9cLhzbYSfZcV4a0RJx3vlqN4vyAe7/2YirlgPfeZt
KwTjGxFbr3SJsB4smb0mQrMf90lXo8R0XSJQHCBCmnAzOirjvWwRxWHuOBrtdOWBPj6EBrIgsyCd
x3Jy1L0Z0OhGf9hSEzNCgxpJChZTRQ5MlwPfwWL4vV0cczJCG8wJ39tYbXffa+PKt9AAwgsFJGP0
DSKh8qtvJxVyFwR3ERRACGGjj7bJfnWG4vTTDvPPlunfYB9NtnROg0uxrRYr4w8s5E/PnECQkoXe
FyjolzBBm4G74kU4LkNUsRFTiRIhMx5YKLoV1rPPHw/Pf3+7Z9fj31+37P+niuD/I5qoLSmz/u/F
wIo8oLh4+2X7X37iL9u//WdpKrls5q7rKGXaf9/+DfVnCM+c8X3OMo7gPEpZ+Lf9X/2ZJj3VnCV9
mmTmUgv/df/3+YUgQP2lvBMSsKj472z+nJ1+3f2x0VEEL0pjnzdHR9pdCuaf7iu8Tr1Bs2zdKf/b
GBs8iIVa6BSkMerKg1vTAPeL3L7f4Mc8F4RPdpb15Gmf6YqIeMADJndF5ISwfZwDZsOLD+n2aI7y
arBQL8JQGFc2dAiZxu9K5PDBMYjBHrUB8BkhWeQ9oQO1P6ZXbvPjt5/A2r3bfu6y8oE56FrbItuk
e2FT0OvSqp11EKCm7f3QuB376EkUTD4aU4Z7TxTfYS8wnxDuIW/qHrh6ceht9VChbWNxt3C6ssQh
PiFw2oofU6HIos3oW4JzJ4SgKEh6F8kuxX+1mvIpuJqnK/ag6bp6JMQVedRorycSEuj5ksbeaxCR
zK+htyANGZiF8VbgjCLd2McoRpn57kCo+QdvOjGfe+EYaW8dr3xLguw5dviUTn9dxkhiI3SAeAbJ
FMLgBC2uuthFcJ943W7ElHkdl3SiMOZkRyd9ruClkvtkPfUoWVc2Mm5AEwTMsZv6TLaMqwB7xwYY
D4AXqnrajOKaqcrAeojowJycS2x2a7pkX1qr3od+Bx61mnZROfr7zFnAy8Tw1mUPYq5lswvFxcFT
+70JGH8G935cQGcULt3s8cJZPCNQEGY6OsmV5RTuBqn1zulAUhDXW55Tt/jIc2JCRk8AOws0kHS0
9Ych/HS8ySRjoTvg4Hms5geUG9MphABG8eJF13hdXgBpYjxrD7QcnQ0+tq2tyZimYfUOqP6ipXGE
GEjPGlYFwibGZMgOgiRzDqRbskmVZw2TatklHrvJxDghqvd4MKdD0ucIGBPQtrXR36YGiYL0YjAl
N0W2Rn1K5obUi7jY/2QURUaKWANwaYnt5A6anJzEl4Itu+gaf1M3pOI2zrZoo/YUBY8TbrmdNTNc
biLU53UaWKsWaQHCrS59ddgkmxZkVQiXQGXFs2vnJB4dCJQZmfz20V2p58uYGdup8Vz2H0psRzev
YrChQeTZlypH90fQNUrpCqFaOD51CbVHVHkviWmcrX5aaIw4Bv+Lo/PabRzp1ugTEWAopluRyrJs
S843RNvtZs6hSD79rJqbBs7BYP4eWyKr9v6+tYQcSS1Ufyq/L485Bmir0potAq/2MWmmHUX5f6Y9
LXzvZ3cvVdCxAe661dwb/6npLk4sdjG0R9hpVzuocVPgexgtY8jmjsQKyzkmFFZxk+q8bxvGi26g
hgDXtm+kHPAwUNZix1mMrX6KS5OEnF1/giL6lJTGGG4nrzgGCUjOFvQJTvghfYc7MpFlQx7t3YiM
C2ia33HKxNZd+z/QghF2TycUUYPVJidOPBBBRfs+aQwmepnDUa+tBq4S5RBk1Ydy5Rhcuj3kjrrY
VT6Oo9V61Fj97xu7e6JCmzINjkhEFqPgqxR3O/TFsIlgs8XMOGB6YekiGX/V6njfM8jZNZH2XqU1
Kp3ypXOjaev3+7oskLCrP3rb0baj6D+H3n9rChSJlYbzo0GrtHF1wvdQjM0t+J5wcGnZsBEuNrTP
1h0Xp+e1tPXTJBLJB60wA0gLB7etYEnpZkgKdbdIakxRPW7T0X/X0B0YeQJwg/y8zsR8a7B22czL
0zi02WW0lh7piX3tHUOexEOk5CuWiZ6Y4vK0+f//O0QufYWMCZqTPmfJchl5HXHxkx52So/QpHXM
klnSkbXWIBXo2gaIXtkg0f+6Xthmstzk0F1OwJpaUi8choVWfgwdpUDirvyNun4EJVC1QRM3A9e8
JGiUUQqwcgZnsXu3FockV0vLwatyfga5Mr86T5qRj080UfBzmbiTshVSQV/re1KTLD1A+oAxe2kK
2s6we6LAN+W3hIAUCJ2/IEsDhAx/kFG/QYB8tHscxK1oWuTT9oPucN52Ku89oQm26ZDtbBkA/vSa
jshK4+M656MIOssx9mRIvnitUeslNnUpcwwbJoAkosbZb1UjVuartT5TeyKUxfiarj5NlXLZL/Fw
aeJIB6eS/QOFT/9adOOpTjP+ENWw48D5mrhxdjHsckJ5MFwGXTvOVmxTCnlBtguhlpbvxnV092gu
9imvun9ZTNho6eVy9N2aDZavUmsSxSUYqF9HSUIlAg3Tt0eK4J+GIQm7GSMhYiwT2yyzqejSdhYj
NYKGbSI9Gwi+pjmEAEDpqs7Wj+wQY9lW8bisGAgLWBL0+CI/UIL5ciBlnuW/uWk/16Vtnti93zQv
P9GTPFUr+sqYBDKuDxL+k+VD1O2tvTaxJ2YH9G5ptsOp/kDsYOZDAI6teyQlN27gTQybOubLmhTD
1m7Jd3W4RQOvHTAUDxm7aVDc3lq966o3Nz2ykSpUVeZJUpanLZLbWGJGcz5G/fy19AQ50grhnG+/
AFn6grAhclru/yPdpHVx5jpH3TXQtq/dbZzmoL+64QIV82h5Ook6sZ7JbvMCL5rT6m2tguPJoHkH
zV8Qsdt7h99rQGdJ25jjgpm7GX6oAty5iUryn9TuV0IqBCxbHvkdofUuBaNrG/u2775SbbBDJ4fQ
6qz1viwZovaEfLYkL56mOVkPTL4fOCN+tRAFAscl+8Unp9VQnCTe58C2b55qtudAGADSpBU2OgWg
HEtKpEqXyTPTzjRW/W237pMp+Sl8UGeCZfZuLs1d0p1cA0yFVX/MtK63bAp3K4V75NIRLF3r2anJ
q4iKSXrDV2SpiMqjCKIuk1dwqLSLo1t7rqblJu7GT60y3sqJIMQsMyXQk7CNhbiWDi0nGGlBV6/a
Po9Lyv/DPlmxIvTuk3T5vo7dq9SBvgI/SyUVAJl6aCgUsWO8l7b9sZYGLTSgO3pLYoCSiRKHGdBb
ze1okvte+QgJrX8awJMFccJ4xiFASrC+/9vaKFP5FPa+e6/dCKMV1Xqrvsxyn/vL2W/pt9ayIT7H
7ji2CQU3yizYLzevLbsnP+dRt/ATNFuy5Yw+Wm6MebIX6Qt7L1I0uuHv7FGMB0xBWDcsEHt619/d
GTEJS1GoWXK5OOVA3SomtF+rQF2W1wOFWjh9vtFBkzfxO1T0dIZm/qE4XAeGV37TftvN0BvOqzSM
q17w4gciQ49FyGlnTLPc2JVz7eCbbLMeTBcHdBzS+qexQPBwuvIm2jo+aGjlZLfQfDRy5RhuxbY1
Oef2RZtcHX3KqQ7ZP/YQ1RfAHWFmzNlDhFMeN6/ZtMfIycDoJvr1/z9STkmuVU30+3lY5AtiFaqY
wQhOlrcjt00vg/XYLuuJynjNbt6Cp1gARx6FG2jipR7TNyudjafshiI2U738DGy1t13Sz/9hiOQE
nyLPfx0WYRxaj+uFTlZqa0QM+GDxzhhyyEC1FgWI7mYV1nDlVnFOqOdceWB/rDwc911jXmzmI7Uc
nVCNSbf+4OB9i0nHMqJpHzk07WpMwnWZ2yH18C3Z5uU0kohFgFt4mzha3W3uQoVdQEMEJg3EQGpj
f3ITfHbYDgagaRpHj2dTM9F18BwAS0K2JQK6VtVldHIqjCZ1gyiW8Sjv14Bh1MQTYF3A0XlEk0mc
WFYxPsEMgnLvKoLC66RNxqNW+qFs4i35bqtooOWZf6uu4SA9YNhitJRUHd2chBbH2GMW9ifIfQ6Z
nwiVd/9O6H/aVnCQNj5ezEQzCXsqfr3jEfQeyq1rR90+qTn4zcQsi1OezO1mhjkYAH74YjhSbFP+
Eh3H343t8X9k1Rc8C1AAI2fNCruYZIMnWKEcY6818IV2h2RGPFrYLv+RQgzcguQHU6mwy7wYv1v2
l6nFfSazJxitkI3hFO3REaxn84ae6h5FFWooH1MwUkmmxRpsyBko30j604K2RfieHyKK4MWx74mD
zqUe3LvddogOC6qNbn0TJd9uOJMwPNu/vpz3UgN+SQScFw/U/alzqID4yTHT4nOqzceS/DK4ByLL
gEyMIJX2Fg3j6ziSy1lW90gICxmFcM9I4oivaneoOSEl9efcJJvQrtCWpnYCreNNx6wqvvM0IsSU
4w/I7fLR4DeXOOWtcxsQxcK8m6X+JRMmf6J2gwWEicZZVf3AqoOOtiKZ16cUAzU9KYisdnuY+Z44
NledefRmJqf+c9QDXIjsdxISx1b3Cc1z1DHJU6f5lUeYtdF5f2xaGgpeFz3aZIBCFDrvCouWw+/m
C0Hzg0PCaeJlp+D7BJTIiHND2a8qCepVNxOehKJRByQICNR1CV9uFxXyOt5QppzM1NxGZTcG0yC/
UosfycLHKmYmEExZd26Wmeco0imQgZuexA0FSeD9y2tbAd6do49Exr++G2E8i0Iy0lsfjkjA+0FC
ZHydpvlby5gb6PFWGzhS9Hr8zDPqpnE34sVFa6WYrh2bAI6V1pYDwGVyabvYHe+EGATRLH7XlCgv
FeU4W741Bp3E+PjvXE3QKU5RPxDx0hkaZze79fiI5m9a8zldlmV9SF3jnIioDZep/tYZ7VXrd+5a
d3bb5b4uOO6LD81I30U87utm5nzqIxdcdnrmm1utgtgRObAnzDG58jS8D6BW8m7ZG43zB0YAj/dX
S7Z/Cdgh2LDmXZ+n/cGIr+sCqnj2QTUwnjytJOIKSHRwccUrEf+vWMLpj7F6+5PD+Fog5x1PPLr/
LdAFbU8/ZINFBC57nbm7VANVXvRvjCuznB9WXMMwWddHX1vNi17cHdv/i1e23FvrQCobYSA7Bqqw
YwVmW6HDxuneFAFLQPa64masybiFdlqGdvlFUfyqUe2ZfosZ6eJ41gWOK0eOHoj0p0lbv3hS8+rx
7HtqGMO2gbK6MXjdQwI8OzX30a4YbiQAhi0shrlglZKbq0bap3nIy0zbdJOE1bimz2lND0LUD64s
YW0TA+8p++ML8zYZP98iE2mQmdMtjRi2m/mJqdMnj1z3IJPoImrRblpKf8PKEMH3onsXxeCrQUJt
efCebTRK9XxibvZjLPlDmrQlQijzyx+Mm1iRX8bQcKXg+Gt4HFdLedTX8Z1ONZ+nguEOGjCvc75M
AQU9wsEMtX2O09c59o5Gxxxf3eZROtIY52/o2HixozYKdWe+JUSOoDhGLnsOBAQDBc+RuLFbXmct
Sk8Tkmha+0sFXELq6x+jnvdwz6zHBQ/VEFkX7pkb5SQoW5SjZh/a42fpTify5ssh9+S1g+tz8I3c
CUYLlnBni9fRn7jWzdNDPa4WKyxaxRNC63cBhWOh3rwYtG6dztB3dZOSlPayD1n6NXYDoJqFTgi9
SMUrtlbFcU7HK0eiD9n4ENYHvCIEb4udlVhPQvCyM/2qOyaRD7UKs8a6uE++kT4nOjUTST5amM+i
npwrEd6OQKFSc9fj40AFdRNRW3hf+U2B7rjVfaYdiLrtW9N9y6sflc53E3fPuuFUDONDVLSEJZfM
2tXQbWW7EkhoeOgnUYQuner1UFq/6zBjjRAeeSH7F4tsudU9Rk8cjhfLusLRvuIYPEOQoUSeaRho
FdTfBkg6G0wZuCCX5H6JS9/bbvwe1giniTX8I3n4gOjrmuoEMBonfV+pDwMTuU2x8zQY3WM9wHnm
3kpViZ9H7M97TZIWsEB+5fJHqQ0FanMaHHwn7NECdMD/PlJAn1RHauq/5lK/KX/dEHWXSCkWG1yL
VIbh0NnWzdM/6CGKXYOV0RyVnhFPY/S/sFGpG3Ucjho5IqAg6Akc5Xe0ED2CNAP+M3E1LRulgVRC
SF2pIcVii2+9vml8Wnh841qqlEiyUUrJSckl15RWpKGEk0OMepJ83blTMspGaSn9gv9Jz4uzl1ZJ
K7mRXtsYjSWd479u5jbHSSkuE971DVXx6n/5JRZMt5uvi9JiSiXInGJUmSPOzF7JMyul0RxThJp9
8suA8WIQqMa2mQ9dOGDVCYEE3bLRfRbOlUT1P/igZ22YT4lHdnNE5IrPb+cA69pW8swM5j7gTQEW
mF58zJ9I1hC+gUgtQaHH3T8K8SRqOzyVhJNDlut/qcY9+ihst4ZNysWcK5CtKY8cgwqQu4I3RLLH
6fNnxEo6Kz3pyMS2JqNMZwsOnlKYNtoNU1QVGd/uYHP216cDoXLUS0p+SlobY7wz3SrQy4GW9yHw
oAaZ3HC0LeSpgpu6kqkyo2FC4ACIXfXnisA3Qmlo4AIHa61krG2OltWjsLYbTVStfDwfeycgkVKe
KBWWYGuOzTTtMiV5dbC98rdoA3NSmWlMsJZSwg4FxzcTS6ytdLGDeg+AMoTkq2SyhdLKNkowW2Ka
JSLCtEvJZ1OloS2VkBbjUXRYlKRWTa7WBm0tCc/3HksgUj9m7vAVHrkxvo5KdutjvV2V/rZZu72B
D7dVYlwCfWdXqXK5d4DrLdlkejT1No5S6loRiVa7b/bUxZzENqA+NrwRgRjTi9UBMhoTP0qZPLVK
1xvlXJdSDL6Mv/+JxH1ydPK/CKjRcBBYzvTHFqb4h1XS0bdKwrqaN/QPDmgXlqX7ueRfgzs4Bm0f
gknSYFTtUVtRUEQz7An5qCnxcGahIM7B14ETyQ+G0hPHEaJiil31aUWgGOdzT36VyjtWwG3P72Oj
K9VxgfN4UfJjTWmQ/el/I7KSI7dYkrlxfK+1eMmUPtlQIuUGo7Itad/x/UGy3KNbphDwUuFfRp/k
PXpKydz2uvEQKU2zp4TNNuZmZuniZjEsUe54orqAI2Y8zyO+5wTUStvcXKWBtpUQmpq8FaAhiHZF
QxOUmijiaGbjc8u0/JvdqRZq+fM82csz0J0jnOk/wDE/hv9F1M4J6NhWKkG1p1TVUkmryRP/E0pj
XYCLAFpaHMsUxbWgCbE1LV5L2K9rCHonqndmaMNk9kZv32Wosj2TDoSSZ4+dkn6sCLWZdoZYbe50
RfgNKOn24KHfZgQHvUcpuQ0+UqOSdOPVerZ1tN2ZEnhzY+Ruj9ObBrp+0pTmm4IV/3gVRdtSdB+Z
1lanuk8p1AnIXqA496WpnOG10odDrFQAzKg+Efl1DxGDGvzAM/d4A85BURocziqEDrkOnkYJyhul
KmdM1W0BMTKFwGPu4zPP/xebCxTnXnvXGpTnjeCyOCkNOp0qqsv0xzIQFcDpNuQm8k3O9tscta/Y
05+zKg7cCrk6x/plQ/Aa4eyyH0X5mOmI2CFISn5tyNkFlvas699sH3jERjZGziaCskNhcHSfdbhH
MaL3coSFz5zl5jjib+LMH8DHQ1fJ4RuliW8ZPhZKHA+yTh5t1G0zTvkWt3zZiwKZmMK9cR27tfr4
Ry7ee6qU9BL9sukwTaD2qQe6EtePTGEnpbJ3ldR+wW7v6UNzAp+WGUjvRcwBuEl5CKQIfPG4kG8l
wBtEghEMs6IDxmMvBPjIXT2GHePMUVhrFnRaa5bbAnTqJo3r7rmfPsW4Lp8+63lu8odpba5RYuUH
eEHbrh2zR9kyrESSiZ9GXPrB+ZexWKR6wgC9rmr2JQZPQ9cLDLdrjgSvng2Gemz56kPXCCuoXHXH
RJEK35DrNx0ORr3jHjUnL5k6vyZV9ZHwDTgQi36NvCl6WEv56+OnhXM0oJ1xYBmwKA0nr9lVMAn2
0qz2hHLQLkT9J7UnngDcscvUCTxsQaNj/xtGvzhMec3kVM2+vQjx8SI6CjoQdhOrfeBdVAV5l4P5
yvjRrx7rUcfvnqU1uuQuO/Z1aX8GHyI0F3aCTJ7H1QfqZuf1KaVaQP9ZKJOH4EbNeUe9S/ZF6oh9
3IjNmnntSS+s71I9ESKLj1+T+QHVOcEFIr7acdY9W0MyQAxgLGUpMeHkfnQ8Z4Kx5exA23Kcpn/k
Ju7GwK95njFs2ZQL16GfwrE3XuM+tRU562qrfo2EkU9hrTYCLo0/S8OvoMmscC1h3GTLENJfoDIy
UJHIDfJPk3EbQWRAA+nA/5H8SltGADP9fm6SmVCXXN4Ipar+WYO9GxRRB4zr3qoJ73P6McPcfimK
GGdDAn7HbhEP+jQjh7THY5dhbSNEjqiRcotJNckGKAoiRPxOh4EtUl1HPgscsjRGf7GjtQpZef1k
grsm9/xfOwEm56y+EfoVmc10ULQm/X/UVfxEnDd/4HH6UHhUsrWV1xJKJo5FHPY2HFR+kgGlVtIO
xTllWNXMnN5ijrYMyBMEURpqJTn+5fTFJqGzbEoz62nQyNZkhNdh5Ge4plrrPqw2Kgpv7Zlkja8G
qd4LZRBu4yv2GL17KDUDSLE/bvPI+kvh1wsc0FInyayGriXz8o7+K5SoafjlZ0sCPZnjXclKC4eF
/pN05RM8OX9rw3k4Yo/DlT7s29zqvwmZ8MAkM04XynxpyCNsCDlGVyIv6nPLz1hYFNynxb7T0OW/
uxxjPjuluh1gg0qb/lGmpwWgVdBFMyJinh3XSlMIEMCLm5pS2yZemHNTIoa0AIRVRmN+6dSnIC2l
ZHoplkuv/hjbNIKKFv2d8THnJmcg0TLZtKzu2zH0P3mxnGkCERSbuG7ZbhbSxXusZ0fsCt07WGaj
X0XxPhhP5uJL5bnkaKeD8y8mw931fc/ofEFBzbNpCfrpK80ZNXKk5A+uxCi1OF0OECIYanGnzAtY
GhmPDhMRNh1452C7nh9QR/vTpB5Xq9EeWZktfMo9+3ltxnEjQfZudLcrKa80fqAPSb2j9/E94fE6
9ZnkSDf0IUuaX5mvHwOaUjxR2r9mjhymSQ6ai3EMx1LT2H3sGjCUFHIo1vs1GktIbtMFUPf7RBn4
lukWZ9Fqeu/gb++0QDjE2ibkPHt+DWafv4z1Em11+1ks4z8LIWqYFGAALJdd58z3WcDWHdw4fZDl
vNw6u6t3KEi45cj0gVw2bNeMx7w3e5BzcQEmef1Du9K+DHVZPjD1/kTCFjRjw8qTICMHaHZursKe
kYwqPshIP8i18bcRMHH8DCaymoK5MOeCa867JtYtLvRwcrTU0I9RU5tnaCnv5N/Y2/Cu2yYWiXP8
ldVqERGX6U/XVPNp4rmkLQgT24gMmzFXNIXiZp/McANo8TFs7J3htPw1PS072YrKSJGASgtogBYO
YlPDkEAGfOw6AybJsHBo5iy+4ew6cgUz88fKJy6YUBld9fEZOPV7nGcmQ0dwuuZiDgcSErqMSiJ0
irIwMt7zac8QJGd9Lj1dbi2X/bhJTGFUF/R+Yg6bpXTCZmnmIdCjNKB52L+zQeDTaX12adIfyOIx
NOw55HblcBhQHhHuAHosOfouzTA91k7GekrnvVGR9+YfbbjqmN4aWG61wqt6MVxjVczOA5DJHb1F
uqWsgqDJyJ2TmMwudOen7efkYQrSJvEuNC/8S+vZ75iFtU1OL4idflOEsyUF4h4wXdLQedOxqtwK
i7yMpsM1ipnCp5eknWygh0BSBvc0FuQwJmdqt0ZpVod4cO56oqkhKS+KHgrK3Ax8Nr2y2eoRm4vS
/QKZO4OaZn5Sqex6Uz9NhOXv///RtQs6HPbCdtyLEGLGhS66uOQoqRw4zfikir/TkjMz5ecM4Hge
ns3CdnY2eF3mtca+EjJnHdlf87w7DVlS74k2JgGLNmMH4oy9BmveoVr7c9pG+zFLdGg5tr8z3RbN
it5O17b3Q3tq84faTY4JdRAyv0LuS9vNAbazifO/YOZAw/NAS3sMW5///0PT2dMZJ2tN9LOH62ZB
4be1DYS3rqGdzUpOAUbdFkKJpqKjdRc4Eq6xXk5PdedbYNbsZpsmnbFP/IXCOLkgy/Yf/UnL7qlF
zDNTYcoqHhGHWGVzi0udK+dUPseOfMkFW8KFwiTiui6/i0m/yZm7o5Wj3sitN2M1yOCoaZql5/7V
SaHachJziNneXUDXrwRntnXWgROV3rmYged603hyc7AlhC6uirkFuY+w4cBnoaPRuc2aFXNJNaAC
aqg3+AwcdSvFxCVZ7YoBfXTDQAbvy3Q1MBs9axLljkcMY2/CLsCnCiAPTjOsNPBGaX+ydcNm+NKy
oxL8rkZqbrscBif7hpmRgBF5BDeGn9SrPB7AWgPUziXsjQk0WwHM5F4/7fngrDe2GW7QW9C3+SiV
hmjI8RKJWVk6BKPOv9qbd5AvF7LLGaQeEX83/IUu47iKh6QwbxP40EcXOMe8xMDEUkPsbGu4AXxC
RTAv3BZya7nNndSORZMefFc+zWjwHluDg1Wjg4SOgdrlpUcMCCsD0JJqK7OZAUGR9hwTeT9mfsl4
YAZqHztbm5/NOCZPM1N9vzJ2vWukYWU7izo9IGuCPMYzrr0nXt29du1TO3Wn1Jlh19XG52z0ZJ27
1KHi71hHAuIsDlirTxUbddo8e8ox2sHNHY/HeVwHlp+TmeWyv2Dt2/btaai9/IEnG1wXQd96dKbA
mfS3xmGLUmvFGhQLH/mYsy8CbXwryCOSquQM6uWEqOif76JYgsxmqRn23FY2JXf4qfDPTHMC2EJ7
TwUSlg7gaA2t3EjdhAEWl5VKWO2eYwXJIoAe7VqD6FmWUGSGF/hN7509H8FrxL0anWgXFhACrqwk
N9JnT94v2XvJTDcEqhm0uihCT6h0t6u9jDo6Sx5gRMOX7GNwRmMn2W2y/gp0q+NVU3CvdUbrnreo
Dxb7u3flW+PGNPANljmmOw8BLcmNnTM3qnuOAolw/0ED/0x5t+IUV4IkwWg919xjlNVuGFfzboX0
e6D6frYS9AC1u0B3ckkEdnOynyrtZrgNM2NMn+EStUyibeSH9XosW6hNRfIoSjmGRsXno+PWU9ue
9VC61c7NdWtbruxAvCLRdkZGUI8Eshpj6h4HT6M8eeuv5QFHSynMhnAkwEN3W8OSjD7AQjA8YpDA
6Y9aoIu/EQx3uQ6Uhw2SnubQPfWZSmHP9Yex2P4+Jjyvi+gsnBjGdaPjb9Ld9mxwyl1y+HJa47MN
72Lm1/Bet2g0zzNom11v8EUf4V81yJmb4mrU+VsU0WDHNaf8PNsW/s5h5TfG8RagFFnHh3S8ox5A
F9mR5pGQLjdi5EMi8CsHrqif86rmXJg8VZnNL2zN3o0539ll/Z06JqM7e1cYHJlcK/ou/KU/SMIV
QN95S01dax70LPvDEf7VAVb+uMTTA/Do0IMkF4wOIXJdN97YQ2whOu5MLhIvwn8rcRWGLkmnp7oq
OFBVtDjYErOwyMyDIPjCOswh6ghkCHIC4yyG703cwwHFUXy0+fFxdhy1Nv4kM9ZuvXKZdpXJ/lOq
f93ie8cOtcit4Evn8y/MKg9FFmCDuhtXVGk1WPtSzW3beDqkOXO6iLsQBQNZP7a8RfxkIrc3WqGU
st8ODiPAYRT7AS9SF/d1wLqzgkY9EuHpsh1wvas15AwrfHKrsQvGU4ffmXa3JBJvfSe41GGN3SU8
jzi3jGBRzPJWxgtNAJtSC2oHcpayZj2tLFmZs9PjiphalFxi1tJFO904B4LltzKK2z745ikDFetO
9h+YwDRTvNq88g9wFbON+eihkgny4QMGJlwLD+/d1H3HFX+1PKfgPbhvXtqs24xhaFDl/GHl9h/O
4Vxh+uKYmxjfpPib9n4NDTDiK1tiOI8hXzi5E0r17uyOS83+FltovCvKzNibSTj72itzhT9u2tLb
L53fWSwcv/jrJ4TGBMenIUMTHzv88oli7OGM4VrHGC3pL0Bmyg58qd69CTAQnN8irK0le/HdZc8R
6uxFmHUK/mbzPPypLe+lzqTDQZFvIC9U9vkkOXk0SuKrZHWRz1AFFFsSmuNmGmyYDYY4J3783I0T
Jj6TY3SJAz1U9I7QqCnW6tZbLpgt+CaLhaUrcIHx/Wm5zPOFflw0N7/PJot07dMDhhIw/gJnmRVf
a0P9pWkY5qeS3G/pDushalbEfD50px4LQsBnF96dmH7kpOo0Ig31LiLl9QmX4qPPVkzjtU1IKqsY
F2V4ojPeKyV8FDCew6coi/JMgE6R8mr2sVMT2oJvoFhBB/q0wlro58ouyxwLIiXcM8cOBWdBIFtO
hi6+BrnAah9tsXn3qZpZlVkfvLyM8GbmmbowAxr1pkM8elrA4UjyXmp3gFq7cF7FU9yJKiTMLduK
tbeR5kwSTOc1nTG+sCmYRjr+uDejbbSuO7uH9FfyemLiz6SuKKuz1qTb2YXwDj3HDdCQJ4P9MejN
CYa5CTI16omWVt+Fw3KRb+ZUnshXvfT5fNapcZM95eHYQfjdOQUP65GvCfP+Zg0cr3ibSfzBnMAO
aHic/opyb9ruV13G5xZAOHmVwuSlgt5UY1pYDr4IzJW6PVYJxqFqHbSGke/fI8lWGpsa4mMAgWAq
WAysAyVdqwCrQJX9nK7zfoWYwPsWglDDNOdRB3tYjvIH1jmnCnBKxC80XhBp+4Qn67VZQRwVWXXh
XMO4qq5BQ7z2DdnNLiFqYFVEJUYPdDKU0eK88k3dNFzkCtPnDB+3h8K60bi7NinAjso2CDjHJKxm
z/kVfuLCJu/4N82pAdhBZxZZJ2TVB30/xMTPseUyrtgZVttt7MlEJAu6lWdLGe9Xvs+LW/4/wA0J
6WJum20zmKhRbQmZ33wvRybTaBMrwIb0iYt+xkk4vk91shvmZnymyI9ABLY3b5IClgiAt4ZvK5OW
f84S/2Mkr3pf3p7kIfoGoMlG8z2ZmXMSHQyyGkkFqyPAdoa2XxTIO6Y1pvXD35yu4iahcBiPNgGb
3grqSj4KVvc4vYujKAFP5gMZapuWf+C69UMHw2df/QGoJoMOSErYOnTFZEr0D5bzpmUvuOFYU+9k
lnw6qfHTOJnc+rJdqPwhm5nYtredBEr+0JecIKBOhdwVy+51nqKws6w3s0uWne3Iq7+4y4GzXTga
nbtX0M+0qB8jx8m3vUBdpVvRaZlpN1SeQhSzp4/YRI2FIIfmc1eWhlrnc/VbqHAtqX1Z2uLvMOft
pspQoxjPc8w6MQe3vievHAjgd6c4qwTXEK74LGkZsCrqVDme1gxhtReJfSbte9dCp4fkFSyd8iQb
zRdTZWDhtXHEjht6LgdvDjCeSnoc62GYdnolbvpSsqNOE7JQiXMiY3iL9PLV5vRvLOmjxqE9zf/Q
lH8fE9ashpPeGb2s4dRmkHsn9XZcvDPVF+Af60SgEJFFMXnvY2HcVr+6Q1g6xDCbOPgtT0TIQsfi
m6vZJkkPAkRTExGOzl8Xmc87DGGbP5K8RiLkUzXyJE9rXlqyYxFROU5YXWPTfKrAQgXRQOJ0cosW
x8BMn3aAIAQI4RwzSvEslUC3q/3CgwAoz9+o7Q7zxLKcu7WWmAU66oJEr/GHzBhNgJJFdPHuNMsJ
yFbQ10RPZv2ZI/EefGa8sbXu6HvrFdafC+lyfYhSTkE9dgmPKD6eCP4HJSG6ka9XckIns7FEC7Wf
M9g4DIJD24i1amz/5av5u8CZaRgrsdaJKVAs/i9fNBiVGk+BNb1DVzkwGqHwOhVEKO3vZBE/QIAg
J01vSdxcuEltqjz+WFe+6B5Afvgu/wrbPnoO8yMeHSOhorZ2eM9EzzFI8W7m4/IwNP2rnhTPRrQp
cvPC3P5mOva3L7HY0tql4da+pB0DFxYLTpz/dV0A4WrKL5LyAdmI3DS685Y6+MVXloWmD4aSFciq
nQh4P9bsm2bNTw7O2DDSivxQpy9qOpe0wCqn2TPX818uxTmupOXAARw7GpLhtnPQzHLqDvK/yWRj
3uPo5vDMdTJmInESh4lZHkntYoIv6RLqYwnDFBfd1U6cD4KkLH58AW+P9J6dplSZtYtsYP8xIHwi
+mBs3WX5ZVn2ksoqvrRQpt3CAU+WpXd4wVOA74e3+vSLlBcmkjG/ITc4Rkb7ZPHC3XkkFXKMXuCL
pp0Akd5O6NK8/m2qGGVOLDR3Ef8SCdD2UjkLIA6+xUBMd0UijmCQ3utMPNhWfGN0o9Kk5glXWFPI
J8tHl5DZTMd99FJMQSre5luAefratVuJGS3L0zgU1VycPdJifsfonuVaw3CykZz7OLAAyBVhzwY3
cteSJ43rBqVB4alsvYMtl/q8zEZ09Hifepn57nTY5FKX4UAtNUoj6TZPNbhA5n/Undly49h2bf/F
76gANpoNPPiFPSlRLdW+IKSUEn3f44/8Hf6xOzbr2CdTVTfLdeM6wo44J6OyShRIENhYe605xzTk
yvZT3Ljow26MrKHRVoFLt6OtCXVIsW+uhM9YbpyIl/NkzHffZaSfkSJaWR19ZuZbsZOUBwe41ajd
zLrpkcTMIyUJ6g9fgDYu8/BGr2Lv4Cd1fV3q2cBGj21VG0L7ahsUVfQ/7MHGAxdZT1VZgAIbbDJa
oj69aAb0gLH72ozEwBREwW/00KhZOay7LrReo1peEF93T5HR7nriAtzkRAjbVQ8qc5cbzwMNzFVt
Y2rTLPLdkh6cF5mX+kNcIO0Q3UoCwdpQ/EEQ0/Ij6tFrLiSVBxJuy06/H7uZtmj7kvhOu+J3bYfc
Pep0SJ1qcpdw82dav9XR8kh3yMSgr16aingSRjO1Dqe5huW1aDvzMizwq/iE0s8C/CXS0+NkWNkq
qJsnPGIDnQLCi85/4HOCgBonhDS27GbimDJLD4LlmE5UME+22eyEQf1CIjqMltd2hFg4aunJndM1
oLuebUBzrIvpKUlAYjUJ0lUGbEyJKJIYN6NENi+NKQaOlbPt83s3oA0xg9AGBTtM4Cmr4bXOySvX
bKZiYbhLogEvvCgPowOnEQvKh2+OW6fekj5BBeTRYYDrmpIcCye16C7Y7CKoz+2Pggk+9oDFpEUf
Q6TU1QnTBdE2y0qIg9ZH9dYJgvu+t3N0T8OHaYHqLNnXsBh/FEK+lENGPsF8Rd2+oWHBpJhpuGGk
d4C7iK2x35iMr6hHdlqIBrY27lPcHsugydIlG+1DOniXUYDrYur8+7ISSxw6amo37+K5a7h/Ky5L
RNc+G78c5BaPD8ZbGWY7Dx3btmxwGg7QxsGUsvOvGbeXCSV3NBebvDXfrCm962PpY3niO9KCaR0Q
iOj66bEIyX+ug81kz2tCG8h6lilUeF9pOW0argK5o08aE20z3Aj+C/6rK/SJl8SQLF0yN7njg7i7
c9vy0i2YMQdl8AQd7Flzo0e2vaWmb10x3ppzc2rnal+E/WnQrV1NZwWKboryV2WqsH3CLVgnO73O
L3NLIxTNZ65S2RQ99SHJkAc6qf0gY/agxjt08V2PcgWvOqZw+doyMUBqqO3YPW7NlB6pngjAxFO5
DhtxVafxWxRN8UZLhp76A37VAKhjoSYIdjVZ136YwWMMm9U0P8EmpyGkz3egYIhpaRe+Lrp1ADgQ
DUp6mYApIDfaZAEMEAmhXENKgSchilEoNt4xEk1AVyWdDzE096JgDeqy+rnt82FVmuz4UiXUCy17
WddsQ5IWv0RP0hA3sVwzkX/n+tkJ0T10vffU9WD5TEfbdOCfD7r1XDMHFQ501R7yl5bhRrDdCW2B
nI66NFaNBxq9ZmPfJzla6JyIAqDPG8sobyOkzSSQ0J5xsx5iavfohBdWOV2GgXNh1RE4Na7zYjaY
Y+X4x1Ca9n7NeIgpPQ/+ad+EaAzie68ontuyOtotGlJV+BVl8RGb7bprnWt1qfsw8pY4UFL2M8YT
j0ff097cHvE6qvhF53k3URTdhK54o6Q5QiGFskAyQsSbbWNSV/K6fY69gZcMRCHmlxUPF6ShYI8F
S0Q4EJemxvikj9tEfrN8+axFhjswf0reqwvzOuitVQCqOiq+jc7wguY47FCmjxUh436pH5PacNm5
sJwmKB3woTH6rRlRVS/wlr4lGPdxJrN2FsUGvcSN24j7MB4fauR1dB2uMh9oQzgNJM0Pq2C8GLDJ
cFHQuQxKOnyr0mbFN7VY31jZ/GgP7LeD8X6OzAh9KD6NFE32KgBpMiDZLayGjdE0+ovabe8kWbgE
M6XegtHpJitJFMhpdi8jIrwyUr8XTXBl6fHa0Wqxc/BVUMl8BGLKKQ0oETMt3sN2vrVlcDXSEtOc
HnoIqjUSmR/asj7kzfim/J5Fgn2rHE3J5PHdTBvSDOrAR4dEJjvxtqQ88EiIZowXupeuHTaAq9Zx
lz5OQqIT2aSNKFXiTwfy8rJEIIGYZJvhdmoSCFGs5PbawTkXYyjB2glAfg7Ylzo7rpB9TVngluQa
NCrcaaZQoLJGX3VrYdfTBIl0DrRk20ZyGSnjF+xgjv1k2ASgp/H44uc1WDF37VCUUdMvZFPPu6Qg
Bz6v7vO83MsKI1aQ1/iUw/AtHeifaQYd1ORgj+0TuUnmogZZ25d3lugPZY1Yk830OPBjyTpGJ7yy
phk2R6+9+aZ8IXRqWAndfMEduhsJvtppen+ZzuabEfavToiHh5HdGwH2Ry/HyisEo0uXNBgranrs
3tEpM+vs0gW6zJNt2Mo6f/QJZ+3d744H/dx2862lyvZQN6/bbro0Ox3rA0rCqX6MR7X/CB5bZ96V
JKAHJkEtHTTxhe+FVzlnMRsYYNj9PayQSxryezPsv+t9NC94dCK7xYM/hDs5xgryTRFX+Be5ESMA
xx0eh8FVJSPSNsndbbKjSI176rFPTytOGbpY4IVkefjtDpMDyhPea0imNBOdzypI7rXWQmQlHm29
fxl6CXW0rLZSb4OdHh5Js1riY2JAXPfX4FlQvLKxiwX9cM227yWNYoZcxtIyjIuzczQKqu+hlvVo
PKI72hTfWaudjOwfBjTf8IpAig5AimiiTDYzVXUkEiDr6tKmvvoIuDNKjrnIczznc4w0SYJKyUGr
tObEpCjDEKOa9YVvvgNJzhVnNeTjEGES1gMkz/ode+ylJkEdtaZ4kpT7cPg1KnZt6SbhWvcGcdna
yDsajwjAAJslwcYQbJlrEbGw6HVIj3mOTsdLvVed4Vqjv/Yz179pJQcT6knUdO9Bkn63BHEeHTJn
HNtLv1hlI7zK4DMQkfOCXyVcNY52x018tFmqDklKkLVr+6qlOvBAYfjSCkq6qXmxalRLTd5jlkcc
zYxl2dbs7KNoXuK7YvONccKpy5BiZXriiiehrZueNVnvRJ18Cit+6wOBaqtBvR+wHvWbRgFqKkFI
Nwc62FG3YNi0s+z5RCTcxs0//CG6SOKnuL3uU75PdyjfWaIeULo+ufTyOp9kxmz4Dv01RexMfIWN
hDYIJDFxUaxddHV6M7vVi+d1W1n62d6wqpcwQmwxlAy889aZsCETpW3Ty5STfAvHJ39OPpk2RRct
7FnCMmOzmi9MSRpNXOX6ykKvuG41zPrmm2RXa6fDyQjjm0IjLaFa+9UljypP0YH2E5pWWaT9mqxD
xCZWi4AoIAqQ9J5lVDQEVyJyG2cbMYNTPdbqmnEEQt84QnXteztzGvbJsA5GwkiN6pAU4REo1l6H
y4/vYN7p3es8TpdV6B78cICVUwIyHpIPrZGbwgrWQtmYOy9DIMPEYUGk47SIYonRyhgbvPXZChg7
JUTvgER16BcVJRWHRzFGvOv8vSfBZlWMo1hiAs+X8YjJzzLactkgRDZmMWxmew4vhJ6hofYprrG5
djECIrcs5R7yQrw4yiJy93YSVssYMAJPPi/CkW0sdcelrh3s7Wp0TGupVQ3z3jD+wF0VXA6Dd93J
6LoiCMv3is8+xk0kG9QLmYvDkdnTsmumcUtQxSPjSPr8ARW1NzrfWuiAK6Isl20jaPRkI+ZlkySB
vELwBu6jX0MazFAUeExbEUMt6azjkPJJSQvaGo4CWliXstYiUG6VVahSyTD8jNOCSzkOs91ExIQT
p5Bi64ZM6KJHqNeFu4GgK+o36J3agDq1dutvmRPcCm5PDC5hcqDvtBHmsCkZj1Kb8ZQhnVzDNrSo
sIpj2zdv6nRnVayRfv+dzLwnzTeZ9Hy3Y1uss8cSM/AySw06PcR06oBIeIsl6JABBbQjW0IaU1K0
7HYZtJFG09x9dkyG+D7NTDR5r0GWvFWOQJ/m9tvJfiEDgs6hHhMCgAa66CY2Jel9aVePVZ0Ya1Hl
DwSuoJqQLnpu6eHNYg9mwmrHI8AKj8OmJul8lSmaWfHWUaelkIt2IdeyH4o7y9e8jZ9rB3gTd8R+
gCRm3RoKH7S8arAMobtzcu5U1uZt1uliPTA5AFdy7NQSmJERDKrA/OaINFnR+PoosnhHkZlsB1oF
C7ukI5piU9iY5SQXghEtn/ClBixPZZN42yKeHloamvvG1K7G2b0u2+Zb5bmnucABlkggS3mBjwB+
P+S3zn5i5ivYSs8PIa61OyQOXf7s+lnwnPoCJ8YcbqGbrGkywzyziKk0qoci4Z0gIFOhLVqFj8NI
ttDfqw37JbxuVFq1n7GDahN9P7RDua3D4OD6KPrcTNobntMLzarTTQMHGaE9ee7DzGQxUjhtk9mx
wTRt1Pp8rTvVkyVzOqtT+A3R39ptq6czJOi/AZ6IRZX//b8xl35CLf7PYCtC9jyfqd8pk39gK158
5tNPMKXzz/8OU7KM3xQukYwX3XFcz7LBIg6fTfuv/2Kav3moEAnis7G4sBmEcvQPlhIoJdO0BNYX
qJ8OREVgdU3RteG//otm/SaFJWEtcucIYRpwm/4GSVFR7/5JxTujcIVlQVI0IeJ5CCl+JikBt0F4
6sM00SqW96LN7+okef/hZPwJBkyIn3lN0rSYHLPj9oRhuCbgpi8A02Bkic0QQtH1FrDeWzcmCXfu
4+RZtv5grEIz7jdzkVtvGhAjxnRIeaPVaOtZ9xh6dIXYKMj5obaskaUhgn6uHmOBy4OLYsOiU6wn
VUCPrE/ZG6MCzqeJDYtmZEm0sSTuInzlJenxy9Gr0HZ4ODnlin1GOl0zpPGmfccvo9ef6Exgv082
PIhLRi6x1i+JLXBxF0kT9UtGF1+ZhwvHeUYQPxlHTu1kgvXwoqeJ7rWgbAkc9jHD/OYW2mYgPAft
lVXsvFFeW0afbiMjjr1V33vMM6qeFQehEXHGS/ZkfgywBnvA5+Q3s0+vBgjdhc8WrsLAKtvAQMro
ANUZVuHQ19pNn1k+G5U+DibnlcFB3z/3lhZ31ZseYQH1vjW940DyY/dfRWSBteAGmEZE9G/eAZyz
V1slTlwS9JbGbSxR8sc45YbAQZnXDVlnE41pMVsLSvRESxODn30RhqSEriM/UEutiipWiomWnmcJ
55IpXwOIY1310gwOVWE29lNWFpFlbU0P2c2hMwtXsbCCaoZKVBR2PaFpZ/rT7vVoovHee4UFjWLk
7Bwml6oE5YcKVqa3pgs4ScKRaLgIvvggDy66rcLcpJ5uOBShgrkwi3WXWfmHRTNqVQ00SHZdOjCr
bSxduzawc9+byPkBevqIJz18dj3qURzNZFNc0dfICyDpBKxVYt1D10I2LjzYgNvQCUhpGw3NmPzL
vB7s6bnNCQVZiLCfXrHLKh27ZGR221eggMnEy2kr9OTx6ouQMOp8F6duSmnjTJad3kZwhdJ7m+DG
dk9sl4rIhRc0qgBeyc5Vq8Ts+1szcFDy7wqK/ti70DWtScDD5PW4iAbPDzdDUtNyoOTPIOY4szXR
lCpNeURwrOO+5Xr3NqQSgOwZp7hjztVPuguSoSuH6xrgQosa0yFKnVmz7lzDL3Xp7fWEAW703mSL
k9T5gJJ4VNploFkdaW8Bu/l8q1kN8ZUp7Xx5i/pJwn+QqqHqwOPoN66OX39dTyberjrukwDFtt2j
Bm0lt6EQU1dvEidjhlZP3GI73W6c6AMmeWsrBgMF9yQM29ml3cTvKbC+Fhbbndmv7rzRtNztbNqh
XIcJ2OdvDpiVfs16Wc7H3i8S/zLC/WXQSp0QDBlRUURHURvtcJqok10ipXsj2iVGzPQOBAEBmQFs
mu9O1RTVlQCDBTRyCCkJrM5J4aY4kFPYuzg9jRmyabCiJuilxa2Z9o4kO3Busm992/KOFqlWAKoM
vGnCuYHnWryUHW2gbZbbNaZwgwxmqiBDs6JHi9yMGPFujIi+a74lWRApUSYqxsa9EkmpM9dovCBq
aZDFwXwdUW7VCFlTJO41wQPEgiU9o/g5aR3/rocwUUH8qqB6aJ8xfYuMdEaf1eHl1wv5F3y6YUjH
ERIbCpB9gH5fHxZBk2hQRJTXsoJ3EKsw0kGfPkm6wJVXYNX89eG+Qr/PxzMNHoSGMByMjl/Q0ISW
VjDgOF43xO/shK4GE5Q3Uxa0GRBYLEz2rA80wiWN/KrUH4m1uuTOO+hhdPr1e/mC4P79rZiWrmIO
PCITvvCGJzuMe1L/gN55Cs+la8OraEZFL51m80pK0X3TshZx4q8PKxSR/p/PZ+aenHLw+I4teDiT
y/CFdGgz+G9LyR5Jb5yj1OPNXPfYYdKcNGwXZO+g+Ak0ntXG63qubyr3ew5mQTIvECYTkp6c8i7L
F1MerzFVrUw3vv31W/y5guAdugrFiN7coOGn89j4uYKodaPBMsQi2lYl4I9QfKA/8/7iUvizg1iO
i3fAE1wHX09/EAuvt13UGEiocE0xpzaL7a8/h6p0fjrTfA7b0h0qFEm18pUpaRA6ms4TqOIZ3e3W
jycT2I/Exy9sc/3rQ/3Jp+FjGJbkJgKPanz5Uqn8QQ4P7OI6iCA7F/WZg77q738eDgLDXejQuv/w
veCJzoYp5nuJxzbY2oTqndjGw7Vr8GP8+vP8yanz0HZQ5OqWIbhdf74E8HY0XaW4jkwIF277msl3
rI5/cQn82UFM3SEpQp02oav//gPzM5ADisQUpKRlh91jNgMJW/im5oCimMTfv96EoaD3Uod+75pf
V7oKRzObX643NyLpoDQH/ThIBGq/Pm/qe/75kmOWY6kbx8P+zpXw80fKrYTGR8kl59fjNRNp1L0g
DonJKe+SgJhazffD/d8/pCWEpJtnS4c9xM+H9LVWBFaGnIbxMzYPY99hIm1EdKkjomE2rv3FuvnH
bw3bh8k5dARLGAvZz8czW0zZzCro9JfDC87yF2HXj3mT/8WT6c8OYztg7iR5KZ7hfDmTTZfErWNz
sSfUWfEhLQyX3MlxKvMVLQ90O78+i394EHIIyzakCYOW3d3Xs+jp+ajn+D0WdiUZjHZWTmnnmTTY
swjKBd589/7XRzTUJ/h6rThUYHw8C6WbovX+ePm3JWUQphR0UIwRNn2YYqQg9zBGwWgPoDOJ4PJt
NAgV3lYJR/NVq4e02OH+cr2TV40U+WFlTTQfO6M//vrN/dnZd1w4vHwD8N3NL+sZeNuqFyEXlTnV
Zo27ixpnadY8u9Zt2gzR6teH+3k3yRPHM2BzGpLFRi07Xx8GmJBso3LUqTAYxI0FZst8ZqQ/zhdO
0t+SwPfI6PTy1wf9w5qtvnLJxey53Kp/eDz0RV8ZlU0BUM30TNFGyLtB08Xd+Sh/q8PyX+id/C8i
UdtUNP93EPWyyMimbn4EUasX/KN1Yv3GA9kW7OB5JP9H28Qyf6PBoFjSii1ukRn0n20TzTB+Mx2b
7guPVperwONV/9E3McBa8yiEhU79yl4GPvXf6JvQcvlyQ5qO6do8jejRoINjifv5huwz0iYcDZKa
DVgE9RUyoCx+alMckkOxLrEIGoL0g7rDjUKuG2q1ObkwdP8FEfzNNED/GFsXBqeTvNtAD1OdJgye
kxODCMaPpGMHJfReY/rWeWG4wLWgcESoOtIkuQ70ZBfOw0UvO6bYjdkg8uKPdHpkb8AQyp9VI2G6
5Vq9sHT33bFgSVSdTR8FG/5SJrwxUSQ8pUnJjSx+uhz1p8ARl2HCcbSOmhum773v2ccW/SZ5CA0z
F/7tKGB88soed5AXot+xOO75PwObL7zwIsvdaFFk/MpR4CtoVbN6RJIoYqaqUmNsNcMI7hJcS2V2
IHWAoYUY+2UMWBD2x1Ujq+vRp+DFWI0sfUI25eydVF6pH2AM3C5C/qVrtO36/FlGp0F1NSdHOqsZ
hAU+EDcxYYnTy+zye0cXd05kM1YeXfmhfsn5t2dpz6hJrLAYxUhKEOhpfUs82cQbj63yWGTNzRik
746kuZQjgV2QF7LwM+0kCTADP6Rztl140nH47s3lh+fE95RA740z9cuG2E66V4Q7dEb4HvfatDES
uW/c4domBc4ag3fH4WSyl3Ixy8AQiSP2yqJuVvCO74B7wu0r9Z6ekM6bw+w+qE/ZkXQfdxZWfPWm
imF8LgdAKk3tnbq4x9FcogTvu2JFYhhfVwDIC1oIj8TZvqgMdzpqMa9LSwRcJS0DAsHRcG+6lomD
1eC1NMH1qGsZUNr7+RDVEFyjGT3F6qxabXeJcxxKWblSh9S6aMO2DXoZl/KAhwuOo/Ppemx4nRZ5
Rxq/g6F8rzAKlxDLPPOA1vikBcG8kRNKRIO5c66uk0Zn8s2VcVWVdIvU2M/nxGaufRVq0buvrjr1
Xz008iJoybYPeNHvr5y58AeNLVDJfFOdsM4rjwFtE+U0YbJTjx5u4uTUW1eAVZGQ0R5ba11J2mfS
vzutDzukG460Rw/n6AS6QXwMjN7ADp7BsHKNeRV9wolBgD6t867dnH/x+XQzHP+eDsewmi89ZVdI
Mm6S8/tKfK71ZsqvdYugS94taeeAuB2Gg56xOf+IX+DQqiNMMH5zsvux/Ytq+WuFwjJo2RYJZ0I6
rs7+8+fVSTpl5c9BZSPPYpFBJbUXNiX5oLmn8/F/WLRvfi9DfszjUVXjj8XJ+WiwbQ3XUR1t98ta
SLXOGmSk9sKYuHMH7pvgAnmsXLZsCfXCPWq9PKmL5teH/Vp3fD2s+u8/bAnGZGoaESd8SNzQnPP3
yOcB3XK3/8XZ/EP1dT4S5R5aXv7/h/AY8AhJFSHGY21hJer9U2JH3NiQ0wt0bgCB2nU6c/d73AaD
IssG/ZIB+ykPvL8oPY2v1Y96KxQ9NuZzTretfyl1h7KpAwyhABh8b9877d6KMWP1LNvq/RhYFtUE
+hKY2vc02fdJs48D60m9u8yPaMitoIY1dMBH/EJ19Vcn6mu/4uu7+3IljAkwy1HnusuSykIOeE0q
ATepepSRlbnHaX0K1FMsLqetJRDE/vqKMMw/ewPA1Mg+oUoT7td2hDfL0tTDifFy4+wbGqQozqCg
jc3Ek1LdprFaXfgyP6IatUrvXTae+9Fg4V2GMUvN5Ib4WHLzu5m7J3IouIS9l9hoWaLie5vhqNG6
p8hHkKBNpc/6D2PU5ImdGDxIRu2lwaqy7pL5Um+sC5MnZa4eE+opHzNEHzpAIeEMH7gzmVKwTDeD
YrRVwPscIO2Rc5XLFKCEhNqqw/IODb7oYLg5P1IMr3BXSCwoQnnUkJ4c8vKXouRnp4hFFMA/605A
Im5noUtt4JFDOFGr6KDOgfqHLnlrrfo1Uh81Vg87dKdXiMY2bmq8ldbV+dFRl59ktN5labftI+RX
Uj2skrE/kep+nVrOqRo/hU+3nkhwmnOev56yYpMMNPFVenamXcXcHnqAKUUYj5Ndc7LUo2eWyQzJ
lL8m51NmXzD9+oam98q3uCbOh1EX8bmi0gJqlqCo8F76wUrVHFJduASb05ix3ZPjbYAb61zJsFFY
Wn4vb+yeZ6h4GmqbHjCf9/wsOa/tkce3lDfq1dgmKB2RpahX8Qxxqvvzz/36WhSGWmS/LIvcpCzE
LomojuF8WZ9cv5pn+B4OFQ4FV9dD6mtwkc8ufwNWzR2r1LgBb6nUaU278bsc5G3oF8+VenKpUxHN
86dPJjvk7N9LtrzpbpAc30/YxHc9jellrZRj53v/mt7Oc2NDW/GQePiI9HzJHsyhQT9N0TtocNaG
ljPd6tmVxUs1ddrVS1XhOWQTQ4aSWIdoY0fGVZDwQC0ivuHc2kGRV8kO0XufpUAI0Q+JLLogaJhf
VnFt2fb4ikYX9lSwUj8C5IsLjN/cSQQIaAlvdCqgkcfPuWKsK56VEeDGRdZwEQa9e5vl6XPWcynX
A3VQkep3adFcsATCzVEX94T9rQzDZ1RR0ICodvh2XbXsaUH1qmHgrQ0U0XV9Ol/rdvk5MBNBKx1u
B929O9ckIxiBReXc4VTkRo+o1ArPO026fdLVV6KqjNrk6oRnZUNiFvbV+fBkOp+kHfNJcQlWsru0
AvWUM7t8e74ZhRm8q9UCW8zKc9rbgXeCVYyaY+Kr1YZvpcKAnG/5sua0dAM6/GrCNcxfSoipi6wf
T3kdIvrj37gTF35bb93KwNWjAcyS4l2tOrCh2OdTUSZe8MGwaxHp2ps5P0euh8CQG46f0aYh39oE
vTlTg/8AqYmlYrk8QD+5oy58irEFAzs2Jj2b9NkLrxG8oebWZhzrfJuITOXSHp9bmxXxfJsyGAL9
RfWFuewmaANrSaD5u6VqzEStbYml/sBph0qaxCu1vI4RcSRhe93WQKiIVOYm5aeZUipXIsWhWyOx
0Y1Px9T4Znhclw0ORnVnR+Z4CY39sw2Hy0wQdkk04nvLHAV1UfxY1+Z9LcP3tOCqdIqDS/wzJTF/
yYZHWRVvg8GG6HwelFsHpOq5oO1jllQGfkvNiVv8KXLjc10szivC+Z7//71//68lUP4v2uXT+P9h
cfyDQAJSZv7v//b54zb//Irf9/ma/M2xkEeoXhqKLkc3WSh/10hoBlII9vIIJ6RgCQVa8J+7fTb0
jnQYingWhSe9e3bo/9jsy9/AEdmW55gmDVxD/L28KcdTVcs/F3Jb2kRXUnFJ+uguVtRzefhDodkN
lSvw463BFcHCEtA+rMFamGw7ADdwbWFmICyhdotFot0UU1Lu+px2auM3bBN781bD9Jm3cXI5M8eD
GyUgn5Bj4A7Vm8flj/AMd55RuEs3/U7IDl6fUdwbYfFc9JO/8IvsTirqpgvSvjLrFXryB82rH1xN
OxX9W+ligxuqZo/+ViyM2hqXml6vTac+WKUekkO4iLriO5bVO5h+l0ZqXRgA5C8oE4EW+kRKdy4a
1TGMiw0o4YKHzXiR98DKReSv/Kl8QJ0vF63dXJeDGpBiWmkcTEcuTt2lDWJtQfbFveNW12ldavvB
bh/TuGZGqpk3UwvLlyoiQFCGMy+4jyaPQRX6D832H0We3oTViSjL74FZHqrIgPmQmPDywEIuQlPc
w7zCzQrpshzUZpwggHTMjqEzrxTWws375tWqjVe7PVgBH3oOQneFDZiPbG5cbQj3gYEar/Nh3YxM
bzUPjTJqh4sgE49ThRI4JtfqxhiKQ4DycQdjCO0mSSFitN4se2UkZbGKZf2QNXiCahKawhUdWuTi
hj9DKdduchdbZlYfa3M8mjK51hwKsBHztNnF7sFuuz5fVLQLD5MJ/dHtcccGKeqFEhZWNrITZbK4
yzTriJ3bvg1tfY3Egp5DaU8XZRKcDBF+0LLn6/Kj8tno91blxsdBr6zlkILO7Ik0XCQu7mcRY0V2
x9Q4JjI0ljzuX2cGKldlZ810XfqVBkuIyKIkXcUwTzUIUYCvH9FXvpL2Zm9dYphy6NurQpc7WUgN
xBcyPE03LolZ3iOME/daZCLuTdtxWzJGMsaiB99lPHtR1MM5ADXfwPRVzAA8KYHe3hRd+kDAqrXX
p1Kl3UPx8mJE7E0XHokUkXzA2sRTBLVoKcEBrKPGPYxiqA7QxEpCC1zc1zDyEmibAWqKvY3Xadsk
FlKYUISnNrEfMfuvzd6+0jFhLqvWlRg7dOBAbbgVrpHvG+mnK6P0WuYbI+Sh0M5x/zhEC0kD/yj6
hm2ejB+V3nKH3wRFGWwcbF47UVHcc3F4HRI+dHzeIYuGm2ja+siYIFExr5nib9GQZfx8i9MLi7XW
+OHB9yEJt/6HlfNbxthIsGqimNUD7v1aF3typLEl8z0eBr14CQ1yZ2Hl1Cj7jOGG/fWqNeZ5Pzq8
RaNLiLU1bThbaM1H6aMih1VIuNGq0UG1yR4mIqqoJWTXAvAM2mWwIkiGVMwQvJ3Mq9YFpEXQgCD7
x8cQZhcFBf7+HFIXt9opVs49q0HrOIB4EuIkqAMoM+qLOpqO0ivv+ykUnDq047SyyG9aFTNb/Q4/
5NIw/VaFo2w7PcOGZyETly5yET21EaBj3Y5k9q2k67chvsFmo8zMJCt0cMIx76Mb0menUMiDhsgY
0WmIe6sGDbD+IhvCp5oU+2sUHgW3QpSqu6dlKosE6H4ojQvZXZWl+YA+9Y78X58g6GWW2ZxY6a2K
0ruUHfrI1jNZwvThQWriqPfaih5qy1fhj/thBhtDqLizlvW3RqXipVUaHDTHPhg2/qs0d5Y4NUNY
qWjUceN9OGzEstLT9kH9mhjjrrSIaQJnWqydnt4O3nxV5jXFppPuvDIb+ZmlbrKtA02DkISOJBFv
kZsFpHNiLmedvhFNCgpAJgdgvuGaInQEjkHGU5ghv675/nNnpqsiKxRlWEwKVCsRyvqJUNVdlo10
JS9CWIBXarrb9s2naItHFhx/xbsMbssOnOkModurxo/JrRZpCoT1XeQVrCmTN5uUpDppiEUs7Xoc
cGcFRYNEJiIFENc9ZGpIrFhCHOvktdmmM2j+Yb5R4twNtHsjs+hy6PGRQvtKBVnMYKZyEaE0wLJp
FfjCJoISxt5bIY1YwEMNl90Am9sOXmuHR8yIl8kwxaJnqkRezXStEWTEqPQym6ubLK4eEE1edTAE
Oz26JleQglN4N2mHLWgYxDWRHMjaWOO0m9DEDqr7t5Usl1yd+TaZMOzYcHw2enUzTdm1GfuvraEM
UPxD3NKGr2S2lOKxAeCwaNgqNEH1ELTZip76gzbAMvVFua9FfFs6AgG/BY/XCNILranDTRcXM2vl
fFNinRvHJX98iFL7HEsCNVj4dlGI5jlxkp3VEmwrTfE51ykCX2zdeYsjwWpuAGZry873npIiMLeN
Di9AltsBMygBItOCHj8cA69st27SYqDFABLN6yDX94VRvBGutDV7vr0Y+KJvzI9lA3igJJEg6m8M
uLDLPC2W2Irj3Sj0EyPay6xrNrIHXTVM4taVCEKQg+fLKZmjNfvOt0gXD5YJBdFJ7Bt9RvBEWXKl
dcRndC3LSFXdxPrMRWQpEobFBtXzdy0eGq1VxKzp2pg7jK0emzqRNDUWaWet+dzG5ATSkoh6uJ9T
czCS6jnGRDZXpXgozPx1KER3Kcgs8ess3zRCc5ZByg4msruGtV+/AyYMArS01EK+THL/MvbetNn+
XsxAE0idIz/ASZ/1tOAEyPTdsJxvkJ9hD7fys3Gbb0Rj73KcqfhM4Pf3WAEXzRbmsthMqQjWg+Ve
Y8ueFgIH94LxY/d/ODqP5cZxKIp+EauYQW6Vg+WcN6x2Yk4gQIL8+jmaxXRNarsticAL9567WjZx
a8ptSyQThrf6NSd2q+/5rzJoyOSNgo003OO2oeAQ7l1ucHxgg3hKrNk7CC8CejPuSc+mwXJ0wPBf
O5upk8fWCI431T+osHoJ+8o+oA5+GZb4HyrE/RgHBAMEU/fgxHLvW6YAlSesfaRRjs6XoWS12xiy
AoFpJScTM9BOdbkrNWox3a4HI6N9l90Ezfiqmp8oQgOkK/uPxpuTx3CkjqjddPo4ILLvQ2KywBqX
A5kHeQRYMfnEAAr0EMbcKvLHfke0B8el9G/UVw97Xbn9jSuWhFStdO/TJDph854EDVEZFkiwQtQU
NqbcRAsGS9yaIEHzfdMLQQsa35OLWK8jsXh8x9kGeeafGr3U6OFVfhARKMbKWfd9eU0MS/WlnP1+
pxp7j1n/U2VRcd8ItE+qyHmrZh7CXH/6ziVuO/81Sv19lrjNOV3ANYZhvhcWcsyebwRrmoTUahyd
gxNB/gkN/x7oPNkxXAKFMyLL9HIQw6iJ5qH98Hrs6QOO2g2JOcB1W8uhBrYuC1ZA35d/XRj/xnPN
n1/dM3ocd0ZaSJAN/tZeeKeGWEhf+Ydptpq1iKOZt6PYoriYeFsBSkfDr+Xi9nHHh1GCnlM6jU9+
nN7KXAB/g0/UCsI6AA60q9o4D+lvydW7xShL3MzCxCrhfAx7IljisJ0RHEy/upR4tn3rRvoSu6pY
puNSTZ+ZBmSlOg9Mh1/GKxyye618Qeb6Ql1E0ab98tHW8ujnxQmSAEmqTgW+ASsN+lRmkANRoGJi
7eEKuc8Twg59Q8JonBB0FygynSwwHGXx49ZCMwAl5qAILsECnBH6IwYlghkT5uUHv/GxJ6Q3c/U6
oq8uQFAPuP1Xca8kAkyzH9t0RJ9qcxVM6gq++UXVemXrEKMRQ1NlQdrybqgXf1hulnj6IhXjQQwW
hq7VNOGNHu60/9GZBeAMuMJ8oUOLsKdwG/yCX2AjI2OGB7b/xHX/JxwWbgmGkGSh/AB8VcWKl8aU
n1EZmBtPWPaWsMT3oJURizXVXqO4qU8Cvps7DT8lGmhcbM1KoLak2XC5r6+5WkQGPcyW5mUY/ZvK
xOc8SoJTy+hjPTF9Y4V8V9T63hut5Y5aC55WjrnUdxkGpdYLAtj10JecteFPD3ZtuV7FDsrkLS3x
Pz/GfzMM3zKe9qSOX3Xc6mAEDCEe6insWmTR+gskA5g9PlarLCtudX7oGvq+HpDlPmzXxic2gbAD
q+Qntr91Jm6War6Zg+QdQTacehkf3IGPUjfyZeV8NymJXa9EOzxf01W4c3cdtOdtGtya8Z0iHOIE
j7r1PES8UkU32ptq8mAkBB/5goWxqqdH6TS38M/Ao69T/zoJywisS25bd7pPKCa74M8l76Yvlm5t
V+k/Ojwyhp+dGPqZWjLgrfx/jXvm43lC73EKZESwgRt+qqSGoYWLCYONtw6S5nnyizek5Y+qJOil
m7xNbOPnjyWvk8QDlcOZqxN32JrA307CvjPESq1mUR3zemRuNS9oaQDnxXr5c9qYCEOQmAo8B6HG
z0tigZwLX02jzhBUcO8GM7xDxlPd+GuC17n9MmD6mY8zSB+huGbLy1zYrxMSrBU2N7p5GVq0gOW7
wcO0ysb0DuAlYBvVHxpTAK2WFKuUmEsJCafuvmh5XWxc4L6Tjt0dlRdKLjLftqb3flXpXzADOOzY
62wVSgoXkpvS8Fuk9bG9nuyZ9Yq6G7tZC2LCeTbBdSFQdC9uGW3iK5eVAPkDoqGv0CYYz9H6HKgs
3yFfArED0dwFLm9b7REFFG90tWzwLeGbK59zBusQBdeI/TaZDdqqGdN/KL8MRIQH6bRPjZruzCBf
XMZzHBj1u/btBRDi+GqPkJTd9DjG44ed1dU3pc6/fsl34BGcTctHHDw9iXPCEx4vjHq1YFvdGpE+
TY3Oz5m5Grz9kYWNEX/u5I1btzyy4FQHgNHtmr/8tQiq+DhnybfX/z9a5+Rx3H6dGpc1iAXc2z3z
1Li3ZRU062SI6elMxffA2Y930t+1LXdFHg9bYihcJMV4yppOIMebUYyLot8x4OhQNWAonUGgrQU9
7zaZwQcRuraPOmmgVoA1TRicqsq1t16UkuvDCwhLolmHkntDF3GzzwTj4ChQ8EO70TtZYnS2Oe/o
4OXhzmlWdpd1u6DktjaW+cxFdwjFBBM1JgFVtFc4HJKqkQ6iydUDIun57ASK6L/64FRdgK6COa+N
M3Nq+uSIyLCgwxiIjOEDrYORDjbng2MDLqXSP/pVvompwlrmb9y2CMxRm6hBP0BGfuxtGXDrZscu
8V5sZFmw+wEBunZ8Gfv+O4y7hdPlqhsIiKYIZ64gK1DtNijGtyZsgIF3Fzk2xKKFECcJBu/jsFwL
Z4r3zuBAYOwD2lQesNb1m0OYi8e8xn3cexCGfLujB+mOXsmlnYTxXWo1BzwIzUMlSaSOg/KnlBBS
q4nGprxGE2q2CCmJtsNAUiAIo6adn7gPgEfP5d5DpLaWbtIeSy8/oPiMKTcokup808p+hgvwERs6
yWjZVZrHKBDjvBHezEmmkxv8COHJxsFcp0QRun4/QnWqPzTVMVFBD2iOxC0kFQZhU5nQbpVkb4Qj
vj8Z7LFZbuePiFXWHVnKCJoavEvJp/ApUe0o7TcNOSggCHm7G0e/l0Bo6QgyMFnfrj5WYrLXM8dZ
zQ2MPtR+hqUDnFtj6IhEUu9SzWW5lPT+BvS1PxHsmQPsaHor2GaFb6/BhqwEcgwSJfN/QEpJVMUi
ZW86Aofua2HT/StJbZRcR2EQxPle8KGsNYingq9qubs2ya1d30/lKu+nL3xBGzAocFqGBWRC8qdr
jLeG530tbesRvvvBaLOw4XI2rpXsuckR7VZrTteJ27gtXpK5ec753MANJLiwHOzPHuYV+RKbNO9A
S7nfSzb/1pq8OJLuoK20B8tr3hx5GVgkzetl6SVzMcaj5fyy9Mlfb0jcVmP22my8dCKWm/Hsnk3w
viI/YSf4edf0Djel5x2axYJt6/sPYvTea1ofSOww1RPxLkCfLiOgGh8q58aRvPy9ehlDUNdxW0Xb
PtpYrsVOYyx3DYUEYdtkExIz/yRJWuQgdUgoK+QmMPbZlhitg77ZV1GMGd8Fj+ao9nkedLz3a1xN
sQjGjRLOU967VFlz85u46gvOY77GGv9BxwNmB07jjFG4CUnAUCzXgBvJtUxp1Qx7bZugc9N5JBJP
mQ/SY7rFGXxA7gS30XYhsc48ryIC91GUSbsVyjxDB/6rx3qPcgIHblP8uh59QbpplGYihA4Ln02X
bNgjX4Pt7moTe3eEHAAQ8C8pud90R8StjSlupHBhuxiMNiFGy4HW4gsg/H1R1jvMVgYo5CHzX4mv
ydbYNAIh5R5g2CksySMxV7yIk+RAo3ojWOIG+24cVgFUTAbS3cp3m8fA1scSXjdJRwnATmaO2k+7
leTKwZ1uioncBBtKPwAU+Ns+Xh8SFcoPyyWIORh8CCcN4I7gKR666FDaqt9a0P+da8IEJqdFm3f4
rY8TPBiJjwbGW/69+Mu0Gy2mYJCgCgqMeVoPSf0xzm29qxt2ZIE697HiQfcZBS+Ncy9JEHdL+eM2
8eMYELaE+thdgeTGQE+tL2VBcGbZnWvwC5JnaBOP7bwrnAHsWHmf2lf+lccWbhwYaCUIpZIMQqI7
smTEYQ4+dpvkLNFN107nq1+OhSiaihr60lxRNyx+b5ikDqB4yf0YM53uwRP2Bzx9P6X68XJCfvEa
oiqH4L9S5rGAh3kDeP24wLpfC6zVm2wSf1U69PcTYQMbn8HDmqyMlIpHXN3J5TlVM6lRDtbNJHgP
JSmKmTORxNWB/oFNgJ+K07ssZl7DVJw8dFXHqGtho9D6NBTuONSiYopuOZjmXT64hKGWg08zyy9I
1AlYCVjVuX0JY4HrxN2pCAgKY9J7VcdnCmxI3GUFpjt1yb2C6rkiOMRdT9R2QONJ77EtoNSjdXQh
8PJqc2t7hb8bK8TYWufJTV8woljUvQF83OcAtqK6vCTl1Ro+3gdzfB+HzwGwktYP+QYp7aNc1Es1
5pdUO6cZ6jgQ48Tek2+wV1ZCimRZ7f1tFnsfVmQRzaPJI40q7xJE0aObWdHepEhBxnB41s58bhvm
m7FPraYdB8JzZe1N/tX4C6QXwYTbdqMHa/nhTjyBw63WJoCwql2Ll5miwcohWgT5zotTQG+Im2TU
P0IbIqqz+6x5WJiFETKkRqoDFO/Y8t7a9AXYZb2S/nwmdwdQkbezw46QXp7suF2+age1GSmabmOB
+6Es2gZwdq3JPaam+xusBL402sCNz1nUxmnMA+nlLHwAQdAdUOxhibspCOvs7K2PPWs9ltq/mdT8
kSRPgZvg12/HYkOM1l8Zt/9ifP1QMIhwNeRY6kK8Sapknau3Ps0ZnEP5DnLCdxku9gwmyb+ML3HC
RWLabt9X5bRyrlLBMm6GHTHC8G+d3r/DzLPyOdeIFs1ZfoWQGZciXZOExZHcQ4QMq0fflg9h/lot
Fq+1VtaumriW2GBzRvQL+yjDRK9L7rLcuomDh1G53YFwHDjHCemX3SW2QdJPRQvAo39OtCtPkXT3
IYrRVefb2WapwBEaKrPRLOtA/erpLHEEwkdstgZ35M6JyrfEnW8dWOIrxvOlnYuXCrSjHMdjBn4c
jO4AQrBsLrAS7qEyc4qKNw9uh/24lIRwhm5D9JnNDC0VYDNS5EiLw22pM3YctGLQROu+mLm0F3IS
yMJ0e4t41AVKaujcLs5ei+Dgmuop9ph4zPhwh07deuBvN41JYF0Nj6UsAPSH6rcWHauzbtLbgaRT
4JnM/cQzE6+9UOoO+8HWgzdMDBFB1LYPs4aAYopu9a9TmDW32FzbdUBmFsf1Ai5jEJiqGZSNmv1f
R53ny4PKrxmBOn53A3EhNxPJ5/TlQNIL3FPu22wcuLxMx6NAvinoBvVgNZRahVxe42LNsXuHRezJ
8qa/Khm+W+3lF+UEn21P22eC+eAnali11nRg8bq1RgClk0XSLmuHWzBn867Hexk6r40ig6Hol2Nk
hx9GcKYMNB/b0VSHhENgoCPepos4W5Vnrb2gJlo7TE91Gf3ag19s55AkrCDVdzPnPrKEaA3d7NH2
X5ul4BjyQeJ3VBxVZ19ByHlNlEaNKmmungn5vJh4eWNDyq7DZE+4ilnUTODzTMFniMjYpPfR2hY1
rWX16UIM9puYLPH5j6Bf8iGNeoyQhwgv+DVrX5D9wtiIsyVeyABpWIF0kQaob9vkC4Np2UCOZH+a
yxxcIzba4Ar7oq3CKdIUZHKi1bYGN91xO7UrYh376WcRgO0STfqVw0vvtkQSCLYKHo/9Zuwb1MVK
KKbgK8z1yaWKmhlMbnQz5i5HAxrXfZB9JJ3lbaMks/eFX/4GHnPaMQLKGk3zcZRNea6HYms0plVW
2E/EF+96BxDa5BWbfqavsWoq1Wa8NJiZu/kLl2y3vkI+eF5cnhfjfdZj+2yVuT7Ae6RUeWq6LD9w
KYUrwjdBJiYnJw+/l47RG2sMvL6JtzWj+9lYxbDvs/TeYZSc1XqVgVbbs4HZOvB7jBcyzICouC6a
+jaX9jlTOYETt01ToMWJ843D3mFQw31ls0Fjrmrb+SliJqNU9jJyhKmcBXl6jVvqmlCvu60KzKsU
DJkm6Oc4tWkjy+k4dTGA4Y0PVjDEpAwH0P7C/wV7PE+flUWkEG//K7Htb+6z5Tk2zMtxN1vzTRCg
6QmbRe1HPupLKS5B2D8OXfsy1ezdAhdddyEemYH7a0Mu1irxJ7k14KU41vvJ/CLZ+6psl7v+PPbL
FyFM98UVP14qe2PZfnrqmvc0Kckgn/t9lEyPFcvnlRYzZygg/Bq07CDHvZH6Z2nbS5GxDhJaH4nb
5g9mb/qR1ZXKRppJgnJFStq5n4T3kF6LbRAEREbyPHuMpADjEnZprNBl0zYyeboqsjnHC828K5io
Rbv4NrVxFPbFyAx9Sj+XUD5dp/BqmrrbfixuGxMBcYdIBH3xWtSTZeNn5EVQM4bVNck74f6XXbfV
WLtX2V8+uXxjhzcmMMwXw/goMylW9EtEMYQsxBLwPhUS/GIgY4km6EmSPMykiHW2ztgChWF/ZRWe
I7sd1/TTkU64vaBqj1N/AJVFkLacgdbD04N+SYhy1ALOspt9NPK16ojYsyi+Lwu/x7PbHhQJ3JBv
hzJ4Jm77nmLHXpsy/HRCUusiKUmGjBBXggbVYwqz3jnZbfu2lUVFi0V2UxeQs2gl5Yu3aL3TKdMp
ya47jMbXxY1pneWf3aT2uom6R4fkysoJwP7o+IuG4CCm4qMmGydZbHoM0Xy7LXQd37Txiirl2y7G
/iB72OEIU17jmEXg4to/DdCNHZv2Eyu326WhYLW15QHOTXGiRTmNNOUb3Gz3pmyaj7Bvz0r7hjPV
TvbFtX0oItA9xs5vuzD4khXkRE9kN4ykbN4TnlOLDseQtkG11ArcAF0I7N/G+nlavGZHu5OOzglY
iYWMbYFPz80NkAPM3lC8jFNG56bKn24R1i6ppDwLskoZhCMAYNzpQ58PpXq0LPs7Kfxs25V8LvIM
Mc/YaSQRDRzH9rcnr9dUIYhzHd9AZy9XlTseZ/YxAS/aRjjZA494s8lBl6iCxzDUkvvUo1FX8OdZ
La3cYYYO3jE8QedjqC8ynPlu7W7z5qNtWO+FFtWHtSynZIQg2vlqJ9JYr0MwmmFP7V3Ghimqvc5K
xiajrd988o6CqbqwQP4CYUH7DVkJ2CYFe6L6jS2C2wG+3gEUPyE2dOb9vLNcv9sKf7lFmnTm6LqG
nMsvRtcIhov6JbRBC/vjS4ScaVWEEJeHYP7rAvJHMu+iTEqnvvyh7VfAWbpT3luX2oRvvQ34omyj
4wRaA1juJVoCuXVzUF+9k+awWosT3sOb5tUpavR5tscF4yb5KhgbG0peQgo3UsYrEmU9uG2wNoND
jh9nDjzsYWOAm6MFnobXXA3s2sPy0yrMe+pby3cQnorJjh+EBreayezIEn1fC+PshOBThh0mO/l5
TW14BWvWxXka5FkFHkyJAoUiIeCsHsoBBieLxT0gZVTAKaP4tCPgOtM09UHPPDIfAjocEn8Dlx89
VVcNvdnFafUVF+A3uLVjBAEsmGWvduCPc7au3BkG4YP2uxvTu/46E2Rj1vWvopBajR5hH+xxUD43
PpNeUTwzPoYeEE2gVdtXWHY2b3n705TTS9Qz8pEh/Sd3nRC3g1vRWraUV0T3EowOc+YgB0U2M/i9
WL2UzXXT0UOGoKvvSfxajffxxC62y4MXpzT/oKsxnw5XXcVMK4rGJyfItiyZSdwkq9VPktXU9T+G
mGGnVc5KcYJlKr7B8Xn9gUJyADisi5AgC1J/z2lTb6Oc3L48zQncmgFEQyhGk1yRIGgx8BbBiUv4
XSWxuLWUHqlZ427f4HiBbc44Jlss1Pm2Of3/Sz6VNeG3I7HMYbFDPQHiwlL9uh8TvN0k4foMCM9l
8hkQajcP4bn0XMCxPgWiplkbbfAsSaQf5qn9nCp0ZQmwlk2g4eBCRrnMghB40kCgFzfDSnSM77q2
VTdyUj+MRpsDP8lDHS0PWWhzntcpOxwpAbnNykVC0v1opoHbMtPAmFMfrN7EyGrypsf2EmC6xzFG
kEc5FO8Ip46+1CjLlvs0CJ+EQpheawRHYZ0hoK3IwmsS7vskKAjhGDge0mHvMgHpONhQwDKZF668
S8YJA92LVRXLzsDm3hYZYq4lAUjpA+Uz0M08PtgtjDJOrhoMW5oRaN9/BLYnnxtQbs6QvbeFBpua
ITESyguu59K9BxtCkq8K9RUgK7Y8FtHFapzIDIiWl66w053j5j/GFOGhDuxnoq6JH7GuoXeFPT51
M8YvVYgIhjypGil7pxrh8xi0FoTf9MN0Ec+/198rL75UCJvWs4sWOUuL24E+qkdfE5UL60MZ3hjm
bAfBUBoNSX/fplFyZNr4IBdaXsY6OOGCOxhIe0dLeRSJuglG9LppbsWHKSU2FPgK5F+CLf0hfiV6
9CS4lGnBqvRQLmp44Ug9QL3RpOMUJf+vFS6nIU1Paa7LvetYTE3t4UaOWPpGc5OGg3N0R1VvG1Kp
uo6Y8qVkhsRwWnaV2iqydDls0mEXuOkVOYlAyLHbrSOrZ5d3fYqXbDeAW1yp2qFLI5vJDTJQN3Iw
bOwoexgNkcbykzBm6qLuhc7OWXVW8TqhSUOhlSPA6bln9a4QS7QpJ2PvbKY51GHAdofxvSk4Q+pp
hLrb9AR11qRYzwny8yV5sSv73givpQyT4QYIx7+29t9xTG4b0z6A6Qz2c0b2R9M0W3poxKoam2ho
0B6MCazBQd34LusVK7LfW8Ig75IlfFrmdtuP1z2Czx2bO4l9ilSyTsL5FggSFFPank1HiFleZEwK
bC8kGe7dYNhes2d/7qbibEZqA9ofSnoJkN8xG06IjykonyGhfWe2fCGOkX9H5C2s/5cZLd6+qsmm
aVyGNIOVntoqvxQxMMC5fwT4xXxOnKe+21QdmTJej7ArlsTgBAQ/rIbrDiG7i7xlR4XP9UpYEJZA
EJoGGOSS16xEm4MncpZBpPkwuUPPyjVj+6B25+5ZBz8WO7H1qAg6n69EyIzIa/4YPnHGhThEBN5g
tsnQPXk7a2ZGnybD44wAjSCm/r5pxHsKgSUSBV80Ba2tFMV3Fic3VcyQObOzfdcLd6c7TqG50Yeg
MVcZkTn0afCi+/aEYw/l6ciuNCdHhFhRw8SI/bGc7JRtFDmMRAeFM5Si6wXNEIopREa8QIEAzyMO
1e86eY5QN60Xbvu1cpQmyJc8c6rmd3+wEeRTuLAWh6mMoo3wd35pBn8g3X6s2jORuG1fDycjOLNW
///t/79AogjJKBizC5Aor6yJJHWsV2sxcg9PX6xE6VDMDqZfk297mazxR3pJiYBXsdIruqPxu79M
pdPOTdMPbvsc50Xnsi/IvuNY+ttk6L+m2rEeM3MMVegf6paTDbCHYNSZQj725Q4vQshctXbvJi7S
bQ22c2W71M+ZZN7uGFoL5z0PbaZmpJHhDzEbF0UijKjyLUPgYoMi2BR28r5ET4UdzacxwYZTEgdv
l5gzR4CyZfCT6P5Dz0qzlSG/AYIEi5HhzQT6LQnIwDI1THlXVt/S9qq1hTCbuOXiADDoyXB4E9y2
oDMuGGNJVFINWqDNjKQGE2/+wqqNcKHA2SQLAUcm8z+w6vyN152U5UYcNYiO6gJoqp4e0S++hwqw
u6/+JWSG5orngYkqAXraXm68hX08lg0zWc4qTqHZJukbay967cn+Gguklq6+FEAE0YRnP7yWRCXh
lvDnI4qwzu+ZkmIhXClpXkdj7roClet1R8OKJP2dhng3Lg7OM39GfstmYcWdLzZZ6ugNQYFgaxOH
bgct7TK1e6fOWPAG7VlrlM8o1tcjr7Jmz70xJn3XC/MF4NhnD7Laijci0lBZ8a1x1FoB88SYm4Rv
dM6K8rbqQmj1Q4esIQ1Xkw3zqHPJtCzv7InnrWhhPJvRUzeL8k4GakpDHh49JB49O/P+GiRJ7jI8
1fJaRmsEjKJd0l3mTwjBK7LGW6LCtUMY1zBGxyH4HK1gvG3Hn7zX9e0i4uSce+LGaTWyidgi6Wjn
RXVwCzPtEIVtuWa2B89+zotzOLIvs+kHt2yDF1BbCFqSZXiDp73saTqai5V2u2qJl2MqIjj9Otco
lCvcV/j6NlHYPXmKmtR4kL0rKzl5pJMcwlFck66u/a6gRx4KZz3TyEkwbrcVm8FV6kafreTWq4Dk
om5rv2rXP83D8gSmoEJ4g72mna1t7eenvAhvxFS/eVP9RcHxRmb9JQkytF6TPuopvWUxFpHYx8xA
ooOUTXAyVfThWgQsJuImjRHRWkLfcSIfMpk8yxoLVl8gYG6Xb7xNW3JUeZ2G5HOuxs9B69OAP2th
FiG9DERiFgfIc/TJ/z/TCmoenxd1xxr7h/D5p7T/AZzC9UDWbUf9U7y4S/2W4dBn7tE91lI+OAS/
4fGq78aQ35wa/ecGAdJELe+gu/w5tGdr/H9MOQLCA0XXHhN3QR2LuI/9yg96+PLgzc1TI0lwnbS/
ZdsiHxe7OWTVIrd66sDP2fcB+SYzW5XAspNTMhGvDb+d1J2W06cczmZx5vvenP04f6i0F+34CYEm
JumvzMwnicbB1mbFGZja2XsNg8fJW3pi+2R3FZOcbBllJ8qDR5IX5xvtb9QkqCKk4A7HVhA3eu2U
mb+hbyV9ZJn3KmaRWNIlTzI8ZJHza3X1I+K9eu+3It13U2yYr0XVzk9RlWd4MKqkd96ln12cWj+D
Y+xeGxsC9DJE6BI8GznwEtonp2Oay3NaPELrP9jpMh1Yg0DPzezkvgrDi9VEu365dXsXpoEKSMAV
9W5Y9ASan8BORTZybnGEeE5tncdFHeI5vwXgXe9t/J9nV11Y1YhTzf4IPgr7I+yQG7lEOyidCJRU
ak75dTxporkhMyci1SNVzQoVwylg0P8VIcgpRx18pEtb7Hiyg2M9i/ZJSfHSWbdhnE3PLCDdh7ol
HUFM5TotWDKaofUe3aKVG4dg0d3//5iTBDhX1o1BZ0LyrKheQQLqczbx6SraNDj5PvRCxSfokNsj
r0GHugd4jN66yjX7CTjjK1MsEpLw0G+zWtx4DEG8gFnskvC29U3toBBCsplGr16Qw9evSpRnI5dD
PG+tBVlPVXQ7kDjoAZru3kW9ebS7uTwhEGfWnAma0Fzf0fC7W9GzxHIKFEJp0KgHFsDEJURW8zQ3
nBxdTBSnngvmrbP3r+N8RQf515RWeK+W9B60IJJHGszHaT0tVUIAMFHPgXLcfe51SLIq9ynIu2KT
FkHwnCYt979fvkivSp4Nk5YhYX2TUqPtFhMTImlDhIBMFjxMkUJ3HKtXufj7VrZnb5TmLMYu3cuK
JBVL2799OrdPKCC4yxMG/sA84c61w32JzvG2t8x6JJfueXISBvDYKukLW1SWNmnZnka30BkGMTDd
NqMX7Js6JxGC2lza8TlOk0sdVuMlbVSLqQk7gm3Ge5voeNTc5scpG0mkJPLXcXTDI9vLh1hPMypK
cI75ZImdHAcsIV2fQrucfjL2vee0Snede1mWStx3U8VWuCA4iBnVreAZOGij682gF+o6LIhk9eXh
weL3sM0obODPMZ4FZL4+aPjYO9pqoPAJlh1Ec8qRJSY6MCCZdK5eYoheeG9DFrlzkJ617/40nZvi
FfB/m6BO9u7C/KtH2bNeyAR9IFOEGVR4GsPmqJahOPIRsTcNwXxsX6hAhQdgCpCDWgvNj+Co2T3I
Kyg2UxP5uxibkIsrtcNEEm+KMJMXGxxAIlvS5dZwQoBQqCg/ao8dYQ2sG7zldemTCRj1jY2OqCIj
QfFhOxb5TyGbZzDhOGizmyLrnvLrnsyGPcJQvF15o83gBH3ye6pdYvVwU6UQyijT/GTF1qa99Ilb
3bg5NZ5X4gK1RPPSkc28r0iCZa9L9KU7MD/vs/9zLTkNYuPfTjjWiSvhfknN8I9Lzt6lPTZug+ht
k3vWT8QXQp7mXafy16A2RK2hcFayI4I2cBDONTpwjsp4m+b64EwtdqMEIMumkZF1XygbDVM+hKRD
Yk+xs2l+cqPsQWHc+OybKbiu3Xedrbudey080BHU68wpF2Z85Es0/fDa5i18NsqJO6+J32fmNm0X
mjdb9uLE0JSPkevKbTp5FpPRBeFXybCSaxuFkatvC+E8l8SpYGYKIM46g3/r5IQrWLq86DZNtlSq
zzOrq32acvXy/RtSr3vo9Zy1p1R6pEOj9uFIzpkI+Fm8c5yIkKmwKJ8YGy2HnJnJGqzBT+AK9VwX
1jdLS/974mJEIRa/kvKzJRiKhL9qSoicdu+Jc4p/7DM6vfvCm5JHK21Zulo4GkheKXDZPKRBtqer
9LdwEZ29n/evmXApLyfrIU8HuETXljFKvfykonLkJqLkRWH6mHUsW2hHymPhXLUEbP3WfiZO1Wj6
bUaS6rrOnOViBf1d2N/pXoX7NKc9NUP/3CNoRuDn5XegQ356PfZHwPI+PWY1AEBAJ+xZ3j6dfXVa
hJHY+6iS3Y4Hs0nOfTYAi++iec0nmnnzJGBQhB1xGD21HAgczmK762l6U1QlDdlGNrR0arF2OdDk
0X6hAZA5Ob8kkp1x0pmTXP5j70ySHGfS7boVmeYoQ98MNCEJ9gwyIjLaCSwzMhKAo3E0DjiAkbah
fWgH2olWosN8ZVb1JjLTXIOi/dlFZTJAb75777k+M8ueiZZnTjflWxeVt+HaN4IGIpJb7pTNdVOF
0/xO3ej77KOAcSMVNzrvILZmr1mWPUBKpQMkF85LocliMqWtFy+ijxmmuxZ2+UNHt4XsxoklBl9w
NEBo0yqJaaNT22bQwSXQmiLLGsMpEcOYyhr+waXn0/fUfji4tTZ9HrpnZ2ICNAzqluoCMsKdsCP7
1DnZVcfFINtaeJHPdFL3F59cxmIxDYUOVG4Hl5LNOipsYLJEMtOetb8Tu9Foh43dONz04P3W5tmp
5EvaUNuOHwhD7OTlGwX84iSdg0Md+RXsQL5C31rW0qcuVXR/AGZjAqAmg1HfxUs5ptj3YDzJO279
VYkrBgubKdO3MWFLsavYcFJo+FRTUN3DNylL81eIu/IyWB+CZKEHWRdKk/1AccUzyUt3Y5qlvxoN
d90TSCLK6AFFFV/SQryMXOxlEeNdX/PRNIlaHOv2JVmk+zLXBXZWw/10aa1AqpLpJlQp0aYZFyod
EY9uCqdnGR3oFa11qBzr001wyTc0JXQLVGGcqp+4lua12eF9ThP1K1QLcKLcxx/lhhe4GhPxPpBT
SeG6G1ofBTo0q/WyhIfEyeNQeu5KD3w95ZaKphW9Hbzkp9FJGuyoajwnzI8wcPTGngVkNdMI/mi7
oMBdfc6GcuZeuww4SBlmj3P3EFAXcFrcZl+HE0pu8Fj76XPiFMGmsSJxyGY7DqsdkRT69Zj4cbec
17IIdkw213peIs49wVOqhb8p5YeZdJ8BcdKNmDukZudizQjSyRRBREbL8hIo6yqzz8uC295Hj6hp
ZEDsaBgcjx4HK7ekWINg62PbBKQWCHMpt12bEbyCoHLeS53/Mcz2lxDW77Gi2d27u9vqiFLqofsw
ch+4+T0kHdQFFjB6ChcfcaKPzGeqzYuNTbwCmgIKQiCo+RHEJCEpjE048YkZt37AebJod8XgvE7j
/O660btop+fB53dPTXtYMBISSOJkmBndHtZ6SjYgvBC9Hu62SjpJuEe8D7P/Qt2eumY9hwSReRQx
Ff57sTRbVw7eKphCbEmLeghbE9qajbe6PfsYUbDjeQxX51+qASPTEDxQ/Q/ph9faQZ9rmnPthZc8
yS6Rw33egWqyxhIcbB1jpJxpRJdcEsKRU7DHW2Rjiw8pIMe+kii1KQZ1x5l9RYDSNyovPrGl/GKI
TOwjDK/zVD2XrX3rJueR6u4tsvYtF8nZrkMGwbK/Oj1mVnpUN66Daz5s3LeUDujMDw6qIuwDbEa3
FWc+tvap4DqZmFRS2oG35l6zjzy69hRl8LIJeO51euqn/tPG4ltQRnr/8oYlzyTkR5spVspsSMxQ
uF3L2VuIuysadtZ2RP03QGMcbvLaC5ZGwtqxIZx1Oh+i1GS1mLkUj5Z4CFyDlNNMCZBdYWwuSUws
Vv3k2NZvXAzALfzl4gr8gk3xhPp405pm2dT4oAHzkmGDWrr0Ker23OInohkWD4v6XQ8JxbgDvprS
3nYKFjdm0hW+Y4K+xuicupSCuIoPWx5e0MR6l+orgcF44/jFM/j56uHvy2KZE6k00jeW3GjP+NF0
Tvjw96XPMNQJArncuwgVDTrONENfFvdVblU/3DpbNp016JMWPf6syOL9rWkwC8aKYJcIkS4MreOS
KzyGPtzNPdXfEbZIYtO7MfJvOhjzewXNH7DmfP1s3oepwpTrZ97GtlCs8cJZt96frlJI70Qgxbqx
dU37hKPMyqvsnx36BpthE09BDsejsHbRnLQ7aaByJ0a7XFJUGz7CdU4P4Xgy2lYcFjwHbI9IRlbH
4PXvD7Et1ceWDMaKUiPGCGjwPK/tccKWFRadi9VoijbOlGiud7xEncNb0/O8NLblHN05pVzeGthi
fFoSKp0+hr76EUg4H1XvvPVKmzSZ85LpMt0Y9bTlE/y1zMN4hOAzHt3+2+MgemhdErhOw5geLcQn
lxhEar00bbRHMZ6PTh4RGbkrtFQoHn2z7Y/zLq2tZ8yMOSUGvcsInbfbcle2wXfC8wwZk2ClZdKn
sDbAF3rwxbBP0cXWjk15WC2NE7pJAXXRMg5FXxzbuvhC0Wov/hK4T3NY7p9nrR6ISzc/fKy5jBaa
AjE2yO//bJcJD6GAKMfYHlQU9QTjyCWq+V23A5FqhAasvc3TQAXpig/+j3rugq2ghV6aZY9tnX6v
MB3a3eQS4rqXEU1mQW+gEW5assZrARfMq5n1eqaNHBHcp0mTfyIqfHGXr4wGU4aCUcTz2Frn6dJU
WRYrAyJvEG1bNSwXMy2WtY2fuHZt+xk/mdW+ciDI4ART8WVg1nPYyh8MicU2a6tLj8zkKfedv/qV
rFzv0fsUlNsKK8E29FrW/Dzd5wnxwlAf7Xl+lqztmeuEcRSK331E+te1wLyQkOLgYy7HrBN/QkSl
vZN+exoRN0z1z7ZhEXNJtpN/lL/9oDgEOGCoPdYbIy3+mG1Sr9SAOex+fghuAYSDqsHiOJW4U3uO
oBWFGJtcpX/0kF/IluM2kVsQshZbmFltjGWmPDs9clHvVsOkjp1mODJ0RD2Syn6fpsBa37eQXehU
zRrVJJnCiyKfv2IrpypTu0UcYofftXjPw6XdwnQIN1lPSdNiP7bT0LOl4/hsrFruLUbZUws4w0zD
vV37XBeSees3/Q9cxo9W7VoxwcghwC6NYQe5VHwk1GjBiPJIMCjzvSppAR9pbQ4RnA1RxIac9EPd
34KaNtSpVx9dYHCHaWZiJi5Jq4nZPp6+8qS74r3lBr42IpJFZcWLN1O90rZc0lv465cmTU5F1jcx
SepHu404386JASYTbdQMAuLkEZXJjCbRtzxfW08OuH2CqzuBE2Ez5cAuHDv5aaXXYDCHOPHFE0Hb
57KZV6o5LSnzj8BP7J2ilAPaJPqByQYm0uoppAd11yj5UsuggT7KrmFV8w/KTDlpUrJH8F3VEAui
Jq4UlqZMYFydZ8pZG53v6GZ/t7p0w0AcFF9vMvbA1DRaPWd/eiP9UB6oUcVGatvLijktuiBVAqRk
1l3VcNWunXRHicK092cMXObUTnHReHQVMyNOeLrcsD13itow1w4uWpX4SUbbpCT3zVDUyvDLbJtN
hFUQ89qGyseVQ43kIUvDZr1gtg79/qNrIDOYXAfMyinOCqf2ohGilzQmX7a2kxY7fvXLw3YjctxP
CUwWp+0Is80zqIbgVzd30a65l2mRS3oJNFS0Gn6Jz4nGHqqU7uEJLRVVi4Y8hSkPx6lBD1SGpwSL
CoZqy/iuY59hzDZ3xRPbDsZlZJVP7t0NFWqjphm5eVFZuZ8j+z3Pu19er15HwY5r3NEE06yzHdqX
v5KUBqcLKbVuuQFbeUGWu5rk/KXSL7YezpGldnZf76Za/GqC5jhWvhXDQue+JR5Ey5tCEpKkPKYW
Mhc47LI/bm1hUsyP9K/B02i9P8mYncSwMCQY3wnR5aNBkKnFa9U1xLJJoa9aY7x6me/swJzCXQTQ
uGEpjGml+93N4AcnGLJUqFXngFTfLWCrNEo7OIuFiaTk46jduyQhqyeeoIQn6kFzFluZfhetaIRM
1tXgPushe/IToiQjtSlILSaH1UI26w4z/jpd5rdhXbTI1YWF5xU80NEUBrP/3AvJO7oYc/NLkXrm
zpbTex4U4zpUtFrOQH8Jmc3EwQdCEzR10uQwJFb+OdKB6xbZZ6/uc+GlDrbp3a8WpPRku1k97nxv
fGbMe+qEFawpHxsx2vU4iUvgMVjiMosEm9lUJi3i+t5SGDGV1w5EBxo2fUJGUR9edE574zj542Y0
mAth6cJqPVhxl3qXooLHpU0IJW4UJDugdVSHEnQxptqDLDv/aTDOlhFvmFfNJPmTV9wQRP7LDLXW
0NcyoKJHJd3bPDC48+0lWM0FK5eJM9vAJrlxtP+lR6Z3stcPjsoJdVjN3sn8C7QIb2V69ZXH6GID
dcdGdSPVfUMaWQW6a/cWzZlUgd7Vr/qUDbQWp20yH7DbHfqBxzmAWciZWx8mhp5inuO2nivQXyzr
9O/8ntv8geYWvBf2cqVYM7tPwzhZGyjwvoLEIUP0rmH6LWF/lBxzmTA6nA08mCythjFKDNO05iWm
rv2aBNPZXRgzEH5jgjkwXqaG8FN24lE4bshYh1+Dz/KZhuWjZ3AQaClrWnS1HOxAvsqpoVtXMWE0
7Om78Z8sX/8OsBOg/3EU8KHQaiAqiAFHPdJNK7FAHMOsfAsscckQurFYY3kOOLCtkra/JORybbpj
NpYfHUc+FVs6hst14TtlPJOggU79Luji9WuByc0hbDlHVDtxCWVS9cd1jOoy9MlG8jV9J0KFw92b
4akZi2RYi5kzB+GzdS/tpzGFvETT0I2ZyU2T5/r2cutLjP1hwdhGMt8qmcHf4xq1PC7L8h7ibnP6
FJLBnPwOq+eKRDAJFGylpYlNoYdT820yZmo5b51CV+CuboA5L11DIbBdo0jlJ1el3tqdfWvVmly+
KsrbCUyiPKrQezIislBAIF5Sd7iKOVotbfAr82lFIZZm4zTm7BLScExZ3nLoe2xnhe0dvGCA2kQy
IjBtmMa9eTEYYq6jXkBqAISENoPvg5vWesK6uakGLAXpLC6zPfmrImwfkoDbaFkV31CkX5cAN3Ha
dtdM9wwni22yhMx5ggYqtfzKx7ln6ZSvOODfktKBheXId0blNYa4u51OndU8/VJgU7lwLajShOB9
xozbLjJutJ80O3wlzT7vuqu7SGcvMrM8Oe3wjNuN7aUBb+FGeyMgbWJazNFGeZ+1+bAn9b1RthTn
ZDSAV5jpJjDkI3Zdhu4Eaab0aBeFceg6+UpgFHpAoZhf55/OMu7SJfqwDBa6SjFouUc/1cS9Ihsf
E4LUnml9Wbl57rDSdUj6vXxsqukgJgMWUmAtG6Q5psa+GaziJi0IfkrmWilTC9naYm0SXSLyeB0b
zIq4905OgEjMrAmNR3I1n7ZVwZidQzsYHPfG8NlG9/ad2Puuc6IN/rw8jcuuZp7Im6nYGgMZCxSN
2BYJV0eGKoW395Jxm03ixc+Tj14VRGqI4xt86pLcbHZBxoFkak4qC354Ufbb4luf3CcLhmUS/5r8
zUDaNraxNtLu9ZZ7CQ+pgefKXV57GT6M6rog0TD5H25zjXLotQ7nCKn3poESOYrmcv9fP5JHBKQG
RqbV7NYCSsxYFizmbqZWY4+Dwur7jzronn2ANhmE7sW4HyvunXaSrXdd1dYvbpwnID81Y0G5UL5O
Jikhy6J8+yEqSMxGNvgvazCQu9lrbOs2eJelEK+z4B+kUsCP4TRxlOF7mVZNsqdufmfsXJdzu2+R
/FjOFi5ejC/61pgR/WnKPwXa33d65tvAoefQOJe5KVvM2PSv69r5nrLykRvqAECrPdb5yHfIX6DU
OHIPxyM5dt3NqnyxLiBnbQYZnfy8ugGwOPd0EkX0GcUMtdnILRJy0mmjF1p31wbAr63J0WHtSxKn
g/WmFA+z1yg+FkX5Buft1ySzneAqeZhlq2801K9NqwvWRWT9an1wZ1GV1DFeAQ4p9+jN/GozsNgM
bBbQlIblJvOZmhDVgMtSN9o0/tRJde36II9NOXGMMOf97LblZrBdPswBW60OeRDSjrN/CI92MSyx
l9FQb1G1WCAYjfhu+QIY+NKrJVi3kTr63kDFXyd3RcKx+E7xc4KQMZW1GUor3Rvzm69IL2aZe4Tg
8Co8JlmT6H8QiLktof3VO3qX2iXGLz4oZRd+dwJf6DC/1613mRfMPGrwnjyGuuu+T56w9sFDWu5T
CWxs3Ny3f09uQtiv7BE2+C+GnAGFIWjebxZkQRQsjecHS3gV1MYlB/7hzZ7aI/u+hsCHgAFEhfhp
41A6yI8goRzYSMYThoNgA6d9C+CjR7Ee3pnPDEdp5RwZ7AWT3QTWwrMZfC3gscIlYUariAoW6qso
ffqbymbnhdOpCW960fNuug+jYfJd26nezgnnbwbTKE2YYxAAb5XXnYs8eFbL2nRbvXPV3rTs3w6k
nP+gR/9/euePufn+b/+VQFStuvnpO81l/Z9YnBZA9/9LScf/+p/q+7/8/t///X8cME52/xnjef+j
/8R4UrARuWEUwfG0Apc7/L8wnuE/vCiygWg6ZugSsPhX1all/iNwfE4UUQDMnFwKf+ifFE/3HwRA
TdDJIWNGGJyh+//S2OF63r2H6t8xnuw0VLE6kHcCCjtY1Pj1f8N4BqVGGscoKjoPbRxm3xl/xszx
yt1AyBGPxI8/BxP3m0NHeRxkecRJjuszOvR+CZCWeFLXZSLbV9+BRBjA/uHfVu/GXh1w+hLNmuft
6DPZxe+FDz4QEohYPT2lsEeSQc3XBj9VXuX5OarGW03vRBy547ChjVRshanffLcFQ9Kb84k044Xb
qz7MicZH7jG8r0YkcYeIfmGlErc56kueBgl/kMFXRGTlmBpwlwjjUwKkPhInyrkYeuKnX7zZbfng
o9z9qls0GBhz1xFfGZ4f0b225mUw562edAbSBnMC8SgN5vugiA9gEBfcP5IZwWekcq6gz/5cBtk/
X6Ryxfnvz0GPIReYF6QoqmA9tOnWLUZ3y7Hfi7mdT5cJ+iLN5NXe8Jsd7STVs7n0vPPheMnpcD2W
QWWebWXtk8WiZpHUy8U1mUmuNC7nk3KnTZcN1Zaud7E2EhP3et4BSDSyAyt1GPtGCEQ9ZLGoNVgI
11zKw5TmL1k0tA+KKulziSzTp3kOcXR0HlziPn9/5Bh9fity3Htu4qqD8NRJiSg/i2DYzXlhvoXc
MGm3jk512H6RQ2oxULD2slZisMhMuBOpyawEm5lDk7fbdfY5HzIDDXysLip9Mpz5Jibf2Gcu9I6g
Ek683L/KwnmB3wL7rAjOQ1KPzxRa0yCbV+82Tot1U8rk9vcl80o/ftdYE2iEb8eH4v4SdYnLuQsU
j9FVI7anK7uJcW4t/4xYMR5aj0533Cqccs2wfA+1/RoMI3ITh5xLN5gEGcYq5OqYZmTAHfAFNLwA
wAihi7RyTE5eyJ1xnh0shqG7nI1sGfeJIapzmhZoVCWepYYAD7sZm+zGduYjUFRujMJNjgwWjWNu
Bkx8/+3HNWdKoxIPtmPCmry/eAJzP8Xm58RKu/3fnxrwnB3MLNz2hkWOuA8NELaYac7EEaJtpcT3
sNBkwCz1KzAc4hppXmYPgRyzh/sp3B93nl4+S4wSx3zp7gPPxlgV+LNxQkbNSGJBcRvwG4wmd5LB
v16GpjJgQeXXf/1UWjrhqavFJwYWc2dOOFz/vhhj1l/sArRTUiykiMNZ7fqohgvs3Ee4ndGc7bJz
1n1DAvvvILueQS96M/EY1XxEXOGWwUVczHpyJy0uYsfTL0ojuDsSQMhoBGgCgdF5l1L0cWgV3N9a
PUCsU2h8LTQxzpTRJancM34FhxEgMmbeOEy3+D+KLgCVGEUuCdqYq59GRozsm55xMvArnf/+V9j7
MItlZ+CkX8xzVEfmWVWcJUwQJ0wxPaSpln8M8atnBHLoVPcXGK/lg+3jhU8bsOB2Y5cXLbhIS6cR
5BeaJN/ZgrAuoBRIPgOUGtMs3Bjfug3D3fZuNN17BwfczMUxdj4mnYcKsyEyan6avXBXAE5Et5Qk
6Bce7f1YeNF1xicYDrtiMh7ImCE6CHc4VThuGg9heGjHYVtzLgpTgeYDlJlCIgICGh2Cv1oLdcyP
YtWRSc2VJ7d1KmGYyjfHM7lkJnycx4lDcw9krU3auJrHUyUwvSVR+4wqeGYiawD78+LO7dKdXZav
njcVSJp4Mvso+UIc+07Ty2Le2SG4BvdJCTtB1BEPx2Rw3nagXKGQ1FpQyi5/Ga2qMZ0nHTemVyu8
6lS8V5z/fLKU1N9qHPDhT0BGlxKvaG2V6Gsmbfa9eCL9B+OQ3GHSUYQTVN1pDKkD1SycENShks3k
4EsQ/lIdtec9umCUSak5l8AWTyqqD02ZPHdZz9netc/SUSfs98x7kUOFd7emhdFTvzMtoA1JU7xR
tPgYlJeMnErZxf2ojBgjysGGuZtE06a8nzMpTWnYMCKUjOo6zO4tFXK6u+UueG52gQeo1x02WTbs
sUA++wzjcQ0R+ksn9xYwL1l7hXPyS49JvvI3CIBn2fVx47nFthtavcqq+mJNDJkNq9j4vTwBc+Xj
7Bcv6MXJOvfELwDc9J0yVbnHbAKGaUy9Yokv+A5tTdazgIVSok3WyaelrTUKXL2LxgITCmShzpuA
/XsPSyj81cQiDNqypa8j+ePOeUQ4KyvITtjvJDbpUeEZCMCyZdmk1lmv2t3Q97FbmSUaZthts2Ac
LgPn/kta6TP9ZJDLopbZlJ2+j1l2NsKw2TB5/oW59efYev0+KCfOCFNIjEAestL4OUPa7LqBMmAY
yJ4MglVTAq2TY7DB/47eyqCNwz0tXxV4viqfPiaTrBThDHqN7lsQPJG5KKYjkxVj7QEA2pQk3lC2
MezUGZ1Qc/oWht5bZ5xNqoCOdBXiLSNlsTTpwRDpvrXMD5FEAwghK06ZjDMiB6bAN2KNdSDfQCQm
wv0cBvoeSSaHqdplE87cFgpmfeQdWRFSqyQDFKVEULltSgzncQ/qiGtBvsuHuUUMbjiHiX0TOq/d
zLxjCG2UAirCGQQxXbXxX1ZagYacplOJNkAsMMKS2V8q0IOnKPhDVVd9zCWWXciHn7IgEF6E6icL
DWurC1qWJf4PUsODOQZyR9gDftrsAzhXJnh00F2FDuQt6HvEYIYnWVIAE5M5UMmex3OGVhb7wP4S
jIGwcxaL5JVeLjJDFvbmYdhVTc75SabXhN6rV4M9CMNzHm0LRdUBPNHhpVT2o1vbmKBsfM2OP8eW
zfA31JrC9RqkL2LAmtIJM6bIAWcmlPCjZw6MhOcaW+QMl2EZi98KNSyWDmnmxjmmPmpWqglHSJxR
o/K7jb2QJBdqqa7l/cXkYOWEYX78+1O5K6trm3O5jbg5rrBZt7vyfg2tQ2ZiCSA/nCMiO8kMDkZo
AyzwkyJW0n+czIrTprzNjviVLOoMHW1Zpx0AF2q1jK3l04Exhiy4Kdav4rXSdUh/jc20pcrdXVFl
xCvf/MY5OyNTF0Jhr50LTnEGVsph6xXr7bBOHycg/pADlw0ePkQbHKVd65+MWe67CX1XMAQ+IGfw
HCZfFk2q5z6zxh9lYe7cJnfe3WEY9sB3eWtZ5t6pRKKElmHDSQrvNrb35aLlD7p/4DmCls3rreF2
2T4A8bSPepDblNEMby1HGziNVnbMmJRA9plguMTh6ExXq+miraH57ERmdxwbDenEKeLRBziPITo/
Bm19a4PKe7aa+/Da0ITXPWE/dTh4FDrRT63Nb6j5clX3Ani7xTTM1LbzMGXGJuAgF3uTQk0agl2h
l4ewLNs9kYn2rO2+PaOS5DvVQHgodPcONCU8UFNcxZFHkrNcAJgiTWAVMg3/6PCZALy0g8KiUuYc
NVoDMEBE6uaXhcDR0T4+GieSQMbp7385Xfizs4d9RO84vrjQ+TFF0t0OoAdiLPgO9RoGu6tGSJ3L
TG3AcDyaJlpUHY3VtjWw2hij99glmrEiay9BvHbnSMAK6CBXH7lGsx2ucLv0NeYw13Ng15nmsfGt
4rKAQ1+xzf+oRf8tHFZhRDFj3+QG2zXIEKZeMu6tqjm3msRJUANsU6mJMR4qLE1r7RZxb+Nntr8m
51CvLRaBqbT9GN9g3Fah3gun7k6mPXoritdg8Mz28DQriOyJE4LeG+piI0Vz0mQ4gAk48UiFKwbS
jSGANBgy21qJK25wrf/Y08I4t2NeX0rzRc6fI6HtbcYZY4gqMrrW1RSQ2b2pw/NQ4Re03F2Vs7pI
LO7an9ObAPQIHeq3g7OIQYiJT7kzvk1EIp3MX4opz5FtB2cNHwqz81lhcJOTSnQahUXcHq9cYjAs
CKiu6UM4Xxn+yddwSZ2N0y+Axd2G8Q9gvsEG2ZsOpzSxiZAsw+3eSX5yRPhERbrDEzM8+lTwraMw
xegpzOiYwYXI6Yo7uiyXIyF+VRoDnW3peE47mqwCIipBSf53pOBy0CDZ5olYjalHD/F/OtgGuu9C
pmplqyi69AuszkBd6ADf9w4ieJHX6KGdcQrTTMeyfQJU/SqbHnAFQ53/eJFlR5YDA447+igkPrVg
S950HDGruOm97BDSAuCmFdJzKgj6lSfukv5KWYRH4LTA0YFmMm6qVhqo9+Mao+V17KNfFOO0jInL
r4CZJivw5KEG2s85MkbTAvDIUATv0E0cEN9D5FQ7sBJoZRUpSw0yxAqztSynl0jf3V7p+CSg5a39
pbgtdrL3VUaDwzTsVG7cqfy1S+1wiV0QspRLYpbUD6XAFhPBe+mDOFE2/TkZzakQYJwtq393yekh
xDLrdAT+FYaPX8kQflhTjvBvfrrWNjfGx67lr552TMjAruA9oN2A8YqKjdH8zT+PhOJ4q8Zm4lw6
ZkeCcetJGSWnxQB1VntPZlJTHJLx1NXC2XoBXgt+027ysu+2VwCQ7ZSwc6HjUQLfcniYKpTglQ3T
hTsJ8/rWvtWU8XLys4u4qk93YwT8kAvE7D1RFblpdOjErmGcqrHWx3bWD3wD+SC4mk1KdtOa0wB4
bAzt1AVNwIQ467Vjhpz8blVcySHvupgbHInvpIGO1r72peeyQ4JhAVzJNx+7xmK8h0WxHXs3xB+L
VTUaByjNIjI3iCPbPrBeOlB6a4P74SoN7WbFeB8hX5rjEQjh2v5jq5Q3qS7SQxc199y1y5AYK/lS
07DUKlbfzKEjaTlZIznCvvISPiqvacghaKnqbzVF6XHEaC0T5McQ8XAdCOteR4KWw/pGq0ILSdSc
JX+TOtbTfC7ndsT0BDutsSzmwxWgS5Oy8q0ymahAwvqKVPtmIdH7c/blBQCKLL99mw34USVS1UZU
NBig1k2LK4k4CIu74+ISFME7bEwsVxXckihJylOPeWVSutkBvzAPYOuIpOLhKxPGuHqoYWlPFrlx
SK7Mtz28JEVj38fa7YsdJrz73VOe59TbLNkOUO5DlFQcWMF7z7t87vWT0stLWzX2aRy8N73kNDnI
3liX5ONBc2iNoSn80ar+a17Cq3K4pWXDfKBhDPxAFO4cIyRPWxUfjrbe3QY1oZK1h+WFj8qU8jfp
B1LtHFAxRBS/A0A/3E+cL6A7ejNGxCUkTLAJOEnNkxdnhuftghoNkKHOXtFQMgHKJTxAhQ2ssTj0
l6fBio4y96KtnSxPJUwqPpaU8mQzV66fNQ6K3oeegfn2qR5xhsuAORTpOCSkaG1z5lz1RdXG9ty8
dF3B2z7K1yUTz9LXp5nSxKrjQ+OHREbm7gM43LhrF/MH/dw/s9r6rAKDUE6Bu9fziEqQ0BhT7GOT
QWC5d+j9XOTVxXRJJhzpIB3VoS6tjATTlK6TZzJldqyd7xRfI92Wb8b4x7uX6Br93i2RwqNA7YIc
MLaRnsZK0KvQwp5wKHHt22pLgFYc2dqwxfjJDTjzF+aOLOaAgM7lo6jn9ZDtczk+VCw4O74whOdC
rjI2fcrCJWyK0P8G/B8cPKtLNl7Y9+sRxbTGZYdtzJ03NbcdiudM+Emes5ZWCnHNqZirtN791NqX
a6GZsODPA5iZR9A9PLlBsP5iyslaaOVUJhfu69jP085CeSAgS0Q77HWML/IeUqi+Z1yKg5Fe3Tm4
unjredPT30vVQHHwHXeNDKi9XWH5zw18U1Ni0y9SFtsywFhSM0s+xEZDxZvJLndImoWCUEJW093Q
WhnF2fHb7JQZI++YNTx6FstqMXVZnJRQe5ppgi4IzB/G6fInwcy2bgBp4QohWV17WGeLiIxcZzAj
cbmpChEA+GR8TDwT8Wxk5kZ2OOXaRk14qoLtxCOdSBHbHknrfPSPdaDPy/DZL8u+Tz3eXS89CCJ7
5Hawf5IR1THQAroCwr3BGjtDkaOBL4+4EcrXefHo1eNbIXBPbEyXB2tOrePoAj8kj9avxsYYuLVy
KpLNgW0u2kbtGU+u4LI8iexGs8KPEH24c37yxm680ZvjoqW/wA0qXOsOFCxUuWG8k+PT/GTg37eI
jxruTyc1fQC0OTBZa96kDaz/qBqCrdfID6xE1aHB9OMo+cESfMvZO06MowlJeEuEvY/kKNsjng9F
kFM9h5rqqTJ/i0rF/tr80qUJokTB9XutkvRkul9e6m49b/nRCbW3YCFbnZqPjT3uMGzBEge+36bp
BjI1IUX2RFf8TJbse4HDlGX6vW3JBdmTfoP4wAgEKYmAkbtqdQQngvU9DdwCJBraHnUq8v9wdF7L
jSNZEP0iRBRQsK/0npQoUeYFIddwBe/x9XMwD7uxsTPdraZB1c2beVIAGJ3G+iP0SEKSaCN57HcH
d/Q2tQnZ3EPlPVSdf2ps7TmBArAKMft/iOAvm3M8OUQCqMV+bLFBN/ZQWP+VZvUNhndlmMmhnRgv
k/QzUbwDwv6MszCZ480EkhIrwMC5yCIiFXmAtxMkxrRrLfBkXm+cvCRc8yzR50cg3CysidJ4402G
ptaUp9T78nTQaUrU7hKbLFv+0swwxOjfYddAgps/M4XZ36awJt2PQSvmm5tn4N7h44PDYh2th/pv
mzrA3gzs2h0Tdpz0CaGQKUYntXiKwNO2CwBkE6lMU/6bhug50tJuNabZP61K+kMfwu3jlFx2eXH0
Lese4Z1adSHvZyHJdVTdFTRosYA2tnTlKVNpsBujqNz2fJx01QAOeQSt6S6qILnX2l/UkvOmthKL
BfEr4B87O55ZAEF59LX8xUnLP6lw8NbpWRuZ9pyIsjX/jLETq98QAR1wj/pkM47IEOpouOuGAXoN
UFzoSAsz7P51iONICichmnuq21Rj1es0CS4N/Wmz8bAn3USlS4u5RgYP8NNQ61/jkMmX3/ZIoPyk
G/oV1nrAGQAdcf5Zq879h0/frbKH5vZbz0QSzfAZnjinXyCEMX8gl0oDKqmfETATHhmZJPzC8YLL
Kew+00l+BXoHkp+Dyk/lLlX6h9d5/SrNrQ+t076scQJ+mqGuWdzJ5QDlcEWIu+CL1R764rlmVdLi
HgYs2LwVeXLo4ddZsb6rwvlcqqD3liZtHToIs6y8xzCz7LqadpVD2XoPCFl311pWrdN4+DCs3MeD
9JbBj13FEadMo3uXEjelM/JBMyHHuXHwREXmgpx+g8dk4RV+s67xH/meuTc7stqsztIopcOEKp4Z
YKESSVw6Z4uflf1Rz7DL5snFmTLkIBLVI6ChpDHPqRHxR7sY3HFkk0Gb7Uuk6zifZ6X6veGeh6OL
WlpTUQRkqu9yILWWF0WAsVIdHKv9GsziEKvidapZkk9j8zrmPWpOcDHT4AkE4L7ScEKFxsjz3it+
nSDbo7Ubu1xPyApd2r6GbEKVQtVYGH8l02MEDSKrlAcoYmJ41LpnRU0HrMmumFF9UI4nhGPDJgqI
z0jMmEUZDHe7T5dWOj1MDQxzyYm6ABsaFGh5SYELY7SectQO4BDMz1jnfF6awrjUqibAP7zCFror
KubyptgkhDMU5ZzALOWPDMoP22k+eB+hKsB70oAzqgp8lVaI81hCnotmABYEFl5VHsjqJ692AcUI
zrk6ekPyzXDDROSnxyjxv1luWOzcy71H+m6VAuPLZRKvwFqzIstOIifWg9Xoy/HKd0szOO8ZDoQV
XFsj5NI1TeemEF8xm7XO824VWJiEsQGTsfZVDytfmW8IlGqbKij9vs6o0dhXpve1OapfPZAtkSTC
MgNEJUe9G/K54Z6mjYTNXYVoUfa4xYboomcOpaEWkFfDOMgq4p4f2Mc8ECcrPLJSfozchBYpJAwm
3/n6UjxFILdYGGZI5En2G1bUatRIWbVtrFJnPFOfl+POhSYft1QfypimFPhrbvnu65R6TJO/MUrO
ia7z3qTRvtpZthur6Rt93FnH0DxcjUoC1giU4FFJTWcDybMSU2LLJLRKLQDliqmZ6qFlobnjwQ6y
YJ3UHq6cLGLa8e2l7zj+rqaXzEhIaSVKW4y6OoUGNw5NGC3KI6Itm5NKTM9yHlWi8J2aJLqsjfxH
Tz3zSopuGeANW3g+E36gQIPEmFs2tYq/4C1fJgRml9wm4WAh92zntxlGsXDUkgVa1GcZ/fRuzwvU
JbtB/5bYfO0WSm06U+niAyj+tYdb+JybWo/IkrGojJOdKpIF7VH4mcwQcIiLE57r1a4Iu5dC0ZrV
lC+eMRAB0zApLUiYP2gmgyvpPZw80BdMsqc8qJ+lOrCwh9BJWBhTEFHri1e6H6KvdvzVoEcqiqnt
lEUBvXGNoxIs2wMzuzWtmXY3/ZyYRG4OlHVy/H7tzudM1en+Con1OW/kF8j+HAf77L7h0pb6TQ4t
nTVNya3W9xrWStS3px6/LNcCDZgCrzvRCNjY+a1jEbGYjSiODpCOKO9yav075XQBk4d3gmdxCGvO
/RTeD1FD/c4ecmna4S5PmxW9OV/zRz00s+eyHqdV3jMPUA3nR9Ol7NNNn1ofXhxDHaKC2TTZqojp
F1ElWzlBcAfLXG3RWkF7N3z6E38TjKJflEXwm9E1UgBcA9Pxa7Lg4GZaPgar4wyaVqPjo/ZYb0Vf
hWDsVLoZdXhlMn0nAEtpAgVmrEJL2BPw0SALbkUyM2Od/yWJ7ks3eiSSQugrm7Nfjmm4G8oUwZvG
YdCmM6WzSyk8crULKtJRuuJWDB6OSy7CpZ75GxOS0DKqsme/nnhPWL4630rYhJpqtipD+CJ6E2Yc
kiebs/g2BmKpktnNXeIVbnoNZGEsX9x6tqGZ/iUCecZeInxp6aXQ7JSvpGHMNoS3xnSTJd5TaxPY
5UdWooRp/fQFzZrnq36HEEBfmmFxLlT5wXO1VxOhXA/hV9Qf6XSP6MdbKijbk6q1VeWwUhrcm50l
xoaRAkOcGv9s4ybsZt9GAXnzyaBBigImzXtx2oCa62ybxbpBryItDlKGFRcrbB68SoQ4NqU77fpS
oHmOrLBq2/7JS3ZHuZWtBWjFRWds3bxx5ihI5Fnc14V0FyYPjIWoRh4asXEcNGC4ljnsK8OEOlDM
QVQAuEqjG1SU1sVIVLsz3OwrMPmCDxm7Tpha+cZrSJrXXEuKKU3oQDBnzYtQo6bzfR5zuQ6SudeG
BTK72ezg6nuFprCii4XMPEbScnhEbbdtdQWNDPMZla1f0+iuE99dFr2TsdGxcMXhOyy0oV83LSWF
oFbKiYow9FfaEvv7FFQPquxRKkRKE3bWnXsEM8sKdilZrIABNlKljoU2Z4DWgb+wFaURqt7I3n2t
Jn83uuOZf/03GOszRtD//asr5qd9VIj6iE6auFw7AuYN32B/KflG2xar3ILzHNNc200BK8fwUXTR
zZhPBUqjcZQM9a71Q8ALtf0Y1fTc4CbX7OxfFIBMkNoV4AL38ZjPmhGwpsiCtFkbs0TGzSq2nFNH
LdE6m1ho2VzhnRJXYKl0fVU1CZvg5jkM56hjmOPcnrJvSDDPPqULSeZFG2DjK9xRW8d1PwY9HhYO
/mip0P2m0IYoxZPD1DFEJ/aucLT3UDVHy1OfIsFsarnZh4nNqKw9nsWYdfSazsQxpACn4Xmis7br
24uLI7+y5TXiUzQJJ95Kz2o2Qc4atItZktlBtAh60P557Xy1+vSmiv4KWnxcxKo6KTtatxa+mQGp
a+r2MRWJKxcLTqYjonDxWPTVxmmrkzHRvqTa/LOFFQx8lUhqYz1mounkpkcv1E/hGF2xNl1obmAE
h4q1FAmNM2WrjoXVb2GCrV06NEOEhoUkbwQnRH/0tqCsMyYyjI8kObrjfBB6eFNSBHZsM0dZcFbL
4dHk1lvU7SMjG68juzK/z1+avD1RMtsuVEKWou8z4mujhubYfE2W81HSgKPN8S49bj6syGm4gHg/
YRHe6liLVgXx2a1Gg0ZHmEj45p+OdrzQLWUty7C7mGZIGrlDhqvq5qASjYg1zP6k3Q7QS3n5SkCy
25TFU5M30/+9wAcb7AdmE3UB/cdyTMKiaCeWgK17rov0VScRDbZs4hj2fFQ0QjhYMV8I9vkL40dz
UMtYGgARCGjA0SwcaIXqNyz91EpGBbkWKVYhYU2BtBbQgJ7iytt4VhSTtOObZJEfYB1y7kFp+x0Q
DS4+c86a7O88bHTxP7zML1zZsgM1cmdf5Mmp810+9VFZr7qOs11k3n6axTat7Yo1KUbydeNcnDrh
txkxEkxIM0ga8SYMQN8myMsolhAFhu+q1z891Hlbm2mUxUlw7ZyV6Ize6PijD1tMaR4/aUcjbWr3
+9Qv9jA6fxKj/oxK2AYRoV1oU4cxj+lXauu3WMd1Uyi1zqL+QEfBXOFesrlylqrDXoAt7snOmP5I
rnAbi4vvnB6hHJ7NjLrwDXNXqWpPZQzqN3DdmlRGNbGgy0AQ0O0yTt0dhmXAls/dqsDh282HL1f6
Z8vvk1Xi35SlBwA9c+9peWAHxxDkhfsc5KKVmgcv6k81K/RK0E4pM/a9w+ifvIC0eDagC44oNLSi
QWPfJ/Zz6ThfrFTKtYctgTY1zHjUaoUM60COO1pYfOZPzj53k9jMxJS2pgeG5U+Svwt9EtW9JZVz
DjXOTXodlG//85xiQCDBaEKkTm1Q4rozqL0f2n7Jw1CbsfXtR5c5HKRk6taRO8QXWW5giOkYTRoa
Ufh0rMWUBewSzHUb6s/4HYjx6ZKeShZOOVaLspv2soEJBFfqg5kyIW6dfBOeXgNPhmo48xlIOK7L
oiHENb7g3LK3XTksXR1c9JjZ2orL6h6Ovg9qGv6H5n9JCVKuMLEN6oZ2mJNRtnS2IB28D/6/KiWD
MjJ14lkBpEBnNlgRl4uwn2pkqAa+d1EAZlAb8Qw78jcMcckDj8Lf7pOrdcRzEFQUFdWoWtXkVmeG
fjuvgXwBpQns9FL4frPqB1aNDmSmDm11BemKZH2p/8PUpbbj1H8wx/HOhjUiQQoO2PugToV7cx8m
aww8347saWAJcSVqOkVzUtfevUzKo8jyJ1aCC4dlvYNP7pAY5ivnNMdsDRAmtL+yUpBGSrVNKbR9
VpZvHcQliD8Q4zoy1B4/kgie0iHa2aAn74IUZ55M5ZlFYrNqLEpszLF1Vqj90doo8YWzpfEwF+K2
5JpZhbwU6EdT5B8xp8zeemeTKACYc5Wb1aUzjdH6U43bX/7/LwjuXGghXFb5G+RbF6aPQLWLkhfb
JHUJ1QD+hmH9Eo3pN8NYN4vYA39kd6xW6in4dZX2Zk9xc5lQChf1htLD79KXM61Qvera+MHQK6EJ
VC+Dm/Oc7pGcAYD9pF5Mz27RvPVjeTcJKXVV+EbkRlul0fg+rtqGpXrvYYnqAO0FYJPYnqLaaTC8
2Chow7rK+VKXSElj5VwxZpiXsGc1Iqm/XeHZPZp5cAa4dUm5aoIzOdTTUO9p+DiF0jgJOf0JYpyp
SU2J/0d1+zuukjfT5J5vTl9Ubp5ZRmxJeoJLrtZWlVyikoORdo97hr7K8nA/hc3O8vIjPWb+ygam
iMKy7XgIWjksBEYPHDHvHiBMe+SVHHrzzv7qX9oM73Xi4x8ccNz4/Vbhs4MpiPEHDw7TeEhJHeYm
LJrlVWPEGskxZEr70yUXjgmMSxC/NmWDoz/QvZOL5mhTQjHkboYd1HkpMrakSOw+Q94+Z11XI8Xs
RBUaGK66CgH6C2gd1whL24YIPNcZHJwOZr9NpvwdYhaEVdf8EqHg899h8RpjFJdqpKmMd59jKg8R
CPVV4Rc89CJzVeV0TPAe/Eh2QXvDjU34vzRWGJ5Zc0/d+f1AaZ80/5FjnxZqJEyQA3g96pLkQmpZ
lxEnshx1ybaZk6RPZcWGn0OcVeGGi91XHcrkh0fVR15ou6nDPtg2j3QGztCi8J66WbxpEvY1fXst
6SIM/Cc5VxMSrvpSdY+uAyoU1NeSh9uby+d6/iYoGKjg1uU7aROuFA0yK9DWIDIXKnLCjUE3oiMo
SWxU+52CqHdDIM06PYqBwynuc4FpixdzqH7xD4RMv9oj6wntEuLLi18bMpPmYV+OcGgEeL1ZKpln
bxB/48qeCx3nTu3MJ4Od4nEqANXwVUq/tapaZlw5XFohcyZinnPFrujBJwU0R/ZpK7jHE+OGGIep
ZMI52duS1J3xMGmeFHTr4DW+9HMl5ZB/N/XD72sU0/4ElWbTEDhb9DRZAot8EOxGdfFfwiBkaopA
JmCRpd3pX0EXZjaXYo4s6xcDPZm9AZ+vc8RVNyQ1NEO97jGh0sKEYOVVfAHSYh86JT3ziQUAOn8G
Gvqmm+plVINknQK+zAKiZybmpznXeAr6PFm+HIxJHHujvQ1uQHlIEWwi/8WmBzQR3mcxF4PqpASb
4l+Ldp7L9haJC7uRlcZtEIQ4qIGC0JS6FHH7HEmESZ91HEQbjEnQ7xIuvwt8v3wZVjohLS9818xL
PteYJvSZ2v+3BMceYjxm22XS9tec9lN9rkGtKg8v+f9KufvOs+fUltYpoTk1wqiPy3/p0dYCTXWu
V6Uvgtk12gX0rqq5gDX+v4q1r74DPc3RpD96h7LWMax3PMBSokH0uNb1j6TnwqXfFX8aA2WPNlXg
BvLpgK3ogjU5c5pAe7XnkljXhlEv0f0NDEHXiCZZh0ZZeKFgVFtQ83PZbELrbEr77DDX0A7G+GSr
zj90A+tNErNiPXA0YmDoljo9trYTp0jdaEU1FOadUh2IN52AqKb0taBS5tTQiZt49JYYToMTk42R
xkne6Sz2lfUPVOu9ssN+STkVdA3/z2GlAGoCnF8qAAM10biHphsEDb3yP0zzWebde91+kkX7jWXl
5PbVK1BYpjRFPrfQkSXajMRjmP31gLR1PFFbhw3rHJiDIV5Uy4RkGZK6va14Kwf16GkVlnR8toNm
7sbMgZRG8TC55GEZl/JcAJQyTGp4YDv9gm1kyCtchnSbjyPrBubFuRhQkIIcQc5SnmpvEGkv7VyB
jHvxb0opRZZRfJhoSW7M5NlpckR8+pObuUi5olHZn6uVQz48AO7BvHfG+OnGbr/PaiBRbInO7ICp
G6Olmfs7SGqPehSPBmcWYtZS2fMnZaTeWfv1u+kJTiIWsbn+2eHl50vvrCj9urAZ9w5tRVm0TujS
oDzaoVkOo/QKTynpLfql7bloupsrp5GGqX+AQtWN8iBHwa/h2udZ7Mqol/LHlKcpDdYWTdYC5V7S
bB3mVFwLI0T11PpkBZWpWdme+sABk29ZmERLAOHdruW4tbF2PY8+qnIGeXgQmb4TBgQSe6SLOht5
r8DyRFtttJbYj7JjLQ26UfB3msQNxurT41Uggm6G11hGmyEc4ps+pZ8FJoMkHGFmoHWdAXcWK5bS
dCm6B0rWIxD60DBi+sLBeouV41AhLucycZ9W8TglghN08ZaFMz5zPjN2QBQhmrvI51Jyz6KeXNjZ
uwQO7NFbrs8F5rVRngrkivo7oN3c7qk5dwsDQ9nAbFLg/ljb9Vc0ej+1mw/o69qKDpJLxZNdI81h
44NehFQvU76zbOhXr+OIO5Xxa9K7noenaq5hpyAqbpEQtCbZAHlnxz5XtnOdw20617hLfTw77TUN
HA13BMUigsb30eqLp9ajBJ5ZnRY678ulHd6aa+Jrss1RUz5lg8PCuCAfMVfKYzK1NojG0TI2yZLS
O+/NBfQ0md/DuZJ+dIxrIVielLTVR+hXeKzVm80Tk01+ReA4eXAtYzTkOb6mjDQfoVBL/mmPuQfu
s3tF0aGE2swhJm1bj0SraLt+l6Jos3FPd5Vb/ySNQ005KpgVmT8evAddYVLPm/i9dHCcwuElFi2s
f1375XbuydUAKBTmnshnQFWKeC4FKUJT2lSLGZq9JMtCy4vb7YfcaE8FzbSiLIzXhP2LkZTvRTjW
hzDqHkXk89ZrOCMteHYyqVkwe3h/jKnFv2WO14CDsmUB6fs7ExgRxb1AJGTVQy3WrnC150etDicd
r8MFMNuiVPJm+jCVykq8ap75BR8cb1+qqCRIIuqqRuMpS8NonXF2mIF10rvxJddMYqBonnyDAFt3
t3JEC5YuWRp9ehSZGcPFVydd0n+h519aSmwsEeQiEK6T5p57RbMNBSYdVmM4CEAkpEm1bUSEaSWQ
28733jqj1+gTKG/5yPZgaIqzqNQ+06Y/q6n9Rd3Fu7IjzNkQWfXgdtBT7v6VcvjlP8MSAVRMN79P
UOGbiitNoI62qRFZKSeUSSN+0gwQSUPrrN22fg2bdNUE5WvDsxYNKUCgeRQJNfKZ53yYsf/Z6uyw
5v9RGnC5tasSkcJYS1KjZ5u0jWKObP+JsalaCKHdWER8BtSU9sY1bdnWKcO7dQO6OurR1UgZSrj5
ZXH5mk3lzWqtE8HkgybGa6UsBmkdPBAlzZQPDsey8D+6PrpUbYwDFX4/jtXVBDICYVjzDnA/Ys3l
3enkRnbB3tSGC97Ns0jNjrvHsm69DcA8DBK0dPncvCrbfJkkVjzllaT8q6Vth0uTJRjYav7etncN
fZI3EyRUyQSqZ6VcviaKFM/g8gsE5doTsYcc1EruacETBXPsY2lKK2TxR8/MS1Pm+qU6qJRA4dAO
xQ56B+2rnEJZP3wIpzw4AXJ7EzMGQ6uZK8LNdSJxxMVtFDIsJQe9Vv2yNIebqAnSRBaAG9swv8xg
JOJHkF0p4KpG7fw1jot1m/KUzQytnSc8fpcgxTc+A7Jifdhp5adC9N5bQX8D9/HbBhgkgOiFywTW
BTVb7FZsbhGlCkBsgQzQ7B8pU3sNjZ+ZwUvHvc6ghoEtgH7BPVb0r+CbGHm4G6yywiMvByVv4hho
G2oXtObQGuo5L+Sr3V66Qj/qtkMpysh+OudeZijeUgnEso72WQ9SFSbphxWWNWyKktfCtT7o2etY
Cqh3h6lzkQoewH0UshlgQl7mvOvkLdIffaiXE4ROdvElOCSJO6MRacpG1dgK6Tf7xo2NZca/wlC4
6ipUUoVSAyFznn6yuyx6SgSro6HjyDI6+pVJpdUY25KgmDapJ17KWdbm16yIk1EBJrqHjXaFnWSl
R3FFwrO8s87FY5iwjaCXvCjtfGWbA21kwODqeRVh0YEp4pwKV+XTJgwtUli9hSAVHRVPcZSHadqH
5DyCjjh77IpqDXdRseJO+aSE7gEBjaEoqI19WPN5pe5uviMlu7wNMTTrzi+0IIwMWNgrZW6jtOSM
6gHpDPFPUc9QC902frizqKi/wb/0Dm6L785TNyNnuiROwsLCi4JNdmFKtddV0/5S4l5u67HvgCrx
I/JQ427iYO8qEJZx9FhqRV4y24s0QHGv1Il+C2flhhhwaUi4cKavLct44MUMX1xsYgvlWdomqEqx
d7F4hHy0HV8ImsAtOj3INRKYh4OcYTOVDlNllBpLNwleomGp1W0IvJLKn9Fs/+ljgYQQ2ua+aNUr
O6TmpgU9BlkycHRizFIU1ewLR5fvxsClTa9juIZq2E4VzCFb7417Tsl15U+nzh58Wrh0jnjh7HI6
fKAtYb8mq7ztewu4ff6AG8XEobZFryWrqif8P2dwPWeCwZD06A2t/YleKni3HXH2lUaWDHsfzsam
O88M76bkFXHad1buMbHb/NZwsWt9V3sve5uH549memudf7mtUzaGZfclQSKNXCMJkxAlk4m9hWA0
Z+nx6LlZds3K4RVTaIhPkL4RKlQ3ntlaOMnCcmUM5kNwoG1p9uiXYJAx36XTxS5S/zxSzxgVXDQ7
Wfl71t8YM3x2FjYXRLKPMFqmhZG2n6Kd6UjNC91Q25iBGYOBz63OY7+Cw+cW6d+dGeW73GqB+7Qk
X+qQsnOrvbuBcXNxSSKK6ffGmOqVN9A3YpvLCXgUmyga6qLE3MTW8DI/mWqPONwPPjTZ1M/Gkcao
T6QTtcIAWC8YMIoFyvuvFlKoUrQ8/VjUUQuTvdpNWW3zQse3ZPhn9MiE7U//OaHMEd0RZ4NnNF2K
vABBzEuhNTlQARrrFnU83J1Acsx6H5NU10GEz57RvvcDui+NWHSV8bfpqx76TIhhBpdWYP5DqFvz
LhZgZwKxm+JpR6veme3HH5cpqnxc76fJvke7xVc3ibutIjxneP56fQacUu61joZ/vIUj+JPqDjvx
NYicHy296SayAHGEQ+nzmbZd/kxtCPY89P6xllhhdd26CW9x3LbWOUaOLbdIfkvP4Hw2vOkUQJ5h
MJsLW0ZXrvqMVjrDNnaGR2KlLgqIQSCqM7FOfflO9qBfuQZxbSg4EvGHdt13S6XPaT41a6/064Uw
xvc09c4MwzcB04KWgav4cEaH9O9wY/H68Ao+Iw2Ld80CfuvIAZyJQA6W7JlSESPViNfK6m/B7Ias
/eQ7sIpXs3rxBixZvKuvtdm+Z3YCkzJ7TehF4K8/QNqUgr6BwXrgDl/At2EOd+LvDEIoiefqlkNV
bfP3gtly5Yw73LxbveePnvT06lRFuoloQ3Ss4tCAHjX66qymH8+u9/MfpHkSz+D0poOIcyjHZGCx
Hjqg9TR4w3VFr3IMfsVvGEk8bGqZgRag1xsavBE+Lfu1DF9plXmuGX27lntNOJvLcU/Rk+CsRJvv
QYQ9RRSr0bUT+tNfNVG2Xuu7EYzgAOOQLkcWOPUsaXNzJeKuhVcLCGQ+L82q5E4zg5AOXoJgvpri
6Bk678MwMOZKWe7srPGQPha+6izKA9NZcOFsMnLrQFhyT6qWZX5zCx1aXBLObMfGYYyAs6HtAxkR
mQ3UKpsa39rklR2vw4krIn1banZ6dPrIr+Y0CgjF2bAJqEo+KUGwI/bOpgb4uwzSpUlcBWw+h6vv
nrlrOquUGs2wct4cfNDIh5SEs+ztO+pYy7H+hPv1bXQWFi+OwKQ25KlmI+U6NV79Fuxe7vOTNSo8
dvLEDZjqIsGPGSrqw3t0bi0J73LyYsrY0BA5dIaW1mkg4HM0gTR9glhG62pKz8qurqD2j0BjqxgE
V6Safcfa3KWk1giqVwsglfQXvp5tCTB9WJrcBkl9BcsQbEpffNgifHXmL7AzktppTarqyUhUmY1e
ZBxjymyPks89SWLjr/dZmspjPjLhmbzJccRBrgvr4nSU6Jo8GRPP2+px/dsr9Ua0xIGBxKN1pqUv
mgo38Xjo3AwEdYJtzAVlJvkON0W6I4e4i3BE+aYsl22V3dFuF70pF3FjjouiZ6+Jrv3OXZE5tUqf
W95Q7kfskAnyI5izCQ8L7zwz0LJRvvvm4Ky0VuwKDvFFZ6trE4nHiBmtRWbUyxqonvtGnRUjcp3h
l9J+BsE/ADy8dMlU+DZtmGCuQbUq8fDZNGhhbz6X3gixnXFYyJtVZm9RJl+47B0DzlM2yOlOR0ad
M9SDwTbCs9nBUGmQoJuX5Je/C7228Swnz40N0q9PCecwvJLbiXoox95R8rzgcC/f7ZBvo9MhqvDy
cKvlG0ncOG3oqPBswGzs/2Z8Jn30OjaWzsAvnWMQqBvOMjcjXNekOf5Me90JSY1WAB1c1UWy7UMy
AmVfXbPOfeKI0knh1SQoeUsE63J4gtnr1GI9TOEuZw5WZQtNmCGVST6396z/iEebxqN16rVNl6Ix
lBRA2cE3V3e8SVyAIDGiCPBD+a34bZxCW4phfJDtfVRxTN5bMKmyIpBUYLN5zWqqzpyyuc/v0IjF
cGeMDweOEFDHCSCpprHH5UXEPNfkgj8zmp55OohlEpnargr+FfgZsLwH48J1m52bjzdoitfSSlcd
9D+E7Orw/zMYAl7P8IrJKMcmMWKHnt0t98yG+xPNwcYJYggf1HCa/up8/IsmozyWSVav8T9cO41B
V7NWmd0tMzowzJyRNlh22yovXgaMWCvdEmBxi+BCn/ndgJ6gE2fsK+vucftdjvbcv22o81D3j64z
z241baUxfkUdKXETAiqPmEtYKtaTgXfXeoZRB2sivbM6VoHVOD8oO2hkHayyaIDABsk1X5ZRdknS
jTRqdoMCAUf6ZbLmVvyp5fqNikUmVjkRx+/dF3K1lGbq2Z8vsk/bsIxVPGS/MeADK2v3rnTCu3C6
r8oKuiVI7NVY8A3tw44MvNNS9Rh4dFfmBoA4Zx9qgEyhlrDA5Ptk8WTL8ye8ZQYX//6zarjqq1De
uCvHG43hNablClNutQ202RRNqEWmhzK1B5JU5nnS5U2YyMBU3eyoS0aeBPtLLuIUmcFnDwYGFOTs
XFcmt/0cDYMjef7MIb86DHlXHx9tqZ5M40Uv8dxTEb4s0Q/YQvOwzrpLkLOsboa83rS1hPrpox+2
Xg4oRHyJouLl1figgzreDJazyVtCjCVSsuXTr45shHuJEroknjsrU8JE8r3K5Y3L+KffI7Dgw62t
6adWurUrhvHL93l46jwNE2HcG+LUkoQDSPj/Fw5B7zFMcJJU/niHADAcWAjv8s584VpN+j2dUcWa
DXDtQhk75qBUPUnL+3BVw4O9XxMGPynT2sWN8af7ZI9ptLjl9kRMnGN0qIxTWrPUS9S91JCYJMPb
0ujqewnwM2nHTSUJJeb2e8uWYdF4zXPeDjhjwuSjMtL0xEZ7ZlvxgJgfiZbYjB3rTYA1Y8mxXBSm
udUmG4nOuQYjnzfbd1nt9t0nfBRgtLH7hk1VrC2lHZvkARSBuLaJ44eoJMzmFq/TtGZI75YFs8G6
Rjb1uGi6JhP76BcfvRgwH4QVOm25JVVNMeIUW+C8yi0fkp82S/MtT0/sH86J5BJ3Fl2icpkcznZy
zRquWHVHGXLa3Y2aW54dAawGbr/OYpyoQRRcAxKHo/IfZOSP7DGJrKQME2X0qk/Bc2d7HMiYChzd
/SHUd+vs9D7/Q0tyW/C05HU+N9qNUbvmCoXUQXZiC0uBIBpRi1XaYOWgursZxXwCCz9e5Vmxc+v8
4GrVKyVx+2LsEXCtu2qkWBeO8cD2hj1B3UqdIkOX1Nwh1dpHFZSgzuohWk4GfswGnR7pY1XSBoAR
robUoPDGOGrHx5z9RwOLMKW9AfGkjeuBJFH8KwLiqz0YDzRNmg8K034Jqw4DlAxfMR6uJ+zDqAos
8SKMh52GWxmhnfcY/k5bIDP+x955LMeOpFn6VcpqPUhzaEdbdy9CBxlBLS65gcWlgFYO5cAb9XP0
i82HzLKezJzuqqn9bMrqGpMMhYD/4pzvFEG3VfC6cdFkRwQzYyNhWMzpO6ObYJ3gXaAzQXafOD2o
9N54xWb6PLbVqU6s7xwdOSKt7DMoy2OAeoQGhJQvGtUvU7kv1ZjchkV4YXYv2J6Z14ijN4khz72P
7IMFc/9UD6yY7EAHKygv73p4npNhyRtJj2VdECYT5jt3ThGig7TlYLhdviwSQh+zNbpm6I0omiFS
wtjYGmRAIH27bvjbfcPatZrpJZhXLKVDdD/M0PljFgHBAolYNoMW0HzHdI4ELbhl9ZWTl7pj1WAm
EWx6PUKMTjA12RuiFYzjBD8aJfh94JPFUmXBu0DevFkqQceZADixIaBODjd1NoPITqq16YnT2HHg
x3ZOoNy4L+xgJOsjobDMclb8FTZuyv6161/LNrkqS/MHSq0LGMh4vZw3GN+UieJUC7oxGzJ/Zl3X
AVUT0k90Rki3G4U7L9X9gkXGqO4bw2NbEVwVEfG0/Clj1KDBQYqaqrfIsCO+EQFhbfIeLiJuQUjE
u4GisSlC7Krkeq2B/j8CqYXve1dODeN0wjOchRxJpOU6IhtV9O9GURzxZBwYrFwLzZbVxvCKRx0L
SDWN4LfzfepVZJfmHhEzxACaffrZTfOJMYS7RRkOV2F8qSrB68OCsgCYdY5bqeXigufLWMqkXjHa
ioPVCrfWPGyWOYydiEtnLCNuWb1nBvOsEtP0MIpHZ65dZMsug5BK7c3SfB7t/HkMWcCSTucDuSom
NkjmR1DV49HyYlxFab7xrYbVNE+lLCYGSUZydGMfWPjkncpwuBngVq66GZlI7N3gWGP1vBDI6UBu
SzckLq36WZnyi8PsntrzYHUxc2SY27PpvE8Ru4PBBwozBeihduZQL2GoTrni0KTyyzQcfwneMK2v
EVJsgUa8TmqiwQ1fkKUhr7QRvbG+RYX8LmfsZALP7VqK5E5FDHs4X5P1QFCwVu+TRY248e+MtNlW
qb8P60YQYjYyXhzyfRDO7NQnfZX6ziM2GYz2gXnBff6VV/XJSNFlWqkadh3bQXoaBSkUiHnCEI1g
aG/alzYXVpegjBzee3bVazQ9DFAts98ClsGU63rBehDygzCtcP0rd+//Awqf/gGgUPp/D1B495//
oar+D0TD5Rf+hiX05C8eqB3pmhAEXV/YYP/Gr7b7t78a0vzFtqQFLjKwA/gTpvXXv5SV6mJ+Jn4R
HG5g3QLfdqQvXee/wIQ4oUATCjwyKNKEBFFi/jNkQqq/P4AJPduTXL2+JaTFczAtB6bi78GEXe+y
IZvw0GYI4/x8K4AITGecZrb1SDsVoL63DMhr16HGOvXZBoWZfYxKx+j0WseUBdESbZ4RBUussLjp
ncyDH2fgNwAWWM+LlAOnnxEdm8TjW0w/6UdgcJnTeKTjgTFhFGA7LaW6mCNtY0ibhlcjrFA5RGU8
Ko4f/soNoWhVZlz7iZF38dpMWhtNcagWI1RapKg3eksxfVuPXpv7n9RDCfMiVVXNuTCTPAO6Rbqq
+zCqKg1eMAKA9qIMKpvsUlC6T98I4Av5Q07OgrS3a9oYrGYQb9qfCNpVXmNIQSIhcPO2aXYfYZTv
izv2aUFhM2ZGG05wn0mJTvp5acQfceIX1kj5EkvG4ejwQkQ7o8jSh4hUcvOsJUnwHpDdRLncmchl
7G8c/I/hY2jViKRW1UC42TGrWCXjDEqZ4WDUGqcuwgUlnOk5ykfbey1jlNvVeeL2Xn8TLtuVd4JX
0z92TOiXFMTGCZ7DtCLn7jaPrNmLNyJPSG9D+o21R60tL9DTrRCqZDFWe1g/T9JhNPbuLcHbweK+
0OmPqWMQuCOYsBTPrgd14C3RcVWg7g0rznhAZ0lwM2e1A2d6NgfsAI3vlMdJji0jcz9DlOOMCbEw
3jRZ/m0P+jKfOfKI82iZ/lraO6cyDcHEWNnMTpXoSvq7hyxhmbfL0CtSLhuG/VVS++Azjhm5h6+J
nlKGZn2nhujUBW2McMmspbls/rs6bXZuXyWcOVGoXfO6JEHBeCvjaAK849Quq7VML44NmPT9eXAD
cpXLol5ywWSZ4/TIyZ24Z1WviRvMSgP3eEdg+DYhOKkjD0JH8YuI4bCT6wMSjuVpqCoyHp0ClUWn
JCIUr4MIsQEIinGd4JMRh4U3RNNVNKNaW7dBbKcngiVc9wmlc2weXKfpg0tbDG3yyuZCj89pNJJY
5mU6lncjmTxkW9sVfE2f5czYgU+cDWArJ89H6HzGX4OmxFyBMc6J2I6IItjHNbXCOfcA250YzlXl
gYvPjQ+NVSt5ExjpUEKIEPho4VKRBrtzDUipG4SelB8UUWNPw56H8Xc0OMCIwlyNzK3d2R72dkJd
tdNm48h9OmAEP8124yR7RGKpf9X1bRPuO9t3ONFDz/cOfC1ydW3k5B58pG49t/syFF1/AheFq8lg
zERx28/VHLI+C1P7nmxsOyxgVTsKV/zgRQ5wk0yNxUlyY4RqXKhKl2cyjMFsh1aAkEzJyie5WBla
fTHRsooz4pyi3BeI55BmDL+Cf2pM+yN1vxoKbF9jDaKMYsLVQOsjjQvS7fHMoNBusrWFCfPei6ap
gR/IXFrf1RWALLXiherxgi1gRmzvuV2Vn1y+6N0hHkIXmpJogATNY1fm73HSxNXHmAyJe1KsF0lu
aLBR34mQY/vIwKtGskAcp4OtwwotX7/o0Rwv/oiB7qoaiyFbgFmiJs6677p0IpbTISiEDBvPQhZs
edwImCfZDUotJ2LYmdkWWVCjV6XZm6zAYn56Y1i6X9NoQ9s6A1bFX3HyIp1D+mpjbOHZneNppUCn
s2X0AZsafdXmNToC8jOOMYK5cddkQes++OQbJJu26Fx2oVMMqfvbUhnnA0vreWAM5nnkU1PM+4vB
UKElmQsGenMmdohXk+oMfKcWDyZjQNjtdeFlDJdGbqgG6pgOF7jZg3Lg5oTPhJipkBk6ozXpc7vB
1xkYVbHjLDFKFHCN5xenOZ9be3kgjAs3dY13+dktEMHchhq2yY1yPMejUXBtJ34qusmDiMlXugf4
SkwAE2UsibV6BCI5tLh9wKVHatuBA8Otk9a1bs4+zAow0HMxjaxFay3BgluY+or3UBaxAZN0YIbT
SIJlCBKaSAijrUpRq0M1ZJJtA44NAuzU+6i2JiZWSLQn8C0Ktx27YifPfHGfMbcgwgWvlc8axXKz
3FmPgI7iW+7nvDx63Hk23rhBxuBa3AC5wZwK6REkpICgEdxaF1+m6RjMbiOQD9AzMwRjpDA2Of3p
vCraJE8Za1DA0zt6aApxLPUFN0M07SMTKUQC7N3bPWbLQ8ym10Pua+uUXJ65qNhEM6nRzbURG+bi
LfbtJNxnfi6iZ9GLyt/wkWX0tC3iJvc6KcrIfwXAp2IDTkhds5Uv0NFHEuN73uSonRkNpWsn5HZ2
UE0zTttCT5NzlcVysg6G76TTMZxKaV9YfxIJxec1Dic7ZxZP60b02KbIJ4eChCKpIbuaRNr6JXHL
caKY5zniwUwQtjhfHMjJAmyDebOp+B2+uBYB1XrcV0aRIzdZvFTtXkz+LP29a/VTa26NtELJzuvr
PeIphO7P5khIUn6cunS0F8RVlMcfXUqFUm9gnWn2QxO3AAdBLsPFTuDk9Mv0EyJ14J/Mpp6FuXI9
L41wOgTDDJeZ561M67f6/EP/S/QFrSufoqr8S0lRUXEmtP/21wV+/TvCtCdl4NJWMUOUwvOYfAKz
/kMhF4+UVFUgSGj072CsP9gFG0/LigV9BwBzM/UB82Gp0imjR6Ne16HX7sxsGWOm2CWdHBd6XTn+
ZjSj4ZoZ7yHJ6zvN+vg31vn/+FS9/+uZBh5rbBlQxAYuHf4fn2ngdcpxDHSh6C7aa1PSuvtmmL+h
HyG+d3Qxyv+uJP9v3hsK8D+8NYEwpUTX7DJA4FHd5ecfl4ekjJY38n/FrVVSF6Z6O2hMHaYaY8gF
gYHtxOmLAJwicYrAsviq/f3HXd7y/wP95gV6HmeR6fhgv01bBpT4v3/c2oydtswjxtlk+FGN6fRh
6k0UgDiN93//oUz7v3ksabuOFLQEwnLAnP/+sawJjW6ZhWrL7DlbJ317NAWaxQnFpqefMNqQ7zjB
siNxbKTx9OLhJ/HIFIKklP+DS/FPn28gAtcKCCeQiC48epTlqf7u7QaFBkgxhnDYMUrZUY2YMKBc
eNw6JgIhImP477/2P328y+NJ6YjAJhfOFq79p+upyEk/pMNqtilm2HsQ5yX0H1AQtxUMwrsGMRK+
tcqv4n/wOv/8uLRLtmWbnuc5vgj4xx9f56wRNUm3A9vXxdYDmSCA6PyWiiqIpxwqbmfu6n4Sh7//
av/87v76qF7geJYp6dj8P71aq3eHuo+wDrtMv7dk46m7RprzndAWQJh5yH/78vxTjf85+VBVW313
/7r82kdVTyqJ4u7f//UP/7qtv8rHTn19dedL/ef/8g+/2P77rz/mzra5dJc//GNbdgkhz/2Xmh6+
2j7/7UH+9l/+v/7wL1+//pV/0NpbfF//5+gBzKhl8mUcWJr/539ELHrKr9+3+csv/9blm8EvHn3S
cg36wnFlwFfvtybfdAkYELYTuI7wTeEszfXfenzH/YVkgYCPz7Uty0Je9F8tvmP94npLe8/fI9vd
Dv6pDt8yHZ7Z725DvmX6rikZJTBqEJ7juH+6DfkWTgjLgw1hj4ZxL4rvMOkBVEQNLWlUHsKy+REB
X9o1Xh9iecuvpnEcHwal7LNgd5/gRV4XmBmue90AAqqs4hABW4nnwtvg1Pwgx3hJvLLVaREwBY4/
H5rATR8U81GUVzN6SSxQUGsSGElM8CZBI65RTyYIAa5ii9wiehk08tWL72G0CXBuewJzbsVCb2Jw
r9TPph5gTU6Zfczyu6TNluFqZO7CuLY2XqnQHsbDi9NxY3crRA8oee2NNXJ8NdVMoEGJAUHq8FRj
nKdBgJOeiuHRi8mLJJJkUdhWm0rKngRuz79CMh44DM7BvwbYebPyWpvmdIvR9ktnybSXHPonZUYY
N03uLS6Q4dtuUQqwnQ6PTkHRp+OLW9tfVRa9zvU4vMaFS84dHX+SfauhPuPyY3vgOGRqzhkKQ2zg
bdJcCok2Zsaetq5Scnz6dm/gV2IjpYrborpLJKNhHYnnRcxLpsoxr8r0AG1oLSg976AWLcH2/V4O
SbJOLCj5xZxNmKjhwSvS1EoLmH/aJs8OD70yZPBEHhYsUhnqjWfeo46kWhTBMcX8yRB37o6ORkk+
0D2RF/xZJZAuBBGXuNfok0e2u/Bbw90oD20MbSCL4E4ZFr0BOm+qsGi6zxaZJy4pkOacwdskwLaj
a6b3aSwBuYwBnTOctyu2EteW7X3NlUX6aPuBSrpbl+WEsjDsF5osm24ClPuNV0zZjo9R7TyWoVui
NIZD3bJb8Osme07NB5OVw8ms1da3pwSijJetm1E8GdqLr6OoDrZQf2pSnWLKgaGC1WMURJFlh1bX
1q1jg1wC2LyG6+PBZQeWCIKNzgwFFVzYLtzZdp4eSDxH+1sn0yFK3PYYB3prp0ixq1rHO1QqZNvi
lgRqxR4CCvx8GztNvoY/VmqCmUvDAcoBjgy7ljahU9flKe2i8lR1Xr5jF4FEus/knRnqLV9swjgx
XKGRAIuzyDr8qgSI5sSbkKUqsh8gYG1f37FkGm92xO04Ry8maSRo22ab971x1ZPPuojb+x3vETyu
oj37AcDBxj6IMNnJKuovnFgbQ2YWbJ/B3IIiCRaAfxlM9h5MCLAzdgL8I7stwH7MQiE1tdW80s34
lHejsetG6zWupTiqOcY7XEceIAL2O7Z2nyUeoA2bNYkSgjXHHATZkRPrNYimizOgvwVsxKZ+8JAJ
I1op2psJeN7UZF/QYwmNiHPvKir0Zmian26oomuNkLRDW47HT2nX3tYuu0y/RhGYKkYxiZHet6Sl
XcyxvJpBHO3soqmPrpAvfWIf67auX5wet3Vqt8nayEl87dvoDp2K2OJLw5lanpAZWZsOnOK9zMs3
ZQ/H0g/nT4BKD05QFj/NMv/yUlytQ9I8mKSsbhuvfHFjYueMqPTBH7VHsozBLgorYl5UvEs7+XDy
DdvYxxomKqvc+uzCTkfeEK4Y7qBXiQwYiEPZ7iRhAKu5p6HTQcmQjpnkNPunIEXAzy6chDGjY3EN
1m6XEBlbdsgsdIK8LIyibWO39yyAMqI9zS92Fy+9W0y7xM0qPPfd1eyO1TH/YSsD1WtokvZpTkyS
6AdX/Tc9FjpCgcyhAsiEp1Ti86MVxhsOIqa5KUGw8te2yCOZUc7ZS+b7C2xNY8iTYhGNgmzKzxWL
TEgawzmtMaVOBrNapjXPcZPcqwjFaRCmt7LsD+TSfE8s5X0SXkQ4l4cMHDTb0wOd7aejQa8Tcf/D
GvVBQlxMA/Oh7m/m0YRwqzBwoec5T7Sgq1hxdaiEtMyHph6dg4X9YdXAWWZ3h6fFjdWTsBkuD1qa
pzwyUCYIhn/mOB5iU28iJLNEBlRXnG1ri6CUXgU/RMkkDJdVCO9hExJovZoaFAs2Hg/px2/hhFds
ouzezgePInqVMvPYBKZ5kTFxZ2PDrT0UOzI5wn0pzHYtCzZXTMqJ9rQPQZc8QPPSa9HYS6h5tjvy
BSW8c07wINAxFio/MPlaTcpKCRrm8mWSqbkZm69Oj6KUeeZMMqp5aSd5SWzvukTMsjEaqtHRLj5a
1SQcdrh5RREzHA/YJTEZzlh5YtzAkw63qU9XY2YqdMXouYK4uQPlC4dIIabU40+szNBNtck21env
agqLa6dw7kYsDeATsPO0CYbxdP5CTI0jK/u0zQLQE0yb1WyzDyuQSBaufq0NGzro/Ji6BN7msvhu
uuCz0slPKwccJuH01yVMqawLL/7cnMlirjaJzpOtZ4Q3yOIGaA6QNYJavRqOf9QC+nn+JhPn0yNu
4jx75wSP8UZyrwZk1b6lVQDPBqYFsl9OvKSp7wfRWLS/XOADMc/byVFHrXpgAR4IjiImKLD2yA11
YUtAUwG4VrVXhtdRIQ1XYcvllZrzfgQGkssDMe/FlYVhefKmD8sFjI7TfS2xGx2bEKy2E98BMjul
TZM9ttKiCGGKZ+TF0eTbujFF155gbKoUaQMZqOgkjOeZqfOaPvklmdGKtEpu6qKHgZizabeIf8om
2PHDDMdvFiOQkohgDVGFpxThKrUCz6li/eyq5oV34rYPcoRao/NR9qO1Mu0cX7Ak41QGMfpqN0Vk
jpgjdwnQW4S68xLJTBNx0GK8mEIeBvRza9V133kD90GZ7qMS2EW8sd7il6bDYR1sTuUPZop3tqhv
0AGRQejFL1ISnFLFYn5synLjqP5Hsbi1YxM/dx9WAB+5prG/0HXPTRexyK/JUu2yZ7A42cao43Yv
/QkFhvruavRLNFLDnhoLbO46nFugJl6LH55hMAMo/A3dNBG+K1Yi7wKGF4K3VXJT6grXOwJW3ydD
s1Ou/dqlPYkkvX09sPth0cvk2LXsI2XVHovLsEYMo9airRDSW1tmmumuMdVXnMbjzgOfbzMkE9M0
Y56zratCuKta2yzUoQpccwLCeCu793z5r4O5/wim1ti1+MLn4i2kINNgXZF7NmtPpS3CPfbiJm6t
osw4x9WSeVAS9KlrXxyMbPhJ9MhPn83MTVM0pGDKA2KM8xCOn6yEolWZIdEySsZ1o35SCwGtBnXg
ug9szyCzlt4TDoh8h09qXscuTk5siRg8q8+0wJ1WmdwAVds8O02hrtjTUOohmgKu0P3IHMIxqjQF
eK1fXTt9DE+tKIdD67e3xmx9wzxCye6zyau4cO3wXuInnRFpbhwR3ngqVPuBkkaDMG5CoAeG3ATM
Jq+8IT8KtIFrx3LPWG2cc6+d68GFbY90qZxLwBvxeZx7jzVf8TNAf7cdZr0VZfrdd5sI5xTa+XU1
ew26w/JEHAlQEBOhRVC4d6oObm0K7njEhVpW0SUQst/Bzr2HCnMHAnDnZfNWcxdNQqQTtcJL06Tm
e4u2LRmRejKJbeLoPgryrUvapel0924LlccOPkjq3eagJscuu23gZIjEu0lAdK9HU88b10YV3dqf
KPjYus/BT0gM63hwMQKDVHMjPH9eFr9k7XxPitg5dpEyyMRIdo5FLEDnrhJ/ATPF3S0juqribGE2
2WNcxy9dbgtBgOiUzs/E7SyZyLz+EOd9ubcrbPfRGGWkU/KF8hEsyPAS8fQIfkUJ622deTDJveeH
7M4w0T6VARzgMQiPxEsvF1p4z2aVEAHapqa89KX8qZvkCVjI3i1QNlALJdzaYz7MglAD1d9PVSNX
LrlqtAvURhi1jqKT72hRkysRvkN2JySlA8w4gPOF/RP8dInt2HDjpn4H4jxR0+iGsJ3Bqc8Qk3BI
JsCAaGBXgxPDN7XTbzzMp3wsx/2EWBYr9ErV3AlozEDIAzRPQ/PK93NaSyGOBriojWulP0cWlWsl
IqzMVN7anC65qbGDgVhzhuzazAyw/HVLvIVlgU5MoVzjFqkVf3nMOyIIJg7QyPav44qk26Z/xi5K
5VW2h8IkYmkYfW8bPqmpu6mT1rxmlYAcN72NNKdo6ssHPbSoiCy9SuobRLtrTgpIewSgcG7KqQi3
QnEZcJ8AiDDzkir4pkh+6SU8d8l1B9geE8LQ29za7CHNMebPL3jS7uKp+2nrhRU2+ORYxs11ZAXP
ampRBEV9s2nCytjWBi+8oyVmA71vw8RbObrX5GKuqrQhL4sgYnNEVtVyO7yZfNzFcnydM29+rDAp
zZkKzpO+mVhAb5Se1DqPzdXYNj5CyMg7tLa7Z7eFPK1FQMhQNdkP7AsOo0Jc6Pskmw1B1K3Yan4B
73BeRjMorwq2EuvsrGZD75VCnYKQE2bZr8UrHFh0sBSos7pPTIwVHlDQOcJfX5vuXvh8zztJ0l4Z
wpnSI4P6yf0mUiHuO9i4WbobbXhlHDObmhiyHeNvnDL9BknaWZakM6VVdy40OPnS7Y+TgDdSC+zk
E90W+UZJrJ6dLqHIyyRRQZFPwaKNE9s2xA0pIq4S0FWX+lTfjXrAS+S7+GIVEq3Qjt5Cf7AJU/AP
eoaTQ8T1Z1wi6+0I5sb2WR/g3+EEBsJlavhAwtSfZhK/ktlaAdrnrC3xRdBVo0sb4vmnrTiAmDp3
JJQ479YUsNJibEMPXd4pF4FWoTDmy6D+YZDN3De0W3l/TGvU5sy4Ib5S+u8UWu2yKF7thPuHq6zd
cssPMnXIQW51HaQUxyy/w4iVGh/ejsQWSrViW2QJ/Il4AFVqTN9VDhDCY/WbV4S9ZiGMM/Zfa2ml
735KskCt64uJqsjX1WLvhZyBTJkbbztsKmJZzWZhPDe9g2KcVGLXis8x0Lq0g9fChRlX/nvp+MAJ
EZo+jR5wMIL0CMcqLNZNeZVsUdiHHFHtZwRwZjOH5OiOtEI8a5CXWd2SXb38PwfRlyyna7KXrjhi
kXzq62DGUI3AGVmgHzwO3LgsxId1LyRgOnX2OXtW6Oi+hbLvzYLuudE4eHr/4De4xTvCc2n7ItQc
+RO8eloFTYIZcWw/PM2koisYEHXuBF0CEKSecayCwJsHzAkdYOWVl7QofknraowTjmDOJ51wzvpP
+PmdnQ79GgfAR9jSW1X8TtmQA8+6/KMprJiNLeL3WU1XOi2u5GC85gWTjiTDlA+RftUG+VXt6pcB
y1yQp/BurXyGxGa/9up+yCxKJnNib1tqrnDJFTZh1uH2/YPnvARLIzpJSxZhHTteGfrVcSb1BUUJ
e8JM7ipjAmBcY3+f9U/dyxFWBfVp2QzXKlaHoYR9kAgXtXtWblofooYEctPE7KCbzopuh+GDNUu6
KQeut2gedtizyJRAIIPr7p00FPTFctSbmPBwS8Aw6fQ3sav1LqZ4Wtki3qfCeIpAhx7QfmfWfJwN
XOgjMWodNryt77pX5EyIbWvm9EANYj4hIHv7jLUkGTMRwgmYusRUhRmZJ65xNdvme8VDrgfeZI61
xZc1miRTwAys6zk6Rh7SPl117lKx15tTpDs8BCzbcMfDyzdni8yAKNsj53a3MgdJkPaKw8Gfd8gL
vuX8IQYG61neZg9RMGwd96MxAIN0KU2AJwrOxCwB75PO22wI4dsr8ibC5M2O44ciyFBy116C6BGw
p/bMdTITFtChUyZfhFyfkNqY9wHpe0oYvUJFdWKQhDRpYm87Mihd8Yw2WCVgV1oNAStBslVWfukB
KfNBqqMwaEPRnsHUjCEdVnlwAaBwJsjixZxcl+kizMiRZ8nm75UWjOK7OJINhQuaQPo1Wel7NoRq
I7K23mRGfsrAKvoh+2gxGC+mlaLTIVKobHNkUdNpJKiclM/hpuy/QFVTVHkpGtWwQHhr7Vh3Vdtk
xAadV3wcrMFJa4geU+8WOuISWiDYQO1G1y13wYh6Glr+JcKD0HT0EHYin/uWV4yJjY7eyX8gpcaw
XtSXVllb0x0e5dC6+ya4cgt7IMMdoAwyLSRlpfEJoj7c9vnDHEhnO9cQho0gvCnmONkZPmepNd/J
RnU7jEFvSeR/JiHHyQzzWJNxRjnGyJJolxWrX4+Oor1l8kv3NLYQ8qmypgkBUNgBcCk9DUGgl+DF
ibssSsBUYvz2OEOIlT14UXGwU7T6PkNFZ8B47MtlZMiDsU6pD4hR8GYoayNtIsG7AksOGfLc04Fa
U+E/sQX+Ibl6kFhM7+iMX7lueUMKf8ZXV6wzjN10fOZVGUIy7oP2R09Rh0ahwCBbbMhSuGiiazYo
a1epsEgJiLGzaO2ufKo5GwV+YW/UHL06dHZW/EAHCl0Uwx0S141fIum3qatXZZDfErLIyFxw4E5w
pOquwiVPASSJZEFb4ppQdeKUM7O/tMOe9gFKlwVCMp6bYYva/EcVla/gUzkhKChlGmOpjew3y6D4
oJx24FpPb6oxbgLZ3C6wMlH0p6KTN7Q49YoSnpyoLhUIc+bVICjD6vaqrYJvG2QQSiwEr37RH0cn
6Smf511q+NNmIh9vk475qYfsuUVI8TGmcY7MDDM4SEsiFxZJj3A/QMsJSySEG1AwaFJ9aosWJSwN
Al6oQ6JovPr1fxBOQ57i67/JyPqYk+QrXyYw4Cc+Q8RYG+W8GjV/OB0o4TTTn8hn7An331n3CRcM
gXS+Drb9YLVrgiOImfQBmeHQZyAFJVYDoMM4vqucjAMZO02QoF7quNdvClIf/cl+7Ajxijj4Vl7O
96/qA6A/8nVysYSP3kD0gl1SPfjXbmUDQyE5wA5hPPRhjYsKqzWcj6fEHx9DAiIBzRUp/OIr4Qz0
cMKGU4M0Ay/Jt0ibO6aRvAY8KeBT0OhX1BKl1B9s/xlBy2ATpcCJUln+bAQvL+xd3HrubZC5DRBH
lCJdG9zFQ/qYGKW/odvPYb3d2Vl0HyTVnr1SDXogAicdcDGu7QK/L74SrOwdMRoQusIyxYo6YFfM
LWK+CKdilwHzG19IhHZ11cGTkgv6JceXshokcDZG803izOtOATHd5pNfbLxBRBQx/qHzgnurQmPI
Bc73xzRegoBvOe7p1ezzYdUlyCJTJKcpUqd6Rvjuz5TwxTxsc799mVNys436M0kDnDZAHpbgDazW
5L+4dfLolfHjXJtXLakRqc/7hj1yWDsI8wfnq6/6fZDxzc6qjL+IsFZZ0w3WMHflqOET3e+2a6lJ
J0tdYvvV0AIHsNNdPByfswUCsQWWxbDnMmZoywyrOmLyZJ54IAyCqZOyvmo5rqwaXk1Kr0Pqa3KP
T2pbREGCYZtI4gzl55jMuwi13CoYy7e05tX6sfheRgewG4HU30coO1cOa4S1IelHQ3dfq+AiinRG
yp49hI3eoOp5a6mdypQthmsX6MKokFmj+FuihnG5dfJTow+6m0Y+3ihMP6CS5GBsOcYa/VVBkGOs
011QDbL/4F0Po4Vf7vQ7r+VNa3W2GDqcG7PpntzwQVDFrKaOK7VjMoJPGAdpArVELveCGIsmopIT
Fs1+VfschK4db1uPn0VT8jQCn8iq5L0pZvSYNceejZkKyCX36fBtCggF9huSfnBUlZvqNg+ALWB6
o2ae+82AppPAa/lTAlx3PMaUNecGfnTi2Qyi9PCGHoi+YYPVutkOxDdCzizDPDVfG4IPmlr5wcvD
O4pxIJJBfkI+a5uIuLSfXYPWI+IiwdjddRaQTK2uzRr6xmx/CjbKTAFDgzz18GqUZrfIL2s+O6dh
gnkvHE45q23NtZrdvTfomcKiwOw9V4+GSC8oiW/lwvftJs5J7L+ERvjROSFmFkNp1fMBt27xTbYh
d42an1oQRHG8nt2ID6MHn7iaICohZf5CPsuXYuRAFalx9rv00nl3fLQWd2Ez3xK24jHVBS9v5K+s
wu9++/7YeETpPRpYMivVlJ95QRhi0I6IW337WYPVpyLD9BKYuzTmqtYtZVGb3afBN8aJL2LW8TnG
1p3dJD9xPl4Zvf/YR/lbVfQSajuPqXFJUlv0y0BC+iySW4OMR6cmhySg7sGtQpJaySiDhJbIMi5V
Gt32XD5rMF7coIz8Jkgrxj9ORaQsgQSJ5922qU94G28tvmxQ8Mwebbgla80mdMVa+03Uxo/JdOzN
UMJEskg59XMo+z1e+W4Ucj0b6grO1HXcRAFK8eW6lg2XRGycR9mcxBy8JQF364ldA9K95IockZsx
d/dDngsOYsxRMMc38WBw+ASk7JQc/kE9XYNS/d/snVdyJMmZrbdyNxC00OI1VaQCMoGEfgkDClWh
pYeH2tGsYzY2n4Ntd8gxo92Zt3m4Zk0au5pdIjPC/RfnfIfZk3NbWq0mRIrlWsH3bkz6x1iLjJIY
NaGtngajBc1eoj6z7HcwHiy9MPfVqoEbG9D7qHPXiZbNa7AyjyVxjsxgKTa9pyghXh5226rue6jq
yog5YTIDHgzmsuBzRm26ZTJzS0QOaYITq2m5jCojOko9/uwxW3LwkORofdE008znoBPxOlFDkZ2o
/kfqOr/MCFV2BjSIMTEfThUFv4vxadDy9c/rytYapodXyY0nylvACtVNcKW7zkOfDMTheXmys4TY
s6DXdosORG1gcs4EauUsAZlJghXYOGrfdcH7MtlQh8ZOW0czL30gCiyL8P0dfGEbI3AMkijod5Ia
SAT0bQV0sJLXdlm2Nd2ZUmFO2ygoHhrph7O81hWnfBzFz2U0PdiJ+63n0Q302dU3Cd9DS6TGDOYq
FdqyRTy5TWv+/LZHi5xr8aeLb2hFiO8vUg+09RJrn5lodh5pOzgW+4MHiZliA2to7NsvLsLClePG
+TbQoRD0aEWZ6wy/5ISfh73Djozc12mgt04BVrJD45akm8qsMBvTh6gPTrYHSLfzVD6Xvu+07Mkb
WJ4azdascNUvPZzS7DLStPQpBD+02ecm2pQzwWwBNbYJdmWiut046cUcGMmXdnJaCG9PQX96Q3RZ
Gh/NPNdhPt2LpFlnqfne+HBhE43U98o8cYdtu9L+DVmHwDG9h5rxXhBhmswJOPzZeJeIickffvFb
qrqF2Y8uUuTkM29xQtPoVY9ErGihA3be6DDc0+TxHdMzQ+6mYSzSBd6Iz+x91WtJuQvKYVrPArgP
I8aOvdTGdrIbcifYg4KRhFy8D2PYan0DKLRb6BfYh2rIlRlaI/g1QUqHbuHvUD+/D/rLSH+/Irb6
snS8jPbiflrNsK+A2PGBFleoYe4xwZeHmmXi7aRSy0yJHVHDv2iYV6P8QotBIcdjyntAte8tRy0g
DU8mmgv/hwO9F/O+U3n2LiBn+AXgof3sxt76rYvBo0Pv59kX6SM6grOm1WdRlhyUYo5ZApVrYOXM
qzhzMQ1w+KbuU4N2oU56WmVnGjZxML51XdYyOqB3FO3XFFCsLMxBNl4QbUHG9tu+ZBdfpBUdhhWx
qHTndW0+K8XeNqh1GnJ/QIVs7EgJGUF87QuLE6/Fl0CpAlphWPSLE8uDNqj1ZjI9ZnFzbBaGZuDC
yFbSPwj0oxqrQLARg2HDu0OiX5O8s0hO1hFKOaMFIAoxmQPJdBCB/ZplTPAtraOhj/nhPH3nWXnG
mOiiVymqnU7/YCPcJecJotKMPnszSmp1E4P37MJspxePtcHY5ag2Nx5511Yt7+fA4nWsfN4ArQ1x
94DEjKEml8OfdFTlbsTmqrUr8GvImCrscbuSucsKg9J+9jgMLQGefUScjzPPA+II87PuUPCQSDGn
xibRU07svvy7gPB/JK17qkv++q9quX/S1f331Hfh7/r+s/wt/utP9b9QeGfYSND+tfLunH7hqks/
/1Fu9/Ov/OWq8/5m0WFiPaNZ01HQoar7y1RnGH9DbOfwo47jWrCdkOL9Jbjz/+Y4Bno6E8+J6XqO
xz/Cg6b8djaOOte2dd318FuaDgK+H2Xjfwqv0Sv+S3UzJNd/lmIjbda9ADUJDBZl0nNcJcj7BwFs
UZWGidtkLakOHgX9OUubEib2xF4mg4eO1soDFAw1YE1F8Sv6sW2O3COGsnJ2ytQ5KHtnjc0zde/4
AyVrvK9LCK+/3pZBwfKBhb5UNlFLGUYJVoHkgIfUwUuKoPDTMGv29LFHpOdyTBYWxQavF03j/K4p
SyoHGiPfdutfV4vJUKFP5UdmneMU2pVQptYAd6tuwT8LlOFV4nyNnfteGWEtZYmN5/g1BSiUeeUr
KTU7C3AHQkQOEQchm7LVDspgayqrLVFWurLeQoS9Y+S/QjCNe5WFgIVLNzDlPlqCh1pqLKTbL08n
uU1vCYTH3psroy+LN5BgCXOPMiEKBbRi65+NjLWg4HKslV04NecXSDEzUZ9YiS08xZEyF/fGL8u2
iHpoh0Pcd+EEPR0vsoknWVPmZJ96xlF25cUAy4Z/uVBGZtl3Hw5yTtpG83OA9mrheZ7wPsfYfDbI
gY0VpkhVqSRQDZBFNaLcE77HvG4ywtqYX2KCHhtlr5b4rJOi/LZELeAHtnytfQukAUeSMmcXyqbd
YAHZCGvecUWDyCn3cHgPIB4/NG/r/hi9gzZEQ83kTIqLiB9YZFwkzvBCWcQ7ZRaPPdZoH7Hhr0Bt
GoiBV75ylrO+MJXVnESFHdIRDNy40KvYJ/TLn09WPt8sjweLvpLkqo6dqqFs7PG0nA340+vMsRBa
+d2GAZKO/9i6ylDghK9yLPHqp8oM6y0PMrw058khcR1IAkPVvCnWAfOlsuLhqYaJ5LjqyfZLWDt4
8DO8+IQJUJLizs+UTZ+UCDSbzODA0MYb29A+pt7udq310KLT4uR2tQNpro0HgRRwI7VmMW/6dNss
NY0kpAC4QQ7cgLLp903COmSyjI2p0AIjjAET1oBmMtBoFH6gxH8BF2ACa3fOlhrui+3n26Gqfifs
Y0oFMQgUzkDHkw+X9OLV2pUGmmdQoQ9KGAiGBqyj1JtN7z+7rfbReYCfCz/Jd/08Pt1FimzK9pvR
vY0gyTiZPRiGaPE+az2+kBPxUkNj0DAVrROjBHoEqYGkg++JPEHU8vafOiUxtYhfRh4uBOUBACT4
EJkCP4yNH6xjwjwHBYXALdaiKtEmmxCDSG5NskB2LRwJWwEl0Ply0sCYkCPGHDZ6dHfwJ+iZn7Fb
ersWMsVibklv2ApCVljz78Yx/i6JDQHERGpwWmDJr8QJ+vOF1eve7YBfCCgYncJheAqMIW1aZEAZ
pUJmABBjogNFA3WJcex+wBrFlVeSu7dwXnKF3khhcPDYH1EkqcjDZz1ojmQv7Nsm4ytU+I4Zjkem
gB4EPDLY808wGPkJWhvVi584GzMk6PHkVNVzLxMo7FP+7EW0K7l19aGHSIURGeGJmHBF1D8cFGgk
8HOo1MNpHmOIBuItgUiCSZdpHIwSVuX92jQ1sCXwSxwFMumM7jm2kNsqxAlNF6I6pMqe458HZtiD
wqHohvVrhgIIMcDZjAqZUsJOKWGosFf0Q8Kg3okeIHANzkrfMw1R4BWpECwFLBZLQVkihWdhd4Y7
GyBo/uJCb+koyLczPJdFgV18CC8e47k1fl4N/WVw8QIvDBiehpB+US9AiMFat6sUMqZT8BhvnsCH
kuiMRzIby3e7oepu4vFRIm9klOS/aVF3B5Ri10GmsSDU2ApV0yloTaClt0j3zwyYzgoO1yi8jRnJ
66SRZpxCvpk6e0+m4bmLB1S/fcg9CiEne8gj5GrmOZWGuylLUDqTguo00HVMKDtxgsRbIPHrFYAn
gcRDUPbJD1iCLoCHRrkXjn0TWOAgcVi7FpaPztB730P3wTq5ipbx0vndD1tJgQQ9hQMaONocBQii
Ueu2bvSngxzEei9aAclhJ+Xu2gRm1tKAGRK0uZHTXjIFIBqQQ+6kghIlCk+E6v/eVsCi1G9CtyVJ
ZxLJtW4R16DbGE/ucGkV7igAmzLDPzIVCAnOI5JvxUYS9CZpHb33UJMahU9K4ShVs7fXpQskwrCu
FaQl0MnzthuOIwSm5AfFBJNp8FBMZKjAsnHIdk5iADgknARM1kegkE441x/M1OR+HW7DYt4xTqYP
ggJVKxzUpMBQGoSoSaGi0I8xeIceJRRGyoAnFSiwlMvsJIc0lUOc8ljPbjQYVCUsKkNBqRzoVLW1
IJtWH2gHW6lz2PuapFVoOs+bN7F91sUOS+O94Dlfuwa+TntQozKYWAtsLKVHVqisREGzMq09VKV2
K4rGQ1aYkl0FYCuDtGVD3Aogb3WmeUeZ8TJGGao9dEeRD6RrgtZlQu0yjfiiVjzLEN1NJUb+vtKX
jbpvxhA7pED4XsMAq9HMmTDBRthgNYwwN2FrmJpae/JjA34YHDExoyzB7Mtjm7mBtjJb/YYlijsL
AgDqK5vcZYTrP+A/D1KZxOu/UhpPQ88vASyzAKZZGdMv/FDORPyn+MGeKQCaBwlNKiRaab+6AeOv
WNfwvkJN8xU+zZpfFoVTG+GqVWV36xzOeKM62nDXXAVgayGxCYhsGmQ2UY0v7KmADsJs6+pN7uYQ
shTMzVVYN/XMgZ9nX8DdGDmcB73+4ikUXA4TzlRwuCArD4vDJpzNxVr/Acgx+MttRIKoCTB3CDTb
CjdXw53jhLiwo2hWiUiR0TVwUbt6IeRrcbYOB4YQ/Gv+xIR26FDsLWwckVoAg1LAu0ah7yIYeFHs
pzvPMVH7gcfzSEVoIHSnLtuOtqvfbIXSg2p9Mmystq7XOlSK7hfkBMCWEPhaA29pW38VkPlGheiL
FKxvhjOBhJJFnq//8DkTV+HeIfylsfHUa/lrqVtXj/e9gwQYpyABNdiAMPledAULNFNgTQF1AAFx
+nqGKMiT+MvNRvBfIt1abvSq7g2JLR7ExC2xJzLfigvrQArZAeWdwhZ2ufFW1SUxf8Ed6cVAviAc
oiOAQjZyjAfQD3FYQt+Ch8jQDZ+1QiROsBJ7OJFlVdxMuVA1QVMsoCriJN9PELXZGrR7kszBuvGV
AP46Nip4kHow9hX9Vr0uhMi/mtAbCyiODjRHWPWwLRTgcUh4ADSFgKyyc9Q4p7r/MhvnNzYAemcF
iTSZxChoZG7tkFPZLOhKIudnyDwehEm3t94HKWOg8fLSN06Y6tl7FHCDKTile7AVqjKokQxnKrKz
P4wKZgmcf9NDt6wU5pIoyWM2DacC/mWiQJgF1I010veVENbaW2ysP4n26KkIsmBGAafgqyQb0/KD
xJm1Y6OQm5aCbwYeA6cei3qhwJy0HWtLoToHmJ2om+BNAfFMFMQpzU6+wnumcD7peNZzQGxxTFml
KxSow0XiKDioAyVUX/rgronuKtM4pxTjmtDZsecrqfCiOf6iVZ4djYZqIc6YtkVL4e56qKQxqa6a
wpS28Eq1iqM/N4JfsUKZpv21ASy0UfWVYHl6XAy+V4U/LYXhbFEPeQqMmmUoxWzevhFmKhsWglhy
Jp+L5R0n1G7jrXYYMdkclAbUVTBPZ01ChuBL7xWWlQ3Kd2seK8fcDzraWtP87UFxdQXzDu26wHbN
ex+NHqqvlAp5VPjXHGtzYUAEks9eGjy3WLcZqvY7qcCxRUPhl+TDTlAcMKPNEfCkr053mAPvhbcL
0ZNpvQ2z8bpUToj4Ye9Dqc2XXwbMWsGdZLUdhgCHFfdAqNhUX3SFucXhHlqM6EqBxMBr30YiKsr+
Wis8bjKUX7oC5kqUOLnvvViFV+4ym0OkWChI6MKe1S/Uwd3VShD/GKlXtf2UwOXt4fP+nMGDPV/N
2XyGHMNaJEYRl5YHV8F9O5NoGKfiplDg366LXrJkuboQgZd3TF6XhSs5gxZclMGd4PWNFEYYq22/
Ler6EdXN2+KxSJq15aDHd5KUkY0CCZatsQ1AVDQgik2fawIeIvE4iJbHhDQpMBoQKRXcuKzms5Px
Dk8cX5IKLyd6ERhyoLDIKXxklJ8bp6n/dFpyaB1OzU6hlJe+oxhJudvnK2aHX6Jtnv24u/kKwpxN
f1wbKPOk8MwZnGZPAZsH27wtrgSVVn31c/zdBrCZDROgVUymNszncqz1PctnBlxtTLImVIS8csG8
oo3SSA7Sl4xWEoj0NLlQ1gB+m9kjJq1LlVOlIWHugU/H4FRYJ9fcAYpM7ShGdcnvbL2M+p1OXcNW
fvmoHPjCbKq1u6bhFOmpc2sgf0OWnPpuZMMOGQVVRgldOOFxj6Fle5OLewiAtnWygWkXwab79Jvy
ywGznYPbzsBu54q/rSsSd8PSMXHQ8JgwurXEuOWOQuXE5lVHescWADOKUmo6kntMsb4z40sD/Q0i
uVqPigZOR2ci4Y33sfukJ3xB5AB82IogDlKWLezOV2TxUjHGR0UbzxR3nNMy9BpkVSlIcrhaNQZa
PgDo90RZAi4fFcG8GRdC7PRkN1l8x7PinNcAzwtFPgdfsId+3h5toOiFoqMvipPuVc2696dPmo1x
a/bDXewE29781QFYJ9pSwyGABBT0uqkY7AIYe9u3yM7RycX8v0f0F2x6CgveSst+GbrunTkc8iht
3hK71DnhkdzAoq8bZz6lCRm8qQOETo7Og7RBgSXZsK9LVCnl3ASoLIrvYOi3iyX8VafMjG5PJPjK
lpl/nNtoncUB42QtvViR+q367V2n760kuFIbL6E9ju7B8Ncsv0sVsKrNzbOeN0CNnY0x2Z8xDGFm
6c4mLs18n8TVkaAeDJkEFqy0wnzJs/60jBjD6qmDzWMFu3hY6pWnjckhsXb84qggpedtbFRWZEgc
YZl8+FosPnxElAYqDq2uyjs3KjCzGP0XYpXD5OqsSfVbvqDmQPgkNm0u47Au62Ps1n+M4Cab7ErK
2YsVa6ytde/CBuORusfLof6nDuLpJVqs65Q2D+PQvSR+rB3auGEVGNMvT1xVpRzXOeGNIHp43Eeq
HT6Zi2lSE0UtpVTK7mRgPKxAnZFh1WEx+9Uuwu4AyLYa1khvyFFntX4yC/uUQDcZzfgR4sQfyYXV
6MnZdjsipNstW2f2GBV9Uu23pFJakBfiT2EHT57RPCvwZQdeMIAC75fqPqtL2Ekoa/SkfiuEfgN1
TQlIO4aEuRM1LkCXdykY28+4MSLUh+ajnhtk12tOdkaLi7zfeNDbRocciXgyBti395frjNJ7Vc3I
4jod9Z0Np3jtaxSMiKN+aUpiaGMUI+jM+R4JWyJvOaS6IGvgVoK6q/v6SnLkOnZZmS8RH1c3MVLP
+sts9OwDl3EOW0Kt/em0FE3IwszezkP7CxclZ7DSfTZLexwcUzwl6UThZy7HxkDMUwopjzLgugB9
ovKxdotYPDAG0wlpEnuJT8LnnQOZ7J8+sfOodPtFvkBV7/es9lclkp67sTVYGoJITKwORbqtvcBb
QqqLYFlGAWKezHxZRm78rs2Az0Zy1RHVvtEzH1uN/+h66Jw45h+XhTUEbJM7Kx7fBhrlZnZ+V6MA
QIWEtbfGUPfNXzjArkXQPGmAC0ko6F6KwTwCXUv3C7tyo4/3FUTGjjGN+ip1xaRtsyr0HMm9GPTH
vl/QokcNU14CJbjRrJxEgVrW1a7CorWXmhNvxmLY1X49bhmqeesyMdDIWIxo8hpnXMHuQjBlZr9T
XzwypSfCgBqPNJnFBf6cuAtHT8Ihuaj5zaK/xDoJ6511Rsleb10BaU1M9pcuR2/dCJ/6xxivVhJZ
h2BIQ7uSX91YvRYSUbxTYgJJ4ZC8pqgO9Q5ZRVpMu4LQodqwgmeQ6UBLaxxVE7/2NleMRchQXlpe
hzo4wfAcN2bpZuvBvE5OEx0Tq95PLgvZzmZUhKv3mLgaApqkeqhj9/eE4g+Nctfu+gQ2r1EcBPO5
lT+6+653TwZzsU1KBZA0yK/ZrZ4lfW6MpBNhZFmGSdmQ/d1jHJgoJ2SML2+uNDaRefYyEGpgGteg
mN4CQ2oQpOIwyod5J13zXo+QctiuHrZMWtdyELzrRn2CCvrVVBY+7xi7CJOYaK1xSpFv9eFp/Q2t
xvsoDEYzNsqCscjJMndz7t4BdnSZ9rxOrmWHi9feqf8YGl0O0oFx77YWlHg9wUQPGCogZG7sL33t
31v28tJGhbkFYrGHD/lqmeOuHHgQEE9s4JiOxMLzB6JXObhIM2XiPRkzCy7iSkqcuqEegbfviDfQ
Ebx6aQS4LXt2AWZBNt8v487KItQQaorS+w21iBGEdYIzaFxCb14eM+EaIV/D4FrbUVdnln01WiFR
eDE9raNpB556H9f6A2twhHn2dMoK2QA9uweUTAfZmtQKUJpWgyDGghZwfUeovLcyNI4fSDvLJp/g
TrXldMjkA7KgtYjYTjjGuY4y8xfZF3M6PSSldxoRKCA5gn6u1QT1oLLA68JIHz531vZb4IQH0dUv
vD3gYeNjjTVj7XUiHOLuQWPNCeymfu3d/OwIjnnU2gzQeJihBSrxijGAVDsEuCrACTrkd7Tylid6
cXIIhNhnnSL+Wg12rIHTLNCuXo3COcbFZldLvpYl4yA5T196dh46Zm0+xJnd0pZvUqA/AyDw6o7l
C5g0EebOl6ajvEdiG2y1AL1ZDbOt7S46l9BqEekLIp/fJSSbvW6K+3QykBQ2xV00M39hxQs7mI0+
gT+ku1S6xHbCdx+3I+oUod/5OgINYTXMazx55xOeSwvjrgmmoQamHOptacLRB06M6beCB2B/gc5C
bSsvjVs8x5FBqqHvPPaWw+NuYrTt2HOtnJnb1M6JJccag/eNu0/vmqPbGCXDfvbg5KWkJ8M3wvR3
LdrbUOhsLwQeF4mIyndZgnnfXkCki76IHRExb4NZ4rbljxAkm0TCTWWUNoiDjX7ie6izZ6cZr31r
XDk6kFcU+iNxsOtBVi1zJOz5hkZAfevftdJpUCxOe1NQiltaeRcE7p9xaNczaVlGY5BskrGbyF0i
vLO3ZbKsNelAxbYg32oNbc7aNbV/NIGRb2SO1Xhu77SBEXJLaMzeaAjaqaLkTjfT15qa+Dh2/B/1
vDjGaHkGikhlQCCQJIbCm8nvXj6CK/htSY6jeCFvKZrKl6qKgAG2eIBcDfqFXzww+PooOdhBQEf+
dmTaKGX3kbU0P1i6if/p+WeaN51jp7ggE1iYyXFij94BNChsN4CZGErQTDfkZ41y+s7wklC6IMIo
NEKZudw2bJooqJzp4jktKVVteu8UxNmAtlDzr3KVz/O27xEcafIwsOVn6UHLoiYgDHHmQ8/vd90H
KrGtZFuTipPmZe0eARUaX+dqCf6StJg94EGnuigM1grJzF1tNPuMBJztOMn7aYCDhvvlVzZSqOSo
oBcEo+uWjAW00yWV0dygZvUOKdPCkMH8n5y7hwmzNhJ1icQQ396Ao2Q0D6h9IKAxclwcPzm55XjB
ioFopLrBNBu3PRTcaVF26c44sLGhtkde5TOG2s8zivX0I3GKagsPce+6tRkaEN0NpprsUifG/vW7
bOYbHxsnfjzUO8cTqIPlJ2roZhtkDDukmb1WyHIk6EBSbRHjgtvaSHd4KWEGh0NpEm8UiYse77FE
6swi6j/JcgduzD/rpa/xiDX4h6d5B46TWj3iofS5DYWXtOch69wXf8TV2Dv2G1S8OTQhdgSaOWxb
oV30RnCjJst3NUU7aHZ5iIAR+bxdeQfXbREvlggvc7qUY0KaHaEOGumvjT3jhGYjEdoNM5m+o/yD
gL+sZ9m/NaxKVCgo+UxHNuY2+65KPxC3wjizJrpZsgBejVmBu0MnbaLpv0rXqY7+xGxA1PrKYY1j
JFtXl+kOhTQU1qV+R55/LErZPqOzXA9Vs+MBwN1BHJ5h02f3/fyidz7FjzaHSz+vhJxvs+P/TkUX
h2O7j20KXfYUFZYnLnZCq1ZpOaS7TL3yXYO3ynkZUFmN1cx7rfn2ap4Nb2M0UAqi+HPuO5cUTs/c
zDUJYdlEHmcL6YxPQj8MlXyaRPBLQyu1beaUSNiV6/nZtpP1XmT1sVRzU+gj6bqMLXqntPiju6TM
N97whs4G3F5bfGQVIEGbzqVhCJsxjjpTnTqDuofj+Z4zg/C3nmPJ4l3i5X4DW8nERt/ohvFVJFq3
i60AtUljhIWtsUeC+BcUltjO3aECMLnVZrjjtYdYPeEka7DpEvoUabG+o2wU/oHjvVi32sg0sNP2
WiEfrTIr4JoRt+eS4AQRlTFbkIRpMhKH2PXPuIvemHzvO5RQTklpCUWxYpKURoTu3Vm+zZvfNPs4
nm9kgX/iEEDC2ciwFyUTR56bLHdOgdPneHjpPMzM++7SAL2Y/5s3ZAFNQ14XyiXwifZtKiGHoO4V
CgXzjHSD4SUMguSxqltJR4AoIfbNMO/4njPOlBgwxDCN+8XLL3hAEE1aTzJtPwbro3L1m1ZrvyxJ
WUwdhPmBI6zR8IItWIOU2WAKxC+Be8uf0nLNd+yuhZUgN7Lj7RZmyG+r4lru1KTPiMUJJ12+Ri8E
S/LSWS6ll5juyworGDKNN0OryJRz5jOF93YuOnHPc4Y06A1BIkhwiVS3kC3j0EZ/QZW4qSnVcMSy
4R7/LPVwCxYx7hbHO2r5qfYszI7GXg6wChBtQlyEacMnHkqYU2CFP20Eu34RnXTsVWE6xd/4Ilko
YUMqk/lOszjVmhI91eAD+OiGR56aU4Wvdh8l/DDwL7bM1XfCfo7fCKj7wB5DWXbXoXM6PADwmtwx
JyBHqzAVmMw2q3aHuOts+Yt8spVaC04gubnLsYvdcwmw5swugFuPN/k5QAWweEy48Qh0v1kLBhou
inyQR83s9Euuuw+2MRJtYWrNNp4B+M+AB3cyH/11CwoZ9k1wpzf6RIOBnkw2evkslon9t5vcujip
noEGMYXV+cQTrlrDGfMnms38aY6Gz4U39mz2ef6U1VG9bQOt2ZkwWp9St/2cA/iFcT58e0Pd3X7+
Cz7lu/D7BdUiP9Rrotv3AXuwCj9S5+v2Mwcs4vxizO8Mq3MfjJwPTvLrN0TI7dsWYq7nWMN1tFr/
VBSLuYGSiSeO6AyAPYvNmD2rGAi3yTkKkL8ERCGgwNOI1E1a4yyr4VzOiL6zuX8fiTc/ArZEms+6
ek/WDUnXZu8d+DBwdsxje4sF6H49weupVVuM52PYBQ7kOsdokfSh8awwl4bIlpBbsM9DjxntO13w
d+qHevW/DNc51LHpnqVn/fXjTdPvWp1g0sVL6n0uteQRxVryaEX+funy8v7n76h55jW5kYKtKjxn
29G/WVAZd/ro3FKTjDHilMuDj2I3jEsVr+mOeCFiHTE20c47UR0oo4zXrB1ZTzjBdJFG/ImAhlTk
Vpcvg2uea55n9ZabRnvS++Q4mF75VHjAvzJ3+TBi/NhxWYqTueDVae3YCi0/uQV9Hn1AyLfXvQRI
ZPXmvPZ9yh6G5IB9ljZiP3hfoCzdD0jRD4Cdu1OR0DkVjP9ZX+nNSpR+h+InLg5WnOqhE1mfZYy5
0Jz9hgeRGGHDTrj89eWEsSogQVvvdqLvh61viEONmDsc4BqGw4gBJWsG89CkY7/z4nSL+cD5M5fu
SQjY1GpAdaGW8hDVRyMD1uZcSR/uFdG2l9ltDmVmMWdpLP2lXfg8TZAhGw9jKe+To9/84s6cnO5D
lNoZxM43LiD7Oougu2IVeyqx5ExZY70m/vg86xRrhSjSHfiVdisuQzdHjKzJBoZrkZm+9lREw4PU
xvJCVGmElGlVkulzVxFqdkRVtUbJ5dEAYK5DNM6qd9b4VoZf8Ip6/rWTXwRHzD0UikW+7QMFYu4X
/8KkxAtNF5SEsNjYxI0HPdqHahFYFtMHI+v3nkOgKBYDNDkLKd4RbMsNOBVvz+de7OqCDaOvYZEQ
M9FJP72el49hgfpy6+bs1Fq19+V4t28s9/mNEXIXEye/yfzU3BtYAqmos29asx4hGDV23Nxijm+S
soKQ4TD5Xuzw5xb7BZ80xogYZMLT6HQbA8oXagLjXPX4B7wefSqqrt1kauZ9HHXBVVhluc0dh4Qc
PQ6uWtpGRLUlCJGmPN/knqOxnBfD00AvuAcmxRLChQ2LwH5Ke0LWatQ1JpSdOEWDVRKV7lqfEwkw
f2SKn6LCqyUIr6LaipN7KQt/nXVRuZO+iWJGT5dTkgQH2/rENu/SrS3Jgys5XlMHXrqP9BwrYITN
2ZmujoQPXXY2Zix3vPElBVdGIvEdkg2ySPv7GaXNEwhv7eYiVebP2NRe/JkAJFsXbLriJjYvVVQZ
PJh+gaG0z8OcgLLj0OOIsLimhoR3B2u/tRHMny+yzn/suTQtsG/8wk7PQ7u8IVsgH07qJG54sQnA
ouNegr97JDSeQabRvv79N2IzWUuGuglZna9zklHPDF9wgARusJl8fGr4Uz9wzXVIuFx47kWW5zvJ
+OS+ly0Tl/mLPYZ24lVDG5OzhVefQVJZ4zZAy4WzOuceBVuYMcRKkXleJs8/xMjDkPR63WEwa44W
Lyj2tkFn7JCMOVTaY2PXNMZS5ZFjxY1AbOF+EpR9x9l/J+dIe3KjNeAL2n9YbQxvTQYp5fDVzNQw
1qJ2bvl7ntGn59ESnfylfaKsnq65yMTm57fYG/iuf9Su/18W/P/gcbroaP+1KjiUafXv//b7//z7
v7Xyk2c0/Sz+Ccip/u2/gJxEa1gOmRa6a5qO4zv/VyDs/M01fG4y31E0bXrl/9QHW38jZwPNUuCa
um8EeoBEWfxdH6yhKia7ww0CDmh+YhS9/xOBsOH/M8JVIUH5pVEwg/70YTv86If/QR+MYUoGXj2v
kR8CEjDyXeD52tqyqkcxOPaZzmltHxnUM0kaBlwnqBV7o3l3+uk46P1Nlrq3H+IkC7HaHL26bkBy
ZdW2uwow1wdd10fcR15wkEFCG4ggZNXKNg1FD0hr8Q917tI/GDk3p4iJfbTrQ1sVf0ioAcJN/i9n
3mxsJzmBk/DLneFnzqNphuSY+FdKwFVB3NPOH7HZ42f2Q5cKMAMDdUJvxlKxyznncVUNroc9LbIe
pzKijzMthoXEAW27UkNYUWPUxibh1odEA99ZAHivXdjVhiD0sbGqMF1mFLdJua0Mg4qcKKLQJDgS
55VzIuInDVGXPS8Wy0Atjo8xYD6El0x0ULiYGMoOOOtFUf7WRnBLgfQeh8m9VDDo8cjwSwyJfEXn
pK/5bY0rhoX1gUBR9q85t79VACAtZ7mEhVE/LIv30thDEjYkB5A8lUJFAYC11cDgr2zXqM6T3T97
o8QZh3qKGWp9MrNojRY52TuQz/e2hzWstXf9IKNToeOVWpann5+twXUgizmMHNzduPycU59CReMT
Yw6Zt/kRaCmgizh+6WXTvE7cnMionFMG0j1sHvkexaWDaGpZ+Z9htO7toO2fXSa1SJ9QSfx8Tpob
fTGqxi2EHd0t4wXkXYc+137scjN5s7uHJQ/sXSA1ubWL83+wdybLcSvZlv2VspojDY07HBjUJALR
N+wpihOYKIro+x5f/xaYmXUlVZauvfkbZCSbKwYiAnD4OWfvtVPfsa5l5d7aYwkzy0TkwbQF73kf
XPBFPuayeTJnUDN9+ADjDWGRu6nd0NnXnXxNHLiphJEw3I0TNnhmKfZs5AawLMLZRXT5PLcc5Cmn
Get1qTg7MS1GICmkBGPV3SLLBNiiKrToARykcPjRZu58yxRyT3vS97iEyaI3fKAkBO+yfSoOrvNs
1rV5+9PScvsfaOq/xuJwifLJWRIp//L/hqmTwPOzhH+2Oes62gCfh4sfJNy14COjPnbumoan1RLn
2FMMekyE2yergjAXxIxL/nwYUi0M6b8Q4stxKAN9v+Jg4PjayyL383E4Y5cWJKis/bIFzVC8OQBV
12Js75HRPYcBoaFtR1luVBaDdcAxaNDx6PZQI0OlrctxfOkTXLtaqn+f5ugthnWZSb+imnaIKFUR
mh7/mEJuawrGVml0UzQNAo9rhdbxqJV2cXSXh1ZnTzOguRCZ4yM7FD8CuytJKXTXZia4rxZoTEr6
gaaVHrt2NNmqldl6CIoaNfBQH+nr1cdUa2gI+skPtPMWGXS1j3YaRtgqYMt3TKusOX5+1STURU6T
nSDPfNON/iFU0l5jWS6O1tLk+mRZ/vXtMKv4ON58/jQnjHXZTv37P+3nXudSLV/Lz198/nMmA87S
B8NK165V2tlHXUVb8n8Auy5UzG456s+v/vrWtNotYAZ3h1dzTgHGyTvdSfgmTCIkdTjlK3Op+luN
SU5+dFu6urggUeGkvpDwYJIdEe/PFi1XmPvdDHcwQVLn0IRNc5RFyDGTauTTDOpyn5TD3o1DlAZA
s44oOsvjX9+m41UkutgrhVh7IL3oCIYCJfXy4MpFITGGhzSQ+jHKBx4Km7PYAbZLQm9zFHkAL3T5
6q+HBD+YiQpyPyTxj7yvhg0k5IbKgIfCde/iBOsI4KyTOQC1RaZCGnJhvyAcjQgFyhnYqowM+gAS
wWbo+2+5NgFPowhAc9Givk6mOUd7UDFTbtDO+vUMwcKODWQvy9BvABahI+BP2hlRjk9fCrk9W2nf
OpoJaen8mNRIWhVuRCq2MZ0FMQsrjUE1rWjME26RTLQ6ek6+cIDCWLKZz81IHCWAjChjsSDw6KOu
U7JmeEXl8uJl7WIq/fx+G+S49/0IihQxKfLUpM4JJr69MwPL2PlGxqdZ9LQ+55ykGNRe3UcK0gZD
J44SGTm7piY0yOppnEo7vLb4JAP/3C3nu3ICTu7PL8flnHJrGJ3MGtCUN1N1bEMFgnX5ihb6ijNK
hLjtelzGx0kzQZ2ZrzENZM6j5XT+fBia9l9fpVglvUzYWMWXS+KvXwRpS8kwaMiZUoVrRRPPPvd9
Mnblkb4NtouFrxLMXWkwO4jRsI3zDsYEUo7lc3LR2SGfW74XcqTRPKgtLBDPDoRkYi/SvW/7O5wj
zUmVoGVgQm/gjz19/gvIcX7CHCDJ9g1TyxirfGBCX5isH27ui43hcgejrwlUCVapgk5TfxkwyArm
3k74nA3k17sYdFoNptx90pnf5gSxsaMwqMb2o4N0yZfE2g70YbcG17an53gl+yndd5VuecT90EBh
NoteFU3y9E0iR/REZCO2bt9C4VcbExIN0x3sRzTFEPqO+IWbpNlA1UcuOrAbMCJ8qhJiD/RJ4HtD
y8+CySHBkLvdwiMGk4x6c7wGkUZcF3DkQlCK6KDmMvy4mSArSlKv466ghsjnJx97savm77lLTjrq
W1wcw60bCdNTGSjaEC2r6vKbLAYaN9jzYegxgJcPfc2C6tj0ePEEQJAKWNmJXFzE59rXbnSZAjjI
DUvHkyMKH/DF7IxsIqogVkHuXW6U7HQY6ao7GycFq9CUWfIYGpi7jUZcVUttr6YGvQWxG5/7EWzI
5Y4YDpC0fSdht2Ut/oLa8BLyZTZ0XOc64vf2GhZRTTcx3rUqlafFKOujkqbNVJ/Z+U2hcTHnSWzi
QDM9i57lbf3KhI6NjzIxxda6jd1XI3u2ntaoFZDgierOEGxquM98H0ykJWllLmZiJsrufDBlGu3G
WXsiNrzfznXx/nm4vDTj1FSKjLAQJGzsciS2B9IJwHEYPOVsEDbT3DWA6vJp1buKAUi12A+CNsYR
tmcq4WCaoYHddhpuUiNlARO0aAP0OF5GXd67iG419mBaVGPNclHPZrm6BFnyWmk+CJUwmr2+gF9m
QRp/yZk7NnsrylErdADrSOyxoeMAELdT6LhhgR+q0ccjQO7knGfugxkRNm+M5Jr6QZaC9bLcIxcL
I25j0xag2c0W1YtjaNEX+6Wc7F1W+8VJ+Gw027CG1ZHnak2fLtpBZRo9zDOnz/fq80d6iucH7/mH
CHGnm5xHNHb2UXyGxR3jD2P/OjrrICusUxyAYhyIRjrWaXgnQzprBJbt5JAzE8RXuXcRLIIv9NHL
IRLOxi9Gjs7H+iIV0pug+1KNjTo27DL8iXrF6dFxWfI0JGzjaPO7kXXndx2iVzc8jssPHZGZqCRD
FLnl4CWy5rxz6sfPfV+kkRtQ6aZ5qDA5kPPqfKFTNVzCmg7iPg9HuZcuwqMkqL5jHuHIwlt6jd3c
Grzt9S0Uk+rGId6glFDzothG14fCEGnkAxPhBXj4RYVDS5TPRFHUPYUSCZ3jVABRCuurIH2MoSEl
QNPbF12Mh3EWFzmW1X6ifkTLBr09K4r2PCObUA2Bxn6AR3LQlLZFhZT1a4Zn1qOKUWvH9iZISbkq
h9xzatl68wCsfxThWxfrGIC4qRyAMHtkRuW3kY5kpRrjnWbkLnpe+6OQtH80GFahrBIP/5W7dgpi
arR3l2U5GZLhyrhpw8VaH7EP/Eib5txU7bEix+rPO9HPMJO/NqIOEZGQswxdNyVru6PUbyESCRLJ
uazeG6k1F2l8yFEbtyK6hI0uT31/G5VOt6FntOTo2BvCVj70ghZKF34b6I0OwPiw8XfmWkb6Sxyh
JiQUcF+F7BGqOigX1d9Aoyo9fx71/3RS/qaTYkjqiP9/K+XybQLx8Uv35PNf/LN9IuQ/LF2XeKXV
Z2aJyUf9T381v9ENKEeO7TIYVDZ9kH/bqzXDpLdiYsq2aazQYlkqmf/bP7H+QdPBMkm8opiyhFL/
nf6JtdinfzoVTcu0FVWZS8DSYgA3lvbKT+0TQ2lFVYTLtpauvqy+yBxzwVipg0OMQ9tD0yrd6b4f
0udY4CJGMNwm1bwC94fX7ysg72y1MqE2aTbRCA0aKO6t025ih2/2046h8DHM6Fwa7BJW+ZNriBbE
Q/ZBDvYd7vGzaOIThrG7Qt1Fdvf9pw/iPxSeFh2o316cYxu8hy4PLuXy8vufXlzrwziO/QEZPHiI
Xr/VBRsPPTuHUXzn59Z2UbfNC2fdy6HSDPXrFMwPoVY9Zkl5FHX8pC3ukw69apjuBK6DhqLCvzVG
oHMOcuck3tF6d82Tom/fptsozLcW2YmWnt5YZXPbdMVxgqhdKXTdxQflw/rPr3CpWH/99HiBS+8N
MIghdPnbQlLV9Gtmd3bApdab2Izg3aJiQK00ce/LI7Er0+IWvV64+vPzmksw0u9PLC2Xan6J49Lt
peT/6Z31e2GUhHwwcMSGi7vEaPMTDekTez7P6p9nSCKRaNZFMW0djFGEnZ70LLhkWrgDeL8y2dAz
y8EfewWC7yXVw5+Pz/6Px+fQRNMFFx8BLL8e3+iqMJiT1l0VqqMzN75UTAIzHZBIeJHTdB4Vhmx7
vOpjhjIm3DpKXhRIdL1+N3tjN/XBpiAMIu5eEL7voyll3AwK3epekrZ6kUF0x6uafXjMIZHkJdPC
2DrosaCXYj1Wk3s1EXPNKKaMsv1qEibmTdiVwN58Mfr4hG2NBhx7GLJE6kYsk73TaBIAgwJi3OrX
orTuLYNJQxGEW1u3v5lR9qXOsptYOjvDV9s2Az6mDVcX65Ueff3zmyfU8u78/umi56FzS392WRZ+
ffdoVGoz6RSgM+fqKlt1p+DQUGExkO8uJj25Vrx1ukALGD2Zbv49Dv1XdxIvwdDfGFDjcBoCk3zC
SyslWFJdeXNonNvEfGuDcG+20br2pYeGblvb4jVpkLpBi07F3kcZnIbdKsbFQ47oYgRfBfZ0Ir5i
kzJebO3wUTe8zNLWXROvM1zupTs/hnb/LU7Cp97ITkIyglFoRIdmb2oLbA9a3ZDOj4R4Yudl6dLJ
f+wcjB9v7kC8kKEuRYh3oCo2uiZx/FBRZemxsaOHhFPVpwshSaVH7KSXZ1fkd3oaHrKAhD1EIHCw
Er+89XmOe6Ow32Vtr6U7e2OJgCKWzEmV1/rGVR+IQyr6g9vZazddd7q8cfQCxlxytOP+QGl/jG3j
rR1Svi/W6TTuFR5JU9d2ZXMZhu4maux9WEfb6kXV/akJYR2SQNobDQq35tLM+tqK7bVybCJ3kEP5
xbmIUK9q7q4NBCzzYruNXTJACKGw04rKpQHcXHnjguqL3H1VZCeCdm9iINyw245YWxZe2YGUqfJi
xfWVPEsiZ7CKtAnu2aq7aJHzzaz8b4C78vzSqugO4sN5NIFYWM4pNj29YQAbFsUR2eVaG5BFLKqA
UdtYPiPNfACzVx/9YcC60OxJqb6JhuCpqhNUPOcRhQRdHY/d534ghyUQ1vZHRnxorMvtjApADvNz
bAcfOSBiP70XcOBWBo0fsy9uUY4/xKPYsR1+IARrEyIUVj2Tvl7qdz4NwAQJGDncKB/sQ8j6o9xk
YxvuI365L7XxFJTiDiP4LsDNQl7wu93JHeKorWXR+FmSUitUVUqox6qS15ghnOoxLc/Ju4anax79
zWw6j0hCwxXSNzWrQ998wV5yFX7Hdi9/bczyFqbr2R2DqwnmuwgO8Qu2NWaUlQYmzYK3Sl/aRR4X
t2xaO654VfGBGtqmrooH9DbUKzum6NeYqFQxZ2dDeyodsrxb51HU0Vvr5w/V7GxVLXdJPj1jEmTz
PuBdJC/FL7KNhrmjmZdOhv7cwuQrqgzxqr4yXZKa0uohsdJN0IVvJrXkks1qJv4jvNy3GP9HDu4S
oCgCXZvWJl69BG6+7zxSL18sqW3kZNzVVYkCTzbXANwUDu59z5ZWJn6Dvi4kQ7hgVg3JLfCPsw1b
4NvQcT7myKzySm0ox2loE2U0VVc9RYjhfthV9YMYIeIwyEDWZn01BOTqZNxXnTHmun3E/XuPyTzR
3saID7cWd1A6zl06XJpQXWVdPTSZeK5/YEHX6OUzmRhOgUOTv/3iRO4dXhuCTmmo6pCPZywJKUFu
RRS+I3ZYuGukYcmazKes34OkPg3SeQys6GOsLBK/3AwrCE51UdymzbCpI+OEseSVbtPZLuQV0W2T
yEOdFw8WiGu6OPpzMqFPcM2djqOjIBhYEwCxCLfGqrVsJQT7rHimId2b+oeT1Mk2bPI3v4YUyrYF
7jEpOjZygJD+mgIAsILIqG2w3QVr3/IA4hDPosROj7uKKPiZcHFjozvpA4ko+9hFSdOY4s7U1ZW4
lw+p21u9tFH0mSt8rW9a01NHmQcNV4w55xbTE+2op8guR1YYNA7FOvKMJn6GLLTrnGFf5MBlwfFo
1j1YrFUM7jnU8V34/dqqy4dUfGlUfKbfcRlL7TRAftGVffQxKfVR+0zq+h6z/cE0Fl3wfNPj8VpB
6SErB3fICKI19z9EVHmtqhiQGJcG1kR8oVK9x6W5MXWMKdk3O0rZrmo3WFUflYUa3CYgmyiA1YTB
anCiaw0rcJ5dMFbmVpfxPkIi2lYT4r7oTo/69Zh+LZtwP7ZcY6Z+hF2ytnTsobLfQ5PxbJnemf1i
xuatNcClNsZZZuGljIh58ZNDZO781N3Zbnzoynmn+eMj+XC3fpcdW+4Df75DG7+mZRJ1YzqkGrKt
tfkC7M5vG9usjOnapT24FNzefoPe1fH8/oZAZHDos7dQiKZYX3XAxPTeIt9lM7R3Qn8btEfaxusy
oJ6h5Pmf2vBvakNIdz99ckv+5r/SMhd62P/53w/Rj7r+9r/OP4rf8i6Xf/YvAJeh/8N0hGm5ihKM
YbnFZuzfBC6L4lHoDvWei0FG/BR5abDh/VdFaP/DNU3doARwBCpjqsn/TkH4WfD9tfeTikKJ8lJS
dHJ+if+nZqp8Ar5MwznQH8ke+iLpVtiHUXZMXD6+7flxW24zHIBe42uHBOPV2L6plFC6vjH0nVD3
taOy4/6nt+32n0//SyAz789PO9LPozJ5G/hCmbYhPmM5f6o3pGE0CRadAwDh7GABRjCjMN04WnuT
jnSYP8f0kTMabLamaMUWVVtPQeWgk5/AnGTV+s/HY/460qQRx6HQvNFN5pqC//1eNmMUxv5eHjrU
o5MM6lta1rT/kNDbI3fZrGV8PmgHM4QpPjd4CTXz3C7rkgji8VL04l6AE1pPcknTqhoLOl/+kbis
foE+PiEg/LsD/rUgWg6YdULQcaJcNJaWwq9beggIIYJVsU90DTqTLS8REtyNzwpIlEtwqVSIYCwd
YdUWKWPIAtV6O26hTOrbtp7dLXOtI8QnDL/QnaKkKLdRmXyPcgmWXmm3f357fy1r/3mwaDoc4HOu
QNn8W1nbFlpRK9/cO0D01zHmgyRxgboHqyMFaYoSL4A+Nr78+UmN5a/+fOYvbxGKFcO20L6TZLC0
Sn46xwx8jAvndO90Sp6CtNhVJAeuC2jjFHmwXYOq/VbqtMHJY8338eDcgN5Et+56f3Mg1u9nu9SX
DwkkH0lltAc/l/+fjgRkkanVJPhVqVJbTMHDIXcDMlz75CC10KV2lOBwbO38+dBT8ugN3PA87kiz
CPR+B2X0yh/eJCMYtQh56Y4sLnNFpXxwRg1JLVWaA4aeIbm9043EBu2DQCYNCF0poGDvnNYmamcs
rlmDpYswN8T0KOotmuDdUJu7WdPusZpDOpmcZ1eznhvDeC56BWCGLv611m6zpdTJCgIY3cxBF5pR
8IfRWXfC99406nOE9LcpFzF3P9CJZRu4Gwbn1ZdWvS86XN6iZhjK+GrXOA6Bj4oAMzeG8OK0W72t
tgbPpYgGoUVV7Oo2OKREYq+TGXzLpJ9cc9Yh8E3UdB0ktcEsgxWUzt2k0PZIS8B4QfpA5SMdRi86
t0i7H+8KBLQIs9v3RH0nPGS4tzOdEbNp3/LUH3Fd3VhGea9F+L7KousPY7x2I4yHQzDc+0kBRUuA
0kBpQwabZb60LrnvFiyAG4SBFvTssNkUrL6XTitWGSkxN6nf8dAyjCrA7+7tcmabbpD5G5EFczsl
aHonE7l8BnT+1pDE0vjF/WCOYqvN+I2IPUFZDJ9p2wfJDLq83pQWiRul0dtHs9Yyz5QIUgnsNM6l
gTc+Hcab3vbbtWhdnW7x7B7/5tzlcH+/jGhscw3Rj6JvaQMS//UyEj54SNGmO4OEUzze+Qk1ency
FyE9fXHY+Wl7iwd/3AWwXgw/7r3WxEvFQurLUqyKRZofotGHxXjva1FJLnEFZ8gpH1D2XJZ4EbkI
/Ks8fm9SgUTa1k5B5gJ4/OY3zO7MuPJ3wMtxRViUEVF3HENrX+IjCNITyzpiXuwFOj6DuJw/yGVB
fAUefSw8e8Z0vxgToNM67NlJwYjK4WVg9v5pYsDN0A362VzsDT0+h3wxPLg4H3ClUZLhhQCCUy7W
iFJvKb0Xj/Vim3Bd58cFflKwcRYu5YD+wkE5i+4B0w2+C1PHJOQuVgwbT8Zn47/CSGzi1iCe6nuG
e6OzXlu8HFG9+G4oUWAOdHg9NExwltGe9JK/MKQC8Fbbr+Nu7HbpIwcCdXqAYJgnT3IxkpDKBY1I
tx8yjTA0jOKrkTytVTZqPywXH4oiTXKhsDiLRcUS9skkxw7DWgF8ZuiYJwq8EPM3/HoPjl7tCT4m
+8e+NEOO0GCxwrgVrtQepgW7c2rG4YVp5lNV6eVa2gm5V8BfhLkQkTBw4f5LN6oYwGoHhwjq9dlR
bbqOHPeACdfM9e3UAuqQjGOM+lLXGrESOHrmhHRCBrsydpuNk3DbGqNwT7G0G7TY3YRzSiupFG9y
NjxyOTxky1+jliToJPcv1mxlnq/ma6vpwzoPN1bdq3NoAmowZYO2JaamT197tbRpiukFSEy+sRTx
T+zHOTWjmIpIV6tEL4/YmfdyMT3h1mvN5EHFCL+NKHiPu+Gxzc1DlACPsQDXe+iiU6/qmUxGNnPH
rv+GkQsWfgK8gdgw3H46p+AC/G8CB13LOk/8joRuA7vWYtwqK8BAjsZM3eRzJkEqqqaAloT2g77P
g4UfXSt01uyYKSNSeWk1GMTAoF9T0e3qpgLhxqbft6sntnBHLay/Np0NsyjgCQjCCjctcg60vIFJ
sd5GxRGAv5xwBQ0KJr2pQJ3UOb60QifUNGDVPeBkFfR+9eMo2XNJYKVO/2INpOCMYuxQMnDeDFKh
edBNBwIiUPcU63d60wjkF269CIuqGbb8YrvzFwNeZdMVqoVGy8x4b0iTXiFyuZWa02+yTLBSN9OO
dFP50sS4LoEuPjt1XZ2dAOVGhBWr62rKxUlgCoQM4SRpcNKD2jmn7gVj/Ie1GAnnYE+W8A2xptkO
ZrG2M5PpubB9zIcGKwfgCqbn/bbFnxgWRJxKUHGbcBgJ82TTg/NrKzCg7bpOfzBU9dWPJghYPgrT
0jpH6YCs03D20WKOrHFJztP7ssOGS80OZsRHSXKBcWiAroMlwy3ZI8eeH0YbXrcdTzeWSCM4cKSK
lsnwNVmMmvFi2aRuXripxXhuFi9nqqKPeLF4YpA6ZMpWu0QbbizurZfR4vgTx39OZc+V57ibVo0H
zAKscpEkdxe1h0JbI13l7wLS3eCuLm2X3LrYtb7BFVzu6rHqydczIGkYve6BHrjEDIMXxt1JSxAw
djU2W2PuvuiBhqjTwnCXGuFVxNadMRTjShcwB/IK/sHQ5afIaB8GxU80AmnWQW52CHUDxq0+bj3M
nV/jGVCFzKNXW4+GtUm7aIkEW9sB++IpeSPbl35CQiOhGF8WIdZO06NLAFpouXWvQNeW21m3wmNq
pMgcankTcf8dvzQpxvaaUMc1qSHuutZI+JwUr29otDu/MB+6GFlp48IjFbkkOsa6pDlvmLsgQgqA
W75idUzArQBnUWcNJY6GCeTWaouzm5Ek03ODXinTfHcggrHLzIGe4UV1EWXhzRtvyqpkZQZMUwcj
oXlzvMQFr9J6elnYdyZUrih1PmxuA1s7OsrcINcz/LA4l9JxWRdNC6J25ZDNqqdXkIMecieTIAeE
T3b6ZtI7Hv1uZw3dWRjTU9P7HgrKm4xBfVcZt3KZbJXyG5ZSe5WOVrhTwh5X7HDbtWv2z7bRvk0k
C5XgdrF6PWWGGI6BgHrfza90khGMrCo7vVdFbW0F8uXoQ5MmXJgKEBXbualPSs/op2UjQZOXLL5b
P27AhtsW/4HkpTfEWUzuU4q+DH7I7O6y6vuoL+xlOeDTHLG9asbiRqn3WV2+WX71A+Puup9Zk7P+
LLV67+gBElo9H9gnyq1TV19zq1xHAW8K2iua+bQeS+6yHqyebE0WC0qiDoxE2Hwx6Ztx/lUp6Zbq
0pcSQJFT8TEu0rD+mpaoB4yxGjfAUFAYIdAkr80Kdg2dlbWmE1uSMAYVXHhJjKIFayVWzA7P1gRw
fibL1yUTY1WO5gNyhXZjModYgGB5iXjEnibcjmEMLLgllxWO2abq4APIOu3WbU9IpJlNjwU6K+KW
FKy/tnhyo2giYbS4NwLswCFqvLHq8k0PV32nQYoj1erEHHZ5fQ8Lslpr0SaV4GTL8G2KWLqSMp+8
wZUgRvojghXjHt5nPMYEM+jkx+pKrQta8t3kaxjMXBJ4VckgIys3be2cbHOCrals8qGnuN9mRH3S
0eTBBl5DtmL2kuROesrAaHM6Eu+YIH/OiRVaCJlfc721d7V1i3louAZJsmHntFq8Nn5LYlOuzJdC
x6luxvStGSQTGYZ8vVXdsW82Y+0bm6wY76oBMyXV+tbKbZzQ8C6BJQ5r8j/Tsi8YDGFQtxkpwho2
76IGFn3cQ6PGRLKtiQoPGtaiQRABUcievheOSxaqi0aSsJUh6bdjUilGIqG0zHzpQW9ttIxM054Z
nzRwhnUhund9uqhB51ZU0+U2tGybgxfi3L/ELYMGPdI8aMoLWFeDLZZkaJXQkQzq1hVMdLobo+L0
CsLkA2bO4NHw3k1ldiCS5J2UcbmqS4ddXjB8sweG4CL44fYIiKM6/qj1GbUpeiBpAHprXYvyYs7e
W5rqm4BFxbT0B1bd4Vi173kb7p2eU90MHbF1OMjMxKc88nz5jd2KF1x/nEFVhrdJ3woZVNdgDHYL
q31FWm14sIzqGcutME02DmJrUDgQUU34e6FcPET1c5WF4Wa6xAaOzJFUUgJ/kSCBkM2z8VKP9qlT
wEtsgBrAWIhktPB11hnmLBIoHG/Sk0sIpncSBeDzoKt2rADsYMiB2ydNsi2mWm3p4D/2NZBXMijK
e46cpNWKZQRS1qj6/kEoSJaNG5UHF+QfgWPiWE8qOoLGTDy2jISjECn1OA/t9XGGJMaMRdxHswZ/
K0++k3Zz1BqD7lSL0IdE4JMwEx1INHhiFXeg+sLooNiIeYWJgNCWKAQtrSg8ky3NPGlk5DZiZ/oS
t2JuPPjbSQsbBOqyPhYDBjtSRg76EE5HjdTOvUM/JA7pmkAWqZGp1QJQmy2H8iCbH21p9Ud96voj
Z+D31Bi26RwEmNdy/UgotH70Nf2LU0z9utHrx2zwb7GZaFvVlp3Hy2YRpgN5TBqbwB8xul4LzPNY
Lw/4AlzPTTCQ0eBeIZtF+KpL5OQVnnvXInOzifKjjsDziO6OuPLODDef3yINj2GDdKcih/gTTBLZ
uR/MF+ZG+goGLt4QRVwIdL814MJNH1FvpPr8DfwaXzjluK9kbCyMMHFq3P6mWb5Dc12xzXUE/YeK
eyWwDDrsOZdb9SGcKmLEJm5hqe1aE+wNi8iMEXl4z3i3wWsPmyJ2CGPqMZ5YUHD47ElKGuOGFoHR
DVCqySyKjewRTSyZMUPOXZc5i0WWBVYKdGoh74VsnOvnQzC5j0sKalmRStK2426EFnX9fGCkAk8l
rJFv4M8MwPfEQl06F80xwGUrs06ZpiEVSUsQbIBBrMYn9ya6V4IlK0nr9w5aFEUp5NFkn4ALuqN0
T4zswpziaz9gmtWs27JM7i2MqKzpF4KWWlKOpnfAPfyVAtZhhVA+n22vzyRELhVe/RFG6OiA+tHG
gx/De4YHuSFk+apJqLwUOov+xIMWt5Y4WNlWWCgSEgOlzQg3W5Yesvwl0dugQZH2ZDBxurRj82oM
wanEcApOp9+WSQoX33b33LHWvgLb4vp6CjW9XvB/6c7W+02TVdvAVgfBNkR3jS9BxN7F7xsstzP0
r6X/kbOIISI8KzDLbBO3xIfcJRUEqjF7mB3nRtTcwWyrwvUXvoZYrL22/a5r2Ji7ofFKhAUwbZ1r
AI9j7Y5q32oQ6Rxs9XhXGegXuKHmie28NOFqTUhGFAVmW5bnzOq2ue3cACd6dCEElSFtkXp4S8dc
bmhmen5XnCtDf1KVvmbHerVHYDtW0XF1dMXW5PZstTAmXZZWLyJI96adbCITXhyVHzrsyeAN16Oy
L7VrBygzKW8DbrwIzCm7yurQ+bChomp8sIT74obDix4bz4ZDIB+oT4f4VpjytAZJT5X6eHAWkpTC
aLXKaD6IiTsFHZcHOpADF5NBNHbSUSBy9sRSH1BPll9rK3wUduyuu6xoUVoa72Tdv4WW9kMT+otB
NNcqbwUZNS7NnBLT59jciYqrt57gUaEOoqom53qGKRZfpjkD91npZ2MxPQUjid1Z5BzC2UABWxiX
vi/vsVwMnuHXr6X9UjBx9qxW3Y+A8jc9BL8yUbvJKSfkDECL6RpfHA3XFVJa/sahyzSb8tq/b3x1
VziIVkSJ7NNHATTVXIYEekYJW3uj0cYN+R1nnx7QhL3uLoqZKIhE22NFpREQmqAxakKTuww5AfEb
5Ri0EA2Tet0MhuDeF260WB0gHPenQNFayIxJeOyq8PNRmsEv65xL1koYwjRqiqp+owlE1KSQBPTM
4rXXak4wHwAx2NcjUPVXotOMQ9iXFp44hpa+uAOsXm/dNgBqFxaBJwswhr4mXhHBsA7MhXgqqiej
SvWjGsx6wxx27SNvXQsBJgTN5Xe3UOKp6dytSgD72SG5p6EG/rRVD8FgXomkYppIXdwRIIjX/mKY
2hOE24xBNUxaAKKYkgDolxFJpDUkmWrO79M6kB6De7b+3LWHGnhOKZnx9pIk7breg9R6ptScvKbE
UpvhPGSFYupOy2m9rNDrAmO5N2MnWzEiBZ5gV/e10uLbso+foG3eCUvjrKAruwESMJyzU+ZibJQx
/Gy58ENmSy1JrIS4N538UeswC5hjn0KVRTtCO6JdHGTj3m3I+zQHQXa2PwV7q4SbU1vRlvaj4lhm
gJp5fdf4vrWy2u6mIhRrUwTJe9Ncm/ipIJJALjGnIL03Q9GNnqpsIBV+de8jn1/gxjubd2oHmRO0
V8GSnoVFR8GtZxtGVPWqdezkQD9pvJ1J1OM6SIhUZHvalkCLWdSWxpz8roLA2vQaBoYAN8aW6T4n
4chdNZq/u8m8iUFYYRXvCw+LdN1sYrxfu0RPxq3Vp+sc/U3cjvcgLbItMM5zUPUUA/HkmXUcXZDm
bLq2LU7OcNuxW71qlAsjCvBz5rVDp3aFi/m9xbboJamPI2hBOcUUl9vK98e9Mav/Yu+8khxHsiy6
Im+DFr/UWkZkZOYPLFVBS4dwYPVzwJrp6qpu69rAWJrBAiCDySABuPt7955LUKHj7pK2LMnbTSzI
DPC8SPxMzmTu/Up9fQ1DrF0ZA7eOxu1yKkLpw29ZKwxDv60bpwTryAVcmvdhApFvdd1H4cL7CwMC
A6VDnKrq7ZXdZjGqtf4t1D00HNL4nGc9DN6MwPda/qha/tYwoMFXsCCnNEM9vSC8Omo7n4UeYCMM
evbOG4KdqPTHKLXsSVzx97SX6VqNI9JwbUwPyCeeo/DUoZHqI+rxfVMKznYNUEA9Gfcp1LPRohsx
5SjJOsf7amTNJzhbgsHIIh26ccd1bOE9dQgF2KCt+WgHaL+al/QHg/XTotO8W6SVhDUG2ZcwjUsg
SHCVegbnDfY03n4NdlKUaOWoux8Go7yHBvxoyYUNj2bIwcSn34RpEjuepu7OhA21L134v5hU1qPn
dhcQAp+MIC3uUSCoGjYn4DIo5YeDD/7tEpLCrdkHu+XVGW7GTcfcGbeef3Rs4K2dF/lniiLyOBb+
BbvVl75SJ+DeWVxp28Gxy6s5Z9wwX6OQYOKANAwaaiajPHpFJtdmgrDdSuqD57RzDj2hfk1nfKot
iHVeH4+LYc4SVvzvIK/Ds/9bX19U7LHr1tMhSdd2N58tInHmly82vaiJj0TApUZ9l1dWfaPqLEyu
FICBqPupCkgicDe9BhiKcsgnwRwb9AyQMbMwjJ1jcWHWbUM6cYNWJFT+oVJN+6h7qoYNJIpNhO4D
NsrcTPQZpyiwJ5FRLwpv+hXKLtgWFTazYGAJCjl82iKPY7ofwrGitS3WUU4bUblw2fw4qjfKs5x7
pLPQFEF1JxGXzD2kSnWhrjBAKZaa08aNIL7WCfZDx41+psDXv07QlBdSARbTEhivQZNsXMlKJOkM
zFo/u74ujr+CGva224XOMe0FxagOQGyT6zerNveOFfgbrSvalUenxmwYnzwzmSBvkUUX46zd5umX
MRLmviDAV5k9/E6fuLqOkWWL2nXwHcGnBqs4AgOrBiT6Zd/UdMnLZzwigbUbiBfosi79GDOAz82f
uL0USUve+RBMG91jnQJkERZ+osw9drKtchrQXxFNWxnTN0hUxsIOs0wSYRkF5b2keHYA9sAmNi+a
r3DWtAQZzk5aS9xIHbCW1M9g2DRlvMkhnlKlE2tXmBLSctXsfEuc6xZGrfzWF6V56sivN8douEr5
iIfgAWD1q+cAtmha5vYlw3Ie3ZTZQXmwGORlSp/Uc/ZhXquV0evOToXDF7MrxxVAX3MLS6Rd+ALk
A1Ypp1CkH+o9DfvC0rHpkCDw4q1XUX7was17yCr7BQYpAc4Vw2sr0ZET66dWvoicXRfV7SrVNBYS
HUGv1W/JMLUPpvPhoplZ9U7l0wYUcg1CZjx4nrtDo4wnXpXHSnPVpQV9tOVmB6Pfyr5BZg9vkR1a
b6FUK60hArqVGXfiOSKzrqfwmBdahXyKLyBTJ5+c6b1rjj8GsoTmMETtVMMTGLnNQ1WuqDS1sTgK
A9UsI5S4RHPQXyv9b7kZa8/+nT8aXCHpYDkBYhPifqRTTIFzebOqWH5p+a88ug1UaQscZwPsc1Uj
Ou2E3z7TPDxCSdoqz5VXS6qTq1qqQ3YNASZG/d1SpeJifGdxVPbbb1pNwS+0xuGk9TWKQ5IpHXLk
u975GRgkWlV2V8O6Goa9nSraqla90Oh2UEVpzZM01gJV2Cp13OzKQH3KMn9XiNrbZj1NiWLKw0ve
/5IGDPoQSIwBMw1F5GRvug4nfCl+etYUn0s1HbQBYKty7PiC14pB6KRrJbjSrKnvnW/9VA3Uwk4f
6rWAWbb21UCmz8TA0MAmfBMuGtHkwbxHkKg+rQcjrBkMTDRswb6Valz2WcOcQsN71ucfoW8eOT/w
6jXoVKGRLBSEngWCX7EutOLQdjBZKZCJPcVKbp5d7+Icc9oVmaULp8SmGUIkOnoBq9euMI1jsism
l7/U8LaqGccVmQVUN3jVOj8kwZwMqbXrUNPKY1KC1SvpTqUjsUu5h7l8tDMkul52qxtAl2OioGEF
3tZiArIdJ30DNh2aUlh8IKEj4aEtUlrm2tqKyZ2l1uwugUB9lUFvvjfUDplG1b/FaU7T2kNvaFCG
m1TLgFdUdL96IDdRI3/E0uo3XWAxo5rE1go0fx95aYX6Uje2QhV0O6yBMJqZWhoC4llSRYPgEE85
hq8CI0TRGWcR0mtlilmf7HZA7an/hFAMHSgFwySRYvZNyyhSxSxQRnMvuuqaGoAXZGkHeBNp+tSp
Vp8GupcsnMQ+zsnCTnLnUZcanvYwvabBocsBSoAGMpvyASOsPRk9E7ARxbLTDPV1BIm6kroxrQCX
gxvWoB2kdmrfylSYFwPmV15RDtAlwZMeGsOHAqL1IDd7XfnkslQNmJuip/NvRwLIqOXOxaVUf9Tz
RqQKdW0eM3bMuzTJjCunzBrNtgZHNoSThe02X0fMds7RhOxZYqSVO4yP1OC8VH/qcy8IvBOs7vlY
Z7gj5EQL3NFsJvMdU72laVzctGHcW3Wj3ohWFftAN4AJrrLQ7D+wNveX3gViFU5V/6HbvoMfk3f9
ejSfJTVeUzJJih2x7AMgTqHvPwOhJ79J1nGy1j6sIUcFMhdH0W3fc7APY9U9GyINzDGz7mgnWDlY
CXe2cmeWxFElsuZOC6/r1e7/f93f3+j+aNv9iy7i33R/528/v8GZ//Gt+XPsJr/0u+rP1v5heb5P
85PQRBeFxP96wsx/GBRekQEaDhMfV0MY9L+Rm4I4TtRAlAwcmspgJ+d38H+eMMP+h01AJiUZC+2F
5WB0+kvI5n8L3dT/LL9CXYrxWUd9hLjN4D97mWv+RX409BAk2rBmLTDRxgNrAzSnwduSEaIxAbpa
0puYVen+r8mOl3v6yYuOuLt5tCMDSdWfcYrdmi5Byt6k3x31/V8+y/8kBpzFdX8Iteb3B0gEhZbH
5+Tb3CL/rDAxZ+rrlOrpciApZ1FANV3ovtwYlcmSfzR/0kAE1UPfzLGMnxMUNm5WH25Hq1d1h1Jn
eldN3PkSJq///Z3NMKR/e2c2ijX+kahqe38xztg1ZUWbjj/8EgIgaIAx1JNjEJk0k1Ws7TzFDCYj
umDZ6/2bHUZqY9RtuvJqC2dZgv4Yjlq8yHCQyG5A2g8VFaOvhiHN+BQzqey9+ldN5mZWdxRXdEoX
rXEXBYKjyYTZadnFMeS2t8ZWASPPyn4U+tn2KS16RDgvKUfXs02ERj5eeVx+BPQ433U9BL9Zu8lq
rjJAIgc0Bvt6bevme4AEGVRdQp27CnFHKwQklO023dC2K024p0SBAIgkmm5PmGcYae1qUNMnM/Zu
kwQ9+N8/YP/Pyrj5q7ehyWD5tQ3Soo2/avRI1htC2MnZsopsk5hPoe1af9qNsu/oDPEZ1qO4jh2h
GdIilt3wvutV3L81A6LobnR2ZGbFR1ZBX/ygpYDajdnSwoWwG4az4XdPs3IJ8Og9/lwKyH4eGueq
uKumBAsEPWBdK6FtTcqZmLus6aD7A7oS2VHPoxC3dlCNAtsTallnQCg8AjM6w2qIXC32ftniDcxw
soA6OTbeeO5Qp+ODokiuk6gBKrI4EuaZrEcXXj528xRi3vgRWYbauO50QjHUrEZhj5fC6o5D37/R
98McA9pqU5fjZez3vcnqSDcoWEawm5akpFMPNLOLLUeNoHGIUiQvIZDSiKqkypQBsY+oRoyOucrJ
nlqaUnRHJ5QnleuPMInKe4H0TaArWqTwORftmH0vBrKpReilW2Ru6JwSsWW19rmIPFBy7ngwjZ7W
aj+EJ8sqrlS91d9oQ43/dAq4SDTxzWqOCdX3z1d/5udZ7VHVnEv/2dq2gD9Xjn4x67emyND8CBch
D9WvXOj7csTNkwqiymoofBKYftNQb2tyPCYCA3lpQ8iqTUnBy/5quIZ1yQiLkjDF16C0/ubkNWZV
/p/vW2hauV3ZSPb+A3+okK0nEhOhAqqIE1mtDrLO0tmKOavbJvuOroi5BORf7vES076dQ1LoHx+n
BBmqAp7Z54p1PLjReH4o9v0I0ye3ub4gx6UeKC/NaHB7eoMkHS5iC1hl6w4m2S3+OSVFatlQLPk7
afZ8t/3zX+WRgTiLxqEIIDL+ixTaoo1fGMhgl1Z5MWOiCJop7VcDIpslGudV6PSnWKN3X14AbhJI
YdJkq1HAkNdhWRScTMP4mwHC/LMEcb5LMBoyrrqe6XET/utt2ATDWRsVzCRnHJqNKSxc8xOzSlBd
DL7TqQ+SDbfJn6LVnLXyogXslmHVVBZwU3r/oiqA82tdtNQSOm0TpRphlO0mTILjxCSaLqLlbSDY
Akq1i20SzU0Z9EtU1sdLGxHra5CINIQ9/hZf/t3n/W9nEQSrWaCMIcBEIKzNY9C/jM5Op1QzsWpZ
hrqLcTWu31Isj1mPCA5qx1IzWYE6CTbrhAmmDfwgn9cKdjP+iOD4LVNu5suweYYidtaW2fAylVr/
zW36374AzgeTYZr5CJxXogb//B5TvWPaTOWOcTC5okAw3lNP9ksyju6aPfkA6cneEMUwLFCvjBtN
k3RTI1VvOpnGey5+aOhkMmWVJc91VYTPEvvVfuxQswgz0+9u/tXThXHXbfoESOmadSz8HWkb2hN5
IEyRqH5Mnj/WRG12H40T2ycEyvknHIfxUgvBc40p0DPb5kSIXee76vziFM1c9bp2ptXUDfmaJSYf
UNGgC/C/9KN1KNB8IjOprE3Ykelsmi74egOfJNlgchNDw9y0nZbvffMQ4Ke6Akc/TITrnYALOUWp
XYrIfCvrGS/txPdExskmbQTyh9reCgCFz4OYzPAsXXHnPn2c7HHtDXSpbYFBTwzKWkRt8bRyittN
pg23xMEghdLhYrRGRG5Mlly8MRkwohvJti4sib00OrZEeK89s33qdoM3fCq2Bvklq8St/8aUZHgz
zOBPtwLPdbFD6B7nJ4w1z/3LrSDUBp8gYIJbncaFJdiG2Rkw9OyhBa7NXNA9uEXrHuLUcA/UQr6J
nuLf63gWxh2k+in61NIN30+iMPwF5aknYTwRigMIIUZa3aAFYSBrLA3EGozoPCZcupJuBT7IsCge
+ffXcQpLVORDR+3MIuy+eMWvtresj4iK/cFMoJVAb4atR+1mH445Wc7KYE1eh/Ld0+S0aeNqWofz
rlOxgAX7jxAOGd57ggiBlNDSXr4e1SqtPwSRQ3q6XlKoLOU20msb2p9AAOQ7jzzLnEfleXJdNzSs
X8eaRDkPB4SOKgggfz2DYK5pO0G4XL4efG3gcyGh7/tzYKZc6g1hB5ZnJBc9jdJLKUD8h0V2nOa9
16HXg6/dDMUKqjONFb02fXVZYRNcoKZ1iT4m2NhZ65/qwPBPBPbSA84ZPpMhMM9lR5sagBg/ao68
ocuxmE6i6bILzXzXe/T3WT+Ga6Tlxr/sYnfVdyUKlpVsCcCCVtnt7apCOusPyHPy/p1qzniUCLSH
MaAXCwLyCxMsFhUZSED6E9PZRfmZcN1+xhVJ/4ewBIer9dTFsX7yJpSuFGnJOpykc5sIdScBVG7C
zI82ZCrQJ7FVkxyRGiVU35ofUaAViHSdbOdFuD8zIHYbqMnTlVlyt8aYk3A1DNE6n+bbdl9RTe/D
st0l5LG2+qdgpif1VXiGjKF96lUmTrid2oU578ZFUSHKRNGbJdHT7QkYL+jX3B2LDmwF7m6bMdSF
S1sURJbHmNgxW8b3zIndvdbO8/lOBcuWajzI7Hh4qhIERtZ6n8Es9c+R0uszTfTPjpe7p9eeFyM3
JcsDoOn8DC23UFuyYFuTyyiwQj9fm4huy4KGFQWZ+Zhha2KnXCapmlvYT5Wk5ZPnq8RepoOlP5i+
Nu86MwnXTJtnZOnNO1nWpIXSnX095loJdgarur72VAtDyS3682tPG8213ZAdEhJ3SmU5EufXBjhV
cPbqRpzbhtlNRyIFSevutPB85CTMQHii7aPuLLB0b1/P/uOX/flR05ecfvKbE/mgh0o+nlgSAWTo
fDzAJrZBEU4bAfv0PZ/iJSZTVjkVzMTRtSNzYbeFdRl8ZV1a7SNqMuP8OgIb9WtV+mI3Rq576Zuq
nslU2gpt/zwRGZEiFMjuVDpBuJ/8S1/YfbQ2mJsdmGNdtMgGq/TPXak6eX1txHhseis9pVNu/b7p
K07xCFvyElyadapGW6CvnR8O4smqVpbNzckh0WWmWSOxTYS3lnqCVX8eyNwmnRESkcL+HzvxskH9
q0kTYe5r1yZoKKDf/3pu6I/VxR2KrfP6zUQz7qFrh0fLj491XmzqoTLfO+jbF72UHz0t1Hc575ns
vR6ztcx5PSbnZ74e67Tu98f+w+/NjwU0wZdGFFFJ1KvxHhlKkCmSUbqdd1+bOuXLaOlrbQBPTb8f
M/o4XFa5y9zkn8dcn9U56VBP6OnJBqMOt8h0RAYzBafX3mtjICddFdQQtrXyh73VSxpMeH7upvIv
dMSm02uvnQ/VVbO1tZ7hrw7JnM1RSiDBNa5JU8X0O2c0vLxT1h/uVRmLaz0rOuY9h3LsuRjKU9g7
6koCA/HD1RAuWYCl96H/zkLDvarEVCFeZgjAnZadc71J7zX/Q2Nr0znVOkzhsUDW2ib5NUuwLoK8
FcUez8rXMe7yK5Mk49QRTZ1nQK9Hj2x6s4OKQR7fNghKbROZdYtSwWtvJnLEWz7/FB6LXgIJ+OfR
iYXismhiIu3mJ70eEKD9DmXmP1+/8sdxLADvedxbh9fx11NttNybrsaCM8Ud4swmRrMS1d6zjJGN
l2lwee0B5gNWk04jInzffWb49E9aUP825/PQAZvMtcPAfKsaw3tKjJerCAX0lrXhNwq63pmkHHMj
I9rpE3Kud73k2/PdOl8HqF3RuJIVlBPkS+AZu6nkVo6NAULv/GTkGjsZx2KPCKs4xXFrLjNaG8uw
6rGTG7V7ykILGSBrzCvunKNlBpiKymG8KqOsQeAxd6886/I6hKXWXpsTgemAyPFoJYO9N/lf31qt
6DZtatZrFwnPmzUE9bFTEYqU+dES5MidVBDEajyYd5Ro6MsebZob19eh16upcrrleeMvaQwBNtOJ
6zoBkYtO0/wTHIMjN5fpnJXRLm6z6drkfvMEhp5vNJwu67qu5LNtbOuORofpJnuvZ3gG+eYBNYEd
fWz5tOehQRfl59czXodUpH7STIlPr0MhJsGdk6aIW+fnV638FeS8W6lsMPijecrLsHj08eBeUmgn
r73XJh3wp2cNE0VXNMXjdUx0Oad9BN3gj2OmUSwTshludZmxXiZGdx03rHuoUnkrkkfqt86Zx6k+
+fnaI8CmfiMyMIkZg15H1KxczsJsq3UetQ4UlNY97Vv9adEvWDQpLuPXlL2qJsRQrYP3if1nMm+K
5JvGytX0h+EQ0xc45V7E96R1wbCxewT4slXxxRgbwh7DS5YX8eV1xCsdRG9mu8dZ694b1Rz6xGYw
mPfsdjJusfz02kHPta0iXZwRLVXnzhIHu86QR+R5VtEvG/Gn+VG1JN1gPM70WGVbXzJ9RALWqMOk
D/EhDWnBIKk8EyRvn3X4tNR9VLfWBjQVxrx5/YQLQTu1/GZQoigsJq44Ger6R4kF06njz65f/+qT
UVek20fhKVW5vFsaLowsxNXo8LejBfjnvp2kBLSFfO1eXLiHRI9aaDJp+CG4y21CFLdgXlT40VQK
+jOisUPLNbMfDYLG08pGUAVk7wAcRzwtE6NcPM9IHHcKnpodjbdKyE1NuMcVERxxrdbQQ3Yo2zeH
QfYBkRcLn8aeTnZgHQiPyxuctZqUvh4qgTy4rsazGq13QnRMsE6IjmUr1IMGE/VPe9G55nDS9ZG4
1c5zv4aF/sjNatwXoZmQmkgEqZEP94R3gfvUb9bYL8FvEHN+anofFLhTWx9CbwCPHoi9L25jHo+3
Nm2jPSCPjS4jbZ3x9sGZMkmNBntV1gkh9/ooF2PZeTjuotl5U2l0V4uBEI4RARehdj5Tl+obCpXZ
vcAKVDbSIcOuyQ9QS8lGrZLkbBHOtIlUm+9Kxxdvv39lEn0PXBuEEkMbR1c3t65BNP93lKahLFsk
8nmyulOw8HbIittzQDu8ZFUyB2P1H44mklWBuWzvhlmETSujdjU45tUefoJ3GL9SxJAL0Zcxlslp
OGhTuE0mAmqwDnp7ErLtu8gyMuVI2vWNlo/bRHm7RiX4GvabvKre2XFyTPH95EMjmz8wKmLThZog
p5BuvyHYgJ8DTPe1N7Sm/mbu3EGtOtk692DeRw+dLtAB10SxEd+JHEi0+6IXS6oTybXL+3MBuxgi
CgVfyMJMg7sQua9KzbUlyAL3mbGfZR5+THFF5HnhD19H53PYudH3qchxxVmBcaRmwHqaCOaRuRLn
V9Dh7ZtczM+OVjPnTE0cKihxhFUzmPrx2dVD/RoOzr2KE/M9Gt9USf0yoBd3KhJAYypj6F1gBaku
uVHUay12xbEOyuQyY1zSVuqEkQRwRcifWrjKy98isK8oucgm0fL+8XpZZhCrmYr/TA5JwldMKp53
Cbph2jjCjB+GBgcv9uPwgnH+I0H4dfGzZJsPBNG6+mASw8ZbxlVUrpuszZdeP8WrNG3iA/o03Pid
R6N64o+pgio+s8whb012G9IbpapKEkGBQ2nk271pMvywSzzYPrl2O5Lnk82YBRHIzar6wCRALcqq
p1M0zuZLPE8wrxNuqiV9BdvRrbPH4P2a9IyCEcRpx4fzmiyl06QdikRhVevkyanauxZG+kMvYkxs
rTGtX7tBGnWbUCLxSGhNjMaQ3F6ztHxkEE97h8oi66YC66f97kB53gIa/GhMw78aduNfRZpTIIml
XL52Xw8EChlpiA6pKnDjbFFrMSChyVlFMpzdebidM9EJziwTmqpe6l+GxtlVNFl/Enr0hWAlddRK
kngclhUnhmg0n7zkBzOVZGuWtP1zN04/dHKnlq4EvlZm5btRYyHuWNCvUy0c1gp3EBd8Ia808y8a
rvnnQC5BOEXVAb0Mhe64S970PnMfvvzAS5W82VbpP8FNk6V1bEDDJWGdwMme5jOLTWlF0zoaNaIg
RMZEsedFLA35EH3ADqORsO6mX9t3vdKqDSGVkEznY5XuVgfM0VG3D22gSIyP0dV2k/iqy7heTgaD
ryn8dE898IcX4ZkcjCO8WqTWMgp/oXtqe0d+RFm3QxShnaqmgaUTD8fBtan8tIwFIFW5tWCIRbFH
ZWUCwlOS5jbggNBnAHHgZvL0+illoF2GFMlIB5NfytLqb65Fo6OuAm2NxIkU4T58cyqgo1wioKFL
Za7buB9PA/kLJ65IJDx0OwjtnU1whe4TbERYnN7BYNa0TCNvOLSSdaE7G+TGu9gcw1sF/eokHKCs
vo6jXjOtek8ulI3Y1ufWNH9IbUsWwrxAY60LViDtp+BQuVLNS99s5bQy2rQ5Nr8ScVyeD/WnZNS+
x7hoFpUVjOvI98xjToWwhAdyaoU7B6XmexBz7UnHI/T7PC012nM2US6siClilrTktEwyWxyShuEk
JUmSNiz6C00SepS1cmVmDrZdbUquLXq2K1KdYtM03a2m2bOwBh2+fYhGyjb1PVHC2kkOfv7mNXjw
p0TSWGkxS7FiCSE5EwJRjOpkO65i+c9H+ceuP5UnA/kgr5WK7RSLc1lOw0/1fz+Elf/7kfmh0I4Z
DDM9Xseap6BQoi/Ltb4gTjF8IzLYvI2a1JlG5cM2oJOyAqHpkFyYMdQht2cZThzY1iS9sfHt8q2P
dHcd2K12yAOrWImmdHY9wUCCusmbF3a/hWH6YCWtndARk69VGw0GUADVcVcmC9/Qs6cUdXS3ZgV7
Tfk0bYguc2PA2HUviYnXuMDTTB28AI1vJVvETqGl72NhcA031qZOf8gmw6tCfR0sGvTgRWLUnwAf
EApii+H82pROpc4C2MQypp68ykS+be3BOAX2zMB0h/LWVvk304gOg5cwW9TLaV3bOJYtt86uSRFm
V5/FBvCkkJ5MKcSatUtLxpQTnGk4datWy3HgCVJ9nbjAL+eN5nkSnkknj64pBYQe2MAG8drGDl2c
OK0G+i5ECkWg6CHVPHc5tlZLZhtkaCMB3jSo5r3UO1qFldv1v1JOoJM+aHKXcDIvLQkSo2mkdyCU
R6wKhxJep3tHWK7xBrY1EKzO+q1pEtTKJbV+D+k3d4ETpIPfWE2NmPEpMNq2/p74XryLIhXvx6F0
ucA0AWcNKmswo1zhSH+OquwLyMD6mBnq4g8BrL5u+FVTY/xMH+1MbflKilu8K30GGnQ72l2mfnqJ
S/UY3WZjS/lRqLY/KAttKW2JpQRm9Ig0ta5SfJtW1emIoFGFermun/OMm84QBasoq/3Po8YriEkp
/Fpjd6lbog1GlgC4kIsUxaJ/qcHq40ebzvrgyUf+c+qa7AG584b3miTCVgNRx4JWt8ufFkEOWxdA
0BYtOTk0RjYHnSUR60hfbFVKwCNg0Gg/NvV4s9z3Ks6v3QC1dmIlhdPMCQ9ou+TttellfQ5T3/0a
RMZnCi7fgxqqGNmM48JARrAVCNYXzRCMR+KWcoiRAwGlhjI/0oiG3Kjycc9kfh8mMt0Pox2/lYXa
taOrPouhwmUkOhRkDf3bqremnUs/kK+t+BCcpxj2onE3etjZrWJeRc1JMtZc48I1j+n+y+gH+T7R
M2CMRNEFCz0nU44k0ugc+l6+HFV4M1UTHumeKBZ/XQnCySnhj6f5B019vhgfTyida7vwvLuBM3iu
YjqkaBp7OHjLWbZtN23+W1Oab7VB1j1xDrRE4y4eP7deRhCpXjCpw296GtOctVUVrnLSlElzTsfP
fne1YuCDdtbnkPYdCEyv5gaBRQxFXUfwso8QVy+JwTbTurzUY3nC5owrLcZMIpLoDfly9CaN6MMR
McXHMNW5INNu3ZLashtMWQK5bKcdBGKmlAN2U4jr8seAQqqHHklSntB3BvC3AvAGbEI2fMJflerF
Ke6HYvf79NC3GrmxnIjFdt95Wy2tfaJaOxusiElIofWpzsLoXA9Mq1j65F+UJ7C3Ff5taPxkGxpU
vwxUa/vRdr8jeq2Or0099sBMfdCUaCGvr02dpVdJ/vOuLHsAn3CUNrg1xpWWNcM2dN2rpWZNl/Rx
Bpa9vXY7ole1CSeq5pjhL2r6FOviI8jzggBH3T8Lq32wlnvlpwS3XCc4w6BMt4qCsT+URd0fPM3t
D7iNaPmzgFwWsCSoY2vAMetqS5WKqBQ5lpgNBmfd+7VFO7/tEIFEX1JppJusyeTWGjFbUQVHyy3t
nFw8suvgYByaVrtaJcE9pYcdAT1Mv6mlgQ68rS6RoyUX9PmbyHJAeagIkY5P+y+pyfguxoq7oYMH
Y0xpGLvkX6a2BA4vc3AxE/56/PzZZ2AiJTbZivmaYdnxTvVJtWgi5Bl25R2LqklPo8mKVO8uCHHM
bWK7yG1HWECVMFGyRCiDGImKXREn8T4RgqZniA3OstpknfvpMx9D82DljlxZk9MfhtxeZDgxIN/j
1ShndckYhJCfchd1ncJAkU71N7R+TtcdojBnjThyFdEGBbkgfeuIpxgKRpCKBZbepRPUZ3PQxa4h
7vaEUaJcO23oHQh3RMHc+Dtb0owu7Vo/IG3WD30z7ibFEpCluHuA3BqssGk9XCZKh7EZTNoHCn1z
3Jx9j4uTlc6h76ZHUsR3QrLCU9+PZGM7ZFbCRTv7dvWk1+oc7Ai2rijArQ54jXsEg6EeceJlZbrX
QZGuzWqCTh2VnwBS4dIt9EXmNAYzRv6O0KaLnDqy2SShEg+ZlMM9D5zZgl98KWryW4vQ/xgmOjJ9
nD7IU6S7nvjnuu6Sq+aw0KX8GVJtpdxLBC+WZ09ndRNkp6C2cQ8P849QycWmHwBrl7F7mEJLHJO2
FVc1NIQClMlWT3WL0aixTtCoFeevCnd6yEzUa1HTWJOsHt0cU+g1knyYMgYc7MP+yUaN+escDgu8
mc9AEE2C/vHzaLnp9/mHgZg2jBbEDhUkAwBfqbQHCPFPftS9uV46OIvCGW65hgQXXTGp0BmW4L47
9hnmOAPjMFcbZBVVi/itkdZ4dMP2o2jVF+6uJaIkzjUyiABjTlN2zIiTolEVUjEZvfJzFrg0FRLz
TWsH+yI8cLKdrqILjBJusqOsaRLo2NZQI+DI73VMAWqynkOd6Luw1XVAXJF2tlPQC6hdqnXBymRJ
TjjFcsc1ljn2XwW0Hjm2Au8BpWSZgiEHm1U2R4s7btJrvLgqiXq0euNd12cqaU4+eWJg7xXJyEWe
T92mKwprE8ywPz8A+ibFD2kREUNZUrtZEiFQ2QXJnaJxuAzHKL0GLmHVUePOIZXjrTeci5zIbIb5
lZ41dRzGsf1kJsEP5FEMy02W7hGs6M/MDrLDGIv/Ye9MtuNWtu36K2+4ZTdwB6qIABruZMksWFei
OhiiRKGua/yBP8Xf8X7ME5DePRLPuYe+bruTI5miyGQmMmLH3mvNpa9yVN/oVlPe4XKtuBwvy3h8
M2MfJoXXZOuGARxM1ASQAZFHbtMVmyLpkWfUmrwawYis6g4Cl0yraEWUV7EinqfcFU1UbqYGiEkM
9DMqY9hExQEzTbEhAiTYtnF5Uo2RnunPiWowbtqETU0PsycM1sOV7vSvboA/Pu9euY5fhzK3Hype
331cOP7BclR3SPqQ6JqUvBWPU9qSJbfcNIr5vzAk3LxdqqXqxc8Gew/3YS5QivHzVO8UVJQn1N9r
jQ0bmgczMpwJ7gNxSM1NW4fUFbULLDa3dxkqUEgD6tZstfRLNbiEVtlRfYlSnZlBxycu8XX5QEp3
ss7HvL/GIBztomrqr4PwRfqJuM00mR0RnFerH+f8wcx2mdODudEwY8Seu9LHeRfGKLBOoukmH1v1
heBkyLjor59DHW5VlVfVQ6yRNSKUDG5bnatUl81pOULi5UT8LfIYaVKc3TQmyzpx5lQBDbbPXaCJ
r1VTqpvUnKLLGl9kFBjBJ1LHAZvb7Stb94+8mtMMCgbwiuk+dvAV4pejtdaNGxzO/lMzf56kp4av
sVFs+cfgOHIweAlmBiQGXF61ybvDHqKd9ah5CajcaJ4xJ8TCR27gfGOh8t8Q1kqvTGurc1JJ/1y3
+9rov1ma794Hidte8Akm/xgvDVKUdN/VTfSEF5K/yXr2VUOUL+sJBbE3rUxf8y572zbA0JTplemG
9aU9BeGmBUX9ajR3rpRYbHBuEc/Hu25xEdnuPuO5fuo6kZ55v1GydQnyMN8hRcrHZ6glMC4sj5if
PPzaz9ZC2TY9L4HVX3iAXMthQg1Sa8Y+pXLcZaFBa6IqLcS5XnUJWsDT+9t8SHBBiRTqE208vXFJ
2fa6b0ZI5LoSxSpWqTyPQ8ROAG1xo8htPZNIMvJkKvvFS3BuIWLGINsOIzGYikwaYzMNj60RCWKZ
JXBISVsvAD94VfektEVTwGl19KK97kDwcoEhnCSKTvRgsOnM1r+dvKK8q0FNq66+sSLzAlHTtIbu
Pr2QR0tocqwfGpOQK6kwQ3TC9U9En4yfiM/mLwI8YY0D3bIZ3V7RWbCpXk0Ze/t8BDNOLJSiGOSN
q1XOdRuW8sXoiO2Cx2K+kDyB0KRGmaIlAiP3erAm7esQMcF3O7e7oUmvH/yO69GD2PxQwyValRTi
K2lGwW3nmZdTIpwnJ+Dz2NWyPTRJVN9BY4bkEhv1sRkAk8ouoGowHCaEcVE+NTRxB7soPmE9Jl+Y
qMR13VjFJ6+bVRrx9Fp4lbVnWhScc1SNu9jqjAeTBHFgcMK9N/BYrGrv2qlKoj3tCc5UMbZfHY2i
cDLK8hwE+oRnIPxe9U7z5gm5Ss1GvqbKjteBBlQvCBzqnyaoj1EAMCnDUJjCCL3FxtBQd3Rq29hE
FMXaMNwOffxY4u5N2wgYiOQEssReqXjA0uXhrPOr2GUQH9tXgaPVhwwnxWYyquZH5Z9E33RN2adU
jGRLx4P/zXa6Rz+t0k9ZTFSnBAw/Ve65qI0MdwV6xKKNgyfYIGw8rP5tgiCE3e9WdjozPQ3aE5LU
21aIO97mIt46+V1rOtOtadpvppsnoOwhKgFRKJhVBCPm8djs1547S2kz1aBF+sTgtrmLCAY/Jm4m
5hzYz22fi0cny8+eh/cnLK30gSNFhF9+FoEFw/PYm9AOQJ7QZqjWJR2TC5ihLm3WyTlOs7Ci9rK7
0DEumwm+faKN7jZyrYS+OL44TB/2DZSsRwbX2kGYsbVZmhQR2Lkhd7ZT3LrXYRa510IDd/TjxUrN
qoIGmYj7sjpwPnNOwdw9BtFSr7XMajYax+fzqEiKkEWTHJK4R3QZvAUiTe9URsxVmdXqIu9844WC
KtKGaxGi5hZUlgyk/Qchm/w2D6rnNEcEOGYO70VrXA4d0SbCjcMbN/jEJ85DHKCgrbUDtJOm865K
u003UUdep8dJ7iWnSlvlcZZfg+sih2DUGC6TREfr3NaJShAThBMIvPyHFMUOKrURluBA6h2hcsFw
CVUK3EPCllBYDDHrXN3YzeRfjwN+2CafjPNE9juMMDvdpErLroK2AVsRoACYh0ljM5i3SXKJQqB7
iCrRPYzueB8W9VPYsQsltKQutQFTQNOV2pbmG+ZWNWuye3ipAA0iFtKAE9iQbNMx19DZ8ofh0M2O
kR3QUc/J8Co6JzjJxEJzGyQXnAGb5xTTHAKS9CJp9OhA9PkTJcn0Ot/JI21c7oj5EauJn5Y78z85
rrROykWXKwc0ywJ+z01rxfaxkaEGkAVZmhqJS5gS46tXE26mDDzPLo5JpybcTGzpRg3f6iGgf9o3
/QMdd3frROzfQV7hqIv79KRp5ncnGYZNwSFqP4aJcW+yHOVT2j5aaQZeCjeinUNtC6x1LumrXMSk
iB8Bc64Ck5l7EHfpabkhbJwuwUz2d8teXw9iZGc0h+pUld/NlImbh+oAFs7cU3Wvl+qR1xt7OiaM
TVC68ZkDTHzObftsqjq4Mgo8eVAULI7KqnvoU3lT1YF7Ues+KGIEvKvYb6yrwhxI/8zCt8D/ZOuN
8dwl7o2Zu7BLcCw4vtdeLZl4EQqoddhEPrpXVd0yYel3baexnMauezEV5JkHBVBFnV90S2+ux07X
xjh7Y5XQ2teuW445Lwjz5Zak6eGiEFn/olkPs+IPeRsxiy1StvNk4RkZCTF9pu4eMKNTgJhl4D63
VvMptvrmJu7C8MEQrI0xgW5layS7eJD0CCM9u8q6QRxdBg87cN/VgwzmUIEw6T5LAFReBSJibJIB
Jv/cvWnG6ByVDiM/XV5KRm5fC619SzW/eLDNzNw7qiGvMMRaqMTUvIgU8LblvVDsxxdDQ6bgRAPk
RZvCHWdFlHN+2EG3JDYDFKiPca6ks0emR8ksySehKG4+OwCbj7pm8WGT892gjdleB9msRSDCDSx5
/xLVRnAZ0Zi/XL7UA/AEyE+ux7C87DvX/pIAlfJTtBJ2JCc0OpWgjA9ONggRe+n5gDQxLoh7aS76
NngNoHScUSaPBNdIvBu7qSdZtbPiG4rY5lLHN/Ljhih7nu3yYHGcapHsNSBnTHSSVjA3r4hKcAw6
NkY4vXh0FyZrDF9HqAPIA9i24vGhZ3s6F762R185rEIKhAtpNfLOYtB+XTCc0zuHzd4rbH3Ttnm1
wwxcrbKqbmFFhhmt38zaGnkpnrwyqTaEXiPfFd6tPXealxv4kAktwDEMNoWsLgOXs7tp3v3Ro5vn
Fg2BYMw2ACYddBWY14BS7qwiHY7LV8sNbl6uz8GhI1YbQGbLPnhQuuWTHfI9bu3+Luk172hw4TEC
J2gmtNQ9UJCGMtWkbR032os3QAyDFBUDIeMI4WckRY8RIUKaptlXWav/vNfPj9GYaDaIINAcMeM7
U5+Lfa6cx+WrxFLwBX0sQdiabwt4a9/GnCjOwpbf65I5R1snIb36G7+UxsGghcZ42xJHy2nF0R/r
LFv9uDs/6Pby7KPMv7DmjnRLLOuKUCEMMPOXgDJfRnwLd4Y0niyG+89ZqpFaYTnxlbRsxeEMe71u
+DhrgVVtcJpW5xDN1Gpo02o/toV/ZYlovywB5NtWtygA4OvE01cUNsAYpjTBfFRpm5Iz4L2mIxeW
jACfHObTCAUT7aWXzWcXH5ROLM1DQVDDhQCts9HKun4qC7RSsTKCXZtr1VNVdnKTjLRYzawpIUQw
He1wCF8XJhrx2NDvAAeGnLJVs08txzoEAXlSiW1227isOXQHrNV+qIKXd/diaYY/HsPw1FCiFZAL
Wse4Xm5KiUM3oHzmcM9jU9Em22hggSodUi790QNaZJrDU4YuEMOu1Z3L1umfnMq4jOcTrVm8VtL+
lkkjvg9koQ4D0/adIVDf9rakNsiymRqJQ9psVyNS1psehcttZEh1JSDrLl/BjBK3yh7WVtqUiI3L
+sAQEGgZ9ZtoKuTEDidtctaHTdVy5QS5211k8N7uNPgMt2WwX77oVdrfVZqPVKwUAycAvqFgMHma
rAy3NQPBejdMCUG/PKMfN5myIlzNYZ9fkJJHAofT75p6qvYcZsSnqpOX0Ny0O5eE7etRvfIHpLsy
MWdJgoFMlAKaXNUkw8KhqD+2Nq3W9bLYiWHUjsu9ZRlc7i03I3l2KvLAEqNE6wu9/FTgD1wO6Sx6
xe6Px23GroFtjZ/7+XGbiS/FyRwcz6YFeFbHiqjpdBtY7Womny4Z1C3senrX0TOT/++eXTdvuv0W
tQXM9dJHvtQHsyJCf4lyCDViRJvbVAPgyvlmubckpS736DPuuJwEs9dYHUuPqNBBGj/v/fFYaeE+
yELwQ2N8aXF2v1zudXiYaQ+GNiJtoA3//Mfl8T++LZz/IchGWEcB5pE//iHT02hrBpxBG6Lbz24L
GJWPq/bgB3ZyY9rTKZ0q/9HvVP6Qyj1qcrmq6SHssiD1GCxGpn/SpAO/J64PhmmOe0v66T2lKIaV
yhbfvP6NtrX3KrP40EHZW/OeuvvaGtNrF8jdKsgYkdNmfGU2CzOE/sCVYxhvbqbbe/QQ+HaawHit
lItTP0o+Wxwntw0YkiNjA3Ol90C2C3Rd5+VmcPWf94Cb/LxH8HWzzSqfppIjrzjuFkcrKerr0J3q
a1dApheMzekx1tcNdI+dW/TiNDVJucdSsp3aRPlAw7wNZ+3gs+NOR6b0B6+xreeoSavjyCx/7bd8
ablZtzEpxgeo2Ws1tK8xLxQTE1x7MPG7jdME7MEYuFZdYqV71c5xUX3+SUeL9wCHoCK33gbP5ToP
MG1gXOXFuqU9enIFGrjlxicnJue/O5gauvF5CKBt6b2WnseIWDON+eDy0HIj2PjwP/EdPlL5bWFY
TNZb8IPtP2/cqIYBGCFMPqq+MK21ibwhaCAB0IR281VfWdnJw4X0865bgAAm7yc7Lfcoz9fEGiAg
AZ+5X6aLXSU+a7KobwqryO9t2R9TgG7nQjfC/ViiTmPaxERdIy0IwmSX9OOnYcC01KuWMUzuuxd9
SZ8oRDpxRdDvvOAE/3XPTq4TwsZvjMz/bOVedlnNo/c8r4DAuYLTu5GM90V8AOxYPduBOtWjArOb
d5uRn7RRGQ5tTtvfsizgc20mDPD1zrvJShvdH3D3b1P5qLR0etX0QTJQjYyTcK21mLv0f9wM+fhV
YkLeLw+FSL+BK2WP2hyI6dS0Fn38SnyoxXeu0BU+YKRalf5JVFy4VilwBFdju7V0eMmFW2pH33K+
I/fBsupLQkZc33rUWDYvEtcjFE+51h7REHlljnnyjSp5y3LjpEVO/McdLR+P8hTZghlrO/eUXI1J
DDwdAiT0jel0zpkju8PZIv15jya9c47peBwsrUW9gRSrbG3YYK5+FpYN5225u9yo+cHlno714ljz
fctDavk+xqb4VOEqzMDIe+XdDaruHpabSQT3berWV8wNuwdWC2M99AAuxj61IBR28RGGjn/TALJf
h3PyA2G9Q2bbX+dIM1V+CWXsPPWaKI6FNnfMA5IpwEU2uyRg8DzMX6ZTBOyUcdMxKzxgnz0vlNtz
1dDbpWuLzuFyMcL9fz7CB3wEjImShJl/nZp7H2bNf1x++VI1b9l//Pf7L3ypXfJVmP2PX5EJP3/O
z6gkaRGZS5SPO6flmv+kJmg8bthCMbDGFI6eZI7D+olNMJx/gFHAK2zbjiMYBOKWrPO2Cf7nf5v/
SSfnyLUt08JQbP9bQbr8l9/Mb0I4UjiMIoUErG7Z9ntruhd4IeP6ztpY6jW06ZJ7PntQvPoknEd6
c4QSUe1h3XXGbV3Jla0IOKAEBSi2AsaPoQ3qb3djekwmUxLg3zCfrybUR3lEL02syvB7jiQpyB6B
5ax0MqADBd6rt7cVQWoORi3mdZuqHvZG+ggjbhWhVilHQsZR3Cc5OH0SG0J++pcKQX2nv40DaZT9
CsL5yk1uYx8dxCazJhglE8kE87b+GHUV+l3Gx5lcBZCxQ5I7FROimmlqCXKRedKK0t4pARlyHogD
qKb6Wxjy3dABOqQJGl5FZaxS9DBO9dzrz0nwZoInddNu5YBvpcm7nYhVcz3/sRuhSTKDY3wQ4uGq
WiyUg3gNO+MJgXW5rV0vX301ppoZetN0+wivRWC4ZHF4Gh5Dg3T7wWgBBXEUCfQXXQdxlXeQgHjz
iRU3byEKnGDOr4rirUwfZXsjwo7+A1y3scUZzoirhF4njVXUoEownrqdnLytZHiUy9dmhDEu2HlQ
wtnywSVvR3Q6TbRV4T/X8q43WRB5UOlvUvGS8a1T2q91FnwHsj3E15VinDdGFeSJN/r82xJ3hOZd
VMa0K5u3EYKO24zMMhDGzX4ZQjDhiDbHaiChtubiQJyu9a9VDYK6RusTp+tOPmfJc+HcaDaCUk3b
eATADZqLivotowsci5T6ICaD+K1uAgqx4EA9umo7Y91hnE3FscboaiJPTGdWLnDjwINnaw7bkrDV
Mrk1HKKFKGVDg1FNeTHpSNHTZOfmj+P0Gi6awE1S3bRDuQqHG6QJa+B9KzvpLyr0kuHRhuwc4INy
M8AgUbuhYcy4Ndzz5HYjsTWNRw5wP+HBeJtguEeVvd4estanMYHFkigd6y5DVlu+haV9djCw9X39
HGLn/H8JsLsMv1Z5nX9vlty7r3kxViH9iYWk8sdXDzk1Qvq33/Ivf9C8b/zzJ4Fk+bmPzPyY377Y
ZmiMx9v2rRrv3uh4/3gO/ls+f+f/7T/+TKL7YKVWIEr+9TL9n/+rGpug+s///fbrqjz/n5/x5qy8
li2xAruC9Dp7TuD+gbKx5D/4SimdJdlgbj6HqP+yJhumJMCQXcKAWcOP+6812fyHJahModgAIlMc
l/8dkM28JfziR0bmRYA6B1bTYIlXSOzfWeVh5MHqCDo6/gGxT8wNzfMoOLzRCdqXylK3sS3SrQC/
bGTdtySDpzBiWl6PMix3PdRzbSA+JyFgkyUJzbYg9Nkmy6CVskeN4TL8GOtHEqKzrZkOxcZK8xvU
xB+46d8RL5Y/QxoWEYAW+yGOqndu+kr3UbPKApMTiLHrMKabJ3fmZOYHu4ZVVRZolskH7U84P/dk
2xpXs8CH8fq0huRjbfKQqI/exWPV54e29B3UEUod3PJbH/PUbam6lZsDnuZHhvtfrpebHxyI/8ja
9CZnC6/ZVX/Hdfx48ryUUBzgMVjm+4hyt3EG15Qs0MOoG1eqMG0MKtHn0KiZB8aUoSB2M0tjRgBV
Z2fPBlBJikKXyotId7MfwCo+V3w6/uLpWL9b1Jenw/kRZpjOSJot4J1FPbA0OQVBgEsPRMR6yIqL
vvPGY6YZX1XUHByjHA6QevdlTd5AqdRtEokLg8C8C6OstRW5fn6s6vtx1IeVUNpVj4p202itufaI
Z7zg1TUxOhPb0rFmr4sh9C8GIiw2mp/qRLnspza/CkeSyH0zO3dCc0+NFB9cMO8yHH/8kXzypAsn
ijHejIr6FRHRZH4dWTHEJpVO5an3us8YZZHEKe37pCNjbhPgkZU7ncIghymkmjsxTMh/hs6800FB
UkXkB633QVrG5Qdwjjmp8v2HEvSVzdUAwsnQF0rKL/wKVVWZ3w0loUc0Y2EICbSGvFTLBUGLE8mR
U+yRtR845V+3JMR+dEX+xSUANM5VM+aKetGYC7lfngAousAz7V6sdCHP8J6djVXQkUBWz1htgNlZ
EliAZpMjddclP97cLk3V1mqTD5Awxu9J68s7RaQg75VAujEvV78/F8IFC+C2gZgnZOKEriDbZiVh
RoXMzii2pNPkBwo5tS5dCgavKDZ6FAH8mT/yiGy8XT8GH70+f/7EKhZ1h8QvyZJjvAeMFBVXs1WG
9qpRU7LvlLPNAgNRn/Yl1alD/MISRIV7CGFt/AMQ9jdDw2E2JF2pyowPs26X3/cHYGZ+jZQBQ0ga
ggqepzQDUX55v5y88M181uehuOi3CuxiZZMWgY2jv6rAlDY7XBfGVYEGeE1BQf48iRinpLSKHR9n
bzXMi1xlQa3uHC40KlXgX0kM3cXs96FHuPZYJvZuJJm79C9pEDbrIM5xooIP6S0EKPUEpDuG13xI
cQsD651NJ6CeaOYvs8NhrJAaTwRnUjhuNA8xthGM4gRNngM9FRad0oLaDOV+M+rP+kiVSDoGtgn7
ZNQM6mZY63LplRMKrzqJw82ELie3HXnyjJqJSv7FCodt04cX+Of1UzG//71Ovhv54NXay3u1cpXW
YJTVQmIhyGmbF9ExqK508X1imHEqQunuhXOlQJhmRiVOLZaoGFryXjG+3OSxRMmAog69XXoYx/DZ
Ake+L2e0SpBkd1ShsFcAh679ATNfHDlfpcdLunxsOdp7F/BTJbDxjcDEsx4t4KZVA/gqKArn1uo9
kznLjk4r+1VTsg3VJh+yzD7FQVpeuGbxWeWutWsEXYwEy1iWyqd/eydSUO2EpBgQ8xltXhd+uY7C
iSNWqjP/X3aivqrJAzI7KJMy37cY7wIDKHbQq6MYyX730uqmjmEIjYO87azi+oNnM280769qwj1t
l+wd2k3i3SqkSqdrReeLlRx6b231zh1vwfcoFRWGsBjJJFHqe8XnLa95mccA01tNzF770ALezbND
gasDG7t0dh88sT+vzwiZYU5S1lm6MJ25qPrlZeKQZZFNNILqiJUD7YJkRasHParrPYor97PhjXeZ
K1P8dM1OjFl++PsnMG9O714Yc4Z6upzoKSGXguKX308yX/ejYIjmuopz2wmTBi19P7o3ipT0RwO2
vdNVNNznK/Tvf/lflCvsC+xMpm3SajDNd1tnkPrhCNuWi8QgIQRL9+yfI398dAnwytDIar6Hg4y0
E2RTCrOLegJlrUfdK/lK0QfViqH+vD9Qt3LKwrGueD/Uu2uW+cagjZiffpQroSXDfU4XBQ6399oE
CfjAAAZ+j16IkIcsvM7T10mmnNdY6Dq7KdaI/o906vODnsRXoLpIiRdsMktB7Pf1OTc5d+W521zV
vjhgLpouivkXWINurXpCEC6Wn9V2mXcyLIIAW7twz3HuiVOiPIZiOZsiAAR3i+563EyZCw97DEbo
c5NcUyEVL6g/w73q46eQRS+LvPTGbfQUDKw7IhngyEjZu3UC9K4dOqVdkFnkYxoKXg7V1DkU+Aqc
EQEk4q2OvrHSwZguC7Fso+90PdE6Rk6ysWVIdlztkOuCBv/YRlQ2ueUfQV/s59gtpscujdY8ZDQb
QtLWTg4g2dvlGcc1RPeq9C80Rggz47d48QPYz5n+bFJK3Xod2YJs37uutPYD8ZobjIjwZ+adhUhF
oN7AklBUTk/Ec7J9oFc02S4wNZGey3V2DuW4XjZzzTxWLtN5Hz1o1RlXKITVECFzkCXmNuOB2jPY
YhiAfIDKfsSitaGdgOrJs5L9suwToKBf/TAvIFdpHocwZ+jV8CMgi6yWH+o4VDDOPJhoPO3e0LN8
HZpEDtA2eSQXr8tTb2taQ0BXFN51ifYsOpgQ/+qQxnqE2ro2rrwmecKLAYsapspksVrHKSFRtgwA
d7mow9l0NgaawLWcAKG3CVg6KMPtJmIQuSnM6HNVxCdT99ujYPumf+Sa67rNqq2N64iN2i+3eJdI
oojayxzN5VyP57T9tpP2VpjZyPCIIEWg0/oxdqIz2RhQ51tCJayCSs1s2ieMQ/lVm1F2EJN09cFC
8OcqUZG6aSuDBrYl5XuWVTJ4kL1rIqHgWehr0RKVBtkxP4iUlDr05jngh00kA7xrCOs4GHAEiCNa
1ZknjI/W5Jkb+m5NZGzuWIapOMja6t1m4bZm64GtRpNuT7DEggwGxqijBScE2MgBQ//43M17al5I
PGxti5vdFB+tR3/1ogCfVZydOFf86TCnt73TRg0H6uXdqsyG/Z0wOccgn5RwSeQNcjMV/jgf326X
l2QCnSm1xvr3jzjz1kl9yoY+H+3fFYXl1AyoISeQAvMLX4DXxNVBXNtyGKcpcLDq2U6Ot3rdkRJ3
4Xvi0GuEdk1VAo9MMDZUnPKyUeyq7KMA7z+/TA5ND3rLZIGxlYp57/9lC7PhfPT4SFhJ5gUCBnm4
X94gPw4ihvowVHutoJKq+ASaxXGphfQgPowktH1w6cxXxu9XDl0ZZGRC0p5xnKVr/ctTgcndQJTn
qeTj4GwGN3T3fp+7+4qZ4gr1i7le3qYPPjx/3rboBs3kYAmHgD7OfMT45beqxmosN2isFTxWdJ2u
SC4p8YuXyIYQYwvnDunXtyitwz2s16/mLI/MZMOOXnpXEcjbPu/tmw+e0/yi//5KuLwQdJZ0TjYM
At69KSgPomKwgTaa/efBovcZ2u12TNilYjKoq9C1DnlohnsfQdO6rv190X/z2pHMV28qNn6Jur4n
mndZVv/+qf1FU2KeT1BzqLnH86cGz1DqbtWnNtbKoSbhcMjuav1gACykOaDEpsegukUBZm71wb2k
CeXPeAfYiRhqG30qN1Y4R72k0avCiLjNPdrZxmCfE4xj7NcImFXGOWgK+9lzbqKMSu6dxgU9gkDq
B9UA4OAqi5P0gtE1IbGJwF2HSOrv/86/KK74O8FeuzMdUAJw/f2yCLjUOC46FotU8Wwk6htRQsnc
pBAnHZ/iqvB8wj7b1FjXgjSuNBaz/AZJpjfo2DjVB5+Nv3zdqaroRM5tQhqVvz8fZBmtjZSe151x
JwPDhLgFVpO86zCEhgBiqtR4mjiEEcjGvlRMB3CX7ToP4UoYARGryayOiB0sWXMt5Q9TRjs/2PdT
bm0SURxyz9FPWMpPY6WuYQzRAMNNp+CzkazwKUna10ZjdL98EloPZ7srsvyDpfLP9TSdQ0mfY2m2
WO8PGtJo6tTVFICICQunVOoBqOVehXmxxXG8W86CDEa7w6iLh79/w+dF+N1HTkCDREpJv5dO8Lv3
G/1m5UUIxVdqPo2688W5HCOW36liUnx1ybCooXL9qI5//6sJwXO5wCDTzihSWmG/v7Vem3HqCiQW
JZNBlQ/kpvdSfeOk4RuZS/lhOW7rMQcbNR8lojTJD6BjbotIwMiZa5Ex6ACoKuLQar38glqIOOxi
Uh880XfMzKUJZRqSeSHlI4umfHcNGkXWIuhklNUAPtwj8av3zFCo6VFg7Ul0qy8BlejYJinZlqc1
Qk2twyQ4kWRdmOW+7lHJVslw7dF9uK5EfE/kX7MHRY542UACuqER9lF5ZKJWfPfmQpJxOcXrknWe
re59m6geNZzDVYxF0kQJhxc4xq1yqrwMy5ndaTurgjUxuxnGp7jVsrPFsH3og3Cny01ZsVWbk2Os
C+zNO0MfCX+yi3EzkPyRm+CBJ7dihl+Le9vAs9ZKQnv0HIIvNXocE7Bbp9a2msVP3rTvbMZKhTdd
C8y5CF++ecOMWQyCtxIOae9a+Lyi8bHtoIU6Qj10FGkJNfHoDAcspWJfD8OjodHrC6rgu9/Dexvr
O2EWpI71LzR3IJvB5Ebzj4cPt8dl6te7uu4OdVeKQ2XlSKTr5xF/0xmVnTxLB/e9rOihTBFr2Vh3
Yt32zYvPimEbx4qKcpPnBXlL5K/cj33xRR9DvEST3d93HZhu34s0XFb2XU2PFGmitfErcpoi+ACY
KgCjVlTGuayRyIQhov98G/uFf418fQCnQlQPn621KZV901Ie47RTd77CKLz0F2OSPyYrvzISsfF7
KCgjY9u6dKtTFGtfc5Tj65wMz42aezVFnFXrzCrdgx47mPuaYgZPthYqmMeOPLrTUtfkIufHKP/+
RzcoRvuHjLbFKdi0sCPHp+VTb0ZZttXo7K6DcLhc/iMD/YH2l/6Inx6N9KxeyWf1ymTKa7y+3/LS
co4pV9kqqtLvTdQ9hpJJZT+Pc+gfxBdN6Z1tQcjboJNdRwh6BwqZk06qnbVRiy+C+SCcxv0xsyC/
4aZmBWztcENPS78wnbPA+7oVVpF8mp9mr/JsCxANnatsKdLmL+2QWOooJlNkLuPqegZ3pKLbNwBS
1i4KkqPfk5tcWve2WzZzJI69JZ7A3PiCAGV/8Lnmwq49Nn1zyee4TuzuOSlchz0w3nWQnK98EO/H
bvpaeEF11vyqxKRL7KAX6Pec//FoujiC5pPkkBQm81zzwqqH7HZZwZYXXJo66bOGJ7dj1DFTzobT
0hopUNaLsSODOWLPjYeqgY1IAzPWmVHJjFNnoZz6ACb+ZM6M66A5VyRZbgLDQmRwyyqtXwz0Y7eo
EtdJz1jWG8kr57CFwWWetxsDo2vw1+d8vimNlnDJWNf2yVyiIKh2dgB6EO8ETQAfGckxSkpgLkXq
7+pei7epZl5FLNPbhp78efDpGVp0vynU1DbGxbstDcTXNeHocJdqqz0M5qtOSOFKcw3x5DOp8wsQ
98RvvQWICDB4g7q16lsnC9NzAjbETptrm97NVVplL4uXLBm9WxBKrLQ6KVa+tSHQmJQ44yKMOubS
FcxnY7Kul2o0HMtqTegFh4yGFPLlOyLLeSGIAcTY3A8bda6iWYJl6nTjGGPgQMa3BcSnk9BztOqK
wK+chO9DbZbksIrkmz/NtRrJVwQy5vTPzOzE6HtPimsxH7stKNPrWqttAA3g0JCUXLtxne4S4szO
ZJBt09kDzUtmT727I+n1U5aztzaY0xMvI6/cBg83jxEmRdSewSvNj/kqHL3B2U7enabkRtl+e9aT
7GsGhmYLyib/8ddILcByhHN5NTUWLhAU1XudVvB+uWrakTDxrDf2ZkY2gqHF9QWMwsvchzxeD/U6
0ZW9Z/t5ST2rQX+mz6nkrruTbQLtVt54TnAIQz26w4ryhHmYxSXHVBIgNVnWgoEUbdjKamuYJLVH
VrZ3KEqXf3J9BpuRi/oA74G/ibvoSXkEq1lVqG+U1mMRMWBT1FoewO+bSJlWSb6ji2JSeRx7CHiQ
sff+UGSQwYPLnsSLremZ1dHmeQMW8Q5DCEoiuJbgZq4BJ0Glz8lIZ054pZJox4aanuRw4LCgreM6
UGdntP8Pe+fVG7eSde1fxAGrmIq37KxWaGXJN4Rk2cw589d/D9sHeH1kj425/2YA40iW1Yms2rX3
Ws86YvHsT5p106UKx4uOgbGAHr0pppS0YZ8ycvkqzvXmFBK3vB6NYjVgUb6Py72eTCPcgW7YjdLn
XrLVzi5rrifmvIwE7gm7ilZmn3UcQtKBTF6cXrk1A0gEmLQRAQymYEw4WSOMwHNTu8uiYUXFQRHB
1NaAGmRUzVt/qGdCiMx0VxdxipqyIB2243RQJUlxMpm3ahGp9z3pTfRiME5n+tgg/uu+0LdZFXkZ
3Q8R+Vg4ss1VjVRHQezB3AukAdNkusomIg8j9bTEwCSwIi/ChIprjvGrlbFdHKLgou3GjQQLs6Xp
Ja7nKrwAdahOZQoJdBVmsDuCUI95C4bpyshfkAZGO21iaQ0GxjRzxeAZn93xvM4tk4cDVEtuHUBZ
OMCt9TgjjmxaYLRGn6ymUmgePoJtXEI7qAqLeGHq+UoklwCnBuIzZsUkaAmAnMr50vD1kxDc9hjQ
T6aLvaEnI2K5z3tPlBBFUpMF91ysVlFxpQPTvEDwTg8Yy0pdk4ucFyk+53y+1ecoWZvSoB3XJvf4
lQQqZX+AcVBABAqbe0MbACJxykAf8D4bjz2+IiMuu4fZNeWqC1z0/E4J38mYk3UUoHu068VpP3E+
wrPkjW0pthyg5LZzrG/ntR+WPeyuehb3gBVorL4yoSvbzryYl32iQMzk9SL5fr6DGj8kWY4uGZ8C
zyo+nn+DyTY06PN7CqZlg2VN3XOYP7qN/lVvtPJBi3N5GQorO3XD9lwO1JUQ3HB6eKFpPdufZh1B
6PNcFYHVy1gnonJN5qC5EWzAI9mI5w7IeeByfh6Dw2FqzGiC4ixCjIOSAThOoYtn4IgMqZbWc9+r
Cys18Q+mhcZdm6ntsloSfstpwaJZjTy+D1A6mU1ccVzMrW2o8xRYZUWv8SlXmeaVNjY6BCj7qMQe
5iwN0RQw2IbOzGouPuxad27RtJRkd9Xvs5DJJvTdDosF7fTMBnLoz9ElI8VkL2ICIs4XAWkKqOVK
YXnn5wkPoYRG0vq7Ou5ObYa5RkDB8yosBtfSqK+tGdcDAo3zey1Nuh0ElExe14zxpnJ64tyHYX/u
xJ+LiSkZ3VXaGP1qqUXYKxjsqZm8OoodYvEOtk8tlsQFRuPRmn/8VpBjT2OHru38GGHXL8B/87oO
e9j3HP+XEnVHi38E/9iK63MdRkuG8ZE5E0cDhr7U1iUxeNry9p/3tDIxB6yT82Eu+m0GemnLx5Mf
WkKKPdzAxxprBhmwICaW5lYTNwfdju21yYW/nhVIYos4xUoR4N7Y7bBDnk60emi+jWmHHW1qrrH6
PiAIqyB6RwGDBsNYcQAgVU/TrpFubgvQBQf28nkdWpPwZvOfPvryVvrJeIhNBi0QRdYN8qKViabs
yanHtVNUH6lFrGQ7jsmmJGcFscX8BEqqOgYTuzHaljBi0z537eGljCuttF5MMdb4vfPeq1xOfR05
yodEmV/ixrlrZqxAkT2+nf9JIq39lJDnHp2H0S5LNAZRxEVQVvaG1mcX56qLE+PstbgQt1TA70r6
TKXLQOyiBYfQJzNHSQ6c598oVJsdcyc48PxBg05AV/SQmFG87JyMwrjxssyod4gEot35Y1HkrBzi
wzxQ9uiw4g4iZMwxBU1+28b+etSeXAmC0gyN4xD23VVkxIvBjgtCAKdukqu4bDjI4LJRS9PlPE8Y
8b95Lt0YXJNhujpfitWcBitJdLdrxRjkFIBrEsuvmgHPoZtgyDWcllFDtetLCZUUjwEVg79G1vbF
HN3swomB2/YMxuIRELxT4Viex6KnzHRxG1mVu1JT8AzP5J72i3Uwo9H5p8zTumDYJ7DBZuVcngU4
YSdWNJmbG/3R5wDnF2m9xGqQRSuyDldNSqkIQYAoZWh6Zb3sdRUu7Ka/6xdxe282L3YFL4Yj0h0h
peF9W8YQQV1r5wOey9kSrs9H79kfIVBGjLFrodmANSCd5L1zCNQ4XFi+f3negzhUwL1Js91AUohX
CkakWhgBml2mtKWY6yNxaPsp71/KVhESU0k81L7e7KIhYQRUlFTei8ikB19MSGNbUYBKJjN+tW2m
Ze7d29a6GsEEuUm7ZUDSbjP5UIx0iYq4StfwXsAxthS71vj1TDQ6P3ltsMIDc6jzpZKM5gVnaOhJ
zBT354djhEpnc6obyhdrWIEJxeIsilXcyFPfMtpcas8S6BskbILER5tuB7KH99FCi7/ABcn83YRp
nJ/m0EpIk3Y3YxM4sH4S9ndAfUJJe3uuE4UyytU4RvbRspMLSD/iSAzOFlUNKRotCKqRxXjlU7Vv
zk9dhR0O5KHlYm9zHwctFhPLGLSnbOAlyLheAy5PtkmnnyjP04vB0ayLaXKv/MW2kCTGdb+YdKgB
elGVF7VV32Ab5Oei4ACaFob3kEEm1b9O+he3IWPmvKCet/aSmnTVzsAZFm2a6hG6zsQXi+b2PGTt
i+4WC9wmmJSzOy8MgYVf3JKQs85n7YZe8VWUuofzgTy2m5cBc16RiB4fMevIeU8KauqvbEjrjeEn
Af4yLl0msnfntiedlX8WpGbObgZt+srhCrL/comAhlXcOruSE7ON5XOlpR2IaZlent83ytZd32nk
ri4Pxd0FU5Eg7q3oY21bqAhkhBlf4G2EgGK72HD8cA9E+2vCyrfG9KCYDZek5jWGvTmfdIueJxoa
3WujW3c058T1+V0wIvmtAxNwUAzJvET30XlkHC507gTGmPK1aKsXWovRQYNbmZWNcxVBpfCUyxTG
mUmzdTPSFAq8590UqKscyIXMA3hRUl+5El5jQJ0527ZxqgHxUMZmB/phxioyOSIu6+FVUxF1Ms77
3G4shA8moP6lWTYtcsVI0jxMHs26eZwclElWEWqQ0LLgi6UKd+9TENcyJzCuqIIdR3S6noUAOZUE
2G4r2RyBzlrkv2ujB3r4FNPUQMvcRfsyAa8hzGE6Ri16APIFmIwO1gq9SPwQT/XNbIYRnH7xNtdT
ArcBZbmupjcDwjmnqMC+zutq1cb4VjONtWnoo3idVXXz4JdvqU2HxkUDe4kshaGCyIyLeYF7RI48
CkqpLYr3u8JBdK3KFJTU0AyEEWk72+dQwXHCeU0msrdro94QyqftKhmW+0zA/Aa+dtH6aCQIAnuR
EadmRV7bXtP5JHSD0hby1HDB+e21Ajt5G4zpzrTkc7RQEMLZiVhcCXnmuLmPsjEi1oSSjFKyzcwt
R9fqRw1RaMZwGWNf8sB4FBTES6lnj4zMK/ONAqw48GHMF93QXWsjyCCaiM0DJZnuttk6APF5G7lO
BonEgfymNyUx1GQcO/QpLnSXPnxtXJRZZ63bSeygzV5xjSfXSC3Fle0gTUK/+JCZJG3FhDYYaTXe
mVNpnHSBVD8I4ku5JgXmWDi9TgcsImwAqUZNhkzdJOEdkULvvcNAJCwjuvfVQ5g07fVQKLzYY3rZ
cBeXsbGh0pebMPQPQ62iqzRMOYbFDzZWSpBFkVgFUqJqcBjAqqhZ6WL6HovoRgMz4ZHVghdLPifO
5Yxu4aogqT2zaxRjQe4frJZQJ0Kt6NqCAzVEP+3cYAEGZ1+5rwrPQdjF9J+0Yi3kvolofUauzew8
URuzjheSN+X4JCNgoe+2wbPU2rHg7Dalu24avlm8Sj4W91qfs68yyhcOuTGSIGeyTecguvy8CEHo
aRisq8balfr8NEf9cjv4j5mEHVOHhzQFjskh0ivwX6xqNwy8lNveS2sWUrPcdyAR4pmYRUuYp9mu
FeWAoT+0eXhrC5i83SGk9melZmPywDZsIINOKzho5hYnaLeR0j/FNZNki7MOqJEU1YTtjhtgfbLu
jU0c10scgE0GQWswMwx7aAUmvU8aIR2kHmuRedSHqjHCo35QzdLdrHSHmWpGZkXUvhR8YgClK7VV
GqfMuKhelF/pS/AO5g3YDHIEwTrLFGjTqjKD+uBgX1DIERnf+Pe11iQbE9xLoIzNWJofsa49TIEG
ct/N1UW4/HH+cpCLR0dzyH2ZuB7nWh6NOdPv0MVsdNUbN+ev4o5mZdLugWD7V7XREwRyZSneVL3u
JQxhC0th0L8MYcfJ3smLtZ01mCW1kkUThM1c03lubWKIsiKDKNWanr+Y2eOI/W7wvS5pHrLY93mD
j8oYIG6NbLltxT+3kncZvBp1c1uzSwbLUTFsi25HGPquNu0OS4Ubeqlh4FcH/0irc77IqiZbWCcH
YRM7Ojofmv5lzNJ6a7b0DKwFrlZrrF8txWRkDyRbzPHWhBlJqZM8DlHXrVSawmpqx6OyCOrJaTKt
RELH3IrvnKGGpmQx7uxcfTkN3vV6QPHkmFBuzfIas+vkJXme3ADL0SM/35ldAFIx61ej38o7IaIC
4nJj7mNCwLaMinVPM0eyN7gKE4v8ST0wTvA3yk2WoC2ZWlDSNkO4brw2EkLa9Tp/iIhQ92I7Tbfx
9DH0cbQxkB5XiQ9Ho9Y/+jh4LheTLgsNyYkaGyY5WcZc4AtyWKa7MV4lwyE3pnylg8DgHIs/KOn1
i1TKdYU7dYuKuD6YGbk+2qir46ziR1fPyquIum90jbVTMaSgvoMQqAO6MuhmkhfzDvSaYvltEAaK
GxOZtFOy0Ds4MHH4hiOxmtGVwlmtD3jH0HytnLSi8J3vRz84zUDBtvQCd1l10cGkukL//YTHxUff
r5y1xRIIc1xsGpORjaZeIl7jqi0UpUfpMBhLsE1H00NbaQK5j7wfXPHVdVJ7Oxgpv0MV36RWFfiU
1DbCYXrIDBcyTPwUY8pcp03xJM3gw4+xGwSCIQc6w+kG+b+2C3ONYCaldvXMjSwq2v48o+M4ti2l
VMGPWsbNYCvGppDLvDzcBwv8HTrgVxW+IylNLqf5aIdJeGKc6uxLQRiI79IjCPTu4sLGVnW05wGi
wFzfqKB67czOOViFyZUE9bIcFLRSumazVfZ7C/i5Ev0Sl6m9u34H37nun7UHiIDBakjEsHIJqmCu
OzbrLOWjYnxX3Lh6cxXMjb5TU7WVTs4YyX0bJ2ThRfHNsgZt30V0vHUaYV5fX2NBD9dD1xrIrayV
zv7m9cTdeFMGzGk+TKnVfoH3iD8urB7SjCNkFeu1h9WePl3JtVDm8wHsbAECeVqBwN30dqgdJte6
LkrfOVLfV7e2CU2wDgk9mt282/SuNq3jXBinLrJg+bZw/5avoqAyTiYVyrG1KAk56w716yC7C4e6
d2XmfsNZne1dWs6afYrcqtjx13pWEWzr7sjjKh9J6gvWA1jQrRH37Qqih9j6XTWw5/aM9Cr/e6Ox
wWFsjCBoPtKiPrQaSmLMtjm8Omk+1Xribnyy8QguqCCMVPWO29q4YLO9dYYm3Q9ZaCDMrsKHvmma
NTqkq87+VoLU88q4t8Fppc5JyaG+GgK1O38r0RF5O9KuVyacJTi14ZJDTD4ItOUjMAL0+yeN0NTT
yBtJMGkptyIj0CE0W0Jj0TYbHWuwQVDEpVsG9n0ZbMnT0PaQ2YG3o1L0gOY0rJpZd5/1dgrXVbn7
ZKiLtYbAaIORolv5/OfOCUI0dmuNE+MVTC596QJ9iac02ZX+c+OLamN3PnoYDe/1pD/Zs3wzEIpd
xdBqwA1EzTHNCIhDIlIcjLKJrju91fdFaT6yT/cXjoD619qgibpmADo983HR+3wPKjtmr/YB3jdy
Pxawp5Wcj9VWma28OP+RapB20ByukfctqG6soSKqmivHGeydW/Qvuj0wqUoyzHHMvZb/jpH/wsYi
DDpE2gnloYKxN5MhZ1MmH+2qgLM5wSRvSzoH4KGOA+LNIB1c6kYANG3FdQRBlcvEPkBtYP23Ywdi
WNBcGctD97Doo4bmU+C3Nl3b6iCDTDuYlybErpViHseYK7UxikeXbq/UfXYTzVSYkaFjsjSTK0im
1cYYIwlg5y7XyHOb7R3GLGz5jxq+ljyObo2sk2vXrg7tUN+Jm1DaxzDK6RYwGecMl9+S5PHc12Oy
Bi32UhG3va7ijPDtxE7XCS+4o6ntUmfiIYWInzw4Lhm9vf9liv2A1pRayUHGm+6YuIEOyrwARtQl
Nyqx0A4EdP4lAclmBrikp6EM9M6Ao4Z6xLQJKRjmZDi2Wa4BgWc1mrKQCLHMijYlNXRuL1V6Ju/s
rHx1abfTg2J04zbxZpTGDXk1Edt/dQkJxgGHgyowkQiEdMKJUrqHdmi+mmEqti1EhFWuKWQlLc/O
8gGDL54ozx1GNDij9uFX86uLeM9GQQRoZhGRIlTNm3Dauqpkg+5D0DYZnb/eNL50RhiQUhHdu3p/
ig2j2xOid+lkeJHxr/k7ve/eYoz2AOfYx+y4ueH8uhkn6WwCG41kZal3Gm2Ppl7SOUoKCiREVwwn
wdAtQD19TE/hgpupmu1gxc4T0ReW29/RjPSRDvgPA3kHm76oOFaZ7ReHA4enG+0HJKRLEm+/Emun
ex1jQweg54rJ7/Oo3C96699hK8NQCqauhv6MKH/tdIC02A7ZfUCbqoQU7iItUbWKhDkhlEpMxpYG
bJbBGbP8NgHqH3f4xVr8gvyHG1EbKp1Cl4r+pAZSYDRJNiguClOD/1cLVW86TsVeZfSH1iYQmaZf
0zyb9fDW0EhZFe50V8Q1ZzyyR1MXKK/DuS0ETRsEr5iN0aok6pF8tgckfHcEY92Cw3/JSqtdc8z9
lhjph0NdbNu3hpbHnjG72mPhlMcZ+OZT49i0U+BbjdKLEpeYd2AMXqYgjHbxhcHTIermjk7li5mn
rwQN0GMxk5sIzfM8tPFRuGXCRVms2zbslyjtd13Ech3ZzmU8JF+IDkoRrTCG4X1z8+hVy5Ln0Erv
XIo4hBxT59mROwBchnDa5AV0ZrcKCVF2LjSfrmDD2N2rFaBYUnA+1LSOZkh0aXIiZu8+c/qPKrY/
KuL3VmbLOg5nbDuSnuRNiBwpaVj+CBisFowQ8mBzr1uLy4fwUxp2i9e7H6b2gJBhuOPcI05hqXsR
9i7sxKYe7MaWsmFckETnHwlj+RUtZ49bh2/5RZdcV0uQ4vLPz99CNN9vxKiKzXx+iEj3LzMypa/O
f+sWGRutEF9+PAI8uXRddK65/fF1RzyXkxHl9+O3u7DoKrJ7vf/79TmISwYpybA/f09w0rqDjB9H
oX0YpxEJksGNTZhHDK3sJGkjjWPzURlDSJds3KuehWikYGch/gr56j3zgSSp8iNYu3lNbwXyhzuX
cKswAap03uvCPZp5fphQrrTDC1nT74ggd1WM6AaRwescBbf5QMoP4FJG1Hzqvk9vrdbi5wqabmXQ
wU0F+G5iSTf1khXIUBhzf/E90arnLLS0tdYu3vQ5vXGIAh6kofbEtECYDsYvyrK1DQukM7jJWjp2
clTwexYpzhxdQ3g4OaM1XufSbbyKqlVIcSVGEiGC9s6PAcNN/bTFiwdgsntqriud3XucnQ8zO9ka
gePkboyr3vCfYmA429j0j+hqhE2vgtBWKrEe7YAVciXRT2A2bDBK7ARdd7Mv6EUFe1sbv8xx3e2i
e2NCkaJhDGzTAsVJ7WhbFNjVOhMMk5tjpYBjduVFNPfPlZOAtmrsk8Ugdz1B/OTKL71UOtuwQLVp
h0TEqBjKXDnr31M7WPlxjfLS0xrUEWFYYd4qjHTRcl6mUeus2/S9AD/sBQknpTZ0Gcj7JhnRMbeO
6g+MPLIdsSGBZy1CRB3ltUGRCKZBftMz1ACEmy78hOy+StKQeSxk9hl7FfKNgMQgPfFMI7qixt8P
pnsaooJIsxr6Kx8EA4f2NQRrywCtu5qL4NSYg+nVCx9ACXmRy2yd52oFwJftuClZa42Wlmg2WXQp
Umhw7nRrGQnxe4xiA8qapO3efA4EZYOChb4gEwYBeYEYPC+NC6r6QW4SM8IDps+4RjQ8FkWWLtsa
x6y+eEcMF6+t0Yk3pYPQalLE9lUBe63R8j4G2pe+D95jDdJn2MaLJ4jjuD5CZSja2jNdTjxJkN2x
CW00rVPoiKLWqw3LvwgSmj+xe6tjlGYR49NGcX4RFORBD3WVbNz8ho1d3aetESJNovjDHbNiZtZT
w8s7rU/YhQGmeyODPavTQTnDeADs+GDb87yqfIP89ypMGNRAkBiaegWgU/bW7agVL36Jz6K9pOyF
MZbaxLKr9lF3XX1NC6+vsq+61pNBHYldTTpV2RI5lMJ3aGqrWBO6tOp9Gg7YIIHw+ep2gH+9pcFK
LGOJWnF+0GgZxqVNmdKBloP1RjlBRz/sJmDxIgwI45JoeFIEghbUv0jbufl0YejzgoVvX2fe5Cph
V0m6ECPJwo9mz8C3jekxHqVO0ULLKx1NUGCjs0QmckfFwQ1Qx+q2D8dXvwdL2FXtFcQlsWUOiG5l
mB2qdJKIohbeacX4bl7UGyHYwdCYzAPWnGOpa6wcZWKBU3La97JzvORlhne5CTr3u+teNhW8EaBy
Jtssf1lroRfOLo29hTMMvam0DnSpEf9ZTsMBZpmeR/6ThrWfz0I7uKHTrmU9XMcacRkCNNxKT9FE
pAh+dcNii9T1Fro0ClDaTw24+FUcJ0uEwJsiX3GFu0jCZkFp4GgLcMuLzVVMXb83DaNeZ3qGLyRK
X6qKGTHmQWQE+S16b47OGXuutMbHvu722Gq+S4OQAjjv4aoe6E4gqxCgvuvsNamiJ2Fo33BqSSsI
eUbVtxYRQXJrBrF/p4NT5xrVb8ETvInYQffh1MPad1pKn8HyV72s9yV+fM6ezkppKbeE3maXOWxQ
gsIJE6wdi7SYmXZ3oL2PzXGyGNVaWTu82uRuwSWdqUKVpl0w590MyRyTId58w5qGHTp2WRLT+hiY
tri2Avd61M2cWD6+6nnMAwZd6lhqRj+SzaqbZeyRx8MSi6CTnskm0hKwd/216tr2MHQIevzZnjaZ
uXC5CtsLiKbfDZSKk5UdZDG4B5mqCLigTslGhoZTM4mh2xnsu2V9TCN5jKPoPlTyuk31QzFbAlCO
NBhuWXe20b/hSDXZbMfbdu7WTROdnADxmoRPta2TpwzpLUcyIbB80Y5q8NNy0GI3En66jzk4etxh
dJEAfRYwGI7gMW1iiRAUj7K5y1OsXjHbwJS2j5GB1j7zhxN+sXlTB7s842hIQwO6TsLvtTjrexl8
c1+hlCVscqBQyceSIZ0Q3NOa/6oh+xHL8FmbSOz5HjM5HFjlVrodPBuhRhsPgE803NeMEMbYpSGA
+Q3U4fRAkbzpIh1rVVk3a7uXYk9K5rho2MsNnERG1mDVjiZ+bo80PdWE/r0KbP++NZZtYx4nPFqt
fx9MzrxbjMxrZ/kS2V1yinW10+leek3FYGpcLqFcT/uj0amUcaMEHS/cZ2EEzf35D6AeH0SDBpdy
1kma6UZjH4JxXJ3/UjpNc1+nMA4r1z6dfyJstH5DOBkjxOV3BFrdn0zlr89fzcu3bJ8BJV4wbX/+
Xho1Btl3krSR5bedv9daA6eKPrn68a9G197ZFqrb85fnP6R4DMieu/vnB/BuhZ1aBqw2QF0zL44E
J7y1NEoeXOQRqDJqBQB+dh60oHohZjb7uvxAMTTVg2hEtg8QEPz9B4SZ/fQb3Mx9IxC7epCAvH/7
ECh4TH0uf/cD7Wz/eA7nJ/mb3/DvH/i/J9nl07Bpx7hasbyUN6E9PhejqjhchRBv0SUhHZX1k2p6
dcDrIBgU8Ld8NkgWbDPZ9HNZP/XlImtVsb89/61yA4DgnA4P+WBRrKohZdQHZNys89Drumuzj+DY
2YruiD013wuRbyWnZ81p5bci5FfNKMGB8x7s2mZCR6uJ1ICEpgtN0X0wZd0HcLZHK7art8SwmOcV
dvtCcKjyArz+j51lWcxHVXhfIs9ZZ6amn8DyxVukY+31aHFp2j2mM0N3YCKmff/YhvBk+442RKo5
/SNYsPAyx5gGfpS/dVFMX7ElYm9dvqQrW15Xhvnqkrj9SLpDf2PV+u35K92JjdMYRccia5kf1Hp7
SAtzvAZOMF4nDoMftBM4A007hZWwfPP8R4lrNsu6V8Hh4IklNczDV8sp3UNmo8Oukrp6tcdlqDEU
9Ykes3kirejj/H1erLbGdzcfiuXH5LOOEvJVpy48tFUNcCB1yx//WExzfRoLitAuc+L1GK6RULp3
vOph0+liuC7bMdsTeEx7wV2Ec7l8TPrpKFGaNOW4Jn4J4XEDl1J10QuB5en9XPn1OnZQay3HEF9S
WQVRugHxTDFuAR+PvzUSkJcaw/4hL5KttABClClcfgQymz7jVwdoel092efFNHGmQikbW2tpVyXv
HJInFHA5d2PxHEiS2Ql4Jj8Br6hwmFz5KgAdXpevc+D/cHj+fzbfX4hPUuCF+e/Ip/ui+3jLf8Y9
nf/BD96Tof6jTDYtClHTweBoYaL7wXuS4j9YnBVHNFdIC0Iff/MP70lKQHs650rdASuCYxOvzj+8
J/UfvjTg1ABBISNMOdb/wnv6xXVoAC6xpC6pN1zUq588oSYBOxhJOtejnNqT7ASd2L/96b04/fAu
/YwzWkyC/3I08RA42JzlTzw7+qeHAIKlGZKkUE8VtGvx3pI85NXsgrdtkwlkXWZMUfDnx/zFwklt
xQPqCgcXlmT7EwOgw/FBEpvi7BL122jEGUhelIaPPSetOJN/8Un+5hVKRyGSBZBjwVtZ/v4n66Y5
l5mJSxSZzlCscSR4c/ncONlVXFl/eV2/fyRTMVWgz2cby8f50yNVQzRPbuQrVL5Xc3tsomQbcGaT
ZveXB/rNG2jQWIC/ZJmMaqzFyfTTA83EyhQlJyGqufw+B88InXsll5wmDA4E5f2Afv5XxtRn6xkQ
SK4+CEe0UnUIFp/eQfjH4Gl06XiDvBXIJ5003PS5u9IzfUV01Jbu0p8vkIXI8a+L0rR1Q2B3s8TC
VNI/XSBTlM5tHsNo7EpSBx0AM9Y6+utl+OvLws7Lra8rU6dnc/aD/fQuloXgSZTpApp57AQdvqwg
OMUm3bpvT1TA7j9Mvv/6Pv7ysYE8UiwcrBrg45Cq/ftj0wHj+RFjcE9AYlPGLd4vqn00evQmF4Xe
n9/EXxYPWqW8Ph0bKLZyvvj3ozWybaph4mw0or4wmai1nA3+/BDLQvv5g7J1iAIwBRzc2J+veBUi
WErwi3tLUiiMISwz7hINoT2nM+LEoTvmaJTptev4xS26E/S3xUO4EN7n6iY1i9tu6tccgnDD0KBL
X/78/H65IZe3QCmuI8ZMIA8+3ZCIeNImDHgLgppozo7eddZtWNX20hB/MaX+5rO1aUyx4Aths5F8
WkcJPXajwvFJESXxuwwJBl+iQOriLsI5VKJn+vMr+92HK1hkBH/wIatPl5IRNj23K0aeAKNlk7Jw
g1L980P8+uZx7zHmQN6I1949+zx/vj3IGZHaTNSlL0mld+RlHHUPeTodkNP/5dWcb7V/3/DLY4FQ
o62gw1789HKIpfCnuSXlSmrTtNUsYLFOHjIkNhD9JUOx6Xs6DRwI8Wbm3+zc0rd/frHiFyAFD778
H/qCNPE1fHKtQo2JUlkK2zPC+mlu5NegyvsD5i0BICP+JmRAlmN9z6b4BXX54kAr0rs/P4df1yMH
ShGbvdKXu3ZBT/68qhemMBNycegQNT1ZcJU81iNZFo1+naR07Ih4W9uye/rzg/661Dp4EokAw2bH
Cv/5U64jSw65MFH+RvqjE2jfhfKve5oEf1kqfr0/HIddUXCH2Gz/n7cshE6W37XcimbxMUmUUHSQ
fVDoslgPGLf//KJ+92lSthFBDiALy/RnMhZaiiQt9cRGHkavG2kOjgh4vrRfY69vqPB9VKh6/NIL
88XNjStFssefn8LvXi/vqM6ioJA9ft7CbC0hbGpBjPWgDqywepcSgYfq9MrDO/acN22x/vMj/uZ+
5aKRcADJz6X4/FQUOAIQgi3YNH0B47Ok2+uU4g3Cyde4ZEDw5wf73Tus4EotdYEDxs79tLTmcxyg
vxgc9OrbyTiailZxVBv30ieAjoknLoRNi5EGjd9jGsqHPz/8b65aZfI/y8Fpzpb6ab3IK5lMLH9c
teE7iTUrI79nVfnLAvjbB7EEcD0h2D8+349GwBQsYRv3GhLSq+otoArJQfL97y+Fm55tA3MHd+Kn
j00TZDoOus/H5p7IzbKyb4X/t8Vt+R3/Xl6VbnOYsXnDzgb9f68sGALrXGdYSTMwuZQdbVGbjIHe
ftOIILKZnoiOwBOD7Aen/suF8uuixkOT98JMimtFuZ9eXhFSp7Z5pIiFkrtaw54zf3T0GcLqo5y7
VTd+//Pb+WtFwuPBEKEJzTKju58WUTVhj2hjcpQSCivk52uGZ7tevDdafqGiaVPZYls51d2fH/U3
twNLNgdBYTmcaNiT//0OFwKNol/1DgbaaiPi4UlO9lUX2KtZU1sH+V/tF+8yi3D3J8A3kr8seL9e
qjw866rhWkut9/l+8Ls0mDSOJd4YP7Ym+XDBexjFf/kof/fWsobbQiCfNjhQ/fs12ih8rbzkKrLq
C/yc5Gql0L8/5IgKnPl/WmDRh07053f2N9cPj7ccdnhnDftzXUU2sTMwqib7OldXKBqRjl44zCvq
eLj2o5mOsPOXR/xNMUJyKUsbBx0D3s/nMh27/YCnhKKWfGuvQnqcOO1jPbjHxKdPNLg3JkuNaRDQ
Su3651e7rJr/vlGBUCHJZVVRpEmd6ao/1VwV9Hgr6ZgbRJl1yghxhEDlNH95gb99EEyYwKoN+hef
t2LiafyuXk5XUYbMIJqzN/Tif6GN/XpBctqWxBQ4puS21z/dD8T9jmzObMCRSUDoiPx88sRgaRsE
NtH/XMIsj8UlAhsFYcNnAjIdC5FVy5vWD0wfcrtqbhmlVbdBG+Ha+vMH9Ou2zitaOCySbZ1L8tPr
cuMgN0SAKBB7yK01m3d6gJ2YKJ1d7nff7Y4p1J8f8HyBf74kfn7ET4VpO/olIfCwskcba27CuodF
tHR8DIVZi9QVZqWG/hOxkz//P+bOZLltJevW73LnqECix+BO2PekGkuyJwjLltEmEn0CePr7kadu
nIoTt5n8g78iCkHQtHUkkZk7917rWxsDM8FPo5q6HfY3EHUWHmLfHdEkTaI70/q8Cy8D+3UwCPnW
9SB+/X/+a+/f/z//a7H4uC6lHnvaP8tJvApuE9yNZGEa/w6g8ZC/g04qCX+lYXoQeQ5mUsqEVL/q
Rrry+//7y1uO9Y+vT/PNB3HHL4jcCjacf/60zAwNxGS+TsNAuhtDFj9gvC2pR/u9RCod/5kUegnk
vE0e9d9Nym1EdpN2naOHalhccdKrIFhSomMDYG8s2TADO+n/zLVtIUEv8BK5eiF63wi/TcLum2qV
pJ7KOtIQegeO4Mj/ghGpvae9dOmSJW7lL5nbDm25mEpGDPMyzgZ4DD9ISiSHbR2UiKO++0XvMKtE
/GyrN8Gwa74MWtIf3yMcdyUzm6St8fT4DLcctS26pkFqDLQxDjw8LSIcZ6y8xSxsxuNFXpVrjoZS
2ZvUQcD7xfQZ1bU94ous4QBUk00qEMw2Bz+uBek4hi05CjLeRRXnoCOHrp+mHTleBOMBGbo7btey
E4U4JWmtbbFq6PujCggUxehqzFXVf4cbUTm/upRsvicH/FvIqDBLBcKeurGm+Zpn/Wx/dpiXyo0x
KIVTDMeBo29VhnUhXNqJ9ATupiR3xOegzWGOl4bnWkW96Gpmnb8HOk7jpUPjah19M675gxo3AhJh
jk7UFtDxamtPNhlGk8Uw+LEqF8qOxv7FZwDi4heEllHh0ofRGC0Ba8C4NGYDE8AmQxBBHreiNUn0
UTVF08kCdiX2tgc94U3brkjpfNmpXRCnUePRJao+r1r33SroJPVLs6/n6qXuezgflxLRGgGIfgX5
8Ift5QwLVnNvZTPOPIHhCdEOB97aQlbnduOnKe1Rbhyo8h4hWW4FDqhSkd//8nCwNK89zoW+RboW
8obAzC3d4lL6aHBId58Qgxyb1GeEqArpqnMXpEQGDnkv4wvKAbs99yU/473SphT1chZBnpb8pECk
kgzIKOgWDD2pKuArDes6iPt4tHaysV13LQFfWzeLbHmqYzuTR9Osc+MWx6Aqin0VjEr/JJE4ac/e
HA8xjg66QbtJ4qIpTBurysI0IuV+2YTzoj8dXPjJfwp3qu5sNvQPm556GFxxF6ov+vBp9DFYfVt8
muUseYnpCBQfDLB8b/wyejknqxE+BqlZLpMxgg0Qfxz9Os66y9Qrx37uHWxEtiqTY6CEJ6CqdN2I
6DMQE5yIOYkdd2XbqklXnZ3O67qmA8gcRxhYCytYijiRKtNFsmDAl0ZaQsqeF8YOetGO3gdzdVkG
n5BMyjpGyA7dMg3kYqTzNMz1MqzDtp1eCClNOC0diRTTvrUaZBXXMDzYlAakCq1WLIeyR0D3jtM0
TZ/6UDbBj2Jomxy7VgAebz+TUeudkBWKcGU7ahLHtswlXk5mu0F9YNUmJWzygcRsvES78aYyOKO9
VU0wvhDZk7T73s279OZEhoXdXAytNkFTJHkzVJDwvIQgFUG8Oqdw9MNifm9M1wz+UNtOeGmawPKb
FrVUK8QfmAj1yJpIE89FyjSiJKb6G1OH8FXl09t2pW0mGFL59Bpk4eln/D7kUd5pE6H92wqNHpSq
nAJXPw2IG9Q7jULkx8jfvDB9FYXqPHUmhNuzyP/ydSC/vCzvLGgwOeijvQ7gaDzDRnCbS9ZOIn1K
Ag9hD992gbg7GlvRnzLPNOwtHz9juMrCl9Ghbcj6JVrPrkv6/ZkREq7z2Gn+q2dt2y91+Sm/2n+m
q/w3zE2hyP6Pzfaey/LvvJX7N/A//8cp/Zy+/nOI9nj9X0M0y/0XbUKXYwdIzkcAyv8eooX/IjLF
tDgo0wYBaupQi/57iGaTtAILU9znP7bL8kk/499DNBH+izccVEvwkQ7VMMlTj8yavxMxiJr5v3bd
bc/8Z8VLgxpmJ1MuvhoZCP9MsgqcPM8ir0sXrM0tZC8kM1NivuCe6ApLjQsv/8pBCR+gMHWH1A7P
VuWHVw1sonYHxst4o+LQlS/p/TIgWMTrDit4DCpMEGH+nhX3vAPhXsZRvUxePD65aX2Rtg5XZjPa
myIu3EMg0KgDtJvyqbiKuwAe7bM+ITf4NEE2gsbKT05LAKM2qy/6G8Wrl1PhBWb+NrpDiYNUzoeP
aGCdILvvkpg5SAJJnNzYmcs5qMWrOzTi3Hj9d4K0zVfo3d5SRhE4HORmqssFLn70nkImwc3IxMnx
yvJk5f3PkBjnQ8t0gKGSpdCfzcWxdcSOU72FuSOcNpXNAa8KcXe6Og3WPeSlpzmMur00EGxVjedC
Z1PWxgij4cnsav1EUBkpT/Nobs159He5M4mV0XB4RNOoPqhS2C1sb/5BF+lKMKG8ZKQXbr1BQPr0
8nHlRjHrWON1e5Y+b2WDl2aDit/KcMCbgAhvCXAkW7iYR1YYwIvN0HjeTTrwD6lAdwVOzAuiFOJt
ssb87MgqYRXD6UAhhZRjSSInJoXKL45ly9xs7MqfuY6IjzFL/Fj4I7rWWqfs1b/UyAAj9gQEpckQ
B/ay++Di7md16ifmbafO44hf+tGudEbGVHVeERuQGWt9t/tGdgbTTlbPQLXKQxewNcoi1hQDhV7V
wh93tJh+loWV7wLH+HIjNbzqKl4EhRE+c5K/Zirt16j/s0U4RPWThh23QWRgIONrvlRasRYWbrrB
lhEs0IPSWB0Se+1M8LYy12Ch1yUKdw/hWLyvVfwj0O58MicKI9lZcpchXNtPaf5uFk2FN11Ma2Rr
NrhWM7s0OriU1861pndoU305J1fwCS89AJ0X2UrGWH53DiGO0vGz2FSd2F9VjWEvMiQup9yPvRPb
V7rLCJkMdOMcMm33a19iIO8Rim5UVHlrawy2SYGzxemDcFU5VbBrp/gVjbQmasHcaaJ6F8KLxE5Y
st84BlqwfpjKd8Py1k0g/R/xMySMZGX0CpgD/0ebY25IHkURpXX9vbUkWbXAWm5Z4otbJKsvo1Q1
ZHdSgkY3MTc6Dl/U+NM3UNl7jq3OrXEZTIxouNksCl2sKlbw3KUOgDDhRHA/GfHgiO1rzNdoz34M
QZUcdK+Gi+9Nw4X2M54E2Kh97PymAkuf58rWiIoi/zIi8dojpKx3pi/rW16gVB30z4H8rGdO0uZN
5V+WTIzjoMJX1P7NNlV1e8hj82nwm+yQtTGylLKRKINosaYtiRuR9HeB3bU4ZbnQFmuPZVeVS0qm
Acnt2AHXfoNyMd2i2R3JVuNRkwM2qnNowPgu1+BisuPjgtA6O5pSEc4w9tmyGaL0CD5Ior50bdg0
Vnt94JDSpBkOs+IbMxcgzyhFKONOVaHJULZU3B1FIugy8pwbFTdlh+PJo25/KaOQKGxMf4fHLXg1
SnSJurTJfLEbDaeEQAZPWqX8KMzEeVU1VIUkwfIR2tLYBXXlQPZn+jyZ5TfMbgLtrhIo690yP9qt
fO0ft5Ez2GcnVKveDeUGH+NvhHuw6wbMwRs/JKNuB/3qaJOVfQ66tjg/Hon77eNRi8YwC7qTosHE
YutPUbrI2ijtjkoNO2soyhOmoboGGgRPjQyA9Kea7N+ql3Sjey/bEvIYHROfSzvNINIcEFIxTswU
tf+JubO3GqdCLUa7Eae6Q2o2OH0FRX6wv8UM1Rde9qbcMXzN0xxS32h6n60zbBq7Z0pjN7sHJq0S
abi3/fpCT7LDMta7z3FO9q4HKPFk+ogUtYM+3UM6eGn6YbjEsZb7eY7fHndY8/pd4JPv+3hzGF0w
7Ry37hYmayLq927cBINqXgoUAEvFaXQv7hLIUCfzsbFxvDDOQAHPv9vi97r194s9he+6c4oDqbfB
GdHlssuV+zSYKgUMYw8bcwycp8dFDwKHRjdO+zQsobOUZrSViW/cYBvyW+3DeteLMX56POfCfVgh
5Z7WCB67xTzAV9KmP700Y7YYQx0/P+5MmHH8ICCdYgieUaH2bFKzZcHcRLGx8PmENqJ58t3K24yS
f5KwvoDUPgSZQZRDZdSp/VEHwbotdPUc8kYlc11P6zHIvN1UOX86eBd/fQLycuz3GhtdUPjJycGq
qDdBBoWV1xbrALjVcrKKCHueDZ8V8LZ/MdCp7jmrPE8S9eJfX9CZcdO2A9gHWQ4DWKJCGGtlci5y
0BgOSe7fIOMBybcaKFMpv12nyGwyA2dwhKMDnoPOWoPx0Q/C2+OiChXdEnUzByO6Pp6xqvM0zBBr
mYOfYPFglq8Q7OJMoQghTetUe17S3vSc0QyhOXlJRWft5oQoWtn5l9Cye05RWnzaQ5CsSt6Sq6kT
xhsYP34fTqq3j9s+xMaQtmF6etwW1nTE7Lcm4DfEVMciS78DO6sc0OTebxXv5IOP/3ORSCUaABPE
SjjGM/3VeOkW3njg9Pia9t14LQYjBwUV7uK58J4ed6QIL9zaK18zIVE4upvHs4UkB8NIp2dTZ88d
7ahP3CB0zHxlPLWFlIe0TeMNcob8ezGk6z4bnU+nwIBndXZ8FRYUPZb3fvX4q/UJqfL0OQzmvMqG
EIojdoGmik8xaK8Nh8viVlZsEUlujK9EKYcL5Zv6e2G5HzO11pcHmGasUz4paUyGSZqNO4g2eg8C
EQdf2L52QRTuFWrwdVLPyN+LQ2zOww+lKxiJTeftaOrpU8qisIgNAItxM32IoOr2AlMn5oBw/GgF
K3AQxM45qUX3rSKDpJohPXRqPqT1KE/K0X67eDx8XFC5lCeIUFQO8YwBcLbSNc5hgrcFELa/7mdB
6xnsWLnNI1NfVS4zj2ye+Kt0QBhphVmVsKT4Y9bBU+f205N0hvF5Lr2T27rGezOMxV6S2rRKRjP+
oPnFz9cfLZgBZvHmJ38CyX5thsYt4j34YrXKJ8HawJDRduOLDTP5Mk/5zeaXfY9nKr78vspPVT5X
S5mGw1ZVmvfo3VIF4u72uDRpNdzqoaAJNoJzezxnS9fZZgYNN8N0fsEjAKgc9f03PtXYR3L7nVNn
eopBaC8ftz352evSbsMtFmD7HTz6L5Oz/f/pL/lumrI/fPjMVr97sXj1GbD9cqroWPdh8cecnHWS
Onfdv8/EGeIXwWIEiRQwEyecjDBJ8TGhUt5wQo2+/NGGk4vdBZuLf24Cdv8o794QxAbbzjfEFsSS
+6b68SAciAq0nUoSVF3vgrRbn72u8JaPPwiHfM2K37xX8dntfPuQTDXfqo7rb1kohlPmAJp43Ko2
by4R2euPu1Dbza3KwczcXwrYSz/ngLzADOfrZjY7OpxiJvj0cfUI7kDk34MytdL82FtRe/Jz8e/L
X6/5j3uAtwePCNzH6wxkVdnkTmsAfN9UN1W4l80qXhtT2q1AL7lXJ2q86+NRIfPfsobG1+AcvFb3
i8DaARkiFPdfH6i+Yph+hBZwHV3Hb+bUxwcX2cZa+PH0g/S7nR7xkA4QQQ/uPVeyGMLpB7C+nZ2C
NkxqWGIkPGJyhT69qXxGvOPO65vip9GVzaYjcmEHPlK95TD6Hn/MSRAntTXLk8Dk8FTefcvN/e81
EyO+aC6Tm+9081mE7q02MO2B6vlwi4lMiooENz7200f+zUKD/VLZ8SmwR7UbicHd5VUavIwVcumu
6MQveKhnR0j13oII3BhRvJ51E2/4HHM68MS0nVLVrdo+4WMogCk6OkhuKqD9legEdMD9NtMlLaD7
I3NQz2EUBYfH3ePSNKaxd/P0x99PJWay9RqdHBpR0yYa4BF7gMbgiSu1qivlvqUon9ZKZ9n28acm
GzSImsQ/cFgm5nlQZ1LPqj2kS0CjdpPny9Zu4S8kQqxncFnPZTK211qWxNHXJr3BLtl1JdvWojdN
Kg+DDlnmE+GxNpFmeuwGLaaPg+xSI1o0IfEetiZI+K97QxjVJhWEseu5IJ7OLllxpopTkMjPEyq7
K99QeXtcSIAr1/SHW5B8TXQsQBYZ5L5o5IVjdh5yPzvDsSTdLSyOj6f+fv7xyOCgqdFsX0C+LizT
qC605fA4Yqix95Pn/EidxL9693cuPWd427Vqv8M7KTcm+8kxHOL5+HjUhTA/sgi8STim9uoff/B4
yePiilrAqPXHNRknOS74vGl3VTK/NWWgz04px/PjkXd/9Lgt+qzdWY346xWP1zd1CuIotceXuLUB
YBmp2JX3W0u58shZqlxQrEviGyZ9kBhirm1Qjy9mqm5xjovGtOJqh0WxeDeVqWDINd7ZHTL5PgBV
8VJKU4NQwKfUiS+PV4GPKI71dC9sXBAcbfCe15inSBG3XsmO4v2KJ+GJJIB8k5Y6wtlCOhPYCBPg
S0lObd6XHyOcEjxwbXRqXNG962Sn70937uwdR9slvvB+C3iiXY1pBI3N8csPkPEbFsh8VVGybmc5
OK9t96PNBvmWmnMO9DLYPu6wi1lXr4pfH3dD4AG9ncpiAdIcQcKUWhuOQZyxCgBRxjhHG+9xTmgH
vbbiaH7vJr9aaQS+l6xvFlgq1bL0KLaY/ETZtWGNz9xyurmcf25e+Tz0vb2qLKf4bKA/VoX3mU62
WrmcR88W+95l8gzsjiWlfY1JEp6uvZrRLqzsqPbtdakCkAuaN/L94kRFe7XtdtrlEZ3tx21SMU8o
yQRbd3EUOjsf8/jBBHQ5u3N2A0XsPhseoalQgtt9lTfecwna/TI71uFxV6XNHTybkVJr5PlZW4Ao
Kjxm/uDOWz6J+fnv55O+mLFXwCKI84X7MMNUcUahOg1fvZG86CCofhI8VVGo1PMrvvRlZE1EGiQm
qEF7ij/kbL03kwJ6qHkT1sLcydk23vPS8vcQ0Wo8FkX80eoOp4TKokPfKziZSQq2Opz8s2obvYFM
RrfOUf6ZjxI75f3yePR4jkwS4CuVPAjf+6qTEXYi+r3ngQEY4QndtLMmMztJb356fF+P79DlTLHz
1Z1QzXf/9/OPRzIo+M3LpDhpU4y7MYVxJ8IY4wf7VbZkLvhiMfc95HJcagzLz1NXpRfp4UwbXBBu
90sFunutcV6t47q27uSncBFOscQsV/nemrw9Y9G3ZnJ5XAq0+Iso0cZG8nY/Py6GnbirJhn7ZSGy
5gxaoSdL3BnXKIpMH4DHehIxCyvw46svVHjtVW9s26LDZf14hR+2xdIiNAng3tif3XOeTNUZlnl3
7lTZn4O5dsfF46FFZl5pjzFB57yyQhc14lvf4vi5cwWr4Fh7Bqie++Vxa8qMkHXOOj/1nNibf7zk
8bq2B0wIr8JfOYwCr6kzpgeLM9DjbpS+dBaPhz2gkGZ2JnY+XkYLQW8zy6qWNLW8Zecn3cENhvk9
8Rj69EwaLEuLZ08JGi/p/B5FrGKzliSq32+tDPNsL6Zu5eThBxND+eqTobFJB8Nh+sMtVMXhHKTx
R5r78jW/XzrAY3PfZ88gJHcY3YyrYTKClPBV9mYp4lfDGLMdVH98qANAa4I0w9VAjQECuaHdMEyf
rH/zqdO/3JAvMSbgYqqGqB8rirK3obDqXdMkEx9wvJpTK42N2efmWrdGvEdZZmwsLJLAyAXQDzhA
jTxMbWReygD4VjmGH77/gS2JWDLwcmtZet/5edWQ89qCqsgCNem549KWFsL5IB8gyyUc4DvgxU3r
bVzGLwujnsgc8bJ78zlWN+nP9UKMsJizVkf73IKCjJBvmlkVu8mwV52ZQT8Jq+YpKDnC5IXWBzjz
C2xp3jnbdXnrnIHMANkwva2dWW/ScdOF9CsfjXVULmpiKtZhAUpoNMLTPBl8YTyty96ZPkwn+uM1
ZrR0q+IHbA9a0e0yhee2q4eSPlYCpLJU9rby6BNYQ9WvS4o6eK6wUHQCsrQt7OzI6BnQW+5vu4iT
PAOqb2lWYd7j8CGaLDqFnf29slz5IVyFXCgKZzzcn+VsJ9/c6qtOW/mB97s+cvrHrd9yvoat2x46
B86N2Tli6wvpLyspx6Ok75fl751N/dtYebNt4hz1agaHJ7jkZe9fKET/tM7MLtTXw5p8u/HQapu/
1L97wvnmu1O6L+iBukzJLon6nUJTviQhg/yhNYcNDdTixi9Y3uIuNjdzzdRUsHn4nl5VDLWuj7iB
DG3PEsjum0ZPuO6aZuVXxnBBz1QcOlqRcBoOTTlMdGWnZt0C6BnT7qLKAkRZTO0i+Ufruj5Vynlx
K2veypTzZVr4+drq0oLfWfUCPfsN80l6a1zb2IS1z/LkgKOIZLajk5tvuzw6l/lMF3b0TnPV0gXs
Bcbaevwp4sx9cp0sw9hQPKFkWhYyfK8Lml86H0jkqJ0bM7lPneo3M1cmzTECy/Mu4LBhjhE9g/xP
VY8F6AgiKFtLgXjx62UkbcySCgpk6MC80fnIm9676bBiZhN92dpK9yYs46iz777MfloGMyc71bKD
IhbYyJZ/OsRsNNhYtc2CFRbOj2MyOJ+HcVnVql+o+jvj3N/SrqqDKrJdRDb9Vo9gFjSdIBlZesP0
HsZ6/Yq7n4AMz5QXXdhPJL/J7YyVkmya7i3PYDtaGVQ1xAMrr/WLBUZUGu24EZMutK+G+qrHNtj5
JEfQRVxohALwVBkrjCXDV/i/32XXmTdSPt3VrKJx5cGAvnBWgSRFXKTYSjtjxrJEgyGurVPk18E8
pJ6Ui07MekVUzzGj/lgYELA3DLlKOma2pIIpyx3kojXHyHZlFV50jAM8+cFE/A9LwZBnV8LW74oP
xqthlapv2tGfkU4mpBzzkTFDzEQIAniambs2nLvTnBDaNqXe93jiVAqKAVBRqbeib8V6TBCX2tJH
kKghrth3KFFA3UPT90z3ZQeRgUoxrhe9lyY3YnA3XekeU9WuNIKTfVpGfFmcOWVR1HuaCsx8gGkP
CT+xsM6fmPUZm5IqrA7vU3DaEqB66oOIBuC0Wf3ZDhSF4CbmV6Xnb3TD80vuOPOrkUL3akpnhc8T
iKXQ48XMrJuDC45VBibH+ETzdGu3/dqJ2vRJzMRw2CUDNAfQPNXhwY66+hy4tXlzpetCBDypibEY
TtG9ZqxJv6Ez9n6mzugovhszaRJ+JcMN9NkwDfwbOo1VKSpj24c0zDzPOFBoPnfj3qyyneyhIzTN
TDUF0l6M3p/CNIeraVJSIT5t9kDQYFmiZLcAuQtkrlFeiy25VK0pKGY16NUE9clyJlXjICmK+bi3
AQwre8N8DBKpMxyT3hue3axjM5Q+QF1pVlvVQrgcLedlbPPxiol1IjY8DPYqlKvaA5lFCASeBDt+
cnw03bEHB6Z9JVMEnuAUbgwVwX2qJmBPsbH0LHoS1Is/k9GgSLXr6UVaqCS0yDedGv0tYRiDaw9P
doRaPaO8qLLiPQRnfzQ8UmzqQe+91B/OGUPQDQea6NrX381U2wsPKdbL6LzWjnIPbinMFWm44l05
2W7Od60tSSPPrXwVFFrs7Dr+puPE2FqzJ1ZawGz1yooE1jac1n0wb3rDir5T7CyiqP49ZeSPelP6
ZDWNcdSdz+B0anaEJz2pWTaQMuS8N6Z4NdcxCITBhOwciCM/1avpmOM26JMQXl9ZbNhSonPUhZus
bH4UoOYWTd+GB6eqBPxr8mL1ps9L76r9+Wq5zfRcFZSmaRotawxK297sZ6jpcKyEaz55Y1Ps+9Aj
FuvVLOWnYN9ddAMrc1ZTb3bu95mGhmw85pZxFW3ve05cmGtkYHKnY9Ij8lIQGjEDBOOdYS4yllgC
9sJFpK0vre/aElINlnETN4s2ir+HUdusxn7YlYg99mkmPqOIYWKg9LdhcuJlOv0ZvK7a2CH2ubiw
d+bgeCdLDCvSjeURu/o+MXHJ1BEGvpZhOCIkGL/DOE63ybHhppeifHWYbDSt8cZQJYin+joShLZU
LhHJBjEfJFesO98BR1eH5HkVybjxDJbxwgCUYJUfzejE711vfzZF9BwmX+0MOCqvxpe28g41hr9b
abg1sTgVUTu5b72hkM6X1vilc5CE2sgsVIKocdDkxAwYdUNQZpy+2QZHVWNWmgAlbqM+Fyz33hql
XMcbobzePXw33AfpemrBJJFUP7wOWc/PpD4krTgidiSObVZiZRsAktDdvDUV+PB0egsZnh9b4mHe
XHpnjN8y80wsu7sF5U3xkffVhTweCCHjJqZNxoi2B2KfxzYrLBkoaz+xzeXjSY3amo91mO7U/TUC
PPbFrey9OZjpsWe1NBz3qWybnogVZsQQwk80WIMLp6L6JEkBi/Ro2qAD3HMajxPbOW26OBjGw+NR
5PMoZRC/Hh1bEvoyljvlJwdpK2tfSHBxRfoSQDU41D6880ky57H67Cno7vnyDQNefw4WZt667DTu
WzZLsj0XJsv0vgBRQ77BsVAvDBKtHYEysC8H+43RO5SyoCo2FjyYBQW3f1VB96cJcrRaCsaLa1VH
r67TFZNWioI4jU+1GsDfxoRsjGL+NVlkcQUfTl/frDwot7YJevXuoF6iJSsoHqz++Li4rdEfMxuE
phqrdhcmBgQrw7si+rOtea1jRH5TWESHMg7Dg2r59RJRJldp5E/noHGqRZTnV6oEev8AJ66PLvnj
UUfjlDfZTN5KhTrEa+0rkXdgHer5Uvfs3g22h1XrR91V2Z9GLsNrPqXzas7vo3cr+EZHbjrFxTW9
txIUrSsGL3aya8a9VfbWE8+0q1S42Xbnk8p3CjwFTyR5d5xh2Eyhd2gQ86EVMCe6MoCoYR2qZZN4
GnpBZC1UA+UyGClhKNf6zeRmRLHZ/lfcGuRJ6OxS+yQ4zV+Kniez1tYnNEM466aw0k00tdtuED9a
ENs5QdqQldEvFP3JlXG2cyHaQByKmFA3rP5Wh5+2rl9kkR9hgD8xky/2+qPySYQYa3itlU2wU8Jg
LDUkvVj2/LF66psQAIOIL5lr32YjR1ptJfsACtrKGNNkaUafWe7228Dw5bKGoLcuCe8BfugRrOD9
ylIpz3XA8BrcybiEE/PL1oCa0Tae89h/Ufe+TVRRmIqRrmNMKHnEfnHsCnCGpAndptSn8jdCso6a
tyTSGsSIqlalPZubcTR4yvmQZh/vUt94suceIUOSvbdoqxGGnjC7TMs6ALAjcnXGa/piS9O/zLnx
NqXY6stEBGvXK/Z2YxfHys+fh4aVJQrpWatJL8Xoi83IMJolNZUXORi7lJDfVRUb7hISVnPLR2hi
VfldTWaxzgb71UWueLELj+AEf9wzFV0lxlSyo/i7uCTg2/bHbxNZGpg3/XxZRAQlEx5Bfk3dHbUL
hiOznGwjtf81Wjq6CmSoph5Wg6uwcOX1fNXoXB042DChLLx7cbZqrfTblJvyxmDzhobH27eK4oQM
wyRBtkrnkhBc/IthMCGutXc4dAmXtNigkLSOG9Pba6nfQ6N/MQtIaHHCsG+MLZOYid7fuSOphYRc
PLOI/OYAd+L9ax89TX3sixSZj5t9QmglFcERz2H/zH+AxuwGmQpHLOcqVZ05+tr0qW3JMj4dE6qJ
M/qzjScT9Vz4c7v0A8Ndd1NxROqqInf6NlvRuC6AUPpWYGE45djgMnhWdM0BDXniZmfOLzHhYCZz
tVmJrLAv8OJ2ms73Lo4hYpPIxvDmbvXRPEi1z0nI91/wW76NA0esWTq/2sgB2NW18FkRMuSVOsSu
aT7fR2RbsiVOoidGRsv2PReGWJceK2gwdeW28+KDpQY8J6XxrnjjpbjMN21vHsdOxKu0ALWYTfdO
kN37G7Mw6HslaKZyj9oQGrRcMqGF42VT347dfJnisriwNhuMz1BaZAkOhqysmxUEU72vNRS+wQwA
Jbfjq+tPP8O+6X/1dXceky/TGo0rSvlv6XABC5qzLRIkSFaDWtuOyE4wNrYReuVVEXLeHVX5vU3T
jkp9xA1d5CfwXc3H5DOMoY3ZnIQw/xdz55EkN7Zt2anUBPAMWnSq4Q64FiE8gozowCihtbi4mMHv
1KT+xGoh+NI+GcnHtOqVWZLMkA6HuPeIfdZuz07KjI3hph+03mqOgGNPOjncyl7cHWMVl5aaSVxF
FYWfaVFyoULqoXSxESiHVfWRIOrI+FF8Kxz9telLoFSAyABGOhddEfIQylZlLqIybjLF9yoqZfeM
L9K5T/Dbyod71Q3lg05BEyet6cmaMgiPrvZt7mpxn3cW/DgzUr9ANwvkqBk3fDF9HV60HunI4nBb
38Kr0h65TlRM4iz/Os7jVk1q7dQ5hBvghjHFzLJ2n0VTg/I8MvawcK5MkqknO0T84qj9tynFL8SD
+wOov94mI2XshMV7L+FvIZBiXGFS6o+JWSarmF5H1bgvzYCJChfBa0t2NyPGImA61JPjBQCZnkdH
BraRGzAoxjVTAw2lsR4TLL0dfA+QXAsCUbD04BdsbcnnKuzLWlL/XNGqQ7n81ce3Ji9XDHxdmB0s
YG8m9OvPTowLl9PvsWDXgLEVEUTksT6gFityIlzzr/+ltpkQxGYgZSdE+hq4S0GzR62PNdWaFlM9
Xahf01Gm59kQK4/54E1jbfXRnjaGI+RNkWO7XUCQmhI7fl5rEutTIspQhle22HlVG5gNVib2qLJR
0Nj89VfvRK1fQQFdd6BL1oO9ZeHGElWJor2WNC7xXjneLwW8F7scp7taw8YL9TWlv4UJGTaCJkbe
P0aNUNZQJInLKtrXs3SmZ6DDWCcMzSsDMLgog28Cfdc810Na3YnF7IukxqJdtzdJjlqNoAjjThqw
Q+aT1ucnbXagHTA/7ptUNk+kF5Qz9XkPnJy+1WjrT3JdZKMCPxvOGZI+/R76MqESMZMSBbawe5Y4
r9oDmGfexB6ne1cx5JpnQ4diQUs2nFngLS/d9ML46kl157QWvnCpNE8xlzyn6LUPW/wKpWsU7DWQ
J9K0FDtSTU5AM2UPLu20B1YaXOTpAG2H0GzWI9jhTVym3jVecFgMqrtr5gsYgxGFfff2V1WMN8Sg
KB0s785U5EMXQ6cfk+nBRtKwBxd46izacEl2LpxkN6oNLqU0cl1yzXUXo0ZVxbBSKRmWzNiDr0RK
0vQtnpdRe8SqgFkWoLdTLc65hpNX1jxZgyLuyzFHpkdCtYVfvKUm1FzdJntEiMnbTdFt7KjyI1Og
lZBQAPU12NqH1M1ew1JtL2aNCmy5nrFhiCBVoVTgnLsdgQU9FRpdsa6OPynpSLOn7K+xLHV8G1Ud
KaD1WlWL5Ms0cmoeNUWt/sjUCe5wzmd08JI0i5kwWeP1JGjKlBHleqYYvxuZdxnDNqZWE5t+Xbst
8LqW/no9g/tsjqOEcldGGlt31zI34BQpXdn0c+n0zlZTQuVRnfHnCSv3VGlSeZwpEgSoVw1Q4q5K
MBZNa6sMlVPkTK9jqLvtevwWz+m6qKePmZ0Zx5yYcy2m7jVBmuAD9UT9TJprmpz+lnKmpwFErbFD
mmf7WXcbY1dOBZWxmnmWVMh0G3U4W+F4+wpdbFgrZmjBy2zuna4vP/SN8aUbC99UG3GOZHmqHaN+
aM8pY+hbTJLICGuUfGLA5Sd/1XKV18z7kFqvmjOPQygSz3ynqeC9pmq2sRtN81tiYQIYpdqp1vXs
SclNNljXnzqcqyZ9JB+JBi9IdGQVvcRUApOYFt0M+4OqWlkAcjxbTQPsyNLMhrM6sJqaTfOZvjYd
z075Us/2dCFNW2nTfRiRv1DQf6EHPmA7K46enuHHorsbe6573Biq9qLULCplhx1sSYWDB7+hZsMS
2XbjVintm7U0gtNWBFT0n3Jmpza2UTeXMlGbi6YwflUdR0pXK7VlCoLqov0xNgYaAHOkXTKD/o9j
YdROS9FeaBfyylpAw9qy9p6iEZc48ODsor/QdOovStFiYpcTSiR6SwQ/jNh7piZZ5Y6KJVF+DAeY
2PSr1wzyzCCy7w2pCsaxHX0zZz/RJuUlMRxnnYBHvyS2gl0YRqxgFa3I3gAlntg+u2ke1h3zKGvI
yGhvPyc1XbOpNletNPQTXiTzxdaKdjOg618tEnsyjVD9lGQ1l1BvVSRk8+vICvfjo1ZwMCrTUmpt
gilXkmDpAgs9Ps4ZRskfsAKSF92eTfxVQ/PiLJrPaSBFULMY2wAe/JVwUVYXVvpIOkWFW7Q8o5ao
wXE7971iE84VAp5m3lATsPsuGHunuybSG/aqYX7QqiK7ON1Un0oWGz2v1K0xIjqkDbopaNKi94tT
9oLhJYq772pRj/iI6XgKtP2wR37HutxqQ4AiBxMrpisVGue1mbUBKUDEtlUf05nFJOuecL3qd6g/
+2c3AoSPVeBHRgKtQys5sqaj5UttDCvjus9pAzblvaLnxqGrIIUXSYZkBcOPlKjkOABJWTkt7VaC
UhM219aNsnkdL96+CTaFmZI1jwYrohNjsFha42F0nOlMbFUGpOXuU43bymq20vq7oJui1PwSWvEe
EE6/T+zvTtu0z0OvuL4KiDTrMc9NNSMOcrPEL7vQ73vI9FvCtIFW0HTpNOWTtIbiFXQ2NWDkYkzR
afcsfZ9igxAyKjN5aZqp9h0vHc5Vmm6MVjW3cUgCYIEUvVSoB/xeV8wPSjjtesJU1cQhLg8HzD+Z
41/NNTYI2BMLyGBcWvOguPFX/GP3rB7tXmAxBa1wrI8x+8QiABHd2sf6I70ZWKj5HmjeLUribsUj
WB4VZ0pvk+VNG0b3eFe1TrGX2avVjATbLwatPsyj+5A1+d3M4mSSKV3TpI32abhguyfDR4Fq3mMw
pt1MgSN7JWQZWFD7Q5KMJPSmiz3JXYSZG0YTKdHBYPSPA66EaqXtQ4uOkmW8as29OtTy0epT7T5W
NV9PwCsjhJHrCAOKTZ25qzK078AqrQzQ/pfeTJxHjYjaNywn3ZIJJoeEc7HC3MM4DgXh4MT7dDBk
u6vLRNxHEVIm3ZVItZ1LRWHYb6Ji26jijtXGpMu4GqUFTFqUQWokxVHpdOWR4IS7FvnbGkDvrp+h
JRVNHm0dqrnBNDKL5xKQS7XFwDilepin+UNUVf0NJYMdV+MjKpVsN9TiVZbd4qtFR8xMshPQftz7
hksGWfiOlsOpVvOXKXHuxXLyjMR0br1rZIwWuK7P6Itz8zC/PgDjCFQl/yi17rCE4FdLUdF1o80T
nXXDp8O8WUN8mnLVQ3CTb5zWlJvQEy2kT0ZS2y5utnlWbRiaFI+GK70tz4AIdeI3wcLKPfdYmG1x
7FBVwYmQL02qG36skR9RAJZPyPJUF1wMBVB19/btlG2hNC83W+GSauZsJwfPSpTNrGeab1of6Q8i
3lDtzidI9e3WNi5F4jw54lgLSiFunYY7IsPqbIcSfTQ56xwO0VESkd/6jjZeEQIRbZW6vdl1UR/N
lgCvmqkvs/aSOtGRF0XV71szjfDN3Dvor/t1pCrkWKNOqa7cWYVrYFDdna3cOs06ThB65dwynRyu
QisqzY2DhnWjmHJcYwo43+SQlpe5TtEG8hFSSHrbBvXvMPDCRL29/TVTwiFNERcmRPvO02gYuhH2
N0i1dcVii3UaZMgDXghqZsKfq8B4QVN8LD0pznop9OPiGMMidM6sWAbNQHzvEAg99spXZO7dg1a1
NAscI93LseEJf55b3O29qc5vVBxy/LCH73nl4qhbfuqo2d90z44Cs5lA0S+HnWSmvZvIptZdVvnS
wSJbX44pHJ8jcrTNrJqHlh5e6cDoLwnuhJrk+D1N/eOcfIF9xNlwmn4jrLq771xdvSRKdzbjq47C
gi4SxoXxhMi6SYobuRxw0oST2IRafnOjRf6emfFaazLUkR7FVnaNJLKjszbgOlOGsbUvVFzOQYhj
wMoExa73Sv0s8/FrZDcQBNRkbzHXdacoxa7XqsgfsSxAfDxfEDcWt9GBEZxjkmPjO8j+9sLe4ZyZ
jDwYhuHd2WKWT21/hWV7aNHjXkVfDresIQpA70y+484guyb8UByPgS3Tw/FimR+x8mW619N8SB9c
R2zKbBgxD6WOPVRlKDtLUv5hAmu8C8t5V4iqu8hEe2SkYbppKC3WcVV/j0uAHwZal64p2iu13YMJ
w/opkRmrNtMnwIyLXZ0PfCrHzcCaBtzoac+r7CFY57gm0yJ8se3M1dBb1G9ciW29Ja2bBucD3Q3j
Dm5RWDfbdOVOxqgubBVfbJY5dmOtmU4IHlN2NH4ijOaHXJSfKwXfZPpDNYNhqXKzps6+duy7CEI3
qe4qwI8z5TFmggSJze3tL4T9Ab4o2n1kdYOfoqnZ4tv2kiSVew6bOnrK2TxpUHFZomrCXqHo5yed
vuCafkxPiD9v3z41Gx1x1UTbSuvnj6Yu3FNnJzZrVr43e5rgKMKLJ9OOcc4RrKZWyTjg2+ey0qK2
UiXfYhsv3zimOIpfxKZ2HXb2cUjYzd0Lwn/1Lk6oAneR+mi6LwzCRE9vB2iXoPMY1nl4e4dgeu/z
cgCwA85/LjKVNz4OQTto2Cj0AgugmdEJQsnoaaoZynPnadpC+DVXasRcuqpFoe8y2LwTE7GWNZAK
tZ2Idurg4o9SimMZu+rNJCajFk8K2MpJW2arnR0pYHOUan2OFllgwZPT1xPVj6Ty7lOjoSMOPd2r
Tf2Ent2+Nrp+1aeTHDJ5q0pqL5WBkU+CNrYh0vRL7t1tEhqBM7bJQzrO3VMH39lQppa7MuqfmId7
yjPNuDhR3z/FNWLr2FPhei7fOmBTBHprMo/oVvonuDLItU2nP7x9NbMiLBJB+u7ffjZa3mnoWgoG
3nxz44VNQHnO27x9lYJ6tTEkCf/bz46iqhk2LmK4DXxziv/kjr5+yYAAr5vLZt4XeU1TdvlqovXu
oZtyF4tKPnSZQTwp9jKTvHxzwzZxdlz9y4+D0pz6amvNj/fq1UN4l4f6/schFWSdE/5rbx8xeSlu
NGiUPFUnSDhIOuru9valnkc4pK768PZRTGEnjkv77u0FijB9NCcnv759ZDTG13CI1R/ni9EIxtOH
Pj+9/aDZqotEPrUOb6eA4V0EEnUp9m8/GmoFNXHqjLu3UzAmeRoUhl1s376KdijaMFBQbN6+CgxC
wVjNrIK339xgQ79T62Tw336z3tdUM8xKX6MheUZe0l+FZ0S7tilCn5VRMC1Qa4tcIcMwqRufJ9pl
69LF7AX9Z0nlQGkPaAVymuBtg1xqHp7ckTwpd9091W990yP/fm4nwnw7mefD24cTGfYKPY17xJsv
PcTqRI+AK8LUZ1ScVKWDp80uuhqakCLx8qHReMSnVloe6kmCHli8joTyqXemY9yl6eHHUqZ5KBec
KtpNy7PeE9YwYHIrUxxum3q8VXWRX2sFHWMIx5uSf2k+iTwdNuXM3dVGpfLAXKg/G9Q9isqMNqYZ
VfdTbu88t40DrW8xPSYzhjcS+/GcITboERfGRVdt1RY1rch19eBS2grKXkm3GbCrJ4S+HY2leDtT
aadS630wll0hxrIpQPKBwa076lStZP5s2ZTaoqhVtm8f8v3mmi13qU+l9yWlsGua8zyD0Vp5M9Lw
HzeD4OHREItt4+Wehq7A3qJi6axQxGg0LDW0UX5TgIKvEOuS1rQTHTXTcKD3j9/UiQ0TzfNaHePi
oMeq/gQyuFnnhA2HORcUqnvmtodMfCtVfHmrRfJqabC6y7osjpEAcIB+G4+G3myOXkmRjpLMJ8Vt
mKEFOrEVDpbqSafuC4iNa9Hw/WPzihUuKkJnxmbKNL2jVKhe9iZzdhSkUTNiGE71xXqCx7SqXXPa
J0Kh1cMNvEpGGV6Go6bjXlRk2GnV7q20DDPIRpOlVrSIvh2qWjlbcNZre312doU7IMrECK5iU3v2
CtW6yNn64rqTvpXRBKE1l4fZDJNz0vH6hQ6YvK/N5iRLr997OXd839ThU2KTpy7eRlZrnRE4nTNp
RC9JXAa4yYBTbPnhLEGuH1ey3tezjm8bLo3ZQLAEhiLC2oYHishxwnMMX1Alp83aiV03Oag+Nexs
oPdgem/X+KfL9LtbDlgQ9uSjw9R5mD6z5mcK/CZ4kXRAQ7a4eEy/eyO3/TzaaBoUD0xGagwk0fpB
2kzWVZb46LYRsow2PEl1vtW8lkSrcV8T0vJSTzxQ3qXT5bWbqItq/cpU0vLBQSK7T1FRIB5bKF9x
fwSAPa/KwTTXRLojzg3jzqAx92SjW7nXvGRbl06gTPb4mCdtcsaDBKsXIXaaJ5M7pZqkP9tAhAsk
VdAovzNpkj2DJqj2DIGENErM7Nm1mzSIM+2YGVhENVgnPtu12mJWwoSIsTwjrRRY5FX2vM0IS88M
jGK3OKEIcalQ7uO4L57pRA8rvf0wc0f3DNDunF6J7wur39UDBmxyKKpzYakC69DEWE3u9JWRW2cB
myia+ylsJ5qIyyuT5Z6bVtp3by8MSMAvUkZJYvSo2w760zM2ZGE6o7cKUU+WjpWu4lI4O2GHXAr6
3e6lbbX6uSrclOGw5ARtiP1vbJ6bzpQX9LqfbVMLMOn5EDPeeu4LygxWuhSu55XqzOJZTOa6zIS6
iGdSX18+1Zv6vOkH9nVQpcVhxosFPwKJQ0g/Ea+VaDuSZQFH+GYHHmzeTURj/1kB34zkKcPyPMfO
zfDaF9zSjmlH+dYVxUMxF+LJmKYvc6fZ5zaZsVNLpXLJaEZiAXvApnLEvUgRN8kdQscAY6v02TYc
euR9eB2XraFAkwHVGyBB0ivDc8icIrsK6QWCTsxPW2u8zSI179BQbaXV/RuJ+f+EBPlPvA9gFV+q
WrYJ1rT/+1ahLi7eI0F++ZZz8gVzyup7//67/j8Eh+gWEK7/jN//7/+Tf+v+13PyrY349yt//vu/
+k99pzyVSfczUOTt9/wAiii2+S8LWKXhUPIhkeHZ+YsoAu/pX6prmfCADHsBLuqg5/6NFNHcf5ma
gWwJaohr6cxn/Q9SxPkX+GeQd7B3sE9doH7vECJ/Qor8yhOx4J1iOu+BGDPhh3M0CyXuJ0yfgnGA
iEo99L1s3FCr3Eo3DH46SXc/kGk/c/l/Bc39/SXewxZ1C7Kt4CWm2Dy7VbzB+yqpF7PIcpXE4h+A
679SFv96NSjPKqcG1PN7bBreX1GvqiFlAuhX5bUymRutpJ9hVFelN6Ua9n9+e++wdj9eEf4LO4Wm
OlgPLLDJn06hZ1Vtgz8aucY4Hq1VpebHCheADDUflLptU2brxBiPlYy2ZpwdkkJeemnuZGTslpMt
R/zgKOyriv345yP73algPkTVXEBuC0ju1wOjeA6VaJ5CnwGBB7gnu1hEQaYhHFqudes+Rfn0D7BE
7Vdq3b9Pxk+vudxvP50MU48kNqYi5HyjGrfwSc8/OQgMS2Z5y3lb9wm64GFdAmRQqP+ABTj9+U3/
7ob++U0vOMefDgDptW21ONUwg4MruBofYjPb/fkltOXE/Q8a8MebRPQBhVZ1aM+/v8dSB4yhG/Vc
cYqBs1q+lq65U3itLL14o9zbhXke7eEIvhUjdobQSCud8ge36T/CgLTlnbw/CkdllBkkMyYD7x/d
1rQGnXY8KO3xtRdL4kxY0Bc+MxTIkSFYNPEegaGMkkNqedwAgz/I56ZYQNz99c+nxFgeq78djGkv
1hSarjrOcl/8dNq9UOIGM5LpGKTVoYkBXbHzGBimjLZS7DEAY7WqwTMAV3oq69mvmOijkxbo0jx4
TgkVD3OzaLq4enJwcYoetDAoG6aDLK4iz6ya5ic6C8cM5gYAAMa81mMtVhbm8OMg/T+/G+13NxGP
MvYXtmvxZL9bRJq2Lm0zrkJAMLPP6k3BEDk8fWtTHxiiGbd1DJsByQOlz8AzrbPO0yU93Bn/yYjj
V1Ltj1vNVTXDtha0OR4Av57XIgSSGIqSwYnGVye5SYTcem1xVzMqYqSFD8lxE//D/f0OPfnXi7o6
SSXcScN7tykYDK6ElOx5iGEvYcLFtFIwi+TQQFptEL8y7RZk8UetSdcqiXU6mocmijZqppyWFS2t
4sCTykmX3mlIkBoOSNp5+OfZWikIBCcnurczgVrsWs3QPJK1NOxHQ8qtKhEeo+NTqnzn1c21jqBF
zBJz88LXG7zbvdy35oFJ65u04n94oPAd+c1N7GIN4sIyVHX1/XM9x66bKb1D1TvMdppZ+LVH5oYr
k/GqTyMu4D2213d2F/p5aINjkeu+Z4pQonKQA/Yvw36skC5qxanPPg1dFHgFmBvDXBxhXiaSktwM
g9rqaVpfG27sSTHJThiWofE8N5AltHETpgIrvWIH0meTtxi0CXs3z+kDw6Y7pPJUaZUAee06r6N1
OzDE6+Q7esfBZICio/dRMmq0XK/lhKu4US6CT9kjuqObQX93FS92cWp6cDoRTI21a3HMI0msXGUX
e+JixMrFpqnG/Mh1jMRFdRkkf4nQxtdHMHsb22GArO9X6EwDk7buJI2DtTjSpvrZNlA4j+kajuPJ
c8Yg5Gmo8MXJDbmdXJzGOTQbANkgoq3weJ5ltB6Az8A0SfHjZs3u7fylkf3RaJna1DsmEBSmOaZt
k2BFHqeHedJpi1ISd0E3yDvV0JlfHDa9FGjCoGBFYqObyWFqowA4o68DaWl6um38KhallacvyrCz
pelnVNrb0Y63LqOFvef6TAwgJ4xusq0+sYEFU8fAjsLAAUNvFx33j8x0n/GXfSAVvjpd9BBeogrh
ft1tChDdEB0PXT1u5jS+b8ucsWNEfsiaPBMiQBQHQ9RfXVfZ26xX9pTtGufORWbF9rytsOLKFymR
auxCxfM9/YkkfGfb7nO67JAWxy09IBVQdlb2kAbW1jLOGUYjI2vksl5W9veYq7tsQssVb/IrdDqf
aTWzeZVWeMtjbCfBuSbMqCy3SJzFhykykT9xcOiqKcv7xAm7dMVAKc1BnmD1hghruyzEK1hFxDLD
URGYLNInakvltLxcBfskmrurx29jajjAq9U3SUpz9zGLlADXi7vlxRgUoyY7BrnN7ANnYow4U2wG
WYgxmUvtciiB5iy38cm2+v2kzPt4PGvtsO8jNBmV6isYvoAH2VJJPqWlvaNhvx6dabusyUqiwvWw
ji02x3Dgdd5Rk1q7RcdICf8h76jqlsVOVaLtLCx/+F50YiOU7D5OA3ScQagRiDG8mLrjJhu3pfK4
fMYaud5ckqkb9oYXblyX02LZTyj3UaggaxkZGi1EvmEuYxUTyqYFMAqnougGW25A7Y6pW6F1+66x
EfqSeXJzTnOyVnpu0HHeddnatjhU5nujBdCWro0Kl9FO0rFGQM1FzEcLmb1EYuUF7Atri9ESy+D9
p2vqLEFoLi+U+8sZdbnHKpNRTJn7UYPkRRBrRWPg5myXxrwu+FNjEWvacltCAMsysW71MBBqutb0
YVOpAt4aB8efoWM75vfFvLHEhkbL1p0zQq2MVOhMEdAe2qkMwUKN2UwjAW00AfbBH6bzogBnkW2s
bifVQYP3nWzokMnZFx0vNcXb5Wbu7eRgsRgJ5gJbVd8MmApyJHnMLqtHj3bMOFdOYGBy/+s3FxZt
paUHS4NzyNVdYogsytZam7x0xAxmwUGi78BKOmRRgEa1E/Tr+0xudX6zgtS4tV7+HBr8bovw7AXR
rZKSe++DrhmVc+72OjhTt706Lo3LxUTV0v9hC37zSngfT3muAQCaRMbV7HdhbBqaed24HsymwjoU
aYzaoFy1MGSjvLpb1rZKZ/PFRjOR2FXqkglRBnzCDMYTJuc97N0UQTh3fTdvvSkMRjz+VCv8YIzZ
a6TdejBlYd1eQxYWt/8AU+4UMoOXEkL++Xy981X6EUswcIPBnOuSkhnvkpDeSOOyCOHhRUn6Eoqr
1cRBh0MksvUbccQ5M3MfZvWOvvVh4l8lizZR+aLZw+fZ0M+mxYOfmtBLUKVV6fofju53gR4wTf0t
iMaA413YqlvUZdGce74UrBZKjwC8R5w8f0ZdvO2Lwp+9ITB0iLFuh2Ko+ZTQq24cE0KiEvz5WH57
Z/10KO9O1DRikdc5HIplTOiEIkpgVf0p7Zzbn19H/0324qiaicECMEzusHfR3Zg3iQIiyvNnkb/U
qnm2HTBdLfZkWukLF3wjz13JLL7jSH9gbSqQTEGSPMr2ChV8s2wbXtiiYwbihu9zVF2rZtww7AdD
bPiHdP53WQ6xmKbTUOVR0N9ysZ8SC6BVbQ7ozGNShkdajkHczn6nsME8ceVW0gSwZ+G0zu0/5oXv
DNwrc3a/LIp0XFd/PnfLqXn3VDo4qVkOu65qGdq7U6ekjhE3k8r8rPY6dTHMiOG4ZDEgYQI6lf9Q
WfhN/o7zi6FpFipU/uf9qzFJW2V54/l6ui8GI7BT3U9DFxCH3BqLiKh//fPbM97cNf72BllWiIJZ
26gW/5pu5DZGPz1APuiVRCRsisNi5gqwBwGXg/FnmptnERKB4um+fMtS1AC5vhn04hTV1iEUiGe4
ZbosXxcHs7EOEjmqpP8NM4NmfE5cA4KC9l8KesWIYaKWBIdqCFZn2tQ0BYZiDBoxBoLx9ZmaPT9e
TGNAyMWMOlandnEabW87f44atrlCecT2OEgbkIQS63XwbEmGCVJsLfVqRvAtxiOTA3yCwGzTexAP
8IDQVVRqoIbZvnWG4zAUrJbxA+uPmjenNl9XHiDWJnC5vZZKsEzjoEf917M3ugxvGe6A93YcLPWL
ZUNfnoklAh/4XNkNx2WFq3NShTI6K0a3suu1NvRXU3KHkgPI2Txo6kytWG6XJ2/w2Ia79qoQUyl1
vLY9HFlzc7fEvOx7HQxEYmZ1zk8R6gZGU+mIpYcozr6PPKsGZRxzmB6Uz1QWrw1h0sgJtBKK+um4
of0BG7Lba9oYLPGzhil9qG76cQyQG+9CgvhYVR7cLNpaWrTtRXRQRMison4w9f5oo/SpmW9ju5Ho
MkL9NWnCh9yMA1pSGVJ12Irg0Snq4f6+NFxH92SkDMZN56nL/XweNz2DadoQbUOCi5ySEPPxWxUG
Z9LdEO3uKKetJbvYEimGc79eYuh4/KRkj3Y+biJylIZ0iT5k0MHflI65ylEcC8xTlisx9s1VLaIH
T07rKN/UNdkCvyCZ6UMWx6XOZHiP1kCJYDLOonvFrXhnkXgWTrT1ClKJLN5OXI54/JyKelO4t5ax
oyoB+oMCpsc6NyHuAWDs5w7zx/YXu3zlv5RAy5oRlNMC6VuGBXq5HcABaqAsFGffEVOZUEMbuU1Y
rwBHf2mHmADegMY6+ZAFn0Ky49AjkSjlZTlMj73XhIyIrClYHoDIG+lLEoC26dpC02sV186+GQx0
p4t9efdqa9a6EcXdUkdFDLnVLbHVagNl1bivZXygyU8XcKa/mt3PMsGWnrIMJZfKypBVLr7n48bq
DySW53KMgRVYO4XeXMSvgj7OrJoCJNSU2QtxPzaZHe5DS7FwuW/RBm4j1uBR4LDAM7cEIIXX7aWT
nWhab0212DW2oCwCgpYdpA95fFymJMjpEpcYQ+R+qwyomanPRg54edwF0IPpzDYaCReI9EijRzzR
IIkvs9rf/XmR+3v1Dmo2djGeAY8LidXfjE80NR0WEQRXAg06WUthTr7OdO5MIrDcaku8kWTRI11V
tPhy24UwXQ3v4c/HART8172Ew6Dmb1N0x+rMVZfQ5KeNrVIbtVWNyWMemLubXCdEuBJyhzKC+g9h
jqH/beNaKpVoz3SVPpXL6v7ri2mlp5SlErkI/NKDMnuo+iVS06SLH8C95ZTKB735tFTUOjO7V6w4
aNhkYkNeYuWrIPEECHBtmvhBVu4tG1m5DP2gerdpYIGJxaahJ65Mgi4cxRyUybGNHlVzxREbCyR6
clUMT/CmXzEzgdxiK6c0Sw5Cdnum/lYVJi+9q7KZLxeAwkGN8nhIrB3Qm/3EAJ6ri62wBxTjgFds
F1WRK7eOnLcC7BfM3WwXhsMR87xD5RjnKqMkQSmic5IHcpSHjsezaMXFo9Opl1TaKzH5MTNEeqe+
epnji+xRiZVdlUeln8SYpMGSWcPj/ZC6NO9sGxMMTV4Eigp8hsZjbZ8Y776oaAP1meIL8xQmHD2z
tc+ZyG+dtSmN5F7Jqru+LcqVS/RtQcKzDWtdQxJZxqg62qkdtzwu2lIPHya98JcMbqpfF6e/UigB
Gw8z6gpOjf5S3cjJTBPNfezH6hWmMis2jcR03tEYhh6cM/TSf1ba+BscH/qDLmUjiS7RO7g2NSkW
EIUSXRcpD1bffSoI5WpR7JQxfKzAnWtGg4lMo5yKjCl0YwwSAFykC2ncAZFtwq+4gQWsTge6qMA8
RZIeQre8662wgFpqHZZygl4yNkTty+A4lsIdTd2HpkdFwKcywoTePSm694iy4EDN+l4L+82yozUq
OWLbbKScEBpAV1G8YHkKO0MJjNLcTRoZMHeapOiF98jOZe5lil4Gi42ljg91KjZZGz0sOwicnicI
4SunH9YaSOPYY2o209ZmrfhvL+Wlu6hoIXGYh5ySo9NTW2ny3bKXeDEDedaEcCpa0YJnRJQEfQkC
pHK/1EBsx3sOBUl5xttn+MkRX5Hv7bMUY7KU/VKZHwqBnwYPb16On4dIeYbqITh7pn2rlPyE+fo6
cr9DqVyVHpM1ISiBmnvLDKmdOMKXyRPMVjx+kJa70l9S5Na65a75mKonrf+/zJ3JkttKtmX/peZI
A+BoBzVhT5DRSopGE1hIIQHu6Pvm62sBcTMjnyzzZT2rSV2zCwNBisFAgHD3c/ZeO7qTdYc3Nn1Y
a0d+hjt/t5SVFMPTsuCz6/qu1NsfFoWLeOjQ5lW7PpcvjmTeEzfFJvMzLAwIQsAJl1P60LbuUyUS
2HDy1EAEt+zodWjVXg7h62SagtPofnW87N5qU1QU8A7gp1NfWmoDYBNZWnrvo0vNYCkfMZyb45Jv
kzC84+1KCcMrALoMw94rub0W1EdLxkXHPZIuF/jdd0cCRGB1NRV3tdbiwVAPVhIGAu/XMpVeXkXH
MFhW9dQ9r00D3CB26pvo5zJNkVX95hn1Xd1pT0hamLoYQZzdI8akLAAf1jSPEMX77VIfj/L8bUYF
reCPbXSb2asVB8viTc3Df1jA/Yt7rKe7LKjIsmX6/GcfsKWAnU2N7u48f2BiDAqZ6dFSE22s/LqU
k/778cP4rwFVrKyJd3VodXFfswx6UX/0HXWkU4icc7hdiu+vmRBkHd3E/IF0Z5lYIVXje+sUJ2AR
/2E8WQIt/hi7LPoRnmewsqdN4vzRH5kIFCMDd3B3Jc7oeVpETpQQKZovVZwEvwhV0q00ku9Cf4tt
dWVVeZVxdpIgnJZKUcS1u56N/5Fk4f9FjfBfNAv/Tvvw/6FkYY2c//eShZu3rpbtWy5//bM+Yf1H
f+kTrL+RgsMkSEeFYC8NbEogw6+m/d//SzPcv+kA1ck+WHOTxRJH95c+wXT/xt9fp6xDYqmFS5Ir
4O+RJ9bfXIP1sY+iwCe3jKf+J/qEpQLzTytSVyBTdgxh68gkmKxZf8xcImvI8AHpL5RdxZblsP1Q
C+sxY73ZmG582yZdf5dXBuQ9LazfYiN6x18XnTKd28CmGlRzoQ4Y3mZ+7F+Tdt66GpN/bNtfMOhS
acdbHc9Oco9im7lHVCQHq14Cpp6kF5oB3c6NyrrwMkTDfKPs1MSaZZZB1QUFeODXconl9IbQ2gn6
xYGOL32J5nxzfArCoX2X9xnCTjIY/0NVzUIe8ud5cawliwbRhu/Qd/2zRVmYWjS5WXwLAuh+NN13
U0wg4yz7bGvdtzEGwjIKZ2SIo2bI0MkErFRHGkN3nRjkflQcDmEgUbBLNjPCuF0R1S9R2dwoN5Hc
6/tvDrAaPMvGz8JzzgATAapgA3e94d1yJI0n9QyaRqc6ANNLNeAQ7Ly4BaH84ISadQ/6rQALA+li
pDlyg7J72lSFWbIcJj2YK5EoCmUDV3DHaFOPZUtUmWR1rt3NhvrqNkK/icfhYuQko81YrbauYx0y
LT+1JEfdzLg2YjWnlyEscnRkPbxdA4p6hMHyMJfd9064z24N3LsYJdAvx2WZhECznqjiwXyP++Rt
jNOnsYrNTXgPO11us6i8mZz2CdaStc9jwvamUO3cXO11HEKbZkSF7o7vTECfMkkMyuw/9B6GosSq
vT3QChpJqtzydHp2YgNoykSXLgZ0nbu8S4PXJsMlpUoYlHgZN61Azyf9GILHZOIhH27tEa7dOBvj
Oe+Re4K8ohRDxqtIzX3n4I/q8GlsTZoJm6F2Y3o2cmb1bP5mPjOfvCn+rodeh8cuZMVGhMgWn1x2
TCYSrZZZZd3Vd2Drxzv6XUS0TSHs6aTekQ1345Xzs9GsII7BPHVmczOrusI2DaaiBH8l6VCiYksD
ya1/7+mLo2eYfyQqOuWzDCLfaxjaZ8AXOj293rFPXXfohiIBgwnofEwPAjfhnm8DSegWYzQXwWMj
smN0h14jvCk7FKsjjTa3a45eJa1NRFwA6xIgYqlz7fQRe6fu45WU84968B51zzk5aVNuKcfDNRAZ
evueBoHKDjO6cNa+ggR25M1WAi0SkZ0+FvU2IfHy1BjmN7Ov0SBB6Nv4WNm6dopPmsDii3O2cIoL
GtGZxiEeMWEPXpBFToo/P7z1+giClk8MmBMdlGE8ZbSzz9TvXSgtnE5ibcr97KKvtkY62emogY5R
gtVlj77WltApUtGHW6dItJ2BinlritKkBUxawIQHAg3PBi90to9Voh37MP4JZukqEtz4pv4yJaW7
x537mySJdt/QeVRJXKKysPNrN0Mb1hv5vcvS+BDFCD0znPi7SiggJlX7yy/RiRuZcu+4SR3JseqY
GuHu8RpgKJrMmKWo5lDU9H4FwSXAgt5qUfVviQ7gwB8061ZhM8XmFMx+DP576k6sqWgUySiIKkM7
d4NxhoNdB03rHGqzfmilfzJTLLf0LNMjlCKx69zOPUdmNoFCK7ONRr4BlYFs3/ZhgRxMeyQR6tL5
NEaLPg+wb/sXu2u/miblu7C7j2JmG0nWTWCAqRWkJe+4sHeqyn3CrMF6khVIIr18V4atxr0AROec
8HNQAmxVTU87hQCQ6LF5pDb+QJ3npfFy66tRM7JYHYTqJYtPLiilPgcNrPVMblrv3KPAoPnvIzbl
jtTn9rWKG7mZpgTgWRZ9K2P9LtSnCeilHTQ5FJEM/deUCUkvanisMjSbmp5cUILt9DZ19+Xi1mzn
hjqyNcO1U2eENXTlNWNDcEl0LbC4bQchD1k87jurgR+A0nu06p09xb+7gTtmasbtJvIFXTt8QTZi
aqO8wyMkzk17YE4wQpVg8TlBpCF0sNoC/jP2HfAKFvj1S4axlZY3OEz61EbquceIgLm9jCEUWsP3
Cun7UTfqHQpebxfhWqgsQQZOJNpdiqv3wO0SuqqP7/unyoa7yp3UOa4Qu8bc5GGOHMoWhFxUec+x
XmnUfI0HXKsEGNRvbjsaO5/D2z4b6Q4mL8jDY2QWS1ij21zkHDqbCDMDTJR3k74jkMgeeTUrv6TE
RAyaTIrv8Gz0nQGTEdVAL7mz9rDvS1IElBiudQRuCDHSzyTL7ybf+w0hQmdRbolNt5kjPFCFC0t6
AIn5pUI9dOxJK9qSqoLA1+1uYQmZwKO8nVBTcyubFH9ymN6gZuDOVzVBXs1NoBY+kqrqczfrXWCO
dzKe8dq6M3rzsSOMQleL9Rr0XgfRoMq0wJ5gKTh4C/dtq4DDCQPSV1jfa302nBPZHXVVAmY2h3pH
oCGQ0GSKd4NOWKlX1jj+SdghqXEit6l8Q82ZHwsarSeguluyzgiycPUNbiWcBxnaCaE7e3vOv87V
18ElOMFzh98mzNqNwiXR0hUfJMZf7MNGMCPgDgx7BGyW6oBCu6o4NpVwzkJ+Z10ebvoOj4JlRN8p
s8aXkBCxS6OPzkEbw684J5fJjjwUGajWqA+HY5YKlCbt9MNcSG7rJnQt49YiK2GmxbUhTmemkazM
20L6WMtEvlF8+ZrVr2ji124PhDFlm8ozqBX5ZnG0rSjdNr2ZXMy6/JVR837rmaDkYR6/xBGZL1p3
pqw//I4Io8JjAJpUuNmmEV1CrVh7j0cisAU8YfoBMDuIrWwilx4G55XFbnZrFnV+W1QJagTN17bz
aKEel3WxNX1IlX0S7sg/F2dPUWfg20L6mWumZN/aSRGQg/vUdG18MDXXTmHqu681mJ1toYmvWExs
CRypIVE0EMte1ibPC9t/vx4qgEWdZX2ZSEZjmI9vKlscfK2CftIAXgvm95RY38uovAlROj4QufzE
ddM3bRFUmtrpft+diH1oZrAgPDsuT3gSC7NlndcHepJ9Ta3o14D+d+OG2KjTaA6ET6pKUkTecleg
MDyIZwQF1UEsv9/67uue3hkveROGe0scZ/uBdV+CFn6Bc/riJdbsY9yB3EjdyttpSQvHNjL5hMvm
44OUEaMKVpbcs58Tcyx2jT48CKmlBVDCVp3q2b7pTsB0SWYAUYOnxs5PBHed9cF8orXTHlqt4oQv
m4EiYqowGtg6o7vlzFcHv/2RMaAP1k1TCjStTgoKwJjPVf6U51UfrJvQn/ogJLtrj/vyh5nnZeDC
HgmqfuKLINxY7lXaUTxAflC2ncSWbABrbcm6SaNib1EdP2i5fbOeFPBWOb4E2NJB6vtiD1Tx5fNP
83kG12Nm0sM8r+EAxq4d87MQBvEnimKnYB7nu0wHqsna9FbB46hBDwdqheYPqTVux1QRvd8o9dN6
OtusFBszs/EZp16jQ8ngRJu01TZDl7m79WHamAy3osCRnTDhWH97mdgvHpkhe9rcf50QwxTjHuTS
r7ip4kOder+AvT9NEdpKDXpb4HXNuIWflG9d8BMJkbH8BbKSwn9Bo4vKln7GdVuJJgnIHKg/NmmV
NR97ptVeWSR+8/36wdRBuBoucCWzB6sUie9h69g7IMjVxs3zTRO7ZMEuGwWaFA4Rs5v1kanqIBMx
FDnCodmmusGny+QVVAtoedBnDZjfjdtFqE6KGgw0iam1BQyU76wGAlsf0bmxCevS3/EFZzy3H/Sj
lk09HGMt5j4uymKXlRM2JWOog66y62DdG5dnQUOYsJInkHxj0l6k07wqGGa0BIcuILzYQnzSscao
2vS03g3Wv/jHF4f7ApIKuEmJcwMysQmM1vrmdnnFSSsu6w/Pf/YFqGKtnF7MYfpmaal7m9oqO9Ye
lXiHKgnNAc+lsuIJWGe0M8DP2u0tgCOE81Bzw5kQkeXJdSO6CQupER4rw6NYmenHnPQXopuLjZoK
83bdJPH8114pFw5Y/nE4XKIcRzHVVMB5QazRc3XoGm3Xh/7s3xLfnARWJobb2GmG2zRNvmt6Z59m
EnXh6S1P+Mq08OxfP1+1vtSY4/FWxY6BQZvp2OezXheOm5q8RibljXuk08Tc1ZDccdrknWTK8t6O
5uJx9tKH9XBlpaQ4t7jT1od66Tz5yBkekOpmyO705/UwOJzpUAxOcSyICH8RMdjBQ6UVREW1dUnz
WS+vbhtCOvrHw/XYtDyx7jFjeqdnIw7rK9bXrsc//8HnMRKY3kcjNw6uHZ5D5HjYlZ12y5wQ9Wh7
FkyCTg4Zv0entd58O7Sumr6p9JicZpW++7N2Njt1VfiMlItiizsCn4LxCvQ8+J9DIkoDudQTrc4B
ILfQrxBaopNIvDty2MicI5+xbo6jphCDZdGbbK37yi0ZVjO5z8zpcWpsa0+YaRW0RG0WSvsmlhKr
ySp1TrpwjxgkgA5yk4XEm2kpRJO2K6jjQuvUVaQOluyJNUzCR5GG4TFUKrvmOEr/aVPN2pNyKv1o
KLGFT++fcpNEhzB79IYGN+pEzEZWWhHoN8K9WPIUC1uXDLH23Xa0EjdncdfDz21ZpxwQhlWAwwOi
FnZiZMxu+/YGuPV1GoZ75Dqi3VRtIvcol48s8n5RRQYFbX/HuKX2ZQ3Rmxq+1yNN6ONrOg9JwKwF
7TDeyWlknjLFVI7acfbPYZHth5l1f6yiL0CtiCvwNiZpkzvDzsqt7PxTqKw3Kpu09XUt22RZPOxF
vyU1+p2CQ4Ky3gfVU6T7kkvnJPIK8LPorvWy4dRT2geV1ZAYtSO2Alwxwaqgs6szbSXzyC3p66hB
wrUT1sPWcnnOg5ZdAcnlV3DXuziMpqBidslKATVbY9ETLl1YvoV/tpR8yUwwmG2lq1PTz7dubIlr
0swb5jpg/1JiMvKajGlXG0+ztvDLmgRsJT2d67op20JeZckFwRGSxE8QbC2QdOOjIFZ14ylV7Y25
IVhz4sIg2C8K6nncDYP5NTdn75jEXU2okVNd52xWsM1C/sjulk8pLyYjx2ggjsWzD44RC2YBrqHR
XB/UDVc3SRHlRc9+5ob2U4+jco/cfg+/vDwTjnr2UgdKSM5nY01AI1tNrARGCkVOhG7aFoFcfrSa
RH2tlg/vIYSj8OVumb/d96P2Zfk/aabohHT+duj85mR3Q0r9aNEIlv7XfhgBzi1yuuW8znn9yxrJ
WYLEDle/PWhz417nApD07NTZth7bGxffaK6xTKMjnFydtkquihvm/uNdOmdrGsxC3ZjkJTNP9lrK
9MR1+ZMvbOid5n+fvAx5PF/0zWBnim6IZW5mmPVXY9noYYO6aSyQRnJXgjjR7NOFUZ3KnNl7v6Ws
VB98YyYpLaIbGmrqd09cOxU/uff8vt5kxvRuR9GxKWR9KFW0raxeQSJL9CveLoKPFWdHPsxoW/l9
x2jvJRTwmC1SdBFIZTG9NrUA8LCcZ32YftBKPswdhFknLJ6jWrAa7PrfCFPCJnQuDlSkoEKUaav+
m5e178vl6Kv8q20OzkaReQ88Cm+AQEY8C4ovHdQWP6FP5TMDZNWh72cd+pbwm+u4bPQmTo5gpJ/w
7jw4acrdI/JOyjKNY7LceXSZb0UkaJW38otf8WXDf8EcX3uOlwWFBibPjJw75jt7I4vfm2FKyO6Z
f4RPZqsDmDdP/ljgui8A4CoFkSyE6oEU/YQeZjwVnfeqhYLsASvchgAutlre4+UtnSPoBf/KWgof
AykRH3uRR09Wm6pwuz5hF6yuwZC+eeX002j9nn7d3zd6lA9gjee/js3LTDkX2vnzFZQ3LiYijTOI
3eYYSe8Zmg+CL1rj2+G7NbYtLo+aCm1pbDLRPmcFiSpMkhJMoMiJKkEdxAEUqmJ5nKfOQq+gnrIk
YWmpw7wM7ZoK1KQoQIofBBtS+E2r29ZrXsw+rk5mOV1mw522XVlBBMvCRw2qyBUGi733BWy81qsC
IFPiaHHmevJ+djXxRtvS4g5gO/I+NEnaY9Zpk42VY6ttu03vdCRR9zVF3siRoPsNRyDM50QY8zBc
MbaC0uWtATdzc+i1LyRM76zMGa7KUePV9iBxJ3m298biUsfYLCLuSUOtWRtBbsie24KtawyQNXlz
qfjeyI50GXAnsIN6Wo40kZNkYdQDZ8g3Rph0OAIIlOB/3gmdAzolKm5kSZxEGX2x3GdlauVlHdkz
r2mDjI9jwgPeOTrCnEYvLnFRyX1uzU9umoKQglbhRHl0qMFJbnxnaCkb5r+NpBYHp3HaqxgA71m2
DoCG5CGyYLmc17uzC+NiR4DJe2alx6zM22uY6s01axIB1ZUBf+LOrnfjHc18bd8IVmp6OFDYtpEo
lNEZqJw8W1nrLAxRRiD/ZED+MiLdYtpaLEkeg0ufnoSlfjZQW2VUDNrRA8ac1FcsiqT5WuCxGc6N
pP3SmIwsPbXYfQXydONH31uHcvk4O5s6HNJT1up4wMV4lbWVkb4Rsbs+TjJmKYbPtQBDAoiUsakw
6uNRaP3tOngZzOWCCYyynPTvqQuCjQ/GbSuEXZob8i3vkqMFjB9jdzzvl9x67IDpl8yguwJTuN9Y
dUFIKZK1rIegb7sSjK4NbzqyoJo28MNUpc5j3xyshhqVI9MJIg0nXfh82zH6yxsNVC/lRf4kFJkA
yCQjCQ+zDaGvcM6th3ukkUrbGsukypymoENPtWl7vslO3r31xK8eSvLkdoqq3rYjHZVMS37/0ZDx
riwILas9+X2iDcbqMIbnxzyldLUM9t/4yMrtRIAWnAB7gHjf/Y4FQDzdIdKj8ubp2gvuZn2q4baI
3K8SHebGcGOkLGUNEsBFUu/0J3A7N5rPF7sEdgOMoPoykmS2mUwCT1rX33I9aMFETZOWWKt2IaBI
9IrWhdXJfdIhfNcl1C+fxQZBalwGVU1aeUfskTGEz97M5KWnemr5yaNszfkUViOBI+3XMiaFpNQJ
aplIPbdG/xSlVK+s8L0XnGCYvsESrt7IpgLWPBMlMr93MWskv1rCj5YBBybjS+x22Qkk30PcSX2D
lB3DQaxu0hloPnWMLToMK+hHaG4QAH4uQ6Pt4LCS71RLYDbOLarw6ohIOaVkbQ77cxaG38xyHElh
wIYVm0DjBkaZg1Vp3HJaePALsKGBHowbUtbb2k9eYd2SR6UxIReVO+8o+exwUzY7RSltR6NuR5IB
ueruQF6GjPYmuIWgaCkq2FSkgtQr9zi27qZurI9a4+xbg5imkl7qzvEuwmbJ4yynsS51BiDxo6/i
N5wyXOYtHY/el4/6lJgnUs7UTTuzlODq+plX6kWPyBGu0nA3IGDaQRoPnN59rSjN8M2eryYZMDN/
oxlYJFUSLk/PyNvNGEIYGLB/xREpF3QYNnYBnpK0wguEPLCzlHR20Tz/tEQTsvgZpsPklL/Xq3Ya
kNf6XdRsyF2Zru0EZ5m8yCjwZ+4q8TLfHEKXHsKyWR+6BGSRIkqxYj3WGwzEyoy/SWCm15IZ1WHO
kGsZQvMukyz9S+qy5nT9y3qLp3Fq7OOSycXHbX8ZDj/m/+u497G7PgV24ZToJZypZWjIFfjTzcfY
uDzu/KV/4qcon+2Z28I6mjYkk+4i5cMkMbTxQtRBgOrCPakegxFKzNE/hr6fHz7LMZ+1rD+Ofa7V
15d8PvtHAeffvm594nPZ//kGfxz7fPv1ndfX/c+P/d/+tM+3//xp/+rYf/8J1n/xb0/E6EwOcJec
iGLY1rSFSIniVoebTH/qamqKuTOS8JLR08QSLWqtCoaoqAlkpcZCKMzriLwbOc5WTf27XYpHBfvs
Bup8/sUqkntk0PNrlDkmIiEsIS1Q+2+5Jvb4hrWiHF8xEwJM6eEyxZWtX0Dd2VsRhjcJ5NPHoUlu
EoJTLs4CxVGG47466ehve9sQF2XTZqOOiEBxIramJuI+nqd+E1tksrnlbBymTt/Gyz+icIZvv86f
VWHkQQdbjhiZ0HnVdIx5elU+TlMf3ggC5jfr8WwaCGJw4YIIy//iLyAnt67cgBkXBsu6fY1k05yU
jh2q0h7zMX4eNK9+9IGAUGpwnxKrZJyr+w7Ih+O9OFrRbG1ZZVdPT4ynsIFqRlBzmjTVSyciqJwk
XxApAdFEa7UXDb4J0L3syTTHhtFeK4m74PjELwsnBp59OxfTk0c921qOe0PPvdiBXyf5RpGYmE6v
GjD8USX5o1+lw+1gj/rGz8f6caqiR/LUCTZ1Sf3qLBBTnpb4r15P9pTjms+j9IlOaBBakxa1q0hb
+8pQ7C8XR31N9JSZuZE+YmJefzM9j8ognq3m4yHZGPs6mR6m2bvz5lA/Nr52bm013TaTi3p73Ccm
/ZI6lkzlgU5vYCl629IQ5aZPlbH3HbmLu0H7ljjNI9Qf+dgRdHRvVt7PRNjmy6QIBKkzLzxqfU7N
eoDNCP7vy9CGDiLOvCLpYaFpaarZlSSAtpywEvd3IP0pP+l1rQ5a69DAo8+WtfUJIW26heFjY1XE
c0bvVwGIYfDr5Wuemi51O508JtO9p2d1cm1TvihM6y0c8O8+U4wjH/H76LlMx4igfRFW+ha7Tnlf
z6DaPd9G0FfOBwdd46ZEH7Cd4FnspTvYp3DuzHMZgmBLZUmxA2mXkqzuRE4uCnm4ODAmBBpW4b+o
YYFExlCfi8bSn133YT31Jq3Qczo35Iyo1nvpKwa/njbXbZ/a+pee32pCH89vlzR0sBzmPpT691Us
X/WKunsRpoGXqf5VTHSFR0uLb6ceKOAyMm1b1/lFg/yomFmSXaq5Lxk6m8F60Vo84rpFGW49OnnS
RYfeE73UtBVk61k8Kf/VFiHBhgDALjrwnO36cEaMuRvJNT0KWZ88l2qeR+hLWdXeV8/J5J1tywQF
CccHr+wOXDDE+S3kJjCz4c2Y9T/GqpD3dew7X2zQTUys1cucZ+Z5bOmAL7qJM24/4ICAC7cOtSvc
3Hwd6jl3niuY4EOqF99EWox3hnLelV72z6yougyQEEsiemyU1551l99ILcFE68ME4boOxMe0WFen
rKMQmjOUMp0iKdptnGst7eLk1Ea05+utnlv+Yy4NcxTQbn9Pif+LDniOhXhs3M6RLZ/b/pfluuNm
SqS6+l1W3mlK/F5/WFmOZPctzf1m5qagSyDE1CC4O/eWeRXTaD0n6smKw+YJ7mN2kWo8dzaTT6Xz
xW3isD7m9KsOgyppAOUQvBynFtdpeRgVb56JgVaC7yStNr2rLe832XPGs7SkfSTESMetwENQ0dhS
LfEmIb0cfLvSnxNkDvVIYEI7tNE1Dytx5xb6T2hl3jNKGrzpLnxW0VPF06X7HIHsxp88AOHljv2s
Y2HJwux5LtLwxvFMYuZjKM4sbryLiijv2olJDOhy8pUJ+C0k5hxClM6CvwfJRUKHC/lyt8bazCnf
tNDQTpVfsLybRBPUSFgPc2U+FSgoA+FSVNKyQgR9jBNZ82WE/anWF6KYD2K/XBhjuO/RftIBmXOa
IZBq6UklBejYMD8oxHDMBFOXGtjH/vr8+vp17189nJZ3++MlmUbd9ePN//h366v/6eks4sw5Rn4M
q6UhrtMoWfdaKnLcytj0/9gLY7JHtuvBqBrwq1iJTW1c7yGJ8WuAQMyDKCJAhWCr8cbvae2yyic3
Y9mgJec3XfbWYz6eVNhvDEbO0s6sqecEqCvcnWbQn4mXRlCo6Qz0FBNOkAE3kW4wi+cOXgfrhuLP
X3tyTF5qMbt7uTzpEHtBUgc9IHdkIV8YVOwG2VWBhxdqFzFJJZmRh3BWKUkIE0DiPx7KJsmC4d5Z
TM6m5z4AT8OcIEdawF1l3Xlx5h7MIZ4CLyIYhB6xpLUxT4EoKo4R1I0gO7yidSRyMmrKvVp+hjXX
jDxN9GP9iZ8/9vPh+vFYjec0yc/r5ydNi8/lthWeoGWX3HIKshme7FDFVWAv3a/PzXqs6dPx0M7j
PUodyH0qO3u9Z53tZqQbuH6QwfT2qdbJ0+cv3E3NwSskSYBrU23ZuITpbUGndltiK2cd9TwdTr+v
5mOdME4sHUdn6Xeue+nSNtQpB3Hzp5Y+rY2wPr6BB4wkZNE4rJspc+gskhDUs8zVq50lI29rVvD+
x8HD5WO3hVjdfn42ZsFk28BYl73PjSbDLGDsfSI7xMVsz5UWKw65ETO8rVGWxi5itb8hw6nYYsUh
4qGRS/uZTfuPvQKU9hkjXcjIkWzWd4+7DjD4RGQVPNs53K1v7azfzc+f0hm0OEWUvK0X8brJZ1+j
drZc1OvGI0enXEDs5XIlr9e0b+sg/8s+hlPSjX9d1LjifoZzf1/aWUfncOI6p+b/10aLi+JcZxh2
o6UtWOZdYM9h+7HnahZdQicmUsvVz56dhsKige2wvJTau+P0ub5fY2qyvBoNbZe2uD0byry0p8mJ
XjYkKv21tx6j7o8CcD34x2u85UePJbVdg+F654u0D9bN1HV/7a0PvUa2W9LCq22haJAbDU3hAgfU
X3vrMU/pR5BmjLoJ8acft5lmrM6++o0RASw1LhknoOvsIB6hozM05mmOnaoeD1ZWUHDTzRaWqDzN
i6grdGpmjlP9nMuw39i+LAPmHT4xbwQQOuN8/dxUvlpgWDOtQL8zLhmZYme/KfaGnUSX0TSji5gb
wuMicHtVQzchM5C1FJqxy156s+0v66YszbCk1Vi8jEPhYQfUnAvxiO6FiAz3Y299iLJN33vLpxNF
Td1FUxdjeQUZwu4lWjbr3vok7jQi2XTziMgfMV0r91TKSFrosRoD8RjTh0L8MqaiOuazLh6YU9/L
Nnonrig7St3G5+6r4aTRNd3NWRzxodvkaks9PEnZ0IXr4WRNE2YpUbyPvTCudFa8M9xkkpn6SLu3
qJ3zTdlaDXPYsVSLp/XBx9b1IzJ0ZzdMNYE/haofZtukvG8MNCWRv55Ugwq36MmrGSovOojM8g7V
RBJZVZ9cdD+7UY71FyvL3nPdkFcKcViwfNME3u30d9LSCCt2RwiYy8N1Q1zC7dwmGmo3tCqggupT
mPf93boxCm2+RUKKipohdLYYa6yUTGwnK1DqgtPWY8LSRuIaGjR6FMMcA7iR3xXfuikeTl6Y3wlK
+ifH6OHVDCXeIGcay31c+aRulX/fVFZGDJHW/ESETQF1Oa6HCv1TCVH2Hy+lHDNsIUwSB8N9jdAu
Kq7rXoPl7lhTUs+XJpLVjF+QJA9HmyUeokM2npW7FzEyjyGqAp/WnDgwPQx6rjVwfGIEOnLlciIc
9anJrh8HCZu0L6YGX5KaJQiP6ErNV5D7YM9bzQZTCv11Iys6ipl7Rx5jdCb3Ep5F80pCYw1AwwjM
pajiNqZ3sWKdOpekDtphFdLnuAYsj2aKOqBMe75moZY29H6M+AqBMb7K1nhvWsMjAwMV1NK56HWK
dbGB1c0xEDepIvpOjsKrXXfi+rFJJU0Ouh0otkPEL8QeYTcjULBdakHLqHuNWvkwMjXXPZCbLL/G
j02XH2zDVYHTUVsTSO83rN2KoCe4nCIo8UdmIbZZ12mBYQ3msXS8oJSq+9jorQSJlo46eR7AoFBa
tq/o6Di/FNADusfM05Y9rzCvem8Bv1gmFlZtIfWlKrVbpxiazrHPGcd6bDBLD9hK637MOLSq+edp
x/pQmUW39xP7Z75KStYpx8euW+c1QScJChLGbr+zYI+uwzqdWNRE8X25HF/H7yhhOF/H73Vv3cRE
mdtJPZ8YiVGw4ql4rW1usX7ufV3fxlqmOKPR3rudTXZH0kljv/7LzGqBmfBNoVhrmDPrQuYJ69De
L0jUfs7OAontjoImcokyBoY+2rSiUzSvRlknWzSWtLeT+pIa9YhP2SA82ym+jzlKmshtfk0+iWpq
eW7dy9uB9g0WcWTQDKj6MnB/7DY4IE52bQFuHvEMrMN3MRgZCu9l6CWz1otCYrf+MZD7ywxyHdLX
Y0PenVCLDcfUUhmX/PLsOm+kOfM9TrsZqS9TSQRnLIhCu4sQzKnR3LipHu101eDPWAfidV5pIvLf
tl1M4WO2yM+MKgfZ1LJZxw9QESPGyvnNHGtO17IhhYkJ1jK4wIsmm5DEIKQW6XhMRHxuF2lPv2wk
SQmYTZdZDzMY5yyhUi+THn05UixSnXVvPbY+NNJ6V2rlcDJDiOenvG/JBKvbQ/5/qDuz3saZrTv/
Ih5wZvFWsyzL8mx33xAe2pznoYr16/NQ75ucnAOcBB+QAMkNIdktt2yRrF17r/WsbhgY8ttE/lwf
OgHhuBNAWcYcyN6TZQVc/klByPZfj65fIxZ5XAfUz5yqfON6IHKKBNrlcH1qLMQUZAVE2A9M+bau
KgYkfcEGRZLekTN+uZYv/yzMM+TueZrfkmHzWIWw1JMxae6txryDaKXpAtj1fc3uLo6z6c7XzrsM
lXWyJzKFJGqe3hCPhDina3fsA7zARkiFXwVE0NthhS1zfm6w3UaOE/2C8nNMMu48klHZsRfkyfjx
IBhKJcX5erDC8jZw225FP09t05hwzabpaPyx5UgW0Vy5aAyvj8yQ/87C4smcsHfvZIt2S/ToQHDO
ZAwe5EE77nsQOFyzTjqR41omZ5TVb3MI96wfNY54M6JN3TpvArXGqEPiUeRtlLX1TgLJAkHUmyvH
JXF9SlsMieF8MBBtU8d6wV2scmclIEStxeIdlekPXkeICXSf0VMn93aGnhflSniTs1iuJMAtUxjv
JZv3g8jacm+ZVr9C/pnC7R3yx9rNX8iGbH8hCLPhkcxPloii1TDmot0gRxW3nZH/fbCd8rdLDnbM
2G2lUkkT0tS3kzXODwTornqE1W8kfHEDqxhrhZX93JVe997NJF/XftitFVFRaxNr/rQaiXzdp0pO
BJ6HH5Aextvrs1yOERgbZm2CKHU/18G73YfpprAC98Zpi+B9yeiWD3Yo/Y1p1AtPkVtfY5kHW96L
PkAeXMxvRRwZr1UzKqbqUXB7fYoZYW9nYfDIiZY9Z2D0XUcary6pKaFhdIxKXHvf2oR+puOsHoaQ
QdA0NIdWBPG65t65jkHfnsuKqKU8MT6NxPsdm+XwVLQ1guA8mF48LynhhRnBuRj98Fibj5SbzeUv
a1dpMqiv/Uad+TkPGs8RW7kUbo0Om7UqPLQKs3XIigh+xVyCJqiGuyFJgfwQCZkXCL5D11Q7VZnq
EhQMamWTzr8zCDT40fVrnjPC8qRqXwtIdWVilQ9YxNrXGNe8TuzxWYn0OHXeeIZmGe/qhHtVbQz2
veWm9r09DtntPJvn2njuLJeOtQ+j3rOUdZMSR7wvGo8QzuKZJdF5mdBiUR355rogxW/X+GTztToU
p5AzZpePQPb86rVVc7HT0xi+8l49u7PuZymOXtsZ5+sh0ohyM8XcLBomYqzt/CIB81Ejiwgh64g7
QxRoz7kLP8Jge0SFHW206sQaz417B3pyJWgeHdsJBAZySfUew+GmtVQOm6iZQvYsU/fAMJFNkA3d
3WSxnh7zSfPbaK++w00jj6rAqUqQsDMe8OsFZ8GW5kwmRlE/x37XPunWyndK9OSqG23JdBRFetlA
HySH9jMk/CfT5RdbcGTWpVnd9VLgtY/MaTPYgyQgJ3kCoreuA5emdKjil9jynqeQgOjrM5ZQlEtu
j/R1+eZQVummH1FvO0P5RMO9Qcc2RGS7uzT2F2QH1m93mq39NHl4V5y7zLbrx79OL417aRt38DrM
VngnOeiB6v5h8ot43eDCOBP/ntMqPBduGP91CHX8x8/d8KbNPjBIEJWTWukRylby1BVFdiwCY18l
KB4rSySfVh+/Sb96jJzBfHFn/0mkWfck/N44kUNLeo6KMWIgpQfTXm0cc5zXDlIstSpCVhSSiyUb
j/m1gpryMM0C2b0EG5Uz1Ce1U7zLILU2GlYfunSqWp9P3RlNrPB5s4fTGT4FEaS0ZFAvds9IxMPY
QaX8Ui/pJdBhRDCWz2Z2aUpSCfn32W0lMa6N1ZxebH+u1oQ87dNCkOC7HDJAGSYNuXH27r3Zki9B
7m8GMqse/T5VL1ZVHRiPjA/X75U5ibKjhCxSzaepaNJLPEekFCmfyUhAXNz1aezpv79RGolL88Ik
hZF/RicYv8eI4WyanfJ8PXRBbCxCruVq6ZaGtoVbiWI+yhhah5VfPqruBT3H8OQuhwGw2DoJNBYr
GfRP9aA8pA3T+/UZbTx7C0ZhWCfuqD2icUaCwCPfJ/Qd4ddRMH0fXWcJB59x3eTqTCa4rDegnc1b
15X6VvmazzA8BHEuT4YDv3V9fViXgzxdH5mBP50saf84pKNukygoGjo/DaI4neGTr8n7XJ4xxyB9
b3mUeColBNmc11k2IoKYRT+fbcrSs+qcVyKDhwP7qflMrM/3MDj1cUa5ce+nQ7WpSZjdXp/qMp3v
k6mG7ROlb9cvFZZfAdBwx4OflUA5rk+vLyP95++X2WSzbizyHnagfjq2B2mCW2gYnkCUx3cFLtfI
5tn1S+7ihwwQS56uX7O4BI+cQfH6+t3r11CLUktF072eE4KrbCqEpBroMCw/ZKKNdZ/b7vb6zSX+
l6xwfCEuocA9W/TSE2fTDYOnPoOT2AcGsWWx4x5Jglw8Lr15cki8hR/IP6k7WzwNTNC1mOTD9UtN
6NkseFF9CJNWPNkFmtU+9mlPk0/tZ+GZyUOLxqBCLmnAVljl2bwBoi2P2AcnBvD4K0AJrUwyltdh
njc7VRjlvcLBtEtANGxihTGtsoPgyEDffjGNaIXLWu8cU7Y4+3xxF2RS3LHnZ0tNyNDWLrEdxkF1
qkmHvVHgxUjj3iTAPWtFV3Qa9Db0MHjgm3DYf5Ffam8bZ/4OopqEVSqNZnWT/kzZtGod1rH3wrLo
dWYtMKK+es0C54EU8vfBqgjjm5DAE8y1Gos/GUX62tP6MQRstNFe9ogL0C3mE7WggbuFwBLpvYYZ
lMnRQGAoO6SLM3/LOtHPvl0Q/IpyNSrREjkGgqnA7JB7QSs4xY9lpr+QKEImtFp7M96IPHiVbQsS
GiWgLkISV91vjyjRpkT7bo5j+pSTndnDFJ4rTk5dBV+eTvShE6pZxUJ9uSoOD6hS+s1c1HCzvOni
aKyycsAomjKJjdAQIhU7zdIaaQX69WZo1Leg6FxUltEOkFqxMqhtVoEsoGAH+U6kLljexYdnsF/n
rjuerMhfRLM1ObYCN17Z3E2oBtGNlmpvyhgUrPi2qkBD8XWadTjph5zoY+YuJfBdh/RxQnyEOb45
Fc2Rsm3XCLJ2ng+Eu4d1Chg3WsVanpmtfc0tq0BokGxv+HtPFE85PKJ92nmXJk1oYmsSSdMIUZ37
Ip0GFXlrb41afiWZ/TQZk71p4oKxUrjctisG57NgblMjLU89bCMtwt7ozZs8Iukb59Ro9C44dQit
JCO4qz6NIW2OKJvqha0M2UcDfcqNL3lKYpKn2GGQRqqOLimEO98xAIRksDOEtWgusF4M80/dxsdl
8kZccntBzfahApfZr2V96YBwDieiAhoyWrPh5Ny5g3epI+x6dOU79nOuWHUG4dGNXe+URrPX4MuO
5/4nnUgBceI6IbvKO+VliHFYk2GyjL4lfQXfxxWZmgFZPLZ98SQ5SNhwKrwyz2kRNns5th8qDRac
pC8BFloEs9fB3ViWd5UP1CWI3Ucl2CmrJLmU1fBKoE56xvPonlQwY+xvyMYuJhAB4EhQtKC3vEz8
qvu6aD6bWOwnQV4zgrL91Qwyxf16rpyQ/f68RvILlis/48ohB7jPKDxI05GMulcVyqPD6PUPjQ9N
ux7T3WADbc18VIi0sDPzTjrFXmXVkU8xWwe2+Rm1bB8z06o3WS0fM9me/c5PVt4sphujDzbRhFG4
qrlOAhendosmic/fViW4HsaaTDTvii5+L0EHHB1FSTC64ckoVEJraKJhScY0IDAM+ME2IZlqm2rQ
ylXFb6DsXUJK+Rpgxxuu334XRvFpNKuDo5JLZYLlCRu2CaNYR6oA9SHUS6b9xYVN+W1fzJ5Z7ej5
eHIGmkAK1tfK6Stzg9l8j6f4IL2R00ZhhmoNJMzcIO8a+2dqGuchJo5lZTdFtR88BiYWMbMB5DIf
9yNRnaMACU9XpTNi5gYzRCCGpi2RQZXEoTrQVMbT2q1wiiNwGARCKdpTayDl0iIeVj+LfCs8Tn2K
D7IIrD9NEfyOa/FlIGyj95K9dBLrYY9FIyjQI+jhJ1Vc8njS3qtyIMUrxZFjTvOpnny8zsS/Sd14
Kw3Ca+N1BTzY+rFwwhkcoXXq0S/ad5ZBsPxE5UqvcIliu6tLo6c6MQG4TukHVfokNKtnlJ5cPina
qJIp4sQtyWVCxX94gYelUG9SQAUqX31ToSXgC9XMYmVoXt3m647ldVuQXLcGyLFx+vCxTYZfJUb3
W1gAH3XvXWB9/mjDBghhVA+N6L4i6klp0ulAMdf4g9r6c5ki+ddvgc/7YvuVlIazsY2yuMuwbYep
ke7bUYSEF5nHTDv3peVtx9HJt3bt45waSFQq9DlgD+tN5hp2XPStiYxHOryZjK5811rtKpmdHfLn
4tbdt0tmDYKaVIh64/n5Y6OCF+EwjJn9Y2lRX3Y9acF8mkeJpIvJcM+C6J/tOv+IUzPZpHn2GcQk
ZCfemyghg4a2+7vrqmcTvGE1Fy5IrnrZBcV75BbIPW394VZkvVNgo0uxt73lvVUUVSQ53BLkdvHo
Y2tyCGmu24in++JS6F1hs7Y1PlkV7RgYq9y3Ejz+JQy/crBWBay/CFI6rORiNZmmscjUdnG65OnF
HYqQjK6vnRYPXXZbmhZnOdmfBBqF29Bg5pdtrGzkmrdPErU0lBBO6JCsWizr3YmOObrFLDiRWYRW
yT7QjnjzasWteXbfOodRAMLAnxBPAN4shKpALvOKzwLmYr1NYv/Vlrcy6PZFYbGYzEzWXNzlvY8+
ehg6pj8Fod8yMOtDMka/yjqz1nEXyLWTHFKVPjuBjXsGiXhkTM+h6nKszS5XtRXc2WaEB4feHBU3
+P9xX4WBswmSlizNMhxQ/erw9pW4tHuNNJdNS11sTLtsVtqcBR5uyCR9yy29R3S4oS0UrxCQ3tEH
2oVzfEqTmL1PLsp1HJbY3FX8lU94IZFlsIg5j/TZQFjKaNG5JCdaDk+ILtH8Fa2HGBsqaOg9x/GY
ors+pjKenuPuKbVFug6b9DavWYtCA5A2myddQ6jLkbYDPFw3ufzOvE+3nS6BhfefPpMLqRMLR9+x
qqM6GiUkVGSY9YqMcXttmO6pbpHWCun8MGisV3MFX04Rr0ufvfmhJbvTQubHtEbbD79Ax9+kd915
2saQ46KlyI1uQ2+3u1fElLYk0ELjQ34QdlRI4AB2DloaihF3R2sWFMk4AabzuFziYfqC3ZetzIKG
ORvOlYMHsnSo2aoQrFl6UEa7b0ZxYguutzA0Th30XHo+YMPaZUHKIOpL2/8mNO1QEGuz601uZZY/
/xlI38UX700Lp2Qt+u5zUq51q0pG01W9DENFfsrQu8O5xPZS5TH5j5hlzZAsjLzs8NRknAeVU71G
bvrbTLhtCTpqxM3BiEL02uEPI6ez+ZpRfWFMvJhI01ag2+9drV5K33l1G39dLEkBAD9/HDv5rXPe
cyz6DKslZ94A1QqkgUSC3oCHjapXEPfVpk/Kc4XvAYt0eicn6W6y0b2BDHyJmwAGHn6lbWEG3yz3
9z1MuzQOrXVX4+81+8EgBZamQOwvw3DUMStR2YLU2A87YWfX46FZw8Il+RCAgxPa1m7S2UPrWHsj
nB1EevlDm3ub2Ea83Fp+SWkvTdznqC663Hl1/Oyz8/tXPdN+ZBacxigCyywdHoaOe62a3MWEwYro
mQOYHkftbF5G4zffxuaYrGyN0BpJ4EbW7Z+urQg2k18omSzmhNkmycN2F6aUtbXRzizlA5kGqUQJ
NBzQF3brMTKo3gyoFi1S4X1ZggHNjGrbzclH6uL70ExORy4xOuv6HA/813FTXSR9wb1n1W+Iicjh
bHclmQIDlGgsYIysCjQGeUUU4BTctr5z0zZjvK4KC/ugNWDBAFs7KNjslZv8YryxGw1ExzY0uznN
l/ALYIdz9EvCoax7xtUStZCV/XTKp2mYodzJpt91T0wvea+tUZlsViz1YDwbFFtbb5I4iJYAjb7m
Oqhi1p0SQrQH6fBUDdFOZfaL8Cx+EdRq7IziU8elc+PmbESJMN37ht+D0K8uhps/lgCb3p2Y7uHk
7FGFRWsmlWpd+i6+tQlDbE2JvbIPmJRKqjriUaeJSeoo5MrR2DPYW7woO6lu0uBP22GCCLIa7avL
xVCklrthXiNWACBShqgiOxuol1e+W20tQzy0qQQyMFY/YpywosmPKJDPhY7fTNL4qB2cLyNUAxyc
St+jHPD3vmvgaPTR6YxtOWw5IyreJOlwY1I9p9HRmgJkegBLNwUwRx34t6E0JTyH4bcVs8XLsGvk
HbYC0V5in75Kp84q+YkwETyZy3nZhEW9s5bKR8Fl8LRZ3lle+4vx+cIB76IVm0Dlpv4rf1GycomF
BIBPquGSEkr4Ba6FlFBJZZ6nyt3gKYPq671m9H8STAErxaCrblJGkWHWbrh7Wmk6n5t+vpCyvRNy
7NcUeCTd9NGx5exxZnpSvlqk6dHeLAmTTKPgZWyy/MiuvqFF43kMfPxTaDq/EyQbzdJRzymfJr/O
TmnX/54isTbRQ7WGc8Kt2U+IA03n0QHTtGmWSAaz9HejSZPUKzK040BzamQURLaMSD1JMgZlvRoV
Nq0yonHdLIUk3rSq8PcMG7h1ecEqzaOIoQlODbvWwzYxm3UBa7VuPUFJVdy0rqjXMJyHRZmY5l/F
GIo1q1O6DxMCVV05uRtTIPOf0qrdqRrAcl88ZyxRKAy8ap31yYNdpuY2i2FXhf2j1Yd8+IgeGJoF
IeEr1OQyRAcxi6OTUVtxczrCZlyVkfpxa/R7VFC7AEalqdzgAEUl29f5JTZqsmQ983uQhYsLhVt3
18/vFkRg1aFXuH45VV+0QsgMTXJjJQv5EfeVsc48uwD95c7H0OaK6X0W7JnQ5by5YXWXuCyqTxRK
DVvGfFWlYt5VSrkHNsxfY7SBTTTsc3uwN2TuQIgseGXVzHi7hLenHCME1gz3mYh+BVa+EAiKJ6n9
8yyXpmonwHc5TFWYTMUpus2CQd8hds0ITRjLoVGQDxoqFkOgtyxSdXSnSV/eCW5wR6TNWBsmY6bI
ZrsQcmsFZIxDywTDqYqKZBj3d2KqYpOAQMr7PmTI72/d2aNtZRJW25xHYC33Ko1RM1hYxLwmu6nr
dsJXi+83YDuBtuMTy+3wOIPJanhHU+Q2T0WYJKvUYFDSt1W3szrx2SRqxrTLPSsk3UM6wa4n1XHD
TY7lWspNoHxrpzthXJqcfqJDLmmSZvbBHvun2Zu7BxhB6ylGK6rK+H4y3WpjOs45qEDYKZlxHYtz
HFkCQS8FYLTM2+1iJLMirKr17EM/zexha0ztrzFgBhZrB8xK+zZZ/jMELPmGyPvcV3pX5r56Q4c3
nmQ2NmzJMNKG9uf/FYLjf2Iz/gvA8f+n0EnLA9z5vyI4dvXXv8Abl3//N7zR/AeoflqXYeACYfRs
4fwLvdHiW6RE0pK2QKLwsr/pjY73D+Q7DtBpG4Qo8Y/ABf+mN9rmP4LA4if6jgMf2/yvpUtS+f4r
phBtLu/B9B3Ttf0AkOS/QUrl7Lkow+KPzLDRl5bdjKKrKyS2Pqucxw9d6779iPwc9HIpebcAGD2u
PF3fR37Zd+KoZisPPkcRofLE35k1+YEhRWV/92KggvdHTQ+VDeKAs5jYn2j0IYkri7BgZTKjY4A+
kw+eUtUamQt1BMOWauWJTY4IqP4S4Kmd+mU65QREpISLHE6vEep9DVeVic0SsFqiVndx600Tygin
H+GI4D4SPerstnHCD9McAkL/5hBiJO1SY7jJx1iR3B47sQInOOLaB/rT2+Uqsyer5bLNihq2TzzY
JA8B1LrxyDYfAfgEFaLMsBBjfccoR+b7OcxGZGluVuxasgAA+3UNuHJVsC/eCTMU6TbM/FRww0zB
UCLsFD1u0kLm5TbyZPjZ1kNtAunIZyrAIV8iRuC5KVzF27DORVjusCmkLlutprTMC6nvfcpqxCcq
0W9ksH5pEzivjUHg8k74OXFN0F/zdyBknn9AkswkULnQi1fK1vUTCdZewujDdh5kw/1k5Zc+3q2h
8iZ8jE7HVCGaAuM+Y8O9RBHhgp20Vz3bQZl95LIpPlv+Etjb0DV1DJghG6+bxizonY5NdJvQfSJ7
frAy/tOsP6dmjbx4VoUPMZx2EU/KYLJV+NQ0Ubu0rQBI3tVep/NtPhdpfBDcYRG0WTawt10WO2l6
YJ3m9XRoPdt6Koxqmd07UW7gLZnsFBD34PUWEHBKUM4fLYv0yAnisulVPQYfNwrr5DRgwwN0HYaZ
8U0sFO6TbBj81tukfqgYnwrG1NTNZpZi7C8VMuPOMcC7qZTh0h306siip1kHtN/7MajfJ3oyKKsc
Mt4osEcfVKGvBqSjqEpYntuwIzwt8dAHJEFXwF2LYoT8j4FkTLvVXToa90ST4zDt6D4F29bBpH/W
PajGFbyMjAXXdGEuP1Zyynzu9HJidcfMEW3mEQnsfVBlOy5IuaIKbTP804PFXk6wQh7Cwcnne7rI
RHqwJeIkdpwid285J2eRw0w0Tf8cSQYrcFap2QxL6jeEs9F0I8yK6xRwYPtmZEnMJBvw0tzn24xz
I3zTiDyYORMvNuxr8qjdSzDqFvt71zXO0ZsbLiGv6syKOIEsZlFyECdXiFp63W9EZdDc7GIj1t0q
aj2XNTWRhv7KqUsLOol+6XjPNXsq+2uCb2I9kHSADNIMb7womKmaEEfrZhtbsmk2iFvqERsOGuw1
GJkmP1GmmTNYbZHnB1l1VrtrjMowT3qe03RrW4pJA1vAhZLgw9pcT2OKW3QIUySbgaFLXMfsKzs0
XIopesh0SQuSoVeNxryFlWjqJDMJtiwlWo0RKSMaqVA5sBOKyRw6va61a4y8zAxaeKeOUUT1KRMK
g+pgl/mLB7PnDb8rUMgVeDIrOvlxGIwftLoMIWDXKS0vleeWHsM21HwI5m2r5J6asyNRtKmxOPT4
WHH19nVArVGbYKvkugpotiJCaMYmP+b53JobArNbZ+d1MvH3ieEncLyaNNUXxr5mDZh1dLXepFQe
xjcA7nbah2FCig+chHgSB2N24dCvHGW4P2MjB7Q9wM+GZ4c9Ew02mNY533VjvzoJMZvppXJHhxGV
3wC6Y97T0V+uKn7kWVN4LQEDcaxHawvVi/xZRvo9+w8Igwl3f8uYq5yJrVdRS+3FSO/juWga4e9M
IBf1NksSl8R7gIfzc+zGERxRoCx+uh5iWS3Af59Rp1obckqw089V11hH3IUCEJVnjmZdbSxL2sgy
G9plhwGWmrupVeLQH5gZ82MUBz6yw/XjMna1c4ccXC+MxvK3QPz70eVJ/YlEtDUAA9i1pF5ks9vd
Go5lZGqVsVsF5GJMEHvQxMhuxhXkKyM+pm09JZjsY5c/fZZr94B3VvuI7wK/PaEOgKjKpRBaNDlK
HDCfdipqKGNowTJmYaMW+fhtsegtTFs/ge4yTc48Pfpymn8VbWQw0pCF1/7B2hNOjwKgZfWQGiM+
BDJ7+SNE6MaGpv6TR01v/LTAbtEc2rGUxgZtxXBnasZHb32HZYwQWNvNXnryMBx2+mNJohDsruWj
rFpn1aM9Ulim3TS3n+QcQaQsEgMYjKiiwDz3k2/Gz7SKwB4WecA2lBGQDWa1iprwHMrBsrZD6ElQ
/yYZQ+azlKNSx4xkouRe26NTw2fIuMM0DIsMZj5zhEok93W6nypEx5gzEWtBUWeP4maAzRAzx5+0
ZYV4D4ew/jaQiI//O3a79y9lkbAsP/AcfoRwMYNSaf1btBP0Q1SWXfthNa2N+0HtSbV6HUzWdMza
35hT3A24iLtAJE893V9htBs/N48BHesOQSwTjfCvWJT/0wD1/1R+/z+IRrddWOH/ubC+jPFH9f3x
P5fW11f8VVpTIpuOj8FBYKQgQtuDff4XFt0O/+EF0L+gHPqCbF8H9PnfdbX7D7RDLmB0j4ROn1QI
Pta/62rD+ocr3KVUB77uB4Sv/Veo6LZjL4j9f3LRBbRjfpBHmwJFGmjSf48iCzRvociiRwrgYZUw
QjhqbSEEL/+QmUn/wE2bXVTkGb298Av9JOuf3bzZYvJefQ3BYGiejKw5eLr9ZcfeScz+JXDEJ8aF
gxrjiBsnrQSiDmiWMzItw+AZymKqm5e2mdFuz+WHHMjOtBuIsOWD3RbPxWBWazcY3W3M/Yc730fi
h8W2It/DNO2fXOPrCrvxRAJMYLRfRZm+NhUhu4k1MSwZrLOcM0Hru/mepmMh2k+nKD9h3gEJzAwk
7Kbtr3Qgv6qOLKkQADr0MxM0TPLgm0nIUJnJvGaRpf/2aDM9Ti1FfqSt8Fq7wc6pd+44fNZ9llMl
F+ewZxBdhvFDVrbuu1MRKIdKsjS9raGcZkefZ1WPRgfg2GiPUYBdSSljV3gvsuveW0F+SWH8aXkt
KArr1u4R2ZeCSzZ03ATjoXlTMC1cEexE18ZtmELFWGbSnv4oq21eC7TlGFVJ8Sj6TWolv+1Rf1mt
vucGnNCwEm+latQqksPDmA8dkpAFzRwuA6ih/+Z+ypCOmDZraXP4+fRsZJ/4she/HcDNbMaYqeBa
JqK6Dxg2JE2xTwPzj4cBunARg8RmDWOqQGyJ6pQYKxAxd1MVQT5ynpB4kZ+CEjch2pN2ThhApZv+
SIs0IJpc2zSU7aUKbhW/yBzT76iZ/VGaEnOGT+eQkWLTxuGvehzsvZinM4WnDT4i/D0ktV57cUuv
Z77zLUGVXZO64gIASYIUvF01tNgo7XQTCh3uceMe0XcNDbJAQ284KbdR5rU74bj3wiolvpH5mZYq
f26CNgxtPk+qT25Yg79qJDirqEbAHwTjuQ0GeVuMMXE9s4+x778fSG8HIuxmjF41Zh6TrRNSeh+h
hP1W9uERE2O/zowGVRHxRKc6dOZDRJo81RvdXidNaNnbZ0h/pJEtToNsMTL+83D9WrR8I1UNjjzH
Z36d6yMYIywxiP+rBVdJLQh5PkTyVJV/VAdXRePcw0W0C/yZve7VsPZPgOz1kT17O9ttjH2xuCTK
xVdxfXQ9VFiA4OEoInEWXu88zw4LKrIIb/EftIuH4crahDg3cCW0Fr46NFN0wsq11vIxESkBYNn1
2ATa3hFE8MDJbrEf1reuA9i3nfsTaqPF8GEuPsMrd5Q4oRZwFSEzMVuFTaAfvAJfdLTYNEQa4zLy
qEmM+pw2U3pANHum18gYm62mXhnlNGyyxkJRZfVv13d6PairmfL6pq/P3SBINzibnBX7z2UOCzHF
cj8m1CKIXB/d4EoHwWEols8IgjjW1sVwmLu0q9uqyNdZiS45rAOCZ8hHc4eEIT7Dtf8BkIUSG1+y
8aEgA/3YdxkMsCzYX+mrV2LG9dH1EFum2tYNU0qt/a8pwMhSY1OmB4ytNFgMpkDDfuoh6bdmGw9k
4jbDzfWRXvoQ0dzu6m5+7omG2TSo0TGfxvLGmO2dDgS7LBn/iRbLBOyI4eZ6yBZHgeVs0wlsZGLh
ZL4e4DMMfz26Ps1Np9/UNUMRf3E1XEmjJow5cz0u7gdvhIFOV3UVZqjbssUKmSyH66PrqQ2TLb1x
vnVeOxvTe0gQKCP2xzjs59FDRCA6zDG3PWR8sMMwf2R55O5nYf6OYB3sQLP3N0Zaz0fLfxEwD3ej
K98JgBqOuhfM2jN7m45Q6Qcd3McGzcmgdT7aDCoNm/4Kl0tB9rD2cDlFpoJ9KjJ0NjNBE+yiwTLT
80bB3h+u5/D1nHCMUh17t3yinercuBReN9dHMZvV7eChGhlHxvG2jda5Mm/hQGH88t3b3OkBIpXX
I5sEeVMVEV+wKrXrsDMf+OAU72kiASC2Q062lFWIv2PDiyqu6kSuhBNXp8prqlOuEqImrYM/Gg4Q
OU7DoLhNAKKyzSECPbdN+2hk7Xlq0bzhlNgMZuwR5WwVZ7kcgmoEnwIMEfdPdTcMGFRwAFWrynSt
DRzUoXLvAoZjXjw6x6X3e8tZZh6d2Ty5Q3NfRLk4NoOJXEFx/0wcshQbP8rofjNp8hRlQD0GMJv4
8ERfiV1qoyUJUf4dfR5eSs9/FbVBQPnyLAeifwjt4OzXU/agLecHwB0SoeGpyFgxDMEgl2bzPgiw
HeC675Bkx+POawjO8CzvQKpB+DE5slnP9SkVkr/RoE6J1scpidtVmzB+NGo+mN5t0l+RU+IeAbB2
rNAVCaNXZwQVgJnsDRqbRUhl3RnusK4VK+PQbxQ9uy0aEbXvreDV0TlJGK7PlMz3inWjqYTyWN1b
9WCcZui5IGAMpNuDgEJp/I470vUse843nn/RaaqOhZ9/d1Hx4ij0CB0yF1jnHWegBuyEGLhjsZ5x
XJkY9lz2pbkh7Nth8jZGm4IAIGzZAkHVBwhHYYHhzYHQtLY9eOPRxlbW9vzfqDtvJcmVbMv+y8iD
NjCHA8IoAQSPyEhOSoElqQJnDo6vn4Xqnn7WwhNGGGGUsMybddMiEoD78XP2XrvpGndn5yahJ8ym
b2MpD+NiQRqrxI+u5XtTIXzsRi7aIrXDylR6o0JSnDaHpZmfe9S9NAyi/lwH/2SvswUR3cKuaJmv
A9jdTdt7zSbzqmQXDY9jzL7aRCNjiOxgNw18Q4sFyEbkYBRZEeSm2uhFOx1SsiBkuwKkvHeSI5BT
Vl6yrVoF9Wyg7JvsbaKD5ZYRDZh+SprAhaLAfgmHbWgPOKevzIiY4Ajj2wy16dpxRi17yhw0pnpH
Q22KBgRK+K82nOSssyzwTvQw1DeTuiZdUzxjMzqkVodEuGzuoHhPgbBb96Dn/U89gI9KUDJPndjr
a2qJydiOyQ1ao1LINHDGNfwAebemc48ADA6QSVTHuBMXLw3BVzfyRYdyv0OSZiNyBKBoR+afhFhy
POFVctYadzO4ZLi20gUlE/aUXeG886yqJ8sPaV7mwvdqGicGQV5AsyxDQZaFdwuZd6O2gx9XgDX0
B31kl4MF60/KMY5zbQENXWzPj+NHr3V/GyE5a3UsBp9x/DeSxN9OvPzIEtT7BLfirHm4fQxIA3sC
zOxTUjCfy9ngUqs5Lk3nHBi/KvKWiQCo06CkxEEoMiO1G5DfzL3mc1PaCwpgCHPXVLNeaqZg2ymS
+kc+udiRovrRHA9eBA0JD0+EKxO5muks9oUEMbwyi10fcHj+sTVyJWRLSoJO3IGt5tuUlCAy1Hjk
7V8gcY7cAgQCmDyGNuB6TYVBVZJthvw8HKxXMMfxxnKy71TJcy0JmVko6xH6DGgnbbu578DJbJAp
4pVOAFOjHaBloBcfguxYzYt/y3Z1NUT0UWlDXURnnQctVltpI84oXYNIXoSBtCCeMo8MxbA+9aZF
eGAmfno9fm7Iu6sqcZu66qIYz7+qurMp6PI3Gz89diPbDsaSQ8iAe+369yVKhn999ffbEMHqcZSA
dP793y2JGFzHbhPkCeHBRqd9RUJKomzaP3OEq6IYk/G0iL3C5OWbeftA6ZYQcgKDZ1DPiTfN17DB
n2ikcusY7f00OV9jGoeHRohHGkLc/XmvX7P1xaxp8PceuMW4aF0Ji7JlQV+YjRgRnvu9onux9aII
uqypfbvughJQEBGbdd+9M1pvQ9b+Hua2vinTem/d6lnPJgtNKvWccMqba7vf2H7UAWHZsA3V0rIK
23cF6T4by4C9yQM4ZibgdDuSPFigQCtaN0HsoOdv2q1RxMesoqlWskijJZNfpK98GUa1N/L8kTSd
t8lJb5lDo7L2HmRNaF+FUZ7n2vzVSE4ZM1vhPRTR7K7XRk5bWWr+Cguk5VaarDdzzJ96safT3xcN
peOp1r0/7NLkUGcQQkX6nFdOsxMoknHElU5AMuDzZKN/sJrhh6b7Q5h2+onfw93+Eultefac7sFt
5C3O5o+xU9rBNZcBF61a3cZ272MG3Gf1ehJzF2qgNDzSX3utyDyaXbR40ruPZRZe0wilN9CJgCPr
NXbS4VqkzC4MnmSbTdApiu1cLJ+02tq7TObtEW/rYx2FCbKcsPP7Qn/3lswFdg3OrmlFxR+JubkA
spCPDwOh98gXXrxWZLtZeWMAZOr3aBkfmummeI415hoz/KAKg4uPph3AyLZI25tMHRUw/QMNjck8
GHQXsyOHIK1ZEE3jCThVrfWdkmBtQ6vZTtjM+RkDpJFayzdXz2WaainEjexJAg65mXi+VFJ53B45
+EQEg6cEaA9ExcRfYHDdYRLdUqyRT63qM7fut1lNEl9TTZmVZ/gopurFGFf+KGB9/mCD7wB8B73S
e1umeDvDlCposwjUwvJlE2SCqqq7NG2IUoUF1lwLCcfNdjTDAMCi2thUZukGohi3Y2KJA4kD8bnR
IQPTnjwajasuieUGSZKPKBFVAFyaNIQlvwA3hNqFUeagTZ5xbuzoHM8VkuCEDJNxa9KD9KdWD49Z
yCpI9dmXi+VDj5PMx+GozJp7RZLs+qkJkNrDH5lUSIjAsnRNDV4hBIsikMvpM4mjvWQCk4heu6Op
cq+AEk/iUOM4uDqtfjyqUZ949OxjHXntUfai2rbYdYlSmGkzzDbhmZMLCqtGhu4s5C7AJ28kkR26
doiU/dAjDVA1dxbxiiMW95w5ypF2P2qa0qKytRDpW+rOjFjBoxBlolYPkLdLuaMeYjKnmw+WKX8t
Inb3tg2TE0XRzoz5kBSAcy0njiq4YbP5MSrqY+QS9uOysvtZMUdHbRCHyRVRQPtMboZ0vuZKY83u
9MOc39Nyb0ko7/G3VCbMMQxp/siPohZdVxjn9d7Ku4+Qwy2fH1FxLeOLBxWkX3lLpYfjIksFnqHo
27MRoejLvNPsuSaubWE1MOjH8KznINwq2YgzersKksKs4yhKwEYm7xJW8if/A2Vb+Tj1Rf/axzmr
fvK7JKmLpCbOQfoS3uXyuz5mDXO0YmrERdiEnHZDRp0mIcto8rULRYRAqkeQbG7VCo1e6kUGkdID
TchfRlI6Jxrj4KUweYPw0MIi9t3JJfmFWPJGFd7O1toX3eGtNs6fpFywDwxASJyIFS5rsFYkmWWd
xlh7NYbsR+tH5zXPo5eK3shxotTCX427UVl9scJOKcCBR0OjujRsBgH6dBBIaB8bsxnPZoY5AMsR
2RH1/CeJygdRmdmnzvSPyYkzvjjzbqxqELcCpLbLV9upa71rzjD2UApnOi1tMZ6EhkbMjYM+r/UN
7D1/VEm4h5r8IJdSbFHsEyIACmBj9v2dm449w4vUn6QHmZ65/hFV5HRGhz4dmN71JI68L3PmHkpt
VOSxkR2Fy2Q69M78C1q0zcC5OxgjYWvUe7jDo8gI+pa6iwW88MuOqmowvZMhS23PRwJevkg8viPZ
WOY8fZYTEszEHvv9NF6WqBXnvy9RY/zrK8HML2gGXdAHZG6lCKLymRleyrz4Uy4x8kVO6LrCOZh3
393YJme4r12ml6dK5lt3XIzz3xe0MMW2RkRN+26NF+Fs4jtpdiWesj67KY6TqAZeaIFASnAyFKLP
X5bMg4NAcwTSEauFO2o3xprRpfAWOLtlNX9NKBFUvNPoCJ4toMixPT4hmzuAWE/PzH/bVUT6KppF
vIcJzosWu/q+mXLx7nj9heJWbLKhNvYtU6CtW2Vw5ocovfWkaQ14vxrsyze0dfNNlOG7ayTh1pzL
YzzZQa8PHzgWxVEOACFUxQXHDb36mKmfzUJi3wmXU9hXWJxY/rZGVw/HZKl23dhw5yIs2yqyNkkD
61BLZWw+IwZqaJAESQ8rcYfp1nqzTH8wTwyn+85J6PS6UxH0JgvAxqhd7BFl+7QsZgADN3qpy0S7
y3uB34GnFcGZ3e5yWin7GpJFwNnAPOK+/JQM7+5VIsanyCyPYTzk77rTUxaPBCTBCQpsHWfGTGVR
xiykYyxIY8yab9mutT3508ChfqRy6qsqvkn21i4JmxU1p/XgyNHZOMK9mM5j6XaXcTDvar1S14Vq
Z780+WfXO3Wg9dGfAgGZab4hluiDMrNLP9xZZaaTeZ2cXQX6mjYex7m0oqsg8duhSs7yGFkqVGJg
u+oY5w/EVNS7Pg0zrJj9cXTtdOuFyUfdQyBOOLv2mdL80Ss/OejXp3F4c0waeIs57sBmHxT5irsk
/3G1BHBOjdV8DvX0+hcujFzjZ5pC5+gWHHVboNWGdJ+9rLO2pcyKtyFtHhIkIO9j5hCejpgAYVlf
V/gWhjK/2U11n1ATl4kUn3NlP7jRbxMZz9WwDkWkkXDYoX8npGdR3rJdxvqxrIlUBReQ1hGSb+1p
qpIrWhge3vRGXNC37SGlFO0WoipgBk+bLwP+DEsVdHAScT97Qweiesx8SwaEUGZnQ7yDWIiDwVlF
DuvWaE8Zc3MdSmWInYcIoSNykW1F8l/gWt+wx19EpUe7JQs3M5L4hzjraFSBqHdWK0KGsHjOUiSP
ctgbHlWEosPGgNZhv0+P3ejF6C4xZGYethKCPoG9WQgyUbUuL0wV+sSKXidhWrsm0xU9CMkBcOne
lhggZJd6lU/EGHtSRLvAQdhZEHx+MG1sIfgMFSqFVrxpmka7xnUfEhLSHvWW9HUZP9XCFFeiV9uN
FI6DjhnOy39BZf5+67nmYzirg91m2aYl/Ag793Rrc/bRadT0wC3EkdCu/L4aBbs/v6oiFSWIGVft
F3xaabO8qgaJCSOKY6q3J2IjgnRgOjA4b7rkaIbQr6VvAdTPIGpp02DWebHSgzCr4lBka5VeOHer
gHsvU/maFB81YLYDdsfoJOLuQVpy2cKdvs6NETGRmAoa9QWXWzMx1qCamsLWzxttCAzX/nLoUjNj
N2+p7d67tFXQOXNGXLp6r8xrmBTjIx2up8Kqt8lcdPuC0VnQpeNVejX5RkOTnscxdR9HdNkbx6iS
bcs5x/WoMWv3MGVRe2wbVBluH2M8NQjqGsendiTZqgrF6lZN6J0kx8lqUcQTiIfAtG4s3537Swrz
5Nmp2MSl26JlL7QAwwcf3w6npyESP5FxZ/OxAb4PGOLgfOiFRJy1yOxe3xmypftayJx8VeYpzMuX
KNMOPOEYbBjER0yUnWaKAjUFGQt/gA5T7iJLk75AT+4TZhpuMxK8t7GHoAIyeqBEIs92NHHDF+pq
VeOM7NO1t9OYMNu2Yx5vp3sxikkjnIy1i3dk4j8+lvl9FxnGlTX1lfCeZvOA0Dj13bBRbPofeRf/
WDW+IiuOOCuwGu6mPhhae7mwaQ2bIaLkwXX6qof1h2Yo44HTTUu3M6kDcEHoYcudihzzUkziDTUX
TtoK13q91uFJ/ml0mUtiXsQd0NNc4MB+V1Hucjx4xlpI2ATgPwFiK8B8sHFrAxPzYOynGUtp1mTj
TcNFxnPA36dtHgqjPOMlAR+1aGLHb5b3f1/UTBGz6NQnjqMH3VTXIAjn9Oxo9P2tk0yN97ply88T
FGfxzH3Wjbq1Vamdn+02HbZpB7Cmt80nYzHre/RFO3Nu1rWU4UiYt2Rb5n1PYOuhG+xTWnS/8HYh
pP7kfZ7Sxfzd6+Ie6RyzG4SAnIlvXj0ATm3zi7K9X6CvSAwGXnupKDV9QqchJlqRdvGWsd8S30Nz
D34LqBNMZp7J/kSi4igHj5EnWW5IEp6RnDzgwjk1RnPwmnEiORgTzzxaJwwbzI7ijm5ytm+7/jkU
mrFfNNsXUreZH3nnqZPJGXDzR5yYz0bGfaA5CkCUXIo1dSO6Onlz3w40KFojpFclol1BhklXxZtw
InhiCFeLQkNtqoByuKo9IAlBlqAGXEjqSlqtRgBGN+5pdQaiT7KTwa06e/hqs+PYaJ8oWno/dZZD
DCdFI5Ko0lR7ahwmxnSj/JxcbwwFOTqalaYwp1Fx4NmHEULKUGgu5wIXuZ8TynjQuix9lzRhw1QN
vwCftTscmv2h1lR9Bx7rDAo6pro7GWklIa4UzhY7QH9LTZlizLbnd7IkTEzzVnlILLsDQI4tVsn0
K2PV94jU1D0c1oauG35nNolfCcfapTKO7k2NwiqbnfypIVHJB3WjvxI4M24Yzjw0TTm9fUi0QT9O
vRS+BHJ2rzRLHHE0ayTu9uLZteRPCn/vx4iHI65X6Hat+5BZBmOHUG7Btei2SJ5KvEhgqRLrJ+I9
AwacaF0W1NHGsjYNY66rZROEUpMlYjGBZnhWvblt/dStxqUGijn43enKqQM3wWB+KpexOeEp2nkZ
PXMbdhAEBZ4MbYgr36rr4gd/W8IbxwhVYJlwuvukmeUxcYW3g4rSPbu9b68LXJYO/bNoPY/Or6Mu
uY4XqC8M1ASesWyLvCjfDCUeFteef1Q+3esAAf1O4TUVMSQXArKxTrVtcpytiLDxpHWPma65t8T1
SCFpxXTrS3BIMzqBkSji33Maf4CzDl8TqeSamXLqL41K3d3o2C81q6MfGcsNSQK9W0MrDsY8aeSI
OG+abbR+V4CDj2oeW49R7IJwNg1V8QjekGh44s1p5buHjLAcfyaKm6ffmfGKNzkjXdSqZtscFYwV
v3f/0EUMpoa+reMQzWKZNAMaorDIWIjfbS+mtoa5E9uNSQmnsesMxyiPWxLEaJip5mekzUxnMPER
ZRHKI6YyyEE2s0CsiQ5rMocaqx0Vd8Y9UBNNo/U7fESEZdYN2CRt/EpT77Oy8amDztowxb1EyryX
jo1rE/Y9+6UvjEhgykO5WGhRQN/iN23rR93oDyCXkanFGbZPNb+21S9CgLG1SIprjfET4xFO4KXY
VN18iQAKDZ92nJTso/zB4nH5zan8MBfjq+MWDw4HFENSj8qEc+lMeeRyEUJSFlfa4NUhgEbrJ5C3
KYZHtM8/nUFWVpEjELN+Q6+4WmL4xca0nSo3fMg8Rsq1Mn7xXnaVYBw04emyB3DOGsToTQNPy5cP
DAGfOheJtpnN29IasbbWy5+BosFK35XmfvSRWA01UOXor5Qyf2+Ty4CpTWu8B73vzqMgYxSnhNWy
CUXZL/pvFBvMknR4gw7G+Ua60Smf8d6prnlfnIzBJGDxOvnpQgR5g6JLpcz2FVn5fW7xJvQUkgHJ
EgaHU8BGbUD+OTggXPR25uB0hIq+q9VPCIv6Phosf5FDuhOp98VqfFFGF571HpJTX7U3jBQEVOZ/
HWg7xr1uahbEj2BqtkLrSVOLcRpquGskb1KQ6h8dCt2AHLlrP2TL4xim72Qbu7+xvWwytvIbV4bG
HbxSOLiAv5ZIPWp5YR+UVdv71PBudYOlqswt67B00YueNHvXgaHCvXMJG7fHPRbNgIKo+ac2yraJ
1SnU7BWGSzf9hdoaK3qxGWqh7ZourW5Lbb2OThITU+VlJOmElIwYWTdSUuojvPVFmWE+aoiI9SJS
kBFgqh7VeBKXpBwJDvDurDamrldBvepb825kazFA2fTxl2cXDb8AOETmjYe0BtwooN0o961XCeO3
vkVkjb57aexzgZwv5CObGg2ncB6+xjAX+D7bbGfgrLSzNNsu3vwZIZwJlnxblNy+4HP7QxY6pIYJ
m0ke00ebCfHGFHV4ZrawBPirYN0jKb2z0/FfL27NLB8/oNj/8wekqzCLRNaM2afF0v7vf/33x1MZ
zYBcRj7zlE0HOdYvZK/gGaxt8CCToQg/S2ih9kX8Z2FWOFZFumt6JrzuTKSZi0xIj0l9jvriA4xp
yXRZMjs042NKNrVm6nvpJZ+uSx+sQ/hBLUDUnhladAZhVHkoIt0oWEwm7bJMiotZGiz7cftk0jgJ
iixBTqN7DY2OIw2JbIWMkY+8bBE/bo2KSM+YRl0kSFa3je8UhXggWUA2KN+2wvWOYBQQWA84b8Ou
+cLxxcTVe6j1TGdF9+7BQhZBM5KL1MouKM142Rh2+VOvwqjeLHclklfYLpK0dTui0U6iILpY1zca
DmBhz3hrshjrukRrlTpJ2R3BETiyXIUQsr93k/5sz1rQxzrhSF3+iaWjBBBKFFGrHmHHYgub+z06
koPJnPWERhdVdkqucxVZ3rHQQjbYkUV2SuGWoxnKL4mYMJU0QxCt0HSRkUNiKWCBRePZrPFc6Lww
3qeGs2tmfHhG+bNM3rVYqauxhdOq5NtNJpmBCRRk2zYBQT2r5i7Mb2Vsvhpp8m2JrL7OOktkmSRP
VgY3z2lWiEBOOklXpywD7TUU6a5dQtOfW8v28f1flGAQGxefloslsq6fxcCoNqla44DKhzDC9JNB
yh99YajFMMO8xVr+aHrRT2lzzWCuMPHVFQGanr80DMwysNk0YL383Mv8Tz2V5a6O0SLFoReQxR2U
kb5gZO6yc+5hVlRx+bl49OZpYMV0fyFcFI6XwaTcgIAjWWCQ5NIWLEMhNbbRWuQWi+kxkt1jaiYv
0sI3yBnT9wr4GU6JUjtMrfyOjBY7fKrG5ZqO5m+iAXejBcy6r8wz8x46RLFZvKTworEqfQxux/Xq
k0dFrOWmrb1qu3RMZZBpniY9+VjsPgBFFG6t5VkHbvqY4XaFV5Pcl0SXZYUISCaM/RR9CWmi3LL/
Txxq/6357D8sav8/CWktXF3/vZAWy0T1Hyra9Z//U0Vr/MPVHVSynqRYEa60/4+IVtP/YdioaHWU
n2hXbZNa898yWsP4h2G5nkQra+BuMzx+9C8ZrfMPw7B1w3OlLoVLLJjzfyOjNTz7P/1p0qQhJFzT
Y84kPNfW9VWo/f35mJRR+7/+h/E/CSkzGNj/mQl+S+JHXBnx4yqEGzVFCzOraMfjwkV7OPCEYJs8
4kzTtsywrKA3GvUYx5hshzgbDpJx6c7LkTEammPfkDLmd93K2BkH62Z1jtg0blYiWcmsW7VYb/Es
xT5pYoZhBPWRTTjoR0NHXj8Ycp/BszgVucpPYyboToGKBciAzx/bgUIzs1HAxorGTDicEm1GPxuo
EWkjPVKPkrfD6bbL0P6II2rSiwcFhol6+qgh/qMJR2sspENbhPc9SNE9vTiCfvL0l+MyUHIrj01L
6VQtgPmnOvQOQxgf2RL/FK+pO3Z+cp16mKOqs4DAVBwRgGDvLVu8mrQjjkWX7xcXzBp74bbRaT7Z
ePA5nPJkV9u6AOJaDG5Oo8AnA96JYiQ/KZFoSzQ+NsvNqqx+w4yuC1on+dHc5vxLaNkX9SbmBuRr
q5Tx3aJKdphko6DEJbGGVLYjrao7Qw/PsRHPQV/iykvda4XisIq841AgrJ2bQx//iVMaM0mymzz9
qTec18Gd32f86e7cnUlHojk116cZRgZivjDgqAbnxHJfhTYu8LGzh7I+0EN7WbTiJZn1e+6wAGyv
8lt6WWT1WCPRe+G3h1fEW96debnFpOj1mV0FWMlaoM0QV0wmqGScrvl22DLwA/X8ATNIT5kygdPU
t9Bb7k20vsLyGKuaGVnSsn5lUzoWPagvbI5d4JrsRqZZvvSJfJCNxTkx/cOMLdkVq2xmYjm/xMyy
8Xy4ys88AfOp6jdu/x1TABBW8ma4xYunpcvRda2fGFrpUNBnbivWXmxMHwXay02XxEdoQN9dgcNs
FcokaXNLZiaHKSRLdE5opvN7OzPuPVDKftGJnxlljMQYyOkC6U9Y/qkwG5LHqSyfQIw/qtNgSTgv
6SheeztGk7Eenjbd7LC7N6SjK+DUc/KYMd5E4NOOfrroZ45oKOK0+ckbtP24DI96h3ssbPuv2LwH
loPMxAYCFRmoG02AQhiYCv+NqcWKzapOuOVqxKnQLgjRPIMkKTDcO692QltoVv0znJl4E4Hk0CMN
l4zDeVGbxKoPwqg93ycJR6LFBfMucOkb5JCpcr5vkxClHf6WyETcgSnm0kx9+uBYYEg6RtGiJnaS
vXtdTlDu4IM61SRzh8p4siAopA7qsa5o96LhIcsMFwXdQsRpVDIala1mAqrmq//6tgqxehmzc9ZX
ceu8vtBR+tdXQqyuIXKskJ3zWBlH4M0mcwHiXtZ4B3N9qasI9lK0HEDeCOb6ZhfIDBn8UtWKyGNe
EG7nOyYJiR/Wd011R+zHR9244A3d5SUrjPt0Ddwtu14LlLmVuGcgrZ5t5Bx+SysJP0DOub/BoW9P
DV7yEToNSr4AN3lyriYTFj4jpo05Aj7JElucublX/6Zh73swxRtlkmceGgc1eem5nYrs/PercdLT
f32lYIlgfdg0JeLtxWiZa0RtYHVkDFoFKTGjk99hkCPwIK0B39LA6Mn93SRGGJ9Tz8kpuCs0uvB/
2yQ3D/EaY/P35a8wZ+jGbYJd9BR1HWmkaH85i3HdJmOhR4jRMsC1GEQ5LgktT9c4Og4Z4IVQ48ks
XVuj4MltWXfBZEA8bpRco2PbKYixPwNourSeMxM8Y8OWovMMgVn6OggkjRznbVOj+DcovHTNhGBQ
MZxuo+SOWw3iXZQF+epAUNpY7OVYviXEFiOHQyIFuyJFitz1kbar82e8kIrQuPlLC+Nwi0P0bczK
6RR34ciewsFi8I4zk72T+ZIkrQgckuFQ2Bp7zxHtodDxAuNia7bkm/SnTqufaLXVO+Xo445GDgMu
lZ7t3LmlDH73/JXXSpjOulkWZ2KwMRcqCkQbW9ypT62LVc3dHrINnTYp3xo0iBud5vnJBpRXBqUi
gDZL4D+SWYu5jfpPJc0xgvBHTFHzGHWcXJhnIKnrnC8umLbLDJ0rQT5ySkzt1iQJeJ1OPswa/Mx8
erJLs39OnVvjiKtbC7kraPesiLZ4X3L4qcdPVMIYqFVTv7oFbLzQ5M+r8FQ1y9ReUKwwsAdXwelp
PDBlhVaFVWvbVDOVrOio1wfcMUvONjXUzdc4VW8LOVG+qBTK1pFGql4Cdw4LMDRi4SPp7lc3E+NH
hg8hFJohgjoh76Ksc2hQXnnLp+4Kix51TJQ/j+aMZ8HmGE4kkEWbLyhzOlboOmAlTuMB8gvNE01b
thEOuqtrVFAuagpfp21+LTXrM8ZtTl5aRIxJCNmtHfa6Ma62whUk9JImcbeT0dwA78qsp0TDN+PR
1HXikS5/LbVHW0c82DfGTpNMoDK3DObZ1nzXxDez9AjlLa/eVvCzt52kdQyTYgLiPbvrTgan2XZX
Ar9kK6k4/se5QwUDF3OIB84oEQKPoUTuURc6JgQdEXqEJC7RIa+Mnej2ieldZTT+MDSY2c+6lKlw
+l67JDSbwoSIi/ioGNrq0nXhcTCb6azGkjcBVh+JQKju+vgntSuOvf2Ssw8I1ubFxhDZ2jZ5iBoT
6L5+MDC/MpPLrvCCCGRNR4nslhAXLkl4bfWEGKg4fumIT9hM7ky0VOv2bwmEfSOd7V0zdOoAfC3f
ttW6Jw0L4EBHnjuvPjuDk/lDNWLuxhPLfPFK1hxhFHZPZFmKMABsyA0PKGMAywNDxO2eCTh4Q6as
O9KH4M7SJf3Sw5h4srHba6Kn/x1K4p68WgVoy1GkxuTcy3k8ABl4jDt0m2T9PmURsvSRq/hYl9ya
FR3PQKsLAheYk9+VGd1oBNmACbpdjSqaMbkN+UMLmZSgM9jYknhir8ov9Zh0CKrkS1EocrHMPLsg
rnmp6tDZGOIB7lO6qVL4qHgzM7+xwpw2x0hzQIJnaHu6wEJHv2nDIWFvAYAXd5UdtI9eoU8nulZK
IXl1airOAu/mDnfvhxWHIOqgIWziui/3VqzZhORUv8rGGYEl8StjgSEbIXuKD/ytW5vGTto+ViW7
vpBkpzfpstU72v592XxmvTSuYN39niTjHflafwr8KShYMg2YMi0JGksx0JjVzy5BUaL7KrpjYjNY
DnfC1LoHRGfHKZlGDvzlGXmRtnE0aW/JVdLwqZWkw810z+hTjMlwwrcLOssiDEY2nseS18KupMOJ
vnYOQnCiB1082IO2rV2U526Mfg9IcHuyTDSpjk3zMJMe0VEhSWhLzJUxc1Wig0YGiRaTgnkli4U2
k8pmF7lRg6bIpDOtTyTTTZPcVmw5PP2wsGrzUs6LToSNePcqW965ojszbO7usGQ90nfc5dSwtWeN
V5HJYqsXGcGSLjOIuovMA7bz17kR94ha6aYnH/FAjOs8QwCOKQjL5xQd/r1tZa9L/kJuOFrXqDwu
lVXeRXNc3QFeXk5euq47nYVLHpRMqZjIzQCV9MExfDwmwyG1QKkCy7/7+wJU6uKZNYIOj9EQrpQp
vSI7ZUcKq4unxLfUh+zQ5U18p8yGLCCrsbdmNtGvm4n2QN8ZiKaKDpK2v4m4ZtuZ00eq9besZblr
s5QFsHTuzIFr6WLfZ6II/RGxqrbVR8O4A4FTMnYZd6ZbfKkqrVYY7XdlewRtlxDCDECJIOp5SCEH
7utJh0QQURaiZEckrcb5YtAWIsIGc9U4EoGWFbs0qX9iy51ArjnvE4wCX59YGIreQhKTPgCC3DZZ
+8fOsSE4FstJT7Mta/NH4qdG8iaXFBhh6g9NPyKazF5tvUl9zevmAEbFAW663LnttG0NouWUm5yW
kANB7PB5S32GtAgs36UDt9EQ2vg6FIeggb2IGds+yfWlThaeDGpEkRC5XEpfuejjp1m+Fm5xTx4o
lpwnfaliulP6axwNNGJSzJBZGRebZK7zneLR8KfYnfyUzAz6ZhQADIu3iCHOFl1IxFVDCL0/DMvH
tjAH8ns3ulfdypycpr9q9AF7RIs6iyUJIHdsP5cFKKI8KXcV5acGyzCIMNzg3fudNeObXVvviZN7
Pt2El3Iy3o10PAGRgY8MIwzT/ui7AnyrqhD+wv214SxMT0jAA84aOnt/+RQtO9gVft1VL8gAaA9O
iljcTNpMzwHGLBZFV0r40ayV7+GMXqVIzd8L+aABKdNf1DFIfzrG/GzGDOzpItcifM7j6WioVFsT
p2m+oRAeysJlyM9kMvrflJ1Zb+PYmmX/SqHfeUHycASq60HzbMnyEPYLYUc4eDjP46/vRWZ2jnWz
q4GEYFEKp0yRZ/i+vddmVCB/2Fz38FqpzvULuPXvTh8Wj2WKINhs84do4FcO0CaAiqhstZzOWnb9
STowTEVWPWNa+BR6G+zDs4kRbOE205Y6UkB/lcQuDB2nEZELRUP3RSmxw2X1eZLtWVDXaZGiw9ON
b4DVdvUQfre7gOSERpMrpXsSdY62Ejlcyo6XFNnic7S9ezyZRjznja76gznFnRs55tu4qrbxEF76
SuCZq8hKlOtS+dkmsl16NQOWlygfpaQXVNoCtZ7+7BD9M08PUn7gc9/Bwm6Wk+ags6eoH32ZQGpZ
Ba1xYoXJAt2IVhCBk5Nly9c+pGPmE6orFJUGWQJTQrJr8135WuYgt4qRZdY45jsj0d5xGKEnJCQ8
BBvmRGAD/WI3DuW3xLc3XQveIa7K9zExrmIsb4FfrvVS50MnCwNNHC0K5ZS82vegoz2Wd5TXo6yn
GuGwtjRZIg1B+SDR9SxATfAntxs7ScROa7hO847MQQJJzKzDUDGwibTzZ6xx1CfxQOgZala/0Rcx
aNI0jm8+8PYVHWz9QLNllBLxXM7Sa0iaVcha1EYuACBkSUoIkjGr4S4OO3qfTE6ewq08wtTGyYR8
2y+X3Vi9erG09uh9DaZaUt/tpZyyI5sHx9If6OpDrBn8ZG32gbMaqaislMHeeFWVbYir/tFaeNcC
BnmPjEm4riS7JZLKtF9sJRlUZLA9JqU4Sll8lgOsQnJDFqFp6ZsOogrujX7TWurdaYJXR5CRovX0
L3YuVBHhZcrCbrV4Wk56FJkjUhnwDWRwZjam5eeHTBYrooWSdRoHSNaH+KxowUadElyFRYQYiCJL
CBcqb8cVOWH0WHVEzFoEZtiDHpwaKjxtNqb7lHrBrrX9q5reyIeAU6x1tNViGxmwrqxLA0GK2T3D
1oE5MQbr3MQnUZTo0kerg7mJk1XGe4bcjT96d6AbdzW3rnU3/IiUmGW2j+m7Quzb4i4iZftVacZv
uoZZluXVjo0VY0H/xNJKW6sSBzcuzxe/4c5MneGeAZsTwQ+RqO+ZZCyxiNBaD075UHNZ9zA8kqz6
MkhAXojY+jZEbwjkKRimbzU55zTzQqzoxXdfN+9qwEhONNA1yO3vtpmxcCYRosvR75Pchc/+5MUs
tvtE/TRGA6KTZOTMub71AkdBGuF+UqW84i1c9qn+nDCybEUzHmgK4xgu38sA8DmZKE9Wku/QK744
Y3kVBar2yCUmqEGEiJ7c+4y99qY3pIYFrDNAD+w6Xbv6QbZqleadVkuHgElc3ah9J/3o3Raw31s0
wlbwPDIejEWB2jCS177XWXiVxr1jAUGVhQ1/4m+TEZifG1kZunEfZIeCMsM3PqWpfkOG9d2EV1rC
G96QfOGvKwUNWNdFB98x70U63Il72QUaZRyivD7xI1xj1zk3ZIJy+44/hEFFNazdTSi18DkrNYqL
RHAsGh+/lod+kJ3kU+QqzyOgqQ3JynKhNdwmenPoAnJABTAvldO2CUtnF1M2hfuvJpA5Ga9HSWfM
5sR1EFhokmvRGnLiSjZtteyGnZM4r7WZsUQBVhzaDDV1zjKBzHSLlevC3EO5yVERPxgwClYKMS2U
0sJjhg+4pCTWT5kueqks0jI6N412Hy2DqSnA3gXCkqTDgKa/98PriIMaiV2raFERgdEP6MvyU8ju
iojfeiW96FtQTGF7gE1dmYstq4ttNnXk+6F5oL4wngSUUoJdyAzra6yFiNQnH9+zxYSZCl1n55n/
hJSIqIH7k1iKmO2S2q2I/URL1H/YtuwYDsIriQIgV/1LAVprRQ7stGxfmL5NNt0EXLUbaSGRRORT
GurGoM6B1R33Biu7ZdP2zTZp3QuSKgS6zQFcXLJvVP9u+ausVI+4i0hMjcXLSEiZFwfGpdXpLJYg
E1ZRYzzmxUvessnSwBsq0Z6N4rj1qnOpG8MJ4duHjlYDMLigJe0in9UUGOIogDmh/SmF6AbOxpii
6/lmCLtyVl5afiCk8a9ETL1FnTwQNPNjWkyv07Eic/Tsy4Htd9luqamGqjOizY8hZgViSWrbi0I3
DuLAswd7O7hzf97ZP78HaQm/AZURSI21WfUAhHEDOVF8J/zcWmRTXo4SB1sa0XtFQQVSILtRGySs
vpy+JlZno2Pnq1BXT8CiX6vUfNEKfAG5egtG68qG8liMYb1q6M7aBaGMoTF8cn6jpTb2/SKpKdt3
9onJAfUrdI5lCMg/Zp/fKc46kNqTkAZUbBusLWkYJBS46gMyaxoIBzSBRwqFTrSkafHppsk3wBnf
YJoxihWuuhJl0y1zOrthzKUCiknfSxh0To+RIsgy0tWVelfopreuRoRo4II++sx+K2BK2YZScneM
2kubw8GyGrxgLJaSHh65wkC+yBUskl1OudyK5QfkJJgXY/Sj5ZL2OushzQBmmdFL6jc4UFPz5GAU
Wng3y3NvvpO/1UW/l52JKMYf7zoS/4XzWEas5DDZXiza3+ABjHaDIgYxDmvv3pNE+YYfimM3D5ND
p0khmiqZAp4eKIA/+R49lz1wbPs1equS6TZ8MbvQ39ZVe865zchIgyHLzsoYVKTJfb3uDZILEGl8
G+hDnWq3O/oT3N/0Xij04+gOnnJEWQsR4HDuWH/DSJF4aqL+2zRfj01/RXM/Jb1Rfx1rRKYJuSy9
YdygXBV7y0Gmg4J2O1qkIIhb3cKT5iJfK2VaLEEAA+mgzW/SkANfHNDphlOyiigTjWxcFmnvg9C3
kmiTt+2x9A1zKaeENt+pKeLiSjZvdhJMSiDubPjoYhFp6R6fibc18PjjrA5eS7V56lLcyEr7ipyV
mU7qtzDaOjVzWG2BNxwr7aqR+gtDGBdKrnc/kyDetsTkUWdhR9n5ILXxae1ytGLwSdsfpLE8G27B
Kj0pHmvdOXQal36YWCukYP420Bgt0Uiv+slCz80aol07d5XmXHwxLT6CgInIo1aYKEzBuBWhnZUf
tu7p58hXF7XSfFMSouFHQw3X2FgmcUa+rBRlaXWBuTZE8alMagNMG4ssaJ8cLyKBQYjvUdDCrBva
YyqIsRhxPI8Rg6PqMD6oKE1ibDAry8GE14fZc6/VT2M6fgib7wz21tmmuGwr7OCENbGtPfrVAWDn
qHfJput8c0u+DvME7t8D893GNdgN6R7oVdw+W2ug9dBhyukSw12VZcWsmOA08D4IXVw3KkVwHRv3
NgkJBbbHViLMS5jvUws0TudcRo+hPpbNM1i477k/AngrpqM2EK6Um8MKGZCBBcE5ttAmMZIxibyH
Pu64UW2wc3z50Q5ISY1VN7t1pX8MazTVSqC/UEj/yCXGuHaMHgtk4dRSVWXBwndY1ja23LZZGU0L
qm3gHkISkU4FkJEUCYas7DvMQyLzjjYr/XXcD+QhENlL3bleguAEMl264ZodcLjUo+ZnYtXZhgHj
o4sqfSdsumFKjo0dRuWwSiRa2kZMmkCSaVBcmocsNwxu9GLTmgM3aWUETHUBVApfdRE4ox1zqHzb
ZjvukXW7WKEmt3yK3zlXvEOR4RoVmdKTE7/xDCp4vbC7dSETDVRBi7a05WuneHYv68g7aV3/2Ebc
ynHafIpcuUTsSGKvgnYRplxqIbcm7Hqiv+sR5JwHcA5duYtkjICLCC+lP2bvogLOZmukjIkQ/JCN
v75maKosF6G8ZpHQ2fo7vWbeSpFDpgMwtabSWZRRSQXF6u2gJZ30SnyJQXunRsYO0mR65MOzQyYW
ewMoGakQ5DjCkfpvdsq+QM3fCTa/0laCs1DpFCxT95g56ilGptx6OyOPP+Egn/vCZsJO0Cjr0fOY
sW+RebeFUPjInu0R0dvdwzGqF9UjtrKVmn2LPNIyXbxxEQ2z3DS6lSqrb6KMHmOWw5vRsFqwQOqT
7JH8JBU1hdppqUtSp6KzshggCQj/qkCP23HJQ/FpJu0a0jydyc0XLHtCZFiJbr26OFDDlFZTwqBI
Cadb+CkhDkHp3RNuehvbcBp23qIUPNg2KQIBXs3Mv3UdvI+OQYDlVrbJRyZADDdbNKHmKknlTxwC
6AZRmf2Uz6rNmF7LgXY4jiULgcM6SBn11KRctVYdYbOk8Nux4xRonxHMsmZLkXLmRjsuapIB+dLx
OxmFS5+D6JBssDQA8Kwoc5WbyQ6PzMv7fMyOrNz2ZWEbVzjUqHeaZOsrhaTEH39kAUR7p40+ber7
y46vnHyl3l0qObnPyTiVmQuTclL9ZQdGz0eiRtCX7DNHylIRnaFVZwmaown2hXqwD3ndpFeH7sIC
wVSSflLZOkdV99WHnrqzjCY9Jj6jjTQtmFwVBV0POgueMWs4Cr22blTdVm1JZpkAM7ksezjmliiA
To/DvqlbnNqrnChkQlhEtIna6Duk9qdSrV5Yl6Ncimoup4JVXV6xInWnoL+2Anaa2uzB24old+Im
bN6gea+Enpypyg47WAhTiPYPuwuZ2hC9pqb7BShrgNld3eJUwEix8nviQfD8/5cD/c+0Pk9Zwn//
+SdG3n/955/kQP/2F/3pH1X/Nf8S/ytbfdQff3rCSBHUw635KofHr6qJ6/l/8Os7/6cv/sfX/Fue
hvzrf/+v71mDJpnfxkYu/aPAB+7dP+mBztn4kXwGRfP1t3/0iyrIUP/lCOQ7rm4JVwOu9xtbT6gQ
9GyBTsdx8ELx6m+iIEVT/2XYUO9cSwUojQ8KMdGvqiBFt/7lWPA6XdWwaHBNYqL/++dff4HmceY4
35yOX5//BxDhawYWepL5TPTFP7L1uCdtRElIgnQDxJ/9FzqjbwRMB2ne0RujgUwA3knPwvHBCPOv
JOnkFokJ6/hW6heMdVgiCVygBVTeIOswvzdFvnEBPK4mUSdLr+BA+//yhzP633zEv+H/+IgOKYYm
J8S2NM3kFP5Rt1TobsO+cQSLNzSgpSqk/PoIoEMVcryHMFxqyqZ2xMolZmrGY3iw4+x71lfVqQd+
eQcooq3jmNIbjZDw6Fs4yQo7GNYj1DEMYxZFgm58/3986on2/ZcTy7duI7MCfGf/7VNLT0a+0znd
wgYgy8xT4DTQHCTrhBGJwcg+SYBBik++qaka20o37FUoMDCruJ6Wfm1rN7zQLkERBd48ar+eKu+K
b3YXbSjjozaYd5uqSsImQ02JgGHBaW5sPfupo8elBymNnSFanXNWlr9oA//tNfPXv2xSkWmaO+Ef
Vf6wv34fMJC0PiDbiAArhFwkYG5om2qXpKuadWSXEskjmzofI+FSNbf/fFo18ZfTyv8cDqTpaDRB
VZNr4s8XA7LpOAxK4AF2JY6mQbXeN/Vnw1IM0F6N2CgslNcBGVj7hL2nrRJxqSqPIVULtUDf+c+f
Rv+zpM7R+DQsgUnrcriDdNP466fxbfh0LLIQL+Q9uypWaNIIz4wDlP9rIpVYY9UnpOGIR3yEw/TL
O5QSuB7Y1tO6H5xX03I/Ayr6oy5+BN5gYKPM6w1J1+HKHlR1YSo08ejgBst//uzaf/PZuedNwdBj
GBY+1z+fSV1Gce6ZLIKVQCKzYIlohdo2s1Jt4XcVOJRYpzfUTHqORF9IRLVTEdLY1xpX8D9/FvNv
n4WcPouPYTtCA+FvT6//QZrIAsejL2SDXEDyy9LSME5d5GIeoGHcqHnE+TAiuDmUYVhbr0oWHKCb
ohBIWUC3VuZWvx4xeZ3nB26sXSdiZYedUjsG6aFpkeTMT2qYi0ei3yCFBRG2CU+hIKfmz31Y6WBk
NBSNRbfSC1AbNG0bIMVaeVDiGGsOfmMyOADY+xoB3Hw8sTCU2rwTTXfPhq472HVLHkwZmmx5xRIV
QIkYA6euq8ju2SnDlsmbOCnXqGNKpP4EeI68cW0Bp/tluv63d6iF5fUv9wlCTw3NqKrSfnYs02IG
+eMZhXtQ96bJKg014hcxA82+pvcdYE9bRcCMWRJZuxLBOjNccsAr9kmrtT6KKtXyBa3F+uhrJj8W
Q0YcjGVRbJl++usr/tDRMpjSruaXKyM+q4rd7xhou1PlK78+FFoTAg6bnpPS4q45UxXuCN6Tza+g
5vnj2+dXzDEjDEdrlh5Yl8Pvv3A+Pv+q3982PyUgxF/VNpLxxrIvo0rz2UqqUzLNGouKbMvISsZD
YtZ30m+sc+Y0b25t5UdEiMON0JE7gSiavyc+VD8BwUoQBhI8irL7Cf/lsO3tyt6Sj7V3LTYmxLPo
hzEgynCoNeUFi1O0gLa8pXIvbqQMmDslaAsuglq7h9ND8aR1dOZibP5kSEq92vqyJCI9tJegB5Lv
xIstCaBce5lPnKHsX6pBDpsJjfTsifAVd1X0I5TI8+rIPGK2fXNa3z1qITV/JzPh11a2vmMpAZFP
1QP0C3g8g6GTOwqdAHW6Idv7vlFvi6iMnwihZ1InH/nHQNMZrf5O5kn84q9xYGRUvXFUjI6z0dwQ
TR5pgL4xlie1G3EqeMhumzjdeGYLukP68Rkz+KD2Bs4ztX1KiFRfiqSpngvsBhRUXP1amYzEg+af
2srKl3i5h81Yx3jZPFsnKfy7m7LaRSZBwp5ivXhZMGxUg0UyroVlrOjwWRWj2BudchFTDLRjc4fW
rUR4F4t0pVOk32Q5nRiVzfHG6Jzq0an859yAmqfFPX7/zFDeE4FqlgTEO+E51bFt2471eapvvYI/
yANHQ+/aqC61o7WXrgGeA9TE/AitKfjCon6AIHRHJXDcKMLR3mDg0o7kDehBJlWZUR9JY7JvYbsg
qOIzpUn3YlNOO5SNiozKaUzSy91+kyhhuZmfygobYGwGDrGIvKr3KgQpp8sv81MPRitulvFeSWEu
W1+vCf1h1s+J1QsMVgJM8gzHmV3Dz5Epn5ZXkXL98VXmPGI2pjfPD+zmjqpOiLAd2SgRfOVxQNm1
E6Q/o21RvUdTZN4jvbk7zJ7gPB/y3MLZh3TQUX3wjvlfBQmthioVx/mQAkTo6Cb0zuanfCH0YWgO
rfq0B1AEU2sdVppyxXesXLuebb+mc09n6EsIv/b9G1yK+NBQ3Z/fMR8PwE5ehqFYz8/m4/PvsEqx
KGs/efj9eCvTV8Rr5dRp0ZYeq7obnjMibQW9B1dXG9iZQ/jLMUIWnKXe68VmfguzWngz0qZbjwZw
UKnapEzo3oiIrKTy+8vzpEktGPhuQMlbjTYqfMcVEjHk5QhHN2mGqS9u2dfPx7KGHa6lGcNufjq/
ENRk2ZGE8KCXrEuyhvNRDbq2awKqE4juxb3E7nYf3UXBrHifj6ReRpakO6l9pmPwXN29nrSEPk7v
n48Nyc8MA/nj/KSHnkQrce/ltE9UVAxXvFoUQIjD/IB58T3xYutRQt4hUDeXDL7COiJcmfQe4Vsq
KgcLdUD4cFXWZ0fHat6QDbFRaXPekd8hXRRq9EUc+pR/8zVKFY+xV5tPVkE/E4bJh0u85TpvNPtW
TyE0SLTsD6kT8FoMrXvD6l8wmcC9xKNn05zwF55pyXeljasNdIRkX6aV+5Sl/e2Xf5mTPTYYInxI
QaecO0/6a8PxkseoxLBEc4BVQQCsii7QQBwsTbhT3Dp73Szdh1Lo7kM+PWR+n+CWjvGcZozDFmZW
BKGmvmkLR9m5pTc+4U2kPRrXNaK6OLevNIzUi1/4BuKDMbgz4O6tvKBVG4RcRz5IwGWgc0GppJ1b
EMpudUGV/7dn5G/s2ooWDQm9TBKYWfeeVburmOTyt3JQv2pSCyg2jeoFajnhhE5Kpxr9gDgxxDLl
6AiTnEq9YKoTAMJ4CBxDQxKUvJXT/8UnFlKgmbmTTKAvVYhkfVLdsHxXt2JMxQNoh4WLu/jmjq8R
zLNr2ss9AqvhLMBFrLgZUFcluXbRe4HNrIFlQLSYepkf+umngXlpm2lYtt89p5O3+WFMHXmra2UX
h1qO2Ixn8/FaeD8DdXij/EfNUmf4HeOqh4BHswd/JbpQqxol0F2U92mbXmUEAWF+BhEjWGRNq5zm
p01NmVzXTAKFBpNbCasFRht34YZOAR1VtZ5yv90OYFPeKjqPEKeM7uTDPGBJF9w1IKLH+UH89pNl
QiEfhXyej6tBzkT524uu7IFUD8EOk0R8VHqJXzVKaULoZcV0H1VU0ENt39i+d1DVur2wlWov80+e
n4dAdHSs2Bz6/fj8otBkuHXN/J7EiIBdTMAwZLvOru4FSx56NihuMv+lCJyfwi4jKnWq8M9hagZH
iSPQZG14T3ton6MZIictenlvQgpQTpF/KPAMctiEFLPZzrRyiTT2qJraicVH/mG4aKET502PMkwX
+PaXpWHJu+sgI3NbekpFgdJ6lTl9cArbLAAXR7g5UoMLGnG2z6wBFnbdKZTqeagyACWdT8gKPJvi
Gg2JyTZA2jsw2c2ytceRyOgRurGNvn/+SYWDduhTGxEmJdq64eJ1/DNpN/yR8492Eo0sv2OE9oiQ
QzvNDvPfh0lxUamIjXER4ugsWvEWgQb2hBq/sLyJjp6BeWE+ju0VrQlh09cIZPkDb8npCVQjXKzB
XDSDFlzdXL7Av2gObpyXKJstKz7kqXbSBn2hJjqioiSv7LOogf36yiylTlD0gAs5+AmfLTXNY1Wi
YgpS7bXxsTKgN8ivGdQefYieRdIVMBr1re/l3U+nIOTbYWGAc+QFzgyZh5qSH+YbtWhZ+WjcWFCE
JNRkzrBApW6735yxqm9uRq+vTCz/3LWFcZk4oRkmxq3MsRLN58XMY3l3vHxHzhbypOnKqCPth9IU
JIeZJopWlKXM2lkZU0ylFA5VDx5c7F3nh5QIRNd7idx8fEJ/V9+43NfzM6XWx6eJh6fWyUYBGXMs
Lc++Wj186szNfuaEcC98Shc7GRvuzs/N4RhOP/VBx0+1wEo6rY9sOKuZm9h7wImTHoinqZU1F6ur
1rE2eMZSTCjphLHjUEmabl1DEnYalt51fpiDx6k1c0vo+KctHaxiIgr71kTo4WwzbTZGWxfX0n2P
fKmdgt8ewh5hbTKo3nqgH7+0dTbV1ojJlM4EjskBXONyvrECqLVbmZk/NZPehiYk2UZ2YakbSPgF
dujsIQPYv/WNAqUmUmcN4/eC6NLolBCGBEi0c1cNCcMIjRsMza6bbYLeuimE9OCWUu1tB51z5eZc
8zbr8klg1V6aYKCvUVa0acER6EiR3zU9eXGVuvySCKZ8y9U2UQ5JQ3eBXwzwH85eTtGHEtpHqDkR
QmAlWNVjMh6RkqMcnITMg9rha2uy92YoonXjKt4+HVPjxesSnBMcF0GGR5+O7y5qK/km1WtXP/pj
p3xlVXwNW1t7h5tvoUEAgJGSxQlc1lAug2bFu17azUGOTnwqCFneSF3/aAvAxNOSf2tUEFfomccH
fGHWznK69gxVNkPuXxY3YYYJ/XmpP6tAxQoUUw6au6deY5MbdL1+oX9V7TLsWYdcSZrTEGWIlGnO
3tgbufQp3fg1NkhWgHfw4mPgeQL2cYyqxoHs6N9adaqKZ+gS0yG0vrpKfzQ9PMM0gytQ5dJ7AYXd
LHU6qoWwXqKRgrhv+cb3utLXmqpgBxt7uYrtbPhBDODPIFb716B0rWXFWTsDY6Zypse3UiW2flDw
VZMKGt/mh7rU2SIDTdk2FJSIqIobAGmDAIbroQElmK7fuKlRXhBVVBeqCx263vHRmZ7Nh35/SJxM
rKNOB43EjdCnkhTa6aH02vjYF+N+LGvyu2HqbsraaN96IVkYFsFniSOQ202vEKoX+VU1OxoptEqx
WjS0GILuMk9DCDW6C1t6euvQs10rr7bzKBRU9HkzPai2FWsJVg88xUXJvnPyqwMn7y+YlzYSfTFd
0/qbXmb2T6uXpKx06nvu+IIGPeOK4rV8fCNcRemA5aRrfv1pPgZfoLvPP/UBSSWNpcDTEbALtVBL
Lk6Wj7tEK3BW+315MkDIbPK+ta9uU6WrETPzS5Qlc8518Gk26jHoIC0t4HnqVjt/fc1FIQ9VCL9+
LcJ457Q6qhJLuea1xu3qUAYs6owV5YDacIAnnCThF1PIU8Fs89oXTbn2qFBAwBy7k+WUFU2zMXg1
hP1EHSpDodj3yJ3Ux9jUxHNBkuGWZSwZ3kzmT41mfFZhI7/ntvlm6HX3pI6QdowkNbesF/Jng3bg
/AYoA1jv9DG/t3nl701rCLZIw6NjMcm+FIcU2FBgBU8Kq3oOwMxmhT68+70KU5oKwS/HYxxI8/Eo
z//4/t+OS/dvv8dnvNqif2g2ETCRQ+fAMVXN1nuGSabuJVXZJdtV7zkXFX61ymORNr2KUlnZZrUu
VhQvveeRBsC2DvViPb/ae6jEsYNRWJ5erYHQrN0ByExsIfQlFXd8YiXr7kaWyUuhhiPlBJd1g9Bf
fnk2uMXT5FSZXprfnuntPcOrdGmmf1z1iE7hluT7+R1l0JAZEKJRU/p83ZbSfMzy2nwM/HPM9vPG
Csl87JUWvUc/KMvf35BkYFz5E8/z2+vAxB0YMDTMT5PpV+S6QSuyADVkoJtElSzqu52J8WAVBAnN
T+cHkalHhVLKRWvD5p5mdrtpqeuu5herSMpt4irOshHwU9hNXAIKutfere1riSVhUfZltNdYT/9y
zLVYIWJmYRBsnIbiSdTUu/mNXXpJtLA852Nd4oOqQ0Q4GPy2jLIf8wvzA9jPK0a34FRZvjgbQXgy
fLZ6muFnj6YdsJjpO7IHPKxp9vQQ0bg9amnS7bCoEjzaaaj0Av8d7YO/qX2p7jxvVN8onSqJqryx
U0x3ugAmjvtHefNj7E+t5z37TJAo7AainLk4NYx2La6lb0Wp67tetZPNfBz+4x+Oe7GGC0CNxr+8
v1bNtz7JKIvXY/3suL6x6VunXddqwlM8XFsTGy26Ob95HrTR2eFVcnGZ8GrIn3MoDCqU87/VW70l
K8L5BhUcgioD42emT4Tx4sN06DcwmGEg7XrvJqwKrvH0hqZR3j12THdTju3eFEW5QcbkLnCpUH+U
5ocD+ewSV6J6AdCyM0UcPOLCAxDpVQdPGq+WixPQlKqEoky8uGiU5MPDXySJI1jWuYuHCjvAk2HH
j1ZfnQd9gj+l0XjvPDffqH2E4KHuxnsaZKBONK41wcw/tXL0UxClxb6WvrUvMiwhlRaidEEQvK7T
7Oe8fetM4w5sOWc1Ed+cwbG+yyT4GBTmx+bFUpP0JjuM5CKUD73SVzcsVuXF7ftt9yIJuXsrs9I/
6BHAWWrZ8ZsW1YCbu7B9aAJKrzFumQVlBXc9kdBOpdL3h9at1C0xQ/q1VG1q4qVTfoNW+SoMSqqU
QRe9bqg/kbd8GGZ+iJ2oemqBmSJHyIqDK2r/G8PgxsJA90Tksn81q+RzPqx6SbuVSY78qEeQNKla
D6YmuY4FWu/ebcxPmet3TljxLF3mWaROHxTF4rujA02yQKV/V1LSdVpcTKFR+9su6Mt76PFtFk1O
wpQXlffcDdHosEDze61ZEStvvmBkIUxG08U6iVDhsR16n8IYWjBWn4Y35UPAr8Wa7bMfaYZY2TK2
pguEUHhM09BdFmaQbtt8Uusncc7wMbY701CCo1tj87SiV69wxSugdIp2XoeRqJYJYj8ZHErNeUmk
4q68w/xtilm3kYY4aaci6tToIJsmio66S/sP01t3jg3g3dGIhT1EjcRSocJACfbQLHIDltFApiIL
2ZUF32DHAujkRrHUFpQ3YmLBbE9ckPzowACUZF2aO2xX6lkLQdoQdNEvuGSHqwjyZgcJ/Iz/do/U
iuUyHsUe2C5s5HgfEfQOvXY5KhOD1W3eZSUI+6jj/qJaGA27wF6wDTUutUb0pBtTt3CjcNfSPnjj
fpFr2QXXIigxgKONXqQO3NjUMjfjlDGTBbiuNOjrO9WOzYdONMYlaOmH1NYxTXDcEq0K8jdhdGiU
6og4xNuWimRBqVdH9nBi79v90gjMLELqFMSnrhYvXdC4W8aW8EkfthA5BI6H8Ng3LSdmHAOAS3UT
o5mxKL6ltKymrk/Zh/aeEXIVyzw7zw+eWZ3KDkspOvP8EYeqtXHxj6VmVd7KulcP0/92IZjA90mA
V6EOre7ZbPLnBJW3lxTmOcKd9wC9hpOnKuVmfjq9WABKPY/hvvSo/QWRqIAXQ5JiafvJ4o9ROgf0
noc2pHF2utO0qkeg+fxpNYwSfKkS+YESsnswM5N/W6mniticI6whoAtNBU9nCM2HkaIO+DPF33V9
vy5tFCskYYYsWs2rGg8vgz1WwKS6aksIGxo2PG67zIFOHXkNAezMQHTRmPdEVeOhb59NEaVAJBU+
/kRNUjN3U0UqRB5zfGmQoB7jslXQ+rHljBqc5rWDzSP3O0pwavEkUcleJs6lWTYmqtNeW2idd8oU
WzwpBZNByx206CtgNsOXx6j56Guhd1I91TwS4WTwzXntZ+jUK4PkmL2K6yGQZQR01ljNJWxTzYmX
LeuMfU6y7uB4nLpRnn2yFlZYajnbGHZWRsgqWJGPDK32tcibJ9vPTFgBZK8iiOZmBv2xgVBwdIpE
nnVXn9wZj0lTeoeKflGZOt25H9ytbXTxCzMFn1kpXX+n+RdHhyfmtI8yyYoln9ZixyHzfj/Y1osJ
NuOMgro/KzUG+oRReT1GlKEV1fHXdHFh8Q+3yDC5RNu8zS55Uz6RCQ61o1Ptk28WzjYrwgwoRPQl
O9s+T3U+qkT6/yHqPLrbRtYt+otqLRQypiTATEqisiZYlmwh51AAfv3b6De4g6vbtrtlkQRQXzhn
H/brdQkactXNLq3DTOHXlta8t4TX7EXJ04ONsr7POvZSzKXlhe4h3+YLiuKE2CAwY4xN17Vej5MK
zbV58yr5tzAn7ThZAmf2PG8RcJuPiXSQi4f6uRG5e+7ksummoXvwcOrhzODj7BftvcOh0ymveInY
ixx0kI+bNLfsS+tI9JDlShw3xDETRDrd44nZS1Jn9TbKUB7WBmEpZWd8MGufz4RCWeDCTfzhiAyC
BOASd+vw5higAQyHu58ejgeCUz7WTKFOMhu8hyK16p1The5eSAijaPstxlFMbqoC25FeNAwa20dT
UpZVSafeowwBIG/CQ4GmM1hx6wdsoNN1WZAE2RR2VpQdU1E7NxTY/zILMZlCU7jpRK2foyXnDZn7
10TBUdaxJUPdCudbBHXAB0UITxVZ/N6qvfA8kTAbdGmIu2rIl7NTmF9rLjMrXo1efI7eURrVpBb0
yNZq45GrjA0kQXPEiwyvee9Eu7xAjpuH+vPCO72ALGS/uBRBjP4+MxPf0Jpyr8WsqOfcBE+dVw62
cUo8R7E6YoyMhV/JxqegDINWrnLQrlxh6vlpVCgfQvSs+9pqkEMiSjEK4vdSozN2KsUCUyRldoo5
YH2S7V4wEvuShdlBLLO5CVuSEW3m97it1NFpk0dQ/2j98QmarQWkrY1uSUaQGSq/eUt2GnC/xbjn
fflPCA1pbQGhwpXOi5kzsEjm8pOyQm4m2Hj4WEOyFDIisgoyDOPsGrsemIKGROYIUV8gzFjgi3aA
YlprNlns6bxHvBvx+iJsG+r8AD5MuFVzwC739d+R28KsCyIjPXF6VMfSkzraQ6i8BRLG3ejkzbUT
AHWm5Mv+Dt1peSpZC+eRewwHrONh5zT3RdNvT2Oh2pcRoRDaRkbDnjCrPfTs+AtKogjsietPFULj
TDeLi8B96o58/KHWpfemKEMYgfZPt+jNLVrZtY7ck/GGw2NATZxkvXnOEMBvmKBp57nV3hpgkxh2
OI7rAbxhkej6fkk977mKLYbCHSlnGlQULmb8KAZNNcgBT+71mI+vkxM1dNh9FSv7AEomoxsnfNWA
Fh5l6PxxRTPcs879RLg8HKwuj5lGMIqaLbzpAIJ6lsR7Pcz7C/ZQ/BCaI/Y0RVAJW6o/4lHaHQ3G
tlbgBIk2dV9FhwQUxQWZ8ay9Q6gY84eYkgcGy1zE1CMHKUtxSxfIleuEfUzZ8fYqSx9H97ueWUyG
6D33col/kPr/QQH2y4FovGidQKSAxgc9QQQlV9q3xONHYG2yN7OcuaLyHGCYhQlp2+UBV5TcBHn7
mADa3bvmHLQEhB0RGhNQlBXGrpqorzUszNRJ827gvw4aZ5FQ5SLAp6aJBqO16ifbtl7ZLO0dj8hL
qgykPOcJ2DjU8bT+gHg7bRZHh28UR5fGVZVf6V3np8N5aqH8MTWNT80wHLu+tl9LEiFrPUK2VYbI
ZTnPcPoRE7+xVna4zlr8lrSqx/gGRMJtM/TyAmKHrGtOk7J+bapwg2V3vP93rYGbqXdRMbtQVjD7
ydHV7wBW9HvfE/+9EFphY58N0Vs/xqYMOpT9z2b2TZfSEd9RZbc4S5Q/t0nyKbLs4vYZOHUohHFj
hscw69M3VM+wH1Pf8NL4kbMyuU9oY3ZsZWBOuTwdOdL9aPK8j2LpYCgMRn+bE9wOLPdHTOKa3DWF
4rHLIyfOuvvQGPFz2O0aVNy3uSNptRfXKWmrc9zr4rnpExHoYzEFFlk0MkSbQ3nBdUU4x5YA+TMX
hBvEdZYcIsvObj3ye2LSmAG07AvRT9wHtL1PnRbdbUITNsIgKmyodZilaRn+YSZRNJH1paobFcqy
4ZLtXmMzjK5NS0thTUN7dUL9u5/29pjKXYwpYcxJNVyU9RKiHjx0FkhOZQdar3knxqZFkK1IDVwO
iqsyH45hAbTTycVFG7WOtaQW3/XxGFoeqzUoNLO5ECSTZfJpJDZ4M5qy+qvKaJMmRsaDEoJoxIOQ
aDWSerQsPoZazi3Tbuqm6u8OaRi92SrfUjZjOmPy3tEg/KmRAFxnl/AqBuThoTNRBbj5hCuGAUCe
TXxj7AO6GRrQOICCxUKmgVOT5APQJeKAdfOXObFhjVvU74SBZvwWVKDwLmm5jkzRaz7wocKDLauL
nVuoOrXpwsPlFRoKAeix9zUQp4V5+awGJmcTuupdyNpiY4GNrQiudYWeBDgf9yTY/2NjDD/Czbxg
4fjfrWRGNHAehKwYpgtl395DFs1m9AHS1G7N5MB+N905XdMAYtrqY0wZi7Qg46EP++jow0DZ41up
2OGXI/tsq1D7ReDsrQen+wM+473wmubHZGzTjQ2BP92L0tp/mNjJqgH6CMB+hgfO6hUlHjq3vks/
R5N1vDdXOIek8YTaL90Co0CnFBEShOJj2yTjU9rq2XnhceWLlL6JMInUGstPLWeJafP88MqwICuS
ThCintjWjS6o6f+V5eR3fZo+GhT2RZMCm7VLdyt4x6hut16JaKGd6mgbxfdGugmQFrOlroV1rvFz
4WEFda+6+dRp6a5k8riLx5o8ylk74hB7YWKTXXMdL8VYZW/2zMLRkMTJJ6uKd5piDGAlfRcqDHls
hTduh24ZX4FfBABAxTUEpyLqwc/ow31o/j7hl8seG/e+d6Z7uejmXpax4JxiUNAv1CkdhpBgJV8n
ufGBAlP42lSOQBw84xBa1oQ7NI9vmvVjlP80vayJv+6XRy/Jf60sek3rWmEUGevNMCUVfAImeciS
7W/Ot9ioCMwtHKA8FMeBqO39uBBnnQ38m8DksDEYBBtF+Cp9FUMjTiP14XnGnpPTORilxp6MWO50
iaqvHLXAdpyamC6GPkCOubYf1ua5bJxbF4furuIu8iuE+XA5Q5bw4R6E6shqsFTHilTMMeLWNyz5
YQ4Bg6sRu0g/nLXkrRNO9DDrCyehK66ukvGe3Gm5Qft6FSo1L3E/4KnKq+SQKj+uKvOohSX3pBkf
8GHfKuS8NBgYzwdidPVKBX1BfEQ6sbGal0Lz24rRgPKwNhOi11+hPBQbWtL0ZNRqpyJsEgKHDcfd
XXbReyfle+XZiF6r5ZCr/k2MLIeyXr6PxCv5nBrzc90RBZiBxOhYUPKgNMma0Jn60pvjlrKHv6hs
yUPo4hTFY763Bzs5drCNyIsM70PvuTuR9gcAzd3HkkFZpZZXNrFbttbA/123M172XnKV7tlhtdvU
iL763FdYe3kdXrTtJljoOu/1EnvedkxZi45jgxOTecwmwZCcShVgbo78mdxUxxavBjnNgFnVYSYw
YTPYhLF4VvhttuBRJxJlZLm8IegYtu5iv0yoJ3d23n2GzLIZttZfsoVynNEITCM+e3uO0q0E80rs
bXLLYeBw6VNO2jTw4ZSiSlA0cTlFnTZN2yL5qoASXGobFp/To7dl20zjYpINNwvsQaMm/soGdyQq
7W4z6Ky4Rz06lg4S2hJlz8nE/ZVmzYbjBHxlJ5mYLROKOdZRI8NyiBnW82zjwIv76SRtB1uOBewp
wljTTOYOSmZ97+v47nrNmzI0xx/CX8TOL3k/XQyUxjua3Wdvkfrhspq2YEWol4LjJHFHMIWxfqLw
3Syg4S4w6TlfGOVVAwV/1ouHrgQvN1Tjs2rAVJdpPWw9hUrWi2eWStFFORM2Pc16sFx8fU4Svzha
c+jtXasXQa40QJKz/jS2f5rQ/BylpvudGk50sBF0IH0VS5b4UKsR9SWPpvlMcM9fNyp+min5jbzv
UJJekofuMySg5Fpq+r11MKl6Of4fwqkdvluU+JMbfcRshTcedw+wYAw/DUwCBI0xZB579FMi349d
Bc5ixImqjFon0Y7Bh8SAqmlFim1ddM81be/FOM1GQXmCYeHojhqftFN9Y7gklMKbIGua2R18Hok7
1sj2qw5XlFBQmO0LY8VXe8BENXrJbjC6bD8O/Uyd80kb1Ww0WzLSpyYCG4D83nZachSy0fd0b3yf
04vV9eptWrnBJaJt35ymP9QRy3Zx7XA7SO0ktFZnB8yJOf4CtyQRLDKeUkWAk8v/hC1uRb7oUD5z
gOSRoW8YTEyX8EgXxlxjHM4Nq+2gnCpQXHuR8vmblUPEhhmoSjy5nFa3Yhic01KjWhs09mU52XO7
OC7gMrYgm9yhQiHW67Pfdq65xTnR+JYN6dkrHvO5y4GUu7Sbt7b/lUlNxK27gO7Q9uHw2XWi8TNY
9xeuQpz+Y/xO66rxwJv8VduwFcuCSwmICYzz16pql9PQEFvOZD5smQBVkbBOnoWNUtL+gYRqNvDx
gDdWFFi0JXjxV4YFs4JtQTwN4Sr1sUrCk5Ph57S1Z8aYH7NJEzXVzktp84YgNmAtPYDYww+qcftT
S07MOrwmOo45agbwfm8wIQy/FQR82UN3F3NyM9bu01IhSs3xobPIq1uiiEwEUt5leihh1gLbKZmk
MSwdglomXKso+5HSZZsc8ZvfLKSxLGOW+t1cvoftNQxZq+uOF59IVEsCz8U03KXg5cUiMi7ohQTh
tL5AibuPSj6MUjlb26I3TMZoh4kjJLHenw0EFP18ZPTCQYiffJ3s5BeUAVS+g30rh2Tnls5TkZvq
oULgTvZAtZ2qHvIWWY6xJf6Ma/Qt9+YBlwhNHgMBK4Xq6yzJo1xMg1bCvrhLfEBwAlPwIRpURS9/
THkinGnciOzRecLzOLiliFO3emUwDYQJE5sPyzJ6YN/CF01ax7rKeG2yI4MTHFmgLD4vQIaG5cwn
xoM5rJUzXLXzGDOCHPT5F1MwxUM58vm23wBAg9hBHx96fQmAgOdb/No0cUWCdQ6NOGl+NTXzdE/I
JAFbrpXYf7uWcIikf2jI+d0gxN/HtjxaKLX3dscw0p1YKE7VA09XhNc5I4AwqR+q8tmZFDWEJrWj
461w33DbcatspOhJn1vOs4vIyC3hAMQJ14AHfrNvPB4fwKbMxgb8MMGuMwrpciu22CMrusFkfsQF
Q7Ipu3+iNPAmZ2JnNsUuTBLzEA3GwXEi2tV5Mt81qwQVh74tTfuQNhvHLwsATKc2+EEv7g8omB+z
OMOWX0yTb/J1Nxbk6rSjnW8Hbe1SPNyPGI2fK+TKG1IdXWokdqwlcSZxy1+beNe216Sfht1hJbTy
/9e+SQAqc8ezuAVER/MgTe9RMJA6LQKbvFWFR87Ieusm7kfZsBzihmbf4xYkL9TVG8EfhwIpSBxS
UADBGo9k1ECIkd9J+VDYTXJUg3P20ivyKdKm4o6Y2USAPAYSE2dMHZd8fhXNRec4uUx7kAWv8ZwD
mYyQCpAki7Wj1B6iCJOz0pAoJV5xZQgRb1QHlt3EzFpE1m+rrCevRPqJXZjMG+6PZTpGncRT1T1r
2nhvLSS9fUzrV5tTICgRN8vwK3Hkx4aOYK7Wftu0jPZjY53Wl8QiLYgi2+d4+FtF+YUR5xWy12Uk
1pCxO7KvpXgBR/IdczpSUbkXyjvYUEWIhXTgEG4LXynrNx4bLpK+xZ4VnbyqRRC7QESccZcp6ZwL
BUtoQgbhd2HygpL6REZVmpFq59XDN9aSXz7d/TT0PasDHsaKp2yTmUQq5Ym20derr0CbvTFJnAkT
iL0OhEd0vZ8r3mcv3Py2rwolietwvs2hIVwoPFHpuenBw/+yGdI37vmPLK8QTIQK5s4/Kw+POaED
e4XHZZMOyRfLRbaPukdaEL4ktDOQcg2IhpOYqVlDqq//fu+/L4Mk+oewS392408iiEmn1tpTDRrN
WZ5SxFfH2nBwVw9gVrOmsE5i8MyTyBRhHmE7BAQ7sPJTMRoMQJyQai+DC7POI/VWh2kDbNYQADpm
Uj/FfvbMARffGJ6orMMThEl3k0RgIUn9SXcDy/UN8+t1H6SObU++8VRb/+RUMJKLWUpw2gLz63iS
tN657+GD07dzwhhMtJmU9wXfzvFIpQGAY5ySejJOqamTMJpBhBgIampZUjPChwDXQbu7Do6RHma4
mUByJAEUGk4OE7PCk75+Qf4I6FWVq4+mIm58oJKYkqJ/ZFm+RfTznYJevkUV8xE9FgnuIHrQVOuf
xvpscKTfNSkAvlizg4O6a569iP+WWu+/hdjeLHA6iEFjZpya73GrPQO5NmgnUu+a0ejYgEaNbB4I
X+BL1CBFJKvos+1YAC9DMz676DbR+WFQgaeM5wA1xg6ilXgoiKfV1ZCzBZhb1FmAH/o0Z6ipwvfF
hfPLzsJDoOmuoHD9pWJRz2dpfrswC45DTtujt9rDf19cIs/xnBAtzbzn3XNjdPj2NJ5K1/zQ8Ffj
jVKPWOgyomTNdDfnIS4DpziP18kGyNAaMaSMycP4ARvzYS6i5wy19gnZd/3oViFCwOwuxpkdIlGL
kGNhMtdP4cTGs8CSxcSQSUHmYSu3TWa/ZsVEEjbaYZytP6VEGz06Nxy63D9r5m4DoM9B5EbTmb23
+jLceivXdgODSqgWYKeVvjzbKRjfDDzubjC7D2dxu32f/43ZHx4Ks3qek4R86HBcritlRGODPOrD
g/KY0vJd0T6PEdpSbUz3EJV5c7a8ruXoMbA6e6g2GPSRENaG2S1szXYhaTSKoF8zDjO7S1KUb5PQ
zcMiqYUBxEV7k6HZQ/SDiU6dcwC0vZdRxQ/AO0KDGGzTzV+T6beecPkjf7ktpWhvUOhENR1HVdYv
5Na8Yje3r5G+bbGN3aHaXtIMPFJkJQd9JJyxNVLAaqQPf2b2/I5Mq96GJhDFMkzMEyVjcQznnKK8
kLA7ZnpTSjjmJfXAcPB98Wq0ahkwoTGpf2eSijYmwsDbXMzxzrHL5VF85jKFNZTry91iuOd3Imv9
JCzW+prJWgcJ7zEXbHfYu6LpWVVdGRLGrYF26aRaS5w0wX5irtjHJY6aySQ9lihl2dPdgGmZt3gi
f6eH6m63XB5VMnC3op57mium+jY255+wGfbh5FgflkEJrSKdx0vGwUofKXfDDLay7tLqT7puChP7
UeI2AmJfVDtU3Pa2lNqwt3KuVOlE9j7rZ5Mq3RHnImEhzvGZP41j9xOl4mfJXYSjEbyfooIQ4aTv
Gp6ov64FJuE7Yjb85dTTq0K6yEbDj2Wif3UeuE531p1nt2x4WuYiIc8tio+poyOCE9HO6M3lGraW
EXhpjY8pJPiQxyU35tC8mv1EBFbITDKJ/mHTrO/waVdasHFMXU07OLaJX7drnYtRGz9sDvw+nLO7
V9U1i8N8QBKPqhSB+4kDAwJgXKm3Tmk/qpdQd4ebMWTe39qpIYA7CUJWJRm/VRZRy6VdXmTS2GdF
LOmOp5zLSp9H6zQkxV8TeeXAqCFD29J7Hzk7sPcyJXF+IkqG0vBGtcQUamqYr+dee7BYK/M3uOzt
u6K/2gwfg7QYzTdC675E2Vn/+DS3QNRID+x0bVOKBmn0mO9biuWzRXhkKijmY+zUvibhxWuOUZ6m
FR//35f//ZKeqCSVdEHWlWjf+HygTofYJCzmKZsin+RLlJckgI/iLrFavoRD8V0NOBL++5UsUvLT
1cQyPA1fKqRRL8zblp1OpFfw3y/DAZ8BNT2oq/VPSxCecIi7a9yGVzTU0Fd6Ye9tFCYa59rD/75w
zZJBLClQBZun/35/Aun4//9GFfXNbRAvbuLtmmbCjVZ/e/V67JL1sGvgw29LawaJaXSfglxV4qQ8
I8j1qLrohVFeyvWf6hYLrZFb4X/Z0b4cGWAAfAWmlKWGdzYScE+zNaFYXX8Jaj3E3BbzxywIvTNy
Kc6dqTz896ft+qfJaj0ZRxw3ppU6RAENabJNAQrAkDKewG2yrY2Gn6kfvJM7e1+UkPEZH+AWpQZi
9skyDwL+x9rI7gyvfYZYCVSbckGG2m9ol2dPW34gkHIkez3pHqq9sCpbO0Q2+7m/FCQxZbDa/WpS
9O/hSdIcyw4ZBiKSejdO6YM3q2dhjuR5dAb8ovnNdaHcRVGFFNGtLgKS3dYRpDmMRvZtkGhLjjUR
fTsTpypsKMbPkzmfeL4rYnGdmIggBhBhDJiXRCEqjeRVCjCbHsX/AgRii5zmvPolpNZ8uDozNkaZ
VfmEAAEwegYGxxO4MicHA0r0SpAPy6hYPPbLtUv5xqkhiSSC5g3+aj7B3x6ov5n+hqV3sbwzW1Nc
t0bz0qqERIuCJVxeNn+rNSVDA754SIGuGkS8k2Z5Nyb92HOEWmy5tzVrPOwIyV9rkVNQj/JBC8Ht
6rbGsLuiKyWIUTraNs1GbkEQXJpn+kxf6X/a7qqUQZYEjxWCCrat3Yyf3pgEZKqQFeyRJddlggvL
rK4MtrMnVtUPSDN2rmyO80Q8i1N96hF+TKNBpsKCas3nwn0beT6rNuA8JHpvdV2f9sg2tSAuDWag
WINqKdEA1e19ZeWqoUZ9tyJmlWFs+zC/2EXsc83DJOuRrtXmfX2OL9BjbVL8kjyZD7WMmHaxBECK
4T3ojXZvJ85aLYTpHiIoI/+bCV2MjzzEWBtghOA8bhGNTn0ZzKN79RQyNpcDvZeGDMyWgBt2Nhnu
al+RrZaqJPOHhSae23nZ8NoBF0nrVbXmgvMsz/3WRXwdszAQvfmz6PMOudnsM3e2mKUi0pUeNwOc
w40zuNlFDe2hyh2AUkX4PLFWDCWtnjDR8WVzfprzMiQ3TXoMtRlGDPFBh6RHVGv+poeUCsRsZ5DY
+OEnEtiHx5RdtzFqp96ab2VV3ej6dSujk07zKFiozZLsAVP1n5l+NZHJXzMJHwxybzdNOjCyaVd/
XMlxr5kfE7A39FxB35qKkjtEas9n0nLrBW2ydVjckvPIIjypnH0s4bJRddP0x7oKQmiBzlq64EVi
wzTgQGS/rFXimzCTYAjB/GizfkTNQofM6kSUeYAKiRTl5iCNHvN/a87bSTLlMS8jol4/QYZYQPfh
GUcJpPR4zwT+OMqSzrqLukCuRwUQBjwOU3e2bFK8aFoLZLykL3D5BUSskuG51ioIMUBzar7dtXD3
yK7MKSczXJhNZtg7er1F0CiWtfxINONJRThYaxwlwMbmo6yRvA15ppM2QdiH85S11Souhgva5c1v
6XjMF0F7JfOzYTIKAtZGHkz+xc4pOQ7Iqv+rnc0sKoI5KZmuxf+qmsnllI7vGUBkns4hH2b6MBlE
wY5jjMsFI8UGafkT7Chjl3U2EvL1S4d8xDfqpCKpxI7PbuS9dqpkHZW0dBw6BoMy3fUWrzVNnRWu
/1Q6AoOm81fHkDiVbEzqalz2VA3sbxaV+oqNSKGBXo0N9CEi67bzSlgsSLaQUrY728OS5kYxvaoe
EUxoj/t21j9mFzmIqTFopTrtA3sB3Gll6meQUOQx0v5WbMbNvBnOgEvfm7D/ZuFK3rk3EQeFwYDb
PCfAckSZo38L0exsEgR7CbxxKXue+uGK60zzv6VudWe3Xy5ShiWMNZKehvZRKNY2pQMa1nLSgypi
e2u+0okMvqstZEHNTz2GHa1i7MPEsA9YXWikEd2w2h0i3nGsiB2ZE/k/bSTPI61QIozRBzPmF6Bs
LTE4MLo4+2mhR5d8vHWNjxduheXVR4cfKdAMTydPGtENDRJLuNhk59tI7QBkqjgrtzoUWvteaBYx
igNTEpepW50e0bwiEcllkLbOC8p8yPKuDbaSrR5UvS13mbl1wuQqJlR/IPosf0YawXW0LQyX4iRC
7KKhNZ7yPoi5+n0NkmZt4ziDfo03mEAjoTVHfeI90RtkhGwJmdJUc64drCJ0Njao/0joREuORBT2
+ht+S7YP1k+doE0i7tkIxvluIhAFnkDI4xBWWzo0llnTHe3PecgR4nVg0afe+eEuW7H1DUPbDmG8
es4nqvmFW4CnM88IqetfFaIAdu4VhjZ++LZnyRsiwyu8jtuRz9Koxy2rfzDfCW8xFFUY3N2uGMBu
qUXbtqneB2bSUtkOEYMpjj3qwGaju+I97NfsmJKCOCMoYkEpvWGzofayq2x6dzgJelz/JvzIJxb7
jCCK50EPt2bhHCKWxLtKzifNAwE49QSru5lKjkDpjuZIsYWiQtsmSXNIcsSiIScp7lI/ahbrmBJr
tG9E+eS4QOO8aUTv4y+l/NcOCKh00g5CFr8keYpT4lkXnNDoayarOC/AH9hN1Ec3bvEYQg3bEJJm
U8JxXC4H8hYD4s+aOL4S5AGJrU5nbudmJxz9S6HnwzYKGJhUr72ckAHaxb2k2D2ARPB5WPK52uRo
ofVD7bEZlHapC6UOrgLm2i+q2+U/nOL3CB7frkf34pfkcNiR9wxEO791ufpI3C4/QStcK6QL+PaT
YTNP163ytc3GezbP5Hs53etAXmcqLfbbDTlnaZlvOmOoTpynQTHpFy3vkms3WlviqZ5islQ22lC6
u4XwDEOsTQA0bdjpWuEXy/IFmXqtxXnYjBJ9uZujSgHx2VhlssdCm2z5G9+ZdXb04GEBlSZitkET
RUVABK+7KYaFsSFdbWc+zw63UGXJrzDsd7pNCnuS3SbknT45mlu8gPuw7JJ9/iAlFLfOpL+W7vg3
yhJ8AyLcau7sa3O7CvYeizpVexceRkDb9aiFqAEj4wQbutmHYjyoZQpPDCMZ/+lYuHIDq0PJGPzZ
cADZUyWa6KsA6gVpRaK9bbJ7NFuXDcBkMkJvCR3I88Mgy+c6Mf4YvUU5A0H4kMGEYAxMqGi701t3
PJh43dBVBwsREpturaQde2+BLT3WkNq1Rf02GrYaQ0ErXGrcpsZbSkDWBgPIjh2xOma94207q+G4
BWud2x7ZK2P5o5iGUA85zGfn7BG9mcFNzcw74q3ZhSOGrdRqjikxQkvd/SH94lmzk2HHi92Cd36i
AP+rj6I5cFjvBqIP9/RmzGuSP8APryl+x43pjGQqlxY29qK4z64BvW+pmCDUM5N9XNaBcj9YOH5W
xNIPRGxh8Hypa4JnQJamBsfksNRkl0XA+aK2f3SUDbIZNiAEZ6ETERvF5qfTYaVsF9zYUUbYnxnl
9zLD61aUhjy4Nko/mKaLZwnM+nRtKO+ekyStjugCggYcyobE43yzWkJXpT3SsFLtgXO/FVP6q01H
SvkPWmxUAAORdV1G2ufCR14vMGtZDPmZ7Y3YgARcZsXSDM4awgSOMYtC7ZQyxcSNdDQWMsJzm7sm
1V/ZzwOrtaI/xoQCPJ46Njod5TA+56Pe7SzaQMLo1y4hQkTjfRWyRjjheS+OzfhXElnM6PIuR/1j
4aWt3GyqBF6+QNZvzzGh6mHTbnXmaDsb26o2m0zp8sXd69gbgsoNaqVdzTF9i3MRkx8RLDDUN6a5
Ov4kzVSftFwE2rbq+6e8LbqDaVHdMRFFwDCC9mQEZLbZ+6ww5oKv4GRJNRKEG4cLQKN0N7XDMIf2
YxETibPAv0CfZwvxSPiNfeqqsNgi+KVcjGYb/T5VVZlw4qVLRpUMHL+o2n1MYC1j0RHHWC0fR42/
Wq5aX6x9p9w0EZE27Nm1O3O4+mzVBkG4Lq6tmWuW1MYRPgKnIDP3ikdAs4nVoz6xFpkdlwIW76Bv
LtqDJeQ/XSEUqAzLC+bC2k2pQHkTZQ+LZ2dUklazFR2YHBnuRUYaTlVbjs/ajHybhefFyOeULuJv
YnirfC1DvMpgemvxBN47MVhXtzMuZfYk8SIeKmE8zok4E52wcwzrLwUtZTHjZ2D707kXGUtVQ2P9
6UX4QBb5K2aAnWFVZr5tSL9RiotILL67SqQSaX7lInpvpwotdVYzATPsA8Eg404q70fXmtvSC8Qb
Q5PulozUXkeLCMEjuhGtFvgJmKNXy5sQE+XEYRg66ntFNrcPhgFO9fKbuZETeKZxdOyPutMYZ3ku
UwyHIF6eqeM2w8jt6oN7AGGLiWvBASmcs6GYwAN+zYNHfpO9XYTzMQXwIrUE2sKwgHFeqBhDw/iy
PGU+eJCGXEb27M8oqqWWPpu2oQKGC5Bm4ZP0S70vtYblBwplYCFt9kJ0x7USOhWVJwQ5RDwrmrS8
LTXE6mi4pEgsv6MaXdvSd9tBDSSowRlxnZyt2NDVe1tbjiOg7LPJXwjYJMIL7ws7bvwQdrhDpb8l
8hOVhmW/oOABLJqHgSjrc2i04mCWzEhyXFxWSdazV3ZoJZjzonAhJEXlfJc6sb9ZIT64o6KxS0FA
12QNbhF0B6ojE85WnE9eppeofFZRERtvjWeQk7nWayju/ACtv0DNYuVT+33/L5LAHkTjhfuxbJ7G
eXyPR+3qReF8MPqzxAixK8yRY8Bm1yM9ApjYrfN4qcuvpBj7qyqGBgdW4m2BO1CelpNx5FPqiY0J
hPCWHWFsSeCsIyYH238ZAyI3kfJFUT4/Z8K7dyL9XZDFj4I22sTdt60HsVtcD2rzaLu+dHEfETLy
qorCOJlgfjaN4cBZZyu8MWGAVQ3O0+WAhpjFe05p1I4Mp2Pare7dslhUeM4F9NtVWRJZnaDAn9RO
MuvUDV3blh4QqjhZBE0HBrEhuc7zrPx1KpAWwBEc4L1d3xSAszOyntriEHPpJq3zf+ydyXbjXJad
X8Urx4U0motuUDVgA5IgRaoLhRQTLEmhQN93F3h6f1dZlWX/Xh6URx54rUxG6JfEANGee87e3x72
RVU8maz7GSw3dx45NawSSZmjid8hf8tjWhjTc47ZeytQIW0znWl6rRGZncMKKOm5AO9b7oVeKTwa
ZYajQXe2zD70yi7aGiPria4zUQ4ucWgMRUoPGRFyYlHpsn/zhaYdj0o07gyczFycMlpStrJ4dkI7
D8r0+f3V6mvEzaX2BRl3/eguVbdvrHXeZWiUWzrjQWGf0VR+Zt7TQBV4P6pAXyYh2YnHGQviZWGl
lMdQn2mJPpiNjqRA1C9dwcxeN6T1OJPvnrtGeRM9EiSHtJMDS7zogWiqr1yzqIKG+cNoyJGQ/SiC
yllJvhrmB9+2cfUk1dWMBlbwqf/QYSh8GkoULroTicOSwNzPJAEaleRu4/kpI57Bv0WmPjynxjA+
0/HGtQ/lyFj1MwXYdPWsFNEU8acoNjoPsAmm/GlxBWYPZHV57+4cBmu7Xgbr0uPXbylqIFkP1+8X
HXpDwAhuYu5zV7mTd1/OkIvmlrUWqkIQAXFenMjgHmLrmai2B9yfWkBP1+CQaM6P+bOIy/Jubaee
DezIPYKnRcMdXVyGIhEzdQuu55pkoJu6RP/yZ2O5r9aTUUUXV+TIpNKWoyn9+IVskgXecpldvr+s
JyxdU4n0juVpefAcQnC4ltKNDiJj0+I44iwTzlX3q+oq/B9jrR0rOyKxQ5vcDZNO/6rP4g6cxoLP
dUQOt+hP9rAmJyTP1Lms1IQ/xy/EurgsSLmf2jnqurHXbkVRay+zE3/QBS1vJD/Qj0kLcap1SHGk
uizEpHlzClYBXxMCBFai5mPkR+0JrDkCPWCqk51cTWbzh7yEtOlkk3WV3tWtU+/u+4tBzy2obBlg
rlhPg8wT5d3YoVyrpBdyfMXCVGzxK+82Zot7g9P4SO2Xb5ssKtDCTmEsKQdprlSqSOsf3LG8OfNC
E9LI+ofeLJCAUPIz7xqCzPH93crxkkC40vbOwwpE39MRexe3mAfrWbfleudQ594Ix4mPIsVp8f03
ZH/4XuyiwmxVFGXoWdArMKocUPKqk6tLbql6aRZ6nsgXgOLYqBsnaNxP3y+KFV+u7duMGyv0vTZ+
/H6ZGclrkX/XzezyCoBLsHTtco95N2jqMTui6efhj9G55QksO7faMQhy1kdLnQAJ+VVMAbjT8ZDv
7wsjwbZJ/MpYUOP7o7vtraF69qWYHsHbby1Jixaj/tz33b0hSvG8GtVRr12NdER6HUbvl0/DxLqG
Bz/zkO5kCGsfOf2XWZeK837M0xhAYUlrOQYEHmOGvbNaY7mUpMnJZkLFOXd0poVlhiOh2TvJxVhW
cgwyHyPlCOCA4UJMrzmCZZQZv/JUMmmX9jnGS8DluW9wAR4rMfzUqLcRZlo3QuiogJ6LVltg49Sn
gf9naPGjbmIkskyYylMuhbb4qCJrIsG72GEy2cOdmXe5jeIvMcxt/ZsZHHo7m6DTaT7qXX7I5GT8
kPnB7MEIln76VqWusV1H5nJdSUIGmUDbeISsXpUfQ5Q3d2WzvrgStGmO4YzGnI8pqotOapVoKiFN
UYp7K0G4Nk7oj8uJzueSesbRjk+YHtKzPoUzD9VjUdVof50pdCKdegItLVT1B6usf6AII5jZbd2d
l/g0xSe5m6Dn8g5NFi6p2W2HeAA3XE479eTf4Eg1M/unwFP76s4Plq8d8QLdRyyN7qPU/LK5TJmA
tmGKVjUQjfO7KykaFmIVBoLHSck0hjCyF1hRNFRdCuPQdGkxY4snGD3/0poGG0VN62dME8hFIzNe
rYfPh2Kev36/UOF2QVRUL26le/TbZLnD07MRCzq475dM/X7HGIaW73Ke8qbGegYCYTgnvfUbdDlx
UNhnm8zz0dWy6lGTRbfHgOAoQ3ScdhcGiabeDYek68l0crxlWzuA1YvY/JwjjzW7jhuljbgfQMgN
aYqBnjORT5oR5cA80d0CEzFsJ4Ssk4UTuHN7cR7X5bktxijw6xI13Bn4EGHG/bKQWV5+edm8Brk0
XjPYzBjOx106Or9rS/7qalwHA7T3OZLb2bwhU6QQxm2JJV6nqUTmbZOz6Imiswt+043mP5Wd0KPq
7KBdTqvRLMxbyisq8j9ypqnREQ2Hy9Vk2aqttOcUG7dGrXKYGHCmi+VwJTsZdTHmnpSEk4NcW+JJ
m5F4A1ei97DME53JFwzwGU4XRCZueaBW3NXD9NuDjbHVHI95nhGsPS15Ufcag2Wl2Yo/WNFyKo+o
vliUh9HM8jahNzs01W4o103kO24w9DGGAxfyva7odjVLpEHJ1Xq7YE4w5+0hMwzWiqU+3dWdveyN
uTfI7ehITGkIzBIV8IfE3valNW2LUj53OCp4BJufOgqUi++yok203t/XQ/UrboEkyMGGopD2JYut
CtW3gRcVvyyKrzaDYaaG9KImoynOngzH/ISSG4JBOhqV2CUtFO9O9y+1H3H3xbm00/0HZHKPrBU6
iyUoukgmpymnqMfVQTvG4uNMV8YM97G5ENmmF88lLZix91K61Iu+deLyD2fKfdPU9+bK40MnJWsU
dGml/1J0s2o12DRkA+xfhJH1DCUIkDxni/iysd8pDccnzsQnJyZePfMWcUqKjuUPYQMElSW3yHYJ
j6E/G0x9PkPSlCuERQR/yHZ8+nDzIwtkDkqEQIurbNtOER237isb/WKfKZ3U90s0z2ILw6TYOipa
dTl4ZWGGWjHoiEPrJ0xOTigwfuwjs78neZHdBIDWYeV6kAT1eS0tBDSwVxKDOdtpum+yueuP65sr
/eqQGzMeNCbTRvPZ2JkMMZuozBT9wqINIZBNNJwnoyu+OrkZlvEMGdIN8ISi1RtddHRPIhr6fSvt
z8y1/7gxK0miXPIzfd3s1jm6GZSmTBiW9RxU+bMyiktPiyCoYmsku6B5qZFAHUB2J/u1i4lXF8LG
k07Lk5r3TXdb45hkjKy57U42VppoYkJcDD8mD7ljGrsjhc54N5kC9VhMijsy2zYhCGyN5y3wDJVM
QSxsKXgfn5PKdCpxtgSjAjrxaDDUQCmud2hyxcnOKJEK88lh4r1ZrA4NZy2OyPG9LSoiTqoei2l9
zJIJqmjNDCsH/r1X8Ldcc6ZLYhvIuLqtSAxQuxEoG4mCF4ld/LD6TP9wNYdu3X9aIL0IaBontQ7n
OW9Vh1E5urRqsDdd03v70UQKbxrM2e3UjHd+xVJ3SKblhLzpOFjiiQi2aqd7DmsC98U3UdWbEVTN
rEUonfqPOkBKYpfXUzEa0zMUURmAdj3OtflRO8aHC1JsbiB0YWrYjR0rAtHS2O2y6DUr8R0tOlap
Yqz3iTRu2uTMm8aNH+ARv1vLionUbrFCOyyWdflSYgg/y3IKaaqjrWOCUHjjazyRBTAbzvBqu83R
z73+mM+uR461hTOT2oABeHnU8nY/eAgZJwr5sGn13TANPxEyDc81fv+HiMQRmswaKWCRan/xHHfq
Mj3y/Bs3he7iEtWNsK4SO/DwQ4N7d/WzZ8/LgaLsKWU+jzAYuf7sFgLYZ0IZnrqP/tiQ/QqkGAU1
WgHjxzjG7xni/Adpy2jX5NrBSbFIRqTBnur1J6LLdGdXzFr0yExxZhVXlwCpJ6StuzFerF2WDqFr
txqjNfRzbm3+wfawBRtGolTZTLuCIbUU2cecO/OO1foLLcH8NDB12U5a8YgHgyI68Y5zD81A4Jhi
KUhYe0lw8zYuyvcEAx8UMiQnRh1jH2LBY7TJ76hJR8gDqEEm8rQPokMbtDjFD0CHzF5mEtyjeLzS
DopRIENt9R1o31NzT3PHOsaZ/F2WCUuWTh8CvQdLYAEoc9082mKhJ1IOOSLMNO2pS/GgrP7VX50v
Z/V/LW3PSn+0NrVlzoznV3MzY7XKXlY0PsMy388sksrGBlTf4NbzbP2nCfXkYMHAsJjb0YPFPNwT
Ezh0PUPwuv9tltkvHITmxeYdh4z1lfCsx1YfiJInJXZT9/YhqmkW4sFEv1+W6LxRgNuUSEZ040l4
6vv8TWrAZJCIo5GwvbekW16KtLmza+O+MYvoWNbcYZvV2bNKv9Oxfm8Sc/gUqKH3a3tvyXrcW6Jk
YZjZ0bGSC8OLZWM2q9h7EG0Y+6dPps5wqsg9c4OJzSKTbcv0qwxMRWHsiaXxsP5yS8p8jg+Jaoa/
11wXcy917CJVVtIEWWNK0fynaJQhySqzkklH2XjLccxBk+0/BNlhPr6qjZ5E6QFkL06YcTs7nrPH
STVzD6RJZrUqccyk8LVINvUS1rdRthWc6vrC+3iTZzPyjDFXsY5WVgsnFnGQaSM8C+9SOOlAChOW
K062jwKl1jp4nxEQnR0BOre1Rn6xovbEUrUnOJCuqBP1GMUsgM3cExnEifaWJM7NxNa2x4P97EiL
2N2MxG7y4DmaeI1au9mPFumcLg07d2K6nY1Zfi5pLDSrcQ8WZjy6Dc90dGwtNl3zFX+5eTegctj6
zafvg/fKFIkK12MbGU8m2tfp97Q2v21oyVMusP017ntNpyVq9W5DVAeqB/spjS3rotXrdRETW8Ng
DOA2UM3r6P622rI6RJ3z207FQyIfJlu1ZPMGaMVocszaRydN3ovcaZG7kzpa4UOppk9wGcuvvGGy
WqL9rNKL5uTOySYFjPXhsz1o/qmdCDWaGqQFBBHkeJ1XH79fQYe7gIdiz9Y+SbVtGpOJksCl2uak
Em5d0gRMS7t06PQykzVSlph0ezYzPskkZehaJ4LVJm0Gv1Uzypwqz4A1uonwj4sl6DOZ70g4DqKO
RMMoX4v9xF0YwyJ9hapyJCWjP3Cu9me8MIwbwaMiu9oVTf3bgx1zb5KA1wMVVIgZPM/4DRhpJneY
UPPHGIotE8PSXYfjOrhvIvaLq4WwHV/xcovyydpX5vqe+SSnwTh8k+9eDyJWV/SfBPiPB5ES7xsW
4GIoXqGmt2gTfxtDfvQiRdNeDCeI0+bgz6HBmiZIivFqkgTqU4f5aO8w9zC/JzEjtL087CNWEcTp
YbLNjo7TvRrrDHRSa+6aIcfJD32id+snyjqYN1BQHVfJ+6X7NS0AipYoBtvx0UpkCX1t3k/l1O6X
br5Z0tCRl2Li1Fda3+6qbdtBDjtz9vKdkTPRr4wMSA+JbMcxZkW/wKrfWJGH+7LReFqRF2gNIzc5
0LduCbFCt3NrL+OWgk01fRLrFcruqXOKM0SYy9ijH3WWAmFlGxP0t96nUITePKhnuVv+qFH+AyXx
uLWSqNuAvRFjgmi4/uoEsXq18WQR+e3VtKs1HNuFvpZB4dc8GBwBkp+s+wyHJcwVrd4bK3dKA0rZ
BLiolMbWZvCXlJMRJuRulzpKkDWztA08IIqWsfzdjKa6VYmJ2SMmgSEh8i0h1gSVMcZF2Q83WhD+
tkjr42T27SUbmivTjT8j0Em0ByghYHS/MNrOAZCNgTsygeKmDVRc/Q3Lb3OgP/2kl5Ig1IY0LahR
O2/Giau1PMRNciRj+dILzWS/epcyT/BytcRR5yV8oIjzN47dJKjr+zbGPQdJ724cC0YOWfWezfNb
23HpkKZIiG5EtYADvtlTcpPuljwM6+T86Lj4hDQPDfyveEjfB/SyjIWBXtHu4561J3hSHPop74+L
FzFYbJgCN+KMsaHhmiGMtgCwemq0ytvH6VuqGxmOIANDDvVvNS+7Hvj8PRwZJPl5vas0C0SW/0O/
+EVU7mIbKpqWjvVtNH1VJDghYqD5mCQMf5syR5KDUKvMql0laY7ZNm3h1vGvmH3q4ziQqOThAsO7
hMm8LE8Tw66in/kw9gMK5OIQ0WGIIHfZbvTYYIfiSq4P+moeodOLTcPhZDiHlC/COMj8xXY2LOAf
0pQhfVkFbokYBRucvslNwqF1SbVdrrWAakDQLP3sP5i52QGLjlO2Yu022zqn7L2W5k9r1n3hIQjS
yfy04jlUUIm+xzCfz9mdHGQPSFZm93kXsWZscvLeWcdWA9lACN+f48UPIQMgjz4TOSitOT9wHi0b
Uv+CxiElLvExfIJgeXby7hE6Ysb4Z7cgGz7ULBZ9Yf50yUyiFS/RdA4axZsVNZt1waXhxGl7sByc
8IPvXBZoSBY3+YtwW8AO+fo5p8nNc2BWJJ77rGkN+hXdUA6dDx4vH9bUXJdu2WcNztLJYy4FND50
1uzq1K4FR7k5ZEVzhttrvfXiDy18lEONY21tjS4hxYhFF1lgCIrym9vo6U+/08pzznxowpm6ceOl
Cjsbemo7diGBXzFoLdj8yJnHoBXpy8KB8srhfbDqNlgyzWXa5d/jUx7pGzrnXOBHwP0zHSa9eVxK
fjVD9k0ig82sx18vSOMt7u2Yv/8MFcP+OF68beJ44Cysy1yXdIIjQCE2Aypy6psneMv2Jcnb0DQh
waZMI+0EGX7a6HROaD8UQ3v044p1IY+mIuLi4QxCWVaIjNJE5Jsmgs5RTtHPtuAgSyCvqR6m64r3
1s2f5WKwTMRgve0XdsoqeLhUuOcKrax3fmT8Yoj7QIhr8uxEkOXqUrsfk+7azJp7q1YCf6aGm/Wq
e7ha+4R4aM1x7yODUiWyg2JtCTHUCL7oK/M3nABOX9utXgpSeLZ6aX2RaW/Th8mx1an+cjRSWnE/
sFrWXeNUAo626/pC8iJ6IewFhINwshaLPDSyOHke87qRphMOUgZOmOJ/LQv23FbCqi265jrAIdqB
+g6rTheHFPtUMZOJC1lgP6IZ3RnKKa5Z3dkrHkx081tjooLoxUqQRYybT8ZpycRQM56cFEgj+EGj
oJ7T8SnMWv+z8FHRpb2vo2epXmdGmnmHgLplIaB5tr/RoVnlc/TW1qwBxxKtHtqevVdZ9QG7h0Rk
xwXleEbzEwn2x5ShGZg9B2PAQApInVrPeukgs4i0s9M74smm6bqzYpw2kXJWjxZa5m7Us9M0Yees
+1o/IcP5snpgaWTmcJ2hLTs43iwOXp/+sKluARCJ/hiNXnExZKQSSjzixP3sq0hcGbam/MozzsbI
LdM7Jxl0DDTrPhpBvBhm1AVlV4vABs/MAISkSV802SNYRq4qg+QJgtF1oW9RhYwnnQYDrJuJxU5p
KEV611NboEkV61L9ai3xZ44c61w6tgSTlf9g0jEeZ5Ihj4IFKKOEKZQZ2kIkkpWvM4G053QDH8DO
s1/e6r7n1lc1v+PB+VGlmXyjtULXjsMN+5t4mUqHGR8XGCaKMzBj7kbwjYmcMK5jVpHvi/wcXfoa
lOR8HAbNbE7mqP8YpvozYxn3lHbVz3LUHDpr3Pu6LgIqxC2GGupiFlZ9i13KN7mO2mVggsYzmHrN
cbz0R9b+Rtkz0V+o9X0qS2dvFkDb+S81eGr0GXl20oUgWqAyHvS2Ke76FD9g1y3po4eWu+1R0MXp
yfe5U7kw8oi5gUcDfOunNijZps2NAY3TU5wbNEH/5C0NWulk7XEVzc8IlulmGPuS7hAcDt1P2ltU
Q9/wWNHcIughe6WfZjbMFHSosmNvIjcobAS0sGPlrkXycPa8Qy45sSrDSa6wpcfT3FQx+khwJJzF
E72oIPowrfUlSaGy2za24ML3I3qPXbe10iY95GMfuFBmB7qBdHihLZnkuAO/jykTbr6LyJl1L0b/
HN8n3ZAYc1lBE1JIfHn5sOGp1JCj0ssH9Xh8mLLlM5GtCGE9aCFz3M+68hrGfGUS+FZ350DcOftw
pDANGFfE29ZDkjSP0Ba1XTWRIUCDUGMcNbXH0Td/tdRY5wXkHpfOr5nonoM1eeMDIh4jXNfqN+7B
I65ij/nD9Gj488hZ8GE53qebiTXAZhwj8rROnZsTexCpqqp3zlrHmNyySZCvF8u4Bye10NC6z2PM
l7oh9N0Ib6a3MUuqsxulT7I8d1VunO2CzFPpYAbv3ABzAbLTSo9oX595R7ow0ODptzHfD41xXMis
p95E8DruzXqZ9vBiKAG9ZAxWd3nzgJueNbvcNzruc7pvF3fIkmuOLLsZ6+WsC2Cac2aGy4jhNVIp
tsMsPTrUFuPTLn7tdITiEzTfqxu5/RHe0IqCuHklM30I+kHCdchQCpNpgIfItHerd6Fom7ZT6vzI
0rTEKUONr5jmg+aJsKs+k6ItycrgxXBzM/RXjKzAjbKUZQPhFpI5EkvlXrAI1ww8bkmNiqSb3NvQ
E2yel7AtuZOWT8lojafYua0Z9VRuN/51qhei51zjrQSRH4Dc9A5gKOK9p27NpnnS6Ry+8cWgkz4d
lbU4u2+wbZ2w8ZHJ16t/8oflME7R/RzBRQCWjYSsQP/aM0iDcoY8yLG5q8TxDyTIUTDjZnB70zuX
OoHhIqOJQDlUXbQ1zGuhBE6swmX83Ec2gWpA9S/kSGxHkCE3x2HJmILLa9xaf117upSLme/SRNzl
Hcbgkurz2jflTzoTBHHkDerf5g9r2XCA9ITyxTJALelMQQSRD24b1G4kLnaS2Ego1WTW7c5S7zys
LJ6zaSzq46yvf/hlrCpNxhyeb5+s+WZnQsA+CRLRtged0E+R0GhzTQN0leXBYKJnm0tiVQQLmbUn
B5pEFdpP5bMYLVylVcEhKbLhpLEHWsVnjRX0NRcZkVTLjcywOABcuqcdC2IA2u62tMUJGi7wjoXd
w2Rok+dTefRBV4EfjM5G0WZbmncVQIQMWpzmnJzICEoLWSNt1Q/DsZ5STXSHbsSnjb8TDw19liUy
To50KQHL5lGrWen6Otm+TjrHF5MEj3bg2V3je9zRD+pGGu5ash6GRlA2ldiBekgDCRp5aoR2P1nR
F0aRozZ2ayCRhjVswm5m9bSZqITQzNWN+4ql8YKoS8kfaChWcX2MI5etKGblYybq7KI1yPzBIDoI
c6qXNNXTw5zXqvvD2sHDtbeNa/9FbwEb6UoXIE8SDM3JiAPoymloJM62biP3SNBdYEPGBQfJwtBh
FWnmyaUq9NdlsfstyvM/s/SvGWEaoZNGz/B++Fixd8v0+i3zTZXkg0UhR9G+l95rQSgUYtqtkYBv
qvP5MAKYzgZkiwb0U5Su8d7JdBgKXgN5HpMgmGGIGbXFOCez+TSdSerzhCL4kiQ/eys2Wf3n49F2
lrt15Con+RFiyNgdYlk89VlpsDCM3Z3EC5TDB3nguaUGQTJYsDDg1HH2SBXHUOjRH9Mg3mi0L3jW
oiDO2N0AcwN3SH7FS/rSMEJM/KG95SOrrDrqzJNhJG4wi9nBHDqSr0oTG/08RER96FKGLfTSElKU
GKtvohGExtJwQdve8B4jkaBHRHYcAXl3HbR4FzSVj3f3QSkFd652WnIvPTiarhNLUuPyZ16yqd3n
HHHIpuqGL1khgkIwvDNXCs55zp9Ica/vcvXSt3AhYEZQ/TZGe1AQSmAr7am3k5CWonFB3w8Gt6Em
RBpx6WLXvWos2ziNULgnIS46yC7GzYjN/MSQocF341A80Pi8QRUgaqgotK05MXgYcOfTeOvdUDfa
5mimEaMi7jb5Z6Nzy2SBsc9LjucoGVdgSnvIjceUwQmde5790lmmy6BRLFflwB2eHYT1CK0iDDnU
a8k8nfQSJm1epRh/8xQ/RpSOYdHpY9g5mXugFjjxUxEJfXImdWmNDrqfneGxLLuVypeR1YCbfZpQ
QNM0TqzmS6sB20GnXkIQ+ZDL1Qv9+XyPfJ3JthTvsaaHkT6/ejM7xV4Y9sQ8xYasCa2a8HWIIs/S
XmjqRtTFQHJw8ihGzhx7NDfhDHng8b3myxyhBbKK4Om64nWobKk/xDrNlsWMX7xB7tteGKHt5ASb
45ThuZcXgdSRE7oo3UgGtk7xZHpHpII7VjIKFUG7UI8xWY29iiRd1grRK3Z7YyAjzpKRj158Gafw
H38dYwv5VpXRHOSiCxqwK9gSH0qfTn5nQePKErSyeu7LsFtGSmEJo4kh3BACHex2kPxXmomRF9qt
buz/JV7w22PQhhXa51dvXDX073N+mrRSviJKpb/dO881Ot8rw55hMyKgfx3aiP4wYVLH7y+ndmVB
VV81a8C9oFXWUavMazct6zH2CgeEQqoBM/+Pl8zWOpA0TrWHc/Y/f+P7R0w6jLsFs8Y6g41nQn12
jHG6LQqsD2ePI4617fj9TZ8l/D/Cb1WA+H/mXv8jB/uzbqBbxsnwly//jZhy/vd/l1TOv/PP9/23
w1d9fS+/+r++1f+DceYOccr//T/iwVWu+r+noKvt/9e/odVIq7+Gmatf+Xrvh3/9m+YYfwf07wnP
FoZp+67zzzBz9S3h+uo/2UK3Tdcib7bCG5gQOW7/3bF8S/c9zzJg+rn81r+HmfMtU3eFybeIdWbo
7v1Xssxt939NprYhbNqGcDz1dmS4+PZfwsyr3Ncj11kBKUGikKR6NAWJLjrKFdAyPgoSWDNhodFl
HJYzrZKzpc0wlY2tGN1rkWg/q5NpLIcYh5rBA9jI3jXZkX1k04VmLUrn34KFmmRD0Lr8GG9m24BO
EdG24jUpSV9c5oNdDgH8kqNNp3hodTSa8oA29WzO8N/zFq6YRBAPndjQ7x0G2l7vXtWfapvpJI3x
KzP+fZdpsPsfJA4kMmLQQbhXwY3eQ8LFVBluCHfH1LjnBhSCkiQwp9+7+Kir+HOi3mldhj82QH65
Ug0RrINYeLDuEQagigBCq+tbn8VBinHcwGDAFoGB3qrf6nsmhewRtTVMYGnVE4CocuVsCD7JEOTo
ey3jCsafJsQYqP+EKX1vJczx1M9A5T34BrlsOC1WDBi++dGAA/YSdjj45QhqdGkXf8ZqOaOKtjx5
mTIcv+gnUM9u1MfTl+JuRuGrjkCmvBJYDzU2twDaPj1HHMUFJ0aMnU9tnznyoTWPSRzoC3M5ryOf
xcnv8nTYt+vz3GDoJI4UZuRBz+TnoGHQxtuk5O3qY5YZ4NWOY7t2gKrBuOUDPU4dm6NqRS9n9XG7
Ydhn7h+7rDZqV0c+ywpbObLloQTG19Gm0JXflJWq2gMFQUbfe9DDRehnIU+1SD3LNOvYYAlBfwtC
Ug19GdZwZNWGJgt7iI+vjqDaBSbFszpsEQN2B0GH+qDqAKG4vzaCHcx4Vm/1e9kVoTqF1UFzLXYj
eHHCknvSEwtnphkBMIVDrX7s+23GIZjTnklTH0hMX3UljuqEnidwzhljXO1lAvrZ0BFTP6YOCkRF
hF2ftJNYFkE65vMO2kjfu9270xgUwDfULpsX99qBrrV6rreoDUAyb1pH38XaVa+zsJ1yaOc+PCd9
2+cf1Yyg3NG3CdHCefmuNk1ywRhIaNXeUafb9ycvGZlHEkU+InDV+u7XTUE6wNwy++87iDkgCZo+
AF+xy2ceiy36ewPBBQragbVIb4Avw4ODQuCX+tm6YW9ymqhj28mPET89kxq1z0F5HIkK3KozBVnM
fcVP5s2IgRLPqJWGfc7VVdh3zlpBFhvu7b4PfJGHjrC/j4fayYZvwGLt9mmLjplj6ZOHQSf8jtA7
9IZsIfk3PrEFvj8+W65AjSkfBxNnFjQ8KehW0jkfiCdg8XfeFynzKS15V7uF6n+rjqbaqBm1QL+M
u65c8SYzkeA4qKPn2mGBKGWNLwWheqSTHpwFTbGbhmrHqA8MxCwok0wlIm4NogloKVzVToZWHUZN
j/1HnpOGdVv6pT5Jxj/YzetZbWGWdOQyFe+ULPcauFfNxW2PCc2duQzNlFU9Ls0YpEz6rrXiWPTF
H3+1H5r4uZ3kefan59Un4ZmDPnFZq98sOXoamgb158g+M+yfA8KwJBPXlpNPI3ZQU05vriq1J9QJ
Uup9oN79+7BwpVH07KDx3eFCORek+Mh53BV4eXo2GOne2eMeFDbNcBB+kGVg0LmkMo+NNit62NSX
Xv5es3llfC1tDMI92kMLlBlXYqa3ILDYqkTgsftQZ+raDLuc69or4EUsT8ts0FNl9Fl8In9A/jVv
Ky5RwWmhcYOTxUKnkIGmzvZwdwMBzCq+Z9SxdXNSnLmuBPftws1CMBRMk7tAPSx8DkPLOUzpt02i
ZTtwjzT78q7gsNFJ3A/CQvhPprTs9xK9gIkWs3ko2igAEX80uQ9omjx7XNx+UkJE7INVnZd88Jae
jGRll1gKUYO/Q56Blb00CU8g/lT/gFnbjICRV9m3RZSHScwbt5CPI9KU2hZX9S5dU4bt0gfEtAQm
hqAxzkF5cpXY6zmZxGtbTM8UtHdGZRFKxiiT32P1gpjSeZ00+Wnw9mp3iDj5IyruqZOFKSM9Myjl
wMU6KD7pvrbGfM718k7todw/Nt5ydDoLiRFaR37ZkBia0Murj2nCidQiDdqrwGQNx8A66syRW7ZP
nWnqa3U4GkM+ix6JFIT+tj6uUj73HSrtyThXUr7U1AhxV92ZNBHTPEShD7+CE2/gCpDDs+COoj59
QRq5keX72hl21YhAjw3o1H0XU0zZQvzgmh4QYX7v3NI++mU4sehkoHynztuoTUMyDgmc4GKCvpB4
JDPRNOZprO4QlFVHmlM7fYQ04q/3plbcecb4aFJQfJd0/7/0fV4aalhiOyq0yI9fcVpXVK7VkALM
/K3KUKrB/3Pte/depP/bj/+j7hVUvcJ3fEAMnuEZ2P//9t/mr++K2DD5nunoVL4u5lIyPP5Z9pr2
f5a5+t9hn9m670DPNSzqtP9KmQua6S91rosr3PdM/mXqatcTFhV18/n+mFZxzwf9F0IeGC2UPWbc
vNgOqBXoyvknbUqoLoFlNnX0lhO7Q8Nu2zQIKelj42ZVd8A1+cjAazXQaNHw+Ke1crT/QdN5LceN
bEv0ixCBKvjX9oZNb0S9IChSqoJHwQNffxfmxH1hzIxGVIuNBnblzlyJdJGhhJhpq+RAmg81uQZ+
ZsllP6QcgFM9ygOEFqTg4g9ue06NYfxJVKc74qFczmp6I5eJmyhtnqLGK7EViGeovgTWS7VNsXjt
AzGnVKz3AmfdQTP93s8dyRWGXIwb+sMyrE6MEMBuRfK9FB5mZInHHUCNtZmgM58mN/qHqM9Qy2LI
jYKbvdjNi79WDiTm9xSa4pLij9iwgyJzPI8bO2WXmy8+3jMfgy7qEQf5esSsRVbW9PFXVrzw0T2b
Pvw0ijJ022dynPpfUa1upCfklqJU1oCgPuKE8siClUFebYaRNXECEqUT5jKgX4ImLS5VY/8bquCZ
Xu/fFG8w5+AIU1N49CtkJL/vXsr15F2SKZIua1zL2wgXPgPNdNhkzyvrrUzlIwbx7AiwtHEafs5o
hkGJq6wYpyfPIJ4OE6kxYb7caGVGLjCka1YdmWhu0u8/lipFwwdnOHtmusyY2HPZ/g6j5ruM63Nc
zWej6Zzqq7XzFQ90XRefBBJ5WZJ9TNo2d2zNXicc64N2f1M392d2cXFUmY8giKAQZbh5vQBLTX2u
NYsmHROvKUfQRXQ41Pu5t0EUlNGZf4EOksDX62PALJFdZXdeNd/a2i4vvrO8iiH9p7Er+123U03f
UVJNPHhAqrEbAsiQsnGvkOn1EpbKbhgdpKoK6Fkndo4w78UOuY1eBZ+WEMZ72OiWZ8EShk0SFwne
dFbq/T8qXngfGhzr9QSxzbVAMQXRSTOK7Lq6wFl8GxbJjtvxU8R5Ti8L3qcAZ/imFfRZ90B1zzGr
6ySx9NEmrLLpdq044jWKnjJgr6btLtaCRdpB+d7UegB+n7OHHuC4LbH7FxWbWm1SekkW4XaAFJyX
6eOSqp9O637vzcMnuAd1mYN0O9TxZxl+NRakAJdkBq0UbDdT7fcbTtLI+NUrlNKtluX8oAcI2N6H
nN4bvVTbUZTXcYA9TGJ0VWuJszpzdq0BCFE0MBAXdOZ3VnPxFgpIQIwYcTKt98g7R4qKruSVV/Zx
tWxlDF8jleoh77OHkNLlOSyuBYi6KHHeIyzGW6JpZy/KfxNaL3aWW98RHS4GT7I3Dg/4nm8JfNsd
PQPn3PkrE6b5zGdnlzd3mI6nTd32D309fRCl/KpExmolioCmhN6hal1emVm6g2Pb6TEpgdUDj2qt
cN/I9l4mnTqT2z30sz53opUbPAcMftHe8cujaMynXeVyj5f5t8o7CqOsX13mnxxXFBtKjbez9r9T
eJKbkpaNUaQTa/Lwc0o8XCTzLi3hfEfd9CoX8wxU908Hux/DAotMij3gEvcb3xkECh3E5soH0gR0
aEMEWe8TL7hLJIwKQS4UaOdeKENZUApvsAuIhGg/ejBDdcGh+Q887nXJl2e79d/7Hi5+FtbtyQJ7
JDl3Qk5PHkkYvHfDQkWQM7KWqGHqetAOckJ/srmS+zra3Dk3PlbdvMHuF1fniJz3ognruR5kujT+
nsL5Zpb4xO7/bZ1QxNo+M4n0rSWKTFqcjNI4t8eesawbLITpmOzycNN20RIOJCDsSCKi2UuUksrB
AmO2MjzqgghNZU3jvpPMpjLzdtUYlCS5Quqxwr1c1Bc8ZjgwbX+ApHZE8niPIrOtlwS4KDFKuzt3
cUsP9OQBM01Zljg9HEMLL33i1vSnucDjF1iQTVgew45YkbIbuItlg2Me2+6eG9WXDNr+lBXBvUd3
Ih9cNkh2Lc6GpzdBzOXMnpCWe9qfUZDtX6rDRII7EOIUsXbaAwi5iOAEjqIt8GtWxCFqLFJ7usy+
nZmQNJtLLLyVOIHMIZjGVr8sn6WjV6//ihSbfKA+c3WkdGQPLvCNW+VWBZiv1t1KVg/nJHkqYvtv
1/KM8i0jD3P42AYjGx4fUKAHzt7PE7XrrRdXtJ+O0Dw5d3WRvKuwvlC1G2wzm6zrrMTLkMjdksqv
wM0dqBjdJ64z71BHKsdQGH5QiMqvN9UlDggTDSlumoAI06Ie7JU7lTbe61QUy6GeW1a6IwaDmUMM
9KJHdOwOydWlPk+/0mtDjMNW03403yUxohQkzdzVz65D/2oyk69yhnUUJiOShvIxVurKD/OeVESw
aZMh3wql2M/mbP4l1JVTwofGkZ7Y2RK+ui2GL7ygsPnYWGxB6BwtKPXI+WsSAyPc7K2snuLXJEgH
lUlOxezY4LggFUcjzBXE1+gNLBKy7t0Oh6uhUgZUFCdlJ/L5lKGXB5ijkEsab/zpIu6Y+MsvrQeK
QrXJqYnCPVgKag/9+fc02zcrRQxCDt/HVqYvVbB2add982D0zWBBB+xnY6m3GTAygYBC0w5BkPmD
bofbkKb0Ltqo4Xn12k+V2prU+x1PF0dglvOd9kQlB2zrS4LCz24Gr1HdqU8f/WrbFKOPW1KV1/99
8dCNXNl/IJqu4Qxzs+Fz4eCCaFb5FiFK7670GNiGRBcHZZBl4ugPFPJEoqdEoPhYp94WiSrgZw4l
PpOzVzq+2U5+DHPF6TMdP4UvPrpFvtADqgk6JIC63IfQKm8lO9dDqGr4xRJNomovWIbst3wocGk7
4JSsIiSvuqz9n+Tn6Pg4SZSEKENJI+lgTd2p8oIX3wqv/PffPUSGFoIti2JqoDrIGrs8DX93Y/7H
4/q4ZqPXbwm6U9je+x9iimAlWjQqaWIAEWsXGWIpw3074hISMC7LNrp0efpYQJnchLIjNdDlR6fK
4tfIPPlpdLS6DlatG9PuuYyEv2mfYVij8KjEqLkQdXHiCddr4N0HqMGHJQfiH+POnRgAq043j3hG
w91YBcHaKsSRjgSYch3raHg5iRA4Hkf3I1w/JZOAjz7OFWV+JqQTnBuWUisv1CXDBp8B95y3gxC6
7KSgGKvJ63rnmQJjVkRatMIObClyGe6ckC6YzD7EQms1yV642ybxgfl57l834olh8vExIxpKokvX
El63o57r1L3NhfMxjd55mkJ8knn+U/nzfqqyBuPsuA1M0xxSD9cXKaT3hrypR3UjyXX2kdns75C8
XaoIDigpj4G1lgpM72O2JiiHv43V4OgaDSyiNHlhebPadacDMFPryibpNZznv+xqxd4ktFpDHMd0
a8GwS04xldtbnxrGnUdWLBrCX97CFigcKPljTmk3acujPYKj48LhweYiaa3IWI8Cx6Dz4Cn8F8AM
BZDgm21QtlserXqPow5IH/HR+W8QQoJIczAtleXe2f5JLaD/sRdTmB1pFNT6alhkDoW+SnrxLBmR
saBa2C+OxvbfFVyjjaeL29hg1QopxmDr9aMzFllp8xFZ5tVPiUaOZB4d3/ujvfp56uw7nLIY/kAX
tW8sYKcYabKHORs/jbQ0Q2bs++0RrPrqIPTOUW/9xb0OYcnmVWbqV5s4JELqu0UN7/4swNUH33P1
HYqKX4e9v4pDp8DJXtoJR98IZjqao79ORTQThw9BazTtsPH+ktb9N7j0PckcFJQRytuk/NhWRLo7
aIKCPX4riIg9qBghXrsWeikPv2+vE3AsaH+iAY4sJF2uBUv7UsP0Y2vZVJqAEDf6er5wUX5M7BzX
gG3bii8868zstAywqyyg+DxYpjkVUfWz4PKMPQonobNt3YE8+0zph0thIXminmvdMBkQp8KHTgxt
FO5j+gijGctSJC4J1GfiSLPkIT0/YoX8jdhOdGvOOf31OntDkLuXc3JdFlCanmN4sSN3I99+dIEm
8EFRZ6ABL10uaDyPP2zC8I43s7Ao6IH2YK00BB6puimhwtMdxoWfvciZKA/sro95/koHefAYY3M2
x3FYvdkjDd/avxiwNtsWNX6bNf5zpUnlu42g96nnPsoncV8n9s6uxHlJbGZAUf82JZbdlOOhAy+W
aL33Ylf+sRw4+hhnuASw2jd4H4jwxyPBMwADTj8BR8OHH9YShxIByI33EjS8xe2Exz7R1c9MXWob
LbTJszzfYCIWGxtbY75andeDmwiK01hCFARcucKOud+VKaFcle9nbHh2htdKNMGRP3gXzsF8cumX
Eg2BZeM4jJAWXpS3uf2w1wJruEYbmMOs7c9jB/2ENh3Ep2HedT7H4SAR32pOP9uurg6GK5aeFQ6H
sV05+H3zi8HnA83B5XbzPYi2OVoLg6ZmY9I2Y4dFHtQ6GI1zVdJ1WmXzAyY3rDrgT495s2tNE26C
dPxZJBQzSK3kABSQZ95KAQF9X2kc6nPrX2T9ZxzLjcb6jtcM12BksUif1b+hcaCY5bvAq5MdDi18
GhMK7lLbBDBE/4TXWB8a3tFrIiYcLlga62Xd0Xkc8505fSY6k+0pBpTbNC3UtljqnQl5ppSO+iYV
p45yxF5Miw3eBd03AHejgy+YY2r+nnhWs0pzVk75pJspEXttN+OeDtBgh7n2r1cSwAAqV2zBGNCy
Xsf3OLvwQZhTQXGaGfJf8HVphrPIT2IMZMikVObQagI8xLTHvXyLV8oIaTf28aIt6fYmEZ+r90x2
3LUbtJumpa+k9DBwpMt3yFxAUrGgEXqd/GjCQ/qZjwWuY3CagKM6gH4TJsKtN3HTHVIeatbIocGi
aM3pl51drxmbEN6SHtiSRETWLSaYGvteq3KOcj6H9LpQV4pcfvsiL44ypGrTxDQolPEOb8N7nxGt
lGoc976CDtBWwXjoRgXLyGZxhv3uOqXtK3YUDvs2CH0iECXTALcOGWCTqvMG5Tv4NcNRAndOxpZS
54b8kymH8jrh7yoKF7esWS9Dzz6oYOXD9jxsdLbmx4mEJdJ/U4KI3WBIhtnJKwIrHu3FfwwBv+4q
wmhVQBbCNcRLUj8dTybVkC9IoGXp6iEPIkpvpvE8uu5LXMVy7xTU0JhaZXtoZwyjs+XtshirXS3a
7NAobB2AqRQQ6IXaHlzPlk8xlaHCc6MssGFljymxGj9Lalvh5CEWJCXIoTwtn4fKI1OdLmQnjPql
fgsiEs9zSYfthPVnxXt8BxrPX0cQDdVvAjfDlgl86UKtEnE0U0tk4dow1GacvSuiFBFu4K36PUue
O4sVZC+gTB4axgo/o4lL22NOFS3u+IwXG2YfmtmKSRdzdNGafqcTJhZncptrHiVPXWG5hAX4gdvc
Um0yd3tDZbROS7yCy8hZQWzqnFs5mNkUbgt2qdoJX+ep++LQzaohHl79IMGXaR9VaqWvDiDKXZvR
yify8oO4QHqqbbsC6Ajvi3qYmLDvkUv8Q6d9eiyh6cDskV+D3uUByVvPCv+SIB2A0bRfEYcjWbDB
M+LYwy5nkwVnspx1e6ZCqjH+rvWnbbZCImo+z0bl9amugp+WRTaN0/n5P13HCb4CG8qiE/Mly3Fv
0yb0Tq/iRflOcWr8P6zQ+kMR8tQK/V888jikQd04K66ildp+T+zanA9OEn4FFcEdz0kV0fF04nxQ
EP0zw7MVEbvoYn0XIlUlkXvoCVhsrXqstlIE+Gk4oB9yNZ9CWTxzJ4Bcs7rrSsEfHK43Jab1d908
O6PEy9Oa82Lq4sRzsgE0ilpKIqZaSArMic2Fqij2a4V8aHuyTD44zarHMoDxZ6cHufqqej5EI/Zo
YmV0cuJJq4waTj55K8xmFQ/saKaSDITZxklJOoUSUKi5GOytz1MUnocyTw7F2n8bFEBauMxxD1tG
fVZy73rRmsjuzoQa8J5regVU4qgzR5ZzaPwDrPrymqTyJJIKXEFJwXm5fjtwoeNjrpaOotl34Zn4
NS2yA7Xi+8UW750fwIdeWREVB9FJDTePW8FDuzhv6MpffWPkCcQRAqyVLie28u2JCNCfTMT+psu8
g/bld+ebPxqPfLCkHwyo7b7Wj20JGGTwzNOYlKt8Ax8Jsi+qZBjRVZ2vymf/MsgyvmVhjl2Nz0/j
Fs2pceCH07gmHYawei7e+Sjfd/msrwOtMvQTdPbgHZpa39G2TNyvUTRs13gq5rDO9nVDKbqbNdcG
YA4AgNxsXUtbV1UctdYxzabmF+kjiRWse2z5UB3KBcXdx+yM71gc+DwT0gIjXYbkyCTTBE/TfTzy
CUxrn1a5ULYoYn/XwhuQKdzO0zruNzLl+R3hY+Hb0XYYYtvE1V0eai90bgMjoe5LlJUBNcfV6UPc
14fKseGPJCOhkPYceLra1TXDbtPoF9QRfawFVrkAR3WKH+7gtvXVlkt10itbPMVo6GVWcO5YX1s5
gLa0bTkkJuazm+N/yrRwdXKa8sY2QBtiDgZax5sQKHS9YHwfZ+9Pasp14nBeopyIttPYZy71tSby
pGdBsbDFEzSA4ddry94FSfLWYo/b+CLK2WU42zwtxl0zpx9DZFEXxVSbyXy8X1JDQXvp/KF0qNgg
tIVXwpY0x+oZ7Dqsc3ek4LMgSgFwCWjrUNfEIBFRR2u8S8jIM/LjfjYJVgu72/Z5dM1dWovkBBqG
I/suUmN3szDUH+IQMJ8quQ3ICTMlM6haSAfWirRuNZllm/cDzhpfvgM1odsoJlAO1RCDXZjR0HVZ
0szfM0gvOzfKnl2Yo+vZEuO79KwTw81xCSu1Fxlr5pA+iDTwHX5EAGI4cjqkiJ1PX7DzMKq7DOKx
s0XzVnatecF/w88TYjaJE6KV5ON2upeHToXHtPf0Y94+VawmAovIzNIm+wKRky0/14fbinqb5x78
N9puVvwFOb0gOTgzSGparikdCf0HHcyPAFLAbbgAVK1keXY7CpzYVwdbQadREcJuy3UBIWkx17SS
5qGr3OcYR8MtN559Fzfpn7iuHdycDN62S8B5EAdOzA6ZKLs4yziskW7xsyQZRv8h2MqlsJ/txB4Q
BBgyyQf5964VEis0aAOiDbdIH98VAj3R4DB6zAJXYqvw+kM78q29fJjIuyj/sbXBhVIJ9rNMRXrq
2zsIAHj1+RdoOCj6FLLoJwTu8T7HsFNNWXluwUrxdDTjiX7Bl6FhDpOL7R3LCHs6zaZyr9mcAPFD
La6W8pgs7b1jIbhneoRAFNc7HwvctZq7z1qW+DaC/m0W0nmhK5ekZnHXFEN0P3K7Bfwa+adp8CDJ
UeuYQ5tQi2QRzPlxjtHA6BEud65aXgeUlCelcFoPc/1M2VpOeAJfQGJRFVFPqLiLYz2wIRkveWEf
fTOLY1kR3FEOFDg7nx7nirARzsnmf1nhdqS4tJcQitGlKXVp+MsQONpnTrAPfKxsHVWMU7UDKlg8
/feFmw0p6DmxDtP3VHDJyyDNz7PBi9DZHd2WVXrG75vdkjbeDUoM97KU+VORqpjnCx4CY1vHugmp
CAwwvyt0cdfmvQqoZITSUlX4kdvLYvp7ugvBflFQHFk26HFiwoweYffEn43mQEqLaFH147fIrnbm
4duSuOhldkcohQOMEz7iVWUxQxb55b8vlBMvwiZDZNFySFXZRDw4AAAAkZW7HCXZNBTP1EcQ+g3A
H+XqQLznpfaj8kTIwez7Qq+zgQwuJX3zOc1p/k3LWd6ljKTuBK+WBK3aj6UfoBpzuIbS4m6B8OeI
4aHknNFZXCrhx4jR9S7RMA+pVqOS60Yx+PecRdWRSr5DUBrqrUJpQD2M9AMmpykj+DLpFbu9xhAY
nzrZT7vGHnrOwSUql6b3ICHj/TCqmSNwoC56tCqILP0pYkTZDgWlHqVbtafO8z6xQByI0XQfpdMn
cJmCbMcNUJ/bidJL6Uf5R7xw1i7HDj+4zwJ1Ys9UW8i6TeOEGyuv+fFwODjaI9lZYoCOt4ZXvYIg
ZVl+0EcECRPL5SLLfxDZ8ockwjOiKwKM4+xgAXRdrITtGqEpmp0hIm4nTn6mX+HQ9WVyKvoKh9Lf
dC048G2PEyDMwKtfq/roCWpoGO8PaeGWl4CgGZmD6aLz/LtpwSsl3b1yYAxNRS/3rU0yJ6mKj6iu
5DVOhH028dqrsTgv6WTD2YJ/wjvONo6ywYhmqU0VDtE+Ei6UnjD/5SiO+NBPvVtXT/MJzWzZ0R9N
fyvLpGwsbiQuvLvcQ0pnJwrqqEHKTlDG174ACY8kNghIxmOvMRTT/NwGKrk5Tb0d22EHug22cs7j
U2aOvXPm/h+1el01x3tOIK8KZi3P1qPj4wuiVM5zkkNcDh/UUZSbPphDnhz2R8ERigHUpnHCGZwz
W+ns2IYHRnxMfcAzQ9eHpjcxMg2l9a+Fq7YmpH8lnv+X5l5q1qmCXyzdXvTs/wEtVHHy6SOac2Er
Dh2tI45kI5yF3hOMZ4IDDi0OIBJqelXUn0jqeJuXkLwU4mQx5CgkGZyhhQbEUvEKggWqXJSFD16W
AwmiWbYkO8H9nZeBUt9E+yKtkr2N+2vbw/TF/sq2ZYr+AVwh0Suwz85+0cKEtX+W3ElOg/jHKcs8
zC3xgjIFe557r2PUIGoapp4BSMSJwx2hV/0bfmW5CcVEiNFvYDyG8C+txU52Yih44HRVyGku22bW
elA0HNkt64fjTUMYCT6VLR574ndIv+AAaJRmlZT9zEBV4GlcuwRIVJ+AdPGVZHmwiushmOItwRc1
f/qgQ4g7NF9F3dBissYj2BHsAeH9BMp6auGHke9bXmyoYYckLr85e8LJi4FRjJQaCAe8nse+K2FJ
fjVW/Du2FlrhfBAhsy9OFVSfo2XftbKjfkRWLE0ALLIEEPE2pQqKMzQ1q2RH4Ibg0HuHooaTIHDE
L4rdnrr+iM7UEpBX647CRnJK3yzKJV9nR987nqN3PeABOhRleAdsdt7T8bbuiltOR8Ab2Hs3co8a
Pd21y0MdBOoM3jw6ULBT7YAosr/UFEiHun7i9pzuZ+OY85D69sNYzxwuKHbWZTReMWJ+RADY8Hdm
lLI7PLE63z9WQ0xhYOZfC54xW1dy3K5tzCj/zdbJMoen1u/PjbHfYc5NWj0CWEd5ZP/PjTKDvXtQ
g74NMZp6VYcS37OR1zwlfgLd5kQQcbrSZMWiXfXn0nAhJKHFwrGi7rbsGXUzov9jcSX7EV1o/Jqu
NB/O1yZnaA6Ah7jTXB5dMb3xgPxUVubQFjn8BtCQHiZDggzMYeI1pM3DYKZmli8leX66OYv6Qy7I
JrnznbGlvaT6TZJ83mTDnK6fhFeV0aKhkUk4V/NF5dlbtrJxpxCGE7usVxfrz7Gyk5+Rwzfc73ln
+GFdndr4WE+Xql61RQoMlwmKROCfBm8ZOeYhERXj8hUxOh0an1vClAkqw9rhDeODdUis8Ek1y3A0
lU0fWoSRo2Z5c2egmR51F71m1cioOCrwhbQbXeMI0bNeZlympbrr7VgcncU8DUURHNg0fGp2t9u6
Et9R575N+VpMkQY/fsmzAXoyJc8s/IiN8p0qqa29N1bsg9ey2pn+WcxHmNyHMXf21pyimYNhoiQe
m2s6sFHzvLm+TjVlY8FwHVJCN86S2jAnWamPM+qUM8hvPNrqACkgOE5d/tAPSN8eK2ZGFv3w3/fL
KcLkIxCfK4bZ42L3tyCth6uP5ItMVoWb0A/qawAeRjWG01B4LiAHX6r1S0u/XOLTKLtOvhcWWf3a
0EOv3LS1kIJ54PrIymCsWYdA4HQHsJscCucdd/YAa8bGs6oXE4zzepWKTYBSufP4i1/ADM7b0pD3
i0PNIVwojvGq67+gLm0aoydO6y6AqPIJRzyRYwieyM4WUFbCS/zu//9CB4XcZqxHjv3y6YwtrQ7E
O0HvR5gsTBtuSuizx7iLv4uuOfI/7DrvzVl6ikuCG0bi5A5eybNWMQZkHLCgbr/8ovv0M1iK+Zoe
d+k/OEc1MrzrLfeyWSEAErRtl3CioJaJYhdDtoBLV0NJwrrq56uTAIeZLWPzl2z2PpjUjzBhcGqT
FspahmRAseRzSOkwmjucGj+3NtKHJLb+EVAj3gpK4E5iuDb/XTdWRNYcTWLTN4N3EeB7Akkjaixc
yp+g0RHXR/0iU/ccwIU5uB7W6OV3MUvaGMpX3n5CICCJWcs43oZbG3H1/NQW45aUeX1fz257cy0w
fFV3mSzKGqIEl5lxK2DRvEB0tLS5FDmvsywQ5iJzqx1XPbSi2E9OHFypCMXFRSdrVVrdyXVpYWX/
O7B21CXQkdV0n5BuKjJX7VWQPBBcDG5k3XkEEJwEy4cUFUO1yJKTyJyHBUDl3oVbBc+GxkG8e05L
JJ7XnBEXjeCucskmdfQ4cV/Z0uPOK0/Mcw3qYhOmxNq5sqDEj9m1HCUNqv7UkEdp2WslQcR9aq7u
OBw+l6NYt65hx3oJsUQqNNHFtnibi46jvHLYFfjdkW38e9qlhC7y8c3p9iHhZ3TEcW3jAuOB1sqy
Om1fdDqhB6cceyI6WIooP5CT+EWWAKZi0r11AHZZ/edPbFx5dBbiHNSRfYT86xId2Tk1y7pmxrfE
fyZBzDRaVwgiNcGKgvajXQo+axMgel38CkEHEcmCD4oH0BgMFrxqz8we2gdv49Spv1lAngNgfnxs
LE4a//2+JYbut/5TgmBJ/AKjdWrmSw4LaelZ+6d5+Lw0NCuxuRvxGLAJ78VFJZQluSyc9xY5FQ8J
E4aee7NrHRxHTW2GC11+u/ghpviAeoWWemMuO7c5des+xMu85JXWX/YTM6HaJdbvUFCsLj55Ad0f
meVaHM5izo8OaqcrWBSvNSw9ihlVhZeRlgv8h2GZf7nMUHT/+CeGVZ6aLqnfPsgeuyGOj9USHpI1
bKiVeCsMz6Z+XBfzbD3mlbTXBPN8icEz7Ruh/zhNx/0nypddxzESNBUyvtenPXGVEvCcQESpyYJv
Z9AuG9lplgBb2TgFli+cSTr1T4LUH7f0+jKG4ZMdEFcEfmEu/72/cWIfCrqTPZ1FpNBXD9j6a5Bh
YaH6+FjF2tn53z8tXsNHCFsNeXuE1oKu9Y5+JW0ZXGKoT6YTD1HHPa9ceEN8DiQ7isvJ8xe1OTPt
bJrERZptjNpZSqtDLZN3bfNhHUBfFK4tT05tmcuoxb5Ncu/YlIfJxf+Qq/ZnniO+ZTsQbHUVQhwT
QIIPVBgHOlxm//he8KZLCXuWRiluDTR2oBTrUwv9EJvVa56QirKcarlMdvthWYy2ORbXyzQAeljz
Qz3JWxwGpc7uYV4woVtPPafn83/vU+9mFXjmk4fLd08XOfRrJ940FZNN99jUQXH2+WF4bjLhYenX
WVM/Dfy4YDSzUVJZhnoJWfPopPGxri0sOzTfsdqzTpUp1riIwGFQtc3FLSbsJoH3zlGQf1u/JH0a
s3gmbc+lAQN6ffuZTEhvt4NN+A0K2kQ7y6htpKj1r/Tfl2oNtLp1iJ2ddwXdsruoNl1/d3dkBciL
73kSKjsXp9kl65oVUKilrM3FJhqBilq82YgdFxvU2h4b6afsnR3FzPcjV/F51m9zqacbUmWwi6aF
cAqJk/u07sKjoHY80x72r9C6TemCl7Rjckqi3twz00KYStrlMNToPfVcX+LhgwVcdpsKW1zcRJ5r
E1T33OMO6ajGa291BTJR+qe01NGje/YeBaE8BhiUiAIblJ6CVdC6zV+d0adysNqb8PPfLaH9E3CE
6CYI3B89a/4pERqu41jTiZngHJrJi9mz2GZOmmB9xgaz2FmwX6UcSgXwbhcRJKVgjUeVfbxjuwYe
E2AezS5KYGp+dq2AhnqSZk4JXKWWCAoF+YlNYffVAfBsd5iEB/8nyae7muK5PLKye7bkoDkSoC9B
k4PVotQdbSEBX795xt60kk3L78wLt+6K0CVFN584eyOxq70t6CurItx6pmr4mI7FC8kVOE13hC+Z
XDLIy0uoYL4pC/s5nM/Ziu/SBvT3KHGTdPASgqGf6Aia/lA2/WzC1AZBqijtkoccmE0yhObR8uof
6tnCGCpyUYjrNGp8ymHZ3sD4guQLvxMrvtgx0NHB3xYUOOSPPooZKJQt6sGGxpf9WsERKPWivdWl
t4DIEI23k9y9+rBJt43It0UQPdPABPzZLy6tFLRyL5jXjVpLLun7BbdDbL+gzvpXE6NeaEHMJa1J
Y1ahj4HJenSYlne8nxqKVfq7t2ifgkhLfHKUZt8Of3gUculasA0FyhWbQ0C1fP87VTfHKqdhK7WT
eNu4wYOnv9YUP1r55JCOxBcuwjftIzLhZECKLiQRsOJvZjeHaZi+TBl+don8Iy37XNIyABaPY2qc
xIBEMey6/Dx9dHa2h5CKWVZvhlVKJtyVzrXcYsKdjmc8PoSe5uzbnek8dKsKD2uJWYDDCI9S8ZMp
HAoLSC2ASm29TRr8kkkrsVEt6b7B4b9Y9dVpaVUxwrYOQ0ohkwX6enL/Vj5yVzmyj+ohI2AQ2rFP
9xAoKMCO8vQX3CSdinczguCC9wS6rGLBHjAp47KDOif0QmSRaSxPxSs9t1fLKnbO4L15zkhmxmMo
wgEH/PMpi62zE8/JjodlTCqPihen+S5i61IsWCnDaSdL6gejmbr0qbW8Q8hZk7HuebDvlE1Uz/nT
BfZHWJgv1XevNUbWWrh0F7XvccwlxR+MwOH/9WMOYumI3QFk9IZu7b2NOLA03Q3QHyyDCZc6NOO+
tin1WXtDZkD3+Lq2nTF/Q6bno7SGRx9KSlGVyUsEy3UTz6F9tiLzmkjtE2OjGhCrdAFNks9LFQKH
CHphcy5s78YcF+KM80IH6YtmVbPPbuAyyy28p4vybJcYlpscksnAbToKtnJ0lYNgGB286h5BRUCd
QXacxpJccvY60nUi+VSC6yhZwCdOeqDl27lbQv0qgng4LXoO0DVKHkmd+tdnHojS6XnO+C3/x9d5
9TbOZFv0FxFgLJKvytnZlv1C2O02cw5V5K+fRfXF7cHgm3kRLDmLoeqcs/faKtaI+R2/ysKiQdy/
M+2P1garQmzMl3r2yvD2gFQxXaEg+QElvHYD9TDS8GzFtDdN+MhpozO3DxCZomtwGS0BOKQ5NjZE
0hKUs2hyHZGY5raHAS+fPVXBprFZF+x2rA9Ga2CZC4xlJEG7g3BaYYoBJaljW7ZciOYWVZCVTVvw
mj+6TRamJ8kKyQFzD8TUQkRTSINowiLQoJnr9lfHpKXe+0Ezw5JbEkrHT9SoJreRndNrVwWcwfZs
PJTJV1U51y5wAEhx+NyUm89MbkeDuZYW/0Et/TXkaoTeuY8CxtIY2bNBY8bwmBhEeSW5lq/nE3xw
muYcqHQnvP5YdyCRsLMsJpOHIjbKZS2J10utFjKpqpKlCCSJ7XA9MeeqvZmP42miTMI1PIvKRado
jHgukVeUxmFKCRIbeX0kXeLSNghQCgfr4tS6286q3xAOlPsyOU6Oc58BhEaRxOEfC2Jw1bcKdNya
s+JZ1L/sQOBJTrnjQGSRNR7cSnkr5RLvpFsnlx3iBqxDtm6JaEftd2AjxUyGZO5t7n9GUXWPUeJM
kdFxcDjQQy4YhiMmYSC5hKSmbRIr305xeId6EOpD+ssB27LxIV2jJAMClbTrlsoboJmde+cyYQbU
YTTQB3vtg8uO8vG1SRTt0Oger+rODHTqI24hjSxH+B68W7p0UdfhDgSAPtCpVL7zOU7iYDf9bsw2
gZO/kMiRrly6PBsybOjA02gAz2tzMqVqmZixwZggAelZACSiT+4d04+hhRrjVdUBxywSttxzFoHZ
nxFgDdvUjL5KWg4bY9uRk0aMuwYPvGQ6L9pH4qOv4HyPEGCrTahIo/YdeLoCJBKRi+BLojXU1Gpp
Z+E1KoLsXQQeiiYnJvyiwBBhjCQtDyOwmGJ6GTLpHw2EXnCAHaQVwaOZeEcsWgFqdzAEtHv2BPUW
p4EkA5Y3IO/T5J0sGxpWn0W0NwmzWrhtQVNozkQh7Bu5o2i0ZaMFEdl+Y7fCXoRUuN9lGubUUtBv
KHS9YUebNUsvgt+VJSFZFp2yN6EQYEtp++D3x6sjLCYuCaaMqWryJ64z9GcHaRjvjXRhDkXiodcs
exmOFX9DioQqK9J33bP4QcPaUSABUwyna1EhJJAwzwqLLjmxcvi4O8r6kme+CV4RueKxHYgZ4+RD
RacV2ymifYnuG2QrELQgKFGLTbOjeVbwFDndaOOh4BBSxdR7gqCHnTmYnxHvK0J8REfI/jY92vSd
NL71Qdq7cPatVdAc+De5T7jJjxbVlyqCSFwYcLyjAtxxHh/0XvXrCUUaqb6MF3waq2v+FoJ5UZsz
VaJFTw92oWgy3oG040+qMOvJLpbYm8t+Qa9gIGT3Fx4wmE1pvY18z6KPTLh7V5Q0YjqQ7R0N1EDQ
Gh3EqZ1DcYwZLDrATIEoNRUoG0V2n1e+fyaHQUa8VfgOSBnsHWdh5sMZDf8uKZ3ZOuCaM2K92Cq7
LhlT6xNpFhogmyp8NwwJnig3uf5R9RFmJ9jdh9N8N4mfEq9yLmMNRQ/FXPQ+lK3EI+Bkh0xys5/y
utoPRwNszzIbCEbUi7A6RBPmDchz/tViKIxCi8wqDb73Btx58CwiZz1mcrz6vpXs8SzYvodlSCTl
O5I+INyjuCe/r7vvyXGjSf/QFJV6Vx70Hx+122HqowE59sSgPfnlU7i9MwjK4PulxOiyy/SyyDs6
/NdswQT8nEwVd/hbcBRP7ReixkcQhtYVTPvjpPgNodVh8p1/BWP+lU0aFJJEWWxrhAjnseSMbBhc
LgAhZOcw96j1Qu4QCRZl9jx4lWNcY5HI35v5raCINAOEgdMMizPJldWN3+icrLvI3geuY3KAgUxW
8pjEQbWltA23hYrYZ2rdA9HKcA36uHsOqmafmASFmQWb6gz5R5h0b8AHSkhnGnzI+ff5E5ki5qjs
o4S8uZoMwRwMgd3tv7OL2NnrmtJJsyzHOynoiRXTiqDLvVu3xrlhvnW+fYQI6DE3YGeHQbQmlRLV
UOQOl157jBGCfxDvFq8yWR8Ku892KQvEOkSKvnBtXBnRKCFBYKJvGTrBm0ILBBxjmHuaFMyNTfdY
+wbrFC+VONxOq4H778lpOB/Cit1hKdlpatyyI66sid8yDRU2SIFECWsG1p4erEZgFx8WMQNovLMT
3Qw6nCrY4FBjvzDoz76DMRGt/t3gZp81mvBVAApuoRN7C/qkRy4uiR1h4q8n6D9T/VcFZf4Yk5qA
bQ4LIX3iZVTu0qSN1prnirWXsu1M7f4Hidawh/5PMx0j1jptuVmXZZOhIr1jFx0utCiPT6wBO1+2
T8YUX+ooideJgc/GJOuBDbZJpDC3VxVqv0zJ++BNw3hG3l/gqyrNM14VRneZHA69/6rxAzTwaVst
MMNt1F9isy8QZgzj0XU+mkKVd1WXHFkNNkby3AlgApEPOt03kcDZeb2ZBihNzKrQu8uoumjqJBCk
20nVPCkP6ZedXIpBeODZ8vremoXIRLTBE+G3mHHa7lt9jA9B7rHfH/v+gxYjzTRJFk4N7NCTrXUc
Wxz4vlmdjRoGtwmc+SHsxXNhat6BOvEHFUF00bEmkyrRecCmPc5HGJAL7dI79OzcQJBuaISnZIwv
UseHWPb4flilWJVbzP/Us2y8zazZMTKjkG/znyArPzuf7TcixWhB2CLJHCi/4XbBrwrThlTXeUCK
W+XcGnr7WIrq2maUAj1jriOwox0G4jkspSDYaH5zojQtnnrDeE0Jh/hAE62WIqqKc4qs7N53H6ia
2doT5/YeAbpfOl1lUVhbL93IAi9QepIxybFX5Og6jrFGHNZ8hAiwMBoV7CGtaMCWog1r4B53Ylh3
rLau2SQn2lMDKwdGuCmzl3oVPhrF3pNkyyaSKa7dpIuMRuIuw1wxd2ILLzTfNCthRi2Dci3Z/L5p
JtIgyz2aVu+8GG2IknLe6FdRuSaNxT5HQZYin3QOnH/ymTzh2tBoY5PduLAsmisMoBUbGD0Uq4rI
Zfy3VUrDci7xXbY6WvUVtxDNOvjoqtCxBMrsEFsDDuX463arTQ2+PTOmuXGZ75GPXxKhxr0Zsw12
ZHcJujT48G2ZrPBy9YugNcJ1wfHxO53ataJtYHc1VBGobylSQ3R/zKcJZGy2OfNwVmliSXSLCqe3
qfe9UH+yIZIws3oRGS0adkfmyvQoKJL5HODYze0P7QeQyMZKoxdrLBO6QinmVp2CBWEsC2/DOt7b
+ptmB6wQBaqcUiAZNQptWjam/yZs9eZk/VYT/Su7m/RUTd1h7MJHW6ivyAZQI+aYo4bteqdg4rR5
RFHIvnM5zTzy0X10TA4606WBmTcxWFYoID9RoTWqafZRl6JyN02Mxc6TifVTucxsGz0/Bk7ps6Fn
OJSGxbvmV8RusmmS83vsZ35yqYu2e0zS+iUKOOg2yF6u1MhbiriCoBQ8xxPoEH2282E/w07R3VkG
QyKYICz1yb4xcFPWs37BC748QJmMVk3v3SWbuGl169kvfe84DGzq+npc+fOCrTSkXnVjX0OfCkfa
usO6LllK25LYEj8mXj4zEUzMqe61ntd3BVmB67zuGmA2er+VblJj9jJeI+g748hloCtJT7opmNkb
9cpJCBsPkAl33Mq4/dNkzIynJJ7KR/o4MIZsd8eS1C7qwarfIehltEQqkgZZEkhN6ZgA5ZAfZUll
E+AcjLJjyCIhhxpmo0vywpQwSo/H7zbjII0aLui4GTZTUD1oDfsGJpJfrvcMQVZ7mwbnqQ7Bm7uk
uYUl0Totfst39NFACXBZdQMWx6Gwn0edC/b2lSM3I30AYE1D4raxQo1AK67SmoPEqnBt5Ksz9OUr
Ss9Noqb3hnhyLBHQBhzr055XwqFuSSqxWq5v+gScwYcAsS1jB2tpuZa3s4fYOHLr1hCRLB1Ph9Jp
FlSeY6qvS5zabHEC46r+LPNNAzPStqnJuBUmkKorLsEIW8m7Hbf3qIWKJ2LP1bkTU7gM6oE/KOR2
1DMnO2tWikKwD+5uXx8bkcmItRS7pnXPxVg+kUgDptBx2eLn2kk5Z0NjT6PjgdlVE1sWz9bM916i
Nxco4bGS9VLSCkDV+xiG01Nhq/JdT7ktNqHByWFq5Tsx8cgG6DxGqJk2RZWyIKre3LtTxpkRAYys
BpZ1Pe/uYiv61nuh7uNEVA+sUde+GoOrRotxPRouwo801K5VaG9Gurm3mJWtOdp3OdUYGqWq39gl
RBjT1NU17clC0RuXHtbUEbOb9cSXhLRu/fEDDkVAZUjId8C21OI/e88LnX7V4L7YKHpO2phVSz2L
4ve0KcF+FueMXNMT/bz+CTrZ/e2KGnQSdOg8TVzsZXZNtZ8/L4eVvrVteqtVj+UvZYdNEGW0tRr/
3Y1DQcveby+SttRi6APxLmyy+4wp685pOwSPRh3fo6NI0iaBak2VO9r9SO3O38flA/G0VdFbRhgB
U2znXar2OwNTxv5Uf4hDY2IUnfQPjYYqmS62j5rkWuo1My4N4hjZW/VTnExPVaBfiNdi6vfowSza
VRmb3dbqnzqGzXO6rlxR5m2agh4IYVvhIk/Z/COk8q/dW1qJ5iUc6i1vOMIJQTweDYx+w4CMRTiG
ljyhar0M0yNa6/BBRswz65BgBTPT34ewZOLQMIBJLKaAfh1RcfTcm7F6Dw36YNpSrzVQbIA9QNaj
odmaCZKzEawVEmmPwYPDlOT2IFtGVv/02u2zfz9x+7q/r/19+l9fu30i+v9fdHv6T6/9/VH/9bfd
vu1/f90//eT/+trtR/39bX9//P9+7e9fcPuO2xf/x2s4hWgddsrfYuAVoOnzkdtyoh2EQUNDi/1h
2UwAkqewkCd6TSRRZXj5dZjop6yyQ0wk84d5ghcZ15+UJ8xTWG2ifKfmb/m3r/m3D2+fCivMm25g
Guvb91WG63PT3ioG2kfdwnI85jqqvB7AIcoSVJNm9NIbJg2YufvBCA7WXxFimh5gad9ew1RfnG5P
vakK9x28jZbmI3pGPRxPXk9lr6QerGmJqpMS1U8hkWPAZ4bR7ctfniPGFdeHWo7gto/0lhfAeGjt
h+bvWDblQgYTnRmD1mqkZRIAiX0ZZfBmpCRccuM9VWjzncHlAtX2gztOuJ8o14CMsWwm13YQv1qE
rfRPmuQ8jakJVD5+9LupWqoROHtfR5+B9VVXpFI6U5suTCci3QksG2CDVWtoKYuzWAOabvBk9Iiy
y7VNxusB/t104ngJvEKzsICii52IWIH8WWFSzFYoKdtV1oarKTAmtEKs68wE9TWV9LsT0/OxYKpP
TostEnSIBRK2XyxLWUxrUC42CL3+aFRKrbMgeNlVOXKbAGAPPaR6K6fuTPSyuTBU/N2W9kdAFz+v
f/UK+wP9JPtQd4RjEfQEkSY5k7QtUYwHs56UksKFad8l+pXboX7yah1bfkRakDl9j8lAbRG39Sol
9WeYgkNvVUTHh9430qt1Yit/xzJKHnfvrFzmFCkFYs2olFbktLNQ1/fk9brz20iS2pvosW4ynaTB
ThIyY/R6NcWDxA+iOcu4E/cwTo9o0hrCdLsEQR26wqEKkf3QwVOMvpmkzlhvrX4qoRYtA58OrROL
MzvAAdWqux0kxgXdjbaR7rNxDt3nKfMoLyy0QQxL6exSCM49CBQ+dfODy/hCIkm4i4S1M3T1CMgE
TEOPhCrKootyDWdRe6SO1GNM/RpT7M5nbdd16hTrKIbKIEcmDKxh4xT9JycX0mzBNxkM+PWuJh8t
TiAaAYkms0uQbebQlkuVQMuMrDNIGrJs2hk4xF94Ntm1U+3wBjsxqgWrNZqZE7kxEXXsm2GlodrH
+YpN2HbjiGalE55iY1gTqDmtPJptVAr4CfnqJ7onqG2Y9PBJRSxrn26nJPz0AxKsaGzRL3Azn4aC
/qEAZutG6x5uNHyPQemyimcai0eMdlIcdTJvSFCmzxxG/Ou3/z9q5kC/23PSUtH0Shp6EFpagWnJ
Cz8wn/Ge2y5IVZMwN2gST1oPB912f9dkyi117PSt8uQSQgxX3MShpJpwVsRSueuuxsLNomofxgYk
xODv0sr4xi0oYBlG8Z4TYt9W9HwCauXGojNn2R1Re726U6W/DwSY7KxFGOhnesutr+hOlDJbiytD
MOhZici2Tk2RcSHZhaKhqrcM0OY3HbnziT/Ngu1X/HhCdiesI/XCgSiwkbRSkFJl69yeXsOyjtdk
ax8dvUCjkNbWivJhlXnwidiaV9wl5+md+0a776nEfE5rkeOhzXN8a9BXhj3oTFhTVu6JMSGrLFP0
TrYOfcARiRNIhybGKYQO7wNxbbmzde1EN8SsgDcOYL4oh9VjHQWC2MvySG9zbXs5ShqRqJOVCwnp
IVkNlf8kJ/SEwcTgReiEfs9Lw+22P0LmX5FQRnbx0IDb6cGVHQ1uOCGFDORW00E3nyYnW8T35E97
lDW4Tfuec8FC6Bh6moXMuT54Fj+6bGC6BFqYnpI8eOwqJuDsGcelUY1HA0Dajj7XVWb1JWO3vRbW
l0PULXJveglSR0eXpczSSaR7HUfMdXEUb8ne0Jl1j/2SnsG6gFKzwJhg4G3v3sbKWOBXSheWmkVF
H4iUQRo03GVBtLxVed/O/a10b/fd8bYs3h7SwprVTMGfRdMluQd0AEvj36+4feRWpJMY8addciWb
TB9PwYgRV3NBBN2edhTcp9tHmSdJTVZEl6MKf/HtLmfWbAdkQ5p3MnDe9VqqnaN2pgvENk4GPFkl
b50HTGLbN3j1uNidF00fvxoJtmp0tV9R5K3zxL4L6vQp1MADkbr2hrdg4dW+zjkUP6ED8/lDuJsl
zCRim4VYD70deHm1bhz7wVPR69RGTIqgFZ/6+WHUMZJrOkpUxQ8C2b7qSrHC2CfZp+rPRUSEAw7H
aW2bUqBYK55DS3tz8+6bjtRLZcg1c+Hw4LeBOJIhOfXDzzzE2pKR/OY5KOHAT28mOX7lMwWkaSwC
3+oVa224QFXD5iKlZTsWisZEzjIWW/dO4i613DQP5rzgVPZAaUqoZlPGzcZw6DUa6LR9OlPEC8br
nuQ9X2PYifEdOTlG3ZYW22ZAx57GxTMzagztGhxPuwuqU1cq4E9Bu9LNjGiy+SFHkkm8J1HTk9kn
6HnzcBP4H7IwihWjaJjPmUUGGK1WQXG8NIxwONU9FDsRcOCCjGFmV6cn4U7pKdeqZC8y61Cr7jzA
oWP8NNB0Y/53YiePJCQmydFS57Fofteze/T2U3pJT6Tyn29PbMRgy4Ed1Y5pKUkfLD9u48Mr8J+q
FKiDsF06WLPxN2pP5Jk3BDf0zWlQjgX8HprL/D6bYzLS1tfxVMW3tAE8HCIAopBW+5ruKaHd1To3
NMh+vybs4+C49erUIGlhbmUQmEfjqpqvK2nYz0YLocT242Pmot2kaBhzhmwNOrFTMv/q3OQOMEjz
uZ7UaiydEGUPOwx9mo9+ktRr0EPTwh/VYzKFNrEHJWw9/vi5gduV8en25PbQt2m3GjUNSyg2uF3e
xA8D8FpaZr67TIAN/7k7D0xDah0UnUk6+Xw6RtzZMb3v+CuHRTu/r9jH5rtVOB40jvZt8Rqllp8s
rSxOduq26NwyTEVN9RwTBrtFA1nvQzfYCZ9D3gh/WtGIWmfmSK51YvWncn4wi/qI3Vvf1cyX8EY1
LEBsXrDPfDdkU+eI7+h/Ifsgr3ntJ/Zn1Ps73ckr2ltdtUKnKqn2UWCGT8PEwuuXKBUUYTUKTf5J
KdgwBlIERvJqlU4yPfQkP0iSgJyR6o0CDb8rCjTb+YjibONo+m9h2lt0CNSzDnc/ts7ynmn8qR26
s0k67BKyy6qaIUwZuRnYKBiv4VIIyztbaNU2irvviO2IBZQZcWC4/LP/98dwjoKBZUKkzmNuKhpm
Dv9IMleVtb6tJu015xee/j74sBxIz0LdWHDnseIBIkSCsrEMUjYKHaHWWpCJfe7auOmrcxVrhzGF
rIqNh3Yl8v4i0V5apbFpC+qDah0Cvif52OQxejjCcyPCcUady1JLslXdbtOuTw6IZZncibscI/SO
lVk/9fOmashfEySqy1tQp/RZ8G9nd+x6bFMwRu8Q1JK4h8I8yb4rHU8xhA/PmUN3OvvTkUTQmCF8
Ib9v9348rUKUtQSozBtyJ9gzpzBAGvrftx8q5rvK7aPbyv73tdtT06SUSF3x52vVfI3dvuLvN/zH
91fz6VluzChZEZWcXQspym0dEU2n6bFxrQv9zYIz+uANWf0wVeL19rLd2fqmskFD3J6OXvaAG7FE
YJVW93mXft9exmsPmIO93BZ8R7PzfN69bp6AhqKVF3TtGIUtDIlObsnL7RN/P9t5RxW29vn2pTAu
qHnY5Dm7yIg+/n6VaJP0UJGHGo+leRnxfi47raEBPz81FLhj0yPZriDliWD7prgY3p8n4EfMy+3l
24OGhSpBNUkI5bhlppawgPtogwvrYvbj/z30DM53IkJjg81zaoYO3DlfcHugM2NdWmCSqzoBI1J0
WHMi24NyMLjigsfhpfGGKwR65iefAwYwSMVEUVVozpzUfPF1HCB6Y59zh2oHB+nr3xr+1nxAz8eW
tgOxKSjdFqSt9YcixqARgz40O7c9YtJnRpsDqOvmH4/5pjn0BrrYPx9ZPULIibjS2y93mQdB/9kU
2WPoIJHUmspfea2uDrcHySK2tATQTL/2/cOsRKBOJrwPSxMzcXZXE+KzkIRkRJQg5qyIVLHi9pia
6Gu7OeykAmqfAvTbNfOz20tewbirR6mtdcKBRP1hzX4I0x0IZtERIyOLffCl+cIG+hQZCHDzOseJ
Nn90e2isNj0oYPXVtK96WsJF1Uyrfhahern0MVvRo0RtwvIBZ9k9AGOaAOQOr0Pr/KZqjDAYF7+V
QdE6yWhgf2r3AKZLordM83p7ifaUh4Ocg5OjothmoVkeVJ+7K+BDc8AOT1321Qhhc5A/uHisxTg3
nwIV67uwU1tnJCKxRhjc9hW0bfp7iO2AKNTsNVhUwEqRwQTYbP4mbg747TkQTZkvrHRwSIGmpfVP
jZ2pFteciflazTpus6+LCeUITbCwdM6krDBFAreyTuJ6vqh0zpA+3sfGDxUgIic3oj4YSMXD3oAD
zyqK6hB77pdpWmqdFzVT9fn9+PMOiJeqA3waWlO2Yfj1MlRQjm4PrhaoLYQfHI74z/IEoSi+ypfb
Abg9jOkcD5Hrr4ET7R04wMiQSRIPo5oTb9dO4PNVluyQtKYlT/sH8qhLRKLWW6iGV1Co7eb2brLh
Lw+3Nxuap1o4ZeYhlzaCdaw529G3roGHCVSlWEI4hR1rWxIcTPoCjv75Pfn7BtZ9VoMBMd4C4f9k
JV1F20eT3QChOHjsO5RFd0aFwbeR5s+3X80E2t6n2vbP3zEfDr3JyK83/KHf5ciw/qNX1nY0tOme
A44yyuiof3emmmYxfQ9GwrE2QtNOUxn3mwR+Z24b+3T25rAdBa4VxW9M4svD7aVu/ghUcKVZz1aG
DSVInXeIKWgH06SINhN3hdu9oMfdgv9u/kf9BPAHAxxrzyULVEMPlz60USo7BiOxB2lShpW9DJRR
XEZ89RfL6HBOT7m7NpsY6V3tnAGixEil8Itq351F/z22UK46iYn0P6l2FsTkH2pPPD7dyW1EeE30
7iWIfPcTM/7vdOhSWiRsxDFysnKYI4iuCU5g0lFDaWiCRjVeinI9F1ZF7HsnvU7MS6rY4I9zScF1
tfZdoGVGQNri7WHoxq+MSTikJCiosvXAiY0h9AHN+QzH4NlzYIwEo4qOkc5bbmfBu6R/sYj1LqCr
9976vdijZ9xGSRAT6hDCHRs6SYnL7fUQspMhQplKgLEw2mnyJ+L+h8YJI5lgblQ8474VXN8ToI4R
sDPzyAV3yQVAm6VkY70zTNz99KQ/yx4TsDtSB7QKvMcERTPIOywg5Vhj7yE3I21wamVxT1BMLvdj
0NxXHIJNj2Nm6eqAdohVR7I9+QczNYHjxdrRd/wCrwCApdIijC9OO7Af0O7YXx4aoBaksyq+d14w
Zp9uUPFDguyctJmxtRHGXhrXWwlHMy9R6vYX7hkbaRugP4ceGBziiKcKJB8djcpbwKewmD5M2D5R
kHs/WY5WZsh/teEApSexqEcrlq98iPnbAW0jXU1pATo6I6yPfECgyZZWFQxl7YrUKm1ApRF824zE
10iCyHpjYdKs1tuixYwOKr3KHD1mEOlw+TrFtr+tPkNPbZmIPnQ6ZCA2T29oCEnLsUF/FMon6i88
g7NOmB73d7r3hUXLyvD759qMeaFztoqhmS9krq97fH0rgyZVzWhpK+MP6hmE3BbxklwtuNzA41Ut
ZJTIkisSsq6DMQ9HptLAdmgyt8TUkk3MGno3kKylG9lyZSmjumtIwaauu9M8a4ngY26OKE7PMfqR
drOqhvoDYB53ROadcoo2tt7ZKFar8OTN3CWB0dh0o31hT4cqLPw5R6BZtDmBsHFDdyNOjnQduZdG
/SOuy5jRPwD1Ajex3VsH/E3jJgOrlmsUbLYzEpCF7GwOd65ahawp91/dxpBHzRf7rG+hjwwwP2of
WTmRAslaYmmpFC7A2rWeEQZdaWk/pLUwtqE71UvLguUX2g6kRBrrtTfMchcuCg0Iox1EA3aW8jBq
9itLAGLzjAbqpEEAydlR0CBg89DfW2aurQWS6sDI/WM1FIfBZ0IsU+/YtNETqZgldTMSP+LHjmnK
7YHyYzwPbg85RsPp4fYJLTEwEZs+9net2Tx0HXo0rcOsI419hI4Btm54KJqZwJWN/Y40WnIugJem
KWwmzb5kOujiFtHHZxn6n5ZlF/cVcZQdsTVhkvdHv7XMRVSI8Owin1gZyFHxUrp3QYW9wqu73w18
mEXhBh4UOJT3Q55FG6ONP4apd9H/OsUpJZxv1xE3YyryjgY9/5nSyqWBadKsnv+M+CSD6FecsH5A
zcnXsBOA21XhSw0VAlGjCcAkRA9Sptoqt0i9EzEIWy7zirrVAs6lUL3M1KMtoPJ8KYO6AtJL7o0h
UPwWqOn2KcoV/omNQYHKf1zvKKMuOWPKbeIX3mEc8M/mboaIFLzxETNAYBUnas1o55TGx2hwi4TT
G670Vn9p28EgdCilkpzgfFHhbmBIOR6LezGwzSw8j6KvpHkD20bksY5LggRMb3B2ViseZS+/nFRA
ozQBteV0NsYq2YUDfOwUNRs62aLdZsWl7kkS8VMRnKO7jrddFNqDC+CZixapEAIPWjEq27SMPAZJ
I41QIT69symrUVRPOv49r90mSXTwbMxsnvzySlAUzBf82RZ8qOmxLjrcE6hzU3yFeb3Mg/qsTaUJ
qqXP1p4v33Jo7wacHtRCBiRaMwckJuRdw6V4xyqVWqQo04TMt22RFkuLUcImVbg7vFh7d3Qx7kZj
+uFY4N5rsOsTcMLqMWCP7GceeI0aj8jbxNjIvjm4eUM+U6f2NP4Y1Rs9HJgev3PszywbudNI6AR5
SzJNSrylwHuNbBsYbaQOSKZQBbgTAyjYZRWbJ1ezhkUqMwaiTkoOpXIfsrh6HIX3ioa7UWgCgLeX
jL0SCNfIxKeEoPEa3TQ2xVcMCOcumSv/e1lTRNH8fSXc/RMJTrrSZhImrXEfB/k8v/4SzUz5olGM
6u3D7qpoo+Eu5r2F3ist3pcurqEY1v4WyHh9JhdyN+jWpugdhHpFRrgaNyQBzuFsDdGzpt81AvOr
lcJ+HkOgAxN6b+5sAPyoKziCxDGgpwdf27UVBGYUs+CkGXrVSIDuA3C/qfSLy5DLDe14xZ1+InLG
fA0xo7B6998RemvaGYpZOL7AevoVSzCu7tS9aBNx07asz5SlVwJizJWwLNy0hnkECoV4LYTC62vd
HSZ/TN90pQGFspHLLYA7UTguba1/0TvIuwFwlEyzv+li3UvfRD5SQEgg3j7I7P5YgNx/69DkhZl/
HttJvklDPHf1W4QibTng+8WqVr4PaJ0YY2e70ISqF9hIj1FnFuBJEFczgMFSWYhzpWSy8Ypmb1jW
mW6Iwr6L8nYstbPpyUOZi299EpiMQPuhTBl2/TDc1Wg/ZPszmZ2xNrp0M4KYaGeBiVSUHJXQTkDJ
fiGMLPaK6E3glq+2qN/cUt3V+1E6z3nocVlksY3R3UQvlWPnifvfwg3zQ+h5P7RCw769soQjAXLR
h+eRRpFpPEiZ3Luc1GQi958JIMVFlRAjL9I7ygAXzVeHRlYnCwuU513d6JCS4W0g7NYYVqHLrwYT
f5l29rXxYNMTta1WLexGES+NzEBE93lt3QcZ4jWsLiRUk05fG8eU9z/WI/JR4+AJQRxujIHT0Xoy
asM4u40HPdKNx10XMgOtQD73o3kdbD1fmpjaBoodwJjDNqjEXSyrT4x8zwFnIO0YRUS89lP7x7lT
d1SptYWuSlLPqztS32LOPNnuQRX+rlY/jUzvLErchdupr1YrtwJ9wuhrpALY4I5GHNNVBSmsywmS
Z6DmwxtEZgw6uy9+xzlXaC9m2cQXraY+6+9TxrO27L79xi1XtGeTRYV+sPNriODOsBZt1T7cHvTu
vrYJQE08bxeZib1rCA+PI7pQI17nneoi/1Ho1iMa+pYDE5irgeKQXvAFvbxzQp68JbggwfmlH6eg
mU5Nl/5OiE/fTEw8Wo8zgBsnTFCRfI0Fq5puOc1RFFQ5mHAJ3igdoEceE7ampr9qkmduYcODU0i/
rKxfOeGSVwv/d+wBlE7ohU0Il5fKIQVWAJmLmD8slIvyTdjatUB7CB1HT1BFsrw0pmOCJtertYXd
dmkE+qojmXDtdtkbU0e5Fm70FgHMG+x3YcUSEKpr3Flu5wBPbAkQadpqy9GjMSDgbyJcRSNrAUhs
Vq477JjP/4ux89qRHEu386s0+lqcQ7e5SeHMuQjvM9JEuhsiLb3Z9OQb6Tn0YvrYMxrhHAGCgEah
C5WVlRFBcv9mrW/5t8qW69aByef38pvnWUHIHfgTqGtIzACQbYZ4hJZAUFcUDI9VyIa0aGx/1Q1W
clV14O4lfme9JzMDu/Yu8DwymQn5o1sB3WOVTPca9porYeAcSUNkEo0wT+x6wV3N9Q50LH0dAgsg
SiAgrbt0gniZNTZD3GllAJdizEKOSdLw+meJpKu14dExb60njIMXWBaws+pshzgX+i7q1tCfT20/
Xj0fVzOlprvUIY/krL033QR0YcJ+qJyJEICWEW4SJ48QtuLKe/DN/Uj+8gqPQsSOX4qVUijT2YZ3
DgpMSoVVE3BLAXzUjHSvBfOJZ8xJdDnmySz4yfRhXLqubKF4I8k0LB5j9YyrzMNPzcZbLslwjSIq
UoiGCaFwawIk7ibySfpGp3BR8XeKQY24rfLDwUyN8JBLSJ5YgbJrbIsvqUw88bIGEG0TgGsx2IQ2
M26aHluZa/wIizWL0RKzUTIQIK7Pk3vSf2hTsu6q2o+qhgjouhTSwCnhn722wpjW/7gnQSEj3PC4
phmh5HdOg4iCnN6meetssc8L/M8Dpwnxncl9Rs4fhIgX1Oc220HqlKon79oCJxlo6sFJXIBoKXPn
oNgbs2GWvw1y3ke7SHdVyRwcCUhHBGdQjPWo2GGQWWtMrHPFgtisToNfJ3cdvb9dZiu3pbQrKQ6c
2OZZpXPj5Gl9Ap5V8tG3vxbYJBjBb3Ho086MLmvuvFppQ4AmsdKDbafHzy7AyXWQ3rep800qFtGL
Jv2XYkNdMieC4oFJdOrMfQXauyXqAKVf5G/APf4o23ts26nf+H5CUbHBbM8yCsHBCjXLibTpNc2r
s2yQtWxkjWa3apgWRA7c6qHaZ13bLQd2XUAYecFT8MLUf/a7B2/YCmLWXvVt1IdTJgI+mbLFUpoq
CqfxwPDiIcxhlEWTXNsty/uk+7JV9GQYw4sV1EQrhMve7n9jK9fW/jO5jA8tzu28xffj2jDBo3Fj
pJ8w0Q4+0931RJkGwQOtdjSCxkjRb3P06J9Y5t7rqNzJ+pOOSJx9PNnxmPxMBodq2YcIwfXDUPRs
Oyi3yE7ZhAbuGYmMXbiIyDGUbDI//w160h29yKmW/shDnskJWxjFv4+BaUhMUMg9A5/gso6Q88jY
OBgBZVjOUgreyw9uwUsQpBcrD0/4ojRU7xYoWe0FlDTugCnYZQlLLkcIzsX2JUuADyhEdNil3A1s
vccsa7UVAB2mMARthjmTZSM6lEbFVrln9TuLpPO02Xq2i2QgwcUrzMpbFqDaODbyPZ21pSUvNDiQ
sFLtaJp8u7F86UOTDjDloNKDmdvQ3VSFICEOP9OeHxEH31PDk7qP5fPQI63WE/D7DkJQUoq2YxVW
F+xW2RKitEV7aGXY64ZZOgihigG1QYNJNNJsnlWFu3PTsxrUTYQQIDJSaLOq3vLAv45m0W7gup4o
y+ViEB6VELtB2Yt3D151jwMJSY93YozyKRzlrKeh3u2iJr/zKwyrwiTPPgWVWUbhmx0Q+yq6H9xZ
v2UUvUVltQu1QVt06bWjn7cmDBCizEEM2f5H4YVE9BJTyFSIsjxmzsbtOhnvZNT8juNYczrCMOpG
G2KeuSl9yQGtvklgZbaag2hnJXVwxa/NoGEhdOr8+RqwOXD1mR03es0aTfyX0xVwB0frNe1xYncT
8rI07Y5RWKqVSTFv5+Gci4h/1J/wJWfZurVjdqbgNWvJo7Z1EKvAtF1EvAvlZK/EhAxh1IPzUKrv
3orAhkBKSVNzi15sndjNY+qU44pOJ3BtEFpj+8GxdBMNyt2e4gxvhTYHi7QDpbVufaP1uYWZvyHi
ir9tuxQW9E0x22zwybyzuiYu4Vo5uGdcnFJLKZubnmXfKLnoEpvsecT7YNZ1uCDk5qn2dIJj4wKt
dcy5PuRE1Flt/DPTpbxpsGlD2vJk+eViZA5T6QrSV8XuMIQ7EHjgW9yYSw0S0Sdn8mYMmno/CpOU
4rLc5hE6FRs3fdAaAN0KHAcgBlDQJxXi9QaxuZvU0841sKINMVg3a8bndnUFBexotTYGEvSzi84g
PtLhYkWFUPHo6gg2rcK908YMFvGq3NvOQbO06cuPh1dNJO9hU2t7x+nrZ2jKcz6TV6+McO7GQMro
TTNfoe4ykVq9s/qwprVo9Y0yffBWuhVsRKnIy3stZHki1uOAghppgeXS6Qwaohr/3DMDX6PB24/d
SL/iuS+xQrhc4EStLVKUa/M3FNFtcuwzEh+W0KDwHDMi+INuuw3H21i131Oc3XKqiPlZ+1kKLhir
U0dtMi6SdCnQZBvXsWdQWLdyCwVV2SIEOyY9e3IqeiBprlxpsdjvyk+DTrKYKaXB8GKwb91QGLlc
4aB1cAUJhXgh8FAfee3GbBgu+9N0EDQ5wPEFtZjxFpkZiFQZ/jbl2VKxtjF6tWlJsTU5PxfOkGym
xJ2N7y0jNROFUGuuepAzK8cI722Jp2QYOPfNbt+z/GFK4OGUdwruQe3RsH6ypE6WbQmkLORwLhLa
BRbiIUIg/Qtpz8Ngw8XXR4yUUC8cN/3w0qo6FnB0+LSS77YPB9SQ8W0Yi2Rne+IeupC7Lh2LeIbW
wFED7jvfTIVKidAA1N4jhWMGoe86qax1iKwuiRn7tf52yoKTSokOKogX6fXoAlKOi8iFgshjGfRz
y1Um1CyUyt+GyiEIhwCxwo3wHBQyWkFms5bwTvxVYEWXqTeYCpDOOJr6t+tZvIjCfVYKEAadvtr5
qfZFPBb0K41PpOrVF1GkvGyEqp2WvtUllLs4+GKBxjMhJhjGr3AegRkB1fXbZczV8vEZjOzKTOm8
49xg+pLlN2OepRgz2ROw/e48FcWLlRm4FaI31UkwArG2Zixz0J0BPYzhvmcpdzbatKteySeTTawQ
31BT+MfRrEFRutaZ2wIV4WngFtvJYU7OeYbU3swZPYI4DCriZ6Ssdo0N2jeBrMg6tY4bXDXZeIzK
et+FJjR6SemtUX8s/Cx8sgaIoQSrPTAqZARFbRMPUhCvUMmFyg6pzlBTi5lXjvZcooQLUzn6oqxK
sCy+fxIphiMCLDjfbea2IeHLRU/lPDnaEvHYUZXpZcBGenFwz8BlejT74L1i67LplQe6P78zQrba
MIJQ5zrcIEn3mbCuXgI1MsnAuOr4JzQfVDt8MQYrd0WNnqL3YdF6LiQPKFF12HnbsVXQMXXAjcRO
NLKdkTZEORTFuYkY8lTd1sjw9U8pmjeTNK2AdoEh9UM1qq3m8dAp8ldft4NDjIormnMRmHNdEfZ+
imOmmwRvRsMnaKwfZmPe6Hxi0arWpNwxdO40QgNi+YDc6tAjH11UZXFjQgAAQp5bDkIFc2CL74aF
mzaevK4jwd3Q187NC5oXtAvPtQZD1aIwKMhUIphO/xSA3y9Wlewy/OmlvxphEPao/DdkSGM1w7Eu
Yv252TSG3y77FpVEDfpgPncXdRPe5BwErevESlNhJ/qqangje/MOyVK0yvL4aF48HaCa0nBy5tkl
6pAr0+uiOVLTEY3OOmDGT2g1qlD26bi3r5kW19u+M99131o3QUVqXQnNU4+cr1z4rKe9b71EuSVF
AV+3cB4hCvoshnZpVzzVkfNexG5ECYUrNcxoANASfmbyzBDmDOYh+igR/XVWTNAwBwpq843UeCq5
TDhmcmlb5Qn0x37cE+DyyBiSkYad/Eg2IQwBNGtth2/BRH5RG5k0cZF/YsoxMs9M/LOP7K6RzZGV
7+w7ljBcm+LZKhjk5jHF7yCpRyyaZDucvnsmlxkBLpYbbGwLiy1TwQM4FAGKEtCD4xY2cT0dCtza
pl7IgdnUdBkLr7UyKPLM6UxMX1y9PNeD0CYnc2X17k+Cb0vo3UNQjgWDPuO3j7WL6eHILgvSTosf
U0nAnUI7Nd7sDQR3rokY5scQPgaCWqv3ppeO2JjKzp/ADtQr36+yY2kI+LkWeJ3WCOBpYuN205ck
aB8GLQflnXsPrF3vHOQcS5gH8RrQxk9RMwiehpxS1CV0Z5RzElC69hwI8Rj59dFv171kBiB1LJyx
wvYT9czkX2CmPNcd0Bu8xRcOWbKeITct285YF9W460sYXiWBmrtAedfWEO+YWqJz5tdfcph+a999
tOVw56JOrKbn2Gw6SqzuPoq4MVC2HOqIeb6qzaOhHYZSnEDxfdo1Fb7gNmq915ZpE1UUfe9MS+5a
Y9HxsbBP3I9s2imhKQSjhvoqW3PH7VzRfJQ0oNwINDehC2d5Ap0nvHLtNs1dTTBTJ58CEi+XDTF/
dskgJke4tOqd5iet4oQDp36oBvdaBYTMNWUDP9veQrZBHmjkj1khd4DTTcPCG8RZaaqAmQSwQN8B
0GYUGAIJUsIAdlGSKcKQ2O+Ehy7zQOZ4Wi2OfTO/H5MuWNX6AzkX1SRfiIT9nJLuynl+DvD4ktxO
qai6bp+05Rn8kbz5RN4azPg9c7wAqX5JtVhsVI9aC8rgyRRHu/lph4nTFdRvOkNbbX129BFpWBvW
1mtNsGyWeuri4gM4OHaGrjwr6VMxGMu2MUveuHugfCwu/bsBauvCVtNWq0H9QKidkJ+AIkkQINCz
Plt6dS/QDyhSuMqBJzwGwGDZ8RyH2tytLDStBFIwfTCUfRePBESyY6k3ugFftEyTHgVtuXV9XQOs
5Z3LnIAWHdRElJMPMhDYULK0Jpv6RXXOxiUnj9kwISUaQ5O86Vaxh7PZ13/7QsW4L1kVmeNj4Xdv
cZvYJztlU5+yJbc03saUB69foa5zJGwkE7krZHGPh260bKRFySC4krW+/JWhwfTYXmnERxLknshV
U61SpFBIm4zPqtSo7MpyaZGjrJko12r9KPogW7Cjcq3yhSVwt7DtnsOqbu78mgzDPns3rGSnXPVQ
AuyWHpdWmwrg06AqDazsSIu4wQVsO01yHRv9wZ9Ie3LvpSlKqDX9xED2g1pE22aUS8Il4iIQ3D5t
OBx7p35ilYV3YrJYEwvnwa2Nc4zGga5em9aBZ73l6xBaKUR+c0H88NaDWwM7wSFFtDEOSQdBW3Y3
iGXxtmCAt/B4uLvOkz2C/++uXtLyPMwSFLDkRvYoB8bmCojCWKCQ8Zm9QvtmjLqxGeAweC1JodW8
PdZPDqYA/mAQ1LvYt+BoEeAEIcrgMZOQa6WRZMgO1zt2lX5Fes4FNdTmxg8yMcLrJLEpHs2GnU6E
qmv+xTGIfAhkPW70MXXRk+awv3xuTShbrrtCCtsCLQyAySeIAxhRa3wG/YpTaRNQKS9FlbO4qgnb
a/gYtHpcpyI5UuewdbHygK24yW7KxaA+RJa6Nsr/JSjRW9GIqeUInhGVdIjN4QG/1kwO84iliZDJ
ut4Xn8i3amq1Y/kdgJ1gqevV9WG01bBArwPzLqPDISkS1w9jSTDO/RFTUbpmpSKQS5JJbXaryKdi
7UrUr239KCyGitoEdD1MrsRaYQjpEBUqPyKZjPV0aqtjl0ONDd36h88AlmCMV6QVDZYSnvutbL5B
Y2y0zLp2OdUkS0R56ZvuaDrgVIMuI/Ire+snGlBSwTTiOFvAMzaDKxFGX1re58sAezFch4exHV5N
1yR6hJxnH2kKTpi1W5cunPpH3rp7u0bOiHmJL6+SN2vs9GOgRTvPfETq0C8af7iwYhsX3aaxA8g0
Fihui5pRV8zwmriHHFw+UISoRTM514K+oLFJFsagtdH9CEC6AkBHXyaoUNsDd1O1bSZuV1LJPfXM
ptzbEeLLOGZTTfXVgSVnZtPOEx3ZY4ivFr4zu9/GnIUduchZbp995s2mMVp3IjXv4FctI87HlYL1
jOiogJgN0Kvo3sA08+bS1uddtgU19Yvq4ilJ2Ma7Liw+dzSg5BHUSv+Nq6AIGGfXWDAtx9pwkBNs
blorRnsWrk35wca8AheBYIwQTqBgADMEuhI9CQDn+691Sa5AFlefxZj/kIZRLgm/exSj3uFNxjA3
1a23NZviqdBx8JWumBcjrFtjcrcNbzyqwFcrvSUoJYFqJMLukRjRjEcHXX3pF8kmFt6dQ8xnqMl1
ZbAFaqPqZlbhl3CDYaV3hCTnOWyhXrxOZuVCXIPoERqvuW3fZ5MWQ6CydkninbQYI8egtzEDymIr
6tLeylr5K27FLnyOalR2JD782jxVhjJ77VKfyEgmgflVhOepTl+8EPka2XUcvigGyu4HZ+yXFpab
CGJPSURlXOvvBqqvJVo/ovBE+RSHBDAPPv3LXylp7BoMjV12YoB84VgqWeYpzhGWaBnnOSgw6f/2
Pa15H9J/t5iNIn/8pPJgiCl5JBRuirYs5YJuWMfxvtf7JIbF7zA5iTsw8AM7ZK8yi6u+9koC04K+
eA1E8jH7K1YWDNIGjsJS0kGvObfkmtEqrUo8pDTBE6theFDSzzZmz/TOcOh+wUI++QWTOKDm+0T2
+tJo9zL8irlsoECoFQaGFrc68ZDcgWiKAoWiHV9wU/rvFplyyATWEqvS3fDWEzg1FpXYujydEF8k
MJJ8D+0sOWlEQclLlt+jC4EC7MZvJnQZVEA1MZURiZvCcQ5J1vonx+JR0TOYLp2aABZz3IDffQCN
Y5cgpGvUdatIfkmpe0sd5a42mMVeInmDeVslW4eHdRX3j4pQ06o27rR0ZPHi3sfIdtah0Mhq1PHu
uSL5np+nGO4lSSssvDNP3pkJwqK+3Ft6WXOiU+7jEkrpR6B0RgRSEARDs83ii3+ZIGij97YlEajL
wAU3JR1oRV1+cu3ynJEBy+f1AmWuQHNf6ejhgmGBb8paKyZW21apL0P3ziSEMC7yuF8L37qNTbiH
viLIBmke6rq9J4I5SPAo5dL0tggM39nnrlDwRnuhw5Yi4L0RXX8tM/oRyW6YjQbBD7nCoaFNv0bJ
lFyn11+bOHSzsVn2DndkHHf3lUUyX2NEK5+We+Vq41pISrNQlrteG95t9H9Qv7j0+XwrK3I2IYIn
X1JTZ2VnHST4FA49SFgNpdMWoC9IIpZidIlE5rrBdKxTeHqh33tc8Sgnygp4aZduvVEv2Rey3xrI
JFz29N0IU1RJq6o2pNhEu6yUNi4yTu3CDkyWTdXa9hkC2FZpbzzLytC2xZeWjeJC93SkC/VgXopW
PwIzv/NhA0YVMVIKADJjwYD/68CMTSFZT1PHw66jq6qD6rW1CbIhCR1OZx3fyTjcGXMeS+59AFqu
TkkArDMRBLUFbXoOvX1csUGF/54eq8l7MhpUWCMNTZKkv53wGdaaSFfs7qYF7blMpbGq/PAXZWyy
iJEKxPVdRFrWVHr5kmtfLNwOsQQAfjiJPuHZQ7DD8KWt82Z4Vcr89QyHR2yTL8MR5LEK35gWOwQt
kQhvv1NQMSUiurJCbpQO6pg37U4bm31lAkOrtMdYNf7KqZJLSrQYIqY1eepbjKqM58yP3g+e4D+/
BDJ49XP/J7c/dFSpidb/RBZqpjE460JgWCjDYwbyKDWNSxFE5673WSIi+E1bpGxGJOyLKr07hkYo
Z4iEaPJ0XMeJy2DB0bBq+CwepsGk1MM90maFWMB/7+bwdkqFtgpfrJkDNqpHBKgv2BolV0TzlfRs
p3oXkloWtU8EsmE/18Y3liG30remEyEFX/q2s3kLFWXQRR/DV72Mv3m1SNunQN80PpduRe70xjbF
t8n9wZaRd1KCzMwyAlT0sXHxjxUv2cTqum1PSeP2l79+MQLxg06y35iaKmmo811uyU3KxYjAOvKP
GnKvGhjSkrGRWGYeSNiroWLQvokerUl2YbAFXHhpaRXML3DV5yRFDAaM9dEkQ702ru6YHHgAzrqm
aV+V3JKZAueoa/tBZdomU/p3FDofSjPbi92Wq0Rzbp2Bt92x4d7EkrSe4t5FBHA0De21clCStr2e
bRwL6xeRMp8ssJN15NGKjd7bmJVcKkSGhlbULIepf8M7AxQusX8rowAhaKdMEPiRuoG+Nc0SCP56
cfFkfhNIrw+i2ytYNGerRoaraYov1h8s5nMrmCKgenHqLgdpfSfaSBRdFIB7algdKh8op1kCIvrz
j3/7j3//t6/hvwc/xbVI8Qvl9X/8O7//KkqizgKG7f/5t//xVGT899ff+dfX/JcvOUdfVVEXv83/
86u2P8XlI/up/+sXzT/Nv74z//o/f7rVR/Pxn37DvRg14337U40PPzWzrL9+Cl7H/JX/v3/4x89f
3+VpLH/+/ucXGpFm/m44DPM///lH+++//2lI8dcb9Y/3af7+//zD+QX8/c9LFPzP/1FFH//XX/n5
qBv+tv03x9XxkILVIV7Nld6ff/Q/85+Yf3Mc12bFIAxhGRiP7D//yIuqCflL1t8gjOm6x4TW0KVt
mn/+waZv/iP7b6YjdcuTUrg28wlX/vm/X/p/+gj/z0f6B6PkaxHlTf33P4UlnD//KP/xWc8vTlq6
6eARcl1PWK4B5pafovz6eIjygK83/tsogNAmoMTtzDpVuJVPHRHuR6l2UVZZbBHgdLd5WO1y4ruu
R9G2zXUkMOTqsnJOaQp1OSb7diCKgCsbB5aqSx3/KyFN7A78S0VS2UrDTYgWhS5mQx3oAAEi4IK9
V/4SBT2M3kRFn4ZvXqG8ZtXCUkjLKfSYBERNePrrlwZXOI+K0YdhMCFDj4yTk3veKuSXBQ86TpOs
qTZJ6aM7HSKbzJOO5ZY3jOr41y84cjnNTbyk4/Se4By8WcoerlB1vocZgj65k9OvOqeyjyYqqZNO
COEZtFl6aFpoX9x2O00Wxv2ISfe+dLtr0BIewKpzvLMSPzibvUkxqTEKr0S6i3IwyICtTH/PUIBs
kX7YaJpjPQ11vkYbBGijqBifd0l0CGg/6K8zh+a/CLGQZtpwFZpWnpw6OwFkLbxqupZp4f/jF2FF
93rU+wcHFFqsMSLxKWWasvTPf/0W2qxZg4owMDRAghwuaWPU5/xfvyDdic6sMVnq1udCOjc0TSI5
Q/Z9jUSM7ZGBvyvXY+xYBy3uIU20kUsFxXRKTwtvZWt+9WFI8vLCwkB6Bw7LHLUfhw3ZoSVrhITe
VturPu6uWgVMgf0qnArFnIJm5ejBwRxkS9RglL6xPFeLRMhmB985uAYNRtDOy8DMMsMvznmBHEIr
YvQI8/+NY1NcyJGCdT3aP3nrdceCKScROPqDE2bnFHjGqUFx1yGRXld0vZuJKRufeo9oBYhtLq3H
hiSzLUOam1bFLE5GdcIrgLnAJhq5GZifC5PQt4bbBUW9qh4730JKp7J9bdn3XUXkH/KSaD+BACYv
17sYbZNvY13spimCSjUYeI+JeKTgHlhMU100er1Eaa2oXMHC9YVrIvrlMplo1Zg9xuuCgG4Ws+Dv
B93jkAeWAIqLvFGvs1eBAP0V8qCGUGF9oIGmQWCqu/gk+xnwsx5wuzCFXFDD01QnS9dDcoyKdVpG
JaNpdOIBQsGEPcqQPnZ0pwjP8s04IDoR8UVE/Toc+ltfs+EpZbRJEuu58gb6b6SNiz64HwafKbBM
0AwwBLJj/dFqjVPlMKDuCDrV34O6JOGpwKiBcpvcoQk+TIPjpg1XesZotLZK/LbfXTFdO+4RQlqQ
OoOMWZqFf2Y65ZOjRXJ0bP/6FvtrZ0qTvaL8dDK64Rq1fMkTiP0n8HfCpF6zYs5Qze4tNOxtuJwK
QoQDuh0bwfYKO9+1jg2uLTf1GC0h4aPUcuvxgZ9JrCvd/23czEAPzXzX6uev8Y7BgEOxd5ir8qwF
g5ikNRi/8d6JKdsGWUd0Qla5nEQE07urn/TQS65eKYK7QbuZWepdZqc3RyLCL617bSf5LH2FUR+r
fx58jSO9kRDphDTZuksTzV7jVpiWd6HideGfLo6h5j2/53TMNBphvNWzl8gq1KFqKTtNQyELovNq
ZNkeujDgpVqmvdPNCvTFdK/Pc35MTqDrh+HWSYbJ6PHslYHBScM7s0gd/m8CXnBQumTSQr4E9q0t
QQzeXplU6EBTHyuT4WrZ8DI710FJCz96NfU+xAg73Rc+aHVD4Ogu5Bv6EH3nI+OyY598ewijaZ/s
yFI6cJHcqcF59wB43RKHUUE2KN7Zkh1c6IwnidCNtoCrKvV/DDu6RU6G9eMW+Z0E10FKiC5mJAjy
WjGqmzVGD+lnTdOzsgMSfPvBWU6TXm8ZhlDQ6iccTAzQHUSmnk8uvVmOD0Xa2AdcWvbWNLmii0rx
+HB8hQ+YUQa8x21kTR+ZRTS0CBGBtiLZkHsV/hSV/6Fo3NHOFne51RmzupDYHu5xG3Xy2p1y72oS
B8VIeKKnyrnT9LhHjjQlN61J4qvZeQYREwBsLIv0NmFYxww/JoKt+qAqER9KEWdcSYYL+mIM+OAN
G5cdlhM38cNzlCcEKtWEA0XBJggQuU9lRF6BZBY19p8VGQF3FQEjhAGQwpEE5kE37oeQH7SQaDu6
2iAT0KQnLUx7w+e4DlUUPQW+swdizTiwV4pBVLbqcuDeeK+rZwQUsZU6S3IpO+ae2U1W4jkJDIhN
6r1KT8YEOUaXPEK8fB+08pm4Bzz/EVgOL3wpwPvyyD6PJcMkS5Zvwv5Ik1PKs2yhI6qKkgKsroOS
N7WrNYy8dRvBTg+wv5uTj4jRCEes5DU6a0YOIm+WemnGa7OcCC436vvEw0KfgmKHyQE8drDKaxfB
44vaAGdHqmaQ8Gsc6pv+o6/lc54hgw7IvPd8vdky+fth8EFKhfXdBGJa1kH6UNkNDPQXrfLRjKfE
9PJ9R4uwRbdFqOfWyXjWET0Xbrg2uyFY9i5zCk/WNfJkEq+8zpVHCzUL4OXoN7GdXyavNzeMvm2I
BWhZ3Ctg2Z0zahOrGNBQ8QDDfeyOHsqNCakGVE2yK0ObBDoUXQOQ79BGlj1O66YdY9BTDKab7AaA
EmavcanxVA9eA5tvVr5OydNo0kjjVwE25EfbYPzieaQTTUXX341s4DFTlhnSMod/Ru/7R6NnepFa
47Iy4gcd2TOLAXed1ihxQ9c/Bi5LSr3tdkhi7VVBjAahaA0pTmfX1wbIEZJbl5MXtwqR8RD6vtm9
EJM3OmyvyPuYv6tZFZ+MeyuSYeMEkHmTvBp2/d6lqMsMVFMgtGqNfSMRWYx+SACDLPR0zgMzhHPY
c0RGnBiIc/CPeSBYCe2ZbxySqDUUjBlIRRUwJ9YxMbClyoqVXRnXgaKEOzldDiQELT0PTWywj7vx
EOlio2FQC+1y1zKwzE2E5+ClHEkar+Cm04nqrIanho24Yw7+nph4Qom4N5cIDU96gYAKEOq6r1xt
XQgPv5hXsQKqOL6nzh82IePwVaryqxFZr8GgEafo2fXGmr0RNSiKlW3ZyKMkQ168Pg/OUD1G03sD
2etbs7kR8oD1tE8KtXDreK88Rq2kHK59IscfJ2ZtBMehNRWFq63KQmspps3HkDMh1IcPDUU3o0Un
IvYtSY5VZGA1HCwXbQ+XMYjc5WTxh/Pjlasn+9RI0dpOovU4T4vvEgYvRR182XGqZpjkBzKna89w
wCvkAUfTHS9rlaVqz8YFqRDIJv/LYXOwcDTrFmvPaV8fXD3DrTL1j1aIW6ob12BOn/shv9oee8ZM
gFP04/hGY332gKUZOM/flGGZaMeIkLF6RLKON0O6CPJkvnLs7ZqRKaGLidTtI4HxYguq5wWR210R
NebWYRA8RfWh5uAGYOrjwQLQxIb6tyi+zDlu0q57SM7M63e1TbJ51BO/lFTT2cwqWu6Ry99BQRGF
4TuLLmY+obPQYe0vg8m46wyX/OyGiqcK6FY0Ue37od80SfJuDMeiE+YyT3kDCPy6YxMIJRKq7AqI
jXcRKHwWCo8sqitz69q2tiwqoo6pwoPlUKu9rfRTBdedy4zlQeqmuzhIziX6om3dNvcRmNSd1o+v
LOuZjzEpXEI838lE/xXEDzC/u68lh2zChKCG2MiEnnmMR8VS545znaPYq3IydgDq+7tpbD5otfZ+
Q1aIHXRHDegcyulNO+A0NuPCPTfJdLJz+7lMA2bf/TOmfGfZDvmqDnnsKvatgMrzBbSIXdqSG2i6
wtp1CO0mOZYrtJ2fXuSuUgu0V58osYDCQD1WtmyCYAN3tZvy7PYOtTY92gkkA9E2vwKDwvx0mG++
MFmRc7BCaP/ZpvLcTyhtJheOUzyIdXqrDByz832cYsvghjaeOMCZvPD2o0eaHoPWRPJZddEjRLOb
afQS4AxuzZnmU/psioKqQfJND5KwMhnb6IYMfj35cI2zbmI+3b2j/GITrYUhuEs2oHbXrd0kfWDS
J3lJ6cbLTnlQYGlpSbFF4nav1RU+5sntHvXywCAQHbo8ZCabdJdStTl1YX4voXYY/Z6WGhgcsUS8
prJYBO0EVC0nGDJrPXOjheCssXE0yjQWJfvuS6+wHKI+kpBdWX1pUAsdDzO53ctnKsVdPDjPcOv3
QubXQNOv3tS+mo2ayXPmhjV0yoIOJU5dY0dTGRWItImiTVvnmRouRy1FurLdB79ZxT7Yd1HOpzzj
i+KRs0vsUpeHo5v2G607SzI2QFCrzdjjs+KqPI5pywYnHdFuzfCHfA4fiwxQhbkV10sFR26XEY7K
W4bPLvdZYo1Ya/Lif3F0HstxK1kQ/aKKgDfb9p5NT3GDIEURHqiCL3z9O3iLUcyMDMludJmbmScf
WJh4iOeanFHV7AVBS6GoYrT61twyCiZoWT6Qh0w2o9nI8wiosfCpqimvvPfzhuoj6qCmbkNBV8Tq
g8GcGA9XATWnNCuXXImy16xlKRxLugT0pw4UJVFBTVJf70YP7zNwkRwe/PzsQ47ZFt3AJSFLeYTj
8CfKq0/8BR1kwBgbVsx5O9bQdPpw05enwQiuSU8xiWrsnPxhc9K8CE0RnTuzHDYTJlyAv0hx+bMY
I3Gm82sNSac7dSY9RB2ubs5Fb3M2PuE99ldOcM7UVF7UHL/W0BGOWRg/z/FI7oMnxzPZz2Kj+zGz
+KfxRhpGfTDEVYBWuEynOH2zjHLalYClNv7EG4pBL1/TorwVEz1UNeX0RbRcxDFPrNPewxjmdAy5
Fec7qijPy7k6ENS/z+53t2TEes1kZ2hQkHDjFrZ7M63FbkCgl+VWfjCRwWrQ+AgV8hYhqW0a0iWx
TRopjCpQ5n0BSWLZCsKkpnglf2Gns850Tm6D+pIY8g83pE80MvzuNeAinRG2duufafYyuof5mm6G
oTSLjrEn8H1GTrsP3yEg6G2Yk1HDMh/whHceQyFE7JOMogcxkF+sZpXvYzz4eKGX/lr2GMf233p+
WMn0ZNsmrrdJ4mDYyqZq12FuHOochgeWmHOm6cquw09LZhAeLU4VU9G72zDhwsg98AGQ/akOTba0
FLyTrb4tlX/p2OMWXcfWvrto5uXburd3sSvhSg+YKo38Oem5vwXGlZ6g+tgQ26Mo5jcfODtpSPuN
Y3/qRI5rRug/5Er/yEoWaxYFAg66Y3OkYujWFzYnKohiu1yZv0o2n63tUtDmalwP9guJ/G3uOt8D
BYWY4ZfFdqg+iFok8lSDunlGZRQbPJD9lmAWwQnH2M8jfwyFVJ2byNzFQY3m25BhGdLie07Y92Lm
GaxLdrEds/AvrbrzLuv8e9eY/ZlLHEcOnqAjNRA+kqF+Y6BFlD8AtqUT3An4Uva5KjG6zARyWzIS
7DMCBCceFRgFHAlrOYdgp/v6AHB+x6r/MwJeX3sEuJS0qAaMzeGEoREHZsbhiEYkLqzFp8bQ86Kk
e+61+qX15LmlkHPDjY3VdS72c4CcDZoHlN9sv1UpR0qlZxIScYAwIor5YPgtMq4k2Za5/4QJGoU7
4jEtVHn+/5faB2baRgDl8ybeuNoB3Zae/HR89ToPz19P5S/tAQzpVLdOLXPYGEa/TTQxL9ex4rV0
mQc2DXJoHIRHY1gQCfNMWEjTOzPGD0OYR3S4NSDqcV4w1gE5QJ3kKFBeUBMpYBozZz0140Ovfbkn
TmQdfG7jDNamu4c5YjPrfrwaZcaG1m4aUzj7evJZ4KV1jEg6abaRs1WPv5hsr8ADmt2cuJDBuT22
hvpVy01U2uFbOUZf5IlPGYNszo/jH34qFh6CeKu5JsDlGewVVmIiFtCs5rvl04Ag6fOcrmkq/zAY
hWDFWxHVA0rbF+9T7f4aneSS0VaHfoEz9L4eNiU6f+36xZlI52bQCQtqjTvCUCWrDXnVs5R/Witm
qInxZONL39gruk8H8Ou0VvNhHRIO80p7VHBa/8IEAqfJyn71lCGPnWFclTX3tyad3LUAG0ecPztA
j+iVfpjKgtUhzPciYzLsU0rHsEocS06/lHKRFQL0Pu6g/J7R1EO4S0en5dYL6ExtVHtTns0nYNTh
xiyqO5viY1N8jX2/9J0wPtAeEyoj+xfEyPyp9slNm6Ll0EkjpdFc/Np6Tik6QgtlRIjp5sTEnDIm
2A/FoGHZDcNV5zyaKmk+KFS80VsAvsFmMhezhm7ZklkKlVXQUYla77ogHTCdBFDc+U41XrzmKY7y
EKUu+khL48u0MGrvbIsqO0ldcTYAzDOTS5rT6hMmKL8W/E+gV1vTGb+rkPC2+1zkzlNPveg6I7S6
Gkew3x1bVyIMtlv7JR4Nhp5DqTepJMkTt/WhWewQdYtJGMbYd8sr2TYFhRFGwoNpmX8B6Ft3p2wl
Eq+1bSB58PU4vHMP3liARSkwzkoUa4E/BEaUGdWfrPA4Fi13ozsmTA43CLxWHjYMKGMgSqlgxDRA
2P8BKDIOF9l1a78lNjOWJWC2DoW3UdVtjD9iPxGrVvcc2PTwGrTuBzUDW0qFa/qfAipzc4UPDG2c
WI1mq0MRpVjh6gek2d2yJESYD8vUcRtWYjPZ8XSQudqEGQbKrDe/xsk5kX6AM0y0lsmj2hWV/Gx8
RnEz7w6l0lCRjU901WgLdOcGoDXeNbX/Dfw53pid9yw77oLQ9OUWfe5pCIv+4DD9lX0W7EywDoBb
zPzY9NZxTsqdP9vh1hjZyJHaZ0yy+b42+vdW3SU3EFI4HOndvryVTfTPSnFPB0RyPTD7XcGbQv+w
7/sbIzPbtePd+rIoqR7n+my17O0A8jBjZ69gYvmwuNEXM7cvhpLHwZEYo3wUU8uU+LyCnSQzxIVX
Y0RmFbKs+eo59rzvyuJhNCP4RXvKlh8IHjKghxC8Lr3wkKYo/pZMgv30jIA141yRv2n+G09zuhvd
4E8ZKzxjPn1zxQDNsnG9eTMC7SRRMzCEUq+dnewrjao4JJgMSw6XXmZxttE4VIruJyMrvAZu+oyP
iuxoFm5LP6TQQCZYwqP4wZmsAG9MOuLwCO40evt8l+lvWNf4YAhrGHTcYqayp13ffuPMpzok5ePp
L2EHxybBHPScXXomixgeSFWyqxgRgAsjBAdVG8RNvTvTcDSkwjOPyhdnH52Kq+EIAaPO8KuM7XFJ
sicx8Uu4fnIXTkBxYoIUtii+c8mNh+kuy1WzODkGxIeRE8E8nI3FXmup/l8/ux+0KnoMD08qrBf3
a/Q8l80PDZcnq/aewoqUqmtnn222CPW01cuKcgxpR89uByjBtOXzTLpFhxE8NYGnjBvjumLm0pMn
D+Oc8/MM53uYrK01yQft5/7aoi17xctzGoMt7Lu7OZFCABP76bjeW6WHb6Me76KKb15L/o5ZDDp6
hqujMj8Fx6pZVE9MX/WxKB6g7yVrGbbZKqOpeC29o2Ure12IgQXFIkdV8LQt2YhoVbBFRViwGeTU
m8TXxaFrlm2pdZIlY4CXryTW2dby4ntXZoJPE/4KUkdAWOPEQ8XH6QSpPNmmcbqB+s5ZGKQLy6bD
ktkK5mh++TOfp9LFeU5gq6ymVzfXdHO2dz97QZlEw4PAYOL77vhssAIQMdnhjvPW8gVM/XVenBJ+
TgqFSvJNHiNnakmWhmzhPnVMPuCWW239bNw2LMqe6LHq2C4ed/EWYYbt6u5av1IcCLsLtX4/eCMj
lJpSs+4phIvG5bx5ZLQymcRj2mbI7pW2FoZeQQSPLttDWHEkNLlX7zqkT6UWby0Y7scwBPKFpn+d
yJ3kk3kMMLiuzGZ0931S3KgLg70Y6ptn/inh+hyrIEEPCP4NQ4GyAfyuUe14nup+A7b7qZs1YYyU
2HhvAWhKMoBsNs+7AQOaxweHsy64tKEUndOm5vph6aXi2aQKB0vJmJsfY+t+oWpDRPd5HT2bkFoN
fCboWZjoPG5N/thSmTuFZYrAofVBKLGNCV0dWgObYqyY+fPXpwx3Uhghu1C9tarL6a6MIL44nTwR
SgV0pdgCuh7UQuqBVmtH4BLDzOMi4vpJtdOdxlW5VZgcNrkdgE+LfOzbvkq26Nlril0o2jITzLIM
6npwxdtktDGGS/0+GlBWKjF8lxRdjRV1eMyx97bXfvgZAEPGtgzwYPCHzaU2e4/rEXS1Ka9fQman
V49cfhjca8v9IPfxHTvZv3aAyUqe4ylS7bkJWatlH8lNgTtAkRNBvulorJfirgTZO4YlhEzsLFxO
BjF/L8BV6ObkbOlJ0Z3/WiHyVRYDa5T5K0gDmoQaTEi9eE8VH8l+okCZatdx5ZbTPkz8v14do5Kk
FAgwfIaHgB6AvkBOf+rbS40OZpMFCrJr6v4xM4yb0Ru/PcHeCc5KQblNxtTdToCqaxzpJ3SibdyY
n1FQUMUtwrPDM3qym+7oy67c5KN9A8UTYDHOzItFSRPJlnsgzCet51Mfi3a1xMp6UhDQk9c442q8
gCsNaocxQLlnJn/wl4E5K6jBH53dlYHvEJT81qqGZIUl8NnozOSU5NRoL38w1t0rOX+MWl75RoPS
nxl+/cpyow96ns+cQUsoFh/9wLaY4dg1Eh5lumMRNfw74chjrU2HgQEtTrUHsrCn2KD8EG2IKSnw
TstOyoQdNYC+sq123K8pSi7ElR7mefyW3fgwhdj9sYjfHZ+LddzO35OwP7HqKM6740+dljQ9Noj/
zYLiHrASqnGTJs4xdBxq5OAqUUSDHu1sG+KD3ASW+WTI0GEA0BwM/lOCU4L+FkbxpqLwvqjWhZOe
+r5BzyD2Bfuz5uwkyaCU4IiBkN7p5eDRDeM3qhH1IZs7XPe0tdjQSPnRwf6Ujc9nmjtkE+jfiiZS
Zh7VO0p5dXWUxL6FHu+ZxCgN5e2zwP6c3B5vZwL4qGzMLWYyHuKpAhZXVSFLCBefecpeHCvzaChk
kDuF/QXCArcoNvlLn/X+zjGNI+NAiWDNERkYg3/qq3MLyu6Q5iYSr5GsRaAIlY1gbJyZ2FY409Dq
z/IwtB8OvQH7sJjgQXNByg22+0lr/0hc7mDl6GxaAZdlG965KQ+x0Y6/LbYucNV+taFejIW5YASS
jYyhfK/GGWs4q5mA/yZwcYQwgi3XZpZPx9pAWYRiEu7gc/lkuHCnMN4HSju0znmymvdON3gIn+Nm
TA85EbuVLP1vlybrlVWZH03cq71v3uxc1ZeYa3g5tvfBRYggKiSYO6xN+ElIVO2nmZnwW7C1UEFL
h3fym7rGb+05tJkZliau8dWa2a8bhO+iIgYBiMamHPZQe+Mr7RD1SSoMCxSSrjyHjvfIsymJMWos
j4IbAP+FGHxG0GJuqnNtij2hd7UtM8LNGLkXyll9aXjdtb+ofIRbPYQQztIU/pZnF2bE3pi7O8bZ
DANb7G9xsB17FDqi5PK7ZgQ5ucEFVjP0xN5/TINkpxLSYziX2Jmtu3Ze8LV9zliY0TMzwrFxd2qd
aFibk31wLK5aZLrwYuQ7LwYlUSR/zPjcBhVI2eGT55VUva1fFVNYZg1w0MOEItdwuSJfiFOd8q47
pIUFZVz/qCqH0EbZIf6/YG2Ch2eEkl17Gf64GWOhKvw1B4qhS4di6OXgHwhmr6SsnRXWxr90Gq4r
Z6gYZa+rMKW8ZOY5Yyddd3F+MzvXO3mxeE0m65EcxkMZ6wckdWDqT9rAXNwri7So+9gpY6sDSQ+U
m334iurtsz3bH4EZdQzjKo46M4k/JPGhoa/VYfyGxN6325IhiqIF1yw7AszEEwSqPM8SFZucNcrI
2kau/2Gz4ZVOdnDYiaYmeM6EWlh59Wsfjk95OB4TELoE3iGNWxLPn94lVveZ6+AcYk44uDZXdswt
+7H/C5ni5HeZWCHSE03rwQZ5/StP+mMhbGsjCigtYTG+OmZys2T/LrWxRAJY3RFhqTiHhkNoeZV0
1gclG49WxKo+GePDQEQ6p3RW+e0T18qntIUpRxCeUwa9yRjAcDeRhj8PEzEGlp0jcUzqgz6EIZis
kISZsldItAwaxSaXPKtO6rNOc1RpBxKCVXCjL+sBxziKdky82BIW/TrRtGrD6Uz/ozT56RhWquBU
le4jCUsaLMPxmgv3NzZNdLAEeGZaXcspwmOZPC+KDcwXEiaMTw1Rg4mNh59yeOkCrqm6MBvySD3H
+Wh+XNJRzYjjQIULXE2bP3DeqabhuU96k97Azvwe7ezxSfSeffXG8A3cfdcHKOspwfkgys5+sR+L
4QT/JcHWzp2irN6zsj3SBk7tTUusMPG64uxQxhn20aGvo1dSrvQ8E0S2K+e7jdnt54aJCbPTDY2G
NJyH+gcQ72/g8EDb/CeV8cbG9tIxwod7OYfbaYIKkhcLWpRkAHzGX38mx1fCbMglQR2n+eu44IOt
cjx5dfjNfOZiD8GHkeZ/uwGREBRn1XUk5BG/2o4mY7asqqahYdiYqbjTpPMRWLfM7y4RGUfSh7j0
LAH0qROLByHe2QbbOKGGcsUN95PFuDj4QfmYjt1rZa3pf2qJJ8G4gN9jRywBM5a+9pejpEGupDAP
M0MHuKec+CXrOCWD7IeTOKXCONAngO0Iww5n3vJxbubwWpcyvGaJCK54fa14SDeTo17zMPhLy7Te
qBEPewSV2udiPUUHVTx5jfng+XQb4CTA6xRo+wovIr569tkPWvMgBuuD2YC1ae1in+dsoIYZNDvy
Xe9pGR8x25yAwRLI8fmk571znzXWr9LRxU16brnr5XANiMENrb5LH901sQJmo8svcYYFwI2bTTV1
W5774oBTkHmKU294MbmkBkgNpTmCl6mwGjWrgWbkypsFXS7lNejro5Pm7xmWhJXZkbPGS/hjEXdu
POPbx0rOzy7/NHlu7bOJSFia1Ps45bs0DPBCxjIQjTEpE5tmOTcRmdSkYTA2elzlJ88DPItgx/64
c0ROlbrvPIxx62wLAwReqtL4QHx+MQoxJxDcO7zU7L7hTPwVdIQ8TxkEQ5xVQFOyNF3xQhNYfAir
NL1mgpk31Ug0olCUZFrveEkAdESNs/WCC/gCWr9StUk6f9rVXYrzHZgSw8HpKyXbIUeKaOj7Ad0/
4asBYM2IUOJEyK2S6x8b1hTKmwFoW9XCvwYU5AVtelGt9+ZN6IYgcjjM6voI5dSnxcXj2jAb5SOm
g++UK4CXcksR851MXk2yxrUpkNXvEzghakWseFt77bccA/A+xGtgCpylQX8izBEVk9Gu/fDNr9S3
ioMK08hT5NH8Epv9RFjPBlVSvFBf/HcWzSfXKtILnfySRLL7BMCanPO9T7o+ulSEMsgFPxAc55Jr
IND9D+L+H0pObw4EZqf4dEKHGmbkoZrBR1xmN/xPz21I29pCsxdpBzwgBM6QLlbRVr23RQkkiGbD
Ml2oyM1Tmo8v0fJUUYgOm+9CnBCNLavPZYC6EzfR75Ak64FOXlQkZuBe860c/E0SLkgV66fEAQna
ZfKYFM82yOm5/TdM4bc9K5Jy8MdWTognIRh242xcuQEcmh53iEcaHNG+RqxJCMttIJBcDAiMFQ7i
+BB3xl+DAXpDphrix3o0B0yxac7BQd2HnAzGJFE+dPMId5eBKwOUKHlk1bpXTveSG+U1JH65agsQ
ufTdbtqqITHKbjODqWK4cBogWUuZx6zO1qsvrd/WSn+JyCOci1evwNYBLkqN7kV7JGONaN4XgXM3
Mvclc7AD+/GY8WFj4fJ58MoBf5FpEhnzf0CJcXcjSWvPqVy5lXvPdEcPrMGAmFEIlw47D8/FWF3a
GTZYhw2G+gsgL+vJjMhkt8v+UN1Ck/WLBBg2u2oU/7LauQcWojtxUI63E0dRT+FRUtm/XnmX2oHa
FTiwwEOUN5x6tF/5WAmMXRYy6+dJIDEYY/xhaGc4703p3m38JI5KHByx3T4yu6OZdE+1E8LJk490
mkQrw0mtEwBT/Jgp8SOOLkazlUP56engAppjAT9HS2fJi52nbMQG0TLATqs2sC+FrmB12RGMxwHv
0Vq0yHDLedEHmTU03gNhQOZCLpDb1vA20L/p7WoevNE/ZTQXFoSnVnXK/xDRKSvkU1YP75rJ4B47
zWiLqzKl/Vw7dNpG6hF4cMyuP+TXyCQubll/PKyi2QIYqVCxihDTnNJ3UUAqF3c3QBLjoOn6NkdE
Qug4KRzOy7xFKzuxrE0Zt1+OmJ/S0eccFIQHMK/1BkjM1QmbaQvpAiPkkBwaGbygo/8BYbDuM2xt
DqOS0A4PUvoXOqkI+Dp3yjoeEyV/4x5WEI3fjZdz6iOc7HKHZtYXr4GufpqOu6vSeUvw/TPkYR6Z
6wI42+I4KlvYOimMrIJDAuFjun+S5ncwSxKhlyZhcaqpih041Dk1qAun3wJA/KsaDsO1nT5ylfzh
pGkzSleH2JzohsX/ssmwbk1QtDJJvV7dbc0J13467WIuvBtQGXdT1vyjtFrVyAZtXr0mIeBYw3yo
jfyWG+65+IMQ80TT1E3q7Di20ZnB67vo+4cgwHRqc/VcAb/OVuP0HPHIUvu+MhYFueF5NYWG9jQz
fOQ2LkPjzgBgb2Ws3tZgwf3mJg+0/jS70/+eftBjqbmnxzlbEYy4TEoes0qfewR/CqTjW21yqwtB
gNO3h2RQ+DA6aCimh/Cb+HeAIafbt0Hz7hrTMTN5+ySORhgX+cVsPXwB07sKxu95hPrFVIB/xVVX
32vcS9Q2J4wlZ5nh9sVV2TPK62tt0K9mPQRu+tjxEXWy/JpnEzQUKOgLaj8x0OXszz62jnQjfA6Y
TiDvzbuq9DjC1c3W7BipSLoasYrIa1DVLHC21Jx5Odph9nQheU7NK3eOF+Soexfh97bDcZtFw6mK
WkSCzoUCXJycKk821AveFS3M6RBC5Vk6qVB3LJzpdILUvRVslmDzKoxdGJIuSb8EEErc760iXc+y
v7tVTcQurS5YYL9aIpKuTjf9YPRru7a/cZCcTIzcMnGeGC+Dv2imvRw5itsJbNBhFqf/qWKyY0TH
PZh1gBMsCCZqOJh9t4N9NizenT7Zzuj261zLrbkYxMdHis7w5apv3C0vIs+/aEjaDjzlq6xNF4YQ
tofGpf3aJrYYMpAYFQ4K6sx9MGjFTBnPqIYHULZY7VirMTI/FjmuL5viAAMqme+4ENAY6JbZmv2z
2HAJP3b9t0GCYlmSxRDdOss5zVTRryhFl++eSv6qggR9I/is2BBW7YKdr5T600Tyw3JOhSj+CdS5
6lZ6zR+BIj7kXNhayIRIVw+hP7+zPVyUIsabcaWEKbIqwu5ALvJ35FJp1vNr1erj1FMMPhfEQCk3
XxWRCzcn/ZM5nc2W0T8MwPfWBmBbbRNbnM9p+V2EKane7ldVwTdD3wMIrdPSBt20GAPA3jE1asxX
oqeIucx2ltpla3mseDmrkgyzydxPdcZZ0Hjm6E3sDV8NkIRl64r8kNmwfm4jcae8ogBNkf4a+cbF
544VvOZ05ut/dmS/OUkCXt0KD8QpCg8qnBjnE66EnI8XeK0g/fKb6eYK+1qq4LsZQB2mjH+4tbpG
8Ug9AxcQdITR7U5j3B8mRLodCxxvWE7qfDLiLw5S6RQ/9WCkOPe7NNaAIjAFxmgqqOqHOmF0U/Sf
QUu52bBrFwZDUBm7weeVs3vvMxJLt4jga71E6cydRDyLhIHpCB5gxIbUGAEuqdq5WJjf0KmbhNKC
VTBGzQW6yB3C7fOwGC57LL/E/6ux2CZUNeOESUIMh/1vEGIbxWFxyht+Gm3TA96mfI/tXA9/K5iL
HuPJuy8oD3X8s2lZ04Zwhs9NzUETjudX3io4r1/R1BrrSgG1CwNEq7Hnls0vi7NOFIQUIUlxjkX1
2oplAAseMs0DtvHsrVpOcK0n6Mk0xZ3qJ8i3if3bSfElxvBd21F8hMaRHMoE3GFp6HlvBdWtj+zH
jJWmW7yUVWSa67hBCB3aEi9bP3HnyfNdReAW4St6nQdGAzkQRAfIAkEzKpwCeIi2hweWeQIjwuCB
ZkUi9mjQZv9YDtEpDTPrgp/5Byn5Y4Zis9YWcdUEFZ6DZtAO29aeDpTLOxwUcG7NSNLXxuZWWsSE
H22/7reOpqeFKKRNiKECLs4siA4y36FKnW97ubU4GXfPVMQuR0GmSf//UvngNzrxmMrq1x42IR1L
Jy5v+2r5S76gCc7zAKEtbTWgQmn803IFsDbdRoYPnnT5penli8fxgOZMRkNu+xtVbrzPTOPujM4r
/zZ6XEc5G1+yt27UgCK3hR0tbZGsz8JypsM00lLTMFGUyQyjbtB7HOMBB67o2tZ0HU2J+BRj/m6V
nbGzZo+JGzVagFaEPqgMzzf/HAmyBH3ONxgACflra/w45iBfksqmgxf3EFw7k3vgCCIKfYFFVpbb
iKaCpLPDW1u21Dlk3vvsG/d81mIdQkVlMBw81RwmKeuqr1Pd0iYQkd6nH/27hEAM+mVX5wnwAc9t
ESgMZxs0/Hicwe52LcjMCfAEKmYVV4aBWzmrNvnQPlVJDagBH9uA8oNjuy7QaUDXhFxEGTg4xbmN
K3cTop2sFCcsh5vdcXQnjGSq3SRz/TjyG1Q3bK0Uv35QgANITZxDAqHZG8z0HJC0WcscLdabkZYH
y3sGOoMwP0PFX34Ew0H0axSJttqLnv1EP1QpCqKx0Kpa1ac4dvVwdAfww7HX7+uuO3YIZCAJ8fEk
c7ePTcdbc1QqVRMfIyN/6IKGcL8tTz0z3d7OdmHYIqN4xI5EZVzcYFo7JoS5Qfu/nB4X1pdDhh3u
tbrxm3hYQuYQdtGab3lbvZd++cqEN92FevT3TacedK9hMNfGzZwhR/v9Py7bpGis6hmX/L9WMFZu
W+Y++VgzS+UpHwkLU0qGkQpt5agTVPE0QrRTFTrdUlgaDE+T7NprUzoAVxhXuZCbdDPGGybp4cai
/G/jRX7zHDpJvEGNqV7Ihh0qhbkHBP5wmODToRsn+9jwf2RaTi+Va3NTgjrec5mH3CuvHRNtop1d
DDpMcV5sAZ76XcxXDE+cirEh8OqhYI0XuBwKqvGMFxL0k4oCLMU98jF+0XaQn4aM90XqypPReu3V
bAo2fZvLVMJQWzT4mgfFYKq3w3wLwpOPgQFAfCgPjq3uxB9/Y7QFvu0eGl/huzjvCSrg3Bph4rug
vT0bjUjQul2Cf2B7B2OTzjtVYebK5LsKMdliJ3Lxa3pr3lXSDEBY0P02Zjb2J5fbcldrn+YJnEUo
P974gFeDzzAUeNiWj36cH7HU469x7EMxLyf/fP7AAfdkz86hwFa8yQSpsJSoemDTZZlmrLHsIoLW
71ZRhiFf6/TW9S57M6/yOoFO0aZYymsChLPq0lWfjYuCif89GFMUaAAMBLfrxWEIpXwEDrgUmQV9
ZxFU9dITtzQWA5/lOltePkQnjI5TtfPLlnkmMdFdJczD1A8fTGFxarMPZVPbXxuxcOkawZbCuJVx
z1fj7Klwx/huQhJB0bVuJUBSR1VghqgDS+yc4guBc2WWj0lM/tLWT2KQ/ZYii3UjfL44ndQb1/I+
GA6l2HPju537H9k8IDWVbKCp2ZwRPgimLhUYUWia20BzMUh1k+16M6r2hpE/+d1MrXyHNC+W/0Mj
CQdsS2UdduApGSxGDomx2iyoHzb/ZMvuOkzs0V3uNhsTdWAHBPIxp1lsa5vjIwg/LDwFXIhkatpT
13RvlsEooLHVZ/zJM10yOjcWXHMHE9CxVxm4iZo3UDQ11bEaVugyNdJRdZWYFW82vmBGyhKLLKGr
Ps1ei3BHl2u0Hpk7retK8F3Ilk0Kc0iU3pOS9hrHsJs1qVAiyzFISLhFNEb0TND4nK+mpIT4NauT
zkRwgM6gHzLwBHik0mAfMyZovGQvuPMbUEjhAkOZ0Q4nlzAV12KMmdzQiTxhXaIr2znjgeP6BNhl
PchtB37wRFDuHuIj4fIWr5NSOMSFZ360km/CoTtj21rFadFatVuOh9HHpwCGNOaGHY2vSrHnmzq9
tbI9BKZhboUg4eXKvaSicUNE2FtnNQ8UEGFq3HOAbL0BsZel76eT1MTIP6VjMDDLKNS0NJkA3n87
LLDPhR51YlX7qlz77jR8Gau6JM4S4yPL5tSsrT47VjaS3Mzb8HW2OvcpHnFMBXxy5nHTcV24TNp/
AcjGCDo5lcuAEmAMuhbCF3emg47AONPD5q3B6R4tDl8bmGN0cqaV+OiG8MHBfZtl2KSGWO4nB/4Q
7XpaXgF1OCuY67T+/g184I5Tby0EejaGZCcnTu1VatIWkB8CLl+wlcKjFAHIolI8xi3hKdWHj2rC
D0KgBF2vbR7GSow3CjKIv2Pd7uS0EcD0+D2uMGq+lcnsbvzBcVZj1F2N0XjjxiOX8ce/KMifuekp
30IzKhCpzPxE8YN/J1v6XPcR9nrvoBvgf/AnCiQufKBp2xy49MH67t3Fqo+T2NYU+nUiii9G/2h6
XX8G8PZvGuUSe/gYqbJmGdR/+o7ICHCMyoKjS4cRNOLTknnd2YRziR7hpA5LcZvowMrZl5ATAgoI
WGK3gVs2Z5jOH2ONk1EzoZ1E+qM4+9JziacpjHVxHS0ywYztNiZX7VAx3VNZwwET2P7a0v5+NBFk
qxw5GN7CqQkHsM7BdbQTUjgO8yiERJiDVuftiZmcTNA/6yChc0DoFHpTLZi1q+Hgi1YxpydjIvBr
oDVHJ45+cAKb1LgEcXxKmjH8tXu6PBLT++4xk6704GYvcIhmfpj9NPr/e5HfG2W3yNrOubeaa2M+
ZZjG7k02O48+YkVP02CZ2eZLwV06NF3ULDNkyE6HHw52Zu5SiJ9JFZi+jSHdE+D/bRnKbXwl+uOI
cNBMWLyM5rHsos9oqINtW6TPTtqD+qtte9doUB/BxIMPmp4alsS615SABCOV6kq090577VaGQ/4Y
9n689Wu+a51n2JRZT6jVI8w4mhypS3A4toPxS+iyPY+9ExwzgkLHzm4wUSj8O6XvtwdLgHGeEVv2
eHHnXTBmNIdYOWyyUXRcFmR1LLxP7S8cd+Cwpd+9uAwyrp25gFfID71F9sIcIR+2pg36P/bObLlx
ZMuyX4Q0TA7AH5skOE+iZr3AQlII8zzj62tBmW03Mut23K73eqFpiBAJEoAfP2fvtXG2lkTX6VOA
DG168BXG6pRoKFyY/xY27qQUOlqJ9rfW2zefecyoO+ZuSiDw90p+L3Oqr67uyeKjX7KCWMeYrMI6
/wPIkLGfTMCIjv7Qpg6yZPtNOjBegiYIVoVt+0sn8oYjiKFlIKcSPG7m9qmdXwZ6zYsAkc3ObnHE
BvZ+VAPUtEZHdFLf+CtpXJALoqNkL4U+G8ScalbN3fcDlxSUCAPTnQp/Et9LfFdVsBahCBBtYuyI
FycNNr274cEs7nS2z9covqvDJ89rvKtaDvEN+9YVeAsuklEVS4kWNJeTfS2KWl5DSaPEbJx7P7Sc
+8BHHpk7arNTiWKDiGie/FiecBtF21qExKABLZPMYe+tuumvUzu4jjRL1097OtL0F5Y+XiXCVdmP
VIzehoLUlSSDyNoYHI9hfbTrtKlpIARqsI9sQNxW56zzaP6R6XtA21AiIHaK9mHUN9c8XXZaDFVX
+PGrHarnOhMFyUl6dvO4NfSGc7SiEJkO783GgbCx0C311XPKguuxRAEfG0cM6uNe4HoNCxo5Qf4R
6f5T55uIEEkaRJzxUQrfWtvlAPggsOoFM+2Ae0nms/Uj7yEdoHP4A+Q2giRV10SBfkxfvBnXEZOU
RB5eudexzQKKYmg7JYYbtifLhtOrV+3sQU7NA2Us9Xh1MG2fMXnWhu4sLVW4gMmu+TCqads3rcvN
CMycSmGctfAufQwt4Exob4VJcAZ/4Z9pc2+RYYHfKNOnyhn0nZ6aNxgipyxDqvIxteM2QYlxVgkO
dDwr33deBjBcWOmaRMnmVLXlsMSpBOBtylbS9h8yj6aARb6oHkNjjE3++IDjGvNMtaoL7Lomextr
lBngC/tlHuScm4LugJrCUJKa7apadI4GMitx8VSkR0HRHLUWj8usn7Dan/5Q81FjkMR3iL7P1Npu
7RdsaTxPfUgojr8izFTlMBnvHZrGyk6BhZWp/kTYKT7OYoAC7VpjpAMGeZdTDDytpEsaslh4Tm9c
Cqwvq1prAdXqzs86p5Wk1t1nlTWYtxQ2JWranazpRylPCf3utU29hIZW49MtA/Zg7MUjlQBZdRtS
mRB/rW9SIrtTAcki79gtYuwf9hOq1n2QVLPInEGuE0YNrV2YvFBrFirVP/eKkWku8+NbWg+Ehsw5
vYVOqkoaVMD8FbG1csIiKB8ZIpvqihkPTlnx4KWZzV5K75ZFSlfBKvJqFdLxXuV+9MyJjQ5Qm7g5
pRWmHJIezAI3qoNu3p3/6JqDeJicsH3I7LKF+0jVFuokkyiGdDZTbbjOMIyuKT6bqTe5jyOBtLXp
07RQgetT9e4rrMJxBfgXTrntJmmyNQrlbHKfeiWGAyWBZ9SYCUxXI4EWQZPfbGkcPUitrm5YgtYo
VcnqmFtu7VDBlJPW0gjBNda6ab+Mle7KHtbB4FfoK/JXB/jywqLLFcVmda3LodlZ4mNE+e7qMQJC
MzTKiww81840/aeuePf0uBAM0as55US1MfjD3tKUlEJRZ96z/ETrNCqWPRtLN0fQ4gkl3ONq2lWR
8+oJSZ5iVlzV3IoAczIe0ALGW1heE4uTOIBetDY73ICQ492A9sFCU1UYkzZ+MDr6vZvlUKGzNn8q
NAx02DxdFdQas4d+rVN44DORZzNVo20RRmKL0usAAkfbK/ND4jyLUPRuYjF8AiKaHTxDfZxCtmJt
7TGa1IddmUYvUT9g5nRK5uJsZQ0qWMZevaCoDBTWBvw+Ye0UK3VQqisFFlAZVS03aryM6se0Eiok
7jDedhZNcisv/LsxD74qpiRYhBx0MVAN4lx+CNwQ1cojnZ49Xw+7c1/iQUV/TlZIYdisOY4+HXD6
TtspjHZ+2LIFkj0deETQ4Z0PeMRNYzvcaxGCNcaKpIedR08BklJPt2ET+8qlF7qC3DcT+JPTWyOi
nyLh2GU5FOdqdgFZ+WvGCPPqG7C769x6zo1k3DGeYE8W9KsgDTZV2+Ktzo9oc+iSNeQdlBqYPEcC
IVRhTdd2xH1FhnfEL6HoEYa+ZYIyYB+SLbVUCsv7DJ8xd8Oh50ItJHM2L8NrlOvGklBVpMFj2zor
qXpU9sY8hUUFn2mYZeVgnqfKnDalh+gFahPzY5Yglpv6jWUzXYR+Wz06eoGBwxqWhEg4kDeVetmM
BHVpCgu0Aw7VrXIyK+2wuw8lbeBIV6KPpvdAol9roYyfDsKkhvHjPRwCgKs9Uei1qp1kdsOgRZ7F
NF1Zy4gSdUxkl2CBkmCXRoSigdxGQBJAjyAmE8hIcdN8xaRt5EVLe6hebB9KhC17SqFoPDEnf1bT
dtOF0HxsyFiMxj7QlcqDXsQ7OlITOUP2TvOwUvdBOuIXZxwUThNaHpyqWivHVd4pwA2AE9Z1Mu6R
M6cNYSVDXLyPQjCBjIkCApy4NNWw2le9edWS9mc6iHplmAEl6FQv03ipg7fE8Nw7O5llH+x9E4AT
vMsD6P4hdFzfUegfdAiSGBYhAbAMb2uw4EZ2GLo2VlPXiPml74SQHKA+Ei1CSyhOj+yqDs3IVdBD
AnBaOqMVITN7bFe+gYjW8qp3b2qqpaFb6GjszyGdKEOCFe429c7xHiGaS6qNZOQmkO/rSNXv2G4y
ydml1lfVBiczppUZ0j1ExuSyzyW03jvSqcIZgSNpEcvMuoP/kK8qOWGRj5oHaGkEvbOrV6pv/49J
E5ygAQ0FDH57BDBeQ63jcwdEr8/urNQvdF6vXRpeSzNt7kqze/TzdNoBszwh2ETdS04wa5zi6g2T
pOSQTW24hQpwRCmwpsItZ7JfwSsb0LIiDsPUcioIN1t4galcDXanuAR8PdZvAFr0G42B98nEbu3X
+ia3GExqegY0gihAjMpsSuilATaFVgqjl6lO45wzVNAPqW50iNjDJQJ4Gr0ermSR++RLYYanXXk/
xureiLJmneTGuaPQbDvfgcyB1N4hUCZR07ew7zUCxUFN0k5L6NKwqX5j2w23VFGeFK+/gzJ+Z8+M
J6qmbUi0eEPolFujN1qbII+zSfM3eEb2oZ7rOJZNUkBVsi4a7tTmDDbMW59kR/099fmiD9p7rR2f
jAaRtCkahzZDesdKoa0Af0TkwovXPtU8TPvF42j075bfEYE8gMwhkvUA9wKDgtNtBHtOrU8elDm2
2dSw+CkmcckagkvB/DIVWKPCLs3duECYhEB40ynkKWYaXfMqGCNkfCM0BF8c1ewSK1WyA14GMIbG
zoZUJuweyFfaBPhIr/JeCI+wrqivkm0OtpQLzzkXNDydmSZfxtXPxDJn4HsPsjE14d7p4TWKfk5h
W7oo84plWnOJsKPigeQwjYgit67UxzbX7LXUlXGtJ9W1mPJH+C4jqTLRnaGDSWoL5PZDSavCd2KX
ljf8AG9mI9EZWxvgclyYdkc6iT9G5WQnrGZK61NxYL4wxhQaLybZybd2pad96KZCNtaPVpDflwb6
cAu4CL3UCF14wNREXz4xfgcPA2NIEgsKv49OQxaJCDjexlDKDS+YUEFr2QbkFnaHvMnW/kdSTc5d
mJhuGE/xZWRVIcjOAycxjWdp5D5jy0trh/o69NMntWE0wG3VRnYDXYtwhoVf41BSZqUw0YadSYg7
+XL2EhYeY+KYWBC7giRE6PFi6DLGRc3Q0ouOPjEjcMKQxyf0+Lknvx05INAAooUf7KquuUNhIzWG
gs6qoBlvtdnNCKJjP9ri1OTaxhbdSZPIVYyaz7GqjKNUExJIdWzrRfExdTjG5zR0evpEvaQXJNBg
kPuShBZQn0Of+7sSN7pZSbKbSY88OrRZKV+pmRKtuelNwyY5LA5JCundyK51gwjRJhNoZdcQcXxP
X/cz/jrFAGS2Aw9wR2bnirlSsRUOFlubzulXFSQgJmDZ49D67khHf2mjV1N0BGNIvLdNBQZNap4r
+HBKyrjIZnGI7PYALZlgQyO+EdBDG0wtLvMWioJoaQH8ZJrh3zJMS/DTwludoUoehh8I1BS8L4DD
2hBhguWwIVMhQmeBpt63YbruzHR/lNZ0D4MMboRjP5nsrlFgU/uD+U1yphFzxQ3j9L6x+mnXCzze
DN1XY1l53HDT1QB3T3eGr3uR93dtZI47z4+3UOep4j263sjSlxm+tKbBrTNZuDwl4Se+h6WwUoO3
TkPDBfNwTSFD22ykE0wzkbZYnJArmg4XUxhQ8f1yGZt6uJJB+NKkiNwjmtytjr4bCBpVlTmh+8SR
pvq8XWi6mYGr0hVxhjuuHc8Ghse5VtCDAt7Gqc0rUpiM9L4v0Z2CyEkWS0SbqMFVZglx6r8nLed8
FGNr0xE0MRHbTMjx6IpN1+k7aokUes0poH2n2iLsM8yT3l2TFTualBEJJOoxH2MkOaO+VBiwuWqu
wsQXqPmYCTCdFmLtjwW2ZgoblgAsphAEnF4G86zJ3LS5/SJMz1n2nJCrSLO+1FTK7aSBkzWJAlBs
GmQiRYuQVHCf+yJSXRhuO6gz2dZIuecHLeulZucbe6BdlkWRXHOiLfBzIvwtgg7DF3ukKMUMqjTl
WpstJlPEM3rsBOoom31M6Vuk4SztTO0m9ewVAyZO/BkOGpbdVUW+vWiQoi6UmH9kTTj8mI3SOVBI
AUaNtiJ9AVLbwBC1omfcGpSvY7LXq9eCvCAYKLDBcRgVU/Kgga+rIYN1Nq5YyiRthfC/vfj2HHZT
hMvuBh/eP4JLwMGV8mnlZYUUivjTrhT0I2N2i+yAFnU5TQulDEgZjaO7KIrEqqhmRRIqQQbr+Hex
FR9bje4blfK00QRTC8a7bjmYD6RlkqymwggG0P5SFuaTqQe4iyewQQmdgn62lZTAyjzi6E1hfaLu
7jchXChuXNhti8wBTmKgJtYdTMf2qKNMHSp1z0yIeyhY+3JAcskysTJVECMAsdUDBoOqVMtdkGfE
UGTlYwpYO40QWNqB8QgSjbOTlBjiTCxkmcskMpB22YHgIkEXC0uG1Nm5Mm+dfRsbXwBS93leAMeA
yx9YJifCbLHv4r5aDlY1oc2B4uS/mxW4g2CSH+xMvLVaZk8JayOjgpotGUlTzDLifI8gukU9QJpF
0EcHNnU8AKruuc+uRfuRkGGxIwGaAtpPL+DuvWV9GDIVTco8DtEw0jIOkq9T34nT94NGpldBVNG2
6hJS4XDoQ1xv6GNbtJdqnCD8mlnWZV5PF1Rim9kOHIfVaUiCExwgY1OGXKSjT6adr90HikJFlqF9
c+5Y7MhrGeKTIP1HKKgrVA90o16xJZ3sz9KJdzKhr5Ex2l86Xf9AsPALvZl2LxFc02vg+rRnSaVB
Y3zQ2hRoerIREPYXYiL7y2lIFR5MuZvQpaslUWT2gO/cm+hBVbFMXcZz0K08tudj0FFbZB9DRscq
464YldYXjrqPDKpkJdgmaWN54ejbhRIokGrkMbEINM0cMyKv0t8GZfTVMhLmk+KclmypUIu9S0Ol
yDYAplaOBywuI3/O6D5K7GlksqwoZcs9mKSfwhbyvk7WLTDNwfN89l1JvdaslgFTTtR2NXoP/ON5
ChkEu0nazyDV5B7FHPi1Lr6WRtGsyeEu6hxcQUbuzNTpty6eiIFJBzi7mDHNdB1tMUiO+wkXs2X2
xIjpb+nUJ7Q58sTtJDq1rB/u9MDDYN6SHWQWVro085y3sp5M1w9HYkvJTV7D8jYP3w8Uc+JQKiMV
oIFdve/gLX3/ohivVu33Bzt4y5wp91yDXuMec0dhEC/Cl7rVVVt/EmukBLxOob61wqpRZwTa4ftB
9NNfX+E/+eurKqLBDTg/UzeqMw8CcUYwqNEauz5M84NJ4Njh+1s1qUe5/P7++zdkoyoLhHGkotSO
Rmh8ou+bgS45jla+/P4h9yl9rxvGuJUVTWpdOPvvB1AmjI+tKCUPb54mz5LutVT1jzHFpo/1CjVY
f/p+GAZkl4gC+N5od6XfO0cjSweUiSNzL009tlXMavb9UJh8NcpNlsfVvkHXcmJaxe4Gq+2qrqG9
/evPVun0AqY53Yr5j/3r53r7lFdJcsfEoDKaG7eAkUGLD+xWZ4ttKmNwFEbaP7FDeCoKeGMxhpkB
s8ylG+Ip3Ys4Dk566R9sqSj4DIXzpg7DsbF9Nhs6qg4wGP5PbBqYO7uA+yt5cStwmfaFI/S3tDTB
TCVlcOzaC8a1GCRlWOwSU50ueobLC+CyeG2q/ADP1fhpxYyc6nR8RR4R4Nye2kusIdf3gcBiTDCD
Q+ao9S6MgvDg6/VfX33/zJ9/9v0VgqxrnQtswig7n+CdrHPBkZh1Wq4geCn7zkKtTd/JePz+1oBT
y4RE1x9FhlPl+7ff37ZNY+365G6yjcDNzc68DpFpusJD+YeGd1gXnRj3PpF2S702eTfTUF1rvLHX
iJt8O/h4vYzspTXG+KIZDltqEeCFtYel56jyuZLtV5Ql8WcjVPdAC4L3HMzJHXcjiDIKApYcfVmh
adXO6XG4NK3ykIei3oiE1rgvHePA3mMp1RgiSWkRUzBpN+g/2lWpau3651egDiurrFakK9QrGY7m
jbjz8TA04+f3d9OEo5ayxcI14jxpwszPlecpD1qZc9lEprN3glLdiJKMzAHH0ali7fK9qrl+PxgY
vQF5W/V+guEPtiTFdyXTh8RpfmRGHfLP+Y7CwHfNTqhrkGsbT07FgxwH4GiGUp3LOC3vJyFOVazH
r4qjUUNI7amPM2UZYm14bWZuEfXps2AXvadz4KxGSNuvMsofY9Q1t7CZ9BN0qAQtbG9P3lvf+VsK
dp2dkuKtHWJZxsnv3pmTQP8lbZ2tcq9ujFG3uTpBtoEtaFY1DvGXUOHjblB0E8bDeHlituGIyiev
oIkRs40hIyz2nWSe+AOtiDS1yk2tT/YpwOfpFELWSxXPcsi6HoNyXvd5Js8GDGskF7G5YfWdQv72
jePBfDCuatMut/8L8f//gfgb9u8Y/gtkiD/DXwn+87//C+CviT8MIU3CdIDxC0snDeBPgL8G21+1
NVt1LBsnh5wp/X8B/MUfqilMVfILU2PWqTm/APxVlRNfSpSjzvcf/J8A/LV/4PulZqiGzqJimFJ3
DMf8B75/KgiVNLU+3WX2D0Z/pJrNEZpYDWGKkSlOfuOgRszcCXvUgTehsHHVFmNakngvKfTYFTqg
8yijt1/ev7+CBn4NFtA49l9jBebXZUuH/bdqmTT3Ld6AX2MFWBDyUZJJBSxUftBEnyjvxnf4/voK
VABrd57vEIAQ0WajZwsH9gtl5v7+Rfyb9+Zvr4HohV9fA9A+XNblmOz6Mq9gxOlHk8tbw5+JkNW5
+/2TcYL87oBt9e9P1mpjkMTAAHdB0L8PRXnOauVHkEFWsz+T0Hr8/bP9m0Ojf0Tb0zKEPp9kf3+2
NAni1PNC7Cl1dpBGdjAsrN4SUoeC8+T3zzWf4f88NMNQKTtN3TYNzuy/P1lZR4YapG0Kpst7DswM
yIx+ZOTPDnOOQkSmBRFqNQ8VvR7hORA/JpljciQAAo4sTXxF8xE0Kl8oM54RloGPVJB8o37+rJwv
2cH7B85I3aMbTwAzvD+DSz5+zS359VwU6nyy/ZJxwcmok7itWxaTX64X9R8nQqE0gx8IqWx9qea7
3GhdDS4R0sKKtEDGTIMQ3Qo5ceqmxORwfAVhXC30YJHL0e38rDinfUzoHmaHPhyuAm30oZRZhGs+
LvgTEvsrEHKCX8YVsn2HwHpcIkSgryMHPU/Gk3VZBQC4HO5aWDWPYYKbfaz9mz+gTjBwoZBiETGS
80zzzuz6s5XsUVeUu95mUDjj4OAmf2RoBs7doMZPoSkvGaNwJmvenfDtlXSK3VCVwzmLm9fBsWZx
v1lL5Ix+c2xrMBFjOtsa1HAH3rZfmuA9UbFpJUCBAKHQNOyzABpZqenFFZZn5bZpZqzzvloh1pwW
I/Y+FwzxzpSE8soCvT3O+c1MDijakQmrX/zAqevBp6iJA863nSj7raURXu/oERGFxRvpSaQRTxo+
hgDxMgWQwocx0bwbBSpAkX3GfdGtTat6y5WiXvfBxKgpxdjRp8Y50YCgxaESHGX8mgTgYYc5NbSj
xNANLVlFDAeKApm6U+MYgxS3cJDjmoXO3cWiXFFQ0pgxk349eVWzaedgnSMswlXGJNgkY/3iaEza
OU1IaBfVITbYmxVI2GZkG149e9ulcCcHm74fq8XSs4tHh204XQZ2qg54m0QBumxIs7qpxQQzlTwr
lSSoBqXnE4EX7YqACAzuduUvUgxpq8kHRjsxXmzrmwhQmlqOBGaGu1SvjqRbQCjK49eKnug4QYJ3
vKesD78qoDGFY30GVXkGBsDWYljaz2XZ9OsZ7hSkACN4Od1J4KwYPKksBgs1e9rcJmJRF1MrSYzq
mUiUxEMYOu6IoSL/3TDtDdHXblEj3mhp3GWC9kdaJi34T/QoVvhMLu+IXbx/q9qYDejYvEQURbxj
8pNjAnknaDFks3t30AcLsq7x0H/ZAnhmmoU53H4dbwHsQI0pI+WnuUrNFgNtcedUCArMYfq0SIRx
v/F3g1ltK1CIyPRrhHd53m01FSVFl2km1xayQGE7R4+LYF7zULUfy7x/T7nNGql+HCbx2OGyzmrs
Y8yxkpxU5hTLoxm8sCCcccS6vgJ1t0Dpis4ARI9dUpslEmJBBMzHT55phL2XBSCjpHjwA1pK/uRm
ODighh/U7NgRlbOMC4JRAGFABJmINc96gc4YYg57uto1K15Q26bHRObFifHOw1ENVfNaeM89tN17
kMDnsADh4wGzdtVGpyQGjZrqCvFklISyZNg0dj29zviNPfgjlnhmyoEk+Jabp1EzhU6SewJ0NMaC
tOD6zH8pqDhxFs7C0huorova1sywKgACoYbvTkaYOhEHLop6QHJhPw/4ysGto8mqPHOH+ABiBcmI
Y+CoL6P5qdYvhIVDE8LPvu66mO4ASN8o94ZXAzWgDMD8+CFKdC27gU9MlrkU1TmMiznO2gbZ1lWM
5/Ro63cwMido2itZdc0+7AQlibRmTNgmVLT0TTTg6KppV8hWe52ts2ZI3xnzbXByFKBtbEOxBMIa
oeWDlDbTWqJ2S/usWl67aSQZCGrvQ5tDho4JkxDac+4hQAz6sVlLNpxnegfbOlHJPNQ7ddeEaXqb
IvCi0vKWzLa4ZTDuuwZ53uxiv/+YMlGePT3I1/N6hFrgC0WyenB85iCzLCPu/CtNd6SPWii3Diyu
ijdg7xNSgGweMa2veeaKbHjkT5WSEFE2frEUAtvxDROZhsBapwCMrylRwMPUxyklV5VzH2wlKpSV
RkCxEqKCFFoCG470zhUDb2bLKaO8dMQqkklw/vSNUnNHe0hZCRoFB8OB8RiNsJnzUDkxONxa6cmD
2XJTo0g9JfH0w/LqezROGKrH7mjQD03nGyDORgy4DVKV5GAEKeCDxnr0ueXtHEA/snKA3HvSPmsQ
9dnXZwSRIxTz7rycpvDg4GmC3EnIZUmSgNU4y8CMt0qhP9GjdjaqUjsrC0zTgogrlh8E2X53lqEp
9qQcH7BSk24LGG4ZZuJOD8eb1SFxRTRW5dNLNiApjsnwc8n2vZW1d+k8DSLFoL83jo3NKxI1AILm
Xo2GBYIDovPyl6woLixbcsPglym9Zx2Qg+xytnRaol3w0yDMqVHS9TTxHaNd6wXaYxWZZamr3sLx
iuJIz7gHQkk8MaIWZqSEzhs2QwAjgJYee7A2KxONZF4OL/SSXkReDMDtcCXX9RrBSZAXALJtATao
xvKfUBN2gNhh7TLqdQI6YS81hMxtRsVIdhPTDBN1PLmGJowKF58rq1NpPxf+16QHqSsG+SMtMu71
08WjvYqUMD54k7Y2o/7n78s9Q/vv9Z5Ji8HWhKEbc3DZP+q9AuMj2Kc85kpgKNUg9WK18G5hpK29
JNPvRAMtvUFWpzmg7RrTeXHIgsLXpZ9tS780sy83SLrg1NLqQKvHxjvgTpmmWUwvwnFnwX9toYGl
lXnvcabrXsb2xBnrI1kWkL4qMG+6z2pbj5wqhl9CEmMIA+02X+dKt/acCDUR0ReTAj0lm3XpI2g0
C1cqqGg0cPZ9Rls1r8eDxsUUTtEu9ex+axjgBOywfsZpNtIBKj/t/MVjZgOFbjbSGmp4iK3uONpq
tLe1gBqkVB58yVy6TOzVQIk/Z048QzFCLBa+02kA6E1Ex4rb1dXItPvUz7ceeE1SajZSdX4mtWhR
CtRzTKOb6smL6OAEGV0KyLNdWn18M/TsIoeu2+mq/OHoyYnGmnksI5MScPaN0WJbmjWoRgSmyJ9l
Gyu7pmSuB4QbT3nvfJQkaF0UGw5Hm27hzp6aeSUO8/ASEHicwaHcgnfOF4qKMoo6bB5yC59YN6Uc
iIJCVurQCCJyCuiSghvUhDjBQOPL6qtb4MjB1bTx4OfwnzVUhL5az3Hw4ZW5loLPxyTjYDj5CI0Z
z8H/d8SJsLSSGOTBJ98V/0dpQvGyEHC0keKW9tbxXpW0e5ufJi7MAwZ1/I3t1rKpsolMLBxjgwH/
g+ViQngGFbOM3/oGHXjDdhGSfEs7MfWpARKPsompA7lt0UG0PvpRktCbkGhM/8WY1GNXi4oJGK8K
YWxG6OwEpS/Q272jNRulsp6zsDzXPvqCMhhq1+/su0Ra21pPH2nPq7V31cVULXKVqqMy4ULZHRmq
bepW6fjeQ0FaxBa5r8gY8CPwBhgKHqg0426oj9HbhMp2EQNMTpxH1avf8T9Hay1T33U7O/s+VwQQ
QgB3QYpzsFE2An4uQwxSl8rZEr0v2ArkLTFBcf7BrglCGlaSBevfu9FGn34A0WUILD5t5rUpaDC8
DItRA6vViCzCsGz+jAQT4xIELXzGFlRO169M7SPmwwOiVJ37vHpQJjTqaocYYyBnFfnSLZsHHhHY
l3WTXk1AIZgqDNTXdX0nOvpydPm7TWl1O7WMEhJXnykAdDvEL12jZ87THras44N5xUVjgYlOfB05
Rx9eKU0tPmVeaO9HZ7+2riQe2JguvmG23lPeMzUwJLBrGZ2HmqMCgeQtEyFfVMVmJoUbTA8YRgCv
WlQ2EyPHqe8Tp75RubfHZJjxVHZ/cEaB971Q3hJcRwuh/8yI7DGgIAJH42Iqouw1bs913MRckST2
oZncqWqhnWbLjNUH6zZUbbhQkD8G7JyMJsJ37OqkqhbGNaOHAgplBZsFQYP1MGURmcAqmz8itFRp
Qo2tUBJ3BZuZbK+YIO+ovQuzIoZ7aLyN1cUftd3TM5XC/b5x/29A538K6KT3RJDpn/2A/5bP+X/a
uql+JCGr4J9xn9+ZnvyXv9p7lv2HlI5qaBZwcI1P6P+296T1h6NZaBPoZFmIIR26Cn+19xT5h2bq
Gn0XBJKGsM259Vf/GdCpmMYftqkKld6XAS4FXOz/pMGnG3/rXVhCo83jOMIRtDXoKVr/aPCNQL98
eBDhc7ca3WTl38FAOBApuKIBTht50b+SS7w0lsOmOvkrkm/XzhK+4C9v2fXPVsmvLRRt7if9q4Py
16uQvEUGpFzVsudX+UtKaFPYhfSUNHyOzxnExRP3OW9tbJy1cy63SfTnmfz/7Njo80H97un+cdCF
kradzDnoYT0csWevkhOzZtfbd6tkpZzTn94qeld3lKxLmMPb9p4o7WX3+h8Oem4L/e5V/KMO8ikQ
PJly0NlR3RTrajttrM/8hEP/7O+9deYWJzanzjk5iWKhrH//7PMp9Ntnn1uAv7zlkU6zY4CN9Rzt
XvA56itrIz/8LcbxNSIP1xYLYt6e1FV7EV/NUn/+ypa/fwXavz31fvnQ55bnL68Ao7EyOlhBnsOn
4FX96V351JWf/pHU8HhiJLyIAWqm/+lU+3sj9b+fav/oHFsyiBXkCuEzFLp98cnkeN8cENEab/Wx
2ajb5OS/hxf9UG9/f7jGv3vDuZzpcjo2Gjr9H0+cMOcaHKUPn8V9yQHHT+W7erbu1GV6S9+Cezbm
3k6eb9I1ztlWnLS7dm2umj3p3dd8XcWb4qd9VR6c/3At0NL9NycCzVdL0FG3bKH9o7OcEyfHtcfr
QjDsGh85pIKP8kxnY+HTj+JijNb2wVxWO3npq7X3RhbGImb/xCZpFyzzPWF02UI7iK1cx1v6swBD
phWhjcuAdR7H1L7fpFtIAGvtMCuLT/IWrJJ1sDTWrSsu/m1azc/kccNBfrPnkBfyHKwpeTaESG2C
e3GYjvZLtcONuGp/ZFdQowAelu0P9UvfGAt1aaz8A/tCMtNXTL8/xCVaWjekN6tyiUONv55wVddn
FJWuWIHYJtd7umjr0UWZnCzaM0kRK+er4k8+zc+E+tFtT6EL9GPJazoBU3K9K/ypFZyI/id09qW+
6XbATR5miNuid3FYrFjoKZD5Qj8bV+vZX+PcWlLbrMclGLT6HLvTc8swe2Et5Ut6613vrnbzg7fE
Ub/Wb9W+O8WX6C7mvV0rK32NcBbx+QFgySW8pa5xUQ7giJ/FHt4kvvgtktJH5YotT+wIghGXYjc+
1fUiPji7/Naekytv1GXY2bvhMqujCLm64t3taxSdiy3dKHNNPY6G141cbm4oklz9PbyXq/JZ26XP
5rN6lHfK3n5N7ig5r5GrfPZ38r5fZh/GxdzjPMl/BA/WPr75NEhPoAYUuSiO6Y/0Vh3Tp56XHsyI
DF4+LBz17NxgQpy6j+DIhPSJjW19Gn9oi/RRvxpn4Dh7hbytrfdflJ3nkuNIsqWfiGaUIPk3IhBQ
BEAIgiD+0JJJAWotn/5+yF7b253TO2VrPVWTmcWECOHhfvz4cd0P1i5Vo+7WZwVNqLfWe/v+RSm7
7A6RKRAQR9Xd3shpcGDcaoO2T1d2cwfPJmM9BSd9SM6j4+g1NoYcJPDSYa8Gr8q2Jduvo9emEa3/
nG2Kdkx9akJRc/b2MTeGvAZvOsKwL0lprePbnGYap5RmFHTmAMpx9ta5a97s7QiVPLQoJvdvqMyY
Sph4Joy/arU9Td5aocyiumjJCyrkcC6fsh68wm320ujD8mm4EyzKo1UzCV/u6FgAZcmygXam6Mvj
d63uohnFxIQf92ZeH4iuqG18GJ70KURv/yW2o+tRH+hBxMfbk7UhkR6Z1P1pdEAZOrlmL6c3eADn
qpXTCXYh7b+Gt40EdIlWadUzLm8ODsHNbPnAxM2wH0GbRe1V7YKHhI0ojqolJ6QXxF0Z834M8QHJ
Vw0J1Pqoi/PRLCv27sqsyYOHc0BdrNoOpuFdnSC0K2CGj9lYwlrF0Y53njE4mcYAUA6bFh0MMU36
BfdpELG6q0nXx70luz6cDs+LjS7D3rAb70crd4c5GW9CZG8giqIAP94NSodGIHSm+ED5MdvWo1rx
nN3KYIc+7+JxEUwQo+OmeOCt8Lh8vuVHl04vYrUWPaj1AqGDw+QZr4qDh0Ye0OKDxWl1I6hw02Sa
bALkmobHYSf7ogbfo2Y+RLSY8lyzHHfiRrxO2wK11M2SXhLDPqo7gy5/UUAVrQa0vYnP8pViOyKy
gVlrdoy2EX3J4/oQYdv6sJeuRrUP/HjRHkIvt9cW4niM3gMdClFX6yGtIj1I8GklXxMdF+tRI6Ci
3G7at7Y4hqj0pPe12Kef7BZQsiF30TutuaVNJ0C6c8V7pxlSrj00nOPoED7jo4/VnMHgTE/pNQC+
SvZWN+7ErY3s8EjNpBMZDbUJ6urlH6K6t07u8BMURJHoPW+zKqBINt7mN7I6aPe5Rn5OCMEVlmOb
fF0yVqiaTloxEq5sGVTGhRFu0/rA8IBZSvecMLtPYXjHcK2u48aQgv8YVa/usB0fbTSVjQRqIBoD
5mNCLzjNlkYVkoG8K8Qcm5oesRShxACN8TOnisRF8k63FkgOJedBW8NrVlf7Cs9erHTp0mJ30SH9
svWgZSan6DaCv1ou6AlZE31U6Vj8WzE1D35fTeMVbU3YoZcAfmL28o26eMS7i2SERxfdCGmDN9zq
qXenrM+FgTiEdR0dv6bWYbi1bynZtLqDecBuyGZwtBvDPfjAkNaevRi120HbOxWn0WG0wTBPx0d+
n5vbF7/m4Mg5Vwc1XNzo0ja+n+rzRaNKCewv2/QwMNk2YK7xCwKg2Hj0iPd6M7rvte0HHR8WMFGn
XQxXbXDRLTTd9NHrz+/2KjwtHkiA0/UC+guAjWj4F4t3Ah4Eq6SJHbUMzavcKr7eyd2f/Ld/dWia
P/yEbr0D5eCf/tu6+dz0ngiIjKeLOi0s6dFH3Ew8+xHXbzBJEgJoDfaff3DgWv8WK/T/721J8v/z
tvXt9QE/mdu28p61RwiY0/WNId/s5S49BmuPwo5iPzrdhDFY76WR75F9EBd3Ez18usSntWXT3iZr
bcT/3cFr/34wA/VHGBJGD1i72+z2fj3YY4v86ePRbI+yq4k+LQXEKoMEKh6qQEValJDM58WWYi9N
4w3hPLzFezjcZM+c4kgykaL+CSYf8+tgjhhJmdSc//58P7jq3+ONn+czGj0DF9QABP01X8b68Tm2
e+/2aCs8/Uih2aq16YjDbLiyxtZHyvrAlTa9Tp8i6//B+yWs/OVm/rp789fo3JEgOxzrH0YHpqgT
6nMU6nXs+4fvu8zvZoFKUDErCvbXUcxa+G5pa6pSfY3Sq5Wm6aUhZikHIHp78YKVPsO5kx0bYW3S
4XztA5YhcynjxXGjLGvQyyeDqxr3UEAUdEZWpglbed+3NgE269sQFsxGwVE5ED0RfB0nrp10ce9E
z4yeYp8kfTqkicfiSOn37CDXCXtwpXaj6C44S+bzXjxHYmhu29CixbKvoujq/mG6/n3Aet1Wp9Vt
Nyhq/ec6BxpobncUD488vyv8q2iPrrLjpRu1Eo7VMesJ4g/ia1Sab3t5W9BD2lHR/yc3w+j8NWv/
+xC/gpZrd9/cn9A+HR1Nzw+LFD0yeaToQDrx0Bx03GDUFK5N452n8P7w/tWl/3O5/u+tfy3XeveO
bSnr1XJVefe7oPJB7M1wp9NhbyDwPgaTfRoEpUgOlo0W0J8eoFfF3//vB4Bm9M8JgLO57zWrd+cA
KfYip+WCeJsF2YNZxWEWRdoZVzv55cw+qCYoCjfE6yb5BqXabbVUWax7EX+31WCIJuuGNMFgYOFo
kKxwDiJY4WvR74izcOq5J0ReOdoiKvSGUXLaiiRaqcgI+JsteZCcNfQKJAaR8/kdNT4YvzKaG38I
B7s/gM/f37oChGiDUm/UOxDSoH79861Pxm5fp6hxPc6dEJV4kSf+LNOA3mJr2k02HQ2MxczxZ13h
XQXoNIGb2RRmMoRxIoYx4ZMMaV3P5mRKDk5BRb61t1IGqtSxuZX2oCbDrehwPWcsukBNDxHuheyr
ZC9COmeruvSAmgjcWoJtTe9K4Xs+BvVoFdFWhOD5/LbuCgNXsC4iEoODl/bDBy448Y2SbWEPW/J7
oYeT+BtfF7+roz9YXTXjsQQ1a8J7KMMNuWix4vJPTB5wsPAzn7umGYqU4ps0twy5v+EQMR1FuhPa
y6dEnLmeOlvr5c1YEw1NM2gV1mWDy37EIiyImEV0VJntvsXcLz68gvLWynS0+Bo8OQ46jtJzNyNw
FD6vs/x62649X2mcM07pk7BHUH5UlvOneNl0a5LDjvjolbIzVpYMsXarqAqkZ4JCU4zbS1DAwuZw
OiLyE/VQvnMTqbWXRd8uPDl/qRY/KiiYZlaQVVTFzdvy1A07LFDGxJ70pd5LCwlz/fBuIu6a1JcG
hrNmKtvKeUnN9W/CfDCyaEMKc2h2TNPqCflyJxuRmG5giK3lfOuXmNijqUxa0jor5yqGkIDkw7TG
QeI9RSCGAxJ+YmC7fRz3kyndgWvGg55w+yo/C8++i+RiOh1zwIdkxyFkMFdy+dVTpYxJoDE6Fv3q
Meci+QYzsHtidJD+XQSos9o04WZmEeCVQdIUtjma0+OF4Wy536WybuZ70HLxL79EMHpXzpYowCi0
wbiZC8vAmCYc2PaGw4/Qm3QHRfRTYS260nRP1sc33YbkuczFUWqWKJUPsuYHg8AVcipP0meGzKVp
S2sxnIq9Nud+S7goLYtRMOWQeMW4sRY1grKnz6Z/d6O39B8ErzRH0E+ptsL2OZibsulmPs21wF98
luxDgSC8wRVGmc9Xud1lvT4UkpE6AO7oisz3opNwS1NthEnTHFEK726G2VYR0y9bIskjfy3MUrIy
AfJMe5RJc8ji3MnAmoxWai+Wnp0/BcOLzx18DS4cie4E4/TWL6a24b9VT3wIVmoWQqf4p/iojBZz
gTtNKZPNYPdsOPjKpQkA16PISXUUK1qYI3PE091MdyeTKJ/hWTQBWiHEiAoAInvrhB4KntKwiPBV
RNyawImxT8EGE+D+CYNr/xvk+Hfj9gv4hWZurNtnjBtiRzJv+vlHzXxkQBjFk2K3xqVUNClj7D+4
G6yZvfM9uOuzgyMxQO2cmI1YhPX9B6e282+INFAo3iM4fL9j/Dpr3pdLo/aartfjbBW03XKyNs9W
qQznFT9EenQ59N2eQmpV9LwLNpStKhCOFTTK8Uu98l/RYTZ2v+vJzlzrndxIEBgK88flWfQVwcDd
O467add5UmwZPr37Hx7/x3X8j0MDx7dBDsEwKBr656FRR7H/0G5My3Hf3gzebgObnT2cu9Vz6G4O
nrGBh+M03EtQuu24NkC78787C8a/gph/e4BfzlJ5Pj3W3Qvjh8ZytZjeAtzkGLe/UCZfC7RX1OK1
F+dRb7J2ASd8Y9Kb18zPrOd82n69oS9eI2gmFM9xBL/HxLomSQ4iSQbOJL0atJw6QkqLjaxNyDaD
ytMurmHaF/FM7/NNTBpYPL23+ELwfjX8wo38wwu2fjsjP8fy317wlyN2KM+N+q2sleNqYsEf1R2X
sDrTzpTZASvBdqTdpLeKDIz/GQksIklk6vVt8SIALAtEASScxhGpS5bE/Q+P94uP/Req3gc8hnZe
h8P7A37/Dcs/Ncru+1VvluNV9sALqovNTRCUi8tXWexnG3n8QzzR/u0d/oxHr0liHy+l3+39mvDb
8fkwUJQpx1RNf5fW1S4danV2zm6AkqeF1mRr0EGtGCejYe9+chpPXTIyClndb3RH6DGnu4ALsHHV
W2+ytzbyU7zSXQWn5GnDIrHIPFn4ZJRodp3/vlx/0er/z3D97el/zSZ8uksHNatybNDIQQAio+EG
yLc3N/pidq1bdvs69WVT9Qf//cbN39kPEmx9Onk0+gSBvUbjJ7j+2zzdKUN5vnfEqNvK6cHj+Akt
HsM0jR3r2xSD21m6HHzLREXZf7/3fwTuv+/d/KeRaHUfdA5YcW/P4+hrujR2VkUR0mxXb9R0aMUW
eqAgFeLocMzUhb3sczKK+f5PkcW/BepNKuARxzEMo9P6FVmc1u0DeqjnzmgvFGdQQ2gntoaWDEYj
Xtv+w3t3er+NUxVE/e1+7V/GvU4p6fV2P3VGtPASfjmkpQqlTR9Z5nerRuPKKF2LcG0XBWcnTn3f
OcgNUsKQXY7q7rWGEdbcw68EcX+UJq1r2i6No8UD78YwswipcA/+CQFgV+29VUbJrfOZZEY1x+5e
rIJ3bXhTiJ2Kmj3n+suL5baIL9ba9vo46bC1mYtT3wGCkmehd2G4N30infxsqpbD89zFxspq9i2n
7xUS6eb1C0nqs/w8OCjbZ/xM4fkeuLztcfib6Fqq+fzgH/CKdgvqqe+z5WmEDp4/n5NjctHqEpcB
vU5iYooqWYTi8hNjhhR4kR6LIw1Q0Q+SIT27Rd0sICQ7ubfLUXeC4Y5lkSAIPn2S1IwOnohPySPX
EqewxeEm6Ik3MxbF1EWZ3DtGKQo6qcFbFWX6lIRTWUsoX5+0xuuNNxoUhEXYXHbFRXlE/vYFf3Me
eXm+jnEDr5ra73YGQ5uOmZT9UQW82EfUwjKWXRfBcsq3T8gNyvtoF8Y91G/UUa5pyXj1rqBNZLS2
cgFtZPmxrLgOsCDROPQaKmwuIQOKUNMU1kWReFbD1e7U5ZkGNjT1VUaDbTBEgTDGTV2JVKF+L3eD
IlyJ/SLufCDdopWIi586HV34vtcFTBR5U+pZ9REZW0gW3IT14Jf7MHbsb65F4w+xyQYNmaj+8Dmj
6bD4equH2U7WfRFPD/o6eQ47hqJejqRj+lSTrnsRZ+3ayx5OYuRypAwmjTaiFPi+0GxUABWpwVco
kJmDg+hSbn0KnsgoqWZTfVGT7hoz+jgkWNkRLMvhHX00awLqra9O8E5uxU1+tXbCpWdNFfui4Idm
N4hG0vBbhrjJZ1jCfjLPYXswamuT35xclgfRtybIGYk7o5tszIt0Cag/cnDMiSTMgG3TE4YOQIDK
tSyDu4JLQP+E8dA0t8Og9LY59FQ3WT7teVY6uY88DrFs5s37ziZKGmeRbJO3WMLPxJ0lh7lg8d/x
qeydXF4W7b7eh017Cv2dzF9fnyT9WerCsIPBk84IgI7WgJEJjkq+iSiSOcIJEddKLhFtM2QLHx3Q
6GDR8YUIcBdxwOgGgc2p7rzzbqVyJ4K783WL8KjLiBiSCgRcDrB3Mf36g0Vu/rBM/gPkMHqGQVLa
qHd7rV+2qXXe0byy7LVGbd/LX0ofVAq6dsP/fftOqegoYNXJ/skp36Rbl5axuJ2Pbri7i5bXsGnc
eZTXmt04OCKdKkdTvKGRqkUsGrow5qlPwzpxNHd5jpcdYlmiMNwM2fgVkuXo2Rm4ry9y+J0ZkQ3V
PWtRd2ENC9q7sM1PAA30DwBCWAlx84C+zla4t0OskyHfwds/b0X68WIBh3TDX3Sxs1c8vC5Ogxy1
hRzIhgNF5JsBX/ZF6O/N9JSsBWpX6YVFh64yB8CZQPAzYz8jtyXuo5SXFTvvIWLH0bopqSA6Cj0z
SCGpsDE7ws11jsTLuwTLfRWFKogmqjRHdLc97xPmueGSVO7YjrMy42ofL6ypiq/+RnXHVCZVv0MP
kzN4FmQLJ6ZeosRwOGF45EYnmu8yWEfhh7sK9ir6335OuRNmPVKsiDuLGcDic1Nzewn8J5Tt+00Z
zqjy5pFIFLnpUb5sTpmaWDyQOTKrgXGOMtW6eJp+3gFPpLJeUJtEewC5/8q7uW4MziJ9Lygev0xe
aWeQXgE0PjYvYBnEvY5wZmFx/BC8+aUMw5bnkOAnCN+YnS4mh0IT7vYSqW7LI9CpbonjDhjDr8ui
JloqZfU4HxFbeGEM7NRxyvwUOp+6cNZCk6y52a1BWIJGWDVpOXu/OgPu5DHunI2VEdRhjYjYI2hj
JnGVHAc7V/b0AkWBvXwJZ2s23TyrF/P1ydxIZOa+PZChLmizZlnHcROFX1UqbtcCVpkh5MNwAyz6
YX20FsUxCBsi3VOspA50ovsop9RWfMF6igpx/sx2VGIJzg1msi9j0r9OWkqfJssARNV/95PM3m5e
+DNQj1nq9OPFxf7+npBaZO26OMTOJjwCD7QVCb+xVXeG1YDterycWLTn3ATCaZqyJ/y8SxvLyVtm
Xu8lOO8gk+d4B1Tv54o9EYbpYxwzQuBTpQaA0q8EJ6aBtTe3Vj9AqHOIX6U+1eFXFMgx6XCW0iJo
o9cuNM5F2IbttLLznBZwChSr8A+8DvD5hQcP+96sz7qAfK29OYRRO7Gf4j6LeiYZawDIriKfehPL
OQdm/cg3B8DytUr40Hge9QjoyVah4qsyTEHW+evY98ENV7EPHpi2xluzOpLnK/sB/6qh8TTA5Yrc
f+9VDgxylx7Up7ldU5GnfP8JjeMD6h03gphNso+LWSmdBjv9yABgESCi4IQgks6mmXU1DXbBsnyf
6cDVeAWbAbQQcVwCmwIz8GYZLS1FaeGOPGWG1L7yi9SpSVE5Ymmp4ip8iVNWytlFcFiEfUwQpkLg
J1qDrSOs7xhTlN6QetSz4jbAMTrwJ6/wtMWMThPC4A8TlnWUIv4a2QfpbaSX+6yxNRE9WW3utbWL
czDre9wSHI458l8qazSEr7RO1+ZaOLUeH2+NVxGvb1SLrVrixmh3I4RD0UJisltM7Safvc+V8/E0
KVdA4wQgdJbXJcsoyzCk48jzL6mvfG+6aAmv2vQVGMhWDmczDEPs9NlzQuv2VYdteQl1QQNCsyvy
HLk61h9bDjD4qzLMuzwDxGwBteUnpucgo6gxtHuoBnFOYfMrUKWobWWYdmZA4CaUCzZ1NX5Nc+Y/
cPzQ7zs4dXfqZ50kMyDlzKPOpGp2qd/iOV5uw6XdV/0DxXkiKregytF9bHtU+MyfVBnLzaDnV29w
yRmFi+5UZzeum8Gno6avfia9ReZedJMMOgAZcvlkd3KAfsCZWSSqMei19MtpS3JybLa69LHeXhQl
2zDZWRH4SO43WEV1UzM5DE/8iS3n6LMgnhaecc6dPV/7lGAI6EmQTFYi7lR4PzY2LHwGDTt0ptGq
aCWeX1C3VZn8DqNYMWL8o13h/Mu1rjADnEZrPj+a2dlc77gx9jJ8w7+CbFENeu73yACxmpkp1jo2
GqYwu+eIPgbgc2dgyJTGqztdR09I6HhlLaq12bJTfHMzLHg5dTZBVjtOdGbPHmS7xl3pqd78qEdT
s2l3kJBoI91oiXn09pJSNL2Lv2S9+hzDmLjiHVxFSBUXHqbl9aSKDvIyIlfvjRBLxk0hA+ZE7YDJ
f0c5mGSDNiri8835XXm5NTzntizepvLfMbN1N3tW3tJ5eQI3L5o9xSnA0MU9zCIu6mn5jdJKzIGj
ZzNYXnL6VGf43ILfAljqMoM6vLI1gocoEyduO5ytutopO5SbUR3Do5L6kaTpHqj27GOkZ9UUk9Os
bOn9rqtwZmou36J9lcvdaD73jnbGkuo3RE7jN6LCYmX7T7P73SRONYvWRREW/XWqenE8bKZQY+XF
jmPMwoagRGA8cBXYNWHuP0gT3CZbIKBtT1O4OS99DyUzWaVNmsQ/jEdxz0h+irRrh6Ff/QbALlli
/JpL+rRCVlwY1s0ZmU/sdB81oQXMXGqBqv/RJJuFLOIbvZmYbgfGjAhnIfyiv5yE7DX0CAfgSEQe
pcTCozQDXVQrPyCIJNC6YpHdJX0+D6+A+arTDk+SxySJSKgd0QTpI6I5bJCu00aqqEM4qrpP9uD0
o040x2CxRBuJJ2LbbiInwZdrr3XEj9hiW9EAXQH2rt1kZ1ttzHqR9Uw72aukMuVc/eoCdecfnRdX
ZpbE5qv6kuQS7KleZY8aInR6KsZR2QdTena3SMYcHrIpadthuGSJqZHZ7qsxZC+1ZAEK1msLXAOi
VRyeKnuMIV4vGU+udg0KMHY+GXoFSAdn4dSqMPO85nn+RxNgrvkwm7oiCXLqz95+QUBVyo8TFo8B
pwkG3LPBA48qSezPxuvFyyUqPYuTbGMZ9fWjlis1n9bxcIksK/vYSrEl16Xnecu2nSQ74uB3xZ6d
d4YcnJHtmn3LlPZJJv3hkm7sEmJfRgFk/y56XYw6WtkNa+d0RQH3LTwlKf04KBMIdb7OGDD4oiRb
CE4b6kaTv7VduVabmky7ZKjR/meh4IQ5NKaoPJn9S6ZlkoZrVhjNT3ijjpjyqiTM0OxhxnYtuc7q
HQz9YS9r3+9s6rZl6KRbDI0T+hQ68htGdEOHSb+r12MNXfXOUU9ZYQ9Xe2N5ZENK1G+lX1mo4yjV
YVeHVcTqZ5eGwlYez5y6eYl8qXq7V/PgMPBniJ+45nnOc5FcJibCzts8UH60WVzX0JbRK4zsNmuT
hDsntq+mEUa5r8kB79R+oQFutOdj2qgwxk5q3zng/RKbz8gF+uw4TgWCMNpfbtwmVwFUOYyklAOY
AcI03Y2ZALJAYLKenme3Ujt68ymVnb4zLHVf4KpQmEgDitlBpy3G7qEAOB5QAFREis4mSux57s5u
mPIAYnXx3U+xkhJnyaOQK7UhgTpLuiZJ+QpkZG98G3qFPRXga6DMMzvqOP35TtoIEnJq5iFuNcxI
tjxOOmY0AXom7EQyn6YJOPw72diI6GQtd+boOHxZCUmc+jhxSw9K2EUmdJy5+aVwu4Ye9Vh5B7+m
XLYe8XQpEGorBZ5ItNLSdpsiuZPhMhv+Sr4HX4eHGrXgbuEryeRgJpwJ53Hkch836LiBPOpruCYf
0/YSzge0FuQoIJEGHTO3a9vhVlH6omy2CSyI/EK2XrQYQNUIbeCjZRMfgfuqrIm4Jf/VY2JH0fZB
XLoC/M33z9nqI5tP1duO85zwJ887d44tWy5NpLsahL/KPd95AfDslVwr3nTbZnht7zHJKmbTjt1V
sTdIHiXzFnhV9aNpsIzq9nJn4Rkwr28hRw1zRMLwPb75S2b+WSEPDGLNWT4WvDPBurEC+jxFdQpA
CeppJ1D9lKw8I483yvBHbcin/JTm3BEb2sMtYUnoPNt7Nu+4jDC7m0H2ZsFzSOl46zuafbSNi2dA
uHHNckVvexxD264Ll5TaSOJbg5xdtJ9PIz/zMDQbAelNVmaH1wBYk5Ufu/9SeMb0qaTXPC8EWuLe
gnIvRusc8kBzDHV42RQM08tHEFic/LV6jnnvpu22zKDfdCejAIHUM0lJYBX75LNqWK3mLTuI0UUw
Tk9xHFeR5cGvFtt2BhemvzF/qAeQhXEJnna0sZY1ZbsbEYhB/6EsqJeDyRXw52OOyqZ9VJ2MVhgX
lw13shKmIGl6y6URw5QRm4eyt7o5tpdRlHE6vGW1TK5IiVWelka4CZtFLf1ohnFvYMHh3x7S4h7o
ypmnMBQXADFAMV1it+Mj+paYdiqdOT7gwA02KSds/Qo7YzzNcLf8LY5r3cryYtZCDLZyvH9wwKLo
LQAQfAyPUszCOdlqUr8rPT/PVop9VPk02Pc6m8ROImhBLCOWPgAV4GApOgv+bM1kudIMSA8AVUSs
nvNDL3cLBnxZe1XhUPK0Ye29KytQfd8nTMLWc+Rad9eLmj/fky5m88AAmUP8OpMwjWyvAVKGYpN4
Nh2mm2yk9abKkXi2O9jD0X+/TI9nTRhd7ssZndm8I7mtJSyHrnU2c//4lRPc30XEtnhb+b3B6uHM
xQMryDbkrxZY4euiPhrSMZIEoruTuedVAQwe22UAPI3p5l+q6Lj2XWNyaFprngF7exlxF/4wpgo9
ZrqUIOhvNTTz1BezpwVqqZ0yWSyQSe3jnhCrFbiALfwNLn1hTxe3eZhSAGD1r8Eijmsbad2fYAcA
ZxUzFu+qDFO60CEgotGphoiwxb/B5zlyuQrXpDGpIJCuwgn4YqlDKm6SNmYxXwwfkG3AS3EP62aY
Vu74rWF2Nlz++YS4QAH44mHT1WdR/VMaP7h5LVhM11a7zIjo35DNJWWolT+/C4nOTO7sIaEouVvR
AR56kQo6KR1uO2Jt3/duX6w/ooW2St9qH6wnUi4WEhMru2i/WGq1vJ0V2zXQzBlf59rRDMLW3iGH
ylR1xbmjyd1drgw7yPbewiXLNpDoD6hgyCrSxqdO2g0J3AO5asNJsB+jVDghIPe9LFOY69aIPb9i
Yd2FV7M9XJ3iJ4+A8619r9pyQA8Aok0xRacBo7DtiSVZzQqOx1xhPfs2+QMiwqMNKJR/Eq9yMnJ4
lFC+o9FI9jxM6qmCZKujpa8qs4AAMibppnOvBkPo9d2l6XoVprjFCdECl6Rb2MZrq0M7IIIFUMGR
KOXangG9MZrMZ7xoBRYwnJPGp6vUaU2Edzw/7GVRhV1V9FM5vLRrIiGSvITGivLtHfQGt7nLmZHG
KNTPv98NYcUYDWtB1+F40XNiouqrdJw4BkC3JrtgYFon23JAq8ikn58AcRXEVJPxwYZj8nCRPg7i
IcDJ2m/EoDGnD/8M3ghxBwyKaYSuz9PPCvaPDrVj1VmnOP4OzzA7tUgdWdNB5fvz2ie0iDU5giqe
KUF67vR5orsmcBcQ1RDlkgtFIkQSBryiKpDpwuWFyYFPWg04omw/6TgmD+oOUV36EtYnWAy3Vuyk
e9AAMrzpNEv1AnWcetd83tQCn28ADaNTgsKPT6bl4KBjaEGpDDK+PJ2DJ1s3cSTvFVKyAB2oqAW0
BAbFAq+Nm8O44hi0neH3wR5aIFRlIhYXr/8R3ydgfgqIwV2I4XX64Z2rKU3ZY/HCAFFjh99qbMyP
/fCYkPeweTcpaoAZiGryJHg6X0FrGdSYUYQHoPpMrqWaBAg0BfSKEte7RavVntO7mnAsVs1BJVPt
v9qaqoN8UFI/DLmJ9BjdDPOj8zAHE7TsZTv93j+ilb8GJvzgUPSpzoZM1KQ+vKG7wedk0tzjqOOK
K9UhCgaH6womxFlvTX6IKelhylCfAbo+6ZeXnq29n25CkDHzuErO0nnfFTzH++hqNbySloMLWDgH
/xbSNg5rUyZdr6U6g+3GP61NesnVzc0nOcADD9Y9RHgEHWExeU38R/6P840z4MI8PxQ6HShD0SH4
YPqbCZ3OuvfkDHkZl/YnasE0g/wO6OFT+LsKrgagqRiHRkVr4tsntcVF9uwIvItawq67VDjEHZdK
dK9g5md8HEnswH02D277ImoFUvWr7BYdsblHrWvjWVb4ejPCBE11Ax1J9bbmb3zwLl42Ce9wpf+K
SrLspp5kQkCK8oIOkKLK+vVF2/VzGmcneS8iPPIPuOLv0RkANfXBl9bjT/isfsOwiuIz4Bx/sJlE
gVwHXB8fQKEDN4j0X61PQ5NRDZcI1+jDFFc0hl36NLd1Qp8+NpzB5qHr8oG0dpM48XmpWHuI4lYU
jzbOAKdX9U45kQYOgX+Oix9wm11FSSNnTp4T+gJ1/8R5VUIQ0vWG9JgDLMJ9mwhDyKlbVWRRn0Zx
h7gx+0CxlEgIh33CM6DF3Oc+dbcaPb94+tX6KcInYeWlGuL3svc2qzmqON1nfwokvba2UNzecyuG
4P3ccIJVBgewePaMD/MGhbU88MlZX3UVmBruC9gd68jRIDhZVy9UkcR04qQUv8VVyQ0Tf19So+L3
Vz98r76o0iekIhDP3iA+BZhIbmTRS9mN4bvo1Fi54IlcBa10crnp1rxb12hWx/DgRW3FKsPtvlVY
LB6UO7tw0OjamDTIQSEghUx5de4d/QpXcKjQcqG3Fi8cS1CGR9ihw8RTt24/hkA/6GeWfPZiSOm8
RdTem1QmCya2/ARibIjJYLQl9F+WdFYk+nBPxJ4astrhQOFDZ+TerNdiY47238GZXlcWWgBPOrDL
KzIEoubDhPDP6rpS44eEqdHqSUh75jEd7SejE0UbuPBWtyaIdPrDw2Kr6ja0v2dyfch6BwN5M09V
Mg2tjzvGcWB9rG+r6ZBaK+m3R0RRrvi3r9dyMqYcxRBlvN9rGl5C5EncpNmQmwX+1e6onxy/T9tG
j56IoA0n0OtnIzPgTR7m/X9IOrMmxXUlCP8iIjCLDa+S5d0Gs8MLwWpjdsxi+PXzqSdu3HNmznRP
G1kqVWVlZuV2VEJ3e9gR6pWPbTIRx9ad0flyloyPwGQD6L5d13oyT92Zf0qPOaTNgA4oY22Eos3b
YloqAa/etLFZhYjJuB2A6MHZLRx8BWmI0qmiD/Oo0yAkxfRuqNroOY+RrC37g51e/M1BRu53Nu1v
Gttsd3CN9+Tpvaqgm1xpCPV4752AF6hnZA0ONQTWXr1j13+ydwjX9wDoYFCft3A0wFsNFWyVHiR9
4wPJ1yD7zWiH4XSSeQ24hgMmJkLcswfGFRLVaWlfW9NBFX6uq2/LHjGIarCrIUGU3HbZrqn96d0W
4B8fcXfgIlyGNWUtJTszCzKmdspjgM6Szf8brYs+caW+BFlFxhF3gbXBs4hrYsHkQ/71YcILGHP8
xBy9wfmvWf4D8JQqi2gHJCEY50fVycR3mfs6O+Ld6RJjUevR3uVynbRaDlONGCSBWxLkHq0P69IE
SV/qPZt1YnvGzCc8fakbdFOCumICB4CgJOOOGyNIGI0Mz4d/z5MXkhsQDzfZrEtyx0XLZvP3aRfp
j0aU4bCDwarRxXHaWVJXbadNExHsqiXBFWPwHuawWNGR+kd8aKejvoyIqSQAnaTw2z0cQCzRuYQt
18y5Mvi0ldOCLmpe+MTtTeVgItubHPbhG8gOxgB8Up26EygPyYJ4fLKBRhbOr2Ev3WfD/tlt6BEv
DD/kF+zbjoHSGiwaFfr7L/m8cneoXFcFX/5/SEDRaI7pziakZbZHlgpg5SM7s79px3UnwTfmBIV9
er6KiI77y0+4nZ8Kq2/Rsrvq/pFd1SVZkF2GRET9jn1Zd25icNDL4y8JEifu7h8tHWPq3Bc3hyan
gcWTD9/iZKoK9YdAm01OdF/pvOgS3R+iVMBMFQkuWSSx8k7IrJqKQoCGXKFBcXqFpevfSfPfnuhr
NT1DL8B6pkjw+hBvzYJ/DIxCkjQ1fAwIwf1IJi27SCKtxpOfcS/GC+zmc2+Thc7ihovCiKsL25Rd
iT0QXUxj6eJnc+ce5ER1yeYmTzq3db9dqg7jADaXJQAn0IbT9E+yOffqNDtJ0r94WklrjmpLWAzP
kOEbWy6bMZjOpEnu/nXDe9P/iH19zZeRr3MXX3av8EzA4YU8RUqZCIGACNARL7jEBxAdjWMw+mP6
Ec2+xTBh8gqvW7epDyGn4IgIJtY0+fVDa1A5C7O49nfR/EKnF77gPnAPmXv2Qq8Zja4pqfovPDKn
yeY3pJ5cRDF96Sudf7KnZ4cMkOmLIR3sghvtcKMsMto9i65oI5Mj5o8JE674KHdG5Uch8QxBLkeD
Z138DInfjc04GRJhEzKw1yFLBZPrHQKkJHQCJQ1BzDA9PPJoqYy4v5ifNUL9CdtgWi5aLTh4gqk2
ZG9TLYHttwcbpjpudtXL4e7jR97ll4fQaT9nMfrtp9HyQho6nzNtC2XVsqci/HyEaWcuqT5mdlen
Jh/QAXc/j9SBTlowo8J4iunL6e9Gr8UbHTbJf9B16ngN3h2egfpkXO5qhvIbLXtXU69CdWXBMrPZ
HzxXntOhbOriJtOK+NExPfWoJ0q5ayc0Lsum6F4Cpmo2k/zl3EI249Hze1zQkJGo3GYz3WejLlgQ
E3WTmVJVjMhKoNiEBJY3OfY7tOiSdGou3MAtH5zEAlUw/fau7OyZi1LbnJmI+Fkdkvi2Aa2tHp7Z
ndZPtjG8bYAOpPHSpb/TirfZU2zv0+PSTvfgkzf5iI+Q7z/hvlAg9eYAnHDY0EVjtQBCzBAzaxUh
tzh4xhDIlVzWkrDJvM/0S51ZjbmF2cHdEXSxFFgMITPV/sf9QIzSpZQ7utI+pfJSl+nOH/i6uzmq
oZ0hD9R0OCKAODGCuyPW96ToQ2fQLI8KPsMvfE+py7cIaB/eSV9/uHOgrYU4QQkg6v4UvjqFBRgU
phleBzlJTeW2gV0eicx9rE8+u/knoILxAIPBac0g7NA/UuKRtKV0CL92o6ssSAHngOYKX5NjRqX1
Rs/Rzz4nEMFSElokyETks8vcFnOpTLy1iQJNeb+Gn1ufur+OM0ozqmDdGigXjnVv0WUaE2FWk/Xs
khn1JN4x4HevMW4MwhCzAg0pg8osJ+SjzNx6RgssmGCueTgu7EicU+ZelKzMjQGR4qA/xDFgndiK
/EeuWg/W6OgBrRsv8Zyf9ITwAKsT5hQ3XSvtliSu1dfJO34ONDGtY5YwXNKZ/84o0DrCClYNe7xc
D19PMNqgQVNLMNNyZbLndOb0RBmH4DY7yVb4qMT+FaZLScdWO0WAXVQOINJQ74WuDeODwdSAHles
5rkE4Q4gHqhMsYKAPZp244+tkIoch+enzGD6iWJxQMvfJn87OK1Qw7tvEIbkPaElmyvFJCsDqleT
TYz/FnE86Ab4xEfgkLDGyOy0VNbk2eC1ySuoGh6Us/cCbJTdiOT3ERvjoMnXVCehAhYngK/3Fgk+
C5+b3cxAT9BYneFe3OwDk6TtGzOl5f591/H1yLggNH9orbr2bTy8LYBa4AsArw9vYKNGzUsJ7LAz
4at6wXM1hoRGiYKjKSKMH4O0OZL2p8d04RpWTpja3mgCFJWmSDzReXxx+0ItQVZ8a/fPV3Be5omd
Mh9LQ7hrzjYfn7THDsO4jW1hesadNrdo0AzjWo4sbCPaTkc3wDt10piXKkZWvnpH3SatdWrLLidK
1YZP+/5V9eC8WqZ0Mk9ORWWKoIOrlURjVjzV79rrpB/D1W6j/ocSxKS8yhsUquQBQdtAth9j+cXP
XTJF6MRPb2Fq197WhjP6ODhBRMbXeUFIYeR75bQp+0hDvvJdc4+vXevlAAFGJr7bYbNQ5bpcZz3w
cw+i30mZwAFn59tURSdsa9NKMT473cx/nMLhHtTyJSaajEZcBlSxsbz7cusIa3xvSwNFNTYFTOhk
OFkIXW61auX26iEKGCe7R6VA7dNc1eawYsWYt7ZkLg3/MNTZDnKBX6n54/jyPpZ3vvadJlbpHOeF
11g6jahu+qdH1NDx7MOsy5uXGeKyGNbmmCzDolfjZ3pmF9OpAgoDGP3CcAnb/Bv61woErZZTnGNG
QNnZpZd1NlTuvj/uG+kv3peM1qozoyt+WH5TIkdV3btUqrjLKZTLb6fXvjsAKDjknph4Kk3R6oqG
YasyV/NWr0jml5+KsjMpzXnmzvMBnmAUWYaYgv+wEDI6kI4VibFHQy/rNrZ0Ev1KY1M2OMrL8L1Q
ZbRS7/SZvPoQzkSh2PUxM434cPQZDtMtnc1TWsUNoMOluhqKPj89Mo+ep/d2PW9raKsg0MJhy+Mb
0uvU9hiLFIMofnRbKEm+DmijSW8TggGS1GXL9YbZRlZ8zGEVB2P9HtgE7Pitsd1697ro9j2aZ3CR
J9X87r1orvBiu5NgCNuyvdXI5lD3SaIISCjS0NFqbALFO3vOCn0Fj48CZH8CYNf9CZHWHIRDw4ou
D7/R5KmfIWDNUbrVBQYPejJqHWBfc1kT2lgF/Ev56ntBWi/kXrZ+TjIecurlsN6QGuF/eelQ9wn7
wdWm6mQ+qwhaPfW35ASk4GGK4O3KebVXgRkGCdz1pqx9RXK/OIEqEk70GeHFML2/nJRGT6E63vi8
He+/dUJAez58Sm+Yu+lN7j1j3j3ozqGd9eBmM3bIHgf3C0FFJrfVKnmQ/5jiG5V+28WO+YVrpnCP
cSeqTYAAnwpRMzm6velzE0KErdtjeYuHhHlK6vnYWiWUnOK6gZ0aocqbHn2MN39yHLDSNPNXkoR4
fuGB+XciA7YLHyYJzvT+aBPVnelnTmolb3eZlH4QmJ5tl0DWqTdMoEThY+HotqK8rlN4r/PTxHLn
yxBpGH3PNPiMckF77AUBhQVEaKaml1ARmTvguCKFQgD1ScM5Np0IfBHkvj1Pj8MAFQBNmHT4dIce
lJtaj35b6NXxliCOZCAJJNe0BTf0o762u4HwMZhGUQB7eBxofrumIzGFRswmkxSk/OGemTsn2b+B
jAyXCyoez4tBG86tNeGverig3S7tRe4GmJw6I7O5T4aVmwR3P3pDaN+zfsue1usbk0MTVc38FSma
iGdnOM7ka/QQEAVoI6af9b7kW7tQNt26W9JvOulkoC3s/WVMCkUU2esGzUOGHh0ofXxK/qark1x+
cs4JCsbXXsujPycDLtYgUR/HVdyohkwkx+883bIQN/dqP8SJQVRN9+ubDLCinxWMS7+qqaTjDNMX
tYSUc8vtYNOS44vs3ERy4kPJWt+i1yfrYQXOwC9QcadUHHsveNBaXDVp8362X64+k4m8tolPyebp
GvFT4mFrcFfjKyEBRsILE9Noj9Lr5hC6+Bg4QjunuEky5mdw06tfPOaqJqXQykGiayZvA7rHwzwd
joPgawvid+VyIB5K+5HkiNge8WVR0qIOhtQ5ojunnavalJfAFzZhgcn19ilogSJrlLgj50TA+WNV
x8PmCDpL6BaFF3wi/vUDB4KsBBXbCzqhvI+4TJhRqZ+E68iQdABrLACfx3nv6JuOzSl37+BB0GTo
GWJIhwc4d53AaAlWpoABKVaw0cGmDfcx6eofLHLodDYeeZL7bXjFtpy41eVvfUqzdG+Bhf8sbPsV
6YiizS1Oq6dCwT6PtN0DfCuPTqmOded1Ew7OdHih8wfE4J7S8S9mF+nZPep8s2v2xb3IKynDUe6v
Pdrzhz54Ghp8vbuRTzKPOsE6khbNN+GaBxJpUukDqHo1GI/7G3GSDZZYXwIxp74Mt9kUTgPy6UVT
Y3yP6DQ6Uaa5WLB3IOCpAsCFIZh3wv6JitYY0qICKsjO9p1xBpOfA2L7UwuAxM9g/Rr7b4iTdXQL
ul/nrN/+goHm4B3qylGqNuFv+JwbF+eMNTejBj1stt/O7eHNqh5CeHI3JlnRe485Gp8p/Pz72pgb
/QOXF1W3Yujiy9PvXtM0OmvPs+iQduRLNmGzwZ1h4vJJtJB4j5p538j7t4N7xt128UX6ktNY+jA6
Sl0+UDECaUj1+wortQgCY0g6/LVRekVne2XD+tYQcNmbhJlza+m2mT0cSwVvyjnPpiog+8vEdn9x
h0PSpVXQ0RQV2mlWRLa6gWemn3FY7TAm+GYCL91fH/Wz1lsEisM79pDqeHKu6pvo7i8FNwvxQ3p/
4eZt1y0bMEjfsl6SdDZKyr2to96s1rPrQRhO9oiuB7x1fUe6uQs/hKdJT8igOevWfE+R9uXnFUhq
4X5iOkAMBrI5JQlZRyrTIwy1NJsyKWipmLH84cG3RwYMyElXE/ehbKRHpumyZpUg0n4cQ2fLL1yI
p23GJFP539Wr5ReVpF3C+RkGinuf52/bV5ySNe6gn+RXiHK6HSKoGXoweahCl7ttgRq+Nt+nV++y
IW/SpnOvTFMvOaBXW7X3CdSCZ0zisf1aAjbintsjrb9teA9qC32IaPLkmBVqv29fmMwpjDkkXowv
jntwjrP7yAdv5MQP50bVh56g4z4iUt8FAwGpOO+ur21tp7qlrHk2PxtW48qguLtbtCVuL/lrRFcK
jk3nZDMSy35QkTk90CXAAfqKDs7FickIxs7UXNwVTKoiauEcsG6T+HWqXrupTjR4QOwIT7PJKTrS
q3nMXoEukoi5D2msuBDllm9Cf8dPBDeKy+Aa5jGEagKdf5NZj4W/yU9DMaDiVgkLl6/wcSfMKc25
HOZhcsChCJlcveMnuTcmkt4kPl5wZeEZG8wwjQnpQ7ZujVq8QykYLmZadOCAtwDpwx512CBQHKZE
PXKN+xJzpJahPiE7vUOCDXptemP+kjw9EHT08Wj2J1T8qU0mtcq91yOeU/tzcyWfiDjPNfDlprtI
r6ErvvdepwmovlVZk0HhkVXMp7px+phCNE5I6Qi0MbsqUeYGTSqCGPlMA4xUPgIC40fzE6HTeXJc
g1/Frzk1zbFHnkcrvME5TT0ZqKV4RTKgXvjdBDtj71lvxUQ/wkg1RpETGlTIN763KTuzfFCgBKqw
U5Sa0qijhg5IGVGyVBN+EhYcJKxo5IdwulYWGdV3QzIrvb2dtuA0cqiH7d3wrOVMheGrqz9/PMS0
Izha0IiGw/02ZK4X2UngUVQ/JJS/O+xA8h1UTnht0QbgPgPrEPlqfsS55O3C2zlC+iDPmk/bi+jr
MO+Yy4QJcRfwRp3r3TJn1QBp3I+He8veN8R4zoWnuDMeEFV4ltdQp/5t/AvczYEucxS9FZ4JSS3F
c236DK4Q3Lp2nxbHtH4ldWBv47V/luQG5J0KToqCpl/1GGf89Y4P7qAJ7Q4IwlndPi0u7t6uRTbU
1esEYteL0Hkfjh+W/I6og8aXlJuK/eG1aZOEDJMd7rv0pUGB6CoS9Ge9Y8glqD6TvN8rZhALw874
w8LbC8eiGTULy2BinzT2P8HjXhQa7Z1cKT+8k1qdfgLXdHa35m4tl7LxxhmRJKVrtwbQpSD8dfF6
grUJuu0saKgD4X+IPn9U9DJjA6XNjyTpBA59OI3UnpWTV90H8jbhG3LdVG6DLKFKYIDZnQSaqgP9
hlvToAM7wyyS6rMWAYwMyTEfgnLAmntp+mGCGvaGoXMMeqZ06P7xgbjiBEhybLTsvCU6Aw4zxRTs
u6TmwuaiGNEOI6bCKBEkFi9Hfp85mpz1YV4qx9bdc/HzF9FslJ8JBHn8ZaCPVHYbhuSHVdqzVR6L
AHaZnMzOCTTVzOPLfFq95+RjklnSJx1hvbi3CC2gxtM2B5Rd61GeFZybPdvlEnsAOJAllynNS/WO
fm+IHhqFisP9O74EJumbaE3LHtsLhhvv5wyXhMbL4rSlm5xjZcWUiNX6suWaZSX/A07muAYH+DNN
n9o8CgCQTK1rl2tdhG27eG5+WJyJlQsGEJyg2jepilR5d3k+Fp3xngSOF+uDdueN3STvoC1KtuAK
icCbYSTgETPYF28I1mga7uBPpkqBTw7AMafdjbaCs5+QPeHRI7tkMW3ah1Nsz0n+qw1QiWaYpk80
RmBLN1WyKLr82lO8c+lq2jpXJ6Rm/C14uFNkbLQolgenf+fCz0qu+NtAhYFuqemE28nbOa7CmeEX
pMIMnmJ7HodD0KavfYNkONQEuYZIji2iFqklMM5q1d6fMPTlRCfkoLAU0TkA/DO6gOjMnIt4ctL5
ny54w8YavMExr8giPqzTH7lV97pBdYkwkyvKwi3EwDijBNpZ6JzkK9yfe5wSKiGbIti+2WEnBoqx
835lMwLo1M9fQdEvYE9vM2gMJ8xCu5wWkg2MFEOIvCAs5+lzzgvdTDoSSfH+JoOMrG9Vp3J7x1Qq
Hm2LmIErsvN0ME+lj2WO0+3HO/RIOMATLPmLP095aCprB7cSNPbjdE1pgIwL7qTHAkxAImUOaEQ8
bHApN745zfAOW5mmW95H/qfuqoDwSCmoA4GmsOVcQWOYTwzr1J9seLQDbS7IB+2xl7ffwQzBYKPw
GZ2L9h90jB15INX8kPId17UI5wEwBrLmuhdkUuBaKTtMoJaRwn6PqvcAgQpXry3szRD1x56f9xHM
vAbjxMNHwwpDuWoAnQX4ROYTXAOid8tp3iSBX+ISUAPPh0T1kYUPZerhZMlHQpLyKOsDcKdqBS1l
O87oNwtEAIBmNLlQ8SzTStM79G79rJpIOErJnBlYrYizDiGxbOmSu9N+hIu8hfDZkSD4ENGHkHrk
tT/WxSP5voculTgLBvfLbPjtnFAHohIzSXoWqLd/AV1v7Ml94hKbGKp19Fz2MklnM7wSQIad4897
Yj5zWoI1VKQOPnOKDzSvWHsSBCi1mT2hfJ0tOXd1DH+BBus3eZ7Ys/aI5LzbJmvUr+YaIiRAP+MZ
f0X0X/67Jwbep9vPlOpTueVcqRUAHFf8y5MH/+M8JvPlkMtKgZ8A6By5jTxCx98yaUVEfR8bZ6ih
hqbQNMWEs/EkGT84wxOdGV32d3dvHGQYRSBRIbA7Uh6vLWCIdIf8Yulka1P7TOkMOD/LF/m7moDE
wqo1seTp9sEjMb+0j07LIzGLg1PHTtoT6rl2kJO8dDwVfU96q5CTklj9ldw60Sv8r8xMgqZumJK7
7uGPst+JFVxQJyx58bH2pRmagF/awusGQ1K1+wy3KddYQspJI37Q9H8MeMEz7YOQMWW8x/5igq+Y
tWdf5XwTRKlIW9tvpxxr0tVroJWy2hkox8oSTnLv4+235/W2y6aS25KWDHWf1jPTRNIaOwSFWv3t
08msQ7GDnsVBhA8WL2zNizXd2MmlUziVaHPUdoV9d0ea5aOrxdmk8Ua6aWTcp2GKvVpQjzyipplw
IiO+W99ScHRKUcxqmFSCPvVjLS6AS4TKA3YIsukb11vtaXOivktEMG4hy4D9N+Oy5xux+SqAYyGG
YPLqwHHQ9Nze4kg+pl8ieRT5PuqvvwzlTmnxcOwXlxFWgQxBWNFmHbAo8BvoimRUIrpDOSpp2Tzo
HWleDTVUmEcv8Gtpjum1zCAp6gYJO4l08QaAXUQMr21CMzbbDkQtHTV4NQxWFReuUn+2WND7XWuR
JbOCO/ALa9afnA1Pwl79Ytemr8Wz7b92MM3ct3eg0XRbhpbC7u0Z1Mvgbj/F5o/BCuWwsGks/SA+
1AZ0mmCkLj33Xir8ce1+JRAP8cdFb1Dj90vHLUF2H3fguoPf7z/CXVtNv5v+CXrIad2V/OIni4NU
Yro70u4+SvTtgUVj8W5XMtK14XmeJK6CULtuJ5uloyIS8CD5xTg/uQOkHYPDgn/eprv+W4qoNYt4
kroh2C/U77gOsVOM6WDQ30RuoJC2J7RG3Ywh4W1pfe0SoW8ngjCCmIglhYJJ3xjq0BY/4hr/O8fP
On5gJ0NlhWr5g3yoKbT3FGHPWzw1H/Iss4/XqIl2x6klfo+x9/hhin7GlGcbSsuO5rO79CtvoBVu
DhTGPzKkGemVe4S4GpNmObBU6kM3itpfoQ3DAP8Y+gZfuN21GdCrPk1+ELUQxZ6xzoKD6pAWHe2r
hMPyZOHnuseNfSpNv/cQsgNODLRd/d35I3cDNpWmGNCbRn2Dipbu5xRwcbSEl/kB20jhnB7fXk0Z
tEXsQ/QAHUDPO+DvtjJR3hdQjad+r2n3aMxQhFobwucMAilEiqkVb/qDAfIAy1vzwXclOmN/tO4x
XEq8JrRwK/gZcNr18/y1eB1YPaxvH1LYJ3m8XUzcUIO+ew+e+xofx0u7NJwdbGtNDYOaTReJ1ucv
/HmdQrNRvkXYvNJQhtajG/z3ywB9K5/TpIIGq2mx9vUhl6LEm0xFLtzPixeJyyqiJyam1BbNB55r
51lX3uCEsqvHDVrt1dTSGrRqOtjg7jRt2Rsaf+zs0m70d13yKc7O34OMOr41sHitvH1BeExdvJSx
CmQ9ads3uaARbNs5nRRKsqt9m9Y0a5s95DvHXU3ewu4KWSCBXmhNPoSUCt+B0Yh8EJU6lJzRmbO3
a5EmNsVm06Z0hp6sprVd/+C6SPnp8+LVkcuGevzRN3YFwTWTNPhbmTeCFwpzTksqkfkv94i/NHNZ
02UxIkcir1+oe7pBbupaYgBV1r4QxKdP1FNQYwC5EB5RKMC8IDy98SB08BhAEZpeXZr17Fe+/Sz9
dU043c1iofmzXaSLLsfyJ6uJivr9ZdTwd/BI2HAGBfppg2czPJ4BhonQFQinMH0pnpHo52QKNLFN
H9/lb8HLLzqwddmD2H0v+YN6i2hKf5ikeenAeIx6IyZ1/5EX6CtTLyy11l6L7Mw+D/Xjc/qDJ6Me
XILnKBO8JRajB5XzuseNkbakfQDf4OTT+bCJgzD2r9J8Q2w+7zJdfLGNe4j5rohN1w5cj5GzhBhK
GuXe5RvDhp35CUjx9BE7KIIp+5o/Kd2PNlwsWWmGSnFHtdrklK8LJckzepTeM4Kb6ZZJ40BPnWos
hwzErcbpu2acQrjHy5GlsGAYwW/LPM0jzVacL44qryNs4PJPDvn0FyxFWHk7+M1g59LsRXwXvApG
VQ0sBx2mhkU0O5gZEOEA+wrWCALv4rs6/n0uNA/whFPIkCnSLOi/HJeO7Zu2OXrDJtUehzRjXQuC
7V1BNyVtaTvxz34Nrim8jp/duAA75Ztc8oS3tiKz2y+uK7Izt5pdfiS9+VsLFqm8w3jG2jCP4NZ/
RHRwjySTyKSZ1y4XF/YT1d7BCiEaNzPXbKRd+FKwCzRXKauQyTSwsOdiYme7h/Q0LOyX2w01B5lU
Mp7RCIMoprFgnU219vRzmRhg2bda0GDGLlf3mWuMLIRWSbun//Va4RRxnGA2FsSMTj5glLVfLDRJ
ojkdaZ+gP0Gw6WarasYY5gklJdS9JTS1SwSj7fBl3EL83Z8TK1d1CNcQPwjHIrxPKv6gGOFhAN/V
/KCzR5XzV4RCcf75pmtBqzjAXr78KK6XDY1HG7BgNRf4qrN9MOL72f5coPK4X9XZ02y/KrZ7BrNn
UK5O/XLFUEX+MpPl7FR25+oWF03m8Dtf3rY5WbxWNdFaQfvQHhytE5X2KkZgjCuJt6BVDiOjmJOE
I1s88ZzXoIc3BE+kZSS8dRi18JpnJBIvsq7GgqQkPvWRG/Famw6cD/SYEPB7a4oaXBfg6Ey50LQ1
ijZ4+v8mNij+EJI7LxdCMp4Q2Nj3BZYhz34T+h6FAzQpLDt6rEC2inuPOayg5DixRK1U6EJZUbFe
/zRXhC0/IKhGB+nDGT2kvYujRd+UF7mkxJv1mM656JWyWhcYuCitPIBo+KPR9peJETN2na3Qxygm
7ZndTZTmJ3ukSY6IcCF0oJk/5BLrAu2yxNOOBqa+WfkFx5aErakVnDTDZ7MaaffDRlOFNmkMxR9v
UG+/RLhyWII6a3QQdO9CcplSq3Q3MySaiJRqfW97A/yBeNBF0PuzD562JOhyF5AnHGVfKwp8vZxf
TgIHCYo+kugtl7c7QprhIFZ6Yi/jEFoPmiQIUMVeaQSaxU8mg7wcCPeavG2b3PVF08LCHsKe5Tjp
URoy9Cvhw8H29o/E/NFoHc8mBhO0RsA5WppLrktgB9bFIchAIg8N8AnKlG5flEh38JQQUdsQBbRW
NdZdeDfQBjXmMCPbRSALaqkonkWbot3zZF1IcLRmU13YQdtOYuusuOFqRZC1YZt3oL3q84iiWZ8y
VsJH04PdzKil2m9ewXfMb3wr4c1xl7w9PiISGV6izk800q1rE9AdiNo6+QVUoI29/wPMDIxq2AEl
qaz0B4fAH9zqrDKGH+zGyWMDlaGLeU0JwHKrnBpXPu8TTIXS6Rl9rHDRe7nZwicpg7IL9Aa53IPY
ilR+hjOAVq/cJyGmYR5ElzGiN6cJ5BmpYUq2HXI+qGkxrWKZGtyYsycpOm0CvoqdWJydc5ddi8jf
vIGJaDjr9ZMawAEw02Gr9+iPMDiItZd6ice8Rnkqn31rQc3X8hhODZQ5Ho6t/OfpxEr++O67Sm3d
mz84QCPpXf0pvzPvZ0MlxYUGeWbO8AYkRxuGW9iXIRq2GrIMwBKK8hH1hdYBwRs9k9hC7etpVRt7
DhQztL0GqBB0kHQSUtb37uMRYEbPibNE649tujIpwNY69S4wEjRX8x4Cv8U8GbsVx7BC7099TZOu
eSNsWLqb2OCKVubIHUDjJz3sIgwlzMTUv0WL9rl7amH8ky+GW8uHkEVDDyoTU0c+4fb7nsDbS4Gj
oTfcHQpD/QM5Y5NWjJpjxg1yAHSYhZr3y4tDSv1husJgbceFP5noriLlmwxDXiiPCd5gTuuaSUCv
CbBJjR+DYIhTQIHAky63vdW7imtWc68R8s8WVbTAYoQPqH02+M9f2Uhv/mXE8eYdZoNFqf2htbYL
H57+pg+KPsX/aNB7GDB+XwM2FTM8uFQdWjJnjEruhClN7xwMnoj72PR+3EJ66I+QJuCzoVtNVpS7
AII8LqeUhq2Gjp7Oy2TzYvp0XsGoJGCiOBCGV5E9jbrc8osXffQDN8q7ZAezg0g34BXhCmQTUG81
JPBEGrTJd32JGBEivtZXYE8/+dnkUI0T+69HRUMQIgXGwLBnfvCQqijiGD/dP459hn7oCQSw5IJz
ASOjntu4JL/lA/uyMldGoJIbIP9KRZti3Rdz6Gsrpah/2qpPFQeMv/rDDldzaBpvRY8btrV7kKST
YFg+K4Bro38cM+7csyjrLsKEz4sdnz1VABi6jwaE62KOFlHzVVPiyFdzbd8dCpvCObu3J6UA3lBP
UvvL5E012YxhPjojZgP0MLh2odIy2GPZs47eKoesIRoj6lkTIjebVbfS+KIspqDwGB5ADUl+7vtl
6o8qr0WaxAszBqgzoWSUce/Leo2WPrm64slhcnZGmw2L8wVfCXhQiCoqalQOLRIaWxH8Odpl+BqC
v2GISbeiIorO6Z5qq1WNNw7ra5qyEf3baTNFQOG7Poxhf7MzfsLlP8sAkpKIHmdYocdbfE5HqBAE
B/r3hEJ8lv3PC3svTBOud+IodwqfSvR1IoxPlYvxH7zByNhHmwzOhnqz6MTKnfsU+UR/5JuHcC4c
EJp7/q67GuzOsdbs0AjnykRpyF5qasxa26b5Wjw70GZq68xjixfaUyzG0KAruGrJPs8sEUSMC4Un
rUaiMULw3sgv1kbCzd5NI+Hqougtmqhcz4gYCUU6GPGlIf08iPlc10hvcsjG1IncGcXNHmFU4u8c
pyyBFEdIW/3WqEbZVMNxcT2qQiJae7Dr95vxTU0HuJlQyoU+/kZ3TOotSZasHx0maK4voS7lkLKS
5SjT6IGsP9T7K/uCLeSvj6HDV0BKLh3m/IjqQlF+0+y09wQeEjKAE4rDJSugrdY6q0Vnr8cgrdt0
bzItV9Q/6SiNLoDJIZr6JCO+7y+9HRTfwbfP+3w92d4Shsz3KvKuTOBzU/wPhPMmMdCiQNw7fF9T
4PptZTUR+lwf/nwFJS0wGTejzyE7d7k9M/0LJ7NNf/6y2ff5lM+ciXUuR2T0mpN8ZRUxS3wGfRyZ
LHhr2rsLgAZ84yy/c5Yeap7br0360dnnjMpyVltE86+dFJ7pzGncwTX5wPSoGXEFQ2R+9GFMTViL
xJDjpgruI1pwOTuaZQrQ5o5x5MaNYv5jYwfGWB5KWgh/0M9nBtnqytiYpBXxwWccjEGiaS7aLLBa
rbKf03DwrxXwSLhkg9+VbhY+i+d+csEUoC1XUNGWId3JouFC9c1lhMc5GO5ZlZszuHBTHT9hu+lG
lR7ddNd/3BJwIbtUg4g5qv10ira0qw6Z97x4QFvt7+DoFnBPdprubl1tKuspUfXu0ho/UyK+FX7P
YXMpDVjx47K213UfpfoX8+qWzRRlblPdqiOpRX4+w0POboc93DfrOtTiX0b972vTnhG/zcLTHBF3
cEZt0KtR7MSjbMEe5+CVXVFAzT2KzWHcotksGgDTjIoFndNqbY4QBz19+6SnZmBamMxqo6bmmjse
7yUtcyZ3f85oijPV6obSAExB46Qdl5uh55jar8oHEVhzcYED0h5rCNoplC0WtfENbx5Jpqplm+sv
fh06U+tffCqlXB5WLffRUqeoiJZwD/FdQWqpubqFby7OSFvrXGusADGSNIKkazmekGDdQLgyLBAc
ctdY30DrdZNV0sKmdo8H0NQxfLmejJ5AcF6SBQI7vOik4GxHyYcvn8hHXHjLHb42ddxyiD+Bz5kd
+GvcuJiTcnAu6z+sJhtzYD0EG88p0RpJi45HPXOyHl3j0Std46YIN+I1IHQBVfb7z8D1hXMPeuSb
uOR+HbXpE/3liwSGr/hH0pltqYolYfiJWEuQ8ZYZHHAe8saVZpqIiiAIAk9f3z51072q+1SeFDex
I/4pqAhYnTA73XGA8CdQEhyrSUW1OrlYIpwFB0zuOaFAPlAVAhR9yPFURxZU+W+ASTxi6GqIzgTU
aPckT3ZiyOYEiXFb5iHUXv1Bm2EGYPide4KEc1rk/VevxSnIpmZRL+kVSXkUHFDtdT9v10IBv9Tc
/D5Dgay5/XuL8AHOlawbQiHH65fXIVmWp/zn2z/d4hQ91Lpv3buxadjhIVQwMHHDCpH2tr85CgIb
FB0NOferX0zbn5gwHzQ5CO3xTmljmBgc8nCd/G+g8NeIdqfjWxP5vMXk98nsMJvR/Yy8A6KnlmRI
vtoKwMcme4ewWeWOeIY5y7B9gG2PZqrBKyaifUSS3UuMw0xiyg46/RwZYjurwIVW0Qwe+IslEMJX
hbo83mDlUXfJGSOr/fj9hzPAquXeaQs8xYbmWe29f2YHJjaEKofZrFxcF4fZOHG/wC0cDr//cs6c
bsbnWYH2acw91nzjRX88nbNly3X0T8I4E+lEfNSC1vL3HyEvZIPxu7a3J6qqjd6YygvnJ5IyPiyT
t/voam9HIeErq9SJ17evdTy/L5CHxH/hL+1xE+4sJA0+PxAdLrkES3M+oVV//+CeYPL22aXoo5Qc
QUC4S6HSrNGQMNQfl78tzx2xGLydFu1mbSS6QkEdnnitJHvylybLnViRKBgycB1GHXeSsoXZucqu
jmU5yXNGWfI/eYhn4BNUSU4SrEjfEDa/6Evx/I2AiaGkZjOfEZri0H9EqyOQuNOCf+TLoa58MLxw
rc0Qu/F60qapXH3iwIOKUiepfSJyUswpFABRoyJ7wT4JpL23kO6L6+zF9t37sglu7gqJhc//C2K7
5S9IhmmzTO4xkDHJphszPgViswQgTGSfNqDpHtkpq8soWUXqNufqZhdcoCoOi2wjBhJwMHR4ogwS
LfewZ8j9ZlBBWGIX03trewEZBrRPdN5sBAHBYBwDo8dQ7r1daQ3Rk4B00XsucLnyhwEee8Zv8IES
1hPaRCjeRbYNgJcdZRcRIXjakSTbic/ujzHEMnMO8MhJzWHKqEbu6Q9BSPbwRjOA0V6nlmbY7Byi
FHX8Cvywf3Lgb+YUQQUhjuQrdWjwp4fxz0ygABuBHSYAR/5uSOB3ANSYblcMBYLB4ls+bRmzfFHD
sYvz3fnlIvlCXk85xRCb3D3WuJyAWvDWrADzWoOLfvUQ4vsFn7Tai4unpmU87fgC1A+USB5kHsFy
1uSs6mI+J7PpKbsABDxT44evQ6eva+boWkTsKP/jQUy7te4eKoG8AaTNboAx1XRGJRi7T1fbn88d
a0R4ya0Hz12yRet9Ga8WC3ZWFfb+bQOyRlUSAbK3gPJ7yq/uBj6bJA1B30XymWPFFNwE/YVRmEgR
LlgQoVME4aeUdIrB6jSlCW3BTLW5zY8SvinD0VjhAqgeBkZO4GotenqRpan/0rqLv4mTewCjx7q2
mJp20C3HAWa7H/6YRninAGDN6R5YgOPAPUc+ijCsSVzxoN31x84sG8JKFPMoAqTnPTkmVK9nkvjg
kYJHLr4FKgVkE2OAE+VrdbnmEepRqtmJ74N55Yuac3DNL4PNorTKIFviBzE9nDYfHJ3xdHrfaPQ2
pr0/hWrmTgNU6kH/S9JGawMXgUroZIpyLrAGjnmjA/wQaDBcQRetLlkDXZQ7kBb/qAjyZRkV1d05
43rjBgyI5l2xU+5M+ze78KbArNH+WY5t8t7TuFIv4VpO9ldJFAAHjkDj1eW5h7diOOIKH/8vaEcs
ab8l3hCYRpEqRjZNs4wstjWEUB98opvf8ndADGleNlWSvVp73ImcAu5DBsp1VQU1M0r8TPoPcyxR
YLwp3xbph/jmeELMWY0YrwUwMhMDQU/19wfi6Xiq/KT9fhwzt/zjLmX8ljT1gb1KvsY+LVcpe8x8
VL7El5Lb1XUnLWK6EUDbEYXHDmwMZE6mM+nWmGX3Yj6YsiztnyjKw21bcE+vguBY2t7bEYEBjOcA
Q6tV4Nn11F5cFDQsi3QmjsHV+RLm2s93cibVl5q7XtFkB1MtEBNG3sPAwcntU4F7zg7KMgcoSc7R
Sj/+2+aa8XVwvDbJeUYXIIrAQDSz6F8UzlGBup1IGmPzCxAJNv31XvA1mUd+2opusbUvwpNNfbIA
D3fVUcyBnNWMv7/7m9qEuBADMvOxgguwaXYWDSlcz8Vc4N/kjK8gSJqgCUC/eR0YjwJegRsAuhi8
LnIATsDcpHnBe8LcBGb8dddpWvhKSLhZRSd/v88josHHTBK8RSK8Nu2dTS7ubo7bdfEFVgy1BtVF
kCdODoBm1fGbLTZlfgqKq3eUhc/M7aZMdPBAvPYNvybtgZg537whVu3plX1AUvSiw7DCJfpMcEdb
TtofamBAHpFPwBiqoiwRkWwTNsZyrTomJnhc76qjfDdz0mwBQEMXZeEanw5aBUGkUM8miG3EowEo
txRKLbn/fDcmnKfXfOwFxUns2mMmypjNCGfunJYcCN5jgyPGyOgdvfg08eZTbhtfjy4XDPW8aUBq
4noT/FBjeqUJXym+Nu60maALi5/iQDFhvBdcGk1P7oFCDmwz+tdv6sconaprDhCCwjeX64N4eOAJ
MQ4LF2jGbjXYaorapQVscGUQzfNJEFmFo9ZfiuLXs83L8vrHjzapWSV9dXL2q1IDo3/yutyBi0mX
WXgPx+FrJrGr+PYMDdrcfCbLjnyuyP7XnbRNChUrwvSZmK5BiEM3YY/reFLozm2d6nOT//6RfaFr
uAZvXw/u4Ydqazj7ku873+bxEKm7z0zO0NqtM/ztUubXSBnZp1x8i9mDK/a5GMsEISBucPIsFMOq
weRGcfYkehKWZ/P3mgtcwnuW4W6HKnj6incKWlz+OH/dpw8Dqf4Bj5INnrE2qHaqCLEMl/XrSyw9
UmJSQ2NznjHiDShkC4+o3sl4Wq27q130RAkI8EhUeNPVp2A/XhaLqwJlSXgP1KibPJCKU3N0mFay
2cZuEW/y4HFOvwhugPkgidLA6E2CEoLVx0oKtKXBxqrvx+R6cit5SxfTUO+opo4cpJBlKJQ5DDIf
9eu+NFFCVLw0gtFFpWDN7wHbbJEoeZ8OqLYEsMti4jOmDBn4SAan8lT3Huh0hqgvTquuiO/IURIT
feY1LJjuTbGoxpi3xInyUMyYlQ8JM1xf+a/dA3XDGBJKebhdYiKTqxOZdbIwAVJy50PSPh5lv4+l
yZ3WESLBHjZ1Ft91Qi3ZQUrrrE0UryA+00oIz5yzlUYYONn+Dedz4+7HVBMUvf3pQwMIh++ZCWY2
8qClJmbwgTcohXQO3XU0HIoV7eWz3JTROdLuPGHF+XiP1ywr5qPeG/e+Knkku7EYDFMKV7cZXap1
G1JraFyFeZSmzoeRr7/MSI0+CyCtnr6VbpLJdHeVKP3W5PSx9S5WjwrbhHWekzFh+7qrrW5ngkG5
tcA/0X9mqW3hQ9d/n5MhMNeld6kSzAKWO56n3nkA0B8FFdaagKhmj6XnTHVYaSW7FGhgdyIKAMkR
rGE3883dyBtowXTw64m0qrkz72GzYthJ36vc2uvv88hjT6nX4ytFhTqesnWcXBrBKlsecQKPW1z1
VH3CWxevOc8CjwB7zJkLXmgTK337/hkfQHfxhGujf207vtgnYXfonBzD+3eYiONllVbmoejiaLXh
KTYoroCbN8gDGjJauLclBEFqnNSzC6Eca4M/2s/ayT18Rm9/wFxORCKvqORVC6IoGpKs+XZH8eMd
sIjaG9HcTooBEJstNx+0PhURPawK95IPo/qA+G8sC3gt5XFlXkf3hdhk3dk/tdt5D5Z1r+glbotT
3NKTIJhiOh7zMC3Al5MsRDBlmMlspz+nqxYmOumuJMTjQm8X6ZflVHzrsi/Ot0zgn7y+32cFH3Yg
W/b6Jg9EZJFXkzQaY12hZcy3OhWv+JMSzYcfJQaBaCdgIWyIrECeXitXYrmjuu1RAJAui8F5laKu
ZsBnRkdJZbMe2h+57aoLbmO/XWoSdgm3SHp89Kj8qQU8VVQL7v3Ca6evB/TpWUaszvbafSHxKEZ/
izLc1xJJOlj+OWo0f0ZjP4mFtXY3Jg8e4Y3NN4/Z/b4AzKvGIXhNZQhhVQUmiiRlmGjPiNGD5/xB
8s+F8ijC+31ef6LXNf4wzUruGFvbNVC2SCWaT2TyBdLI3LFt+OnYr7+06UuMWk+wINg1Vrw0BjI2
4mNb2KA4zcLCXAx18BrB1aENQMugFMHVAk55JQY9Y42BPLrWM328GdrAAkHufaKM3+z45jk1Tnvb
Zt8F1aHc1UMEwW2IL41r7j0tzehO7cV/+60479+G9AFj7JQKDSR6TeYTstXsU4ZgExPSddaEj62p
JrkWYIYqPRpNSXM6CQMOvzOqa1TS1tst03DyQH5YBlfkK2gjYKGLPzj9ZkcbqKT+WD3fWM5+5dMh
J2PJRo4ZwElpTeYkc7VT2b+ebJfwA2J+DYn1QyVMC7JYGYpHL3YjFSvpsDiNAomq9rBfQ9jEn2U6
ssdthAIX3ci0aPw3AdBsVsPdpEcNl2HC5+Ejy5iP583uvaCZmdEvtqgeKIqZmApRPzyOPNt9Fyrf
XLYVygjHnL7/TuRhpJNKiJsRP8QD49eOMwvSri66MA/LTWM5EjFL9BWMRX8G+2lcY4G3k7IKc+YY
SXlkYzu5szabKPYpAhYTUQa5x6ZbiptGtGoBj4941z6wwurpPPGWrHZiAze3pVOClmCvIzLmFJS5
f099TdC2WsjlT/ph/50+Y2Q8qPhO0/qLPn9f8ily7x7qsZUg/vu5BggcTx5I1WfZx1ZxNCZpXCZP
dKkeZVAdZmXNYlFsjkh32QDyCNFQZHNCgNxmHV4J+7wuiBM7KH/lYjzRJfu5Ht/8z529zik4dvbh
JgDWmLCbu128ZqPjEEp4S9w6IAvjtaWZJWReO3TUFc2/bbizG7IfnE7zylNwCvK5jKoDZxTpdT/3
LMJEOPLZ13wLjZ/HZmTypz8kG804Wfp7mzf+M9sZTXTSYtM4yuO5tWHxSyRiCSZX5fK6Oqk1x6E3
CopJ4Z8ObD/3wcsS1CVKjOYewToalWNmuGoHBob4tyNeojD9hnd8HF5n8iLdZ7uHgkKgitxmx4sk
KRRmKTSQh05qb/TXueQwkj7vyPub/9SCEuJoQuxThrbAJZKfQ7fOvtObc24RAhf722xcTJvzGESD
ysRaOG6MEpfmVHZfce30WxGidv3BCObrXJghNOPgvzOX7pdUcvEd9Vg+nbdILe5X3Zh6NNWqkPvC
/GKQurYeu5McdXpPpGg055CS+1aa4TAtW0qOxxGnJYEqwjhVx4+NprhcsxjQeAJKHnxyUrYChp3+
T05SwLbKvVXLjjOPp/zwnijrHD0Arce8C4eI+aCZjnY0bEmxfWeQkVmchyRnTd7otMGx4/TrtADE
2N4DySlm4rI5LVrZAzm/EQpzaVkIwPOCFey8F2lnYjUaMlF2HEUDepKKw+23mc1hZMver7oyXJTO
pB5pjvR0atQT/nNmvrEgAsSBfvCsN4TLn76pGUVOQHpJLlRIA/XArOmaM8KvJiTeYvrlYriYnlkG
6sOTNjhZeUvvhM6cvHyfsa6JBtjofSBfTfOq6DUKLbL8L8aEHRnIRE6RefwAGixqjh9XzPUzkaqY
W7snkxW+Fv52Q+DUeJp/8wWQI0ZWWM4SNWs9YB3rRPB6Nr9tXt9mnBNx+/36GiZIp+5fJBPr36PO
YfrO74ECkVFOe2k3fnk6orBJNngi9HNTEl2ieDBu5BoRSKlE1nyEsXqvbNTUFe8gNHwa1pTtiqWC
WVBOSuSxszwYyEjSd8BRcN14UfFtcP4p7tGVoCe0YPqcAFFiLqCM15RLbIXyL525fAsymDK+hR4f
SgbC5Gj7q49Ob5hIcwtzGy0JcgWUESGqhk3FHsSZDtD1c9ukE3Grjd/cwmJGPnVexwKWZ6RtyCKn
51dmo1jIruSpotsMHBSvR5AupXkRvNf0MuKx4ulg95NV0wbUsOgHFsz9Gf7ZXPSJop8zFoe9mrg4
6pOePcAvGPB33IZ0P8nVv0vCr719zM0Ed1vC3KhoTGJ94WeFY7rdRJvBdlfeMM9JjR+vhs9UjcrJ
ADQ+L25B1Sx4wjDto3bZmT5TwDUZWO+oTd7jhUkdpg+Bqd2pmHSs6OoJ1PD5M1qSaTzj2qYuikmZ
KcW/Tx7425C/o+sji2Wmef2hd0kUWL8vqY8bgG24maMvUP+KbCpOWX/zxKdoF5JQNzICsESEMry9
f5lIy9AT/zJ7hVyJiAFg+1GQoJ0BdldYGLtWl3c69B2YOk80v2irN/3eFt2OaVvGjL/E2L+C0xFc
ZtwxtaYxOIrmglB0e376SHMYgbVl59UbI2AQRslskOpGMJkZmESXfFzIBBQtIg55Yx5fwdgesM1k
FJeKTSDSHClzWNBShU8AT4NOyM5n59dOMrYPGLk0yFaVMGnTZZh/MGIacae/aqzTJwLEfXPR1yxn
kPzbMCd4j+t0zDjye3rY3FQ15J3idNOURoGL4rXLlcCSHrZEHeomo9z7/LukEMY6o+AtFFIMQiaB
U1f3Az/0YsTSGBuDCvEggs90FACuIu3h5Lr5EjDg473i4hm8vgeIPSAF1ePZemOmKiax8M6p/Tdw
/HFBqnL0vjJbuNkjzHKxYrFdZN4YFE1lRWq5yCwAZhSVM8KLnhFvMBFRiidZ1Ptnzr7QsauIQLIC
FxtJXsH1KF5tphtffU1AbP2T5j+P9yV7r3ARE2XYb2+bz18+OADaAyKC3NVUr34GKdITQJawH+zR
Fo3soMc302556+NHSmtIOB6i0qoFAZNZf0jb0zkCjkLTjQn48kojCXFGm4xb5822Whrl6XjZK3a6
+eBnLeIuZM4YwmzJlqrssXjns/zuVSSdwQwzG1leuhX5WKAJ3bmGT835KpdP36jww8fdLbnfudXe
n8uLWbNJ5NY/lVt+O1V1h3GovYKPyjwB06vQcmPS6ByLKAIaEey3xqLfWjrx3S5jOXuZOMDnLkI8
SrrplXxwRFy3Jh4jytNz8tsno869HdJtt6+JNxeZkeVaYlXYdogK8so4fEnKlDtTt+PBr5HkohEo
Q+n72ns3+g7PSaNbZWsCchDz6xYbBqApuNsYvPRtj5JxkJ5CgJ0UEXB6/DRgm9We+ooIgihCMoGq
iTJ2zQ2Ax7qZP1Rw+LZxXvHVZ5Z4GDgsjBwV0vfYyXGFcIgYg9CJExGn+VnY7TXvR8EV7vAlARRX
5I7SzMc6t2Cibk5Tk1ZrCMVXZrfMaxyuQx+rRM4W34wYzL9kXopxh1YcHoXJFh7y66J6HXPJEH0R
1jeKhWp4pssR/0K2rHBS+f3dPxHDaqSeUS4t2O7f006ePNnFxjG9fzFe/gqMXQ+l2W3SejqgIPbp
6QK5ZHD90+IHGsDj+zvfqEk2NSyneALKaSvA+IZtfauOX6dz3+vU5s5AMMEDjm/+iHxAodXig05A
34RN4d0nQzzyv6nRVBRHOXz8N8kLZOX/tj3JWdC6neGM2ZPNtoRIeRL72v8wzms9pVzwJrljfEnf
HSX643HxEyn/XfFGBisgTif7ZfckIoJPcPdITg5OssgnKXc3oNSDCtpneQgCqLswLyBzI+Ao4iYw
FR1GR2l3u4daT4jV5OPmxL4ehrj/5Z54h8S4l+eU6wTspAQ5iLPl4snJ7wPeqzcqbUDzlzecltXT
/1jgI9k4qCyG6qv3ZglJJVq6sR7mgq5RMWdurffGCnXDByWoe9dEJ8zwhaTVJCFheo0Kdkb/MdDo
XxRcdVlVrv5kAbH7KS7WMC+GUN8S1UPqY1j52LNA8gjEePtxPcEN+4wMvtU3GBpjFofCf9OS+NfN
qXR0fNOkQFmEzDomGT1OSfyDGWgHDnGxKhz2GLmZc87n6NFoQhSX+r15saGRfgNewieGOVBoan8/
TrZ6JtI8nRUMWpadRiiLh/B66NYNBDpdnj/6q6Zsbn76N8Ue/3SofjpehpOPDYOY2zU25JQe7k8c
G2rk8QlXNXyCDhYTC8k1YRxSZxDfxhtqeIgaICrJlZFjDivdzhkz+MJ3Y8W9A3o3uBa4atgmK1Ai
3MWQCOBJJfBQOn3uxuQGncJNDvrl1qSandgczq2VB7QODARi2VYoQnT6mHBF/z1hN7rm7AxUJt05
mwHtTx8T5UfG2z0/+YWEWue5KhICwwTojLwTJnIAj3kFltMcrgMwUPRYlIL5IAp3bW7k4J47JYc8
Gb6PGc4qbZVfslimX1WZMhJtXh+wW9mIxZinoSCpSJQjbZrv0vMDnd6PGqAtTBEAr3TGKq6qUfUz
THPKxM/1u5UWtZsGrOb6sxKa6mcdGT+nGNrX+RzlZXNA4cQnRl+bevQ9QUsBtGYV9YfsS9UGaPnh
k06NCc09n8iYMQAYdMdBX7moryaqWxUL8xSTM2CQLmFrAT9QP5Cm14MwCMIJzBl90X1ao+8l1MMu
TQe3dO7ptldIwXXwDPAtBeaaFle81Kr3qUILtQZSC8SVkzdx53bOnMLkQZxxIAW0SN7oahsQhPWB
keu71f1H4XWP8DN9bVoS6VBXgKq6o598mk4pOKsTJ6zf0oqsbi4XsJc5hEqTvOwzrwYa4rt5w1FV
UAIq9m37d+yTLOoB99nxYKu0SfrIR9U3ZUjC0n4LcrKcbld2vea117jtPMTKbt8jqvVtz3aHI9h8
amAxupUkasaUsHGMsmpx9Za/EptvnJLm+gtONJCWLXdD831mY/x0HBylZZ8T8/wTNF/Az0dkkwRv
Xg33AbXj3wL5g9rL/Viz4MqeHM7/LAMbNC9Xd7S2ZiREXXR7ypVN6mdDJ+Gc2C7rkEIjskgN+svb
j+QwpnEhPlji2K1qK3hFPQGSEU6/SQ2230xlqGa6KRk1j6/UjKuB3Nt5QRqPPV5WmJpk29o+s6gl
kGFh5KHSbJ5gxszPz/DW8NugtpZ+x/K2YHkVB6KbKh9omafsaKX3UJP3nt0aHWYDQJbR2Xwnn3cC
AoJnQgJd8SETlAkDBRTDfR5Iw0qR2H2Le047OZjqRgfkkydx99rUWDJ9n4/lm4Gq7HZPtkTcF1r3
a2nBGADui4UIlx4ivVVDg6wn+SC9eE8lsVKjANzC8aPHjaf9EDeIQX2IGO8pXFd0Dvq3juYyILWZ
b5zMw3+p1Qr3QXtMGT3SL5H5i1OJAVX2UeqzOSZIJ1wAHPRQuHNwfCI9j4kZ3aIwEmArdzPgB7XU
fcLLjmajC7+1Epe+ueCzXCV+IBfQiiEqYQDmig7ykqIlEHx+eSrcB9gI4fhrLqJcPN9E5UjFO48t
mBQRwwud8jwCRa7Yazq3OrsGE1qIjZyfgFJq0yAVOyV4rZimzxnPM0Xc0b7cjN0X6XKshJIl0GK1
QdgIc8V2W35uAirWUIVLXKE00wpvRXZMo3QM9yOuecm+MUdWflN7gxzU05plAuQ051HtZkQUY518
FQLSbM9pGiF5ua3rCwpUNGC0AuI30aXpmMWSipvSQVR2T86yoAnaDTjb5w/RnkLS6bcOJOHdpDjV
J9YpJg0nrgAUWQMbsY3x9xY0iIlQe3BXpK4aQ/+okYG8qIPlNBOWzZAP7Aqe+hVwTT/OrMfltoaY
sL7vW3mCjTTKp8fhD9jZTpeJGjymT3QmZe3qf4/f7vcU/SS3wsXCFYxUV4VcrjXyYaPXvBdmb43d
gh+H9Xfr0ZR0UAzqK3mRnQvCBbQ1iUDqt4RP2KPfTeOeDc/2WOWS0xeGV4YIPKWdekfGOshxlgbz
tvfKcqGA0PzRf5/g6DFOUTdrly1bZY7oEx/hAjPue2c24uqoXTVPVAyhxlo6Hfj5H1yns/zyhAuV
eOHxYSE3nPvnCv1QF/KV8crGn6D/cIWpGBYNnMUsPAEFsmEjfTDliIKMX/DnFWDSPSjRqI2QytkG
4U10DqwTR9eIAIMuobe731uCIOjyOPmv2eqnWIzjPqF6naJRZDJAICkaRRnkBZuTEXj3iYzCk9/J
VQy3XbOQQ3agrtGrwcs5Uvj61qYAmOeSnQkdmj6F3OxxnP8iTEItPhBxgMhVY+fyFZjUOAzk/PYv
F+n0PRK1a6j9VxtU8QitVvw69qhsBudFoIsPWcomqA393bWITlH58QfTf565kp7tTTAaN0HV0kfK
12RhtD+NPqVzsW6xte3zI5LgO5oE9NQV/vk2ST369cc37TxP8JKieegITG2cewQhQQZUgvq1hMqM
mwwpPYsBhnDEIfVNZHaYy8iqneW0sp+Njvc7kBbPwk/dgsp0NOf5Ov95O++B4E/f4iuiissLkgI0
ZXm7R9ZyHPNmm0mR2VX+p3MFNJKvv50Bm6CBPFKhy6FVvzDCvJu/5x7CynIugn4tArGOqDzDcMA1
1ZJIlag8Lqc0Iu9WjumDkiK6L7KFeai5IWgKaBGhV7RY/hv/cebKb/2QLbA/V7t0MfydsASCSMeo
kPMNYT+dJ0OH5X4ZZO6IfMJq1s4UxHljEjYr4i/wEYeFT6rMLF9f49H+nrDjB02euS/jIskIS7z7
/X4Mqgyyd/cpxJHh6h6bTibkJ8yNyFpYi8fMXLEP7UYIBO4R8si2ROA09EcskMxI1ssEJSEXfqn4
5d2tTQBS/6FOnjCMBrbiuUy4t995PFUixvwx+uS458YlK/AFJoO2Y37nylc9vYFb8VsCGLEiH5uj
jNk9nSrr65+8HC+5BHFWeJUnfbUxwuDHpAq5d+sjwuVQ4a1CjrpRjo/aUY5S5RgrPar2xlw9qouy
cFvAHGDyqT5lQYTyW5NeAgtqOKNESdTkPjW+NBbaIkaQtl0svPlWUM7LOeMmm32mJ/RHeTQ6WMt6
+q/NQaM9Ji2SOK3NNVRhwwavnw4eQxSRhVKkRcRswFQSLRxcvTp5BzkE2dUr/GqZHt7LJqm+1Ik6
ec/uSZqUs9FE2efr57KK1Wk7l7/zo1OtAG1jKR6+682wqyB8D+ah1O0ud3lk9w0M9KJ6xMqB5wke
h5qOhr63b9/9QQEW/bnuMtowyzlNmTxmxgqEoaR7VhYSkNd9yw2R0jFdlAXFZk1SCF31c28AQyzg
29Xosb+dr+eWf0br0MbDEvc7GveBc8VZ8/mV7ZYwysIduVJMwVT87DffXFfNVD+YCcQYLNbOJCN+
9pjobiXkFJvxXInEGg68nZHum/518p7rvkWfZi1v3xpqL5nQU76FYXlHnU5DvCs2GeXtOr/NSeTE
FfLGvd67Y+cWbiW08MTEBdWsvFiL2+XEO7aVfh+BROi59mtN5ehxkNePQ/b3PJSHUWBugWfLw2k7
CvQZ+HD9d6Uw/Nx3GW7FdCev0fky4GggXY1dHdqfkn/tcXiFw9H4Lc49ikOiJmfXrcKkj9OLlHTt
I3Zkp+vHJV0/VRGmlyX9OSVX7CwheZxYx0wEvT0Bm87N/rE1FkbEvKa5Cgth80nKcmQt6WNWcNCg
Tu/fUvLc6H/KC9UGe2HY6lDDQBVLsako80r2scOO1TNCQ+ptadLPPtco9RCNYZVDLKSSo4DcYwNb
pcbvqXZg4BOSAzN4Rp8/tlTwWv3domyX7vrl4/DEqTlaqbXonFTg0NJW+LpXBUL/k/shrkokkKTJ
LdCOr73lauRqQFrduOP+pe1IUeaSAZIneYIiOF+PJhLwcmuw6/kWWFFGMenD5ix+BCUDoDoi3XMx
QnI6UVYSNPXzUB2YfhVK4k9TT7MnFSPMtViTIpksUOq0WrjqM+JxGpCdpaeNJq96bjqD4RkZbhNk
hMGHFoq+trdPuUd3p+aE3cAumZZ3eDMVBYTzLYWBkyhhlveZzZxjwjdJwbKeU8nPzmYeSvxCdfg7
Qopfi42S5M8MlCdY6zORNycPxUEgHd/EUTcuT8c6hc0IGzMpO9LNg7dmDHNysEYER+SOgpgUznNJ
uvgdmo7I7QiXN8/TdMZb/U0nYvcfgKGXf7UmUue22rJp0fsld/X8ItWDl8N/8NTB8mWAcgYWoA9p
+QJQA0ZpaD6qh8tNdI/uV1fSJ1JQR8wPste9/DpqXOXwwJZbT/MTA1kT1eA23nv+yVy2YBCWB3fD
oEwZGTxGlMYd/uDyp2MCQK5fNaWzQynU+kTupg4hupbpVX3cFFFv2p8ytKDaL2/SrgiLRI/jsS5+
+9hW+Rl2Td2Tst6kKeHBoG9Auj7/2duE7Lb3CcNZ9gVIyvHtr6EsO9nHSzU2Wy47hONdAB5JwEt7
ZuPNLak/4XC+Itlnj8vsUU9OMCYwPJ/ZEKZLFsShVWjhYHB5E+oeslIY/Qecw4q/RPgJqGxIwdjc
0IMjopgEItqf2KY0St4lE8HNiNFOjqB7ZnkBuMDkv9Qb1iI5r4eX3ReMNJykE/B0dLnPsFA9o7b1
H2sELfU1hg6Qm/k1IXyEFameqFennztq8M14SehUv+gQn00gfpz3ZNSGFTPRNSSRhA9odT9sMTul
uxHJ75X9og4Yy8wIb7s793gf5qSjop9gMAh6kS+DRDB/H7X5jTMJwb5F2tDpM0tN4ICJP8myefue
K7JPGa9ltkHPx9X6yhE/yiM7GAjcUDxsBM2sW/d83RF7FsSeO7BXprrybaPiylIPpZHOOHKmOzHy
CfNmPgVMeD69fjRX3DIuG7ch73JF+iekDbnCnZuP9uaJCFb7Lk3K7c0jhxvlKhWTCyFPXt2u275X
JZoWM7JAPGZdEUowc6HGOiGsYQTX9k5uhI2713j5D1LrPhCugPYkZXiaXveggk5Gqn/YIqEJPtl8
fPUZaoVOfrBZN3QPnu/5yPBAZEBa6beJvFvzrcHgabJXtFGuT8Uzi4RuTMhG/BIj4gmS/Iu2t0w6
pE3mrxpJDO6K//otIKPua95CN2sCtbFzKWjVwID147oBaXekOfQRbDuykO2zoO0DIpM9rlLr76U5
KnC0hoqCgOm/1qEz7miatUmLvE16BF0fvcY/xla6xTT9VQ7eKZdB3q4Bw8SSHLPw2ZkkhEFX12xD
zmvSlp7P+N4yvKOnY74lfTdgPFyNfq6Md+D8Y0eF1qp29Ld8X/fae+Gv/rjlKOSSvLq81GyvsC8M
LIyYmhiAKsOGh8kAvJYdalDYlN7WH04vu1UP/uyMgGWZqqjEQB2H5oZc9z+SzmvJUSyLol9EBN68
4kEGefdCpFQSEsiDcF8/i56Y6JmunurKTAnde862evIYGxNu/kCM9FW6UmdqZP7TZ/oesh1STTl+
r2Q/geuDeLPcodk+Vrjw9jIxLy5wMPJJTIvdrENqP4j9wJmYIag9gia+4cn1pU3J5Ah9gmUwc8p/
39YtZVf62s9LFvULA0/gHqBZXulfRNM9UbKSK0yMecUkyUIcaQeNGwUbOe1QFpQB/+1Ki/yiJoS4
zeu4BhzzEHKyfn5Ht8mvBmyHWXGhYIQpT8+D05zXCqNI+FHtXADk7IeT6nUuabAGsF6xJHWeHqgU
uMFfcRlrYRGj+w5h4tbpDJ0hQbZbyxgYdJ7F11pCP3rjuubfPvzenBoZJIQJ8PdFsXfq59m4ip/M
Q2+PXWPHW2L9odOzTdm5I04TMMByNrvgYsMoHAiTyrMOfYxLIN/cufdigVo9k7SQwAjIKzRpURhS
cD7j65P/uj8gUygVUE9GIBMz+v3LZiboICf1hrMEz+dn/Btnzh8+HUhUlj9rps1ysJ2pgUJhfV3r
zLOhEH3Xj4TJEkxpiM9k7pJ9QHukvUv6cYeMtGtw24J1sfUSwYp7Y29EXIFsEdyfxkwxvHRabs3F
51iO8nO+1vb5+T7hhANxYUg6WC8fMYHMyDLQCPOGoXv1plNAdwWS4T5QAZoto4ujuuvudTHSKRIx
rqsHWgSSPg1YHD5EiGz1hVVHJTs+JwAPt/19LdDaWPXkZhyerwW31MuI37pTcYHfZee7Vi1fYgcH
4ktYwRLUVEdrZbgyVxQpccS+1l1gSg5wY+GqkHKFVxPqHWZYQheyD3KKYChSQAlxKOPNZCgvgf1R
mq1NthiWQaKkbq4uexUw7jUsjAk/oEqlYcBLab5jLt+u2rbfvwLNwdXOXvOhvaLmVt7JPntrc4IV
Ivlrbdo8+GoiiBPsDkIftjenW4rh86wR5NfG1uzlD7Wbv0i+kZArzCWGQM1vfgErAjRLfRTiitZK
oifdxm8BX+BbYFKU1+i2MpHBeE9t1E+zNceLpkY/7kPZLwCgeExgeSB880DGde9Zf2aFHOvPWKtR
RyHL3HgEBpmDbEZE0gd5gFZmfo2NLhZfYV8EQ/AfoYrNkcD5tcXzCo9942fxehGTrCijduTX2rrO
eBNdK1KZhTnazyb/G6kH9REApQfCiMyMnAfmRSdAFaCs2TeV95yaCFTGohX8PafFP3HM/vP0OPfU
MUnR1TwFJ8YFMGEPubp3Lz/zfjaoLhJjX5rUFxPv4JUwseef6L7PFZF6pwzh2ddtwVSga2TTKY2R
IbNIQSD2biEHLX9k7RAvM6iBI2Rp9UwmXSxzusk7Qg10b7ZoNsq4bYb2ryEMcQhKbBMrTHEAoSeF
9pDtq8KhRlqQhMfCPGBDFBfWb2WIo2+6QO8Azykvf8fnumUC0qdfnbwu8AeeQp5rYCpvL98pxXlf
qU6Z8mUUxTZvc9RH4FxoZ5kQf9ySWAQww2BHkDX7mnlpOX1XLhM+ahuRsCw+UAEyAGR7HWw9xAX5
z4eKKXJh4Gn7BpKX7u5/bI38GRH6WlrCwkY/PBHZ5/MXS78+BZEGNudTNu+Wj1mGTW8FoTaApL5M
OKBDeq4Kp3hfVPVY9bNfrIOoKg7XyT79hxgfLzonJYiPvDImijll2OBUieEOmCz4vNy599uYujZG
X6VefKqwifi4U5AW/GNimkhOhepkXGieDMy6Ema5kxkur7kY1i1xNDpFZgSGlqP/S3Uh6orSbyEQ
hsgZirPEi4LAQiEQLTjUkVRjqaBmkLeDuZ2XK3/55ZYBP4+rz0KBGEE+hf6Cg4WXPNJB7D7h3QwK
1b+Pf12SN0sDTZEcfz5OhfoLvsGIuku5eU17boe/UvV5J9IiNtBPKZLbECiZerREYTabp7cICWhl
ROactQXJpxSXG4EEtRLSP/qqDhHGH97SpyfxXH79Z3SddZt+3F+nfIh/jDye8I26GKj4vVPnvyIU
udV/a5ZaNJuHWnZFac6xqewqM+JXVe//Hm67q/2c9kSkha3PeUswe/QmkMtlX+A4tYV/jw81JbTw
FKYttHGlEfvMd/8liwXvp7GhEn5+D8SRZDlZ4bdoA8fgUU8Eh4QfsLF+yMNU3x6fgRndWQvO9R8M
6pQH9nnCMF166UTBu0tUd4dJVwR8gQodTi/T4Tbj5vpuSM3Qs+DxT5pYjZ0uUiXpCM5qTsLY9Mot
4jFkTDyvxUgDSyfHmB1ZtY02eHLKTz4JL9jmBYXIuXud511Mfr35CZ4B4+nQzVeOOAYI8pmmyyzj
Bwc6AVkSQUmecqjRDkUm8ug8jEycDnz3Wawg+MsdhVn/xc5Jouu2YCID9EKxoIN9D8kSWQyDQP4Y
CQ2Q4xgamEkM2Kara339m7LhmgbcApTJrsMtjU9CXvXMX5R0IYaOAJ4/VMqiOdAfB0UMJei5v8fS
aOzXMTPty/S9IFSAX5YEbnZRfvfu66beKFmcFnMBFPwD8YBB2OQ4AsHfvs9FUq+LnaDE/UFlQGMJ
b1h6Fx8opzEhov7vdGPG10h7TBf3Y/P0U1iNPnlET94NIttugDRC9P75xkJ9OtpUd9VVkXJ9U1fl
yE8aFlaDDFqbqytuicGzo6iBifoAgC3zFKzW8uZ3Eo0IQmdp9rOrGML30f26qz04WiOSuuQueB/U
eurmR2Mlij9jRNkR39WHmWJ2YyQH53YYhLYfVxbmt3F2YyD6uQDLj95XhO2TlLA72j2s3AMYqI+z
OuqSCqMTfV3k5kkjZXELmtkwcDrM3coUgURzYr7tkCYH/EYLVcZu0NEAc9+idpHLUNlwGKWK8ZE1
83lUgXtUv3tP2reDpk93B5w/wG6khYa2RhsDPYHSnSYkSgPfr/BWJQ9xBAtZjdjYaiJoeX043cMS
l86yPBEGCpVrwjzN+FEZx6J+0y3Vb/D5efGvcF5NoB5f3biQvVqbyttnyzweKeLuOTFy92bEr3es
3ynuuxf+7zsSfOKcef/F4e0vuU7BNJUou/m1OiUxttMSkcoEdIIfRx7fz03qdtu68IpEP/L0MZCE
6bZwH/5HHKcwQHL4Q3eXOuXNv6+pf6DW2Gcu6m+xSPU2jVUeak1rlsrhlx8O5sBIuEjQsWtG+KTK
hbFciJWCR24sMqp89l8G8KKIqvshnVt0GyeU1TGF+QXaMJwJCPReqBG7K1rb2WfUN5Su2tzZjx9u
IOqBflu+zp0plamNb+d5Zigrkh+qsc7pzJjs+iGTOmwZ7iiZTIBTWX4rIMECXqqai1B0G93Pp2pi
kT7OgwGjbfebYofaCfEeabRDk4B5BKamv4JegAVidgALktiROyLu4Pz+umjCAROQMBAg/gxFdFnk
ft4nKXvF50BM/Ksd38qRps7khfoO0hRO9TdJv0A2mN2ZVdvCN67TbxUod0wXaTZBhVCQCYm4YvlQ
gyKP9bU8FXc/yVWoSmdkg3cXT+x4LUQDs3lqi+xRmkcmyvvm3GaNyxZYlmE+ldGlfyZM/Z8fKSY/
ymCw/nf4DpbZM7EOuDXgzGMo93L8HVbdX6SsnzE0CMkIZwBgn8RQh2NJTcqdAekqbevHv1Tx3ohJ
JRxFfPAmPXL06fNP3rGgF5rTqTPOjYp+RCDjt7ESZ9Z39H5GEpVfQApTXpUDjzisfsV9A29URsio
pE1F2y8HC86yd2zBLFsug6NmJo8+LDb1SQh5Yv9Z+4ZaIJrBzr1Oj69d0cZWuBTxAbtaEW1A/hvM
P1ZpweIkPAg0BREFktCvsMyLoAf72QE6Xxo4pHntZfcx34OcoeNdMWqUcCLw8okCMTn5xr9VJSbG
k3wmiq6EID31lxz2jHnj6bfO/uuAGjUxdxBPlNCt+E7sZmTMSC4v87CUYghoFePKcwyKeG//q6BR
/SZ+nh5cMMeem8ZVWO33rB6a6tKK9c1Hn6OcO9f1m6ZOMehpY0DUwMwCUoN0uwv4AJRAngsCyTki
vByHXUhoPsJpZdaEXMJgqaLNNMK8AnZ0cyUCYBqsuIgvGIy46BFCFIdvn0iXhvHQ4A7pnZLO28jY
GH/0LxLvdS65kanMuAHSIS55Mre7xbEQA7ROv37Sf1yC71IgYVSecNBAaaiL/usolFz1O3oiHxug
CbvWQy6MkcmotqIS8HIDuRq3iTwVVhZwA0TPt4nvqLQ+u5p9kWHHzbB4vWaNeXdFgAbtMynTqZpN
+FyUXxwv7SfMozT13j8HkWeBkaNjqMtI7Weq7twvcDNUUxt3eUKVyVsInyn82ObbYASTNEdWA+ux
0CCymrBuQEQd+WgiwfpPoyjDi0TXSJzLH19zrfGP4No9k+P18NDWIJTpVNOIZorKbZujGXdbIXpU
U5aZEcNGs+WdGVoiQZst5GRK8rglajGh4CB98Sh7luIp1ykpAfLQi/PyRjwDmvVvMB4wT1r7cCiy
MmDB14hKcLvgjchjokmSBvdq9BhRCbfnNZu8gDFh3wjk8BjSH18fVWB5gYCQvC5QD4PdDkhbMtef
C3VNt6nWg3TbxnFIBx4qbvkN83ZP4hPtXVxvmatEFPwQgM4EsH1gpduh0K/2lYDQx4PbIH5vaHhC
kAYKbxg4TepHUvQTZkRE8xym63zcw5voHmK4FcTnGo8k82iA19EeufAaRLm/thXWI/eKQPPHIemh
MJPHX0qIlMUnpYObJWlmImnTsfuxZaHLcB95/KHwkIw420jAaJjmr056kLHiNcQUuHjq1Mese07L
WD60jwWtCawwz1OrOcD2ouhJ9bIzp5/qTwU0KX0+hOHwXlFoVLI2gYwMjTTMhT+WtO9Y6J3+Tz9t
Fd01QSmRgz09MGDiZCy7YrT5eRm03Fbfny2v4fJBMyrPABBvE/UfCbzDvLf7IuptDxrVQ6iRWUEc
ERut5iA+An0rfTkSHGmhTZRHQKwU4BbLcWg5KskwO5pYxiIuZ85QZa4vy48LIUPP6fimuvejQd1U
7tZylN+Y7GxkP7UnsPOzKgPeNKMXKTgdHpTBEqpep6+dMQG00zqnkVxsuWgZ+kVdzURIBz6uJC7c
KUja93ko4a0wo+fDDdqLymF10kvvtpKcx6rd3P7dVr9+ph2g25uZhgcMNDxol5/pY6oTlI1FBm81
LylCZEDhNvky7H7cPqZ1+XM/vC+ZSjhp+BhbyEf+g6pZ4EiaZgaz04/btFPMoFI+H4bBifbjfdVd
sRn1qcfPotzdki/bzbDwvrBQjFAEMm/yMpaetX4ALxU7QwmMxR0NMOV7KCEe+aasqaNyLdRAOdyB
8+xYqRcsqzLSjyVzta7+AyxhdbiR9X/zfsWC6zNv3WYsk/pHSJlEj9ufED+YCVWnqBj+h2nzr+Ru
9UviuPTli/o8HzEJbEgPbpKWKITdH1O5xcjWuSyd2Uw1ju17c2tHgPXKnCmaUGtq7Z7xz4eSAVF9
o3P79/GH03ogwOQR+jYAtGwGJIk0EfGAuutha0q7+8Y3ti7TTVmyHBCsgAutWrfTVHGqRWdb8Ics
tMLLAXJO0S/ka05kwS1X0oQWnnTBKvJZ6tPnmR2ct1yY0iNEEd13AT18A9Xw/tSQHjniu/0rD8+o
CkBZsTpScEeyCOI2bZO/MbWFX9KZew9py+PhkwQ4uV60wKmCG3rVI84plkHxOKxWxuaJtnKVOZnz
q/E/0ssKyNSibdHCOyKP0Xs6CBd61i0s9cTwMlehh7qPGrrksLGUfI77GVQWkR6IFTnC9vfw5b6W
zLtLKr/msvv3pzj3P+FAaJQ053F+4/AizsFHzVUED0cCxiaGkb+O9xFyegQO1+sSSSgxUC35cK8W
uY2OvJC/Qqzdz73OW9m6rbohCPIepSTq9L61rFMMMIA76UVLgR25Re2K/KzCAePXjoA9RCCRXvF+
h29ALrelVixuwePzVZnR8+fe8wSSpSOO3K/rOEfuhv5/lWse1R+Mfo/W7c3jF2D2xacKc8dtnrGE
JPh+qKlthuQWkPIWfU69aoIfZODN7Q5QYqrsEwRCDo+mBa/zC9+HrSzYqkohUm9TDiMxDTFAsd/c
BofI/gElRqYMam4TMTyTGNI1wk7B8yDSkIF/l/i7cBAMLP7xNa+RNwrHV2yk0cPAF+zcyfwBuv/2
bmd4ZxWNVzMWbqFBusHbqe749eMrag1077ESc0nbZuF8ZvIQ1sCXKglYfq8rZpIh0ghsTEEfc/We
nc99i4C5U/faDkeJiAMeSPyv4AIw8S8RgR4DvKM5gpbTgJkxRQPJTqRRsyD1qwaZuaIFZ2ZgtwMV
RYVTkwgJa8QyusDAdv7h1mnGGXmMIPqmG6irH05qFuA/BoExypdgALGvXmydwWiZpdMlAOiHxKLT
Zyy8ZpxTzKYtcozC53MmCqgmSXaj/yvEUhNA3XPRUOxHj6K4UlVHEJAToUa4qWcktj/o0izhNnpR
fkIkJ7odMWqp/psyiIuQeXUfvUGFNk8E+J8pUpEn+1YCSo+ojFOU2Nal6HrwZeTvwCCC7rPvEGdJ
fzEVWyBJHkIaSmD4Qc7WewH/LSgu2hv/Xrgi2QL6RMjC7BUZ+9/R/Pkt6Ua15JegVFOqAcnMJibF
u759ljkJr/BzDJB4hR+2dRjmXWNM9Jsvv2NZCfPBAehYt2WOQOc7fRrO8/BdW+ApfPZf+1cdULg9
LAxMozfZU7dNIvFCeTc+NsQdYU9TVgYmsBdS/z4uaEdCJGmjYeKMQ7PUti6KlSZ6L/hxIvQ/vmp7
ak1Z216iO8NaD+iPEQP4DV1oHwe4sH64ArCdN5zOUOkNSsJZV7m5GkjV7JzOimHpdiKCjUj/Qu1t
I776ZCEB/6jjoHNhHGf5Xzb+kP7q9BGrlgW9RgCBEAxM7+CKbGaQeyLElHLqEq7wuxjUX2f8Rkmg
e+iInuUIwIfrHQSQvIII1lDBSIZIEycRUvjlHZ0fB7aKgpsPmUoFH3YiH/+YNCSbpKrbcCIPiUJd
Mm0rf+1Z8Wd8w6OcLYzbFmELiEFStA5qG2Tmlyd2KHLr3GpqokfxAPzXYmKu1FU7B31PQdcI0Ms4
ElGIiUD8MIXclrsHtXLMtX3U7B7D7MDXDn+RysYLKPIZa06u2fXf0C9C3lAzlMFTF2uh7jpZB+OQ
SePPiUwBefVj1Zl+4OBZKxF3Q4U7ee93vdciJlu95KRK7vekuXvo/YEd0A6Sv2hGaPyh4LvGbo+P
OebdgarrmNxWjzqEnR0GG8NryWcbqS8fpynhjR5xprF6vvK+MP1B/rRpQHa+TpoIfsOR8I4VWGWS
L9DfvuPPhPPy6deCm26IE+4ROUPLD5kdpIHO7pCMCMnRct/FSYM2dZcxZPeO8h89xgexwTbHaoHm
BSWgcfhY9AMFULNT5KQrHFQGTwtBFqgi2Xi7cFApoUPs9gKKDzI16CQx4gJHCxIfvGL35NPjcBxE
VOHgyUF9/ENzz2ML9p29I6OZvDiDjykojuIKKBR4HU0WwCIpfKbsPfpXuuJUH/loikXmuhgrqo/E
W2e4Opo1SBNUGnMlsOuWbbreCogvfNY0YQHfX0yEhYI6g/bNNXeUhelrhMOdnjMClXjO27FlIK/K
GRDWeiLMmXyU37H87WBJAHD1FSNOJxzvoYXmjiwd0DiHo5OoJe82VynwI0NkIUxeV0+FXEbGoOrI
xh4TeY2dsVmUfC0qRQ5PXKYMF/OWzhE+bwDOLnhpl+C3jzl9ew/QwAqgaUxqfKzTux6beMdk/3HS
KywSk3yxv61sCDAssFC41w0N0hIff8IenYK4YN7v58wThrsHVAKbBpIFBefs58K4jdA749WXAg6p
keXJ+3r0lT3pFf4mHIArCzeb7CFvQCx7pHhIdkSwOeYTYJgpOvIh4eDNmREbX3RV3+WHPPEPaZD6
gBWK9YQ7ZeBgJ+bMpEb2zA2D5KVl6eV4meA4NXj20Bdx47M3ks86aFW0L0la3rNEOorjz22NyWeu
QreWARvy8kXCUx8rLF7uMxEbj4ueIqQ3QJIU1mTDSyS1NY1XvyNJW2OG6VGIXUe3e6SfyeM1IM0Q
LVeRfo9uELecMgQxEfYRMlWpeEfBoxLBnP5woiO/Oz3/UpzIK4a/+3vaUhf5HpVsFaB8c2wjwphm
X/IQVvoUpaoP1DCbXheAz4oz7hCegMMZIVARlDgDBTVVIAc4rmBwdiiP8MxSmKyis6amzEeqhoVr
2j1XL+R83Lysqe62HFegfu8Lkmn076vriEdOmtTzL+Me3k+n30gOohnUrXlonWW3c4txz1MzBOqy
85ERD4WL8gVuYY4BlAdZXj4vBsHF2sKeQRujTakCPfXZdQxAytGzoLMJD9n1+KGZgDUcV8tKj/Jn
pCvIQkgoW6Ir2WLUNZRQVl2mIJq2dBXb2hBJJdlV42f2QvB0YkDXQ/GLssU09uLjNfqxtcF0oNMr
Zr9Jd6AlISV5OaJ17STHrPmYbdNpR/IH2DPJC+Ygsb8uc+2AgqNoVgbiBWJTGXjbGJdigH8yrCEy
nPPVV7SkNL1nUgalA2sBjrOqqPLQRjypfNMKCEtQ/aPcGCmBDvSIYY5hnWMtlkl1OBQHYkwML6Pk
pB291gTzUnxEOMPLqSTbTYQyemqXYhD8g1NGdFiZsq9s+xCZjBIaPgGzVCVoYV4REJ675bmnOoUG
HrwjyhI6mIPgeON6lP2qcLjw2OsI0EOxz7B3ljdZwcPq3czRdy8Noyx20uKsC2FuYUMl46pwfy2L
vcdTTigKGVsE0BSxgOAufKC1bdF+gM6VY9mXzB10xaOMOhKeOHR2CNlmZZR2vsXPav8h+Mxxrs20
C91V+y2oolgF+EUhSUldAtbj1MlmU0qvcNg9XNs78aYTZOj9mT498abdXjho64EgZpXjIUZ91roa
aQtT5E1QqiKXGf5Aj8cJm41zxVfooAToJnGGfpjrtED6kKND3fLobeVl7RDt3rgkNo/3cLJIF71y
nKrIVCF7srsPQ23npK2g8nH5BDWlB2b6vW1VO6CPllbJbtuF4GJ8hmZok7s8wNYQDLk7LoklSf77
46cjDqUkrPkWMUZq1panS9iYFAGHjRBB46eoAyX31MjjW0wMXO3C/gF8SWA4pQdCe8HModmI4okR
iPjED70TeBcbFMrlIj3ACMSfoSsYDsdNabFgpoajwzVBFk3pqWIgJeLLa5yNOfm63dshCYJZgJY+
IpILexN2A889N9zRSJxTgtPuwKP4qwJYH9Oh4kdk6HX77Dyr7O3XQ4ble8FYdWeWd2630YqVA7tH
5x7fiYT5u5r1rlIHhTTQKO3q/w+n9U5Er6p4ATywzSuIhoefPpWHxiP0ZAUy2BVqwZihbtBPDR/1
9r9Q80U3mxlafIYCsO0xMnqWEOTmFd6F8zdkk5Sc1K23fPadZl06mO+oReGh3M/6lxcQHYfIDGUY
f2jwIn6d7CwS+BcYhSgwW7D8IwcqRj35fN+aEFhuBIJglu6udRP4UdtfkcgZRSgPuVbXCxS51haH
WXFYJXluH8nBw5ByXJHEhH8/CJChDylQ/H1ERqpvgZLRCevlqDw9a2kseX4YCF2oAlBRaffZsCTM
GOCd40pj6+AmfK1TzYnSfwRwDuybi1OQi5UBuyZQjeTCM/QjJida6bjc23DV9nRPoWBEBMglZPJt
WtuVMk4Em4uQagpM6AwDnrRd6U5ynxEDdp01XufsJh9PPAxV1juiqJ+DVSnk2/4EZIxmk4W0QF0n
I1Xznn985jyCN2M4J/KJ/v64JvZ8odUYNTeyBbwo2z7mLFO97Xj7O+WXmk9dwNlugQm54/qy5Xwg
SNYd3zf0ONna3SW+1EMLyWw2RHsSM0Zuj4QjxlpYCg9b1WzqERpInNS0DA5SQI6wwfkFPg4ny62g
unucDk97rYcoZcZpMh6r9qzczziHJmrCtv4iQKK4ZBuykjuPq4z/rJJXsOJP5PXzh8aBCjSw4M98
HVYo8P4R9hghdCWHYVWTsm1HOnSDR1uD8HKf+qQHQyDsjznpw98nCWmx2m7X7nhPnQ9eLb5i3Y6I
r4KSwFWLNoDfS3VepxI5wcRzX6odVV3WmH8Y83DV33lL3keEQAWnHGHJUTllcR5D+jndueArdQRI
sl0fK9Uh1buekatkV0izvStRxZ2XLcxA7jxGmQlfE8b+H9pZixvyETOHh8lrIXqdJ5zQdqbLLx69
Q48HEgMbuSLD6yOdCFjatcNhwnk0um1zZ/7PmDWjS8VaSHaOfUEC77xrDzZhDm7iQvKRkL0DjsAn
cXUp/DmSIXHQMcPx8mqCm6yMyoZJpRmAe4ZXFYsrqmDuS0dHTTp893oX8CtEUaInEKg4ezzdDk2Y
w4flyiqAV5BA9GJcf0kyHTLEq9XBom9oaF/yhphtkq9Ax21c1mDNEDcbLSqPiLovvy0kY3KZI3+n
fmRi7A74suXSZ6/Af+YPDsMKCHGRhbrpXCteGmKy+pK3fF6Js8+mvEB7fHDk+Ggc5rydYiSEWbIh
BDbOHQGx9/tgzKirgksEFkOhh640wCGOdH75IIdmyO8dBJQgINGx+XvvxQsz3pQ5EHsjV/mQzitM
g5qLHQMdQ4z/+TrkwqKVHh5D8KLIpBGLhKOPQyDtJzgkpKI0h0/vWTLcDrFFnPAE8PER+rppfJ31
ifAPHxQ55jsRwJxg4KHvqbgo+dgfoQ0gya7cZLprHYsDGO5sCFEdPGpAYai2OYWBCjCC3+aoUnP/
izn8ugwekyK+uoOwFsE0ydDom68o9CArpDdided995Wfc9zx/ii0nrIVUEnmcRq2keI//iBC+QYh
qrAaxuJFpMUBQxeiIFKTkVWujN2byZMwh5PoEIGFRhq1jgUIRN7JUL1xm8KGEC423H4nhadaHQwA
Ne2lOdXIHlwbqodrAFmG5EiDSkDt0yPoDFCcNZ1LyWtXjrvLi5YFfI+yY14+aDulsIAn4Ow4UtWh
cBdmHqujhHPlTLVlsR6AboL9Fywm4zevgjbEELQ2+o8hRQnJqhE8FEwGG00dMYeC4HFFMXRmBA6l
ERv7mLe+5gSpj/huV0ydCa/pW/YskPekJkGXG4K7iL7DnzxC2RVUK/HSvxLy2mX8mjN98+k5M8TL
i9MK9QM95hNe/SlGwpmxzFd1HdRlRNVeT9o+whrKCnYT7LYc/yjQLJ+Eu1cMQqmu24jrXfqG2QKJ
1K6KJOLBasVRdhThcH+h1NI81r0ejpbH8muTvGBNoQoiNhHBSdIoYhIVXiF+Qv3tpxQQDk8MD/iT
4VNq/PsvHETnBYoLnmqGTfoQCHA6U16W7hvaY0x6STp0KrhUDd86ISb+EkCS+Z/Y2CJgJyG1Z/Vw
yeADcEAxiBYTBNuHfd6jh37Y4hLWHH6GolIQSUC2B3iGNZETQY1t45CiwHK+3HN4xTrvSgDQHJBe
tNAsRC+icJRhxTGtoCbqbQfczKbX+t3toJCWgGh8BOD8mNCFyPFMsJAnHa/H2xikhj8hw2PjoOEZ
5Bwn+KQeFi14T54ktDj3g+C+SWeeq8TBfIAR5W3uOQ7WbSQev1m9uep2gYDzSfwC29nfYHPAFT90
ZjJI8h1m1wULEZ8tac4t9fOvAvTMdV00sXydWg+MApPUJ3MuZH5AReNYR0tiKso8c6+NXkHTgJWz
mEPhLPSlsKH18AjLMSM0qiG86KyTo06mpITSrt7q1XD18zj6PL55YmybKSnlTwaDz/SauWLr6rFL
J9tnQ/bqnqNcZn74MoWB+IGgEoFnnkH/CYtyU+LSVmrc08yGVvqKsJqbsZIJpiFCkurbClEriaZ+
sW6JiCDvlXfG5snzkaLaC975wqPnMz91nP9zcmZuHrmySfMhy6oI82F9+00IW+HfxXphLZC5slBJ
45IwWPS5EEuGDdT+FRy9tanXKgPlG9x4Qc8r/rGPlp6lCZuIb56eIaBhvaU8kdBjPlShhusr7MNG
tVdHwninyUKZKCMmCLbuBycfLoKEBe6LkPr+57HsGqDihKszYL23XQLeljM/47Q1+GCoM4JIb/Sf
O/KMVFWLwPC35GDA9yPChZw3ut8hk1bACXn1KatCsHSb8LlYM9HOfCYKizfZFnjxBmwC/JZTDFiM
d5VNrAY9Z3J8rNWZqSOmkkg06NwF4BGZ5dyo4w/BAgFal68XiP+UhUGSIpkIyYPbw14A5Ie4wzmU
HmvgdZIbORXAKh1GlYBD7+kDZDRnzRguIH4QjPztM8TxE3An4Wsx1vZ2UGuCW0nx4Dg3ryO8Jh1B
Bnwclc7Vf6FwRpzCmvWllm58v/TTRqDaj6GY4ikiehwoogvGVYXTayKQpfCmWpr3lI86iGlszkq/
d7zsH5SjSGsDQICaIEl+2ePrxvy6e/u30+L20jtbUkXfQ4SjcHDAKcx2aHMyUOnNuckRVQJEsMVB
sd1KCLh6kyELnOOp5ilBAATHu/te9BMfvScXD7q5h6MhGMrA5P+lp3YqjtWv+4d8fAoaCjclQFVi
z0zRR/69u/VjJvLR92l+CZcdAqwhyj+6x69lIzvok26n78v5IKmMNKJfm+jHxDFMOvY75qJG2j2W
x2y/3zmSjAmduHaKGDLY6Os2ty3FRpOPqkuqw19lbzRjfEOZDnSyNnOHv83Pw9844DGxUntro7Hj
FE/zepmfY/7N9T2An/MdElEd3KVud2xGMpoueYQaHk1m5jswCg52xdtSphY2IEpPIEuMSSvEIgxt
GTuNPnGglklKuPniSCVKh1ZeBJXO7x8+I+fKCb+BAKx6dKh2esp1e0tlEsDoF+VvGaP/EX/O6xuy
0U5vsmvMU+7sfPzBGEKmjXL3qLwST2D9wFWghghes6DdNP9E8jSu4SD9hJTmNduK+I7BamG07W77
Hv7Zy6PYbqTsO3YQJcouP9bYe/DYZj5ysMFxqU+JhZvfz5BkaIPeARoI5MzuEIdu7UcUtF9Gcwti
iY97UJNPGHJYdyMHOcgo5F+XDWCuX4jmmXeMFwaLOBSRgsF0YFG31/g+R92Eezc73RIw3/v8llxM
A1DPu+ceQp8z78HPXv5C5HtQt83ykbmcz0wuN/fNSh1IZ6r8ZtXecAGeOHkg+c5oTsjfQG5DsQ82
wjcpLM7NRZ4Z/ELEMOIcOfPrQXVKuZVQY/w8gmGVxiandXAz5hhGoTj2HIEGfpoIUBzHSDaT7TuZ
hpZfLOv34pb6yi1cx7yVOZ6Y4TuRoYu7SUHQCokvlmvCjFuh6EoZubILlEMWOJ8tutalAJ+GCzFd
DInvz9SIlfeFmxPVZkyM58N9T/VicBxW4B8pMWMha993lVnH9h4rF6VPjPe/fFrLEEn3+Kd/QC35
ap5BFSyzC8z5IPzE3EiixeMq0oxXZEHlIWBQgqe0FwYQBa6DM1DzSBaHySNaq9oOm/YwWnCs8VgT
cAMZ5OL/NgkIoxmDxa37zbWp6S4qySN+fAG2/2gDgMLp+ctG2qJknT+cs7zXLZAA/l+YWchfVgB2
jTvEBO7b1evMkl4DX1FUBYczp1QFYMHeNi6tBh6mNCIPSXZaENaTv/n1w7GmnLRkdHsSv52rULEr
0T8aWyZlusqPw+Ivvdw3BtL/kXReS47ryhL9IkXIm1cYEqKTKIqUqBcFp9mU915fvxd6xz33xJyZ
bhkQKFRlZmVBYfwiagDzfLu3LZg2iEaNr+L2gxm1Msz7JXytJ3WEON6r+UuK47rQsQN5wa6VCXVt
TJkE0ljYH0gFC93vv+FmCB+I0uCB4SLIKaXzuK+6fDHGxMT/hiAarA8ftRVRJjCoecu4EWtSQNjn
7afWlqbeUj/rfzRr0tjA9cEkjfE36nF033VmQwSNOuPrOcmAxycI3KBTH2K0QEsjtyKmYXdAvlr6
tUV9n2HMXRX8vClgRjPujXXXR1rLtqL7fylynv1RzFZAzStdS+l5XPvvye+Th6fGPSugqR3Me9JM
3lavSyfT7n9Q2lmusHjAhQI5fA28rA50QeOGeu8S8MGPmD1w2m6iIN6xFkT+5c8j2EZ9krVA61Ow
b8b80l+343UC4mD/D5ACuXFb5KchhkkQsh3NKEJGKtm2c7Y2P6YZ/fBTk6AHPH8pk6OktdhIeRYI
jWk+/chZ1J/TOOVVzIGtBeWagPAPBRuANfqd+1n+6OAsvDQxA0Ya/ABn3Jfyl/bAcfBhKiL8Xv7V
Een9R+RRlDZ974iCQqC7ZeeP441CJ+J5rK6dgfdz52YW7uxYPLFmg1OBQe7SR/R5iqjvJ2aj9r/G
0zKopUFgFf6RPkuTEFBJHEkdN9IFossZ6uF5dV8K3QtZhGleWGzeOjLo2Tpz89NUM2WybE/il6n4
LFvDBwxmja3hY9jZdAGvEuSwvWivQGOfG5lDDPN2qDMOyIt3aoleT+RufcTEm5aXc4EQVbDx4nFg
eyz25qA8XIvY7kvB6iVgCRsVt8BlGAY09A8iI9LxvndWRhbEouXco45/CR8gIokKrkY7MK+I0seI
pVXM6QV5969y63vQmG56JGQnCDZEhTN8R/h/g7vsBNwrSAV3cFNExwj1y2Va8FEqZG17mUf47ZFn
6Bdloz5OmHXrJVVtarWAdRVhbzIKaK32kHrxVKz/BjOq4tWd/6qp2NM5J7gFe9ELg4h3Xym/Nfa9
JlofdFiR9MzLigzQRqYvwWPKgYz1U1+G1MCBp1dNldNkhgMkwh9NQREmUf8nKs5ecuQX6FZ/5sZ4
0ZsDonVxFV5ylvF5q/fSyEjrWg+YXGjA7Yg1Sep1dt0eergZcEb5vMzrNm8yfisx5n/RHYEE/CMS
nGl9Y5gm209bImw4IWOljsMrZRP+Pwdx8P24eqd/Mzs1yPfDCfgqycYxMo0uQ+l5NYW8dSvL6sVQ
5CvPUvpZ1mG4HRI41QE9oquqPyRzxwZgL0+O18Jb5+J4Buga9YS7E5I7KvpWm/FX5rtxn6nXU4oi
hkw2Qlrgqn3Ix6s5Ptg3RtDMkrJzbs8qM8awT5kaGaFF8jQSWvTT8SDuCzjwgVfIvU5MbCflvmkD
Fwwz7qkTMkZfeo3CDrvJsrmipQpV5FF3fg5ibqGJsMeWnW5pPQJrlLsGyZyoPsKwWut4c0aTTDrf
AJdgVQdsz6+kt5WGe0YtQqGR/lywxwXKX2pqO0TYlJ1kQ3AKmymB6e4F6FsshxHkuWVAcqvQOvyk
dLjhtGFBy4RdsMZCectkbTtd+NFnznNtWLHL8SZFgZlIVu8yjI58vQ2yGLpmDmR70i9vXsbK0PvE
ytsFjw3qslT3B7RykmZmng5o/Q1eqiGtkEqAYZU9ReMpxu2scJywpSQLyazaCX3u346Y5S9V3GUS
8+4Gz7GrbI3LS0PuJUfuQUYyfImYzhVZpXsdRUGwNIGr2SHVdmfPK3PgoA9MgoLsVaaG5DIhc04u
TnErIz1w856dVIlvpLsKzohTaJw9/VgjtQDWxYawFs5MViSpo+LpehUzyNv/MCBmZqY7m81OXZpb
XMQz0UqmO5XEy4j36js8922IDfEsMVoz0zNvxQRzItE7s8G96EFHXsqI5OyO6wRq0fRdePBWF7UV
xfcraxeca5S39uml46r3k3vK1F16j8AA8TvguZDU+3c4Sl0bbzjqyFAHea9tFQDABFSndtvYn8Ld
wVs9hLcbJbHKiGy4GaGhZHIk9ErN+HFcxsmJoc7sFapKgiuslYi8RJqSGWld9xjM2esZsYYdm0SE
3w4hmvkQAtqLo8/6x/wkNhmMv3uPbjj3R/b2AJtniYqPsFMJMfIQfWSBWwxfwx64+QBrvvycaS9K
sMoYKP9EbNwOX/LvD63xg92DvTq7w8BgfcNmUJ9eJ1vB5giYzDvLbwEt+7RfFvjTUnAN+zAwa3wM
gQi4jGdrIP0O3Q35G/gfOXfzb/axZJpUgsXIPrb3ys6p2N93Rv9h1cFEo+Ezb76CVgJdzvoxpegj
tijY+4aYVmu4kW5CpVntP93raKWYvZpbKi7+Shl5fZPehtz3e84+N6PO1xMZAVMPxonHHcLA1w72
UPOem+u1X+R6RjDHe2Oaw5u71qGAHdcdzSSDVnOkNO5pmBPz+VzkAXtcFP/Oy4P0THh9x+N98e7l
+o025ZnxlSwED61X4L8/wlclpCtNUy7i4iPazvMreCGuznDMZpxGz2iTF9xeD5VjT+zOiBpR66Be
cPmzfoPPcc8I4vby+QjFoWP850skaQr5qO3nMFwkLM0Cd3lk2Q8Gez/nSKqzlyx9uvV4XiayVh86
3Qo2HVpt4iXc38FuP5hCwV1ntuQW1VqkUUQ9xwhwj0twbPyOuv0FjrU2noweLBEOQJLUgFW1g5o7
FenDxxH7apavI6mP/BxDSKXJTnj4cZEQkXVEQ8t2EiFz5XufabloO8VjxE4906Vnb1UdWJUtWj9t
738u2aw5KWOerWRqLhbz4dGMu1NoVJ3riFc0HxOTHTCE/kIr42jLJAlSBCSUIiV63FSUYk9iIm5y
KjOP00RkiTTDphPuYOEvVpOmdNRcfVwVM0r9KM9vkZAC6GDWiXN+1ZOsKYGwq+Oq7Rf0OJKmMhVR
ryQTe+y1ph+OxhSKQcCIlAkr/YlJPB3lLVcH/CsVvpR5kRpTG8u2iWzG23Bnmi6vcYphpcfbykp6
Zy+6BZH3dGX+hlWOCMuGJKXapgRfBlt3ybW5FJh/rVdDQgEv4JmY6EISsqM50xBIyVK9PGDpE0rd
dL0wXd+zTFdw1iw+5yZJSBmD21xrOy+cVSU9aY1fWPySqvhZa2Qv3Q4ZBspOp5602ZucMMp6CPZv
RVY/PI2LVUllrs+TaK+pfQNeR9TQjLAbHmtFQvcaAVHslJL+x4VSweaaqNYjf/MfHnbIw9LcQ0+i
bcs9NlccU9THxjxdzuSHPIaHpJRNLjY02hDZtUCUjz/pZhjA5Uc89ZMi5uLFE19logG+8vdeSH4v
qc9ICao6+xxu3Uvryu5es3MU45XijJmiZB18kJqe33RGgqYqSU61pg3UGLY+ZZNfVue0im1TAzaR
A3r+JGPxfGId2gsU17yM2mTk77kf8xk8UlQ+0z7SOXYVnOA2XgtNkbIpY79mbNKKNzQvNLIJkxiY
LKMzrK/p3OHkbn+5tfYyeabpa0R6V+RnW2RfAjQCLyMTWvCwGzyMC7a54JvV+AhXmaKj6p5V8tzr
FQ+SvIHswEu4cjhsB+eOTwMhhHlYZBKzA7um7vCxrpOCFFUGkrhJHaPKso73yKwbxfFyya31MCox
f72y4vPPlGfF17Qz5OjCuQaWNBHz1sinH9/ZSj46wERnfD05bb6UwtJJmMG44k4Y1GH73nRy2EXK
Mlz5k49/dOPMXwdzqOtnMGCWoaVsGHKzGAhourY3v9PpFOCeT0i/BkA0sSXrmI4gGTpbj2z/T4PB
r0hAlyRQHh3gr7NmMALdRQO1q0Ps9HUDi4LgNlA050ztFcuxqDc0QMzr4vIjy8+k7EIALunWQPN0
/K3WD1XGHy4U7CdkYsxyAuSCcLdPhv3cRZgCug3K44HiTuf7ERTA6+M04jnbu8qmyYZxexLJA/NU
5nOMpnoBxck+LDfO/ZcA9Caer6SHIV9ooTZVdsrTv/L17/zLtd5Iu85pHLlBc0iYv2fM7Y5Sju32
PdxqQz6HChQ+8T5g26C8gsJx5l2d4XJJmvHhK8Qm2241Flrx7V+1G5FjY27rdxem7OVmM6qpz0VX
59B2qxFXa27KnbEDFRPtfzYsJ7EdhXsTUMJzP+vB6g1x6hrXiCQ0BnYd3QCSolRDJ1NgZCcTythJ
3KwLQykljtrbT27TdOnTCzdjdRj/xCYRpnF2WGzfi6IGZlLaw9kibSAs5na85AgOo7PHpzeRJIJF
NVcCge6Ilh0qQYsxeUCv6WMMt6kqOkBJBBL/RCrUyXnQTh2XtcGw7Ostc347o2U6Pw6ZW/nvObak
92vihCfmh75HHM2ETqeStO2Hz1Zx85kj4rCwq1vTBpN4Bqa8GfZWi8EmWVy+7W55zKjZ6JEVzahk
iBJP4KRJ/JnGZ7OxB5E4aVJXKABaX9nUOJvfAxj56wPzAOZxP9CkwXO/RxiymRuVJ3rPvvhwcl/g
keRoGT26FJk9O7eIUUhWbnPLgPjY7HhZyOXOtCunmS3mKIMtOclp6ZIlFtAo5xUOq+3qdOOt0EI3
KVY+/CqUHUY3eJDTOGU5zPOSiLO2B8jdP2T2IZbvudRtd731aHlYCpSoE2LrwjME2eWiizoEse6/
CvS3eqZJVcVM1vFDpjoJhgSqua281VP5WUcpsAdD+Cgu47oqWImnWrpvFXKRsuaNcVkuoz0tiJQA
vTFRmIhckARaX0uitkn71JxcFp7nz7HNb8ZIAkg/3iMbGTcMz50TZF7wB8HHDnHiK1ZXNFjqg+kI
+oPtVT1vzHP7nKLlIuuG3cXgoprujiPM7O9BcOGpjLsoCbGWku9T+sHZihEZhNVHePFXtPhusZz7
Pk2jhrn6GfSW0WogMzST7rmHV3e/f1KfmzwAxDBBHP3/2dSxT2adSBGtEOvANOQjBpWXIQAFlt8o
07C1yPdgIB+H2WyCf39m+mrvxV9qhk4KwZHnCOK5FL1XUkSAE5Fsqsd4x0wpGW8mPhyQKDqF4Z5Y
zJXPpTE2sb98k5OXHz+hwV/Gc8Lk6ipGStngG8cdhgzVMJF7+YwrXyTJ3S2iFXAK2AuTDSQZC1uU
+RvV3/pmKgbu2HL8sK7iI9cRC9hjJ1X8cUtFur3XxW1I9pgmG7VSXFE+7/jKdtGb5F+wk3rY1l+K
7RiRE9uWB/F2kFTcnGU831FWbofICdhmKCGaE/AIH6D+8o8ThSQFrSgtj74h/LI7Yj8+gZisWFxh
5JUUZGssnLYiAToCDjC2lTOCQ8Z6SFUf1wIGhdPpaz+b7lS0TgGVUFIB9jzziylpb6iurtfA5bTY
5EjbSmJIau1bvX0kJSVwQpEFTTBi7xVNx35tIqFO+z6xxyZY6hMDFpCskveDUcVkVKUKUXbyDg5n
/M3kQFNuZiZJqcP6IySqHhUkBhsT398H4XsjwtC2htdMTGiW3m1ITsPgJMnQA5r/ZgGe5YT2lLNg
YjvQ+qne79lcUU6R80gKCs35i9VmljFsrKd2MyJHkiTYfXJECV4xypTG8IoIwvFh71vYlvx0X8go
uCAdQMNf4OURZzVkJPb5JwutUIJObQcx4HPP+xEQIDqlH9ZlqKj1UMtMSfHgUwhWeN4QhHACVst4
R8Mfw3KGXMrrsdUEPjq+P39pRa5kr6BHxnbKTogJR5zaJ+jtAVt/gigMytDQjxuD+/w1q4BNkZCY
0p+TQvW9MGuzRDbEoXzi8XbQGgk7KJvyg3zKbL1EGZ+ddnbIxDH7rp5OtraPnmfPPfsSc3oPnHnY
ZyzU2TrpyHPuIARil/Z5mTveZfKjh0gyQLUXI6YWSZbpOB7wpj0RzjFfTVmajshsaDOmigoL7SUf
rhOY1H+xLSjr4g5zK4FTLEbr+1uSni4XMEVWYQMUKl8GsglWkBV14woCCOSlBFhh4Vs156HXdGTQ
sqlWcGGtIGxWdVnPmCIT4MbzDMJNwSr/cllo1uszI1Q2UQd9rJFuRgGOOPE2wnQPXVj/qZj7NRDl
B2WKWg+4aZZdlQHhgBCGyNYxWvUHtIHH7y8qWPlmnNBbJJjsxhX8VWKvfPoA4RhdqzmQmwQ2jCT3
58jp4eCBlLbKw6wsuWFNwiIANOxm5KprmfUSMmTb8Pu902L8qEjcV4rHSIrDpfTzHWUMr6t6QxUD
m1koibZwEnukNz46U64+fcZ4QM2R74RfJhcqLFGI8SU2a+I0+bfuyH9YE9Faivj7wRB02Y3DXgL0
+rNuqAxLL/uaW6unbHHR0SnOPivDMPtQpIplOPdXM99GEsOzDJd0n3Bt3JXPnEsOMxh8mSkVvqIF
zRrcglfVmtLMjtpr5VDSJo/Rsa6BgSOiOeV+kciKDXy8WTyzsgAMTdD0stFhwHYFErzI+YEoGI4O
TILa0Rs+hCmfQTBB55gpLiRq5LScPyche3jaGWwfIPPGug01q0X3hsR6BTeJXpMPau/+vZusdbL0
QV5pmJnSYvosintWd9CBQE/8IYAF6ZZnnxn5A1j/C09ZHlfcTbP3XvLRMo6At5scxyiTNligEApq
CZ+1wQ3ZCrYD972202GZeWQXk2lYzs3rKGA6ufdISm3VHMe4ztq2a3H8aZUf5kdd9Hz+0Y6D5BFF
K0BU7YGQWezq0xZSci5suk+YL4ZkXB2ItExT3GL4IwdERdmdlMDn0OgLW4SLfsjcN3v4QqTCT+yO
+cNiw1u1xII09mRleB/ESC+kvWhH3mt1o2OMbhFumm90ByFgvmM/br7UA+jp0AGKEPieICi1YWVP
nQ5OaLi+6zfsuR1Owo6Kk9TWJ9MaGWDIikrXrAh/KtkyjkqcEnoXiadmB50AuUvZJW9lyt1BXJ0A
d564Il+it7J080us05p61EVJPXg0fTyMLGL43BLsevRtAQWcuYNkf4FP5ZU6Ls52/940Tllsj7bm
cdlI4Cr+4gfqTtXuS9r5vYP/aQIWeYPMHswdknqO6QGFANjHbU1+jETo6r5Gnn4E+ewpg59WhGOs
BGzgH6BxnEaYsieOooJUruWod5v6c1a0CjGxyoNOPTjYmF+9D75oYjnrr2l+fFI/wQVy/d/uBsgF
5A9IgmqZW/SbE7FZISofat/2Ybi0Fn4rxrpqiStfsvbO0nsvvO5F7+hdRNdJ2VCyurWhzWqxWHo5
3oArmR1tV43iQD7tH2iF7D254am5CTUf/AkBzIr7pLsRCJzeXA5yVYJur5kiIfnPxVnOtjA0jd8N
q4hq6okHNlbkvMn2l0ouZoQoQ4HcI34MODApXvyDlMq7u/RQYeGIuf92NK1zytQqnmAS2levGq2g
cODEbSnONIjjW4SDfI15SW+xa4tJuyZwYxf4su/oMMGupDulL/1Mb2x7OJnUa0zjMhP38pKWw939
QgtjA2V/mQ6rparJ20ty8drZ2NcEHffh1w6gZUKXd1qsYgRXX9V8Dq+06gkmZl3c6Tn5iukjvCGS
+reoYWoh16AmiJ4eGORfGAHUXsubPv0FoaYX0pAnpq90OpwcwvOsO/z56Vp92bmi04fkVZ9p54Pj
Nrftv9NhgjqxvfF/ceMUA4zQPJzmwVkauEO3/h2R3jHn2cpo2W7e0Y7xss1Gp/DZsB6YfcKLoGPy
gKA6HrXU9k+gTpskYeucTrZ9B3HwhMb+Bz5hul532uq3E/3SyII779DtadT1r3mXlFt2k+tV7JDd
jcafASDe6xJeq+Ur2XOQ58eGdwfyFPDEzau56yVudu7yMtx+EEt1xT6b3T+kSzhfYWKTj4PGiU48
6e5RwKnZFV2aNzvjicB0Ki2hHTwNuIa+AND7dYnplIjhAvqSEtpW8xqARW/Gs7PObdhYzjEbgFZp
O1KmpKMxmlBpc8054tjVDItwKJyaqpozCcuyFdFunANsIjcCATte4VVzjw5fp0vGRsppOcJXkpCz
gCACRgAqXL7KVKdRRSYRH/zeqOEsNv5oMcfVeu5/qOJ2picwLV3ykfXTuffddgeHf8FYSq5VQIRe
gowKzYNz5aI4Vfyo+6TErEedqb+UGGnH9s0u7A//M8liSDmbBq/jSpUb1JjjMo5hepi6/PrXbA+P
Z5qZqRGQpHgW04EYoWw7QxFou0Ag61WCDv7s1tSgrUgxqY7hs7bhkWN+hS1Z4fqDR0n7HwdNDmBy
ssOMG3e1lmvytPnlA7bTSDJSF8sxbUOKEmrFeYjmnHxLc89ZJX2vSUaQUUDc+JvODxf1eZ7dKIBN
uf4ll3ngmg02U/YlU9XFw/06RFRpc9TscwCQrDOwRvZOTmUJk83V5T5cMtx0R/Rca6xaLgP42vV7
+LDcW7J6+O0uzn8bsW6aFAdF9pran90m9gK0BrpHoLMtE/wgqhg86zXPo+LxdPFNqmEn2CRL2U3P
xbvp0bx2c3ov0I9ufVxDmob+kFGKTXFBXf5zOE+3DSzp3y9KuI4/2wzvwGo0eNL38FXTDaQdfe2o
UkSf4VBtIgISC9pYwZaY17P6jJ/oA5m0hLNrw3mLY13QnLHma4zothLTlejMEHIvM9S4wk5I3+KA
hRTjlE52SIsPLsdO4SRJHYqSDy1iAxngoR3dfbrJBgxJEVOylDf+HwYP2zrdyL8rzGvR24orTSf4
eaJKQXLSc95IQuQKp45VirgCNzdcaW+HUfCYc16ZtYAiVjEUZRC+MTIBAb7qG9Yh4rAnV5XjHR0z
Qa89/zCz0/151xHMaCagMldbfjbZsyfGvXS2wWCRptYZkuEdEPSW/o4jqm7+8jZvC6srqaX8zRFH
kuWIWw9uNpydT34broh+rQAzEG/bCPuU/19nvw5Jh/93kvpWN5yz2hzaZ7GiM0jiYH4bkrPQKtoU
nex1Uw3QUdi7Dy6Ued6g63ZYIC079tURdggVjfPFvQVVNOTF2/vSEmm/9Kmh8LOyAe1pm0+eGpC9
CeSMe1YrszvirdFl8JptmFraxb4ZHhUvZIJP6THBvI4a6aZI7IrNmFlZ+SDO7xoujQ1BL8yZv2de
Y03bDwV9WbE/+MJHkTNx76O2XCd0IDn0c9/tiC7UTvTJX1Qbt3M0I+2S0Q0oNo8B+hFGg3YVZChx
L0S0iASZ6QhttBaEw3xG+4zWsCx/0oKEw7P/tdGDOT/Cpvd+GT9mFcVoa5rF8cOvMUJM0gjRG8eo
4aGWAQoTRc65J0ZeQJT66YBkiiKXDDzmEJ/gzZGAwN1SUBiLSBD1emrTd2gEsUU3GNHe2EBLeoXw
M5cg4s/QXv2peZLDXM7ELkDh3ayMtyClKDoe4vAPnUrfh7bGM1r0rdLF1u4amZdL2pSsRpADaVNJ
wEIk1KQAZs8bgdguwHMIIzb92v6CDVB3gvN/XLwxyR0in2A/n5+DkDKrhMux0L4tZaHfLchKxsNU
lBd8w1n57582cNx6CgIALPVixeqL7PZwDOsDDHmjlCEHouCk2xr+H+cFR7F3kGkBsciTqb5Mh4tK
cBS2tdym3AzgK6hAPdale5PeN/SwM6IT7u21QmufZg9eOxksAhrUr5DbQBEPa7NMmt46KtJSylSg
bwviGJQ3QCh09vZhdrnoAZOF2ZAQ7kbfi3iNUsYFAWM0A0uRqpLR5eRsL/gOaB4S25WC5mE7JE/u
6n9WAkMyaRhFIlZ4w5QRJDjeaDfdxcCBNDHQs6cHqPlAQshEP+7oi5z10HzVsbRB1wBwRTJLHyL9
vwVIIhs9x99+yIuTrkeapy7RAriI5N07kd2QIqyGDUgbCmcwEQ9VqgSQIqmXlNWWb/EBKoz0ep61
l0Zc0QOiR3oCqP8QKrzwJwSeoW/ev8yVviLYtuCLD4rQnHHZMZCZdmxdSRi1GIalr68YHzBiVZWk
pAhMzl4FHtRnukrV9yn4f1c/eJlySR5jsmSVLoEb3ZxFaMQBfC75lkhT2hyBTMF2wLzXJjijLKKQ
YPJNBtyvwrD3s1A+ZZBPqwT8BySXzLbuPU7M3q3kHei5x25nG7Az487Q4h32GRzBqPdufBgZrl/g
VW5TuNedivTXy5+wm5C58cnCFSdS9KoEGFJmzeLwexgAeVF3jpYiqczWeIAZEUl2F2kWGgeWXbHT
AUvspSp9xKceZgh4K0DPBkFnMZvVQvuMT0NdcZRgrPMAyV3AH6LoHfGamk5NesHJ1zH2QPaUo/OO
vJQxmJByfCDdRMaClYn4er3FhtohmN1+Zsy+uwWsHionCo2cw9lwXWLcNZtZBu9a5UhTwHRs8nYK
LMH5RFmsolzKEps5qwWhQiqYwzcen35mvLw96X1zyj0PWnbt4RRNAz9MWfEY0kw4iHk/OneDohnc
2VA5vhgDF4MT9e2poD3KNbGbbZqPe+GsfZczvC8s0vdRBaI4mIydKMsKChd6h6cMPmfKi2mUiifo
e5ZsB0QknNHianvYLCqoVNtp8GjAecLKIBjral+aou140TWOIqTpVn/VtGWqjIlQxL93dhulXoJg
DsWEZV9PRGdvCQnzoShjW/LYk6uEvy9kfCQ88JgFrw06Zlm0zEdeg4CGfJfLjUNpWd82jfvM5kWA
p03lW52ZKZOj5vbQnCVDMPL7hC9cfNktHRxghPcZvoadAelv4sePnqgYjsOh2v2zcg6osyuNvssi
qwUrqys8ckdZHcke8meAKw1BlykQXG6SOrjhMDhvYv4wX7Yn5HRLU086NnGG0THGP/9cVbbm4AMn
/33IVDOgSEa8clxBBXJ0jz997o0/nl4WqBVDZk0414x7X1YEPbspdSqTF8kv+I3fSwjb1SbB7/Q2
A+UKmU7gsn9iaHViIGxPIVERMh+DnYe7SYTAA5RDWXbPJqJib3sXETkMrpb77TH5bw6KiXxGQXnY
IwORii5Cv6MoOkwLlHxkzB9CJrBJRg7OwbVejXAhgJyU5DzDig0D6AQDjEjOfoo6olD3KX57ktOj
C4tUV6wy2EhjeJxnpMdfNedICnwXS0bkJBVh91+H7mtsC7+AV9BL9pOgKeGgiAsiA1vwO2eaYoeV
9Vt8kgmo5ldkFpBZMI1wAdMKDtv2aj8DEdYLWtpAVLpgdfN1QP1QEX/wQZIIWW22ABi9nlgYna+H
hIzYdmQXqfJ9V3/LCJXKtUUp77/g5PFSvCiEcEw7DA+G8EtVU6MHxgERoykF1pD1Bf8M5w2wHvWB
3M/gyeCgYckztXDC6UaPRv/+uDGL+8xhbCyUbH2p7VD1N+wdwJhFD1+MpUBjxOQOi3kePvaSrbBC
I8FH3mYUTorcD0wHZiotkNLd+dTjh/d//ynb+WLuT2oFBP3c5ubqLmf3+I4PrrAGQxtZIEQ9McaF
QVqPsnuPydW+F+e8EqwvnKvZg+8cSURI9IkLF5RoA6c9wyzFoyt1shsjB7I6l6C9ItffYInoEXdu
NIyJF4GRcI0k+xTMIiv7iTxZla3S/5Mh1MURA3Xgl4aGCcMpqcb8uMOw4bURldYd/P1oNBtG7cCz
sr30iNEueNBbJunJwXpb2bBHOGnjUWvbA8ijPBQgudcm5pGCFvuDFRCtQWMEUvYHasY+OEYtGyPb
gKIlkkAV84oy2RN0SKSsJi4qoHqQ/1geprKyBmLL+GgC0fwJ3JvjkrCt8gKmFvrVaxz5Adm2/RZc
lsgQ8CsmaAGRU6Xh2ojaZs+mBsiHiiG4oyU5sAeohJPKfpki8qBVtEaMeRsGDH51h29/gm9LQIoq
i5bmnB0RQcTNCHLVu43h4jnl3HmNFPqIzHJLU0qFUQKamj9t0Gx2sYUISiF8jW4JJ/ctEeDnGv1N
SioK5qTmK0B78jmjLGe8d2+krLBJkvsVL7yuQePpVuSsmCNtMUZoiacDsYFlFYgo3wtNiqi8ZPsk
CuiNU8u38RqE8yQZeUeCAf5W7bf+w7+s8wdcLxb9PYLid0vNChnPBQ+M4EV8P6wjnCjv/pCPw8Jj
L1vAxZtrCCUdN1C+WrgUcQnfMl6HMdS61wDkTEkdYi7vud93Q4ejB8HjU2LBhSA3yBbheQlyVBOP
CATInW7PakqjPmwILZ5ibpFybja+wjrmgkg+pC4y9gdGQZeHeBfRhg5ktXphYtDWC8xwmoC7jSlc
toXcobsblqEJ6fwMTx6debDqgOL6/QMdvh53q7pe0qFLQ4ELymWHDdRw0bFUdOvDnCcJujtv0Pc8
YCURAD2RlwZkq7KNS6d4GMZ0IGUp8dOvo8eQ2zf3BNo0uEcJs4+MiYxyrtOnmzBkC/LPfVkVd7ym
oxbzfn6DCRrkbhR3XR4nmwdvtF+MKLFRod3y/f67VFBx/Ikty7L9FaVlvZcUL1YKXgsALa5oiLi6
yjbs17+yhBxG0vLi/ztjQFCkprSQAdcsF73kuP9z0zjiffpkRJg1zICljvsLq67b3GTJq7ewpZO0
s7T4RxKCmBOAOqN9402oQFCo/hmUDMBpsHkavpiIkH6GES5ykdWRAK1unPqdwDsYU1yw2ffc0rTd
/GPyRfkdZ4MrG7Q1OuDVYM0gatgxkn/TZIuBlMKZshm8nQ3NAVeAhI7G1ZDyJiOhJpuUgMloUFZE
A64pSOMZAkpOW1k2yZwPVYZJYcfyZ0wP4JFD8AJCsisZaj8PKWdiKRFlI9UjXcRDIMiDzg4JITAu
9RgJ7RZrEbiqkyUEwENUH5kQcOZigY7hrXbRvDcaJF9GhfK2AU5a4EfB8wldU/ovg7KDPQ5EXvOs
am8ZvnMrwvKrjULM1DT0wBCBr0Iev+JOkzIImUTIzVizn9mG2Xai21CkgX9dfdjpMS3DYbI9YyTe
e3KDlMQVD6ONagbLphrsvcs+KGAB3mFnn2GaSSJbPeCS2KI+StrLn9PJW8Tl9jdexxAAVqDlZis2
xCzza1hIuY2cRKo2Xsevq4tbprvHtsrbY3tAVwPtdTTJtV5WMERZqMoPM2zr0GOs9kAxG27l/I37
azM4/aEJn+sgs2LsFsips4FkwjO9Kb/BeVznpr1PnXrL/Xdfu3W9YngL7NDGdvLXEspvGg1p/NFM
3FKorhEmEj4OM7LLbQq2x10Ix2suH8G/v+I7/WpbXZLB+ix1syLroTaGlkSHTuBqiWvdp1WgNbSt
a/uUSnMrzcDY0he6Gfo0XPkcVTqyiiamJIi1PpLElCePkO07fshPvKlImBFW0XrFVGYJmteMKLtY
Pol6kSSHzjuJYRGtMNh6k8QMa2833j/QHiwVToIrZymB9SlUz54t4NdtKI43FIftWFwzTUqe7XzW
vxKqcxblNhzgiyBh/+1NdDkh7PmTWXP1EMPF5h96lAf8X82ce+nxRdbXJKhljTFjZVaCuh1XRwDD
1ejoAnU2GZeAK5B//KWS5vGN4dqy65ML45sTnn6ryv6Q6PsMvKhI2O17gihcHQAUOtRDFjvIyu4k
ruU2gXguILdEglzpO0Emd8E4cmO5x4Pq++n9jeR7D+H/7FI8v8PBL7lZ0yS7n6T5DxzE6p7ubE2A
VtgsJI5wknaIoE0OyW56BLWSeMqXzCjmezhvjxm+SWKh9gurlTwPSGVZD3Eh63U2zhaKBd0UQaZX
SCUZv5gkQN0Vf4VyHezCHkDyKhRFXBvccI6tzl86/X4FYjS6mn753YHLsQ8DahD0GrwuBCYPDpdq
zpLndVx3tnTgvvPxUl1nljiYXkfTpfpdYt14RZy/iP6KVVpnQnTBeTCQR/qF3Og0RV4GbOHhH6eS
fVrd/BsfyF8PO+I9h4H/35iCWIrmXR8zzrqkOlCsBCMh4yOCf3/wm2JIho2vJgygJImgBmhBSexK
75GZHQVJ+eRqfo/GpYAiVTsXxd54pFZsgr3byikAuZcjjxtb57UOzVaSPydtumH5hvYeR5wW3JjM
taU0GMPYrmTbauqK5cPWy4SavyEC4MNOXTFf4UOPJEA7D8UKbehOtQUeJQ05IsXwauzZz4h1JGtZ
0MOA1LiWUnqwFCACpOTQWr2qaAdR9y/BVEGAVJZvxR4oS1g+IiwM8HG6n54gZvsyMzBhhlZ9UZwa
AAP/EXZmTYpj2bL+K239fLCjebh2z33QPCAQMxEvGEOExCwkQKBff78d5yUru6zSurqrqjMzENLW
3mu5+3IfSKWH/p+j5fPbqLi1qFZnFE/9JnjvQge7LUF/g6IN+nQaEAL0qZds9HBoVKQ3DwBz0UiF
8mPp9nhfwazoCyjl2BR3qRy/UM25iCbNGOSLEI/4/oQgYNs+ejMU/9TCGDH2fQZJgH84xmBOnZ13
CQ+jI2fk6PshfOu/RyekCdkBVXnPhYSkthLa1gl63dfFvzbsi2zsCbct0oUsk19NhEoXSfHyZXNW
IUHSfOQl6NTsR0hM69nFYbXfo1Siy/s5zQK9//kjb+R1MX6qNmaa4Qro3ld+BGwkOmxIoLpEAim0
KDNR1oNGoN0VYCcigCfcf1ELoSouwJ+bYYkdtsOlMotCfuL07AdDkb3zACA2vTtDFMhGdZIpjkNp
0SxsOKn8tMQTdcHBu3H7YxJGgNLMsCTP6B5eRvAtZl5mcr76YgQq+65YNRWEi+Wzt8ChMHPUb5wb
Tkckq6QYHY1XXsdAqhHi9bggvD3Hyx2FKzolWGmvWFiDSyZFbFMmwycPtpC1mhXxKr27p5FASzFH
dWmq2T3nNAs9nErvQ3LSBL17GDUg8Ui7b2xWjKSyjVFD7pDDuMvWLVeiYHBQps0bCvQGoFaY4iIw
mRRLFrZFY3wNfloNumHqPSYRCraUG9PMOSuABrqgUBD39t//+u//93+3r/9TfF3z6+ldXC//ujzO
+XV/uTf/829N/ve/qv/9v+Pd//zb0A1VlizJsCzT0nTJlCV+fbseU/Hwu+X/Ul7dyZArzPtZvhjv
xUJCZqIMGqJutS1niHFdbA7GWrytaH+0IYu+urlMgawrx52JYSfa4Ex8Tw6sOvjD1el/d3WyKdu6
aRi6JWt/vbpL2RrGXSv1WU9C1XPqpyQ8rT+zQPMJvMTkKYHyuW+gZPADgSBirBV0TvggSgyBCnbA
55UCmzzzmjJGd0upCFXnny9SFRfxH7dQ1VSTm8l16r9d5K23t9/XMxd5RbtDOsoIvyCm1+LlMNg8
BAv9NZbiXJtcvvuYdjL3JbuzWwCqjJ347J+vRVP+9lpMS5YNyTYkRfz6L4/T6D0qQ+tMbSYKFaGX
A9gY1lIwPXlQWxhoaFP/mezZu0If3T8otFCFgJKLmap7RlUA7GJ6yEGVwT9f2t/fJk0zLFXXTcU0
7b9e2q2tTg+rUbWZN2es4bN0HyODzglbXf4zLYOxaMM/VsOVA4KNVR3afcyXhaiSDkb0zH96cIpl
WL/dLlmxLduybFVTbNvQJeOv1/Qu6sNZMu1ykRZUGuu6CI84UaK7wuO0y0FWTtXoubXlyZ0wzuQ0
vamj3gMYifQDYfiDYN/pqMML94FbHHqTk39MS0bCwjeDEmhLqPBb4KknEAjZfUJyLHR/MNqMqrFy
D17VOvLkDVHCXwQklS5QGxZDx/EBYAI5my+ToVvRV9l4Aj09xX2LdhvpA5ltJYnBQEgpEQUUzztq
VkR0eChh/O210HkpFS0Hz8UXyIMWCf0KcjOAU1TC08OSWtklyQN0jBBJj22WgwltI01sEUlcgeQ2
g94SIQEUOHQKxzkl0icJzBjK8AceKep5lOlsFmwdnyrJMtyYivFzIWbi81+Ik5DxCtitBtiwp23y
XEJn0KqRlYkWDw4G/Y1okFrmpHkr+KtaQ+MwOgoPwqTQCwVs3tB+kpBgkbuDkBuVT887ZLfIhibD
NRM/sR53NWNTNmOjJnAb37BTbC81F1t9557eSAUcvLCXwcpWwTIvaXwx5QDcgAMmGtVcGsNKkcAp
GD6hgikD4t4xWKcWa90DMV1xfU1kymBacRyvW+7j7jinTTMd0/BPLcBUagoQkBL5NIbHU8bkFJWt
+/rQBnibk0L2ZGLhAFVYChxewkJ3weGd2dNiY0fq8NJv8Vjk2b5iPITC3uKcSmQS4DOW3pihm0kL
GjoqKjRP99BKb/lrbYdVupqamOlDeor8h2JKhOEHly3kOB28kAUyzonCQYP+B4aNtJGcwIz5FVuz
pZ0/IjL4dLRnL4yMGK+ofI0Clmnx7+tlgPKAX6OTx+qulVyrDq4tJUWwYjtpfEzBjLe/7wgPcbHr
u99d2l698duL+D87usU3/r38/skVI0xfWl/KUC+93hIbf5kyFi8+ctmIhdyPke8YpqcJ3SegVA0s
c/cYbzYyFV05IgYdjTqCCfKOBIclBmoQ+pjbQ3zf/2hgX94pVkJzeEeveyMipWXXJXk+OvScg+mf
adDQox4OXhMJHxCMVDm0p6aYg+xEzSUGYMoMsGOJAJdQ9Y4hVMgfMzYFVnQVskkmDDi5+c8OlelC
XKa+1EKJOJwbTSDWG+AmqEpp3Ogi+J17Yj+ETRw+cKht7yiUXJBnPa4DncQWAup1mFEptCkU9Y+9
x8sbvoIbh9mYt4mgTl5nDA3gaQDGetEdsStXetm+k1e8T54LdBZSZi9OjEgPnv0uWCEW1D5tFUEd
esC+PWwSkwdeBFW2oiV/4s+Mys/tDeuZmN/CDpZm8siVnkFO0GLxKhSelj6G+KiwzfLdh8IC8JT3
SI/w1OBB+TTuciNrkRR2zJGNH2vNxTTTR6WVVunerefCSbI3uIZmSjQ2JyB7mwIeiV3eqPPkPv8N
zGE55U/ToXtYonvHrE7bj557Csi35GcdifKiTAPeYGtAeEG3zGvoVempdpotAqctQXbZfoYtSeFX
8NpwlfmJjWTyaOOTPcJGuyeMt/HMvRXunZ4r5QAsUNDgeh8dx1fym3VGmfBVRPt5mLLSlKTC51Ab
q4WnTp43b3+A1w207DIjZRFHmZVbBPuh7anMZg8KijUxJKgNrv5+UEBpWQiNi0AbCDyMZnV4Z+oH
vBjTGpLbfeMbrYSH0ZZJpjMekt6VoB/04uQRxPfsTo/ua4J56fFzbCa3WoFdeCUybHYAtONaJngb
jJ/IpUFcw7DDnoUGuu/bw0PYTV4HZ8SDb7+RUdL7A9Uy50FFVOMrmOKlz788fEyR2VXIRsJGEyHt
KzbC6zeppXjozR4Jf3KELtkr0tYvBr2ooRvA1xL7Kuw4e+Miw7p8e0+kD3uw9/XIDrDLc4uU5R/c
+7x/AdtFsSFLTijTiQkLxEK7DSAiAjCMwpn0PCms4ht+4W2GWnB84wG/RvdFx5rBmiYm35rEHKwr
pi3OCJvmi9H/dBWqfSy+S2eDeId3m8GJAU7NoertI1wQJ82P6K8dFNGdOR1GJdw31gfFgPEe5D11
dA1B+bRZ15e4CZwK/IF9dGR8hT9HR6B4zz4/CoddcEDPWlwn2khJNLf9umL9iSlucB5dExVXRF4l
wjQ6vAhtQPd3UHECovgatqG+uRJSeBryndAxq0h6Sw7HJ87k3H1carg21nH+/jadd9LiYil/ANxa
/subH8fayUPzykwxUncLLxSiGnaPTzXCGRJZNBLLwxATMeRJDU7vVP+fRVrufTDn9rP9YvWTpNmA
68VIV31lzlZIjvamzTSULMFtdNieECrhurfAQjG5ze5RjUCWp4Yjrq/Bf/oy7VCHoCu42pgu9q4O
d+YUF+OLwhOq+la4HzA7hBFypoR75oWHx4FYyTfnmpjTJ576ALXPUCcaxHQNa1I38cHMOnQzDSGf
7vUU4WF46C01M7Iuo8cQX7Fy05JU3+9hNF/eHeWDg9im++M4xWQvQ6Rs4Diyx06cr4iJ5z47onTf
nvsABccfP4UryAQUH+1WEZz7+PGPH56JuAowfKvt7LGEr+2EJZqag9Kzxyor+hW8cpK4fMUnxwY/
XzYp5jxfCJ2uw1tA+G2ChTnaYCOmtCj6X9rEGJ7wwWcbmuwxkXa6DeoxFiwNBkbBeYf8jvGLR2D+
7Hq9gdTDDZhDk7zUgZJz6PJ1LEJj7uke75r0Prm6PNHb1+rj5N1B27H/N/Iik4H1HB0FNAWPCIkY
lBvbf+fIM+vNM+0kfsZtC1RCvkX5fcARAVvqwlGQAkP2MWH+8WRabTeuUc+I+1jj8bPjc5otZpnI
427E2fhYE6Jz4nshvDQIM4+UiUTNZaLfcxqgapDktGYhLahityfKq7QbSS+HQCiN2F23+TAvCZUP
PkUIXC0MvX++nPEKn3yPW9i8iRVzsUiVceIk9VrZD4DV7s6VUoTGF1CiSgp0ny0+TY7MDs1t4I3E
FuwmpLzs3RqoFUv9hWWLh7s5y55PWZGx+dVCnWDIjIXwizAM396oZHxz9Ddo3FkjQU0ZuiT0t/08
2mIuxN1HRkLS3Pwe7ynbTOLbGxzQxiewfm7Wbcutlq4BGdyXtEEiR0DVfrbFNsqpeHa83BKjLvKW
1b/iVODVDW8YHUYKu25ugdVRRw0whKIeffeZvpw9KPojI1dyljUIRvgIT1PMQJ0iahHav12Kb4r7
Zx+rZ//VV7CT5LOiSoQMrFBKCfwdc64B827ofEmu0Vx1fvJXqZaeczmpgFUCLS43YbWwx+yOyJF5
9WcnnK0+8OvETdXn9C93z6d7n1bTZl3nmGnEWwQGAXIbpCYjZXiJ6uhFchHnKYdftVt9q+hw6FO2
lyG3WolflAUf3ZmodedJawBB7t+IScIEkmqh884oEFk8xGqB/amuHWrehiy4GfJq11i3L1wPqf68
BTKVsBzfpjLN9du5YmaCaim+bEBOfL5GLmJNygnOrtT37MqEWs9bXmdCqfnhE3H7NzjV9vwyZ/BT
oVJnPRAOgps2uppq3jAWbznHneFs9QG1b2ztbHTWzvnzGeFCFksf5kCLwazo/Ct8SOywY3bvwVTs
IzilFoEb5hh5usEzweN0NeUVxQXyOCsS23RUbM0QbjK7ENUbigp3xeXG6uI4I2VpwOtmIDjiPvAd
Pjo+YK97+5coT7xmxhbPLMs+sTfC09cOZEdPbzM2AqJ9863MOcTS4P2tfNy8Mde+p5XlnEn5YGHH
76n5dYKgZO5bID3v9BW+/NY7xvv+4Vuxna0yrKJ7tA/r9OksVrQt9szMCiSZ2Qs162HIPTAHNRY6
NDPsJL4abtkjgIO/y00RF3AV43vSw5G6j/T2Rca8Omg86ePruTlMrAQ0R3m54i3ybhiH8r4WDN0Q
Lwo14hKVHte+TRUxPsb25zlWiJHm4dLQBvWa2QN5dpuIT7KWwnj82L+k6qccyuMm+NLxofZXLCWk
9Q+smn2UedjrS3EdSbHmfJ02FUHWY7ngQfLosyrVmRX64v3AxXEip0e/DdUF0TAIdRmcw1PI5exh
zuLM3x8XEnNdEo7Q0RczdjorJpoutGJyRMZbK5atoFus8nPYLcxF45oBKpvxxWvHxpyB36oLqnMg
zelj/CqYQvpygLchfmoEe33hm4almxxWj0ixvHpXfSgzfXENVwBuNIDApOyUWmjy2YZ3+UbVCoVe
9vzT+jBnw7UH7cdjS7IrW/W3jKOZUjnby6IUYdZbI2bXAdjnWxdf8nifsSOBEeChX7A5nVj1DECt
L/4LT1DnagfMuMNXgHlCBAnojzPHoWkGDfxe3ak+TCSkjoEOEgAY4Gh2iy2nRIxL9YsIECEu00Rz
leOZoVBC4pw3YD2gNh2nfwvspJofxljoAAVYJCLyepepCVt+X9+QU7D7zFFcc4KI2/7N34qP/Ra3
x3LG1SCFiVV/JaiRo2dFSFGjIz58Ax254xSRCaobLVLSUsfjxwMrDZ8h4eX0FJfkkBzxBY0KzpE9
U4U+8ciokWPZf6IHNkP4AFcLhAaSpbmUqbNUEbKrjrrB13vHclrYELu81B+cVKdvhNCt5vN2oUbr
rRWanvwJ3IZjro5nKCkV1QA8YsFthDoElygkmCxHndBeQUDzRThg6NeI9+RQ261YfHxRJVQypO9j
GL0pObIPGMEHjpbv9ElByST/LXgijpMCFUiKxG/YL8s3sjqw+xa0GFB+EcGvvbVAOibaKt932fE+
VocUUn0QbZrw96ZZkN2C1/aYHZnbvxKIzIoxf/3LStf2l8HPhvt2ecKi1DdEagdsbT1QvAr+lpzh
0X7788gi4lGQ4fBjwEGuwX6HwuwRE00eXGNrKXmWc83N5BC1fUiM1/wR75m/2TssWosq+ezesP3e
HdLVGJiGVlidvg3PpH3I6vA6NNBZC0bF2uqhxgnAWsqF8uYC8tGvRxR/fSaBfD5rWg2eWTO5DIzt
w5OC/ZS9y1quhnw5/gFEEcWEIDi4+Sja6Y/YE6AzYyvTMpFCLbGKz0gBeQNmB//BijE4wa59LINE
nf1tDEjcoE9VonZ4/XgBNF93xrKJb0RyUZQ47EbowK1hOVa2ZPJSGFDS6X5F+Py+b00edLqgmoi2
mBzWUjNWd8LY4hLyT5pzY+v9sgai18c8nsehoMjklJqRJgI4BjGF1Sfi95q3A0DD26M95OYJBXDv
o87qkYhJ1iJroQDlPJg8i+pPsGVOq+A5EhP6ZLS56JWq8WVM/fN18IneDa6TW89bEwgb3WDZj7mC
N9r0qPvnKathXa87Xo1Hrvpa3wieawwdRQ7cm+Gb/VQXAasWrdjyvawjfCDZB/ZLtmcz6X2DmcGS
zMmSezmMdOyHyoZZD6+aMYo2FNMnR49SrETLAOE4W4mR8hoNjn303+kh4cFnF/ee/YyDgAggg1Zw
+0Qz1b/4t8nairo5n4MxfKgmFLsl6X9qUnPVTzwv3CIXHnsXv8560+Oi3kqfdr+bWKBbwO1YW+wt
dJ4yarz7vEOWVy7UzyPBdZShInCyIbRdhhMVa8UYSOMGPOWd1AGwTwtQr8dC61e561fGE8EH4VsS
XjnuiV0pomIcHnPJgzN0Tp+oP3rxagCrjPL6+7pT18Xy9fWOcCQxKJvVSPVvwypUxWedQm0AuqOE
75ESWjMFYPk4UY8hIt+vZ6ZwPBGWfB4S4nfc3gdtX0dZds1BFBLdva+rtbZFNFvH0vIYv+a4i8fM
qAwZmMEgG0SUHDnk3K3Xy1izQumNBle8HCh9LVBNy2nihexuOdKLvp0RBRlahMqdvpFVY3pirvy3
JnLtey/MXZ1qXnPqYi1IANqbMpmlyrc9huKYmD7c57ZFykAfGVLiXRqvzq9jGleS7BvkWYTxgDvz
1iEBrDJrfEVwVkQnWjnNF4kXBRydADFA1AavoRqXfWGI7F6Y9oa+AOFCeKEsmICJD1TYpQJGsWkw
pQE1pMUvwbNuYHgAgwBZvcgS9nUMJRUu4wcH9sgCtMQiQvE1rLbUK9srT/S2Ic47v27UfYjsMgSw
BqV4BkL+MpJ39g4Q+72ov+6hDE7yFgJypjE3PeDuj7cLelTm8PLlyP7Qwe5AnTHdQTfTl3OBeDEU
DqBC0Lr/g6ciidGy/RzEpYaRKftvNI9q3pBKadGqugdGKzpeck4jzBtmb+QfjBmEIGkio15n3lns
U/evfXCe4AiEQ8KBvbedXpjlvIQsqvITqGmiwYWyBZS+wUlTsC9D/rEvAu6s4QWy+2cPvwSahRyD
eFoW4PT5bfkO5G/7m3mV41b9uk6MO2lMzuPu2Dt1wkwb+D8Zzu0lRRBEHvM9qINeXmHyJ/Xha4Rb
mJnJn50wC2aHUrz99jqkEkMdtVa/4BMvMy5Pr+AWHOMTq+NSgY9EskqJB794CfWPJvpfnrwI7jPo
U1QR503LNh4gjf1nykf+nVz8oVdsW9EURflhpP5Kr0jlYf8warlcVNAH/S49ZretMWn6p6RJe3/g
CuXfuUI+zJYkxYD8snVJkn/jcvaldTmZh3u5kLdofRDVXj/hQhYm2QdjWjY7O8Cz+g0V2O4PX/N3
AvD3Tzb/+jVr1e7sk9GWi3opb21mMD+oY0XnTM89bfPX7LhpNmw/f/jY37m+3z9WkFu/cH2d1Z7O
pvosF2AoBcX1mmqJbpetgw8WFQQHQo9hvT98rvI3T9UWT1ayFcWANVP/+rkrvbYer9O7XDwSI6wV
j568GSGzmjVE7aKjJb+Lag7wcd3kSirEXoeX+4fvLsjCXzlX8d1/vYbfOFdDrqWzaXINp/4xIkhq
eo66/h5B4udlcszkRKGTJRliZVE/HZJi+M8fr/7dWvv148Wv/3Lrq6Z5Sxf1VS560XlA6ocYXXOO
0Sp5d2JcWGGbjdVET4Ca4t742q+S845JSis4xlV0y9BHxRzX6DeklGRyahQ7P/7hGuW/Wx6/XuNv
78PrVTdlcWBVtgmxRYkdqFFBkoc5v00NSIZ/viM/b9d/PBBd0hRIVNu2fhbNL3fkdrqr+kO/lQvr
s7OdOmfwbnAD+fBajvWc+v08RVL45ujt4Cr/8OF/Q+Pa8i8fLm7FLx+unB7vlWLz4e+R8dmOpDG+
Gt3U3DIKTAGwtNij571PbSftXmu22j98uvQfi9GSJUnTVVOzDNU01d+Y7e5dnFpZO8qzLhiilf7u
RZe4c+B+fILitvcYUamnfINFEwI2l4nhvoA4yHiWm8HdY+nO7cD0LjH8MAYeekAgGDwYWTwOgcIc
yCFIA34g6Ij57W/3E8A9MEYAz/wehIwUvxcIU8YcPpMJGtm6JTlUnktLUKfmMoQTAP9kGo1muumf
+zJ1Lr5JY0R0HLH3miErDWQ0KAJlg19KdAjTEk7qunn4n4dEDLjIf1gr6n88rr/eL+03zUn3XDWt
feJ+iSHBPe7uh/zpnfLzyPAPO/JvErSQERFncp+YOZcJP+8Dm/o5uv8+Az/RbDR5xBKd8SlTopX/
z09T+Y/NnItTbEORJFtXLePn139ZS3VPafVqVckzGsT9/A5sF1zHl+CWHTVntTMpjfKL7T2Zn+M+
Z02fCSvSzgPtwDF6LANz/6cLsvU/XdJvb3Lx7i5y9eaS6uVLdi7YPGBKAFlNCQSCS1X+rQo8l73f
2tWUaVkJjDB77lZ4mCyl9WlST8ktGV9nyvfqjE0C8/PudaTM6y4oV85LH788AhLsuUXjetkF76TR
WZbQJe/bQFq/Uz4FKURv0kUnbQzxQ7k/6X303319J42UbyBbad3OV5mSvFN+13J18VvoUiiVZVOS
tC64ZXvXIENw8dCrl/s5n/6FAC2+TJvBPbdIaIjUoO35Lczw8kTmPXFSShc9wWTXlh6YvfVdhyS1
3P0aF8TpvV+ck3atFwNqXyPBveU8p3YqWq8YWMk+tTeH5XVUQdCunLOZEqN0iU993bMYa9CwxWjS
O/k2QTeRxh3kMUTlssKDqNp0G4imHTINggObRAjiIJf7j+/9+jon0im+Dto52z3+auPHAKOnoUGn
WDpXOC4mdADRyGsqqPQdlC0NYUgcgtDd1PJM8XzD+ECcv+dnRHCDeo8o444JWIUNXIcfcS/Qnc2P
tUVgPfm6u8daDBsc8oMVHRsHPYiqYb8YlGgWdqQoUfx21HK1Z4x2D7jeun/KjUSBStR8a7S5uUZ4
yLW5GelM6MH2wv8xa5FgXIJtamjvltyOcWax59TMJCsY5NyQu1IiJuBLE4wcvo7Bg+nLd4gXc//0
aSElMXPRQyES9pAxHo6+R/+EergXJ6cMn1o6aQyePFTN0fLUX16ZyNDGsDcDHOFc7AieyEYEka8M
BtR/UaDG2uiFJRVMKQmsxFC80lsIr5tbQwU+Ay0sAWK0u9ihEDV7Gop/f8Znn/fN+TwEBJ1gKqJn
ZUAKFQZCwPDQbCwDkih0EuKiGuiIaOGoYl/xugvLj7hs74vR/bC/z15RLqikV9RkhuY0VdAMTrEa
rzIzeHqb0A5e0QpSkz0YfBrTABIMSVmkw2DPHVi793A1vGGcTsYFej1UCJjnkv6Jly5GEP3P86cR
32PAK1KuSRQrSK84TViq7jV7xTXZl8TMvq9uO+i8qt9tkf43uN9MzmgNAd7wjqY3G3TYcd2Obu8D
CeBl2SEGzZJ3svJXGc3bCaZBwl4URg2uUt2iAQ/xzxLyvVuozCwYQMn/on3k3IGwGiqryMALvBi1
M9WDDlSwM4FATTR/DG7qPlH6FWHBdu88Yyg5ikp7ohBf/8otEAydPsy7RifQDdTrszI0WVJdMCVQ
PmRGar1nJO8d7VqX0GDfwNjwkSB8gB+n4yPIOpggFwXyFuN66DACjXFylFEYJ91SxourGV64qNTb
GGEkhhN6zIQiNthM0FO/uSAtKDQZmqHzhCj3G58/nT4mhwfjbvv54+zxAvOOv5adx449vHh86X5L
1ohIa+PLrAAXTv2OaQuZpGIdDpHgFF+Clu9tERMguJ/XjEjTYK2cbtnD/RzTVJq2oR0UKVu/u1Fy
rSKSoXTJO7NZf6++9Pb5S10qeEmyT2HL1biP5O1vyomcnEQiiUIINtwU+lce47eiB8gC7eCQHxMj
Z9NUeSv4zefsQGzVxwL6M2OLuGaluw/LAbmewrS9j4eRD2fm36ZPV/ImwFwv/NPt5I3i54AlD6A7
SFHJaA05T+gP3tgdkGAskgZuhEYwzqjB8GtQUY2LTASMgUfXoU4gGg+2BtLA602G5fC5sFNziwAB
zYgaWcg51OgxU5nsUjGYDi1sL0+saHDWGEu7yAAiYNxJjDXtx3P49CXsIGq1awhu6tdwE/v+BiuX
CaOLCXtzlcvDenKHYz7w+BAh4MXxUwLxv7V3HN9cnUEX4Beuuw1XIzuouCgsrMgpq+PrrOPnQhJ7
BbenC+Bo05ezoOymqjEZg94D9j1hf4iRkMfE6aCtwNgq1rzD92kOoK0MbSJFBvfvmYnFnEf6G2py
i52GTUZjipG/CTsLRGzu0900Y02KFBrHVA95efgMrHYCc+B8yOklZahktFh9VDH3cMJIJ3fwMsHc
LFSp6BA2qxxc7v3kzBraeV+LhW6tjd4BVRf8j8aGBvkTqqh0TnNw0pHpA3z7+Rf2+IhjnO051kES
fdMtgYCZtfTvISih+8SLGn1Qzh5KM6uODotL5QvFNthmTlp6vkqO62OkJD3IInb8MdyeOpC9LsKX
aHIdLxU8e+Q+E1msrxWEyiVXozMrhQTopPjUR4NTwPmFNwGhOC70GpgNxWqMTagVbg7eGD91Muzu
w/g8J+qC1/c8OARN8GLHQHqF1KsMsIJyivCCPVqavtkU3z551wFoGX2Q7EExR8cRJKcg7MfnJZA8
JogsHsB5jGEJ7R3C6UX5aajlh0Ad6KM6ijVXHIzs34NqeCdhW8ggq/iZHrxHQMb68uWqgz3uhXil
ENg2XvHqMeqa0OykbYIIw9eF1AwZiTiEzj7hRKn8A3017IDtQCG41WQfJCCOrf7BCjYJecwOIRvW
cciAAF56XjNCSQB4JCHXMlGlKwkb8ikGdhoa/BcoLTwWgQzkCWjp37CwegRdWvQPPyfGfSIvTov9
rHG3CNBvsFeDLRK5CMEJ7k1WDD4PNo87SNd/ec8h994dI4xNBSX14BY+MKdB1RMV2SssYDuV2Bqi
Q88uH8dk9XEMseaPeiM00NwT6Ca0RIghnj6wqbD1v7tkFlFie1SOwxfcmoW3up7FNyqUMUQYLx2E
KD3GyePzoycnJBdaJEfOYnZRHpw+JpRMD7ujqxOHgVXE7Jw8vhSB2ibv9cOnJjW3WniNesPjuAay
etPAvJB8VcsyPg4K8OOhOnkn9hD9ic/xHXXpzTU5d+XGVTmvPgEMLhjwub1Pps/3IcPIDD2N8f8K
e9i190JeYDVs4yZm7OHIe2QMNX6/e58V7uX7hlR0gH8fjj6GcwjqCOULQJnY4MyMQ+zzBoX5XQ4Q
iPN4jN19+OLW2rTCHbZxeftFFCc8VHxYH5kZi/TRCqbaIIyYqFHe/C97jbg8sN0q34/es9tMi/dT
Nh7QQ4qRV7SoFqtdg8agc/hsEC6Ua0+oTAhAVCJFSGChuDZeLUbBeOLUJNujb3Dj92z8Bp3gaopW
4M72fA6N3esJAGi4D2KibaxsCK1FIDGr9iLf8Ea+C8gCVQuPn+7w4VWTsvYJ9tTfKXqurSxmO+Rh
8a2xN5srpwX+78LTlreeu9ExEqT4X0Tj+hDubPJVfhHhjn3EEwElePghRp5NJkXKCPySUVK4J+ye
wq/zrH259GdnuPySlG4Uf3ciRqMXBC/+RnwTjdlxkPnjkHOtePkKVC6n4uyWyFvR955xctKD0tM4
gsSIpIjHZhM/4f7IUYobmhmBWnI0y/1pgyMrzk00wgd8SuV0KaRjVc4kHXpl13TKZSFH5qn/wq+C
2RXglwsqN4X38JpU8Rt7JLzVTvGmQwmBKi1jSg7T04Z4DpvHuc+riAZ8o48yJIt8R6RoUTlhYwoJ
bWTbNF05raMP6gD3vTSmcrgiOKAIz4QUFP7TfccYD0FssMJAvka8m955VCR3h+woCvUh8W/RNYZv
ELlMd4Y+heCk8ZhV5+92yPilsB6CUXRu3hGidtY5KtoBoV+hQO0TeZa0BDj0MtM3PiCZV9oC4cy9
51YUl3ho6hTrpxzCOzIYJ7xlFaqU8+jEGNCoHf8oyY7HkFfi9vlkRA18bngUygFSkIEC0NHwDdwr
bqPckpV3j7rBJdCQwL02DzbzboUCSPEriIJiZqASrzguuvTCcDOi9Jp9LtlHZJ8j9P6018pQyqjz
MHrtEHLiXMf+XX5QHdLM8MhWaOoKZouubGGUazQlJWCE4tfcf8tjrGbKEoMhf8EIM7NJpu/RVZMD
nfbqQ40+FQSJcHIeYk2MqGP2rvRMqhPE4NtDlgOHUlLqhLqLFR4o9gyPHa9DpUJVeXWP/DRy2vo3
7nBuJ5e5zuvcusrHXsjK2dPO04W2RME2fvHUMCKxRbgJTkK2T/6ojWSZ6LYXzCc164HbmWhYIrZO
CeaOZRjCMsk7rIK97si8ZOzTPM+er7NL8XlDugGX4oDKkzjhPTU6r4l/CMgFH7wR/+zUPr/TFn2K
Huz9FT1BjzKHU9lHA+Ne1WB19C88OZ7sPXpDG40kLNx/ZEOgNA0iU2v0Zlk/ZgBDy5TRpRhR4mcx
EF0hhXvMfs59hG531fSLINO4c7f9dY1gonK+nknl5Bcn71+9K3RlhOuXovv7s4j+7MGvPWe16W3F
aWpmOueTlquhzI9r8xrzs5YjniGDWKBK1J/OanIfydDX2AQ6Bpph9uGk93luFwhAtDaUGKelehbm
azdSy0Q+DmbfX3fnS8prOMoMgVsg5Yyrrql3aOfcZ0IdZN1hOWz3g+hCrgNdCrvm0R2ajMWJJFht
+mQDARLilUIw/8Rx55TCWCOtOqVIynnb8GyPdf+AByjSygR/sPUJdiut6B3R5aS3JVShf/fHfZmT
5hEgvXxiKp+/Esgny4z3OPSgunxwMOPjNuiNa3qUg2vldWogdOkFmuojwTMHh5uPmSM75eaILuBD
oTfmCTDuEVvE5EHHU4qi31A4LYnBZGbyzW4ANEwXYfW7BYm+L5Ro9J6Fq/NdcUn0yqHZOOw1gEsf
lmORvZe1w3dQxFVKhDJ1Da9Sz5EXzJ7UzcREX5KcP+t0NbSWvj0yJse4I3Z5QCVw/CwS6xEZgIy+
MnxPwT689Fx5b8hVI6xq9yZTUTJSex4SykqomYc08LZtg15YMgES5yaX7BwZoAhPA7YzRRGOgAfJ
5zIXBJt2x7AQYwQIiSK4Y4Qs5REe9ImintMJbnwq9fd58fEcr3jRM4bsGYZMxeiDMn7hAp/rQhqv
ZPU7QHjxhA+u/Vcb1luFIJW5vgUKpRaywm4Lur6av5h+oeVdm5jIzfHsxf8LrpRiF22i2nnHr+Kr
40tnp+F7tieyoH+WM2GMy/c7Rpd3UJrRW2dc2znMILsfHGBXt872tB8Ss6yULNRhCwOQoXNu9xyN
xP/n7Lx2G0e2tn1FBJjDKaNIUTnrRJBkmVSgMimJV/8/5X3wedSGDfyYjZ490+Nmqlq1whvKFZJY
L+zaW6+hoOSBAZnLtDNwoWW8LWAAy8fqSeUfqK7UXfSrnkN4f7kf1+jzMigGjNpHIylmKgF4cvtR
lR2Yfy/+t6o2bOQmHSasxl8Ao68gk09HH/njCxX2IZVxgMZrsW7gVW5KwYLqCI7wGF4PE1voGfKu
daCUpvx/RvmuCd7FXHggW46IPjBSnt2Jqhq7o0I6iAhNedYswrLrcGK9yE7Q03N8ITtQBisNAHcV
ArNlYqSn+8FjCKfUnljjPRxIPTw39kMzJJ1y9x3qjh7c3xMlf+fsowsRmG10nYCRQ72E3jAAcSPF
x+RMubsA12aGL6bpkB1DiAaECTSQYuDDA5UqVEqYzbJYzP7OnQFSpWG+9+QOo27QTSY4Eb13m6DE
3ZUTFWJUEV3IbLq7nXjc6ymtTsu9SWY3fJEGImVRp8W9eZMBsFft02Im04p1T7dJnW8WxTR/At89
U6k9SIkRaw1pfOfNS0dfbQeQKi+3ZgGcSWo8yvbBwCjJIMliML1f1wyQzVPDevaMvHErCTnD9TNZ
fo6QqhpBFPXv3g5wWLADwGHSVc+Y1u4IKwl6L0MbgRrDS7IYbWBXu7K/5GkRL7fDl38cq+EFeyMU
c9Y4InLeU04ke2BWoEJitIrB+TDBaOGZ6dM/ivZD8tie2WwfGmpIMwCgEDickMNmAMS6hzMsY33o
C5BOLDI7KC24q6mATSGTeT1zlTo06C6hjrcAERv4HvGa4piZNmSrBtCML+ebS/NTdfElcAHVxGaT
fsIDWMUhppXrK6+ovATnvIG+6RV8LnOcBuEEIvMAnvM5xLnEVoMSl/EP64nsQCAhPsQfYDSqfrkN
cmCXy2P/rIFZMZZV0WA+tydLBp7duNbJ/QBpOTIrr7h78vCZDS8zwBiIAnI6A09EuWNcpsrDv7YX
q0t3sZbBq2/9y9Z3xljLLVaHnnlOSJRwE2L+SH289Y0P8+ZdeyZZG0V9pHYpoRNjbBqBdEgwqgZh
UDrR6dlkqn6yG0DlUAO6z0uISvM9I1xKfmTdohLjXCMsd6MarO6RF/uYeFsz2u89a4cdPf6G6Hfd
YkMISYGxDmuyiPUjzZsIkEuJOl1kULOKbR8A1r4kF7E+q97tmqiswDrzNMPHyb7GA95KbMUrZmDq
dBhDSBoXwfYVUvdc1R5SJ/vugjofslM90Su8lpOD2sL+jDdsw5cBEFQ3d+wPQEBXb7vOoOVSbkg+
MVhippPHO9Ktky8B+wJsw0gMEITePptetcE6iSlMHql1mG19XmwF0R3Y2OwE+maO4N9xI/fl5LLU
ozMKkbFG+2twnMKAhEtykbp2S0rLa3S1A9AZyt4nsl4zyOy75BjZ+ADtGuflpC58lRkVXOF+9tf4
7cdpkqZbli4bpqIzvPnv8K9WHvY2X+jyiHsi0BfLe3oiE6ad5gA6o7s1obZpndY4h2Dx3LlNYfV7
IFIXoaRjyO0DuCmoMWvA2cFrtaBmPoW1hpaLX5ah0KH5fcCkifH4fyalDJg0Q1FgCmuGqltv4/Pq
VCx2lVYzoFkD9sjGeD01t40aX+FiUydO+46pstFfNEDQa9E+khIKVzqoPrCJaNcHwjTao943e86U
D6X7+73Z/8y1xb3xFm1dN0zLtN4mmVJlXJRa3JtJA5OG7DXENaaANrb1dg9Mr8NtnqjYTydP3p9o
W97p54MaC2zWvWBeZYklhiueGtyWNww5AGWlU4tK6I4PjXsGJ0P5gePrItE8qYXxmZT0syupTc10
05pMqXLK2sVa+rTn84TPh4+M1BODKiZS+0B5tKY2/fB9uMdAu7m9Btm5odD3UJvqFU38XaS0MBZ8
DC8rLNuNGabxG7nhDEk2ELy3ZjBXfn9hmlhc/3zM/3th9tsoc/dyLqf76yWPpIbZe40XY/jMV+YT
6L/QY05kx8uLkJFBz8R4j+2c9x/ok063ZM6cv/5eSHa/VE+jZAGgdaWcBfl72f1xm+pftykgHd+G
mnYlKZejzXfV1tul/PAZsb28LaljT+pDuEEnp+htI2gGWzrEID/DA6c3kn24BDj+769M+XH9f3tl
b/t165SVJZe8Mnu0XzKIxFwBZQQldOhb0zelpwc/F5fk3y+riiHpb1/qbdtZp0yXL6Usj7KxuWvA
c/xUUb7/YFSqUNIuUiXKaNek24reQqBEJ+p9B44QZX5T5iQaGUPEsH6/J/0n4MC37WaLwe+3z/LM
80epGw95dBkfGQXS7eg8aYkch1r4DDPaFbEcvZIzfRs5oaW51pq30W22a0LXCY1mAZ8how9RpPjU
j3X/Rp4BUtMjoOs5bYjCR2nqOL90q7b5x9u03z+iqSEvYGuaqutAH/QvOMi3Oz/dlGqR70x9NDaI
9wHSVM3pfF7Hw50ZxStEzaZzihCgpy7q1cDPWo5No3jXKTnrPHgM9EG1gRQcV44VdoXltytBfPMm
YBZAls6EWYXKMBIIE1vjkzphIKQ9zj0PbSCo3r2Phgca/TpCP+rACRcgyuz4D7zpRx9CKOD28kka
fPLRj98/2T/L6P3B37Beh9f5oFwVHhwNXRetegi5Xou+RhzV/S4ZiPAh0dD9wkP040/k1Xt4/hLr
cFTLRhFDdhztbRufHotKduSjPpIjHz2q1s0b5n6/u4D0QlKPEjBiND0r5sL2HxHEEoHs+/Z5v/Tb
rq0vBXdVcWmkdlvAXLwbJb0X00CN+oxkh/tW5kY0zyYpoyvQjPS+6vZp6nhR30UoBEAywmROFwGr
nTtmSCrPp6jpuXMfWVcUX5H0+RQCcln4wZf7/Zt9AdLe792RWbGcuuCTNPFavy3WrHxKKHds9dHU
Z5w3nwoJVaTWXli15J7i0lbL3M221R8+kAMEKxRuaFN0u/eARvDLF3AZQKARBQvdP+QchbYUyvpo
3iHViNDg73dr/ru1FD7i/93tG9pDOSuKo7wKHca2cAS6T5tyezthTSeHLLiXDcQ81d59Op2y6jq7
Dp8/jYSPPLuHiVZ05TvUSTfdwxvU3HVfNP0Rtwv5NCSnKeifNqaKKGP3UKD7Y3foImD9+6ZJbBQZ
KJRmv62SUn5I5em40EbMt8Aw4QLWYiLlzQFjwiZlUsaUda4Hw/jU6sf5aq30JmmAtB8Od1iNt2uU
nLwBlbZQcPz9tSrvoCOxgB1F03mz/KK8g7QcU8nkzDQ1IXTDpCebv0Y02N3IStDQGpQN1Gg/nMbv
F7XeoZJvF31HOhmvLKv3LL4R5WQlhOfWQtEDjCCjXcAdUNhgSwEBxyiDao0eu7AXgBYHFRyHangO
a1gmwAdo++ehyWbHIQGvkW3kQLMj82eKVyFHm0Nwp5VtzBjE532ysPAD+DIC/oAxmsbw0pRXhxaR
GhzEH3FB+ykugFgyycCBTBna2xHGGVGcDzZ7a0w4DKsuLc+OBinVnRdC3LJjpMMJ3bruDjFkjQmB
exmgHoZH7e9vWv1x5Rm2bAE/1GznvQo4V/vsvigP+qiJDiMSnW686UbuJECQCs+yZu/PWCyW8j9L
ncezbFMxdFl9OwhkuzgttO3XehLiuvNWR91wVTmOSODHSYKKOqiCP57yx/X07aJikX+LZJauXMvy
ZWg8JRtrRYPdje+IhtkusmgDIXP38ce+0cVzvD0n6EZTsXRNtUz5C5z27ZKlcVhIWqVqXwcepSM4
BoxgGTzTmQ4xucynh3BYN5mrtuGqQuhn5nULGbTEUIlKlHQzr5rvGs/xdYzCNDUWLt2qOxiA0lTb
f9zs12r752ZN3bAN21Ztdvx/30+9uO2M3bXURnlqHDvWxbfWjMQYKzVsH3XFwT56dS7IKCyNftar
jy1AYjmuKO4TkkLmPgAeDGCS+s88OZ7TrE4tsBZYnG3+ykZ/ikaKDF6UtSrraEe9HUlyXcl3bXHU
RsTIy5hwFEB0ZIhIBywVkjyYHE/8V/+PXaL8sEv+c9m3s+WhmtnJ0U6wncKSIX7rksCmhNkTwauC
HrD4Izr8k+sT/7ieramOBSzflsVZ923xbBfZ7qVueUwEcBlAA8SJOYdePs0pnvGvq/2QHv3nauLp
v13tenoedFPlanWnuf98BEe/01fmOlCgUzz6/Ovhfgo5HHMC8gvi2XS+UqZvl7vfcvVlZlcNOQ2C
9axGW+IYMsAjJC86D7ZA4eEqg75yAJ8HXNxtdYGpNPs9JCg/7s9vd/GWE9b76/Z4vVy0kZxkENaY
yd6bGcMTMZEGgQ4hCWxVFv5Ft1B/OE//8/RvR/2jKsrz1eK6uFMu6cJ7GMVGRuMV0JTv7HvQXJnD
OQFjTCapOjxKgO50x5XNE+Y9DXZkSH5/E1/Z7z+b/9ubeFts2uP6ME3rrFFYIgEBJkNO5OjZRbV0
gXNYu0x28fzVuoBiwSDWV+AlQpNlYBPtq+D1cRwzACNaTXe00XfR7/em/Lg0v93b29LMCrWusgNv
a6ql+SLMevmkEgwJmEUuRtzn0aORo0r4+1XVHw5nReDibUNVbcsw3r7RWdJej4XNhhCa1pVPrVtB
B2rgb8VAd4gsx1Lv0M0ZQ+JfOYjsAnT4Y0/+eQtvH8U5Ona5M7mFe6ggxl2f/IvCLBGY2hF+YTYw
KHF1sMxIKJx95BhPk1Pw+1v4MdZ+fwtv7758VYes0LmFJ8azdFy9aUjPwzM/wGaScC46FB9/5UU/
PreqUnGoJiQZx3q7qP7M1POhOqijrIhKlJQPLorg2+YVj4au/NFVojYjzTKSeli5QMy+uP8fD62S
D9iykL2zzLewcL7cdvZjT3oiRygxRQBfFXePH6QOHR1NBWa/9x7cQpPWRo8d4gx/v77xU3hQ6Say
8jTdgBvx31isqdVOlZxaozE2HtMaY9TEcBzH8XPYmVfCAoEibMzf7OgadxS/E/fVrvAEPFFI9p9u
f08yDLFBoPQQfg/KAdrzC9DMCQqsVIzeAEVX//eb1n9Ir5TvN/2WXm13e6nKLjKnMvo046ndm4Kf
RKxw2kLpIY4Zd7p4FfbtNMWYCzMU0i5hTTQQFWyDQdjH7/fzT2tbHJ/f7+etHVvl0v20e5J7Cc+l
R+FP67UlkJNoOpL7YaKqDGOAFn4fIGfqTjAzqMGKMljJG9SstYvN+B8Z6I/poOZQ65Pqw7J7T3sX
9kNznMxRWVcYneOtPTT3fmfbG24cvhodNCBjvCWvD0h2F6wjjG9QVkSg2MtOuBzcRyhafw4OFNPg
6T4Q/v5j4f9U7FPc/d8Nvn3D7KAXT/1gqCO/1bp+XCg8i/Y8zL3Ol5RpZ6Uuh0CO3A1COBPI5AEQ
OXjQ3KSnjYQRSpQuEDsOMNsaIKTGRy3/uMOvV/R+Tuky6ZCmmqahvHdxpIezvR/rpzo6+1O/dU1b
83oozKgxW2utK4zbvGTRRJ4kGoh8/vclpYp4+9vF344ES90/TluNi6vzAnnyMA6Li9vvg+FKhdt2
gLpyw+9pf4SDf4YeYiXrqkLvSjEV25TfwsG+PBqPZ1apo4cwYhDS7cjd956+hYquu9L8ONpcNLe7
T7sp0KvDzSU8TrAyZZc3e3+s4a/k+p938O1m3paIpd5PlmyUKseiLgKRm7VPbtgZ9sHIoRQDqeCo
eButvUZQZj8MZuWw7Q1wrLwJ1rFT/XVEimf/53Y04qQh01E17bekXFIer8Vr/1DZ5ajeu+FK90CN
79lGOZSHwluL/tlloI0GCAr/UTF9tZj/ubgl0xWxHHRZ3+v3/KmW9/1OU8UA49bP4B1buDlLWnAP
kSnEJWCUV407cloyWKzT2FF9qWO36o8anDjOR/QaGGDJn3rSQhGt+aKVlijM/k3/0dqFRekXray1
BbG5JSlFmqZ+pNtHckeBFITCMyn9fPmwYxUdDdM3LmFOww20/C0Q8gI3/wI6DHb3AA0mGS3Les7o
mcE+sqcNC4Y9hJLpU3WNgRLfIINxkOFG2vh9w3z1hf55QVQuGk1Xi3T/raR0pEV2yx02zDXUo3rK
QW5Nc82dlksYN6nZl1DwzNHHCY+zI+2YyQXG2ByoHwIufeBL0pJRcnVqbrvJ1Xus7i3bBjlyHP3V
j/gxy9G/3efbgX/Pzpq9q9hhgkSOHh2YA/8+wdAm3ceLjpHcYgYHOzAYZeP5B9X054j27dpvQeV0
fu0r+8W1tc5jjOChUCxboOcDAjPCNbObpTf0QcpU8wZVKyf20zxVhd7lHheB0x9f7MeKyFAZYYod
ZUEKf0s9pNM1fzwK4mvlzkuhnRQaQVw3Vdpss0P7FKon/8NKf18nX+vgfZ3Q90RHm6EI7eT3oCJn
t72xz9XRCa0aE/HsCkbSxWO9GNjWjy56VLwaBgJSWWBgm4qcQP9gRpdXdDYiZWIrIRDoHE9xFGjw
vOgxjFI7d8gJmFIgsHBMNUwWVoznbsAQ0UbUY2TXqjysz0GOJ8PkAeX/5XksNiNaOK7s6ynDE3yc
GD2iTIIeKAwHkFwfmgk4x6tAugFk9Rp3hB534QmTwwciqf7xFVUn1M4rhKw6n4ieYLBVz+rB7y9L
+WcgKc4Dw3A00+TvmvbertsZ9lnTNF1hH8jwRu5wzDo37h0kIdhIZ4Qpzh1UKqKCz/ioBpodroVA
1ECB103UZri78A++PT5+0Lz5KKvOAcBLTDVnzs4MiCXPmezA1fDSW9k5BGSuAWiL9iNoG6dYssNs
Y7WPCsa24PHvHQtZIzh1e/SN9gG/Svd2prv1My0N74IY0AU8v9N6webGmHcb2Nhv5UHF+PbWoHl9
gEpx9It1XvcUIFNn/5qjTpzUqkjrKWlsK9ybiYbkph2WE7u/aONpYW12qFR9KFi1NPU6vdIBJhu/
effL6LINFeSAZuAzZDRFHZBA3YXlQaLcFf0c8gI+ZBLwYgDg3efjj+zkqzD4Zx1D6wdPwVmky2+n
kVJqp+zyqvgyqqd0qununlwRxGaQT+m49WqEhIGX1nBoZnw1+JfwM48fzyHfDThrI19rCLXMIO+g
uyhttPnNf3Vfs2PzBbarAEEMWURjKO4bu7hUfCOy11LeugK2Bguh+bSIr/3i5uOf3D72wRsm0oy3
CEQm62zvf0iSKyIuvT+rqSqqopm6rjlf9cC3Dk6+tV+lbDyV0aMnGC0VdBjdB/iLvj2m6X+82a+4
83Y1lRpcM/mViel7J/X+3C0WhZkrI2Owg2Z4TPfLHT4U0voxtj9v7WdqpDA+6VYi8dvcJ7fRjrwa
LbLrRO3C7d2P9pvtCJrPx3YjFN1gR0V70NQS7IRttG0dVpyvTh9F5uQ0VXoAC470XJ+fizV6PctT
t14yCe7jZDg89x8pZ0FvP0BpWOqWq8sE7RrQOavzSIjmoMZT4wHRxI5Via0hiEnj7N4mRleLj0i5
/B4LfurZItpBmayYGh4E7xnI/nnWbufjVRkBbpyG8920cx5gjh5vgOdPrp/oPdGWwVZECAVloYNS
i9r+aPRezT9SoZ9yVNVyVI54SxWls/7fc+N5PC8O9v6uMCESJEpWPW19C7R6GANk5xRPbqGo3aMA
TSNQ6d4S/94NPmhq/48MVfkHiEN8pPDTdOQ1TDwFvuLnt5V5ulZOdih4KXncegQtq9EBn8rI13EX
n8AnEWqdYrs0v7Tn5/h/0wd730QNtqGkekJmn+uBGk1bsjeVA+KKN0Q/METYMCcoIlwH4gKGBqhs
Weqrkii2s5bM7/rnU2MI044Jfd0kCZW+Rgx9BELjDN1mT2UpnPyNmFKpw/XE6AljK326OITLNrYv
A6n7mSQecpDtCF1KvHZRGAAfmHvBCEuWZTVeehp5H3w2wMqjAcxLLDDNVaNhdDFIJ0ojeQ8/FEbz
BEzrAcUiT7Tj4D0DVL6gEKc1cJ97NKUuCOOeEyPKNQTPxjxWCF2Vk97Y98kIT5i9B3C1eo1za4Cd
FHmz9Mdq+anOFD01DQCEo9sc+f9dLddKkov7Q5EZ01JIPbCCQ+WhdfSHcTUBP+eBv2YYMnM3IMeD
icZkwYrSPgMb9C/cYT+IWNKfryb6a9ynn03GuBMvvNON0fIft/oPSOlrMdlI8Jhf+hzvXfj7vnBI
TUDcwEL3oHSkljAruy255RtILSh7bvfKVAdA63KxZmI2wj6MhjVYC5xfft/uP42I2WL/dzNvu+xq
L/JT9XzKI58BPEv3UjMmZFDYGcI/ZkJwDId9HDNYksEkmNz8FGNl+iuM5UHVwqphIeTIMJ3xQvn9
zn7qtqg2qArHcBTF5Bb/+0VzeZufa2khvijjNfxPwofgoD8nQrO4vwdGzoaJmPpTm9K49YQqXIz7
6OoDjyD09BG+8v5qXv4UlBitaiqoBV1lBPeWzEqWfLnpRi2aBUfcw8867Fk5cTRPlRtPCGi5B0ge
Nc9WGZoWarP7ueUxRm/nfTOF8o4AMD48W7Be/hmmfv3H9OHP23urOnbPbQZE6KWO8FuAprt6dtQE
rRnoUWf31bYamUmaRtA5T9Zny10gYtBS13cpkKIrYwBfpsC23dIW1jp+PsI84ez/8VWtn4bwqs0L
NG2aLVQFb/coaSf7LkmFiOtwqOCEhTcvHtaTmtW2chDTwAh229y6FuhEzMMgqaLNgJ4ABtkEWXBE
UPawKcODR1aEl8LHB/+m6e8/zVHj44AdRbk6eEZs+ZUUFbf2oze26SqAQoWcgPhAZwcTHNEXTE4E
WQcrzQ8wSngtgJqPPs2T/3ndHFtZiFgbdPcvLw3XbrXomC5bLaqBqzc+rtEiQczDf3mXcbiqBiuQ
M8R2xPZd9RQA5a9DfqJ1HAyfyO4Fzwnk73mn7FGTNy6Ewz0Njul9ChWTWIUQP93olrA1+LgSNfFb
3EUf4sgTZsZT/oEeHb4kWG+dfWCwN4QR+U2kQ7ggOgXJ2ECfEbfYexWg2SaMlzAuwCNLSWZCwJGB
e88fPxi+YIlxJvaeTySyA4cfQtWsJMJb7jktMLTFxNDVpq3msyOc1E7ufH7z5grIli3E3dYQIRwh
R3DvlFhM+Nd1Ntm7rVBL5/OHHpWu4TendYiw3ZgEksNDTSAR7zE8+zxuej3jA9GRhjMok/Fj5zXr
QQOPPvFc3EXPQeywArqDL6QLIxFGDXrz+xruLO/9RlyCESxWSos/HRvxFsIa/PP/3l/B2PtMSlDt
PIiRcEUYKd32bmcRWemHNut92hgU3/iQBbcz3UH/wEq16ZXQQZHio/adPVy6JzjRg1H1BgCKAlw+
yHC8T0jrrkF/NFdZDc0PEFLSBB9Ml2XwuWjrmfvhiAXU24YQNY/4l/d6z26vtw974z26qWe3V64G
jQugOx87igj92I8HzpxOLAzTKC5Yb72x+CK9wQnTbUzp+Qt/zTCY3dGSbKNcx8+i0rFo46jaxATk
dvbGYokj/ScnrW1/vkJUF8XVc8O4u0P7FMZoYMvtjwO09hLRv8oEPg0MDfvND5JGhDdbuDVeQ+GI
OMWGIlZU/yY30Eqh0+PVaxmZzzn+BQ9X1yN0b3c0hA8OrZ1srPaAHrPuhG+EPs5nnRUKvrfRIh5C
59+UIwcibpLfPXovudvBNIGy1hw1X8l0Dv8ETPKFvv242cCP8jA6RKxXjIobPeOZ3IHus827iJWw
msU+YKt2tHWrhYhXE16qmQBswJ7s0eJSI2Y2MWY9MknP0ILWB5Wt5ky438Df5Dj18TvbDaoHzeie
RLPcdFN3U1rB013McH46w4tz3XXldYNE9QOSqwLmaTUxdwGpVJk19C6a/tIY17fSn0ASINqk6aRu
47e3L7xJQROSsAnLJAhgPEaxFGx0GKmUyF730MSYGnuKlxehzLosdmxDfBjDmXV1g8k9meCpPJkY
cMnSNaBRK1zQFILYvOCVDjlkRVSCb0sff1d4okvOg54u7vAQlntXuBC+yLlbIhFXcm+CxHG0MWFC
+v2FlZIjblChZ99EtLtqt887OI32PQ0aurY6bbZujNyA1YifiJ9/5Z6ITkC97dRuLPp6vM58ECMn
b+ou2FAHKxIIwfgo2MLVy6Ir68adzpmOaGfVcYBIkLJCDvZZUOC4WY9tfwrmlM7+oRMDiKpcuMjb
4CiQVdTyvTxkBr2pcN/zGUZQiQLPHJfwLmCn+ensMk2Zy5dxO53dDazD7JjGLzjUSB2Cuoc0zKRM
cD6hgDLHH8B6bWE0wIBKWy26Q4V+McsUfxF3zmxoOByewznz1TkJTAcGoEe+flfducnNvM5prAfh
fBG1OsN44YspV9wJ63DuxucG7Py4Hz9GSvNEL0gNsMVbMb3mIxiNTigeXx3zjOLpF3589FeErFev
Ne3E/Bu0JtxuH9i2ex48Wk7YCmk7qh6mnZY4Elb3j+ugI9lux1Ld1b2LEknWnz7DpnUnFAecBPMV
EN3D2prUK8bkMRRUqGNubbmgzMgtgIhQfbB/0QalmyRAp8hhuZ0Cw4UVMjl4LL9aZe6ZwmzMjuYt
JNcFDWCo+fNXgEBytiIqsdmUnfgVrjCH8BSEgKhkLC6P7AKhs1Ol4iK9h2ufUKpFIsaAT3bcBXjd
LqhmsHxFvAx9DDRnVubT7Ty2dCG2puvXAGdQVaM4yiLT5n411e1cULbRBNme/bXjUxptmmYGbs93
f/M8gVHKTK+fwbAW20fvQBR5+MHEjffB0Eih5ApY9b65urR1DNjZERk7Ln5ehdYKHQJZ9zUmBVqr
dNwJb8m48Y1Jcaqm5EWYh9/8mRO18+YZ+d5dO+oKCOyz8b+0ouyrYxJLkWEY54ROF0gIFvZ9hSjE
+tXpHlCKrV/u5Jk8+9GGWl8oI/Gzzwa3cVU8vvWOu648XXEjmO6I5UC5TdOdHkoj04URH82W5KZJ
0RkgV6F4gxMuxrShC05uGefQrunOkEhp6Q1c0RNgTtgmf+J2ZAOwDjMb3+5kxoi6MWFvpOvdhHe1
6ddRNIG2W7ldRO4nExDzQMu3U/y2d2396s/uUN5mpU/DZrm0m9jpuJ+vCaa+LwRxqyg5tvkjrwtf
ploTmzwSPPzI6KWw6DgFwjRd448nebTcoEK3xQQRAhRRtjR8LAT81bzozzUZEdxQbq3YwOIvBRX+
LT7c/H+Rop9AdYhQxsaLXzufmVYeMu4WDi2Ak3c2ROnpVIkBpUrgwmnKWWQ3lJzj1lC83BChJZ8P
Q9fqEBJu9M85MRCHF3e3LiOtwa61u1nC3oxPqMdDEgsIReQBsVgf+iz346HuteqBSFCqbtync1sR
fNhL8ZAj058uRgyRV/EQRwr6q4MYv7sDWw7ngU5nfhzOuVgcP2YsFhfWXsCaieuVwNNlLRrDG2kM
orLOg/A5JLzcSDlym0dHXGiOCo9oXq1edCz584rcQ1KXXK4tIPglyBdIFgLmzHGFl0uGukJUjMjA
mRvve9duZ2jdXQbwz3R16xHTxP6mhYAEw8PDKVOGyj4vgltr2JkbbP/CPQzn8/gY8lOkzycSS/3F
dha7EK7QVkLYQeM/QzLL5U5LsrgH3M4CyWeOSffaqWalN87aUwaB4djolpOtz77/aDanr88pvXOx
mTtGI+Tzuq/RKnOanfljfHIXWeuKToDinnpQu0494Rj0atX+c0iQIpx05q1t8wtojJYWmi8dhmnX
G6Jci16BCrBwsF94CjInIz1zezaDSPDfJDQ2NDb33h0azS1MbI4YU/RBLlaqPpld4ArjWSN90GWV
SZk4SrboDBQPmkFrDjZWaeYNTW/eEqn4+IWnsyESSiIbCQT2IpW7UqB3x18LX39GhQf0BoDD3osO
TWmuHPzHNIq6HJ2E327cMQlhztRxTTVRCA9UEOdwder1C0whNurwJOFmwU6hr+wtGl2l53jrc8Mc
4lbhtiSFlBpSALjiXdg3Y0CNSBh05QHGEnWSuiGK464xoc7+39pVOWRqkuwnvro8OLAG7RR0wTgM
vyx/mJoTEHOf+YC7vqyjB4O5KTpTaKWFXRYa5oWchzGtpH2rYMoCG0CaDNF2yITwhluM+us7DpSI
gxTCbcNZMNvwt4+AEd5oYwSTRSdNX51oY2PPvqCyltDt3wyLubqhBcArQgfGvc2MFjsXAXQ+MekJ
//5O6lUooeSJ072gR8op3Y0vuyBm828beoAsUxw9+1tk5d30UHuzdV/q76Nut0sQi3Q35t6pxWRy
O62Bqg6r0moe/H7funr94X58jVdPv+jXXxYuyFFgU4b6W6Mzvyzn5C4Z4DGUplfMhyNjPoE9KC6i
5n7aVT+o0RKbtpfqTjC58e6W27Xj/nC4CkNoIq+ERxS7IsZfJg+jvccnjcjvjstZSm8oxvNJfAlS
j7hz/dgTl07eUBh18NIeKGG5T4SQDgyIRxx0of1yw5Dd/MT8Ad5rf1gkfRfp/k7tbYfRZMMl+luP
6Ayz8cXBgiUHvaobahAuCw6gYI1RUKCAAPKN1ZHCV8Ss+wKqdLQ5r1ipGwN2C8ag3Qj3ZeQMzCme
r1UvCLrPfl+ekdeSGbqkmEsnCdIu2S9Nry6vmGuqay2KyszvTmYMMly15D9kAOdPAii24GbaxlPI
6yDLEbaFWataul0dkZr+10JgDV67GOs21Rl9DBqu6CUF6TVIX2E7bwR3t6/J3C6LUwc4kQZluu8G
XLhPvHRRFns21vglckUH+NBx6YHppbLZD0aF39Y+pZ6RLNzlbesniBeM7q09JGakkjkIixByboOA
do0ygPmdRpKM8gbkYw8JVWnjpjOYu5UwWDxdZm0tSQsdwrGWtJXlcnZc8ikRjjMwDonOn5MXxmHI
dzjIhnnA8WlhuZ+MgT5f7hmoDI0kaA4fJ+wHrhgVimLsBR2NwIwL1ihj8uYiR1NsLgCiOqRYIi5e
6Sv61PiHCe3Y3QpCK38Q2JGkjNAPwX7Q3d29G1t4MetLQcTeB0B1voXpRPcRzrC7W15SOjks+R6M
WPpUJAn5X0+X3VsHa6LP0q89ixL40dS3qXPwQZanyclP7InSSkzVt0sGM/xwncwgHRz7DwxmGNZc
x1WspQXui+FtSaG8aJFd2ld3rnqM8VD1lIOOFQ7RbBR7/cLkcVKaqa65xa5pcmDskEBh1S98gu/O
X8ziK1JoAqVIqCAX29B7zkSWNaDMIpmJMjsYEgukPnudgmTDSfvqTqIXsgGusRc2MkoZrrWbe9fD
I5xffw0d5tnbA/pjOoiNC2KjQosJ/JG3QwArVBlL4THr44/XA4Q4fXTrl1/nYY6YEHl8+ZpupYaS
zZR97389cPuZDJH2WWEpJHIawh4h7pkuhqoUn45LVW4WyB9ujFOQ661SGZjZGFOgZyBXg4sP6/gE
/xWHxSLgZVYBmVA1fvmPwtPkGODDDr7toQEVvMAFrW7vgOml2dDpPR0cfdR7dEM+BO8h06e7Xsjd
e9Y6HqMJtPYbiqCFX31OiAEISaG5lomr6dfggXA/keChecxT6nh79Q0pfSAbgFodw6bzsHyxDauA
9O6EzosvvwZLRY1ujEYRudx6S+ZyXWWJr+sSDgoKLCws9BKX+3MnuwdiMNotY7UQikprSWnApseS
5gpqBFfkm3vlDzgidYToMEzgbYI1xlydvJgmgL+62MjQxKJNbwjZnCPCoA62vwIosAvyKy2lO6Dq
LR4psNUFLkrkrdbDa+yCkewvS6lVcV8160MwH91SDiUldrCYKN3boOyMmCs6mxyrbb/Xq0osuJs9
uo00UP4fYWfWrKqWbOFfRIT0+Cp9q9jrC7FcNigqCIror78f++meHSfqRFRU7VqdNHPmzBw5cgwm
COPZ0UsL0cymaXe4pNhsy2SStJNBT2g9IKtBRyy7jTxph5U7m0VaeYz+34Tw+d7kZEkPxTuBzXY0
IR6DkQdhqXa9Hnsx7CXAHKRHslxaBE+8EpaNd8wLW/CxK+jtMciRuZKekvHC9uTS/x8wojQ4vkOP
vYGPZoiSHvmIYb+8nIM37Fr/Wzokr5JzM9AzMw3VLQQkjzx0XdBEOwUvMDaJlgiIC5SA1n+NFPFH
09IGGUYqK+M22l9c1cLzdjn0ligCYmqGJ6hBoYX5am4VOvowo+zwnfD0RJumq4gbZm0BAMZMxYcZ
71MYyRua2WBUoHhdhKzpz9dZYwH7Z6oO+Vw+P3qbIhp6331DMSna39YXsJJpMBbDhGOWoQvrya29
L3DG6vOzK4Ag+ny9rnEBZkb3yGwZ3RjVD6t9zXsT1v4h3rHY/DnpoJBfR6g9xv1rmS9T8n5war15
DBfqKJkkYYfvK/mj2Rw/JuIhqJSi5aA65EeoHXxGCNMtr2smRWktEZJAgd7mVTa5gzfEtObr6f1H
VefR6Qe3jdFjAIraAA9S7T8eJI4qPh3oRrD5RmuHulo6ctNYVEh8ZAaVyvPqVEEjRrCOodF3E/ou
3IMoTSUPOkVJS3/Ke4/SYvzZHVNq5Fzgsvdl69RKcom/yO6gp7k7anSPZEdGIEiyveEEYZlrnDIX
y0JMjels9vEXNye3j1pl47rBlNnBG1qUfpcDYg7I260CtuA16K9mZkLnmOHqk4W1iU1FEKD3uzfs
46Ufy/IGGGfR5DVqKu90xuICBL6d0W09HEme8foMM5PlRKLek9QIawgwjtgudywPFShNhQSd5Hhx
i+/0wRL8oh2L3Fyfig8SZbqvfxs76zUe1aujPoNKtWuQUQBajEdegIw98Pe4Wsu1FtC2dJc4hgCj
nhy2OW2xHhd/BSHDPXQByefzaC9E8shjHQzh8C2BB9bkKni82HXpIHgDcQ3ghx4t8eH2i5HKMuGp
0RBU2MqLIDE4mpcvyuea8tmkYp7N7otjbZrmYH0fEZlFONvrCU5muilA1Jhwi6BoKzX4EbQRRNsb
CQRb22JA/Mc4o3+7vrGRcfRFtObqHofsmcxcUtXkkzhcyv5e3Sz3KIOh2+NW0OlMQ+eOKUD1+dV8
vJcNckArQkjvKQIufCy4Cuuy2MsoKYJWP0vuGnMXWPzwMIazHopWR9c13fAjOlBm8vxBYxfZYJT7
rraJeiwpH1Q0FatVAX0Q5v3PowT/JG30o2I7RpjZ4gQH+CvHT5wfHX2AqNBoqlOa98kONShOTJXL
fHVRWRdl5PEZGI6NsNhisbCukfRxXxdu8rogHW7t1DiNCH6nMc1bMybyFVMqMsNc0007DkHAQzbf
+HoZjUnnH8e1U1Hy0rD4LGSPpQ4I+QbufWvW8gX4j0OyBn4+1ql6+8K+M98Lkpv7CLSl6IslEDhq
DRCe3LmCWaN1+joHqBTK4byHg8c42U1aK9sCK9UW05A5t8yqIOqnAx6xp7feEV0isn+L/0rLFXbX
2sdKu9JpiQWshTgfBb04GlTz88yzSnv5OA49K/TyLRJQPZyVsmCSCE9xSrzeJCnhwEIabyJBIp2X
op0ePzAE7GKW8hHvkafsZulwglU0nsz6SBaAbkfvVTBLyGDB4QdONQpwrGB1baIWLzEf38QbaxRH
D/IwclaqYDLQ/CdiZvXlB8HxHqfyZA+uPQp46/Dkoe/2ZGscqcNukrPDtjAYuMn0YY6d9VqlRESz
mv3bjGLwkOXJ4gFZzC4uQcv7ngdlLESjZY4eQ8TBo5lda0us24RmxmlJuIOvXM2lMz96S+KWSKyT
iJBbj2CL6KppkMV4xyfcNw7EDFOd047t6v9htopWjOzzyeFc/eBPxSM+nqxXPTueMJpG4BB4yE6H
89y9DSGXJgRB8jPxP8ZBlH8ZxflHO/CvNq9U38/q4I6a/jLnOVytMJYBMm4eheQ5vbmf1haxXdIC
REw2bmv2u4akx8Upz/xZzLIks18rcyaxC0gocNI25jqq5v/BAPnPq/xrbuaZq4X6LLnK9frbAwG9
QL5ijt+H+atHvUpy/KI0p+xZgASI7LUf0UG4h5o18COKHhN1MvYFZwHtImMuyX74nxwI+V+Yy/94
lH/18q+aXObvshYX5xpluXit/hK+t6/pw5z3YxygYu7kt7qNVnqMG5bkkDn2xxWSVceeuxH+B9FB
+9fr0Zjw10RdluET/bOD30FB1bI3ehrFKFwbzEloR9SwKolZf9sBVSBhX83nhVfqDkaCoIPUEDfg
SEj3mHZRG5Y+9jX0CFbRNyXBRbt1kjzG9DPX7JkTm58AO6u2dNjwuqpo3iHV3p9c/7tnLf2tC/KH
sPH/7uOv52pchkrWaNzHk73Zc0t2xMoenirN/qUz1kyw4UArnN5Lr8dww/9iZf3ro+xlJgxRGgyh
RfzzUX70a/Y+1dA04uXbppkxB+Jze28Oh16NfwDbGBkRbeZDsKI9RReido3VxfRKh0mPmc659B/P
pH93f7Pn/uhe/LkgnJ7+eUHX5osLhgKJJYx37Xjeq7uiQeny4syAkuBDr5Fm53L/vz9W+5do8Q/+
xV/R4lOL8vv6gn9x7RJ1fa7N77ywURY2L9ooi5AJndACaoUfWEeox1m3BWquUYt295FylkSEMusz
ooJ6WxKKvG43K1GHVlDVHw32vM0ABYDwiZkIlm2JEpVwlyjxzSqhAXK2ijX+mW4bY9Plfjc3dVTR
NZmRZZM3IMxzFZ3/uNt+Yf31kLlbVBAYXGNu7c8G+3+0s9OjU95Z+cQ9YHGJhsPRSR9hQOGfcT5l
JkNLB8dYWQLU0VFx3iLgg2xJx5vnABGCVQBRo/6PcvR31JzdU1yiqvyewGhuaBB25msn9YpyCKTh
5Fk26FgrF0rvfpshP4iz2uLOnCwVorUSThi0v0en43d/G/zX7vqXlfSPm/yLqQ3z5/S5vblJnqM1
nA1cIBvU6UUkgXi8HorIgC/QPijW1wPH/DEwTFOt//2kVeXflBOQAYN32g9nKszF/HNBi2Wh3gea
IeLUcIuVjZYi2joeTr8eJQSOG1ms2bp/C/XZmT5UidO1lgjzUyLFTfgIceBzRb/kNxnagCwKELHN
Z9A8eguXiz2c67PimDH0uVEn3e/5eF0jbKbjxjBElVtKc6qR42n2nRS7ofN0rkE/HmukCt6US3HW
0Id3JUpyJbhHQ08hH1dSfazFUnpLEKZ1DOQUEMKc9Wr7/hn7oi+TlTnGDwKGVrI98L6zq2tsJeww
9HFNceaSuGNjt6BqXj9+ugi9fOcEq0Kzc8xcdL9FI6v5gYcO5I7eZtiFeD77ua/OhUhxH0h66s45
yRbdRIr1sewhDAvNCPqwffc0s3ey6L0HVOfqv90yKXBreR0p0L44G/Z8pNtUXPOF6Xs5SK/zMpFS
dc0fDpjfiFF2AkojL7sj124gyYvMoY/vhd8BZj2m7/SFPvB3fF1o4ZMRE8FTcZGQGB/lc13Bf6yE
CA1JIx0COPodB4Mvo+9tRKiKLxDFXn03w/nzVwnasGIC4brKIikQQiUudhUMISMYoAJOIIjFBKF+
x1iIvopTCE/iOdaC8HR3z+wybKVuoYb3BzMnvoqxGWjCtIXwWRqmhIfNvW+AZMHD1j1Moj4OZCHU
Q5CXk44aymw4Duz1dU07ZpdNYUwuVO+769sZziXqJudQb+yWXEhK2fJKOqBM8y4RSs/xe5FPbj/C
7wAS57pEpHMwoQZuMZ9+UQwCbc7QKMWWRzlqR6lXzrUE3csQttxrlDE0SfMfbHzw1dDRkYYqnkPk
wTWj960UfvlIDWcd2cBR0a3BFIk3H+yJnq9+aqKVoAahMcityfSNt+fjcP5J6zVsJG6Nb2CTeF5i
rMNtNUf8iQaIIaJx/MsvECH1GgHF0VtxoGlRuG/5qoIMKlYKisO3+WveJ31upKk2fXsCBfI1kELV
bHHNhSg9x+B2zpDi6hOS50tohQ52Gi6Jo/sBWr+ye8zI8aXpaZkdh6G6/iyHUF/zzhyshL3sFClm
Xpgj6ZE6O30tGesUEJMLsGSiBXksboxES66p4GN8OTsvkTUFLDFiLe6RE6TP969Y3D3SVwx4JPx+
fTWCiPhYNItzip3NRIfX0yMwwqRAb3V/Pzw34gZtx+fBABQnu9oO9FG3UcgQZ/WhAUZetIdyLG5Y
FeUPjkU65ou3nYaieju7zMWoYO/ye5Sc8OyVqJ2qP+WM+9am94VSmcb2vriNgcOva/U1elNM43nS
bMvgEVwmX0uYinAGHMoZBtm5jNv4Ps1gJispaIzoVz40xAFUAC77PNg9BU+flUvsg2y+h1d09lvs
DdCF5gMjVVgr9HSKQBjjHk+14w0xbzPVFTeuWG/W/2NazQY3Gpes3uaA83fEuEe3omm2V5BIe6TG
kiJRo0tiUSZmHCFERPib35GwfGMbu4dPL87lVYMYuDVY4Wtjc5x9+YCW8yuVd5d5sxRWxeGBsUzA
5fh68HCMEM1W9F1uWwx96C2jvZOZ9GVei8e2X+Wzx+oJYHbbqRtay8L84g9XbahOh0m3us4Qa19c
ZudFPYb4wPTjhx7P5gzivurGvClxIsyV7Wf5WTTdiNAz/f58do39CB7HjMLOCBBWCCDCccfvxcs9
H3jcz/n3t7RRnOZrO0zDCShUL7ScHHEC3Ly6Hi7xIMHoGFFQecTZRsPy0RuNPpMXS9Took/K19TW
K2mKQsgjh8SlOca+e6l5GoMxGF3sX9TjUPXAzKaPZbHi0OA/GfrZpTOc1+sbgvzlj3HsPUcuqeHp
2G1GzY/OPj9o8W3cHe4MWw1YT4PKklB888of7Dl+h51bczEwesZo2KKUDIxZXuPsp2X97LEjDvDv
1W1sgZRY/UWq8GU3sAdwXn6Nm9VwD4EO4fs8go05HJN3tY6+B/8cn2gwh5i+7gTi9zX+jjnLonZV
4jwwcE/kq6mMk80CBEieZ4cSViNB46hfTQaPhutn9H45l/ltqnrPqPplqDG5pMzkwEiBkvd9j2DY
Ab28li2OYa/lfTLEi25f70EbrozWb6X91+/ga2Tm0Hv+vn5ojkL18rpo+Evz90Zj5ENAI/a9jpco
S+4c7sWPll7iZ4L/0ESf8a6QuPxSG+++BxWO4OS6pnSBIM6ToG301e0nTYzf57ik/tsBdbFFwZkg
Gk5lFOAat5o/PPH35BnxcJa7THbxrrREISiDS6b5Rg5vgbpvGlOIBu5jKU3xrmQiqs/CmDAgAUjI
hoCZYH9h6EA3dvilmeXWM3FXr67jb3SZoFP+3cmr51ikXc/EI9wZoFJItOuvbF3396iSTPCYfgBI
SC6W4AxwWOlmWGwF9ZwRrwD97wX0RmYmMacGyIHg6d0nz9kbSoYw+l5C0GxBNVnTQOxA3lL8mIqr
albDpBRn2EWB8zjZoknEFWYcvB5k4K0CMfxA3X0zi8vGGS3OwI/uEUy14I4912nRrQgFZw7W6Ivu
eNju2vbYkXaubjt+V/bFXdWYbYlm7qhG8Y1Fjy7XzbpM1YTwoO++EZnMnAY7R2oxvbAMONJQWoxu
aJukWYxN8mE4L468bd5YZn1V8GvcqQQohiC4THCNHwnQyXUi/hpTcibUq81zOgDmXWgwIYbWnYy6
mtEBzUwFViaTP/S3YbJ8XNxNByM9KnZnBP6/xXzA+MSm7olxSYVVztl7HYld90nzQ6rMv6RES2Hb
5Kh4x4OLqSyULVTK5WAqb+qoWFZztFgrWgYqBYsx73Zvkb69uEIZ4pXIK6KbRBca4bDDFZtzwSsw
bpm+0Qi6+/yzeSygLNKYY2BxsDlH2eT5xQCDa72HQmCEiNbHg/hEpWKjgTyB/sylbejZQZR8kA5N
a4SaWaH00UXzNH2ueYiHPJK9ktUadCsNwaWI2363fkVvgkDEkQYeqPfEnX6D1yaY36kdD7ulDsUT
+fFn0GEbAJH8B8BIpP1CXgJXbVZ2oxfKk6RpINXbWjFpCNCpAfJXtgQCKalBhFfYhEbKwHzTwhtj
saJRdx0wKi4s7YWQArHahJ9AxJWNP2kHrfTta5VvKqiugtnJHhOErDmwbAY36Awz1X4d5fQYCbV3
n4pNSuFp9m2iq10s3oci7W1SVDhEjX1Fky/b1yvVOy8YESzNO9NwHIzJzZVdnsdz93XzaRcY0Xt9
gmr1xnghuLHnGb7pMMTj6dzslkocoVlpfd4yledVto4svv0c55C3AXnxXnhZAySQAEtVt3REd7ig
0dqnXgB0jFIwsNvEOZuWWGh3fguNmJlsY4xM7VWBC9nhrkd/ZFG6Rf/NnqTxq+JpcI6ES/DgOGrR
nHaolVSSqmIhP6N7E+m9BpLWjMs+U7yuT9hud0FrpPdnqH8iUQ+ULpU7jkE9lj4bdP21D4neadlC
NufUexyqp8dzvH4F4g93QdR5LTX6nk8ZleyBl70h3vb4Nh4D8CIKavHBHYZzp1jPApP7cv9hc8jm
6WbBs7/QOQInvrhvQnnmKR8LseDiG8Nt/nwsNicxr/0tkKdzvp1zEUZ3YdQSf0Qb4vhp98VgBB5r
GxoLeU6nifOQNOi25H8ZiufYhPtM1H5jR49MJOyQHatMnJHuqPu0txyvGIzANRyd/BddXYcRDmng
ggFDcnw+rQ6e+eQWkurdes3qAqT7mC8+O6W06hY7crukG0cuWPv8RYz1fFp6dL5fZhZf08eT+rxy
OJdUctNIiGofcopCyuRgUp+S+98nkm7WotMAKrB0Ujq36afv5NiP0jIWz17w2/zO9L2xpUKkklDN
miFjlVatd17WcykFqi6WWGwOe/TYWBnp139MP0FOq3fOkKSsAYWYCKJzemcJLubA9NFwfkvKQD7Z
4sm6rIvkG563r8rG4qoxu8qWHXEGys5WLFbyeDjG8xP3xW5NJtLPH+7oZtEPUVb1TzGvgurwXnF8
d7+cAYeM7gckN8N5PFxyrRqW7sCSuIWfDjcHBxqzTqhlBCImnaXXSpZziVoy8BdNkNGbUgB7kS9+
oUibN2MS/+2FhvFI/KmCYqbsGmilszwtd1IiAmQdMfB9WDIr2Cp/VGh1vKxfeounnU4vdHPZXqbw
8Aaz7ljkljY+TeiyVEtt/WQ5EwN/jLVcj6TZZXU5vsAa4hxK1tG8c/q3WPwIgRKWkZj0/KHxfZn/
DKJPYV77/jxu7bp7ST5MkkX3Ka1iZmTuEAcPp99XmGGplICmJMVSHuPbuQMnYPRoVYy/G+gkBs5L
AcOCNlkdPVur2g0m29fHyg5D0r6LfyWxhq8bPxaXuTwpacRB+S4JQcOI3EjbQlNKTtCD87mGjN+J
AxU/IQSHIyJqg1T0xW83T3cQ0u7uNndUcgjcPARXopIqHXrn8Z9+Okd47eSTF608WHGTmzNcSgQO
+7bplg/n4mpO5Wqr4fy7eITdr3qyUKCYYuQUVOMW51GKlQwPOiasYQJbHDBZznEueoScIGPtOJ1f
4fgEX/Rw3z1DIaxof++vET6yqB09qfvpI4RPR4huP+WR9KoZfWgxu1UkrAfgGiKl++XwCHGOlRjW
ebm3A1s8fiQ4NM7EcDhVJkUsmDrOpNgs4+j8CoqdOMkjVB4SDDaPOcpV9wgMwEFnQB+OsJxFbYzH
gP9db0naze+bq3XGY60d0CvBLi7G6uM6oZ3Wp2hy9Ihpssw+SZFUVhM8wioCx2EpWsVimNDOnva9
8bD1B4tb2KMYnB2wfeY1OX7vITkcwc4IaqekIduFwD9Y5eHAS3k26/o82VfPlhLkE163ZhOWUTf7
pbXDXAwlCiSPXUe+NaEc2+eHwcMdtE4rIf3vvFfNCnebAzoA4ttuF+qEsstmd1UpQ5cs+j8i/5Jz
D5hM5+b9zPwqIzCQMsyxwVUi2c5PJj9FT0eJyVGzKfYors6j0QDTOVfiKjWwBCmxQFHAchg4wTQP
I1B5o+nwaOj2XrD5ZPonbeecd9gXgoNdF/zJ+hOcW6exc4TSYTAQu++/QzTE7vbQl0Hycr/bYE+T
3jCUCEG+LhZYFhGWsI72IGufv04vTojUMX7a0k/FsAVcxLMvpuiOdB7zs6syfdv9u84jVkU9wpil
J6Crc8WVLW3TeTozduUCF54z0ibZHFe3zW1FfXDDszXN3TJkhznMiSDPTbXE/BAxx33Ou5Vg90iY
yMAMzFR+hgESjvEJI5981ep6RTygFzxwE+lIVcnmE8Nz2EavGB0PHB6RlsBK6xFzMqqSBVDw8M7I
QOAlmzPCibSdwIbcGSy63BX6/vgYbtrhtD2nJOw7XR/xEU18n2cBbJBgOOdngAM59cdKwLku8ixv
eNLcgcaECZsjujvXMZnzRNvoU4iQuHgZZr7HFneSHXl8Nwqlj3tbobxCng5E2ANUosOuhf5d/sm/
zwHa9jCC2GXQ6hGbf7sfmGwYK9MQLBJCoif7F4xZS9wBX66OU919f0JRpaQckaZUtKqFZglJRywk
71j0BknnPMNqfk6HYTmtnHZ+IcXG7bHYMZ+R9zYo3jeCjOwqSTbl6BLHjy0zcHDrUgELjclrep2B
FiYqRhGF17vA5jG+Gqyndwh+52jFSNkCJXWMmQeP5EbdC6yB1A3xg/NvEGhbeWYk/PP1tt66JTs4
Q7ejy3yQnlbSkTo56WbqjI52YVdAfQUQBqbN0LjvVkb8TDUXVx/YnScKLZzhM1QJb6tmgZnuC6YE
t0r19ntLmuC8wnCjXivJOakjStTzUkrgRNT9wLAKrUeKb87Fu4RSWIz1DWfYyxM8psR62lD584l7
e/jz8mMzbrDCynFHocAuY8uIE8gDuVnPKR8AG1+kKAqUELAQ3HGR4lsxJbnEVzp5UNhL0z6R8QkY
+pySQTHl9Qv9aBIrR5hXFgaY7jVo3cGKCQ8lVjDOFDxp2YdwJqvGvMpfdJ9tsL8O61fGrTzQZrMn
8Dx+XkfeP393Y+DygniEMWncIi0W58VLot/Vl/WWMBeQrmRwDD7oMES4kHfyCLrwvLhTt0ESv0Ld
miibL2ThwSHzs8nV0pDhHPKBXoORYRdWjDUPHEKpJSeFPwxyunyXaZ3ogW4CvGN+9MUIB5YZsVpk
fh5DMfvytXa9nbNmw1KNG6dljFN00dLEXU2HVFsxg2mMW7teCdNHfPPusyFjfrsBP7HEvbgys19j
f91VXubg2sWLfnpyQq7JmBIuanwVPZHE8LNII3srFtWcfjy7rbLADDBGNEyyKN0DTYYRnM+es1NK
0UUB8QyeZFLQJbOSX1MmKqZ9Fyok94U7rYxhIvZhGIhc7a8tBuQivzlleOUN0OKgKPm6P8246hO+
noROSddFNZPp70jl6dUhOBkzjdIcEy4OfYrA7WmhQmPxXy6KAdOcAGW9N9/gzQhGWvoIvBGQsA1O
9GmDWfYt6B+/hunyCTUKElaS0dx5epixYcCm4g5bREP7G5Qk2LjoUraBA+NqwoU8w294JTeIypTR
nOGUt7s7Ld7YEtkNyCe2M5rdeFLKgkRSVX+O6IHfYloIHLx2ETDeUQAHcsXJFRFNLdC9fPyE30o8
6C+JUwIpJHVaRChqHN5Ul2ZhZxvRyw9AO+LmsYIEZriip7xHvELB5g1fncIdgMpuioBYXkdGoMNm
oPXAH32uim02QYgF6MQmwqtTeUq0X9Q2wdcxtu8Aw+8T5MeRoI/eP/lYwyn+QdUVapPWo1dmcF18
l34JFV1jEZZdxFLMK1a7uIDGz1CcMqMXGZOhjaNuQqHNyODN5q8Zb1PblHFvMo61nlWvqhVVMBS4
gct29FEFgUqNh4eTTYpFuWjDztJ9KSljHabURodaPAQWDiqM9Li5OdnusrMa84GPV+nB2KIvXqTl
AWwO/FZySUpwtG9cia/qYYbuVw8nWkx4CavWgo8ExIVc2QcnISHUVJ4JZud0Yc7H07H0WveMGSIU
890b30iaE8xQQ+/zLjM+pRjx+BCpKFfn5EuNB/7sfZbXSc0ravVU0m3Ed07+GU/3oA6E9OwX6Xlh
RLV3uOGvWUS3tZiwjhmIn77jdsfzbGfDhAFHjbD6mWqpYvO4ST9Yv8WC99qYg0Ae63MNC+nzyVOT
r/0OC19iNMr7xDJF4K6aMcwJLfmyopu0xkl1eimtIjA2z7GyyAKy5wgP21gK6IZtjDlrgUJfbFkm
Cj0g4PXDjWFgEFa6PuMmkX4g3/QLTp2WCz7PP09vTASKth4qUwC80xRjyxmSRQAbXO6D3htoBCh2
M6Wey7Zc6VgEEPqCs4JQKIzTRtpG258OTXzZyzTXaI30pwqmGBUTrsxsd2N5U03wQl2BzX1KR3Ey
p9uJHP4IIGEhvRdoMFSYNWfz6569kuh9T9FmGDouIUa7etJ32sSZ5up47tF1FCKDu4ZfzmeWUBP7
vhXewIs7mAiYs2IVGGLr+yGg9xem7OJlP328i32J8zOHjmnTJuQZ3Uant/n8WPD1+/m6w/1HQfRD
gPPfQ3YHnmRDpbbT3VOE0A28vbd9wvidWbPziF+0QNdYKOyrBUVy63eTFyUzafWFwZ6ZlDQDAJ0c
NypOalov444Rrdo6LXX/Tk56S94BvnoO3Osgm9S761heZT61L93E+UWxOEpD6igE69Nv7dJAIBJj
Fh/R4ogzWLGCKVajN2d5NcOOhYOORmT3RExLwUd1efGbEbG83xgg5j3YjNItkAsu7x0Oj4S2FUaR
Vh3mx0wEcgLw+9r64U4elWMbrwECqVthq0MHX9RLVm/8pf2JkSPzOGR6I4k0cmlMxECjrDlt2csr
UC0yObJC4e6VhIRIL2KJHjzzQ61FbeFDXVVxJC/s3P/Yt1AYqz6DXQp2mfC7AEeN4GOYjQYn9Rvy
bjCexBHrmzIhycyfYp0Xu0cAcHVpHTmpj8qverOZqAy/iBO1+F269a5IwWBJmSAmhS0cASloyN/A
4RiUQ/I9Alc/nc2XBr5Lux+T+gAUkC3+NYeJCJOk2mNL4D44nUR3EGc0W8tEjvLDM6Jd+VkqyyYp
KnQD2bQc5jrZ0h2/zSJSJifapf73iON61GBWyWRyl56phjZSChAi2ARYzYXk24Qo39qCgw9F7XdM
tr3MMnnb+F+y/NE3MuuQPytgTiOynt+LKyN8PcXmg3En+gZVP9Xfht80nza4dSu2AYAPXDLPPGP2
IhzyHstD7RljOS0oig1Svr7WYG9vGCyKXqnsUVFGTKrcvWrZQPEPmtwqX7jd3x3jbjaLgm5tzswQ
CPjVYQaAZfexv9HQ+bx7kxxp0gbZ8pWWYesM19TCZ8pwUEQ339/JN28/j6TcGhsVJb3JBQkEsNJn
wMHN0sXCrwMQum4u9LEV+x62gWJ93czLl6coG8sxdy43ePSClbOeOSWLSPPeiORT3jpDB8JH8v4p
aCwwdMnD+nAEYlFE5DmjDAmtkEl5GxMYxjPp1nvYvsJOM3rX8jLGeDcQbJmUk6FRynX7y9RsO1Im
yJSk+LqPGER1mLj3+2OYrwUvOv79Pnk5IJ+rc3jrw7Gv0tHglADXO2/Jrnio0+fq7umxsFVJOG4R
myhmCBHDmZfztnQK7ZwEalGtChd3sFicGhNlIlmUuvHTO/nSrzbmKAmxFU+HnNiUX4qlB5ihM31y
98h5ZH5HnzIiAix/Se6eYt1XJJaExooP7k9hvKMRgSKGLQYbMalWho/MiVevCLSnx0gHBd/lu8H+
emzQUmUM+OYqPqfDTPrNp08XLTeSPzUZJvcwhyeBWMbs+nPiSLvshpi7P2rrMz5BQXj+IqPAKhsi
+Raec/v9+9kP+ch698Lp0ae3mQi4NPcU0dIS7eZXQMJCXTUYgXMDhQ9fhUx1JE7ZyqQmCJ7zY+4t
hoIU50xm/jFFxJApxl+R0/H66scYnwzW0MNNDPicmLTvn2dTD7qgIqd8mo9ImnX1SGNiz5AR37Px
MtMYT9y+TvYFo6XcxjSxmzadY7xsHJoHD28ybC0NUFa29EX78V9Qt4kuZ/86RA/FHJAbqhE5Jcdv
SeRiTsrnNM94YGe/Nw/2hRi1+ODFiBN7r0lKvnOKSPdByfvs8I4PPabRJJOlVVWB/nCvqnv4dAH4
fWW35IgbzlANEAovzaHzglIMEEUzpnWyjoVlPxHq218E68tqP5laZ2ZAtQTx+QWnc/p0hFDSRrIC
39i/UYjnLBXpHPUaeESZm9PuhWQYnxZPJpdMY/3YX5OaobouOnkv+i1Cbn/QyiAd28jJLVIq4HGX
7cp044lBBkIisnk0sJBTvYzebsWIcg9+WDURNJKB9iEcxnUozS9HQAYKiPLNt0nKK+QyaDpUowq7
q6qfmOIobroAcOjVmRxewyvibw4eAPaXbTMItbkcd0SzNbi98fs+2WD90vpyt7uPN5T8YcN7d4ca
gy+rT+0hSz+E0BpWQ1PL7ce+Niz9Zr3l6Kz9fhpfYWolfB4EtLDXt4kO5f25bmvY+bQrf0QDbFPy
YJkoLr274dMSju/ZCehgCP1fnSMmmcFP78w7R0ttakP/jF6Go5zcC8LViGUy6jRVEK/LRffxca7k
/YVjtCH9hKYnjXEX2csf0LzZc+0lTXLdr+7hQ7Qqug/z1oA493nhATvSINIpJlH3MR9gBACowrTn
21KPzc3BNvAs2TLIMfR/Gja584IwXXIiOo9+ttZTMa71QfLzyrxlbvF+j4Tv9klpn9uS07mfanQ/
ZrqrI+3AoEMC7/byNV+cQHTAGBfefpeDlnmIUev2fabcrp9RXgQqQOBxiNU3FsG0Jsy2sPUyNEB+
erNxAJgiVdMrISTIu5EU5S64ddQslSkTFi2hCEBtz3dKEdtU87nV73a55lDpYggtqPW4KlshlsmU
W7pfC3oQEkYie0Gzwby0HbJrvbZYZ378h4LEqDOorXcX4m8qycuMZuJEQf0/Z8waNQRI8rk6MvWT
iSpg9Q0yMP1AXFaJ9CsyD7HAnZRxNX+wvgS3cDjHd1RdFHibiscbFD/FFhYi+BdN54jRBSG6AxBg
r0ndCE0+R4KQGcprHlMom0WU3+1T4+UoQdUfnishL3/jwWoQkzCxy+ObvMSggD+7piP3Xlc/dZW8
nSy37j9f0cVXNROc1+9g9lgTnwZ4o0/gXWyfz6ho/FOx+ECwvNqnOmgPV8AbUhAIGP1gjCSY+cJY
qcsM/+fz6DF09YtfScFTCz+Gq6vh/5F2ZjuKY1GXfpe+biTj2Rd949lMZibgBgERGDMYGwzGfvr+
TqqlyiRDGWr9VaVUVeWAsX3O2XvtNaxPvkp1Deo8pcp97BIeaC24+NbsvMi2heawvLIty/K8OCxO
URHpmBDD3BzR4Id1WPb5FQGeoCPZxa9ulXdkpLIkPkbAPJ3ncj1+9tOP10YD57u41+l6dxjQXPto
Keev4LnJ5w0ft+FQCsSwQI+t4DyvQcCk0aF3/FK35eweN3ygMrr30s/1TuO3HVfquNiWHCb6DpgD
nRwzkrCW7U0zLwfPfrkpRyfVOW+OIUHvA9ZvBQ5qBinCL3qCtKfD6hyvI33IYXIT6vTXvNU5fVaR
tD3MwJDTTbJJ59pnsUU2dGQW2vrMgWABh1oO2wCd2r7+0KfNoIQFNiCfnKEw4tY+whcxw853l33C
qAYeBT9Io5KtHxkO8wcKeNKiYV7GBfWol3+YkLh2sNEEJgYdJOfzqrzTyh9RcY2UKmQVqPR8iPcT
5w6JFLrP1oBXMj2x1S6h0b72vDFJ271jmnh22Nde8/Lrun0wbDe857L5BEoT/Kv7Hp5u8KyAxNs0
5KwBg8mRfTVt5WTYMoPzKrqAIunBA/fExKloQMTyZfDXPdZRLnVMrKoz//RgpfvF05Fb8bUMT2wd
n7ynWrVJ1PklXyqYh0t947lZF6O01Vm33Qp7r4RNfK7rITuYMc635zmwIiePHCh3/8E0C6bcaXG+
+22DTdhJeVptuExnXuGpsWI8vEGJVJtRYUYNaGTtvU6duuWfa+TnvJ8Vho0nWkQ/eXUzeWqcJofn
7Awl7zC+MSU5ONbmdvCfaoBV7roKHkvUsC3LU1YFBJwKHbNNewYoBbs361pMDmOUBhoELa1bV0yg
py06t7PWraQuh/Y1qntFnD1chCAPydEZ9hCraTqP2jElr0XCaBbVuXdWB7UxYvoH+kfjRmTwumSu
zhyVracGe4AIirsFICAB4DnmycgLkB2mi1IBoz4b3v3Vu27XGwJdMVlZalO6s3SR4B0xpv0DNL4q
oWXREzdbZlTseTy3io1s1GzUHkO/6L5FZaI4L8SelEyT9o5M8n7+gTFiJI/E8jJ6JTcakpnHf6MG
3yfzZnfrHYY3+IYfBZ9EPnPhvPzmLILdrJcvXTzVdBjy6vsHWwpEOxDyq4ip34Mn02VzjaBMGgXG
ksHLL9vK+/a+0JECdrVPPjKG2Vj6zBkGQpJYujAHGdTC3xnIK2si3GGPu2d83+T4sJ9ZP83FOS+1
HZhzx/iAiLm6bM49phy+FNMIHCSB0pQTib15W88eo3x5G+r77Gm3d1w8XEjwVQSQbVcHnhVfyVyd
9q3uqXIvF3gaGbB697i7j2tcBmMtx1bTe/JPnA81Xs9PQJfVnWTStWttYSh+nHS73kOJyos+xEys
/QHbDy4Mq1a7d5g29zDBJ4yWRnKUz7XlKCIOxC3k8NYKtCp4PSJNca90ccziL9ub4RWKYX+eGGE9
UY1WbC4kMJFezbeq8I3iBlf5I8jqI+XgIK8DE7ooYSfmpX+up4cVYsScKQ4eDsyG0s7tiJYrq+IW
N07Pwxywi0TSJtDL6ChHmeSoF/91WVzPvVMZ1ge29dbgpYye0gpFtoXKsxWX505yG3FSHU+h3vK1
S9A0YWXF7dMkuw4ryKFZbJpxm7HLpZvQ6wGoVyPQqBNb18M/Z2EG+OEmqEshoW3LLS0NPRjD8Cfo
f7G6hOrJlSkJ1IgileHBcwFM07p6iNAtME/qAro7WEm5R4XdSM5he/3AQFnpJ736AxeeC2UFlRNG
YjiofJwXOAGH614zlicQ8HOD+wY3l0456yrj+xExvLVRVvyUSh5h5SZDmRcescJe7uWD9vw+fETr
jzOHGByLqzhmKE2c7CUqCNYme2/FjyuUj2xQ1zXFsnM9uJJC6ohjwg1mXMHBC1tm02oizrHnvDBD
lbs3fnw8mYyLOsAE/r+4FAaPuAyqWOrlG34TZVvdq+Jzp5i0rs5jgsBSU23oYdIiG1ns9uOXxy9T
PLl76z9hLBL4zIlW87LhDb62C/DUDIUF1Zi7blHuWDqIt31arj+wU2sFeqz1swMDd2r3g/f4aNaU
yR6FVGskxBbX6aNHhyOxTrCNN8W/cHpmlBxX/4BhErRG78gcOeKUgXZSmg5HZ1l75kSfPHbULZOc
sHPqu7W93r1ankFNihkKlKtxNiYEy8SP79mveuIowd7g5Nxg1MGDm6gLTXSQjsaCxQti/CrgwdnX
nv6RPB0Dz6IhdRuFQmoF1KE8tSMmSfvTUMVdBaTv6TT9W+e1aTdOOcDgjKMlq9xj5ZolVm8ZmASg
+5zfUxzcJ1f40VoBW0yTZd27YuN9dst9gV2RZ/CaoIE2HQhAybLZ5GODNUw7f/dPzFgrlwPrtvZk
YwNgr6au9fKSB55YXlNT+V7PeK17RylSiz7r47anplN3AP2mMP08YnJp2re+MAPrP4+esTwxbs7x
wfMfT59jQ8ygTy4BYZoyep0XtRVcH521LB5oMdT2EEwtgC8MJ0yqdu98m3MuynDXNTEJOGdeRt//
yRNTu+ux3nZwTwZqGCkbJcENQdymVxWeq5Aa9zzKx6+vG5JT2XmcHG1eTGHvXNleTq51ctfY66CA
RR32eZne5mb4oNF/9gE4ZWxLgUez3Wt5/Co1N4EYaoWa5eA3cOlRijzgUml2hm3jsBwf2PFnXPYL
TseAqv80pRH2s43evc1yABROcYYuyyPzs8eCzewHkYkQJ73LeYw2CVAEeyAweU+ou94yBD1PHG0L
j32HsfHDOVG/matzQO1zCNpMKu9wI16wCfOPp3/dF1QE8HE9wGNAWIYJYLz1UIZ5BE2mJcoJ6yaE
wrBdx1cRXk75SKe6bEMYkNfYLZRfa2YLocK7TEE2+EGOJQuv1r++EamJbf7GRN14E81cn/nlXqSK
NLNol8pFa1DMcERwGWje7Sh9RrTFOP2vfb1bgE0lYQN2fPW16N83Vv5GHUfw53+XIX5+txmnWXL/
P/+r/b+PeXF5EOgizagebYCTLYmtzr3zwk0VxNbBFuGOuKLJwgT1bBWoehQoXt2FESomnhoJKD/m
f3z7rH+7pDdVU6Ycnk8r55JKP64TQgCzxpXx+ll3HcrrUvnBO1/59haQ56Na5OrKmvQmjHsdkvR2
v8sSocov9xGAPuDF0raLcYZdInkutApha1HMXnj44J1cAECl+LjOJRTtBBi0aUxAxrqvWWkiuPVl
eYbSuFjU667xQzTHd0orMja5RtWSeW/Mt0s93pLyJN/MhghTze5jdhnHj/5lhBx0PLZ3gZcMc7uI
Bp3SQeetj3EI+ffronwjq1NVUtBMVXy69kvv+fvrkl3rZ0t/NbOPVXx1tjE1Ng4Thr3lv172bggG
iaYQj6pgAV6FL5+duElMaRqRIfvDtYgV8raCfr+WXzfrt2sxTs/yqCl1M0NdNZE6L9+yC/TzL5jI
ZsRkM9hZuJFqHvCZt4OQil+mQwaJDSvQ9LBntzGRteDywz6zf7i0b17hPy7tzai5uD6l+nJsmtmc
lGjWMm4bW5y6roHNODRY2B7aeByLqOSdToN7fGX/ICBWv3mp/7iCtzfl0k6s1lXl5rQn7RhtlG/E
T1zSCKfbqfZ5bvXVWLV3O+HvLsz34BZ7l/DgRNj4YS82gC3UF3ZIT6Ddgz0BN+oV5Dr+cJXyT/dJ
CBx/e4SmcWvfC4vXyaV5sLd3bFOP0G442O1AmMUiVMCDGSZGlEC2+PdD+k6b/MctEu/6bx9+uJRa
kqXcojnmTqj2sJtKBemmCysIC9XA62CydfJvwQ26MfACf+s4g7Tc0Q8X8t1d0PhL0RSJM679plC+
XKyrnr20etb1xWvCriOcaEMLO8wevGDsB/AzgT+IAcv/7JPfPdkfmvn/PvkGi9vt453WZgKCVVsQ
LMk+eEBH248+f/pYVezg7yuXLIi21kY1ipP/26GTXO6lejTVGn8ZKdB4MS1sC5jNtBeQcxFQIuqb
4viYOCLi9Op84eDmQCv4ao+DYQ/o6YWnZ847CuHZllL/Et+CfPUMZvsK7TR910/RWW3zu33v9yt+
O5PW1+ZaPW9KPTv0fkE+xcaCeGQwDHoBf+vMZJkudRId0SHcaFhXlhXTPeJCVN6iXBszgSVli3+X
OuQBwU2q9tpHiZeJd2VyDnLqZswdj1Hd4XcHhafFrhKTrALQiCv0bt2HCS14frynZ/8Jbk7EqPeM
nvExPmN4mYZZTIe/ZE7i/GJQxnf4F9YFG0HY5TAEfBMeldblbNOXly9Gdnp0FHjaYQHwe4IH3r+7
FPzM9VF9rB4Cjs1hCves0RM75vwUlZt7JK3tNthTUPcU6uCPdJhM5Xjx2tMVKQdH6fBAvDwAbr5+
vkDw1PA8avep0BfMfUKGRuEd47aPmoGXNDH61kilsx4rhSOnaHAL/xE3s8cEPtbLufiJHqS4cMMT
CKhFCvxg8P3HkovBvC2DLG5uzo2liG/FD2vC+KYwUzUi5JDotw3TbL8VZkl51fW6luoZdPXnixGL
nWPXBaN8Ys6uQIGk0SDR1cMLtH2eMLNOvMlWpU9gQP8K37IawTw3EGNgtO9COsHdhvaocwnQ8olh
TWnTMJvL4+QKORZpObND/FMYRnbkuLVS44e/DptB6oBfrq0+XpXgj/VOGeHPeNuXNUiWl82t2lF3
8gcdlJ+4/94U2u3vl+d/d+BteRYmQTbtEy873UGv5M0kY3jwGic9SFudExEmcDRs/OQYoh4Di8YE
RdryEB8nyMMY7FxnWLTaaAo8iH4jsKcuUqVrWAfJovQJ2WOMb6eVe2aIbY8ZmOzvQuHB6F/9VJfp
13pYoHM7R1acDMCu0g2sZuyoEIKhemHEbNm3XSsT915fAfYkZBS8fB+/Hzm+Jx5dHPCdiXdayxcw
OuaNhK/SpIP4o4PC05wJh5gMsZ6c1oh0vvNGZLsjYgyPSFKFLhCbF/xEsVVFroP377UD9RcGuuiZ
aBmkH2xcZHHI/b0b/ne73/aWs3w2j2XTrinqJEYlVQfuFL6rMXxfSCfABRMKzI5wd14O9meYqz88
b00YTvx1ASbRZYpktemuxAX+dhBaqdxqyMmqcUpY54460ibNBM8dgWof+SFA0wmDSkVJ3oZwP4KT
hN6cyn9X107VMSbpptgDJ2qxEjd+PHz49Y47DkNEwiEIil1w9w1P8/A/A/1/MnXBmcS9MNraJRE+
neHJ2THIih4fxcdhXrgms/u1i3ieqiTtyt5rqok5PrRB7OrDKwbTJc768AuyCCFDtmYjNl2GnpNk
2hq1GdjjcgVfRKOc2Za9xl+PToOj7IJuGnGyOc3Xq/sema0ngJO7QAGuvYTO/MxMBlxaj8u9tToQ
O5KNQVuuw8KXme3e6b7gjWce5kFte7b2NMKSWv49JPnVQiWi/NCYfVvAab89lLfqpH08yPla4aGU
EGRXVpjToLvSyIC3Y0yMeL2S4c2vsC3hzYdfM4KqqXlSpLsqlsWeNlL6xU6njkoEaSHIw7Jj9a2+
0W8ciUIGiDBMtj8ngH73KumE6UqypUuWJAsTkt9eJbO6Flp6ampMiUv/iL0a03y/TzkxNPovRxTh
G/zefop6+3YJ/f6xb3t2eqsP5+rMx8oBqGvhSE5/mmDuovWHPWKxCWL1bs7EGf2wVVrf7ZS/f+7b
Tqmrd0VZH/jc+Uff8AtbGFLderWTzGvnY0UykR0TJ+ytXWH472z5PxXU+TLiX1Q2J4wqiOcRBRem
xeOvnVgn4zETimP8Ck88SOoLFgjuMDhAwDeE+XFH0godbJpOJR9gDt7pzcEbiRGBh+VkgPda14hE
PATTn6qLUosj06kgQQpf++7nCCDjpxOTUOK/NhCZtCHKOaKGJN16b0vr0lw/n3VK4xunm8cczSyd
Te4WuW+hAjlh2b3qv3ANz0hNEA3aGo6LCJtoOeM0wIx97dvMoxUHAHST257to3YI8tIpJzgffp1W
kHjt4XmBDzluyn4WC+d8yH8uzhpfOWEVttejluB3djoMmdw92/d+hAWex8QJB6Ryntub1wCrTmc0
ec4mmNcm8UTspAq+KSmJIJo9IsE972M5KEn2RBgeHl9oC5l9O6ivsCLtwV9WvwBAOq1pxbDu5CJw
ukwyHAUO/X9vyH/fTUWSVNWSaAgMhbDhP9dQ2iry17rCi4qpxhXZqash+MHPZVS7xU8N2N9tIp+l
m5ZmtMmJM36VAr+t14tUlqqUY91ywLUylje8pJLlTB8rbRF4CO1Mt5pelpipDDsbh7sDmyz6/PfX
Vf4uuLgGQ1Z4g4h9lcy3xSvlL+ueVliVmSsFzXdWzVOY1tfOUQu0Kxztsz1uyfhi25csZv6nV11o
EY/ec3CdpI171UdG4eqSZx167dKRqAPAqAE3E8ZzP2007fbfh7W4WM2UrbZMm6C99Wo3tXVq1sWa
UEm73OHZ8cEcCsmnSJOZAsNcvvjgwr5d3fE18H0C10lJhTqNJz/mHgFyd8y6iaOYRhTqNibTJoR2
zKV7lb+895wBcjIbB8QNyXDhwcb88DXe4csnDPVyfoJI68/Pj24eEVhBhJY7/3RFiFgnS8AT7tFg
VvhhiA8e0RRc18X+QNQV4nE4aZ/Idcci89+PThWH0J+Vwx93Q3+zslKTQ0t/5NyNGpX4uv/Rry/0
cm3Sp5kj28QQwSedM1nZKlvoy8sx0oZodyEeRuAKHW3+mB5rV/cx0qWbewzZsqjdws4kcfc/wUXf
nBHiWi0ZNzJL+zsUrVGUZ1OfLPHkPtIBqVFhPYu+pr28cJZOZzZBPPL5+dO7/Xdrz4daOjgDP5i6
Lm7gb+srf5Yn9WC+2uDW5FXhab/lJXl2If6gXeZ2sHeRsiGgDrY+2Z2weRnuwy41/AZv/r+flmL8
bQFGkdcmrJ1gSBJ+jberSaUyM45lLs/mIg8V7mM/ApV6jH1USIWTxyteWLKk6sDt+7GPeiA2dkIn
KnxSV/cxUV1qDeeREpnzCC9NR9glPN1mZ44+4mnaATzy7/b2sWnZKya5NurjKaoHYo14G+rNygzw
hWHg99l6dVd63vUt9APO+RHS+gN8FMJ6/zlRmTz0n8hJokjo2NHaM0XsTsUxsK7sqFaRFrP9G1tU
Z5OTh/2mdLefQ7wFgQ9E7kzKTg2gzX724PceiUNvgepjkuC0F2RgTrXFrwbF5/3c4pbIY8i9YMFM
kfiAp728WwGjP0toVxknOgWHh7es/dr3ZMYCM9GDMn1r0M7w2NIhTu7CflXyB0TwnAdrUi96A51C
2WZG/7rbMt8nOjT2YPZcDbwFcyQcMnsZv3DmZCtCs+7DzmmKBznm2MIxE29M3KFnRE4FgzZTwc4A
+Ys3IBApWznh7DlOl5sw8feTJ+lm/UlSOlySljp3fHOcEL/Al98f4b/8+soDZDclTbMwmw5d0wkd
p7P+cJzRgxwPQsag2zrdjCSvW9B5xIOq11G8GfvO/rFI3MnFxwyFg9AevDy7l0ZDDgRuATwobsCs
irDaFg6t6lbqkumVILNihg07jm0HMMOpNh9zCDBQ3wNsNxFJfyLtneOzu5cX4k+YMFx6joH3wh9e
8+/WnEwHL05PrU1f9eeaK/KWJUtV1Z5ZjH5s3BPJ72EuSioJtMyIl6kPwAgOixPpswCQYOvBfhgz
aadZ/jjM+LtCVCRV0XVJVwzVIGDzz4t5ts/3NDc1iWBewajP4qoaIVyQPqEKO3mHGC/csjuPEsMQ
sep/uBWKODvfN2ggNjA2RTU1VX+rJe5NK63kgyHNzj3cU6pDf8qRJTks3dP42hDTHZBh9iy900AY
KXSuOsT2zL8tpQ35M0UQWX5yGB3qLt73wFT4EoSm6WV+hQbwNsmXh2UTPWY33rwDXZiw12mwQ/7E
ewllQJdZCtFHvhGWqXdEPhW9sPR3XtuUZ0BYN8qtwvZbxBgFmFUwoUP9M0Mlu2Y0jCPw5/Pz6PLn
3GiEMfnAJx1ZVGRZznqaeunXBYsrLC/v/dTbGjC74zsKJLBjv33GZA0BcwgTeF05OdhDp3BSr+Xp
qlt/EaftfmHBRF5Au38LDtSJ3iIJUF+PUKd5TyWEdq3ayva1NdRAQ94bWn2TpbWEAkyVWaHzWzne
Zcr2UH+izNd9C1nPa04AExFuQ11hX3hQgcAM+8wbbx0mkNaZLMKWw2juPMAUiZgzKirFu+P8Q9cp
+Y/eIzK7BEXbR8x8gFzsbPwgbpqhKxaEhrOQ/CNSeQGIq+HoGVj7Orp3jzZp9JJ/nwYdc5d8wECt
nXPIYu9k/QdGK/d5OiZpMWAshTE/cN+q3uIcwaMSEcRB3le31+VduO/b+/1ttj45hxFj5Q6OPZXN
L5O7JDqEpM4+QrmPeB0FMu9Q7j2Afji3qE5jk2FPnHlKZ1ZPL7G8bc9aw1s/Q56F6T0zxIONX16z
RE58c81Re0eF9mAd6D1KyWsPomcLKm0sCHF89V/0Jmhp2hfG3pQDJSNvdgosqWbY6B7tcx8FLvJs
OHLlCsd8PSSynI7G9NZVXISl4TWTfy8gEty/W0AaMcrkvBoGx+ef69c83VhvDQambJZsbPNPYVnZ
p6JDydPtrvospzhGM4hYyonjftfNgtGoy87m9jFaBwWLpwef1BROWwnjYlgLQdxmbMehSL+oC9WB
2JNEYqyIaYoK1gweMv0xOXLexRm3BpjATIfDsz1MQcExY7EXnDUiCmWwmQCKhpMZ1uAdnugFPpjE
yfBYZP3ckUJs50j3IEWbWmsgBk6zyag7F61OOFguj/wvsgZmkg1qfnY+OR5Q0No/zTa+azAY1zMq
1Ki6yO398/7VenHMVPUpzZLNYanZx1krPo3y8PmpLF7Q7F4IYNbLZ7T+lBDbDyxgz8HVsNUxVIZy
oxYAx+vNv5/pdzvy71ck2pHfSjJTfkpaccYPFjkOWl7AWHiOJIX9sPd+18X9/jFvL45RnasmvfMx
BolcsM7a45fD1zvPfirC2+IIed/jDd5Oi+ZbWAW/nXfSa9061Zw9M3OEpWFJbTPDDWiMjMEIWoAI
8H7HcKcT+9/3UfkGN1Qw1TUgIPKna9Z7o3o1lSpPJZ7tywITdxGc5fiqYHgYH5fZlPSLZ2TgdoL1
TIcwROzxlQmqV1BUmBkIKBy8pjqzu0tAM/Q9pODDrI3gP+/fO6fGu+EIdaoD6SuLlAjrsFa37ptz
vaOFSMxxbOndhsbWfHoKul5CpDaGyw6XY25yHjZTGQsoeBumn4gklTQghT6QNzJjFwrv2f0rAVfd
Ah4jHWPhtn0YP1AMKxsSiS2nXTzZ1vaZFJU+IEUJpaRYXefq1bMUz9gpSKggzOtPSgpzPbT44hht
HOzXtEHw2rhwOOb1gCeO9hvrtFGjxinQF+pBYPQpyjWTcJPgtrBE1hQmoUgK2g6azSwPU7xA7i4a
DuY0DcqrliOZ3oEaGVl5dOPGjQqMbFrAQjBl+9WXeY6omc9FB2OpG8nnr35iOMLYjBrtIjKKYTal
sxY0sdhEk9BvfSG9zeB4uMeHX7D5YFW2dm9q0PqSLL5M54HkAEuCvP/gqMmdB5X5k0jTXZH1Ls9F
C/eDxLuzarJB6xUbV4+rUtmLssyDpD29M7v8rJG/4puYfNzBfZht4DQGi1/yFJpjaLY2ZkRJbHwV
GCKgYEscpBUSFhm4piMoDg9ha2YFx1dYPX0th7JLRxnICzJmrrJLAg7Q/CuyMEeSu2q9Oxy7ipAt
wdzLCefyraUqwWVzUBhU8qZDBKn+cUaENDiuYCzN1uE1uq2YXUlbdZzuUtIo7Obm5YCke1QWUfpx
IUsO9BiTrwCnUu8J69qn+m5U+7BhaMA3SZLluWJzvc1hRD3RwbhJhLoXj99FhUYYnV2BEM57yb42
q7NI2O4BnOMfR7rQYayYXpp3klL42WFeImMXKNkot7G+w8AJJyTiS5A8dAClM+hvM3oPYV4Sp/pK
hb7k1OOEn++t4cazJH5Yz39jtyxnuY2NL+2qqrbfsFvreDgVzf2KUbZhr2KBXnqr+Bz528YOgt4G
EBU8gizXARFUPyGp7e/Oid8//A0Ess7lIT8/+HARLngmX5WDzptlNDyT8PN/+EXfUNvHw2xbinTB
jUbYoRBggiUO9giKn0UWZ7aILFXceNxbiAwp2V3uFKxoMFBve539vy/l12j/fe/+/Wu/7d15+2Gl
lcalfKzAigCDo/GQ7hNMAKIKwTb//rhf8Pu/Pu4NvTpVxuPxKrjLCgVM3/fJgPS35E+M7XGv14Et
7XRIEfoBZPw1Mf3Hp76zDG5lUpSZ8ut+rypkvfjtkkYa1BTTfGLjkEHx7+/Z1r/re0xNVjRaPdPS
fxFPfjvkX7WanvTHupmRl7jHIZVRoxrc9yhbgSMY2fKg88j3g9yzo74WcyfGO7sJ0YPOz86cCtXO
Ioq1V6gP172yO/axPlkVAJEM5nzIER6I9Db6ijg5fPQJUxeVRQivaJS7pQvG008ZU3Had60ZbeaA
Vnr5AmZigU9mJOQ9HWoyWDhOb0Bonok2kiPAmT0757k5qX1BexHpHqdYkE4etukAHvlEymE+S3u/
x4Xa7pPUbo88zEC8/Z5SW/zpmFmLKvXpul0x5Pn3Tf2uoAHaB0BjjzBoaP+sm+6pnEnJNWtmzIQf
3FFcYUL4sKfh8QdUUf97L9CxbAeXtjTLkKHE/PlJrYMs3298nJiqkHrwjLcrsyOSQSNGJUA6HufW
VvW2kCJJNvNWqnOhfE47xCjKuN05zy1ZkIx/xrugNzC5FXLIhu3cOoAXiMLmdC6v2SlGzofIarwe
7E++vh0lfjj6Yb0pfwNuf36Tt1rzoKxPbT1VMrr/eeWkA/Q7QdxEYF3EUU4jczkeYkUdqPbNWwjR
iQzkEs5+RYhBNFy0o38/wm/W/5/XI/95Z69PKsiDxfV0GVBZzGdpUJhxOty51sZ7OpD2fmW3zA74
se671x+e7DcV45+fL7qt35bl6dC+lXrSznDlZ1J2GrTdqwWcqBCMgy1Nt91FcI+/I3E4uRc9cxog
efjVBASb9jYtyIRqt6ImstcLkVjhORyGZwerRJoeiAAxgx2mOmfnh/3L/LvA/vOq3zCcq3lSr7XC
XZsfAEI5HCWPsG4RCSviReO+2ul/YCK46vNOXkEpD4RrjscZ86qKvq3ye+x0S9UOvkRc5yOYMswa
Dj35Q5QttiegOYwR+8St7jsESSI6Pc/oue3RWkRgOUePvULZo7NE74c10qf8w7xJF2/hn/vzn9/v
7eBXT4V+MTSeCjYAtohKpbLpWgNsmqePhxvhWL8lLRsIWHHZJ8el5aK0HTLCey5e9tdu7Q8Xtctw
Qnm4nXV3cprAUjh/fSI+C0d7ih3ByjoERuqunaNz7P//H+d/Xv7bxqSkupkeCi5f7n8gfrCwFKT3
pssWFgjRlz7VydtcCGrsgD1WpD6dfEGpM9wfXpRvRgziSmiUNOZpjMDfXu9cSuTT+sSLUvp9yTE7
8aVDxOV43B7D6ib3k/BOXtEsgNDU/Wm+wazs28f436e/vaanpnlJLbFttrraxLDPUwsQbQWlC7MH
L0673Jgxq446A+cxd204wLQCnX+Mp/IXLhs92SGe+j63Yvr0iNqXRryZEKxHDHAf4y8BU3SMwZcO
VuXigZB7klDZM8Q6rLsN0tzSRXRtP5aPh7ApV/oLu+eQ4B1OSEWGdIvoNRyFF7cDTbnBl8wRAm57
qXUGmzYRVbzd20krYiFPjp0JQM+FMw2VRuxV7sDJPLHkV+zZ4R5t3cFL49y5BSPQdJHQVDL6XozM
m/NZ2fz21Ae1YpJCRoT77y3U+n5L/+8uvy0W43leP25isXTvDPbAUGFhWD52SrxtAVhdd3qfMeNJ
0cM7pyOB6ZTPr3CMke7d/npBXw9bjp7b43N3x5aPYWZvAVrmgAmLcgHyDNgf2wLdwLAzyUZHJgQH
vKYFCzT1Ae2IyOE7Xk0fTm7mwD6Z52734xyBL10Rszi0WK3w4YyIJjz32RHpske45P/7LvxiaP69
Zfx3F97WHASx1zk58KYXnuSkY3jXYRxZg/GwGQv/DXvJy35zZszZQ5NoROLx/n0B6t/VCEvNkBSD
jcnUrV8F4G8nSctIlOP6wmMo/e6VlojYCNKEaf38awcbABzI0RHBYLYxzRsdJyC62HxZThB4ODL4
5epCqaSi8b8OOyisLjFW3AbS8MQlPoNMrAWymoDAjB/2ql9w1/t9UxTARCj8hqH/ght/u+z6KTUX
WRdvj/Aeebmr2yetMeHnxCm2w+k64geyiea0QGdfOD6Z0R3++JD5AOp8q79YrvE9Y7ft3Jx9i3F8
iPu0SVdsp4wwJNMO0/gywQsfEoQ32Y9GP9z27/aY36//bY9p2pVRpeIobGIQC1ImR/1ugwUKVKst
cdwcB6WBs1yAOcoWUcLXumdthr2GydohXFojqBQfF7YlmxBCJFqdHAontsZBfYi1zx/u9bfFzu/X
+rZSnzDajNaF/TDnfCUawe/rzCfHZiROZikavhzCmJ0ZxcOIXvzxA/7XlsW9+NezflsjSflKD7dE
y2ZX79fktwgeDP9hsKBEAt5thCkm0A4Bf6vjVMMtkYEsU1XC/uKWPY2aLu2GM7zuhsvBoHPueIOl
7u7My7glURe9FtOx+olF3UvAx89uorLflPjnPZ2aUZy9WBYRr4koGaiJQkvq4tM8v2Ak9IqhBUF+
GZ/7qCEk+7P1+al9cmIHk+Noz48dp0Pe+I2F4jGCZHwYkoGzR1nORo8D0fLfr9S31ZUmSfBtWQ+G
rr4dmuvmWuq5dLvMOHnwt7rvhaMnkMcgKRy0uGhIcWUPEzihim3g8ojL2wxCjMcQCIpBrz1vB2uf
FYJBIp7xp84BDnvVJ2aC2gXsyM9XL+K3GzjQmGUx3LozMKl6V5esBtVvjcq9FBPb3cHGd2S42lwL
mDMpXtYhqqqTddQFCQfQKh4R/jXxetBwH0LGEsOfdjTju6VFipJIe9PbKJHellYrUR7m8ZVeQMhV
Jxnhqk5wRTMBDOWYQbk7rzdCjJraZG+wY1SpoxZOdQ4xDOQfEkrqTt14Ou4UZ0/F3LjoAzuCCraw
N9tmU6ObLQ7Ttsur0pOGMiaGGIlYqxQdXMBIamqGCvYNuKAgXKUYQKfu3qN6qs2kAOUjnxffMQdN
SAlGjVh1SdBCoU1ZmDrg2l9F7uZCVPjvd4Np7d9ryOCeoBMwDUVW37HtV9IkiqHk5xlJo+BeKmHO
jiF/Glb/enFVjAZatspD1om3PWreqcu9MW5um6QNnPBta/iY5n0zCySGGzeXX6mbE+PkH6lTjOBy
HGnKcK1ghhAKfTq+OwCLRi/hRpSHELGrSg2Uo/S279tc+OWbDavngjYG7iqeTXGFW3fcQq3CVOvg
aEvpwNTriFPRh0UhSrJ1j9B5LO8DLTzf3dvBy3bp5EZMsZCiolV+9uWxFSuTlupJuIAVH1gU4HSO
LRZucYM1thCN91zHNcLe9hc26vLLI7SmKAY6Csi7l9Ree9eU3uHl57X/+qiO4a3qrO/DdFGf+lgL
XJSwuE2uRWClBMrapn+Ygz7yOPEgQ5OFwKDa1HintuK17iJIPfceiQ9Fg8SRyQ317q74v4Sdx5Lj
WJJFvwhm0GJLSGrNEBtYKEIQIAktvn4Osjc1WWmVm7Gema6KCBJ4z/369XO5SzX6LeQIMuQx9lde
Ci1O8ACjvpqQpJ7+WLky3wALASDXI7eByUZ4wVEQ3sMBN5Zj5n53o/LUjjjZkthmuvswnIoJWew8
mTSWzu0OrY/2onydMqqPlgdLqDngrVLelNeqmGnWXAdcygK97iZ3Fv6Dvl2ybd+z16q7meIM2H8j
X3xsBqalsE6I6n5VKreWiPS1wyt7JGykV2S6hMRIe8qC8kuTzwUE7SnPyL6fYBTLsI7vnnqVlmyn
P/FL2TxKmJqT5ybd5tOZYw4uEwlhgQVfXPXDe3YYWCGrD3iGI8ip42aoCTFT4V/7cu48X8icH05J
GIgg9vHw5Qx/oVbFjhG6DLHLaCYRs3I7Ks9LIXvdzcl47IZdrvvgBcPdfTey27JlST7f5ceKZwb6
mDYDKlOlTox5vfR0wntKmwk5300WEijh5EKQsL6+6DRyzZn/AOWCVgplAVFzOeK7/8kkd8g83Zi7
FhLXOGfJAwAiTC2oVdBuPoq1WszxdUSyPXKCvubSMjzm3CmDJ92XrIArd7+S2bl/bkc21Bv2gZfm
zrzwn2qWdfhQmtFr2So3iR6esckv8y1fEeK10VVjZyRtsHcYgw2fyuUO62tLqoHwvIiVky1vO/a8
OWnaM0ndGewtV0dn4tV4bNkaFyVH3kV1UK1utKlkbFHwYv0GyMgeBok/LIiodvyLXkTEy7E/gHDS
C4ceu2I127DBNRk7jjClh992J+eWOsX0oSKwS9/CEX+PWE5ZVrwlsTseEmIzYp4M5leEJic8SZ/y
JP7bSsmXAyesegPgNfJKFs5An/9qZW7euoLpaS8xTyoPNgTKyuZzBf8wrNkzKC9EcLDqEX4ZTxv0
Y4P8OXjKD7P/cs7DUn6UI2sK7P2Kc5ZiEl6IFLJe+pmOvK2zCQNDe0HSA84g0Iyr8UN/6QCoDXa/
ZnO/Ayx0KiEI4iuGRHLsCBjHPdviW/efFsgkFsSdDPfEhqV7c4MhULuoI+mfPgcaXkm2xLO7kzGb
YrPp537zar9sDt0JU9J4/u9j/U/FuyGz7IYtRtFxpP121ZVCUgv6oLGn+Q7POpVXCttBcOs/ioer
x4vmgMELl1rOOeg2WDgYUxG1wNbIXFTth6c/AvGk8fTwKzPWeo0/b1GgfneSw7OgtyRT2e3miQsT
h+UaMti3iTqLleHdSFYk/Igb7a386f42D5Wneu63es8gadIUJy+0ov/uY01aOdJaWbqdMaALrzqr
XRtczAZg58kvV4cz9okB2EES/kUyoqRooNH7SJLV6IHq0Eb/ntjhIf6boPonGdKQjV/7TJpsGtZv
gqpWp+3QqBUTsB/DWkTLXpyN4RKfuRKUEov7AQ+d+l0Jfgio0GcP1OF1el454eaER8dBeVvSZWsn
HjdLmjEqVQ8xDKj7BB0ujL9c+or2hxbbkE1EFFaMdYzJU1HwjyZJCm/CQxueYH9pFIjkw6d0YjwW
MqB5b4kIE5cjeF6mvavQWHJZJPTO+jIkxctyjG+mg48X6gJtS/oJxLDbp1iyreTyPyM+6gg/Yxv5
DXSu9gIEWZ6FrSOwY2HapAAwkOSH0lgzo+hfRSLj9vVO1O1Y9BBLM64FK2L46PS39+a2IBHwPgBt
AwW0mRa/feHrJtojQ2dMVfC4OW2EhUABBlOnyB1a8yqds8A0ha/KswZ7CB4wxbnvTDCFpW0Si6GA
viOR+ziyOYZclq/v2X542GK+4wb6lt5BOEvZXvvUwLlwvCC3vIfmygg0Ti16YNmR2BAkoejGSpnN
L17ma3OYeJ4mlDUxqHF5kScwgY43+KOqLlBUXw2DIvniwSwyG7SSQnELFhHaC8woBXyGTWJqCTWG
VWrtK9QOCet5jauK3CuOWaxbfSk+T1p1GMvPrvegFljrMXe0/V31I2z98DmHmcaxa86AsuAK/aDA
7BitZmwCArajPTtDFOg5z+2OnK51VLv9Xhcmq6cDjGMg50h1wsSBW7no3p6H9qxbTo5bibtOdQSo
weacU1toCTSX4mBk7bvY5V9kplhvT5YJsRh0bmrZPMP9Od4MOzgYHMqTLJsGN8kWVAeTxJPAG68B
xjGydzcrdjwNEEkYZwtkBUwYEn+adpBJ88UhmV3VU7RKkcn4jWRyi35yYueFGfkjomYngCUXzak7
qp/yq/wdfyR8ySyLsnXUYffULhUDKRAuvUsrKJOCibmNggh/AF+YZbPzh8BqvXMaSIAXM6KRgqSh
xPeNUxz5Eeh8xsov8N/Up08IEJ0dLD0rSCDGat4ENUID+uKZsxjq6470WDNlTskGZZ/qS35R5hRH
MI7JfSHUDlEPdvZWvy9IIyT4Cbae8fAEB5pLvBTI2ySyKuAyun3ryx4EDPQhuy+caTgPshgLgRNC
46M1lD1caZHTaosv4UzuImbaI3umZwxjN2P6p/77EpH/oFobMqnOOj5m9k7M3/rGKmxrVlHi25nd
lm8sNtx/MHioCWFmOFR1s8YzZW7JfA75TnEhcImn7qX563H1x2P/H7/Hb5eZmhqCrgkp8WfnOHbC
wSUy1DpOOQHb4pJ+G8ucA/Th6OgcBA/PxJ0xONkVWur3cILtA4G1cTj9zS+oKgJhtbwI/UYM4FkL
8//+yMxf7dK/riiMOpaBo03Utd/mP5ZkWQ/pUdzOJT9r2BDgxGEeCqtIWz4lr0mDYrCfmK/E9RSA
Sr0g2xpmP3IRgceXmDgX5prFS7lcFpovhy7lpVEF/AflhMdXQfeN3ZAaZIv5pyN5CV5TODNY3gyn
3FPJjtsgE5cSAbUPIFvpm9Tt5JtP3OsBcmuJMHoNSc0Yt89xZ1kRaEVk7GJ6M9VwGY6zxiBfy9bx
nQi7DvIsjzrNAyBmSGJF7+jSW4r3klQX6uvbCsiwBhrxMc9IxGu8mpDFcMpDm47+xJGK7ZD56h2G
KHwnar+QxVEnEtfaapSDTpiSoEsAMCdzJz8nW04/AEgjhG66DYgsjv3C8AxhrcA0ih2yE9PxaBHA
woUiqICaDLIozXNBf7AO1V3yroKAIlzG8pSH0/ZXfnDC69jPhnje8o9pXn4BkikRzQKHrtxVT6/7
0MHbTZ8C8raNY7Zj6/Y1vEQTcBAnfEGj+ULoDtX02byyTwZrGddTvjEJytiSqkIOEH5R0vVkUEgv
1KHjNf+qg7i2gZOH3sAJhKnyYA14Y2NOCNHJ0gmJg+kV05M8e+6UTzaRzwm0J9ZdFEdT5zI/o3Ya
WHYT8tWAtzSLiXI5jQvUGBIWIR6ps2re78vRuaXLqtvXRGmAXYV5RuNZAKn3gS1ll4z7lrZhllRO
G9vKNYejNsxGPiVhYVEu5ZkNjYtdS45yPlJMGccsDihtG2zbm5Kjf2raZsqmqNxyw8EJmYifLleu
NcwNWitkGh5jtuWRfthaPxcnWTvQ0U8VfLqKcz8V3L70GtmWil271iGDXjjBqZ8bza5Zsq7su+XR
6dDMgcR5eliqovUA7DnxjRAWzJ1Nbey1b9IVZOH9WnyxQVBgIisUyvspHMF6LGL6rccBxmEs0LLZ
AFKj0VPAs4NPr73htu0vIfnYxrwrgCImENKdlkbGlUYoaR9l4z0TPrjHRMCjFUHRetAJiK/9Y/6w
3CbH/AU/fgQZlRC4dyyiY4aQrdlE1Un3RWGt9ec+ZugUOvG0eMDXhieOw1wjEMgkmy967rVknnek
nC+ralFazqMMJN3hyoXWn5LVVJyi9Eyz2vWLsFlH4K2xbWOHwV/AbfcOXLTjWecFB1pxV4IaFnR1
DG+OCFGMJDUKLmBq9boRAKOiWdAHwiidChONiHBt3SU7xomVgqKzfAJ/KHawH/mTy2uck4Y4q0qf
siMzZneqN8bk1n7gbttQHUHTLgl62OrQ4qAT5NAxayQdR2Gt8Jef7nF+wLYkSAjRL3lDCLNIfnh9
vvanG3v5EGWHWfcN9CkFPZa+07Epl5vmqoHJxsvgaihub923sqkPFk4HYwVi8Rkv1EO1qCgQVzyo
WeFxicckTSwh71KPaD+p7onxrADqZtiDV/On0M0tBT6id4QyA73ypJyTK9C/scNefWPKFb2yG2IO
G8KMEX3OPYXThs+41JeUN7w1ZCNQORxoZ+4Pt5b9XtjVHzEcTe639pJ8VldtXjDBqN3xLKvBc/O8
SmdGQSbf2aKEg9d7xZTnui5oO/L+oJTBTd/fz7wrDbc2G2iZzUs8CWleibgEHhM+NN0hLwFMYAGx
gPK7l2Hs2ioBMLBj58rLc3dDRAav+yPtDOQHAnxluHaPTxVXWwnW2Y1QHpe4eBWF1NdVwrRgS3GE
sFUYDlG9OdVJ4mbSkopb+aZ8GRhiCNBCV60148dL4Y9CMsxjHjP+GNaW4Y+Sd3xGxzCclec23XES
1PBAqZ9Un3GHyE54tqwhbdbU3Y5Eh276hcWfjMAEP5lnyw8bHIkoiAStNQziXxsQ5mTJ74sTvsIG
okbrlXjQwRkS7LRRBh/22fApPVZiu4P0BtWyWF6k7gRIUAfCsWsBBlLJWn4kbmoCAcRNdBokp9Bc
aa++GWnAm0cYKAYf4kFWFFQUvfwz/LCRFWXm/ODLYQ0qi6Zyn6ibrxFHLHkz1qaqFwliFay8ajHM
iQ5iKgrroXbzyOmYI3CnHfr2o9g9XtTQLQvULWcs6IlWEiz/iF9QsmapZlMSk3Q2KRrSIuc9elfe
eiy66aKOPqxPCCDEE/Ac5D53syixFuJ2C9IPn0fzW/65GwEslUczkxTUDNcyPmldev4z0Eh4MVhn
q9Wd/3JjZyCHa0jkAU2vFX9EQMN4RacIUwYreDiVyaWBUsc1POeLH55gHC9qteHbC8PpCZlA2uyF
GS+w7owINdmdrn7FuvQRzyPMw5aIzO1jB32Yd2lP9DbrKtz4EmtZ+CS/U4UYlnnFwSSTmGkdo9CN
W0L/1uqmftWOzIVNouVUR7OuU5PBUyHbajsLbyuBOa3hGu2ev+eu28Z3/UpKFjdoAxz8/rea9Q9b
/bqh6GB+DMkyTVH6rQDT+sQQqzxB+cjcEpPn9MF85YYTKyvLnKv5kc1mejcBDqXodN0WTCpVDLvN
pSPv4/jMd9qS71PQF3lK5N+ey0JwEZZRWXOSiIhWe+xSdpoFN6sCpOT8udEFF8cx8xDd0Y8yPJ01
NzXDJ9bKIyAmvpXa2TNQwc0TfskF864INmJpd1veo5XydDgta3MWS8z0HdmyKVwQ1JE4smoex248
eB3JDLQi3Tplwj/OUpP+dh7i+6VboDrLPBV7ODGS5UxQfK711gWqEDuAfaFXxi9FZ6uGW7Zecda0
pbSvgPWS4HGf19meWzc5yJKPoE+qrPR5I+Xi8462+HTBw8dP0pFubNSzSHF5LhFin3efgzs90/sX
9HYs8RVf5S5+Ec6x6mnv8rdG7Ec345wrg2c1AS/Zx1nHGy44ZM4tB4r0pr/Q+dFSQbCM9/K7hmP8
C91QIJ3pSrumO4CvT2QR/MjN5K8WvwFpMwiJjgMHkcbVEApLoERKO48fXgufmb+XH6UG9V48QUZk
zjzBXnvOJO8mcg/PIuGtA8fQcezaQO6xEqzb8132dG78XYWDfpP9cJJmbhpwnuTwC+d1T/roRCg2
bH5pM5yNVD/EyzL5trW9SgIXLffgQtaJnrMbKVIfSrxON0q20NL5XX8doUeUXkmdmoCwXz1J9q2o
0by6OPf9YswPtfgXc8wvken33kOVYMehkOGRUX579OvkXg7Pe51Oa3kK8GWyEpl5xrbgRQwkiczF
ojkZoWEYI/veffIhnQn5cij0ad4VZgEt3sha7DGJWOQU1/IHGQDTFzMzCPhZtRqF0pTY8Hw4aA7k
HWhsz4SpY87FnfBT4zghEhiAKzDRQ/V9/yht4gWm1QIN1LKHQEFuSXPKDqS6nZiWSHNOhJ/n5k4u
JuJxudEWkPBlTw3Sd0GY+hL5MzxwbWlz2LIv/92qKX/U7FQaXN1UAGUZ5m8m5VsrdGI/dulZHKZ1
Peo+VJtpo/o2FzJbJLunfmzXDzQDoFBkCzpNt1bPnQVZ1W7ZokicV4PHP5uVuWdexLXoRnea0MWd
fgXdtHIM1dUAzqcvfeWqnDmRdbwPm5QNRXmOWEDI7cOBb9yxwlktUkDc1SLTbCQ2lTjhZgPqFLH/
8xF7D8lVWrcRlkyotOG1VI6c+nfVabSFRUsheOMrv3E1efUE5jaeOa4zBZ6x11bzihtWRXtzcW1Y
rn4j2oKcSuk0LjmWosfK7P3iuaKKI7NsSPi6Xc3wovBq5XPdvES6LTk5GlZ1lAr3Njid6cQVGqWj
cSDtsxOoZgO+yz5ZMTEwCZQgFa5zQ3ZNIBUJ9Kcemw1gLUvDk0FJQTI83LfPF1IkHqv2gqb4pVIu
8Vii3EXTCIJwXOUjwj7wjRCnngrVnfC4y65yOct46gaWtl6zDah7Js3seoz72yuXN1o/+8LaPvzK
oMgs6muT2fm8+c5GIiFtehblMpCuMMwUAu8WovM8D0CLpwMd5XFGNU5C5/lGChgs3RTr4fp+5MhN
GkfLfKC1Fq6gi/xl9htQXrQfpTHTFgmn2DbUANTqU8CmSZOw7/ZUWkwFSaOeLrkp5Dnake+bXZlK
VcTtGUs6EP5I69ocOUJJaSzQ3N1xtBUkp8gF5HuLlhoqKWxyBwymiXeWxCvTh0nbOcxMeRhoOr81
zFhON00OWz8ubHY9fh1k6rT0SvFFKAInleHHYwDRHtLOmX9htDF5QyfyBoobedvObUt4ceRK4JCu
0o2Sa99YDjwInsmBMJiAk0TwOoqdRSGTXAFBqIJXJEOXAk8GE8F64y2l+s7fcqJm4aTf32EJMhLp
XH7dNgtQMpsyIApjwzBcDkqSL5gyfOj+/auQqMmc/36rf+kr/zoDLdbhKABM1oJ/04qs+pmmspCl
ICvrlWL5DftvQT7aGsSEpeFJZCKSSjF58awDUG6fhKyN8VJ+tgs6x3FDb57fXOUgLbI9K8PFanpi
uIJWxs/tOyd9dv58Tw07ex9gp5zj8+MesECzrGiVbs59HZO0999/0C9iwO9/kAa89n9jHO2X4fcf
Ur1Q1rhszDQ9S1vEr9HTz1XIrvfs4WJZuFdEhsJu6rzntqKu6e2KpdbIzn0kMGlvoMfY+vfjHHoF
43JWqrbFnKrsQZm7MgNrbk55qeVa8J/MAbzCI0DEruZw0JARktS9rXjQwA9rc3WtfN/XbP1YcyEY
PZqN4UogyQGZxn2c2C12WaPyI09+l/8Cj5V/mdH/9QnIhqUqk66m/2Iu/OMTKPVSafXKSPhKkWCy
HRSsk3jfMGWvuNtwi1wp38hgTT4Uryz2nKhT/zh1+vawjgLA+9vm+pz3LXBbZySWaUWECaPTxY14
aBa5uPq015YZM+nT6SqVZ6AbmBUTs2cgDbEPSrrwWcLpxvoThg5mAIxiTyUza8a/JWtcO6vxS3H3
qA/GAFtRGRnuLOPWkwm0e8uBFzYOqUQ9sIYs9Yh3uAizxGVEXvyUrPwWE3psAg7pR3GXGU5KrFdp
SwteWYbBuasfNbbZ6WOPCmA7F1/D4KngjogZjObCQZ5z6jaesGB1SrjqsA/3yNYxOEBb/BJfpY/H
saJpVZ0ntTeSMvGaKTGsz03lCD+8zHTw+/4H2w1BVp/QnhE0nIxgVEzFCbq3Q8KSPg+Pqrcwgwc+
CyarG/OLdTTaUKyj99DOBjZMqLT4X35CNvbeGaCcKexYKucKVWeFl23gDrU/1iXZFW/YRVL7ue5O
A9t2ojFrFeg/OD8Q16ESKh/JTtFmHGAxqtDzMqySr/BoXfmBf3mwKIj+ME7E4jhxCE3W93+NG//x
YIVVJzyNQU7PqupxAuLxmVqd2K+7TTuuWJtH64sGWx4WtbUXkSOY0qPIEaL13iZuR/G9bZcK7sKX
kYUNP/3iWxILp2dD5Kwnyzv3F7EuIoFZsynhbtkxIMLD2iOO4mIdMHEwHebrfGs5mZmcvMhsXm+U
1+G2QL/AxoG5QyS5xuZfYK0YsfYJDyUza3ORs6jYOwJGvzcsWTxDCvvbDDgYSjNgAtmJ5OYCY+Dm
sajLiRPYsUo/zAhwy/c30Of8F1ZEZKIkx27lP5jjaTazbVQbZmTDR3oSJGSI/Idxfa16A5ofxiRK
4fkA/mewBfkiflDq9/tGdbmFCxrqA6ICohQ11J1s3u6tOt8BYyALoFgSyzQraE9oWafiiqy2YtNh
/GA9EK/DnEXLwY3wCe1R+HpKRUTId02yk2XsPa+memWSpsQ+MJOQE9nVwwUDHfYOn0H5WRAS4D2w
5rg8MbpXvGQYphKbky9E6GPtoXMUkEHytPVffek56HVDtGtErEuIj28XUyQ7iezwGehf+CEYe3af
TOX0cB0JC+bdPZOc65iRb4Z5SFn3ox1907r067GfHS3yuHX6F9IEencgP8EXa7+uZhIkhD3HBRQ5
3t4Nz3nNR88HLHmx5NEiF2PAqn4JHuMzUr1YmOP1vEHxYJE0nxOHIe/vP0Pion/VV8omsZjzJ1SM
FZcIoI+3gQ3HJclD7TUiGlb25IGjiZ9wGs81R2G2LlRv3JFdRaeDsMcwoJ7ff7q53h8bAj8TrjWN
RsnjbyDE3ZgJ5aIUZvE7IVwwie+OxkTXIgUUk54Q+cZWejPqbZegx/tPrKU8ycOSBIGCHav7Ikvd
in/hKX9OpeuzdaPP+5oEIyRtqDSMYjGKvT1YxdzeFHKm0kUx1XUCuSKs0zrDgTQX8jGp9XFJvuYv
YAokws0o/1eZ6aApjQShAgtD6fnbvswfEMU6jki2rdivVtT/rbn94wzIH7fR1IYmPVeL5/2NorbG
YQUw9QeVMyTZjMXZ9qQYXodU9qOvlNBVjaC95Efh7f5Y8VVwrIqnemQQOu4ohuv0LxXNH1ihOqQV
cErM4CxNNSdX4z9+w/u9jvtbGsZnrijgQFTfZOuyPL1NX4gEbVgQeMf7gumHhz5bGIxPeXkk97/L
EPUPG2P//C1+NzioYSzlamvxW5g+o36+bsb5+nv8zQUYXpnRt1tdDLh4jcYXmMrkx/CSn7FZ9j5p
sigQT7e+qhLq0VrAiYPDr9/imEEfaKogJHPziqZrcFhcKmEa1imMbkS0gvG2sRARwQC1nlr9xQhh
mVM5+HttwW49xCZc7iI7Jf//w5VjrRTvoxKfdYwI5A+lczDA8XCUBE9S3MhY6OFrSfjuR3cLxt6L
jYlLK+eB3uI3Wxn42fByGMFwbWSfx8YYNrhQuPKbM/OqmAmx32qHu4jG8AmsOLkt+se+lWPEhCCs
PsJ3ivCGd8na3Eg+itY9IS1h0BFXTrtnEmrn12zID76RXURx9dhyRVYkX3bOCOnHKve5cCwKW6d/
UjXvVpOL4UIKgH9TrxVe6A55eFFVq7ia3As5x2ch+7g4oyxoR69OnC7ciJV393jMpcHpm4WYLcSL
MTJUIH2cAZyyV1AFDZYAHTbiNWDLsSth6KhX9+zM8Du6Sopd5UdDnqEctV/FRnuxGCYlXjUueo4s
79EFSboZQye8c3H43HOd5kir/mZXMTmE85wcwq1I8awvSgyxN2aOAX4epohiNevaSZtoYOThYMx8
JoGYLKSgDudJvM8SwM4mnsSNDGiWqDsTfiOXL7d2ZS75A1VpTqysprqTLdGCEOVl6s8N65DCjbrO
YzCJFWu6DAEmqIMjePFjG8sOXkRsvnfmLPxjjB8atzVn9a5aI80xH+QYiwj18klb5YXbCXb72aLE
42k84b90YnM+jFsYDYSrJuzCpnNlZII2a8gsADRMYBcArkqa6/6kh2bv6Ozn/vnGv3A6QnU3T+ca
Hw+ZX4/NZDzWZ1hRow1TZAycKAoVgNQIG5NrZVM5SqGQXCRUMxF1NsM9Aa7Pkxo7f4IemmWfEXL7
piPnWcabs46uPGEU0cXGHOzHEvi1eMXbQwc/zV5vKzl7EUqX5o/Kmko6dOs5tUW/Ukl6OtBsFHsR
R3T12TB57nzAzTnXY+/lllPGFym+oIqO4qa5SqpdnEf4OdmaEMYew2usblEa2u7aik7OjQDIAIFT
cYTCLV6JoER3gIBUnLmaLa6OB1l/kFqEr6GcGZ0nmo5O9HvhZvc1k7X+SV+3eODsGg/ZsJK094yE
oXaR7OPEG5gjchnjNwL6OczqD8VnOth0p1r9kO643e1B0JiadzaFCPbVJuP+xG0R3Mlt7vGFd50t
aT75uh0Ki7miZFMXzMxpij9M7qRhoSpTo968KepaUD0q6SMFu2jNuILr0mP6qegOWY3xhU0NvJ9v
lE7Pix5UmmsBNNu0BpbSWfoZbsUTHlE8logfjHS4EjHb8LCsymaFmQEbIrlv3ICACu4mSOVgSh3k
Rdhxcz6zI0tgcoO8i3SKFYRDpSTv6dRe484dbw7lxg0NwhVPphqUmS+3dpbwbdgWrmje/7P0nR9l
1e6WSIRn+SV5499TeMpWY2OXbBqKL1oiu9giS1DyxMvJ6MX9Bl3DxAE+CbKN6DC8OUaUUilRlBhL
w209BgZIcmqP0AwE3l3WXwk/gIdB5I7/wI7jAqoOFLcXA0aDAvIfE4nxQuHF/UWI6PK+4OYnbvAW
8GOz2is/VP5/kl++ECfzAKlBc64ui0egoyD/lMhb+bt4EpdVDdmm9MV2RlGVYMZ8T3wJiDfT50Vr
2foLJVnZOrQg+D7XQIpx4mO+oAJ19a/m1L/jMmUK0qRT6mKACwgHBeHVZxkzwWTVVUDYyJavlB65
VUkyCe7FybpEu+rbfEmQPEg6ojPDqkrMDWs4qGt2j8fDZCyNjYi+wY7Oylrzk7dwlexkVOld5aFP
PB6T1bZfYP2XGZ1sH3NzsrHNzKPAC2PnR25zhoakKgGrO5Ab+tKRnrPTOocwWXX1KOHH4/xVAXA0
/hsSKz8vLF08r/eNStE8Ny5cEObyRtIcbo8VtPeSUhhvG877vbXK9gg4GmOLaW8Lbyrt//0jYyIO
bX6jWn570A+9j+rQD4uwIA16CowiDrB6nKjWU80rTmbuha+kdvOF5UT4EhVGSqxTMXBEXvbSIDq1
4GGH2gUNrkcYPbD/rydzMI9J4pi9xznMsS2TbtKsyvNtLjGBY7ygHmDE0EiKy3KDmc1MVzi2xoX+
DdoF+eo6foif4qll+MJMeCmWdvXJlNhIbPzg3Sqnajg9D+WP+XA6YDiJU/4gyKel9wgXSNUFrf7E
eWeETEIjjkA2Frbac5eK7n2PFRhpVzjddFd+MQenIquYs3hprbA50kh3FjmOs4LF4XxhoYHxls4G
vOtAC/l8JSf6UK9NDjJYnOTJTvnONuQevjKhFurJpV8w/l7eNhhiuKKcbCHtuJkolMP3WnMx7zMa
g46OX//21gwekXKPN+y39YVu+sNY1JcwmchoMwpSksMEJk9vxepxjCOPwCumnmpwO92+uhW2cXFO
j6aYdhhkLOTsSlrCjY4z8SfmscWu4JRX8ZXqq5sX2AJQkebczT7I8MR9LpOTsQYfhdXsvV8wOArf
wgDDgcrXMhdaJ1yZiwYtBX+LX/jJimDdhbHH8G3sk133IgTSvHlBrWqBZCuz6ItND4uvCrH/55F6
zPKNQHIbYpF5SsdAhaecHuN4G0qT8b7SbH4tcs+01E0X5Ud2FT6kYRtJu6p08F0IzUdIOkA5lUM+
6Pm+/OLZ5c0hG+/xQyjNdTjG4rwd5wbfZkM3cXtpwd/1xI9wr5T0dc+vnp0cZS+rlxJLUOdpyrIw
fDFaRa98kFnnMvmx6CLTZTEQHzdPLVcMnZGbgfruvqh0lzPW7Fc4phlgM8W44U0lc01zsYQn0l8K
Vu1fljyVOQWbz4psmgoM8N827owy7ITSKPqT+a7uxYUQFEG1rB3mwjasdlRdGRYjuRUzc4ubnbVi
gIhOyN5odOZqWGBbBcgh+TTyBHy0duOlbsK8JbTvgC9SH4Z7AKjdpfDxjb80Mvqff3dV1U0yxkRV
+q3WLu+K0RlxBmz+6KBRRNjeGc7uEoSFn3rbfEArS26zJ9OQl+e2P/VL3Xkub4v62L9kO2ObB8pL
dxguIp4EBnSaPXyheOQ78ZS8Yj2sgnxuEARoLjEyXLSf6DtcVnN0pBsbVqT1sfGCYsWmFqnoFQ5l
Kyg+/7tHIp/p392EKSqWJRK5okLB/W2iVJS5VY9WnBHjNnsw/JqrthwHCZmR3BUEaRt2d8mwj3rd
Qc8X5Vamo/WF4/g2vpIFQH2I0Zhqryu96EXk2Zp1PwV6UK274iVF8Oh3hbZhU4HFC0J7k5lwprEq
Ro9K4N47BNiVH724JfWv/0iz+aPas84G2InxwY5IiZZedv8kEJJ7DBPYbWmpPpV+BzGK94vFKywi
mH0ll28BnNdkaD5Una0DE8Puv8A2VIzHGxWMDv+evETA0bNJ+/gWxw2rMAqHOrXpaEvr2z3IfsiA
bI7mgehWeUBv8kZMU70PQpCgB1QC/u+6eH4K/l11LdqWL/nw4E5hWWGHkbtDiJvThBGcmzrUvsUL
U0RcBcm2R57/YdTVHMGGp2eD5wD8yF+0QXMalf7WF/6/b/K3pjsyb1LaR7fsPKpuA+Nd2EblTM4C
etzn6EWkDg8zCfEW2dw2WAs1Z/cdnQ6K2GS7Lp1hqxzG6E1sA5O8bbZF+jURqdvEH7b5h9msih/D
Hb5CFodW1pVFklvFZMeOqBLYgeJGVd0+cwqHx5dtC51G+Kzi5Xm4XDm30n284aauozlxyPiinr4x
r9GUFuNbduau3TJb5HFCnn/Jd4wxZk1Gdq1LzE3Dzgca/38/9uqvmcq/PixcF5ZkIrKqym/LD9HY
D3fIqLczS4D4S7keEXnYYKs8QWaNtH2lv5IXjyWaJRs6XlpMdgfLs7YDRtf9uON+DSROWghQmt8Y
Hig9BNEj7aeLN8M0bOJ5zqBT980leyPjh/WZb1RK1M87ax24ny6P7BVPlTkFfPJgv46kUJSe8fZY
AmU9hKhqPHsp3S58vOSIBx3uShotOYEEGjJi1gP6EZpkmjV93WFNw6jn4dROp+58E+Uk8ZH2CP/x
Ez9NRHQAGxFEnb6YIVnFzOOGJbM1ZBd2HNHe2W14WJ58uD/sxxFZPWEEOoPGJm7kvfKGloVUe9T9
fKn70uq+bZ4oSxl26m3xwUVXLCeYEotN/QkTGOu6I83wB6YgdQrL5a5F272fJJa2Njh1411xwLZI
riHi0C0oX1N8trJ/4xSg0EkcrKvqpZ63dHcr5VWmBl9phHViks4W9Uk9WzXm3lme+R07EY1TP+gx
KLrBUHQun+AW55m+5xtNX8dPXI8phsMlVo7s/wg7s21FsWwNP5FjgDTCLX1v3944dLtFbBFplKc/
H3FzKnbGiLiorMrKSEVYrDXnP/8GHy8QzaeLIji35QP03BVtMx0UPTMAN5zZQH0HND4CHPgLRgAW
FPEUf69xtdzpkkuJCr80FgfG5CZj62qpPdJ7cLagAkcvxXwyNZmVzKhw5B3D6d5cCp6dlU1PGSqa
kV9gM1nMmlEFAAsAGIfl7LWrqTtp9RLRQ2rRLqsxhJrHjZaNAkWTLc0tkVbSB6nudd2GT/j6UwBv
ujQSnRDZn9js1C4w+USLH7xpL5AqDzCfkph7U8owI0+eX/eBRUOiEd4Yy2e7gTSjBsTvtmSTVkmu
IUX71eLfR813jeGB00ZvsIG7l+W0hsA1xmOsU4+m/ocd1u+4cajO0+voVIaM4NGL6EluF+ykVCh2
6WVXF7zMK0UXNR8qiap2MxKPXs6HpfuyJIb8yClOliaQy+W0unk7DHb5pt2U3zDIizGfRMz4XSXd
gI37ctC/W7tZ5dduXADTUTxWo1T32eFfVTAAHSKLWJpo+0fNBIvLgqWEYU5Nel10nlyUiUjpW5yX
Gry/yzmi0IcT9OzQUpcSHjpoi/z1+4K7I102vZShkJ1SWLbgEIWrIUQ1CXXIULvLZ7NoYr2OLzng
u/l62l1/SVKWA/sOk78XY+zvD3x10OjvbN3PfTpP8e3pCyJnzx1EVswfWLvevq7vjtDPn68auimM
J4PXvi/HL06FSJapABw4jVB4rhf7Gpw1u9Bs+R/HhfjH40Inak2C8U9Z9vPgl/RzW32K6xzvx7cj
mMRaxP2RbGClZRZ0tX/fcf8EWqOB+/+v+3E6VVVdP+49vo4IeRiSDMr8noFz16QPBdYbMHGisPB7
5tXYgdAXgeYgd1Sd6w0u+s3XyYkhUNf6F5Yu/QFMxax0QHymrmsi6offwdT36fxWNRD1+dthIlv6
hJs/mZRu36a6e46hE7/9R5AvsJjWzAG2Loui48SANZFIkIze2LbYO8iILnu40fzTvkf9L4Q9EERG
yApBARTQPx3r2raVMlE4ZXMObuDc6khzuv2+YUOpwPyx81k7o3Goa7NYS30E+abAnqgkUviiH6xN
IX5dLKh32iFHCADxkvMhuazJL8nWd2iUBttUBbO4sgrJa+QElIgbPpCRiRmQY3sblfBtEQdABMrH
27Alq4zCAZcKLRJ5XDTqkGQ6da66hFFKqTQgIBLSt/jPkNP+f+tUCBKc1TqZCcSBKD+EPU2/L2fk
bKRd2lo/AKXkTBks83Iq0s4QYWcOJmcUCkEJF4VieYB8D5wKyO5wh+fZnc197P5L5o/f4NBKz20+
/2gW+v9dS79fYvfP/2fq0Yf1IJevbTonqb6a4mJcXGbbs430q1rn2I0jHUGb/7G3QJihug05isXG
g5KtNpEiODoUPHBeQzz8/dX75RHxe63z+3X9aMAeJ1m4w5xN5wqyTjf1RGuLE4SItiRLSO8yLjF8
5Z1oUGDnBh2OnZpL7bCUgtqEAroW1uBnawnbkWZ1Pn6G5RDJvosTASEluDzg1Sx7KAOcw5lwvndy
syRbDyiiQoLVIjS2vOXn0dnXXLhCdmoV8UExjujAcZI1YG5WZvgkx2owrYIi6ruq/fKm9Nejp4+/
ANFFyj8ek/SHne/3+/HjnVdvVSs1ipbOgSZn+vB28a60j67o6PR2yJKGIollAl4YlTPp23W0ndN5
n0aSU85ER3Vrv5ec9uRNuGkApXJE4DT+ZWdfXwqkaj2SLKFsbQ/vVRk9J53DfHVxqCSuS8G/HhGA
CD4sIxeAeEosHaqXzwg/CATNnVNW26lpQJUeQWtRgVL0lD5NJSQq1CHmJclXKrcRoAiZReePv3Ua
5sfQ/ahZL3PZzwJ0TAOHfnohmLWvTweR7JYkGwgj4L8MA0oIrtA4SrvyM1K/8iV+VL5kf2C6Kjbc
VdLlgfSGv7JYXFUwe0T9MamfqgmZ2lijwIsqTcXsO9tQ3zDIw1Sg4brt91EeMiKq8YfpH4pl5sMz
EwGJJIiyzsuXrYx8eQ8iLgWMARery4ku5jpkdP/m1CSorTExAKBTkcDg41Xtd1sKM7s4doS7u9eL
qadG9zANMhtsZdzGr/3FofieI/g1bhYnZ2HqEyTUxmOIkp+vwGNjfDx14jpENja71bpn6yZyI0QS
AlgMegRmDz5Tqo7AYV2mdGuUxI2MBan1+nTtiHhQhrg9MDPouOq8JJj724Uvu8jSXDY/T7HaISqV
yIRhYn5cRPeWsroZx6djgu4JE0RI0dkFwRTw7COrjS0V8aXLctLc8+hlv0c9C5gUfymvXLUcK/bZ
bZbIhAG+iGTz3ghD0ar0HSjV7t93BUn5bwHQvQa4ZQm6RB/0MxHj0lyF9nSW0/kbe6GMEv5l75nc
e9we82mL/tNjvyB2lLWxAT8UVzoUfwuSjnOOLxa3isDRVYlkECuhgjgBZOur1qIp6aY1+hSKTFgF
/NvqGCkYxcXWqU0Gz0d9qvDio3WwX13Jgbxjj2cFJfz+Hi4zEvoYEcE6b319pWJP/XA1S3LzHcQI
YlGvxAAK68u3tLVUXoSvAemjWE0FeeFep823BHxE8KBxBnv26IQsSK0Uw1erjPhUAmFK45s3z4cV
MWs4N1Q/c9O5at0CzeUUG52d0gerwDfUbDBnz+LTUEW2xutbh8pk60FafILwwCCO2BSZJZoXR+9k
ILwqDYqYrYm6w1MCxGtgvxSwQf+rAzBF2tmkddWhuip2qrGdtWPRlS3GJtfurM2Gg+CBI+SotBtL
OZYs1Eh1kDNO7zIGFdgM0aJhkNf4ojm6kLYJVu8LxnVeDVlAoeBeEuwlJnlQJ6Ipuoz+zN6adju5
T3IcY+dpjOMEHMs8hls3P2q8kdcQ2JuXAJTUZtVT9NVuscCg2oW5rs2U+OITH2EI88kSasiFtO4P
XjZyeHUrb5WFktOb9qyzjWaHPAiiwIiag8S7yXa0e6o7piQ/APnAKzGZEgP66d4H97nCuUdbtwna
Yba/clycXAbAkepC7YyFcROoE8zBE1pCt7RwHByeXbInPzbcFI/qbEXadFyFc2SfnWRmEIDwMLEg
626I18eq4t5/IzjFA7CKmERj3vry/v7W/PGlITRFg6ipIpj9BcL8zxl/FwfK65anp/ng1RGemNhS
lr2dun+8gqu3KGDoniWEqs3qji/V1+OK/xLbESJGKJdIxKEqps4FNUzHZ9ou8KARiW2ovQt0JmR+
cH0uJyR+WLdDfy8ZUEXVmrAoo5JoQyJ9u4STehIQr5k1mw0c39sblTzn7qNvY22Qyv+QB/8XApUA
Pvtgg0hTBhI//PeqprxX2eN5a9I5ljJ+4SuRMFd3EBGDF6zo17hYv6dKVKxFjzzJZd8HC0UW2jCd
sRn+TFqXIaM2PSWDQMuY1eXmYJQyjIOEQmDUJI/7BqdJ+H6YBSxcdcyXuEII2Z4BJjpytsbT+BW2
6154+ofBKRkIXPnPukgmAKcv/vqFyo96Ta3aioH6PSVwWnbz6OSiYrVl8034KGAum9DxNLqOxEhH
ToAfuGrrFMLG1u48e+9+Tggx8wx8e7zcQennPjf5CBBV8qrkOrr7uPDzRrAtJIBvC8bJxQzMxt/C
tSd7OXdou+tpvRdGHQPvkIcFSKF7Wpw8mJfDdvwZUSrcva0H19eEne+yiPzCBue3Htbug0kCKQfm
zfqQodwb9T0R27yX9QX9k5qNMzE18ZMuvLdZ23CBgZW7tAFpgq7WVp0Pg4Ag57BHLAwtdt3iLi6a
JYNV9BDkTgnRacNZrk4eId3hI1QnkJMvVs+nhO4+Jrn4Zw9vgL2aXIad/Rpv7jjjuKtQt4l4UDp/
f+3+ANfxiFRdlAYK8gfUD78vwvR9uejl65HOO2fJB3Uk2tsEuMdK96VE+/qxh01S4uQGOmWlwSUu
8EosfGT39LXMNfDRwlyn7saxTBCIML8y2d2SRtqb4qvU9fF3FyjHahw2Yp+RCsEMr4gIHzOfrxuH
vTM1P8uKOvXvP0wUu+L7P4vwf37Zj0X4Pj8uj+0n5xBy00lls/ItJDirhthvjVodNwxTWcEyIOZF
npJtZN/wE4WpzrgL8bfOUCRfFPZkL8LPJKBgtelcr7v8OPAt7zszS3IrtFERCtPenGJPGZesiY/F
sR03nI5s7BpoYL3gJCM3++lRh7qthbkD+aRbSzZh/MRn4A8tGYxAN6yaVfomQUZzBAQD3Sv6wLUy
TXLyyu/Tj73Y2ve43Fxm111r87ZMWJazq739B54g/2cyw7ZETwzLrE/xIvxcEWWlXrX0KaRzGV+y
N4eI7PY5NIhnsDpcgaAcswi1h1PFlQw8p284MB7g8fh3gEvCOPOxpF0J1tstv5l4+2cTemIzMHIx
bO/YZgDo/uuSf13Tz2eNjZ+iYD/fFzEq/X0Vn8t+U5wHJSN1amh6sRjUG/4dblcfvDLqelwIIYYK
7Wud4/3BGQ6jaxsoz5ncwyfLbFA0IORjBM0TfjvPHfj+bXEumffZym2oe7U4/ahodFymD/XqIbr5
F3PM3hkZ7vxd4ZfFzNJ5sZFwSEqWRA16c+AZ9VJ8v+zbNcAgbSRQVO8bpv+X5QuyKnsXxRBDZLev
Gs/d4DG8tg7OdFv0g7R/uIvRwi3x2Kh2z8JUMIN5hClO3bUr5pyF9lmKUDLkIpYwYQ8+EAWB5t7K
iYbY+T7szkvEoQiVxUD9xGfsiA/MXPMUqS6+GTb0oe3Zgxx6mqlEMtDWGIV04N+CbKptdG1YXTwN
5iOSGtQ3cR/KEv4y5rt237rXoDzxX+NsjB4/laft3WuRtiZ3zPhl/3oby8RNFmThDKEkXrdr5DMX
s5298StUUKg/8PqCgP5EsmwwD1Fx86GRUJCNI2MS7YIY0gGryapkhMPySJrAxQWAyMukVIL3eHAL
PyP0PJx+8FcQjVfuBT+A1nxEgw25W6jtc5S/OMLgpvidlf5AdNV2hI0cFeG2wpLQbywdSWWf0xOz
OHJXcJnJ4ubuaA3CXCcHZnEKOd42wavGCKK2IRZVj+j2nY2hS4dot3iNl9uFhGqURFsR5BT0GuwX
v7IUFhRi7hCQKCKdLSw4tJmlTnkv3h6PZSYjmue4r/10/Ct6u2c6JwYCaedNIZDDKvJgPYwWEBvV
VSKv6Rx7MWJBCNUe7oQTvNhzBDxMdCWzXNiXA5hZz0XfmSdQWWCbaBDDFlBzvyEywKR6wQw0zneL
j2M6B8fDgStRbpBRISXi6kiCp9nE8uj8K2AGtscEwwJ01vAlMKPCZEJxevETsGXYbogje1i5i51n
VEnwewYg+brFaENciVhUwB7GrK8/xORGQVijgoN3XJLwViVVi4OAVyjWDXaTd79aIl86xqW809Vh
7MYxgJ1CBFVmy6Nm5MgRxNpL/To+4YKl2a9D+56X9a443pqlnNrPL2hWL3ZTxe65sF3uCqxnh670
5oNly0ANPNeee/mM8nzKfPj5pVW2eDPkWTlwhCxqt/YHmbjydWZ5pJa0EXAwLDuKcb7YRhfILfTy
qEcb1IBD6JAD/O8U84VYfgWWI0jmgNt6vPj694cVh6G0YqiVoQKEZ51GKNu6eDVyCmK7kZswgqsI
sw9WoPR93eFeRdeculLbcdJQQ5w2H0Kkb7xkzC8JCDLyAPl6S5/exFALgGzQCnaphaeJomDtC3U6
D7ZoDb76KAaoLCp7INn13YHJWOMJ1O3Gs8zJ5OHl4W3Rqiu4J/j98+pfZ6zwJxh1IHWeoQr+NhSx
v2+8anqtGvFOpafB8LPvhYcP3y3ekkdZgKce31951E3T1uf1ayd90fkXVJ7JC700XKDjeY7/zhyF
mUp9cyI/0E4XAsTHwkLvAJPKOQUPXqQ3dki7Gq9mXEeQJOBm8pxTXaW2FlwJ5+n5FeAEtBo6Ylu4
AnhBeaw+VntAaAG3nQi0q8c2VlTU9zQFZGUbl0njviAjG6IhOafalFZsg5qWaBxykl1gx8dZ1vd1
CWqJ+3gEj9w+pUFn7VmP80cEKf25ZIp37Xac8Bnq3nvYz5w6Ri1M+sWySGhFvWr1/AIADtKtqwBC
GcAgUSrytE9hs799FeZnLy/vLjglXH8WSs9A8BN1IL7icFBkR9UF6jqtMdZKjNaFyHgaNcb4GvcT
IbhMKkprNcmGUD6RFOnDF00lKpOu4rom+pwri5rlg4lrL0zHJ0cLVLfnPUI5Nc4bHAQgn1WzUyCi
SqFDQpYB+tskl28AsBCK0yA6E/DsqlDqXP2A8cCFwTXAL2FBHBExX6arvia4uLyWX/xdg6HPxybO
Ea3VuB0S0JAm5Zc270Vacv++4OV728OUeXoiDqyoA3BYn9O4+iX7sE2YwASWQ4o5Hr66fNp2/iRC
RFg9RncXa4uLaIPTQ++pBBPGmrZp7OfmOszi2oec9N3j7zDdLBBKMEnFpCF4AzVefQmj9sIBQdAp
X9EAOkgzIZBJ5ILKGDUat6N0KKzBUA4ynZOwFjHihwod5SsB5nNLbMFnT0pUnM/kBR6/YcnuEL9H
VAnAVttA7OyNCNmdKaFkQdg6zYWStgWvVyHAVxrn3ugyMBX2tPGZu7I5sXsI9gcuHM4N1mN/ljH0
KOM3hsBoIhHEwJ9NGAJUEYbIOHJOLo7SmB05yiy/WqdPsBs7dumBpdBDBWy51DRC8Jicphf8T9ql
aPGyaeYrPEX5tzpRg2csLPqj+z7zqgWFr2SyR5eMkRk32Ocom0C3EWKMYzroWlmeV/mBTXJKhiQS
FVxbVie0GDMUBohN2JwmJZgG89y8W0txGj7dOnzvT43B8DJNHYb8D69wtq50M4XFa1IPpeV5eAGQ
hfs411CpNl8DG4BITDBBEfCSIILxg1qH6lFqousj2HKSyfBUsbjCT3SGiQ/xdS+zXGabPPwA0g51
B0sTWKWbbdSf88/LPDjJ/iXFs13zFU9bg9ui/RluF5d4ryJBstu9wEcCWuxxgqK+oLaXh/eluOej
b4xU26A/0kNtTbbI2dInH5T+ERZQevgJJCfFyNbdutwqOJkM+eenynjGGKvgNxteh+oMWnX6jf0C
xwRm2LHonIf5cIBsfJXD8FBHvUkBdFyEqP5S3MYxxU10piuvRFsTEjvNod+ZiIu9+7QQKSJKUCQg
L/8pGZeek3FBc3r+N2fpQaAKGr5iZFyg/msWG9YdqIEKMuEWzf461lYncNzjYAMxUPia4x47l4f9
0UuPi6t1PyqT05FZvUB9bhWL2hVwFOr+9/1jEYHEiT/rxdjYgjSz/fjyEKcqFpsFlPXutDmvNsGl
R4ZX/ChWpc5WLX2dhfX9PL2/JxlJOw+7ZXnfmDXq7MPKc4pbkHyxKaQpNaGun1dFZsuL1q0QVflU
aVBDcVXpBf2hvIZDL4FwSnt43UglsrG+Jw3lsuFq2yUwpv8I80jxGJcjtBy3EZ+0fnzrE871enla
6eHdHzidhX/uk069usGDslLNBkuZqKbagA2Zt/g0IxuXcIgJxcZImgrHeoqpBUG7FtUXkwpHo4rH
egygAZNeKfk4veM7kNiTjAFnw2qANC7HQCvWhs8DY4MYP3lXCcDEPdK04+0UOdM9fq+gPwO7x2f3
OZUmp13PfQ2Dqw2V4WOVbYeuvd0LAz+QweZLAOI7JQ1EfgltINYQ5Dsp37SRvBEbeMADF2+uagro
+W4sfA2zzgIDikIPUk04mPRyl6Lk1NXTgg+suf54Ld5bRzSi2Tso9ihRO8uYc6+rWB/Wk2/uSJs3
tKceNEasHM+T8z71tRF+JbcxkkBuEKvk5VCpoFiESkYxlU9OEyAm2N2qyUq5OOkwXzRWGbdrjdqm
NsSoHzyXeI9My7gXne3SphRFbY2DMHcOWK0cP5eq/Y6bKwmBHy/bc3TWbAquhhDvUJBHku90ouwZ
XSX3sIoVW1g1aygWFI4uTvVRFuEpxglPSwQVOtRj7IunGhDQXvzGSUjDTY2iL5TgZbyNbIQs/8KW
5Qtb53GAqV2JJkBLf8p2dsHKV4EqM1G9dN3fq/s6uOD43JVbJTsPPIN8c7Pq3UPr4h0uaEyeFtWe
HpMgDhnRUJGfauF9I9RO7V6Pb1i5w4/fWTGV+FdpA4MjAG75zbrMMBKmybiDDTfojOmVR+eQNR81
YecuGQ82FWlUbNtzRjkS6syngfN5t/kOfCC81xS+1zmkd5bORnpHUg7s3x/3yIamjrfyTQO8oJqw
Z7MlR/yI0llNON/enPswON0yfgG+8dHF/BPcR0WEjtNn2EKG4hInV0yUDPCkq2rmFABYPD9dYXLW
jVOs+0SCbq3eoRnrM8XvTRX/PO/ITyFeljNx6900p+ApvAxckCwqfCGRx3SaeIkg+kHZueeCa6at
A5e/SiPFvaMJvnbkttEr1Mf8lf5g/fdS9BfX9QcCAMkAPqxILquoCT/QnnxQV5XatFukqgyBscQu
8Eat5Ra3u73W+75ki7KDIWoMzSlkFI6zO75nj1UtjNUX/XAKJaUda2+esJhZcjnP7omu7LVy8Wn3
f79W7Q/IlNoXZWbtmgDG8tNwNz9n1blQe1eSKhYrwbzOhoLLE+0B991XJWOuFWIqssGJ627cGdxL
JMMDY3uYbK3UuG3gJxkdVsQwxGAg2E0tsZMHfusmkcvovlgiTjX4dZFp321MQY9lbev+mLkZ4wtI
gSbpxZTF1hTzNYvntyR72gt6/tEbX81/4XB95Q89wv/+XO0HOCNcpZsun7Xu54bAQJBw0ZWZyIYJ
zYbykRRQh+4dhgGRktR2fCMu+O0bD0YXJ1AQa0EKn26F6ZHl5cSsxLiONsNB6HNMz4axThzNpobS
RnqxEEigPNPL8vDhk5hNNTsd95kJZiEW9HuPrWjUSZiwYPx67oSBFX/My4Jcg2g85vU+HBan6IZ4
zSqv8N2am71aDagjYxzru/k13gC80LXbcuP984i35RJ96EHKr8d5mh4JP8yWvb6ZrwYiP6A63na0
5Db2T9EQpRFjMlTbvc53+GVK0b6oXRT3LyNGjsWNKSy9z3iwizniDOIwmPUeRoyOkGGYp158rIQH
Fo5feaQ1VtGHaqAbKsO+F0mJcJit3kp0uLC+iXNyTxiVzJcZsRZUeeiECXreDUV0Z756tigemCa2
xvAZ7DFIP3ZYFGS6yn3tCrDRigmrRtXD1FQj/oNujHpnRFsb0jv5Q+Lfh72vbAI8dgfi+qrw0+DM
7CNAwAXLqpKhAMnX0CU0m16G4wqxpmUH//cXnZlV8LausxjbGnM1+Fo1grcNBjW8PpbxAdqnS/1t
vb+4HRFbiXE/MCMY8kM/xuYuGVzuZ9Fi88ZNIdK7NvaIYzqDxB4WaE9jPwiHmTFhls0rQ6UEs4K/
mQ3ftUkVwfOqIzZWY8iEoKWKfoez2WUOL1EdTerQf5gQL+gqM4aMVJ1yx/55R5jFd1djCe57RJfU
c+LacpxXTDHyMqsx0YJPt4uc4j+8l91/c/gGD5fb7CJEozeYsUt3Xtg3BsBU0J/E2dRWHiF2Rkhv
xF3+6Wuyp8/63vfnXL6bh5N0w+UxZ6Ua1HxecYJyUcA5gyVXyUCI2S2SX+vG16dMyC20N3zteXhy
zsxLIAzxy9+0ChR45wVmMoE9DzxaR3qn1/Jq6usjB7dp3mZdLPnSpai4GjZMSqyuEBNzqWfDJEcs
5N/RRx7zyPkd10+zjbsgzY/jZuZ5DyXKbzN/GWHj+MkMO1HMwLxMp7g/zPW+C4IKCl7G0LWdJBvx
/ZU3JigsKALR3rVHOxqJGxjTtHXGSI0m1CWp4RulagEHkMkFhu4Ep1CkrWPYKYRHuqXn/u5OvcRw
B+YIFimKy/AL32b+bEKfIBqClejuekSuV2QnCVATYzGDg9yJRLcN1jbBMvwBjqrKiNbYByBx0pxk
vTwt3gx+I6LR3q45/Rhask1IqzbaeN74uzUIWsIQyIRHFAfngVNMkoToBDwRTFjv0fJTGSPcxArv
zletTWVX+cm5o5bAdfBgO96NLrFgvH5a3Ogvu7IS++qZfe9jWBCyB/4UF2y7GPctM2H4jVvexfmq
HG7DMEpHmpHYD+fm8M8wonOWkruGXtFYWBxKJkNtmPjbodqlOyWk6hjlfEqODpfKJ4ujA8Yfu0Q8
JniIKNaJfNWQJ6nsZFho3WfgsQ4gjdG/LR0jowzO+9Fr3Skp7IR5um3bQTfP8uYB97xao++CGeq8
LCo8dHy2MWF/mIwgNpn33brnpuvLKIGgZJKAxhZiWt50+rCC2l7zW55W/2pG2Mobc4GooySyU/e7
HRjfPEsG48zsxYnL/bN38ELntmj+ikR6RYmZOt35xDXYKbvv4r5rrGDOsTatiN26fx9uyzYHFTHl
/ceQ96wVHjsbk5vOGksz1vwEMqcohK6xh/Ctw0IZ9kN7wLLDKOBkWM109xhtQ85EhjbD6XGKGc7U
m5vraNCJ1eUZxfBRQBZrPvxd39qty6cZBcEUxn23SshwOgWXzqKgx4oP0nVSjHc7cmiNKDNdWA/+
acrOQCCl4I+6mKfAzKypYJj2aWLzK13ca8kCqM3vMnS/7t6SQOJ+x7exTO8z2drnby8w190b0ykI
Y+q8r3Wy659cUIN1l2cbuXZ0IzhZ45XzMtKiK44qa6FODp/llMeRUAzXGGUY6irZlcnHWtd2FNEn
9ooIh5IAVySctHVjuSxRoaVQesjq6hSgqdl7mqaRQ5mO1tmM/wecPSqNL4jvBq0vp43vcgWwgaNL
lLdxfoQUNE4G3a1dA0pD9TA1IyiMuQdZ3ksCFrEADLfYXpwB1tJDvEyThHwYrGgprr3jduItPJ7V
WOA0vlPGmuxEr4i71i3KeqEZu5R95ng3x9gzeJ73dKaEaR1EITw8PubhYhzZIm7WsfEeyzH3Yp6Y
keQayXw+Ta3AzXxmJp2+tsdBytZAvMWcJ8inHTxLMGy3DlAbWrzGdnCjQNLpYMystUrspasZLtVv
GxrY4VZ2uZLT1AywRW6iJNDCoNsuF3+vFPt/LJ2IBh9Az4RN1P8xnZVut6L/ep5v84uBDrkySgsz
BDBBCqAqmXWLinBTxSYB8OHjpX+biWYyn/6jhJP/wGdS+/9zFT9q6yy73a5Nw1WsMI2uoJFQD8xo
sZIiektoPpkZPxijJhuH05dA4MnWYeQOAezFjA1rty7jtssDQA3Z+SNKNm9Jt/N9Jv+4XV0l+aMJ
4EI1GddDWcAl6wejIn+dJb2W9es8W7S+uL+un5tLF+HwoDKa0MV1zbFLG7AddMZjKETx1MfM8l8E
8D/W96ouqIjCpIH2i3v8v1QW/VUrzzeX0bjiks052o5Issg295CTpDoMRvKk2cNL/fuvF3/RKn7/
+fjiQ2aWBDwssDHprut/vreu3lXZ9gbqrADSNk4+QygoBVbbC4rZWegMBN4vLx997E9jQb18JZ+J
KBp5rKv2XXS05AkX6Ra+9pi+Qo3Cdp55BGw03Dsmg0gZ0s1VH/NJIY5zO9NPIkDoKOSkAvw+x6KP
Jcb5IIHBwflSwCr7O0zXEN9jxgBsRJqXOfjq20xjdDQtfSSFryPQ2vTitkC83SjwAyttAdKmNWaL
fSGDQNweBVPc4HJ0GYMI3ffPGMNdSi+5x9aTfV+XZ2YGgAgrnq5sDS7Txxf6edq/K/YOfs30qzXK
8OXAyXbzxXOkdxooQhCZHuCUg33od21rDpIBzbvv7kHly/C9Bos040CU8/FWOmr4DXe27Y8hZsC4
23xjsEdASHj7kkiPCE7j29b8x4PU/8uf0fuyIOiKBilDUX76q0iacBOUj0QCTMdnfL6c0+HdONdp
j1+6KHJD7GLW1QkWnmjoNf8i+P0jWhtJN1CLLYr1aXpGRk/KMXAV6KmEUYeF7vVGBCJmiluP+5p/
qCg7P7SaWA0DrQwMaWy/w3ZZimYxzOyBxzOQxzX5iNWcluKzeFM4eQQDjoE3Olws8zD7jCjea4/M
lc/mbjHB5Uk20Nj3QEf5TrZeG4yAl3oLCGls91V4K2ZPj1lNap1DBcGXJUykr8okf3m2/WJXvX7j
BwTMz0ZxsudYJKHSCniikHTpWBaQQwXvGvTjyivG+hov046qOnwuxfkTNAecBqW3usY6OzztbvjQ
MUke3uObj+9K53z4dhnzwdIJWa2SybQtvHKgIyd2tpt2DvxRr7iftE4OQxmJSMDKfC6wVQgYvM3J
ub13VPxOmo81Kjj77BVe0XUc0/11jpCMSIyh2iEPRg+qWqcX//vCgAb3c4ND8auR3kiKk4bi42fm
0UmTH5/2/RZmjM+6QRo0OA7cKY+HBwZ+vEXs7/enWfwOb17u05JGaXhDb/oyWUrqXGYUMnzYCrXz
sn98ggHjKum8XX20/e5GJa3zmeTf7eE8S/cYeq7Y6k3MbUqrv+mhuS2iV/BeDSQTmISeMXy96aul
lYKEwlYibQxUjfGUcxnjJaLij3t4HR8TosswxIY5GWWLzzemRc3keiB+PMrG2fw+lJx+nCbVpN3j
/8EDGG3pBgj2AyDAWcN9MO1GK3KoI5yfHFqoucbbiFmmJbML2FAmSC3omro+Sq1Zww9nd3kYIygH
74OA3YkY6pN0LNvFTArrfQEeSS7pNj6NFO/2fTKh4bJX3Oac+0IHFSs2KLshPYzXGNNSFLH6hOFu
Ii3rvbgp1UCr4JemM6ZzsMVE6loC7nKPKqDeXXdVVLKUH6ybBmkmLLO4Xd1jyW7N/lRY4UzO2/dc
kSVmTosQpiliZEgj2wlOq5a+k7+I3bM/KLPf4XXfBq+oF+QvBNn3mK8ixw9PSchhLwd6iAip6gS5
W3ebEZVbRjFdWQCOD+s63obn1EmfFq0TpqY2IkRRNyFinTefqYy68hWdka6S+W70l+33Z1bMxXjQ
vXVP/z6++dizQyrqb4r4BvsNpijgSoPxISWzHqi60X4XSbkobYwxZlem0HDRs8L4+0onvbs7q38c
ZiLaHEXTYVL32Qh/P8zyrKkH14GuMpWztuRGtOZGIiGT3Mev4jPFIY4R3OBNSMVOpTfVXeyIqqM8
AMsMFca+gi1odnk4TSV2MWR0K2ys76NcNHo34+liXveOyBmRET9B+tA6Ix5JsJ4aFCG3PuiI+z7f
zLluzO2YCJ0G7iXEDJidGN8bfG3k2ipfwzPnlTp+AKQys8MtkpG3NBWhdgCufT16djltKxNcaqGw
XTh9Qp7wa8EPmphD7EagoBTGvX8cpBNcgO8A85mnn0Z83OlNktXJu881ZZhfFmIWaLn1IEqjsXtH
fJ5w/C4NBLJC0r5JvrYFAj76Tg8I+25D1NjcN1syetJpz6MKpvBIyH5sdV7M04i9IP8/zs5jt3Ut
a7dPRIA5dCVSOViSZcvuEI7MIilmPv0ddBVQtrZh4f6NDZyzg5nWmmuGL0Sr8r42Xw0JkbBpDdCG
4J3aBkMCJNqeLhOZVjAqSlAhxnq1QbxynePmgOhHgVgP802WLLw9/AgwrKns7F4D9DDzXkTKiI9M
3mRoz/jTJNjlR23CPFKyjsXwtEhbELUaZJgs22KE/AAmJhMGt7l+2XzKT/QQBt55Pu1Avr2pjOnS
scXYDVTQa84s4UF4aYcMZqwZdJucytuJL9QgYDrae9TLzSkPBBzdpV6jfzOQ2sF7Yq+Gpv7RMEe6
PE2xo7oPKABkO0DThI+lAFJAwmUug6pwX3BDEN1H8MfgFJjx4ramF0t67MqRbj0TK20SchZwlOg0
D7n7C6r2lOYOf+a+XIwjKqg5tMeR8cpRi9LnC9IEaegg1W7pi2ChP8Rk6SB9PshPcv48GtZhx/Zj
xIlCN/0bE3fNsATBNMhfcYbXyhbyiivaBrJLMgo91gj/GDtVu7FkjFqofMUYIloNTAEZGlKdy/pC
1hLbBaBxRnqHYVYvTiEZsDNM8R4bTzK42G74vb3P2mawpL2miVNAtBYRklq6RzBprAXd3DDHk+SH
+N08Vh2fHA14ZmTFJOsOTXYHV/iCJvHCfaC36FcMtgmraQcCxQmOKNK1yqo6Mu9RmQJ46Ddixmda
h2ipGANyy0DyMThCivwwV4iRxA9t5sDiQr8kgsJfr7HoZL5pRpt+2c+R/kKNnNYm/Gx2KErWFXYa
tgfPkzEdI1RGykk65t+3Gg3xehtuO6S56gkTbXfw2MleM3OsrRn+8vvRMQDRhbHqa7DTVnr4hbab
RStl50uD+/GAFecojSc4iOinOJrLUPTgAHHTzzReGJuRrrKtX6onmb7kU45sJN4u2qhDezKBgNDG
aw0qEFS/dvASApTc0HCFXYN23fQi2FoBlUX90DHRRehsi08SPTAcRnobCVfp3iVRQp6iRVAEvaRx
A4Bjnr1DmxT2LbItK5d23qxExXFlfqAwEK2wYXuDim28QrhGqh1rUzRni523MyEYbZA3AwZNci2+
tCfgLA12PO3Q4TaZLxxThrsccaSV03YvbiFnS/qyudcAy8EMWAhHAHAiXjcHyMEgxULGjpvyE/GB
J9oVl8Rxt+2aMw2FN+S945eLODNPqoyWjt0vQC32S9LEZoX844Ao8/clzTwATx9wvff50DyoXxAJ
YoLlePS97jWyNyLEE9re9MhbayIBEsEFFRYwFHBHa44KsJrMlrnWhNAFD+NTevnPvPUFLewugMzu
mJdpk84xXAJOoXFC9rMqYVw9Rp1FhFTQLQWR81RDrzoFZGnMu/PkvGSO18X7YYafvniLApEOSALW
GKkx84V1gVgeuuniSx47SjOxahqx8JXCrbdqfBsdTvVd0Kfle7EL8b4igFdLaOjqU0MHAxXemZA4
IrJCwPYd9wS7GgXbB9ov+N2B9nDBDDvGsUW6/NIOrav0CQFm3AQ0pFmEldLNWa06Icacktho3rpE
hGBSi7MwdQx0hNd+6vjP1oNFjAycAu4UK8QcX8S59sChbpT7c3zgoqhC6W9OTuF3MN1tTfl1WXsF
br4zvUX147KWQRQGYxRwrU+Wc1zb6ZO3lU7FvvlktA+0iKxP3jSQjOwS+eAn8V54EiIHjKCEiviM
oIEkdBJOTDyPyjEHD1lwv9ZfLX3E9LbAZWyKaplhRzXGPKoDOk9ALxiI6swVZgaYS3SO6HYJzple
VeFo3VzDjo8dXKCoYAtH74O9XnSDvBULKbpL7+N+DI/ck/mR4wsyYADvl8xP04lbjM0NVlMWCoLM
QbU3fHqBOqFziwAOM69ttySTSWwMQdA5z9HHZQ0j0IBtqbQOd3wbiGy9R3LgGHNj25mj3JrkB4S/
WlT8DiFWxmN/hb5Yu4wwGt2LMDCELd1mrKJgdinohGxLGcs2rtG/6dATVpoylhWoHVTm8ifTEnR9
a+IpHLBFlD+IGDCNyZOBUDEgw4gsQZcKr6oBv9bCwyPtwTYgWdK5ECYWVRsDpnaaPhlAIjhGQFc+
kwbiLlECth3MEpDAbnNEGcBfTvNqkzziv67NcRTAbEc+pTb1Tf5kkjMdkoPF0l65G8/OFp0/teRJ
PimCPbN5n4Qym1VbpJBS2VYPlw0fG4soHNw4a0gl9uis0UGpIOSOymadgTLdNa/FAaUmFf4jAMYH
bJQC4L2YQr8qT+GselWn+sYDN7vzYcNBNhNs/bXdgsI2j9mgfe3KiPNA4R0lWxX9xgWAwAhJLltc
eQf1JD3wEVgBqTgBQhbfm+OBc43Y0ikGDsPpcB7T6iRmkwwDYvLpVLJ26SbEcx/n5QE/4CaTy3O9
c5G+OJWVHZ0yRLLOo3OHqL5dlwsZSBTZM8VFSB7Ie6ycCx5Ng4+crb20EfqXC9ALlwz7jsn5hT0Y
vcbzcNqB1h5VJGdbI7BzhE8OBoZ/tlLZxvvf6TEOt79lx5amYXwLaeofpVpdaxXNFS76Pc5jpP9I
f8E2RiH8wOoBYll95p0NIUya+hYUtymU7hxV2ss6B0He36Wf9OfBv12gx6qTEAcLE9cNJUSlmP8n
fYiKSes5BX54zAJlfK126ApQCjDuJN3BskBA7hSo70yIXwfTI9y0MBdkVIDIn3dIgKwOUKLqlRFM
eMwBObVTDbDb1CX1xsrBqQ604iJ92qb7/yAfesZ/yJnDRmJHAG07DefW4DAyMheYKtTZ/dBDYjNR
mKEcAUClnzCA1FzErxfVgvrkgncbcjjIiknuGiyCvsG8qzyF71gdaiuPMEERJFFtLfJylW5apBHu
0xcw7VyQBopp4XS+ldplrk8iUMTNMWV0SfV0xkF86o8lFGcf+FFQiEl4BkF4stDVoDUaHjGnxxFJ
UbeFvEw1uztmqEiDqXx3wVLSWgpt6bVFk5LiML7L0QxjXMMQuZqaMdLKTmmtgeUF3WvRvPVbEnWE
hKRtjtUyrTBothloOutVZJt9WANsn2QhOzORVRFvsI5eutekMUKkFh3OkfaYRFMxdGptHR74J/09
PLlzAbIFdU58fdbw+eUP9PCNalz3Gx1n6+hRy+ETSjYs1IjJF0C/RzDXHZLH8NcfAQ26HzXUbBjF
xP+1sUXvU90rxEBa0oj1QaeFJDEGdgHVFUFXUrt9mM/E5KEAsvaVAMUAMxkXjiVqTEAM1i7G5QWY
/DT9IK0jOXdJpp+0dcH59yEDRUSFFNnRbHVeAibWDkHjBAN42rzLrEmAhiwOTY/dhwlvuVRnJFxG
PTljMEsvJpqX9+V7cGZCzllh6+voJd/Q/rqQ9+FsRU5bobSKxgmMYASj2mW1CYJZJk74thKIzOmH
A7rcfPJJ2aaXZkK52GoPJEsyn+ijakbyUXs00MIeCYvWOKlbBmjwD/CD47foeQKPrBaEMPdEEoWb
OocL6p25MkZ4NCN3OqsTrBdEcox0vJU1Oz1GS/1usJQn5NRYyUAWELessqQcZgvSIsDychSQ/z7K
2/SDenaPip9/EA+o7lmJoyCCNzACn9sZsPMKF8TnTHCClVej7MYtwLdCYQCZCST0undIt63tOeTE
fm+7DdiqYVtNSbpRWLwM00wS3xpAOSDpT3Q6s8QWnutHAArZ4TwrwR8giwmpAPd0xP2eQSj5j+IK
lm5xwNqdAtRDkLAuoS+8aRDxXEY8eBbHx+iCsg14e611xDf/E+t23Dj5dBQOA9aSrQR3hIQfCwML
Vuyg134pllBBaOOQ5xv7CzqYds/Y7sBKR0cLymA+xoFeaW0yCoi+RX8X3TMSXVhHSkBUZgwsfde0
XPg/xZzQ28RoFIOyd35cv0GU6zwDnXlEoxQSNCOfuV4u/HyMmA/fyvpM0FbOgHPAAKJ+VvQV2wA4
aTwPHNx+YBfc+SuYpsq7zjnK38LXDy77GStWoLmXiXZHEYkSK2j1ISFpT+4GlkT5IYdQTYDtwmxl
bFsgqCq0SPnMAskx8wn4jga7oYMwuFSJjz0Ew9q27oBgh2trRvGM+iGg3wSSxZj22pcEOKKIdkof
W0EHdOwdOGehE5pM/x+gAvFeyQQY0johYIDN+QjjoGpOuTRml/OvvI1lt8/VLCFCUyRMAjt55CSv
d5o+gXAYjyx6QR0bFqF2gJqsR+PlvCZrRtn3AKVDfFSRB+C+Xrku3Kf6CdITh2CeLeRlZjnlJkHm
Ya0GE5B3/YNwodUIdN5lOAEpBnIUsWxIXpJXv7QrZQ5ov1nGC9aXrqDjQzLTrwMAIeCRH3VA/km0
wsCE1v+BcqLfuXdmgEnuSOBTK9OzMhd4L/KY9UutQn4nSiOdoQ913CTcGM75E3lHRIrMO15+h/jT
FOlUshfER5c66MhlCA5FW3OYXSABinaE3tKcXIcP5hbz8kgOHuDBNqY/Eb6k7cTaIfnkztw3Y4y4
3qKHwQ4neyLoy6wYtXykaBXdqwdsjKiAifEgkxZMuZ9T7gz4iu94xawWx+yEZtrAcKEFNQv5cvc0
2tsZ9NUX6C30dV5BPitUsbNCe2WbuoUTgx2V7QaM/x7V1+5U3LMVAjapPvIZ7bwXl7no2cIepGh2
gKSVNIP0RbsLD/Wcg8laSq7tv0mvSE8Zr+BOpU06kK5I9VDFXmpLmvjFBEHU/E7b4+nbP1poCfN3
1+EZUotNvqi+5RNSZACT/ldOutLX+YMxhA++KCpO+BxgMjiwjximUuA9hFOvmQpQktjuFHHwjBi8
zagQtBdOGmD/F9hWrNF4La50ypF79h6iugyHNmiHI1/G0mf54C1CR2mvv0Xv9BpYF28i5fkjNESC
31M0N/jZFgHZMWg6YJPyIF/mDJpRmuXzaFOzZqpll3iWeA1EwSk1trZr5sVKobY/6O8N2//NFSYA
EpJjCEQZJ3C+Cor0ywJ9AQTqaesjnzU0S08wz6x9/twwLYNqmILV7iEEk7HMkJvpg0VSjiPFFl+x
86XAfvKdRh2LrxRROWpqsTASM4cJWt1OMHZ2Gjgk56P3iuhvdOh2jBHQV+aosrK1SDeB7dJi+4Fs
CRSqQ/8hvQ+84VGE6j/cGKDqJ36U8vbV8XuE0IAXj0knP9/Gx79Tz6++6//6sqYpK6ZpqpIJ3VLl
l3E1kpYSIVCFJmyWCRli1+IMq7+qsbpSGCU2BnsYIWm+XUDLSASCJGFwGAKk7ZAgfjX4xHKGOZmy
a3hRooGegBjPm8uDp5lsY83WAkcPNxp0DFnDwgabWV0B3IbCV112AE4vTnJ+jgrBhr8VQ7jKAzp7
sfBY1fkhgrylZ58ySnApcKuyle1EQelEb+cK8SlSrHEpoOeSPmk1nGAKocbc/f125J8T6H/fzlXX
OonUoDFrAdXLmGps1NK2VEqICS4o8cIeWHenblXuc0Jttg7e6mlk/30H0s9h/XAHiI4MoluSacjm
P1RY71yVtWx5HRMOJXc4tD/BCa/LtWezmOzmxgNL/z7wz8td6bjK7rm+BEXWr8RkaYirQj2E9Ijx
cqjHEsbf7dwqbz3hb5eE6auZ2PXoPKT1czLgBW5e1qZEaxAkAesmuLyY6YuWL7tw5Qlb8bxrCLh/
v9afg7f/vNVv11SGe/o2Wq/E6GJdMBpddmhXIjgfLInf1cXptBviCb9fiPmeLCMZK5rXCyhBiqs2
i3ZJP1oavNww/3PC7DPuFn8/kfyT5/3fR9Jl01LxRgWmcPUaa9H0VDFt+mWtgy6UnzNt3uHZ4qbJ
XIwRQegBBhkfXTfVkEyPcZ2JtWbVUyKH1YXdiW/EUVdRaK0PMe18temdv2/w15XM7FsxuT8LOMcV
mqOJlXOoebG4btDkDOHMZ7Pa6R0QQYiG///hx//7NixD1tg+uqGqVx/YiNI67hpfRAt+IIZhbMBM
dd+umql+724RFAFtSIv9zl/6WD6bW2kcz5AttsWNeWv8P3zinxHWUgyVKa9oShJ3NCyRb2tNiHq9
q6saupl6cawEsbkCTUsSDt57dd4n4WvhR8sO9BkSG6OcRrIr2Il+Y338urMNQwOJoBm6rItXaBKh
1qrsXIjd0jsvs2Cv9B9JRHtcfovjhV5MLUKs1og39pn0s7Hxn++AYampmgoQHku9+ug6JhxBV2pf
G431H4PfMIZZJi3G+LUpgatk45wWVOtCcWlmdXDDN3WQKLt++SZQK1EEdaWr1lU8E8VW8Wota5el
sPaoZTN9IRjqKLFuBE7ll+2nihp4HQBLiHd/nbPfvrJflJ1B3FTvT+stmGmS6AXGVIzv93tr7E2B
lYK+BBLXMecNECNqZs3oXbnxun8OWb/etiZJsoZWL2NWzoufS82iidRKyTlZVejqprRPKRI9LG1W
ZfnadtO/N7T8y8Lmahq+RQpSI+iW/7yaHBpR00Whdh+N1uv19nXCkGM735eju1U2GgOIPE+bUTOq
RjdgdF9i4lcflQtbCsFE1YFNXAVVoRKqwhS7eBXqsyR9141kHPvWM4GcmVCulqyo8tPv4VuFN5bT
14/+59IyB7E+KLRb2tV66qqL5Pt1LlM1NU67kkDlK9B8dchViwoJvAbiLiJ+T3jHqKhO4gv3wsxU
I8lFOW+BBtC8Be0HjUVhEtEpk2490A5RkwfzR41B73uo3D9TmAQ0Rck4fNrIg8mEdBnUACjZshdh
R38aE+N9PRVslTLRNu7QXxkcZ5CGxyb8GdKSNSuQJhNWyWsEm2rdPuEE+e7Zkd34QMRuY5z+3Wea
9O29DGnMt+UvqIKa9F2i3Wf2ab2eTD7q0d3HdLXZzGa76MYq/y2o/LjY1fcvXUG1Sp1lHr+LFMjW
ROtWaTjlFVWVk4g2xgo01Jlw1OGNQ+wKwfnfHSYTP2WZg1a+TpfFgFTZEmPt/gFajzieUPWMX5MF
2M39NB6NNpuF9bAYH3azGwvvt/DNM//vwlfP3KSYZ7qZHN53U3Ea3uNL4XgB+Gp9eSuIfB1I12tc
RnzFMgbEI2fGz2+ZRH2Y50YVrxnjUP4AilnDb+y9WYU4BByAcpzQz9oF4A3b+wudSKSHYftRuCPu
Kp7Mam1paw0FJNRGkQkcqUf/yX/X3vx3IATr1JoPHispugcyMwz4kOpY+PRg8n94ga37aHwxrRuh
6IduRAx/8Zi8JvKM/nP9HG3/DmHSFzfr+lnpuQOvRKuMIuhq3Za6GxsE9GorHYRl9XmhW7sYGu8A
S5ZYPT4Y5TTPxliqRK8Dx/uRcg3jozGMfQTMv1zl8eDY04bEHxHOBkQc+CsBrV6btru5Zjgyje8j
YdAxaGiWDRr4me8AxWQMQoMbyB9ITf4TKDaM0k/4I4AsVhJhAGyrTaM0WXjr8+xcTfJ2vKpWPgqN
3BsWI8hGmxN69cvMQaCf9hjFMB1j9gEe66BPIFUzUz7gQjOBR2Ycc1p/iGio2+oEAG/gaK+VZ6Gk
QWAdaRj2exJT/b65kzbwSGmdT/VDhko14LhDgFDQqXsvR5TyNrPqET9QL7HKRsB/LN+5NGttubTL
VxX+QIs3grBCrPH8HBy8CQ01Czemp5mIQUKyrolEPqWvaFcGSH4L2nxjTs4fODtW9qc0KAQa70v4
clKwavU72uq0JPLRDC3qnXZvzf7+/r9Uv5b2/fNf7aqukOrS84xw7a+ahbZ1d6ivr/KFtswOwAlc
lEwWbkXVBT39CbRYcWzaufFYPcveOF8oS7owxqZemFt3ix9zs+pqRGEZXQFjPw8ts6OJ4cI2XtRr
QI601oS9Arpz5G27wRhlE9BPWf39RFcqdP8JUIquG1AmCRZk2j83r38xtSgNomjl9aBtwmF+poNu
7cWJFCFl4dMG7bx0Wp295zi4b7V6Vvm63SVvZmQbFhgF1HgmNSjQGJ8q4U3GJekMGDwsMaAod1Gr
2yKoUs6prN+Ew9/3tYmHNngoW3MpBmgQprjeqHeN7E09juCQXoeh7Tsk94pOAR1QOAob+8xJbdXJ
uMIALKFPLXpKZ4s6M9qLFUz7tAR1ZAKpihjAqgFSTgpaRyUaKR5Ti67p5wqGoB6e7AGeiX+/wt+S
KMWgVjMVnGNRlP75Bvu80AUy8WjVyIsSE+nWcs7WMk+OWvIaooPz99V+DezfLqdfVSpypwHzln1x
GQrKSC9e5XadCkBd5TePTjGZeUDOnJc3QO2/r5P/PeU1qL2R3MIszlQlXoDPQBXRF368+Hv3zGY3
0Nl1PX9XSfLx0p2XqVts3Iu0A5McGZBO/fPa9ZNT48ezMt316VpzX1ytZegA5d5RSmF17vcXDHzw
eoMnotYH0YzGZYKHlrI4C0BgGIDo7mvMAElD5TEWUf9tvIlWIo0CPLSR7jKA6rJ9dpklUZaV5szv
UVGVnqP0PK9CPOQRcZRlSCYZid4uZuaUCskuJOzUORwP2zTSGx9K+6WUQBFH1GTEcdhd1lWsKBM1
C5XeQkUyAICSfqrFq4SsQK04vjip3bWeYzIAjEQhwcp3UrcUQzQbU7RbMwZuJ9WPUU5aq2DVpa62
z0zErBbPIbG+t3z9tUv0h9SKnk13Fhnz8/lRiR900Ak9UyQxgn2K5i9570gqEDaCenEuwKSVAOrl
5QUaQJTOrUs/iuQ3I+4mAZNgGSyK0qUwIyYlGk98UtH4VPu9he9OcePdfJVx/xyj397NVcogZ7ov
JZIMWrce/E6USdPAr9Kiaex1dpyLs7RNns0SMFQAQEoQ1oXivldRBRCm3LXaMdb9KU3s/qI91v15
Imj5Su9ODLU8/TwOzoaT1W+dBIxDhxdjTTw8C9RI2lRn7DuRcTujd9CE5liUUInIF3Ap7MrCgLc7
dqjzmJeJKBq2FoubRmP6hJmJgCKOVJQrtXr/P2xnQ6PelVQTyL9yFT202pXKwm9kmMgY34BgTBAQ
dBnG3Uq5/604VWITmHLdMFSKr2sedth7daBEnXr/wMMvTqeG9IIiLHLm7Swdf9xlszu4XANZZ2NO
juhH76Bd3EjFleHD/vjww00YomWhvW/A17+qhwRUB0WjzRTy/mS0ngBgW7ej+WTb21tq4P2cMmC6
Gj2NF8doEjsz9M8pe5c3XvrXS726i+Gw421IlODml5rAt+qjL0y5sApeReqc7PWkn99nh8l8OoIr
B+vOmXIj4WQ+eluNx918PANH+/kejm+k6P/WBuqQn//vLoYA8u0ufK2V/URr1fscHQB47OutRAdg
4CXv396mzggy1+EA62Cy+7xx6f/U2v+8AdQS6HTIosi6+Hlto+nLc2QU/bIQ6rGF9DgGHRIjF3Ck
iodhTbCrFW1TiJg31S1GdjgR9T6YSG0mBeIiyfemhJBQaWHXKywvSrDuzPa+6IqxWFf0EM21qO46
JVwocr9NZZgzmcmI1NYQ0tJjwGh9Y7eI8/jZprrQlhYdOZIXGmiIFIS0rwItgB1Pi0ntq2XLXC02
ECNmwO/yex3a/0GVOVIkgVEAk6UHtuVtreQzNbdqu1GRNYiKbepBRyFBCITPHmGMXMGnygKsbj0Y
2lrXYAfLj53ljlJg06I7jBFLBjt01QBuBWhBCtIqVjnQRFRoxQwmlADGGpjP+VTjjqP10jHDu0LK
pWUYBW8UQcsGnKphhI9qY6z1oLtzRWBRPWhiC/xnZSjr7mItFGDcMYaiYgL3Aq/bS5HciK6/LyxC
Cb4gX5v96uOqUi90cln2S7lR7Th7BgiR6osmDRAx22vl4hIgN9r44/JSTWMdoWQGbMqAowRNkMwC
JuAFhyg0rLwKHVlO7RaUh47XzTlOx7oCwqN9iOtbpfIvoQHl5//d9dV56QaZ4Yrw9+4pSrpxMlqu
09FkS7lMgJgjWT+lTXWCPgvVeXYjrzeVf8MS3XsUOYaIgPjpVVi6+FketFGioPgtLuoVSSZwoS5c
98m4FdbBBqGH2pzhPRwy418FCFg5gFrAmGRzfQAe068RXtx+Sxdch/izVZGaRdgMq1gVvrEHsiEB
XbP2H2HeMEXH1XQCVn8jZqiBG8g5UAEwbq3G0LKUxqZsSw7MOk2M6G1mvEwtcQSGagltYI6mjNkt
Q0gqDyonRTHzRQdhIQlcGnH9UE5KGWTW1D1ibJXZuWgL+thEquBGCJF/f2U0DaEhKciuXrWp5aKT
msQgenVTmy+1Bgg/9yejvTFeQS5/CUeL3Xl8q62hDEv3Om4pkoptiymJhqZfJQ6R5XeqkDcqHMfl
WhyftpK91ZbYo639g3+Yj6ZvcP+f+CLTYxWNP4mdsINvPfo/GT+BW0FkBqNwk1u5FnCJxSY7x24u
L/2o2+RUJxJsM/lZxwche0pybSnVmCLtMBnSrU2vwSDokH5gdFyIhR2l6JwIFPoDwJvF0GegFo3I
zkvkZJP8odKReE/hRuT03OsbafyVWxBH3c9bv04Cgji7qH3dKPf2icaztto+07GZTp5fR5PRFLjR
E+KW9qZfLz5n9o1M58Zb+8I0fjvu1KiXxVRP5KUXHopyH3v0atKd3OPG2a2xBVcKYWwFM/H8pBUr
t9ZGYbgoWfJmg0PZeR4INz6jNKRW/6wlhogiBo2keF8r/NsNuZ4ceBf9Iq2rBfrGo9gWxgLOPsaM
cRZEe2lc3A2DWs+G43ojRP/bkh6+w7drXwU7v2vPmVgHuMCmm4uL9bB6FEAf05MJmxfa8hy1OxlZ
1gq34hvf4bc4S8UPdJQxvkIG8PPoD7Lab3ov6ZfIdXYD/YDJqT/PAFr2lqMIpyA8ao3ipMiOC0/I
SnWYGeQI4vx9G7/Hj//dxled++3tB6FcxKlWkY6eTtn8GVT8BEmTKU0jElDZ3pizw+xWyvVL4jc8
sDF87MGY42so+u2ikRydU09VQC9cRqC09fzO948RBvb18ixgBL8I5FNWYPu2VKARgOHEVDG/q5DM
jx1q0BQ9aGMNNaWk0gC97R6L9u4izXpWjWYXqC407yDpTeSH68sYcRVhES6VBxPRwr/fnvRPcakC
qCAEDQ0cFd+mqyO+rqWmhwYkr8O7blPPW3sYVWI/P6aqXlVzENyHCIjB/+WqtHqJIoym1eurVqVZ
y1rcy8T7pWRLq2yy3U8dcI37xexWlFWGLfBze/KIOFNZCHvrDPiGA+jbtyrBmSi91opLPz9dymAq
RqWtKWhcCq0DDRaaDFG11mr4IHATlEF5mXbSWUaCh+GdCjMFbosrD0gQRAugjTaXAlE2xi8AQT2I
Gwn8jL55UMKDTktT7E4xkCHTxZRVTudxbYFKLG4kOf8OtfluMqrqTMGg8PJoPx+qLrxKygKJBRgv
1OKYkAiG3jFj6ysaWtEXZs9KPaclN+2A6ZEt//0Ffzk/h+uDD9E0En/l+qX6gqvrlqa7K/CLG81z
aNVbI2+PNSQC5ptoZmH5YtFx3EG4R5RWgaTjf/ZouIC7SpSVscATeJn3K0iAtIK26a2Y/O8hMdyf
YXDGUxVzyP98PxbNKysKaJp4SLIY0JbkaJafk2XTw0SitEihv9c9M7PcfKJcJ60tYhjAZ2mc9PhE
12NN3lzwQf37tf0SrrktmROf/BSvDvUqZnaxZhZJ7cEMsGu0+0XHtMXTivQPEvnfl/r3UPpxJe2q
vVdFsmd4VdQu5SKwORWKtHA4FVoQel0IpoaxXnZz1D/80OutJn+9crScZflr1X7bamdGlJ6b1u0a
3o+tzfPR+8O6Hu3J6rS57jxjp2ZfJgd0ht+fyTFHuKSPslXiMHS0C6y6ihnpjR3R4PYnyHXBHKBx
gO+snU6hENgfzC0QEhM28p00ekrGDjJA+mh/9/LYjahzDw6Y1snh8/gECWO04gFH8egRAQOcM3qs
ODCf51c+g+Vnv0FDhnD89yv/LZZ+e/ovUNe3pzfcwHIjQejJA1o7mqHgLd+oL/6dQA7bnkQZDBF2
0Ehl/1zWZtGcrcQMlXUMzWcFGh86MjtqEJ+IZ3hTb5vHWw4Y8r+pssJQDmo1XSX6j9fD/SDPQ6k7
h97aXEtMKlKOCW0ZrTXEWm1U95beup+GmzOyUeLyAjsDP4+n5MZ+1n6/CdBFeJRrhnS9nw3XLwTR
rHEXWkCQ2rgPZ+iZ54M1aVfuIr4L9mDL801aToJliqByuFVe6dLqzAsHcEB0NPbCupoDG57BU5s1
WxN/NOWFAI74fzOHZn85MjdZ0BE84zhxOTKqJlBsbmEXfgtLhOzBrZx0/58NEnZFrgeCyA3i7VDT
YURHudwM2JuLeZf0+78X5K/hRpfIU3BGVxmoXtVWlXsO1cSAnVCYG69EsKZFJ8x71jmPPOtBtY5y
o0HVRH7Bevj70le8+6FAUKTBElPTQR7Br79aqaGVhLIUgUt5OC3XE2DFo2A0H7n2FJQG63XsjA8H
y/5c7m6slF/yweHCCm+XvQir6SojjgJVFMyanpy/Op222/v7/ajfDx25zaDg1YyWNy742yfVQYMA
wTFUHamVn1uSI+gssEPEZZR+iLEjQVV1IydDP1z9lM5vf7/W30LM94sNf/4txMTRWRNzKW4xTtnk
/bSQNwR01dj9fZXfPx4CIUN2S5/3usRKuiQV+ph3aNvZfDuZeI6HbOMc99c91J9BN89xEF8Sl4E9
jMVGGET+fQe/1FQKmGBd0xUQmigRXSVtQiAkbVwl4pL5tuW2zqXfVJzKsfJQM3KugI4H8pruoqps
BGlXBC9VjiEksxqfZW5BJ8iDfR3dqnqHb3l9vn2/q6u1BdSrMaWk0e5P5P3rU20/r882GAxhg5FP
MH5EXe1pfBzPqlud5t8W2fcLX3334JzGrZzQIry4aOG6L0CO2m4PEwn1hOlNTOcXDPWf51QBxSIO
M3iwX8WNTtHPvak13T1CllU/zfG6GbWviEH6WFlq++nIGS/E14P5Gp0OoXOZfiJpOAaHfmszK8OF
rm5EtkQVAB8tPYNq4ed6v5zF0A21S3Pfo8ltbStShwIZFWETgTbod6zHYCYv1HE17ZfeMwLvU9VG
scUJZ+pMRpsE7y4GEOg17ARqmch+v7FMfzmWUMnifDQU4itB9uf9BVKu+3F+6RgAmDttVjGEgFCO
GF2DGOMtROdvlQxlp4iaCfgYQtzVKmiC7lJV0mUgzzF0QSz74Usxrbdh8YJsDbcuxJ+Jua1BxlPA
wWCAqRLc56cWWzEPZFxk+yACBCDczU6aF9n0xuv45XNxg4RCakqZhsjV6zDDRu+jMwCpDMawlIAs
ucAKsZCpBjjOUN7FAcqDF6ViSBZBrIaMYUK201tHoTOuMprMEXb7+6Z+OxC4KUPDRM4ELWhc3ZQl
GGGjEc7WMvrV3rI7ahBFnLOtLNMpzPmR4Xir8LOc+h9wH0KnmwvNKDqo5Y37+C2kUYiixqUwJ2FB
X+X+SVr1QjNA1R5Oz4g5zu+8KcOZw/jwjiTLrYv9kokP7U2yRQNUNiLRPxemqYptXJTAtvx5vjFt
w1Gm+ugYO8WtnH8opK52KD/eBKxEC1cCAfrzQpHCKUxbEiktkl6kHexyiVXeJrItVtnfX1L6Jfz+
uNbVGxTOAXMwieV1SSXbiHd94Dsl2gy1dsxxEuuwRlMe3HO+lJAur+MKIKhVN7Zgft64kWHJXD/0
AHUHVo5O+D9vN2kKTWzCLFwp7WPR7Vi3l36fdidBX3hoFMu606GcMdjHdysJblYJq+/GLci/3AIn
AsMG2RqSratYYAaeZoaewntn2hvN/h9n59mcuhad4V/EjLrQV3U6Btz4osE+NpJQowiVX59Hzkxi
y8QkuefW8Z2jvvda73pLxSLdsTmPS80ncvJOjdP9Zv3r/X6w3n6glUZyGZR5ynDcglCql/O2mGPq
c+eabt1WnbpRJyucUWK/fZSq6JrFR1WaaSkX5boLMtfo4aSXy2c+itx7nc1vCoxCri4jALmrxoFR
e6WbqqfHNLvykdQu1gpm4OKsa2ZYNWjO31d2oxlnUdR0zWAb4+PvHua3sk07SXpdnoTuI7l2H4mb
kfFXk2/492Fu1fsKBRtLMCnslN69r36vRrKQc0WzyroS/SlPcDsZE8XqwYm7Q2H8zcJWZHDfjgcw
ZBAvf/382zVle/Wa5heFgKg5dO8jNv6rEwk7j8EmeWYDcg+jqCSvSN+tY+ybkavh9IRH2kweMB+8
8zUYN15Q2DFdi6NCp6Rs+XmDm+ygNi0vFSPwl1m+ms0mQ2uC62pgPRn+y8t2S143/lCwZQ+WfDZZ
90eua5h45EsPk+1msarNpe68T1UP5+QPw8JOpWKGzlRljklyNy2EUFyZvnI2H/B65Z429tR5x6jH
c74MfP+p9tNkhq3Ay8xfH9efPimk+E38/XxvvUYQzyG9s5vxz95nWDPXFg/HsiOBX6mDEGNT6uB5
a/99mFs7Jgw+Cj9mmDrfRq/4lkRwDHWYxVM2c/N8xIJROnkdya6GETu56h/DfCVI65p7lJzWpwSn
TLIZYpbB62mi5/Oz9mkQzFcH9b/wXDoDEa/r5h5dTrrxzH+cZW8FhNRz0gslVDcwL87m2yYab1Jv
NVrCtuiak8qkKPU+H+7hyb9L8Q62pr7pxFV8a71FY3gW5UJWjGiqwMcdDlaAapfrangcB9pYw0Hx
zrPoloafSy+Hw4cW1KMDr/sbeRIb2r4dDKNp2qBpLNEnh9koFrFnBJUOQ9cJ9NZmw4nxyEiF8VHQ
/BKC9vFKVm0Q223HdYjg4GZoy4PAWBbnOwvBjbqmO0OQGRo2pSMK/Pz2jpFxIA/jxByohCHM2aR6
MtrTnWWTBgGd0jH3oAOcAVQCSfPywxOMjZOqY+Zo+HJHksIZIQQJkYr8zpt8gybEJF6AUj4EotaZ
yP88t2uUlXIWlLie4di8x2dWA5gnrDycYwwnXRZneNcoaKsHzP9CvGpEpKDH1UCZSccXDNLCdEQw
ICMZnbzrfJrp67R4ibRxGS8kGtOBPFGCBSZJqm4VwixWHmTlzhX8/uS5AM6+2zm4vV8fwbdVNlbE
QZXpJ2EBzo8xmrQghOSM4Wi4BWfbp3cGM1+wfe9tQ7ZGy83qIouG0nuWg6pswjg+tBtCdx/ijQAR
e3rBTSxxw8We9IHxmUhsvF/w7I+maMNra8eqgN3lKxoqfl4CeXIn/YGH5dad3e3GBw8Pkk0UthFg
i9pHs5pD2+jDumg3sgnL7TQVrCGOxOHr4i1/GBGoO6XhmB+XRKqjnV4X1sOdZyF2V9+7O9DOWA9R
sYkaK/DPtymoSmNYVFU9PcODJzwX/0MY7sGuuriY7OlKQ7QrahonvXinOSZKCpTS5OECKPr3ovBV
3P06EZ33AlfooaL31yAanXMtSQMFBZSNHmh2RAjVuszfz+ZmhFP8km3u7E6919fjiClobK7XbF6o
JMw7t+QL3eqfyVAFbVMVyhrR6K2G7aDdJ+ohw3hpnG91N37FQtHFK6peqoYpPeVb5ampIAaKq2Ak
lHbqURhg1zK8jq5+uyKOJv1oMPzBPQRnp9rCzWSA9lu1at0tcGEUHq7iGH+8Mxuu4VbkkreElV1z
C1POF2M0bKbHN3xSR+GrMTrhWIej20e1gAnvVP7QOelOs5KwanXKB3I9vdAj1TAiDsoX/Foxzz4q
hJHkaJ6K4w3Eb90RBOeutPn3PsWMDBmgIiHHlIQ+fl5Cbwm1AW+NdFhf3VLw8OmKh+OoXISxZahm
uvcaw4PIdm7xJDNxPcjf/n5fvoCB3lNSu5kT+P0QULavHkt5RkUYXfePF4ZOR5wrZDtjrHJGOqLM
z8xfyjlTX2YvnwX5PV39e+0whbfz09OAlMHAY3hm6c7RgypLEor3WvFanQAF8VWJtrjt7Bn7Qenq
QgB88BdLcFHHe9Dr7BMZkYl/KE0Mr06zyswnFR6wjRmTUYMs0jOYCP19tb/F8+yX36+295le0yIJ
DvCXpxJv0BkJDEbe1kL4OD4CnlWvA86XbKDGxXbXuW4foezpJF1Edz6NGwUyp0GjLajgwtKwX4w3
x0BicpqpmwnKNM3axPbKI7mB0ZQFFLO2P3X7AVPovy/+xhKFRJH9gooBNLq/4RWX+IzHfvO1RO1r
mz2MlQniVyHductfJXX/nWKCj7AYoJ1SqLe1xuc0kcRQqKdajRsWi544MmJkFBdCYK4fKgt0k1iY
ll2DeZlMDZXY5TvXemu3ojKCBCxImqYCEv5cj0nqSupUDuoNIBN8V0iIdo5D7oDsgKFtOFiuWMMF
YOAqM98jxyDND6M/+pDzG05zNmkNwkpc3uv1bp6Vjm0CwwdV448eIlKXZXA5NSrPHVGguT3M88ja
QsndrFYwQYpJ4ZtUcVjaYahgjbu0G3La/xkx6Om9cdMXAbn3kHj1mIMQIqDKsCJ/3iExbHTUHMeW
jeJlcppu397gAm1QBpMYctg4J0vzBYbPD6VfmveGCN3S/9exe1uDpKb0EMG+q8/xgCRayQUpH3nZ
hMQXNqW5T/aK/2Dfm8LeoLSouspSx9dnfKEzP685Tg9iKF0O9cI4Yc/JANAuIQwTJugN5m3WOe8I
0hSrPxyPlWx2Ve34XtF2gyLPKSgKb4BAyQ4/6+cpHLKY9pg9eipin2MsCpzo2F8wydWc4XAaaUtV
8kXMFkmJSw5moM6pQLsKoviIeJGHTh5MCILXmr3ZkkoDrzOyyMC2h5KpVHggrcO747ruU+k9LHpn
2GsMeQEP+oSmY3sRh00QKEjdJtuZ4FBSbXLLxLTcNF+nO3lnrflenv7PixUH1Um4IHCC3r33pTCv
vDYXg52RTfFc2znlJSls2IaLzt8HuoGc80C6jpnBK/B5n6g/UBWtUU5JC91T86RP0QU8Nw0aIqdy
KKu9gyevhCUsZUBqcb6fGjPtXR2HfgFrXh/Fs+xjz/UPJsmsqyvunNyNAoFLZa+gd2JS2jciCfNL
XezTQqWuZatAoEmsxScSo9dYxpB+s0qtFRWSBSG12LHtmuITrNgjIIRg+pH7WZn2HbjvBgDA+dD5
0+CC6CIn+fn+SgEtZAyGzRnZjTWDVLfYtHy7o6vlOY1NNszAtu+sFzfQ3R8H7Re1w2EqBu3pVE8F
nI50UuxMUSfD+QP3qYw+0iDvGHlm4kj4yCo4yC/vzj2/IPj+V6AJBkMv6nsZbPXndRtBONBPbYzz
NM7dCeaBFpOK/WO4yzfFk/YvwioaKa0HUXq0T0aD86gdlbMD2vvCOS9j+OwuZP1pucE5GVYuEZcb
zRWwRX9VibnwMDAfmCfM2n2QahllAyma+DBa2N02dM2530wiDPw0C4vEj3AuflQXU2EksoSMsIsf
ELc67UKnQsw8dXnBUGX094t4q2LpLDr4s1s9xT47KT3r+emiUDwA64FoY9fv1mf0w6aKeRrJZMc5
JUV8GSHuoH2mtlA0n2WJ8kJjh5dJVCaUe0j629XSl2p1p+u5+VaC0rJAMXPD76K33RtqeDXkRoQ3
T/ivSjShbA1ydZQmIzTK9N+N/JmHq5O+vuobI5sPlIl2chJV9oYnX1bQZ9j0bSeSCs8aM6fozmf8
Nen49fKgRNIAeLsT7L08hxwF51U0anpnzSPk2Pl4P04PM6JfTWx6saM42bhwJHeKoK+VuX9YA/gV
VpkKHqb39pqhvleFS3oYbC7uk+huXThTzqr2a/NA+BayI8l+9OGu//2q3OAfdvUWkATIOUSBL1Do
Gy5RC6ewNBr8fRqc2AZpZXfjvWuxt9Jkfsr8lkSBIUPIqm3I/kItOFj9fQK3L1vBOIyeE+pqf9Qo
lXmhnQ/7ZlM6WNH7hs9qPlacvXOwcPN8PkD7GngIctwuzcyw2+Xfx7+FBXSUUgniPnb5nMfPpUJU
LjR8A6nZGOvSurjb3MpsEhtnxGITaaF7gkufeTea6sbIAo0fl4vfCxS7X3uFJF3ai5FI9TTNl6dm
TQWBaF5EnIRPpzwOMXdUK+/vS72Fu3CVQ/HLXqY77s9LrY6GcC4FGhlyHewXAhLYoFBVmyDq5gik
YWm+quPjSGDE7K8n94qEr1Wn94LTysDd5Zp51/ReDRtph7TVh2m9CLwm8TO35S/NkV9ZOWUH22wF
gV9JRjH+BsrTdX3+CF4TvAk+4N4Tz7FS1sqGQGzUNVlrY2yv6kx8m5d2m3zg7QBiMLjOOk0r45gZ
8B+CrZXi8ZM9Fm/+33dS7UreX5cCew07JOYz9Cw/72R+SI7FoDpFj4LX+Xu+DygKH3X76KAMsvaO
Pu/oDcEr9vbTZsUckXcKSYNzmRCx4JDJZEWzs5UsBvP947V09+S6WyketuQ7Y7cpvZFwOGPDwPsQ
XiSKh4qXP3OORK/Ie//elODGsAmyEzVCp9oBYO3bdWhRGO2DsK6nqmQlI/X92M1BAcBKnGCwb3wo
0zsbwA0s9PsB+/Y7xSWqj5mG1qHzVKpnKXAQ3hEQYOR6lhyIlrln4nQLScCcQ2DA26kr5T50IyD+
b46XVlnsKyTAiLutZoz1H7mxxAVhGadjzBrbpoKNBY5H73FGDMIDjrKq0kU3/f3yKDfKxO8n80XJ
/rbkVpUcXy6hKiww9MCYusGog3cowN6AKJVOLoaha7MbEObBgKCcK/n0mE+LzJcJlh+6DWlbKjb3
ri46e/iHWPfusBoWRknBCm0CgigEoOLbhiiBFNO9lXUSR7ciszC2dXFS1+Ok9kiARuJ9Ke98GPcu
rfeJy0JWiNKBS9sfrUy82qRCXJuZhPT873t4g0/EfBDmJSA3KBj8iJ8foH65ZgW1TzIN8/0rEd+r
jOpGxl+3KVbGsDSFhOyw4DJOnVgnMsIoreQCv10lJMfQHfWIs2RwHA1yYXoSMesoRSxVZsMcfstb
0jjhMLKFkBzggrAz5flcETh2wun+enmGme8ZWbRQUzxwI6rZTLMlMbrHwLkB//y4vl6JJBwOjZbH
+WEanlSz86cqruOq8TDR0Av1DvXjKwaxv5p9u5l9gCsvjLqsjbheAPXWpYeBPG9gh8eGJ1vbCivM
tEeRf64d8S1zh59ghQZKxS5z7xjbwtrYioh1sET/vOyi19O8TN1yoz5JWFp6mlNOmjslw8298/v5
dlSWbx+QkkZJeKypH88pVEFXrdyCkhCYOl/gMXkq7Ui8875Jd55HHwjYp3nQnPV4sHm62rN2qj0t
Nga2WPbGGyFQIjWlMefn5VqarGnjPuHl3ynpmUre2HK6qlAHecZqSO9VpYl+yNKspCqVcRWKMexZ
HJ8urrAqXppxvby6h7nqXhfKLvCilcbeUkfuYRs9NB+hi52jS3yQG75/ILp2S/uDDWii+gd0kgzx
3crar1g5hk4JkHuxMMY238WxjsfQSz4643JsDYCIkTg7IQL9pfGgMgtxj+/pS7Ns8AFaEdEBBHa1
aJr+tWY1z613QOVl7WQTsLGn9kl+EsctWVpmDIi/BBwnM4OBd5Cbh9cIIuRHO0scbDQnQ0fenHPS
i0xxrc3KxkFk3S74Tw2hQfQZIex5pX8fl2BOfy8pNyj5X+aSUN6wZlMoCX++VadqmMTlWYyW4rp8
Mp6ZibMdXGKLLMn3dEk3h9wiEd07R/1Nu+KoCjVR5wnSHfrnUVNpn6dCFTabBhswuH+GReSbnWLv
dw9Rvn2B3w7VK1pkoWwMAak30NDV1ngDMEuBSeGJFr7XQ/8ODPDVxfVWFSa2XW+BcgeWXA8UCowC
UJef4+wwATh8Secz6Cwvg4VkufrkCMOs5Z15ZtaPrT1WWTD4VOc5Gr1W5F6nLoWRjQNJ4fmD5WfC
xOvfPVC1O4G/TrAHjhRCcRzwGiRTmFApBiAa9jzJGh72FYfl9HwHi7lVZn27H4z2fj7pQ3KS86Lh
SctYdsmA3BjAkziMeZXzeeelurFaGR2zlNmBLuukQ/48VDi4CIEa0VPlTu2CmS5yc0FITgqZYjLX
CKx6/bxXRd7q41BQ4ssq0M78dimNJGVfqK2qMCXJRhzvzfV0ZwmTGsI+Q8sH+x5XiN/1xgPsSHsd
p5jP9stw59s+EA/1KjuKQbk4DT0M5KKhhVt2c4Lk7A09lPYkN5jqu/pc25eXelFuLnb9rq7TebPT
XtNtvYh2JKPsBv+ElqCTald9Dva23DzjLnOgKIsaP91Grde29uAyhw4RMbC3CaTZXxD+e1U7D3f1
g0ACDfZTyS54V96rF2Wd7a4PxbZ6E1+FVfVQv7KPPrev6Zv6im8CuXpDLFrf0uf9U/teLw7P5Vu1
OK2yXfzULLVNuyqepdf6zYDjgf3CW/F2+GCmenqTXovn7FnbDDfNEoX9sllW3a+XcDfY4og+bx+k
dbMonusHTuvp/BI/6dtqqayrZftA48SvZLKfBsHIeKyWhRM+Ne+lYZb8f+XLeehdPo3UJnBPLyZD
LhSS3tG7vlKKZ9tkeyW1KrGABsrSDbKxprtSPEs0/9hQAXnx3fq4ezv73yXEQWhgzKEBeXvfJVOX
cHCszwMWjtrtMvza6XBXtuZKmJWz0+uBJhmIIHbJLnUN0Tnb+lM2TkepXT4HE5gL7DHhw9kPnczB
Uc18Evyy0ynSof39md2C2RCn/NeJ9gdEqZJEJ3rEaPlCYNuI4qnYBAykjUdjP4fG2upEX3mHi0NQ
AF5tKLlx+76czexkXbbhA9FNWWz/fUq38PEfp9S7d0PlFJxymdIITA2MLyeuoorU5RUEhx6nIKlA
tBjpFS3EHVeTp1mwvhjrU0yCzFOHAwKqYdIfYbmmjCv1Izu6MpZcWI6mK+1sKXFXYLU4TvCPK9DB
nfbhtztqRxf97zvaL3KCkzHcy6Veb7aG34wrB/v9SY5DZrqtPNUVN/mYDD/cJSZEAbkS21ex3jvE
m2CTa1iMiOzhhAZop5jvtX8kw8sSlpG3jUeos/kPwkDH7Ziq7R2xKtOy1wJnPoobaym44UozlyVb
0ZS4Y0LAKsK9HEIvkZwadmGL7sOBcGH1H2fk3PPcu7k1fL/sXkEbX/RjKCuwm5ifNK0FGCSEPk8K
zwOM8iRiAv83Ne2NivLHzZZ+7hKFdIiTUNSVDZuvORM7/Qtg92q10uz3qePs1oAazjrx9m5g/bu3
et9gdHX9uNgZSgODAf39PHpSt6EetXzli4ubm9lIsgq+ovdwSSPhX6bUJ07tvyvwMzXIvLvEuTg7
zTfGwTPqRAu/VpegHbwY7rEObrTnGjpozgxdxpBttH9izanVBqkWbBAU4jqjeLNtvWbovzmbGIxo
6IUI6yCkbmGOzhSIpm6VrjcVP18d4qtZq+FG+P+Ule8zhNr6/j3A9nfBqAmYgxkS8hGZMNze3i5G
V3wMDgnmSuClbygCyICcHuyAL+XvteTGzLk70hABnsrODlz/8wkdq4MQtHreTeWR9Fp7v4CpRXSl
e5p03ucEi4BYFc58/G/vsrSRgKyt8jsrgt41uj83A06C15TE344F8aUn/bbHXwtFD9QTXlKHufQg
WKkv24pTm1PmNwrwfMdoKXeEykACPkzK2X78IY9BkPxnR/Ct92CkcI6KPzWc3Iucd+gsUwlDs5NT
873vZGpf+pDxaYxcxCZvyD2OJPOTqHvq72SWWLmTjTP0xbmvj/ZY6Vzde3f5RjPbXaABFQ4xUAfA
/bzL4TnWAjUexNPrYKfgVJqR41cp85P8UIS5Lzvq8GhKeC7//XBvDOl+HLZfIg4rtVEuQUo7uRYs
yeGT83WnHhNt45+ceeWLr3el/N370n+UjKTQkai42Stf/cm3RzlQ86sk5HrURcWRWg6AC4oCZQkN
sIHg+KXE+PA8IM6yrW2lvKdJ6Faz/tHRcDLlgLv1G/zOwrMkBkeDeHuaifwfuXWM/SjoWnW8J6o5
n1x4Q17vTqxvLidMWLpGCIBV7dNrrnEoBdq5Djbadla7s200eaueFmfTDd0RZlYM5/NZa37gej6t
LewWnfkjMfT/Ctu3x7urMweLJ8R3PLbvfFk36L5aZ6j/XyfWW/6hdIRnUYnjKe6qVao6WJWGOnp0
A5vZyKliErKAIi++8kadN8Q4uGPdjvRmHEb1Ko8q8//1KXw/ox7oVbdVVCTGoYM4MG1lmo+psRmw
Vd9rVm6M+DS0bSrGGyLdkdaHD6VsKJxTY1+z9dU2KXCeYMWZOWSjeU1hxEF0dnaRe3w2Nn9/djdw
JMbSEKwhWxmQCfs4UnHVQr0Wmmax10wDuv1CX6af6lI2C7tYqtPrmsC8D+yY9+PjYxl7g8ec1nxB
ZV7+axhlZGbUxSj+fVJflr69TwP7Fo13E1asBhX15xKUStjHtvXl+IjT9By3ozUWqiTsPlyXAnmy
JOw9FGs5M8OBvd82sS2/iQq9XYuxtGLulyenE/K6ygtG3SQGQM1K36EK0jv455NNLioZHZJLtuqs
8WS60cDZv19X2kTwtdRsxiCzBxOKJ1np7Ca2iNfcPPSqN3l5esICXDFjxUxIZXTCCUlCICPRorOt
P5ILRrCyKdqHlTTWtuSoSVbji8u/743yuxnBqb3ja+uwCDRKlp/35jqIDTlT5JaAXEr56SH1DuS2
x5YidOnlAKRCxwVTnnQioOQAV8GS5OIYvDht7ON5QbbfvtzkIYU3VzuEK3u1KwK0u14w2UoLA6+w
WbQus1E2xHwmyKyjMpISgxBEUsFoLIeILRu7uGeud6NRYClGokUpAaiofJlFfFuME1U7XOPrXuYL
mCB/3i5Gbv44equR0+DYhofvflo/POP/Od/56/J5T4FRE85lx1Z7r6K5sTL/OJXeZ59kQXGIUGTT
712ZSlJpOGxGuJ4KU/JW7b8f6A0Dio6AD4Qqq9CVjP7wKc4Tsdzvh6dHeTF0hrNoF8ySabAtpsmo
mFKKOsSbTq+dShldjupoVDhnFwq4fRjt3jX7aj576PO8k69Rep3tK+dKlKV7sST3YnbmJDh4OJKf
O3f5cL+Hjpw5nAQcWRBrkR7w81U8xLkhZYcrtAkSlYiTfdFLryFC7SDPysLdi90bpQLhnlIfH4yL
B0/i73v32+wepEWHCKlw/+CK92sVwSiTSzkcBCzQL2cHw9iZON0cvY2yWxQuQN4mcjaQTBBhjUKL
H4z2M89TTGd6HL1CXq8WY8uDN8hf5nFqPquz5/kjRlH520NFGOyDbk+iz4cYrY8/Hhvjte+XpuYE
u7+vAqnu71Lg+2X0F+HrXgzqY1wKC22mEQxYWIyRPHAZQgrk0sw/O6ennMR6i+8QvVv7L4tMnJMP
u3KMGfmltOTT6IJNscbiaA4St4os4meOAGubmKs8m4JiVrB/YkvN7QHmKmB8osVSkIgO417MVXUD
Vi3Icv0w3AjYaiq2nNvKa/jGaK/MrITQN/bXFxHce73faKGpssRWVoOX/VsaTVrDFgI/Jvh74Jc1
KhaaI8V4hcERrfHLjgo72Q4nxWowPrzAZtq/x1syN4ekoRJ5C1V08EpDGYe+se/ETkIy+yccPeno
6RcCdd2D6jW0E7KvsKpjg3eP/3ODcfzjNepj3tpJFEOMRxqcPbBWZR4u2h/12LDen2WrXMbW38/7
xvCXw+mIK4DXsULoW86EUny+lMrxsNSqFiG95JXG1XzTxXCqnM4zIR3XKmngUDP3zWUnVns7DPae
doAKU6c2dizro3Ye7RV/fxDGinRPGPbVsPV2X7wj6TkJ/ZEpx3oNwDVMMtrgDjh9muHKYyrBfHva
XEcpMxlbGM8W1UyevjEW3r4t+NY6SjSmoXhDTqcnh0yg9b988s//9B3nWX541fAJKMyBB7Mwfx2P
p85zyiIO1Q9KRzPx14/GU/qKgcpn4X2iharuOjp/OZb9z9eDuO7nMhWe9eQqB/sBdGED1jRWUMPx
VvtYjI4fLf6t28aZLRgj5d4oczebDy+CilgDN8gOiQcJXq4PmuNbiaPvHiX3cbf2H47Og5XaY4yf
/34zujvbP1NJxN4MTgwinC8C8rc9cKBddLQU/7mgnvS3lsib+AmF3rFZnwNXCO401F9V5a/jsWwC
kCPtxXTt551RKymJ6gA2cVaTOKPa2fDfEcB27zHELAoToqRwmKSGVUaWSoQtEJ5hPCJoKwGCCWht
qyW/gWXwViYuGFF7XjP33A9Q1Cz4e0wyR+U1F+9geHrqJcIj3U0i+9nV1VHsNQxJzQIYJW88Pcyt
lJl4JGTTAvfmCO5JawJti1llncWVf1HutV/dJv7r2rEZJ7eNgHL2kZ/Xjqmp3OhSVCPsJZ/cCeyT
/76fSSMKjL17oMS/k2PxJYX5dUBkryp8eWhtw964Rc2NBBWNHJCnVduz7ZvubplCzSbaI2DXYb51
QXDIEFaWIxaFCeDyGpOxqeDOBZuY5PkOsOkRt/HIthk9VT6xLX+/fF9P+68T7H33VSwDvlVqwCr4
FQUUeNCEljgYLnR/w1TZdHnkm7cE33GKDiasgfl6mc/pBZxx7ZX/Hi9egzYP04k7n8UNTiATUL4J
qEB4gGBL+PNZldpe2hdZWG+aceO8dcjpqh5DnGGPvgcD3hgbcSwkeNTYkLrxGvx5rOFROhh5BfR5
Lc0BFpKYEqSbXHnI1Okp2am5j4aM0f6J6Ij08tIQHyM9yGdXRJrEzF8n6PeIu+O9eMdb2FdnKdDV
yB2j+2sa/21pkIwsUVUQSsrjRWsubNV8eUG9Zh6t9ouReYSYxboqmevqmV3XvfMIbvBb+EwwuxS6
u6Nhd/LztqihIqUDekVAyAvCQIjkGJ3EbjAi+NQcPJEfYYfrj/eL6ex2zN7Hr6yOg6m8ROJta51a
ixfX4Ffg/P3W3loyERewgNE1E1LXwwQrUQvz45FXA/a91dIxP0s44t7jwt4YVXP5tCdsh/ReJD7+
vPywTuRQ1ejPLxTib6GtjTQ7mFY23D8vnIXe3xd1wyYLiQ+wKWRpcF8YYj8PJ56up0RPYRsjHzRf
cjPZSNZi+LShwXM/TpN2xdLgOPN2u77O/C4HwbuzGNyw4fxxBv080bY4ZVohcQaTrQJHnyQStshV
sDl4y3r1bO4t4g+0t8/J08tpOpukk6fMa+5CyzcAOly66DEwgcHX5gvK+vbSh9olOqinEHsm9oSz
ZA1bMkmeVO2jkmfD6OkgnJwr1bJcfBCTVmrbv58CyAu3ub8i4jGnQ9hnPM45/HwMQXYeJvtz2yyO
hPC58PbTcbOjjxYe5QDnG0kkBlt/Png4/X/SSfsDwQwTq3mAuYiBopvPTm/HD8lw4sNrqRJnb2VB
9/fVgCkPX1Fm6YglW1tNlxk0bsVBj0pYniBb5LEQ7i25w8QSnROx9XVHfTe8+lNxVQyQnOE7U1qv
+Njj+OFJ1F+SK/hHEkiLKcRTMgBW9XU0GAUHq1kNPWEVjyLaQ7eEn75S6Sn3WDbF1vltgGrl4gaG
c3jWCetxchLn/OLDGKmdyt+nB7nk4CHOvcHarZZHhnqLx6xOmuUvybVwqXT5msbNYiDrOz1/PRJQ
nymrtD5Yx8FrKI1aBk7ZnT345lF5nCq9NsJivq2fDxTxFCS2Y0bIm020SOtfzQPoWmbFdz7gm5/P
9wN11ce3N7e4FlnAXh9snpTtC5+IYeLnRkeK0+jB2ZjJhOTwyJy2lmWNodPiJ/b5mS/uUV66kqL/
/na5WSr3Geub/qpVtVU4bM5o/E/IGpBQyvvZIZxrAQesL3fcGr4U/H8drFdQ5edSlsIjDMFLK9u5
MY/1xJUGgpeWb1oJ/VNAgZIruCDs9ni6REZCxmTgRKRsnbPxQCGCLhhadey3pejHKiGq+6Pf1Dvh
LGMvy2CFeCwNR9Iwkn1dOj6VQmkFBM0ZfJbyJX9qMZu8tviUEb11ZAQ/lGYKs3dhcOCbEqcDYz/q
WJVFILwke3TCGNprCWzaOrrT3n11i79vBKMwols6NLe3JQl1dBCvgfQFSmCk5hBsP1owqQPWieak
BF6cLTqRAVPk0qOWWR28EdQBZUy65+Jl4Y5GRGKYzwPVlN4JyCxIAWGw1T5BopXMc+jMQx9hJyPg
pwR46N+knGSzeykGt1pUpPeUxsQNo+vWe9dQqOfTMcNEFAgsHg0Iv0lsrJhfLxPdAkoARIXupqAR
qxhXlebf6+7X7ta/gdBnOAHCLjqd2M+Ph51xmOciqM6Taka7LbPNvbkYhQv0amSqGZZnzbGC6BzV
ut3XvD4ebOhDD/md0uKGPqC7dLxpkfURUNMf/qdappZJtI+WzQPQikTCyFMDIXFtFOPqMXw5LZWj
pexayOK1FY0JNfWl2hLxgIOEitvwTBVMOdmct0PFjuEq2MHicjZFw9Ij/0ISZOU0fhBg1WqGB/vy
aIAsk1v3XGyTq319PD0mAVEL93w4bmxpP66ptwJiHVaJ4ZVprZ6ZtXs0w/WZiQPqBGgEg0U6kWAq
dYVUR9GEuf2qW6Q3Iw2MfURYD42ruGe7WR55I9dn/xLfefQ3FqwfZ9chjt+WzcP5FNetEhmLUxde
buUwHlIg7NNMQ912iu70gL/pWjzfIdG3WApiffzVCnw7mnrQ26hSL/U0l0G2CAu09plb1JaR7+68
0TeQUpj+eOYZoqJ12Xg/r+skZkl4bYBUOpXL9jyPJqPIWb173mtJWIpp7dkGyHD6X+i0b9THHBm7
U7JWBcyFehuRfI6H2lGhPoY4YJVIPnIzsAhCdY8OU77hqBZBlT+6OK/CekSYuAJ1hKcUO9Vb6d9D
jG+B/D/OpjfYiS5nJbsIrb6Bv/WEucjiTUTqk87UAtKMF3nVkqxGYkF1zK9S+xGAqJqsEZArrfkv
cB7+fio3aObdwAGRP52NwTrdW+SCY3ZO9hlPhZCtF93cLtDSx25sHxRz9MG/rTTZXCr2u2NaF8T0
g66BGX3uO2GsPuhO6N7Kd8N+hTOScBTCxR0xYn/wtc+IamwNveuyuvZudjYLt/M3xpEHwnME78hS
5yam2OQQ40T10ExS1+J0HsIZFufPk6e/79Ctl6fjwkDu6Obkfa7D+RA3Ut3k8NovO4SzF9zX4Fjp
zjneAs8A2f59uFscAMhrXVQP7pzo23uL0zmTroVwPaBrN2Yk1pzkE/FajwN9WyC4yomlgTkmM7US
M0dVX1tIawUeS5l45zxuzdg4D0YasG26CIveMqTvEd4rZ16MyQUjt9ZlnVwczdEmXo864brnTElm
njpzy/aL2LQZDjgm7fcr2/Lfd+RW29+lWHT5p8CBw74xqxggISnDQfyYTA87gbDV60h7DC3it0+U
U8DqxXj/GLitagbUB1Ny0Zn2zQYg9qSO0aLJ96wxvnb+3ubMqAXNUlcfKL9SlTQ9lxVsueB2vksY
HuzynZZ6l5N/Fe0jk9R4pOMTJljCVjmYOeWYjlLF3O8uqZW3WL5ZFX4vgSlFPvlp19QtjjZMZz1y
Uxz4MxJ13OhglwOfiYI8dA3Uy6GfV6OMDFbqPWPR6KPh2Qtk+6KbjCEuUAez/6DsTJsU5bK1/YuI
ABzAr3szirOmQ34xMlMFRMURxF//XmS/53QmaZRxuqO7q+upLGAPa6+91j24O70dFgGM0KKftgSD
UdPa2eYYOiFehe5NGx2bVpRZBqbISaAm/bTRzy+BgRz7QZpbafiPV7wj7dnZ0gCqRNRHGsD4/uc/
zpbicDdOiUZ5ERUyCYfz62ibVsl5UHo0Z+Rb6OwvsEv/vVyeKISU8FQOtLI5TJWiEu2P2eN+TBsn
WCHz2/Q9CT5PEuAuan4T/+5P3MHsbsoO1lPj2AlZtltbeit19CJqPCuh4fjCPm5xrHK3q2yfw6Wg
h5DeT29YvtjNafRVl9vxjhwy0NzcOjmPk0j9M8xlKNYOCORb8KrF8i2YVV2lICpI3DCLMIG5/z5w
w+uJ/vd1/+jXdOuqOkYYhE1HN60LwDSEnvbyMtxR2Zulmt9YWtpnhvf10rqDZUD/OUeyMzv4ZuLc
kQtFstHMxV7xlGJUpE6YTLe7+Vb3WvvgYcBkcw9LaTbLjC5WLFW3SjXDNx2k51LE9U6s9Q44ZZvt
THcwb79qQXM7aWW+dnBOhYxu6Imn7fqeOGLpmp3H/avRMa8vEp3vKtif4aDuTKu2NE+p6tkglKwt
d0c62ntg5BQtki7UO3K+KLEbviFAB7SpXFrliV9IrPQaqUhHEzeMrO2H7jRh6MQg1o6qyIJBQok8
GbBxpIH5GzAK+VI+tbwq/ut1y831Y/Moj3PWuJWvC9wNv9e2cw1qo7rY+0sUnl7xbJ5lxEAq8LnU
gMHAs/n9sOJyWy7NxuPRX2rtQ+welQ5SEIfE/vfWfFZ6oMnwv4/5PnN+fJMW5/sH7MEcXk136bbs
AS6UZeXhxe3zWS8TffV62Vok1fwD6ImSPZsCPuubLvdNGZY2JztgbMOrZ/ZP4/Ndhn0UEl9N2bei
yp8p+/HYSuTR88v9cniojz5yNEd/u7jlVsS9FQoowoe5Ha6X5rSkLOysI+ThB5puvFp9614SO0x6
p6LdwhVjcd2Lw6c2ui/tPSidDXfg5U5GKMDqUI7PlIhaIi8c5EnM7WRndhJiSi60BYUvalQJislW
Kw72icyPnpHTH5Va6mxdg3VUd0+f/57RxpOuPSwilU4ORWGon5VPDs/Z/nLVLqe3mogDjX5OQ6gA
iCRWM4qMiSEK6dquD10CJycZczALxX5cRROxk4+sN9hiRfOQS49jmgZau/jEAzhbF5+rpsstU+ae
sUqdg5yevPxFddd8djr9fPVKeKwp13p43iqXtxJBevALu2+6NziCZ+s+h4KCrIOFwamDvtTZNxxt
dhK1FkTxq1+j0zdX3QfNqvOYMrhVFw23Pllaif3wU5mJtSGvtibrnXx8AR/GUdfiNnkbpu9lxfRC
cs9Neg6YhoPXdtWBMtXHJ+t7L9iXDjjqmWo6IaayZ5fGf5/L8dY+oQWHWM6LQaCe8CTMGCqXMi5H
MJO+bys/tuQ53t/2x6I4QZpXcEjENFQgFhiNm/6yk9CqdJSjVbuST/RN0zbmGjxw5PCZwaSHY3P7
ykpzORriLoJ0I1Twg8irDwz3NmiO47YGQz5Cr78Y1+fZe3NSNCViIqejc3HzXq0kA5RuN9s+jhso
XjYdEGgh41V8nYEAskmvNdQFUTb2mmI3O3XyjhqYHCSy5i+75qwZpIPITi3VUzuKvw1u/SLQ+ii+
vGn9q9WaFMhnQIZBx6AhD+tbP+lfPrd+0UvfgQz08l5rvM2lMdjdMeRM9xJzbqlOFHr4n6YHwksN
DD/DcPci9ffaKmq3XHQOZk00jeAO5S9C1jMMIvJQ6IKSLsCFr0K/HuEjUm/nhoZRZ47iBaJ2nxM0
za4BrXhRdkBtmCqeHL6S3XyipoVyU1mBRvelyZWjcgHcN/XT/ppf07fWOO5hunF5o1bubruqt1tn
Djqlcy3YS623mzXeKdl+HmdhJx1cKSxSN24GUXc5esWrfb4ogT1SlkDaEYub38fRkThaNA6kcOHm
yOVjXraG+2mJBl0ro8nk5k78kavjI8rAdGpuT976xgcY8Y35mhPxrPEKHg9jKLRRTZ0qwu+XSZqH
SF3ulJx6OXVMmbgZ6DNw6hENgVd00D+3LrgDJQ6B2295drWqs3E5Px6Pg5aqkwTR0W4NRujk1EVw
eIi/j6/Y69AdqGOXgmjv7Q0RVkhgLAmJ8QRYLZlfxTh4eR8v4+DPU636SpUQfzskkfLIardJiDLJ
pJvYFAe6677Z66rd/ohL+Wh9snqj3lAe327WUazaV2zRD67h/58V2KuvUgnZ9KG0sxHXv0mD39XY
RM4abZVS/svuY7ns/341c061itpINX/fGadHS90dCyaCvfj+6bPkRl+227OXbMPQemXGUq+W/f7z
bf99YGWZnVUjaeWJmU/y9m1TR4fsbB32sKsu7r4dv+ucPh1zc18ZwcW9I34DyeXcOSud65n7n9d6
T6/trK2ptjY0b+JBVhucXXhm9dHdcMHEHvwWbLijhQoryFVI04hyNtGqaLiPrGtYL9UAqlWT6tdU
dvBuSZC7HU/FZOo4nxOBMCO6hPLNkyvzJbjpOzb+a64qtfJomV0eODbcJqb7mYlJP0ArjN5CzQrF
voM3tLSvYCR67cPwlWb8H7x+9TsriXN+b+pJ3sCixuqyTTU26foqXAGwKw+GLzsS5Vb7+6EERVBz
6B9We1lafNvTDM61simwFxb8H1oCDnr7e8kxUZ4Sb1xm95+vsoTns/nf55Z3lR9JAvrjapKFd43S
rVPY73vPR5UIDrEO1gIOxIu7858K4PegcksDmWSij/ddIvvxuBrajkqqncogeLEJ/0CFPqmswDD1
fbwFbos6K1gMXEZ60YFDOuYev2mtNofucPVKiuoPn/Q/L9NQKViXx2OVErfcpqly2RFzCtnv7+BA
fC7R25yEdtkD8npHOQ+WYriZtl8F3j9YpO8nQyqrt9AILCWxf496Xscm6hEz6gE20CmlWdywIKjc
xeiO4oJA7nNiBA4SUZThTpMezgnjTdhfcSKjAHwLhsPgVTfoD/Gr+kqVhRDmmkILIeOVModcgbXg
HKw+kxKKyeTzuDpYOdsAR7PRGq8oaDNGGzDxOATaOM5cfM3qMPMG7sgcrEdLx8U3LhLoc3jShuKk
DV3zW7kUG7nhPXfvr7qzT0PsjwGtpDqNRLvU4kahThC3QD1MpjsxnyabvUAasiGoBbhOqbyl0d4a
pXIkDsFsx9iaEC/Vnex0Lh38K1wbOhbex6INEO2VTOPz1YbJBnaQIBKx/vg95w/jttWOV1WdXGiF
0ifpv5fNAaYai1e3bAnYNepVHD/Wvy9yT3f4j+dW1touVpqnowq2Bwqx9fBDO5MnH38R/9+P+UMw
/c8C+u/3VRbQMYpwv8vLCBaQ39SlAyD9Gw7gp+5opFHXn9nyLOD6nt3I3igWnPGh9Spsf2/aaiAt
JRiQuocARo379zAfW8f4dHhcC9QEra4BAJbILb4G7g0EGZ1Vy/Oa9urfn/70qEAAFsFaYhrUnsqn
N4/nY5jfeea8O4Fg5rsuRCrZG2+C1avv+1N5LYe5XD6lYXr5i8p0Ls1wV9dL5zTs450tGoKsZrcj
vSghTVy9OB7+1DrLp5ka/WGYOKUpVuVpgLuPp0aNL7PmmuUTGkeu2dF6Axo046F2kCX+7dVgPo2O
yNoCEaYVznapPLTQWw8j33How8tCC3DPf99Zu77/brBj7mzniM78Tna3/f4wtFbz2A6OFoKfyOzR
8nVavc51aXVXAXfafqBCm39XpOvg8jb35qET4EWTE0W3CDpP0rf+ahP0RwNscRNX5NK5ibnhTyLL
WbVIvtFmskcdNCQENH1KiyTq3auXyvVIdcna5/3pqsa4cHhwMTWgEUYuL2JHbyuDV6e8EfjrzzXa
isTShhhB+Ybkip8vvn83qXi5zbXVhW7lvvdrzgPXyMT7ZAUBRstwi8jou5gW93Y348uGjbKI2VYp
GFqht7NGI3FbYFp3l1+aNyU1ulLeHB2CgSamt1CAXbPe13W4do95Y16zgHMR1j9Lze9ud+6vS5Tu
RU4azoUh9uYtBoZaxt363Mt31CFvApl3TH4sFevPkGGZKqLrYYbQASA+P1osbY3fxQBajApbswBQ
e+8avSRVFraKOvCc/gm6kqrMYaxIaEY8ZjgffRb8SpEYFtgP6Eba4NBJxfRu1Tq4OktcMgsJjh1H
FDGZQfcQ77H4wv2k/P/Bw6lZpa9xt8Ravkf2qi4j2emNSr2BzlaMdhAb6CYitmr1+UtA98Nx6W5M
F5CK9YlpraX6dzkwxQAlVntYDurSMllfrjPr3cWagMGIz9yTdbGAeboXq3elohzDS+93OqPRbN3l
QOEc3Ls38e66iCStUjFyu0OcksRWDN9xZicP7nbhtYhpt8+l29526uSozXbwubT7zjRiHW3dZhcD
9zOMd7NdqjnFdug5fLvC2GD7TRvbmwefrh90KV7bdclgc3zxs+8TyDxuj1dmpD3Wt5yfqDnNSVok
ZGyiTyiCfp/Vv5MYQStS7kR7BC4rF90Al0VripcUl7gbCjUSwQc60TVv3Y2s+QQhBMYO8HOTLOhO
X9Dnf0FrGyx+2SQfnYeiS1GPAvmdp5Wg8twJB87etkM56k3sYU82nTd7Mxi7cp1bo4b4RABLWKLz
GQqxwDmeX6XSnagOlBf7Uyxd6O3W2nJHjqCGGAwdK/DvgqGMpBeLFbO6Uu2FY/uLb8vqjj/q8vPt
UQZcw1eYmboAlQxe+J2l662mdz8OatboKGBg2M5DfK/oEwt+PRg1Yf7hYf3m5+8+EyjdEbrQQrV2
LkLQyqCTsq6240x8bNsoBIruaRhhifk+YfwWiZVbuphoXi2I7c7OfssFrZ5SFH8xbk8lREr6BXdn
U95OqC4qvN7sY0OJDFgwRS7xQbXT7w1QznAHDwbZfXtQuKZ+KzdfPQ/5yfYodd3xhjVo77hF5aLH
QA8iMWsP0WF1eqAI7O1Yo0vwCf55y2BlwYLGow3EajSi2H4WjEYvpYWAzjGBQLGQYsEmg5Gcb1mZ
lImt1F41bS5KB4kp13w4e7BWOj3kCllAR/pVidiwNtyShCdi/wMWFCzEq/C/EPLAMKsFAW+RC6qc
W1puGL5RzyPg1cSu8zaVcsoGsPDpEItAQtn0Gn4ytXOwNd7iKN0vJgxExszrjeiQjr6otAR4a4qL
c2ASdyXcZqzIBsjfTZ1P2IBd3MuvzP4gFT75nN7jE2Gz7OW0rAaP/phOc9kr33pRwsI3bytns7QV
Z2Pa7a/F6CLXC8JzU7RRv7Z7YyKP/faQo8Gkhazwx5IPOolZhly7/Ho7E7LlxwHhjWCTYoDGkuDh
nXYPZQLQWczpeLEVa5t7gNWFlGv1FgorZLDIBCtgpgq/c1w3FxGB+o2Sd3lRBfXi9egAWmZvsamJ
fst/DyR/0I6d2ent0eu4s48RGfKUq3zvvXQ8S0XQEitFzPMSrNSesCeWjGPJvO07kymAMOo/lCu8
eQxNCTK4d/bEjlK6vaFVTt4qemuiql/wi2F7SGGU2pJw647vtlVrHiw+Nm2+qscbdxYIVG2dB9mY
28bPQfR27SWLeM+pemMBisWmN27H1oUjZUJ8s6hQWqGT8zJ4zwumdMjrrKl/Eyy4oh7FG84IveGo
s5h8CHv1gbaXAEpdWOc3vtiy8SNs2/1Tt1OuZvzlKLQAsfM/nPJnYVWsOswtwzWkQC6oTrruRzCJ
xPwjpv2We147sj46mzUPzbzyOFy3FblgTscDxZo5kyaDF4rZe2TN7sKNrM5BMj1CouTcFg7h6k10
nNF67NofHUhNc5/j4yg6pchZJIY1ORlA/8BQnIXYnbZEqdV+sWru+IY0BTMDK5JSHN58V7wg9oTo
xUJ2Fl4uP0x0xSlM5mj8M+EJOQk7beZNOzuB2j2XCemx3QzxOVw1xPBYXkYWX2CORS/hjypsu9wa
qDY/+wEz693J53DygGK4hynyBCSqZ+gx4vZ5YuoDIIBnt95b3cRNctkClDG+iklDTPbE0JgFHbLY
6MKnpZ8lS9I+gsJ1Z2e7jxU1qMK7mG145tkGkXvk062MLsWF5k2To44lJNljkcuRJLohoWmkyCOW
NKr/xXnwMV6/2UOIm5K9b5FDeesxm2PnjoPYAfp3staD8RR9D6I+oHVBmJgfWL0faBtb46WtipTG
ECujtylY3uU/OsiaeG9R9hTdYkQXwBm1vbMU480Avm+n3GUykQuf9H0WCuKkxTIZ2xE4TX0xQKya
o/nD2ArZJu5sekOTldOyPryh7AzaQ7a7Yc135ZqW3KfLaMVfzOEWs1AQH2Jjdjqbr7aPJq0VuzY4
xQbvRak1YunStxJfhfAG6J58jtzO+CCDiDzs+GkTlu78iR2YNusm2w/Z3srMPRLm5Wzy+WWv28Np
u/wbor5CZLl7Ig+w7zF5H8R9iOe94Txiu0xch1Vagp7kZ8pLsmgXkSBn3NjS9Y4EpM1H+cK8JEFz
QR91zn6kkdTuDPEW8MozORGf8MM5K/aclIZgHEjZ5HQ1uXvv75x0rYVV3sAgnAPO9XfkRFaBAp68
ugqdMFaBK0JHH610zonjy4uYUWbp1YvYzyy+ciWPG+CTbznF5fn7fEw+07S7geVPP733z8WkpFrK
9521QHYCkg9WSMFI3j0yCktnVMgUEtkDhyY3wub0qNkFFhIsLC/m6CPy0JYCbkJAWi9Use6wjf99
C/lWlP7z9tRnSnws7lNVxemDXltusxsVmpKJ9I58iL91HP/EsL935wFabfw2BRKKgigvkBNNYCr0
GXnW893z/a0qBpCFbMN92B9UzfEtGg9rOZuL9X+R7ILQ2oD8m764ij6/sP1470qt+XYA2qSYdBn0
7pzC5SdC47We6hMN8Y0BY/iioPfyeZVq8PWkxtdTjVs/41T6XUx8n1nrLJApanNXeFknfVboAXne
KMXr1fqfml12McAzX5iXhIVtdUtyq8ae3o7Ryei5YNa8pD+We6eN7cirSsqf5lV5G/758Prv2oKS
FPf94crDqTKVvQMaeVzoDhTIbuiL82txDUaoIVEQJ/q32xv2GyDu9zGpyU6+uJs/raX+fJtKy2Sr
GVENKeGyr4h3K0VEPE+SIVdHpee30Gzad0eiZX+VdS6aShgmATkdUmDSDDt4sezKD6/uFlqbWNEg
+F1KJvweGD1TY3pJVFLn/gtsz9OyGaoRKGf8R+myMua5/mhk19ZBnUy71nsf/3FOIDLeL7vT+C5A
HsqOzSsZLL3cJn8+6MdTK2N7Oaq14n5QVJa11YcrPKHw6SPk6c6oYyI8hvTdeAwqf8eR+CL0/BHL
+V5lP55d2cKhfjrmBeQWupKlWI5i13o1ag5J17S+PrBO7R0oH9BNV5x/x7w/rJ7qgyuzmN72xUHJ
iB1Takv+KO6OOJ+GZY4nOi23x624w3n7DcgNXtu+Pd3Z0ODAEGH6xmT/XkP7a1Fsk+WybA3My6K4
0+1PQF7Qi3ap3pSmHIs3+uTj3NvAWP/3p+vlfP6Z7x8Pr/SZ6sqpnqRb5rvszE6o/lCyoSE7sylY
ln5bq4s3jV6xEJ+v7R9PrdQq8/B0rKetB80Xbtp00/5jC+EaeEfR7gGRPUT/5VUj+g8s4HuaEbJr
IIKgl+5JvwcadYXGdd9AGLdORUBvp1zqy5rEo8wkR4OmNbtxJ2u4tkRcZSzJxoPV9N/D/QfIWX2F
ylznRmrebldeIaBWzKnhn+QkCRzYtuuM44NnpxYXkDILHHs6UzDcvIieevmIvzP+31GozHiSHMxt
tI/odygeZ9fD6WK05veRUsHm4ipmubXgoiPHdDFewZ6/2aX/enZl3o0wAkQan1XYp93P+7iFLjjg
GDESR2/mznrxBMAMJCh1NlTgrmxdvLj/PQHas+QMMZ7/WQOtajNCMW+PegJ+dy/CEehRpKABcO24
0YeW+iKEPzuoMGzE8uL/R/FKMK3n8TKPCzZX0AX1/67bnwcLOxJS78lJAjl3zzZFrcViKdoUYQTb
LXSGXtnyezXpT7b5rzepLP39vRlfjeO27OmalBT7iqjbPsved4+eC+L95Oy5HHARXb0CLj7rZJd6
X3iQ8++/2GVFvyOqrF7Kvb61AJpNSBptHtlmonkgZYcXU/xkgfPAkuoPvh7Z5soi22npLTmWSuds
c2sCtFUwyeQBY+9lEliFCrKdfz7qG0r4o6sb7+8mTmNX9lKXAq2fdtfoQAp4NqVD43C4fZX6PB1M
4FRAKgCClhYjv0NY2oq3+XaJ4DZGbzY3ie7nd9rJpRmRgBKLMLReLZ0nKY5OhtOCZ4TpHg///cjL
JT8WjxvHU2pzn3rXLHxbR80ORwQm9zRCvSEZ3iu5hnq5ICuRAr4MXBGUCeocipVLVCOhtXS8mmwd
erLzIOqQdFII53qEFByFxIcHAiOdz0ajaFz2gQjahdgo/uZtZ4/HcZ9iUshqfhG/n4//j9eqDIZ5
wC23ceG15hYaH12Sfg5L0t5OR7bbw9fiHc+ai6ziBlkBGiJwFSvjcDd3h9q+wehPC+7G9E/Zv++s
tUmD6gAl48HS4cwk51YFnhA2XPIe6AHr5fXj6Xz8eI/Kh7daeXau598rfd7v9tW38r6Dk5MtCV5v
pcgx0csbvkgJn52X2EeVPThDR2W+upezvHHKjB2GrRYBlFThvtIomHw9etSq6n0KuTCt29LaeNzk
6UJYW273L7cAMLXKamThg9gj0VfxxUC/oXJsN45qcQ9DDbXUk7XP9xA7O/twrod3ZBJBLaRrfQcr
4BhcDW/58LTlxGR6oom6dQ9RJooMHsKkoRVCS5E7bMxiPUgbg2PSPR0/knqgFOM9Dk1wUeuoIJz8
utJJEIm7BncMFK7tczpZ7oNabWZcu0t1WFt+PIrx+eQW8TSrfTS2jn75umFMfZwrWue2t1O0d3Ln
EdsH1dme7RPuKTggbaW+dXdNt3VytDQ46XehNZzb1aWLpg4vN6+29/kzy5v/KOwUnQMr2WKA29mf
ulk6yC9+s+XGx2Hd9LOoW1N9Xe0VinV4uOe8u8ynzWzdrPdbaAqktpG001KL3FcbXqa7gNZFHAa7
yL/qQZG1l3snSRwlbD/Cdpi74bF/R29dE6Y5gTTZRJn6aCxCfVaoThKWr5tGA1410dbLzIuswzXQ
kM9vpt1m/MbfpVMer/tbTrWdhbJYXXU1vcvDztuBos1Mmd18pZi38iGuXc1dP0yHRuryE0kyfJid
RyqL/fCkjfbH9tJc8Jt1o2vuhjmiZM1J1Bq9OJvK+PwzrJULqYknFS54dJYBJ/wOpsnDMOOdejGD
/FxzlKJuxzVUTbasEb19i5qOYV5tHSkDoRze9f2o3nq419O0rp5xw774LZ3VljYPo/qle72/cOf5
xt5U3q1EZ+rEGt4RJtzvd8tvj8cu5xgI0roKmh9LjMPRu+eKVWc1LF1krK3M0EXIOo9C/BPzBiIX
unsyou6xIZuHdrzbHPUD4hQYkrICteUw369b9UIoKhs1PopU14SudfT7LH0MDC0R6lit2eescz5O
jZ27U3pZ4RW19Xlvh03IiSdxayVufOjnemt0SNp5OLgeU4ArmYu1FUjzk5uYo/0Jcd20tMeEIBC5
aaGJc4u2GDwf8wSlgLkuCv/FRD6JCNCPzNL7AiQl0/l7sLbXU+se6rFRWgNtKSgXDwezIGneCuS0
3g4XedmNluGHbvra/U2Lh/vCtJsw6pT8VYgsl0xl2pAkMJuQshpILX+H0B85iHo5NzNdj9SOFqv2
fvuwM/a2qnrJFiNrXMey3DHUWXjvhsmgDD/030sBXmuph9CCTYr1CPYtr7mFGXf/2NS3Imyt88xo
LyOgYYcC52O8TW9QYwfZDZxBoXQ2iV7vNa5mf3cHXRIf3q+aczAar8a4mrTCwSBPx8APnZgy8FY2
i3Jd3iIUrTEcOhdye+nCRZFKM3R2ySQ5smkHprY2Q/ekspAOw10zdZS8fX1lE2H8mWrExOAP4XLK
v/A0rBzBV8NImnmjnkyQjM2bTusLmxMYU05zb1l0bA9L0QL74BlJp3uZWnOM7brKOJ02+ttWn/C9
/wiy+npZfKsdmOt7/YPbh18cP8yaGB0MGgSoDimxB7dRb6zOyuAu23d5ntpSzcSl6SeKrCMHTuE/
olFVmCKeq5MQdZNe6+G30Bs5oUAOE6jfbHi3s30PJeHj+kpL8e8RWArJsc7ruKDB5f3G+v5YZsmV
0PC4FfkEJcV2DfYy7QBur8v2tbOdKGMc/ZzYxuTJOiPXqYN6uJGvmW4psn8PkjZ8XgSmLnTfWggK
Gt3C+cD6KyBSOEjciB2lYoP/bFHfPfdoQg3DSTwpGevZdJwGmMuSYdCwxYf93xv5TwEEQXQ+iGK3
psGurFe/6xQ/jB349S3pLaq7IDN2uAQAi5eGd5L3IKfTOqj3zX7LVWFlbLv3AdDj1ansG/37Tf6A
8r/fhDIQMnJIXmnVdWbcb+dIy8ywp+FJajhq2hTRVlxy36j164e3RzjcHgonO2Ge8vbvR39jw37F
kHIQSphT+VzMCCpLPGoph/P52NCGynj/cUYheWzQtMvl+Us35fbhPG7SxMpQdbMTzCx5WspWzYpV
7LCDO+gaiOzAWrv31XGud/dXoRrlD+/o1Gh4TNgnZGR3Vuvu3M7isXPuka1EVj7K39PEQtlFuTn5
1dqhGfMdZ1QgI5l9f1jnk31gtafylhHXrBYWebpIS5V9XGPVWYK266Q2QugA5dNm3VLpmEJ0PDkX
/HgU54KobiR3FziN9w/9II6JnULfAk4DI3Irk7dmJ4Or+rUbnT/QvkZSRj+72ft2iBNJnYbSq0qb
Vo7hnzHmIlNaHaB4V43T8TJqnO8l56IoG+UZdxi6wNQ8nBt91n/P55+0uVxKFLgIXGxYrg6VwkNL
WRqXZlZP+zoy1ih1NibNO/GjgO5ltXbDxLDPbGPseGz17lwU/xE7oEEzxuVRuDt0G1EH33pnSOnc
OR7ekpPEPYReQ3cuhpUUnVC34f+d6y/eW/tz3fl+8ZoOQQagNBTrCqDwsb/V823WTPvL/UppLfG2
XiXHaYTMyv2yOLAduCSIfA+iE/ad3pINLE3zcJxm/UcDvY94b58vNFj3DZESXJBe0RUiRwtQUhp3
DVLa5nEU6zX7ER+s9HQmq0x6WmMnw2hpNe4083XObDJSuO231ugSf2lZgXunKgoyVN2kzZ2u1PPB
NUEdnpQYS2sD22JT7BreMZ2nmoa5FzJfBh6BeHZE1q5lnZsL5QLqqtlPso227eVLfL9uVqoiTxn1
jCzDRxOoXtNW4sH+rguIx7eraN29LUopaJRpph1CV47G23Mq853ThCffetBduQXY+Mn6Y2vdyNxr
ey7Fddj4GHWet6XacCiz+tFv7OxYW91IzXNzdTlPijptYVLgAn3HKFpddltnZx7elGgdNxHqjAup
n+JeeMKeoXVzoprUNRhn16O8qgCJovW5Nqs351m4VqwmCsRNNXKPkDe2Ct3UVmo9otQ5xu1bthUQ
nmSk0U1HVTEdHx6RVCKIdtp4X3ulbfvnXl6uGwNoPb0xziY073+nY/vlQ881E2pL0LW6cKlQW3K/
BghY0n8sq8kvki6tWmOqPK8qo9dIzGPWinheTXQt1XaEj3xEBx1c+arG9EfNpHwUd382MqcT+V1Z
0fxx8Cr7y+UYnmtxP2p6h8ZWEIVbW0crOvtGkGvdOzn1eXCjOoC6EIfVx7LWLsL24eYuVTvFgB13
0YNTw0nJ8I/Iz8WxuDzeltHK1Gdp/LY/FL17yjFc62Q4HidK9xBOmMBrUsPQ+OUZV85DNQiiLUFJ
h+sPHIDKQbO7aKl22MKhOdnBHC14f3SB9SDleHOhaWr9Owz+gSczdKaOUxxU0DoFLLNyozk2lLqR
XnblqkByJZKULJrWd+kxtpA4/PfT/nSEaUmSgzcpCPI0lCEqT7tm+q24XOp3uA1AAycUO303oxXe
a8Ng2XZfNWXr1eJj9Xll3vpjYRQXU6kt4xbPuzrBY36yc0l9iH7o53scyy7C6V0xGc3AbCQ+bhN2
p7Rja4o7BkLtdmSPX4z2k0yK7yd5Kd2MGoAHKofOuZTXV498/7QhpvuyWtOlzC18A2AVle5Oj4Iv
kjbWq4Lv84E3gLyjt8/NumqPlh64yoRm404KN6c53ffXa/oJlATHEAlfktrKI+j3EuYzmV/4pehL
GdVQwz3hFIYXIwMpXHM077A4OHE7AWxTt09DJBiwJ704id8YghGlJhlaZ/CHCs4+m/NQBwHWGfSu
8J6Xdo2UGCK8VMFBvkxrny4O2hzsNERdodv8Xhz3VvjQl1ejXIxdBwCyrC9QYhKiIyVNPbK7V8vx
yWZjXH48sRKnHidq8q1duRy7c65FGDyUZf7cKqwPCFz/3mt/Wnnfa9+sQ3Zo0nX/49akbY0sTlus
tXlQMqnqcgLUjoIomcEEMtHA5cJw7X0sgzHi/qutu3o5wOXn/FkGP96gstsb6F3lhz2Lbk5wOYkw
+Lxw7ECl6dk1NNE978WR84ff8f3JlBwozqg4IlTZm6F61C/mnfHtlhyazwSguS8Wp05nhkCRLLtG
r8ANT05VpvTHIysRJrxpiVZHgJEpdS4CgMX+DWBFZyne2Mre0NvPXjQb/rTn/vOR0LapkUFSbVbO
8W09r+MSs8xIkpdtTYy+QB1owMf+z12p8kEwYKFaIDsIp6RSW8iWyvVwr5efxv4A5TQyrcHAZYfY
HttxE7xaL0+3BxkKhLs6HmeoUP3ekM18ub8dl2Y2qVOphEBgOCfZAtYbYEIils5xNmvq4gRFSPEx
RXj1vU8SlgaOVMwll48aXKXK4x9kcc24fDzyk1AHkjta5C367gxwzcbtxjm6rUHx+fLAfxaHfj63
Ms63pR6HpzvREkYasLG05CCYDmCcfweEP8rK5XyWpVXqcewP6nK/h9c4Zub+Cmt2gu3NRxCBWG7A
fNjbcTvv3tBkAJt0t03kRiy0DkvREQCPN+DimFb0d/LlZa/c/b+jwzdvqAYpCp01Tovfr3Mg720p
ZiPHAvlqxR544aBlzzpfyDEAh3wllv1kcYFooDJFnlNObqty9LaikMpBTU1RpWoOD36de8rgAbEE
qL1L1t7O7KYTrq5T3crgb/x76F8+vBIlkHlWr0n60NlKiBxLUu91feLaJD10hIJXZspP4mD5rai4
IfOLZPk3Vu1H2mNcHvVHXqjl4+ZOC56b79MHc22x+ODA37w6155kFyVahJFFukEzG9V7u7LNl5S9
eJ41h5wz2VnwAsjqgJOTRFmv0v0nWdTvx1U26n4f141zWpSf58AA4i7zEMsBGIkv0WnrrNrk/3F2
pr3pO1na/kRI4BXeejf7FkLyBmX1ivECGPj0c1V6Hj3BQT+rp7tn1NJfnaLKVadOnXMvzopY74GG
/fd3fBDt70duHKHLdXeV0lAsLFaoA2M28YGlgALGOQFMzjdVirZD+zc4MKKG7DxysILR13gNKNE+
FimFRHCYnFfwFcPV2uVTAoLxpGdsAPic/5dJohRN/1xogzYrXX36S5oci0lOJg6664I2RHQQHxSz
EmCqi9ZqjCQOQDMY8OYBHYioEN2VxukMqB4XsSQ+6WSiOvvpzp3xOoB7tVSsuW0f34aF432D5gMz
/+/p9h7FoV9DN9n1lzqXe4XWO6w73tmSzNO0Ms84MOb2FfUvxQuHbQrZyt8yF00IYRqFxTzL/KNA
/Ot4do96fe5lJJ4nc7RN0EUGnUludhmtKcC9so/pBj6pAXkElKD52E5pXtsrVFJHmVuP6vfvcvJd
GwoEKK91Nf7mbLgJoBck8UzBW6ArUvtfvy26yrtD51TW601nlq97Yz81kH8H4ie17Wzxl5qfXKMi
AfaHVAYW6f1IRf9Sp5cz2wzBz8lEg4hFv/xLBCk4I7D7V20N+gcXPGkhQwnRW40RG3HjiM5OecL4
cr11Jg6kqvOz8gIyQBBJAkufh08tO+vvS/5+vEa0OHT3kSYdjmxq3lxQZAV6jM1sPq145H3+e7CH
MZjbXScMU6MmWtwv57G+ZlX3yGAbgRecxeQR4M1hjptPEfwIr62+8wckR3cWfUcgNtiHAiNqNvyT
zv+bnbXVZ3BhqzdRrJh/paPL4sN+maoiWmBZXANSa5nso/uUzFcUe34cOZp92F43jSol4kuKyXbN
nQvIhxe0wDpMBTCvJed+dKHejdcIT1KuXrXT9SS+pDPjxb4su4ZLLiwggMEsMwfW5/8pMN0N2jgg
+BPl0mHQS/H36A9vY9mS6e1HZuSfrJ59cKi4tuYpYkfen0nsYAcU3rGAQRlMazyJz/m+CqJOWq/L
j2Sjue9I77qZV1h9y9YnvcXNREQGfkyx/++DMPZAMkgxepjsqm4jGZRu6Vnr87RZj0pfVmBEB8ZH
4mNoEpi9JxArLR/0D46aXFhBwhXxsx6FGKqH96dFPWb5kWZmsO5n01NvWPXN7mURD14Gkle/qLIr
y25UWruepUDIPVkJEjrxfB+v47P373P7N0bwQxhJFZ1cjdf6/Q/J1W6QxHGA/g+iczONb7sDY9j2
tvkDs/yZ769hGusbFXutW2S85SB+KENoZBFaJjCV+3Pk+aDLLn2XMhhWSwnBV+iN7Z8Bl05Gm9Yt
9jfsM2HgSl0gjdQlftobvy6YQ6De9F3FhDddGGaHSTLBCM94Qs3JU+f/XtsfxZjmdv49ViMmSv1z
WRy7jIXEqVXYR8rQsRNCeGNHG+N82W5p+eh1Th0VLS/xxuj+Byb1a3rKqegWypUhK0F7h2Otw6r7
Mcsx1fW/p/cgKoGS0ajuUMJSFaW5iXcJHYXgQoXHIhuF7RKiq2GAVnLtF7CcQ/CVbVeo9EcKho3U
h1pDd47KAyKzjY0UD3BDqhMOqpJ94JiyuapGTg9HspyTHXxLbi4Zx7OBpIDuYZzqqdsaa/i3zKeH
pjv9s7UDhYWtbM/dvdLpCJ4jZQIW5kZb863YW/pM/rhYxTLLjVCzq5sxYGLfsw0ttZ0KAOiFXmv6
eVvnIFve9sPbqLPM8X/1q+MM3EbeQb/eyiHnL3syXeqbdTxOL8/ph/wemsUbMKJTzwnTxSXz90/C
z6YYJk/u6SvEUBacR4h85yzEkORImaz3epsGT/LoK6KRZVygU9PJejubIZz/g5kkhuqUZ7oKy8K6
LOiuwvSpI/d4nO+/CrMSCp8YY/VcbdZz49KIZ+87V4a5hqGco5YwqKVZRbXxnJjIIps1JstuTq8T
m1d6TvKCHizOlHm8iN8LGr1do/RinSr1NXXkRbEdvOnM64TEpDeAhVkkjnQCq0YRW0ZBzESYt3xL
l71NMZ9eXG5/agk5nUggGbSdP/cOQDyaqx0n65sBbpW08FU7H0bPNxRHx1o4q0vzUmz3lyWqouqn
PoeqlMwwUUlQML7Y6pN6Q38xgfYIMAEsxWv9LHeMENia2bvZx6X2PD0Cjfqqb9atNnpf36Err+l0
aU9ZNNeqETaYfadEjvdo42pyBS+FkaInpE29S2b3R/uZ4gUIZRsnJLGto2rtZ53U7z0V4Ce7AyvA
HH6p5fYekvlMfkE++JS7Uavq3KMCKqUSBE6FiYAQ37oPzVIon65lQPlyNBldsXwcGGiPv+b+ZCtU
KbZ7QS3eG/EYhkA5foUnUbFvIrtn8ErDgjV0lu6Ha5/WkoU1ZOSPxwd/bBhL3uK6R/jFgPH0hZih
gd39EDj0FKLt8xhqN8RTQR78QBYhN96mb73JKiTToGiKFx4YbUGy0a0FOoC07uyz8UFX7erwRpiW
1ByhI8MLqPZGKy9AJDmNaApMn9oRHBxlQPHxfj3Ou9vuEJ2rGhJObfecPjmfRk1f8hE+7bhXP7YX
/w5wD9I8QQwg1HA/IijelJmNsrIusj6PkRMCCtUmPJvBqPtUoHuGv6td+9j82oVffaIs0TL0zxvs
z2T73E/ygMqn8iP6+yuOp7tznJURb7RXVHsmseND7aJ1+Q1+etTWL3mQu8O3EQ6IwLi4FPXGPbU/
51dFE22hxLC2mms5jrNeQq1ib1T+0LNanl6Adx58yl8D9htVhSoplP3lLBoRkP3nkFusk30WFQ28
duXtya6+IzjS284Am3P0Riant15kzHQEk0blbG0g8yV0PgwbNAAl7wMEHXtNAI4p7isW148APK9W
6WRomjbVtSqwx+50SmHv0+Qw1B8Z2hJ237Hh0tvjEsK//VI78EIDc2p3wYsZ0Rw1Wk+ynobWJ6/k
0e1j2zuZr7fxK4S+d8/CBiezptPMOCceUCkBLf9ehO5na8fy0ab/vVKNzP9w0OtLpfUFGWY0Ub4P
U4e6xHIZuO4YRH28FIpgq2DV1r0RX7y5/TShy6viTM9N29gRBz1QBsVpJ6BkxZSuGRInfafldD3c
BGw8HvqgSRDeuz/P6i5VO3Wyv6xTYbO3CmeouSsnez58Pr3HinVTzX8P+ODFyGg0Pilk0XCTmruu
TM63ZLAT3c8RYVSoIoF3DQwZTvSOl6M97ixehgBrYVA6qwVyRi2vjD8cXZG88LxAiQuuLlJZjRkH
ICMGYUpEpwlsCYz++0xQsxmejTvGxkK40awQcDx4aIGZsWdCyGlZhZ9Wa/PTcspR3hWgWLir98su
X9TzLU/4EZAjFPP1bGmuduUqmVx8DJ5h41AEEY06jhRpObJ6P926qiYcvCDHYVZombPfDs+L79z0
nuxpFRkcnSO/nH5TAvXzk/LCqu3J/bcQCc7054UiRKO5D+9/dqoVGHV36I4IbcbCQCulROwauFTL
R3oAAuMtpILmUCjUM1TjIyWHXh71k6IGN4Kkl3VEhXsGRiCfSo5st7y+Hhyzu7Eax+wsy2EpX6Vw
HfoqstY9Fx9u/9+7/kF9UcwHyxBRJxHN3/uFCwbXfRBFvAiEclFmVaZMP4tbO8cW/viUowb17wEf
lMdpSUoYKYPtULisG18Kal+WUikSbz0dVRg48GtXXc6pPRGxSmNFMUiYkyJ23jLygwLb/ciNDOE2
iHplLRq+M+1r7a/Bvwquu2k/PXndbttgD8LXgHYOMBl62xQsG+eo6A7y21mhbSa6WOmLivAaChZG
6F1p1cXDNnTvz99rnFvGIyHAXwTrZFX8nl8ZQfdwS25ACrkz98YrHC/00UAN+CiSwG2ig0+9a6H7
LcfuQWGcJf01amP3XIPzTgQzWtqvwejovwMZEBqVBu6JV2OFxskA8j6X5L/3ENUQZvOv2TYKJIM4
11VAHFSCnNiXnfxzb+do0F2c61B61SP36l5NIa91eIKR0LN7yEktk68rjwwY2QrySn20RzBt+trN
d5YS253prjZ2L7qtrJRZbg+mITK2+fwCKnsSomd1M/GsMUDLKW+HYWwBFUGLJfp8WUN/4bQUlupq
TjkM5jh+jqTRwA/d2BQy8NN5fw4lV9hjpK+SVfk9e7/WDhiFkibzrkpBIQ+s8wu9TOu67RvSuHDq
ld3DHAa0Tx8QROKkB7Pyev7ZOuJWWb+dLbwMjHLBwwapb31WbPZT1fhGqObl9hrT0hJ/uDvsL0pL
WR7AS5r9J8zsKAU6mq297lAhtMqvtgfJg61AfehX0bMRrE4ImeqdE0XIxCBte3VmkegUhBYL/jEf
j20BcUgnsNFbimWK9GcvMDCwXMq8AgL9Q0T8tfP101E+aftaokYFcAXo91pLjXdE/Ye84BeXZwTI
ngJjPoDq1iMx5J0zLafDXsraBqaHJriVAF83dzpIH7pHLT/vQfZ8//Ma65KmRS1fC1H53uJkhl8V
+gQwtcfmCyCTp5Ybo3W0xsHoZqfD6ZIzmmUJPqu/zN5JetG8feL23Zn757aWzE+8vj+KYn4/vmBU
8OAJ3wee4piHqD/TKMlhedIqws2IrhjKHcMhwjGbf5/8ByiB+9EaYe6sXOqw26O0PrGcWb76scxJ
UEKEBm3zHrGnHtUA3p7fweo7plNutYz/N+GmH0QPCgNOgGrAXO5nW6txkSoqgERgo9uJ0zFQekAU
7wvV52feBxhvfntt4e5BZvpDQIcyLPAuMFjuBz3l0vF0C8CqMiJmtTRquvixml+ROeZKgT9JJ2NB
iWWuI+B4y42WRf+jrgHwEuakSIlFV1BXGq+MY5ynmVJWPQE9cSfOdTqrntDlsU34HsNpH82YcTC2
n+ESXwVxNXhuWXRxMd9vsfvxG0docEmlPM2TKxIXE/SmEXbkCPGxKTAIyvtq1HaK/pa97wdsnCK5
uAaBHDPhEeoKr6+XsWS+7z2HEthStefMdi7klnfUiVaYfI9Y9X/P+I/MQmPFm7T0+No59Ac3fsBm
60j2OkJBMe4jl7gsPdo63KukSQgs9FBaYAm4StrC1oPiBmlhH2timsC08Jt77qrv08HgyJoLraIZ
JPUlrRabBA15aXL4f8/3QfZCe0GmwwKmS+vLTcMXOc7Cui4ZTVgyT+jUORRuuDYgB9tD8N/Iubel
gz8wz7tdhW85pRNhvqUJV4tGOqgddykSUAQuaytv9Q8w7r4DBFD0HXQdvCW2FsiVvklWRzFWhThi
35u2ef/Z2fSxcB0Fg4rHlQTZ4/5ka7fLNevuCdcqagBCSIWHJk11+2ZCh1+0Rs8/rySG493ShZUP
Ng/Psfvh0mqnX+JK3A6SOXFuno9fiUsIsYcmj7XNYNx6O4jQ1Fhkmik067ie6dsNGgni7VBmoZSD
nDiZiCAJqV2gBMK0gvM7jT1KVu3qUn+SQ54VgjUDcpbPioPs/SzDHm2dXGdMWdDtAam/r5faHFBp
vOL/nql6ykOB6QanAOPI8Dbdabpt2dB/V1rniQPlnCuRX9EEC2bZvizOKZtr4G1fFTRoqau61BDK
zZT+b9tp/Zt8KTqjUQoWRToKMiKg/cqBuuco2B1FLz8xNjA87auo0vnLr495ZKr2B4rxCFpA7m/7
vn87d2JgkBjUaAaYkf7BtOZSqqcF97FwJFFMX0hLzJDE8ZOvg3lw/SX6AubT5QcxwRXVNxffXJFt
OdbfXcavUIHp0fAHV9bEj+thoGHqfmFfo0Q6cRJB59BFaU8TlxQySItRmx3Q37yHxii2cNTAfiSB
furzv5Y8ypRQ0TPSzq6r8o6lEuIb/tE4OVxM4JCQkvj3lvp7C4sBYXf3qM1QqdIat2AiARAJC11I
lXSRHhxVYOWdHx3sm4ewKBIpPCYoTo5504ZIt6HU57UWHMV5vT/P/AiR+yAYz7+a9K5BHR4PShTI
4loAty2cCdbC/wKnj+MQL4XhcIiQBPfRonXB/8bK+6EbWVB/l5zUvGLBhYoG0ovGa2ZB0eBtcUY8
L7a91WdbHvDnaSGW/NdsG5Hkdolr7ah1AFZczQlSij6qXv4cVhKYW2QzkMtoR0c+iBx3YzavhOhY
ppkY05qwwJwn4oZrUkIOBSS97eQ8HA2fLXBHHB+liaYb9PdRkNV8z9F2lngiNqMJQoqBipNHnW6x
+Pcm/tsUFiv6a7zGiobXo347pGxi6EOoftoTNJXYQNTlgWSG3jAAAWq1Dfpg5+AmR9jHyAxscRPF
oGJZUvfzUCY8nGzksnBKcZCceQYY2eMztuFx/mZvQAi65MqYD8A2/9Mw4a10koIu48GjCX2efZMZ
1Rg/H+HGB+Q/NeZ217GpjHiAMhefpfPfL/Ld+I30NbicQGveBv+5AAGBIhDs9X26u0RD+nOp+Y0S
b2t97W8S15h24xI6x135llaa0Jjc04PbFgizQVE0l9c5ssIstY2wDR3A7xH9wZYpiyk14tLvKffF
Pv8Vjcmny1sgMTbVB1T4UYkOvJmTz4Qn28fcPvgv9m4rtI4Aabacob9onft5NzuPcjese8mRsQHB
ds3ZKxcvNjKwl3iffKst10DbKvcb722KbUmvI2YqWj6viv1OHf7Hd85mhRkRh8Iakdm+/dmyxA9C
BfBXus3Yd3T75Fb3S6zlFfqZAfF3gj6AI2SrIphSyI/DDlps2hoRf/vbrCpQQUqoYL5EZed+OKU8
lKd+QY+p5rI7LSQ7wwKiu9mX5hfy39O8MuZI2Rhv9OdXeH4j8P4UOTWI472VINzc8iL7y+1v/JxG
IltqSFkFoQxA36LZ73QRDWL+FO2swQZX2pbh/tZxfobDVlzogdBvaFz2ff123IWSuHkmLDbQGWKk
C1LHlimtWq153N+6CuPx+EI7RvAPKGzcr3Z8zgpVy8hXR0KP9UdVEdlg11en7vMzgJ2huGA7vlCX
a/Nv+vPYFkMDSaKbLbp9TUUdOZfza1TQutmDWqldv7ZkM2vbvb1Hu/f3KI3gVHfLU3AZXA9roK6Z
Rb0Gz6IMo+R/H5K/7ZT7yTRZe6mcBrFeXA68d0423tLUoIEDIFjeBdayOrptcU+cgmbc+zWtpuGM
Vuyra6YMxOIdjF1hZs7XczV2qx+PC4VssPI/LuZbji6hPB9YsY2Is/3vOf8tTzXm3IhIxSCCOyKw
vVd3wqU+e12jKIx1kt9HKbBG8px9O83JJ07GWTU3LaM/yNF+b59mBlMcDmmxq3rkS9YMKWN6k7ax
HP8vHWCFXc5nS7xXHm4lMmBKcdTjkA2+Pytqve9ER4omPNrRUEDr9UL+vfv838IB6PiJAEfwgoe9
Wr3TqS0c+wVBecgJI6T2BhgTtH2CRz+JzjGSESo5XPfneP++/kI9OewuP+SwjnHFJwPRX4GN3fml
dzTeEjxnhI9H/S5RoWzbAA/PlsKd8B/LI9rX9wtSlpISZmf1wOWb+pkv4ZAz381O47bN/uDxgaD5
/x+nsfDlLuretC48JRD5r/WUKwg2AlFY1H0rX9gMIi2EjPy/d9jfUhj7+9ewP9P/tbi1Gl6k9PgT
G6mbUPAVUgGmTe3ze9Syt35yheZ5ViQyR/CS1GkGjbMUJeW5X6vcep1RtNHwgOdB26MJdV51bYS5
XkMfXJwLtgyjAG2YgAR0KruAiXyyD9N0jhruIl5VLuIaOZL6Ft4SFaTEebjcr+VN/ha+AXbp+olL
S2So5vbF06chWvvIEN7s+K3w9dR4Qmd7Phjjc+AmTjzZv8du7h6sriUPI8kQviXaFI2myru0WOE9
vPR+T755CUXXlKeBWOiRwxX0I7FKb11UigwPqlabp+MPhuRfq91IacKB0jmmuojW9s49LBHCobF3
GHdn48qxAfwttWVr/vYoU/09yUZeU2ilco4LRdwQUGRdBJRWm90i8DK8Y3VnPwydHdmy+/WsD3VX
iCZl7nGR0tRr2dVibv+aeyOhkeTodu7E7LRRbcvjYnii50kn05eMxCoX+XD17/Ee1UvoSnOO+H9C
ibExHgpu+16iINFtWZOARpHQcrDtC50peHjt1LSHCRu1Vfw65R5veKWRQR1jWc53PULi6zE0bp5G
bUbQ9q3cTZ/ajHl7j16YvwdrREA9K4Mr9PkD13DvxwMY1zczNyQDC3C3ZSEfRcHfYzWi4P5AFh6h
20fd+moK7WdRXgQlT0cGQKZkvFGdoKBLv69l4Ec75j9FTZR5Kek2YtM54+UuVxG1Aph3sDaRq4EB
x/kUNXrkbMzWl9WDux2QGTU9aotQvJt7Znc4deLrlW+oAyBPLdSW+vTa0R2LsSVrmd2DK5T+FnRU
on2f270xuyMPkTDac6uPHOtd6JlziQFkwCn0m/5KS5x/tGFAqVKBl0l7+XfjIyq3XdK5DoCH6LC5
D1NhS4VupCNB9mrLSR/l9r/G+kPi6KZViccoq7gNZWtW3IzzPBmGM22uLnP7pSQ17Hx2rGmpIp1e
+Oep5oFPeU4nAd5Pst+yzH8T1n5Xp8ejQGRHjVVrhL9z59orBxEJq0iN+aRPu5gM+ewFrnx2OnY+
GisespHwv0fBDL1VUzKunjat2AFtB+nvF7//KY2IlAZyTQNMfPHX9Qzk8xwXWPMNtYlFW0XmwbMA
8hDAZHgXHB1kn+8zpEvdS/f5PqyJD102MsZOpTdHJa80QJ+3VUofFCQYjYPDVqaoh2j3/WhKfg6l
8w50TNfUEWTdKG/BqGd8PGfTw+dhvre6I2TY5te2PvGDjXY/buP+PiZBF/Qgj1Yg2KYQcnnHoNyP
Ju7XnCBBcKI8gQUC3lwtm+pv+OVDkY4LxoegfzS+pKpkJw72VYRE5x18hYC/Hm3GFBXTtn3z4OyK
bYFoCdAunst68+zKh6C7K/LL+ghIKHZ2c/yVPBuBLLc3//fEHhRBRFcHUNcPvoV38v2XzE+ncxgc
CbmipEYN2imI88JZIqC2hv587oEMtWNjigGVt9J94brw758gJnOfJvALKMFoiOXoMvv3/hf0DmmM
jBmTvS6KDTwVGEO62/9oyQ4eZGIM0wdLBmsTIrnamGhIQD7JMTFqFHmHYTLEUImSDn5u0o+rWjjU
/aIlBj9omvVRBUUyEjdvrFq7Ylf9yuuzUyfSyiyWKekISx6dmqVAdPQsA7ytPFGM8cmyqUibRMhR
y1vmLxhRuR+8MeG6ivM4TbUzX7bDv+HxWcj77Cyhc5HjxZZYu2Vgtd1yD55qDCuOCGuMQosmYuKv
OdeXjp4mAjhHw/kNFC9LLDNFYYf7733zIJmn/UkxCSYzmM4/FazsJun7Us9+AARbKAP4JfhLnd4C
DcEAd4w2eZ0fREJzp0I1E7RwBdhCswxbhLl0qvvcLIkhDc9ogPbwX8mfwd5VM5wt/z29hxGd00+u
QEGUGNAIAqqa6hGCWQLfWdtnHD17Xj7SMNbsmWf813f2vm27Pgpy8NFFiQxyM92F+08X7KKgmx5O
V4BW2AM7Ex9kOJHOfr6AhIGG8e8JPsjX0Zj5NVwjmPc72rHTuyD0ltDdRC32B9iJTcH06cm0PKvN
PPlBZ4jxhM1GTxOhoMlnupIVxIdrJdyv3yV7BmMNTRDBYoY0zZDsmeo5bbWJfvBMEMPSNUaOBPxa
Eyywy+pzrldk7rmlgueGA2d/1Jb5hDtSy4I+yHwQcugKbUxAJ/T4Gt9PoYzQYYqc+C2v+te9B5Bp
CRvQBeZCwo4oCB3bz7ZH7sODCFwN8o7Kgez+ALJ/HflUTo6wWjHC3mxojcBIF0T4L56Yoi5nT/97
uRUim06LD/VPwBcIJd3Pc3dNg/7ujM33CLAY1VaHcgOfUoB5QDwOV4tFW1TjQuJvNs++YLSiOQpK
7Q8ZjrdDr1/v9HzWGUHZkL4TTFKXSmEGvMdCQx6lsqGGlqRbA9UuI/uEluA2+tJBhKhjUlEAvltt
ctqoeNAW1L37vno01PHFHzilr2y6T2fQtV8aPjNda69aZ/wvA78mS3VObjbbo43Xd2R3716eg2Ex
3A2lIV7Zi9uRoFD1baQdUWs6XMyibydHaz9Hgrcy94pRqFYPn8rCkJ9VND9HwWL/dBj2V/ImwEJ7
ci2tbNndylM4ozqNynH4vRufj0YxrDdSYXY3gQYn6vacrQ/TXtfgDybSqMtdIpvJ2TxotrwfDjor
uZh3Ky++Wqir6zih3tzrKloHfuf19ha96JsLRl2wHfG7XV6+VZTvIivWrGuNSre7P02lw/AS24fY
7H2o2/iHP3s8mQkGoN/dRR4Z5Tj7EqzQ0qi3F3c/06bKBIFlZSK/KO+d2Ng9Ifo6eD/P5G0GJVVC
KNVI5z2//6Rc7f1b5IU+OsMdpzPqzTveTtQGYLyaO+c8qibpilfKdO9lH+faUGML/rvXkVEtNmX/
8lKdnRAB4snOwcA0qM3uh7q3LhvMx2+Wit1pZfRhjS3jnVFProFV4EpWmNejebuZndjPE7yFk2l6
GMudi1HUX2H0GSRtp16EyT87Ex9Gzh6AURgW96dBOV+0Y94jrMlCkecgTO6WpG1jkmFRruTRLIwV
vZa3+l9QNOwsGt4ceGrUXTTn7ofV86RXdASwTMibCrZngByQaLireGpSOxQIEhQ1HTKdzls9r3sw
PadXyG6WV9gLK5t8h0+x+fnvEPjoYXL3qxrJpJxkveq859V7Nen7D0YVBpoi5VGMC9oYvO1nolFR
jVpj74OvIEt9sIXoEouGYiP2Rlfw4UncBzvjYCn7OgOCJhItlERLMNiB1UrmepRo3Y3Y+AD1Lbgc
z0LODCVtJ8Hy/is3av+AQMW/1/TRPX03UGNNw1N3vw9TvvTW6pH08PzxqZE860L+49sbtb0HHl2Y
YBpYTNAivGib10m/KAfXWGTqV7NrJ/bR+xqQRGrYT+H93rKNWwdrfDegMPlVy1nFvSFt9oLPAndi
Bx2jj9lV22j6f5AgjdN6N7nGVyt31L3CHRLfJ5O3s5f73WHwprgdhBJrM3lDSLnedPAz2k3OIIMz
1kCldqwOONuqgzD6+96W3ghw/atx9m9+fwgN+2oHo2ipoJz+cfgOMGh3dgsFgYHUh86aIe9snitb
Kx0kpy+3aaf0+4nXSZ3Obdrdry5wGG7m4U0O3H7sn7eXo3v7uG2Voc46VA4K86fCPO2tCjpD6sTr
qDJOU6Ld03GeavZx56aDj4IAH1rVG7G3t0VPvCIIpoaEFv7Z5c/0dUv6PiOr3uMW7H7vl1yap7e6
6/dQID6MYJUXBzfOjahropcd3YxualBEOo4vB0PTrXAtY8D8HZeWVBr6h/J95TcNzJwXK4dZN3ZD
7ZvfuJ9misk/7rmnTeKd5wMECwYuV7Qe2lWfcG0OUJX/SNfJeVktEUUY1V/nzEiQzDfqp2JYQdl/
oadxRQ++NM9ceTFcm70lO8pbd6K/X/x4fjwb6edpSvOjShBzRey7N64hJl03EcTg6gkl/v1wt9Gf
CxAxtEa/1OceFuxf+aqYXDw0vG+jOvRKzDTEpb2uE+uaWOlp1K/tvbSVE4CN+SgYVwMT9ZmuXU+v
WCggXJ6gDW5WN5wrrKIYpxk/h/8qBWYQeTvVKnO/vhj9cPUuoy0LbPviB4VzurnJzVVC75Jbe3mk
Sraq+t2LOUBv+7ap61lR8jeN7gZjIgVPEqvwKrszSzBUiPiO19qCcny4QQDave4Tb7DqzBAN7n+f
+pbSt+rN/k27IWluHN6S5UEQl7Svw6KaVE/9vn3JjOtrmCHtj7kK4Iq+ZqYfCd/3PRolBGVuXHUs
Q6gqUPa5oO2D6YNJt8jY2zeiTEVqnrh8Og9im2QF3t4evEc4m59pPCp2/HnxD6/qiN0ifSV2d3L+
zOYcikuIaruxZ4dmdmc7OJnwdCKuoslpgjOMG4yU7xI6pcy9DxERd4HuJME2W4kNIX5RaWaWmEXu
lLu1gkV514qgSgXm7TSKPxLV6D4h4vuVzaTCKHtGGFj7i82yq88YD+DHza91OltOnP5RTVMZr5Rl
2HnqsIW/2c9kgPwjTkWX5lpkFpvT9+614xWeSgJj1qQnBwT0IypnAz/hFt0N6dxQ20deYhK6eBVZ
O1N4zl+H4Xrn9qlOMzt3Pz1My/EGh27W2S63JwwwNCLHZVY6itsHDxvDr7w4Gn+BZJLUHE8Sezfp
DnGzN7NxCYNsms019ztzU1M19qBsBvOOv7ND/7DRP/TOcD9V8OcIUAqRR6RYowLLBnRle/x9aZH6
6Tp+0Z2AV80ZQBRTPPqH0pTJagU/Cu42ykJIJg0MDIzgogVd/4KLNbLk9mEz+Ag/r3jFhyjaz0r/
yAFTTLhv3s2KKgdTgmNoq8QpQx/Bgx2X8/M4mnZWJHUeobG0Tn2zH3Luq2k0PZP23Kbu63l7/SbN
ZgOPe+PbOJxfKTx05vFEs4PNyTw75fgwRWbg7AqTdTqbG1y2zcjV1uUzDPDV6bXTE9KnOE+8nsga
RseRbgZINSuYzV48TJVWgWooX8moY2Sf6VqGD1a94T01xDLKkvxiIo/64NIiW+pb1751Hg9msa/P
ut/qVnFR4fEqDErOTnfI6EjIVt+ZX44LW5nkW7LdLRuCZ2JnprhhZCD9bJ/skn43iDPS2Giar0Ws
3aqO6olHxO5TXsp7lEMpEY5ps1LrtvrzxL5EFs4IxTTzj9wkybRA4ZNEdUZH0D060TQVf+ayKqDO
SasOa66OeMWEOR1fYvQH3lnu/q02kaIZHsSvoEWImQHIxpzPms7eT3bsc7Z6OM5HPL0mpYXr7qT6
7rOrzo74mBqrKkFrj2eJDatxxx5wDpvSr8zeCO8ZS15Hz6FfX+3eFvEbsRrQGf3BTN2ylxIIhNh9
sFzqTLra2Xi36JoCnxU6kSnNlrxntgoHjuYyvWZ10l/trP2ErHxYbXdOH+m3gRO/ZNbNuxnZPFsR
ppC6k9/jVce4OTvxetDcG0XOBMqsilsw+pnr2xTXg2f+p/RJ4jcZwKg81eZHgC6vce3EGM/wn56B
h9EusbFUk4kYulkP7OvFk/kcpc2NlFytEHWS0OX+GlSLYkqwQzqiJg5NY78aSsu4w8lNxaqWtXGw
OUVD1clfqmW+JuwqQwya7MqVn/eLy4ivM9+7BUEqMjp7s1oq39XbeZyhUXs1sICTVyUZNwnEJ0RN
vo80TKYyLm9Gtah4Kup2AkI+ZU/3Nzr1v3l/cfsoHWl6mRdXs2LeXjDVSkNxT97Bi6GUypjzSLY+
KgKCWeX2yOKzcewjbmcKoEesc8kY2Xdi0lNJnqSX9Pk21e0+D9oQNiyzlPkvB7dvZV71cR6m79Ek
nCXwWT8UQKkpO433bt/QeOFmHKLMCZ3seTBFTuh0MVO64378clnH2yow89V12tsZyTKXLC7ieG9K
37fx3ks8NbT7aAzZuZ9+opWm6aOqglrTv5osYEkC8daZcQ2I8xaOd9zTLu+igdkx3w8R8vepzx23
3BE7EWQaikix44aQPbSEpjvOb80LuVqW63RNFhWa6gdZx+GN8HWj7wq0yyFRCIZdzCtGt+f9sDcu
8SBZk6qcyJB8dqmjvl/eB0uFvebJz5lzeU7cnd8bqdi6ngGTvONaI6OxdDGy2QHJJCP4EkqX+6fi
S33nctGd0+ZmHYb6qPxUoN4m0+DtnJqxH68v/sUnHI8zJ8Xpyc1GN2Qzr4jiXbcwhKelF/jx9zE0
y9LQxnJpquJXoDG2UEeSTUkiNg7DTsXRLFw2dppbEWHNVCfBOHJD6zRBDNhUVtJKWatTPrLPT6/t
6isLDfWdgkVv4Oh46WHh99HT7FK21LNbH1x14AeczXRc3WzS0f7i6ATPqIluO6v0bOwW2Tgc16JT
ZPZOXDGhfwJCGipGtbO0qcRrPtnwV1/Vmdi9il1Ndi+nr+K1WhZvG2XaJR+VHVEATTY3h8wBxHPm
Xzf848w6bSIOTt/dDZHMKgLhMOQL+1xgYRbCUQbfZ5Q74fZiqbRSQuc9NMNVNBTK2gm863eV4zMg
F9dBEYdO/K69BIvD8LyuSRHVscIe6wKxu/gC/Eb+TbzLUC+InXk4nQ8CSuqn/yHszHYVR7ct/SpH
57qscm9TqqoL9zaYvl03CFZjwDa4AwNPX98fp3S0M3coQ6m9UxmxFsZ/M5sxxxxz/CxdIRWKjQPb
s7Z5dOfeKAFxdTkmQHnE+4Kj8/RsAjqGtIwqKIjVlGmKVAQIWCMlWmKdh9+oOjm41n3ShpfdLSHo
nps4kmWb2t/GEB/lTD+LXYFx+3zjja1xnrladB8THL6d9BZePXVtbc3kHNVPv5o+R8LE69wTUQ/U
wYsUp173h9daPpB3LPLIDhXPwNfa4SO+z8gtItPrHAt73kzqeddFM0Ic5z263ike8NlDbRi+gnkd
zpGd8adnX6TWpsvr5SKm03/2CZ6vQnqTeUlMybKG+Sw8jYkLfJulabkEPTQjvQq0Yza7f8ume5ns
433FFEEsr5yyf9nwAShG+IrGxnyfMORvzsbNSr9bkhd9VntBQ/J7lrFOWPhfUYgrCBFPijrtnIUj
3PsuiVedE63CyqibDCqvplwYnqPiztvcxvJBG+nrx/S5fC6anZ65A/zPPiS8WJ6+mlH/U8XXqcWZ
RprF2YfrzHu5Lz8forHmfj7cgQ8Pz79O3/E9rcN0PXCueIVjS4iZMU/nV9Pm1fnOV8WkDs/+OZo2
PnPK3HkR7JGwzC5uO2MWVsM8CObWZwkecSmv7qt3XI+fwAQXtJ5IpF6+fnbllPxq+RxxdQOdrbES
dief1YilXeB71s4AVT/IJ/HpHEr70Bi+DpoXGswUMan5jM9480YOmultboNblW6xe3w1k9vT0SrW
zDrWScXLvaEF9QfFY3xo9B6lNn6fTVV4LjiJUJdQCfj4Zg/v7XElFhcAySMSKBmtjFUwwFGIYVWm
0xw+S7yyaXv5IYvkwz08z+rkw2AZcStrQu0FG1o652EWYS8zyT+vK49MKJKCfG1/kGK+kCMYqz+v
BHOBKTCTrc03OLYrz/RfLiaAHkaLliBM1c78LifZhA8uLRdPzNnjriWW7VicYi7GZYonXDOzDU5d
GRGKooMgYpqCe4yuno6CwxHfdGZMLzoJm/34djSIkIlOJ+VY5nQ/KbjULmPrUO/DlI16EfdG3WbJ
Kfcs3L8PrEisq7rMTORrTjgaaeYTMTjMNhqS1qbKUAne8eTkHt9LQmsW+zZn8h1vUHNrBzhoGsyD
DvPwZos/H0QkD7rrxHA5lb8izaADSfwwZ5lgphlicRjiYmKUULF3e57K0rp51IdXOnku3ukX2LWn
wnf+9UVq1wiEIltJpINOwYyzjiEQcc+ZKLxZDDZivr0VqavH5Cg0RHJGUpEggTdIjADXopwD+l8Y
mrBvrDyxKLHXxwt/In5RwaVg8Whgvvv1/EjCiyog35annQK158HWnKzRea7JerHKd74igg0d9KXP
Jtp73QSPygte+PqZf1R5bxHuML4oap1uUs/uocUCaRzD9/AUaBvS9QtdnhmSGmdwoYEw5fz7Sdj2
9J8YR34PNCB9kEci7o9hJwhkDa0tUw34HAG8vOMjSyouvntanudA8GwsG76jsufew5b/f3iC98TG
9WENnEz57b//kaFEdRh85uiKdCUgrWVhFL6WYNmcWKYaFwve4HacHz4m7PFMWC1SMGYgSjyVJBeD
yP98cSqyYE+WAnLu3Of9WPXx0/LhOOCXc7+dGRv+nWiM8hYnh++9Yj6Ts6d5S3KO4pkEv6413hMd
lzNAD4q9N96RYBSSRI494US5701LRPQOWMVf54l18XJoxB3QKK/LOomAmkl7HEmm8wVv19yeRTI3
L4hNj3vv8zX5BB539zMOJCa3i1sS9HJl81jby9IOAyBqk/a296DmEpMIw480JjbvHorA4uSZSYuh
YDr3Uufx/YolXb7SMnqlNYeSf9i61n8EGlIk4o7gyYeXyRvP27rdpFnc0/IbIRUCK5wtg6pWe6/1
B5G4LUJMVeJxxljyoS/4HEve5uES36S9p9OaxN/CWWYcGTtSUW4kax8XG0EBaJGwHPAC0pogD1/d
+zYZjchkDDKVp/dYygcMLll+FjPHVRzTE54SfATKiTjVJ4KlC6eYSCHofd09dgsuPyeAMRJeP7q+
uY5PzhX7Bm2eR1AzOKfii4oDw6C35SsGzwsNesU6rk2d3mbC4D988YRHSuWDlgXNrxgKZMV79xQO
oHGtgG0cdXmNniw7GpsIuZwnlvfe2b4qZAuGJ4fIFT1dBeG57OQUq5ZcVnc+FXdleoTu/DEs3rAM
ilCF7MvAbHErBVRe8ZsV8jIDr6Bvex+INXoFINmyQ2bJs5l9RyX6wXff86MQLDMPxlx8Z3KFBFLB
qUuYWuhc00F8j0RW2LvYW8dYm1HFJxL+IY2Se3BPeYv9gBc5j6wZ93ddcaVT8TT822f+BRvYE/tX
U24TV/0UyNOGxCgX+3nCiAFmHXOuGjXVs3cNmZnN99+zGuJSXdKBJ9GVQFnu15s0B4WvzFaNmcjE
GbK5O7aHco/bYph6vs/p++4MPGYdsq1wkZPnzGTzhDwvt2KzZw2oOKkbXnJ+9iTPHp/8hvI/w15n
ivt0xZkQkSfXisNn8ogbJ/vEY8iKps3G4siJG6CwzATY3B2JP9G5O2qgBywMkkYMNUgzb+/vXXAd
8sQKyo09r6OeJPl2FLJwjPLjaouz9g4axBpkFtWMGn6TF3D0xSAFFBYDW9w9IRXcBIClFWsNOTUL
Tj5jMSUWBM13sW/7cRFeVi9nT6VCHObGaVwV7VxWgR/59SCS8YtrTK/smLUbeMaU4Z7UGV68rDh5
jNrk0SvGgbIUo8xVh+J4iP5VmRe9e9m0HT3XCBry9ZBydQ4NB3BzXlh8YsPvq2ce3I/utNk+E44g
63VLpbmEuKj3PiKk9NhITHJ2ms2AJd7TGXvIsPTUelGATYuEU+ZJS4tv23xfv7PgsrJc8jPuJPdL
6MviK/w87PhFiT2Dd87R5ngeJQ5Gxz+4UU/cKazwUAJ3EKbzErJ24nNzIAMdl2eB+PTu+UgRcZmh
GJEFdLuE1AmdE9s1mKIuy2JS1WdEuntZiUN04t62nsl+G7MWk1qPWm+/zJHMGvAaJz8LxCHd+5f0
ChHbxn4Kj3bmJWuvHhG4OQfEI7l9Ch8oeYK1s7qNznxr/sMVC6wgkFmx2DX2VrgeYbzfie5oY1JK
V+UTbt6K+e0cynt8uHPIn///qIt/d86nNpZI2Pfec4goxXw/aujjvADz0VjJ8X37z3EdSBAjjF2+
YYWDFapU8XtWs7190HoF31qn40Pr2VtzeNg8Zw2zgnJe/RXYfN8qRPaIo5Ma0xdjBsekFEFFrwB6
V/4Ay54+OAC51w9Lr/SaeRkgo+vyk0qsI3CF1M4lzTev+W2YBU/d2Q/1yAzevvTBQv08+DH0lu6x
MDpK3AXaZ+HeQEKAVJ3Gv64PLFLvSkuzQSxsx6zqLL6NpBD4xPkZ0HFw8i1Aj1OsOQnietil17Ae
orHr7LHUU51j/PDv2/3ieqjWnO3bCOvvcxCBjN57t2uH1I59c4FvmfNHNn+tJX0gTzpsQpfKR4iQ
mGFgEIviox7U3j0Y803B5OiSYk+BhdHck7cM5Mb2v0U04+ffYHjS/BNhTRSGtSxaKe4nkXIorc0l
dREU0jkcn1p4cagb+Ia3YNwtrgv4ydnP2WnicHc3aHlfrscLkPF2lOL74hJh+A7nInhty8aTNeQL
tfE9sKhtG36XvAIp7CfNB8eQ5hNh1kvPr713aH893J3pVbBkAGUwUH4xbIOnmDNghDmAMvK9glR8
Wlk44/UNG2zzbh0WovWs8OXtDD8fWR8iIpBccvs4m9kemaYgIztF+KMGJn91ZWDYm4th+cD4/u2r
c8sFViQQAeM7PIeYzEQK6TDheiEtDg6gBECS0X4M+cC5shr5ElaC99V5xmcJVbyePFcFChz28BVP
f6n4fyL1HFQJQWjQOUsG/brP5LXNl/n0WsQqE4zP/D45eQIYUDpChpmOpq8f4WUV9gOfgPd/+u1S
S+RASx7r/c3ZxbBB7jPAU2KT5LqQxvZUXLZ8148a20OC+mvApn3dkWU7c8rfUzGB0RwixQ32ryYK
YCkQ15fkNUmRPFddCItg+AXIti5jjVU8zRqnHtXxK1Cwn8K4oCUm9ieSRexx4tg9nCc3W0lMLlx4
CbpIjZWZkshg3PlEirXpNbwm8lBmXfst142shmjnx3Jzfrq5OnZFrC1MR+WMhDvcnKIzN2hSx3Vw
m1y//Sras+Hf56REYKRm7nHuliBJwcxyBPay/imITFhxYtlo75gT2yFMmWq7/0q9Ck9NFcpqiV4G
We/I4O3BBQjNK/fIOzlW7uSj26gd0WZLM9BYXWgcmlf8DOtpH7/dPfULdCdAuT9VwEX6jZDov47z
qWa7bXz1m0QdmUM7qL9OzEpMTHKSRAwFvy3qGnk8BO7oUzsFgzmw6nc2y1dV65occezGsgw69/Gd
TcZvV5v1xBtlbKUZNQxf8XffYD2IYYUjidk7jxQrG9w9PQD7gKEq4jFUxx3xODH1m525M1CMSAxF
0LDl5+7TK38AuXT45Njdgld0jwbL2Yl9uKQuIc4AJpB7i+9LGU1xOPLeKT09Q2mEALlTXpFCfwWD
pIPCPn+GtNfFL4qm0eb2+ZpiZuj469JH2s0PSogZHK0yYF314zmNbKcF1qlca1bhfgfeW6ORKrkH
l3Wu8l2ZOJwgRbd6hc0PkTE9o1ZIpYCooHS+kFifUqlxX3RkJY0v3PHuhyjOXWfjbXImVbfiN5rq
yWvyDu9oDV5EHzilAeiWhCF4wdFz2lFtAtz23kEXc5DVUefCEyc6aX6eviCCnlJkdtFqf/rqqAoB
soiqY4j6YZaiJRMW7G3h57hGVARJeiS28zQ+T6WEtiG3Gxe4OyiziIdiL6/49OeK+jWaJKUIJ0mx
Pi4fxaow8eU2uSoQWvByv7px7nVhz6SFqahl6aj1rfZjIy7C0uM8fiym+zhfAen1PYHD1ZmC3STk
NT4FDN5tIfmfPmHW+DTMvWzxonWLxMMmoOLWRbKHL8S8N/j0IrxzSVFnTNXoYjhFdBpjAYqom2M8
vR8psYM8WAMGuhEGh/ozMINxzBIz3pzm91gK3xjyFtdKY4KnDjO3mLOR+H518vAZuO3a1EmS+8RY
v9ip3q1GwO7lw1VRDV6aW+OnAQxPrETHBd8dOdRf7nl990+gH6NTekayNupyTiV9mhSoN8UKRtLr
gc782WMlZR4rUpxb+IwwulhpEUdyt4d3YVT3DjbYvyYa2u84+XojO/lutOfbPulW/BHQFdaNVrLx
nW/8cqzdxdnUfMrhygC9V5hx+GH9DHZmRgPGTkqFrDPimCRb9gdj5FOwvcTwqvTi51CE7PF5Ucxk
VB0NbxBlFM5qZHZM+hMZhT2UAioofcQFW9VYxz5Q8BOnoIrugZLsCjffmOMmoIz21ccErt4N5y6z
5RjyqFaI6veLU08Wk9g+FLIRj8VHc7HxNUuFJB411YlIna6uEssfw7H6mRE/mpRGWz8nD7oFNtGi
CW3+yFEbD6bnwBzKw3NOUFt/tWRfK7xgojoqB0RzdYQp2ujstVMzOg0Ln+hoXMyJin07E1K4H9jz
RbOulww+CHs6UgjJCbEvrKbhJTsrzFzzTTYzM4/NDAPdEpbakUEapCX69n52ivXzhP9ves+q3Bpx
+jr+fGF46cJ5DB8b06DMqf2aYqN6TThASk+4TQKx9dMfJNVBZgrtcpAA0BCHUOMkg85nSvTY4BKY
8U3YVQFjfL1X1hrH4FUJ/iXg9Fxm19wxN7dJ6dVn30pO43Z7WXeEHjcWmeCR7ETFV2knV99WZ6QV
sKHOYKx7G7LM9DSsgQ8PFNc+5CG5DKgDYPLoHpcPp30F56W+zePa+yYdsD3LvaxP46dorceW3GLZ
c4tE31Sma+3MuRK/F9LokspDe3Pe3r7KaXWQmgA799niF8u0rp0ytYhrbEfCiQOCrTqM9uGS5MR/
L84xJZTUXOqEkCfkUx4+iWlYHc8Ey/vJa+BkIy0kUBrBRzR48h4DJML15xor5c7fYAjEX4ZrkLuP
38C+HdZKJXAsnIo0XaTQlVus1EiPmpqfa0fVukClTCfYMFyZbWlWZXC4Ehd3vpB+KD0dIieD2M7E
J5ZXnjzy408xwuXFfpQIzROBexZImGjE13ySIbJqIj02Rw+kWYNtiO3tddwhWrHUJ9KHOWGfWw8t
p80TRYvTzGAZn65OmmIiG3wOmECx3X9qpHcgEOcQyW2NmKz+zOI3UfJtpwcPFjCj/QWqKsNINcww
WJ6w54pf0edAzJExk9XicNnkxPjx3X7brF1b0I+iEuRpfY2uG0aaOoXfpWz1sh+pWxx9//k0nCtU
lOR+4TPJ9Mgldi1xDQanGJ+XL92X7ZBVuN0mBrkxuD9n69fsD8Mea4aTcZT2fqcHb6aBFMGtCLKT
N6CCPyouyRsEjXI1jV6dpzOWazG/zbJhM4X7g7lrOAnU9w0qjFqEFuI5OQOxrhQwMaqfNRyhW9od
c19jrE0eGuO+cpQx/WyjU3QLjMIhGmQmgzdIRejMOqheHctb+dPGel/hJjT+fgHI4fNki0OyKmDs
co3aETNApBcBSLm1QA57dzC+5f51YgB9ZSCXt1RluEjrSuOaESpZ8oREhMSw12/noIA/z6W6ugLJ
dy2ywyKstsJ7fJ8KgEHFoozytFx1kc6JJ0T21CNHjIaMm3dbDNZMGICV9SOV3gAqBfrc8+xrP1E/
3yf38vLv+EsqG7lzO007KgQAz9fgQoa7yVY5R4Ne/EtwX1mC+6xdAetOBI+1V6qYjrkVtAc+hT8x
GHIADwtMnMtk+dSzQxWECXMdwSQGaJeOBngaKVIo2D0gIr4edxH84tHn/D266O6egTFRFYDP4vp3
IYUd8NMCG332y1+449O/Q3wswRcIK0piyXucAYBPSzJVaS3f48py9CkLX35fFmdGcoNZK5Ins6kg
9MCFYQ0OxwTWLyuSbU/O3GZ68R4gwoOgT6udgP7IyUdWMu3D+/xMRWMIGwnuwXWy94w53xnCFPWG
nTakVmoCLD8CNRQAbRFQGqtiC1+MHacuONjCh7G2xHULzaMq/xhRsn6Bvz42d8o6xsZcG0NKw/TP
YTnmr7FMRZqot3g7OlaTfLdhgPiV8L0MlSPpKAjHdfGMHo41a2jAz5GsKWxgd50LLPo98T9ByyF9
hObRDsppNu1ogqyi2juNjeS9fowfH6dISzAVN6o4k/Luvmf3ysmUQBnjRnpAvaMxzmBt7L2Bf40U
rj7zEEf2sB8VZ2GEP6WHh6fhh99yyHXcK7gyczQQhWZgTkEGsBdl3BLsPnxtlsWYArAc0HGvWOuf
z6SKHhHUcmms0yd0EeLUypjUIJTBPrK02nSlU3Gw5RHeCeAsJE4TR80WRvgjn3TuddyDuKrOA4ES
4OxilUPAGTUhQ9TH2NCgfWDwzUjf2MFbwCk5uYVJA0hqRm9YdG6+JD9eFM/4DHkbcJoY+bmDCU6l
YZFPVNLh6ZOkHx7+3tsDQE5ljzFAieoZuTdm2nUX4gNfRAHqGL7WjKOo3L3ugzQGyoFKvgLPPpC3
5fJ50IOmJoBPvvSwXg8N8X3bycB0icowvoAeNE6tDWcQ22SKWkCpLIBeMx3EUMOoMw0Jh1yRIPrt
gmeeJ1kAQAgPqyE0qTfnjZ4CaGG9bcrSguiSwvYYStMq1GoomU6Tcq0FYhJ339qKz5hdiVelaH2e
9EfI9cdedlrCNBcvQUJHK3vugcn4tShUgEXcVOdykIN2ekFcgPpg70K6v1KXXXOOB4tXaIAAvCJr
WlB+GPbR5aNjal4eD15uOXoyZJgEkoQJ31TMeXVMJeWVFe/0c+NNBWfiqJFUUVCDDBd1zL/7Pg0P
qKHHJRF5sTEAIhi/FOjHIroRjNwWhF3+K7mQieozmZyLdZo+GbfufT08WEDQ6bLgtuC10DkIW4D2
KyZaQC5yAD//6RT4ytt0ZyTV2kpNz47l6WA8YLQLzE3mPskbYtj3HHvFzNn3yowyKlwEDU8Ud6Sk
Ra2JO/fy2q8MP0SYBGmUSaXkFQGHc/4k+6cilKgTkdu8iAPxCuAi96X2cy353YKWWSu5jLkzjyQL
TbokomuEi53uox2rFXTfl2hMqZv+C5eA6YHLLr6vJNAuV+juSeRBWu5U8+fasLw99AmaDYGYqa0p
lHnxfJVvjrjPT2DwcdO6huJCHtE5DEQgMFIjSaTX7n7zIgQQNTjRHkghO0Wk/iBuFEeJY/caZdPX
dpAKyYgiIXo5JfVEQkFCC98Mnty9SIFtUNXKMRINrOOykiPDVdYnEPPESGj8IO+/ksPpxzuNrILV
WPWOSVVKiJBQMghIdoJTKk01Um1qF0QHzHXvwiK8Dc/HS3qBpAGLo/Q1WMjZoeaBQHbb57SnIPHw
1Yurvog5FYBqUmXjHFpLYnOi8kUZaMjhgaDAyeOOZR6ZRvzyBTuQ2nCqgKumr00+ybYEuDdSYfK3
0RW5fuqdt4RURedSxs+JAVqwu20uqRQ/VprfjcGIyOtvR+anMgGKnAVI37WW90iOrr7hdiknLSM9
GFyE0ElEkefK6eSPdGBjkXWax3aCt2ZpiZs5EoSJVF5DcyCiRh1MhihQGyk/2Etz0n8SmN9JMpXv
RyqDcAoQHg5Kel4030RcYKxuHwvcihJF8z0gNXe7reGBc8fA7PNrQl5FAEykuyeX5Em3+EJdxWOp
YHG1HnCpFT97IMM+UqM6KObS7DZSZniAQcovELsOvJLah0Q5oIOXrYcVUObJh2sc3+I+YNRBsZjC
B5k+mR5cULYin2L8qoX1MbyOglAR1lGG/wMwJH2HyoNXBDeC4s4TRaJT0fkDzkGSmrL5xPo1dRR2
l2yropjU0jzSwoh8enhUt94wG837MmDzFaP3whoZscCX84xkVvC+eh/2ue5rke6+A23xnkgjagTk
sBfSEn4VvtbtF9kQgbdUH779fCl7d4iQwwHz0AHLgCRz3uwUtTAN7lGJJCoWhnNehdn2sarx9cPz
VGQxd2ov3Ayi897rRAVkrkc/620ulNTSNS1MMeID0fkApXEpf+RHbdeTkYVN7j2IaiYWZggAPbAS
7TaUs/ANOGMu5Njy93EnO+YUKt3qDGaeE/A8k3M48B+ukmgYSWtqcmSlqdI7pxlpDIml6XxiAXoH
hVyyJisj7PokfokHiQQ6nJRTUYqwknrUj0AP8wDVJuc6rwNzwxrTePlKzof3ZO8K05xaIDZ4xLC8
efqL7S55v4wiVIbBNmJy11MCt4TC9KRZDXYtSfdzchllh3L9VLzLqBzC8F+ir7CRrgJYSgr/oG/t
BiznQv6kbwmXSbPzeFWF49PaCCmfjWkHo66XeLQLiZq+kb6C+4hiKtiq6j1Tw/aeuC5wH0oUP/WX
HTXQlzsgJ0jTD4oIX8BGd/fEyRBqfT0sqOniyzhckx+OReKJUye8bL/uKdGFZAOpPLbAgvJFDQEu
soM2Xqn0fwRFF9TTq48DnOugY+yQUHeRI3DRtAVPePEa/ZGCUyy+KWVX2HHMGzz8qmpMMndqMaoA
bPtJtnmJupDRf7vb9on/p3Y5seenLIJd7rsA6R0akiA88zw2FUI3BrhgH0FSqEMCUqh4WmCvR9ov
O6IaQZnB0VK2E8ivzhRCm2qWMbW+jCUE8oU+pDYkBotR+YguaeWpYTaGfOcpaYt645cZzu4L4eXt
2VqmgsNbce+qURXDUBlK8ElPszvzBfFgdmBv3AxMk2gaQBXv6jXQdUwfMJoAqPfMSa6570QUVJpv
addG3GImA6LS39O6PKuBb3raD52Bhom6+JdhgSG6QiLvHOyxxCzWzr1NxEGkgWmprLpxdzjNb6N7
QA1VD2GME0BUib2BaOc3kQ5kQepP0wZpstA0mVD0GmZhQeysHcvvMqSEfhA/c/lQN2/cV1QPL9/X
9Anf7ONtugYg/ivog5dnuNWH8G9DAp4Tgjqrq/9en1vvFu+poQoAXh/xzjFZ/HmpnFzpw5iJMLaZ
o2N1Am1WgCG4v0UEtB5cIy0UlqpiCMZgKm86blxLbI+J6hjekk1xy21sB0p6ifhMv3o5pH7NOtvd
zwx1KT7aBVBzDGoi6nYnX3TrKv7bV/i50pVHlOKgXwy7cYbrnPdUFO7Q4OcmC/elAgyAiDzCdxuU
dqQQBlfDXkrPFNSqoU5MAhtDDhSIZBa8y0CG+UqCSEGNXvLxbWkhZd389Hf3PG1jUc4hrBnRezkU
db3KeTfUA27TBlLfoT8RFEExCC8xFse5vYcV/QvvL9Sg1yrW7gf38klWOx2EGo3/4HjhcyXFVDww
rMl+TOE8WLVUyejWPQeDKaCt0/2QuVGJllFePppzen6cFXmB/4pVsNW4HWmYCjwilbkNMexgasTw
4UfgnxxRNWBrqMj4DKufMYXmkloxhcP70IjvAFZ4SJ0pnubqDe/pCGmaPFh2avgqY2vZBA96DX5p
nFUMs+lBMJVAoxanUEWmCbQDRr6ySiXU+IizdJm9hrSHLgBbAb8rmgjouiLVgjzurrIJrh1UVT2W
AclHWoDXGjgSKSUfY4eNtZVIM2SbKMX1dFcJPrWgApycRc8b55NV58N4Bh+mqPjmnHIGXA7W7uwV
6VgJd8KVxtby/XXd0kHg7pNm9MId6WNjesE6boh39Mwxli0kyI8S+8z08ePeVceF+3JcKkJmgFc6
QxMp/PGm8hn5Row6E/Cc6jHoQdAnVAYDAb6SFR5Y+IV6JKi5zprkNrUSZhDxTQXVpKopNM818rT5
A3IXl9tTdhnBkIZJNpccbqdjYFkFgYWLfaZEyal2mhAaikUIdT4aMdlVjGlSpkRjIVkW+3ydlROK
fpSCygWQ97iddul5wt8emZoLQEtAVqTl5LESg1dvMVBSteaDL2IE3CAlOmq3HRdGFa6YsJhzmwio
UERdnv0JXwVuDcaC7PUev2Kdwz0YfR0IxkG9Lw4tCHRYMOjIu03gdtC8FOrRYK3bTjHj0FVpH9m+
QgiSUxaTYvwBITlygLTchDhK95a7i0M7UgiHONcEIHf/ulzjQwdTcyw3cHekGCueiDdpj1qsLcHj
qUBhO7Ds5KoTQs16WAK9phKlMBuVd4oTdO3v58b0l8/y2uQ1f3COScxgMW2bwtUJ4yLIHBMjNn17
bBH1jbPjgMmCw+tnOXzvOBQmx/oW1PaSP1aeIXj3AcLPu3dFFNJ934Qv2vtS0AUlfMkBhcoB1Sh+
8Q3b45RwcfNJY07bI1/QntvEh61LYoRhtwx3gLyS7VSGRzSkrC4ziYiO9FRQiiBKTK4fhmvZoAQo
5vJWo8FI+rqmq3rZAKYLrVexHNzG/E0/m3MF6krvXF4qEsSW89O39XU77kvBX5KPN+8yNwg+DCJQ
ckgYFjBk4gHsAvJTvxrBwH8l0nDw1W40VsNYXAgRJW5eM7stGtsH1J0TxRz7iEdI3o1NoB1DmdZH
GsRxzXfVl4d3XobKcfuHTlP1N+oaf+n8/FsbrSEVylvRUGiyMDdXenU6/Gti/9LPJKwhF8UrUvKw
KYeQov9RUOR34kl8AROtH1SblH8Txmq6vS1dxWyOtc2Ym4/WiWHyrRwxy/OJwqXiJ7fYZVNmez9a
/0l94zcqP2gMGZopI5xCm7rQV/g8zM/XrP0//6n8D626POwqo88Wot5cp8K0ue0Yh/qf//E//+//
/nz+r+z7Nv2vNtr/uN7L6e187fg97XdrrCENMUD+i3kRlujS/penyE1uSKqMAgYFiYdnr0j9C2dI
O63uBzEiYID15VYIUzx/CCcHufM5onDoupH3z1/kt5v9r1/kb6+r1/Zdv+tomzTeOj1NP5AJd6aj
cHeL/QM6tf/8NOV3i8s0EsYSm3RqM1vzr6/dvfrqZbwQxCDHoh9NTEZbzvcRe+oiSN47fxCK+W2X
vS5E82j915G0+5vkQPXIFfmh8HaMprWorwbHMvkcUTVnfO1qwYimf34/VXze35um0XVEecOgH1yz
/raa2ts+KY+KhlmETTovXSqMwphCXkKV9cDYsfU/P+73yymmuyC7g0C4+bflPFmZWqk5y3l3t94H
/NNvBuY4qL/+WX9QfPN/ezMdqToZzUqZ4Rt/3TlbvV/NvDLoPIjf9NbTXAdV0JhvZNiABbXkP+pI
/vaoCNUdBi4xzeTv7/a+69fOujDpa5h6yNt+fyIkj14Smin4ln9eR/U3ejQaY7KRZ1LRZzJ/HaN/
uY2qIun9Xv0luINwPcM0ED99+N9Q5schgo495Kjo55Kwgdbonx+tiC36+7oaA2Z1CzUIJOX/toX3
qq4u7YsTut1y9fTYRq+Z7Yvy49cfniTM9t+fZMrINCsKUyQxOn/dwVKu9dxsOCy9m5IhLmsHoghw
Trhj+LPr/UHV63fbZ6KRzzhCtMyY5vvXp2m32z3TH78kqGT3PHxTCriA7P9JHd4Qsgf/9lZCF95m
bJaCUvBfn7NvJdXqWtavC9bpR8rsmTQdnk/kiAZRUusPpejdgSxvPSbGpUuk4krqYd/FkU5owfWm
FXeDZUVWV0xk//qaRS9nZlfUsod/WJHfGiMEsjSG8qB+pOp/W5J8X/bXtsLme0HrUDELkYsQm311
F4X7Rx1743dCHyhkmShz6QMFn/bXlWF83bUfyKiOFdvtM9jSR50wmejhMYMpWFJ7eUYxwegxBuTr
ne7ozM/uiPRlA2sHtgFjKscIkDAhw13cCLkRK7RP4GIX9w9GzBRiXf+2g6Y2YNKthSkbCFf5L5fv
KrWluteRf+toNcjoVNCAAwmB6AagJZoeEniroUa0yB/Z/IdoEoDESBc0zHoAqGFJ96A1HkCTewMz
f0rzwVjdSXCWYfUHQpFjEO4Bby7QPE4fwECCmyYAQtjeFB2oPoz24z/ctd9ZS2QW//ud/iZQpqk3
07Abggg7PO3elIA2uzMMEzrYItX5g1P9rdP514f97Qqgg6Y3jxsbPdwKMbSrt4w/P0egPK4r/1H6
VvltxMChQmJKDKNgUMJf9+tcoeup9sWTiOEaK541VLx7aK/NF3g37RzwkF4p4gq0ur9mDy/3s+RI
k2s9N2hr6cc9/WmwAo50SJm0Qckp7Yf3OQSO0WmibYQC6oct0Ueh1zRtWyLLoAmlWzbM/6bTKRRk
dE20TcOvp9g9O0eUVil2AXJYrgZBFzznAZNOnfaesX4eBHV2sKsXBOYoEEP5leEIlQTxDhmGTFH7
/3F2XkuqK1m3fiIi5M2tvPCuKIobRVmEEB6B0NOfL/nPiS5UxNJ/uvumd/ReK0ll5rRjjkEPQZR4
e+s3cMydJTAnKk834BJ97XNJryCLKgGsfIUHeumeR7Sh12/Z93qyfANC8/Hva6M+ebIiMLIVVPDg
KtVrTyHdHNV0aW6wEEJl6QOli407nWIshN0C4EDF1AyBZr+h2QZj0qhDzeDfP0F+cnPRM1EVIl/4
55A0ezxdJU2yfbWG5FJPHQs/sQ1aTJ8zfr+N1tPcByTcRL+tPDEAD0vWmG2ypSKd5SX3V3VmQrVW
BDLxGDI4YiZk6SZNzPLy08/8a481y3jY7E9LY8MelZAY9NBbhUsqQMCYCiEo/+8P+iy2eNidcMu/
zFtuXBH8kNmd11nMBx/j1CMqnELBjZR9F7rC6IdM+Ksh8H1+k35tsebs7fQkJUeFVWe9LKZqXNKQ
gth3SPUsNIAQDENzAT7HoNjiRa0uvE9fIB0bLpP6JBzWcEGE3sRwKEuKk/+1d7u0zpvcrMrpBuqJ
bEpjAawZk66X13O01jyFwhGZ8Y5JmSTys3Ybjo3XiJaTpYXk9PseFbe9+9UkKfrMgvGzDNuE6dTW
YFp9/FmHfLnMTmquknzBJMJ/gwGUx2KkqAv/Ov9pOI1nCe3DgrUbbu0uVXk2W9vBuQwqK1S2HWUZ
yAdfoiMB9P0aJZdIyqkKQeaTRGcpvJ3DRPEuFQgnnQYqQz1qfNBDS3D6dSta18uotfIvScNllZ8+
RdNEMpKQVJfU2uvfKqvsvLLgRDWJ8AGIrN2uGNVZBWtPchoc//OXQQpMtmRqiJLVjuFqaCctTYSW
L7KqIhOkQxMQmKzd4affhXkSVQnQDYwPNNzLZ0E3vNv/WVkYwV/3UttaZlmuIF8T415imlEM2W1A
7WxfqTAwHkS3igppEzmj/CTP0NB8U2TJtHUMbO0enPNidTgoxm7KpPAhPIWKzwilOwX8B4I+ZIqi
iaLs6c2D+VoSzJ5wjN/P4NdOV1AWn9cbvrGHYeUrC+k1M4rjTykOIYV2R4fXTTBhFmjUtPRTE4Tm
J37MQPDUkmqPf7XfHvNbWUiQbfbmEvBm6X0dnRxcGYIszucQtUIhhuNIXSN4mYh5sK1Qz2o6bGFf
a+ElKl3/+Rm1W1ZZrXWml4SXxI2ONRRl7BsV9QYrLzzz31WwKYJJWOhSPt4oKalSa3cQVp4Ym1mT
bk/qBTGmFrV3v23P2o025ZkTIwqDXVTT0e2th2HbBDZFsj0YIMCOV0zYHRxmxANaTzwjMV1NhX4F
QFnM0gGcEdNy1L4btv3Ud5uYdoWAATJ7s3bIeblWLup1XU5FvxkOipkZmK+raDkWLGpMr0oI0Ilh
Wvl1CzmWBNcaJDClB5giOowtBvhBA+s+DErpdD07BjRqJ4efLN75u44MHdFpducvBjVjU0AeHXyv
FZhfpwg+N8bLxbz/caAHSeqC69lPjdAYFb5GaWL3okf7lbfZEnEXPny2w713mcufs+3Z15mnbDOh
uciCzyFQvQna6eAk5bExTIb54CJYCpCrIly0ablq/hVYGzQcfSGJksCMIOh4IVtahisiMaA2b0KI
oRzfxRiKzgtg7OkK4q3oFBQBnTPRiEujTXxJXbsEZyD6fcYHIFxrsp4STl7ej2NAOaAPIUlpAz1W
xDTFTPvc0u9a0iETmBe6axBypZ6A/ihA/WlM37rn/lWwhyDS4oFj+UoK1w6vtMTG+zYTQR0dYoU3
usQZmMNjn369mN0IqreCpkNJdzYDWb+H7abNAFmQ96sfmQ6E0rl2WlNrbE+rfYPVvbvV+htBfQGN
B1Gw+lNZ1Tf2yTBM8t9ZK/Lm21iIW4dI8vo+TZj2VqTCDffzWcqNsPV/lqz5M4iOk9b5xpLU/xaD
YIrycRiT2b5Prk21P/mZCfi9Vs24axpik0WJcVcdJZzTvHQ+t/TPwJY0fMjnu4KsXdNh8VQosjwa
G8Stsqy8sKtOT8ie5N4UWGj3rd2e/HQanPTTWNn6tVYtJVFLxLrTArE/LWSWbSRGXtdgIEADAqGy
vSYX+TQ2+71ezaCcYAvNLbE31SH1w2ctPgIOLQfZRvvVbbsY2H8bMflZlPp7yZqHsM7FLjsd2SLj
jgCXv4FxtI8UC5oWUp+5IqQ+aC4g705drPYt7eyyUSpdSLt7F69Dwf3ukj8qZzCovEHuDUK0wN8M
MYzggFz3KVH/iKJ4k2t+ovduaVDAUjBTIYj/WwpUEynbXVrlPSoIyhjdtleoVsafZ4ecRKixTmit
7MPJkuHqqFE24mlUYqP4okFPDTOvWstOSkvaydsthwwFLzyiUKWguBtM5WiMSPfQAoBNeZ7eajAZ
RaPG8P+J59Qlje6OJCtIN9cLoUYlX4pcrC6q5sj3wMznB+PP17N/9rlgYu+N8j1PyqG/17zXcH7F
YZa8z5Njft8xROAOwhyo3HDKJPLtURZ+/ftK32t7NVOL9jmyBmhzGBxzLRzZog63uab34vmAy+WM
W34sdw90I6jygU3C2FJDmCAK0imcCBDaqHhtFEkSafSfH0GHSxIs/Zpk1tJs/YIi4/V/ctDFgRqG
7Hwk7UHAqAay0W/9/mVMz2f0v1Df/fOxicGoqKPRweUmlanZR1vZ5Vf5bJfYx4Dm4a4Hr8ok85wC
AUY6PwD6qGZKwC1cME0/RZMnuGdJDxsX6yNZxy+wDUSea+8c8aZErcpUokLmwSz9EUNz/Toey1E8
tv0QlagX0b2cTH62LyNUEEezJkvz19XyC6jRaSZM8HcxmEcPUZzPy1xqLUVJ0OshmcqwArzzCMj5
4KxSR6jAj/595ZQ/p11bsub+luZFKnSzkKfL1KVlIyrx8fhTh0Fk54fhinRDlBrS3pcgelk1mrSm
5WuXrTqtdoVms2Pib5zi4uRSYZ8mcUilBdlNgvCNF01SP+roDUGGKlxS/bh/f+z6Y7sU8la2ElEQ
FXr0toMeOxYlhv5l447HBlMbotLT3/oAV0Y/lLS+Ds26zzSN679DQ1uEC4eHoc8DK/XjoUPiLm+l
6rgbJMcAOjvVDGWACidAEwkscQrkaKrinQF/t4wvDQqZA9iI29K/7JNwuTl4yvm9gthYSefb6rua
3vTR1vw+6bpzW5WOkkZ7eD+3IDStwV6nkm5MWpeecQq19cGRGB1p7d70hMmZY+bIF9BOO6W9sftq
a9s5A6Qv9EWeU8y/GZ6uQs9hAhW0wNnkLf+wvw1uALqS5SZU0unRCstrh8oR7Fju6bZzt9bP8uDb
WadUg33atg3/pOzdEqQYwLCdc9RBzNqgdVYQGwK0QUQNCpTv3a2r7rpLplql/pVxhFX2lYMdKU+u
tGSqf33w5ZRZJpUxCwb8Nht3Y8CgnMvh4bZm+Gpow3f8fTlAOrcD8L2GtWvTtc7zvQUQ/fihSjtY
Apm1uUIswpjM5di5GaDfUgYq4U0B/pMx9mkyCF1OtKJTyaNLOdyp0Jkk0GmcIPMjTzK+Vbgzj68y
ggOluXe2p8zRNrCfGie33PfP5tvpNje07zQDlwf2K7tC1lLMpePS1VZjZEPc1k31CzMLKg73VpXe
df2+TcWos0bWYCngm62RXUHWc5ukDDbvh5nFuA3jmMfM22rzZTrWDlMbdK3UTQQ7nk3Qw5DEoexY
YrbbyECuQ0s3kcpJS6FQpb3sj5A/FC8Q7TtFNk40JpnWE1ka7BjlU7Jubk8YZrOXTIzdyIH2H+fz
7HgF43AA5qttXfuaO63ruwVpS965Vp1zNW0wQ38eI49A0NqrEnIbKH7Vbe+ZjkUqyq0UHWwHuibV
C5zP8Dp/RXQdDSz8zX8jMka1DBcnhA2ETvfjw0vN5JQlZ9bsUOeA8dEPzg6Ita4FpJI1G6qJ9yrR
g70RW/y1XC1e3WqrU5pqLHd1vQB2IEpm37rfHdnxV4NR/+NIxUqmIsmAVAwqSLU47bixttZ1SaH8
Fq7ekYo2fYa6YLZoOLNnhuvXMnrdX+/LXabelmDVtPEBuVVGU/ZjqxWhCJLDqQ32EGT3xxl8sOld
4UVDGBB2jZOjXscVQ6D9DJYIptZ4zpBgaY5mB3IpNWQJ98bHn69OVwYlFwPOf6v2I01EyPPbla+O
dAbALocOjfpJ8OoKCLHDwS+gcRzEMDIfXCf+RIus228z3eRELj5/Rwfl++y8vpntrg+PBKzjgU8x
ynfe3dGX7XmTttvvvl4DqIXoxjfBfJ4FhCaBNtGQJQlYU807Xy9IyBcGAl89puOG1FrRBbnTe6Gh
4sbhPgr97s3r6y8TGkupA0Q2H8GWE8ED8gUDSMO9egZcMYWwkaaoqo56XO1iLY/StkyT8jrd+daL
sThFfExCNYg943JcolTDtCrTAisEMBozzCdFWKGvfgcm0JOoI1lOhYIyn5lXCGDcgzOI8WC/AnEV
fn6G1JwFp9WPhRhQ48riIz9eIRoOukbvX9RAJLV2CLm2sczNalWR/1nhYjEQ7e5vQG2vhON+W8Rl
q+CHfK+pBPqk0m4D+lBRreP8RXjwaKDKUl1twQMg7zgnn6biHMPeCLjMAePVdicTIHxNTTbl2WZ/
r1mLRtbbdLO/7u6bJc01O2MUuoZDnsUbbWnHFVGQGDlpMCXCvNc/MUmtijKYTMm5brGU0zKxKm1b
UT7YOBwwYgQuzZ0wxBj3GcZrrMM+Kcbwbf+zYt14LY+r/FLaXCfGZwLBmxg7Zz4t3sbls/4XklKP
y9X823XDvsv9RhXBJlgl1OTGMISQuHdfu26UAW1ovD1PvykQLIB0qOdI9dsjrzI5U+W1ELsN0H1Y
MXsXjqnaAcZGsTn6ahaxfHZ3sAxgZRB8pMJVuzuX/P+tuHHgONwxVD3YB3GQxE6IxHlXJHF9lC96
qTNqLA+o2pMr9HvxWjhvWtVW3t3uB8oVAjWEjExJJA/9nvvNh9aY59WcV9E9oV9BrMW4ytfMeGm4
yX+LRcAA0OoSyEUK65L4mb8qBsl6Xa2vCe+nHHSQKxKonSLkKn9rDIyHr9fPLgkVHaP2DzxiS4Fo
aPgBTw5BEVKQFsAcfkLdWq2Wy6W0semSzi7w0sxpHsW050Kmi+U+Z7Ce9t0IVOXUcq8N7uFJEdDG
SNmyJZuKRkJTK9vStboCTF2iUdS5QHQbDKZjJsOGzJpDNkYQN5v9e6/PzvxhQfEtfn3s29JYnY0y
k6dajyuHjZwevqcoaggARrh2dX+IxwYp5/oJA5+0Y1FqmBSO+tYoDPV377RdaZeZwDn59GTvjz+l
ZR03u0Tns889unXjVUjUBewFz3QFuXTgsHf+v3f/F0D0uGQ9tNkmrcOmsFjyHGAyB/E39Hqvn/13
ykOMzzUqAP9xwCxH1922TIBwFvqNjzu0q9tRk1YJ3gh6WhgSRJYMaxAhUNTsEETs/eAQKLvRIJNw
tyAf8buPi51XxbKUzxgvoWvaQ02RYswRDoLQZWhuMhn9zJou7593IypvxIjE6AQZf9va+GA900V8
0RFin4ic7eA7jL+/w27otts4vqU3ogry70P8i7VgWQM1ctHWloTy5+NG1/m1VO1CfFUl7PSscA4T
/eAaojosj4fdG3Rg/be2FWW8H5DzzTHGHy+hE2AQW2oAG/FBet1s6ubxcF5irxBZQ5p3unPHmYQj
XILsXgbRSPeq4b+3/OTesqQsIbGIphzhVG3J6mJr652WVlNPdLdblBgJse/AxReMRNMXviP/H6/S
43K1e7tdb/VUlliu05svyLs42rIDjJNWNi0s2qyR/da86t8LLKvCEpBcmraFYPbjuUpGy2RNYjeP
t8mqFe6XNX2XIRHKpyPvv9qnoRkA/NBaBlReu0nSxrTON31dTWfC+YEVhQ4z/n7F+r71J3xY05s1
1uT/Php2aRhgeBWgQuyztsvNRcmK87K619AC2UPRNfHi4QVSKEpnxIuAc4X9S8No1nCLnn7gX0vX
go3beafe5ANLa8JE0I+YZuLROvuO3MfH9tsvYtSkIYm/h4X1y/R7w7W7q22y1TY5YSWK9gGSrvmc
7zwefo+/4zKiS7mB+k/wcn8LwvqxiJvpy/iT9r16yGgd81kQ+YGMYRaowZI8fVbM3eD1bdozWr2O
eE13u1Q/yqK9yJuKaXQzej8UBQ0qKDM5bnT34kLVvoUhcf5Is6JOKhvCtPzyvjtzZZx2KifQm5OR
xUs/HDMzEb4xHxe5o5HUBNb40wDCMFMgsnWCWYTE68iU6prn60siydMZ7Z8UPu5p/O2IGq3b5k25
xHQNJeJn9XhKBsxO6DIFeeMPsLNqFUZ+sqRpZyaafgQ0hJSgDsO3flvcrsY3/NfH4lp/LSgu/a9P
eqT9d1POYkFMBoz1YbweBY7hMR3SJm5P/clPIVqLRkMs8bdMoj8uXPO3e/t2rXKUGF+SVYR2BNEb
s26J6WVTqT3X9m5LHXcWh/cFKh9TgWpFKdYh4W/NhicPHsfuaT6U+8gcfSvgtS++obubXWBuUR9z
x2sDiNbY6nYZve8zMbTiEfgnpixTh6nPl+uE/wFYzYuWAynxJKP3w1gp/MiQ2hdNNas/4bluUe+T
MVhA5VDbrZnl7eF8OR9OiYSRJEVZCDspsOtjvnEXIoB+/53AXJAsJ02ghr/ZPEvjY2mq0WLC79WW
trZ6S99ei3s2HwRTOvIx5xujD+23wVAyLxg1Gui/aS6L8mY06qrMNen3G/7rQqmpul8udVHjpE4z
pZ9IVOpQtLBhRCmcJpv85IWymkoTS7dBI96DnV+r7attes6knK/L2NacwtoUwUvMoM8MM9e37f1w
uf7tB4yna+qaEKMXnfF6In/e2Ym5ycSa6DFdPkFwJKNOT3eUBT5h3vs4MTZBEU/3Tfc1nwmubBq4
4TQIFnMdXfBYALQ/Xy/u657miPMGN0zcj7xR1u3gpZv8xzOLgnYrvhJdecAEdu2Bo+GqoS1tEYx4
QW8zmm7CeHiMcBJ4ygNp8VfTkQgP/GikAbegGavbBmrWWM5Hi3JZpsujVdLfo5pPkiQEB+bkpWSF
8ef3CQY+tC5hT/Lbo6jz9e+j+YtX4PKh8i4mWUQVoo4yK/KWZhx0NquytsiGAzG2kg5QNkZZTeDd
Qqa7HVHB3HkuYOYKUhRmBxp+xl8/RcmSpgJK97w7rZ6anTPjvEqONPHxUwKSD2W98wlElpIWeCI7
bg6qn62oaLqoo4l6Vn1+Udpq0roQY6Id62XWu/dUY7A+CPW8EXG6TRv8G8OLer8NjM+m6M9I4eMZ
53pmHk+5qBOmCEkBYERqiexl/D1kVsP3QWc33mNxbWrXSidvoFFO6gAipBYHJYltnxioJNUnZ8H7
l8w79HZuvHO/w0900vvH9kvZm2zxkj+N3/dvHRqIxK/V62/eMpL1fn8Wk8YdKOE8DE08dnwhpNDH
l7hNqeGz46QKC+qEKQ+saG2zlZma5k1MgNGWl4NFIDtxDN/mlgFY2oJQxJoMJf370t69Qf0DgxIT
RWcmUrGqj2ea3kpjc76JYAfqNBPmFO6u5seQIk6nAzWQZgzh+qKFpHlMfpHIvKvIOU1fJGfC0GPj
YIK4Qv/6ObWyltbSVlWei5+D1ZwnYgAD/JHZwcALTaDx2sWM3tEp68+sQzWeIkRTkPKkxsKUp8Vl
I0+1JfCrj9+kOt/MspVyDnNKmqBxxEOmTy8gCvCKgjlqMmDPDp7SqWYAtwLpXh8qL/bLrDTVs0B+
9UBbsVpo+pTfX0BijFrBv4/86fZ+ryaCw1/es2odd9fEkiQATp6YItr04KsXm3N5Rz8jr8E1PANA
MDEA5oA+IcZKr7mGLEspPNzYnTcXo410JAlJlnBBEq2Z/TGRArE8yctoCfkxHHejL9P7b76wrdPz
Jbw2yJVr90rZXK7IfzPCO58fuwvgH/HYZJ6Rsv87lSVv1NTM+QtvF+gqViOLYM5PvwfCvz6yIq8J
95dcZIZIJtA3oaLHaGIrd3vBlsEt8a6Hr117tJxuofx4u3pv7wyZRo2DttoTo821AnoOyl/4ptpp
7/NNxWVeS9O9d/REpfhjQA4pnlTMOZC5G9PPIc5CNL/NL0gUBdFztx1NcrepNf0kdbS4BjYxiW1x
zeu4s9VSWqbV5nLjt9AT7cF/GnDRQ4qn3Reqe/9F7s563GRdRG2yptUe8qrID8fN6ShRHGHnc94y
b4vqiNt9g73g6jS6qycPmalmlUqMKVLj+kO2SzlJ9tKBIJGwa0/OHg9hZvDJG6NR4jZc6ntcUzOW
BlN4TMjQ0KINUov0z+Y6taTUlKY4xmmOmRpIvZi2LeJqLYlE2WmZzjjz4nDc7b65L0cGuUOeeukA
40QLqO8PmS9L4cOHh1GMGXeY9CLvgx2sP5pAeQQia8Rg8FqwJzX89ifVMpycTAVJ5nJK1OcejVCa
HJdbOcmkKaD9XqB6FBI4GdP137rui4sx8EYNduhvyxEImibRMzJAmIPurLlXeXne5WcQOgLY2dvH
PVoWohe/4qO8vV49/+i0RXLfCH17kmz/xhtatXVX2qVYWwJviIdNRgz5ERs6Tp9h6m54aRNMiKfX
sFn9iSN9WLR2N3T9vNcPqx0ZftrFlRZuj1x7IHsDPZqeLWdM0NYVeOlU9On4EdF4vFw744vzGnb7
mAPrQzAF3TDH1zsKtCnWeRLYEdKRoEgEsFT0arHktbqcE3sPKq5DBkQyZbQXVJNEeUdMIA67m/gN
UnDYl1wyhobF5abFa0FPeQH3r+y4CTORouCQYghU6LK/R3C+/dvbChNTf6MWNX2GrPDtZt35rQ7a
pZTgUJnCKt3u/Pz7L38WoDKoRkeIWg7l/bvx/+Vljq20zPa6MHDzhe18CLRP2JVh5aP31mjcxD39
s5Vfi9WOTNudtWMpn4nFcSSDaw+BVBUzsxHIFe4z7msygX1usg5uzk/jmYkLW1vdpJ5B0k8JySSx
fTQY5rYFPlpKBSh8jpphHBML+iFW6sX7adzqE6eJgSDVIdW3aCHULkhx2WeWfiLTwY4PNr7I5YAn
hNgmd0L9RFRX/32Sz+wh8EyCBjFabQNNftyemAZsbSWq6nSFBpRtls63WgTfeGYcFa5KH6pIcd7C
fy/7LDajzwYUjhSLrdZdiF5wZ80Wy4JYMgVeIJ6y9OWD0IwmGLgIERYKpTt0wjxB49hpyt6f3WGK
VRR2BRyaPF68oF93eLksjIOsXBRQZNxiBvlj+oucrIBh/3gNOWzjarVgVK4M66Sdr6wGOm5xnyrl
9d8fPwCbZdN6z+JAqEc0Ddwf94me/ePu8nOhKCcqhaIrJLmEPKKADafBC/X8e07hwDkgM8qxCjZB
RNnV+Wo65GdhFyAqZpkxQqI6U3u4oGSNrLqCeukAvL7nMyBeDt7bEYyCN2oaaX9WC7QBA4J5ZnqC
rL0Wcd6sY8Fl00ToCz8XrOAuIGsfaR8eT+P3/WtfCX9oEgOmV1SDe/z4fTNzm+m7BNqatTODI+fj
Q4h/W6g6ufEenWMqn+NPkEwEYCmce4CdBR1e+zSgN8Zl/vdrelJ65cdgolTOGUqV+o/Rd7fMPLdE
Ai/yKjrXPUDmMS+JuZWw+34EWQ9ZY3yImqKpv8bxcWFhz369oa2eWMsSi0a5j4LoovQW4IHnZO7T
8H/wRiIEfTkwR0eLaNaw66dH8GvXtevFvMyFWq2YJvGIqT5EvQ0nPoTAQOR1baqxAlbb2Kb5a6Mf
91yz0bm6SW+mwseedViWd8V6ui+HYd8FdSQY+Rr2Kfbx6IFYkDY2s1nU96isP37klpIeW2VJYR1g
7Zx3hAsSDWXAeZFEfN8UN6rPNmiYACFpmFNT1GpXuzjLV0nNeEdQHzuBl7qH0X5SOVMwJ6YbOrQ4
/BfQJp1d4P5EVBjJZ4rGK/1k08ykazxXQE8S0fPjptWWebgmSw6X3uf/kO0NxmMG0Wi7Ei8LqML/
/1emwIj50BgBo6VQM5hqZS8V/V5kxCEJC/0RB2H8Sn0CcA/dN69hvSe3l/X4upBrkY/UgRH5ZXcw
UtHt62hUm3qMw0ACx6PlK6MS14ZTX/UBUjES07Dw37SADBHolKXKguKj7vey9HLWzGt1bzP26A9N
x2PlTXRpGECnEMPkD6oETW2MJ/6IVcmKbWAg0D7V865zmlero0pJU/iCXvAhR8Q3uHxIiMYQCnKs
rgutSsgsjIDPNR6viGNqj0gnoLIZK5RtSNVqx7s2UynRjYq8RMAhDRfRddFOJ7hyUegk8yO88hp3
/eSQ6VXbdFd5TbTFatnQYZ3yoZe2CHOOlB6C3gdfm74ihzyGCKqNt4Di4/NbTNzRVV4PBGNt7m4+
kMIbNJz7k2dNFV3myolZTz7E44uq1NOyPBxEzC64mORXSspDWudcbsYrgqvDzF1DcHl38PWP/nvJ
uuVaZ6udblKWEKKN5aewJxB9HeNFC8mei/OBupDDDBhQAs2DIFsQCVUwLyOfbQwEpL/ffofX9qf4
KIiQ9HjU8EX+JhagoX59EXFnfnkvUYC2lsW+oiw0n/d662hFkZADoioJsKH71kc+ktxCIBmbHuET
x/mwdC1WSaqbudRXh+pu3hQXtyn89jQZfhP+Ai4RBUJGPkdCLvh/KMH+vfc7nLx+NKSHFAotSoVQ
QzzuXTultmRV9M12voSCK1CPfRfi3BH05QAbgaOBL1y7n0e0LWjq2ODwh4xZRAJD3BeOTgSMDSbx
SYxswwBoq8TjKoOZ9YLFfru3rBMDjMKhS+7AcAfMBqKP0W2/t4ma9Ib1nswGsp4FCxBZDjPrVu16
yuUyKXZivRli9/PeZgyVeT8QLE8H79WBBAG2X//lhc0SsjV1QJ6Uw6nTgqMV46A00eoZ+k4uQBYl
nABA1pM/DxYq1WknBGIiRnSojkAp/d/smAOnGqXiXCEaejz11SbJDKO4yfB2kxckoZgylrn06zaV
CFzdLe737fB/wQn6LESl7oIjJ+GSCNFr3/oA085Z33DhtR53DSuwZLI6vpPnruK3UHbfuFVUgZse
mnjDD/ccCI+NmwP1aDOCKNWKYEm2WWdmQREMVRfMTwrfikCnw4ovMNMMury9iN6s12Bb6rQLAnoh
geFhKofyryj9PX7pZSuR10fS3F4Bj89lsGlnHqzMwQaai15T0b+2GJxRhEgcK2+ZSoX2J9FSWxft
pMub6uUK2Yn8uird3QLdtEtvg0rr2v236Xi2GvMi9JxJ4G2RAj1urVhdV4YJjddL4RobfztcHFzD
kz7Td2UOV9C/F9Meo5X71h4Wq9kpa2XvTHPJYsrNReYEgYHgBKn3ul1cvVbWhWBFea80pMkRB8r7
t4W1DrcwocCalbnaJK3c43shdXKEbTLngKzi9h0q+iVaQSgiaXH1kqa9yynIqVkzTobm4Nq/Qm0d
J0xYMu/zZm4bNlSrfPzdUO1ClvqhtKv8pLxcoY3XAq297uwn17E91z9h3o5RWEUfAk74m2/M1m1T
jZRpCwL2Ev3NTXCSkQDYt5wSsTT4mV3pDAH9Km3IOO5Fn/88mv/7Gw3iJCCeBN9/qjPn8nZZLfmN
FnJk76sPA7iJu127cr+8etbZPRoITWYv12PT1RKoyocH+2ftOuq7ddyv9ZuyU15W26GMDtzKOU/V
S1D01gz5Tk6XoMr66uRy9PbMMfa1hULGOdVRkjeY/fxIYQX0dr76uULGAr0MzbcMJ1PcqmvGrZvg
stLRnAkPr/COzmzCMlPy1qv26RptogzFkwu6GwnqnwlE9VyE6ruFeMZrWsanzhbpje4ZQC/SK18t
+HTe1+M1N+sbfdvTIh/q3s4SvOtFy71G5+4uNGBA2jHYO9KOzqZvzfRXxnxvV0f1znOIive+JTvV
yTugeeDrC3OsIHMPo07nMtgr3saYW8kw3aAxknp54eqKq62dcyuQT76qrkMV3V7Fk3eDS/ey8ksQ
qaiG+Vs71qqoqKLTtpPZYWtyNj4q2UtubrqEjb5kgDnMp8XKvTFWeyLQzCetMjjknnzo7XLn/HlC
KUTqpCgXX0YHLVRXnTxB8ODcv0Hjg7TAdIPyxksL3rVXfXjd+OcNetrucbJGXCDz9M4+Lj9txeXC
JnDmo16m9Q+zS+HryCr3jrfubnTI4s0yOMwUlHjb9s4z3ANaCCvnuqgK5wKRC/J3Pd6e7ZgUlD2r
d2Gw5H2pO7t+4e/8E0KOEeXfliDoOM4RhEWuB9HJneaUibtsp+7th7HrwvaUI1w3ih+bjGwzvey0
0DFuV/BO9U3N1fX4NL5c3XMADQPU92igtZk3Nxxb8W49ndNto/2m+fKrjXCebxSO2Xdk9r6P1rl/
3DobDmvnrUZbPZLSaIue6t6z9+1iFR3h1d99lCs/Q4Hr7bZ2UphB9670ckFE04i3dsSdO6Oz0M0V
vzy72stZe8mZKS36oB+KlhLYyVt1aBvXnqQijDm1bqNc/jxYw81qtL521RzVwPCMlAXKN1fngqpG
ooRK5dpFaJy7qYpeHKpsZyTl8viUou0ncfHQRIZs0YryN/6Mchstq1D6XpnOaudrP+h+pUW4PPSr
or2DnOrdQOlSExKPx9aLymB22rsab/tNYKeeDE8VkoTWON+6FvcAZWDkzMfSflh208LnvTLqfz0F
u9uL1Dtc/fxzjVIBeEv/UrjytXPInezrtPXWWI/NylWMzkmOttXriUEmrvkN+RX3htA1Ul4rRy7c
4l1xU1elilY4gN3QZ3PMgKZDtXMkTthfQse1G7YA3l0YtrW9iwwITBmJf0Ar4uYu32+uAnXXDDRn
NFt+8P5TK9xtfC2cb3aC274l0yNHuoHw1/ZaXzfEbqwxkmrgn1tBbjuZWw3kQd6dzyGMrYKNM4oU
JBC+9t4VzXZ67CfYgDfI2TjqQHLTBICeyd84VxbXkXmIjt7lE+0+ALaB4QpIxxFRVycAkbDoGW0T
ozYXqXDViS+d72UPjcqdD+7lu3SmLYgExBgvf7Nz3Lpa7+jRsuoNipBIkVL5p/R1EQk0ZgP1HYB/
puu8KQFMge9bNNmnZbeMGZDnDoC2hWokHm9fx6RcK5beOZ3SRHr81hZ8RoCcVCo9vJWKMtq3LbmQ
GAPFWfQWQqZsYbRtZ5Ctg+3bGWmmxJEqX0zswiLC38qgrv+6mqYUG4ffMcSwVnvbGnzYwdSiVJVE
1iQcjsfTKd3WpK3D97LYM3ePhJyrT2AROtPlPfJZ17N02hqc7Rdk5bpibJnI1B+D2ZDi4aoLLpnf
NjXcKmac8U1x9zE/DfZ827EQP3dyYvS5FxVkmkfv7B1+RCYDyHexEAw+8VHiyzspettuZjq5Y5a+
XvpMZSMawvj4cpiOT/HVy4kJ+W1D2Oqol8Plu7ByzorhwpedK58gdWbom8kryV+74qwunf0uiisY
FaCyi75B/q1eSCBlPytnObouE4RwD/xR7FsPwgHz43IMD0jNoKoOybXa8j7UDl0eNGJdc8fEbxpk
QT5Zt6fF4vhG5W28G+dDEzppTycdibXT2tnGc2MTcvcN5GVDRQ6hRihyzsekeLB3TK17iY8g8H0M
0Um4SFeaXbowUqBF6ImLeXMNw9vD3vaJa9FCrn+y7R9h3CiFYw3sQ4zpO6Jme4p4stW1A67yNLOd
XHPzrwNG9ULrssKgu/kn++AjdDmDEIFlKE6yqY2txSS18Wto8GItZh/SysXmXk7eSu31cFsc4Mrf
TxfHLveMeziY4YgdGsU7Rz96KVJZY46/hPIOIe1QdoqlO71AiMxcoYeNTN6QcyII4v/OvY+BVnqV
FwCvYfYdC4JKlzMH+1xO+ZlnBJZCdHXB9zgfae5+bCenF9gXkMNF2r7lX7qt+cHRVm5LWH7FtfmT
6BAHEKJ+XtFqc1p6dxdFP25/239HLDtyYWECmNCDAQBpvNEttLsjSHOqbybq6aDMhArBdYaHQ6zb
ZzoUNSAvPnbso6sf3e8W/CtUyU3HXvLHV33+ioO7yKxo17ed3fhDc7crHhYsf1xsrEbWXcEK+YJW
mOapQyRmpjBGJ9uopUyWA9AK16mQuIk8FY11PgiSi/5X+4gQdtaBuhL5UGcEvq7nlV0rNOF/E25V
nxuQ9vnyyVNmB774uu+hqzu5LZljKaIfUoYJ0+10O9HdWPeFvcu7Ssi7SgOzKxLVgDrl4SWHQxsb
lmXOAhIQNUBKC3muHwit+Xct99SxhBDSF5SIhWMJyP0VQiu2hUk/Kt7i+i6S7W0wHcfJXnTf42Ah
TF1xdOZ5rNzoCQreguQt7nFLb2ixBmYwDWDivnT4t+EwAeQqERq436zz9j2U4ipMou8EjJPkD3ZO
ib2lCSTYBOJh9hqO43QSxx8HmF4imSaFwZErruRepZjog+dUBle5fV/r4h15L2U3x2muXEOKT3nE
8aDY9bWyvNX45mcXdw1poZfhEgv+ks1+iCt95+fT3psT1/AshNM7ONuppQgGSsKSm3vyZ3Z0ddJv
QqrJ4f+QdF69rSNLEP5FBJjDKzOVk21ZL4TtY5NiThLDr7+f9mKBxdljr00NZ7qrq2u69rmbY8p4
tNwj0Xjbnjp83FhaLJXx+Ha2w6a0q00avfcrhuNs/o22+I2jK4DiJaR+rWVxuWnz+lYvhDptn5Ml
MM/sdxV3gavwNUkqSNzwDQctXP9ekMlJuJtDC4obAMuBQQouQx8X70v4W5k9BloNDDA2Awxd/sc4
C6d+pTRDsnm4F34ysbrkDxlmvgEggCeenbXbr9ZH7fNdDFw+88a3QGN8G6HixiW/FgNjVQhjt/nQ
HhjITzZTefhX7mrfdKlClb0+ubQnxxUX8V49pO3lfuQKm68fX5cU2+BSkoXS1L6ob9/QZPWXZYOm
Gb2BYeXz512xG7rThquMjvDP+CdU/oMPzeKKLyslGxvh2b5jMWV8vq4ljcjtusJ5sqWJDzeGu+3B
3Bee4sRs0DAOiF/r+MtdPzwSnuK/pL9XNrOIVZ/l/qUvx73EOs6cXrp64eODcRRvMt9JMRT0MZfc
tUc0obB3Cn7dKmbXE5VxZnKuqmYL5/9ihnVNsNO85McFuXjKi1M137KH6MYnLNzqnNgl3rsvwVgO
BJiw5UbwzOPUthSvtgr5X3Z87HiQpZ65jMK3rF+ZCUgRcxGavMVspd8FTmfY74eoyGxuSxWH21VY
r/+bI74eV8xOYhxUHMA6mu/fFzRb+fFlDp68MUWRBSFwb9svwSY33e3kiCPaxyV1nvjxETf0mdnk
ryYfyVjABl1zqZ3pejmvYLz/vqmr63r4RBPdr5nkxNIo1YZd/67tr+37Tf/j6sJrGBUDP1IHHJO5
v+orOBf+97yDf2UGb8w8Mud32QlvwSnnHg7EqBKC/hT42QoDWlLb901kSN7MLfv1i7JkaOdWfdtv
J58qBSSoi7wL+faCNjdsU9isGD3b5SuymiHVD8V9IDp60HHweRZz9Y2F/URCwxD+Dtq8Ub7ZbRn0
HlNU6nc9uBnXe3iTLpI9A6euiluGkluDwS4siBO9eOzTiTkq6deHHP3GLtcvyCorcPX/+e4ns1yN
b/LX443P4NYgD0f2sjuZsC7tfXp3uXK82GNQ7Ntg799UDL/sfcWoLLc9LS6RkVm0WzYRA0leE5Np
bitBu3qavCN3TyYFaz1oDaamzWEpcZZ3H1vVyypHUZ0Mo2jXEhxrsDMtQovYEq7pgbAEyEOvCgOJ
Xi9jX/iXrllN4f0Y7e/r11lPTqCASH9dQGQwKgFVcS+n4eOEK7bjuy/MhgPtgd3ISacCnEJ+gHsh
iwHxapthXy9k+xqsfPotcVZwjBMb2y/Dbb7jqLUe5/2lid1HSwzerOqwdi6ayMNXfkfW34pk6clp
NYzqsU5hlhX7Fe1cy54wM+wW7g/GY49P7zQM7Jx2uvC392PtDE9eCP94FzMJGX3DAbFv7Dk5mF+T
1V8rWCKGyOg9MGmralasCjKJgH7uq4usfia/nIT2dRJGMDulxTecmoVdogpGK7c4lNzp3RBPbXN0
BpxZQ0A9FpIfwivNC4nfhTU7/zQZDhT2fXuyTtN/G5fnuBmsrBpYRL7bawgiv+SgQw5+qPb9P6/p
A6uEVsN7BN/7/e16Tb7klejcYae/n+Epq0Lz0qyJDRFg+IbF+Tl+M4Fo3N7j9aNsFgCoseKKiv1j
vGWFfZj3v7+nxe7OewWblRWj9wERb1twyflu7y0SLttge1Ni2wd5GgaiTt//TV4fb/l4DczjIWoP
W118h1+m6vAQrtUCsfkxv8TpSySUr1N6SR7u7xDG94B7op+n03OdeN33jF+koy043K1I1Swdhc8r
o8wrqNit+hrc8aZ/CqIHY9cDHjXb/F62RSg/7S/cPHFIjfe4RwJJ7TrmX7r/PAEEvUSyhyPTg22Z
gW1fOXpmnLvr6DOb3MYuMDCV/nDvNO3PepOWOMDGFnOvslOzK/+pPoagm7v18os8d0vUP14+qIKv
zHtVPWmdrwVW6XXNwYRX9OE9+PZdtdirTnflzTPxq9L+spo1uoYmQVzBN7xAjlMVLrPSnvauh8Fn
cH6ceFO9K0znLv/1eLxqNhY2prVqqp2BacU/iwp4rfT2ASZoYyqOoflKixM2NTs7jyrLfSt0d9yj
4MAJHcdpP7atVWe/DccS7IKv5o70jacsbTO7dYMnq8ONmFp2FTxHoqRjmt3OzvqNtg3GhyfVH7H1
T41qwxvjcHzNqwruATWR8fBb5SOp/fuI33lXv/f+4dCt9cF9huMUqHFqWz0O8nfHav1nxyzUiqYd
fItU2ofxEDx8nWvYRmfvMGS9X+jifTFBPd57M6bhFIfFk1HgwvnpSjM40Sj8G49rs785mtvfnNRD
lefvr/Hb+rrfcsV6opjKeRYdc0ES65E4anhD7Xec7+HAqMY2ym3uT/4rnmEmhC8ngmO/0s4cA8oc
A68OlMmXzAWR8lQLpAQfw5g2lRKO2c5ICQ/c5Invh+ZxMJnJ4zSxC7JTPzoYOn7H76lSuQpbO+Ub
R46n6TkL6NPC34SRf//9mbEv7GaVYX5eljtWFWW+/Nz+V2hw6W2yf/Oaz5Ux4PKJEOkScTbroMU+
5gmdwvO0bw1GiefWsT6sD3iNt5TK9hlRXmtUV2xHWG4booq5d/YWHhSQTqmUOTpelvjxOqocMcsv
VPbXV3TADXXVru6vHxhcAMn6J2uaHxvxxYMrYEVgRbYmB+yYnid4r2f7rp3CJ9/eV2PuKjLxMCfQ
vfIrH6x8m2yN6PYZVefL9J2sin16Vob/lEUKuKClPfcl2c1eConvN5UTxx75TrCK5MLQYz+h2xPe
7+vOFw0bAKX9jMGDSeaYlkKPvvWPfUmTYgrNa3KxdtWe3MTgQJ3k1auvh1UjOsC7lpFghdseyVbK
z/LvifAz9zLjkBVr63Nw4SEg1ibTrop9/3QX+ZA919Q1RcwwRDdf9lPnJmTppH7VyOIX72l8W0RX
+r6nKxi3ai8XEdMP5TRUTJxfV835MYULqVp2Ie/gmEdGVj4cWbzUhjvNHwaR5lNZG5hsv/EbxNkp
LvVxiV2ItGJ8ZwT7rDLMXyPu+/Vvte9POoX5dfxSlzf4LVm7xK0tg6JyTxVOfeMnk93isai53T5Z
wgmHXnyK4n/PxG5Y8yVKwqnd0ijIv1Lsr9RfhVLoK56cMQ/UJWhzVz2MemitqRKzZRevJlvXvTT5
0hkUvQP0PF9ZZn5jTRvBTRuOrH8PGuraoD7Bdcu/8+f0TeidhUh5wI6sFQt6muKqyux+dDJX+hFn
W/1t1EgFI/gkt3YKxlNtOd1haL25WNNqSX572UfV0AP8f0YuoO7vlVccoBTz9ai5BXzXYDOakqXO
rdd+f/6O+Vr4SLJVUkSN4nZYRksRRap4a811XEM0EG+KNBg0zyxdywyXGnCdnSRhm1dlYHTH+XFK
a1C+/+yjuPhQqeL6xBFTKMe7c8dhyRZHxa+0X+2BU7kYPRXdacwwKRcvrWH5B6pkPsXzfkq7xp4n
DKHupPaqt2vjOiZHCcJkgu2MBV+4q/asP+2GsZJ1fC6/unwzcYxU6q4le3vqP/XTdF9DSAde4LCZ
8zArayZ/qswExJG2ppobriZVT6oPXqr8pZrgLE9tF/ff43yr68Oz3j8gJOvddVxoO8BGKHigCX5e
4icw35LSZcJnJGIf3w2WrzEK1KzW5ax58+iqdeOnsz8mvK7q8zmQGJPONqVVC6nbxsFT/anjj7FT
GJgaxU/a/TPe0zKMp0UDgl6CnXxlTwgAvMSVqAC2DV6yrt96HWZA38rUIaatfcIqJ195EdIK0gs3
TV1snQdCyX7wG988NIdFtH2RgHfIHoGZhS1VWoMDewiVXxfuOHuGn14y1RMSlxKyK/zCnUuvkTih
7iJiEE2fZgj6gUEiXm6ei2GlZpcEzF+vLMWWxqP49CtGjIqnJ+VH4eX3QPkTSlf76pgDO/BZfe3t
QTul81TRZpELrNbn5VSNYY3Tgkop7+bQYmTfr0fnZcnHnO3z6zM/lL1T+yDyf/eo3DMwdPDUiNin
+s2vxBS+zF7OxSV++ILf0XthIKroCPRK3iQqeUo8H5JxPg4bmByj+Zz/rDOevNua6VfQSQfGvMI/
A5OJqQ+7ZQMGD3whJn6k6hauReD+1zrx3xSVOX0/mzsS4kCjgn7W90yfYIymLMjbQOhW8bb8EoMm
eKIyXSIhXiWhstOdWj4a167026/sc1mblTPjH4d+aHaLs2bZabxVZ6+L0h94zswRTmVILWH5ya/U
BFQMwmrYKGtdXBtv2PtkriyG7d+Qeo83M6r8ERregpktdyOEnObx/k6pM1wZ4kpgfbxVesRE1fG+
0o8J9PNe/Uuf5ya2FSxs7o7K1vi6v+uJPQeQtKNXKQAJN6UxF2Mf5LS6DTV4730lAqq82ll8IRB2
5BCLeV64cb/lk0t1lMhhe2vpeukrnnppnGeYXud3DMe9x+QUfHhexKbXbOsywT16CgMOKq++JUfj
+36r1lhb10FDD/PuLp+QF4/WyXzt9gzLFQAU+Laz1vPo5GgwMu3F5p/oNM+/EFv9H4xk42sQV2G8
fYiM/rRfDejdq21LK2XWnfifsoZL/XngTdQ7j/ZFTlnEQycpbWqcqL07+bvQOzqLRBgnfhxo6z62
9DdYWsijFZHH/CXQH2ZC0IQ/icIMO3jLp/OgIk385gJGLdbUj9OHGGm3mdJsq4SC4pi6343BnQUm
neqOODoFhCkDHnwq13EC2VGGijqTNuBQn8AkzKz54pA78z/SbAJvEdQA67/yq17s9pbuZ8PLV7rb
q3QiyZXjL+MttBDyjhdjhnfFp2Wg+/Gn8WGdGIhRBxir4Ev6O12IfvlKVc7Z0x8/yYJrIEHupRfR
cPSj+ccrgnCE9Cl2TNTHc6Wh9Zo499pplKhy9c6XYBaLg5D5xq7MA2YyK9fi8NwzbDnhKkDuwCgD
QajxGvPT6JxqsHsBejVD5PuZ+Y8dHUyS6Azbqfzkp7lwF9h0Qw5TTBtBIdVhmg/wi7PXHCparx/j
CCg6FL4SO3djM8DdE6kXx8Cjbys/PsmfsZ++17/6keSobfrt89saGCNsy5G6n4kzsG4Bp615n3BT
0Qq3q9eDZlPrdBK7h3I180H3Mm9Ltgdx+5A3FGUW8NVwiez6oWvC2WJkLH1O5ePxY3mAEtqWtIP5
1YzwqxyaeAKl1bqhK/opJq7+WfjzDqJQHt1xl9xG7TBj7JHZBlbRX8BUmg49Mf4o+c1n/zaJdrdu
rwMt5t8kd0sqa8ZQ5zZNcbZYdgVx9AG/SQn7XUkH0adKX6mCTZdad3K8eRRnBPmoTqNumMQsLS4w
QBK+Y0AB9Qh1Ruta6TqL6J5OTv9WLa4+BtZuuliJx6Ey7Amu+cBD3ZFnOANyDK/Y58ZGFDiOIVXx
d4IU8NTsIYFb02uP+ko1nHxXuPIl94SHTUd7OGgvg3pjxzjvFEZjXdIR22JNtp0tWz50bLegmNfF
Rk0dQcbTp1nr+2RL7XXO6IdArt3fLMkpFreHoHOMPW9Tehdx7tQSb17gewoYsNtzQ7mhzwSONRoA
4EakBk1LK+kBGoteIOGrIVlSRbnPFTPEYgrODIT82OrvED0a+6j30oDsJGX28Pl0+10bjJqDTflC
vRsWQXajM80YDPk4wSUuznQd1yJZF/dIWm+KMxwGgEGUsdyQla+0ajn3CBIoMCPlm6ye/uuIq+zT
4lX8UECfYZ+p9NNwDvpvzNor97lmDDZP+CdVnuZNdzf9h3BCCvUKxK/9FL07fTQoLPfDGtgIV3i8
5xTzXiH+qIM7H5adeECgsCGYJLtynb/PVAFbzeekdgyvOSfb4e5LjafQvqfk282Vj9XpqvRo2jOl
vYEyHj6GxZ15n04j09TQT7TdN2BvoXMMnjGIV2lk7h5UXLSSaLFvckQ37EGRYs3jMMQr4/xovB6X
xw20Y+7wAnhNw57oaogMEffZT92rLHXoLcjctTD/sfh7SgOiw2HGSVOAZJMD40fe9R1EJ2254eED
TytEt7XPe/WzDylD0UC71s2wlGQWHiFxy8oNe3l0ZOi4p9fPdrd/jHaHK1pzgJMzlkNlvCmyoyk0
ipHv2fqv3DqPLRFEpaGwE5qPl6QBBgoIsuYASZslvG+hApjPAhAic3Mvu4pGyc6FfxruYoMt0eYz
DLedVq3hTUo0qgcdqaVLX9uxbqNi348xhIP7KBxzY5WRjnPUsCuId6JEe0H87HDo8zsqX0TGS6Rf
2iwQrb9eRR+FoGWn/lJ+txjOnqdiu4R18Kw4VStl8Epo4pMGPrgVgj1c8/Dh3VMwymuT/d35zoZG
1WAPYTVTCGtgrL34Two5g+A/VoD/fX3fYZrQfkl3Dygjfs0P1/gYrvEx/eGUgR8yOwEz0Eeb3fgg
rWm/NALEWcURFG0tP46ZCxEB5V0fRTYMRSjKFC9hhD64RI892nELr8OzfAU0Zyer+IzYa52XayCI
PHsqf/cFuqwuhWSLf9OImJW8CFKrv9QXHKUUmnq+jMcr8+ED4gy1Hh1VeGzUJvOu/+XFCF/6oTw2
fbAYq7g5dWpU9UHVuph1USH/5qsnSpQVNIIkv4/CJkMRcmuc5V2ArvSlz5aGkL2onrFmB0ovCkJG
jfO3SBCt96187jX3WRFCnOStTEPqFOolSyWphp3gsqUFAkrrVsCYVfMCAczE5+BQqnRojeiXoXKY
PVPeo0R661sPFDL/tYv3sGhE27Vu1yhoNAeelpYwMK2hrg2ta0FliWaLgwiHVAcqk6vg0f49XEu0
hxXdr9mWNRRIK5FTZkb3bCUXQbOfvnXXOsafgOCbuSeroc95wm5IJwWAjHlEiJyokTdj0FZOS5l0
oEQcYChoPzThIAWPYBa8OJg+eKwpoihWTsVf8taPEQUqpD0lRTO42SahYxD1r4YW+/K1VH0w7gi3
zgvgO/LkVhs+Ao/EUQCzVe1eSwGoShWmTr+qrd0SsTuX75hDv3hUo0vjNeR/W3fppXPmJdHh3cpf
z4/0b5l/7iP1UoiCJxU+xUN6tr4l2W6PQuWmkgP3oVyHn/I9ARMSjVK/WLNij80PkcuMqOeI9+RE
5/tBXF5OcHl4EUirDulgec0T7zEEyQZ8gU65/Ui7QFMjSd/G43aApLKX3O93yjpt3EfmDWvN16uA
ZYvfSPeL5ukTnECQvzXrBS0WPxH3x492h1DtD1qBYXz1Wt+m2/iobO40XLYQBMPLWnhaV77+rlwX
C93aAnHFm2C0mLyB6jpPtPhltkBkrVvqWYRJdomNJ+t2bDJHCqBUF/wanFgIETQJ1gUkTxYnaoxv
07ncGjFwUyOjw4lAdqA8OBttoMTuo3bGW/pjlY4UmodBdJTmg/A1fVTCuoqdPBjO2WUY1/2wkTCH
Ux0KbaV3zMxbBpJfjZYOS74EhOYt5RbAmblo7kRv+njwFlLP6D1Jcmkaq6eEhEhFc1TLIKnAbc9v
WF9k2fvYq47GoUG+Uw1OvLe2cFmVx4/h20R6ittCcORrHNYrLBa/syVc6BQWYqSnp0fvQWiyk83y
qxVCnTfOZ+u81gRSvvSC+W8VUt2gIx3WcajQt5YBa6LiPFcPmmnnlH2G3zONcX851dCUiddfU4oq
grTbY6ea+vMzvHN9lkqCWCc4befQOELSuUX+pNDnpnW0vpNknOaCwjOS/mgyiA/GYkzHYa3Ib3ke
dOeBqCVFFR0ccMfykrypq/tfu+Ib43fJV0/SGXONoPtW/Kdff/GyiVDQHah4YuRwIbbS4Ee33467
e+WKwFLhUjXhAggpgQ1LTb5/Qd69TE2ghYJJ6FjxCvJTva2P0kY79TcFBLGvnhRY6LY+5LGzNcPp
RvdOv8Y2hVXSI72jLR5M/SkBLdL9tP5ok8xPxiVppi9mP1N5lb6L8piS9EAH+IOITjy4BF54GMeg
78rPRiyp2MM3b6Kctmw6Uob6K6FuEry7scaUm/IQEZhpeonl0n4v6dxD5ZCsdC/7BNZo19p0ElAx
Ep6jscl+s0v8IvnmHZG+f5/LwBqddAunk/2rLhDt6GzL/b/30UNb41PJjQzOSLwDxTwqoNglb6/Q
Ud7KU11BXcKsloaTyk4yeSW8UR+ZWwKuSHFGYfKufjWbdJt/1bv6WEFkOtgNGefuJ4f6DMlujT/4
w4Az+VN8aRiGC7tbv82OdBW9cmXQPAVi+PcND8+4od65TuhTOtc6F1HpIc1h1Kl6MXaAaiRvkJIR
tIxjbBtv/Hyu7yuCBojQAUI97744B4p1EZ9eUk+ONG1iyZdlYoHlDvMPxyJm352GkFfVM7qrflf8
8veh0nZV/5VbKJwHlaAJ+qENrZ5HY/PI3CX9MBX3rodifakEzzw3llst3wAggaNDvfiAuHCMVXcT
kEcxcUQ5kHpovw+Bdg9hx9JQCPqovuDTYuRhTpcAhwp9ncMEVR7MDKdnvAwaqsBrg2QDQZUo2/j5
tJtlJTmrfyjteDEIKBR79da915viJKBraN7jfbZTZfeDDqBQcX8sC9NT0VC5h+Wnlb2qEeXpiSHU
naRD9LpVTGeiHVY42TSq+qrNhL+vYVW226fpNNjbVIGOFJIEnFjB9DdBMM2vIsYa3eTQbwyJIY/x
vk6/JEItdeTXIgWTfhVASI9AUP3e2oq9J9T/knZr3CP5DAKKK6f5plaIRXdCyjjborWtJMjNK+Tt
PXtNk0w/9MkHHs6C3RH+ezSnw+MdcNTGJ0tfPRDkwiGlfglFQ7I/cal6Fm2IFcigblw9tJWIM3Xm
Vc9wEsIW+2oteCwbScXaKW7Cx7njvECOXcbHNZnXy0NBzwJL6Cq3GB/OMIFI7RyKfvmqr83MaSYn
DSE2i42CzsUEMuz7g/4tZMEcPcGb/5LJ73bTtoPvZhP43VbaWsH8g2suZql81A47s+WNWpx6G2Ao
u03rqJJtHJUv8W636Yllhb3rUPn9zmGhH5q31HAyMQSe02X3s3bXa95T8xu8ew5q9pUrtrCSaJ/J
qEhd4U+D1Poz3tWeJpSLD6TmxR/aiPJIruz2oK0UOXhauJlagfSu/PH+87vHl2ImQxKP3YZqN3jG
OwUI+TOAH/NV2r/K85hzQC4QfJnm5T2a2TZDS+NjmWwFVbjmG50/bpbFhsvV3njemvThaJJfPSKx
3+F/3WeryfrtuV1QO+b6eTOvbepO79JWBxW84cVUM6mf//lvvCiN3wOrt2pBWXnRJHf5ZxZXTYc1
uoN4I7n1+/pnQLaiejniHHFl5X43BMoY1H9a37riH6RHgTGV/PvIQkjk+x3V6/TwFM2ZPu86lD+6
Jviyazzv9Wqtz9E8w3wfFh/RArvQli7z7DFtZR+fnj6pCV5X95OI7SZfKIsHuwNG+ssebg/2x80Q
xdZ+w2L8TnBTyCS6rUqWeZJTXEH+HMTWM5utljrpjr9UFlpkdvmvL9jdJ+Oroq65h31UjG9wqGzl
x3xu3sW9eeixoBVTT97IYRGONG4+n0B7Iyg/iRZWoH9kiWOGswt9kvuC6nZJZDy9WY3Yf6LkDC/C
6PZAeCn72icgiHVtcFUmjhl2jGYYrnpeaTTMSDNx+GDmqyUjKpA/ZdPJ9WtyItnk6+pcy+t8TbNG
GyLhsRLFsEpck92GUmAPYtbi3LaUv2bxG2QOlpMMflu/9PdLEsALpoCdOqA0eTH/iMVUwxUq1EaU
ZOgCGnusEGzbamhCep+NvXUVzmIZAE1iRtMKV+0gEf9XDXSX4ifn9qM07FK8DI+wqy/yCSIcfvq1
rLTg37vTYjrdMaPkyike7AK1Z1j86mVkwB1lb0KQjweVxtpXe+j3VHYlJMTxDpOE2Fy3Y8W5x4Fh
Ory+Krfb6PmaSPtUTkvnKULUrzrYjdkZjKi5ptvqVxa9lusgc/jgOCR4ZpcuQkfoq3ltYUfc+zqO
ZRy/xel7exS9/rmpkMkpK1G9xOM3qIPi0KTx+0UxI/28OBEUL2k4QGYRHGvtkgDd/6NGXnpv11hr
JxPqMLgrq7mk77vhv5SfESofpDPKWxpHxaH8KrqIxnXq3g/SdjE30NeN/SxW47xuYBVxITNRq3tZ
d5P9fCN+FsiOkGawt35fJf/IOtjJRkXq8zWDacpzS1wsHDkJ+EO1o+8zlaGWOM0WtpkIVZ66R9Qc
J1TqRqh3UR5TTR7Nb+OLeCXJKzXs1wK8aee/mjOFi958odr5lZ/vU+2n5gb+euIHD1/63vyJUy9X
vPbAaxjV9wLZqMjxiXhJy8N9JvSCnVciNNz4aiK0fcMESTZ9M/PLfQzSHlem4D/LMyPfbFXeqNfh
PeeCVGzT3iLYDYljfRJNUjbVb3acbst7ckgGVzlOXlZ7FneKnoHaYSrvLvNLcNCXTo/H3KpdJ7FT
fzTH5jS810ZIelP/cQ4fGzE/qSD00jMpSqmlq49Sx9KOKP/0JIPUDQUpuNqGJrYV27QD4ui1I0xq
j8rVpEO3iW+muDJvo+AVZgQ/nZy4OIBx72NdcuMhC+r4V6D68hug5AkN0EiKPhUfOaxksx04TyVd
+9LzZvwSEHoN/SZNuLyC1/YhW/YDpecZUNsMsNNh+bSFW5J5k+oP5JslFLS1VQQS+1hyqd/UM2IP
ylojC3XV06936DEaj4X7hApc/PjaKJc2OQhiWMgB1pW2Pn3A1wgoRLt1I30pNxUJ58N/foOWmAU9
HrL35xQV5TpNo4YLKmi/z88yJKj2ywZkU2peH81cV+ndrHEeJvqh9wHlGcxrujJoA1gUzG75iamg
xmpERgzpI9zYAChMrGDHYjw66IEfAFntV60nSB7aheKFfrgxAhNgmw9XnKJpcfmzmgWT5BhdcD8K
5iWto4L7SbBM+faBHoI0BsuC+yMRagmQAU5ragIBUJn/yMpZaM8J7GzxnVGNj06de8p3oXgNXQga
Tyn4J4rN3ZC6nP3uH637fCX9qAj8H2/N/VOl8YtGnntB5KDZTbNQBt5qDXjBrbtI3leARkOOeHS2
8YD2R3cGap/NLIZajNU5ukg93Ra6J6XrHAmg8l4i/bo71XhupeAZcfeGapLmMd5C40oiNsTsCXeq
/vTZN7YDyE1gKUhzrzJemG+NAfkH78bwfjgpKPlCXqHKMTlS3CyiU65dYz2cqnXCOsSeiPdkj4rd
XR7onHoiny9btm58iyg+aNnBeBgUHOuHEIBJsvic/8t1TyxfX8nq3TR7IzuUZKueUODAz0m0b/lJ
FItUS0cYbrQ6H+bmjsLjifQHFTqiqMRVILq5iSavOuSlSN/dhetjGKPZ029O1fmuX1PDzbtQA3AL
Bx1ndI35w7X3MMiDb/cPbs7cR9fq0fQivnBlacUtPlV36ac8xwBTOlogRNJJQYNynme37E6yQdvB
4TqUJa2XGSErrWFtX/3W2aWNHQNOEO1k5uSCQ+uZxMbObjPim1+DlOJIWLDdUZMgGVadCRPlUzKb
/Wr6K/81IJbfuxV2N5JG9byUMcvjUKM2yL+H3fDZ/ahqsIq/u9yTtpLpztD413THiqamo0AgwDWR
ovZavZpOD4g9bT3SR0XWBpGiy7QFeHY9AlF3Bky9x8sZmqCSvHxaUWQK6QiZYnP/UykDs4vAogIA
Vz8RrIuem28+ArP8X98jfH3PpG0rfHG5sURIlgSSSW6jw0MsII4YFZKLXdteKAmAkkPrNw5qlPhk
0srSrXVeRa3B4Ty1DUAgKr/RJHOLalN8wZNb25jphq1r/vC+PvpzYobCFkftafBVhKlmKH1Zv/FO
UNxE880/w3pBjVw4d+hvJSK0TQum/eoLGpXPb0QYwwe9NdWD+hOMKDXC+zttXi5vwP04tcYchcyh
z4ATFQ3M4QrgzhZbQoEY+2BSgFRKDoWk5gaWTF8kyHJ3ELiK4Pfmjn6PeUv+6ByjlUwED+BBeHHF
ci1Iv8jknym6F4oUj97Qs/JV7ViLQQaL9MS+FJO4hy/B52YONxaW5H8cnddyo2YYhq+IGXo5FV29
WbJ9wlham94lQLr6PORkJ9lxYgn4v/I2gvqWsdGM9nSXZ/YSvgaGDpZbdqov4CaEMJZXKLZW2LTK
AfsyrxaV3FZCR7Hoz1IxT0t6vn7APTFkOeNp1seNDvdr+h70rdy6Ea+BasKc2AwpTPpfrUAzjTCv
7za5/jcOi1FZP61bTTOpGAhRV+EZeIdyfpqawxA7SbUeiqOUrkeNeDkDlYOy0xRXFH0jdgrzo/uU
y0CBJzcCyBsuBKIFDoRm/gBRvXfgvmDJSXvgRJUQ/aJfrbl1TXMWoS9lAIsD//AgJxqEakbhdk+3
yz5McNfYSYuTiDhEXCazTqde9L3XJK7IKgv7bHaUvGQxCEvuCFoQrnst+RHKHUaF7DpMvNIUXYmv
SI7WhkyQJgMmsHoy0oFn1LfmvJBvqDuI0d+f2h19goCv9IfemYMJCnclnbmIY38dq8+cpQkNOdPQ
bw392btY/phlTT8rbW1coQl5Lc2juB4g3fBHed3RVG3GC65r/m9gJFd3PPf1Hx6I0WnTcNY8qu7w
J541bRvDH59e0e7xnG9kagSVCREH6g7km1yi1tHijaAhi3P4NCROv5xe98FVU3E7bJ98AAog2Fe9
e4DN8fCwCL2gvR0qd6KEUhnouaeVPtqd6B6hvHWibSUs4pMVe9ZS/WT3YHQp0ocDM8tupxh0gAx9
6G+lLlrjZE1euZJqTxkPlbWm/+clgk1YXUqLucvzdcZHOQlnCWMlH1pYSD/jNeG8qJ8RhYznCwIC
Zt1hFWvuVupwS4b2bH6LtasJIRbgOj9EZcB6nhmhqrH9woUtzeqXw/uoduiyxMYu80OdeuONmSB/
3fnx9O8FswJaBjcz2c9kLd6GbM/CPQCx9DZ+QPn/h4Gdrb6oG57OlJkNdX101XFFQ9sR1yHQisDC
aoqThJwSUZDT3CPD7pmjOMySESAykEo74+NyKZ600Gqbtwxsn9iqRPhH0LhqoV6G93Xi/aBmiHkI
vwwNueYqm0F5hBRFs4ZysZrVeHV5Kpm8POBOTJ5TykRfrFdaqy3G4lcQnCG7GfiVCYBJmEAwOKJL
O+DdEO5SuuU7Pe5YO8IBdTHdL/az0R5415cQsD4B7kr/4six1ooCOmLTxyokB+/AQLM7+vg3HyGH
gPWl+xz/cnn5YOnEAGqG0Wk0Q/mTJYL1K9s3U+yXpUU0Avvsa/lAiNBpjtR/97t5PjuPcLLaVpkW
r57jvilhXDp/ILBWvlkvv1E2Ef4z8GYifc6m5bcp03n7xU3iFKXAE5hbT0XrgREk8bUjFUFV7aRc
1f8GNl1+l//cTz9Fa8s7y08pR/s8mScDxjd0lMqBxILeUdzkmD9866ies4vgTyxoV+Vcvnh/cmjt
e8ktfHPc1iIVIkbLz7j94NwSKbDnXyfQwe90DVLpqTxDuwa5HhENVF4XWI6/yr1o9Yq3g/+QN8Us
ib5zKRTO5sM1+HOOHzjpOWUKAH7J2WMKKl7HF9JYyaAkO+mmQWAMHcbv5OdlW6+C9rWmqUtT2CGt
Y6aBNhzWGXwft+SCN7SSlxnjz/XtFj+TdWpoIW/kkGbkcc3HpWF4j/QsSa5UHBL4JyqY2PwoCMC+
qyaEOJlU3qmwbj+sfJcWq4ynjZWuPujjSaWHGu29Yfr/qwCpH0veAS3DADnwqg95CQgBR9oJa2a/
d7dCJEMfhEKPZoTROFCoiuzaIwzTljnWYBifQ0EDg46vnSL1tPdRxVlVsTaBZXTb6IqrhV7frqaN
suy2L0jlWzfxkRkHt81vPv4qlB/JpihzUIv3sr/J4xqwTsbrvGCZeAEi8KQNEYTKfRh5+znjyWLc
V5f+K9OXmeqjsszwpEPYmTUacFxNxtmgo8w8wj/hh8oUnST50JuBHP3kX3TLVNvM+F9hp9dxFieg
ZvZk0X4yv2ULbGMf5jGX3DrxgHSy9F+rBjWLd7Kmgsd3jE3twx4fJ8lyVSuk9j5Q7qBv8BIX/PSF
45CdOaO5hKkONosyT4cTpUIzWXxOe2NcVeJ+aM78fgq7jMVhvJg4o/K9BoeXRetHD/6QbDXegNPy
bql2x7pb1YyChWco/lPwmJI0JOfySVP8OnP6aTnWH0f+tnZYerWvw0sJMx0ziw+IoyI95WCigTf+
pm7Puq8hnnbrcPhWxcVTYneVhANd9ZEeo0P3RCvggpxlzbcgetW0TFNvUp1HdjGEPzU/DyPKLjqo
iS3+n5H/K4TeaSh7UvdnZsf83fuv10q2bk33TxBLN2Ewk33OLoUsB39CbFeeaklxWuILuksyOfHb
65QzwSLpgPDNk0ijeNerPv2hvaXg44rhaJAOBp3O8jWYeepcZXyKxXfDeK0rfy/BdJXnMTNWr8Kr
UKOsZTZi5Ysco0WuH1sef13cd7NclapfcvwHt6hcAUC83YgvqDL9U0ajOk5X6x1OVm+P0dtvnk87
lmgp/c3E9jSu1Ie00JvDI3IjXKY66sT/RUac5/iCQyEzZolLd4MBgjM6tb+zS0xwz73PA0tlEgl2
8JtLd3lBXVTdQkAd9TPu2fCEg7HUPXlxgDg8wpLvK/v0sfqnb14+ch2YDbJjXC1MfMP5W7oM0I48
c8uNCwcGAdMRnMlv9HlRUtBRrXIn5a3LqVfZH1uoSnIehiD6mlZDoO/Nf/FHvmEoWZDXpQblKXM7
e42LW1q9fhsPvYKnOvquu9CSGYRh3rZvOHk22zc4N7bw3MHoADPJvgcraE++tuz3jw30qDi/0h5V
5zJnuos+3yCEqd1YYfrzuPPKS4xxWOzaGJ861woh1aUWtpZHfQEF6d+fMk+kuoX5bH/N2Cs6X4RJ
af0330NAYYtXErIzZWxjrfTfoTmGCq+W7mBV0dhUJ4BH7Va/lmMatEfzB5HOk6vz8kXhosb2I/Gn
Wc8M37aemIFVpJzoG73phhSQ75S81y/Zg4hGkF1D6tBAno6ECeHYHxAAjc3RwgV6Uz/0Zf/X/6AH
/8x2EA71BwKOf+W2dKUVHZZe/07cuLNnhixhbp4rb6cGyuhJ+vz3L4C/AyNmbmLUmgFDxkaYyvc5
ESj95HWgNwtyEzo3wAjZ/k0xu4Qb9x6cWqG5zWsVdcglpRviDLleR3gR1EBEzajh2gZx4FImoqMr
1/rjiWzecEuVJuSlOupSqHbfapzHsGAQI74lPpZFyE+DF/Ur9CXtNw44QiYwD/ZsPPlm1vW0i/L3
zX6oAdq78suXmvAhsne6SeVN0hEn4KI9IpnR4KaahcWdwU4VY3/Rr3MhwMRRPxirkaN7mUzLxxqG
48Znq6GbSWrIldYrV/9RkyW+htHLqAvYTQ7pRz1tp8gteElVHjSVLwB3yotnWAs7o70ovWcgHzwO
mpPgaZo5EueJPpROGqKwWyqqk++MyX7/mP9PpN0UJPEMKct1YP2Ka7GjFV91KzRLu+S6Q/5sjL9c
XWfbmPctONkOpe0/liBjL+P4iYNm/ALqnrwhdw0uEfuHlDtgJQmm+24hTtfeCMpppR3Ef4mGJd1r
vgGoXuuutRPNK4F9mD34sPT0bC3NREzHvH2BK5N6b9hUiEJNIDsIm2N3BJx9rKEILWb3wW66n1fq
vtYarS/n+V6MGN8xsK4UjFqlw5hfl/bjL4XuS2z8XD39zwQ1cqq/Z+uAN/J1biUsOE0V/MLhSgro
wxdshgJ4rJx+p9k6+5nZpMIrVXdq7hz3xx/fq0vtPv/WItdgS+NM/CNYqcQGZrExhjp/9gGf8d3u
4ZsUVCMLbSnlJOf8lBq/1tbZiRpcKCwe/viPl242v2Li9fiy+72EfQ3SzbOEk0XeV2NH6k7CIT+z
DkkMxAXws5AxQ3yb93cWcou5gq9bgwDWuryuQL3GHwMLjoPxteful9EH+nTdLgePlf3JspMGmuIZ
b/tFqgIK5zvIRKd5guiDHFWMAdVBZE3+Auo3MBOKLOAeRFM7rMT3irmO9jT7s7gS6EB/jN6TPxWy
UlonMZ2qRlZpA0kPK6QtbFYDoMM7EPUAUFc0EAkHFQYXt3isgVFN9LAymK0c9IArV+TC2erJK++s
VTyE4j8VmYA5fnLNRzbJbK2fJoPBxW0Lu3vtEFLQNh/vb0XEuXUVGYZ44olNumYoJB62dugeR9Xc
RdjhCb3o9/XTRpZSnBhWwUyqYilIm6b3zPUDB9oBHvNRLPMBBYJnHcqXt1CWLca/7vAcllDLVnep
knDqf3hSe/AqvmXqttXyvVWjUEEZuX2rtvwz4/T75LfAwwIy8ouhTge6XqTJdkjtrLMLdEAaHNFL
DzHLxyCGj6AukZLJy2fsAxdBpka3VAaRXdUYwn6r2icGycjdAkkw2GnmdJtkCW7EVjFe88RtBLc+
Wyii3p7eB8KBy8XmSdMertIx5jsDAe310q7PykV0yr21jJ9L7SB9p6pT35UsaN4BWBj/Wfk5Uxrf
M1CGjipyoZAnbZmuJWSZr/1ozZpjE1klV/l1mrm1kA3B+p6JWKZsPP2jUyNO+KOiDn/cAYnzjj5p
Dft+aK46Kh7Cp75Lcn3IRNJQpaHfcHvMacrXMwJf80v1IuTXUQVIc/kIcNoa1IFuea/brEraqasK
e4bl9ntNDCIcO9gjDyXSwvJYPHZ6475oeKNrmG6BlSIJjNqWSTfCnP22m+GG7zNDElDl4Rt97g5W
OwZJKj0gUOUPBIXRI+qD57/ho/rAyVRxh8PZvVyt49J/oUAdbwIip19JWUG9iQ74pRAv2+d2lG7J
L6jbOH8YpizhLG/RByPe9KT7aF0xnoQqj83bAdRi/q3IYFhE2/SG9ShJlsMvNo/H6CbMu+aiPCnM
LsmiY+jYMGo8T9BqSRKMgm0e8Y2wAGTf+ScjYXzPGk+n/Y5wYl5MmpQ8b2kbsCkKRtdumx+ZF2o7
7VXH8IeGm4cy4Dm3/jIXPa66GojDAl6fXSWJfJDv3HDTRC6ADtEzpXaRxkfURXK1zmGyotlKmTYH
LfoU3l/sOWCkIuAMRBgyY7C5G6OFqZwKLN6T/26vxc3ibS0vJ4YjydwSm8lG7fz8DmkIiDhDwB+Q
gSgOwRSoTJRRE195bfe3Bx2EN9xFYctbf5Y4ZovGnqs5eSLAkeqi3EGGdK8z6oSGDoraXN3NLO0m
/crAOlvsXgi/FiWa8AO3XkRlU3qC4MY2LSppVq/E15kdzzN4Ce7L9s8xsrZRchxByRtktjjalXJ2
wD41kDRXLb18sPto8wb8B0OF4tIumhjShGt5XSt2Uvz10iVtNjKrdGxgDkM0quzQYZjWBV14kW8S
8zyU4YgkHj/s8K/M/PKj2okFI9wrvSArL38RxU2ti7/t1Xil6EYQd2oQ49j4Ig6q/9F4/F1LxVbC
/CiobnrLQgLjAmaRp0/SD84kICas3GTT5WxbDrK5t/aX/wgYYXYGQpTCs+5tddKlXVMcXhwvhv4J
LJZUL9ciUkh3GOu7q3CpLlAi8p7xiOQcdMREzpXZrKaSvzLJbokeYmWIlzGcE92PuYTYB56xZXmp
7mLlP/azyDpC5YRAzFziDir7OR5HQhqLFA+pFFENVypiXy+QMCApa/yoOMbVMf9lTrKO7acIeXFV
5lUanCbEEo4T8fjYDY+FdEw/wK2f1JzY6SxHO2jLiIpiLQdeUoWEGuE1uysza5vvzdyV9WuJyla1
1T/D9IfSzqVNebHWHBj522DrYqyD5Yc7vj7uCeq3dQkLvkcBhsUKw6B4EF+7mWcugq4/Iz9L8Hnv
+ERoEfGNhguMK7gC1xYHkGUcaab/3LBKech++1/8j/WmeJzGhAOD2K18hE0OXXXTdwAzTedNaHzR
BpAe9vbQxJSFjbV4cr5M8qfkZW2G2gt++QTXNFrLV+qnALbdYzEJdnrgycrm6YJ+BhssIQoevRdx
w5zj2bezYgZRpX3Cp0SG87rrxiKTVgjYDIYe6Ppj1IUFvVz1oiv44oBZpQ4At94kq1hu0tlNDKEY
vqyDMtnytVYDFYYxtlvzaJJOA0nFT4LNsA0ZFNasXRXSDM9G5u2lHUsgQUIyWPWcofmIUKb5jIwp
U0+f2534qeXbZyY4b2Ofm0tCM+NP61ejUD9vMO5oEYCB4JIGzVYNkgJYqep43ffYxiC/J1oHB9XP
O/K3FmX3VWtrYTnRsgldKpZqDr6pvfwEJXhiPt3J2o4FXiVCBJC1Zzfrg7PMaNKkYVf6oL/RcFa2
cYiGJCHuwqmKADlD1zKEuWAtderAZelWoOO6jjwj+RwmsFlvlr4+1lSDTMSJuzR+xYaF34F3SKag
/2eVp5n/p7Fk4TVqP9u1FNvTlkaq36GZWst//MHsFe3N2NLeGH9eB/aVKGDugB56+O/oMu4spiXB
hb5Pu69x8N9JGNP2kuCNNlP2kNWgYmlvzf3N3j+z4yYqCxRgCHhA/0s/akEvnTrDXodTIV09EDUi
JNxos9NrJ7z91NHRV66qwgUUUNJADLKP+GY509sfRQ90J4dwApMiqz/yHlJIFU5qV0jtwXJlM8iO
nYAy3wc0hIW8TyBvL8bAQP2K1tJRIEBxX8KNLDQmLdDw47RVV3LqDRPKW4q3FAcIgWLUymwSwajv
gO2j/lDvwKuV+FRb6BwJzhth1rF5YKKUvMg4mE/WY/rondXS4MAg0viHrbgKWEZjay1PM7KMlEZD
7wSFgGbJr7eV4gxrNrwcSwRgxNPHJw5fBDx7qc5YKbWTTJSLj+ZilU1LNVpFsYbvuXQig/nYEZtA
0D3pNyZBjIPM4rgSCK97+S3ldvT6huu4bP/piav2vqBfBaj2emcYV7IuE3ppgpKqwNqzlmuebrf6
JRa2Q+/NDh0o1GpsIgVabZTfr6dNlARdxfh499s3CVLX92F2gGH2qjzzX9adRF4Yn3tpe3hWMysx
gzOokPQjUwFgJDBljUsIGRfWtfgwLwHvfRrtntm6KX8F7fOdBVMOz+cI7Igsukv0iogzKkgX0IJv
YQOumX7lnwWsHPzRovqNBR6y2UZAeZROYBft0hgXjDP4SiHm+HYIaFIAIPa1bvWgytReJLmWCbO2
n4rL9N2n6KXdp+L2pfdwu/4IXN38VLpn3oQvi90cQnjTPxi64F9gsy3RR/5V07UMR62+Subz946C
JqEekRH98XqtPLBIqBkXKRKFMUCMKBsBOP3b1hX7Jf+9L+DdWeV28A+8Ja7cMoNJp7K9W4UtrAyU
gLC6ANmWV/2KbzTjKioD96ltgDqnPXqznpXgGJsnRsFusvXXOj/prV+OXvKh/HujpJD4OQWVPyVI
C2NQUDjlfyj6KtEd26+o8JAAtT2j+3LPcJmD21iUSFtzLWhkdLF2EbTUNQeGUqa+x4yuTI/DjyAd
ntyEtw37rZa9Y1V7ExuBZm7T11ZDBwfpb8xnO4wZ57jzPSIDt6jvkflXmFTAT9Qcia1cU/C8iMmi
qBYgSwPrxhE+GLzoBZWt32KdkFY6j+yLqOW+SRt8MrdAP2wij6m/YtNSU6QUEAE99kJQ+/xRAyyC
5xDywX8hXrT3Hupokve9YWM5mlm4RbsxVShlru+vdnvG1zT7LPXrs3BHoAK/uo5fPQV8r/9TrhqJ
/iIaQdTB4NXyJysoWGGL7+cYfVn0sZDphpRAIXIUkzFlkfsEznYrFN5ktTYByguj8JXEs7jkOLTs
bFYXOE9QHuIdxw2PBu6OHmd2IJuuwCtZ0SxY3qC7BM1KXPuR+dZmUH3c8KYlNCIIKMIu8Q5jRe9e
azG7qLVHspCCYPxuRu5wfpw05HAzJO+g9MQhNaHTAZCFLdFjO8pdEXtLjQ2YGIyXiQxmYaxGQhYQ
1bZ+9nba334DBhAzHuGrdiS0XkkgwmEw1Q2ePtlZ49TCPOAQoMnwZTHW1Ag6FtWu2dfsEXSRCMtJ
NEB9IDGwR6A62Mi3S+Tqj3AzHvO1YQO0SP3HLvb7vrWHFzEO1ZzsZKogYmSPTFAS+Iz5bWCQGsco
fP0i5CyehBzwAP/TrgbAgk6ev4Xc14kNW5gu3bAH4lQh3LJt817r2T6Hr2IIYLDBfNJ44ke+TJex
O2k+QwpqLkZIft2cb5R6MtTUPzaKZ00g0xJZfzxu+Bh65keGKzI19zZXETIGcyMf5znDqZg/+dDK
jQeT9yLNGSSGJ/zK5RdSF47N87Vi/0RG90CVBSA4C3G2sriaRCLjwpeMCFjZYkmUlW00NYvfpl8N
xkIbHHCEvCd1td7PyEUWAEJnqFSZc2lKKvZQXH3IwXi+6G+NcGLrFTbaN7ChmeCRQU+FCPO56u6d
eTGGUBhccLXYBo6xKKQ9dXehA5evhOHMlsbewqZRW0ETf6IuKkRc2l7lALXuuEzROkMdLh26xMYr
l0seUy1/PglWDQFpsDQoyN7bHezBCq8y7jkK41qcR7HqaB0m0NIt3zSWHWNpBkgMM/txaH7QCME+
lrcIMT8GL+4bpLR0fn+OB/CJ7rsM0S3mZFv//zVrx9obrJ3pR1468la+Idu7KBsmbXkPUf7eqAAA
fu5JJ2aw11X39BMyOmTocjCLO+/9dQwHw2me69oZ8cksPgom23lYnjnm4PHTYKB4kboE2jcjeWnI
uC4t47vgqFsqcvpXXouP7sBN5euxm2CNYJkjAM9lbIxuJK1+6/fpoBJ4mPnSibQp5UwPwvhlIHT9
qNwYPtSwjdXjig4Dqh4ENvKi4wMx1D3bT7sEiTgKjznHaApNP12+9vEZWG74U1fmMb411JI99tjS
RdaX7sV9Hj7PEaMQI9OZRNPMN9bDJynQGrk6S5kxyy8+mgNkTMcbNpIg+UO8+EvAROIzcp4zfyaR
/vU7MfXMbfX5wMHoPWxlqZCQGOYsGhjvQuqp6Tb+A9GAHeEA3Bi75B8DXLOmRGHxDOmHr5u2R1tg
LdRN8Wt6GkjQUrkMfn5NPUQNX6yqUDWb55LVBebVTvbZmrc86XNsAG54nAAX3eWmMgxzsnzh3q8E
UkWu/TL/eUAg9svisyaG0oU1sr6UffW0Ea4jCdwgxOcEffb/5g1pJHrFy3eDW/3Bgu/VNUJ0JMfj
uord+oZK67f26vUbi8Bn7eFeBmXwGo0AJ3RTD/u5UmbLqRN9qAflXnwhwyv28Zbx7C6w2J/ZxOIj
OL+wi6/Gp0Ueq1v/xcjmFbttbBPUI3ekHxzc9Q4IJXIfn8NXRS7J4b2B+vcMpupv8wCIPyGpO5l+
90kORAYUtY429TXfPeO1fiSHuV2BhkQfJKxuTR14M0hcwjlyWgzBL6mXbITA2L18qJiteX1e479Z
Q3Wo9vLgoB5oV9gemMOgz4WwvYrzVtPvga+wA1gYR1KUj47sMD9N1MPnNgsAspCkdMfuwGR47fT9
LEDC7LPLzQ06qVPLyvVeM4pIRCZctS9wF6CrNkQ7Yl2wh7QnOmzhqZvMN1sXgEjhkwGgqF752Xx3
uS/EAXYVZIILKGQCpIHQ6R+XbN3vxjM/WPwC56LjQpYze9QdFDeEHTjJBgOQaoMbnGUSJi7JRvrs
V0iGxZuyx2mmEMSxUnYtTWuWvaNg+gAVgcCtQoFcch/O4NEuhGZG3CqUrARDHN4u0qiJlpE7xTc/
2q8iZEuKHfchDg5c0R8GUiBnAoCFrbbHW8/T/AW4Avx7Ua9qw7D3WoBruBnGwmzdntt/T4Y9aWn5
BUs5uwz87t5cif6bwFSk0HOGHBjdVl4SC+O3q/eAdIqnfLgz32VLajeCihTozE1/MjKdcIrWUEeo
q59L1DLnB2JFJw+IQog+UKqnsyw+xxyoA+m4FWH88Vw7sw1iB7zNaulq5/Z1xGvL0EWuD+RkYFCo
eM9Cd8Y00f9VGz4brwfRt8LTJi+qHR1DW0uoVNAkW/44YEVfvMIyHIAtxCu2xNIZZkibZIBg2sY7
LaxJVjoJq4Q8MQGTAwLyfM8C/UN6CUELYXRjF2MPAtWpqMvjQaXXfhMnpwosrnsGXiVf0hTjL/p3
94HoHJ0iQbelTyxPtjQ9nEzgeahqTwjs1FvicmxZzXRiEcDO7sk3KOOr3+IhX7+SvXaIgJoYQVl4
SOcOug14Y6XYwhpQEpS63QOiW8vpQ6zC0isub5faMrPaC3N1ZbwaPb77HoofIk/3qh+S+aog/h3w
xxF1w/m4P8/C/jWLY9ftin2ItyuYgdLslWYbIYHCOWz6BvrNo4xlOyzW76efhBgcsG7E91oNjThE
uEA3Nnds3qzbY2jwACBrQxm4QtShEfHIQ49c6iB7QImosEgglv/AuRlq3fyfwpE7Pr6H8Uu9zUkT
/8Y7umRooDfMkk0MI5l+obDvVzEiPYY0UA3qbMZad5k7sRl0R2NfLR/Hpp2xVHYm9dY3jK3z0jhh
c93pCEMX41f9W2br+p8cqFtjbURHNlFcUNcETT2mmP5zuLQ7ITS9pyMgC/mTd+0Z8R//Zo+/jEK+
dXn4xpfINXoh1LUnsJHgjdL8l5P5UndvPG1iiDnOwssgUG8M0nBfmCk2sEOVL22qbq9hTiMt7i+C
RDIhgpacNVt6+tGf1G/aypUhbCIOlPTVLydP/Ys2EoT60+G6kRmkYCgAjGYYDUgSj6X5T1Zq1IzE
/EYFH8rT5nJS8Znn1zZQrHXCVEOeecBo0HZGr5CE1kBcAtRdn6eU3R/9JGZ4d7wX28wdmHoFD0kd
aNsFRwG0yy9rKPEobGARgwQpFZ4EovoDhaAsp9Kna39BjlhF8P5jwhw982otARJOxs1wlcNzR7/E
Y2Bskfpdx6CHtbJsw3/u5M/H9Y3V1+aGsQLzBN6lHxNt3l8Eoo0W9XP6jXubZdDWjvUnzmwIb/JO
4B6UNd1vU/j6QZfPvBoDBzHng3TeM3iVGNlE86kMHmDZjDAvKmlYuw3igt/0GyYbo/wXdyyjMG4Z
vxCVzJlNCTM7hYCAEItuydx+E597YLOyXb6LrTAd6AzPvUoJOIHOEMoDGrLpHp4UPvfF4XkdFAZf
O0Ec6Qm7jEiLp1NTkWYqCEf2Zjzi+MPY5AEsk2O7HSfCt/wHr2VgFUSNGOYX+UO/SCT24J8iDRAM
jO4j+XOT6PYVzBgpqaOTsQAe8ZT5ccDW0/9OFI3WAzeucBKifmH1l2ySMCZKKtLoaDvFK6F3M+Wi
4APvUMGCPV77NxtDjtrL1qyNPgv+fAHkYhhObyAWnPkKEolp6Sg4pw3cn/xa75GtpA8I7jlzpYbh
tHla+a6+xfk2mfW4msa/+UKey2v+4K2/UmHDOmBqIIRwLmBywOkuyEUKc47Y+4uCj6fthxG4XKPj
36ARbDumt9zpyRhbEAuiHiHcxPVsB7lZ/5otAe037ct8LcgSCNUA89nrRseK72OzRNEU/Y+WjMEE
f1TM/i013uDwv+obFviRhODetbjUp5wzu87u6Q/Da+T2bo8BhZcWxIpL6FDqYE9Ot7z4xCkPMnox
wYn+OGTyy2byNmnoIy5nloHYQStWwBuRdUj6Ssiz89hSywOrc7IPZNhk0AaGgzfd1wnFCFlQYQXx
IC/T3fBlIQ8hnRyNOpSwP33Wt/m5pGoR/ca8/fCe7elpei9pVuvz/9f83oRi4T9nkfgERPmScHEv
/1e1pqanezNmFSYEapKWNC7oXz8gmDbChF1s/u8x/Xqiwl52h/EG+L5tlyqGNhI7rkBvjUtgjcWQ
E1E4GvL0+S7C6kEjOced9wB8Askh6HIn3a1/8rRrwQwAkTmBRYgIlGgO/NwD5s0sTCtGTWHVsw8G
mNX5HzL5a85btym04OTz1j+tuK4tYW6Kz4LOSgWE3+xKsju3z8mN/tSPJrR2yklibfXSHyYnZTeg
iBII+nFFnezh54flIU5pwoHvfDdIC/XSrfmDy/4FatSd1XzJyZd2hGLohNZ+o4WbWxsv0E3WBKc1
vHbpiFfjbWeb5pseJRL56xTyQvzQ0dOem5P8pf+CkkC5jB+kpszub1468C1fhnmijPZFg20MGMwz
wYEBRAlKA8Kb10bGEuKJPARDpA9IK7K8Z6i0WuXE2dzkbJWw8sTQpZQF+p7JjMTj1JPMgAlnMf3r
/mmWX+ahLi8heeD0FNrBm3jcJSlB1sN9Nlt4JX5G5MHpWd/Nel8OP3i3LNFTTuOSb4GnPv9R2tBg
Wmu+Hxie+BrzCmozMBMjyN1DohR0Rkj4Jqdp7oKMBZ3zYkwiOqYuafoO0jlUjGvxaJEgxfiQfg2H
zJW38Q+JvN3HdCfsi4DA9z4+sSeIPzrv32t9c63/woq95/fzRKUrutaNu9IQ66LbadDQgQS7hw4g
Rizu8K6rPxA7FSGD543WHnizW8hl8UZXZMvajy4gKriQbZnhUz2TMymYfDubV074ebTFt4hIrhpW
U+mVymH4AgxUN4NiV1weN9+MdLJV17pzatsTjDyG1kcLTPIAymEKvRAUS1w7cIbdhqFOPMqH/LEG
x2dvkXADfZXfQzjdYxoIKsnXusXUALjzWley165EJJ4XUvLq6lQktyfeHZLmhHgt8lIh7KL83oLr
PtfkKEAY3CJQ1bzHUjqKiICataDtdGudKp9Pc07Nm2PlS7dkH0PGQ3onTb7tSZ+SzuMvgSeZ1368
AN8UbDnwo2TSz0kPvLdoIG2GdYaswa5jQnd5dDkB8cpAcS9s6m6ddDtSgojlUTll1fMTAvLZ3/PC
UfqDQJ/SUneg4hBAZ+Y4kDHGznxdEYW9uNT6TVd9x+2f1G0IYCijWVVe4YPGvUZYU47ZbH5HVw8g
CFYvrYeHY6R7K73Fpj0w7uqv7xxOIEUpxb9kyxdTCpAppTTT/uPsvHod15Is/Vca/TzC0JvG9DzQ
WxnK60XQMRJFWcpR1K+fj9lA10ld4WjQqMK9WXUyk27v2BEr1lqRMetFG6KHRqJxrYDVasJfKjzS
mnJzF+yQ1pfh5Tibr3uCzgPStor0jVfuIPaY0ebjeAsPir+hQVgjTrQ2qJk1xac4lNLzcVzR+M69
NWC84e8/zcSgyKSeAODOg905ICFdkd9zgqFhQa+JR3YqfNCUMb/yBKceKr3gfvcbDs6CSu8S0IW+
iSHdNBUjR8iLcjOoCKkAX6tCG+TfsNy82ihnH1dmDhTs0834oHq32rvwvFA2qL9ItmubqTrMN1Cm
OhwvxCHAEANT93UhrAR8l7G4aiP5fNxpwRxBdBX/CrXG2eOfziuVVP8yBCQozXD3SQduc+vehkWV
HGdCw4rcwRSlWb6KoS+tPndT2mlAUphp4BELFk6q+Ckxi0RKSshWzEmlpyr1TdlvhFWX62JDmxiW
q+6c9c/9OoVIBG1tI2EMIA5yBnOwge6uOHcRs92QLIvpFr6s5OTSdG183Mx2gSxkq59tcjq9ZNKI
Hl4x8q0DDBNykgVxcbqBDFf+rZodOYpaZw2PJ3x5malejfAnZPifSW71Ud4BzcON+MCtbzdj+dDG
19QEnFA/Zwrmn+SBIERATFDcc0KCGIrA55TgV1ResVF786t/B2dpOPB96eYX9VDVvBo+7AeZNGMf
zCtEAVvYR/PctKvDSCzDRwtBbT40Cfgrkr8zMjtBs+5lsJNnD5RE+Vg63ZxCH4kn9MVN+QkWusKv
OEcjYaw0PL/aJRTyCUz6ppSrwyKoQlH2qX62w93HvRuAVl4dqqvrRwGuBuIIJxi3zGJRLTa37HEO
StXjI3NeFftFjiNlK8YhNUKrT1Kcy21WZMeU20hT1syj8+eEQcTfRf/4Z4Lj6fOgW9zE4dJ9QBCM
maknYBXq1HNbCGhTli1nVzr3pnuMl/VsUydXJL2yMj4eVW9eJ3fm6mypVdGxXktXYTpPGa2OYVXg
wLb/uAMsPOgeoHuAJap+7/fRTvA2zEFZdQlTF1C5B/NyfBdzwFXZueP2dbULghmSej2GPH3Ht+sR
bFTalWO4fg+OHLpgc8w8sbmDtZvuHj6zCQGqZUj7R9y4I/S5+9oRrgMFdRddIWlYY502PoW7PTxb
BZXTKkPCKdBzD+GTbLfjK+2KedryH7MTdBUPbw28KUabKfZcXxxSHxv6N0yIWbGD3EoJaL1RgZ7H
UluFAmrY926rux6cE9a3j1zYB3l5nD3mNdJusEDATul1UGTVzqPZDsmQogeaa8uCtoaj9AihCBlZ
a3lfIlHFmGKNQvZrm+piXw1PvFf7iuMaxx6lUK9A0Qd2kpoRRQWQLIJz0EnqyyONXOuw2PF2IPjR
2ClDCn3sdTVvM9p+EVEO+IlRY1M4w4PE1gJoe4fHrEsTqbg0MwaBYQz8g+BkK5UzR15K+Id447MQ
OOMai48NMc9wSjXIEXt16uAgskRQL1J6utqY+IKqMW8fxYHR0Ue4dBux5EnhCvYig2AcYaJHxEFh
vFKCe0qzbWNr4QZvL/Ckx7eu2kV0bIOeAbPuEfOUkPu2UiD1abkLgRmubnibreN5JsVKshqoVdL0
PAuwfWBUKBZ5W9vY6J72KeXbzTr64DA5gyw+cFq3WRXEJCiAus8Ju/ehGOXuDWUccyYwdCfmBPBL
MXD4fqTXDyW4JnxJYg8Zem4VOPEg9+O3t664Cl6j4uZWHO10UzxanVu4SYc+le7FcOY7jNQweFh3
BEY4zdhZSrbuwDu10JpuFIQy3Bj+7Ya/oyPrYorJ5IJeFV4kH4LJ/GojYLvj0OyR67EFDoP7wSfL
QJ52+m4qGxzf7N3eXt1YPKgxhNqhtkYZQW3mMgqU2hTO/ictFhiLqdhtbh5ELDZnTfPCvRHnAznU
p7jgunQAzgMWQQHuG0t4BUZVBwy/7HNK1VSbMQ3z243uKO17J783qo6Vkq6JcUdGW80tEU8haBPd
xwTy3D4RMG36wgFJ4KB6fJI/2VKGBQIl9SwHyV3fnW1ifmk9yhndxi6FEg95J0rwntRW8E/GdCxU
/1iWcbqd2KOz8wKjajbPige8gxOHawwTcSwRmECkYnLMbJEdvuk2thhiEe+YMHQBs8wa2DLDH+qW
qJ9ST2A85YQVTueUkoehjM2MJww09whvrHMA1ISdSKSsHL1XAv8uGg5IdB5f6BwSpa3rUuxTFCFP
ZkgX/scJGA48YIGhBbIHrrUxvTssqy6zXObfktmmioX7EyCmhGWgelBN2vPh+YM/gtJr6yptDYUe
V2cMETwpaCigFRnOFCE0gVavoH3UYVM9YJ/iaBDRv2XdSSlTCSH6Y3x+AcNyWn41eageUui9Dvbf
Qj2+xgQBwQiLzEI3iH0CU42hNaPVxLSJxotkAWzDhKu+Llv8htz5tU+X5bxKjLh2mpvEFwDLAxFP
P2eTkZLgCcAJm39t6ZOOqog0j6ODmyCGlzG6oIoS4ossSLli2BBi3wT9Wv6G4kcQOF+CzUQKihQ/
kfIwXgGry0ua4VByYX0Spip8JcM7slkg1CK9E6TmsTbcFaHK1+mSSzKbZiH1lMtSP/s0l1JouvXN
WxcdivBdnzh0s/c9xjQWwTmiRNS/qxjsmZF3Foxh+u3bGK65jGsT9xXAUFmDmc49VHnfj629PDMf
zW/NF3BLgrIPeVwaK9letQHiW2PJL1nnuIJG15zAKn8rRBwmaq0dBVEP7Sy1S+MdN4h9p8UZH/NX
46MGGOTp3ZqYc5pc4VU1ocZjayFElmbMEqCZtlulwDeX6WPH6A0iEKQemmpUUaVdpcW0jvaNBshF
M87c0HkCS4jWwjXgbyt11BMReSC7gryShXQcPc40eFgJ6lL4PHBKoAWAnAVLh0bfFXpfgyBR5JwS
NhmGrQuVcEHwk2M48XNbaxewiDp79ILjdfVNR2BPix+UTe/i3LTq7NAhNmxN2gOKR4+2AOc5Ow18
iv4j1ZbGA4UgSwt1dUTzm94aUMSQRin9kfXX7VvotTraA+s9xHdd4+iSvlD4Y07VtJ1wbcjKpSmT
thF4Dp7kYYZV05yjFbZ1G2SE6hksIDTr8BA2tPhoHrDvaY1vhoqMSXKgfR7bAGk88bxt5OiMhBKx
hA/5FhEvrLN//7f//X//z+f9P1bfh+5/DT7+t/111z2s95fzf/672Azr/mUesvE0Nj03butC2++l
4cHFAG4XI7ZRprdoNTCAr6Hj9Y7feBH9flG5+Ut/u6jEzz8X2Divmlv8X6I034p3icnXrJoWZ0uo
M+YlATpg9tT4EhI+ME4/wt1ZHL1tp+5QTM3wruoqx5RvBSUF1jRMQJ1Zl8Ajk/JjfXnzXqTmFn67
xach53Pj8FDNO7eIl8y+g6rWxHgFJHKshXwPHPz7MkKAzxylAdnchpzEuvtiCS0MGL14dzfvJkc3
o+B/vLDrRREv91MpDbchk/sQU6+xACnYquC3IsTtHvbXytXZKRZF50SMxBE2kFoHXO0OEO7ID9Bc
sfv7VxTNF69IlHRJ1kVRNQX1aVj6dqOf949aFZsWHBXf/OAzNE3rVjROZ8ontgzX/q7TutMGxyN2
3fR4k3r85h5eLd+f9/A0Q10/PCr5rnMPDBvfRVckKZJ7Z5aFjTK1qyWYWyK3v4dvriq8efKnQef5
5by7qgeuulqDfdrItM+YaQjOldxastfOm8u92i4MK9d0WTBMXRGfvv6qlMX7dS6Iw6KZdRkoSnv+
JTDJA10GxykuoW8u+HJ/SpJmGIKs6qIuPT1fcSqLltZqCcMrJgA4tQ+3g2rFSK5bFyAd0VrLVkjD
mS8mZkgU5KU4YlbUKTWwnQR4Ryl1HNaDGsgN4xzTO9PLqSwzePNWmpt43qE/b7JZnj/2xHpei1ux
XonD3UhYQlL8PgHsYWw0QrTkPZbQjyHBAk/gR9LVE3X65vKvtuSPy8vNGvlxedO4iXW14/Kl2d7S
hGg/glV6BtK/eAgPWilJ7n4GKQAuYit5c+1XC0KSBVnUZFkUBPMpaK8PZi6UlyOPXlPJ1IsK05qr
jUCWzD/j4Gu/ud6rYPjzes3Pfzzro1AEcydyvdMEA2pddeHQq+0cd7cRXgAcclCxvDfXfPl+ZVlX
ubBiKOrT523ppnBaH/fi8Kx6d5TEWMV6OlRNez2Qh8Pj4tw3ZHvT19+sffH1s/73dbWn7yrmmqkJ
2kEcCj67m3kmGhKgZiwCNqTOcWbgP3l8cx6+PISbMGoYkm5o/OPv93uUHurjwhserg2b9sC2gz4f
V4AYf6wmlMM7BcR9c1H59YP+66JPm7z10G77rViIQwxIM0gTOPY2Ew23Di5ONgl0dsT+vpUhjovH
gieQ6V78IfVpkNMsEXANRchcvdvUL7+6oiumJgmCaEpPZ8peM47aeqsJQ7NDowDvHP2TfsRuoXt6
W1YQF7uEFapq4QPq9e8rTm5W1HNAYUtJoqrpmik976pc3+WPlsi18b61JUQiOkb0G6anFt15xKBU
RipifZzmHkOWHYl5MXI8DzUHbIeCSPmQ4ktaUErynzKkR57MPw6d3u/3qDUr4bd7fNqJyrEwFaW5
x5PTjKt+BHsPqiz3Irn7r3WACQRjHPD4ijHwsxlXi2M1RsPU1pBNZ4wHs68OlhS41MORSFcRs7ac
k2v6wMC+2cUqkzbq0YUdn85DgCkfgQF/uoZwsPH0aTEEut9h3T+txgicMGx/9/mFV4tSkaTmpNNU
QzOfjrpcOR6v9/IqwBCBHG3vRnRZ9wevMKnRvGp06sJSbTH6xYNBLM6dFtX5dnHqwHqlE5fLLoRP
rRqgD7pXXXpIEDUruOuHRFNtHAnuIAdnG8ozo4RosOU1NDJUs3gV9vN9XHf5XVLXAA1nbtUWiTfW
OY2fNrgqgPFpRJGnsyopB0nm99/q9LbLShmCYUMhawQhcLBojePYSQ+XYd+NZct6fMcOGDyshagG
iMTBTGs/D/DoBL+/X+GUwHkDpYf3ElMlVg25fd3Z9zD4LfCJZkQvuBYusztvDw+v3L1Z9PqrBEpR
ZU1VNOKsIDxtuO0xl4qqNh4seuYYBpMijb+acXwzmtRJySxL9MkpYKvfLK3uykpHc9tJva0DU2ti
xhBgQ3jKsBHW9ipdp77Vdi/pELeD28rq+jf3Yrm1Q1/bVazptHHrKNxeni4dFGEQm6o3jyO+ih+q
TOoiCZKhKWbz8x8nVVU9xKLGtmCIIKncBIoQHA1mMRfeemjowbRgcBOq4XNAbzT8fWu+ih4/r/z8
Is3S3B6vOTlhW8Q4J9o1OByomArB8/cria/Sz5+XejouioMqlQeNh0S6AeK3o7gM9KLRwD4iFq//
++X0V9nGz8s9HRTC+lEV9wNPJushwBSGB6uMyp6OnrKQJ5QhmgGnwFrRVkou10hYlBDOuZfpaglY
AAgOPbxWHWnYerT3ekZ7uNS945cyVDMRDHjlqkXEakG6SVPEgFXB8XMP1+lNhH/qtIaX5fXUY5uq
rfbWdPea05rmLUwh7ePscffNu8+YtT2aIRJVJqxk+Dlk6t06odcCdQgO/TJ38zeH59tP8JSdbIxq
I+Q17+TRp93eqQ6Mn6w7d5syHUDg9w8g/b6oVeEpJZEquS5bN07qdVsieDMBGqYwYnTGIDO1yGVm
nXeLc8zBMOxJIC/aQnLKOJzjN/fx6vBRWQmmbuiiphlP97Hb5teLJhGc0Vo4wDAUPjg1eBoTUPcJ
tOAM0abZ1lMlxPW4c+jACy07TKqLjykeIW+WZbPqnk/CnzfzlAM/LvPCPN24Gc2HWnDqwieoJhrj
2d7s65fJmarrMjmJYSD9f7qQ9KjL8nC48NQmNNPyzD9uziHyN3axwBkyj989mSQ3p9zzs2mUXpoo
KWSi4nMsKff3Qn6UwrDqjepIt+botBzTJCzvk9oe7XGNQe/PXGcaRgjJrV0m2R167bgkfz+aGacn
pKaIZsnobAHqDO6neCM6NEOD2Uz2mB3yWdDuCM9LEk595cKgmhxDyb4nMzXplLOtc0ibIaoM+li7
h3UECvPZSZUlkx8t7IbO7sPLBwCdkxJE2jkD6FqbbD/AQGI0j2Y1x0OnITZYQjqbL5vW4Dmk1U+4
kOwbNgMuRpDRDBM2xj4z+EbcWx+DdVSi/zCzjPP64VvJOUFWdWzcKQlwQOySM60bbdai2tllaPoH
FFX53j8kyXYb0ZWl1YTjtTWFeIKHRAJtDaf16dwa3vy8sb6hKgrOfSkAj6AodfpBFX/dC6wLLErT
lrXc9FHBV3agZADTZUDzgX8vkSSUkkujELqtJSUAkeERlC8yYL+2NXSX1nDTPS2UiTIBYCd5vjkr
ky6VfR3gIbBD32ZNDRPSpw2q2GkmCbeHx6gPh4hRspY+Rev18fVml0qv4jVYgapqpqqaqvYEXWn3
ei/t9ZUwFIbeLHVkKy7HiCKseLJr6xMkZBa8gVhKv+o4DhgEa5dwpjjp80G5KKGspKKnWzBNGEVm
bayvc4BE7evkjBAF+GmnQx+mSbaaSiHLVqnO6b9Jut9ad2OHO/9udSTmxg9WVjZPQqsDgXs2y20v
u/f8cCCOw4zxcLQ2P/2WrYH2Bs2f3pJkXtfWuOk5wO5zLoJfOuLN0ZHxB2I2hnODscbS6Ii1NS1A
4IdKXHaiNmuhHRUWn+5qyV3TiUcjvZkovAqwYD1b3mwUB0H/4vd7gt9zItEe5rEdBXs/6D2mUPvH
o5u3s1KGrHXSbWjyDmYdNfnwJro10p2eff1Yxpr76Au9GAZmf2dN1icr7rW6lfWlZb1+2cmtgMY7
8CPH4O/fUW42+T+CwI/P+JQKm2p+aW0vrcewgqE3uro8WSctoxnM98lMtDoWUtf+OkQRYCX1BNjd
mtbOYmgvK6tXBuvx77cj6a+iv65qgiTIEsCQ+RT9a/18FO5r6TFkaZRLujFM3faabX93iqkyerBT
p8cv08MqQPiufP73JltlE6ZHsJIwmcOEjV9uw9rmZaoXjLL0zmq0I8Bp/uTixLPKnR0Txztb6cEi
P0xTGA4U4GoM8BTWf7wZ8XJcrlZezejFu6OM6hHhuErFACFWPqkatbmlLcREi/YDtiGagI7hM6eq
feKMzvH/mdbupZ/bMErO6FwSUuu0pgzCzTFYx4d2C7cmJHT0IaxHnLXcezMh7NFWZzoDezq4kbTS
K7gXjB0XHSeShzV0a7s1g9+9C912k11+ugnrOIJkmCRiex9I3W4yRhxsTaHxevRt2m3tU+9J9JoS
xEutnuzr/n4BoL0aQA8nhJE24g/EdAbrDDVhy2RDhvPc6JC4qg/mDLn79AhqJpDR9LJQMFy9XYLc
HjtPQuJt5xgTpqifeghaU+LMoY8LpY8TiFP0ludYpfmIl/cHxZ5zjrfDudtyaMs4jxk9zZ3Vw43M
ucZml+ZV7+bDeOrl0aED2YY/dQ5Wna3fitFah6NzwN6J71PjYY0gmCFmaRQauC9BOW6X8fwBfxP1
7PlDDdHSU0Vcx1h4vknDZOHlotQ0VqREsq8814tyrm6F3fnMJrHlDl7RLlZRFDLi5LqEXwTqzJTg
pPUJS5AFZPg4GPWJbXZTO1M5O63JCjuQHdU+ZhZIc5jljV6d3s8fO268vkS+7Jl1M6vdEl9QS53g
uSV785YrjfZfsncMScJOIWTeBIY6dljRNbvOGDYKhwP8YLYPxQn4JH/k49K9tk2L0HJyJqnnhRjD
3axswOy3yl27ubPpFX3q2bKHNvPcQ/TorXpw9OxVTB3BzCyIkDhabPtnvx7O6eMyForMyynbDLB1
geC3YSMKwt90WWKj617dylZ8QFAelXHxORfDJzOEUBJsIM/Hpv2gGTjcDFFrpiL6NPyQg3mi20cX
+SWTqVO5d3Lpmn6eTRTlNqtfT+tPSHPebVm0BU+Pdl0RP7qTb4wps+ytK2FngcvmUrtRr9IPwMwB
LYp3ThQKWIzvpmi7ewIt7J19t3fJ1YOo4W8GqAkBa5vm6mBo34Y7pw6FZPN1yphmE0Iu8CBeTu9p
EWtx6dFvtVHghCQGJAED0RUSkn3+sNB40M8n2Aa2InIb99qpQpVBPAh77kMpiCAnuHozGAxSNYse
HWZw9I8pvjo+GQ3W1fs0Ql0GVQAzqy84DmgIEaD0ioheaRhUwTzT2UlfbKWvPFW76K8J+0GdmQE+
pAG/pmVa2L9HXflV6m/QXDFZ3LJIMsgh8aOefUgH7XQpWvXw+ImvpiWuHEeAYZB2PsKtg63YtPmu
pL7fioPsydas5DBoo52Jei2ndw6+jm9qkZeo4c8beioG9fK2uZXGvAYvUJuMYtHEd7k/SdOzPeC7
covWN5ObbMudW6RavGcrOmWB3fsfvBkTuFQ0wQkN/Z+VfnmQpTIXeDOXZHd3MOuHwS4xzlNMa5Hs
spkWQHkiujfcbBpVNQ7ovt4733AXgx9yggAxD3d4l3gbdNzwsseXbGOGNWrdD0CuN7f7KikzFaBF
cEWVvkEDfP34kOvTaT0/3sBZLqxguXF+2Q+KkJr5KFmaEO67IvTs+PCt60hbpbuHNBiD1AFcoOg8
95mbfiOHXGrMpaPpjV+BhJ0PFuf/E2gBBNE0DcMwBSChv2/zfJ1vzFVF7ohaz9qibY43KbzaNrVn
/80baf6qp/xGEjUDiB/cW1G1p7pqpbb0lX6V6qGUklHQZddwF+ypIjxhuOxyDzwAVX1pa74B69nT
G9mzMVhzQ3PvHh2XEsfoFp9fWk7am4aH9KIA++venr5WuTm39tKNexOIoKhtnAtjkvzmPN8wa4rU
1ju599EFpkaL4623HjMAOnvX5nlVBkoiDQFFFQkAmt4Ehx9rRtT3q1oxxHpI4ukNoI2STqdXK449
kqQwDDN/bbsWx45tRnaENTo+Dd7vX+n1m/hxD0+l6OXS0ubqkTfBHN/V6AaY086/GuEDTqUbB79k
hPA6TMwz8N/RLRNMFKPbveE5oDFDVY2XBVSZNzf1cun8uKmnqFhLxeVG47l5MTIHarpNPA7U7OEz
NQ2Sum33nTcb408L5h+r9ccln+LeXL1eTXPNe4i92WnK6Yyb6D34vlum7V8s33XdqF9bOdMGhn2E
o/bozSO/gBclAwxC1ESR9PsZA9K0s7o7Hf/gtMgWbBAIS6JL02EYlf0RZtnnxfocY0IaipFsX+wI
fk0zMOFNwmU2j/n8Gn7extOm1ebn0+m6NRH1OaRUDK0j0WDAvLLY0yORXGwQJszHTGSPGS2kTYf2
ZfARwqNC2F445RB3Qrvy9RiZtYMtmPttONsY5XuGVVx4dZoihsLepdkEH0nwYJ7PitEuTDTyDiT4
vktFX3VorXD4i7YEvevi744c5kXaC/qw1a3l0nRgcY3h0Ln4ojl7O4C+1sxZlruMb3tzHOpNIPjt
fTwFiuNZWR22Wz7LqPkqFx4aGf98SdvQ0wO0NtYAlIzRvoODT9wCqHsEPLNu32jEMOkR0Y/vr3wK
YNd6uJLVJ9dwsB3DAr3HxIk0vroIpCxq0aGGEpH3Yu2jYWA6tA0K33QYDW5//b7SlFeby5RZZbJs
CP88qWStVvSzsn8MD9CgSrxLPPOKtLgZE8H2309bNICYeN30Qb3DN9xkXDjWrt4+49vgQ0x/BAUk
NKTrdAUwUTm6hwSq06EZDaU9/lBzixluRKcZYKFz7/5+96/AD8lURV02JUmmJngCP5TcPB3kavUY
3j1jATv3xgDprp+0bbuyqIyji7+3b54Wz98cGaL08r39uHJzpvyI1luhMHJVzVkKZ/dqsR5qO00r
ezYzvSN8OZyOGSFij0zOky0jOLPuymaae3iwO4XTmXUelm+Nfa9DU8/yVlan9K3u9wC05YPxOFaI
loMOJL97/adH23WHmFmMQT4aYfLRPtn9CDGS07N7yy/KABaKyI+glwLPLGQbGCyK+E0XO8H8PIhH
QR/NseMEJIloAN9kO3/atM/bArjUJDkzgTD/wOc/3oWyA0ndXvgKlX11bw6gjjVo8D3PCv1Pchm7
8qbtdrTx+CTMOHpzefVF1ixLqiIKiikJJDJPh5ZZ13m+w2uN88Gr2ySmHx9C2tmBnTPSPdy4H3tv
0MwVRWkd4HIVdwZ7C3ywDy6YQz6OSu/m3/w+9h38Mto50cHp818coa0aKPAdwedFUP3rdp+Os7sk
5dK65HYRzLkqmQZlexf3ybfd9T9svqfv8teVnk4x5VqLj/uVKzXFRJoakYiojErRzbsPZ/bRrL1B
Flo+TkNUkqzhGEUIsLCAIpay+YNZSZbgdjwC2oDffQZj6xSdj45H3PMGoa/bGYu1YP1mfk355myt
RPtqoTpTjtbnbuLzUz9ULKtl+353FQohoGH2EYbNnHeAW6/dLiw78b/DMUTQi6t1EmT/XvN1nGh6
t1167aziox1EUbvIZNt92G774Cxqp72QLMNjja89dK7D88X6qn3mPfl/pnCgfL0G+hHGOhYuttAe
zd2veEIFA84XL9kRjA50VWSpDVTxe0gS/8D1z29dJpQKhkqbVXimd1zy7X21uh7r4SQNB0Yz1Tbd
DVvu7WNwwoj/Migz4dhlCOB8PT4LvVSxvaPB/Cmk4XJ7r6YFgrJeLlgZcJSsUxR0c5xGRJcXLKzj
apd9nlbY9WBVpsIFt7xi6mVaeEPQL2freYrzMM7BmBzLur2r29MrlNKbrZ38JW7ALVi5MtLxtIEw
DabU6EgXPLwjekgrJcvRZgz4cY7DHuqE3qpvU8ZzECcU+70vHHLHvdUHpLcADf657B9QRjbmpwws
OiSUJ1DypX0wbzPH6Rv/vs6bk+pVs1f++V6fVrN22JonwO56yLHbwLi37mD9jfIAJjsKiLdFwatt
KoumTLUCWcdQnqLKvjxI2ul+oCjoyRz2UgqoSZB/0Ar7GIQMb7Fxpg5PLg7TrNsFr2Hu9t6tpleJ
qCxLDd4lm7om/UEMfoTWY7W6XcScxYSznC930tiwR8BJlCR+eI8B1Z1bNPc+p1C3aaUC171ZzS/f
wo/rP70F5SxtzvcVLx2yQKtDOEX78f1djLtdxUqMMb5lhfMmy5JfXBNOkIqXm6ppEE2fAmRxF7TT
dr+thnkymtygH5Q2Ta5NmhmDx8nO7tZg06P3cImlrt+EChJxF3A+CFZeDEB5OLpf8ptdzRP/M/X7
66aan//4EMo2l+6KsquGSPJRzM+ubupxXD9iRiHa2IJl/pzj+qC7EHCAahgJw3nzIXuzZrHu//yD
loPMMXQzrA8sO7JOc9QjW8W8zC1L6zAc3AF2prjzWCgBs+/tx80aeOfZoKDYWfu+lnwajeZq7PoN
lngLviGNe13UR6N1En6vNHg+mxQGEAeu8OkSnI9jv/VNsmmr9pDRkaXFyRadcytyk+RideHjV3ZX
Tt1kEQWtKceh4dkYCJI0wPYPqwFxdup+Am9/H8cy1gIDOPE2bgwWShU/wg3RvqUKXRxKILPbQ+Ai
tPGVJu6eEPlX1snDO3kyMW5OfHHKET4LnVFcB8tLSh4SIRkZgS6HSD0+dNxCrSUGj/3llQRFnKoh
okh8C9C8O/PaFewJuZTqmM6ymFUBWXCpWyTDDQKNzc3/x+d+87WfGv65UpXCrWAJPjr4EVzttCM7
Xqgiow945W5SO+7QWerOm7rvD83x6ez4ucr0Juv8scpKXTW3N3NTsd1heS+pdoWlZLcsUhgAISun
jCrTwak/yD6TpC1ThaKA70uI1k6jqY+fGRSIz539jTLQl0L/ylm66pp+YtsBTa1lQ1c36nd3/Sr/
UwhOCmxlGQLnMzh3nu/LtWlw11KKMoPMgQH0gwaqXPvMUNlb46Q9t4IAw1DLkb/ic7x5sz2hvL36
YD9u4SlOza9CpZ8OfDDZgmw1T4VIF9mnaIk21mSyD2eo2EtrFvP/cnbMUlDyMgVhmRjDr8IHOHXS
w2JG6j4I8ee1qPRXVsgCNHPAGNPywju9IcBO1FKZr3W1sKIBWmIZ+EVeo3W2FvuIuS1Fe5rowwTU
fNGK/muf0o4nz9rSjmeoBiSqPrYqFs0uFpTpdpmUTqXbAysXnAUDbBcLknxSz71r9/t9oOd94Qa9
5d23raRCO0H7FM51ktjt/hHf3JVDClNSIFo97JuGztcVj943L1dqiqh/LEpNNWUZ4q9g6E+ljngx
hEe1KZp3OznBEmtZvI2HJQcepbrjJ5IX3f1+HpFV/X76vL3yEyS2FuaPolBYWEyMob0xcWiB8GFo
Biy6PkyBsO0CNS8ZefaGBvLq3GVJ/+uZn9bTSt7e5DLnmRWKOqZh0o+dzTSbui38zo7BGPv+JrBG
fC0zZAW9CQSvCtu/rv90BoqP41VUm3feHICdppLh3PO340QG7iIhbnV7vXfwhvL2qk+HnCjXB+Go
N1clYC9B+XWvQ6PKKaltVxluSwsQQSzcZuxglALUvX9upMEuDgvJpvb9+Ji1OiyRtZU6GJaNe4Ft
t5VJO7p2kKSiAiPwh/HdQwdE3yuKjXYvrrP4q2/T2W+POYzGhuWCZ5Wo7ah0OQ1aAYDoui3Y+BZh
A2Z1ZnfJmZ2pJIwpzhIMSCQdjWiyVf7g/P0Ito5HgYKIMY2r0YRoE1OIN5uuBb/YOrs7rnzFS01A
iGjB3cT0BGeqIBoiLGxzQuZuVIe02feWtV02XIVIsJrsLtNDamdXyOhuWsXwywyMNF635yq9uBRe
bodTMgODGOwL+zsMP1IlarzhdIyOZp7khsVHljXMnLUVdjrpxcHrw5lMRG+muIOsZXfVs+Vn4c4N
cehyGNFBI71xfG3Z2eDWJ5x+r/1MS8b+NM/caDiNuK1d51EBBGOR4/lj3ca2/mT7wldiTelnoYRb
8Vbd090aDvOAyJQkRuJnIHHWMbcGVBHwa+/Wwd/ZsDqNhMhC/XVfIJlbVg5DZZm77QJWgV9Z1oDg
GFZU9zgcWeZnp4wGCGHQ/1sb0iEnk9v8xaso87+38ef4j2ko3UJwh+8qCALKPHfcYoKn5cJbtBcL
ACa31xoEQbvtjptzS8upHxUyiyteUprXxtrAbVMKna2Irol9Db6ETMm+AntxstpBcG3WRvBu171A
Ev7adU/H/vo2b53lZte1AtWizNAiusQzb+Me7G+17SfjyoHjsyCLApRjff8e7l5JrH5e/plxdzmd
D/nuyOUxz6H33FnHXvY5PrnNFwfkJb19k2r/QWZ+Ce3PekCtUurquOWKpbtHbYTMN50HWqeAxff7
s73On/8VUA3p78xmZ8yPx5PJlWo/Piyb7ejNOt62v4JSnH3j92IZ/bHpt0U3WvbY9Mm7b9tE7N8e
tTnlfqRW+e6gFIcVZ8kIm+1Ow4Bi6+V2h+Mk+D7GQthNpgYB4JH2IUG9ubranJG/Xf3pDD21LrfV
TuHx10u188B0yJnIkLFcoikmm527A5BMhtBjn68sS/v6f5ydWW/iyrqGfxGS5+HWs808E25QQoIZ
jTFgbH79eSp76yihUTg6WtpavVd3x+WqctU3vAMsQ8nvIXnCgdtqrTthB0GNDtKVk3VniqE0iLhk
74Nrc+zc6a+oASIMRxnydWj1DHTxa1c+XMKlXZ2PNrDxcZNO9Kx5JTz/bBetbjdjqOjgOFrva+0x
+i7NswmRVdurglmgendnkH7FRyz2uqj1xCknG2p6+mDr5XEgjz7Qh3R6RKmt3Qjmoqu3/dAnjx2i
YVo7Y8XbEjJ+9TFLaJMYaNPa4W3VXgMYuWjBX92+aCBwaHGodNzhNlndmtHLVMAWG/OvlRP76se+
0U/5sawavL7XVlyR+DvBB7BJMtJLZPVGenTkJrp3egPRDhcwylP7iIaHEy/Fcddq9BG4F2PsOUxR
PaY1MNrAiPYPrhZPne3gHZm04XA/r0V83NyGa8tXkMAJcK5DcaOPHi8nfAQ4oXOOuQ6RXDtiq+z0
FXKoCVnWq3Lqq9DHegg9NPsKADbjQ7Gj2awSYStiD27Am1+aa0CAOstkJzhOOLfhkP5L/9VR8eIU
th6ikIV2uZSHkhmf3LtNsdMA3QQxj+7dB1O/0fdFgRZVuVfh5jMi5K+d/nD8Hxt1qhpHHkwH+uq0
b6T4H8qYCGikN+OgpYsPEnTiMSadQYfg7gxTNmPzVRz2agUesXf6GVrMNWcFvHZbB/YTp30CBHAf
6VcvDWlvwJJH2wHNqOmqSdnN6LzaBOqLmP+RHSXpt+y4uYo1OBEwAUUJ5vMTKmgI9nEjgvjcshxK
3NrEfIDISVDIlQQys4/RpfPilnrWlf65Lt+f6I9P0NzU2vEiNoQ3u/ndPOie3BHRRthzUCDPOh2X
25iiwDF6cWeJnf7Hp//YXVo0zENW71iHbNY0l4DvXfo1fPjroHJw3u5Nte7Vo1YiDq38i+LfK9TL
qwE83Bq38+la7MTRi1Mt0ECmHhdzRPhbKHPwXe4oPpVNSBf+tDe9YjfV8TuEVy0ujakAimIjGg0F
/PXveXkGU/q1Hg83wqmh2kYpNgdJMzBVHJqm+y7x5LUNGiiL9k4oeGR+kqA32E8SzB3D9yHJvzi4
048XgxEf5V+L9HA+V+d1fVK+N8fRAfV33QMCFEtVfWL8GXFqZNNdiGtn/GUC1mwhZUbfIPrGZA/B
iDZV1FUv7XwMgupl1fB5VeJ/s0j74SjdW/a1ssUGOvnYhvsinfquy7RE5lq4SZ9b7O/peBZo6JKh
WYYqA5M0H5P18/WaXa+XRjmeked0ThOkQSxUSRH9U26oXwk9QjBI65G8lL7lt07AFa+XFjY194DA
3umKxk64a6m6s51IKJqDY8eXZQ3vcdfCESunsdeDXLU2nKtA6MsuLtgQ1/gIX3z22r8rq8NRs2nt
KnDTFfvhONZS61SdVNAHdUgWZTvtvGe4135X/xith1AHGiRIu3HpxANcLETjPSOaHAxAybTOcYei
GFyA7T1EXHo4rJsbZH7tGAcNF7Sq4b9a6ydQuZ+jVR8hG9nV2tmndCGwElqCvlMTFWZIzKcwpSTs
O4Ovr4ovw/bvCImj0B5H/pa+3Ax/jPg8rcO/t8ET+DajkVVVtxRDtkzpYe7gjOdXO2c08tBqzySk
V0Efc3IfneYxaq6y8QrEASKu7rx76IMpKUdV3I3VZrxDNhdbbO/g2u7XIphOj7ES+GcvJL6xRS2r
dw+nbzJSJq0wzD5CYpub13LHRkQFCDxlGoPQWNlb51N7eStp4rz7/a3/eqvvdObHRbC9GLu7mfFW
Ey08sCOyhTPH4qx7SkFe9Lma2t/hM/Sy0tEHvWVJ6dEilESbIhEyh/QOExhKCM94a9JKE0E65xVo
xvw30fg9yAfQzHVRbtT8BkgEISDH/C733UHEsvbO2ZG9eLSp3NTHtweM6tqJ7U7jTKEUCtvCk+QA
Q99q4d70/3J52sWW7Btpxg/6tLlP7OF3bsBkIbbgRo8ujzNODp+LZgKWhCzA9j6N2vtEjheN7DZ6
xJ/7EOr2bueu7N66DURmMzq8iNderspDalff90XjemFV0La9uXYXvoI32iUj8PXOfgTrRxtb7w16
B0jB0rf5WlaDW/CfsAEhuATPmIN7+ERfpbl1VvkYXSMB3rFfyCho/wbyYl0M06afp5uS/HCZnqy1
JptHIKQ0utvtrgymruEPUn/EEINLSV1pNIrjEMGXcDFsye7bfZKMh7g24VsmOsaTVzvlCeeDEamS
rloyoAnO7N+pxb0468ejqt/Hs50/odpGS5MCtNjGcWhTzenR3daC4c3r6aELFYV2wB6zB2hE3h6W
7t9HxpMoi9Gg/2HYlsyB8V2M/flxGbphpWp5J/q9+rV7dDZA0cvcIyXlRmj5ndR9l9v3ee6ukD98
ddj/G+r8fvrD6uyOG2tjXXg6RWbJDaAVkU7eg9nHtQ+xN8FDqTkaAcpEk9pZEIPBdooHpjjqW/u7
/+YmeTJGUgr6Nupe5Io2BKGF+wrq8iQu1iXuVxnU0Xd3/6GKcNbNbX4pVE6ge3cyM8J55alBV/O7
cYOB6R3gLuHVa72d4g4EkAhx+Yg+1Ysvjr3x5CD8OYyH2VIOWUaFGnaOMm+e/dns+D6bTIA8eE0l
FDr01DsRmNWHCIbYNK2vNBnPFEXxg6i89Rv6386m9HbNU2fObyku1svOJXe6dCAJJnutOpjq7Z7t
i2v1FMbYBvSg6RJo0l4qMHr3cjLb3nEZ+hgU4E0E8uh9O9je/RNVRyH4BnPrffHNfjt2uReG1dcw
skxnRY86wUz3ewutJq9WR/s33mJ1BD5c1XTJkr6Dox9b+CjX1d7K4Icg7iZqPNSZu2VLmbB7nLsK
rmWuemTuSdzT/WnGidzGv1M3XeRUSv/cIhkvOi7WHoKvR7EBXe6IRuOL7+xZWENb2zQVE5Sv8ghX
MqrtOjOLQ01QeHC8GVVpvvz5iJ5KjIZRzxi+vb1B7B4OSWk4eP5++tMp+vn0h5DU2Gcn+7ArarJ7
uFgwoyz3ikrjzatrHFg0PZjHnIyD/UeIIeo5WKp0005s6JSUN3j3RV0Zvd3osByLGwfEzYsA9htz
/njH/xzgQ/Zfm9VNOWUMcGLRTUSQmxSDLLgbh3m0/IKoBQxaxBw57E/FGVObp7X5YpKefV7cEDbI
WwMU/6MazelkXBuylQL/nTTbuiiCdLuCtEqF2+lpn4M4htoIELj3hrBe7SE36VIK6Ms0ZYbDLHHp
KLw6np8kXbpksqXpfaomQfHDZQHLU18ocqPCu4gifNTgfsCPAzt7ogrFXxpdk5F0UKJwToR1J2fQ
+8KBlA8UPX0fnX4aoXeMzl+e3Pqze9WUidFN2wKs8QhROVu5mWdnvRrb5Kftk7jmndQbXukE373a
rYIaPtTdQeqeoSwNZw79ym34tps7CjSh2vkS0eYe1ww9rAO8Whgt6pEcWwv+EX0iDg4am3+v8XcR
5XGf/Rz2w3yebumuQYJWjUVHCksUH5n9DkqYqKvIAYqbwSa6tc2pHu18iE4dDTV15B0RejiGmG2M
jHAdSgDqFqHBSuDgSjf3HMghjiC8hZ4oGNJoQeqyZfzpCB0Ff5MgZu1VSR2cYv5EWC/1ED+38BQL
zRUjgDHZPQJFPCK3qzTzsG5+9rNwH2K61MHPF4VGOyqCv2cB8bQnN8nPaXg4Dy7y3syM66Ia5xjS
2J6RrIMdKM7MK7pQr7GqAvidKKHmllGdYEpHR0sgWivqvmde7eqRB46Zgv5VeAmW0ZnVQhSNi4Mc
KJoffSnBU+sdiWafm2h8/zCgupUfTCKNN0BN7mFsjUY21OI0RgPcFbxHMR8l3l3Y0kFyxAAHKtee
cvfFrZvsCbaOFAj9mpT46Ju/TdXUxxKBTaRFsm+BWjsEVy9PcFqKBZcF/zYP+ym9Z/hI3ACMQz8+
vrnrscxeK14iL58gmPhWf3wSD2dYJm+PFCWYVCwz3NVsjsI8TSSwvGSAC9DAgHJyd3hgmtDcbPNd
8C2AgG+6uctGb96gwn++Y4HyArWsi+f+s+c1w9C4fDRJtR7CBu1wOt6LC2iyJtHdGfrzLhrtG166
p62Klg7o9fJjMBqV00E3rj7AmrinOQTfEVDkQa/X8V25Xc6PgHTyZHVEMRdGzFDdOeR9W/DdN7wV
nAQMfvPFpaU/3aQ/xv1QcCrzm3w1TbB48NJnbWV1dCZ1n56zI7jmoz09nME6sHSBDQM6HYv4EKZl
fHCdkCb9+CQ7QwliADnQiiF23KzzPgY3w5H9ojQmf1P0/prih2Ol1hrHRXU6idt91mTH+1fDSSV3
I0ddpaJm92GsSDdGclRhYuRskrvTtQPMcThG4rgnqALTQRhvkhFg2zbV1ll3LrWvIRHmFmAXGBZY
rqKt3G5fYsTDRuc2UPKB6RveIA6CtImog+qNRnSNW+FbR243knf0foOsT1M76cju9LLyO8kQHGHU
B+68jd4JnIGf5Ab6yk7n7gOAZm+ixUwAcvtYRRphiofaCuywY3i6xIKB3//8+xgyxKz8M2u6Suxm
kIFQ8+H3fwRutby7nfbKXszajkRLXCTfQfWWiwOUXbddtubd0Uhujrp6xHKTIQWNAYTa+wD1iFsA
t3oDDM/pYATgwAxNomTv0juZtPEnAPgLemzrRghI0y8bWe6LVX++6P87fDT6fg/fkDM5XWeEdIQL
bdq2qG7cAcrEAgQfp20K1W8JaPLhmPElHTivaxEKg8v/exrVp7UH5Fq4ioHDS+b3AfBjHm/r1MqL
TBF38R7E2M6/hewtHg1IAGr8mVh/wVl+AlBB+0QNNFf2ZhJ38B1oTRZkAeYH0S6Zm7hOU4UgDl77
ENFkT6B+EBhzBANhIxSxP/CkbOKjSkKBmSD/vnh3rxieXeQCnNKLVBfPuAAyjn/yL96Vc3aM5yQ/
tkE7SXEp36MqQiBwcr/Q2eY2SJO9s2x9pyYg90XPYe9SfnSpTwplM1xtaJbKtBXFX8eRjdraGnCE
jfwDVkYBeic+AY/45xaoFKDvoB4Bcskwv2m10V80Ei4bbqfKme7hKNy+hU0EIv4eAHhH4+oUAm5N
+LGB4V0RIAGSpQtrLoIUd/QB1drFWNYXfypNxKMbXFaEWJySAus2FcJYpY9UhhsiblB5vBKyJJFg
qFVu78BWeFvlTgiO3lsimuD50ynGRhCcUxhcKWMtQ5WHgWvnb1DXkeio4DXjhaieOXhBw3xrexwL
gEf1ppiAHYVFZKoB/1nOtoMahHjhHecvVaDc69fOxE3uVOZgDMJephkp4Jtn761wpkDH0VV/p4ak
eGzHnBVc8HPG7/gPBhLXTwl2RGdcOw6DnTcWfx8mBL8lKEu2x+A8l2Embl9EfRePz2uDtMCW0gQM
W7DIDUqtFgEFyPuG51MOXHEAi6FBe6JJS1MAoXLv7/2vPEutTJtiCiUV1Za1h2BGPSj3XXG6/ycU
vTkzBToD7X4Q2xU5QzynvA1wnnyV6MsbR/7eGb84yZ7HUz+G8HD1H/e7405OJcJKp11TOBKfg4gC
BK0HfC5IEnajh4eZM35P+JjoXGXui0E8QUOS/lqIaSqGLqvadxXjxzFwtG8yx2xFuEWP0EAjAa8u
grrL4j3YdW7XQe2fNq4yuccf+wC34Ia7pbV91diwDa7QrczWzhfufXAGTenY82la9LkcqPqjxllj
odJJsMLEWRYOXmLwVU4KesHjbJ63b84ZqphLi/rT8vezv9f3e/0erwk0cS1qZsjU6o/9lG2Z1qfC
5pxt1n0cnduZQHNBkZ9hs0apw0GfYW5yHMQk09wOX6kpaBNYsiCb0WrdkY+59JMOI05UFNZTN3qd
Oxr/dk6Z+x9jfNgAh51RQLlhjEVwcKi9k8QKsZmZwE0xvg9gD/vuB2BtnCjLkHsLGZGkaN1n2MEC
rds4lAGY93PqbVo4mSbT0r+2fF9ZBEkHYfFDj8QXOYQ3PtXCvRB2uZ/QIV9kwOqzSsrPt3i4kAv9
oJjnPW+xQYAHBO1caFiMYh3w2Di8D5aVK7DF/0kv30XM19++2sVPWlk/Z9J4vFXLxWmrLQ5itTe1
30D5YbihdFt53cEl+hoFc6MWcUJz0iciaXCbcsmjd9T+wA0kObq0iL5w4ELcAkNJnxNvWurB2/Hg
UkkdRi8i1G9MwuPOBBsrE1Pbmmp8ZwQ/vrh9VTdyLSM7x3qDq0sEbmjJM9jNAP2ts0/3HIWacojg
votWDvLhw+7o2o4dami50wFrOLXfp1RZtcClX/HeMZPK5/x1+96kOdt1ENYpvEvgQfwDvE/53O90
Cs7pBRc7R/dbY3W6+O/vHK7EPS/CG/NfQIaO6rAuUYfUFEl7jCqUtD7eZGNHeHNN2iaGABSH20z1
AoV6zy4weJ7T2RzBA6NUPBAQadghC3K2VWM+tRcojEARB95HxfCriMJ9MzxD/iVaS4b5GLDzcEWx
TciRgl7+aF6I15T2lUwo8lbiKhG4cW3wqlhoiD7MP0v2460etji8mgta2xgjnROKTHKyM/H1OE7u
wfzgBw5Sn87XIO5+zOeNJWhTAVY6igSjiDhY9s1eJYXVNmltJ6AksbxiGYwZxiVJBIWhj/aor8af
/XycBhTL8T18NXxZfpYU/ViV70vgx5YzN5sKhU9WpQh0p2TSsEMLjDE8Cy3EgdvE4OeKrcTaxfX7
4smaf0YOCR65iKOkXSTPCqqeM+LjSwvNMmI7wfmjwxBPdqtJGxD/JZ5jOI3CTO02umxbj0zEOnKT
qVNQn+MDt4S16QzszLtdfbUtdUPD4HkWjEaW3CyJOCoXjx+aUTlCMPiR4t0c4VsLYgStFeINCeUW
uIfd4bhIVCwJHYujGRqmNl2lw08T7X8s5CgFaQPMxrCDtb2L7qL7k9HFxczs/8Dee3rF/JxVsWt+
zOo6rdbKZcGs8sNxpzajWqb8sSuCOpmVIgjDEQYlCKSGDA85vb3q3vKlWQUX3m92P/vtHRUuM/io
9/7o0OeLIF4WUwVaP1yqRKrO1WZakJoyPHTr7DaIpjXSHoSKGjSC65JoL1recUy8kd2AOQU79u4j
1FN/9lqhrydvYzqX6XBIyOgTwNz7U/7WbBrmzaU07Nnod2w5TjDYcZYXqpV3wmr0ojKizsLftRYg
5hCnWlmEQDT224TFw6zm4dMzvO0OgZoW3b+wM0UyhRQ5heSi4qFDH3EcDbkJ8hchm/bsuvw536K6
+GO+N7e0aJhHDnnRLcW7ZWUi8gBT4x7TLI0AlSDqApJQ5PgO/R4d4xGnYQa9pSNYFm6nSBpCXs/t
I+e3Rr8OQPerPt034eyfk0IRet0qd6L82HbenS7nayXKwVK4IZ08TlKgedV3kyWZrGmpz3AulMis
6EeXB5eqSnfvxQAeK5RQ3a9vSIxisbqYSjn5AQ3pi2+lHq3p6uC98TUceRl66h3B2fb6989JY4T1
Db3b/i54Wd1GTeTfkw+Sjo3CBOAAjvSHOYe5usmqRn3F7YIQRQdseIK1E8LIktCpMQMgIviPeDVW
o9ENg76TZ/TR2SNShNXG2uQtchv/g+r8siJoWVAQpaVNB2wNOOsSX5N7oLgQbVyocGWieV/kTlwW
2ytnCBpXWDfDIlsiBelJZKa9DyvW4usVbY1yavpfR/c7XiNin+SoNS3tlRkqXc4Uu68miEH1FoqH
rYs+wahG2KWnHL5qn4oqqtUNr06d/TwN1B6/+Dv6VJUnJy4sTDiophANR5zj915dFPpNIsu/wnPX
v8fe3QYZaREkaVJc14S8HG5jRYQlmXcI7ySSb1uKMUKDk+2ihHgxdfEioy0nhRcuu7VzjPhvwUYA
uagMrmGE11g4Rya1wtQ7HbwMsVPNhVn4gYcsJSW8Y51yuvBqDNCnVSSk2+lALhX30rOJOyRgEROb
DPvjFI4wH4VbRO7TzCVUpd1qdA+ukxMJM/54zXWg4tU6ViOU8khN2iOKUgvIALCfCn9ReEu1aOmd
xsCWwJkh/+oY4c2VEk76zDGn6+D6tuhlEU003N455oOGe5mul5jVl13l6l0HJhBm7Ilzb+eniBzV
3TdC7hqHcSq6kAoMEFmYSyx6JSI7pn+iMJ69Z1FNoSmL1b1/qhjU2a+04LwZ1zYmZAJyBLrt7moz
CYcAuyMj+UYuDEh6ie8gEvXoiCRluO+rX9u2woEb3KgPxEo+5TbUXZkf3U69OsIQjxwGCoLQ0xAi
OlJozUXh6VN/a6CKXWedSvO1NdKAPmIYh5VFrS6UOhf2eu0XpOI3/tpNgJAr2bEquEnHJtkOmsRO
YbrE9ZWHM1VBvvxe+LeASD0lF7YGgtvIn101mtJg8cWPcDT6aWzgU4yN+rQKfW24IKpfDDaegtCs
/pm1sU4tqTNckPSEZZW7DQhjfrLo4qrYB3TZlwZ7nN28+/BE/w5MWe3VwbtIPGkZYE9TLsHJ8L/P
PSKlIKhfhSHPYE9YlHyjjBRFQ+Dp9zdRKreLWhfWRZzen3aTwJZ6UI1OoY8RPYcAMiAedREEUCD2
Dw4jIX+IIJbL5TJBrh0480Tu/f2hmk/ulF9j0n6P6Xqws826Mi4Cx9u9JfqSQ3k++Rwa0wPOFSYB
RcFxDSgKPjMakphtXkPglWj8noOt4Lsg808Ty9zQ4jgT71ySxthAFWV+QIrWTnTEZlulr5NWJ7Un
+yRl3koXLnJnvxlRMmO/Ux4TijmnQYXiqkBw11z4LPiLip/+JDSnI0iubxqIugP0+v2qctmQlHWl
XoBiGpTiTI6eOZKtgo5Esyb46NKxcq141FbC9sci/jpT2SrBoCEXDH1XoRoj6nlpN/XclihgXUR1
HGKh5R+alK/bBOF/L86zWqmm2AoJPF5CyBs95MfnTb02z8fDBaDHHmHrRYjndfZZxZknaloLKmlY
wE1EI23TzqOcDtOup3hH7zZMZ1sfUX2fRMhTkpX2IaqLr3B8itgcD5c9mBzgkwbAOZsB/p5RRSrV
7d62z+NGs8Gdd3dMjXSHaLrgBDwmuLKGUs8vVuTgeU0JDMZK1dnNrsRd47+n6glnBhnAH0N5uKdh
IEv06xfnsdo1+lesxVxlJdQsNX/NriyaqGlkzXR0UyD5EvJ1F60r9W16SbcYXwEbj49XZYEnORMw
JQXNONSCdEV6uAGrxXpxrhqHMwylbUxXY4JfM2w8nGjHGxYqrGwva8rhHeFSy11PF9iak/npiRZJ
VqAd4hQFJ9lHWXn1at2eIXN0WloyTjEadiLmQzpn6o1S2qW3YryfWSSpCtOE1Oy5pva1aZ7bg2OY
yXzYJa5w4YYoEilibGlxcWudd0J/Msnb1ymdVirdn9e7d397sZhP9tXP8T2Su9KbqpeZfS7G1+TI
FU08ZQan+R1TEcurP7VhjireXA1t5gcn7uDa1AbmSDf8F8N4Utj5NYyH7X28nc7Gfn0pxjCb76mv
ARfoqF7WNd7uHYQkzDmWIW6W6C6VEjhnrxTmxNf98HX9evzDlt5tD8rhgtMaSStWXVj8IJ17Cf9+
x2fA4V8PebiT1MsFIU2NrVCe4lk5uhNmheuLg0pKM913NF9fZp9mYE811wZD2kOUXI1O4XF8aF84
AVHVKLcut+7GCo/4Xa3pNt8823LliYRpcVz2i/lmSFq03aJ5hR9BUFAzxavYX7gvecjig/prvh6u
srLcZru6wXLlVWDtPSPcRXsird42Rowtd9sV9dtDUh6hVnn3zm2JQPEGt8yDe8Vuo1u0+39P7bOi
Azg9i0OATp0pmQ+ntyVL20rRC3bx6uQ38KNpdBr4kkqO3JmC+Dp652EaGAehAPH3k7+TkseZoN1q
CTS4qRn/6LFY0DFyyTiRmMOJwpdKXM4OSxaZC/AXpBopnZL8vW6p/i7I2trgVVzx9OVR5OPxVMJA
14vL+EeuWltl3TibN1zo+6ijJ4LDb16cc/uoBOsPMzSiuuESjSGJQWf579f/zi3+ef0fz344ec1t
Q8lK8exG5lwnh6i78yXNQ6OSqonujvEh/mp4ry7r55P+46kPDZWt0dgpxUI+jS+ocN9H2tGlvN7e
HiO8fQeGs+jmHY72Br0fO7Y6lGvkHnDjV5gwWZwKf738w66rs8P2sq15eSOkPNCqyDQDHHwCqaUg
x752qu7/Y7aBEgKH1aAeIOb0e6VP9fEkZenmRKaH5M/ag+uInMTciDUKl/eb934MuCNeBdPyk2hO
/2/TBic+6zGYrswqr497LWePC9sPCeUPhCqEKYIJqhRB+8z9+0WfQZB/PfHhfLlWi3STN9R8THLq
Hd7TzpXO5bfiiMDQLzkE3S9Y3VoXfKRno7kwhjfQ77PtqFeI4uzitQjpk/KEqVBx1gzZBgtgPGx1
RTpuMMIrM1IKOCwHglriDKc9isuo4aft3r7Z2sUdOB4WcU8ngffpeOYLtPizmjeDQHDYokICXObh
DimkBrqDxjEb8/i27AEXV+Hur4MYA/BFrGx7xRQgKQUezVt7BRqDW183ncO2eYQBX34d1p9b0G/0
ptNkq8VmtSyjQto5X/z5r6886oWF36KYR8N3fPvAWNgK8mOrWH8aVWujxcr9Q63Cw75twPayJ+cT
0JGPvasdyV+2jS+oVE2U189uZBEYO69unWcx+q+Xf9gVJ1u3rN3mmrEPKXsKOL+A6FH7phcODTHT
4P3jSFPP5KNX6W38EOEYuFIcTh26Em5flpuUUd2SICwr4zXkki2Xo9169Z3qTyoyJorCCrHod+/l
4Xxan4ydrm532VgdAmUFQ4iprGNIyeEerwuP+ObiFSJdwHsat2oX7IzMQTaX3j/q9khIidQIjrr3
o3e9iY6njOnVEY1R+HPUope1d5V7C769mxW/3UqnU5FxGwC929QOopUdr6jx//1BPmt62YTXwhPP
0ulgPxx1UBSMewpXfpzbDgrXB4RGBZGrbKlQWnYI11MPieqdf2BpMDbmxMW5l18UrgpC++ziXbD4
1KkK4QT7eUAtmI4dEnCtfeYsIhu/7gb3hmtdHEnxqaIVOHIbH7cZPkJbrzy6eHgq01KjEO8ZWXSd
Vhfv9lE0HKyW/35RWf73M0cOwCKbIHXVaJ09RKL8t2y73xb78YkK5Gw92rbSSTqQlwrlxNOkAK0+
PCeNUAq1e6yt+B3aGLNbsxFZvty9vKWdLLB6+6AIztGe9umxYw/Ie/n3Hu1HC1XeWPPBbPYv/t3P
OnIkR4hX+RcCTgzGPdVDpZZ+PIAUX4aPcgjqiB5QrHUPQr3w0tRiu91wVaiDwBB7h/gUS0A05dAe
A343EwO1+huWiffQXLs5bTCaJAAjlK7gS+0RKqQANFEAQ1zjRlL66JKHm64KB2cfQXEZy6/iI+3f
u+P3dD5cWRdlvb9tT6f9+Fo4e8XZDOhR7AY4c+XQzlfWzTuu7p/2CEvtAcbwQKlUCpGXeDNmW8x3
vf1UGcIbzYIi4oUKd0eTsV5u9gEhsF0E2vJYIrW/xQVb3TqvsoIn7WbDUDhuJSDEFmfuw+BTnNT2
ppYdx9SEshb9KzSagKFvAdzG0J/aJtooQs0kgk9RdYbggj8/z8nfO/IJNJ5BIDuH0B7uElRVfl/6
kpafJfuiZQxiKAHHdNu3jsRW6ca7thEvG9v2xnXe3LKjTkTRB/Zmf91qbibImH0C1CfoBPn4qvmg
irP2d+zze1QPea2aNhplbqqZkKIm2B9VH0JNKu+q01G4OVEFoApLOdV5w8AcMhjknPbx41L6+y9R
dHzF0/mGmf8xnMeCk1Xez3J9ZJI0kG7tePEGbOQkhI3jNERBQ1DzpemtOYzsniBQvFgicev+83SQ
AHgd2aaCF+7vJaqqer0tczkb3wvBmApGwSG04nXwhWaegK+c0MBbD78OLtx0SiKtTgexzxyh6He2
L312hBTwy5E6ck7z8O+xsV//HZxGSsSoaKng4PCwf26VoRd7KGZjGfNH4UeQja5fO0hm3IZxFlTB
uSm/8XsRfnhkcgbJNT4rV/yTLvF9hJta6WUV7U2w13gbf9Crtfw6AuLi1/76a9cpRrsI+7lYAg33
pSQch3HRtTALOzp2azPUR7ekbKXHsDx7J447vlvNzd/O7bRtLDH72HnGju9pFzWW+yXKoWqTy0WB
FUAHdm6ozulrew73XRqWtdW60MVvIQorR3iHHJ0cLdXMl9pGIZoBa/H/71s3o3MgebvKV/IA2dJj
v1yEOhLEsUbdp1lyzeCBBRFxEd/u7hUFNdk9czBGuzYQo+3wMJdwJqV6dOGPOHvMJOJFW23xBwnw
U0EnP46z0XqpeZf3+0f9SbkA7MxwEZkD2Xa2n/AxxvhIXVZ0F77gVy7eKri1uxgxlwTKBkefYnAM
Y/cwo4y3mRdNm7c98Z9wVjEMFBft5j2S+sWosUROMtljrxZj6mJ8e8OQ1jinmeaui37D366Krs2j
hrvxGu3Nkmgtuo41QA3ta41bbNbafxU77+jfW5e4IoijqOzk02vPXl3CYmL06MBUqD/VBk6FzmKi
9Kp3WrqCzrxHATgs4rS5GJfBMazfFl19ZcTnsT2wZptYnnPNhTsBrTf7xmjRw4pJbZLyap8pLkGj
kp6DHt6oSaofeufQZt4Mrq9umayBPtJM/lRbqsfjmYuqSZx2+ZBDfJV3wLY6u7n0lvvFuzzY9VFK
dguKwj4YH4vlzp3pNcinKWbzBLwbWiDv50CxnUVA+IsiaupT/swiJBD6F9ae+Q5gboykqQpSX1nq
nf3dVWYN2uigREPjDUK5Rs1CoRoISnLv8tv5QXRDUzs86FyPN9MBq9/TVHexcSzVVXGhYVucg/tc
Xi26O2SpyPmU1tEOG6t9ouBYAX5fL5w1eVJf625mRQc7trxwj6Dq7wKzbAEkxUGxecayYLyl1w3y
oWXGGOyl1AX9G7ZoBUIeWC5hD0bxYEZRTEo2pD68zrv6ZiLxvrrSVpOcog6PBVa0gsirIrslWjdy
bzunymp6iA5ca0TIGgTm0wsjeseYRm6bV8JllxKk6Ickjd72i4FIBMLASr+9k1I67DMKbbXAylIR
w28vSBkjQjoRn38jOBJszqv3XaivdsvFB6oFR7hPyS2SWufI6NOVorYFlqIjv5dtlW6ZY91BczbN
1iEwAmi/eR2eP7To1CIUPJ+99BDkgwsi8z0VVBz51bLMg8aqaFOygSBx39GlootlghmgfcMXm7ky
0BwqhIs6smEtI0K8dXnnfOfIvhLR6jiTEG/cheIUYSMp+nV8LZEhc3BXiTdvaI4eljVnzXjXVQZp
N583xqqf9avednSaVG0+3wUYj+A0XHwZc6t/X2ZYEzKdSuf0niN30SMG1mfo0e/H5fjQlCJKLQAq
XSV1DtN6WEfGB2ty7qZcy+cmadgd3+ptp/wycbzi5E8R2O/s26nkYTHnb0NkfFF807wdRT5cPKZm
z8LqykxUysUn/9ZiEs7xvtNIGDmrqTTXTUV4/WwJq1+wMahKP7swVPxXTEVWIWU8NG9OaVoeDTT3
xouv2qd4AoRkXTqH+aG/66iwxZNte99fdGpwZEJ7b4dxH8pwH/QkjflNgrakx/z68rZ/W6C7IhGn
hmXvHG06nD9Ef1LTCraJ1s9Ht0Flc7rSslTZuE289aKDRQ55oPOTL0kwFPAMbxmkW51sYp5xprQw
AnjTc6fRrTtyt9C8vFWV1FG1SdXEm0oK4QuKH5agKnCLqIA2ouP7LirgQrXrLlY7nFg9I+EaoCoG
8eey5qN3zDpISdQoUhpBifDVVO/0lF7ebDTcw+A+OsO4HN/CNSdRsyJ0xutN1bq7/yHszJZU1bos
/ERECAjIrSJ9Z9/cEGk2NAoI2CBPXx/7r6iLqouKs49pZpKKsNZsxxzDlf2XyWok7aRX3s+fIU5K
JHn7zjYIUv4BdQdzvgTbUhKypWvZzyLRAOi+v5uv2taWua8vMd8vG1yNolh12McD8m5mcQTR4Dxo
3aA3/1yg1PMuDfWrryNavzOcBRcxlO/zel8H5VrRbNbwkQqf+N3SnkrnmpdFMopyrfNZadHsq7dT
hyvYITZkyZN5OowJae9XLN/47ufhUIGQ6+3JiTHmrlqUhG/0HNUFRdTKmDT0AVqUNHrqz2ZOgxxn
8VpM0cT5zBMBw+9mgjsVrdfHvKrecCxSa8psXeGrE4tpX4AcRbbsb6ZOF35VYS4v6dMoMQmSqX4s
QVrqjHLYwmsu3dfiYFRTR14rEy6MHb9hKQeWREupXtyjCqtD2zj4/GikldAMxtl6+j3LANMaySUL
XsFnumhnhjKxp1d/lkT9PZz1XjmY7wSZpfmt3d9kV0xXfbm5aV7eOSUndrXlt5FRv27NiaPGlSnR
Fxfm5a+CR4GJmGr6o1u0myk6vt7s54mMdG0wIueoJl7i/f3x0+NrheGRDqwFcVdB67IRl+VBsOVv
0RkHwbpFc10MZ+3v7cyk+aNZ0HNVD0Jc4Y8BqxWrAZb6qfUBoPkmQ15g6qQD9/SCavf7MrxtQcIU
CU+jnhi5iKikJT7MImUzLZ4/nd+Yk0sSDfu3TwsYyBauqqkWNAXuv0CPmp/nDyzsr3m2EmZGkxsj
WjeZP0DE0z+0Hgg6SaSJcynKEgPEAwprzLVl12VmdwzXLD6KJX5lru42371rzb6xre8N8oDK+Y1L
8Cbbu6WdGgz043w9FpL1ooHNaeRGzygA4PuI7F75mh20U22UitXCxAw5ZJD/5bUBE0QL/bvN5+eT
TxiLS8CRrP+/7hJWS/2/JRksGYCAKTipGaWM/5XK6fLnLdaZVCNkyXSqIYUfV0ew+Gk+AbGVS9mW
UK9/MMjUm7IDTMdKgtqeWpWZWq199wHGQELIZApKfnez95ul6mr2wxtmZPvt4WVLCzXIrOma0Wy7
tgGlWPcIoLtH6GleVxnVuP5wtdmcvSP6g1+c3gxA0LfZN19TmvBcz++UjUWIoYyP/FP08fH9xw/q
h8/T/mPK35XEj+TvQprL3+8/vpO/le/ixZf0/lNLq8fDVa9uOiwmDE/5r5v5vNp6a4sUyDW6jA7+
+0ZlEBKDI44z/6JCwQTG14c9sOVZ/oUS77+HglkSsEBfEkOiX+Sd+Zcw/gYdQcAuyAlyMGgjfaNv
eNZDIMxrwulDHAhm/MibcVzPcXzRN8J40JXJbu/m99/XPT50+H4dMUPpV3JGJj2dLWAjT+Aj1gzK
qoMz3AMJgUoDsTlplcmLyeo9Mge8vicrMZqepX+PLZM4PL0fpZUa3I+dOyW+cRoPjhd71Nt2T37O
IOsHGEzrVIsa/WeiokW2HAlf6+Wb4dXUTqy39xhvLx381OgtehaMt47KlTX+u7I6r/QEJ3Ov4+R7
vkaS1ixWmjOx2yAj5BGXGmCaKXqunU1MVS+9J1NGusWIDPSHBsyApu7cVrh/V3QH67FMLip/dFuO
zK3EiwfJk7xmM/VQk91IXh49L7X3phySxc3XdZ3b91hDyCg14U1lLu5KklZ+FXHvKH7pyocSDcZZ
PLBEr/si7qwugJM71NA2LuKbM7GU6OFc7etaJQkjDcNpKk4VVAgOMhMxAbTTmH0geW1wTxc3t95U
QXdoPMHMfJi+CbFQ1F4UNooL1scqwzqs3d4jH4uF6O6XnN3U1TZq8F7p/jQUT9OQQsyJgdawuXTI
22inj1egAlpRabrZxXJmjrxW92CcfJ1Rt7otuQKMuhZADK9mbbbWqPqpWBWljIf1wcYiVMfULFrT
0cMSTnkEAAlN0MLOPMECmwXZuLwsPJJAKNxr7tmEQKuMnpvcmfKur0CEQqHgNwVaKrMx+IR3XHGp
L8ZCnG467ny5FazWrQAD3MA1tovekuAZrdBcnHivIFtl5zRiCJtm/eBp5i0gWjtwvgHNz+DppeGb
5ie3t1rlm1vwxqxrcYc3yoLOVYzWTNeSq8R6nKyFbRYUDiqw5sN/so6KXefRTw81CiISY0gIPluF
n5yTQNg8/7I4t0lwlp2VIgqbr59fTTjSIb0tPcrDjtX3sK7mc8yt7WsouamteNdl5WQs9LvLaOXy
Tl0sjzK6wtXu/ouYpMeCjp7e81Lt9Lg7oEDpsk8cbfNTE1zmproUHQEWKD3mtI3MFpwkFOOMUW/k
NZeAYqh1sY4tbHXDguvC3NZNzSTcsu+MrlTshsaT1qKj2yoEiZrZezNrZqHQZGHXCHMzRwRfV9LR
fnlqPMI2R/Le1i8cdKrdxCLGtq7LhIa4yvTJM6jgrMq/8hANX3uEKY0LAewlw/vUf+0Owubc1uwp
xTAVGloiM7ZHa1X+g6UOLSDqV1esemoz7M1xvVGy1ic2XB/2jc3PBKB/iypz+sVsPSNPpmyXLuPw
3tUuYJHkvK+ebpYuzdQmKH+FtcoYIFdcslJDpeSXm834+gt1lVjXULFfdoZg0nWp2NoCD2qm9p1Y
EW5o+xkmVh4+/Lujrt5u5ZdfsvlA4ETj6mnA9x5M18+W+T7nilJV5vNcXfhLnA91q9q8WyNV2sRF
KMfXL/kajRaeafAA6PACPJzUuLktKDz9tzFBukfsaKuO3l7tZXEWd1+Dn3rvkKvh3Te6+bTaSEbb
UBmvm1/aV1vxcRHmJ2iCq12vX864re987idsP43BBKOdsvBTWw9B4MayTb5utWTv1xXfm/n6xRgm
sJFvhF5t7uQSHL778ChJLDKn3lMRYi30/hPTodggW3rKQ52RGNUGKoPwatNZot4h2jW4mJHc4G09
rXJFqO686OdBYWBkURaN0m0Z5A22TsWMrXEhPHPbbQPI9W09Do/DbfOKbnG1TSBDZrOMmtDkxLdt
t5f+8nURq38160j6m7k5j/Lo9sp9tpVGbzYcg39+q9zjZoejeBw7MtT+yfjqvbDBZ15xfFMUj6Gq
WhPgNvtk9e9QROvfmqHM6AbY/XN0ut3Vzrb8/T+XV+/FI7692RfjaxXbZDWhZZCu+abjZ+Czhe//
+b7Z82fFNoslNn+6hhXntp38dftXxidqvm78pvt6+UXMYdk228rfWiRE+XpkzaPy9PwDa5mcWVUR
YxdRMToE/z0O2aUMyNzoMIhz/lEuSHYqWEN5LkO6VXvalv08nMT4/l6I8XQ9nHRf8LUfJdYgS8N/
/XscTtP1NEwmtMvKixyT7vmaP20Xmi9vZ7I1DVR0UdKDFCLlQG9nk61uvwkprnBCu3ZFaGeopMkT
T/VQrMfSomtrj+Am/tvpzmOHTwpK2HLVJZ0Sh5cQnMp6BTVOYeJBk8BOaJcao+FUEKAn1I2SFQ7p
FJVtaYQGWTgt2hrIPiMkJXolwsQSzj4LSnZ9ZrEK3SZsfbIpZ4oC88T+0LAhMcXlTy0CdJCWBc30
xBgRwA3Y84JJUbR5mW4CPW21WJg7NFhU7iDvKRx0/WIUhYgLp27iKqg4k+xYV2C87xUXfJRDBqf0
sJ4IW/0jsJ6TKtvsrWXuTZeV2QWqUS419hmZB68rsx9LSqqDIyFxnZsM3HoSOz71nmwHxR5/r3vk
jY74PUQN0UaBGnDhkGSYwmW0MfAeWPlGplb5csbXex1eHvl562jQhjyozzKebOlHijeeykvWu6uF
WPOyh7Jlq/Euufs6FKbk5uHduUtzie2vLVNOcTyBlvn22tUxA71dbIClxlMMK60aJwtELgSA4J3C
yfTgWtNw5lZO5WDKvKklO7U3gAuSOaXc7c0Kw9FZsn0zKfQy61y4yfKOfvR1fB/MH195JOrgNYTo
CewYmhiGtu+B5nRQ2/9nVlxkrBrDO04+W4mpI0IkYXzGUTSECZhmhRXlBrpdhhaK8or9WJKt0iUX
lqr1MgGQYzdzT+K4BnztBOrNcGCKoDIkSFZkwvuRF6PEXE2XV4wdJo0bPF2OZnC8CbL9JnrKzZub
E5mNNxXwFiD/qzn8FsyzK2Z1ogju0OV1Sm6rbPRcad6aMu6NK/hiMVVmPk7BW91SclUmzfnM/0gZ
Gc1jUhSNM4JtPiI8AxUmezgUkR4yGeEWkbKuvMrWgifRkQZEePBEKF0YNqB5CLHjorVpFPup05nT
SLH0Jb6LHjn3Msghe8lRepzGrc2jc/OghoG+5G1oAZLc3ifmmOBxGQ7XFfrzMjY1ISE9KF59TldN
oHslXEOM4uMTgVRLC8LulRC1W5WVWq7yQHJ6GFNkexKUdr0qUKcZZ0hffr1uwi7MTuW6C2eUVhGf
POpHicb4Xh7lzMFqvvfvPb2BN/lQy93Olq/eoyyDqSMt+vzVwlL7rl5YZXqwpEfmqqHqIbK46gu9
QyydQNX06bK/VrUlhD0qm52t+R8r36vB+OztJsGN0o/GMiUmCBP3jk9LiTRSbsDE7aC6yFi0QsiY
vcX6oGD19hpPDSR3sB+HOuiN6Vp2iu0dn60QGehmtRG9GYJXxCYWghRRsRkTvuEItcx4lhhi82W0
/r9kiSSImCojY9I2FF6v++uYQvVHsiLQAXtSJWhisB31n775b2d03fOz8cAbPdP961taMWn6h0mv
/6TVdKWe5UjbKBgwiuGY+TEVgoXpW9lIiPRMOJgCJTNgTbZ4fT+ZtHY9kYOGSH8spoHg3Y9DBCPZ
NJCC6igFEr/RfBW1nD5+nMrMlNbDOK5SYosArck/YlyOjXd9ewWjeqgPlGCFH6ZLxufU3LJf/QTK
CsO/YxpgamuWzNBc4c5sMqpAMvrlPSgYhACLggdg+NK+Wk/SqMod633KSfIqdyQGyeN2XaxUu4mr
MIlERGaQVrJ0X4lnVH9IMXTORPNnO9iRvqiZ+cLxvn3uZ1zFL32jntVA2XR/QiR+szg3Cs692V/X
wOHcalNigv+5VJSv9k/Mj7YRbOoPBPgfS34sMn8U3+MKoRnujyxHf4VldEvBhALdHdOFFgkcyWI6
g6SypgZwI04SkW8sfPABTrEiKg/STeULkXaUxiKeKcSUkiG9ROh94rW/1a655JO5EEv46elKjwRb
56O3gXRJN4LfEmrLzi2WXGkFItfTN5yX0wO0HtM4nWRu5pLbVWBWdJulHFe8ISFioELG1Fr1ZkJK
oSEr//QS6MleuEtO3FQD1aWG4BNEhqQa/G1FGjLFAeLWtsh/2S8fmxTrpkIaUUVjNHbBBC4JTkJ9
MzuDQzEErz8BFQAYRD1pvKUeb+s9SR3qLcbIo6Hh1HEDS1Rx/pAiqYAVcoAFeVSCjFsl6+K3DfST
4DBCeb3MgpxXbv0kmBIYQDp7kGNxA6Cc0y39UYo3dV6uHPR4/srVHTkSHMkWtiLXtOaO8B+gi8ZW
IuYhAVpkQR/NAjzvl4R/lUItVni9AoX62tXCylN/FGyTuL7j6ypfFOcFxkGOUEOxs98sUByyVpq0
wE+Wd78y6GgFDaS0PeWeu1lFD19aTbjFEhE5d6XCCo4pYb5imjIcnHyl2J9A8RL3/afE03D4xong
sbtAPvSEbP3x6bbQ3RRUlYa4QWDsClDkvqQzFt58xRlLE+MtlVYvB+KdUDEz53n50IG7b2ARidJV
zeAreRVJdu11TNXCIKj4mKB48MWRSzB87rVvqt32Z5WsXn4Vy0+iuqdL5/O2LWLhW2ER1etxBzRf
vf9m7G+TBGRXxB8TAk4+aEyGyR8+HNypVwVYQwz++P9o8ceMoPkVPY18gVDAHG28hqWv3dFh4wTP
t+gW1VDhkUYtU3dKN4mLUq8AroDNIl3vuJB0WaGbcPvL3bt7n9Pd09bJNrFvB30trLW1dErHox8H
Za1QfdhJ8cRJtjNncpJDKX7QSpz5wyqxxVFGDPNhShBqQU5oTI0ifDCU8eEn4uKrjG/h4KZOYqa+
EDDH5OZOEmWEAx3SBxILLLOh56T8CZuXyAtKjsLoTfw+qb4cTpCMjO+1kWw/GLLT9HQHOrtLd5+H
oaz5ZbqbTY3XQVjT5T+p42/VU3vgiwy1J8y56ulxeT3miGxeUMvsL+D603N+5nn521/AAKlTI4f7
BUdLrb0/kBDvXheeJoUxPCDVzcdeR7frdqP7vfSXx/gq/UUXl911ORyGC40F6vFI3AwHnubn//4i
HhrFyM+AqvIzf97gwsUDkKxux+vhrA78SDzI45fr6np+/lYbfsWoDUf/O+zfX5bjawyHqlmCaoaO
mQacRyGi2ijEQm8M7kAyV9qp/f7LtrOVfFRwiBULqPe1IwrD1pVIA4imxbKxcaO2xpKQDYIG0knZ
/mB1CDbtHA42AbNb+RDpWKP6xsjzkyDlmLqV8XFvjurq0W05Zg6KQUY0vhZuV6bsSmt+kdqjBARL
Ctr7hviJng5/+3Jrv/Fv+5zlodMgvDk97rgyXxfaPVZKettQLLlThEVn0Hn6w/wiE/Y1lGuJV6iG
fCyKqNQumpVIG0VZi1bzk7Hg6AU7CoLGRLFTChkl0ZtoZBbXKmScCuOMDlTqDT5Igd/7tg4/+zdo
nBtv14SfMff15Eu54l2oNIQpUFGZ8EEeTciOkCO+a3Sq1Y3s3j1mo0Oq+eQHEyyKEKa7hHBUs2Xv
uhJtmMO/qpDlG2ANTXlTU5wrt+KOnJ8LNbVVe+Zp7iz6fMur1JfPk2gSiefpNjuIoeq/T5NYDLOL
uJbXA33uA7346UlgJJRdd9E0VihNLBYn3+sMjIHiXEsomhJhd/vRTzS/NIaKqA4SMvkLbZzHRT39
26sjrXhO4vPc95iwceUNB9bT+EWH4Gg9qdj41DEsKEe+XyyWO0XM2n3v7nB9awdYDS/3qI2ac1uY
bXQfn0Td+RO8g+5cr9ooYfo7mOyoU7jC4SbOhcMnkHaTgOTlDJzjeb56nyA76h7/XdpIOLRRvWJi
OD2nXPHZzw2CwH/+RtnQKf/OtlTx17Jx4UajALZqKM1v5bEWsR1f6LXhdVdMDrr9BjyG029kX/fU
PbAFX4Wi5nZ6hkC+N+XqMUNDvmELA3sqIvKtzc0XNr1Jer+t4tc293r+p1cY6x7SCNs37uLJism9
B1kVu8K8jB5inJMb61bPfR3et5/lZQpipWZA2e2d11ak2kZ43BBEP8PB/yB1T4rJY7ud/d3jej3h
+Rgc0FUd4+iMDt0NHEa5Tv7aLeOvI88BAB0Y/rbtli/vfc6AG3/eThcKATVHthCAfOFF0HD4os09
fnffFifZn+4x8d4rfnPpn6veadw7tqC0WexmEddf1VY44gD46biVdPZbGYp+AwTqGvRsIsyLhTkK
OCIaWNDVQXK0MNuIFDglchE1FmBEkSLVERj20cewg3CcwUd3oEz4IttJNkxvUQWhoIbMYUpxTRrp
L0n0s83LKJyrWwfCWly9/Y/zCGXrzftO6EfPw6eZO5Nj4wjUmSmYbiS7Ma+bNIKImdr00+n/mFSD
djCmpLx6msIqPd3Da/zYz+btXvugInB9AUmgdTLP9sWeOUx10x3JsJ5H4ZyN3xV/6uZzTAjhihX9
Ni3OI8oZFJS/ZEXE0pVBe9DCG76LtqUUIzR0kcM3Dbq48uRQwa/NftKdtgYSm+7+7SQswsfQ1jiU
+wFgdntoDzK9wYN6YrZCA0l8ai8y81gXFX6sU3+oRyeCccecE+ICo1hh7nEJo9VvduJBAHxDPxsM
j88bMRF7uO7YvngwMLxcy/ZwuyR+4k+3nM96PIxpudUUqlAwR27uTzZ0Pv3xLDkR4LdgywcjoymK
Kh35b20wmISxKOAaoVoY3A4Tp0IpLEx/JeiQjLcAiTyfXIqzw82Tg+JPCQA16UBgn4b0fcC2BtoO
pg4uhLyukoW8Hk1UhZAuOo7FYbAGt1hXdCq6LQo/x2ucxyNCg6tOH1LdqJucqt1KXCnn4d//CQRb
0Yzugpemy5t385ji/0SjKQRKettPju9vJXi4h+lGC7TgcZu/9iWd9rXyl3kfRwwYaHbbdRWqkbAj
/rDfcep3xyx8edLphWkVWaWtPYk6n47CcRbd98/jwy2+qv1tzwdTVkrA2rBVc7BSp/alo2RP7NKc
mFpwDR7LKTJxjS07JTXfdENwshwBYuNVaIx8sUApVwsSHNksmpjTzcO9+gpXYLZh0TGBurr9aYEQ
3L5K7lJJ6Wr0qG9X2OQhER4NtC9KmqTJXyXksIDl2Bkk8lga3RtLTA2lESb1nRFTN+6yZkecG9BN
zyKWyZvKjHwYPJSFRK8YQXflDugJ2WcWt5Jxg3sVNBpFTtL0sZTMqg3kQOCswBtgdcb9Ia5yX1nT
m7EncWcSBQCA5CMtgRc6egRtHsXj/pgRfX/Ws4AI4jwNu0PLhPv9OA2mwYwR12kgbqZBzTCVO/5Q
DbStFt937W++STfiCUoZwNXQ4vwNsBmRoXxTxcacDv51/YoEqDjEhXh4/vaHcZlfmIN4HITwapWP
6MYo73tfDdRszam8eRbfmrTTGivTzSuD1/q2k0zpTcO2LC+ZtOxQNRjomv+UEqjqlJ64ZN6l5Wtq
l+/lvTqWWiy2EMwsHvrqc0UrHQycBdDi9RrRi6S3r1UihzdyLSVWlIDBPgYQKlLV17x7z6FL4N5A
lvkullCc4YHurlIeATpMmt2s2d3F9fPuC1jSYvlMbfG+HJqDRCtLsVSm3PJTUR17xRnjy9690vOp
7ZRbRamftSR6r+viiqQkgJZd9QWBAm6Ylj7kBE+ElF8BAzyHZwqNLfk1Ndr3YeQguNmZrbCWlZWE
zZVuC26rNCLriI9nfrskRAExh+VdUHjCdHiSc2NYU5/f3gYlD2Fz62AuFE0F+ScpmKz672Rq0uBV
NkP0WcOOMwv1GO4GyPmojAb6phfRd1etD60EUrWnkf9iNAvj8VmDuGiEdf2InnSungEBuaBtr6n9
fC2xfkPl6MX2jSTifaky9i7b44DSkz/0m2SfvpcFNA+zVcnHSYxpsn8DOrlaNS05fSXetrISNZ+t
CrFFvygo5iMaDXO1uJ4BzbjFs1f0qIL+DdNO8KHqereZZSx3t4u2ao5waxDX3BhlPmdXp5w54nUz
da5fd+3yEsbWuz4xJIb/Lo9uSY9MW8hTu9ACRLXft7AbXFlYaI3bUcqWLSGzbt8SKdF1r4re8AiJ
kpRp0EwNcbaVacWth8Ya7kthmQtrmcq1HIn5tnltsbqJfMgls3+Z8t3VcrNLnUezTOlbiJcbkJqP
dc3svt/zeE+YxjZr+t2kRM3ulWz5pJyGRA24Ct6gzYhVW/eqGu/crfXljSEZLdBhAAae8l5eKY4e
XswKlKPmzmtYfFq7hjsAmYzSkUGHgHyaRtNnoFX2eJqUA2tTqZwZ4AKuer9NpiGmhP1V1mu1NgcI
deDd/lXU4NoHD2lJOvVITvdmmYvH8hVplCEQFmt8VTbTZUqfgRErbavT/e2t7qRkZrKp6DrVzhNi
5XfwkL0JdGONm9MggjC0d9S70SXQx1g6rSlmvdtF283v+gJIIAgc+atFJFCLOkwTitYgkj8QoRgw
X3PoHmintpf/qqstMcT6PXwV6TFJl0kftpKdbgmJW83MJzE0RnUXJT/1vm9GqGV3I36jhPaTf4EO
VM/Vw5BhYinY8kFjZi+bNITC0fpK3T9Wg/JCS/4n/dIhobCEYT7ZJN1y0jivp9kSeOtr7MQTXSQa
nzj/D3BbBgpnmxQFckJ35ie+0pnzAXPxzQjIdXF7mNl9Abl3BIv061xqVv4N3kf7mxT+xCv5mK3d
ZMvmW3PZ0WAsYcAqZvQMlGGRhWzhGT0iTvt74syOwGa7k/rD+iO9CjonBW/5e58sxN6ovtTSlG+u
HtyeayQuBrpfuVMK1lsE9M4t6gBZFsZPTeMaMvigWa7UkAGZ1iucMpC7sF8NFFtBEQvOi5JTy4n4
gMck614t8ep49Py5EH6bLiphudIssBUUMsLE5ypcg5GrYxZN/dfuGYkExwSpPw+wmH/tX2JK5PiE
Bv5k+xhG9KfIJA3IIggkujkQMNBI4F8BkfI2H187F3uivAMVq+2wat38p6V2TizXYfC+IZDJvAkK
Pa+5ii9AapD+zWuRQl4DugrjXi7Cd4a9X2DJ0Z+S4EgFawpMj4KqPi8z4wPmFwAIGr90D2nl/b3j
B1Jpx+mG1471RWFw04vDSAR5ARr9OWFWyMgwK+kvQGdsNfjlPMOgAy7HNU9jDXKFQ3KiMk/XyHqe
skN2YBnCGaLG62tA9USYz+CZmuJ6up0zAX30OFCuEMeCxizWcMPebDvz5RXBLGclOfKZU+J9r7vu
N13dDvAqWaPf19zOkY76Sjre9owOHUt/GmV7qvte72ZhGt+//kVg0+gTzaLXHwiyY0/vcaOsUm4I
l0KfW+1nPhW5eHPcGrHitv7V1wxDVJtJVMsjYZYCo8xPi2gkgJA/uMCUz0IcI+quNXwNeicm28sR
mKbNFky5l7qjlAZS5PzLYAnNDA1xiNYo1DnXnv2AWyOO537xh1zhA8SgIrxl7R+3A3j3iHDLjATI
G+Fes6gI6xeSNNcg7O3mDdhgAPg0iUBjQnyJwjG7gtRsWNz0RZfMp5IhwjpO+EOwxlwJB0OCBFPZ
eQYZRzJX4c9hvh1KMFh8OpNloQ5hv1QBAlHuQAOwNT6shNe8zxaf57wYFlwvls2H16UfwswouJiJ
w0oHma6mywaIljq/yvOXOr621BqctsC10AyWmcoC45zI2rr5ZzKXhXmv+ffzOD13gW+sZxmw0kYh
cnmd/IwY+YruFuB9ejgz5/mL90pOYlhcCiCmeL3N/ZTh4PM5cLJBXpAH9kgfdfOBNmAJU+u8YCIP
hAa7CFzZh3nLuSaSQVKWSu7z4jMHN1/6jYGFAngo7BmLKhj5A2YKLh1VAixCOVfu7C7Rggb5LXOj
+Xb4EmmA8HLh5IcVL23ejL/8OtTcGo1GUglXMwIRj4XSzSfsErCpYAdhwPmMO+ddGPLhvavrxfO3
u0IOO2ce5BMyaigdFWJUACc0DwFrvee1wNFzcp3smyOVQ58BIIcsSvapDpQrfsf+EymGQH+8e69v
BEfn9w7c5+xH+Hoo81QadwuGV/9qsKM/CGNhQnnhHvqV35bXOJP9YJ64fS+XasuazZts+QSxEJCF
1kemUNSf7lRDUC3PB22OlJaMdJw2f4mL5hckDPv+wOfWIG/6Ra+AEij1Q3Ey79b0/OpFCZkYiHqa
9rM50a3Gu68/IWEmwD1X8T+gY08AiakWDNv7qf+Z/jEJ02+UA3E9VUflAML3EzY7PvnrQnr2REI8
u9SucFbgZHJeAYjNW74QgOO9Fo9hwbplxgHnwowmcwPVZXIEVyrVcxY+j/95okGSBp81yxfRVRVI
sSF+Rn6VBMPHhI5mQCCYIcPQGgIcIsx9wvdMO6ueyyHXu1+xWqSfT9Ti3OBOpFN15vpxoYV9sr1a
wr75VgZuQXvhtoPJ5QZxSz4I0YBbJTYNWVMq2TQXFWPyjosLt6O6MEoyIaomlXmPli2FGgCpMuhM
7pBlYhZnyH8RZwPpmQKEnAOLrneU5GbpohWM4titsyN3lH/a4Yam8DbZt8AmthRFNCRmNvpFS8bx
VvaLumelPGiEJ/vZfvDzr2T13GleF073qTc7KbZA4lRty1A7UEwroutvv55t5L9hRbpMyP7ZIUdf
RNKJNXT4xHzyMbuTYj5lcem+VV8559vijNGRSegwcB9Y/JbazWihLr0vmH9RcWjoBsKTkuCT7Cnn
xL/Te309k+VLu0fUb7szdPzM3NRnasnpmTUOY4AHkoYFJv0WgjFehLWEw0F/Gv5Menp7yn/v37Es
nC76gxwCYJ/8cPj9wvRNCyRGmmOm9S/uIrXstlnWx9uMkY55SyKAyaIScIG8UYa/kWmeAPzvBzMM
bd6qpgg37/hQ+l/1+1idpiCnM0SzcDA5sJ6guej3eX5g5kViVaySr+7f/EcTNXCO/xa0zvRTEjIo
wuyGyOMDk2B1ME3cnBcFaWoqFJQS61EZ0Hbi/XnS0UNC1YPGtTxnIodg4E1p7IWjWBAPEhLwfIAV
HanncVzE+CRzHv/nW8KGhIDx7nWEaYmlwxI3XfCcF1HpRkNyh4EmTJgu8pFr6X5W3N5t9+LiEc4o
SrCngP3QNETb8d9RWGye5znhKVzr+WkCAft9nhGZMpbEddUXGswCOBHORwxK0KIw7aFSZ8+eC/4R
cOlDBDPQrI70JzUWIc6nfwJ11TZ4t4F4c3FQE8Gddct6vJu4SyqjcBgSm+7bvxdxLm2VMxUZicWN
kPMQc+uSTyygm/JeqIIzJoifBah7wj8fOySBrvqMDkscFrk8T2j8QDHP5E9m529z1nm4qkdtv7uz
3FqZsJhG7enBfMaBkY+b04KRLRedHjIsnSnLJ5z0xbybzu8QfSnzK4pcnQfs/Nlbspd8McbXxu1x
cNiQPcwG7E2QOM7ttWzZ1Wy6USuFr8oPKNRLRyMZ1kANBdBxm8NroMCPU41j8wRRGIG+NhiW0ycL
im058LhxaGDxKBbax8Dd1L80Nj47xtO6BZUrQhOdItV7zpwZ1WIEZQ7sUfHwXyydWZOiyhZGfxER
qIjwKqIyj071QqhVyiAi4oS//q7sc+Oc7q6uthwgc+eevrVJoVURlnfsvilrGwq2hVkvRD5xteCQ
w3nBDvVQJdGbYL50sY9KvBfgPd/pMBVH1k9+yjc1cEZ/5A/8oVVv6+030n/up4t/iQtm2Ejma33+
1W1OrTrs0tfF7hjYoxmfb9BoB7xxjkAV9iLHQ7n4yOYn5kt26YND5DrjI3FDSSFwzPRjrrBBOM50
rBbueTXHVDSD2fcy64AKafBa8TgJM7AUGcbiKpJ4HJD5BufBsnRTnEL0/yFF/HJooXT+IYWCLdAp
GHA/FtfNOTwXJmmuiuIk5cs/ZVtYgOiSu/kHexYogFcIqz/tTohA7yTcQEiiPKFks3r+1D/tCpsr
HbiuH3mKNcaJIBuDGEf3K4+QP2drb+juoxvOHWyf9GbWP1RAsPRSBB//OcUcXcfTC4fnv0M3D77U
SKkKRG3MIVn9UD6rMOofEq5NOQM8wHWPK9rniXGSCSrA9rf6fayvJ9KypIyH1mtNn6w7/FXS/hen
4XXiwWTfEs6/+/rfYcPZrpIBwlBd11OSWXgEDCCT/jBaDTEakyh6o6FUiJdCozyiDe56ZjwCzCNL
RagcnyIYwEV9XWZ4OTfQAphLbHQ6BI+LbaXyQs4Xv4a3zO34HPDln2OACLMRudWSzITBoz7ATarZ
51AG6tt4ZUKiOoG1KdIHBAms0vrnDfRpq/31vnZCbMqUOeO57qjTZeMpSFh21Wt7/UVApHOIrp/7
BjeZOST+ZQd6v9m/993+vVMSPVbJ8E0IZ88Rn2D8M16Trj2wDspAXisB9vH1k2GcV9KKj0zI9LEV
XPxrqjujjfTziZ7IhI+fiEvJ8r1tbiFa2vy3inAGuWp46gIRfiRI4EKWJwRQXLOHPYoL0/pEzZbg
mo3EMQOEVgYSue2Pwy3eSM5Q3+kbEdqxPPD9dyiuSmkQMbPdrieRfbWb4/m3Ta6ggLIQc8Z9x+vG
AfksyhXLsN2gA+Jx92mTlj7xZs18DRzfE7eEt4tVlFbliTBtIm7oUyI0U37LzYeGbYS1R7YPzgqK
BQjSv83PF7fkwIPGLBE66hsD14FaC31L6HdxCWlruqWP4JrcSDerx3Z7PxGskC+NJh6Sm/XgZpBW
wYZwcrIs5N/39vJXEOKRIAm6VD7eAX0RADOLSbgABtdDjJQ58jZfJ2J4nizD0V1/kY2c8BLUY97x
1/seQUd8JRdFf6tmPE5y0Ies5WabcQ9RyK7VAFdsUi9If1EUArStC49ZSR8nccTjmVAjAuS+Y2di
9FrwSQc813JDlAf9tr3PIJBdVWdAe9sYteSMS8pbxdDpuHWPgxaOotLXPZ7pSptnNysTikHRc3d2
yVJIP8IP/IqrK6roiI21Hc544dxpDBhH+oKwgjgN1wC1LPFhoqzpeXbqrej0fM8MY2xTqwEKR3f/
9dTtckRaGw482jAcgoIo27Ve710SauEBP08NldxBt7ilYyLcR1BEfLQxCgumMWHubs7ZzekXeJk+
Hc8u79eXvGeAOtWSyMQ/+UUX/qKMQUvNdU9kDs4piGxyW5aSVO7ZbTAMVypJg7jb9uHAHvh8bv1H
S8Ti3zfpOR1751+KulzXr0FFiVBQj2QRNWNLSs14ser2nM3FX2tnrnx8uxpPmceEreRV13jWD8Jd
Xazk63t26aedumSDCLvCumQH6iImIXNCmHJljh0eMf9E1IVhoFSOcnfHRz5LUzVlUiAhD6/F2cTS
09k38NFQlZeiUvN+G+LUx0FALE8m4e9fF+AOf3Ki2pwHmDTyEgrZCxLvZ6NVDY5zwozxgHGehAzG
ZX6RZzJMdaweybcNzAHpX8hFGVXa6sE9oca7yH4lnxFriRaIsdOKCxT1xPJrjoN4/KOlA//OUhhF
j3UbksEkACO1vLpuXvbQ0leFqx5fyHQpg8fvrRS1FilRusU1xtQpdHZMnw5OJPyLcvmkQbVIGApx
kFEM0MG1maSNGNNhI1HZSNZtpR0yp9514dAloK7SYdBR0xnZvVslSHR1A4/1vOtJa6TK9rE/74pf
PHIeOjnhr2Vb9fhFbMFGZc+vX+wBgdN+z/M1DS504CpzovoQvXx08S7ew/98p3Ugb2RU8y9bTdXd
ZVNZ3WxsVjSYJtKPzJFKgfPPHHkEXllSpPqPKMUVm9xUgmFAUPxYI5QNpB9yZNtuKx9Lv3FpNXFu
Vp6c6Y55nKpUc7K4Css1e95EtRJn6KBq9x7JTunU7tC6be5L0RGTBW80SNn0/Ktsb+uz+3L0qE3V
rTp/JqP1JW7D3n2sRapwTeL/hxod6obGrdPLXveKnbJ5OgOzSdt5hnkWkBnRs6Xj20iRZGcOSuwF
QmHrmZK+0LaEA52re+cFscRS5SuBUP2SshzSoVBZ8hyWMFQcBZGQ4AX39PYIQC8Wbycz1ePnu7/a
uUeJZpPFeNjQ3rSADg4UZ6fb/ntikyhbkngMgNdzyh4zcjMTKBUjg6y1lJnPp1Hks3FmCpcXtCS6
8fGU3TS+zLR29sB49SZWkORVdzZxT3V84vNs1E3xqNDGAvAZHT4bHMsc95LpD/88TLoKrh1bZkZ4
xd74HprFaKM7VNhrMrhj+gzpxLYunJq0sEwS1BLWeX8L6YalRzCz6z3ldP9j5aFsalHho2EImHKT
kKgJux0qiuV3W8QcqeucqnG3pa8pc+T54rb8q/gNpwOPiPInVoQD7dabeCkkpRIO1k9c/AFNp7P6
u1Qt6mwpoDoXy4BVWmXWYJEFV4f4v05faxW8A+crU4sVkNjXJQc6GfA9d2E2OCnbITadJBYBDV4L
nl/4wnUduoWlheid5QQXBhO01blm0VvkTnGJ5IRjZphydqnJZIUdIjrkf/KjvF2MuyoewoDFv8tB
CXmvEa2z8yGl3SxQUG99TuxuvyO5SgpiL52KdJhMotspW/ZbqooeJzVSVWq3nz3Fap9EH4FWrG3y
PbPjpLALEceOmWDQmWSQ+L/ooMcbJTeZm/nLWcpHIbIrOb5vxqiCdMb0CYOqwsBjmjRw5euM9FvP
1iSSVLGSBgEcScIRw9NQEyP1oHGZuTgkh3ECyZewSnGpLsYGNjhXtdo1PIzvwLTIZxQT1KMyN/uQ
V8Yj56Z9kZ2+xRFLdEIUgQGmBSyi9fJfmfb9V/2M5Sle8vOP3u3XgbXFYamFhfvetsaNScFfm53p
Ktv6N99jOvsdCRWsQXxbv71rwKV+nDhuiMLZQNzhJdeKHZJtyZ6SAB+mD/Y3dk1QHXB0yUvuRPSz
vCXNkfQrThrvmxRqtnTPqbbVllXI52Wd4UBQrmFYBNlnEC+ncq/yaRzVxcUa3edsvRudD8IxIVEg
oUZ42XesheQh6ijC0amuRTK9+n0Pp5dYPz2H+GHyFg+IU42l8Q5va9L3n3XxS4xcLsmAjhfndGJX
/AKsbP+rQE4oWrRWnT7dkS15IOrW4qsiHZO5vvMvH3sQVe7wqEfn9HMq/cmisUh+zXs7MziszDuX
T/zXkYqOOFzE+p3dyP4zd+I0iPqg3crBxRmmF6fckDKnf2NCh2ITISlDo1R52ppmMbSJzEizRccb
nYlhg6qiXo0QFtDh412CD8XRLHg46uxjt66CObuYY3NMtxfZer9injWOiXcD4Pc0Fd7ye1559yUU
CAN/MpCcnub52zwLq8WVfv0P/XNQaacQwGDFsGiW5xkdbbOHVwMPJzrnOQf+v1S9Ly2uC8b50e07
MMGlOAVQ2wd13bHNkjdVJCkKHdUkVcTEz7E1CC+oJLIptcmIc2upe8IK08k7bSy0adZ7flvTQklL
3QQ/6GY2VktPAj26nliGYgACVzg39KiyxpwzTxofJqYy04IvwzC+NrO5mcEgIZPt3BF6XMHNpkDP
tVvZ/sdo0MyVWHvC9dlnb4i5dIxSAGNJzxmCRmn2Zb6IaP59eBeTBhD6Ls5Yifu6dYsQValP4Dy7
+ONosFAoXeAPuLi+prwEDrmjcrvEyYXDSgMUOgu8XAbkQuQwHs7ZYhksit2QnqNsLo5tghyENQ9j
ZAudbbnQLQYFIBVvhAZlNrbpGLSKcEIRRJ1zci4BpKBjpRSAWrVCVESdJVDF3sPdQ15xW9I2kwI5
SlXrvqk98Ukx9YTjSyRTgegOKmI1okdxLvQuhS1x/NEmAmeiWKgBS5vPUqBPZfssED/Rx/p0b3D5
C6tyKZuxJ1qLCec+riq7g9yTadZWHjf8Y5UO7Emk0yJ1CZ7zAf/Yz/FG6JSVMA2GBqqf6QgetXTj
a3N/uDccIHib9O3OmyWMerDY/+TB9m0p/ZGhs9Avs356Pi/pPtYyiRZ0t4iuZuQB7CvFoTE8gRuT
kVjnPxc23YS7zRyU5IyEovDoG2EWQs9kgcw/0xivW+1SQus8XLR0+Gc0dQ8QTg5plUFvOh8bNyHe
si5ryfvalUfHKOw7GmEsYaf8MetQ92pL4OJL87Y4hyOUPLgDZk6r18imKcfV7dyhZYMGsM7Kl2+L
adPrlul/EjimxqIBZF7TAqohgmn5XkmcghT3yetzoeYoYZdnemhUbxRo0d3NUyXCdVxqUHwR9Kat
UFPg1lF5d1sLqAL62X5x8XK0biic/UyMR7avtGnKPIca8dJLxAAo6gr8VEKMiBE+bLFifp6jXI+k
5Vr02NM8SJd36d3n6FmcsZWvRihWGvy/MfOg6RvaaTHqgU0ZlVF/eND+rxwukba50XE28G7ILV4U
HsoYh7SMi9+bL2+zZeZ+F5K4N1yaIRq8t/W2urC3cmd8YnSbPzjV6XmnbR+CJV3GeTw4NdA1zvxC
ho1WDh1eWPrPLfymdY1LKNTFN26wUFe1lh7RDefd11lwxl1/0nLdbc+0J6mpEp6jt08ryka1hpYU
Q5Rawh21mZTsD8AoloBkzsHXvpnMCOucbiPPdEZlMAEIQ06F2NSCAqdSmaPQ91TuycPGssx5SbJF
rYsII7ijD8l8Ptcsx/pl82lFm8p9AYrI6um+onsqynElhkEGBoXRa/CupDibfzc0Jc6bdGQ2NLo9
6HfKiRO0KdGmIQTgIwQBPc2CXFe03LcVwgpL4bs0IaAe7mzZflg3eC4BrfPHQdBH58MwVs/TLB5b
UZUbQxSRzMZ2h/4YvuEk/VLW2rSbRiQgKM9dVqX98cRY7XzVcHlvdhYjHDGHDnGHh1Jk1dPeKyXY
HsQREs1PiHvnvfVZMFE6xPzabfi03pz/jau6HwwwqUQs0yWGgKtavYvBAGVQs7Z792r2jhSOrSdC
+RF3Tnw+umMsoYIEN4NqHX3LKkeC2W9y+764+CNgBZhUQ5m/3SGN0r2FuMSqSJh0Lhl7ooKF0O4X
0ItQidNBpMXXxQSoC11vNT/zIQ2uJTk10JKzlhMlakIhBkIoyIzNO0CpAYCRHMVIvuwt8eqycw76
zXA5oLWdT9q5Nd6oOMQz0iaSx5gBjFdnjVgXDx+USEamhwUR1dg6CcNEHsL9EhIUISY8YjgoTsY5
bOgYpAsLRgqhIdJTDDXUBhYTl1/h1XmGEGDHHD6/nRMtckjzMhK4A4osc51FVbE5WyQ14FOsLx85
X3CzaU4XABiheW+tkTnYD4GSds54V3oSq6TETQEMYo6F/4xB5yhePA0Gn3BQ0wIi/kbXdglICQGl
q5mTGfQvxPcvDp3cpZaw1BPx6Na5L8YWfCkUqOPpOjNe8GIvnP0vsH3MQ4WZIM1QdJoEND6UCa8Z
oG8tEdSq83NKFxL3+ek8jEZ4SQvelTWM7hjXGgUpEKeFzHx3Cs8ojO48Ye3T6TSTfQSinoxJ/gSd
XTtvNGmTRFsJKXBFvAfGnCt8XSGzCobewBpgoSQMZb0WHXkQU90P+Ach6+oQF3/Rmg9NeVX4o2QQ
aD+DYBDUe9RRKNCFTvXpVWhJtL97QG3y81shRhFKUEQnqEiZdfPWjDL94EPTM14VBknKqpvXcYVo
prOHNj2OQLskDOMdjWu91hOIQ+jxf3K3RCIlzO7zNA5yF0ZKWgrACW9vp/37dp7qTG7MeZ52M7Im
QX8q0y+RLgSw50lKcv7Mw0Zo7zpbd0Wv4msrPvTzBHIhftoCEfMoGCB1SV+IAJAWuCiMUfjryxEK
bJQ3wedYuiN+QIKS8j0Kxd4gkBdfALI6V1cHQiL7EjreQfi0tcU1oD/DFteG+iESnobrpNrdWgqE
xmlot8uOYfeV39BYreBCjpDK1gDJzvENiSFJROSvykLzMpTYiPqQ8wkbxFQf/7GToQmhOHOz/Tf8
huNfJW5Ju8QI+mgLTAcCqdVsJv9p+ai9jXb/LNVod4bfT6W9NCnMtZzJpIlEIr/bjB+zLB7CkHgw
ywgV5vIXSTSPQRPGEWg/Dzp90Fd22ek3mwpD3TkjdtodBInz4mj7AILaXTzZ1903Z/TVLpcX2hAl
FrE0v1gIluHwoCtkfY1o1K7nWcw+QfAmiO5KrPMVVnRM4LR5bnQGbiXSDkqatGuKeYWUpniFExoi
//pNTflyc1sBVYJwy6i41XDz+LstcrNOHqvXX5M0pHOj6mH0tHz/fDzwb0kTaM4zuds3+xkySoFA
EMN7s8/bapbkC2Rn63I3cK8p3bDgxfbgbM7717YXOJv6NKJ19c6RIC1njuhwVAg2t83+nptZ50yi
z6kIK9FzTtADo2et/1AXIJ+ax9qRkvm/YQkPCJW+etQ9Wr1sXHiXfiPteA4pspOnUDhWCxsWo+As
qKQ6m9XDGZu39d00/9qZzsF4DpUj8Y+l0ZnYVlMKCyJAKTzcSgZsEE9cHJ4cqpPwackUYZjPAYaP
uQVMkZ6nHLKBwKZcI9jexpl2epqfSY19ER6PqKE0uEnC5DyMiU9qCf2ablHk9nGcXAFtUfhZefkG
ZJd7IATodS7IghH0/BWMz6FFGAeWYuE05ycgL9pP5KFDnC6afoRTOMO1gHdDJFCZKJLxinPwIU/n
zgMmoRD9yxEEH2fEVtLwzy6uEFJerc4eCQEPzhNz4xDn5+BQqPsuxKHWoXFEUbFGrW6qTunp7gvi
sKu793mLnrGZDzmJrnRncyK6OZ4WKk6alDXvvtWwcHTaBupKpXgL5GAQDunl9x67CVbmsZOQuJ/5
dnUYsLuKw9AfxjdqZ3R3bLTJtOgMjSG5UK9Ku9m82chD2D/Ebr7AJh27MYjHgpQuhIrGp4kWWTUG
TEHQKNT6MjZujOkUvdHqagJ2YfQ7gM3Q8cQHmVfi9eJhXB2UGE2u8DKaTS02qcIUvbjbgHfcPA9l
O30e2JVvJLRwdEgVbK6ri9gwfN1v3hv2B27A4d8eknaP5+y+opOwTtQD7SF2tgHc4AxWGmf2M6T2
PvBKR3ZJzLm5M1j3Ln5j7k+icq8FH/u5JUse0U8Z4cbhfjKBh7F7QjKV41pfcJDJbc6E3OtG+Hbx
61DoZr+0ST6tW/x2L+QMe5QEHbStmkZy0UNf4sPlqHCBCglsxUbcah24hOprfs/zqO5tWXlCTvJd
VKhQ9b8Rt5nDggmgiK34mkKndfaghc61pfBfXzHihsWLQBVV1VLGI2GqupdZZzsLGaE+eyx1U/Ju
TBjAk5xX1sAZ/JPv38zFVMe7kiL0mzbVYY8uYMImhP3QBm628KogT+CfPAyh5gXjvuynNmws9Gia
/UuRPnmQla4BPXHybt+2FoFRXL9t0KI0TevuwJqk4nNxMIUUfGHWMHsvyQh+eQXjhSMPv4a1Snhm
qYyoJeQyP4sxQv6W65sDshrMmMqE94foeC6cxStervBL2IdJP8XDrIjdyOGxVeEw4RrdcHhwdE0S
ijxha17QF92tDkSNACXQIAGRoYSG1PNBCTl46gxQxNm/kmkAxIlAbbTsFuIIElANSKAL7CGhg+zk
jKCT3JxYGka6MZ59gPgAt1giJ+A2jAwNxAcD1xLcTmhYMgfIGKXOhctIIMdSaXiHCu/zsrwbuP7q
vAFS1EMSfaCbAHCwgKqHXwc+i6BGBKQSBkKDfUszu1l6KLtt2EOm5l9RWTV7LcrTSsOh0LeXlGAr
zeIXLa54lYsWZwkwHO+221zgTQyj3oZygbz77hYxVwJteG5LAldkqzb2yBjCWATGhFOoQz6Fe0nw
NgQMd50jEHbQyyEWxohET8OhhW/WJnjh6Eehoww39RyIuwyf+jmfsFIeeI71XMK2kkaInlweiksw
hrgUQFQKyE04IfYN8WUFlqKxe1IjnU82GQ/gjuf1/DfIHnSKfU0VlOsXj97eWRYNbdT437kOjIFW
Nk4vfaY4OWyrC2imgvhWt6rg4vUIB6UFSHqTdYCSnL4Gow0enganhWAhRnociW6zJ84oTo7dxANH
35ZhHQsVGm8kpVHDwjJaOLUIi6E5h5dU8+B/gZiVFxccoTdEMA4D4me4UrApM0/z2rWgfeBuWbgd
pS1SKYytI7M1pUuQ2yai4yHxdElYf0eWTJMJ2Z6xSCGCJHO+eBi6hT8tag3Yhkf0tgo8hwLM23hH
xs9TmeXGb5OZf/4d7JnLOQPTS9QqcFeXRT+jLkSK4oGNmYYbRokQOpY2McqxodDYO+SBkGw/bdyo
xX2ec1j0djmVeVcN3JI7SnGAVTzivRw6ugV4xxA3k1gUDioMPMBTX8zSw+rWOeu/ZkYrLB9gNNrf
F/JKBmVFEE+AEu0BOKB9EUgLFcyE5ksUqjjbjhpYC4pWS5Fx0MmXSDjwfHS7ZF1JbubnEW69hzfq
q3Hp4qmB4qJx1oU9Z56D1wp5ilmmUChYKCphBB1aKwwDelvkhjPufyCUtWVIuAEPr1/IUelq3oNx
Zap3BqyBkxqrvuTiDLJOiEWtIqnmBdkxwhX2BZrD+ce6WUokfmKUlK64WnCJl9AQnbdTBeKmMopn
9pxSjTTo15uB5ETxgW9vt7BVeNfcSlkMoCUwQhyAAaXdd5fFmd8eok58dBEMY0RUU1+WwDcfYnWT
zsAWLnJYIBM09c1yhPQSTj9C/XJRBSJvgcgC23A3SPpKjOXLIc91S8BYPKAT2ToDDqtV8jdRZ6V/
zJ5gwYSCk/s0K6dPXvaFRQO0A2hpPOffwyc2CdzzjIbIaU26Bvm/sHR2u1bgMuA8cJ+f5LPYiOii
W1+s8rsQMV1M4Y1Ljvid27PR6BHaqTjAgx3zF1i8HfC0fDXZ0VgxoaBEbTZkoXMJ8XnnOfHUeEfd
MhJgvffh1hg6P9c41UYlhZL/1MTMFfcwMxKS2hae4oyeuOWQJBRoPUyyuLCMEYXVhPQYCs7dahYo
zSyYWsiqiV0QrI62DxKUxf6MCasgFYlk99dBIOYQ8sCtfYPmGkBQQLCJYOeWKjbNkMVSFNY/zjie
+Bz0i2simHjXcDIXtJ7BvPJxgWlAGR3xvv4hHL8BnSgFkkommzd+TpsUlkqBdVWm4GjnWtSAKGh8
iahtsB1SSVhLyRv3qI0zyIjvU0kn9knEpURnekJm7aQAhGwJtNoTuBNNkFAAQkI5GZm5m60U75s8
KIhvec3Xc7ru7E8Ix9htmY+ZSI7469MG7uARjdnFml6ROeDcH7H4s9WFgiCBcLXBtpEFJNg7TFzp
ZfSQTomHDrplnDHuALQhrXP3Qc2wz/6p8saJgOFJjOCgEqrzGsJa31gyctQvxCvJHCD0L3G03NJz
TDgJYgCtdYklQRvnDhJ9qS8FMAJHL+JD/XwI6gjnfBHECTdz8ovzd55KqRbnf52j4T+IGDunZ4yA
+34cJXJUnQQyU/jLzI1h6OdkBlqctYnA3BxA4xRXT4BjBozeUH/E5ejjmnNLjVvCf305sL5wgqHX
u0Tmy2qvsaLFJW5B1VR0F4lg+fZfJNxCm8vsimwaaAGAR2I4wMt6AklkADPQNEEt48For8tQpk9W
kOweGCIRn8NbOw2guoPEmCR4G7yiuihTKQEaLVzg5kQegpfNvO8WnNRswPp8WddQ440JjNol5fqV
ZGz2SHKOekIcDwAuExRVAdYhQrvPGpBvIh6XAih3JBEmHDwcahRaSDyQ6Bfm9SZGF3HVkwm3/wpV
9JvkBATnfir4HF9wh5yGYmGgUgzE8pm4xUbgh7SV7L+JSwbhGBdV/HRmNkt0QOP0O4JkrRNs1BsF
RFp9UHwY7IrfHACXK3QvhVxsEM0bie7zQ74qmLq8em5GTJOnrxHoykdf6y/gd9b4Gn/xUDNjosyI
ey8rfXdO+OK6+v8f/YGm0CSvZlIo0JVEzCHZcW65GOjE/Bke995cQbGgScWIUQRiMJ2Ih3viLjFy
lWwcfPSkPxTz66o/QIPvabw+SDvUzbBfQDQv5GZZJPIhj8ofRahUePUiuP9VQRXIhzr40JD+YeB1
GSmbi/3wOHAAdzZJHVTk6pVNFXxpag+uP3BRvcdfGV0i5ZCBx5jjcwgSZ/WEcS7iAXV+2ZPspeDS
uoQaxGk3ADYUBD1qGphzbcXf7AnpQURIae7TDJF2849Nxp/iUJeKRDdwTyS9DUgszX04DJIhCp4s
7rSLKHPNfxEq1sR+aszBTwQohaBzfDLspGBfC2Cg1Aee1n3NoPT1mX4g0fkw8ZTkC3iMjDJlOcLn
JcMUML8qHQahetRQsusUKIhoAZQCHpUXsj17E8gjkyIUId1orJ9sa+FUy6BrGyrTnLkCkPvQpzV1
UJJpwGzWL9Ql2AsQYdFndob3Bo0/Ak9Dt7keVH4eomyFMEpOnc8geJbtegCEodkL8iNr3SpBr12g
0Zb4OlfSyv/y2WBY+XwcWfAOwf5oIAg+//4ESQAorokQ3ZlYeDJNkOrWDwAdHyijqLXYkoLoOLQb
eJSZx2irC8C5M1b9v5SXhK0Ax2PBQmbYtWo+TwBAoxxE5XB2n3GpoTgyocEiQjAfjBYQ3tAEBN55
yfPgeUqcFUwtt2rOkfFivKAdby64RaIKM2Sbj/AcvtssOscQGLETZShQHdDMzOwE5tMUIFSFA0/G
q8nwbzPO4NFs5IDQmQ9gtTFeyauQOKGa5nkrcwBJ7DtnmoYhhsVoVh3pR2ZlUCGOW+8R3Bhli1rg
BQ9tcmjt4foaVCuFmvAk7v6+m8/mAQiDUfKJ7o29IdKqZksj1/U0irTkdhoGdJUmdMK32zF8tQsN
qSCI/sDsoeVYKaGa6nG9QhuAviv+IMcAFEKCMm15TwkYxZikNAu+Bdx6XeV/2PAIH4SmgHzarcYH
qGz2iKp0sRK16WxXkfRaqeGFPpGBL61Vt96Sj0fIQNfHxck3Df0qMb/1O/W7zOFFAmkPoDdzOOTu
bTvidzS3sYJZlxwOF77mYBmTCcxXlJ1C/NGDGuthG2iUhj8QdAlP6a1z/z2OyQiczzCkOZYV/7OD
ebYvf88OvJR1b+SWnoAbwy4O8VI7zAkZueGhBnv8WSn59B30jGXoXUr3IduShOggGEbwp2/32RtV
yZEvq32xl+msPo6ODJLqTp8txGgkkgxROwOUIvatTXbPBVDTOBAbCGctGC7EyS6c0vv2voWuu7qT
xBUi8w5bP0oH1ifEvUVHFeOOibcn3rz4vYBwWdEtxnQCwTUm9UokK81rWDQVddEbaa3mX73vRD7f
K8EC3+djvjVk8Q39mmqAqNRxgSisrD40IpNkezD0g8kPU/KYsKtw9gQQkBzTDV9HMGyhSXoEDBSD
BXdLVOZ5NgB+GUuauetM5aN0T6EQl3xqgCgDRvtye3NCmrjwGcxo029MWNguGIwR1T4Ha81xeiPD
8CUnn3sScSIHvXu235zNk6DaP3jlawpdjAQabtiasDho1mS+rTsqzKXwX0Q0x1GZKiZsI3ZY4Q+2
mdfjF9AfnPx3oo0sfFfyVOxIl4jXgS9K+MxEAxCs8FQDoqOoTIcmhz43YwwgM4tu87v1cV9I5GDc
SnOFMjCeAT8lx+LKswRASdcbcWDqv/WB+zCxnphpwJupAN2dayBB4tjlsE7lZbeBEojDQGI+7rhC
CFBtgiSCUjHDDaewoUZFq4OleKwb+ndw+G9QOxGrO1eCl+5UwQSsCf8J4udyjC/ojnBsEH1Mn/sM
iycdW/8R6PPOf5OTr/d3oD8ThtDUEVWMCHERPegClAloAWAMHy88O5eQLuySCwuKE6ws/UB2jvjk
RCViFEA+x1EZI11LsNcpED8of1vmvhQw/7IIb4YbRJtRkLGiVWOwPHs9gugGOljr17GoD5CAzm4G
DhK4WUSSuHJ6kv18j+e9qIKc12JXg1LgjHmww6Eyb/WlcE1kLqAIS0T54xM2cA4/Id5Q8N1i4yPh
0uCgsA4roWqigjLh8woaXMMRVfkdfYCgxQ2iMqd0qU9xx1TSBhSYyWAJc05IFIk7I0htI3Zg5ulb
jZPmDfkZjMjyvHpgPiuokbXdiHEcpBSeg8VAMmsS7jgFlDxVMn2dI+0Ej1+3ukO/KSgRj8IP7i88
R55/4ood+4GIRk6QvUq1FdQJm1f/pUj+S7QXT9Az/DNd7UHzIfHhBAXln24B2yO8O2CKUJXAw6bs
+3dO/iVE8XakXYUHBcuQhNeBQv5fEUCfgLhdTnGSSOZR7LSo71HRGFlKTEmAnB3vd0Y4R5VGi/Hu
DYaR2BfBt1uoi1MyhBltRHhhpArwx0DQ4GDRClpp0/wnj3CcNrhSDyYqT+lzgT4uvCKcpxWyzsfq
w5vkby8yb7hA0HNhteMpNbPRmFy7cmML9TAJbOFtoS9lEt0HbPvVFJlO1eHHnATdKIx5jg/zFr2A
9z1wyu6ewiyigGRUcI3A8pL80MwaJrnmgxEMae+n7inK0TmfWHIlqp5Z/CYilUgG4Fvu8C5B00sW
0Sg5xYBpDqciqOjkxsekSLQTLPTn4X2A20GVpRXuqijZqGLyUb6igqP5xWuuxdyZLL6sLqrBlQaS
WAKCSPKf3hGp6YnVmpxjNr0+XA9cxzISLJDbijkadXD5+Ufqf8/LnzqgpsvxNKE/4RVnzo1OMNGT
qtH6bF3pF0JD9wHCr7nIa/AgW/dN6wZDnFJ6nMgPowBM81BZYA2wLCRXDNzmMf4uo2SMMh7Z9MbC
4JfdEhE0aWvKqjf/RocVPU8U2WvyVIyVILXUzu9cDXlZ8YZorsYJveL7tdYe2CADBdgzmOkvdT3S
D6G4cNwjIPQiC/giwZX/TQL6LTkIKYVzyLzd8063Mu7oV7SnrP+lGVbCng9IIHx3os/ggifcLc97
OKeUJ66LkbiX/hgrSsSPBh9WOXRkmg3Y6f9SSlQ4SMSyUjnSqNJIJEMJXlMCEAWgOTlOckocaWRH
qCvPQFMSJDwxFA1VGKqg5LMpbQNXJv1GVbTwnySmWS5kz6hEmxKJazFhoWODdGDhMed4hq3I7JBL
bk2F8Ddn8oJMYl0XHRxkiMh/cWrBuyAsFF4j2BeMi8QstDEBW7fu9tSCkZq4oKCmitlSORZI3opB
dCSkgm9IkmxZM+6nohrNqR+IpNokgAmO9YO7ChIU1idqOLxUGRBZtR5tSTAccamRa9BEu58E/MFJ
oBlMurgutGoK1LvGvYV2v1aFxeQaQtB3nksqXVTAoCXvAPAuW76CtRW1hMP1msqvmMU1Iu8pPOKr
+14whwYCzmtGgZ0kQPbztIdxy2IYba94xd+tFFAMx3/CpFMI6ESyxxKPIvlDJKDZXxd4vlXhjDf+
Gz0tfNGOmjM9LNSNr0mZvKDD9cypK5YD+PL9iSB6+6Ui/aJMOdoyeaMxCb756R5hVbUfHMlzO48n
gccnxJPHbSPp54JcYX2IVfqlsYXUIFJMsnjifZLF+Ydvg97AfIk72UeuInWsm0jHuQDwQZX+yzAA
jnyTQ1Spl7OS+AwYcNp+HtZoqxJoX0kzadFjK376X3Yxah1WEBF/az65pdmiJj+TiQCDR/ccMviA
thivLhhHFORT3r8/ZKIHzgo0wCcJKg5LnrdbD+Eh43PicdznEFWYfkRAdNTwPb6WbBI3QC8k2xl/
tp8tA7p6e4A3Oab0T3/BVj5d0oZBgNs8fOMI0XCwF00AQMPXCvUQZk+BWyf3lL5JVEkULhaMmBcp
BbK6cUfCqoh10hAc1luR/2piFqLzwbESCbMilk+gqblleUgOC7gwyY6tSjcwKhxaBPKUlacfi/iN
4ywmjg2QYEZ3oiaVPdHjDnxYpxA8qTiva96YrBlixocYjj1muuwDqmdvvwnpaHFlP5KNEq0Xhmzg
KMrUQy7UtVq4xvoRD29fhq0vn2rGv7SnYj0Irlwy1RtsBVf+u5UhiV+oGcGnoshDCoYP3p14R2yj
ZXuQ2JUjthNO0Zrs1lJk8smL/Y+wM2tOnc2u8F/p6utQAYQklEpyoQkJoZnJ3FCAzSwhEIPg1+fZ
PhdJOqmvq7/28TnGtiSkd9h7rWcRbyAcqu7wONZ5XzjjgYY0QW7AVtwfvnmfQC4HQnU7Me0r9gNI
O7mPLG/eW3l0eApZ27L2OMJhlvoMsjukkax2QWhL9Uiui/a7ume7vJDlqShxDhnrQJdtBeVTHd7f
tE90jF0y88reVYE1SOuDWtElOyAcuVDSppYcsPqN1A2/chc95R3nmVNYiXmk5iwHsiTm/kuxdXtX
RiJZ6TOosPDpeOf4ub6En3U9qfKTdx0ec9B/NAOfw90ACbganSYXql3n+ASGrguNjfp+TXH1ADlS
B+ndyo9jwn5WVEMLolxAZFILSTEnxUIJlAdWnYOyWcDlaiydldEv2BVyIS05OKV08+iq9oCosxCn
dvEwtx/GYxa80nRkn3VYdbAB0U9sxdxa7mHyTj7wbz9RpQtiMka+N9SwmVxDGppCdYdtHlOdl66Q
lGkMRm7uKbZQ8s42vxWuV9qmudzDdApAD7D9PnjBUVUQmL6YCwu/QZd8oAQDeXNFJFd8XB1XqHHB
nLER29usUl/bP+8vySYP8ov6rCp5ADatvLOpRmdfanKsYq9bPlC52162ywVLfB2EDjvKHX9oKbcZ
ypZiCR+QjhNePMas5eIwvRkkGtzmzUahftkkTSwL0he6IFnK78k3k3qABvBadAFkNKPeYa/E4N0a
0aynbS8g8SZuEiINEOq1wV4/AuPrhYSl/Gl9vWdSXX+xjFlmxpeGHoLK14HJ8Lhoz6QCtl/Q4shv
jVXkRXxcHPkrhTeWOz+skSBvsAVkaclClEUOH2VlShOwRVnwCDQbVfx50voSARoZzBHXLqIzO6E5
jziGGjXCq/dAz2Vi78Dn/sRSOjbGbNZJm+oRA3MJ7jzE7COofwMZZyxRYuYJ2W8cGJYMnus7A7GK
Buky/d0p/MZcXKakNEnBfMo+A32BaJkMNt0V++PORoboK+OQbOdwGgKQfnMJeTQY3LnJvHcGBZk1
+EM6kvHelylljzThw0V8MUwxaK0EgQ86qiKqpIKb/ytt2hTMHYSMUNP53Z3IvotqfyZdB9hPkc7Y
JGkGHY74zG18tbh9PtTCzy+aLcaInAr0cJeZIdvMMftjtnQsSWZ9VGsd9gGGdyf7opUrGzbAq+eI
hFsoow1OYnZsETkoA8N9Aa8VdDKZJ9MjJMFxMyBCbfQcnDZH1L178gmlTIZuN0AyEVxnRnKKO199
KhdUavsZ7TmQIQgupJ4r9d7XsCEeEo4ZZTboklgD0ZL7VUjdhEW08qUk9QwgmGFfZ2gy1C/jS8cg
TNcJ4u9OnJ5Svv1p4fCgwFIz1dEQI1YDlRjqUXI1BjRBKeG0/U9Wom44oFmFz5zeQu4uuT/ZqXD/
TRA3FTnpSD/3yTlF1ERcIAXWc1pShz3lLMpPvKi3Jk6d1LnnacB/BRsHKE0khpP5enVgaS1REIIK
I6IT4XTLenORiC6YPUPW1uvfLcniwmcsu1MN9TEbiPWzcou4iJ8/8hKegPT+g7QqLH/X5drsA/Rn
AVJj0GOXwfo81wC9f8I+KTV79KgS8ERuBssTbsCPW7Lauc2ldi5lGPJIsP2zU+BSseWg5MHpcrUk
0oi/VT83dgCcAEiChAArDO/md8ft0yZs2bOWWAzY6IiYlsYiEZActFyMIn5T62XL1cj+QQ7rQp+U
k6EL+JwgWzJDvEDopGeSyiVfQTRKQGU5fE56gZSz2ZOJhoPu8uzCfrDPFzug5E4W6lXMRDsybhcw
Q8Mbskti+8hXuCARqVAYUOcc1PBRucVpRKD8XdMZJULshCti751TdaL7jMALgPAUzHu0tRsu1XH4
pmguAw0y3FjFHrcfVigvIHshQn37OyuK4Pcxgivg0VlXjqXbLJIRghToVDPdseN9r0tkJ9IfYEu3
JlZlRsaVxy4Qzb2M/e2gN9tZCHYH4hAQD4b0YY/8FpS3iOkxaIhMilpub9Qbcbsh2riyg0PY5miE
JdBRZbPIqDkRia2GFPgwR6kbd2myP9HvImeIkaCgPtnFy4wx1i9DxG30Y0VxgP6ZcCrZpovYGuRf
/EQKnEssAHvTANUMG95r3AzKIdbPocY2+JH/glbpFlBHJKuNf7Qk44lfLRTknwevBg9SDd8+f7Af
rKyzpLthXMeuTXP4E779ZdBQ5pePfz4/g1bmNV6H9oP8m/ip2VdfYpFEfBzYFpgTBHe0n8oplXRX
UVsgpDvgvGCXhvaVILKIbXq4X3AKJT0OduoSBysawt5I4xDqWEPz+OCM0MnmmndLubkGz8XOOqAc
Eh9Dg73ivWYjKZ0ZkcvwxMtVkLNjeCIEbWI1zhNpHNMvm8t6VDk3DxWdTbfYeTBJL60XAmEgAtRg
UFBKrXXQgcePYItIDTEY0y55zxE6BR8y0Q6JgjickRDRsuhzEGrnNbEy6F5H53GF+EQ6iDYxL2OU
f/SWKooRp1+llLg2b+YKdx+VURY1ZLWdkVcjynEl3/bgLjmQJyHOePk4HXnc+46Bv+TFs/Hie0jZ
fs1QYxDPfmMBhuoVHV7BuUs4BDaRQOw/XXZdZC6wbWKUZGNJCVE2klGLTeqDmx+0L1e4Ozp6GMWo
kdOeuXM0FBd9FT0F5EcJfoEpTswYPbqaHj0if3avL2lkpQyqSNOkjFsEf+QGIjTQyDBCBcI9W/Is
d0mYu7O1PiXUASgxtL1qgjIletlcr/QQI3mVST9+rfVEwkKwmoQKzSZ+PiaCDuVhEI72yfQqWUSF
b0J0lgw4J7INlmyZyRuiqoZ4jxNmZaaiy+ilN7f2yhA1DDNSi6f4wX7I8N8maUf8IrwiJQ5qBgs0
692MYAeunoZ16je1HA+DyHeoN7tSB0Bkg/WLbBwf7Tev5QDHe37nZfYgMII3mNNHa4aChvQEtptt
aoDIsOn0vxgOzyxG3linygmb0uQ4YUKUOjdbjpI8pPPkvfsn2fXq/xfa2e8qfaWrKkqv3f+HJOK6
VXWNa/nAroogqmZbr1NDuJN3ILqaNjsuYoCJjRsrHqhpHwQk7Z2nharfrvHpfwZOg55JszWf/gsy
wp7fxsr2dkHX5DtEVzfinY5icMP1U1GleLoddrO19/e//et//vum+bfdzyW5nN+7S/m38lEkl0N5
r//j72r/73+r/vyz//0ff9dUTdEIHv3vs/iH6NFTp1+0n7f7ZcIKFPEutWkkCQt2UzjKeNYjiuXs
USmNHoZUQCOc+TSgOqzKa+tjknpGbBHBrRjvnsgZd+PryNItIiGKFeGerhA0gO683a/ab6Q6uBab
RXe+oynZRvJm+H99Np1eR/2/56O2u0qnY7Q7Kkmq8vXNigDuHWff+Zfdq9pp1377Mpm6Fd5XszDn
5Xxud9htLl4OfyOeHOctX7mY6/gxGO/z8dhfJo30p/x97I/HLfO4GddQSiDPfO3gOL5o7LUolb4d
uC5nVzfMp315TRSkF45WWSEk4OnT7tMZo8xkN7WD1vr2dmuH7s+VAEVUxLAO3P3NM+gmNY4yvgCr
sJhi8vy8yA3USlfvAQXC/KgMjPvwm9JOfJ6Dk6GtcIhzIzlbXpvcTKvq8MDpPv87mvnL2+6Hub7n
gb1Udi6p4j+nOSi7cPsw1aeDmIJ7v3k4gW7jx8wpE3oNC/ible9O1paS3QAUJtdEmRfmw0SCJL4K
LQznnYs5p/DjLg7eWqKfju7e9f07myyksoPLAKExqC6FbL2FQQehbc27AxZJr8Kc0lwx8dUSWGFx
kv60FRDx4E0VxZlSKbeniK/mpBUtWubHjztuOK3s75TcxML08vwRfJ9Zh5zY6s4DwwxJgVkfhmTA
dK0ii3vWx3cJiXDtuWIG3/STsvT7EwPUISXbDAKrsGEVLc2obQ4N21ZtTkvfzJWc+XRI8+07Vgif
gDrudsxYyhvLN3cB8jvukr2//EH2/81+gu9Cfxa/BnHYtkL7nZW6cyWL12L/DX7edMeN1zFdNrD2
nNNNi1mqJ5h/zUdhfnOV0S68zPRJPrHZCuZkn5qVzZXhrEK+mbxJN+TUgild9vROB6Ayg3nYMcfF
oMBbCXHkY/r0S/11OA9ebwqSfO/D4XvWxpLDV4Lr4GKN3ZjWDzdkvIb9DEXNBUpTORCkgQ/6tO7C
xVzfhIA0bubLWbixn/mVoHqzy8B3bXTawBBH3+iO7rDo5iFNk9AOXqadqyQgD9LpzZ67IZKf/GOe
0vGaFAre1lFMscmGpQEIiOef9jN4OH4e15N4SbNrrQWofeH7Cmc8pmzu7ybZ3vY7UEE/JNcth6SG
GYPG1ljMUj0aPLYfwLJ0oad38qdoFhr0Uum8mG8LdijSBbsBlAmAJkB7E2Hwb5AA954o/HbxFtoW
2Dg7RZ2bwmOb0gw9mtxfOzRSPJRxfDB9EDw+iEZrQVkSEBat1JN5uKP027lWOck9FnY2vLqcMddL
ibc+44DaUl96m15pBWwhw4BbnLyDqzVuZWhhPNb8ceauF6FCnm63bV2RhlrXozXthjRl/DlnwO00
ms7dReE8JuwQzQY39o+WtBwCysY8WqEK+Ugdtq8u192itMrQZM9TOy/cHOgd99Qj2AaVLblR3NhT
zbG3aSCD1sfujMdZGfiEkcbZz3LEIX28CxlqPrCDRLdGT4f4mawxd6k/7rOTdw5YU2AjZ2PwJ7Z/
gWtq+pzS08ZJw7PTjpgaH5Ydxn7x48fhgvGg4091uWtItHAXjU3jH5uPGXBF8ovteawRChOdntE1
P6P4kdbmQnqHnBhl4Ic51/kkgRj4tWZ85Vb1yQEwhdpugvuTis7CxVgbhuvadDO2piEi0tCl2GVe
rJ+Kc4tb5ilbaFY8fnLlwAAoZgZFrQC6yotgfmHyezm8r9VXzDO1y+ZvSyXPrDDd27ixKbozYMVE
15P3MuYershReZprzfL9rAVA0nzisscLzoC5deAQQQ5cfRU+NLXx1/CziMwRXJrP05495qUJYgEk
EX885j24ZfPnjXoSZCU4mQ0Tn/mzd3+40KTbhfHe4sp2txAEPNf/cKv4TzMpvZEJe2A/3W/bfmsF
XOdmtY8O79wxh5YQfzidAShf+xMNnLvjOMAy+uZKnaAlpptj7tF1s+9hUda2I0zWxAoIsOvlwpgA
LLGPTv795gI+M5XwHDx1M1v6mcs1JKrPz2C5gy+zDBiI9pk4TbPGhLM6DG4e4DB8D3KBCscfGJME
UoTz9bb5RdZXZc4AkMyYuCd3C2X4G+YO8GrryONDUy33XoGXp0rL84beUjeH9A3DbbWwHrBqzqwM
DKuZPtuegXrunF/3KwiCG5ALSmdY6x5JBwYNu8v09EkKWvmT6zypFZMICna23Cs4ts2zfcW8cAih
b4G+CBDzwA6Z4TCYWPkryCmlWl+l+fVBUNm4N5bVaBCcF+eF8/L7NNhNQCeiNdiZWf8r69v1XcB7
nSMzqHXGxc/v+Jh1OO60bYZev+cnxgrcVC1MwtmI/Rg/H/MHsXcPczRiyHIiS4EIsEu+Tjh/P8Nl
y61tzFHH2/ozQLnycwuYHX80rjD+KMzqw+g2HL7sEbnl1ieC0YOkzm/ziAKIq2k8h/BRTlZbtTYH
K2GH8sqPpkr7kI3cznqM61asiONesZ4rFcMBZo/VDo/mzXRmcFIwxNhRgWDt7AyjUbkajWp709ws
mCPDRDk7sx6H7bDrGVqMJ9tJwyxMhaVlU8ihFmvY7EHZfDIWOt05+yxzv2UAUZ3E/MLjP7QosOd7
uuZeurRamEDYEQEFXlO5oduLCwM9Mt412bSfsWDl6WWmliPoZwxd5ndfZ3Fi4im6mlsU8uvS2t7C
ctCdcYq4br/ocJ7NUd/8Wq00Uuu2B/fbu7fMdGef7NQbLtvmpHRWytmMcAy5vNdb3U/P88DePgfD
PLWnLR5VZKWnf7Km7xr/ZPWo/e/V4/25PzQ79c1q2LPnbYvneZw9cQgljy/eVkiNPKfylHLtWX+x
w2HZdO2F079exiqydfiHRbnaZlPR1QxF76m/h/k/FrHHfuf02SnXy+QTM/W9TaYSijbuuKD6xkR+
N2em0ze5i6ey5ScUfML0lQZ/fRSdrpztXxzG72H+j8N4v4+X/vHIDqffOAh/1YCVUX8QLj7j9bny
1/ekNp9LM9bJnjhaa2aOVdv6zI90nT7enHrpwghihXDQJjg4GZxAdRkwHXc81nOkajEpH8eLkHUl
t93+bX7YPrddsGA4s94td/axLn61inZg7jQej/7BnMCPxB40GO65MSKgS0PYlr0clUlOJXsQXb4m
FcW89njYGqpbBk9sOa2eyf1z/+F+ZGGzO7jbLUvNZdTTWQMwjsCYHACQ9NOL4rF+4MFf/fVl1BTl
/7urOl1D4w1t9/r9zj/ssXqGfto9tQKWr98n1Y8lRIrKTiN1q4SohO0Pof45P01aGf98DfdCVCdo
mmYLjjui9GixhbUF6Zc0ySJrbXpAxzfIh1HsXKb0GurthwK7kn8SZE6Mz8gbKImz9TU8egwDNSkC
rK3BPqF0aykm6SoJ7Svqly3vsOrhkBAp5Z1OIhLNAdlPER3N6YFYcLEN6yyQpXYvBuE+QUiodZ4b
dj3NBiEQB4LI+ih6bj7I568/6aEGaTHTC5WH9CDxGmRsgJea8jlrs7zYyse9eAlF+91OEfxJtX7J
JhRVHcqpJ7mWovDRsOYUdLSPSNr2+G5RpEY03Tkp5CZUA7Ds0L6l0JgjaJAaAM36M2XFN8opSp7S
yvQ0lD93ctnpLlJ8XZKRCXXTfdOSoimFbQV7BSUWqdHQ5BAIWVjQR4I2QC5OSU2MYiEZzzsb7fgA
rDG1DNb3QYF34+i/ELzcLPFyNG6VUJ34JibCY2iCSFA7IgnVEUKK3Ypug9edGPGV82rIIZfo4iOx
cXJUeNvtZUjKFS1Z2rKExcHMpUUp2nRp7JHGSFazKAoq9OTF8BYTljkovLuHjWv09F+DK2Uc3H60
Mj78nhrATU2QzQXuQAkHovQvHv0REiDwG6F/B5RnPkKCf0Fv4CkcEpCFuoqmqFdPOoFbEbdOOrKv
BLQiAhV96eVkox9DVAq59A6d0yZNrJcsR3DB4WGdJH9o2s+PUbVqpuDXInIYNrcpoYdAN7pxf8TP
ivrjHeFL5bqbGG+7l1TriuCp27qYQMhtZp+P3ayvP4eUeJCY/+dEqmBSRKzWnuwBtU+uw3v+Cjt9
8zq8MeYOe42p4KBKJPrrg0vhkclHbVp4BJ/9Rpo1487orJjyVyIweZkevMJHCojBl2+Rbz2QflYm
1fj4/QaECRlTAsr620uGbn97ym5jwspeU237npIpTbcnWfatx+ohDepVdyvR7cjusld0Yl8RPejg
0Csiwawm+RV9g9j1X8zHiDYk8T1hA9VLj6CSF5ctVuxpm249X0Q2upvecFyLfBTIPUha5HvYdwQ5
TKpwLbsA2u5we2RfTqtZPqvIEmCDx9YJZeGKf7qs+CcyZ1e85rIyNizaafVPj98lp6ht0VkAu8Tc
wCmVJNIqNIPnKoN0x30Dde77/IjrCkWkIEF56WOqzjkIddPe9tierfQ536HPhRl3optPEFzp7BPc
4U4tB2Rs+O3q/M6jRyvhafLx94BJuAV2T+jBGOPf9jUtsv3XOamnHCTylqTHUrmHOYnTuEwf02tW
Tw8rhpBG7OoPVLRKz+G6YLJBmHhY8eHIzwZgJp/yH7UWvsxr/3xFkevBp/IthfPnJcWUPxkpafOe
VlRvuKhXETweVqJjoffAyNan7kphOiScFb9ZjdaDLgAK8LNVA0oopq08tK9kZIv4CvU3PXANVQx2
oKw1bwGuRRfaHRKWKLqpEQwfNAJdhA4o44eK16H4hNKRzmQr7w2FOHEeoWlANm6M7vTIMbtQ0rhT
wjZQDCBJD6Wh36N+3EVsLmZN7JzYPVvY+lq2aG4BbkvGL8YwrLCEZTXYm04O1RHqVKE4YJS4wI6C
1ewGvpPwH4qgvAshIUeDU9sUx+DRsk7mMmRCSlXkMiJ/eg/oTVJyvEQdvMX4B/ATn93S7owar3LU
FPQkszsFTq+CWL+0G7MMlglxn2EdqrOKUMQ67TDNgDhFkNueGu7xW5+XY95qNANyR8vdufs4NFF5
u1d1y9E3ssHdGBtu8/dW37z4F2UeKnNw3FWXHjF5uTezoBmMlapAdyouG7rtkCqwnKcGUcpHjp0b
gwkNpQzNzp4IfFAoM6OOGYGJ/qwRbe3IzmEM+DBgqug8yAvDE/YaVDmT/lgS3/upvIUA8slTh6RE
JGYHq5DBxFwSBYkJIV5CwuGyY8FCgJLFDbIiYpznjOKxijDiPH5vRV7Xjbj8qC7vMETEP2VskJek
6KGQNLSnZXJOrhnCDJJ0j4lKANoyYXM8vIS3XJgjBxSoDGun8JK+Bp/RGxngM7hOKvaSanQPnmuK
ryTv3bzb7ABnqwTiVaBqWMYVqSFRGV0pwBqQbNv+mwC/wYsdhUT3VbMbaRhfgGcROebnvP65TPY5
XMXkSA7DgyBP0I6JmJ6UoFkL7ZAtdE1Ey2NQTPjyr1yo/7XPzzEQVYVxdMEI7HSCa9pHS1KnMpQ+
6WUfgju6Yp0Rj8XKc4wYeVWNT1lv27YaiPTujQZjxy2pDr4IpX/6PWIk0TVnDYmbYp+78TMqrpGG
2qmNKOO3/89bO6/GRKLzbsmLSXP0pE/fIssRZQ93hpAJ4hOPcY2YBXETpkdkfEGbBOt+iqSWqLlj
fOZO5jGP39MSh9cuaIeG25qjbGv8N9mRKkmwIqS7o8U62qdUCeQ8L+yJ8DRTAEdGpSIQOCYH7+Or
4BoeU21KerPoiUc9RwLsXoMLocKvhhoHc4InEusLTu7+cBeghAcSXCVYFDkPMfFjXJyIjuYSoq1J
6XIRktjMjKgIHxOFY3kykR8k0Dh45mVccHw3SpIKCZ+7oKZkENzGV+acxocs/hux/Bm9DtaNcNce
F49Rl/t/uv/mmo5vGBKjLjEQJe9wWzPvzAj7rzoqky4DcnsKqIb5gW9B8COTDiI2Qoi2yhyhQ+Go
G2akPbqyX3WXMmfK4qFGOJ4w2jd7m6925uoGFyUFPL77gMMN5khztvhYiG6KYQilm1gllQ0fGETw
R8N9nOssBU9TqDifjYjNf98d3vUafU0z57Gnkv52+Axeqawcf5eShykKeTFqaiwcP2jD8FEGvwtI
YaHd560cneYKBgqLKwRG3JAsDiAvo2L6kWVFnZ48xEx11iFO9R2V8WWi8wiw8gZSPvyzKpAE013w
mEhCqM7Q9vF7Ux7xb0ROmbY1HpbMpQwsXbJHy+S9Irk6+109yMRJCg0pTtxkbb5nFxy/rtEpYxpO
ZCp+yMxXkWcqf3lN39GLiNj2hOOJnqxvfo/jkL4nsjU4LY68852TdR0+8+uQYFMYxIsiPRHl8fqp
Yn2tkwD7zD++MqozCcg+QARm5UK8NrkGcnOMjwrcao0klJG80X+88A3PzyVtQWA1srvEbB5hrpK2
IwPErqE8zl7kN10gh1X/mVHb2oWQG4M9beBrAlcjaS0OI2IxF70Y7Kr+to6rXaLF2vg0Ak0/Lr37
sJsv6WRdXYBXWzXsj6gUH2g2vilnEdU2BZ/lahBgOpERMYIAOwT4Evb80nvHki4JZzMgTCpWAj2C
zxUpHMAHcsfSU7IdLN4X4mYMa0NlCCBmrFCs2AfLWIX0ppDs3ncp3KyEq6aNbrSPjzjmUIRA0GJh
Gvfi10YnYZMgF+hcjzmaFb83PxDHDSvSORD4/YD6MkH1AgUPDiaHAt9LfuFAy/nl8YnPWyQ5q44e
1e6NKho8uT644uMUvB7wx+fwE+38AmG1OkRsk3Shy0GtAxcsVAhQxomRkq8wXea9DfxR1G+fQZvS
UM/XYGOx90jxwIGTbccc/4xhP+gQwUaOAYi4wQWO2g1VtwSTlcOD6zmiWYluq2NW4ybkHJ1mihQd
YsnD33vPiIz75MX5GWEPF2CXBaYHxsSvQA7opGF2gPh0MSRy6vb3t26XAjoZv0ZVBA11fF+dEmDJ
c/imaXtTetAWU1jkQ+JQk3rSeKrTBeDYM8lkhqFM/KQDPdTR0U62MPbRRbdOlFXB9NHJ3g+6KouP
1xryiQ+nEwHHbUg90IXNQgwLIhzIOODykYjAlBp1s9svgewKfgPYywUZ+qdvk/RBONY9eq4IHzk3
rDJtPoEaqfStNxhqYEc9QjTMfUYu1W21b8gqtM40+2ndkw3IsJV1EAGML12bFCDlZbco0jNuoTUu
nRpBCho20gGAPLPU3striCtpGRFRcgeoTHtb4fWsJm9kYzn71Q7bVXoZ6daZ5qDEBAPmX3qtBRna
4XLc5qLftifFUtIeaAfd6pzt9g7FIUF/1huu9CftLN7xJ3p8vUi+FqR8wpX9NjJq3ExAHsnsaSsq
AdYXk9taQuiJzJpQzt/RRf8iahCZajskANq/s+eRxHu6LMwHKFcZiViYvUJ1VHjF8LNeJuAOEcQQ
yVv/oC9jRVLm4hgCALE+YoqH7e6r0fKbxKedCRQxIO4WWZc4A9sY97pE5EqFMFqO+UPJVO57iWfl
txnufa1mJySnRcjXel+HiSxSZvdZTUCw0IE/sxLEB+mH8XVyWejei6ERFap4n3HMr4qsjN8/WDsX
CmH2jIdGoAfFgjt/SDrcclzJKLUkxv7WNp9rAsOa2dMjs5AndznCaUzZWEuKHxGNCm2K5U4Ag+xH
oeA7O2IBljSVijLUA4XsMe5/wcK1eGkEaCBoCCKXb4Gzn57zJde/R5OEudCiiJw2wS48TvuJkfXy
bgze6kmnITQmjAnePoegO+rBNT8HTabFcCEZL14uhNi8k35owxgR67XdiMp8L1edDkMZxlwokMoA
+B+POgOURW+f0n8foD/PNo3dF4ILDSQqcbxsUsZvV/hWSzbjUIwZI7rIBN6xHupImPbR0utEh9DI
bjyYO0azLiNjibPHYPTB/ztqcBTDIWWJeEX+quViZyDN14EpEty9hz0iGgvyL20Nvlz4kJr5icMb
PXv5q5HuwKr2PPFS0XzD7iLIjFv0i2ZnpDVg9DGquZ1UD18Ia5Whc54qXAOGZGA+fSCbS6+fwwRk
gCMcGn7Xr/uPUYKlKgYPI0QyDGSvn7S/uP7givpJH6asMgQUBDkEUKbHUMHI0XIPbt99j96YYnbf
p0TZtlIjfU7lEMGl2lSVa9Y/hEvw0Jb80Z0DMaumFVlQ4cEHyj24Byo7AUoRKQVuALY75p3EJPqU
tIbOYAe6tS/QWloBSAyxUVIBguWDCwdTNPufEIkLb1gHt/eJSg+xCUx5jTX76dsyRXTzA9LlB4aR
C9+vhxr8CkYN+DmVqwPypVFgd5nftHhPOPJjhBPcP0YdCJFMMR1cuLtRG/I9D/rwNNmFh9Eesiwt
wriG5HuOSNboxUqqhmLwpYRCG+vAkpAFgvfhZ3C8OcnNMKU1fhZ7PXiibRy+FwKgQdTCXP9Ne1jm
yxyKdTsmnwuf8KQdt2MSDciIIGyN9+I82/HxSPSMEbWsGp9ABfGQZXJUUGI6MGk3ZsMlM2i1HG0V
7YfKFMxUivmvDE7cwSc4xcwkuGSICLNU6xjcUc812Mxl8tW5Ud4Jr8YOrwyIkEaM1tsscyXlmEFp
xmfm5wNQzSURAsv7QE2JdgS1HJNvcrUTIn9jY6L85nEL+voAh37vAqAuqfKQtRXuFqyb8gNJgmVO
CW2oZ33W2fu88kqvP757Snrh7XlvNJ5PMUKraRvMfLe0Li02s2UAXR4qNkxt/+0cOCsmb9zRCs/7
bnSdK2k31hnZ5X1iukbw2vYZP9gv1T8dxLuH4dPCF85dfgK9RQAOVwy8FohLIRi3rBtoAISBotwD
OqqQIlF58pN2vh6SIs+yg3Xu6EoE5olN3HF6gcoNn5qj4Or04vtW54BJZmI91MxUYhPa3HN6+CCg
7M7Jdp0Tkdm74S5lRAfv9ORh6yfySxpqoIrb4yngdXBldQwqmGL4/MWKgCWM8/A7rFkREnT9gs5g
FyjZZ0B9/QMpVTjGEFrRlHMbIhM9eh1HczVEkIjHshN0AzCorgIW9zMk9cqVFc+Bo4Gnyyj85v3U
YmP4thWGvzZhGHCxovOMYTDRRifYZU9nZM1mjXUTYla29LjxV/upOlDINBFqG6GnHDvBnJxlRVlS
4ylVnCcGfFmx4f3jOT1GbYiCh1GTytvIGhHkuWxv5VQYcrnMXf/Fs7AbM62/50B3pwCwA95bebRl
2ZfvoedgIIAGtM9YxrmgfHy2Nhq2omImb9oxM0h676Gq5AUwARmk/Bs6SbRyCLOrUB8qjK1wj4PG
UrPK051OytVn5NgNG48s2b1wvwOBt+EpA/7bCttz1sgx0fEjSFZBic1NVHq3yQPjH5Iutz3Dipmf
GLafw/OUxZtdoINsBxWc2b57gYCF3pY36RxQOPAU0Fs9h6cAB8UBoeEnFC0rWl00sVfAwEAssxae
wGa6zwpyNIBLb3jQ0gJxb1atWCfGOkLy84SyI5ZEza/g1j2HRHIQugD6PVn6p8HAsFqkW+iRBMMr
acU/H7j82ogEzwF71aCHRY/rogMFP/k8zT4RNh4LQ4Z0gkQmPZ/DjfomsSBQKniUqCbxKHhH98I9
U1BT6NlobaCLAYH2OwPIkCS7tjJsOeLHhc/4ySoeaVmgXLjPaR1BJiXpO6lYjCqk4XSTJdAFCj3O
0j+kPaa2vqyp4QijweSIdKzip8HP01v6l3DPXw/0PErJcjb7CWq8SHjgHNYKfEagO+xmvH5CO4OY
+5p3jd0Mrz7BivjwYCnIXIEK2yWT5B0aJAoc7qWCCeQW3vhFV8Isuu4bmMktfNA2eM/QmHoE9KDr
O8Sqr4MZlQV/D+Ru15el/pKJt2aC4E7MaMCSUdwbgPUF3tfyILs5yBzBr7WZ5gEhoNtmKgFZ/R4B
wWaseaCa7roax0UAgpDq8OrS2EgFZYxuGG1oi98PFASceMMtW4/aKHfAaWQqOtAz98uDN2jJQ8wm
yGnHQOKT+4wbgQUBEQZJl6a30O+EMPAeXLkTwZ3wlaOnBefwFTRMkyzsmQlo8RK/Il7eI22VvaCd
TWGuszBhdBHPKSL7kCihfDfYcb8SUg5RmWmL0lUfMDcb0kNa/Bw0BCvX0cMX0gQ35fg+203OM9IG
TJ07nsFtT+DA3deY0DQuYJ/wCcBsMZpRD0AMKl1Yyn73S42EaaFEaqQwLvWRzxRsVE7QuGuwZG2E
vi1YikxsSACWQO7JE5Dh16E8wz4TJjPjpohle+D4IbSEunW1T/6MPWF89TkaFBoK/cQ2rlF5+cWt
IP9jJfipfcIboOwnDaSqmsmBo2EmU+EzMrayf5WsE5XP7mHjMGWM4SFjXmIXB6xdc/sIlY1hjfUJ
qwKZuSz3bkE9OqOIxzHND2ZOGkhQDbc7dy8eLm5/DpVYntIh64m9oh71SCDgrnOfGfx85B2Ax2Lc
wEE1EZyMaN4ftMAOcZeP50kvo30VPlnm7DPEJrLQ6uU3BkuVM78jNOZWQzavO7f1DR00zvf4/IOW
2ylnWnKYlFhTwLXOMAE4GhMgAmYqsl3oLg1cm1aqueXqTLuI7dBjhP6aLbgQ1Zv1jjMrqD3qEWnQ
bDWnqHpDfVyyfz9Tadb847RmmcqTHpx4eGqXndOQx3iUmMJnXbIhJzQg43Ya9JIa8+8hbwHFw8ri
iFVBXPJXUnwwMeGPhRpKbydoe8JXVBwNq7PqaxlNRWZgVl5snkuKCNBy4vZmxzB1Yry4BYzMeHBI
VfLPU9Y9DDasLQIKFN6JyQncvIuvgv/JMlECQPYRm3imw32MOnuA+5z5hWGI6bMkGaOVyt8MShlo
ezzs/gY2RaB9HqmpsIZZcQNN0/0zltKj30l2MdYr50G3E+yffWALgZI4VcGrq+mJ4ek1qhETEx1B
H/DO7mhJiYC5kiyCFj3MNldALNCvQHNgEsINV3w8P5j199RIf/ufYFN4P4NjehswAY3JNxkwPbFR
ufKcsICHFs5uwH6Yw48Flug3MwRjgPVh4hMvBQ4JXHWFC4kvJUXKh8tsJKLwhl/EeQDtAnAn5wXd
HXP1kZ/VpVYP8ot7nC0DQ4/cXXtWCwUVAooHDK0XVP09hM8ywO0hqnbpkCzxisLTsN54QJ+iycdp
+ASjiHmZlQ5FYuc6WCOlL3F5XSK+6uGXp/f5xA3BQExHWY5FQZ/aIC19xjr2x4+HH5MOMSBD/81V
gZQKF7oFw0h6wd0B3Q8mu58Q3SW4a5wrGjQfGji/H8V8fXIfXFqa1jjpoAoD03/zo3CPI8PtIMTd
Qx3cM9QABOVOuPI8imEe7wuDFaz0gYK94k3SRpd0FKLleevhApLcgX00LH3V7gOfU206EJJKwRhj
AA/ZUXSm4YSx42Z3mfsBzdtQG3+hSd3BGXuWWGRlvtLdmqMrOKUj9xzS+xREZ9BxVZfsaiAjD96a
q1NzXi98yk9sGrwR/N7lQIvu+G5AwtBsunM5etGd1+w5YzhFwcmigULuEHcgAF1mTlwMIuenlZUK
2/g8oXXNfoCPWEVonMP2LGxgXC6uA2Bz2CR4g45Y7PA/AK4o8ZKjJA5wDOH0/C/CzmtJcWzduk+k
COSlWzm8dwk3RJJGBkmADDJPf8bKfVN//hXVcU5s192VJIi1PjPnmAXcmNhy2e9QYKujfMlIYygh
JwUqrnsgo7DgSCdBvJH4HSyW3oJdLOjKPGJHjg8AHeGC9Q/4GQSKAzfEj2uPsLlhH8U0za8ozN2Y
H7AKY/WdcMli+X7ChoeLhf1IOOnVkzQbLFAKoFOE3rqAIY/30NyJD/UBPzfFjMLH7+VctU+MnOrY
XN2PicgUUqbxB4SkOfcy/zMiKeQKFuypjGQcrCLAIO84v8Hdzwf4PO3ZHV+nCRaBL/hWpL0I4HBI
WqFOAEBHIowCKBeMBua0iOHZiwlgMWnGdFdHXsBCvN8cdDuD5DGfZIXFfWdyuCiI+RUOrnJ3Yzmf
bkw6dyVgzr8xmGSJmCLAwEQFOwq9CPEY4syX1pcPkbFRvZMET27jggqC4v6OvNkmx+EZCFBwQYVZ
YBG5b+MlSy+8oLw9grlAGaxRb4oUiG4mH6D4LhLorOQA0a1ntAC96NNouWFTTW7LUQddLYYCqUEE
wWi2oSCmAxQssxBy8lIeWYeCYXC4jr8S/hs5qlOwgpvsK9qydJq8ptX/5rGUhkwamD3DONtoTGda
YH/SoiJjTILUXfO84voR13oAgfhpOcJTXOxvS0V2o3UB7K2YJzcPrAhOGTAjQFBuy4q/DmnuBtIS
JQqjiALEbjhF1eFdJimPvCU84OQxoIt8jpCYQBHrA+OHLYYQZSXxqBjYUe5Xa5PsMVWKon5w5bEg
0McgvQgKG/WySMFJNzUf5gvgJqQUrHc/UwRYGxyp/gvR4mRjMKwxOHjvYwpOtCyIB0QBS8RPQpGF
1fkn+Kb2TJcPFbWLzZft4Woe7TjlKAkisJpeYHahtc1KHALizEG+0k3jbUVepejtFS8mTAK2MYML
GQ2q7RJIIh6jaccVwELSxOJHlBIF28UrETdTyRBf9KQI4dFhhMKZ2JH2k0Ha6NiWAj1yTiTc8Xp5
lCmXGZ4HQmnDbzBNlsmS2eYI8wivVHzjVH5fbis+JpFlAgOFdplZjS9CeRR6A7E7CLnteOw8JquU
mA/+D5gOxwb3Gn6gyH3MAGBR+RtvF6RF4JgzLi7DI3KVAQ0XJ56ahD+AbwuzN1HbtwAG7yQAma4I
6bLX/CDKmIyT2lheuGZva/orniUTrKvg/kaciTlkXe4H+K4zJtkc2E9PpLY0dIZEMQUXGIAKhTLF
Ml/KjD6X1NMRk+xooq9wWiJyslBOCsq1qNdt3lRBxW24Gm/Lchri5np6SpCsm6nyc2mF+Fips6nd
+OOWOYEopuoopqOz6qT65Ctteg1vXoolF9I1QvbWmybunWrYHLIodiPSjGmEkVfgM9AXiFL5XQ0K
tyeNeE5S0oAC4sa3M5wbgAqx8QvgF01TwneZVo7hMuiDYYleWB5d6Jjg5RFvFmLjQt4w1IS5cPw4
3GjrWHFM7hQTJYGlT/qZ9BDzk+5L7CbLF2XEiWwd7E8FdS8y7OOFmi7nmEhIfuF65FfmHeWeVjzs
zwDmcN7Nb7tsTC/HJoOKZxTT/2c7DJ0chZdNMaReHwtkuMEBaXHJpj/FL15Evq8wZCYmDyKXAqSg
aH4/3tnNsyMOcN2xkH4LF923HrQeigk2B+CILy6sd1g4gJjw7xmMggVeV0Eh0U2ox/bCrSbR5r3m
ugCoAIi4YLUWDREd9AZi0CLnfEkn+J4hZ3fTC4+XwP5B1OfaNhY8bPCZUj5CVGjABi/upyh8DEIG
cAET5NLO4yUV1ozbeoKaj3Sx1z5ZY4e+LGr85FJgAvO+87VtRhVXOJQXh+vPL8irEEKGlMuFCDXI
jv8DEsIVHSUMXcGc0/qFW50+P1zeUc3ZK3FskzGwuSAdEe503psRvQY319IS8MaJuUV+wnyiI14l
4a4yOA3SRcNXUnWRwYrPTKOMfvkv5pE00OC7+czAtZMtw7IKPiYW3TuzeQ5f/hikGBQCNmUOVkFy
Osg9PgIbILWKGAuTWrwhv8dilEvej86EGSs1fupt/oXPEJKzDhYzJKFxQ9G0QLQwFkZdqEQwkQoe
TzYMc2lToUrRfxJIYFGSebx6UtZKvCwiO1ZhgHeeOksDUsGaifOJmsu3EBtmJcJ9QShXg1IoGNjr
Uk/FTAbukxLWEvgpRsik7NGvkPrFALaE8tIMC/bKaBPGIIqu0SqHoaIR+COKSnnEhqVmeApqkMnc
w6f/8y/iB8conuQ3bOVAhg+27AFrkbYsywlLETtzeytwwRZ5at8w19oP5JfrOyhcUJbQY8V//x9v
1kKNGYGzUcHAYktf4haaCv6BwOKCrpkR3btFHyXIK93EmJcj0bFx1OEZzmFdUf6soCjyvtyvArP0
YForw8MxXH438aLXKXPemBqWj3MkAKmRHyO25dsRIsNv+G4KY/eA55DjkulgRHHDuGPZ8QTAHKNn
gec6D10JE3lKCSAYaeLuSXYPj+CsA0ZAygdBkM73lsPIhdLP2DQ8yTZJPnyH1neA/PoKeDRXNfxT
zKsJvAeUjZ4gflkLUeK1b0B34MHFCxATyFgh0SLlyeavozVMdxSWP2MxbiqOOcLe1vEkCfJl4sGO
5onpBSCZ4gkruqDrTSiZQSOJIlc8HoMhIjBAoupbOALFKfSbDAdBR3H7UqiiunqCkUYQCU66JsrQ
xvsa8VuYlNc0lTzjDdY4CuzhZRy5dBNfsG/pZwoGSCmHTr7H44phgJavQhCTE0YdBYeEyIP4aIDo
FcIzGa0p0kPw5BJ3JGN1JrbxD1N1wPvwHHYu2A3HGsf+hUsuHl6xryA80+gN+oBkEe74cCkwugLx
2OO5HzCRjpYlTY0dxNT1wFjRvZjBhW+YwScNSorjTgjECgRtCW8C0qYhrI+lMVSGgq+DLopnhRID
wBxoK29NbDzvY02+EPauIe+Ex8Adsg1omQ3dE8TDmviESFy6P0uBdC2tSEMAecfIk1o74aQEDrDm
WqNdsnDl8X1TFhF6ZARC3I3GiBnm2gYZ/BTP6kpMK5haRJj8gf5Q7AsbbTVp10wl5oz+x2KUQCgb
xD4mCQ4zQS4f4RTOlrF3mYZv1b4gYYNhKkYGKFJPQrEiplLiQYDSx97JHFMl/LTbUFbW3UjEzYkH
XxrX05ZejP/Muwosjy9CuE04hARhTPigu1HDwyHaVJNCkUdslDkImn3xvYIEOpZBGXaTaFXwWFBI
8oJbaEo8bFCv2QhCn6d/GRmVI/gQDe/b48dfD1wP6MOToS4V4l6QBP7HHWAa46ZLFmhDdfpilIgq
2TdZvVc+aeU0m4zbGDc8uIpFZ9tNdZGi5v/AsTClkG48uuEmfUACf4lfP3XyWYsEGyUUvlkBEDV+
khe4yo7QEaC/iksQ8tpI45IWIXmkIczDj8tC+rSg4utcKhhUTSiJEqUvdyD3752BChccO0Tazb2A
OojohY45BIrvUbIviWwBFAjchhkFddO3AraU9xwy7KqXHHNHOcAmjJGGz4sFgzjS3LF8BfsTdI7l
8xWkNiIhAp8B1GwyNoa8hGpPAOMk5L0V4RZ8JDAP8RBR0DCoZe3vcw6bBL508P1LT1yIbB1xf8oM
ORj6M0qs+UnkO8HNCAqAe3dUmBUNROZR6sMusDkaexdUAXQ3mdZTmsaca+KvEmZKiZlMGOkHpCbO
9/Ikee9EMAqzV8sHa0pRT8c2jCmmuRgm4bigpsTAzldCg0+V8jWA9w8jmB4fZvtzboAAbT9VapZo
yDHP09QCyQQweRIjClgwbEy7MR8++GiRAdpNAZswJeavCc4W23LntoQc5yJ3nKA5929X3R3w20xc
d7t3YYlEazH8YF0ESSpHmH6h8BHdXN5CN2GiRytE2bwOOeHoYbhLwCXw5td8Xj91EVcEARqiK+aO
x7YGo5HpD5Mb2tIVFRuyCLGeMIe8EhrFjj8LZBKVi+4xY3IjcB40ZJysJdGdPOW+wG0Au+EOaYH0
ibx09HwMmhM+GkGABHTAA0ED/PNPwbQe0kwzSjECm38l0pIHw+SNLThdKOnF8IRT+UZADD+XLW/C
1Fel82BQwZktNt3CEXKhn+JrfHMvgoPH5J5fekiCCgeUaEyIQQmeXIF8M3wuWf5xgGSkT8A8Ag5h
8ivbM0pBThCOfkBg5gz0gS/ERgybiR+7kFkh0LG0kxxKFz88CJxO9CXaH4nPs2PnR0jwREHj+eA+
Jr3lhGnV2ABAEQMjVlM2KGIKRI4dUMxs+BUW5/00gyTOto13kdwQ/uqDXi+dYJnpuMSYjJAYYq6Q
bPNY8qrfTU75BzwbGfggk5g3CX5i8vUUeNufgoyF2L/NMKr2F0uRbAx03bQNW5M18df/sBSVqmo8
SrnP90JKraONReGMHSgFg0CIqxvS5VoeMIHR4GS7JPu64luJ7LkDvdb6FKvY30lo49v87xdmCA/O
b6/Tny/sFzfgUcWWcjGUfN/D+GuGaY7FlWeBLxpXMi3VkyEWKYnYJ0ftSfYk/wrb8Wcf9XRLp4JR
zhSMekPAcsIZpx1yBYBNbKBEeid600lxJByZ24jq25XpFkXEEcqm0iUGCOJNyPTw37+T8jcb2Z+/
0y83m2WYUfRq+Z04ZtkMdl9Bwp0MvHQo4pxbXxrf+AYoTkQlrmz+/cNl428kBkUzNN1UZQgZivr/
ftS2mZZaZlQ5MGvq4m3u9VPrpzyE2kJrJZomhO3ciQ2ieJ3p4v3cjnqnILWm5Gh9LnLETfEEIwhq
pgb59OVEZbSsSppXPCMa1u8RstkFqntKmNu8H128HeMBunWLMDf2dcRLpd9sZ0jKI1+c7z+jWma6
nP3o6wEBxkG6sQKQUxwQ1DEimvRBt9t9ItJbPAP2alR1JItBbBjGLrgTv3cMtyT5q8SdLsNXZs3n
vNwXE3i2CVkQkSP0XnE4kEF3bCiQuKYAaLkP/KImi2IGGbTi4ixhSjxkSo4hRFq+YGIneNVx1zFY
5jsg1fjIVTCp8RtADgbmrwCa1xj6EDPcf39M2l/4H/qfn9KvL2TYqreqjup8/xQ2lAr26w0ZVLym
Pob5AFLQS5Z37pmrKKl4f/wnu0sN5pMIO+Sb6IhyzaTpMOb2+PQkAtVe97iYsTizCqCodBgcAn76
98tW9L8924qt6cbA1uyBpv963ZFRRnF/0bN9RKmYgyXIwKoSCTMs9+XNwQpE18L8Dr5COraP7A+Y
3PI1k93RW+3DDELG3ZzxhFB7c1dzt3PQ5AYJ9H66IZV2pI4z5ILo1gXkkfOcOVi2SjAUwNakVBNU
OtjYpfuaZvvk/YW44zFwkMqitS3GdHXaNwGh2ExKx57COR+11+rhYY2YS/ip4i91an1fUqfCgT5F
I3abZ18yUjHDxU0wat7JD2HxapC/ZbPR1lbmomcnxJIJZ5flgXBgHxU0lBgNklKNPxfyfjX9SJ0B
IzEi4fbMsdzozKYP/NKdCgjHfgAxF/xMAkQ5hCUT+SwpsMEJLDTSDpH57fgXkZPnc45RK0jrGPWT
5tyGjHJIpQObxUfMm8egXpRTMNuQHC1rHMFYa5CbkV1wtE6ISRg1hoAgHxtpKD15SZgNlvfd5e6I
L4kXndkysb2idmBGhl1sU6wfi9f5/rPVarhOL+9wo6lKegyflg8QwVdX2vnu36+X9X3AsZzsf/Ib
3ASUUEIcvMhE+fcDJit/O75sQ5ZV2zJV1dJ+HZ5yPHh0xUBmHQqwUyT5aH7CUbnTt+FG8mhQ1oxu
+MUxeC0pNFuSTeN33EnI4+v3PoJMRY4o0Q48KW93iqiH0+W+/ibhKdIDsZDonJx7/eOiY3SCTlDu
7YGLeOLJNlp2Gs3DHt5OVU6cK5X6VKMOf6c392v+TANhIOKIg/GRg7DPeIY4P5F45UTHkUlSHAZv
3YcoA9HSEHtvnWz24glCxWSjz6NreHeQYHiPEQnNtAEsAdoGBpq2SRc9Gqf4U6F0y5nTjHD7P3rc
s2ClxuVVZuRjr5h0L/nKT/KQu5A3xvqPm8My/nom2aZNiaAolqX88ssmfShHta1l+8v82RMGhKe1
5kYQJjEMTXSi6gexoZih2RVRgaVD+SP7Vp6u4VafiDLGmBD6D1wFne5cUh/z8otvKlsuMDBzYuDO
9qzFeo+U9OkQs0izQ1t8wVKBZ6vHA5FAncElA0B6y1czJQTsaNjuvXB1xpGIvpkNl05TOtGHycN4
d8OvvPNsG66E16FxYIpPDGLp3vDVkot1cyqm7iAGp2aPMkYGCYy4V6dLsZx8ianx6bSfQj6m8B/G
CvMA2j96euYZnf9snTvAG3ixPG5zecer97Pz7UvomaqJarrSe0JduNPIDtFdyXbNEvmtjp6mo/2y
PfnihvOXFTzl6eA1UhDfy37Bi9CHFboSH7ch6z+c+uT6xK6s4LR2cs6APuAshSwLeQoAfwQhsvPZ
uOxzpgQ88By4D6e/8ut+XbznF3Iuz/g2JqxDTkmgly6EWRj7iqsHYKOY06LLQf6/3pnupB0OYDB2
s4wHXnV50KM66NAHT7WhOTXw78AgqY7EUG2NCemqrZOgdMsQBnS1g2YaSelVoWUHSYREA0ovyX2B
tjeZZ2EgBz00hBw5UdGkDlTfLh0pCrrEU++evRmsCMOp3YZftXH5X1KspKEbvXGk0mXji4KowCmr
7XiXmneGh3fqPuu7ZaJQ+MUU79o5njcnfEnMOZn1fN/PmggbJG9v3Gyw0soeQ8vmTV2wxC6dlBQX
dLYSim4dM8VG30CHuDRuxiNBZaHVLtIVbN5vRuMkV7SqeCcOVLqBfKBWqcdMxt5J8fRep4r9ePHG
UP8D4U7mhvgs5wneKcuDtBto19vngHuPzAi860GmOGEaxJrfGl7GfKByEYTWWOgRu0SbmOw1w3vp
yJHRddVup7qXpTy03zXMjrE32GlB94YYAdYJpxgTqgbOArw4gPMI8KevL3tCD7lFmHynlLUClPIq
yswPqNlbiqPF4C3caWRNYr/00DSJxx65aYMaOL/hvRd/sz7pgip0qm+ZLyk9eivi1qvv4lyOCKEn
ZcNJOEmJj+1Ia0BiEKWO/HAfLM8itPvDwkG5SaC4A9NtXh2YjthOtu58IslHBI9qDvf2dzTkByEh
WPJOPt4lX73yw6RhDFydDMcHtG6B0yOoFxM+AToE33ZHYOG1W2ytb+htDNs4a5iaNo2LxZY/NGh3
0kexemCEOrU7XHTVGO/7gDcSr3fskaJlfqZ8Ar5C5tGG9o3gnnICijIYEByFQnCirqqPDlBY7gAq
TmeQ61unnBZfA7bR9cCxMUnULiUDBtn9rSMp5XmqBE6oXHDv4MBhOdu5Od8UiUKWHRDeHFfjNARL
qjrwNpKzfSjq5Q1EuemEwNzOLJrPKsmn1AOM0IlgxF3Qe/UV+l5QHttxfwLrwXRRp00FJB48D1ns
1lONeQcjF37SJxqG4JkE3VY7kkNR7e2vWjx8PBspKDcFSXIAW8TYP9xmB14RuBtRgTv9QWgXMssS
mhX6YHE+P4/4oDEBT6ibcHIlq2ZuPSil010bEPDegEvCWIwEBSSAxyuBzDUsTvnuhuA385H3wUk5
aV/Pkphv8a53rN/1Zc+VCssaERiIaWj4pezeS1fiCoU28AbBlKAw1kCY/lob0zD3Lk/H65zdGBBd
xAuFyTe8GF7+QaMvf96+E7JunhSSyrlLXOZO9Gb5vCSSekWvRsFV+rxDnIAJc4WSx616Mgjv96HF
BAQS4dB8YwKNU2eCLW14P2Via8qaFEan/mWyCm+we7sPDu0T4d1PR4RQIxJh2J+w/hubUCFRyeK8
Ow7W6tOhqCDmJ3c8BtGM9Abjj+og5IWoCqohCAOHF2MdB7PiHfYkMRzz+rM6y1+6Lb6588vZJMiK
alTwJHWOk2jE8ySN1X2PAfB8O1HQMbKHS53wQkKiVxn84hQ9w4Uijh09wnSAjj52TaiAyxinByoi
9ggvFkMlxoQvVNynCoPoa1QC8gp60CwMs3Y3+t77tuThxHwhSDy7Oxs0c2uy2mz3bL3GPIfm5HVA
jsAnBdqnJXo62vMy4m3xhQbq34XcTyPwu7HXFAvQoa1Qagx+1XGxZmp9pt5oQy++Hm6Mfc7xTzLi
SOPkolgviOSDfHhZN6ande79W1jxgQrxP6FZKrySu3geZF/tSDxPdzeSqRt8CwkfmnzlUyXoekwy
TIQGlIMM+w34E7wj45ndLytT2Is6mqQwaOFIMSjMnMEV1M2/f0n7LyxKXVPF/1umwb//qph0TZZD
6cUvaT69gnDZNzzyPPEd62puINM1Ovcm/LbRtZMclg7CSFPrbn9Up1iAFpcBQsJYc55fVuXFBPOa
PvaeWgV5MyuQhePpAcQzT1iFHirWaVizaQt6N/yM3Q6Bpqfi/wIo1H9xKMig2xL39iVd7/DlOTdo
DiDGvt8iv+BMxxOqug88i5FrW576Je8HqD4o6MNrRiT5w5O/mHhf1QY8W8HrofD2KjlozEDekiYE
RzGRgtT0W00s8fF4NG70X++n/leMpMboQlNN27SM39V/U7R1qeZhvgfwnszy3DWGdum/SP4TDv5D
jfpFD1JWjU+vIjNOcThiMtpnJvpwApf4Z6vSJ1aq8qraUenn0eDcFxaL1O8CZ+kBB/wL0v3zo8wE
Xo2OATSDKXlk0JL/S6JejDIwJ/kLVJPsNbeJ0s9DefKkkxsMW2R85CJe6YUMuCav7yam0r1Mzee5
AL9sT/HeSgtqwrbzEivQIYxrS/ueu02fuDbusb7aKvnVtNdltM17EMKsUm5PyrkKOhvUbcp8JFm5
a1/NbB4jdufRyK+Fgh0UV7Huxa370oem7N/du37UrNmN+YQB9U4f35FesPFELBcHOumQ6qgF2l24
l9yRFwNqnVdwl0PA6Q8nshW3uedekxzs+0SDv2jt7Mv0icKtceP4I36eDYwAMMvQooBluGCsfhG1
I7vKHhcsySp8jROn8C/bGs1K6SVTrnieoHgnWa5pec3FSSk8WZoN4V7f0Ft+c7ux/8GKdgddzSJh
Z8POlJwQbXkZKG9ahOJCZQ3zcS9HtuGEb5x55tN9Vv7lDaU2f2DpKC+nMPicnBLgxor+d4AAOtcZ
+rOE8wb2MGVqwJmPHrZnqKIxH0oXAyqio8ET7BRX/agXziB1e8qTDhyPPIw2t8/qO6OsUZzbieQn
tgbcFZwWGV2C7bI2WL82bStOSwsOIPXOxWe4VANTYGXgX9CQPE6E1B2z04NNZvzOcPkojRKRRI6y
iyvmK/YetvucxQ/HYon1s8JaNaVbL++W4vB6Kv+mzeodP616bW79NkJhjZcs8h93uh9s5/ZeM+lm
GGts2nG4blr3MmOJus2+LgSIXu0rJJu5iWAkud7dZp4NXxTAO/x2XvFdEKbOkRQ7GBOC6LNDjY3F
jXIH6t8QFMHdla54h+DRXRx1QlKF2eNGcxHiZh5TA4jnEVE1fniKt/qTeLSihu1kvMl6QP9mkeLO
2HWw43crj/SIylzSfKL5WPciH8byWmw02Lq4BIGhX/svGNs4xK7tWbfd17wrXcLXdvaWIufxpRGs
ZrkaZxr1OtMb1cktnwtDp6kozrigv+gmc2z/B2PPzJ7h4Yu1McesxSBJ9p+2V90CMvtIiL64FFzy
qvnOT7wS1A5dcCdDrdbYIN8Rh3AUcg5Wrgqe6OXZqift0pvfIHgl/Yt+laUH+VGtaFW5u+PA3pXA
J1voVfVWXfVv8VEDxBp0sB1I+6VPDN0BM8SZ8fYaxh1iYmohoieWBSZ9wgUhktbIWyqPiB4DeT89
MNX2LD6mmUvXZwtf/2ACmhIAy+WdvzV7slZ+JJ6ciFdG70KxIm3yxCvTec1KJ0Loy4BN5U9kBQ09
i7+FnGs5uGnj9uUDuSVRoJcdo3D/fd/9rAl+X+qMLU0Tzi8zGllMB/9YI/T6s5SjqM/21p4iOK0R
unDmtW/xBmZATX8QuZy4oE/Jv57FYMoQCKrnAQN9NjtXAHyx5kkdbFGoUBmZDijyEXg1jO8AY4au
krnWzY0/+MLp7/QLCqO57UUb/vu34G7+y9JBV2VDU2Uumv9vxpRLhRp2gwr92w4y057KmQ8D5UuP
L9Rm9BA5BFjXmdd/VB/iHsndl+As4PCnsfpiYnRV8fV3FJuZ137IYMxDrzQ8U/V4Hh/hpEPZ8M7O
7ti9OIl9BiC1PsklR6EFAek0tnH6+A05NgjWKaLRMpwGC2lbi7wippPqyNC9kDyAasWconekY/KW
PhwIEtLDK9cUFAwg4SNLlPK879EqgoE7D3XP7ChX2XG8UTkOLRrwY8tQpR/mJ+ObqzElXcz+GCzC
RTwtCZHdVCuBGtfZrmJlelJLoPLsVMeG36CBHjVAfPIhnJjG4NVrB85lFmqODDP77pZ7EWdUz9tZ
ganImhany5lpmrlV/GLU48ttr92+3ZlHCvMewvv0xmDTnr9+ONaFHxdsztEKtJNXHDziEz7jCOgz
2kv9TPOeoPF++YWIJ9VwEYb77ObrG+TufrJ8HNVFcmi8DrQjYMv7SgWnAosusHax7SQMdc9mkO0J
tjHGUfA8Y4NWHg7NdwNzFxEoqJe7qLdwOFMvGTN1Lkcu5EZ1E21RTqB8vXFFrB+3rUISrMl77t/O
zQY4TylGIXcun12p0DlOS41unfYTQtxCp8vbq1dGTMbO4AM1neI2fyB4HOOGhivHdKOAYIa3cdMP
XGsHEROND+rXgUOZdxfm0H4jrfGG0gHyCeJtCz0oX59EBz2dUgNk7Ui9o1MeL7sPmT1A7lFKbBLJ
BUXCxGUb8zYxwlnc5pqXH1CEmmfqELtzlbf0UDPgONcNz5ArH5X3+zw/9Ge6yjTzNI9JZlF/85Jv
CT/SfGDC0T4ktrSCqdC52mc4VEmqF/dmrbnW6LXvu2G+bhfmUGEK/T7YJWtpl0hQUckY4iiUviM2
puLWdOqVPNdugkhpzui0bkd4fwaeql3M5u5ITxh/QisdEd990nqPo7tnuDCIAm7IDr1HX2HTk74t
SGw9rJw1qYiMN/jDyZZ8eI9JDUQoFB2NonE7dcduq0s+c/GyxgyueRpCTV4WGsdshU87DWS6cJhd
p2JjXKWd+nBytALpHqDnSMcTjk//5TzWcQBD063eSP8KF2QkTxYJA0rvwlEHDxW9hkXDQrzcg+5O
PkUze2uBurGeTPUKgjzfo0+dP0Z2wKZZ4TwzRJVKMcq49L05vBhBrXQYIvSRg95NK7/aoRNcAKjZ
VXS/d+gF7dSi26bShVrGBOpC5zS8oMJJhpo2fAFY4UrpPUYZOD/ACY8tnqYr1wcRdbgEv4D1HxmJ
X9aMj/JxDKShnhfoFgmtz7tJiJUWV+yTr4/Lr/sceAmLdSbpZEIxTrjT5l42+YdOS4JImXU6n2gy
5BNN52j6rMy3Nv1eWt1X/Zzuy3p40uk5ejHrYmiTr2jSOhR6wJgBt6F9/s7HbejxcHCLdVAAh4xi
bJDIa/n0+OoEsVnaQnoPMZw83ds100YysS7Q4q+vdlI166ybtSiiufxGly/z9O+rQJX/dhNoumqZ
A9WWVVmMxP+40NroloRK22R7PfTsrQ35Tj0+9yqP5QQzlHyt59jJz+jl9/oZRQv6x6ABiuVqlmPv
us1gxvV8Pz45JUbJ179fm6L+9ZrSeVkDW9U00/5128a9brxugzjbV28Ji43GuylDNhxxGTAmA/7G
vB1d07H1BpNqprPwANO2Ki0XAt7j4lSf3Zx2FARb6T+oxVVPQ+jBILgOmhoTCPpADnfk2dQ25dIm
GoRghBn9DwVcw4n4wcqEhwvNJ5laeOwOFUP2D5OVcTxJeVybEcsvwcYmdRu/0bFl2PUNna55efWX
6ikHc2RexeFXry76inPKcIuLozHrQlN/c+8tZ+IwQ7eybIiF37aEhc1ZAXcC9VCQ2PrJnVAzWuYu
zbBhN0tck5FnzwfgHzhNw6FSTsLavRjCekebvI5ubjfnlorY7bgDpnNA82cJNceD6Wd6yD5bd/AZ
Q6mjj5hknzZXjBPi9Yq8lilJ5HYfCm3MB22JTPf78BkJ0Uvvq8phaDbA2sfk9rnTIbKS/wkLD8GR
5VR0CwtVsH6z022rfhc9oB3xiBuOGLxkWyZ6GZfBXvp+zpi4G572VpFWr5xDGf8P3yr9UAgl3J0S
ecD37KcF2csRI3v9nbbJYp1kI2e05mSOTp6f2oV/rCZ0pQLqviB/DUcaUx++SHuJINNh/2V9mAd1
n4xuLL7PnBEPN3IWjEFuyO9ydu7/fkx/viK/a0LDUixFt23FkAfiK/bHV8iyykLX7Dzbo1HcxO8G
jqfHEgs8vyhRdQuEJVN1EiLueY7+4yf/7fvx50/+NX1JVCl5FfEj2zduG1Tjx8m+4sS6eTQ+fue9
Fo9JWLm4cGnu/6MQ/p+K4l+/9S+VRR3KdzmT+a0bFxLhA7sUDLyeDojBLiK2hg9ldENUkE6MZExh
J5LTKLQSYkdpA24Rg0+WYVhD97kbzVgJjLjVhBhW4yapVtR6sM++KelHxPHNJVQw0FuQhTPQ1cGS
yJvylFyZ0LOWKPxwiKc+dDJIoa8pi6nbnqV2ukzYXeKz3USx3yz00ePztqnP99btEQe4g0M8fUCh
g6FZPxl/W+zjPu1gML9tHkFuYS+5CbcB5UGDHwVRJ7pk/kGbHdfDTw7SgcqdOn+m4gZiKwis+MS2
qVu1m9uMF/X0tN1gOfhEc4ZjaA/WcIdNo3ajQ7thwGXOrW23qvwHgJTokB/QgARS60KWQjCC+Nty
gYpw2SYLDae4chIOqZ4/+enppAqMJT8NLC9lK9EBeQj31InYWrvPakJxpdpUXf1RA9Xjs1grD2xS
pwmiOlCkR3RBRzzJNWgQdcieonXtBf3psmbiCK6N1ABShbVFOuHLlD2c9IzE7RPS0SBQnNc5GaHr
RBjucZxgiWAW46JJP8bCecGChimtBWKN8KbBlSyh7xJruJhfL4khw5/qmOto0+zgPgmzBCcjcFOs
EdBbSwe7yRj0CoOJoL8FReKwlRlcXMNkaOSxRNX5SxTDG0Zh8VUYDKwhWaILUG/SiPSTE38vY3T+
DiR3Cdl8rDSUdfHGrnzKnF8IRg1SkrDDQclhtkQpXAXEPJsn2fRTjVyK5zdxDw+GewDvT8YeyT1h
6OtoRk8ubDv//uoqf9Oj/fnV/SUjecmpFuqPe8Zk+nImpFxfhj00uvQzD4QJmZ6WmfhUOYF2QoK6
ublo1E/6+wupuPd6/ddB8jfNAQWApsmWqhvK74u2zOSLnDe3bP9iWDGUEW+DSwCFz7M4TFFFIibn
nQVodKQAav9r6imLs+L3WfLnj/91gqqpapuNxY+/QKoGyckSVnIaiXiVoD3EATcIzpfNvz8B2f6P
H/rr8CzSJE3TKKWVZ8v/bcPeIoWSfTexqHUQfbMZHYwGZ/WkiYUWz18y1E/a4t8v4q+Pgalphqnq
imwY1q9T1Ch6LcvVMt0363TGI0u6cJC5X7cZu8byDc6I348gX8rTEBOXcM8zlmuOz6M5+/cL+eub
8cfr+PU4arr1UJusSvemOUxrP7oxuWGCSi4z0x8ydO+Tf/+8v9adFuFV1sC07IFt/NqOhGlrVfdn
zbs/lN7mkeYymj40N3g6yMAs5+MLCNauWz0RF2zIQhs9ZxiyPp87/vWo8GRimkUL55b/8U1g1P6X
x8IymfEMdMXUDEPcuX/c5nKVpMbjafFObGGIvyuTfGfNMWdQWthklpifPP6cI6b7ssUGNH9Di6Oc
m5DN5VDePvG4ffRsTgUvuQ/U2WNWjUGz7u0t85UOd0SN+gYtjWNKQQPer3NAmmMpWN96t6qHEpT0
ScYWzJwVoY/kwewWvYq4RhDMwZWRIIqXlQ5P8ebmR/mNLhkZBmEqujP4rgl3+1lTKnO78KWBV7N7
TD3iYXoWJR7OYpyxB23Tf2aRe7+msqeWvkgMzWFeWp1fH2BI8oroo5hgYSfe0cUMXh5gfRSzItZz
Yu5KYsbp//zqo/9AYb14fEjQh9gKj6u3fsVXlYP4/vDt19i4NmP5lO8N5GM0s2Kg5FAhpKxvC5e7
P/l6wtusIi/Tg5LsPZpWztpv5R11S71P3pi+oFFpWi/9ZAMWQn6tACrT1oMwR5h5G+nFOKxmdi0C
dkB9SsRxIJTS3O69WwAZWr9CJ4GrhiL81F75Q+WrFo5yfcgaHfFDDHqpcxsqUjaAexNjyvedMTsT
qu+sw8er7CLeatthVpdKrk5E6fkC3UBdENGSXsOJxOoTHgx3uZi6gK4CbrN6ZF7IaMR0kU1J++7E
P1bjmd0XuJkWJvMTOAnWjhq9ndos8THHmDCs5zam53g3mFW3Eb7pxWULUWGrzC6KqN3ttTWzEOkW
i4RcDther32BxRFdLcXFA3Zo1oLGTWRXJJb8H19nsqSqloXhJyKCvpnSKfZNpppOCE1TEEQEpH36
+jg1q0FF1L117slME3Gz91r/+hve17Y4wyGBApFh3UlYjLkvCf4AwpMc+CHSqugmytvDfnEnrKQV
DL+SZ6wg0icBsLVNnVaGIuGaXA08JLR/nQFMVoPOAGSEWMU5zUdF/01oxpN5Y08zMHteJTqV2Qsf
9hZWZr3GzgQCwrqhZn87TAnADyxSrdNpJ3jSAPeDQaAMdHcRNGKN2lHTlI3Tyxw1EWD6T3UCsijd
Gj+Z3dB7DUKpX7gm5rq7y1h2ffWYvo2s7GhR/Vr4ZMZTYxv9ZUsN/vSEP3rF02cLR4b9RceDr9Ud
cQ/CT6gXQMo4363r3qesYdghOT8gGQBMsPlGNJ/IXHPZopUwFqbXX8tvdhpULBgDEDxSIW8DlHif
tNvzT7wWrf+Q7I5S7OEURHrF5CBrEwy9WNXkEv//TZPD2BpPpf89Kk3TtExVhaIm/W+/rsXm02r7
4flNSB4PMMdlQHy8WzN7F/z3gvZ3hT2ka97oFOf5P+ixcxu//K3JJP5gKT0EfeQ8UGZfGBza8go6
1izd0TkPkCsjGEmIr/CuGF1qd9ZafbrGGlapTJgMocU8f2i4LMRpkOghFI5u7tIJcoWEGybA/0mJ
RxN2YrINV8y8AcNaZOh8IzBJ6zLIfEDRhRdhLvsto4qIME7jx9AXz8YrQBmNbZLM27cnstyPD59g
0QOuA1tkxEisIT0tWrJk6lv3/f6ryIIs7twEY08my3gb6FYlSoeXbwk4UZDZewDDHsW1bBCDT5Dy
L9splxpvhFOJpv0r3bHlpLvP7e0rc9ETfkc1pgju1U8fsEP6SX6Pex/PB3ZocVv+gnHLndexO6aG
bTzcR+6qopMSLEIg3Ioo7D0y4xcq63iLTun2uApjvAZGIK/N4ANeMnOOMUiEE5HY6hkCjc4OgAII
fGE1uiLr7O/xF6wMGXthxs46aOfNuCXfr6U5TalplykKFA6+Jfj1DgsMlxTkgHcnrNW7AYDKz7eM
DEkdRWGPjOgbbxIfTkry1dPr4F0NO5hNFvfJCAEBfbqP6z1HK7bRDVNSFziFPg6wTnXCu3pPL12y
iEGdmOEXDoH0pO9EkIzH0M8+eO4A8SMe2diNxQBmhvokjLPGu8iInOom4Nmk/sK1WZWRa5CbKzIF
4GK9KJxzPBi3iAkg2v9k1q0YH32WAvjW/gI0UdysA4ApEjR9qh0S+84hhsm4DLgCVwff53DbjVln
T5l93wWr4Uu8bcFimmw/QxuHaPnlvRvcizvXAKzOPVq7loRt8zXJOhfuhc5d2glswsFzY605wJXC
ZRVxNjNCyxB95vPHsZoppL8hodqgLJsC3XIg5/3oH80iejwc1hsHJgsbKAqUKUhOxQ47cbxE5CV9
CJo2dAItc8nH9P1FLEGHLSxXeoDRC9RJawpcql5K1Ykbx3j6ZTTRW1c2RzbkEJK3FpLywPIg/DFB
QX8TlxLWDgjDgAs5M4V9hIfMe5m2LtdFlgnxTkiH8E8DmIGwJUxAHN+A8R7PGWuUKEFS6yTi1Tfw
0Z30R4aBzrpGl4TP4YQpio4moDzBQlsx75bW2rpjpHpijHfCg57oY7A1CFaqA/g613wVW9qHk+4A
1bBUB6wdWWKwiaRFDoSIX8iu+SGafgkVFh4syQZ4Xd64HuMrTiYyEpcjqblca6FOcvzSs55hmsOn
OuY+EI+eVtzcRttpcDUpgvDDHQuqbFevlLkCUUzkyf4suhM65Q638M6VTqwE5Zdryi/ar47e1cVd
xTdnDy/eCysZqyxrWUJc/vQ2rS5WjJQNWxFvxWM4tSDIoptPvPfgvvJp2f5VDPlTDls/j5wWvxfQ
e5/Vx7STqfoihby3l2I7RB1Ky8/w4aSjvMMhuHPjym1h94R2J9t8mk8ssk6D5KKtDiSfKqUMgMOT
r5iFebfWYeZxyZ9xkwiSxX/jOMj30HzraPgEGSDPhbjnZbsHoSCtR3JjMYeW5bDi2A9d6k9ydyP3
476raUaMDCwpmggiUGEmEnKZOxYilcTv5kgqVhiyL1qnpmjOr4xDfqOLruNc9OHROtQXTq97e1Ev
fvzDvEr4HXN+EKLrh1Hl8p6W2ThCKu8RA1d7xFoQabNrUAWpUG32XwWQp8FpwEjlp8dHlrgGhPf7
dodb+fj4QZ39q7+L7xKYc6bgudrM679oS7PbkAROjknLsJSoAqbJiFI/doyqIcCc7xx1tnaU/0hV
UZ0K0fxzxuVJ0YRHXcFUEvb1jANKIhSF6ugzsyD5BIWDsBGLTLz7euf5Z5K807jP8aYTz5FUU2Ie
KCT7YgwHYN7I3eSl8gt/LSQLkSFn1+0b+FQXzg8SBHi2ejeq1vTkIL0EuSXUs6QwtkwBn+CVSMR+
PjXswOzODgHREDsDBfK3WwOqbqPjf+OSn95w4MZugDQKBNZjhAbDkMWT0zQbw4CQo9+zu7AnVvqr
XfXfOmD7pVmLjEzg9mMVAWOz+2kJlCAGpnPfm/dNahwk/3c2CAbPMmuC9QVUgzF6xVzzwW41Wt5/
LPuJOwyfNW+18GnhxxgEcabsw2+aEaP0MkajimWT13ctN5/GATBrILMiSqb8O2GvDyc1v4ff8q6Y
Q7d5IQ0c1uWJtF5hTRGO5ri61zNssDipGcWiDwW4HhJWcLPgphuRhwG/weDeAWC/QxBTm5GfxAlK
40QOCa7bmo1efZpdI7hFK5WERdewOzefifDwxa14pnngS2hv386rdrjN/YwmCy174UK8oAWqiDFH
RskQ75oqsFwn0dXs7O6H4Q1N/ApSgHKDswW1ghkTLAdxh7/QhGXwXjCz20b3Nkad0m+FPcFNPvmn
iubMo6P0M2yyY8OQ60PY44BwBWokZ0NAl8Yu/4vxGKUIyY4uiQGUUCnsXRZdtEoWb57PeEJLpKBQ
j1YEhFAlba9LLv400tSbTe+xKDN0PQgjAkoqO7Vbhx112Tu193HZdeBJkEl1BHpx4TDBnumJ6eNQ
BKj3wKy8JNCXnLAuW0DyxfN5Kn+VL/Y3p1ucuMcn8cxLwkXitPUeK0Kcpg3q/JFpAhPYgQhCyXFS
t+pZ+oy4GR0tnJLEfSau9ZVe67cHazj+xixjSQ18N7BEQybjxUyoWjioKNCvuC6RYRxznAhujDQC
sBmi8z5ysq9LhiPkdDr/EJyHGdDMYS+zV4Dwkwj9LqQRnwLBN23d9t4k79m12/sYCz09p7eR59Y2
ycE/VCy+7dw9AwiMGTJGBN/aBPVIAS2HUguHBhacsH5nCOWQL7mKe3o6vHdgMyZyiLDs8TbO6x0r
g1V1Q9bjzAkJdZatc5ZcjjO7tpfn5cs5WVg7Xk8hWNPjSL+aHREBLWK8CrXNnTZhDNy6k85H+HDG
9THmHfvbv9TFX8CRvNkoGLq7S3+p2TfaLvbZ/lgivBQXmTs9nZfTqaP6sLz3sr0aQKYddoOAjEF2
VvfGqbi8EzEoO6cPhN/IvcXbqXVjXc84lE/naqX5Z8v+8gPYoLZL5AZ5NXw34DtZOZ8As4UFOh6G
TFzesmLHG/+LG2JDp/LxpfAN+2CRvUrR72R4NJj3cdHRggXa+uNTG0OfJDmKmc8cUjsdTj07CAuU
wiS3PZ3a3sr2fcsBzUC1YqXrKOhzRMggAX7ju/cco2wSGA8JqcHt7OPesHqCXDyfn8oA/AQK/JQK
Yfwir6ZwFUu4Vv5jB48cy/MAVYvjn1pirD+ufx5s//wOzjIfqT6r2Z6I3qB0sS0bs2FPxvYiv5RB
y2XA/Lk3/iHEuMDE4+JxkNbVbCva0wNJbzDht+YWAgBHJW2LSzvCr8dSDrpjAjd4LM+RlBdTRlSs
CkpmZ8pDeIAXPpq54bGD5QhGIlztGNs9nrdQ45ca3qkx1OHQQbM9kqmbFV1lgHePM3pusOs690Pl
oYHfvt0pUZxOhOMSH6XhVrMQ46uLac+mc4UjfEzazvw9Ts3u/gfas72d8zG4LinA1PXTLYb9vCtk
mPuQgKBiUk2+WAMJnqFXKu6txV0bM3g1L3O+CnKm3gF7OD5UTx9/LLbu2ut412/KUmokcpK9dD4E
4AJEKsMFg5AcHMKJ4T9d/mv5+ZIw9cJQa1XYa5KBIZZzQgwMhrEcZfd/k0XXwulufjKctwT7pq+G
n/yaXyXBZioHP9xCNwfGXl3hheMnB5VWJ8TTaQkPYmDOP8jmvzH6su+kKn/zmMwuHsbeNo6LdhDg
Ur647BM8KUunnaKGcWd0Ywd9Mq5lizVPdNQz8Km+4U3yLvEAW95uzOfr4/jB4NtRz8lDFx0C0H0J
XxR1tmTRP6lz8e10R7OZ0Nm2FAzKbw2T0eLtHt7wgaQgPQo3OPzxt5ZQxZAQ67OpYZnFTIqYUXYZ
BP5nzMHmGlFR1Dtb2hOVc5S4VtEfnU3vNIfszOVKdPeRS7NAxOnLnu2R3E5L573cwzHythxR3uhe
b+/vsw8ahct+ekuc6X1rsLwK+9RPtpD5MO6dsU1Hu3DSk7y+YJLLZIw9xD3RVIz5zzWPt75jL55t
GZmMItPKO+94jMgGHw+hmoMK55TGkc/G4uXMXjYWDabH80V5wN7mkJTF+h/WmcYJWc/bwR39SUrV
fjEwDVJxUTauwh34FSBaB9WGuUM81ymfFmJom2gGXl4iBeBlhBg/biqwGwkwdJSHapNzrqOZOnZ/
iuY+iwUUSu5YBFTEdW/KXcc0SvQ+pSMdILj2TMQXbIVhhsFZvn9O4u+SEObR+6L5zTOvQot2f590
nt4eKmSywpL8aa3IwAC/6TAqUHasRXZS5E1H4SubpyrssJvRkGDufHBCEPy0t2XdfSSjioXTP879
FNKW4ZWQfZVAp+NHOx/CnF2XItXNtMEoKPJqcVJayxr2s/G2M2n7bo8f2k3uar4twNOgMlJQSZNB
3VFvq9Lsyeztt2hdHZEyszRoABwQRVBlk47yx1rqiOFjJ7X2Tb8Ss0mLQUQ5zTHkXVfpTO/OKiz+
fsVQG2o3zRTSjA9HRw+f+DLuaxSuqAQATzt2GO71Rg69pvIKMr0AfndF5hnIWsVJariNdbGAjTFz
yTfUs3o6g9inRssPxrEkjOHAsXgIx0f+lxP+RglSfLUfiLdrOZ1JxtWUtrU0eafnd+zq2URIzn12
D1XYyWDcsDZpovVTRQRl75mvObqYRLmjN07FoHjuRXEJc8UY25FImXUYEOueORCaSHm5lYeJUcxq
titsCv5S4nuJymynhraW26WlTaxkrTSbtHOkxs+g+Tc+2GmCDBLFZDkB05TgdcuEbsCNtrS1hMeN
CPLtNuas3oZQl0iXoEVO59bj5xl+ZUrkKOql1R0xXVW582ZWa8xqzf0yKsei6nzPnuUEmWX7vuQ0
6uQoQjrAZg+ehb75aGSbeZoODX1fRovXe/ro0Fs4YgdFfDrSwbE/hfL9mFqF1xFkAC5ubD4yVBNb
uUZYPmF4RHRn7b5l5wNTO/EH4tzeSGMIYQGo916trzfr5rk2IQfASo/cJvQfBHsMk2ZvfI7Uz+93
wN374EVG+1J6LwAdEBo03JjGGzNd9vnFT31CJBP0+Oeqw9AGuyLdUQqPSy33IQouPfU6LZCqY2Vs
sveu1/h8NlkX5PqRO6hwjoPXPDeycIAMLbGX/8ipS7iT4BifeZc6H33dd04c+r210Hhdft3HQd+U
wkXkUS8W5vM3xoGKX2zCB59H3ZJPobUWWbfk1zwxX3zMVMx7433S/1n6kmuWZKSJ2dbClg1rL9Gt
ugB5C2/yJbiv7IuhfUoxV8wMwWm50m4qq3bIhwPP40/AaiZ1RRU1zEwh4oErBPCLHG52/GFq/qfw
GWB3CrBZu0LlZLjevX3xLyFiD2+kx4xPMGV347NhwqC+rng4JH9RttL5+BQQCciSNf9o9TyGJtP/
PB6MLuCfY0xGdVRYXrl+AylCLO2CSoTCRhPqv0ov4QPUpqa16DuAsYMhew9mJ4onfsuRo/9lhS+9
loOx5C0/dDc1WEp2R/qVaj+YQ+ygy43NNKqkxBYa+4PNz0UhLzUalS4a6uLwTijcB7NMMuFNj/ua
nISMuCBP76bJb4YuVbObNcBJavdnGLFy53z6a5cfQ+OAV7q+N6h6VL/Ggrt3hMaF/EMim3XqYq/g
kMWV7IFiQCrtGErPThk8NAwSAwOeU3xvI6dBV7zvqPWpnhDq7ij9wp3wY6I4Tnw4awqrBBwIAwds
Xx5uueUvqrcdKbamj1KFwmnkZUsTf5O6kVlXqU72I+qedBEX0nI44NP0T+PAadJZTsa8fwAMrG6N
bmuHZptF7uUIUYpIOsLspj2/0C2/zDtr2E1+Puv4lziO9oxEmi9+K9d8BkdrV8oA00A27FezE0xi
T2NZ2M+D+lsQd/r12iGt6BWvJED6HKU+Zx4nVVV7Cl0FxfPyjWkwllZ/GmzBdYNjQLkVeFy36EbH
mzJqf5ttw2pmthMvDA5Q3e0/DhhoAuJEujlyOaiAivfhYzXbjfX2W+oGjI40tyR/7Jf/yrFLgIz/
nfKNTLKoJVG6/HZxUO/52UQnQ37k2+X8wm0Bjezhp8C1tRte+bGm8MN5bGB0y8xBuFvwM3fJGNtS
/TZvp8xsOLC5Pu2JcIN8Ujg5lGHNV+7GHT1D9IPGoRRWpTJDdfEIbRKmEMZapEW1c4YyT+y2F5ru
dtkEvUqBD5w0GW8fkCdKVkTPzBBQ97wcEjKQrrEwH25duCLMT/T8FWYAJv7duEjiBghBjInpdujB
KmDquY3hDHKg60EC+sKLW7aU7N/aPHqt3/nBRN9EpkrpR5X3wYQHod6Z8eYePYw/EMWmr5NLBXCF
PdsIOYD2wVXY68D0rxMzMLJgyK8ZPL33k0s3s77NNeEZUCpW4YnILcjB1pabEQVP+wfKmFcWzvju
0QyPslWGIeCLGrY7hQPqRwKveDjHN9BvEm0hKAE84B0TFNeDhYoGgEp1ykV6MJeic01w8eft9r/5
Ilx3IIO4FbgY2Z/IDLrHcHeQxKDS3iFJMflpDZWey3lWkjoOmM7IGNG1PBL9UCpnntA7It9FliWn
+V7AM1bhyXC4k0K7ZvSIciBrR66fwf2P3t/SZ/XkZKOjVKZozU28qoadrqHV8tJ2Sr4WOu7vMnGo
TZh8vo89xHB8w90SjB+WJJEG4gRpkF5T3UwB9bkjVutS52nMTjAfoPJD4cTlvibWllAy+aSfkNg8
+nmG/UzpSr0t4oFFvKCFxNmVGazRtaEkEZA32CwULrWmy5vSuSzg6/PR9Y6CUSXpQ3Oipq7hD1xT
CrofBORXFg70JVxgU+dvsJsv9YK73xqPEJzPcr/jxAdAeNlPWCn+x+TW2cLqSSlL4hGV7uBmqt2n
qwebpTDnbjAiNXagjYRAh44qBC80WRJaxcVHcj5qkOEgnq4EEvdGCn2HoNn04HSqZNLmE/LmFc2D
JcKoQRaXvbXXNTvaWaeCeRvkAO0Xt1L6eRhuMKRgMQxeMvgmd4qJGNoq3Y7xHXlOCaaVx7Ua38D5
H3g3iIEKnIZPncIJtlKxpkuPTLgZ8+voYD8EyosblmFD15C5TTU1iHPga5Bc9Z1+j0y3wB2WJlql
pGH1Th6YTbBhNhPSIVnFMkNadN7TkOFr71OWmcNUf/1R5L3lg2IED9gLb7Ch85obPP0ixBLCwBaT
1y9EhETWbKUN/RNeNRIRQ7gbBAzKIWVIK3mtTb5xX1Tsg77sd07LooIjxH6DdavkIU561W6Teiki
XLQLVGkd1S60UtzDcPfor0wIJxJ0/x6nUYvZEWm9AOwHbfEo/ChxDKW0BTyv8IY4MI/imaSAZFdj
AHvQHzY0uXBtbB+Ewowh8uVGHxw+IG6qDGUm2gKHOkvtBKvCWqd34+kYxMaWQT9Mrc8EADH8BoVw
MJ15/en8dT1hmoWU2LtELnD/DLmUqzFBNp2uR4w7NZOjIPi6dhLZ/ZFfpv1ZIa4aO7ju+CSX5UOh
UNspclSYj8CdHzwPUPz3fjVMyzIQIpcOoZQX8gAz9jPpXmsLPWk4o8p/Sy4NQgwMDYrPG0yCylpZ
7bzmW4UROLV+qxcbgW+i8vyAdIG/iMvXAqgNE+poYxAXVPm1MJOfdD4zecR/fW2SEecS3V4XNAv5
Aqvjy5uxA3YGyAsneBPRI3PTNZLrsJl47GJh+YRT/zGvJ1WfS2YgYMKIqeZBvwvlUsCAEKoiYfQP
B9g9yifjEA12PrAME5rss0hxsO1wg8DTYc+Mjzz5nuvDIUuxB4ynf7uPYxJGpYxoO/wiKioj9mCb
qMP6QRSciZzTRzgFMp7OLG4fHZV+KgSPqXEuoU/xRuY0XkERfjQTefBMtmT4ckxzgR8pKRCt8jfF
yiLP6CJX9rq/8KwiMGg6SCgmtZBNzQbxum7c8JD8RkCtjVt0nsTnQUf7DLRwwh90xc9FyCu20cxU
hiE1VGvLeWE93jiR5b6xung4DJiN0M7fTtV5Pq/Bd+hojJCr4G86fAlYDFru8HClCtGA21uegI0A
NRMDIyAYpF14UjB6ixyDw+Svwm3dGtsDNXIoEKkvqfoVwem5SU+dX15Nwh4Sg0sNTT0oE96NYKFm
2um8zBm1ePGcUwF/Wp+BYvlavvE92r7NWSn90mpR4lbb9jv+bUmS75yk9Ap9b0UL6l1x/AXxomjc
4R08FXY5h++Qh1kHkKl4yihcpB5lfhcw63rj8dF5A6QiLrD0pHeQM0rgev5MIMdzc7OO0ZxXLDjv
GpePoJGdEhbSqADxX3jsoaEAMsbsilzxy3g7E7oIN8byITqIjNBUh+/VL3E9bWjfZx0xGfwVj728
UaoJNzWpPe0zxQHGInGD4tXw68jXD++fV43Xjtt9yTzz1U4T3X6g7nL4hqrd8T0vZGm696noBrZq
NqsiX8OtfjyK4WzQRAO4a9WXZQXJT1nBeFsyA8ft4sM4KUAmrGBguiH5OHzTWGasm8WQITH2E/yA
mklK4LblfELOt1X5XPACn+qrBtWmdCDoBnFw5bI/15cmmifFOkFR4ols2ajQpKk8OBoi/cZ5VoiQ
HObSWUZu8hNjPObCD0+zApWcu3CS4AWtbhmuWaQMxuChuOsyQTTdtVEFYsFK2tXyRIjdevBS3e/I
e/3S5o/Z50iFEMYbkxQMjLmq1dNyX8le6gPO+sr4NpliV+U0ZvJcjHRiy9oMb+eDhW5pH3Nj2pHu
gDwT7GFd/5ofFugqxGkBnygjCKXF8AhEiubXykptCwM9kmsf04fkDj1bqj3J+Zq2LSgCnm4WEuoV
H+t2YjZOL68wLXoiEFOX+YeEtoGwdKYyLydj8GD4cb8zSqeBbdY6RetYpVOgf+lPY2IebjrIJpBx
MEpKOJcRln/BcnqKttIcBuBUxDL8eOz3Bqms3/x9rM/CG/+P8DKXfL6eJ5MXdDB2m3yBVpiSbTSh
cEYTlPeCCfcoxOAsw59zwNGdZ2LfnmTgJhguSyTCfYqK1okxAbvJxMbBVtMcC1NOnNOb6bOYPNub
glWHOglxx5e8WJtUOGe2N4oNFUdkLgu2+dtOmZuFO95h/3EzItibgDLmkcyrx6aC/kpJ+3GRzPXV
ug53SNGFEl2aztgRskyKiN5tUXZRyLwc85bQh2ThPUo2vLDU/ZZYvA+uaXhCPoPs1b52D8i8RbPk
wlSBMp8a9VwqU/73UaZ4Bhn5jFsi84R+NhW6o+HaJq7+cjTkVnjvJSvZAKtBNv3hOdy0jcfP8EI5
9ZiCNb+xCgkjxY2CnBQWy9PGnPxF4HuOEfFzb+12KTmcO7zkSKXs7L+Xj1XT/HUUA2XSun2A4TZC
jzkkI+d1jSbJQUNEOUYmCNuKmASym8g2JnfJj/Di711mJzby5OdZXYxWsB1+DS/Qb3IbygJBG3lj
Y3mNywDHEz1xEmggZskR84dWcp/hJlI9U1qE+VIn+6dbKbQqii2hQQung+WKOCDT0Yw3asLTk0O/
r9Yt7mjwBJV9EU1zY9EZ471CZkPgnDMmIGDB9E8VqeH+SH3d1oGMeW6La42yNX/1tbYkSmpB7c3b
IoB5XRErTUhmA8t3wJBi2WBwpLo62Y0px+BymPBxDdv6pzgZBm084KmTHLhu+Ut1+1+CpjDRoKBu
ptFlZIItRtYL1A0RH25cN/ZmhJGGV5wohaaQNyKCuCHPUVxyi6cfoi9YJt3M2NY1O9FSIeDyYTd3
rXWrBoXSWF215KhC96pg9dEUl910FDGi3b2+ulkFy6b2eYmRMy2NQgOAuPgd9H+03jA8f3RCy/Ea
euBqn5NvlC0tiBWm3fDvfmG8gtd7NhyLCcAYRSBkECgBKJhCGC4/+k+CqgpElucCEKaylVWXOIzd
h7fXMBtOJsP1yQTLq0QPGhvglcV5wvGqHBuo4tPmCna30E5bNgbcO453nAuKl02L3iIwp7euXROs
GQLcHIska5xlAbDraN9/4KJoQgAztTbsl+TjyVaFDhYgQ2tvdRomES5R8AK9wZoKdYJF8yLOqkta
jTt4veK0X5NKOY9hAnQ2kRGVmzoZCUQK47kOg0ttjqVrUNyxcf5B2B9hMPti6PQMqFPgvPBYrihH
zLev0xCmrYfR3HsPBaSq3eFoCrZPT+eqs8dBmPICP2k+DQ3sE0ZvpydjLEI9LgCAoM6+yuAJ3GfH
zIXz/6iBaM3TPV7MFxR8r2mqT0cbVtltQKVHMT6WDV+QcingNX3xojubKqNWeBz7N356bFok9ggf
bZQUeBIwrqwvcJqYphkbJKejgu4G8TdxEtXOrwo0Ie58hOmdxvDVk4nsw6z9XO1xqFqIDGSCbEWh
Ht4JNNg+zpaBppxNElIJO+QLI/kPGvkdcdCvaQxzebjKypE/Z8ncUoKX5LCNFWQlplsFLlk004l1
w11Qm/TCFEM2hTXL3lvKl88ryCHNLWVpbnZkgG/a57WrN/xZzC+K/K2pazPZWPiOmdtBuWS1K8MB
QTETJquXisOa24hXQlhoVyyE0urqgXMUklvkuMYiVxFUJ7+CfNEkzzK2XXtQhenDXCj1Zhh2WjFJ
gSjhKZH38NrFyPCa/vfd+FhtKtW8VTFuhUBMU1wDsNXNj9wsxWaJ6o4+vVGDR71W2BNDOK06I1zi
FJFkaqvO+spgTWWgh4m+fMMO/uCLkYi7AWd1KLhSdgoxKqwwqp1jhJLrG/DzgWUfK986VxyxVgac
f4Gs+epfgSdvPMMdjp+IkcIn81rdP3MMqA8YCT5U2/KwCrHlaY1hvempV/OYnt47GYMpbSluhmzc
Ef8Rm1ue1Z21i9ecExwqPR84/F8OCAHbu5FrPYJDZINQTi5qgmwm7Q9oQJPPkIiHreFHmBBiEtbP
sFfRiU4CIlDDqdKjiJ7KWGCg0OnZmYEXPfM2/DsM+e0yahmYsFQSfl86DHEwzMmOqI6gGMq9C0pb
Byz+ZzL5cGI1Hk+xWExoTyWI4CpuKk7inIjA2GuLmLoS3iwM9N5+XDrk05xW7O6CX/VgoF45dkvw
PLqNwrxRUN2MfATQ5XpuwB9V4bKOnmQMOAklSBYKg9tzBYuDHf0GqWJYF4yozyU+usZGPBZrRmIx
8QYARRi9cue51VcRDw7cJiOMv7T1C58xbdKpwbtgsqC5Rb6ryRpPf6u3YPesiZb2vizZGA0Tvlz8
1z236fvSs9vny2f4IymXAtCyHP1v3rNUQzvrP1K3aEWnpmczoBR9Ru+51QuMvebvlz2/uIe89CKy
BkOUzoI98Zk37V/O/jO4T57olOWT1eumPIYJrnHjUI9RRgIZ8omjYghUTg8J+FZvsqUs7HRlz34v
lXusGFRhB6+u7Bdywrb5ooSCuoCHwY/ebj/1in8bH4p4nol+8Ujnkn5OqepeHQM7Vm+2ZCrzwDDl
VZY2P/QQT7Im2YbO009lPpxSfaO27GGssmTDwxO1wTtZR5gnlEdDW5bEPqnHPstwfFm8FXzwm2UH
352HPRNPevQXJht0urG2ZiRU1qtHP4H3D1pc7lWcEPNpw7klXqOwAFPbRNzH6jwI80aY87jxCkyy
dJWPtDtEHc2d39Qrnrjxdn2g5OfQmjyeYR5Krf2LgYvyijnrIfKyFj0PdOLKXLTFt8EgQEu/WrXF
EasdP4psmabztNvWENUSAT5E6vJhcTYM81ael9lSEFo/US9D+KMzRR00NmflWwwPOuG6D2bibBx4
neXp75uPr2GveHaHF9tGYtDKK99Fdn3xJwvp+Xv4fcCwj7ptk53YDLDTsEYjjo35YWCwyKO/uF59
+CxJvqSEVfYKfOnyHKdf7FthN6mEe8oOStWsTAs8F9kmE+6wZmDwgv0iKUH4UCS/4WvXC5SsAwUI
jJFEdbXm/iqPfGxGuc9lv2EOXK8f3VeO6cXB7J7uUIIeYPMickfqN49w+msyUnmVk7zjPYEaMsFT
U8gB5cTEXgLwg8XVHsIcQYjH9zAjYjSmMajAkgHeFIM/48x9fBKtBlSVjWVMBUuIFoIRwneNKafJ
Aby0IDWMWS1UFxzqyevUmOyw/EKW/wQPs6t2Va7FH7spjilDs2HOVCypKvHQXRL/nfi8fwjzWIbA
Nc5pleZ5OmkLIP47piHPNTuxMq3YO9JJx0iSyOe/r5xZT2zOqmU35zTE5fmvkqExMjbYKVOUpHTY
3++1+tcwHXzZGqchqfFQFBAiUUbl7Js8QqOfMkc+egUGBAeUpMKE+AdvdHrIR9U1zGv/O8RALsWm
ufALuOk4mkDGjtwxWQLuy5hc6SaAq+pejxGJok8lNo7venpIXKCzYDmFwSd2BvEZPlY9CjF8fQ8I
R/6UQMIDs/+FajhPeA8wNCL/YlLcP5Y1TmYEye21LS44ZybWnoLnpdtxfHzh/+YwWYAOVgCiiz8S
DKYbcc9O7TKUgqKTr8tzc6YQ1RivgCsTW6b40rLeF5LN0KWAwNO47f4JD25bw8H4Tt3Vh4t/2R0M
nXCu/NWkUB3UrQAXCQKxO2V+PAeydaw9XOE7xN3kBsAb39TMrS7KqbqXiuOCkbo6jKzSQdO+VMfC
+Yx/FJ6ohBpW9jeofnNJQ7sAJnfIKYemEp5FkmegBuDsNMFihCDTjGCE8AhBxv6TbIyNvBicHRVL
Tlhq6a0Szzi0a3GhLuT5C17Q+/TiDPm29KCIHX2Zlr4B6QoS3LfuaTcRKRUF1shR63eEL60LT9x1
LdTJ8TKJWiZWWcGzG6CbtrEhdIY0o8C6JHeezMIEeGX2IY8GL2igMBtoN/RADAAOn8PjhnMbOBXA
zVG+iqKdgLOvcq/7RYO/kklgib/hQEGootzYwBCDwqQE9OAwj0DzaUgR6FeOTjX4p74CQ3XxBi3U
KdHIhJ+qZLZQRy8WuOASoVl2di84b0JhUhdTDKr04c8FLxaioIcBGnNwBYZ2bMVd/7EV9RhybQnq
s8rzrV32LV3B7P/ikw6SA3x6YC4W/z18+C7POUiOj+0sI7iZRXF6pQkIobZRYST/Iem8llTVtjD8
RFRhRG7JGUQx3Vhqq6AICOan399cu+rUPjv06rZhhjH+8QeLc3lMIFrf4tv/OLSoblCFN9YFpdjP
voK4kV/S2lzrt8Yh/OzxNJ7ERpG4NAEZhDfHDJ/gU6bIRFThvkl7BdHujHg7LKYD0hklEiYYENQ/
B1ZGD4ucKSrT/qbDVZVV9DVazg+Yhxi0cAPVb7wf8cvV79s5c9YrGBsP/wEsCqsiePZ1GQXkB0zZ
pZBTEHtlfWzJqCwYuJJcMNTkBoW0xSwcVi9gvD9WUNlRwHDAUQEZEnzODI8sxZjiOoRlxs3r+Yjb
LaT7lIPxxHzuaSPaq11tWnqO7LvnzpA5kSSNBYx4T8To0nQEzfw13y5qspKPBAyv7FoH7iPEPBak
B+dnwAOBaOx15GhdFxsGypvCFDIjuJw0iBjPNkZ7NWqJciNS8GqDNkASzo9+wRkhY1cZcD5CbH/3
KtUYEjKfIf5UsqQ5ZMt8wyN5bM6Heus+Nj9YkODjLilXL+IBaIeR8V26GVcWJfqr8yn+qR+AhxpO
9c4f4hxDEUL1iHkrfy0EhnG+AAEpqPdYP2cSMwXl/HwkyZnzHn5ZLmoZcdf2zccVsBfS/3NaxbeN
SIz/Rs/KmCzkBbatJ7xZsTKgS8JAhdAVPFGg3WAR+0iI/Vpim71/QmfDdlRNEe1BVnvjgMT/y2TO
Y4IqgppHWHrDBMB7evpgR/Cz45GEru/KDDGdJIRMM82JRLknPC6Ls7CjuodlLB/7WcNQrdNqfesq
DIIpnqXofuz3LW6xhrF+n9doDd0BziGT4IFTjaky+Ye7Bn99qMFyuR9fW4MfxEwdyPfqXNZDYWRC
WzoBz39Yg3W37P3hwyM4bmhxorPuvFZF9MZwx+6myhK55uyW4Y0FhvRGVqSYZ8zpKqNUNHyt55T/
wz8+ukq/YBNbYXqXsY7RIMxZcO4++Lj5IxoSjgV3dTbGVORlfKKJ80XZ5XP7RJPVh9w/2N2Essx7
BJ/M3/EvbDa9jC5+T8otGXsXwpvYqhCSocjXjDNnfZ7QhEGp8+FpgQJI8xfJcNS6/xb3GS/rq/EI
/21zWAvM83shVwflUJNec1tpIgadn1N5xe9vPAA50Ft8TPYj1Espvcs1vB+lCFCo2g+ACcASkJvO
envKXnwtvLsNt5gwClK1W4z2TJqL7hmAv6irM8EcN3ozMRV8M2QBmBNF7jMb3TSKEY61oQstiQ6M
YuV5fGeqdfaFQozxwZ1MVGpzn+s6HGaqf48A29SV+GYpiK49gST5wQyt20B70qm7XHV9Zj1dTQ5B
PqZxp5cSzmkXBme1KG8omJi2RXcatZ714V7RhiyyiNeIncWPlE9eWiawQaH6BAwHRTQn6zyuCgsR
LJ+Y25MvFBZ9OhuHv76z4XEQMDF9QE+5U1xq1ZxblXmT+PwFJ8oV28YxmGhMydVAomK/cdZ9tDtI
EwXxkRqp436amO/wczdhF20bi9HDeEeB/JxeDtCa0Ej1oJcz9ccocqgr16xjVjxGpAJqbo8h4QKW
o2nxRjHurRP7kuD85fCYpWiEGIAOUMB3fBIAFin9LMdogbjrrIZERnBV0E3MH6gGn4JqhEe7xH3G
DcJcuWAQwpwclhf/AobaOyyhRQdduqUAqNZ9BHQv/bL+4hNZmdTtddpNjOaP0QFzJf7r4KU/8Eec
banaaJfmoPr3FCGhhBKzwHSk5p79TKnpnkdYZ8q+3qgsriX8EbC1x4wK/Boh1OXI7aZNDE/rsmoI
7/jMMS85XnraAE//34sfgxw1lE/Frg2geyZwrxcIRI3C64gOJDzUfM3rqAqqAI996OFDcNFT7RDA
9Etk3AjgwFgdEN2YYegofh2QHWLgDD9k9VgNw+2OApApsfCkJhipWCD0wgO4aZ3eYbRq5w8SthFr
bM4nKJGsCgxKP7HILiXoHPfU8GLkM3AmSrvBCe8fXXGosIWXB8WWqGVopS1MRqH6YoiZci6DZJqq
OUxqG4rMAqoubKWP9/HGwRDglPnS/Mt0GkwUtgru15c9sL3F+eSTTGJ/E44mDYdV87KB/m3jxNdq
xRzXua2ogISC+yGLHIVJZY2iczgZB4wd2AfNEjcZgCnUyiz1Ytptyjg3+Hcv/8w1wIKy+msVYPsd
XYHHeLivJb0AJwDbRcAjGT3EOVPN17Kznxs5e9HsD5bQl03Z5ZPyuPlNrmCkYkyLY82MKIUMNg3O
J66UgrAXIXDyw3/slbR1KMUJucXrBX07szMDrNmHxcB9wC0BKRZVVuHtX9ZvViIIGOpMNoz+33it
pIyocJBQvYb93V83SwCtr6SBtPXX2+Argcafw63zXJEVlz5RSuNGADH7tSRCxUKQHjA+6SeTP4LB
oP/hjSOlYgCQVA5JMdHNJrDX5OwYpPgccoMAulHDoRXAd1tUBDZMf3R4P6oOxVIIlPs4b0XcQkU4
SAdh5csD7VIbSMNwoiFVDXEHNw2B0BPti8mM0CqS2cZZ41bUrdvZriA8hkRK7bfI8cPgBNDk1cjj
xYZfQ+STRXXASEu7QkCGDBQd2O0vnXyE6T0oXMjFOPswoGAUgeWbRuqWwdnFhKIOOPIVKmfSNqLK
wWYWGA9CUBmBOlBtEA0HHCYfBgwk6KpG08vpvoIwxUISP65AREApTHGJH5DTLclz5zOjfGF4bvLt
rNF0fLgR0TwJAMJ+Ht0kgeB4plpw7OdAyp0I3Zwq8YKQHXIPcgmaoTbCiH0yFUj5bzaa/7O/EM0Z
Jg0BknOu+JSTwHofpI82sOmqw4I6PTf79FE1k37th6vQlxRoPrr+xoCQEhyC+vcgvjiHwpebRJ1P
gs4ATKRX6TNmof8KKEbccnFt0Tlj78ja6rsv72dLeqenOPsnzY4KgkSa9W1VuAzHFp8Fk1fw4Rwp
Gzevi8+uzWjCwZ7Yue8bu6Kta82vlYtIOnJcaH8i0vawNZlo/7PCBCUexyD3Nu8bJCzYJuCA3dN7
RxpTlJAhI4JZvih3Py9fnsNR2hAepDB8UY9Xi6Befhp6opitzcFOkyqnatBL/gXr6TwXwpAu+0nB
8UBOtnhhggAHt7+eEVioUTzsAeXBuXMvQNPNYo4Y8TGD4XkMkSuphkR6wtlqQ6DrWLKvs57JAyVi
mdo4eDpVyNNLCLqxHx6xG7St+LkS7PdkWasp3BzYa2IH/gj+wz/P6LvUDrTCcNIwY7R0EnWkTRk9
uUPI+S71doXUm9/j4lSpan/0A5vYVJCLsklah07BQWlqIOWNadAkEeHIEr/sc8jS+lfkcbxQfmv5
VOE3MtdyPOZPDOwzgse4iVTiEWjn9XKhZrzfd9KYDaQkcqwv/i3erZ+r7UtXs1uQRwWK67hILhHr
HE7ONsYp+Zzc3BcBnqhKyY39aAc1JMJHT85hL+1FbB9CsZVQ/uvYwH2NYE1P1hTvtwA2JtSpiR7Q
xFYs3p43OOEwhFkvrac0HXmy8XbHB+jhydbvmZNVb6LfIGNMP947ESdyMhDDApBZZ08ZEf0M3JuJ
rWJuazFCwvYK6IwTk44joG5p/VvQcrDOH9EYTT+jvagjWo9psisHk4PEgfEg+I8zdMnQkZmLm+8+
JrASPGOHXZReY9onfHm/uXZf5/4wuJI9E8DfeyNz/eA/acicPbs17L0Rw3MmAkNzOKOxH3CJoCgt
9XLZjyt/EA0iuBBT+IveNsADdfPyts7QHZmFK46b/MTXTJmv58vGH7uVw7maYf0Uj6a5c3EYWCxV
Jj6/5MG4CDeYD+HjfZhRQbtg2bQYTpvlcvv3cMo9xVzjMHTnokbXbqMlSM6snu1huDrP30T0cnwP
8QLFQoO2YJmLxTnEvIuqltkhNRj/mAzdeUePnYOADt1v8k3WHpHcBrntE/YYTKl/fM3WlBPIadYS
gNZEvGSOg4asbVyLQjoHuJkMxyOOS41MdZZ/j4/RudBtLdpqHbqpc/U+/J4N9h0M9YNJTFwUIXQm
JCpE7dAmPZVjfsbpZsD+MJHj1LiTAXphHM8dAdLEG9tqMLnIE7NLfTfwmsVP76Xi6k9eDr+1OPI4
SJgeepX4DDLaVXw+CsSHcMUBuBpbZLBxbsAAhSpV/HUBizNHHhk+aF4M+aBSclqf06M6KiPUtMkV
3xCKrIJ+ahIo6faPMkFJ73YbS8QEcWnm2K6dTTpS8eR/yL/6jPogl5gkgJNjDdjFHH+UYr1mElfH
J0QphztEqWdLdcch+XdB7AK6g06M8Yy+bMmjwZoElER4umO/y0cdIjTt3AZ6LrcZzgGaCB59G3Jn
/nq2QtlPNUYABJNcyYyUE4Q5nOnxfoWE/SZoksVxJQgh7N0M2LBnSoMWAwQfw5vq6hTgnw3Clsof
gelAOD0zwZEK90nSzs08DwIJjPMj2llOjg8TjJ42IZ70DHPfflRRKa8/BOcgw0EvyYnwcvDbQbM/
9DqtC6/Tz19hHrH74eRTdcofuvQi+/n37LXnB2Pgxyo8Q+tjCa3r8J599ndmqIDHFEPyWz+HSY4p
NlcDNwJKWLiOmPMx5KBggRQ0PU9pocYu5uza2w0w9md1N2TXFVnjyDOU/r8UziSRmUxmgVN3lFaY
bG+uG6TaC9gwUvwJ7l7NXJIfWRrkEtCmEGHFJhBcha1mo75b9vyth2d0fE+Z+losWg3rB3eMabTg
s7r35YKC3iFLOgZLplATmKzCDUiGn2As6sR1hFKkwLfH4t5m6QWkeiKLV/zv8Rl9dz/3M/u50lJo
VomkRIoHWuRAm0C3iPpZA3FkqzBhC8YECLPmOXBhaLLrkE7o16zIJL2MPxPcPkqLNob0dyroUMYS
QbEunDOWsE282heMm7R+1rMqlynT9IgX/5xiWyXzDczcF5He9PJg0rjCH282AAQkCGo2GGwmdogG
EBODnKGLQSJTEaDplrcFsL3/gmp79Pso5aWndc2Qlhi/4GnDpHVEMebTiREcjdi/Dq88DyFF1W9v
E6cltIz1FJlBMDSgt4zn84chBI0Pn3ewVqKreTO5ceqArDlLbJz2gnDc++k4LhrQrbgL6x81F3uC
2o0aU0wwO+7/rPWucR4xRsRskK2VTNiJ7wDml90FTTRYQNndnd0BAvEbBVVv+n4SkyVjOvrDLwiw
N51oms3iMUSlyXd1oI8vejp4OA5IP5Brp3CZb7qHJ4Bv7iDxXcgQqYOSOa7BRWn1ltsEVM0q4617
JdN9a6Ptpvl5+HEHxbVggURDZ4BVaE3iXQ02TwyaLnMInG0eh3DzDhsq+jVMEZYSFC3FfDhFWHV6
6aMOEDM1nrMAlwGKOTgp73DrIZYBjeILj5Tp2b1E1+TnJXDLAjwwydkG3WQT4cgoHJU8uGPUJpJ+
nZKPsRgY0NtN8pNVLk3m5HyWq4i30tf84J5OQVJQHTOs9YfzB4pGMRimoC5pbB7+hFL7Zap2vlNC
zKI4tRVeHKQ88rF1NUqoF6RI1VkoSWcQwEBVU/FgCOH1gGQ5qM+zHUJZ5gI4SuV2pa8747nGGpFG
xI0JanIBbKkocSsR9iv80mf7bdUuigPj2HN4mhCKYNwoGjPQHzUJr8VQ7N1pYv5mDFEpramTvQwH
THYM9+58C1Z1DutVS/vD5F5HNkH8H0Hws7sDREHzkZtQfjAGFCC4xIfkPUfkPdtK9vJacUisB6Gy
UaaVA+nWxbwEzAWeIxSlalMS0945JUls2BmCqDtCknzF5ehLlibVlinIVCQb4UGejIPllkqeVGbj
ai8n3KHn2c3o8VKp2bU/xhUQ97GpajG0bUP0FCRlFtDpeeeHxv9xIYhRznxZOeP5iIKTawYzdord
gH3PcqQwnB2oVHWRHS/9gdqPzRnzRh9KrvV2f5sWi5+hyIN26xnWrOTm4qQdgcaZJ/S8XyyVAa78
HEIQsPUe+b8oM9FSeBwXTNKEFuRheuOU8heDV9Sim5LByNNrMwoJC+gWW18MA8TTIWMKE2R7jLcE
RnUO/2nerWlrmAVRdvkD2DkYObnUt3fOfFFNLDn4w25ZGEG15KAXubo+qDHGXWVInQWJjKqTLMnN
1qQUY3YFucwgTogDklqA9NtLSLWOSYUjwzUCEkoAcJAz095RtENtNq5ZAu0BIu+/D3Zj9rDGPqdm
VgQXwleNGXiCDxBgFbYNkmBRgpNRxGyjoJmBDMQ+UMx/e1SXXBWRxgQnCMVQBBQCcxuZ6xQdBflu
sqmwsAivSH4wguJ8U2Lvbv94y0jM+5y61GcY+ZCTSm4q0WlwewgLQ0qaMshYkMGuAATpsEmiKitm
26gv3DkwSmdpkSzyd+c3x9ln4Ep/739GrNQZdglYkDDMeIIcxKCuOAQTr/5g5uNc4ycg17Lvdy4I
a9Zm+ea5H6cDTn0+2zYdJTLfGFuL47gxtzSyKZQKzCUI/ICLRJN2jcfOy+6DuvQtUffgvprAnxLE
oYgALhYM+9q4hCN21wQOK4YrGo0XIiIH6SB2g/Aj2iNUdPVh8PXt8Tm220zeiwfMF+0VAIyIZsuG
wcjwcUfjaVIPGMLc6GI09vXAo242d1JcVW9gZ+dYXcvOL4Plt3jPmBsi7Lqu7lAA9SGBzKTD2DTJ
+a5z2+gZ/E4NDvIMSYixDclJJFOGdZAzfKjoRJOLcVP0J2DGWQu+wp3v/IckgXJLCQtyZ1V6mzdJ
68XfhVH8BiHX/Q8O3Xv2Odaz56xh6aOPIADIUtbC/0hyMN8J3jt0RfwEmFys+Am+9MbojzaUWSg4
3dlnRGGKaaWMugiHthMzN2OEmjUUjm9DMvWklbxAQLjwH+kHi7AnJBUhgGcwpbXkNwOTOGWIuwFh
V8QNNBseQsEbASol8xPKBVw/ENrFmVuf+wNRoMKBUYO23yyvDatsIvnnmRgbF5bcUdgh5tErxu/A
ohsxZYXtHTzdeo7qLODkMXq4o5mIVTlAB0eGODAdzwE9CimWbI6c3TJaN2HfaKJhMMSxLTrfdHK6
Fsx5LQXGLRcpmQNPn1qdM4T7l5TUUnhG4QkwHTr35D4vo/HXegdIye9z2lFmr5SxLSoCHMB+OiI2
ABfK8L8zOONjhg8N+AvCxpRayBKYI4nunBGSh1EDjrfa9sXfr8kvYcvCkjZZniACTxf2L5BMxeZ7
zx9MpXE37szvUwcUIUVJBHOUe7yYMyhNMDYoDOgxULZ9La8Z6xkVHx0VJL46VLmaxDWlgkE0jpoh
hnuYmezTpNMDDPSC+TXihw+Tw9V9jwZ2I8zbUHcv8CBzCMx5+zWoVhWqa44CpvuQWHCyUJn1qos3
r5kDGAKgCf3Pk9EccStILkqPoLRlv9qQWBFJ9teqHMBxO+eI3FoUB2wbia1sTnzc5Qgen9d/45Uy
pXF3R9EI3I/9ym2NCRY35B0YVeWSQpfHB8a7xOGa2AHfc4moFC5kz4PdUTnVhxd3OcWfTos05T4h
rY62p8LkFTziA3NEH+Kxd8BEWtoIhu5UPnSBioTKps6B+frzZKuNADzgONmokqjjxJU+SAHF4RO+
aQfhDAcIZSHOmgVd2BKMBHhqhFUTH5lTDfbFz385/BbpP+CXNYe3kKUY45R2MLtb2BTMH4sRw6jW
ARjUTbwrGfBc71p9RPhMPdqjZjvDa9jGx7OGkYr14w7p/9GXnsFLmCxzOzEu02iG9Z+d5/yhHhUG
Mbe4xHAUVRmtJwuNqI8QHq1fAAKedZq9BCt8TADpemYISbnmBECFFoQK/rVglqO3gBFjDd+xWe7U
LhIlPuOTqNIuOGLreWDO6qiU/p8T/W1Q2IdmISrfsxsRyYZCkR6gh9yXHzVa0+qScMfP4zqkUqGP
piqt3WsCGWVFNxS2inFQzY4R6ALj/wA/cBGozelC8CjHEiMT/xoCOBPiYWNp70JURZ5H6FKGICEk
IpUaqZ0uGRNhVsXrrezKvphIUlfDANrcGstAfTTRy53i4fM9fSbNFKUEu/HhPVUia0T3kjtdAocl
uK8AYajcfUH8ZpHwThFG+OhRWPBiAYFPgh/B13d2I/NpdHPiYrnUqwgy6xTbcHMYwM40RlMgo3FM
0zcH1TrRpAKGDEII1ajjgnzXX4locjwqKm+3bNl/8DL8ic9Mx1a+iMCo5sj/YkysUWqGEv4ZvLeF
ZN+psDqnwNaRYhSgtJuXnFVDC7Wzn5E6haCT1ZBDFMFGE6DWxGqG1oNpJu9ia/5PzYAAi40RwMYv
4fkAUJSUP4Eg7FRTGesPsZIFo1y2bnPO59disIDUF0DgAIC8Gr/waqFsMbp/ZVFKnTABLKQDYabM
zaqs4dMIN8zVNnwE29MoeIddRrS7TyqRiw3MSraVeb0XeMkvWVUGE7wU8bYxsaH6tquQCRBnbWv3
wgrnzzsDAu2e5P6EmD4cRjHCNp/7tyMup9ItImoNYVzz4PnYgJ28fYXYsTPX8GtTbb7+KIEza6GC
4TuS9CmoyN8l8aBUEwxwzEh45FfLzggGOrkMBjn1Dj4BHF1ff5Ji5wGoKZ6dQinzTQfJEz8lXFwT
bH2Y6Ons6dkAqIelXbu9HWr1Lrmi5iU49XGE/T0vwyasrS27FZXtumHJ9AGo19mptTBPeVNIjkRP
AfRGY/+v4bDGlLyT6N8pEU4w3YoVEBABGongXqDEkYfG0yD8EPsr+BXEjT5oae7aBev4yvihG8KS
n4/G6/wYzxv8CnssXGwDVRgzmyQtc5zRldzjMTrsH25kDlDiTUmFOp44nF7S8ud+1phzsfQmoDIU
jX1YMJijUhOp0RdS7qhZNCPrXcNnWN3dG1D5JcQmaIVkD/LpIOmAzVI1gS2JHekrxGQtVo9IOeZ4
lZlfLjZWLWpBbXOPmD3jo4mVa2ucWixmakwvuGeRupOVDcKI2sh6JDBNO7sOwVd5czjroT+1SCeS
g77FidFhe5RJC3Tm9HyQ6CndIIMAzE5fPpctjETsnqcVJyCvYN0HsebmItyU2ScnzCi45BYezcBJ
hBLkLDHJbvE0LljRzG7wpgjznnad/pZMYMmtSt50bv77+AUh8CYoJrbWm6NNCC/1ajkJZHHLMt26
kgUOmnmzIYdoOI8SIYtCBfyckXAPTh+aBJrkcgH8yhIj3ofpAb5qpZ1hdcLh8w9vU/RmubXAZ9PO
HewgFBsv0eUWWp4+uAlveo9A5gulJAhM8OEbIFP9cAA/fuJ8ojnAw9t8Tm9eTlqDjMFR0qPdZ8QH
hYDIBvpMlovd+CC2IYyyJ6bHdNrcyyNjvJnop3rOycdhIW+2+gxn9sWFYao7oLB9H4qgh93q2HpN
cQe31jgBal38uJJ0oss01HmEQtr+2IivMgyINH4ifR8Ial+YVi1RYgcUqBCNZhMLYfx3S5Xzr/UC
skfYdxwMUVcTyRJ3hwpQ9+NUM/FLADQvGDJSQ9H2YKoE5Y3sh9YvcKnEENJJeKtUAyCp9jX7Ld9s
jRh4rmcO1+BcHu5K1B6gk9XpBvIN8xTqsEF/Xh8Qo/FaypnPiocQcQ+Bbh6UgD0mKVcmmUI49PGA
1Y/4RzptUiWgQrGihZiqa4AJI927ulBdbdAlOuwZTMlt0ntotTdyQBGXTF3fZml8F/D7KNXKBbVH
gheNQwghh3T6SsQFJ26fYUwba1NUCqwOdvGitI6HPLrsWrM+oCBC0AfctMS3zNu6Iu+euNREbXWA
R/7X+n33waxv3AeIB3eD6gNjTawGJElQdAjmeOv9deu0YCOEVWTUT3y7q/5atn6Dhqqcce0a6EHo
RBnEZnWM9pW1MhGTrdzpG/eZbKzRIry0pWzJAfMBqrrGBOTMrSr+AAjhBUIKIWNGpo3bZMysBjIz
8HvDpS3j8q1j2i0fjgIDHMdHzCw3F+sobvPWe8YCYi/CIaNjtI+BeAlIZlgM5KEx2VxyDPEFX+zI
vzzE3pSUXOc81I6ssiNy5b3NZ3VGUE0orKCP+jUI9QdglvKC/0LBA9yvsD0H4ZNzWYl4NAaDKNM8
B+Ljd8c8TqI6JvkaepsWgOoABn70OfaKEKBoORkWTeKOvg9ffKPcyNp6EDFFg5FHVTRIqQFaXxEj
D8Crmy1qOKQhwRZIgBkNd+xMdRdvMscUbcERRp6thoPSvxvsDp738Clo21Dl7hnoCe/zxRq8Wf39
cH+2nk420cBCP06CaJgnwsSXPNdySstrcBPgzG5fWawauDeKYA4UOOOSvsP/REN9IyX5ESawDZYd
ZR2vj8AV+6EF4nLBlYoiGgvpSTRJGZjOPiF8NywALt4AkBFOW4TCAcCTKYU0ZfwmbHH19mbwv8dJ
2jRMqHuGHBOXZxeYuFHDUTWObDHiENr9jzfCM8xocVa1xi6OzQYwPP4IFhF8JuZ15sSSDYlfA102
NIwJ8Fpfd3iqjCJr8JXx8hnTzq6uiPGp/0dWQ1oZonNQ6ZE1VrVrH5lexUX5NmjE5G51v0OfKGcF
Mau8w48v/NbffkOZqeyHrP5m0cfOb6XQhHHh+MiuuGgVxJkgHn94X+MhZOIe2qclvu/p9yUh43o7
w0hOMfIaJEgtvMprdDzA+iZDSEcB6b9QkLP+66znPJgbCTNZbkkm7qShpwx9l28MLnWIP7Amzias
ia27/duy49kvPyFBnQTcSwra9dOt1gg+u7N3anp+Aun+Xvvekq7GPO4GFNFJaZUWhwxcCB1GFTMH
XOBn27WozSeJgoNFiHCosdc0Bh5ovAVdhCbFHcS4AfPoYxj9sRjZ8zT9/4tEnrQzA1UIzYJqb/3Q
Ek6DmLckJvPgP+nNxlfelszkZf7MD7P07A0UyWNZvUbaJdd7Nxdq0w0R2tkXvNif+5pdVt8MSjk3
E6fdwE8OjHG0g6AeBECu8Wj/DXvO0wYwFSonceJefAyeXJJ9NWB+DeoZB2YvPWO2cAtEi7zF4BDP
Ch1/ISpwvjC6WAN8/jVIZlwMTbS7iRcirjdOZcZrnD2ES+Pk8UDudncgajpDjhXh4Mk0kyJyLdrx
AQXzec8kUfRM/P7MYzHdQE/JlY4QB/WJiV+TXTj19OxFd+vFmQnf3GO3EQNp7CmT4J3Kpmgag69x
gOYR3bIBv/oRHZ7O7rwwXKDm0taXGQ8/EnTttQyqI/RGlBPMQ7hecM/vu7cAbxnO1R7j+j7HE3SC
2cKHbw5OKOunxzT3FLcf4SDLLaN7IiFqTSCtnYPIw4JymPVECS+d1vfDt1aWOX9NfiZTlaG7zP2E
0Y1Js8ZZNggRuzI0HWs7mRu41Mjf6yfkPGuHn4lPIsrSEwajPM2PnlCPOWC79OxszaczWuNiwqL6
pRwKsG1cQokpxrP1iLamitw9HiiMfPavGw0sGmz7wNdxjjKTplguvYeteKp9EBcE/JBCVxYAOtS3
afYM+jQ+T+BZjLGNPH2KVo07/gOzGg4ZQ842uac3HRYTNkrILyCYpAwCdFJbGLCssecQrBIDUgH2
qtc9RnsmzzMZRQG1gIODMzqCmytw7TrG4oUj6IbR5hM7QnD5mbjxnhWzBW4caw4p1l6CIWtiMP0x
aNL1hqIdSoIYpnGCkm8P4Hm2cvNBFBodyI2yn8uHBwP7fxeAE2mIMVSAu8ZvzZJWNa2ZEW2ZSQQP
YwZzcP1L15LXxWtKOZZgEQ+Qnu+bjPkt9T/PAJlkEQtJQefINj0Cc4GPRT7ZTEDKjFIb7dTTIRHy
0Xp21NgwCUpW9DYaGVgeEQoHF3v9V8RjE8qce4PafGYcjcsfErsLu2VrCbYEkW0WqRTJcwlnGv7m
6Z/gQmHaROmvRdxgA5v5PGgkEg+zw3gWi7xFn2gXKplntjWSSNBD72xk+EDf+BagpHBRfQp2xSSW
LRLGOPDRvTpYKBtQET2ali9I5RoE1T+MQfmXXAuYVwCsi8sNXzc6UpgS+ocmAgPlFLzZz6cX5uot
G3IvufivzZTjJ8Ip8qlh/fWe97k1037fYD1Kds/LF5P4Z/fdA2QrkIRzZk+WhKi0/kHckdSjZt9p
mGbpBzUVJ9DdokvmUpbxqeY7EpSSbwKSajkrlQUNn/N1W0YSv0T0xJK3XcFlMg+lOfbfTHiKOQUm
mepAsx6YHaEiDEyNERjcxCCOuUPT8nAg+HTs2qGL9JuKFA2QIf99pr9pucC6QDryX69YP2Ej2tMw
H8rxvRdzR/FoiHjkmdAkiBn44Uq1RXFG68/URrynngf8Nb3q69oCtYD/deWoc0YuNDDOqyEY94AP
0yH1/odlwbvyx6BZEP8hSiH+4LpotYy+BRgKwoSSYbtjjJEKKzCadGU6gqg2TnobNWtMD+4zlGt9
aP8NYLVUdL1b0wPRXV+WHW0xqhd6m+/+gRzAIDPeJWvthDICQwMEo6dupWx4ONg/AJwVgSjqpWPD
vQKszShtdVlil9ThbrDjVtUIuYYYfFnCDeAQBe8G5wlkzkrAjwDwm/mtPgjVEJtO726VNrj/rPXw
4RKNHlRFs2ImCMbLbwDmRo5ezx5ES+zljBegnuMth3OOGU6DuzUCx0GMbhVgaO3uGQDMVJEYtgnG
hGQI6h89A8UQRRYFsVVGd2gJkyG0EIpXrWLkjuuBBSpMEAWPzekz3QTmmvCgX1iDCeSoWXDq8WIH
1vC0P9B+CXYWdcDHayi6QJPwLNYnHI0FxZJgcY0paAC2R2Tm4It9QEANLDUCFLBfzOmzsTtiJMT4
brvuJ8RPuP1AENOgOoEKVh7uED+ctAQ3T9SI0lqInd4uc7BTX2s+Gj18irzUUAsNsIfZyxSqCkdZ
HZ8BLmWGxWOdPwI9S6AjOQa+ufbbSMZtPmI/KsYC65pF4XScvF4fl977srRfNqriJfMuAm3r5ddu
yDAG2BSB6VLAY+fpXUHx+tY7LvXGyHGQVjiD305D2Nl5dsW+g+E2kBjEQexzuPPUdWtv930DNtfp
FW33HxN80HhtSudhP5MPDDh2HFdPXWD9ScsNRQcYd04pgQURPmt6aaOKopjB8I4q5wnqfXVe+DBf
6MJbe4o8xfsF2DWQzHdJq3Ri9eG8QsUi3M/A+/K0AAfpgOX3b6rF5PXAvIbRGxiY+PId59lIWw7X
Lz0CXgPiAZX8V5idJjOeOVdow3HDDXN3JOe64LcD+PnsWjbJVm+Ol/BOGAU6K7sGxoNKj8gHv2Mr
hw6FRz9zw+HT6vY0Hf6EQKjkvEfKSauSlHs4UiM0Dd2yXjZ4WPM4bT6mAKAuBLOK2na45LisZ8Og
XjcR1f8YHuEKEkymhLfVFcoU2UPCxML6QnvG5YLZyNa/rycWzmXcV8+40u8PfiMad8aLmOhVzvsN
s+PNeGDF6WHl021U7+/mhL+HKfUWmYk9OP1r6Q/yP8NOvw2/fOLldz12ixBKr6BGUHBlYjdVznfd
m6L0M7lL1/VewUa+dPMEl1Vr9WT8ePFKe+D2w9tedVRUGVaZYDofwJLCdNx/cn2gujUeWHnNYF0u
a7NcUajz8DipT+xyZDwIC4NvCltyv41a6DzpcDpmgqVaG8JDU+mvlxT7ASzsfxmOXOV9hqPkNsqN
XsOWOD5v/AwwruXIRYY9u5+UuFoN4iEkfu6lHfzM+W+tNKhrddWl5uQDgylSwTwybvCUiZTNoAqn
DJDcLd7lNUtIMLV19U98/L/fTNjUoxfn8KdlMx52DxWFSMQ0UUg5r7A0z0ygHTKDOSXEDFsC7zw9
XdnCPj3hGrFvczHFI6aHnKR+Om7RMJHyo6OKaERSQvQk2POkwh+bXUktCHt/DE+g40yB7ExsD8DZ
Ohu6VKzGub0aZk+zP2VwnNTOOLzvmeYI50AogOxVCiNBHUOVY32gpHqlU3Ig8ZqoXRhZTevGuBk0
SqxBmn22L1IO6+O+N0TFcqDwm3osKMAgDkyGF0v+PP/YWk++R25TpesOGJaxOyH9s96UcUgdiarD
RpvXMErURA2KveKWGap4V0lErUMaA1tnavb0IGdljbVsOp6+MdhAEEnI3cR8rdgJ/lP/a/W/nyVP
FSZ8BtYll/ltQdZQWGNnAhBdEfJmENfNsxppxfKGS8DF7OcWG/pMYdcsoO2a5BeYY4vzdVkBqSEu
Soip0F4S+xufC2jFztcb/fHP34tOcbbNQLD5aYgVtb7tqeEONx8A595Mid8wHfnFneyeUPPQozxg
E/YhVxTRx8DcTHP+vujjwm72ihRuV7iSoHQX7+mXxxe6uvUgOS9zHGDg9K0ad8UJceTdwLpmphng
Ey+ndwKPVSd3Acf19ZUbk6Gzl8P7JRWE2xNsxbonLDGbpRoSPmjcZiNCr0ibIOgCNIygelx6tRVH
Jw7L3AWFnn5Q0+DPyhtT1ldtg4oA6+/auTsd0SJ+iycHpzmLkW7qr3SF1/+YaqoJRArMHcNroDjV
6GGnyLZAh3ynUU8ZCI56pPvg1+BU1HE9c4CwikDCJ/bIyM3PTsFfCaKQUqKbt7+0G9kSq+HskMfe
gLDjFxLXBC3DXaJBUY3dT28ggZ4aYxuyCFiTylpeglnoZ0EwoBfhBvcxmQbXCWX/Q18Ji3QN7j9t
jqWN07YpFikKcM4oMeXcmtl/fJ3HkuPKtp5f5cYdCyF4o9DVgPCOoHcTBk2RAEHQkyD49PqyNdFA
odh99u5T1V3FAoHMlb+FNfGbgmwStngBaf7TfvX6vO8cx8oEn9jk7TlfONaWK1tyhe8ZUzb04hD4
OmJXisWU3/G4i0cKpWAAecmc8s7uQQcTj+7nTmJ7ei1KMtPgz6wBMhGMrY8csjQ4XV02gHmLOOjE
h47jN2faD7qGJ3qZJ+3AObMemB5hgu/0QcG12KHJVomPW+LXaVUQf0CmsPqeEhXRg+uIKGXKtSV7
WjIXwm4x3Ev4XJ0xhwWge0In9D4Ji7hnDM/oLehWC4yC5TQquWfAk8JyorFRqQnwTHIekLKIZfwV
S8XzYK/0lYoY10c3X2eK4GncBk82CxSxVzI2nnWuJ02fwIkC1zbfFxIGAYHoM7nttFgUkFHghUQO
bUzB8dJFnIpipFeNmUtC8YQTkJKZ+RvYCVt0z1gSgJRYhcXCPtOWN/rnRMWFsKNI7sgE0b+728a/
TX5Z/qW24qSK/spmLqpOFK+OzssL7zDlJmTgRxdPmdsDFK9+l5O7OMW8RPFDBZfPnNeMCN9pfv5H
dCUHx1/xepMgFn9pAeHCseOF5/i+EdVKJwiof3aM48xCKVf11vRR01dEviGmy95qz2adslD5Kk+R
HnbD6tyjlMpmTiLQfPaOXlAfnMya3vYzt738maBe752DibZq8omS0gCNsap3QdAjFZXw6Ac/4tF6
5HLPGl59575BgarszurN4wmAhJQeXBNdIimu6H3zc0be5o3CUJY9Yit1XN/k9B8eu38Ghh46OoRB
NgUZxNxxZfDvQCy+cigqVmIpumXrcEvKFsvushwTXRl2M2fnjG8LcSGk9LXr4CigH9ANVN6MpLyh
0hvhoUJLSsTRjvsgqudafE3Z3TkR9H6xFlCmRKUUFXJIXBRxPRq+5nNm7GxSO/l/h8vumuIoyU36
LUlbEYJXjTZmzlsHrbd/EYqqFa/FDErUQ3HXhRW1HagccpFjvyNS5VsMn9l0+Hz0IMNvObTm5Jl0
4Qc9qu6+CmtLcgs6CWSvC4KVGFLmOJDiipFEZEcJKdHVb2a4zIPXGD0+FVsqiD1iQjQR1563jb8M
uDItO/9a28iPgIvOu/DpW7svzxHlJlwVDt/dkpuKLoRCrPnolLnMl2xvLYkBvbu41WJSJ8mc+sKb
sjsAdZ+ZEC0u3XmMGcHTEQA7Y3asKPmEEHJcY2Lr4WahGz/u5uZyFbyKA6QVOQUaZg/u30NEkjx4
ZuknoAs2vafPeYvix4KrvQEughr5Ey0wk2am5z9yG6kSLQN+oXetCMLiN7g4+bLzKzMdHBhjQTey
p13CveY3fcpsEGaziel9PH1l1syO/SP5zzgwR0SDkbtwj/T8uMHdE9EQ5jW4KS50FpG7WNyypm9x
jFoCuY/O3mdyfGJ99Ailfc6IuMVQ+cpEJ1k9u0NJPKAVQWNdq6DGm9dNTEn/uKH0zHxmNofYghTZ
cQVqPkCezvVE6eqTuJc9W49+yWPjK4x8WvgBHkVkgWH2yspXbfmBaWO4eTI3u7hpkktcxjrB0fQx
oLlmQ+bnd/HfkA6KPYy1N9p8ZoCNni1eIWHTPdRMPsWuVH2FD9ZL7Okm2RDZD3KkL41poh/egOj7
POu3RYlRnUvJyInUiKI8HUgAhG4qbPRhZA0Mj1cfBBhaRZzj7JXpw0umLLinysxEIEzvOsP0N+Ht
eSGFUiiXYIli19iWmoBLphrSoj/MyTf0p3RhPMrE/ASUBIBpNzmWk2szrF5jQw3M70xHplOHdE4r
iHERvbK9ss39O7m0GMmAzE9uJfRzQ70jUbBXk/93VXxjjx6QGPKxnLCy+7oPzwGIgXnMXH2QJ0nB
BWYJsZFMkndwR1VCFWXOIhGXS+QeCtCKKIgEDU4lEhp7DSp7CIPiOX0VX37+Z3TLH9M2pWhjy8Rs
Zc4EHWz8gdkfnyOhoIOWkK/EYaAj9knZzr4k9ZF65Ij87x8ksBk3uJVGBl7p7QUaED3Ck1M8+A0K
i9+Gc5HbFq/VI4+gQyQOL6dUQlyuRW9EhlgJ0KA54EPMw4wk9rDddgpBn4mjexWl8/XkKo/Ud//6
Gaj28CHMt6/0+hw38Dgy8Vj3miDy9bH/RVNP+etNQ53yJOj6spD5aRW8NC9A7a/7+LqdQ+AuLuTs
eyX6K3LwJUEKm+6XoCpk6mr6YbazCb0VvzQ1kPXoV6eWnalbdftADQHYCC7G5tf6uh6RJmFBc9wT
Ah40cGYwUc7FpLP0wfZOfhs9AewYIvTer/XteVe7nT79Yf5J7pw0TcTvzXDNumKGaMVayEI0nJ+i
Xgd8mfU9KaGwEd3aKwdj/TM8aQHxCgbBrCeqAGHZa2rkRYz8hXhaIDWG/2/Eq3/V3g39Z03OEkEV
YWPlCD7Kj/dYnatE+dM4idReySlqxX/tW3Sij4n0lW9+AfppgztH+AsWNg5ger1cm6GDKYswfQvj
evCj95JzGzcRDTWfUDqQD7SvAWaxqrxpNRHGLmNIGuK8CqVZlZ1moHEDOwPYAtN9/uELANu0BWed
IRZFXwcbDZcw+mzBmRNpqoV4taAiOEoLdyZpVezqudgtp132gvii3AMdkIEhI7kjZ7xi48PPag8E
fqoy4AccdTki3ufGQBmw//HUGERVVAWxne5rBkAcfshlYR5iqXzT63REXClHz6LeQZ3z60qu3qT1
3tna6ZF9EwL2JcuSswvnGBHu99eAX59mWtJmFG8ASpcJS/HrAtpwGjb/3hA9+wll4jU2g1fI8RyQ
QchcnnCBO5p0DHBhI+I3TpWUPEpNdLwEGqL5Z+5wgifvLvye6eGJm1dkL7CkKliijxnuO9xOGFIR
cyGVwnn4c/9sb47WtoBecY3hD+6dWJDimn9QIODCdr9TQN+Eo+CTYB2Brb3ZYJkdgmdWDyrcbMf4
5TcTYQ+ATYQ35gePp11QxbwJoY4G4b5lMpe3mK2YxHUSd+gsYN7U/F/OnBKc3Ls/LmFdyJUBFxLW
UwGJVgG7WR2gxJ2dHNc4aMlD6GyUWc1BfASaBFOJ1AERaYyzDIkf0j7hyS375z4RDbN68f1jrWgJ
c4fiydHcLzA/qrjM+LWz2/RJE9+hpbx1AbVHsicxddecrogrsMFYYlp3gvufHQNljt/gY8kHF6pQ
9Oux08elUvGkwWtYQ5GsjY+iKpD9l0DAlJyOtSGAIyDVJyRlhuykG+1xqbgjpeTiC/PA/+mCQqkB
/DszwxlvPzjv0kBxdLDdMjsgpceBNXhDi5DvivTkuHeG2NsSRJI4vv7p10y8augueY49YX8XKpJf
2gyFN5u5Ak1kKEjIJz4khiR8ENfQGmE+x/EJlPuMrwz1aOARXjT4b4yUXpXtGTIE4w44NoY8wCYc
3NQCkxaKA8rVRvNTwaEaDpZcWggxpAEJ6iWgERUEi6ii+ByOUSeE0Hhw19UexHnw4coR3wW2t/Zb
1ww5qvT212CI3MiE6dhbnmhseEB4/QCjyWBBV0AH4D84F4ZtwFA1ZAcF5tUzOl5S8j84oYsKv49n
jTnMM+CUcCq8iAUQWT3gvWAMZgtj9BBMPEXRyMQ5Iw4efQczMvcOuWWDzmuDFjKOwYcaX3+diM40
gldZhMLf7MLwcEODgb6P4NWQRCZuboFgdxCZguM4ILrui4AlfTi2hdgbkXGbPWDj0VwxnMvi2D0R
msC8GT+GpE9+NjbVEWqP7/+BK0A1vOC3Mh9DpMw2JxFw1jsuTqmCjobLb0df/NuIUig1Zbqgr45M
JeA9FKw/el8MGs/u+QCfJ5KD5wQxD9MObkL/NOJ6/ixPJ8+pKyjtwJeoWzFFDheAwobIOWqaTxgR
4CjIEkAxjP4WxgzBH1/axk6EPInbxp6sl5MLA3AJuY1EwMcDifr1CtF0BShmjHK8dazM6+Q+lTC8
sWFTFyejVQ1UpvYC2QbfDua0UENahInaoEMOSawQcOmD85Ydv1oRfgopX46tPoIRnrBmMqp65uw+
VLh18ejyrSGl2aGGcmSn7BldJiFGuXCaF/qfKnlw/lGh0ashobe5OaEDA80ogslvf6Rgn1raLLYi
64uuFTdDeB1mCVKVAQj1/grctfaV+B3VYznaZIwf1xzuCZIXM0eTrtkySHUawfKxjlHshpaKcAWE
g0kJ1wQkwBNr8f/RfMVO0gxemzLiZnAnr/iCUEbrr8Oq92cXyoi/506dmGfhl5hjznxsRJIHEELg
NKrv0cOXeSRhF8hTQCgAe8FCwRWx3PWk+lOxP+HyEiAgMOBvQSKuoI/d52IdnLY4I4cwuSHNJd8D
NoFcLMH0jOAU0tPXkAydekyfs982SMhIQ+NW4zRyC5ljb+7Pb2L2UNQO/M0Q6zDCG0QuRL8NwDwR
qCpLHqfkPAVDgYcC/oTzQ/d27h8nCo32u65A+wJNhTUAlb/wVaoTYRFfj0fPHG305LkDXYHEM8Lj
QAeB1rdNcfVIVWTrNOLLDggf3sguGr6mQfU0AbrxeQHRz4tcLxgblUQvqBoMUVUIDZPE7kKycoBF
RWG9/SbsS8JR6owMchcJ19VCBXdZC/9TRgKEfQeXlN4wfMWPMSeJCQmloZM7wwueNy1BAFwe1Jgb
m1crZOboQUzxYuCE5z+ELsKShIY6py+O5UREE4j7hv5LULvag8/lryyE8r4S+sqJ0N228Td/uBu7
wEDNLs79+OpfEpnbjLXsznZUYmAQhDqyaNcoeP1gi/Sk4sgxsIdECAhGLeucC9ScK6yoKI+fwa/P
VS0EgYR+T6iRLlNjye6TmMNTZnNaHYmjCIEy194Cs0BO1hpcELSWzNxzC/cdSdDVyAFOAPVrk3Os
Hn4c/e9/jI6+ttMZghHaPn17KItT1zVd96viNT0Pu1QYobAUDT7xjyN6dgRkI8sFQPaU0ZS+uXNc
tAqO+hJYGxDfjqgrZ9KSK6gS/NZ/BMru+wa+vvKwfQcci3i1Sixl5AQjXBP3WwtANJOTqk/6VR9W
ZXPt67NFS5Et5xbOEy39IikXBcTYpsOYlzlX+9rkkmkc7a1dtfntDL4kpz2g3AWZMWAhJrk5TkC6
Io2JX2YgUWiLB5Eud7JxUVAQ1PXsyYBEDmkXFgHURFMPyg9r8qsPI3cGv3x5NTLpa2BIh/d3bxNx
fiUhdlzW6ZM0zC481f07mZ5dqDkzpdy/INctxkZmIWQfxwg/FdDlk5DCMRxS9B2gqP2jXQUhOJcT
sMUH/A3Bzd6EKcdlGWG/uhHsYUN8Y0Ps2TQm9qaiQheR0+3viIaMH53JbvPePGc1UivqTOUVh97j
Jcat5+yNJYWE8EnFFb8eKwDRAcJUjaAiAOPITGLTGCBgL+4BHj+21X+8acyKB/hsrTAx0OJUxy2z
wYORU+DTv6WaE3PJLqP9wbgPOWHxwhGGDgAbaZJnLyiIc0Gzw9/ovdgDzMMre5NLeYbeCGhrECg1
TdSci4trqo4IB2q2UsbfTHhHOG3jvdqufXV+mpqj2/SZEu0WPRYov7ERqHAbucNv0ZyNELMzg6vQ
WlAv0WdZrxmuyMPIFQYBsCEKZkVaJENlr57YBRxtTssStDKTE3Avs39OrjF+GJAJvv85Xg/bhKCz
FEi84Enk4+vhb2/60ljo3DrgfwGs3YfEpYdrykHYt/nYE1znPvwUBDfJM/XQEQvgMPi7ErpfamMp
5yWiqE6/noD914mxBpEkkcuX/1aYO3urgj+6feaVaMqr0xIRD3rexrWhG8DhIDqwE1FaIaxawrL1
4XF9ZNVI8QorfcUt4uxBt7GKH3Utjf/ZtUN1pPctJDokYlluZxCTG62nOMbAgZw19dVWLFJnHgFt
0gllFIFOsybQDXItlohMyqBDpLcv0b1AWhrXPxNhn/VWBZhTFh3uj5G8USafGNFsik4iAd2okRwz
wXEbgerRxzWzYXM2tuw3mAC+IfwHtAypi+Kw3GORd397btPr3KT/4DYHrXDk9HUNSCMt2W1RLEEb
2Yg18RSCS8Z2/x4pMe0JYUej8Cf4d+sWXB586f3v4FeIVvFT/hsQJJ6AU5/iR1DmuE4bxW3ZFjgh
s4NvbR94BZT+Sjizzqlle/uDlomhqqTsINgrEQlzzumKBRzTAjuh3wfXHSjsrzCnj0ULS5dbE4jA
ecXZi1+eNeB55RIOu4S+oD4zEOkhP7GoGSheMNW5IJ07FAZ7lbRpdJK1jz/u9ScR5I7uSvWVew+z
7NezxR07BIEubvl6S2IdAZ8Sr6f4YbDYckoVYatLNmlpwsrMVHWjFB5ViluG3wHEMV4DeTu+st2I
4mIYch42bh++vUHTzpgdgkWDSEg5lQZcGDyWJq/D8BTiCHCJGhurjEjB+5AGqaPzAN8AHFCpshQA
wP6sBS3HJzM8Ob58TwAATH2qVX8PdjYRj7Pua5B9FYDE9hkB+hDGODpxLFVIG/YsZVGrHB0dklCZ
l+qCTE3B6WC2ktr8NsTrhBdN3R7ZfUBDsB8yVytomsrhES/gFB9Im/K1sXpCw3KGM8H+0CeQF44l
gehg2NM9t5YsKEeynGCeUNSOS9aOJ1CpMDiRBypvzwnQw5f5ilCRMtNvHtgNF2XNsEt9gj342IOr
nFVWeCXbU3L5wzaKHVgkIoqs/oc2y6N3xjF1Ti+AtVrAp2SEUxJpsl/Cu1YS8hWrr5Yc1nr1bg1j
VACEfNG45LYRtUXNOZo+zNcUNqs1ECu62sXj3xwCwGJRm+NSNb0PVTuAKYhhsLVZ/S+EreoaZXw+
M2l8gZox5qG+l4ayPbIb99REd55PfE4QWRzTORscKGe42N76HKx30vANHgdPnZl42vB5kd0SN4AZ
Rx4f2iHiKyT9qmUM3+nbbg4UaQrztOOhMgmafquGzcW70H2Dcpdxb9ZgfuRwzdmZjMCZyX4Ble/0
lB24v3EErJZ2F9wrO5ZAgH7p6FvjNjnOiRBtDhRXfd4u0W9HokRwuLjH/olRryMKD69PTz7AIRxH
agJpAE+fMk+8MtV/96WF88a62myqUbvhb4Aw/7rg9oSNdNd4t0W0KowBNYFIVS/7BxVsvbeEcNdj
sQJ/liEJaLkhCIwzePQhChrNbzu1j66NgHBULk6cDpf0V2kIYDPA55E0P3sTki325uCYXMaEpPw9
ljhlOBG+Pbw6pzMol1sRrHc4b4iCadeJSeIcg3+m/QtAah7e7cD2+caRtTmGKnID4KTP5GOTZp3W
YG7T++o9VXgQkY6QZ0HGMEZBvfdcKZPHkvoNKC/TvRSS4uqGp071GYCyKD57ja9Jy5VgDyJQNn73
v5nJThF3s+um3gA4+7/sk5mMkNwEVe+B7wYXKlI3LmrOrkD8kP/dg9u3s+87NNHNhrwT5cRYQHQR
bVJF975Ewimm4zuhpY/ss7jP9FBN1mHZiPL3enMeKNg1E3z6nrGryAvkMh/7ZsiaycYvEX8lZfKo
OQA0R9Xs6msDjt9k72RdAmuFS/6aXn1h7goZA5VYWyoENoQt9XFLJ1p/2MSf6ZGDHM+HCoNa44TG
+Jq0xF1cYKK4RREm/3FQQk6ElnxpQo1WJCt53MusK/wBzSaM1TPqwfoTtKS2XXIWINUUT7Uue0RJ
UdB2QzdY+df974s1uQ6cAdqY9LMyg9+Mw6FAeMVaoXNczDmFDKy4G6k5PLNvTejBQNUrjSk/W412
rTiTjFh2CigtqAP6ztSVNjkip4B+olpwZA61wsqoCjnSl/AjYJYavujE1VB8tZ29pRSzNGPaG8s0
JghpySN4+kYNaA1FOrnCD6gNVGrUOXRdGKUjdfhMVPimkokDBzPN3sbkuj3eEtzya5xcn+BVI9gR
UgkFegeq2aIZaQvnL7rkGMxBW+yVwh4PcjWr5m3CTL7nBVsTRnHPiSCIOhf+s0vWfxYHvswodKi/
9fS7W28e3qoMtnJCmGOJLDBrCFVAmo8hfGsDspAXi8HyMS+/PfsTnC5bKmHt5xitB5srlBTLC7Be
1zuw/hd4JjjYyFuZ5Aj2LRLUEJwytbPeC+JufESEc2P1PxwuYYvDHLUx3+0MpdehgRQqjOGi0oVD
JrEjFH7osL/5FIuaZ4AaUn+zaphdjb91+kj07JQSKgc6jN3BxVFA5nV4SRCo8l9yzX3g+qk+17fi
hanbG65o/iEQgV18eOLPkdqdnJKaY94Lx1RT1KQpE73m30LwcfLXQW7LhL8WPXJhZhQ+D/FJOcUH
8we7icqvxIiJ9JVsBwtZG2ITItJJsuR/D29muwipmbthcNja/D2ALjHeHg/tbfEKYENhtkIObRsz
hMxkj+8Si/HkNHFQBMLLDRTOP0Qe91eT3oABfq64S2zje1L2CHtbomr8oUtBOz4KRbxQL9yFnNFH
VbZbB+qkPMwHIrPH9v5G3IW9uAjy3A4XC4OjGhKT8YJmp97iF1g71S1iginBEN3JZEUkhFvDEXtA
+z1axJiWAhqP+efeWyneakVic8xHbYJs2FPgjvzrYcaW/e6lQirPE//wBAdprn6FIM9pukIl5ETD
aJwc3YQZasiCIZQ597REHwJbkFoThQ6rwVcIJhyOf5yw7lv4tOeW2ZbTWsjkIAklpbNsGSUweIcX
FqotgQSMbriGbregXEGoPZhhAMvE+3xK1HkleS+KL12WD3yRoiydRHGxqujb+/iyUrcvLNtlwuTA
p8/D7x/oRTFmZCMNkIyePxYfyBupjT+oNwQ7xd3C3Q5jCvydqnMEHJBBU+JxOPNeXY24FbMPNYY9
lm/S2sgY1VShiMMj0wLKhxkTTj1A+HLy9Tlfi+RxajJcUu5DPgjRxMejhvxSkhaG+vYzhWniRdtz
qCeGWTwANhQGgkaUVvBGobPyl/fiHB7k3mG/Fxcbstl/80/T2+9bXjDnpdXNPfOASLZPD6d/L7jf
ocz/HEySVHT2zNSMrpwZkyVHSt+PvLTppSm3NTc4hukvx94rwRBYuTnromfOeY0pcile6ff47xOW
iRgfxMwAG17hz8WhtFqj3UwEL25uYTlck3V7IZ/APHscDMZ6hFBy+FR5ajt+lnZQP/wWmIrg81t8
QcXq+DaM15me7WjNUbfGTbWoRK/VGx0eajYFhqlvxMBeTsREv/4DW1GW8gghYtxsBZpHuarfeASx
3HKh+XNPhYjx0N0RiTfDiqop1B2ZNCWTT2iVOwMw7ofnARly7Mx+GwmGhMSRT6iQjEWdNOxWW1Rk
QL6j9RGS6TggQaFemERi4RJfoOlamXZSo4jgijLdilfv0wzNlgMJBz8mEXTKeIoX/uI1TgKHAV4F
eTJhMqze/pkw2g/lu369tF/RY/RbUUaNwbm+BLBA5rqnaKGkxFeWeYwiiCFgTSvPBu8GrYe9hoeX
fdBlhkjj60E2a8eAD74x0r5hk/xT51p/V+IfiKdj96zFgYACG+5HMMTbikNKXdjN8I378o7l72n3
jnJWlrFDQw2uDj1iE70QDkPo49vrtOmnnrEtnY1+dY1Jm7+AqJOAwc7UEoDEok4xoSNFrQM0xCC7
JoD8syx13FYf9Fr4/7WNBLp3TE7yoiIYFAgWzHhtJqdqb523TxLcan/dLABNaODiuHB43Gg8g82q
ljpKR2o/qO/99FssEg5jVkl0A+63uuBhhQH9iUf3TGnVP7/rjXJlePqYp4rqAR7UCnaFhCXkwcQ3
1OIhAHDks+IB5QWjET6Kx5Jb+vmvJ6NBvUl8IOtGDZOZwrzLKjEcGunEOB6PPVsnhiJwqDuVXQe2
bVbiDLfSL67phxBFs7gdVOYr4kqofDwH6jP6PIOLjNbM6+qsgWi5pq875dt+0xDHJPo2TF/l8Cll
36V4mNEpoPoFInrPOXujjXaR0nyQiQk6JyJ0HU8xErkbOxG5OBysiM93LiyFEnKR8GEH5ouIGzDW
RyrYtM/WsHpA+PgQoGRI1/wQUmIOSkr6cE8QxFdupT+Z1h/WmRckAAMmYOQj/vHAaSfsrGm1zs0x
lIXNYQOhFsEhzaJbTrA3ul8IpEdE/NYQu47f7fTxMW7BD2fKyBp95sdVOyXNjfQG909JrW2V1Dm1
gzrv7d95fMMU6RFCBgbO1+BkfMRHbJImL/VotmRe4ucCBRZ93TLcYUT2sPDOYlqbHpMaPuO5uY/o
aq0YCPvlop2eglcEieZa5FtwQrhhihL+Tj37Rh0wjT1458AzILx8iiZKV8YoBWdFuoGRGCWa/uPy
0iNacnePtRkdy+xx4KQQuugZRnimkA6iROWPi3CrZ4qLwELZIEi4wynci8jei+MKyFjzv1jEXpyE
XyQTXQen6DW6oPg3R33alrAfE0w3wLefdJN3Yc9PiTR4TdfIDSmBYPlbp+xgRNCTacGRGiYfGosz
5fAVPnHTIiVf3oM3vmE4SlatS8LDv9bdd6Gyl32FthDtsGC2BbDNfRVMLzNRpU7H1R7YAYPczAif
2PPYDkf1GNM4DgskHRgKdCYxOkxB5BEaM/g0Aa1usRiQ1gzymq9w4rddcII9iZ9DKcemy96gYme6
Rg9c1PIOz7JXI2bHRUWLGYAw80OhdVgOpRAMkDDPujcWwXEmEyRAevgPK/+gcvWi04bIARwcdlFP
fvA8JyibksQ8Xg/ZFPCFobDnYCnqY1PmDTiiXH5OoOFDQiXQnkKdeVQW8ifXDJjTBzzEgWGNnwdt
RcQ4zs+EdAjAX4CWaCcbHy3emz8DEeDTKTUEjA/thXNoM3HulomJRd51EwqlAHVvn03JHpaxgDRx
mXBcMPwStaRPTFswhgSFTESbLOq0RfRNwmqo+XZapi0sLV4CtNiBDYwLy4Ltg844T501vSEbKozM
KRFy7i84eBs6CNtDQfOwyFHMxmHCh7MiSAORwVBA0Me5aIoB/Du8oCqRhrk2wrATwmYaYgsqWhBG
IRHL6q3AC2l5yF7xB9gRVKVHylK5smKa0VQMoLBcdXREysFQ+8jMQwVLzMCH3wgUp0xAFsZvwN4X
4tOOwyT7XvRl6STAEIxqyzksL3fdDPEyYZjMVqkckmAZtZAZ9Qb8c6hzuhTmKofIvZRKJi0CjqDo
mZd7zs5vF/TxzsmbN5sgNJY7J9X2F927YexF2UAwiOVrJB0AjFIPZyb6e3BpIxl8nSYr9iuSzVsY
LrCnpxEr3ZCyCQpIvqQkYAQmaRH3yjc3OFIa2FhY6hlB7KgfdsXbawYduV3PwXvSTE4bZ1gNtJnJ
NCkME513m6HfZr0VbPZneAuF0++ZtEBtPaapa0DqJBSz8S8Y6vjpvUjiRlM6sLmBH7NTBFIk9mmi
2oTPspoB0jIAiZIintDLEK8IpdYiOjtCCDdlzN85iAaEitkWgQARQgv4eOKvuTE70qeZ63wAdmNH
gfgEThFSUw7X+UGEP6gLykknaE3EgHde8dRyuLi4FHCgeE8xUI3rwlraQHynPymA6hHVTkcvYV0R
EoQWeQgjLDAbbx2wMvlawYEndEj4DZ4kCu+GZAEmv2kXWWTcoY1Bkd6Qt+xMTlnVejNiLVZ2Qbwz
jzfPCnAHihdIdkZhcQy++q8dn5jB/JO2VQU8raiZ6dIpOo9EvqBhUu/ReE6LwSN7HtTVDRwEZMnm
wZ7oiGL5USNAMGz48vYbcj8SfSUEPaDaUO5U+xop4aMsEsyBlAw4PaD179vVFgbOpgOy/VMGCYzw
ZQ/3x6KBSgcMW4bDxspjFQ1Ih5Rp9K3DuFFpT7u8IKw4qffZf0mUcklm7A0e/N1ubiyvcyGJbf6h
WqD4/TolEbGnj07T0jfnYMTrPiaViiELB0i1KSdN/zKY3BPiWDa/xYloKIuIpBColMtJTBEBkXTV
wNSWIf0Is2YmEfWynjoZzoaOuNW/9xwwHefSyMBVVdhQubvmYA5fXKU7jxhzHtk54n0R9uLN1SYo
hKITGQQULR8lhJN30iWPDFrL20MZZecRll6yqAQHrg4gyyFkT8z7Q7rFvyIQatmiW2ZxF0Fg9bjT
IqOdKHQPtzP0jdo1sC3wVQGIH0l/QO5IZR3b4fjOgYFKQsJ0vij3hZxESF5EbBk2IrwY9ZiBC0FX
0U6uk8+sjEQ0ANBvm7KYDC59bEr0XyH4HH6mQLgM0Z8p1siFENcguIrMaTUX21dDYTniDvZ9T1uW
/m0IcMVPT+gVZ8UyfAR3f1/xztqJbHsdQdcSKIc1IH0ILAgglfqBLuiyueN/XcyvKPmFWfgZKQMn
HncodQgo42k1Bmv/jFBlzUr4Q2yvBDh4MkHbAcAFx/klf0aUREHZho7/XrQBfnVwT94/3EEzFeG9
TmIIXBmq6sJeaeA5UyuTCZwnTQiry4EaVTo0QmOHID1UR8/0krMHpBYtLtTWDSTdK0k4YLnZN0K1
veepgd+KQf5xGdPRBW7Dgmvk/HvdB0MiHqxzvDshTKecmkyx4oC3EibxE7IaPIJ37twKfOXElQeh
wdr8wrQH8EJySIuLESwN1k0HW3y9fDtpIcnu0XWrYH9BPS78L9ruQ6OuB74ZvPaPSRuSmeizqN8Q
xld9u+GhfHmz9eq3r+Y3qYfU97vkwUON+hVys357o3jefc8hi+R/jFEEJ424hnmZnip79CBbEncT
3/bL1RehkRiCI2SMOTOuNIEiqDlPT0ns7KJmDDVOxUCb4t0+//GMsLQMb9Pj2Ml+4yfDFKNUcOqL
uxhbVyCCPMEWajwOxJSQjm8lavbL1Qjo/M27CdnwxVRHFi1OGlQwbyQasIReM+OuReaB2CjQ01P6
yQGdMKtQmIcVa6pGqFpmxqGZOIR4IKqYWaw+Z1xhP6J6RfTufYC6n888EjUl3KXXzTkJx9eiFc26
/DBonM9YzLuQsyZgo+8Mmq2xR7p8W0AU7dqLoCwrSGJ2h/5l8sYBSMM5tg0b7Ek4IKC6z0uVqOGV
BIb0Xdg5B+NUDWvOFibADhasenM92Lk0fooQbAXUXnaPx0DLyh3gE6ten9WJhfuMDXy87TYVJwas
Bon4rhs2hDfBYwqII6+j8UD55Y5JFYE5rY0kJEAWom1/H65QUd6zjzcBZdD0NSD2euEUpxgyNXts
jsvH6MIlkLfX4pRqs+MeJP5zQAX3YmkFsCEuYcgRY83YDLfrnw7d/rSlJ5DoPAlHlGg8MFFUg+eG
5kr+5ZpQM0j36HOP13A6hJVtn6BLVd/gpZdBR6P0NbjfBT7NA6UwEF+ynxLA6h+dCbwSyW/jf7Et
Isjsi37qIQbb9fQawQyqOf41UhF3ovFsYvWKNaYQGSj3jT2M6II5nChVlgi52xghs97uDSXVvsm1
CshOdbRxS2wM9Zs4i/8Q9MLecC4lqXH4YsziRmFvG9qBE3LcEurQ35S4EyzCRiz3URnmWAlnZ52x
bg+BPxROlSf9QWyLAe8SA9UP8FDZCZZ63f9J/2p9UCrsTV48YldL1Oskeo70w9Ww60ioEwCrGGGp
LMgt79OhHjBJiTICWlI84GDuQvIEJ5Ck43pmrmB9OG2yNM+5XbP1rprUsVAaYgpJx4gM0MtK2a84
zo6Hb4ArA4+GMBcgHeBES7tWJzxcR9iA//yP//6//ufu+z+Of9fB9dwdr5f/uLybwbW6vJ7/9Z+K
rP3nf9z+z8fj/X/9p2mYmmk4uuaYsizrqiybfH63GVWXo/jj/63sPqZl3H/naXM4bk7J00exwPSo
wJl51iOSOEeSR0WnBEJROcbdYof3fkdHdE8hzy1kMHCOBII4wx9vdl7bEDVdLjTrsGtDkxh1bXvb
vqAj0Sih4aLcN7K2P0p+/k5UxzQhSFJJ1im2C5SUA3lCTQQH4yv7KRg2rhrOesc1SV98EIkg5QII
z1oWDgcjxeo0+YCUBGcVyTG4ef4gVEFFL72TBtMu1mCFBt8/cyFnTIfwxc5YXxkENVGhzAF5p65O
2XF7yv//l1SzrP/XJTVkW1McQ7EtU1zy/+uSXh7X9b029fMUEQc5JjueaGy3O53+hPw3dgrV11ef
xYWNFptVl6AyQDoE1NQ3CFpj2ygeGNzPgbar1fCxVzECpHVEBPVtzPYw+KSPkma988DIrPl6SZHw
af8ofZvE24PJ9NzX6LObM+3d0Yo3bol48EjVN+cyH8byfgkdK7qf4u4RsPyZhCpcQpQ+kI7arkJb
nT0mNe8W0RwbJX2LWP/ltfUdxAN/5c6enSsfnRQkpLWjRW31mOh8Tdt7TM5Le3ZkEaNz5ugGKllm
1NNrc7xiN8h9UvnjdvEdGSNMSVcIb5TFGI3JxfoBaJECyPEueAYf5Di5DTqEP8Q7jeXljQYkwvAr
Trz2mOqkEb8198e4rJDVkabVv2wgFMmdZWYffJPzDCyCfmJ+y0o9BiymFUXLuz0DPTPhb/rZcNr4
kLkTXobttpo/gW+PY8i2rPwz5zp2xvWbCr715L2rBuqOwoj/zdmZLTWuBOv6iRShebjVYHmesQ03
CsBYsmzLsgZrePrziXX2btpNQMRe0HSvbrCkclVWVuY/JFhl7uQd5+2SRqbWK9fqTiNKpoh0p5tq
d9vx7RaylOBQG9i1+2RD5wmz55lCToWSB1D6wWmjUDFAnidcI3ZM/aDY0bML59pL8qod9Fm0jEZX
6v2DFOXZdFqxlU6SrdGJ+ERTc6y+o1FtdxO/6YFZR1KqHAsAqjeknVQn+vEUJ3TfmAgv16dwTMUB
MMCUEgMdjldOUtkBoYdcZVO9Wfb9gPkKiHFjUtG8XdCmsoCPozcwv6xzCnRow4IsjGHKrsi88VqH
di9vibrKEBZI1dJFiBGEcZLJcYqr41KbH2fWPt0xyamoleU8eDIBT2ZutBYIu+dJRvtgJayPJ5Ra
iM05bD6k+qkFgQ+BmKNh9r3TJ8WuATudYVvADkzvftcsT32jpC3fsajKgyLbQI92d6r3dy9QBpY0
atJhdR3c5uxi+RpS54B0YBs+M8Qz2gzr0+zndS3r5sO6NkRJEjVJNRVTMWTFUP9e13J2SUu1TeJV
JLlXcXEL5oG5amkQYhx1/ZDvTyUHP22ZC/NQnBSQRON+YIFj6FsNPJ0n2VzRJ9RWUjNn5d2SUant
xHzMVyN5tuhpXRKmPTyE00Bm4eMLREv8xokK8MKTFLli4xUU33bmlI7+WRhqmqdeqOIh9Zv0kuAl
0RwBeNN1LwWvRTYRzr1SHkrmoElWdLYjJM7SkSXNFUTIqBC0tnIaCxfnBLcWtD4eEhnlwR62i1fS
URTIkFW8ORdj1KhrVQElnM6MbJJVtLjqi93QdxU8PltxXtEdjZqRyk6gbAjFFgRi4VXLMCGlpkA/
5+7TY9c4eBz3STXXaePRZjRtk14y4g63XlgtjdOrIS11qiPEGm1gnkYVybEMDgfjaW1VZk9hPchP
U1md6jjGX18jdRZYy6hMerrpXlGyifo3sK8Gfdy1xlknIHs16+nZnLbicyENw3xnxVvdeLukszpD
BVPv69JGIm0+BZOL/m4lh7gcV5GngLVqtkXeE5F01zw9W5ilX1kDKf04AlyanaT5icdpxKkE95Ik
KoQicRImgja6HpcxuvLALUCsX2cqUsniRCuWqJueTwMzJrgpF9y5ce9U6cm2E0Fa4yITp/MT8Ikr
YEeUMcM3qXmSXktpWl9XlFfak3dH0FUdVqfnFDIfTgsgOa1e9nSc0cmocBY76R2q1vK0di0pveLu
HpFkTu0b9BNaI60v0YgARoq1RtWrpKUKfoADp9ACO2CJizQBshrmOo5aLqCjsFiJqCOl2uqSbTk6
qUkfxiJ6rDHIsmtPH1/2d3ZsQkam2gYtABgucMTDMfqpgK+U+E2/+GYwFTD3xo6dtuN5+fNKVMVv
F6JqSZbJivxng01jSw70SDiuZJ8ts7MLZtXAUmgwg6sg0l4hJWeDiFLis/B+WbISjPfbQR/WW3Ng
XEYNR0tICRIizdTrBzFpzZWzE2QdYVFv9PdUBCBKxP3ltrXHVOu/+PHnth/iR3WSj8XVCI6rAtiz
uleRfifQdwcALZiUcFjNNzE5lMWbKQ8j9s/qKZCH57uj3/byawn75NoDXoJII9V8BOzdExRuy9fY
8mTipq3DN9wXmzMi4nAUmp4BEOROLDYNuoCTpJ3lOBmBQgKa+n6aJx5UCvSP4WGjqRrbP79FkvWY
BP33sKaiaYapWrLykFfejOoeysIlXqkL0E91PC55j9CbWKczkZ24B3XVWF+AjUZ2hXAvhHjlSULg
uIUUDMngQPEIIRNQwvgjlM5teukHnLqxFkSbkuZh0ZmOtUdHOiTLVvEU6D6KU2q9bB/DR+c4RquP
0gp1qTdOM1YwNNVu8BTgMhxdQYp04TOiHnilqeabKMigQLTHcmSQRW4DUsLsi+chETOAxl+T3xzp
zl9c452USqb+tQtHGTouytDgK93ueUbriZVwdTIgakiRQvIHvQ6fdITOYHHI0JzHorEd8DV+jUew
4YLQz6YqVWj2dcBvBPgNOKxLl+maej+R1jIYlc4j/ESJ+7OsxLIUq5GE+xMRVMVAG/l+HHJyjy3w
PoWW0hPOLoKrOlo8HeWHcGa8ndBsAgWSDbpDIYW/UTE8QjyaWZHDY5vbM1Y3i/aJI79wHcrz5Riz
dtbCuUcps67ca+4VE+CGJArHVQvUPaACwj6OJpyEPgpiYXdfe6XZJ3bA+yNMQmmkqjMakMBfEITD
7bRwU/fn6WV9vxX/mV3d7PuSYstGGSaVcI1XxU4APkwBlBSMw6DmmeehTsMeZAat4TNiXZqK48rk
+KTp2A24MYdWoFng1Nicmt6pHCuRd58dqTgaPQGlbQWm4XEUHQcmHWT47ze3zLryWInGCp2QygbG
K4LVQuAMIVy4Km/6swQynKIwdKRXzAlBLz0bCwHFT8QvkR5K3BKyFVXb2NEPsumE5DPzCErFJjd7
t3d4TsVQaBBGDQHxjAq4TO8RVQ6Thq5/m4FCArlAZ6qDVKjPGYn5oEaqouPuRS8oazeAAegug8yI
fxll5fuA9WeUu3fhyyifjHt4v6lZvEp2begBZr4dgoX+KmOpPuIWEegfMlR7hfNIOBaubsatULJG
dQO4EZWMd+1gbMJZcR6pqPeJbi6DmPV4P46rn+eDJMnfbgl/btX6+1bTi5pG8SmPVw3yxpC0pzLE
1FeQQZA87uNE2+jwVDBaDOfFbZaIveiCIDgNaM4jznGBLlRwdJF102KkipL5Ed090GtsxwtB76oT
0P7Tj4w+V9HLO32fCyKrpEay31x9vTLs+L4zb/Pk6JVX79qsI31wU6HWIRkkeSTdVGIa08+RNQea
ArmIgyn4kNK7J4crsQoXseNrri85BhWU5RHpNB1ZPagYLgYr0gxyliBb5Mw3Gsh4FJPSy5MiWeXh
5g6wFrhwsTLCfm1tTngkUoG/9430SRWd1urll3lC/7AdKmk/0z0TgH861qoBQIUoGGd1H/xOBKQZ
dG44yI5DWmqq+Mtu8Hni/VpkeNgMPjf0LxPJymUtUdIi7kScEhO1EGVfI4tA7+8AWohuFYrqOQWc
0o2gJtBGncukuHs6zuJHSmBaJtuYxsomouXAub91atRAoZWuEb0YUzq73VClMw33POc4msPulNfS
UEeYjbXFGn7nsAQEmLOWR0AoEaKV0Arohyjsou9D+Uiw78/xvQ9UPRF+eXZJ7Xa6nx5e+ntqxtZF
ElKZqXlKRqE1DdpJkHWQXYphKbqG0BURBFbBmww12MGoAsaT6C2WvXog3HslnM8PowE44Vc6VVmq
RueBaYwEzRPpn+PGeiKLGHBwRgIYBk8W+rdzX8rd+9FLQrcGiJb5EeJBNQd4kf4V1dPaNuGg1k5u
ehJMEnAaYh/77NvJx0hdQnT+U0dejN0ToP/UPWnbK1hW4v5xkMSDWB8pko/O3BZjnMvJkzQ7PI2P
QKuxQrx3fkHArmJwVKC86JgAH9Fxex8ZF483JAbtChTMYEPSl21Bu3Isi3NwHbw9l8BtwZ+gG1LB
0EL5eFN3J4vL6rSr3mRiYzjKA/9GL1fpKXRIpCV7FvoNJcUkeCPXGVEVq9K7LSNS916/tsEmF0bq
1Y2A1lRYLfaQSjMULy+fsnx2RCBN8Ym2pI801drC52yr47II668a/xaefpkCXfT6Mv8NIRTuRjf/
JdxcxwpUPCocylRastdjL6v+Mue0LpP8Z8rpkmFJhmby+VCByqJCu5wETqoFqPg1UiLUvW4g5iFq
rKj03FZ3vsyswXmsvlq7GNT9pt6x9ARQuzdH3NRraU0ZCU9FHArU53baZvBXe8qLvoJrK78nh3rB
vOkylZLMydZJwS20sWEvjvAqAyfU6LMjXKrUvQrOz4Mpf7srfXm4hzS6jYQ2EYtzvNKQBj00m1Dr
IR/m3hEpeQVW3seUu0tQmgE5zJlS5rD2anoexuCX7VHuFu5Po6z9/a4mqVybqUqKi0aSZVOXn9/X
9cUhXa3H9zXywRwO6WNT3LdskbYibhtgaT9u218G5NsA82VAHlJtswmlID/zbp/NAQSECrIgDhQV
tKOBtJThLIMqRdaAqlI07SSinxBKuq2EhXGosU9EmXneLH++Jenb7P/LLT3kZ1WsUWuWGRoLtv1r
i9gph8xZsW0XeAZPyR073NyyoIOd4h3188W7rf6nt+UhaxFPt8tVULj2ddgC/34rDhGZ+Bb+0+WX
6rn2/WNqsmwYiqxZxsO61gIhbMwLlzpLbkaNrXJ1irw0aqHviJ8pnHc6cMQKN8dpNG+GtNnEO2ml
oxqO0c1eHfkXhCXeYWpX9bqUe6VKZchh1O6gRUT38nSnigjWw6CbKI8qrAc0h7RU3gG1v8ouDPm8
ZC8bqNEyEHry7r4BaydDiUIhH3v433by7/Ms/c8TP0SW0NDV0Iq6OY+X7uG0vLzcV/pr3cfNCxFE
kHy/VdO/Pet/ueDDaq/CMovKjNVO958hM1RPK5FhS+lIRPi62eUGqgeohJCCDZlbM9UlVzu7x/Ud
JT8UI+QhRVz6YsVl1bgRSiCwGOBdVr9EJUn5ftr9GZmHaJAKuR6KpzReZWiyvQq7CGOX4/hKJeGJ
vlp9nRhAdCuXA0CJu66BQRiJCAdCAdGujFNxgRp5O661fgYoNx2VGFTLvhktkOBp9Zl0dvOml5mO
upcAGr6WeH6gWHGAPYShN7y7HS1NS+4OuNlzueAcqq5QCogAYyJT5KBuwdkNdFalcyrcXhbwbAAN
YbULVLeahSjHkeYORYOj8IST5ZEDXr+BsQ6e1hXnEtZ6h9NzjDoLOo4H7QWxDSp77AVkCcWQsvj9
yeiUaygYT9CsqfR3lU1lZcG1MDyAgGeOQmgYR5PLXu+fDxTW8ti/0faAyT6LrqPq3MOsBxuYFjKq
0UOepzImN30WpEMNwTmNg5ptntdyvUGKV23egwKxlvfY6jQCIrDj6rRNXiVhoCr+z8FE+n63+fO2
PgTXrBLrMDKZ8O1KP5yfjZt31Z3w6uRYqdJ1poxJ/lzRDP1tD+9ix79h7M+FH0JoGjfnuI6Y+Mrq
fNs1KA0AVYV0o4/y7owwFfVRKwxDSI4c9IGZo61DBZbyLQjPcCTChVZ6d5gab6gAKNKwoR6NUEPZ
bENEc9LpHen+eCw38zP9AsB85aBGiQJpBnjku+TJQMroNdyB9sqqCZYcIGGBWFBPSRKotL88q/xb
HH0I2WnWCEWssHYo5NWWfwTrVerwN07qsNU9tfVrKiAaEpUbeojVzqpdgMLlpXfGadDyA1RORK+4
LaEbIKwJj/GKqdH1txX+fSQydV0xRF2VpYdIdFEiOWySiH3lUKVQqFxshG+CLRlOajq1n19+GRXp
2yKHoWmKpmuqaGndDX3JGtPKPHMQpl4ozc7r4wj7AFwi4FFMw4n2UqCGSg3WxKtT355flP3P8974
LqmQNMOyLFHWJfOzb/zl4k1VK2oQ3I8rBRcf+l2wViGvkF1cQaV4V5TtEi+BmYS0qjCFjXekiOXR
sAlobWBlVMAp7qWQm6/eDUcrcXHPHDHpmYAF7xD9CBm2ovhJg5zKXRwm1FfKvh68x/WyJjkhm7p4
GLWgiKabA9M+A9cV+6X1JAhbtUcbeKABVcIIaKxgyHhZGuso6F/AjF2gs0IrdCjk3MsBtK6TvoBm
jZxBrEwpOary4AZia/rLYH2XCX4drIepUd+0M7poFYayta0pXmNO43MvBftHnzT0Cnlc4X4bccc+
JETDRAP0Jg/pdEUCLViOxMIQMcaLY0E2RMN9ImCZoCLKvzkX6zqaStbLcZj06wMN8CLxWL9i59vp
PamZ+xSKU1DvjFJO+Ykab2cbnfUq0y9OqyJfnpqpJfoy52DUslFyLodnbB+Ixgq9GdeiDpYPFNAQ
BeC5DALMuhBs2CA/j8+3M5lmuGGpBr0zU3mYyW2ktMqxjOmchb4E/QuYnjy8H13DhGSpvBnNgO4p
bX4w/3AQ202zYrcIf2vgfbdDSxa1aNGQZFl+rEKoFAxFs2I9gQUGXIrLRXCgNrS7cyK7+hBI4dAS
4qM50gOro6PCZG16lBzEzG3ceAR1Gc25QX33/k+j8+e+HgoEtRWWaSlZRwQxS5Cd+SEdlzlmWeWT
NeV8VeAERz0cDKAJYWX7y8W/i2pfB6Xbhr6s80udtmJ74+J4obbk6O1WWlKffxG38PJ/vpbSvdbj
lkbar/OfqYua/rCXNm1zzFLz80EhRWc7cUgOR0m5p3QIWeP9Ps6h88Z7EVguRlam4igH7UB1tfYV
4j2tMzvaUKhy2td83/ySzBvf7fSypKv0eE1JFbVu+nwZiUyWAlmpiXhw9jbwqC8bDebKylykq9sT
JC6UsLK5NUr2Z/w2walbaPRRvJqUfnj10n2x17Ym+yP1YLItCfU2JLvWguVIUyBLw8ay1Z3kvTLj
ncvL1ZF8ivaQnzK/XIFlogbASTl76eiuqAHa+3qGXibMcVQoKW3vKhCGwTtoGJR2gt8mYJea/vO+
/Hly/WF53k5G0hwrnhzWA+vguEDpGnoaYGmgfpMKS2p4MMUvs0Eyvpt6sqJolqhqjLn1MOCna2Ho
J7lgi0HMG6g2OLrQNc8urZpWXXK6p/l/3wW6myMVdBAP4Sied/uMlw8p6RDSnjsZXzmz8Wg0s14i
2ybk7oU5Iciak9ayETIViXAbFrIvLk7TehDvdQwOhoDr48FpqjtoH0E0d9KBtcrc21TbxjvzNXwB
v5vXfnnvZy14ORkF2iEeWDW6e76J15NvvCM1AMAJ4oytP4NMAdzZIPYNRSjAvg9/rZkOZG5cjyqI
hp0To+bFrxVdVariikv5eQRmwz59WEs2QqnT/MSflkoatRQZ7rnoCy+qBXTf7mxSyZC5DMQajnxz
fGkm0tDskRW8dh08H/3Cde5ePk7+bUAXBoIEcAS0kjggYfx27tGXAeGRLgywySMDBKebbtoXHDBU
1yTvI4mEbD+gBKamMGyhomH3/AyHVAUR57N3/hwD1G9X2f++6Zb4MNeiQoyNJCp505nWa948DpLI
5x4dufWqI6Rfx8BhlrOb6typv98cfAvpgm0RJAZdb9ol/ldwHqbqO0Vya0Jb5rYuavgh1P7oCyKK
SJJU9C7FwMISeCbjlQ0tsKe5Pz+H9P3kNYhmqqyqivgweaP4nMh3kclbevXNiwXIwp0qZABAJnZ/
u5ryXYIB4uR/rvZ5N19ikxhb6a1IGbWkE9C9HegZq8z1yEl37QoUe4mPlxC40UoBIIx/ICKv1FBt
zZMoygKfi1hXDoH0uL+60OtBd5Mqz38eEvm7/fXrTT7sY3kcV6F1Z0j0l3RApf7NsnPVDl/S3Dlj
ikj3bNHtpj0NioV3GhznhD90blogW2DzEBdSyKYHeGBUi5/vTPpt+LqN6cvwCef82ordpGvf0btC
Btm1PNyKisNrCi3gl4t9l7aTXKi6rFgmufNDIeAiXVQpariYDFnuXV80zls9Oh8saIGt5dK5N2Ex
xw7Q63pWVL+sL+3bR+2qa7psKbokPxyllCpQpeqSk0yMjlP1QB4BAea1WFH9xui7f5qKPmTW3W1Z
r/UhxCFkCVW68Ev6AS0g3RkZD5A8+C4d9xWvAPDdY6KTNSGgmODwbAlwGa2aqfmGvfr8ghYuwK7U
Lb3G56j+81h+Hy2+PM3DKgurm2YUOU9DzayAbVdAcXZCjAlI6N+vH6dFXiNHj0kqOEPj2nmeG3aI
w2HVC+dwEJ5AjelIYtU+rXlKw+o+Bm8BltpNXoMRzOvLjG4wgBHcZq7uKf/lyCh/u7H+uf3HvFdt
bpJx0W/H1QVfhkO9huD7AkgFedB6JK3Bdbn12UXF72gjFBsB0CMnqFyzAy+jzYN7+S/VjG8zMEXU
DJVNV5L0z4P4l4Vwrc9KnF5rotYrcjH563m8v25FBPLNV1CfACTq/XVqsTMhEbgCOm4XBBpEPbzs
FXq0csDk7tjH7DonJWtQsv/57SYL/yYT+Xp/D7O3rjJDPRrcH5wq9MFwgKHNnPd1w1VEUHP9utkG
IJGIeYj1IQIpDFF51238+gJA2GyeNwfoUYd1m6pwSbueBvtKi3rpMisGmYSAFXrP9m2ZzIt9UDvN
VMNsBtv0d3pk6YjhV918Gc8FiIFe+JI85xsW8OEOjmqf7KVexol3r1xgx4bE+ymvBsAfRJuW2Bay
nDf3SLlt3EHSsDCGmAwwAF461pgksvIihMKQToXiTbu4F/ZuGU0HFE9DYSbwZnCU31DQCMMR/6y2
vYMCrhY/R9y9Ns0di1C3ufsW9n0wYqX+7T5CgylpBmayaBSqr6MIi3HFhciuQ08i5s+t55/fnm87
L4pESAPSY5qK+hBG1WMW5lLR7UJ1z8DiQncvaArE/dw/B06N+/s8vQ6RQNXR/cXD9+5oeHly0D9U
2yttxc4F3DfbX2KE9O+2w82IliqKimyZivxwqjilUnoSLTlayTUqijT4rBlSj4CSq7zHW+QgYal4
ab6ULh5bIQg8HUHa/j3p/Tw635TGNcVQFKlDfhuWbj1sf7JxCvK60dRlbqTj9pZM1Fx2qxOstyN4
HOL+/az2b6E8pjnRu8VZX1eDX7KSz0z970weOIuiSfQiDN00HsdClZI6Cy96wLmf/nAwVoSFHsyR
JKkQw0IAKH0SAHufU8Sq1JdAXgnFR5EqBws4Qnvty7QLBdDZetzabYA4R45GegEeqrRsnXQaLYUm
h9uAy26LuFteePgVmliWAfyFr5a60EmvAfpkizJepSdtmekO3KwE6vbpLbo+xZdnnTb1CVmN8jko
DvfnKppVqasxZVCDFnxN3pbQf/SxfvwtBfgmFmuaqFuGquq6qJqfoedL6NPPcnMyhRZKFGp/6eCy
VD0cDLzLQv6Q+rWMhnqJpzBbwuJ6wxsyci59spdGddtOK3N5BInevnW+KhxWq1cJtwm0E232SuKH
HcNP9Op+6gXPuhsOwMVuT1f45roLeQKfPnVOMHHTVYbCIhXMyQlaGToITxoKjAMsgec48PWiLYfA
gXBQx+DGR9ZG35IZka/jvFra9IH0sTqjvT8GHPbEtlVAu1kZbnwD5uTQCgcSZKJjR/8dCZe7H+Nw
6916xYSQuYR/Aw/Orba0wkCUnk8+8ko06S2h05O4Wr1S86U7njk/r4nPDe5hPloyE1K2Opym/pmt
fBn0kxGGWprl0hIrBVP0FdNPglmSzqzjUskWkYVAXu84IoyammsisYLc8s1vVUwOPo5t6uV3ydaS
Q6L38nYbywOkV0S8TpKlKj6p8kwQflk//4YSChMy25KmGrL5D2gxZeuRjpIlLht8WpVFBYnFsJxb
CxbXE25Prbn5eXykLjb9PT5ckJChKAokHL78nZgepWNdRy0X1IyBUCSjVGZTY4kFFTJ8kdtGfhD2
oxN15iXl0tiqONWVZCy3qRr/Uh779tn/3Mpjdewc58fA1ExxeYUol0eDawhYH/fnYilEA9wdCmHw
88N/d0GD0RZFQrekiA+7SRAds+x0jcWlfNxq6l4PB42IDl0wEK2n82UaWslvO8W/bQZioikbJD5q
96QPVzwrqZzI56O4vN+3KSdNhUrnRUJkaxZswgUjzZudwSKXCq9I97VIPRv0ZbWrguefH/2bA4nB
jmWwTxi6yGn44RRsXcxMOVUmabfoZ9q+xsaPeksQ+0X9ZpAaqEdPKbA0vK1+vrD6b0ZqSDy7qckU
QRVZeUiwouO1lgQluy8lIlgIr8cF76oJPUolneuU8o5kMGc0D7F/CQ/2j6svYAWCVCDKv5xr4XZK
PSyzNWrtaPnq4OsqKAeAzSlft7Q2A1eSQd9j8ir4mNBlsReiOTU53weX1LvgkZaME3kbFb8s3G+O
40ZXgNcs01J1hcPP3wtJFtKkvF2tcnkJ8LkWyZKQzzzO9QigkCn0AnTUoDBF65+H89vL6hQMQQBI
bPvWw1lPEk9apIf3cpmQW0YyQgRHX5LBF82j5uUE54030rj/snC+aTUTSy2Lsq1F8FDMh4fNIkHT
dDAwa/KMgTXSIbg3L/niioQjIlhIQiFcDiXv7TQK+3gysIdAXF4iNL5oxp3yChAfCy1du1jIb6dP
STA0gpIXJQb8T0fX4aue/PYO/bv4yEgkGTySaFmGpnbh4MtWoFoF0Lmjla+VnbHK0VDMJ+FQf4Yl
FY7l56oH4gu6prW2+j+/R6r6T4z968KPa80USiGMsiBfI5swPrunIQzEETXnPsfzftDPkD85w5uH
QAK9GKcn/OILjHdBNIxhrsCNldH+PXaUsnE1QLgMSnYwaRbitOmr0EF/vlv936jI3cqySbuPjYip
/PcwyZEhmPxrvo4wWiXtokMR41/QLNqyU4uO9mAGcQbUqJpbID7BP3RiuPoy9lEwBMkF8kd9bV4T
hJ5A3phPlFYQFLeV7X2rDpp5l4zk7+paH5/w71DXlw8DqQRE3YHuIpDWgcbXHCUQSLtSWAuuYOXd
9OY0mSuDxWttEL03kDvXX4rvBN/v3iVFoT1gqcBp1IfsOS0zKzpqdb4WFx0X7DhNx8IqGVCPpnYX
OGyJfjVsUCts6JU1HrLEQ/PltulOcuJQwakDT4HeiQxJdaGUchhBVOlImR3bK3QcEOR6UZ/FmTor
RqfRaSrtqg2VMSoF7UJatNNkGwyDYYkGIH6hg2JyHQT00yfNq3lInivcpmhFdypKMEioqm3xens7
R6jtJmsM3JgUp9VtCwQAwQBsU8f5tF2biCZNJfRo1p3rST7Ox6c1zifoJwaj88IcBVsI509QmNVt
PelcoiLvtMKLcd7p0SYfwQw24yhbnodIPkNVNvEYtcb4RXh05tFlRMhOHcv9ChE+7NUmtxXSJ6Jd
wNXvZBd+npPy57Hh7zTF0CkYWDTNaOOxc/09KdPrqTrrwh1JlAmqmZ1I6hzIMDXHTacgiVksejn2
p6ApOiic1dlLUKIE9m9gf6p7+HIuDOSSAhBY6gRL2qEBypjSFAoCh+AJAWI/ciYyoogG+vSdBDRQ
TPRzoK/1VO82LMiDVfuOAjPRHHv4CK41sgYrij+QLLDSQ+Tvmf3zhEAC8khIRx5q0DCdejDShY7V
2suG8ygvnDsUj9NPaNU57ScobCNgB80aS1l8YnhHrd5lAYZGTnt8l6X0M6RLkZZ4ITLQ2n1rkX4b
cTK6cTCiZA2cCB+i3K2RokP5+xWNFG139akidP7YHfAiRWvauSOcjeCIW83Ts3tuHRhXSB2xuO5g
v/LOeKh4Nd8DjPUYRVDL8C/Pw1vUGR0Zi/LdfIendKF9DBIIzRkE4UbFEzx7ylsStQ0PbEaHncWn
m3IqpC50D24etTh2vOYtBaZDdesNvUSSKxALuIEB2xTt+8cdOQbY6J1HcrwQt2Sg0Bnw8uYnts3b
8Q2p2nzL/yEng0gExNkAffoTIuYOr6Aj1f+RvaCkhLppwruF7jYtiqWwRsEBn9cQa+d8C9Tqsr3x
Y/EvcVIy/02diRKc41SydUuj0vn3nKwztapa+V6uT/Zu94K+5gwmtAvgyZPst5sN7tDGk+eKfwtL
3qcALXhUiVxCKPDbj4/5fP4+36IAigW2V9BcLN353WZC+RcHTi3Om11zx+fTH2xD/uG/X8A77eX7
/Oby03cb8VBkqe17/2P+/Pwa2YfA2aBWuj8ce51U536PqSNMgf4e4Vl/cajw2uoMLZh29n6xD7z9
IXWm0+lhsdjsLvZmtDqgimGPdvhU7A7dd0X2XrMXi/0C4RMb3rX9JthvV3uz2eAKsXvZ7XYbJGyx
TzyjTfI/H4Fz4Kqlvf85DOjqN1u4oRqaoYgiuxM5xt9Dbp4FST1qcbnmCGwu7+Awlup1JLgI1SLo
gUHrEFY0yjL7PRenh8tH4UKLhgOfINGOFRBPIbKwu2fp9Fo7SXmD70FrEFsKAoqjDju11MunUUDn
1wF3wu+++4KOV/c7T9w4fHb6qZ3uq8FrYEn5XqIwYvrda08QMcb8nRlhUel/mUAQHAv2DMs9e7ae
vfF1tk7cNVYDMwZT681ecJFOBjxNHvbRkfTpstmgXVz2Pk91Ji+80tub23txJ5Peetbr5hpysBN5
8zLDCtSe4cdoryEhTWZvXMttaX28RQ7AeOyGuznExBmRRntUqie1/RH1asyCmGI9yN29JUKS9ho5
ZCT01nwSoFygw29He6YjBsbfJr3ua9p7Q3GBV0xXyUrp35xslaO3AFKP53rjqf7/lLdsbuqtQBeN
7z1SnrihodMtA04XcxgC/W4a13Y3jY8+fkv2fLlc6u77h79FqO/oz+fTxB6PCWE+WqHOtnSvJ+92
96CpdMiS12ohzG+Nd64GxaaFg9iR75H4G2/n7+PxuHXGpbudb9/fUYdkGdXcwGnIxXl4UIvcRHcr
3Z8FL9tm25N/8o/+B/eCauJ8y1qkBELyOQ567bK7O0oagwjDIFpbrMi7/QG/ZcmLE2G5O8RSx+gi
eZgTO2jRwuDxRPSQZBuneDtZ4hrSe01pWXS/YPIj5tR95HAlOUZ7dDy5VusTptvFfy8IGsfeZgda
xPxEYj8/5+PamyLJQM/mOQXgzpfhPaXj52D/DEPLHoKidArnCfpEr7tud/3OkqPTd+7+fO2hodT5
ieAT8vqE81v3+zNj/Dyd8kNDyZtOn5Xh9PlVcaZY5kxbdOleCSXd6k8Q3EFixz0cVpHdfXYrHO1n
VM6akYDcG81lBZ2r7i8PZ8zNO9nZZnRYHMo+XbTul73Xp/vDvmKVUmnphXxU/X05Ug1CBkgc13JZ
qaPN5tItLfjFfHSrjWbAMAVlZ+8QLadDgiLuKB9ZiAae/U7FiegUM9hH9yBidd/YKwGzBZSsVwj8
EfnK/mJxWB0qe7HvHoP652eMIoUlLnXJQieJ2AWLM4qGpkOZoad7hLL9HmtfUI1Xh00RMRwU4LjT
n+OYJv7bI6M6qihdFVvViWgPh2A1SRMjvijFetKFH54Qzd4XTHM/DYJGG8XejYjGnZDvZrOviMv8
+WLj10yQ3m123XjxDcQHZ9JFJDdzd+6uC9qT3eTW7TsvXQxhHHf8+9V+2XURHd9Yl+DDOn17S5CC
5nsssAwvb8ST2cvLDswbQtOEgnXIoiUQsJ/NZq09WA4GF2f9sVyulwOkqo/+8nNp+IO57RsOHlLz
j48Pf0BoGfhMad/3a3u5/BCoTkL4sJe+z/Ly+ZnBh/3xASjc+Zjrg+X84nzw89DGvXfL0d35R7de
B5aznPsf8+XJeff5ru5VanvebaKmW/TXA9Swlxyb3I8PtsGTs1xyYd+f88EnL/nB1T/+C3trXBW4
gfXyv63z6vD3y89/W4ceZ03+7eJwu2PfG0/Hz93a9Aki07E9tu/OdDvuVuDz8+dSBBTDMvacbrvE
EvF1OvSc4dPT02rVzaPDgS2UWijbb3+PG7c9YioFTEMblbJu5nVylvzOPO0m3hMSQPbTlKX3NHyK
7P7w87fIHg5x/ZHtp6E3ZFV6T8Pu1RP/cHKHrL5FN5/3LC5+glBjHxaBs19sIn+xcFaH1eKwYNsz
3ANXrezPb6WljWQdulml3V/sEQO0FxvuDBflki2cxcGf2dsX7O5YOrESRuzqfHYyTLHT7aLd/ziL
2Fn8UnhUxf/H2Zn2KKq1e/8TmTAJ+JZRRHBELd+Y0rYYVESQQT/9+VEnT87e1TvdyZNO173vqmpF
WGtd03/o1/iPlJ78SRM1SPSyTEPs37G8fdVJktzT57p0djXaU1AIMP/u5dQLD1WkqTiNfXGK5rP9
XmsOypZ2hd4H6dxYQcwPLzmWK0sb057/DeVYRLOTELzk5CAK99vj//141wfpPqT34u79Fup3Ux/8
N8m0YoDXZwqKe+FbF4y2pGDDT/Aesv2nM/A3T+RN7zY7sO5vD8ge80FHKjx8bjqciUiw6Gv3OZDO
ve5PsWC371MJEQE1NJ0t+nhYYyf8ITP+/tp/AmLk8UhOAPbF3mNHZMlOnzvQ2+KqNWRE+Sj9Nwpc
/qqNYO77qI/fkbGX8XkX7H6Xp+M+S+D/8WoPzEGJUMun//RLv/AptVukbAq/GMP0ILg9LI1wBahw
pViNSfJ4Op/RHyAWLte9AO/8+r01+i3Y7xYXhfoppO4+Hp620w/dQEMvnE77hBWCKop9dHnYL6Ao
mHXjQGjhmWLwqqcTIRLS0ZgZrnlWrbO+7o8BHL7NZtx/RXnnfHPZ6+f5yKb4Z5/T67bmI/MMQJ+4
z1QDt9AGAZuHJfAXSdxZ/xZPvDE1V3BQBXRA3bRWi4FUQQgsviNgL80rR9DaVYy9MFrnDyLA/BUA
T1Lq9N56koNnsX2bdzj4YSDHxhYnjLtRDoXRSSwHgkBKQdXCP4EkPO9fuw+Z/xtYb5giZPuL06Fz
6N5XBcKXBDWiDZSAA65XmMR+/xE/KtS5tF/o9cF/URE6x+WJ76AG6fw5kojyf2XE9LIEBLRktLWG
PyJJK2h18q7Vav0AVIE6fR5WtBDwyn0F9aSaVL0kq7hSUvyMAL3iS6Ys1MtkJ4OTRkJjx5enl7Tk
eOWH9JnGjgofgr6N8Qp7tVnJJDUlk+szyGR18N5+b0H79uMJMtRs1YsZszfcQfh4WgnT1XKKdtL9
RC+nxqn0A6UURJawQURZCfghCUMxsFFOoqVPdK3p3h4QBvQYUmu0V8ZDJC7xr99IMPlEa3CwX4r9
/f+UmbZQZq9djTcseDI+3ayXBxg6sDVJeqgOASWmxP/+cSCniE2h7KEuSd0PV3omrgpC7GAs7F8u
OlirQ4SDolU0trp8SbMHhnFGNZonilUOMff5S7AXvzlY/z7oqBERoWAOJQKI+TmCUtVL+S4bGksA
Cjuwvsgw5kD9ZOx2ZD8DOkXzaJIA6LtNGsEa4czJlh+GCn2m0i3zvj1wv85vkbxlYnddJTieRPlh
MXKUzwdHzFkT+n/R82rhTz/sCsJN3Y7jwlFbE+QT50A+fn0kpJV41M7gMIPmBdk+PTBXReiowvwp
PT2Qz2ynj1+jSTu77h92YW16v4vRemhl+MT0geBqkop8/fpCYt0D7EJrBb8/u8/5yK9ocdGFAYfT
B6vSZMY9xkcA8Tim9JiEAvpiLzJJnOAbt8VpZIuj1EQCvTqjgL/NkLPHQ/wVqMhLWa9VNmZi/S3N
8f2/15ufvRdvBHYpj58kgS1WlP3fHPuHPrWj4kMGr8/kbBziMBjgccNTGA84wdUIpxediV58HuS9
+exftqDwex+A50utqipCD3f67hOc/k/Arrq8y0Q/VBWBDJfGGW1TFHetetLiOJN7pYeBkPf0rvMH
iowiVQxWSljPpf1Qd9y6rYt5+xhEr82KdkSjL6ugjTp1hMzhOSf/yp2+hAK6QyZzJsGhZDrlHMHX
z/40HKGQ4UnIDoIysQVIeqxh/vTHH8NuJxvLm2JZo71d8Vey+vT/jqJ2hvAiKUj/dDjWENpGpxOr
7AQ5ZLyckED561H1W1+Ztf+Negf5PqTF/KN2z19toRSN9IY0bTaVPKlgkghFmIKnugyWt9dE1RCG
j5lAd5sbA34xXwyak6ZeUUORnFbDgbE7ow/w58f3WxbCVYGfVAUN+LsifEOE//Hw9GGZv7M2ey2V
evlUmT+1Jx3YAKr2wvGv05r/ugWKpHNY61A1+frvlKd6C6PuPRh0y/LQoQWSWfVddxQ5FBS0Ngsx
kKVAF45//oC/BYj+A8J4QAgQKcCh2re9//EByzrp2vzOex7aWalDY9+Uz7AuZbM5/CWl+9s7/Ujo
BnWma9VT65ZxvTyQsySnBDOFKjq8l3/+SP/1zLShSANIYX4p/uRBqbXUqkomdcsnGmTgq4A9v7pd
NQguyueBSP/nd/tORP91fnMH//l2P0ZspdYor6vadsv6eXxhUCp3X68cF2CatXTz23N2hcrCoDwF
OH/F5qt9v60Bqg8vfa+1a5xJr6AKsi71MjF2sxYrOmikdxFrifb/YzH/80p/bLGirLVHC4VgKaHt
BlxfGNhDHUPMGocdM70Jf6HGSr+VsT/uTL8i/rG2ro9H3WrSu1tWTA7QSM3r11R9R3p+OHelfzno
9r17ME1PjK67IL5E85xboaFOW6i4K8suWz0ZoLb9rlZD3Fke6d+Wyu9z7h+X+GPLiWqXdNVV+N/l
3+EmMUB8aM/eNGNBhSYdtNqZRjdGMH9ZNRKf/bdVwyBNGML2EZg5/vveZGKqPiXx3i3lw+cQcddB
P/8schRHyvzcXEH+iCv02qT3mZswePsSmlEXPdljqrLAZQZK2x2R7Hdy+vN1/dcRpPfbhtNUVEbq
jyWSF1n70G7XbtkMgnLw2Q2jXJ1c5I3KJSIvNBz95VCQ+hf8cR+YFooc+KxMDVTwv+/D5TJSlWSU
cB+qLGjS3GgUiLkMt9oSgTyESF7XwkKHk+30LESzU8AVxchiZbs7YKE+txlEmaYbSosL9gFRK21g
1vT+xSh9YJD1xLNX0/7S2/+vLc9Tk7lkxGkFbdg/3H8s7Fi73fVErdrloZ6iqzxUXVxU7pzRxlsw
3HwrBxeaT7tpPIVwf8AZxh7czde4CVIUJp3XY/vnh/Y7sF1mDvuP6/lxiLcj5aI3z6ZdijuZSRGq
lCiSGVfZADmKy4rxHpftnGwcjRQ6Vym4rHURbhk0HSn27AaNHeSuqQvoAGP/9Zfj+JuX9OMR/+vq
fhz8yevWVJeEq9vogUZVOkKL/TJW7yEKsyJiyCDxt7duPMThp7VjtPgfOGjfaYLe3OvxjjnMqgHj
s5Cm8fxNC2Us7bLxF1BUjBtqpsJ0F5uFviNRkXA3fQMYY2Cun3B5ISGkwwNQBKY7CReCS9BOmDD9
ZTb8PVb4/QOyYUSZyC1KP/ZyKcjF9ZayHB6vfsbU4fvAYPxqPzY1eE+0VOgyCzYzvHwlHvGTjM3y
4/6ewNlZH6D6+3dvjsasTmt6fvh45uMnBlAInVAVr8HJMgqLMc3F7gdJWcU45/hHmAMcCxqjXWUT
tsyADjPI7XYTY+5z/Mva+h7o/+nT/Rh8Dwf5JW5fZbtEqgcpnrCqQT+iwXKxi9R6gNCG/oJ/Z14b
2GSC8Hi7wtvgub4PVIklMkF00R9nkJsF9efDeFOKTQ7je0CzZobp4BqxyuNoq2xuSA4gTeZqHHSf
3ZTB5x1RvdFW2MSh7ma77tuZDhXKnMp92eBu16wTOsToRDlCR02aAKDAQsmUNAv93+zEAPyxQLpY
epvNZVnvD2jy5jcbzalGdW/nFpr8y60DiX8bMTV/36BnmW+/HNNDKDBLHUNfGoLSRc1uaLVHDX+g
7Izan416ldnZRa4azQa4ynCi4jGkY/hzQIlfIds4hlCErIpX06wyfHx0aPwys731g9XWe/nXcYOA
loPNWg+GHLnNdrvNwusSD7JZNaZhiHzRHCONsPtsljX0YkbRNDrOEWK/fIMeBh2WX8/FHTV6fbGj
U9dPaFkWuoNHrTC90UlfqDYk42qewdxdcih09mAODhyRTRurIIYTjxE9EkgGDJ4e9iUPbpWbUrOH
+Juh403BFpuxTjGQADgozoDaUfVyWpCkeHxeEBSj6Q430G+Ev2wnGHa/xwQOjP/bTz+O105vR7fh
4MlxNiuArsK4glca3FVMZNpohJZGyARcMdNP3S3Wd5ZNoNj1Rt+/PsvZI2L6fRtriilEELhObeEg
WdHel5mCRLXfUvmycP3YpgYWKIXvtdVwg+9eQg2LFjT+Fsc4NvOBeYmN9izjMIA62QJD9FS3oW/g
oq2tOqteXPbP4ez2QubRSGbU0bdpyvRWHNMtYbpFawONLMD+UJ6OCWr9axnm5HUhde6lM0Y0HG0E
s+tAUCzhI3NGaAl8vwqMPe0+aY7K/FuWnI48E9ndzZ1jGELLayrQIrMAU8AQ7jWK8V1FzKq+4aPp
ybb0wHSVZ0vdLCv9SFxu7EJy8I5BXKhdIeqJlzSVeu9/ihcEOiwiiHcTocoa3LSJl4HVzQaeGA2s
XyIRmD70EvkGGOzuYJ4+DWif3XngScvRRz1JC6vi9F0Ar1sMsPuklYZ3JR4n6HXS3BpYN26rLb0t
3f/igKKJgCvI1U/TGLCO27W95H7CLKmluIwdja53s6faMUb90M689ysPF4Wsn9nCkIGeMpwNX7h3
4l2NkadqXr+9ZljKGIRlFhZzg7+Mk/+D/0lYFYEGC1I/jRF/6inLj4si6tdbuxRMfHRP0OWD6+6G
rWJiU8Wjaa4u4pxWK7PhaVeCCElWlREvIf1zeptvp6NnK1uy3+C1fHCvEGMR9HVy2dJpwNpYlYgp
LDm8H0d+AbvmpW1R6gTOKD+BAkbd6sE0chhPm4fdrArVVcuovm6EYkqEdAF6lKtHGTVFZ8Cpe2R+
OsnQzrNfiJiFVWwnud+Mr35TTfWZMApGeogca8q9H8fryy8UN4Xdq3Y/8KjLh7klfgLhyMnxbvxn
sZE3N4dxIsdHusbg7rPHfEuCBcaSkA01XfdrwUEaVIcqVGVOjvmubgjH554F2R8ikQTQyIk46VRT
ONZHrq6H2lRmrAag+Joov7jVwdJSv8JSIWsNfDiu9QyeZ26KXjaJkX/xVCkqGJJP8URpQR4hU2Nk
kd58dTivWwgGP7Gv3dJGfVuHHfbkoHr+HPr+M/J9MxUYQ4AJFH/E9VzJCtDP13aZgOEYAdYx0yW4
tbPECaLtG4CJt6Ckj0g6+up143uErPEihX0TERYlUqtDS+h+vdSJNmXmgM2H9JcS6/sS/h2cmZDA
5IPXAYT9t/K9U8v8Kl7VehkLHjXmsA4raZUB5slU7Ho2DIFv2e7Pt+V3sQSZ98SOgXSdxiVN5X9n
v6Or9jq0Qxkoa/qYXZXKrUfA+qGZtr8uOkP9pCQvA+eJXfKhxlgzM1hbwwL374ff6CM8YryqVf6S
k4u/FxJUD2BcQamLPXvsx8Nq4cE+qjh/IrJiSd3IEyiYalUwtYFDw2HwwEAx30nU4E/k6eWcnvII
BbT2irWp+1es+neP4cdzkaQRwB9ZVEdAmX/cI/H6fjxGYvZcxqVMxtLFp7dMQqjhWa4drFLChvSt
z+UCC+9Rw/cL+1E+zHtzGIty/bdF0sfLnxejKj3oeAgwhjbbjwdW6oe4uvQPjAGS8lngn9Wzjtjm
5hOe2F+2zTd/9MfbMWuAX6SPVH0I/vffb3dpWqm7dOVzKSBxh7aVMO2UsQh7B4mKfDz6RCHzBopR
/swXGbCmv43P5d/TB1KHf7z/j3oDgG9yQc3juURv6AWS9jCrXkzoUviB0wPCsDjeHOX3Mss+XjGn
joezO5H5CVjoshaDg2Q/l7hbV5YYvARL7zaV8CupT/XBqfmd1PrzbtIk7feam+uVqCUV1MKHAN9/
3K/rqFOF+vZc6uX0/trrWMkls6FqX1HLgiaHIWv4AuwgOGl0dVBQNuVZ7lE1pUmwL0lRcbx4T6V2
XAhWfAuvs9HBcPr8W8LmAnlBrD0/HTTuvOCSu0KEMZODte5XUVnIECAd/USubM4LvohZ3RjLGYyF
QXmtCrw5MWlAwVe5k0+F1eSxyYJuGCaxJ2fuZXsrrA4ZiaaePTPrcB5dHNnBCZChn9EqblMYiKk+
0TdGICA2q/2L4enQht58R1DG05mvkQl0kPRMxhodOhvINEbiGlZ45V7CEpeaWwC0UXNkjQ45ro2j
OehfVOYqU5vDkZIMPlJ9sxJTBP2U97o5xJ0F+mUycuTSBMEF+8DrZOuBn8Fp8gZeAqW6NW+bV4/3
K85qVKdOwXwiyCdKmIe43fj345067eIO8MLqKUcoJFqB9/rKYWSVJi+gvGdqZ/cvzfKSW5f7I7Rf
6cDPMYk/WA+iZBs8m5kA1vFgoXEbb7I1Ex1a9irltVm2jjAMCd+v6lOhxgHcXEUtgnoVXexkImMm
bTqsVXJtCmPy1E0JuYgcV/XiCaziuWyJR/R/1bMzOt0Zfjv0Za6MrmSnA9ITBDTNK+pN2UkwF/6Q
T0lh3KMhfglmg8O4fd2mvuzEYUet6CNm0s9mSqf5lT/sW0iqVTo8CAoxls+7J2QPMPzeANoW13Rh
0ktPZH5vlfl7AjzJTn1mztHFxuJmpc+fPnSyqTy+T8ht2/Mj4mWq6IpOBjGRgmIFdDV84MOBYu6z
pwLg2oKiK2IAWoW8YE9SY98ZMXVV3V/skGkdSbNzoNG1QzNySU/UiZcSgpWaVaG8gFQ5vTDAVAAR
P8giagotROxAWKkML3WA2vmu9rk/7ZHEF6tt6QhnLdJRq1jG22b3+tIn1bIK9I8BKi9PQ583x9sC
1PS8RJScWP51mOSzETqo+ZGPuX9FFIsVU/PsM/+k9guF3TBIts9jGh0+AGD31LnoOevWvWBMtmbx
lymeXmgvA90eLCt35DjJ/Op1ACg+FKxdcHl0a89OPe4LcP63PZyIixTo7UrY5RitcBT4XLlKvfAB
fFteX6f6AsfD9qv6Gk0fx9uqXb3WCi6FJFzamsRoVgb48uGVAjJJp1HSBe0WqG11pE9w3eOfNMuX
ZHAX77W7+q85UPTy+D4OAcsCNUM+D9FU3gcJ6PFoX24ueF7S1MIaDeUOEhzG/8Gw6xPFN0g/3IXh
r6P/iFTtiCyR7QlBWT8JuxtgxV4Np+XbXw2YePQiv/LPPOzCdIdFIcoXjUM3hoGdckSQtbu4yvYa
PPeI9sW1cVvFu3wPyZwi9jq9bNKvO02AJOBWACwPB5vXTNrd5lSlsSF/kCTyEmxxih+iGWji0S9t
Wp64/TIqPonVH6SnnLPDe2ykpYah7zTdDKbVsYUlBMLqA0u1CQKH0+Yk7Ls55HNS0PrYsa9acKRX
gJtorU+F5TUSwVtoTgbEEHFCI8Ud6wv5m8eXvn/vcn4jWzBR/NK/Xl+PUNro54pqi6rp+PqQ5uJR
9GNPmyAGMNF84SP3u8VoSeenPDKEld+GhAnG+RHEkfqRjrW13D9yvL3Y+/Lx0vuG4uqphlxTEgFj
sYtZUHoj3Osfs9vqEL7cZ2uIojP8SKL6mCzwygsw2sCEmLJ2nyyQ1Uh1WOAG2ikZzcotG78+joYm
Y60352xh3I64uo1rc7Aa0H8GdL1uPKdEA9kStnBTWMoeZOldvKzY8hY/OWz2OFl4QWvrm0BEZKHV
zc0BwEk+lyIBBZx63KNmRkZuNT5MoGkRaZaAbG9vPhkSJnwZfMuRTxdVziWYxTDd1H3qVKs8Gnp9
wv/4BN8DjoXmZXBd6wtBxb7z7T3chBmoo05kIM12uow1IPD6HBzQiXQKT91p2jcIwnsoghO8LAtH
d6+FEbSfu4AQZaidAZyBy7pHnXEUzACIPcxa8AbYhwEJ3vb+upVxD2527rG1/CfVnejUHBwuiN8N
CuyGtqO7p0QVME8PXq5xAx60kD51DDHHyuoOlCdw4P/THbsDsufABl7D3bDlY7yoAmwRghqhD0dZ
I5eaPY12DsZb7OWpEbumtQL2EAu7RfGpTuPeGGvo9CquhrK5D63bJ6ekffW7CX0lBLg21XqwiDhG
N/N6mtGhumPUjeadj/Ri6tcvTmqKlHx89yLKQxH70Un8awsP4bJetw59LBEgf9D5xFHBHAAdrDZv
oHw4DmhoeFp8UdZPKaJ0nNzG93PsN9tbbECwcAK8sPw0nh0Dwdx8iQhkFXSvnq4NUgZVnDkndG3h
Wyl7L9FmwekmlBkACHQgwFR6Gi27q/devSasX5SgcZVDuYEbeLCOzovGKYLYWk/0E6c4iTnOE9N6
CM23JdaTD7N2H+7RUd067KNCZbzQ0abJYyX8PlBSg2uiyNRDfUHpHjXQd1f4wR8aw0bVG0u7GPSq
JfX9uzHNVq011COrIMZIFPM894WAIrbfImbgkbQfrGSAeuCp2snIIntQg6GVohngS0R45363NnyO
1JBBWRhO4VHj51xXoZjZB+irqAQdo0Xx/g3f/8hNJmmYKCYqmURyyNXkPCYtyOzY7g5jeZmASui1
c1pgZ+ndHk7jBVqO+TEfay4dwO3VInjeAnX91sjk+3tfozy2Zv8fQnq0rS+FBM51GqbcUNIIfYOX
+PhNAjEfBClgLRi7xfYwm3djtM+n+a/DQuChY0dTeDMZ3EExixewUuhFMNYEFBB7seQUx/bl0sFd
gr/ZyLPNM3M39yPuLLeHqdIrAHwS7HVM2GfpObfSzpixnCZXUJmpbXkCMJHY4kGg+A2VBQ27g3Xq
F0kezjEUCJUPoqfUo+wn+Izw8fh1cgy0Po1TRivL4lM2p8FMcywHR8t42YvRHTiY337vBtQ4dO9w
NjKKbRpIv+SJwGTjMEalPwc6dA+Iu8gssS0sT1qIzgh4fWzLllPbVKtjaZl4RILEQ/reSL/yqWJ3
R5gYK7DlinHkbDu+/QHyc0dYNo/lrFxdwnScLoQ7rvLg145aWKGejDs1owceOK0NUwMZ1oO5s5Dm
3amCrtY3aYeiu7K5tMwwr5/PpRl+uB9sri+kynF9Gw9wN/Q0U8H52hP3CNMS6wBpHGbR240nI/++
JM3ArUHtVc4v03hNBoW+5t0CYf5eVLR6eeHWSe2Kw/oSz7hyFJi3NUqBQJgxLlNcuQA+uLlvWMPu
F0oDJ2VB5mTffZhTLLg9EJi7Mcsc2OztovNvk3gfn0WQ4i7HQ2MdPomamjbFuZ6HRFOzGWOGBkI5
m3c3B09P9ykZzXRAVvYlmIXFJsvNDQMpQKV2ccBFkLPWxX/tsKwnhGi8a8iV6Ivb3XQ4hi9oFiRS
R0qQp1uED2fgDQHwAUYZuJPUEmBlWMZYRQG2wnI8XhY9fmbGwXqAz6Vh5mw5Gq/xq+/uGqV1h8Ak
saxyq/Ry0bAcZVKi1LMTd5poUB1dDAYEnK7JnOQTu8ZqMlgXxWyNO5NJTdJ+as73AE2iduTE4VM1
Eq1H5CTGA85grNFvwM6FCTL/I4suGGlkIITtF/njC2oBH520abihtpe/choAYP1ra1UsPhm3PejE
c2g9bQmHF90UnAHXw4mZru6W/ZjO9Xlsv0PavvmXWo5rRxkZmTCWLFvGQPVq1F53sQcfuArt4A7B
PWitp/va9m07weJkz6ObY/OSt1X1NIpzTXSLKlxbs3mfuYTiiiqAfmDvRT/Fzo/i0SGaxqapXgHN
JTYXoRsnzVUdk+azy3LO96OPiwPkcUGeynWCcJg/ADZu2k3mQdH+oGowgpedTGMLrd61arJnS2dk
bfrnPKP6xFa87tN2msmD+Q1iF5TAhLWjTVMVPBZ2y7PBjtfAfXlN0XMZB6jtHiCToKRXztrPGm0n
2CcVNPjVBQjv8hVSGHEE1AsO1cQFrt6eh04ASwAfZo/x36FvJbeQwAJaeIr93G0YriA+b/4aziiN
j8Fw12HIWcypJ+CuEn4O+PwpeMd9avgbIiqCWv5sgOCf9QR8Bm0GDe8HNlGkQzGjX/C4k4c7nN7C
as+RdT+TTWwIJUx2DqKdGOEoiuflRNjSZrr8OvhvGvMX89Y416EVpQASL+b9jStBNzTBGeJj/XR4
UuxCsGGKrUSzoVWCrZvYNZMQGC92sbju6xnNLR2kvUJPo48FlyA72E9uNrpl0SkGWNFzWcq3VejO
49SZ7jBsxkNQeZmHok9lmENqV1rAlonUPWaewcPpbH4+BQFrvRl+eTRUvdJqx8zaZlLY+ojSEg5H
a4xwZ7RavQEgsZ7Vwqwhv7oqkvJQkW3r5WA/HbsIDqsQMKic5RP5V6i41abeB/t6Dzw0czImtZKt
elDBJdlQ54OIOTTUgDhqJtnnYHLY8rJYRk7KTUswng233Zi4Zyc+83RIPKd4DctzAnbZjRhKKGNq
lAg1Amg4ZUw6NHlMIyJ7gGjAZoSaIZ+WgVEvlGJjGpUvQQ5MbNDB5RFTLe6rYT6mtv5eFgHu7HBy
o9Vo/jTRW5IBcG8bRsZRamocmL9ec20x+NINTM8898U+udGpJnAvEL8Utljv8aPzqLdvpbQDkjcr
DBykY+4UU6kzAM07LjvgohnMuMxIZNwHTcN8gXadmeVmFCEAxNSID//FkXFdClPVt8PkYkcm4Oae
Hsrtxona7MOZUa6Hu3SckZrSLJE5JJGchMaG/S3bejSb9dkRiWnFsfd0Dm4HI3PVHCu6PMMwXSQz
0rKDlY8H8hgTgm8xzdS6nB74hKvLnP0SW2yWyBzijoZBM0yMZAZmpzm+3ecGKPR2RK5mutKOQA63
c3VfSYYBanpecIUzxbveENEDM9Lwhaf1IPOyR8t8fA07155XU46aa6htAHTi7AgF6tivr3sBLDT/
/Pq+Ye71iGOiGJJ0FP5jiu8OcZMc+dxsnrCpBtN2C0KRpyA4LPw1qA9zyDhsK+AYYxQRW3ChmBwM
l6/aj18GziYEfnLryefTZgFlLiZqCMjNkxVI0+nFrc+gI1hn2VhcZkCfB+w2tE9RkXOuLmzBcZ8f
YyiCdh1UyUm7NcbKLjummMOywCZPSlDbdm9TVCC9xDDDxyq/WDl5J0+NispP7E/zTZ8N5a2X022F
WU1RGpnhZSfoRoZBpA1rRHQ7u1nY1/AZJIWD6OV7RfgzD71jsbKmbUZyg84RzsMo4ANAvzIZoVzZ
Zv1J10XG+OWcqnODRbxzDbllhnlbpyfEd2LTnrN/nDwkN4KIPfQGH4jKTUmcNDMLC2r7eq36yb4d
IDfQb/Ho5dQOr4S3kd7jEdoEgxbzsHWJQNUq7ecxd6Jx7ZBjcRzNJGvCv9CDEdPlOc0oQk6oBCPr
08QmKjx40A2MyWh+tU1Sos/rFeZ+v/nA6DnUDeXispJtbVMG+CyBjXfaGZKzcMgAz+D6lLvvuXC8
7JIFfTV5LS18RjKwPKY1LIrbfmCwHEpwFgkEQz1QJpjVkdI23sumeGws3UzOQ7IMkrg50R7HkXu/
bZrTzKGRd/zObmismLlbfb1c4QtD9OTDmb2fRrC/2J2v/CLTtmikCi4W24Yw0W2OHnE2snwwDNV4
CGO/2lchrpKBo5KuMLx7QfC92AcrplwNaFEe9gfm1xbmxsDOoZyEjsOCUs/pYtRQJUtQO9/eZYHK
JAELminnVwXanuaReLyYiU7BanlvhqVvpzIYOKVkqFefMPsizNva29K2jMgvhkMOBDctNi8rel/b
N0CgoNv08f3+Bctn7HcoSZEDKLZzC4WgwozhwSHRWHQDBPc9RXfAbOaP6EmGM2QT941HJw1LNuhH
hnrswy1n6eLg8XNkAJFXGy3TPa4I9PVM1NjNkvLhyD/ActR8U7wEz6nmFUESiSf0aujVUCOS+Lub
6pNji8y3b0JeIyGMZzzM8ZE6rw1unYGdNB/SZqI/qCjHnfsGVJNzQyNy1vBbqsvtNzT/CYvCdAYz
wJUUb/tsMejcvkHsaL8Sj4YzYIAqekw4fbnCgKcgz7kTMEloYDTrvjyeUKpop2/u+nSlOy/KcSQC
6KWwYGQnt5TN7Pa5ARFAM9Nx3txIDv2YowQvM4f4KyAgQ0OCvGWDntgB/s8Cb6tAtTmJ3QzlgI7m
dskmMVEvtqkQvb5mo6M9KL1s/qJpax44Fc30lwwmY3eZMcSHIDvF05zytI+9d+9+OqsG3/CxP2YI
v2d7wk3h5qF7YcPynMnz968nyb9UM0RPVhBHXTponS14g+Axr7ev4/CDW0BivsjXuCVainNbt+O7
rcNtYj7pJ0sKWjoG4BjyseRcnPysh3xUIidOr3SJn0sA4Jguz5FzXTLHTUWT2a7NEXl3iKkBfKhZ
TZ+kV0rmIlf0ZXWaueRlXynUEJ7TdaX5CWCH1G7m8RI/4juNij3gg/hE4wDhjsL8oFLBRMzY5GZE
cxEJA/BFdJhpyDPzoGZL91cf+f1ukm9KmMI6zU1hfAjFX9egwPPvRMnPzNzsgixEkQESSErSsr5X
Hj9BetautPFpGH7QeCcg8qaoBlDKSMfMuMzaVYyub9gfdKubzwnCDevPqCFU6Xn+RbaSngXcE6/L
N83UG8rMGZLEon2xnhws4RYQR2pzwYVodxSvnC8MYnZvD2QpufFJpJFEDrAlP/ab4Hr29SXZVufU
m8pFya1pnLbnACyv68dSOr+3x4NHL5YDOintdEz7J1lRE5IyshseGxxlH8YpscQQkwJb+0omqDcT
amwJaxXJZrEjTQFOx9JR+4Ec/AQXaB0MaRdB5Fki+DBlVc47UEMQjfkoU5Uem2yR72jjCyx1wHjQ
n2k/VSAIhRVngQ9Ly6inDE23LbizD27QYIG+B1wvzaTDQeCl2cGvBcDcgjrUvx7LbPYk37gENSuJ
Q23MbV7HsolDkFcuRkh543LX1xvMFSgETXAgLs3KRTYZfbREUSyHHBpWwOf48BptJZK5uyX4GeUN
Zy+rAlb9wVa29bHXBRsrlan6+PQ5N7tiwmCr09fp9VHaIs0EEpWX064HJCSDBR6q7s2PHTLDVbkh
X+S4JGcxetAJuELBycfDSefSN3/4FIsAZZh1WX160lrvCTcUUEufm2fR0AKBUqPwbA/PRf9AhOAB
kGXJalHQs6bfTJs6EBzcUbEzRgy2GZPh2aQup/jj/jGc8OZRAgujLw+NU3c8aT30AlzY8ubpbNII
kNbLj5oe3IHQxYQTgAsjA7+g9Omhz3rnob8SvkH1fUJFGAUGPNhttlBxN2F5RLorQTfpm8lHBd50
bioUYoVXc+90pHq4Fdn4juWwfdddLdJcc+6w9MLRcp42xsfkssKql2NBsVLJmhPUONjn8ON2Ax7z
wYIxtOjcwwyy0vaxao+3ubikEU9Hg9wBeQOKkWkWMqTR/JzFsu1fKAuHoN4BTCCW2xmn/ribS4ce
UzSYTuj3hEMmGjboPsYUd8x+aFlzMG/148NDY36lTHsFWnM4cRt/5Ov07qaHeekTrjVTNbIlS60J
T8Un8w3KJ3p1OzqM/tPENAAQnnK8AhQcrCj/MzsFdRJIFmwzDhoWGLAV1nVDvQhPEB67n6OsyOma
szBAILsp577Mf5KysvkZjETHIf6jFipx89RR4TiVABzJh0hQI8yHjB6aktsD92Y9N7lLIxS9GR+0
lXfvW6JQAXu00BaPJQ+fdO9i6GEMK//uxc7jakFKwkQRPhqhlOcbZKgNaejf9TU047pGoQNjUXZI
wnEk+e99Ti1Huyhe9TkKB8eZLKXaxk+fycdHu7ietbXQfG2KabzcDOZFx00c9VgcAMt3I/HVI9EL
cNNnyklGEqO60JWPavQ/hJ3Hkqtatq6fiAiBsF3hJJC3meooUmnwwgr39Pdjd07dqhOnOhVRa2em
EEzmHON3Y47hCs8QT0E5CTzTVYohCLaHXkFbzAE/gl241hnh9ESQxXlulSRJfhbpdBjG6/KLPuzy
D7hBk5KuBk5KqJ3cbDfcS6ex4BheX+BUYKmEPNUrnWf0wWLOFzQwwVP7Box3Z2DST0qJZY+gSjtF
jKJeKOfUJb6TBKL3lW9MHb8PbXiOhnn3TvObmkhvfBZMyEUmp+6mnQ+Rkx4GrM3CPj1MGyECImju
qSHv7UtS2UCpC5Y71DRv6WHw+8CUDUfKNjxzGmIo0mLdKFbB8M+jdJ22dAoH/8pYjukQBoO20nMB
toM7tLZIudnWrdUknwExIzcyggIamYeDTPA9LoZpj+dozejxHN3LD5QYsN3L0VeWBPhCZmJ8w8uF
lsEKPFk1u2O/rt5TbHkIl/uc3xoqoORLvzPyxjUuDDAxqx+OXY3xDwwMuGbVd1vbT8pknJSjybDu
N2Atq61zy8zymT9DiJHyUZLEP+5mdrCN19hSW5ibe/Zb4y+Yph4Ex4a6Q7XiXxahsIaYoPecWusV
7xaRlwTuQEbaIB+okCk7Fl1K7YyWbX7bIc27SBwKMppVMzqkjoAM8LVg7GacL7vEnRlrEpNmlFs3
iLKMbpbvY6Og5BQCJNryCJbFw3LlXbbZUYytdRc1BxlLZrQEUgW4pIzCjOhCTFwePyk/kyBQc4p9
u+NmQpiY5UGhvkDxAjT2UQAldO7DLayQskz6Cz/y0DOcSZfNMfuYkEAI9hsZH7v5lqOVd96dtjFj
W176EBZGYjToFc0yyjc+Cuf+VfYYL2YRgxMQAWCpbj1FEo4r1q7gUH2Sr+txJf1Su+Xm9/s75Mn9
ThduLAnKcOXD7C9fphSshIUdxiUh5zFvOxxCy44SbbF20hpo4KTyJduASlqIgaE0iFBbqbbqyTZT
qezgOHDvYNqXxDyDQ80G73UqQ0BQk8QoFSV2YEd0IepowjhIf3LFnF87JZtDer492cMvcENhyANU
VxQuoqOtu+f1fW2p6LjRE8zuaBJeQ/H2hO0zAYdchlqSo6FYARNRSiJJTJStpWzx2H0UtC5N2jbE
wt7ZxceM2Qc8TQtUjJim7kD1/L5WhmMwhcSEaqARo9LT/rmjr29l8US/uIu4R/3+rQGipl66kf7e
tKXXeP/MN08cF/DdiELmPYVhiGxb5sin3Prg7Bu2gP4KPssdP6dYwqplWNgCQ+hSOFWrJyLhzfAT
kIDCaI2J0zy/n4KDf/86u5BB49QB5TsPLmIdwag6hj/6cwZ0uyhurzIOZ5QTLtu7bL7AQVtPc/G3
Tyod0ZEOMGBQPNQpA1n1lV//8iIjC4Qk3w0MqXMeilOsiRQ7MGfaExba0/iW2Ax5E18f+kZcweQf
X4fCAqBljY2s7nr3Xr2JL+G4s34qrpPsgIy2sqMu3eMa1236sp7cFPbyt8e4wTugvjvn5r327Tdc
q4O/Wida8Ckuo23mJ6MFCE4HpJJDZgtWzhxed9ffqCtV0h2A7ZidbobnqAJbHNE7T8/mbYMNs2V2
VGhhNm0lrKAa4oPsORNDP1O2r7AKLTz2x7gf/jg8P3PIHMkUqWlGK/VhOifZvjO7g43nfyI8cMB3
Ej9+XtA0+4laixHhL9IftqZNc2r92uE0h5HtXO0bjZ4nnucf81U6mWO3HBQq59vsr15gY1Z8DAh8
5H44D8trhAYRaYJuGTsFrI0p5AUuCZMc5/RCg4uWn9g0IAWn2T5uLQ9u4sPQKldToT/4oNMW0h+E
EhsJIIeD2GcUAlXfQgShdq79Z6itpNwmLI6pzMXHj5z53YEMMfVo7JWfZs7TdtTahzYW/JnC7dMv
Ko3kIaa67g7oCsBVSXn/Um2GJwI3v9jMgFLgoNXDNbCq79GRYKUUCAHB1T6RNsutwyEUgzl1NjLq
5MQFjft3YdYDC8VYat+wF3NUyWa2la/1ISExeVL33DvmAjXLOX77rUo0hj36+V1EbuEbixEXwXU6
bxPAj3v9G34mqOFyaz5AbzJ8whlVTwX0zpdo4cveRB5T8taCNzFEV2Pg5zTXQOWm3BsUy7mVKbCd
cDXeS7IlKuLKxQiBJKrdzIKlOB4l0Sc62QBwoih5kSnnJDRd5QX1MFpZeSkk5zh2Mroy74042J0D
VEbe8KsOUOhIpk4qeUGXyVV5qy8IljXvWWCtofX/x1HzQqQyC+qFcJuVC11mQKTXa5vmcXhUwOpu
9faHfjPD59472XiOZH/Uvb52yZ9KbRUcR9u0eKnTyjawIUVLkhQh2bLrC9UVp0yzq+NfsbBmF0Ff
lIatxfjSXEx8C8I7AgQAUz53at/ru47gGbj3XXEFSwkqG6h7ip93sPE3VPxwRJyr04k4bT28yA2V
J9M/1y2sC6IRUvtqV4QNJv2CZ0f42FL04X7pQrAz8Qe+4PTRoxcLZZq+ugcJ5/uppvKEbxJBTW1D
suKfF/S3Tt3d7LhgcOiDhk+ldcrL3KeLhBrHsHbRV3hzfOVjvp5tmCn0G8Gni+dHZhkOY5i5KTfq
USQjz4yzH3uEh7tNWcO1YcKp78Wefc3rrsLCAJiZPhCqPvdip/tsno/OPPfL78yN6M8SGLpOXiiE
ZLEfPLvAnP/jt8hQwyEE6Se2Pj8EeFCR66ne+8D+HLsih+5T4OLYRaAxq313B2l5c5dTyax/3+4I
ec3SzrZPUk62b2r5E3tWTaQDikPvvXmsORFAJq/NOYdS6U3lwb9HR5JjeKQErR5q1Fz3jtLTSj+V
JQKyfsYO1EB+4sRlIkniN/v3XSFrZlxGG8oWzB8faPCoB9QdKrmNfmWwApJSa091gn53XLDs8OYg
xkFaZBbcFDa7CfS5I2ybrzVyvqzXWUQRhG/lMT1jF2c/UcfPjofFK+amO0SR7ITDBgdU5I/pLkIp
ACGuYEk5pKO1F45s6VZ04RhaVWi4Hp8aex+XRZFAxYMMZZNvkjt3fKqo+COLZjYlSDbEmfjYFHl1
1b18Lq7SGfgInHvYLcK/hgVznjXW/jVjLjO/yRPx9DWJCshSthDSOIXT3Y6ZrRQ3xONcjJs6d86E
ROyOcOOc7sWyh1NU3fSHXo772/V0jDrwwVvdFwJ6GLYc3l+VUpClDCa5KyC8QSwJ5UcmIO2jg7Jk
NbwxewVLEKD6qHxTXYLRQGjTxzKuqnCkr3T/bG8BCprILu+sY7c8dOOiBnySrDfCz/wvOvarYFhO
lh5fYPe6SxfJPgceeOmWcLRljHGJCfO5ySv/TO7lmzEI9pBYJK8eCqfe9LcBAE5YAH2zyRVw/M0p
/mbtsMds6juV1W90UY7jjTqV1ZxQa7Fxjc/X6V5TQk1WUAI5H3vuaYY1lFWPr7ld5t/C8eWDpDuE
p53XGES71CyACANrvpHPCQSYi401WMVX0Su/BTPesVkCfWrPtN1S87NA1DPhO5mpMPHEryAJejeV
Pl6FqVGAfTBGSdYgx7mkH/jCmhEzOMVSe3aLLwwsO5f0Eq5+a+/I31No8o9G8ohoQyR8ULCeW8rA
3nfvxMWbaTwSeojCbpt9Udih1fZrbZsFHjBMNfFF3x2eDhdVihQsCR59d2aCiEdEhTHxkdMeoe71
mJ4rJFKb9wZvisIauckmh9UewN7m1Uf2+ZBPLyIxH91Skk90CQMzwMDOSBBUzZePstA4TsBPz4FJ
QMVwmj0fTLNicpr5cCQyhdGaCT47G1tjCB78QPt/eOjrLvKCaJmk+zkDYvFMIWZrLNjjx6/szTsn
gQZUaFCvMQsV2a6Z+fMPtj4SUZ5dsealydcY+i7p9vFYJhQ14Pl/7TAJOuTTTCDFdRWACzPtByr5
d15PIhJ6YV49DjewiJA3mPkiloqAZgfSjL9rcpPbCZuQE0P3n9Ndm4GuE9T7wQ6tPXCF/gO2A1wm
Zqx5+innMayl2BKu4ZYRSWxOD+5jxJIDzr6CPlCBFT+Bl3NWsRPKXubnXyF5LmbOSinY2x8n7KP5
inCn34fmxqhjWuDbJcMalMF6dVeV6cfBHzbJkSIYGAyDG3UzPDVzXUKr58c6cwBERDerOFTDwza/
dMg5cIFesbe+VvN13W06YrIjhpiBnfyzH8s2hqV4p5mzj7Q8wQwQq5l63WAnPgMolvF3RaETLHPi
k1aPPcJbJNAcn3NgrcljWHvvp35gq053YYRhKV8vyH9iwt3oDtEhP+bH19vtTHy2iMgpEQmLIaH2
FxGx2li/SWzNVY8Opkl2onoVMQhhH0zXY8tsWLdJnRoVO4PQPXDbESAfdV66O2Lf49Ce12Y1eXpM
8RyeOAyiYwhy48SaO0liOV0JRhGwjix6BVfku7X1irAnwoYlHqvaGrZIavCgREzMppZGedJ2D7gH
eIYwW0YRQAhfQKJfFmoaMz1xJClahry4dU3zp0arJMmsN9nBdcuZmVAEVHkY2Y1cNqY+590aFAkT
ErNoC+bHEOrOje3tkGVQwazK7V00uo0sUOg96OdVwFjiHhaRKOMGfApUiblqP4TlIAj7XqNVBEwU
krdj4Jrvw5cp8VFA4THAK5Vw9ToOdWOSLWXNxhrkMkpPavLaz+tsfYsiO5qLTp0j5wW7HRgZmAMl
91NWFJ0biGLQMw0opFcRZcdI5nBd9bhSSTweFNC8IXhvRtkvSS9qo86dvyWzCA4zNp6xlvwZkPfY
AOMpn6NMhmvpZbEvh7PlPOcIfvfjJhxf50Zn1iGdbS9OshwZ1cQ1RcukVMf+gYI0xXjw4qbwyofI
aDQvk+6GIJvS/KPLkHoiuYsyOjjh8hDq/av01No4xjlzEcmNShhlHfAelym9ljwJ0fFA4gnuOxSJ
AY6R4mUnNLQiujnKsS7kgAOg4U6/1Mv0xIMWWuER4SL4C6TAkTSBfkQyE3k3G19WjMQ5TMLdyLRZ
Xn659LNqxrqVl93rmHTCZzUWft5mgd2m4jJu8TvKm/IBUzBU2UXN+GrC/sU3eIATQSdl1ihT+fb0
Qjx0Yzy+hbcndOpKuIw9O1ALd5MzPgJVt0opkW35unWzK5WciPEeSKCgWhcxCS1CvkK6VKV9wJvQ
CuFP2KKRrTorTjjoI25kNS5TqTiMo475OjoA3U7//NIqqzFu8TRpsPuKMnHR6FYSSo4e53sxU+0q
eh/6PHVaebZtdNAG+bugR3kwkF3WD1KOQrZB/ldcomyw5obojVrrYaL+yZiP1lT+PquR6ktuALQk
86FaauYDU5MMCPu2vgQAjXWXbKa6uxGwoLaamVFsPfhx460Gi55NTL2+AibOCERWEcmilq0nPBI7
aeandpqOYIjZWRhKT6+NtaCCKqaPxQy0ac8wq7hFzjIHwlaSQ8luUM9wHMNy181hemeKNFhKOqrs
VlsaHZWoyNQCUYUH0ZuXqecbpbkozHxo5+fXoZEIZIoCM4QXUyrJew1fplJBMWUntT+NCSYAmEKU
QRJTh8PRFA5iYriZUriJRLX8Enahlv8yEduRSSbJBDSUgrzQ0Fu2OHLeBHUwX+lmpBAK5fAxl1xt
xJdcAnEGDFPX2n0mr7RJKs8Cz6FMcw6JhhfJeJQnNXgfWHjbvkaAyLSwMSi9qOGc0fZ51dgF6CGa
EaK+x8cMnG3u4wjIKuoQIbY1XoiZbDbBuS/qvaB26OO62YNxPpwO47eRI1TWXKUUFw9OZnkpYctB
ElZjyF8PyKqL40xu0K6x2xkvMGgx+BKa+pt81K0hNg5gscEYpvGxjNSZLyPaysbIm8Kg5N7OBeqB
+UWd5MoSg9k5dzX2FU7bF2JFBb1WyjSQkjG1Ue9Uavylg1pX8V+lq9ugXLZq64TCr4SJCFByiYje
//MPVn2Dr5Wtvl1Z+XO++utCp1tYs2wRPQ8Da6pAQeiHsaX96Ed12/GWQQgz2LuxGpFUXH/q5oW1
2JA6d4UqNc4pW/NAB8jfyS1f2Ws/3QJQX9vPFVMfiKJvpySHbSldjHZV38gK0doNiEwimKrgiygO
DkjjISgW3p/6rMlWQKnQOjl0JYHHSPvV3MofABpOGnhB6+hExEJfKjwcGqjAm+8V0Zl0ESA/pm/M
F9cfCLACA+JT0h2jd8NfLAfJ4pDlVrfAJQa8npHgBqX9Kx0McZEyhxb9w6+wTjfCnkewpu8QD8rh
86J9kqvfLWofUfyx56ac8U7Yf4/ozM0wLJKsDGvOiLxNLdr6MX8iy7YZQ86Y9hWeZpsEtjF3uHgJ
ESfmIB91R0GGgl8vpQIDew6tZwcW5Hx1aMk4oJLdFERq0lC94b1IjS8u71vssklCm5yE8WO6Cy7i
zJbE+NXs77V/XzmPEM7Mr/knDnPuETCm9vnPOBEy4ojZQEMbW9d/0hgvXETfJMfpih4kOOIS4Vbl
/nBQcN8N9uOPxIovnP3qRVhPYnamWGHx1TcAMrqrcE4s/r48RoYD4e0iyyMu0tQ/XRxGgyWJC33h
3qAAkz0OG8YruDy79NJxZ4AhETgBlersiFNaCcwIPDVRzZuKyyWUIbYRwySWdLuIcA1g+ZTbjv6E
j0VZ5Mu3lwc5JC/7y5xSnF6U5MOtUDjwGTr8u81Bv2h+vRxYgN8Le7wguLY+0mO5711gGN0GKD2r
WH68hMHWTI9AQwLVh6br6jZ2vqLk8FW/Rc9W2r0+ZaoIBMoYZ+7RfKWjvlG8UVgZRM+9lxGeg+Y3
o0KZoqJV3LiLFzRXtJzEsTPzbJBrNEEktAbsmv3ZcOgKykPJrmLn2vYMVgUmhKsqwXZFj8lAMpTF
Fj8bfys0a+PUjdIrXN4XIF/aQz+AD5uh6MIueO9lR3G1jYISz+TfhZwZBM60ig9wh2jlA2J4lyFu
CRSrLcHP9kDhwox1l52LpHUmPdhCu3hipttMHDjZq6UPPrhk+Z1BcIv7jEh5fT2MFpPKQtvDh7W8
RFPQKLXCKfZDVtkp2r1RQV21hYTNYo3xhJKTkxj/RLsrj6S+btu9spxwCTQok11DW/LNyCSfkBM+
nv51vpaAxQikZTLeWbI3yZEsefNxjKecGW3htLsNkm0QbpK8oTOdx3ZeLA4zxHiUR2SHQ3wwSwrN
mNVfLpLT6+YnAxx9dbRat9/208KyahbbTjTMmSV95J+o+LIfr9jkUBQA6Dt5gzDYFjYpCeDkpULc
/5n29iAt/pAji+aR/3JUIFDh7rsf0baha2nxvQRUut8Hpxj94id//OVJvu6T/rAZf/9UH7ERQyh+
YxupxtxBrkRjNHH/iZXvEm4cu/jsqF8aDKlOZ2ZfHFLSQSD2KrKw8bkXUNv3rV760ZsRLPLRWEUA
nYYlua/1xAJgzrq23zktkUkA6wbJua5ZQISQ1xhQDiRNWoyWo9y/ap7Ha/g1/yv5J//lvdx0Y5w1
cmB85jMpn0yH4hxH4x38qRvoAdJIGXWBjch7IhIaLae77hwO7gijrsmwLmaUZwcOZLwoMBwwL4sN
jHxXnaLTbFkgBuaFPYJ4f1RrbeG/TFR/IVQ/p59EXPohOyPD/aOwfv+Im3qX72JvAqhd9Shvh6N6
MZb57Y8jQz4iMDoyk/zxy2CiT42dAU4Yjv7ZoldAkvud/QkntYCsLRymbsxeUMpXIfrWAHIXZNkQ
F9OudAYN1XdjhXWw+wzZ9vhJqv4qWA35B4+xPVAUloqrE4PMTsAtpo9HSi9tHttYWBSBFwur8RJc
WfTVpM1rVZPj+KVY82lzMdPU7oPdMHm43AjnB9ND+En8f1xsg1AD1wGOmi3nyz4w3+vZufNfK8OZ
f7+f850BEQXXlFg6MwXLHXQ5kQZUiglyD8U0p79lFVD7CqLV+RWF5V3ct3mAsd9V1G2rbiVjuqTq
YOrGlAOVfWaN+cgu1MpT0izBPXM7mB3LXQil+DDVJ18UscXjYUo0mJfWWOu049nipIgffC8FzccI
7SL4CamrI3bUF5vTAW1IxRxzFFJ8a+UXTTfuNddI94wyfKnbAgRG2hvZzWy+aPf4QUaN5slGqXcl
KZ8oB6jj+xXKTSOBede+ZhDuRkyw83DEuyhttB0rnViUKaGrh6+51Hb8AWs+3fdY6RbGTlsXm5p8
Idw+5ouH58wDW+UkGGhDcHSRx882zdH+99iqlMUQnitBWATfebBWru298/v9yzZ0U/nq/+TmluvI
y/h5VOAsudjsODnSvcwWG6ykSWuwqNgInhr2/RXFici8YnK3ArMkdMIuFIsnpBqHAaMK91xvt7bV
kepGrOHMmj35n4mLKRyiuVCLLOf7oLAmGfQbhe/7KbsSVgoBqIaFlj/FHUtlOjlid/7zwv75JazS
j4o/x/7xj3xd/wenOAmr2UFmkgxdDmGhbIP1KYTgO4mSXx0qNmhip5i69N6Vs/U8AqKcX3Tc83Ry
+IiGv1QGUQl5Rzbj4JawdicpQHdSrkNtLwZed5bVDWXSjJntKHslh3KWi2w3+RP6m7oLKZHgM6hy
ykKZP182GnuvoqDSEI+QEmRN9vK0rNANAN28YaWRIF9DsG1lspAPjc8oTOX2wN7J7qpks5W4x+54
zxDgvREoMNeJNYbOqKA3p1E1MyZ6TuusIpwavC8n1jj1ELKvEkeI3feefBRmhD0nfxUHPQc4jxAh
PtnLagj41Wdm3jDH7zURqTtpw5ulgugEfuVI7b6mvLpnAtc0IhC8GaIvbngac3Rn5NdRXiAqoabX
Gf1ovc9TXSRPVUeHqCjeFyzIxoJYE2kO4W2XbBtp6CU3RSMJggFglkBXSvD71K5eY01ZxTAxaSl9
vud/s2GdFcwEhffXeK0G3pf+UX2OknitBk2z4+JrTJ2cxmETpJUFqofeBMMnBVdsp/eZdFGlr9fA
brXjjIAmQ31g6pWPWkMIf8sIhWDw+39HOEj/mWyq/X8BDv+Wr6GrXVE3fd4cDab75IgKO7/UrOZc
HmDiNaqOYyHBK61Gimuw4TE2e6AbiduwIV/sIVlRtUnmv7wfM8HsBY7sCZj7L7Ec8yly5D9iOaT/
iZmYUkL+JbRwMECCpL5sjmgVHPEbdxNAHqQLoGesO6ggIpl7vgi3BnNhCeHedKv3jdaZ2GCcnJqZ
7KJnph80jEXVR4KNY9pQeGGbBbvS/31H/7cbakiyqs+Ys6YSI/L/X+pbUmpNSbRqCirNAgNAzFeM
WzNsIhr3//ujxCld499vy79+1nQt/3JbyrnWJK+BzxKYtR5/dZmn41h5945KNj/Zw7PnEP6XSabS
lEDyH59JEghhNVM4++zfvp/2ymZRXb4qOl4nEMNlmI14i3vkF5Be+oxb22LwKwaDAIE+9io59iSE
cm+ba5QzlnxRu0o7gAYWuvsQenOuaPtKHU7yfNe2q5G+5f++S9J/RrlqTGvWifwBtmAa7JRh8i93
KVSFIcqNvDwWI7V42RbWyJ5SlrjQKSxDeKPiFa8UI9xKEcfQ/FspIsLSiRlQcG6VzBOC6CpfHzGu
DEItpsb+v2aX/i8JQLrGwFJRJDtupv+TQ/kv18hd0st81pRHZUgQ0su05p6QUMwY3X95gP+ZMMzd
+J9PUv8tseU1hq9AEOry2Mup0+eSPUvtKCAWMOiQHvxm5X8J7pWk2f+yTCX1XzJ8/u3t7fRAf79S
iSQj1GAh0gZ0WbWOABgXpxjYOWnnF5TinrEKV4QRGJ52HhnI9Im0+m0q382kATVftKsHtBFTCTFf
IU1WOcST6z27AB0SRugIER1sIh1qFEN/if/G3ia5gkzkQQb5klmIrDZwYr8QgZiGKbCTVaP8YMed
dhOqylpxyN3J/2rGPqMbQxcnrJtPtBF0iRg64cWejdleCUKFVsY4j9v6BUrAkTClF/iU7OnZ2PUf
V/7wJEZC//GZH/rnZMoh6WJ54egKuJoBvXSyyTyNfo5KgQjNbCt8CLtxJ+wUR1lqKBzgXsU775NB
DwSvyIMxZxeYa4bnko8yRnaomMQ/wdnyRWbIquCsDm+kc5NNlkCdl4udhPqSpmOqfePL1SCDFiUn
Rw13FttoZiEFi7H+wIii+zAH3QT0gqqNG5u5RxU2dsaAoW0GdUDFSAOGtfa7x2IvQSqthHwJ1Fhm
pFym2Y4Z0624nQji2FEQbzvv0ZvDrCOaq04drI+E9mM8DIYNsVWTAQBly6GPyHH4DeAe2KTnMMR8
4Ehci6sr1tjto34lPPl/L2U5jmviVcMZsgD525ggUjdlZ11Djtk0llgT9IIBKuQkEDvhhHRmcvIz
o5GcpfuUga3Q4kkEw1vtZigDnuMSWwp9NBEHFGE7Lg6FAMEuEL2zC/4+SOawsKDn88TCmFKATAJA
JHyvIGWqr1nhxUYd8Q8jPIPOuQpfFZDck5jGtHILA52gjW5IRl1Q2OhQYhzrMKdm6LQn8XbXhM8G
kQxCGFvdq+f5JluPf9UWePstIWEBAOCQy6/IgurDC63EB6bT9qOw6Nvex1ZF6ECUnhqeZJMepYU7
1Dfwv/XoijdUTejvMFL80iZe4HXfrQU8H8vPHCYPPUR5RwbynAWrJnaKytOZWeWnhjfjL6W7mKIR
2ihWVqhTkF2hjJkBY8kLEfUyFA6RAtSBEFuJrdDeKsTyngkoTx9IYLdSTyjsSyGzbQ+Hl2zm40Rn
yuitoRVBmc/QbaW+hiNYKfIup8+pSZogMrsm2tdCT9fQN0k2tDo3p8STkEwTKaHjOjggcoh5zUiG
mByl5pyDZooCMcVtB50KfIZJ6ln4wy69FpolFGab2e1gi6EpncBPBlSue4MBbX6Q2AHxi2BHotkQ
6kCxCZfGoMeHGYKEIIMXzeA3w8QUOhJd8z95DC2A7KH/Gi/RaYIGyhvgi34rf9TA/Z6vQdozYOsD
EQiRiLQcdLzvgUyu6JxqurPaJDgA/QAZg1+FAzFWkyFmiLZhfBb1qR7ctvubJcgHwdPS7aAD1vQU
sUi/UTt6ibpFzjAHgbsH6K2gS1Gl05k8uQesKdyK8FAonN6XYpfcixOKdsicOdfRTP24dtEby9hG
rsIkqrm7BxBitl/nDa5KrMV7OcGoE0oy/06O1Z5wX5ishOhyLBoYEN5kiaLxnu53xvh4xGwCncmi
/oWEvDBRXluGWBCRNcDgqltkShCxBJ4YtaW8Nr1wNhZFStyATFFoDYB/4iIqnjF5WetesJp9Ythw
pzTp+IAMspkGtrtX8ZFUa6lf3vPSmZJOhs9a/YSGSggWSPDEt6w1W0X3scHejD+3PM6RwFkIU0nY
nm8n5Q9oEAObQ+Szlyi1ZayRo0fSaRl5I/JZ+SvVvOopz3xWbIUWpaB3cSuaBt1B8xB/tZPtHh6U
XYoENWfot+W6sKWPgdyN6lezuqeuuPkumtsxcKgTZDTbCEYYsnwgNyuQl0Z//jSs150QjV2y88bu
qNVXbKJzT0RLUNBzLbf67eUGOrYuk4xtPLh3+tUQ7frslg7YKiQoX9WZ4XpJzrCI7oWViTGkf5Fk
Y46Crc/2ivmtMNESF9OOqacqvs0SAqOctKtua8/WmvuSUKCbwgyHW+2Ua83mlea9WAZ3DeY/NWeV
9YKiYcQiFCcnzWCW+eImf9RAYZiSZIpjj85LSFfB/h0dy/BLe9hqtapUX4OyQhTReyOLzBCdLHIa
wLkNvXHbWqHsje3x4WRMTF4pHobL/osE4vskTWe6qTcwto/3KCHFH6XK2QhuGYOWMKSAp8LtoB0h
Pbp0RBpxLMmY+ZNducOuvNKt5omTMOs4Utn37Lktf7scHC6zzyc7H7KfBfND+C3xGuwefglcPMHt
+jdmCOy20VmhFYDFbrG4ITQ2idtqzihREXCibiM/Q4gW93A/6wDipE3Gl//s3a8EMvK1uFS/vNIh
gF+BwJKeLCb8YPFot0B99I/FL0YNWtXcEvbkaBJhlX3mKxURP/oNv94RWQvVBWZdYorRHSwarym9
CJBVJMgXlmqSSYqbCkXl1HzS+cGMZKRmL5PvjsDU3/cuX8W+8jUlY4mXFk8s42Eqq/9TvNBnlPGe
wYPZ5H5vcBL1cHLosFCQgnFhRtInDA2Kg1qGE7+bf2G/mCmbnNQeHoZLZcBNV0mwcOJt5jyOOeEG
pno2Bit3hx92231GZMPkf2wm5zxr9fLYdWscKqaRLi54cxXiDba587BxhCGhn7T6kws7ecNpfORf
kxQXHyKg5Bm4dNGSqsngopdNKnTsc4tmH8m6tSvsxZ4EWCQSOWdydfztl9s70lSfFJZw6lP8UpHV
b/+qjzS0ng0pwKD9BBpIG+CjbhcTK6YvK4CuyR0igtQC7S+MbyXjdFk01vRNcQMXnrDM8UbiOsPD
zcnLS7yRtuEvSiw8OpSYP5iFuZvT7NdLdWVzPwFa8Os4Q60/LIuEXbAX/KGkXBCPsSm2k/ERTga1
c3gMrHYTb4ioCKwCiwqtMzAIpo2QiECzXNZ4+OMZxosHuQx+h8CWFWQGf8Dk+WcmeY2jP+ycIVEu
eQow5t8KE4Mwq6G1PUq98ziFaP0za1+uldefoJn7h0WQhDdXrepa/8hQLuQXs+nVbnciITmr8LyV
K3LQZKKlFxIuQRxY1YG4hF/VEQ4Fik6HgevTFMC5124CwDYLw+7Etzxc8S+0L9FnyTknWZwMq/hL
OikuglqkIizz+vzYGb/FF8xvidUz2EXXH2a4uy83rBZSaGHCQurlTX9vdkvGY/XbUNSyo7E7DD5e
cFv6Fq+QPcwK5lR2Z37kENO8eqCLu417cJDQfY6OsJ6CVAYr3RLNRg1mYUIB93HUZ7eMSY8arEt8
L1eaDdDHGyolvOl0FZOJPA0WyLhWfC14FTvfvyUcEGYBjsPDHSMXE430FNk+9rgM5/7k74URwbnE
yDBMmPljpS87LAFcT84oXLIu8Di5ODe6P0ajWOipnOBG4jSgGRbA62vdfPd742W+sYOc69p6k3B2
1ehjCBsixBzX9ORnI1Vo8iYSXGmV9uMwTuTfdXQG8roXCh5f4vSQpiwNq9/rzFjcNTu9wm45nkrS
C5m3x0Q+sGbmpIsAh4gbrJ3sSRvYq5+Yye7TzD/h3DhM/b2Kt+5PYOFOenD0k65MIBrL8am7BCu+
ShKThCMFXe8nKCaxi0+UE65aw5Z5L22d3fFbm0ylsv+YZJpmx9ArtNTb4HuyZatIHkVnbhGXKt8f
JKOl5M+0s8Vu+MKWfIfo/egt3J+Tko5MaexWcBqMK+w4ctcErpjlhseb4yLotsjw308cGjuUfEcV
PQTEKxHbe/CmFQA12qmKoYD6JiaLTdjlvyMjGTB3LPBopCswYY9dDYf5h+oBeUs0P8RJbXa9dScH
6AvL/alC0smnBU9Jw4vy/0g7r93GtWxdP5EA5nArkaJysixZvhHkUGKmmMPT74/VwGmXbFg4e6O6
VnevCpOcnGGEP4R0LGAOAVQ2QUxRrm6wSn0me6Qs8AnNDIGKhbcq3uWpzp0xvk7k1CKrqBkGOs+Q
Ei33mAlnH34fZDAKToONX/eCEBRTu3cojOkYnwHUgeKFPARIg7LdgkgJTuEY2k+PYO9bute1hvGX
/kS9kSO75wTN/cBWlKnL26+vmaPNiQsmSL3+Z4noe68npMFo23JL8m8po3t9PywczrzxAQHOaAIL
Zp9ZwW4wNzfP/uo/Rz86XznQs17WBs1qJ1qbU+6x6/tgeoBP2TdF84FVT9J6rAfgcvp7SXmjsYvA
W/vk7jgXR+aEyy3dGLDMp/HFGCNILC6BvxOw7hBlKeweOIuAlPOskzRjNcAhviHkfFOQut6Bg2IN
iMGInJD+KCJZTxG3wNlRczYCuSxac+1SR2brqV41aEmu6JvQnx7eookhWTgg6vRBCCGgsIw44yYu
msgNVzI0G6xy9Q3PfVuCzwAHfCUJHKFS45JyrptVvD0VTl+7pm1yhZVA9Zx9TsEHUYlZYF2rjZFM
jGP7JlHQv/TxyTpGVwbzZDiwNLfImU/CPnhR3qh604UtrQwoFuj+gaWNz8cBQmzx7hqNjXGeO/wR
dIo33cWTCeo4TJBaCc5jxeAGHRGeSHO6TPm+V/mKHIiAs5aUkmCPCu+ofst22ZL6JCvm5FLqt7RJ
A4f26bruvzZRDGwr4/VAeKCiKhXNb70sOaFHaBcr7maBR6igWgxjCREqzr8dYqAYBgpvH0JFr2Mm
r4t+a3QvbyQuIOEypJ9oYqljCXxSh7hYnY/d/Q3f9kNq9Fqm0rJ5N3M72IUwA6m0w+0blokDdtEE
hQjSCI3TmD4s9ZDobA1OSOzPiaZG8xRcwti3easheWLGR9mbqQNgNCBMh3P+pzm0BCTKqNPGBX8b
Tqng8klCCcf0icCm3AeLjrZPOFYHtk7o+8rxQ8kWAASrcw3WjyDHojzOGk0s88Q9SQw8p52rhpOz
a3cEVAkugH21cX4DDqYubtAvabC702Bd8Z0gVlSjgBjg6FazntVov+WX1ETYdiw50cmVZzEuispo
wDXFjY81oNPmIAmARxKcJB/qH2mh/nEJOOHboCViXkfn+W1Fh2PgBC+1a8mOv0o+Bo4KrwqBNKKa
j3zjvsJh7ixTtzlR6UNotGebQzr321lCEWEbzqQjkXKEGF+9vs2u3aI2x0TLtPc0+vbZMP6c6TNt
3bN8lSOu1yIL5AX9XmGf5R9hN3R3g2yMmqkltYcUdE9OJ/4z30hjzeNuPxG41m+pMfQDh9kk6Gbf
35bxlr/5tgs+0jErKn1LRNvfKsgnaYgVqSFiNg5/8ygnmNuzfMNxNwOEn2VD0ZHeEXngRBImJZBv
aL+fB+LPhkaOOhLX2OK15jzFwQeEigxHWKDTN+I64r1rfegdm5OyEkRS0mbtPpOLPycoPA6jt7zX
hvWXBy5TjqrneFttO2SjDEtchnT5CHUZC4tSGDJvyVM8K8zRFbnTXQIeBH1WWhIa1/lty2U52HNv
/15ZVn8qbJoqDlCSYMoqdtf/VpaDSmtLMY/KnbtnFxFzc/aPq2QKCfTYHfNPuEQk9GgZwALNnWR5
Qzrxw4cXel4nwWJSHCoOMWSTShiJ9SQ4AokQsynOgHtwGTQ4+9gZWYRt3xHUwMG3bxpyuenk99eQ
lB9q+tLX97hzEvOuktGdq7DcZQsREqg0MoAqHCC54duJanQLtzbt+ZCv1To2JuVrtl8PjoZT71I8
HCbuWrEGIrUs7EqmV7AB5QFYbrVH24PK30VH0XJcIXsKNzUBnNLrqJh0eduRu9DIPAiRLRi+BFS5
bb6XukXBEsnwPakqhqi70gZNRSH8RZx6BxPY73u2GXDl+k/G9ryBa7EFqDCGadLzRcO1hufYkErT
MHxPEMGCBUvnDy2JbBqow4FJAQQA0orsbkblFyg1vO/RG3R9MNIuMhcYzLcjCRtQQttdS8A52MYT
bHPt7KA9vVfI1KljnTC0T+mmLq8w45yOnlysC7gGELJY9vlqDyhe5wtvCkdnLLc2UfL1Q9/SF7TR
5u7FD4CcZzPsYdE3Qrl7kq7zzV9ZOnQWiDljwiT9nbLjxDsSKm1xmP/QuQ+uJEVEES3KyICsrghv
NdpQmwQbYwJk/HB96QhHehBce4yABHAKpJvsQpL4XlsX/xWV3HF14U9TINAmF2H8XAJo8Sem007T
xbmHaeGicTpoW0oXjzwO9B9aHJJpaJpqGoYiyeZd40HTjFxqSrnYQWgIxWFGQKt9ct+nqwTaE311
9ASXWjEuPIQU7MFLYsypPOsvHuHZ3n+RLtofJON8juoQ3MeYIKFI1+aL2o3jvXRAcS/f1dC/VNvf
1LsagN4Ndi1utEORIFZzl3DL4hgtvNEV9tpGoiiFMtY+HMvIEdRrYPAZdwhATW4nrLy4SUAdAPs5
o0PX84hYI9W8eDNOPlgJNiUq8oD3VAeGSczB39omQsGhpez1JajrwSz8FKeaB3Zk4j+7OJT1THOc
aMj8rhsqj33rgPZ3gj4IAHWkJZ77XreJuoc6Kz+YIacbY6Tb5+W2eJFeei0kxFHgz81FO76QoWz5
WH1RI9kbE7kXI6WFQnHOtSlG0NiUVnxwpPG8p8AfA+xCzavMrSBzzENT22AndKha6DVQTu1mJkwr
3WnOCyldy9mq64YJIBTvyRdm+RN3pTGJ0N59ZFKi9I2f+16igMkCnV1FofXVn0tful5K1TViknbF
rus9Yvd8rOXtqPdSbf2hcsmfOTehLQz4YMfiKGCIjb+VRllzZJJDlE48Qy+ksHrLcvFU6Q6CY7Rt
5sAhU7DTE7YCEtdL1/n9vPz5sbE5ZQ2bpkxj69/HjhI5Hrge3eg8o8ShzUsa41qPM39e0oORJyjt
4x/SQdU24K0/xei7wet03/NyotPjCP+ImAqAZFM+igPadMqL++oHUwO8BxnE9Z2SsfyB0kaOkN4M
ABBkGi0GN/L7W4g/teXwmhAERRckWo7y3ezroSjkkVgVO05b1DvQB82QjR1RS5Gt9k86iz/MdbSD
XftS7aOdYgczEWkr6UCDf2cAr5z2VRfnQHka3jxV+vQzPLYbZYrUQxTa109/vKfOGz7RAxCPcIj6
QrbH6Tkyn0FbXZD1n9Ur004rCBZWRLWTmAr3L9mq592GDAddvjE75FR8EjZkS2E/gJBPxQ1wK9HO
tHglIALKNAD/+sR+Uo45/4AEido1gglUEQEeMZWf0tvvMycJP7t04Hkhmaai4bH07wLQsiiXuqgo
dsiiQZgnHs9K9Il6YQlkUXZ0esgq6XzY9PtgScoTb6cciqfwBBkQqPttJkM15mGZN+nZtc77ZIRZ
NtJgDtnwM87XyH1dOclHb71WAHixo4zuLbVJhDARDUW+fppDXIS1G67pkEF0X3FIKX8AxrjUaJDL
WIHoK4liA2tw9F6zp76NdSLc791TrstoC7c/ta8NhN7kuZuKRMr7+lW5jSMQk8A9T6j+BM/tJ/xr
pzlyZ8/dfJRoyCimcO5aekpOG4w/cadUoa7a8muyqMfNFibDYMsz2saam3NK/j7UTpCp0E2dqzN/
ov65XceVk31KGuUVHTIDvCLXqaoFSWUV2FBlsFrBuF55E/Z8vhjZm2aJihE2LOCENoNNsmFT43Lh
7p69dYqsTUNhuKIODtvlvIMxzwvO6yPILzyi996aOmZzNodUlnPKwMwlZXIoaw33mwoVDtV3aryA
lgCkQoL0LQLTMjtKqCWdfl802KH/cNh9tXb5tmhk9awnbLcOyzQYdpcUSDCuIgBvQDiDRKecybTA
ejtQL5jyrJzjaI3nNvQ1JAJ6FQL4n96ooQFKkl1N9Rdy5j5hA9SNjAwNqnX2Tp8vyCkIJYcInZFD
sTDnzZs+794KbOBeSwdYj4/mcYzX/LAiaSQT2A2IfCY6axPqNg3dJ3WByPabv8/OY4xUgHeTsW6u
HwCwV2W3ogZnN3awSPc+aZe8pBY4bscksBa6n+VYeHF33gegca4savpgVvlQXGpTCeznmpuJlO8G
DjWwejWsU/WqkBv32jMA78jm5qk6dUllKftdR1RLVSqKDz7FD+EuIQgAFlFSTAPAwr/bN+88r9Nb
5barz8fwumojspCGMjj9JjOmXYhQjIfS3Blm8o1SRs1LVq+AA39/DOmHBYExt6aZmmTKsm7cLQi/
9c6Vi0XsLkhrvFp2bfIJqu1KslRnH0k29spLoGwDHQOa5oz+vqWJ5bzopNCKtZwvZ3LjnKeRumvd
1+LmYX+uGVQZDCzryBEVq23qR47wf6+2uxsbwJHAlS1p4Gn+ZkRfbmzRK40siQK07gZjspUukaah
q4O9gDmoQkFo56YxMWkAZ9QYCrptMs3YYqnkNb7R5WcJCPXqXd/d89EXRZSAaQl6dgUmXg/KkSzO
pS4eKxwrgxulecST3ej26Ov/NO0yZlKGrHB8m8pdsiO7ciR3Cq6KofZWVZgH9B1BsGvdQQItqtIx
xxoLBpM7rChFJTtNwB2Cvm3cVU7qPXgaqf/I9xNK6GPKAgmYoOp3i0DJwsQ0czPe+fVc7Qtj+tT0
OH4QUM1R10Z0RhTPkwzS5KBeezSkDRlKc3YpsQSHFQuSaqymBxcxa2Lq8pqtI3hhvy/Un2BmpiKb
CibrigkI7y7NvaqiWblNiGI1uQIbROmIS9t32JyUPGmOox6PBaA6eBBn9R/i29R8GfbuQ4VNEfqu
ECQ7g4Fu1Qw3ZxUR6Bt8uxDRQK7D39/zx/F0gWWhgiY0pLvxbtqNt1GVeHdm9xvKNo1kx5NXItFw
Hmv2QDr+Pt5PZnQsP0UwNEXoD4E7YFowUIu8cjXYqjBGS1qROp0tIZ96jTDuGY9ShEUs3OvOnJpU
hHSqhL2W31K8UZcNXtQ0dbQkXjx4qh+KGqYqGoqiiYpumvrdUzXptWmvahXvvOxiDFxbEW+TaIDL
1PkCEO4s3VYElGNdUR987n4V3X/uL+Mad6dyKVy9yI/KeFehwI253VDh6mfBm/BtzPYRKu37HWAI
iqhKsiqLpoJL5r93gCfCeB2IRrJrqMEQhWC2QAB+G+vG1iPDU6tPrzo1ytQL3ypkphXHHcybfBV2
dvNp0HRUcJMR52d5sJPCF9F74CMrfge8/vt4d2tRDD3Zi5XrbddTd+O6GRpoHiQ5aG+jGmdsdd/N
JvWtfcXfnH6fUhKiwws4x9EfOWsfmfD9/eb/fhtD0GRD1bGcN/RvZyZrt+xN0OMdEYc/TpzrK8iT
aIIHzD7cq+PwQ17AHG5RzNtm0hDF1IP6VNBlkTf5jILODnD1vDvR2NJ2WGna+R8Vlu1J/Th/RvPz
hcRyUg8/QkSJOsgyhfXW624igDIhClYgcOE+M+pTE9TDRsCYhifRuf2VBEOjxVFgpK0H6P9iUFMP
s4l2QsxznE2XDTpkVCrBgwCoQkm2mCeOOImgHyB7v0y2qLGi+SIjVi/NiJoozBCvBlNzSycVxW9p
n82vDtoSK+QeKdT38qPKgrSMUJeMzoGrbtp0XLQ3RPEp1wdr0NKoWrTW6OJtVGewLLCNKi3tqVCH
njmcIWi5zD6FORVcgNbKhFqTE6z7Wo/mJH+6p3wSO9UzrYXX+LmcZOPf9/XP35D6i65LqqQK9+EG
WORbUYrs6zkAhyX61fAh57R3F8ZMsNtene4gXWCPgRTKl70Yn46rQQ0+B/8rC6remCRjHM2mzmVK
QjND+8xGtH6qDJU1XYkh9ZS5NzpVQ+e6wV5sQs1LGWezBFxHc8k35Tqfpqdymm/oU30WSx24Ajo5
U3VjIkwVPjhLfrhWDZFrtX9bWQKJfbe9ozJSVfUcJ6ToiLVg53klt4qfz8GhxuWjqt2RSypZK3ji
aIOR1NAOoU9QtAMnE17j5kLARy3+Cjy5poEud4XN2bT6/Yt8v2/6Z1RFQdYF7n7zLv+OfDkPG5ln
5Orv0A3gvO1VBqLzlFjz8W36/XwFAo2BpIDRqKka98O5opm5ZchtYw6VEcXQ3IHTZYdjMJ+xpZ1R
qt4+0Um10RuiFNAigAaCzqpXdIAvoQVdnnJro8J7ki8JJGpk8quJsgF33xshr+GFWKExKkvC52GO
+DPVBKTvMvKSK1J5JGcDK3sebEAVRfTkbO9JmlPYoPyoWbDBKIcOe4CVMbm+hHS1PMsl2e87E9K8
pUQMiHwePEGiRkLs4/fPwOv/cNriCqtyvPEtJO2+oFN5QVIqShvvcAT5Az/RSQ+Q9HvtOH2Y2mCa
xuEU3bk9+T0mQ602p8qEMqIBMoXm7rigSdzp+In7jt/M6i0NDDCLm15XkUbrUZ0y2T0CNP8LGlWJ
0wOwTjSL2wJBRlC7rjENnw2FVBYnjSmZExwdann+Ds8ACGlgQC1s3oAemCBhcpv/ZUu7dGJ+KNCb
JvC26jnsGlohQLEwUKMBO5VPyCMekVVrnRxqMY0764zj02Cco93nbrRRCwZAGAk2qvIWP8eKQ53a
ojz1UmI8kgOmXUs3oJvO4AOB+H0+0RFnsd2pMAN7TcMwW+AHu2imt/EeuagQZ2ngtjtGgMxDJwQl
TpEtHn/Wk75lLz3DlDVR8Qs5Sigb8VYSrfozzNp8kk8SvCqmAhPvftCexsIKJ7NFSIJbXl5e6lnP
eIUlDUTFQffcATx7MtqGDra/rFDmPIonc0L/YEIgupJyMNCjbAplBf1HiIrvtxfFkV/CaThFXdNw
/A9lVndLCFdLhDbOjV1ge8NjeVNRomo+7wbD7qlvVRH6HHPcxWkTGDb6/ujCcioPJpSVhtRjXnzR
AngyPX/yFvMzUHX0SWbaNhqC+Tr5jgeQwZ1ilMFa3gIbUxCyl96EOZV7WPg4kL8R7WEOwX9GgMOC
cebAT6Lvg0jeGjEJS6JTh/0gqz+dMCOgzOa4OPNYeETS+kbHha4/OBlcp8lX0BUGiSiiQvQUjGsJ
Ve9mWe0CfjvK4GerPNJY29Hybnrm9NYDvAwhCnAUZhO0z25LVPaB7Y6Rzh1RKV7L/WMFTzDwGMHO
ac31RG4AUOCdewZmb1xAk4LxAbQ4xlLdkBNMkQ2lxITSTy8/ZcTxpIRSds4gnSojooM/WJQsai48
rAoW+cydVi8mvRmZwgbQT6jV/iYg2B7JcxBJlD6kEXJBnM6jcsmFvawm2UeImEfZLisjegb2TEWQ
AjkkQbevvDGnNoKKG3z6Vpqt05TF4qeXwRdsf4rILr8TexOEjsYpVvEfMq0b+kfMLTq+QMPe0tEb
3/VUjiRM1wYLZRkv3H3N3Sha3TS2BJpKiHkhJU4bq5EdV6IIms3DuieS4JmE822X/wGkj2wuajBE
HcCSRzX1OM5GfZQjBB5p1MT8vToH89KX4kg7gQ6j34GqARK7yJafe1smm3LxCgKZraBliRcg1uga
QtWA7EYZZRX8PS1KhsAjCViUTf9LuaVRTgS3gfhjTfUnpt+YOonj0hzvRhRShu/mqiKQQjwK8FQv
hHgFdYeY9SmL62Ekh+vcezI5/gu8pWjeqUOQydYZkUd/Ce6cJ4mt+rn3LpQgw9fDd6zVhy7T8akM
HQOkdpY/ZVeQ23IwCd0CovZEoYUrxJ+IadLwpCwX9nhHSvS+g04SWP4VZDtCP68CNIicCDrHo4Kt
0y+xEKRPaxNgsXKg7p6QWgAiBbcVtcF1AShi1mKjlLABu97SPrUGEs2ToWhVH0wlhuXQjYYAn5C5
o4M5osI8otAFZBIMvWIeDNFChwyQwIgdw68b3D69lxBa3qCUFu7kxOFyQaAVtEXznI2EBYLraC/f
gKddezSmAdnSeBOB6feaV73YIYj3gNjUWHejZzyZFoZ2XYeGtTPA5iEHOyKQIDrUXqBWQCpFbh9e
+6FeRHu63lDy3TmNYPS7IeBve5i5sh8ooGAqWFQxvA/61+9HsNYTkL6W+/SJKgk8VKwSjN7gkK3G
q7j2YJ8eiXFoMHJYyjSeX5FDsDA4NkBfgkmyJaediYA8oZgiGvuWvOlTPglIGXMaa+BSPgbxsU3c
ud+N0J+0/f593F2Y4wKG4qgDpHlb1v7y/NG1OOvAZ8lsyr52DZP2hK/XUNiQx/aKe8PBUnrpo/YO
Uj6KnBboH/Q/r+NwCSbgDO6NO439WQ4BP3q69SJRqgIsoq/7cKzoJvnq2g3Li/9Bo4E/uglPmGoB
zSYuiff9htQn8jFiCxhrvYc7j88vyA3Ve/EQfChj+Q9wkXSq4cR7kFHzicGENYgt5C2sFn9yVSyx
tSL2izcnwVR3CjJ9HKfxVF3lBnlEbkxxUXbH7jp8q0X0Vczk1LoQUm+rPiNVro6BRQYojPKi6NMO
RKxgFStgp3wEoh0LLv/ggwteVHssGGJ06K4gvwCQOcZV3EqPWrEawOCZ07sw0VoAdre2OL2B14Lz
ECaK8nzuxn62EiUVA55lsMhPUIVOJo4A3G02rTobiBomvAkyecWnAJCRhuWS+Au5gP5YDp8BWeso
3r5KqA2ka24DR0Ad9jRApmuqjYMPDDqXrLyxhNW0MlFgYgGA7A9/7DS8HYJzIyog9vXPgPvKTo/X
MZAo02J3AspD675Dwp1iXjshgrNjR99wowHApdtGGsZVPW/P6Af0jF9eqp3XYDpFlKuGBcdePLRS
d3FOpanyQuNGdegbiC17SJuex0iKEQF1NmCyiftqoiVytkNk3Wh+Gw960j8F4IakK5KgaposqXcB
eFiobeOpWrSLYU155S4hH6MMKRU6UoTLGxSV3yNN6XtpxfhbWKHnJqvqt4i/lLMz2yuNdzeWdXTQ
vKUnnGdZUdkNdI/Q3J59tBZpgzVJ4Og+xZ7bQUW1UKsbjmtMEeHfyNSCr4D2u3M5+f3xxO+1SB5P
E3VDkAXaWvcNQeWa5IJX+NQiDadTDnEjjbNbY5WDP5GL7qFuuSRRNVvMU+BsPSh5aP1s39UYRMM0
VZ2CKrzZ+/zUaMvUEH05AnsOGDswRnrnzwNXXvJZznGwidBLclmk19sACXaTMKEBuG2E1dItetMK
CvkmsXWvYKbizKogl8UX5N9NbyWHJoXoUDCsBDCUIaiLNrU7111F2nMkPt2agwHQKBLKSezhvg4c
swXKK0rTXLU7DTEynNxM1C0zVMDoFORxOyIy806i0S4Qs+tl0LRA3abGKgvfNMxFA7HA015wEt4j
ASft00Tw1MyaG/Q/s4iqBXXmB5/ve1fSEE0+HdVkU6A53f/6l9p82g2obZtStKMZqXcy2pHPLsbo
OYr0BAvySk+OHq1Bikcak5R3b7+PL/20fL6Of7ed8lSM4zBmfLTVBB+J8nielq+KfPRzIgSsKCAu
IYhHGVf3pJ1Gf49YNCHTuYEIRUXPmwma4+ZvGvxIQIC/P534vezP7IiarqqGoVH96J/+y+wI/rmI
yjpls+NHCQQTERv/eqiDVWgiM9pXrepjv/k1kKz1WwPwisQc8G8qPDh1fnwQir6CTt+dovpdfbUV
1cpPiwQf4HKXezPRh3gWvbVh/H8b5+9h9OWFXWp250YKo510rsE2YckHaJzZTdQHU6t8J1gbEm0s
SaaaofGPuw9fV6mYlvo13DXQpbqRFNkCSiHoqZ53xfWZr+9lmOyikrmkyG0qkxh+B9ZwtIwGXHjI
gqhOdUQKtROecyhe0CgatLlGOdS2MJ3I2lLU5+XgTRfTJzkZu1Jppc2hAm0GcQpDU1tBzPTBavmh
WCIZqiGJki5S9NT7isGXyYu6lvZcc8N9OznlwVOhEZ4UmRXqO921eWSUERLQEGU6Vs7oZEGGKKGO
49OFmmv94GF+uKZkQesRhjwKD9MvqC/P4l9Z0kLTRrsQ9a+bw55O8San8XJN7SQ9/v7mxg/LE1Y/
+Cx43Kogmv3TfBkty7qzEYiyv+vTZoJFWSQ2GkrdpIBk8BRcrm/Aa7TX5ABaW4Wb9g5FA9/CK4gh
K0HZ+FO6IVg1VvFcES0pw0wCdma7AnSFjmm7+uvuFzYLn+ipWYjbiOAFgls5Jj5nkmkfj9Nx9YmN
IGSY2RWzNury5grGWrCID/ofoXIwMiBGg24yAG4lgpgcI/bnSHidAobrR6upVFBXeGc7U4zyNmD1
oHCX1q3e09knoPl9ytQfFguANk2QOVVUU7o/WgqluKI3KcEgoOy1zd7Pz/GL6dkBroZwGt9rvORy
kFkr6NSKbbC8Qe5xj83jTfRqRj3OQ/isn7t5h2IaBxOwkcCaGidgTyW/GVmdlgI/QiCWllnoLhhA
7xMYSHsSS4HGsTwUQcaiiBUFoLxsHDeTt+RIVvf7ayo/rQyJSAnVB+7nb7CnWqh9T/Jib9dSaokX
kgMf/+AvBtgIK1t5Xc5IvJyeIGNsa6pjf8F3TrQ0MAMekAdlbzWUHVRQjohhzwL0zF/SfYd+VbYq
94hZEfee0SL+/aGlH84mRdJlA9kH2WA333WVAqkMolsleDvQpbm8HURnYNiEDcluUM3C/h7klMmB
VSO0mAHnhxXkg7MTPq45Vf1eE4CGkEn+dvadRHvQhRJ/fjpKjqbJrU2H5d/NphS3yqyN1tupiHXi
GBDgoOZcw0NlbBt4Kd7S4Al1Ir7fZ0XuL7u7WIsOp0Dd2eCU+ybiEXCinGO3QWscM9ZqHy/CT0Ud
a3/aVXX0BiC5golB1Wbh43R7gp3f7DzX1oYEYScvX5qfV/oXEH3I6HfYHhpYx/z+gOIPkbIiK0BF
+WoGs3M3MQa9r/ysnd2dISlg+XPEMJdJvS0ozt1SisWk0jjnBg+W+E9BAsOadIBlrf95d9QKYRyR
D1zZyeoOUWuOWikKxkG5NoKD3psSZauz5w/3s6iqRkkEKq9fPfDrfn/9PgS4/zyyKhGLy7LGkX93
oXpt6haJy9tLCKawIlgaN212Ni+ZYQwH6aIVHgz444vrJrc4U64rxv1CvAmKcNYaGTsc7pWs8zeV
Ec/NVHdEZBJj5ZII1agpKfQC8hB9OidP5xBgGBAj30d+DfGB32fg+wJQBIRfdJGvocrsj7spiE2p
6MpbfN2lZAMw5G8rYocQorYSW4uCMKJ6MAXfTrd+QCJ/XTC580XhbsDruY0RXGHAYjC7DejD21w1
waMm99/o7p9PezfMXWAhq6nXXKMItI80E+Nt6x8GxlHzVwG4LDIRDXBzl0DDmsn5c1Rjmgkm5Uwm
qIDYcwk0mAx3/2Cuv51Cd890v+oDpbs1Ks+kxFD0ZHTEQq7LVSZedrE8y6tVcaaiZmx/H/anCSfV
I+MkEBYls3+qL4FG7EVnqSoYVS4LTHlI51Ig1baZig8yy+95Le/3daT+NPwyksSrZbXuXREAWuWY
hicIoSU7WcTh0191N9yKtllLSRxAnPIgnPreyFcEFc1nmffjv9hG/47tyVQZYjc8b9lb3DgmQhkq
6oaIeUcwxFOsnYX+wlHRgEkg8OGVrILcvD26aOT7E+XuMe4mu1H1Jstc74xCco+3mt3CC3FGUtkl
NqVu8WZCUqFQVl3/6MhiPfrU0qPh775A2Cl+mdXMQnaj6BN7NM2iUBwP3GpU9UXh9CXz9n7nDVU1
n7btyiAOim/chOXm1j4X9KaM6TV+TmDuFuKr3oozYt/fl+O3VWLqfe2D6oOgqYDx7vMyoRmYUdMa
7q5pVxw3gmGH3UJE6o6EpJFmVXeK3RmKHpJ0eTDy/ezcjXyfqemlJPumxq1DjCImrzc0WCqgDM2A
MAWSMtTH0mkR5WyVRc5s5cWDRvS3MOTvAxg0oimDoZF1f+0pCGQN2lqHLmKs8uBYJ3ZG0kVGGgyc
XDooNCCofuj/vwCvv8OyLxQFWS5S87u9cXMrsbuasrtTi1lsbsvwzaRoLjkFuFRXfrAT77OofrA+
S5VVU9f5wH0Q/+UQMD1XMOtGcncZhl9YCWYYa8wK3IjCmds8Aszcx1f3g92FL0V5ExI/qN1dh0Rn
uRM6Ml71T3AmUQJeplA2p4Ku1xdmNtUeDd6/ydcr5u/g4Nh0ERxXn5L/+6ZRpHalWxdED/6TDKSw
xJsCZ74oHadInccyylDiU2HA8RBdkFXoSRVoD0aOiu9rhyZGc/hfrG8J2IkiU98DfHB3+GS52upl
xwMF2W2cFdusObCw3Niuk6V0vijunNCGKhB72iDj+X30+1jqP7Px38Hvjp60iPLC1HO3By/q8oHv
3sImS+cApxCqb+tHL9u/zP3sy4LBcmYzgZa6G0+OA+qm5xTWrXeMsj+VfKFHWNzwdbtequwgEy37
faL3CNHWBw7fxgWWC5oN6BgKb/9+9TKKpLOrc8uEGd5ETCSl2tPvU/ktKOvnUv7vGPcQvZvb1pkv
K8RISh8mDVhKhMhsIgGia4wvoLZ8GJr+tJr7PSugOQhF6J5rkUuh4Z6riuCETnJrU01ivHPpNK3z
4O1+WimAQCQAMpIosn3+nUFVMQYdhhrEwPTLzjlKt4j6NOpzmBdLyadHqC0LnTxeB9YBNl8gFsvr
gSUkr00F3qClK5RkEyN+fZgn/nR2fX2yuzVlRO71ds2L6y5oR9wR/+/sAo/5UK/vp/nWNDBTkqkZ
BtjUf2ehHhSZmF2D645zywudIp5w+bFTHr7Ut1C4X01U1wTFoBdCzfouFDaAwHSIEDKSh54ffaCK
xgYwqHMKMfpVpCM00Gad4pSoPlQXonE5PBQoZYVbnd4dj3RzsweJ8U9L4Osj3b28cTubrSAQkw7M
ixDNhNslNzZFvOphzmK19mk9/L7ofpptXTeQCRX+pl/3a85U2uYaGGiwEJoaG84lpZjdOqZ99/tA
3+gnf2f7y0h3a0g9Zzf5XKiDLaUGneYqdZygAurTzspm1pbbSEutGxBSv0spyNpcjj6wawXvI9Mg
85IBcKy1GjZjAAhFncR6bOmuSAN8VrvAN4rBcADJSPCPEQmb4b9kIHOUlht95tZQNa+0Wm8PQjbp
pzPv6+z1gdWXOz2IA/FWBMpg+/dN4P5wKFEh7VfQgDDai7jqEF80g+k5l2yxwL4ZZE6xanzaz8Wz
Ya5rde21u8afDxCnwA6pf2pDLbGDff99/vuVc388f33Uu/RSj3XtSlNwsK2lmZ8dOcAMihrNozPs
vm7Sf2XIJNz7JltKVO8Cj1Rpask9h8yIQjkWVV/4TM1MQPiQSmkH2kv/fHhwKn9ZH/99OeREJZUu
qtizIUVNkP5qxn75DpUvqvktkG8LaEo7YHObbBqtiDr2FdAyVF4dCsijYIcmCcwjGdl5BD+wgbe4
OEZ4u6PcgiTRFHOpYbICl4ZrYoNKaI9K6+0qYHZtK5Bp+trASbUdCfzkn8BldDAf8hgrTv4O4GQj
8UVBHMgGaca/EkbBxVxjYIKqDNhpfiticyv07xi2svw9EAZwSOrwhUIzIJN5OTwsX162uf3xAbyp
h538/dF31DNLBR/UojFT26Bi+UF3gpHNYbFAKGS4xmiz9+MEzIMDGgVoSG/tOpu892BlICYoSeEc
v/l0Pj+xXgEaJE50FKnfYPKsQwvLBDuZ5SMlhQUzcl/8d7xQbWTOrbfXs7PUhy/wSW1z3VtG40EB
rk0f9s+c2y9Lqxxayx6imwDSBQlivSyXL/3/h0M4XL8urfmSP/2aDl94zYQ/XtuvL/MeH9NPSLKD
DQ3WqnfVTBxIiFZo+ZASMddE0qbH+Kbgr5LZ+uXQG3emw9e3fAhMCl6OhbvDqJhrUxN0TTB6B5jz
F6p9420v6uhyush2CrQANp/tTgYobYgjkOwgVUyH3I4f4dC5Tfizjjl6bzfHfNz/AgJUo3oqWANH
tG/DC3IUQ7AdvUYUKuuolFqIlcCRR8QKrhhiYSPkJZCBq9fVrtoiTmnftgWABAlW/P8Qdp7NjSJf
F/9EVEkCEd4qkEEoOb2hbI+NECJIAhQ+/fO7mn89tevd2ilGY1kWqbvpvuHcc2DGCA8upC0zlTPX
1NcCKkh0u/41fOIYbvEqVwYH/Otto4NS7hLTlmOhnTfFrnGhtZhewjsQIWe1SXq4qYD9LwfgXbrw
Pu+f5NyiWLF3RF7++zZZq/P398FMbkHOWSb3ueXfZreZ9V38AtF5nVvOwL5D6XeZlZvT+/WJAzrZ
dPu9dP9ghY7+vq78fiItqoqG2DPUOOg/1pWmozjEVIZ1SEUiSrWoZIxXqiWc6bF6fSmOTwMjGfbf
agMXJSKsJGSMAbP87U6pcopUAFih0XVygM/7ahyJVZA9VIj/Ak5ijry/DVAjviz/e4b8MZv/75qx
Osgj4ikQivwxm59Hl5tRD0pUh6aaMp4M9svmglYzgWae4dPO1VSmgrtBhbJhm9XUyGCmanxKpYza
z++Q4SPwelhcVZhGYPe2qA42Vp05fj2f/jTNSvP9nPAsk/g0tb+A6cc/Fh61KktDq8w6TM+rbvB2
LRfXzZ3lQy3nl0GSQX1iUb9T/amJzH85r0TtqVrEPB2aj2jTXyZardw3Zj/cAaKEuSJd7jbKApwr
kNFvmQiHqG6838PCLdzMbUMdKGGxVOIeSZYcu8rvAyNGczFq3cI7eudQidRo4BWhtczg2amCYgth
R76l3CXKN6enU2wGkKoAh1p062GkhfeoW9druH2e7i9VaM5H7gF8P+yp836+i8f+BRb/ct1sLxQs
6/HgT1EKWSJ/NPrfbv6HcTZU+rYaHQeoWw79HC1bZd7DWUm1ZndxRgzzzqCMEDXuOhKoUv9a3P6U
H3hQhf/zEsjCwlpA5uSRCf9L+4/PxW1Yt1YZnmYAYO0+bD2gMBsL2mYE0/zDYojeeurp0NA56Jo5
VAs5IxcFC7eKvt1yDQnqBPYNB7Uo5qrcNv9gET3CiT8vEBeNhAkAA204+PEM1XnWDvpLnW2jF0OW
L2jeRN+jBrQcRfaKCN9k5X1sssnX6vMEEiZE/QJ0KrhG9zDdO0/dlEqc2X8/2Prf3ZfHg23qxNYZ
thZenPbjadGVvhpQT1mF0cAHWf9SrwY804vhM4mEcqusdutmgXiDqDffnk6bwdMuB2ozPa5Ov86r
W0wGea0+Dz/qbR6Nkgbq3MhY5pv083qfpi8qyxH8ja07mNW/doEWUkSOEMt5cVieGIkwCMUjxuL1
1dqgsbVEd6r9OrwVa9X79d+3+QP/8s/b/GHiDTozOxJH7+IMHjOgeJgXT2S1rWZWnaNzhCx5188P
H4Ozn0I3/T7YWPBc3xwI5gfPaEaof/LWtX97YHSq+EjxMVsMBz8WAUNXKq02lTrsTwOQkmY2HR/6
ZKgeX6urMbsdt71RenWLbjOS71VwHYOi1kdFNBq9XWFhuFyIx0KDf0pLb3cl52MCSKMYBkd8ZORe
e618lYWByubZOB68WtrBLZrtoYOExYQ7CNUbLapPy/zs7AeYfTqEwufX7hTpp9e0XGZDFnWWn/ZE
NH6/rDoKicaXKaS05fjX6TREge1ymPEMQkut++cWc7a+zS7382yoUv5F35ew1g+hDwBbZJvYtvr+
Hu61C9o1qETmkLQe3g1i2gdGTEHVegewWfu6YmXh3U72ypd1flOh/zpG7cCa6oe36vS1a9sQsHx5
R9OCohjNGchKclmW3Xhxs6AQPapuBjX88RTtB86IjhZ9UKV6QhvS69JIp4KAoyfZvhEx0l2lOndS
/U33dtV39hDeyqzLp83RU+6Q6I7Ab+d9qA5QDiqAT6OtdwY/o2a/6pH+ogzAYKswvN/Hn/Wls1Fx
vJ1AmsKTgqjluUGn1TRnsoMS9BY4iRESOFQ4FMU1NsanuL0O/RIW5T69OXp7dZUGGMEoUUYD978H
/mO1+znpGENdCkbHVNQ/kH1/mRW7g3bWmjRlVoRaOn3TnHQ5Yn2qsJajzdCWehOoJsGUao5U0hSx
6VuwtlPkQV0BAneXuQ6IWoE7oPRUf7+iUmYGh7Qz9LECOhDQTzdg06D6X4pNkaQBYfg/3ILxMIh+
3gNOOOHSsYXv9DN8dmmMYaoP8yrs4MfTloS/vaF3gUby+LTfHEUefXrY3J7KGMXP5Q2cYYjA01r9
VGDt32+u3fR3Pcw4rP1xgDAVa2+PElTpj93Tpo5lUxbmcr/J4yrMnzp/xxpuLHab49PxqX7fb7qn
y1O1OcZNckqAJ0YnJkU1UIPSlSobtHlejyts9fgaNtRcGvDIvaPipb5cKJZ9r58UoDnFO4WVi+Kp
eMqfjLW6MNbaMns6nijQIMcSnX02vAB3FJ+DXYSuVdA7pq3bF0iGGzTFTFtz9/7FRQcRDMBzo82Q
oaKgI95Trnd5vlEloiTpyoKHo4n66OYd3MZH74biznNAvURM/Y8P7Y67C2XTIzPqX1IUoOQ+02W6
hNdzZX3mq3wF+g0CPBAGeZAjVH/1DPfOa+wWfu+akIXpPgQAyY7tFJY0yjioFjKLqoHBHir7jZFF
4I20yW1OyQ+lUSiVWZO3qIjFQao8g3LSlwimIB+2WFwe0zl5w1llH51r0LuFk80LOMwhZnMyX5ni
yFBGcQOAhKisq1ErcZ0mYLjd35UciMtOoEScdeg6I8zAl4HgY+bLVnvt/DQ/zqjyVJ4a1+ILGABe
E4ySdKMlzcftMjViNJjbZz0RapWv9NVMsm5mrYptvtUQv0Nic5V/NUMYOPpnimdkXSy/6ukOgsxp
9naH1Hw7JGy8m5y3OPUXynPWV2D/zwrY70W3Ld66r3J52Z7WRz/1j8LXhi8a92EFRxqFK0kZo2U6
+CbatirialNtsmAM1QdUEcctO0YF+Ez0BYbhlcIuYqAlI/oA749BrVFyjju2QdSvMXRQT8DIjKty
arxEpg+iMlFDVOOoGzQnLYNXRVaQN/K2i1t2PscUYiIVwZdcno9n6ksXpqfP0IxHnYFevWyh3V2c
r9Mb4hBv569jlC3vz/eP4zZfFkvgOaC6oHh7uz9TmLro79RAlBCXIv6RvpaRFdN2EbBOe+ifwyJR
HNUvvLuPJ+FkQDQmI68KRh6i84EV06wyjNy7u19wEviCMNg0T3VKLGLoQA9xFZMSfmqo9RZivvgU
E+n2TaqxkixRbzAkw2dDwh7kVYKRTP3HhnDLBkW2PNmt+qf0s0H36TitYgOOxipOP8lakmceQfzF
/LWBHTo5UcfxkiecC+KuVRfmSQ9nNn9IF3cTMkY/XZRhjWE+eGmeSlB2S7Bv1CUjcLSUD4/hIT7E
l7DzOu/iwfIVEaIOGjy2Zb3QXXky7wDueEj1ACZEOJ37CBCLq7vlp/HeeU18C3sKFky3Z89ShB6Z
EUx4Ryv/6mRI5YHC04I2gnYAR3s8Hc3EZTZ53jnUdhSUi3JdYOpTLoYsAnCgdGXAvrPN1gqzA6L0
1RbRW+X18oygVzqcK8lhO35VwjKweGkrNVHCXaRslLB2O9+MZN4wp78oSHumSJrTqkQhcTksHaa9
fXCN9XQyCjUuWn1vV6fVOTkn7eqy6fh52ajv3eYkXHcryPOOSR8ffwH1SyfHpNsck2PSwK2wUnlu
V8OoXbV803hCPDJOMRV3wTtRAGSEVyeyuzPY2M/Q8VIJsUQfbdHTIGcYxSfrqY+xCk1VPRvN6pnm
DoJsAd9sQuHba/kHxMLfg4W/LUkL+ajHUoR7Kd79XxZUpe+atmyKJja77R057OJbhWv8j6CAv4dP
/3caSfuiA24QK/gREr5czXx/6bNRJMVVdXxeinynMm2+L1TiZp+UGVLW+N+2wj/vTDdHY7JjrLBk
GAY/7qw/Yre0+bgOq9ZXd/v5ADv/LKzkR+UPZ9Lk6v++ouug/gz8NPKgyD79ONWhLKpRrunI/FKW
eQqFqWCfVJs+3Ccpq/IQOSAl1inDgoK3dOptH2y+LEqWxs7NFpVr6lDk8b94VwcO1Khi7cvXiD/E
9R96e/hPrx7YwVhyTiMSIoOfwZpRaWX7/ZDiIqNZjlWKjrM3dOSndf6WUi1ltZTkQAuseYc/hYv/
xWX5+5l/jAC1b0+XQaGkG+qLx59vhFLJUxIMpBDq61kCb1QJEUyDqxVa6v8eCf8S7qE2n42gMVlF
kBd/H+SXsTHOTlZfh105HxVE6nc4CNV9DmuQNdwSw57XlMEDFTkA84UKRKUIslteIIrKLz5+BQkg
A8mggQpW+PSm7ga00pVvfjbtH0h6fuQ95UExiG/zE+MWsNLPyNRgP6izPr/V4bF9Tw/++SJqL0OV
uM/spMybghlu+9+tg2LgP4YvMAUYljRQC0NhB/p789SXUX29V9ptcxrOupNtDCfGOq8cBbrU1j9C
QAq7NzZm5xwHnvamx1L97WblDIGtXolqSLnRxdp7nTKH+LIwZyYVcW8dJZSv7TnYI4QF31Lt3sdO
VgRYE8dlhwleIfsxu1EuTth1fQK8/YGnfnxLG7sCpf1Mdq4HzB0ZsQGe4G2EXOTWQqeHAjGsJarH
dd8co1EwgL4QyPKkfT/4Ny/bahswmynqw8cX7bN43a2G++koOSNShyU1v7yOIVm9/bpiATLUX6AU
x8NrYYI25spHhlM22X+fQx29D6KVX9dtjvjuAr+gx9NcDqkGhHYMgHeBSALrM7Jm43J2QYIDfk5r
fkJxY4dYPMsr5UHgqHNtWiL1ux6+n3LkjuGKVlCkRLDmrb1O0KhuLvMhaq/oU1IaeAHL7pG4Gq0Q
uD7AfPiMFIB3f0MdeOxcWFZIhr0PFRufkGLyjkjqeHqg3CKkCkBhbQa5tKrGf3h0HhPz36e2v4+N
H5Ew/L7xcVcrwu9f2aXzNRlTg0lFN6x2+z+dC6W8fxmJeEYDOIpUQksDSZr+ZTUqYFq6mJXabwaO
4mpvrY37M3DURYWABx/ZKeWLp8nLkFL56d4bOWmkrA/egJ7wobFDUXyELU91d3wK1U+NZBReLyIB
5pK6gou/95Bopi4VyLiDXIFDiRlMAAPA5Ac8pBG/HecD31r3hBxvfhX2Nofjmzd/4DcooQJV9Br+
kkY9agM3isoRYXX23t6rYN3XnSy2FhwNjhf5xIxStr1nRlznFllhB3K98ltOdQDJjoCo0/lyCXJi
tEBcuQRkBHw0cg3K+UdO/6m46MOlEW4uBeLizmLZxVm8h2Agi3PeZfEAk4YndcCViifcQqIMIv4U
IhJXhVkMxbJ/4KrzGM5Hv2Cnkd+ixD7yRUAO3gPencIGGYcM72+M8IBsJM3s1juFRHadxiNT9sQj
Xm1KjHzT6Qn3srDxBxVIN3yeEFbcIcDh9J6JesSJk1V8epvrPkoQ3zTBkk7iAuViRv7gW38QO/BH
4cNBqAQvvvIQi+BK1c881mhTDVkJuZ+G25aWpr4N3gUI/F8Ue/QmRcVQ/LnjXxSNT8cbnarunWN4
FxfeU+9Rakwc1KG225Xt5KAnHXUuslH8ceyVzy5MGUgm8INycA+ZFN6hf+UqoepJmf4xkL8JGYJO
oYA+t+gvCBl4p3IyqC3Y48gmp7X4qdjIc3yonuopdj0/YuHCZmHDMGzrkeJyz9IJ3llIIa75JI9T
R7VzV7XH0FWPbdPPXO17l4wglWjpCpqF8+6ocYDE1zEfN6u4MiQYUCFDlyG4o1kUu0EyFyPRLmwc
Ywb2wNHeRm8ynkYMR/Ntx0hD1/qFGkOdCtvWHi6IJMm96DB7SLPJC2lZB4Uub/+FOjDa7TlSMYp3
45MKYwQSB5/2cwjPE3RfjAKUfmATym3sb1r84prCF3EOYJTl3cEBzgJTiHNjFy0ohZSfwDRsq8jd
7OmEXXRwpEw/lq7CYsflp2fcPQT70YWPzkFK0MBIeD2+L5cie8pfH1uAOEcgZ6DknIu8uQoq0vIZ
9BGxRu3169jr2NnwlF+8o486ypR/96pK76te+cH9ovZ8kPta7ohDyMEaDtHRk/VcuD9E2YRaXZ3O
kM4b+aAUMFw0ugpqZ/fKVkf8HyDqRRdazyVMCA3kwtqcSL2PUrJHSVIWQ/u93HMIOYg8A9C7wADA
2E55KEDaE344efLEtfzPMGDMy6wDhwiXoHF2k+CVPKNQX8yPiCvo8/1jtvn9xPCMwB+5bLyTR4L4
HenKMwQCXG73rRAMqXj0Sd9wiJSIRGXDewxHLAoqXCy8nGhEokw0H4Yq73PX9Ht8cpVJoIiFYBae
LW6a0NRi4BxeWlrm4rOwOcYC8PRCaE4u38KSglqJnZPHm8O7PruzOtiYtFPWizkyccQ8rm7PBmAp
uWDd2Sz9ONDNPPM6O8N53r+PIb9S/bEjrrS5KD0WPLsOxS9V+Wxg7xHGGuJoa5/UYqn+LZ+UnuXc
vw0os+BcNfCoxZY+kmcqPRQRofMdw4fbuAbcXTdlQpY5oOQr8+mwlh91lHqQ5X5IaEb3KP1y5X+C
KN4ABQmuVD5qXexgiNRdsiwwYdDhxXWy2s8ItAUHm2BNcHcz4aJKvcw34fz6fbSTu7q96l4OX5gx
z5zUJgdGC5REfgoGDw4BsyY0vsyQ0m7oENqcj6seOigg2lXQuN1rxZVLxCKLjPkpkIgDitRcWHDi
lTlcq4sSwvru99/FBj0ET5LelgMRwWfvazPuAj65rSYEHuUUxdWVoMV4w2W6udMGBq3DQeYly1o4
9FWq4iBgdVpOK2O6iCo7Q8MO3YVgGCBdb5fg0rgAk3QT5caB+YvrooWkjaSdc6dgZ2m5nJaTq6Z7
nVsDKX3myItirA+56tQ25gPaWk4/pnPk3XjeBPqmeyVB5N5ejbnmNdD0UAkEb7Nzfm3mV18Gi0r7
aDM40F1iZp4G0Vrr350C7vvOVh0r4hZchgucacaSeG50sRUIYwmL+63oRgwZY5yJs+WPIdLMO/ts
w8/A9TVzQjcVbMI5bXJ3jDcZoCo7oL5hy8BU/dIrPcNBBsuJzy/s83K2B+tmnso4pqt5rGaGrbJV
PIqDp8xFYJWHqoSUWZpdurZ7meRezn10HKChB3LH9EQkb+hmPnXas8FaJRJ9sS+2uRg7gzVd7Imc
orT1iXsGWouMx6+e6JK0nGz8zvPEvfFTehDpPX4iBQCTBnfScYMZx5BBwW268pt0x311tpWt/J0H
kRwt+n9QAlVfHVOszMYX9xYgosXacsctQ7bdphaVGXKPytV9rtkGbSKPsDxncuqBt3+WS5Le1wl/
tYGMM+QgvyTiWUePOSDAqG+DgpvOGC6Nq2+kr6W3rzxDpdMzshsXUdYw5bDSK+qb9FL1LcE16Sm5
M+V9+NZw/3kkD5mMWRqGE3PkiODnKZCD5UyqJ6bObEXhFEaOTKVib+0xEnbOmVm+CjV/OKvFIMLE
YzrG5FFnVx52Hheeud+jOyODLc8hEVy/4AJT7+xoc2LG3IKcXJ5aGdLSl20gk4DwebAX+0uvcYOz
/DHsZKDI2Lo/RpiMVZn8dk+4VDO5EUa2e2YmkKPJuH88HozszpbshLwkbmgwHV7kM75DK3N8IpEM
bdVBihQyQeZN2Fq9m02SnAlx7KAhw0CGQSge+hJwBuMiM6Q0W+nsn8dcvzwhxlK+NHRkdF79Idvo
hcx9iKzgJ4k7pBVHtvaCNpbTvmsQeezcIaNgD6ZFtwVAU0C7fPQ0IvyKA+7DN3h2Sk8m7TPHqOKB
ffbuIF409tTsA44NszGhPhMFoc5T5+MnwcXsXdkQ+oaLkUPt3MNKs+9AaMbfmq2QAUvOiE0q5LoN
33IImoRHRm69sTgnlG7AXoqEL3OtfIcoZ3xHPmfEsiC3cLO1T3mA+d27zs/eBfKdnSuDuYMZByYQ
IDpXbu7Oe/lUXpZfckDFAVwTavZgdvbG0+wVrR73Bj0jDcElE7UgSkdKGFWO0ewIUEi3G5QF1fku
OPLJgF64+hkPvqxqKhd+C4H+AFjqHQ2BjDHKXWAdsZJ2Pk63dwuKR+RvDGLHYM2jSpnrVznL0a4x
+E5YU2jfYMyK2YkVjHF68VubPA9yWzWfHd0hqUTMLLGBu4elKv/fHuYTLFr/s4Pvr9i5GBRYv77s
Rpbx7cZTcsNSqbAaiofzIMY4ik7YiBh0kVyimFli/coelovQGT9RTHvR7vhq7SspwPkfIhT/DOVJ
scz/u4WPoMlf3ML8qLb1pbfSDafx2l5AZqhr+bBLzIb+9f3VfCE64vzhpA8ugZ+urw6FH9gXIpdj
U/27M5o3J0s790isUnwaAOM7z81ishguUO1Wj66xbmcXhmQdtCqKzZPb0sT+g+SsnqOukzsYSo3i
XNvZ4ez3l0n88mtdTma+Cnl6ci8XWG0IBeHHIvhOEd60RDlasjnn+F7PLrCEdckFiXpCwjizh9lo
Mexnq889aAT4Qa6LO/SJyuSCB+XWLOHJ0DfIAiOUhFypEmn5rHuBNV+p530aJBjbGtw+br2bE+yf
SQk06LUp331F7Xb2cnuGsmmnTzuSV/tf7SxQ2sWtS4zxNH7JIG86RGpjW+rk+idVDipd/83jH1OU
Q57eIFb7CFj+pWtHTaPTs4eKhK65Fdf6xLwsaVxmbz93m6T3ml9CsadjGIuL2GDnis8pbm0PIk6f
i69zwFmFQSPMV/iWYU48ioOI/5jFLc4O4JQP6B0YPzihvtjrd5vicWeHG9vNEd7kURGfAv5DC2dD
wQeUMX8I9SXScHmsnyanESxxOg6anEAc3fodjSGoGsW+jvSl+GNphPEOkDA8YfSLEyYcfuW3OPl6
JPEHIXLkRri1MZhLDT2HMfSxOIN4DmI9a3OSjUBW4aYlUW08Y0iT4W1+HWMjn1xDnPCWfU/CEBn+
dikOFMcTbWDT8OslQCAxhx2/i3Hf2J1zhmlo0kBkhhHaQnc7JA1pfYxdy76sOkcFsUV82rljzlKY
N8SyVd0z5P0jCogcqK8eSUwsQCpCXcjyHOJzZDWFDbcDdf2LZZJ1tw+umDD7NRwjRLvPDooTnBQV
ZGxHUl57wN2TMUm7uIyuWM1HdCR269STncSKxhhgnRSbQQy03Lt9nm0de0VW3TsXd3SGZBB7WPsM
W8jmYHd5mPLPKLbsFmiecwifDDYJQ8AjRnCLJAFouAX526s3JNeGrk8Xn4GfhhYwUdgk280hqeO+
RxPoHpYZeFeetjD1a+IkpT6hJF196TFTCOmcoKKyHhv8wrjR5vzhZEpE6kYMo4G5L48PxJCktxXX
jCw4k8M9SWnUWQ7EgfbhCJoCkxy1Gcn31IW80kjtiO0Ij2MVGgtlnYqkyxmOzoUEn9DFWhSMaDTO
4xwMPRmFlngMQ78HCkwpfVijo4f+B5R8+kzsjNHDNkfExbk/p1ghyFiTQhY7trOPL60vK72YALJy
jrACYKOeKSSXb6ybknZj+ZuzUIb9N9YGPuoi9zJYCD0gep7GL2VYwKaQoeoW5jVx0h1m2RlrBeso
IqvxleJb4E5hl2szAP7YGIdnsQdH2Eq4ec4ebUW+jMkbIKIHTeENLYfRAwh7xrhmbeRwYlCS1n7H
opNzZF7mobjsZmGKZZTaAgFuAs3Tf43j1p2IDchJoyIyvRNuAV6O+GrgX5ATuzilW82yubA7Dxlz
Q3ie8RewSeRkOJOzgnH82zOzsOC0mTVnqIpJRWHypzTPyS0xOOQa0wB9b6ZNd+23DuJzLPiYBw+n
lTTK6TujH7zD4WHgc8nfRnR34NM4M5LFohMPyZzBz2fvuCLAz9AZHrf4j2/XYGeLd0x/cQUdtj/+
7Sx/HWF7t/FoJsS2hX1g+b8ihSEY3xqTgOr0ub6+fELX9nKi10aYDIIQPgHyvT2MkQKSi8oZuBgs
0xI2xxv7Ax+YwbuJuimUSfwuPW/4YstVIA8w5vZu/arOYzFtLExHMXzEXrMcC0/oTmRcwxoUK/TG
uLpj1/62VBuaHm+snIx+ZU6PsJBz+BAXpeVVsNVMQhVPbrOusLFH8zEsnA2T0zjonMGX6g4AVjIT
HfiKzB+5TyWHnSay29Eh7fBW+qqLdnvp62hyQiS8Y2pIZ4whmizHzBRXjUxEiMlK2AKH9o7FnHkW
w+w0b9mERTvzK8Izu5k1TcFcFMKSicqM+LRitfe8TM8ykN7CF4nKCCEl+obYPiSTTGUML1wSeZZk
zCvTrz4oI5m+hmyqe+LqljLZytwmIYErSf8HFs/nT+cIEnPA90xSysfoC7QowAYPOTAFwLmXB7dY
f5eJionoyq8nUCpqaNgF5IRDYCd5cIn3AH1pNlYEpkSUPHmGrLmkE0sGFoqV0HYOY9FntuFoRFCC
9CJxFtRVUbKCLnHRzI+fd9oEn4M49ndOFBKTtOAld8Rci2erFn66frQkEqShFeE3jzr5J7sVIRA6
HsrMG+LE3CCaHC3mtjZJxm8AVfhCFh6CLBzhFN/Ix/h5eF+2/sDjFy6igXyxntx+KV/4dsjt8Ezf
udwG3vXzonEPgZnPzFCNq+dx3AS8nser8QpQSwgliZ5oiRG3z/m2fa7OU4hszNcC1IoG6x9hjzht
gbuMkbL4SMegWvIv/RUeDz3ZD6dakm2NVfPM78ZqaEyGKT9xE6FuhzEx1hP5sdJf86j9yLfESHRg
n1P+AY75yBG9Scpt/wFO5kPQMunVvz6D00sTGSjP6auyUoB5cEHFNmdMRcpKv7CrFbcfxbYVOvgi
YqV73a9ZpfaLA6OOr72dt8US8UAGRZlN8yUYFP8qS+UrwZeP1GOd/OLIxgSa12eE4rLlbnFl8lin
yek85RyJnpyeWzZ5Z8Xmq/7KpatgIc5T7MIcpA/MRHk0XulyR0ZMBOlZmgEawOhxmynamHgqSQUV
ZpQBdgVXSSYuqYI05EFOw4ypFXAxgaMTz/bvEBnPCnJanJSGlDOzs3zFABIDMCaWWbgP+on3xcmL
6TAWL5ajpvTrIVDjQaLGZgi/0uF5lJjhONY4nRpLJ9+SQzDwEIXjOuTrZqhvIFYaJPx3CG7JLcFP
3ujC5cRQCVu/9VP3ArO/n4UZ61LOR+OoHyMWMoH9GA79DJQ532793jeijMXryh6pfSDGd8Zlvvo1
wUIywkIhjtYdoBiSu3ED4EN9R/+GOW9gV/hjCKkuzAUi3gMLMfuptrAibYEGyf4pg/suGi3GAm3n
/yM638AoF/f4HhcKl6lvhnH3OkiG8S0xNx3k8NTEkE9MZFNX1XMLSfBg2jxrv/uI7su3+mv73DC7
n6cyxM1XdCdRlKYkFMPtY/hcLQzUgxblsllcwO3d0BaoQVQZIMIlLNlF3fYYCTK8BvfEkFrKwBJi
JF1h0PbPILzSZL/YL+QYXdSuax9dArB/lDCwIjkbz1ohPyg23W7Bl4VPSZ6+333CA3pHHxmhYOmU
xS25rm6JHqahjAAjlm67JHk44ImPxjQKyn/R/gm5Nsiv19qBxjs8nb7HS2k2lf9vB+YQii9Hi8Ei
D2nIpbocL28vtLZFoYC1NBfZJtvs3/ng8DSSA2jsuHsyIouNtl/2u2kNFdbCYGeN39UlkO1o95SH
o4UMiUyuJgtJ8SKwCPIYEaFAD72R5xwCAn7I/QUGdyiDt4g0L3UlAmJFvU8gCh3h4PScLfeLnqAs
msqemQAUi/IlGLndQr5vhr1/9WHNKhiEQ+c3kgpJB1ZSkyjA0T7/UnyJZVTzmsX5hg82KVh/b6Af
S2JuLfj8nlUaoekRkKkj3+y8s0fJOoVMI5sgBtq+iazBKtETlYO0IACE1/QU7ZYCk7wxIaDTyTs4
vwMzGL8rrNkHF+47v17U64Nf+Qegkwd/iItJ9EALSHsEBZBMyaZwKeRXeB+gdnZxMzubpXiG33CJ
2+v1ft46I4qMTquymew56j64eAo0Ws2qjft8WifKd51QtqMo81NcozGa3GFrBshWJkVy3CAKHcPk
lAi0rUFYQ5vWKX/er/argi+YL/Ku3OxXKNOSqofFfKUsrd00G6Nu0YUHNBNCrQcbB05M8cHHZDSQ
wGQqXwBihzkPg29CTgv2DPyZHoyvyPCCG2OF8Rs2waMB7goq3unBcXFcUDIK8KpeSAaeD69QQ14B
g0w0IGgmDOVw4yyKRQtWjRakxSW6ZdL6ICodIGrBKNj7e/+0bSLYZkuTTDj5+4t7+MoWl6AYzQnf
aARPBwE124c3vkXCTAxHsamoxkCLoInIeW2NhDQaV1YsDMI25KgeUVfqySSMRKTlQppNOmaHfF3n
mjCO/84ikcTmt5RobOceHPJzvBgDcLvcnnOqw5Ay4/0JvfgoW6erbH0LTtsaDa/liXu6Yj+t220b
Zcqs3QKtW1D59IWiHTjb7WmrPY9ovZqCBgYOqLTjAnTam/zM2mlXTEGpfR2WJX9jaC2OlOigf9h/
wV/WUG+yPCzb7egD0ZFioWOLRgMU4c0YznjE7bXlIUSOtX0RArffmF1BJpcB6Tq+JPk9M0Z8eRdp
q2OgkM0UljcB9o6W/YsZsa+pzwCdtzM408EXl8EQ+mEOcPYH8Q43qwotENLnpw7otPWyT4wX46VY
VZvL05m0OsUgO5jFQaMeB+7lCKD08gT5FmDoG0D6fJqtzsCjdWqQF8cna2E9MuTlU7o0yOnvepLp
qjXRcNUsgjY42eJ4C5RgwMX873KAcdeBFlsbXkAO9diMd1GJQNoWkDP6coRQjER6XqGijO63QDgb
CNsgdMO0zN9fEZEEyIhJQynxs0KwHln5dbWtQATr4ByVJDMnOSqliK6voUCGwt/ygOtR2WqRUzyT
G0TgQHKrew6+Y/rmEvSVvpLktuRVuw/EH+KaS4r0edABRBgvNF8nLSVxBbQRCZomEr4AwovvadWT
RnDi+MoVmLbuafxypkzzaWDSXNlqeJKGO5R8or4YJO53G3OJVDI+7cXHFQ4k91wH1WcHa5twcHv3
RIulWfbRmeF9oM/R4SbdmPoZcY4ezO7RB4Ee1L7hsgVjLGvspMu2u2I+d86YTy1cCMShZzgTxCaQ
C0EGAMQQkQ5ZA8/R76iDgmglLN2OHPUayrZPxi9SqdaHR8oL4bF/ylYNkSA4Q/39ooywiGQNEAtJ
85R3610kZ7w73ojM+EMiDACECXsopE5JlSJABPa59Yx6AjCZqJBEnHp7VhOPUteSU6hebo45HUU1
sdIdCeqdz7RN/tyVDaCQziLiV5GEsHQSq5K0PYXoRkvLS3RLQCWU4j7ljE/CEBDkPzDWFsABkxhW
RkBE3CjKEHEuJU8iSQhxtoA5Oxc2XAn6VXLLSIxIIluKmuVC69j8bgH6175grHO/IigEMg68hqA4
JE8N7G0+RsZD8uJQqZN6vpCUlkKLXZKtBAFC3fXqjqCPgDYktxIw5bKcsV48MvLk8R8ACvraF+h/
z1+AYcgyxdQp4P8Tn8ATw8Zcwv8U8Lq5ndnQaQbHoAbbL0FpwwNKwWgB2xGgsQn2isVLDnNzy8Xg
ka8XWMiY+Ezn1sHAqSRepywEqkI/H+O33B2GMgZo28UusV6kavHqHf0uAua9zJbA2bf18hbdIqj+
o3ahhpf4uhmGh2Yi0SMTPBFZcFAXOrOuRfZI4t76/BDpH3sfPQ9oCuhHy6N+lAZ6xAppQeeepBC0
N05pE+nFqUa3ZiUpDROtchaWESyUSE+SUBsErCIjGQsjSvfkycjhUydK/0gGEJbMFrtHY0mDYS+A
9jj4cu6d/xutMAAVor9JcLElJiR4/OMq9SVMKEHCQy5lL+QHWtvYmCgikNoD1M/SL1mwE2kDwpNO
RlQgJaAlWB2YMAiTytEk9mQSiyW6OjtQgzyaSbIDcetHvAj42bzgDhUPzEdALJZxI6CsBqSAQmR2
Jg11YSiBYaqAMlGR9z2QoCzDsuZRJRuO+3yMikcxY7OARualcGVwE/sVSBfU4PXkRMfVsYGQaUfs
sWCvE8FFbFdCCQGqj0Q55WnQ/WpT6MxeBTMXkTOKqfsJSIueGC09Np79H2nntdS4loXhJ3KVsqVb
BWcbDJh0owIaFKycpaefb3NuGtMFF1NMdffpoZGssPda60/CWf7PHwIhPj+3SPCYrpqFGNLC6flk
ANWv+esnWoLARGKWzksrvl1szDUPms/gT9BcTE/cHP+AWSNjFSQLnqjrxMUb3oivdsjkgcC7jiiw
wg2himzFFXiFJP4XiyVA2UIUVLbiFsYbbdVRViSUKTB/mReFcGwUypX6VkHBvh2WJhBRAVO+O5yF
oFN/IQF1Lb6QH67qP6I0+YTMVtmBcQ1u/UTJY5e7rHM7RLjGpEt6AyIQw5zZEgyLmVsP8MgkDmBS
AJSBgB5Fw8Q4B+BBzKDUJVNAkg7EN4vpgEDgBSotprQREz6DSZlgNoheHxz7WQwEgjVeKk7xKnBf
wQWAtokeGDiVhIXl/CHapEv/TqxO8UIMv7qV+DGlqy4bzljEjaSQmMRSM3cpQhcwwkHUEsou8cBp
fAdWzIw6xVCTUQaircqDPb4Q/xomCOUVAliv3DXERJSudlvx96oALZkwWsvOY1OEKNAzOFMeP9FA
BmmtC7uD3Aha8IXviCSi2sOvAA4y1dCS8oWXr4VVVAnMjZsZHw2ecqpOgVuemQo3C+FXzFJfgcMV
LgDaMuOVg/LW2VhHbBoeiOpNWgYfAnMWX+IFbFclgQYsJCR78MLNiTyZXVmWbc1XbKcIlxgpw74R
P0C/kt9QNbViLPxZPpH8LPQL1Ztx+kwhYumDZvZULQS/MFzDZIx43uGZiVeRp3E/EOobA5SotyQq
LWc7Afg1i9LrFgNfJeQ23S3cyp1ARFokcuJrD2vP468+8cHSSwAoohUDOohPIsyJb2WGJ/G7mIvz
OtyJ4AQWblYsQrhgVrEu/aG8WYu4D5Q+n5Q8wcc642XBSl5Dw9PXuOALZpvgPcK1onrLIDxx+UJH
wCjiIgi2Ynro73OUaMzq2WzMzcCMXmY0pkM4FDQ5cc2xNxTvsRjHi7qDMTwiTdK0Si96Ydujxgkp
mkcoTAIbBQjF0gKe3ogTxUoh8ZFLUrBvy1cG0J3AfTIgNWiLxY4LydX0hJiQ6JiTOArj/LX/XGPO
0Sb2Kn/IX8mrEtkmYkkVdb+0Ml+JReKHii0zXnN28TrC1WAHc4uNtHUMVBCfArEF2VOu/Mg6t1jk
LwJJEgzQ3BueBNMw33KG/8Gs4qPpV/lH2Dqsr4BaMFp31MLJLuQuCwDW3EtLl4/MxxOPbMvh/f35
viJEI+ULgXbHoi6AWkoyD0tlsDHBhc0Ar3rGJFwY0W+IjiPjzsXgvQZky4q/F6l5E0+yYK5yr2AU
jjzNQGX1StAdIUNy0cWDLmiRkO7YUiqLTJ+RdVeTKOj1NbsjHabg6rFxc43ErgePkFE6TdliWE7P
og6ADOCLyGbRaI1blD5ndvh4cyvev/+2fVE9JXTVGu2tsdX4ogu5SjZmY6NIElqhTnfpPxRqBUFd
9PF0pZygJDYPIgaw3QYIkDIaE1SF/UqiaeLjinJZveap+I/1aa1hMGb7lJpFyOdH1v/ca9lBSy4t
d5l/ASnySqKKE5uwtIUYSVcIj1CcreJakNLQlh7KXbvzDH6K+Amfz5x4B+L3eFkgT62opQTSKb4g
AnrhfniqITRCqeQCnUG1bPEswfq6Ob8lnv+QeHxKPoKN03dOxjrB9CvndkbcVoJvDKS8T5eb3hOU
F/G4Yo8tFhvYBAIKEF/dOz1pxcUN3sSWwweASgnXB/8a3mgWvvo1cG8FlxIugkeaF4scki33zCzg
fPXBLeAGYngw436KrzlgCS8z8qplB+z/C/4uRBlf4HfVsIQHnMjO1lV80r7C710RSemQzkH+ImTb
U0QMSWPLMEyFdVRdp45frnyWNYVeLgIBqe90Z1XqV4WZb7Si/eV0jK92R/8JM4S5qoZCg2TDS6Nk
Q+qMKU/Qr9wLlq15algyhQNR78XX5gaPb1t5qa5R1KyKq3HPjHNxPuJ76KzttWc79oYc8u4g7XA+
8Rr2tqiwD4P3ZC2TF+uIT+waCV9lb25XH9vVL6Kfr05j38/8Qt5xzrNwrALMLDT8TepsIysnI/Jy
9R1/7aR+TrXfXCFl8RO/3DpELMRM44ZOri/55+LW/gXqB2qlTbOxm91tXTe392h9inXntlixgnrv
F/tHaTO3t+w/cxuriKvYRSh/4y8fXXe12Tgvs6W3+oPp0P1+//xMRN4a9LrdX60Z4TFQD07MMylD
AOuuhYhq5y2fRioEz9s9eA+ekzm6e7t5WfFyZJRmsdejZt+GNq2DrdinFU4/IkLpcOs4K/eXS/3J
RPn+yZGboV0g9vPTn+KvTy6dVa2MW671vNHtEAAQz5A0I98Fn6V2X+vvSOv8yrB/flc+UyO/Htac
46PHAXUJ/8lLt0S50pqyyYLgJJIB9+YLDgfl2Ys2V/7ZTfcFC2IPUGzf4Ru4exCIGAzacc26Ne9x
xXXm2mGcC/L2r8ydC+c98fB9PbNLEk00x2e6amd3n0l8aAIGl8bs8JyzI6X24/aeffuo2yLL8PE+
tXHGwhxkr7Md987jtBjc5ytRL5Jm8FoemKq7dzc3EGsdYpw2TBq92r0WDk84LuGehNTVNoR42n7r
bHRlw6pErTzZr688fR8BSSHO69U7vIV68fZgAHHNvbfIWQIezpc7TJeoNod9vIGp7sakIp6ptEPv
lrLdlnYlRHZphSXNn+Nv4VCK/n1x+XqVLvw85uYQVcNUByexEmte6LzmSK2BN9aADigmX7trWggP
PTTGlPwNRJhleEcsB591QZES3ulvCZY8HubBuI5Nrr8BlOYHRBs4y/mJ9t6BX8nFIV4AIMB4gm90
JuzwvSZk+dW8r5+LK8MgDRFq81W9xBAcYgXmYdvcOZ/8a3pWJ7BxphIMXHiPoD/++v3s/Ed7PCNo
V64rMTA3/mjXZ7LSJsLgtgAJ1SproDkJDyXo03uN7yJ+FlR2bt9ACCFdTqyRAFOhuzwAh7qxXRyz
/S1DR6bVOdFHMJVO8Z74Ec/YE5/jq0S82PpduZqehthlkobkl0lsPXPIjKPbOhGZTaDXHSS71OWB
sHg2lEV3P3mn2IsP3WEXQ1KHYGh3tEk6T0vpDpv3BSM+JnsUi29z7M5qPi5hWHbvwqsku2lnIIwG
K5JoSA8v5NXVtkVcAiP683VPAUJk7FV0y/hOYs57qB/mdx12YdfD9fnVXFJF4eLgkP2nEHIqPVMX
HnMPq0PFckVWIZT3l4Ttd45dHGUlBTPKu1/2L/W7yI9HDM99g3htsYkJItZfK5OJG8mYyWq+S+a1
fTaewly223NjQ+vWuQanmbZO57RRKY5oIJOT28yffKRe5YOZ3fmPscjpfD4bOz2vbD9fpRUCOSvE
JeVsG71bIXohXG/W/bKXaGJ9+Lay/XXaF4qwpIsmcqZm/V1JaGWFPKv/SBi9ys/tMVScnu6BGgVY
CFoSEXLg6vjsQTSynDR13jd9QpVwN2wsMP/bgb2A0YcerkpuNETtftUNm+R0XjAVVw4Uic27hdEa
AZO/OQPL/zAu+XL5L3N/o2ze9EqmDndzchdhxm8qxo3Q0omNDV6YU4zwRIiq9MyPzs3IMD4iBeGT
dax4IfmHtwnvNO+GALTfZyqZlwt4ChpWetREdPnqod53ike8ETrVxG11lzHWR5E5m/HIEHc9ZHbX
XU/MiUmlAWkS7g6BF0BR5ilvr8LbEuMGQAICTzdzlJL6EiS5ICr3aG1mmNWL5EdUGgNvuKseabFp
cGHBUAJdNzw9O0A8Aspj9EHkMm1LxSMVcFVt1GO60Inxe65pj4MPMlGjxqELlFE2WQuC6Rbzd2W3
7TR70z9Q8Ft/wj0SyWJpzqFH0ktch0A8zSm/Clz1z9kFoOm3TJJn7mbb94vYck4U2O9x4MzWpK1q
vpOq60azm/lSS9c/b7Lyd6qiSWqzpFL/SZKpXnrP5F3TzLNYGu50ApuxVULGgb5zye6qSrY+ukgI
otJ+AGAC6qrwWFzm8182+n9wUjkHaitdF8lrbK9f3+KmkSIi6OJk5yvFxpD1q6QbnRTOaR/D8CRi
HSPVWhvcxuxdDWJSTJvmlxuqjp8vhiIOdPleanBikdhb5J5/5lz/tZxoViKNvZbP7q4SRnOBfaMe
bmybZfKt8J4+E41Np2HZuzfJEf74Tduv/GNZME0+Pu7TmLqrxmVzYJy1tM5aDNp4Buoa7WX2keih
M8ueiwSbJN1aal26mCYSDsL7BPkt5ktyfZKUUwCNBSvjSDnEiuLkVbyqCFU9e1L5y5L7r5uFSapG
uAs1sKl9RuP8dY2yyVfM/hyj6YPxEU5Ind/nxntgvZ/TwfELssbGZTOqzEhoIMl/j+ol8vJfbtSn
g8PXO2WRMwDz1iCoTzMufdrmqppWQdHLwuuwxYn0VgiJzytFWqqBJ8uurOxifgN4kGB38NuUOlmL
VJQEQqTgDFVjuEHDVp1tjNKRXnp1g0OvRngIPhkKDjjwuYCwyX3d+R/VtG0tlli3gChCLhWCwxAS
NPvlvmfbyW8nV51umzUM3ZG9X/eUxC4stG9VYZvRRo0AU5I/irxq1eUcql+3hIw54KQgqNYH/4MB
Ga5WDaHxL5a6g745C18UjFIi+yw55kemObjJIKvi94w8Jbc73yheZG2jwpF0tybDmVQTHIbGZdEt
rNd2GUUr+FnBMZvzqVYVyigiVFV7UtdRuFLLB+0OeUZvQ6PJmRcQdHul4yUU2IJr8zogLqmdidTe
xME3KmdQCWd2gwmxmi0DLA3onf8E1zHDy13CUJydk+RgRKDydfonU9Z55OKMFx/YgI0FsTf6IAbA
02l8o85IcKl/nBi43RmKjT4i9PAWaes9hgXKCcyVCRqmafeg8Dqz+pto5io4uw1Q/NInk0nCc5Vf
mxxOt8tgqd5LmjM1C03fzSgBoXs95QurtNnth5cUBBNe1xPOMcL7isOhftcWVefi7DLezeSr9Cng
JwEC3fJPKbxxaMMp5qNjv8JcD3LIaTw7TYdCIW3tMFoBqSe4oiEgMTA5aZ12h1KicMgKr56xOK8L
e8T+RrenFznzQiYX42mgMRg8oya4lsHSvLd7ph1npyKmfmv94p/3fSW3SN/Bd10j9EkzLh24Yj2d
sHfMk4MkHWXeCXw9o/K5SN9Nzkwa3n9+BeV/+IOQLKTj1I+fscSqeVnETGU9jpPZ30nPU3xqp/Wo
Q2pg2unvp4WcOrOHelnNN6S1SoYDBTV3VLZ1HjLi2lSWBpv1QkF4SJlCmr22tpiDGsuEeAOAO0N3
k6t+uTQGp8RnCgbhitI9XkBEI04Liha+eSv1gSBBx7idH423FoEmtmfpY+MRbLeUYKikt1q3IBBj
L2suNBG2YFigHv0UDMqdf1VRQUMqwOhAzVGvhLUN0zJD3WnDrmjc2fo05211+ysMBoEtqtMxWBzY
v/OXj8KBmLE4Y/u7GF9ZaPMnaMATQIWM3Q2NVm934Bun4jlpGarP7imSzS11tBbaGyKCVCc7Psbv
6mB3+Frd48vAzMn9+f5838r+W6VxsJXYzPSL+UjQ9notaWlyyIdnMlGG5KiQZRycauOXYvYfcxFh
lqmbwtsDzcOlC06hGWOcTWmzUxtnkt3oYN4PFLF0OqtzhKWVI42L5CCfws38l+JFPGEXm4ApExRB
wBe2CtQQX+sGgsyyWJbkYTeTXWz85MltC7tVnYiAoEG8ZD9fUrIgfjngRUfLddCrzK/6Oywc1dsm
8JQln1jLr2WErKm6GcEL8I4ld7ByrsQVYLxNkYnXgDQnU/y902+K0Bs97R7kyICpCZsPPqtrHTRQ
NTfysvHN7234vI+pRElL9rOb5ktFXaRHpV/L26b06pM/38FTtO79tVpultRGlex0WHkTdKVRwKIC
OKN7CPYQBbV8QdOKNfQGdZrkIlQevOI+PJg81ICc402x1Dca4/j9S/dMTDBGHNhCZd4Jza097qzB
KY715Ar3ulC3PRZwbqkO5ulaz2noKoFr1J6eXTN5waNbmTlQmioJKhNAUm9PGbSQP2B9H3SFleM8
5g+Mel8/nEdhByRGsRrWJMvEsvUnmdTGjxKZyXwlPeNkg0chuCVjAcfHfHnn39DkGJaXg9y9It9Z
jNmdtoCsiP/XFn64G2OOziiMidiKsQnJ6pMzzZgILZEYaXfQD1f1E44qA6r+BW2DQ78YjQuTSgAy
VD8+KABrDwXdkh3RM+eO4Tvl9nivZwtkZ+PoZo8h0iTbehpXeCz4DnQy/9XIfnlr//mEMV8kTZvY
PoMy6+sjXXfEwXVB0uxaiUifZRTu4/Y4M49Vvk5UGkEglxBSMZ1+eIDuT0RmWLyrPWC9gbl5dN9H
eIhMiWvkv9TG6vfilGQ7mT6bE5MI+bhY7s85AbZWVoOfrzs8zTR6UBiVKJojBWYmVnqD0HIjjmYI
w0AlJq7UhdOIkrvdaaErhW6JnBvK2C1iov6okRM5gKWYylUR/VKjfo5iLxcGhgHq3CCIilSmi6t4
7uQxyOdRs5vTtoCwqYjqEKYhfMBmhlD7Newo6xXq6FZhFLS3nq1DfNuix/GxMHws96qLX2SLcQ9F
Ep/QJIEdb2pPr/C04hHrbykIsGcDJPGgCZqLANUZxW9MtN8vvdF/1/WnzyIW+r/qbauUplmVDO2u
R8jyAi9g8qRkM7eWBmyCxM6NRQJ/43rcaOjDArtnFbDcOTIQjOcThjTVY4PXwe1I7QuvZ1Vl9nCL
NTmLJXVL6JnC7N5cyrfShtsarUht7GG98Ygna2TeEG6rdYho47wzP4Au0YIwoCQHol75AKW1mF0c
u5mNlXj26E9s7i4wJ2yHOF1QPb9OkeubDhLklBWAHLy7Bi+hBNTDbZA7jU6kLrnQPcM/IVSp/ZXZ
M7xxmxVLlTxemRD/Df4L8o9q688RzHMLPipNKbXdHOeZp/kHNkgmvpWwSWbXg05qtn0L1VCzjVf4
zqaDaP5U6k6DmvUJhMB6Oe8D5qhoYCd9ETXrabRnJ+OOgTLu+Yh06m3KvgyG9oQbJWpw5EizTfOS
3wUAlPAuFjUDMkIKUCFsKAItvOjh94V0HzvsDROK1xr6BILERWM6ZsPxsS+E6fpZBYcsRiCpFapr
GI28M7gph6sgXuTWYiYvimfoMM8J37r6gD4Nouvyi/w0dF5o2enD1scMHzEAmlTJUaFVCoLNb7vq
P0YCdOHsm4oIYDK0y221kjMzkgM/35E647Sa/miYhVOomZfl5VOvECJtIciG+9pFi7wH2jfeB4aU
liCmm1BhySJXKKt9efplA/6c+H95F5hUYMcvKbrGCarfBgUzvNB6/HO3Q4OdVxI7lMG4V+WPWQxB
Sg8WYT935UUlG5Ndvxh+7Sj6bKv7L+oQLnIc5UmMlP39gIXozN8YqReyO1pg9jWX9KwlbuWTXUfl
XheOSQ8lMQQue4k4lsYddWuNtVqRQ944v+o6sxDrpq3ju9morkPLWA5VQ/ALTUfgjgHNkkp2fPYs
cqYHggGuZqx4+EnfVp3qFR0D57yf23MFYgtjrEzJ90bZHsoCjzTrpe67RZYS8g172Qhx80rcoMYi
SHnRhpt+FhxraSLnh3luTbBH3Ng1j3R5RSuV1Gd3ippjat39XPx8Jph+u/YGya5zKi3cBy+KrdLv
pMzqW+OQpLHbdgmzSCy+zNfkDHU0DJcWaitDhe0SEwVP2nWmLDIeWnFBcfbqoCVHBGBH8jKJnhoJ
uGraGD66JvjVY115VLCO2vmrGaRLH9WPhdYnfpoKVjirWJRSAjmxtKWo9yLzJDUeYcq/LLXytx1O
zMFkfW6RcqcZlLJfV9rGDJtx7FPIfTS+wdFXN3q/SIxlO1uVJJZYJx2z//5ag8X320T412NfrPJ1
Nx/mOR5/8KEIZNhExXbqNqG56WNXrVkRd4VyDPplAk9K+6WK/m7Kf/G5L4boQZ9Hsp83KC9Zmz8E
76fGt1nHwpKHjKlqvZ+9NChqzraMr+55GRaI1IREIr+TdvSWBjYI7PiYMCDKWySBU51UzWVpE8g6
wVfez0/id7tHztewqEWsOR0v8uqv90keh6AxgnN+o0+H6i5UT5LuRNYLQYRBv+AtO+sbM139fNDv
km4OOid+T2jnNbzgL0r/fJzjKDqF550EQfkqGwht/2hh0eanmNYzQivfJzCC63hr9e9qwfChYgm5
DxvNqVRj5evr/CyzYT6n1bEtGUYlG/6uaUxc26NVp43vJVvjzydtfutXOGkT2FpnGoBFpH5x0ppx
Vlutj/MdbeYVEwFXfSt20HwmwCI8Q/l99CoMzwTg39G5SQ6tyxKJILC2dhT/QMT9iP8Xx2BndrDA
xKJPAS6JY7g/CNXcGbmd8OSY0B7Fh+Cajh/LDOEzIcSkJtKG8pr2l4H+6aUAD4I07WIrwJ98zPYS
57eMCeNfrzGTSRVgiMxyTblIxRyVbip7xUgO88obFDu917BODnE4dHpp74M8wLntXQpp69F6ndbt
i/Xo35fvVKw9BhuY25hCH8UICwneJkPcGt1lHwWdSOWSGp8/NqvmNt2YrnFlVC44QWc6g7ZgiTb/
tO/yq3XDs4/CZYNbYvLyQMmQEVEPqOF277hb9LsiePv5Nv9j8VAIKSAfl7Aai87hYvGYSb1at3AT
doCIweCOuRdAkaUY1DR7BvjVLM/B1iwBPsAw1dufj/59aK5+PfpFY1BP8VQ00jDsyskrVDvvxa/y
fMOvceeEusdyylkF6bpsXc5I7z+G2RNYHH9u5neFtK8M3ZNwkBuRMWLYPOJXyjTn1zVWPO1fdzDs
QNm6SJfEod78XAf/qqTLqI+aOBsxgA/dx7a6bpjOoqkxiY3rFm1PSO2yonAzguuM6cFvSXX695eR
wwu3YCb8Ijf+4i4N3bmF7SBrN1RTGX3FDDyMHkpCeQtT9TpiBVky8i1fRFZXu1ESdCFoYBeSGDu6
FBdIQxsXt9Z0beIKUTqytKZAgD/EJkk5nKBceosgPEJp3Oj40XyEsVMZiwo9MRBy7LUPfrIPCYGK
cdX4bVH+BvbzFOB3QWHHW2dK8sWny5pWPodS799ovOSnfCPdDthL8IUbzNMvT9xvx7rYsKxE6WZG
Hqvbkbmc2sq8uL1bxKVrxIabQBYNQeLl3AKRO3t1CC+VxbgOYFjLhwJPZp3AjWqfh+AGsM96NXL/
zxO8eCVmah/HbZFYNzjIfTosDQ/nY3QsHrC1OhSb85V5OF9Z12wPuwgxwM9H/8f++OVWfM4Y/nrO
a6MoBgYF+g2bUvrC+ODQbKx9chjd9CpY/HKwf90LssENfHZlEKvPLeivg+G8m8pRFUF+IfMT7wHN
Ne1NcKX8NmUUl+zy5f37OMrXTb+qRjOvzLw8qMzVpJnipUNnx7N81fWzY9CC37ehsUqNgFaQkX1p
3qhNvEzT8H2cmk0y6XObDtKvQBvGcE3E7y977Tc3H55/orfg9TG3AcATu9Jf10FKijDWfFXZ9tNk
BymWyujzFXLMcnX58yVXRB16eSn+PtTFrl75WdSNBBjeCapZyV6NKWonJPb2OvikksmH7N6060c2
p4RASkQZ+VUvSKzbX5hh35OJPj+1DgpnatTOl6VYqUtnWfGb+mg0NybZqo1j4J2fOGXhjCS4YAQe
rxt+JWMDddW97i8MEgw8intqTTlwWSxYjOfjwiAThj0iZmbhMftPuYWB3R4AyFD5zDRvRI1Zr5rK
C0s3H5wMdSJDRmz78I7gvW8Bqe+okiO23Wk9qxYNhjPzlZIsFJjJlZg+GeWxkNZJQFDnjdQ8Wvoi
Txc1vvUUuSj7T8bNz7eJOfv3+6QwzxFR6BRh2mXYVdfHfZM2s/rIZzVHD8yPP8zuAhziQ5eRtWqX
6LAlzm9RBcsSI+xxEWBLG68Q5UHbMUCOCuc8uNVTWNiIP7o7X1nwIAfPNbJTHFIKx0oW0sv0mj4H
lsO/0huH+Qye8KPl0SKmk60Q+Yvg3HgM1XumiX2J4vg2wvgXgDKEMhc6te8oiZfVqw4+AzmSfemm
/mGO5i7aDONuwvqPGkJ2S2VnSZsoXkrDMscPoGJ2tGbrsT6E7AsrVoak5G0M68r0mmHZsnmpdmc5
50dGMuXMPT+arV2l+CjczU4mRSggOqvwbDOfVm15DKW9Hq0tLL+Sm1hbRuZSr2guN4qxKpDKULqw
1gf7c7rgArbggY099XYaO/1xhg/QAzNjyEv64Cq4aAHSUZudV9DhkoUfeGWyGBEzjw/z7kU1tkmw
yHhvNCFenJhYhg4/ykCmGK4Y/fbyL5vjP5oH5cuTcPHGnsm1mkyjqI8SWQS7mM1/X5velK9VPLLe
e0Zf5DFoD5Jsp7VXWIcew9M/XbFAKVmcZnNo1NFrH15VxcnQ9h0z/T8/P6vKP1Yv0A6V5t6CbQmi
8nX16q0+w7U9aI/K8ozrWOPNTHs2e+pMFJ52Gl3HD+2w0A812MRunricX7eXpBspQS+87u32oVU8
8C3rDxXoz6f2nXxKXjYXTxbsU03BRf7rqWml7GP83zfHcX5brdsbHdzbSXyqSkGq037Zur/TGy4O
d7F1j4yVpVaKkOBWN2gRtHSZVEdRUYcb1SzcvlmKzm3mThhYyOyvtfPz59X+eSugGRP7xe34Nn2z
5rmStINcH6OPFp9wzB9aJ+1d6816nGHrcAwGx5whq7FNvMu2rIvjvYpysbjLFqiT/MJufKcLhL8J
r1vJuvfWlU4zOTW+NqkbTsy8bNu8wQvvTYyLX0niFkyjJ/Wu+20O/52lIS6mrgFIMzgiE1uskH9t
irOzP9daFbwqCvxdabIm+cpdgB8Mac1yx/aF0G3+ms/I/mqYW82Ko5UHq7gCRJWYMqT5rijV1pUj
oF9HpY1KtZ2Kj5CiE1q2LeJsd8Y+n0lQeu4twK7nDqZBJGP5lQNE9aFqS2fmAdRBCSEQ6aAsKBB9
/zjC95+SonZzWX7v5ZoJuGV+aN17j0FdBIKvPfhTsdcBLCaDK0r4kbQJQpwuZ7kb9TTBbbn7+b7L
n5SVr9s6+CkDTBEkogOnigfjr4sVqepQ+zND3pbpsu3xKC2PiYaqNiWlMpM6u1IxPwFs8aFpWeq9
UmBXpiXXXRAumEvOeQMHhvKzxH0M4G2pheUqwB+NDz9jzgUJty2ezTJZrtFN2z0n4XNS6csEDkUO
cJDD/yjnThAhKWPbHpFZxyH+KOmpYS1Ok9vzbGkmgdswAppVGJRZkdOjK58kxOlMPMPsNA6Y8/ik
6NL8ztdWxl6O13JhbBK8yyadV6d0zUJ1SvM+abcmE6YocySt8WhPEmqAzGZdWsZyvpey8TbuOYAs
O5T4nnrG+aGZ1rWJ/zckPUK/l8zdg166NzoC5PkZTaCt9ODsVkbrBdYNj50zK0dbsfCfzSov4LR1
/EaC8bXX0E/n0Crj21qr3IJ5FXPVMO72xQStxPyVKCEqv4v7StSpRdapwhqmf5JB/7qvvTFoqdZ3
8nYEPk0jnnNGa6V6V4/UraYdaqcCaU4x12hZ3qsebGX8BbuTv68pIiWeZGuwMJUu7eLRmho1yZu5
j30DKT3Ri2nmNybAtF9Aayj0rYF3HolTaqc4xNMGpQfU1IWCMTo4sfUbkviPFX0uM8W3aIENDeau
qG//uiBRaeSp0edcEGVDPkkkFY6BuAhfM06ioDmGUhTMf8tLmX8vm78e9mIjiSH1Jlwba1+1DiF0
uLV9TLsWo8Hr3iPYbWO5OBxQlDXuZ2s+vM1uTQFOBe/mHx+XM54qAKCd2brqNuS/9b1xJTtgO68d
jmI4e7jsjfgDYhglQ/QkxOLB3xFRdsQGJDscXqxNKwSuq4DOj7Xl5fxYQsknRxKnY7wiCEFGUSLo
cr8sLN8/N/QMTVbY2lVmD5/zsr8utxKeVX921tFdAX43gcT0a7jPZ/qyjBVnkACRQm8AyVZNTJxS
ZTmbk3Si0TNl3SpmQv/z6ajfn0VxOtiPipGVblx2p1qHDMlQA/1YQvjH+7FHwt068p3WXp2x/rg1
5l62lcbrHKKcncPvwqkVb1uaVwfIba+4neXhnlIdptoOrrTEG4BQ3vTuOAwLEzuceBu8/nLKojz7
+gabkiUbwB6WbsIKvaiOgq7t6nNby0eZ0pjV7bYHCN6wHBeBW+MpuFehXB7M82pECzDGduI78s2b
hbgC9AIDpWoR38ewDJG0vQFdGlfDUn1CBgmTVvqNGSnO5du5gnkzIac3ox/9+nKVlXEuxlSRtlp8
28z2Nck1RsSEmuSkhVUwlD2ThFndt0wkR3V8r836oRkqkEhMm7TIbgYX8lpVwI7gbqiDuZHymGBo
doLaLceB78kcZazRIMwwcPz5Qmv/vNAKDDaSrSD1f65jfz2qhToomt8GynWnGrBHoGPHq5R0jY+m
8fwPnEmL8y48v5DG4eJCac0wU4AnSYxOVrgDnEX/CT8jOzmv2oJxGOAkjvoyoa2oWhejivkByUhL
jXiIaZs+qc75TkX0RlOSPMT6U/srr/n7zIJxH0ucPCdIS+GGfL0XpjxMjRTms32bLmW8ZIYeP8Wq
P0Rs3RP+WIkkai/gROx6pNM5eS7nN9NE1gNRVnl1V8Otm5sueao/X2blH7gAJ8aoEQSFJ1tTL1Zg
udfiOg1mWNktKtjqixItCfLKFFQeLVuGe7+27m+05dme/mj1VsSSzq666x5vDPnKQs0PDwiIDzZB
6KpntGAuvrPKVd04ge9I2fVUP+q3hg4rdRPhSgvX3sSWfCIdTmO3TVHvEnc0c+vstfHtBH1/6gz+
2pyDPLRbLBEtfO3ojMBlg0cZ8AA+3QN9r6ZhA9q+68rN/IGiB4f0/p5ab7KHMwj84Vw4CqZXsQPb
VXvKtrgoP4NgAxtWJEy2UEAd6ostrOhIEW6n+PJIeBE0H8PgMT8d7iFzJsd+rZSMVBZc+czySL/b
5W/+HU+TTnhlg0sKxtSu/sxhoBMxp9Zkz1iBOAUucQ2oBsKl6S9j83qwsNqId7K6Lwk7xGoYc8Ty
7Pj9scX00NG35rjsUGjjAWMuSvSTpCPoz+Yf5ey278kZPv6S1zJT8f2chDVBRB52TmIXErfzQtfc
E0Jjb5auiNE0clt+HrzgqZwvo+6Qu9mW/kC+QfqwOhebprc/9PdcX7b2G1Zt8UOy2gSTG8FqeQ3n
SIejeNGcauktmz/oIJ3hFvr55Chr3D37T5uHFaIlHFOixYHCKX3LbOn6cx7d2fOTRB22KTHARKtU
gdkuLJrEejv4sCjQEwj3R+Y4Dz7sksxw8odZBvXaRnw7HntKkBtqjLok9EXCuUbbt6+B4phc21U7
W1Y4gxWORtmdO8kSmF6unstX+LYJ2RPvOUqtdaETswn3LWM1+GU1+s7FUr++JRdV0xiohuRnM+2I
8xJJLxJWxhZS7lPde9qwNK6DXe8mqxLb3cGuNmkG2CXxRiAk//l9/UdP+vVELvafpIj0Wi4lCW+o
wKZi8kWBpPZeyu958FYWGbgVKU9q5RHefrYm29R8V2783+rIf6zPMoRLUBRNA1j8BKL+Wp+TMhvM
tqb1qnLZjaHKn6kiJyydTMw5z+q938L4BfZqXSiw4f8oO6/euLEuyv4iAszhlaFyUinrhVCwmIo5
89fPoj5g4C5pLMxDtw2128ViuDz3nL3Xbp4FAzRk/1u64w8TJ2SfhBIy3UMqp+lXe3RByJq4GS7+
Ptdoe7Z7gchnO3ubJRknNoPRPm3diY3Mqe+X0md00gJkOhv6/9Ft4Gqyo3yUGK5jW7n794X6eWH9
6lRICs1wvAn/XfFF06oMgTDCA/4Huz7L93ucSc/KCSPWXCfo4Ek+tdJl/dRvcnEtvDOMYscJ9j1b
qA/aCmHigCtRWgxPiP1qp8XcSYL1c37f3hsQU+ubGoShzpMZLpTHkA3+Rtqaz1h1KOXrexL+1sO5
dP1jvTA7NhL2xXBhQNr9vjmVWBW2PRQlZqGv/qb3kIzdIICHoR3SWgw7jkLjIT7mS4tN81I9lrsd
PNYDQRBOcO8jpVuBLWVbBhIlsEmrcYwX9T1Yj6AU2YtimcsczBdbHwZK/4QRcXhLHN1+BSBAKQdm
do+X0l+Q4T5rpXG2bi7LwnnWFQyW+GvU1Wu9eI5623hoDuo2cq3nCIJK95AdWr6Lp4s2WahslcZV
4yDD2sFCcTIiYjvvPgHuFr+kC+rxo3V/eRD5T9ECM98SPaeD/B3oirpgLIsz4D5alG/COr3N9voZ
asR7CMkH4smG0KodzlSHzmLvwIbobJ/94D54oA/EuDiYQTw8ZUvrNpTt7qn8lDmTM5YMvw3DbJIJ
HrFwuNGdAB9y8PJTt+dLrCWsyKAnRtt8Cu7q9Sc7iofWvp0eyFZoSJZS1p/3/pFUPXSokU2oux2A
P2jfkODh1Gywfue/FLSaMe91rqpECUs1xn/e/5ZyPQoNS8FQlarRbi60kAhkNLe8aZFExdmzGj+q
7OuTXZ5vBVul76pWiwAPheR2+n0lzU18H9QXYmtyaGv4Ep/UYk3vaQQs+e6lRwjYbwDExI8Z7ffR
S8T1BLTzrI2PuuA1d0fJbY7dowRQL9rkvLYua6JUDK8Un9KXC8SG6KYNnwIUMPhmlq2Mi+V96CRb
e+IHHe88dtHBkSQYnv6g/qh0+uqGDoydSrs8TmNvq+BrZdtAixARRt14qjB/H1keqBKWF/6sdXlJ
2Az14wty2dBaK1gW5E9EEmvmle+yeZ/hXZljOxliqNXbbCHK5o/hlRkIXkA/zaUKgjHAHJewOqe0
c4jEJ0vyqonOJByZfj/mi/Sy7UjbMejjQo+OTa4wbV1do4HhNrFXIV1m3USzAhuxgovH3c6tujZv
sQfvkaEljyZ2ifDPqwmsVnCIKEK4QW9PVOlWB4o3FRvMchbcMVyvJd90RUHB3IRmThhsK+UkLeL5
/Uizi9Cs8IDkgS9t7TJaWk84+Z9EVJIxJcNR7bwOosifLH3Su7XeeQlZJuVGJL4MEDeenf6MkMW4
7Kx3kCDisvzIlg/J5/CU9cuKJKtJsv3gRoZk1u1mNFvSvUnCPfnjH5WPyHHd730MOrsgOGpQsuo/
+nB3LB1t2kIme+zhvd9y7gzRbtNT3KLCnXnngvrSoccuN8n+HBCcOCxlkOPlUs4XVMuXNzaKvvDJ
v8Puj5yeFXXZE2dDuyszZSdJ34bK0aRlD+gmf0HkmcZ2Yt2EBpJAD09TErkCheEmHm/QZ8yuamkt
ym7A+YJ9dYMiDa9t2y6b+k3N7iYHSYiFEp+kXy78E2pUy7Owg3OyI3sjOXXr+YADMwopNduACMKM
p1O5hi5bR1tHKj9tFSCtK3rGVImZfMNHliTaPOKIUbs1Eib5bjqE3LhLdeeSZjebgLkd+kX6NGa7
8DNdY3YC3GK38qrGbQAHwggcv15JpLiV+97iCjsD+a7Qi9GxS6iSdad/rtjyIVyBdtq5uXqvJZBS
jD/jur9jbw2RVIffX7pl6xSG24BaK47K7C50U2tTN3xF32kIuy6eJ+FkwGhp/U0duF27oBYfn/1g
0/kORWIrL4azRJ7KtG6KbTwd43xpmqwr9hBs4EsZ+iNeK6xd07LBH7wZPGTUvJAb9K/3eowyEjy8
Z+Iak0ENk8LQeTkI6/1z95A8+eDEGsFuCCy/pcsp8aHyotgztTOzG64jvi6gYLrdsR7kzkADqTlz
tWWKfOhePJs4Bw7J26Vxg8eWsKl1nu5j7ba4bCfeCjs+fUQKUsjHEGyNvwCkWsteDksqW/jlougd
fl8a0GbrEduespQzqFrSR/eii+9p6Ybyvon3JDPbtYRT4I8Edh+RFHDN19kt90dwZxwtr6OaMeNB
cgi9tf6M9SO28vh+vB0+m3P3h3dO96Kxl93NkY7KSaWmXd+77S1/Vb4j9YRZWxXshWmV4a2Lmfie
O/Y9y8Hwgkel3mRPJivieiKkAJEosYO98FTrhtMQsCBuNagCdKZoN5nAqkBi8CzJrsmuaaNKDGs3
ybRT2HyRmXzXGdt27RNEz6zQm20X295Y/LtO+mo5fXv94FHDdUx2tvollfmrjhQuiVHKelLfo7NF
Oc6WQCa3EO8QGPziJnht3hFxaAx10b4yJF5y4wMUF/+UN9QXACII1GLLsmUJR6bFbU+c2ujQxReP
j+/pxcHFHz/IzXIeTt74tZesZ2YJyOoBugYIuZaFlj6cmxLP7Wzo1zjKmtDZf39J6Xvf15Soky2V
yZlM4+iq35gJpVH6WRycty/YHe61eksG26ze0WZDfo375rdPlH96q8+IGqZkug6v5b/Vp1VFnTHl
qbQ1lIcsgRrcUnL1D/T4sOkjtS+dvEZ1JOXuOOLT1H/ZHlg/dBqlL0TO/z5fuRr3VGaphkU3hQdA
ke+MOo/UTyFo5B3d9s/ggaDfJ4hwiAHIarUnNPSb0katvXuxFvMv+EIKtwPZZm7uQrjU01m+NV7M
I3Rf6kpuXKfEmGcT27ecoR8TdSRBgPvGngWI7VNL9gPOBWgPxiYm9SPDG4js8IGFxtU9Hi0b/WG5
PczCQDTqbvWa4XSqlq+PF3tOsl/JGAbwA/52VX5oeP7nrFzJVZUqCyoj6uMbYUuhdLmjVEiQEqOn
dekV5rld0gPZsGESH/G1l2//vg3VH+9DbkLDmnduuv4FcfjrYZMHTQhlSwoP1UI1HP+FDGHIDBUF
b/hRnp+snbHGy+I7gN+P+l6Ek0kouId4ALgOI10bOfyCLg5AFpJDlXcuaPkAhRPYnXiW9woJL0B+
5yEwnXOmPweldVRtgRzQEZzl4CibHbp4W3amRX3Gp8cSuq6Ol2MQAGaR/0Dgc4OVQEs+dDTCUT6k
Bazi0baO0Vl4imkBV8609lEX3+PzWKavEweFNA5Cwrq9ydlQqDBrB/KVCAkmtArpNn5O9gWzSatw
LzC/QIZjGBMAv+IOgV03fpJP+qDeX54nl48McZiW9ym7+9HD6wAZFbAuRBQ3XuL1PyavOkGkoVPc
Xo6+S6zAsoIfU91iRXHUecZKS4bYEIf9pkvMATxH81Z8V9/1p+jD2iiEmxA0Y8+RPtFNyL1LPwnD
jOM/Jwx8ANQKuLy9OfTDuo+nNe3hYO0vSBp5E5F+pzaRgCDYIWH0ti0dFBju8l3/JOIGQS9Jdl3j
Def4IXtA6yOS6FKfRNd8j+neIMkt58jMOaMNG3d0N3jjrjoT9rYZSW9R6afnxI0w3sy2lafNeDeW
Td421MCo+N17n1K4dyUvcvGIY3ziPZndzN5a2Jw2IJuML2eQiZd50GAf2VhhTVsBcj0W99Bf3X6N
BPQMKf0u6WzznVDy+NzeyYsT2udbsMPhClAXSZwNTkXyEyDf8+cqT7jv8edNHl2w7Wi/Tg53ELmu
rxXzEzz6VA7lnTA50bO+wlyR4ILBAgOF15aggoArjNmS3R4mSjLAu8d4P6NoiKHbRC6G2xN4nZNy
i26m3/AsDu/wGdfJWQdYqEl2/gBvehZJA9ej+bbkjVjcWz03t3mIXNF+nmCEiITfkV1zlCXk7YEE
DV1/Gx/ZQoDB5tSc5HguNiSP7h+Hlv8iuKK98cMaD+4GXIelydivr9bYPrSUpivCem+pH41Q7eqS
a10Vi7F7S0O2x+bJIH4lV0XXyo7p+CKZx1CWQW1qJz2GR1kI6d6ICP+RuhstMBZ6YqxEJ0sL8ALK
UZ5eS0A5U0IRn1Rbmclg0gP+DSxgK+VHnm0amjtygsWj29UTfh9ivzDayh0ZYxlXrtAhc4QMV+NT
h5vTL1kToMLN/SFDaN0iBVrIfVZfiA0ETR/k+0AilkvxNxUd2RaPdqCyz06z204bN50xuqUKE1VF
iIK4LOp4mi/pWo+UU96YKxm9bK+/1VBgLj5wRRq4uHAecrkn3m5yxJrctfS16f/47G+GxFapOpFG
usVEroSyLwTFa8twUWUV+zmcpJXh0LO3zYmbCvFAUkLSTNaXCRM65mYBZvUg91j+ykVA/1cXzI0h
Ck41u85M+qDJo1ThEEuK5XDpnEbFex6NXp+SZGXwx4TOrSZyu6QOWPG4HkxgB421DUloK2s3Bu/T
Ce8GnvVZ19DpbiDFb774PDtdlHXHh4Q0+C6ZtZArn07Mub8oZ2mEiqjTXkq0g4ybttQBSfSo+6Pg
aNa98++XifTb3Xf1LhvaqS+boGj3BU8VbywWjzsKMmvPsuLJvR0JtvhOM0YFXrFEZ/zvj/9fg/G6
cLRMovVMuo/wE68GF6lpKsOlMLs9a67zVHruwzZ2tjQvbBwyrr7XAMkOi/RhIvuUUEXigM4k4+32
e3oGM5mtd8C3gzJndX9QbLd1aGfb222z6J0bxd5+PGwf3K1L681zt1s4o/C/v3huT0/b7bB4Gp1s
17mavTf4MQzA/dOef8iSt4k/dkrnzL7PmdPCKhBuc+Juv2hdcJlI1+ilFTbIRI9qw2vsx5I/w3vj
tHxcY6g4LWcIMM0qm6gjeX0GUWB43vr9feYYz6bki/0+Z51RuRIrPB3K92IlkwSFjw1LxjuD23WP
8NY7AMbh3/Wa3xwqlk/vcHBWt4hiXMHtaWjMYQojOwG2JPY2WMxn79/X6If5o8qwS5bn9QlCy9UV
uoRqW+eKwp6DOJvWSxNPKwlRX46QUv79SV9GjqubAX8fE1l4mpqhfYna/ipsasGU8ymypFMDNJ0k
ptes3E8k+wxbU1vQ2xl2SOfREEWsEkhC2TtdxJWCGFHLYLSPzS/H8x2IwYQcow1CJ2UeFBvzw/PX
8XRxnkRippJmmboZVNnJgwSgNUssENmdBS6GKfHSfBY/IPMZLmXLSjwNW0RbEnMEw0YGGJBnMxy6
Tz2yCf8amdx6Fs5SeiH9arIe8CQMQEaS1apb1Gj7E89//eWc/lDCa0iYFU1R6Q4q+tWoodLgkiq+
rt0UTyUE3nQ7J8YrdAYo1gfSdPbKISQi9xFYinhUfK96oOc1O1VDT4YTgCz0l2f+O2tRMf8+IuPq
haenZa5ZeVsc9PRQWfRxusid1MbxdV4n9fQJHClrP7NqfIikB6hOrLcv4ajewLoI+hFklaAfunr8
ZYaq/HCfa1ht9Fn1jkjPutrdpThNk0IbDRIxKRb1wb00Tn7ftwzvjLewXFuCS1vHUPf+M031advl
Kzyo2rBTGK3fXaYZCSxDE9ROmuZOxJSUCJQ+wrklAUMJgd+HcsIgKtS/HPhPSzjuWXyccwmBCuPq
fGp11Jtpqxg3iMN8YAGIEryMscNOwRm+NV35mXc49J9E3XU3wi+f/sNEnMWbugU9ICfvGm+QK5LE
2Lklfb09C+rnhVEVwjImR2P4MiSHXvtlS/rzt+Uizc5OUADXkJphjJGgiD1g5t6Ny2M2beV0Yw2z
axaJABb5eCb5SMM9fbm8yF2hQYnmzzS3fz9YX2Lvq8VKw5SGelQCVGJdr4tlZFZYnHD/aO8teZsB
M56ucgeIhG/DG51pElwe2JwrhWcxQXdwKHfEAPlOFToJkKQJDpNT5y79q3YGSjJzDiF+qY7sO9p6
dXmRyfuCaWx03i8Hrn4vODVNpkczH7dKP+O/q1rYSGbXF2gyhhCDPMAtifYFO1b1HM1aNn8j1MjE
D1lC5YOEWsnvSsw4oRfTmINoAuWUZp4gOk27GHghD+pTTctTsx5ruEvJrdBEi2aIN23NA0BdhQDw
1YB6sks/BILqxl2arRV9h8671n+5GX8wvpoatyPSKENCpnHtFERGmKmhdonOaeohsVUkQniQSpJu
+6h9MJxmR8kKXltIIQEcrCTRBs4CmCWnK2YTw9dtUDHdEayXrC1SRXwP0bn/rme2NMycAA8wxkt5
mh5oXv77ony36PMEQyHGxjbzOKzrOsjKzEnWMpMnhu5yOxDGUE1LKcdKp8BXTCAhxvx6WYoirjJi
G1X2z9mN0cBwHgNKbNgVBFujRf3lwL7NlebjMrVZI8WIVrwWlphRKEyj6geHobxpIYh1ZHC6qrmG
+zHFy3+fBO23D7t6V0lqr4yCoSUHhh5g6fWbmEif8TXZ5jfWtniW3GHX3U13yk55NE/FW3hLo5pE
w6W8nne70Tp/ej8R/LAuVnNDcI4gKY/m1t/OQVVI9P7MjPFm3yxRTW/8cwoKNbsX3y5kmfz7i3wX
RP73rF2vikKVWcH8zyEr9hhpZOFR8ZecvqJY5hWearC92S9+qu8moq/PBN8pGZpqfeM+CoJQSs2F
zwyGe7knXZCYT/lGlJ+VcPQk3kJG1rqwZ3zcNsHgCW8jxT71iElEBiogkAap4pkW3vSMHoqa7bX0
XGZrPbn55eR8W3+uDvSqqhJ6S2MryK3OyYlIUJ6pBxEvr33Ikh1UTLAqer8smYjyJZRU8dS6l/aX
0/VVu/1n+dYsXN84EAyKEWDpVxuflm9vhaks7ZLyocQ06g8vg3/flCxaNbvCAHdEyDIN8kLG5+eD
uU9SSAWI7IgrR+DK66cmOKkTF7mSeJN1E/fAQhJ2svypbqfVLWooCEo1r+OUBJ4atHZM3IM2OkKe
HSefBNaQpJ5oL+j3Fygr09A6Xj3iDeU9UOTxbTwyH8k+63SvV+a+dUcSIBjZzeRUBEcJkYKiuG+N
wRHaZdbfVABrGnamgQYBp1TOQ0Jem0mQIAJHjaCYFN8VHHUd3aI1Pkm+tpNZwcWJlXLaT9Iq0B+m
+OHf1/r7TQmpDMgBmjkZAIMpzvfCXxV0VMqNFFcyQak+KGymy9JRFBiqlLe+NS7LQjjkPVdYwEWe
7HVk/fWEWCzMbtN6dFSxR7tO+upllvyxaDfs4uMUz8GiruCxYPxNjN9W4u9alPmQLY6X2wPjzNdK
/dch10YejWbM7nuoNyHCrtCzxkU9IkhnkL0IZXJHHSDWXFvVXESc1/eWsAIBWuIGkk+CwIkajNKx
3k3mnZGH0JsCN8Gr/e9T+22tvDrMq7d4l1RNZ+ipdkiJiMu9TllJ0bomtpxMYfX078/68TJiBGbo
gQZVwwHy38voa0mvDEU9HogJo0j5TAgMKxyNHXNqLyxSyd8CtsCzoCTeEDDKkBZeQLYJySCSfjkW
dS5nrx5cQAAy+APNkqHGXD24nR/LfqRp3WGk4iodfx0veKXbyluJuGBkqhA/xR/CG3qWe2FvHvvF
+MG0/x3s75loypLlDQfznHVRrwJaBkTA3Fsn4e636/OtMOb6yOCqROiN8Bqub6PEEscyzUQNhfmJ
lT+NVhGzsa4998NjkzKhpBX8y1X68cz89ZFXtwRKW4ZFUWwSixNkLOqr9IINZwGJsYDZZawM39P9
c9YuEmYUQ3pr0rTmztHeLt1Nra6DX6qx7zUNp0DlbWTK6swsNK5e55Mi9FHQJ8RDlStDSE9UF4tB
rRcxMpFZ5FFIREKVXgipi+5aJ9NWFJulhG+kNhPXh9VZhBL99d+2EN92evNx8Xzj3NCZV35t+/96
wvu4yCVE1cbBgidb3STEpqDcqDzrciOlK+wxGiFQqoc6QCUFCtE34UH6Lmh/uZO/yxGvjkP571M1
WheKO44Q59Q2IeuXUjnc1daOEUh8mpiAEIoe2ZW2jYxVrnubqV9P07IH1qKsVMu9DL/UX/+PA2IX
KSJ2Y0d3tQUeMqUXi7QbD+E6g676lJzju/Zh2DUntLs0wS52cIpOSCBS1CtLWsb2byiY71Ci+Zwo
qqGzm+QaXUPpxqGp6qoZjcOFdDVpAzxHTtcRubMKvLeYbi/W4chgz0f2sOcjdwkMe4JpoqzMdj2J
b2aMaO186XctA8bxJCQrs17PIKeOtPX0c0yfY/8xMZeRsNKTRR2h/l1o2bno7yTjt5ef/MNKNasZ
weuxBpji1f0v5EUnVWVTHkhOcl8QU60onb1+P9i7wNFXjDvPhXPPFGdxj9Lpt6dvvnuu18m/P/3q
YkZ5mGJAMy4HpN5oOz+AeL7VhEUC4vikIRAgNax/3xbLP74///7cq1UoU0RBMftcPgjbr5kMajuS
/T77T+UJzfid7iRb5VF3tCcQyDnCq11+jtIZ6Y5vB70LEXmxb1dr4x1G5qpGLhnekVNmSaRHBGfm
zAj6PsfRflLeJyI5ixNMqRT+LCmXKY2YLREUtd3s/BtzP3vNnwgH9TdsmlSH54uRJPKlHG5ev48X
kceMcIEGjR438TjWol4yTF/Tc6ydjojsWS8dEJtdeAgkN9VDfoeeoyddoXWqV1h1EGFnEhiTKnTt
pNEp+2TNSAw6p7QMdvWMkqlGr/sMXzuvll3jBrXYgr8iWTNh7JAlkf/BxQ8fxKdIdtE1oZGR7eI1
wzh+0IhHzj+wbZAjlXxYNzxy0HWfLnB4CKIL3ZZkPf9NccItfF0bIBA7Hu4iCPMIDF8hGeMQZH4u
OYwBP/nRpj5CVHDz9aN/FIhnLIhlDlw6ghuGwB1BZtkdPnSfWIjhGcvYY48Og2laFXjDu0m07XS0
XGqu9Tx4S0nshaGGF8Pc9rbTbsNfVqKvl/i3mxczA55ZHiAK9P8ujbocN3JcldOB+fr6zVwnDkWs
8wlh9JeX5nfhJAuORk4S0g5dhD919Zg0jZXq0SXWDr1x+xDVOwFYNzYAVI7BXmX6yO4IUWWmOFq1
FMeXi5C4pWl3Ao3g7rEf97W+bTUXi66BdOyirgTUjMnwpBsQMru9ZEVeT7u3j2+Dy7sJNM744xcy
9rgXudlLTFw73s+rUbKbmqjHnutBbjWyB4z8MjOQdJv3NMKJOiAEM9i00+1kLnOEUlW0HQmCwbHj
0y9iOoZLZmI/p9kq2RKp8SxPi1QEFbNDC0MOL9N6SIV2I+wuoKzZJRAyHPxWkn7rNX+dS92i4p9P
6LUIdWJhV6rYx3VXeaWG+EvYA+fryju5/JCmhWW9K9NO1x7V7jnFBg8gyNTID15DRusvpzY7G/I6
TjYqglp5F/WrLt0noAmSZZGiAH+Rpj+t2jk6p6NmGatAIGM720o64wiy56X5J7ZMkIa2kHhMfQRv
RFIDjGq2Y33LexPVMSxbLUNAuArzHSEM8rguZLc13DxeUQsV4tZQT7VOuPdOMZZFdlSFnYJolnDc
EkH0MSBJNl5I8gKtV2TeYM9zzGG09fFMhTAUyDTl7Wro9vzPefP/3VWYT+/cg1Eg9iH7uKp8lRho
dxxweuv8DxVLHZ9GsXZF6bFLb8X0SUjR4EA0/XdV+R16cfWp81vur2opVnq1sOKmPaCzLyrAZgw1
kRfO/KJ0Wpef5auFmhdO8AaePuJe5q+4t7Ap40BbhuKhLj6NdBFKoNRwqsgQawIQ8bY6HPphYWUP
qr4ykF2DEwU6K63r7im2XAVNa7KcxqWf7uHjBdFCRi9suL4MkHyhsO7/NgmVv7Ulvr4nC848jFdB
4/73ewZZoKpVrKuHlKpiJJiihnSiD3Y5uor/LknoirueB4hwZImc9YCQEt4m5mXL/tbxzT8BzI00
JlIAo36hPU7SS5c8NK1rpr81UL6PKq4O9WrN8jtJmAJmPQewNBYssMm5KDsRBVJV7WHHUvnjKdFm
acpCMlBxHoxgS60bAYo2avADTxi9VHHZlStu79BY89doyoEHBK76JN+qJNPlK0pN+IR+uuDnVEix
uSyC14Lcoejeouk9HipsSAFbK2E6UZSJF5eYGv6aIfjw1a1Mcosl/YmbTcXrd/IqtFLjW9Eu+E2A
llotaYVoaDQ9zdhDjlT9swUuT5GPbFQkbXEhVti4Dd9k9C79vrMWZeYyfeQ/aplrqqcIzTCh18GW
n1j1uZrwqrGwRQtLWYnBpkAYJeAHv7x2+WkcD6wnYn6UzMMlp0xYKRqJNbnHV6SmlqcdXxd9Zqku
8vyhoO+dkLOqrrMJfjZmqCVrqfUnRBMwuTAxxXg3yXcqM0gOUiOtvLxrraWgbNgqDMl2Cvm79sF7
9WL+hh35rvy6uvBXtZVhFZVVqpK8FY1Dp55p/KSdYrcRUZQaW1nLycNDo9wUoFPUGS6t/9I1038q
ab+mwJKugAT72kH8tRiIRtZdVCTxyODfelaACQGDBl+mwRGo4X03hkM919WoRBSguWT1sFDRQZ5/
GSbFzUDGka5p6bgFP0NeZei9TJRfTHEU9u4WSbuFiT6dmBgTf9i5ZZ9j8irNcYzGj+kgOaduWpuq
eAc0NKwPKCGViA8yYTJiJpWJgQVVH/DOnCIQ5YwLuYIjHrZpWDUom1ONqNHyKZr2JcvZdAoFhrXj
jf8m9r9V//N6cV3C/H2qrtZNS0wLcRRGeWtVN4N2r2MK0mrm9Wz3ovvGn6EsMxG1cvDyk8F3F+Zk
dUPetxVHHRS3MF+CiMrd2LVhCmQsTFEsjej/WzBMEokTGRLlWPit8Jqbr9+OmjtozqyZx8ZXq6Al
KaPo64p5CJGiGPdGZwEgnCMglpl25FWjjpJby6wVONJ0m22/3Wr3U/Ankn6bvlM0/HQsEMiws0jM
crSrMygmftKIkl4dsGY079I7me93czJf78B/8kaHDC1CYoUVkVtu4hE06vTkl+FfAYid37T38VHA
ISGtwoUPSuvNsI+Bd0Fcev8m0rsSVpo9esY2gNMvuSJxLGiTt7MnMCIEWkP4sbwzl3DrGWHNWdFz
HhsqFEQh6ZLeTbfN99PWXA+rbmW6A8A/rFXDqr33n7mnqsdgr4MPINDnGSEW25hbZOwpcdWDp+17
V3Rn4QeszV1IpS+68J3eetEO2afghQIIjgHUmR6Q17lKuPLfyJxA4VDdpMdsg6eV7NPkluaoM+cm
z4nIOBJgCplOvONczaGqrf2JdBZdiHEySPueg5ItsujMMzTux94WwNTNmeCCG96oK1JU78vcBSr4
79rhq0z/djeBWKWjwHb+f4kjfy0XwaCLpR/qxSF6hbxwehOc/qQqtoYxQHYvG5pw/SO11y8Tzh+3
oNA5/u/HXjVWaO4iwyrT8kDqKQv9HXaPnYTj7JlWT+2ciNdj7LBAk6GZjuKkX0oaHkL8QEhpIJ24
H/8+DwyFf7iVDUzjeOBnQckXQ+GvEyEWg9SqIoBDJR49HflZPYJqyEynvtzqKirDhCZxLpPhWOAQ
HEhaIB7FOKXx82gdLvFBxK6mIVQtFaD08qZnJOmTVlEavH4Ft6kJ5wkzPELcY9t0QjWWUxPwfrbG
RxOX/TQXaDpJgKhS8unT0mBlmEiH5WPOzEWxPoNLQM0tunIqobNgJlFicuANV6BpbchY03uyhuvn
TCIgsRnA43tWdUuU57LbVfOMphY0x+gGPFb4s1Vfc9rqQ2LYHSlnje5fnDwGrFvhoLq1+V5kWx1r
KVaoS7AfUQUbj4mqO61YkbDzZviHBlUiakS6Fg+hdWCv5cTR4OYV8YSson7/WBMSVfQP0eUh0t14
eG9HvOT6o54vL7AbCsKgOUElriTlWdPOCeohNfT3kljSgI3dGs5mUMZLvdLXohmsmcbuFO0z6F5C
UFhJbTp95qSJsYgwnXXyKTEJRhgT16oSp2ORbuq1D8MrSNOloPs2WSl2mpXOlD7mbP7mU6cBZsqa
m8w6ivWuxuZ+EzU4MOHAV8VTdxGdVEjBtLWeqA/OFGlOphIdlR7HTl+CBvKyim2heRdNiccSf3kf
J5Bu6IovFWpM8WniS9DsxUAZb6oLSku26COKeKs8+EV/1FFJXRAh5kil/GTnPxXTq1Y+iBDfQuxv
GE361zQ8ZS22SIo5fPWdWxTrWCUcSXIyCW+ldXHLaJnDjxDz5yxE7T25eXL2qftzjaZDyTKaAgFX
zces+FDgniX3lkiPlJw+iCrRxY3Vu1pYSZDwUBOZd8pl1bbk51JZRc2qVlfJuJMSVvCEyTUbtXIt
tpuodvviWQ0tDzaF0AQLUbkfG08h3LLClVVVEP5J7du1M0okvMljdiFjvFSZG5mEPRBUKOpLKYR4
wXhcFclNYpAY0lySl7qxabM7MO6gRCcnMTiX4+tovE0q3swu2Je6dAgu0HPSRx0772eV3tbNKuzv
9XaZl8dOzQnkOif1s5B/hOEfrXqt6DAOJTQ8AJUTLx9iCIULcRlLHwVod+4N/Gw48VCV4zYtLNYh
sYVNR44lMSfVUVeWFkJwheCS7DMj9d48zXJUTVgl4l4LPmXrTYPW3JEhK3lFdz/IMzpCHW+z7F1o
9/W0opOlNaJT1Guh2euTozJ9qnemupyij3k3LJJd0XSrfy9lPy5k9Eqgys2t/etMqlKIhKLoGsYa
2u2YbOm7FkyYL8iU76Lo7t+fJf1UbRLMzJJJGBUixLlY+WvVjLoUyVEXmFuh9iCCAg4IbYCJI9FP
DyG2m9Srmw25BpAmf6vefpql/P3RV3VQEqm9dRl8YztpKDFNYhpMwdqP+ITN/FGv/bWY0A+Hpx63
hwbev0kiSYBdutAiPA91FDnICbdmdRMYG189/vvEfI9uYR/AJdAARCuGJH7tZf86MeVQVjUltz4T
sS3/JWr+5Blo3gqr9TxnJSz1wuSiWssBNu3x/mLukZaQL7BjEstwOg/f0+oAJMYt03ezMm0LU19l
5Vu9uy2x2icqBQsV0EV40Etig4zIqwB8mGQq/PuLfFdz8UWo1mdMsvWVo/7fK9yCJqt6LbSYlQ5u
0flbo/akqp4btUnxOWQMX+kRZzJOBVsF7xYp5koSRBaZ8FgKv9xvP93bfx/M3CH466yGWWDmZkQr
cMr3YQyT7VKTJ7YIimNHz0L9TQjx48cxF0OyJ4ETU67LW7O/NKbORcR/TXZhXSEoBym2iEhPC5SX
f59pYz74q1KMPFAJzD6pXgDprr5c0ysmuCzFOIStx4MrxTtFOSf2QzKe0YUqi7I80TQIrN0YPDFB
Edhz8JyF2BD1XQZcN01JdcG1odwTYsAEptA+wuKo5RvGztq4ivptkT+UF+zI6bFv12LvieYuwCCq
q74douee/g9n59XcKJdF0V9EFSDiK1E5Sw4vKssBAQJEBv36WfQ8TLfa1a6a6fmS220kdLnhnL3X
HpFoIRMoZSrI8zCQqWxPh/gahPKfYu21xp7SgYTHIofgmoVPLVg8mj8wGpNyXzSvojoW8J/K3epu
LKJAt+/GnPN2XtJJ5MwO4iyLTfo8szQVrNx8uQg/zH3ftHRRMMikIlF8G6mP+FcpCvvmknXkcQfb
AdwhEfuI9APAPEehLqMz91On8ptZCJoa8x9XA1b1qzb324hU4zCWc7G6zAGrXbu1jhP00k9HcHjq
8I2oZNYSfNSK/EMhF07oN6OFI77ELpDMJeXXDvu3C3fXPjWFUteWYj8pSJ4O/DtVExJWlgaRAoqv
x150e8nyDzWnxVwjQIMcMxif4x3fqJoHk5pLcaaSiuokMgl0LP1UOlzFjQDhx5imuJIDP9ASO+9f
K3KOawzv/Jw8IPdb3MBrE06z9L7lwrQAKTxFxciuVDfUPODexCXdCtJit9SOMhj16scV8utlW8nz
oU1YFufWsPWhLMCG40y1KI5chQNXN6MidhEdSmOjZFLfNjdjqdxuzNckmxI+046OOWHu97FMiVLZ
0yKn1sN4FvWj0rIBTz+ykBhE9A/yl0q36UIZCfTgWhmaaRioCmw0w9dPkNKTYiMjbqYwVeGuKxEE
zXt6PUsc2m2JP2+oQaOgo2xcCWO4Co38BWOZLRhBg6bo5dLbiaxDaV0Hs4u5zpLNHd91vuPvzRW0
/EpIf+JVDuXjxxlC0tEfokCkuKw8nJryXKkFpY/DFQV7E8tRmU4LYuCYkdoaaGn/xuuQo1Wd/jDK
v1vN2FGMiBskQVsicPDPeVfNEzm8o/2fxeVZr6tJxymD7qWTGlPwBmZMNf4spmdZ2Kna6hTSxkrO
CbvP0nzPg6sjJidbwDkcq1spnsYKo7DYG+o4SRZK7TW6n9frDrR8MItHrll6t8j599z6d2AilEFq
JUwOKnFqCFP+fANpfS0zKvbCDIranShoI1g2xYx2PqQhUo2fIniaV9JzcAjc/Bmusv/j+iyhBp0y
OgR/admavAkDGDrGkqdRua+Yx/uo8nUgBtGasavWhz46aO9RNDXxgpUkKypq8eOc8c3w+f1FPCxn
VZL2iYSbaHlatG4wRhG8vc6UVevAYKxn+v7f7/mbxZMqPYhj5PpsDn9tLH6boK5VShxEIRqzLJnd
66mU0CWLlpK8yZNDRu/y31f7W+w9JCEgi5BMXTOHB+TPTzi6XZXAlO/FUqSvbPhUFYIQZbTV8ZjE
4+Ttth+yV7qJnvvCUt0S30toXvoEjWF1t3tasynZQwDWXFyc9GKrRXPAhbm7L0g6BCFGHUb9QV3y
3Q0aIT6iDAIjErDSn6+YIDCxuYsyi1VHRHJpp+ampU4UUvpK3R+BpOo3rT/j98s9PAJ9VoPjNFuc
GepZvRLbGm1uyTyWEZLcgGv1VqPN65LjbLkSR69G95rlszJVN8KtsVpxU3QJpj0eEfDH+T31+npk
GScAuGzDIjI1spFIsxPRf4wdWOpdEVm/ydkoyiaSgvwOdGQpY0C9EXculW7b3sZNE7ha0Xmnk+Kk
JZQ0hQPUs9ZIxOtRhqWwoaPNPJGSnpeNRxfazqrni7jKyee+VT/Jwb6dI6gLoSmkMzo0mP78PFol
0GQEoOoS1JV7M9DCA9jq94m0ul5fg7svyACgOcqYxTEC/5YWX0JOAtLJ+/dI/tt9w0j+7XU8binM
TFVPl+QarlTpeL1rtpGi7Bmdninq0z28u/dedIQTDtnC9JqoszoDp2Z4CKLeuYXTU7IGHazDDDnp
P0wg3+2ufn9hD/NH08uVXjdKMg+iJ6xmWupK7VFXpvJpwfmyNX7qon23t/r9eg/LXcDGB512nMzT
2id7lbQzQmpmI51SiC20mwz3apOlP0wk+rfPCcFNwFJVjtCPLfI0VQv6XjiYsuvXsME1hr/SGfj+
sn5j96SOkDjpZ13+okRBpKPYEP/YLPL4OMr97A6n30UpC4rZlFcIkRs8C/cnzg3omVpgGHJulSOb
/tlF51OcdcWsFL9oqsnNjM4XGxhBXNCsMsyVkJ/RQ3WxaSu6f89c47JFLBVhkL8NgrdTMmM7wl6E
7p+A8EBC37CoeywQuU8/vaX9jLw49mmI9+pCzxbsEmn+jUZP6JVJ7UqFSV3/cCj/JZt/3KGwS1Cw
IpisuI/6tKgr6yQyiSZJLNASiFDzY7wU3cESAYTnKYVxclaJV1yKq3hy2d6zNU2l+5duj5Y3Ss7B
S+vI3gFNgGtspZ246Sjnl1a+IGjAKc8UJ0fr8KmgdTX54aEbxu7jC0fIx/6ANoZGksefD/+oE8rw
UifQiUWfQMOTX0mWeXIiaKencYq75u6OaDpDgvr3hY3vBvlvF3582oU7G+tMyLPldRLtyfb0lWnv
7iFvshbNCN8lCi52oW/M7uNmt0cx6l53MAzGKjhOThdPl532EviU5RztuZ0kq8QRZ7BOvsqJtDBQ
Qs1VG4vS5OJjy7VlWGDBWH9+bmfX6bATdqpl6qKh8TkVHiFF2B/Eba2hWdrCOLIklx9E2/UnLvSv
vtBfd9tUf7GocaY9Hl5ks6nNU5VlSJqa/XXfHgnqYHO+4tgUvZzrRYbJ28oO191oBnpxXcHiMpzw
M0dC8yQc70sdpNT7ZdvDYmDxnlef5joFzlm83mLoVfjb7PIM0Afw0EcyU5b5jCDHpeFKP4ya7yZE
7be38bDn0JTw0mCllCFvgsu5bAj97tlXEQ91kiUbLqTyY8/tuyqBqehgzVFgEpmoPkyKctIU7U0d
5UuIIijtRh60fYSLS2CxE803yZKD1E48uo0yngavcsQ3hX5vZmS2cK7BEn7uYQDR2/88TZoK0nZx
7iIbca+bk99+f2sbW3a0Wb+T5090i4/SQZ7dACSySe7J2bMFdc3JzRnZoqf7J6veqUdAHOAppNxK
8EPD7w/s2GNH+cPqQ+To388oHSOqcpIkU5AZPVT8KlltbkYmGMvOWLE/kYK3RFhyXkxC+GCXyV0j
W08KJvdi0ygA1yZhOGxqKJKxz1bZ8F2z3iaCABICCxdNFPpaBNMGL4l0QCFRMFyu+lY81vV7AYaq
dTpz9dyRgGNMi5sjtmM4snH03LarkbS+9nT4HdA6BcA2KZ/CnTMw62b0ELsEUoi6biqo5zfIY/NS
X+chUjHYgqc1NT+qErE0YQ3pqN5rm7jA8X5HvuHK2biI1gCwOGDrdIsoAZHNc03mcrePX43r1WKh
uecAIy/LS7wFbwvqv0Xne+JtrNNgrwXLi2Ejub1MAzoLACpTaF6df20qR75uqfpQK6qSRUiiZL0O
uolYfgaXvRHskgCs2sgvoddKfhhNdMKvNV/Ol6iuWbYq5aUM1rIwRdXRBx99/zx8MVmYwFgydV3i
1Wq46z7SbDJYTWVQtZs3h/5SzzrAskUNShHwxEROdvlC/iIxZEyPVY3VIM88xTzm4kxgSTOtlLCT
ckK5gVWMf0fdEQc+OaBXYsBvHofyMPkAscu/JOYYy41wPQbCvrzTOI3jDaUqM/hALTy6ni8BOzjy
hTP7ps1k/ZCfplRBaIfDEOYr9BpsVdwEk0Gh8snfmquFIjQrpohR4LtlcN2gJJOE01mhOKdfc8k8
yrc2vpho19QTNGRXdRvS/wu2dOPT1kVjUkkE4YYuK7yG05y0+tblTF61Yz12pGwWkzQKqCDwFBqD
7UTI12m2S9U1r3jQv0kMJnuwAXSzSFqd4kMB7tZEr+hj10X/djV8hkikPA06FgCQxgyFTXNZBAKZ
dkQ1pF4xJVBA1wYU6Zh718iDQqgPfCKTEfIZwjGLjxdtoYSAyeiSHSRyZ/AK9icCzyPfgEZ/Y7By
d6l6UEVk85Jdp0iQruGRjYOJUSjcdJdJ3noj2IDha5lTmmGr005uNHvahVbO9O6HAsRfE61G0YOc
gF+Ychboh0nPLJOoNmJ8E31z4OyMWUKrkbHt2QhmMXSnH0Q0f7c1Hq73cDQLgyBtajWtl7fOy+7j
HIZAYCvYh0W/OLmj+5gIex1+lvrDHEcBb/jRfyyNXFpXhjIwBxE8wMMk+NuxOW8MtdOlqFyqZOwB
VpznuR2/jVbCbDi1iy6q0kVp9+wLFIAp1umDMufdaibVXF2N3rOvGzzVcNaSoxlug7E6D4GdWCCD
Odi9S/tidfM6+JdbsrEsY1mWtvrCDOe0LuX8zVl/TifEk641+EyAbdeXHdvX+DOGSbnKNkjBd9WE
pZp8rPyt/yrfJOLLLeT53lBWoRO7l+G+HyFLoeEaV+v0o3yDBUTK0gxydORf/MvkggRxUH3raDSJ
Q8+msIQtfpbODOv0+BeoFsqgzl15qi30FfblAIqWygxpE1O841wPUGeur+7PsuqNntWVan2R87mJ
PQLh30+LK4XQmqMk2JCKL8VDAJ9zX6uwt2JY6tVaZDNZOdo0HKcftKe22Nm6D7h+53IBGeriMxEC
8tydjtK4hHm4UlxjCpPWLWfC/L4SNwRs4WBwK5RSwk6Ztsd6KR64p6aHdmCWwkafhQd1aS6TA0ku
s8uqmUlLcARn2JBoh04Oiy9oKqf0ZTuh3QyUs3nSt8lCgmSFtPmVBAPiCmxlYm6lczPWRpbi6Esk
LwdjAloXtNfF09bZAovv8lMaR1ClOrt/xpA8ripiruLpfd/6ozP88rmxC/fp8TOzJQvlDEeP18wH
vfXaje9PJzJ8WLm3N0+a6zOIxM4WHjHxl2RMb4TNqGdasBp3jXR+0ORX69a/vJuiBUlgqrwYL8nn
SEImDYNnoMXrBCv8ypEXm3E3sOMju5rtc3T7knd3brvWD6e3XUSkBy5udXvfahNtouzzZ7TEEB3e
rsj5i9q74gluCd90FUfbyZObKyxyJ/RHW9O9ruj+hq+/lD+XXULgsQ8CmabX2twO0hAOSZCSdcI1
CJCt1aduTL4sj0jwCYWEjaVkG/sCRF3r4BjdcR+nAPkQfkPt0qctfWqwxcB02Ut0VgZr/HoWCvs0
j33uajiNduaS54xPi4pn5l92ES/GLRETyd2URQwMZrZgB1BIwInmRmobqn3xEiR+n/FrPi2xwYXQ
wRoOQNwwDRd0RaAtdDNKJwcs0nY8R22pOdrLjbgfpP2iBZCAhIXYF9fE4u75wez+p4HLnmcRH9CO
AqTOAvscbs+j8babmpvGRrOw6Ma8LjZjm2hlTNA82eG0X0CGc/HtrvLQSub9Wt0qH+WzuErmA+Ar
RxOhOQmxfbvK0pe6bRJeigB4Z5p2PSzwthj6igXfb5nPgTa1DjhDpyMcZLRQN93maTS9LLWVQRTh
aUh1FSeNCmrlpqMjUlZQqYVwom+6r+vbiTK8U8wQmXhtC7BznJ4F8NXZAVdQeMC2uRINF4vkONnk
PpgyK5mWi9xXt6T3bcmAWb1vrzAOzGeRJFfBkjgl8XEUTwWAHgipDR/NMwkwHpvYlw63hB95KCPW
1KHK9xEOFuf2Fm3jl2gmY4s4Uot0r4fszNmALdgToKydYWHtta8Lmmub/Kk9/wqIiV9wY0ATlQec
6uELBRsZMiCsc/cAm9kOHChfzDQ9Qg71C4XBRLYinxPY02CKAH4pLJov8MbvncVImvTUxYEy2Pel
slPIFdjAzGRcfgmvo008b9fIFHS8C5yXl5TCx8wVFBxsXJKe8axOtdV7Mu3GA8u73r+YtvB6tw/G
tvJYsOEfIJj3srXgn1YvIL9WhtfO87neW6yVnANeTgwBQjIJEAxe5j7ZtgTVYhJRakqgyeDG30PA
8Mn2Q1prRcCLSjedlG/ETI4N+7pcP5Xz7lhPmMZQ8mkeWRoLbQmgweOQsDD55MnBhZn/CfrN7rdU
/R0ZPl0ME7CAKQr090WYXDepzTO/qgFxx7srYOd+enN2kivOSZbxry5cQxsIIJ8DemH0grrzgTZu
V09JRsA/g97ULp5JOuZ1LjXrRXyqDpcpGmnRuq+GS0bT0WcsQc7j/Y9hgA+aOxTf88s+2WJYssPX
0zrPeXrBktrIOj9h6Ajr0zZcZfx5tqQ7YVcWVj6+e8AlMK5OWvs1ecWtb0cfpnXUodEl2Gdh83jG
Vp7156sveP2snMlb1MjexZcXNMwIZv8C28z7J573CZM5UjLreFl07x+ICSei9ZGjDFT8D941nSre
D/cIlNbIAqdoy3NtTAvP/YL2/yyRIZ4fVRY9Dnrvht94lYf5RJ0EwI85bl38AyKZDNxUt0z9xm/5
nMeoUG224xYpxHDwPy5WieYfB9Jzw3JfMILR/HMkRjHv4+V0RU4oBwaRU5OGvEHPuTXG+Uu+bvfl
DsvS4jbcfm59O14OA2O05pND5YhaxtaIjEAKZzUcPrngOJ9kztexcfojFbtpQjEItDz823G1ufnR
ordOTwrkG3wnAw168P/NJeRhiB45u2SToWKBig5yb+KEDpvZHYPjOr4tZUt7GscOuKZl/AL3nbGh
rj4AM3sUMSYyI7jrII8yEIIVlN6vm/V0c0fLBiYpejfPsEaM9pEvtc4nM4sbujGOsGCCYmugH66v
43ZfbSIXsAKMVBEN62mBzKF0N+VHBx7/xJMOcMSN7C8CUsehd3M+Kp/8xtnFHT5eZoTyC2a75o8U
l6w1ILexox5jvo9PdSVQ1TKRLgpsS4bn4wrXrJur83RVYj0s/WaVLcvj5kuZ8QwSYSA+xbvIT+1o
GnstYMavZAaHZow+yldf7HhX8HucWfF2TSObfao7Wo+s06u2MMfdO/smycPkoXrPXMnXXxpGCD4k
bmhAneiL59fmfOffYIcPNA9Anh+UJpsJ/XkP56X/POJZaMc4n3jWjYO6Z8ZzSX90jYTpD7IqSl6e
2BYsrEfXag0fmzfFIpx7yqz5ZHRZ0VqxbxSpGPP1jKMY5rc5hoKFMPno7WQJ+92ZJh/X8VBiiKZX
d5hXTEef/5pGPm+HZiMzbnprClZN89zCmh7ubxEDAIr1lRl3kNdeeHCmuwOGFvuDN2qP+T0yU+jY
TAwSEtrB/xdOImoUgX2dJqsLdkDWQUDvoqXv6UnJC3NVzI0CFxsIB1tdAz8e36bJrp0ZW30d854a
97K9YNgL7Ptn9DqyD6kPfYupjDkxdOTZMCkpY2idFo3op+ozdnCzh4t3Kg27EVkx5OEw5YqQPalX
+ThleQWyw8bEIaGP8yUgvXRODZ33MMyeBY7BxPkivmB8ggQqU4br5z2AzJFVuirTUsgAkn3puZiw
T++sfvF8sqPP6yKaku8zg8n3eoy5kVyoFcmbEaLBDwcbK7BoD/N5xpjV9toSoDUQZm72U7oxHbVm
ZKur5hkE9GqDfHuqTbsheotDCGRo7ZWxN6dkPGYzznzyqmyQJHpUEFyS0xlMILufok/CXYtF6mfn
O0sHmzePIe+IkHl4JJGuWkwyHSBmygLMFi/EMNyAxqbUnlwUCrwtEmyEMf6i0DoWPnkmB3OM4WgK
o2FDhgRGOUv2R6tjbxGxPECk2bK8DqsC9kkiG6BPIJKmKL4UWVuYBlDOfvy7Xou2/bsDGpIuU6Zp
h2L4oY+GTkg2y9ZAumwbfrUfDhTVR+ubXrwtB7ose9DyubGIz+Ho0O3Et4G9q4/bRfyK8MXh9OYP
mF/FzTftkr23I4HqVawt+vdWscJNjLsCKftpcnphN+fFi5doC2zQlpw2t66rAeEckeWgsbVrppoj
oCK2ovMgYhd3CYv9tnkiSIRFfYfmja1zMG/GwUFaIoVlN1K4xfgdGBosfbhjq7ng18Bw1zCfvBD/
6LBiXPZwpGejFaeoxZcKE4WPj13i22163RDsdEA+zMd5Zce0S6ftBIZEwBGL70bFfl3IM0A1xrn5
vLMhIm/ufP2kBKds4XuqkKYZNqxv28oBG2TPNvGqHl/mrc101drNCx/u+/1Z2cSEcFBChE7xxk+2
wKpsKuq7ZDcwtQRe9MN5X/v20I1eT1N+pUY/No/byjT75kZ9AZmHWQ7ZFCf0Vteh/lERN4K/t6b2
hn/IWFAXTGAPX4aUJxxVOg46BM25W0hr47QTtdmpXIbphF6MSVm+XvX36b3c5cWBihrFt5rzO8Ys
0U9BFapuxE6kmaEXGbxctxXFoVLZFhyvTwu+B1FMwoqduZTNKPNhkKeSdus2fCS3bIbsiiIQNkcK
UxphW+ZPjci/5CZDKQL0J4oJGiMonP4sRag46HQB0vqSe4DKiMIgJpOmdGhvjaC2ajOxAg3r/vCA
DbWcvwogv11V+/OqhLjmAHb5LDC/4Uzrg03F2fEy5uGgRIgg+CQ5+Lh4x3S9/n3tv+wsvGGSEvkf
KheasA+XDsVrk2rVrV4SyHyfC7kf0XhhHyz95BP9q/X/cKGHSrZwb5vwdMm1JZiRKn1OqxlPvdxO
KO+KQHCpzV1I0ki37WjMx9qpy7jc1fWa8mNW//QpfzefGTJATxkBG+yY4fd/KziFZnbS9Hsrzy7A
EiWqj6eAlMWKgIr2sr2yTgG5S+BBo123btgywBgGekqeQUwurvqRVK6KhtoSm9EgO/v3B/ILX/84
GBDNDDmuMv/4pYL77cVVZqSa97usLPFD1olL8jVISoyRSMkM8PK3JcbFhnilcp/X457tRrXFfKAR
NYSPp5g27Xtx3+TmREmHXSZ1ZEjK+jkQZtfKp7H171f7S6H516uFJ0MOlSxBZXuQSfVKp/SFNrpB
5wBp7ZHLtr3NQp+qKd0YciF+BTmd2CcF9oGtOtUJ1hA3eyLS5t+v5G9IxzDABrSLTNbgAO7980MF
32Fc6/6CqYbtcOeImhVex+noCK2dkqaW+PFtVl5nRbTSVJsmNuY/ofKj0ikIImyPKZX6/CiV+350
GzI+sgvhIW/3+0S5HALc2OzKJqeWensZOQ1Fr6p36vvxBJf0J9jTt6XY39/JQz00Sq7izRBG6uCk
RR7YmRO0gfBEAgmONhLHWWyOIWmnP6Hu9L8as8MtNBSQWBRjR1CO/7yFmdnR+mvwthkL8YvG6LAp
j/zaPi00dmHZkvrhOhmjMEregPqXaJG9G6mz+2KdTem18Vkrq2ze2CYADdGFGEMlaTROfN1OvzIk
hTj+HZMfhMfpSmJteoxR8nnBGgTSZ/oqhZwAQ7ZzULfHl0nxLowZtJnF4jlOnJ+UFvJ3ky77FviG
GmAX+vd/vlmxMeveCPXbUlngOrqsTxsdxMIrhryEZiIcM04rF8q6Xx17tENC/RbAFh02eCnwf6x+
E00EK7DOva3u2LyBeP4KoeNPg7HknTYUfIUL53DOPjO2mVZuGy93S5ueM3vALBPvaodu6iVLfUyv
m10KGTRPySY56FuFalE1bV/KF8D/q2U7Dp0ly++mQ+TK8/PFXIXgSNKckeakAIf7MbWrEt8HiW6J
a+wy0wLU4Mle6yirIZSMXSPFLWhy4tApbgk2oIKBCemjHmfnRpiggyYjlsO18MNE+2u5fJgdmBSQ
06MD1HgwHwaUkYudnoq1vrzj9YbUrE+GxL7IlcPx9TqPqFhgjlbyY50fehUjTvXaiIRbUjuP5vTV
unIdRs916KM4IlQ2OR3o8wyq08tXR72wjF/qCzpg+VlQnnJzlgZTKHY/zCvqNyskCzBOwYHKRJfi
YUsQdRezI9RaXyYobUf73ISGuQ0pf5ALET4Lt2k9mibMDcX0Fk/VdIxzaljgbua7ilqnVHaBPFMr
jOnLuF/ryVnKBmc3/TX6g1q1gELKtoKmH60/Nhe0tq7XiQzdQXfZO12ifZ6shOKooNcLCku9vSuj
JUodflAtB16DgexOWepgVNRT6sWl2yj60ALd/3t2Vf92eWviH7fh4XHJdDJmk5OhLGdAzCkSdY4H
ocYmQAgZA32heTSpqRuY1t3rSTcw+Trncev8yti3VvxftJ9nu92X80Fp5HVxFG2ZR0y3NL94lia6
lYI3n01R0pOuRz2SmuRuPBt+Op1lfn1wuOYZ9UXbwExLrqKzaamGDGf6yjH82a+T8NX+4kw8fF1w
Nsf/8jpp0Dr89LlIvQAer4OQxlL5xaxmf1BO4Zt3MG7+e+HaOVEYES1KdC3nzQZRDN5aUkWobET+
cbZ7eznwe0wGFoUM3uQr//DAglI4GU6EnAaofwQ2xjFqlx2gm8J6IYcLLnu0FHykJS2vfPhOzdd8
FilXwQXLEXcFw/xtCIigOsvPaC2+j3/WHH/H05v1RgGWAphTHyuuJ06lmj+mgafvsNk2zEfkN/KZ
tINX1FFJpRD8npI/yCJLtqbcm+GjQZy4wxXmGQQxAiXiXSl+xjvR+RhNS+C/s8GtzHfWfIzD1wmN
sc7n19dJPF2/r2nO2/PGujjv+NisF/f9iboSByMgw1Sb3tcEiXgdLaKUnUC8HPJdiAzjMwZa7XA0
5C/TJaOAVQK/hXtlr0BOn6VjOO6Jd8S7Z2NZHmd+NyZYT7eqp2ac0PEh72Sc25EH4MsPptimSedF
IeN8hu5AS7p6F34rtulXuzz//IzhCsj4XVwQzM88WHZsi+snODQ0PoK16Og+JnG7nRv8dzaHke+v
KZY7LdWylno5IYT8Nt/g3aAbDQMi4LANEYtaBqh7KF5z5TklYiu1np6gCzKGhl+F5bqu6S+XVJzL
Se8YH7B6rJentWbN19vOMm2A1wTekrZrLadEaf5aBgzraShzmz5lbvBLmmXwhxUqrYMp+2ZxKU9y
yRTiAiK/Dsvp8uVGAYjiyLimNvDfXyrH/qv98fXvh/5veeivZx6pFjYP9suP+wGzVcN7AtBxyalP
lefsRfA5JPdpr5G3SmYO97iadoFXtj69cHaqNMV/eAnfzr54PlQOXSqG7eEY+9tuGG9boak9Au7h
kdF/wbCuWNLJwVzCMcUX3Qc8K9RpQTf/P5dmzlfBDIPmkx8m/iS4alqXJvpgN1EuSA19CQU/DiAf
ThAKEHmEMshqab7qy1x2Q4ntrvPjHdC/OaiTov2/l/FwQiuzS1jfuyob9ikbxQ6t8a8K02gX0Jym
8I5KE/arD6UWO3s8C8fqOP80Xmi3OHTEptIYE4sPo4Igs5n8YbzcZgUiMUAAyaE4s0NDCDXyL+zN
1rRoeiI9KNRVn/KMlfrOpDDrx0sfYc4AqBRaO1/hNaEO6g+VR8MVZqArJv++8d/t5P94xw9LzUhu
ihpGq7EcmZhFbyvMO5G8Bp2BzrSQtri9ruELdQbUNBkZIR08JMonO6xeCEy7u83f4+wtIaVpoHJ8
CrwXPA9EB0nPufSuocoul0pckupGoVOI7RwKX4cDY2kan/9+K3+zBniCKLAQfUoMnYlu7s/hW5uy
lt5wiS5lSoY6kyGpf/BbmNwq3Utp8c/JuQL/nC4MTNU/bF2M4aDwuP367erasN//7eFRu9ZE1cGR
sXnPWbY1l3IqkzobU6Syo50wM15vz5cJjugPZdHhFSXn3BE35srcFXOEXvoqXBYTrATTiw2qbkwq
sKd8MJUhv2P9YdUI3obczyuN2fKze6IRPWGKXkWNh1EzjReX84jEidbGhAUbi7Zg0liqPBUJqnwe
ItSuNDXaVQ+BQp+SP7hjk0p4eV0RpGznT//+LMzv7gZhLopCbsZA/334LLo8vwidVmacbqRnMF9s
VSbdpH3NA+vyYnqplzoF4ikXYcguDT0a2/T47yco81b5WfrSrJlhu7aNCdKCc7YIQXSYLq1fYAA8
Xef79uTIk3at+g16CBq3z+HUdIW36iiCLNj2c1Kv9CmNHp6lhTnpRaIYu+WJWQwyQkzfoT/H3uCl
sokep/3xxIkeBIc45vhHHIc+HJ7VvbJkU0muNAFTuLDI77Tk5b/v07djluyGgeolmYC7Hw/SSX66
wqhWl9fbSyHORncvFf0kPDY9VvNV1y9a4T2s2N7x2Qa1bFWsp6OV3s6K/PWHl/LNGY0sOSzPCKCk
AeD25wBO+iSPo5DzAwsQ5j1D9lHYoeTDOWFUPiKxhhmwsAOEcz/aHP+21/DsosDC62hIKsDoh4m3
w7ehpUIyGkixp4j0T5GMAANCS1wsKJdK8oVei7Ihi9CtosC7qcZexJDcn76SypyPLryoTJpqXYTq
TCPFLR99tO2eqN0B62/k+7uOHxsfKnFRH0IfLjBjTCL1NgliYdbdEA8JNlHAdjcKvozi6hutdFA6
An9BiqbCPKnxDo5amDC5k/TTQmZl5nJ39YLDq7axX2E4Ee3mos3y8CO8zUHj2UrEpphzx6U/Kzkm
lsFccG+PjXpow+4Iym64SCwWy1wvvDyGvSWzDT01fl0jD8++MNs19wiEEW2zqLJE47WvDLvL6fHH
5lS6E8SKx0tlTWwAwWLRtntkY5XfpLol1Vi6EQQFMgbEi/7S1hcmgtaShElYZOOTxAvP5l1bnq/d
MmMiSgEv5QrVJDYdqp475OoGfD/U9YuBkedT1tX38CbZFwpTtjZqp3FKSgoTR2euQ56N4UtlU6Eq
Axih3/mDN7esw8XNoPtM50kH0YNEQTG7tRSIayNzJFgYFxw79+j6rEbsxBRooAgwzUZwL1BvWxFE
WTBy/j3K5e8mpt8H2sPEdE/DK7VRWZ6VEI4oNmTbG8r17tCpXzeJ2tmdHGGKUuHpUy8pSgKYiLYn
aEtRxwNYiFbHVCWjH6/sSP4QKuOHZUT6bgfy++t70HxnqVREAX74gY0P+z1WRVSdw25dv/kiB3Lo
KmlT+DoiDPJfrxoJqVHt//sm/fLOPa5luihDbQaGp5KA9OdUIPdBH5+uEZxBYZ5XZ8ZDgV6ELJNB
3XxHM8uQJPc+8SoTARnEO7D2hqWcftoVfnczEPGT8YIRWcMm/+frqBOgBrdTzpSE5bsj/di7tLz1
SY0cpPbwjpND0ZfjXiUx2QMR+O/bIH9TomMm+t/lh7H025IeZdwggZ3y3jgQI7yhR9M11mu9YZIh
eQ+VljFvvgzKbBAXaH/r+39f/7sjAWUcIA+SrA6l1odNsVrIvXary6GkMY2wT4eKG4jP8p0AOhqZ
ORUwpi5rRHaB0qeY2i5OcBPs5rSVa+2ncTnc6och8cdreZig2yoWoiADy4xoHA82nRrwnENqMo5r
7IS/3MxN5P5wB4aB9nhVgn5w+hBpwQB4WJOkUlLCrOxzKt6IVJ/TdbWHRHFOZ6RBfpnTbA+AH0WM
vP3husO7+eu6ME7YScoj/vHwAGgnvTDFW3qfx/Guq/yKNkXrpwrd6srLYTcJ1k1chMVCG/EdW1Gf
olX+sTb93fgjTpleEehojTrx8Hj8Nv4C/Q4UI4+RH9Z+QcQ16TXTzmIncC2m2eftKRYsTNImFZzp
DR+W1bXjGtgI03/4w4zw6+j3cEOGUxFnQgWAEwEAf76UqyLEfUtG40zL4EdGQ6EcWeZoHwmrkVpZ
fZ14eYG7udId3G0WYC6CL052Cg6pHE45GXopsbRbyr5XZMMKagmhJ9Kd5jTx7sIp/mHq+NW5eXzB
MBoYM9TYsUU/jFfym7WyzEf5JlyWhkPyq+HSFsaT5OmEiuRuVe0C043wXtznIjJKwW0sir4cZMpJ
WKNkEpYy8udZVvLyNPs/pJ3ZcqNIu66viAjm4ZRBgGZZkm35RGG7bAkxCBCD4Or3Q/1/rFWWHVbs
vbu7orq7uisZkswvv3fKBZqo83y77h7uCU++LfkUXDI1j87DRXLIP319tkWSNRfloqhzJHdI2gBT
OHvh099dyRd3BCJS3OwKAcrIHPEuPHf7hf0dHDUdrrKk+1m3S2zZJlIiypI6b6oxPYeyBSde9xD5
AZIZ/zoICnDoSJtxnniAohiEtijb7yFxPz0EBTchUaLvS2DCX5zmn7neGFFVtJ20n6NAiPLJQfSR
i4hY/TSelHs4tYnComoekCcig9CiO4jp3xztf6eLSewqQmlZYWQJR50blNI4X+sq0Tp9Ds6uxHCz
hlmSplgz1eNahipHyjoAfV0IdqQqTimBbPV5kGslsZiQR4tkLidFGFUE1s+q7iFXXpoyxuLs/YQj
itySlVpb1DUfxfVBu+x+X66+mcsNESvMIbLJdQ5bGLx8nUGR1WQYrl+qWZ/iBnLmzIRF/+E8Oeju
voEec/qM48cYz/CTcCX7ZaF2+B6SRQi3Pz78STDYyS+KLaVhLgi2JqU4kg1lXGZ3fT06QCvMUxz1
Ez+p3N+v/NsW9/fKobSACRFNhTLy65VjMqLp9TGKp4qMNOBswAfuCLE6eQeEm0IGpYMGg3V4Ober
2kh2aN7OkhbhonUZF/09vd03MHC4GgXvywF/YNe5hTWx62xKXSKrFSdfhX7w1VU0L+1c8RC02L2F
zeEZN9HT4U4T5vYb/M+wqO5YARQLSPXrQ7hU0pVIRCPm1Oop8rZmq0nGDfax6h0Cws83iN8QR018
NqzbTBKrlbTsyj42hZnhKDlKhZpug/hy0l4iSRnrOG1gay+UsSug4sG27PfXfbutDjeq6vhA0hqQ
waputlUli/RLKWinKV58lwxv0y3Jjkitfx/lm8L97zDYYBCFpfL31k3V0FWFfkrqAwRINV4wefS4
etAB5Pb6wRUt4peYVwe9GLKvLnHucGJ01LT1YmHTnJEkZAXnt5bOyNWGtHLnEWi3Na01ZGsMQiNR
FPnptqhTcyHnmqOY9cI7t9sS5VNGKF2Rh7361u6npfpOIrvyCUZO0KGdyWhgom6hY2ZQHHFw7/ej
FES37QFqK0hSWBOexX5Rq4fZ+YQ0T7+4lyEEstCXFaFwevHS16ZXQIvMAAUOR+ccUUL31G6oXYWl
EaGmwLuxS668kqObnJ/a7uTFJUATto51guN+TVZNRW1ZkH99GiPAHok6uYr36DHfYC/Lkihyccdk
LyR56Zb6Fl/aXlEvR219mO991DdEsyevIvnc89xfCXeWfOm2or0d7WYyno5manKK1dYVXbVulk9A
BlbiiFb/xAruzMihPPp3exnGkgkZoB5Rht7kzYw89id5T7VirPdb4z0KThBZPQEj6RFdUQIaPBSm
v4/47UvDp5c+KJ+6KjPHzJtjpNbwisVILucpHTWhwhJ02R9xIV7+Psy3/hU3hr5aY63EFsvUbvfN
+no5tbmhZEjLS6i+KIAQlERAK2PT+8T2a44nKVzR30fFNvX788S+hLYi8mcVbtHtu1MbM2IWlUi3
YHOCNh6JE0kfjTUmUfzVS0PyYxwH1+cObi906/dZg9QAfkNIgerpMNwVevZHR1gc5gQQ+dVoP6Ox
AT1eBt9hw3su39WZOsOWMdS9Gv4wJrnjNqNHfwrkIJkxLPZSCOB9mXbZ+lS6B9iPQATW7gIkuMFd
YKy8J6WbKE72PEwqPCNP9lWw2xVRJiSfozFYV8/Wgoj2VTvGOu3xMk+9Ajk+MOjcGOWjKsQve9SE
JZ0R8LTEVhRHXwGnAhXCBXewNhhVUywIcZxK4DUcPRLk6nHpCgvz8wKjxTY/tADUc3VBqNIEEFtc
bWSNElKz6BevtUm5iCZ1+ZjGISyeHgs13qLsd345shbGqJ/gzVl8XGI3vtpacJlXAI2aF0Nof+mQ
JAD0jo/LCgEHnhQu2KoNdW7UrOtttqh9umrak4yar8eqk1B25/pcQqlA6wfQByUCs8E5/vNzeV68
dU/Rm7ZOwv1LgY24ZUsDtJ1spGm5QA72Esd+u71u9p8yQqxxMzIWeINDIMaqg3doLvG2gCGm2tzo
PNlJ0/ahfaVKIKEtAnylA4h8/lVYXODMfJLIewKkKVYsnHiJov5BvAVX1udST43DU5berffTH8WV
Ji3UW4LXmRedAwzn5wv9MUYToZKlgXlMUMwVF9HGonqSl4fDIJnER4zqMfXOCLdQDiWDTbfdzrP1
0e3H2aMwo5pGUPlQwtuyZtJqSMudlW/92/Wp/ui27YNM2g0FVzPltfntjK/3CJAcAQIvWZwJxpph
nAYIzYuB+iP5581hCbPHrJ0en0ZYzpFdpYPAq9tKE3FXPtKcQHesh9WkKtlJbAs1I0Aq57El/RQF
kHpzeUhfxG39kGyMxTXUJlAEs11CjC4zy1ddaU6diMuqFI2st3qbvtAGo8UnYL7DkGcOdwgfktVu
q7mXIJupk/wjXymQytOl8lg+XDbVXJx2uPykJHfgGJE/IH/eyKPdx8Bi+rg6UH5Fe4c9B3jtAUC4
s3cQ6UzAYA3IWwbthfo+GhRhBO4g2jH814Mz2DbjdG37nZ3P/vCz76w/P7frQUUBLd0tNuXr/pnD
cT3dL+ppEZYXnN8CrcNeklmIHq4bicjM4jCxw9IbNCbxsoyc5gHfOYM0C0RMgt9ro+ry9nTSnnPg
x6X1etkps/q9eBZmyvj0qHn49sySiYDRmF28V0DgTzx7c2PN4+1hZTyQ7U5KEF47J4xc7D3U6Msz
rwtS0mdydHBGUEC/gb4lDx9TdAQ69Hg4/QXEX0fXPZqt/J7qn33k1gLKcuf6UMBHPw9xM6U01PDM
nqcTQrDrg3eeIgpHYG69NF661D6FWT4vIVbXgOoXF6fr/FVZJZPDBvRxyb88N8OrO13sHPf0fnTs
bdTrcJFH1Ue7OLSoyNySb/diCz7SWVcP9DdSZOplExFo6RjouVT0nR0iIjQ3QTqKFySlBcTsTS5r
a9xkrvFYLPqtjMVfim0y9tJQrM4uogdsHK52/dQRyrWNQYMoW0yUBJpArIsbrdUJ7eHt6eVS2Wbu
YY8lvtHWnmkfGJAsScfxs3yEOF2v7GobL3CRPp6JIEol57AW0QJX29JXn8wnaYYEaEuXVA7kp3SR
r8wnHVZ/N6pd8X2QyHmf19Fpc5iL41MorrTQQK3Q2cnLeLc7jVsEeS1ilcMrFgqPqj9ICPbzjt8I
gdmqfGm2lX9wcnupr/fBOey9aiYGpV/6/axer54VGPgiXJX8/fDJsgcFs111cqhC5AvSiRKeJxbj
kQs5EifxetDt/L5Hfmt0DzszkfUUUlQCMrYWXw8VfasV5dU44cam7x1V3pXkucUvQ+JzTw++nnT0
q0qiqLXjKKMrc20+VDgwGCYKUT9uxaconRXRgkZ9JP65Wtc79clPtR7yBnNgrMnywBf9ennXPGtU
zMwxaIEjI7lN2Nvvko+8J0y8DB3R70/jp2IPez4a64BtJtKKoUD7p71gNilp1OKJAC+7d9n1xhBq
SGCLFn9+H2g4qt0UergVQ3Smv6QQRH1zW8U1TuumsPJ50fFM6Y2mzxBnju/y8UJ2zvYsne80un68
M2QiZMwNhdC3w6NoxKnZXKPzpnEv7GuHlyVkERSEg2rr93v7eSiyqXFi5oURbfT1Iepa0RftiaFa
p4NR1kwlZv8iRZjUBneG+qHAMwHJRJq+xHhDCvk6VBWLxTmKGKp0j0uoTR61HPrpqxNvDrvcufPW
fpqNAyuf1iYNQ5nowa/DiW0UC21rZZuJ7mfTw5ygaftCXhtVF4zOe8X592M4J28UALQ7FI3zwO1w
WUcXYp8xHF4m9tF5g6zqFqi64LzCAb7zKIdH9XVKKiJ3NNC0wXOMb6FRyjHP99dzunk07Nlo84A0
0fGvznT7uVr9P0wRwAo69thQAiXr+s2D1GOtPCl6n22wTaUePDuDKB3E3iEA5v9+Cfk6lvr1pR3V
Y2EQz5xtQCKpbFV4xMMcqbz9QkQTbN6Z/so3tQDnNoLosP2lGU+37ZYfJZSJJWZWXcz17dlDgzvu
FxjzUiyLGMYFlzFsjoBQmhCxtIe1jieuLuMKKa0wwpheWpT868vYCmi34PSQv8Ms6HxpfQw7X5xf
F1ZwDtCJS6EVHJ6EicApVJ6xVK+vi2pHVT9qdpcx9GF+kcNLbBtT7Gl8ZX0ZXxekIRw5i6wOj+RU
my/lM4aKz/uZte7ArYQ1QrKpghRMxYaj8K8ElyBenAFhmaEZNpMSfwgRPuPceDjM9hscAXZEqi+1
uYqnQBkoc7oS1KvJ036z35jZSN5FzhLCXaiG3U576JZ6SEheIIfKnDrYJ0lviQY/PD2JIbMaLXkO
77AZm9PC7cHM2EzyYB8sSaNAgJYHqguE7WSYcGVBHtC+GFXjLMDkKvjvr/K7XFyCK4PD1HoR1z0h
isP/GU97n//DOz5lwb6ioBualqHuSj7UXsRrww/CDwLFj6biQnu5rjBFsOsRuYzI0+zB/gx6DXYU
zevrDmzapfiz3z/890HGtsSyCjm9iZmB/2457zIJhPw6PyDYTyKnDLT5QH3sfQulvT6VayRxMaE4
DS0ZOq4OaIcMqyWwdqXmFAHZLN4B0qjpCFPR1zbCyJoOZ5/hHIUE2YX6P4F6hYdJ/EaQg68gxIQS
EOYcccqRMT36wuSMqYrulSMpHKZdsxv+O2S5G2OKaJL/ltl0pzP5w8I4TPlhaTQMQJRb4n5bF215
Uc7YgXWza76RiplMsmRECNwiBwrZj5t+MRjuVto6Su718YYP+Gbl+jL4TV+0O6dV1+dqwUNCVaJh
bF+b6wZVd2KiUEP2lx43ibQxcCWystitq9wuLu7vy+c3ZOA/H/3/PIFbA71LdbIy67InwaYkpank
DRYwu47Okc6CQnJmEl8cKVLtxtwjZfnAOis1H03S4Ki0BGbAqc/QA4fZxYBUQHFMo73BxeW4X/c9
zo9wmg6Cf+yWlbTupfXvF/9De4bXx+4JskQbiIbo1yUy65vc6mCtzA+U+dXRQ97Vpl7fPmHieNE5
kh0+93iJZOJWFJdqqdmG5R6ih7PiNgQY3LmYH1/nAKkC5VsKBkRfL+acn6EYXQV1XTsiYa3RarA1
8fLJFf5vs+0myfZyr4z4Ye+j2cp2pOks2JR/X4dMetyyLjIr9lneiBgtHWaslK05t6zZUf0o0qfD
dWvCYjECQxpr+4NzSF50sYSJdm9n1L535LgS7hqulyEjABwqnn8q0KjsGzG6lOY8YuU/T0oOLFdc
YdplZ00rwmqjjwZjoyIteUMw844bCQOdhlzQFBs9Ux5b552S7yT65TnU8Q6XsDMGJeK4LhHd73sn
yyAIzEq78fV95ERyjKrKcjN10xcPkTGL6UYcJRakRAvaLvPLni5B+5qkXq3O83MolniXoHAr9u/Y
jvfXVXJ+zTkEtyc+N4WOzP799+nwHbRiN/33gdywGyCD7ZvjxQDbzxVMaA+2rOOjkMOQLfAcivHB
OqE4uMbEgz8YNTlNNPQLqGEoNoXTOIoeSgzCj1j17nGZSmLM9vZEiGvcDx2OHAOTi+QVPexHsmgU
zqy/X/4wc27XJkUDZAAv0kz9tkAV4lQpii7FMkx7lmgdtdT7xwY3kAv0sHHOke/38b4B2sM69O+A
N1M5ovQ4GcOAkvwopVFY5cpSIt9dNRUnyl+ruPROReq21cXpxa3aFI6qXF3EWPalODiylntdt0wO
jXvGlau/vDf7qYbjH6RrNGJ4HvbNKDup7qms7VqUwroDf6BD1hFPc1fn841O8PdmdNHiMyDjV7xF
5/fAT8f6mBXznuJBeSbLQ6g2Ko4CUf1Q4Z5nskKCZ0LHWpx6VxbCGEkHl416UBvH5XMer02JmF7a
ncon/Enme3HnBas/fbCqJg5OmIgctVvh6mHfKcU5a9O5cpF9sPeMbK3cuMIZ2JYdCc5CPKbVXGup
g/dE99c4riPnWkBoY/aPJDP2Zeldxdi91Bu0uDZUOW/wKEy7YmQm9LksbdKb5d6Wso8kQbTRJ+wt
8qg3cHbCrscXaQDJKmEAwDytQQ+B3mkOuUKEnNpFG4TgWbvqDXFyggn0+2yTv4MjiqJCfeLMTHS5
9Beu/2e1ErvTsTzQWZjXKdcBoQTgzJMhg4IPZ+5ecfXKEU9zOlJqHmaZ25PaQEgYXimYcZHMuQ/i
e1SFHzoaX6/pZjOra+PcdsdMXV+fZUgZtGN85Zn1wkA6M8eVCi4wKSAHCjBM3f4gb1udaGlNcQ29
w9r9e4q5/fj/fTo336IsxOc67brzvCwTmn7g5Ar8iD3Q22mwL88erQqieXwEei9OYUQGViPsYm1X
HMZ5u+0jcmIrtDzsx8XYVP9UJ9LBLG9/xjzEcqtqKxBeetWg+sAbqBIySz+TeF0RP13gN6efR5aQ
P5YC2sXi6PSd8ti3uIqYjZtl+CkexiepmxxP2uSSv0R14kdmWOxRffOTxp6CFnVxVqshq8I5Jjg8
YC2mqkxT0EIj3+o0iqgbRjVukGV0ucPoujexbh2cjUuexnDl+zl+fjEqyCcBivXs8kKju/SUrYGx
qN2+J3OYrfjkz/BucZNZdI9Z+OMC9M8bvPVj7gQxSdEv4xBMJplQrCAO42co7B3p9KpoqT+SoLtg
QArz85p2fJsjumI0l7AXzVam/tCYqo1gZ2Lqsduczk6mL/f7650l6BsPc1gm/7nK29pT3GdZl6s8
rJg0TrcKRRoFmGCenALpG4ZEkPflyaHwTMmJFvcEpd/oZ39HZ+1DiohTJFvd14pFyuAk9VWRzfNa
sjVoyFEL45RYA1nFW+2Ac6DXHlOvbYgC3IdlBpPADEtzeb4ScXnQRvtmuYdekKiIuGXpzgpFzfhl
B8aOX1UJaSaohOVpyJAa1u9/lqgsKsBUhVLYKGshyGk3HJfnR+n59HykGB+pQHxgSXs8Hs3ZlZOv
jiAkwDYYU51B3Ze748YrX0EKJsAaS2152h63/c7aHN6kxWB1iX4Pz8DSpjR7KRA/zuLXw8P5VUXv
uNbH+xUaIS+e5T3HVSw4/JaFHcM7AduVJpRAqHogGt29jhsCjvA9ipFFgm+N2xmoOi5hOG5LK2G2
D4kA9Np5Ozst9rvDOB0j3VwlswQ7GraV4wd0pGWHkZLqdzjiSCMFy8gTxLRQwvpw0PnBQg1RRUzw
HQuu4XlMSMzygB8gwmT38NB6KjLOvZ8G51U+wjRzcfYvmHtuIca9HMbm7jQqn/K3CIvAeibT1EOW
P9qPCbgImVboofVAcKHO+e0qxaBS2AiEnNs4142zsEKfvV8OAajZuiczNSIllXLL67yLjn60mDfc
JmkTQKwglW6PhLufoKMKxVfcOfE8vE7ImaTpYDy0gPzoUmZVcMVs8Ix5JnTjAEx1Ljvo3kdY1BHz
/mQ5xuy6kpEp0seYRdveL+gBCHOSw3j/aWBMui0y/gcMalAZimHvqyGNPBsp6xiuvweCNqKXwcWA
6FGr+YdJtjhv5eXlmT1D5Z1FD9FD95gv297GNyv2rLk1igY79En6Egf7McaN7ml9HB1myjwK69Fg
wJmHV9SX5DY+n3bNgvWESwO124fGQ/bUKjQa3hQX+DPYh/2kCrIgQrFqTpBc4sDY8NPebWdGkGxS
nBX34dB2aRBX8jl5oH1rrFG3CNcDHKZPi3LCRItf8OxfXhFNEsQ4Os+wcB9LOH/6VRCxVBiDqb2H
RJgQlgZ7zYhrlvz9IOa8EnC791VP8EhY9IstiQJbbcKTkVDGYwHqkJQR6GEeFO99IO5ivhpm5qgK
EO0/VvSA2hHsRKBHxOQuB0d8TcMBh6QH4sthMdMPTrQSSMKtnjCRRHOPdwbZu2hDx8Kchsvc3JVP
zUTgDYEj03w6LnBBGV2fzFBf5k98SmhASZ/06gHMUZbG9MKxcD+PFhCyQFj4WBc4FgDYl/7Z7Wfa
Nl8l4/OipXciTM/BYJk1JOWuT36Cv1XmYRUXoptF2Zng9YfDuFuMujDjt8JTbXwGs8pm+TZd57OY
mDdwzMrHcGuW8+fJ0wNQzBD7dfwI59Yy9xV89brJ/uHkt5N00TwoXuZ1QbzGpm6M21YohAMEVKy7
UBjrIxCxGu8oJKVgmJkjB+LUDJRXw6+RXUduhK9Z5skTM4h3l1B/vixKH4KAf/6TolNrgPHqXbeL
t8eFKdjWw2ErAB8fX7vneHrF4G9hvBymZDE3XvZovkuf8dAl4yOSHCy0121ofJ4m4HlQiCIq+Uk8
Yst/rT417NfLcbkCNUtWWMFNDlghle/kz64voehm4+ssGW9f4SuGpleiEDcXlp+6EuBWtdt7J48U
Lv79GlmivbNm+kJCl4wF4OQPzckA0zzo2BkYbjM/eS2uhJjqHdyjLy0vT8KyDZvHFvO+DFpIMY3w
kYQcWXqouEfFqJ6Cvz7ELjlyfrKilMxAFc1RGgr+GXC2mMgzCcfsWUK36xJwjsbozEseopCUmTDd
IAMO87EcZNtocdwaNMWiN2Utr7CLOE+gFLlHi6lxnXFEmtRB4ckcl4c+Tr9W58eZMTWmWkgLbUIU
T5A8K+EJIG9QA9eOIdnlMxaOwMZkRSyjUYoH2HFceFd2mSwsw4t/sf8MEN7JP6AXHSw1Ikw/rTCZ
iZNsljhHeCT1OGEDwGtgsIV8Om5B4Hx4Kyyz0A1X/TtCwf3scW/nrzpYvkfjyC8m/Z/f63r9aw/m
76apicBFAAyggwQyf900m+pCNnGp7zcEQfhV6Wp0sDFSxESg+CxDDos5nov0gBZGWKB5bsd0HB+r
3m3bsGIeIM427M70DJZoTpIkPuCrCt/H8I9IhEG4FQKGbI5oboJPZe/VU5pfo3jJgytf81eaDMzu
9XHG8Zhmt8fH6qWTc/8mbO71W25OC3/v1JAG3jxhzwa5YrfdJuMop0KV7Tdk1aEDPY76ADHT84Ew
cFK3oQ5gZBoOK2i6IIhpYu3Owe/P+i+Z8n9PCd+v4KZ+yqvqcO1yriB3ZRZMFlHvOFLeCjbsxJ7L
LkdJG20irol3urY31e1/RsbPSMZsCkzLkG9Ko/35UhMmzMiDEXXjcv9sYxQlLN0HH+1/HvDNDkr7
R5xkh/XWRwl1p9L/ioT+9xpMKG8yeCjtvpv2jnDOB5ZjY220Bae10x/QhZX4XuDk+vtj/tri+z7O
zb0mtUBMlFRbG2tRLdia3/oP657fkfRVCfR9kJuj5yEj2kqoWmtDTSg/qh8Uwwef+BPOZ1hGbn+/
oxsu/PfRbo6XpJdZubHnlroPKEUyp36KgOscP+ulhqXNC/12vA5Zwe+M+9Nd0i6G/zzU1MrtccM8
HCyj0Qtro86yP8ZEeMUs/CHz1AfjTtLgcAO3XwbwsYGYBEzyW4awkp2a4ynLcImcHUNSDciJE7H1
/P12vvZv/vMU/xnEvJFV1CChVZ8ySDcutph949L++wDaMIW/3YYqs8pwAKGxfTMrmqQrtfJ4sjbl
MwXa5LKVFulbEhpv8mMxpszfY5dAnM75I3rR3vjn87Lyr2+DYUC+KcbUcxHFQQFrJl6eF3qQeMKq
2FSvuLXNoCON9efjpF4X8E2MqbDGG4n/nRZQNUv832/kBtj/76P650ZuJhy9w1bKuqO1IUy1wGrC
iQ7O8S3+gwIGR0asTMn8vDPksPjdPjudJLTh+GZI3zYi0yiiM4ILc1NN+7Dc6Qi8Sw/ak988iJx7
7jgw/rQY6Zop02y0RIL8brY9/Wocrvnham44lflxcN4WoY5yzNjduaufFqN/x7lZ9DJOsUbREmRL
XDGA4XEUr2hMbcuJMsuC2s0glNtSa0N+fPp95Hs3eLMKVlncG1nCDZYh1jBEO+1tjMKDezvLj0uT
STuUPUWxmPc340T7y1EtlcjcYGfLKS2dg084H4PtfRHizDu916j5cRP9d8Cbb+zcqMlJSE+Eiz9G
jzHnlCv+BwefyHqgW5AjCnZiAYLz6F4BcYOd/eej+Hfkm48iPnWRFaXc6ilMlvj5cIokUWaKgMzb
kZC9STcnfHSTOxIN5adFBRML2MuaQkbcbVtDla+CeG4MY1PDA65ne9IHsN4YvBBc+Lgvx8GRZ1z4
ytMhfCX8cnSc0CPE+xrGz2z/UM6Qw3L2MZaDT/jvc0z68dIAIRABEkmsWTdfkVlUZt3t9waEC3ks
4PZz9hPXdBv7iRQwGHpUv/+fI958T+lBgidzEIyNPNi4O5xnaRlUT+JS8hpfWVphi2v272P+9AnD
bfqfm7yZ4WdU+Gp8PZgb2iWkPcCZHSnh70P8rX1uFz92P2NIgpNBJW8mtSkVnXxILgacLZTUkyPn
58TlnEI+xGCi+1pxuN0Nr3kMVXvWERyyx3WJroNt+fQzyFnDfwkSaTsiBG+E67Q9eBHju+609pYo
bheGtkv3yq0cIVTCbNZO+Dv3NLBUvIHjODBIfr+nH/eQf+/p5nPpM9KzjmZpQA5rnZ7kidP644nM
ltnB/X2kGyTs74dpYpCk8/CgoWGX9PUMY/Zp18RipW+UkfpRhe2YmMxN/Xl8ttYodONVTugbGRu6
gCcitNzrJ0TXw3P6LoyzeTW3xpWvY+lv7U6r/cPvl3bT3f7vpQFpYSXKX3jQfL20RG3zRr5e9A2W
FTS86BL651lKr6jxRLoo+WP3vGvoZuyd6r0bYyZ3Z3zl+67K2vG/499M3qQ2qouuMP7lE7X6kTrj
8kgLKDgEyZqjmrrrZuh24+dzbvcvGKtPSE4Nc9jdwe8XYv7QnB0kIUhPOGgOP319EFUhWtcY1Gvj
Pj+/jBajxeLiLBaqIwz2dG+LyA5H4UcYbpjS9kPo+x/vDzaeXnOPncRz5s44cFYBf4xPtrPVnO3c
cQKXYAfBdQN3wkfv/vn9in9a3L5c8c2jM+tDkyrnXN90UKT6sBhbT5etyvF2c5wUU2sGaopD0uFy
Z7m58fv+75T550ndrAVqXqhtKZ/1zfNkxh88qcWGx7N4Gbl0Dlx3MnuevYxeUm+22LwteHK9vQht
2+dkndnTnTef0y0Yc5TkmY2HR+aMHW/Jw/Q92xvz2Mar1g5Wk9X/5/O6+d7P58iKxSvXXTv5bujF
LDPRVZ6UaT/fP5+C4wTU8rxOtneG/WmGK0N+rYhEU2NufZ1YJBNCQLUSHYHNcdlsTuvyrRoLqz1V
dPdEE/DODvTjYgNtEigUQSiZWTeLjWzJZZUaqraZWDbJTm9vuvPGFNadl3cW4L8vYTfnDybqlgyF
wU7wHtHx73H9ZrtAkYqYa6CMome/mZqn9JIJR7nXOC4Ndow6rRvZGxJ/yuBAik092o9Ewgj6wAyP
QbrQPcJcUQ1MsLe/s3PdSCv/M1uH4k8CDwcat4Y69B/QBabNSelqS9+cbdxbTyz1k8jGcA99uuM/
zbfrz8c7L3x4wN9u3tDxJALxQT13830ox5MRlbWhb1AbPaYBMaW4CRajxr+XXy5/n1o47kKIkCEM
IUP8xhFPBDk2y0bcNDXQ5KhGEWN+guN3PnLptBpJ6bPwGOkEcPq0tqLKo2HcoLxqPVJhzKlUuemd
I+yNLdLwuPGmRg8/dHGGx33zkSHEpeA+mv0G36cLXZTGbt7l1kXb1FnOHj1m6ccd4b1udHZSoKYe
J56dCbBF2i05X8ZWfSbwijgLlEnmiKb6FanjOvpziR7iP2aQrNBd9Cd3yEx4Q2/BnBK939+f/L2e
gglssQ2g68Tm/VsvqrQux+hgNJusscvGOXxgAwQK3UHm8+pPc9w/WxN1fVzAN1HX7NTHx54esTBG
r4uctX6TH+hGfNy5qOGL+TqpSDfFcGEQzKM5vfX3aPVaavqobKCXJ3ho5mEzNcfZxhxXZF5kZJSR
BOwPPpEKrU3Lj5c150Wa+KzIv1/J37jn71fCCZhyBgr67cn02Jkkmh+5EtJdIi96SFdQXzJsMdbd
x5HGMwerK4F4ds0b/NAmpwWecJSBW/E53TRzAm9eJH4F8PyDILrMFt+OsU0ISSvaOvkYy0uwvVvp
DWX+t0s24YPKsPMtUb9ZEus00dtsHzUb3L6xaSbC5krixFrG/tgaoqdQoeWv2qPw517DRfqhyOS9
DfZ+mAMjbvm7if+z/ORFnxpiYdZsOs0onw6o25mC9k9qP5fTwZ21/fsjD/cYpux9VHwj3EZGMjiW
jiov5k9xv1YfCs20K+Dr8wqWBcReP3bkMJ9wCxYM38oGowO8FZeGZ7Cw0ZbAshQXDnZcHjHozeBo
yg/sXwm3xAb2df463m5f6YH3aBRqt3Gelo2z1Fbic4tGM9AQfM0i0lM/BJRn1dykr67Zj4+PJs64
Aqfm4WcobnfqwR/OsMPzMlk82DNZPW9ObEJ/taouL5oN/rojfSZNsx1tpwMpb9EH2lxOEFP9ra7s
6/Zup+Cv1OVmmiC40VR6OxpRJrfdscTSK+0kVNeN+lI2gwT00DuXR4s3lzrdDPpW+WT+aXcKgMKL
SVhpb+PVSF7sC8l3IF4aIAoIOj72WLzCLtrlmn1ZXZEMkq8DUUz1ms8Sf2LyHklfpk77YMEmUZbE
XFfaWG85LGyOOmcH+uQ+cwzOS2AR04EStGSEfi7LNt62hGJ8nJ+rxxIG5SPpddqntm3m9HWPyO1t
Zau9prt4p32mSwIaYf3OY2wySaf4vPwB1GhW1QtbrXxyML/RchuoiGU6Q7KfukLlGKp7FWzco2Fw
viDhRXiZrPf42qvkJF+f0bspm/jpyj1i644Nr/Ekb1FkHmcQLpEpN1vpHfWqtLQW5wfSWl/NOf6F
bWVLu/1Dojt9YfczWGNww6r3fHsxB29DrGKUpSo6LALntwIfYSFQ/iD7p3i9qnfm199P/bd3fLM/
Xa+9Jl0PzXVzJseNyCUf7P8zn+r+IbBIiyPXbcQ7UdEFG0Hhx+Niqq+zyTv9znC/Af8G6kaV2dnd
8vR6egISDBvnNCdomJgfxWtIeyln1lLY5VtriUkekghpcZ7IQ3hpERST4s6x5a9u/Pv9cKY0qCwH
J9yv5c0pjq97KSm4H9yqz0MwUYWBEXJwgE1SRS37bDrnVfoAcE8sDtPq8s5Zb5N8AoUxKa2tuul2
6bNS2hyz2jB5qFZYUIKMXZyav0S7jkbi+d6B+PthC0CPSgE1nc7S+Jd6/M+qWObXuohUvjS05tLF
Syxfz7zmCPzevLWHoKShry3bk1ca6wu4tjrK6lEcv0mr00O77s+jVPIuNNjI7tmeoTwdAvxXcgyh
o01V33nCf4uor0/YRD5Dz5edF5th8WbzaLIol4pCrsEY6sw9UHVUOqFwz8/IV3CvljkhvpGJBxet
2cSzalPFb133khXWODXcuqMsAHLpFnHprmGvXt7frHSSyo+W4SDbwNHCHiRbOLbwZ4+o9xicAPGL
ESxKIvo+anYs8q3++mfaekuwmsWi9F7RxJLsjlVhNX9d4yx8dq8HUFhyu6AU2xHgYfgI1/ICsdgu
Dv+HtPPaTl1buvUT0RoChOBWAaEASCDiDY0oRM4gnv7/St6nbZvpYy72YnkGpo2kEapqVPXq/WOI
m1VW3kalRIhPShViKjSC3vbRrnq+QPT1KkWb5qautcbdzfI62PQOS2UW07ebwBieWnc/dh/u2S/W
4wbYDsgC9iaRi7fvv9rVZjkcdwsNFTRKBS949TUa/iFqglO9StKHPF1ARw8ogmMfmd8wDUuNsr3D
L6qtq49v6CJS5uSDq1tsQiCreLvmeZAswe8Ea1Q8c01S5u6+c2w9Z6/5qa4Gq6jQPDqn9qOxbcV2
aQiauHnsj9FtzTU30IUrLWDqiXcEB6LWVwEtdcFuWmorw03v7ucRHH4N1n4RXuQYgbR9sA5u9qaL
sKmZIACtI/zgaN6+o9CQFHe3TupWGneEps7eBtXbYl0BDPBw89arDk+CqQx3XrUDJx+gl6uv+Eo9
Ho3nq84tJHzS2nf36pXJWNKS1Rs30HAcVYGC0E9zH1RG1wGDFSk0L229woxcXOu0KLnF1t55tAFA
1GAO7hwdxaw2C+B5EB6HlOQR7AKYyVHLXDWPlurm67AP2tUm6M4W2rUONZTEqrY3DbA6qXugM+xM
4vjY2gn6K7x7V+9IZRzyde/k3EFfCU5oO91PW1G0aLfbdhtwjqE7OyMj9Z8irqyDVzuS3rsjhrHT
SQJv4HWnqZoMF0cC9C1IwrckpJAuZXQZK8ZG741Goyn5Ffm2RawjlCf8DkJCP+D/HEuKxhWSuFGs
o2pIWiFam60W5PtCr3/jIzQzhyrfa4issl22pPEIRGhtP2DoANqQdoNMHyeFnS+HF+KuPHsXb5V9
LC3utRe0BQktqeh1GIh81CpmbNEQyBkaXHlNOPCrcHDAK8tPilYAqnJA4/RBlQTHwZhJpxVStTxo
xdk0duRGn4COqGAD43rp04M+eEpFG5kQCBf4OfnpfFs1NWTvsNJ1SAxmwv6ft3twP+uD0UgyT9FF
jyKeNdadNuQDQJNGLS0TnizCbT7wBgyApp9QlxRCfifW2zLYcYMvfXAVhTH7BmuxANpK8DQjBMEg
4o2MhYwziUYGElyJPs1xa3kwhxyUOR8jY8jHjGt0vPNI4Nc6fCFWLAnfnVFsy7vyYMKvf/XkvY1B
gxz6HJTF5HcRNhD++7TGoYSo84hq2hBSfGlSIwE/hDsB9A3KdOZZ92M9uhgRkaabwEn+IrH8knlh
Jg60SNLwlq0Y6MCApTEz5sJeJGI/0ZBdtGMrWgRIEPRt8kv94eSoN4dPA0wlkbEgveDJ09tfDynJ
qMViNlsc63c98ANfzC+iXTp3duRVqEEBUz8KMf8i8JuTLWkquUFEFlLzkb0UYzLWJxMh9d/AwHw0
fFCEoiyQMOQQRpgLmXW5UYZ4VubzhdUfZn7XZRMTpR0hgECrEeZmjZfqAOEdnjwNXU9oi0iKoRGA
pLW8ZiKlIHf4RE1APocbc92OW6dzxkZY1Vx2Vnr3YHa7KJdyTzBS3K2XUdZv5NOfhmqX9H7gRIoe
IeDMOMqs6jbr9GgF7Zw+Yt3KUKOdwI3TScgV++L8z7xOgWgKZDKScmNU8McoF4Kq1wv6uh7Df/H1
Alhk7anfxDWwVrYGpyjgSza2c/FUxBHHFiqG/GPOzIEfS/j96+/y3t5OamldBmRlQdpkbkORzOQD
deluVEcyg/IFuS/a1C8AauP6C9IJpKtgl9LvPYjdnZu/DreLV6iFsGsKtUIxElHHXFANKvDYtRFY
LIE8O8wSH+M25iwB33bvEJS8fftUq7qFaNt8+OfJI0Kq1yp55fqlA+BnJIg4pPsapw6EDc27Cy62
jb/d0spDJKcOD620FjvwdrdX7bVXaW0CBb3Jc/fYhl0C3cszGb5V7+zuuwVPs6+QcROspP1CK9/Z
Tgq+0rguqgEDhXDmpQ+ErQ54ltL10V1BlDrlXe5eGZa76APaa7gq+OzGenFcjNtU1IHgXGu4NLRi
NZvV0ynUBQ126ReHm2kVZNi4f/Pqr6DQvg7/Pv6/sYFJgqdCDZzECB1EJdAKb+nMx1Ubx3D34fgx
Ub0B4AGMxoHisfxOZg3TIXuNao9Y6Rmriq8SzbBX/ZjZBcUmz6930GIJx8aSVC+v+jKlarVc3vT5
5kPEX5AI+D1SgZAUFjNgZIA33nKR6vmRU27bZyk6LO8DBc765wActOtUa2da+YoeBYbRLiojIkVt
tFmk7ffkk5f4hC5SPt3HW1pw+9wdNi+5jyL47mRyaCqCOO3uEOcusCly7inIfUh+/nI6QH1TOr6I
tCndvXcEXbY0xD3va66pPwzxKXiUFu374gDEFK5MnHcw7N+tmzkkK4xsLCI8y4cezj9Vp4v/Jit/
3Mt7EmYdV47PZ4F76Q16dHDptak42yj79YJxkuWC398YC7RkuBHkTDZQu1AcrH2qmJb+TQj9vJc3
qN0+yeeS64V7ETfs7fTGq0Y47yHAyZq+EYqEgyhaE4rgvCVZjKeByMF5Gv7LGA79zJR3YCP4e2+V
fl0i/52urIvn27HooSrxWn1wW4MRRRWgyoRCYpyJc2Q7iZWusI9mAV7OaqLy2wnrCBfPe2VrThMc
Ii9rG+XaD7dV/ve09nO0ZGa/3dYFpvhr4chtiTKSBBvyEukl/AfD05Z7c6KVgaPZ1mybKKDrihXH
tiNVPBn2/SDAKfJ9hDERTvqou/xX74TqUHzL/O9hzBpT/9nx34bxLYe0udyT034nK+1KkCbB2oH1
hhxTVovCDdZhEbXbiT4i1JF/jPVA3G0ggYKMuUi8sSDdOEzo0rTlvolHZfjFTZaZAtumjEXxgAIK
+yXV53MmoCe2DA9JOZvmO6M6RApl36DShKP+8tXNbvdo1LfGhxn6fW9RCECKBipYiBp/ztB6/doU
qgfYjQeoCJsSWbKsESDWo8ViEcywuO32xmhXDbvtLklFgSTqhB+GvfRvippl8u0mZBl9Wybny3q/
TTbcBHvooDdGrelLBq6ahdCyRogZF8SPizZxiW0XOsMJxiZnir15sHa3wEor1lwlGv5UkPp9w3+7
tzevtbtslfypqhWjFnG0TDJNBtnvi4BMqr3gAFMg5vB9FJoI1TpdRmleJ773JDSfS2z+DKofUgtv
nfpfvrRapquUSSM7XHhzTcX4fEzv4yLTprE4W0T5DNG1vjN8H2tMzMkkhV5R9zzZ3X/vkl9mSwVc
Rsm7LIDbDCr4bbYgR0S14ZmoUQqn4Ozs5VGOrv19iV+S37SN5yE95De4U/Nvzxefy8W4kM+VogKH
Ac4xxfDglNGATIDDfyJ++O15vl/r3b2e7hutTK8+iWP4sZ2T84nh59MF3jIeai4tPvM3LlBy786Y
Q00u+Hu4pBL5ZrZ+jNZbpVLdjbdpfFypYGweFn1T5s7n6GGcP0y83Ocfl3mvD8fnE0KoL54jddPl
upNEs7X7sv5+lOxD/rkIeFyS+MVCFe7cn7bgun3SDaqqpYicsakNEABdnGn6qNQ/hTi/AFiEmqBC
yRHSIAh83kzf63wYMy0a4R0Wns5IvoBntG1/SIXDxTj3PjzaL076xwXfzBw4OCV3IjaOOKSr+rQt
1sTm2MTprvO/XuttGPPl+72wf3AtD4Oa02kNW9x1PH8eg/nBfP8WJ/94rjcvXz08KJWnci0Smjh0
FNuxkfjthd+UeN3reUPCsk9u4/+zVP47gW/e+np/XK65TbUUbf2ic4McEKJKg3OZ+Um66I0NKTO3
P55QZvabyXulT/W+WY+ZOUk8HfCUVP/wjO026QS7b/voPDbdrtsBe/Ip/P2lsPVznYp5+Xbx7Tk9
KaACJOQcgYphgBdkKybd5fIj0OXXHf5tS7yZwjTe7AoP8tkAdCTwaUVtFii5GJgd55+mryBL8N+d
/t/pezOL+fPrlrueGFQSUUQfEhqOWD6cK/pDtAibk2797w34m9f8MY1vdhJ5iU1hDxk0fTKDOS5a
DhMAXQjusviOYI4DhPUwm/zPhHY6H6KtXx1BSQQIwPSUkSH4OZPKdXc8lHblEpC1pI0kZUE/1P5+
xF9Ay+Ix/3uJ9z1xTbV8DH9exKlEQu2ovVigHtkhUvr7Sp+e5W1LVNPD/v6koZtDqcIhPkLiojL4
+xK/2stvz/K28NOx9rps81yiNNqTdF63//74N2q6/+zqEnANCHOA+Wbw5G8bq6jc1XG6UUrRPthH
JL5JmV31F32OaE+3P9anf3+a/17t7Wk2l6uK0i1Xw4aMRmxjMo/k5DgB/P1YvwYD357qbQ/H26K6
2SZc52qO3TIp5SJ9krGx/Psq8in/bN5vV3nbvLvy+Ypsb6EUJW0VpPIh2tIX+r9d4m23JmryPK1z
eQmbdk06g50bLad/X+LDWJXeQoC1ggbZbs1YkVCnf5wsMgDDKvi2/+0yb45/VwTxlgNiEiUTZM4B
kasjbakFqvn3ZX6dEyhGFRE6AUD39jTbJHlqpX1ais7zjafBsUGzwCc+kE/XeHsUVTvGxVeRayAs
TGHYzIXq5BP74K+z8u05xHF825f79f55fqnku269IkdOeDDXQJvJObnp9O8R+81clvMVKCMVesE0
CCp/Xup21y7r4v1UinItzSu4G+8BwqhLBzm0iq/FGuVs2qE/XPOXx/txzbcNen6s86+NdpANeob1
/Ex7Jvv0pRhUqhuqpbibjjLcWheHXCJ55uHfl5eN+bZxf1z9beM+YSK9FGGai86+pFqfKAef7U9H
xN9iaw6nFHjxdeg6ld/GVRmv9ojaXbgKutI3KnEkDqUi0w6kMEEqDLUbcrl4pd7fj/fxym+jO77m
NCHTk2jJG01JE1LB2FBcu+o+MSjwC+LQj6niX2z7j8d9G1SEajbbnMrjIrYtEuOf1ml2nv9n1r6N
p6ypb1tC3R1SBdmg7OggodIIsVkGVBJ9xNkUpCQ1VqGQI49IiUiffxjX35LQ3x/xvROhSLIhyd15
RIkrJDiUrD1E+ibCXMLqenwZ1Q/X/DCq2putUY6FzfOS45K5WX54nGgfHOWnj38zM/nrajzOV7OP
pxRZ/ih4Kmv8jznT3qI9ABDp85Xy+fne0wNb5453H/zKb2mSH5PyFu3t7pvbTZVlUV4W+3QcU3AH
Odk45cCKIZZo/L23lJLc8tsjaegTFosQbmMy3zMAx0J1j92u5qNcHaHbewHt7HE3t6fpf+8n9WNn
vLYPbslF7iVp0lpZBOEAvecQcOsa6tgzSpc9JcLa5Y0thBM0ZlB0DA7w8mlGeXS+WABDIXWNp6uF
NtyHOfcRVepqL+89ptVo1S30V6PT9BHyXeVRPL2u9e0gf9YLsIesjDNe9aArgNnWenmSB6JGKydE
r2ujDHcHxfXpMyqiNq6/sEPUVkHmUqqEPZBi2Uo/3vQCGH6S+ryDdAKFUMrIFf32NHYUUvP66eYg
mYY+bAKVeGpctsYRTXetntxsUW1iDyJMfNbzg8NBSoX7aUHRj6leuIC6cWLgtedZurrpGoXnxCjc
jAS55NGtpu4sWOwfBV256Bq0PRfjgn4voovciVkARQylXXBeHFDCfLpIkv89oaiO/TahFdBfJU2a
oN/Tv/ftunJc5xNFglJ5ycaewuqijwZkgb3BiGMEPS0XvTUtGJIFj06NiKq5dG3Q3zKiFEx6XsrN
TtRq8b03i0NjewHeYBYsOEHOSCNLxlTKIZLvIEmuhzsBJ0SrmkPe8vmVQbdp9op5m1rKTeoqcist
uGVi3ebn+RfqTxEQhWhnkMuYPmuMHx/bJqshkADQAe2sCMR3Ou1A0tXCcNu2kWc1bdu3abvhG6JF
9kfS2QuyybOb6QckDcgvSr6ZUyAP2CbxfYIetx3w/QvIbbjxq458A7CTZ739lcjf4VAoT9pAB7Z0
n/ikySFkc9Kg1BF1hpk963+BGDjHkksi9+HBOmAsicNdOP1ZbxQ53G7R6PJvy+VyZSWt5ZHuThxi
SD1ANXvz5ZwMNznuOu/dKCre9HBs4btCgLTCiVzkxXvzuBZKJWfZkTRSJ1wCDTBvnuaM21UVpoOq
Wdrx01sDig5uYY5roN7QE3TNQ++Q51pb7Bm5MJUIrt45GksqrFUTUQTqDby9DD9lwn4rV1FWhTIb
4KGa5zj8051dQPFtHmJHXjOUWHKKjnj6EZ5b2FQGuVnRRxdecODsSPTdLkaM+nFOh43rCOzzpJfA
ImpWXjXKkP9sDUQkIKRU3dSBjcZbhzvAJ4gqPAyK4pTcUV5AOfS6UKgV9BP0knc6lf2/N9Jv/hnR
SlopSCNWKGa8uao0vl03cLLmoxisv5uC1S4T093sC1xXSaMSPcNqN/FzjQDRJWfrrlwhoagGVZhk
/r6T3wo6P+7kbWiVtKyNSzvu5Di4LB+9tHkZaQiBx8aNtonYQKnmdTGKayN9GGPVgMHxPDYg5s3P
x0A1BufwWBJS5wfaRgzV0Xqo9moDPalNwwRDWrl8GLlfeoBRwi6QgOUEjvDtu57f61xVDpVxhaUA
Di1pr6Lc4NFUvWd9s4hD8GnD8RE5Tb3YQJW3NF9fxRiD2tvXn0AelcWmA52kRu4WRsaDeZoWQG6Q
SaJb5UPcjIjVv7ZSSEaqcDioJRo93o5XT3VVyp32ihKtoupA8W+Nh32Odu10QluFXYSzKa4Vo/us
Ao8asS3qM/Vyc9fX4EmotF/DUvMcPdqXEdxaKHgsFFzKxiyxqrvP+msaNxK/3CrNxq1CAtWyvr2A
zk6icmtcp6To0gwMRpClf/aU9mW26u3A2xZdIEoeNAYwVV18+gSC8jRnV8x962EXIfuqmCX9EKU+
bkRdrupwptbkGzV4vJ9LhEpzyJQMgIQAHXNTuzK6AQW8WBVrW18hbZOrQ0hmV5ra8DK99MrIhlSa
OSedMrTF6MOa/eVEBBNHHgJsOkn/JeNItOJ4c7rsFUlayUsc0BRc2RRkVyQs/g5YA/rPhsNJtwv9
O/ZKXoTy8t/fN5Od+d9iHG4GV1ksl8vI073F8vfzKy7eNW4G1B33MyjYA6HVmUYHQ8fe23iVtiCj
NtZLx/N0KzV4G+mIE8DTx9JoIQNa/HM7omogDdQoR0qU+S3yX92r57iwuSjRrkeqZbA66hv6NfBK
J9FvejRfU7b0BvFINjkNuMdp0tgtbt2kWRklgLlnSb/q7FprSFz6aH1dpHL9InvdKtC4jJsvoiYw
HbtA+AArtnDGJzMAlcnon7KqyJSZwPMmaLpzejsYi3YQ4POANdhgxpq+TUMFY5M2bvaUoGBjOQRn
oHmIFF60y/HbrbE19yb/2JL4gXRk+8WHgXqUaaWii7e0Ld/2r1Y/AwABUzwZ1FoljAgWmmHrUjzA
twFY+zrA8Sf3TDHDp9jZpZTudgRQVuAFNuBs8M9ngxaV5nBIIrnpArjjB7udLn8ULB1p+s7KWnYm
gsoT4F6hVrVhha7Ri0Gue+fEgQD68NxnvXsKjmGq59ECNolzaUTYEp+SjYiN+1OHXmx0+dz3WZGw
/a85f1uC23R1oSR5Zj9MN3WYr33S/tEU0TZPw/HLaw34QTUPltSYt8ayA4MioD6BRHik0smnj0YN
IiZO3Qd3YzHuTDV/H6HsZSR0BiUWI8wv/4FvMv0FGAdg7ALOi+mgx6Sq6UiRlqQlqwrsEh1V/Unh
42bQFlDlQgwero4ernMe121A05YgQ6dCyGwUYpP2kXzJqKtoH7vowNxW+mWu9NDQUlLjuCTkJV1c
XObhr8VSQwHeOkIiD9phDBJX45nw/NYGjTmEqEAfqXpqsBUbUqbTAPciuAyeFvJhwGMCWvBCRgCa
K2Y5D1FaQiMgf8iYAswU1oDO3iCkAfjoyOEY8StQDAQ2D10zP4HGlMIvGTKB/UMxQ1sFMoFvbmKl
abltrD7FftCzYubRoeCwDnIW6m5E6DawZraInQvgZZ8ATERbRv4kB+qvl6rTxpIdrwVlnPWRM03s
KXgTLLqZ+Fp3DvbJWIMVpfDvk0yRhQtcFoRMFgvPBPUqcNnEsAMqjBX9AjUg/Y/0cVX0gyPfPqE2
JzaLsYlNBGAlZGQtjdEUe2Rvy0ix9PVSHcYF8wyL4MYscCyBa5iVz5YiZhT8yt/2N4MPvC9+YQRB
z5ROWJo8fhq8/OqA8A4SpqC9pDDLeYSlGls1jgYNzPEB8wuWqm8HDus7sv2+L7UaH4TVxF2yFq6m
1wk7E6seypb4cHdvTO5ZzQBChrJ0ZZNlRdTp591tV6ft+TXW8qSX5N683oCNxmGGQqAtIb8Q3wBS
At0Twuv599DQTPaLYfh+9bfgbqsWDullS7BkotzIEuHiJ31A4A9cu5EaDQGDXLKlBdTcV2opmjsC
CIsiTO1TZ9mdwMVPMcbiZqlBPPV+3/cVSpgUvuW0JGctwTfzLghZk7WTH2T4viY8hiIW8oW9BLiU
6h1Zbf6Q84HgycJOc+M0w2WIDeI0KT68F2KMRsza2AiL0MKGmGbfn/l8qtVZfpgaJS9j/8/KQa+m
TFsQpF6amNVvrjJ+HG+n/AmVjCrK5sv14NzfXo0tjb5l41mRDqY1SPKNeYRmmR5ILD/n8VqZTXrV
872YTkaGYwd3qRwkM0zzFxSdw+UwA9WMATgLyHtyceh+REABhIWI872sY/NlTfZtlG8QWElxKqXa
RNpy3C6/+lDSs4F4wb6XrwNk0DKIsyC3K1hw+VXsXhGjC+idPwZKTlfh6U3yeo7S9t+r6N8ARwPN
StqIRmvRJMj+/dswHZPn8ayslFuUH1Vb3s1SO4/l6mqhvRmdL+bGU/1SSQdOz0rYmhy6xsHWWzVx
j83D/NVD1vA1kafl0WGi9PPYJRCw4+keuxz8fauZytaPGc1utQRNNxBcuoXegp8kt70/9/f7LfI2
vXKjgAvyTyQctuazXqQz2DgiP2opzcQvwR80KJJvOejdY1PtHczlA/jT3VcHeC3sKfSqN/fShxXV
Vz+VQr8gT+/3qZZFPgamNXArbyvvdF09Luptd4uArwk0kK+7SY+uc6H9tWRsZDscICrem9v/vODg
Jh5fmc+8/rzq0MJm/R6wFWdmZdAT9z6fFwOcVLaZSJhMpS9gC80WnB0EVugiN/Z4AHkdaG3YGUSn
QUAXQYvLe4LZfdAswg6UlpM8DnMaLSRRshW44qKNTXjcYNVQwKXy7q2GAHP2kvVOYEda40lDAEuf
b6G14JjZBvEmQ+KiAr5jZ3Y7XkOe1wPsFgrabCD9NgX3ao7u9LkNPG/elLi9mZqygET4sj888M4V
8pMRaoDm0VaNh7TztFJ3MJgXXdqKrSa9fQZR9WTiY4hunQKeCxpLqDbBe8/35EkwMgyLPKMUub9g
mnMvvNRBhdNdbB3IIiE09LHLWP0nqcuKxClxOoCSQwSyftqYorbV9rk1M73y1/RkK62rhMZR1KKk
C/lZfezn6IcuY1ZJORHPkkOy7T5PTKeI5HrCcLm2wK92svjjobsSt6SfHMU/B6q3uxQ/8m2LK0/1
clntuMtcPW/AkkaUQL2ZePpM70kdgtjwo87bvzAVDW9Ic7+EPHkO83JP3665Pqnr3a64uUXXGX2E
CNEGrwEcxQijWenD3PrSiNaLwwMNJe5pVK3F3sXelY0xHP40Oh+MPETr7JjVxt8G5+HLK7av/Rdk
1GUDNnJPrV+g1/bIChWhqE6gYl48HvqpqHNuNul7m+YWRfZOeO5xrN2GpFNvDqW8g3H2rjSgrMht
YLl2tUf/AXHIC9aDG6op+mHOYRtu0BSCeWLCi5kQAdF/9nBoWC6hbEU6oXE1Tz219oq0RLgynk6e
jp2q8aqdpshzuncOEH2yI5d+3FqFaf0IkXilhjKmczwa6J7DpfOBUlLLPNm/9ua/q/DNLmqv5zVO
cocbdWuVfuiHMchB6D0aKeRZx0FMhHgwiO1bhPxETZgA4qIepmRrxDWSjEnraIR1kcRjORI5H21A
+2cTcmzSoAeIzVnPEqO2Uotom4M4bWPi1tnefBxh13RfQ3LYlM63C4GoBA20rZsC3ona00O2LbVs
exZsbAChgjT7rFh6xIwPRLJzEJKPOQ3QKS2nQWWadT2J7SQQltwv2ecBBx4J8VatVYvHweQVvcxs
0iAleemv/Q9Y+OAq+qOxc/em3Iy04HGEtGXVyw1KTKNZd7fQugHLHwhzwk5/1lJXjI40FPBRclCt
0WfYXtPjkCDVUOSExS8h5+Y1YybtVWbvaHrSsNdSZDcRKNAPRm66xeFpCuSe54AGH2p490KfKBwW
PJa3bXF2ggZdaww5nkrAnQJxp99qQmYYe2jzSRx1Y76ZVCGWXD5WohDSyH3p4NL7dG81N4YP4wRx
xRiisztgMwngUcK125wyXrUH4thfeZNRm1R3MDbbYKgmkyPRVgAIvTWV7krw3H2beK05xDxJaBPQ
AKe3WwMOVxwXeQQ614K+v4V7u493zQyr+I6UI9gAQDPK4zWOL0bLoaYqT48YcjYLvcEKtFSvB++u
KkFUFOV0VqOm38J9jcS7M5W1wg/JEpEpFE/GuYV2NZumTr6DlIqsPWdrovhc9Ti3yh3L0pD0D7Yr
y/PPpNlP8hGcA+QUTPMCGW0JMS98D91PrMSIPaEFUFRrzqv2rNHVyufLD04pU2adgqhYs4LEaZ4Y
GzkGHzvR3lMbdwjZuy6uDRFdr4BzymoSjnRzKHyftL7IUgOZTuJ/3CENwzwo/NCRX1/ZS5rnygzt
pSZ9H/ez3r+Yff+yg4l8Fxzmk0NwfiELfXFOwaqulnWj4c3DSdH16WfkNN+t5IznKIEvwl5bB07D
y7kHTu1iuS+j+QSXRJpjShzrXOhHhYOHfxl4PWLurrVzILTuUbHKc4yu0mzaYE4HDZm3MPTcCREp
eZA19p9Dn44Xf9p7g2OER+GAAxRlgBynu7Reqh/tktDCG0cbAzGHiIxgX0oLMC/YZK4fDI4cDatx
PVXtfF43l65QQiQ1jote3MJQ3Ig8sBUg6zAcDeIwyhaYnTrhf2dZlxJHSHzS83gzxRyk2KWcs6Uv
scorNuUgGn4qYBehY8MD/WU136AB1crhGafiuz1smGT3GJt5oyU5EfY0sRWrk1QJyZYwe2TuFo+9
oVWDO3POfms0laYjslMHLEw8evL9slA3EFTBV6ag1EDDpDhaMlp9+pECn3in/zSCzFpxDpJXSkst
IRP7IfvOgB35MmRPw24vbQQ2B7UVmThJkGFPyDJ+laaIMCTUovJfA3r6rDutaAQ7F7qW40AaXmXx
y+ajsiWNNS22iby+LkpY1ut5SGZzskn0AoWBpzMlAkwsW3YevkJ0DiCuY3+JMcxekiPCQOzESEXZ
t2SIEanBSd2OMiA/mmM0CMKIu5jkeY8eKLq0GFxJN7WOuAkeFKNs2WWnChhNbBuVNCwRnUhDUWzg
8XgMCeIGZ3NADbiT6GQY7TZi3Nz/82WuayWdQ6PkGjmjRlMIwcgxKrq+7mDq64rusEeFe3ADQ9iK
92KM8BZjvKO7FjmNlWHnrPYLA7DmCVG7MEtdITbj/yyhcDVrVb1owpSSWEUzmjJykmkaMNyDQchj
eZ64I2mwxlZ6HsG5FNQyfwqUxPPgvyBjRTmtg/eq6jtLptAkW0rKNMtp4opR8dBrklQTkOHmxMJB
LWK+WzC52BQKoVkqDvWMSm8VEPM0qe6RBmK2yi4NZWIOWZrCjiB3J63gqXHDBgAi8h9kwgqIdXDX
9dJOdiKVgi4NANwGQhBU9CCYCtPpLmeUyNY1OFY6SSuhs5qmogKZstgIySJm/2lOltaR832KGUrM
dWjSiETpMaaHl3yQJx+IEL2R9mlKneYCicwfbJH5usEikD8tEzNMOPDWl3U+N+yxLDJHizFgBUtZ
lzBB1oLTmoq1uNXnZGpCb84w36wGIdZqPg7RaMH9s4AsiWQkNwZ3f80DYY0RkxQU9owsVGdJAoJp
uOGK5PQUg0KPGHZGlp4dSdFwVggLFnllWYzTrw2xEw8y75HbJVXDyaUxgLFRJvzKFCKiM/JokCNg
JwcsjlqspuR0Qp5vzgfejPkZ84uJ+8/+Yum+2H7iuCXvRgKu3RIPyiqjXt1ecED4fxfuqSafwPrJ
elYlv5m6BVucrEBqCsaZJn+ZYTnVyFMLX8Cu96zdcWcP4YZFr72oo9yD9X/yXmosOV8xmbzkV8k/
TLqdZacSek9z12yw+SVdBE1Cp743sL8MyI24JmRZk5NZkpHIOSWYAOrkj6pckZUtRyk8jzDRvgYS
AuSNPff1dYxkdHHyjKUkMVMjdSEqZvR7IbVij82/aQ7yBlNda01bBCaNQdmG9mQ0iiSVhycnJtLZ
3i1SZxwSWwRR6KjADrCQjqpIzJw8eYqfQ47KyWcfL7oNT3MdPE0ZE94lAJcBFnAZ08aTsOoSM8cQ
yTBenSqQzta6JgdugvMsj/riEzS50YoBH1WP2E8yyZJhjdDVrbaL3s3m2bLSRI5PLVP3URGqAWHw
QIJ3K2ETlY++fdIrgBjWTrYkTXtjx40ZItp3V9rONxw8mH+WAv1Yi4qTPd6CNoGycCjOJOaw2jts
4YbXDhvBFWkbpEPTgS6B1SJICInARxK/k8CTxaBxM/Kgo4c1GkAL5dsy3T4fGPRZXdh7HkJC3R1X
P3CrJOeJQW41vmtStYcozwS+b3G2l+wvBFC68AtsmYNXTSMnWLG5DNvtZcb2YVZBagi5V32M5eV5
SSC3/DtFmpPBfoyCKxg+MWOzRQRRtKzxjGWCbTrlxbo46Q2mfzA4Qs9ARDn0AwaB2lOrLfwC/bb8
tS37cUo4p+j7Gj/BDmeh/qf4VyBJSbw2wgawRO4mO/KLMCdP1oRADErsXWrTImi0+1ZzQiDpD214
yPTZTswK0aUTwJ1FDCYNg4Ht4MK4Wos9yRjWqCmv+3Fkt2eS8pDMRN9eOIzagzGrtMYJ9BQotrLv
aQUYwxymGCcnC9hJPUsnLxutrDPa9PEPDzBUKrXpqpbvjP3yg7U9rqu4cZh09PUDYIw4lKns570j
e+NrD2UeVA/oNvJ9x0amnESs4mq4xSsc00yaAmcDJ4RuPDguikuYtvCiTl8Ji43cQvSb9/C4FOi1
ue70o0cQAH6dTFIVwTR84sM+4kZ3FatqRAx0xARtM1/MIPBftsNYWYLdY3PwI4B6WHRA4NkMF6Y4
5sZkhQlABS0ijF+nScGtL9EPvT2kNIZNoXnYEfXl63zpqGx05cghRqiiFwar5sFf70zV7qu0zBAl
OS+3aEOGgILYOTWu7phzUR5KhoyNDkY6pKB4khv6YY2cZAOSRkw1qvFSrCqTVwZ+w84UUhVhMYGq
yiKqwlBHNnEBS/SecQTI87FEvyKXPm/3+9nPSRTF4mSZfZlsBbv0qiGC1WRvWdOHpdaFrMxYHD1W
+rgFuMvsXy37P1absWIOCdq+nEiLRfmwL+Grvuq8NF1pv9wd9C/8jKzvEuMzYi2LsyPLLqEeLoBF
iBT48BIeW2cOEfXdSRAtY5NVVzKxDZJ+y44OVBCCBZGVxHBiynZYYQp60+muUYHqj+Hn6ZyAVf3k
diKJ9/AuX4+l8b0eNSKPuCFpb4MjumVUmRLj6SDbYF1C9h2uMWACxYaUTbs/ezKkDc7a+GgimTpf
ZAvYctw9SS3Bfp2MFovn5WFLgSSfaJMhl8QjyZGN2Pk2LJvbyaWWYi3gNfbbPp/d8XUbY1OFUlJz
V4gbpU65jpYTYdLS7186uHuOHfvwCJ97mWMN/FRh2CNliHsHgE+POn20c08CLo4K0phMFEGFQXJp
zWaBM734e8ub02+LIVRt6BDMVVNx82bVLvgkZRBdAu/ShBzBRqHJWA6HD9O6U/VaulzA7XKgMc7h
TZg5zg00GM3essvxT+BaObPTmRSNZsoB4WB5FD2ter3JvmcHCDNK4J8oIYtT3NEYxRGpszSoL2cR
qu+j1a0nrQeA7n6omaRYut1tN3c1s+dgzbL0hL1IcpecXTP3NehxEpM3yNWIpRgN2G4Pc5gET7p3
jqCb2FkTN1O0ojOegldzWOTk2Wxy/yrbBJEhoGIEqyFxPmPmTqjkY1I2joGyRnBrScx3hDtmBV/+
jdu+uL0T5LmCJCMSAEi219lHZABwdkfSJSeiOoMkmSR92GjymT0OKS/j4AjBN5ZpWMVGDJ/0S5Gb
qFVIJSOhbMbIYEF6iPZYPLg2yt6po5pF/LN4bbF8JffWk2A/b8Ttu3np7TmmfwGK5dDKQVYDDaDZ
6+a6qRhVe9UejvUh9pe/Qf9MvMeQSmO1ZkqTda/HOqJ8SVAjzfQrVlcYoubEMwlCridBGufMcpP4
NeWpsxIyTufAMUAyAFHRE4qk1kjCo+zgmn2OdLqbnaO9DGmo3TXB81Qp5V4h8RJfx/FaJo3Ah1cp
XAUvcom+IN0lKSVpqa9PIzmHTBYiWcOLdz3ULp4Cps7bQsZCIRrFCmH8uy5IAMNhI3XYPbtDQmwK
1OaaTk0pvN4hbycy7F1YLt5cglBocKWWRH8vrCNW98yyqGwMRmVOjZu9YHQ55ceUppp+ySRAsOqU
bsV+pyTsz8bVOLtkOHhJWUo18iY1eysPj1yKStPTulviNV/LglOOSnrRnhUGE0Smbe7uwahmiTF4
yMAhyoCzSZkSYTOQqJKYlvPfYD5fyqGe/SXpKpaCkwQSlmruLqjwu0LNLMZdwNvDU8LWQXzg9zN3
sjHzPMGeGvTeHjdT7+GlfRkYshEMSh5gR4GgfwJycuIO0ZXKI1DGplwcDPfmF3so68C6gBy0fvHZ
58KdEErYyyixV+gppADhD/XUoYSxbqaBnEgDlAV6zxObKTFxZCEYkom4OmzY07CsB5gBniWpdSbk
cnxAhq24VYp5WmAxsoQoq2bBL6ffBwswT+2cMwLlB3TlYLaUJsosoGtNB2t7Phg0pu3B2vA4ToWD
AXKhfcjPYr2HRSPnUbZ6vbXxf6SdV3fi2pqu/0qPvj4aRxFJPbrPhTI5g+0bDeMgEEIIUAB+fT+T
2rt3GfuYi15UWKuWy5KmZvjCG7x+CZw29T4kDuVdiAmIz15Lts41XygTrkpnwkHHf0hOgeKrTZVW
HEkVW5Io8yYBiFKen8XwTvjNjf4jpBzzP02POjAtFEq+mmgBi6tbHpJeXIJThz6T0AVj0ZBWsSEv
GA/yHr6eVK4hfyBR5FHf3zOW8HYgEFp0sjxxXK3pYokjAZ2xhVibwEd53peAmAj+xYrvTfZOq0sO
7Df2nUXXYhgQHSFnoF1zQPTecLwnQhVUuuhPiVFF4E9ooXFfG7E5LugoddGOnyEdTxgTcOqJwFD0
2sRHVMXq4Og1ZEhkks6YEWAjj+myUF7pfwpUyWLBVnGbuEjHTY44vA6bwHGfKRXAHj4xozpdYnuy
Q2ay2KTflXaXC8udvKeHuLQz0xds1WKX7r/whe9TdgtRHeNQWRgfe9YYa7AMT0ORpQrtbgFFwRGR
yXtCbunIgSd+LQAq+bf0k9OGIgWfOfd1OyDB9NoetU0B300CyuVkNsAvhkUoJMBS4AUU56L3bvQq
OmsDwsUBh9LSL1xptB43nLPYNFLQI2bh/BYR3kpoz1G85jQ/Ecg8sYHMpyo3SDF67wEDJrtF9n3P
W+PGbvczfqDwbT7qnd3BmmL5rF/R06hmGtcR54FIHbg9WpmiIktAId41HYj+H2Ux67lerUkL//Tj
d+4buRSHA7Xz1z8CKmIHEt2E6BPbD8aPF5H6mIQE4mFEejeOaLaNOQVYVHTSH7TZbp3yu4IiUB+U
oVFPVSH53MExjsdDUxknCorbRYVBuaM9XV6bjWuU1ImbxSmkzAOhlKXBgfi0f7/0QDQbXTCbYzin
E8y9/WpaT9AHXZnthgkwloYwEnbTzdM4/bg+//u//d//959v5/9IPvajP7f1b3lFGXmTl6f/+veW
uJtvd/uvBl3rDpikr2HTlhXDj3BiJ5vpApIx9LXZObA6cR8kGW6Q+9ds1FAfo5Y+aF8W28m2s4sa
7EzNbjzKI0SDT2/nDqH8uBjscIvA93NocAzZfXNcL7IB9W1kKtG5WawHak98BbLFiGoCwjqsjEdN
R6RFfnomRMVwuxK4XOXumZL0pB4ViaYjzf2FvFi/b6jJf15emr4BmqKHO54KpPhKbL7AOr0cmai8
Te03lQr94jitp2tkl/utcZ0CtIgn+nJNNJS4MTX6VQopo7sfXz6zES/0gMVZI3xWWuDK186WABmV
Uk+jj0vBGjYkijkUIWlJnCJwFWDtKwDAgNyC7BmbZuKJlsv3aF63R4dxaL2YwYUUWnWO7ISKi4B5
tvUr+iOyQ6NUPriXg5OBdic4V9zdazPZ4mP7fqW38VyDDXgrRiQPezgq3WvsnQp/i5nORxoWmtvC
L355ealbrjYHrAgaPlng7bw1HQuf5JZzWONHqb1TCDywAy4VNJVftb2LcDJBIS25p2uOrbuQ7WtS
F7nl/O2aCr1neyRH+2HkRq4XRWCxFd98Mt9okOpLFWxz8mK+VeS2W+IiNVwIhUkRYqQ+6uyD3UJZ
iW39gDQ5+qOuPcxG1vtlXjztkH0caLKQydc1Jys8qJ771/pNWe3O4P4d4DnNgPYgT/FhITENvo/R
w+5Gc2KFbpQyO7bxvj51Wn1cRRGy62SpjwT0IWq9aIpnsVO+q9zGFM3VbrzzAWN0+Q7rIUsRtdeW
exldx+q02jvY/5lefRHfPIf1OduNk4SBzt9pQo/Ps3yYdxERbxHISA4T4tqDAXWZQ/s5H539W1I7
aeweEVEaoJWNrvPZufT3nKyLemlwKC7T1WaDMSjPuQfpzW/XgT1mSvEatf7xQ35Dfn+ExuFIHmmD
9IZxP36C0eFt5c5Rd6wIgD4YFxKfFbL5KMOmLvcpT/XUsV5PH1pv19lWXqa4cCZInC+0ifBKKL0r
XWgYIRTWy0DFB67yVMrAUTrZ7txj5ii4mis9I+9c7W588jJchfbtdB3ZxxerGtQb90jIP7Lz8LBz
FTVUiRy97egQSMTEabu+Am7hsT157+iqk12d5inlULOdrepplnttObvnqm1eXT0L+FOEFFsaN53R
8mDHR/u6Y/eST+xp895Z92DIARg4IkP8qpMsSM6ZAtgsRzWU4VzuMD45gxRtZqfZGhYp/LF3ZruC
eC8L+ggVvTW/mMJKwXyGXJasqhWFcHClv2+k/59Nx2oJNDayVffGIGttu0bHYV3Nzm/7ST4qZ6eB
MstnB0hjH6c587Ya71hQUP5Qcsz9aih1Ns9XNCGvc3lVb1FzRLvcekgG/AY8FQAM65+3hbHHVwBG
Sz7vqr2cVjOMCtLalecneDJxBDfGAt6JYXDRv74ZBKbvqc/qjV8fDIs4vr+dL7YK+sPW0VS4B4Dk
cVY2hcL1i1mJ7++LwipKvRzuBkuftZFHF0jp0/NHPWZ/uT6zt0jd/WrzBh3HfFJmh51TiR0JfJZ1
ffDOfjyqVY1/EK2yDdm6Q5XuzbxReJPlrA5kFzFnYg9cTrzZkwXw4ckIFHAmtfeCb3gYI1a8DU9e
FZjhBRDfIZB7MSWthtjwckPrEED3Lf/34bshh+6H7+87vEMWtaomW0tFXKIvf4YWvvMVysIUO726
PRSQBUFCECk0KWcHTPiSinGIY97AHFxIpVw8Z3HyMDuKrwdvjacRdVZdux0Pxvr4HXHTXVC6p9He
05FNbbrSqHoQ3f309kEVAorVUR+Q78m6klZUZmrKDDDeNWYEW8fqnqatB+R59YcervX3Ze5Crv21
quxDYZSzhTJcv2nwxLrJOOkA4dyP4XTWXdt292/ForWUV8Uk37sqCJ5Jgj9B6v3+wr7Lh7De/r6V
uymlXPLiusF4dXZFbv2t2Trn7j5zD5xN7ePgMGzIeR6EcLdw5tsc+WuQ7+aItDH2e6vhkrtP7a16
3X7Y86wrzbnYI68u9RuY9vZ0OrQTDYgojjZfd5P1Fp/NYp1Us4srDEZkeq7kiBTYRWuh8a4g9OC5
E/wg30si+WBsxYN8f9D/ubp1t5clSnZRDhqLQepiJD6wB8hHPx+7Ktax5rM9Wvd3D6bvd3Oar897
D+xOtlpjyieeN/m8hGq4bsOvnB4DEGw+Yu4hwXy4ftM9OtYcrnJb0LWUEJ3o3tEHeblBvOEPuH6w
Ju8Scsan6Pcxua2g38bkbupfjcPlZF4YE3NY9C4+PGSE3hEwZzHnCL635hnm6psJWvTqOH45U9yu
KVjlgbHUonK1Yctzl5twDXWg9bzpawixF9EZdeFu/M6ZbKWE9lXvgpJtNTqOjXGG2ZYVlP3NVPZa
Q0pEVA72VK2ykMOYagzaxkXjmNO933pIpxSv97dHvVtaFzM+JpbEo9a3jqdES/2E55fZJwLEgYQ6
OTFXcBiuMWzGeOMBvk57MPetu2WWF5ciS7Yc8PJn7V178Wj3AVTITzrnLvrcU3lU+9tR1kE6uaMG
5gguuMuBwI5bIh5/oaYau4cH8/PHja+l4Fdtm9iDIYn4dT1alXTRWxv7RPaWjorROUenRIuKpe1q
kJdUimoU1yPxe+Vduuu+5Gkw9n6fgrdFcP9e/r4JMXBvr5NNnpBwKv+n0WsMhy1uQnpqXQQ/dxOp
n61xhQcIfdTMK5uuajjaMM68C5YNl2CTYJanRNmQDEjCm33rYDWoO3nhHRU3oQB49UyOtRStdXIs
CIsthPOTzghmaqjhUyTDy987R0ApT8hTPx9brr6scVfXZ+tP7QVkMIWhlUobdgnFEQQPGv40zGXn
usNnRX7KX4oF0TRNC2GGA7YTA7MdpZdLaNT+ZvX76KjyT2egIB/otk4+inXs1+EhWrxamXRheAB2
I1gJ0Cdrx/vw0vjFrr+uRxu0vqXu8dKL26LjTWGPVTkR/2pR55AYBdEGXwcSlZAdOw5ZznGpQseh
eu/bvsWXweocyURO6PkaAxvRePumVW+6NR+heS4AaCzW8RRyd6cjelGoTEF5o8//Sc8bGCcFMOpi
FK06CQT0KT9uWqp0MaLU8RXXFzS5ufgC6iii3kX4SC0vDcF18aEgNYLhBVrWFXK1ousugwiTPJJn
8QeiREWGjCGr6pQ3kgTy6ySDlKUtLlCyTih0CSZWPm+o7jY3AW8qiqIySSGEM4WrJsPNUPw/IKvw
2rg6zCSYEoInQZLd8kWxfrdKVtfGKWgKGsMsaevloKmC39/qLWy9n/OmqmDsaSOIgWf815da2ad6
fW1Vp9mCkiMFV7K/gBRxdAPG/oHlcCbQtJd80aD8g1BdUxAVjXxeLETFQYdqd2fetOe5L5qmMlBw
av5/Rk9U/RlWKqtN98GRof60j5pE4tCWTQhprTsceB3rWFPZUjnDeH5J2t3DWKQXd4gqx2VHIBf3
FMsW7O/BHgLh7wN3G5hvA/fXxe9AyufmkqQXcXEC7mDfoSfpGV0lMvySPhK5YoTtuyNznj86KR9e
+Q7ol9eFplQJZ/mxl0yqUAvUkJD/5DRh1j0Q19OxmtSDGMX+R5bWyk3V5benvpsuzTk/xKnOUyu9
mMJlb7fzkrOnvFlu0o1pTdiAOzW3LH1156Xv51421dgxX7DZ6snk3hhgZ9Agxb8pYriWl8HWX6/D
5OjGneqza860p80i68mQtY8sqAvwnP3rWnfji48f0onqYxeNnifDr2yw8TElko3l7SJpmQXZcr0k
J1RnxyilrH56lUP5Jetdn2J6WGv3urpiAG46Wbc2HaEWEGWj1S7kb2zC83If7j6gUOloAIyk1C27
xoSdWx8VPhvte2tkB3kgSrXNmznegOr3kOIcx28tnEO6pbQo+nmnxGwCi8ZpiSLTUytIGuStNhR9
eH4wK88YqR6dVrTuSM+ova7dUvJzRIWod1OShlFghA3ivHbnMt1adMEOQZw4eYfSCHB2w5MLvjO2
hYw5RS/0xMd5Xwe+Qxg3eiThpf6QatuKjdAD9E/W1y01+OscrK67JpbQt5pJuaPSBTw6jbAgxpRy
Va7U0XmMidAHpZqsa/u1i//E2+adQpvSl1ei/LaqEods9/f1pv9QXv9yU3dBU5Fph8sGE82ZhpID
DTNeQe7gzHZ+WvcMrwzOo3Wv1U/byaD5tJ8uPpy3Lh55z+Vw0yljd20FMpCMvbfLXat0JbTdAO2D
Sjh7FvZgJ6dcnEZ6r55LI3OkjdTBdWo+CLx+ytK/PMLdAbpdm1qy3bdOGGvf0EgKG6rAip/xXBFH
HyejH7fB+NivFfA/wVxoVrGvh0cvgv1N+d+ljV+CIaaJIfqRvw+x9sN+asO/RJhYhgKK29/XsyA2
45MhJ/VpdlS8Bp85+swAud4kxue56V8Bf4Jfcpt5aomCZvpuDE4bB33s68WpLfe5pbnpxsXFrpzE
VLyIasCPGw9uUvkpdbNV1Asg91k2dJy7LUg3m9y62jl3GbDCcTBSw7SNIgkfC48ssPg+4WxnswXS
IWCzO/A22UpEFBIhhuRLvnaLLIyBRXQhIhOB2dU5nAVQr221j0v9OZnvQjBiztuWuGNEriuYpJ05
jXjABAIQy6p2LFd8BMHRaKfuDvEOgN25C+aQ6IKoRLDKnkWbtQpOXknokcDNltkC8G4YTjG6YenG
SFAYz9rzfrlbau1DtH8oAI7rGO/tbtNGahrnRmI24dt6d2Bsqp1q1wdGjHjLM26dMgE3szrCo004
H6k+4Sw73CHM2VEF62XDr/l0+0ItlnoyhNLNePuypzH/oqyqyjt8pBRpP6SJNaJQm4AK7Nfdunvl
o3V3nQJe6Fx8LvMSgNXtB+0BfpjLZm4ujZV2+xir05nWJ4TMFj6Kh145tZfir+GaGuuOSiKmCO0q
6/X4/OdTjbcGtIvLAPvgdv2+6aq+ibEXviU30oWIT/4019a3gJPb5iMCby08+s1TExj44YiPNUxm
a2FPCMhybKxdfpcMR0nb9jjPQ/2t/tTfzp+tt2SUDUgZe1uQY6Hil0QzomEvcAxHV0ALDrNssptt
Z7tZOjm0pVBHAUcPKjZyCROaLCrH17my9a7zYyfu0m7wjx2rW4yL8WFaz8v5dridrsebqT0ixRqs
+4cuWs9U+42hTmVLG1aof40NCECkwA06Jgp703puTaol2IGuQCs3XSqNtDPoktAUohRGldkGIkGb
BUs+daWu5BUiQVKbJiL8hayfDE90YUYalZwBlwW8k0yT6Ybb2A5TgRXq692so33otL9ItToAog8Y
0XIO5f28b7fTjyaqMGmiy87vVXSKkM8BeNPyH1Ut1JbYcX6buXdrvVqfiv3JYubu6X9fAytUIOEk
URJtIn2h9Wy6jeJj9EpAOn25XzOBEpPicDk8y16J6mXTP/LroSM+1/ame24jUo85MAZ1nSN2wQgZ
8bvVORM4ij/bD/aDdLQbbAdHohAqER0ZwaOms26LqCRrI//WKdrHNgcMH8UTZrSnUInE59C/dg99
8VEiNHCiTYe9ZyANWiQ16sj2tYkGLlw4b4lQAhYXS08R/mIC2G2AchCQcBuIHxg/enqhaByzEGEI
/ONDcSN+pg9HoPXPD6ZgXIcSYYQUbuKYA4z1AN4KnHbyQSa140r24Hw7X9SR5SExFM82/U2/xLxu
0z9GrXYZoTjEl27MHjnZjB6QAbg+7m70QT7eD23LL/tXjti++C8RywzLPp7OxzP4tkaA3PbD07QY
n7B2KsY2JF/+4zw/TFvLBPmHuZm0W6v6I3sp5wW4nrN7nO9xktpPa/BTVrfVrW/fOBtXxM1di4Ya
X62vshfx0zzPTpJbYjOndmn30aNjXrODqqAO2B7A7+pOjERQt+Jz6h7w1to/SDPMHychgkkqARG7
p3IX6adJKdf5lUko6IiiAWjcAF5nT2RL1Kr55IEW0a2MYMveGHnCSWUiSonCpExAH//ARgtAlAJ/
JHC74IuLSJTcOFhwzhnMN5zrCXkKuHm2PDJAdoNIsHxtXIW3nC0iJ3wouvD9bECinLPeJsyzoHff
rbCNdZUOiaqgcNzT/f1HvVKfpXmFvJo1YS95VHv6gUYrLmciyYcsGlnbXd3VOGo4L7VkhJvCrGde
glR3L6/asjgBIVBAgRfO+jXdORqt0SU93tPy9xDnhxLzl+vf7Dv/Cm1PTbnb4T295yg8a8BG02kL
XHIxsCj9/X4pMXBft66vV7orJmW1fT1UOk+6961WcJgfifMo0gybB9d5+EjiDf/1SNZVLiz1yoWk
rjGMQ2HimQAOBa34oEj3g14BjwQpHIEQhX+5IWD+utJufz4U50u6nxndbGrxqnKnmayfENARwNnE
pY3feTsu6LKHm9nmuewXL0WHue7lPgQ4GnTp2TmV4gcuHjTOgtagWrUmWiPOr99H/4f2xdd7vZvX
pzK9VLG41xyJpmQOw3F8HSAGOE6CDTomD4ZG/SZdYnI5FF0YG7yG7NZddiKZmZVWRbInKOW8nh4+
E8Lfif5ytZ2sRr4NiaHkJenrw6x7XMS2Qxe9zhxt7Ta0zTuQth/025Tv0JGvN3QXyxdVbJbJjhsC
ugmt6i2dSdM10tlYuE7RjvQP7W2Mh7GTDXBAxeLv9+H/nkESmGsY6OhI37W025b610zZ2822SuTT
gWYpNUB1WIbJw3Tq52vYLR0+PtNRv5v3OjrwimbvDwh91CObbBSBmvGjF/vDKjaoi8lmS1YMxC/u
9n5DT2uLDeOAlOP6WRuslxtUS+fX99+HS/lekme8aCoja27ZXOjuWZRGuahmuTtgN6BRdJvJAI7W
k6ZNMpX3Te/3q/38TP+62N1czS9aWmZSdpghrtcvIXlQa5jsH6yIH9/OX090N//k695KY5OLyOFu
okRaP+0+2mG1HxadEHiRbZReOMDuZ1mdxta6KNbiYN6+SlCEmsG2m07r7pagoG37274Slqn7kXXz
xevZPwITgADcUKCUnlsDhaN7FPukYLAdzw96mT80WSzk9UwAC6hFKOjbfd2Va1W+NAdJOs7gfB4W
2Xv+bgabDunUoX9e7T60gjy06F4F/htc8sCC2wLAf5z66grwNBDWLengo1Dmexce+SC2Jx3VciH2
pN/tinVqrjNLOqQz/NAhiw3X75Bmpxu09PyzEWXS+AqsdzuUE3f9RBLX+ti+AKDZ+jm0A0hCLbzn
Md7bk/6GaunrANJhduf+LrB0algbLyMbgzyl+uraAXW1fVJY/VQLVKcatoB7G0srRTMtrzx7ZEKm
QY7iERbiJhn45eD9+oz3R/yhvhbXdV2kM6DqoNhsYMUbd1ZN4qu7yT2lVwRmt0rcK72ZyXq4Ozvy
2TkiIkl1rWxXE/sEQ5/3VFaD2KRUsL6iWmAM8s967R4lv6ode+dfQ7gC4zOFRk1yFWMo4SkdT80j
22mchBKYotpNcndXsXwLjwTtQGMRbgKEQ/BuwZkmltEu5pqDDsfxLaGocnWTQeL5KLx2BTwNRblh
5m+nceyeUxiLy/fNG2zUM0KWp0URSs/KfDt9sAup30psFjJENHjwC9HoCNw34Q6xljKTlfWsBEVi
QqO4Oq0FohLXZQYF24WXV65ycNVh7bsH8gu4F1Z3R2fEV09us7SOj2o93xY4kisIccvsioSoCIJ8
XUTmWjHLs32QptyJvPN3Eegj++ogsHfRnFPttHpSyylBjwkf8PMj4aNvR+jd1e/2fsmym7xMC2kK
AgIOBOC8QnXOONOSIMH8qh5sy4rxbWPmgqihGOxlQIzwh/v6uGuwR5a1q+2pYLAIntJNyQPCp/jg
9Y6OnupefJEn/kk9VqsmvElbQvKYtRFBQ5UnRDcSXSPYPEIYz4K7IrQboHtVnvzU6w16gItfC8fv
LUGhCybmjARUZDErKPg2XXcoOzd6awUA1EbI5I9/2B+6/QqeFsnpEJYWcPrJBG/p3FkefZB1MOD+
6RkNf2cuiDKORsGkdOmMUULysf8FvUxR89ZTE1UU0QATLTAhyyc4LZuVhV3574fd9yYRmB2x/yJY
aNi22bobVEmWmp2RG9a08huXuDMyon1oYloKQwJob0HrbSYYO9MtRs2/X/uWPH3disS1haYu0CwL
55KvL1Q6XwmCUtWaQrtemIzyCXb+DNvUZxTWBEfjSKfokTvF9zLu7Yn/ddW7HOug11KsHblqRf0i
iTDJgfSCKTmqAhKE4gtVhz3W3DUVrcbbhNQjeH+qwOB3Ml9eGbNHAcf3hfRlGG6v6K9oUMk0+WRj
GjXlBVCfa5EDvwLVfLR+vgVRX5/7Vjj+6zLp9gyM/cBl0AQLIY2hSLZBFTJx996jreEWkP3yZtW7
gO1gaJVhgFdkqZaCuP1udaww76nhS+ZtcWoHUMMBD7zURycFDploQp7agu0G1RX6AiIGoR79Pt1U
W1z17q4EhALpOyIP/dsGnl+vZUvfr42pB4tEcl4uvsqUFzxywUaATQqj5GX1MpsF8GEQfvFhnjAz
1l7YFsVuFnQQQI9FHQkrttWsCgN2FWFm34awIypdyDq4/B+h98nG0YbNzT5A+YlesKDy3BgOE3gM
yOj2HEpQo9AZOZQ/er3G653929bUBD0fQUHDHTwP4Iwj4bNxQ1GhbQIFXOLoFMAZzRzaSs5IdPuX
2/bzEloiBEjERISLPVK3on0ffULWoRnvjyVMLcVmAqsEWgxsiMpZeGNkGzs0/T+9cUSPXbAYEZ1H
haELv+Wmfex5BIP8kQcptPvuQfqCtWS3BY5AqM+IPbiBcWS5C2weqPc3gCn/bMuoeUAg7V/8PpQ7
YZLsdb3Im7prhx+CCqNHgsT2Gb17D+JqTQTOd+9YRTDZQG6dMxGbja97yg6bLZIhM5+Z0y3d382g
6GXPgAR9IFD7eam4BL/7udbXBgd319nNN+Gpl3ewlhiWE+lTX07RjceIAe7Aun9BTeNBheV7kQAB
UY2TSsZvwQQvc7f7pHl1ta4AUrEVvw7N3q4rdiHA5OpCWlYfWgBMpKO37cnhgxutS45SR1roU3O8
nwmvCFD0sDpBQofFeEuDD0D5qlqelo3pXKe/rxdFJDrfhvJft3rbSP/aMBL1ekVITsuJd6xOAwIr
CdGUhgRKUdOtKH3/L693VxIqs12RnewWWGpKx7qPK1K0Dgx2B83PyEMe5kff+nlfX8V9VqlfcuW4
M7he0SZ0GkMH2Lly26ZEXCL7INomh3nRPaGbrgKU2Ezz+X4Zu3I3nROxWoPLKp4YjzbpH84CbNdl
m2Ij5roAar9OX8DVykE+nnPqEudZ9bLvJy+7eRM2oT0poR169fj4AqxmCPClrLxHre3vxTIxJLop
BDc5k4i3vl7eYFkZqXnIZ8liM1D9zUvRRRRh0KIz8vvL/i6lexPSpRRE4CHL6q2f/dfkonNpom0u
Z7PDoJz+UX4Q1ul/6sMYdfSWIURzfJ+fGtouEsSLhzUw+Ye9Au8Ti9AD+zWFC3592p2iXsoqlVIm
3LoN6/FIn7xGG+4axKFCcEdp0r2Ql6x7OX1zmFLhOdCQp0q8q8/OaBOrUY3O2wC82tIbJ0n3KIB5
ACTq7nmZDo0lyBu6DbHXarfaelsftUaWUBTztWjbMd1zZ9OW+q3hAQK7FFJyamvhpm3wUx1uek0g
qLNG5wJ+CohnRH4Y7nG2BzUF3y3rIxA0OtBcgpgJIhNdWW9NLUQKfn9RiggA73YBCG5k67LIfaA8
fB0kzdpYu8Nlu521OkVgDI/Dk6cQFJ07VXD2LSrwKpvs8eN/edW7iSjbVp5UMlc9B/bwsISK+bmf
JH4RZWhKlFHpQ35BZvUBxPE7ucNic2ZKkv6TZVCe+/qwaqydkus6pV9J+HkNLrlXdneTw9kp2yZK
D442qCOwg2R4xeIMDmYDIR5d3A+ghiE1CdL2w1Ch8qs7v4/HrZD27S20wBVaesvEKeFuPMxWedL2
qp7OTuyMuz79L/prUE0q9inFE2LoMrqr4JxoTSdjcDlNYKEGg00GAErndeflnfPZob8uMWd+vzdO
hB+miGoaoqSJT4FyX2iydua6Oa8vW4BmSaR3tKAJzYjGzKgAiFoHe3aSqn/qb9Cl3HfSER1Dv+7K
o80om1BivTxnQy1Sn3d9c7nrJz5d7znJZD08TaxXeX6cFvDaLadeO9Xg3KYD388jbdAawSnux4HZ
2b+DUJF7cG67+jjtofnXrufpIdC2XktxgSUmlmOMEWEO0L2a6hE5sd3RXOvt0r7QE6si2d/isUFT
2asujkbjFvup/np8/Fh37Af7OxXe72NloGhM0degFA5W9OsMU7SdpWfNYYs4K4CMDnXwtavCH4Tt
BI8ZDytakVf0yEjpdY7Bc/CekZiR1U7w23K3lL46YI+7gsgBNBIMuIR0VQ4kQf+A+U60HSPUrg+Q
i0K2CXscZASPTM0Y5giQMprDqn9tF4AZDJRC9DbamNGaC9JvDXW2KfIghCDMkMY+dLkUQzF5bgcq
NLUIweLbt9igL8PR2JFW+pmxyz3AX89GL5+BhcqB+yGICficdu3kDHpCtIDXng7uDuEz1I82DnIO
jUdGfAHegxYUOUDpF0jVXIYXcCB1J726p7bRiQHZeOvovNhPjfnJcrKFAp5AgXnArz5MRzRFVBBj
KIFRtUSVcJyO5a683HkFKFM6834WXqLjSx2W4XG+YeM8z0/gkHnpDciAkvwCVky/CNfjeELvVI2S
wPQ2SwwOvHiS9n9fJOpPi4TWkM1GqiId/I2sKmet47basoLrN7WjhwcfibeOTUeq7InUWw+FfbsW
CfZ6EpRkQJ/QIdtWSFkj2A4azIRQjRHlDHilRPAgC4ReRBIwa105rHzRc49DevNO3KF2Rx/24pfI
Ar0B4EHUNfaEbhNtcYBUvHg3HVVMrrytBLvBzt+DTwGPTBWrCOL21i2ilrf1P6hakg0LKSOJfvza
24Y2B1oMEssGkHx2YxKlrb91TQgQTZCQqYj2bRwceL8NGzUMCbf0qdT3NmTUqE76hk8A6cNTMpCB
kIMzP5verqdyOhZdepzghxOSiAt4IEp+hXOapahjmGTiBqh6cdTRpOIvpx2LUaAmAeSLJnA/ZZfb
eMi1MRq0gb1P8cefUxmk8bsQvshD5gXS0BU/myibP9oEb2XTuw0aX3pNMGZABpJgfl3Xp6ra7Jv4
RB/pbUtwUJNWXll7ln8mkDADqnOM0QkhnbOnBatJGQFYZvJvQgXL8pTIbgusjc5bG4hwVAaCgYKY
NehHCdizALOdEYKT2g/dVn/Yu7/c912+FO+knZxSx5u1+kJiTqZ8BsfZ5er+JzwPp+htHQkIrcy8
TBHptG5KcHEIixgBHuFvIfuoEPcaZpM1vgYtRJriURyJdX3wjr749RTU5A5oxrcLwCDMwCfo0NSc
AR7hcMeTA5j2W6haNZDu0gEVZn/b3o704EhYs0eCAykPiCfgvkX7H74VoLIHy/OHKMcQvApCUYut
2b47+PX4SFF8s0tn1twIdHAmKsnAlRsTUBMDZZQRwq8E3KDVMdqkkO0aiOokD27DELPk2yz66zbu
UqDtWduk8iVLSbk42WE025Fg/+0HLRam+BM219zLRUVOKBkvzh59VDZvnBwyxwjPFJ/TBdRFn6bq
vAqkfuy8Fh1OPhajqBpQjizQN4IeAn8Lbk/URI8gE9oPaeOXobxLYY7Ho2EmJs8ggmj2DSQVEUf1
VkwtzoaYbeKE2rzBHlC4LWDwFlsG4ldB7r6rY3Yt7uwYvj94v99L5ej2/zWw4qb/SjcMy07O2Zr3
azoxxQqA08hj6MK6VG1X3NLZ3aPshjMjE4xJLzgKSfBosd3KXt9eLx0vWr+GmGR3h3+83e6LdJuI
13shJOIO0KEeI+opMJhOggAigSUVuTLcBpfbCf/7MCjWD/mlAYXQoDCCiyc41q/jcLq0cnufpOkM
bx0QY2L3/1MBu1XOB9CXCMgQtGuYXqLC3fDvWmDwkf34M4lKJMWSLrBuEOuKp/Xgzbbp3EU6YSnc
bYRONU/zhIAf6iNUwkUpTIAPPxDkFFhGGiXONjpB6WI+UwREjuztbYkY7NVHoKtGgEgO/igEidI4
QkYuIG+oCmdXCfNuEW1RDBc6bFvKA+KzRr7sA+eD5WDwOmcnLYXoOr9qbjYREkeiii4oJBCf2Xkv
7Mamg3hNQjk35/jYByroC9WjcQTdLY3OIM7wclOQRLr6Is6QPfHdMlp4KVP10hX6TIp7CXakaTYk
JYMPjSi+aj6fIkDJgSzYKr+/tu+Ic4tzRSCsNBOGNy/v61uzitZlk5XaZoYKLXJ6i6TlrN95GVNU
JBhvBvnkHk/uNcxZ/JswQyLpM4MKO6rHCTVJ32LjyB8khj/V0emRUk8VLPgWpiJfb0pqWsoZaM0G
jmj9/PJJW8YvyKDZeXg9pns4u+X0MAcJjciBDJDLeLmMYGnlr4juy7MjEhqFVwOdVINqpT3/PmI3
dMP9SmuZZPa41UJJvpXh/lrvYMmvZnmsN2DJN4Nqccl8WrcpscfGKYh30148rtDVOLFjojqQB9VT
tlSH1w6I7dpRCcKHRl9/K2DsZJGJMzyU1zHKZhq2VOEO0bh5iohNDxp/EUdJ+SDbu5VZ7u4eCJhw
x8QfExupu33iKJcHLNDl9UyitRYgKwNOMkWCzJHf8NnSn07DZrXuwyPQUe14RCWAH8Sb+3J5m+oP
bWKujDvjt+mWJ5p+1PVCnZ5OLc/KPqttZO76svSyq/vSAfx3nXvNjhDhCv5dbgWaEfvmhlpdvAvN
An6RHejXeWqGu9oz43amOSoE6VrjsGqRSh87On+fLgvk7CSQwGLKgdZTr692PsZ/LFDOo8txBGRV
2rrV6aN8N3eU3Usi5fVgE5lCQYRJZrInVUcXUWv28utsExm1q0X8CaL9SJYE4fnkHfYkpHEzsYXu
POWaQHXh15y9GMbuwFAndY14+6yF+Zm2dlSg8dEqXWfofUX1cBNlb3SkBjuECQbH50R86ypkyoTc
d3OlYXBtY6MnmEU7ivsTnZoIV5CE6mc1Lt83QLCbvlaOUTh6ljln3Hp09sTf2f43Z+e1GzcWbdsv
IsAcXpkrKsuSXghZtplzLH79HXQfnHaXfSzgAo3qarWtYpE7rD3XDAcpCbY3E3+ozIDIu1d+k00k
AopKNvTDxevvlwi/Fir4pHWl7lWsH5T+hBSInyWETYI8cS5UAqk/TUNYRTtZ8UvlVK/vZXzTVH5W
+XXsi2iAcWGznL47K+x7/enSnSc419NLwvqYnfTuVhrCS//cqvspv2/ml0Y7StI5iZ9N+aRLu7wm
uGAMW+RA0340D6IUWlNQru+KdM61O+XYJYdVvlW61yj2L1IY1w+5ujf75yI5aFa4RLvJCgf+avVQ
ac9c4Zp6FcZYy+1siu6Suoj4+RXcPB5yfDBKpzG+x9Oxwswx2kXyaY0CvdzH9UZUmJGv4RHaHtb2
RmhvRiVo4LEAhegkDwTaEFrqMRMfatLjVEwBdrJ5MIqjgO5I3RsIX6bjpdiNBAdBNVj9uAyzNOgY
VuWxlm6WaS+qd0X1pqYnQXjir48kA5McQbQEnxJDR4vPwhSI0m7h71ghV5Y2wTh91fpTT7Ts0t5M
qy9aL2ZCmAT+xAKnOhxJ1iSYjB+69SIusFj6kzTsVnxuVPlU9aclPmfDHR+pGPejemdOX3u6Y/1z
PPjNEPaw8cqwHXy12HFB/Ca+DDdq5CngX2qFjAB+El92Mwez1huwCl8DOQmV8jRY/oodWupPdTg1
+2ny5XivTyfF9BsFRU1n+proqIOjYQuRopx1omHzL6g5Fbe3XQan+S41T2X8Ns7ncrnt61PHIEnv
rPhlND4m8xBpz+mmN58xMhVuuvIs1k2Qq7sCTmPjCouTYV6tOxpRvb0j1A55gJmGHYnT+r12M7Kt
wvhZwrF3DUB2QADav4gtOPn1fpx6fenrq6+qztiGVurEw930PYcqMoSa4GVi2At7WdgnRahVwQTA
JYal5gmzWz5KP2T80sa9HAdZ5U1VkNNbrLxIdYqLK9Nibw9N5Qps/NNLj+kbpUbn1LR+U2+CB7V4
0uCnoycOociBBrGeGYqal3UQBWNHJ6NI99dy/64QQVuEUR/WU8DFWsVe0PyeO3rpTmofRspxUvZy
f5cYTsHjLHYNztQsMqI/xf5quj12RMNOHLxK9w0xrJZ3wcJiZKgeBIpzPqZ1RCyifrrnzLVt5m8x
nEnV4zUZjyolTu8LnT+PgT7sK8FDY7G4Se+3wr6qcC9aw3o9T9muynaFvC+ZyPg2gGtWP8zcNxd/
Uf14dDRI7pJhsy0/lxFuog6uP2PppNgrYmpZeQXNcHzgCZuq3KT2GsAJXLay+3LYRQRwEVuy2vib
ta6B7TxWsJObFIHYhILpdmnYdntjDQbe4ItRB0MRYgacDPYs+VnGsrR9An+Xx9F1joknKcvz5PIU
ZFQERdDPvpI6ucQUD9IP7JAuitcqXg9qoHiL5Q2tz6clLe5Cfjvz3lNTT2alw3nL8pLibGA+K2El
Xn3rXhbmI75Vqkt/r8Qb3PRShIQgBswU2Y87zyRIs/MSwy8qN5LsUbGb1e1Ku6OzCwtO8Aq0Iwxr
y5Mp9EgNQB9FIcytAflavMpwYPtoGDDFLqacK1Ih6suLE6+efEYv3aBrppuMLehlX81hJh/q1Z3r
MGa7TH2x2SfxztT3lexj1qmGA2czya7BTtWdUB9LC+4YFmVB3+yLSzCnfo/YB0k7rUpYU9HWs2Ts
hqPscTNE2Zsprxp/OpWTo6FNhteRZaFWsAVylm7JFggvoiuL7sgW9RgxYb5NZ6bCIcKpiMnZ3zbU
FxOSnOFe9tXSb9H4ILK/35Rrk/OjxiIcbIg5QKwTzlXE0wz7VDkKb/qt9lVfHaV5bUABbjK+Oc4+
KL9jiFAe43nQ/ezydGG0oYeDdwhVDi3pFN73PuBQ94arrSHu1svjWgP4rA/pxesgGHU7FXVT63Wo
aUfHuMN6q0Ae4Vl3yo/2cXzUODGgL/3QD7mP8RL+wz4vladxzsId7JlJrnGkt/AzVZ6XM8S7qjjE
GlXVob2hqBNw0BG2fNdhrxAS/zSgxwKlMfZR37H470YOaW/6dsO2klBbg15w+9ypkrDmVp+Swl0X
W3ti5dD70Ezt2jxh2TamXiS4I0N4/DLN9xq2PohjIQWmXklWpOQhsYxfWQHb7maFrgX4CSGI9Z3J
76gGazJVgPzG7L2fKQkA/N5R1AtuTYQh2vujtr7n0hel99UxuLCrob5q3YoWu+atlScmGyWvYPGD
pwS0ido8svMPnUP37LXrs5YHRvTtIn1oxfOywGDDqWqRbaP4KHv0BWJk91AQcwltiQAe2WiOJEmf
lbs/eZV/KTiv2y4ifccedxv5wTxhb1Lb82XX+RYKJd8AHo83HzsblRI6+kX5GjVbNQhTdAE4V0IF
9Hq+F9M92OaFcIlNrOb05xb13gokynIZ1rxnyzRlasJTSo8vgutzee9KX/7RoYDOD6Wja8e8fRE4
+5dejKLzgKHbcl86xSHCjbad7mTUKRgA7vg3kIEe9q85hzFnMXzc+w4aaAxQVeVVp7F2sShgE9lh
bUWIY/6V82bv4G41HorvlwMjbQjEAyoflBwgfAfG5RDMJHLszclv0CJ9mR8YFiLmf0gLtx4/kudU
/vmHtHeUdXvzS8MyZMfNLqemzlH5koymO6IWYnVrYhFaeEx9NG76OQk6X3/LdtojxxT1k37ZTz3K
bw/OEuGNcVAx4JpzkvjlmGWaayQJUSw/aCBSIJslhFWnx8iCSFv0w5ozip5V3FAXNIPztbsZQJ5a
j37aZXQ5s8oc9+NQG89lc39BBxXvUpQtw42MLSIe/PggYhVCNZH5ShKK8213uTOUQw5u3B56xW0U
P2nfOUNG0+1cUp48DJe9JHzS3/pJjPr9S0JThvOpQZK7+pJS2cztqAvSA3402LV39viuvycfCD/L
7zp+ffFx+lG9x6/qUeGhIp9YZyf5pH/wsy/0+0VAW4K4hMPada+a3l+uK7MpPaw37XOMTapwlkan
STfDyJwWku5KCDkv4aR60RrKze0FAWBPAjMaO/POlA8tap7YTeinfllJnkCP1fg2Ox+4PbFllzuC
xC0c/ff1EpbQnZswLgKdmCrZU2d6ZvuUgaoGihqoQtgB7b9Tiwk6Ag03xlWhcXUWQ6bZ48g2oW9L
E/9nZJe9qy6B2gVPDGZ99rXc3fZI81i3+9g46cXjZXAaoitusx/tByduFsNpbz2ruLg8LZU73bPw
zhBCiKZALv0JTPC7DGQ76Vr/e1evnaasfChHM9ekh4bVEiiIhgfZgYsDkbaGEEqwDyq+V3M3PCvQ
XlSH3b+vTiapRM0ncMrviAWXApUXFZ0qKzKCiv9OpbQQ1aaivfqwGVpiYPNjVZxGeO+05w6sSvEU
2KqzZ3y5PLG1K74ge8mHSfWlBRmA1OQlamDJN9R080RTwTheAOxEzzywLbHas6vR/KISnZ5qNdTJ
hr6J4P3BL8pQWP8dfPmdMnD1Va5Q7DgaFEvKmDDJjsCL00T/tXcgX9G2x/zCmd7w3Eed+PT/NUkk
7MoAfCxD+idB+ZflKFWWsl0gED8shDQhR6SVZDpNQZW865NTbL5k2X2kgXmOz8ugYGAtr95Egd6D
Nei6DSPH1Sj0e7fDT2dyRuRbQoCCi2IOxvmbgMcTZQK3e3RrWpM0OafXctnr4qHWErcSjrLyIYl3
vXljNQBLXmwGK4pnc6fQv9IRbTsl5QNwxeCOVZjUvtl4mewrWUAl2uWHgQ4gEbyWUwJQIppU9gLa
6vZ1je86rILFMyezKHXV5kbVdgB8CRhf+zqboZzyF10kBKK+n6nGWOqJ7/kY6jttDC3N6QYGyieo
pPQbofTnY/73bl8BgGqcZAPaI+khfy6+1RyWHyPiA/NbevFnnDj+Pqj+j/nx76ddNdjMalz6dOHT
Nitf9KKx008uIoyR2vauYeVJQkn24tZnjxlnT88CkQxGepWNO+YeAKSJ1843C7TmtnwwRXse2JJ9
UQ3XSzDkgUS107hLHqT1Lk82z1UeCceCdPZ72ZOW4O9f53eG7HbzsLiTdEm0Nqzvv9O9MsUsi3tR
eoguqGtKyCW9F5f2agK34JTlJqKbHsz3C1ai+GKbW8GTWb6OpSYulR/5txZTQ1ZfgeO7o/Oau4Jq
J5NL8bf5+X7G6P1d/HB1vVeQZKPkozrHXG/3CLwGOLWyVmJxhPvS5LIYGa0Xs23g1AuVAEewdTvr
G7WjUroAYi42/xkDGQL6YOWf+thB/P2O/q4x/HmF8LrBLrmhxlVrQzPzwpqtXnqQIHeYm5ilQz0L
5Pguv6+EHdAMIL9AssE7esuWaPBAnqTHkLo9R3BYF3Rnt6OSU65uVX0yWTaE/nr7Zj3634vb/v8v
K1OnNk3Z94P0UP9ID1SzoM7RMTs3iEQ+4wr9bDX/5bOuN7VumZdc67kR+JQkGCAVvlnsje5uEs+p
cG5B0Maj0IcauhTS8tBlg45ontW5CYfZxDNg8eYUYjgFew1OVbAUOlchS2P1qsETZFeVN9Apxe25
cDu6sak7RMg4ncsKqGRDsYWzarwhA2qac6zfD815ac7YBYtcS/fc9jshD4XS46yo4FXY3unRKW9u
MuVuhRGrc3UB/j/ZeZADoCFAd3awgogdcz+ueHqfhHnHOrmw41mfDKE/b1z/PiXzauNaljLT0naU
HuC8PpJjjL9wGcZPBnamDzi5N+duP36Vv6Qv4v0ng3dbK//2zOT/jo866Yw1F3lmRutGs4uxTE+s
OuIyQAfVYTvSTDvnLGD6tRAK5Gq0bokRSRwkK97huyKG7mRz9J+QUPVO3nryxf3kErcZ/rdLvFqx
xlov9cRiCEvU+vRo0cfCCwFKgfGxBJMWsOTW402MdTlynBGvq2BZ3KpxOGlmswfcIpPerITJ7JSf
8aqk3/q7/5385tXy1NebClbj/plohvGNmuwZt5PV7TPXIm8hc/QXtTwVsVO23sIi+tlm+Htr9+oC
tgv8ZYIjqJaTPuHugBVoCrMaqM8WIrzdsdR2aqg3tEoxb8g8/Vt6C4Yyfa8IKMrdRXPl1R3xtxs+
eWK/d+Kvrulqg45rWV9MgWsaYpzVSdVyE6z4WBrXbTWU8V/r7a2srH2K3Zx2ab1lo62RI2fuPDsN
dg5Me6y8kUiR9QTEPW7wlhxRSNrS4hSgZnXYZN7fR9rvxPOf121BpBEhHCNu+++9vKyKtNRZJz2U
JguSq01ch4MboviNS2papyPstnMK8uM/fYzbr/59kP/70VfjaGzLEQPOVnoQI2+Fj2a6A5uI6Ww1
IVG/YMHI92Enbf84aeI2SId+XtAFMEF1ErAIXjHx+GwD+Z0BenVTrgbYuFrJGGnb9BttFm25sxOa
JZNjIJWaHL10k9TTK49tj36PArPIcCrLHzZ8yh4rpx7cuXMtwWt7NyIkBYs4SGCio+Cw29r5jfSg
chjg5M5ZYfYZjp880/9jbf33zl4NRlHJZCOVmKG6ZqergzWZVDid7HJPaZtog9fq7qi5OTxErp9x
B5ZiBV0fCvhJX3yt97RuV2v+BQNGmrSYJEAElh053fasWtypeZjxqxBIgECszpJ4EHgH2Z1Nt6VS
JlrVdKXJyYnYoCbgz3iw+BnNlu6kPY0ah4mx/Rh/rsdadPQtgMChcmyUrdShoIg5jcJ9fpy+tR3g
rsPkoVpDVoJfv0mJg06hCgyN/ozbgPj6suwKxX5JTtV47MQbsTvJwvY+pc0VnWe4OeRu6IcGiyvh
Vo9uejNkzxRhK5gO3ZB49FrEia1fz0Gq7y7mfoLGKdDnoEXmcJKjUmHE1TKnxE/2QWM7a/5tFlzV
2hLyhKboGGu1xqGfzsdugGX0TSXkJHJTpt7gGTLfPljkY2Q48iY/DQqVTcfhWKXBXsx2mRXUllPF
LlX5YvlW6mfwXE3vIvmpttWN9Kuq1QUXHgBTF5uzjBrZBrYxlafKrglNSHbhC5SdWyMGEd6YcB29
1NRJiCVPt1Y8XQMaQ9JrhEqf50syRmjerrAz1tUpqWUI0tIhFYmfjGX5zzvhv0P5qtKkOy7NYEI/
p6IFwXV2u8ErIgYl/rJOhfY5ojfj0OaoWEIFm3wUuEWqkyouwO+MU+v9+NUkK+izReLnNvfbg9Ow
OEPCjnjEvLqyZa3McRAa6YEklJlLkW0xcWriFra9yDaJeVac+dyR9Gi6zJA8OYn1oVsOWX7s8uO8
dcrAzIMuDphIsRiOFCHWeV3PRQSId9baUy/fyfJWTV7kIIeBXnhaE5qEC45QP3xBDYQqrJRQh8uM
W7LozAp4uddbOEne8FjUzq3kPdtKOwbjxW9QjI8B742ILlsgXG4G8VStN8IaVvQ+Y1dvPY1ir3Jp
FbBT0t0ZFq8EcLLCTAkKOGVgrRAGSaKI/Pnuk0Vrq7r+djuvqvZZXC+WmNTgCR/y7Mq9jx+bOduU
EypBJd/yj0hwms/q99+ppNtK/+9DvMYbFyOdNCtleCV056B+wpp66d+rb+Jz8Whiu47RfUrOjSXD
ohrfrK/4xilfdTinpI9hxfeVcTcRGxnbGSaFJ2mv3qAci4ggGu7zD/pKJzKqAkwyl6fiTgaM3nxn
xK+bEVr6UH755BZuS8Xvt1CXdaiVqq5LVxuqrtdl1uUs+4rsFt0JO1LOjkXq6u9T46axkxLtBfGT
wGhovvjFsdRurc5PpizUtj9cBwpjCQm/ohiyum38v9Rnja7milyypEX0FnB6W8OCtUvcR0VAdVTg
Ow0+A++isBdiWp/XjzX2lNhtYd4zhy9OJIfS5JWTnwWLEK5C2NR+gVwXR2IasdPWcUB5n3pUKgKM
a0KRWm/isEtoYO3N7Kt0sJFETPuBvjfmVR8yJhzYqWYe5gF6wkSyk2+wYyzTvnBArv2Gz1ygVLiK
6WiGK8Kuls4DxEGOatJO73extZ2oSHAZ8n0b4zSqtL5We1F1VIhWXYJ85hrDdA5B2Yv+IE90rQI2
NE3ypNS/UOsJYZqEsAK2WUuAuIwaAYz4blHoQZ5aK9S18EIbFhQP4zfjFPcBYDwOFfhTSDT1ia6m
Fbh6guJKyCXJkIK/GLP8g7rZynP/yOJMMpEhhFJGR/aT6vbnyLkeWTITRYUmhZjCuDqsqVYSWZXJ
WqcS+JNuJb9K3YWAAYs1PONl26SPhfkB7LgNhvA/Gdjin0b2r59/dWTDClSIWo0qtUG2f9nGzwtL
p6pBwfCmOFBn4HjMe938R4EqA14eyot438iHuQkTI7Rat1Cc+uKB81LuLNDOeqwcN2grdaACgT9S
2lWpyxsN7nThqu+8TaywskI4JFrqiXxfMKFpl+inNj9jMR6PN8V4q46npt4ryc083vUpKL6dJMTt
uD3BipGXFr4GzTbZFk1AwwSME9jsZKU7wGMDToABo22f5XSjDrmwy8SgKIMakZHKYcY1at+yIByn
gSC6sxxWGIMLB4WchAheSSAR77v8HDKKR2UlwO4mPzILVKgo+faaXQJr9CrJH8vd35+Iqv8JZPn1
iVzN8UJaVklaWa5nMZi1g5nuIKTF773hGl0ok+QUe322S0tXLb0IBhX2xtI+LQOzcms5nPqbwfBi
id2GCsurqmPTezxLzgBV6fMgDXznLk7ymIGRtCfTOsviaSX3KBruV9RMME2oibCzMdwYS+3KwxgY
Ya/6I4EVJN+11Hk4OWh+1Z1G6dRKp9Q4pMqdBE2kO9XtuVKP1hhowCMJLRziluxB84CVOzNM6400
BUJ9ac49KABJowWUs/mNnlvCmAC/6t1+K4u8AfrO6je6Z46wRDwtCuK34WFLBGqd2nR1ZDPSDhdp
znMUxvdrZEvb9uxo28IL7mwbHxLnLSlsrFA1oei4s+5DBIM+F5c7FrUS1nbjK6srL0FfHxPtFI2n
TDv12TknhKvXnJKSiF4U7P/IWY/TCzY2TNGcdCx2J0QbZLRD90r43U6LKw5ObMRs6nau+2l7Tqwd
X/vC94Kfu7jzVwuRwOpDkaFuXk79xZ00GlVuhMCro1PrKiC7OBrcd7jvNHYJEyLxpQ88tFWaX623
YlGN6IllT3B61eauLrfjDxVLXhKy34R74rmUyMEfiwNvi32mGogEqbKiWHbMMUkBaw5MNHWSa+II
AfND4VwYJpHXqT5fdEh3tbGb9TCrDgOrdOLK7/WT9AaXtAxk69T2e3Hx29zP+z3v53ZnXHapsZOl
Y+vyi3qZEcIcT+AHAerslOqspbtmPQ2oeyIXAkmH4AWsCxNdgfALnL7dFWrS4s2c3SKPKV1QjSju
QNfZYC/x6syWv3EqgQ+cyeF2jG8483mSFJDVNUeulgURLBg2MGRlHPVNP9L3ZhtYcSiQJ5cFl2p3
uWwICTM3jpyKTFiyQEZYno7EbhXUkTum/syhB5OmeUPNDdwvCy+Gf1EH6+rVqENg2OHvAC+KNCrI
yufJAIv/YkmPQ+cL6w4W01p6LRq21xRQVtvw4gK5CUxRxBdJIPZhzEMvvUkHzvYuhO/RS4ZbyfUA
fo0wjWyFapYkI1gP5k7tdroZzD2EICd+wQRzQDwDpELYBOahjAV6td+ws+5mt0YsCBfiYhvals6o
ZQ4YkYHS7uIKtMcuTn5sCZMV4PttVouQYDhpgFzn3/SUFxydcgqUl+SNfhoeO2q7kx/JO6IJB9Sz
3LfFxrFqXdEMAD5b7Tu7aTsR+OVMW0+cFcEZzXtRdIVkV98k4BlwVOgzVHCC7qrvQyBgBxo/VG9j
KH8dsQ7EN/DrEFRknX6PzvIhz1m0PeO1DfF3ZhGg/Q8/Q3Q00Am4UZBvF1uegqLDCYhQwMSOvnb7
C4lyw/ZIpzmYiGuI91lzTLMbIT0k2XlUT1F/tsRDNNzykzj5ZKv83biHgvbXdfmqBqyH1ZgvCzVg
pPgrs+HiFccZQ1fEP6iaOMMSa1F5YBbR5BHzZ8LZZQke7M5yU+oMBb6uC1cR2DObQJycIaLC8Exc
XetwYIrfM5AIn+MGZ6aL1fYaeZPqLwYUJGfNwvzim703arY+uUXuG/CQ1SBFaqfvowpW2nHSb3Xr
kZ1ZrvftcM4+a/ZIv+cCbHcA91Bc7HAPx0f0v9VnujSd1M8ZSBw9+x3oac8YlfymD+ngay/LC3W9
BSd0L79NmGIh0NPdqg9nOI2Wsw6eyO0hOmH1C9kdO6hYfkN5qjCYcczyRtHuv2JCDde+wXOSap58
a3ZrRGelmz+1RNuTW8FxkFyR9qls/It8GC7HRIBvu4PZ1oFvrZ7JQZs4DxZrwWUiStjwAmMQbm1s
ZDjlLar8iEVhb5wp20eIKbgljPhIS2SCh8ZX3C7H07DSkrPXKixPFwW+IV5oNogG7hWsPTsQktXD
2nFwkvv1namISBAjixPc2qIPVYS3il3BnYBkWdnljfC6Zp60mTjrsY0fLn4xfIjwvOKTFJPDbXgQ
sKq3+WbaL186HI1tsg5QHeBxR5zMdz46fsLGzPKos0ViVGpXNjyQWDLTINY8swpwV7EaG2BI+7Ef
FiDpCLsgnQk7BWjzIROeUdCqT8nltTM2btxAuUSiN8q3z8wIfjJlfqtmfxkhV9Uk7ky1epFyTu4X
DudOgmdcuWFXFguH7CwDzTaHLayDD/Y9j/fzFHbVjsVrzZyOANDM7cjS/CZoLlbElGnwKNPKEakh
2UkRCQA+SLYFAZIjO4ANdOrGVhGYoT0SP0GP9D9h8bJiGjIHLd1Qr60dsNi5iO0lEh84QTABH/Sg
ABHilqn3OnlR5058Ji1oeZGd7GgYYb0Jc2geofySscgK6O9qw75FncE0F2yjOkfV5gY6lft+1zPg
VIiVRCi60WsvHWSMbfpXkg6BWgSau/Q+Rz9CiPSjeS7uYfeaUN2e8PrGbs/vv+Q+ayrN3Qp2QI6e
5+8l6B/bEIZkoe0yJMW09CuQU5WKYkwbziSNRX3lNLILVCuUJJBab5x0Tcm+fHAykSdQY9v8DGT9
Ix2L2451gY5/iKJcLbSa0g/aojKIRDzKZeg/J2PAC3pXmKEk7PXmVlGOhbXTmzO9QDX2weVk86hZ
/pTfTMbeWo4QxHXhfsGuuYDAY2eDH1m7nqiI5DTJ+yTfldauFk6X+kYjZ9WYnuT2biGdCIpl7a68
0gCEnDqc8+U4DTd9cdLrvTp/FhXxJ2DGAOOCj0WH4DfHAbForLnTqfStylY4UB/TZ4Wqs/Ty0l1U
ZrWtsyVSsLBvUxGQi0JUx3OZOmg6KDlRR3P6njYsUrE2MF8DUaWcuJDO62T6QburWmdA6krjw3Qg
k6vonMmtxsl6dPvPHpt01TwyDdHgEGvi+oLLhmkq4tX2IAuG3otKtz4+C2h/X2CZba5ysneT73O0
ZeQieIjedhSAm9aFZN3wZrhFQ8Cy0LyqzzHe6rZeoYaw+TksdYBHVHhbUlF7RvG0HG/a/U1V2Y/C
+fs8272PGPd8BsWmPlCP3ivERfzpjjVKMRvu+eueJePJSvdsSnsPJnq5Ow5kzp04ht6+Gvv3/RQ8
FN+xQBFc6/UHvminh2qP/C18enpvd2cs/OcdjEnE15LKS9eimgPewciYzvDj898n3dXm+s/dI5UD
dAk2hQJ/6r+ba9PrTTPXhXKDuMMxYI5u/i2aK6BxBLoJOYMpCDvvhSPO6AEL0DN+Lo/Q+KybFIco
He+MYpcRj4JrhT8/LQf9leb0nXFxJXs4jNwuKuqH+kXY7DB3ekgZyOE5+liekbXcRh+K0x/1sCPQ
AE8WZIGbW9GM/YB8iB8U4uE+i0fcMNx/d4r/+bqEz6p8103SerVTmKOsZ2O9xkdpCvR8dCj4I5TY
1Z06ni/JJz492n9Rjn8+zSDsFidZ/Jv/8bP4BTdT00bfHEPXg6E8s6yHCunAuKTaJYPU0sunZNIA
ubiZrG7WsltjVlkENZdB8dOMRKEyPg+xuk+q10iHkEH+gpk/CVYYYeuQtru5F48NAWfJeGeouJpx
VmzlL+A1c+HW/FyOn2bDCqbpctNRsEsblp0iUI/ML1Z5eVVzYgmUbD9ttGoNGx/aRGJEcmsr7+S+
D+TaoFtk3U7SCbMlt6/vWiY5bKje+GzX+8NTMVDLSQgO8UExrlZ+ce3NsS6Hy2HJsUBt9wWEnUY6
Vfkno/3KoumfB2LidIm9naIyAq7WijweibI1lexxUyPhyWAezRvJe1qerMe/z6ur3eR/Pskk7gbw
Vlfh0/13XiViP+tqKS7HlG5/T1AbeIbwjdeig8Ix2Y36TZIGJ8f0tqODp4KxxC+g0jT1eOVApOqh
hc4ZjR0nthWqwKwTo6A4MdoS69RRERTTdxK1dxc8ftD/rFsTLS8cQfJKNmikYl032ZB1loIk6eFl
facjdNlVpKlbEIalT/rOV55Uv3/hq5kl1Gu91EW/Prov4o+BL/i4uP5X1duhUt4CCnHpI0V9/eGd
N1FwgnntHSdR/++3/U/T2wIrB6PeLGLUq7tuzJZeX1QtPRrafURfBayuYRFjfNf39Zx9Mmz/+Gkc
Slg4DYx9frbif5neg7guwrSMyzEnMEb3ugYoIKRFLIxulwV//2ZXGPw/95eQHU3mELSZm121sNNB
bkthqrVH9/l0Sr51mEa4L+WPw+ktte8JfDDejuAFxdmD2+6Ed+7fP/4PX1Xd3IkknKw2G5arZo5Q
pULbpnN8HIR9KYJiywMKpZtCDozZtA2h+uTryhvceLVQ84HQBTQMuA0Chv47f3TNLFZLWuKjZgZ9
e16gUXXUrflz39LVsdIwr+/zUXsTKwHW1BuUyerSOLVCXk1ffikCC7wq00Cq9Ns4jhHAwUD6jCMi
bWP6bxe53bVfBoC5LkOUxgnhYBdHbM6MuDS/7WHJNKhcx/2aoGEwSlsSPj3x/PeY8HM0sIVxSFA3
c1NWs/9+sqrnQ55M9fqY21hEzK1zAtR8kfz+3W9tI/Q3mX/if8+dDyX48qp+eMHtffx2z0Cxvdf3
9HWfu3LrPWBhcfeZhwW86z/dFsWScUhAhP2761nctmvVtMvNAg74XOymh6i3oye5vmXfm9/7++Sj
UcOluOO+SI23SPTi3TWUWtyQb602UF8LdRdlAaFwd8QYNMAPuJvgdgVUZARNiqXNcodRuF44FnlK
XWyDzqkuaCTioDcV7t2GpPZTOBQnoT9ImcPU72/nkOxL9mCXjTQD4wtQDG3e5C5Z19VbhWGB8kP1
cUr5Ek1+BSPLKWqnw9iJrBJeOS4OG37K6blKbwXRz763h1zZ6cRXfU0BF1e8omNUACR03rMafL/c
/30OXinb/+ehY2JIh3o7pvxsrf8y3BIcWAqhz5cb2BSp9Cj398C+Cize/EMwX3X5vGziEHAyQb/N
4BsU6UOPId54ixfn3y/lilD8z6UYMuJ6WTIwfL824yg7JTIvkqU+WqFmv4BOu28YgigHRMz21+Tj
6/1yKG4249bby22g3mAabQVnjNHxGsI45fJli7oqniiCe0zwPjtIXvGD/+fqNot8tniy3OSrtbJq
CiErWkm9yfiUWw5XI46rP+BgWpAMKL+QEkNgh4Y0bKmMa9iwIaWbhFzBXosMYgX8z43I2CVptPeX
BxHLFdmjRd8gFoFGMXrWo3Txp335Xf5uWXaKXMcEj3MKPWhp5WkuHf30sk+IZasd0fTaN/W2+npp
7eG2Jtmr8yOyDF/wkylCMwmKyykqSQrbL7hhxC6/EAGciA76ZH6JH4BalhO+eKy279WZfX64wb2N
7hZ8vMGO7tAjWEdkevUheru8w0SzDoxbRmP9Beux+f7yQ7HwFacPY0N6hk9cLPawOOlt8259N+4g
06q74aFGIEYspgNVANpAPdgJcVEsn6fi+/LWY58A5fd1IV4op2DeJFli+8mS/6ctBh9rRVJY2Szq
sP8uaVmW/j/OznQ5dSxbt09EhPrmr3qJHmOM/UfhFoFQj0Di6e/QrntPbWPHJs6NqsjIrMrMhaTV
zDXnN8cn6bWaCXMyeAZAvmyKBPGiiJZQTQvxav97Bt9kG/4zR1hIA0VO1vnjzXBdo4jt4dRjZ3N8
2kUQ+TnO2nhz7r/SPjoJttH65wo/0ZFzIl16XJ677b9/wZ9Z+O30MFRzuBqwkOn+IvPw/YHLq3A8
7M9XcV07znQ7QNDnHuRz6/0EHexs+zM7ipzlWAz/Pe7PIPhm3OFU+2sbSbkdqXXZX9Z4ItlAA7nP
0jINoVy7ExMOr/DHAxKOYfjIVqCoN4eUvmd16nHRraUpLA6d3UB4kObP0p3Y5E8s/a9xbu6w5rXU
CqmRxXEp7v22mmVJTonezUyJ0h65YIoomva5yzRXzrI74N0/+Jjbwf/wZZhFQwx48zavbbVXmnrf
rbej911Q7axkSzSIMPSVhBDGpcQtCySjrvCurSs/sZNnMO2UzERaz9wuUBwxqmdoB9XznBOZXkTk
XPXM8I4vO+/eB/nl02uU+zHpkLjvS+ItjzS9pHLdDF+kdkbzXbBG5mjR+W4t/z3F5D8dGN/eCqlL
JFQk7elh+QlrarrrVUnP++t6vCeRDuxMil06ilhZoJjLKUg0jo2cGqG9NyjLUVGHvjhOCutAZRFv
jfhz2QQb4UW1JH/8cibGmZ9DDxPJNS61485aI2t31iNrHtfWdB4enfBzN13tmGJz7wU3UYq8dDC5
tJZDeeQiQjLHelMDQmXy7bRPjReUwt4Xpv25KmzPm7/o79vKHWOH9rpprSD5BFBL6w80kpN1mB5t
ZCRO6WzO3rb/ms69/GH4Ny10dzFJ9wOJPHY+y9gmgbr2R/YKylJIhn+1i9b6SiKVTjQGz6mydqs5
/bf8v6v0cbXOAi99wV1htdKR6H7wD3b8Nm8ebyqLmu4LnoJWGtHfh+NMZi9i2dEotmG6l/pY74El
silxjSHe5lY8nz3X1qhz9jifcF101ch9kns7XGlO6K+TB4Z5m+uooRzuC/rJgs6eVtbnZ/52svz3
fXiOnureevIX0sfJmgx+6NeIokQxB8qLAUPv+YC2w9o9bI5EWeKsiANqJpMk3e5PqHigFVZbGuOY
1a0nLjn9cGhYkrWllnTxmuEvnyiEkrN4pz+dahI8tbz2uuiJWl/f2vDDcCZ+hf4aPNJrgp0DXsQU
DR4fDhEg9YFElftLg7yr1QTZaTbilKZh3z+Ogks36eRZB9QRWKlnrpEsSrNs3C0QHtHHdbA2Q63H
VT/GaesJq9xclTQFW8JStbrW/VBmnIhx8O8F8PtZ9t/pfxOAaHUWj46XThhTkMh6PLGM5S5+5Z5y
Tmd35fO/5fAU2qCwuEQqRkb3ZrRa25en5JLtHw8T88G01jEbDtZAem4BWuo8KbrYxbhAu2LtXqWI
ytmBpB2QsjAn6s7GJ+8Ysowur/IEHzmrAgcJP1K3d1MtpDGFMMeYYwDqdy599JFgTWj0NqdEMKh8
4aO+5hvFo8r2QTZ5yPtC/Qpi+3G0fNx5zZ33eqMe5dQ2SAAD2IYDJ8gQlW8aPaVE6/uK/Nh6PN6m
sxcmtFbZcy8Mz9bEnz0jba0yW4LfP74TVN7oY4aRZREHG8PQuXzr1CG/n5pnPc5HWn49zHbGHuJe
Y5Lk9I5x2I3GxSWIjxGqkZysPn09KpU8KQO6kL0IpxeFikl4vsYIuUr3/DSKj7PaiJ3LUXB27dE3
xJSqOLcS2pPVbtV3x/lBGS430g7EAnrJqxAW1yToMdGFsdGgqDOUK0olFPza0ZFpGTvsLlNdfTbb
07zPtzspnwv0ialysWp2PfKRDLHNa1dn9k6GnYQQLx7XTfMmm1+VWloXDUaAEo9IzII742Q6HrrQ
4B9MDk6vP7dF7Ygpn7pK7gUiN4rb/7zTIdIj+BHQbN7m/ZqDdmnzWgJXpA+kGnwQzg9cqulc35C6
tU4GrJP2UVGF0FC2NDYgysxcmfcZC+ai0MWVgUM6Ka6kq8L4qqL1UB2xM1aJSCsdd0qFPgvNRKyE
7jTPwzSbjerlDtES11anO+h0wJ/tS2YutOb41MDIuOwVx0yyhd6Ln3IDXPzcT3lpD6vzBRGugrsA
B7RyUp+7hDK0PNnzlxLuhO2BlscUymr53BoozgO5oLEVOd9+zYata88HhVxcR0/+HkXO8WX4an3t
6i20CiFbl4MmyfA04zhOUXJfwuNogpjswhWkLXB3hDMovClSOzaz6u10zhZprjnCATl5HD+mCkeQ
ymauPI4kVIubFMDVBXveC80xJ+WxT+VlfcIOKo36rH4T6PWszoftoVfQhteU1Z7Mnri+eDBQUB7M
daU9S6MgR5P+dTk8iq3mdCXiJhGNBhobRTb5KKyAUVbNj8ehuQVGldSFmkj9ynAPpunWB+Tkhz0u
FVfKQQeI50fRt3Y9LXvGEekbEIOrGsQ7HGO4LaVXPUz05KMvwHhoon+NsyBRgL9IfBedevvh+izL
zaqsaTA2TPtoPjaHpXohvy2caI5EqUS7htkWq6t6mZsCN55mIeUyHAqdsjmigVM+9CE0roHk51wA
U9Nk6m6IB+rywuee1SO/zhsyTR2SoNZLyonaP18I+WkUENTSS1JQ5qAC6nsJxGHP+BYlkSAmLsZn
XOICQiv99z1ldylH6qHrk0kqrKk7xftP4Twt6mkqfPz7PLrpCvqz0v7cMhScCejhvu0KaiSh7BNd
SObF/kmndlPPjvtn2RhZgviUXRen4hPtQsyNUb8iA3v89+jyr8/JHef/jX4ToGuxnotqHidzDVVD
3HyafDSh6RFtIoeipJtQLa1OmKfpuGrHwJE7mi/FJ+Py0tLuaezmIp5veonN9gHDt6uKlAkLB+js
bVXafV54SbyzjaReNOLkPTkrzulwnqrFVw9MoWm3ZQGG7PykCLTv30FL3Ahp//NiB2EK0T/m5z+k
0cdqd060U5nMhWKTCVNRWJzLeQUJgv7qC2i766IdTRt4hypYJMAz6frf7/aXExFu8mBkBkZSUX4k
odVWPRe9yLvt2cszsbCavWZdDzJEnsbqkkhPXyoaCuNr6xzQP2l5a+01bSxyFAwbh3FAZ6zTiyU9
lyJtIgSPe0RCg+fZ9VGQqjvF519+LiiQwSVQg8bPGX5zXcpG2qluj2ZH4ggfoSknN1bRvuVbrvX4
aAfB8uPOwf0nb/B9kX0f8eYWKo92YtOPDMyea2t7doShpeOUuC9YFVkrxVmk4dMu4x7U2ZQo0Ji9
HleRHTj/68/Er+BGRPZeNST5Nt2g5d1IaHN+BU8tuEPEEq4wHqrdJ9eOAucLLwz1zpg/Vx2+dvyH
PYYEnXirp6Bg0DX1ebefjMTzY7lfHRpf6/xcxPtGvVNY+2Uo4C48nAYQRGIX/r6R5Sc2GFmkG+tS
vFfVR5YEcRtKe5ifysO/X+QvC466AAoNsnvcLX9Ys1ZJfOUNX/ZUIqYiIX4iUWXOC2XdJ+cAmz+/
lC90ir2VqPTkpFlezvpLcpXoEzDjOy/4Z36Dn0KdiUyjIA6z+ftTj1TtehA6fkpXu0e0Krt4UtGa
B1BuyFeJbDrpnYzKLxd45U81UZOHXZxazPchU0lPTLmURrOOBjzF7OkDmoqJt9ff84SuOkRKMiLT
9M4u90uqSiHNi8iC8qyCOuZmWFkaJal5rATC7sEugztsuO7eVit/ghQid2vbxiNrOb7L7v1xj8Jo
WFUpcrDDgSW57Sk/iarAZx3GdVi40zgiYRWs/fztU3UXz4YVFU4UfAUxNl0kMe7sHL8NTs3LxNYU
aw5Jv/m8x0ut1+drUczQuh/aZRcTon+ek+mlJItx54j8mdvnSf8e7GaX2reFUMhtBaqu2bkdxJkR
5HucNMAPvHWoZU9nEr86Wup4qmTAzNEWwkzkp+wVHZ0qrev/Xmd/so8326ZO5hw2FbcskwTp95l2
VkZNW51IFW0yy6GoNPeu1lydrGUy/If5WiTDYZKjLK2HqMPhQrEe7Ls4dHEo/P/jR/zp9vorVVmm
x/5UnY7duocdPdGWiq0Hn0TIkO6AEruca6/361c/ylfDp0BpCi2ayc4U+/7kp6qW6/aacWAA+UbZ
Hw6mgshnsYC7p176Wea8GesmB9yPzoKRUDlnYb2Qxxo436vP98ZzLfsxwEzD+bjn03tjHDlELN8f
7+YEbs5S1kgJjyfQd3VelOB2ME4kC9S5SUDnp+aVtoO8Lnm5Xxn89XP+983eJCrkMr+0u9S8rKc6
7mTZJ3Ypq8vTwdb/P6KMb59wmFd/zZsTlPZU48zltBU+1+Ep+PSHyqdNBmPYqy7W14e2unMG/pKG
HvL4QwqGmjU75c3THSg0pPk5IRNMoq/DshA1ttX5l6AJhDvsuN9OQR29mylzrssD1vz7A1Yn6Rg3
vXDBJ0D5HNzWCquPjp7ijJZ5hEHge3pnP7hh2PzfaTPUSggxdV38c0T89Up1tSQIHvYDZ6rYYZhO
157phbhwTNzJTHBsO58Gy4N9N4r5WagZ5utfA99sRImWGqKWsQcUJIPpDiDBKoSIDGkZsRRMMgbm
fz+O8zsP/PsG+N9x/wgy/nrgqjSVsxCXwnrDJLKnL7KzxnejoJeAsDFcLZ4scPtudLIfemv0x2zW
H9/Ts/w6p3RRwdHNxECZhPr376yl4kGVrswpFRtZjI0ixdmv8fawlv/Lft3/fOC/h7rZF/AyKXJT
2HXr0RxbmkfDOT7h8OtcxqYjP99zcxg+2u3GbgxaFhKXivgDC6gVQiXsTsxf3aKe6ugkHMlABvcc
en+59yqGICIIMnUMG36YRqCdauoyji+DnBF28gzCgIQ5z+L4CnxV3tTRvS7yP0Wtmyf7NuLNykyK
Qk/7hBEvEW3PsunvAn3bz+gtKFI//aRHilZjSbOPHhmV/rC5iq/KxylDIaVYx8xRa+uxnmaO6fNn
UR9ktOGjUnj4otXn9FgPpCrn+GKGkXxBu23TfULHwkyitku9n2xFJBqb7o6O8fe3iPErGTqV9Kt2
MzWuo1zI9DNfS7CzWUm+3Pm8zoBM9g7VZiCzz9md0OunqBdWI4LJ/xnxJhyKy3xfKz1vsd7uNzCN
aYdXMMsRrctCx7hMe1YWSDdrN389z/b0Azmjxcdd975fbjXffoTyffH1h/zY7yv5st5gdYsXC53H
LpPIettTPnjchc/iH0at9e/I64ar+GchEtmjtRLZ3Jm2NzOobsX8qjWXy/oAgpUmZUYGucUZTZ/u
i7jsWf0HVx3cVmCc3xt8+JS305dSgqEg7SA7dQtBiIU2PR1LvZnDu1fyrx0dQueh35LLYzr6PKlH
5yxPtctnfm//uTF3/c9j/z3yzT6PwE07GEeDTNhY8pMQBZU7nZ7Rbcf+FFpI6IVDM+577U5cBNi1
NTu7uu+6h7Fg2fbXx/KeVPi3E28oXOMYSCsGVeybH1QdK4N7HN+hpMUCtrudeLlDF+gE4DKHAAKb
3ZTyLeUG/Auno7UY4vI0HXkkW+w7U2L45D+/yv/8lNuryEi+CGlWXi/r3VcZItEXrNCrAzKGEAjc
WflZzK/3cpM/d2hKxZRvZYEE5c8uge5aS7ta5byvgOXg59SA6hXt2b398ucaYxj0a8JA3VB/lABG
x1Gf57mWrKXo7figvdMhfadm9PMOwb1qkHzLGl6lgHa/r+Iz6uLOSJrT/EJlUJGmWYJBLi2Nzb2P
9HPpfB9oeNS/AgZDP13T7iona2NaTk6TOqzDGFPSeL5bqFH9v7+SY0Qkq2hlcNvkT4df89doF1aL
eFEqmeUyCjLrEG4L6wU7S2812jAtFhMoOlHw4Bz8+9eynzck4hFs50nBk3Tkfv597KN8kHcXXezH
lBh7KWo/u8ql/crqmlW1xw/Qx115Dyj6zioYLl7fV8EwLDkcAxEc5aKbQ6HMz3pzkCth2jldKFJg
N21Q/kN8cm+kn7PSgLZBQp6yqin+UDAq+wx90CGRIGpf3OTjvL74B1wAhYX0Hr9fJpWHE6ZjOvf2
wJ9rjmHJJ2nUcjWyaTc7v6zldd/vun5cZOMR1PMeuibwoPIwp66a6fP4uvr3K/25NhiQwBLkB/ZI
YG++f8j0JPZxnZTUqSG9nwH7j/F8uCu7v4FAD1s7w+DaSBKHOp94e6JVhwvoO6OV1xsH63jPW+8s
f5XaXHIlKwp2zvhO7P5LltkYsuHSkGqWmDI3z1WqdZtn8lkZsq3TZCgQDzU8a/Hu2vajnc6P/tf4
3vXvt3epGxSnB9ErR/fN7NRTaixCU+OOqTcA9PAzOIyleCpdencPvE/b4W0FPvoMGf9In5AOUrXM
DTuVjkGDAnVXG+6/P+5vr53sJCfY4D3Mq79ZpmqasCdJNcXy7ZQETpg4nRU+PfMOcLhfBvfyZb9k
2qmOI/tVWTRsDH+skf7akjKzOif7E+O19mY6BnS46V+noeX7EzGaZHuUx9HODrgufS2Xzp3X/0uN
ycA7UlbBa3FRkv70J/w9+EWokMae23ncB+k+uhx8vQwqVL2XyIy9RPnKkqc6fpYU7AkRFYo4ahWe
fn3bK0/9ftxJwfU6TSQfC45Km14kNz5OSt3DEyJBl1msqsNcH32V6buxn/dolqEKHPxKunNWKT8P
+sHW3kQ8jYXUkHb7viDjtN5dlB4SpJbStW9lTwByDluBbLJsKy/FU/ZlrKg1F2MkvTowfbhmA6iq
wgVQ9aXzFNcaRXGqg3/JARG61clJNiI6z/iNPucUeQ0d/b4EO6oncMAKYVZDvkRXj4/XPcjLL8o4
WmlQpw927DzS7Qkl9f0F72v5NBcfIMv0mm1ArH9HzKRA0LOrPtJGH8WItiToECCHxzL0EHgRFzSm
tvS54ym3Uj3YeNBuu1fCvggaiM8Ahk7jJg+7lB6qHUoezBnpboaOQQ2xtap7x/ovuW+up3RL/tlQ
6PS4OdaLZFTJ7aVhFZ288fbqTfcryZ53FHCslORHTw0NuOns9W7N6Db/zLWVWxCVRXT+xoBZ/z4X
WGVpUewoL+T18oSNff0Sy58mXS3ZtFX8O3vFsDv9fbYOg4HnRxJItn0oGH0fTNbqQmkTNZuMWl+A
81d0yrJEb3+m394ov/IYhxlp29I8BwlgWTfY2MhospocYbwQnI9j1BGLk/KstZ3VCiZ9n7mrD15D
mXHnp/5Y6ZwfWJhTOsRr3BDJSH3/qTuuLlqKCGORiAA2o05bHbWvRo6OXA9OqBAutrqSD/YuWlVT
mLqJEem5gzNFDYwt/4I+EgfUnOs0zC+P6eLavZbG+Khax0+jedUn5dkFPKpFWjzW93d+OtLHH69Z
pV9CHMr9BKO6PBwif+1SCZ3dZrxPhGW8m9JITrk2QbayzsQoNx4b9zjQFLPEQv+8C4QeX3JyF3SZ
h/H0UG+LjnArH2dDE5lKs2aB7s/NwdGgc6sPaNykrw5II/AN06oTUEHAplwJUxIYHGLYI/tqMbGG
K1x8nHE2V5G899YBH2DlSS2jg0CPppJuNBx+aBJL01lVEWNdzM35NKMpAWcm10ROJCH702Cwgx7J
nP7DQDwx2oqRprrNmj5fLAmMccWKfU5xkOIKq64a1T2vkDyJLhYtR7orcP8Z0A39y/N5c64WKrD3
xDUT9t/WkraaOVd7t5cmkLtkME3YUuXuY4VCOR4MqEaYiPTnBYSS4k7W4eeCw4Wd2qxEwDBIMm42
X6MTCD7jKpskwCX3OAFhFg12Lz9GivLYZuW92TCE6N/XHOOxwIngaUVVzJvkXp/1vbI3m3TSnfyE
T4HTx655PGnTlm5aOsQb9bMscT6aJnzTf6/320iTNYQOhMOaRqrhT26GVg/NudLouRxKlxU5BSkS
vsqxXvo5oJcyvfekRMzDy7t9WDpuaQcyJAmTgZvbtKlkJ7MSm2It+WZw9pii1VfXuHROnd/hBtlE
2O/dx2Fbzrs3TKBnx48uHOS7tBBZ2jNYIlx7q9luVRP5dyhNybG71wDVk89c5uUBN91gJxMaS8nW
vTjC0HtaD4buaB3l+dUrVghNI3zK3MFidauGWMq4WiQ6+6jB7RuXKySTQFDOtrntJjmK4RFqgcvy
9H5x+1ca4nG3JxEQSVGfuxBjjWhoeS7Xmn1w4FXWT2h0lzGZTGGBb5+tukZpgejsnhrM255I+AGg
OD8ctqCZjh8ldxdWn28sa2TFJA4iaHWuikNsH1HO2+CQ5bQ4b23Qj0qRFsnODtnz+jQBsucX0+OD
GFxezLciiiN+sEjBoZ2mQeZ2lu4enE9hnm13U+DkzuAo/Y6gjvKA934N14NXPD3uGJ9C78F6RwZT
FKFVs3EKXOLy5/YbPBsT4O4ret9jXw8Et54oEc/vtcsD2vXqMeW9f14j3U59EoEIf1H52uXYmFxE
qx5rFzt/kgVb+Ign+6kJ5ojWLBMz6PbzOjYwNJ2WDx1Rl1UAE8Ee7O38doptuFH7KW9xAsqvQ9od
O7vJp2idA2MiPNRkIJ7MV2lxxUI9JU2KhBhTPNKoj+D0C+I7h391COXGWCMOFweQHZ4OT4A7Lzje
HN2RGqhXADU+Utxd4ZMExmCqsfSzFW+yiH6aMJN8yNcim9LeOp1csxsDrR3JNjjx3THYpyE+ZKX5
WJLraf0CWgik21Mk7KYXwz639lWhT95ElOkPgDToXIlz7L22tsTLw/VdEKMGOC0K+JOPKB3Z+3nb
ClOUaSWSQ9q/y2UPkKjGr9BBDk83aV5YVUZoERaKd2xtroGDlRedZepcNHwgadkhrPGAxxYAIvWr
8JV1DmfgawLnUtsoNPjUkbgmhddgQAfo1RwOA8C+l9wtFVsGVRC1+ARKvvoOgBUAcC45Um9VaZAn
7rWFgc7kK+kd9ojimVlGdFwTCMiNe0jA0tDhOoRb5dkqXulWSrRmeC0xBKZqGV/D+kQ/jd0OAAMI
+P4xniLv3yEF1MP2GhrFZrSfaIegSiMz9cSTzxPyGAo3pmbCM8sAc7THkrEFr+0djrqU3idCWhqH
Ox+VE76Q2oz8zX869MrPg7vD+7kIa4ywT9S/crtF3h3bpb175oFtY6Y+t2NUYyRyHcAw1sm7RDH2
yKVthuZkNDlO956OIN0FHsff+3Fy8LxkDAzvBwtkG1CQtYmXjftB/7slfzUhl7js4QS+mNvEGP0n
7sv8Xzio4ZpCJS6f0IPAJBjhhHp2SCM8lAyr2kyTal2ijD9xtpPH7S3D7nAasWrnywgewGm5o7mw
6uaFWz3JcCwfTyARRj5kLtT9pLkPBJvpJJug8rcvAUk/3E/gXZ2W6fPpFfI/5GSnDQcLxMXTcVy6
4Ce86xTnWaca145kq2MAMVY71j9KHNAvX4IPYmYGycaYYfXhgiuccDKzDsoF0Dzdazf5un/hn7Pg
Di6ymeKLcyCEYYzddzmJpyKuYyDP3DrEWtlFyDmFnS/M8AukC1z5ytdK7h/Xe/B58Al27tBltw/T
r5g1ifUsGl6U1NYZih2+6+QyvXJynlzXu51l+LtZy9ZDrs5VJ9WqXfWPdDfqyuBylaEAFj0iIzya
yvnRqaYsPLcAR3FyKhK1WBB/xT5fb1UQtJ8dToy3vfWSbgTfmNWOFh2fyzkWFyENnY7g6gw88uAc
2eVHTItOYeuuOAtHD7yK0RzkMrVcOi02CuFQg0IeoqOPj4qnW2+Nj2DeUdhNJYy602nxuONg8nch
bERbe86f+kW8Pj2JTwIm9BKO2w1WoZvBnha3L2HYdmgQMuKHtkKhFzSqV7d+XTuQgp/xNMlykIZu
9srSA5UMsnw0hyWcs5d+4RnGNsDM2YFeQfM4oFpMQKwzfjMr77rdzfKQxToaLJHOhg8N/tD6il8C
BD/5B/C3aRCrY/7WvfmQ5/MCtiUn0M45A99hYqrj88699IFBfYeTEWvyeco2TBqcyFpA6uSoz1xA
+S/tsXRjNILVxs5pF9EreKTMTvMsnTcnTw5pUhRHOOfZo2daNjx5PqJJo/fL9/OWG266oeOHy64w
08injXFWYrdLJux3+sKgwMu59wyLCXkRG5jbeWN8CO2HkTdMlf5LW5rkATdlaMJ8eY+X2aZ7x+PL
NZbHSe9nb/JHBsjOSULJ16a8RWiyO6uN1Pfr9rC+bukFVYgAFPe4xt7U6552bguNzitpNEIFeR13
b9Wj8gmpclKv05lOGaa1M5pBB+wSJ8VxnRXjll+x7SB3sydu24j3h5xbfU9n6QqXSPcosUlevo6T
QwhhD5bKpt4ay54gfav4NEirAIZtlo5Dg+U88ZsovTjVF59g2DEyD2vUCZL/9MtgwX8d1v2XEu1f
jWknWpJKNG2roBTepVUyESLDl+njA86EKePOaSJ8Yi2ARe6mfWuts0cjvWbtZniXzuVQBoInzfA3
+lDRRj90C2WmzMSPGNCTwE4DRd3ezWiymUErtCCLhfuV4l/n9cSc95EZ6JMkNOfmewGvvbDk+Y7D
ba7Ca3lPFqInRBKKatsMDJetYsa/LNKm0LXowg5KO/P6N+2t4XA+2dcXYzxapA+5f4JxBunKSR5P
Xs8EhORFFUifVOOd1+BeRoP/ErzfDBG2BkgxibTACA7uR8dz9ZvDAoylj+HhopxI/p53LzqNf/DS
cfuYOEMfC4Riy6cKW03PgThOHrLHo2EdcS16Q+1u5mGOQaVDW+u0mxQzaCq0S2hfMEXbze4Vn8O9
BaN2aDoiVVIFu6fdkyrZw2uUSygWQytNTsmKVPTDppgRK/J3pnPOaahDRdQ87pcNIdZxzdVmLs5H
ARjvmfZ1hSIOuxOyEhEgqvijlc6OC2Fq+IKvsLcyd8PDlEu4c1i0r52n+cXrLjiHzetuZkwvS4Tb
HiST9+Pi4icnG+LjRB4WPn11/dDozAw5v8Puk9l5jx5bsPZCi103V9cijQdLJTDDBAyOJYbmR+Eq
/o4Zi6sdGySqwgB1OEmvN4yKUuiomHphy7HWvmQ2mIq5iIw29q8eoUCyyFZdWEQFrzaeyDP675Ww
fc4ODvQsR3QOz4q7D+guSN6zQMHfDszlnquVJ7Z+h3OOvGmPg/fIjjhkQrouyCf0Z9Ob0H6h7wQX
hFUO3qd10JVLooRuP4FR2wj+rieXNNZepGUT0X9vd0gip0lYhvEXt+erm2HifbUlbqlU0aFN1h5x
CEeAm/tYTidLDlSvYKpRWC7XGfE9HoWc93T7pRQfhx0BrKir+biiLrUppzg+58ytYsa3i7IAONxa
8wFxRMrs5GFPzCQoPg2nDE5B9miupDAfG9jgjsvxLuJ/mAGLXkkLfTXCAOTp/MQbHc4qZ+9ymQE6
DrHUkScQ3Igfue7gCGnR40fjItLdZ6xfPCk8vmmcNcuMBkiOPiCtqmFhqMB5icGGvPPlaq239kUI
Yc9XLE3JMs05gWleTY/VUhLXcBKvpjXW1LFyxGEwyLBABuU5ggkYtHSc7MO+eiNfqu8dg/vD81JF
9kZvkhy09LKbXlG5l0AOCyCU4jaxVZKKm1h9YidCeI4BolhxwWo/F4uDpz7103RcrLQoRTIo0cF4
cM4hrSxbXphfrqtN+np911MMnd2GAiscg97RP5KBd2X6AjuZvlAobD1yAjE+EM8jwVZQeCNKapgT
v8qvImds4uZyBFhtVAAbrez2jNBjhSlVc6Y0NThBXzyBM2KrzoSHkpdMw+tktMwWxUKcpnNUFIcp
CGM4aNIstpuAXoxNb7CPCQTi9Ot8tdz2YNdrGAT5QEjMo7fXvByvWM2DH2qmEy5g/AnGTwoBAK8M
RmugWwecVQWXFQRCsZ9ndmUTUYWlZ1rDXe/icpn1uwDG3AxnnQfmB8xrK14DKgeQ6iAwODqnMB3n
HgfQKDCei8d9BOgcV2u3YN5kE+VdjK6+5pgrMqb7ZbHkYJ+wnsbDJOIMd8/8Arwque5xC3V2G4wu
24hgSQq5oaKBUTZtgy+NVS1r4JmvVyYjyErqTBWQwAgrCrkdWBZYAUovBvcuDmPwBDFBgU3AfoS6
zcXk6wjc7Q+HtPzIwHK71yoKwSmYGFkOFwRbEF40IQCs/AZVGGCyDOCJFS2Eo/c4sdnlu2oqpFFb
LBRxXeTs+sVGOjrGy77HzypIDDTrrkm7EfoZLhSA3QZPaHyQxsnlSSO2zsbS8hKJtQuCo18a9Paq
9iig0dhrxtWYI47mW0JqaCxbY8r5HxztE/xsV5xrM40GYT6FnUykKbYS48w5Utdrxi1/LJe1v2MH
50T38nCoA2IllbAaOe+ImsjIAIieC9F1TovpVbUNAOQwV8Tx/okdtZtfkDWuq5h03pCTxrCCP+r8
tMUh2nm6M5zBh88+wFx4S3MfBwaUa841IRA/uWpuoJwYHsRgzmEO/Bl79/6LTmk7cYU/VxjcDeYc
6W6sWyjBMUy0te0ZiwivD/G0d9TQdBjIkV6IpMBNTLmuEZBNG5bnZQXuPVsVr4BkvxpMQmaJ3QWp
mxMSn9daBNnH0Z38MbYvS45G1nXKHvRJ6B69ERpji7Bb47sId9T6vOIQd9nUCFeZPhMQwE+FL7DR
LzjcgDOThKUJZWJuNbsbEzozMXPirqvinjzTeay5qKFgsg/28I4zBEyp99Xami+xXnDGtgkteJX0
8c76iokMsMvBt8dDrhqkvho0UzVIg+ZVJYbmi5JHwoKALW7/CiY7lOFhxmSW+uWRmGOEsTCmCTOd
URCDbS8b0Ts50qx4goM6BcRu72eNayIkAmEd7md1CGPZOpFVxcFiUUHKOXXsSXBW19JMn5jEa3z0
7WFFuzJHxtkTt2y3QOwvoyfTwl6MmXXmQ4shXyGoecraEaJmQ8oXUraFjpB7AEEDsdVj8pITuiXr
3WrEugcu/3i25rJHbFCGjbW6eFdIHF816R3TGj1cvWSR7/wr15ozXnGYmZFdSVpLHAPq9qAyErUN
B1ju4WIKjIbW9c1wto8syJ42HulhQ/VHdPrSFh/EBYfkWLLs3hmgE6KdjEW4LFhgTDYPA18WIwQu
SSZsIdX6gtoDlQ29S/6pOxjLRgB9hslzZJtK8fUEQ1oE13OgkipL0KamLr2l7L7UbIhnuVYPVzNS
Nn7DjTd7q/l3vlX+7lGblFBv2Sstws5XY8mUt+Jn2rZtmsy9YU4SSJwsGY2yOLBJ8d49fGA37r4R
1KLFMeEDNQ4OyLwQ0lJwUUnA7cm/8QquAYk325gDtw0GtIZrwLyFdEJA6enjxt9Fw5WNvFrinDgf
mMr6OJ+PiAjLSEJ9tIAY7fVTBWcEWyQ42lnvn29I+sgjptFiP+FT4aRE8EhmCoyuyDYMgX4//j8k
nVmTqloShX8RESAg+soM4qyl5QuhHgtklkGRX98ft6NvdNSpQRH23pm5cuVauBqs6oCbfkBM3B6n
nJKaBwady8a8aQovsFxJumC87vGNE1+XUdk0lO3b1Aj9movkiomamJV55Qo0fsuNHNUBcLImg7sX
X5LBmpsS232uC1ajJ5vCFChbY1teqDZgEB8PZBIEsOUVUUS6aucChtJrIXOINcZrSb6hY5dUeg5y
AZHeL6iwnXah/M5+Qdga0E0FD0PuhhR0V+nc2+0v4oGbwcYwAWY8zQEHKQF9svxyQH0ZJ0eIijf7
WMi20HQHjQNpq4Nb6Ugs1dC8T9Z3aj2flh/3IXJSCm3qSYwU4FUlZiWxkESW8OLpVoch0NzuiMo2
QTnaf0FaOv2GeIFoMbsl3PMZc6M0cS0csLTOAZ1Lr63mUvOdmOy1ZRvREY66qVMFM3/wmhUBvDho
tdf8zS7DfcwGVRv8iv1mCyuMoEdrapx7Pn8c7yPimv3OkNGNGpsMxACs0Sf2FewaBiBgpZN5lJDg
JJTf1+hnaqlevZxzbLI1IYugvE9vAoAFD0/9vUaQ2mOA1p8T/OPNuFyx5MoIxh+fok7jLBg8KbKq
55F/9poH4ao4J9QvCGeYwNn8b77Pr91P+zaWkjmY5IS+anPUxV59Vtdk4B9cSXQSXbaa1QY4RCGc
mTDi/1ygXQ22Ixxgi1qFyTTl59hC42RlndC3IBtkRRfMfaOsjfuC2ywQcPBQRjXmwd/Uro0/JtGd
ztq/DhGpcWnVDg6xRm/zfmOC/D7xkgCMvEuIhDa1Ni10rzch9dqDOzPxwjBLJ3UGh7ydv+iIu5kX
XceLU22VSmyEzGWns3cA6kuU6J3CG0u3cindQEuutwbGSIQau5H5sfVv4HkASPiIWHOTZw4Rxc7s
+Y48+jC54iLTOQW3GcURlyKI/KvZknW6GHyjUCEYIfhwtlcXvRf/MiCs3UEv2wDV/Mt7M59QZ83d
zvqwmyLSs4mVW7ZyxCKWHI4JSVbV2JFvzZmT/ZYXbFL0knfpTSnovdeuYUBcz4/hvy973o2C7k6T
fbLnS476j56gssOQoWjO7Xp8ANfQHw7cQFh8yV/8J1xRLET0jOaLIRLf9tk9pponedgqR8ZJHTD0
wk6t+R6cDFejNjalMzBOAaJoTY84Q9AyeN5iBzSTaCciq9XwSVCg6c2vM3X6xlODLweYaCE7sxh1
bVNXcukPrECudhOL94VhC8YCcmPUy2rZuaIDBpuR6er5KiQXXj7d0JlQqKosgbGTklvCbixU2HvE
yYRjobOGINf/8QoEjRsxewl4tvtYSKLTx4Tf/RkjpQ1QaXH/49+KhgeSx77oA984+GH63OQ7nyu9
ij4J6HQEEMgPRkQWefT91Bio0aQNn9kR9KfPJ/h7rngkYLXjg6kPMxQ3rlju6Jf6QNIzmKS9j25J
6iacgDS7Sw/SQG7OkKxHdo3zFlJcTo4KOoq1B+1cBf197hKvwhycVDVFJ/8pvA4fk03JNPFqVJM/
t+aT2mmROKDlS+ha5st+8psAqLmZ78QrZ9h2kwfjCZe76bagCI43IBXjrT0WDrLITuURq1kvT4j9
STDQ/nn52mJCxyvxhvX8gILcmTaAfOdsA7yv0Q9Y5S6NDMA3FN2BrYjjwErgsEvNU72WDApL2tYD
DqGTpNltQFUe6iBjb1CJzKvGM0CfLfBD4IaqpBtTn7mRbfPC+k3iuEUf4CixuOxiPVYm6q6+4STG
TY1W42k/UNSrq/w488T1xJv9o+mVPyRXsSI3//lyuEAvYiqjuqWP8phuZdPGBdfAGZpFwTLkolOL
fxnvxfirldsvMPnM3dpboA21SYE+mlXoA6qYJYsm9HEPXBM39bfVGztC72Juq3jEMLUfAL2a2kYA
wx7HB14OVRE5G4e9V2/mXH5qYezHHiE+DreBtCgiSQQaBVwiuefms8VHa0fJfLN9VpjIHP7TelZ8
cHciLjqKoz6sRPlsi4+XP/NZfWcsbAQX5g0yVquEYbQMBdnWeq56PDOMyZaigMYH9aRDp4H+z8Qs
Dtk/8fpaCXO9XNWHGwiI0pvisScrwOzqQeVD425LGwr7yZo4EPGM+zfT7foU1gUL9y/agflwTXXw
/enxkTGANaL5f1BDbN6TlVLqwt/n3ye4z8yI/chH3sSfEWGRg2lq1uWy/Hrd8eUPgRRMf3CuSaY8
KmLvYfLDgrvJpnDnnHXkRXl8u9jO/OFSZb4cGhcNcVs756ueqAcWisy/W15Z4BjDcpY/OU4v3R/N
18JrPe2MdRNRvbbqH3lMcw7Ao6QtdC5n28KjfiABGH+M26DVLDsSu21l45hTotNkRwscmhBASLe4
Iwi7aDkeG8Ii/XtRHwLPpn7o7UbUfUxpO6u9Q2ugw/c+xfZti06KTF6j+LdoK9L91IwxUQarCvIV
xY0hr24vKpS5/QSEQW9gG3LWFAFcYAOjHvu1FdbNdkLbwBnIlYmXLihhw67ksv3uSLtBc6s99bmO
9otD5eRG/nP5ppz5ZHjt6HDhxyyTVMDVFkBdjf35Aell35S78I8u3H+lDcuVZYvb92jzjKHAKrwg
7sy+l9YclNKpP802xSnhZOTGCffnKv+pOdGHjXjpfGY+Of1oiphvfxpEiGDZ1VleNz4VOGno9yjc
kj1JlQdRm7u04SZv5zn5YnlpN+9/9SZbo9nnfqi6wuN4717byBqTxRZFLFCKPW9JmXzIyX3pPF7H
lX0YwWzq/ED1vs7bbMlqZE4SbLKsJwMAervQjMdN/ImNMygBcAENGV/jOAD58Njv7FY3su4aB1y5
QsffKpfhv/8SrS0ZFtcwblxEryxWwKBXp+X08jVqYGZgesVPNoRXXxmTFu/jVOs4pjAaA45ohMfh
Hv+b/DyxHXqb9TpncTQctDhkeV7o0BTAl06nWaV/oZaOgYo8m0R4AnBs0iQBJ+7t8c3fdG5eJhrZ
G8HiCv6NXIPxQtNj69KOsjSCPisdswXQHjfj/ofBmmKIszA0lV+CePdHU4D8g9u+CskwYBUFqD56
l5dhV/fEQ7fMJ2g7yFONOTdqcCYw4Z2SfaJ/B5rwIQpfXy6pAnUwtBFR0LPliLavR6m4RePKGxoD
ZGDw3UCgURhFfQtIZ5fJ+lkj4ZyzycYl/yaivz1tMXucZ4RDSBP+mNYiOwZJWjlKtMfnFsg9W4Jv
yksMILybeq696ldj1T2PkUVp7uEqEfPkss1sy77jwhJaZC89Xi+fPxVRj5iN4+TuxfvRMcGkj0Tv
ecGdKl3NyG9xfnVayoDxB9SLbu5+R7DFmjnjXpNO5DTorfu4fWKCCv4bb3DhUYxRHi/lY6j06s3F
9FYt/8VeZ5HEezNpjbWt8lDmQMI3lkrDEh1P9s8PO252yTxcmWU7t5ojUL9TPlL3ve6OHC27gfF/
rrY54tMMLx5/lc20N+ATxS8TDRuKhSNaMBNYCK2OHBDnb9Y42Ae+Lh/U+Nxi3/6r99HgN8AZZNjL
as0YOPtI/Cnst+rJN2w4BCrvqQdZQbbrvUyOQhZtsEGM7E+1MAt4LnVJg/IAD+5WLwZpRHqFGpeV
5zFu9SkDPGSoUEY4sUeQFYdrfb4Cd4ciCcYrv+3wt5CMjOqj0vn/PPLV2EYcHPqErOmvt6dqozEY
5rDVk/ns1zJ1xF80Pcn511gxPeE/GJH3XUcOMp/8bvm2YIXia/VJTC4sVcy+NNVcH/fziQ0y65bi
Zm7Nfp9bkdgeeu3LSY+jjQLTR0cxGT+NItn4DKklW4DN2zv1CWMZZtrqW3arO3sO+RkGHpDOiFUj
HBWaYTAzyyPZsXxjeU031en7myOth7eNpWyEVbb+LKnhj4NDBxEjGu7GhluE/aBH+9SbedVC8aYb
ECQqfJ7GeG/mzN2kC0mDtmYm31h/p0a971VPu0XpqJNuoyylQ7lJ57i6HcYRZ38S7xEKagGC2DPZ
eppRfvfdokO7iHygvCUhKDgZV7HEVRIHWkQdFJhzCYpY3Brx+zuEW2Rd0ODmPl6K2VKbXsviLmlr
rT1M0sc3DOqKyJHTkP4uZVPMN+jPfl7cEnM4xPW6lc23aIeUrlhjkSnzbVxerso1zH21dcXWVrBp
AVKbjptcVX/ktyMxgF4thkCVNk/ZKVHnGfRa+9dmx4YJTY67ifN632ZoMFBc9VcwaNgdxdvpcbqM
Tb4Oq1WuLWqc9rakk/TrEpoAxvdKn91sVt1q8iApG7NEEjkrNKc/8718h7hBPRzFSFHWiICZsBWx
WxIyA8ZWk3gi1T7fhwazGmJHJk0i28AgpXPmRC8VyjIibH81bmFCg3gZ8mZO8Q9/aBuPT/hPCSO7
ik+9BQenoodEdVxZ7V+hS86Mu2bJd+ToqoP4I+UGH0vqfHnmDrgEv43mtYnAEzAVET2pcd+qVYwW
3jhWMi+5nHAzIMLkZospIC6Qwfy5e6Jvww+xHVQfXKn61gfuTuxIpMZKkE2tptGVeDtWWrMFLS7e
MyfpnTjfyBaiBe6BUkuf2y7hJhZPTEyDDCfi3OiAXD5OvemlFaJfePJBMYv0ohr7MTT5OyreG8tw
iknox00v87eNTnRnotJRP+0pSS1+9vQyRiq5nYc/Tzw3sCJKraTZD6RKKU9pE6XOi+QVrzd3uD1o
CjTphg0gI3u1KCqzQqhXNV+VTU3wvMi3Ih0bMgKu8ozfQD/Rm6OC6PXn94XaN8y1DjUxA4lj/r9+
YYRqJKqn3tBKg0qF13k++DNIXMwuCdB3/efgfEsDEbHvx6J6Kvb0SyHeYezdn7iUVnGpVsuJ3XyW
We20Txsrg567+lm9EQ/avzeJbCmdid9h1u4/BJHWKMky5UU/daQI8yK/g5j2oPySKhNboglVIpgJ
v5Jtxhzpg8iFFWUOLK4Jh/b9zcatdtPYn3C6zy1QZqjGaKzxw0+KWrPFOT6+DO+UrauCroLJf3BG
konRXSrRnFLMZT9kxZ/pSpyuZpXd0nPK7+/KK7cVtaYCQDrwLSBL0VR6g2LomSGYM3ZJOA2iCivo
LUaPSfobqXrd7cVHn9Az84vQRlYpQiciNdvJrqeIQchKWyUvc8YkIwnOxJgT4SJOoW+GJJodJUjJ
QSEz4vNHthkW4QWnKLcnEEAQxrRmfIr5ZY5vOXct3xTK7R1fOnRAZp+dUpj9vvwuZ09/OttI3amk
phdhtk3WDZ1MitrC/8jLJzrQ8iaiBn4PC3UGXpP7Q7qT092rpub/FGYqWp+GlCxaReo2zd0X3VnE
ahtTo/Yon+euXgk93WOO9CQ/ypNN2t0/CqRjEcHvt1FojyyGig8xJZDBDvra0CZcD2cg/mXDC6b+
5MK+GhBJbEwRS2qw9zyYQsNTDxXD7PwUdF5ahyGqXi+aUUScns57cZFip4o2U4m2AvzCz41/dJHN
NsWCM9YeXealCO2Ktkrl8XaQssp+k3Y7BTdtDt/5GTXBvqQn8vb5tOIcr0e8h9wk28kxvL5Nra3T
YRsxxYX34kxv53bTcTV2p5zezYLAOhAay6B/nZLGkNvVhPIxWRCZ1NCYtaaqOJm6rLGO634x7uyY
NAEixNFYddjgOARnsC9Z+ETB0IBGgvEbGrAfYmbhzncvwRUgqeAmTL/kdZomJj6aL4d+QFXhEXWQ
p/4c3TAEvJi3ll+O9ILyZmmVNcZDWoQfo8YcBMuygZ62PVB8Sdi8o0jJ/DfHt6BXjdHMf8JkNU1W
4fPeV9akd5Ah77vNJHok8Mc4R0pjXpoaernKKq2O3SiVaE9ggUl2+uDn8LtD3J/ebgP8h5RYwfiS
G+/nyhp7EVyRv58tBCwxcqeQKTJm0H0kL+VmMShr9cNKS5wWd0Hux9dRlFU+s2h585eAuXxT+Wwn
5bXNz+WUnGu4c6LklIozi0xGpSGCYv+w0+ickRHOf2WFVhqL++toGZLkFGX0khRPIg1XV5/U4mzr
Yj/qcaacjtkdeCRQeY0rznhm8S802afpyOtRAzDkWWpKo6/zgB7IK11AHQXYV+ETX1QSrf38pN2S
NYs90idI/ox9deOZwJ4cPZ/j9XDSTpktJrQsxKfTjFY4VhT5c9WXv+aLlAauTMV6tF/MsTJTs+F1
MKDwVRdccjOxaN26k42843E8j3MQFVmf79KHQGGZ0QQY3HAz/Tf1hB3girh/jEWacCWB+gVBrQ1c
Nl/woKBcke/Q3yv9t+KEglP2vlr6OUuxtJvIzxAF+vL7p/CXhUwWKshOqlkvoAmwoyUKBN/EaiUr
yZZDaYogcpIlAoTTjH3K+zJZtZjjabrY4/C7mBduy3mulX4Hp+KN4bKr8YQrWrJdeU0qf7Sx5RfY
NU34J0KWY63jq5ekW5KmLxanny07gSXAOq3eQLXcl/93qmYMwdGwDjhmicE5NZhqUdtY7ZpcmIEN
2HbUtIeR1XxXdPHMljKVisKThQEHOcADxBoWgiV6CYak6PTgafdAeEVgWMvhA3HBpNujAD8Y9FGC
qsAmIPGnQ8VW7lg8G15o8NOLcAIS3kcuvK435SbpvupCe4VRyF+zdLlk6uubOLE/j89DIuunx0j6
T0OPgQhmKA7Y6wasaVpIcFmv+ZX8Co52sX5kuoBESGyt+i2V+4FqYyRev/2RNIhTmf1m3+tTfX5t
bOwStnOrvM/MxJbcevE20t/08Awe/ULZgBf5oBq6hBjv9x4FiInDOcVc6wQVHVeMJ3RK1voWZc5+
JXgfD0wyRk259Hpobx6A6vq5btZiUD+NYsdxSqKLUS+Uur83jTGJjPT0XtTu4GBlbfWrJzPLg09V
T8PsazP2X7E0X6ZUGQLqv73VwoPFXJClzO8geXv54jmprXD4lb7Lrl+FU08pMda2+fWJ95QWPVTP
DWeYshH/1fVip0yDQnZ7yQpH9YvPBide8Tc8PB+yZM13IQoHbJ1fbv5b8fILhBhGtunlccD1py/+
RguEi+zn5UP62gbRLnJlV72RkP3DrS6xhxP1vStuatqKL3zfqEr9kiUiUKo+OGd2jT1lLnt2bryX
51R2N6psU1vXOmCiFLQh3HKwZrg5/EX+qBdgUgYVuEtJeAn/sSm4K08KuWhb7KMtR6fiMY1AZqo/
3fbfB9JZ5LCcHfUGr9Cl+sJK2Sb5pxkJ1BKCcc53tCjHYtHvb8OJTwurwQj9bvvyn9v8qLmvY44s
E5cD9YfxNkvzp5BszMkG82Nf3EdHxaN6ulYn0mebX/WxMeBtJD/afOyMEpPPKeyePk1CFm/Dp3w5
Nd2oO/qHP8nqHh01a2Y25nyrrEeCfkhHz9B22tge4I9I4T0K04S/GhbNcvr4wLIl0EBli4yQKjG0
W1elcAOy+q+BFz3YsC4xiu1S3RI6j6FPJEM5AN1tpMPBHBiqsKTd+GTNp0ONiOvvLOh30ujv2P5F
h6cx2USXKbwxKmHNqrGltNKlApGq9RGlXgljr3k/84pb6sx3xY3pgfFmppfUF/Dv1cVNFHzs6qpB
OP4dLHTCsP1ZFLjSRdZ7TV01ORb78LdFagDDlA3QN0GNVjGvA2qIOua/BJhHMNgFRxA/s3A/54j6
vj+1C9GTV8Iq3PQ0rcbGlrKf3j92iD6tzpE3Pcj0YJZPjvoJFRuokwLWTcfJfXrZTxoMu9juHJI3
8DpgJbrVEy/FkZMRipRTL4VCnqxKiieHDOjlgYUumUBawZYwbwIYpgDaiZchiSo4Jrnk/BSbgD6W
tlAXGvwyPuGy+x1JjuPHFnnljsHE8ytoTAWwvuf5o533NJQr0IYtBxNL0l/H1xICWYXWh6HSrMmt
xM5ZIr2rWXfcaZlICtQtwSY8ZAs2KauBoZb2JiSGdCpoo31jn9vpRcd4BOiaR84KOkocpqxpd76i
Sni7c4MkeD0547H+y1d7zSCmEVfdyqozluv4cFkDhvan+W+L22J3nua01P6sPGM+PkOjpqPKr/Rb
bYXVEyZXpJP72X62Fo7cNnqN18+5lI3v+UUpijoKyJ9sMBVH5+67bi3mXRu+oOm66g7peeriT7vp
gtwjo/oFHtNXpR1J+m9q4K43rgac4w3U0HSa4zgGfRGYmuoITnIUirz0zAaA8TC9XNdgoJi+rGbn
8ExF52tH2vJnGNqZnuzSTe7VUPmQKqkf7ZJJLsmK/uVBaM+8OyG0DDrkc0S9cOh+7Gerye5IGrzX
vvhGAqiMNOQYsJwqH71lWGyMzNpk8TMkgSonpgkR66n9dY+/m0GCEfYyRbvZSOBpTBOsKPchtGnm
xx17Z4xbHaR95uQmTQm995ugsb+bp6c617/YCXkt7qngMymxU809nTFoii0P6MMnLc3Uk5ygNWqH
yUHmLPAn5J7CH4XHBNJvqUQ3SMJevun/OEwg+iRsrmjb3k6iCTy0q+h6yR5mb8b8b3r+cGxqhuok
OyoyAFo8mYw/zPGs3Nacjw1aZUvWy2aKgGB8xVUzE6wuINneyyhawJlEkb7xjvB/F+Kpo01Hqxvw
glZ24eDMDI8lXiXXCTNh63hX/0xMxRVv3A4ktv/FmOT9UfEw/ikRv1Rd2YuSrorQx4xM9sR2TNpp
kYz8hTNMgyCmTYHNqzUB1VZgbs48mHoXQGGXc3KHDY/KJpTgqLscbdiMkd39I+FSPhyQbLtAwM2e
lpjVnPOz+CvtGOQEAAuSE5UAFBgQ7ITTRjtqTrxqNgOCYrjrLoBBRg7kBu73y5i5KT6Z2Y/0RwQw
6kV9mx3SJdxeWwkm7qQxjsQGOBYQyo2I1IvCTq/9me4waAT0LO3aBfFiHGLZJ1uRx0+5z0QWo+BM
n4jAdksGwvX3oz1uaCmfSN2gseCFVWPkDPdSMcXgtY7srTri16q+rZ3porjAMAPrLgIZ0S5xke/D
FUMBsRXzWwcS5e241p6/iZVs56b8D4oRrwl/R4P2Qa2MrFjmMqvjpOtukS3zdX+cuM975zWsz1X5
j5GkoGZ2JdarZb+cMNZTO9S0+4JNJfsp9hSiPTkzF2SKrsJogAoBYkYqVhhcm5McP4srR2nqIU4Z
mUggw4EHizV/ADodMm4G8y69MyMcz9aiCfsOglZk9h9d+jAhMJKjbJF09iRssi3TSVsatiA7jrJ4
82AkJydBGpbqg8TuyqSN7JdeeZg70qgq0x/DU7IVPgYUKUsymokubGXsMwLN0ZaAr3rmo9xkx0eR
e9DFFhChK/vCFnnJReV8Fu2RPM3mOFozVkEHOiddAJbgszCnGchGfZmmxvfAVBlHUOt/bYygXgeE
5Ts4CvRXDNnhL3b0qdw3U3m8o1muxYXgdfuYyQb+I8uBDyVSd1DAsDAEn9EvG+ffR4pG7iK5ZBb5
JEyJwemC6YLV1C+TyxHuuPlLz9tOtpFNPr967kLaQqCA+vtSOXNzYKzpN9xpZrW8NnC1Uud+rTk0
+qW4gMhL83UGra/7ke3F00y27cR+7elcb5h2fq4Zo8pPgpstJzfZGvPht8GdM2dWdWYjPCipV6zS
4LkpCqv/UwiTJNXPc8yUVEL3u2PKpwgE+vFzlsAOzjJTR6SpZC+O/JveZDh4nAzkb6hmzXYtfftH
9uA5TcHpAtRPxm6ySSPx4yqn0gRvsYh9Llr1m8QRaO3XF5GFNWcsAkpHahTb5FIs5cck+ATJSuPp
UZwdZRbZyFeAi+DGVnR+r4DaTBnPvSuTaJj5qDT0VCM/YHjrVL5otkyiw/oI6Aw4vVFdJb/9aa3x
IKdOs7VgpB80J+bSGSzwhH+CFxEXHmQ5dgX3ZyU4exihR2XFz5WGUTZll95YuAoMpRPxrHgzN63S
dILe72NtB9JDKN2l/6ZnhnyT63QfBawrvXUmZnutf+Z+vVOnBBvzQ+6uT5C5gZXLtVSMjwk0Lpei
+yQkMX3JxN3+DY+eNjCuyqAozGH1RokHGnbYJOQP8TRlmvMxZQvgigyM+KEiWCNhI7IG6AJryIzm
rSG2hvTzasxQxxD4R/DFynsxs8KwOoTNr67Ab2GwAjg2pM0to9iHFh5Tdpt6lRZ8lGbzfpuZZiAj
iAM6UpiByIDHOl68wZgOydysdvH3GNMv36kc2T8Kfc1Bhxw+wZ27MJvWDedOqFoKmXq04O5UIOEM
YUAXhKU5GGJszZHiQ9CEs4i8cGa8lGA2v30JN4dps5WuNR/jaRZo81IeYLxHhJ25oR5GDiloRwoN
DkvbmoZQQzfCGmMzZlQMiOU230SNox2PiRb3G8wk/qkQQ576szE/8ONQ9yBSYdrBLh1GWxPWfsel
x2YBGeVpiDzPLxjGEXREwcm4QuDKjHfFSvqb3XPuqDXlu4fpGYg2iP6RF70oOP7x98luJhsdOSkF
KKz8nWgXK77dyUHc3SQGWBmRC9dpeqwbO//uw6+tyD+I0CNzaRaiq6YuEtfxYMQ71WFEE+pi9S/u
djPaheGeXKUnE1eSYxeun9/TJGOcx8QogtqqZ70+Q2MO26xaZdWmeuFab88HN52YCA9N5XHWHtVw
0riEL97687lL621B9ZCbISSzGiTVJ7ZrqTt5HZhnZRo1XIf9XoD6wAB0uZ7IRj9dUNpOmKqiuuUL
JpYUpm99lVmHzOZNhp+8IreQ/qKRPxjAV4g2z/hIL/8w0OedMyFWBF8JTA7LC30GhyHfDov6JO+y
xfe9l3HEKDaNYH8bFL73s+9GVii/kEAQLoJmlLUri878beYtPQQAbSPOnXm+mJXbglJcsXD24Kev
c6NYEtMo0I6KRdfgTWZljHlWG7Hf47tUAo1Izjeza8HicckQixuPdTEXLI329nM5DBYrqsZBcE4X
SJ/EdDLo1+FBqFcs3XItqOA5gVpuej7Ed1XO12FktQxjnSPSyE7HzUNt9Al2M/ZYCgrHqNSfiVXB
jr5Esfm5x6SiyxxVCr1EjPqSEm08ltAR1Ap4BSBDTLhqWswDDBKq3NoNXcKFdS09wN/Iu7PdQHLk
Ffil01qRB23IS8zmMk6A5w7VJ8NRNDuD8S23imyI9zQQHpFHermT/VcArgOHrrPlXeECPR6/6+xU
n0ghXCUzmjPXOwvCf8Cl5QOILzY3U11wUADS8Z+iko2WLZLNLugXB4Zip978kmZI31i5R0yOiHAh
Wn5gw9uMTajcix/JAaRZJvtHZU3XSLcxgEfM/N4Ejsl8/FA4JnzQsXht6usAEZkso099iSz/yv4a
LCCYZhOeo9biQYxxYXb6elD5AfH3FezAfX2J7q91KoyTwrgjYYdSFaNXo/TL3EvhDIpOmP7QxCmY
FCD3cHnWMH5I/adkOjO3IKUlXeGScrPz2IBbOjaJri4rCgUs1p37b2S0y8JnFppEk7ZxaPeUQrRE
ocjTp9MZnbN6pySOtw6zTzaf6GtjHf1lbBMkmF54q5d7Lsro14mxTxYNWAi4lgViAttYALMYX+67
mK3639DwYzdbsa+7gD6slS0pkEjAp/u31XlwxXmZcTYL1MhJdPha0ZWJAnMMpaP8QmNFpYnXZG0n
QTKHH9iQ06fmb816mdjkHduJSMSb3Apftsp/KgebsHz7GmsQwIrSf1h97i2oCbWFCl3j6xTcZFsk
gmJahWxqy7AoNp6P3KZ+0T/BcJ3Tav3jbuyRPWGWtDkVx9xuIFCNgpp4vqElH1sMG4pBs07NOfT8
3p76I3kvZlZOSkxqFVKPdbSXf5k3m1poVR7g5yy7SGfU4gWZjcwt2qOAl21nt8++2RAaOPdfQc/o
BWHF+LzxsDGww5ZM2S9WqhGeQv0LZlN6GmnNHzQAVtvPgBbKkulCJdJfAOM0v1B7Le4Ro9cJnTQ8
6tC8T/xiyfSt4MV+5dTGC6CPhKp/ROum1bsT4Tq59A9KRQHBgt2YvdIO+J14r3sDnspj1Ke72a5x
M2ZFaqYj0t2badnKHOc+M59odkYAgcdHKhQoy9lScMlwNtkyK3Ys0WmIiWtC7Z5a9WNOSTiW3tTW
6b9sZhJCn3yoeDX44DjJX+RxC34m57k/czsvccPTxPwdtgBpDLRQ5hkVcCoE25u6+SyyC0kDDx9D
I59Ln//NzoLDZrxQCFjyT3korsmKruhSgvl77C0ih99uOy9b5V7oTg8kVqzuxCJxp7yVfrWPHiu6
CiFhXfjazxQW4bX6qf/e1DmUHkCGvsJVdeAH28gDp12Ty6yp3MndKWT6Eav4xqZyp3i2CxcuBuAQ
FVfFaD65GuOU6i/tCfGWIEs/itPHFpPBJLTJhf0UksCmpnLKLv0yPYcnSTUTZltflAuo2uy+JGwR
qeqeV7yEFLjMKjRevChq44kQiVPlZvnWuyA6B+KmvIeMCUAWrM3kZ44MAXPRZxUizrn+ow3hS8BW
HMqaQZ5PEusJS37ptzbALWDoUm+7L15Scxhcw8LKJBHYy4AUik0rYMERMZubkzmzGYVTOVoPE7i7
sZZftMmOY+r/bRbzj/H/75Tr6Y2Z5UuzHi61T3GwiXevgMgCagBcMeVAbahZuv1EAPvQ/PE4faUG
rzU5FeS/z8MIL1ROd4Ny4Wfu3H9xpDXl6GQ/BTAqTj1tmL2K5O3cAZ7wQVFeemqSWB9JPT98ouhv
AiMZcitKL9SdDFAJwXTFtS+hQY3qCB8mHdgJifG6fdxyzyyone14zNxNo7pEhuaLgKuAQDBv/ku9
ycFeh2YzXZRjYQIv5jdzIjQSkmWyrI8c4hozorQL98ORs/Gg/jUBpThAW3ZtvPlf7n3O8Pet0uyt
zvwA8+u/Ey412sfb4cjqpR2xkB8AOWSEBW0PIJrw/ML6bBU9wsP0UFmD31uquO6t8RTPwFzoWJ+a
mxAsYhLxevu0E2e6m0iWShq+Fl2QUvjzhX4sjPZjTHZpYlDK9L9S6JYi1NryhMBCdZ9ZSGaUN+lf
uWAk/+O6HB/RWuVUNjTAi5ne3b4n2hE5mQF1xuq9G47gBZboMrlGMFq+iaPlIbsOPmHvy4w7hwdh
Kd8LG7aZQNv3xDCnUx40/8Wj4FjScJBzezbI+cmkOQFu2x67EzTaQ7cIjT94JbsSJ7zGYBNxhoT/
Y+nMmlTVli38i4ywRXil7wURm3oxLC2xVxRE/PXny7VP3Lj77NirKYU5sxlj5Miv2QYNR4oshNvb
2S4n9H45DThKLeOd87EGecEmszmfcc3ZmUDYNt54aNZBu6ABeZCrOVyAGnl/UcHasbnOuaW3NsXj
TsEl5uC/kQR0aFb0K17SkxLITHMaXOTVbK2rNsWGQf+vITmItV2RcdwIp9DuBUr4v/HfKP88k+7s
yMwzAPnWGB+NZ8wIatf+AiYh10wJ1gaMOBgfWzKdnpEfzYH3Wgw8OLT52Kdri1g5LNY5E2yCdP5A
qAEbwXsZp83H6qRI1CYiizo7b7pHOn9M+sAe3B5xUtF7aW0/iLIlE5EyHdtZPSMlOAT32SEeO4Vx
YoKtDMhAg+S94iDwsxFUTRkI47n8tqiamJv/bgbWxf/vu138QX7msa+nBUZ6OXgDwZBTfsnHXvFL
OiNBcjwogfgHOAJHLz8vOh7ICLH49He2vyTLmYpG+KtLZe5TnAT8dwwHjjGDeeeYGxqPEsCMbByD
x6/BuGpzDWTKNlD7CU0f9dJOtJ68wS7tQT6065Bwp25HziCl0aW96ZNQn0ymkSgDiCmn57dLQEjg
j9oru/i409eCki4Bz63jqgkXfc9h1GtNrGiYaOMr9oPh4hNfps/N7cs2TuOxv8D2pGKXssYrt5c2
yytxx6dOpVBQt0MQEY2Zhtvyzpd5OB+nhXTpEbRUmvcdI5Lhx5ZR8nFysFClYwmjcuZBmD4gY6pB
NqUqGTtAQ+bRHAYX45sxm2E+WIF+M1RmCnueSrRCop2ebcnA+H0hAeK386NYT9oaS+5h0A8U8L+O
ZElbS+nlY7x1MIRhEtd+LY4yWchPATTkTNyYeXwFSGGCHs10d1nMWqpkezi7/ZZvcPYmgbQjOtMB
daI7QGxrjnJKSv2NKg7I+V8WxhzSVKaMxz8d0kO4AYlAhIzNHNCM8gtEdEUWN724BV4OnqUsv35D
GdEPXhOVLlKdHD0kEMbn7zUho8yus7PHD32TSK3TXnBNOno+ZglKMaX2db4AfwW14HN5oieJzsDR
hOtTxFhrHwwpI3mSVnH0tJVfqq2gYw6nL1+lBjmDMuJbwx24P3z1ErXgFH+nxxQo4jQ2xn8ql+tj
lkNpsjlCdKm0oeD65xpVgo00sqQrBdG0Hu4xB7OF3IDs1UD66aCt9WIzcu5LEAHA1Aoc7Ws9UwA6
StULfLf+2bJ78zthQqWhiGaioOeVuPe4WoJwCqibscm+zLOuY82jTDw5NwdA5JgRcFfIpLZdR/D5
2/LgHHLgLyqnIeK25A6yadL5n6yOuUP5O5awekKuRZWjomFAt2i90+MS14MvwDYjWcxEDrcE4zNF
19hfgM3EsCqUvv1Fo7fOyMR11hpY5D2QcmQqLoPTZ31s4mQmPuXUyw+RkJlPxBMudeKTImbkEIBv
0Y3X3LwoGNhJ3wMY+WLrbFyKyXlgjhDaHc3z0bo8E1+b38fO5+gWmq6+zOsobI4Wk/k1KMpySOF9
h6jWHKEJGBEz8sO0AIG6sKmVoReUe2+nKFegIixc7+LKczTYQXP1Rq3xmFewXgzVJz3VBL0aFk51
8bsH8wzm+UafEAAb9BoTjOQQF4SdpTLpZ3CNdotXOfrbRMkA3G1FJ8JhkxqSeFZXm0lpqEVAPD2/
OG1wtSkGb3F32ZrnlboEYhAQTizeHxuCykhIAgWkSnD9s1FVOlwv4wnwPl9LoQosSbmUmxUl6D/j
lPiL60r25b5il7jpAZD0rMop7EM4Njtmj/D2nF9JDs/FE9UdHfM4IhrSs14nxBFa08v8wY5TLi6y
CMr5rruewmxQhqpLFp2QzzlPI4zgiT5YgMhgMl+DlsN8RxAirjajRjCaEGKJ910THiZa1k0V6zMp
FpxJ6iCUEBkfJJDTzCQBo3gytcK9U+IWjzz8xDmWYJ+0ECfFuFG5QsctVCrigVm9cHCCfCAE88UQ
MJqnnOzf/QUWrH8Zqccn9OFSnH5bHXypEqASBQ9wPW/wDrnzsruJEsrAL5YK3o2URuz8AEHe4gEE
YJ86tO0YVxM6IWj7Jq97vZXLy3Ria79bLoQBZNJsrQO+nUbDiKqc9xVvCPDrs7/ND3NaG17ytvSO
q6c/oiOcFLRbwrYpmIVjc4MR0cF6k1RRGtOcMkmFeyDjutV2WYtDSI84eokUxI7ZiPZsepwoC+OV
sSITdPC4u32t9WSoEdNqu3AY52TQgXEICEBVJwrlvDS7Ex2Z0zU2B7/Kv/l5eV3VISQhWlP7s+/b
3XBo08BsQNGUyTdlYgVqsb/oYy4G+MqrH6FXYuQAogpWdq7yBAFJKmsj5J+2elJZVBjJ6eWSGFYD
CJztAdT15GpLP95xzjZtEsGrph+EvsM5ZODpIPp2XYtEgH58rjKuX5s+rWPKIzfHzhc/iTtBY9ef
IONCxKyxKdUsif/0+2e7CSATkUSRwd5Ebnb9Be98iCidUv8VPoHrKdPovUnPKZBayX9qGPru4rkI
N0dHwHT/LwRE1Lru0aRUO27XwcsDrqKQ/EBAlEKXHHFoC8lbNanL7DjdUCXK8fUSXr4/ispwmJ3m
9ZLrYlK/dhe3HxrEfR3e5qKGAV+fjb2OxxmxNR9wU6iMykUGBeXcsdDNgirhFAu7jH6RRl5iUmXv
7mD8w+lte/o3WibpZkTMh4TIOF2N+Zo9jPuCs2dyu/DuwVfSuEWU9NTjJ//BZWbwFIj6ar7nwzHc
cxVVxi2G39F4tSIEGbJBW0E2Moo60cey8oIOu3TFkEKlukPTan4t4fcgtm0yOZjEzaIZioUYUEE3
LkwNCrc54IjdCWZSXzzj0xSwtP/kOfHjcmK8edmwEyVQZzf3RdQdLnu8CE8J1uBrtLrUQ7DNDCqy
8NtZM2p5xg2KAwGlJ5MyXLHNIzzONRcihYnm84SefniCWcArKIDbq6igOunZO4bD2eCFP3OX2iPj
0aOs+avN7pv0Ts9pMZTKMKQ/3o1ou3l3wscwTjrVqIVyoFf/a2w4UPgOFeYgbzx8K3SFlVKdKWKK
BwyzAlNTRQ24BuUrDfw4eTBYXIN7huBH4RfwnzysUkk8HCqNYMC00P/DF2NdqrOO2IyC1RF6swlD
mQ4+YItRAgum6t8IWJY/BrST4Fdn9fLnFPj0DBl+0qUlyVX2rkm1Wc3pYW0KW/9sntxqI7Kayscl
FZcEiLyceoR6HAkIRHM5O017Pi5T5ntRueP8udCs1xbSN3kw+NEmX0NsbAg47iECJipa/eDcova3
j5rgO7/E/Hgk1bwwjrx+YLyBod2ReZfGCxADQhCwCjuSJjjBta+tjo1FkfjtwXb+DBfH7ZdmszTb
HS9BP/x07yZAHw6np/yWN7+du80DahZPULqDPsLgoiFYT04+CATB/DUjoRKob8DNTxgelGkVusGk
55y5j7XRARxGeZcdEbGgymuTkYWm7IHubjDVjCI87ZWQxdWMw/uwTSTw2+YwJTkGfO4ZeXVZc7Qk
+CtbZBceLApYP5UYG5eB27/GijumpW/4J0ABly406IL6NLN/IA3s6sA4EsVe1oGynaIdiRByVV0o
cl4p5TtcuFcj0Y/WLgdRL8lL1LDmF3pz4MN0jaP/459j/ggalJdZemx5pl+iBQdVktXVeFnBg/mC
UmIGoi96jgRzwoKN5YqDDQoGlfgsMwk7UXkDcKQ0lELAQNtVhgXuEtJ+gz7MGFTn/OxLfGZqMuxc
ZfZ5zmQbhoF0Bmd9fjL4z3jd6Ttq13SfUfoFWOKfInAvbo9PqlpRdp8s32/NWErDNK31OZ2UHuyh
H+FgCd8eeFUXAAreGTxWUPexrzkXuByc6Tc1Mbu3x5lZr7P8AcJ18k86N09LD9MayvIVIhjWV1zD
/KDvXXc+VxnePuvuJUfEyv+VzJ4V0JVIBIi0/h4g19qXtDEFRQyXuI8qBikqCZT7zfQz2pHWRW/I
OtBLHMdSbjY6H9vdH2kuD36621H2Tkr3KIoN/i4qTSNHGE3EuNrrBXlLFIom/+tncWNa/h4bLivF
i4XESENvnAKGN4zXrPY2l/ih82Ay4KhdV88b3DBB3+8eVaOjTC7zAY3S0RjFirnQQ/+gY/XV6nzR
PhXAU1/dNkjDVsj76bVJolR6yfbvw1jcnVx+Nf6kOITNCz/+229sqw3j8DjjI8Wqe0ErcAa1AsOE
9wffobgc6i+b1tBBewfhyE15BPLn8d50RSpg0N93URopemx1/DjmxRhxnVysTw7GZDazwsipT0/6
JqYF8/heJUci74Z9E39+jjlYGIVEad7w6YoZcdC3tRmqepxdEIwC7IJ8pZSEIGDGiFl53om4F1EB
nOlhxS1xo/LDa459bX+dhBZhtUZ8MAxH8xymJNxsUAM7PJ1/n+Bl8jQ3cur8WEXdE/v79MFLIN34
/KuMaHYtTV8GKVM2BgDRweUJp2zhxIFRH+sm7ezN//xh5Mdry79WfPdWOS9QrP103ji1k75qbYiX
Y3jRw5V1crsmWiuXppphTW4EZjRBQF6ywNK5JiQUOOjMImksnOnfyfSSxSoeGBscIOQ+VTge7vht
QZavYgfO6e1ut2GYZw0+OHgYyWl2Obk3iucrCA8YD/fN37DpmoxobAz2yCKS05O/M2LGBA6JtVK0
1JqxDXUrbvktapC7GZ+G+3pxdnMlWkdmWpi+tViEsZXv93irnryRThZFTxH7Rop5GL4hJ6MTAglg
H6U/YO4mlUlcPut7hDJ6zgswLEQTXF8rdvM9Qi0MAuDwUdlcsKKjvjd2uM/WAqp7639z8BTU+nCW
gGv595BD0DM2/o3mKuYWF3YZ8BwYA3BcnzOZhKunnuXufBgtl3d9MvHsuz7fpa2bxeGWY+BfScE1
DktMKDLZ21hLGVBmU8hR//n9xUSAAX4Gf03AZLS3AdsXncqO2P5Y6kti2i7dackoSXeVfZwPAM6A
L2wQJ0ZkcZhBdzY2QYK9EVFvrP+MbLb2vMOPyfYEH1Evf+/QOYXYegG2jVB6HCLF6qAMIXh2OCkS
H8AeOC4M1QIVJvhAmkXG1RA5EAdKTn5BKrwYu6u+nNiz0+SLE8nYpS7hB44YQsUVCji0NpZjXfGf
3gBJ0PQye+MPM85O4cMcmQfnjExhiOWX7Hal1mjcBgYLRB+Kwwmg4gyFwX6IKvwJ9GDnGmjiKhBa
JNF+iDFBK7jrJxqIad0DszNkAkbHBGwrkPAcM7mI1wlVB1b9fVrNG5QKucNGQMu7A3meAwTT2dEw
XD10W1z3L+eB2g0J6hYhHlWo77r0oPiX8v8O/AhOxJzkfVcHeQEyiw13oJvE3ozVmwN9xy+iPqEL
C556DrNNX9SyTRAikM+geLe1UQINHm1VCzq62b7iDR+FM5yeHDcDt+UgmWnGRRUl6QU5AbWjL9KZ
RFqoQUrzxVzfugctCw1LnFUgJY7OFRDz42JycjLx8Agedv/PnqG31xNkX6lMIb9ZwppYIdffCBdk
YXtkrUO0a2h9JDzdwLAWSYKRbaSYT0QCqGKZ9MzZ2hPGLhgIshQON3K/5LOSMJHFLI3EGIY/P7K4
h8S9m4H2ouRBri56d8I1YWQAt6YPlTmzGPzVBrc7Zv0NFtFKLDk43wyMkDac3ytPO3HuxsxzFqhg
TMvw98g/jXHGOpu9H1cWtYUXhlL/vBBlrkhCAMM2j/6pI6RRdcPdFXvOjE7uKl0+oY+8ma+Gx4jV
nSzOxvRgUiRVWFWvWFed1kZKFJFEmtWcAUlOT2MYPGi3elZ28NvfVs/Ip2uB9jUz82NJW9rP5klO
RnUCUHjA3pruAMFkHyrn7lFnHb03P+KB9v85XXGmwDIUnEjG8dnY8rCh29+UTAsrd91hLJ0ZcZPt
v07Z0Z2YL83BMjbxZuOT0/c7Avuc1+38BAFlS61nGWvF2LkNxmUHbo58hpvIcaRdA9I/ARz/o3xd
98H2yqDGFTigTnHTKNIYw2Z/JB4aDWFeLBvA4yaYiXFqEZThtNwamHMwnQHvXOv3BbVy+oiqaL1Q
Fni0ACuq9qZn0HSHxiYjAx/ihfPmTP8lD67i1/Dpz0DbA44G/tg8eKYI9cXRaDmDFLzmYrFN8CYj
+ujbBcvDqeC7Zg7X3SzSHXu99dQ1fEm2Ema3dHVj0TbE36lkXSpbfbXZ5ABzg4Sgw/amiKfv7Hcv
t8EqxjCXE1G7z+yxvsS6YcOD2+1glD2KJ8mF3Kzd/OLNgxR0A8wTtRjRUjJYi59S1yemQitEuI4z
bMUh4lz4x2Uel8T+2uS09U1jb2LDBdzIhgNG1PQ5Nk54ROGKLI/037tEtMzsNyVGmr7tYVpJpJYv
RrDY+IQKb7drdNNarCxf9JBXPXA5wDmVwAj2zd+ZQRcX/q+NCcpWhvh7pIRHiCsQUk8AQwsD3OlY
GrODj5rBqdB5DkjhCKce/yIaIqAwp+RkNwwH4RrIERvzddMbGxDeHiQMYykvQM4lClD0G9v3vvOj
FEyK6tCYIhLAiDZ9DIzx5Lg5gm2I9/EFY+uhjclxBIkLAEmz3HHetM0HquCD+0HSULu35dg8Up1j
bm5C+GDpekgG29HkO+lPe9x3BuCHOEyfIamJwKcpNU7KxKLfDy9WYQ9WBVAzCO4JOWq9EMmowi5H
unNuJX0eKCadKA6CbJPAvrPc45xOU9oTJBdTyfUUtSI1ofUKT6jWuRWtPh9PlJamege7BXRuj5Jy
AV8XDKwb8C7rBYIuc0XOEXErm9wx8+pti2kX9okvvz0BIj2BYvWGkA+IxyXDHYYE7xIgaKZxnGQg
24PcoeAXCB5uksfwRNY6sJTFxaG5wGVuOkrwjQ7lwIFTYu1INeGDgUWM5Jmf+FCwDkoYR4XIw/YR
u3UuJBdRLYzQ2T6ASCPk/2hlMKUmxIBSAU90uLEn7J+HVCjlLzkbO9K3RUfPhXcBD7ja8JnsouZI
sFajSXvZ28QLMqi873KI1ie7XQzsOrvTMeMETMrxVzK3WBgvpAsQRzFScgt5KwT+puMc+VUHiGsy
SJF1DeCXTnymBUU3b0YU8GhuSPVMPeOU0WMoC707LoN0KrDwwFvDiDIjY6/BGPvu5VcsqFDG78b/
5AsfEMyP0/n4J/BwKEdmBj9YcAU37DBp0kcQmL8oSWEV33+Q3qfz/F4F+JwBl38xnEBjkja/EOKP
oXwF6qGeXRCYBHW8jY0uiX3kNXwwGrQ/KrkhYagyBtYI1tnZFt4T9DpEUhWxydD8Ii2BsNIH2Vh4
HYPZut0Hu1Ww03J2mX73ItHhb2WgH2mIKzZSDSD+KKG9xibl4nFIepNvwkGpg8MHDwa9xcyr477Z
90G4WRu91YNzFjWQYd1gHV/GYa+jn3t4AlZvZOBUxHMkhU2IQXxBMzta3RyxARVr6CeWoGhMIu6W
AVvsVpwBjU3EsAO0yKX1wE5AXG01fX7+LTFq7+NFhZwGeZPsc2Whjl1S9WFLK4gTYuFGM6vVwVGn
xdG+Od1FidkFuxe4flkXO4uomNz+hLF4UAxy1kM4cSODjL1O4ABAyYYZ5S8CHyJRTqaglO+idPxs
TohC7tlbZuEOP+oYLA0FF3+uyF6/nwaPaKfE+ODuwuEjw6rOgXK0a+whWK30ZDR1Pyr2t4etMlIR
aX+KLe3K44dTgrqmC9lWJETyHypTkDFXPuUlGi6QcgUHycbuKyNLkT3OEfgAoRjuOkKwir6FqE5g
w/EStTI9NSe8b1/09a6BSLNVanwocTavIByQDRWc6Tlx+7g9BUIYvLz39AVkDJWWr4NP1Oo44UEQ
9t13dLU1oIEOxuJPu0QVNEJu/6RuBjZ10b6DesEWQcMcgQ2+Vt4uLnylN6WJ9Nq8Tl3Bbsoudkz6
zUULoYBr0Szyr4ZIILI3aW6EDbkIgtYB3ZrdLmEV9Q3XgxcolmJHKnE8JRw+yASuyINNo62mXiB2
beqnmAmF+GmGT+A+74wlG1KACI6RMpvWsrSvyIzvpvJbRZrHtZwSpZGVsMZ+Wc8KQAGiaeEoGsp9
47bXomoO0QwIzzw3lGy57fygGRFxPe+aIq6fDStKaOYWvcf0Yh3NoDIvSUuGBHaGd2NHlY9zmHlE
rPD5+dD5341y8o7LGXqMbujz0P3mF9GD5j0idNp0y4jb3qL0uTgKTv3c9PWUX0RyBTf81yxuUTWk
AX25I/PIyN9MjO5Lp6vaHdxVof5Dksl0JCKVn+FPF5t9JdJW1CX6A9Ra80e00ae489PdAtcCxNWa
82lM5sBQcHaHyHjlhHioCJEHnJnLmX6wop9TF2jMC1U+wn/zQuPAaCGHGGSHHMn0EFXephM9/wES
g+iCrYLBnPATMTrg9JNhPATqkgVbl8DPuFN/e9sLwS25QqDaJjsiJUBAsqk9jQD8dS6BuhtMW5xl
BIQ+/RQZ+Cv9Jo3awM+1FVPADPaMHdDtsbffvK0ByFvfRDBJjQqU695Jh24dPPOhW6VD5n0OcxRG
zESgkDEZmuoxiUgiKWRBxO/DYTEgB2FsnsbUSvgSAWcxvsD7u877uKJRdeFvMPkHAv4+fKEaqToo
SI4AzrunWdl3gOzz5JGexnZnXzlQYtZ3rgSwhmimJKlXUPIjD19Cn8UUyYmpIjb0GJ957b1/NGo+
RpwGOOthV46/uP4BxASGN3GpCMgvZELMPajUIPxTFrfgDUxJSFPbmxCZA+RWnG6HJFgGWtj9GcaN
+8ypiCsksCT9iPM0XvURHwl48fDfX9r8ojIYmcKxaN4jfARI1o+wZC/JGUPCWxftaZFgvmwRVkMu
IIjug1IDm2iEFUaOlM4bZtBEqA+MChOGFZ8CBBhANVVt/hw4VT9DpqzQyd3DtX5kFoYhnf/4MWS7
s8rwUS0CqZerIcoicgPdNMvnUKowMCtalQWeANSnceOUjuqJDE7bh39kZvNv0YTs6AFSA64DRS29
B1hcN1uHfU47gBsrHmhW8B9kdwOw98BSg5Y33OP83z0UuIF8n3uopTCHXF33bAbooumx1ty6x1/N
U1pPDz+VI7D8OXs45NVqOvav3mn+dRSPnVfwJQMEU2CTdBJIWEDHgGJ59c/NCeccZpqpUGkHgIoB
h11+KFzQmYpfOPOzuXubwBVUSTIoVOu8IgQzV3glThpg2j15hYcNlhREl8umthn/w1kLS+yfbyqE
CzNAxPJx1DBoB6aXt4h2SVJzQJ4/qih6pemAIblvrHhXMsQCbde28T4/lAbYKr+dGmxR5nPoqmlN
jtsKk2Jkc29aT5WH84xvviSqDG8jHoWQ00rW+WNUStP729rGWcg4gzUmjFvzJXm92ypCU/LLZ0fC
AtZQKQg0n/MN0y7wTje/3F2Tnq/9qNl5xvCoyZHoRY+fxhVBClMnSHxo7IoJhqD+PYEsuHImqG2A
GhGv2BeX/7ReDkS0T+DSoj6xg+YuHTKmXJ/4DA/947w/nGyZ9bvDtjWLK63+R2dOCp3KifUXCXtJ
P0xXwTLzvF/ZefnKyPIOGBKg4R3wooOg7FkgJBwROXa93X/s19PvoyUuoO4U9/PT0PR0oiHbji6k
a9ysZSAOoDzpBj4+fbPS6/AImFVB1BB+9m98qbY09DsSozl/2wB4iDUOD1shv/sXdNjWgUBxttkQ
5cFyMo8j1RctGeJh+h+H6nNfYmYCoduSIyX1PGNQ0jN5hcrrkPYDlsWyxGVyeCKgxhkcASm/+TGF
qqBGkBqbvZN+mW0UCjiw0Nvi62jG123RheoLxa536DHolh5+CTIulp24mzpn5FyHaISe7O7lJx7o
CMkR/SdCAegHE67ZPgMFOOvZmHTAc6Oib1JBOkRRED9E6Et9QAWBxxpYlfqLSOFt5dcJ75r7LmyJ
wBq95B48bZncW+FL5IEdBRQzXKuaovtCD3H/RdXCNFs4mD4s4d/FNt/Fl5BQrYJkf4Ge/5tx6oHE
c2CBMIpflK/eff6kBrzlfGZHErGoxhkZs7r6/m3frQIWgIIk2TKTj6qdpSCEfZF23q39g7FZpuA4
FzjUM9R4Y8zgBlA1/sDtd4ODdaLix4vYGesAnXwQWIOWQI1ugilYJk0LIukRAnX4I7Nc+XXGRjeS
0mfCU6KfegUYfPLEoETdD2KM0rwsPqmopplSCNYujIn86ANdGyNmeZeKuWKRk37n6SEqXcpHhZdW
hXOkT7oW4ZXqBmUV85f27QffDr7rOih3jCJ1Z0NV7xBfXtI+iISS37j5puoEWfgj6EOz3SyVivBq
v29WXDJZ1vERIT/HyzVDGWwrYwjojkyFoV/OD0IZDXlpsFadMWuHGAQZmwqewPhFKh6j2FdCXWO/
+sADL/NJ/JMFZP0ADydCLxAmWObVs5qQkUbR3pGOx1+vMQUCHKXYzOMQqJgN6wDuQti/jWmRi6eD
h6UXc/Lj+GAe8cQUISNOXfEDJupyNc8hCeJ3ZKEd8gjrPkYy3jEqnB73p0Wp1hI0S5Nj36eOvDHG
rGJ6zEAsDdlcM1pQy5lCeoQ69VhqgkL+FTIBAKV/mMhuwM4faBcx95qorMO47EEmCW9cBdZ52MOt
WqMMYj7g7HX42bX9Zh2Px8fGRpeT5anJGh8MbNOwNtYwlXCuVoPYkFFHEpxmYVvhDaD9Zh/GrDwo
yzmDNsurR/cRNuZzP/5R+nziOhr9fn+1Ke5puCb0fuX6yjogFb9bzEyIxEfs6Iv8bmC+b3x+bxPV
+zdHgS0kDj6YkmDYglnLTMM2hvGbRX+FOsYqZtVexHoM76afj1UeHWWGecLvO7j9StKVK0GIPvxw
lwFTezE2fmv+Nv5Ro1AO+Dco2f72zt/Vmz5+0T4YGzgn6fxogXGyhzeR+uebaEAbAh72h8hQxhiM
HEQXV0SnSv9DqJf+t1QN5ROrmCOqPC1MGXEjCcgaC5YxgVcCD9BCAcQyl0oxv9a3R3DH7vayYeUr
Ps1rBnJQsqUniEoIchBeqoQNfcKUG4k0FsSmTQ8D2BqJQWtkdVtxR8AXn7qBuQH0OpRYo+1AZ2yl
pTABykRsmBDRN+iSzXpBqOfOUpROGIMAcmXHCa6qQH0g7xBhB9KxFUMOLfAJ5VGgbE5PbN+g5SCQ
MDoNBcHKbPc+aV1cnhhOweDlSyHQXyBg7vPMlLz2tcnDe4fvRIxJARLovwj27G562sO4gHDbdAE2
3nwDKQuf9ndL6YBjhvmPkIXT/efly+IbUsz8AaJGtwi0/iGciZ3lBc/6H7qUyR2Aaz2R1RJHEw3k
b4eQg5+Sidmm1cNVswu7hEiUyosuXMWmt88bZVjWqX4ODFzLOPSX5an/ZKhk6bX1Ahr/j+WimSG4
H38RpOnixyDnKEX092QFm4vvDR6kQ59/8pMVewiTOFjVbAwYQv3wtqiirjv2DYFerdlS1W7w/uYc
VGh6mBGJNyyWtKpVhapMlhew8ct+Y7Qrop/RCua3G1+W7RTomNNzoGhtnQ+J92Lk1LC0ZnEBK4gA
DNeBXASzkEM7orrAb3HXg46l3Scwi7i5wwvhJ7ovFGVnjd18DDrAhG/H8cdF+Om0cJFsEc3KJaIG
kfxBAI67mMZTX3MwkTGwV9jhbD6otFZdHYyOdw1IyrVG5i7dMlDjcNqwIuuyHMGq7FfDgfkq6IzR
NVGZbsZphaL1aKxXCdggvhFaeKRIkMvSflwM7xqnL+8pMJmIRXlN2bPjFW4e7B7YNxyeymnC21Tz
CyMdgYLT9JvfOXwNeDlfykNiYcyvG/BGztKNpAVaOEhoek7RjWFcUFl4T5pOKQWl279nGL+T+VqI
OJFb3Yz9vOuL1pO6xleDgQFbxHwMv4iYJj3uWSGKIzwwnH5P3htK6uDjlPyx2lA5hTDK6GA5mK0P
3Ilac8MWMgp3mR5hpBFNFxNbD3MfD7cPXug4lRdamDn4efpG7ULP22JVwR4/j8zC4vZFD/gHLmoN
D8ZwGawsDkq4lLMMKxHZoZL2ZQ0OIxv8MTABFO0MThl/w4wBPmgN8b5pQnojxS5DDHCYE07jNWgq
NnDop85mCqkYsi8opcycUr1bX1RVpDtnl7dej27jCViByiHGQ7yo0D3OL5Y2/8L1zP4VSVjLa8vO
FiYbBclBx4yWa1DIBAQMD3+UO7HB3YkxGSSrxnoCANKP1sAOKy1/0VIKxN8iMWCyYIhSno4MaRXQ
KfgHgi9605cvcEcf7mhkYQzGPjMAmc9PyRD0H/1qz6bBPL+QEwdzxW/mjbFXcV6SieHWO5udWcd+
nKmPeHTsjqDHonn7zCnmCW0ydwcQzOQJ2FA9ayav5OKWGVwpZr8XjL1mRYKCPZIi7O5+qE2Cz+oV
NMG/8AQL7fSYF9Y38j2LjInw4HgAmuV395Ly9xAhMKj4AoQ7JSBHoLOnpuagao5EqkHa10AdrmQ3
2RzC0IRRYOWJM0x0XX6R61+xoRGkQSrTm57QOPFuUX3ZPaRO2JEQ6zEJ8ll3yWwZ4co/AW4OHWbr
0EdfnDh5rcgmk3E++Cm3/dko7ckkBaNgDZFSsAWYEypxdgxCvnJBqQY5kyLFQQ4Pn79Co8JNllzF
S6NCQBvriAxAxtubX3Xa/h7QSyL+wQJlsALPMk6I2d9cKwxiTixl5zwx3R8yFBzeNiG7AVlRXEHm
rQsmip76XsuG6Zm4ZviLY8hM1mFzniEvqmdlonElPoyl17s2Y5AdiwqxlfFlIyRrqrYXahYnpcY6
MerpM0WEgvK5BzQBGJOAsv6DBqm2FeupYYv4vF30fiBEZDmUksux8w8Gpybn4jYYL7MNDExDzVkS
kSIftQb7PmQheKg33MuvpmpwArHTQtSZPus8SAD6akjody7xbX4EN9nTfiOAoxBnqYPXdUpyjb5T
XVVvuevQgrwlsjnyqkilvhMPCW7k/ImsBfpzPGFRKWulFF5AyF7bd8xUI51RKnv9WM0JlsM8OkDR
k21PhbmBAx4ifWtYd8K1JgLTYbC2dTvGkkPTWXw1mgxZ3XrzeMO1nqH0GQBgAt0yI44lOwKWkrlJ
agRGGBDr8Yp7E8GmpdQYMZUGksuZyxlKgRRF+clh/4E4picXSXzX2eFubC5uC/xcZE6uwVGCZcxI
vhq/YK0N8z4WI29wNnQS9JuVLXHzjT6P3A5ZNkxHml5MhckB17AbNGetefM3jY0QlhxFnoIz0rZP
oE/cKV6BjIwKN9ND2Yd5CXxtTVGJ9wvbpfBYgqOhvPnM78Tp7+or3Ch3y+jnfaJ7Yfb7bC8kAOB3
Ils1dqC6PtNwonEYodegQ7tP3lwhdrQg51AthTrm3wabkys39t9MCzsjmPCjTRTYGGyeAkykIJJS
KB0keJk7ygDGvkVjyOGBbCCTDf35nYE4WWOl+kvQREQPmLNQNwKkCkCn4rxVIASAfm4J9FesuLAR
2AnwJKBGGf2JRVETYmb3h8tCgk4PThFK9GjvTlzhE/hJz0hAzrHX0tDYzwo9eRLf6bN2/5FXiKRN
2h0MsviJwkJdN0g7Qlo7sqUSZEBewDv2nkac0cX9nfk0ChnWMx68Ob7IwnPNw7Jvjkf4VOhMZnf8
j7OTk8WsXc9/7jVmgpgbBsrGxL9kFjfLLyg/YTTlRYq45b7QvFzaW3ZJwD+SgFozOdjM+DOdQbgf
MWDMFC/m/DrDqC0XdsfGlMkBBFqOJbP49tAe7ZF26OJBz+r0C92ynMYLZoP2P04SlmsphfufhgFc
tBVLkD7SUIGHmqWArzvRt0DuRASEcOSDmplvbpFz3V2sPUABtcGJb7ZXjRQYn1edXvUnV9a4ul+7
MTjzAJnIjRg6RedMayRoObESJkcKQHAJbulIb9miTW6rnhT+WBBxUKjLMNGM2PdCnkKUuMa3fy8T
iB/qFf2LCcpxAu3ny+89OOZBY28dFSMSFLpo4rbz1zjoeekRC0+ZgMUJobg/cSQxQepczAsjo+ek
8XpY/P3QY7DpXWeiFc2xMUE8nyi79Y4DMkNR4uR7VnbSVTjUj2rFX0kfondsyKUhtG3+hdSj4+3b
DZmx9uS0MXGPMoMUao+W9Qa7R9YdDCDUdxi0mEJlrpi7pEJ8k1xqIKs+zOm/CV2hcpgaoTnnb2yg
pHaai8SWU3Y2CU1vlt6gEhks5WIDg1ukZr40tNRjWmcyiPGRbW7YJ6Hq01BrC4N+N/FjJCu9+Jsq
5uSusbof2ez/lrqDltM+70ps6fz/WjblTLQieSHRZIcJW1wYDnNJRFse+M2Zv010I7zx05Tc99BH
074HYD9H85IXoBdvwgsLy41FZ3rIWEuzPOriXF8VFAhEe8QneruZfVBEggXQAOvs9BiydgW1I1N0
QGwjKjnGh+39wwRJ5glzcIl1e0YPCRCDpBt3HfYtLc9TiCs8f8iJ138pSXRxcOgw4qJvbxlkiM+T
nJfPxBMHFs8Dan2YUaeca0sVt0N7zm/334BRzznzMEyQInGhHEUunr2sX0b/Abw0aIF/6nsqVAKH
x9YehFRcMKoWA76IJ8zuhIYMz/YcIfBrZ8LeMZMCi3RwDv9H2nnttrI12/lVDs61G+4cDNsXzKRI
iZRESuINoUB2zuz49P6mfGEtihCBY+Df+PdeQbN79gxVo0aN8RbAxKqWbwjTv57HtIitXSZkLcI4
6uXgUl8Lmmv50SUqYMLIwV7gnyHQL2xBaDn7xuElulZoX4TLou7FZ1eAadGQhwkkutzOE+WT48Ok
zVFgTBgHjiKBLBGqJbM1bio0BBgrbVqjHrGzpgk6cc3gldRrnJ7Iuel3AuuDkvYevAtemOCUtlTt
Do8V9+qOu+Nju0bZkNQ7frZOFmxf+oW5VmUyO1qEqQ3bBvVg1MXvRU9/yY4m1mFLe3NQ7eGHjpGT
SC3oipnI8FrNB2xVB0cB4eSEIG80qoyJ7YFuxG4+fFSkhxTRxHk7+mrJub/kocN83u+eaDLAOhBN
IU5nSdxydLRba+BzfI/whCgGOxL/6DHHm5UdM6ugoZQfFcoK1EmG8mm3pY7CvU+IvfDJN/LxFxW/
1/BZVAW7mQWHhqMIRxt0rrkkuicoA+QisyG6Y6D7h0eYsVydXwm0LsFkFGioMFREbGHZPOL5xl+D
RQp+CykjmnP4gSXo3O4tTwcKSq6LuMSQ2OWASu+Z5FYUwcVkAaTUXDOcyWI1hHybEsTVJdOqwFFB
/4Y2wQqXdzrhb5uYA0fU4dnrIAYRv/iFmXcqKBGilgh23Y1oixl7SOCxIUFhv1j2AtT0hKxVM+LK
UPGyG3anjljwOzVWCQWMhf0KC2Mszb4AEHnowVcN7F7wOfjJJRZE0B9e8rFoTGGRHQ1IlzRULr/N
qo2RvCnvlAdx5/MJiapRToY8wA0S37v3wRysQ7QlMI6zAM23FsW9DMpCOkKeVI822HIzHzRcU6AY
mYuKGikWSTlMIC5U5oHyHwxeQhB7XHymd/I0pDonLbkDRbEOJZwnG9oikk70q3nPzpOwtaGd5u38
nq61bSL+PjU1YbkUBBzGXD8YOhcEvt743TlJrGnBNzmPGqzMljrhUYC/mTMqZ6K+h1/5iBvgMXq8
F8Js0M1AVIU5a7YUdIR3YTUFlDVgvr7tPWd8Sg5myA/SsyKyBs5qqr00DImwEUPVKT5GGDOKarEI
59QRVnMklvJ4LzCWDRIndN6KRw53BW6mmG4kHwEeY7Lw80OIxuN+OYypbXPkmbCNecR3kZVE02oo
jkI4OffRdJvOIQA6M3sPwYFGDyy5R+EHORlaIxY3CR2yd+reqGhgMbF5rN5xk38/7JkmB55Q/1Ba
A/eDG6H4lJDQxn1zp5901Cp37SdP4L5kJFv011I6XRafOVaEOSY/8a4xkI0YHI4GRQV0ByjDH+7h
sqDMhssTwb7Z47Zq0C2IeMDamxJ8KuQ98Jj5SQQVc7r6nrS5pkwg+i7dd+upXJR3RrMR5ZL9UH85
77NHTvXwE16RShcmMGkM052qKCWswxPNmaRrEatFJZYmAoWFOoY1QPi5s/fmNqGWDF6A/lvBLFlr
j0JMhRTV0KNP25+c7XFO6VUe0YWMOogDJfS1iOYVCROlYxoNfdod0ZiddJ/GSn0Grv86rIGnrZm8
E6KrSK1N2gX1TPNBJkiE1fsandRP6lbihD4l/jI1BtLSerPWbJqp8mpiLCziWu8RthnSoeUS5aoU
8esTkhrNOqcRdGtzTb0Y6BM1GELOTchuoNuaNbDkYUJ+76+pTvLxadIcyyNrg+cC12kC6FgTYAF9
MJg0r7f2Sw5UIDAX8ECRy2QzUk57mX/aTwUpEHmMKInQEEooHU7Pg5eOLPDTuBcq0A3yXg2tB8qU
P0oDCJR7+puznUXH2iIGmH2CSkETMijyd0EJenL4YM60d/QIykmwM/ba1FiINlUVLR66++jeTRZI
QegvHWQ9uEvf1KzDx+GFLwafnQYqUXxzJ2KePBrZqdizYvmU0IIX4YczQ0NmidfuE5p+dF8E0xI/
ZlEk11f9VwmbaFKOTU/YPxufgpNWrIi2G4IYEEG6+IhyZ1sDBGBSPbRHAWLQukAQcBLkGUqXXIfK
RkjHtOPK45gWB7P0EN4fVjFqchNhlabBWzxP4rvww//QacIWfVTRTJ0Qhn6n+QEBXyggTjByLgfh
mshxTrIMxESoj4j8e47m2DSeifiQbisfAY7mxXiL72i5vTsjDk6osacukFN2DHYUWcB1EPybw1mY
VC80FnMwUSsGk5HgURTgffDvdSzRkN+dqABz0euZMPA5Gwmro2wuEzGRqi21uTX3uRsEa2/Huc23
OoyLCcaP3INwDTc5igRk7cUK9RtYAZpAUxGXRTSdu0ABQ+csE82Y8uAFmR9KBVAJZ8QLE/GinMSv
PjJZDzv6KkWHm3pH03pAYEIBDASME4oEvRrC/UwHqwhjJrjGojLoi8RGHFacn6ip4Lcqgq0YqJQ6
HFOtwa6Dz9mMWNTQ0Qh5hEdDvfSePYTjnqwHeRNArRCiSemHxnGAdpAoQAjRlxp+y2swoyNXlFzX
9fizmJ1nosta6ECBkdOZLABrIKonmz4mJB+hhc07mn5YNwQRPLSQWRfXVIqIlP/UvGToRcafKobF
+qQEFRh8ljyNPnw+4ruAziXkDmEEjTkArDvWEG/4JeqEAOmYGI9PKVkvl/6QeoEAKGhBpleZzUlz
Lr+qLALiNZbUVrCJOD8fBfBKQoagT7GlAXVKIZI0IUMASPqiRYn2d4bBgUlkAfmslwZotJS0GUOh
FzQ02uUUhApI7mkhW9H+vIRzBjDtzQwyeh9Y2ZyeqRnCXHK+Kig79bR8pqBvC5UlYUxLc8sgfbcp
qIrNGH/k6KjAJkfoCEykGdC/MU9WrNlik6+jR0TaDp8GcnP3tCDxzu59SJQY8C1DaGLUrzuyXHon
YAs6c1jd3cwkljYfgyNSR3xusI4zZU5aQ0CR1InNGb2POVMEI09+8dgC0uiMCTdyCMidPREYTtKl
u47um3klDtuKa/LE5yNEg70uoCt5QWGFJVxPztxnPDEduJCraRPB6pLayBxzdxRGCNO3cBvpCY2O
2SrZp+B7GlxwGoKy4dd//sd//9//87P9H+4xXadR56bJfyRVvE795Fz+r/9Utf/8j+z//vL863/9
p20psqGYtqKaum3LNv/O73++P/qJy59W/ptWBpHiylqwzJVV357HD7HP9i2QqpsaHE9+upCqqeSF
syiiXeYwt6xNkpESus5Y8/SZGZFLuGSLtn6HIFJpb6J2+vcjKlceUZVNx1AdR9V12TD+fUTlLCVN
kxvBEgvJ0rdHVXCMDkie1+eFZYCZ9oCxcj455AsXFwkdHD+tdjeeQUzDxTSpsmXqsmJbqmzrF9OU
pnUWhl0aLOXy0SyU6SE5jLs6w2oAMByvqKg/zyTU5bVCGHNkk3PLgurrL13+CguWp336+4Gsq8/j
2Jpl64ajmmLOfnw2I3aKLI/SaFmjZ5+s7HbaxHsYvcHN2ZedG0Pp/w5l20GZhlYI1LVRt9VRP5Uf
8oe5J3Iuj1E+jvfOS8k/1THdU75l0XKfHrtjzolzND4wKjmj0Q8Nf1896jv5ZDynL8WruqsxIsEN
4e0544jFnxXEBOMCqnQf4mdQ8UHGmdPkpeC320ErfhXRfX6ctK837VZ+RhF1h+TAE5d396Ts+vec
uu15e/gwP+wXWM7Wc/HafHSP7ov1DNLvvrXvsFgeBdvkSKHK/NBfDh/xkyCSs+G7j3pTPXUfGpwu
6q7s+jdItfIHv/X3l1PtG/N5uZzlVpJqqaX5EoBj3FUfB31VFN7EyGlq3mV1N3Rza1elJ6c0h06J
2VevoxTrDO2iH6buIjv0S6kJ5od44+NJ4XXjKpOAtnR1TR/0Gubm3w989fvbpiU7lqMZjn7x/cu2
NM++HwTLOFr0ajKu4VtBXPSakVuuQg0QK7ix41XlyhQpiq44lmHrqq2JR/qxujull+xUcvAMNs93
HvaxtFL3KhBclywUD/X/nnvcpMbJrFhsr0TaJlbwkCf1ssTAxWqn1nkRa1hQV3hbSvuIHfr3pCjy
tUfUOToNzdIdy7o8EFS/sDPZTZeR+6i3KwtmfaHvE+uuxqHSXHU247uTvwe9tnJUR7VNW1U1W1bF
M/2Ylqqv7HOqVSCJEL8a+rLpvTMXabi1k31Z3PgIzrWPoCmmo8qyLpuGefHdbbWMrFZt7VWLQ2+r
jbXmPlPWavFus1u9bcIdliYghWzvsrEnJfJmE51YVTpIw8J1h5lH0NtQDEuWB2OiCeVV97nqqVx2
Pr5jpEBYNLXBp4KHc/QcUnzVs5UiEfQ7iP+6FHH7rR6Vws1RpoPAhKxuQTrkPvV4gkhG2iGxZ1LJ
IaGtakufOS68xp6yuRPcQVo7hIRfQbfTi3YQWi4eWM6nSh2CFhSH+C6jOuvLTx2t40qHyLqpDLWW
2mFA77YCFw3VifOy81ccweOUsC9LulHVeJjgwTquD0NJMYnussFz4SEbFs6kFKYCTZJ5bEA5nasd
iE16ivtT7txYBtfOfk2zDM2wbc205YtlkBeSZoaej/klbXRYvhvYrwEcYNFCZ83fK+7q3ftzLLFI
fiw516gLzyhk2kscINv05PqbFiq2tTlAuPN2SnJScRaWv3RjHzSLvwe/dvBopmLYliXLvO3FQenK
hts4Zpbcl4kzDOkQKppToUKgKFeZBf/JpODs/hfG1DVZky3FslRLuRhTl+vOPRdpuAQKKjB9UFdM
b1IO82IlQSIJR3+/onYtttGZYF1TDEWRnYuTrjCKpJISPX0mowFwIpKhgsj+yJ6tST50MX+P6YZf
uptiJiBsGhhAmZGDG58RsRcsGuLQUXEMhn8/lymOr3/jHds20LtWVE1TbcO+WGOHXC5Ch1lahSFp
s/feWseAI7XBoRGkrd3IPltR3Yam/6D4GyN+l9ujLk+lmsi/2LryvgStOMt4wFtsGUqKtjGpovcs
3mCJh6tXmSNgGW9y2h1SIdW45aBQ5GBRHPB3iDZqDrryjiMXYtm0R+fymH8vIbPVuPeyEErQKCqO
NArYUOWlfOhL4cg940uSawCk5qnCLCrrMZLpojFHo+/QSNxQBqwsAKf+uU3e/56w30ez7SiKapka
k+UYsvj9H/skLIzwENuOudK890NP7acRrnaqDE+lOBKX/T2aWIUXX4d72GRTaKqiKIb672hOaamG
3DOaYiEOk6sLOf50fAQT/x5G+X3S8C6GyQWgcwlzDfw7jh5Wdd3V7IZAzd8UDwodfoq+adO3Nj3r
3pCjdehw/3YFyZEfzSo9p60MIoCMjV25Zy7iKr6xZRTxcpcv//OhLo6kklzBDJrGXwLxqerGKTb8
S6SQaXkbGW8IfdUeSEhUc9Qcbox9az4u5r2KtDZtmwbfxBYmbLgzLNzx9gWgrv/x99T/Pvv+nfmL
+N70s0Ct5YyZr6gDUCI7b1RvUTXTNJHG8WGu5jeu+ysnPSOapqaopFj87+IkCrW8LW2niZahjCne
NOKQQUQte3cSrH4noALw6lEHa7Fyqu7/flnld6ghxnYsVplFjqeKef+xe/TIKyrDTONl0RZjTT8G
1aYtqRUdIDdWu84qJ7m2VUr0hTY3Rv6OmS5Xk2k6mqOY7MZfB7DeS4WpFK61TsgrkklsPavdqtCG
2IN2KkhETnqAeLkMDdKfe8Vrmt7r6b2bjK18U1fDsz1LbVivymEk1esYklcNNw9YLUjmh3rmU+tS
KcohfEiXioE/OCUxBBe+YIuDby9hMbvGsZVXWs1Q9rSVp7p6XzrhUKdC2I+c/hOLSwyx5WTiSwtj
rD8rCB+hNu8ZfB3aQKh2SQw4TdrlQblDqe+882b+YRogY7LJjXftPKmEBwQdtqMC6715l8+oxjcY
D1BtDMc5LbraTKMrhfKoQfl1kSIoeESc0o2GQmDRSci6UCVDPcKfRfrYkvYZPMR1r0zM/lF5sKam
Oa2RTZAnqNQWezwlPEjq0vLGlxJnzeWHsnVbNlWVA4kc/N81Umm6a0jhGeZRs9XVlV/vDyraxuni
AFgBCTlmv0c3lseVXM12AEV0x+YetE3nIspX8jZL/CQJlx5yW106raVV3mAveWQZSM0mI0oQeYl5
judZFS24JUnQdOyhtLs6P7Z+Qf8K0jL9Q9iVU+6ymEbcWpkJlMA6i8x4K9CBv2fqe7f8mqkfD32x
m6RAlhMpK74PyAZ/Qfed/RR0Rxkw0qctRW2HleQgHXrUvXseSpzWGtWPams6W9mce+3KhZtAWkr/
dPrY0rZjCRKBt03l8MbDXj3NuTI1C2RFMTh9/v2suWoRvFZKsOzkzYEerDJZOEQZzSKQ1kZ5CggT
smGlQsFTtn/Pk3Z1RZlktrZCwMcV9+/QTtRHvlFwxnq1MggMiGT19GARU5tH7wCfsEeSGfB9Jynb
XneXOSYtBtqQGmUi4DiAAQILN7VGiv2UUlUsQ5pPaawo9wZlGtaiYnEz1mAS/lcd3IgArs8bE2dY
jkU2+Gs7GGbiRk0dLENIMNK74fOkK69ZdDJEkXrowAHzy1WHcnlz+nverl1Nji7bGhE54fll5svN
UZq10kZLFaFWOx7FgMkAAnwvT12Z7t409n8PeCUWdQh3VAEBWjrh1b/fSVe7WAoOEgAUuBsQF56w
+MjWq79H+Q61L7fNj2Gci2BHKXy965pOv/eeWe3NvTWrH/JN8QQAVa26Ld6Bi2BSbZwXBzZxK2Cu
np6edEgXRIazOPVBBKvvbbhG/chFshtBpBe+gkmL+H3ygemYCpnro3lrN9UbjqEYlFj75pN0FpH+
XbLDIIs79h2+9P35HVsc7XR+r6GiJ4/aroD/Fm1oiwPHitVxSY2GnkvrCzeqbkT9MnwxvowvSEGi
qNmhX0e2C7r85dKIY00MyErUOK1BIYlKJ7/oAvc/Ihj4oT7evFGvxaY/p/EiPHOULi3iDuwGeMtV
UQKcAiCDGXHcVJApWSxnfAzI2m26SGSsxhVgvoAQ/u/PeQWgsR2HnEpXdMtQ1MvPqXZdlMTqIVpm
zkNIrVCnik7a0GorlbaY89MBiSv1/e9Br8WHP8e8ePeoUFSjOvTRMrKnYOh5OCVhcfWjdCtN/c5D
/12sjky+YWqqqhu6YV2cXW1gdbFceOmSYphCsdAYacseZQwIoObCVQfllxGyMwcHmJnhXdfdCIR/
b0kxPHkOGJ2maIr+75astLjn6BQQhLLixJbBZpptR8j293z+PmoYhkFUyzEs01Qudn7iVrbfnrl+
ifBFvnGQmhFjmVz35JOEwWV84xT4/QXFiBalBofsSnfE6v4RiZq+K2d2IQ43KnsAAHKw4y6ygFVv
fsLf18+/Q13GFmXUnj2fjRLSnpyssnrBRZM02zRfOHATMQ24VcX4vTX/HfEiMNAiiTxOL+KlUqJV
QwGc8iMGUH9/s++K0a+lacoW8JTlKJZ9sTSDguTd8Wv48NI6DV9UaySfevnJsPBUXnoGhAvcdt1N
V53Mwzw1z8P3JruB4lzfHj+e4WLhxLqZlXkjwT/3YF/QZNOd+rsYUjJFSH9MzIPscvn0VBy1r7/f
/uqK/X8DX546fV9LyUHxQnH6nZehuwGjTWksEOfdB5WKv0e7ulp/jHZx3hiVXQZ9F/NBz8MK3TIh
Au/MtXb1X5xRqoU6wLMMAH1xO0ZZAEinUYSL07ViPxa4yulkPlpCquJ/tIi7dm+Zt0BUxUQ3IZ/H
ESRFrb8R9lydXlI1wzF1QkbtYnvKZWufXdUSe2bapOOMZKOtdkGwkNVtqnMIbf6eYPPagCoImKNo
KvmpcTHDut61cnIOoO3Tw/ZUbaQXfQdLS9/n786LTtmIgtWbRwawC96Kt+C12Xuv5f5MHV9/TxC7
RGnwSB+M8oix755G9j08Y/mt+DCfvZ3/hvjNvnzCXHJPe1qEXyPN4cm+PtrwNGiuQknnqVqL3+I/
oK0c1RddONVk+QD3iVONRWMwVvfpx98vfSW2dGRVBwswVNVQ5EuAWYnSzpYViwpVMebyPmtbrVy1
FbmsvyD66ujZ7bxp5ixb075xelw7on4OfTHfVWCZ506r02XZo2yNtYwG2id9/v2C4gS6PKF+DnKR
c7hFqjc1Bd2lX54a+Ai0fiM/b0zjdJ5ZN1asKn7Yr8EMGUBZcWxH/S6z/LhRIskvtEQDQ0tUb2hj
hgIltVgcogXREJAOkREgs0YHLxcbkZEWnxSXgnF2PEdwYrOVjz97sSWdsCEx35iHa1cQqYNuqxTK
FUO/uBCKKndLR5egfG+9OcK/6BvnqxJhz5k3kg8zjMAhx3hY3ONu/0CzqEfLINHwsezhHy7aeS4M
zgEiquSz22rmKnnT0CrGfZeLzKSNSdr63UTXjyi6oK6RT06A+OdXWIZkDLNKaJN0n668hniSopKO
lOkrvevv5uFOChAy6MDc8daAvlHDQYPibyizFgnbZl2s6FB/M7EXhoMzootRa6egyLR7OXd/T5Hx
HWNcfj/OPIBdVdYtVb9Yka0q16XqauragHeJ6svDq/ccfYarMtues5FkDSJj7qYfIYSZirY9zvgq
fTcjFPj6UQrBfeOO4ffjkQ7lcRNDIYJQi/Mo4syFvAndx1CaNjgkxPRpvpTuzOhHZ9SD3GVhTBsF
1d9o44d45ZjLZY21NO2siMz1g2wi4zKwlcYmfaWI9b3EqEm65f4wKu4yqPib88B7aOFLeDMHygst
zqLDoV/E7iwWRoIAU0gVhjMFzg/dUYj3Ka8eEiAPsHYwDwIHAnKnG6z/KKnKSzgQDHFEhRbGcy77
/i7P7qhCY4VO07eNBIb42RZUo2ezf5WDkUHa284SuGIH6DjaQ90DPWwLqxpq7luvP/jBNPvAIlRC
EQ+7bUU4obAeLH8X8mdkaACH8j4H4eqXXfeR0Mu97gaCBJYvuU2LO8nc0OmJnEw1kpGQoqVWNrE7
mthQ0CjN0XuZzVtkaNAIdlAIo9NPHcqwQdHpcuc1xoza1EJ+JHqMFzXHdA+Dke5DzB6spT5X3XAC
oK0IEUUZowh5xFG/tXAn/TIpfX6kNELT3IUShHwv+VMbcVO60tJB7AzZGPimTm06ZIflfdOMJCQg
/IeDPvVofazGFpeIv0AKMF2eXw4j7Qz+8ppzf2T2pEmW8hORyrLdJnuEj9tgne1lULt4XFiTDu+F
HBuRSUJEn46oqjBrofS2sSFiomHYDPgr8HEeFLhgyaQNntvwmQ+gI5fjzbIag9BZUOqwYRuYqhZi
wEgLoHFj0X2Hlh2SJOkwg/Mvjytj7Z9HBSQI2q0Pou9+3zpj44R136r70lHAMBbNY34vesJAwOct
IqbaqH1NXpXqmVwUL/MjAwud+xg2dTPMROZJu76kbYMJTBD1WaJlbfEGBfIZoW9nF/tvHo4vij2U
gX8fMXkgTJvLDxkUNAudrWFEKYUg6q5yFwbksGymoK64aCFZVjswy5zJgnQyUPxxbkxKc6TQiF3O
an/tanuCPzu+y5wvE6Yk3Zf4pHorF7aJNCIEdu3RmSi/H8aQdYHByoEHpq8jgWujMSR392374IwT
aO313Du0WOuUYK5DP+yxcejuM52GRPezSjf+8sWUJl76acZvehpA2RKy2QlOs+VrQr0eyURciBIo
bBRSD+WrS+v78nAYGdhU0uucpqXoxlaVsaSzxihOR8Euhhu3sqlV+/c+AncdtEMJ6uwsPkN1K2nX
Yb7o8Mq2ECPb9F3G9zAbZwnaYhFGcBTCH+18igKcBpMly7clKj81a82raKPSnspyWCIggH5OSp8k
TMGFGg8y7+t8flBdiotAgCm3TrpI00UovTo2cizaQ1HPjS+wYrmk+sJBUgfSwNSmnbw9p5vC4T4F
uNbXuT5N8n15BwW4pd+Bc9ryrEEPz5HDqQBttti7ujXQNPRucZRFr6+anIJt/oI8MStNmcjpTPpq
ET8AZ8Nw1/pylWJ4Rg6hx1syuPMIq2Ytj8pPffO7R6n8L6S4OoCTo5ngXMS2/2aCdtAYSaBDeyrQ
CzSIfzKC24qD4fj3DXOlAkFlzQDWdkyiA+2SZ0FoEGZun5mr1H+RHNIjb2LB0jVHVkbnYTOPEYD8
Mv2TwzdoRo229Wk/9U5yNtURj0u/Qqe6ERdcqQU5MjiGLDu2qZiafvHubaX7UWCe0+ed8y0U8hxN
kBI6j3FuPzz+/frXxzLBaGA0mBDaLkL6Kk6LKvT1gIybA54EX/U3MRKQHlDrOZ76EAwllTJJj4t0
u8mVjcJC+vsZrqVRwPwa+D7BrqKr/35q7n4pO/dmsIQ1BAacNpu+26coUvi7vwdSRLBwGUz8HOli
YsMMigkRbvpcTz5WH0cDS4t3JEVuLN2rMcvPYS7gGQdulB0HVbxM4bKRd9N/7TdAjnE/Djnxmi5c
6WDUYSjdQWyoeufOEpSaGhcuLvGzRZdZSU6TvyBn+/cMXMunfj7Zxdc2uzDWiyCPuXveD97J7KAd
a/JYbxa69dXVMYvemPw95JVon5WsGrqjm44CZebfr2tGXq+VWRYty3hc0RjjngpxfG1A72+yJa/g
YqKWIGsU4B37V5bsZEaolD1QdYxRSDklDlagKho3QCrjyoLVNNJRMlON3alfzGLhp40a5RrY5muN
tCrGZUKGd+VStHhUlm5xD+vBoRUxbp9aut7gcH8o03ypDLHDyGiuf8NNCgsEcMMZAhgFPeHiP5oH
oT2PhvNph3z/KUNmAfBCGpX9qH/7+5tc2wiaJVg2AtU3ART+/Shhe+jrVPKhHUPFLm3MdoExtzW6
K/62Tk9evY+ojyneDWDoyvKDa6Nz3BrihLtMeOTorPVdBN0mH0MOHOTb794V99b+E/vrYpszjEW6
B23Oci6LM45VlJbc1hFMHvRXnBPEKcvWFq259y1MnQ5Qw+RVKTtDM8GCq4PBO72JZP6eYkXRqGwZ
ACWOZZvmRXLnOQ05jWXHIovXq61zdgZ5v4+zU1Nv1B7COTYXfT7Mmhur89d+A3MHeRezC3/KvCzm
y4VjuYf4TAHgGz3wSSM4UeNi4/bHmxXaK4MZsqpRHRI3KFfVv+uobVqjUdI8WtIkVhTE4MSsoCfc
H20Kk+HGRfE7mYds83O4i42n1aYWUXntnlEjf6XTYbCfTAaP1ni6HCArOH463c3+3ijarxvjYsQL
lLh0w7w3Wg0ZjFa7F6A0pJoi9umX6pSRjS2tUQ77MscwkP5uQrbAJKMrVAzvlESWh8ALEAgkmqbC
4P58yKexCKOiEhXdPnyXlPMuip/czF2FcrGkXsmC3FnVjUP/6keCTuYQUICjmRez1lXeIfRjGM8A
6lQLwGEBPrJ+36S3gcpfO1zM14+xLuarypS66jPlG+MOm2x4Nnhdf9UWySgCCaZNS5/+/Ym+ix3/
7PaLIS82Wl6WuZmegctEBGPG4aCld04D3Iaa5PdIbKlrO4cemy7M1kEYeH32GtSEqCPfeJBf14J4
EEcVTBbYWvLlseOWvlLVqeYtM6GdR4KIu561PoAKR+2XUiOfWu5zxMew5IZAXSc9z/Qoya8RRbk6
efz7aX7TEC6eRnypH8BXXhqenQV59zxa7VuwgsnD4+NRe3wcD4YLDDhOiNQPFk9PX19/j/u78Pfv
uN+//2NcuTpkhmaz2qhNQdkAZqti1ChbWhZJxqoRxLQ8G/89qHZt6ondbYJ47v1fvFGtab0qrQ/d
szPLi8HodTWZ4OJzfJxypdE2Fw6fD6OjPVqb/gipC2m7xKIP25Ovr43n3zfF8O/HubbhqGJxzwHr
2c4ls6GOfLc2wjiiW+XdREQxTObl4Sjpz3lDQnqrPn9tyyng8Qr8Lep0ly1EXlAFZVOl+UMWbA8w
Hx4teQwPVKVhC4nm9sa7XZ1p0yJf0Dnuf5Hgi0DOHTdQvaWNLrayUowV1bk2neL8/fck/k7MWEgK
sC0TSDynXdYCY+irZm3a6KqO7zjs9w9zdzAnqZ+Ox/iibGe3ooZrX414ThZ5iAkh5aLEoih14cQ2
1RyJJt7mTivmLcbdp0M+1I+cKhU7d9PGYInmtqfn/jyOw2EJxGbdCJivHmg/H+QC8rTjQxn1eQbp
u5qSjVUmUsn6Pd7iwwSMNqtGzDg1F40edMk7SUjC/D3zv6JoJl4lEaYMS8MVH/rfkyPu0wMtT0Yo
7gt6KwDGYZbU7un/b5SLWylrI/hGZ6oAznnhc3tSlkx6SGS3ipHi51xeDz/f5uJGcnTuhszgbWx9
wxiZt7nJXVEcMSV/DXJxBx1C1/V0J8AwEtssrCxdYFLa5fo0nbdg1Nph5WOK4Z/vUgTH4vfMfbeL
Y5fBvAb3k3QcrOiSsJpdlucwAdGOQjzUp1Hf3yW2M/GR+fIz5Hx6ZB+J52ItvScOSXJar9nzysKX
SabOYPSPZoP4Aazcch8m1qjJSTiifhCpJzcEEzeqVYEtslo+NvmxAq0thUlyRehyTkZFhusHGpFB
WK5jOVlAxn+BFRYpaLukWBmUNAz3+kYPFuewWdvtR/0WN8YGk08Pw5AYWWq9HHnGQyY9k34FK5pH
Jl0DSCjv7Ky80219YCi8HsNqPtrLofTsBv2TTuUg1cqZ0nbz9gx1orRGeYxpRJfN3Oy91bEjR+Yk
ae9j2R3oB/raw3zYqMcDnOMgPEoSAq0ugmIAsbq1CONh2Lvr2kJZ8LDia1PSL+0vKUMK38KNIEB/
CkQT91IFuWdnLpLelK4zsA6N/o0qtd68auvCr3fiah1zeRt5/GhVJu7zR6dIF0qy6c/mJGzRIaes
TOcljXHxlDF05zAK4D2XzVq351XdjMJ+HUrlRKONegooMIqzWQa/k1fFXOBDPBOxUYIoE7fFGAXQ
aqpgHs+xO2mj6rHrA4inm4QYxumxwbRPAXSBhKYrQ/JonIbuWdvrnujeTfArNtplob85TLVAErqO
z28GcJoS7dNTslkUAspm5tBn8ANEwsLBH0avTu6TnlVruUz2Pr2bf+/x74Tur30hztwfwQCL16dt
KsiXBwfLVFuehCqKX4U2YflWOr2bxr3sqbtSiSdwaEjfR1I6b4p2XloUPVx9rJbaLM8MUrToPq2a
T9lFovJgr3MZRfByEZ6pg94L2+bmMPFklAQPdKKqL2fZWqrevYkMcLsJ0sc+sIZpW49yLX6UD4jr
GqJN9TCX3XCanVFHzuyH4tw+9wCwf0/Bb4Dt4jS9iMOStPbVttOTZfaJ7Y6CrK2oQA2Dh+hD57lR
q0DuAEro+cYp/ruM/D0wRBpRPf/dIudmVVLZcQSyF8G6wKi+i0Zm98ZySYzJ2aMPXW4HMaUUvT/C
777x2teP3f83+sWJ6LadXedFDKhHsE0QRMrRHrZFM+XLc0KW1d4jXYJGNYaF63H+k420+a2nuJa+
qSCLhmrLjkZDzb/rT/H8TJVii5AcZCbdVzGylJQd+moHCaXWVilId9suZO0GZ/I3uVVMvmHJBKM2
XXyXzVORIfmKkRB936FxMIkmk4nF/z9M5ut6gNTEcjzG/Wx2iqabze7GzGvX7qIfQ19ceJBDjbI/
a+FSK5xBTT2oDGcpqgrGXg7jgUBA/Ow51ccQt7lsz/6NboL/w9l5LUWutOn6Xva5IuTNqUwZqAIK
1w0nCmhA3ntd/Tzin5iBooKK2UEvenVDk1IqlfmZ15xMPBSRTi7NWt1kz/0+563Zcda0Grf+FyfH
V5raG2kT0ascSdUd2/Ywq3loHyJEvdKHDQ6Iv9//qQAVNhctfyDjinnMl43nuWwiEVwXy76Yn1N/
O42fgEdCpt9HWibyeHNjTcHbp9pIwncUJ+mj6vdim+S72ZxsMPFUUQdQGll1ZpzPGvxvAy3v2pdd
NPHbXIxacZlRVhGaiDevmbddxavb2+HpZofeK36gwerN3Vxc4FyJxMLm8Rwy5OS0gjeWdIDiqmgc
PVVDqHtLMad4p+JTmXssKFK6LOGNPlO/Ohn+Ul7VYL/xn3oMdYoLVWzUup3uG6/cKqRy1yi5t150
v7uK3P/7E1zgm5TpTH7/5N5/mVg1HyKgqypIFMR4+rUZPcKpBiHy+ygnU2KQ2hQBSS5E+ZPm8GWY
UpYLM42FTwWFuUTNhSZs8E7wAdawB7EwgROWzmx9p7IZXZYUMrSljXQ8i3omxaORNemubaN1iLIq
HQZg4ioyEjm7rXUOT7msweM1CntJh8IDItVQjnbaJBXYeOYm3sXWw3+SwrORvHx6DACpVI819CCW
r3+Zx8mYS2sMIDQbaMk3LxGmZoUtmLd+cokPOiodwFcEr+jXgMMBFlXldRfCXt32dPEXMxGEmhKX
8iSSTyhd//88ZPYbE4kKOorHTTtWbCa1QZjuANkUOOaGHnoJwkvMBWXOdC8NZ2Kr06tqqaPDlAVf
oR2liZVatZ2c0iGtiqul5JUXiHFM6168sGaC7+c4+RjPJW0noxld50glS16ewtGe19IHJD8JoKlp
l2qGxY707g8P1QiOHHWKYZ0T0wqjv9LTZyN5n2mJnJnmU/vQ1ws4WgOC2sdZPFNbgZymU8h3y5vq
UNGudFo4YCjHobV3g0YYihM4j0BjDc5cgbnc4o+VblBYNzQLQPln4f/LKpSNRJ21emalZ9p6tlCi
jTZ0tfLwEvSV1YUIiR36cgPyfsTHAm5kAYjGzlEKD6mMD1cNodcioKIpS6uziTiCXwzzuSc8nROO
D3HwTPk5Ug5y8sc3gq3YPr+rI+ac5laSRkflADcbeatkwxX7r9Aj9KE/twhaWzVIMKxY1YeY5s2Q
4loP0kQrezeHWd8DZLTqbal5k7gXR5QnS5Qde2eCaY9sc0GyKlLRdifE2oY/IwLpAAo+RuRGF9cF
GsN+jkpmehOA6mFdIetgRaIjBZsUeINkPPC6JxWAKPFcNe2nRg6xlE4TRVLoG4lAT7+/9nBLpXQW
5gl0i2b/peh/vy2c7fpmpuyPufbHx5v79vsqO7l5fhnxaJFZrTo1yWDU13CqqZhXab0CbGFDhTIj
jCRAU/0+nvEDCXh0i0cxW0/QEltTPN9f7jE8WVu0Nq7319f3lLwCe7T5Dc/g29F+RwDdvr2hBuY4
d0gmo1DpeDubb/DmS3u7tj376sK92GAyiVnnx8dh0Tq/PLi/X+7J0pxOXAtAXzkBqpzUXq/klMut
VwgnPa/ub29vxe366cq5OMTO25nhfsLJl9n5Mpz8fQFMXSapbcsxLYr72UR8w9/TWMmNZ7PbS+JL
Ze1LEyI7+mYX0L94FcZz7CTtVKzHAc7ZDVSTbvYSdH956YdRHLRQ65JdB+otNAABkr10Jq/KDGpp
77PtwXF1lERb9zoauoDRfHSaaLOLer1KkB1Wm4el+GBJeBQEkRNP6rozFy49omFQRwIFfoW2lWUU
ybCqavZhAwkvCJ1Geyd9XxVZ6hoGDhvIevBV3rZyvIzKm4Xh3SioTAcq5neXk/U6YYYVAHIanil0
USqc1b+oJS36FFyyGjtLmeL39aCeKkHTbtWXmqFByH+U5iMIMrWSADkUZkNmWK8BEUYf9SsrE708
bta1UN/nXbKGnZlW2bbFQAGdHSMjrstxS0PclSJVhqSNBptOfy4itD9hlxZi5SjVmlgzxuTmj/VP
LK+6UbXxsxEuBTN1ow4cYu9asAbZklJN9uhwisVzKExOiFBBi97hjHzY7EVT7PVwVHtMbsbX32//
J96D9fn19o9S/EkNey3PewDbwrMyo2TdO3L+wQGwUCk1/Db6PUdjArJ3YZ1OFVXzA92QuXkHBKEN
1NHPQWpOJv9fLuk4OACZn+V1PJAEih+w9Iv6wSw/6MX8B35B8qsASInLxOUKfp8N+fSr8j+L4Tjn
TqKkNyJlWQzGQzGymf1T4efCoNda7Fy3PM0CVRd8MrQG9OGONDQIDSSqPkp1vzxdpmqhF7F4i+xD
kJSVXnnSdJ9W+Zlle6pFD39TAZ4C/ZVfR7tu1kQF4DcBtgjO4degBOQYpeRmTewYK7nLK6NyIJ9L
G0/FUAbwfrhbAJ4gjx6lUiHbSx/5U7qzglujxdoR46uZnvHCqRYQy4keS+kgxMhnjZUN7R5yxe+P
6EQMBbCMzHzhkGk0Wb5vZp0sSeUkQF6F0Unak00XQHLgBJ2FB5zK5YiG6UoZZMmWqB/1VOowlfK8
JWukpt1VTowpj+IJ/VUIIJXFIHiD5lW4+SGPG246c/X7fZ44xr+NfnRuWMocRcLsJ/8NPYqIF+kH
0qwqa/bic3WP5acdxYVo+NF+1EDWqIjJfJ9Vy8rmDnwZaE6w0aKZbwQLAVPaRpPsu3oI1EqGHxgK
2UWmyQg8oICJpoyUe2n93lWAXymv/6lyy5sRl7Fg/jfPnXgmaTjxbn69xuPmbJQbWWAJxK4dmj4z
xfm5wg8ax3TkYn6f+5/iJXTuoO0DqiRdMPTj6kjbimnXWazyTAhXSYuXenO1lNPF6BXEcm16mbBG
NZMzD4q0HNfeHHfsEqTC3UerhWfe9VNLHpoFaRKlmkXA4PvDiXs1zlu/jK/hhtXS7YRRk+aZFWSa
c0IJpxadCT9btEC8WbBDv4/UQvLTUcVKr3PIBRIuvmK3MX2Mk8GTm8mhFi6JXQyWRVxplxpPn16H
hKBCBCwovi4qk6r+OeDMqQjK/HpRRwFtGZCcZrMe7ZIOBkESO8oguTq4aHE8sNtxCvu16tG1UPBO
xf3apCtxcfZoOLXz8XogmWNQGlyIs9/npki1TPd7YGfmtNh0Tw4EqLWRXakcmmVQegZn9twRaA/7
hIsblgaZKnm/r8wTwYrJ9gdkCeEnyzgGZmVJ1TWa0abX07xpEECCu58mzP1z7DdO15NLn00Zua0f
O8OXEY/Coy6uNT+jVXc9yAdFeaNmacf1XSPdSWOAvtr17/d3CiX17QaPNiINvHZrWGF63Qg7fcIK
lQq8apVw0tdK0dtxj8hVf2EElwJhZ7SpRtfEfklfV+ltVDfrbhDgIeguJDVMx1qvjm9+v8BTwcnX
C/zMhr4E07EvdkYq+J8EtyK9oHRaAliIVUwVUE9AYkvZBb5+oeb7zDhTmD/5dv7vozCOiiaJqUeG
3LECKWNG3cvcXdAThmKcULU6h3Y8ORZCZqhEodsIe/H7ap+qaDbLOWesRVbmEDb7aES7kfZbfSiT
9e+TenJVfxnsKJYpzDGzkinIrtuOJuY7SNtAvuzxoiyvBx6tcIaY9VlGP17TFpQ6QDdEUNYxPj8p
UvY4nZyslTFiSmNIE7KnWQ9Bc1VPlosKWSt9JMPLohpWvKQprc2s3Q9GfpUqtds01o4SFVmMnmLM
lB7oWy+gzDq/aJoL8JQrQXgw8d7Mbq0IeR+Ad8AXrdTCchowUUfjKsHfMXhRGzzQutCJq+IyRyV8
TJ6mCJsX/fH36T25Zq1FJkWn9LPgUb4/zKDsi9nqcupOqQdea1QcHOuYZXRSDTJB1rK4ifDuOweD
+eRr/5holZqnbHCYUnr/PrBcZdYwT32yS9RDISIp/mLGCFPP44Mv146Idn1N1aY11sDdmjnZS52x
Vdk8IYtK45sC6cQyWheVFzuU8F+y5rs2t+xF48hU7sgUNwJUrIGmfBBehFgzTK2t0G0elUXuHunF
g9DjvZxvEGNpuNPlBzWRYVdJTH9ZcyzhweqV26WZZ2r4hRGlU71qBSegsJQl7xSbfGjC/CaXqhur
DwiE9QjzkObVUb1TDCRs60NWILxMYxDV7RmmmfSi6ZfBjTY/hM8+bjZDIx/UnC59UYcPeeq/FzL+
UzIHhRx4Q1KtQqSfhOy1TA0nCpTrMCrWYv+BR8GZVXDqlQYU8z8P42j7CLSi0McUqgJqfGN3wRzr
dN+DD9UaLy0ycWR0U1rLU4qstbxnR4ky60JJX/NWcwbVWqPUd+aKTkWdbC4KhFq6XT/UKCcKlJNV
k8MIKLNj762gQmKmG8MAZLzqVEeFlxkjvp68N2d7vMvd/liaGrrMhFUUoX+02qq5iPRgBlrDpsaL
rmh79EX7BOw9YEfEmUbK0ZQhc+qwv9/2ZzX9t6GP9tYG6deik4Z413JyKOgVo3iAnRTBTfBHVa7T
blvV6KYrG7ij98V8nwPZaPE6N+BODf2dYiYrJX0fgVLpbuBHW9a/RjU7weEi81dyYDhN+gLDLA7g
0CXWFUK7MBL/FN2fosQmclGcMeEMFmjT95Y31s+jJqHrAtsykXFNvPv9dk9lqgu2D72RRXUQTtT3
TcAc+lZMLDYBBWUkmugLbocXCeVx11Iv4vJjKfqkcXPhl2fOlROBs0V7jEgJ8S8A7Uf7XtwGddUO
9JFSkBeoKSQ4eCbQ6B3dOPzfb/LbUEeRcxj0utQINK4pmiMB14ceoRmQJ11xpXYX5M5g2uI5qc1T
ofG3UY+mthHlueuTEImBTli0vOXODaXbhHRNryfwPFhVWQ9QwCdKAQL4AWPwFsCuWZln4tJTVTRE
LKl0GsDuAA4c3b8xjtqcjwAQxwzPZzV32y6+Coz+ole7p7Bei2r3N24jrxxhTWa418jKuvHhcuuP
qp4A6ZhvqZ3EyFSTzrM6qtCjYh0CH6oV9MPSe6X/SEAytnD7ChEoNK7iMhIC+nChtxe5qDnJgi+i
IDlZ5U0gTrYYyWtJlHd5i9DkcEjmvdY8mXmIXDj1TszNerTsApDNv6+ET8bX0dv9bSaO3u4w1dNO
S8HscawFzWS3HX4Z0kXbhisreI4xKMoR5zZ4NsSsZo3SD0bk+rue3coDtmEzbOngShI/2KKTaLKn
BnhZGVwmGj7LHNUC3yB2WBqYWwD3VA7nWLpsNqx0J6C3zUYZL8Rh4amkuTLHj6H0qPgExkq7+f1G
T73XSw+JCglUIvWHoEavZWmhlXFEVLEUPis8dZUND3GSbRzDSIO07mB2H2dGPdFt+Dbq8ZJvG12p
UUncNSn+dzHUDR3bMctAQHldmzcpR7zhf2R6cGaFn9xLvtzt8vUvcX9NYzAcIyVeYlRZv/S1KzVy
ZRFFx3PzeiIaXqgOiMshIozCwlHQNEWNlZolbUrUColfpKT0FsDlsG2Sy6L+WAKYJdAxov0iUa5g
nCeN+IIi+ZDjtaFjeXU5Aq/9fd5P3v6XizoKHsI4jvpxzLNdqTyK0aJsTPMCraEQM9ffR5JPnMzf
7n+JGr7MtJnCwxvlmaGsfarqthXFUH+3I8xoITvk/WMYOz6M4h6pVpTfwDZioZ7NHNrRGgnwCGqa
bw9tvot8tI6tcwvwRBj12c4jZlmKJMeFV0HKuqEIlU+MjiGj0r0HhoSaPsocvUgXU3om2hQheau+
4RrtUg+lHmEmDwjqURb7fbJOPRaWCfQYEPsmhbvvc6VngQpaYqkCdxcKrjcwjWtxa3AAnFXWP1UU
Qy/wf8c6WgIJG02gRmq2bGzjkHqBchH769Cnb205crruh6spvJjhnC/lDzF02hktgwGV0WJ2fSs7
k8V93tvxRksdmMosalHIGR4dOVDR89hfJO3pEQhI22qVh1o0idjSqBjaNfTUpWv0+4RL4o/licgt
xxxAEVAElIGW9fFleUqTXBZxbaaYwWq26Ez4z2oruM7rnnaivPzJxjfw8Pj3tVnH7mxrlxJ+gsYq
dO6zteD0uD/jpihhNjojEjEebqHlO/PlaLcb9Ll9HHQ8D9/0GVtP5LvXTy8v3tXTC3ouK048zB4D
DOLQmMesb7IfKv7yA+l6LITQ2uBjcv5eFjjGlDi/PZAR2ZjFB87dOZq3Kv/YpUDImcw8qR1YJ1AN
36ehaEHE1pURHSzZqbC6DKE8L/5ucedMszO8L6yl3pYxgtIdNDmwE32tE2f+E+H/jkSHQDcPHzg0
DFy5dUV0/pk0iJzqWvEhFG0yYcO73Gq0sG+RIKku0FUMkssWGy8S9GKFsAlaIVHvVe8TLfzYmWn2
v4mzjcpB/WQhwSF5M9hY5EF0u5kdOK6ptaaGb6WOT1hUfeowKnaEN0DYOcUFKio9jpup02A0NTv+
6IXpqqy3VQZYzAMZDaOezmAGLhwlwNDNDjh00Rkg6kChAB/mDKg8Y4PuiR2230byLoPb8U/wXGHc
Fei2js2k7BJ9pViLIhCHuRWGB1ioU4KYaGfZ4KBbE1Ar4ZMd/hEFWwFqdYcypMZpelM8IBNJX7Fx
aKSayNdLNrEM/ouqlzwoO+uO/y0/HwLb4bAfPiCMXuLQ+6/AE+gJ+8/qXb1XNtOH+hHdRovAFDM2
Nlgs2GbsFrgdJ0yPm+OyzNxcNASsXio7auKZqouyjPguvA5c07OA0RE+77I7PVH5rFAQnmzs3Hz8
LCv8ECgNO3LnyZi8whPtkCCxCU3izJvGlZF6au3xWWzdEMMmPN3YLRLH1x3ZdMsMUwgai7RWXBHz
sRE7CBeIr9HaWeHMuMeb73hkCh9o2KBUKrwMf8PLAR1NcOLlWrfsJXK0nPxRwobuTQAy9tA/JxL4
Ja4wYC0W9owyErwBB/5c9YYjRCS7ARm65sUigha2yPvICn7J7oBYlQ2pkg2HWSocEy2TeEVNuUei
k1hetOmiDxK1HU/0oTXY/S1avT3PyfLM2ZU6V0bJiLIgrz+CGUwoxrgEwdpaadkKnenV/0e3MOtX
SbFBOsPC2vFNGRxtXEeiLbSu8jY1Ts025rtJSLsJ57uhsCvTzrEmXkoe9gIZmx20XPzarRq3n5e5
R/uzzBABcpYho/qRC8UNatoNih3oDno6zFKDMo2/LNLxXcNmi4oJ8CuobbHn55upcHmfm1e0mDWn
tfA7TFb4YRhPwmX7oL5aO/1ieG0Dp5K9pKWW5Rgp0sksSScocIMMImy9SWbzV8WhW28I9nCn/uV7
DHA83IdqbUTREwHP7s3GQcNwNVOLEg8tHpERiKBDH7sJ0TnSp9MOKR1UoQvByawVDmD0e9PEG3uv
0Nat4TXTVl8pH9E90KAKa9kazw27YLpyO6QhCOEJuaQ3TqAC6j46EFTcYk87J9H1mUJ+O4QWyXGT
IqkB6ZL+2dGhKKSZXqRCYOzEAja836yEoIFFr9wnt0u1aWFoD9UhMHW4F8qVVGC7mB3+368+XCev
AVzrIoKM2YUsHZ1ISh6N8xgW+s6nQ7g0x2IAe4W5E5VorTX/4uzKSB5jMGcWyq8Wyj2ZcQ7lu2TS
x9PAacBRQMQKwPYoDtHawlfjIZUXNcFhMpxS1NjjU9AdD4rxALnRHrLpYUo3aunbWhxfVaQzWdmu
ZBVkCAEbggdolMk4EkU404aXFjsGeaLTqk+Tuba0zNETRMRycdtp7yQZgvxUCrFbwsP4fTY/W/xH
t8LZLqKnAuoePvDRE1X1uQlzjd5f7fYrda3ivjp4y4dlo1q0qezX3lWd2EVqCKtawUvWyVq6VYCH
Iy7zaGIT3Lk9mN8Zo2yAfU6GkeKCFw+wD6eqs8YfHI0s01OwoVXORCef9LafF0+Jl26hAbX9qH1C
ayI2k1amkiqovJ7DVTopoEYDT0QzWNU7NzavLYGKMxWhfiUGnA44PGIjmIp23+wa9o3lT/1GoX2F
d8s6rWRnFP+qPrAec+/zD/y9iSz1aHftQYT4ZQmUtgei8+T29wfxM5GW4YUqcEKXjjQI5KNE2o9Q
A9byRUVnkXIb1nP0Cd3GW8gOe2XjT72X0pNVwuExieelgLigE1X8QwZ9q4I+ApMYB+tOokdfXhsj
4kzTwzgETi88+cOBIsOgDg55OiErqjW2loh3qjZR3cXulm3bpCnQTerKD1NXZM8bS+Gqqjukcc17
Hfzh77eLy8bPdwhUGhrYi9IqRZSj+1XSqGZJ9+JO3QePxYd0Xa/6J91DKOwSE21cCAeCTY0YD7dn
rCjzbb0rd8GVejD3PWbIsLJXYDVlnEqodBMSmmujdhd3a4Pvlx0JG15km2xiMU9fj6vJwRERx8T4
PtOxM3JwVYJZFWMXThMGPbBq+SO/ZppwyMXxG+gt5LLgjSGBFcy2hF819s98lpdfZDwQzSrdzn30
z5c4RqxsVMNQAwtfR2QJUVnr7fAR5cvUXH4QSQoFD8TvOOOB/+KGV3wO2xKacMAaNiFhyWloLD+l
IRrgqBLt2GR4h7/pc1viV2hbVIkRpcbnlNakCalt+ScVDl/mMgT/MP2XomieLd9LLMHP/s/43CQ/
cnwV73oqwLINUXF+DjpbR6PbtHsVHU7IZrZS2WAma3qK77jE8kvmx7xH/I4PAm6Psd3h6dvbKCdT
UMpv/dfkLyp9DS5SoS28h/SpsZ0K7Dizw8we3iTQEswtil7UmLl/LlewSyp2aGt3y1AlARs63Mzr
ZHNl9WQDkKZOpVxRYakQH7MFlJ76DZ9NAJc8aMMGOss1/+dqnewf11UvtEvb/8N5qP/RHrvr4bXc
94/zIzKgyH8Fzlw4YumK5Aj/eDM2WEaai3Ndd9lcmlfCTr2Sb8Vb4xzC4ET2RCPqk4FtATM4Tljb
pKzjMLbS3Zzf8zCMZl4FC8tt0UmG5JLAaJy4ySmuzrxfJ/Z1fKDIFgFBKhIpy1ExOCpyMAMdgplq
fqNEbptItiV7bf83KW8iYTdrHlRNldpgjhMDMjjE9jq5iK8Ua7o3q5j5BR98VyFJR+5zn8TJSgoS
19DCfa9hlN7xlijCFow3//8WmbdRSlpe95tsxtY2qy71ylgbFVEmW7KkuVLzbFZEBE99fGmiQWcW
LOKKXatIVtCQNlX0ahEBhoYzaRiXa+KZgtYnq+H7WbHYgMEr45Tj47Nr+CWRzVNDKyddnA5JvAHt
HeD/Cxg/8PyDMa/iN9mhzIXehhXZHZ6VzozUUvUXZpID5EuxrrLg0m82oDetADFO+Q+BprE9YF5/
8/vG+Knnc3ydusRhZiyCP6Z8lOfHopIEE4jSvagWNihF0v67Tgy2cBFjxANFyxbIniJvWgy5fURz
ruNWhyGGpCKOCxL27T29QKz/gBMWErtRVjtUR/RCdQpddGjvuk1a7bRhwvn2bdKCrZZM3tDiw95c
6X63E4Vg03a7Rv6XYxItKE9wVNeCyTY1qW+V6nUIIfbzvuxeMxifNTiQxtrQJO/HdN9n7drABWPS
4cwUz1EorjT6NT2GS0F/lUz0nmNXYleJmnXqYxXbYVPVyO6Q/Q3Dx99nUvkZpUEnpAEMbO4zujmK
0vJo6MS+B/KLDIIDMP3fJCIWCAmAoCwQ6ru5ILtEM7Gds00mBX9CQP+SjpBav09rcr7oEa/Ve3iJ
27EE2si2ZOWeGXR3GdOua/tOfJKu52IXaWgIStNhsDYIlQPCV9jIzjU/ftYJAcEs1FDgWcC0fjg9
ilOm9ehfqgi77en2thL+lY7ab4ZgW8krRdkmCFuSTIDMhbWaOIG/CuKV3F9VT4XsmNmWWPXMBP/c
3bgkmk1Uw3U0jI6XqqJlBoUvQ96bLDmDJEQcnpIlY/lXDPejFLomXg698hiwO+fx/RCWji7fFVng
WGJrtwGulFDqrYmsVLxSihXSIOwLf0vrZbRGG4N3/Kf5Zhr1kXU/dpP7+/VrJ64f3WaKmvgfwAM6
BgrkSptXczJVVz2GJIb+XjaBA7iL5AxXLBRUDZkyVT1wiGakVApl/j5M/o4ylocwyYGh8PVJgcXS
8vIZnElZv8WTSfUxwDbeFkQxG4lJdUThWNa63u2rpQ/OOasnxHfZ1qrmjZZ/5EW+aiq5c+T5XctG
R0jlvTbag0GzFIWojVaMBz8U14pZXGVDBmPqWpX/9bK4DuZ5fdbZ72erg/yORrGI0TFkDnYiQrcv
W2XdDvg86YJ5NarpyqBru7Q8MnEzi6hLzk9+J3pW0rsaXvbFOSCotMR93/c/EKgG8jCQ/LRFTPj7
4BLiB0EgDxQc4eNg1d16HW8dQkjjuvD/QtTScrfQvH56KeVrYGBkyb8vi09HiKMrMNl76fQsq0M/
FjmUqlKcp1qdDnHgmYZTjyt/dJdEDnJYtMm8dFviaG1gdrU1Jy98ase7VH+jzMbyjbtLH1jg1lwP
gieggGrLg9sqtp+v6xiozarv1tGlcY07bEyQm7jVFfCOedqRMyrWIlnb0qseV0G2og0+pKssctVy
A5FI/Kel6yhYt+lG/9dpgDZWVvk4hGB0H7LesmUL2Ppee5SWXXVFc7lqHaYnhOmAZlq/rox98VTP
a/bscy60aNv/fGgmfAuJYIMWATTN7w9N1uauG1IRrpmtXQ/OEp5r1y0+5RNB/HyzlGzli5GQPHcl
W7AjG+z0eoYwUzmpm7o5KSYyvRuJPwde8fkftU0+ZnfyrgmvHbQinH+qTQTp1BvS4+3Wd9foif27
+fPnT2knN+Yi1Hf10jrE3nwkLsvnwlwtf8aoGLv7B5EScuRabv4euMNlSdH45eWKOtunkN/b74vo
Z70YCgrVeg27cBbyMQc36izfbBIk5aCriuKebrwuLIk87YqkWZ+Fif/o0ixcDnJHhOSQ2iHk/D7/
ep5bozkBeUJQBNS+jFcrYDmIC1ZLtJ2cOVl/IqyW4RYfOqRPF+TsUdFArzhyO1nP70HEX4jeK7Il
tnUYPUhzzjk286lbw1ps2RSQb4Qf+/3WfF3uDL2Y6MOIj9wdRB7QTwhtLOJcZ3mrn2T/o3cfWTAJ
1JACkAIk4PfRugQpJTa1fKcgTz1cUVrlw3R19/013xJ62d0tmcZ/f0hufb26pp3Bcv5HEZ3uA8Vq
G6Mnl66czbKENERnonUCPgtusEr4QugFKwLtz8+/L7rPA/f71eN1DPSN1thiR3q8c1m1GbZZWfu7
sEasOhgcgZKoYl736mPni25kaY5pyBSjU1cBoIdY9mg9mUa/SqN7pURtBpkJs/Lm/r7EFrwuZq9G
5CTunuVcOBM8/OxnofOA4xA2GRIEFHy5vs+0OPetXM++dENfU5lXkYfD025KV+JO/zOec+Y+XkQa
jjjgrhB6W9QWWbjfB8uHJg5opePCU/+L5kPYXcnEzAhNpI9Jfff7U2DT46cdPwaDl1AG7GUschbf
R1NQyZVjVJN2fh5t8vpvrUWHKb+0gua6rw6tgNR65OJZIzK5RHMgfFEg9EZkYHr8yRUZGf983Cxq
RNbAOUH8Y857fPWCQHtLh3w9hfRi8sJT/PuwUG4rTdkKoejhQ4a1+d6cpIu+HvEc/8hwFsV1Db3z
NC7gLFSrqtMdETcSNCKdIF5HiNemwWtp0bokgFF6mfT9VkLZRVKee7HngKe/MT7MfcLBAc0V0Uj1
PZD2WjtvQkAdkb9LM3lj6cEqxse5pSWsIkecF6NTxq8QzIWqvlmQbggwggndVy1y4Ll2UVDwRLNq
EdAFE9Na9W4Isamep301okYvQgODawbYPYN50tNPGjBXjCvdKTNhpemK3ZLtjE3kLDZZdfueZx9m
VWyDePLG5CIqDwsw0cBS9iGVn4fsudji4OBoeEVka0l+QBjMNLeFsPhImKjrE7uir82RTFYXB1uD
cloAvU/j3F2c/EqArRra+oOsXFTtIRnel079TA0ozHpnlGUbClTZKh6awB1WvoDUa1ovWq6sFe1+
MZ2vRQoypujWA0Xe+F2IySDKQ5cbf9NkvG3N2o5oTBTKeylmnliLpNCYffUqHgONDm3Z09stwGHU
XxLXmsrVAhXSjBgRog9ELPSZHmQ0XkzUDBsJ1HJyRulh2WSPVjR8efqf4MtISo2jTVgMQ0FtGiPb
V+BBdZ6M2axR7DFo25x5eZbX/sdI6A8zmrUovB2Ff4ZU5GrTc7Q0lO3otzvvlCb/xfZwpkDynw3m
aCTiOzj53BJG1vrRITYXY5T2Qjfvq/IGdDBhejXD5AFs4ajs2+Z19Whddg/pvEoDzGQvh8KtvHEn
gcS/lMu3vngSlI98F1OWj2y/IsndxwbrfVNbL2K+jqAv5XY1bFt1nT2APUaPXwmuwmyl6840vigZ
+dlFzDYU7tPiqfgwsw19VSqNTXWJ/k45XcrV0lyewtr130bj2gy3RbrNn+R3c9hjGxGHN+H8WCmX
HZxT7Q/bOGFGmDpDfSM1bn2XF9vs2ayvCEvZKfzxKSnuM+VGUp+I3EcEULZD5hSdl1/lBGnU6zTw
p3dx8d7zEw8+glj6JtNvZOuqe0k0NyzeAd1M8WOxTnxbeJqGO6G+nfRdoyyOEVgicLQkD+FtT6XE
i8PFRxVsSMWJ17kRdqBYu/LCpZeicB2bbuOv4uCCe+unv+o+YhejYk+tz2ll6tIXKhL9r6P4PIvX
9Pva8qUfcG06FNGKtAfoBwHA0lb+i35D1Tg69crUqbsDGGu9cfoASq8XNg9JcZioF6dbkL6DAOL9
XuUyjNrJHlTq5B5mMhQ2hmsT+Z07k2+Orsb8ypq3wXQzOqF1gzhB2/ybqnsjXRvFRn8qaC1nD5L4
nDe2zsG5rtR9mO9Gc1cYewmKhk5L9E9YXYaUC4Q3+oy9chnCUAQa0K9od47/YurC2wxDgWtopgMt
Tfy37Tp6szb/93eJww5yF7CqpbVwfMS2iVrro5RjmY5YXEMUXbnoIHhIe595m6SfGwTvkIKwpcIb
hajx0VCl74965iPXzlO8yO9p5YNWungd7dKb/lII1y7GR9n+OHODyo/NgrGo6aGqobM7Hcc7xZwI
eWGGxq7Wi01oPWD/zJs8D/pqgqLVhKtevtflR5hSAy4f8Zn6wYkCE/Ev6E82D6og+nGwOPuLlLos
Nrt4q44OfcdVvA1v0O9Syfm2/U0K6AXLH5rQ24753yIfplwYnkKGslHWHd70Q7iqdqzUTXwRVjZF
kejPmSk68WBMoln0PygZkaMd7XKiHxnFZCj5PSe8PXjBBoTDloaRi3+IQ0Z0mayClX4mhT4xKEvA
MjgpFnMscfn6lwJCN7TCGND93TdUB1UNgmT5HoOCbc/gwVjKxysACXlRohxmWNBklc+q2ZeR6NuF
eW7Eyq50o1sLtBHqZOZNknrVYcJppnnAV77DJgRrj82UPvIXan9Ny6UIQ1sS/1XpZUdvADeYYNss
jfT+atKdXk3Z59icQXnI3XWqbhr6t5jxZMMmAjdiHuRiF5aItyQ4bjiFcpc5avBWCW/sorl5Xwhv
cs5mt+0x5C1sEAXKg/TQoWD+quhXSfGXMyD/W6b/dJJktqr87zS9YYVL6dAZYcYE/8XZey3HjWXr
uk+ECHhzC5c+k0lP3iBIiYT3Hk+/P9SKE0eiFOJeuzu6q6rFJoDMiTnH+MdvXE1dnYZCrEl6HEQc
Npqxves+crI48QW7JKyf8mj8NGmSpUNq7Atconu3X1xG3m25Yz7C/6ub99hYBupOG4d1jqJLzjDv
FcZZveypxY5BTGIeu3Av4rsDL0jFGwTQe9OVvpB4aesQ3CsrW734X+9LzJtXU35Od9x3yBX+fXkE
s25UCQaSRx1Mi4ToaqPAXMNxgMTBWrqBOfh/kfUs/7lS2KDYI1iR4MFfSxijmmUZl73h2DEGTOjC
ffUza7xO3/QJM+1u3zBaKpx0B7lWtnZCBb3PptOcNwlR5W5XfFPpAKl9c0dfQJOyHMW6DTTCzDCo
zGCUmMOwQ80n54dJSlGmALE18FTSU9OkflpgnSMlgHDBpuSn4iTgS/zZBndZcr+Ix7Z9Fc1oqzW5
21M6tsWPGlr84yAzu54YH8S6s6TUo0RMBkxl+oLA29aboQVZhZ9xWkWQZMzsvgo+tIkjtJWPUE0d
o60Z1AFhds9N8drJRJFJ0llIYaspkM1VD4P1tJQ2c/6ZoVeyJnda7qwOdP8yjQpMGIlAndIPyOEB
QFf6epcNlVdoH1Y/HIsEFAYWV30F9MttM+VozDm/WyF0TDE76FG6mbV9julCqz+Lc+zE9QO4Cg6n
JS45u7GebakWD118UKp7yI1uUi2fBgSzCT12wVQUOH/SPubsM2kIGpaPqEnwm1o8DRG/tChukjxy
PppFbFvLubectInR1o5ureo7OVI3Ar9TTeDIBbU3BwypE8uj6XPz5KTHDQEFfJT5tlE6FOMP03Qc
2UHIvHDKkbCl/DZRRTfqp2sDeS1XfgRzY8uFuROtfaV7qTBsB4twrXK+pOOxEQnESj4HnRkvM7Nk
TXLlbptYczTawEXqzy0isjv2XK+cLQ8YA7pQYA/Tq/bZKdecbyomdGkw9pXA1KpwwmxyBs3aTnXm
ZNKmiSZvzWXqtyq4rqgXhDNpfvEudwx/YTi1ZNDhfHQY5bu2Yt2R5qMI/U7RnnP5rjYT7DBvVd3A
uMvP+ucoPQeCfkdhqBNMdAP7cBYon8+odCZoCpAeAycq/ar0pQLuE52kYxXdtqvOMU8VROvpmBMB
X+8C8700kd/DMI2uciG59VOcg6r0aOH0j7mDQMImkQu7+mWMzvn8cxxuShF2V1vcVHyXc9fvgwhq
CpIuS72r6o+iGRH7DE4hM71PnDypXLW/LgST8SUsreJzoRGvpKb4gY20nU9Yns+NX1JptseKMWQn
E5qb996SNhu8jpx0np1+uRMjYtiSwparXTQv8ELCJwvz6VyPPON1WRfuouzNmTi7yMI+oHWF0VOE
J3O5E8w7q5TthBl+r7+3lJWZRi2on+Lovon5Mh66QSDWBfQomn2ZCCvSZ2SsN/S5X3kHYnVU5Rom
JFQ42CCLPp4iMWCjZ80ovjXfGGpztNp2A8vMQ56y0VGfNHriM41y15WViwYDBTI49VeZXyRXRzE0
PdqdiC6/EOl/85/lgtnrtuQTCaxdVvOWgBq0Y3HQcEAweZvTAmvYuj2a2t04K56qPyvRARaypj/D
a/GyCqJTY2tG60rjuz7fNSmqLAyZpAkBKDJXRvdjOzhKbBw1y3iRpEuYvEjYv9VPDb3IFCp+JIkQ
LhmLw4CcEtnFZ3aozro83ja9ApVvn9Q/pOG9n+4EqdgnMrC8RbxEeQQYRIuyTfTeHjgXQ7nFoPpG
zn70wqYH14rxjo2TH+rABn/qI9LIu8Fvw0/dvCTDcUhit6C5gJYgZWB//Z0WQ2OCOCDi7KGTBCfj
usvulrenFDpRIUGA6kFxKixzotQt1dplQHrJuh9S8BhzWwsmzIFkbIo59Npur1sEzre+MRGgpmoP
MtXEEvXbrLvmCNxCJgPFOv0aJY/7zS3Tk7tnjT1KUzyzZT8yJ6gc+EpHqleNP5rsbqrPqSD5udXC
tWh3I9+7VH/oS3wzpKFXG1ej1bZJ+DNeaU1wM/KIZDH5ThKHzaKdrWpwc96X0UqPoXaJgsITkrPM
95Q5UfJYs9DZ0KCRLtWHBWmKdRcXi6tXhVPpfpu8lNyMPn4YU0/NcbaU+RBG87m17LTZcsWh2ylD
batwOiq8reEYRy5cwV2cng2NqdbwWDVgxlQzbHnrsrfgp2hk1ht0dRnVQI/VAKQUQznJCiKm4TVZ
oFpTkeCeL6HKL6SrKUYHuBcb5ki7sRTsQnkb0IMIM2MQVroa6F5VWtueae1sXiPqK86JsPVDcTd0
ex+XTg5UjIAeY52ERI5JI3ZbPoJ86VhUwm6dXBti7AeiSVL9c7MWgd0gb5JEvA35mTlFWigbnhW+
JUbjMUuy0fJDrBEJTZ5ucgMsIWLQoWt7sX4amMHzXIrSuqqhM6k3nWgq3lXOawNyxdKVO1P/LvZY
+lvVA8bKJ0LEjU462++lVlxLVh4szA3XaBsDDMNDQySj9VS3GDiFsI+rQ4Q0dv7xTd/xx0QI7AYU
GhG2aKKF1NbW7ZfCPJeiXEsNZSGdkxN3eIhIMo1KePorEAlDoBa2CXbf0fKK16Ma+ED5Q/JNG/Kf
dug3iGe9CdzISJlAvkBe2e83kabZ3Ok4e9zgdmcE7O/O4hrBhgq481Mw+Kt0bC71BheJ8WyCyMe7
RLYldigtIE7tkIIGaqd28PoXxoCmUzU/8mG0oU43vP5RDgtM94ZbqO0YH/nhY/YQvv/7Y9T+mCN9
eYIVav7lY1SMSK6VkPIuHdlTNzroKXKgymmLj6J3EnOXQWgUjsSpUPA0PrVtdMNqpgIKci/45FXD
wDpkTD3tzV0sbEvOMuVWAY8eHVWDFeFRjeXDVjvDmCbZMxb3U+pQzoRXXfJDCaNvOzlbnwMzDu3a
Kc+jTBm5MfOTAadnOrWCQ+AszOr4Hevvfz/8n6DCl4f/0icgGmzbLKnFG4kcUMCp6rT8yHbGDzl8
ToQ3c3I1r0yQCSwlpj2UftBMv7mD/9rjP1aQpTDJQ/rCO/SlfS4xwAiy0JKPIMJANYgZ1HTLVhtP
D8gPTYG/cRflsRvQuzuydq7kdySpqAyU4SbWVpVBLB/qUykfKmNfQ5U9jB/licDbUfaZ7i+BW554
82GQu+wodfBIpG1y0e+Hw8zOkboT0afEtBI3umU2HM+beBMYx9L0yhND4wpTaI2j/qKr5yQ/yWzU
8AH7qre5IDmglddt6X75nYN5HYXbaiAuA9UG4GHRHubOTeltbmhRuy1nwVDsIcgwpATrakAE453c
OZLuZufQwv1+q2iuKrygD5CsIzXSnN2nE7pNMO2tGrhBcrFU5qr1lsWne/J2elMhLKb4Rm1QJ0EO
RBqlAMcfVMmBALhaGXXUcHbpwtGHaMqkMn75j/M3vYiHwjMAVmHqdbfDh2O2h7YjVHhbnJAL0JlX
KLf3ansQSbZ0MXCCDQ/DDyumTjrktPd+L9rbUr3MlWdJh+zUIzxQLybx4EZEvimNPpCLbq7UM6Sz
lwR0bnHzdw0iPZ17d0bmlX8bf/Qnt2td0L+spnW3/uVtrmKlVYc4RKUL1Bny0hZQ16WawqZJ6wPQ
/7kq5896MX1FKw7xHLtK7iwKBuCzdoB+TCI6nV/ZmL6VDYSfNKCXsCFnWKjitF3maGdEyr4y0pe0
7/xSqbaaLLxxltl1pHmVcVU06bnvy10yWIekQP0QqY9ZUnlxUbzoQnTQjOpHOaVb0iP2+ZDfKUNm
2d1ESoWgnolk9rqYAnmQ7s1BOFfzR5rGl65u/cK6VxNm/BF3M4CSV/uwZ3wSe1N27QNiWSDHlllz
MBecBktou8m73JOJnbJMyOhds59m3nCy0BwJwjPZl+hWbhX5OmF6tUijJ2YPtVEfghoTGFwV54m2
GL5TFl4HizWwRnMk0T5Upj3qLVwrwq3JOCqcrXMHBj0ka0gwpOl9XrxOC1tGteL1dqQOTjNf62h4
kMWR792pM1CjLjwJgrgTNL9WjYveaahjGEYoH3VvOjlAS83jiDJ2A80LiKcmukkW0TrSKYt8BZj8
kmICd7Zi1yIocgGTWsuLrPbHuvCCxA9C3jDcVkL9Jm3hJ8w5id31nZrQ9kIslHMen3YfV9NyIBs4
j56MJrypWpFO0Onlh5VUMHyKi3xBg4kgtj+JRfSkTQunV2FeJ+kA/oHcSGsVD2Cwd2qyojUphq7Z
d+i67shY/mantP6CxP22tr8c+GOvNGagRPLRfKAT8cdbCRHQwBTalwZij+1J9A2/6k6ZchMPP8L2
Rs0ZrxMUzCBEfEAEFULRNs5xCShvY0pivfcZong7ok01b/rNIt1CzRwugn5KJzvp7qbhbEgO3y5b
KftoSkCX1dtBuB+qfa+eh3LbZNc02oZXk5xmzWW/VKe9UeP53MNIXedxfplswiuM3D6O0QjdTPKD
RjkwHWvlbrQezZ1VgAxu44RRnEaurSexe4aMvzKZlGvbjHEm2gTTfqBqL49ZuU2IfddeQxJCzXsl
37G9kjU+3EsBPaibSA+aeuJnYeBP0+0Ia2XVmvFr3HDYoi3sjQ0DiXh8EonVXrbhzawctUc+ngNL
C0xvGFmXWzxHIyRJ0juIcfwO5pdMjtg6SsB2Ut5q4ZYeoipvRfOaZbDRsSJ5XHFFMED08eB5y3gf
4/+jniv9JsxPeX5a9791f1XF26G/hOVuSB6FwWsqP1PvQgg346lLIDZqLjchTHv+LAAs014LPgp6
kLGnqL8hnyFM7wXDY9xT5O8172e69k2LS/NQl9sQgnYt2li/pF4U3hnCNr5U49bMTm16j8qpj31l
NY7w2/f2nV343wtU/Rva9uve+6UWHPo0kaVe1I5Lysg2emsYElVZtDX0z1Ha9oxYmwrxnrnThHs9
PpTJshsXEhm69mey4n/qZhP0sxOqKSzyBB5cyYzWmZvEZ/YzoVys7lWc/cvlVr7OGaYq3TbkdAum
R/Aop5euEuzCetl16VnU36q1G0EsKBmPA2jdv59V/tuzahh/aZAeDKabX541VUrciXJJOhb9JtJC
6oyFFsxkWdJl9d1rDj8oCIZjrPd3VSq8z0181F/MDKfpcSOrH0Hxuhg3sRWf9JwDdG5/NApyHyW9
7aqSELbltqIX+vdNm+vh97XU+vWmv5a682KOJrlxTFPCW5JaTewuKGPFrSTsRZHl40QoVtvt+t/E
V57RyJSThwZbMvaRfgIFMMMPkul5iam5WmFLAdtuOuulS68TxzwSCzO47eMf0voPw89IxmjVVndK
cCgk2iLQAQJmmL6+otmgQpMTbyESaUsiTurI1XbRXMB6ebiB1QpA0tvVRN0yvtTMFvg20zuRsrnM
TzQ4ab06U9QVFizMKKO9FW7V8RGgYxmu6TvTzcnwlulZCog2Yvv6Bl9fceM/P0iV1FaFlgfS++9V
hm4WFXhJzGjaeqhHcEqa+j0GR9/2V9hffHOpL0yXXq7Ispp1vjP2xW1NJ/Sot5f4I9+XoS/ibLwB
KaCQ7XywVeF9OKKXNkLXRDS+HcgjP4Rnarr3cC8zq/HleZdBFu/tEWd6P9rFW3b6Qb9OB80XWbEJ
oyuiUV6Y/QLCxR8IeNl+mdHc6+uQJ941aJX5deKd+TPYxTtrw7BtO23hupClMMOaX6MFLgublrqP
ki066uJJwFgLqSQanz3SGpWi1Gvlc4ZXFyYyG+O+ly/Uo4S0PxeOKL8ZxNJMmwJ5aU8BtNFndxRc
WJefUuAJm2gjV5vqpEzIAR3B9LTH+U4G0IDYZONc94TdsIGXpuGbwPzGPf/475foT2MaKkxiVf+/
7/6riyuyDHFqcrRt4aMERucMz/nt/KY/8vrSFhYxnmTLD/3V+DGf8w/1BXXk8l6/Gk/BaDfvNeOP
2BZ/9M/FW/T235+Oz/1d82E+BU/1CzBtYWcfsYnE2TbflbfgeXkzn+JvQYu/Nb2/PsSXpmsU2klt
yftZTW+T2OuTD4a/9mrJHRDMVVqnZn6o9VMgPHxmaH8kq3ZY3gpRY/prGuwmoMZvPta/703//8e6
/vkvhbvWW2PfNqF4RKTnBGm1C2o4F1bn611xl6P8jMXCNajPs27aiNa5ZIDXYKNM+WcI0ibTA6/B
UTAUmfxp5/KUDulZm5sBvJpDEPJIs6g/gzlyi3OJ/q5kaJN30IvzV019kYpx21Eh94u0C/Rlv5S1
N4bdrseSolUBK7ty25UP/37kP/l5X1bSl3pOqNJhgQGvHQ3Oj7n4VNhZs5MmXXVbFgVGB6D+8jd+
mH8FbIgLsTCDgZb/R2yIlc+FgpmNfFQLjNGE6SOGlRYV6DRXdhkopV8B0KmQWtKayRJmQo4hsbOk
LfQVCdIYOB0Iot/gshAkZHZF+RVi24VjrZEh1jPJURp53+TwHA2AkXh4sGIFVhzTQL1zK6X9MVgw
ZsT2YS4xNBqBiLT2vYgR4VmauO3lxevFb+TE5J7/bRv95bG/AB3kuy1dNpfqUTWedchyg/Y4tbI3
150rMwc2AwlEer7A6ola7UGp5/O8MI9CVWOIiBIwgMmbm5gzhbYchLUCJiUCaD/K5mYAwOwLNuYe
R8FpLTZfy/4eZMWrihSGCw8tRl4JaTx+laS3FmhygEM3HSemJcCuxGcg6V5HNa/mzMSxbDyY7Uo5
O8hebLMJ3cYY6efvMhjyA4EYRRAdloz7qLetSJ+6W9hzsUEAhjCcVNtCiRxoDb1mizYpdSpMFyYn
CV3Ap/UfAwA6J009eIrwpBibGUj9gVM0N+gOuUZNtcFmNtd2erNhujJ1/jpylHYRYZHZk2Aex3R2
lLa/ja2IoeR1WPqdUH6j61P+ukP98oV9Hd2OY9q0YqMeCxg9szFsw2K+jSp7lHZlAbNngM8HnQtb
9Y77D2hPVcI6EibwVp444/TaGFDMsI5SpH2/7MPmaoxHgWktH03cCdsxKHZZ87jmKLT7fHmWygjg
jxo8qqpDHhYQBCqbGbptFLJjLM81PLF/v//GX4/2Xx7xSxUxTWoYFxXGL8/V7p0Naoeeh8nz+UKq
hR+5kY9JBXT99T8SDhqc//y73BB8Qa+9Wr3Yt519nP0jxPw3yROP/b1pL/vyCE3/4QGVp5s5/RaX
OhdrTDvb/Ly+tvbpQAfnZRsSIInGQpzo0ER8U2j+l+H0a30EtxXlMYQo9B0YCXxVjUdmqBiBrsVH
rdlBU6qbj3jWGJt+yNmjgn9LND+SCwOo7ZaE5ZjM3itcNuMCiwr1GUboNOMrGAiuLFS+NeSOFd+M
mKamuLw0IWNJE7Omq9B/U9V9XXL/3TVEJ8uSiXSFiPn7EaTGltm2ehsfR8qeYX7S8/dJf8mZJDbK
FTmdpgzfrPKvdeTXK345hkt8HdoWy7OjgkdGeeDTSeStIJ1E8fbfa+0P3vp6JZ0cMWgZCB+hfv7+
bIz7rVjWSuVGuBMOo0eop+Y276pAE+VCqUENzCwXUG8+0HpKeJEccOB4VOxHk0r+579v5o+RyXoz
BnEpqmxiAAWF6febieKGjAilUFCtWGhBjS2sAv9HuQsOd+L7v6/1h63Qf9eCBKPzLzT/1pdrhaOW
taPItRiJL/6yy/fTVnC62G+g72yzAyEHoyvsYz+xjwwhNg+C2zsqCvdba1dhyeDn799plv9j2P76
euAGQc+wvhloLiRCun9//nZuxykBSjrGZzPeW0/9jF7FZ2CsYPVySESsn82rBZJaZdds8OdwHyM0
8MJTcl7ejE/J8qYPUgLa7iDNe9AFgdg0XdvU4THE14hEWbRLIBTTpopvMIOpv3lPiGbgBn99AD5U
FQ0EBpyrpwVyiN8fQBLEZk6nfLlpQk+vfjSz32q+YWxp2cxX8VW+BRvOiedFO3biBkrAGclTFxB8
exA2I/YH7RGzovBdnd3pRihsoXZpP4D/MVmRr/Qnyv24t9aeRyKWFDDTmfAiexlGRFnwA5wK25zE
NjHneU5ar2NmLdNxePS0SwwNM3GzwM3ZdE7KqzQ7BJ0vZ7m3DQdRf7PFbj5y5YfINxxI4iWgOTj+
tqmd1hV32ZPRkix0Ku741B26VTZd06Oz7cktGbx5OIH49IlHZ5MTHmoinLeXI7xmziY8IFum2B6e
BQsZa/cNxNczPgd4YUy7Cb8Mr6GTddPzyuOH1oz2qlDsLHUMJrijJ7nmpsLvyHTEF7JhYPbA5uEQ
qEPbfIk34StsZ1Qis0RalS2QcdSI9hmJJ65hpZ1mDrmpsj0SGpw5OXLHn91Z7yDv2BieEMJm68KB
qSDREuR0U+4BL6QYfxH2e+4xQYJwHpzq+cmsT8VbKeyr6tyl2+YRX4oy9pTFSwBczO0Cy/d+eYvZ
LW6l8EpSjQq/+IzC/pv3dt1s/7XEvrwjA47ayqjo800U7OWVaofZQmM+5kzjNDODMP4ooFHDKTmO
ObOt8UZu9xqgUGypm7jbz8qnYdRuQrCB2H4XbmHJf7k59hOshnHmXIn0v6//LDSzrstj1r/kilg/
Jdv5VriUliMu5O/sIHIZrLKdgnzJ3NXJDhZytTMEPwUTszXFid8WIh5+IH1k7atglYMXL0fzfXjt
1jAl5t77+tOIbBT8g3Kn8VaBtGNdBtU19oXjiKoPfdF9N+IO6DGuTDYrGftBnN1oV5vOlDnmNdbX
9QjBvUNxwt7nQjHDh2yQ3ZavtPCkzC/xOrxfAmpMcERX3zQ34e0IELCvnqWfrRe/lcXGAvsmPgjI
2G18JdxMO42cCrpTAE/Fw/oF24ziDkNWU7DDDfYa07t0ADjif27PDEyfRw8HrMolA3zEqBTHDU+9
m8PNAi/c8CbLbRi5gNRhw3ZQZ+ys7Hx/jxdZiVBYh1PlYMIBCFxcqKWzypXXds9B7EvtPJ8ShGCO
9JQpHnx54012BYaB6MJaGBoYs9nWpnPEp+Cg7TNsH/dT6RHdVt2CHEAH3LK0uwLKgJ3ulmKTH9Xd
7C+PvAzBJfo0NiuIwQzuyBTfxKDQkzS75KBi1EJGOwjZ40R65LYInHsgKOlWY2qMqO2WIC4AKSfA
nmc88NPWtYDcRuTraQKFZpzKq9unHuj4Cpdg+eGUmzA/L80dgdnvTAWV1252MV5ihnLXtcdA9cze
hqMUXPA57nNHecuT9clehwde41l08fcool36XJBA57W9g41XevO0Jlpjmdj6UkqqwQE/kgce8gA8
ZGEV8IYFGN50E2HSR8NWLbdlAX2Ad1s4fRDIfMUeuoJbuxsY0yG5A8fBVwu3BHh6zvJNQUCJ9ZcX
ao1QFFfDX47EL297vgxzwAx4enjEuJp1ijnN5DZucTxFQExoW83Ts5ChdE35gdHkb/JHsrPtV9W5
T1z/UpLwZ79Gzvsud/yLcOm9MNuXtroBn4ltf3EvO3YKD1bCwb60VB1Y1IiOqB8S9Bn28+I/Q427
ICWePP3kaj8Mm6MnkrkREJHMe2aEhHKENzd8w2NYei75FT55RPZ9iMz2A7s6zoPdafTQuLgXyd7t
8My72RzV5/ObZ3u6q9zi7romMl5ujvR/Xhu5L5kN/xMzsg3aTumq2p6y9x72oh37+9L1KjsRt0/M
b38Odosgy0UQf7KuTz1MQ1u7pv2GuXCx4b19Pjf2ucYlGZnVvW6/QBArLXweS3d/V2xM744RgXt3
tw3d66N8ujr8OCujsvMbZi1n5+5w4GGtrYYtFT3+8bB9cDwYaPZx//Bf97D9+U0BoXzdP9cCyISi
LKom0Ln0tT8YR2We0lYu7vFxcJMbGGr33WU9f2PnMh2H3cj3ipvKU+hx1rrWptrjnx8d1IO6HTYF
291oo72O3X+fOX/UpRL0ZQsXGbS1WJ9J5hdQP2hLM8jBRY5t9fg/k1X8YbGBIsK1kF868g3SR5IX
hO/iYv9U5KMkXetAAgQNGNTWlz4gksexzXO1umiCz4qMa0xbbFbhs7LN3s37AkPEZUetYrSEB313
0v45ysDGBuEmhRx5DgR5/n6Y0X1F8xTXybG1zrgEuwJ2BFHR3upsUiMHbbVrXZS5luBL/d0AUZiN
OLnWzP0JNVXZsA2cnpbuXcGKJgo/V245gx9Mwk31f6uR47P59U6/HLtqWLVgdll2rGeP/lEr96SS
SdXbv5fB16aMVaCr5qp3kQlIkrUvV8nzRMyqilXAlJkvvzZvcPbKJSI5qD3/famv2956KYbXBIcY
KhcUv2x7SaWSn6rhZA8T2ej2hAPOI8yjyCuqTax+L77+C+So6FC1AP5Q06zP9/t3nZfQOUskqUe4
z/AAruryQB4f3ujTyHx/fGCNi/Xm3w/5l9cKKADPNZlVbmFT9gXnHCvJauIEGiRc8rj1ISvwcjUY
awUo71xMGAwGBFgpfOec/pfXigsz8GJhWzLe118+3lJflHA2VAK+mjWRV6sQKcFo6A5kP695drEX
TSfG/Fl/ImdLiQ/i/B0U8udiWm9hLROl1cjlPzj2F1jbzJYGCkVKNAP0gBhvm638swwP03j9f/iQ
dWRhJNBACMSv7/dvtlGXVEShnR/zFe+itnLbYm+xamF8wneX4d7jqVZFV2n67tLrx/hrqY6VkqRz
cJPzhTECg4LfL11oBqqCkVUsy1d9eUj/y1a0khlZ+xWPhAhJsPJArNBK81AzeEXqQ1teJ1a6ZUAL
LZb/9VvF/XAniJbwGZDFL7tpPM1JG9Yxb5W5I8NACV7UnHHnqQEzzeZ9WXnffPbrL/ztA0Bio8F/
NHVJNrDN/LLAu0aXuhSCw1Ho13zOehWZ5u+leDBqfx79BUemfnpMpu9erL9eF30euAbfAW4Kv3/w
QmTFs4D249yZD7GJuBz2awEjZK4f9PhhmE9LNTlNvB9xv/33Ixt/nOA8Mvk/KBKJj1OYJvx+aVOQ
NC6dT/euuKESi26AR0WHHnf1BiSmfn5Ek/c/3QYd4ya0d4x8SyyoPevBupL3ZtcXoKXCe0mKjbI5
ir69d0gvNj13u582D85Rfn7x0pv45ujZmzxzjt6bcye4n9DnbGQ0/36cP62fvjzOl52iapEk5IOY
H43kbWwZY+gxR3DnWE2zTjZ0GY/gzk6M+WIaOF3KKxxYjZ3f0rwJAlRWDcqMdqfkVPX6C66L/r9v
8D8W8a9LjFNCRXtH3jNR20SffFnT85ylpa61/UNDnzZ63U1ziZzlOX9rdheULH66sRxpb16k/fJJ
xLrmwOh2lQvO0X63USgmv1N3/49N0L9uaV0iv2xtlihw+CtCd9MNzBEzEnbH+tQt0jlTb/Na8Zaw
fdMY5YhDvR3oQ5mRbMfm06DVZCfBz1q0G2PFbxLmy80NRKSiIIvPUDDhf8V1s8TI2lyqh0T/GOHE
ynghZJwaKFCj4qGwrhLRtgsTvzh3F7lhePmWTtOudZKotAXiuWOl9rC/g/LlJ/L0JLa3CMgcKxhe
uo7Jj0KP0Iq7ei5P8whss6b0DDAm8R/oX/XgM5NAqphzzrhiqSEjZetzwga8A4TpBAU2w0zwdhtX
KFB0Ow0+2RkcXEB5YU7hdIpkL1wJghW05vGzb0Q/L1J4qI0rziNKiT1qGaEPtmVbuEFUYducH/qa
/kBPCEKHn8dQaJrnY0+La0r7uhJo51l6gRz4liQ4WfOs6R9y/EnSJmJY2FMJpDeuhpHcau0oVedW
pV1y+hZQIOBOIQNo5Me02vPgE7qo6/1hRhPVCdrNMARIli3YncOjIe3RHGUVzhh06wKUUgiLeXk/
1m47JQBHq5fiYzIu/AWT7uba6zX8wb2ErfngEJ8o1PsohpcqyEz0szfdquEgfU7aA84JeGcEanBf
VcZOwN0ToInHVwLQgfRx3TU7NdzCLrTxxPcJYwyCDwIK16yumtT4jcFFg34jNGet19ESUKby10Kx
SKox3KQ4aeKyVeZ4H8qnvA68yowcESeHUagw9qt93RBeRZw61l0a6Q3l3McyrHTDDghrMZpN3SY/
wpz+Ux95/fGIisqLCHNFhSVWyVjPQKc1VuV7uA9VdwirjdliX75mKkO3iD1W+THHE9cSW0+Mlhux
jYk2JbBXYS5j9m41InB5kBX8chPxFEnKuZZSiLstEqb60i6oKWboMSUxVYMGbxyMwBSwzwBqE4nQ
1uXzqPPdG6Hq6fHMPgR1KCyqfdRhRidJSFWDcdukaPHT+Y7Xg8Iew49rPp2rxbGkydFQYDZDc1GD
UzeMm9GSjqWybBLJIBoH5xEhyl3dF8dsD4vRrbUVwsU6WwYrVIbXrHxrI4KdQt2LO4K2q8WXpuZk
mqM/ag9gjUvyM0ohEaWPNAGy+YaMfyp1dHYqksVTOZ8JrYiNU0Ydvdr36U2/Gckui7Rgn1KPwhwt
WMFDw/CtepCG3M8yjpNkJiBQOsQFGFGHcri6XQxAq2Z6J5OBC1sRhIH5B6I0QhQ2BKdBziF6DY94
6Fi9bDngGLmIhUe43EY6fgDaplo2tfIwLukdway4+JZbRcU6QI42FRaeMxwTJdtj/rEDPKiV6KIs
5r0BEiKa4bnGE1gA7B0SqB09RWuBZ1Kch26dHCxlVybvtLZ22HqRWR4Ug2VueGNeuPguuRP1Zydy
ms3x7Adojnsdt1pCsfMpwN8Od+3ihIUjbtf1ccFkPkFmlYJxFvVe61HR9RsRIHcqunOWG5teAciz
/g9h77XkqLZ13T4REXhziwd5k1nKvCHSAgIhBMI+/d9YN+fbtU/sFbHKrKrKFELAHHOM3lvfVA22
7FdDjSVIbmol0h2WVve+wEht93eY8tpGlV5zSbJL3kJBc2kuJWTPsH+BnhBRl95y5yqoIeozW6eb
yv2tDDzlHrkn4LB53Nt1w+wVFcDyjDD4V1OP8UaagFn+KuOdiRWuqdS580F0QGSE5wd7SpvX1YyD
jut2pmXemkvUO/6d21Yuu22SJf4k/HJXP3LDzodiR1jeqrsah0I79oM7pB08eo0uohjdizkSZASb
krmfrQcD983QOeiVxZv2R1VfKPKxiDYLOvfhIyB7YCvuVcN/KtPHTexeiZ3obKGsvtTxN5tagJo/
rQnxW1e5uw8tzjxTcjqBhoMA07ijpU92WEnneKzWWX+eDOYAxSvg/isfhTEYf4pC9UXp00xpMBuy
p6DLrm/04bh25upDFdPfLNFIVwdAq/7c+MzFWdkklBQlbfYq19dGjhqVb1Z37wWzpmT66WnN99kz
uHfqm06qk5G5eY55UOaMHsUmzqfXZjDxrzP2UUt0kUi6jc2IbrvNHtGVD1XLXzsoI0mJJpp6n09r
uTeWvj5S375zS/xWXK6uhQ1lIfEo4+bGyvVIBl/SsxVzWIBR0WlIzrDC2KTFT1aOlFuiapoo6xk+
YNm3zlfwJ32WgEktNqBNgidXMBnNnfSMRZklxrDwQGA+6rMXVRjiFtmx8CBEJ6WhYWXh0EnfApSe
ZDZcMl4AgLJ0a5b36CG0p79aPccPyBKTOINunMImfbpwG8Ou4Wa7o2XvBeFtHvDDzCREo93R3joF
rVqLUkV5sX4mSXKG+0YalgH3cv+3xXiyuNG0GWonZ3w5XOtW+OgoXKOaznr13FhnQ6KTbtw8zb3X
JFOYxU+mC29V23lL6Yy/ybUeCaqQxFFRTap+htdQN4pwzq4f+XUO5z59kyhnYfe6j0nawwve6/At
7yRJt4xZMSrSEGP8dftFHlxw745l/vMvJeLSnfrPekwh8xDAvEIriS3+X9uwe52Pw1Nuhpc60oPr
Pt3etoDud5mfv6DDQUSAr9puYyH8NKOK6Jf9HGNLiEQfiE3URuKqPkx/hs/qR4n+95H9s8n968hY
I3BlsEyJpvx3A8DANUoMNEcmH5J38/B4Vdz0IAd3bwrr9dNv1nV0D+ZV/ydzR/hutuP1XhGZXrVh
++pT0gaN116Mw31db+9rFPgIs/5lz0hO63+fPjax0sK5Jx36v4bSdZdX975/jC+1u/mnCa1WAR5l
y35/V733ybvbzdqw6BoTEyb5lxVVZo/pPiiIbKm3F/3QIJ5/rWSX2EWXhnXm8GfYYE7CWjiTn+MC
mYpxwV9WuvedeFfn9fJ4fbqXVWEfLPeV8hNLgleRAiQGVyd0X6bo5eS6r4wvA4JG0oC+NU1sf6PZ
m83u6vvv0uW2pQ2tuJ9RJDj+5+zmq53sCF8PeyduPnVpkyOM3D+2O2t1fjj3TaQ7frXf7c4kmoYQ
y/yI5jW9F3iQfvNWkkBw/qzednTK6Ww/bL/YAoJfoO6zv8HW4ws2qztOJzB9ln2Hm4TadvmdbXy9
D9t3PkX7cl3fbWAXl6fbxd+DfVi9bpKANvrXpl9f+LPNRXaSWLs0Zz/yMz86F6so9eYwop3O9OFu
byBHs64hdsU0xTfbaeHOv1wuD2+1MYOLgvPJXSFs9QcuZ5QLl5u94kmFK3X9Tbv6d7CRLqxo6Tdr
2vSDQ3rR6lA5ocOcyT2FWvQtuGHlxQnamBP0U++XJrr9Iq9Ogw3tK8LFCCmDkY3dTvadaRgDAk79
7meZ+AZnRg3t6+DhWHbeqQ4278wAjmp0PDKnDXx/c/uQ/E/VyZkMeAvF0PJ37WY3bD95Nwzi4OZn
b6SYBJ9gDzfH9Rqiph3sj6N99jFq2aMLQ6Z3N+9J8P6+nNrrmuQYWPJnjqII/c17GeH0j5KA/Foy
FASOhKgy4Eru5nUKuJbCMjjcP7sV3vuXMFxxKTJSdzbu64r+P6ejd4XdO0IgrhmPH5znz13pn0Xn
YjAht6df0UFIFr3jCd5tNpzXgxW1q9cejj9vl5fZgP1nKn4GV8Dec60670uUxQ3LkNNxxh7whukB
PL/4YB6vo78wB+yLHryb8U5nQFPuUtvnranPY1sFcEIm0zEuy1vdVe7uqO4j9nA7wcvcc+ke7R8G
ZmnnfIn3g1S6eMBTFkHb+hBriHvOH4STbmV7wboOE/en4x1sR15X4YaxwfsrwZ5ly/McN3sZ7N/J
DlPH+yMF+yJaf/Etau/PdWurJ887FK7nNZ43/xLvdAHdsfuTIyVwqYkRxqQR85B0f/1gD0r7wf7z
9nxFGkjnAtp+AIHiuBY29OcnT71gKwJFFpQfFBLO9unEYWg6h2Wo8s/fIFCLPfD+RO/MHj/xTj8Y
zn+le6+xP/pDXPi/By06sMd1VloUhuvKDhT4n6uebIm3avvRH+NTyAfzekm3m9faPfw6L1vuAH2B
sx5jj1mnl9jXkCXJabuAcaU3vhKxtGUk2DMWi5IdzRrLXqsKU6APe4o+7mcmoifxz29shjpDIQww
9vjCD2o9wX0Bq/SybSNGUkhTU96z/mXwXLKVye7WW74UmbDTsX93Vt9heLraMfW5HcYDd5itgO2M
ZZfvdprCUOTpvr9/sW+z23X2sTYCyfF0f9u8ctTKe4PcImL7e1rnZ8aeb4j4pgtviJnWEs8QTP5w
8e5Ro/n5ng0Z1vq3K54Su4au4CZsVWxP9M2TF5ce0y4xXuIt3NPL1pMvw0UGIcocVHKajzbKwsnV
KzsmqGNr4BW0bOZisg+bJn1j/vZCs+nw/b8Xwv+GKdElhLIKIQe4K95t7a+eSXrT5Hszlsw55cNl
s4nOPAF3/gaV+2y/bvDyX9SDdsKbr8P3TV8xzHlyvOHxw5wx+IHnXf5+ofQg2Dm31+k+MJwfdgeu
H0U/QbmS3oPlQVK6Z5Pv2m15lHzwfNpFo40JdX8UtsFXsM6O+33gS6vjl73WYm99U5zG+7P1yhDh
HeFO4Hqhv/Ei7oFP8lRtIFU4ZI4+wquDR/dfTon4dyeRU7LgzSldDPrXpvpX622cs3R8VFP2wruG
eY8oqognAoftC/KEZc5a9o5Kvee/v6PtYYVBUfCw31HlfrZAeAIEkp/ROTLfmIwf++XmhD8g+I3X
3IIv66NwfshWowH5IDyPma57FKM9k9bBTTqu/gSdpRLfzzFY48xm/ch93jSPHEeIoUS6XHkH9iDU
SPn+A+hZJNvNgRAs+3dYfeveavQv8mZV3v1v3fqXtvJSr/1H1aRLmgFZARokYQpkVP5nf81IlWZ8
dsR2arc7EW5/rDsF5vVfQg//7t1T8SwIMehl9O4pS/8aeZZNbzaywfCvQwyVbnkZUgwsMUJPgij9
f3/Wf0+7eC3GvTKvyJyCQd5fn7TcKcaQtDcUt7FIGjldvKT3KmthGapJjkT1f7/c33NNXs4iUxA+
n8zkyTCWw/k//clReGRDgk5tXZufYrl4m32LzlqCNft/v5CMZPE/PivqRnSMhkoiNBgENPXqcpH/
n9fKyo7JsS6IJ+AeKfsRrtvekZ4BAvnr061owiKiSQPlui4BCgA9b9fPZ6w0YXuNDCzgpNQDkLjv
nvdd+yT6C8zHac5fHtb2YZ0ehosrvpDjot4a912jrImFrhlLE1WHdzX1tN5VVKy+B6v22CcNxUrI
/b5HZ9D8ud4jwEFX62DCX0OXt0vqbSntRewTxGsh40H5ub5ilCx+pzLIRl/KAhrbWfHSaCTu7QjR
Yz3XADGVRCDyCAYn5YmCZxaxhXBTdscnRuGQ5l5aBdBkElBstHcGjtctngBrVmrmWSDdEbkjb27c
EQFN5vWlY3VOM2ElxxkEyQeZkafooZjshxZlfHQ1onpYpcVp7vGhru68B5LdPrnT7udph3v5fipD
OpQLk4D8wxMmXUI0mmlTyjs5fWmbeDJ+GiJI+kA3vsvUL002fl6NcyEPNTZ+0hJrxyYfjQ8rXkGg
HTFDVAQf7WXpH8DQkL3rQf5j8aYjrIakoZ3qbXNs7u5AVOJJHJ18coxTEkyeIC/JQMjxOPslzQ8g
eSgKR/TzWmBilM13cgf9LZKe2M/jkRl7tbqbUZHsmFKNCS7bDXgmglDqMO/3VgYraAbGtU7V8P4t
LgwUTxL5im1ZvWnWLrnviXggmfJdv/3o5ulJb1aLLT2qhfenpTqPap+bp8f9W6vP2Hpk/m0uhiim
Solkw8g09mK5z8a9We6rfiU8DxI2sfHzpp9l/dTNh/6+adVVau0L46SMsCFe6dvTotfvp1reWlrY
a+v+eTB8rTjOTazJ++uTaNRdZ650FW/0VmneRvEPYQK3+SNrduPzoKR7o3mbmh9ROxfpriSQbYYR
FWjPSDWBsUa67idKPFphkpN/6w6VK8j7/Ip8NL6ZK6T+tNAVKySaHJ8bXWP+XCnXJsnB7TnDVp9u
G/E0y/tiOIrqYTBXwM8SKZKlSCrXVzA29+AJXQ0rqnbW9dSVP8R+rUtRS7PCzA6j8KJor3P1bt7i
9k6NoDJI3dUceHtIm31pHo12Mz+gSy/vshdecpWMarxdz/De8znFT3nfFMdS9Mt5ZfQAbPm1lsHH
rgRybWTkcduCnPjZe/B2n5FZhrwJ6+bAQK7IGgGlZLqcEtHE2hAMt/iZEGDnk+5Sz6vpHtz6tZIF
0JduTz8vozEL5mck677WB3f+BGGb5pEWSp9RfqWhZs5OldAsDOabP6vr6Rb3IHv852M3TB+83i3d
mTR6pdA0VoWMWWqdwf1SuF69oT92QMLkjZxv+vaca+c2PVfVe5N8Nu1ZnD5Gkq+u2ivZZ3P6OfWf
SX+8P34ZLj/yDfnRFUwuzZukKC0jDtyaVqocSFZ0tZYzJStxaYUczLMPGs6dvLm2PELIiQxIoHie
x5tP8nC2WK+WN89/DynkTZDN06vrVor4V1kfd1KYJYFhhoUU6o+t0kFY9MTR5RpPeRH13N6REuLf
2V5LPG7RQz3U0tYUTlfhJZE2ClWuseJvSy5dKxSsQMm8jGA7ZK7k/vDZcNVlh8JcicrymxsThEnY
3qWdLpxM2CjMmqaXso8TcTemK0Pc3nLY4ctpr9vN2B5kjmk+lSnC2N2oro1mY3AG+vhKa9nhdSuu
CbxUdOoNGfFe8OCqkzfiYyuor6YYYsnt6hXHzZvhaDRxy+HepUi7vVfpVic66BbPvC56XAEAx4od
oIRsSOLEuhWXz+yl08uTuo1FgmtRCfiSst0Mj/1z/SS49COH9YLKvFxzrMK04u9GPidxxwP5IWxz
9cCL8U0fo2uCa6x3nMVUPczTqqNY6o8cDd/xkZ6vz+UKunH0j73RRvwsvuZPXzBDPuViMaiGHCff
rH6GA+8uDXgvZrfupEgVQ1WJ9dZvTUYpq04OhubbMsOHeSl0nycql42hvqoscYW0u/PLnHe4sL7r
5LN+vF2TT6m7JBiXnvOfd3OJJn2/ZZdKe+0e+3vzzXsYxhdweKJ5mapTP/ttvrl3SPxuULp46Pcz
tkLcyTo6QqWyi8cPS+pjRl6InhJv7WBeNO1HEXaaxBPZS9Llf/Ps0qef8/znyerG3KmL53qXpVtZ
OUjJy1y8CG3YN2c+g5uw5a+g+C2XG4wVdW3W2yp5eTy2uLtk3FNcBXx45Z8+/yA9gCsiI9arW8s1
WtDDYFym9CLRPyjWXbbJhF0qbNuPoYhy5aDfTnqy7ZRDo74+0kPTnKfKq0juXVrJ7kCeMayztxKb
g+Wnsl99o1HWvjFLD3h1e09TXOijNJFnt4Aowjs23PmNpqoK7wfRJaGStKZ/Z2at4pK5h0cX8vTd
bSgw2kDKV3odWKTjEmaLSLd27i8102ZC5k4dLRQ070tV5xcyCS52Tc6rGtGL5CiDh7k22tVABmug
nZ4mszR2k77QB1bP1DIwerrubGM9MpFnyRXoGH8yNesJX2ciTwLzzNAlun6q10CAXU1PkMQ0wDTK
orTtb9GyxsKa1iOZwZrhTVev66MHHYgbRghHuQd6+sGksqt2srSeVYqkcLDiR76+3vAuhl3OhHE9
5Ku62MhDLCZHIHpVvouu2rv5eBfMt3J4NUrSZy9zecGseUVWjVG/JwYELOLjpC/zG9fUgbMAD1lV
17DVw14Eu2AL++YZVEOs6VFq+uVxmREeZuTfxvZqbo3nS5693oSvSt2IxuvTOBfW77X/Fth+Q7V4
qht9vJj5tlLfH8m3zoQpxzR9yiWff6pbv9n4laVvZb7jaPPi88ZQCpsb46I3pf9WpuN8yPeYFUSS
UIdWc653xoWq3Qm/8nwx65dSf1dV8BegJPrhR8je7sVXNvyqxVaBMpOeauVFzL/R8KjqqRGPpRbN
dSxmP2r6y/zT6v1nEwzjQX28pNfv4QGIjCqIH3ULZhyjAarpSbzcTA+7YalvTFgfWc9NiJur6kGy
RmBCnnpccchzfcJ6aarHO+0nCcB/Vv1e5Ri9+SjEjMd1gj66wKzP4vUdRo44/Kmkt0x6E+iZGu4S
PnFJ5d+2epvY1l/xBcLySw83cWuIYdG6qbSd70F3tubY6Nz5l2JVKsN8XllSOOr+lWi8M9OeRwfe
A4Ya+QMBTvgu93J1rcDgUcCXHwmSEORAVxgZbbR6P1K7QUZapSxPPTr8NyU9zLdTyoNV2kCSNc7p
6PJcvj+2SXcUmkMvbqvukj9yAkG3c/meFpFoHJ5g7I8FIutswSwBMh8Izu63phlnA273iGqUGCoo
xB0l5YNH/EJPgKGQdgvB6gZ3GiIxjaob0xxuTd8oVpWy4gtRxqMNvinhjUDt0X0eS+WsfHR/0izo
swPz5iIPZjFEhqfSuV4mgV6XrtkXixjuvnTu8yOIqek8MeSzHMV0Ke9bZV3i3Gn9NzTnjAnZaox4
3xn90R96MjRhzOjxYO1/ZBGuL5oHn0ylI6ATEUT9AIw4EswVHRtwoPLDyx+euSLUuSwihXn81/xw
HlZYHTmmPKFs86rGGRqXN9aRDEaMdoYx2s0f4CipeBxCsUeW+2twtZgzbW9WKLF4muENDqDIoDO+
S3uJvhcWAfhBuYdLxKKcwJe4F/+wGrDmhDLiNdv6yd/SNupfQXutmwbHgC44AJdMUHYR37ApIiRk
QL337bfaYZx3bnvxs5fsTHF03Okkdw5B23p0FrDc9K8lSkfDk+30LLvM9I2flMUfg7s9Pb2GFIJF
DLJi4ps45UH4YK5MiKdOch7sk7382b/ekG9E4+CBXETkwPFLUBmPObm05HMzLZh9JLfMJQfcCETL
sMqYrgBTtPXHXzxNyel5ZKu1JIw+PBiAIl2Rd+S8zauCLH50kkfQtHaHbi+z25wVLpiNlSYHDbAW
DlhxzD8lCVnEciPwan3r0LwLz7WMo4YdqxQ2KEyc7hnVJnYuwpdiPv8JnKjij1LIh4wzP2/dh7hN
QaCz/Aqb/r5CxzxCxMWFAfqpcWfNh41WfhhFnEzbzghbuubMqOaNIlC1O6K0thB9CCFkirGBMWEj
hE8e4SjF1uRZlO5XTyZ6VvCrmysw24eF/CvRImdqrK7zEjFQNDXB/Q0i1+1LvPoPNmYITuGsJX42
heSH16gNEDNYgUQn/QkZimDotab5PBusZDtRWXbxpDrpVydQWzrSx3BGDTSdn8eZ5XJ2VJnRvkNe
2qPFexPeb37NxhSnBqaqySEDaHmKHbvv7OExeRUaXzKgWViHzrKhHKMx0KSgYsHTlr/gTfEbzhBe
8ll3oQoPGkn1Drny3AApGV6G09Yu49yC1X0IJy0YZZ/ZbcM7kr1G8QnKK0dXuAU68R6lrxHCO3mS
6iGNSU3nic3OS43YSON5xJy3BK4XHokn+jOWOJTEI50SZcbdVfV4VF1M/wletcxDGAvgggWbla+C
GuMCEc4wmF+9DMBTuypoqgrhWB27bt+TMnQnmNtDLiOXm6Q5debhpm80c3174zlRfBdaBMCluvsc
vFL7bHNjPKflCDA6vpvxgNf2HqARQ1miPH0xW9cPvyqRE3kz7U417ik4VYzb0ZVtA7OHcsmUvwmA
wOApezNZNoLLZYkcspYi/YkYh3sy0ChGyV4tI0t3ujpcgqiffsWTHys9Lb137jGe/FmPv4ocLNCD
bsYnHFNi6jXM3pjM6nrbzX6f4wEkaIIsue38QsxEp0dc8gW7GNkBh3p7uMhYFiIw6XSCm9Rhkfhd
HcECZcpvcssBSzbjTg9yPbo/wpse3EY/J0VZZEYd8AoA5qWJzkHEFZzcSRwh8cIXjViCKUz0aOUb
T3/IwOS7VRbOljdhtGwcbl2A2fck6C1PD3UNHp9TVUB3HT1xBXxGii1PKxDEMut/6bBCZgzqJTsX
gjuTbis0b3RkaIiwNWXxjG9tQHouyRozuy0lMG7xo/Irw0fCyxFxsLngSrzml/SWPFHxgES0s5U0
B+McVxgeGdBRX2NBJCCg59QiSnDUe1gjKRvsjCmNDizOHk3noTi9iKqATs5xQpw1rq6tz8WbQGVO
lhBiYWId3sqhrO90hHXQdLvdzTzMQ3wXg/xX6mAKASgh4N23eKimjrLNX0rGF5JT4ZW6Oebrc58f
lS9Jc/LSrvftb4rorLObGMX7bHJ/2Sy8XEHKa/NgD8dhe7niVjQlGpfWUsYGe/YyIgoQp4HR8QW3
oYEGXYCukgZn0rVU5lxO13ms69fS6/bSzeNykFl6wRKgAkK2SLgvQ1PRhToo5+7DtLvvWWHIHLHA
IqYr8xigsJyyU+B8+88lSNe/g3i2pdz5KL07EScuLSrsX3kGmyDQPykYyHWGGdbxpE0ixkqV5c3K
iowUQYn70Z1gPs+OEadAVXVP2dM/Kw/V5JVb9dJCrOniqlsrmt8yOcNc8s2LQVAhHVMWUToFKmsO
ZlZunHdOgSGAmvSoCxos08didSeEBLM0cWeEDCqotKJHiTbCZv2W7iuuzk5aPkCuJhQpCaqnM1fh
A+jzQNSD3Z74tSTfDtYz6CGGSpSN/5RdLXmNCFTYXCyVlTMi4yApXHB4zqGVmmiGjWjfXBJmTuS6
iDT9E5s7iy+DltZjH/tKBZcC72ax6jgyANXP/qUBB2qCYYwWlqXkkblg4bqsXX4m2oTnp4iQDvxi
7WOqznf831ivtXoNiFWRV8awkYoVRIxc8dLBv+puQ7Eo8CHGnRnLw/6prAYj7gviqLZAMZ5ZLMi+
roZmuuapnGE6V7edsLqjAx82KoirdC0Ve76/ah2QCBISfGOmC5E8iSjLqnxT90eFhfh6HGkII/xi
6ywshVAGHrneavMGfmX7T/ewEfY6MCdgXqr3BCU+Rw1C/CQWNtlzrVinhLtq3uIENJZZGctcCXGG
/RN6RHfa9CfrHczaUruWbLtjwPWUVZ2FQ3NwpnHVE9WDJ1hCqEV55+Ymxkjaw7RuiGRy25ao59US
KmeE6Uzyxk5pj0ayV4R92xxYkSlVNCl8OjXPDaSAiMCWkKZoAIte+ziROWnQ3R63gwa3eorJxhv6
WKN9QttH2I71quhgbIMW46UiS+Ju8QaVpcKWPCnQAhRtmbgcPE1gnsjTaUCQGxvvwmY2Xextj5tz
BWiLqLdn/wCVPKBGMpLtIGLM9qSPG2gpjYXC66gd8Z4WDlowHqccaNqiTvSsMbp6Cvu1anHPGhGN
YkwV3FYt9zFZ59fAgMdXkL4Njt+9Y8ln2wQb0Dro1kEd9gIGf1arPia6s5dCahO2G7kV4kdQxB3P
VEFzpwy0917DCyFFrHcJLSt1zaTWVF5v4j4X9+q8r6bdVfMBXSrXsBtWFk3y+7YwI86+jHMIm7zo
6uGokQ6wz6y1RmzxnUvTJ4z0wQ5tdG7dCvhlhTCoOC8zEOX6CiPQLA8syzpoaHNtmodrsX2OB13f
GMXe6HaZsS+HTaF+jETWFbSD4xaevh6hxy0zEvFia9x0j9AkkpXLnOw7bZ13EeAOCxXoiiWJvUGe
raaZlkF0Tw5Dum7Ls9TtmvuxKrbzcGjno5Cvlg2NGlUjZGQedj93nOpXztxet9we+vftOCi75Bap
SlRPFyR5eoYqfz3fdpIVMzQYXq4Xmqvw0tF7wwefELsgm0ZXAGqd4JiJnFKQ0ilGSopN1l9kFQ8n
f9N+sz/qOTuyX+Hkkzu1jLsxx1NydbAM/mWeR27n/8+UiPhIxlFLSqIp/gUYydVEet7MWjxl68sQ
Czvl0r0y5ERU0yI6mKHvOQaM+d5Gl5ezZLC7yRe5UXUjGsEBPcqc5n5sF5W4jUK5AYEv22NvX3nG
8tWqc6VOpQnauFrnIMRAovO4ucR/mI1PiB9JYOAVJwro0UbHlsA1AouLAmRcL5A1tO2AJg1uGXYm
i/mVqBAV8QMuWJPgLwc5Pt8K3R2zrGXWw0hKoJe0vC4Ha/FXrDXYaWmLMTmqTvT1Eh7SFFX/HDAN
YuRICGeldbstQhI2AhDXW+MI2WANRnhHT054xSIkE/eMEAYq9q+2wZFxaPC71s7IdP6Ud85gMbhy
ygHaqEO5A3f/fslIBkbPRytKcZBiA3NC8ck3ad+En+a3+6pejWD4YocnojBDGEzIAMsxDuNlKOWx
2WEEyfOQ2f+Nvt6NKp1N/6I5oDiZGvf5KgOMSAP813wFU2FEBBTorDT8hnqBXoCByZ3AQcXR2MBS
s3CFtchkma8tI2b2eworP0kmqiMQXsU+HVEOKAc9wGcNeah5SXdWtAB7/vdo8i9V2z+DSY3puoyR
EQgK7qz/HEw+u+4+V7d6Oqnqqpm2KqQoZvg1UTBZ+SK1mxugPGstjb+zSpk4bBLt1JZf6bCTzfU0
0zH7s6Q5WaiuqtPzeqy+6Y8Tx5IQdwOLAe1YHaBIb54rUwfl3juyvi0fRNP5k7kUj4JwGptXQb7b
onbs6jc9/2CX05iQLSoLhw16ZNUxxI1Z7WrEQEwqxj01ulR62hRTNLCJsm7BLVvqjvmxNQZ2v46q
gFsNtBd6F+WlZbj1JLsH/lG3b3QH/W+WH64lKC7nRnpc4VJiJOorrAvQ06roNcQ5gVw2ZnaC5WeC
Ore4/hu9wljmvf/f7H457USeM+he8nsJbRb/suvMZZYUkCimk7YzP4pilT981Nh0rvoo3yQch+xn
CGA2wGHh0BVe+kJzE/pP5VFaiafh6hZe8TI9cJ17bAxFt9fZD3mQDwjicIStvp6JorTZgVIZmfyx
EV9fmFWi0KNDdrW1IubEVkcELsVJXxUnLGgN/ZIgWbG4D7vhkzahZldN1KRsGohrcu5qkAlhbXjd
H1X5F+ocMWH/dUIM2cTsCvUGdIz6TyL4/xmQF49ElPJqFKn5GOxhsN5ryY7edbGFSllbASx9DRHC
NbpdI34PRvGOVg7YJNJbeCeVh+lfzJ0CNZ4S1DLmRi/l9kSQC8XODBmhmOxX1wwYeqBTgIR3ubFC
HcfIom397Bs9dd2GOiiOUNjTqOmZOf9QUlrNbup8aYgH1ccz+bSWOSMn2xxBr5/L20Ghlrsd6iao
Ca16qZkvkVqIdj2PlTqq9F0xUvRSQdLZ3PXDftC3ihkTOP6ZXUrRFf3kzWCXhHQLKShy+9QnHaEk
H4gsAFjT3PNPD5E7cBNjVXch8/dRcCHP8V5vpUd6lq7b5beO4g2EnEm/nixUb67dx92Dw8E4qYLE
AhpHdkSknKzPPdtyz5q/i4fPJDi5B4npZpfm+qYrtiiQpOIbx6vkjDVPZvTlCLGD8sKOjkbdPIb4
rKQ3JXpQIt8ikrEI1+VPrv5VcKHla3TQ1PAGqrcO1SlOQO+Xbn/+/ByjCtvAYKcbMuQnODQ1Qwe0
FpQZCAvI3V1nevCg4XD18VH4rGBqh9TaZ7SZRjI+c1qtrdsQ8gp0FBXo55jR9IpyEsLkuHslqIfB
JkMa5mCfXVir3iQGbjJFQ0Gbfv+sz6MZ5Fw1y2PGVoYVOQYNRVGyu0mbrFyrtP5Hu+m4Xnwmycyw
TIl/7xa0k2i3fsvUhc68ODhCduda6Yg3V6KBCVYyDfQiLjNweH67SU6pV6DTZTGoAPoFDIEq2ozs
c+jflL7M9VNDvw9YuLmqc1w0mWt8aWYg1mDP3QJE5ejXqVej4FScivYJOU+a031qBT0127W+TSDN
lo9fxnx/NhFvtAUIeKPote8gA5vwVq1qungGlEr3kTtSZZ8LMBCJI6YuhDVwRA1TnisDkQBLwPQ2
W65EZiI7RwKMUb/HVahw8plSQyXCDKYS9U2YjGsunFxfZ0M0RE0VyVC8x7UBNoWce51YE0/r/CF1
pcwx3i3DJkdn0twr5gQpzEV4zrE6wbvmevJqwpTyHfaolKwqtgsTU36n5nSxf5GCgslw77CcEPuj
QqKHRUvQAhfy6OqaZ1Fmw2MsaSA7VwZRCxHSoXdCTTbs5srVZ59+Dqzg5E+JBA4pbeEBz/lhi0ob
ly4eiVxslYY0wPNtJUsflv0BnhUWjfKV2o+9DBunoY3Haq/edhU5p7fQrPz7GDNnaSW3vWjEeec2
/ha8freCNr8tbNI1haH+BXxX+fP/CDuv5sbNLEz/IlSByLglEjPFJIq6QYmUhExkIvz6feDdi3WP
y66a6XF5utUMwIdz3oi9S3UD0mdfS7XdtdwC4ULDQg9CcSW+C1yNcjEGEY6YwcGP0yMU917H7DsA
eoCaIhkbtO61R+oBj2xAvbpKCx6NH9IO9IWP5zS0JB/UHzpDrqyGE4/UGQ7nnGt9QaOAXHoBLhDw
26dFw5ZuQYqI0wMaqtwuMqcXvdkA2v8XCJLQTGSZhNeIDr8nUxyyJJINHwywWbqmMxewJBdYr9yM
PrKnS+twNANhtYNN0cwJt6nNVWNAnxKGthyAI4lWqqYpSWiOQHmasQxmb2V1riTvWdDAsQYFBQeg
I9EkFJIRKLJnbN12ywFqTi00PaZCnloi0L9HaR2bfj2HcOVJhjzIWMdgJKvsbfyUCpvveEI5TZAA
d/YTPPDcgnUlictMmzpSuAZt6cBV13G8TZ8rmcRh0UuMba+sRW0ZV6zuB+n1JlVXo317wgaKnm5u
C6xDlSv317Q6aAnA8hKVP1XAQUCLFjCTm3d2VK1z/bB4Po919tEZB/W1DeK9CE0VLrgqW//cv/a6
uQG7BJBlkY0eYOFgvX7m1rj7AxeSJJcI3rdx3iWfJHq+LCxzaH702WHwtyMWpuoQDKeRPZlsUZCY
Ys9lrJE/Oi+raa8aZke9OBpgjhO4b5DpxeQDpgjWfxoISzwMt7peGWyG0mGUDipYv3qMs5Nj0Jgn
ZKd29jZUZyU6StWhao8s02OI2mUVPk/pbMmtlnDZJTst2YvZoW5OSnPKudCpiBSdNlpOx6ELrlNU
bgX9sOJ8wmxU6G8N1K/Beu6S5EZuEELBdMb2f8iNw1BdE/FYV9chPTTme/86jKim6rex2YrVJm/d
8g5OrOMNRbw9eBwDXelJzZverUafgF03Tw61vM/a/3BPY0j/p/GDHkxT1LF2MIX8MQZj3gu1Vyae
cg6jvMCkfcZ1iS9JixcNrMO4aALitRYY2H2UoTqyB24CpnrIVyulkCdyeeBFQD7d8jlu0gLpmdcX
S2VcJeFSKTb1QK0Zi+f8NeemqmhCAuklYHVY1Z+ZjqHPxYj6Oonc+wamKCeIPwR1afAhmGetW5bj
WaKIkZx+T6IAgDR0MvDxabHEOiRziCwJ2rndTo+XKznII3cnd7NpmS5WXqFzq5NoOjPfK3VX/Gpl
KJz5K7I1dq/da1w31V6I5owJOS3JYI/DDVa/3Hbb6puHlyDZ1dtwqW5IEGR7eKecTdY8RoMsmVpd
hedBv2eoN0hZc/XypJMx1VnmF6eW4JNUu4fijSDiAxdP0mTlqhOyjuicgdvSPhADDQQBk7bEniWs
oKzUr8lxBuZCLa+XpixAsKTcdK6ib8Py6zkCRoOgevWJm6DwMj7VRaisJxCZjF4cml63B6vVEiYh
L5a3wyYdLzUo/+L1pX7R8wEHCcbPsRLc1C8xoyHMrlY8NxiLw+bxTO0KrSlnGLIcacVe0TP6WiNS
Kq/a5cs+RYMIGjGdS6bkqeNhHA8sD5o2AbVAeTCAYL0tlGW7HjWrROR3K6+4pubFj7Ax8w2AYnnV
WatHmywXeupdrXWlXeCycBMbLO1esT3M6ePj4Hez6j8EvTN9il74++7BqK2hHGbaRlRt/oEyzOJE
7UsxQQ33CDn25nXjygoyZ9FNWLfWSGxQ7aHPv430TrTUGX32nctjL9zrDZlfy9nrjS1+lf/kh67Y
wL21P0G7p5KcjaS9CLuWRoll6gafxPBSBsAlbYIYzNlq8k+fxSWwkh9GOrxlRBaS2qZ0VnyCkRCO
bbAIDiVhdW+a7tCCOx/ncHJeVl663ntdR7JCaH68jYuCMCFv1v4a5+BAdyw3IpIcMufs2d0kEskV
g5+RnnhpYX69ABU7W+rWrQCVfX60m+YXFi1L0Uzri+KXJb5srZn1gFXwH5jlR17JhW7L2RfdwpCn
s62ZeK2IQ/n8Gg4QeMYnIDig7gxXvnrRSicLN/1P5rvi+ONTYANpUq9J+biaNxOwScGoShal/k06
X0E1yJ0W5vJSXbB8JbZBJdVpAq8prbOCu0QagPLQOvRKupXiQuQzy9YiRaomqERqPXtPWAdk9X68
tKkPK8lhz2FLLeE/Y+z/nq/4FzAgGTpN4hJhnvrsT3V0mg5KH4eReKrjlWpux5OMzt6P0GJ4seJQ
B8Z4muugQo4CZblXI0Q+jrgiPhDsIN5Dn439X59sfexwHG/N2covts/iMSRuzZQ7EPRfPH9emYdX
1yfm9Vx4efgfB7vyd438/7wL449rXc8EqVS7UDw1IY7kYUl7poI9kysELmaYm3v1Y+AohFyS2BHd
KLYJAVLDPdIZIXfYuZnpFPROgJZPt7q2Tx7mV90y9jr20WCiLeDKoCCC0tHtaE8zVvBcJoYrrGPF
9n8KgRXn7d8hG6Jz/ukGNqiCIKSJWCjjD538mBJOVZq8qcznqLXRYYeIowKPGXlcTCWqmRfFCJvB
n63h+R0iCgLvdEzDw65GbYz6GDnexCXwHNAnRsThbfxNQKGYSU+otqo7Q8RIIgCxYhkhoMi9EEJT
/uaMBDaShyuzFruV71CY0wkeyQnhc8EnNkmHrkSfBtyR/YoSXETnUb9iX6BOq9Mhjp1ijftKU6fF
pLlzGMQz5wkALVvKmfB3mrT8qQTGo45LWuYB6wxDLCp160lIRY0aai6uMCJIucMMoAb26y4+LQO3
aEC6uXudNpBPVFtlAkO10NGVfIez6eeNuiv5C1lHD7HoEpZzdFtoPpG5evmGs56nABSaGUBLER3L
byTNFMXxqnktn1Oy+BLHvBJOZFFcuBn9RJXzFNAjuwrSKwWmZcOIUpGUfPMjWNJFUK07GXXltojX
BSf+EyGWo6uW3M0NkQ3HDreS205i9RYyfYB8XXf0HHWbwl/8+9Uiyf8IKuP2pTxPVHUsCH8fbcas
x3HcC+OJSwATdoUoiYyMZlWG25TkPAqofYcgUhoNuZGZbHzVJf2TTU2i77DEBO2+KFT4BOBV4Ph1
hzOHNp3X+dlYHckWkN88+ZclLu2P9EGKFG7Qq3jha6YtT92oG8aHHi8xwy6UKcp24AmgYzDUPYMi
wxQIdCSgwvIIkHuyfyBxyuY6iZ9n6IyPBLsgbtON0dlsfIDLJSmhMtjH3FwTs7lSEcts8w+yEPRL
pc6jb1Qy4VG7x2vcYWhCq5dbRO5IRRNiRmpQdqIVnn3UbnPu74JnjAzo4xWEjWHfh3iGq4T1ra2e
Sy23CL+eES1LNyoZstBP85BYEzTZGBUUJyFJF8yjndBtxP4vSHMiihnK2FbSuR5YFOeicZkRlLkL
4I+Z4f3pxOi+ScVF+gFv3VJzmhMZYzUXDhH4IYAW9l8W1LJZ4UDQpKnhqHtQujHc4KBJEc08lRCX
zmLorhubk0tn1g8Wr72f2v7vk9Q2sBqZYmCH1dVUVhKonm7D/ZRMQrNfkoAzGjCec7NzKNJGw0YO
F0qpkNQH9lDDNgIvTCeVShBNsp0Y3yCnI2+79uJs8cod1mowABLE0Mbxqb9T/6gRH3uCi5mRHqB7
NV0cmf00Pa4nfNjpy1mbr8WztQcoUxgEdTs8/8NBrv/R6/f/DnrcYTLJ2fjI/4y6MgUjF58lNc88
n4j1ikcyfTachT5lsjk8vRVTtcmTB6lnxYA7lwMACIeDTSC09MQR6qMiHBw+RBI6uU1V29yYBPE2
7mxkC11kyZJlUM33anXQk01Exx9yZuENHIeWawOqsltyjQO+yYKlOOrGhP589zXE+wQxzLm0ZiD9
gE9wMrVDLQyQzeDRuZjf+z24VDgx8/i4Aa58xdUO+NsojBM+ogWb9WyesRVLc0CqiH7ecR5/TfjB
GgXu7ArN/jXa9aFWiJBNIQwKh7g6cr0YlbCgpDtRseVP6a0kMrr0aJmRryBlHJhXdZP0MHFTzZN8
HclwABl3wN7A/LlX2SVekvXcq5uJcLowYRHRRBA2cUIsQXtiRnG+Tt3sj7ZaCr1Dug8QPoRRbr+u
P6aFrPLzryysx1MGXthg4ECxC/Kp0dvCPUFcFmVNMbP4HEmAr1jsuTLCfaKNiOBt8jU0Kncc0i3+
Hm4oIJZil9D7KduRP++36jeOI6immOifZcB3TKW5Ymn1tR+9qFyRo4CAogRdWlQr1ARPjhhQov69
9/gH6JUA8iez0boRrvoV1oDeFTwgr6RFPGhVcNi/4bt8eA3zcefj/uksbVluxR6FOscWGxu8mNcS
6s0X+T3DaE5PKASxd0fICu4cAShezWAPSMIcu1ZiuyQYaAXXRWG8WW1pEmF/mgw3AgJpmYwTiq6j
Q3ErFMA6QnNwgsOHceEM6Oewk8e2xFbMZ0I3CkAqwSvF663EbB3v835hZmAhO2jCp40oPJQxoTcf
4zctp09M34Dj40NY1+uwZ78gcZnv1s12PUf4D5fFvf9N1zpl8tNKisQ6kF1eZPidt0cS26UVCS6N
hTFNLN32vaEj+11KlznKkHm2YM/smyvhZ4/kB7+l0e2NX/PhPjcB3RFoDAHhP9LvprF41VyigmAR
RsUfIhlAdqmkBsUH4XK45gCQwQ0JM+fAjzOXZ8wkW5yLPDVWlMgf2ZM82sudj94Vqe7gIYJvxab9
QdjXtJR5+onor/FREJOe8cBCLcJ3bxgICO3no/9QP15LUOX6CM7MC2PDIZZN5Km8QJ0eniRw49+Z
6kIQrjh2sVRyQc+OwYXuyqt+f13p1QocAeAMVK33SHjyKEsRk3WMEmw5u/dYtSUnWfNVme6zWfbm
kkDtV3SBpNDEFXzzTIJV2PH+ShN3nDPOaE6chx99bbfeCxuCE5RcWB670xqodtJndt5IfDcPEgPp
/lrd0MUiHFPT5pYhmDp95xf1t3ce0w6jAMrMKXnB5awgIqXiMq9toniwwCF64aLOuxVfAbxCuK8W
WAPFJVD83a85vLC1ikcsxe1VczH4qgiu5pJrkAGCBn4VM23588HNqTXe/xWFNDeOyR358Q0phkFE
AsycHY5O+o65PZ141c42V7wotLQQoA91XLBiSS5ZvdBSxHOF7/CmpN98PQP0rHa6Gn9apF9/IUhI
d1jQey+L7P4TgwZ2RZsNajoAEL9gxHsr3cKTpqmNv5qTAwQ3/qq+kAZbEMHIiY/CUrnzO9mVbNg+
xD4oKWHRa7v5QiITzeaU8DTVvPmNoYEJDV/3IOXJIn1nN+R9TwfAfOaxteFTJKmRgxyWjCqzhzRB
sWBeiJpeX63vYgIU2GRJKbPFZoHTUFoD4Y7kc9/at3TRy6u/hMkIa+2c0fQL7o3CdLVwYzSTVoiy
kJVnPn7y6l4lajYPiQ+f9vjOT3ulkKje7N1XFyk/auR3zIdTRZ4PzZE/dKQic/KdhrYf5nx1GfJp
CygY59GAIscSPnnl4pIuS3hoVKLJkmvlke5Yf8WH+vs8xBdkybVmj1gYOgwedOHCNm8Dtwc3orKy
Xr8IuwAIAxrmAysXDXlfV5NYRnIOmJBYeU6QguJ4C+yO5CkSgbq9JlqFpaGdmV8MtOL0yhz4jcK5
J/Vtmd9RKgIfmsqOA8BqYo9t1lyOL6fhFmttRbBUMGtgMlRcdIWOYK1OVE3B98JsXfQriW0sm//H
ePyXgfl/0JD/b3D4Y5lqQqrOhpeG2Uel6t6RCgIx5xQpcWiuEfacQPyaM6exgmL3q3zHxMh8wCRm
zssvg0q5X2OVrAFOmLSY/iD3yevjOYLoN3AqKFbjOCBPiL5iOiYiHrryHQ8ot19AKBSSX3F6as+O
/V2wxnW2RXKBGKf0hltgvgf0SK0R9z4Xs9bVOmuuilC7jQ/3caKVghqyHU9lTm1KEiVhqnLC4amg
fbb4Xi2i0HILXtR+LqpramPJ4MGVbDHbnNO18Q0/U8lO2S+ZbmMDH47NrzxtzKvRWQwIZY9U1uaw
xzNcz/s7Ty8yeeAV0C7SPq5xbGym6gq0e+f2Ay8UiSj5vJTsgmcJo3FK3z2nzTL9HaizNqnUfiTK
3L8FW/PC9Ij0QX8nrB4ULWDjJKFNuGnaHkyl3qcm3AJkXGJTlaEuG0tO1qF6Qu5q3mgJuPPf6/S/
2R5QFVyqt7igtobDWa/bw1VgX+dUc0xmrui7XnR0BLgImg2nVtBqmS905lNPNYA/8mZYDWU/CxcR
bl6nxhbNz+ETdgYEXej1ydwHmbmIIn8fhyllRE5xQcaMJBlMp6OIjcMQ8/G/X5b/IMsgklglDUmV
dANc+g9vfy5GfZmaUn/qMmeEu0wWcb1Et4MdbkJh4RXfXmcGT2yfAZWNKu4UTxpX6WvNlzqKdic6
sexAp5q8AarGyZZKHErIQxpeQ6gctGx2WS4xhlN9m8ROrtjQfcbMNegs3ihkp6Ozh9UjspWigcoh
tHNGxYP7BAbQIJHm2jdPF0ta+AhFlElD4FtM+Bg1gmIV/wgoA9cmeL22le5KRHIe3yFILiv2UkDX
xX+KTYTznGALZTl2XOA21RjFxeALwMKCrRmqQd2ZPW9pCS767x/v/116/7zr+XCJmJfFGYlYf9z1
nRjGsV+aLMU+bUYXONPxwY1dcOtzwXzRRYx7j8GEu5lJSMRT6i95fk+m6jvDA63z0/wGwEAovdMi
cOwv2mwxOFRXj/MOq+nviBkwsqLFgMaNSW0ufAzUeDAf2aIT7ETH3GMT6k88vGi7ZLqJcsBqxmIf
qYON2I/6BTd9zSc/5RcLc7BjPMcYWPeUEFpTmO5XwMzKgyvcxcDqo6042IE9PkXJS5BwEEwhbAdp
C7Pgg2h5tW5lR1xVeCdZTXA0UwsNgDvdzfZf9zEn3IrbusUpFCxFmN5PSE4umtpSGGhVIG9OgQq0
i/BJnASmS8G97FPoZyUH7HIn1DMl2glzQTmU4fjhis9SQwAMhMkoY05PU9D9+EvfJSumqU+8Evk5
Cz0ITjopOAMOPF2UO2AoT2j0yyU0CbkFNNsv1Mv4jm1kUmMh1xzs9JA9VC+DX58kRXxT7DFNNfl7
eZGvBZs4+88QLmBQ0n1z5+9bqAvcc6nLF4FerR6JwKNuY547aAGQVslz81HhQxXRvTssylsJBbdP
/qFrBHghwDOng7ZDAL7g9ObE1FSIEteg7nRO6/sKWReiJOg9QM3ss/vscSURV4sw6iydgzdE75ei
xy02J4ZmwseTdY/Qi4cMLhV7kMHC0PHtZtvXj/Dmkxp2TE7Zo79MP45DW7Du2U9cLDJE+c+rwtah
O8FPfB1Xkpt/U1o4D7AOyUcAybF0wbLYYmK4hPKnlO3UyWQHJ1YhcuZdTAOOcRFjJUYPbsyh+Chb
hfJANd4p7+15tmViIuTkAaU4QwPPVziHWix2jD6MAcf+vX5jzuzwjiSYiNjeNPy1zhP4beI2g+QY
mjZcDbfv0O647RENXtorimjSQuh4vQn5dMJixeI8FZY4VKbjVeEYB4FhgSOxS3Ia9YRgNnO7NWJr
TYVQW0UMWzgFsToFn9U20D3+RTOeSe2cPBzKGvOHOXrtdNJd+0u3L8DggavS7N1Mv9GBzf4DhCUn
5B9AWM5oUSFFRFPk2R/IshSE1Nv34njq9/2HlNmAWeGSG3TctKOD24DGJSzf9E2hMiSD9r2ep0sD
686H/pC8VHXQa9Enyrz2tDlVBkhjmG3NC3run+hTxfdWTEuYfh92gEC/7TsHO8WLGDIYOgia2WHr
77MLCiAl8XwmZuoJWb+WjWl3DPtL4ROyA29vOhcObOmsjlRTuDruGiRKS/+N4wKLJc2n89cbNyjD
A0M/0QRX7ZZ8Rovcqe/DVee2dPXTQIwTEblsXOfXG4gf+MbgFoYnf/DWgWMtdd8j2bXKa7/nDmMl
DSGSUK5K76iVJp/uvgJDOMr3AuKf6kkcNJbx08FPEgaHGPOXaYNlFJStvxfgSCT37p4LaiiFLzDd
7oGBCh72HTcVLzJm+3lvfiX3QWbIGG6xNjS8/2OyihbyGq6pfERnBeHl6kVZW4VxnvcujJRYO/o7
/75/2q8Dskq4dCgK6WPSHFi+K6Aj5diaMp/yffBaQ9iriKz2JvSUwwzBQ/5JbBUyUaZ4Mi4zG7sD
HymHGh8phx/RJQM3DTql3KnIcuUtkfnRHTAp4KQmVTY33e5erjnbuO9SjQZ666VZ07MOoBXP5NuF
VGzxrt5e/Tw8oH0fCPH8rzoP9R8vXMmUVfKlppCpPxSfQiuMaT3gbsep/CBXAv1wv+fulHYymqM3
GAx2jaUMmgkMS+yjJX/U0x4OthBD/8reE7RQZvPwsgPPguHtmJ2VwGYTi26gm+hbybB1YtQ4ITEm
dIAskfgP5hLLyXSTEwLHbn9iR8iu//FU/4d3JhOHZEqzmTQVZvxxS9axFovVmI8nmB1esBDY4hdo
CihKR6MNEQGTHFoBIiGxhcsdsfFHddLOSIGBmjjr8Dcj+CdgguGZAcDHSzhHqA6SiyP531+r9E+C
R5KAZE1TRU4RSo3+DsurQ0CuksGLRfDom2QrHY1oQaslkPv4mFVO86ED5DAGkxWkoAdo3gZGrUtk
pzSZs7/yyPkIxn2PHUq38y9g7pqc3fnsI0Bf/ZqTOjGGU6yGilkA7+d4YUrgYYlcIRoWqeaQH1E1
y6f5ybnTr8UWGc6cU2dckA6eoeEeF2a1MXuccssQYcZzE8VOptjKy2FEnN31RXsAYeRpWBUOD0Ts
/6AT/bW6lg9IcmzCX+MOcZT5xe3atsvn12QK/Ro2/S/eKzS4WGqmvQhx0rxbaHRwsbDKh3xJdefE
G8MXQziwaGKGdMyjuORA2HGNgQ/icqQSYurrQkQj2sKh/Wg3A7EC6+dnh6/vp75XBHTt8xOXY85T
JufH8Ix8kDlcketl/mUAwmtHdvsGRXZ6bJCx/GrtIsCRaAcXQnZAwrikAaZsUHccFQbeY2xfFuCo
VfKB3VHjiJRF9UeABF7BWUavyWyxQH3LKL1rXY7A6gqsfOJ9mVu8cBb5sXlrlQhA8IRxwcF1kDYF
0oAPPflg1+aV2jVPO0sEcqD6tMXA6kEldyu8BnlM2oNnGj/MWTLnOmz3EaqNt02YPUZFOytOAoJS
oKb6t39a6cd/1TpCFv3vMw9nAg07dIgoiqz9cXSUnSaJL0UYTpwUdMiNott8+Ac4bpVFaBdo096s
JdNTTfz6wLBfkVe+ZtpUFyCj/TdbcpXPtfQE7PXW6hNFQNhItFN+q83wy8Nx9sHqXL7nO6ShzC8V
YhPCjGAvVogNHw2IHVVlGAp33MdIakiR5NFqgN85pGmjk3WTJ7/o5RaJZvvOYLDsP3w0wi0LovqB
dwMsl+dyaYFx7HicsZUAArJfZWA6BK/0bDRefA5b/jkxamQ1n7VuyyioM56u+U4otq/uxIxfH039
0kKA6p64EtaKeZ06KwerCo6Nem+HpeAOVH6p1DcvR0SLP5gkmyP7TwuzxBipzsmv4EeHGCEW5fvg
4H/dPTcl/ScrsNH49kJn8AVH/XrQpVxew2VxDtEuwkDs8W3g+sAMndiCsYpd4cptzZHWhueovjy1
pVquxiU8lEgX2w+j+mstX/uruuazrm7tViemFLHYJM2NYAlotzswTNojD1suP2EuddZsPYJW3KVv
Yhw/9dxJf9N3g4fD4nUFK23WD57CwQ+BkwvuF2S9r4bWzNKqrug1SNhnSeJY4EBYRJf4id11maOn
/yw3RMgZjOvTDZCuhZ18H9FdnpQl97G5JfajWANjFGsd7k1DdMPfob3Ju+aqfZuxJb0xkdcXFbs3
kPNVvlY3jvc99yXlDKAhDC7pvbnHV95dMd3Q+NHqJcAZrrsByx/5zluGA/VoXppfxO+vQ4tVlL7P
1fMzOJkRxlfAA67KH76XfspZMKfME2FdYtsacLTQ6mkRKG+nOW2h0O6H4JTGFAi+nHRNg6fwrh9E
fCNzFJRRtAa+cqgL3AU//RFGI8XpcpYP425c4SVhiF6LRyhVQnCoL2OchnLoK0D+TcXjoLSNffOu
+w7InSot+f+6Bwxnp1+icsuwxt9WQThUm/DOh50IHn8lJHnFzVOvEm2h7jQmvHHqfPNd6Zsa28Rq
1uk6OvMNXPnCEI3WxBTUjumBzEL1M9OXZyAcc1W8I/SG6LxL5MG3bmJ+g+f6j8rhe+PpeGbMabjv
Wguw9MgBxkmm987zHX5lW+0YBDi/uj0h3JdmyjeA9Ww3xgmRhdmxo5GUOJzzJRfD0lg3iGN9W9pp
RKUc6rWw1jweh2594nyrdTIOqhXi9uPzs11UcMzb4DR7m9K9Lckkf9xDC41MBxCYryqaWYWn7eD5
sOjsAX/5J1W1ujVmdLCbqQ8dlokmRMTqKM4tjmvc22sCUBnF1C/Uxpi7UaIpD9/VbkiTe8VNJ3dE
8Y50bA2eNDBFILF+WrBO6Ruhi0sUpQgyCxvaNnro7OVwOT8DczLlEn+5S8i3A33GRCCcxSP4mgOm
vmDXwbO9ZpHl0xEUNxNW40GIF3gRWzK29aXMqcTxRWC7tng+fAje2AZ/fyUOciaF+CZbugcnedkN
zG3PlfbxdIzjv08nlCD9z0mP8MfUUYkpgFAEs/99OjEMURdQDfQnuPYWzpQkhZAUvFh5F9MrFKjy
W1TnbNLlAjIEH43yntYHRT6EMnwPSVNkY832RKXJuFW1JchCku3UYCOYB+HaF4tUuZBIkg2rIdlN
z1GfGLpTN67Efqu3a/6EGK1oZuJX/qiI9jl1ZiQWu3SH6OZBSnfPcJN2u67f4sPQzZvGPYGKV4eJ
iWH7idCV97OE6peNETjkFuCARWf7kg4N5afCdRo1ijdDoJTElvWP11dYvgXijl6cMf8d5fMOM22p
Ahe+y7+tuEvGk4TVDbm1/lH0F1Xc01NB3jv/XlTeCRpQif7y0f61+GSOnb9nqEBgLBmrUsSau671
7djdZuld7yzY7zB+tPFZU7wZXprXj2acX/qGlCUtuCWqNwtWSr320c2pWyO384wrv7wAqMX5EZVR
kpxFrLHlpeBSl09gb/9ZXztNy//z9euqTMu5osuqMbWd//3rF5LY8JWuH059yUPmHvcgf5y/APJG
wiFRwXjjh5x9ZsQ0RvX3TC2XZn0os6uKPyLlGlAoGO5MPjQFN4zCMzRAzJ/ceirDOdf3qlGuKvEn
q82FSBTGLL7picDJgUpipUW/soTxgqdAjaGuZCitIOsGmMSxWcf7sruVIi2PHQFCOOZeYFpViSxW
wxA4oK7QmYwM3TUTk62D6a6Z8pa0VeEfZCT0YiCj9xIqj1I4lKh4+hKyWdII+ExTcZnKPKBnD7/6
MkLNkljGmf7F/JRBf8Qxaq7aq8eKXrLvUf/Nkp+BAIxWrxdJ72CuA0DlYkafr8x4DKhP+nKeh7L6
TbOOEB5Pg8HIYK+QbsAG+PVIwx3rKKLgnqm3FcnSqHb+8FUrhyduVJnHDY0OurhRyl+xZq4C6CrW
Wo83UiQHeRT6bczm74MJRx5fSOh/jj6Je1j0edIIlRXXZ0k5NCJMT/OQXhvxdWzSdi7XB3+4CPNK
6/FxV25a3ZT8lGA1xgCtrPt089RRbY+noSZfLMeqqL1HiPllKQZjfBOQ/VQMpDxZARIBnUzTk0Av
xVM/UlG/8HviSL22hOgiE5+FmtyA53XGJVxGH6qBUnhtUPWT2DKQn36UspMBfysSo1HpwKCO3Jxj
VAlFRPBY45qQXlxQsg9GkW2iUkEveo+TYxkdqGAkuNFMKTZ7fYQ34gVl7bcp9j2vSyrWcrOY6cch
WbazydKqQ0gRr0TIHak0OoKAzgsjL8pPcQDAXq5FikcYGZDc8SWx+6k/IkyQPKjz9nWsGx4b0TZT
VonOjpZuZDrz2mT5zD/12ZsibQmSU9NLfOvJOZuB/UlgcJVBZBCDRhvwXyIs0k02XCSCC5WKbzLE
8+6PuMv5AzTPGuuku0vKSlFdcv0K9RctdnyLjCnpUhM/9WAXkT0XR94g3zJp2+ENJ2nE4C0fY38p
9l/ibDkqiJ7xX+KmqeHI3/qQlTFyOiy/RGu9yluNDSY3P4jkM5CGjJhOsapcQj7bjNn8zA08ppea
hHuSJgti7UZXk8+p/m0Wt9QkVym9covisWM+Z0XNhHVV70VG+yknmbggMm3sjjy4fg69HR4DMp2W
BFHnP5AMsp0LFLHPoeCTi7gMcPBgyofbNU94uFREYiNkMPJbqBuSqgj9AI7/1uM92V4ai7p5r2eL
uNzT1zOoSL83mWJOgSKzr+qHO4fbatw31H7S9jwBTk+b8h85tPJH7Nv0bWk3tTiRATTu0oj4Z9a7
hTTdJyt9npBodBNgHyJCgkiFBsKYR59p+1a2i17Z89ppZx7ekD8iWGwQtbVuv4AEEBrHDI6jQqGI
FXRn5iXEWeyM5FIQ4EZTOlm4I4xCXLz5tUrKCQs2n3mooGWMybgSSmrhQJFeYMbVx1MurFeMzdBk
DG6wIfiCuqgoy86+GynejLrotsVBYDuo1HVJo2oJAn0FAXvtklMveBKCRjjtWQiUmrnhzM1o9tHe
XqOXxW7YLV6xExcbtBAZfRP+8jnsYmGLaw2BPzG1rFCNsZBPEV8pNj2S6gULFgFZMWyaiB1QtQkR
mb2pOtlcdkIosDzRvxhjgWV9cUM6z6S5dFu8RyGxHPB6Tj3uEaiCcMHa1qBC4GmghoMbbn2JR6bT
/0r6Em9Zuh5nHvNmiK5hqSgEAlxqH+uQKC2E8YZXSlDWWkAeCBAJV3q06fSUd4f6gcOxwxk4SVMf
OSG3jXRL4tpqS8PyE1cLLm14lAt8DjScVOcRGTi7f9F8CQi4+UxNdS2Z20ZbMwvn+nL0nbSki8fw
51J00QcsHJuXfMa5DbEZSb99sRNlgq1WkGBp6w2Z18LeN0/Cau2Xrcu/LMMkGjXhsYgvAbkxr+Jc
14ALBx6AXeI9bxXpBpx6Nk0IAoHJoad/qM89nzY0ErXR5ZW/ursinNFnNrjqwOWLeZzKLRQDgxuR
3IR2jdC6EI0hbmW7388I4wbXkSeiMrrGKFb26F4UNJgEtExxVU8WKuz47VFLVxxL4R6XW1ZPXj94
45rNCQ2XMJlIZ3t+Chju+INOtQocU3XijfDN5iMgg4MV96H9XIjhpHiviPYELfvhJmrRkw3LOv6c
NV9GvSJpqcuhZNR3HyMYpezVXRu5NiIciMRuINdKf1/aCit/btxrtn0/fbmlsK0ypI+7ot7AGCfU
ncHKSWf2mdtsI/1KxbfGtm5SuFaZF42VTukuuUyV3i+kmNy0q6gmoin/rUjvklAj5AUXxz4u4bhQ
YZl7Y1iYjcf1VDz3GlJLAkvmpbhWzbewWpcy8CbLvqYQl0Z2YYfBUtZEvDq0H1QpeyjBBAr0DzpI
HUEU3HYvchLNnIFkkSp/kwbwCD5VcLrwIjMpdniSabSSX4inIzz1ecwJdEUFo5o7CQQ8lG+mdBaR
97U6+hfqANdddBEG4g6RxcuEo5AoWAurvLyxU/jio8N+2oQIhwz8fnQpqV9tMtuEuBEElEptD6f1
QaJU8lrNUi8u3YyNJoWbEUyOThxjSOMo+9Qo3ku9TtwE7Cc5mm0gqTyyguieQxs3GZA0HP//IexM
d9vGtm77RATEnvzLTn1vyZb/ELZsU2JPiv3T38GcC3yJK4gBn6o6sWNR1OZu1ppzzMi7l9sW6lNO
tVYRe9ugg1doZ4l9m3YjmSQ4Z/pnhIqM4VRl0/tQ4D0F9XO6cyxHk12J23Z4LqveCjj1+ewBWv4t
J88PVZ31MIV8VqXG8D3j/qbxcOmtzEZiHWiz4Bc4pGEGjkD19P5Toz233Wdqrjo8QFgswHX4bAs1
cvmKgYCZcxOfiSms681jm1HYvIY1wlZkcrrhxjIVxWtZA2yG9sxuYtYiH+sudfCqhZdwspACJEWN
k0qc6rRN3rEF/ZCR5d40OHfyEuiWEQAE6fBspl6XHn2ltO5QJ5QHG49ZTLdXpaKZHItgNwT5GlGk
MtA5a6Q5J4UWAF88k5HrDTwyOfuoehQb3veBdgLqkGrooD25XdMnE8QXOaADpFG2QN0ZTK4NVK84
jPYgrQyhmpkZCSLxk4/HOqAoSbzDvZiF1cQpX1UdAh/5WvdjxoMaInQS+0smbVSiWHKkviJt/CS4
eXFIzxoegJBmdOqYEkDtKM/+HUylPu6yCIRXB3Q4xq7sLoIOziNGu9ouesSJVcXGjETRGhoRR7uO
a70tlO5TLU46IWpl/ham7wIlKWyCMRrthLklwGlaYFEzkdzKeIgGyG3Vq8GWXOdK5Ow9S9cQrMJJ
QyIH1tn+MzMgzfp7hW1VoK5K41kMntGGmPpSByJRY0EA38F6tO1oi0XXqrBKoJM6k2y0KxGTyOoR
nOqq3j5Cb/KeovWgIVYhjWnXLWJvCZm1rrFMs7ejb7+OikWCWpaVqeF/FObyBHVa+vJA6pWm7yDg
w/KzidkezpPiuWnnYtp7JYAncFGDI6NTivfxHaESwgU5AqYyrHS8UKieCKtEnmrMSsrA9Jiq5zq6
THKm8JmBWlH0sTkecwGfHYb1YM+cgsyFAghKsFX5nM0lXXN5Xp0H1GAoaseShZMiJ6aBcgHZSd9I
wrrw4fCv9fSIek3bUcoKH5+8BKhCE6/lXAgozu7ADEnKFmRnT9sZLOigPA8Qm4cjezAsCwNOJPaC
qPeHA+EFdqCtC3ZevBQXTbN+UykbCppE2Q+Ri7Q5ceWzma+E7qIYP5h0oF7857hpItzWiTmXaeCI
4rfGjVjmt1z38w4B51FILrn8IYSvaYVZ4kZNbHidlNdkQgTjIQUSYwpvJdfJnttUPxuWkFveABgh
Fgvgw8PYSN02vK/iyVIqV3fthX7kRNjo8qkXbigs3xIgY8NKw5NI9rIOZutYdR+d8ZTWWMGWQgtG
fVvfz4O8TXHtsYZ2i7SiVjAPAvB9JB+JpyA9tOD3KXJGNygwzC/dOot3OOuxcwac0ySveU+1V8qi
VbeSfPYgLkkWIhN4vzAfy6E4hspaMdYRPAK0mD3sNNaXa5wcgTvqk/XY9BAvNAsaxWNqGeD6i3sV
I5UEaJ/6IwX3Rds/58HLvQJDuCiDvSwcE45HVFLbetmWC8OcFVCjCHkqbfm+SJXlg0njlwm6bhgM
wArnZoxueyZqmwguBTAqtsAQm5q1GczyNZtFul5p8t4ikM4QctzuWAVpDo2UlPu28Q+UpkQicJW1
mCA9mPU5OPXnPHREcSnIz+F9EwGWFFe+PBWzUy49K9rlhzKV+V8rIwPHmJCPqnO0/q+MR0jEQCrS
7ghBPrHzpxRR6FR9QUDMQW2D7xWjhfWwhxmpWGNsFbBDT4ISbGf7dA5UorPC892t95wIp8UaGoX4
dLNHYT7uFzd2ijWTCO2eeiq+QwD7TE4qcvvYgfIwvbuUMGAprIsFm4pd7FQ7bIjyzJ8DdV1ha0y9
kCfcgr3L3mRB28oybZJm9ib9tVN6HNPSVFwlkR21a6jZRKniVhHYX44KG3WZ0DtWp9US4CWMm2mj
LXkG2VmI0/by/6VasnV7No5Yt+bil8nR5gTJNfEoOWVbDrLhmQZb59Kqbk14/B6e1DvMWVYFlW7H
9TFXUWxY6mWSsZ+f4bieYKkKHe3AeaR+BgtGPZymDgIOwYpZkNYTUundYFvn7m26HFDPoXYXSS2x
AXx6yZaEXVaT0dJS7vNTvSyW0d0Dm4ewDrMrXTnMo8i4OT/tDE4Or926nBIoMmVr1S+pcaoyPmAU
x7eF76of/x4p5jiD/Kn3MlVy+0wZi7dIHPk3PV3QxfItEqvq2LAlYo9FZQrP/CfJ0gKQIOojrxyc
TNrT8CRgCdP9RZtwc/jSDJseMsx96Co0Twl85ujKP6Gg0zvRkDTWDmoG5JF8SbWjQyXlpERrtGGX
AybLxlmUAvATkePZvWl1X5RSzK/7h/B1o5JElhVtXtqdXBJKM/our8EVABS73AeDxgRfCNIGOez4
bciOEYgvqJnYJVDqyRArLIUmCl16k1qz9E71K8L2QENWYfKxUB2VAS4Jhwq2jP2ucv59Y39l8vzr
xn5rCWqt0gxqkFfHG7sN9J+QNkbBuYOyHzEsFpb+lSqTQQe6c7inhDlQPCTpVEI3hIcaYO1V3Izk
A1RZ9AIRvJzvV+omNpIOxBgi52X62dwkmhA0hEsHFuWNXsOIeAD3MuEcQjOEZ0UZdYj/fnP6fwUF
jBoDLQF+aVX6j8aniYxKDYSkOhpTxEyBtaaDaV6R9VGgR1KAsJfFFJgLdoowHwMTSFLwvPAj/MC/
1rDwnPlLzRErCNAamjYdYcBfWEq+/Guz196Vd4pPS7s6Gyv1QK+835mv0hUR7Ka+BE+KR/Lorn+n
9SGfxJP5le30N/FEs4PDCaS+5rPZt9voykMVnv79xo2/LMi8cdKRFGymo8bpz/qvTwO47tS4OsoF
OWN1D2HDpV3ZUqh5UIknW2TRJ4BnEGe7gTQVJrsbWOPKTSB3wKUrRw5TS392sCmE6u/ig1PKFjlh
ga1qcOiRh8yckQulH/qPpPAAzUKDohM4K7qmFpB19qvspah/46Z6YMOyqWJA78WlidwHehoKg5r0
oA0V/MeNoo3TAXyjeuIKTM9A3HoXvrFM4XnA0GKpnyo1KUwxEAKMMQSOp4iwCO05QcXoFhz2yFQW
Pa+mHvrDE/IXgfkY0CVpMrw/U5XUb1NPY5KhNbRFdZzsadnUyAUAnSbOZF0dhU2I+uGCDPKpfC+f
KxDgh3DTncpXOk/AtH8pjP/90cp/G9O/X863B/auF0SZ37mcIHEwN7o3fUbwVDdyD2k5k1ca3ijy
M/mPc2ExOh6YmFpKN04fOPfHzAzW2BkBEY5uMOSDW/ba9CLqDwL4wh/u3V9Edn/eu9EJ/RsVzA9b
srp7LrYfDXFpM1amZNO6MzdwskLMk+9QjiFcD+7H/rODk5U70onI9NPjE6LAVf8KrvWuPkqrbDes
h3W11z+ZPcsFrIfs4j9mnBxiGDuL+/GH2/xfoMifV/7tCQoa09cHnXnR/6zZEGBhBTB2ow1sJ5TV
MosVRJDQUY7LBF8cgmgDRNnosGNBCfbqa3wu3zhEY+dk0ShWTJBs2H1jpmIJPKGENN596nIarL4R
gyvnP0x+6l9agIxbjbhbk3g07MN/3vs2DoKq7bLqeA/nQ0nS8jTLltjBYKHE9SIHWIp/CxZ3szWV
ed8vjHCnaosbHgbaekTwIV1B6EnHSoU5z/kM0RutrEN1KPfkHtCypYuAkxE57aHZN69sGvbUq4Ax
0cTxl+HSX5Z7446yHcjS4AyKo7FattMfPqe/bQwMUZN17NGKoWnj5/jbCBMFYdDyMOJdxhYHfOpt
fD4Zfd3eChn4KDAoMs4om8keJbxiT4bFE1NNI8LiJaUdftFoTZL6JVcdvBiVFRzZK/eHHy7z+3DS
JxNVFmWF7DjassZ30V7WZ8LDUPry+Mt/oh+TZfScLe9v0le1U5fBLHJxWizNw22bTCFwnKjop9ri
zsaPWGcA9ocCpcsW9B+PSPtryfykWkvCTmLRgkOl/dOh7j9aIa7YMCBHaCROM/Vp4/D67cbK9aOp
K0pgx9s8noc7Zoip/H67WeRnB4stXZwFBy7qrog/EYFWT822xXGy7GbRNJoqc6KGclucnnC4Qbe4
lKf70dWhBCArETAwTFXDm98/82cLNrDjb0kQha4xpTvfUp1I94vmsz82BxxV2/uxZn5fgmXqn1F6
X5RoTfdu9+8PSJS/D6T/vV+kwBNFJSvxF9v1t/c7SZOhN9IKrpJu+ydpH7z1Xw1VQRQMO92rp0gW
pqiYPOxcRxWe7Axmq4KwnKZjkdlkL60x32yzBYDsY7Gu1499sUe3g3jgGeb1FETwOluHRxq/WxLu
yQW02CRYt69njG9ArW3VVQTL36EB5lTRLXMGAzVIAQ1nYnXvpKfbtSeskaGUZwnqDmryKYeUZMpz
5WhYv7xmBxrMIsPdyzfwyDUJKLvVvaHRAqX82GGz44kFxE1EGEBPnJzhEjtM+0wOCaJEgH68C8xb
AGx0GqwWwgsVxo0xktzu9MrwoaC5CF2OCPw5+u7Hu74j7+HHEMnve5dfH4RumorBvk0GevBt4MWt
pOV5kRyzQ71Rzs285YkIXk0ke8knsEawzChzSeAdzyN2buBJwsPASa1H1/gqHakkYARd3Ofaig3Z
Pj2oZ/LlrtU+X6QL/E+rG2J4c56fynW5jvfl6YuqFncPBPf6wcF5MjPeGXvr8POxNDb9e7wWeQIm
J4ljU7zW52R4P2FRnaZPLGmqFXjRVtiBFFxUmcVWakWaiXvfkqR1DBeC1z6rPwzV/7Cuvt+gcYfw
20hFGZzFt1s5PpkCB1ljx2g5Jq+gdbQdLKh5sqBjNtVdHw1RthY2DaqqcpY+p4v8FHAefmcLStdH
2WQzKgTjJmXXsnPhgwdh+cPFSt9P+N8v9ts0UunFEBZClhzDVbBU2VKf7q9ESAERKj67Z4Rr7zF3
u583e7HgkHl/N9aGLbqyS+N9Gb1PfpJPi9+XxV8XRKEK1ICiSdLk27IY14meteY9OcIR9aIFTSB8
Ca6xTBfojpby/N/ziqSP+7HfD1jfX+/bAtVO7nlH+ZY68/mBF2Mvw99lvaFwZMlXBS8AnBYOiVTb
Rw8AJZhRU4/RKPxId2iAHW2vokZMV2SATUmVX4W+9Zo+URXjfELxrFmlu3aN/fCQ7ckWXwqeNM0W
yZriKnmfuIXInCdL8GqoVlHYRglbmd42ALMxVZxDT3zFUUzZAnsila8SyzCw0Z5dPl5nqwJCadgG
ZaAntr+n5kie4Py+KDYTIlC5Pixsx/o12jcf4WU8KOC5/rrRfqQkzSkCre0vxTbnrfaLd6x9SRRA
aWYR0vzVfrEJVJjNOIABCMRXc3fZRCFcx7f+2IS7wRmVRsSQWMonjFJkD9iCUAZRtC0xSOYoF0j3
VpdkIE0fc4rxlGo+do+Xbi+89i+osfJN9dW/VG+EPQQv0uyx1c8daPAnZFAc2vU3uBlaMyKcRZp3
7Ek5/dCMM+zgolCwocRCqZKLRm9KP5GG3FfzRrYSWdTQrp+iq3iKrtRr+G3RpdCn8az6Ug/pjFNt
tLt/BMU8elFP7QfpM5NZ81lH9v0Fad7OXyFua9bxK1kUArzefK3NEL0si9mwM1zlnYcU6wtK7A2H
JM7QXN/wlnzQ9zd7W6VTihv9sZhc+YPJy8BCkiCELBcnrpM98aO2xtLDK4UJMn/CfXQl+4jwn8oC
xikLdIVpFlgiItHNbZq839bZjDrjMpv9e9Rrf53D/+8h+14QVtKqSAWdh8w4Cddkc5sjEmDDv+qe
0l0P7UKYhyd/3zzBJjKXpKG2rzmAAWM0wRS4EDUb01eEsPUR2DpJH80z/RxKaFb2MXHqnbiGy++W
bvFUzOND8ZFBX7tvTPSAKt30/im5xDOkbcp7TLl33x6Nd4riUmVNnoXLv9/oL5/h96eb8/VkMiH6
WEIi9OdcHGqK9sAEkBzBmi+EK/w1EAI8wPmcIARXP2LSbi7ShuFjlUtjx8pu36ewtV7IREQ5Xs2C
NR1tC0D5s7hGDSWfRz/Vvy9S+s6bGqeg3y/y25T3KOnaVS0Xieb6PHHbKWx2dg7BHhHx4oYNFLuo
V55ckfH7RoGvnIJ/scMfLuOvO6zfL+PbTBgpj0lTTcbLcLBSIigJGOkwEQnqJeHDRleyExayu5kX
+3ZTHxC0dhtlVc+DD8nprey5+eHDU3+4L993GmUUpGoXTpIjzh/PmL4Cw9j2ms2Ms0BNvoZUazOB
zaBve+1VOJF74or4sUER2ADw9FmBKBeCKpUMUoQQf1pkTeyK5YnncM6YnAUOzZ858mvqq82lWD6e
1R8O2NLfVrOReSlrnIEm+ve6KBEEkXI3u+R41hb+InXYXH7S1xBc1GQbbds67P8SBKe07zcZ/JBw
/e+xpf1t2/z7BXwrR+S6UiVKxj2U1urx/jYC2QxU+hD5XiB8VKUjAsL33ZTaHyYADPWQfBz/qaJy
TR3/A24K7d4bSCr2oKFtpJaLyhwtNJO6k0WoAC3htTxXby0r4ow4HdPupvTlbnS5QJo/y5faSq89
dTmgjMt+it3GVp3M/fe7FI3JODh/f9ABvSuaBshyojKvAV/880FvgihuhzZqjn516qW5lsyi+/xm
vKnEPjK1Ab4KdQwLIzPvcRDz/U1xsRqYyYXA8HtJWfdFz9Z98uEP2APSUztZtMnS1OZ9PoKpjcni
TnCluvQn+yBYg21vNUKTt7KwIBwU0eAQHpTm4CuXFk0bpnE98ZT8S3rT2OsL25YKZZ/tUn8tVQc/
P5PdTe54Ja3y2wFeWF+vCChGXmeI81JzWWyN+6LTt0n+XiTnXkfaAMVCOuQQe4uDjMygPsrmPqMW
XcebMsQiB//EiuJpDPUioEr8Khcu7iF5mW7pxGwLQj3okcRe5IozQSBJpdk2dG1DdU4q13s4gXy8
08gX6S4V3x36j65w82EFHvXRunrPuJilzSb0nx7BUfXHNMlO3TbRto7OQbuO9dfJ/SN8PFcDlEeu
YMXiMMmAXF6qyUGVT4P/5LP3VbcSPVz/XHd70iuryVVq102zEbtz8yC4/amLtoO5N7p9lK+02yIn
0iRYBfKyvkGMWyjSsm3XA3gzfcFXR3vZfwqRtCszUd0K8d7IDpq6yYYFDfWYRz1Zq9VSJxDmURJz
Oi+jLV9BvCTMVIaVQ7SkhE15VvRPZjZPw0sR01Hb39K1OKBEfsVhzS1RM3KUz1wKv3QivuQEkUF8
ylfRsHh0lqrM7nT4IkRB87jdBfGGYAa+5UfLoQSbOdAJvS06da6TD9Du/NtMHVZqBcpB29TmqtlR
i5qAZAAdT7wkGFk+vEhe+tz3mBzFFb9HL6cji5YOA35rYsm4uagp8lleoDea+S3FomVJ8ztfxfT8
03WlzpP7glflSmpiNiHVbgt5GQtP9xu9dlhbZN1gFtwExYHXuXf8OPJa3tauj3eCMivQgiCMiHdh
vTSabaxTgVw0zFXyMsf/hmglsLFnI3hkT0A8LH+o5zP0bAOl5HqEkmutq6D/xCyFlacjnQboo4Nv
yc9smY9PIz/ARrPJ29LFA8MXkoIBIxwTngmLyA19mOfwS4gSm/IX9dypBIedxgCNi1THkbTvRDDw
SYGi+eN71CT5i77q3DAIgGagn8jrmi6vwktA8QcexxC/my403VKyTVqPv16C/+sbLu137i/rvuny
1ID+548BDTetx83gYmGPjfIsrNaGm4Zens/5gTnvMelmEnW4YRFwA0n9wpVNH5JoOV4UZgybZcHm
JvCO2B/zpXBbyL9sHLivYelySgZlBtuYK+StcbXwnvgxvotYEvofldcJ7SUceIXLT0auCQsDPs0v
jADosfH3RQ5gEU18MRBTK5ZkriY0LoCLvNJJx3SrWPxmibNGhzAewrvDy0koNWiDcjPb3T2e9ie0
XUDVwfLxOwNqQJFD3Rl8Cb+Kd4lzmsP8OL6ZQhqHAGe8nfCJuSLoYyjnOiKbAKGIoP+dUXP768IZ
HbR/eX3uHr8WOQAHBH4hQ4C7x+XwT75Vs2803aBzKzQ7QMFGihXsfFf6pPEHKgCME+OADI5b4YAL
5DL5yJnkuDthMA4Cch/4b0Md3ZWMOYZamPKpcywYPzHeOEI0CthXPA68da75pk8ZKRxVGBHj3UNU
ytaf0fTru8onIC0+Ib54K7wcA4GfkkPAHDMu5tfXtKfeAnNN6ZlpB6KQHUSjvEnGHm5xxicPCLdG
BvoEph4+D+MNQhu3gxeW0Ly5E/bO6CmKFeOWG0pySx+PyGgiYN5bMu4k2zM5WnnyrD8Zn+8F1FoM
zWAMsPiiCjesSexS1B6DosHoYMNn4FySMTXbCl+MN45q3AVA03iuQDzTSOX8k9p3dYxgkCllPRyT
xCLkBTAHU7vmCTHdHkUvPQmYLrAMo/HeIOLnNvIeDMZUhU7JRtTMB5ERFofTznSR7/NpMzGGV5r+
EEzHT5d++0jjGt8g/0xQl8JGKW2jsN4ZI6C4+SV84alrSpfzBO+AkVVeSthak1WG+6bjAbfocflw
PWRs33b3kV94Af4W4qY4B8djiz5gBa/6MM597KIuHvmiTolMWpzf0eWzw+P0HGKoHn++CEidsPgr
v7SBFq1R6W4DiCDTHn2njqCQH6auyS3i78qOiNQBVh+5C4ZDM7qDxILKvAIzvsw1d+3Vb0Ni92/8
Zo7GtLq7lYyBFweCVVVz/vRGGMDb40FlEE+qXX34Zzya/pd27lD8o7dxq93jUB/KD+UtvFRjL9Oj
oFBj7zxyhSbn3ytlhggzw33NB8VjwtSIuIV73NvKyafBwZ8+9iGQovTC/WLiUxC53l64D5QLVHUq
sEbmc4BIxJuwEeBZEFnrb0cZf2NLQoEFqFVlkSZdeAPhG9x2Traav4FMCdFCnSKFb6lTajOOq8IX
+kZtWy2z8Ww8nAO8kE+co5tNcwptnt2Zb4ULpK3pKZv1s4E8XYsZ+jlck1974lzQQjdwgURkH9XX
Ay8TZ3QNOHhw4ZyvvrGLMd6HT42zF7a03EGaCIqQcr/0TnhQpY3IKm1pnpPL2Jpd+rR63u4v9ALA
ZDwRQv/JTxc0Fg1UcFZHG9JY0OcYuAJmMR5UkKjIrVEjJMhuPSIsxNSl+IqBHqO8ObihiIoLFabF
+bUotiE+P3bEVkAKUOKlhoPygyBjYmkRt6EfRiWAsRllqkirjDCMZgoQJNnVT8XH/aV75ZBPy4WG
OqoyygPVvlvfqMj4Xiu7gjgVhm0+kPFKo32En8suQjOSDtP1mCpNMYn2muToqpdL097B80b7g1ar
L0OBn/Jh3e5j355IR168QKIgWSmu3ggW8fROngU7PtzKT90Waz7dFZgQGmLxwu6u+pN54ROIDAun
La2Xffc5ktEwsSqziiPn4MnilMvV0U1OzX6PoLC4AJan+WUXqCzAZxDlWTsFMoSmOESUOdLCa3qE
AdlUqWY6kNPgIO8x+xDSTNYm/G5Oql3kFskq2VWHCY0RZnr4M/gcEB4aoUfzkP+wZcVCOcg3cXKB
OCEBNph4fAoCU7jmBB948wzDqp9N0auTJf6uzLD696MgjO8m55zxjjos2pLSqCGhS1yp9xL5TJsa
DirG9N5VytmknAc4IKCM9R5qQvSyCFG7YvxIB5k1m/BrFlqiGUAj2UhPhWFOGp2EAYJ/wnPrlWtW
AMG00K8DoVBh/fDkKJ6YTLFtViSNVtBNPQ2rKSVCOEY8n9mSoA7tdiC8U8+mtHNNTgGPx0uh456W
0bxWWjfPNMRFVfEVdy1SyUQkvTR8CpiRDP+YpsImUbsRl8DlXYoCnzN6RoUJh5kRrmPDImZnd1fV
lnKxa4Fwt++DsWxgqmqeoYxZ4RnJH7cp474HpxSMvEKcBFk+e6jzjk/T9JrWxSRDIH2PfKKdVT3Z
JdOcXWW0FGAU6QsV2LTKak+li6jHtXTzogLO9VqRZ48xZHgxSk2LQy4vq9sxwoWJ0X6k7BbuQ7BR
TcrkvLOgEx4Kt3+ceeEojk8ez5RcjIITdAQMcT3HA2ERsWMpqsvjRx/Ze8ySc3OhM8mBMocg5gyA
kkZh6lhKs6WKvCVvOPBAPkiL2Q0ph1AvA0Ymjr6J+8TCvxdNnpJ+lsHWosUeunwrzU83ieeLTd04
uSimF7AbZW0D98cGlme5GWOmUcrQyCY0M4AXwehvKRSdQbkzBRAcPCv7E5k6FCT5EwYROAtGLIXF
3WSF+mtMpyR3hQ07p+negQXElPUUGohp8aEeBpT4tzWJ16X+0qVub8xQLCkMy3KmcKRGT1FQl4Mb
gsbf8OAVk8psoB9kJ0RoNsG+rNa/YH5yyh5oeZNmCQEf+s1ShHcwTgMTTHgwex3JwTmhL1m4seHk
2bQ130vlEpkU5dpqhsqVglZceQTCMj1iDwt1xiUgX8LObD/ctlSaMli6IMSVjTmXm/Wg7SqObJwg
hIscndN21gtIy0aBR1Wv42Zfl0tyq/ybZ4xhOcvR9K1M82Yed1MlwXiwlFjlokfM2N9QCy04pZIK
S3Q2XEjw40ClMyfHH0YQXUYcsSQsGw4YHXA15m5Y61Z0LS6og01i8dB28qBBULyhpLAQ1ENv6gkY
ZyN38il2n/Eu8TfZX1djGryMC5Ddd2XzWuMqQd5uZ0sGilYseEfIGSSAfRrsXjDsvxQX/c2k7wBF
BzAdx0nT1SnJVbQ/3WLL70H9xQ+yEmJBbtiQA7qutqHwqX+WHcIrixidcUFkvN4+YqNe10tRmJnA
8cJNRVQZDChIgOALKPm2NgY7nr76OKzJtvA5MKO+sDMMDjhQUPa1dkUelYrdYwYjXSIIitS1xMqv
w27sNWdkFlkoFGDj6/IYeiFhqiciXAeqjVbUG/gtoQNdh16hBlSU3SM/D48GMCgnsLmKTsOS2V9C
5wYrh+KQB5XXbC0VQm46lnImPkmSFr8RZk77sCURN81KUcC9bhAgGjx1NCh4tNgpwznppx1ayBFD
7jGQKqTiHNCYwUme4d2gP6BDTVJwCNNzY96nKYiD2sN1bpCByYKFSNKttQXMdwaUXM9U4tTAAvju
PeMcacm4x22Zih8fL6nHFZM9Yt45sdhtvL2/tCxQRBdlAoQil48wTK5adRynH87CYAlvi7I8EeCt
fmpLOgh9Pj7dYdF7ZHYPX+on+wYE6IHpqejW73N/m2+MmVFO0feNccWP50SdBoRVwNMUR7qQhJ8e
TEkEy9NjChFITbwThs7EiNMOnb6LkLOBTY+9FSxwMEsJq8WxgSae9Ut0a3zI1P5AQDYesGpWWNiJ
7J9oOeP74CVkzCfmuJsB2dm/w/Z7KDPluX/nKQ1vC5X/bDxuaNrjS2GXw3Pkj1gjpjtFmXbU4myJ
X373wpqjGyB9zHQOVhHfJvz7A+8Z74tUZtZWBcwMR2HfG06pna/jUz2T55rrw7yakMbnktmefmlH
8PMGy2JjYQWqF6g42GTA/EBkyqVwxEnWzKKkTDOXgPtRKbez0sCqoly0RqPPjgO5vHjijobDlJ2d
abhy6/JYjycBYN6LCisD1a/hDZ8LrSH8VTxzVcfmZp+J15xQaA/yRTcjAd1PbEwOGPez0JO5H92c
JoIIXqPCJOPV9S7xB9yHtvZekoleYwQjGR33pN3d5hHhMcJ5uM0e7GzBxeWriur7KK5ZMXd15JVr
q2Ry0mTi9Nw4uYTyRjqok2UBgPXwQ/XyL5IxhfqlNrY8iYvRv9UuTUm6+Z2m1kfIKZy1gNGLvq3r
dvVGUxz1IRFEk5+K/d/7vrwekiNJl1COjHrdbz0HsY2E4NY39fEmOkniBvrIUy1gjycOmkuAhRG1
A1aQ0C45NpKAx/m+dKn/gu6hclgBNyFWRLTCTTJX4WJw6gGXKx1oY3GExOGGLpza8YSx4Dz6H8rq
6vem7f+unpq6qqLWoX3yZ7V3ojQBJfe8PjZXirtIRU06csgPTUc9RodgiUMABDpfY1kCfS6wrY4O
ut2TSc6EpVLAssnDeAANx1/3qjjNF2wDGvVYkxaPeXAtPGEabtgavrFtYcPBPphPgjWIae5/s3d4
gq0Lwpd9hejdfwKUiuL35sf4Fn99NCK6WNRJ3wRutSQ9FEHxqyMF2YppzTY45nyhbUTuRndZry2n
X3RIm3GZDDaKKpzfqN/wqObX5ioxf2BHeuEwSRGa8w8HF+bxh+WPsx0M/rGiRPWKcgqO2xsdJc77
uUtfdcr/8S8NjVwe+HxxZ0LP3YzUhXEC9Ea2ouSBX0dq27ICg2tGTM9Rp0eByos7DZtqeHGpC/Sk
AwOpuiWpQR2sJw6NJ+KjsEzciWoqUVPD/rotZRTNoME+EGDjW4uuwKSiK5sRWIMs0EU1LvygKiU0
ucy5KKkwabMs6yD9LGh9SQ+qa4xSZnXSWyt7L+kxVlRsMC+xt7fa/b8fVvnvn4sum4iWESn86vj8
pu5IaCi2k1KvEEww+yGTzN7U7f1cAO6w6LFzau+OOBJalrKP+2v2Kj2pB8rNd47QHwgNq5hdGXNl
9ToeE9EDUbaePUDiscmgZPf876s1v/effo0iTdRVfYy9JhL3zwcllkM9VVIEngW0eFrh5zvRaskU
jWcE2p0czwTT9WxQXIOiju8GnDyB6ihuDFQKjtBq6L1JtFAJQJTGcBAATrSOJiNpxmkhH0tYbccc
k153mLt0ky23nZDFyV6WuzEzoHNYwol6N18TkWP6iBxTYwcvp/B6o8ZBY3GOURMjOUK6lPMASTXj
eQCKlV3jvjqig6L6BfEHzTExBbRxRbTvdi/bbe9JOGeJoiX5GuIXuTk3ehXsB1Gw2Q2/wrQ4gSEj
ZC8PgwLc5b9v7q/m8beek6r9dnO/NZdl2Y+SQM2r4xDbpPxQEqixkYKntkVoBA+XZ/H+xfqYLfyV
SD8BOB9JR4x9FnaiF8aISI6U6VeMzh0rMpmQtUX2D9oIvNHTAR8QhQZ/dmMtL3+Y/5W/zaC/X/u3
GVRIhFbt9RRfAXwik7ozO/gxtL2JvQ5rwa80c5zRRK021K7AM52jt9iRSE82ngAJ6JzP0Vkg9QWN
z4eZj9fOuRWWKR8e7hhAMHjnufnyF85NgUJPZ7Oz4ClAvQnSVrf+/WFIf2kA/vFhfOtea12jD0qD
nDYJCVGeo6Yna4QQMoUJonYNgCcEcUw8bWVGFp3A+MvAXULNe0t9Yh7sqjMKDfFN5aOgFLCJ1+yZ
f7jCv84c/zdczG/LfNrVHR5ohgsxJeNM/cvKER+FA8AoEgE/imtNXPrjpWFFe1FWBbs8/aKw6eZk
Llj35zL84Z7Jf58dVBECjalNFPObUs1Ii6C4pRNmh6/HuX2D9/qpPtefKS3AasyTA1U2aS3lSX/l
TmVP3Vv90R41zKUWO8fhyrpLThDjlOVjW71Kz+bTv2+Z9vdR+n8XOL6B3yZbBWFEG+ArOmbxGIqE
MikgAj6xJ7TWEltN0AONNd6xIjruBS0PQF78xCcNtYgiCvb7iOXBxSIccn6nRYBT9aMqV/XV5zmE
WsbYRvyNRPzL5UApMEnyqzCDg0fAPo46/K0i8ftSXKKX9sgRkUMf+/Jk7AUCQcNkb8mfrFQcIjnS
4PTS7z+MGvPv4xqlr2FqpvEfC94tu4Va2/esNzh0VCxcDsKwBi4PXGGKFQaZMqPjAQZfR65LMCI/
eG7Zw6UfQB5SqiyE4BbkJln/K2sj6CrvTvhBhTmDOPKrSo3Zm3tJ6qWGPxqvLke5YVz28+46hDYF
OxYumGVY224BnMcJJChmemhVFveA+0Gx5kOMx/sIC4rpnOMBocMcFYLHjNm5fqnoTXBqIBUE2jnn
NeoWMkuE3X3liPfRI1BF4ffRLwBjwvbkyimaexp39gOEP3uRCIEZellPwDMhuvjb2IdxkuUo6JtO
pf4wO0p/2x1rujTRFPyP47//HHfmQy1aQ+amC4VTn9tDuQXUj5y45iN/fdD3fScIET4Sh2Is+Ljv
WeHeykNzql4bbgpGaFxqbIXZB//kCNP/pt0yldEuZSBW/0+8ZFaZaqqYoxDaBqy4YbDHO7qUpIvA
NKGKNrZBSD522kXt4tmHga3P0DEWh8QNHY6S+4EjjKMjXLbN1+qczankz+jzoDPFcDsFgAREDoj5
OfOqU4mmeG468Qs8tFl0hBdHbuKzghUo3Nxt37k5K8kBFuWWi/AgLMLlGQcuijX/8O+ZQPyLjsWc
yCKbYbYxovl98uy1Nn/0Aoq1zKX/VB8kl5np8WE8V3sq2j+8GIz672cyNFm8noKpccwJgNL15who
Mln+fzzd2XLiyrYF0C8igh7xCpJojMGmMDZ+Idhlm77v+fo70nXixqnjDUJKZbty5WrmvBmB1Z8H
pzLkgFx8vdeHepnQ2+MMgH2LeLiYnKao4lvXBXNacqq0bpn0vOlmbt0FDkfz4s8FYN/fM+gsSFk5
Nv/6dJxkKo3MLT0VE0o8tsQiomwO5qixXTal+FGepL8JcILtkmYhNR/w4bKPMwrW52tkIPFcqp9Q
p1kij9IC5smKHvViwGpurERprtuLMkt7m+uqvGWsSCqXRunCl9eIovgsWYHtb8OxlZSVEz1lozjj
KLNOTydIyeDN34uF9nLV2iunysYLE7VZObc30FTO7eImcdvthNYnOUZxmd3yUYdytMRxSiCdOASb
h0EZRCFMJKoZTqpqY3Fqgq2ar9tn/DSAN8WWlZJC1JzNGuUMirTkbNKekvMmcWW6bUC3Wm8b/x48
l1M+OsmkFznE5XSea56DCxR6aznV2Ags4KFeERaQjZeV4H2Mvv0PNpR4VF4g/miq1u/Pq0pjAfzk
icOx/L1v36S8reKo2lnvGpzOmV3zXu1c30qBiCPkD2R5U+sVQYnE2z65L+MVjPXK//z4HN7OT+Nl
wr+/ESb6G/NQkYgrekBQyS7NoWFisLRVtA+lCYnBTV8sxX7n1c4D+/GcGq8S131wxa/VffLP4T7L
BcK76T7l4hcNIbjAg8IW3MnJ/q8QrlmAYvsQMOF3cQEiHritOZt9EN/gw20RfO/XQNfFCpjyZXM5
b1cNr53fkvI3b/Vi37wJCQBDXE3W8z9Xp5J4Wg5+bJ5b3VUoNZ0b97cEvmD5G5vB4u8SqW6VKUvS
bVPqdzbms+X69u6XuZh2mKJxoTFmE3pcGqtLu7fm2HCKg5vK4866cWtF+1p+3+dnxplw7yovN6tl
H40jKrmkV3qafSAxq5YbY0Ep2HE2znXdzfaZ31xVt0qPwojy+8o/57YFxKLYxV+/c0EXJKPNm/zj
h1GEhkWoD7X745ZNo2/lS5UtQ5FHsL2W58XqAf0tTo/5VnbdLGOW/D7lanmOwVuy37R5T/MFVJnP
sKg2s+54834at7aL5yyAsQ3QlzrksF2pU5ym1VMTO8Vi1r3AKoFDt20I41rLYT5D2qmVo6c7zBY3
ABCAXrJtZNnH1m/wrRBarZsyd3MnaIZykJ8Kq85l2b/kulMpDxfZy2/rAkSo7hlZxTk5Vvl9/ky3
f0B1XQJeYLrR4WvrsZm7fMynPWFnMxhxuVZk4QH7yzXhvWWKncu+t7901vunh8V7fO4VLo3LqXmf
FLAz5xuQzUT5TDkc87d0W947PZXBsG9xCS7WcWb1dptu+7dlqZ6dvRajzCcejfYYhaUnNnvBshU2
QWbJ06xxixB35g7DwvF1WnxFm6LSN6BY3/ei9NzLgjaFKFGWVLzvP46v2xls1/3sv2UVABW4IdNw
d/0ALaeO88Jr9Ri11jnYY2B0uc7X76rWWPdl7t92I22zyCBV7ZDNLmUAE813KeCTw6wrSGGGGim/
4fXO1fdyeeY38QRMGfPa5gyl5qla7Ij4ENm8XrUXy3QMS/bU2Wf+RMXB7dhgMDlVmqVs96xpImlK
T2W+yh6Okodc8NL3+PIfl3x13h+jdDxiq3ceHeRNpam8tfJjmnDnA5o4tavln7IIxGmGT+z+JIxk
9TX+uU/kJ954o02NPSBLPvx9N5cS8LVKjU2lHv7mUjxnNQbl2n//3VoMLC2AIsMqOGUH7nrVb3Dg
aiSjPT7jM3dkC1JY49SRrEAJyDqOVj9Ev9REc+N4A4agRBaG7id/ezvvoX+PhRehDfRt+7//HrvM
ri//fTo+exWEvNlXRcBBsTg6XFBfvlbpxYfy12LzSXoX4Kmsc+VGGeBh9S1HWKzHXdtCFjTnCThy
1skyI7PEiVCcQ6bSzOW56Q+lYZkXXqD7+lFIlvPX+/T1DsZt+jpDmoMyVSRLfv2+uTxNt09Fxv5V
I3tPIhvflgenBwexaK8UyYIzr/JUuLTH+dfsEWfmsnmclmWCPQqdgzDM+6oZgUMLW1j+du3mD90r
jFLRv48QPLP7kqCR/4FbQj8qzYiXGgzQJxIjGiIUkPwgTCBo0edXm8altexGAUC6+HPGZcud3NFO
3KR2wzx7VympzJLCLJGczi81TafcsKaBRIev6dOpY0h+3JZ/JHDGTICcl1G+oZ97PSfgJnHxdAnH
wqIpsu2jqTl39332g3VfAjzzkkMjXEbaeJnO0DV3LMJx+zqkykMmA0ToTFCqNpyBFAgBc3qo70aC
3c168S/8hlI8g8XqhF68X+o4FZnkOms/LEgCgO4xtyxvg7VtloMedG85DTPDuciMMaWnzUfn1Fr6
u+8KD3xZduf9dT87DHAvSlz3x+1tf9vfDaofhVm87N+Hd6fK+1D9v5RY/dgNrpPzZNm/dWI37AYQ
EfsgVyYHn/TiebJ5OXY3L7sXsFn6uJCKhovvSdY0hDQUF9JCmk0eCH6wsMa5NOf3bP1p+K+Sv2sC
8Q/R7KlNppdLDy0QsV0YSq1tFxtj59Z5xJfWpVVNH51tf96cNitpJd286OrdYDcwQWcjesl9Irjn
azU6vWQnczmAI3RExoqK5K+pcp8svk6/Q1sQq7MNeTWuPgRkfbG3GnFYoQZTdo0EHoE7q5dT699U
MOh+cyf9xs8OZaaQQmejrL6ajU6tXk9ORAsj2o/zeKDB1GXewm2q3IKkkqHnfDMjFDPNP7t2XTWZ
HV1E/bE8htwhRbqelh5pCbia3AYj7hwr4+eBBzNUzhVNUES4dc5tGCyX/irFRZ/dk/kY/yy+ECsN
Mx/r/upFfPhg2T8Mtt1pc9sNn3eD6VRfZj4049YJjgOnbpUb6QcFrL5U0+v9qjrSmkKXfJV/Vl9h
WYhCM3IMYNMn3bdE8CO0h1cvL6q5qSyP+KcB4Z8j/UPglRujHw1cfGWHmVko4NYJ02Pa3HeDiMwO
Vyq8eanWTNzVV9bcObS8nuPtRVNI16EeUlp2uBuMfzIf14kyvOY60eb7b+Npuqsv7XKj39y7+nsZ
0Enxs5+jaqtaHObATzGa3Yn1baab3fy5debNsCJmX8t+1AZm4tguWnfBt4YnuLBvzfuH1rqv0EMr
bHOF0nfuUAortfxTXBu+XFOmOCN5XGWwmmLJI/9kRUGDZ2Mt4QGFUFS75V4KmV5VSn02LU4yvfPP
2oo5fAE+/Dp3rxOr0LbCNhDqPIheT1IzT61DJ/Mn96ECg83oPtEXZ7uJlBYxdpbAvF/p3dub1mYg
mfN3LjL5WYulX/NJRciBY+4X9DFuh5CgNqsfh8WofsKFRcBgrtwExMTNOs1newafpQEECQviwxFB
Lz+Yg8PiIERNzqtoqhm3TLAvajtq0eqxhb5LrdXds/5S7Ukvy4VuAmiVXCR5iElr1P2ZzPPmhcJ0
j+D7poBxL/IOXmYaK3tteJ9AVXT4CBKZRJqHIlWB4SMMd/XverIauKQmDkDCA7d9sn9drV+7uzQL
lyggpN916uxLjcCnmIq8KGaHKgjHAOVpqRz7IlszZNkUhQKLyJfTi6kR7jolGgDNxldYLAUCYY4R
LlmYOy/Kynw8sl3SH9KNv2pI1t/ysAtjA2Y2h/bNYiQ7WAs4N4a7L6BXZEU5ReAzuT4S03FV7Ojg
sIHj6woMqMr13uxEwGNxuHXmP/5keqq57u/lG96EU0BUk3Sf+ozcTDeqnYnGSKQSLlr0xsJtvnoO
4bddsfgT/ey+6Edqhnh+6AeLJ9icXvKTR+vwJ/MeDbXOMW/Zz+GiEAHZXiZUB66eEQFhr6nER5UO
+JqbAeWzv4gvzQjMHpdVzB5LHOwfdX8N4ZEywFRcbRRsq/DWvg6dwt/qnw25/V+uo5J2A7dxToJ5
OGLCgXQjTOf378b9l7o9DS+UhkTZlr1FfVX2hB3DRrRt6NHQayYYLNr1pzmx3Xc12exyg9J0iK4/
oufWy+mhR+VHI2dvJ3F/NptjHR7wv+5Sw6w93BmUtwFc6I8e2ven/EDdU0cgdmPccOLZd4ttaaMV
T3rZv4qq5b7QDudlQzYQ6YknyaE2kOEhopsNKqTa6eXa3Xcfh3jbLbfXeEY/Hsd4uYkBaJsSlr6J
vwXYQ5BRWeaiSmdfeQlEVrWIwOGlg4N3YuJp1X7/YqS9WgWyQ28yobfd41AKxqfDVUOX7l6WoGPt
4AdSYgHnu2O6609rxPz1Tuiqve3nyozunP7uOpEMJuG+lSeWVZ9bt2My724GZrLXWFV6VCP1k5m8
+HJo35FLQejKoeUtpnlwM1j04ujcI56L/LuZzERVWvwsvpYbV+IaBmFL//I7cOWCifrQuvvwPLGx
aJkw53M3OwwNvAmRZpRbxZ/AI+r5fqZZbESN1EwbEU6bLxHCFrfqEHqSYb1s8ivkoJaPo3rmL1CW
MC8PQuM4Rtdmsmm5etHROs4L9IT5CwblODRAUGF3A0TlTYktl5rOJBQk+pzr1OO01LGvb7vL7ra/
7HPGQubRGf/kgArYZKkCVDL1cnHxdZwo4zF92jiEPpln42sQAzKyUKp0hBDnBuO2GqjPOdtUu/ww
owZUQLYbSxYT3q+Nl+gpVp5mq46XhU6eBWH8b8h9vk4ug+KhFgUh6SmavFOCzVbuLHsRPhE9gvGr
X5xI80hlqadT/tX2emjD2bSoZ5d69tz5t9yMLlPT5hIUEj3VJfyoSOWEbHWaW3zBo4JjW/0gsi/3
J+VDjvWXiLh3L38uSsv0lpPFi33d5JmN7JhdIS9p9Io07UNMXVeHwqK1CsdtonnfFqz2YqZsWuek
/Hn+2Q8XL9pEwC5zLbMpw8f4qNPaQ3/CW/jt7eKqTUC4zfjCStLzeoiyD8z14zA4TrJJoIemynUM
nsEawgSo/jl0EE4I9huI1frSaEvUk8qNHAFERgv+vj9ZENrz7/r//7VN+PysLz91rBuNr7vofEHz
28ThfGaraCGWc3DNhnTo1DiRTuq47m/CCv0n+K0xpSjMpLOg1d8+7KsyVcEH/9xcMcK/t2m761ab
xz1okNxPGXg59YSZmsRdyNgogsY1mrcb3Ga43Ua4O9j6uuOiPqwD6nFEIePLdjjQQ0PDE7ZQmYDy
Jz1C8oZwxvBPf1iGk8OXWul5U5iedx/uactSYJ627ULHAZfXE8JCf3ZqeVBrKVaphxWnAS6NV+3y
z477xsGH9X+W/E8kTIIk9fK9WH4nITtYLtPziCnlDsckW50XU2H/mTsNoXlghRJ9/2o8O0Njpdo5
OLTHzxz0DQsI9HnOSh1Ek9vAOZ9G6iWZD/FX9qg6Wdan7w9te7rUQvFuI2ipUVTFC6sMQimQag6X
NIlTQi0h095/RRR8Ff3mOeMQBB9kB3BZv3JQZ+tZnzXALCHyD2hiLJ9/0nUdsKT/dce+u/gii83S
8vDS29cFT8bFeCnNFQY7kfcx7TIPL7tkvgdUyF9FGxoTwJbGzlMMap3L1pzfw7L7VbydM3/7RxcR
MX5RCyZjUy/M5K29XNXNtPDLGQ1ImFG3jqBvJzCzyWNBR6Es/SpSQa8HDQaeYKJBql9cyoKsXYST
/i51D2uuQTG0JLaauZ47t1UKo6qfgvXq907yjNrIFGQyZP7SoXSWe5WqXq55wiv99fnfdXIn+pmG
/lOO95ojpXP7n+ao9rjg/aQT3Wdm6xoqIp3RajFzdIKJ6wbqfQZv9Cx2XQ8O1Ce549Ssycx98bSa
VHurDoqoX32I8GFSsGVdYloYRU0PqaAmUeC89V+3qLuLZBINYXdpIEBw233toPeraIZ9FFWb89ev
3uc3NVoQFMfYxAwnkyexOdOgp+i34wRiuV39VzbTOMNqY/620PRucPMwEZgPuxY1Sw28WCXCYd2+
RQei0EAYs/OVh6yikvcdwF5sKpkqTOBgaDCe/oU1CM/id88zIqTV/KnSBO3AWcS9Oq6Z8uXh7OPS
Kv+su3ZLk5x8MlkYBShX+vfOnDG5dt14a2VliGcl198L7TlaZNjjm0X/mOnezh+Z3SgnGqss2jvN
/YUX2+dDCPJXZswpoddEbRo4AUETCKKTGmhfq7Zm066Bvq/b2SF6MljuvvnRicIY6qBbq/SUa0qQ
CjYAQB0lIXoYUMPGeEQKf7T1nUoJbt/fj84T9An7AeOIQdVN+v2ebxCOvq5WnXMUxtYuQh4qJZyA
zm115EHRqOqH+VJY9M+T0odD8SpdvJiqYCyJEnWhly+miLWSSrmvB70p1CXXuk/0ltX171RLY6FY
r9ql1AoB1/TjbauDmOCDEzxuORHv92pQadizFkCazaNTprdhAVDR8U8O/JBJ8SsPC1kc5RiZWnms
87j61p9TeUK/W2P046SAKmQejEl3YTNW5/IiKDLbjXLPXCZboiQjJ0g3Z49/z5Pw/crqNn1aXx3P
w/9hb+tnveWLuTAO2kOu2hjvv8qz57mKHhb96FoJitxl/Ka7Z9Ax3V4pcZGeO7ld7zAg5TKZiQfN
4UvHSS2z64VMB1wnWsLEYv5mb2+ahGPkM1cN8/lX40zWa+mUz5UxFO/gkybsjeI1A6g7mGBszlWn
m1/1a7tt3C6N3CMt5huF6X982PgWXdE6bgdSUZ5XVmPmSVb6BQUbfDr3UiDuDioILxh8GUH7DDzC
d4aXr3vSow771fmu0Dl9nQb77raLJoPyd4kJh8pfMVEbNqVbSxhrDXptjJLgeWnqgEhcpatpA6P8
INgu37Jv97czY+inxNbnzdM4PfzkGvmXYix4/QcG4U/27+2QzsIpFcB/fSkdnV9lNC3G9xEamCpy
nU19FgP0WspnfeYFEcGw+Hv6wxYkqxAm6vfqz2XXXolgXzaYxIH2rHpZSblRcFxljgKvhc3XeLBW
J944BCr14G46haTQixzF73u4JNOPp+nCPyMzWkJfSOHjOpt9BJfQJ6e3jFXph16fryZ+iCClhFRV
+avXAq1Xr6+b2WJt/3pmMjo2w4mWXzLQl8S2cAc2m1gC1O11I/wbsdt/8lDX2frlZVp74dcfHQdo
0WOJhDIyN7Xj86GnnedPDp7SIuUaKk5uXyUt2dURdNKrh05VcxtAuzhh7+S33rZh6r7M29+oTmJ8
svXCk6Vg/1xAMWMTd74InLy1QyvdtWaDM+x1ZFDxujv4y35WK8TWYyUV1tGMXozGp7c2Nk2JufFq
FDzmEi2eFdqspksCZ97OJDbEjnVSnzI1akqVd9W+OeDEKozTc//6eJNLKXlxWY5L9rBCfJA2PRB0
cewzqHP9cLGVatXsn8qpOUdDJoFXRMGuJTpzV4ij4U5O6kZ4Y1oaN6iR10mxDX5gmGvlRhVzAu5F
OBdLU6xtOfy14foc6OvjfNJjVWxUkwz/wJJyY9P7YiltbuJDy0HzdZPmnm7/zb+5YqLWvpF7Agqc
MgvyHtRLDamrtVkKHvmMajMRfK4nl21p+7Wc0ygDdrroFHrZtu1xcOyuUuSG52VyEyh0rY9Hh+bf
7jZ1/O7tO2cqVDodFTvSK+5NnCuZ+uVNuH1nProN0dfNB/NDvLft/8zuyb2XDwszzX7VLm18eIPj
TP6hsLLDz+mO8CDEmO7GyZWsfS5gdC43j6N5B4OqfSbi5xmWnjPDarG9/ai+YTYAVaG8xTYubGX2
JdNFfB4t7BDHGtCK9SnmB9rd6/nWblG/nlvFwXxLaNUy32Od8wurVCES0Iht6hUZVjI0gHfXIPpL
/LqPcCPO3gv32L/5rXE8xUWQ+evW9tJaXyQDxRWq6WAx712FTpU7nM2LRlVI+haq16HkpL3prwsR
r+DjCUpfcRFDZj1xi+XqSOD9A510+v0ML83X1bmra6NcOj2LZ69HyHEkZ+zN+l0uYCzlUezA6gBB
ngss8cJ3b78fLnPZw8lasoNIGQkmUeo91XG4bfmtFDSU0QXsb4qh5CZJXKTqtR5+R7he6ZQvoA4z
3eUZK1g8hwG2yNSnMrvh3y/opiSNkn0DqvfIhbDqrQxnOQVbEY/CXniiJcyGz66ofvh1zNoSQER9
9ZRH3HCEUZsJ13HVrsuSB6WdhJBjTVAV9yxCzDb7aQ23YpiUvw+KQ/bZAWeNScM/AcLheviL10h9
NpU26LKVLNJirZXLisqCwep0JOe5XsgFx/7ycwfbAqkl1hSshMf68iYP2gYWqrQvhxf5DLyuKrol
ePeDRHVxX4ohX6yt1N9H3OzZuzaCpZDRswcH4bBZB7/rcVgNZ9kZuTpWMf/u5frFotQKCa2ZQHAr
6BrSwPnNViH0BsyfRBk5eHLzPqMoeehyJg2eAHlPEBCk6/7GIhDpcBPwkYsCgHDhokR29yigojJi
ZQnZ/wQkSF6XS24TOMwELHnGHQu02rKW/qXEM7zWgXTcoa6X6/rKtDDI8+fTU+9gpc9a2/apEFee
ZJbPOF9+G1IoNsWHjXMfXn3ZxUpXiOr78O8vjAY3wwNYEpBcN7/oBnn0C9cQpTA7JOIafNVRkQgp
acb/Xd9UTKv8VQq4jpukPPBD51iJ29frZ8Q0xX35jBQ99850uAckEBc6fDzpuOWiUZ+34QMUv3d/
Vn9y4zAtt2/T5CSOwHb4dn1bpN/ZlBs/xcjxglD1e/26kAXffDw9/tv0JM8v/py/DVyZdzgToCXm
mEUhpBD4x4azweqP2I/z5+VP5T9II/ZSoRaAFIRrFMVG/Vdpso7v09L77AMm/0yeYk3j9rAmhO1/
rfvMJOn5+/GOVmX5pE6zGv6M58o7TAUh/e0Ay3KEm58Kt5g/OXC/VysS0cNuJNFR+urXoeUc/efG
lTGrUz1762fRHvGsN/80Iw0RHXib4LuNZTkl5fpgFQO5qt3SR0srNulMYizA9Pj2NGPWzNlW083X
tQHz4bJPNummzlZZO/V2mZhOMU9uyQsnd20zGADAagpZQFJaSOz2sAuKtzqQED1EY4CUIQhkuYpp
Bn7SXhgM1ac51mqTDAKFeBOaVfZt3W5pn27OS6J8BvTPvHN8NYKjfXvxZ9Xj1jjDSbT1fBwbTDdl
ARfp6djAa3+dtQR8wN6Y3lv5WxOmxrQI8174LBaYAClCk5HOkJ+3gQO4bSeHTdwKqihgEqAGLrGJ
IZjFxPNXgNDtKqsrhMoAnPAr8s3R4eU+bwr/AUECTcJFWo2XQuLQ5oOs7c/5PdQCmsFp1uEz2Yo/
kcBljx5zrRdQFxhom72gpEg2HeiQVUNkQZFGM9qt+nAgWJzy65dHvl5Bv/JoiFihAMxu6fL+fN8m
u0pjXo0XHy6jshOCKcU/W3oVhKJpITSGrlVpzEohxik/a6mtDCHqzLV/hKO/l0jZ8mNx2ltv3wXY
bDGN2Do5jMrx4doQCnj7Yo4+jIS6oMG4pRdBgcV2+dq7lTq3A5KWWiYKAdJOmeUJmkPEZ1vUcZug
txR5sGcdQA9BObFQXDwkx2xSDWgLyZnfpA9NYrdJD9vXab73X9GVYvvyRdO2bkfKgUvvILr4uDye
PHfcCnepRYW00mzuXzOsq/gisul1mrK+CeB9XDDtxFrMs69TdICHJbBDQIimONYagCs45/NIC6mW
SYmLkMLB3KLOaCKZjM+JQAXLy30x3R5+w12drMFFrSdA/5TSrvZNgTWiDyysryrypjlIeYXkJ1w7
BvG7/GgEdfGl+nT7Ej+m5CqYx1zaE043KT1tX8/AcWoPjDXhSMHkpDIsnCXBc7UQ8zONy5MQr3ZO
GLlLHTOFORMIh4CDLGN8oRGamXfiOLzsf7VH6BiG8Pb13zVMDgYsU2BReMFMZNC0qiKp+pwgZ+R5
8RxLGiqCbIhtI6KNF1yPaFicIH9KfBORdCuLfjInjdO5H31H0RMUiXKZRue/91OqTHFzjtz5KntN
mE1zGrCIYcrkIVyMJgvZf3MbXm2zjyu/z223yWkeR6JVmKzxcr0onX/Ivte4dp3UlKJSv86HfV95
Wlx8o9jefov5j5NpB+cwPWH/bjl6iL5AfRo8GtyRpVKn/G0x7fMtFzSMNq12UNl6hNOLUnwWFIZ3
ZN8vdaCPbJz9Ty3m3L7H5gJecu/3T11XnAA6cfYzFtbl5oz+FPlfaPeRdaASvJnmzK11/yx1gHLc
vi5ffKeO7CagUHLcSR3r+thXKY+Nh/xAOw48c5hDaHJad1itHI3OfYq5CVxdp46kuloHCEKnwVsn
hFn2efa3PGRND3N4xLgkarX9cbCk+KJOrWOhseRvZPLiK2UQjGL+SOvJApFJ/xVWbZmluufUqkgC
hK/kNnuyRrGdJXubkWaF0plzTIehkgwo+RGiO1lIV7HRuH8SV5gg8JDfWuHAe5RwCyosDLC/9y4h
x80wPL6KVNRooqMchQPNuS+8TZ8QMOZx9UkEZPWd+BFOSCDZPKNvtXKG9JJcx+xc/XXaJYjfcgNY
RoIrX23mzo7LV2oNZecgzG3WPsq6Rxmll9NVb/ssEi8uPFffqs/5v/e0hBkW52098yxTaFxIbv0N
FR4Ux6J+2TUitq1qfCPKqaA/9uduSRCEg7qUG1IQS0eFflZfE1DrVpb0iUOK4jnNXxvbjUzqeFNh
Agmc6IZOJsPHHCG46cG78mEpv1Ynl3ZVMOg+vv+tfJZei3mJTwwy9eNB3m0t/yG5qOAQcZXczMLM
hcgbhxE2AH5O+WUs+VX9eBbUF+9+pClJKZGZ1JLxPoCYsugiAs8hYsN0Wkyqopc5Bstelf87Z2jr
LfjGc/EMFmFEC4FYUZP6LtMp5/5zPf8XhdGckX+adA7jd1SZ61mcZdA7pF7n7VUsi9cn+Al3U4N1
6xpfP8pRY7UU0AppWaKDfKnFprG+p5nP6E8xF28iKdzxlHP7kN7ksFGHvO2QzsUtHcJ1fYHpQUPm
K/yw4eZshHcyGU+pf9jLe+wWlXVDyk8eY1yv1NjL2VonKnYu1PH35dbJ6Qe9emmcVMYvASJ9xWOP
zjEkXEyn2Nbq3nKUAqCbuC2G+0M8g5XsRyFU42R3jfVmtYjbLPVQvsoUxN5Qn20aYPqlieWu8XYW
33E2itq6OvFJtWcIE0CR6uUqhOl1vMCAWWHRoybIwI73YUhdqBzS9Sw5c/Zyrx2lJyfK2+bjeSm5
M+E4nZaSKsiVY3JZx/dgNVVXi83Z4Xk7SzYClnGwhWCxV8lqq9+vF94aOCPHRJknPpJD+Oe2G3Mp
PvtHT5aaGvl6Xcl0j13MHOBOxOYXxJIwndgAZaOjb9w0lr98Gx5Xyb1IChkffB/oN+6JznCn3sJo
ryfK1Vq+SHExVWW+yQeJMwYywoRbe9lOG6tjqpQxWIRtDcpGZm3nTq7bnuIUqhLoNot/UQTqh38V
9kRZll9EsEllT67Txkkv4lC9indNrsygag7t5BAv2PReHz9u3W0a/67qMrkf40NrzPwQ2hP+RZyC
BugQe+ZILpeSGXiKWeJiCQuXamAMN495vXjtZPxBpmSi4SPTDFZ+aWQwb7gFmAoLI3ciEferrz67
ecyXK2UOk41JbWDWdLe+mijZ8Bw710x7t2pvj61DVLI3f1xQSwJkiepZk+1LutedRyDbAp8ykH5q
tW7RDet3W6ew95/Cql2QFC02gy++lEIMAJ9x+EX+2AuzMzdTlbv7Pducf0Xqb477gc6ybE0lz59W
7c0j2TCPWtyrdMtIuj+2rlDfJw90D5Dlw+lulmzFq+JXn57bleu5fuDW0f2Z9rTcD/N0/Czp/lKi
KjVO2RYLyW7cLVzfVuNu7sFoGfKVStY7NMp5/wrEGL0WIl7ULNzQHBWH18vu5ZxpG8xS5R6fCoNj
Z3t/10cuzrkdpg2jap3MALR8bAsdHO77wtCQ7yHfkjX4YylMmzCjxlK98+ewSnLL980xzTL0bZ+m
yzcF3ovf76NRPeHQqDe6b3Cnai/ykWtJd1erX5K3bavdvSWz5mECRidpjLrXeIRZE/vGPZU4ekG7
Bg8Vp1YwJCnD2ukeJZiU2qPu6NjZt27Je1dZm9poBCSzthxkGqvu6P0e15lBO6wfjcn7Rtr2dgCr
4QUiVFKuXeN6t5MsuiyTybiXqxc/ODRqE7A09RGDYtzpqOBCaZtJqf2odyLVPXZK7WpjPnDuVeqq
a2+qTdjkPLNv7Wrvj+QdEgZj/wuE4y64Iikzo5F5HmdeoWbV2uPaqevUHUe6YFfrthvdUb1Wb/hv
Z/KuMe9taF81R876+6gT/YUkWg84wyZ20m541y2xWJJdrd1o72ojD4663Vp3cklOfnqTe1ZrHGqL
2rlz4JSrJUqUNBiPa+/nTsUTLNL9c6dQf3sk3QnKPfe/dd4slVq1bUG2Z817HJqcjSfv0iX1k1IT
1o6an3P19qLW8ZJs3G13tV09qFDxny5IgHq7kavX341nZ5LUJt26gtvdRe2lvY7bydv7uOaBW3Ko
jRa12qneuTQa+dqk3h69dbtF/ZSrdxWq/Hr34PGuvwb0LartB+LfBOFLpOK4+4lS8RK1jkK28bVz
bRH+EMN3/TYjjopt3Zsd1BtoqWvsrnXaR220/tt965zqSbetr6HoIGqH33WTx5JrrkCbw9zBaA4b
Zok53rE5E29LTQTOeTgcDDS17TmtlpPK7eV2ahSj7nr8fsh3ytnnx+ItsucVOtVDs1R5k3CX27cA
kjy2g5kwjUK/lHsHF7FaplHpdXwaHovPl/z7sdRebN/WuUlh+d/sFK/Oz/vc20K67U7QQcXR4Xj+
eVQJd/Nod+HtgcL5t5SRg5V7Oy2eitPRUpjVKS4XWvncqbbZTgob0BWOiPsqQzAd+Mot6HgyL1LU
DjeIe5XaFG3xX0nfrOfAYQYRi2SJCR9fKSnwLoeu6rfx6rmw4HwoZqRx3EmqCs5YKJX8IMUqBWQn
8vQgqpW1M8cSs0NfQUcoLdmsyi95ySyrY4VweipAar19T4H4XZe9LHAAifCyL3eTUvZjt3y5j0fL
3nb9Opu13xAZeDz7H4yzxY2iVivnaIZ1eDegfYpYINkCg5VfBmM9W039FL7SFZm72Ox6fj/MmoB1
dtCJGBg4qd8UvovdoIR5pi4L7MZKR01lATKdGA7p3iwhaDOsbVAQt9qjXC8ysDJ3jeOAIwIDk2m1
CDOkefrm4wTc+Qcsmr71jiIrJo435kDpQ7B8pox5oc4H5kbmwyhgQgC6iUR4VVM1gXW2LDemiD+w
XjB6PeIx2JxjXbZsuJ8NvAijgQKFmw+glfe4pj9O05ZKhVex50SJVykYGpIWKPWwDOBcHpr3Dt9+
K8LuIVaO4OdCfR5b9rYkn0UTEWdz9Tu9G2U4thoAt9Cs3s/qHqBvkz0A0T8e8LwuW+8DjH0Bzer7
6vPEacRLRRqgaOUaAJOhyzN1Td8y82xbS4+RgsyaAYbBf/WpGil7mZ6o98+r5/M7MDYFFRlNmRXB
0PiHBuC3tz2kq71D/48vqeYtJeVA1IAwwWxcrpsS2r8H22NKsDIFiwRcMG0+NqN5OoV5S/gqi7EQ
Cug4YCtp5w5JkwYDzPFYwH/hykg8bPwe94brutDNj3Mo13WTSLloODcsVsBmTAgdw0dxQggfqJ7c
pkAv9llfh/6VdcrQNI7hGUVwCAUC7gDpCBUIXW8aGigTJSzMactX3eIf8LM/BQi8jPZM5GiFf1Es
VqtuxVhJAZPAAVrhCngWfli9JF3MrFbpZTz7BcVZMxaB4Hx0AExVoePAmAL3ynQl/t469zgw9nF6
u4H9pVjXqrt0x+0DsnWMOzmZM9ed3iHuAW+Es7dxOIqeb9de5da8HhsS/dZN4Ft3NuJ5AmKvfcq3
xkZ/nkDvvizA3Kc3JsVTOme0cGqCMTfrnirmQDc/buRYptbpg3eekWVyOqWww67zuCiNgC/NMZPJ
h3Ei11wCDxJQz6kiv0nckeCCERyA8xcBXIlibKezLFdwvBP9JmQesqSsPQdPTi+n2BUq63gRzCkE
B4eBQNyAG7KeJ5Fw0WN8FLcgsye+3cJdgCTLYiPX6WrVIvgjhCHi3ikqTGqUSHtttQ4zriplwhlH
oIxSR8tfkrW5ssRWCKt8GXOyMxQ4TAtT5EpEDPmyZWR6JHuH9Ee666vNvVPBTiGAVPCN0JBtoyyV
f3Tc1dawSgNUerIcbb8ARZ44RNnbZ51KuXtjtv7MvFRamU62f8bfA4BwPus6VtIA5yApJQwIwPoo
lT9mk4c4SeH0QR+gdR47K3rJbVISWVxOF9vGqZzm18ATPYO6kbIJ8+JAR949zcXbDHendMyUJm2y
LNz+F+aSyz56KgyLp+QxudxiyTK1zLKl5+S2z8egtUJ7CmWkmY8spifEFh6EUqKXig6ozewTe247
16ZpLDzhNxlanO7OSsdXjBzL/cgDhqb6c+R8Z7EQf01rO6Y37ExviyenEhrtaXgbFvO1FUf9qjlj
X3BvxOieYFi+CUESCzN6DCPHQ9HejgHZprIPhXbZQbX+sh5s+hp47STRx//RdGZNqmpLEP5FRCCI
yCszTjji8GI4ooiogID8+vOt3nHidvTdp7tVWKyhKjMryxgoOMwRtRC8Vz02LWIOPEcRYWE0D7lD
uQtGD4iRBllEGtjJWTMEmXLskdPFiJhbh2yDwL6X23x4D569FR6o9OgmI1Cb1YhfPEuH0xn3T25F
tB1B+0RKRoyKKJA6HkhmcmUQmb9k4c1VaHhBu6QK/Iq/5015a766N9Fi899Xow8liSzMzqFnSeSA
5dBNolVEmosTLYp2sh40WYQjhIL4PgIoIG7b3KdkGXe6o6J/YLy5ZO6JZITZic8On7mHZSBvJQkG
ySQzpnCpb+OyisUiN3+ul6SGtmp2RHvafUg6nhyywweNP0Cq5vA2+33IXXGT/b8h4W1aVL2oS0Ta
J74+mrM3VgViuszrkLAyWiL3E7/qqiOyNS6aIZPwhFiS6zB07wPGK1/FFvmPPuR3Mnk311w6NXkh
ziw8mad4Clw/w8Bw8pHMCJKlhC2DDB5lDaId/oB8kwFj+BFh3ezt7e/XvAWvJKPkTxkSblt7TztU
kaWuhPacAmVFvECqwRXRdU/upVNJuIGKt+PCyR95Ib/lClpSXKS9qMSpq/77T75zC3wkV4blrZVa
i5fNUKJnibQrd899s/BUgAVAOhAZ9JyUPADiyCGPAZNXhpNR4Z6FaS4KfAbsb9gYVP6YX/GhDA05
I//mDfO/J8xreejcDqujZWk0iVMifLr2N/0NVolof9me6NIKmuC80LYBhDxF+vuW/Q/qplpkwLwT
17U/ZazXYbO6EyCDEp6yCKMZmPd4CRxCFkT6/ffn3GQ2x4kW2qi/e4/e4ArgL2jaADStvbVAnIcA
Xxrzd/zj15sz6g/UW9SZdFCR84hNIkZCSdEMhwtjmfGAjDbspy5zhJtNvnNGm5SxVe9DAJI3N4Yx
lBzs92N8L9kGwSNAONj2wDxK3CoQ6JUOX2RBePv8S+9Zu+JdpDHpKqk+f8naJiPlh1XmNe8p6S1/
8yYf/4Mb+JQO84CrQ0DKZvkRjhToua+vZUF+iaeWgGlAfxIuBDoBoAdbZ5QJ2NjQv0eYClHGA9zm
ALSBtuTlSN7wAYBFNaVJbFegsmRaSJkQS3LdCCglrNwtIBRuskRYSWICV0I7Q2xleCHzn72V/WDy
AXvWXJkB6niMC9m9krp8JjANd8TPa1TzVAEADCBGI7WnL4Bi85X9oS2IKEjL+12Ht1c27K08TNCr
8go8mCD108kOsYYcEFGtn8Kz7uMr9F+C7Am6fhMhwfL2C9WTg55qqvPWi4MsAkDiWUgtBl/AxwKp
AtbiFKL/OauCNcMqIlWp+8FWdhVXGqQOVJb1szRDKKRuwOoc8Qw+k0u3qf+OW0fWeaaujk2CBM1p
yZxxs2d0PuAax72euHAaVlIB8gcyPQ2P0WcIBSyHuAyMEcyVBIk6GrTtucnAgzfxn3xniLhgxk0G
OsiFO4nR+nwfCaCCwWdOUPAKnCNG0AE0ozMfYCGwG2BV78RD6FIwOK6EzoSXvZacv7e5Sist3Jl4
CJLob8sX0C2QXK4J0JBD5A3Sl7vAdul7Wjz/0DjtNenHBx6H/hj0JRfLE7647H/YCKAJ92IMPkF3
83OZJdmc8Nem8TDOV+DeM2OMlXZvkTBkf7eBRTaICrjUl7LhMRgh15ughaNAQBMoHTcOyskFAQcC
2AJniqthbucBS/RU23d19E3dXtdR6ITHBpe73A+IbB9BWUlVco33hwAqbyBWzDzuj7IYxiJ384ef
ai5jwAeIBfETX9x3/QelIW4zPNYp+CVTmx9zSbwZI8VLQRv5z38Xxn+yMHlkQE88DT4BiJB34pIo
j+bZ8UAACvk5yzPJADLF1GLrEo0+QTqv4GQtdamFwyQBb2VoAWT5QNBb7onxEOuAaaL7XA5DFS//
/YynDHbK9fH9w+X+jR1/yAIUszlddP9eodLT6e+HzBPGgd/yN7wDwwII/fl6/ZAhaTpedRUbJVja
H84MEJxTsvT1AOXB7ZkY3CVvwa3zkUwSRfdl3Qemrvi8r/X44k9ss0aZaAKU3gObBnwAjt3MIiBr
4GveQeDesQc6DiKunLiwMglUwLgUzJ4yAj6CcJP4iSm/EY5otDbMfd6etwFvZwaQmn90P6MsF61X
S6dYNwYfBDdNMMHy8cGGCcg7HlexLwYJgi/VStCLsafkfiWSXr/zw0d1zveMxab7MAjQGQ3TLoLG
+G7wZObt9otHUNHUi4TZSa+3Q87p2E4L5I/4/YDOGBQksz9je4Dfup0aCxXo7EZfCNgSAejXHbva
4+/sQndgYVuKH/ODm27fIVl+1gf7wL+vFwgJSDeFkphrYzZXDArJ3fPBKUmi+y29B3sh3MozYBpi
jLyIR9JBgmi01AGhaYSzd4LKmpOYIhSieESkqK/BhZE2kwgA+SGYV0Qk+1jCFIgpjAMJacGUYIE/
JaADtGalQXUUVAjVCAgt2q+8zH45YIfkS0UNxluzfTGP+WKjxDSKdQ6iyh9lJDLgLaQAEXOQc4oj
iUPt35fY82CHRTRvAm2LD+Sd+QS+MyeglU58KsQIkRr7IlyECPCJj/l6fgecutwLX/yDNxQxSjPk
fQjhuDtga/lOHG8Qb9ztilQMi6e/tu98Dp9ZMBgorRXvLne5ZwQsCPBcNvmUs57I8EfPFYFqsxJT
CuEAgdgPlAHIe+fKJlRGbGD8daYu2Zr1JODS+QffORZ1TyNxQVMLvkYuxkOCymWXAzInaCZ0wmWL
JsXUdTD4EtmqCdoM/XQjzL2J8XsXbkFURVj0I2JihbKyz+qVfxFB8QWorl013PIQO4p+9ZU+FAC9
2cq+9J505KCmbpKuDvBcuYjSCeWx+q8OvJSxIzxlaLJJ+h1p1/fd0q/3M7/h9WXr8J1P4/ecAoT4
TI/PUoE02bQRQ0kWI8Px90zatqKdo3qNAmQIyL/wmX8QRJNZ8mbZ42wgBZzg0rMgR86GrY95CnYo
ZfQXFyN2TX3cLoXR5ZZ+Sgj0fc0ayHY1/567hID5CMvpWLMKvCnwty3NapXDITyE3zBY07uL1TUQ
Hu1dMWwUttuJRLUoDaztdptLtLIzRsqkDb/Oi6p3bZgDoOG9jIxOstQ/K5t2WA3pxKhgU2KVvCxr
XGVWU8pH9ZnGcTb5DXrjEs4UP+q1MX26iVMP905eY6NqFgh65r/5zcPxFF86Ph5v9k7CCWU2FUbH
CADM7rxfnR9ZoJ87ojvJ+INQHC42I16x7sd2+sMzw0kTjg14/m0PmwpUE9jtoEBkXFafjtXojnCO
zcFFzM+RvmHq3v+9va54K43yOS4FvVWHUaFdEuAOyZ73yk3clpqOfb9+rhilpQRHuFjfzP3lHtGU
ii209HR0tSHuwGHxM+t4XPP9+uWcIYIJ+zv8MCls0/reI6IijNop2NfWvy1pig5jarMp0PhMcp40
bkU0MtG9RyDN9Bn2lWgUqL9IzpRVUD75IAENKK8oqQAhvf+5L4qYSYaY/dCLpIZhb0dBSSBbNs/+
u/zRlQ7kANLX7cRO5/Q66CcpTJbKtUSf3LDbi3Bc47XwsiFDsPlGyRSZjdviaKmA5k6KPWiQ/YgS
q6FNXoVHg0p9wND9ULpLlfeaVhg2DjkO/tzGlEaTyRgN9rXdYP1hPS8pfgrdgeLNwMDkuwvcGofJ
WDW/jI8jxMfdWTaqrQHbpuQhjg2xfUu9HpozhBIXmqrT4bqzkFOOb6tz6rKdLinnpS6ld31MvvKx
croubTnLCcuEyDuoPJrHTu5TikIQ6jqL2ywd37z35vM0r1AHUT0i0dolA+xQP/TFRN48S7zUozew
qZ5JBCGAgywYGnbfeTn6CVMMzMrdOMpGJfQsgb3Xuj/v5d8uET2a5uWZYhH6ewyUQUJ6cqL5ghRz
w62tDYsZ8lhiWKbua91H2gm5zclHN5VJBzu07XslLgJ+bv21sLeMVHo/9teZ1Z/XQ9k/UAtkyaZy
zFAzLmK70x5ouF7NZH6GxzyvRKbBfX//iMKbT8fPjgP68aZu/K/ZczWW1zBHdDYy6xEQFhDGMp4W
AWb5qKZRTo/7hNc9noP19eNFTT8U3PdyT7L7c2Oq+LeBNGXlT18+nk5hPbx50pDFZf2Gz8XiEUJd
YnhvyW450Lx9SKrpIk6cg9UNs9nPpMJgHtuYLYz+aJdqArS7Mmx84dAIUufiggRySf0Tl6fTmDl1
QLJzq5w0nrrCJGMEaleE70G8AaUEVn64yeDT9bmMsRH8hjQjUdYAswxO9xjbuUuzANw3xlKAGhoo
zCZP8qrN276ySdE//EEjcR1Oyvl5Wqh4lRjrZIbsZ2RQ3GnuKc9XBpo5a1YwFZM9x52XeUQ5o3ie
okwY95gNomK8dmhVgFMy66Y/Qw9uHh7TxJdRnoyzccIU1ixqRsfEsSE0Oq14bhgnUQq4yWDLLh+3
8cDO6Tc2oGW0WQecCXTnWyguHJoVuwAb9s0EKmQuu7wPc49+YKyBazVGL2SCeodY5rqEE+6dNqpQ
Qn4zTgZ3t0MXHLrXh10eOTJeEbcecg/mA60pzbJp6B200xQjzfe4pq94QN9ngOUS0QzLDYVol0pM
914TS+bWd/uGq8YICliOkpr7CFKnpFZiQQhIFEbUlF5FcnKz42kyJxnnzCZjRg6/+U4Vt3tiRUKP
7bSH3T/mgNiCPzA5V6BMBDNL/mo9F4ZtjPq7GdAacwcpDhhmY8rrONw7nZB9d/ZxsZtiDNgrcpPt
yW+8ZqX+URvpACT1494BvlcSPTcRCTnf5f2czUvCHp8Y2ZHG5FukQvX6zRxFtscT4qRxk4AnGkh+
tFJcwszoMf0sAfw2n6BYgrsN8bIff/y+Ey+wLD7Rc8vh8SOaZa7eJsQINBR0FLew9fFjBARuos8K
qbKwnu5vmAxigTZoA7RzwtjeZNNf/iCWqWO0vvQy7axwrX8t4DBoIQVvyprwvpwPFdPg+jg8JvsB
xSui3fOI6iZ2fLwA0iV1tme6l126/sOlmmOizaDe59/gfqI/oL236sHsxzRQhpnHPF5m3h0Pe7YB
ujU67HG9sYxvw+xul2NUoLaMVAcXY6uzKUe87xXhpNX6SbgP5O1lU1/ZcKfa1Aju9tOVQAepP1mx
0psLDEvyMVUaC1BzMCwc7MEqMw0sLAa5h6cjh6K+grnwPL/sV6isc2sESWRTuOjc3HSBCFxbf7z7
+HnpbvVVz9agsosRePBvWY3x7qUMY1iOD+oA/awLf2MCMM7AioImep2pRRpkF32rn9Xzb274fqdL
kZr5ZF3T4AIk1f+wT1lyoI+NmSDYVQIfCiMoXWIm/RbZPJ93LK/FeKHeEb3434+JpB1rr4Z9Y2jA
ZI6xDBXOkzc6TtEfDt9KXOpLmqdrDoU21861tQLpCDk1ffu9qU620lvojjR/er0zfztW581M9XTP
q473MSyHhTOCmD+CDNOsUekjN8t8JSQdUU5CXABuls1hGT7b11TF8NCs/cLPBCSmj9UdGBhHfgSp
AVs9QBxwpfwtIpGc7UPivdeUXGXx+Jr7IWbyB+LJrgtD0HEMsmE+gAUQlQwcfWZ6Pg2nbZL1WTsj
h5kQusoUHTnl7r6hqwwazS2sQz7Id5rVP3FSnHVHHVQeHRco0dpkwG+PEzdRn5nffFbj6FHP7W9Y
bICA6YRiDh/aMkB4MU+GxaLBXs3sXKuof2I6dN1q/kLxPPxMFbsU7Vury52qGwpsgSsQ2XTddtc8
cC1/LWoZebVoyQXLmY2L9df/TtVr19UhQ73qUI2bC0+UkepRjAEeaRK5reuRZrE/Qhw72bzvs/TK
1RdnJ1+DwcMlBoyM3z3xc7eSYR3W4WPTjnvo7TlgtC8QHkULKJTNh2x3ENyIIg3opV1dubCOD4wO
pau0rfHTmdGJ088n2SGbtNHLTpxkhy9v7RtBySYPLNL8sQ03CCbshqL2M73vgz66yQXvLhmqlw2T
a3ch0nUdoFA4+w5zKmYyweLlO4kiES4BreQC1pWwS9VRU3saXD5ldlwfmsK/FgFwg0bt84cJhYPo
FektAiuCU9q2oHDu7nzDR2y/35aWUnRr9SuvD/+N1j0N3+mw+i2bCxEE2z+EZA61uNIaZHUW3YSg
20s8z62mMReivwa8NOcyIv1Z949qFWw0vVjeNiuvc1EZqcR97zigNa4OveflFbNc6WQED+PjZ/xa
wNJywtTHG9oAmocRtKOVnMbrZMRJCmCJE3nK6W/AxqSEKWSTpGrQKigShrVLcAeKKqg3i6dYwUed
SZXiO/p6qzkwrTomc7Q3/GC2DQNOGQBsJW1rwxjPa4yZG3oWWUze4L50fnbq99DsULLTsDVuQZsc
ZuOO/0GI+6XFCgOACXouAe2iHNMCTvDjwjofmLY3rGYcbzVS8VF8ancv9xPCND/d/pCZ9UQrs2AY
aLU216/kd6nPKuB9aCfJFmz1j8gAOPibi2ahRFo2EcoPvxzz3tz9+XmGAcznNBaSrIK+P+hfIZAh
uw36YpXm+0K093L1qDpAikGxQT12KXWnpwkzgiLl1Xf6nXZ9DgDKK8UCiRVareDkNgUNQV5Zb0AA
EHX2Q3JioYNis6bYo7HJ1hF6+G9G6H0oAkbMMmZ5RIoO8osGjxQdgECQSxzyESwnm9F9ox64S1Cb
STOhUV077q67PnKSUzZnm55jwHPhzDiw8sg0USe4HEXySBoga5vCugxyrxlL3s03uB/Zbi/PkEZh
JIKBbL6Jcvps1inh6W2GJGJRBDdfnHvlCqJwxD0eYfbJyKdQ5O9xfyL7Rdh18cV0iinS1+GbSJ5Q
0cmJM9DtvwdaEfWCvX8fU3P3JmOiIHnzCNQfkSdQANqfZQzgXEYyfj4zMucXpiNROkdohwyNwxwC
6Bs0qK0gSSjgZ9LALvqv5eMsi48V2TUeuQf4YTEnqd4Ey7G/y3yW+tKAgeR4Y8r23Df7lcyt4Bor
aITn9OMWi0wQglUEft89pQcOzwiK5w+hZIPfb2Aqy8NvVC/UqMRe6Ul5nFUdwB7iKVMBFPVlwrEy
vDdzBq922BCfAA1RPkjYVtwM3E0dJEqQXrCEYJ8Qpy3a8r79g4q+OZOWFvSAUyA4S1Diz6jr/lBC
8SZAXeAZXDwRKLkdXJTd9c6kbttX0A6MA3y7CQNOCzWUKL5x+Y0gZhgeoKR6RFhvdXexvZDt/MBA
SwMaBo33cx2f5z06Kwj3imzNUiMuuudFQmBVHtA12ZTKERIR83moJ7fVHPqvdH7beFRsEBt3+x7A
KMgxZwrQMhg8CJWUBIBGgi37k3XySHsb7gk+AWpR4L4gWDA5fRuJErMZ1kzwnh78x/23gG/onUA0
AXTfGrCOC8khAaQCnAvlJF2BPeC1/mcMQyHgI9y8NMq9Rd8HZKbIKoXU8e+HQGn8DTAXWBz4HL+F
LeIngmoFjCIdYb2RIiHR/AMM+6LHEadFfGbHA7P7FD4gNIwiux+G5V0qmRjQTV34sEss1H654Wbg
lsv9hBvjMnhblKn8in4yhLkauYe9Jp7wD6llLClnnQH4c4Nl5r0jcGRuDS4D+SwI+b+3ApwDHhdA
OkXHWBxAgmCGSNZycyrGjugP0wF0uJCoGNkg3+u5CNx4ej+iaegz2qG2LpNftFUVdO7jXEyN6Dt9
CLN2tg3ALSDD8574mXecKKOYqxLtGvIJZ+iEoiUw0m1GZ9NJ5/CFXXdiW5+WaUBh9RDEzMomkC1j
kkqzG6L3u95t2Z/oA87k0dfVEQrCCRbE16wL+zdSNFSGGcqGK+GQL3nr2HuOAAAJ7VGZArlC1UCI
4+uDS8BVMIxnsq/yoHv8njUAvwYWqArIj3tENvIN2jF7aU1pmNWlcarF7BbagRdOSxbKLDSVEwT7
bBOQVrxvOhG4+YFDhImWTbSDegBo+/Kgc+DJADC8NJ8BOIfI0NATvw/8qrdhhgl2N2DKItUA62UO
VxOQVYZLcWluKVRcHNBPwZbBkDLSLXJ7MAeQSNBbPElRvFB3R+mMmHtoHJ/n+GxcuSdyU3N/4ooh
fdmFBHvPHd+3PBCBVpoNAzxH04aWAZcJSrBsdCtTgN3HViHJrO18TvQ2OWgYkFLg44KcdkfqSsZy
38dF4rk84dM+fZyeW8ZLvTI63HrvVOxD/pnMyQKZJajPJkSNDAnHuACSB9mMpndFmOx6bnxmQXDH
qcaBbZczUikDxQHko0Uw+85sNlZ6UPIdnQwhAgIYLhTVDSfsGZ0PzfSC11esfsI6BmzExvlb/vy9
01vd2UMBQwA2/9BaZD3chDHocHtiaDsQUSYDBvJseJjggQoLqRFnAJBBLsJZTlAqcFrTgCI/xAau
jNwML8/mIpqkrAw0n52wGr9U0bqBDwdJOG7p8qtTi8tJT9BFlPmglhZTaVCkIJnQhqzu+reGnctc
EeUqPnqte8/LL5Mnrcsba0vcICKSo4poDCHWAo0ZUq+3EDnKpAisOpsytkvf5dWgqIldhPvSOQks
qIGlIJ9/2Nngo1AV36HnON4s1m+NN8OlO+T3Px9FV7vqc2bTp8FLAlgvQVtIAz26f+z98UapaMdk
5paxdeivCT2EkM6rPP6P+hgq9yc0WVEm48cVKEtbAOQpT4fuAPLgsW5OCmb0dSBU/3574aHz9xTP
ETcKuEPB+Z+MoYogWV4jhIZUXG0JNJkO5bx/6vuG3VlIQ3o0HWRUC4w0wo0VIyVtCYjyypYfnLC6
RwwoXLxwpyYLf0fviJUbT2n+U08fo3RNHe7uM6E4qQxxuMipTf1NKDZDkFox/9mA7HjeBrfwduQl
kBrMP7gvGPrnMreqneKTo+yHyK4CIYfwP0vaKmKnRm1JwApuxzhuB3pj3U9VysQgvyJYO4JR7SdE
87FYOG79ZasRynNbGRWL1+Kz/S1GBWCORaCXz5uDiPMI7M8SJdNUA4DtzHl0T15DvQyOv2Z/fQ9b
nqAWIX8gK6UjeN/s+9kEKG3EbqAPkIahtp9rB5SBjxMhL/C/FtVh+zHlYVHAw9Gx3DIAQsSqLHx2
OA1QkdqzrWwENSQPDovLz7mavM48FR6GGjWTcvYmIEdlM+islDXtKBFWg63mc9EMmSC/uvu0DFRG
9CQ4a4f9msdXLNSLdsl33/B+es/2x3a1X6sr+EU9UiNW4+K75Oy7s1SSGV14J9I2373njykb1/3M
gr357YEVRXPTQX7ob8QC51xbsmOxh6WTeIuim800Y6UxF0AgmFK3Lg0sIYlM1MYSwmSQXP67N6n9
ZFcvilEmQg92LJDNz+g+TsIsLMP+ADNSwBVhlfZcqfOUaGNdHamI7m732BKkR538vR9UOHQ0ATZn
/n1GTXXjk7phLll4bXD34ZmPNKkIfmFBcimOs9tQX2VXAmuOln3YXHMi23jLkDbRjYcF1bKhsnUk
ETw2DmHS/dxExqAeNbRqPvTdkpgVF4URMNTo48YLnoof/8FJzEbvF+ST1kEP4QPlMp+eQTNAUuGF
+1kStJsH10MzTLuDFcrPUV2DOsx48PS6AQYR3h4jjtp7+CrOjaor4fidwVST06MQSa57Xw57CybI
oRu+Tp9Tf4Hehgjm+RgJ4pAHZogCJRbGm2pDiwElf0AxQrNZvKo27PJQWgChJ0IWzjIiI15PYILE
hVMQ3ZHADvan77KZtIfntLpCPTJmQBXsvPH0HcFKwj+nB05DPpAzlL0YbQN6AeQ02OQQxf9wkbPf
uEr9EftodmAj4zMptngBsTUoMRMZ9y2yfIzIkNFh6jfPKDKntJVqHGA3hEGY2lWkw4AmJGestIMe
cTgxQ6t5fELHiqyU90Bi1YH0FKT7kMAmzoRskfOATYv343GCuyFHpZKKwCFSB/fpa8lBnV/Qu5LB
vZawda+lqNy5CwaR4E/Ig/hsxu7KLT/QtBInVR7bCpqtdE4tG3xOiwgGK6Ihs4MGwJyhSFMwiEPg
SZaCASQlyNh3C62REP8RQDBQ/IMoJI+UTWeAxggmlKHnk4vF9/gSvV3NJ2Cxj4vJnXoCqtevXDb3
3hnfaX4X8gju23LOnrG3mS0DefUYtNhVF7htvzwEPLPEzaed0dPXh/GwwNgWkgvOyjh9ZpWvBL2F
tMuvhDRGNoQRJygnPk4PJJqLd/QohHICbrooB53/JRkEWeQIrGf1ypnLMHMfcJ4MMytf4x+Qn/Q9
4mQByiVJY3uBK97pHEWYtKy/m+5ij0sR6pAncV3r9UbapCDtxro87J6L8WMQQ/luqmk/SrYdNhY4
oRAh3E7ewAi/Cb74QsD4R6qjukCOgcKHTKw2VoSG0PKMCRMX/RxxngjiGFKAOKRQIGv8HLNa6n3Q
BVPCEFsd9O3sePlFPjLW0JUCfecgW9dDzknQKfmvzzwMDQ1J053I/SkWIK8/PlC/Hx8I8EvRlpdj
EcpMP8M+9ogbaovvBpH1k4jSFf1U9xjMOffM/zFKSx2jf7wsMgsKs3PWatFoF3ifgyM+MU8FiBfd
Dr0T85DrrSXPoEwPi8kzhcmYJNzoY39pdKaGjf0MOjp4pNjUJsmxM/9u0zWNF+WMyjfE8CZlr4Zh
C68aRpj/NERvOelyWxsrgmxcc248fKpsTXXSYO8TA1eT+OGRAIyDgQHCNVJhqjBFwPlcyqOitLSG
V9j3FCEI5ij2j+p3GFb0uvn1B/MK8o1HOK2F8fAEGcQfh/pwCpEJCzHaFKZ9Dn0doWY4bpGwU1+D
Zh38ru6bEAGEWoQ8hC1gPJxSAnAE+M8EHMS5ySFFT2UQeT1Qg5ff332RnPyE4WiX/AeBNpsmhxpr
zTYgIglzD8YQ8wjKkTFASWwdrX3fKUUFO44u9j/om/3++or0xesIvwKJQreqLuDGpQfmfiTwamnR
ckOcScfnavdapDsQy1F6N3WK7dD7If0mzUXSbpivKy2QzkwkphA4ZgP4TcuJMHYTABn8JRhTjWZ/
ElEz8nOgapIwwZZ/sRv9miyDmAvITSlSzvLbpB3W7Zpht3l6w2qdwdLS43u938bOY6aucdhV1wZy
vQUahb9NUb82B1DiZJDtuuvbqD3FEZ151uU43xFmDp9LtmljbOzYSfIrYqbuyXDeW+z3r1/kuGRc
G1mwYUV0H1LTO24n7VydK9vn5bOjVSXFUTiSGR6adcLuHIzoNU3n+YQ8q8vReNuR+voNwVxYikv+
up11vaIS/E5iSJRDUMJpgv6WnekH5YzbHPfDjn387n7wnNzrVjnwqPAc+QBRX56NqYoyE9FvCsOs
E3A1qQtgZmy1tKuBHCNmp37lrwco/+a6ntgZiLxJR//BNp330DS3To0zojjCE/81RX1BPatbs9vK
J1UDfjZplx0KcIyaRiRKxKmqRSjJzo7gml2e86glACXYxQH/YFyouhonu2qGPqNDtH2VruyB7O5s
hpyrbFHpgQCCc1UUeuOAfrMo0y5QeO7HVIr/27bYmDhp2f1hTaH6fyZCU04mjhp0LzJqEmRfD9Sz
yzp8hfkKQSZTSpkoY/xKB51RI3oTmM3qPf4N+/POdO/Ran2IvcO46zUuTi0U6ByZx2QfBlHpHzhM
9lQCS1PF8nG6R9ooK0djC0OGkwjwTu0ovTE1U6KsBWlFV9AtMSNcin9A+N8atF0OpTXEad91n7hu
qW6fx9/sy17hScJuKFsYR+lYLnCswdhEWtMdWVQ0CRs64QWAOQCrnR4/Sx3BzJWiMSwJ8LHormTW
CQgoGZdk5kBTlFTxzCfNsVhVwefIlvpnER/h4nCoXOMKE9dHh447JvoWGwCcGUCkvD+yQxgXKlQo
M2DjZbI9xMqljUgrYPJzbSXL/azZwECmy/ecVEmJvf0pj1gygJCMDkKaJ25pxO0rzrxFOasaSgVQ
aNnwZYxFQepDi9abWN2MgV8Mn0f0sixechtSqBPzPJu+kFNvcTZFJ9OAMnD6cOJyZnGUMYMQ9JI8
k6ejRxAVMeQs+JgIt4kbfoNM/R0rxQAPnJYLfd1DKmwlYTvsrOPdntC2GGuFJdEPmycDLP8wC4aX
vRIiYY2dDsNc7KDCSmD3tT43ZDMjc+Vqo2/U89pFJ5Qn3Yk6NUay9zB3KDow9+5G5RitBcCtYETJ
i7zOvH/WJyg2nTcVsSwY2C+AcrfcUZH1RQoxlsUUalbNpc8eKRiM947H8CH+XpMwEwD81vIRRHeY
XWouGAthSBpK3dCejD8hRx2jmGsWSeYHmkpj7LDTJ/47GMj3AOau+ulOrcShd8WLL5I2eH8yruzn
Fc5C4tafq9R+n0N5LOOhaKwxlJAvD9WlAQsuP90VM6q7Ss8FQAnCKzgpUqk/A1foZmIUoHPizXkH
/v3QUJ8LusAWTixqgOCZt1OxU/7ciJjCOMmQEjvPyZ75u/gdefbSGSsJggw0ZUTKEf6bS2QEb5Yu
P2F2BUiJeODYEXSwFKRToZUCS7GemXK5WZ4eV2UXr+9QN4QUbMmLeN6lsmcDIPCgw2h7ZVf6bksW
Cwvt8NxwFO/Db4D9kP9BXCnNMCyNUIVStCGCaRFmiw0DjTez60CNiqGZJAcEikxyki+KlCgL6qEC
fgT8Z3X4icoBY0faxk7+j/aAlNixiaaz70KPOocOIgcYlnTwpjX8flItm+Vnfh9iMe0i1viuObhY
YQ8GjWKr03u3X/+WGXI1CDkqCRZGdD+zDCGvLvD2l2JkrJRFevics4F+gd7hOCV9ZYM1rkRlq7vI
IG+TB5h0x4PZsgSAnDhsUi7bQmA4DZZ/YMZdA545hwaGOti28wrd98/qcoFCWGo9MGGJzXbHGcCW
yh0XPQd4ug8VRc3EPlAYiXmVeoLfYT9rRMQFMfjb29At0su908yHRc5joVh2LR7M7VSOKSoNa1+y
8bO0JXeoBrCFjmTjM4JIbO9kXhzexqwJfTS8EV/YylyFdieLvY052l9+O9VHBY0oV53zfW+py29i
fY63HVqKEjKIuMbpHDtHVvJ+Wx5pq7gH92gnH+Qnx3RIBNDMlDOktrwlxyUmAN+gPMnv26WPEZyt
cinJ7rYzthwSYMcI7PhC7iURVYotUk+87x5HF+xsBfVItk0+Ib8d/QR+wqyTD8rhO8d3ctFZJ2HX
SbbGRgrrAZ74w9dR57JAKjrjnKPmPQAPGD63WgTZfb4NaWI5ppyWO+Erebt535HXv/Vt91jIR3mI
BwwsHKHTsrN6bZVRPgdD5BD9bCl52w9fZ0C8YspWzY9JvhBgUr9NQRLCHKQQ0OdETU46mCBKconJ
A/J5/ui17G1enIvyEiBhGZ+bqwqd/m5syWMm8VY3P43yA1kZZyooCTkYgAUIoE77lC10ti4Qiu9U
XkLnEU0CizENiPvY0MHEXi3+9KAPEjXRZlub+pTJUNGQFKPH8+MojTpTA/QbFcyUb2xi0vS54P/0
Zby+rdIV7e5WEq6R9E1EKwa+RqSfrF4IZwIQtNiWh/GCF/aBNyiXG6Qz9scjWqgZNYnQK7BiaLcW
xhSRTb3WAh5qfpG2Oics5aiXdCVtmXBubBN7B6IdyGvSboyRUNlJ43r0PH/hfYqpMiSf4bC6u2rl
8GI0f6PPEEWbh7XmSl7fZpgwsC6zVT2s/XsIN8mDTFAK5DCe4PeKtWBj50isNBvUk62dQlNNgGmv
kBQI1dmNTRTNMgmgCOO/mPYB0tauvARxZbShHNiHeBzPbXUg3IHeSf48UGDiCI9EDYc7SCOsb6b8
3X4Do9XfAEGguM0mEGH64B1R42TQJBxcAXYDtBB5I1YYilcsKGrmT6MXTGFiyQj5uoPCidc6LSv2
K7HgCGaAFCbVlvLDEN2ble40u2Yb30eiFxQZ1Fjf/nymfyhoPmwY7Y9qShYQPoYRS0CEQJ91wxjB
j8LvNOdyVJzCXBJYIepEgN49CfsOor75c/oKDA+yXOzLCEhx6Tl/UIEg6nCplhLMRur0h9qlXVHT
q0Wq8wmVobZS8LLl19RYO8Rb1SqZ8RR+ww5yRSKoVQ7d2vjUTv8W8MP74XeBNwyAyHeJV/FAGVa7
G10mnSJY3dl07hEeBlbudX1ejEakpurF+xIXkX1s6nO5+3AtMiQfGMXLbi7VBaSqsJhl3zUzDkHk
JHHubssGMSAMhHidRU8zurs8f8Kq9yydxdmGEuwvtpQLlVztjVi0/jjlitwXWdULQApuA187xSFY
BOpWHw5l05SmUx5NPXNV4wQ3e+I5efcLZg/zCYFIteIqKsJNTDEzs15InPkEDTJCsIb8hyaW8LKI
pbavBR1IucXhMyqu6J5Anizl0nUwrcKelu9nLIaxkOYRWFch/cIa1ZUHPa+0MeS0kwAFv00Ix+aX
OG+P/JkDevSYANljAxXP9vZvegEEQ+Gnbro3a7/Dc3tUDHGBo0ceqBXoM6QBb9m693llz/CHFUpI
L7Eq2zDrlXpGwcWeR9+7ceO8RgAVXRv9jaXNbpzV2www3tKmePagJfqO0ojJE4/evjF/Uonvk9vB
sQXveeV9Q5IB7CCV1X+cndly21i2pl+loq6b0ZiHju5zQRITwZmiKOmGIUoyRgIgZvDp+4MrTqRT
qZYiOjPDZVsuiwA29l7rn1a1og9Zag/Kc+SccMm7wOu8fcJFu4x8T7NEHAish3HRA5wk0secidp0
8KLngHP6bMFR6wv6l7GGd27boYXqj/0RsIQMcnqHUBNlo+KVxSRguOLr2aexSt4OewrJTWsF4zN5
vtomDnmWIGKRJz4AKyJc6AwgOS8INjec4gOYfcFpai7QigF/z/JDvmmPJvGLNFcL6cR+GCzY//op
bImZ24phEx6gxtbtJHY0WnbdYTfw9WX5dH6JTgYyN9zGrxTJyf76yjFVWQYCE3Rs25HCBtWY3V41
Z+KqNIMkWrYeama732p7gBRpH50wm0+r6ZNkUSUXxARCzlj6lPWDcIitgw+ycNmD7ZsXrotfjrCt
/Yhz0QF14e0YlsigYCfGScdW4AVbArYKHg/DjJEr8USegUjzZbBUKeed2gr3AN8IgELLgFQoLjxH
abR9BO8TwQvegdwh+8RfITA7/Cr7AxAIxyBE6sid9R9ESpxYmeHvl5oDYYWGiLaMYWazxK4ukU1V
3a5Ih/XrD5iieNFs6EvqI7WKjmSefIsbw6+rUZ7TsDh83jcqLr74vOHXV/I2iAE+QlzxBRGN/wKN
z/mkj281Rrd5MdN7RCl0geni91EWTCj4YrSH6YIWULhZkms+zyUfITGCWHOuXKIDRMV1wxbi10c+
XbxDgGQ+l8frhg/jjtKNbMHPizHkYfxzqL4KugdGJc3AZWgGVrVTLBiDzQEDx8tJLBInMNJzYEaw
BpBczuCOQvLOkz+G2kVY6sBu2IZktR/aqdiJKyrX2Bpc4BnxA4arXaEBhleOLXb7Ed+8b36XXwFC
FYYz8YqgHnabU7zKnNBhguGBl842rcjBmL0aa0xQKVt7JOLXKdnyRw9TuMaONmr1gPzYOM0FoDHt
4gOcaMAeH+5fuStjGlUNmr4lGocwBjvdt6/ir1FHqtn4x+c56kI73pOi4KPwRcsP9xe64Z597VA7
EKZ4hkftlMHc12nBcRKWOH1HsUPnYXp7j80xtqDv57j5z0C/qCxkG0gM4FL96B7ur307D+mFFuqo
7eQY56WF+qI53HJ01uv7SyMBdc+yAgas2hgXyU9wRTiord8mOIxedF5U9LcM1j1w7g8F4Sb+iACA
wbAPXJgCbmL5G3/N68P1PMtHGTRoBdouJ/M2mJU7BCR+OB4oHAvCCQVwBMMV2cSbgD1NjemRJQFs
kiFEp/ih0CFQFtesxesGkRYvUAp7bBaAbY+KK7iNT4cvIlToj9miOmAK4UFrJ9C07EgXhj6dtmR8
4LKXUWSKnFNkg1o96y9eJGPNTgt6QGLXsis9ZouBt5PlvANORKnm43CgrkzopnAUbjKH/WnWPZRr
boIj+NwL2UKSciRY0CpW9ewVvOvAro3fABnKvPK5EY78nvGGmgQ1wDI7O4yLHjJo9HgbqmsW03UV
sZ1cvefj2dL5lIoP0meXVICs/hHO1D/Q3Vv5nHBxOwIePghYBTgXY7fyrrbCCcXq9nhP81mjuCUy
RzJooDNxvpBh0q8LrJUA+Q7R4R7NuDEt2QgwZdzJbDqVzTw4ULgO7qgTBwkS3PqFolBBvD1HI8Ny
5iJ8fmBHZu8ZMc/EKj+Yg0bTwN9YrpID0xaQT4N/8LIDYoC0+bzQju6FO+F3pwTtPK280E+QLhcc
stdDOntkN1/WNEvGXkcxfKH+jA6hY7rnEScvPsCxzpRE/uAkvxBnirMr6g82E2qRB2PNkmYk2hPl
omc+IPOwx+Nf8gP7dprYKkLQ9IiJiF1Pg/NZAcdQ5BaFHaN+Zxn+bivpP2XcfzPxg1KFs2rcG0uS
IW2khfGOvBfK8OoUOgjThwXtO5o/m7kfz82WHRHmAIECJx3rL4D4Zdf3DXZNRn2zZ4JYfvCE+D7c
ETwHh/h4AxSB86DmpaehubhR8MLY8COelWHc2FAQSHCQPVGs85yLmcx0hWyDGd8tBgrmUvw7T46/
fCAjF85AdNmPwZrB0M9IjKI5bSuNDioqSnkHXe4RbrrL59y7c2GloRuTUH6zYiZ7M+WbPhXbBylI
exBLXs/xQ/NwX67ckcRJiEwl5cYYiQZwvphjBBU0YPprvKOUXonvZ84/mi1juuBFlSmJ6xH7Ar+h
zBtTmA5Igin6FZhNc2v8bjmz4x1BOCn1HDMUGgkypxlgYYdw9zwvWImTMW/IRQVJCA5nArpcelHl
kqEc9Bq/opNgudB4c7ZxXNggDHboAmhbsO9z0+mWNJ0byb3ZNKEu/57CBTw8r/p184tPJoyQDK2t
+Yw6gubrvE4OfFq6lstw6tzzfjzjBLYV1IZeeqxO533sGHt+RHlILFFPpPycQpzbF0Ngwy7UUwMQ
FO8FC7MgBWjNRVHURqYdIRAoFlwUUUm8hiwrLEG0fEQyEVsLF4QWl3BxQo/OjCBzch6xpo/gLaYM
s3XvuS2IWBpJ/nEmOlMgHZOfy66Sz/mlcnO4kxK/RKHQ2jwABh/ruLG7GQQSbSneEP4qEMf81PKV
ubwdyPN/Z94D39xXx/+BjwKCnxR4oPR39T33xWdpf/W1fc+iOXGjEgYJ5CQx2/fJNMQWv29x5eF2
+/2dWFM9rSZRunA4DM7lu57d0JlM3jK4emJ4AFQI7x1IJIFVfihrxvzxweb9xIt1K60J/bDT2NI7
xxTshlQIJp9ns4ZkOXn8Kt6+a7f897/+53/977f+fwUfxOakQ5Bn/8oauqgoq6v/829N+ve/iv/8
tvfOL1VdEExR0HRJ0hRVEwyNr7+97qMs4E+L/2OormVkFMH10D4QGu5wED20kADl9MbgyRF4BTfs
CYom1ACLHli4wUIeo/wZDNByM8BSSch97i8l2PPRfBWdc0hvWb7mwGeP7QABOXp0ecW1C0FM7Dhs
YOkOFfwmfGE/8qgoqOGaU+6HS/Y5qzwOF7qw8CXY6NvvL5br+upqZV1TNEUURNk0/n61oaBqdVjU
6UE2ViJuh5YJ1wetPd5RLSFsTJ1C5giYMzFTbBwebYONi7KNZov4MqZc564o2roMyeG0uhuS8ZIs
5dBilk4wzMI7Q0NPorm7V4dEOahncujttl8K+bJvttUE3Zl3ntgFdHulvZHAoNzXsvY0kZ6FpQbR
Q44oMrrYM83N5L4the0VTzB64dLTG0uN12rsnxtbMn0FOxrDDMhI7nyNE1BZT+q1NvEMxNBUhslC
Eec4qynxzA8yvAx0qPRtj1ia1HprktYeOLi+cbGfpRkmeIXAh9SFuNcML9PIuxqrkoHjmrJImVey
2xGd3qKk5ulZPzwRSf3iiRiCIkmqLCuKbgp/fyKVqKVBnl4TumLiSdyCzIF4zwShpNzKJCWiYwjH
aWdMBGjW8lt7tRvE/JXHJDVilO+DnzKP+OqeyQVgbtZHpro6bRrrdSCMwO84B2I7furPHlPjJgMS
bKbp2npoiyb6X6/EsYCtZrK5tXupWTJejFHPTJrZMOY+ZgARBWHnldDVsbbqAcA1Bd3EqZVf8nB7
rlchLIP+EF9aguJRP4XT21s9Wap4NIkwFrz+pVO9SeIYCM0YDKdjb3JbsqcjCzdCWc44bXqAVJLE
hKUh4Oe3J7epekTtEA4jszsojFlfqh+YGXJEpPGHKvuluYywZameNEIBo9YeHJlSUtTWEm6c3FX0
hcoY5s7KMCnz2NsP6s3BKcOFtq9NpBGz75+gKX71AEWFxyepqmmK4wP+YwO5JqV5LYQgOejUfeLu
LO7SYX3VGQy3PJuH633TCtuUVCJi7tYN9UNmTCWGOYgrU16qhhvJfLa1Wj+ILOfCbrOn8xLYXeln
+Oalei69iyajkZlxP5n4cXVQOizjyyq9CM0zXWdH1Fvg9vlceRfbeXy5vQHenwNHRxac2gGc5jbc
9fB9yPHXV8aYbQWRGVqQ+LMeK3v5IAe7WFoxK4ZbeS0p4u9jEqYQ22LvRuaCIzWGKhgJJyvd46LQ
CYK57+r77masKn1VMO4aBVnUbtnwv7+zivzDnf20NReKce7CxowPxRO3S0HaSdEPg2gQOUE6AM3M
76m45qzdDh+TtYq5ZdGQfphTTswqFec5KSUz+HAips+0B+kMCVFExFfwPKKN+mL0mqGOOYFDTmDA
Pmid6h1wBfmJ31+KqH15LZqpCoYh67JujMfQH6uk76tYVrIyPqgMQBKXjeCoTNemuLt70jAr32rg
HES8zVTQfKF/j+5ezOCnJYxV+BZJntqPI+W614C2kWda+AWgs23CVJTgYPu76QjhKpF3hP4zHgXS
zqAyOduQUUTlTFCCwx7BBRBRIM6HRfiU7M44QEJepPmV6Ef6AvxnzEJcNOglaczojfD/EZaoOVWB
9pbCvURRpvmwryWab5HImAVaBLN2AvI7YVwaB/KLvYdxIIqGuXmcx8NAoPbmtMU4H4hzM8bUtW7J
QeE/lKKo2q3oATSdt/6Mkh59+brrRpEBgG97ewwqN68JN6EVdBDq5Di6kEIh7yeAG0iFavKZXl+s
lwRNNC81mz3C2N4nYix4Nny66Gp89nBaAmwsn9CcETxITwrWVIHBM/qRvJMXcSCZbo41W7/bEiml
CC1QbKl29CoRFRMva/obJYPMQVfQIJy5Vh7is4xYeBN7Mc1KsMuk1ffL5euVr0umohiiKIn6uOf8
sVrEQdLuPfEfh/SdyH7oRmlPT2o+MGNS+qVdxxGlpOLHAiUWMxLJsOP2YhIi8YCY1kVKI3GUkWTQ
r3JO74l123O7ovcmcOLLqHdETYekGsIt3aG0wp/0lO3k5+8vQhxric+VlfHHRXxa8hPmUWVKnccH
gxD/wFQYBYu+He+/fO9xFGH8MPtVbhQbU9UJlZa8ZGTe7iQ2Kdk+TkBm4iIiD9fPxGT9/WeT//k6
ioKgipqoKqqgy4L+9xucJ0HXSIEEEnXQL4qBfAE321LQQCCWbCGCsWSgQMEwqsgOCeZ8ZkORWCJO
/XLvPE6VIvBUZpYlTsN4pdIRmw29C8wV4nsswxxH3v/XBzYUQ6doU4TfK+aPFRE1Sd7L9yE6DM1S
614nF8F8FDt0L5C710ad5WRaGvH7bXhIoeAIy5R52ZEqNauyWRvMHfxVqUeV8a6jpZvGqwPPw6hY
wleo8WPP39CyjffdLmSAA3hY5X5/AeJ4R/++GrjjmmhKskytLX+uc/TspsZGxwUwEnyfbZLBSQ/X
3hVIHDlttSdqtdsG5CcY3un8jB8OaUU1v/r2BkWWKYmqpH4ufNOmPQtntYkOoG2kZ7iFlzZWgFwP
5+Q0QvoQoiCNuk3dbe/mToPsRHwN2chozsjlZOnogiWrobUGc9cX19uySMdZhkG/Cs92hPC/uM3j
/CV8ihmAZVjnzi2BYtO5GmwbplWMWn7yzsaBOQPCpGDZfTC6S4BgJdbVtAvclMTOeyGefOOZuWoy
ob2spCmU8KWjLQbp6HZ6YTF+reKpMovx7tRoVY4RHXKDMBY6OnYG3WomrtZ6LbAIH7eZc3+F4CD6
5qnSZ1xmQWxG8najBYY60tZR5AagV8cSa3WzUePNUCyZvhVEHxICatVjwlgFMtftivIUbhi6JpBf
3e1ugRu29lm3ruml5AKQXZF7b7zfzVFQeIsezfZdaj0+7/iHmQIX2UP5cjWs6jYNgTIV1Dsuk5l4
pVAJrXjjuiN6LRorljmEK8XJzRECLBp2lWyz6sBlR2N+MGJKdNLKpsi8u2EzU45bjZBNYXbWB4Md
GeolS9x7i4FI/UPSI16aB4NLiA86wZfcYEQkj/buBqx1EfpB6xcdw8JVJ4eaGphveUiRMN6fJA4h
VRyH24kXsPvE/CiSJ63alNhS1AWvkPnSzXsn3gFGAz8Z2mISLEjzlSePoBxN/3i+NJVDkQEio8qL
MwoyY5T8hjIC7/4RBF8hu5SkVzDbKLMbLCU76CzhhNgFAout8ZUAXJ3jC0240/jZdaPET1mzEphX
NNr6IJd00Y5xYtCpMM/sY8zsgI0O31E2QVBcAU0Uz5COpBW3oUu2tMQK2gA+3DZECGsnMkNWpA4H
+GQztEyjt6h4GUEl3R4FDyjRULP6vTrH5MvWBngIbFY+qeZ04p4Z66KD7npFvxDIkwF0IF3nPEeT
DxculkelGL21PTlO+B/DRbaatB6pHfWseAExgVQck9FRhYHX/SoZ8vNSf8jNBhgFvlqAqIoZdIzy
l1Ems16dIYkN1EXHUS+DsM1FoEQAipDHdTG9Aus3kB5M0dt94uU6o2DdQcci4guIAwbmIc/rcW8D
MxuflB75bbDgTmXhgpjy+/0JkOlszsvYb5CHzMvARWMkXRBvMgwGNos1xZnfQqYuAhYCYE02U98h
+4PoWZT8mCzv6nC7rmLeSFu8L6iiUyZ/oeMWZ7mrPtPsg5ma1UvFE8HV2zCfEh1i/RqPFqRmS4h2
dwGqKdgfXDO2uJ8Kco2ssMGNOFlqkHMgExc4qcJ5zksr7lloEnQ+XWGg4rBZiODk+il1EZcSC3Fd
GYDgSCIDdqtil0Vu3LuV8NaCTBEfkHthCrOoOsSoszgGlfbMbuM3RXJ/hBuULzZdWRc5ZgVRV1Xx
U2+bt+XtWklywqZbzi/BVJ/tyZiYjjxZSR5O+FOV/UUzLQqmoUmCQDMty5+r7EDskzDK6BhiQj8i
qA2HDis0XcmEoLDvOEsfVKzG9ezC3LFettCTMkeweE5weMl2hsX/UIH5Opz/yoQBXnameFGxlLRt
znOClwADheVhNVMasD/E2xLxJwuGHAs6YFG0aDsMTw7mxoI+r7iUuKBeMVJid1NvTH/3sXOinUJb
MkBf7IUHWg+N5O4bhfLIemiFpWCl3lXIorxqI4CLw3ElQO5WN5mNwphihYauPoK60jv365EgRYQk
nfKN/nobo5pIIKJoJ6EHh+MsciGXCbiB3PvN4bm4/QcXTZWTrsald10hEUhU5q6NHC2w7iQaHQMh
SGQw/aEC+PIMNg1TkzVZMFgQn5ZDmA9BVnVGfFAwXZEuls2Ye6UwtTH0Qthfc6nk+0lJwOG2Pdt3
aO7gNCHsDlfUjXE2a54XFa+pr5jSdS58UziptZddbQmaa12qj+ATkgZQ4snEJU/Yyab4QkCSEYJP
2HXBiaEjUcnC3EAPEXV/kpmHJM31cC6G40GSK2v9vlcvUeIXqFzzfWkyqccK0HenNjOqqsrOHsRl
vtDdfDGWrZvwcIfW5jVD7AJuvm1zLytcWXkVAB84FybTQqynozREG1sQhA7Ej5Dh1ixkvA80Z70N
FHI7O6Ho9u2+OyCHwzOCDqTIrajvwOJ2Eq7H7CXt9lm2INyA5yNuw2wR9hZZOWPqumHaGaO3um1Q
eLCpqexH2arAKqbPutLBUy8HAHdey86rnqJgKXcz9FIgvVd9OkDfIk1K1mK4YJ8SLlBLtPwpkX1E
FKsMNZrxPQV1dSsd9Fl5spEGcuqfzGAenYLqhzJN/F0Ffq4STZN6XJIMSRB/9xR/lLlDluZdIMjx
gX64COdp5TZkFKDRv02FbhyQxhMmfKskcB2R9BOCYH5Drly5dkXNArzsXrqjBj6JG5JYQpVQTbxA
QFLwl5tb6MQCCbVWjki0YCLAqK5Sn4CGrtkTfKiGybxa4fHgBOxqD0F4qs/Cnc4gVL9ZXB+L5dnB
4qisSULdDoWvikhGsAvkJ+RFKH+bk+hVd1dA8ErCJWbtYHczZ/HbpLMpDhMBQ4kfyItbsb4XzypO
6/dUOERETgB/EhsuczQthfBA5VnrG6OH3oKCw6wntEuG66kDNg/IgLOtFtRlQCB+mW4wN4poCAJ/
gJgnTgs7F86JxNIVr6atJa8Nkuai4IsbIEB3BWkKppsrSxVcSrVDQkAVO0RgDoUIC5NTLLpC7JfN
NteXbcmUR68bxrgBSHQ1de/CC2p4ZnixsvPEHxJbqqxO3GI/18utel2L120HVMceirOph+Nd9aGX
BMf0ur6dafycQrfbYGME20qw2/OyCpcki/SG5Zq8L0LonMWtpL8LtZenm6HbmoMTlE5OWXd/QvRx
PiWFG5WM+OLm/HB6GOP288+1pwHRAOQZEAN8/Y+1V1W3XhbPYgwTIC8nREvgVtV2v90G0VFRZyBM
l97Lrcn7eW9iUcJqlLz2b8izC4Z6EWK/4qfsaKWbbM0XOvNgMYzTZxEBU1UAJy+EUUVr47M5qcG0
gDlgvkzIFjVFKzLRyQHgUU2OOcLKQ3wyQEWe0bWSWAbI+RY9668YaiDdt8VuMFb4XJjooHbecEpG
PUWaOCL5Kc/xrHC+37jVEcH87sZ8QiPuilJKZirFh+qFCj16mayLTfs0WVYL0W4czStMJl9Q9aI0
DzdoobYduqLtxL7P+b3bMV8lK30mrziVNzcanj05Q4hQYdwc5A5Q6Sr9zSpHofFREg9x3YyUHiso
99KP+KNhTHP40z7zT9KHOsH861F/gibEc6+0naTFh8FBKO6Syb4bZ5oT64nMZtP439/A/2xb393B
EY74Y2mFwz2N84alFZI+z7O2iUbdS49ZMdVJ3FKeEydYZA/d4gr7RGTLo/qm7UpPdEOE7u6wQE3z
WC+7VcBI3rPHCNBXCZJ13nuEeDxrnBAQfNNkkVEYIOZTnPohOOjPyR64Cv2/6EcUkV48I171jQdF
IOG+caoPXBQo0vSNsMNHUb1EC7isu391x77oUfhg3HQMJJw4jPISd8YGQmWMbE08sbKJhmcOA55e
GpsxugTDS/qqEar8KL+Wx3RPAIJI8tGdIe+eopLIRRKgV77gUaKXQGsEhXle51YW/7BUla9Qhj8f
7FiR/nGja61SVT1iqQ7r+tAds43wYYKeISJZSLyKQ8Kzvu2ASGs/kxeAqLSbuAFC3BcEHp6I6Tvg
Eh3GWAaRQJrqgNW/fiHWD93kHvkOWyOjKKymwF2MtreYhZi5LfEH6Ez+eisywf8kydQomf5+GXI/
kSZBPfDGPOD7MN+Irlxoa2F3W4zTpAM/B8hcG4+6rRxznh5xxMEDAdPRc8WRNCpqxGOxixfF/IeF
/FVBb/LPf3+u8fb/cXsjU+kbwWjH94bjTEO5sAmFqYrdo99j8qMto6lCGxz9QAWIxj/BxPGN/es7
fyIuJbEoJ82ZBxu8toF/P9sVeq2aSA5ELXZvrOp6xRkKk8IA1oJM4veE1BNMu1D7RLdi3kSSU9LQ
O0Ox7nTfwFOByoKQXmmaKwuZ14lKfeJko/OmfkLYEb4NxHbYKTK/elnK0+A2WgSbwJ4Qwb+dIOZn
zn1t35T5gPCjnzbIRxgRxE+QBbgAEiNWTK+AeDRbIVlOOuvGdB3G/eQz6Z2QlVF5yXQwOt67Iwv7
6r7A7ouqv3SYzR2nO8BQ5uMAX48qxJIHHyqbTreGziovw3sSvpJhk6VI/yziQkA65GWpE8U7ZzZN
gtUbg/6HsqYhHuEuBIS3OdH0+cPZRC7pisY8eulAWp47kiWONd08rzYxraBwstUKVgEopDL2x0XD
oj4UQGNkYcsYZy1Fs9J2U+jyTL6TEbyJg2XabVvGEqKaGc4eAiulfoDvS7Ma5+mcbj26YzOaZww4
ED0BabFhEZqAuwqSidQDgwq6cNE2J0ibSb9jkhBaRuAviMveqpEJaw7QwQi0Iss2lyiBz8YOUEMn
sk5z+mSNOGIQSdH/qWH5YjMRBQlKXKAe1f+zJv9Y7edWMW+KWMPZbIZfSIGXYwEoHIx5i2D5DdSc
7C/UYe5Pu5iofYFW/u07j1//4zuL6aRTy76PDxpV6d0LIgrgmRxNm93kybjU7Vx+MF24oUGbsXXh
RQ2xPbwJj2GEEXbGBi4TTEmwCxUsM4UxFQRzTXQjMpnuO5XIOgqv61tTHdvrUo3tHiExArCH0W7w
VtSkfU/bepYMbn1zwUdzYpjIYrn5IUujsxnCrqSP/c3ixZucgYUg9PEOC4xuO8/03EWPHGDWAuQE
q8ncQPRTBBXpAIMIaLJONPDJQz+MQW7C4T+TA8jBJxHgbOO5JDuAsPwWbTWM0JrRFwwY9wPdJbef
QAFc8irzBOAyry7ND4scORb/L5ZLxk1BncqZqI297SOaRp2ZVuGS9gjakvV1vfSvIw1Cr/eAOqoq
PLZK2ihkRfyIUgd6OTsvY+hrVq++Tc0lWq28cOGnSH6jRwdeATJB04SoAJ3qbVqKRKks6gDICYXb
TM5m6cN1zYA/SZ3K87ZfiK2HcAlxlQZaoC3ikZ0EMLP6t9HWpv5U1/ywbj6D7GnaTjI1LOND+aYS
CvUsj3l51thL8XaE1xWO1fIiyiDYY/j8OTkGRKIa095BxfT9USH9kxYX/1zCv2nzP5bw0NWCfB34
KMqLGZBj8isJVzGaEkYMm+sBUwZwxgpNiPKcgmlObExobfnG5KLielIfr6fvP47208f5VPHdr1Eq
JTUnlwgBQB4DEza7uX5gSb5CqEqv3QdYPPFzy+ueLbknDySdjm5qWZ9GuJBtXDAKicXMCAN6fKa3
c3AAlM/VhynO9oE6B08gTW5d+MlsNAwFSNufMskxf90U3jWbaVoCXslsnmONQNuImnPB2Q7B6ovv
31/qb8HBp2Lzb3f+U7Ep94agTuruN8wSB+v4utNViAe8cJTrE/deWO2i5ajWRVcJn0M84eHb9x9B
/elufyrDQl2+l5XM3RYcEzssIzhKD3zJWIccZ5XFkZS9Vy+lT5JV5SWL9r06Zlt9M+wx/F7xDWiz
SKBE03j9H9KLbklPkx28uUscxb7yoG5vz4yhQ/YR+yBXwLY2LjqfvUM44CTvfzgIpC/KMe6orsgS
xwHU1ac7er0neWxEHASCI1gGnshV9SL70od+up+uwKobYQ6MM9C8o6IahbVAdOgUvr+pX5DC4xv1
16f4dFM1JRarsIEU7t/03pc3EROy6L6xAejVLjXfgvxQwiCws62G2zx8KuzrxxlCMvMbrKTlrC9m
qeBoGzyNqPK1yO7pReF6AmIK69yBkcBvdZPniL2lvf6BOaRchMoYaykJ8++v5f+xQP66lrHl/GN3
6KKwmIiTKj7oGGqJke3sunImzCy8L6DTbjc7RbVNSFU/v6LJqFDBzzSK9vfzYwjOP6dfRvvSXkik
0YpNX/iU6blgkxVBKlepLAIS37gPEoQDWlPFylCsbw0C//A4YMOl5+6nYrvpitHvJE+QC3nkD/zQ
9ilf1Kx/e2CfqvihlqOob7jI5FV6NH5btdMH/c18a5x4UxCzskKSzfCjBQPqrXDbe73bjsnA6YIW
CcPmWAZi6pGWCl47nSmJHkd+vySKYgWt0k+7SwNA5IgE3TxMHjSin4PDD8/p6wPlr+f0qeDX1FDs
i4E1J+wCt13e1ngGm1cxmhbnabS/ki3tVfywBZICHqfSMIghjawMBK7wZWXZoV6goLjPb9h+FBeT
P1NG343D/VWS5iJJkEQ0SlODjIQVwSDITnRcD/3c/DURVvGrnvupOeNJ8rhG/TN+OFwF0CrtCjYK
F+GZqU325KcNVPx6+/rrqj81G1WfCGdR4X1H4SofGBaFFX+wtcHqH85kZ70Fl8Eq3+EdDULdhvko
0iHPH2Khs5UPeNbJ6YwDhN4dfdG23Qxr/TyvmQ0ljRSZ8Yu2mlJJG8UDsKHECyBCwiJChD0OxgkU
DURJ8Gxqs9EwQS+zJ5p2N6bxEll7JEVzVkrgmg5cajKbEsBOW17CJs1kFyk3OToMdVAeZfd2LPwa
UHvMnyDUglOJ2R8U8foR/RhUCLMqnyaZLY4JjfWeCFkF68uV6BU/X0drAa33CssEYR+9havsUCPY
o8I/KcUPwJv25fYKJaDp9HcSHe/fN4P+dobRudLtgpz2501FMCrD+154+eHZUJWX8xt7LtFHKTMn
51mEvN5SVkz04Ms3QlgIMeVgkKd5al1lG7iN1735gJwvD9Wqda9LbdOQ24G9l6iVYcyj0ll5NPO/
/yOKiMZJw1H6O+OPNZiSOE9J60HaGG88gwhHb+Wgr2eSKNkyP7xiX6BrovDX1f/GAv7YCs9pmOh6
TK0PF/B0Dy0JL88wTeTFQEQRs+iSJc+U1y5wG7SpVxuaI9q1PgkLL6TrMd0rYnMf5+OU6go+2L47
6hoPEgaumeyQUM8ogBLzjLgiKPm13Gu+jHhb2JD1SOU3RFb7kjypN4hmipvvLw2Wjyf3j1Lkj2sb
v/7HtXVFx6s04hgdEPNkLQQ7IVnUGIlxpkGMIkegHoF+DZi1AQLNLBS0nyT3FZuGPFpSVEOnvftq
cjQYc08uD2NtGKmaIqFY3YVlOIsb91rbZbosKnf4xUIhQaGGWScnrXm6pqDxZByj4JgJj0T8BPTa
K3UZHBG9RPQZ5pTjUY88cowkE9OCpxQ7M0FrMEMdqfDq/448Y7oes8rqgmAOLwFZIc2MUA4dYvYG
EPGIcq3cd7JlAn++gO0htceIYWWuvELD/lDvxvMZNerNVshwC3xUACXPM3GN4cAw1Vh0AW+/v+/6
lwfPH7dd+vtt17owCIJGQD72xJuD7LccU4EbYq7IOngxN/lj2c2YeLHUdrLLLTu/lLZ60HZROJMP
QWgbL9d9cKSavSjMneFCnu5kanFSUtwQGRLM5Au7vehnm3jT+4oHvaZjoxX9GIfyeV4d09LRYkeb
IHeZKd0UsgVPdkVA6HBH82rROUGHExue42JjoM6aN4xMtLFoNsdMNLLeH0VtxAq/vzHylx09zDBF
nEYV/Bvp/mM9RrWZCNGd9Ri9ohRArMjOjUmGrDcCxEu7kJcZ6SogPcwR4PnfVg3Rt7i033O6KYYj
EKqFx4culP2WKB5kdGK+DsI5P8G0ySzQZNs/EsMzPCju9x/d+PIk/uOjfyomrpMIlfGZkjokMj3f
qpo7ER9jhBcpY+wGuyreFDKPiX+d2MPZkoB0suRFSdxcY/SQVYkE2wPcjMOCrgyHK12IrPGVy9fx
ZIF6XAydcqkH5IEiqAS4xVlL6sTVQEi6CN9rpBu4SqEEA0t/Kg2bFE1dmpeH9FdEkrA2KopRWZoD
SZvQsRUn2oyAPyR8Ped5YUmHsbVHhkrQdLogfFgyN1Q+AUN2xJ1EaFGJmRE7h3Fs1H1U7rTyydAw
uLvDGHcbe1QKev5R3B4Jakgu399Zcaze/7lJ6QjrTEU0kA/8/W0ZUiVNMokNuNvrlxuu6WhH1MC8
eyAEayeccIx9/w31rx/lX9/wU1EVpup9kBTqwn4TdQzZQVvPwbS86djiZ4TZnFfXBKvjzbpvpdWk
nhElUj0i31XB4tzimYw+YmGPpq/zrIifIkWlXAcM45LnyTLfDSuIxBl5kyMczysFN1nZ0QuUKfsf
Yl3IKuq28r0CYbSYLPXckwNOoPTr8FRw/iqeuKP0141Z83DbIGRb3Vvr+sCgCvKEvWwf+uVLdfnp
IRhj8/LdQ/hUcoVRM6mDsT+v3wovX58pY47DQnqsSXTEjA5FxJzbkTm5v13XXAVcJ6uZFMTn27xb
ITrmWByFYEh88COGlEUAiFMNu+CSKLv6pDwLW+EgM39ExJlLHicTjMrZ4DUPkn0/lYf8iJcbu/NC
2yrMxwAkftA/8k1kGzucIDcExXcEngF5EeV76oUEGF0P5ZECRCEwdY8iqmG6IWHE6uNPZMDX/bz8
13L5VB6l8vV2iweq0foJJTDlNroeiZ7Y27LtmISgbEC1bpe5+OP5Lf7wVMxPlGhjtPdJbfJUSvn/
EnZey40sObd+IkbQm9t05en9DYMUrei9efrzofRHnB7NRPfmllr0VVmZSGBhYQEhJPeZeJuTNymE
gP/kjDKIbqxc9mVuOXVF0OBMy3o6IOsLHj+coitNVpGNoSzIUFI0qYKv6ctwi+YfLV1hLpRAlCNo
jKei/3nFp7ubbKJd0dvnTCFHL1hKq/xsNYCAcSh2bxN7rKnNy6eUqlSzqDF+vzVsqGqbGl3Q9SLl
hXmXfajz04flDYx03Y+Z2pBqHnB0aPkU7dcaxSh4M7lRtlW7miw1le1t2YOVdeoVCujAKwgRRMan
Sf/aBJikGiCXHKPskjzrntjlkUBJ26LunnV52gCwnvLBfmsPHZJvk7z3msyAu9f5gM4B56d75+2+
5j9vqILZ8i6+X2w2+w9D8rt2DSCiWq3ma5VyllxmtVD7FUUfzp/H+Vp6FD3RkKDYML29NcKOlBgD
5qa3khoi6aa6L7X4am41ZcW0GlBfdM3Rg51qth+q/UUHo1FIofS8lH5Ef9k6qXhQVR0Kiu30rfp/
t4CpR//Hav858EK5XMjXcoVSLvdrSp+K70zplb+SqaQXJdApBA90w1f2dvErqJGjwZmhRExaVVBI
cEXlLaeQ4CNSfKF+JGJLBrFRQY1pBk5GZaJovyJtrCC8l//hn5d/+ee/jzUFh/7wGQ6bbW1b3d6L
3s9wUr5dUfS0e5mxjDATTOEIqKNGx1+tVPcDZfemvhjmWI2+Bk2aZ0Pj3XuLxV6PpI8OQinmjXx3
i542qj9fq95aLedPtaQbE0/yz98HO5f/T9P6XyfwywkHgjg+Xo9b0TvTvtfbk3pBqAYJw0pIsrtG
gLBb/P0b/zlkckR/DNmzeNhM3gW+EYdbZ9SMFAWmGrqiWshIQZ6UcQIENI2cKvgb1eAllJHo2Ue1
M7ZJYI04fmd50jTfIhYyYVb19qbXozn6zesgjHzQrdacGvqnmjOIfz/8fEV2/L9Mz7x4DH8c/+6w
zlY2GabnkyZckIbtnR+24wapRvcwN1LsVwuMaaRF4NNmGsUQCREw4QkqgwWXt7cG+uR219m2dibn
H72JWTvYOP7O5fyzh7qTPXovRLjgzGqCcybMu1k2Z4Nt5B5EsW7VbL0af5fjZ/PEjnULK/rVoneF
LZutxhGwSJ7zCtBPbjei/1Vy8WtI7sk7J4aEXA+BXE31ndmjS4Q+hZYmZTCP+TZ+s/xBGbxK+pc8
UkmPAxuetjqDeYu6wMpcLcU1tJ8rqCpiHww88lFPGmztkm+ajO28p3BcefZmXgauGLc8I3CLq56M
EcbUoEtKhuxoIZOlQgzf9hjc7NlI6zS2CM5N9NpocEkfEZpYIQVwQjxEpEVQRTBA9TQYo07am9AW
gufMw+XDl+OagPt+o5lCiywPST4aVWVNCUmjtaXmFiIkS6pm5sveiIwNK5BJtRZ7dtDpP2/VWiLG
AOIx4XNQijIILaRH+PQRnua7WJ7I0E8sN3Z2HFA6QbL7u6e+p/f+Pul+b7X/tUplK/5jzq0Lk8kj
P2HNkH6A9r6BFpl8YMvq00eVLRUZ+w8tls0SUuDfvzn/G4z9r6/+tY28L498Li8G4qlF7khUFHD9
sU39t56xMo+q33/q/snMtypCKWo5p/ZI8wcVebqP0NNZzZAS02wxH9U483qgFm4f1aVIXLOs1xpa
tIHBLSt/ZbuUookxWLs2xeia/kbMSywk21IzHjCrceHUoKyYvzseyujmovnVlI2r2fz6ipsD/ms2
B2z73AYPXtScuIPfpOkFt6ao75TqNf11Y5LnPNCumMiSG/YXyEGNeKd8XEwQp/jAIjvjF1x99cWG
GA86zA0mSgfbwvlmzJM5s2xtVR9OroLnxNC8NWeNZpqL+i2RewPn0/P5t24hu4E6mLzwYvrMXiXq
UWKieJ+YKrH4V9vn71YfYVJ5KU/1b24rXzYnU6tb/4Az8/9zAytSfIOzUClQQfSfM6uU2e9XtedJ
Lu8F2/XtSP4z3l8bTE/VYCsQ6tT4Q6w3GqUzu/M0bq39o84+/zvq+ZllfxzGLw9/W32tD6vLsegh
4WDuVpYRMQa3i6H/gRVz8dbDQ/DWKAegyEbPNk/s6il4mTc25WNKWFZIE9hP0tzY0hXtBFfY2YOh
BAWbisqCLpiKY7alj5w9oAws7LfbWGoBDdISvP7bfGOJ94ggrt0L9lXV5AO0FMzPqMBN86gdYQYd
HNQnLFPBQ3hLg4Za2oIYsFBaWT/pSPayNe9lYTHaGzKn+KRwx74jaTpJZtXK61+2pCmkZA4gdGZy
7mnpHMzx5hy0BX7edhcgUWZujhoLs0cepdCQ/eRFw9BdgIIDVwP7qUs8W7VbNLfyyMlBXw4vCOkg
bmRI31ux3XdHFOQQUEUOh56THniLB0NXummlFlZWBHkP7xu+Hu3n9aNBrQrjCZ5JIz/axVqRi6JL
B6I5NQ/VERovPrHQZVE7puUqwqU0aEMzl2oUCBn+MZKlLzvgzWT1LpBLSLt67MWN9oJQHZ1Y9RrH
JjMNBipjlHUZbDcFzewFVbvGtmNv7Yiti4OrsIkhdATUzKKk7AJ7v/b+bucqv8Cf/5qAv5zOfPa8
3ddeTMCnLnriwJ2COzv7IS40ZBLeEPhjV0GTbUMfIRHP2jH6YMWofH9MwfDjaDtuP9E3ezkiV8yY
PbvrxpOx3Wjy2V4+IJGlYEszdpAa2Z2gLdiSV/IelowAI1FF7wNZZU9aaVEKz+872jZX9pztP+x6
6Xdl+u8T/h29lU/VzenxEi/byQkyCZ24LQ8uQ5EJ+OPCyMq7221fXJuyV/WO9SwTlMYYnOzHZPsl
l2Njz8VQ5fWluYoq3L8FuDmCSCPHzZxGSs8ma72NCqZLXW9vy0oEGmTV0U7aXL0dja13jNw2vPM3
j5pd59a5e8BH5p7sHLIu8hivpyso7QdevnhKIF2OGiE8p7VYKEttWOrrbNgdqM1Rj5A4nnG/uyuj
fWa8z/AUsw2ZceIT4SvpCvpcsq5ln7g7+rZ7lOl4cqVk0tV0tlmzKE1yTHhlHAdH6nZO/hYrIJ4Z
lFyyLD9+1iqmioL1X3RgMkiMTSzwGD7Bj+ewQlYqxxHd6fEhs//K9aZsvlXRN1/abxwpeFxhaTky
7+bLMVxZK4ik0dN5h53Am0Gec+vunIvshyjyuh+PBLkZJL6+mUHvId67fiMMtmFfyYpsHZ6QyCpd
ZzvW58nkW/hpCEaJlwZfP7rjm8kPVYG2wKbECnQXvDpZvffUh4WY4+5WpgNxJJ7Wm6ny4B7ynBhn
VkODta+pUXH4fuIFYbYrfDuatMxf2cEuzGHO3hYsLZ44Slnrb+zI07wd5aliBCtxgRdWUzcSyMDw
lAH8oxkjNy7gjbdRCcqgydsxtZg7GjJjVlDJ4QsntmZQ3nWQgTEa4o7RD7i5H9DnFrXXvfvIpbJy
ccVB/pkicgnkk6VRMuodBoQCN6+MOyefWMaBZLNDmZeaxdEzygRIA+L6Xvi0HUqmRy4OyuZK3kvx
G3qjb4zsxRZTV1mm4AWXU5b3pINcA9O0VsckBGIW1vzQw50o68gWJI+sEnGwYVE1qQOsi+HA6WlP
gj1OuvyeBK+IVkaUHolxkU2rZunIYeW2c/QRZTVm6e5Cgo/HmVYWwhvjSAaHyUDFKS42DjKXiBIy
wyNyzHwGHd3sXoTpmNoSgYlrdUbAnuJWdPY2vB5XM3Xqr4MqF57+JVzUb8ZpwySnPziqnjKxJjLN
03ErttHw4hrIJDgPcJ8ZTzHWcL+6VQx7pvszabnPtJTf16hq8+1v3i0mf01P96reR7xay0bwdyOf
+527/S+j9yvaXT2Kme2mipWXOSyznPbf7J9lr0b09mGmf/AuqOPAv5BnSoTylDxgxbL2bSceBD/9
Rtb8gJ+EhIb5ElNTJnwSA7QK7q7QKneeLNIPs2WTjgPKDcxNekYr0ZyjeQuLX2YH7ep455mrJa5J
kav3wcKyxNhIXj6YOa9CTQvlV3Em0PZKF9HWUfTnga3XWUL4Z5SrstlnCUVkdNkuMDl/H7N88R8e
Yu1XvL4u3Saf9REPUVb81WY9sRASvcnWIDfYTnafbhGyg1/My73Ds5U9U3yA7+BnO3lwgqifMrIT
7xJwuibHxM0xafcMwAbPi8ZbfqW9xfdC34ppzsCycFmuoVhtGY6Kh5Vjgsqiu5vMWFyCDI/tAwog
eYT0u4fsAdEh05HrS6MUepcRg3fe+jummBsv68lCp2ti6ut/BOS6msFBTcFZetOsqU/w9IHFiSbi
mOpYlWkf9YK0otdsp7ExD/HI2XupL/LyYVmlAUfzi3oixeccVPx28Yi/CVW4U1bTKdECvcpUH5kI
9XESGsBTUH0JlugkCgiyV/RXQHVFIoS5jC3Yxt50lktIwmqIfilP9vvzOc3oQ7yvLQtz510wYEUW
eMEDkmbk1mTWwAg8qITEyLIoZRHu/uUnpejbf8Ef/99Tr/2CP57F2+O1eV5+Agax2neBQRKJDmXT
KH3hvVsIHyyl83SHE/Vm+RS4ifsttzLhXhmsaWf2FoaqFp3da2rZXj72DLtGCTaLK0OHKvoXYSVf
bPg4Ah4OwFgAEtoeY+nEWcaC4gjIJi2wCSVhnQ2TCW6wy0VHD3ee3IZ8wvn/bmtsq9jeDLe9fkSZ
9LvWvJ4NfiGvOnITy8y7Qzb6UCAZcT6uGjdAX9lDxElJHQEeEfcFC4wNfnoSZtCVOHVn4PBw5Eha
c1TQUARyiV64Liv7os+c2PIPwI+EIB8CDb7dyDcKEPTz7XSdcwA0PM+R1rfIiNIflPUO5GOKLAtx
PlgSWPKfTZU6BcIMCdOw9rT2wJ32CDFwBsR2lKjDAKKnvz2S5uwDL1f1yixamWr4f/h+F7ZsKHO6
5JPETZ02uTriPsgVhtTNjkffbPYSND/5RHoLpVBWUd9kKTsSb1gwRNgsTTMUWi04KJsmVotABGaI
yzRT4T0LU/bkgRShH4wmAl9M1Ikfs0akM5NuTC/073e4pChsy9E9sIky0+QYcIH4V5xiNDbblJ0Q
OEi4RdU9uzISkBF7taFFNkvkjUVErsyTRsrQxHkE/S+U+djFxW1i1O6EL7Jfy26KMWf/fekso0Wj
T0axJj4IezoUf75XXB6JQMlNI8l7k3F2FyXniY4OjthWvGPALfhmmmpKvGcJIUqMiphJ8a1RJMZC
T9gvUUTGb0A0kgHAZ+GIxUVD0FHCa69maiNxok6EG1UU+C8YuiMB6Nkc+ggYeeQJHBmDdAaIJ3TB
9ZJFTicSrvWT19I2mvecOTvpfrrtPmzPxi89ADsBASmqJuasuYgHZ9Osae+hgKCPVF0jZoF1QkRI
90kIvPX444ZjeWAMYVuRAQBW+QKFTI0cdm4gqtNqWkcnV/V2NkSB2iwhOOvlcqdbgCM0qO9Np71e
LwVK5uKSLZdPtdPXqCWQx7DC94Ho0oQCgBz1czkCoCIkBLCIYhXF7s3nNBliR2G3kCnLfPFXDVwO
uRQM3Me9MSGybf44D+KE4PR10c3D9v3cxFJWMKfiMiL1ioU8o/ZPOQxTgx7J+LtyuY5MtieDKcNJ
n1iiLnFzqkwc2cr3zE2J2hjydJJ8mCy4VvrWrzHF0J9Fqfuu63Re4yWyOV2YlwIBnLkvExo/ylUZ
nSMu8TfGW7xVAUsFVJFdW64/M5ZNq0zwy8H/A2CppfWJv812rVqp5kqVMiorKRnnDwQxm8uUbuv9
oeiZYZ/VrrDLWiTMxU5L7sJETx1dSeiylysj+5Ikivjzrvvc7ZdUNBw+TDIcyzbmzsolJqOccePG
USUvkzg3c42kAb4ybiRXbDz1kXrGg+MGT3UJCAHzAPg9OvdOzEt2USAWeRQfV6xim4r1FPlbWTG6
MiuJ84yggrkoICMQfiJgRDGWqeEleswpB48galDEYgPmEK9CHaEh2YONcvLfjH+5I6Bit+sFXbLk
QTformzAR61UsDZH3eab20F7kdGLNqlIQ67BgT+uVHsxwS5jsynWxAPn+LmXfjatpQ6Uh1EAQDn0
GnVRW0PAoL5ZVGm6jl7DbAKDGiEQ2ssBYSABSXKa0aTblwrYFZocTRt/HssT7LVyi6ppS/aDLBz/
k+Rog3Z63sJT3EOCgoOrAswvanbBQQXKU7gjQAlt0FCv3W42z4aI9UstiF495XgJbxeAlENuc5Yy
+Hj3Lx6sGhW0Az6WIQf7ly1KXH9eB9VFt7vtZrvdxsdhMLwPB4Qeyo5Lk9OfBwKlNF1w1Cp9ZlCy
O5dGLlqFxeaWNBfXZjOG7+ytFic2PcRpthbyMwx4shfUnzYy7UuUDU5pqmJPsolrunPURJ0aBRxB
fILoE01oqVnAIMCqR3kM5AQKCP/Tuq+5m1VHpOypFl3pM5VSZBLQeKyjvUkZy51Ss5Noi2Xsgvcf
loN9jEbLBQXo5sX7YMHuIlT7GdOfV7+gN0Cx6p/CW5KleIrEML9TMdtTC6IllL7DJixIY9JL/RnT
OetGxD7xPxovjsIuv9o7fB3YsOkj0nqm/TtWH0OdfJkL/DGorjxJVpCFgdyES4CY9SKPlz6lYwbL
6TtAmtFW27seKuzXtahgfy+RGkbZnloc+KLSVeGGnColzvrWxrRLlL4i04VmCg2jrVd94lhhtOgG
xPmUFjvVI//V6WnC0t7LQ+xL927IR9fD+gUDXdJh2EOkvGA59x4a6VM9UfW4PlJa+62dNvOof9dR
lAIAAM1+0sewondi+N5vjbH2Wf6RiYxv5gaXFaeVZ/pzMVoRdktHxiQ/1sIMDUCV32qxwZOppP6R
bAvfj8C1trauw46JWlHUMn1jhsNhMh4nM4xDO+h2Gy4ZN8Zj7EhyVpiYvJ5447dNsjTUKIfsRm99
t+wZ4hSsQT/ZjJMUZRcnH+PUN7jQstOS0JY/bq7PscqRi5stfoZ42EhJBLxO/OknSDw+eTS84FYI
co+NSz8p+rkjr6LLeShv6ydIB+h+3sMI8nT/LVCggPx9TKkkROQA+D99lMEsKDPv9xmZiW4V24JO
sCNG82VrXsNzWi5b0r/G3zvJVYbGMjzooM/WCg0ehJJtxyfJ0OGS88++wTh6nWWH8dwY3CcokGHG
+C2JwVv+U/E/H15j4xJxf6TKeZJ08ZNf92jJU8tn1JKEaIU3LdmW5whgy/Hw4HJljK+5Nh/Lb+bD
XCZEFEVDLrXfiub9f5Def7Op0vj7z13oVyy5L+W351qBXUjgfNwjEDw4mcAlH3siUL7/A+XMlf9X
srZWq+byhXK1gDSaBLd/bHv7c2mXPx7WRW9Vh6rxVWs8cavY1kGh+OKifnSr093XCm+OBirCnYGY
ze8rBWrRqVMT6TxoUd5ZWI1YBQSYthZBvXNvv1i1RHcLj4/Czt42gZRAp4deFhlliCJcEgyZrQJs
pfcob3tSL8Rv2iit1J39YJqHTFSm6BmezrRUUY+oPPqg+BTTxIGItoKee/cYl5jNXHq6yUpXQTzR
aQaAZF6ZQp+7z0vAJmudSUqtGyrqQ0RCa2rVPP8064LztDh5VAusvedy1yy553TT3sJfRJnxjNBj
JieSkrnGzd2omaNoYrlaVujFgRO95s4aPYFldrxanr4uNAxaSaci7F25vk4K9FpCyoDwup1D0jna
Ptx6a+/QbHqTNmrZiHRnZ6sO5S5YOXTzW1dUDPz8jMf5C5uH0jn/UxHD7+3Xc85f3/+QSfxdY/Yz
1/649DI1/rj0xf0ONvljU/RO4Dtv/bSwxggTYTkSREl6SzI21PixPFfc/qUqV/nFHJTvr+XyyMkV
K7lSNfubxpL95D+3++6HJ4Cr9AAWp3WuLkWUMR063BoUXRLVMecI5XdqsU3QVvZyUETuPWJ5vQkh
1fnC28/hdDD+gBJFVQIZJu9LWR7kyeRINuJbwYCQJh7iqALuEr1AOqN5GLvQukUzA0oBRD2PxZ2J
Kdr8Bwem+D/WGEQdssBlODvFSqpu+sdAl763uc/zCkDERlBT45N7egn0l5sZAtEHi7UJxHOuNmIt
HmZB+Z1OvUCu42386C3bR4f9yfwdtir8Yjn/jP4fB/UrY367nc+314WDErRFWJMIDJsxxCEIOeMc
8URNJS4IlJ1O37G2Be/uCGtq3nd9FOpO6x+GD1PDbPvlf//HIP0yRIf7rXo9fjieLFQhxBKYkRQO
g66vu2XkWYXZyc4WH6NrCF9iWE4uLtt6fO2XJXW464z/Jk6/kS7sZ9z87BdGJRzzHGHO2Zft7dMh
AFFsCvM5SmXto32HWZ24boofCG4QCDFEsA/SC3D/BT+4qRgfV3COtSM0lLBFMiWLS0TVfrGL5mB3
cUwmplTf6ubEgHgRJduvhwbTItdB7sP3djNcLnRNAMK/5DvkdvIPEZxS5jQqRjhxX3inJF2SL3l7
CagUVmpFf4ndLwuo76SphQDg2aBoVh7ZUl1o1/RhsErh+lK7Upd8TM7LBoPv5Y1mfST1XyHnAZPq
wWfEo6dJM/iAeSB6KWntbAa58BigJUvOH4hOYD4gPZhseTft1atqRI19SKE9AjruGFSVDTutVr+k
JNl+Mn3xM64W7I0k//zVlGw+VH5ud3wjPccXeDgcC0JKoTqIs1Am0H+HmHE3xHtKSN6yAh5OcLEh
YsgAAXTWaKzj6B3yKXgQF7cOnuFjeF6+oRdI6E3VZ4yDiDYBTg2ZmRABfloPSU7mO36HhcYV9wbR
f0B1Adb5Ypjx/MzrI/rYNapq6i/vOCXZ1kZKkbNK6VxIkRhnnoJDQzvaBmRduNbHYCTBLCK24dNV
EsEQwQGClfKEBENKR/yHf+zGhX+tgV8WeX8sZL8LYihK6uV2nGq/nyTB0YPiRQSJ4madABNkYady
4Yn+PHS6kgz121ltWn+3D0j5/+tofjEfDu975X24n4v0KpUrGHHxS8r0+/1IvF3x84rJNezj4D1l
qMWVNAn3hriUhl9Jf5hv/bidTBKJlSnrlpdd8G5xovgvk35OQsjNwxJBlxSustySJMG7TdyYDqrE
0E58XWfGeL53+s8TYSeYUsFfkvHQpS8uuGsd/3jbnpCHPQTnfj7cBav6i5Qd8VL9nALwEtVzrJjZ
VxrV32J0zsCjkCimYj5AA80rtshlM5fEVf4mN0/CVxJpHDi4vbjSrbOdjM98kLBZZN7i1254HDDf
weaBshPvYsLeGC97+B3nvVyDaR7uYhGVy4PdDddBzZemaLsi2YLTcBfXOli8ZIJDAq5ValST72B4
oJOLZAt2fEI2XAcy+Sdj8dFX010Mj4sVtu3zyWCqQPf0WAGcWJNMkJfLcjgvwZ3HODHrAEsawi2g
Usfb9gsNuQro2gW7mIghq9fdU0BlQ6ZBdTflkMcpDy7XzX19193WS8OCe/YJaQ0ldDGRLJp4463/
ChCNdB8o35hIOP/fBmgUiFfgUdgRVBdtfZI2d/cq20x1p8uV5rtHrcVWP/Mud0WOYW0OO7dPjp6g
zBl7GwQbEnnUWoM42rFqLoj4223ifcLxAFAADiR/clcFAXG/2t+C8iWaoIHxSnb27OBNqKIrAzz2
pj0ERJQmV8HGvzdhZ5rf0OfU4UTRDQmPhtaLatWhkZHOEgKOmpS9RpB5XhobXBz9cFs8TzITdJkA
jAJ2LCiyeN5ySdczrctDAY1TeDP5tpNI6E9ZF1cBDMpNWr4N2EdIm6svtN0p7DRdUv1QOTeqK0zX
kgUu5ExQDLEbngVf8KlE6ez1AuCGKoUrvdIljymlUJmeEPU3ABkyLuw0cRy+FTHZEQsnjCeClKWu
10cHX7JBFbYVa+HGCr9M0sxHoq21B7Mqoab6OVifCXgYhnD0JcmYsCPJc4j4maBD2fVyjWXcjUGI
VV1SPDl8qYc+ksmp1S/RJqFyGEpkc5useqD2yYuWfgs4RDRxcRNaGoBJAMTDNCBVaps3W/9W/nwN
lCuoY81kZ3jAqIduOiChp6THvrnx2sICkffd4F9+xRZ/t5Np7rzzjGYzKhQgWry5KfzqCQlnsvlW
KGU4pLTU5LH6W/n1kTSs2XhgG1WzaMab4KUXh4EQ6maJwHfJ+MUzbQKRFg5ktB9vw8tWd8lHDJmy
yXEMAHallzZ0vQ3gDSI0cE9JWqCASK/vrsKpHKzYg09Ay8JsuJpt8Px62FFOT/2IgPxh8Dvu8FAE
xy3jXK5oKUWTcV/i1d4RRD4ssq/2OtP626l93GzKFT342VExOAzy9PN1K6ZfPIW4i7prs9akVnfd
2o2/x9I6Zw8/YK3qyJUFtFbBQ+faCOsK94Ikzcb7QpWA/Bo7+cdOaXNDWLxGOvake6X+lc171xc8
GoFMha9BhS2ZIIg4xlOjtU/kRvKVmhh68pEEEeYefjBZbWhEIe2ZWuD40t8LDF1yfxR8WHCTrDnx
Ho4bmP8G54kA0Y32jPuHrEvNq4UyuwhcFcXJvkzxpqWxoi27U/itRqe+V6jnWWjkmrxNT7JaNBok
00VZTnT3ChG0X/2JUs/mEgmcL36MAPx7Zlc+pwbH4BiPhCTBFWDQ6EQFMzWc1mM8FdD3G3SzEd/E
SLgTncUgjTObBITfuA52IpIpvvZpua2AvOsD8pAxVbOG5GQpFALFqMTUexu7Ux4kWQhI4g7d7KRx
s3z4fThqDj7e18CDLvnVluw2ICON4jR5A0hwAfRLuJeDQcnb1Wnrw7kXBOfxV+AQK+fTGdKq9sPv
Asq6wIv5etwNvC7BoPbGmFmSAL7AJ8B7lW1X+LhELEx3QcU3DvWMFhNrOr0wK4wmw8C1yOn4ZUfW
tlWPbK0/rVuP8YoBZ1NQ1nbXhqPkmnC0L7/drpomXqb4megrYlheS5Se+BQiUFNnaAwDAmaYDGTe
LDxPKh8GdjQYxIVwUJT8bpOJV1YDCKbCS7/qRkPagW4U3AzCGjBW4ZyC0eIMB+CsHsMSAzIvvCaw
K0cFssUS5Uf8bI6O9tjgt0C8LM4HgLRYE6FdDABa10aY7+32t9tjHo8kF+GDRyUm1zY8Jx+sqdz4
NyHtqTG0kp3ksEicU2Ko2vIK+CVUNOsFT1JfHpILbfEnlgx4lwuqvUAYdDFIHFalheabmrfAmfD1
ZKfoSNJMgxitIRAx2+g+qKx0liNrJFC9gPU7/g0aM3FUsOyg2R7nvbILdoItl2L0AKTmX9QW1ODF
SA+aKFkjqIoj2sFc0p0uXVbymOSUmlSdHBQXDNDjpkDfxXwxXBbFhgSQvEFXx+gAzr8NaXgB3iwK
wV0OwY2luqJoZ1e8x3RVtfYEynt/b/d+jSREyW+IA4XID0J2aAbwd2PWZbUCdW8smLgrmKviU5J1
AtklE6TJqU4HAwUq1yH9foA3g3YSqzoELhOKbuvNK2FPsjN2+AOyY1aFE+WHYrE7IvnU0/WRuKs9
fw6k6uHs5Vnzr6Di8rZBvkFiKE6LZq9kLBoULHnshrCgr1Q70GSJLPP/oeGKUm2GgQvdeLZnaH/N
GOs2GH0b/qlqk7+4anxGxDjs7O5RRgVGcE1gsYa8KlZ1sDzg3TCss89JxLYK2DT99AQgOtSxlQx7
k5iOAinG5KO2Y5mlFPwryWkL3CA5HMlsowYoH+4FCJZitCQBLy9kX5QN/yXb/8Nnoe+c60pyg+xM
Y3YlxX9WQhacSRT6bXim3Z3t2fsbXhB/9Fccz7qq/Xb8MVEqmDVojs1aeamuJMeFjUryhXMVP4J0
htSIyBfOuhyLQuYQMvkMfElv1JMDnh34jnOaymyT5rCWyhBiYvq6rklJcxHDXkmL5fS6V09y9dSX
OGTeOgypB/q5FnSkdUnW9toQF8halmkXmQRSHlyq61iIwWJmuHZBF2gfYKPb3TM7M5xpERqV5KkC
7+Tf4JwrVrG84axdwUfB3StFCCVwgyUkmc4cN7nodGjgXfQK5ZWAcaz2q5odmjl8Uaar1A51OXVa
jJAM+ll/zcVeB1Kpc1Unhy/lhHb6tmTiHLsmPZnZoDhL1sYrdoGqtRAg4gJBWDJd74tcEovYdjdM
tYJxZfYuaJBaWlPn/JO4u8mehkvgTt0zmS5khzE3sgwDkmgMtbyz60Dru4wdx9dlEufUjCflJ+Gn
cTBdx4HxV9c1HJknubkun71RpOdW/N0lzOS9JBE94XCIUSNl15XPlpUpib8c33bWwx0zgGd4Jwk5
rjurYXYwbKUyiGlmbyYfPuNgLh3efiXh2OWIHEciByMj3ehyoMyUWZdHugd5KmiQceAfDgEESJFB
W3BtgqDdJSsoBs5hpTniIODAMXZlPXYkKmYz5wJGk/NyRS5QF4vKPsFhBVhVRYJdLCQZS7+NLVtg
5CWvJgaHnxa1TGhy8mmyLKCYsdJn3aY09jZ7v9t8uy32YSGke0kLul1DyK1iIbYScPhSRgZjj9+s
T0YDO/CJeAfJtnGJ5tXUDjGD/II5y+hItrSLbihZth8yTcCyQbqM45N11ENnRfgyDQbYw4TKcM84
JSf42IwUK84b9ADmGh8EoUaM7IHjWmEoCrNLh3osFjximapx583UU3Ilr97dQ17RncOC2YfvpJby
hLFQRAbZaY0pmcckVMPZicwtJ0SGdy2XJMdMlgVxZZMTVhDUemH2cIQynHBumO0zWfQ/bOFtKKZq
cYvYaj6Y0/Y+SQsWBxq+xk493SY441J/dH1K1zjTQnk7mSSFL+Fc4WjS/4gk2AV5/bObXsIXeAcg
v3o28gYhLn2eFzSOYERfVribLCk0as1AkKogk85+zOsJAlFsuUiSDhqu/BmXgeTsAqvMNt4I8kZb
fB4b10l6lTTb3jSs20A1GpS/NBrdRbPt2fdJLVgHTDgmeDrH212xLUxLxiSQlcOv3M+9bgC9hiFi
KTKDuw15tMEdplabD8GzyNQf/iIQZ8RaG6ZJP7zxOvtY3YbhBaxV10O8qV4PlWzOeKXxHoFd9TSH
rctBDjqoOq8KrfiLHLid8lPv6ZBAUzKJth5acbuWWXx+QOWOrvNGxbkwSxYLD0K7iq3inSFONt58
2CHfZ9mApug+04o3p88BFOhnMK1PhR4k6U7xyb/9skNrv89Inbu9Cb7Zuj4ogU0JQ0falkP+o0KS
hKp/IvHChlfBoBYisYe36OSDPvZv+LHEc7BR8C8vXnPrlSlmLdXLTcg9uD+TAF+QXifupaXNAMN9
CdBh6A9hypkxkw/6AZcOIlnGXvxLBMxZ8jItqQqitFzV61eQQ5BMsS0bTDmL0ccw4ty3f5b8G3GV
rP0evWLIoc0CTCr2ThaMhGWEab5Y1xOrS7hSK/9pixfEdV8gL/kwa4Uln7fbiGxUkyx1kIvHtFfF
iymxpFFU8ipQUMtsF2yOBFG2yczvPpN3fcc3yMLcRPlpjiw6CSbYo+MsDNWspUgmT/L0Y8aYUpVU
Q7SCLZUd4ligfz/a8qYMS/LU/RgKrLtSV0PLzr7U0hzb2/bbUl8bb/xNJBtMXpeX5/obrudR3bqP
eJyV9F36dgwOTyBWxJnX0oDyFuT1+JsW6WTe/UcgNQB7Sw8Kc4TPj5Gu8YFPeIGHeclNwoo7QzQI
ivo5/ZgiuDXNX+rgYmWGpqb24F2Sucrb8ZqzepkJWr1S84MuK0xdAR4YbKweVopDEBBmRrV/RuXM
aZ7tJ+NkXDCNav/MhYN04KrhGtM9wx+Jd03xTzjpS1ANV75UNEAzCt8f6Ec0fo9fcQb5JAaI0w4T
NAWw2+FufgmkwgHNnRk+WeEm2xPQh/+Kj+2PmdHPloV6DBvUeUKNm4RMh5h9iLIINAzNpJXXyRgv
OsByFihHytpEdh3hoQj80RaLJ/sVR1CRb6wh7EXaouRmdBeAjipR/COQmfSiuOZA+RPgFpkXHFJx
cVbcAEvBGwXPE3Qv2bYRaAffohGgTDiNG5w0ngm2KEE0v8k60MMEawKHQ+2JJt7JVcEC6k/sqSe1
tLWgJdgl2ROy83uVXP0IrxklLwo5M42qRwEMEMTbgt1Fc4xDD/sCDbEOuY6C8k9Y8RAM2SmsEH7z
N3Zk1Xzs1GjfnOYVXRDVzicUfVIVdCb4z0FU3DffZh3dA/pWNakAN2WHbnxcxFJkllBzWYyoLPqv
/rUbdlYuHBGXe15cbZRhxUDr9IJxIfWGzgGKdY6If21bfp+eepypFGp/YAEjhZ3Cq8hETFq1zt0C
SSKrz3zCW8iSaOW1TwFRG9lwD6wrnIIjfDUmGhWLeBiLeBR7ba4cHsb4ETOsyC21A6wEnlrq4GDr
332k77mAFPVdnGD1LamK5XiAtzuQE1iVlK3pgtDdWHv2ChAp6PC40aAjMAdYZCpWVL8lOXu/NfwO
Hrxr2CIEyap7M7zS3/sa3IP9HGV/rClYRf0eVEKxr1OpogA6uOh6b23PDXBComoPSXUIbfAghSnK
8IAXblzWD3c2S3052IEkEeWV+gjpDSZJVvl8rO6FoD/9odBGJ611EzJGyp9oPSNAOu+N4Di17z/E
ipJCrFEPCe9pqAzGkn7TLrx5k4Ec5K3F9rRrI5XQPrUBfOqVEDMLNhPisy+hTCRvjXvJuCa3mFw9
dixc1QHQYU+sk2odIRS1RMkRsSugUBQAAgSdPJTR4G3WZTe/eRc2t6lMpwJ81eMI8AYZpiqCS2XW
alh29ya1bPE7qL+Ib1cwZolyGS06pbg6XBjUJQHehYe4qVcUDRLpJ+Uyjf10SAGYbnU6U9KvxLWl
MNManTfgJ58LOAOqaVBST6QUewUwpGswWjVTD5HEomB8XA5oOaSemDiy1h9Mli3psb2UfrDVeRVQ
rpKtxsxJSuQAHkZ80f/j7LyaG9eWK/xXXH42ysjBZfuBAEkwShRFpReUEpFIJCIQ+PX+NueW7ww1
JZV9zhkdDQOw98YO3atXrxauyTaZ+nimc3pLjZOpsy+JbIFEEfOfnMjtW4637t5ek2IKFoykz0jh
3PfcDwwfMWHqSeJ+JAChglZCaMddc6w90jpQn1uCaNFaxOewcvSRK8iZCcQf2wXEpL7II0NZzDmx
C05me7QWQFrlMjsm89fxrQATKmaHSAPc7sm9wSsWieDVbpNMuZLIKntybgTdBgrs6KmHrNkD7Qr8
dgHaSRgsHz9VyxU29mS1+ZD9xXmi3XdEig1CBd4HM52qxw84ZwcezC/eiKDfEG9bMeGgsezZV3j2
a1AvIDBYqFuAI7gTrj7pYB8XmB5TY7xcPjP88a3FC2PXlxYoFBNDqD3RIguogB1PxKYR5ZgnZJmK
+NslXg6QDv6sQn7a8OBZB2C162e2ttkS6h52GFUb2LAnU7xI1MLZbuBaueaErIxRuzvCDRbsLoOn
uPcJEj0R23m64Wjn2EF3k59iR6eMxDi/Uzhxqlm5Lkf5Xb5u7yHML0WcWpkQsBaGgdgkdFeQCITT
WdwSy747z0TWj8ijbpCob6b9i7FwFkgNwMHMscRT9BCF2vAWx+mCNPDd0FfHh9vTmtPsefBirAuR
iCHSXDBBOLvb+5c34eIaeIgKnpbhv3E5/JzmhZw84QtMZNgnU6ogHiZFAXsfoXzlreEQplCABkjD
YX9znN+j9eUdN9k2Bjlodh1JeNOTPoJJM6aeW7ZtiAeUYNV4s6sjaNXZHhmPIEA+tS5EcqAIv2iP
1mM+F0Iq8dx4xKra5vAStceUz5+QY7LeIIsKsEzw7j3kmfAdMnIFBH+dZNqFcBqEr5jI4BIiiUCg
JHgTbnVDRt9EiAAKF8NY5HOOc+HgiPveN2xmGBSWn47brfNIBoDwcl7yTYmEkvBYqN0H1pTPD14F
XkATJNJZ+Rukxs/j/DR9y+nYYdJ8dngp+UpYiyXaS8IxA/SRRxZSMwvxiZKxQZWQ5+qLK3Z3It1R
ZDhgAy6MxWmTTY60oZtSomZD2bcFY4F/1axE0edVv2t40P2O/mwNv77JJtqieaFo3vSExykuJcyJ
Zqp+6kySN54Nk0GMlPApT5scCQq4q/SM4gGjciP6iynG3THWuABfLphYxw0q3jwhXJJ0rC1QG/e1
x4ysiGxSY2f7MDzx/bi5aXjA3Lt+VdNYoDhQEYpmuc3GwvgV6g/D/Xn2hml02wF5kQLwDGvqlkoX
3bqdUW8rmNf3xgTTpJ5hrHnN+gbRtXssFYjGqssieMF9FqbajZidGEI1i+DmbaLM345z61GdQ15f
eHYxhc1eTEd3wIr5En9KoAqCeTvCXh9NFIr+jspSUHh5Fm/aI/gL+ZfxPHyB6Ct0ofgvXllrkcdL
GQFkIqWxKoGUhST4vVkCsqGcE84PcPR5bD/1Xnp7wsM53LH1PqT4kKcZgr+kacFrw6YhUZDDSRnX
a4ezbhhTlZxInji9h/FpxiaPqvHsdB88dduKvUKfFKNmhin3rJPFt5Y9jRxzrjw20JASx1Xii7iE
PVG4ksN5pnriJC3uxKcMNh8ZmynxI/8VYbcxptiAK0s79sUrogZ4S7fGSgG77ia3x2U3SR6Ek/NM
K8WxRtWDueCCUAOOI4ZKvVPRRhFHEX5jPslwA+uVCEfcYlzQDNrObztBYQWmF2IsPrEA4ThiPfBD
He2goOLvcThDMpwLsG1ebsub7dy/uInCLgRIBXkV3yEmOeI8OXCkcUlCxvAxNuKb2x07PVENzJTL
EbThVhRQRNkIqxIBY3zVrYtdgMwyHxHuZzSCWon9gpQXTSc1Hly7Ih2A3/gEWSSbfCJQW7pFHgcc
TMR165UKSgCH9jBHkzrbtARAj5OS69Immt1OD3NSsPi8uaAhfNYt5vpC981Hca8Db7XiEnzgFI3s
t3Z1mKt+Tmy2XeXbbJ7fmG/2Y706kn4v8GMVYV5xZYJM1Ai030Q7K7fkEMOMEWctZLGNaNpxIr4i
sOd2F7xxF5I50QJmCBhmQQND95eRTanx8ZJP2mk2r/mWuCxduOD7CUMDQWwjyGIwfHxx25Z9ju/y
0HbmQl/kE+ooT9upGBEKNPktXyf4tcm4kTAlK94psBV1OljMxW2wQ28UHA9heHHx8a8TUJijpt/e
JZeHU8xF5lDl2gubZyGibSJLCEGB+a6+GKTchrErNuLREE00mO7lxPRtWmaD2Ii/E5P7lUR5utVY
B/gG3iHkSRvItJmTVxUmH8KDvJrgUBR3zNV74UuAc2AMGK7wNZiga6LoXsnnmJUV/4prv2pjvsYV
5tigTMA1vQlGItDOzCViSBQEPjUYhebuRB6VAC7ENwW7XJpy4ctdgtErIIn7rLnu2iNDSjBqmbTY
Swp4k8hREgbgmuDm6+srrxZc4zXy568DUEsB4jK3n5bjx+fGezzOsBpFigkB09H4donPDwf9EfER
0tmRNgHkWfJntAShyaABrNdz1htTiUcgZoXwAVlydGvssnm442cY32Mwd1b5Y+MBZQhgA9xHhAHE
nYGnqpGrLulBhZHpuoBEO6YPl63orI0DkHusaP7BCL08U16eMxLCLRA2vbvjHyY5aZa8gwvKBdzd
lg+JecOaFy+LX3h1zgjvAN5Mfzff8tvO9dkJdmIxVGL78Ob+fMtK3rHOLtOKZSxWduFiuV42iC2z
aCuPBLLPymYe7+k84ejtlldhT2+RweCiWz6/3RIpjEbViheFIbbFQY3G4nPkWLrwqsWSEjuD2GEg
q/ti0+B2W9dTF2JO+y5fp33cWXyIy3HjkfkGe1seMaejES/sXH5zd6KHDDwDxXaWezu2Ot5Bc0OM
Hp9k/ADlLs9KvHEksOmyTYm9Quxs9F7sWdD1L9ulxyW4FM9C7APsr+6ctYlrRlPx1Ogu/du7Pi30
9t4icxfE8fjNF+ytDaFYHyY+v/gb18N65nfeJpK14Q9/9TYhNi0JBrhpgkDOj8v/7fVhCoPU8URA
JBiLayw25EN9CL/rQ1zOiz7JUbsjr1/Q3/Yir0m61543vue5eKn528eFk07CFzf0eU3cmZvuvc1e
3HyDKc2tuTK3+LgEHVFa4oa855ECS4f8zZaX6APNDnlDfFK0mt9pxYILk5fgc7MNf/iPXnvbBa+E
vL2n01yKi/AiDbZEs8S/kNr5NCxJvs6V/L235RWf9vjiJTFYEox4aSZuFjI0IkGPrh/cy833Df3Y
4+VsfMiWItGtg44PQhIT9RZt2/P1bMoP/Nh+sScJAg4uBP6MBLHtfi8k3PYRDzBjpvGHR7aHpEO4
1d/juvA+G/2e17IpX4TyD9BKssB2wzuSR1TS96PN3hepAL9eoRNc4vL7HoiAm1A0c0obw2yE90ZM
U7hDQiQN1FZ8UUwa1gWXEpkZYoXsCY7RInINaAoritAvLktBoqTPdcW/l1SOdLLfb8Url3ZseUIF
Pr/PQhT/i8RB7ponN3qhdGykhq7/kuhb7r9lLtIIPt1x515cYc8g0k5uTCcvQ7LdS+Cw4lcxfHMO
ezGkW3r0a1zwRGkP36Qpe/lNjF7suXTVJfNOp4HUpCRUO61WscdinpwhoM9FpjzSNDfVriDEeWMG
ns6ZB5BPvhPFaRgnONGfgh6drbJV9NKd3OIzZIB8HoLQsmAR7em0Rw82zDdazrDtN8K75SXgGPE6
vvmGkRbjzNMj2ki7L0+Hx80rXEMgI4y56Ll4OKJXXE10LRrToe3G5cHw6y/Xdcsr4mng9fJNfs55
SMIQ2AoOBBuEyV4p9gso1AIBEbuvzuCzwbC9ib2JweGbW3YF2gV0x9LofObwhmkvVlKwZtHwBJh8
TB/PF4DLr12B3HOxDFj1H5Ax3D0/YVKtxN4gBkCsED7LaioXyZQrLViTFv//EEs2Wnl8vuEb/OYu
xJdY2+LCLGP/QyxvLmzffWxYP0LUhnc+DlN0rqA8+aS2T8XnxbJmqL1/rHi+IfaKk/g49/hYfIgs
WVKIPri5R3u9D95i/e43gAMfJ1+6R49vISRAfH/hc0UuxDpffLDRbbgEhPPFBwk6BhSUBdSTf/2X
f//v/3w//0f4ibzwoQ/z7F+y5nibx1l9+q9/VUX2yheOt2Eqlq3bosbwlbpEn5QnWa4SHar2+d2p
AHsP95RCMFRPB3KLvUPrFpC7rRExD4TH0113dFtqzXjolvYqBeJ/YOYbPzVIvP/+ehdnIc1X/s0+
Wqkan1ORQU3Oxw01iCYtOMkBZCu9O3vVrLpP8f6tiT4mLPsOXxuD34HScHEXYPEU0AcuKb4kQkP0
SW8LuEdAVRmGgiommsja+fh+GBUxTN8N45XCgBWFpmMcaTVyEhhic+fxXpZGZ98xKFA/Pnc/jJLy
VyLwb49NvP/bKDVtdEiGjvs9PclQfAjeAjBjAvyQA/Dj9LhKATDqsDTynOlhqaP0TgaNoS7EFu4A
ZemAA9Hzy/xAcyksINyM0w0itjKwAJU+d80PguHKTzPjiordmI3TpjF9jsmD8WUIgW7g67qn7LGB
8QkgY/w0zupfJLYcMrR029Rlxda1K4mt4pSacRXT/xLjdhR1Ixk6HQG/QVSlVcgEa90QaIKYQzP6
5InLT5QhOJe3GZmr6Luio5ut9CcqzrDAMdy976fdXxNG/tk6/UrNuCQ5WlYl0oW6EhW5nPjze1Sx
/x1+mG6qmL5fpvdvN7raJQxbOWaHI8MA7F/MYiCneBTf6Q/VDTDZrrqxn/B8fPWJQsB7+yb71Bdn
jrboBwK8ofztcWiKbDmWJqtU3r5qBxqm51OemhpZ9ULRRXC9hWaLTp59S0586wni+C8hsH7O+/MC
9ucJ3Si0OpEyOLjRTuTbF0LtiRyrxiWdAV0oheCeAdojQCQhigAHfHUcR08iKNqth5k65hUilCLc
RklgoqD6vAF5tcmgbyf86x0u1xEhKw2ehYDaQO2A+IxFA54YAU0ZvgE0htw50hsC6EvH9RY6DOIb
AhwTPxX/4BUorBJHIH8ZIO0tQUJEvCsgul9yG4JggebfPCfX6kyIVpBgYDVdxDlOQJPim4KZI7iy
mp++kO0syHaZSA9HmURIkf1i30WEK7jAm4CQYINOlMcY8UE+KP6CpAcE0Gh7JPkmnVIuG/9oBX96
R6gKAoSE1JftCYFApAbhXLC7zhAiIyQgsnSssRDJC5f8xjtCaMzik9ki82OOjQCdoIHUDXlG6sz2
5MUzgUsLXEebCtKXIDfXY22j4UH+Uh3SXn5J6UCvvbwSLlt4tQjZbBBBQ1nEXJKZA7XbU2/Q25mI
L1F/kotViF50HBAixgFVdGpCGRbiWT1yFMaG8MFLMXaQsUI5sqVl/BANRB+RmwsJr8bT5kIREcVA
BLdkoHmhV8Y7y3LZo5uYz4YHgYkhoUBQKgciuASqJpT+5QSa9v4vJaoDFGlUcKbGDDFYCOJCnwu7
ZiIsbGcm0l9DZB6kmZA3FKmwwpAT2iP85l7SYz1nJtS8sNj5dPQSoYYiPuVIF+uML8+EOdi8iYsk
L+gkTkK+IqQ7yLlhtqO2OBErhUrsm1+rA5d3JhQkTqgyCr0jEe0T0QOyDlkpiD2QqyOaJsS0er9b
dFiJotE06lboFInGCEJyh0UGi3zW+VDZZ8kO3wpPzJkdVsJgSlbOs7gK7Vh3C1jYO5Qw+HlRlxsT
JLsjtRgeP5x58ZlxAEdb8LTFKwHvknNOD+jVPZJoiKHEaDaKwF14kyA3YaA2qI2+30+VS2mEPzc6
R7EcA21RzTYdx7jS9Mzj9tz0jkYiB0vBaBdq5kvRwopuk8DPj55Uecdse8gAfnSU8mX/XPumtjAH
Km/0VIIDNSIgT1kyyvuwMZGhhhQBBElzXiZTvRknVKqQ3RM6IKdtD5tIn0qBX7HELUDB5VFNqNPr
BeG0tGYVD8VcDv2si8YBkpnA36Bt54VqzZSG5Bg/7u/PAaWznA2VYwJ5FiEoQ7K1oX+aaOYdkJpf
GNKuUG/leJVGT1K/CI+z7hPcW+kmTriu5S3VNNRq0lYUhJzp8jSQp63uHchYoColSSDdKjtPwnBi
DJOs8pRn8rNKgF1tQhlT7ewG1bSgrwW+S9N/9rFnU39GG0UIwZDKnSya5N1MyUKn2HOxOhEVT0R1
78aZ5BS8ap6P7b4H+Tt2ESLot13v1dwGPTPoEupUCzYZtVt76uTJdxbl/ShWQ3WAh4EJYU8G9e08
fJ6s27hbNcFDmK5r+5n/VHPcVhMjWxThKo93DtW4rUV+Wsn9Ij4u9cMuchY65eahyyuruJ5Jc81a
qO3UCe/rah3bd4MmXjnWQlInzShNsIrkKTXfW+TNoEbkUxWfLHHr89RQFrK0kPR1f9zEyXMUzY/B
D8aX9qeKmW3JsqrLqon8iWOQnWlcGZVhpB6dXAoPSxkdwKyiKorlVfVGUnbauRmp2Y3jIAGkrcoo
n0rDYRSpKyWaW9KtbvSjXCEqwCYYWn6MRlw0DwsoU0gv5x/n8j4ySk+y4KRQOUA6X4r/ROdVlEH9
9U4K7HPj5Yel9WdNLNEZzVYps6xYpiOTYXx1dBtDYhSN3mb3aDdhSsnkJez2x8XDD7f50zD+eptr
98Gs46ZPu+x+uFFu4ldz+sbxOI2XS8LdQsUo+8E0Uv40jb7e8OohdUerKyqbfgnV6A4GbsghAzUE
37P0xWb6fQf/TFz+dTtbtTVNU3XVsq4lUJuwiLNM6o/LNBsnp6lJWJISxcUPd1H+tCz/cRvddnRH
tkUi+NUwanXexE7FMOpTrMvCtaAMTQ2CiwickdeKUimlqIExTv5PusqK/aedL+5tIXygmZpjGwrC
P1d78KGWz0FWnrKlefbOH+W8eB5m+mu31pZCSdyrbgd4YyoGWXmX39X3xa38EEwlcuICFKy0SQX3
SeP/IkIs86kA15FfHaqKYZrBSbsjjshVtGW/hoV2GvVrIfB2eDexxYKHrqQI8KiHuVXOhV0GQoT1
ppGaI6jt4o9gPuEEj95vZVDvS6IA4Hu31IhyoXF6K3SSqagB6aGETDurH3L0rZBOPgCmD1AwqrWg
dOwtylGu27WGtLdb3hoP0QLNs1eRxCZCZ9EiBIQ1uGRDvcRqlD4HBISBqdFiIIChg28L9JlCim4L
zqr71POY83OhkkcjYhIg06TXqwvSajcRCA4o2VYAQQJtEmBNsUpv5Eeh6lG49Uq8D0Br/FTjU/m6
h7HeRZq9pepUInKERf+bo2qYziGwjywP5SZbCv4AGXafxCkJFEjTA6D44UddZOGT/fMMv8wfS3Vk
U9U1S3F+za/fbqno3bEyTmq6jOVpfpgXGFzKjm2SjTFLx1Xw+f2KVL7ubJSyMcVitFU6KV/5yGdb
iAsqrBWEY+G2ndz3Bmuxwqr5/kbG171N3MhUxYFgsgFc3UjuyzqhtNN51R0I7Q/ZnVaeF054FzSf
8um1sMIbu6Nq6zmntOjEzDjlcDFUKJIceFGt+pY1jDplG/XSKKfuoNLgwdQo2R2GaYMiiFHfDqSZ
psuuQisvlL1zNbgS2QSB0rmYFhgtnkVwuHiwtJWhqJ4i5TNNL8dnOfM0Lmoa4cg5z2Rrc9bei+ql
OCJIpr8PWeOfgpQ6gJXnRNosTH/YgzVxdlw/cc2kZIxiWbJiXh+UqXN2tOJc50s1W9u43VMT4BE9
3XxEubCVYiF5NQ5mJ9JDu8cTfZFG6DId3oyXYR1gyS7i5+rTetZRz0EqCVGsbnTuKE71g7d+Bab8
mpganqttWTpqlBdQ5/eJWVRKGabKcZnFIwpGa+9nlvQHdIgNNWGDSfDe7qWX5FV/r1+Dd/M9+kwf
nWf97ftZdFWq5lcrdJkWWLotJGauII1gONtScziz5muLykZPkbI8nPz08KBoyKeFOHawSbvqRSEd
uC4i92Q5IyuHNFMhVQAxJ8cg7U0YqedZ12Og3sYRFe6HdaZMhjjzdbBroz9TPTx3Vbv4aQz/tth0
RbZtTTdYCfJV66WCOtBSV9Yrp4ZxcUQ5QiJvpCe0eSa2Q4ki7V3WupGav5gVQcPzk0IhbNJsregp
D1a2vD2XbyV2X9+Pvx/XKwjw17iaVIzEbdBs64u11oalnbQyO93DMIn9e+GbP6LzRSzj+xtpX0yA
izEoNlRbNSzlom3y2zSK9aoMrdBw1imgVBVTIsT+6Cp0V/rXwpi11nvT3uXDNIccg/5l+hxRGI/C
u/NA8qTUD9VlB2MSnLecJJWrnZYDYMfxxa4KyqkuHcDdHMZqchs3wySRNwedZMdyE8XW6Pt+qF9s
DNEPUzMck21NsxXRz9/6cQgSM7WGzl7ncNjbadw9H9PFEY/QCUf9eZkq09xknawPMaWRqmqka49x
57YhVRuXBuhBO1JR1sQzhFc4TM/pwuoOXqe4RXcfZ7PvG/uXM8Vka5d1Vaeoq35dmMoMHLu1Dcwu
GwrpaRQm0xCZ/X3xgt9iyD9s9H87UUyDfxkVR9WAef8cGdsyykGWzOzeglSEneNOUdmHsPLxf++U
4fAPtpZs4Wj8eZtCC+16CDM6NaxSc5TKftuMo9NdfHiJb8r8hyHUrtC7XyvEkpE30hRbljEs/7xf
WARWGQxJs0op9nuWXiQqpjmF4+kRiT6ayho9vVotxBgL5dTaH6S3c/SqOuCm1ClLcnWW6e9tieKN
EVHB+OwmJVJrlP7sk3G7VBZFb05SI1hiIlM7zQtjyGRWQknOl7RH5155OKvb6ohoSQSRwiBRQ1Hn
TY92VoF2CdT6OhupaTrN2nJq2/HEJLWnAhMhLdVO+1ESw1HQrMmxmQ7ke2g3ThPM4ngfs++ZJ6KT
rBrbLSmzFhoodqKimdsUKlZWStOPexWVQXnUN9D6EoTO2T1blDJy5AFqbWlvmqD15dAetzFp7Md2
pUgwT9p61HWEZUI8X84F/FGji+cW4MSQ2jO7pw7dgGCFslXy3Gs0Er9DkuTsyEPp2LU7eRTU0GXI
JbL6aUoLpRrWB8dii35giHaWE74dbHPeWge31DfNUE0oZixqhKqgmYL46NYffUx4xUDhNpJHA0av
g7YvpQwDm86YZLwYDyqjcQiR2gD8tnfWeZfDKtSOsX+wEdRvqIOWjYPyJgorhpHyN0cKZhDrjahU
K5mb0t6VzmfSvVrWQm7WUXjftZLbBW/nIny0g3ChV0/nsLzPQ69vP+vwTg5Rx+0oS9BDDkZuEIck
fk5x5XMSoZJsZaW1h7H2nJzMG8XugB5Uz9GnkYyMh7INgpVEKZjbtkVcJEI/wvg8x1AtTunIxEGQ
GMAOox1XUStnxwzmWKqOpFbxzQMkISneyIhyUNPUPTs4e2eHko1Y8Se6X/cUX4jtUX1AI9FBKu30
aZW3lUFUEbTYvkkpwKzqkHLOVPxqj6OYoyujLJKjPuXxuymTk0r2aL4vIU8FUjGqG5RZill6ALUL
MtdK96pSjZ2cHDhDmtTSY1eQYsRQp+yWWXHAyIP6HRJVRpfsYBh32nGtlcjvlTen4r4+oFEQj9X8
5FWxNg6B+Yr3U62PjtGdPnyqdTEyDg9Fsc9VJDqTveSYC9sZF1ATJM9QN2lCVg7Kchi5fcB4abgs
YeGfm/M4pYb14S4tmpHT2WOZYvfHw8JAN6WKOKBe43Qd5TbR64eT9WjG6CnZ75H5Uio4c6hy3LFn
u5UGETJrvcgZd9QzQJ5Nyp7T5H44ZaMOJVJ72A7lQ48qS5qPVSd2T10+yQ2q7YYvZVHdNxlh+OIz
625aiGjOWUMOj+KjpPs092FCEZv4pyjlVfzt11ZmKxQq1DXccPuCI/52dh3toNVPDqWsMwrXZzst
eu0oA6Z9HmPTa5xZnK3KeoPD0RVzydzp/w80hRiIpWiOMOIwKK9QB2moMiksxONwMX/Isnw/w/Rx
fP/7E+IvRg3Ov6IYhk2whXPiCgc4Nk1X912TLQ2eukTcV1kZLFxrgj+VqPdVsLVt9uMfTJy/gCri
tjr1a21UkMzr7pnaUBelygH4cH5K1yLHKSKR872bYLo0s833nTS+2pTcDbPNkjGKlS/HbWhLQzSY
x+MSI0p/kPct3tU7tocGZHD5L3k+vQSm238inYvn0D3r986LGY5PT8FEfe/JPqDkNDvKg3yTPQ6b
9KO7GT7rT2XnPPTb09Z8c56Pj/UTCj7tqN/ISKp+mrhKH8b99z25eIB/OEKGxqhRFcuyZRN0+8o6
zvpcD4/HAf4wkkxJ8ioF5SwFNAnXsObr2fFwe3aI3ilaRTnw4qlQ0AuyVKKnzqJz0JHVzxw5sBLr
dGuF9iK38EtaG/TQXOpd+lz1px/s+a8LiRbjK2LK47kZ2rXrVhapqRpykS6bkzVyqk0YzeP0rS7I
FWseZEC7YpjG6mGUBjOp2yTJujrcfT9ofzFDDQ2cFffRMPDOrsbM6TI9zBo9Xp5gz9u3ESVgzlOW
roBS44fv7/XVBBJd/OfNLpbfb/tGPSSZkreFsWmqkUm4EOWhSfIE67wcFb1H6ePlMZx2ywLZBcQI
6lHk/GR16xhZV1OEFuCGIvPoGMR0/zTCEuXctnJT9PeLpxcy39Fxev9EUWUqckxgQW/s8cePJJM/
w7bslgbVfhXdMFhfuOnqlaV/dhqpswYtWhJkOHYHDv4HhUerZZuz+SJX8VJr7fscLawifwz88lSC
T6Sjvpgr8j6sF2E+CzART8eVLUDtYKZ2mOCndWmHE9Vkmweg/P45fXXV/2zxBZr/7TmlfVOkli05
a7mfyeHTsV62pY9XYStz47wwDstD/Cy1nLTxvQ3CQFHdfpsEj0O+Ho7zSEOddC3VNwhpft+ur3Ca
aBehKdAtvExFv8JG0yY5aFhU4Y1RCk8vZDyHOTR/pL7RXSWtNn2R2ymeXlr4eXpvGvPvG/DXJwku
rADkG0yhq8US69LZUs9NvCzaeV0RLqLg7YZDrv/pRhfv72qeWpbhoHeqAFLo13Omazu9qJMmusnj
x/pcTmRl46ifJxNg11wc0GA96gKHkMdYHRWVc239Iz6Ga1va2Sym73t9RQP5xwSGwaPJMmWJ2Sb+
XDSZXkpZpFUH9lVyVCNj6agtSGLuyqHuSm08l/KzpybGWG4xcZnTqunaCrW6LTgy8soOX7qhRFg7
um3LbpEeZYo/r6I+uLEO9SZqwlvL6kdG2Mwy46cokiIeyZeBxFCRVaKasvoFddJCKZWtNL7pztRM
SPbhAfpE6MwaS1mZIUzLkuSisV2TRRtsjvqsH+7ihvybkLwceCWnkKJQXYCBdfzBzdWE8fC1ZY6t
YcuA9V+f8vggYRzUjrQ+VneV8S4nPvuDWT4MajWS8xAtvuUpfVQSYjebaNgq8jo2J5bi4hPY0ktW
vptFMTrJFLHQ85EhIZOA1q8C1E9lsnx8jvxT4hb6NtBnx+aHtv91ehLPMmS8dNgo5pUBpsJPyZtz
Gt0E2sTSPwK796R23qcLM7Ewk996IgAJOaLEZyQct2EXhwvlvFLCz++n5lcLjR3h94Zc7ecYbXJp
KJm0zsmwoXoXespUHEsYk2lEVTN5FqLiEfxwZn410C53BQlRTOpd483/uSCigQOmjYzwJjjuWaAW
sEiSBm6Frk3K2UaugPoc4+IerCc2Izn6/w3/P+9/BV3kUWcPp/Zsr0uSlIdJUO4OTTgqyKJv2w+a
cMxcuh7AwWIXbLPXWltL2bKQfwjR/nVxESDDSuUpKPIF4/rtnBj0Y+QUwVFaB8cFW7Kiewl1WyiB
QhmuZHlUpjYqGMouam67ZlZJy8Jeq8mSuRCY00z9YVT+ttKFvXw53IUF+OdDqdVeOkfnOF4m9Tys
bu2g9AxWRpSvC31hSZ95/vj95PvbafD7Da+2xUZrQlNpFWldUbxluKn1G12wAG6K9vn7G/19nIGo
ZEel4itG1J9dS9Xa6RJdWC0r1EhC9G/ehQQSGRIQS76/l/rFHRDP8rd7XZ2xVdhXZaod4qWqbmIV
WbBCmkQ1ig3tvgYEakBCFZUNaWd15bQC7NEOU8sB3qhjt47XYUG+faGOYyec8NfvG/cXY5W2mbJu
qDpBLv1qtUdNOyTDwIir+YM+3MjUlA1mUbZ3Pkvpp7ktxvR6e/79XldP91SpchrjoK1VYFUD/XeK
iDo79TA2T/0oUGGQ5HuK043aem+y/iNqIB2Vu2T3fY//OsdsYGJNMW0W/FUr5Noe1DhRpbWBr2Uu
zpR/MZeZ9WSefujvxXa66i9LGHfD0B0d1PVqTxsCU1E6IwvWdr8qkRgoHg7hNOkWJuV0i03f7vpq
1LS7Is3BjTaRdsd753CKMagYDzkFxMy5dIROstDI8rIQNDeXPJwcrY7Eb1QcySOu4/GmtrdSPnaM
uap7g7FipwKb6w0fiEuSV9A4GpzOtl4CbifVS9fstfT8g3mrqGKefOmrQS+JzbJRXFdEM+1DNwTW
6bDMwteOQkKKPP4MIIIcm8r1OmDK8HAatdFda++GI7nRDQVLiTLk4646jk7lsqx2wkeTc20Ua/2Y
GO/kCFNQPRIqQhxLdbMSuTCtmp4FEyl5SNX9eSBLFAezJTIKd09dnSJqRQBjgsdSGmSjSaQNEn0b
gGYVY3U+7A38PkKe8CoSfYep2eb9yBZr7kBJZdhfMqhsPlfxJNoT4muOvFaBsa28w0lfm/Zr44wk
fWVzi7bdtcln0dUTK15FpTLWT6vehpVLuqZR+Or5YehmgU15qzLzaghNnb3RT0gk1dpbRj0CFRm0
eq5QCwFYB3OXnTSs4QWkn0G10eJPLejJYnTcoB5GOI25/WmnOxxI1n+nEenrN4qzDBU6WCHYoG6G
8KWSP+yMPPUYjC1RfZuM2wO1eezP4nSc0bwwB6hMUMElfg0qlgHz/Z8XFgiWYcDwUHSF4N6fW6oi
mZXpZP1hadVz80A1hW7fKi8ME/37/k6qOI2vZ5uK5UwZDRHNsK92VMPMJaCDAxLM8jQk2BNOAxQz
Y6qsncDPvVK9CRpP7fzg5DkwtyQIWyRldJWAd3XtNTUgOE+N7IcCUxer/WuzHLIeiErokJj/HIGD
3g+NlTACYfVpBPHT0BmPKsm5YLSzIEHYJcoAHR6GIZs72YPwT88Jueg8eEy9U74f2tzLkpNbS/1I
P6+KAdZVta/S/tYQc6dAV6LZx8c76VDMahm1YLzX+HgEo5+p2SZtm5OnEczHMzCjainFxvh4QMSW
WKutpvNzko+PMWTlJN24hnQr5vdR+zznY1MssUM60UxOmgxoGcbfgZIfgf/9c7uwfK4HSJPZDwXS
Cap0deoOkZoNrXGOlo0yVdopD3aScCczWpyicWXfDsmDYt1m+euRhf/9vf+y7dtEygE5Aa5BZa5m
Z1tnreREPXjIYc6e1FF2t4xgHa6y7gf4T1hFXzv5v3e6GNi/mXDFwWlP5yZIlwElyuH5Uku2wHwf
f9+fv64BoC4beM6hqMtlrH+7TVJYjZrLIMYxCcfFVMymTGk9W33BhI6SO4h9TQ9DrVlbza3ZzYPy
XuWgMYmkS89ajl4trAyxISjRT5HYr2wvIrG/te3S9t/a1hu12Rh9F3HmuFa2yvPXBCFwW0W6o5b/
h7M3221UC9d2rwiJvjkFDDbuHdtJfGKlxYAxBtNf/f+QLe0140QVraWaqkrNSgwMRvM1b+PEFchp
vGaM/VWcSML43KB2DCYSm6kmJtTVo7FQ3f44on5LuU1FF4F0UHyWfzh0WH2oHBNZ/ApmRcXPDNNp
kxLcyfVZ0Q9WfJpInX3OpvplDiuR1tlRGA+7ej4/coio5ue52WlF56pZEMb9bjhZlKs4Ogu+xYGQ
nCv/3y/4l8iM+6U2w3zVLO0rY/rPGDZF3wgtqLlZf9q0VRDixouuh7UjLLrWf0ymXxeHIdL+V0md
iVW/b1y5dRHqJhMvw+KIq7UJ2aI/MBA8678f6rfskvT8f650l+bmUXjVVP18Wtbaa14S3N/2Cdrh
x0nZorvYToesFudw8en/cF2VSpcq6kR99Iu/P2EhhqdclvpoJpWOYNnJgtAjOXRQNWvaXLf51Zqp
xNf/vupvw/qfi34lBv95hemlF6XIrM5DmTIUD9c8qKLFkUok0cC/r/Szwz9gH0zRMCjAAuLQ754v
jK/tsaHMMqtj4O/gdlGZMRHCLMB2rU01yIRtrv/xMn9JD/97TeMuvjWPx5scSuV5mKEMZ8oO1GsB
CybSPwzqlfr+j4f8dTz/5yGNu/P1ZJ205FjwkENlHQGWygGTcgpXBEAXYUf58Ji+XK6jjKXZdodb
iRfnKcBvqQGI9O9b+XVxmgQ5TCgJI8m7tKkzE7lWKjWbFacRG1x7Rj4cHQ7tuT2CK7lIf2xev6Wr
pkKRVMVjiPj6fqg7Oby1yVk6LvCiOj1Rx0qkyaV0pPwxUUkE8NORJ00+BplTtdNGnTTiq6jNK2Uc
qr6p/OEq9etrEE1aLKAhLesLEPafaZ3HcZieh9dQCnMeXgOeF67Zlji9//ejrEoEegYYPKzL7ia1
2sdhUzbH0+xSDeFCnI8I2q/9gYDSEvx/X+u3Tor534sNs/0/T2VkVdOeCyr0HT1oSCHSPKcESzaa
BHo+iVEZVMaGFlCQkAuXXIr8OKxW/7fB/Z9nvsdjN4Ay5bNSnWZCgRXDPjT2DC5rOCIC/OOJlV8K
ExTCBzg2zT2Jzu/3RwYFY1nRTYlmad9NlexwkR5a5ZOeVScH/c1yeaEsrabfCtdqJfTVc9nBirtW
sxuEzFQLnVS11hrma1X9ktNcUlJh2RJ9Urw3j81DGmNtwVpsir1mam9MG4hfe7POtqWyI+KtM5hA
4ZhHPFEAEBVssIeTR8O7vH+rCmzZytaljQqKJh0NmWF+XcS4bVAyz431tQ2O/G8JKAYmDDqIA6vH
DqY/TwvNDrVkmXZcPn240nZVZscMim8WekO6pR/KK4ZH8CxKqhBVs7/kFlAHLOUIjpT+7MfTTLs4
efcR8tFsnqX+SQVMSHCUESBNIBOmzZXOdK8NfBeyzArAYpwi0yPJM1HrYZl89TLSfMfy6DIS33Ie
m5KXX/clYKAyCobmqH4jD9yV7NIE+WHH7LrMo7zxxKgYM2RkxDTHG3EthZ0tC/WkEvWX0IgcPZLc
UDi6hkB/8wN/4xrbDYlwU3D1v3ABv+b1qiITh4CvMjnMvk+RKqk0vVCSKykNopEpoB2NULKqRnkY
PYAgmQqnFFHHWkdirV3caJ8YqjG+WI2HGm8ovF2FWyCZ0j7SSezF6zwUXzvd2FiXdpSnWQL1M335
Y1r/tjdDrKU3SDtSk78Cwf8s5O58VfW+pQlIcSkpVDevIycim9IjDMYSO+wQjjR2evqiWrtI3Zm8
9CH0vEo6iJP1tUGBsP3jpPw1WIerYpki5XOKJHfDKGixVul9Hs1akKyxinCr2B8EbULhIja9SHk8
ExOfc4QY6n14m6tMRsoETQq4/uYL2csAJTZm+t97wJBx3ScrAF//f+zn3UFGaz+6pnkTz0pjp+be
qfXPjZN9xksQiZbwlAvvBqr8qQtIxsRqyPrjYPtiFP/r+ncZYZrLatXVWkbdiFUB+EnOxYmmDpUc
C+S5Ni1M1ZMhu3Xldasr8f5UdivacxOlbadGfj1U8UcuXSl2MER1UW2PDVLXl26UZtizydYoTwyX
UH5UHkIl3kZXKLEC3jF6Pz+FCPtK/bopQV+Fq3Mn4QZ5/IiovPeRPglJTPvo9d+T82fIpGqAjQdU
OVV1nAK/L6eCI/4cl/VlcbkcRHi/9BhEsMaqOZHadRaTxj3++4I/k1EuKMkyG7xK9/O+BskDCUXW
19dFlY6Eyr8KO6E93LI/ws9foLfDZTRiT4mGILSs789VhSfLoo7MJhQjV52WlDDmcg7ntsQZIy8m
Wl/aR8QZT5+tOKeGNuQx7K0d1sBDUS+93HaxyPtimmefpSmMI2sbH41pCQJbLdlA2dwubTE6dafx
vwfol3OfW5fhj5EaWCIt2e+3Xt/E+Cp0l3RRd/G4FuZ9Zrit1AZX9gXVQMl+iAdEJKyAkRnwKjvB
HCU3PMTkVZvvrLwby6a1+r/clC4CHqELROvv7mQ+0SOMLreSdEUHKH+UHOgWI7kBDslGjAx3+pJR
J7oUm1MG0ZltgfpJV3/25YEtLNf/eL2/zlrdYJ82eBaQF9+HSD8qR6XM1eui6eba6SUC/doeXQnk
ogRrExKQuvvj+X/u4bwUWA0mIBpRZb18v6Ki3YTM1C/XhVIEJ/UjySWvSSaJGJR1IMLW1aiz3rCK
LzrnGjkA5PT6xN/8OPxUqkkrTP59P78NAFB8VQY8rVjyfXalX9RYS8yjMKW0KUfrUMC4kupsFuPd
6iunZnbu/jgxfiZ0+iARoRPuy/pArbjfGFMhz6SwkeeFixTvamCLgcgbQyZz//1sX3XZb1uwISo6
BVvdGCQQWAPfx1q8lUUlFZqwvcLLWJYEt8dR2XnKm/yZXlzLA5USP8DDrdZQ+UVbmV/2RVBurDX4
Nmjrmh0vkudsS482X5GMVFt090aJJ0z0hbj5973+bKVxr7QXOEWZHKJyn3oARm7PamqqWywIkY5G
hXS50eHszwa5NkR9/kIa/ezhDBeUFZqEIDPZRu82tsYopMaI5XSVIGYMOLpyOoTcU7dCzJWdDuVx
LK9UJx/wQ7ZyQpr0OOmee2pDqd0h97YHyZejwIwEEtp7pmPx0zNtnSIZWYPQssXQzVEfV5x6oJNe
d/HBWlWPMXryyLmhKG7YIdxwuPTbP0byxwoDnCjSrIH5BSsYJsL3t37SVDMEgNksw32/jQLZlzfa
BFCmusdXcYQp61g7unpjG9dR+CFdAmC18UasAhPELXQnDOSjAUx28tW/cusfiw1418C7UiFxqBaH
yvc7i9K+SgbCwlS9vVbFvlHmSfpqIhs0RCI9yKA/0tmfGKjhgibbjDJQqWiEfr8gjIE8F+OwnV60
DZXUgjpgcQV1bWCZC62reJSPy45XexkVCWymELMJENt/Y7F+eSV0TyCoclYPwCD5+300FGNvR/0a
z3RrlNA19E/6uDMwlYIUKvuTtIYaUjzmCAUkBRNECAh7AC3ZTTZXqz/6wj+RnwwKBxDBigj18Ufv
/xIlxs2QM2375B7myOXiArPZQNcdAetb5B4Ce/54+pc76m8jQOuEIRjmJb9/HwFTb+oi1YBOWri8
gnTpK1ctg1vj01hiq13+ew2ALODz7rY+Wt/ysAxUZBru33wPD+OSi0W3bWB2shjx9CtnejpSUK9u
3BhHN2vXfWpvqFUBWKpgYwBPB0/oAeY1huoTSNZR2CPaPDnLdpQ7187rJbfpWOf2+exA8xBVLzuO
tIczbs+GoyOZrnrGLUjCuZ76KO/XWCBk9BcnhEPKW0XHh4btp/KUv6Qb9aV8kDNHeWxaxyC9Lu2u
mSSJSzBVaMse1HsF9z3dgYdPYDp1aAyMCHuraonYRA5JQ3N7CXkhN0lWMPErCHRdcMlHSuRdBKeC
kbHLNRcA1FVwkLCuC9/q3QInpDywamAK46tMUmvax2asJiMYHAKCHZGXtXA1nAwyMHoaXZChitvM
b9CLE6c4sSc6OqxY1JzxHmnmYR/w/TK93HrVyujXgMM6PXVqgMzx7MxTO7FsXyf15OxlfjJfKih0
4WHGWTMoylQLFLGn5fg6Kkbm9jwMgJNkTo5Vi2lXOZUvLLeM8WCpFQbxEm4pALT4LZwO2/J7jWbn
pnhv9t2LCRzuCZJGajrFbODUtqgXH464P7zCGhgvLwjhYJFaImZejFUsDV6R1dDsy0wNsKFA69hy
noxlNTrQSh8j14FTBU4W5k7H1biF1c0O6kiRLT0hNdF62SeeCQ6+0BYOLoPCzRkjATwNzMNBGB1n
WwpZFQeYI22ieYbI/mV2w9rDTfxl+7Tsp4dqtAwPZ9C0rdtjsFu7g5VY64Z7FLTLaeYQELswT5Cj
tjK+VLGrpWLj3UbQoLwedxI3567wVBlD7/CFTTgT0ACq5rGHrL4dT2VvdXobfNcHl+HablEqx8qa
Dz4vj+51CszH//KMvo6UhboqH3vOICSFVVscPmKKH0QLFR5ZbDTZ/cT/QGTHjtbXVThdYnH6EfrZ
kwfLs3UjCysNmO3ZDJBDiANNssvmdDnrcft6/lJbxwcVh6eze7iNzPnTYGZ0eqR86yYvNdps2abd
Fs/1Q4TBIR/TjqyAj8LPBmF3bLWNQ+Jkc0yX1hIS2aAMFLdbIGo+Py2FQSPIbiail+IVGm6j96uO
tYH+pL+ls97Heqg4DnY6r3IDisAVNqfCP8G9xw8CpzKs1cbtI3OMOW0mVKkQ9Fb3aW+b+2YOFjPD
saV6iVcox817N15VizTIkXm6+eE6Q/ruMmuwtEFXfAfMeFM/tDMkzg74vb5rm5Nb7cJ1+EF4wH/6
ipnuRs7pBXfTD3N2HDdegbbjeX5FELibdQhjbU8vJ0QHKuyYeIiIchyaQke8VCOMBgcZunTZ+uXi
aPkIu+QYAS2u+0cLv9saqwSE96YvuHYi14uDHJrZXr0Qt9GKIyzZJjj0Gq7MwCLFPnmJN+EzTULI
r6htiW66HRJyD15nIKxyFPddACvuKXdQoeOnXbR0TCRobGEWQv0fTHLziRaETj3HwGRbLBBpxFEU
JGrmRg/WJPYlKG2oDZ0OhkqsczpNwqeqRidcfbLWAlGjjDxmNZbZIXaXOTWzaTeBbz+/4CFgIge1
j9BZWKQrcxy+HadIDezUsfEifKoz8eab3O9ze5AxSVpcWbMsmYsdvpWb+OKapxHaOTm1w+fzIpHx
eC8GFaZZs1XH53Un2nC2kJ8+qK/pCesMdBP2JTIIGRwxtMzbeYuN49jYA0EpDvIsjdyWogw65DGy
bZsSFkv0Al5L8W/MLflJ9mTUD46OMbtNceNdI0hTruXZheX8wm1ojA+UCAu7DgSRF1Q8g2Jzo7w9
vq4RdkPjTZwZN6/QPUuaF5CTcDaUJmesAtDkFha3k1+0tHltSwlCDb4Q8j+2ep3kR6+0RkXvDxo4
y0tLb9e3CBzLpZHNoMgrYZAXD4YCV8RUl3gEWxenytykd/VN5/ccVp8hZPa3JHmqNSdCnf/5Fnly
NoZoVn+cx/XmEpyQvBbcwbGiJ2L1jh+qf9Qw3m6CEFDKNnqF5t6Sqjx0rzgNc3WiWLQKQ/eG6gVe
teg+Xd22C1Rk0SglImNfjKLqse59KXRghql4jZFGiG6TbjF9bq7j+rppP5TTWGuwyK1M5LJ5DSsG
fZTOajSw40DuZkI9oszMo9WNXaDY+Uf6qw757Y8wYYiX4R3IANTu8l9TzbvLpb/028rBSCSzz7N9
q+BkfoB6AFtqssQUEFsqdfXBpsQq/7iM/Vm4WghBslo0W/PpGcljVDr/t+0Rg0xoaAYNUj4WmfL3
aOkEHrZOo7adlSiFQLFEKkYBy+wCtO6k0b9jpS9oxv0YQEYfVGLgNf0gCuRmblTZJRG27tx46t05
el1Ii87naWgvlekgc1djh2dMl3PXrab76XyeLbD+POMx5h3gai4nMbpMuCHlMV6xNgLceMI9yI8P
wWimafZzsUemf1G8BN0W/Wd5amLNa59aBGX/D6NGOkfJB17ToEVzN2o1UhU5xeqZjumjBK9h2oWB
iv6MMqvSP1KLr5D9ftQYMjQ2COwRSbh7RYJQSCFoqdMuWcTPwoP1bDrKW5jap3eZ1HFLC8k9bnD4
Gd2gV72DPG9fc+VBww6oPLL5gB+xW8OmRU0+DlrIB68QnF8S+PTrE4QxcG0OEisK5YiArao/FEgv
7RHtOs/lTV26MGvN1v73TPglRgc8CYZCB00Bgfdu/KzTrZaMQpOXOZqD1Usnzmm8XhCwNI2Jlfwx
7bRhgH4MIJAyKi+gqox7bYI0Ek8xWCJxKSBnhwqgOO503KpwQCrH4j6L5pTI1c+EMmrrKoibJ26D
YDXs7oeckt02RRKwmWTsD9GKlrjcjkG4dghLEHxktoQyo2x3mRerQfhkPCsft8eSQIIT8RGpq0p8
aHDNS5al/piCPNQegNVVi65enYmk+z/qMENJ6/5JDfqpmjZUHKQfYixA7tu0uPVTEx+1E95lXdCK
5HefRvZHFeWXBJvNDJYphWEwN+Zdca1Pe9m6XGGoRx3ewSTVR7c4QwMe6aQB/2toicEGpbI5Abmi
73HfYyzzts1vcWIso+oF3NWxWdMoP4mHPytmXzXBuwGEbEk5Q0XiyYDr+X1hi23bJdYlaZdN78jI
z6jhvK3n9DST5Irm2kJrOUH9I9BH9R2blYLMWdI3RrY8ouV7TZ1bxUEnO3HSIevyLAobRd61nXvL
5wX0+pPXYuV+nJeXaR3i/Zl9GMgCZNr+rDwp9P50YX7WIAc4YR7U1qykEnaienLB8a5jw+wWphhI
4SY0giaanIzXumrsVPTp7FoqyaEvmK7iWMlEOj9Au0oTZLjmEu3PzsviWYzASxFeaXOuuta3xCBv
H1NFciI46l3yx0T82RbmlXHMWfTQ6MsySb4PZJq15SW/mC0WVBcyIm0ZLfTguI4nxQz1LqwH8V4d
GSN5GU3SCbHqpMMrEKuFakbo54vu58n/95bzk9R5d0d3NfpOqa0YQNR5Zop48PSQchJxmRuEKf1O
4N46urXXzItOXB69m9taLILj9Y+96Ou57ybYAONXxQFISK3obt3IHajGSLu0W3bkGcY8fjhSBz2u
xe7sH/9qjA1Fpx8XA9TDfLbY/sy7olSnZojxHk/Cdu/ihYeP3lYYDZbBKZbq4eBR7JBm6bObO0pJ
4HAURIr6gkTU+/RQzqgoOuFi76676SdCoc9/1Wl+eyGmiWyUCoN76GnenWuqWVV6qjBFKIkiKNJh
zfnxdnJXiC5usJX44/X/En99u9p9RbBS2/MlM4arvU6MaWg/mph8gNb7Y9BBlfwy6qYGHgK5OB1+
6d1E65McDLNstVvdB8gj+w2yvPgT2v3DeQJRwEHid3QZfJsOFbBZJ/cRqfDbQdccNcctDf0RZC3H
9C1kdlu0cQ+GfX2S3m573DHt2jZGlBE93S8myTgKDgX2btKTiHCw8WD6oPQlT8Xos0MoZPT+Kc8S
1OqR0ySRxw94jZwwFqIKjtFUCkj70tVpfLE/Yld7jILEL3HQHuyoMCKdo/mrO+HaQn6W2H/VPJ0e
VQx4zeULfjk+Sqv+ZdEHuBq9JE/hGyY0CwUPZtV7M5wbVi8Xx9wk7pXbcFXyv8uIXG1d+6B0Z+0n
chZGcMP15TRFtZJMseNPWnRQ1Hf1ogHKiTbsezehA+CilfxHX0T95fCCHQXYbdCXoWh7N/Pk1oIi
mRCH7udPLWZYKq6mB3c+neIUgSfJFOOL9ZOHzZfxuqVgVu0yx1/5TpC4eK6I3rOISU7z/vDQEVn+
e5p+tcHulyz1ati0dFEU7R6kde2zplarUlyK+3BqznV/KAj54Uyb9sioHkFruLRYxPH5k6S+Ihl9
Q453MTBd1pAPZsASAbXhcBY6+iTZWk4/KbGzMd048ZLaLcsHOsXUvE6v1i7byZUtkveVnBnj61xZ
3VZkXNHbwGN9RoOGTEqk0oONQ+3WiPxRMUgQ6zNWGoJ9Zx8h6vV1XizgN/57EKic/rKEEMlDug55
c9iCd0vocovOWRRpIIF41myaS75m+qhjifi0C8GtnLXYpb6TeSoXhyrYeUapjsKKarjwGpWrHUHR
j7DI7oTRlURcGcmPxsw81Jj7lq5GuRLH9soNkbydioGgOBdcBg1Usjkh+d4KuVm/hxNhji6YX6Dh
RFBICQOjytzXqRt5xMnlS7+PnvLKHjBFVB81L5JdWXLPAG1w8j50ZRBffI3SJOLncEKwtSxcYD+R
AIcc7qVdBuWLKdkiMkOar508E/3mGwLP1Ad0m+ostMlPMujLPsQS7YxcMVo7WG9gprWpYmwi34Id
qorT0uF3F1VGO3348rzCcUnA+aMZ5bxaVuJf+9sw9j9mqIxGIjBfAHzG3aFSoo8hnERTWKILg3rk
nqIykj54uTVXu+7Q3bAJiixjRAj072nxpWv/48oq8Z+uA1KF58qd/QeUU0mlaUhD+oiu/v+XFGLD
PMHrO3XS+aTytUflcXNabjYlueGCZl5wPuTLMawO93LAyyNcjv+gZ30JxN7dEq1c8lmSCzDB0t1E
zZvT5Ror7ZGdBHys/ZqMl3rmwAW0TXzJe6q+2XpLSQ+vvddJ7E783re3yYhv+JjNXppJ+oZvrIlg
zvIMtIzNh5YIGoGryu7+in9+ybngKfKLXBEc5H1EFh/Nso5V5bgVxk9zrBAvHq7puJfSTXCpLPwx
Ml+xxf3IKPTgyPJ4X8r9yEgNAo1dJMS7fG9+JgH1J8Llt2hMfTRGqx3JBCdBO8rOptZ7NrrOqgWV
dZCZiJAL4+48acflOJqpqzQ4TooHEtmVKLATUm502okyFneZT+Uz9NNJPe/GpaPM5dg9ep1lX/cS
XlRoRCG85LO5lSMdie74Q10Iq+tOe7dmiSetomWIIl+HK5o+Oh5olrK2TI/SaLUVX7XVX2cOvMCf
64YNnZa+pNEC5vT5Pntj+VSgjaOddpJkl0/hokNxGIY4HTokrGb5Y4ksEme29ISu9tU+4eN98yO6
Hk640TW79pDUes4XCeZ4vVNuBxmYoRdxTh0xuOAwOznOz2jI2t0H/hftyaZ9ManPHmUdFTTxdYGL
5zj3axT1wwCxx7HlqxPjcMOLUcXpjroJyLVRiAUwXqRj6bNwqony2Xj9RnpUeyfCSRcG2AhUsHel
9NvvOaTDdyauEwW6G6Ezs4miwYv3PSdBGwTrA32JULt9GV+ItJrtaeznQehLmEK8F9QuDZ8DrA60
RY4/VIdJ3Y1NDNmlhThRkKGZXkfmGzWKCKv5/jPZYjm4wqRuhyWRm7uIRqP/jpfuULnIvGp7cRTM
gMbVu7A+7+Wc0uzwj/Df++fuj8z3t7h1EB0CV6HqAGvucSWnOGvbVDXqWZoEjYFwlnM7T2PJlstl
bLgYj5w2AkqHskMZWfpLavlr3fxYVzpsUHi25Ar3ubAglEKBckIzowsltDjF3lLIOKFdoWXOX4HZ
tY2LszddEJMezF8qSPrPo3mQk6RmKEF5RnTwLoHRlJaqTljedtSLcLk46m66tx6azyG7nCkeesVe
O73tjqvaVu3N0HESaK8NemBTyY786xTsokcRxjbds81sTJ3rCAOEzI5fRBajbH9qK+q7XumuBxtg
AQ9NCX3hDlsmYa175brYpQ8h34CB0r/Pl58ASwOyPLwuwFIEHWjuf1+hjSxnl1tmKVt3sEX1tiwV
kiQQXBMfgafdw5rJpi/+2Ci/1v33F8pVsQ8Z8BOQisy7I6RX2u6qmfFtl+6LWbig4zW7LSS6iW5L
6yp3avsR81XUyf1oZfmaL/io5GHDMATZi/N4fZ6sq9oWXQJ9788cTfyZNnF3NNLlgWkHQezu7kJN
v52vRnTblZ61PG97ACjlqAZ2UtvVvkRZuAl0H9dndK7LCeheT8YEcxROMzvHB/qKXYB92p63zQtk
1OOnTsCgBOmGjrfhWU/oQeHj3IxEJg0U14nkZiJK1kBtJ92T/HR+AfKCH/2Ni45y0gjLv2xEJBnp
Y3mlfR0dH+gtXXqnkrG3jFbFPnxv99G7WNvUvvCEEmcFVpOfRlBjK+yfxs5oF09r9tTX8qPdiVv6
uX/Moa+k9cfbHNA+KHICHL4XbjITrT6eSrPYKcvyS7FrkS/QuPKlhTG67NuhwYcNO3iMwS8WF01c
IfGxHWFPju2YT10xCL0EP9sIP4l/T2941MPL+nFzqGMQBQx4rXtEYKw1x6sS5ZdtgbfMbV/PkKYd
ExO7IPLfNCyGveozXAgPCiXtF5Qiq8/ySV/TLe8cc1cF/TLai2tVmxro6lU23/dQBfWzuok+O58B
d5TJaaeRQTrya4415qhf8rOLQrZvL9YT2AH/7A0q5eJn/H5dofccaFP6aqqtzLRx4ytTJDLwsW4A
BeDb/EHD+Lg6rk7LcH1ZRl8iZ+bKfNdXOgwZd5JmjmXYtw/lMTs0vjEttsoRSCFlccM7kcEEJPmL
ORqQeKo1Qe2hmjkDX6V+Yh094oR6PNEl56v16ePs66N83AUNff2bfcO5OgpuDl0ZtpmnvYldibwh
NMHly3zRxpanOhYdc21Jxj0aDEriCeVW13T2Jz5IqCbN+jJLsOQ5Ma/Z+XDKc7cX1OIOvYs9mLfN
6VfT3A/yxenhuJVX8gpxGC8NkjHsdad00YbmLra9jTEO/Q7Z6Uayr+ETiZvJu4GLSjYSfSAP6f64
VoN0cXbNlbUYROCXT6UreDENE3lwM/fg904+2HvZhOMtJLXxV/oP0kFxX1/hPXmDl85gm2TMSLVS
cFvFhNCi+wwjR3hKx9flYPZj8EZhUCyEqTxX5+eJ8JCgcd/QIS/GIVt65Et2thD35arx+wmFTbZ4
EBePyTylznD2QGBv+1k7qVfG9OoN/575VxAS9SPOFRNxtUrn0UbxTqvzVh2GBn81A7ibQy4Vf1ZP
iDtaL8DhMJOuX9OP5APd0rm4inz12VpQd54qhzYoPps3edmv0WGY6rOQXwQltzfho92guIlFB4AL
BelvmG04hgD/oPeKyy+GXXSTQyc5JIkN9EP80BJHzWeoiN9aW3pMd9dH8VnCiFjyjk2QEjyFwY0I
FbAJnU1kVjHeJv0xtyURrMax70Ex4hIotLYlpA07bB1MsKilJFePyBcdKGbxillMA6Z38Uwpaw8F
j96WXpVXsXJJNpkNTOBkFIKBycbcWP+YAOUYikHIhN/wF2kB8zpH1T7HXg/bA2FL3OUouei2qnv0
UTToEeS0vaMj/TrQ/21RB3ljN2zH8NnBg+ZOcZu05liX5pnuVWkQP2sc2aM29lTqNrJT7axHbSZf
pxLS0efJlebyzU0jB6kx2XSQCmcxIcPUFy4RPvQd0xkcq24Lw6snmheOqX3lKGDJa72zjTdoNifL
x62GaDR5CXOH7QXKq8Sks+WTo6HBD+N8UKBrz+SyWcqML6x5dtsc46BQR9jAlOqoxwBqJovrKno8
C15tBRGfPevWt8LuwFYmgYRBYujWb9n0FhR8dmeDo6pDV6xd8UBz+bP0Okdm9tOrWONM5Zaz66y5
zYpizN1cZDICW/6sZ5xl0wg3ANg/ypgvjrFLPWyXHrBUu2Aku802eoBTiSOMrXHtXV3Tl3FhGCyn
QsqqZHJcBRejAU7jNOBtzHd5AjvDlvECx+sJM6oOB8POrSggvGlUwskXlY05Oa5ysCgJZvVXT/NQ
HwROG4kE/ZdxjYCrjTUWXdJXI7UTvyFLtDb1oD1tnx77Rb9+U98lKAxoHr0ivnY4PyivsN5m9UwP
TB82/1J5kj9Bmm6qdRZcHpj3zFTaUxNjZO3kSTHWNnwgMoe02mmjP5qTYiqumlUnDSBTNCULcFSU
CV+tTbRDA29+nqI1srhM5Qf9QX4w5jegQuY2qke4UPg3L5roSw3Y6koJTgtzaS6RSiRTKII+OHrx
o3J0omSKmgE4sApxsuec8J7r4tC1qUHxlPbb4w1Td95fOQjrUoGqa9eizblJJviqe+dps4ofIyce
QF2AxRxjQTKC1dbNM5fX/W3WzDSAxsVaf5Spi5zG133nmQ8mfuqPqgJX2GcV0pPh59kbisK/qYh5
ODA9xtcx/ZslQKHJkBwlz+exgDoiCaeBdUu6GxRgETd+jx8v03QmzLEMc4W5EhjFILpJMB6zt1pT
Ecn+DfCc1/4xnwu4fxWjwQ8+nzATGNtyrLa+Wo9VyAowenesfbB62Rq1el7wPAyA3rHrla8lQ7IA
mTHtfWs3oBYSh4W54e7j1/PrYL8GWE6b4rm2FDbWIjyEh8vFvjwoWLvpNDHHg2taNs98dpBZNDeJ
SKCbPaAH74UMlnBIIjuZGcj8zk40qg4ICH+it9ZfF/Ve+jyjaiZ4GkQiElZs5B9BDfnAr6hHN77q
DGfKxUudN32pP9VIlDrZWJlU0whbc/ApgbBGgub0CDHftgj1MvckjWAYg1XipHkyl+dP+YEvLWZP
QVL8aazjPX95qwPfXB1d4gBpzJ2Ta6JktWjBS+ArWX7mEcLGIJkIitfR7ESU3IJFW5TOZY0Lutu5
FsWB7klyAAmA3fFp0VJ11p/UN1gHl0/AyDe0WF6O43KaqDY90waYIwi23FV8Y65Nh0H7aDzNN/x0
pi8TEF9HgGvVjoMV172OhHrL6eib8gzIVOpmD1+QmS/Te4Zgcv7MGFQLeRU7feoXTKfGjo01E3Su
Tjj+XM1wUIxfyfHIWDADr2Pagt0kFybaRmVawmOZHrf1tJzStQmw7RsP26o2O7vxg7VoaeHMKixP
mcY8HwsgtmkHojTdrJQFGDDv6JHZK+vys3uzDtWbtTN2vODbc/fcPPvdc0WixvjgCFSPQTJIBlp/
duobbEJIAbGliO+35zJgJNY6wJ4JgNoXiafAsUJ/52Iqo7k4P9JIO3KSEas9Axvl1Mtzm7lsSc7t
kAVpa5+xrPpIMB+t5tYr/gsXr14O1hKfIs0Pjpk1VYsp8f/JHiAgSsNdeYK+EXGl2V+Bqz0Uz+aL
4pbbdMMR5VEPwdyPiXPd16S8IKbOhNTF7MyWbHnNIn5Sd9ZUmnWta4R+siHvOG9P2J+uj3N5XdF9
6Sv7/5F2Xrttc123viIBYhPJU3ZSvVs6IWzZFnsVqXL1/8Psky9+g+RgA0kQJLYlLZJrzTnmKOr2
xVQEav3dJCEL1Ve4gDA2mkm+MJD0+9PjJFTQ1o36I9pLQ78l+dKS1+NnuE8T8tH6bme74pRMIBjb
Uao6VE2vWb6Jve78pCa9HTnowbCoV5TKFkBmke4jJDP0I/y+1BiFkA+HU4V8TF+4MQS2WAGq2Q/1
AywBgmuLTVxLP29O3kkL4sil90qpEoCeP6tP/imiHNrJh+SkU+1x81uPWTNjAHT1cvu+ePjZ6nmg
NmTOqtvdUDaY1/nz1EzreTS89q/AQYSnw81+4Spz4l7gM4gxV8xuqBM2r++qNq9MiCKyD2aPA13U
/eVoDVQ46/Yuv7GZDw9h6utngOwitydcrkCLft3Jol8hPVhGh3x2w0CxsfuxC9YtLLjNvV+l2X1V
TKPbChN3suDm4ak5XvfiSiscbuZHZU96X6rs+BloVw8SMpTgbJkH9/14H71BmNxdp8ln9Dm6wKRO
NwQjQeJEHku5Dd/lGvDwnqWjuNfedQiYvYnSVpjl3s1/2vVCn/arfjmex1P5EAbZSdFwrDe0L9jF
oUGGLJrSieDGLzPl8wvUPfZdCMqXF1YmkLd0Ud4obqpd9YmNDpv9e1e4FDnxQiVWkeRCht0H1MZp
Ziic7plByaNelJIquzvI31zU53vPwHMSTIJo92ICRZoC/lOe/DSgM+/ag8RzzvcTodlPoyXNTHtO
Rsss3rTJg9PR1t9UGW23JVRL6WZfKcjZu6JVfd9fsUNLx0YrBIfnurncH0vu9uK5EhlzTLUcL8td
c0llAgOcx6lhIEF4sWiOv1Bj6YQzUXWeJa85QX89p/jHL1sdzp1bdhvQSoG6iSOMh4LU4yBex0EN
U7WtDSYATMnKfXOM92NiD54Wo4DRu7bTZu0Fxml3tZTMHl2dtvYfaw4Q1a7gwBGi+M4kg+sf7tL9
9YxKRL6bJBPmvT2hNHUIE3E5qyy2w914W0TslsUUO1Nf2BQfYmHCKvY0JlMGR1aWePXltUiOFeEK
vAc+n8cpuE7X7fw1rV1yDc0RYaAdMOZwSz99zdlWLv7o1vWE8YLNAfi8MLlhX5UWvWoKqjn4NQLL
A1PPpXk8U2kcZYsEP2YM2ZKBEMbb7XxIKNUX1bRJYGI3U3WR72v3NQUdtTeUBKqpZnYM0XWmn4dS
ovUBp92xR/w69NgkePpgWgcRdc93w4hoJr9xhL7XpI469Qp1xuJ2UCOTOANGK1pn8C4R/OAz+q6v
+29BwRbKaW+ugMH7hYcKIRWP35CdVzv11QYIvV9+farXWnCH8FHZoJAgEFYHdZm41QzWYfrF5j1Z
xfMrKNPTluc3zsEha8mIZnT5wgWCG3c9qi64JXqAmdqWmNm3eNH4I6+blh/5lA6YXcOvZjcrm+F7
LLqPt4eTwClw0kNWIk/l1DfCefpOt7qhGbm/d4f2UB/6nZ6aIqGq1dBN6Toxf06XLDg1nl9DT1SZ
j8x63mCWWu2behZQ6uFzxVOIRfUBtPOKcIVCLDGfK0has9ui2DDeROhL2cUOirXZllAvtrvYAER6
HETISedu26+Tab7tpuzs2Vo4VO8v6MUxCGX4OZyB8E9ZR9oIjIeA3qDMHJvFk/T0ZbvPlvpH89l/
9iv5JG/5oisl0ZMz1HhFv16J7bmwex6rh1Xyd9oJX1mE96FreFGaQCdPjFYyGL2+oARQDTNK3WYX
2rMcwnHOuahQd0QHvpMCLIKBDTCvWq9AI5+XxPHkMzk9F0OULspW0ma+C87rzqi/m2GdDfp2/mxA
ERkjLRktlF5BCNbYlCe0RU/Ru2Nhyy6vGMJooNdHUNQ40r44KxkUg6nw6RuBSA4qc//FILMz2Lm0
zoojj65APDzAYofDyRyh4ILofzeud+v5JIkBAjTETLPLCNQyhM/XG5nUEmfeOiaafl0xoubXwyi3
5TJ19JmFLd6YNzPr/ZrM4f09UD9Tda0vVUe4aGdmI/wqdiFnNlTf282aePFSTnlArfxpllCG6afw
wKfIDl6S8RCMUW3RvjVvr0uvegqjWAgTvJ/IvFEijG0p9ELwELrhh6OraGC8B4vIl/nCW3m3mBnL
jSmO7SoFxPTLaQMFnzNTsAtaCzgYHdZ3Fgr6MVab94H5LK2KWXTRBSZ3lvDR++mxh22Z2BEjXqjE
MLcU9KTmjfsJfjsRICBkq8SUYXZcaxI6phHTjdIatkw4USO35cfTEd39G6yszqIPo4bgWm3a0soS
S+/t7uPugVkNChlg0qeLojLv5uwwsPzI/lH06Ut1FNEX9U1SWjJb5M3Kr14h+bfbaghIYMQMlqPN
0xuGhVZVHG7Q2iQricywdaUkKFMnjxc60zkRNeFMqz1KzOfDmUy8tPGSxznV5+Pa0vNpIjtNPoXz
KuQe3NKCVeicTmJdLHR2TWgPVem3gN0cOWyIKl7Gs/dulV3JZDR4Ve5LnHos7H1ohKO7peYe7sDt
zcJyHn+UKCT/BSM7rP5NPtBIcqn6IufO16bzXvRIjrsXDg20Uh5VVA7NNFO5YY7jaDWWVlK7GiKo
qi3ZOMV91o5cERvFKd9E0ouS+225V+Fhxgt6v/sd04SA3YZhWzfXGCNxJ8FhGWHg66eS2QENNPZt
aD2Jq47TL3azElolLok+pPFr8euYo5C6sAPAouXr2ZSfOOGRdSUjm0K8cf3q3obQOp1Mo8bv7tMm
DVp92dHWPqpLUS5uynSUuRqdZH9OR+7jYZMfFFPt11NZ2pT5SVOX4W2H6V9UeE0zFcdTnQpCGkrw
rjVqccsKRN1eyKdtP1U53XLaKjiHTbsR4qPw9Nra6qttKJoZhJpkr8V7bTDrs5SH3VZrPq0szJLO
ITGE/VOktU0dvqzVPuixOJ6Ul3/NHDIin9n+xs6D16nqlcqmowO6uv11ngym2MeOCkDetM9FqfoT
PSjSrXxzteT8fK3E12ok7Ep9OW6Du7wZQaOs1yXQr7h+di4KknuDN/YsbINacxPocbollk7OFpV6
iRj0WK09z4imtXoXau4dydR3oS/IH34lQcZWPseAkwPjFtopgBL+DPw8VjqTnSeXL3LixAVpa2JH
U+3x3eScV+xkAbE3ggRj3UAgtvddMq3W2lE9pAxiUsbQTszug2qarbexkxf+zR6ciozpKGwMsTOx
R6zh8AG24ANIHIhi38crjThuYBfqS91txn6yUAhczoJC4Y6yxqivNPMeG/U2fBHL4jD2R3+Rkxaa
WxJhvjn1r5NyALdgZfMRHSLRy7SyZGUyR3tiy2hFzAg4KSC+3C3laVcvM3sNIw/OnGziSHjPo5OI
AnHi5noAAbS4ORlUoIkDnUcguZ3uKwMwsFVEoYpdUlAqjpIGjcoeQ1Fp5ppft54iBkU5fWlTAUxc
MOrO5qP3uh31KJdZUS8MLdJ3mGPgkFFb7WcMCYzNn+FebD9fThRj4mW/dFOixJk4Sjeb3PgRfjpa
1tIsap2raPWtU7QOFn5atGkSfyQEd8HimueQ2iAdkVCPWD2zqW8EBsIYKbwM6WFXoU2lRsBOT5Qi
PxAkIYK2Y+pU5SZ6F4Ka2EDdjGV/2vT5ZWY+r1Yq2+wz1fdk+bLvPlUcCRe6MYmt/j6DmsumS5yK
npijMXCfLaXmKDckKEaxI8uQRYEyHWgLI9XAmutKP6VT2NpX8O1FRKvWG9we3CqtXxnVd74S5tmZ
5B+d0wVtJ0dsM9fH/o36PDKTb6RYJE0/phQeV4ZpEP5wlO28UvM7Jmdv7J2j9wFNSRbPS717nUHB
GPKh+I4/ha8bWDIDfmdsHCku1uqa/uyeYvxqV1/KXqI+JCDx6SAIZ9ouk3aVmXTw7E5qZb7Wr++Y
6py8i+8QcFF2eNrQbn3Hn9lCvgDwkG4WG4mnw2YPUVqcqs2LCew4NvLdZNpNr983ndMdHlWTWGOG
sjj3YJuQWeKCU1E5Kf5oxsiF+bvqYiq8Fq3R7HHqT5QF4rfqpXOQsAWDv1+0NFPozGSHMGk/6LVm
8nf3rl5yBE9Dz01K95RQ30PpRPvyu6E+W3X77JR8zvOFOkuC2Mm+8ul1k+w0F+klA+gxVQ2Qh2S8
aIcm5ncIpb+34s0Z8jR0MMWgJdPBhqjxbtCqsZU0i0u0A3mueMwzsp7I5nxs72cOWPkA8w44uj9R
6FTAgh6ivxWsbXaK+pj5z0OyerqVu27JwDNv8zFZOnwmWTOjGWVpiAUhKi3N6T6kCzLLaWvTZ9nt
+wMEeBRcU79oLU1xmLp0QWJfwYtuQIfcwzzMlL10Pe+Vy8SHnr5C4QsM8J2/o8u51CGxeyMLVtxB
B79iEsWrQq/Eu+pSInACHtViCi9TYXb8IrM3WWdeoBLg8rJVP/LLAa3vrcKPiTa5VJf+ojVUvyY/
g0ovh3tGBxr5+k49RYbqMgchf03jmbb6PQv6WtLR4jBNd4wz6CBvZpb7mPL3MTjXN84G1FLXp31t
HLG3RiOqaKv8BfRXQLAYPXTm6DYUZVpldk9TAugCfFZw1aWA2CVXb6SY5VJ5p9NVRmTlgS6Z99Z4
bGm549FxQtUyFF9O+WSwYSqtjauWnNs687OSAzTgYxDxDr/kNRtDaLniGLpWkWGKh8maxLrq5raM
EhhwFqtxdHy2oBXVuX+8teP3R3TI4pUUXa6aI4tekkxTba0m0yx1w9IXJEd5eKOHqX2MF9fFi6AH
wv7mahhENVOxpxefsCle395Gu/G5O9Rn8By01dmFRl2aSh8gujWF4Y261xyjrGODfDlNS9dvo+Uu
haCF0z/x6MzlZF31HmyeTvbuZC3H9ig2STCleI4wItzeZGgx/PECMsdiAHiAsWFCxIeZUcV8plsi
QaCe0YJODJowzIuYm2CBJFD3krys2qx1AY0Rpp5iRDEzD0sES8dY9VcZHxHlphvD9PpqRYAMtZUI
1lM1dYmCEc2hCWqGbfaNXhhDnsZ8Xb0SMXJqRdy3i9tmCK5NUuRX6kyeX2H1PA4jf3B2+1S2Ywuq
pJseq18qarJ3kcujYe/eualEt9pPbsSsmfnLSgWzAz8S1yxP2OKN4vBwtsi5Nef6IsZwUKdV0NK5
WdiNNSO+5LpTzL+rK8TheDcB3gP4g3SsfuoVWkb2LzZAhX3H7OBTSovbR7jMt6rgjLmMveHc6dQG
e6NBm8c/DRSsr/qjmJgJ+OSqedPOiauuSltbo4+fsz6DYvo9ZULe2TQqfBQ5d9uUg9PJx2Qlwrxi
oH9L7Fvvhbk/Gk+zxEbHqPR2LHs3Kiv2CueV2BVjs8S8kyDyEZ4LmNDY6N2NG8JscBy+qPRGyZTa
fxxarLHWmi/SvBHoK5yBlowjwNtrjxs6jw0JhqxfPks+SmvycSfPcHrdSYHuF+4AOigrwl+6sdHX
xuvrcaJxpkvBv5eFHWwGSExUvT4zRYK6OZUO7ZFWr/YxZUGYwkZ6rodGynm+izUlssto7XXCRiLM
jStWAjFeOjYA6T20I6hXb2zC2TyFq0cfcyWo2UjflFNitlPGf/6DiagREe75lnVW6elvGJqBSSD6
WD++uIJ66dS4V88zZqU0REDJ5dBTxrndw9mjzucik6PJOApWAKN8cIvKipSBOJuSBYy8NJsXl+em
3j59zqPp48J0knYzHWZiS/ldhxRHJfDZfjH+ArpSvZgMTAakmfmAZCZipU/Woal3Zr9FcdgfhY9f
NL0RuZMgCdRxxTS5gZF7pejmtZnRR8Leh8txZNvSNjLT6xsnvoPJC/dVT2+NNGiuL1oeNk68995T
3ujUERnBYwwS/7XVztEOGWSyIt2GzZgeg/Eq91WNqpsnaKetlSWmc+qM9U6PQNfNG/tttuoZEYSf
gF7hKj+rC33/WkfLdDrGnt5q3RrBMr/wZ96RuEb+aH/haeiO0knYxsdwPzmAkdD3MG6GQibTqE4f
XvrOg88Dyu6BonDCXIrAHdAnotig8wFAMasFj5qFbgM5/2kzX/TrANwgAno7N3BDjgTe40YwdunL
oTCLN4ON6QVb84M/9Jlo6k49pwWmzCmW9aH7VjKTVytCQ963X+Cd932771Wjk61hgECeTsyw3iaS
9wFTJF5DYAdIEU/9NFlxBpJcqp3FzZgthro+dcBbB5DVzqf5dGwL03jBkYEGCbaiMow2GwSRI+oO
kceTEtoca7SYGEpcv8SE+hgUxploZn2dD+sgGh2Bxs0wNaCvZ8PkyBFfPi8bPywSCIAa6vH8frfk
0Oa6V/xEmShSZzJEatoyLa1qSNvX5Xpo8Fpk8aFL0+dnwyWuyD1FfMkigeuwQYE+ZiQPmFyo9kXZ
ZsAlFihLGQ0TNsjtVZti63StA7HzmVNj+xJjuTaQtOUNbjrkdpOP0wtOPgk6yKwKFAEE4FadWzE3
LTB8Ph1NbAwWR/G0SNwxAbPlrJxw8Q59AbI3cjPZesjw2EmBs1Hml4GAX0B/EggoBxi9G+EHSnSl
mlMqcHe+sCZvzIRCsHMisNudeLdu6Dm4Pdl2In8SgKCL2qLo0JC7NQR+IcCHlfto/N6nHIMG8/TB
HuFr9Mbz97pwGqXfumhiIhRSVDMnLz2V8F1e/gXBHSAoYQBcOS8yNUvid03Kz142OBybNbTzhq2N
celpshhBfoXqgDOcCQjP2twu4jwFfug9khZSyFbMCPzRUnijdJVSZ9KYE9V5Rk5au3oy1Sq7AwPm
9KIrBngKGUQYTbd+Tta15Pc4ONxWmjy/19v7jSxRsj9mMXBxqZ/i16YkygHPCtUQdau6WVfZeYGY
0j7Fu5A0PZHoWcA2J8ZreMiCAgJ02mlaWnnIgNXi6iQUjuceLi8zvtICh+LCSN1cVoIHfw/BfVcg
J5qTjbyi9zyOD6QQXE9JMR8PEimcniNZ9h+o2eKTym2X2IqKwXvAdptpM300vORrhJnBsMrU2oQZ
5JjkYeKyYNmyyVBBJl/5Mc5dzvucT9KYDZuyYPayJai2Qn0tG4ViySzkOemstvQ6dnAgHygFQxjy
SkkuYbeKnq4gH/uRR5HAQTqyWjoGKtXTdRlHhlZa2iZaIzgWj1wCyZOgKa35jzso9Z1Oz02rAByN
ZeLTThKTkxPRhtJ7FPj3D7xgrxBozIlgl7GTQ6MJLUk+yuI+brd3NButyQkiJVOM4J/QwUuTePZn
a4aLMHImlU3ZFHVLKsRsLkAOV2f0DFFnaTkLZtDfV18dXjXc1rSF98FMi0+WAY0dZXwjGrer3cfV
q7uFPtqMm+MNeXblVNUs4yZOKkyk35+ggvlHTzvwij+ldDGB7sQSfoGFsnC8Au4G/Cdvr/nilHww
UIdogQMOmRvL5Fx9jTlwIIUXw1nH5Gbxeiec9sDJ/sRl5AvYZnlbk0I3w5pn0RzUNWO47JBD4k68
JmCtwLhZV0d6r3eP76fOvJPHk4xpA99bL3v5mk6ozFy29EU/1Var4l0KHu+PRbjpjNAOUR+pAz3H
GoPIGVRQaICQHql+g4ItWiU7dYme01JOV915MF4nw3cV+4zbTLg4UMA5+hfow+bNXF60gbgG1lkh
GPZoXxeyW9rdtHDp+6aInPzHPPMgDPmDMcfdw9MXIeJz2ux1f+yBUpr1cfTZYX9QwJNkAoVWBqaf
cbVMCToFVCtbPWXDW+ClKXHNyO0MDzaP0xjYLW3L2gXbVXbpByjvaCp8xh/x8bGa5EZ7bAkXrn5h
2jkSveaNko52dcwSSD5Uujl1krSSN9ePxmGPpu1FUrNmHWZMSefsUDkVKTK14Y2ZxDqvc7+bdcN/
mrfBUG5ifK1u9thJV6GBmIi7yi2XQYgsjpoHRn7rlvPrGp6BNki4ltV8dNJX7XG80OyO8UpNFT12
W1YkO3PP9HvRyv1wibWkjfZhH0G7IOPZurmdDx3/PbaYVhmNhc3qPIEYbCwEU3EfjO9P6/tHZJ9a
a/YwlRU7+cgZwVs645ozgXL4uMTHFx+z9u5IFeFxMZq/29eFarydE2sJRRD+H4B6iPBL/eRQpw7B
ruWcnK+4soz/4Rwm/ImpCouWKIEJynw8Kn6nYqv5/fmM9PC+A2tAu4rKC5kefZC9at5xmPoHa1cY
/AZ+EmOxAhQwJcAvUZd++BHcr22R67V637EhutA7rEEOq5hQlu2/k3Cl/4pDhbFCnhPSeRIbkYH+
/sGkV6oU4k0d7ZLZW76YQ5iHgBU0n44Dsw84n60QBa5bTFsHfOACgLBFvYRg7+6lS7MKiuBpYG/z
+a9grf9KInlfgiTg8DoedA0/uO96O2ruuqgMK0Bls5et0xaw4B8UZOGPn16c4JihYJyBEcjvn/5R
VJJU1SVZss8F5qSGwDS5KRxm++Q2dRRHEnag3uI6eo/aC8hh+PH35ceQ8g9XGhsBUsoUVURG8eNK
l6Eq17CgRzvJeJu487PinKl0N/PeKRnSI2qDR7F0ZLuG/ru8zc7zwnK+HhywkuGGAOfGdf612ew+
dv5r6jOfM/2du1FN43RamPKMa3X3zGPqr7Aa9NA3vEweNxm/S9td7E07Nje5uXJdW2NX3fdnj1ss
Mz+pyUpPnh/KD93aUmeY5ndSG97Y2Hq65R0e//Cs++Pt/r+L8MOLpqhKUckfo/uup3znqeIdChCY
rta/9AO/LujPB0uRJJXAHnmCB+sPyZ5U6XKEO/og2TvI67eB2Owsl4kD/8yFsrRk+zS/VHNVQBNx
7YXpfQJMSMY/95M/XnYcUFUZ1Qy6+x8yhljt5du4RTXT0itA6lCON2EP/VbShpuvBWhqLUyfU90p
X/Ac9+AKgvAPpYf4Jy0FDz3JmERzSngA/X73V03Z50KRPXYHpjAOCplpDvcaANAGnLSUeWM/HcHM
7KenruAeKbt/3Pz/VaDxjE9k7nqe8zHC599fv3yUk1cV8/RxCF4LlGZa/dmWbo1UNIeAhnkS5AK7
oC+9O2EHzLRDRbStU/Pv7+PXHvfzpiAqGP9VtgBkvj9uirYL75PXSIxWhbSpJp7eT/uGGeIKo7cS
uiIASfh1H6JszSycVrI7OshgWY8ge2wYCjApyHVfLvxJ9jYKPWI8lff0Y5ysqej+/kb/m5iBIAjT
EcKRJjg1kGn/+4IJt6LNJHV85+7tvgeaDpRsI1rGc2khLluLqoEKJEOy2U2F0//na/94Rq/k2zzz
+0PYdcHb/MwBjGSUjsQ1Zpijed66+scZOGzwPy8KRi7i4M2Ea4Es//5Z9ew20ohwyGbS46iDiTCN
0GDzYQqaxv+4Ef/1Uj+vfyJFXXNL01krtPO6fo+kpVAtoiq19fr6j4/1xyOH2BNMt0TcOfEb+v1z
qUIeFXHbtHtiGg6SiKqCwkuxsaB7T3cNkn7dEvy/X7tfN/B/1nIyGFwNNsNoun5/zVukP9Q61qI9
4MkTasmEAFizfYfkXn7r2/y9CxfQHCCGWtDika7D9tPu9gM6mXrR1j0SVohkwURyNdV5ffZv4FVA
RZA5cu/1AfUyBgxjIF2IXvEd7+g2Q6PeMVArc/NuiW9SZr0YEDEzn6gHptCpYLUS6IrZdb4yh7dn
VNhOUNTXdvPV3qY0SVAgoTiMj6JG1zNyxoG6hShClCTDSTOb65/jjXZWPu8f9bH7Z/U1nPr/WS7S
lgmAV0lVUn9cIj1TIpzB82Z1o8EaDdFGkuQIKiMJIJAhI0OOQywK7NGNnq5Yd9r679drov2p3NQp
FnhtihNyx36/YFHxku9Z3Lf7Yoam9gH3/KIdHjv4NW1j9kuGS2NjyRtrIdFAuXYBng05gF5idzAM
x6Zu6B9RZ8DX8/inOezTfWyvwuWmDEIX5g/yIL9wtENkxutBbwPNypa8ep66lQ1zyEqsfA2jI4fl
y2ufXXifsYH7hh2usm2xrb+IlzCFYDMyGGNA6NenaQCdQEJ1BNmQRdo+VvkxtLN9hVkiYggDIoYV
qsYBkQH1M7m+/ji425SYrhig2Jh25vzlwPpFi/Okl2PQOr16qPfQ7t6Wot3M6OYvwH/a/PEGM2em
WozJp6VVmczXjQk9QuMAraLVLvzzx8PHWSZeq6G5Qf2C5gU2sCMGA0eMoQQ9CipRF42qyxjeTqdY
3gN8vLAzlVA8Tdybc3MYYSCoKANgoefieUA4itz4aacLJK526KOh2j5rYwSLOLez5WBe2jvR7DNf
apvW45axdWe8rygpMauFRhntBnBS8EFg9tikimazlRB4W/gSYLGZ2mcaUCh6ZybmFtPIbIYJzV6x
5hMYZrz5+gveBtBvjfUHkwkHpxSzOMpG0Lj7Ga4bweM4doYONApwM8yMUzqHf2ExHEfhtkJ2c2nx
V8n3E6RfAta0eKjBWjwF+CAm6DmnMt9hNV+pkwAl5JYwjGZxpfdRBywim6m6z6jdeHzEwdX+mgHc
BHAVv65bwdzHzH2VQA8e4MPzAp5R0Lvqe4WPJnRFM3eqQVlgg1kat7OCivs5S6bttodc9p54kAvO
SKe3mlcskjMvbJe7nkRHfFXLNyY7hYE/N5zfPcgnrWR12CcYFFSGDRmBjxJaSCNwptiWzvtAJ7xc
kY8NQt/FMBQNcA01dLoXpArmEenFmvfCSzIjRIw9vPSg1vJC7zWdWOVb8Z36FCJWcIUi0VrYkEIE
tFFp4O6ZMJs1OiNgub7xigFKwA0U2cRgHnnlwsrz9SJIXPu5hIxkXyYW8ax4gH5v61mQmV49A5jc
aaHx2ifBdan6i4lzKQ7QHZZslc4JnY1DYqbiDkiJKhsTD9PMfo6gCxLkVOCeCu0KdU/li2ATgxkD
8whIkLWd0x/cLODMyyEofda3NMq3yfKKHKX41ozT1TylrtvYxfcEAo2lBJ3/OqfOJ/MuO0mMt/Vt
3c8BbUCS5umWusK4blvvueERsFSezuTU+EpvivYUhM+7kVkOfBI77xiTLjtGIKwMeBiq6unIv6Jp
lNfShalq5Z/RjvJs0iZa3Qf8O1YD61IuDWDeG046VsnoLbIP4bw9VLtoNf3MHYzuvLQyuBPdwg01
g6ERP3v4wRripUkAmYmZG9rrzFSNOy6ii2THEN3qlol9H5Ahk+mmMc3MAkldZGSu4mc054e/b8//
TzT784D43+35R22STqKJlmVpuxe2YBPf2QoGHvqLxNJ8/JoZ0TNpdIetJp9LH2+qxQZtzqVZGUjY
4mYfpQmTDrzjbk4ZdTmN35rKLAKKAlK/ooCVnIfDRmp8Po83diYqghG/cxyVmXQYwk4/PhBGIPA3
iQ9GBWiQprxgagSjVt0ghDFZOUew8UfejfetqdstQg+MmJsP2pvdw8zNl7fpfGBNDzET6M2G3G7I
tvh/E1eDlXIKxxU+h2aPPnXuKfhMe4Z/3XR/RPVYMDD4mICG0pnzhJQzWgSjMLaJ+TplPFW4yK+e
Vm/KfuirC2Ahm0PI5UF0m0Vjq+YjYO6xJuGAJ5LPu2y9bA4B3Gq9EY+SZuIlZL5dp7RmtrKK5k/3
eyZusbZ16hlxAl5odyakXjTan5woeM1ch4fke5/zg6CxsqkPwon0+PdrLgyX9L+XnFAVMhP4/dOI
TxW6xzhq0mLfPWEVXD11M9nh+lnjfsWs86xdIAcoVP/jfzQnv6Ce/7ywiPx/CCHGp+NH3X0PH1qc
J+LAR4WxiYkeDdqY2tFUfdzNsWmOp/mZA81Ap2bDqWPLGnbZ3oaGYGSLx6Laf/59LaQ/rsX/vKUf
qEkfjqu4U8Jmj5Rw8NzhRJzCaNmV6w6JWBqgnkWR1C3q4GEcVXeyvAWddVvUnSHP5Fm7yzwipZM1
t9DqX12D/MfK6X/e24/KSQyTrFNE3AsSX/dgAViyOVqi0QEv7Gcj4wP7h6GSwTYe5QInU48xSPLO
tmY8HXgiZmnVM+rc4YQw7g5Vubd/0kzpMzJRdn9fxz84sAiDzZwq6TJF3n/8HV5tkTzTCG1+9/0E
jp6cixnsLC85JbuoN/QtA6JjNBMu2S5GaiXbg5c8AyfOvHoOfc69ItJO3VfAceSEnIXFFOjYlS3V
xT+Znv0+xW+Er0J6tYXOgSOBgtXKdacEQhAu8UsLorO2GM04r/2R/6+uQ/oTvICXKil8MsaCgKa/
F7HEoUttGY1fO9ntyONAGeyJbOKdjcQEuuG7gKAUmZ5LEWTmFD8cWaFRnSUoaxDMI08/QCr1n5u/
r7o4/hPsoGPbqQ8hRMSE/OiG1GdeF+NYxf9tpjodDDonmeFUxyxeC3IPa3dPWrzwlv4QpoUXbiOr
XjCFp+GpD9C89vWx8NmrfHkRf6eH2u3MyaLw+Qa0MlA1iFHZiO9MKqi8E3Y6n5nhGhutlY7pf7Lt
2fihq1tXphwahfhcviBKxQx7sNhSFprfs0cHw5OD0tIrNq0F53RkjdaUkrdlvU/XuGTiPzDaxGu+
X90UCw0ovsJu+8U86Wt8hHEIMhhu2afRmXsxhxBkFbt3w6Xg4SCPvdKNkSKGswyhz/e3Blv4aCme
ssPYSg43pCe3NVXEZIn6dMfAR5ehzNypdCSiejrrdRyZoQP9CPmVMYFEJj4xB/p+MpS5zTVEsqRF
ZOzTI0xRQP0pAyF4ARRLLnkz5gXX9AIUe6C4mUyKEGsgkW63kp0uueazjKkzYiNq+rcSNbQgGhrn
AXameJXnDCyCB+DQNlqnZCP8A4X8A+KsAvATsCepggjo/vvtKqVdHStyOp7eceQXoeVAggUBSN5i
uJZcgrj7x1BBGXCFH1v7b6/4A3cQ4yjs0uh6n9Y1GfcVWQeZXWfuGC0eb8WOHt83FCQ4J/YKgooE
B4WGMnjiSjEpFQzrz0/iMEbuBM1V9PxQ5FcwFo6T8Lth7p9N7m84rBKc0DJNpbVpN02NM1yaWXXj
3pWg5U5M7mNXEA7jVDZDXmbUY9qPz94o+QCPhX7UeFJHJAVXKJI2us7BH2IVgYO9WDjNY92gbGte
VBZK+y/E4h8r86MDb/RUiYW4wYYZlwoMPLyxBaj1j6P1T7AzmLswBFILA6T24xyrqqRQyvLBcI/h
CvZ4KpQPYYv586O+DWKr/yPtvJbjWLIs+0VpFlq8hkidCSQ08ZIGgGRorePrZwWqpwkmcxBj3XWt
eG9dsuAhPNyPn7PP2l1hbIJqruYwLXv/vPUvo0676xdq3EJuk8UChxZMsKI1qV+XrvW7YUdLp/X9
Sndlnfvr9i6mFwnfojPMXDgMnEUXNg2QW1AOM0nk6U18dzcXb6pRvEyPKhnBpbQ9R65MU1qBMQDT
5/ubmX1Z0+f75bFVSuCVZ8zJD96uovcclJWdbqfSqjEzLa6uA3/ej3KxbaWR4ntePGlo3On9nB1p
03HCmIsopZknp1wEdlGRG32apcrDjtD+FbGj/fC+2axWt25quZxwt4/b0+/dzOv618VeF79OCuVi
zhfYnA7n4kxD4Dlyzi3iV3+8MQJhkw/dKihfFyKNPHQ8y4uXznwUtI3BUt1q1b6aFClC7QTV0Ry7
u+/f7pUM7F9XdfFNhH0pppoujrtIQoOy6xpXTTHXcVmnvh9InO7vm/n6iWL9Mo2GqE+qUZ3erk30
TI8UhNnaMj7Gw8+ZLN7cUOrFRCryNh+qLB93effcn9/SbhmYT3L+5I/7MjvKnMdQEf1/7Csz3716
MbG6ym+FWpLAonQOGuSm3/I8x9iN0b7MrTHXP0usrCeLMcC1l+lsOUxkoZhWs9aZPszABahG4bFc
zS001yqlcKL+jDTNoS9vzouzhRcH6bCTUtlNUEGMMnCjYusvPKCqATtXaGvy0fRuSgReoPZ881bJ
cE4nMdUU99/PI+nKGejr1VyuEp0YelXttTKlmBf15iWzDjeVvYEueFu6+EC4x+N6azqnmc/36nfy
5xlcrhml0aqiYvK0wTOzL0ok05Ln7+/s6vKnQ0j/ND3Fr/Hvx+zXqprxe/1OQctKwiV1gc5oxabw
J10rcdf3w/17RxzWoAcC0jcEQbpUOhhihNBhUfW7kr6QLp4cAgzSGPnvNHr6fqR/19u/R7qYP4mu
5WbTKiOeYq6QbNPxDlPiQptxx/j34/t7lIttqpdjuexEZmlR3xFBAnKXZRyMUGKjGJxZNWfu6HIO
LoogFipqcjuCFzzLamXViqtKjq3/1YNTLh5clhpNoid1v1tUbqkdeD2sWog0vx/lswj198r815O7
BEnqoRFoySAOD8Pq6fB6WEa7mwkJ26830oYqI5Kl45ROFqy1uemsnzNfliT/szH8PfzFi5OTRKt0
3x8O+k3lEij/xg782D7UAF85FD6SWD4o/RLu+EY8YMskWVPLS7b+/iH8+/H9dRGXW4Z8bsQ0bxse
tZDiIYekHew/uj3/LvXRGHuASMPf/7shL3YLTelkLZBChNb1Ki7XsfzEqWJRHlPUkD9mo9+Zz0Od
tucvi7g/ns2iXmjSQXtERu21Tv4ckz3sXRT9/5P7MmSwgxTQUFn8PdJZPYfDojCEnXjGrt5NfXUt
E5U2CRGjNzhD9xR2+vL7MdVP/cg/k1jD6dNUJ6ahcBFzn3XMHjF2AJIDvbtyk+fJXQnxPtW2wIXD
YAEVI5k+7r1dsKaddilih/cyaeQSW7aezvaZdPqEkxbgb4xOZUkulbpJOY8wL11idr1kkyWPQr3O
qe40uD/pDyDG/MweypmAQ15LONlt8UyDyqfiZaaSrTgDFVYdhOIrZTVszbV6I23TjfyiMg5aO+fF
tx8S29r82qziHXrPdxDAFKdMpDiY4NmtzdEP6o/hYJTqKo5G1QSq9IMEXq2/p1occScjQBOTGwHT
aNc/esptg0vfsU1Z6POvxMYlrrJeJkvCHFCnt0bbsVFW2qpwqRpYlFiobPwG5AMXCz0jtQWOYNZT
Yr2LFiT091cekvUikPqv4UVQHbZpWYIETBLcfh1s5FPk+qz3d3rCyPbdPLwH1gHRFNRCS9g8H38s
Vm9vj8fb3v5FU4+dkEwjtfOZBkS5TQINCiB5wl8fk0sgTk6p9Xy7r60RUqdhDc7b2/P0r2nY+cQ6
fWj8rWCn7xB+Nk4HRg1t7FY/tZS8O6ckHUtXFF4FAdkSqFC2Zd3eUkHjPSec+Qqu+x3q9vRv7up1
wmX8OjsPpHuOOBNb97X9NmlFg4dJTKqQLwrsj+fnDxNlVGA/65NGyf51xtIxscEyKtYzWzPMq8my
amLJQZNjoPOGZite4AfcB+q1pIOhJk81MVLFPKOJr7GCUrWRIW6ODkgAII/ZanrlH0BirP3jx+qW
5l5cmsnhf1460vQd4BUgSBW/0o3M8pzYtGNYAhCPT0XI7XSDiEABn0UT8x/OF20SXA036lmrX88s
LNYPsNbU2orlIzrxE41+VAd7RGjTg+5p1RQcfSss6ZJfmltCnJ/6Vn6S9gKP2rMfRXv7hpzVitfd
ZiBzFK+FvURimY7ItUkm93R+zk/jQdv1h+qmuhkPKSpFbQeF66Agkw7dxEHlxvEK+Zvr3tv3YPGp
e1E/pog7YUjGpfgyNVZYcHaYzFA40RePy+7J2MpLBSaJv2/4dwOSYbIksavxosa7sNt0yhrgKp1m
+WpANUx9wgbZv1o4AxmtatdYTz8nhzHTUZ3vFx5xWs2+W3emUOHLuiqq49B5wUAqY6rA0tCD8VxY
QeRzpTPggJcuvAvDLbL678e9EgazYX1Z7y5ig7GWh0Wj1yKJmpHTVGhYJjV7etHwB82prJ6tnrxj
Q6EHnwaemLeMObSbM9vmlYrEX5fx+Xi+3D6iFyEXE2KH3cvhBQHlu/EUfyxDx7LuYovM/r7f7n90
zha6jm/dCzt0UjcnfVZeeMXI4+/ruNjeSq2OxkrkOhQWq5cRDSdGHvnynXUfuUGyIiG3uPtFGnQl
H1YcEuilYU0p9vu9jmr6pnFc15bd7X1n/Ubxbtf0WBzHW3p4Mvf7F/fpTfDNhPmsd315YmFf6HWo
9APnF8qQB8EGvR73UI8jnaWJrPiIkapTPRbRSvFJZXvWHXrII1LQe4Fyrk+Jmtap7gZpwIR6js29
sLunJee0O31/peK0ZX53pRdbapyjD1so3nA4/zJObG8b8EM7maa70+LVuxXfFg6Z+OeZQf9N0v39
Ii++p6JQsBkzInHXQEyTXjmVVNKxHacOiUcZt5lhG1ftTMQizg168TFVfSYQVAzjFGir500T79KO
csL5TpROkvc4IpFqxveZO70acv75gj9Fol8mQl1pWZsp+bAL2/ua3uiBTq+wgzkYJFMKfMyfuxq2
gR8uRQgu/k7KaTzL730gq6o7IkBWEvqOMPb8/rqme/3mrX+G618uK/EWaqafOYaGxkpLXV5AYTyR
jqrTu+8Hmrv/i7i/Gfrh7A/kFaeau29DkqMKTsflzDlXnLmhy4OuLsmhuMhBLBTGsdeooVD5kNmC
8WYvEDiadusrbhuiDwhfOhrnNNxfk5OUNaeqXtjkMb6/7SsdDX/N8M/q3ZcHbJay2KdjB52CiFGx
W+K/gHJ+h7CFLsjtXKLoisj27/Gm89fX8fQk7eWyBqEAsF2Xn4y8s6tWdovm1aAfTBQGEIrlUhlH
K64LZ9yVKJywgBZBVfUDfbQY3pghwJ3fGWX36CNvJEC9R2F8DgAOLLLKNbXGkQrklP0w87CuL0Gq
JOJjiFvGZdJQqKh0BDknYPzbjcUKY4mqnikG/T/mx3+PcXn08+vY89Ggiodmq5y8Nyc5ZsdoHe+Q
4+GjLNrGxxRppqvvp8EVDfj0Wv4Me3FMyjKNjz8VJcDkBD7O+8JaFhxSWO5NiP4a4W1pSURLnLij
mfVudmzp7ynRDZ3pqV0o8uktbmhgBV/j0HGyr29bJzsWdxiCpauwsEf3fGO8UAq0k5lT/2e6+99l
5s/tX8zKkNETXQy6nUyjogkmrfYIfSl6Yagxlf+aBg6OdyNLb4Zu2EH72kIKGn5F9MsmCrZb8rDs
m20NxEuknzsYaLPgi+rfE9poNM5Dui1LhxY3Z7qtJZbvTtpEtPl19NV5OSwXIdwWGiFmQxd23y/1
HswPXdEoafq5FWjasr671YvEXp50InUtMm0KnDvjxJ7C6X5+XZkb5mK77pImSsRQAcy+mnSoCicS
0Xq4oyXfHYnz6cWz9Znod+bzVC82a88ovTbWhHF3zo7d4rcZ02w8E4VcX73/zJPp97+sXkotm0Kt
xP0ukVY8vH64Y5R+oHN4Zj+eu5cpgfJloESpx76oWGqKcfWfTNsguDPf/NUkjI4wgu6TyZz1ojCR
p1klqYEqHcqXkk4PdIc3CQiWZQdb8tNvoLVu/TftPt/l65HAh0yQlT2I2wjj+XGwRPSg1UwE/xlv
/jM7v1zTxTqUyjFV0UGclj/kjFsSFDbMbyq/LZ2hIGjWwcykub7gfhnxYvXBV1NTu0gad2I+QHup
oB79hkh3v2hFu9fx/kSwgsdd74OSKnFxUw1AhCp90cnp3HsWnWNzIcI04r/PQFUlGYmZIAsXocgo
ZlqUhc20JUNNdsVPPXTweF7TDDUxf7+fBlc/VJr+/mu0z2j0y0yTDRRtgmGOuxpL7+wu9w8jZjlz
VrlXCo5sMLqB4EY28RDUL27KaDRx0NppFURRGh3Je+G7szhC56bJq8RrRHSNJT37QFi+v7+5kS/b
i/y8lr1WH6XDy/vhXXYeHu7uVs+QjYrlPS7xcy/v+kf13/dpXKwQzUIZEkFltN1Lc6QzhzzJRAgP
7B+y7dmpG7vRMl79/P4ePz/Vf6YM/VuTaAVPYu1iEi9aKVXPXtnt6rPm6mGDzeBdSddCUyAD1JEj
+SupxG13E9ydEZOJR2E4jdXOBHumsvbLCxrLfYggPYm08Kj0RPJPPTKUAa+moIJpMoVgwUkTtJVR
/pI1Su8t3U8LSAyKVQwg8cZfWYKBUh5Dg8mdDDisJCJV13GkhIPR0Opdn3y0uk362kFThu+iFTO7
+NVH/+UhXGzinSq3uee14oGmblYNMm6sGM3/cpDpIr58LryCVAhHSdjp0L1gjg4rQUbugKMokP7V
96/18zDw3Wu9+GgkrR08OSCtktIjv29cpCJPHaouIqJ1hdiarCpcZ+jkuwijGn9JZ+oa2TzeL2/i
xMkvlvROzs3w6TH+e1HYC05yGVlXLx5z0WZB7auBcGjcBBchk/zKZIkAozv5MWV35o4M148oeAQK
8tQHJl2m8FNdKPX8TDUkS3ZEWW2LS7q0Mju4sKcmvRPj9UjMlR5a8bUq56zLFeXqAvll+Iv7jYdR
UT0BeRZVUHRu6B6s6Dhs8SZaTj4YI7/qFqmdu1+/oLeQSobuwfSDP/2ZOOzIwJf82RTEN/hbNN30
hJDbh2C1nP5OxGdPGW0dOSqTFreOqZ8hWSW//GVFtn9idMVLcqx0h/hO9oufTI63oFsMxRVtGBX5
WtJuJN5JLpHyXcbOu8ToU//mdMU9CXEkZZDzolWvWJ4xkRzOR/AVamrXyw77h+xEjj9bJ0evtNT3
AdcZxpjcgRZcC/JFJ1t93NH74+Apz/2PTnw75fkVevGL43k1ZY0Ft92bH/Tt2vp95U60cYH7Rp2M
Iv4FfTAXoqyCI79lB08VBQGadVbxZnqgU7oZjONnBr9gQCxHGXiyszCY6CZ4bPgTPNIF/6VjjFBy
QM/buO1SOFF1BxPI3ULx4w88cLn/9bPgUVkVr4ITjLu6m3L6vz7uwJW5Ihr0W41kIKgKIhjBeszo
85iy0SNym2Ijb4MHfaVup/R9AZvubL3Rr+GmLr15mvXBoZU2CjCJuMNNmXRS5N7++aNwsIuzJt21
Qoq9R/1IYYBMtrSU+Um9fSy3bz+Q1J0E5MUTDcK33vAIIO/XQzEMrd/Zkt/OLcgMeINNv0TO9Cs7
FHMk3tSczsdlg3cZYkoKHOhE6ctQSdrp1HYm0EO5SpwE/XzkJA68h23OJQ7L9G36taHhA14OBY2P
zcMGE7n/PMOpdsIiQoSBWdDm/eHOfaZAgBsef6M5HIMJ0Z7SADiWeuTiBy4cSiG9RXGtk3g/cyqE
o8H1QwB21FXnPNPFQj4/c+wfU2fMY4y9ReIoz761b5zn3u55mrBYXAo6z+TE51amqxvAly/14gAQ
1rLeigMxxicpgu8iWb8/rKj0iDaVAo+LB9r8/RI9uzhd7PetPCaJfu5oSSzdSgfrwlZqGvSBUWCM
YDdqQUtYRalvwsb5r/5YL+VwTu5+Pe9PAl5mWdYAJlzs/9mk8FPbipBxCdFxUhOubtVTSS3x+9ud
7uaftf/LOBdr4ThwqlNCpAZCuJ5CDO1APlQxH+v4/fuBPmW2342k/L3P5p2vS6npd5iljS9A/6A6
iS8D7Mp1dYjuvLf2IzrmS3mXbb11vgn3cWNzQipoCvM3fbwDZSPetsUPEdYdcUi7RgZddksJL75D
v+3X8RKvK2d1xvw2wuxznApj0NzlX1NRBvYcee3ytboRn8xVv1Xo5pqwMeJJhWqqLKH8rYni1sYa
DfUpuPWPUwuTK6/aN205/jLW1a34JD7Vb9kD9NvsZwg0Zi5rcn2um5SeCTkMU7h440XaGUXUyML0
JjjvEoqgz+GkWAR36TgTh0xhxr/v4s9YF289N9tSrMNwkuG2m4nLoJ/irTe70cvTNX83zsU77zWh
bRVdP++bbbw3DuneOEVHaHdhcVP0VqVY0UGEqd99GnmA2cX+hv0XH5/4GE5gUmNZUzMvXPP2fJxQ
ML/kzfez8tp3JgkcySZVlIxl8cWRmU4NJVD9+PNJOGfM+KaeRrYSrJzn+iaudPlLf411cRSegAlR
JiYDLVBUIU1y8qF2l6CNIv3EQU2hZbR8zduPs7lVfBpMpZMvHeT+0BAfFQC1R5r5vr/9K/Pgryu6
mHNNWJRKE0bywSwcA8tMxengzr4ND+FjH86M9Zl4vpgMfw12MRnMqjHy4twumAzaYXFPXtA44Pyw
H1byzRR3FpV1ftLXUuSkN9njAquLettvw6NOO5a5xY39p7ZWdvGjP6Psmn0vF5mttijj2FAymSLj
4L5ubmg0pbPWhRJyf6L17PtHfi098ddjuNjTTC80016MxZ0Uy67wxtpsM/YmNTW7NAAyEgC0T7FZ
rBAHycIrYke1A0W1CH9HteFGYrqcuaDpuf/zXkQZJ1pRJgeuXywGcaFWkqG0/U68H+/pu6Qrm/oF
LdatbsO9Rqqwg5IHd3Jm3KuT78u4F/NBVWK1XuhqtxP0o1Ficyg/VcazkY1YCFKv4LOAsKsfpOTO
kKY0+aQdNHpbqE5gGEjH6nYa5fuZi7q2/UvCl6u6mAyN7OlSH5Hm7BG0CNsB9iSwnslEO3kzXs+n
8GcSr6PR9ZBG/JYI4eP7ZJsdla1B2/Cx/qlAvMUsxS6wc7L1HZZlTyE97pVVknbCj3w1KXCeN8mm
pi2HRnE7XVG7vlMRDwxrUI4EVBiI/EKdckpp8stuy5VBRRZqs6vd4GS9gHu7EleYky1OLR1ieILQ
mLNqt5OkwsP74zU+BQ79uZAVFjt/VdyktFjmbvn0hhEMlnP0HQlL+uNoovbXxT2tuJNVx8xjvFLx
/OspXkzySFO8PE+FboejKz5HebP1qsde5WCVPZ8BU2tgkIq59OeVWOavQacJ9+UkL3e1pFY5ry55
Gl9oedFv1Pty34GlX2pE8+Fx8kVs7YdJAfXsH6EPDp/EaRz3HH81zOyx19JUXy/ncmvRIyVV/JjL
EW/Op/gWS6YtRyyX4Sf5kPBS7ZOH+ijTST3z8KdV+5sP2rjYZ7I+rLTFQLqxcYGxYmK/IyZC64WH
RW9193Mijet76J9P5hKzI0VmYLQRFUeCx9/6bqo3tjSGctBAKTNzbzOLxiXaSG4kyQNuxOfJbh3t
3gHluMJhOmUCqCam611l2R9BX4Lhn5nUn+ym757rNP++zK8xFYMonp6rdsJkdh/sOhdl+lGjXXZc
Qlfx7krHvPHtjnMubNlPQ7uSQ2fl6AO1Z3zFjnhHWzlCmbka0PVdRZZNGaN0Q9I+22e/XJs2NGpJ
udU7QGyB1HEc980hevyMrFosMYt9fMTk6UAQNQd0E6/0XRLXfBn74mMvPHEQzqkiAQPu9rWEeI90
olFS3hRuY4oMwVqge4hVviXkaRvVyVAWmkA2TND00gL2xnB2qI3A0TzWDVnLvBFBLGMxK97Q3QZ9
uiQhGSvYpvS65WdTcoDeVKtNQYHXk2eEb2vBo9iuOo2eAPO+XSyWRcspW39t5FOI9YuaS8uxVq1F
h+NTPrpBCNkURYwPkDhf7PJhT4p0lEBZhPrHoGYrs9iiM12WJsbN8XEoWyS7kWSlSkZf6bkA9MpA
9CqkMuD2cRtrfGmBZ6yVcrFZVKUj5emqG4FIB8gKJWqN+LcpKZK5PluV0osm8SLSZ79HUhk9x1iF
URxJYOM+lEl5E4wPeiYvUx3BcrkApQ0aYfJ/i+EWg6aKyFKW8ArPe73CqCmQpdWIY0MTy1tvgtqY
jxp+HQu1mPkAPlPd/3wAX170Raq0j8VkFNtzu1uUTmosBXGV1+sFYlXMRXC8E2zx4/y6uD+ftG34
0/wIefeY4BLq+iTVUI5hDxq5gutvprAves/eFz/h/TY0OJ86wJxncOJsokvM2wjBTZyofyyKA5bA
vro3zRsgtfgML8reyrvjiKbivdL2+LpJzVrBMvq8QyoQUOwF6C2vQ7Ik3VOAwnCyTZWWugM0YrtY
lSt/Vz41L3GrOV39gs1KtjgNxVaV51aqq6vwn4elXqwWC70/K4szJ/ip8AU+evkfHcZIAqbZ5DNZ
i2snra/foHrxamIzaIZsEBDK7W6W3d174G4MFJvh/d1KreCa7Gk8s9cBeJmb+9/nu59r6e7nUzkX
Sl7dgYHw6QIyaQG8198rpKIFybmP0GZPasXRJGTpUhD+hwbWWxDR55olFh1HjphFdmOC3fEwFqO9
NS5xRjek3dDCgpprDZOkucu6XKCEPggSn4cj4hO/YG1xQMz7m5eXw6Gylsu7ZJXRmuxsli/K6265
pJ364UZ8eHgIrOxwBw5DPdtAY4Zbih1LTqnPHxu0kJDm3w5k3pDWngAtsQzZD+yzDWpZtbYe0qW4
A7OOlzb9YDv0Tbset0jPeoh2ipsAQ8QWd+kzKepnOiEYSkSk9JkuPuDVflusHiJ3aS6XEdyFB/++
fodP/oxz3Lh67jzSlfg639JRDoLZwt6ytp6f5RXpSKiDJB3Tu+OP0YZp84SQWbQpxd0bzyRGBce1
V+5dtN2vakt7WE2zwr0H/givA46XA+caC8XQsX931GXBHkPugAHMX1TWEAF6wDzwHQNSfXYgqcvr
DgzRSpWPrM+h/XPtWxybwBLsSSW6+KaEr4FDfvr+Xnm+h/aCjZ0FbQYZu+Ub+9Np4jrNxAdTeP7v
EvVnBl58dcM5CJtM4avrydt7ZDY8MPXSBukbpm4ThWTxMHeun5tdF5+el7fm0PbSfyS6dbfKCTUN
NOwZR5UZMZF0fVH579u7RC8sPKkJaE7jAwOfTWjJQkzsZS1oa/fybqmOtwbavroFPsxOqMn3Z6c7
PwqTwwO+emkluh0CYjn9CAfKB0+y+TTz/KfD4j/PXxHg0QFxJRqZbuBLHOKFZQN7DZ4uvkpLyc2X
k1a9c0A/1KupljQz3BTK/jMcna9gKEyBTNJFyO8LWS4KEueMJDt6HSWIrCQSc6ID7GIBJMFEuYfC
Jc/GglcPOH8GNi7uMzPiIEoSUUFmyypCtwd6YNhfD68bz93g4+k+Z5vcOsbuNreHNShd5/T9rV+d
dV8u4OLUXhWBb+Zx0u84NqNe0+BKLeL7sf0xW7S8JtSVhC9DXazqqSpqzaIPz3s8d7wRIbiIWewC
FMkHZnTqG1Yg6cFwzZ9zJyjp6sf8ZeCLdTtthkQOOl/cyQGFd9/4IenQJiCYKSossCkUI3NnC/4m
LNYk0Azpo/YwSUbQsZDhjgi3TZiv6z7ZU95Y9+Fwk2iP0k4FY+XXOIhGtfX9O6E6//18NC/SiWo8
Nr5YIdfPCD9FlCaVcUSWJaansoTMqBG6JE6v/yqUYNcHpkO/ok+EGIXKtFiM+ZvfvjY5+b/qcDYX
S0/DrBrPqNc+GHa+Ki218dGY9lDM2GJzHdXLqortIqVAmT5+ZhJN3NKbLa1lJpaGQo9XwQ5FbwzE
iKS+ciZKzITpAjqBchib9CLNLWElGeJt1bxVBVhqJlKdR5NqDc9oWlCKfX2D3Avntn7ERonQvkXF
moZIhwjjM4kCqgw0vg1/TCuPsvJiyGE1mXT8xeu3nOcwdsZOGAqAcSjusn0e1mtBJss68VWJjkP8
sWA7segRxx2i7o0Yt/UhnQTPmaAin+WYJeEIrZTLiZVhLEJ7yiSg1lOF+t6Lnxb4srbpkcr9yEJH
d4TJj1PTQ+VRxoaZF9JI7I+/FoPisjwbSbnKjV+0rNpSf0iS2BJ1KzQNJ4ueUISbEmSUDCov/h0a
jXoF66hwthN00vp4SywwFXR79P0KuoiHEo1fPvzK5RJ2U+N2OJ3JfBnCQOGR9LZCYpcBpj9VYm3a
BeS6bhv854zwpVUwfG8fFJCcRnMzwFybOjxluXPH+rWcnGlxDfVQanieE/SAZmQIh5K8Cjg0VSO9
+/WddMbfgm+QU/FOM6kUFsJaTTVnkOlSC37q0S81PGZK5grDSsPCUjgDLJMxm/VYLAZ5OxTKxo/e
68VhEjoGmnOu4ZGI+yjCysE8eanA7vFkLh5jJlMGkxIpOWYSeXSMOkr2uStpBwnbmuytjm5r1I6Y
hC3UpwiXPVx75HYJSkopgZurS5mCygJk3xPtsxzUsuS8DGvNNRcYl8ouTl5ReRTrZj+qxBMEHqqA
ld75yZcd1dvViDXFM1YN+uuC6GEw3qrsdC7yewU/oqyCtaaNWzgVUc2pO3ujazaItX0uDHZMplAr
oM6k9TrTkM98ylZoDg7OlR3F1KOPfnie3pc9TYhgevrMIQ8bmr7D24sHVYzZxud/owNdhWdQGyrx
K5rQun7EazHriNmMVRO/L1pYykS71YuR3fblc1Q88p2ZxUGK1ikTSqaH5lz3qGiyOwLzH7VRbCod
dS5GgcC/htJfiZyYSrq4FtJaGtuTUVdLXwCEWUFpF355uBqm5S+59dxBl51so3DlHJXdVMB1IIOo
J55knRwXOtRp+fm8eIkOLGgudWBuPC91phlT4YGRU/xt6eRpXscgXfJZpgbfMQeoJhgRt75Of67L
Dp2PE18yGVv2a6nBUYnlnyUWewwkUBhp+0S5kzyWWFDfluebzGsmqWteG9a0uoroADBwRg2W89ry
HNBQE+yjFhpUYjwt/FPuDzel3tsV33fAxxYL6b0URq9d5NmG/lp2yVI9t7cpP6vVfmSRYIdgAoMK
70Q4AAmHxy7EtCX+qDHLi6IzDJst8pqZZX1uAzQvEmpJ1ORpKSzMPa7Sx8y003sRC6Dawur0/FMk
t+PZPtkG1VF/Yovz/Z5yTUD5dfc1LyKNRuvHnC/ivA/30bH8IZsP3eRLoUkWlt67xS32hWdYTHNJ
xJn44pKLt4h7XAzOdfcQ/Q73EhnufMnh4DHfBXtsPFd7aID3WJzO3a3wfUQHOuDvADKXe0rfxULa
JWWxTsPFrY/heUQJSOX1gkAhvbHYabBD5bPBVu+GQc5UIX2OOWjHDkQasg2pYHSVlWoybub3kwYb
WeyuDLE3lM6WltQAwYtd3NMX2OJrVnSrKDkmLiUSXAGadRUXe1XHkKMvbnwyVwPmAWF6jJXWEqSF
LVZ0VAmCI6b1bSHUtoTJT2eUd6F4p0oZ5tD0QLKA+sFDJ0Y3Ht9VqNln4S7G1eOsosPxV54IjHVy
xqsgYAklHuBHYXFSTYh0hOiGD5nV/+EVmI/jbBYXCA0AdEoIETK05IL52tEZ4ac3Z+nBxPEXxzjT
BSaIU8/C1jRsz1LNHepimfop9n9YAHqnPPgdJx9jJTi+wrrm44mkPYz1YPOwHDVItmPVbHTDnzmP
fT+LjM+3/eU40PVS2qd69qn0asRVE2zhWhGQVOXq+8/kal74v0NF47J6bo6s+IPKdH1q90ifN8Ar
M6og3w/y2cX+73GDeJf/KFgNXCwEWZhFo2Es+l0gU/LRGzccyCly+Cr9aNdkeBO1j3T6EILkz0GC
RgkX69Jv72Qa8GXaAvxC25pliMV1sVeydptKeNqDOKlr9kH6A8pKW5rJuBQWrHJJXjmDpjtnfj7r
WiKImBIGts7ZO6pLt2Aqe1q31cI4tFqMZM8hdjsRKZ4BX6u8k/ZiqLpJqL8omICY+jaMfXuocL9C
4c4OaHof3z+d62kWCCP/9+lcHEkMpRzNchGIu4JW30VqlewSYQRmVA0sVcREB//ggboeLA0rzbdm
u9WUH7GMGKv76euvXvVTl25C7KI41fFJYAKkJWzHbLWl4gyLcN1hT6l1w8zyfn2O/rnsi+ONn8iG
Fkq+cJiqdPkOH9lZieX/4yRjaIKkyZMXwcWqFnth1/WCSD3McKpjdWrDm7omY7sSxBsvI/erJzbZ
5wIpaJe8eTRq+ndesEq92jbON7p2r5kPFIgxhZJDZ1YEMWUo/p3Wf67uYlr3kdjlassTOJ/M9YQN
iBCjeqdoWu0P+U5GWS09g/acR5ldPy/9Gflic4t9nyNTQTcgpDa+GvzdxXjmo73GH6ElguyoAbHS
/CdHYIoNvAg5kUmWbPJkKSJpA5VLP7m2FeNDSwOv6tbo5vAs/g1nETIJTtWTGeQAe1W3p3/2HMhH
ry2eTDjdYU8X/o/yGH+u8TKdUInEb5XeAT5/6mU7SpxWHqxlm2/D/HeRnaR0c76b+Vqnr/Gfl/5l
yItpb46NGYtdIz8k1tMLjHYSGEAVJlAZOUPl5eja9qz44Zr09uu7uCwVNmplcCLrEJigtaHa8pK/
oC0wCH+32FIiApEdcPP1fUCX/q55JEt6f0Zq9Su8l6EVYI+7B1DsHfz3+DflWw8gQfFAhvO3YbXY
ifnA8p/LDFvffKX/wKQu7mbWiqtfypeHdpFvEhbFQu40QZggSu1iO526wx0KLaGcltTv35B4Ncf0
Z7DLRcPwpdGrUz7LfolWlMUJtubO+GghhX8/0rVu/6+v5TLA7QD/RnojKA9Ph0N9A1nD2tyatrUy
yOJGzhbjkdMaysH3o07Zm8sJSHIOlxiF9kvhs6T5JTYITTkIs9ETDhHwbNxHd3O39cko+26Ei8xs
XJRyEA10mNfO+bT4GPej5ooBiWETqnbr6tuKg9iS7TO8hUtdofRtnPMNNaFw3dKtSpvb0yfVAK7B
hGKH1roH9P8/ibS/PIfPbsovz0FqoxGpgDzu0sqNvWOY4RBAWU+I3gcKZ+FIluSpp65tPibmyeAg
JUfHgECgDnaaWs6sRFc38S9X81lo+nI1i6HOctiSyoMzsWoOr+lti+vdeqW7t/u9e+we3nxrGy3v
74GgzXrDQOe8mBR0H8iQkyWDCqgIOuxiK5KKRu+KoRFuR/w6yw31w7Jyh2FyClZ/Fs+q5iamg3lw
SbMGZrii4403GNzWewxNi9Jq0GKLDvkos7GIv5QMdbt8Q3kjxSf6HXN4ioODbT7QfCw/0FhDqZWG
LxYSi9oqterzChI/fhiY1YKMfpT4Bdth6vuG1aE6fofJbuCtaZVgTXDOzSz+OX7vUAnjPkumy598
RofGCVjEMI7FDw/eb0WuxuoFC3tJix8gk3l47YHR2Ek1uV9XNDbaToTLl+poQAsr0meO8qAAiiDP
NticzEVOKugIYA6ZN0HpMPoZsweSU0sc4g9UVchy+XecszPRyfFE/MBogf//KGylxuoUd8E945Su
2H3ilAmjPBKKUUEQkCdgKY2TdpGjHIpE2tatmm3vJaaCvwzdxVqEGHzKVyN8+v9D2Jk2t4lta/gX
qQoQIPjKqHmyJdn+QnlQmMU8/vr7kFt1b9qdap+cdM5J0kbewN5rrXe6Y73PmOqJhOfX5MUnP+yz
WsmfDHg6fIOTZdsbi9hu+2XGolxwlOOoHBjXwPqB3M8ggsNTt0oi7kkR9g0mieEv8TNYdc/hEQCe
fvoHac/3yo6HSV5Ikw+shnueupj+/I9neRxmvp+NWryfNa5G5jfy7sAWg3UVnf57K8NE79/PrYKR
+4JAIzKvuO4/L1XX+iNrPZ3IBUfd9Z/Z1T/rn927507pIuGy3aZnuM7SWsA2qgSG4sTjB88K2gc2
dgxqSgsPGQ21pncqt/pL/jx3Jn0A6SIkQUjm7qPgV7x48IhCCo9W47dj+B4Y0co5wyGaofKALmyR
l8oPF0+gQ/isu4NTbbNtusJ9tIfVj0dPfRXNYFnhbFTb/ZoxIE+BcIRRVr43ePGUqBQEi2TYECee
zIrW2OhYi5+Idv/aaLg5/1ixqTT84+bEvuwNsoATCoHm7gi74Vfxa34gDpq0IvVE1wx7Djz1svAN
74hV8FN+6L/U67iNz82V+PSZz18jRCc8pw+LgJnMkMS1fx5fogLzqeAru9afaFOAyaAQl4Z0kt0F
LHGkMpZuNq/CKt4KKyXGQkr90jO7JqITR4LN44MoBAGGxavIdDvbRk8Z7zJOPwzUNupV15bNeQ5W
etNv2RvskeggzQz/En3wxXYjikBtGQpWMqxqtBEvwblP7ce1RDPo5mybwbrcSZX5eMsOlWQ2BG6/
iT3EdPESMAWYTHWyg3ihBg7CZYJbxUAWa+/Km5862d8n+p9H47T6qqQIkgZIJ8jft3k9FuKhHP1o
n/5KtlPAqoS9OGN88nlqM/uleSh6JksjxMPMtz6FtXaKjiJiJN1Hj4NL10H5hPIUTRi5GXwUL91n
lFreMsRTlzxLhDbMicjd855wgP8sfmuCNCvc9qUhPxGdjo0QjSCRVdtOByzGyGw8NOv+k2wjiGP8
rnWhozXFp9bhUxnvIczHS4Q0J7DS7UheBN7lsUXM/U8GOv+qun6vzJxjiIAm/qN+ey4bvVYTqXqI
kzgt7gln9d4xI+2V9djk1labX3/UoGObP/U5/7od7B8K/uSEVgrfto9O7yDKB1Gz0yftw3P+rDvd
hTz2Ord00eY4au5ybAmIzF4JxMaXKufZWFiVZtaZ0RFX/7l4GC3502AF5DaQpSGY6mg8Xvg1C+ht
0KPJe2H/mBn8F3Ra0i3Ga53J3L/n/IOLM38lnqv40I8kEzPKnJG7EhgpnnH3bklovGT4m/wAvSF4
Ejfj8sGA4gRJ3X9L7+gUktZ54J6PQKe1Eylf1TdcFUn4ni9JXyL7UCbpmp0r+ky7VdztUlKAYldX
14XkVMpezs6JslK17SNfPmIwxrUE75Z8p9wqTgp/As8Ldy1Et9AZt5CA2PA0DNNls/Zwpl1N4VJk
/S5DQkIyd8H8Z93s/W0BKsNtQ7y1hSyGhWvLMs3d8kDOE6rL8it/fXxxBs+Zyy0swuvTs/4yqQCn
PN6abLLoWXh7zI1A2Kd7STMXcxOAgykihYKAOT7jQBRfHGDhlbpCOnW441dLZaWZKiYJV0h4Mktf
tvuIrZlMav420nS3GE3ptboiGzzJOxkKfLBlWMIgUnwJjuVWgCSW8WJl7wz5ODAGQrDmhLxMATtu
fs1tJH94ueHC5jJCmJ1nFCjkU69zsi1uGcTjO2NMADxBcorkSmmS54SLWCOW8UvZzN7EZRKbhE0d
pG4XnubZSuh2D3RtU2K3ESM2y8xFZPqzZbnxHO3Vv0jH+VnOjYx86o+ISCgOsI9wispq/HV6Se/+
vQ6d1rN8uNChE2Nk1xyKe6AZUxX11uZWRZ6ZkcNkyQ8VZcRmrMz0rdLs8fbIVvGJy+YSNOqKKK6l
99qTdI1SsXAxJrrF64Zjj8/Ll3AfFgMu0sEu+kf31u0Wy1WBIEzgBm7HlfquQ5dp3iBaH4rTfCmT
e1ysS45CnsxJaoKOkhMQEAmfyKO+AGUxqszUKadFcyS3B7z2xhuXnuKTUBhCZzdkoU1XK6nCoFdg
gHhvTsMejIl5sHzhwQBNLFFmF1axMAuoLWQHt1YAy4Sr+Rb/xpxCqDGyhamivqNHjU3uErM+eo2E
QAVWOlsqqO2IxjuMH9UlXuuhw6HCXVMHl48H3plg0uToHw0r8BZ9zm4Pa45iiuU5zPbtLeW554E4
+W98wX4ZPY03srWKHf+o5SXfdsdngf/91GPBt+OLKLfuQpmqbPnA0Sf4a+YylKV0/aCExTNBNAuq
ESwRYpNbKN60iBPB0DcfRGpgVJnagkyOhcI11rGdnUaj2TVvw1u6VO/5sf2q9tJ7Iy4F1RifU4Dq
wpxjdBNaWD0VqEBfxGkf0e55y6u/yz1XldwCrwoFVJJHw2rcyKL3f3u8Dnb+VZ3Z8UbcKDMwzRGc
1MqPHvd1Ve0kvjOU6AQKBksfRmCB0T8l+rRy40d/Gz3qYJd17RprUKz8sChsFjIo19y7vjX1wCoh
2oNla0Z20c+8SX5mMkRlg/M6NtUlT7gGt5DMJNoBxdLnS7+zqePnHmYvdi3Znr8EpWIDS2A/ovis
zQRC/50lXnCzLOL0YD1ScEw/H1a4ie05Di1GRaxcthau7FXBcSHb7CJkihzyo2zznqSndF+vWAUn
xF8R5szMSAb41Mr+IZrxDraHYJC/5LSmgn8ielJUrrXhbUPC0I4ipC5pVb2gmn6Jw6k/kJ5C1hus
QFrXlOv2vDKMCFf05+xFPjSOtuW99rbCE12CfOgazt2cru9hFvIUROi9ttTwVr70j81z/NIch9Xi
OqwKR7nXuDGWGIC61UHDjrFc128Pe7JnDE76qwLYybKcpFvNAFin6Db6i8yzv1behef65OWWSNo5
nZ2RHSddHcS8XcWrggitxw33jRx62FPhi/8Sw2UjnhHhO8v0qQcmW6gb2PIe49f7+KY6i3WCfyml
BCYmJKY4w7Z5guCwB89Xlz0KB/9LtCfF62nKmp8dNR54Z8JszKI26WhQVV0GbV2fhW3xWh2Va8li
X8OjfEj26XNDb1JinfeM9N47SE5zMMMnxUo33S3f66dgP7zoJ6LsEW3MVtI5w6rKrtZANK7mck6j
lraiU2SHh4AaLj3O18WRvXlfHQtncqxcgjEZ+vIa40qGWIQssHy3pJG0poiiT5CfG/QVbKIGanIM
tRzBSOzeTbFPBW1iubqNjiiYaETaK4pheEZs+5thI3zQruVsxE6zDAiop+oEDfnt0bOOG6N/e/Ab
CQl3pRviSJob2wjCBCUqRf9G2i7u3qY4gEFv5E3N/eAdvIi8aRxSpxSCwAF1JKizHb4mS9kJX6tn
jNW2khUtJf4wN6PT8AHJ7LVZLlYqquA9ofKzL8LiOGIKA0Khd06fMi6g3rIn2ou3+q15UvGuwNXC
CIk0E0z62fh1fPdfs+cstMZL5oh3YTPek/V4J2Pwkixz35G2EYrN6qnGlLPcQWDMAOL44jN/mdzJ
JeV3Bh35ZvxU32v20sII7oAnEs3+LrjMHqaMoF9xqceb2OzZGu/pa75f3FMOJNlYAOFhs4t97N17
Afpr3+ZklGJ5q1hjbzAVTj/rxNaY21ODzC0dTKN2Gl5MwiGhTholzIPUDHSzA+CIEXM6vW+qN564
7tB9RfTFiL6v1XN+Tp32EpyaJVZ99wA6OTRLb580VnwgFAe6c4saiu381O+ScDnvzcX74vfdqMg0
P4cRGY74o6pGiu/yqwp0sFpLFqvWrRb38KWFys4jn+HPWe/yKYjv4Zvlm7Cs0R2N79CDNrM1Zq22
vJlZXFuBLP+a0EPe06f8giiWPQ5qCqVgYOS+mbw1+Efq2/wtPbR37wZVZT19bWJ9nOpJv3MHo40s
m2g3lzwFX5JoNx86deHM7OD8PmXHh91fWnwHblVuqR/gmgFpjIrVvqWf6WdJX7wcIGCQO5uZZWyx
gyyirz62tFt7BwQj21G4yTeyotUJkWBp2Cww3Wqe/M+Of+k0v+Rr76N4iiGcPnblRbzkuYkD9lu5
I+tnfuc2kofefNXn/k31DC80BAQj2AY8S0Z+ij9Hvuf8Au9AJbDOP0jkht2Ce3IPHXWT2N5mvE5b
zOPEjKOPXS6uOVSDPNMftZuTmncInxp+8JrxsjDvgXH1zE1pr1q8LY58RN65g94tW5mnwsbHFs/N
N4GN+zY9HksPxz7faRkJgDljAOEMpFIiphGcGytl5zQ94aG7AQUPH1npiprNsystx/uIDU3hzNkr
BCdaFsxuWENp87DJVHBSR1rmboAWuifh7qvhVgf3mJnWcn5o7ISpZu3AonvW0F57TJGuHR2WTWqH
PUUWiivq2V0wM7pT+zDnOYIL2zu3uIQ8P1z/ENgp7/JGxXwV+xi7dLo1pzGjtB43Z3+DKf9vq+zI
lT5UnjppWbqezUsY7GBqhB+jZkv78PrYYkjz5u30g7Z+8U8oPDb1wd/oh2g1QoJaGOMRqlRySTKz
RQasc2+yw7AJDwIVHFrp1+YjvQ3n4eTtytkPk+rvU//fLaE2hfbK6pxot29T/xGK+iIje26XZ6/N
vMLdbdXRfyFAj/dyffzvWdL3sfg/L0Z8+j/nInXER2jzvN9I+R7rHiIGpk1H/AGY/+2z+a+O8/++
J1H4BtamvjzL5w88WCbmrLyGRidzO1rmjZnPAES84cypDAR+hueZvl7AYhuqs1/9KvHS83sMv9PK
UrD/8R+XAp8gmVeayJCn/16Lf/GdWQyStARpggg0+vFvfXFV5XNJ7BNhm6lwfno8+jUMsTP5VPcP
J6D4HRdGArtXbRKI0Kgau7c22MlASsHD1st7K1ZXLWKgzl17zM7wxZys/2mY8tuH7p9r+XshyeEm
8RnnrW+3bF488iD39cW+pLyoKzcND+VE4Nwosl3Wa23uzlLNzGBBwk6FdUKvpaN0mOHX3mM7BHXI
u/SxI2Sh0eH+UW0rgOH8tAhXxTT5jdcy/iXqs07IK3JoaZUIr5K3G0cyVQ9ZvdQep7DtjGY8+uJ5
BLNoD7P5PtEZAjjABfV4mNXvGqfk46DFkMWVPXNMsy7NH27WdzCXcT3viC4rZNkvFF3+BnJXc73q
B/mhbRTJ7BMSqQNTTpD9yLrRlVddauAvXEta00ZH4DO4Q/Er737BUBVG1eygzb0vynMQShtceJs0
fH5En4PwiQ/1Tx9U/cs79o/H6tuMZwiSNpEjriTFtaWJeKA/KEtg4EYQ40jUCXhUoM/i8OFL1brS
yXFlhKwMjEYzdmndaZO93zJ8Sa/wDYPi5VFH8Hs+eppkeGuwLrtyYUrR7TG7eA1dN9OU1lGoRuIK
dwqNB3KGRVpDvRIle8V792de6WgKrRXBPl1ebKWI2L0igRWXvbSRvIXKqws6u0FpBt57JjNl897D
uXrtULOhMrJHNMRkeettYE8hXbAh1d6c1YQSMDIT+gnF+BA9chrbayeYceM03TZAikS3qZHYKx80
GjoZalLev9QPjmS2+ukSKaqdYICsHFmltsuxARsVuJ8MxpR++q3IbtOHKylzd/QOfieuU3p1bZ7a
fTDYC209xqIZes2pkwOHVTZaGWsa7GEnYnAKpSuVAAkYKvb+zFKwxu3m9oOLCOirdWZB43yA5spb
hZd8LB59LaPrSg1RfVjenJynTjLlhk+at3ZA0F78ULcl7XvvXSYeZ9ESJt2KhiL3E19YHaql7CG5
ln9NvGzhbUHiXitw9VjB6QlKr8enIbuTaRHuC2J18SeGe8SALLfkxS5BEcgvzQzbWohY0wcJYXVG
yBczCBp9jvd+tRMU+GF8rnweL2tQ6j4OXKE6DTIFYfk6aTFKf/yI037dBIrDxKz6EEFedN8Duz4J
an0d1doMciPQsTeKmTst4Nyq6w4Dmqio1z7AicjE4eERoZyJy37eWXji8Z5xaMf7h/Tsx8rWr3Uo
RBm9N3BOJRphPdhz/tbHCJJOuwvbItHqJXSsUvZI2kUIx3xKDF8DoMVHBsJG69hoS518Pm1Z6Msg
DMDTsJZjUuINhdE9aOwL5dRUw/YhCaukqi9V+A7FftSwFUoJoijv/Yz33ilq2uD6YZUQTOu22QRV
ZBchCnVWXZCQgMFElS2p8pdh6B/iEZ+lWbqaCVRkqbdROWU6zMiSR8fzLX22dLA8dUQmJmxwWnbT
pMFJPFjZ2bDOyvYHRPQ3wfKfuztnkIoniwa4M5ni//NA7mJRGbxHLG6HYjgEzcPV9M6SY9+BIlJf
QMuw4lz1gNhrEfOMcjl4djs8GHAukGrGKA8VQQOvzNZaV+9JJjwnauUkTbDthoVZFuKzOBAJ0YfP
WZVt9LL96up2/yiKo1Bo5Hc/oI0T6a28pbBD+pds0R5jfWI1Uw/mAanBamKNUXjOhYcVqLusuDxg
kWUz3DRkGIYyB89k/V57e89nAn8f6cEyyOC4Yy8L7YY15EzJjUTs14xClWY8EZdo+l2ywcfWFudY
S8XBzsOCIuPUwvfWC7AeYLYwn2EZJaUrpSx/KU2Iw7OKOi5QXoIwIqo2y3eVNqyENPlKC++INN8Y
/HTVmNWYXfya/YfmrsqkH0q1f2VvThUDO6GuAMJxEi++VQxd0WW9lKL9YHA6aKaEzZg/yf3mZF3y
pD02CtUkYPKheq8kN8YYWMLtd83IddEa2KUJ9/lNY/yBYdacQcnw6u+UPc4skT3uAXs10ZATM5oh
R8FLcVWkQGWz1MoxpBguebqOv2jDsqOK9K2h5eZ/36KdNfsB2BR/Kym/PZSawIOD1FuV+OcEKPyB
nmnB0GRtE/Yn7MYV+dxgJy+uChj8qYXWxdPN8D2nsodSKCKMMCIkj76zOLBnGiraYMMbV8NiA/dO
fgMhYHAJeZmpi/4sX1gmRGyS3eBsSUZrvRyuLfuephn9C3b5drhnDF+4Kv0As8Vs2S5ByhZ2Qwxx
9I6HdyvxBD7NSHnJdaP1r4p6D3Uen726zggtLa413pUxRy4rGRucpyF59VW3imA7FU8ChqHBSk5W
SehKBLDTf7UrjUcNU0QyhqE+9O74WC1QtzHQkorTGK7m8ONlzgdjIaO8/6jD5zq3m9d0qtKjkjuz
Uzhu28tcedKTfTnfMVYC4BaKk1damCti4My8Q11L3Nqs+TXvTkKK2x4i/w7D6O4uhY4nu3QeGv1b
z5cqOCvHq4dzC75S860GKPhbb8TjgHn+o/msZocZPbQ721KAaTmV8mqEfT8+NcFm9B311uD69lF9
dYPjoZsYnQFRR+go8hMDk7H7gRz7Lw75go1LAsoiaFzhV2Gqh/54WiplPmTpmOmUGk7cYILhMxzK
NxQTnf/UENTkwYHTvFXfw3aeoH4/tDvt+b/rw393UTIpB4qEUI+tVJp/6zj6vJrLabugJ1U/Ho3L
xTnUWsYKQ+Amsf3fF/ttkPbPF4SrYaM1l+fU5IvFtxdED8W666SZehbMBBIlU6VbCjDptC7nGJGX
EqqPH9SZ/6YbaATIwwuWdEwSoHn+c5XnhRRk3ph6+0C+IxMCuCsXzqL5yOIfVvI3m+Cf39w/riR9
O5LENFLlzGsxSxtsggbSJEe6C2XO67FxYgJUmgQQH/VURBRhgXUactjugqreieV6UnCNqvsQ3ye7
IXGxL7q5pdbyuWSk9pgFTqzorpK0S9/pZoSGpaottCRdAROKxM4H6VpO1dN/362/dA5zTV8IlInq
QpK/68ZreYg0ul7GjbPdXNOcPildIdF+eib+tm6yjEBH1tGroU//vm5yI4acsMl+DpJ0BC8tqYCv
mouQwTfqOTMukzNDwDhbh5YzAIZ/ga8CoM6eZfYEWBCtU+yjY7tVCUx9e6zqFYDD4K/jN/WVjv0Z
BHSGRGZhZO3k+/ml30LmPDfcQBLN8UFeZwaGZ8B/M6Pf6GeluMVuBBpzS54JZVmQlrZU9vGqaidb
ILwudryhC7d7Ge1kJyybbfpaEKreWfpr+rTozD4Cg8LS3sW8fNvt5g2IfdYsmxBrx4VgYLYJXvMy
OIu3x3u3HSTgDiucmCEvxevcX+GsxpBIpNL8bccnk4PlUHcKLi30HlRGtfNttOsP/d5/ljG/OOud
HVzQ6zCl/MkXS54O5m/PNPdGA/6mi9bn36mhilAGUit30UFWBmtWLsWxWIUF8WrBsBoAgBbxq8gg
LRpEo/Jfi4oJa3loaXmIKbUW/VuEOZLCgasxDXr0ujnvPouaWhuYyG+eq+LATGNSCuqz2OnE9xwJ
XV+9pQp0qxJP5df6cWPK4zIVS2I3lBfLptN2GKSXZfoSM8FcFO///dD/hTNEfN0f3/G3XXk21/tw
NlZ4BPAYegnI5LlqDgqpcODGc1RWylXOlpRY/33dvzBvNBXShyBIiykg4jtXSZgJ2Hk3j3zf+2in
nOIa4ToV7BYIVGOUsYCzH3KMhw/IfYPaZM3xmsMvE3cKRv/jWq03BW4WCGEitwMeapcL9Yc3Vf3t
V/HtaVB5UyceoKpBqPpWxg1t3Yqzvlf2le1fFwd8aO2FIzqKEZPfqBsky7mPVbudjGM18gii1bAW
1hNTynOZ/h/jMybr/DsChpm6tVhl5HcZ/UE8yDvhjTnJx/g0f2o/SXuo1uKqdDxczCubDQByVmeq
LiwAfuwkE/8S2E+M/J+0Xfsy2bNOP2tr8zUYl68vvi5XgOCGK+7BeQbQMvgiNw3qSoi71zs1upGY
ZgerhfKL6WgBIIPscTmsLWkdmIW5mmKjZMsV9+GuBnN/xswFqi/Z8Mbq4L8nK91Q8E4hGw862P9y
xaZoQcF+pujicm+BeUB5PsM8eOV8hIZzXt3v0KWcKTIuAOh/4CNMQJ+P4QRIFt6/Myx4MeDn/0WW
/9YCn7VAlPTSWNPPjGnNktVggsEYk90uGxrXEcwDuIWZbLOrZLYW240TrTY9/LT2t+sxAwcTsgZu
tg05a9P6wT8hkzBaJSvVxeHnTAaBIbslXKOeaYKD3z4bJAi2oVoKzsD1st5olrbyjv0S0wY3dola
3KhHfwfl2yLCMDY1PJS9L4lgosjIP5QzEpuLBv51az3T35XL+8RMmgLtPnVs1o6eVUM8sugrj+ox
3Y03GJiw/kG3ffv5bTBlN8O8ubMnIt1k6S6/SscQhJWMTj5ZwlLBlDj0N/+uzuECowwJWTh/hXHG
BLmyeNFBO+abM7mCHja/Ntlj1mDgk2EnLqod+4QbhoY5MCQUM1oLt2EJo2nyHpZ+JwvO3flJ391y
8k9xIbOlpYy7IZMY2E4RqK6w6s+AuKrO9m5Nq4CWZ6s9tetwJVsIXFcIZmCczXeTSeK4LizRHffh
ljEMDiCYFb90zuSGJWA6/D6FGQpOa8er5Ap7ao3DO+6+qB249utkIsz3xBpHDkF/UwribQon7LGN
i7f+Vj5MPzpn7sarBs6ggPlwa4vr6csNePVgkGrra2gkzhRsqPDnIj0Rdkt2j0OvZAEbcSqdPBy5
fl0Ut3KUte6m23zzSN3Fgr9YrcBenYQVSLFhDWxAeCvgJ/MgXruEhEssyCeqIiGxAFSe+aVvsyX8
FGeG/rB1oAvu/Gu0YlYNibLjfVQwI/FMJLvmaGaryaafkd6621Sb+WoBt0cFpJgSMwXCrIvlfDW4
ysqz9VXoVEtAyyPEN5fpgvvYgZzyVUAl+ZPEXEP8xecZfHzjTUg0X76zfNPEQXkCHk2qSiO2cHpm
IQY8m7njbrQbMIt9uPoqdnDIMvBlwZqIvQEQZjUsZ89sIXazkc4UaS5sLyt0iMGVDv+95/+bVk3g
8x/b6VSA/dEAzJQqG9JZq+xr8PZ82UEmHkGOmFdh9Ti07lz8SSnxt9PtH5f8drp1YTlXikUIEQu2
q2b5vgOHq8AFHKLTzB4lF+mkKDj//X1Kf6kkVYY0k6MrZ5yifavBu76aoqAjBS0IBbiRLhjtOSn2
L7A9g6UKcec4Fq6muX7kBpiSfYWR3UGQyiyfOvdZEi0pAFV8Yioldj+can/pD1Q4fjp9O7HYi+/9
gVZ542JoZtom7d4fBR6vk3JkMax/dDxS/3a7/7zSt7WXH1GuE1eY75VD7Uh78Sl+H9z558iu31yF
NSZhDR7hgv1gElC8t889eaKA4pkNF/0wt7RXeLIn1WTeDcPKji8MGQ11G8A9eRKetGeorm7UYKoI
vg1re4bSz03eldKUn8CKu+hZpXS1J6rAUQaB9G7ppzbB+9FaiYz56kfK5nRTvxcLigq/e4HIC/jh
W1lf1xF2h21H5ZzZvedK/l173Grw4vYraRjkwOKi4/cp4kZcx5ofnjlZ+y7UmYCPP6//rdesZLEm
b6Vo90lm5NvgCGf/Uq2bTbHpTsWGBNxVSL4A4aGRizfHun5JVqCsVHyiUzJ3OpTb8tn7VVLPqACw
mEOdlCVEt8hK4HhB0IRcYMpIsCeHeP+93IrQsGDUHbL1fMn8Pu3sYiJldW77jInIc3Gq7nRpFO/5
StzON/4l3pEj8KyuUzs4eDQQAH2kAXfHdIsG1QFiN6VDshEOAFDJ9fEO+QFf/c5JV9S//iv+ovbn
s4hDFpJ+Hgr27GCj3HGuxK5UtfR98lT0cJ2ouc/pblIMJhsRgsnH6CIVfwt36lH7mjLoxvVi9+Cg
50yGV7vHs3ETvVC838JTu0nv8mtQmQN9VLHLTsyF4CkGT/G9vtUbcJUUhAtqxPa5xbRBxuCIDIFw
J57v4RqaXuEW+GbpNqfY08yWXkusVV856/uPxVnf9x+Mj/Rze6uX+bJcshxQGgxhMqV2q/3wpqIT
uXiv1W4+8eE4mmAgFNjmRzfhMI2VbLxcpeNUnon7+bmEI3VAXiF8eofZKdxWnOecgju4k08aCAtA
eHYTCWARjCdxzWloLKBdtDvu/y69Fc57/QuXh2IVnXMzgNLQu8n55nGsLtaLtXLFKOUteIOfu5lt
USNyRC5xbCt3M6taq0AVDmxTU3Dp/TTdLOeQUCk5CPA8lY5wfnwqBq87Ig3s/uWD6PorYobc+bpZ
4aZrI0CFB4SDP2dhaJU2MzSjdhFlKGbgxh8tb0jH0blYRTtotzZAHprmTegUS9/KMelL7BlHVOCy
g2Sk4F7gFhmvOeEVhDC89/ZUNcAl4XzM7EZmyG1m1wCsXt8+SZ+zU75H+QvjZSQxDLcS+HEX3Toi
Q9hj2klBIbDpqtRC2vKXvmVmfpY3woaDd3LtY0GU1S/JyfcNf4vUnWhHLV2tZ7U5W2rILmbbDo7D
xAyXDhIdwra3S9zMckKnvN6WTtWVI2fdrWdLYFcGkxkME3IYJh9P6nBDu0QUGZZ/VqiyJTebeE1H
/TqHsQfb35W3KqUJM+QtbAT5LUlYpWm2/6Mu4q97CaNd7PPmTLLlb5q1scIaqOp6dZ8DI+X4/1TY
2hBd+bBgv3nFKYBTWkY/cA7Ev3XfNGH/f9lvFAdPTdsI4yF5r1Drj/RCKvQNXh/q+KkXyo86v0+m
OFbGIj8+4P0L9odooEp5TPEkUy5HSrcxZXZzpvCXyShiWUUr5E8+E4pMj82DGTL7ALwl43V/Oz5X
5kdmnmvj1d6iPqEaHXiVRIz5sy0kb1Qs8LbN0l6YlTP5JtJyxdavKUvdWv6iul5T2+bmk2eeiHJB
PzMYFGAX3rpfHefZ1B29nCj+8n1MYQ7caNDD2M7L5rJ/fX+CZ8fHGIzrf1cg82mz/9dhhAO1giPZ
Aq7Gt7M3mqmoB7pU2/vXnuBzOgHlJRZ2Pq1KWe6K8iKpBeSw18H/atvQWD3a6xBvGBbWOUZQ4j0A
4Y3deeJGExX2TW7vM3ki4V2TzPbGa8YoepU31n9/6n95oE9HGPJombQcXYNT8f0I7YVYK4twsa/9
dwmPwzJ8y6D5QoOkoZt9ldLcGDVHHFcknZoDzC2229l1UF19vk/TXZytf/hAf3sPfnu6TT6SrOU3
7VYeZUPoB7m+WYAGxwsaabDHmPBEIhsBLdV6Pc6CjTdmT/994b9WkAtRnlIYGI1I828rUcV6+ZgR
AbL3U1uqzy2DebNUV6V4poDUteex/+LuLWiKFu6cJ5OwXAyqelcVTX+A1IGTKTgwbA51F3TLJPqh
iBT/VuFOGREgkYzyZeVbhUu2XVo2ZV3sH6vkefbSrkhdA10xEevK22SZoFp6/QFumh7Z74/0n5f8
NozRi3yudThfbJIWg6fZoSvfwiBfiuLPSXl/q5H/vNT03f/RqER+q0o4CJIGQIFaAUKYza/AYwTS
uFOlQ2IEppT79kPlNFbOcJdXM0TRij1Mx4hRb0C2mVz91hdNyfZVwezDkck7Ui0jhx/c7t0Mg+Z4
yQB4A4Bt3ptdZn4OjrA9ix88yEwCECR4q/QUHdpN8sGYQaH1fKBsSlfxMX2tMFTXXuC6Ljm33UkV
DEXC27QXJTPrAh7wDNzQDnaEQFkLmuu9hgeh2aOv/x3wA8PyuPiKXASQyUU6N2y2c4c4cfzpGKsk
W+ZdZwmUrfoIkAf89Jr/7a1C8CUDGDJw1xbf3qokUmZ4v0TqfgZknpqKv9dw7kKqUVuiStEGnX/+
g775LxwuTf3zmt9OtFmg1Lige4t9Bhtac/XaLZDZIdfrDAE2s79kj8yhu9fPSbMc57voV1atF1D5
om362NGclTPbq38Ygv5F5sWnUsk8kIFr1H8prqLRn5dtN5/t1GidtaTTop5Fz9HVu5JnKIUDPFBZ
+D9sa/Lf3t4/L/vt+R4fshdleqFtNFyxR8lS8SFbVM0eGhFEvInek9OD6mmL1ikzVfgpXfZZSKcH
MrmqZ+rUZevW198IT1hX4rIQlxJu01rtO7LMrjjCdrX1LsVapAX3v9aSyXStWoVhd9bD4YwTHVZ4
dkxYgRa8S7l81rzEiUbFTqL8qqbSl6yPh4jt9r93VfFvp+Kf3/e3UzEnkHMY/XLcw5G2H8ecURM9
hvE/nJ1Xb9vYuoZ/EQH2ciuJonpxke3cEHFis/fOX38eem/gxIoQ4ZwxxsnYHpNcXOUrb+nQkcJE
8c7V/u408m4teer7Waos/tUcDzopNSs0Vlo5mKWQTLQXiv/GYCOjU9ztxd/asiw2YwQKp3n0VW7/
Y8vSBVaVKhn6wVW3RXXyqHqaTjaCdJnzOtviMWnPRXUMy20W7iSKuYFNWT/V7sVwN3ZprCIlUlHJ
kice8vet00LbPJfSxtx64WMU49e2GTJHERKghD95fAuNyQmK1MZreYfVzrhLCURa07+zx8g39hhD
BrJJFGGZMo/+/T7KshBEr+/ULRg0ATSkkUJUzJGoBEsN5SmUNlUMd7mpZpHlgO6cmW05C7Nm7o6/
8jkQMVM+hXtJvXNft6YgfXALlx3+MYzr8an1MssENQuPZavanTgs2uIJC8xIep1ANi2to1YGvKzL
k/Idkdf/fQV8u/zVIVoNY9rV2GiSnITzSc1w8F5LsmN5q4B1Go4WSFWWfgk34254f2tq/PnoV7tO
25ih3vipeWiNVTxslfo8CovUXXBld9wCDfUJU1Hl1Fbj6NBwQjrFVO7JmdwoSk2utNbktG6BQbga
gFRR/F4WJHlbtcZM1p7ScqWSxlrj0prwYJkH1ccRINEp8Us7RouMLpipj0uh+TU26iI2ulld7Krh
Xv3mL5kQYt9vN3Y1OlEoN6EiDeWh21CWsV5le9iPK22VTOAXFIMQ46DE9Tteot+g76Kd/9P7nT3l
qMgbeIVlb8yY6qk51Y4InpMSCVTPNdC8O4x549ZLpF+HXAp1LtNQrs7RQk2bOOoy48B5CUk092zQ
HEG4pujV6Y9atpKipyK6ZOMErVDdQ4nPikcv0dGUeW+tXO3g+RsQyPx8O05KFGe/OWn1Ic43Sf4c
sz1VRynbskMBGwyB2CCbnWz5zORoiieNcj3YVXEtigci3hF6CSy3zAbOAqwyHueugGDsPjL37G58
l8/kMZNUh7xIBBsMG7erwcJSVnW2k9o3Udv72VLHcIuedrSc1BtNG2lH8p5/L72vlX0Vvxo6vU4S
CUKev/yX6yZsTTnJM5qJhFcHqq9LqH8dXZ/f3lYirNxUz+lR/0mPDITXWzQHQKvQXjHO0ZP4Chv5
aDl0Sx1oN+iEZivoQ3b3kjsD8ovC2pTmKVWCl3/f9K04n/NkSoEoF5OMTNvsH8dKmhSSXmqSeXCV
pdnswDd61k5RniPT7hob8LdY217nhOqWzMMXVkF5J+q/FSIZXJ9WsWoqUy77/Q6MtPLNqApxNUJt
QlocT4Ce5/N7MkDTsr9+OYbIdmByHUD+V8VTNzbLcEgGwPHqVrYugIHuDOSN0IMFQ6NdVQxwR1/6
YH8MZFWXUVhouQmlat5Sj8i3YWkn0TZr9qq5ZsOrumUFffnxznWn4fnrwWCLaLoi6/xxNXylnkkA
jjXzoH2VAUbceMaNZK2K4JIr6xCogbLzoode2qbCvehWvjmqmHnR5JenrP7qEI4yTVJiSy8Pbj+b
cCzHimpzhivLLF2jUJhFG+lR3Gi/oLLLw/yC5xoMRNkRjq1mVz9BocCqoqF2Mi/Fpnumzr+cSPaR
4y/w2qGzjOjIEW2ubj6uqL5K22hDe/kRnUnYpRykK5ee6Xu5VdcUS4cj4Opjvy1XBeINFU3N1/rQ
ozWSXwwqML/SS3yQ7PBBR2hupzcz/bEY6JtC9phraM4+0acxV1gBPrg0Sot5+OD+cmfYGNFlhxCl
zbvd20Fcer+RyZh58wQWHUI64tzFryvZZu8hVahwkbzjcqX8Vp7+/ZaJJm+9ZkXSEJrRLQkF0u+r
xEJCtFbMqMAHSHsMd95F2PWn+DVGLCOYsR1/qk5yyNfNYVxHeKSPayju23yZL1OUY1GNfO5f6Gvv
3Cf3SQGzexJPwM73+pptkm80toBOgLBVHWtyjQd91GzgiBQ0XRIH50sGPtgIL8EKvZAlDfQTxe6t
uY4o9StLbd1tpSNS6CkKrtbSs1PYWPVWoxyMjEA+g/uIoXZMfRtdD/x/TQx8NQQVdMx9oYOtgxXC
wutgH07ZN9of3orePq8+Qg3KPGWxAr1xCw525tqiQwV2ay0sqsYmMjbZVIt1Ugde4zahpykCvFmL
qwFUmbHW1smWLuxBwJcBGe1Ng+rHundqp4JnAO2PQt3TeBbX4buOcE2z836brwMORhk/1GwjDCQj
dCsIU75yBw4fnoR2NdVpf2Osi1VDNRktmBNV9pCZpXIvxpt6qLbNFsgKbl/D1jwkd7ZL5Vbcy6k8
LTZJJ/G42rADXfElgNjFoV2SwmNBxrxDHkagOm6uDVuwPV6YuyCZpTNP3dJ7pKBMz1tYG2/eowUK
5c7UvJFrkgApE2bdMiUAdN9nZhcLmaqQIG2F8sWPSzsdP62eqWBaM908jrq5GKsenNhPswE40Zxz
cN/4kqemeGyxic8rO1ROUvdiKOes3fYtvmnBykLwOkHm6c693tqvTEmkO6phQ852+f1eVbgenl4E
JflhdikuvW9X50n+Q52hw+4v21WLmACxl7CXgZCf4HfS8yEd/vCwTi9m4Z1D49aiNgGPGxI4cnK6
61hrCPq0a3IWLTJkaGVHywDR6v7OVYwbW8efV7l6aCUvRBOXPP2QBS8GehrNEQxumzxKwe87w3vn
eb7m7h9noCFZVmW4gUczPp8nWrww+3KJTrpGxUppjGVZ53NMUzL9NDHpUgMWyCzT0R5dx6Beup8i
vSwre1EQZ4wVaOip09IWEYt9WyNCEN0Zl5uxj0kGyQd5tfQVmfxxu3GpGrVulsZBH/ZZvChi28BO
Q9/4CeSbVdc7YusQbioNCPtlYC3d/09LGR81OsrgeaeE8Woxy0VfRK6uJbvUwLTPxXICdxEtPBbP
INyTJxEfHDDFIvTliQ1k3cvYblQwvl3+aukK0mC5tRsmO8XdI5evox6VvQTWs9hdhPjhzuQQb20U
JkNNTDAFSF/w8T+GO9HF2I3Fqj3Ur+mu+xxfUUzDY02wQWvQo8aweaGtgNVMwe577BQ4hXLwH6V1
ts0+vWQxKvPxdeqcdfvo7L4hvfCkHNzFe/4UrPyT6dTr+lF4V1bZfKSLxwmE9skJAY9mZqYzujT+
OsMGelwh9QVChdh7Xy0txPdn+trdqW/uUwHuKJm7J8Ca/rHcgiFyfrnrcmUnwuyXuubbBCaZIzyg
V7Jwl/p63Fb78nHaN3rq4c8R2Cj5cVhSHHbUhfhGa00+RU72ixSEQ9ZbS+fqrd0Mr8IZHftL+Zl/
Go7gNE//Ca4hPNnE3ifld/RCNffs07SH3/VarKp36rjhPniR1qKDWx1QH9jwK/M9Ompv1lMLsWFj
Pje0tebPKj3ZEligcsLPfAFxxrGc8lAck0dAuBasalrU4cJ4q1ZgeunEqgfrlC8E8En0e/3d85v7
CI5lljsNGkP/ngI3p5tiTlnl1AS8jsHVQfUUrZ1qE/q2y+xCfK2NZeg+GgCTg8u/r3V7casUAVB6
RADyusOZFo2mJ16U7Mj+c2w6I+xLAKR70qXo9kLuwHim+0WDRxGnz5hfG/c23hvsZ5NcABC4hYq3
wT7z/bghanaDOFeMQ+TBoz2RUVfiDy3eGfFRM/bThUEhSCf2uZK+cnKMgXlWOyFa5ZzbwdJrTnH+
rBgUFBd3RufmmUCZBBy8DBT+q7r2x1r0Um+EN6Xy8ksbbo9hHWOAIfgkIooERRV9L2NllVuhWJbV
Lsy31MdHb9PfbTPdPJB10MEWx6BF9PB9hLxCMTK2NnfrdTRSU3rP2c9IOfSKOavMSys5sAb1di5D
2unnelrbg2bM/j0Wt2+BepEkybLGTPl+C4Xb43VSkBm2ST5vxXNo3nM0lG6ONsNMooRbnWxO3/9j
tIWgMHwV9hV2487QPqfpnPKY4SFH7XSCE4WL1lpIwRpHbutzsPCxhMy9otn37we9vSQoQ01pNoq4
1+GG2ZK9VrKhwkl1mI6hsB+8c+jSDl7L8QPTUcyOnQfx0EF6gCko3quBofDKk15nq5YMN0KkQCL9
deA1ppBrQlIbh948xpRBuIeixxnAprBUClsT3Ei8Y2/wyAGTdG4O+SwH9VNgGaDL9KcN8DDDq549
lwBTepp2OQgn97fqPsRUeoN5WS4pH+nlqh/n1ofUzz1aHNWCcpGerQ0gSJgy0XBVF6g4bQJhBQ8M
vjs5ujSsewUy/YYyZUrUX8OPstNiaUo2PGs5PObRpaKQlT6UXCt/tnBXhBu8lOKHCMcBshh92WGG
h4w3Yhb5AntmBZce5EiJy0vwPuEqdn8YAmWyQ+yvjGAroEWBGiLdPx3wtfugt6AbKAkV9YHKFaWW
ut+I9dYzN0QfkzwQSyKc35kS0/r61/u4Siv1YiA2VXvKeHgFF78UY4IOUMCT0yVpol6/du5aMHeC
tB3umckq9659tfZNbzST2Bzdg5gfXCdD0ioRDsjtZvGGSdDWG8rIjKT6lgcvonhhI1DfK/GzcDdJ
8sZrqtsHHYIJ3VFryXCxtnAtN9ESpBgphTvxR4XKmHwnhbgBYbAwH6DGQztPVoFZfl/LVpiGZi7I
1lO6W6ATuKgQNqvm/U6Y0SOO5hCmL9WpJIB17pWYCEn/flsIdXOSECuaJDFXbwt/pE6OTa88oCeK
G6q2HQ7gX2hij0sUEOpdMjPWF/eMItwap7QFxrDSutpqa2SlbX0DYGZDsoNQGYTobo/wXHEePprn
eIHMGFxVBUR+B+SLJu3yGNBIngUrddPvtC2qZD8iTMjpFRKHQHvonIo9YpY812ACnMSG+xbY/Myz
+XuC1cezFxQR7TcK2OsQPhF97wVk5pn3AcUVyD0SeSUOxvpPlacgEcDCbyIpUC1aZR9oDQI/2weO
vvbOYOuaD++Hu6C9fnLXBSh6SAQvyJR5SKiRxcxe8g0Kt9tulQGHfilXJ2+ubD6iZ7e1e45QdSaR
0kFg2gJBrmfxTw/ZOgCPxqxcgVC0Bcgls+BJc9CzoeyaPaJB9rtH5ujJ42O0h3W60eYp1YcGGFe9
yGz1oB+sdb4Hfn9CCuigv/s/UGiaJUDBYJkC6D5/UuTaDPOCGgUSG6vfNQhyYYKYPSOIhPyOsCk3
SJRBCENCE9u+3EnP4ruK7RcSYjAaaNe/QeAn42Rqy5OY4CJUZyxCwdhVq2pb8KV2tajeNTQJcHlN
wbHjvfhkONW6WgMkW+AadRZXoP7CbQjkPHcUnqC+p1jzl/n4dJiQQGkKUQRujNf5dBRWQV5Gtbs1
6o2KPgGOZ1HKYwcMq+5uMu+XhQhholyq6YQDO4qpiGjNq/IxyMfnSoRzG77+e0u7BQSgH0iKIdKg
BBh1tUiGApu5sQiNXaQmxzoW7T4VbRElhyrvcOINbR1758hMV4X/6Zue3RU/YojmzTDsCrT4VPWz
GP1FjbncvBpwrw8+DKgfmXqnUfVlGnm19ZL6ITmjiwwgedH3jcSMsyQbe3c45It2KW/ydbs2Vsby
tZuH+2qVbK1Vu6x3w8V1zLPrjJCSjEW20vfCo3AsLvDOgXXVO9GuWJPQKcDxMlds/xQAOvEXL/QS
7PiFgrNd/UAYd85xB+hEWk2urugZINyHTXgB18O/BDxu6sCv+NS/CBLFEYW7hPpHbCNSfycKMW5k
ARDDJMMyFCRqdelq24/bwMiSJrIeQnDI4zLZescKwPEFP/GLeI4ZhuCgAZp765/CU/Ajesg+8qNA
spgelRd0PE8RTsqz8qSs9Df3t3uq8CiTERrsH+STtDFRGkvtZo34oq3jwbtPNw0FHfRQXyWIFcFT
9aRsIJ8tq022XRgnA4/o1MZg4Vij6XloUSaZeUfrCXrfv+flzbViql+RrsTk/BqXP4JAq47xFsxS
yjAx/HlnlHeSuyclEKrVEB9U69IAfa2dhG3CO9N1EfxV0i3DjW7dC/5vlBBN02BtaKopU3m4WiHU
mLMeTYNhV7t74pQCqKS/DCmDQ1dCJhvAbPN25+GnX3k92f+85NVLl4I6SEyPRZnZOtZmcbnBs7U7
S5lNuSGWfwSVUyX7u0Yat7rxPCqJBY14kXrfVYVjlEDBCF407pA7Ko2HmpNHnXZSGzs/EZFOJUTz
ELhXvjDvDbN+a6KzPYKBouWkUgP9vsDpMVtGVrr+TvLsJoxPlXkyhY84tuaShpKwv8jFo5nvBUTP
0myh03jOg2o/qmA0I2NR5v1BGi1EfZx4Sl0TbeG5xTP+0jNFPqq559Tdp3sxxm0Hs94zLqaFrEQF
HResQ0utW2CRZJ9V+K5IiLp2e9NvNwYiVTIS7EB8AjXhF1qLKn5AAWRe8E3hQ0NM1SiRkh+jtw4F
jyBKbVliTsgWEMzAwS2K3mm24OfzcVuaeFVE5Rag4L4K1SdlGBcij6bBirkzf/6uHVnUDciRJLzO
VfG6yNzmXZpZPW3KQl2O1QoNHuLttnL8YAkKm66yIW2AtLrJkrC9RqpSmv/7Dm60uqhuo4QhsWyA
RF6/zUa0xtBtVf2Ah8YirXLs+N71SxW8iiNmgG8WlnwaKhcB+GXafbTD05V+6m1dPOUdbhIUd+jd
c/SbK0BVRLrZnf3lVrHBNC2GSQEjpGOO/n26iaUh8P1iBFv93rPNextzra7ltbcWnmv7UK3IsJba
yUNwfbIZmQ6Tfw+Rdis8tWhP0QMgySVG/n4Hat+bgidJ/a4RHTcd7SpdDP6+UfSFUCOSKKdzvqLT
cHEdUYfFmRyklNKU90J7YWaZeDcqz4U+r9HLtEBgHvpJLxTniJIq1XYcnlQkY8wl+xO7VBUs0uIj
6BxyvCw6Jt1rFiRLDNJ4C099I28Uc/4GQrYcfwx5Mo/VN/4/q3nn813Mz7SQrzc3kgImJs8uUkv+
/txtChNMrCT2U3mBA1qLA0y34NrFozvuUB369zDfgg6jYvC/l7vaS/1AGkvPZE+rwx/s4Ap668i0
jh99gRQMdhqq49cPw9A7gTQloGqwFqSFGj7CvqCWhKSoGLfTCI/Njp9gNCzl3gmj3SiqfLvH66KK
1RaiZbry1gPKgeNMiOoakubVdL6kv0Ts7Cp4MeB8J92yQEvmBWjvGq/Crva+vp5l2rkUygcXAm/s
OwJz2X0M+mKlFcLRolBmJt2hisRqjoHRppHqSyPEC0tN101JmxK8o4y2NYHXZsR/tyr9H2bSnyod
PP44zgzDtTM3PKthuy8SGpMUB3yCeG4R4HcFlw2BMMtYSDmUQpQsJii49WwAWGw0Gxn9F2Hkntpy
2ZpkyAhFBfFqFKCuQQOTYW742wS7GGOMVyL4D93A3OA5BEojKsqiGSnLasqiZDfw/adR8ZAQJ95p
PFs1x6VpPIhhg/gAORLbNPZZy0FHMMJ/yLEUVsNDWZrrKgZBZKabzooOTdz8but9jIFLmZV2PiIz
EKKeON12Bl9a2htlcsINUSStwVWgUz6BbPZFsDCfCvf35GOdgc3lB1DSUqJqX5EMlhnNVn3daKkd
68Ux6Km/DOVOB6TUoF00IN0eUt0WlDkSSU9h9OEa0e82xCIj/hlqqVN0Gg6wh0kJIZH1WVdSayaY
jZdIlHXueKTYJAjNelK3KyScCvHeEQBIZLQFwnajkn3eWTQ3Yh5kaVg2HMRQN8Wr3VFrBrXwrXDc
hfFcUm2xuuBh4zqptUZVmx1n1LZBO/fkRRxt+Mzf6Srzoty5369z+d4avrE+qDiCrhe5FwqDV2vY
SJpYT8WUnQIsHjq68RrpxhZLkfAliIRl5c/94CHNQV0x68xFYY2o7KFsns8FDHXYxNDOQwA7KOH1
SSDcjPO/x+tWrXCit3KMyFNz6lq9IYpA2IkS48Ul2NZ0kvh860c7t/5ZVEs2HBwXjAYj72CXIFDX
eKcmvZPJ3dATmpR1/vcepqDgj4g5F12tgy9EDwUeHpx/qHxx/6tI54Co1V00SSxLbxoSDHfdcKeT
6mpHR1xHBgZHmZLK8NXrGfXEsPTaHAjdwIXPgLJ0gz3QsoBd6NHdKayHktaw8LXNEz+m7V52d6jL
3XkLN0LIb/dxNQJDnepiXYFnhi9l92tlmz96tvxFkC/o6KO49TCRizA5eLxz5ekJ/x4BsGzSxHZV
tKvgtQyjRu18a9h149HEskUjHeaV80W8p09RtaBCWiIYDOlAHKcxunP9mxOQYI/uCR+TYM/3lx81
lVGMUVWDc6A/gUZFuUPocPeuLSP7yGf06Wwywb20MlbKaoRi7HWUoPS35DmCiTo+0IFbV0txbdmT
TYjxABtgBfuUr/3yEDfQsY6ZiJW0/un0jRfNSbcQO3ftTw0gpiO/Ck5qj4Arnvt9aMOyf/Iewbm8
KXD43Xm68+iZuXMajbMLTp7oZihfqh2ASkDTwNdYhg7UHAeG4lxag8heZy/6AYIjFH8Or72wGk+6
7Tv34Bhf3Iq/Xtwf4zZNqT8WTdNLktsMFJE1dCdElEXwMJ4UKABevTbomeCwM/9Mna//AivGjVtH
uZwlFzSQn6JDv0hPxUy2OcQmdYqNv0CzAiEPvIp+jQeU2CDQgaLZqMdqwb6+gGi3QbYl28G5s4sd
2vNINGjYPRXr52yRLGJqYh3iJGcTTufvf0+SWyGvBfxbmZS+QPV9VZj/eNZADsp28BPrgVI8suve
bkRmPp2tpXdfgobbl/N+3E+FPbT69xTIBGQUKrqzE6uKNOVekntrU9dBw1mo8yoyOr3fhz6ujbHX
Yg8qdPg4JJYT56uAIPhBaX6WjTvrJgE7w0D18GRI6B9VmHwMd6or1lQ1un79f97D1Y4hSZ0wmLlU
n7VyUwMOc49gdPEEy9CGGA5V9cAxnx/Nc0VoDf6WSmRtJ0hOleumZw1VYMPgyBJJ0yoFQI4LZED2
t+zfTVDTz64Bzxeqshs/eP4q6J3yHfOGOFxaB2OvJbaQHPpNmG2NC6Lhxs4Q1vHHQJHU2EasF8dr
bOK0ZpNTMwaUlSHskSAlDjwvCHcaxAlM3rHJQa80aGf0BCtsE1xItO0RVp5cPnRHGTwWIp2Yl5K+
qA+c3hBvowJTqQX5Q/UCgKR/0407x/WNVJ7kD7wVLUrOA+u6YpINzdCVErzFMUThmQ1PzJVZDnWH
3imMwZmJN4MI1AB0P92ggHPRBAZZZk9V+Z6OJyk9+hTlsK0R6UURIKY9Phjrpn6lzSqxk6ok4ely
iHFdETjYQ7g55pNS2K23DdUdfxlBeov7XD637ovXv6DLDCmQzpWk7VVtXilE+dQ1t/KIYyBYyZzi
unCmpSjzO3qHz0N5Bs1CK4f2lesf4YVIlNnj8ofnvdWYx0R3ypt/n1yM2MRt1Gn3GeZXrvjH0oxH
L0isAtARTRy4MRP/AD1ZfUtb8T7xYEqw/pj0X4guTZYnrSnKLIRT3xeeZuVDllpRvNOflRJ/8Xcx
2fiFjfYriVjYPsTDAu3nOFr8e/+5ihL+uuzVWktiV8ONT452dbVBuBmt246TQv0o7tmOXzeQ/7rS
1WHouak5dIWbHCzvgSyUqMvHzmfvT5WdBqZyGEAiK7Y6JaBx+JFq5dK3TpmM/nWbLLSWvkYi3FkT
13X2/9wT5GPMjoGrEld/H3QkFqXYj4vhaVsv9vtlNXvCGIbWD/adm8fVeXv592Bf10//ez0Uv3H+
hjv8JY/xx4yKaq113SQfnqLZ676YPa0f1urMORw2Ky7272sp05u7nlD0x0HlUR3F0Pkq+gn1Ig+t
VLZQ8PvsK3NHPa7VQa+GIINU1L9SYBvwbmlwQIGzh8ihm1wI61zdu/VTZX1K6bgIcQJDFMx8zLHJ
zJAyEMpTY62JLpIWgbF6UxogpgmvY4gqYBwQp0Qb+c4U/ToC/3oSVNJZihTcSTe+vyUPd1/V4hEO
Eo2nWHw0dPSU5oafz/tmA4OjULuZDAe2pKa2jtVXM7hgrBVpj0N4sZDGMCZHoHKgKnwCnkhXoMcU
cng063NEAzHXNM6Q9NlNzjEepNr43OV3uIw4H9x6GTQLgC1YX/S374/AukeYL/TTQ4hORWpwTLWb
MTQWPcNbIxje+PGJeTETKarWy1FF9wEuZzDkDwLOR0rRL3UFVejUX0FA9DIPTku7YckOEe4/FRw1
aaMJxbxFZIOfi5TRbtOffVsv+9KOCvr/7g/B58SSNj1lPMtNn2oEogqsokoQXkYdopVOJB4RDLne
1uVOCkRchSG3h+ZdLkOcudQF80VGdNVsxk0tj4t2MI5h0Ox17W3RK1hfmBVS+vo8CIjmuZnBjGe2
qVTLAjdCo9FnVZzYHhLMAuLOGuWAxuXAwwzGlM6+H/7K4eAok32MQnFD95ZSZtpajiQIBd8UYAHC
t4rmJMNPf8jRVBCbF8WAnNnJc6rm67TrnlpLf5MjkpsAkx9MpbKaPUUhHAy3QYnEPi4jnYL5VbYv
C1QpM+xmzdChhb/R8xCPv3Nu7afxqQpjpgnDQUqyl5wxCJN2qQ4JFoHRTy00lnm1Vs25P4TLabZL
nP1y2M0yqdskqOYVoB0QTOsG5O8B5bvuGrLNPJJQyWJ0rPI8KoYj92dvTC9TXbvDNsgPHwakloop
ekDqg/fHKT3L5MGusF0vhw9P/hESyQuptkbGVJCAg/fyrgIIYsbv6EDO5CxdaOEmHvWF1FuOwa8w
S/2iWu6qVp7JA9eib1Jcwq1ZhdX9XDaA/BIc1fpiUyT9rM8hGz7Ere74ivxktpAUwpwizc8egW4F
RQk/g7Lg40jwWeiIGqkBxLf0YJSc1vGnlODeEwSTfv0qr+NZ91qalK8Yg5ZQR0/xd/tE+fo5rkEB
Vh2iMX3rYIYnaWf0dBs/WHvoyXsDkqr+3Ig+kgZxleDY5+NOQ0XdoC4WRAxg9yz7B4odzYOr0kxQ
uDttORrSRQQpbyVO7gobS0A7xQSxOyAGjmlSxL9SuY3U0JZSRiZZbGRtHaXnVqelXRY/BU4iicgt
SJwgN50e/FRxATTrjvQpNG/uSs9lgMmXV5wnXsxMMnPH1La5dcQTYOMbysnlfTTw7en/uMDMmEmW
Piw0aR3p6ipa6qjoxtFHnlqPaktjO3PxmdzkSrUpUkL7DHqVZL1F7mcab2LZ+t34/XuaxCvPVY6d
aT0lQ3aM9I++oejtySrhbXsUFdceIyQGfQwGQ1ThNMGeNhcPv+JujinErNF/mACwYpbYnaPlKjD6
OsZgiXGmiDoGFvoUwP9xjClyZgSpHKqHQDp37JnqKGzo4JxrUEd6cujan3msPRf4FogeoAzNWyY4
VbXe50hvpy+e68Z/ok0oVuFFgONRvOnqJq1RiGgJCwbINGM1Dzz0h5R+N00w0bOlLNyMInrM02LJ
IZBobyFYY95vH947pa96AH893lWkYoZZOqgNoZhMwX8CdsW6A9yq9OhgLXCcLbuVK9n/HtObQ0ql
SIfwSc//WguF3cUqLbTndhbuGQFE9GdQhEl51lNQX8X83xe7Vpz7ekIDwpVhUusn2LpKsLPezKMo
NEAoZTMUs1zsB5IfdQmAyekvgYngU3ru7+V1143Mv656FZFIQWYUAkCth/ERDFy6S366F2wYkxnM
a3Xp/fLuSPldF9+uL3jdTgrHUfTpMhiHLj3ICQYbqEHh2ClXz71B9xwNdVf58MaP0pPR4y/nCaAU
vyvu5LPXNO//3MaU2iPYC5D3uvHnJX6DMI0e71T5LHcPMvgAX0RjH3uNY0bZSbPCVav/aDpHNIfZ
6D0ViHZlBFiVuUlMBVklJBp9J1Tu5YTXbZj/3hlMT5VeuUTW/30hh60c6WZkRTsl+uGGL6VwzKRj
rTtdu1bowg4LHaejmKO626tP43hOs2WTnIfuNOIrZLwq7rxZ90jjjRx1C0KNO9P0VtSExIksMUlp
tahXBW8/bSIlKFVlCvz6tp+JiOI35m5I8ARzGsZQiS9eWd3JCq7Ldl+jgrUwvjeQk4A9X102b4s6
yUrPPQB4BJEHvgFSMHGmVM/yCtXovZBsJxYv9oLxJIko35sxX7XZ64iX69OLwx4IgM3VDtTHgSSI
uUZWJuy9Bkim8SOO6q+WiaLt895cVL0207MOtStj7iflMr3HM7qZqwA7gBTFG2CPuKofS2Yg9X2l
BzsN/pC0L0+jdxrreJNFdhE/FOWePSKZUCzjD5LUCp5vvhlLO+7nUvF8ZyLcymXIww1RkumeA7n5
Pk/9KDa8Lmmjg9iZi5BGCxWiVSRjbRlQ4FE/zBx6WHAxfHHXRd0laTBa0SjrEQAHd9sK1/DJr/kx
AYANCmRIw1ybnOlDIglaHSA8FgUXoQ1eOikiCMGLpX7uG2jZGUqEAVq53aeCdGGuHAyzn0XdOKMW
ZdZAK0txxm6xCr3yrXKVl9pvz1PcCuV/lwNH/GzEYe0P0gIM5ZbkfGnRLSBXns5CWfzs62Ill82K
YRf0YK5gwBTm2MwURMHKBRehYfL0TA4xgNgYS7I0Rr3UxzIJpZMJIJ6i0Zsm57a5dBVRivos+vnP
Vo3DedO3q2o845Ck1skCo858soWPhWCfRPlZoiFmcDy3TXmqNfFZH9RZphgbTF9dIf0olfHJBA7s
xThCr3MTqx+sVcrMXOq1tczKcjMU5Wbu9QYNM8t9xOwqqmALiJmdDRnotZ7J1GJTyJ+RApEp+pi6
hqWFK2E6vkxzLcUxya0eiSzmJvDIQDtIwD9CPT52erpsU33dkYgkXrpFHWmeBIBBK3cbDP2KQGvl
ziriw5kWF6935udVp+E/MwJBsMmATTNVY5q/fwREY62aRah48aP/1O4mkWTjIdJX4QWdWw0Tp3DG
BvbvS96KFyb/c7YoSQITcQUKaquoa0IviHekwMSSAHAIjGlaVqVjkvL++2LXug88n05hCqCwic64
oV4HfOkohe4oCtZhrDaia5vmXMInCbn4n1h0o+j/I8Kk8Ig+QPiYPevhgjoZDtjvFZ6tP3Fowvm1
WzSnSp1DyiftnFp/MyyqjhQSlDf5QXXvlAy+wqXvG6guSoiq0Pyx2L+uA5zeVVyvGnkh+LXMjBeU
2KAzzaxzbwvnCuV/oKb4rCJce+es/6Lk/HVhmAGQxABFQof7PhPoPdPv0QsFd2L9J2lVstc7gEm2
hJioiyV7UGFuYBcsLmTyN3DrheKoPv8PY+e127iWpeEnIsAcbikqW8m27LJuCFeVzZwzn34+ujHT
ZdmwBt090+hzTpEiN/de619/yA8l6bUtM6hjTQWwefHvjXEm7er8tytgqqxiiU02hb/zHsIVGSgJ
zv4H6FF/g2LpVrbTbPHPorr5+bV/+xQxlZNIgEBYAtvx84+pw9g1Ok3yHsSlx2gZsnLfM15KnAfk
wZfoUG0ZCM21Gy9v+lOvH6HMRg9UAnrF9T9fNVLcCkxOC+4g5NLrAoKO2VzozjUcsZ9/4LV3/se6
/udS115+pVSlInP9ZI9N3FkDZYmtxFHGNzWaUPzUocVLmXsphdPpl6kUUxJ0FR2jEA9rP4vmixrE
wx5NwHaqc2LUzBFTgADvPTZkC8w8iZYTqqm2yioZyUd3Nfit6AICxdv/iTGtykzFCXq4c/WA142w
LYaIRFCUknFcH7tRW03dqeydJ5iqkF67YYe0eCSSIS+RuZTYoVfElkXxQhG09TDAUTCUtVCe1Zu2
PBPM9sN7uR4oZwJcmLIv073avMYi2bbrgsQ06iIRw9bgIAfH3PPXU2HQvtf1uVBv+QJ93WV1kc6I
ntNC40Ro1eeFUcWh3Aud4t6LJwLYilcLHwX3JV0NHCTk0z7Hu/H48wL55qj/fMmrTrcdKo+8tCa6
qzAEFsG0hoMuZusk/JOiXc9hYCgk21lnavc+W06vrhOQRAW2ViSLiONaUQheuLlwv8ETuS8FEBkM
mW3uQ6P0z4ET4H7jxXnCu5BPQImpBqp1zrLXUtqpd3nl4kp5U2P2dUIByxt9mYHwVSdb5gqGNWA2
NmLQDFT+S/wMteEBilqovcVAIrUCBqw4iQc1087ZsqZMxpWVbSQSSpRFrS5qPg+8a4VjEC/k9FEs
fiXmsmQGrpzQDirN7xyPNog7uA0Wtoh2VjMwzAntJqrn4wsmFZCJSK3++f1+0Pmu1/S/v+lqSTWm
0nHw5eMpQVTV2r7i+MfEHtNDeEyRQYx35csvQibCtfjeriELYRGyM0PHZR4I23wWAySTRJrMrPzp
Jc23ZYHRvehEf8hoxyjlI3X85zv+D8vn6y3jxgetQRU5ZD5/BXreF30/DOOpoi5y/LWn06HNmeGd
a8/RRMfMnyTzT2KR6Uj1QYZCvx5SJuJE6UkxO5aDf3a6UN95hYnpqIVrG7/M8VJi8fUet0v+CUTK
9QEJpbGaogK6DekYwcIgcl044dGiE1/Qrl3mmcuI1KTw2Mur1LaKBfQpG4tjAF1xPcabgSTJGLqP
ThyerckL6600tmFwcoVdPx7ieBUIm1CmwXqUlsZ9QDSnox56aZfWT+Y2YxKqWPPojxBh+DfTsdAk
qE2fNw850RH3QbJDa6lg+z2Vp0Se90vvlq/qdMxcP2di4ySG4Qr//3pWo/RyrSajZu1hr9UlE6il
hrKflrjeyP5dmN06bL+iTtQL/1xv+vz++aSF1o+9Oq0CUjmfAnnH7MLVwVY1BIH6CVK1K5IW2rwP
kJNvLKlbV5723X+u3I1doLR1rpxaJ1UcwK7eJtUS55NNUs4VMjRefr4g46cbz/ZqKwFXl7JCdl0i
OO2sdyT4Jf5SumPkj7HlkD6TYzmg5dDOXXh0AbB/m8cmmvf6mrfg4b1PcESylZoHWVl03QEcCy+0
Xpg13tp0n8zuJa4f1AC4rnkuyr1EgjxhmVJxMMgoTSTarn2ivvTYPeqLQ6lKzmQmmWTeWbKig9yR
35zJmxIEcxByQqpwGZeZ7jf4lQmbBqyWgIpi28SrTDlV4kEaHiwZW647YBR/eAiLx6xaRAEhQcvO
31UYmndOBm7IEsK1x+SjI9vBkX4ZUAAKWulli4VqskrMLSAIzPXHNiZMdV/LpL3tqvESYmNTzNT6
Lh0XvWuTX6hItngJMkeqnQS/GO7rRcJ2V5vTXrblnEBKC+8XHLyVrU6CMZzp/il0ijyxE23vGyj+
dHKOHzTXEYmYEyBpivchpvFD8FczHxNhmXWtHRYYjs7jNJ/7iIqadcBz17FV7x86b1tKhwBzvHht
evtQTm2ZmCB5UiKwRLEFSPZa8A6Z0h8cpYcKwQ55Ngpsr/tjb8Gg9fcpGYlBA71HXHvCrtW3BmN1
eenxE6VDm83FnA1omVlLN7xDyCtjx6HhhPZbxYLTIDV5k+fILJ8rciqrVWKdI/9V8Hap+yDXvxic
CO4+8rdhPFc9GG32OxOkc6etQ2MWKtvGPakwWRSs4dgsN0O5rAn4qndqswnzozCu2alI9A6dPl8Y
/VqzcBHbqrIzzde0rdGskQwk6qQoz7mzYJhLRTYbtD9K8iZFK/wJazChEGdoEx6IoBAjXfwu8lOK
mKHTfqdAkeVcg7uSFktDO3XBtu9XWKWR5xWjz3VxflwnLrEQ2AQxLGMEMVdex2hJMGKKsY+7iPtd
HR9Nc5PrTlnAJUftvB57poNOhBdNvJTGx8TcFd2ySB4T4+D3c4kWiCjKkdQqfXxmB27hrbdzJbjL
EQ0p94F+MownIWD0Jf4WxtwOsl95t+vhpReOL/Gj5gapJMSakgjWnuPw4pfr0DpE1V2Afbd4rhrm
DQNJ90cLCQiB1TT/I95LMxWuWb5pVVIubhrAf1cPYuvGeBvba82Sr4qzrBywQPbb6C5lMk1sq8P6
Z1QWM2pkrpRj4VQ+WuIuCF+AElCG/LyLfQPrsmFP42gTCa3ORP/ztullaWHkchXdjebOt84EWOfF
JqbmMwWSDDQRnT98lV2vEhCVedvplWfeq6utG9FYFYIBXxyqteUtml69ka9ofbvB/nNvV51bGjZx
NSi5dDI8iLk2iVX52nw1ahzm6TQldObpQSg2/qHChONviutSZrv5nYzg1N0u40Xe2CrY/FqAFtvu
JGnuah+sNBGapq1taeRxn3dAfp8VpJyqrWxpZVo4Mspj+DiKD/ERC5p2ZpLkew6FpTkQiNV7jnup
/xr+wgTKOoso20q7MdZGOcNAJ8cuxBkW1Z3l7oPhucc62l3m7BaF+OCGC2hwkZ1ajMJtWX9SIqfm
kOoWZGJ6418dg28yhQu2G9WJXLAvO0V1zxDTrpv1z6/9Qxz9pS7476M1rk7LNpe6olbV4G4CRbXk
KHsQ1bG8EQ0uL74rLZ9v6zmhotlN8+TL5UpnpMDg0wG6G8VqLfBNt7l7NJVTzoGkRuJdkG3GlMAH
/F+9PwTK1a60nwDBinIoAbAgLSrMCZi+VEazq/F9EcMnLziVFjP7XNwU2TgrKnHWQ4xsvVkmu5sm
E9e1Cnmmf8UaoQo2k06qGaVZAs8mRo1Mr6BemDdqU2oCBNSUzHmF+Sx+4sp5Sq0ue9VWGZaOJKNz
OS0j+ootcErJHqzgKOCVl0rkKxrDajAUBwB505fnAkgnS/OZq8urANZ8E6a7kSHgFGaOU6zREabC
pFkcJyCU7fUG/nItcfro6DWVzQC5moE/1xV4kJqhOeB2PJysFM43BrlL6VEECjz1ZI85WNwEkdOF
jp4tWvw6ZqSvD/Kxe4jHTfSAI025xe02GW8gGt8X7f+9LWjnn/cKDTsofRwFYw+YLlhUGMOlj147
IAQQDhHajJ/jNCWC65vZsufjKqHraGCtSWFBACWpxP0tUiyhv8uNS9cpq1xUl0JyUqJmFarnIgkc
1/XvSytdCPRiUC+qoHfAjIN+p1SgzyHRdBAABJqzFCJfne5zy5uZfbaY6DGE0ufjxTWNv76Rb+jW
AnUZTNYOnr7A4WsmZS71OBwsxg7dX9Va9dpLmsARyv76EGwJrTBWqn4vZQ9DJ8xGCI/672ma++6a
SMKT9uljOECAjYg3TMcc6bW3uKkCCQi9lIyHYuq9DtXvCUk3wsxuGRSPBgkqwR+oIZQQDyCGY/U2
1hdZxttneAGQCflNpT/YU58t+O+99/7zp/4NZY0d/v8WE0Di57fminHH8RMNp3DdSiCtM0KwsStg
dzlohOISdjPaSPfoazIn+kXUcXOrKfj2iMPcVEVyI5mY5X2+gzxKupjVluGs82ZSvUTmOsUousX8
J0ggymkbrY2m0L1wwh94yLcdV76D47A6moAG0Gb+2+dbcEtmLLWnxHegW4DNDKeNOELzvnVhHPju
qQDR5T6YpJrexYMhogfYWkZHJR6WEUfxjXcytUHX2y9mOxqPw4DXfw2wtl5fKEMP80SWTxNzSsk7
+KVnzThBy5ip1U5AJhoYTkDDmAzWrRfyYaXz0/Wv3kg1hljkCtl4goa+rIWNGj375jqTTsLBFGHO
w+chl1GFWPKYqk/9o6c/e+LGn6rr2RBvKFFGnNa1v+HRm5KrJLJYTTZDPB7UQ/4cdWuDJNZD+Auj
+0Pv35O/szBsYXiQLGYp+lMyl8T7HG1WPNfHEzlxkb+pNEfKLoIdrUZjhxufDYnH+J0TwJ3sUqp7
k093UUqordbGQj4TUKY8ZBnx1rtMsEVoU8pBy5ddugBi9J9Kc6b/+di4bbyLcgNDsehvUJ+8yhkY
J82tk4eG5Yks8c4ZodJ7j9ameiRX3Alf6+ghj1b+XrfzdJ48goFR+Jjl2vwzYiNhbNENNwr6uAc3
56ArrXm5FLS9jAMFuYhkVywrlGK/MKMs9yri/YPIQsJdb2mwB2TgP4sCO4s5/B9rD8oB9caO+7WK
+4yT6dAWMY2wQPoPeXPoYfPvtUfjb0RQ1tZzOnVFtRWEhzD6A2M90nbpUlTvLLIXpxKasZrj/tbl
uZecxHgXCQ6FRbWs+5OQn9V7UFcQKP8N2nsYHhVvxZtGBvfz0v6G5wi2+c/Svjq7Ql0QlEGoh5P0
MC4aKGzRPI9ext8Wel3bo5np5k3j6P26e4skrHnhKjjwqrAHajnmnqZfQc46hRkT4rXaHIP2rUpX
ST1Zclgvlbz6+X6/2RgkLGSAAy1Dhz571cRXoi9gX19T2LnnOtnJxhPYryVAJWvmP19J+m6sIuHS
gZ5pCpzBceLzJgQbWIoDqyf0A156Jy6bFmYfZUbIuQp3a1y5MZFA8dGNf0dttNNCYSF69527C8b9
wAwW7J2/LFLBIHeMHSbM6xEtFHzRql8Iwaoe1ji86wENOeZdtBCJUw5QDjWnp4ztvXPnrzFFUtTa
lklFF4OVnA+rAGp2SdEUoCtCeoCRGgflxYc/45KsljxUw9nDx3/Mw0U1PJryNjQuArujN+3eA7b2
j3L34rnxPPAhORmwnWka4nuzM1d6DU2e8phKPcGCPEz/qNXGM9Inq/fX1fBL0fylV2+GKpqhKO/V
5LER0lkjcbqeA0Ktk0WXdI5rrTEPyVp9PmDEYmT3qnrGWsu2IpxotRim3Z+JXqfCMBqhucsMlMN0
XiyrnkHxSdPcaZPprBZvonTSJrXhTLRs1d3J4tEtnaBwdDY8q/Uem/QUWWB6arIUQlg0cEDFdmqF
Xn3rWFKOqRgLk9kW/SnHcKZqq7ocliQjwyft87OlH111lWQFKGGbkqMoiq6dlQUdlXeUK4K8tJrt
ceJmhqYr3trUpyPsak+HmYsbrahjqAod5vPqCrrCTEt1jMn93sCAr8bxlyBD2YMGmwlOMJAaXrnr
yVjg53Utf/cJmTiIyTrcG5T5V198nLWtaNC93g00iYY32uqUeMVS0uV3GG7wv0z4HVPdJjZ4y2Wv
MC8GHwJqyeM1zpHw5uUnA3GMEzhN59sRpZwJiUntVCKr39WxvnHHU0/75UkZhCnJ2OVI0EI+P6le
LKoy8pJwelJevBz6TSac01vZL9+NXTje/3uZq9ZaiStXbmUxvgsgTUz8ZguiduPiOpG+11buZMMk
tzEdHgBun4aW7SY+ul7hdvquxOZhgOUloerxVPnGWrn2r5oaDO4L9B0XPBhC1w1G5Repmxq5sCdP
gIgAZu9KusM9ylpTkJjuEfuxxITe4U5uiVGM64Vw4VsPUdgM4oslLjBxM0OJHcLBHjHstr6xZqTV
6nem+DgZxyXP5GZNPWKvIzlZkUCB1FmrntliFevFrC6EF1RFY/fqWhyMJUE0ZhrOsCoovNfOIoTx
oQm2aMNd9a9pwYtYqsprgnM0TOpCf4dSpg2PaGg0QqKTwzBuieGS7wrFGQnCzCbDtp/X+DdDZNSX
mox/JcIw5rlXH5dsFHLnyuDa/bquT1KN3Vhi/aotZV6iGoI/suiQf/gyqe7xxqSU5+TSo0glu6/h
YwhvnLLGtEQ/LWFEUPhfkBcAOwDw6Oqby92iTbwmSveiuJP7s95eoraf+8a5w1WlsKBQV+N64q7S
EjswI8PmhJsb5mhSOhO7DFKzag/6MYMxbPqgXmxnWujhOpMuYnFcRaBnPXivx9+mF6RZ1xezsFAw
YacmgM31hIfXu7x805to2SBpy/1T5auLRD+3OqE7ajZTjb9i1wETvWnhk2rCOWaAiOwihG+T9sin
y3OWXkKFmNgQ3u3JdfuZHtljtkxFwVbipZsn8N93LQa8WvpeNLltycTCFZda9mcxEIpWE+OZnVoU
2Dfe9tQSfXm6qNNNDdU1kfRXG0QThDAs2eiQcdEbud66dL1F3hOvLpQ250tP48t9TjweQDtXG0nk
KGcCyoDU825sVtObvL4XYAegOXxL8dO6at9El1AjQSli5goo8+d0LlBc78vmyEJrOLd+/unXSs5J
XIfWhvNDZI9AVCR/3hvNUTSSwtTGx63za3cgrzA630fLt9q2Zwh8hHVnd3a1vXnZL1Dfx2WxKJiu
bPDgP1+2q5K8VsQm2YtCBgoXO52l2nmTvEPuBO09K3AV1Kp23NhFFELbT4aiJJ8bL0LLhjsdVg5N
0My96pSgh4xaeRGC7ATWYWzEk4c+YdRxd+tOdfg2LZ2fH9qtm7/a6HUl9kWYyGQdkMYH2XEYlhxx
ZTLH8gGfh58vJk9v4HpBEO7zv4/q2vcQOR/kEinrH7e8IMl+hLFvL48IUzJ7vpmtsLv/eypu+VN+
haTYb2Ba4w2rmcpXw3YfF9+oS9RkrzzQ+jXmDN66exl/xY/Nvi7mCdZV0ixkkJPOxvsCd2bZZqjM
5yJGswCnE06JN+WWa+13z2JSgk4qa/gUhnS1WosiU8RCTrOPJx/CL6xwGQPyS6ni6nK8t6p+X+ZI
TQj8rmW4dvJM4AsSUKikIm6CerTHuCODdBTqxoPRxUvL8h9qX76xX38lcfNVicxgFap+nQbpakfR
zKiP49Y39vH4IJSr1kHILbWzqtmVIUYpa6E/mdjP+au6OqTBDRXdVwhoujp8LnaQCVK8Nhl2rdqs
pYDMiqSEn+D5JyXzVy1fSOTvAHG3PBJKACPcWPW4g/wzw98SFSV5EOV4qjE+Vxl//byMv5I/Pu7J
mBItdebTH6zuf+a1fVVLOJ6UIDK9NIMkhQngpLeCJVUn+K9WOyv6/3BOvhSrV5e9OsjbmEw0rcTx
KEjf09Fft7SkPQxoiTWQ4z2buipttD5zlXSWM/c0AgNuajRvqnam+MkDJKYBFdbPD+ObDYT3899n
cXWaS75Q6DkwPPrwcRaoqBEJl2wCePNsXEWH+udGL/rtBXn0Emo+DXr0NfFyIknKVpBM1OxpbDxs
WhSIPrPRpWrc2LC+XX1EPbB14OCBJZXyeW93E9LhhjCO9xrnO/LcMh4w71hKzJzGbQojXogQUTtN
QxcYblza/3aaiBh/iWNszVvEvK9lOSuAoh+TTEIyOOKujhqpDS1pzJN470YbxrkdvYlZUw0JBLlO
VD2jWobtUixmVlLYcd7b3JsiX5AuFzlGbBqBM6C+Py+Ajwd+tanjZUumvYwQiQ/ian9o2i7y8fch
B1nTbcuj2kqdWCT0Vporer72O2MduPI8HBXXUT2RwdbIGQnx2a/2CkyCPmwWBOgM/qMfBfbQksYS
/ykKyUnSX0OdHLUQm0V9fCwkTNKMikxufZsZgj2AMfz8U777wAjZpA+E2AO1/GpLFnSrSgY9i/cA
70Z8wcIYmHf0Tklya119aXjZNSbzbIoinFG+sIfRkgq90kBVjHCb7M5CxQfM55O8NgWg6sZijv//
6Ha/u6qigSErUEkJyro67L1ajdQmQVEgsESINe0xoMV3pya6SHFfZGXp9SflYxDR1DvwfUpYqzvz
P7KzjfIGTwN7vCX2+lojyoRRQtdljqtCp7pCt3ujFxF7mNEd3RsEm4z3bZyMmtqITNloPrY3PAW+
tkMSebImJxlAn2oyX/j8SXeKJri9mLp7ja2y6WVYHPO23ZcRCR0cr/1fyV/g4t2SuEC7YAAMjY2A
+y8a2ObWvUyfxudPR8ZqQAZQM3UD7ONqR+evSK4vquGULxCGrxlne5Y9A/LTtBg0ZHF/X4Ef+YAS
KXDjmPHWXn9e80D2X29ClaiZNW0apcsfZfU/p5mSVlnRa/A5Io35UlBtFZN01nVQkHMpah3Fhz9D
UJmCUofgW8bays6w3NXEf1QpGnXhrvTFuSS4xyyQ7/OKXCvfnMsxDpJu6+AxN5saO1OhzMJjYvqP
rmCHJIkbtUBjyuQCiCvNj8mKZDK4i4+TI4FLm93JJy94U2AGMmerUw1a4KRAwFC2HfeKIN5pIKuN
RxjghZ0uiO6aCj1E7O4rLJbc3sIpzWMs651GC/wVG7NWvM9wMox2E68j3SrKizGeq6pDne3hSJST
EoBJcrqM6pcQj5Usn5Iu5l4KESarH1pJXJfxe7xIyTGQZsK9kjlYaqhYSWGCIQLk2xr/ZXRkDIDT
mf7XF23+3WIpwl8hxO8YD3/qQNwh1THHo0UMVh7Nq0H6PUiTlXQR2T3fGhaHK6kg9BALzsRde6Lm
hPlbKBhzPUF5WmzC2LINCUROVBHgZjPLgGHTtNE2jdo587mpSegbelO0yQXYRt3P22zKlx5mtd/b
bnSe0EfdLxZ0r0px8aOGuZawxYkkpops29gR4/eQ0C0h0nGZPZVMmoN0JzPF1MV+Xo39XIFyKaGy
8T2M6r13Iz9Pjcpk918RoEYcU7Vx+ZRbTzfsimV7Y81+890AgHHqAFTzHV/bHneS2hmmKviHWr4z
lFnlPsDBNXMRSfn07Tawk0sJheO4RKFs9BvNDW6cel+rEPnTHVx/uXquZZk6TvyNtzidtc2R6wbG
nyx6BEm68XNvXWz66/98oZ2aKGOjCHgdSxs83xD0XnpwaV1xoWHhdW+iXLIQ2Uu2LkHb6N4M9z0b
7q20ussNeR6o5zK+//mevr0lsmnpC2Qcsq+TUXrXqCqtN8LJtkRP5/AT9OQ1aZYkHLjt08/X+spW
hAMKevB/F7uqMVN9iAOhVJpHxY7sZkbYqfMu2YvDXWjf38f24rfr/MntePW0H2ybnL1bLf43ZeCn
G7g+pDTJNTMtaIK7tDxBDdWb2EaiJdfyVP1zasAVNZGUuchuKjx1e9zi44tUnRPjot1iWHzVJk5P
Q0eHh5EFNaB+9TQGI1PYAnqoY1bvjGpl5+VO8p5KbRm9pdjZZcaa4GKNe8xSzam695/fxld15nR9
g7eOawtuutpVldSoWo4MkdXYQ3LwFfGRQtxABFom5t7i+oxnHXOiMPu7rNhEjDaQ3nuQBgL8sn6+
l29X4T+3clWed+LYSvUoAG02kyxSIrcBaIkpvBU8xcLy54t9/+AtBQ0xhosq+qLPn6HfZ3qk1lwt
al5DAHCst7uesEDlAGermVyoUA+zB4IIKl0465ob38E3pRLyZRM1LjpMepGr8k0pe12Qi4ygC+DQ
PFnVbWEPWkd0eI8d67lXC8ifLzd+9PSHXpUo/FRcqyjwPwLmPv/oRkoFLfK05jGxf492NkuWycyz
89+xvU93w2rHHLa78ValbyAHmUCAyfd6stoEefh80U5zB5HtzHs0T9kekOPJ3A0b+VT+6jbGw7AZ
NtHTsHF3xkHc5HfWQd/0ayIrV+0hWbHdreQnA+ZRbLubam8sJmu/6NI/u+tol2+Nc7C2dti3PwVH
75i/Zuvo0f0TPUIaWyubcO8draV3ZHS+Du8nCzoJlzprJx7GU7zNV9o+2PXPkytyL9rmOl+lq2pB
tPGdtLR27iFbd+v2jPX70d2799Wzfq8cLTyTtTWm08/90X3rTuPBWk2Jkv6OTEnw9WVzAzL5ANC/
vDJ96i8gZ/Kvq3WaynmdlGGR7BG9IjIQo5WazKtgpjFIVWdjizHFRJPIiK/MEcXNLBfCkOOZ80FY
MSWMn9N3lzhIdwZPi3KmFaH72Ar60HY2EJlJDEC3gmQUaGtd33ndQm+OZfvoZc7PS++D2PLT77ha
772aRTWcrXhf/gq0BeQr99S9wqqIH6q3prPdF4Fk8gr2xoz/O1AtjTbsxpatGSnuhxKyRrkHWdYu
GOJ6uHY4LeQr3L4Ji4vm+Jfw78m4ET5YcxzhMzZQnOyitTXKpPuwoIyD/+8wiugveIU+kvqqTLo0
u4aDqTNf5R+TUkd9pl1TkUN0s0x0phQmxogUuLY693c6rL3R8Yp5enIJtT2MZ+Elef75Sf1nZvLl
UTENIzxYIVPm4wD7p0LAPbUqarnLaajTJTDyzCPTKHcb8t8OuMLEwqsS0MSM54TOSoiH+TQRyHMf
0jqfibyotHhJNZ4gli3vcu2vKu8UtDZatWurftWZaIeGfFmJyTLMT4r3FOJAYJ0CWDOpEDFNUCem
pCqVi0ro14U8UNp6OwDzl0Y5dQzay+Ig98o6qbJljVILsOKNY1OBzD8Wu6y/YOzjnKy+nRX1W6Rs
rPxl+hGtgdtfMrfe4p4hbO7N5D9Ur33Iq04mw7pz5F2wD1hSo3ZBPG/FGKvjNTQMRXtUmRZ1w3sa
TVzoGeFgSrkxWsORYWNjBI83j7RSfKjl8CJd/SgH75T7x3Z4jgGgayygjSBh7iNCC5L4ECAtxscB
exdZC5daMsygFWR642RAf/k5NCiU400hnUSrwC1FXYSgylMhLss0BmbjTCMuAWFu2miLqThvU9gz
MANl1jGLMoIQuRl8rG4YHEol6QJQ3BNvkernkoEUNMIMRaTi0ZidP0ym+aMhNxh+N1c4dLIO0e9G
qKx5L5xK8ip6DLlE3dG9eOHLRN2SSaLTiNV0bsm7X+0mu/+SEFW9zo59f/Q8sm5hC+J7IgeYYxjO
4NX3oHghXUJqJstpwOZlGYZMBGEo7cw3Lq3YoslBEWDIC6kUdwxsGSfNdIziZBLgRrl1Ap22dmBf
yXRneNI0aTYiOWBRDSEmSVGx8AayPMG8O+ZgFSSZdNwV/IjEg9NUjKs4CleaGjkuzow4Ha/70en1
C7TpoTi35dIbunmpJlsz0J2uvOiltGnb1vGS7JiFJUYZGmmb/cwa+H4Hd5XiO911L4Q72VA/815Y
W94xwg6SwN8GXyiBnGL8fBKQqbqTbUAL209PTYsOK+YM0IMVQOhiCLVFPbVq2oBCDgaWUN1VdMj+
GM1JIV+W6UMfr9rBhW5d3BkpfpTeRhbaeYTtpHZfdu4d5yF6factLwV7jOtNZN3WSbJ+5aJoUTMM
wj3jJAfy2s0ghDVvrmeybgEUWdWFPU0yo/gi9vLD9F2UWJXTIPIHiuQaIBrohjeovyx/hVuKw+Z3
grGAEBM4bSLPyAewYGitfb+eVlbAHyilb9PdxxnccWaaLrElUrG0+KhTrOqaN0xpBsbACgLkWHuR
IjQ8yH10GAEQD3L2AKlkrOJ79M3ZHewnFDrFmwogiKWLXUUXo72UmFE3bNHTDffSxVBx6+r8LX9f
GUd2obpLSKlyBhiIJdTgPoatv2yQrrD1ToILhqd1IS3Cab/puqXgv01AdsbTYzRhe4FC87Pvk7Ug
lrO0T7b6MMyBQwlpjERCZPlYWqjoMS+jl47BgENSY+6VafnAKaK4Z7LCi8CCV0dI4gnO5OtE1xqO
J2mMl4q/btzE9o6T+KUrFzAf8pkusdsjGZ4mviac72aEB5j8Auqxcx0tZuHNImJg8sFYCB6RV+Ob
12MBBj0njQfiG0xYSQJjYeFBhWkWxgSASswJG+GuHnaTlZUHA0Fr1/hG2KL70ug7UUFjiCxzFC+S
xD/K7lOrL22nO6129OthDpaHJIW4c3QpEy3LV6tFYJoPkQB0UsVOPTQQ5NUtxmBFls4CFraqYduK
uX9Y3NAKUyJ+Vzj+cyRdN61iMgDhM+9sPEjG0+8dwl0S7LzqHOtvSqv8mk4bK8ZEMJB2UZQsO/Yw
uZiVCvlPcwH4QweWqcLWMfxXPX+T/XyfSNFcLCKnCM152VNseexj7HfwEevoUmTSys8mT7HT5Gfh
8yWNzaYeKQbfInIgXGAVzjNolX8GzVqbLM+ciK+u+GMa+p2Q5NqsTrxdiJ9cof0q5Ib1h+/nMDON
rae/SJUpIYGl8Yt2sNQJ1OzQq6Yxyn+t3ZreL6zxaqy9q+Y+Lg4p5jH8o9hEzCCjJjOh+yux046n
sGxBXqGoxvxv/CUFmM16gkKSz/X2OQ5XxrgoorlhTJuFXecwNhHsRot8InJ3a6t8aCjEGfcVG6l7
J/NQbedJ5JjBLKERH9ZmMgcvFBhGlcvhUoYw2hyxZZp8FPjjMIVLnPCgDYukxrADSgqpxPOR2Nzh
AaVqjgwtzte54FQC9kiwPrtT33mzdCgWCaQBzbUeMtREKaLQkMXax6cK1M1rkRZ7eMkRx2jaXazN
5PAi8PdnbrGQzX7FkGATlP0s0qrfzAiI2OirGQYRfPDJlr1N5zuNLadDwkqYKcCUDAHFC8SlVr36
Ub4Q/WxbZuOyqZn8MfKQWc8ZnsKCnGzxBTOZePH5tuov0f+befnG1NhNcfsDvddgbZTYh1Vx/ODh
tMkti/q4UqhWupzAK36JBetFMvmQSZEThjtN4+PvxGrhm9k+bRG+1uQvViTkZuVfNbhXB8u3E/Wv
CK4oSDlY3RAsffgnQ0BMC6UJA6BcDJDIZDMpTxdTxRLIZKjhJFBTwZ6M/yHtvJbjRrps/USIgDe3
BVeGxWIVncQbBMmm4L3H088H9cwZqcQQ45/T7FarW2QBSACZO9deJp42ps6zw0jW2nFWFEpNeJtT
7IRICLFYM4R/rPYFXG2uz1KY0BH2g1BfCwHMBOGvJNq3OyvIDnL22Ig71Kk/Z/BVLglBecGDuTmu
S0BuhO+zottjsVDKCgh6s5esf1w63bGEYStF2K73/S4QMZZmnc2Cu3wc7fXIk68E8X7151wd+KQI
hV5rQ0FQjHhXB7RfwlNfdS70D5LlGk/qvyv4/7D4ByWz7XzEZa4oJUjFlUf7JKZ+gGAjRfs6UDYJ
+O88fSz5bSFCxhxvC+NObV/L9jAd2+6+Go5WYUedA+Ef7ydhsjZWCxRrIGJbdCLLoo+8iZ0oNBDD
0GUUMrcwVmfPH7M2vGam9KAWHapwkycWGipIhYIor5raNzmv7xYt2g6SehDr8XWIc1ddgctMdSQ+
Rk/PzKUG7Z+/F+jSiolc1+ewG+mS0cAzTf16S9YJtRkPaX5Lh44KzKBuHT/ybsL18zvLrzK84Fw4
lXguSo9/P7T61aGvdlGCOetNJtfWLdw4fC+YJklgKLD0rp+qbpcQ3Ru+R0jjAKcRBUFyA1LZROae
7leZHAb83Cng0kObvtFixjk6VZ7ga6Kbe1xTl/sbXXgrm7283BC9Qcpp2N+N8YMVgoQWNlE6bDOR
RLJ6tl9I7D4fU7ibQCKSZGCD+DtIMMWZJRaGGN0Y0y2gnByfw+xpABcN6gfIG5iM1qmtQE74Co/8
DHXCYggjb+AJeCVXIzorZdfWiC8OMSFxKKFNeq1kwzXHMISK+RWJSlI+O54OACMD/WjwH68eHknp
q0ZVJ5AQLBqXHBnoNsf+BNNauBixW7ELSbZT/a0oYGXg2tBVpWdFbljdVZqbGwdR95Ko31jPqgVO
5Abj9zJ8FqP7+SSJN+Zj1fo5VInAD/NbtsgsLpbwNrJlLtRLu5zU7pIOb8H0XQ73banuiVsLgldh
LXtWmB37DQvudtzuajQV1VMoOTLFlIkVa/IY65dA38qr0y3JNw1aOcQWoXNT00TpSY5z6cWIiqtb
R7pBTfIcYYgs+a10qBMXC0qp3NaqE+GgjAMcyt/uVQjcLt5VvafhdZaestDpk39YAhFKo91o3eFH
spya8iPutlP2ZCZeH/mtua0E4tdx8M0dqzhI2PqQeFg6BvkKsH2KLaLF0nhII9wJY68TIqdll5Gg
4kbeUQYPM0TtgaqXJ9nMb+vmTRTRVO6k/hzq+yaniBkh+EV3bf6xNMTDBx3z5dPfX+PP2pZAcCb0
G4icPAxXXXYrk7IuLgrrFs4rgsIseJzQQkQ3YrTFtBKX9jF/SVWKmP207Cey6YWtLu/+fhLyJzXd
GhrLVg4uDmy3q5ouLCajixoUt+n4yJPfdZBFl8c5/DGn0DBwKB4tEy/6TTe9QZ0OhEc8LFcJ0tB/
zwRMp/rWDvCsWNR4vxr5/P3s/jTVpHdvIRejl2msXLyrIdLx05wD3CZXm0fYEWRH79a9YvgDsmab
w/DMzxbGsMNXk/snHVRVwquQiBFS6Y0/hMhFbi5q3grDkcrIyZvRVqXvFikC9FxtHXuQBaA2klV3
wl43lVyYme6iF7dLaLKw4duoWw+9sm8LVsX+vdbIBEHQnLILPA8hT3smkxkrY88S9h95MttoctmW
x+u2llDRLjQ2w1i54pKfVMSV9PbxrsQLjwggLf9u6NHOCE6WsDx16aWjChGguMUDGVrhQ8nWt4zm
tySxHEHG63UYLlJ/O2O5VEX+OLMidtBggYw0RwQsMQru5fRi0FIsKxKCdckLy9RT4yct8FcbGpyp
p3ncEonqlX3nNULD5H8pKXfS8cYSx62VKHt0ukGA54DooJKXCd7BfyYXf7AmF/qxlwlqM9lKXyZM
KEykHK2q2jitOS1bOGyAMVFniwjGJ2VbLceyS5HtUFtAs1AuIgsSS7RnJpxCkLdK98TgKBF1mA1b
HcM+yVuWVafyNM6PvdbYY/suZ3fxqtwYC1uuZBqJ76uXelFkdi0c46h1aNE7lTh4teUplnJTBn6O
NXhuvaU51SObqZn7qM7ksU+YRH6bipjy/tZSErsVFq8sJqQqD2P1YiS6rZBSKjAaAWGNVV95KT+G
laFn9BFGO5TXCOZiS3uKSjBM4x9T+E6DnIl2dmY2u5Im7EKozY1m3H3x7qydkt8LFNqZcIrwtDEt
eClXNIyqToM5orlwy7q3tlJkZusxIVkTBle2B2fDZdLCL1oTPiaa1RVi5y/O4M9VDh2ThG8S/Awd
Rsxax/wCYVaykiqNABeixSQBME0QHvVAdNEH09dAtVdo/lD+wNJZ+ijYQqpnZf5eGi9ScEPV9vdz
+bPRQosHWz9VFDUmFPOqskgScTC7YKJuJGIZRQoWwNUjSfLp2jrHCe2Lw302cf12vKtpNaitMijS
onh4Eu1ld2r9j+dgg5T0CyXAWidc3WMFTz5aKzrpI39Qw5NSzMUxFtg8GP+AxG7y6tvyVV/4k9bN
ujoQEwCjhWhi/eo2qkufQZjUfxp29eWKNSbWYxUiNwYjbx8BlnRQk16N7FzVV/to4pz/fvc+WSp/
P4X1Wf/lSYrjcR5jQ0xvBHYLHD0Lby3QhCg4Aj0G5G1RfhvaS0u6HquUgqfIFDcwTtjmTF/d2nXN
uRpzQq1pZhka/o14S/9+LqPAhC1kDIcYdF7Q0DBdyAFfQwOwizfB9dL+nEKVXLdFgaqc2vyxBCtr
0y8l8J/cfQPREFa+JAtZ/9KAfhkVNWtGiD5D8aAeZ7sl6bm7J259AzNnY24Fv9kUdvjFnfjkPQIA
Ysvzs1dt/HS4/eWQQ9OKQ0BYBFmeexoBwP5J+4MGLZzQsvalr9KRde2za4QYSqwc9QlutesJ/XLA
MjXMWdNIUWvHHrVPgG7UNYL3hP6MgUNsGh6rNnO7EBQNbnelyptQJFdyMU6BcZ9OGLqH4d5oT7wp
boF5yuhGYX/oAmAQ47AEAa72i60I6S7QTVqv+A+zP7a0I4shzQoJVzZ4azG5V6dTuzm9vMj2cTj1
fuFVHp0OErU/TOcCFef4kDh+tXmUN8nm1dy4G2nz9tb77VnalHswV5simqg68Hl+H2+YER5a++Fh
zdHSdxf2as7DqT6SJODF/OiD572dvI+Nv2wW7mu8eYjsN45wuQjuJXIeQqxBp0Nu57Zxazp0+vZA
DRvTufuoDqnNOGxxJLmlyCBgMrYt1+Qw74b9/mzZdz72iW73LNgDOfc+UOOGS+CHsKj6mA7LAUuu
njy7TYxmmqTQbbpX3cJB6vzcnVgZEWaNL2/IrFHSeqprbAF9NssDHUl3oWVL3676XnxfrzJ3+WE3
Xq/AAy3ZFN6bsKn5Eu3ji7e7fGDjg/VJuIEF/iL9vNCJ/xoOH/F+2dR268f8Grq4FDAs61fsLpwg
bg5cLKM2bWnw2cMhcnK725JBwk8/XDpaCm/tR+0/xPvSrh9T5Mv76VB+LNt4H++Bsol2Ixfd+9n7
ti+X0mcs+D+lDZq0yf1w8wFSlfvmbv3gfB2X3PYvqX35iJyQQ0cONyzmYKH78XG3ifgk1n8n96EZ
cq7SZjfBYlm/N+QCsIkiMi1z3h5y9y3mbj7wV2uftO3b+r8zfjrm+lp+JWGZH/nYcRm72E14wh4e
Kv78gTPhkIT30s958ArnLdz4u81lx9G8w9Y5eE65Qa3+dpJdw3urN+GBBdah8blZbt7wGaWlf1P0
z1Gq0emVUIDRoInoXtRQu0qI1nQ2S9yv4Oc2wGJYDOcl+EFB6GmGBLwB/RaZXet9M1c0sO5VoL9q
poNoGJ5VMs2NJg4pK4fMlc3OAXiiOB6pZU9s2UTxxWIiroGwpLX9HOgbg1alQSeizencTQmDQvRs
UANTwcFIZFz0MNISpJu0utMyoL552tQpwXPq3RK/rviwsVMRkio6zeDqXVlffFxVZCB0QTXQdSok
b3HfYsIRM2B3uXO0QMKixTcny67oA9yoVG4tYQ+8X/LzPqZAHt77ClQ2BpETBVcVi+0oOi2dR23x
1UDxgsjahLSEa1oAo/QA5Mo+PK/8HpMuQ6EajnjYuptGRgrW7HBnNvCDMt6xlTiihCB/6WYO360u
xEaZJlbTA3Ib35gYcum2K2piXw0ST2hn0efQJsJGW83OSQHNcDpOxcJVBS+/CYBtq7xzsdV4Gwrf
LL/VoLNSpSPy77wils+DYacZh0kOuONWJIGPrd1H0IAt2S1M5UHFi7Cog1OnzfsxmeyazF1lFPw4
Rv1umM6YZvdlgU2OOFlevAS+WuIgUImXoSKgns1NlR2jyJL9JsA4LSBEYqGJu0Q5aEnnj23NTXHi
+Fbst6IXq2swDy4FRY9HHCVg9U2qc7rxmo8oxTMvCo33DCJfTt0+K9SgZukVouQM8ZOUy07Ximdt
oQuymuKz8GdKsqtaZji5x791qr0GKya5gKWl7YqQcltp7AYYZTRdCX1vwt40RwlXj++hdhrgShDQ
4yd5fD/TWv57hYLs8pOyAAUkJQHNevg865//ulAVVRGphZzdFN8qh9BiT/bTV1wqdsZ9spv32W7x
tG94nbiSN7uyPbujm+2yXfAy8J3FDQ6BXrFT9+JeeV+/P3xNdvkP1ecTYrIjhW31TX7pvNqNdtW3
0sUt5oQluI+M2mdTxv/nQ+KNjoGGxOcM31S/dVc9/Blpu6uTPZntuGkOiWTecmfa8iXxA9f4brom
SZC1O3nrl+nLe93Pdrpf7DDp/yHvJ095Lzj15G79aJUv3R/4zsVTiI0cvOZb6zZcbHTDttCp3c4B
4/WIesH4MLvpXU7nm+SJruK0NrIVZn9Wgj1z77b2FzCeYSuwOLGIAbfYMV8Da9o6xyZO6jb3kGl/
LpwpkyFksLfaL32AoVMNK9iHt8SMW/v0OZlF17mU6E838gRbcPU7WuWO8d8fqW6Mo7qJWRjlncAB
oEU8xmjyY76fHi+mW+gbvIrlbZ2uoQHYeK0dAU0F17i13PWD3rE2tCX/+UZ3+u/RW4P/oS1+h5zG
Fz7TPv1/m4TiTbBVXrCr29wNG8sNnEvOR61T9fQMD/k+8QIcn8lj4g9zW72TQFz2tYPFnKu59DO8
5IfqLH7l4hzlwAW+gdbCWRcH0wkZgtBtOe/1Sllbb6QbxdHtgmm+cMrH0OVkL+tSHzwoF06ZnyTO
lH8btnzqPencuJTtbu30HqmJ95o7A/dv+Jtrme8Aeu5oh6w/Jd+Jd+tlWbZ5B++P8kK/S4+0u/hS
71gNBXv38HZSbdV9U23RFVlz1i+NcmB6oHX9T7hVnzRPchTH8GiJeMq29ZXt/Fh40s/fYXp9YMXl
K9ixom8Xfhfuc3/Ymjt9F6xf3/m9s14NTGumxtBXd80Ww/Gd4ZI7ZKu70Id7SFbh+inLQTpkXrrH
g9VN6DPAJ0XQ77VH2h376ufhrTf8us71MRFslO34nvHnBT9CqXFgl06pcIxO/57HemZDt6HbtOve
Ul/f0Vmxa0dztQsxzL7BEI5YqhA49c3yJzf+p7qtbkNbfJA3mVs661fu4cLqNufmJee/QCexR+8u
xqviZm4rkn5q507nq8+5l7i51z2KWxy/3ua3wi/8zMd+in9avvotU6i1s3b9NvrI+KPoI7ANx7QP
4kV3DSfxjd2IT/E2OWbH+VAcTZJfdtVRPAj0sXbRfj7M28pPvc7v/DV1lb6Ku7wM54qZ2RUdhfNV
3PpOdiauQDoqdnwn/jzfzpYd1at3wbd2Z/k1/yh74m+9wcVUbXBBLxz4oHYl2nwUkR2n/kQZ7q+X
k/Dv9dd5S0OWbNOdttMcIm+3ujvdqYCubvyM34B7MG2HXtCD8Y/GUrXRnPiNKYlrUnbqRXPWiQp8
CM+uHVGG9s94XZsdu9fw6akXuYlrPtf3DPPP/86d9lSdm/06/CHDXXq4gDGsDAQ2xwBYiMXpoe7G
bXZE9+3rZPQdeo64xu0KDwkjP2/l52i/Dtc6VIXb2ctROrLQczH9iR6rK24jDledM5f7xz0kENXn
+0/zdjz0B2vXvq2+MEQBy+EmsYeRCObAzXzhO9i91z6z+vhIg7/CWf7sB6mgo8hf2AgBW+pXSE/d
YLLSxst0ptue9XCnXOEbEVIV8eW60y633RPpiF8FGHwGcfx21BVZ/mXBK6i+8KnqiweYU+7CTARv
W/RAAJ1//r62/uRi/++OGxtKOjLIWRDHodiT9OvuTD2H2lhoVnDG/qEkF5Z5k42/csuzpAb3w2Ab
423Uu01PUbnpVWyVvIiuM9+URHfNontj/WINuK41Ic1YzTZKZ0TaIVV0CumGr1JDgWQ+sXfyel/F
OBxOR5y2tORjSinM3omo6sNL1DxVmM2Rs26sxEXBtkqfX0112xWX/kvwbB2+64tGSqSAnyHUxcnk
9+HV5bqNqqIKzmXuZ7E/VBS5I2K6ZtgmxJunO9l6USOmIrn9oieg/Y5w/DveCpA7ZaS4EpOv9txL
UGUC1jcBfp+nykiO2HN4nUVxrcu0EaEKD0SIhFhw9ky9YW4rUBkS9aIq0AdDaHg3Tf4YVP0uJSiv
jpgePF04Ay4zWYeyr6fr0D1Xy7tla2T0mthE9LGPjNyXY9IV9RbrvPPq3ZgroWcN3xUGeh6tTVyT
8zZTZZQWEYqDneQ4HUPnmk4DZKzEfMqt0Usr45JYibuSbP7+GF51J/8YlmvdcjwR3jvN67CETsZT
JwvbnSCfcKsb8CwyDn13ruTncnn/+3FXaPL6QSBqXcckHvKOcg1dEmfZV1GRBGdRxNmLkW9OYYQ9
KD0DjPH//451BVumSjkJ5EMF51CAkk6Pb7kNgjdMf6Phi4L509EEGWbaUlcfvJ8KkV+mDw0b2CGM
2uBMHFSm2rFyLKyzpO/ZjEgjNBw/gZpjsngqX9zHK0+wf++jBtnegAWPccG1ZYFaEJcjq9xHdald
S92SlywYL7JyUQZvXCVm+xLHSBkeQ8XqGze2mtyp5qlXbggWVNaEE9kem4q8H+xmSEDdyCgk2CD/
GPBcHILIK0Y7Hh7zjar6S/CVOPd3BO6/z54EFkMUQfZxy/l9XkiyDhf4VrbORfLSDgoWPt+gQKrS
cxlfEmhicvXFnfodxeeAJo6A4G8Y83KzjJ/mL7/cqCqYxixaVOHcqReUhQ5dwlWhjblSJHmA539/
ArWfcPJvz/t6PB1XB9Ru69/r7PTL8YpJEacKEOIscUdQChbxJRwhMQ8iLJMnoaZEp44U3swZC9g4
3gnVeda+hQBPafU+Qnnt4kNo1f40NIfRxKGnmvdGcVSXl2mtJUn/an90wSMw4KaQ7o0OkcfEvVoe
ET1hPkh0t94Dokr7YtgrwWs69RtZPXbYfBNjm9GdG0EkCPlL0OYX6ZPcvmHzoAIBy/tCYRNa3g5C
Z2vGG17Fg3mWirOFU1qcf+ADpDaNE6iwkIN3qcbjm8Ieh+5zoZ1KJHurryjWNHC88wFTI1R7q22p
Pr6SJLNZQNuhA8CteRcxYk0QjuYnGao3C5LVr+R+FgcB6wSSqcbuDhGwMfjWQDr4/cpK0fPU06wT
3TfCZFMnF99WtmfP9nhcuIAIDBQm9LYoSnfqa1bMxcsW1WsGMOQxu7WEx2bEToTaImDTLoe4prMe
LrfcpLC/1Bgiw/7uDRM0wU/JP15Pp063q5AO62Bt+hHpBLOMR7kTDpUXjq+JaHlMC84036YwD/S0
fls67LaLYwlNV4EMlloLGllITuTDl6rqDOZuQNLbSJO33rFMf6vnV3M18CrgTYgeqC24vN2UDRpj
COWcBTcTZ3oJY7cJ4/SRILXC/Mj43GaKnPQAJLBox6ztIDx9s1YlRT1uFSU7S1N8W5sTWaqce7lr
03AfzYGvpSI8S1jbMJil5NSliWda3aZnOyolz3xUbmqcFx4CEPsGALZlAKmFWh7P5MrgnjsmbgKg
bGkXsZzwxStuZngeQGaiEmGAiIUOJnqSdZhLw+3Vcj8or1hATJvTBH20qKptkML8kKGRGj3pHUCw
U7vRqnvssR9S0eCZ2bU822nc+dwxQjgg9Twhq3QsPNBDBdlx7Mhh63K2QU4NbwnbrEQLbLyEyAMq
DAUec0oZUSvuhkY/NRP4WKBDaI+JoM/vSq1yR6m5kYP+BsuhpXodBRQ1Jnv4LtzOC3DjmuZAhl7L
Tc+5GaHUEmituqIg2lj9i6QjV2bIUhlv4+bZSp3IsPN/9KnFIaABj9zjUJMGdqJJRy2oHYAdk/Ab
7PpD7O36EibhP7p2aUvADS4nyXU3NQgQgfg6/FBb28LJIScoo5COk7wj/TTXCRw6494lhNOdBJk2
ZRNjSoQJ1Ltq6Z3+uWJuMAnwLivQrWaBgLutSsciF3We2n+m/Sz/MHGGGl/DGdUM4xcP64I/egtR
A02x500KRBnf5vuhrU7JBO1cfmFeWJqTqh21AUKM3wv7QjO8LuEdT09SBrlOudTTE8qyGsUL9qqF
qe0MGWeaLAIY5ElJTSfW6OgHrzqlqhrhOsjzHMur1zEofFXiAcr2Qnghy6lQUPunIPTwHocOA8Dp
Vg9npy8wZtJts2RPyM+M5quKnThBi0xJGuwcMT4byiuOXiipb1cngKKXUCTLDwLGzkL1VLRPlS4c
yuaIdRylGi8pz+4IwQbZuZ2nt431rImgd/mb1HTUwo/zop9T4yUyLKh99zUThiDNXsZLoUrhTRgj
ntDMDSNmKTGkORr+ExOaYrqlRbBXg4J5NXvBDBsjA9HVsS8G8MyjnORabGDXLe3Q8sZ4qXLREpUF
6KG3LsaIfeXU7IXReJrib2aNzXFdn4zyVa3uGWSkilI5bI2K+VZpvGxA/VJ2N1WNvhRb5BxZeC+q
2LKztJnnEWKSlCFBU5+peDOp2srsawuPD0ohn+bQKjp6Xclwgfq5TUbiJVIab/I/LBUW94GXOJ3Z
UpNRkBDt2QRkZC+y0yyPDd7kjeLlMhmEzVlkg22crRDqJCdhMqMborKDXec0euC1JrOKsO+MenVw
o+zcUOt2+jfFOC/9a8BxBj3E4AjxPFbvsXJr8WJNDdV4BPSpbrPoB4JPR4nQLbjl+i3QM3IRH7RU
22PhtaEjZrp1zL4WCUUu/cj6W6YRiICS+JLlb7j2YAOtOOv9HzKZXObskM17SY39rkNpHr6GJpyM
6D0lio2kUTIJyNOoO7cJf2SQOBtN4nr0rcU7bKG+MLGzrrGTlbhUsfuiJyn9USGvFYOh6HQJyU6G
zvR7xWAVhRoXbSaspeQ89wQo7o1gNzP7oSGXR4D1+IwLljnYUfVDS3NHZYqZ6h+wh8qvQoc/Oxfc
DJFyQmLUscD4/VzyDrf2sDWCM2VSUFyy6BRndsTaquhfVEpX1K1/CzMDqfy/ml1VviqUmjEuF0UL
gjNVSzy86JNsN4LpZZLlsCoqM/ai8FxgfmT9QJ0L8iisFWtDrWqdhw8dHh2huK3sVkAvSe//vZD7
bCB+PTvt94EI0ygsh1JA4De5VusGqavVhw4cs/5iHK5SVf8ch6uGvDS2ea9FjEMgjo6INIyqS6VN
LBd0B5RLK8AQcPCDH+cLk7JmPYnRKVQVhIaSYzA5NvL93y/9X3rYdQ1LyqwCL0Pk69rTU8uaTkQr
x60xWlyNJzfFYbWMLT8H6O54/3QIf1Fe7mGzaUN8UcR/5HWjMR17tfNTHA+pagDDCXUwean0+nZ9
jNeqp7P0t2QYd0s5eYH4JqU6geh0rAO8MOJDswZBaZtY0iB2HZP+tsL+rNhDaVpDmJ1YfugnPp8l
f4SrVZXmsRL0Qy0MaFPaMwUjnZ9Y9irh0DP1RBl7fC6A2liRCm9sTWjVHe6C0T+cqba+bNPOaFGE
UUQPg7kxyKgf/RArMXNut2ZcwUjbUm9srAIHHOFRsbqtEnxroswVgoMRN9sxeO/MBTbhPmduGPN2
V6YEUaiXgOKhL9+XifQk9UeEaqqZ7tZBWMvQsj/KWrlvhtcqFFCXiLveHE4VBXmcQ5jNE0T8r9ok
P000s2VY7hPaqCwldJemf/7e0RizKj4cP8WgFVwN2lEkn/UIOWebPhfyHQUUKzOXwcrOk9NJL0Vc
HdRy1c3CqW/txRzdoPcBbyjAN4p0mqPXNXieTdiSyavFhkIOgsCPJ+wf6n7YpBSKylJvNa111Qr/
kVQ6jh1ARZMejCzfjc1K+03Wbk+qHiFsOhRIStTvzEq4yXDJV4tqOzYKUdvHmfK2Dyfvi8d2nZv+
fGpJSmcOXXfHV3PXnOv5MIxNcM7ZojCpLOMTDWOtxm5x7KH5O7X0BXT52d7SYNrWLBU/Ljgev08S
M2bXy0ie7HmU98zaTBIckFqrWvzyq33sHxtnVglsttYMi9U78Dq/FDJHNaONBVDrLlRAenJbINDg
hlGFyfJrip/838fzsxkQYYCi4vCPjPc6aKAeRGnWAs0iQMTmtVDYSzAXYd3RBZe/H+nTS8MMdjXk
XOmyVzMg5DuhNWfVOo/ji6zetxaRWKv673ZKcA8n8Sz9z5j6/865mFz9vyOu1/7LJn3SRs3EAMJa
B5NdFEVomAzMOzTB3qgmBQsPxKN5qQzjq8Ve+eQhBYzgYVFX4vw1A0md4rwe69k652zbyO6w2sWB
WRuEW6J64/7MpoSNOrhE8Uhu0t/HeR3H6xcEg0d8rTG4UkXl6nFdGp2IkHFdPUORLRuO/sFjAX0h
T779/UCf3dBfD7QOwi/DO9QRjjsaBwLTxsxqVUGYZ/p0aXgLzM8S9vfDfXVdV5VEZqZa2YIDnyd0
XPU6sakYu351lE8uiva4jj+XrluWpV49M92wiPEc8QKC6CDOZnvS9lvePyv6kWLb+ZXPpPYHgg61
HtbYCvLhj0aZ9PsgwveUejMBOO11nGoVa7MYbLDkY6Vot2UBKQQfqSERoTKoRD6wZxXBlieEvCw9
NYWU3MqbAm6JifmRaowbfRWoZTT3q/i2YfNSd2eII6vZ+6Ak+y7ZD/M2iI292ve3IktnLZDbyEy6
7tXHkd0GcRXMbU0YsEivHjtkjAOhaQUnd6sE+Bz34/1akAi8vAZ2BsHgdUTQ/cf3WmdM2M/hq6ub
P5nvvzxaGGcJS66YSP3HV3k6h7QKyQLEW+Dvh/lk8oMlCEtSxu/DYo7/ffAFKc8rSQ0stphPjY4G
/MSdzq3zHJ3+fqCfHi1XLyVAqKQpMhYukv4TaP7lgiTuvKwmTEU1BTAm+dDaT5FJn3JIPANHz2k8
ZGm5lwosE3XgQHHZpCpJYVbgqdXoi9Njp/eXKSzvwwG6CcCNFDoxBhJL3uEK5ivFk9Y/hRRtkDz3
cyJTYdspDb4+FN3QetQ1t4Xgw6MN25wNWVs4FmybQTqwB57r+6y8yK3EmX38/cI/e52gdqvQInWM
LK+j2gzAinIeu59zxBo15ufChaSBBg3Bx5eL5yczBAehDSfLGO6yhP5+OzHkAaRr1ll3dsFJeXeB
WHhr/35JP5taf9zLXw5zNRF1GA4Fgj6wkE0uRSBVQY4Ua93JgdvA+xfDwokx5f+/HJa6B688jU7j
9UyhmUsVp2ZD/wF/GcrlRvBU3WWxzkoZ/MSZld30H1qA/VxCdZmlWfpJ3dXMqyEtVKWKDbm0zmly
H9Nqb9R7bO+HqHmoTYwBSe8MrL1WkLyoNuwVJF+MXkvkORCCH/pW9+gB2EHylX/hJ8srnSbUd8yZ
mgql/PcbPYx9MwRxb531gcgLlwwQ+q3aFrYX7jDsMcp92LDDKmBtUvs2cXdbqZr/xf34bPJYn2qR
Sm2tDa9WCnlaOzQ5s8U0PAfrMq97UyOifsaaqUOyxRzJE4hNyJivXhwCAmic4bEcQFO6yvVK/Que
/c+X6frB1FRLXTOydfLTr5rdLX+ZU7eY51xmcmh1Z8IHQpzOYC4qYtoV51VbabOibwKeQh2cHdTi
FUg2YZR6V9z1zehM9VuQyg4ghAgiLQPjljCm9XYkejVS7fU3fx/IqzzFf5+xtXlDXShR+l43i/LA
0vBoIMNuqLdrI8MEJmJjGAOTNs3iv7ckozCTaQlQT0IWZ/OEvKseU4dJK1bYmwL65YcVkP/ixNbH
6I/x/N8Tu6Ys4HhbqSm2v2fB2vPSUfuXJTiFYM8YPUoIlvFR99i8SvnWks4skY2hrdWzSPbCwH4S
ghz64xr0e0IvnEJW/fsJXlmi/c/IrU73uKpiW3X1CFpCKjV13ZhnPffL4gd9avafLKy2lh1JcMRc
X4SBkmb2dhy84mP8SpF6pbr4nxOwVltXzSCW62oq1KMpK7ScW5cM9xRMTLq0CgyBAFwZa9dX9uR5
BsFDdLUxfWSD+mWNL392j0w6oQZsRh0d0frnvyysc5qIMqEN5hk3Vy/tclcjCGnKhI3BI6MM1QYE
YO0ZyGx4tQTaLzVOxxaug6owFLcAdjtCrDXFnXlLaSg9tupxCbZ/v1Gf7CDphCoifAW8xehP/n6S
RT8KkmTmxlnVD/Nkz5hA6W6w3BbhLvrKp++Taem3Y63n8suAyFlTVWjyjJUXURuHsXRV8PhRvP2/
9FzJehBlyaBBbeKV/vuR9H4gkG0ujHNY7CXtRzKTRHVgxV2F+2Z9//chhJ3Kx129jb8d7urCjCSW
g1rjwmQxPzW1aM8wibEQpkSk3VhYr3GFYxLoU1/cNhmRte2zZHml9a3BlahQnpIHSX9P2TMYMyqn
8tkaX+gGduDCsMB7woynzgLj/lblEmli/AgKQb2hi5635Ls7hUb6WXozLJNTZ/eNRcg9NZv+umJl
1OBTeinBccQIJ0BUjOgB5oEMU+O5tjDHBkPDi0FvTPIXmTYWTNGKQzHLp264NSqII+Nu0ghIzszt
RBJwL0iOkPviktph/loRGRuVgj0SrhcTBkw/qRR8BZOwpXie5h6IXL8zobusdqiEXK3tHYV9Jm1T
IYw36FVA9oiETzS3wkDX6k5JDD2u5puPGcpj4nS5bpBXYgeE8xqxk2XvPcasGWtFeZOQiaxAdzGs
LUGMVLdfzGKflIh0DURqcFSsNNSvtpFNVpVxDh5PEc75ho7YHRXdw05nA3+ot8DpvyJXfPqK/HLE
q1lrjJZl/i/OzrOpkWbZ1r+oI9qbryBvEQzDwJcOxrVTq7399fdJuOds0OiiuDt4eQcjVNVlsrIy
V66V5559AAV0qg56v6C4+1j9AiX19aK9uO8/NHQWXjYaZeysTrEPsY5w/FYZ7wPrFyrX/nifXosc
mdfGUbzjDxu/dKpBbRVXGktuMwLr8QC6T0GGObxplbWbRJOSgHJm5vsTjLXUECgl3GTjus5PG1Wr
blt1Z5DsbGtEpaG3U4wby/vmluTHqMTIDQo1itOLr++P5bMSgv6lAtcolNeyf2whG/a8H+PpZ58V
r55abs3IXlluB6dLNndz7pDKXZv3k67Hz/h2ylHSVOBuwoGOwtn//5gDCePO4Yk8wPnVsWoSvbTq
o3M41VPbfqBIPW8In1PhiEJdds0sXRp05ABIpgD8M/TzE1gdaldrRxZvWS1rB2p8SljNXQfFoo4X
BkiP4uqvn0+7EDHgpOWwB2tFkOftTP4wz4kTcANpWb02c0w9LO3Z2c+4nKMHpxDosh8irlv1lRvs
2/Xi3PwaHhR/jC03b/tseQV+YAxGGXoHhVRnaKNEWH8b0yiiYKLep9VLBeIkdEvMnzEZQCoOYQo/
2O2xuvNMQPV+cZ+q5T49uuGNH3tXBuXCzY+7gEf5pxBy/AM/y4wipYDGdQ4cdwQLyPMRENfTK9v5
WitnJ5BXHmN4aeGJxxPE7SPcDKTv6i324kjj0aBlDBUpPO1nI52rQXSyapyqhPSxTTbBaCXNYE7K
lmB+Nc4N/VSD4ND3kUtN+CEe20VSruL4bzgcMm7xpyH5dkwg/SyyKyNwcfERlKFim/AAAcYz04k+
far2x8IB9yRa5weyFDed/z32nkgBF5p3o1RAOV4V9/uVVX9p7D2obCzXQymBd/9s3eyu7Gol7R0u
CfVSNQ51DWd+eFvMy1TjoPAg2kTivHhSB3QhFXTFvLuuKKcG5NzH+AoA8dKm/9iXM5/TPuZOqbn0
JTGrlWX/iYwnPcluAlt8ftSvHDQxrgTEzEu7XmrCEdeCCfifi3gC6/XQKjFmDRhVBCQpbQSFE9wM
+jAxVwVX8DCBHL259ViXDfGjjhR9ThJey/Lbtm/gQDPnqArfnOBi0Jz6pi4WYV/DVBN9q+uHHpxy
bbzGwK40Q51kgfBYKv3EtdM/igImDaQawIJmDWhx5YXWXs0XPVxzxRT/oM5fv57uM+rtt4uF44mA
F0Q3oCDPxdqEcMNKwojHDU+7rkeW0qO0UKY5/zX0j0neTqSwTkUoFQ1ObUD1euWmP6t23Xj2rHGV
TTgAv2/x9Gx1oxUgGPK/DXQNgwfG3W9uYqvcpU6+BuT2ddcv3Yk+dt08S1CdWj9NXZOZ8qEhxYkT
FFhQzNPTd8hBiJDnbTF1i3Qx6NQ+A0nrSyqQgGJ93Y1LwQC6gVwyVV7oPP3jnetEUO0TJ1PQgyZK
uKgCAkXsIdTDJXQQf+KyfA2VeuEA5vPav6EbP8AHsOgh7FKpT+ube5gZCCXfH/PiqZgRBFpW6SHw
IZekehBeEpKFVnWt1+LsnZ8yH3t9ZmIDyzfhDcNjUtK908KU2yfTXrUWSq9MOIbRI/uRAv0KFlpT
z49/RzCX2smYRoMyRTYUQM42AIGDBSpT/VkDIa/DSxhdiwCKlfunl44lZhA/g0q6z8bICyh4H+0E
nMuw68rvDucN4hHrxhdkJvS1xdrN1OkpAcIFFZ/Im5JV2FjgcL6eZO3icH3oyJklato2K9ycO9EJ
rJnxzY+XzHCpFjedh1jDOBkS8l10IfCzW4uA1FUkyeUDwXGFnAcoAVfBs6FQ/IpAPROWBB1ijiHa
mBCGHvrqHrK7CZzQchJDt9Do1yRJ9csP/79Nn3OHaLWTp3GHw9vC1tbBOUs17iRPUTaTfDuIqGI8
opdL7ZqUS8hQBCQ8RjeEaapRdzFQP3/0YAWCxpzAXTwaN0oxkq5zbk7eRiUTemW23gLQ/6wbpE5g
z4dH3zo/2ePQBf1PHAOrZhwKh9WdIpVVBWDGcuJdw8x0uzuvSeGS/uX6+TexHbkCZsEsunmZKQsj
YnciMgYQF9WM0X5Ic2PqOUubQsZ6fqK0yZ278aJpgqeoj5fWDw+eSc9bDaU9M7RqZsKWnXdPEjAt
ACIAVc7rhR5B7QLoM62+26KtAQ1dpPSL0dIOdddvYmodDOhT1Y47YPQEGxTQt3SieBQ7tcoraJVY
ixd50qxciqtxRJTgV+A4BGGaGcxk5AHtYu3r1m2D3BDmlvAwBIQrFzZLwDcLMHRjYT4UKrUS3hMl
FDMTQ8UtFEYgc+65zgb+/gXlwAuAueb4WhnVpHdvtOE7NGyzFLmQtInx9RB9hcOlhhMNCKJBgSAl
2Lr/GoZ7o2qnoM+KYltm1v40b1JKrJLvqgBJXkwKKPOkpsE/RxIuzM5EgYcnt+JVHoePhnNQuAxl
nQH+n7Mz7XeNrsMFaN2dLMgXKAfXlHHbeyXiB9TvAkGD50bQvjdFlNzDggehpQhxa1B/ayssgo+f
4ufcAb3ibXueCtRtOXEt9GWQuTkV0cIxQKBl7Ww4PuYnb16BS+mB5wmcw9seT+avMWgpWlNI/KH4
4KUTkdV0T8vOaB6j1vx2TM276mSskhEtGHVmZPrETrdJCT+Yd39tTV8yhXiqiKpS32WfwzEqeKlS
ozLtgxWi007yEBibl6ElTQ11mBV3SkkeihhgTS6yUQaea+CKEN0ObbK0GVE2MP7tcXmlW55crc+2
GjgK2WmQsmiOceao+mlZ1Frpc5AU1k1fAa4vV0UTLzUd+0yRu5sP3+Ohgho407Z6+pS2w6NlDNSx
k5BXxr+t4821Bu8pGJe6YiyLXeBUuyBpl7ZTbZSI+mPKLyFOw7FQpjma21lpLzXveHuqegqu2uM6
GaBHCJu1DTWHEqxNoF0d2VuH5T0ch8cRmH5bIGmeUZEMElmP84kV2r9VkqrlkQqAEK3n2vut1UA4
OWHqFtqBqpkbeDx18zSG7U3pzcb+e3wEdw07INnE1NjPbL16rIKRcD0sNHb8oo1k2oZVWSHPpuiL
vPb/dvrc0guEp1/Ksp4ew9N89ADPNgkZA21e2x31E94jBQFpDSOmUfsTK7EOZtvsWriGB1SGqsJe
a/Hvtgq3phFOdNAVqDUfg9OtqTwqmj3JsvKuxbLKCWCRl2kCik1BQ+eckREoVOWHe4w2XdBCj3fb
VC6QddhzH5zKhzvPg+IAXKun7bMw/+HAOMx16cEe8y14wMy9V6uJDmWgy6i8dYZnMWquRFq6kW4A
TJ9o0HIVxHgVPCxOoBziXtukpM4Ufmz8Ljg0/KXqozDNw+qUh6ai/tsPt8Ws1usNjAi3mTMfj+km
PR3cWrsl2rDyVeJ98Kzm/mmR5zqudQ+SNbhJcCRVsM0Wtw33ycjcuy6nti8bzFtv2VW72oGlK7t3
JBZe+zMDnSTy8R1laEY1C7zmoGTd7tE6PTSQ4be58S3NKN84QQQ+JjvzlMypvJuGBrD90lhQqQR1
TtJj+GIsemQ9XNk7F85VBGWJn0DJhRrG+ZZWlCAc29oiwCCsYcgJ6FuwmT31Jml/3KjtkxY/DOE9
iKQKYv5aD69cry5dgAmUa56AUx1Bjn72KbTEd0YfrNKB5NNpU2f7sdgqpbtMkr8ejnJE1YZLXX+N
RSkQl2pfTyEi9yhztOEqDahdRW73ypiII3VuTsj0kV0j0YBe3NmdPFWqvC7tmJNbYZOUk4xcFUTI
kuDDEYVVbwI7T17BQDu/mte7cPWVglJS2jo3IWIwn4ej7FruhAV3bng/gTENwQKRXChPv37Ei62Q
6KDaTQU1ZMuq+BBWqooy7rI45ILdwMFKFaS+cp2XpLr9upkLsVdmVjTewVsQ8D13nQvSphTm4C8y
c8oKxHNvrdxmfjUzdOGS/qmhM9e4b/TKsRIa4mJLil5SU8O85grczGGIJW379XNdQni4kgyBbAsq
KPbP5/GDc2Q8WQbtDREcAbWGrwAKE0Bmi7/QK7OqAcc7STHNK89fZ+22arcRigzUxUXFvQMKtXsM
AhvY+rJTfheKTrmKB6gKMgxUvfsWVqJq6YzqTR5ryxo594hMBtf5wp9n6qw4zaJ+VlN7D0X8Dx3I
NPZsomXpzIio58iv2Ah5mPPtQPgHODfigaiUnp2uKDWYWalmxNuoSpwTdIvtlb1UtO1/BZwGN0Ik
jOPc+xdB4uXGkHZG/XYjjJp75YTZMQ65+0c8iwokqtbOGusncDADP/YIol2toPx6rZR8pkxi48o2
uXThETVnjZS/AWzn3DpGpRd0RZDah1E9Lashvelh466KV927T/XyPqEIhKqjoHSnV1N7/5ajYhYN
C10iwYiSmD7bPHnTZa3tUb9CJQuCq+YRVvZnNNBOSncTeY+FtUGaKzL3Y3jtsnUp+/ap6bPtVPlu
Zeetbh+c+smh0Cr2ZpYxd6BzIVkToF+QO8jADdfcy0tunGEJWQ3LjOTQ2fXSOWo8b9vbB5j8FwG4
Jw+dciWxJkYA01HxTBbLIKxCtN0ou8XgJpOYQp4ILtQ4167gKy5ZlA99OYcDOFQdm95xsA/pONWP
azPJEeDNAOc+ZtmPJhpue5ylK1ZFZvR8o2GLbddwkGwx3tzcD1ZZw/kznJ7Vbzn76FTfKRlUSh31
Xof0tNKjGtUzMHsoT5fz7DEqBei9jELoTXCNiAxQNISrXfwebjUVpipvrak1kVLKt6Ie6tF5Sn2p
1772CKXAPnqbNPrUsJKF60HgU/321HQ2xsGCy0naLg19bXTq1Au8K876pZPn4zOena1HoPh6q5T2
AfWCMKOeaEKK7Lqa4aVmhKNX6ALYQecFOCyiwQll8/RKP8XeTGv3p61DjYuf3ERcyriQoeddnKjm
Gg2oYpObcoAHH4a19iXlEvj11F4yoaCX8G9Msiowen8+L0rVSlx79K2DUlO7pf4h+OqU9yYxZC2B
A7X7/nVzlxYvpBQG2RETrME5TiI9Irc6UIJyQE0HqDdFGwpl7MXi6MN5BJAqe/q6vYsGwwYYghfH
kOtvwNcPKzdN6UwaZFwbOH+TB8t/RRmlLmoCCVOn+F4jNtBeRXxfHFQOCcBEHBhcSj8P6tAfkyLr
TvahSR4odY7s4xxYsmXDyhjec0R45R+5fAT74GixtBd2vTKOc1UCBHWxMgASfT0KF0ZdCEFciRJ6
APrPJjlKju5YtCQjW42yjrn6PdXXdXWHyXTuGv3168YuuVakBFHqdrjxUt74+eENpQ9O9rG0Dr7X
zrOA8m6QB0aA6STOdcUwvykHnBsmhPkAm5FxA89/NtJua+txFNOY3pkTSVClObRf+B292T4fnXgK
oRlCVVQSxz9cCM5HABNeOem7HwYaTeWNBRiuqOE5hxrvR5OtI6ZJP97aFAJIuTDs7CYoipN6SMPH
ErkSYqq6vxoSFz43EGE/e2JN+U6DkRfhReunlk6G4aEemNWXoV4k9TIl2NAl1rItIkp3IHSHUTCD
39JBHwoBPPOnzUldcaf2DeuBi4hU1djwBOW3fDOrYGiqgnY/ZFcOkYv7Av1MuCQounBwUT/PkpeV
cdK2XKeBjnILhV/iVgq4wQnicfceAnL62m/uvl4aF72WD62e04IoOWkCvz5ZB0QLZsXwqHcLSomb
kUIkGGAz8++RGJjcJ79u982d/2eZOJ4c3ZAokDL8/LQkjiprOCrmgd1ojkDRqUEep+UQrysb/S4T
dc6CzBWYuoy4XtC+JE1CDmJCMXSpbQHW5YU7TdqH0PUWYUxEy1/YWvUQEkq3+582amg6OFiPJV6D
ySvzWd84/82MkW63yDtKTce5pU6zU5a6iPQc3PQuL7dDsuuJlrAAfYHcbz2kAqrTFcNxCdrnCqxU
QlgcWueU94gr16bL3BxyCu8oZzt2CyRS5lYObwC8dcZr10z79h5IxjTK2k1iATA0gDIB4/96Cv8f
PZHLuIuq4z9UF1kMvjKMA/MAb+2COYyV5hHo17ylxjqBkALBAqKrgQKLuNKsC6udZG63VdDPaij0
/boz+kWDSvScAeGeRZrl83pKWqM/qUfHOLSSm/TIAce3brSoEctTx2hSDMVULQbKtfOVRqW/AhTZ
H/1HQ/Qa29vMupfAjuHFt6qBnmQmrisHbookeEIE6iDRIzNt55QpoU1NfO/asXit/8bn/td1rxVV
CXUQNTOAuEOH+kcO31f2fmpisJzoyvRda/BsAx51RYuzo2ccoKuP/VeDg8iN1465rfTdEc+Hs//r
KbqUk2KbiFaEi0bKP34WNEnGYI4aPEvNvYbM4wgFXkpeIXW9G12DAOC4gkIBzaxJYxFoj+dh3U2u
9EGe6szsUHoFjzp+lQR/z4ZZxZs+wkEKUsPbgUulkp/K7m9d8RgF5Ww0VTJVhy7/UR0PPYlMD5Rc
Gc+v9OHCcfypD2cjn7NnlIzUlNAUxfZrr6zNOJiM2HouTpr27PsoVj41wdwqIqgUppnmzjTibHY4
G9QrrsGlm+Onzsg964M3praG09U+F3YrhugWAdUHZ6C+6ScsRkQXWv+Hks2Of3rvz5VBuADa/NTu
mW+v56NZwzbrHOCFMoHzhUs8IDaXDMOIZG1zyNEu/brRC3fGT23KxHx81qjru8Jh8uNmmXcv3Fu8
8Mp5esHP/NTEmfeTSXljn+UMZ0SgNqW+bt8mRP/8H2azYxK/fiDNuPRIlGJj88iyCgTr8yO5BJtt
1SPLQnHoj3LQJtpJWcZ+DcMb+m1ltzRBF4Dzs33IYgxk6uDyPZ0oQ36pDXhFu40LxrP1T7OYlL2m
7SLoKLJq+A5BcBFqU+1E/QoEfC3UyFEwHVT0Q7ydBSPuGG8KE3h5dROEBWc1ohrldwvFGha1jjqp
ZoG6MVHQRDDEy37IDR1HBro1bpR98xQdlZ1tQicbAcWBGN+DdNOPb3v4K0YLVSB4hCt3b6L6hL6I
Fv8tVeA6vCDvNtZpoifYakKRGT5SWG96qGSOJNTs1loES1ieVwYR144KtRaX2vuGQl4yQgbu6t97
8zmnYqyt67maVBMP2a4eolmLipC+/5k/O1L41ixOegHZq9IeOmrDTz9b9Vt79G5TveJK/WhVv8x6
0fXDXzssbymeM1NITYm9x9rzqfx+zH5G+mMXQ8wOLUqGAF7rI9cJs1/iwNVoxwe7/9UxsGFoTgTp
GFTuTh2mrJY6gOaRjR/5zwnOLICesH0cqBhqx+zehG/n6+Vz6Qig9gwuMS5/Nnm6z4snJ1FFMrkh
hqDMjGADXrBNp/znfU8t6HEev27NvhCyQKaH646hu6C1zjXHQCo7XRFyBzuWy9HawFSEaOnCt6Sw
g+z1Edyzd9uXSDHFMAXYDuWMj8Q+8ITR1XAnOcUn8em50/OJrbBo000bnJaZgcjdX7+oppBIv54o
BVGOhwRm7tSz5k792FebEzbUaKObKIsnGtGhzlNg1Sb5h7ynQdE8ZCAQE5L9i/uNGyeUNS5KJKwA
p7pdcqNDxVc7/g1Bu8hdkZifc2WGpQslvRKcEQnA4a+fQffU3PRudOWsuBCa+DRkZ1bSLcKuiYOC
hEe1KY9bB/YbEzWs5dczc8lofZyYM6OVQnOnjj4Tw64oA4naiqwrFSJg4q1r1d6XCC8oVsPj13TV
kZP486rDOwhq0OX2oVOfQVvPFIRUEjVjAZAj1jcVjH0KOKLT77IHhE3KPt6WI8pWWC4CeUYyOdn/
hStkOgbKbdSOGfqb3tmHcyGpukJLLOJMkbsTKatoXmoj0lsvRrF+i17mV6b10sYDgKV7LoFriOnO
DqIeaRktUjwLpO5bpLgmlNThC90rpT9xyp2BNtXXU3zpnPjY4tkUn3qtLbkGcs2z4UHTDrkz8/sr
5uTSYqXegxwHAXBUc86eqim7oshbAlc9ChPNGrIj67Fzr3iRlx/kP42cPYirNqfOPr0PHRD1yvwF
qPnrsbq0HT4+h8zeh+Xg+3BlgfWxJDajAV6gGT+8wzGs4nuvvbL3rjzPedagIVgVpyWDRqUW9QZR
eH81+CXjfu7zfnie88xa0hT1qLYMWeStcTaJ7lYQUmN9qQH4euTwoK+0dX4NUztYHBPGjiIjy4RX
1womRUcAOVQ28OvNQvLXTtbP7eFA5ePExR/B5QRYzH0LznugK6X3zAY0m2BaH71HC7a8EZa/DnX7
rlv4MEwNENe2z75zF/vICafe7dFGmkSFcdX2+6eh9v+gJ3/Qncee+pDjgIQkJDBR1u8NeEsEio8D
d+sb7m1FlNzJnlLzT0W0OydjUdkhcmUjKkD7Y+UvKrOYpNF9rz7HCKWmUPWLB2ADOI0FP1oSSWxn
x65bBal6sGuV0DBQOh1mx5MFNfpIJn4M0TdrpAr/dUTJkks6VT06tAhxCfTmm+0bqyF6ljR1X5Qz
w89vpRInohLUVl5s93jLgIom8E0ahdOjqInBqQhRWjbgsBjRVBucG6nmlpfG5SNDe2t96+MbC1Y6
6Kzm0S6uls1pbjTzCIayYFNUW63ZBPgvx5lDSZBLjOdGTeatNlX+uHiGSA2PO13biUMzeOYSpAPA
p2fHg9CrzpcoBN+kHtT1R2uq1SMkdrDq4jSaaTEZyxdH/X70fkInVyFO6PnLEFSPnkANlj7qnNip
uq3z59Grt2P6eoKJ1kSeMaBYOClFzarDOUWPKf91ysplUJU3eg0eiuF81NAeUEF6Jr8gQ6z9W3Gl
7Prp6+V7caMQs6QQjxQm3MGfN74Tt7VTqxWhcEiLj/dFeMdGCcvHxr9y4Fza9DbRb7IOIkp1HsPR
0t7oRp2GwuZAK55z1xnXyjIuWbGPbZxZMadqaTklDqsqDTVMlJxFDqXg+xTInIs+KBI4xfHWNw8n
FrzGIrbstWSRZTUVwfDgjmsdp+nrEb4UbvQ+9OotCPrBtnpmECWZR680d5mH05qAbxz8chpCDtMI
qQco3L18etXKGpemlvIPEjy6ZRMCP3M6kL1KSs9WzUPr6jckh3dD2JDgwSnE/TWNedbAqFUCwtOQ
chiKFWTRoKDyZW54SyVa+M4+p7rOOBlIArLYtSeTYcr8XyHFeZoRIVx9XDSE/MLfBZA9I0XzmzJ4
jiYvIMOvdqvqyernUt/k+L+vjKnY1HP7TrYIQhWdkjLPPXPj+04JYCcyzENpgMQZp22279NvQRgi
t+O9oGXaloTJx1uY8L5u+dKB/7FhWeYfJrO1mzQNfRpmI7OQKG6idPX6iS/9/+f5qAOngAA44T91
TbF5DAe9sEzYepBKHFDA8R5D46dFEWQ0PrrdS2GC4geSWbnLqI7g3wLojb52yCXSO4GJU351yo/B
rg75ALWjMQvKl/bY3HVwzR69gzYs1QoWSa6CI9pvfWbCTWtS9Ja/pqNJheRWHfNFEodbr+u2wBQn
aIjDqlxhjZYmm2fkmucD4UvCiQoCLhp8LKMHfvC+7Q8tUtZqp0FzBtjzqi99KYpCdTP1TQBMyGyd
LWtKkwetinuulid4DfXnAOwZbmTqfjcCbJgLIs2ZpcE18r5LtoXaagDJUEAY/zAcdA7ou+MJyUMM
ZZDNvfRRK++5L1j9N64MXy+yS2FmYEH/aezM44vVODp1Q8L64uYHW29cAUNuobUfDkI4GXjss2Ow
zNmXeE99gJJ7OizMZDiY5jWA/5s79nktcl32KB90AXrg5p51xvNj0xv6wDgo0J0WXF1JX0a6PSFn
mtk/I+/7mMOsYJS7lg2nlOYsJjFBpMDtDuQsFDh2nmqQ1QkVStqgztCMXRYnakA7zrseylV1CTAF
kEpB/mmwrtFj/HsDR0OSy7fDHcc07Tfv7cOGNS0k4koLTETiTMgs+a8qQZQQPrjhLb9sVnPbmg/5
lWP1TP9QanZo1oMojfSyxrCdnavF6Lt6n7T6ge1qgT6yrefcQ2V1nBVZMCFfYoEQrbLboKEMurvP
Mw4ff9EhNOqhI/X1cno/XP8zhQIww0ySCZUSOnh3ztWrlWLQo6hIum/agz5X5+7LgGyRugp26qr4
a86Lv/pcfoLi0Oq0PKEm9KYdxNfZa7nMl/bKncsnZ8PS+2XPa8SPzNW2nQDIXOn8mXzAMP6rnr1/
dKt4aSJLFPNm+dKYyQezvQgW71+58xLttPm7EpL7WP7fPxMZJRMlIzhXp5AVI+fiLvuFNy1QukfF
ZZzj/C7h95mjPT0/vrq/0mX8asy7mfH2s2bW8HuDV+XTalbNnKn8+X375J5u/d/OFL5iUdIx5spL
N+t+NPxZxx+U02RZbXiTQ4bWPS+AinFaLlCPefuXsrJycXzyZz5SFbNkqc4A3cxNdDMoJdroiJck
oh2zEpkTdXF6yd/0YDqUYI4olJBanOsL0WZRJ+FC528H/o64nehuIIqiLlQUTIzutlrg3U0HRGK+
nnwiep8vKO+zj8kS1hrDNN1zchbT8OMeFJR2B1HYY4yqlLo6bfTVsFL2719RKbNUV/o8XgY7tCA2
LR/ocGyinXykO/ku/O3t+2/dNp8BLkMTqNgGKzb1XFSQwnzS3uWA7m7G9btMD1qL22Qr6kDJNjqM
62h1RKvHv0PJZxscRAEIanDEAFv+dZfg8bf9WuSWkhUlCNra+Zmj9gMdo35TIGx2o0/RLZyJVJ58
mgjSAoJt591fmz6Xm+O3DE2nZTUf1838WC+740p1b2G7iaPJ6Xf36K7qZbmsl8ffEUtQPutltLBm
8hUkz8v4Wb7Xp/KKemnxE9igNtHCXemoItX8pfxfXi+vtVBOqpeinvT+LvEz1Nhv70pAl/d4f+V7
SzYty/fOTNp9b9OaSX/e+/Cut+Twk3IpnxHvIL+hB9/l3aU90WaSr6XF9z7Ia+1VcF9S0PT2GPr0
7TfvfZK/J4jM/+V17SZYsHdX6Y5WN+8/ke+lZ5DRB4vs5q9/n7f5vkxTNJEB/Rsg1f1HZ3ncOPt2
xh7eoBxY7IyZVk4QU76J1gg9LoJ7HT1JJmzRzMNhTc5uh/vXLhHqWgVMeTOHNZ4hVPYwKgf3wT3/
0OHgvt4kO/mEa3WT7hJWl7uyZupre2dMTCY6WJzym2q8qTdIuNzJ69KdPUD6euMfIl4ff1P20S64
z/m9t1f2yU6+ev8uuJfXS2vyc/mNfAf720bZQ3eIdgVDxpqWd8j52TDc6JjBnKWeb3gLfuHxoa5+
9Dy47An5FNsoe6TmZzpWiyLPGbpqL/J1Pcum70Yvm2ZTZRYiBOXdqQt94c6slT1LZ8HensYbNBtJ
R4SL4iFchVRabE9b746IOMYBNaR4Fb8gUm08ZIvj7bCO9sctMorHrVmtvd/MxNZZNusQ7Sgg/9Pk
qZ7lDGC5yXYylTU2NrxTvJvwTlaux6SYjzmaRsdtvm3WshJOSyDa9B/+XPZusmrmKSu1ZBV7T8bC
WMTsTu7FiHodkFFbF1ttoa2TVTWXBR0wRbLn0qnMqUipJisxAcHBR/zLRLBMLG8z62Y2kl/5T9n4
6VbZ9etwr+wKtjY6qbyzjwSYmF+xsfKBdBmSnT1SYNIdxWeby/qXvZGxQmRO8w0sNbfZtFrEWwzq
tlqDhpt5+3gpIlAyHGI1rW/2tJzlE5Hlk1lTWemnmbusF/WiRatMnlcMR7BImft8U0wH5lNeF+1O
G3A6738mk51NuwPJQCaW6r236ZcXxst2w5pfxXv/TnRcxfgFhxD91/Bh5CkZOsaPb/27vrpVdvJU
9lvzNSZQOiL/d5cZ+mbGokiIvCCxZz1kPESGnpVoD3ItlBOZ4A9PBNMzTxvOx2f4Tfh1uWwYRhPN
QOkWT7EwJhFPo+zHH/pclm/C/pbdHSzeF7C8yl69vw4I5LNYkO5VLIpYIrFd6iObd60tjvvgIFtW
Jp1PfjKujcVxNvypmBaZcJn8fNbeoXZKu6yx21zsKbu35VPW17t1Q0vOQRJV/oBqNLayiaAs2Ykn
EZQTsTcDW8HxMZHpwKBBgYd1YFObq8S+UfZyKp1Y2LIKZJUGh+CQMmQol+gsgmGVcxBhCt72suxS
nAWWiJg2MWfy+NJ6sZX3l9blvOi/ibnG85iIrpyxkH7VuDTRLrwL6E90qBeipZejGhitnAU6Me82
32YEazn5+BBrIl3FfMiilGMTqkdkHEXPrVo7S+/Ou3vbs8EekbK3jwr5tGqBfNLqvWltIQNhTsO7
Fh1ImfbuINNfIUWGDNi0nMerE6pwDW9XISUnK1tsTcoJLEp9BWdnus22BidVu7FXoX8TsJw/G6Hu
IL36n7eW9RUfUYtE73EZfD9tKACS5243cijJcSWKwBW7upJ5qW9QzdgjzLuVMznc88nylq0uq4D5
4MSXTetMlZ0o8/rL6O38B5o/Pz7JbpPfynA2s3HuHcT+KfNqg07is/OSzY93/kFsP+P6diaKvTcw
NKLlJ21yl52XC+dW3K9ojowjvWjRHZT/y7tWs2yTbfw9GAE8QcQH/TuxUjKn6qPMqixsWQsReris
fhYLp6TMn5wy4gG4KzlPZRe4K9bZm9GX7S3zYU3KmcxI8mS/SczJLsymxUKkQWHMxv7LPpO/oWIM
gTwHmbwKN69YyA7F5jDs1MtFe1kCsm2938dttM+33dri2JBlLQ8sy6rdiJah2FkZZNB/708pplAe
Z1y3/zuWYpLfbYsctcz9o7yJgy8i+7F9EG/sfd/G+2wLdzxeGPof7l26xQVjgyOgjMslQyiTKv9m
8+y2cifYzaWo+vkHOX/zWXdfPhevnJ08o8vZlrH6xCdkzciUeXs57Owpj/ZudeUR2QBLUTiVV6JW
ii0SU+ZsgrX1ZjfEp2pR+GbApduy2mQLyC6V0+RdlttYiGXo19E8mmfbeC/fs1fZr7Jj6fGCRTHt
8OizjXeId/FOW1WzDgVMc8JfIBeo3PT3lHr+NCeyCN8Xrzw5XsjM6CbUmi69exlZ8Tu9KdqYNFMw
QCFjJmu8movPRXyOo0ybc6TdVhxo6sx5O6z8JSk7/Nx8qs2Rzd0oB2flIK5YLZHfmJ0QHtQnUN7M
9Uk7bx7Kl3peQC+wKpFwPE2NqbWKdxHeSzFJuL2InKfG2zYz2SZspUcERO8dbhuyjWQDyakYzdVn
+Uo+EATlpyXOtnS1wACILZXuy7n6P/9iuNeRNZEppsz3zcyJd5vPZF1w/IqM69vpHU3e59uaHnfy
DPJ/6aIxj3fFEjItutzcGTyVOYMK7mGcaiu5K1UonGrz4c6a2t+kU/Lp/yZvQehJzMWD9Ex9lDlu
7+TAkK+iRflNLCXLaBovlb04KDL38gxyEpjTd7dXdq5IkhqT7r69E3MnvoYcAgUmL34QIyByn3Du
8uyy/MVhf/dG3l8nayXD8mOvZEeIXREnhq9YCGgl72OxZ3vp6vuBXGNjxFrVaw8TWDyKfZV9WC/8
3zU7UBwYd6nsHDRvaxZnzj2x2Fir22qjrYI7WQAGA1P+5CqDD6CtjQkzgCEE2Ong5oirE6DdXrN8
bRamzfrCJWKYuOP0NCO+ExT/y2RprMKFDHrJetFxHfVFuY0ejn+CB/UF13qRTU4IgVLnsoL89+6E
WqjKjVO+UxeiHZpvAxfDw/WTlVjP8+2R4N2rb3531IU33ppcW0VH1mFuZVmqvGXIH8cr5Q4JTE4a
vFbeRF+krOZs0h6MqSarmveLV+GK84lTqeMVOZqlyf60Ve6CB35qIpcZTvGh6aGsdXsmMp7dnjfB
8c1m9TzjblxyA5Z/RWP1/afdvj2EC4g1F+8bCLwVf5HNUKs56c9W1E6GWRFOxlWxMeYy6qCleIZx
JTd2jZ/IhV+eSb5KltFSeZEtJV9z8qw6Nte4Gn6Jq/mfD9m94qS+v1I23/+h7L2W21a2ru0rQhVy
OAVAAszK6QRl2TIyiEDEq/+eFvf+97Je11L9RUumSJAAunvOnnEMYYjKJ+fwX5FsP4+QHoWAtmgC
Okr9cQ1SHM/F8cJo1X31XvfpL2I3Ehrhfz8EJRhj4/PYerXcCQN3vLE44vqD3PDu//dahfZCd4nw
OC8Kkbo+xGIRG6D9QLbp7qoRxBdc39X94jkOxBFi9QiNITbdq9a4HiGOFUtbfEf++RuqxmB+Fcdd
CGTkaBIbUl6hCCk8i37ZG7C5rmrRhjk3P1grwaErvu2qTcXGLHYP8UNhUMhuhed/gBYZI/eMNEE9
yA8t4Fj+EARLx5I3paMwvhEkHkLo+NDlU1GIF8TjKm15Q/zrhogtSuN/tmb3NtyLAIDYMvALQ/GO
kGmhNsqgccuVIAIWu+X1/6suF7+FxAtNz3Gr+UN8km5AzDyhlK5bynAjbBlh5wg9gBvDsIiBEYMm
rirfTjshv0KCjVUZ1O/swVvub3cdFniqGb7PbSYgI0ksI6Ftf2d6xYYQGVoIZcsXCT2F9bkTk57d
CxPKWJeBsk03MfsSrcsoHQz6Tx3WHISy6NYxp0ZdrER8yXaH7Xgj5kDYCGIOrjP9+Yzhi/C1LgTH
xPKsV+UGFKT7WPiN+IrxqUXUldV5IxYQ9pQ4yAjO+/im2VDxuAYEAVE1AKl0xR9JqK8rcFue+tca
dSZsLS1w3tKNwSgs7J5XiUMat/PLEth7sSGLqJn4to49o9sY27T0+tS9SuV5r12VAYoLXPawWNGs
IOiO1VBoqwTwB68c1sLMFUayeGRwLqs/80100rbF0diKrxRffD1Bz6mS0GDbJbe7PyMa0iq/kQtP
bKjzmrtZGyjmjoOu16OvLZQqP0D1AQW1TY4G0i9kX8ytMB2E7KIP2M+WowFBFHL4LHb58UZIuxhU
jIy1EJarSSF21uvecbVzxRgJ3ZQc+70415kxFSTE3PnL4tFmIxSGWERCKV2HUwykeI4xo6DbkuN5
kxybfcOGopGEZnpAb2In3o7+4gmtd+adEr131X/iiq3Vp1xCFI6EChOZEBvS+r/fSKcwIK6/xbUz
m0K+kUaWNVvQHeBpK7HriH1HnJzxZIp+052/i449ECDMkjBmzuvhVmdoU/J9hFs7dPF13OoVQIgq
/L2sE6FuhAEjFA5VxYxd/4K1/3ml4jrKwyVEx7H5cK3CrL0gRmkw3QnlnLPAhFpn8K8Wf8veK5b8
f+0LodqEEMDljtL7XHXsqeLdq/0hrugaUhA3JKK5YqVedbTwF8T8ZEexaMy1vhbbTRKKB7izqeu8
xRv1QdR3/mf4ruruP6MlJv06fP/VX0w+dJS7M3ck3vq0tPzJbT5Jy3Ek0UVCQ6WrB2GUC9tW/C/c
J2GHZydhdkIAJgII5kZ6FHdQrzIBQoNy/1x/YjivkxfdZKfkZATAswjzhnCn9yH0uTAhsOcnV4xR
HCzHqyF8XZFCZV9nSOxEOuam4BOH04zREkGa+lNrXULxzNie14AjCyUsrM3r/iJuTJxfKIB8k7Gw
G5y3q2pEHAiZp6xfWpPSFtG5Rt3FIEMEcxImcbMRv3uMJGurrzsG/8zzfi9i8er9ddOeoLzX/fk1
2lQnB9xhtHvEl4oHu6MnzCJqZzaQyolPCoMl2apMnHguQmXCtoD38+6qxIDyQVvSIMU6TUL0JrWN
pUfhqgY07RB0FLnQX4YisbZXG1eY4CLiL1aKkEGxNqSgfRNfwqLHQNGwodBZSLP4UtqfUEQchZgY
26NQIGKWxDiJQZ3urlt+iSsgBRHC27ZrPeYInBJhNwgrQuOM/7UirjKssylcLYwZlXfVrugAdG2z
L47RqYOZ/hjfFEeeCKtH2OaC+l2Yf8L0E2q0DcC0xcMWNy6uVKxtKPGSu7ZbwzqMMc8FSzjhV1dF
OCtCDJTG60tPKEoFVSVstoYbFEORHYGL+twievIaEGQE4iubzVWVixwHdib+rDAC//u7OsClHvni
ZeHqks7YXY1T810YfsJEFQfHJ6FbRExLBDJFhINYXggB+2vxeGlcoWmam2bd3Oh7puyC44Qty6e6
UMRC8ucOH1tsFSYRVgPPVcRZa3jmRYBDxMquPqmIlzWh9WBsMl4Tn5LW0o3mmSf7ZIZoNji9oEe9
9BQ1hXHkxbQMj1578XNIAR/Kd/uuiu70CUSbn5nhZ7jE5ptc3IIe7DxUxc+h+ZH2sDgGFW1zzWbG
jcp9inWVOCzb5/FkYQ4vP8HbGipg5Ez3/Hr2xQif4abPKKByxQ4hDGQ4pF5q7lCY8NJGv7hrKi4k
aOj7d6K0vQzpffIRr69D1Yc29VtivCA93RQfNPScMLxhLildxpOn5Jga94m9P+BSh+HQzgAj4AQk
zFcVZLmLN3pdNOq7+t7yzoUPoeaJQ3N6BaBE/0zv81Mte9HzJUjXtHCBIRVBHP7mUHhFpqo73QMs
9WnC5+vlMfl0U2bWIKS4v8W8Z9t03fzK7qJTv58BcHKFGAlZLcTHfPP9Vg7z0+90zcoBdMJdkx17
7FkcFLi+j9xTwXRnAchIhi+einB38Qh6CaukfCcWdgfyPhP+bq+015yXRfDFXln++f3TjBAmhLUB
Oufd8a+rxmIVWDfSg/gLrk4/ebT8LMhAC3Gzt881aG0ssYI+Ik88E48sYEQ/Q3rMQ2hlLri/G4c3
CPeQGeG03ecnuzC6c7jOfsdP2L9DV3ewwEraMClnV7wq1m3xcSsWO/jzm+658K6HSxvpVZyGwPyp
D6UbPi623R2nfRVfJk5QBM0z9DYMwedNraiVOyivzi8W+4cmLoIHJeGluzO42Ya/DL8eVr2OMCRB
8zkuFOucRhGceic+6VMCK8ZSxKukNQvq+h2Apa2kVyFaBrdLpf6vIuD8DBhnfufKQi6HZRhar1xf
txNXY66sV3EWcQzTwjWIKRIOpO0xRtifDB0Oo7QxXiWWbcZkshLtfZ578o4lN4f03QPBiBYZd1C8
xb5QJqRDNkXjeteFIG3MjPESamIMDelzRBnKMGH5X1/mqz+sm8+jc0+MMaN5ccdnyUeSGO+L+zju
UiziPqw/3j491pO0qT9wfK/+s7QBPiC5tYjuEd76DEapq1N9dl+kEx28R+Wk3WS3A0Az3pluhA/h
DGtPyxOe7UmoNuHVCr/2M3nzqRnFhV1HxdqIOckIE1qfRhUrIMM/lwgRC90nBk543dd1Kn4zeEc8
cbEINhRPMZ0yEJ/raOX4FH1uy09PGm/aF1p45itGKu9XiXvv+CBuCO8cSKdjEtgrm0A5i4GsSUP8
zgyioH0QIRaR+ZBOIksmApAisk3+kJ/PTBp8yaGIa18Tvg5JNfFcFpH2dt/jcBNWnb2a9Hi1O4PE
dStyXUIbU4b6qd+Fhk95/HeDoI0Gm7XbCO0/7j7X0Kcg9DvUunQzs/bFTYss2Kcc8CwC4QnwQTaL
skI3icOiOw0JrDyq0Fh22sM3mfE/i6w+8+ICcwCWjU+mDUfkzf9RGmJNkZqovT3dpAPe54s1Jes+
D5QHsJQsGtMwRmwMpNJ7lRN6cAGJ99oObFUXU722vRE+ZyhjLV99oGZy22RBBeVftKZ3AiA0iOqM
OJyyp3+/5r/l8imhBC3IpgKKKqQvdSWXNB5LS6/mx6ezK2ne6aC4m020VhUX+uP1sFptw9i/tWr0
+63/zbn/LOH8z3jRWEXvFfB26lfExkuynCOj5dysMPdguaSD36z1ad0EmzvTf168McVms7bH6vMq
vqm8+wIqdD29CWQFHQt0uzpf210vdLuqpWZMjzvZs4M4fBtX/svwmnm7+9+1d+/7uXs4HE4PcDqv
F/eu3X2UH2fPXQLXdF/ldfoaucPtNlndfgehb/9tYEzK0QwVIHKalEUl5j8WEsB1liK1S/Kov40e
1dAkHg7wAA+u6hU3B1BR6HDyXljfkXswXMOVj7l7O6OtCJ/9yvZMZbt3XiSgWrx8dyII4NIVQQ7e
czynAjPRvanCn5RPTR6YbDdKuZul25t2BbbN7D5jZ4zu3j1vGPbH2pNld1vf3v9O3i6H3+zglL54
mDc2Ds+D9ovenuibFohP+OEvxUWA0sD7IyCKQUD6Wv/eWXozGWby2G93Z9dyJ9+E5B7d4b6b3sPD
RloFuJw/nwv3Z1+7gbt/Parr49YMszc9RJ1/sDN63yyWL73R18ViAStgUg9jqcZXBKpzCm09tcDz
oy8Hze/Zy4+Nq7FWH+6GMLi4N5fV88/U27vbfvM4HDLX+0ZYPotqvo4KRDA23f60//4fsJpz3qVA
Y0fJo3923xR2OcuVzfWwKSoP+F4YCLcP8WqDDxE82/eV++oIi706Kt6xv5Fdrw7o2E5cff8ourW8
H7N7n+YeexeWn4s5YGy+0Szan5Wt/xkxqsDBr6C8EUH7cxE77SjmcVoe1cPo2Qej8LR4VT5d/L5w
7eDtbdmcYhcHmD69g4wt5EW4hjfg8MGBelwK8O79Y+lnUHlzhc7r6H5zgZTPcQVfh5SyOrpsRB2i
/rWKDbTY0pAWa3p8gefqlIenxsv8h8SjuOzt5Yla/6dkYyBsjvtGz0JJRqE8nt5P52DduesDSWT3
ZWzdnPTo29Ot49/utAexKXm7g+49DGF62GzgctXdxdXeuXWvelYf3M7fv/b71Yrwg3rzcWMcnl9x
Nr39xf24m0L85mBPb4Ptrrb2+uhCtR3I6+PRXHurEeBSV15Pq1d7/chWjZG7DrfJDiKEAy0d/HV7
m2yebPTXPSakF8IstQ7DyLv9Rhhs/c9y6evc8iroK1Si2+CI/zm3s9ot+gC27w34M+WPNPVaRTpI
c/XQFDbNaK/OSNnN6BdToB60DiCBdesECXh3TZXQpeHTcXIGXk0Zgsn+SGU3fqboVlqO2YiaA+yv
79/rErzQ6Wlc1mblmstPJ5kphGsXSJthkPGGHOYMELTd9D1fPEf2TZQ4RMUZINHlRqPpA6SCod6o
8TPA9q5FQM7e1Sp5u1j0Skcw2FEyWF56r+igGaBb/BhFqdfh4g9enYZT7tuKdzG9aggdc29WW9v0
R21zhlp79rp2bWebjkoJStwJuS7+svg5jtHicpgRrwqVimWvnLeOtVWH1UhRAU027KK5n7zk5jq7
rGL0WuNV98Ps8uFL5kH5geZteuAToPbw6WYD8VUq6fvBYwulZJ0CnkS+d7iNiVhQXiDvqvLsx+lt
Njvr2kq8vuBUMSea1qaXZoe5PU7GpigPtRlItT8Vt9n0K0pp93pSh1DRTvXlRmvWRhkq0j4D5RtD
UaL2/Wg6pz57rMuVLa9ButelW9N6VLAC1Lp27elZjk5jd1tCrfhDo4Tssk2d07l61bUPpyblUv88
R6f9mD0u9a/FoRVvn9o/KqqYuq3drfIExgpwrO+H6WSD4prf5ue1qVDDElRnX89WkwWE4KGOD3p0
0AofwNNY8e0xsFUvAngHkVR9JdvQ4j7ieWf+Rfb0GEQ/eo68JIVFbZXZXp/4USuiYc1P7U1P/NHA
LV3zRUPtOW8wNrdeTbRs8aGU03vYDTxSqpMCw4iv4WDTlGQEarzNcxZymI4hTU/2mX7t+x5n9pJV
m6TC55eesmkCokRfOwMm9K9FN3ybetF0NeSAgjOJgQ1AqrkBm+eyJK52funmh8K+dWCpmeBt39nT
pjPubfmly5/GC8SRXou/TJVG/FubEtdOto3X5TsjWw94wL3f4QHrG6XeRvZKHT2wOBr5RbFvreS1
trZZ4l3mvUGykkI7WlSmJ6gUL+eQe7BA9xlWeuUnhVhSi0Gh8jFu7pLlqV32efuYjps828W8NYvx
7DPfSdfjuEqbXeaEkn0rGzeFdlqsB8zTnmCVFtjp05juByJU09qY/ZJ4LOkK2gKG1SU/zL2vKT+U
4clW1mfDhw+BSiUzW6UKIeDw0h/7aVvAvjqfVPuwTHBct6todIeBWw1HjT7StVwRXMmAKtULbT1q
zqlWFa9QUvdM7W3hOu8mUUXo4Y7Y2PrH9KzAnfqkHSufTrTivth1B5v+ecXTDt2rvJHxqAkdnz3a
z8pH+xd8utIjLFfDb+mHfkpfFnLaGZhFNOjDHOCKxbnQ+rAqb1rTBe2kBC01p/Etz8NZBzpnnA9F
s2K52FRiR2TJaB5RMFrbcfJlpCcab1tKigh+sIfdyClqqHf1jZZ59MHNyPcv5W3GvYcN/gRtgqmv
jN/lvOvG8ZTGMSApdFCbNPTrugdcaAKzVexZ58CMXM0Bn5L4YgQatGTbnn7ZZaOyrYYWjHg90PXH
KU9BXt/CB5pCnd5oj70GCW28z+Ozm8Tri+lWi2t0Tx1Y2PllawClASstcH/KEjbO0zn+USuHOrlV
6eG+1JHblRYiAShP3fmdBSKMPHtmqMDjvrWo013odXanMlzKUEuhX6AXBGPD+iBPAeDaCa752PDm
CyPv5T+NpymgdvyH9UN7gmDDtx7Nvbon+LJRw+WQ7bQfy49IdfXBhU1MqlZTCj+X56Se9rvWtx6j
sGnPnVuFrJ9j9DO/MV8YQwY+Kj3zQl5IlPbF91lNfG0ji+a8dRWq+BIkSPbEdCmQ6nYVMRNz1eyM
mwZFsDyiuKK7YWYbOUmW3y1ry6Z/2VW62i+VapOB5nCBy2sEXctVLLfP3ETGeJlvnCOJyBaaecm1
YZ8EtBr8JFSlBtCcS5v8rbJTNylFHmbY3XQ3F6AZHuKfae9qHzG4WR/QZB8vj/rOfC/AGSJedaMH
Z3vZZhPozrPu5uaHam+W95phvi1wy07awdy3pD2Se+lwIR/1WqCc2M1eKa54cj4ujwDupC90gFs/
GMP8V/Szechrtz+ZTdACfho7LMmEXDwSChFbS5GRCtno2Gzz7h6cpyhFx7iz4hH60FimILh3Htt0
xO4LtAhJi8yXQftXaCVy2ccB+GsBrtddQ+BEu3wrUoe2O0+uIrvGu/Qe/UaXtbbb8LVnD2FFPY6P
zeSOuqvREzq5HU35w41DUK5Kfwz6787pQB2itB33ZvGqxXgoQThYSP1UBRMwkSJQ2RubYm0MoUYM
VIebLhz1gyq99Fm7mpHeRLsr8+ezSv/efUTlggyFgbL4kdb6KqWyWvem27fJcFmzKo0MNLvbNof9
GbjC0o0ZAwBjEDHTHcxqlWR3faEECUGT0Teze8mB/3m0mC79vSrpLXWhPuhOE9Vxidf1x8Z6jRnp
xjfPYWX4FwX8mRCJTtcOpML1GuvC7vyLthurQ3TGLAm16SGjupQ0E90Si4Aa1aTNhKrVN5fzHegV
y7iRLx54GVCIXDh+fEhJy9pkL4PmsjObldnBRHZrWHvBiD6w5wQDTYulvf7Gcf9LAwB9fjRdArun
y5b1xfwbFWNSUhkPrXQPb8PeChd3c/exHN2VFax+qP7jreT/fpK/QYf9An7xaXWasgCHBfzC0WHo
+tPqjFvJ6MZ2Xh6f0t8ajmF0CxDF09uD4ma+AsMgBUkPI4hvYi31B4P1SiLRLXCODm+K/0DPR7Av
N3sAiXrHfWbB9l7tNpvI1dePGJky/lFx9mTgA0D/925/CwM79mXLLURM3/jGo7vCjH3xP0wZ6FEY
qxUxlF9iL4AGNWcDv+4RRnG/WXWr6KDfNqvRY8vzcmKx7mXNH6t+daZt4Z1Nz3tI3Ye7yf0ZpF7w
8RG7m3fhirw8NWQwyF/4u9IlLiB7oEF5qsdHHujGXiVUm9m+7afezfN+bwWjb7tUsXmvprvgavS+
6U7e88+P3LsZvODujgQtFI3e7GKtrgiFPLbuKzLoKt4WeXcjz/6mo+hLg9p/pvYfQ/HFWVTlXtVK
w5wf9PJGUn+n+fNI5N6mPIyuEjSp3ff+mD5aMTzit0DaLM1jVv3492Vt/sWrIRQFQz1UuaZqqyIs
84+wSyJpxlzZCryqjGAJWLxf7GlhCjQXlOcq1Nxoconj8eOMu8HHZak3b+pKcsfgYf5A0wESlK86
mrXdU4Ejub4jLr2pXP1lklavF5rrT3t9pmGnNl375/65EvNQSKvto5K7XuWFt7/+/Y7Uv92RYtrg
gQiqJ5zxP+/IGkyaaqs+eXTCZpW7L83T2+l9EyjHZ+cwea8/ftx74Tdu9d+8aiDkYIoDb4zOsc+4
wD9Gsa7mwmxaZyGqd9gVDwSu8vDNDl6c+5fBX0us3zZ0785B6mY/iQDkj5QAToT7yv3irYg5heSr
UJQIY0wqKKxu8Wz94tslJ3TUF+GzQDEz4Rmigdz4irSx9MAHOWOc7rXpGbC4ik6A5QhYnf0dmudf
ogx/nOhLu6NSmGWTd5xInk5WfGxAaqvACi63OJekMAYoS/591v/sLP2UJfD7IZGDp5p/n3Bl/5gA
a6mBZr+o+T41XuphG+VPqrnKqcxZlm3cf6eU/zaMAP4KtF3AWL5GApRprp00K2CHqba1CjOh9d42
vTtO+Td39df5+seJvgxjlTYJwYUx20fzysbmoFs0HsLemNw4+67v/y9iA8j8/27qS9//oBiXqmvL
bF9Kz2CeS3rhXcagj55k9b7NVXpkZ3zNbUpUv6nCf58962/b3D/P/hWPrMjgfVEBRtovhFD0vPWK
UsYpz9Zad8gm8FRiYrj6HDZUJchzez/AJLa8dUBwQa/i2+xfgm/OlmpgGcd7ehDN7KcCRmMzGutz
lXiVrQY21/3WFOh/MO2L5vJyGWVKlsqDZdz1EBLpUb52TKpCYg36YcPP6XAdSn3vpJQnVMq+LFW8
UmAACG/NCY0PVeXFY7dWxhJvmlLdy7K2ybM1kJdcnMU3MN7PabUdcDITQoF5P4KbQe/QOGBbngzC
Qq2mueJjFmGcQdbXaYOFfaZZM4/8sgbVSy+paUHL9rhMdZ2Fk05qh2jA2FR+7+iuHsf7eGoJzhQv
Zws31ky23aitDSuiOM6o8HaC5bmAliZVfyUOeGMyJRVwCvYdrkxXruvp16CUd1Je3ho5yThCBp0O
tbuRb+ch22tWuy8V3LLCcTNjE0PPacowmYxAYAFknWetSzwfrN4zLiEgEOxc6aa8KEQwTXDhOm4L
1uCi2erJlktLtXbXISotboxehYNRrwvQXTTt7A3mGEhT/9q3ND7NDSSVtvGukfLryQR1k7NacoAQ
Uvai50aydg1WSwsgV29onhoV+0+OMi0LLnNJsCpdnQclrDrKR/sW0VHv7HmrVDQpqReqDXatSqsT
pEgddKc6nZd2QxtcuRvx15yUAqHyFAHySIg4Sc2gZE3o8oXcgGqTwc4C+fwW9RfKhetjZoPAUi73
F8vajtYHrOSrWX9y6OMGmSrTy1Pf92GsUwRtVatycj5n3MBV0Zf+aIIiOUmqr2PXLned1h7K2vSh
gQYBr18ncvMkx+DksbxAoN4sbJ2yIwWlnIG70flRgysflbTRn83VNCaeLZGph/XJBvJYjjJf45JA
t5kBYqkSMCAnNmNH3nR9CqG5CVhbAdQ8sZrh4tf2u6nUPqgGxDhdySbExGLPyYnq26xXQUko3BKQ
DYU5Xkr5Lk1B+qxGOZCLGUpa++ViUc8vKcE5guVRdbZZcZ/jP2W0QhbT8hDlsr8MF2ACN3r2ZGYW
6/Ky6rFKh+RhHgSeDPVDyJZW/sq6ZVcm5X2aRkRizs8DiDB19TIOzb1ezIGcRf7SLafYmjxnBkGh
Lp4X/akcmJte8nL1zQapeumqoB2DWcNKZjeluT+aKSjqtqXxfM6fFgV+pp9Wp/yIssu2XMq1cn7r
WZiLrYGCS8jooh6kkXqTqqBrzE4/zpMWDinFX5nkR6MYlbb1Gpk6KMSXdqcybj6gkgh0h9Kg7OJu
+i46ztGvoSCaMuuYT/blWMs6IIc/reqgWwYk3v2+r1KonfTwrNBpqUkrC/U6zRMBujzM+thzlMSv
YkoUgTEAJhgfT4aVsILy6mKvdF1/UcfpBlhc92Jg/E4FZDHnTdS4KSq0I7CRAkCfn/tTPpUnydik
IDLj5QH6MzVZaN11On7EQHmWbf9ML+fdJJ/DrLN25A4CSU2D+Viy3rtL7rPAQ0PvEujj1N2oDZ6h
nO+XvvutoCksApV1J4dTK3f4w2ExK4dl7u4to9xVVrSaTdzpoRlwB12hYevpqS0XAl3U68jvKvGH
cQFzAz4xPPWTEykrkKXd3srx4O+iJl933jwpk2ulhDyS9jlS9PUlrmGfJMe/2EGeVifNxmRttE02
kyFSc78opJ99oWLEpvddXW7P8w9btUEX85fIXA3NGUAoYFOBcUnlyFvaCHYpWmzOVFDTKmT/ykDd
jAV89pwNiQu/nJDaXjsoknnfE8d2qAG7yNavXgFr7tIN6xFNdMkaZLfYldkC1r/jjd2r3lQ7aWpW
i/kq5F2mFwr2sBjCdHWgmdbqKHlSgtROt5l2MlKFenZCi2g0m6JBDVEuxptaH0N257NnO7+cQaG7
NR1fL6m3UOsVU3RUUQo7ly+XidoR9Om9nQ1rNZ7e+6q6mX7PqRQK1WPkpW/AR1WcXbD0t3FNVCwq
cek7+L1zxfHri7mXdWuTIu1zSTtm92EsxltjshfOXVDU+rMx3C2l5bbdvINHAwDGZW2oFFzo2pqz
u+MwuTLwZyl3mlil55wpmSEgVtwAkORrkKzOF2RRAx/xjHRJDpUWYt2U5XagZi1KGzhI8lOtxxu0
qXxJNm1iBoV8viFjDOIXtFyaTDyhlQMr771Lnq6nQtnc2+fGjafBb5d21eXSz7hv3jVwAVOrfi1L
cevyi6quMrVp/Xa2Vone72SlPKqpBImO5dUUl7F71qlGtGZaSQNRFgdPGQIjYMHVF002H5yp8Bck
rMiqUDfp0U6KFUQOql6KDSE2FB+K4K5wGKsKNUMvYvWuQMVm6XBhgCDkxDUUmhXtq7KyEWexQ/Wi
fvRZsjOBgNHh8xlru/EkU3ZR+o2njsh1rFEsq8MDbn2wRvwF0NS6+aHUsy+zdDX1YCM1ZRHdX5Js
uzjY2kt3rxjEBeX01entBZCTy06WozBi4KJKYQYWXy3mm7o2952BZpKSGULGmng4UdSmlSP8syoo
F8UmjDJu7Ua5l0DPqQF50gFOBWJ81fXSSoUYGg/fldEV6vIxDvaqiL2qnjcxho9s32kpbJHdLwkY
7BHmZGfpUdwfo9PsK1CCbfm9qQ2fsqCK1MZSEBceCRQuswyLYbsfa6Bg7dM4xG4oUyTRnulPc/p7
MOf3cqav2kS/GfggX9OyiVtG9NhiEw0kYPLLsLLPju6pEgHVEWR6oE3ImOV+O0AaOZhuPGS7eny1
pg788d5y1Qm5Uwp5YxfNE0GyuUse8au4CYZPJdWWAw2bxQ+9Nm/6qCIeNRcoPMoho5awSQqynLrs
2qoGKCt9seLWv3SEAmHCWEZ0rV45Al3IfDirlH6VD4up7/Q4hUvBUgH7lTe9aaTu/YWYtsUgTXJH
SifbjH2uEH4sPmqM2LLf5bKV+flZIs5p6OyWuyF/In+YJ8Qz1HxdmHaoT/VBqbV7q7fJ+KmOl5z3
FWWJjBSGGyt6dADVcGQMYgOXIgbkNGrunVb2h+p88+9G/V9cMls1deA6ARG0wcf80w/vjEaKl1Hg
/VoGYPxbK9qM+rHWjBUMGc53kMZ/KR+hSAEsI9xbUwcx5s+zjW2qx1am5PtyAvXA/B2TsSrIgP77
Pf3FIfvjLF+cpEw/S8mi69k+lntX2Aek4XrpR5tuB/0bJ/Nvw2dqKrE/MvWa8Ulo/Q+PdlIrLZH0
JN/n5uDqfYta2ZJBUpKJpPjB+o6CXPlLfBP3GfVOaZBuwMTx5wDmSZOq0ZDle1t+sOXKxbeN5cIv
acrJfk4FWQx0+TLjgB7zVmD0fUdN9JdQFJQARG0A+RVz+HmF/7jjIq+7MRnrfl/Na9l4MdtLWJHg
1c+7Tr2dWlLgSItEKVBLwFMe3mbzOMck7t6n+X3RQuMMYMkezsnAEOSKgWSQ2oZRVYATLntopu1c
1M7o464dCGvJGPWtn10AkAzbGc/O/NkRWvVT+aZRaXNrbuL4KR1A66VNhDpe8hsS8pMlK9t8a5V9
n70k/WlWVvICdTpUxfo90PPDuQQW+0OmReH/78r7c3C+RLXmSrsUrdonewXe5+xHl/1u2Q4ANKX/
7P3fT/V/i1j+PNWXkOCk5RdVm9Nybzqr9nLLorONO2DI//0sLOL/E0bhPCDqgCGtsersL8LUXMq+
TKNqfHii0js0H9sXnf5nYAE2UUANgt8FUzjR7HJtwhOwGKIJ7wMiBaLedGnEPOiReaC4wQf0nkaC
NoyD8RWwoZg+sGv7i06PgWhJyQ+iiXTgEdMsRx4p/uDph2jWED1pvPFOPx3nw6n9mMKcureFv8Ap
2/IXOEp4pXSnkCcMmkB5V57pJ6GbLlvTdx+kb9P79PnlA1dLOys5ASeA1EsUra/agIAypa75ugrq
QNrM4RiS9g/IucQUrVO7zUO8UH+IN4uAHq9AvCa9UqmUrtOEX/xNlTf13lSjS3wG00D86Yhqa6rT
KHAnk0g17M6ovIwkvmttFgqM3sH7FFWyxgN25+h+wnwslJ6IvnNR/3+tPz2HxkPx0n6TMvkC2khQ
zgGm2NERasU0IcASC+0fAg2jalLpU7Psu8RzQAEa1xQBXCwXOdPPJ+kc1L3ff8uH83+W1ZezfknU
TGYOVr+BOeN0wSg/jBSt00Q40Sp3SBPyndNxpl97a5oH1br99zX9GS3/I8BKPalsw2kCpp4iNPef
d1ydJ9nszwZq6AQYB6A8lHTd2ECG78dA2XWZ6zTreONAR7TJ6YXRQbkZQfvY2euWEpLD8h1d1FdR
Jq6vWQLekeA+vKf6l12xjZUaaPO62jfK4TzegpJP8jr6DpZa+zrk4jRAZqkq+TEg977WbqYV0yw3
8nk/qFQFKdJ6ytW1gw9g1mCEVreSTMkUwEbNOXvUJ+MAmNtTUzx11k0zTJ5iZgJ9MCco8ZbJwSUb
fKmWHa+hbcK+7JaFepwMHKr/R9h5LDeOtWn6Vjp6z2gAhO2YmQUMvXcyGwRFifAgDEEQvPp5jnLx
ZzErUsGsTBVFA3PMZ17T86dRTXcvsSN17zeXQSLf3FAzHb99OH+/kc/7/K8TQs8VqxyEP82n6xbd
C/Ue4To9U5R12c5v6tBP9rgF/Hjp/uhWfH8TmnKyLnQq1e9L+9scwcXaKIPLPZqbDM15uLrPGLiD
DK0JY2MxNAo7mOnLaNWblAO05q9gxVb9lfED/vQPpOXzYTxtL7oRaJcMsMUc8ZyZP0kCW4O7X+45
hOhd8PJxZ1RoakTTGNn9lTQOgLS7/gqj6HzZzG+yo226lT8IZtq6mUmM7AfG6WhgJV68N4ljBbA9
WpqC5RTP5XH9k6eSmFm/zzxOQNNVgLOiBYBc69MdS33TaguthZ2bgG3JhECtqa8My82qtaY0tjLL
rZn+04R/DtKevlV96mbW9UVrNf8OwxSDtGov38791Eujuc+KFyU/rC7f3pT/OEd89mjRUfhUGJbM
6H+uLkpI9K4FILJI4kEGiyaTwk8lcE0fPjcY1827hc4IxQmbyiI4jJ4TgcT8WpHLO7oNkvtU2BQH
7TfVJiqyUYv+/vcIvpKQysbedB4MRBNUso9YJTuff59Wf4C8kXHkDDSTBg3uV+jo/fMM2tJKTD9L
+mvcPTrHpWKx9d+1ctSirFA4cacOgt4sjOCH2UHnUqHORre+Y4LsTgahYuvI59C2bYCILPzyhEZ0
VANj150OOUESWaeg/+1j57lVawwpQNZCcMYT+GTMi3NrUEwQ6vy5mjldvkx4ie42PfsKUTEGEW6T
s98xC5McgAUrfWZ0yzZbwof1lwrCOA8niDaKW8Ci6k3RF0ed/HF1s9iJufBIY4Kd8j5D1aaOQbvL
P/390qnP/Zlfl84Chk1B3QS9/89L12AhmSAKCoWy8wCGP3z7oY/TtyJyESKiorPojtjhJZ1bvyNW
giHxXNhUoOaBoUoYO+DotnqAIAICjqimAyHJF3djoZjURlbmR1Z5MHlyVDXElM0Tt594tDL+fg5/
7hPcfh3vQvYjXI1p1/3zHCrcuZtH0pULf6+uo2N2pIpcPrzm4RS7cnOZxAOmrMPoYEDTuL96Pl2H
xWV1GTcQ1puZRQUbtDtAgbfyav8wOPt/LPpojMrYS7Aaw0NQnidznBS6iVV9NNcQqWrpZwgAfrgL
Z9ZMW4EE6s3qSbjzJ808xQZ+E6h28cGAAxdVvfSHIIKAOzVjc8Qhjk1zLBbBaEmB5DL64TKKef7P
dUDRTU2TVczjkCR9dvy7XAOtMpIawTVm96lMbfV8kQBGej0wWZTz+oOQBszH/cPKgGwNW3jIX49N
+al+dB+W6QWnC6aZ7/oHGoVaaddb8wNyIxXa+AuY09+PlXn9bwfLDmoS65t94xlwLicBmPg0Lmcu
+DHvMZAH1slH+RQRxBTKhpCITEYQrFCHS1fxKkFqCt8yFrFZvShWDf9lG1kBPS/0wjoEN4W0UoBE
oZCeKg/1Id2lq3JTrdpFf3bZiPcLktYVQURu1aJalZP2W2bTQOZAG0KLYi28eiSWbd+pzt3pen7Q
F0rFn9tZP+mvxpliSfLZOxuALcXPIOL6Z/NEsf1Vek0P+lJfpodkl27A702zZbLNltf5bZ5P9JFg
P8PRHBQE8PnQAkqC5IwTQUL7jNwfLu0fm4/MMPjtyj4Fuj3/HqgX43GZhdi92NdLPMJ35sqNz+X9
zU+BCCfY/K17FZ0nklIUQJV6S40ySVI3uNduqSGlEfV+AMpj2/HDHX/K6+LLNaGNIYJOlqmL3VE/
u4CPtqU9tpo7Wv+B6SrIFK9LOspISZKr3BxmGz/45/I4uAP6QVTzkJ96uX1f1oBPqAK8B4dube5V
KnKstHvlXEV2d6aHRVeVYjq/3Vzw1yNwEUabNo4IUuu2x/CU9LZV7pj7x+maDsCod2f5xNtgMdwa
8f0Sh3K+05igYYd+xceu4TilfQOS8KNRBiXb7BfTvHjBds7aS4Xdf9h636VZlT886qzqqTjGwDRR
pD/SnlD6Dr1a77vZRnHPNU/5EWgtiFsU1ySQMBcaPILX0NaUUL1+NcjP4RHZZmkbn5HHRY7ABFWa
unXqZBc74YWW/ViwK/Wpr79JdBFc6U3Zta2Tv/QzAbx8ICSxlQ8gS/fdzqdq+2ZmDtBU/4PqqkLv
5OOWeGugjbA9e3bc0ptygA62HyBOqMbHX2EgUI/xxSl/KCVgCfXnYDDIiAwMgpU+5j1PO74URPHV
UJn+4ThEDLWijT2DE9l/7QPMaZi8xS7ZpKt0FW2aQ1cichruKiFAOawGGOuOsmkz8efprBtaM2MH
3hw/xolOnYAGyTra4FapTK6vihM6eHm5pOJePaxJzOu5NgK+QJLuuxQNaD85jWvBK6lRHKm8OzT+
csy+gl4COgJDg0eHogOyHqNi6s/kRY54sYF0inFo3JtjOC8imYeqDie75o2XMf1L3iz0YxCoQr2h
NzSRObigxvGYqMtkBph1EW6iVbi57G4PJ1u1Y3NQDlDpGGIgN5bHP+0Lf+TbYOrgNGIjr8hEV/oz
vAdU3c3UWjqX8SxBsSt2Cf/gu9G2nfd2f198xBx+2oIwY8QDDNonua70NMfL/FEXlwdf1bf7y7tL
U9GTxrrt/7CYfO+5f3wPLCVNQjwd+fGniKEOMrm9GhEyLovWk1FbpEWHDmXAjiEPzKEmIl8hjy0W
+9s4YSvRndq5A+17OHcPRlW0SlZKCJr9ShxRLfDwRY/Bm15/kkj/l0UP0fX/HOjTYtyAUkiveqDM
m0njpcurre5AZ4zwI/7hkvzrlf/PF6lPV0TSL8G9q/Rsll4nNJLlknFrJZOicHo3+OJ/v83fuJs/
r7+hCgNsQcB7Oi3fMCPfytp8dj3Jpzv/Xf05isfSEWiz8aF9FDm4FTv7ggd0W9W0fOx6ox+IQ4CH
Qwxo3uIPHPzg8RQvGZwjfl17gTlOJRrQNo7d1y/I7wXq1yL0gPyPjoMiIOEEJJgRFu9XZB1Lm9f8
/bz+Zevkbv3ntJ5Wpb5+uUalGL7dsPGMUfRVj2/DnzZoRfqXQI2AXZJYFhm85ndM/1ty3/aTzrre
63IRXnYKKPfMerGidyXZStA3CBJiN6xGPX0UXWfXcp5W80s2aYJBcgGtjhsB8HPvznKTYq86Cnts
MdtInmqSB1mFbnfXji/dMLFm99ugd6grHMAGZeBWvuf3VzL9czSpeh6gIeyOc/hVZsPm+0XrKGux
y4Nu5UXaipbfNV0/+kcr2T20ZVx65XsE0aLAM2mMT3BBr1yaldKkhkRjLBvLUYGhoFcjU8UZ9YXf
xQK+Vk7fNXfvNO3YvDVbQSVCH2nhond9U/DDm6KWAt4zBXWrDh/mvIn5pVv1gHqJqr6mkYp5obxQ
S0dCth7JC1wTjWleza+PBawHJP2lu3uv6JA6SGEC7JJ6nla6Uje+xMKHxSy8yxvABP9FP1/25Dsk
dTdtWGijB+E57pL0fOkt07TJRvB5br4D+iqEuVCtM+wvbvsoB72O88PyWhyN29y4D6tiZoST7NS8
4Er0GMFxuyIoA0TEhyU3LdVtvz3nbNhyQIj3IQgx1tfFAPsze8TjUJo3FgbG+TSKCWJux4cSTROG
8rU6ZWD9w7WvrLJwdbEokpmnC9WSTH7xfayrLSaC8u73OzBa3N1335hfm3dh3HTT4SVUCWQpEADi
MjQ64G3mT2/TJGv1ugovg7/PkyfTPazYwTcqICvJ1mRa7Lqo/P02ggOrLIKuqIoFq03d7a+3zmnL
r3u5NmhQQ8PNin2jIK+UanZwCWiY79tUc6iAFNW+My8Oteu/H9G30+4/VySViqZKsUwjSyMN+ucR
pf3H5dGVj/sOLUxzWMN9Dl2ldbXXi/1QZ6awrCLsv0OCdFiG0JwDUKMO6e/qOH2DC9sBP56oI+Ed
EDYbaaY5wH6Ucm0RrL7LE+2sU4Xcf4Jp+MzCQRX/cPzy85pgsByIqiK9SrZpru8/j59CW2lek3u5
sEbpWP+CQ+K/6YiJIYjpVRMdFZTH298v2R+tvV9faVBdlHWKwYo4pN9uom7cAj2tjXQBtP7cDB9X
W4o9vzfUZw/PAvHWQnH0QCL+/WvN5y0RwKZAlAuLbx3H8eeOolU89Hu/f89mvVs8kPzoswV7qfTZ
xxW3yemHwGetZAut/OHVH6YkhdKoQ5vUCNYV5jmRbvej1s3vyuDu7wXYMXpAjNTmWBoBiay9op7F
Xe5aJuJukr6smwLtPBTRomTQhBcvCnq73gMYo4xdrLJ/ZOlcwHJAFdmWhhlZx5RL9o/u3aQEBRhb
vdKWSMAVUXtSv6LIK0iOrwY08RoWbv3eIGUeYi2SKB4j0L7gwdiEhttrWzfBWY2mLG/w6pgcYwoU
pfMNjFxgJeFdERiu9mCM4jOnW2+BvpQMVAoqDGh8REBGf7/uzxH392VnhohgG42HZ6JKJKmlD8w3
mwW4DSnzMhni3AeZyurdf7jDfwT3z1/1tI3m/jVOYqMoZ3MDakp9uFKZ1OwK9XXWa2f5QXmCwDDw
fDccXIYZ9G9IbXAwEM2Cz6YRmXZu63YE1VRXfohQvyfS7wuFUCxQBckEux2des7T0iVdlKCN+r3L
LHvMjeukjblnXbIrimGjfRlhZdekdreI7cYcqFbh/v0uAP4XkdjvB8Dc/keQ8RQjg0bvaddQy2cH
Azo9ZJbMA5BMmfbmxnDsrzAtgJhQob04oJkdoSgduhgdDwV9hUK5F7upCxjFaSDj9MafGm/U7MNa
46mrW3uAYlx1ndjbY4guEUBi9GrEK1pUsnwe4lmUBzxooTgd2OeW17ROb8TfdrxmsvCxsQMZ3Alc
TKpc31E37NuwDgq3QfmG/HSI6e5YVG1E3QaE3mvr3fjElvf5vA/5FB7ouXBSB8EReWertmX+7xVW
H0MCaM13Bfpuf9C44LjlE7Vrj6SBIp44mpbx0ojyhKtOcCSkVylYQBJnBZpPqHxwge4zIk7UyP1h
5zWHB7oFnQe6eqA6j3FI4iej4i+evbut13ooj+EJ66AOvlKdzMOSY1nzr3mQ5jlq2Ll7WTd7uLIu
+kSjDwtBi4fbs1VH9WS3XaiOxKffXXPYevn4Mbhz5izTwzs/wQMdljgn9JelFxykobhGpQfFfAkK
i+uozAESO48VzNRFb+bThtVWQnyIJu+q53Yjer8w4RI0wH49UKUjDwXIhf1NhUBYZcsia3HUZcOc
uLixd1nGXsbvKipIwRZdIFfcZ3Gnr+7tVQyfhmOylq2ncNyyS2TIdZCOOIGQLIk7xtLn6geRESUO
QbltMtAy2gKBB45sKVJm6mCQrcx1b2sOTZSO2gPUQ7D3SL13B5FliY/pk3nB3PAi3kYNnWFm2A/G
JujpIZxIF7OhjQ4JLWJ8i1smbtBlI3JyoExOyWWFHJQRALpiTNcOzgZrcQ/6roGdRjQSB55sOg/T
zMhuv8cbWdSsclF20OxkIfhgDQOygjImpoH4/HwlTlh3yg0O6XymuMtk/1DAvj9DjNqGF38KYtmv
wSbG5N0VtQLdYVQMa0Ynx8o3IFjPp1ILdcRzYsziKuWFfKoxFceczdOBWMjS73Gjcn4MtIG25Da4
D5dL7Gij+CS0uqnEibKDeCj7YmANSiS6Va/lP6GiK9ADlIH40qtLRO7caAnbktfnE9JB7JaoeqvO
HYeYxusc0eJBDYib2Xd/ifUKkX8hZS/sOLSp0HeXPG1wnzVcGWTbXhTDRrjMCakwIJ7uRW7kIn7F
zC6ccikqkWI0CTpbwyN2pHdUN1gHPkHCM22RqnA+Dmhjw8tqWRwA0zIZxXIjHuIOsLycxBIg/oOo
zjjgXjjJ0V8LZZCr668/xadfvi8iyHhcLm6zQfz5cOMV8ftACPeIaZ9iSQLol08USwCpDJMJBK1Y
jug6iW8XPwHw5FXUzlBxY+CPhfiatQpYorrvEfiZOt9Lq+TBaRigSsGR5jPxiY3z2CoLayaP1cUV
hSDOMntBCsg1F4TQNjII7+VWGakvoRcNFP5GgHskVsCYwXBz7wyueiF52UZldUmmD1f8WztiKIjL
lLvtXAw4IIYMILF+8CxnLS4jr0E5yUDZSbJPcKddbZF/oEHk0c/1el5vQ0tqGKJibLLCI9wcDm4I
pYhpIT65WrJJcBsoZTnoKKPNQsjq3Ji56jgT28Mw2wfeZf8AeZIOeO2aKbaumcvkCl4uhsn3Ix6U
ewgQLHfWVEw0hLLFIAJHurAGYtlMXW1aOmKUX/hZto2pOL10QAWOcS9Mp0KxAy1RlHCvH5l4HSqI
jo9iKyfAEdmUN76ZlOjtUtzqELC5s63LB8lVWL4enuZI7pVlTR20bp+t3md5A5PHA8mbzDmJD8lo
tSV7PF0cVpa5uLgyY148RA+z9z2Meqw0qhMXtuw2CzF12402y92U6XZFZK5eK3uxNGF3sCzX2Opw
/inTKXejqcoQ+95BXKwX2IKY3QR9zDg2rYeNbMRSTLxm3bJ4dUJAgav+1QwoFtI9lXkdkgaMKhQd
h6pjTSPWl4c9P0CO53dinZBY25itsG0f9rvYdsCRfcc8+HBx+bL5w+amoksyZRV06MQyIr5u9gku
JNqk4pqgdspGHdvsA6Ixy8h08GJwKCbbfXaDF2otyaxyQns2Q8vCjhF8h47hsSfQyBD7xc27zNgz
EAe+0+ItbHHpraFpk098//aKzYfmXSG8Nq4vurqt/bld6DZ91Im4hQzNI0A5RPT7c39w45MKbzZz
Frz22KJCWeBswI1DVClY0Xx0QyRVwajSQhFSaXcv2d29YOUvkdr28LREUPrOsy211ruHMgvxnVBh
vnnWGlTfoDrceFa8M9pFu+Zia8NgZy7FKVBknd/4G3AXml0EigMKr3xky9/iJ9DDzmJ/Xo8WooPz
i8wrrh9kLcT5u1nw1ue1aFZ490ntilPjYt+ZXyKo8l2uummj7cXp5845tPczbQht+yjZe9M+TsSC
yGYhVgcCpWa0Zfja587e7jueakctd4luIMVb8f8ETN5tyBtN7oHPfQOgZZ+b71cgFsNjv23oVPJ6
m284F851KNnpKHBuCxi0BFxk8Pw2cPaIYtj7NzExXkRvHsyWS07LYbIsq8N1veT1fJ74HY7JvLiz
j5w8I84RV612e3POdil+ovdMqbpEzPnKrUXbjPfxiUgccgZT+vmokoY0+bNl5ELkcFwncRPCDOEb
gKLpUEXXVOgxZgN1mhHFDZAqeje+7u8lPyWnx3v0eh+iYvGZjrJ8EFCnOCQxSgw93Q6BMKWjdNQ/
5gEVcuSCD30P9LV8UNHUrezeWaFfAhvs+PDEI918c6vpmtLmJyP4Va8FUO9h58dz+aJgxP3KDlBR
2gCaZnGRiJUAXLrK4O0NOSnPsx3PXhwn4rJdHXY3zAAxDOF1HUvOg1fWY3WgKjZcieTzdkSxhlGJ
siqvRa6bT7ser0edZRv5YgWpknM9jmvbmPTPlI6FVnEuIX/Om1I485T2O/Q0+GcCnZxXD4USvGgF
/OdRz6TBBXvD+/lG90CM+26gnn6NeZmUg3Fcu+nhinBxfwjBZJWNvy+A1+5+HTAX53D3JAjT+qv+
yr9MFfVE4xENLLFWsDzwYAijvWE/5gp/i2Evsijwht/nh+PKWnb2eOuy7XVD05FXBPVezKjLWV7g
PrI/NhOxTybfYYDYayexvf8Br/Jv/QgTuSzwHrR+lf7373+rO7Sdb1lZEZKDTgIPxRAma+BEbkBM
Iv9UqP7XbAtsdl98lwZe+indaxvsS/VHQC56+JUeJfRzXcgj4ysDZyJCdwgdyAUgKTuMh72B9d3X
1xf6Rl2s8V0ma20n6Yy4fgI/YxrOEb4aWaMQ6z4Ve05hVoXn2SbEw6hC5lMfPgbqhKbhdXwfR1Nr
WjS2NDdGiudPykUwjaaP8W153bKjrxtMXZCv04RSt4a3gjy9rCmmbaFuNGttZk0TfNDibbnP1v0p
BRoRT3voMK3rPbnKkgL1qFiJR7W68t9tdVtW25bf1PsYM5YKVXoREd5BcPAx4TbbWwtl1d8oK2Nj
LIyFubI21w9jE8yLqcb/WzxjrvCeGKGbZfszkZv3HBQwx9YiJLl557Hu8TJ/hQ/YvFrq7AqD6g0E
+LWw0xh/ssR70GLq860mSirr5otyChInFWeJ+aQkRE/6NE0RWqCA8i120sKaZbtBgJlkXxI/IHwm
UH+QtGl4gluA7lpC9bT5KD7EwPj4au94syGJz5JRZCEyICQGKpnbfTa2UjxJOevXnzS3aUOk6Ky8
iBNO9uEWz6b9hUfwXu/vL/5KAH8Rtt8ZnujaFZ5p9yYahQhhHJYslWk5sCbFIlndDhWPx7kMvfsZ
EQP6uo+zf3qc+aHCyokY5qSe4mN6kF6lU3ww5tJSRSC7t8ao61tGXKwTnja0HLDF9pfqslTjUzCi
87fCtR3/l9v8KvRZ3Z7bjnwGYbCl/L+9LM1pvbzv1Zd47W/MjYElmrkJQcz1ZiUAYLnEE0nC2xBa
8fy6j9912SGjXCfb7gU5WF5d7JHC2ZbLZEldDyrVPt93L/H7ZZtty605ug/9KVrUbrNsVtkbOJrP
5C16q3f1Tj5kn/1D9BZ99s/VMfnsc5I05T+DT9a68OEh9q/Qu2bFJtA56Vt1C9Fs2/bJV+W19Z5R
jjiLBg8aB8fwKIdOb26tjXW4QPRsggMEWlh2Nc2n/siap4fee/eabmJOttgbK52EGWDC8rq/Bk76
nq6DrTjnZtJfmvNwJi3URRM72VSf97fX1+QQHeXT4zU4tOs7WEgkepSN/IZq9Ru61A0ol+4DRjhg
3+IrfJc+4nflQ/oovrqXYp++6x9tzym3t3m6Rj7XEVm9sWwnfXh0THd5LLIGGPfIkgT4dcU7f+1r
tr7WyZCTYwGu7mTu9X308lhZO7TQs4/sw/rsfXK3nF5h84djQEunJY4BY0dtnBgfyGou/oDa5ldo
PCQ9B2x3shU3x9/4mwBd48gF3PDf//U//+//nO7/G3wBe0q74JL/V95kK3jk1/r//nf/D2FRUYQy
+6qiQ8USsKunEl1Zd/6jM6ucEwp30WZ+Gz/GxPrzx0uwNns2tlCJU++zSTm5j8UKU27EI8qhRDvV
Tjo0x1R1rpnTR03uUOzyXXsojy0GbNI52EimUx90WknN5Kq4oHCLXUwrv17gbq8fLBTS7CtLoDUt
J6g/0CrcGlNjxA/GtFpel7dlTD+fRFbYUyXzalqMCmS7XkF+Eb3Zw5lOEPPCz6iMYY+DRboO7iq6
OL2L29vcP7J99pUhgHbZ+6uMEFF2wuXtJXi/7O8f8TZf5kttmk0kVpPRbXkf80042kDFBvEvltv6
K1qLJbb+kj9izIwpXeiOqjuXd/6FDv9Cbb5hAb6sjRfrAwbpOl+my3Qr/K/wThlCdJ/15uEi2pU0
hnLPX/bm/lY8w5gHAGAd0WZ6tdbBCh+GaBVv8oUIi9tZBsNuE067GdDEWbEod+0sWUUrwVdcJTvz
RJmcP7wtcvRX0cBOVpddtspWNOJW4RTL9Fm1qBbSrCCJmV4XKnjGsTk1p+T46+x7NSh7TgYsic4e
9R6eid+F25S1inH/NBcGrL3Y0VlXhOdAtrzwt7aSx+GsogY+fywN9kZ1UX7oGwvl6I3O/AvIYxbl
i7m5yDyjLgyUpdO9jgHA0o+d9iXa9lqnuDj53lpFy0q1w/d8D0m/mFfMtGybvkOhKQFKoZnB4z4k
Rpw4Hb4OERYXBtgpfXpZwuBGsHFd7W/cgm21T7bMmu6le8H329+U+IKCH2OVs1Z8KYJn/gam3g8d
dkW0YJ4Kt5YMXl5WqR8TSjwVbpPMvNVp5l9mCC+xo6Ga6YSp4aZlM+uF6iANjWFRZZ4RyV7mj8vw
o0ort79r67OmbeRoL0W4mOk0x9TIlbvO62X1D3Dn5xo/s/r3I+w/4Y6tUM6TWrKwmsg8rZ4DUafG
/8AUmg307yuIookV4i9Xo//EaZCt8KI1URnsH9uQFflKTIUWmWz3Bo+lKCb3BmWGIKwoLdsk8vgd
vJBvYU2SEFVE88xhdsOfCd1yT8UC1lVJhkwqTrmOCi5cnADhKrjdG32MD4hP8L/HgQGgHionVC0R
bsLwmDQ1GM72QtX8C5GkhG2TtbRiBz3rC2WDyrxzBttkvfG8iwa/O1Fsb4HAAceDlMa+58UksHN/
Rp/nTcdF4isbIiRAroJohZduUR6kOOdkeE4FE2OTLi+UTHtECaCHsLaxNgiCuidkjVwYHYtuRxA9
pwqQkE2PtpSPbGFg2IzrVfVOcRcj0sgtx5G7hk4/XIhs9TGhtDtJZsZe5LjpVJhScXYna1O96Ktq
GgExQjfQMcectNfNcbakqlA6481qJZLM4QbzR5lCyG5sz0ir315mw8UktLfddD+qSU+tsUgooejy
sUv2QEhGPsG2v7BWzFqnGtST/lZa0/tGVtYOx0IuhSLHGPfKKeqWsWO4JZ4J5AJO8vJTeG6JKfM8
iACQyCgPoWVGS4bf/5YK5I++fmvKMKek2zpzkDstToY54r7z7GCulckrP18DT17KS2ktrXV23+5c
H4tdcygPxsk61cf0s9zEqznidTNr1GJQmhB0EwbPAXmyUYmNJ13JM22UbxF/nda416HvuOutQeXS
UVm3AIj9pb+15hbLtHDBjHbxItE8lDqqQw/lTtvfRjvk6uPFbaIstXW+IK0lqY1H+cZCmtgcFZMr
kvrhD+Ah9d+m8+9X52mTjto0v6dZDGKShoIwSRXphp95QFt3BcBYn81Z1JF9PKEMahk9Nkh6BAMC
s+ogMsQKqyKRW4rktu9cYIuIXNGDVgNeXVDKTPwMflgYlD8oFwIb8B90yzNDtcuiaxwmfoaV620Q
YCleHmICBOxPTRcqMxoJxmtzuBwB87vl4XLoba0tukzc3G5dTyzkV21lIa9koj99YbxF24gdK1uy
6BMc39a3BbNp04jNaZ+yyHdreckHLC6Yx9YkapgJv6arYpbO8rGwwBVmusT6BBK9BR6WcwvH4hyX
XoASF0gtyFdMi6Wybxcylt/hylqKeChfXXfBNBs1iwzoMO7Ec4JLsrfHOJukS3OlLfxZ/qGTLVUE
2vtoz1x9YZFfSBSqpy1SkRt/lk415K7JuPKpOZMKW9BgBP6vL7yXROWgtwZYAPjYeifMYMfT1hHe
Sb8iCH1prP2tcmoap3vNiLIaRz0BD5Veo11xyI/mKQNpfD9Ks9tQnSrThlLRRJ3mk/sc+cwpcqRU
CyhkDCOMfjTX91p8YLbs2gZVq3wYYlWpvlQEUnc8dCq4gw2vug58B4VfCIkRlSh3K5oBfx8e8jfj
5vcp/406MIhIAZCg8/cNLfttyidl3lxCPY9mTR+1H+Vu92FkKPm5I9a6dN6NDCENhLImytDxzqRw
X54f0Rt5XVCf1VZzqv5aqoEv76kg3OiX99NZExJVB6+mXNgJogB1dwPEi+rtfVO0oA+jd7VY39J1
VO/lO3oWGRygnquAd67rSX5ZS3E37MNG7zK0ByFNmJfYUS6De7hIpZtbw99tTW3cC+mEIiUZ5/7Y
DLVBdTkj8FB2gaNIKD4F1qCv9lZ3n4vaoca86CHrahxACFSoIsUaOe59mXeCzdZv9sW9j5A2re5a
t40LNWC8ci4PsAvRzACddNcQ+7mhJa6+GwVhBu+WpWNFgllW85v+Vi4VgbFq+m4Vgl2gjiHBfzCo
5xWTAIwr7DcJJifglSI86/5Y48CkdQ9khaTUiO56pkpl83bsgrNyQxkSyJOBfA9NXfm9kkB9BFe7
rFHP8sdX49ypdDPiQ1UfmhvGQw0w4XfoxYjGOVpWDa43ywVQriYtnYT3R/8NnUz3frn/MHT054jj
eeQ8bRbdI01AtlfmNIda81Duc4R1HD+txy0gkNCgeN5i+Gklbp6zbenKMLi953o7l5BySNS17FPn
Q+Ab+dbbexqiZ6gNO7R0L4iGSfILOlvILWXDu0Zb/pJ6WU8bQnbXSFak4qgiTXIrJnn00nVD+Y4Y
fz3sa5ldSwiXgkOswnI8LnoYzaJveFfbYUrVI2EcS2XDJmPq4Ie1dN5Lw6FOwa+X+969pK7Uxx3l
oexUPXHlsHe8E7onyTHQcbQz0Yi/K5iOtcVID+rXzr/+QO/7EwshQEe/zcUnBFDi9+9+E/rxLMq9
oufWbY1QEi1e2UvfEffR4ciXGU23bvLofsKQQZ552vyf7+cTZOue9dX6prXlQjSNm2O1QwNt8aA4
D1gB3yNHH15n9Oonl40ELt875EP5qxtn7qforhduNfOHtH9o/59zNsTGW5erFm1m6vWKiNoo8/VG
kPs8goKhdhLFOXlLR3RmDsPGqeiBphT+dLSTX7eyA2yOsE0Z0he+0tQPFkSytMTJe2DwQZBmKQTm
rW7KF4qEWDBFbv+oUzyP58lL38cYhhbCeISx0VK4p6nD2yk4pjNaktNytFWwJTNf6X/ZqISxK0rn
jnYelAXvXRlaW1OzUx+4K7QDB2qwPCMlfQkRb2IA0KGg8B0D4kTF3r2vxW6ib+nMDIZwtQYbWoWw
ufaiVWMNr96jwGkUf8Ix+w26Zid5ZK4u++Qd/2gXIsVdsW9jhEqMl3h5G+XTGyWMbXjsnxuQ6qI/
UtNUQmZpPpOHvF1e0z6ybyNlLAryLUD4HbwAylq9/X1t7opRf7gqoeMrbz3aY3hB30cRArTqyqCl
17r3CSLmBKkKkpWuNM5xDg5s6S0cIKCHACgtJtpF/XX5ulLdG8LQFfw6WEm4BVQ0xG9e/CEvkHk+
iJKSBoRkYm3ALh3ygT8O9sonNuLoUBDzhAN9Jneu6EnWA4xciIMr7hmHflmD3hii3i5amnt/Ji27
pbS9Qu044bzkqPj8ipq7hY2rvtV3yMJigYsuzlI4gAJqhEjhzx7r2DUP+ZuwOA/2dyb7KMdJxqBr
mjuPITLUEDJ6c43mym1UeNa8U73TWLhua6PQ0TCfybx2npHs9BwNH1QOjbbOfYSLAWXWN7T6p9kK
pfX0SMhZeDfh12mHrkWaEb9IS4OWl08fw6dNgJ3JgS4tJdFosmKtYqniCGkCSfZlKLqkMOo/gkkw
z3Fnp3jrKePLqyA49Ift6W5bSN9atANFNrXyVwWnuZPBWgSTDq2EeQ8lDzKbBloMGhKajUBi/wYv
4jKuRbpDA6mjqYDjzgJp+GICi6SH2h6oSXyzkPr2KtrcHiEGbVDcwAR1pLRVNs3A1jvX3JQP1/Tw
CDRpnHr5cNEO9s2Htkpc6m1M2taj4V1Nd+90HwxwXz1yyLE67eg+hRNzgWwBW80JnPgGMVqAT9ng
3K17I2P5/0k7r922tWhdPxEB9nIrqndZxeWGcGXvnU+/P3qfi0ReiLFx4GSVOAklanLOMcbfbl/t
hZEJOssvCpuJZtN0dfwLP/apcFkyYSP+Z9utEcjO38c769vaonn1YOFntmR/RtPPrWJ/yUsBIESe
yHPxSVljd6RjsHcIKy5l0J2AHmydE9yO97C3UQ616E98or76XQPYKE+rrYEPyGt3yebDUmLzgYkI
qOCeKfGamzM557Nk2z0pE/WhmM4BtgE5aRO9mTsXtpAXJtoX968C4evXX6/rOYyDgmB7xCytPQ+Z
hE1XU3E/AjzeoqcfIw/Plo45+5kMWV2nlPcUu/xi9nZDqctWQ+6krT277HObFygQa2we6Aex8IM6
oq8hYYG3BFeZzu4xI0vcojUGulthVDVlQxBhhJARuZGO6p75o7cqjanozMZxaDg3scaatpM9v2kh
HL/RJywjam7R+3JAqKksnr+gQC71CKBcmcPDbdlAmAVASILdMx91lMa7d4Q1DNkpGWvTs3IEarHZ
teEfvNTQaKJV8cSQlamCtSIrAe7gUrON9QiqquPUdiPQ03iI6nTG5/4clRdFSzqLVhoJaxwoX/0a
jOtZWXUHD6YNQyZykz4ipCkjfwwhJ5QSlc/cwFzDmY1TLvXlZmKAoR3MKzScJ2eRreIJDYcCDJB8
jvAQw4zzqXowN/gqMSKmVuRd3fpRRk5BPaqQ5FOy0tfd9MRh8VhPbtznZQ+T7UPdYJ8J+unxUjLq
ceuXxgvh7y/n6Z0EBK8Nx9GtJN9Dh5okq2bugU2ZO07E+Kt5j18LpiMj5cefE69GwKdx8Uj/6+00
ng1P4d6BDMMobeIO42FrXYQpYwwGucy2b/mXdU44IrmjWNY9De/G+1M4vcW3enbwcV2hHx/gL7ET
viqHkm7V25o7StIIPEy26axYdS5xfuWjey7fUOORo33jGLXZM0d2ArgPZ6t1sbbCMlgJBwU6EZAG
7JUn49g/Ri/9GBhJzc66zh8ZLc3MxWhDTqofG07NbOQtBegIDz4Bf+4bYtaDamDOrdL3fpQwSXeO
bVe3M3UpoZDGUftg/SIRgzZ2Nk/uq/JRzI3zqByws/MYM4nEMHtKl/XMhRukPHfPFfDkUpsc8NwP
ZrU11S6YqXiQlM7Nc71mFZTRpPx6ModVMT2Zc8zUGQnxuJrEKny581MzfTlIcArjB9gkk4z3Jxze
0sUhOIozvLHl93diI2zvmHM72JOVZQwBh/e/kxfSU7FSYeGQUUy9cAJfHKdkI2OlXNPbPVsjOMmT
1X++jNSzt7HrzfCGfeZ0x3IExfukWncPPhkJ6tEdz3VOXfvR3eHjsyG4YWSpCEwKGM9dxOPnW8Ly
GbOeQqhOsLLJXwf7PozYIz5ji9ExBz/AA5HQgFewpodTNaPvmj/LqwuRGQvjpKyHGaPtyQOiunU9
TV7B0CEAQepYvI1EwRLaEKF60Fnxep14BzLew4V4DB7zd+3lAXOzFauQk3AgV5gINgh5+S3jQKX3
OqpfGnZP5+Ccrr1pOBP2MSBysexO0eM40nMXzdrawemVHuimSdXGkmJXzpkafhUz+vCp+8lZmVB8
0R+D9Y90HG7m2lmR+b4ZgCIwx9wx3ZsNjzrMWHeSU89cmnXKo/4U7Ykin4+MEgfyggKXaYuL42f7
bl6cZTOLP/TNGEfLoRK9RvDtXjNnJp417tEDjoHDKQQHSyfquVv3c20hoQgs3Rmfh7gCemLGpxBD
sh+FifJF2hez7EvbpRxnDqNGXvfSpxce9Z/9e15Mm2pbyoh54NfAEO4wbEj2OkySesqMioD10cgh
gl0yzhjVp+yhgOTXQpFwJu9jYftMebloyIJP9iEayAsMoys8I4IOU0gPLqf4BhrB3Dq9huz0sFjR
ZkOEGUPY4YZQP4QXBZ5IPZEOJ+ZJq//lGrvTqbcWOOuJEl6RGDDXCM+FuZF/jN9v5kyt2FU+GN47
+5QnV3vObMY91N7kdm7LgkeWHdxmVro775UFx37GUAIzSf50vsQyuMt+GWT/kLLcdyF3UjZZTHM3
i1FBGOFcgKqzQy14M57KRfU2FLb63KxRgGOzcgmWEgDXL3ZXsnTXBSGBNRW8OyyRLx1hzR2qUDce
44NCTEYXAQZ8MTMpbR4uh1X3AZHTo6bLX6gfFzLFgTRJ5sF8rKUzYu5Hckw/Jf8CpFqy8wvBoKxI
EpnWDSUjyV8jA2rS2QUVbsNHTuHDuHsSr0lhmrcL7GRmzNo7MCrbXTIsQz3bHbRp/Iiz2gbKqMYE
TmonaMfrDWMjc2/uvZ2+L0VYQ8IqWTBpH9Nl/bOzbwQ0TfDE9X26SfHsosVZOwsfr+maNiVf1Fey
NLFEz86MBaLDCK9JG7i+5/SUnjxmZofs0F57ouOvKi/4XF/LDvyx3JU793Tht67d9ZhST7PN1oVP
BaLSeOWco1v9JFzVc7jVYc68xE/xk3AbbXCvCPepha/yuX0HbH4Q1gmH+Bj1/P11dc8hp0VxHSO1
m12Mw+ypejFDm8gdCE7dLmfi2OzKg3RFwlSszWV89l6iK6Y1D/oDmY+8VaBl6+I/onP7DWi6O8jv
l4RytyTDXquVQYtIOVHfMTJ4dp7jBlnbIwyJg0hV3c+8m3zQ8Qrf+eGLbOwiY6sm6OAH8/bLuO4O
8/p+KXg16siqkFYp1h3K42RKUaaKD4rI6CrW2VwYzyrDp9a/GS7wZhmsnLpbMJqZ6BXcFhIA//0K
7oY+OJqIQNQMKTCKkFWsLf5GCCpf1z2ljIZtFDEGm6Xekngm3Jf10k6dX0qoH95z49VwTxA1jCLx
nYcw9PfVHKHJi8GJxKuc2QmVvPKGabJVnBL8CCj16c1xO3pV11goEzjqoK+FGRlNso9wHaoTUsak
bFmLMwtDXFunV4WNibmAcJAogrKDeRupMNWG7lYClIZKSCtGUUo3o8ziMePVFsCAj1h5Ri3qK9zZ
k7XAAe4u5JO5T4epAbnzYKGNWhIJhPd9vw8RNWsvWb4I6iPReO3OI1N5F9CqGbj0jfEvcGmqY00Z
cdG0VdhfAnMNpu0TaC/c+nbZMM1DRiBuyEsz3WkLq2iY++BMHCmuncM4kzmjZjzsmNiQrdMzIlYx
mpz0b8lJI3pkWr0YBO8cSHIqp/p7rdgawrVw2TA/0FE/7nTZruSlLmFXaZeHFMWBndGQQFjNSFam
SDPnDGCFhc9ZZk4FekNk/AyzzUVuXIdhR8OM53dl2F24yWmmyG6ih5EIM7eecachKL4h/8vWt9qu
rmZCOJObOS+9DW0X9ulnh0TkEeC5RNhykqA99kTDN9iL0P+rZKtdW+vUDOvQmhc7c45ranSNmuWp
pRV7HBI7Kl6M5JdDxxwHa38Mwf/fOsPiVzHRwanmXamOE67h+qFIpbGL98kBxgUO8fkO/Sj7ItFt
m3o3/h+fnhddQmYX2PhxJBTltN+lwBnBQdgnjyZJihOsrY6ZPulJDSP6akTQzcdq1yYTGTDAPeqH
YkPVt3O30c0C7OoZ6dExKayAM0tqE2zBbCmj8QNYiQ8du8pkhP+tNaQCiAEwcDY+T/6mqifGtjtA
ftsEwfQ34Jqp4487wtNooMgi61bVMPv8+8mzDL+1QK/dnXJA++ecMjp6eV3fVHGVR2vpKX2VLY6e
nbUcjR88tD9Tc0c8gmdNRlZOAJ68j47DdqSx5DsPM9yTtjSW6quzDjBTvH1X1vFe8wkvLXfeGdBm
Jz1UmDEETBiBVMbDxN+a52Fd3GqIFBkjE5x0bP3gfTlb6wHCmnsKdy58FGeJDHrJAAslizNpt/6x
ZFoAJPjgHk1e/Fk6DQvvhkEHSXbGKdhz27eMTIp1hxYWqBu8JhfhWrHI337DVO/H5KwtHP2wp1Ow
CcZ1UL7bwyAu5FkY5d1u7GMQYcEzLye6Lc/6vTIdnvjlXTk5kOJ8mRv8jjdmYO7H++c2me3t9y2d
4ZlSlalabD8uRkJ6O+XRBzQaycaMTJj1T65rIl9JZUK+RN0ZTIig+veu/32u/P2A/PUmlLtzR01l
vY6cstvRi1BbINXYIIF4EzgA7c0HtOwbveN2/5XY13ayUde3UY4Ct2xyKPE12z5uneXIE7D4Qgk2
YROej9ZnaJ0ojMnZoAhh/ArSPo7gHl2QeGzjYdGKk24x42131PeEm3wPiZ+Mye16PUEPz+yvUQvy
7/cq/dwM4F+JEl6MuqVKP5a+5Be62av1sH2RartrbPmqaEuy2QL4yw4b/Lz4lEu7JoL1t9ts/Oel
x+ITWytd0cTx+3+AcW4pyk3buz32FBwuB6FZ6K8ucxryUGbRu/k6gh9oNQO7Obj0Wu5Mw/EPzV0Q
zGFNTLONehFBzs2DbCwx6N3n824RHzgrHNs7Zba5l1Ymra/PyMs7RevkBf4DVifJPoGQ/xotu70K
THJQQ7xIcCyDOQ1H6j19xpL8Id+gzDnqHA474Tfg40fRzTOC7wJGswp3HmvAv993MOhD2XT1sFGU
B4bumj/TtSN+hvFSWITlKfjNO/eO58AzSe1ikg4HLm5o6vcz+8d9zjOxK/QgT7YZojDDTrMF0uM4
sUHz0JX3y3+vqP+6GubausUVZUqnu3dX5KHR56qcbgd4OR1utZQARroWMgx2MmmOK3sgfP77kv+x
iGWCrTF/UUWKJ9m8e2CTwApTRwnS0X9E85Odz8gFnykSbJurp+F9ptHmYn1QxrskQSgVnbT69O/X
8K3x/3vTkBlyoevFw4MFfW/PmThuW6uihP5BOFXmVYismRMouzQz7PBkhumn24pfWJYCGq4rSZ8I
9QIoUI7gTjAD64WcUNB17sA9VnYFAm1dRFAoo/uCLzegGa0+k/aqoVc0oDJ0WXnsgg5ia/jgyire
pt3M43uOdB2zPbuXgTOA2JYAyvYYpaHRB5M5Koz2giDAn+FwbShGooUWw1MNT2Jykst46g31L+2E
9PNoxX1VEjVMwSCtGcbdgVDjSIv9vsoDuwuOJqXjPDl4B3Wlb92VC9elXWE1QvrmTn/49wcyrrO7
z+OvC9/tLkElFkGSiuKGkxzYtGLuzx3/1TH6R49i8f6UsZZiAzUV5a50aIfIkNO4Gba9tK7Ld8Fd
iNC2iOCFTYLSAeRkIynrwJz9+919lyR/vj3cGnSRDVviKTNBUu/oOVU0dKYrYp8yulNr3+51EV30
6FRdvyoQtWSUd3gMM5yP6OzHf+JMAQwUL8COiiUGUxhLjUjT/34x4PkMF1B5AH6gHz2P8j5t5pIE
i9tk9RWjJ8GnSFiMEuAYjoa1QhaNP3R9GCUtKhhjhpk0vtGbYJG+hY+URvpLu67m+mx49hY5UbDC
/N/3QBrv7c97wJmFhR+VrH63trpKxXy8rON9LnaYaKJpDpAzujx4xKEKRHxHLTZiV3YfiVDZMHrR
6uBDJFcjZhrwf30tI6dZokkd9z7d0sd18scm2/Vq4mpK7mw6HDoE9SuMPFoGVFc+UVKAnNpLKe8L
DxcscPmKGaHsvbqxPNe6xf/nK7m/K3JpmIHrWfsUITX+J4MpzJ0SU1Zg3ih6YQaStJ+9RX0SFxND
JdRyoFjtjUn+f54lkLAg4tMimpZObAAHwt83pSlKTal9C4EBrWvgHAbULqw+xwQrDM6tBbMoIGGE
vY/IKTutnuMI6qNC3ghO6iL5tCWZJzDpA+G9cMllsopfSj3jfpcYHyPiUw1METhBpPtSb5A6fSAR
VNpiQ3LqpGkFNB8uGaTr1j6SJ/hY9gDt8UzGjlFYZxid2uAupIsxgPcf81lEb95N225KGrPJonMm
hG+l8kZFQ63Cw4DUHTK3QJ2CanbhygDV0aOET0G5KWETJcsQpwNgZKANeRooF/yRym0KZL7NMZJf
y6pNtoLBSNyacWZI9YNCWjD5DmdErBI28OmcThNRBU1URMy0bdC5u5P+l730mwp5/6T9eZvu1lRW
OIPATi5BYxAOtGR4IabJorOuKrQbJHRxutGY9OHbQC4EKn55AuwGWB5umUJgbIir1HDm2x6xLPE0
8mZyNCHWgd+Um9yLJYptuEBXUvFw2ezLeaZsVWNaoOthxDFrwdK/b2kI5GHM67lClTh3xLkXz7Zx
PyfbxDBshJvFl4IWjUPGf7T4CIkIZqNzUbUVbMXvrjDR/Sl6OZcRJd5P4sp/NtaasxeidQsyps0c
c6mh0OL9qLZ2S6sTccPGxEWyLx1kOG477Tc/rvtq6Xv94Q+tiwy5JEu8u7FaKCiCZLXxvh5Tyq86
aqQqWQfZZwUluP3sgl/ODfm++Ly/4F15FsVy5fVGGe8L2bOLgUkFeH7KfplK9TTgmVMQO2GZS1Al
hv8Ghub5S65/EA8zbR08LVAzZZQ0vo8tcoYdZXb9Zfv6bhF/rDUYuYrGtsEw7O7gLuomHgTDy7Zj
3GsMiHmusJYgFgONIKAgJhLVCtIO/WNHfwYAOBndNHS+RteDUfaeL0ZXhBIDDZLEkE8TvAvSkvN/
o5J8FLCPYmxmeEylCRneGzPfVo902+DBOOSvmf4y7M3RrSIqnoGngMrwXQLS67l6gOIKljGeegmD
n/9VkVdA9wGo6qhibHEl+Da/4L++zusvDAFG24By7djunOQEvrz1koQOxkL90juNutvxz/37Pur/
tbPpY9SBaiqaSi/+994ruq3sVKXlXG5kEUNN4wvd+FO1zWEoibMnellj8kIqLBpxZzfMswt8DrhQ
B27m2wuitsnhAv2GMuCRsfd6FHGnK3PyOIJHo4Y0Pna3cvV6rVca6vDRwaGfbE7Tf78LSRxL9/vV
YOBUx+4yDhS+v//HuZqEdUcyktVcxAXVjW3i/TJa7YIYrIsVbGTm+zBVQBMyvDzTGel/L8VcmKfL
Yi4vKn6au2wlQVYaKx/gfcwsYnT5o+vFqAYIocYAKkJtx1sahMhZQJyZNxtjxm5AXEezhJcy/tbx
F+p58CoiZxXGnXmqEJZlvI5KPe0WzKSdjIR3/Dkql5VP/sn6SOe0stRLIwNfXuK04v122t/X1+Pz
/Of9uas7VKOO1N4Kkr3Wbbp6HVS7StiozkOgvvjO0kgWQbdEb5Ni+BHMG/WRtIAGWYb4S50vj9e5
/5xMSdXYGkhXwlT57+XmGtUgeprZXCgq1O5FwBjhVbqUC057Fay12FTuJK0W7NAeAhtroeJCbDBF
ngzP+S8d6HfN/eO1MEwXFZn4Y5qPv19L6SqOroV9vK+KYSUZzkT2s5Xuc4p0L00nLnrpeRDlRZIS
X+C7diyFs6b59CB3emx+csswPTxF8gUhjZR1dhiJ8zp8YV8e98hCuEC/NIXPXsCw1cE3pA4wtOXP
DZ95l2x6A7F8FPzynv5rVwSGUEfdHLplggX+fk++FPIXW6kE4YZ6V59nnI0o5qFZX8N1gqkqfq/1
tnmwvhC3E64J+TMhHntWH2FKGat/P5bfaqO7O/zXq7k7RfRGi0WhVuttJ39Wwi4mTg5jZwt9o4u+
ipi4MJ5EgArC8Cpo+RaNbO3v/UqbqEz/a9YoJY2M60zJ8ohXPq6a/m30HisVAF+8gNy1CJ9D1351
wPqP89ZQR3RlDOUaY7H/vo3kx4l6aHjV1f1y0ZI6MzOzhznKmgISOwm5U6DyBllM/FydMvyn9F/O
3/94XA3VxABMNDDnwsXw7+unZCyapQngS+4ilpg5/LldwoREcFGptb/MJOTxqLz7mMbClvQ7fEVN
Eo3+vpqk6KVjpqW0HTlTSPPfFfSya/WmoZk9VzinCNAdWDw8oRnsJsO3a2dSx3a9St2puCSP8JdC
8r+W8Z+vSL2b1LTmkBet58V7P/ka0nSuWVevBtTj+XE5D41EnQsBNAbkbA0tEobl8afOLlINy7Hc
iIcHwX8fxxq18KxRFCMl7tJfVvd3W/LXbZNG133OHMnEIOBH/onWF7LS13K/Z/S7wLmrx7JJg1qD
gJYpdj8zJhEkEZqWDUzpmbINN9Qdh9EITB4trkZvJioLEDg7OGoY7zj8ymjlBTt/dCbLeVjBx2bh
Cu7erHrpVxAbt3Aws332wEw/fnYhJW2ztT/9UODyVdOPL4xLX3tmnCJU3wBPr38/z9KPU3Z8x/jh
j46wEmEOd8vS9ORCrKTWefBv/s2Y+xRMcErWjAg28fmXa/0oTCQsGFn/oq6BE7A0/16Uhp4FWR3H
CDehC3vToQJi3MgQH911pq+BJx1rTcM/McsVmJvYrxqyOIpfzqt75sXYq48JX5hPmhY7wv2Yskzr
1NBczbp4OKqVe1oN+bMzJ9b+feY/I2sojzyc3R6rZOuXrVwZa/q75cUtZhpGWAIAs3z3VOqaVyUw
9cl/G5qzSvBxnPrTTPdexTjbCMmLqsM+i5r3SuwxHBZPeahPW12eS5i9u9ZnjafkoI0s45jU32TW
+DRcvkdM4zVWxLXfRTM1fElc3W5UGOpo6vK6Kidda818GbuXkBQOWOX//lSJ8f35rjiXDMtAW0Oz
f2+q7kuD15mCxrqVtgXnuptsMiRR8HxqclMmuXHuGEcZ85JCwE+W7kggXjX49eGjH+wUmdjyaaxv
ary/TBu6H02i9CQ9uQMN3UuYIIfguHh3gHbrRWZesx6YFYy2mVD4SJSCwlZvpok6Uz0AFGMl1vMS
Rhl6b39et3CO+4fMukkKrbKy1GGZkWAoDfvAQAYEyk5ckLNMYIKonOkoUKbdEzK3jxgUz3Ls8Koe
8e/Nn6wreLL3KH+kcLffhkcPSzTgKqj6wjrl1EBL46yzmmBnu/IfAgDhcmaYCyYJ0OzddNPKF8M6
uMPBRE0jhut2tAI9qfHMQvIPv4U8F1yUkovvLzvA/PzVy5ZCuvTU16JYNJA8k7dIX1jaIgw3boec
zc6/kf++fMmseYPCBGWVB4jOiH+G4XxkkBJ81INjIr552iJKl460QZMe67abvY5Ozf0iFz4bZWkl
yyjatbD8gdibi2zMECFlEm79ywGZWF5MZGkzpl25n0Ky7LuFxucoycsGax6q33GaNBpf5EDHWELL
zcxhkthCG9LXQbLy/b2VTB1ljLYZ6jmkMvCHotzqGMJUtitNrVfvSyzZ4N3ZkKxzOEWofoDBrsnO
gaQsYUP3qDx7LpaZY75Oqa+1lmGHLQYHmejYYapbl8ScmdCQwLGR1ZK6XT7y2UvqVJkY2tYv5h5/
t/xIWnmtLsJqL1XTEFeTZkdgc5wTXL2qAeCeddh1qLBGbjJ/v6tcZX+uw+xMxrBeQ5vK2jbCyJWx
JlSoy0jR2esQ3mwBpzCMbcRJ1aEFmhfM1aEU3JrRNwc91cbaJ+qKchHKg55ufYhG4E7tvDkg3ULT
7y9dpCOuLcjkTI8uJLW8CXWbxafB6MXeLbQ9DOXBDhFQFIuUJh0ytrqSsNEZKfO3Mp0b3tzwL24z
87JZ7SwLzPTglEPoSMJLNTxkHCuevuaHGeLa2D+1/VOp51M6fKd78ipkAONH1DCAUghHtUvczpUS
YJ9U+RXKOBUHKDJSBbw7dRkuCd8y7WCw5eGRssFS1jHDX84wEp3pkCGQuOrWRQmZnEXyVYWZxSSN
EVBuW8HZKcikn8nOQUGMcMu6ad0Coop7B2Ulz4iDwfh8NKuGiuFBUKQqiwuOg3UWLlVwVW0SQH+l
RDdb3D4++oI3u/KGgyNNO67tEQg940ekb4i+kNhPuqn/3F4CWkSB/WQatEtIZfyQkbAYPhluG9N9
rqHOBgvJvDn0+UB/2r6AQFpPywHfa203GNtC6T9lFfWGj/C12LjAoq2dpPOkWzfNshCWJXt0qe3E
bptK18KYTQNqHGZIVnnwq30RQnYdfjnKftZUkmRQ5I0UBkXVNO2uBaxKJXWrIu2PLT4zaXY0ipMO
n8bH20DAt8RnevUgmZO8XVrKKq5XbvRiMjEj2Df/8rq30oT+z2444G4SrQZ2w38fDT/H9OPrY5iD
4bxMFKE61uR/tPC+KsdtkDT9kbz3XlrkKTGoCyV/dN1VOMBmawGsJp20MPPnIX0b6oPMQv3lNfwY
e42vgbxHkbgAY8z6+vs1hE1TxoaX94Q57yUmPM3Rr030ekfBfXRg9KBDzL3Dvy/6s/weL0r6mylR
6WBicFfpyKogJILYODt9V02TS7ik9tslmI84o6EH0Cjqf38VYF7XY93mf/tIIsd4HD7+/ULUsTm8
rzg0kQw6QtqYdX9/Qn98AmVtxXrfSKQ/6fq1CstXN1KXmb7zWuwxKhXHCOo8pJsDujMPv5IYsnst
bYzBWapdZodpsyZN/Sr51bPqtu9+V2wlhWG4XM5l3/1QCu1JSoCifI4M5q1dvwwAHApLPTr+8CRG
/S6AXuZpwipXumOQJm+Gxj5XEV4ew0h3h6sPybCS/FUpRqdE818N6fHf9wBc7D9ugq4AmJEbgQb1
RwfdJSaPUSNvZCE9Nlm3jrKXtsJZYKZH776UTwrts2hJ2e2NDSPSuUimfeqUm6bFQlFhVgevR5rm
JS6A0BEDRozWYNcYP/Rsb4YTzZ2uembKQBLBZ9JXq8ENl1656+Abjwzf4BgkHOY5XikGdQE6Vy/H
l4tITreAx2Niq5wu3YMnb2VIRMHOxDlLI3wm0YK5pnwlOsM5JcGc1cQAnPAnchCGPkP2hJOYDJGd
sf/QngW23UgnLR7UpIuCeUZvKcbPVromaMkWTGnr6dbNzOj5AOINiSjxd83fpiaJPMNKkOlEAwZa
VgGDcFoyxJGZXWLQ6xIYVYbzeeboU6Xqtp6V7nIZQapP0JxH5ldOM2eVzo7s7qleUUYI0lociknT
v1Re/TGYNvmNnZ5OS79fdpQMSEynZglEhclQHSN9buwwhBqffek5w/m+mCbyi4rBTiDboSUij202
Um4HNXBkPuyaFN92bLvidWY4dmUgXJeCuSzu9bqYiZpCDsmx1d56BZIQ0XFqr9iCirI7/czVckIO
89xFXCpQmSXeo9AtBdmhPyvWknSFqQL0cOPRnpnxg6IsgzZY1NKtCQRS1zE8rJV5KdKgVu68UOis
MRAp3HqqGs1SjaO9pHILjHJCNN7RVQW7FZpZQniIOhf1VTDApgHwVrTiF/+V/9xn0bTrEsko8C/u
IWGvk5zADRHq1niqDhVNZQRnXVumw6tEyRCmpa2wYqV8romHlBA4QQUtIiPi17jb8cS5328sSbNk
0gRguNwzTgY5KVJwBaYcuOkTNJxibR+xHNYVIYAEHnTuqcdqqhSeTUJU//2g/5jwsOnSgcggjwY5
YN+uH3/sdVLRpsEQZDAvsN8Iie8jDgOKHVTUX0Y58o9ddcy7Y7YyTpIMZo3j9/+4kmCKvQ/Bvrlg
DCIiEqAoWfGQApuTZ6hfkq9ZOXcX3WaUtzxeI3xh2k25/M1aX/pxs8eXQcIoKQqkcKr3nWzQS3o+
6FpzGY2fO9xYcMZtmbC+0kP9Air8LDXurnXXukpWqBmZmPWXze1pt/Mf8FZ/8ycr1KyPs+cSLzn7
jPnMvz/Q7374r9XERWVSpCDHjDWEdTeciERwdKVL+0s4me7mpX3wZw/NRl8t3iez7dq2T9oqss/9
8uv0W2X1YywyXhlyBxUDVIsfTNkw1oRBYvJ6me52b6W9Giarh8lkNsOYcoQ7zpvpv9/qDz0GSVl/
XfDu/lay2VZRqeOsBawV7x7gYnOdGk7Fvy+k/qyHZKZb4I5ww5jWS+OM4o+1Cx5pVn5VyRtTx8hQ
g2LpIbSBY540AtnUjArCZmpmyVJvYbR0KmRSdZZltsKsdkyV8E65rk9U+Ri1r6n73pin3sonbXAL
BThFLrPp/hBq/UvBdpcPL7F+6j3AODFh4OpPzfqjCLD8+fKjy0AuXJ1ygNXNL29SIUHix0bE27QM
AifwzlJU827p9H2qDllQDdukUSB/syeb5jrOj4ZOG0AJ0iXCySnwV6qjSyGoV+GQtq+BXJ3jqKVJ
JrQj8RYDPl+SX6PkZWQAjth8Jij6oZq05CUlTrhKO++oiMFul2ebOviqva9IIgAG9xSFRJoYcbBX
Q8Fg0mOOZVDu8pM0oD4l7pCRK7erEuulW7Z7wVymzUHT0D4Lr20uvAC0B7J1SzqFbHKCPnDD4C4D
iBYX2TzX+slK8wWUFo52JMRC8hAhBRAq2HepsHQUHZV0C68QrDeFSNAUGAqlACFF3G3kNsQR2kdW
VEsk2m6Tod63rnWWzaOiCTvc2ftVJgk2t6ewUBgoEzdn4hTiyIcQyoqf40dXL09KJm7o1JYRNKc6
wm4995dUQcdMbD/cwNlp6oPEKQoRhfLbloRGnOjrBuWB66DoZGnQTiaMfnk7naKsfTpeKek2WkMq
uYyTDumrSbew/KOubkoFiaTsnocuXwWBu9M1chpeo4pX0Jmbon6Sq1exLOACPfoFzp1ycy7QJDfK
V9o5r4qAQq5ElB5SCAfaq9dZ5FVddT1ZDha6wvBTM1GQ0rjBohi2mnSL+ooKhleiMp6zixarL4nP
RsAWR74MOf4FZrOEfEhFxtUQbnSousVs0cm7MP5AtCEXN8c/lagAswcXoN1VnxTrPeZDzARqnjJi
RbgzMQfXNp/0yp0h41Zo2hvjw8N9KpGLB08PcVFrtqHePGntYzUcQ6M8+kGJm6M30bOzYArTFMKg
qlRIYghuCJYKA1Vn2zqboQOLukA3xbbUsVH01JKAxnYFJXfhZah5uifJokLRmCVI/mPSsMSEtSgQ
Hesn5E9BKEH3lsVbtRcmHUtLjaUFbELowejQQ2EmDszGYovMTnHZOMFTU4ebQiWJ0p23xpPk7Azy
n8SwOg7+a1z4S2G0R0klf5MPqLHjeVymzBkowGjDK36Oj9pwrIpVEYhLDV2V2i0ja1UzM6LobdNq
yRxzL4hH1cIgx0lWcfUumECKxb5Dn5hnb1AH7CZdKfW56LSpwGOgdYSN6jg0h8Os8Zy1RJZYEjNS
gV0xYMSdE7SZRwr6jeKpGgY81tyjz7bGcNKXGXwZNPhRZnKvmUUaCN5MOlY9X7nFNoKrRAI4rNZX
IgTEXd6DmfM8e002aVxUAhXE4vc++ch9Ug4clYd9r5TkrJiEXBsxdTWsJv3B0JOZwdyoUA+Dw/LN
bjn+fqJ+cr3wHPrGNMNhqRPR0Tn4KQjxMrSAtvt2UQmLAGVMmKbLxHlhF5sI0OzNfFoFX43p3Eau
aIuzYtMxzRoISEGtPCREuZnmvG3nUBdXrYY0myTLcNPUEB908keNYdW3qm3UuHQk8MLqfaW1F7hc
K3dMKEONanprz3zwlZNn+oshxqZVjidmhj29/D+Encdy41yShZ8IEfBmC4IgQU+KlNsgShIF7z2e
fj7UzKLNRHf0X1UtQwdzb+bJY57ArJGPy3ZBOKWAhNDadSEkIGsvx2919QhxsZ4Hb0helutXDHqH
mxahiqsVlRNZL3MfrpuWujH/MxiZHRcPE8+jUFKP8Czf5YrhtaW65Ejnkn7t5eY3k6KDbFVkLnE9
J9oui5p1Vt617FljgRVlF95iPiERU8Tf2voufc+afk35WAPwawxrEzXdj/5OM/EGrOdVguypFDMn
oKmZYtmpl1uFEaqx4HHTqhTgaWFVYPwgEFipLXbemfkSxbghq4MnDeOWhB00t5hACdWeKDUQbRge
uYSVXLzKAZTkFjkGHj6j5o3yym+qtRV/AjkadhbLoCG48UndtsHKKFKKjclyZk5rIo0OpaLszULb
5/4fyUw8Xdli0COb7iTeSx1j255p4kYdBm6sYXQL7KkMEXNITEMwkeC6j3wEriKOHvlmwN5JnLV1
YpQE2cLhhBWVq+RcFfyLS1B2wgzKHv3ejSR87xEvFQapegow20wHGW0KPT1KDdrK2BuxwmNliGuc
DUSv7dFmt99i/hLh1aAY9a2flP1Yv9dDtGkCiZTvt7SKPNXX3CiFYJLdtSHe6810HPF379t9Nq25
y1hSF8ePaV1Pt4bE3rAlocJnjxugqiS4tcq3hoa0yw8ROJJYPqyeG5u76D0nNQFIVMLyNsIcejRg
yCIy67OHXLdbvMFWTSztVS24zfXs9mH1hcDpPMwbv0T5rQBQG+kKFGwUagQzivUmwYoSGuNVylW2
WU6itBEU+EAwz1pZPWik78QvU3KZpeZTK95qGc9ZeWuX7ejUVboygAShItPSEvFnYC7C/luxrwSS
5oicmjwKDkucGDHxI1yTl4wm3KyOqOaV40dn/Y6YMWoHo41OtR5ex7J6KGF3SRplo/Tc9pO5rnlW
TUM22G5MOVoj+QsDNG5S7gQgA0NxikfLlXpMBCtQDn45HdRN3g77PiU5w6gOTXLxUwAb/96Fljfi
MNUk2W5mBFOVeNXtpDze6Hi+576r1+Swt+2aSDfWb8NRa9hyPZ6iaYxBGfZpESG+LHBMgHhhfdQ3
iX+SKHnSMd2ZZXkIkk2QcBH6w6sRxVuDEaBZwa2zymPDEHxqOfsVTA3MtZtTq2pHVV35bXKScUX0
i68yPZRntbwNZXseqm3Tvo/SNjWDTaTc2hTmAWrNWWzRJdarLrzLAgj4xEzRJ3ib0UnUTuds9NL8
pGLlDEUi7tdyd2KvDxTcsE8jPmuVek6Hj7B0xfyVnSjGzLcNLzo+0kFXuvIysyI3s8pY3LQ3kUDd
Olz5ACRqw4gYw4pBzGzFwk+qdEd1O8Xfevolw7fVJ7D66TqEx5jtnal3IjQbYjHNDpRZJF0qwjdD
XmT5mNA02OVUpDMrI3SSBYphwBfh4B4EqEXYS6w9M7hL1NeHIk93pTXdhc0YpK4aooNs3qD8TO28
UUtHjIkBQjbdUa+nnegYWrk12vNINKZSvGAFZ7PU9wNOn+WvkBJF1L0Y6T7SSepo5Ftyn3q2H82d
KrxZapAwC1adnqz9UFyHYewmgr6uNaoOgQxJMLGB1TMC7KkOWah4NW7yooZVZE6oCRCIgrMg9JAs
ICtMmjjmBCOBWM2ygHoKe1uOLAVXFB6gPDEWRZE0YIfarFo0qhWHJRK4WvQGYSvoUAIflgFTUK91
+SmWn4kw7kWBPF0ObRd6AdiyKA9ow9Gmfgfiu2ygzebDTh9ypD5jPcEVzW0VpomrMN/IMwJsHQF7
r2DorpHojapxKJx5/vTDC9dZPx9N+UdoMdExdHaYdzEc3WrIT5mK14gOLKd4ElRhZf7TI7lFF56t
tHnDqKV1AmETtjGVO8W5iiGkihuoqL5J+bZLxd/QIvJxqHZzQvxPWCzX7RRFRxaIdd4eLY7dQNKE
+DrPJ3GgEKAWzVk2M+0Y60g5uFHeRQWToyzdVn50bodLYuL2dxgnwr3aQ6Yf5+LIxJ2t+2ycg+Gr
F1yJ+wi7r4IWph9RxeqMYIy3aTbtMNjH8msaXIocZ0LWwAJLiPwxql7xmcfhWp2IHigYt1orv3yN
q+08dW6QnCRhcGPGeinFWtxa+37E3gTPzbHCggF2UED7pVjEnA0pcq4Sv/lA3EqTV2lvlfVM5eAw
1uyaOTdsYAEWq5tS+SxIKm0t1JC9vzdLKMEaRS6bKNR5x9ReijlaFfL7XI94/r3PsIAjKvGofVdK
ZGBQiMPwNzF+4uC9QhZ0KECck/QVcIoNPV7NFUPIkvaNFrjKaXF++gCJdezHNh/G6cZL1sAYFUgW
M/aCdeis2Z5y4pkQiWqcJ1l4TDRKxl6uCycypVVnMfKjhugN2QFNWM+zTovXP/Lst/UttrP83okS
viWw4EwioKJ6F5VExY9vsvSbZDHd1SGlTKv7LzP4Mza9Y43nJKKKzTYpW/YoGbbaY6JDJ1E+xpL8
g2hYmZhZFz8j11eR9ofG2LRBtDcELLFEitZgM2DiHxF1hmzaaLA/XjIJgKCHJNznQudZirtcCVN6
riKTPf+Eqb4KUh3hH60R4BLK68zSTkqau/3MaZTWg/CB63XCVGyY33DUZFIrp/AwqYdqoi6hyAzW
TmO1s5Zmj/JToWrT+5ASURne0mXWJE17S75yatK+YV4gbXrrYIb9LRI37aw5g2ptJ6gwWrMrosyz
zJ0pqE7WEdJSKz+G7m/0iDoDf0VJ8B/5dSTJ0uDGxXcuwVB8iD8og9xBHHearr7IhG2Xor7FOUBu
tplGroPWw4iAdFROXAklthZI2TOE9b1GeagWjW2muJGX1LGpVttjprp1LjkNlU9jdW6UEHjSDC6u
kBhPxWthnn8MZANE6/qYtStld1NTzAIahR0AcTO9aFWrF1lbdO/BcRAxvy0ftXCYls+rPBA2/IxY
lpVBuMqIHsbspnv0UXfQYxLMi+JSSQm7v8a4hPeYVeUlaiZiL4jwCSdCZKO9MAXHbtS4GWB0y1j6
9S1nEf6UMklHRY23I6Zqw3uvt47VlADwqhu1zaulxedOkw9+3zmtujEG1NbI3ZWsXlc5bp7DB4uu
ju4Wco6ARKQN3qHWHevi2YzMcUcCRHzprSFGOxB+wIbWBJ3aFXs/Lw/KwzB50I8WiIBWfAuGAAvj
tIwbfd55yfaocEPjUdS8GFa1WpahYvzOCwO9Bxl0KlnT5bA03BcRrTXceXz2mLkb2QNmEfakSf1Z
UuOk3MlxSdlhzdt8xtyn+hTaVWUSeqOFuwK7zgCkpZuSVamxGCqF18/gJSJ+vtFdltq9YEKm8fVD
2ALAxJKrzDHune2LXvB9LAIiiqkygAjetxuraTczgV+N4JSB+VHXB6su9qYMvdcyNnV2mZsCNCnf
/WSlsZGG3k5m4IF+cEzaOCVj8+jhsEnTR6yZe8hnL1bcXq32q/PNz0bHFDwxURxo8JHokg/WhI6k
RjpcZSfTTNdVZpyLIt3ohfymGv5ioASDfgsIfRms6WSxgIKn0VpSbfBaUipvp67a1IZKynyI00G8
jYWNz9Ampa6HALeuCdcAIpHi2Ql0YGvR3yUyuticE+OD8wzjSUFJFVapi0xmyxK91lhtA0P+HjJK
+MbYTQn13JSI5Mk2Xt0ZN8WAaTGweAVUnxgnluRyMW7WNSKyg2gnW/7G1AS8KuRTgEpm8EvSTHTM
V/Sdb2Cn1Okbw8hWmE/bydBtdXUdGfEWKJPehNJ0/tG5hmpAmqTsXavGKIf5uxj2VzM61JGxDS35
VZzGI+yYUdkJO4bSNtai6wR0oc2w/Kt4ZjVOnWDGoFNSzpZ41GD3+kdrdJKOFhdFjZZqu1kn63ey
RT/bjsUmbz75e2B4h91J0cGyII5wmu1Mwai7Hrx6Urw2Cd/XWUcQXtec5HAGr0obmw5nVZGxVLFN
6Zl7E3UkaSM1gU9o4SweMnPezLK2EgxQG/RFyMs4oNNSb1g9jNjq2hn1QYGr2ljGuRHz36TVQHlo
F18CqWNi2uJn0agMy1gWRJILxR+NVPJIXZlWt41TiA0G/ksTWJQ1bmC+Oa20tkI3590IlvxRylgo
6u+SdMbze62FV6nVP9XmLtTcKf0Xgz3XiE1Hwo4HPomd9MVOa2+5b14SETWG/F4oht2zGkekk5jk
Z+bf/jBQ75ibXg+86HsYL4O0zgkuzQ5Z+1pP0UZp3/XxkGfWto1fBZNcPH30RibP6JqYBDhTVjh0
rQw3uN0wjc8AcugxZC8X96qAc5aurbLoXRKOcl+spxwboQEYC7JFHOIfksquXqSuNKl7MRLvao9a
9hwryanrEq+MdQoBixvzxV/ANwHAG8BOZvXqw3hj1vNGZ+EavMScVwuSMeXdfspNO1KJl0yHSyRi
IPozGbiLMMccw+8h/1FHWgoJrr1FpnAboEIy13JyMxpSwefAUQweXmFmoqTAZtJxSsZNaPTuaCTv
A/V6j5mzNdS2pkp3Nb4qafxnGrDLbkGd5c7RWNYWzhMauLTGkmhZJmQNuVVIfCVztmEYIVxdFyZ6
S2qHjL2JKb0hINMAINDXziqRqcKPOV/1EHZaoJzyqWd1IOQ01wCTgRsBWt+ngviDHu9HRbNnCDd5
QFjnvNzT0rWHdSQa5AhYt0lchEEmWlcNXL8zqdp5H0JqbHKJ9je7JuB0dskRMWAumbI7IcDtSijp
RGhbJnem2GyTHn+wnEyXaHRjYa8MbFmNxX2vuEWlHHWkBEJ2HSsYokAcCUC7H1/mUjsbavnab9Mm
2Gbw39JyQdJNHEYTyQnq4pxRZofycQ7JUQyiTWn0G63Q1gPlWxwZB/qltIfxreJUZjmCtqwyH1p0
NyDJ1ExIl/5NF5NTHgnHqu/VVS32b5HSr0Kje1hCiIldfO31b8sQ3CFtuTcnJHe4VWBJrRfCrTav
OqmFcklNSD81szeIsTs2hClTzpTYeHQqcxYKDghvVlyvh+lh5P051JjbV+JGEEzCwjF4c90vyTm7
Xy6uIfb5C/aI7S5ffvGvK9jHgUlue21ELqdNZEM0hrhLk2q7nnf37ndv+Zc/ASKo+w3vrsBefnAD
AsSDgq/4GVmQrlet+FUeziNih3+9YM0PApvfCvjH42GhY99vuJfe+B58ZrxmPXu0b/xsXGZit2zl
8Wv8/fTs2/KXi4WHd3N5iOd51Wb5Kf/jtX3nbt95Cf7P06X1I4ybN3Hn1SPbwydjeVt3vPzwCPH4
8X55/8t3PXf5THfe3vIYfsjLLu+LH9v8Iv+5y/f+vt7y1nip5Ul44D12ShfLjW18jq4cpL+aMA4I
MC05jH8fvLzUzbt5fDre+o2/l2O1/MWzw6Sw7xlKFj4Ab+x/v7UcmuXZl5hU2EvLJ7shMFnxRMub
Q1rmejcyRpY3SoG8XRJMC5Rnd44s78GLlkPMh+Hj8pw8K5YgdxzWFhXb6InH4lqfwQ5vnGr+C/bo
tNTV5/FY2EeL6+CIYXMXHnMPF5j9ImYqSBjAi7d8ez45LkSh3pbE0OUtYyW98Wy+y+myn5j93fhS
4HPycZ+3J5/6ma2WE/h8cuKeTxc/xhvnl8PjcDjdccth5ay7tzuHebFZdHnr1WMZbNs8dPm42crm
sZ7nGm/66ng+u9r+fl5OmPT3IN3/Hsqn982VwmV0u5nO8tvLYzleXBw88d9r6Pa8LW/wxltbTgjX
6pr3t5wdXgURn+3Fzu25WR7MrXC+3TfL1XLb2PZhwzVJSKz9DDkfvM3lQRv+8Ixc83+f4e9VAh1/
Oa+35azyazzzevmS791QKK2Wc8hLL5Pe/3sM3+YbvCNcGnkqj3fHgbk9uZCWE7d8oL8XNxcIXoi3
vwdzuGZCfI1iYxW2pAWNzA56JH8ENEOiHONz3DJJyw9GRRe0HrFC7q8NTn+5WDlkam2EOXNEcNiO
lC+sE8wMriL7WJt1CtU47jh5e8t05SAyPenV22DEh5rubgCEnrFCNbLcq6LSLSRj5Sh2Gq81HQ8A
dYb9iK2kBKCNW1aeiTs2z1h6bcWR7cOwoYY7SkAWfAn4xkI4WdY21VFUkr5tWKsF+tBj1KITSznG
rgEMVGV8hhVDmZq6Q7c8P2rdPFKOJeMOcTQcmXelMefLtNxL+pTO8aybKEh9Ji508jGIai7u4oxq
v7mmXeTU+YtS3v4yJkO0KjVcHmpc0jAnEbF4RGrv/DnjjVyP3cpILThm/mlOf40BPk89bmIIqeOf
GvJwTT/xGEoANuZnLVKkrGmcOXnp1NRNhhRW0yBub1TBm7p9Dup3umCBM6TdUWB2VDtqgoVt3OyH
QHvNCYuIOpDaonT9bunC7lKiOXoorwZKKTFEABa+1P0zCaAigRYn9eiawvhlYKTHTvpC3NmR3zzO
frafsW82heJtoFurY4G527dS1Keox9UX17aIkDh9p8+fwkz+L7OSSnOlGVdxmeRpOndR9d2CbMHQ
3MItH7LIxjbO7qsFmTsZmpcnN5l2zARFqJqnmICqMONaZk1Tc6OK9+TRWlWC8pVMtxkJuijVTJSA
hvzQMdRbU8FfrRVvnl91c69A5Q8pmELcjYl1+hYyAu9a1bEif9XNOI5LrZdUppuBLoiUQpZ+keet
nEgbTaDqVbDa1bwyVZyYSq8at8PEvLZH/KdNRwMUp6LrjifLnSRcacU3aGFcs6kX9My0o4gIpjiG
NJXpTsDNESrVwdclkjWyY6WbnszIaoDOqo+do+iOEd+7XlTJ0pi5Sk+zSLkJ2blvXkowyZomtogv
Ziave5pIuZHXXXtNCsre6ZoTLNbvGIXvzC5eGwxvRfM0CocUmnof3wDwD4EM26EHFVH0baXBTxVz
eMgRVGRoD0VC8ZL2P2Md4fJQcOq3PeB/vuBz5Wmuh73cb9tmn1A4ylFzwaVnE0jWQZ61Yx0p9DI4
8zBC6fL5ALftoaGESyTtZo24unC3BhW5oRZwwYJ+LcjXrDNfxvVcbmXu9jw4pyNsaBrMqhD2IlfM
gpNiCMQzfqm41BXZxEy6dtIWi+kYnxjVkGq7Wg6x+sYbTkrzGteh57foY0FRY3mt8GWntH+iXnmx
lPKohnvYsinO5BpLmBT4lxDDmGhU95RVqwmjBqPTOLnMoHC20SjY5YAs7obGXdd2cnlVildUmRup
LY/pnDuzgFU9v00hTQRnvPYreqa6daSw3xfa6OLLcPQzpnqycaJFeokreWVNyj1I3LgyVs2Ub1KB
RsOETThKl75UXudgoSesUlQvwyRD/saXUGnwOLIeKl9rke4WGOuNfXko3KYmolKVD7TixxJZSqqH
a20aCcB4VxmvyINPEHrjitZ0FtIvM/xADxD72sMaTC4ZbCk0BYv0kvgTiJ+yM86fk7nrwBXbTLAF
Vke9xPYsky9Jje1bZyiPQvyxNPJa5M7V1WOFPwHrnRK9FmB+IKo1SWHxeuGP9yjIM6QSyler7/Ey
nKY3ecpXisXS+DRp7Q0UAkyCyTZ9BvWL5n+3MXH145uGbKYkcS9tAJ4/KgF3/pkE+7/g/5fZrtMS
G0fKWP/NKlOqb+uEtNUemD1q8i601lxBJLHw+VmtpmnVSL6tmvjjEoVaQx2vhGRTAc7VeU57C76D
tBrwUJvWZic4+vyihMX6mgL5lqzdTZ5sBgN7deYx9GWThQ9cDx2lPOQtwlAoRXH0UqNbWpichvke
WaR+JDbY3aobiQ1vMblLN9JcI0ShdYMNG2nIQjJq9Pk7eQ4VrncoReJhHwY/saQQSHNtzB1kDRNy
SR1e6yC7LWCsH+Ksaz39Bdbkkh3/IhGAAPO0qzEiGYNpK2rqaVQVt//0v8TZFUaEAZRc5nc+w9rU
ZlBiXsWVlA+EBD2SPkQL2a6mCup2BCcmmTv+6S4zabOfeJFGzrRdMlT922/z1XwFroEnsb8GjH7E
R6ROg/3bkIPGfU8A8sa6024Ad0Uwjy/SpXTMlXzUWDxWyA0cZkwMQc4MaVbh8/c33VyJsL41fwgk
6L6i8/IitKtr425i9q3e+H9YmcNzZfhZRG6KQY/yUT93S0BC5AoXkRxt/evlF/QKtx7563cggHv3
AFbdtiis7AdRDvicy46/p5W26404yGuB/bZQiEpFpqKSJjQea+BWDVFKP0uvoc78U3OkxXR0lNdW
NO8kk3S8CH98lqh4VNZiRyuouyaE6CbhjabTOqAAUY3fiA2QJtfOW9YUmL2+f0wJPWgnMO6iO8T9
NcC1ZuK2SooLfAiBgwfYvo0R7CC4UcIaDU92lIKXbFAPrTodGzRUYhU6pTx/hSpG+/JwshRsUsP4
qLJ8piNz0yTdl1Z8TZkLlLX5LTbwRNkLBSZW6eIfx3LMH7jGDB6i8VjEKpiI6aQFHCij+8Doh8BZ
piIxsy+4/HGJNwJcA4MyDrDb2MjVa+2PTH3HD2mQdknETI6gqSaI3WFRzywYlY/8ZerXpUJmgKrd
4Ak3QroV024r0R7G87smmHbThG6aEjkR6i5mtHYeDce2SK8m3CApW0v1vDYMSrkiQWUSQ0eSt5Ha
bMAV7ZINXjOYhkewRr7VKXVneOYm3aKZiSsNeSAmbSbya2ZEwiM3XoTqqRrnMiMpMPoVauuna6pL
P7X3gX5URLWVqMNWywi7glteFgFFba/eq8AAvXAydW5QzuMwpMD3SdNnjTdL1Vj7TNUkhhBA2eib
JG7wmjFT6mNj36UPcWKIosG0RwCHc0yBmq9SCrZvye0Y4HQmzogj4wRd2hmliWA/dCt/cE353Mq/
YYCUrdYhvjQ3JlUw0z9EQX/vM4bLqrVSi/dxJImM4S9xHQ3z9zJbC5AiwnIjj084aaPlw7YqzkMg
UmKO8LAatw1+DAA4HNfQPgmiYw5PsYec1Ojmaz3XHsPRzlg3IjaC2osw9ScBJaCGpZuoDO/ZW56j
rFSy5FbxaZMkOzbx1QijVQAqY4TpO4EYWgCZCqgmtraJPK8bcFhTy/Z1OX6UkuimIhZWFNkdwqIA
011Bu+BPK8/z2kIVN+XbcLim2O1kArBvXmyzkkFpx+oAzDslGqwjjnus/0SFTn7Pb9Bd0gy/dIhz
oBiPuGIdYKghExqnZaQdaRNYcrgfCmXvd8AtY/peAP4rBHqQ1zVBZWgr/bVC01WIPZ0K5idcDQk+
ugpgTlaQRD6TG5dcA6oRqV6laMbE5jb6P5M6QOkhDEBdBzr+HFHODZCC2fa/rOu4Cjdxu+KaFdR1
TBVj0hQlTmYKJ9lAPKq9a+O1EtOtNqCJq94pymTl3YA+Ur0anTfp+MEktCPZnRmn4deX0URMURbb
5ZJ61cLfkuaYgEK595oWyYaanYiBaSrpJZKTLyneTxNxQLiVsgb3LLKJwvBIf+QB8wknRd2I6CNL
0WiLiC7HLyHcNeNTnAUYhvp7RzLnHF+maoatyX0Bnjajrm3UT5nKXMhRIEKqYqkyBoOBPMK2Vre5
4+DiIevAbt56RpCgyuNcKuQHY5wwjl9jNB8q8Wo2f8llUEJT9p4EX/Mh28Dwsazl1uHwMSIyRHZN
FBXLmZXNBmLVjJtwscKMJzHvUHqU8JTEO/gxdsxZkiZtQ9DayarU3YgOEkpElTHyVdVz7Bc7xQ/X
QF0btWMkqeUhIsE+OgiWqnBDMn31HzGB8AtFWHnM4qcoc4bnL6QaMs+f4C0LyTRSWIhC/YFz9NoU
COsJi5NZjKccYovgv1aC9TZr2jGMpz0chJUV0qvzkozUennV1x7iC9EMN0lXx9AMUcrgqaGz6k/i
gI0enjvI9LpUsp02ZAn2H5z3FFxYYx+iIPtqU3oSXMRqRtJ0jYxUhdzBIMOE7WDdzFn+rMAKzTTY
J6L8X2QX2r+RxCX5nzjG/yIta0tDKJrSmi8lWuL3ItkqWJt067Jbt0jvMtef1/GHisEXceW0c4i1
M0Q9FGM22T3slunsDd8lQTPHS8ym+5VDW8DkmKEHKCx5CwxwKX2f+E/JCVIf0kXWxkQxtG4QjYle
3LoYVDUWeCxr6imPL/+ZKi5rC+n8n/j3fEC0czI0cVnRIVL/M1d8zPWybrs0O8kD/SGUlOCPZvxE
ApySpHNHyh6m5CouYFENKMUfH7YifP5VJvQkqKb0icJOpU6S6HH6CGXVEL4XE6Yr86krf4bF83U6
Ki2+fYarDZQPz7lKHexNROFkzsbKVChl2sSTc0w9lWvTPmbZss2cYK1ZgReJWrSDKb3D03pbEndf
YmUe9Zu0BvFuCzeLGVPifss6CbutLbeVUVB8OlIFwyyc7JG0KW3bqc12DvN7IwBWF1zCyrMaIafy
C4KoUgALttGHq6pK9+2LIdLTDeleMrut2qWbqh9XoQgEnG84tDRtrJ0RECex9EpSuRjuAaXXuuJi
LOMHJZSKRy16Zix7ghLs8gbBslY5BjFCSckKrevIx1cIZ0EmiF3IY+TsGAkx0slqjIUQ/QtjdO7g
b+NbM4vHtn0UjMSEgbrkZ4pfU4tURcadwTVm7IOAzZuZVRrFaZiFi5Unu7n71YwO8L1xtXLeDPHD
Nz67GsRB0ReRrzcQ0xgLyZ9hMJh9kEuRfnYtvnxMWZvyERs4lU9h5OGJ0+HX0hS3rPmsgl3HUG2E
UjVWTyl/tmLkFKb+MrPFh+JmVIG9t3G8a1logn5jzhct1eHKfbTTI+8pWWAkS5Lra9wGwY9WTFt1
ThymsRYOqctgY3FK0bLcRYGQm9JZQJOsx+AVm2pKnCDqb6ERblV0NsWxD4B/piPrrFQeDQ0TJMC4
ElZVXj/C/lNsJu645lMqUe0gUzNCrHKScKGPbItUPE7mh4WQfgo3RUtHoZSuFR37fKSKYJxbIa7e
8zNYEGq5RkZcydZFEGYvUQaI8Ej5gt7g7D/NDoYjQIkkHhVedKD9zj9F69omnHUCDcbgt0iQYWp2
SYTF1D9C49GZCrRGHRLI0RjOAU1PHS4cCwMaSsWeIpqeGroBs62aZqOpwte+a91pO7X/JR4EO/j/
587XFCRluo6TkvR36ftHlUgVR3FAPsglRkw20c5SnzqIRCM8md25Q7QLF3YP0wBqD1s5Vzx3lk4Y
ISnULSxfWOeAQnYDSP07XRlSEeY1Qymgh1iZNzHetu/ckvEdz623lL7acrmKw5fuWZ6D7nN6xASw
EKvFEc9tRPLqGnATxR6Ggupn8qVdhIP/YDECEMea5c24E5wAQQnsEaIuWOZ7x/gWFi91zRlHBh/X
xslWf0fsGig0P7Wv6ma9L+iY5bWWZ2HdJm4JhNzXcEJAQO+Kq6BfsOiQYTHjEWHnMBBOA8aelt2/
I/kqXtVfpi8P7a3oHP2Pxd7zO995vxGZPsKr8TB/fMWWvRAVx7Sm7VnEmpJTLzlOqzmFmu0Jf4Qn
1WSDSUG8A5TpQXpQOWLf1NvZfUBoxIYH4ZoEKOoI5O0slha3UY+tBVbpHGvMcwtHAOv57M81DiZk
7A7Qam3kquRHLHyRq3HyAwf+Yr1Pjtx75Qs0RIva/1V/bV/Gr/Rcn+U/arXyf419cY0+5Y/0TXgI
n9XhQJKtiVaf5Ok220hXpoIm68a1gSL12XBsX4o3CZ7TOh6d4h6oK5FIw8auT1VviyCL2GbiadEv
wsO/cXZi87LAleOq/xR2yg5gF9wV5gs0ZjVehbJbUZzhwsAIzVy1BNv9TcMKWlvqt5nE8rRdkhW4
AnE5hmjDDO2bpqO8Tr7T3og3yvqV9SqitQT0cidSMgp7HYC72MInpIehs5sP8YdlUsaV4Wxdk24F
WZtKh7ilFLIzYxvgV2Tojow1kqNLMNn2ATUN8Jrp5l/V+99U5SEiykos7XmCau3MbB/1aoB7BMG+
XS3I2h0UZktfH8ETvbAJjL/GbjjwTdd8y+7hq3A0duYeZXBxNt/rV/29PMk4XZp8zcEwvPlDgdwP
wpOvGmJJf6Zb+AwftUvADSRKKkRoW+IecB1uHcpl9jZ/X90xD02+g3PxpUM7GCCQkMgJrwvAlAfA
mVyhIEqkdd+vm2aFm1JYYcz5X+SX/xqxjLEOok8FObipGSSrW4tc8R/WDDTiha77mXiBbxzcIiYH
L1QB6m569XfDrcX59VvmFrXTD/EPkuBk12/xcXHa2WMZpnHvqxWXPtfQdFfWFiZRq/rWn6J35QOP
Uw7Bf65u9H834+HtYteNQwHyMFn8l+ptmOc46bJYPITir6Igl2FPaW4TmudeZFsgphn6t0PO71yz
WTfBqg8GJ87Fdd6LR79+Drm8E1Vm5TmkU1rPMfvU6xGmtQ6xIunRktgjzsRDvyjfBifAnmKiK0UT
JGNFPIFVdI7Ux16dZl4cMYcpjnKqMv9ljcOFEtF9Ee9USJGB2W47YS9gvvk/hJ1Xc+JYt4Z/kaqU
wy0CkcFgjN3cqByVc9avP4965qvT9rjaPT12GzASCnuvvd6kCpD+hphey94Snz5EZFlptxmAmYjg
g4oCiYwFs6itBmQmUfceuzcMbv5+4L4xUJIlXVHIy0AbSXLUlwOnsYyU1Qa/n14f8HJT0bqT4Yul
n1Zgk/KKR96kqW9hBPrZGmeAzei7lDC/WKT4TYdIEMoCqu2/7xXizO9OqI4/FJIRTiyuGJ+vv7CI
pSRRum7np+6y9XHyaUmi1iZqY6EzUyUTH8tK7vJAeSLfe6BKFW+N90T33Fp5ojKDMfPWpHdl9571
c7d1F/mgL+Sgc0bxHYYk6oyrnNEZCCNHykoGvsOkn+wl85wl0HevPn6TjNItoBpL1mogp1rMloqH
6twrYMC1tK0uaHm65EkMCQUZ4zXMODehTewncNx7Yof78/TXrY8ivrCjRk+hZLrtBGVXpLENO7kb
B8c32wcjFHH1Ca5tjHoqAmMwKtlJMrhXkLA1RV3o6XsyPHjmY55eZDlalFDxsy7eF5NWKBEeLQN8
rVL9swaLMn9CkVJHgFjMmaH5Whrlojayo4ca33Gc+ct++kp/G/7B3Dny98YjPHDju+LI9v62P2Yz
Z1g4e16wd/Y8tHd4cvph7mA1ymMOr+Dv3MkO04P6pno2h1k12jSC93te+e+fKeuhh9fAO2AXnK9v
0zvw3DFWd/4bb5QdeIS3r9fTuwKK3/jDju5v1oSS83v893vbN4fdu/Hj9HK+HznY8RvfFZmPsodM
cXOsmbfiTQaM2vZg7bJ9czeQLFR7P87Z7HGK82ALPD9tiiUZG+CDMvrO4Aw6/L7ElsHpJ+9Unjnu
hdm0M1OGyItvHzl0L2zsxWFHQMh923Ek0Gu2zTOOQ3bIi/Oy5l/QMJzL9P3oUFbZx9vRuV1Yefym
gEwvP5I0Mm2Eocqe/u3bt5cbj7C3/CQvaNlO326/f/NlenkxezlKnC4e4aebPO02vyMvXnimmt0U
zuGef6v2v+9vObcp0KRfH8Hzk9VFmTsvPInT3YwdDXg73Zb46tsvl4o9elEgqkSkGfJTMJs8ZJ0c
MgcfQScZhc/Bi5w1cZ2X6aPxAad/g3ZyACB2XJzfj68nFgi8lYkfMTFY1hfYAxwNkPbfX8H8JzKF
M+H3/BpMEF42ET7A4RdQLyY2yITQTwg+j4Hh83VC+XlkYsJgNgdgTxIDX3kICsdmIhUseAnI/YXH
w/lsInr881tnfnH6bcgPv98vmb5BGIBGAf2AZ8/wLCCdwAboJ64MExmkF7gi0zbZAvvOD7wJb8AP
//zD4+kl7wGhYjmzIWjw4WYzucmehXCqJigGX3xY9CE9wgF91zuU7blIE2Bw86fchz5GytnYEwbx
rmgnAeN7tNjJRJluw1Uxikz5xEle4urDV8SdXGfrJrxLMu+sDwNCM5Q5Q4cWOFvmMgBKPalBf/VD
vOmN0AGK7qDjiT3kLrLgLTyeS3QpQrSH49zG77HhncaOq4LqWCzIfrvLm48qg4Dd0SLtW/OAqtas
S+yuVDQPPiy1MtilwbRAlR+SXjyOhmi30tKtMStTJ6jStQftMWSxBbwS+wW0vckMrP4YtQb2b7UY
sdwwk61IdVQbpmN0r50MQAILf9bKFrJg6jZVeGoDUttJoSvayUHcA7MpHRjXxG2dS5W4Fw83k1BR
V9jU/go02hN5XW9dGkt9jjBFDGyjp1pBY2Ybrv8IUl/G950sQuGjI8bCA7QqoneNiRIZnBAATGyn
B8325HBX0/5SFJzjw2aGTwQ9bWVJqxmRDCCR6q7V4D0tKH2MsJ2FSY9oRSa5iDwwTxdXAe0EIBIk
4pJ8jIqjicK4hKgUjDSIscJM8oXSsVJ1O+3sNeW2DOBMmx+eipVqR6hT2KuHrKEGNAJolYwJTbJq
czrkHoEUujwPMiKGmNm0pDwaVj4v+/rg06ZVUbkmfuBY5ksTPDVov9LB32DWc+/F3cmll9olZKKp
rZMzHRH/nqu3sdpJI26U6HDNKmLRVNoapxy3lF9VVCEKR77rSvR8xZXr4bA2jBSb3rrsFFuWrMWY
rUelPtQyrrnpazpc1yxyqVGhqFv6ojWSKxxaR+riRRR4D21FGJgACgj8qJ/oG867DDQymasdkE/p
bQbmUoPWkh8Kd7mEHoDuW5F1qM1wCOzgWtGoymon9F/otzhRX9x70G/CvjtmpvImC5TEqOQjlJ/E
l7G8zAE45GxwKs5Kl+HN6JuzuOBIcgWmOj0o9xppCOpwrAuH95juut7vx46K4M1TrEUmTdKVfJHc
Bvle51QPNJXbsUZQJryk4OcDGtISX7NI9EunRPMZgFJn3HLJ0kUEnLi7KGX53FK244GniMTQ0kfQ
C6JHUSXIgEn+oQ+K167Bc+CIaA8NQ5BcBQD5AYQlVKc7iiZ39jIUAmHIaHXleN0YwGFVNmxlq3nS
xHOgcpkjjtRZwccYDqpS94iiclZ3mEEZ4roJxnSGsHoYHAmTncJ4UBtyiVX3LoTQL5JqoFtHsTZt
xKCggPt201g13EtWg8Z9FiA2Hp9A02eTP5xC6SIoteMGKVrqDJTkkRCoOUpUoiAaTiu2ghLtu0Fd
1b7gjCgrMdOZHiq5dNr8FU2wHN81ybPub/SIkOGWWJJmuGjRfT+gwg07Oo3SPm9Q+qHDFhUSR0f/
YazhImXyrI4QzKTWKtA4RnmY7AJF3LputKx8rArNATYQFhcZYXdo3USNWz9ApN/pDqJYpxmNhYRo
ihW0GOEQmO3LRVNaTljRksCcVsdVz1JiyvDivo/ihUsnWqws7t6wXY4hJIEYhQEDA5T6caOHshP0
w5OKejwzsZ6g323IxVGJBFspDlrxnhTd2cCrd1YHxblU9FtSXgTu27aeGYK14l4/mcTM6XQrlGmI
y4zD2AJcTjGORJc+mrm2HJRoqcjoNxHfh+5dNuSzgK5aoNld789FyMNDxTIxMmcJ+pXcFAE8myPi
Nl2hDUgcuutvOkTR7UoSMLm6SROvYYq6kGn5BvusxDEu+lAlSA/wq3v8pMqw2DUwpN34JunZspX2
VXbzNNzNcPwZLWORG8VC4UDqxHZimhC510AIaeCflPS+4pbvRNrJUungSbbu+kcPi0BdsFjXB6ia
y52bVM8AyzB9WeFIt6FDMcH0kxeIAeWdlmD+hEyzsDpiHh8EjwEZR4XQmgKghJmqPsWkhUvzWCHL
Uk02RXXwsN0UIlKQKNaqTZ49+EyxQEpKk89KUV2Ubb2u+3CuGcGSBin35N0AkmeALcgD4QB5vizz
BxTuY1Ef0WfabvnIjHU0K2uj0wSIN17EPUriZGzSfwjbo+GB/rnKSgu8uS9dGxM4chIccltpvn9s
sCK1JmpbZOyUxndcX3KqgeuQTqs0wNXInrPQWLoCFwzST1mtD2auOqgwYSMUxx6ScWslRxEvqw7E
GpuDA6lBC9HyFk2nHnyfBgdvk2XRRs0evUfDfR3EAc0Msh64gDVeml6AdmXy/cK/B1ZpZwCSa8am
1OaxSJsAeNn0CtR9ULU6QL5UcOoao0y6e6aHPNLfNxgdEORwEek7FcAamUqar/UaRkRnYhQqibcC
1gFP6rg+uspO05tfyjbPLQg0gAJxsU4CzPSDgOa/esnhx7U8novjSvThPCfXWFm0CJagVmN4ifHj
zMxoGejW3PShAQTSfWqB+Sa0uDAoTXw+Goz3AuTL9K96j64aVQRN7LVh+XZAN3ZMCBsGEoA9UMT6
XEiKkxi+6eFbSRQLyiutd+eNCCgzMEOOMuyzYVdHFkAVa3KLqJcYJbCMB+sIbCkwhwn4WHR050JH
8KVlV1Ks6KAi43sHEDAWDKjYG+oNK8wc8h3NPQP4oWQqEen0K7ANNZ8VG53lEoaMi/FB0ELrgq/S
DjtkdrYSqbY+cOtTh8hoV/AudnLlSY0f8klYCSfGhfBR+eSr5x+mG8ybSJnXemvnLMFFS7Zp0BXG
uszPYFXIFhWnc1/GJKGv9dqpIq7CAZfJyeRGSbhd4xhD+ykzW5WEbYVLQ9IlC1hceXynKsm2KKJ1
WLWbBH6QUgbHwdtJxsKbzO3OXKgfBoqPFut2kwg0zVLvm4IGZoXriFXEA7c7LTxax2EGGUyk6+6T
0yznjl+bu4IGbhyVG9bNils4LQAHpDXCL2MXIn0Nbw9jCMO7k03ab+ElUgaufNDdIpVXigtpjvE3
8PelAIyLoEeU4/sC+MUD0fbBVXxwdU8J5knrrnule5joWjpOGJkRnLsK/UkyuU4MhL/0Rk+8Dk0q
/c2UglWHHnXaZ7Bm7Ju2klDP9MIxUPm2qGo9ep0ltYyugyjTWe4GWEWldDIQAycSmXt0u9ucfrh4
GSc1ATVYHRA07+4D9HBCdfOiS+/eYrhrtUxiqOs+jCHObYi1TWOfxAb5Qrvf63UGtRzJhKcs+hFh
iYGssSKTXoTghHXWEiB14D6PYKQN7qoChy2on6QSht3Y7scSW2m6lCatqQE2ioX4WgkSPjmLfLwM
fMrhMcIbcG5FNBZpIFLWrUzxPovPORpsGLCO2fmbRg/2pWRwHoylB6hSSK3dDNk6TrS5R4pRl5AS
XBhwcUt+B1atHr3BuEFvSq59ndxVDWxRmeNbi0/0ZFtX+ediH0HZ0nGRUkkVKhoSpvWkTGdVDDFO
Ex2d+3lUSoiTwz6V1UNSRSsRbuJQrbPqRvJeAlqs3AcQWKc90ug+x9E6im5xItGGApmkLgqBslMv
XYwe1sHlvJOyOfYqMzFQdjUmN2W1aFrjUQwoeI0S5ElgUYJrNXFe2oQD6sQh5+G91t5UmD4E++b1
KangJB9rSzo2oBPZ+GqC/WsdDZ3aTimzpFHfWBrXPQPmEJOyzs7lkWznKSSkBvfLVsITWN5WXDVC
DBGXYyAK+76nKgMIa5GcySpLUosbXBzsLLFgywEi9+2uwy3IyHuuVneT5LApqhzBPANOsTTqW1p6
9OXyVWDpAPZ0C+DftAS/mgr0FuIxYWDh71UxpleauOggHeklngDYEtcVTpcwl6elokeKnVWL+6ly
dCkSonjinvhzuUjnfS7slGl6VEYuehFYGjk4iqQy3KV4J2twZjvPXxrqW2/CEeGQu8NWi3NbF3Df
KTMnmI4T67lQtO48XZgnMW/qK3MPsZDKnIvDoI1YDfoLuMYYbBqycH1yAew6vZV98ECH7FwW7UQ9
hSfNwK/G3b5l2BFxFlGTkqMlHatKwwTXmPcwJPiEdOqec/pJ47rJnwsCjKXd4BTagY5v3F81uqrN
dWwPSbNXa1iNEjYDCuYriYgqXMvC+77uMGyGqiLLy8CiGhfLhB6Qn2+z0SHYoEpuhbmG9Yjy2kUm
KkQ1Gur0JAw5LFEWEiErqc7JzIcmRA4s+gtZVuYiNBm1xmQUiAkPm15RUDg3dpnsRPgSfqpSk5MQ
waylBlfLwrWFlUFZVgfGHGlwXwXWy00pMSXjFU+8rw9OITTk7yXUu5Hr4DM6NxVxUbeC3fqonvzC
yYL3uDIP9fDeFB29W3XbhrwDoJlfPvoDJM8ELfnI9R8B9OjomYNi3dIQqLWQpS+jsk7VxoSS1D4z
Sbr28PF411IwyvZap3cq7A/BAh32oD3V40nhhFTwSS0yMrOFq68aDTtQUTuI3oE1zBpZu7hp8Rdp
42RjFNhdhfhspMkBEveJ0gCZKyjZeJPQH0Re7WThTmt29PWXzcSZaOGdGiAgPqHgrmjMNDPYMlyi
Ejd3eTQdvxmSCUu6+cV5Eqd3Sj1r8uaXm8GM5WKLIHApESTc1wKKboDbaDesEjqyLX7hlsXrryr+
OskeDL2lU+FliWNZj3k+7qehy7OuaCCnLkGVkdUcbUN6yaJFqYDnifuegGdZYAQGTZUBMDKAhSOd
jfy+j8EX5XU8xY/BovZSed4E207m3NzDsZsuhI50Z0qYnAWPVgH06fWipowxB6c0TgGkxlqabkDa
WwxrAkT8aRXgEmkW9wEEt9SZzCpSVhOwUHpk8ZhS9uvSv6bdWklQqokKgRuUSNbEgaoe1EpbVhKR
jmf0ptzS78YbfYFn5dW6h+euP/RgGqZxM+TwgZsYFKubwQNnQLZ9AYt0yCt1BpDfSBsJYp3hyg7p
gpCkE9ik7WI1ltJmUh7gYjPPgVaZuVi3sd+HEZOTnAnT6patJq9NNedmgM2YMO9JzSL1MG6BVtgx
j8KuPAE2iPU4U3JIEwtJQHzCqjMFBKz9VVV5i1ozOZwrTb6awIFVjPOHGBxjDHRDHSElKcOiAuc4
nVcaSF0uvo6xCBV6wBYB36eobrecqxGMprIgnzIFGUQrBLh7dQOpfdgNzHUluPes8aBWMBd0iQ8T
yrtakE/diOBmSsgrLZS2w0fTW6sS5Ugn12dicBYDgfJSPSyGPt5aLfH1gbrqKwvbl3yuheVmDISF
ZjZcdrN0wE0NSQbNI2zjxyO9hYhKKB2Rdm9jpVyJFtU1GniLil1XBOz9y0vZHyJd3seqtItkRIcF
ghtyirB2AFzQnnLjeaCH1yRv0YAhIAy0oTTnZZBDwgXmz65Nq6xDAu8L/By3SrMJBkZB/PBgnkDg
NeQS8Ta4rY8XfkvAdY1XRgBLoj4P7atlIexBj1KO6TVt13kRXWJLOVk+rGIzReMkIM4/jVEGHwjf
gOjRIHbag/cumpfR2rvDypXXusGKIH0DVdv3IiSykHj51iQOugcdlu87/Smtjmm/N6gyAM+rtdjR
4stS/aSWUC1DCNxY4imeeGrS2KF34RrFvBfn3ofbs0+G8Gi0VKeQ/geEIshaenkSc2aozOtd6+aL
li0rtExNZBMl852Op1Ch0igUhHXv98fW/Mgb11bpZJTlbZTzJ6VmQTwwmWNdMzkhlVTE0A0FuB1K
vwKdGzBvZvaq646rFZowQl6SI7CTlKEC+lp70mUaKZHU3WtMtG7WXqKSOdPyL38HyaTvaB3YYVrA
tDqcLvVLepMvCq5Ls0rZNx/eeVyTcXYwd9mlvIor1fgBD5a+Y4/pGratBB6ZKny7z3hcK4U0BMoO
nSrFwH1uXWDsQCXFlw/1jLE0nfomeGtu2ZjswbtxCmHyf9gH6z9OvWDS2J5jkYsPqGb9fv4PTNqL
wzZRch3rxEPxLK0hzxc1FJL4zvzAS2d8cj/yi8Jyi3XPB8NEpbMQg2c+w2DmSkAy6BSGcD3Oz61N
YLc+HmlouJgmyNR79GFt8dlYhdPYY+ePSJoUda2586i3a3euQPSAnmzD3fIuJRTFZ1YKDc0dmCgE
73EITuVLfp9w623HVY32g8Zm90sA5WXpXkC8h2Vnw5sFASfQtyfSGm6gjRoMN0KVvcQ2LkIEOC/G
eZDjOjPDWdwzZ1KHPzmq+BlzMmJnJFw4+bg/+AFLE/XvKzXQsCRDJMDdlP5jtqzGrtmZrS7uauIN
A/+GsdMqK53I5dOyAhbrI8EjkoY9hDCuikC4R0Jjj+qPEQPf+bxaJJKJhqzBVfwa6xV56r/hM2QK
eQVlRkvIH9dZuARq9lFQpraF1bh1yA2UBdUPqLP2DeYsiyIpQuQXcnkpX5ygVSsZ6J3jthe76lrx
NQxrGqcTlTW0ULv6yOXJm1VGzBIdjd/urzR6WByqDfK9oHzHjEeF7JYPI4xY7NXySf71junOfBgH
0luKe5lZymgeRrDr0KpMQiSCY9vJD36fIOh6UPHeq3P95nrkvhEudFEr4VhTeoswhmBhoqpCQTg1
6LGHEcbqjE4MNZW4zMXhLnUlFgqDcYuS3GkLf6Hr0koVksXfRx3jG8th6BWSLsqWrui68TV6rQoT
w0+N8W60Zuop+cAb9IgT7C45F4d6PVytJ/kDAxAaeHfaa/8aPJfr9M54gpYxwb8t6+pn/xfgg3jt
nkcZuGlWHMZ5c1BWM39eLqq5cVKWAwYGM4KE3KN+TKAgId5ZRxefWw4mZjmrP4AFpGGGtRBdTULO
2hs9gPGhR2m+l7eM8ckPHtL/tSOXZbhzpq6JMoPfV1P2PERgNmDhtYcH1yEGverwuS7aR22P738/
wN/4v3/e1JeR1gIga5OOTcHC2gc363cmT464yA7Pwrp+8N+rVWfMvMe/b/e/puASKxT8sbFSgm5h
/WYR/jG64lhZZAUmL/tugW0JzMApr5WYJKedmeSruncIJshM1UkNd21hHcyf0x9uQMmcLp4vA5Gs
GDIjAKwU7R8m4x/7IOlDT0w6+zAe9Q8aCqxSsBO6YNe3aM7VLcUZwUSogxz9Em2bB4JSolv3nt5H
2+wcvhqPWEDBsSxurA/Fd5nx8tRfhmdOGH25Vagi/Zl5uFqbs/oRgn4+dWNn9co6ICKIlv0Fb+xH
lpJs9ylcdY/RXFhi5baiw3XALRUiN/y9YW6tRSdZ60e6reo82mFSu1SIJNhCixYO3kO+0DbBXXwg
WWAh7EExrCUkIgcLkIV1kk7xtppJj+kKIOOi3fpz9Us6NevuRchn+rnYphvAsW350D1mK+1OPefv
/Ts2Fe/KL+VePSlH5S5+b/fmNjz7Z3hJpCSn13CV3Au/rF8oyh79vbCTD+qp+4hRb53dk3FEQITq
a269pU/ec/skn1rUplhx7vwl8pj4oSO3cVNdMJfap6wG9wCRsKTlR3X70C+be4CqpTfvtsMWniwK
uPMP15343b3150n/QjUblJGeVFvLd8VzfndLFsUm0FHsrk3lMaSXl2FtjbtjcEibjyC489sPuT31
IMXcgmIDbI/r7tCvtF3xIi4x7IaFi/grPKFqj5biEj4oxoMYb67kD5jBClzB6CN+M6/aBcMkzN3I
J4/BILfiozdXl9O6QD2pS+meDoxgcTgQ+C65bEq8jxfwB9+JT8L/hDpB3PbkXo2LoGDFhECCvoKj
zc0bh1cZtqiQrC2dnxyyV0QTbmpaNgklwLX3fqmT6hgbxqwn/5rM4b7BbpiuJ+XF8Kr7mKFMjqPj
XhpsqtUZiPkv8SQvu2HWvorJNiO8cEef/BHqYFU+tuo9UR3usjxKK53G8EabuRT6v5Ce45gzC4VF
c2Ro9JDWiIsYvY3U7ocVh1a74AWGmO1abfyHoAHH1W7IbZExdmhJFiIb3OFHFxwsd1ZsDHUFZhWj
4WWee67pcSfv1bBhqQzozLg8R2aSB69GOI8IPcTyqpt6shviNLAGcxfkjSfdriW0tyUny0YPdlCE
ZQfgmK5dvGVWyWPOpGmjMXvx4UaKmF9vDWmLMLHZSm/Ma8z8YDhr/ay0+0Sw46e/X4k/XYdfBBKu
mCqBlzDwIv6icBRxXmhn6SE8u1vhBzWG/k3tLlNFk+mpEl6oKF+2pcSmCDwdERr0QQUNbwCAmD7+
Ld/5d9AQsyvWhLglXOXn6IyRozSr9tnesuFczGobDpxtXtJHbaHP061KqLGyL15bLDb3GliudAjW
u9KuH+IFWql5vzHvR+jZ5wmWtElsmcMwSB/c8yjMAoSiP+Q8mN8Uk7KGRFGZqjiZUv3zSiHDky82
86bbZjlFb/uckutgyttyEpyZfLR2tGPNRY6FnEvDSylv4TUgQgXQVJRzYtIWhFeLf77KcVFYUDIt
LQsQsAIFtOE+KWawCBO4BjUtJhpfjYSfcXNIIPN1GhasEP0l/1n2Ny1O/b1m4IFRbzTjlUibXUDH
lgWGTeTOTogUkMnxFPgwQ6yHupA2VVFQXtC9Yb+84aUcTnq9ySnGPf9Vkk9CdBXa6g2fM5Lstm4Q
OlV28nq6yuU8x6xJil7cvFlWinioXJytDGMne7BqcGU0WF2wbMhwmTT1iG7xXel7pwrFzeAJEMix
M4kYEvzkB36n9u3ZsCw4lCqZUZo5rev+nFE7qZGloGz2uEwswmAx7kgwuhNm4E2EQ8z8Y7Wv7GTl
bmK4aaAZczwydu7R2gS/4oN1SqjQ7B7AeFbNgztQ8FVwbx6g7swk/gehsss51hM9Ke/Wm3uO5mJt
M23Of6q/jG/WfjI1+f8+h/UlAkJMEBOneHju656wKtoRezjJVrhTs20PtIfMD+sMbY6zL2oDmiJh
uh8tJy4WLlLjzpahNhz0o3KIMtsNsbSbFctoE5yiggagnWFn2q9TxzvVq3pTOcbCnOcEpyI1WQi3
MoZuaocHegIHdGmMnzAPhKkjOMvPRObVV49hOEDZiWkCKkfymtd+v7L8lUjoPLZiVCy6HXuE+Nid
DzVl/vdx6zuurGxaLI5/l6jm7zvyj3McJErl9wUUCHQRtCLSC+4ayrHZNID+J6pxtAhHLlHrIN3q
jbX3LtKSkcKbqRdtn66MDZgE+oDKmfjyRJ8fQDVblaQLBmXEibPsl3zAYSN6SZ/EGxPN3/demqb3
rzXfFCdH4hFteJjIn69QQ5QzMhis9EzUkaB+CMCQyZ4WqzWuk3zfysscqqv6rP1UeCifVzI0EEwJ
LYxBhq0hqnCXvqxkZHhiSe928gkiLbHf3jJKr149YD7BaCmo+yD6cBXaYv64wK8dPzPzbkjj+7EB
Ze/2rPTGyFppxdUP72vlVCtTZ92FwAc3Mdn6RrSUaMhm5x4//hYenhhVP7De5c/r5X8/AfOIgfkG
HP2vs4gsDWBGgHUnYiqEXD1H0ap03wRwJVC3uluGAfLD8jk3qETiEivWOU452yYyZm15zTqcLZO7
SFfmFU0tT2/XRXZKmn4j1Vhb7g20Pz+c6u/3l9g+TUefqIhfKj1Rzxt4Z5V8qtrnIevsEExPNK44
rQUthsLDlG0xbsT4YTpelfge4AYQZjmJnGRg+tJPu/N5TPn38EFWMg12RhW/9rQYT8yyFUP5lJdk
yS78jPxn2B+JSYgd3RizyO7ilPVO+S7ipd7jhtF2ayuydsM4Xn44NNM4/P93wb/7okqWZmmyJHJC
P98F+A+QUiTo8qmc+I5YXzQqvWggYiVnZTFauyp+kYxDR6NLG6F441eJ5MWD06dI0qzDXM8jt/WH
nZrOx392Cknl1BKRDIzzPu8UN0cfWMYgnyzlKqJcLDZqx4qMK7xGLdYIe5KoIb0SC9FfxeoH3dqX
QuLfQzK1Ni1GfpIxvwwMmuc3uGnW8qnBv1NJ4F5NHIaY2EX/0LpYbSraquzvjdpwPKFeaRaSIqwH
Ig2ylLTRMsRk/SLpgkWGD2hFd9vC7FSn4hif/UZ46jS71uSjWk+y2wGvllXgWbhyV/gvQ0hqwZHH
WZr7sINDGU6Qb9kQHJaJdibjyq609xY3h8qSwV3fTZoUjXg3pZcG5BZ7+Zq2DkQTu6RV3nWoBISP
Cnl8WKBZakx0UutG/0CSshixxO+Po78JJbhwAIv+eGrLZgFejJXYplIluwNIiA4RpbHaeDPB2ogF
A7glr2AEBMk7VoSTE9VRlVmZFNJPvcHPleq/ZwHNMPMLSWzS14lX8Vw/l4xcPqnFtSdYWIFkovdL
tyG3AOPePbHuOf6oWv9jM+Cbi48QPEwurKnd+3WwULI8ttxWkE6DvJH7fdgAeQ4fBX4GvtJtFMol
wTtSn5nhs9TeYKHS8QIt9cJlb5BFeNCEH/bo2wlDl0XLJJUPWoX+pQYZhRxH7FCRTkFTLzO6TBY6
tR6GRRE46GE8mZ4VlXimLNcSUp+hUjcR0c2QxeYtyRFCHy59a4Bd8aQxHTfWOisl+ng3TZuHxblO
z3lw7gtolJzIWlr//Wb+0rj7fSJpLMkylbkq0sX/0ldSSuBVtc2kU5IuhWryoh+7p1rZwesutA3b
HAUcG/Jlrq+rCEq2o3GfGzTR83wv1o5aHyUfX5G963MdXEN4OwML9YMZOdjuazmmcO8VPtrjhhQj
4nuvHa47ubvo9De5I42KhTl0LtKJ1JLIyYXeAUZLKnBXOtOJz1I8/Prd+zJyEshW9Klm7dT5Ct4s
FvO6uMnHDR5t7V5qf8nmRo13Sn5o2k3Wf6jEmbUUCfMqXXdZ88NJ/7wo/N9Rm+pOmcIKsOXzEFi1
mlHmhK6eAvGmm5PYbkFeBWJtblCNk8uF9vfzJH1TliC5mtaEdNR1NPuft2glamuMZJucUL8a1kOm
CahJT0VDR/7USjePIk8Jf9roN1OhrFgirT+RNQLX9+eNyr5Qu3EagbNF9zGMKTHD+C0g23SREqZQ
0Y/WUhoTuDfRFig3lU5wj+vNqub6908vf/fpNf4w2dBh/s/CmOTLzsLbzDgVfQr5BieaABalCPkS
M+j+ORgfBsl9KH2MpOtjRsy6BxBsQEjuiHCosnje5uQRl0tgT2kQFn/fuy9quX+uBo290o1JRq2Y
XwqYduiTEZAWuN68N4l9yMXgMcQgsSBzZro6FONkjA/SENtp6zq93ELd1QB6ajsWTZwKKMgLH2M8
94eZWv3usOmiyDlUgRfJBPx8/sa48WotEfQTKxMVqgNA6G4Mdz5gF+xIfHlWGKjrJ+k1vmvvklt4
rLfQ3DvlIGECiWwTZa0+x9J3WX5E6+DSLzQ6BUw4HU5HM9JPSHfXFw8/tAq+lP6/D6fCXlPvmCoD
qvplr7Uib8JWBFWucI+klDHLd1c4S6QYN0uQryo+JfpDSOC7ov9wJr8rnT9t+stoqApho+bFBGgr
14r5q4OJYYwkZkGW7aNfuceCx0s2kSAfem3vWv3m0ehvAaBwzyuSsmStR0aPp2C+DWlX0R1RB7qr
lgR5sbwMl2Nj/GBR8s1Q9Ocua1+mH9ftqzjMBeWEYyS6TJmIXitY4ZDcDktXTcDPn3+43L+5qnAK
gWmssUSiBviyxaH0LNHMAvUU1puQ9b0gHtvsFfWSH5yMXMTnB8IpK86/b3Y661+qToTHhqmphqxO
XaTP13Lq1wHEQ1k5adYDY1CTYnh5xVs0sk5x+8N1IH3G/P65BP/c2PT8n2vnnpCYpGZj6mTCcC13
Xrq1tHNHEEqy6tRzFpwDfeHZhf5DZ+anT/llmE+rpAhDhpoT3a5W/2DC7MXF0GwQXqH//eHS+WZ1
oTBkyYzwrHqVr0tdoe9LIcQi/0RFDHeypPdLcangidb/MIB/d5EaOgwB7CYMBSTn8/Esg04Lg5bj
iS0Ex/H/SDuv5daxa10/EaqQwy0zKZISKVHpBqWwhJwznn5/ULePlyAess4+5Xbb5V4m0gxj/uMP
WkFg8ZFhSr3I6TLsrjyYfKY8VTiZ8GAYqtOVHJ2b5ALioCG3yqG1T0HoLbIsRaYcL/KEOAZkusEq
QMUxfMtYZBwhzuXfndKSa3by+0OTi7tK9WZeRIye428U5crOeu59mBprmEK0L3XXaAq1tW8ZkU9L
oQievPpV51QybAsDrphCVc7BtK98AXkYOeP5g2qfaHTTZNqOX0lmiyWRBaV6CIDrZbyyK2fVZ91B
LJu7wrSJ/Gu/spCGB5yCCLODwG052Uhbv3kDz6wwhiItduukuMTj7JQK1tEq/DehKxd5g6SQY8bl
+X6urqawEllk2PR1Qx1NeIz2QyXUc2Wo9FWigEQfNy4wmVLS9jJFdUKCUpBhU4Ez68ktDbYrGjNU
KZngbZBwTCvao5lhLDoaLHX9FmhbhaAwybzhBDml0Z8RMlRw994iCOCo5d5GwdKrFYz2yj58rngb
PrKp4LSiWrBzfg5/zW8Vw1Z5FBNERd4Z1oGY10kBCzHaWMEjS3R0bW6fGWFccligAQB1RRvNuKYj
7AY3HRYSY5mb7xyMAwYZlHRAqbhfFubhyuc6s2SqIPwoFE2wCtUarVyaHvpiYpvSwcn9JVxo8Pwk
3stD+kfjPNdWue8h/LoeqQayRzDuwGUlZiO+0TxQPYJSDXFjKnPP5YN1JOto06JM50kufCXAf9Wr
16KKE4sW21sAaSO9iXrrpVApmxog1HiXQ4y+/EjnChH2Ob4aUJBIoPKwfv61CzRm01R2qsqHyKDd
KRRrDS9JksoOJgc8BH2Wlt84ekMLzJ+UDLpGu7aODevUaNLqkolGUpQMukLfBhd/3QGex1Ykq0Bj
QE2TsP9yicbQUc57uOTkgMxJUc0x5JproDw6MGMlpdOeA1oMtsFpBKL+4B4p0TIpOxzfCu8hNh8T
FHild1Om9l4Febi+VZ8b7z9uezQWLBjOWaKDDhAvTBrlHAB3WOIIIZKxECRVuiRE/eoQHFHfvndt
XaY7NEC3CrSM0ZhnUCa8FF3C+eUYOmgAcxx5QuLI5qRYd+4xxdGsMXERja5N8GEtGn8nmU10wOlE
SEqjtSpvHN+3AaMOVYRfXnUc6EkAOinFtPbO30Xcsv+ZdTk04CvD9MzMY4IDPqimCg9FGV1cDmSw
JCOTDmbzpnvPrrwfVj0ZIi+pwdPAJrdmj/NIj0iVxGzygK/VLGfqCOY9f7G/WyqHtJ/zJIjD3HM0
QTxINH6aPXJXw3kt66Xtrqz2E3R8UhczVz8m9Zsa3xUdLt1Ho/yTRG95vlSVmzLe6eo9f7otDk52
Z7avctOj4lxLg2rgPeCfIfUiQXXXBI+qvsWUUkg2bfQQQEFuOhqfKOQU1NScju2F3201gmL9bQv/
YWAeHiXMyYtdrN9gueyjW9c+RXWrcJatMY0uQeFmvU0i9DJwl2i6i3hnKU95s3KDL6m8LYtbT3o3
MRhutHVFPk5l7rpqD1SYVPigHePi5KOazNlsGuh+1ib2Hpv0/so3PrcQqBpeNgMMPIzun68464PC
FsDODxGkAEfCubEEn15StXkOKT7tuy9tMu8oIJBhn3PpyLCbtUs1/rhyI+dGuilZOjZAisrt/Bps
qg8W1vKt3bcovckjlA7IWOsPZ2nmh7w82dYDXfiqf7984XNHM9rHumoaYFW8g2HD+2spFPkCjuo1
4qH0ta2p4nEQpys4myrWa8G7guMJMZrQJ7RplhREVUK8yJ94P8gVbJn8Tkieg3C5h4FpVy7d5D+9
h76pIwx42PwtoqT9eHb5ps8hAwMqKGtUXlS+0uiziWncNoqV94ccTZRBbeL5G5mMh4DTqxW/+tXe
bPd5ns86e1d4b55Keqz16nfoOTcU5frVqurcHRnwOTXwewpy6ddxMScAz2k88YDxQu1UeElvy3SH
SZoj4iO6LvwtTT65xELmMAQEUaGWtEDmSbLO6s8rb0c+s3CwYhiWbNH8YZ8blcG9GJi+z6H6oEMq
cQ6WdwzNT8V9rwG4vFvPvfWcFynGG0dcxsqfMj+0NULfU1rv0ztXndK8ok/nJ7d1uOVsoWTzpH7R
YKBI8bNWYc6HesKDPJU/QExs0HRqh4BOBX64IPgrcoss4970PooG+iFZog32EdIfEWtWHKjRNLoT
q/5sejq0Er16k+jw/s1wb3PvAQE2MVBu82q6HwXO2mH3GHn3eOqoKUc2PNhgMlb5qUvfNHrg2kFv
8F0t9pn8yNmxh+0uObjOubswurPyxzLzJ7X6olHfNMZHbt43+Yo08bpdOe0i7CEYfOCRiE9AA0H+
rtf3gXYKZAyNp1W8sYy1jocsct8weO/KO/dP7eGq135qOs5lOk3tEEP9JJnp+msezNO8nQoCBVeK
EoQYhE9RUQDyEA+2O0nd1FCCmpea/4sjVBgJ4DAGInv5s5854hqwDkjkJkaYA8loBalqQUbtXPQH
WWZyTov4WMmPZC06GZ6qVwia50o4kz0JvELHlFQbD/cIjClLZfgcNGZdj8xW+43AQuGppAagQ8uB
y7NWmUqPKLuCIZwpwHFL02RTo+mioF76uV6ZFn0pU6Jvg4kiFUFoHUTpKS+PyDvajkbN8fJblTV+
b1SCmKauihJcfDYCcVRziX6HGIRl5sBK2NoTIZ8NDnv8VU97cxJA+kIamE5lh74pbHUsSEtr2qlT
BR1fNG0eIAGGhGdPKadpmFy+uTOf3DQtzgSKpkimPAYaetUgwiErWqbfW19Oo2DeargRfHX60qsf
L1/r+8dGL8IaeqUGyDU9ojE8VXXYSfQSaWmIQmK8QlbJO1ljqLIGBh616Lv11L2Kg8tkiZcNuZwf
NT4kJxZnDBZjYYrFKykvkEj9ZxhWKOH0Qc8xKZ9ovQrHypnScmanQa1nI+M3YfpjwQB9ZCK/VB8G
rBBvIpx0bAHfXKRUz8wf1hf4/hBGysfoEwqzssMADukI49EHUH+jeeU8D754ZCVAU3yxKNcfo5TA
Af81/oM+1PiE5ETPrz9l9+lJgmqy0wnOeqLHajwEt8pL/cIfgCqV3SP8eVceLr9Senq/BxcwhaLq
Q4cIdvdooUZ8LjiOHTWkqaAOm4Ie++5sZtyar9kQx4yb9iSEzo2oZaOtMJBSVuiA9tZHfFc9Rkdk
yEcsyB/NR16y8lw+1LfJqX8o3uQ3/gf/pXvs3l6TY/+QcbKR1vbSOWaH5pFkCo59B/MzvSEbp+WE
gxyf4z6L8TMkLl3hyD5VwgkOC+LQJQXPmcHKwIePSEqcQskJ6AYRhurOvHoauTOI4UOgg41HxcT1
pkjBKcaheaLNiigXcEbr+ZmZ7M90PNehLaLNYE1eAwJT0kgguOVMUWdGu/GCKW8b/w3yV0hXRPFT
RZMKg1IYsnAU0E9/BiJk/enlD3FmHlmqTD/GYF3hsDE64CiNaGexoiEmAsCq14o9dfJV+mY/2fTA
L1/q+8jycxrJmOzJIusXBYzxXY/9VW91Ap0Mu2aZpsOrduqklDFCyUmLlT/Mxkd8eW/Zwqymi53T
B1KUowQc3yUYJwwKB5SHpWstkiE/gnGLWjz1/UUK90+Q0YUp0SyyjqXkAXQhbjOemvTZIM4DMMTr
6qdOhNOdZxz3k203MyndLCzHs01nZEcIsVfXjG/fwPHDWsgWALVhW4Au/1ysXSNLcTdvukNgMb/F
fY25hy4RYbmXs4YBTppI361b8d1JkR3iVKT18q70WlxBYQY30UMdEPkiiiYK2+BKEfn7o8vcmES5
Jpowor63uL8+RJk5gq+FVnsQxTVVFI0Z/PKak5wli1h67rUrY+wM7iZzwKDGljQZf6cxwcK2bRj4
SdAcStw6rboj0L2faSLznAubROaiBr8jX2whi9lSaT9VH7f4iOFPuiPSEBg6G6pcoe1XobgUHGGq
et7aQpMn+utCzeeWUNx5hH2VsX1skJcOTIVU6a48xkgwMYABPIZJlUFPjt7ld+3512urBE8IFWzq
D0ZzU+PYFR8kVgR7qH28WwP+J5UjBuMYFTnFDdEqyRtW4lcm0RlEgpmjqYMghl2Zm/o5roy0UPQK
3cYhi5Yy0zUqTpSoabK249smhlJKPE+MPNlR1pen70iZ98/j/3XlMStBjBuLXF2u3BVbxYVTbjLB
zFdbps6cIxuEouauJXHp+ulCb1sCTCWkjDe9IMwzHS/P+soNfZd1oynGIoKdKJQhPPXHKIXpCEXY
NVJzELR+meMPknHGzzooTejY2to48A5S9J55XZyqkNT3YmtUuASoR35w10rB0lMwSMEh2q+fnVxa
hNYyyOVjh8mOgj1bVDozqxZ3BXiAqzgrJ6jntvdp5+qfRPEw3sDbSTwWlrwwZ4EQ3ndCso3R1VnF
EVG13R+prCY9P1a7z326TzcY4tFflpAZtM+tYzG9KSFg+cmScgMJaeeSDuEQCJ2jLYbKb2nPMYnw
dSGtCGabeUQSEKxrqoj74Cw2mCVbAxPEVrCziFYu6rV4wEbz7E5SsokWIV+NrJu8NzapVy4jW77J
ROPY9NHy8sj4hgrGH0IFTYRCOVTg4/UkzjwErSqBygi2SGvFOQZTphSRv4IlifagNwesxprqzYA5
lfWvmT5T5I9CFm9FaiGT0dsIWBFRQ7rJqaNZEPQFVjcSnjb9zE1xmXc9zNq2en4g2g4f9pCwVkdD
ySY/x+Gchg0O53RxaU1efjBJGUrq0ZNBxlDYIC1wsF8lNxG+fe0pQn2wcekWkpc4yhY9K40XS3Mf
v4es+NAQehoxxxrdoxxYAEflnjj3AW/oRZALf6sbh74bvHnR9KCwtOel4LyU1sp+7IgCkDwHQ6/k
RvRfKuEBbo49+KO3BtEoCyqkmZbWmL1zcIyOZvCVU4UYqH4HTXjr4K9yCv2tUWwKFsUyfLFoF4cO
DgGERxHKHeGBJxNvNhxgM7vkYHTy4AbHVj+P3M/B6z+LUqyrxaXpdEtBf/HdbCbBQct8prUxC5ka
BFMipkMP0n4IaN8yLEhUx5tJOMUEiO+IwyXqBZ/qWwUruNYIl4xQ5pzqkPTyIXgaSTxLv+5xuvGx
d8Eiv7LXzI4gOCnxUyNNE/umyLT74CElv6hFsKrATbOTlwaBrYnaBR9nk7he7EVAdw1+WenkldxR
ZBuEViKwN/FNSb8UnYiQ+r3lTkG3OWZDhzKEqd3eZdKzgCyXcPaqeo4QysvBKcX8p26CnRW7V5BL
+fchjeR2iZwzMFsSztXRvg9rI44d2SsPAk4XHRw/jTAUpGLs6lnBMRp0MDfeOL5FbvkdIaAicE9x
Pa/7fkrE3iJkJ6nw9mkKSsqqgINTrEtMMB0qzrAg8U+2p4l4ssRHI2rXqnWlMj9TG/y4/1FBqEm9
FIhDyHwuvBrmys67mahNMfx1nJNKaX55hqm/z5i8LuYXfgiSIlIw/dzO9N4P5VizioNh3DZYvuQl
3ktGwQDHP9BHeEJmQU6KmFCSz4Krk5ilFHibyHyW8dszE4K3oeL3yOt6pz8lWbUuE3JzfeNPSYBg
2O0Ntfxs7DdPeNfLfkUHfhqHxrxX94648CWgi0NJopaGwaYk31h8JQmzFhuNGAu5LanrMH0FFpw4
pntl1RwGwmhpsQwYfrRPIZ3SD/r55A2n2zg08+JQFmtaCjrrn128RO6NLF5boC3597VYxnQdbplB
NsMYFasKNegVUa/ppH3QX72vI3ujiN6dZ22xEKN0iHG9s+4yIT3aFYqVIr+1pGym4FBWsT9VZbjs
OPJ7W1M/5RxvVIloGRe2jL9MUCfSwZiQFKWx6eccJWnEqy0iG1KfAg006xAbNC6iZSxUM0cjLSoi
e07tFz7upmanTA3XfY0V8yUTB+ubfFkCids4SKk5YnVNItx77ppLr30t2fIyH1s0HFiRvi/ibB+a
9RI2rdxViwQnpGRPUBsGTN3GSgxSQeQZq0YQPyQahk4yjh6QHtIwXzgo3OIeExcrxXVp2eVfqfhh
xvg1dIsMv7Zift9i2I8z/UxCaeKvh5VHToybhjXaw76wTK9Ul8qZ8YDqd9DDStTlv2BUTFVV7LY0
4PdkGXFmUPVFSqxH5x4UObjNdXVqxup9kW8DDsqkrgka6Y31TcY2PyzM2HdNyzQifRX0LTv1qJAm
idAdFA6hLPaWSKb5Y6zGbMjmXo/uao+teubZ0bpsXlLGvW2mNzWNFbn6vDzHtXObKAd8GWxfFxX+
9XOk27HX5q6UVgcnuSstkgQNkg/NAttRQn8wRFiYHWgKnsQ1HZAwWDT6E5hI46JZysPvmqcMDLxK
wi0EYHYiq5sHOpLzYJbaGr43i7gI9xgF9jjD2BEosy3OMM2zq02o6pRoKR5qBz0kdat96LGWkVIK
QfdLlueJ101NUtgZvxGDE5nGvOA876SDu4MRroxEW1iSPa2XEZYKl1/Ld/t6tACYBq1gThJQMH9x
ZQqJkHkLLPrQkDSqVeJNj3GES2YdOYNLMkNnUfOuZ/qylW7wqMd+EBTJJ7gQaxe1Zol66R0VpkI1
9zA5EdQ7udoLInGz9U1ch7jogxuJ9yLaJBkdQbRVVHlpivY+g1SeGQuLuoCJtnKwIdH6bNPUtwUi
Sdy5MNhzlArmCN721Tat4fYVakdAHmZgdooYS6uWahZNhY7oxIXU6EvNxgA3rWZVXW3ImI/mGLWQ
RYuXApl7WvVpWfvOQT93asGnSpPMigMOUumQ0tzNDGMtZ+9h567Y50lXmFAUZOKHQZnLnlC46wjS
fG3uROoSycYRg5CMBggM1DEl30KrZ0kp4adkmPvYvYL8ndmd+EQgfjL9IVDQ0e4U+ZEsZbieHlzv
vXRvlWgveFcucWa/NU2O8aiSAMZ/8Zh6vTCCLjfwO+lfLSy7MUCtTyUSSlY9gJ/LY+67OzQec3RH
sFKD/WLSXv05Fb3MbDFzbaohdnXuRguZkD3FWxGKObcfowollgMolp6o4S23X7aDWYlDTAkLTOxf
Q9LPrAsWlbUCL3MgVI3xbKf0ktqRQnKV0b7YB9VWyPqcGfmmNY+mtjcEtnqsUIcbqCPtNY+Ol9/G
mVdvUdcbBu8dGtm4yWyWtWaVdlUenPQx7EATZYx7ePue9DTsNJcvdg49YK8n+0KEc03jbrTfW4VG
C61RyC2XdJJgsqmeIf8ieqeKFxzfncKZRdre8cm1siFYUJpY7lq2EoxJrlDFzmEIP25lNKxbrckL
oPXioLE0WN2S6b0I1Xe26CzV1nXST/XBkVy+kaqX/81bkFSVr23SnxvHbcTIyBJdoitfGidP2Ess
J1gGO7jHW++ttdDMF4E+q9GcEiXEg3R3P8hVL9/Dd193NAnYZf/PPXxD03/hOHak47AbSQXEPfHR
lbZ10ZGs9TYgTYzSu9IptuTf6D05bxzX0ODhkmZIU5uNCea1+u6nQ2nIgYf0h+wjEx80XN98Q8Gi
zF8G/Ycflbdy0a+05qnWQngbGXY7gk8bhZA2r5pXnTIv+odQRJWQOfPa7Re9rHDKwk4qZ38PspkT
EA+Egy5kHBlw2CzjpUFMnVM/ObqD3/JT2RD1t25JYU+DmYQ+wHHCeer0uLMROpYjCBqi7rDR7sq1
T0iU7oi3hljNMfkNk8FFsaZeAuvOgomYYw8osFxX89wloxFnuKltmfOW/oHaXZlzw9D69e4H+Zku
DSLhMf2otMJIVZKsOEg6R5xgbkRL1R3c364MtO+V7PeFhk4ZJB1DUkYMErcR3KYLg4JmrnhTuu9e
US5CTb/ttVfVw8Iz29baKvOTU8oyk8HSo2r1OmeRoUTW+o/eIHeMyopGjm/p2F+chsKq4QsmnbHJ
wo8EqCMwrInCV2w1BI8OGvuyIM4ShGnuK1gS/ElQgVu4Prv3kT4167VkszWGoEYyEb3V3qWZACni
Q7Dlp96hg2XCsODwEcdzg/UnAgJS82g/RALHDVad1hFT2gALkKTSF277Iph39CInBYtzWTTzkqwg
q8dEnPIqC4Jt7uY4hWrTROIPOIMDoZJfKVrP0LJovammiRRAVuBRj06LqaJUcabUBafdVy1fK8VD
WrWzCsAsJ57VyYvvrQOruWsXPnfMBrvm7EQzljJptJrmhum6YWfkh6DcFpT6Yn4SOf/l9Vp0oGQQ
xKC2EqZ7e7s5UH6UAoe88MNWcUnx7sVqD/rNGLgm4jlz+qdPCmERI2ZzoC2N3gcx53HaqWk+dKKR
73OA72e6iVlCmu99qVo1tFIdY28YBxWdBMZxEy01Jok/y8grhlY8N7WM8y7Vns7YQEMIknYroTka
SjomLbtjM4+8J81PNxHBXF5VPF9eHbXfM3Ro9YLXDjZE/OfoETRi3OvME3Ps5eg3me2steOFXaPj
ZwHSM+RPtHfTctW1r63zKecIQvXbPKoG51WM905ik91LMNOkKDsFzmeZBfNwsPNAqxJAAqaMn1vR
MpRPA05T4NHRZFiGz6BzTFq4mLC+5oV2DHl5W9eJwE77ha4Myge4mjQomoJEO72599G8p36/NnEy
hcWAa2SR/NEiY0HRaNE+8nmZAXNTv4oKDi/g58ry8wUNQ/Ov7UMuFdGsVSk/2Nbes8QZDHBJu7Ew
rG/xjbT8KzjB75HO5eg4DLxli9VstJDpah02QZznB4I95hnj2ErWHOGqiHwWB8NhfXq1TPx9FB0u
aaoyZANMqMaNusIqcOA045x04WNW4uQA9JRgdgyCcx/b3pUHPPs+IXfCaKInhRX9z/dpObXQkk2R
H6Lgvm9vquyEx27dr51yV15jyZ9pyw3lJkgT7FvIheNWfkK5p7ehm0N/BWoLtiGNDA4mbv0MOA3q
wHFlXw2LKXbq4gKvDhBbBwPmtZUTyIXlg9Zy6l5fnnNnxAXDXZGZO1gT0CsczblQr0rRiIzsYFr7
gpzGBPhENu9IbQDhJJJjKBMhJ3U3NSE47U1nLWR7AYCVY+ZUlA6MTAMT/r1/bRc9d2MsBPBfh2/D
Rjoa625kgw91QXYIieBxETgkCoTIfDGgCkO7RwU/AdTYgjhY3bpwiQ0kedyJNwoliIKlT053JGU7
6KWbwWiwvtbK/Id88WM6UsFDp1YM+tgyCqIRulArad3rtZdSXqGumHFiD7GbDkEKp9Eqf+kCjEAn
3d7S3gzp6CDUxk6/XAsc6ZO5iuMCkeXaHG0RgaEh8jl5jh1jV83sZOo5tH0m9CLiFygvBoYXIPge
EMNMHqJCJvjfwYYSrBm+131+Y8Dy8qclJRfIRjyV1ZmtztRgHnFChanszUlm8U6kMtRP8Xv8ZJ3C
txy/C1xGZuJDmi0CTOmwZkISq9/5AlwFBLokXq5ybU/aeZAA1PC+F2RtSMQ6YUv/WRUzVAz49kE6
APAAufClVcoxuVzgAptAxWvm/CpmftJAxwIPmmKYD98dSkqG1/wU8dmVkfytU/3v5xjOyii4FRlq
O448Iqjjz9ncRGkV4FMabFWf1CPZjgFYkgc5aDBJw9CJQOJJ6mLTLR1E7Pe617rBCFw1V778VUjJ
vHzWK1oH6AST4KkwaOBphNQL2F325o3cYGNF4koIIpD4OWbky1B3b3LzTqy/Sq9aG9Rgxa4TlEdk
dxNIiQupXgYqPRhMried8wXWV4nzIP1ydARfbrDOsVQJnaMsLStI+WRuV1ayk/AjNkCIqzcp4A7U
r5T09EDFHSrAmbPTJnnTzjK/W6EXIrrhAOfLIR9T8HPmxwCtQAE7aYQf6ZUIY+6PhOGwERqLuiJ1
B8CzsaBZRNB8lraPbqFVJ3rtL0J8sYQKYgLE5F6j5pS/uqjd2tKhxqM6iA0cGOqn4XkBOiP81KNM
ZAnDXAPzbvhbWH6dqnIn41GjUAoGuo/7bLvoB8+BckehxkzI8HZkkgiuuFOdAK5Jso78YqOwp3c0
iHxC70MxhrKC32lfvNsgAiFfLMndhf6Au0fPkwTpTpJPXiEsS+VUefuChpMvZMvhKTup+qrCfGPX
2kRMXgMJ1BTsTT20WG9ExzqS5kHzEuH4oUsPLaTE6ouUEzGieey/me3SUduVDdsQuil09wF4oKVe
UneTy4x+PLCUWe3Ut57uLVOiSS2iLFPUV97SLAk2FJ584amIdkF7jOEPRerOct6C/p0iBx7IXK2s
WYJDlQArq/cfIRf7EX6bJUSoZtMS6OTHRKIk0aNdOcs6IHYYI8hIgrHlElFEKGYdHk1jJUnOrC9f
Xfm+SigiG6oYQG/R3BOvoRpE+2D7xOuVaY6puLWHxSTFhL1B+FVgSpYE0Z3dgbeVpL9hTcUAnnqc
K8lyXDr8WW7MqPGWB7k0hD8qfq0tzaFCOZEa/xhT0xaWMhfxNXMxvdd6deMQhuFZNtkNh0LfxRxY
Xxr91SKGzLFeOmkuuebMrL4y8gUyOCgC62Lp7WveaI6Jd8SH8pz8zXOUW6+NX3teOkJBl+HsyLu2
PoiDsRCWyESxa3tcWQcHCoscDszamwpV75eo7Qqw1aiCFme8doE2oWW70m24RNaM8IeV5qYzzrU4
FznTkGGL+UAYVauQIjkU3kvsjfGLXRmaO7+8Fo3Art9L0aiwIFpWr3NSrrZaKvMa3hpsifIlw9Ch
wYDpHfgkEeIYYQxZG0R/s4ZyGq6/EsSgl2/lZ0H1nzsB6UJ7rFr/7GF/lYxi2XVdjBJz6yGsochv
iedDTVbuOoKW//8uNSoXgTU0yTHxusdcJM42QrrUrRMG1SSqXr7QiMH3+6Hknyu90cQ5kqU82MbO
m4te2Q7Ap7HwZrybC1PPiWnPtoJZbqWwX6TSrsGsj0khGY9e7+2VMlqotDxNF4MokUPt5bv7WVT+
5+YGxiacs0GR+vPmIloiZlwR0lFEczyKEpYD1PQs1CH/zb7GEJWH4+bvXe+/lxsNNV+oG0jnSbBN
rTUJyvWCBpJXwgFZ4xZdH1tjF2KQ98BjmhIRInOHHEmqjn5uENRJ6qrMyo9t+/Kql8gI6/v3RagK
aMu3aEAc7ceVYaRR55oexpTgQuvyvlAWRj+DPu7pR76Ve+M3V8rZnyeWfy+pKSpCbkml0h5mw1+j
vRd8ZGxizLyTHk2B+BIVD6gUhA8Dk3wXp0u26ctfe8RN+s8lB2EEJkuQ/0dwAMfTNM6VgqoDI06W
tDbdVGH35jUEl1EosEv58bLMMXKjcvOwLhQaSO77VvnK/fccPOjy/fw8Q/97O/S6OLSBcwE2/nwD
UVixqDRBQicVUv0f5ruu//HU0+WrnP+2f11m9G1jQymD1qXWYi2lmhKkfirRHmUWUoIg/iCQZVax
r0XV1+Urn/3Cf114NNytjo8Q2m6yzYKvzF+ZKlb6WzF8Uz8wqhGa/6cD4u+3Ofq4qZWlWJUq3vA2
1XanGQfUN6G3q/TX8Kob0E9e8u+LDZ/2r8HbBRgAVp0XbCMBA3QASiwb2kXhznNj1j9iqM1R6/LL
HEeg/1My//U2R/NFTaQUN3obh1/Kkagj/sCfWCVhKB2Qh+ZM5YHUwvETverSI6XPtuexwSobwnKU
kPeY6oSkLyixIcQZkhKdbpF0w2FomuCnWjTBts2UdevPzeBZJcxFdAc/8U+/A7WzUKWcemVpkhIv
+w8SXis6v3X5Cc8uxn894Oh4S6RCIsZk6W3bHDfNne/ghV9/kRjKclBX3vby1Uag5O9PODq0cpAv
pMKzgmG39UrcXOqJBgjr7fxgbt216o1xbdSc3d//+4Df/Iu/Bo3sqknZlbJP1PS0qG6VYmJ0c7Fe
uNKVntk3+vZro/nrSqPhGXR0rFylC7alUd7UhBHLRvXV4iKvYHwr9s9GkMwIQ4Fh698p8j/Vbdq/
ejUBWnCOk6pbNH4+p8qk+jCEehuAT/vD0Yazpv6HPdr1MMkF9r7yUYYl4dKNjwc5gFlQ9E64VV9j
iAs2PMVp9Sf6ow0DeQK9i/yZ4DmsZn167dLylUuPhp8VqHknJp2/7fBgyKc4tmYQDwK0jIjjetge
RC/lza7TIGgGV4b+/2Uwgk6AOmnwOkZbAcrGsOwFkCZCVDJfn9B2iiP08hyDcRwDczKjA1/j8ts+
Px4NTHHFQao0htSARKyS1oVP7Mgy6edpRQjQCi5FlF6pNofh9vur/vdCo6W5iMXEN/uMHYjQTw+9
qj/HGcuiRf+/eCCDYsK0QNWhkf9clQPb9lK10EiHrpYkbPEJSSsjyRq++OULjQSE/y4ef11pvKcO
/Oq80YMt1ngRYhNvg0cTh02mNDwAx972wNZmky1V7Hqi/rnOdfqn7rSQjFmXYohJ2JVVvOqgBIYn
rjtcLgyV4hjaC+d7NOaTwVZAurt822dXWMOg6EJqAJ1stOT5nq43um/4WzNe9vAGoWfVUFkWMg77
5uLytb5r518fnbYLQktCLKxxhyBPBVTFohJsZRv1H4RRYgqkQZuy0cOpZswwHMEGHvnK5euO/Eb+
/TT/ve6YR1QKBbQrLw22tmMRXuidFPLAU+fNIk7bq7Ym8SliJa3wI23qclFE+kxLsmmRverWV4Xz
aKfJq7YzphHHQUOLNqqSn3pdHeTXQfPn8s2enfeD4AEgjLYYQNjPEZu1QQMdz4227mfmkEjuPyae
MQcXUkL83LAL5kRMAt2Vq35n8Yy/DS6W0MgGopUyfkd1IDhUEkZI9rY+zVGsiiRgpdJewl93cFwJ
EKiHsPcSJVv6bbJRqwLGEEEAwIL8s0kKTlK72iyQW6wWvUlePLT9k609C9SSQp1sQKOzyLuxyBX0
SVHOiOGRxDcL8Z+kHTK/mWnsuOqfotjwyE3kkrn16gdEEjivSOxm6WDtSSZkO0uStybq/6jkKjko
44tuklevQf5U9Hj5AfL5PrFfHBcjcjlPWWagUNkFHv7L8WucvKkl7stutcAqcakWu1rNIYIesNf2
ERZxzLPqfpUq4HFs+dILSOVwZc/DrcFPlpJ86hNpDhiggXMYFiKviOnK/MRJHdHuUgSpxLeoM8sZ
B9d+mNYNDfhuUgBvR2X1ANw3bymjfFAcAbJ2ZvAbtCG93Fs3UTSFqM/ES5dqVM1MoT2kHuZxwJ59
bcwQh4Q+JoRGOaTjwkPeWvWrSVCnyTeyQiQvuCb2ZbjDNabJb4ci3oeFS/oVgRTyJMOfsyMBKtXl
dRAdcCgYODuasOfbL71kbfWkE2QQpMT0yY2rdejVC8m4bQWzvjLaziIAfw+20d6mlO5gOU9hTl0H
aQXNvjOtxZjoTm2CCohYcdQARCHbwo0HC4+YjmWrb1zCNnidWlreyR5QuRkOx0KMk9eXJ8OoefHP
eiHTiEWWoOGVo41uzzJbMuHbONmqNR6pBB6a817p5x0981p2kaS3eHl0C9PfB4h2qQVCxMM4H7Zh
uMJ+UAGVowc/93XWbjzY7auep2crf93U6WLTbqOBMSqKpCCOq6BkRTMirkM9L7TkwqZkiUevluwQ
eBwte4dNL1ljDeHQotBxlYqaZtGHISNXHQBYZ86Q1waUlmAewavfNLKLA5G56SxZbGyoKxnpIjLW
Rf1jSp6E2n+6sj5girJDiyRSVv9D2nktt42l7fqKUIUcTkkwipREyVRbPEGp2xJyzrj6/1memRoJ
Zom1Z59M2SO3FrCwwhfeEI0OKEKJS2O88RFmDbd/fQSTjBxRt98sw1l7ptW72pp6KiMjOia19xx6
z0p4wDRSj3boJvLOUXKEoR5pp3a696S17/HUiwgBhWRP1fHGmlCvBCyfH2e2Jsy0Kwo56qODCbOm
xzQlcs7qGK9FZUqEZ2xgglH/3rerdT/sO99cPOErfDemDm3pd30CqYqtZCvTqfbPJkJ+Q3krrb8W
VJmw2U0BDhdss69XR9oWiRLpyCj08t6BuDpdkhiTTYgYFBJq+QXJcJ++PJ95QW2P21bXzx6baqQP
8P104UZ1db54DmoqMBnN2bPIRiI30WhWqLxLaxzGwF6CGnKVbbIO97CYXeS0j+UGkiY6/w0t09Yt
XVxLd94u3eTL+hivojXQFv69cpcekzWHmJuss3W5qbb5Jlxx7qFlmC0U/uY9Rg/B83Rn8K9xoVxh
DoYt0D/aMt4htbyBG4k5EUqAK9opK88NN9zlm3SDXrJbrIbliGcO//Gy/Zm9sWXX8hpY7xrXw4v/
kJySvfkU7B0Xi5lFtsHa6C/vyb7XdvFf2dJ3f1WLZ/HzYNVsuo29bZYfQJAX1O8XH+riFariNnaD
HWZ/bvscrNBJcr1V/gDmaonWxCrYCW+RfBVtQlfacZ0dlZ32g87gZrwRoF4L7U2u9/98ELHAP6Wa
gzWpnj8quA+rJ0rJFLqq6SJos8ON+u7vzGQeSiD/Y1rwnhSsmmaH06AXtdWXeoRb91mJzh3mWMN7
DHSUroglPbLuJH8fwHr+fs2pMyT8v44MoSuHThv1Mzyavr5inbZVMXUa1XJ5k2ZE2+k96j8OvSSH
HjIhnZJkx0Z+D4gn6mw/WHsdy9Yi3EWDeTdm916yt6zxp6TKx4B0GAlLRalWQ2tgyBQskSZeylL3
rOuvCaR5p7+jvVHS1p1+tCORArtpoZd3dbJtRwi5b1PlInZlRMBcjkq/pB00WJTa1mm0npS9XG31
+ClKOuw7FFevWNhZgZt4srEUf+vhg9PmnatylRh5/2qi1sYTR9w1XmdC6TkRtGBK9KDkdIPqk1pu
Y9VfQRgR7yeu0iQ5TTqOE91KyS+SegArF9CaQRzYc7HSdNClQeTPvNPsLYXGejzRMQt5XkApYAg6
nPTCxMXI18pdDZ2sYS21G5YNKShhcoo9On8x8bwvABxW2tmIUCQ/1dUG7V2s3UjnIv0sje9imSHG
DjTH31B6ClUXA1CSC90AVvXSYFY7RvYS7qxbFe+pv/eEVtJ9HxSYqpyqF998qrQQSiDtNOwPTLQr
emQ2z0O592QHvfeE9vuHE2/h2xP31eWqejeh19YvTYNx0SFVl4r1COmhKr1N1i9tT/wzSoCpaDCO
dzg7oY/NfVk9qvVOsvRFICG+UKmryfFWWFJ34BoVjP50ji3/zpNAZpXL0NlkBpBTVx3u4nILG10w
zaK16V8smJp9esFYc6UGT+OAjyk+1K39Szc8fHdBhPTuUDULED9upaIgFNuuVOKCI8X40Mb7aJWQ
A4vAdSUPD2l68oZgiaOqaDR53pM2HHh7r4Gtx/9XdMoJ42Aoz7AR1I9Gf+0pqlK3XnCwK8z7oCtb
lYJgUxuPTn/6fr9dzVQ+b7fZER9FtcmJ0iDi26xixy2T+9R8RFJe946++tjbp7b5+H7Ia2eYjQeH
gxsXmv+/48pPZ1iS+4pvZjGmKrSgMb3qj7xkoOyyW6qdyrWq0+eRZu9macVYFwalVUYy6QBgVTGO
0Og2aX0ReWIkwnyZLVJlEGrKxQDO8vt3/c1Cnh+jaNrbBMLw3FA/+HqaeRMvOtjF+OMuXfgveBAt
st0lX6wfdiV313u4eWwWq4WyfJPd/crZvO73z/0iuvEUV3N2B8Uak/oAOem8DVRM6iBXthQ/tN5j
iR2WjMCEUFJ0aAFB4YyQYTA9KAGBAmnxOVVuxTSibPLHLCB7COgbuCi319dZSBunzcIxi0U/LmPT
NuTjut+uVROcu/h7tZnyVQh2IcCoVKmKl1K79QzXSvtQ7hRwk9RJKI59fQaJssGUlXGGG9OqaTdy
ujeVOy3b1fYZO/GpPNf65vuP/+dCh9lIEu4ATMJfwpiNGHroqk06N9lUrVIWerEkglP195vSQH+G
jF8Hmi0yzQo87ACi6OCdEQB7RFj7Bq/1yjJmBOQPiAUQIEJ54+vkpWAZatuSskPW4ONiPztQ+owH
FQC6Uv4dTMiB06Xoo19SqCyk7MWCH9zpD8jtxTbBn5ctAqEMVN8LoOjwq9D9JbGrVJ19FN4j5dCb
eG5hutmAasj9grIsyBlU+b7/HsYfq1C8hGWhm2GZwmni60t0oUHQDDr0wC1o5Xu0gm+HTeJ3fF3p
jMEic0jr+PiyiKg/HW5poI8xAEoaSB/NP512GJOtUkKRWmlLnD2Ecky2jN6/f68ZuUSETF8G/X3G
fxq0MXx1QPUhPWBoi+aw5T1o1aku7sZkha0hUDQZtI+kIur/ots7skIprG/Ei9fmFsqzjCITVkfU
IL++dxflmdz6ZFa29Ah3nUpXWt4Y4s8qJxW1T0OIR/j0lrVV6GbTMLVF81OCmKFt6/gCysxwVl6z
vjGl176jkCQEekvmKsuzKLT3dVAqNVmYZu84KiyElAm2wPUFe3y+uMdtePh+vy+rG4fGlR4Pr4lA
C4bbv216ZiOPil821siNUe8NmKhHeXkkGdr9eLJ37+/j6+KwWjVP2z36bJvt6eV/ee1Pg89uzMxT
Pai+Ovn6SN10JXU73fqJ2wh83CRa1jVwoeQC1M641aa5+toAB7mdFDjKHDNfv27RFDrsNNo0nvSY
Eg+bp94wEE06g1VaCQSYbe5kqPMD5lPagPYFIlFUPmTDQAhFXRXyrqU1oAxnJU5XIeEa4VdSk4F5
pIniV5R7wD2ZeZPZ9WeOrALs+e+Di7vv07KMdLVJBsnXREoWhz/pNz1ISH5VTnonpShxiUjbkLej
+u5VGSg1gmIPe56kego6hB9S6Jvx8BLFukuP9n/4nOKyI/BAG5yF/PXZCgujMS8QyKP8DuMfiOZF
4RYGFbfdYC8z20W9z6F9X9wa+Npx8Hng2dWXtF7j1APZo06lfbIgJlUu4Noe4GqCiAYlWPoFmiid
EgUPgMwskhEpI/8gDPtfJgGqvSN0YgAyz45kT+nDUZHkEHTOUfOOSEpZvDyPAEyisnuXG5n4j6yn
cJz/5wYZa4M2iaaZbGcoIV/nf3IySGNa8bv1TeYXwuvBj0fA4W6849X5/jTQ7B0zeaimMgULosbg
qWowgiEaFzE88vDdbvzHQYv3snUI0orymoXOY7kWeFXTSbZaefn+Ya6d08jQM+OUsEAeiWf9tCG6
QEGG06TMZ3rF0gLSSrlXnJYxr20Zr+Ayvx/vSpivyrScLKIsgjuQTl8HDEO/sdNUi0TFoAo4tBCI
APU64EnLhUjyCn6jM19FjXfS/GVq5aBUbuRR4kvO731dhBW0eXUDwvDXZxgMPfd6imUHamSYvEnp
Se6OoJEdAGffv+7VkbiXUMwwxECzPW10ujbFsoB1VBg5xAuS+TD+W61PA+/2/VBXajHM7KexZus3
6lK9lJ18/FG5Lz+Lw7h80R7ufjqL48NDuNrtdjhW/9P+gwP1BpfYzfJtv936a+P1tP3+Oa60GngO
4dYDpNpGSWAWXegGVOES1/sfL6572a3z5eLdWi5Wq+Xy49evW220q1eRbqOXgSKJalG7/votfWWM
Jbi6rKf2jSJNNphr03iN5Gop7iGcZHepb7tWCr5EAdYt77vABia0R1J4YWhkViH1WqAmTvtM4LaC
aObK6nBo0WkVSY9cv2U9pZ8B9dUb9/eVgi0T9enRZ7eoZPlm6/VhdKiFd9umKvNFqcNuQFBeDhEp
tsOj6MoBZUQ1nZoEB2Ey2rAiEL1ABiSPX2oO4GS4RNqrRvEtoRJj09qJnKU/nDJ94rBWtwbQIztf
mjHKoJwz9sh/AgFx2NGdk3l5JMLRD19ExquJ9rU0LAzqhAP0U2VTJSheDgtNNCskhF6g9HMt4+42
yCDch6NUGGvJWPIXmfZfB2qJih/ixd8vqCvVza/zNLu0FcTUE1R84sPU7gnpBstfa8CCMaICXCan
0mrC3M2y17L8dmPka+HC5y80W8rm2AFbx6/jENLzzBdKroLi710lk1cqYm7+PkzpSVfSQyy9g5lZ
TPS0yU8ptvoc7aA1raEG1XjrVLk5I7NjZUjTblRjsBzGuFaMNzk8StPH0K2nalmrCJk5P01rb95K
kcVv/ePY/LReZwdMl8hVaQC4E8jNMV+NkQCFFfHm+0mf2xP/TpA+T/o8QW6cODVwdD5YLOYjaq6n
AGNDG5T95A/HGDlXMJvrMI82UucfjSnD4f0tCusVLLgG1U3q5FR/DQI1FIa0c9jvOx3D4oAdNB2F
rWnXnTnvzZow2bTXhXFsrOnQt4iOCIG3IHLFDpCCk2oc4ZtkbIkRr+AiTTD/WcZK9JjI9aGCKW5K
016a2l1fZxvHL5d2NMI9CSnk0k6gD5jduE2uf3eHM14Fo6TDKPh62A1qklUNBpyHygYoji6OdKb/
tKB9TxGQYF+uTzqN3duFR3EUzT+9IcQMyZJtE72jrwM3VSUNUgZTuZNOvnqCHgVXZLDey/5IbFh2
5ULUQFVIoebN7X9tbAispgBHcZ3MyxnjYGi140jRIavRkSMoq5YUBGAIicJnRNXXXgM1IiyWUCT5
fi1ei44wlUBQRBTkUC/8+tqjl1TdVINVZoCM4IjaJ0XIINlA27iJ0hcfbz7HXGFCsRK2NHqRXwdz
gk4tR4uUWXTulM1Un6hAcRctsnj1/WtdHYlyB6oOJsJnlpjxT0HfANXCyWo1O2CuU8YvAzK9EGyI
d3XtxmaeqfL9q9phQk02qOYZhNazl5KUfrLqyvjdIBq5o+J4r5SXJo6WE4C6VAjIlbCC/JPpc3Fr
MKVQ77O54TLlzFQbol9OLyGzaT8HcOM2ivYad+pa1Pgb5K36SUIlbC/QCQPUH4NzWtAGaDmAQfl+
1q4UZsUq/O+7zE7dxjcLM9QGKtQ0bdC5o/ckFqM/LNMQXcHNMCKDtyykG4sQ2+trK+PTwLNtr7bA
Q1W0ZQ82Mlt6bz5lXN2dsQ41OFoE6oQ+VhcI7yOZjkpGGF25KYK6SoAF7cnEhHNtSxFJ5blsL70K
NznexByuWSwWV7KtzFMeYBiHd3WRo5sxvSNTv4n9vyLu88KqDiFjRqa2jz35UTxDGhGuRGdUaRp7
i7iqdj+OdGGUEbMXe637L1Hlr80UwfwK0MjRy9/AEqv+IBp8JBhpbS8luGu0Q3XjMuQbJ0W73nlU
gb5S8FLhZta1dtLidAOHgD7PB2vLpQ8gZRctSA4mtDiy9kEzXBrstKMg7Lpxu0n4VaTyy0bZ5Dqd
v5oWogHB9AVZjX0Pq7JjzZV2cNQSHQRJsOyR28jkxyCp4VdeZBpNcm+72WS5oplZjORAzT4vNgU4
IaNbjspahaxppK6nvRvyBsQSXi80K3KhrGQ8kczQb8LxFCrjSPkAoWz0JaC8m26q8LYrgIel8ZQT
itlts56McddRfEU+iRBVyro1Ckd3qVHjUwv0IkFFXLqYyBDQ+OsywDnBfRIZC8X7WcWAi/TBtYEt
4lYw9ZBS5KcwxetWUzddIwSp3gyUsabswYgs9EPgrsSma9uwbKCspjRmo6UKfDhG3aYJwAQRN4+e
sUaF2O1DbRcp6DTg8AkcrFUuXn0J0TgRmpW2epnADFneDlw4c5LlxstQZcsQmRJJEEbYBfCqlr1F
/xS+Hgm7MBPLJMJsP6dzd5hwYKiOMYKLlhfus3rYhdxZItHTNJAc2xZ2bsXLeZl6EYiqQKK9SJ2o
TM+2E++kGLEI0PdOf6aMshDXOC3uwMLP2XjPbNxQ/XOa/Zz6rT/dZd593/tgvI52dazyj7Y8lnG7
iEYftVL1CZ+Y0UwwhpOoZRiPJradQWMDNtlMaNMqEcAz7SxInjLMvKLbWylyoea7RTNa7dEFB2I2
ha96/tRG73l9MZoavXHh9BDKhpt3+7h6LYIj6BihxMdq6fqLYhzJN0vzRy2jYAdH1SRuCDfAjna6
Zy6ylSYz18cxuBTBhwwDtiw7+j2XrD9LRCBY+qHcoCwrL3F7uV/Ww0tiSkcBVsWVe+EDjiMh0CHl
ij9iRsxBcOodwHTg+EJ/U2vgTfOcktyFA9JTzkCpgxwPnOgFoqSfnSOfQw1ok+CiiplMT8b4mvr3
lU/nh9bsm57I61EtQRR0YgMryWpMjnn60XUxYDf81VTFBSK3NnEU8HrSAr2/S4AfIn4r3NpWvBZb
XYmCJWTgFL2T5OxrrqVusgQ+en3Bn2/hN/ciEwkq726Cw+05xQ+xOAGQtrK8zqyjJJ11NoYMbK1x
wIdp+RLiXBEdVCOlScUHU9BJhLgrD+c6A3XS56tW3veQWhvnKbQzIH53AY5xwwZ3jKE7VtghGAc1
udTkhWoFT79A1Mzu6YIT08TVvpvczKgoVOrrAIgA4aGoW/YkWDHJYW6/qzgWZahNaxO77j3vT0F9
JA2jzgfIkdjSHrdiycb8OL9L1eiot9kGVY8l7kxG2u39zt9q7OCQzGEYwQAEUPXUhQ8lzTiLKqrG
BDt+jUWBuUKLbuevQ7veWVxC8Yh+af4ulaL0nYQv0JdybghFcSMlh9gNJqdx3CTz171xxlwN3evB
TaZwy4eARuBk4YFSX+KwurAvSftt0aHseWiSdarT5wle4hoGgLyvCYFqWdnRXIdTBF8W1OQ0HGwQ
8poWLFtPRnW2WIY14pK1ikN0sLQNVAdGGB04FHPsNUO5o2MZ2cjtolmRV4+hWv+Y/PHGnfk7KPwj
mNLxtVSQDAOLPrsywcrWztCSIXl8QwODAAAEFmBGFfVviDTGkQgEYTtV2+j9ClZOlR91nCny4D0w
H5JEQz/v0lJA4LbKo+DO9I5RsRnVvzt+Xc8heG6kgK7XBggcopO15GL2bVZ3TfT4fdBx9eonJATa
g7Ax/ZqvoVobK3rXi/qcOoCh3hDg32xIzvxO/x2jmSj9I3gmvMBnY1RVH/TwxLJDrJ9Smn3Fmwm7
dqpRb2EGfO4PCChZTF5TL8sRYVyI2d+/5bU8W6A/dQt7a/pxsyix6TxVSeucywlNUVJLvkSU7yuD
I1J69NJTcqsCeDWwp8Jso4Tk4Mk4qwBmeYmOvehxs2EITQgtCCJlcxcMR8oY/8PLfRprlkQUTUa5
G04xgH96rfsGDv40vIOp5mSOqenc7p5fXTSfRpzF99oI011xivQwnogAm2CFNnGDShmYHtjrwbJ4
CbA/w5MKgZRyodyUy7wWrmJQoVq6bmjynHRQICCRlD6YEYpuXBKoChV3QpblnUSmu9mL+hOuQFTO
WHh2gl2lbfB1hwRR6TR6QdkeBaJ6WpEvjeNewWcGO3KsQKa9kf4sxoepvMdKXlniFCdHK1RyJPMR
a4N055jPWPpa7Y0lfT1b+PRcs6oVgrYxFAeakhVKABzmLZUyJJMXbYuMTaRhlSHMZk1KBmkOwMK4
Udi/AqlGCFPIwagQcZBvm5VRykqz5G5gTymwYECgbxEwXdWS7CaBBuOWaqB2FPG5KIp47xGpl218
gAI61nq0avh5VR25rvFF28JjW/WydmuGRNFgfkZzQgNy0flsgC6+fjmtsCW68swQcC42Rp+Yiyo9
O+2HKbI+6yQ14bpSjgJ3VdMunMjvMiRGvt+dV2sqiBvScaO6gM/NbJ5kbGaDRlWSQ6rsGT4PPhQQ
SNaW6t5UrwsMdYwfTpz/D4fC51FnbRA5bsZwkOXf705BJQFXU7eXnCqrA2aTEmsKQ/jGm147ZcE2
wXIR6CaMWr/OdzdlqtI2otejnnJzrxaPUQ18A+F47QhEUduWCA3L/gb9YvxNA2kVlJtCfhj9w+2a
7tVn0WXcMdA3pfc0y6XrSSqiUql+z7qJ+IstJSCbZECAuz48aT3WZcaDbiPpJEO2d7ifp2VLFtcs
qUAuRsRdNK1fIWjx/RxdXZIUmmyhTwQbfLZp1Zzl0KI5cfAJdf0pcTNJu/EZVDHNfyx7A5kmXaGQ
Zs7rPFXVGEqiGvFB2lbKBwI3VrNVat4SvmNcLTLzbKCgimrTkG1V/RE2PESfHKMpzmquqLLbN87P
ijCd0O37t7+CLwT0RksMzDJSgYo5K/O1iKqnduIlD+G0Q61h2be2K0/7UV4HHnwRxVsT7ufg178f
9+qUsPWYD2yxQXvNxk0du66YKPDLoEpNpFV80gMdt76JDz1OJm6c2jKn2VHD/zd8c8/ZBSpzQjOp
nAirod2IVPTUyu8CGujAdGrK4XTjKcV5NP9wED/QCdBxUPzjXuvlJB9lL5x+vPw8HtfrHcIQC3uH
fcYWtb3FeVw8p39bbrX+flgRff0xKu4/MqKzrEpzdkqCRe6k0aD82aHHTeMqVT+ogZmWEOn4fqQr
YQPMVyqCBJvM9jzWtEst8gc55caosagGFgutafP9EFdaCBSuNZVYTxVmHbOXKRJNK5AZxHbS2YEj
zIxNpB6N4vz9KFdf5NMos4POItI3CplROukIyHryT1N346C4tmSpKlGEJ9ChID+PIJ0gtuVeBfnz
Yh5/upeH9YO/2OzGx8fFtH8d3dX2ND1//1ZXjkxUumhxgrNHP23eV53SCu8pG0QcgpWVtRl+iYJC
8fjqhGgn3VgKV7/Tp7HEDH+qEPdq5DW4CCHj7hxpuVFpJz4Gx/7/90azS6BS+jxA7CgQUbggpVHn
ohzNYFNIM8E/03n9fsArYf+XKZxlOiOMS+h+fvKQWbucIdTjGN91KoqB/8Th6/djXdm3X8aaxRWS
M46Fb3eouQdvEjonFPNHeA1ycr5Zz7+2MkgR2bLAhTmhZvOohJIHD7uEhaRsmuLBwyFYdEgodsrT
uvfvklsNhGsoDkWI9XB10xTibPq6PgCKaDb6BtFBlo8g7lSJKJayO6eG7V0mqjL/Yp1UeE7SjOrS
zKWK8P38Xn8G+mDobRK98f5fnwGCcV/IXpw8qOYdhIppfPblTR09qsOxku700G16dQn1BQnrZYwU
X3UrNxcDzE5mclVyHNDCjK/PDjNbjyTTKKkheuPKoCle7Dlp7FsuL9cQDgwDswdGKzSzuRH9FIZD
SwsAleBk2U/7zK42nlKgWKa5gP08bYXYm4xpsLlrO0wvjR/o2i44vDPpI4fikLiejIwYKr+uqtxH
p1RvqPD/nIIGfd2XoLpx9l5b9ipwF5XbitxjfsIHKr4Pnl/kh8l+U7MP6mBtVm9AGjfoCt1YAde2
M+egBclGBFLzmRnCKPOtklUo9X9VFmVEGRMxzIOPg71OtJ0dvBhULXXrnEJSk1aVcmqVRy9/iId1
eas5fv29//sss+3eN7ITmgp3jhkvEDOh0UEG0wVHOoU33lrEoPNl9/mtxWnw6WxOTTvL6fIkQsyr
VMAtnVWDVnD3knYeUfFGs1z8v1PUYxATwuLoxqz/5qX/OT7JC8tRwMtn4yeINkmWnCYHe4hRLTjp
lEMRQBR1jQa59U569YuTRefIyCjLQ8nKwVKjcpjZ7+O4aWK8lJpg7UfmHi6cwQ//jVvxuAHaqPoB
MKwcz4UjKpkgw2+E39diAxbmf55+fm979VCOksWmNTAicminjPGbRGHr+490fWX+d5TZ0VBqozmN
hZceZLtAGn5jC/HIQAC6aR7rqC9+P9z1xfff4WYBzyiFTuFxHj1ExalHJbXfxN6H6vxdtQ/fD/Rb
T/ibjz/XDJ26wRzMrg4PU/nDAgPrDw+O8RSUmELR+xg3YXUfWNSZxo0y3UHEzbBhN/e2vI6Vx6A8
6M42Dd8yhE7q1Kb6jm8JUiRW494URr76BVAqhtNBN51KyNddoiuFkZVWlB3YIuJqsmCbAQUxsg3U
Jcm0btRpZ9bqv4uo6KoToONQT6Q+54c7gz5mAbwO9HUxgEXcgJ6WyOoV+gk5fZ3G/Iv6vGqdO1GM
c+4pWWEt+kIjMSnkt5QWGcqP33+sq1MAxNHGaVvIrc0WoS9ZVUzIkRyqek+fkvspRlEXJgXwWSN9
+34w4+qxZMlUUQDvUq+eHQvGCDwI8wMh47epaPCO+sno6LZ2LIZ+PTru0ML6xU8uGmlQpzj9pOgi
6+5kPeFx0440G/3RDUzMhGXnriwiKOUPNDb1TF54BrY5jURD8cHDMMgYkGxNkUH9JSDkpbW02F4c
Jr2xqnCwVuRTbvRvVpgvkqJbJI72kIZriaEtk1ZrT6Mcej4rrp5wSQcDaETxfmx+9Gjgfz8p1xJq
RSj7/HtS5vxY2ddjmiYNblzKngo+YQpCj0RJPR0mMArVeLqZxV0jmHwZc/bZiwh+p+cHJNMNE2Ot
R0h7NmgBBJM66PpNq2/qUN6ibjjII+pi72qnfWgC9DckNwL8K5ICWEzCjCetZwEC+v26CyMdkYxJ
nLZQX5GXcIpj69xb+QORfoTtWAlrH1lsb5/6iIxs8R6sqLtghuDLLii/pLtxTl6fm0/PMzsoq1Bv
SKchX1HZ9FFmtRAD0eULcO/KPOrlhRY7DWuIsDat4Al3r/R0sx9wrd/CpKDEhPQyxbjfO+nTBR5O
KXo9cZg++NqPwdwo8n3Z/C0vEbUYXngApYwW2fiWBc/JrcT4WrET7Bjy5TZ0ccOemx44DtEjLDdC
1p7qSbgHv8Wh2CofObKEyVntTAx+kZq9CfsWH/qPe+PTwLPTQZbwswonmiAp4twDOMrUVhYV/W9w
7wuttxaeKYmWvlPBpb4VKF47CCnv6viCamTrc3p8k3S5HzZTeEBBgi5+HMMqgD1bHdPEX1rAz7/f
9ddu48/Dicf59H2lSEp0pyMdG9p9hFLNGGxEN/v7QbjIrkyphmulUKOnpDs/cGvJab3IZC0nmnWc
hudRRkOu+yeEtGIX/f43rdpBNUN5KUg/AWx4U3xM/SdshDh7k53o4/NHMri4/QCKr2MuKhfq3lBo
1psX35EeQmP43QrI/Kd6sF3H5zshzNPq+KA3exuIVruREuQ2IhkQs+kaUr0GQBNly6lZ1eVaK1d2
sO1CscfM8gV8djps1eq+rtepfIzapTKum/DpJ5Jk9tbv7vpgI+Fx2Purofopp1SjMReIfUA/NogW
ZaEDH0rwBZGefYzFnRq2ertAw36LQCitjXXxM8HxnbKhvfK8Rd9tCju587vnvH8x7XsHj8QSbns+
Bfd0s+X4R2vaAKlGtEbxGsTdo0fO0VZxpW5eBcRBhgVa6EBUECZE7hH15mkq184iA08QcFSVLr2D
N3VoF+FYrRXUe3rV3DnoeQ3eOcyA/A/+Lo5PYJrKPNyP1V5OSUX3MSLNVn1KDRP4qO5WQLBis8HV
8pfOxQkRFYfRZWtinR7eT5ht0CHk/tA0HEbl6MlK62UzPifKpfJ/SoaboQPtdH8lBhB3rnk9wLDY
WJrJveHnAGly2PGPobloOxX17dfWuzOqn4OzS7rnSP/l+a9wuChGN9VrEPxddccSYEkarMbuxcbe
SR8KlwNhbLA+8X+UAMWtxsbt+9FD0T1XtvaAYPym51OrlOz9X8aYEfZ8+PoDiJIE6EoKXrc3nsMI
v6UeMIIfosii7wWyLGDr59YA3EbDInutyYdIPhVDtAO5uPDx7wGNB+b6UlrSqu9OgnE8cobgmLMp
EwdHp6lcReNzWoC+Uw3XJxAIfRvEiIzAGBordv1C9W/EHDVGw2h6Al656C0ZxGH9GAc/EnHP6G86
YgvxeCjlTVtWrhntEn+lvaYqSkPVQqovrQIaf01SohvH1nOlaDXgIm3t6T2Yx1z7EQISqJdhtbEy
lsgm+yWpgiMNjSBLN76luv6d5GzgMuXjSlEOAX/GHyDEhdiOTr4Jtqe69wpoPnJ7N4VoYIBkL+Hc
Zppwym4fO/MCxBbC6E4CLRnhFYXqgKjtwIUGW2cC9XGmo2Jgm5i5WbHv8zcqdrphL5uUSxYBJa5U
x+mANF1Uw1wOtrbxMaLw7Q9QMQ+lEq0kT94g/EOlBPkLeV9V9V0lIcvW0IMjWrIK2JND7RZguFLU
slKARr1Xnmo72rYD1o/RS8w44AxLoO4FZNqej+qDxYvrRa+PF8d5ZrSmGlzxybUK5CGv0kbgq/u/
6fBFXbAE6lIHPzGcekxAmYTKSwfCyVcmnB7tTZA6SFIVS69FMqSJXOLsReYY6yz8WdUhxY6lLy0q
zy0i7hZ3eBqxRIsXBbgcPHAK2sK/zPEXKB++Yl2ts8Ct9zRTVNnVjdVQv3X9bhSnBjAUXX0kf46Y
D4pY3Z0QwAIdaaB+3RUbh3yGENW7i4P3rpZ/hGXyFz0BuNJcIyAiW/ThAblYUvNgA68EJ2hibGzo
kYDBbALs2yKzR7uhcSvD+SeRgVp4+0bagoAVfJM0Hh+1Mt9FEUccnhYFHx+wTp30KwJFPcazm4Vm
2yAQpxWMSbX3XUmin11Gu75aRxWEZeMC8mVdISMiuiISILNE9gWKkeYFnZu9WdwNA5u43fBjPdyN
1ES8lWLu6K859Y7dBnYv9Nfo57NkU3SLvHFLWSmMdmFzsMcH/ZIYy9JZl9XeLrJlJe+z4g4Ik65T
17wbFOTEXws4IX8V922A+0ax5frL+mZdOfu8apbjXwi10OOiVNkr8V4DOh5Jt3xqrujJY8QOgdBm
vRpIW4sr+tMVnKlp5RlChFLqQKM12gH4wFIt/+67NwEw5ljoAqBOViaW66RdvDZ9SeNzybQLeabv
r+qr4YcKmVFId9CLnwXBuW/2DR2X6ACYskF2jzyQoEusEPBXmXSTX3hrPBE4fHr5KQ9xAMrN8OBl
L7joLu3GOEn+m5q/QFcRmottSLA/Kavcf5ts6W7wT6MVu10r3Jj3wG3YKd/PwNWIiKaZpqMN58AL
+/pEel40utGRBhAvMD6ZqN2I6s/NvoX4RfMwE+rmfwaaM/taA3erAmzkQ564XfkDdDal4CJxh2kr
d2zQG+WQazPNG2G+BP0E9aNZkSEwzFEDXggjhlI7NPOaKxm+7pGG7f/ULKHbZKHnAHID/dCvc1gj
xZIVDQp+pMaLEQgsQEekA/vobAH1FmX277/Z1dyNVrDMNsLvCdfTrwOao+yjbBWkD9kgcZJw78U2
1qLwY80NWkjc9ItKeVqb7d/0DBdM0ILqRlMES0ndAxtsTYjh43BLMfpa1Pv5qWY7226myMfSCEBc
gkTgh4mXCFUWSmwsKjpHPAIXSmwcAvlyGykn+tDz5UV7hfo23BsLNdmvUzLpfR31jZI8xIBPe+wH
7TKBpkzJoh4P0N+L+IfX7swxQodoOAYIAPZysL45Cde2EwwpkmpB20aM8Otj5H4egcCn1NLVrhev
BCsCgGn/EJjbG2tA5MN/vPCnkWYvbNZ9S7uWqraGIGazMYMefwZUaHaT4wbRVnbeWO0Txle3WD/X
XpGUB6oRID3dnB/gkREW1ajkmClFe8t5AKMXGRcRORjBLcFi9dqS+jyW2OWfzsvWU+p4yoHLGY0G
5vmvuMEUJX4Zk90wfjhEanjhOTJcdDxEYTn0j6byKoNPoOCUHgnqtQyfkKjGE++9LenPn7//CFen
gjI756b4H3OGVWxJV6WgSPKDcAMNpxMIcouW70gCcytzvXZ8/h9n57XbuJat6yciwBxuSSrasizb
crohHJlz5tOfj9Vn73apBAvY6Eb3WlWuokhNzjnGP/4wI/r/c6mTk6oyrbIKOzO5jkkkmt8rXqoM
30dlnOOgDjDGB8JQfr+9c0Q16edFTzCZtmu0rsXZ9ZqCgw07xEa/qwgPgvKF2CAzXoX2Owkk20tf
emUifhvyPfZmM+M/ySdb6mrI1TtJelLFYEWe0O8f7yywi6MebAVJYos/NYwXRoJnClGP9kKhOKnZ
2ol+JxW7MDgEcCo9pD+CuW+ihyHcGyYiXCwiBnQoomeswo4msbGz8AKwe3Zr/vmZTs8CHKLI/Bbg
POoiKdtvpTwumhpZbMaBR8p67RMmwNBV0LI1Yoa6Nlfdmg/lhcsAFDZqxoWn+wt/Ki4cGmcX0Mwh
msM92KBOFhCKmSnTI6S6eEdF0Rs23I2+wy0KaQbaAlrC37+cc+fvPGb8n8udLB3PHKqwHPPieuol
tzZvpf5Rq9EmBoC/u4sWZWdfRGgrmAVBAcKr9u99osPvvINX+x9jLPHG0BLaDqgENxelZufv679X
OnmMotpMYi3RlZO9Zvg3aC0pGDH5g4eNydvvz/AP+nW6x2s/buvkIZqkVcmj1+JR0MBwx1ttg81u
OB0hKesc7E2UbUhgw6i5ib56n6AoU59t02s6lovpPGcBWibpqjm7o0MJP9mLh7oSKj2uk3lsEybg
r5ClNWZn4Q2xgMtU2ziR3fq3yG20FXH3l/Dq+cH+8yx+XP6kUM2KPhamHsEnnaLy7CX3kBsS9Rjo
Es7cOwVGWmm1TnZhhz/7deMET8IAzgm4v/y9sIQ+p9H3ovy6JduOGoYBSZGVNnZQk7bV4vBC1Xr2
Jf3v5U4dqNQ6UKZOoxqPmi2Uf3hYFE7GQBO0YhrhXcJ+z18Opj2kL9zcTkW0QBDxVEQ+bCxjhUEu
WDsnGHsCw1BUKpfnH+ef5n+vd7KeMdhqMnOUkZxyUkCvVMjDnDUFLCVy0toCB24Mr/i3sqnXeF81
lor/f7sMgfzxlpnlo2l3YaMisnzeHf5ZWlB0Zv4t1fsfpeyPKkPAAElWCpZWLHfb2b8YCFIjgToI
yaVlHOGV4J8ecdS9k0bmVvbwIwkYsLeTzbIYtdFlquxm2KoXCdJTNv50RNgkftGtDVpzJYfNuiwW
Ce1tRBpdWe79WAccNRAAKasZnUXFJ5N4N/Tq0sQcYqKMw1fepbx7T6hnvNxfZqaOb0FEzB44WYXp
cwxSqKIETTtrT3SRjNAxyBBSzbF1/ZqgxEZHK4UuUPBxB5Yzd8Rm00zvQzyEZsNA2S8OyTBec7NN
we8C2XnIR1SDPBw38ka81fELRluIeJ+fMYgUZmyleMoe0s82muZgFtR0r1F7qDRl2+WUW/iFBn25
E8pdgzd2bsc4YczMWQMhFqSLSlUWIFgGlfHAgWf2aFB9mBHguxPrQDa/p07dCFVBx1sjZQU8Mgg0
SQfGYxOkX+6FqLd6FuQNu1bgGUakJSbClZBEHKIvQvSWZ8AtYuw02l1XEejpD1cJswxFDDbF2CgL
EzgsjoWruWA1SHwZajtTdyLiQ4/EWNB4ZIXyFK9HMXENfM61NnvtovSxLIZ9tjeCbBNKxVpKBAJv
v2fngkCvb2akzxPbXUK4sN5nj9msSMOqR2jzBwHBEvuxxeqoaxxf5TtDzTaSua7GK7U+9sBIg3ZM
G/Te3eAUI8av47ofUSEk6Lb4CgvhmDLvGgdMQzAmROBPFlqZA06TImkdTVR4k/pwowLOM15QRewn
HSVVliNGgKhnGmVyPIO9WtwNuJmAuYpIJf0UO/Mvf9gEEaY+0Pr8nRAkawzDtfoz5a8EbhiSzsXy
ZxJRNoOdjcbbEH9ryeTmg7LOhcjtszdiIpmftNaEMFYASMqdmDM/797+UIWJgsVGuJeSDamBOdpf
izWcvEzB3QScn1IiRugIZRF1Ns6t+fgVzjMZ8SBlUKPAIcc4WwfZLqhKNITjnRJZ1zPzOwfybpUD
lhOqlpLlaUfZLiE91MuPiYZ4UUQ5gy3V9NY0vMuVU/TExNYHc2ul4jYs8brzmHjmR6FFxOcZV3GG
Rjl8nF9eNj8gWgiCjo+DZoDN1fDVs1SnZcv8r1GFZUY3zcUTAkJ8u29tw7hP9tpEdgYROKPoTrK8
YnbH1UcRV0zerBmULcdsodfbXp2BRzTS3B+P1mSmkMrZlVx43zTGCF1RH0+bpjniIeIm4XORh39Q
5zzJ1ujdZml9QbZBgP0NGA2R1s7IuH7+JZ+sFVG/Z7poBzxWsOhZ46dJOJ90OwvM3WeAyFB/5YH0
Wf5eV99Hlp6gpg/psNKq/gaPYtB4F70siDUwXJkaTzLawbqFLpGzsFV1KQvJC9g155Ihgu1PHXhw
+iYV/lLNdz77zFCHTi+UN8QElqRnxVZlIwKPinjhxUfemFZBi8z7Pd95a1XXQoVOmCdaxZuw3Q5m
tM0A3kchcKLmbpSv2RKAUQThvoeMUkn5KuAnYuFBR+qeIFedCU7DqrEGl++ZHQbFe4PGmu+Qhcep
NqtSODbxBJbRuLNI4qeqccvyvrYM9K8vg2baOuobDLUoFcOYGUu1aIXClfJhGbeF60UVMTQmf325
rhlEMxCZP3vURI6P9F6AMMKxlSHiwepmTF/VSFwLGki2EvPmjDijsfsJ6W3Qs/TVhDjl6s4jZqBU
X2c5SdzjuU5GWqe1dmoh58xbV+lJVyUKZF69OsJjEU/4dIGgd9CTTariJTO+VhwaYY9krFwIA/Or
cVUjvffGbedFa6ysigoX/k5jePU10f9aSn+N531iNUvKnD1Hr2S+YmjptxrpogS5RFgjo49nterF
Iax3ahGtU9RGWYi5HYOrfANpyuljxQ34FU/F3wNpqcXcCyrYLAGKpmPm/cenhang/NiHCcbZYO6r
yaNyZVSWHsPIWMxhxpIvo81/0FkdZrvT2mNvpm4yaOh+nXi65+Q3oKsJJD1XhRO0x7BZofnBl7vE
CHD2/VZU7Nni7ZTmti8Gt9QuuSDaURAtBQEDwBzRbWe5TV6tJ7I8pGNfec783qHZ3M6puF5oXHkY
NWVajVMRwYIkAfQ64c/Kp5J+ToK1NmXtySy3Ovr5PkVYbGU7IbPWFmMLKwh25misvaTbDxxzJW/C
WPV0mhES4eDdb1cRo9CqeRMFG8xeKdbdcItwtUDVL3lvRXzMC931MxJ6X8SPvD7UzSaRNwFBlrGt
vrB4NTGypXm8p27nl5voC7ccH/IcD8ZQx3+Q0NqE0WEauV4yvkpB5VYKSlkFb83C24+tcS8K+Tqd
YDuWN33ZOCbSegRkk/Yili9Tw0QTSLkFtcBk3W7jo1e9ZDiDNzgkqBGmKqWGmzspK0QnE1C6JgwO
hohpz1trkrx0042Uv2Qem0tjOqrMIlQle6zhmcWMvR4xEWHE817yVojeKjX2AudHmzDWGD8z9r7M
6GxVmJYj4nNLw9UnHpfxbaLj40QqjmdNkI0yJhSogKdiVcuhDePRhtiIySCDDbPgVAhw9IhXxSyO
myQ7t4RruLV9QIgB1QTIHHTn2ZIEG6IGdV/ktoW5KPyeSQvACfW7XsdbGDCMT54m7/Be5x2YSivT
TCQLoTbYXG9CeVpWXblVpn5Ty3g+RJpTS55jBYmbjp6t4qA+5GTUFPdBw+docE9gzNYQ7hu3/e0g
Vw5qB6d3WkY1kxMj6cpHhqyTtBR4c3xin0btgOpoIdjteDSUZKmP4ZVi4HFtXAnlgyevjO52HKzr
PECqOSxNK5utwpaS9UVm5W0+KqTSpLakZ46n+uyda5OtMC/lpegRrs0jjjSNUBIgsVJbmTnviHEb
pJjei26GXlgh6L3G3F3yhbspZH4JLlpljIXbZy1Jno0coyQzxp4peOwiYTVW4VLU80035WujZnYm
JetxNOxqwIas0hdaeegDDIcCcd1IOLTl1cbAtDKLwDtmh33vqau2an0T1sE6iEADqAe7Kt+iEn9I
4ndrwBKkVxbWjN3dCdp7luzHcpkX4q5WVo3ZLCLyo6V7sKdevakxHVIgoQahjGDypdeepGAvi/cD
HF8/xcdeAxIkUnfOCqCtiHW80Mp0kRLa7kmsOTN0sm7lTeRQ+wRhmyI5b95iyJgV02fgXjL7Phr9
MhtlvjYV49TnwMIZQ7uhwe156irMdbVuHLkOjvGg2ZEnLIYeZ4H9gEibZ7dpGI762VJoH+hevExy
jTrcVoLqoGm3iOpWRaa2hGtR2ItX6DGv5/crgqlRN0czXklmACcschv9WuX/0vGz7z/N7rkZVwn+
HaX8IEh7r1kpbUjz6/Gz2VoU3zvpWWvXRos3CAPJrLmVhlXPyhZoOioJm9J+yVnU+7Z0X29jGzuE
3gmfhlvpPn+vvqy36Hu4SzHrehDv5XvxXjhiQHEYDup9xrEV2tJoh549vFVvyjdb3MN01J+aQ/c2
ffe34571bXxLj8ZjdWc9dofh2N7y5nRvzZ3/0d/nL/1D/5Aiqfsc3tQ5JMbG6wRnKn5CWsjwj978
l/7eew+fCbV6N59yngDV3LG9177a2/5hfJCO4bNyLF+geZjvOAMem6/whT37WHxlX9WX8BJgCPjV
3PUP4Uvz1j5oj/W99xS9Zl+szCmyy3f+p3qW7oOv/l1mJvQ9POSvsP8oIwPbeKqe63f1DqjQ+izf
sStE2fYOE8TEm/vT+rQKW3mRXvqD9BF88moe1aN8bA/id7RQ13zY4auGv/gefU14y3z03wMmDSGG
CrbwMX6P31POPwwf3nP31r0xIpK+eVDcKCySp+HLfOIIMh7Cp+JjvGteimf/sWHXyWGQ2/zZD9gL
mPnlmGu86+/GS/uWffp8ka/iUfyynrq98C7zeYpPk68RvWjGA4kz7kP4JLZouOU73pM0+004j8FH
i9iDKwre+dNZHxMOIKEdv9HBaPO/qN/9Nxdj1J58GvwBij1254/4DdsK4dn7ltgoZOx3SZS3k4d1
tZLXTvNVYByFRdY7T4sTOn0qybHnYtGtt2rf+En+W78JoR29eN9kOSef0UtIWfQ4zr+JIwkn/Hvx
ajz6lh1+TEePh6I/GZHtHZWPxhWugtX8HybWz9WzBuenYsrSh5R7WE1p5o3AMDGDV1oa2n2tHOla
mcWPMmkz+mvfPqq6Rzp5dDu3+CVyVqPlWGWTFpsr02uBZRfxzHkfOBURZvi8vFmdb63QXKjGATNG
S9PwIW6Oyug5zJKhMDBLi4nEiumZGVanTybNCHYwk3jo0xcPYsYs4+6ab586GnppMRsbRYu5qsZB
nS27/Oh7cno43DK9peDfFdKhwGylpJSifhBiqBc8yLwnKIlehII9zdv13LsS8+YTg2YlW8xhZmCE
sHnXQzkllfVCoKKs8Och043KEc94WG5ksXUmBV+2ojaHEUqxF24TNO6ozMXS3Am0Z0TMOl51mJvv
vjzMqX46kS9khNA/cIPIrUUSUoOocNWESR5hp8AL6AyynJ8sH6mPqxRvmKl3Z1ZdmN1qvrKYcidh
UCGRoY5gfYi3jNZlc5skn7rUcVZFjmISRFS0s2dNXxCPRDgwFK82GFxihFd195rhSIT9xcQ3afRf
ZM8zzsUKKyeAlPrRLMW7uK0+xiUUOVSoih4+JAobW7SYcB6gvKQ/FD313tepSv3DTC3Uk9dqENHf
lEseObMUH6OWed9HTNean5KZbnPIRGlYLrT8u6cpU+ikRTtTsnUGpB/iJZiAT2Sc43Wy8z3PrcZj
ovBOqTi00Duaab2K6cZLawd9QWF0EnCImXm6q0r9UQye5GgjDfegP4FdqBxhlF8i0TiQWgXla9aY
z43XMK5g+HmwcU1tObtuzHbDfGOctrgOE6XnY4XN4oC8IyrVhfnPPEb+DRc7GWaaJhkCalWBdY8L
rLaQ/zNSnBGl32Hus+D9D/jtZJIpjYogBq0U7cXxlS6uaW+Dac8tm9Li9wsxLrtwR/Md/0D6tDEQ
+0gx8LD+aAcXECkwaMOQBUkHwVty/JfygS11JMbR38CEnkEIOAarmmUd1h/ZQ108poigUx/GzxtS
Rf2YKcusfuvVtRw50EaEpTytJ8Cn5LXRvgRK1iF+IUIH2KbBQFZ2vOampvSIgmydW0+SnDmK3lEq
WQ7YqM1jjozdrKcu4LiJguzWfry1cLHsyEKgFQh9PNjlYxdgQ7DWhH5pRActQNynDRttAHn0r83u
EQKbY1b1spW2lpK7mtwsJmCBynr16Zi90dgCngwaJiORDCgTu83sYtRvR+w4Z5LXqJgrOJ1issno
KwpMcHN/EQxs0ALxNvy80B+LCA+AIH6WYDDOqNBsMwnE6BAmideZejt1FIygE7PmbQ7pYfdgUFkW
KsX6nR8wGSNcj5K4B8frI/XVrPoHNiw27bjwnudkJj/6gGG7MYRgV4bKs5zTQpEeGw4Lk7c1VIx1
M1B+AVo2lENDD/vJd+dkBp/e2Vz9vnguvQzzKv65dATUSXGPEN7UIcNuUVESY44l2+9XOT/y+fEy
nExZTMGsad1wHoZEEZePpTG7SmEFuerUlenh2oQwkJedTQtTUWI92S7U9o1wrwzO5O+f5dLLMv/+
jzv2+tT3SxGbEisiby5c9NMDrlk9kb7squCDenxh3vVHFfjLhnOqAJPxp87MhNhgDhO1jt2WlLGg
nHvFm8F6EPraFkEhppZzq3XE4KVQv2PYanP0Dfg64dtRJS1rKuqhK/jEn+S5gMu9CcjXlkauXM0/
XGvE0TMxs74ZJBViyckm7OFJwt8hj8KwSxHrGdlYzdDVjNA0YX0l+7SshduW+Xw4hBBk5/Wfhrcz
LO2Z9XKG93JwRaF6BDAcoP3O2VzIhvp46zX+clL5AktsyzhhFK1+LJf03UA6hVNP7fL3r+3skAUN
/zx7ZQIrnixUHaN+g3cDpkC2KAQ4yN9BffOfAZJQmf+XvfvHxU6Wa240YxroOoHk4pyIht0tCCqx
n3NF8vtt/SFT/LM4GD3KyDJm9erJ8MjPJyElVwePz/JRC+na8KK0eio4sCUxF2i/O2jP+V0hNtt2
x66r9LSchuEkJe0ndz7E7Qaxqt0SWNmEN/MvT+E7SoCJyN55ON2LGWiO8BnWyYpnNlWY7d+mHvGr
VJhrmPV3MUxc7dC6qkUZvuzzZT49i4hYve9Bf+XOtTp3wMUmQtJQTODaXcUlWRHZS1DChu8ILe7A
caWNkZX3kTZtfn9EZ+UrpFLh3gAPy4AH9fcbq9dF0SmlChENPjAWKvgtrRgQz3v9HwrWjAOr2Sx8
DXMe2qXY77O6b10iJYMZm4Gm42QMH0KpkvqIgmEUMc57w/yZQTGXZkbcxdBVml2BryjTM7wEGR1b
sLN/fwLzDZ6uEV2CgweIR1qtdnK+Rx3yv1yklIindvYswAJPjl6BvJLuwl51zkQK42GMj8mIliGe
nVQtnZKlvH4Chs/WVqXegzgrGrcaHRHW51jOzqAoh5cOSIvm9/fbPPeK/7z2yW1WfhrpaVYxlRa3
8AIADDkdYJOM7bYvLlzr4o2eLKqua/1qShGzEImEcaQIrQbVpIaIY6aUP4bevmTAUQPzQEn4/T7P
Cux/3ujJ9jIErSz27ewAhS24Yu7zbNp2iDC0tNyEinplirjgvgkRdojCiuoi6Ga+NuaR4K++KfPK
WQuNVz+oCuayoLHV3s9NOwrR0UggsNCWiIBFCCzVlz77+e/ImA1BoNsA5fz9LvqyEEhVY0TXFq5B
nYMjiCBIt1grzlg44/gLu/5ZXjUWyMjX5nQHRT1ZE31cj6HhW8zyc+3GO0TeHj1VUD358lKg/Tc9
NAWruLJcs81dKCOEBPTJQdOEC5vQn5f8n3cQ4wkRF0viu06ZmJkqV4ZeASLH03H0Nxbt+wglc1gn
7rPXvMXhGmVIHd4E0pZxa618+fL1MLXA6AuBEi5Rbn5fROfKGB0bGAUDDljOfx7cjzKGoUAdThPG
URimFLRMlNimMDeR7NBSeJCGCzvD+etBQsL8DsXxH4bYj+s1NUaMnV6G14m5YnROTg7fPeRjOmpS
QS86jMhzF/bP88bp4/9f73TTbfpezlGP5teVYOwTGpg6eIujRVUUyGYsV4U11MT7uNv32WQnXbop
OrYMRBh+zXcgOfMcD7GZGsEWYPza+MLK9+FssZMF2d3v3wXb8LlPyxbNCSGpc7rb369Fo2dl0/t9
eOcdg4cHGMkQhDfgTV3I57GRP4xLcCU1W4mOeuDX9d4N39I3vJC7wEUxc/vcPXeudE3WLEqJZryK
b1phsUNOJc9+abmt3ac3ExKwFyBuCa6dPdnGjYKWzRbfmuuiXenbZdqn6Fwkx6eVG6rSpU1Z1lTV
qCmkal+B8hRMIAvxqiuO4/jhS+9TvS+1q6w+WHOVF79pOoafdqgsjfc6+VCEF8vYlsmtyglgHZTs
uRAcqVyosRsOO0teaOmBIReFZ3uT92v6PADicRdWzoNwx2R3qayBXIZN6TAzkwey/ewQOmt0O6y9
7qWvX03VZSAmea6Hd/N0pYSYNDBAf32gX2u/kNcsTSQ0kBsW+eBMtimB+2+SAE3XOsNihZKZdF7N
JTp2pm3IThY74Q4xZ3qsjxJq3ycF+XEVO7WKskZ9QO/qJi/jrroP6R/X/Ut5LZNE7TMIdgvZibGE
/x6FR1rJ+qvfSR2/3L0rT2AifIUOc6KgdPuv6l55gidRaZuqXCTE7N7gXlZe0+f3TrRMt/Fr/Up+
7Na6QYeHFEhzp029Ymaqv0AjWCy9Vb/isyZ0xdtyxe6t0Sd/4XaWH2ak1rd5WBkTmCfO+SdGWgZ7
f//Cw52z2h3UjXRH+2iJ+ZN43y2SZXyVXs1LR7pqVVZFuq3QyoxbY7pD8Bx+kRcSEF4l8bhAwu6i
e3mj7r9YUw/KNWNbZFkotCZXaW+mqxj123u3rp4SfdviyUjohbBJvjtHewUTLDA+q5bFxBzAHYQF
orwHiWCY6+4Assnw0wkFl7PpYGG5YRdubisf5MgM9NuQolz/fhus7/unIcKf0wkO5h2KwN4h73DR
MxS05TtikW+lW3Bx7+7TnZZEFAcOsdqfFqQhO9rVt2tpg9D+yryjni1it9jmD6ZN8nl6b97Jq2gl
rvy98ZDsvnOmk9EqU23vuVxGRKM4nI7xUrW/Pki1ehKvKiynY6f6au8zJq8o596Tg9qQR7whmXfy
iegm+cHOyPwgY7xvXaa09nOwAzU3G0gdtrBWbGeIF8FCYVj9GigYntvZ9nhvreX3FjcKt6DGfguX
ie7Ey8qRdlbudETIrqq3chnYcWDn+/HJFK8bBmjwwKWNZl51/hI2jN8uDALu80WHZobRI1hpcs06
1qXb3LNjpK3WyqIv8+y3+lNvt36waruVFeyI21RhKw92XbvVI7zh9CE5iA/RLtqGD/1GXhsbca1t
MUNvjglP9kjiqK0ciith9UZCtGteWSviuK63xYp5mF1e8/eMjNk+oto+Bjt1XYUO5zw+nsdx+dYd
j/nn9AXmmNvMvIKMumPJuBCOiy4ch+YxXzbVDf7kCkq68iafrixhkX+ScQkFrZoYYzl9vUvuLGkT
Uq+4xrb75kv6KJk2vCLrZB90ift4qG8BW9N+Wa3qvaYsvSvmebHojmupW/h7rd/AxMlsD0r2sczs
795W77zB7m3xKl8im7S7b/9WtlsB1o3jf0Csie/z++RQOeMDa9O0ltjwMiOByDVuS8/N4nndNDuB
v+ha6daCcZ0d/WJbHBllGYdoN91Kii0spW6NJJAkkNBzXc/5btft2rogPVHPnoE/TpWT4kfRc2HS
/RwHe2PlqcuiXtPWEUlQotaVU7A+R+QFB9nza/Mw0p6bdb7R2dxjpuNvdRrZmoAx97YlWFXBH6hZ
FP3K8K/ZytgQkobZhMOpWUIrt9riVq9eyLWe7S0EgPpkIPCiHl3RK5a6zFDfkLfG4K8quC5ycIEh
ehYg0n/c6kk5TrFaCVnjZ9dSH7hdcOMhxkU13QDMZzGnR79KLIuxJqxB2itqYgWPC+ziVcaKqm+y
9ygXYNWzTdePT3RSpBtJ0piS6BP+wLBnjlKbm6A//vNsaZcwoj991T/lDvUcskB8t0jSPSkg/Kkr
ciRX12OrLIa2rx2hkxcmR5vQ+/vSL9w0jknl0xmVqICLrylVZs+2MCszKmmBXl1AURl76gI3ABev
VxBneBkwIqNBuytBFZPIuNCX/jHq/vdTE9enYctGLqfy96f29NI3sLj442pdaf16rsU6S2K6KXsf
ErIxUSFBkhx3b+tjRzeQVo//DDb8FkMGqxJJ+ZocA8TC7NB71LItgVp3s19xzgsqVatZ/WE2xqbO
g0sN4NmCluqSREBFR0x3suLMrollyaCgLcdFzKiqzG9a8hoqZ/DcnKzHecoRD6va2gYGBI0vWSIV
MV7pxiERGbhEjz3Fze915PmmFNc1jBAxxqTV+Pt51qJcFLpHkDJcQojgFZTVKlO2zX56FCtpB5kV
+6ICjQenjelfuPr5B4L+ScGrg/jAky9TLVMtySvy0JvW6TkXoQOicuvYwvvoTRavq8y/AAufbSZN
GYsMhKogOye360e5JKKXjWbxZC4sNB9uyhXer3gOEDT++7M9dy1jvhS+eRTp/zjNkldjlQkGk6iB
Z8XBsELhMJbwwp3Bv4Qxn9s7AKpAUHijcWeaH/WPZknNAykJWzGb/RFTtZhJwgwg2a4uClLUc9+a
gfkHClQio7C8+ftSeEAQ2Z4QXlYJbwa4oVg88iiTdGllr4aMTVt/K0TwhpeB8QxHbVA8UkR6RxOu
Kvrn6caDyKGEbtz8wf7zxTxJSdt9qt4DCWqQvmEJF1Av2Y+1uxDloSeYi0GsYckwk/TfdGJ1CDmo
PZecskm+knxGiCYXGl6qcrJVOIp+w6zwgsD3LCiHx7iM67uomPjX/H3fBYej1UZjfi1N8ldVt2u1
oY9AKer3za2SHf5AVsGNgCOA1NcVssX6AUES8/Pf19XZd/bnBzlZxNYYT2Xp+X8CZFWd8Rc0Xgt3
LeAroFMzwaqxeZwHyB7BHiyB3y9/7us3sYUlVYAwBcs8WWl6Y2RSrGH9Aixej0d9Ovh/DAFuC3gh
oGalfgEHMOei43TPN1UFo7N5wyep7O8HLySyHud1FV1DI550Jv9mtouZ/TEd+6oYXOV0oaHuL+Ue
46xmi0hqNoEaDEp7sMOZea9TAWIkUWbaxmqPQ32Xtju4xUo3LIuGOBloyl4q3FTWyhcwycimBWpM
JuIS+DNP1ejSdadgF+xJX14p2UptMdRUr3uVrluFfuh5/ntCscp0IB4NspcIDYHtCRGYeaMO/5Bk
Gqn+irv7mWsqZgfihFyBAEwPQgJxlY6UklHU0EwnW/7UrM/3Ss4gzV+mnonlwT5NLSwtE1ebDjMn
dLJozDzYgZlmzGf0cebRZhZjwYHiK3ZS5oQYleESs6vGYtHIxfr3VfBnp/zlSzFP3obEK4tGHNGF
W/UqT69mJSV1Ym1AMuq+k2xj3PCAq/wAZqNr1ymhLn29sZjxxjTm6AUgIwTfRnvhJT27OAGskatj
mcmL+vdSKcVyqPSSgDkW55y7W78C6DJsBzlmaYbGpaV5bmX+uNzJm6jkTArEkZhjge6NuJzuNe/n
fVeqj4yvfn/iZ9+CH9eS/741BStKeNTAgTie1t2Lny8r0hql5sKZrJ47tnjV/vcRnhzKohCISTok
JGuIBxxxunghmspiDkXRe5qotnTTjtrFjJ8Ya+9rFOLkKq8l417HZas8NIG+NLEzCvPV0IbLeChx
jfmSlQpXOhE6prwMeFE4D0djnJXdjDSKWrnmaxrLozaiG2ko6F7I2Vkbk3qfw7ltKCPbsFgoMb1h
3zP811atjrMS5HTpbboUZnLpQc890o+j1Oj6UvSLIL6WjCNCEfzI530Uv4Pfv88/QPLJG4Q9moFt
nKxhFy6efKGyXHSmOMoY55UyzZXl1OZV2RYbg5GSJzSUtE20ttjNu7JeRXF/5FXKqhF3GehXCGgW
wqyz6L4Z9UE2alAO+G6p2jXUPFxhEzeY1n4/QhswsAVp3RAHmjLvjsm4VZBMDOFxznkNOmHvZ9+M
sDATP/hms2k1xa3EdAGTP8rh30MrZs9z/EvpHecaMFkxdFXG20sRpVMEU0vkupJk2h0vxxYpyzaK
+MG2K+aPvrpVwFVRBlIxLCxmcMk6LUX8Lb4jdCkA3KLkX9jQzp2qTKEAt9FfYD3+xxP2x9feT7Lm
KZ5AufahVGRArZvahfFaw3D+TL4jaVfUdO2XVsFZq1kT2TvzDchi6EH/Xm11mOrIanCwDMtHCqhB
zx0N0sYNBJlkeor8q1gcoNw3kH9rh9C9kENgmFTy+nI4d+Oi6I7hplYDiiW1tSVZuoL1X5TJlRAX
W2FTEo8nkSoio6iZo7d+X8NnzfZMxH5oxy3ZVE89DKa0nMykqqNrQ6FsQ/O0UiFokTWISirV4Dt9
NeMWQPzCZedt/OTVwZr7v5ed97Af35Wc6KnWt9CPTICX/MqPnA5nJNje2FUATIO+XfJxP7sp/Lji
SQ3SZW1meLOBQtFatq9EOCdiP3Scgf7f702eX/t/7m0OpqC+plU8dTrXg0QfhABXVw0rJAEPIgIr
cLsDo2vCNR4NUUcdIdKJIx5u1tnQbIllC9tDEVeLmR8YkHIPlbEKvGU7fGnFWxx0l7CT+Qz47TOe
PP8BX7jOy+b5tO421kqE4oynnXwVPYGlqOp1BYqgHYvX8dJ07tz5bjHz4LEgsxVP+zdpCJts1P10
b8TLeYduFpa06PXrtnlGPNEqlzaF+UZObpQcGQ3ZO2EpOm3y3wtNauQgkwoiEDT7mZD5DRj4x/XL
1nEOhwulxJkGjjmXqNBRMfJDGP73lSqZ0z2LsCGJsS2UnSbZR8OHDgXn4hxPm6uSf27qx6VOGrik
SnUCWnGVx3hElmSUZ58ZBG6V5UQjN0dSdyMMcdHfzHrZmKBD3xrdNqWvCQpHUBf8lB/joujfmPkS
jm5rrGvFMa19rnx13u38z/I3XHr+oS0f+vIh8u5R/aF2bErUYuk93F8Jd1tPRwoJAJ1D6O9f6wEf
Q4W4x8CVEm2bCLf85OhRQT78/oqdWUQ8amIkZQsGzD+hTLnFgSMHfrwPir0ZcyuQOULcHg171Fes
oQr95+9XPLN7yP+Ps/NYjhxbtuwXwQxaTCFCUgU1OYFRQmuNr+8F3ne7yUgaw15PsrKqMgl1hB93
32uLuKrgvgTLnwrqz4+bqnIqJkZEWjW8JmPlzZjO5OGhqE6kmH4dRN+uc/RlA9xGhUyY4ssWlVIE
iFG/DZPzOVOxAT9RDf6tTv7jmY6mRoERZiINXCsLzy31PacDMTWAnzUkb/N9LrSk5DiUN2gdOn8d
JWdxBvoSgkdt0Yg2nMhcQyf6ZVQvTglQg3Sq5eJR6D/IoVrBXI7OBqM4iDE2uxFNHdVZrulYbtz4
0TY0gGguZGqVLOXLog1fOo/1orUz8FK+Qgf/eM/hTEoupBCa8uXYqdddsBKwlDOG90R8TMuH+AG7
JMW6k6nFZCu92I/Zs6KScyTpsLJkt0OuJX4ow8YAeidCd39T6aPwBXVj6NcIKRc+K210+fwwIN5K
ZaSXm0Cym9FyoxIX1RC4JM1PHRtAGQRuWav7qdf2sWi4Qnsrac0mSOZrpc3tINTsst+0grWr8dcV
icRns3BENd+YaXpFt6OxdKX75VrC21Mo96klngkmnprsEImJyy58+/7ayFH/mkhhs00kG06NGyyd
VznNoCRW1iZaDzLiZGYkqKc6ppoRs5+k9AI+XBrbl8Z8aZo3i1m5uJuVcifxcU1FAjV0n0b6ro43
rfi05DJzVhPW0uup3hgFFNJKdJRiUdQmA3JM/8Z6Hvu7yVQu1XG+t6i3YYW0qlTfA+XAm9ZI/lBl
p1vX6vdlD2ATKQAOtVW6aChPrfy/hBjy9+F0dLQTJH8KNS0slpNkPax9U6Ry+jErCECCg1xShBOA
qhryiVPBbxHVj+suw/xbaGOojVWpOdk1vNqQYyrD4qfiEfrjFgkEk377HPxBdmrl+DX8xcxFZWWU
FMK5oyVKC6w2S+n4PxOoqco7fcY71Asg2xp2jLKq3+m+DfzrxOP+tr9+v+rRglVjBm9MUReflSgu
/cUvCbEBFBhhXp9swPpt2ZewdNHoIsLW5Th/x3lLbTslo+CDW422hdc7jHcx5FdOIXBwn086Qf3+
Tr9d8WgMKUM8yJyH06/2MvG86lat8EYMP6aH1trXveXwqFGzPpmjlX4dvRjiWOBOJQ4WR4f4mtxP
HI2LgYbyrl0qQCjIhpCBFuNyk7XO/MEZ6u8t7uQlj47NYdiij1HGLyb74scodLiteyPvl1A5SZ//
0yf190WV30IZ6dtzaj9ni6XnUlsXGQ18iMfTVnALCSRruckL5PFKzrqluVF0gwbAKwB0WtlBHVRc
1/OtgDDEiDGGLFBt67IDvinTWKO4WcNi3S0bsNLE1R7NrFdZCcmbPF8biRT+kvrW7E9WYn4dnnwu
UVRNvttx6kqTsl5U5xmAJLGYoCMI186zGgDY/NYMmGE7SX7ft/v+wUc4YzjGdEjLl8q/6JxCPIzh
zd9v9jcmGLGfBZ8O1iSNd8vtfluHdKGdxqDp8zNccWm/arekF7xWD1cFldpcupNkWgYkc1VM/tUs
CftY0dBvlaT5PzQoveNbXERfvZsn7mv5osfB67f7+upu/nZfcd1r8axhvjPEuyKNNr50kOr6NQ27
haxGJY1MUpon910dXxjztAmaTbLkJofD3zfyW6j1/T6O5rYJUQo9OOslfARSxBx5geqK9Y7t9u8L
/Rpofb/S0Y7QBqSBexMfyZy4QeG1U6drNNkpFsAOMDRIJyCc8TpKsm7XRwhERszKD4E42Z1Zbv++
m98iWSp1sM9UmpPpj/45LCLNB+MkqzTFSztmuEpKoe/veqqwf1/n19fLSi2rsmoAjDqa2FUg6EVS
0fXJRcjC0PuMUAQt00mXu98XaUx1sdhSFtbk8YccgW3KpM/PWgklwzMte1sqCGT9QnVyW5rIIL2Q
0k3jzDvpYPvb9gdpU/pyjlAU7SiGDlXk9tqMVwFRIY6E+BxRt1ss1KTo82TF/7dX+v1iRzPaEkLF
6iUiC412IGo30Y6iGTSRkxjX3ypl6ArAm+HNK2OTcvTx0BcoeVvjQUdLYM/ZELZ3TSVKxWH+jWJr
bxheWV2oxUamvZjmCjofTgyf3xpZuAVTMSSDxUvSjzbAodGqUlJIETSzdZkIvRNmxb7QcO8xaGNW
pQL1JbWZjk66UPaAFDmBrHjxnMIFYGeo594Vg/dORNjbU13CAN2XwGkXxSrDrIUz7xhnD/7QbVtz
9ihEOJZvriY1tmlwd9tKWgWNO6flhYySy5aV/s7XEbAq5pVRppvOvwqC6dKHT9wQZwtGghrw1Lrx
6+f+ll4+Og8pYd0IuDREi0cK45oIsgNOJl2djKt+PXl9T2QfzSDZDJoAL2bM1WFohuELfTyw1kc6
mbpNUAv2bc4bhWLi4fy2DmmyzKAGKUPlBbHg5WXkUa/WO/CO0NPlyHjwK8EdK92OS0Sv4sJeLShn
WVfqxDkL2IjFX0cvUIC2zmB3dUUEPLxfBXTLtBY2zjp5jJneQnH8HMSIdvdTfQtHCD82Q/yGyM/h
jSmTuf0nLSTXWZ5JEC0OYqPYuaHfWMb0iN+xW40HX52vgBptug7IOvRnQPwSmeM8pXtwGM7VUHP/
XirJ4f7YE//ndgjdESnBhWYl+7koa4mvDalslQe1fqtDAXEXBeH4eRoiR0l7OEK8RzKlyQhlsNcc
Kar3RiGhwTU36WDZ7Uz34AD2IKbNFvcHPbvkrO6O6C/yfg+wy6kHjIm00tUnLyU9Y6DfGkkvRMC2
9K5caWG0zXLpWSQdCChWKRK0QiJtptkmzMCS4RNFHAzq6S2N2lVZcNqbVzqxVRsclDjcZf5dfhGO
z2a/DUCOQeTwKkPchZrlKbECHWff6cklwAWl9yZ5sHN0tP69shx2684Lm87pITUX5EqrAP5e7EZK
hRQ1xo9ptiOjeNSNj1je6yBQwkulhbLSvcq8BCEQnLZydP2tJUVSDwUtX6WjRhWkrPLeKF/DgP5Y
43KgyJ/UQPVigYIY37IkqSHCxdFp00u2GfwWo9Po/NY9MVed5j6Vs7vE7DxR91d9641KaAfWIVSq
dR4G97r1mrAglXtjZuDjAHW6rednlPTviDg6zVlS1MlWElQHM1uXRYyORnT66EmgkzDODuivBXXV
T7asfQ6ELTnAYZ+um6Q7lST6ucH95z40Ef0wS6Cm4eHyc2RmhhZWaSyUB0Jqo8YqwzBJIlIkx/lo
2kv4oIcd2C1WV/VDlUfbSCFiSJsJpdg8xc6MLYbOC/97wvxcGf97U+iNNBNXTetrPfsWQnZ+2Fqz
75fLyxlMcpTDUwhFq2qcKrH+f64lLUoqHOBF3TradHtVwAhb1MqDpl6nVrR8hDjeqktnyP+ut+l/
Huv/XuqfBFikKmxh+oKd6q5Z/J2ehhvrog8fjaVbVj3xaY868f57uUUPYn5BPY+G2CAVspEVfNqh
fI+t9oJzwSpW/HU1thsy6Zed3mzEVroOxXNZEZw5nncFaZMimpwGq2uy4PRORJ5W3mHTInaKneVe
B9GsDkxXwrFs1DOP3PtdBNbn7+9/JO/7761/dYBhJat+aSu+DQBLHYaCBE95aAdsfIK71KJ5xAJ9
TAiQyfs+hy3EgiPmk7eMiqKUtmp1Sq1/FHj+exdHLzCPcdtOe+4iac+iqT001Wc7PEvsKI2IgCH1
ssxYl+lbXZCkPFXm/xnH/+fiOoUGgx2DYr8i/5yYfiSmcVF0kCsXOujGj9cxC1zTyyfG/1E+iwvB
exWZZ/BuOafjCH90IbPQFG3k8SydtKv6GldPYY7FfUl7UmcL8nkdvbcy9kL5iZPKMrP+30HxPxdW
yGVxemWq851/XjjWa9EaerE5FAA5q4i1xXoVxLeOvK0EBzNNN1Z44pL/rHY86/dLHoXzRirNYyTM
zSGZvBFTQO3Wsp4CEye/Q94//T2Ij5Du//N8qKLw/eHlEuv+fD7B0pVOgU1wqISzvhvXHVYpZeOy
5+dh6omCiP8kcXYuuDrCBgvdThaVjlKvBqX0huQ5C/ca+lyJHnYxBzomEXQh6KVY7Px9p/8st8tb
+Xajy4f6NtskRYp8UWibQ656bAhO/CjgusQWPGsnrnSUg/rnnRznUKRIlltd6RvaSD2a9TyF7dc8
+Dk1ir1FJhMkGTyhvx/v34Xw5/MdHyBTXe2CouD5TBpzRIcAyA+3Vn9hxm/jJpzeohqHGguxii6s
NOr12zJemyLnPSwWLmSwheoFbqlNtfazxFH9M+VqNDxkHH/f5j8T/ugujyZ8JMmFVNHJTo8HELtt
loocbh8B1p54HUeJo/9+Axp6kZeTJjhOs5qSnPSqXjYH3e/XQa1Q98FYikAHr4poMqD9PpmCto5l
6sYBEXx4kUuPeGd5hi/ZYbafyKCIoXWiMqb9Ngp1ugjZrUxL/KdBVsnqxCqarDn0cv3RBj2QEiCy
HEC6+bYgzCu6djXmg62nBkdDdSX4T20/7ItO3GJB5yrqq68lxK6HhlqLLrZeRjdSEEYbNGaGuhS5
YtvQ35J0PY/PgmHegOIT6tdE713ZQoaGgIeweJLfo+DV7wegvIpTEJURF3Y4eQqzeRibykuk6Lox
biR83OKigdCKb+o+ktubdHIH2tfFcWDHeg+ZpVJ+Snf+2/r17R0dS217WakJrxHnkeWhb8hcRq9R
cojISOLCbmhPSUqPeon/M1gM4jAD1yCqdsdZxjzKk6FKZdSdnvIWXSBm8vzz2FUPA9CWzIY5B/jR
zrfVJ8q+a/ETJlVxbb0OH6ZjvKcxsjn5tnnzZWeE5kM8C3yqsGm91Gqb+rP85t9gyFbcVlfoxozP
iwhg36opKeicmF1HzVz/PMhxWjIRw7jIYGAdsFaTZzu5L7fBDhE1ir1u8LrExY7VQv4CiUiCJovH
lWe2i5mXWLkKIsHMzTOkorZ/YxysAy00jrgzvUM6IAGkpdnuiJYQjqGtsbUrvP/ydXIzqFsdZmDv
RfGJx/k3QmK1QPVPCsdQEFoci0NkPeCLdV19iExosFuVYxEAQTxrI9HuHcPvv7xoH0qET8apne23
ler7tY/2Cz8QMR0buHaXbmmstUW+Z2CtImiufy+Jv8Ym365kHaVISiE1eqic9cHILkdMjGu0kbWU
rYX6rKGZRt6TZpZb2RZPVat/m2hf/amLC4lKhebnlghtJMhJiDDsx0sOIRT4wugyoWgCjJjC79+P
+evF8BlAgqDj76EdPeVMB8ukzrxPf9pypZQHwvxN9leE3oFyIgT6bZlFErBUDJYtQDmKSiiykYuL
wuYQ0godHXLlDnvLSH01+hMX+nWfsVRNRWJB2xxV/5/vsGrCPJFAHx/0ZDvVd4XYA41VPDkKz3UM
x4yyWYXYhfaBdGGate3LV3psXoucJgJaP4RO3adVcl4Wq7/f9q9TB5gFW59MoxKVxp/31Y404pGq
qQ8qBYpkOwBXCDUPioEbJ5sC5gOWezgjl6slvC/8/d+X//X9f7v60Vvxw9nq6lyvCbaArFDHRwqr
ol/2qdv87y+lATmm/KZRYZSOO8AzQZOD3ECZ3wLMKDzBXCnmhcxSLJ240Ndh5CiU5zIKB3ZRMvV/
9m6YVb6i1kV9yKSnsEl3qY7O0N+Nq2ZTmbfIv1Bwtauwkey2jF1dHNxecJvxRmtel3MGonglJ+xt
bDleV8pgd9Ud+/kMAYxjIGwL6m0taJp4+tSq6yr21ycfAUMxPvsfz3C8t1LP0Kd2xF9AaVDZQYSf
/VWgtQ8x+DN08goLjo80V1r6q4dXjbEBJioSfdea9LepegvDzI7ZMvLKsrP5oI7VTU/1mOMbCowE
mCR5qq8/Q+Zu+YEZmqpOuhvHZDM81EgBApDPIcEGe6R/XynxS68udH2gEtpeFyvsojtP46RQrUh+
rwQdo2K13PDzm/oCeghkUdOABTJhuIlbUk9+rwNoK0TwhNVbYwi3YdCDczK2hSV6g1Rf1CSbskl5
1+NpnyGplSVytCR14JMBMYc8b3pt/4hbIz/UzWcNxmNzbUjZRqaTMwYn2ZtwvfHNDYO7mqzBRAoz
aCUYaQAGZCSJo7HqC3Mr4qOuUvbCxw1YoM59HizERrExblWdLLLiO3VNKWeq0Wg320ymH8h6DcXb
kYFTGEj+htmJm7u5o+04jNdKf9MKgK+jxd+V6kQqiOswarYipdm2+uTEDjLbupbiBgBdir1G5Gjz
i2VgOiB1didN5xTaIwwf4ZaAkxdtU3wX9JslyTZjANzT5CCVF7OAqamyGh7MToYGK0AZr3dAyd1K
fDORKi/5kZbOZyxvJVph2pFjBXKVWX/M8D3EWZXOV+GtqDVw0Qg89B7l47W/ElEqt23vxT0xW7Eu
Z5UcbkhercWn4CrVLjKjPBj9oS+6bYQuN3hUWCVmmsZTMq0Rupk+oLjcP/mBuU56mT7jdSJHa5qj
vZwye4W9daGftxqF6fJZwv1WRBNtXhst6Xs6VPxgs3BjRJRefosv72A40P2kDuQ9GRQTLTcLccol
NZlu1iutzu0+MT0tvf57Hfxte1i0rUv3xeLu93VU/HbqbMvAGuVMrg6Tqm/lvtroi0Uk3HRGtEJY
pZvJHbhnr8+CDRmKywK1dgg0Q+qHldkZh8CC4orohvjoRPrpawf4ZymgXZp2wEU/Jyo/d4hYEvN6
jqbqIHQIfS0/e+iqYVXZmgp1QKz2iiqvAzoEldjEjAMCrKhuK+upYj6lAiz4FDJCEDE6orUoUoA6
tIIBSXHbUKFqOkTsinCNiG1nVZWj1fWHyeRbDqF9A3sOGPwIF7T1V5gXSP5FVore5CfgzcpVW9wL
BkdzDmngLxK0PHJDd6YChW3EWRlpdmPMCBn7K/Kz0gRiQQTIGD+DcvAtFoUmcpd2CmSb2A1Ltomu
PYBNMGDsopJ7T3SvD6KVxNeXMuV8ygdXSd4E0XzVTK9PoQByJqpOp6CW9/nX+z6KtpIAX+1sEKtD
EJdAWyanJA+pCzh30NJmcM0xZ3jM46qjUBGncL6G0NOSt/+PEUl3FQIDBdQlkcvPz17pjd4YUl0d
DCYtrV3UWDxLrumXntcGEpCKRVqd+nXSkCb5gByeB9ymmm4C6gPSkG8DCCracCpeWcLp47dDxxml
LEYkZf2j0cjH6tvWzxiN0V0Ygn40c9cHzt6S+cypi4qxfDvXmKSX4U4E/yQF/TaGCt60oKB4eTFG
MSlfP0omiqXtKRLZErD8e3uKaizCS6rzR8VFq+ySSlG4PV3fqzNmzZdTcHdyfz5qsvg6v7FO/L/L
HKVHBsCDSVtxGeJWAzYF0aTCgjUOjSvcS/rk1j02KsEFVV49shzY53WFxjB+I29zYpzo/5TzvvIT
OJISPSqy8XWv35YuHJO7ufUHvkjrqHRY0neUk5ezy5JiOeGKbb0GgGJUR63h5JNJs8dLuvZUy9Uw
RZeg16xKiCLx2orcXFgB9apmZ86osdi4e+FXgIU6LiBfND837bAgWhU0c/IHOHRziM6If1wsEIzU
qWXA6mDFHemBVXqKXVHat5Jn4JijI5N3q576zCaE/m96M5QEotrB62e3fVXJcz3I6COF/cyRNlzJ
vVeC28Ecoz/n9xAE2sIdCMYWGwtGFRuQ0/pOT90QkjF8gcvRlp/EbXwfXzfYaIHVoSF0RR2pWPm4
FUke/LIqs2HxVyqTxhHGdR+7cNmtnoKxTQlhAatKNIna/Hn6TP3WJuTJOGL1gFm9gOo0RgOmG+IE
xMJzm1lrSNClAI3VQ4Bc6B5ZA5LU+L1K9Zka4S3oKqVDgJVkDjuZaWIFserKzcyBn8lAPunQAIIB
O7DkkDwRO6Dc4YQRWSvSNtnJlrvfUo8aIhEU9DikGoZ1dNpKW6x/aMJmSWnpZVjjexBTIg9Zlx36
iC0TGyOEaxQwcFCkpQ0bEChVHv8LVpHZuYPmhvp67Fcqr670ADPWeHkLToj7Tu9EOIlhqG15enrB
Dxxyl7+uwMro1mWIr7E3K446UCa2K0C+rF3IuAMkZg6NcsQT9NRZORk2JwGbohMJeGXpjsNKafeD
jFbXxs88vk9xslWdvthHrecbG4vk5L7StjMqUTYOn+L6glGhUb4et4KGZtYJIk9vPSCjxj3kgByT
IE5X6NlwGSJTRQLbGe9YusK7nBoSbdFLX7W3/P4JDaoCnBdKtKsoNs7e2lMHXOdVoO47uXhUwbCD
7AICc+4QxrnJTS1vp9vAX+kSVj8btjY/gy90YsJ/5YaOlzhVtiyVTACn4+MiKdNdCGu5oFg7YV2/
VSbCWjtGXr9zTWlXqtC3XcGy66tsU/G23MpYZk8pLugmvd8i+cqSCzjLAQyrYWOWZ5Czh9hmqC5Z
sXQjW9vCX5eEwvkasG+Ah4diy7f+bXCGE0RiJ3RVk4tq3X7A3mJt0byibjFzaQ0PtSFnZYb6A44j
gX5u3J5Y7JZ19Z9nNykOUcGgC+p4raPJ0Ah1vwLpZr2quNSZ/VNl0HsT16sKEhsdCYK4icZpWzSt
N7EN/X39X47LdG8stoT0yNKrdLzsh36q1VpaLbUJxAN2qGyHYjG/UM2nv690dAAkD47WhBKwikUg
261mHM1VPFxlX22H6CyMr0vjeWIgxvVDAzIl12oH8eyMpzQBfIpGgNlURhgJyDd6e6p55R/wy/GN
LAHBt+3FEDQrEZrQv8CRLzUvTeU8a8/I8NlJH7lFf9bJe7B3grrl1wF7AdCfI4gn/4VeHMFw9MCV
om3dXiik9ZUzWRp26kkUzs+g5L8vi/qBqi+5lOMSvYWLYKpYGT4kwNfa6tbo6c/ay8Z9KT9hASKc
SjGgDv9lIOr03SqSaCEvOy6n5aVCdUBOKIhmT/AdUqxp6vHGKM+N4rwW97p/Nlg3PURcfYVbZi+/
msZVX3szYW+2veqGQyu9WskljsqCb4teiTSv2dTFExQlU1qXZwk+VCRj4MxF8Wftr7AfUgjpyjMN
v4uUfp3+asYNrLsqxp0ivpTyS4p51oJsvkKmyxmK+RnlG4rjg7LzNVerdkaJFmQfky5GCN0AOVup
w65VtyN2GSGJcNonbPpSfQGZiSOD7lPwZfCIAnKi9mLVqW6qLUxFrJVSAXc1ZyDf/pEWW7Fz2fKh
LgWWVzxHKOk5ErlVuUoS1xBtpV4TljTzDhgzxw32kkaBo+DEwzq/soYrw8fYyLeXxqEQ6Yw2vwry
JhkIcB1+FRZrw1U+rPBlIpyhgVQxl7y4CmehdGPO9zSIhTssqPqCd8mJgj5t3PAcOXYJQGT6gQw7
aS+jxENqxK2hO9T58/oaECHhp6qx1zjTsJkQL9C3o7th6hDe8IJqh/iWS1E4EBFgKS727cnGkIEs
3Wh4prwjjtEHLzMh/TrYDvYPtKsYxFm4EPgXuvIUEYzTzA41DelOu1GCfZduGk5ryVZgwZbPapRs
OQ5/dvQavfxnZ0xpYDUdX6NFaPlBimznPl4gytlAXxWKYiIgluBpi0intjY9vWyRZ2wYRBxOddPV
rM1EG5Wxhkk4q9schcS0jgV6sDzuHjiEXKxnCvgNXVic+ncBs6PdJtCE8LPrUKm4M5REvK6IHEUb
mVKXu/0tepoA5pbLGENvb+KWQFUC/IQPBdrBK2wippw8NXVM1ZsQvGpe0WyU8gp5p6bin7Bvo62h
rqR5GzRbBG2NuRHytcp5FTiUzonVjdO1zK8WW/auCIG3Oi1k/MIp+qusu4gwUdJ3friypL0w7lRt
rfAtNSrQKxOfnO6NI6SUrhPo1ADp2k2NKR2swXP9UQZKqzNkyA7hAw1OzWbb15XlX5ciCo2FEwbq
TvHWaHgd2glBCT1mDu3R9b4z7hmAhCT+DUFHHCz0uPG5u5k/SmQC8aqC5dI64musEiY4OEXxq4VN
N1aZw5kSrUHOtMxfwaVJTScU7WzlHgPIqHOM0SswzZ2gWmNsRI7XaRMX5h+JhrxlN3Nk0Y7KTYPh
B3RW7OA0dzB3Jrka3Z69UPAyyRVGT6pX+rSCr8d7k42djDkmwDzd0TCzg2YJkw2vL9/WxMtivgHA
pwq7sVkVmUM9ctb5i3uDXxXynatecxs4IJUrdnsp2vTWmVRiOwgYcFb2UronDa32NmVESq7SuDES
byi2g7ETgh2RM7dLE8E4r3PLqwuHr2QNjh9t2kvjkTQb1bmmdKAQuES6loArKs5XjvUhhnaPzyny
NpJhQMvOyLs/9ljfWExCQm0nfsH7SLdsHBDIFnZnE7ZxRJHU7F6E3dACKnXGZ+6OAcRPWXyATC/B
k+Y5JfYbHJITU7VuB7t4nRWPurloYxvWcRiNneohPxsfi0/zzj9EiyGR9TS9UnIlWOxuBW1lNhtt
cvRb09z6vQRe6JyvJFqbxNwRcMoXQBm1gkOEI670xwB6quEWHRi2XdSxeF3U9d2gvBgVHYAJnbtn
fpx6Tb0252tZP+8SxBiq3dEqLJq4cp1h2ah13hNRvxMLG6LZTqd73NM4roU6jMONTIM+waQ09awA
nDVhVMotLhL7UPgQ+/davP9fhR//OeCiKUc0TWOIoh1DdMKkE1s8ueg2utcerUesYIP+3MB+ELf3
e75F+8GbFLsVDm/CiRTDF9jsOMj7du3jSoGIL/AgJVl56N+UG1okkmk96TQDQfBYF0vyz81uCyTd
3pBxNgWd6eFZwCaRjbs22ybDPvOXDS7dy7ypfM3JwEBZSiAfAyu7FvytGT4YxloQ4IBedacA1MqS
mPnn9gFQWxRzOG0dgzpmKdPEWRjKw7INT7RLwg4dbYAdZEB4iEmDlIcpMUdmu3kaGzBCoNzctFon
wsbAY/gT4y7cNAJsC9jLusvussVyKVkX6roQ16ayLpQNvmV/f3D5l6wXt0tzl4qYG3uPo9A2mhV5
SjuyvWUfrlQ2e4VW30jAd4v0n0DSYK7BYtLzqkysgtNbi0YKXpnToTKR8IuI8PFN/FW51M4W37tm
9FTQLIlXFKc6mH8bINRhDQnsBp1CYMx+hqS5n9VmbskMTkQW4nkpXgX+xYTW1MKV+EINt7q+agIy
2TTmX5jJjSxxkKFHz0EZxXEG1z4Tt9FpVXW7irwtBndYoKFV92nGDdfdvJKja8mBGki+OpIdHS9w
9+/X/VWyPRokyMToYjBMHoSQ9ecj1GVKyWJmjNfKu7iAyQ8KXR7dSB588ld5eBZXwxl11wn7GF9g
EX6UTnUifX3Sf+4BTDpNoMgM6PX8eQ9JZYkWki5aMkfUlDvoLSRTp/PyloiDGCQET0srMMl8Cl/N
IjAtsnXlQ/HyZPjBdK/XjklAIa87bGBlnJIhT9Fx4nTTTuTQKK1MxU3kBzHHun5vsvyGH6UF4gcd
rC3c4WdH3XW+77QzZL3MDFt86K7EzmneSOqo2/plarGx3MrWW9PcBoq72Muw6LanPgUy3X9nLGAZ
6uqGoXCg/prR3444NG4KliCO5aH5xKtPwOPkvsYirbk3LIouThGey5lb3+ZP6ZN5H+ImSY7rfqrs
4tBe6bv2MQLZfYvn4p4AnHJ5TbuUGz8u8da9/EEyTvwob9qb9lbfNRd9uSGkJG5tnmH2BAlYRyc2
8UkRF/sjDbuM9zC2h5f2PXwS3qIXPgmXE19w/3xPO3tpJ7/MH8bX8ja9FT+ls+EufR8fUYuou+Be
XNOLOo6ws67EeCu2Z31vm/fCA0OfyDspV4TsUCSRV/DfyZ1odgDg+wsBjjtcktnUyXq6Z0KYvpON
J5hOvWi2h51+bj73b/VbhkclQTAIMyqEuR2O9qjaI4n/h/S82Kvn0X1w3W7H24bwESY4iHMf0znp
zV+3l+Vlc6fso4/+dWxt2qCaxE7fmuvu0D8Ud/Gj+SnquKnh2G1bl/45DnzdTn3Oz0j/j5fBJ3Fy
/cZaI14XD6gFg7X+ydvGynruKQ7Z5dP0gqBDCl3F3FaLE7EzvkmIFeCPA3ObHb1iKNsBWY3elj+5
M6S1bwmuUnbwGbU2ok/Yb4/GR/YWxXbAvstjgiiYoUrTqGUbH8lbvI+emI7swWzBZHyHW+XOf82I
fenWk2zpoz0U74O8DGu8KzGBVe4xaLwT0d5L9nDZvPMzkUVXT+JixvjeX4ekkXQqXDZBmh7sdV4o
MBZeC+TUmvSS3aMufcFHkWj0A36cPe26T+kNW8Juso0n/bW9iz+iV8IG9RmTsJfwiYOW/gHKb7gu
6W94Cbj90hYeGKvpm4hFdETPum3t8RQMCLCW99mmTqg4+Zv2xFddeoYOCmkVLvjc0W13GR/mp+oh
/sAkmsG4VIgwiqtx26YiRixIKs6uNuWB/Fr0tGy39y2AaJJJL8v74SWkNq6shNxjteTbSJBmT+N5
ugmfrVsG0vwWY+fNUZcngmrXLSnl4jp+kz9Mwg79nG2HZoj5rXvoMSTUX9OPYQc6GP8LvMTvggdN
soXQVi+Eq3ZN0HcHXmGFBnBbrMa7/FzZIqV+qS/nh+iOY2RyKK4ZIiSok735kne2iM7kjjLP9eQJ
nn/V58xJgc+3bL+wMOzyluFVviuv5Wtw1z5MgyO+t6+aaENRG+6+qMa29hgyCi/QIaTv0z1jt0Hq
/5hvmYfzjf5svGGwyH+V5MVmkcdpPmG0kIinBVC65ditVraSOOUTsQHLQfqUXmFj+DU9gOkTNoD2
g+cDdR9+Ajdv3ChP3X689OuVid1854xXxUPyID2Gb/l7zSj6VALgazaX5/Vq73RYkO9+rc+ya67I
212m1SdlxPhR/OhQtGNjWUvLIIEuoVI/J+OLmz1fZCu/KI/BS37VnMuq27/S7j2/covWa3xjUFGn
GLdOQrd7ix/KV+0hO6s3HJ5qmG3MI0D2oX3Jysc7he9vPCbXwwVPCzolzG39iWSk+m7RxvBcPY7X
g+rq7xXO6U/ppbIXrs33HtMKZRXsyo2ykz7xauaTvMvvJffPAOHZ6L+ncO/4nDV9myPccsYz3IVT
pq2M2o4vlkMDTX/sR4qThB5tfuU1PiXX4ydJTuVZ+MCDORTtOoMda0sG5QygSdDoKSxg73rH79PX
5KN+lS66N+Q7KA51sl30CD4GuAwz+vg675QjtGf1Vi/RrLsRtFHD9m8pU0ykDaCzv5hn/KPch9I6
rh5CxfW3OPL6TLquW0s0LUhwO1xVoS7mYuDGa1Bbl72Rygh8qnZ2/afxVSjpAV5Z9Q26w2TwcCTw
MdGd3aQ7G/uLZSLfB/fNi8hQuatGu2M5vhnupTd96cEE52l3zxUbwl20z98p2bNmsgggrWlVLL+X
TWCpKVu2dGa8jkgrX/N88WOtyx1bFAOReYM2hCSJzuojbODNZxDjOzeXgFE6xrykCxBWMYaH/0PY
WfTIjmZp+K+MZm/JDFtzYDJurEgKM/Ovn8d31Z1TuiWVWlWtC5EO+/M5LxLlKDksCiQ7zy/RGyA+
KAH/cOfoEzv3BsQUg2uiXSAfr2JVR81oA53wDeRYrjV7eNsoTJZCviLSMiiPt+gwYU9G7cD1R5aw
fdcoNadHlunoY3mAwjZ0R3hDkbvcZ5y7mo0HXuPnTDcZZIx+arGvW18jdjW+agcEnwWRAzWjqOhS
0/6wreRsmSPNuelFHGxuxHqiuMomd1DkCn4Nj6lXv0NOt98NG+YT9bX3wmNz055Rq5GXjwxz4iGn
tLW0aQ4gmD3lsG7v6cGlEc10CP5oGAoKl24L7tPkre1s8IrrZ3l3fTV5k/SO8NMq78Xqq607CMB4
J96qZBVQsn7cOo2V5U0zOKwYhlimZ9K8Jrux0BA7DFFFAVtDKxurzrjPbknexwcH8k08fZf67KRR
YpfUNaN42rKvnfK8Ws76TBN6wmFZusqlImgHIuQy3q+X+sIfab2z5vHg8HhBA5CcOr6zc+us3REZ
yNvVG7/ZPakCZsVV/S6i3MXmdQX6wAXgIhUP4tnMwZd4x2xH0WW5GDfqibhd7jzuP/XCKWMxg1za
N6aetdz+4XwA2hI+Yiq7XqxD9GNUtNbW8nZmtZ/6aoOLgLCgyIe9W2GDwGp+kvtsP790BEhSQu5E
l+SleDGO+in+Hj7SXfVsXa2QTHwamLcXOWHeNBbErS1z1mNiQyBtgzNp39sr65mPFJTPPOTN63JT
HU2/oAKDFglthz9wJGvP5ipEr8PD8lJv8AW/abjlxd8/rSf5Vbhw22rvS2ozxMtv+QPlGJ7ua6fx
RX8zTsAa1sKjsv0jvgpP8U33bR6tO5XOX/8KHUh9LuPdzFOGd9hhcSJpHCtq9FQ8c7fVIX/RFsVB
aG4G2W6Lop3ThoGK/JiAqNYuAMr25v4AbIIYkb7bO/lQPglHYJ+XMUj3TQhCEuZ30okvVLk0LKMc
RFhrnlD4TLb1+PcNR/kHJn7LgTAhaRSJeNBfBEZGyntUZ019J74nBQ+7l3MMc0aT/1Nj2uPdT8Ny
fksP8fKE8hmT4VbFix4QyfILy2T5sXyt6LJRPMRuDu1KRJOBV9ph/mKQKiC5uAov6dPfPzehVP+w
DUCko2hGk4mP69dqRvitnCaSVN3lkqvXBOTx7NJC4GLu7s7agRYVJGKz5dP8LRzTb3A/o3GhzIds
Z2XHSAwnwNWBM9aWiCejM5KCE6ZdyZZr19QCdhiTLqY+GCLMBE5mbc0HTb6rwZfRl/QORjZuZXoM
eXyVeE+fOW5lhQmy9BhaoslDlcv/KnWo6k7ZBfSaRxoro6dRCXa9w8FLx3EOjEUt+kq4ql8XT1N6
ipfeK+l9R49t7eRnnbWNsl1lv3a7pttsp4Rssx5QNa8CnmcuaztqdGIBU8snBmYV3F5wdFj52jNH
Z11A9VyQ0wS5ADWNlitpew2fL79m3o/tgQC3aHzRSMnKeR6m9upggWa+/Umvr/OzTOxiGyIXIaqJ
I71kuCkc47utfdj4AQK9Qz0AhusSJ7pe9yLEA6iqAKx5Z6D8WS1vJm3lehAF4ouPFB82VIH0nmC4
enpU13PFo3cNSpOwZ5vWHsD5roQSYtnio7iEfAjtxi+kyP+eTNklsio3gSD5K+5kqjxQ20NBmFAx
lIF6U+1yZMzkNavOqvhZF5CROo7o7x2d44GN7BtVQfdiIgIwCL5DS8qo4Mik8pOLKgM28Bc5PLbI
n0wIFgh0XvJvZKGv4r9gZ/8kJybBQCZu3IQ6JE2Bm/s/VtnSmCa9jIXqbjWfTLD7BB6ecAMO6CdN
etPNcDAIMXLiVPO21mmNK/b350ffHo/fqIKBehyboKSL0p/H6z8+QbpMoibUZnWXiDsVh2St1V6h
PKr7qiSnjLk8pT674vW63K/EE49ERxUDfSk80w31unKxOpb1IQ9xYPDELfN7hYAE8IPIemfoJC/h
lJt0+ayoLEorO96B/NrN2L2hUZvaMutr7v0r8QqY0jOZN/3bpiOVtENFf+RVyghpE8DOWyp3+71S
55D15mPLTT2YuCoNQostd0GRKFfqMed82uylBIgG2MXeuR3kTcF51XdVtd70ORu99a9eT0v/b0bz
D/76X6fnL9Y1ypKokXNOz6bmYdhL0anOfRM1ieBlhM+Nrn5fn8bBXQw7I/bXCBSLZHBEdzbnSDKB
0LBMrCB41FjwA4Zzyvjl9Qyaljvk5CbsIgsWwYO3H/8IHyZYfc1lgfocBye9pXuJ8BRbeMjonO12
Gk85Aw7X5J4jfE+VPTPWVEOduTSFLYJHAK6FV9wXS2+VXT0Lc3TFV/pBGP/2Wb5Pid78JFdqM2wr
TvKz1thWbeVrzZ3aIEfylkW9JJuIsCCD+sh9BmlIFMAcTGUoZ6ecja7nSMJbwagcaNYOJDWhRFwP
2JxGBIuWU6AjzndS4pqNDf+3xqTHQXp5yHAkNaBhJpagqU+jelMrodrdLEJQt75Fh3zqpCu6Ojem
0emPTAJSo7cZccFm2IUKvm9cHZS/w1BdXRIprFdgGYhA/Vvi3OG0vbq8JoYmUAcSkB0M/twyjChk
Y/LVNOwW92gIBwhHIGg+UYsM1u728VabloN4Pfc7oboRFSQdT1DCw+xlh5g4hZKR17Gwu+PEpEhL
CqeI+OeLod2QiU7H1/ZFI1piqShcUojX1tUjb879BMBz8VB5MxZZrwOvXN7zjTvXNrnc0q18J312
z915fpBe2FdhZHlfiesuhb2jdcJt263tgs8XdHBWjIiTx1F8XdhFTV9WQgFe5WXrurccK3Mny5fh
YFM/Gw5NdmMhC6JaCQET4qDBTUmnYc6QHR7bjGwTHq/YBkcoOe9l6tbs5TIxY4JGPL53uj8CPbYO
0Jl5WzWbUihavOKn8lMCrq52ixNXsCkdmRbYVA/MSgOkINeI1jiYJQqVZMeg9rc+lAQzpNRBBBJR
7okbWbuZCP1ppxr73DwuZgIPTDtp/rAweTbxG23C0AKqb2V9sJk+rFYjg0RyJtTJWct218LLqmAb
xmOEaF0a3rLlpmgOM90rVxYmszP3VlmEddr4SVIzWKeOkAm3S80tVASSPDn5q8kalqzunACp8SNK
6ZE++j5i/2cnMazXkvig7VSOMLzLKUtZr/DaYM3qBcrrIrjlDyE+4pGUhZfWuGjVJb3+1EPjbZb9
Qci87aQS0wd8iyjknjL5sEVsdGPtRzBlw/AZFVIwLjFvrpURDKIQW6eC3DcTg4ymURMGTTEkd1Z/
VBCWsX2YxpOorDCFCYYqFVkwLegze+XIbAfspt/Upp1Z0nPemGi5TMGzymvECiTQ68eEg7RLs6gV
4PkjxmChe7lcdpEWTjpf4aC8WuuMGN6Jxw8DLbwFGGesdx3bYkIaXPLUIP5Vyd+jEmr+GvreJXkv
NUs/K0m12nelW9+2VB08d80TRb+BVaAyB9fqTA1mfydFd6MWqsxeXAt481a8zRoG/5pyXL4JqZ5s
InUOJtmBiBzj9EEVlZu8hhdG7GfNrrU2N00XduMc0NcCoHnlyKnTW1Hs37FkIUAcHdMYnSbKH7u0
J3L8rFfdIS3kYBIM2oImPyYRs3zpstlbdJ5/5ZxFFEUQibLQsiB1CA2OOXspdSyHTAPDpQPmPi11
GxIyX+HanG2OgYg03IRcMta9R57plMya0kuYMfjSeSx5DQ7ecm4r9qn6Q88jXpGU9gEedYW0K4er
sz4K+eRJS7IfjEPG2qitn6hJRt1iLUGzbq3Yce6Spg/XTnG3jpBZY8kgVG5WoeMLL29D/gXx082K
tK+jZ2dRk3BYHntIoRXtRTrfV8TpJSKTfBozGxZIL1BHanDglYWToW29sihJD8UQaDJ11UKolw+F
hGIHoE0tH5OGGjYo3+j6SGEjzIe+nEk1DRYFxlHKGHEbYKqgw2oRUwQe4721eF57Uiua4k5XE38C
f+J8tYyLrrFt5O95NbgFL6FuvYzM1caIVPF6vNL1l+Fkbwh8WfE7iLn5USroSyCXy2UhVHgIaYJn
VVdw2xqoTzgAOaeaaCWBiBwUjDE6O3dqHBmkNqtIDDaykrG3DR+JsqKrLPabLly43s1V/C5R+7Gs
iAH5VrdJQ8BZsgwCTYlEI4+HCkRsvZJy0d1tf4iMtVlS8nPWj34Dwy2yMw/TfrP1IvUqkz6UiDVN
IPHbWLtta5DaIgsWuvVyziHnagrO9XqossXdjE4yR9kaGa4wvBiTwTNXOddODa+L7DY87PkbIiOA
ltgj2uKggRn3jexDZ6T1o8h8tapnI5vDoTT9eLkjXIInVSlhdBZeOoBAhr7rUbMOCCgT4AoNgIl0
jj4TPZ0HRIt0Zwk0MJ3IkIMkxpnCES63PuYwW/HiUIxd8VUkYmpLYgd3YBcuPos3+UH8yhhKkI8i
SoFLfIxEl18EvFajgHlFi4IqKdnn/qydqus9ck4aAZQgNV21QPDJ4GHnKH3f1iseMxfjNpO9dtd6
Uu5eR49bc8j8UQxyzbfEXbccJhocLafNwijntWCPpwo9wcx5ZlNrxmBEQwq4BiA+UE2Ge+wpB8Gj
8NjhDh+5RVtWI8/gbqfg3HTKCzgV3qy09IhCVWDLrnDWcKgesgsaq1EwmIIfA1SyHZhOhwSXMwuV
wYb7t+f1UiVQlPZSOMWbSScroweBzFf7CQDC5AiihMZw8GYsK8MLkmoSsvEPsTi54lb6gkDApeAe
08Co+jCxFK6JsosmF0gTWIUkY3CWU4zSAdpAsPWv8py9knv80TP64KEGF3inUxKkNkcQup+1cJuz
UE7tK9FrCz+RA6JXIFpGzWPHTfnmhmBOQLf8lTzesbFpncCIoDvX7aHjxc55xncPewwBAAqGkSkm
99m75v5IACRjVYFuYtP3oobh+tH8Dl6TvE50I7Kh6E76blx3uuTIH9mb8aPLgLDGnXABNryV6BNN
3YqazpTnYcN79dfpUQaN11GZbLickO1YHWnkQAusEFXORMHXauGesecRHxneIzcbybVw8M9zq/AL
QFByUPxgKmD/7Px9QUCA7uYn7dj93DMwWvEIhlKWXs2693k90X0qIoeNfcPyJBWu/iFnsGSI08Pl
Vb4Bve4XzyqIGg0JjppLJCluYwYDArjNL8Z4h+Q+GJ6qd+sDhxM3uYI4HlzzxXxGCMWojEEPkZFI
hBZHql21tHWQRG2TX5U8qn0w8/6OGV8hYL0WIUruoAMdoWcVR9tPN2R26Ei1mMe+M7hvRteSAi5i
CUCRPUFnfIOqc6b43QCPHXB/cvdvxajKtx5Gy6GUT3R+DlsFJr8Q/HN9KB+BjcFvmBJ6HHfMvgjb
IJcajhdbntyq2BTfy+RGGu8Dl51uJKSLTQ+6iy+ZsQZPC7ho7pqVl3yU3/1T8wWe05AswkSXbneA
KWyYFt2o2uRUFQIZpk8nbl2OJ/2pVzht7EV05pyUKH5uvwNkit0ecZNuQ3XN5GhhMuM/f7hjWT+E
xVcIb6IfJbFbsE3ofkgGkmQuCw/J4vSfBZHRX1jkCx56tOccMTwpH+I7bGgC49vyS5VHAGSg4OqB
09NQbRmx3KfxzMEFVFV9zmRQsWlyL6bOBCO4wB173PM84zzDKWkfzLajs6n/SzBv+hpA/UHRcQ+6
fAPAk/zKJLIxI5eCRycape+r4cI+cAwKwLfGRleoD9evJvHSGdcEU4mD0BzDe1w5Pe9EHt/WqxVn
W5SwA0p28sKgI76LgYE09lM+KV+on7iGEGfUAkmOeF4fsouBsgoWu98eacUMieHFnoP8aB6867MQ
zqzRM6YWu/lhiajAJ/F9fcXvAKM8CRzdKLQKsHPZWSjgYbxNvHzZgY6A2fAEswFQa8VtiJV5wy4f
x0uLA5OvAEz5nUdROgG4G6y6UoDFCeoUcbWphvl1N7ywJ4ICYc6gH0j8EF/wg6KNa4hhpJq5dJTP
9ItviGiBGBvKWwLQq3GFvRVo1uEl1WxZAH6dhLK2A1K13viB/eo5OyxwlvS/PbcP4jdK1Rggl6FH
gtqHcF+I6OiY9qEj568UfImeudfl28bS8g0NX36huR0pviVGzkFsH391lwbWYrC5sbPn5KI9di/x
EtA7U2iBxOYt+cZAbyb+UieO3emHLsztDOX0pPrNcE3uYRC56+t0Tmu7HsGXnMFCrYKXzs9E9IPo
MZw84evMkcg53O1YXUsEbDkgO+wI2PIWjunDCNGvJr6vbxYJu+jyvhfGxBqjGjWCXm8GG3U4ubCQ
2zOR+wwIiemy4vI0k3J5ZE/doOWrExoIej6Mh+iHP7j9MjKHEZ/PAzEaPWUvS7Et8uXIKWpHgfCa
HayP/FNDMMNmixkREKDlSrDWi5eBwDsVmpl8Er9+Q+nQfnCdud9afoSv8bG5h3oEW4MOZZdDXvSQ
3/AQxcSA9TaSBGpKqndZ/yNNhkzPNp72BXkJFzx3+IFHXiZsBKZD5gOIbbcQWQMh47AGTfd8XhaW
/it65i96XjYBgDN57fF6rvc90I/Du4HKGbghsXJ7NC8m/h93pB8Py7LJMeihu0RrKnJLVx7czbAd
gjmTGvIiUEQc4RRUZ+7V3KgnvpRB3iPhRjcCfsI9RlFszlsEL+XqAYCId8ou8dt33vBw+oVt3GwH
i+VERKxerAFUkgIth/lzYnYgBGBFPsuLhGnIBS0WQWPQdK5Yn2w2ipnmD84Sp7qHO9ffY6ZfGRod
paGNOgQ7/1v0TE7/7PFr+epQovWMekNAJwF/ZHeRxZ3cfFEoxwOUAqtHgRZDC7macELTo7Ji1GBu
9uC13+Jj8qCzn8Uet6V5Wb6HS/XM1w+n3PGlzSDgYPJ2/Lmg9SZwBEdP4tQPfNnNO8DB3GMaQR5s
U4dOTHzCeAG08GfZ57OZu5p4xGJ7ya1wMhkVUjYK6xqEfcDho1D/HKN+5Itn/oN6gcpDHFhd+tdu
L26qzaR3UOBv1Xn8u+zQABltfa1BNfmR5VMn/b4+WfCmKJfhSySneik/u0vLDossW3bh+yWWFGK9
qSwrnIrL/Rq989RA5jHbFpxAsY1Mi1eZ5EHj6J8eTODprX9Wb6pX7F0qfnG7D+dw+V7O8lv/o6z0
6zklkiiaCwS3+aK8+rb7Mc/FA1Ni8cXJzfiXQpTlvpLvhdmVCrCYtwSYGrA69hbVmxYf3XFbgV1R
Le+QQ/OCh32A9O98Rsm89zOLsgRPlT87KzRQRoKdR27MG1gg2iBQBT9fPTboUfRSxV/aQKnCImb6
513gN6lrAkVFJysLV5EI1Bcr343J3dK98JkYY5jSWDxruFALzSwSsM03VbWP88JcdpuW3zoCdjFc
MJKJO8U49MUegXTVkFqxnfkrUiOXqhiyqgjx4u7WGX4DCmqbiZ3Al/m5rXME74xnqXGy5H4m4pYX
aZ0/FDvtuhFmRb/rSeswA9nYUWBWdKdGPcYhr0xm8X4baUMuMp+fy7S+84aVeGw6QF8CJkKOP6iZ
lEJczKkGOxWBthsgP7q99RS3d/NyGESMDYHM1cx2cxz06wPUSP+Yr/5kOdwTGxljeWm0z1QfXX6r
2JyJFrQjQ5y4Y/7qGB8me1wDsePl65iwd9DurStZm+B5BFEcnEXal4uPVIbZB+4yl/1NyMsdHOH1
I5xpE5ZDRq+lu162u5dZ8r70ogfoYAl1NhVZURArwTWCzjiU0s4sfAZpbY+ihn06Zx28a7PdZnDT
XA6uqWde8ws4WLQzIfgDWwsrDeL1eMcCAfCC8lyWtl53IHYwCkXlYHH7zJMzOlE55twsexOs46AH
0fUY01uFeXvidR4kCvkZ5Ewx44CFBbyXdexfV3rWyH/YZpnqdhBO1noD12yaoVr4vP1HCu7nXZ79
m171D3/4m2eguoVmJ9TJpA79MiKrsZWohjWiXoTOZUCKditgSenoA0gSh8uo/qCmw9ghLUerDtvu
kMX7Dln2dFqb/VI8jxp+Gr9ugjRykCMs39Hkbnv+EswW3YzudmbOIYaXvgozBnvu6vUoTzccGWkS
CM2Nmt9GymGMgiF/WWkl1vENurJ0qurvWLjJ42MFxz5+auKxfgMjMcT7ut6Z2jkRnhNkqs0TR2Wa
3cx1yCGOOSSSsVY9R8lJvBQm7Ppr0hwsPbCqUBvOKp539JCm28aBhKpmhuJzuvv+tl8PJrCotMHb
quL1gPvYIHK3JECaaLTuhp3BksMKfNRDZyym56l7L+Zd2Xjl6iLLiBSbfRGRDHAuFo4CXyrGv/U8
pjugItbH6EXX3qvhNlOeyuHGbIOlcxFNKMWfNXX0e5Op0RUWbzJ3a+cDUUQF5ohdnR8QkqkfcuWl
qG47TJuHcaEoPkyZ/Hj15zs5CgrtuZVP/N0MvaMUTJCuKtxUKA/7qL/rpxsiKorOqa8PDYnC2Q3G
ixlW1HxvtLBuz1FPRIejpz5DY6k8atKu1x94I6f5LSfiqJ3H/JkzKcqPGstEDhPn690u+6wAgbaN
iUFzRHTCUYV//RtnQsRYYNwuxj6Tvfm6m4ZzecIrrH/kT4QWuxIsfa3zFxI/ut63JVjyA27AMg3a
JWjlQ9U+aOlZyp5b7aEy9ta/1U1K/8QMGVjeZFnXFSi+X0LtModTHQ2xujMbli/s58tZ748dy5W+
vE/JnaDerOaDMV+E8rtRhgA4oE1OQnbbl5dl+Zqub38n/NQ/gvbfTyIBRuhqKYZHz/zrE2Xj2Bf6
XFR3afZkzeL9n1BjzWDg4b0FC3I1DzlYPz3En0NC3acm4xtcTyWKWWMX6YRKkmIDRqvjcSQ8ZN+z
y8rCchJgUyNxObXwINtv0M1XdVz2DXwzvjxIHu4iA8giQ/G1SIdJQ6IEFqMN4qGach6RDOnUoV4/
0TnDA0BIyWpA/DcAIkuO8ZPnFzP/FFjsiVq7ou+KcGE34lOtPCcgVZYo76LnynxdJkgTgqnn61m1
0i2wKK+rINs2OkM+k1zv9vD6+fImV69l/SSA200nwP1c/aiwvV/7wLBwMk1g7hZWjknxCZZxxumc
0eOoVoytAAiW+DSSMGRO9lAojiQ/qWkP1kOGDnPoQvxKbEbEdI44sp96+IGo+lK396YEb3/I0Y6r
Y/+cKVxWGCHCGMAixvuuwsaeoRSinT4GT5H0HYGqxZXflDHZFAAA2WdSqa4Mf9ptYLf4ygDGByc4
IcZDZCiPOuqDbLJwFvJCEsPBQrs2WDtFz8NSwbKuoRoDj5dm803mBM6REUTqhFEPZXG8PvbQOVfz
ozAZ37u3gvU42nQew7lmgx4aXGQpMzP0tDlRPYbjYcnikxBhboU7jhIoAQHsdI7ZhPUsAg4GHGh6
wMpAAAZpKuA4YFcVT1pJRIeW9bdZOqDdyojkQJkRRXvMnYFExwi7GfneETb7ljyl2lKOUT/tjHRn
ARdr7a0Zv2W8za1koSBrf9Wq184s3LcrhFhP8IvM1D4XnjLQVciq18Y3UleFS3m/NOvOyEp/3WRM
ceau/bmsGLfE8yRJp8LgvAJ21YrMBZRqIQoGVAh63dwqHMxojvLOE9WPjJgkUpMIdoIhfGygkVZJ
YcwTdm0FCN0pQVmgm1sgK1s1w1mOn0WU2ZLXH2hrhL7VbO5FgyFYGtleRDJfHsgvLRbrh9DQchOv
JAsiEx0MWnRbFufUYCIgiEfoC8Geihaw4SVBrD3sYEeQD1jVW6U9mmDHlKCZdxVUR0rgD0yKzlNA
VqoxnEdgeDJ1vBpOowQdJSO30n8sMgV6S/C4osJ6jqm5JifGIadKZzBl4krkJkwznDcG+/lUAYD2
QBgQhBtlX23DEK1d9Y+KsHBExlaCDhCRmgh7MPINRa+UHMIXKz9W81bABMf7M6ntlIlMbedA/MxV
Asam9WVLzezXy1XklYGoJEIDv1Et0ssmItiuSSwd5W62zehxo886wBUcD211W0ZfGPhEHpI+Ermn
udjJ/dSsvMjAdOa7PAYqV7kwegsgny4oOVL8gnjkUIMrimtJjUtsmNyMuyVv9kXRu+p1dS1fLOpz
nnaP6tqEkoZ3m85VyxWBoADYhbj2N1aoWF5S7hWZ/1e/Nv7MzRyt7FbqY7zcyNf7xvrgQSmhZoDJ
NPK8OAiUeN5tj/r2Z6TXGggbQIWHptjyJEoU1mgEC/QDlBZFhGdpKnhMwv0hyA5X62JSd90CBnF3
//31IP3j6wGBA500Mi1aVBf/7//8pyRlpBigG02sZFNKAfVdjEhXR1zfnuXxmBmwXLte2UnmW/Rl
Au4JYc96prljv9Npse1fhuJc5zemdcyLG+V6JXgdgfRDor/MFZ5S8lTDjdujBoAkkZa+Dge7slGc
yBYBPBg1nD/7YkIo6aDwIcynRIT5si7ukt+nNOGWPomaqgJ7igHbQYZKlo+seeIIiwMp4GUPRKU0
SygWB0PYpRgbjaOBPGDe87pP/HQJOiaJ2hXABG+nYd9y4ymH0njptYeSXC0hbOfHJRqgJd5Enh6j
PlZoq+u3rDuV+lnU91KCJGyHVzsxaTs/qDJoS7zX/63fQ/kHWZspahJJTrq65Vz9Mk2h4ZkTaaZi
HU8HG/tyXg8R9SRwKRvw6G+ykZ5bBVrSkULuFFC79/zZZM99wVun0x8++DGBKxwkAFSKn8+7sb7X
p9teOcgq2a9BT4bJGRyFLefv95C2TRC/Jgw+O1Y6hgtaONVfqqZlWUgkMys+e6DvkYUKeDgcOjuo
FE07esNc3q2auUtlV4a04s7mnaP7aeLC76FE18mrCklYDtWbyJcaOFkHfgkFbalBVtg4lsEhUbPy
TDAzEt8LiKmPeNjcvvJktk3FaxUfmFKIf/CZJi/tJyK0OPj7Tyn9g2Lyv37KX4pJvW6zmRIYlFP9
vVx/N1jR69283l+v+7ikUno3UANx6G5gQokbKbSbLDv9/SMQxPiPVxrtmKpt3jTrl/hxhpzWc5VZ
DowfU0C1acO3Ig98DU7zvHKqic76xqSlk5GDL4BMnQWf+oa2odAtj+0XwQCdwUseSPgp71zY6iuA
PDiE6ab46yYXmXZHQu1B0Mi4AWFy8buWGJQ6JitE22Tz+IwAS3+cyqAU9qPL4DNFXkxaTccO78xI
a7a3PSrAzVRh3qX79WTdCg/cFfzl+JXQkYCoIS5TohMQFX/gin5p4pjdtKfJx/TDBtVie9A9ebvn
Xfkig2oGyjVohz3GlnEIMLlY/CfoPLACNFcCduBCHWBoUmDkGqh/UowcE4683D5M8WPcoOXEiK+N
ZHOgjNqCjUhaEx+M9wHdMMPpmVRfTFbiCfcTu99CGMLjleDC3gP3lJ+W9+i5g/Y3HTHbg9+jWwdR
GBFxAdYCNkOeotWtDtInmCeKGTDA/JPPFmFtl90+94XG5VrrYriVrlyDXiMs3KmQwfdOxc1bbBYT
JKRG/cpmjNZ6OsGjQjBD9mvAZaHxgZIFeBU+m0Vagv46648TOAKIFdg60ojcTvo9SyKCdhk5ws/8
0z4nmHf4T0BtLGS5z6/pjtkj2+HK5aEoKXYb5vmb8hkfBTrzaqe+WtFLZD5d0yeUmLBjEo9h4UEM
yjnicqfOXQuJOmfNh1jbKJ7exLcGBwGsULljqDPRDyMyARqHfUHdgA4Kj/rGSbg1FvndfFT3M4uO
g2B1eOdHmlJEMCFDKd6DLAta7F7AuyisBQdoeflWQSDxrqCGKk7KnfLTFE4OefuMPrX5xMIh/dQX
ONqGrYG0AKwKgO/IauUAFA4xICQQ+E/p4ERQs43BMWNGH5dlM7e8SeE9ixYCwOA2KY5Jw7LgodZH
W16CNMyPQuVLqYfIkSfh+ibGJES53dcczIH8muGOIjsKJGp1hM4n08bEn4qlDuYSYfGVtIAj73hM
k6zvwJAjTlJuPcyFlU/XMvu9diSwYX5ZvvSb9Tm5XT7TZ/ilgdsaRjQjKoir7aErrwiUM/fW5LE6
E55VCRv0KcvoA3f1d9vY/H9RRw2sPZJzwZCsOVcBgMueVqgED53XCmL757cWiNb0Tct71gcHlnG+
cIKmSB5wCdzWpstLXqIxSydWBMSNVnTO3A1L4ONHbUgowxXyA6b4mUMYroi/m7/VuP37QfdP6JEp
okpHJktKnGL+eqNITJ3lXMTV3fJT3OOwMmGcOcjwQ61Br+MZDxXLb4HXyXNg29pEI0W7axjrqvo1
nU9RG7DjgxUsagimOU8hcAG+hOjyLx/0Hw/k//igv14K8aCOViVGeEVMZ63pElOu4Vi/JlOFFSeV
biojvZOqFpEBh9sKD5Nbl4SHAg0hRQaauhflxk0hdg02aTmS0LjwnPaV+J4vejhRZRIjdFFbgiJJ
95RBvwXyXP/+Q0j/oAk2CRKQaRHfyj3UXwjBGJtWnFq8VWoXMomXChsfGkhepXcDMjfkkjMnjh3b
0r+o+bV/sPaakoINXxcJA6Rd5L+HT1lbk1kSMt6p7MqrHTc7qFyxdIv5xAEADGbKBxz54L2wcZuu
aAzqKdDz275/MIz3Wv5IpFcje0QAVxce9CQxGrqwp+GvKXyBmeeE6tNUA5iFJHMMDpdkTwiZYBxa
8zDnXlOH+nKsqnA1Ce3eEyUtk7iTUngd/ss1/u/pAUBoC4zacrFkXfqT2/DrJ5WNfFqaLjkOvIZM
zrXyepHlu17/aaZTvdJXi91vn5e8EaHj5ve1WVAUvNdME3//JL9i5v7fJ5F+XXPVbLVMja71UTCC
eEe4VTgLxaEyUQJKPWck4OSkDdhdRXcgDbKxMjQx0AHkWkn5nXL1G6bODk1nhWCQvZitLioozo7h
U6pDzG9Pr2TRYFdLv//+0X/dqP//o/+6UctUvKIsi+Mbna1Dgwa+vm7bXTXAphe4GzasJT/HTACj
LsDy31IE3GSPf/8Usrpdod/z7larTMSZpYnK76LHVlXWuJaE8g5to6fY2Xl1F+caGmHsEBphqx4x
va4geyjziHr8YDQLsnfpQCjxocRl3bxnd8rhkc/7WN1j0XMZds/txjoLN/2xOqe3eoCCyzFs9kUb
Uav9gdHOU/z2lpTH9jZZA1Cg5D134f4CJTTgdtXvEkNmspcOUgi549J+5aQ+0g5P9bIwOWQhEQvR
vrg399DB0PoYDfEl5tjU8cjeVhfxRNHZbXJf7/T9Ju5CVr5F/4HftR/WPXoVgxXoyDePX476D9uD
6XVk13hGcmwrzpN4xCSwM33gCT8+TI/LMb0fjlaAyGHPm7n1jDspWPzKTUPTJ43unHsEE9n9qWdo
Isd+L7owiXBY9nAzBrR0O4VrhtITitD1qd3LITvMPntIblAtmKEeNj7/67NR2JqDStYjBIp/R5Tt
oQZ+hVyyz0+pjbXDzj3Fy73+TnsiUOeSYV3ixTzbchjioQ+WkDfiZIdX19pdb/InXD/2EKI99Sww
gf8j7EyWE+eCNn0vvW4iNCK06I10NDGD8VQbwqOEQCAkBqGr/5+kOrq+otx2EXZhLEtnyJNzvknZ
SDoB3FDlqLCbHyyKq2n9Dx1ZoDg4brdH14wbcm6rQ7e7rJFyZJoTiafYGv5ebkOL0KSmNPYxxePk
OZT89VHpcOOhQaQoFHf2aDvXQfXAeQVYCc4026cZy/d0bn7JnP8zvJsQDjUVemq7DI/oKpnqh3UI
IFZBTgwVpChDhCMAvi5C1w1pOKVfMFDVHpC5PGCItDvPvJUlfPXQBKbZT9EyBClYXRbkhpCfQqr5
D+P9m8VeizLAHvyznDfG0cU8nVarS76bncgSqYfVfpHVCcUP+ma4JxjbBYMwMECx3oEAGdJNCW/c
ibN57KMJE00tASWvA+Cf8Abpmo/ThmzbzpEMXr9zCkjP0k0Qy2lXSCwxWB/QmPzvJ/CVLmHQwcwy
cS2JWPxbRFTLZdGxNvV2VhFtJfCR7C5UfZNyfImJIYt74vvn2V8tmGHTLJcyINcEkffvB9rnEz2+
drvtjGR70qPpvnktrkd+rlcjxyCpqySOdCqmeQb8Qmmt1OZcBMbx+SSJMQ7mFNgrK9LsqK02cdKs
66FJvvQWrb7CzCNOoFskPFkLV7vMa8D18gsGEZgQej0Q3OgNzRt1clv25CfoF5OMNcJbYEjUryls
qvhozyF5GlsU5gJ0EQGPJ3u+w3G47B4B/KQP1fyCC8E+TYwyzvj6fn2+3A8yIQ0TLEnXdW72Y9su
T5cOKEuzHYAPmw9pwGCDt2rcl2kbVFmiEXr9/omi1t4yBIPeHnRk1rQeyOB/b0h62Je9jZ5vZyaw
M87TsuSkNUQgHTJ+ku8fdYNgeT0trolSQhGaidfPuj3dm3a/O+7L7azu229V56Vx5kDTddCRQfVz
KLnB8zQv7WeMDoZBg4Afnv8F8bl2t0vfPp1/oKX+PVfX7LVFsT8UMz2zKcwBitJ2/NYgNLF6JFLV
nMdu9rw3qllNQgSdllo7bAs0uZZucz+ooV+V5bk2MTtQQzE46Ezx91jq/JK265qxdPSM1AdkynZ2
XkfF+oOCrTLSyf5u4j2WdEmvq7oX/rAUX2y7a9O0ukeDLYCTbtG8uvWl7ZKKXsxovnixFxspk3fJ
ddkQHNwcKLLdZhg7VQjg17jV7KdNMW4OG9qNLI7VURm1ctx68f2YzC90HBci6RrSGhy4rBtS3GyW
WWMXaTGDNDZn7f5I2IeT1yvSF9oCUMqgGqMXHXqTk/NWEd4uw4beLEfjqcwPZG8TCoJqzdQKTK0c
bsnV3ZUG5QBrfLKlsg0ySw/5tKPjxH+hxUSfUM/3EzBkz27OEk2oTJrJmA5EZt+oudQONC2IWhuM
Gpov0Y4LXdUnj5Lit7pLGAkghv2oM14uVkN3ZEf2J3kYe5wD1J/ilXGjDH3j+yHpX+1zt0dUmOgw
nt5bvbGX2aW9PBgo0eY7JH4CRr8kL2OdjbP0/UJegH7ujcwjCe8gaWzaCG6Aaeu80XSQuMYGDPDv
B9T7QsLTswiYYgpC8dxeYwNvL/PVNq3/z//S/7fZ6NbFbZqNIHVVKa6Lu40d4GZzDHJk4hXxiNJP
yedckzSMCRt3ysgmIYMmhCRk9ryOVNngKiFPkvQZP6WWzPCrLY6NoU07cHzXIB3S2qxVJWpVHZ83
YamNMtx/FpmcSY8UB5e0ifCYDsgculD6bKuuHTDXrp3sccVw5SE2TiGYEqtC0BT0z/H+1SJB9vUy
W39e+s7bpgzJiMN12DlQwoWI7phKIzvECsHCIipMg+aMnE+gwTs/cDBD+P/fFAbQPj0feNGavGvf
yIds0+rGvl2xnccs7OYH1cWs01MnlJqxc5uc0rHuzmyH4pXeghaC58PcBihupS0MADFO1S7eZQ/d
5XLas9es6wfGcFxRfXIm6vr9Ruu6HNfbseomtgopCZr5D7Z4uzapqzpc1jOrxmDpDrLT4VcGtpeG
/+0IYG26Kebbd93JRxsbUIWMvMmM2so95NnZaT7tX8GtQOG8kMkNytyqMz4QJt0eJWWby1c0AwZ9
1CG4Wa3oE0HfZLlFSt2Lno3zp/DciYtOnHbiE66lbvkLJWJHOUphGcGHXhBIPIxA5Wp6VNHySJg1
2YWLxsioIdHDlgbOtJclTdE2fl3cLLa2dnjMo4a6nJNOaZexnC5Xv7pvnTTzj0RLhFmeqMzrrV+O
dJNaOQ2xuHSQAbm1Ot2VfbS6jKxPaUp8Ib7IpmTr3tRqifFZYGmZKNulRilkOtmuKLS9zOgnQBIp
ELc91Fq6wEeWmw43F1LzjCrJGXiHHOA0lYZJxFipy2lJwiFnsqpGp6UR7DIjvlAhbGzIEgQPsRpK
ZJcg0iUrpt3e+Yduvl+AO5DtYbLNgiRv6N0b2UovippQ52k9ayar2ATQ0NtTce4xVY7s0QKtZwNG
0rTBsQayxmsRgRr7dJqX4xyEkXoq5pb2Wj/muKXed6+EV6sPR9r/+NVPsaMvCdNA29XMrgvInXVz
iLTG3mSHTbWZ7bqDvTnYEFSlQRTbYoOQmjTm06pJvdx5PO9wVJOV/v3BMP7lgLoGTrvpis5t44n6
W/K7bpld9MZak1c5rJvTAHiAFb7PEtQoDGap8OwAeXDRiGh1E9dYbM6vdWd0NrskhmNSEDKtKQY9
JDuSgX/s8vlFyAksdQfTkGQiAx5zszjVoTA7aA64EAWfA6jNXpGk3UG9wR9mETijFh/d23D3CnRv
R9DEIOT8nbqSsnz9fqX0fxUCxgJcCNopbUXo4PH3Sp2bo+PqSyOf7YFxp6+G5OC0bmhVYOFQu6aR
fHoa9H5qS3Y1em4YlwV/BQfE7WGh3KrEbb281JuszmdoiBllusj7KdhTrpmkdE+5+GttlGbNsAKT
g2i+WQT75WXaYHLqh6lDC/ft2lYlVUy2ZcT58eKb7r00+DSMEkdyuciK48M+S6P1taDOod5+S9Ft
Vu7p98Dp/Al+4QsVQLeJ3dm2Qbsgg1aZf6+iU2ys3mrd5HSvuVulpInuJl0S3FdAHgOPfiDmRrYU
TXiWYmkW7ci6DGrjRAb0swECgoMv7odtlW27WV8bSEXL1NheQ9NuWMUqb4tsay2zGWiomTZG+xDh
ZHXb6XaX2O7i4HyWrJdbz6VNTLl3o1Uz3mKY6hn1ZvrD0Sp/yB3tfSFXwTrVHdswe5I+ekP1unOp
e1vH6UypVzq5Udojgj8g7Lbekuvpbd/c3aiHHCONelDOiHMcQBOekrJLXf8RwGY8Oboi1pwe55dy
SmgRqO7WpRGYd3kolxGQRv1GVROXFBHCaf39E70vhrDwGETfvoXHLFPdO2NRxZ05+MJ0Qbs/UBDn
RAa5TEE5e8smb81MisYIgVZJ3Ys2LwVRPkBtKYXdRmlBqpHUEFHXfs4G2PEbMMYatZlThv7T7v1r
orJKQOqbQIqwZMaNEbestpse9eo2m0UK52G4NxfECALdrlCnqFQHkCMtEnovlEd6YZgpJVxg1RBS
7ARGd34+ZOGmG/6YBNm90b1dzez1SH2EXZB0iLtbhv0fvXJzqTOkIWKSBvLEE8QpuvJeX3WP+lbc
mVs1ea29Ret9fNC2yf9IeUP2p/fh+o+adz8ev/Q/yVPH/Vl4sy1ewpXKvLt1mBGCGD4vvfut/0D0
LuDai/f5/sOJuJL8f47E7ehvLQfbctelbTVW9JSg8XjrYNEw8Np7zdW8l5y8j44/n05xX3gf8/nH
x9ofbr1o5zcek+Dbx8cc/DJ/mqk5qUuq438slfyi8V4YLtXh3sPs/S5Vn66a8f49j5Y+/ka+3t/f
AZXyB0dv8P5QKf6XDx5osuenavY546+92X3mXbzZ8QdBeMtn/5m0CMr/bFlFypRzbs5M2vFoPMZ+
kbPm771f+IrljQ90ga97c1hBBIKf1zdU8ELs1mM84shlJt/vg3XDmf4Zkai0/xlRbrXmdr9nG0hE
834pBjIBv9EDj917FSp6e9x6U+kHufKmZfAxfXyuZDCf9/f3R+/B8SY774kF5sdU/TC2W63ln7Hd
nDtLq1Zte2Bsm2E5pOBsYgPWlzjUtw7egd/Qfn2/Fj8+74Ylnrr1dneU3anB4SQN3u9NAXYEjfit
VwDNR6Tl53SXG4H/zxxvnCJmXRaXXcUzZf1fZZkBaOU1p1biSu55CBYbJEKhkzopx+tF1Kh5RDA4
uGRURHRKDuQTqi3401fbe7e9UaN+yV8AJKagNMdrkOEupEWGT/Ck+ZrPr3+BSOWtvSecBnAAzXc8
q0/dJy9iTf7rhMC4t/WGsFg1HNJhcwhmcVQkz63/TJ6IN+x5bwfv8XnrEcTn6/kRTC/vGRhIIhf8
kuMKqVT+SxPw4Vj3df95zP2216u1EClAYAG0Eo5bf6U+P4/eHb0TxnJaybbgJaP7foddoZjvmM6N
HG57p07H2EJRA1meV4qHYZjy9mnnXfxCFqPwHsim9t7lHWv3QLbI9eCRCHJdZVprq0UnOMlMhpwM
alhhOpTce8bdcLr1Hh/3asqh2XjRG1V0HuVV/pgzo3n9yu9zSK7b3LJXwng5OWv1ufHfH2Z3n99P
9v9ztLumYdEEDhv6htlsrA45kA6kRY2xB9acRxFVsJi8fsAqW8+bLkDG4tPGm04BowheqCT0K++O
iEL4+cmmZN57qjb+g+k9PLy/z35yxHdvrIL/S/p/xnfDeuxiVTXrNZvxoPlkXnivi71f+Is5OAoe
kotllqicrFQRbJNfZHD7V/4/fabKkHV9ATLBpxqbFkS8Nj7sGmb+SbEdMgzES/V5x5zG9z+ycXS2
L+noz9BvOJN+cJdau2RpJXqYzuVggWbGIaNW1nuCmOTQoSXxkxys8BcAE1zJobND43rxk/ytvOTk
NgpooJAaTvXUhk0IE5ZrOafBU6tQxhIy3fhIDq3cRghxNRfipWiDxZJlmiMqn3EQshocu+u300Mb
PI85fM9uRNq7z6GkKD2RT5beszfueo+cSRrleI8sZeU983383ARNcL0LxXsQM6eeki3eym36zy9G
2Inux1v/e1o1vz6Yfxb0hvUe82p/SUUboMCXlC7LDVLkH0BG9KijKLXxK8oomC1ZdDZh4AIlpgRM
IcLltD0p+96NcJDQvCNjuPxJ16dCjQSfTt8IaRG5zdX343VvnIz/0O4N264v2vFkFIwXwAb1SyQm
XDr6zb6FYnErqzxcUHnOyQOLig/kEnnp3kJ4ztqbfb7Dap5eXzcK14znjNd8jz4+TgPhJx/zl4sH
6GqE8nUlZirXI7580qH8e7hlIaR+z3Fdh/fk1Yn6NuPYfoLW6N3dFyhzW/8nnuJ+fWZdp0smi92j
2dTf6oJr7VZd3OHwFGSFyI0DlInicPHlfCJwXjm5v+f52sJg/fnHWwS4jTcX1VNO8+SVEIO3+K2j
1ih8l+AXaLhoP4g8ED9CyPR5jNSAGO8P/j3xZTjR7++5d/9yz5kmDM1irNSso86wUGf6/v6D7vH1
Af8zzxve2T3u0rahu3FE+XTV89oYGNiNoI6S+vU9Kdlfk/6fR92wwWzfdnKNFKcI4UNevYgiOdry
vfB+Od4AlGd1VRF33ggm4HqvmYqmw66H7JWTufEeQeR4fJR1k6PNArFgJGT6Py3KT0OV3/9HWTTa
4lSsOgcKiHzTq4N8uBqfA8ms0BUINbwy3wjA3xnoSuP/2j+Odn1KCnhH4bjS41Af5CoL8zANMvIm
lgqAdp8iTAVIhgdAlNL9CzYcfGy8hGOZvMjvnAM65Kc+XZZ8WrNPKv/gG57h4UTC+5cqmnZ7wPUl
B953FLXD4TL4SVjRAEF0g391h/+3T7dOhTIzu2vbhOdbI/2OGlP/7Fd8747O/imsFDGPkT5pJ+R0
DOtAfgemXZAnoA36AKEqW5EJyid1cFAO4yZfVclfUVfO/zg9/bpfKhP8AbnDKTyFzl0dnJ7SMVCZ
UfrSvlnRKZTngbQTHnjyk83DjIhUwkmKIQNG5/WWpKTelU/EfCfk3fPpPuDm/eUHrdESasO5ngXz
qydjJg8xZoRsHg6qCSnDio6VZ0RW1IQySukNJL86hVlC3XO0pBEBDRX6AMoH9kSuOCGsACll7c8+
OMpJnmwSUM74arh1E6YvqxeaZYbHAB0+4RF8gVF51zD+ms+ODBlt+5OM9hmMBGTb6+vETeXVPm15
FI/uO3eXvj0B7ow/qgP9bZNceKDcsP4shwckwna4Ydnl72n4HfZGWQJu6/Dsy0Id1DHY8lvwWwLR
hI/B8pesHC3aRr835PfvnAkxEYYrCw0AIU8+ckc2nJ/zpEtRKY0e6T9wpqo0XP7asBoy1PZNVqfE
Ag+yhM1jieRJWr8bWX3KyVWXidJPpd+G3Qj1/aHl7qRX9vGr87vu7KTSsYxRFtDoV8MzSyqjkIWS
2YBiGJpvsmhNuH/Q+f/E1W0Iwj73kSfI884oSZxGrrf6Bh0CuhH9OLhXNzoN5TcXTqrDXax+L2rD
JUUEVl9WjtxyRnUOxLwoE2pRxyM9lNdhSLFbSNJASJ4GjwI9LTzzGOcpnx4f5NJLkMakhy5OiR2u
4o53SoQJkLkc0viihQdQ5RemcRqboa42IWDoasun+4fRJej1yb4KaGgWpTGhwDnw7QE9t7hTO2wV
BdVkVJEP7dFqm6sMn8+Vzlk6JBpPBRKAhmyU/fOzBZSFPCyNJc0rn16YSquqRP7fjQ/8L/fr9ckf
C6iYYD5kboGVH+bTKmlUw+OqxTIifpakcaOK8Xosn5thMaZHX1ImzhPT54rmuj6NWrKigCc9yb7o
ofG5jH4/9PeSNDxG5lwlFUM9cXf+brGe04WBT7qfQNrjsSGEl1ifengaNqz/JRBDTvNxdrE6VL/I
jU9DWSGG+d77PCQmMOws9mZKWmay7JssuB1S2Bfu53QSY/pOCDIzS7KdLvvys8HinaPeg/xWV+id
fEJmUQCqYJ+r1Jqvc6SrMszeyAUljy7z5Ts9OKg/9GDoQZucI3NI1jsX2ewGXWzDXf8CUwd0OXQG
W+U+mgP6YcS7GZ2o7vfRPgIkIWrjNgYPT1GAreqI4qQJld+4a2bmK+ZsoMeEINQxOkb72W5GRnUg
Y+Hi0IzraA2mmdxIj9O+yIzfV5JTz6sdgAAayEMIkKJg5UoECd2U+Z+K1LCOTkTaRsWvdV8EDsVM
fJ0joLuIl/LCF0niF49jXjwKFMWgjlb8DJwxEJj33FOt++1gh+nNL/qr2bq/j4DQmFF4wfPluW1M
HWvUCcibD+kKgHSTsWO6RDI34D8IBXFHM2ZAEP2KG+RqO1n3WS9uAX5AJBKwHaSBDF+u4RGsJ6lQ
TFvGo8ciMjds0RGTbcsqso4UI5HqyNX6ANwjZQ9k2eQ5dUQzsKAMyVKUK3mGLOQqMAd5qMfVHXfm
/iKGHbIWgTBMMASjDddLLuWaz7j+kWsf61E7kCXmSkazkifzXqYuE+89rIMmLq5jZc0gcSuQsaPW
yS1qhipDkSHJwJj0dc3NgVAV3YU5wiU8QHSBtE/KJX9ajFazYnSK3fFqlCmKJVU5qGI3oPdGXMXk
Evu7pFYnnzDf6Bi6o1rVgI8cQ6LWAR0Uh7Ui5RH9cp3Q8NvTwrM6h6BpRlpIXmO4H+JmQG3okB+5
mu4SI5QXqFxIwKvADXYBcXEEOWlG0T6gZRMSJk+AW/FBNA3zKA1dBTACAtqcAMbrGaHGi84/iqbK
qCGoLuGFjEjGpER9aQPJjwSfJgCULgCLgvuQ8ajSO2JGAcGbySbKkb5ZxN1CCgZI7tSDvTIjChsU
eUgBtXpqxbwoO+bejc+dYwqMUYs0RT1ILM9dhxu8meRPIq16qEK230PK4xQPUUvi6p5G69yJPqQR
JahBh9W4MLpaGeGZp9DDIaC6ALgWSzk8xWLl1tAzPni1DERFsRUFyozcUcWgMzQ90SBoM+rTaxLZ
U4VZwAzJ3QQwPDirozp4MnuNXdFCQCo5l2kgxE1IgXGQLdrX4oxMT7knMAg+dw+cBCwmFLoyQoeP
6XvS3wfUWAd5+Av8H0QviFBskrzIjmYAxUB+1sa/N040L4DQrsoMiQqh7r817EGBsar7TsQMgyqQ
9/vkEDg4rq5rwFw15g8eETYUAJJkv5JuiSpGAUB0Qaulag55aUREs9CUULegD3nsPkDjTbJotvFX
quBptWLVXGwszevw97kPiB++khSHFgWkMVAyCkyyRGfnnOjMyqz96I16G+h3xWjWyV4RpA7ArADS
BlA2gYlRR1TbMipY3446PvY4eBzSgDpIpr97JT2WZ5y9zzSs45yU2m1AaI7RUGEC6bGlLDWk5K+V
7eN9oioW9Zlm0KjJTPRlnPozytL9c1xGOTvXCyUDWE5DJ5HkYjdqSRamT+tozWdbzKttRB9pqByc
0ME2cp+FwiQVuzOk1iYswrUCMoPvZAQzl9PoMKMHMg8/M7wO92DEUCJdiYLl4ODLPoDB57HrV/o7
+d3hZkDBQTQSCY4sYVVlQXZJ648l/5iqOe6xmnQAi0rDM+21OvycKmL7V12XCl5O8ilckfC84rzK
aKoo618NgHE2W4WYAxG0Jtd5pKhEPahQTrWMehem5DHzDHY4FwoIKk6l/GYTWOQ+5/H1XCf0OMf8
MDjbbnQKDEUyZkiKK3qi6F7tVSuz4B7L8dLvcn44FTxTRkryJKdSztSVh3D3PKCMxjdCUMFC4LIj
snXiTtJhj+T5mDXQIzicPv1eojXv6c7Kp+R8K6FpGtNHbDR3qUb8Bq8pSK3Mx1UbvuSVwhlApVbU
6sbgkMdr3KsUtoQN++CwGwTo+pewSGhBj5uHAmCoVF6mn8cHsrg11Q3pVevXEwqioGfOOnc+D/Lo
/CgrJ+u3xe1CbzGuJR1a0Xgd+u1OAK0K1iFYK3EeUMnF2mrD08N6Kvc25TplBjankUz1SFzJQv/U
icEBMQJjl23HNxXtIvgRPx8Gwptcv4uBmI6sKd1z4CY9xfcpAUS/CA3mJhyVbHJGuIlA4+UToYLN
vexhHvTlluCW8kdFRCshjj1sDha648aAh+GhQcWAUYF1BaPE3+6787QPTuk8BfxThFAnagJLGAAC
xOVAyTF2A3Ae+isfpSMsYNaHYCpngVHzKJDfmAmN04L1kHGDTMCzTwPA0tnGgs1bQXolhFAgmEC4
6IP6x/Lze0gLlGoOlAPJsrmwdkfNcrgxGH/BKiT2w/pSSxPvoK0DUyM71r88GtBB3i/hOdCuWsMO
qhE7NROqWvG4lZLP5V2HNckj4JugTM4/UgjKgA8CB4OEy+AI7CP7RnFq0lXLO0uRixGsIxKzfVqD
MRHQNTHZhauD4Yo0BM6AyaHmhZsJScWRLJkdsQZDJ6BUUxXJyu8mPZa+cw+cFZxEdgguAkVZMbwX
Cpc9BGUcajRCwqjwQRaKvawnWQB1h8JTZdHgMjF1CDgHWjYAPDo8RbIpOu9Fxh+QJQVUa9PbB8w+
/wLNt9BwGRkqizuRDeVTKZkc8YBSSheB3rOwoHWqGtiEM/QpshZ81bAegnXBtgt3oALi3fatWFaP
fDxkQ4XFhC2IgwFUq4FINZobJXQnZoPJVg87EFnNCrJm0MIBqWiEFAxyP/gIV0jAQ04ZmgrSUs7f
JblnxuAIDWTvhHKFa65D2iAzd5e1gJPA1WStruPgaXgFBxreQQseBUIkewcPjkzhIJxHOG2E1GFO
MlNAQlgxkdNCmzR5uq61FXZGzB0aEEnYe4OvBEXicCwc/w10CXgwoGf9GvXLifaJE9EFhMuROLyA
WFPlA12u+K1w7JpDfUaJgUFxA7DvUMvWiYg3Ud7OITCkLEb9fAxrRGGRsEyzfeL2OyhBxIDYJDY4
lMlQtHdVKXZToGkRFDTzwfYg/kU9viiVDvro4U5XwP6iLJB6heq/RHF05fSizGhPSxC/OoxWlkHG
YaGQ6nxlqCZCOFSrcg5bUdhQQDooHHvSajFAwiK4jAAx4v0K1Uk0XqyesEDLNRUVWyiwHc9B95YN
PrJ5DXeCbFHM5F5yIIUlygagIjIL8V/JvMl7U6jE/S3mgfAbusOwFQ3sAkLxRRsH/ZYIdgP5nNg6
jgrMHkUBQjyHJ45UhaQnho9+T3cWsbH6WbhU6+gQy/EEvNJ3UJ3lnqw3o6KO08cgwirgyMKl5PAW
PgeR6w9wsTNKbOvviOr1rgYWPjne0R8LMwYjKz4h9i0+yTDbQf7gmaYSF5/wSdR6CmrFfmHtGQXF
MdgaYgSZccvaZWFPtXE9ymHgJpoJuYuy0hAdeL8JaqLqwDXhnBEVel4nEv8fxWVQmIxe5kILbswI
MXKxHKE2l+fCiBh/F6oQrg7Nse5kOTNPsL+DNLGhFOuuC6uhOBXFVVQlOtbACsmJ5ZhSqouSikhD
yAtloLSywqja7I/YN0v2gh1EfdTYg4YjiH7lI/BgwBX3u6CMiDi9qlShcGhQdNRzDk+20D+A6I7K
SGQ2vItaLAheGD66woHzRW+dwEDS55G8OvDaciTyWTgztVNIS8jGOzyASMohwhkaCnE0n7hDA7qT
wBPpZ8ZddL4jpTntIn95wdnEQWrDufIBmGuQ3+8zLQQuJ/vCeOggggNZ/F7ESiKxFliMJ1ovsxWM
lasAQg7aB7irJ08i1xiulMdw5RdNOZ9U5SibxQKnkoN7Qb9FRbvnOEUg4XK808Uqka2TwwbTgGBB
B2CzL9g32H5s2yl2hBfGwDKGYIvi/2hxKVCqD7HQ8wFDV0xih411IVU8xjEkFjZSxU4oCBPb5JQD
tRCUKApnGClMD9YprNyMlsnJNzkFYjWHBF24r1jxYtyXd5jFE1r1XQ3lDQfcwj9tcJzNWK4Qk1q8
EGL+i1xDF2UsYq2WGM5EGzHGddXDm5Kinur4zDRxNPk4pPBk4QLEYgJdnQiG2C3goXEIlsg7bFKI
eC/22tXSEN1IeLpYidStk1GjDQ3ki8C/i4XQ5bnUQcgksPlKjgCoqqLtifRQFCFCKVuks1gNNJMY
d5UxFdvQiWidxn0K5KnYO7ILwoBX2B3C2bO5Gx2QaeJedyB7cbQvJ+hr6jhcTbFkYV3yaQOz3CdL
r3gH+iUxRZahoKxDylPRNyg0CHGvoyGL5tybu4k7TUO0C+g+Y14gHE7WjPIAbe04fPLk83CPAMHH
hvS5igjknwPrOXhvjm9M0qGcZuEdwllojmkOjcC9ruARxwQpVVht4iTZXp1IZEKzQzhtRiV7iKHA
lVev1gI8I9gSTgyYtTg4TlNhWLj+HjS8X2aoBeIWpCeOMDBPXCq5WvGZIfuJI2Y9SokkoqTBBIDc
xW0Fo4xghUEnWMGmziqfo7RNd4uKuVFzJ8YJO9lBq0Ivh41WfZ2TJisoDIXkQf7yd4CjgdlKYhKQ
H7BFnGhhNiW/36e5BE5IHKB4/Az8IOLqE+8tWLPMcjdyoR1ywjlPImbFar9gtZ85OXKKOD3P4v+S
tcGZiSdZfKz2QM4LpjJUKcGGivPei3Q8xxJYpgxj2TdemsRk6UoOCU61cD9bsWjELPug3d7jtZPF
weDExcAEcHHdG2xhC7G0TA7OjJGHohRWsAP68kY7CIbuBXHKNhshRK2sqwJ3hnnAHVEqAP8NNnMr
NGFi9G2BKeK0gefvFhqsAdyPPgbxBP3Cx6vEFoqiC6Ax6Qq960HrRbAtlu2AC5a2FDhncU4iPVey
pOJc4itHLoIbzKZylNlYIOmQXAcMTCE74en75AJT01hInY2jhBW1EpPJLwerEXURv90f3BF2hiSl
m4my5yJL+QnrAG+hDyRCtE0yHFdICfSQJexAtAZxPzpsHk56/MuGeL7RMa6SDX0EBol3jEYUyDWZ
oeSNcK+HdM5WDYWRlPi6xe93xB1PUANitSCOrTJw5gNVCoE1L2Jk817kPmQO2UM6GuxpK0SFDYKn
FSeFEJfDNRJTg3yHeO7wcUtQAFc/uQXi8ochwhyIr3kzWpt6yyT1FuQEpkFiwNBCfkTRZ3X3wsYI
KwgpEbTwu/0twZYlpiwGA7QDGigrLsS4R34KVYiqKa63318NrETvw5qoQ/4tBESnqXHF0UiIIHli
E5NvkWRt0F1BQSJ+RHUWwYQaq9KnLqYoDixMXD4dnsb0oZhjTkJXIroQfaqJKq5HZKJOi/jMgxMM
aycd6sQrxyYPDDxUIjPP2B3o8RAh3Z/4Y3pEIT5ESoriubvKX3KWkePFnchwsZSoBAUzHMNEQwfA
hYB5lE6WV2dEOhEnmcQXs9FvF1keOaqO94+yQuJIcJU9XWJULVHeQa3nZ9FBfpuoGAtjcS0C5IMD
z5yKa0B+5jtusX1ccJc61p87YWcIejNpeHguRJmhx6L8mVwagITKO/k5i0TJEd/Cgf+FHy+v3jVa
Mz07iTXfD8TXZo1BEY/spI43aChkCTARme+mjw8Ej5O8aFOK/0b0FeAQD1E5KzBp6zscUmjmBUqC
OKVISIfZb/pVBAiOLCkCjd1AK2LZ0IkQDAyGPI1gN/gpB9f5Ok/uT/RVAvZvf4qoqn2THcw9UfIB
gIGkEayCBWkTknogWTDUmXlzUpnUK6Edbx6Re/ZI/m1IDsI1YfTjg8ysl/trYozmvZBSeU1eLLy7
0r9/+Xh8qaLPdxItyNL6/PzEx/ZjuutP479J1u0A+FllR0LnFS5QcTlLEFacVxK0hWkT8iMwCxcg
AYjTTHhoIacdyyW2h6JYbNHNjyNRlACsxrzEcghF48/GDacR6HiUMTHJRZERK4MYwUTsjWwiXK5B
zYDjcujkiIhTBnQwv4nk/e+T1ER9eSs0IFqp+BLw72FnpniqUjZWSDXHwyXvvk+BoIzrr9h6zwEO
RbOo/u25ZOtr1BL+vbtbZ70s2kZfL4gHo/6JYAM6dKi7SMdlH6SUI5KP/p7TJaE9ALR6qjlFm+cy
G1vkfL93C+k9mmIg0JRmfLm3X2t73FAXT4PmfEDDbQNVFNiY1xX4quSue8X9ZpLS6eKVfkNEacTO
MOPjOINPu/PpduCMwTq50GUNa3aKLwiUjckKP1RzVUf1AXhaiTliTM/Ffa72fXJ8kPQAo/garebx
MVFsBbIKrqVHwGawivWlr/fCYlTWfjXoDnW0IKA4n0hpN6Om9N17ul4gVkVfzxGW6H4js19jRkpy
W29c+i++2XfRsJbezsC+dv3T4yEWZ74R3q9C6sHtZ22eczKRvosNiZYo59hzOPs3eErQMz9KGFVF
UgGFt1SRDzjNAzpoKSfpLBAIrbd+2pB0sQ8/dwMXU2D5Zs6wZL33us/JINSB9KcDFq4N7W3pabH7
3FnYzzhmlfOej7YfqIuJOHicqZnACVljrJr6BJoJfwzkv0OK0nMVb73x5v40EsdJ+dYLzgPKIGKc
xvCOQ1SBG/AoSEe5V97ju1T8MX1H7vhCcw/xKpLtJApm//jUzmhrkZwYMioxiUXR5UmbVJ+7BHN8
8tkN6IJKH/aQ2jNfwtYaB68XoSkBWVfBqvbxZbZ6bJ978+LuzGTWd1Z8wDPFn5HeQd0LbG+/oCs1
nDVLjnj5N/1sgB4/1sG+mlGkuwcAPbKvbnPgunz6AobGoIT/OcTBG7VHY3ywn4jNIxhAvlL0oicZ
Aej1AXVvcG9UGnYS0O4hXtZRJzxfsFnddy0F1z+P7s5JgctpFxSvEkpagdjoO0Smvj9516LnP0kt
/x68G7Z6BmSl1TalOT6Cb0pnhCoASE0/AMyLVFmDh3RKekcqimOHAF9XHc+qRDDSKJGsL7SUnaqx
+9d+BTxeL3BQf4k3FfTWCNa00LI4P34HhwuO8pLKxPnOCI/k8HRpWQn8V0Jhk5FHR5olkTW0iyua
J+X91XC5jy13tNGjYx7YWlBsJ6tq1IBIsuyM2tOvbarThwzYLEpSgAX1NQABqWgt+3sa5AYFGZmU
oRIiwIe/9I2NjPbU9I+cb7vfrX/I3rK+5FyU9hjU0eg9yrb+5lyn9brQ9CYvJvnx7gAe9xnIl5a8
zuYBGAZjRe4qWJlALdf0cyDBnxK7SxGWdn/d3IGfvOyQ9ULrgMkW5RAj5ESv1dF+H5/LxKChVGda
0j6N+oZeWNF/xgWTd+5gdXT7WXe8re5TO0ntSXmKu12VmqDDvh07A839oVTI/rvQ5DeRUL6kdXvU
qP8LIlBUnc6+rVbd8cU/GF6vX06B7Hh0Xu3H1a99VE200WpwWPQ+gS/p9s8PRtDc4UGj96SHO7/t
d2YUiqGEkb8FtzrXST7fzok4IGvwdq49h7PvPHfE21n6lMVqotlReISNNfue3K8pz7fk3gUDyzEo
SOx19RtyB0XYNteHy3ZBE1dYCxHpDyDthm6/7P/0qL8zRH8vmgOuk+ZY1BXq3ZsMwuO+Wu/1Q74c
lzT2AKGZCP6sOo+ddmBth2n5DCvbktmHggjenZdXQ8uOy+LwA33qljzndsr/HcdNZq2TbQ7UsHas
MU1YjwUoy2FLC5wK5CQ/q+PMjenXXVZKeyTyOKELElB+rW/ipDqHKeF3GsO/4t/fkoPrgZWjpUAD
R9YhzN4buu/h6SAyS8NOXfJyl+tAw7DjErwf5AnlPgW9PYq9hhfad/0Paee147a2ZdEvIsAcXqkc
K0ilUumFqKBizplf34O+3WhbLlhANw58j6/tY0rk5tprzzWDbxuYOmJLjTmqQUjhJCUbFqJ2O6bU
qgR81vOadhvcFBXPYFfS0tLnqTjPuiX5M8kzbgEFqTLqGO7lcVIRF008G5iSM8DgSuwvgS0d8yfj
g4pSXiuOR5w42kmF1OaTXdChbKS2jL0Mox7osxTtEKPoSb8lGhF1xdUVaCzmFZ8BPBRz5Q+pw01n
NLYlxVWGzFgQQDEdKOJAKoyiQYI/iXNyh2lL9tOxLQlInvfBaihWaL+FbDeQsJeMVyGNxaqnGi5J
o2Eh9iuzor7jWir/yc38n/WmWKhGRVGlGv1ZiBSliTyvinmGMFXNl6rfS7xYBFyl6b4Wl0L1ShxN
2B+7BHtdUhOChZgvhe5iYmXOyRP5iLin6g/+nujLf792N9TJ//5slq6K2G7ImvKrwPzWvOt1OEgQ
h/W9gEFgjsOSFevzyFWek4zDRelucQuZd1JlDx1pqhg4N5n4IehyYBs+6QmBz0SqUb58xztYtY4m
MFzU2tXvvFWcpwcPA+XMbLY6f6wZWm1Wuwk5uMRrex7bA5asRR1NB71cmKNUVTYnqlo9ZqJ25137
6Y1HkEedxFkYQ5ubFt/QPN9BhA1B1Von4UvIYF3d1TJ6CvOe1cAvsuntW/3btZQbHrbcuL5Ehmix
73gbCjyfRB/+EZYmJGcUwhHr/6ks+quMD1CqdoXVTEaUcJsDW2rXwWXGJ2tzs8L+VNmZ9FpDZxe4
QgvSC8x2TEdIK64YudXZvCShTBC/MnPnZh1W+1ffXHlqjfoCI6ECD0ytwMKwBS9ri33UdLOaFljB
RikAqe3x1XKsg9oy50wwDMeilMBBIjpbAuSNAIKPXo7G57gLyRSOWYJXvxxgnOBfy0ybhpG+ESsi
ek3j4Pag8qa0i2KRtJNZlkN0Ugj4blKCnwMMaJnfudhG50S5VFQtCxtLeggjeymVlz7J5/FnUl40
Um7kSJ1X3JV/L/KfXkD8AGSTLVKmHbjtBAaxDwtLSuMjpH5x8pCD5RxXqxg8lum1vbXfwDDsw8hX
V+84EUhjDb9ZDZIkWqIpKhY2I7/2gN/eL7lIazxGhvCo7gIcziAnts/P4PAP3j75NtlO7xxnf2h6
8DNBYC0raPrxtvqz1pitGyD19529wRTGmpaUNG+DWc2/7+i4Gf/1rdC3cjcxJeQyf17FygRd7dqi
2aPQ5vCny5cAwXi+i/LHZjj++1rSDy8vfh7/e7GbzsDrU8ex0ig+bnbB4wOxhbbNKWy2x0HbPnzf
+WY3Mv9fBZEmBA8iy+Rxyb88w357YFbfSYaTi2Mf0kK7DACgR7oOvm53VuUvR/O/buJvV7opSkHp
W05pedpeOqun+JSdq61DJpq/yEhd8O362d1AmQyftG393H1QI9xLv5M2IvKZl+aon/JLidO2ZzuB
XZGNuu8++BnnrVG8rRP7BMzLZO1NPUSnfitvkhMewdk78aD8u8WhkQJ8JOk2kPFKt4drwSHymkAy
INMugKienoQDS1bem/t8nj2hNP/IKEUM+MgxfiYJS66w/Lfrj+7hzgP/E5D56xHoNxU0URNJL/Qs
OWrARuDdJM/akOxQEty50A8NGPsBqnEcHWSM4G4aQSkLCiKt8+RIH4JSM14zyZ0KO/xcbOveKpZ/
eGW4BvIkfOIl5daSRMlMp5f8OD5C7IdfzcQWtJxRyjPIF+O/O9/sx6uNdlpUHgWF/M03S5Wh842M
MuCa5yrGmXeaXkLphE12Ia3abFc6NoEhtSDdu/BPLyuWWbiJiJxL9F+Smt9eHzV10qiRu/BYTyDe
b2n9JukegHyuMz8t56NtwOyFIM17b5P6Q5NFhf/fC6t/liQpqT2ldb0InApqPd7YHPUrOGAiEL6W
2tGj+8xEwNYhKXVr8npB6YdN8aHt8xbTcObyBMQ/6MtypfRsoAsKqDp1nr119iRMw9cKC5j5nWf0
w9mN0InRToRqbYi39klOqnpaLNSkzHF4My5Fi3XCqWF/L8VNby2L8FWVJoU7reSNVV9y/yEfnu98
hJ9umiKq2L5huIc/77iMfntaOAp6gxCzKEeGJ3lHjE6wk0C6RDIymOO9h8TO98NbgMccy9/k8EWd
/fOCSlJIapRx5BkeHPoJrD6+oy9CFJVP59R9hJviq302GI86tnnpHpxLv/b3JtajyQuptiBXw2M0
Sl/enV2+V79FAjQJSiEaEXXae0XUNPKsUwc/lazYt2GFf2t8DaQxR5pSibU8WGVOGiQnWE4EWA18
6QcHOCf6lk7+qtrEO3U1nMrH/C0/ZC/ymBpbk1r/qSJJOZN7LzEG9yYFzBSU1FwCKods68fko3sO
cSU950d3Wx5bMLsLoY/Fpdkbp2ZXvEi75KnGU/1A6eS0QqUFFeyfpcd/P86fdmVFw0RaV01urXnz
NGtfEjtBCa19YC41cepUALJzIVy2KI2U1b+v9fOT/O1iYyPy29KJ60hKpbiy9vnwoEmPkkYEb7jR
/a2XnUS3tkXxU0m2dy76U3VRdAVMR9WwzDZvtsyh1Ay5DdmcRwuTkQ1AXVk5S3HVP4wMB7JVX8sl
gQdf/7/rWjdQklIZkekm3FndOKcqInykh/UyzgNckuapuxLTnUsgSbTzS9zqn4SU1JFzBbV6uGeh
91PRUFB3aialg4PMzQskxI3bBa5a7KtyjSVhkEJf1K4qiUbYo8x099RkASAA0/dhkeorDVQA+Cm9
c2yUfmozMUe0TJOEQ43q8efTV4XEUSK9EPc6uHWCPJqoYo/88sBt7MGEawi7iHi1oH/xzV1A3JPX
I/72P5x83VV3WrZfReO2kTIAjlQD8StWwjfn6zbX/DprQ2VPBgfnfXSgmjDHTLjwZybkR32ikNmN
Rx5vL/ozRmvmVoEKzliCmXc9J0GnwDAKf38mGET5tsvWHSMP23IuwWhl7hpuNPzd8rlmziWYyMO2
bVcdxEwIq91B716bCk++lyDduOKjnh9JzMQHzfWn+KM2eCw/y2iivjkNWuJCU+dko/toNE2Seife
ywDNAO4nwArcBgV5NWdGIn1nff+cVA9go5K/KbutVS/De4f/Xz3Hv27czZ45nhMMHkz4gCCC+PL3
bJut8j3R07smIUVsZmIT1+5ZQriiYp9G55muf8mJdnCE4ATrjwaUg0HYSpdkA6n/MGArMYvs7Uhk
IUZ5BxXjAnqDcdCOPY1wbO/SvgY7Dt3tJrsCMBKyBk7DYbe6kkbn2eJrD6jw4l3v1SvlpxeHJYLJ
voHHqX5bOjDvUvVEzcMHpyBNTzv23O+kIGtIeaiTp9ClMZo3wtpQtqnGgAY3/aH/6plbdcem+0wx
HK/6Ty1aGCL5F0xBIvOsdO8SmVpuxvM8DXj1s3pM/dklaUX66ARsJ0hlUl7/XYvk8aH89dBIviGq
Ct82UNE/Xz1fkGMrrHzsYbEofETXNzNem030Ye0z9hzT1oNphu5rkewtqI8rE00q1G9thYtW9+YH
k39/nJvp73+a9TGI538+zs0aanxXiEKpj7fiN7itl9n1u/w9BtHgFcyS6j51ktQ/hU/vi/hmkPU3
7wur7+LcP2tv9bc4cZ/79+bR+OAgU3zIb/pRfhv2+Vm4DE/9WcNRE6L+u/Htv02knf9G6q7z2R+r
J/8tuZIiy779ZZ6tghiP6ql4No/yIXs3ju2T7NoCSXyv0tu/vy+3+N/3/7bamJ6nFXqoMwKFxfld
nd33kv9NX/OP8ed0IN25/m7OVOJP9yQ+07R4l/QjI7BZ4TaQWmR+e2fhVX5pHtRr/dQ8uuTnfYov
nAHx73oncPzRQksd4qVlB8SaAMZDtX1jNOoC1UDIwj/qVX5LPpIPE8NKm/5GxmT6OXpNXnXyf1+z
D1RQ8/Jcf8rHLpp67z2Kz+/i3TyHX8O78B2/tQ/twfwQP/qPDOTpQTlZpx6N8kE6OefhXTw6rzku
jx8q6iMgMiw88KT+GDGlq3dJrsWV3+3vtKI/7eyWDECqSxauordW3AVhj1LRsYxKaGR8ZUa0yYSc
aTG6h8b+0ILKIlCgCh4ry4Z0s5fnaROmedYJT9ipKZ9GDtAOhyh8rg5yMLXqr6bYusV0n13Mjzp6
MogJmqn7u83/D6voj09xA2r4raxmfcG4g3woVNLjNL20r/mUgBmHcew9e52f2jUZAIp0VJoGjkk3
39rRLd+TrDY5VpCOLq6twgPLoLHfqwe/Duc35emPC920aF7kd7jaRdiZJnu1J/cpQZPbRLOuhPKl
oTJomQF26JyItBlqEp6ZAaLxTZlKq6I9ep0r7CLqsJCdq5cRYGnYia7YgYKhhXERzEOpToPonKuz
tMWGKFBtrX+qh0PGNsUJkPwY5p+yO+0b0NdKXzUIZk1NXJKz1pjeU2YhmdKgljbLwnmp8nXbB4w4
HgfgeK99wml1YjSkogryprPardGR7ag+pnExK+L3XL/na/XDrsTdAkM3yZ7RjdtlLydDZ7oCjwV4
cHUezQos+2iuko2UQQthl4Ej9O8CNt7/v57PGNxB6MyIhd40kIEWl2kvZvE2Mhc5+eshNnkKClKT
KTlz7iTs7LJY/PuaP60+vh1jWI59wJK3sW1F1clNUQLhodnHFaeDKo6+knV+D9JRfjgDqZIIdKdp
moRp5s06lwMjTsLIKfeq/OSWL10Mrvyt+S+FwtA/Yy416aDvadfMhGEXEbUsE0nMWEsl3BpTXVnI
532lEZ2mXFvYzappq340VZkI9ogPyl3GBKpn+lELb1ZQMHgnTo4fhYUrSom/i+yvovSlI8/1zi38
dXq7eXA8MHKKiFxRaeZvHlwqjDEGXZ5sNTCV/9gyESLxyzsMWsNUe6ghMAgPI41htAbwHkepPThi
bvffLsJ5yy62Ek5GIDDTzWihNf7J7mwuwuf/6OXrU7EaSZ7SXB9V7uGzw0/HX0jfaZsR1JGHvdY+
Cx/XowRkBeeDc7JynhrW7GilNLrOXB5whqLn5p9R1ZUsybicGIiDR9rMyIOSnqxdR6YhMhNUL0zk
odJ6z90sfuzgIlZQqUfS86hIaGbJaVQDjIqOkbyObgMC9kilHunr46//ksoC4I/MVfiwCGg4WPNj
dCbsuP7485Ht6kDNGSn3bHyrftXtgw2UfHin4taD8DGK64oJdGkkmKMzi7kPdsGu/EXQu/MMf8Ab
tRGhUoiIxM3WuGndhEgxxVLr0m0vPkWaR6DYlfz2Ggq0kNtC+wLnwOt2Xf7y7+v+8MoTNCAZKqdj
TcXq9M+OsSxITUwE69feKsbrcrj0+YvuzwZxp5TkpRV3qpoyAg23SxWEh0uSrSAx0L+9YB/pAq6p
2/Tbfxc+63fvTf1WRxKCfOoO/QttChPhsX/x3rtv8+x8kndZ8D6+x2/1YbiOnYlJA/cFRnLP8/2n
iQwnV9xCqUTEvpo3Oy+1wzVqJ463TN1JtLA+y9JOL3wYoIv3/qH77uOJ2E+1478fwk8Eh7HGwzig
Burabd8+ZEaqeRGlXjmk9hGu9GJAfjy6own3kMUfjgi6BBLE0EsiP+7WwLNLHMdTKINbODZkbI3D
RPw8bb2OOHB9G9U6bZ9c9aqFzbTH4V5ETVjeWQOSePMhKFTgUISG6JYKHGUp4+//BhCpuuN7nV/F
qNTHeuXs5DX1YVNMR5alja+nzr+ezMlpo+HHphxG+d5YRBh8wsE07N3Dw8fx6FJNSAiYjT9Gq4JR
zYRJVQKU+4E1KZzK0chotHmAI/9rOIRBKRRxSgBMO4I1+D/ds4pGhaCI8yjrG+U3OP+tM5vCgJKY
3CZ4x9MGETaGh6ODFfkqdEZf0MUS+84iuNnvx5tiiUBzBDJYABW3G6EcWg5Z33VyFDGXIdZ4bWA+
dryCHjqHirRorqut7lzzduX9ddGbPXGQtSbJK2F4lA7Dp4vI8+TjC7BWojm1vMRU1bd7cWFBvIC1
BTEevyR6p23/bTK0PcZ4D38n2ixhfGksa/iC3yViGCZVMAXPbKjZVwAO1tn5hYRTXqYG3dsrWEH0
FeMbu2gIeCRO5VtcJR/KxueBPgvnHqXA2hj/6+JteC7PzrJ7rrNd9a2Tehut4yMWwgKzaO6LNOZz
NsKsQrJAGChRk0hJYTdGS2RZHDGRbGDmiw3Ed/Oubv1PNyBk0k4RvjTXZBFwDl2Q+dnKW5IyhScO
izHaGuc1PYDplwaMvnsd1q+d+Lfy99f9voFGZY85UCYZ0mOKtWd+Vt1dHa4djFku8ZMTTOWjiAzG
J/11lsHXuiZ3Tji33dav6wMOgBJiFw5l96bCmWkYB44rw6LcA2OVO5PhBeGlZ3NJDoC1vLe8fhpk
Um54w0FkTYMK9+ebbnRdZelCVO8aTt1qvCiKaC3ADRKgDsmAECawRDdNrNKOwMYDjaF7pkwMeKd5
jwDXJa1dkxduz8NolEU/vLT5l68inVNGPCqVJnrk2/A6dkaHECLGVAKOT1cgUCrlRUhWrgnXKMWi
pHpODWQlLeLwON04fTMtnae407YaSC1ROxMZnqZRL1X4j6FWkCorsPJpVPRgAm1jYjX5ppBQVjUW
dLpTPYTvxVbX0pnv0xcQmKBBX6igbxtLM5pmQ0mIC7r28nuQho0cIj5K0IOmX2H+OXiV3SdLV1qk
4Vrm73MbtEy9v1H5L3yHoXIJoibji+01yR76wKSF1KzpOMVUZx0Op9P2U8O41mo4q1wupKzD9Msv
uY4uTugv92XBGKMndqHwybbDgDF9jDo8XEJ1acTBdJDEteegHkuvfoAQSiMBcuSK+cxwG2VCrgTM
lNa088Kxw46omoif04aQvj7rpGA/+NiBJR7hIRg0ifo0i54zYZfWV1MyuXnJUhReS1laGka49npE
MKT7lp3CWLG94ERiKBtHqJ4LYNU2v+YIaV0P0jehrEyo3YFSLqE5dOSlTl2pcPgR+mjqk7OsB+eu
ZCCmomRqD53c2vU35vZTsXmo3c/KmDcy2cnCU6GLa1FvFqWic847eAEEG0wEXG+eKdOgzedCMtht
uiw7YrrMd81giu9U60Ku50l70vxjlZ8iaNzFNgbQLUX4dw0EMZEUDJI+E9DZioiIRFrkTrQw4cYm
vWsTgWHj2zp39Waue8rMj5y56mrojqvkaajX3bbhQBq1HKY0fiJ1uLvG73BQZ94AscuZ9503zxuQ
waDcOE27U+AgRUMy8Ug6kstT5YAFOahaYWf7urBQcAyLlm6AWN5DFilhQuat2vCkDzNDqi5BhKyg
gIzjQkcO8B6t0Bom75a5M4s3WXuQeO0BPSeC7+5kCw/H8DnnZCK22KeZwsIQrFMlvPSwAvurmlaI
NjxjNS6gQRbmWQn300GOEWQzl8XSAvFXhA7X10hIJ4Fy8uN92bmPBFnxjHrpJMQ4FZB5Nr7QNT75
CpT/gBDfvGSGhkBRPNsqEFYJOzEas1W7D5X3oZgCFKAg4Vnt/fLU6lSqfENQtohqzoPovKyMZddt
pHPYzyCLSbWt4DNPIKQ598OHEPbyQ/Y0aNPG2vY4NrymSJtQPCFMR7YHw71Zuzw40kbIxy6mA4pA
LDyw/uunVcscepLi6cHs/2QIc6lj1TDodWNCnCdZtQ7kqYVkD9GTOG13Bm5kB14Tgx3FmrfmrEHi
w/Fj5aLfEub5cjiQmFiwFSkTRA8dXrHeu9puYwdQEHwTSrftpccgOgkyqj3uu8iYWlDwE6xX7XAJ
xjNqm0yzINmFzbtJ5KwUdZuqxU4mPpd4mFkkU4qIngiDZaxsN8NBLsEoEMBxlCM/BqN8GNfIO5ut
L60iAn+ZJW0i50Fz5q1HLnK9qkU0zx3uZxJaqwT4ONNXQRxunQB5nbpMATAbsEZFv+gUwQZGnn+q
2jP932SItoZ8hbE68TwsubJvQ4VKhZwUiXf23BWwvaNoJbBdF103rZ8b9xRDxVcb8ukLpGDW16Bj
LmrhWxZfXKsltx2RQkQcZQDs4xobufkIQ2cmAuz6AXLPtiBooyTxcgJq+GQJH+bQ7DsYrUMv25bL
ekQla1HHC3ICgYZLQgx5oRS2ucGT907arOBKsVWItiNewhgbgtib+/zJIEX9nG3q4l3wo5XXJXuT
bDFjyOd5gQqhaydx7M4YF8wFY1fHp6E34LGnTLTS+E0P1X1VnxNiFs3qs8vSeZnva/ocmVrqF6RH
rxpRW8WtYWctpN6wffC4keBvtiM785yNzxrwZ/KXkQHbubmwSys5uojmFBGX3TibRAWG0jF7MTDG
h5BTud3Cy1moEkk2zlICIK41gla5FSZkPBckrEWoQp+VCuw7zpfXV1PH31b1tlHNaTq8usZyu+pI
EAZDmHkZEja/26Qlgg3hwIKhmXgVkzfd/+jDi4axA0xBfThUwgmA1NCpAuljmpz65gqOx1woW+RJ
blvdyhfQM2WUcUKxjO5FQEzspVPd1act73RenJ0C33FieCAEKtGq7enYNM826OQcF4YuPg8pDg49
oKCEkCRC3kRN9YPTkJzbfClnW3QGuXriQMnqBTiiGinlVgab1nucanx2r2Cv81fqwpMav8BxWMjZ
SmB1WVU0kaRLlF6V/iX/Kmrssqx1p725ojR1vkwsM+lW4/isa7tBH5YuNDlRRbAlavOWG60xmXJC
YralLVT+GhxRc7yHtF82RKnIBW9uBaLhtAujxOoF3VBRIhcxMdcK3tro3Ma78ff9dlUVAWcvieWh
PouBM1GdahZ7bK9sCFqQrLWSHJQZY+2ZrgDZSEwvwj27QWtAWjjU+EQqe6IAgE1xXhXBQhEddM1J
uEg0SYayC3lBAgupeiDtZASdTjLBnN/OPHiWwlMfbr1w7yiXQvCmEpSIAQ8KExcL5ynLr9yrvP0s
AdvJSHty+ocswZAuWVTeCSx5msP6DDFgUx86sdiZ7oUYjUmNJQ6rXYtOas0ycTaO4kzy/lPyvkMa
PBqXlr2zqVc55FaJtqglYraTz5ElTlPDfwWJUfK52PoLY2g2RQXSxlFOmqsrUPtJWD5IFICiQbqb
abbPeJbIKztM5WNjzS1hlqhvIq1doh96JSNFfKuUqE2DT68yp329IuiKd0fZiQh2YcqP/Z2mmTDO
D6HrzRrmMQ1tpF5/S2wc6kxkDqk8txqj1yGE9M8okv1MluBOVuehoA9adZHEVoSY3fvmZirZcwyt
yHgZymFbxftBR8wktXZUcmSp6cfaZjp0ZBVp+Ipo6lQsd6FibmvzoaLzbYlQ0cpZq0l2DVEhVPLJ
uDU45WMA6d5VyZWJsRW3mFEWB4sji8mwFJLakxnIS6tdwtMVKGtRcM0ajYT7teCiC5SNk5MoT5lM
z2FgwGZ8VDU5fqJlK/Q3lPMMJrCaBZPCAFcOOd5GMP9LImUs66hE6tJkMKgpCPDkVSP0n1Xpzqxu
eA8slGwFYCHHtrDGg0VViMSL17WJt294UmOMRbNPSX9SGGMXw0dYsRsomAg5F6cDzFKxFKF3rEMX
btN43FoUAppvDQePuFoK+rkXvWlFcx4TnxT6s75uJonTT/Wy3kudeRCDdpUkeLrV/UTQngwH/q7v
rsX0IxdxI8neJesYV+cgmanajD5k6wamnbHBl4Y+gwtDhFa2U/J+UVpcA/ZNmJFh2QxbifrWb3zj
IUrFfStIe9XCRdVqOmLXYK3F8UoVv6v2Sp+oc0gojKfKmOh0LQZbjm6gnfLMmazlm7BJHnUh5MAR
9Rx+iy/f+O4danD/KinlvoyZ5Hvxm1xr04SoYjkGtvSXNX9TgUNzx4aSYbEd5xuh/sgqxXas7ODJ
i5pGIvf4HU23PQIGWw5PVY1PV8vMPDlmwWOEcSsRPnJs2q6C4YHA2Ci5JtlWN74yQu1E5TURYY3h
NlAuQyQ8mrTO8H7lE/H2Po8FzoNvL8cQ8n0sErJ3raZ6GBRrEb7ekH5FzGM0Ev2E+hpS9A1x17PP
+H62FPx1OS61YG+Y6bx4kiqQaNPbSnlyCMzwVYnx2mVu24KzCi+iy9td0ucqL06nTStJm6dl8DiU
c11DqMfqz4z3nNdddbZCiruSKm58UV5YydmkUePy0fBS9lvixWL5OeqwGnD3JZ1ynhVfZKrN02Br
lJ+C00xE82on2k7s2mmRXJLk7JjXULn2zlIXH2M9m2kuHmn1JTbgX5rjfoBCpMvngYSRoNztBkb/
KYHuMqrAkGbMaFfN+IzcM+nBE6ZMY+mI9XXqsQFnyqNY1WvVecikXaFYS6/BRg4JRSxcjByVnoIr
BixCV7DrnPwyZK6yB5MYoLPyv3X5JR55ZdrDWER9pmGCqNqeKNAQlhOAs1FVKXtbN4ztIDiVFdUO
JZp3LPWLNSoRdSyqBX827oSagvUilN9K/cgBc7yEGNtHH01AQa7bMCxzL7YHCDGltYyiU9aF+7TN
X5oXUUUryYhAkuqJIT3Qf4TNWWpUTt4YyNGiaOgGxwtwj+DI5Lbo7bXwRLfa9E9B+imrtCd1CJVG
o4uflIA+Talsa2ER8tK4HntwPTXCedWvo1iaWw2/GMJFyD4VuB5jr+NXOd0LXjU5B2SMFp1h4TaF
zc2RHUbT9bejOpNCoYVI3lSZQ1hFf06TIKIGGmDsGOI2kOkHDW/etbgP5ek99OyHQa0OiMpSFCWR
cfHN2EXR02KQcmBb1kM1J5B+on7hnfksPen2N/yOezDxDWwKLKgB3EJKBkiB4/VL1fgbbCpquWcl
apXCEyYlkX929R4jFoYbCQeiZ9G+R8r8ezrABccgEkIlAcZvufxlBoKU6VzQwIoES9zpW4qjQDS5
AxP9PXbXdL6UIcswRdAm3MDBwhBmbpvW6REbbDxBAPttiAtTRoD3MNa/pw9jJhjAF7izDk/wZtyR
mI0ymBFXyqYJlNYEotInVhjwWRF6zu58rZ8uhq6LSLuR1Q2f90/sS/RlxtYxFzuTFPLON7NXr8JC
WBf/B9Ui2cikcesWCdljpO+fVzICTejjiucUE1hqG2d54i/ph85QRqYr8Cx1IgLSPleTp39/xR8m
+rRLI7vOIorRQEH154VlORtAL5IGyuHSEdd+yhHvnNDP1liHmBgSS6S3FssUdbKUrBQwC792SMgt
V/gJTH0sfel/PWeemaWtcxDV/WXrf4teNAn9COs0awhwAWAba0ioE3xbzYH+mMCo3ouTHl/LULQV
k9hzWs3utVW/rCdHLcCdgA0NmmkDYxwf4FzBB1Q9+hXimgLmXsoejDe4iPUZ/Jcow26iXhnxg9Cu
nWxJu/Lvu6T8/RoZhHeq5PWRRaf8JaRreGLkSKfNXglemMMWT3V00BViNS8qetI8nKruwSkvKLpi
X5+qyqvggIxqjzFK6uqF4EoEXkb4pKt7jdMFhFrvGhS1rQbw0uuDoJGlob0a1OA67m2reGiDtZa+
VOytkXuIu2uQvtz5Rj8sbb6RKRpjbi5phDdvbB8GLDkzh8SM11Y872JOI9JHXrzI5Ysv71xpJ2qb
Xt0E2VOlL2t5mUbrzlxK8ktQX8kRb7MXP7tU1qslPDqwluL4EmhvofIYVq99d+3zDsroaxvdWa8/
wd8M2kQY0KLIiOUXgeu3ClqS/VrEWjXKR/rZgzv75JgJNfjrzu252RhGlF0fFZOMc5E6mPLNawE0
oiNVS8PtkOO/IeNHZUifci9PkkY7BVBWaHEfQ/AmMQFv0C61gDUmLTfb16wkcVMX9ZnV7ov8IBGe
VnuYpBqhnQ3+JHXbU+9d/CH+dlXD1ptgMTQr0tuRgwqTrAXrrd4d/V4M+68Kcju3UBB0oYkxicW+
HU+HgtOraW+UO7Ev93IdfCRw94o0nwVQ5/sRpI0VnP0ANoNSB7ighwKEUsUnL3ngvAFvxFrkYIth
Xi1bpeWd9JircbYz+m6RRVtLPAhxNCuHfNFG7KbNWm92Jme7uFZnnvwm9JjjAu/HnH7kPl9AYLfA
QmDKqdk8yAmiEfecb3vyD9gTk2SiShgxCNpMiD6NNURHqX+micjrN3pd07eFcm5GGVQ6UBIrtoGV
p0pz1MxzNAiX2ieOufWWmpvNZOifeSRPVSyQAvQ4BowDGrAhEbeWi2Cx3lrhZ9pjvudi/Rz7EyVG
oi0GGV3vRRY/FPkOSefHkR2bpAg1CO0b9gV/1lynjpSopuhCmMlIURhVaHjpYQuEIcn03wsZAix/
2V/P/beL3exhsidGg94zrxIeAmeBi0RtHpxkg2lL0C5oDbHZSCcyKdMzEd5JuFZLyCEDsWzYciaP
3BL3lXDxNHjA30ArZikuldZzZiz5I9229A/NkdliyDux1M4Vapxuzroou/ccZOfdD18HRr+EH0f4
zsvFp2VhAMDa6TfgvgexXeLbr34bwUs7zDz9WV+DtiZLK1hywA84R41udVkFWwAzDJXGdGrKW4Eg
cXIGqlnEgdF9yYZLnL6l2qdCkuzjsFTwRMKX+orSXeqhl0bVhwnGZjObvNKMyxbY16NfrnN/z2mC
WFjgr7l/jdjVjG1iPSnazhHnwjPZQ5ibwLL1161KRz5h7uLXpHdDXkFqJToP3Xo0Awo+RHfpU+jb
kwLA1W1M/9l01lEPpGDnu4FuXvEAxkF2YaelW+J6SaW1rX4ys9bhI0z29rkvVwPB4EJmxyxtlSJg
sekLEMW2WbPThKsXbPR+mcknOVhJ0YUprvaZbZNt+K0cC29ZtCv9tUQtPGC1wWlzqRm4TcGR7QSs
BeNzEizk/SBeTc+yvzps2OSNQoZKskWsnc4ahkB3KU3iuIP8Y+HJNzwR3wh8q/ZJYWenW8aRcvSN
nnG0WPDQspdmrqglvX2waMoXTYC/gLPWW0QaD8nTWFGm65rKbpKyFE2G8hwb5tzkVFsWbL+4Ggxt
iZmAOav8Q2pEfHz8e+AhhuJaSqAkg8X7onLws2LudG9th29QihGuRKXp6gX74lvZyWuPQh1hWmD6
/0XYeS23jXRb+IlYhRxuQQSCmcrSDUrJyDkRePrzQXNx/MsuqzRjSzID2AC6d6+9wmuIre3S7YMg
lmB8PFz6s7F6W3Z06YCLrCeuICuD58fQSKd6wkbEMn9p2ocmfIC/TnPj9EXnhnHxXGi9VWtEBAC6
mGK+XVFEFavyc1IHFHr0rvveHlrxsy97R4tIq0tI+RAnv9bJrXsMZKcHu9n00YMsbtOJhkss/dLm
2o5Mlal0fm5a3Z5SzED14E5taBCM8ZsMnH1VuLqi4i5DmlB05Q8V0Ne6+sfZ/FLmUJzC/fh2Niup
nYVGY85qndUt0SzQPsJdaJ1rct8xyvxh/f3rpIVujtJUYNOifZu0ZjOujVCQkIN13oQ9eYpnncNg
ZukPJf6X4vf75yJRTUXMSA2nCt8W+r5P4NQmUJNDpdhcVy/NjN8blk3dNpygurUvIVtDib6Vat7X
sWHrnWqtwqMondsG94lqC5Q0FvhHtS8aorPVCE443ut14k3SZ6jiSqdyt0J0pwtFfYC5kXRD13IX
SuckvcCGmHTcIcdLLHhK8aurkd+2Tptuq/GQBn4w4z9eXzIxs5uZVkYK++36MjMi3LgBjfGhgFFT
/aBDUr8Vh18cA01bsiupgBY6y/8uUH0wzerUGfFFy7bJHiJvKPgQqnVCOoAMCWDqU7/I7hrqFVo7
lQv9aKV6OIpgZ4naGMxnRZ1zmwk3EwaVWO63PgKZufBEXBZpsI5uMnkidzFmju39fCCsoX8Nz8X2
ugIGvUPSRNlAbbRrFj3fIZY3CDTi87+XRjQgf5mhNPb+hI6hD2bf+r8fsxWb3qxzJb5EhldUdzvu
oAnntckKalAPJ1OdBodHwHMSktAHwnrELBH1GwvVbNwb19Og3OQhxm5ItaCeYjCQ+oHiVnd0HqKP
FA9PwloQIqUb1BwBAfZEfzRr0E6xsyMNZ4h1ZW5zeozGxlQYWqeBirm0Fp9rGjKJn04vSXCaCq/W
dzWhEDOl2WFKb2OMf+qPVN+1qHT0XVkd0/JY/5qDrV5fivpuym6H+Rh0N4J5nLDEVXel9iQ3Bw07
jwDhyO3U7WPzeMUBKTgo+P/mjhQc8+oYzqew/AyCMw41WKmU2k6GxL1yrlR5q20u+t3gNcpDI9k6
NRX9OFBf/GQEy8DM8Mmk9YoTEWl6mG9hXdYc8LuoZ58HtuquC6k88CbyeyJ7NFjbdFjW7Cp9dmsx
S7ZIw3B5PiMpx/b02R4kBrSge20PvQufo9qxAJvFpu3tCRdZYs9hia+c8YbYJRAu6yra3XOhOIsZ
h3EsMGnWbhjQXt7SLR2wsxbBd70Vdrm5I9cHg4QI8RB0+yi4D6RtYYLQOuUxeW+zrRnfU+COkx98
rsrTQCaOhsGVG4g+b6ikt53u19CDQW3qU4CVN1cGptbYOaKsFSmb1r2IDs0REqcerZIEdlIeKrbC
Vic5VBQKfNDH5boRcNCx6nxTRk8FG2v5YsY3ee5JEDLkfTPt2lcl3ZQ0J2U6cpur7qTZpVnd6CsO
TIjWCvVicIiJkHkSISUELZ7cq20sbMTrTqnOrGfyYKnYzkESaPwCXkC0lhr3aloKwu1fUe5i75BI
1oztwod0NIUdm5Es2rb6VlA2obDPtZOU3qn48FZORtu1vM+ljQxb+I52fUSLWfBpjuqGH0vbDl6O
fIsIi9IfgzI/p0+X7MrCN5/l1BZxMDY3qrkvKncFgzmxhRcZNHId61wN9tS+StIhFjdqcxCyTXA9
FFgwkxIinAW6Jog62BnvSrxdsWENeFVLIX8J779+raKuINKm9m10dWJ8LLNDA39YtMBf1XC99HwA
eoXmMVR8TfEoctl0j5Kjr26Ecitc39vuWFDARW4bUaG6GbGBpadwXRJqdVd8TDDk4LmxSI9nUdlc
AchhxbEaic5suLLsxxFs13KjV46WeLTA1UfhuhbEXRhu02HTAnco3qgcFaa2ckP7l6t4iE9C8s6W
W8Q2jI5E8aRF2KThG969iO1jLD11dMSzO5rxbf4+1aAmN5i5rdBXRm+zdJbDnYQM09hkwtF0E+V1
bneDcqrHjUgncUWKB+4WaPU0eHUuhyeObgDul94V/bEbzvJq3cfbqvUU4PXa5aXMZXu0jobteGPE
nMo1Fe9ETSnuNNx/p+1Uueb4KzWdSPfoBbsrkn9IisHHicyi0ZMo3+FwsZciYMV0xO6Rc9pmy4xV
s9vChJX0qvd8pDR+icSLUm8K8xyra/oBKnERWPcSiYEloYTDDFPUNmg2rXDGeKqeofrvtYz4T380
UOI+69WDUJwmad8z99K5i/0AcbC6E5OtwloUbJviOOXPs3hn5h+p4oRQ3hWXbyKyHG7oISlrXldA
ioHDlEzvaT3hAbz49zgm+R2xm94z1wiipeKxl+4Q/Qmjk9XOFd9g4hIgw7cOFnEBSfeQn5C5B9Vz
PWHuuM3oq8J2MOkYNmIICEQjPBzXAgiXEBOBwd+00xr6Lh23pVZe4vLuqj0XwquhspiTnVDfchG1
2pq3S2WXgTQgWuCyjMVy6JfpMcTZ2KDn6U4fWeNqZJxhrpxu0cLQ8YBQaWIOpz/p4yvrKp5f9OdC
HACnrVH4jXJcdac8vcu1Q48nt3SAOZVqzji6Q3M0wh11dREfguQ+NAJrFfspVINGM2A8HILmEssO
ItYQQRWfxWmiyyitg24n5m+leRlXz3Vx6Ceaw92jJGIeVe8jfNVoEcqHOjzWgV8Ldk0uDiz/zuGb
gpYeDQ5lHWqOKh7yzimYxCanXrnyaBsbihoBS3wdsRg8sbVZuXJGf95h7PvMNd6HbFPGy91tEC8y
bELlBK1pDJ4lmkr5Jdsq00Mv7Hv9tIp8s6aSpzCLfBEQsVvdxuqnrtFbG4kSNCrW7JeJPcBQPZTS
vmtvru3xyk1KkU6boj0Z+qthHkJc2BQ8sHW7pofJlhUOi4BZmRewYM0W2zkBkxbRrZLdHG1pDTEB
mvKtWL2OwV2gbEz1thtOuY6Hzk2MEuKiA+/i4Yu/v+mNwYlraamOyJOINlLuTqIds7JwpWDqMlkS
Vqwoi4NjEx9yWIsQMNOtzC3VeUniV5BPyP79CGXIZuyJtytpOxR2BxGbGTx8UQJXjC4qJBZfjZ70
fCsCtkz9dqXvcvNNbl053dBj1eFisTIHFsdVEmf7KGDo/NrjmSltgx1cQoE80mw3jA5lTF851wD5
1g+F53f561fhqS9Aq0I5Zv4Bg4PDddOwUgoMRqq9+XRKPu4ekVLEaz87L4Tw0KdD5GVHAWJ9ZdP1
3vzUMPmuIPjjEL7xXbtGm8U+4BAWfxoSpgdLOFfOM/1fHHinzQ8bne9qij/e7lupPctF2V1LbXGp
qe6SO7QU+JtDadKdmLSmJeOuW2NtD8xpuMNDs94l/spFWLtjRbQqrzskZKP9uzAW/1b+/34WvuFT
ojKWpXSFNlbCg2En1PU7JbVHLC+0aq08zdLWJBGm9X7cePwN3cVqGiUjLRekNMa33Vg1zim2Iy3C
yQPRXkjJVGdYM5tYP1kff9GW/3ffhxBVlhGEqGzwgGP/t/aviqRSlNhI94WiWeZyD5ehK4pYeEiX
BitFtpwlDY+V9BLDL2E75Fexclc80qmx2ItmqC709FPCiyHLR5jANNzZnC2cmLrE8llgVp5+Oi9/
gVQQfQgijFwBQBgTq/896KvcpHQo5vlST9wf5Wsgb8VoVzHlCnAqKVIV7Hi0izQC/FCU5Gw5oK9p
21Y5mB8ijibF8DyaNmE7hmVSv7w1OM3K92ILZel+JZ/G8saYtrDYi8Jqvbm5HfsTUAo65Pq6bfqH
Af2+mNxeY18h4dQOkX6ku0oFV73r2CN0byoB5e/iOo3wuMHVqYcSJFvyq4BIixqN7QdmyzBayOUA
8SExW4uY1+mBsCG8bpptLNv0YrPkKI/WDFOCO5yJnX54IEMl3jQXGNr5qQjdGk4QQTyGuwCIdguV
ASKhhiCO9ZJKxo2ve9pS/74tvgCr75eMqNEJ1KEUSTRV/3f0s6rNpaxPgkOCA42cwiTWG/IFptuw
I7YhB30cXgAERPWSDupm5siN+uoWTOCycten7IVY5UrgP7Xv3Gs6/3B88AA5gO8HKCn08DRTUPCL
/XaA1bVN00iNg32W7PM2JzlZZUdBWETf3wUVMQzByl2K/qx/m4uVXxfjscpR8CWEXZQE5zaihccM
CPmDaNxnZbRrBeo8LTPXNZe7wlZyHIlHy8vt9aoBp64IZcXXL53eNRVjU/VWjhXWtOCgCtmpyAjA
hCRYdruVyM5KCd7bAr8MOd2vdFBolYBYUNmou7pDaMDhJb64EndTiMMHrVjIPKt1Mh6a/B26UA1f
AOXVejUf03F/1ZObKAf7F0jRUXs760D5E7DX5AkKuZqQuZLihMr+sYvJ2IH1K9BwAFQNB0gLV6w5
jfCckummhmclhbottFD+qFUr6tBR0LH6zvaR5rG3t9Eh202kQm2Acwdb4Q6yVPOBX1uyWkN2b97i
hO2Z0zAxNn7CkrpYhw+F10KKIkMGf8cYDrIObUqq7soA1iApZ+NDRx/t+qJAHMkoojV8h6aFM3kc
oZ02cLIqgg+uRCjnhr9Sh20yt1sT1iMZq3G3mVp6KH1FkAC1Gt5jbmaMdp4kZwGbT0M/Gark54P0
qBOLwxZcVAlAptIS4UyP2HIYS9uqExY3tBYKn0EcJXUqUyHMHjeJP6tA8BjzCaoIYnp2qbiDy1SD
wBUYI4ygPo2Qu3FRH6duvFEgvopdf7OK57uK6mIQUqJPrzJxh7K60WD1odiQ29ieJ3kvm/iqx+Ot
nGYbEQJwYNwH9SlEWDHjU6vEPzqWKUvj/B/3xHe1nJop9VTKZnzRxT2tDcS0VzclW0Jnf+eEb2bj
rN5zXAm4As4mnFc3Eu3WfFQo0xXz1lhf5/OysUdKQvQRV8/qECqP+ESlkGM6ZH6yTFxu7KxKP63u
s+YxZc+b2CAdcg1WuM00DySRcCoiKai2ce8I941iR7ozyMeyccV2Y+KjUm2Fwa9gL5MxEEOiWlf9
uS3Xeo0LS//SELqz7yAxQSG6PnSPurJGvAZHCyeOq3xfXF96srN4NqndqA1IIGm38yt4soDdHRiA
rWsoLJblOhad6716npTPudzD3p+IfSKQqJnW2Y0YHeTKjRtPLN38jQ/5MhE6wE6VJx/pULOUBIqX
c7Xx0fGrXfe9Zyjg3FaKI9V5IAZPv79KUIfWwyUxdgitub4Nw8c5aCmTr/cN4dcQ7B8CIpwn79+z
s/Zn0QKD5/8nvy9M87fGsNZg24pkMb5cWz+l9k094bqNBJtNTbQtqu08Q6F1MNsA4lBOXbmVgNrH
x9W0Tvt1SBjV4GSTQ6Ai3OoOzvKxoTWSvGR0WQi2WUfEGQ12ilaD8E/jsU02+nv4CJY3eSp5QeIl
JJWpBt0/DsIx2ua1l+3bN6gLH4xHTh5u7UyYzdGdYQcGA/Hfn/7r0/1xmauYP4DWwi/6MgP67dPL
YT8bhTJFF3n10qHAnUl9J9GPeL1pj+Ww8YEGl324LqyLdtfkh8BwTCKPCfsjEmnyrhLYJuRW7HvB
44hXQFu0ilzZtJHy1rJ1ndbsBEpyijipgpXXdlK77OU01DHmtmw8lbwX2lCqvQp9WonXacsOqCG+
dHiIuJzSn1Rwf7+vkdou8RUKYrhv2O00XVeGaErhJaH1odJX0uBFj7fK7EODT+ULkyZh7aEnwgs1
tZuBKI5N605kHDeHGv4llxIiE48GU+4gHtj2xLiVO2nGOOKAkiRuXVqWcnwvP1WxvguVZ/bso7m+
hvf4HZEZcQ1IjWfn9YtWUr0f6oIMLO1VXJ0MABgCYQYK5FuT1DOit9l7p4eskaxRXcfmQ2v+GnVH
K10gwlFyuy1pC0br1Ht23eO2jR50by7A+73M6980ct83gf6iVjfycAhWOzmhEvea4r1XH2RCYSin
cmdVPQS3ETyah2CTwS620m2KH8K8H4jM6JBO2HL1ycc/G89pYjfppmdkIHRgD1HV51J1SOmGc08A
MSRCg9Z/RSBW8jjaETED6w7gsgLtU3CRmB9g/bFkkSY+ffY6lBdnDjcDm3BQOKnyZla/+adN2Vfd
//3ylpE747At6Pz/rbIZCknSwqhLLkCj6kkuUa5GH0C807xGBcTPgKRDx7CtqYUBF5eK8Oqt7rRj
zlaqWqph9ALjr+rcUlK+hKoNfKeRtBpuQuKNFiqwWzXAdNbcMiJeZLj6sSPZB+QBmfEIb3mdo3ck
6Hm08qf5JvlFO47te3OTfwQEyvi4iRjrmiBRfMYnYktIHhNdLMp5c+bOKLWLFyiXEJVkqnBY6i8w
WK9rugBI4U3YlT9ZteB9/JeVT6ZYxZBRwjBD+kYpE4ZWb1adTo8YAwdhvToRweHjL/2lf8YtkYAO
pCr8G6oE6y3f0Bff4p980tEhEOxD/W9F9kxQdErmDdeUf71gGUREXHxJyLt6J0BlW/xa0uYIuSFS
bLFqWAwZJJd0ySXs9XFep/7ZezxTtK0HUvXeCa4lG2VJyzrfN+t7gn8Ql1mjtX7dG9bxlgijNYj7
DhTIwodrO5/QbBA8vsQ6kSN9JrLpjExm/QudKV+M9np5fv2j6PWvI6dSQct4CcGW4d9/m0z1NGvy
sjVLZENH1nCDWzqMtl3uU7+iMhgDf4W0NRR+KuCX7dsfV7n0/+/7bXvXTkGl9XmfXGiRVGfTrS/9
Z74N2ZPe9uyuHpINW4pdhreRlb79ZGEAvemHt/92k6V5pAmDiHKGHHu7s8HaQOms6A5HL8DBuyVD
r/LDm+hO84wLTUpn0RS2BCyApGJ5G29Euz/Od/lGxptkZblf6bEE9BS3NEbJpr8s4a5LeCkaWwLv
CG1zqlv9MbNHqPtktmEsbrcv5QVpxCMS0guMCzwBFr+R5ZWWJy1/0vcnZQ0sk/Q1NEVcwwk5aUs4
ZHlcDpEYqvdHxeJaAzvjKmksWEzW5yeCKNqTyVdGU3LiFT1YyU5sCfd39TYnBVG2+wshB8+0Mx2F
nxdpk08kJkZKz6qbbrSH5Lm9iTcDAak0VabXcDO+kpb6a2Zl+Poh+0C1hg/GYsNyMoGP4taCBcMY
wU/E6oCMTOLklkjb2a6tt7slKCjnt4wGwXrEMi42B+6SYLw6lh7hfIROGbZhS+eFBgNCai33GnMU
2Y5s2xyTwLz/XnMJyVsGKl2/p7wo0Uje8rLwimDiwnpn/FAukV7ExmAdnEnT5mvJYF0cXFBpXagl
edRyOLpzte5q626/Fz3ZOw/W8r7Li2S8ewDZbokTweeMr8VOAQzWWgxbFnsWtNxWeIcqk+9nUjCX
uWEJKVwsWl416/ERrgvfGrzU8iCIc8clkXDkyWdIcpwQjBJ5vVfwjK8Q5mB9e8yOFc961dzlqaSX
3DDDWDA1iHgzjsz2/cbIF5sN+xfmBdaVZCB2N3b+QVy1Q9TcGfopv0fwuU5PhYeS51CsCWNjFvyl
EwSXrVVmaH8Jcyt39W4JHCqYYgzCvrEGPkWX6EIg0tviHUMM3Adl01e23NJmOY+7JYcU2UrIbshK
TxMxRBWGM1hUYkLhed7zEn3Im3v3z89XL+ED8El6n82tvaRML4993j+27v71lQC0j8UqA7kofy5G
GUjBMPCKDuwcPILwbHxylwN3KkgEr4VVkGBlfL0iNSnz4BIVtgwDfoWsz2yG7cTiYc/LPYCP7Q6V
2kbi/ZfY6WVixkPQut8ej8/bj4fO/aCC+i96743+MhmkyWXJIcuc8guBbBj5gLNeWXuPnC7rdfkB
SJL3JzKK91oCtHN3icdd4v6+0s3s1+Uhj8uRPkOhsIzHW1BzgrZoSK5bHyYWw5Celt8QxsvrLK+0
RJ4RHb6TdktOmgqte3HrIOMPF+35g57GUSfXL3TD2+KwOi+feYnp+3cxrSzz+x/zMDY+qiQt0/93
NrsyFoPcBTn0NkaFLTtwzzwohyEJdp2OcC282poITmJ80pw2JrdBGb/o8WpAr0HnvI0vUE5obtiI
Z02qITlyGiHY9KZ6n+brEM1FvdDj0OrJ6SXDKqIZPh8NhMoaNUIx2uQyCWJ+m4/ARdh1kO1ayn5P
n72mUzTr6XF8y0iDpMPy70++zPB/fHBFknHSxDoPoj3//tvCh2ddF4mFGV5Mw+s+Ihc/KpTrwCfs
PX+K0hB/erNvFfwY5Rlgpx5ewulUXI+ivE4lL5e22GccDa6F6a3KrbZwzRd0p9JTr9/0opV8Gtef
lt0FVP7jU+savHv8W/CzWQqp3z610ilaIraAzg2SgifWegtRG/GvifXw7+HVl4/0r3f6VpK1eZAG
TZNhnURtOQajHSTxeoIokmifOrGtkG/xynOb7rKSP0PyeaEEyeZnJTeWqHKb07kvAtg4Md+P/1n+
qPCT81K7iRf9UNY8XWUZlhS+I8VLScCdWL5IpHPUJJXoDaxcg8bjeG7S26gjr5bNA2hlVmeHLlK3
c9+vOwH/TelKbp7kAnYSPOaZ7dW+yoeppyGSoJOro821hmTIFViORCDnL0FEqm596cQXzUBl1Nxh
S62Jn2bd7aWg3KRQpsTmXAaDP4wckoGLQ4pFu4RpA5j0v8dY/OlsfgP21axDLzRwNqv9tDWtExwl
Jyc8+PaHzs1fOwjyb5fNtypxMgdhChu536cDfI2JRfEKKiiJr0i9AEwR75r9WruywhIViasw2tQ4
/9o0jkW5zWTU/mgYZcOpzM+U/oGxmpGmAdEtk4QMnncy5J98m/5aYeLZAK9ON0Xcqv73Uo9kdUpX
EXY5IRUmsGKtraNcheX9MozsKQmUIoZJiT+n4VJ1FbytQ2SeV5XblW99isjxJ/rdXxo+aJpNnWYG
sw2eSd8GMSpEoRBG2l+tY2JmxxBhBsfG4CfdkP7XOf23N/pWW2OVnYj9LCv7ICYjeMZ0gbLWEMtz
b/4ylj4/LgKQi+IbLWtABRCv9fQ6KmAgpd/MiFiuEcbBW7FJPYmORSk8ZcldYxIknayNVrtLouFm
Bdt8HjDZwK1y1m9nwa7g/ARmupbL3O+jztWMzu8m2QnjDPsPSKrz7Zjsoyt60G5rJp96+HGtPkTW
vOhD4GLJxIPe7qQpw73pOD3FEjAa5QhhbdfkSl8YTAZbhMybg+wk6g9ZlALV+j1mJoL4OkCa5mZz
jOKBnnNDRgNtFdUonHmeHKJkNiKhY/+++6S/znC/DfO3PUTdh13ex5xPGxoYVgmV32FYiPctEZ9s
HpWTfiDCBJqzjW7mFlogK/4Ph/C3LohCl1CRNYAh8Yvx+dt0Xky6XlfDMJ+bd6ib4WPxLt4KW5P4
VuLOfLxz6YwJVvusnfRLf2fsfnJ/lfRlwfg+zf9+BN8uatHspqYU9fkc3K/QRz6BJLUPnMP4Jn0l
72APGiH39JPF9+Zp9ZG+TUgX4l38RpIjW2DqvUNyr96V0EuJFIOJf1Fv88x6Wu3iExFNO2MjPKp+
5Ieaxa+75+GZlMr0V+bj6BU0y+9gpmUU3awM8XqGs0hWd2tnGKsAdUNgsdjTRKywH/iboIkV2VvC
PxiW37Uk/OYWWJfIdQORmpsSR63JIrxUYjDBWu7AWfBCfyA9JpiclFd4b0pLRGFPRxTgYEahZUG2
1mM81q3xRgN/exvgwpguRKbpvgUpgJGkeP3KSt5ycddTClPuL8E0uMNaw4Seg1fyABzx8gCTbXE4
Xsg95ksJrS7YzscG4CK3cCnI3hJweupSZz6KR8G3qt41zsYehsPwi7w5Fk5ZtQzMz6guDiOpWp8m
tOybHu18i+9ymnhoWQVfkZ089KYnltvWCuwigWkQ405lRTfdq7ltz8WluZeBHII1n/0UYGZi6a+o
mUHqX8C95zVS7vJD2gg7gi3WMNSIAs8tiDO3GM48iPhf9j5yBRH3Aqg8t/VpPJV+ciQpjMWZ4buI
R4T8AeAZqRaTF9xJZ/HF2Bs2u81L4fee5oe+cSu+wAvzkAiUp+xiImGwpNKqkKy8BmzUakswwPrQ
klqA79ll/ozfMcIseLQgOSFGNy/qJ46Yu/42uGkfJ1gUrFifJGrjvKb+EOcg/RW0+/02+Dblxs20
Mo00Gw8dDHZMe8Lq2EmFL43jXkynfUADQ6ObhSntphZIwKYLDHEznFKdJny1nVCnTwnK+BVxuWWN
kjrc0mUUW2x5NHp+hhWZRBeurg9YZJwx2XJrTdsb6Jf1jsklLZGfT8iZae/H+eMs3kTEFyTjk2Ry
vvvqLJT6fadcDybsnzQgJnChUGbduYiDtdAEtgLXuRYOPVBnStejIfNGw8dubtxGTm5icfLqno1L
3NsN7Z5SXd3Lwb3k1TEJv8q+MLadib663sQhO/8VdCecOyZikcUsdDUyScMeOx+ayKNOFl/4JPRH
pbpaVYa/YbbLpWI9VrItsbGU+ifgXuS1UPaOkXHB+9Gh8lgLC8tHj+0huhNNyBIdJqsjIsNc9czK
sAUD8UCVesO479vLhNNaxRk3yicJhqyiiDZa3q0yQLIswdGGej3QpBvyrdB48K9iLbYFPnr+a4AJ
loKpi85qj/GhHV5FXzM+EsTsEn48KxxqBv2wKNlryvY8AxmuE0fsPxuyW6SYFFZ8jhHjZFh7iWro
5DRh82ynBiemhCKvMWharadJg7/AFA0FoA7udXOPhZC3kvCV4QhJkG0GZVfITzN37FSX7nVywoUk
kKxcqX1KiUI2r7tgMSdCjxdOiqeXe6wY1O4GRzD6nnOHT35EJ2v1q5yHdcf5GIwYL32y6Nmn5V6Q
ASjByFTiHQ40htZaq+Et7PCer9ivcup0xOkhS3IrvU/N4xTD4ibIMVfuDdzoBJ3VTTEQfOiWEbxQ
JdAsSNe4DmnVgCeLQPSh5A74kHBO6+ohZVOVhyfTSFypfghTEuenW0F60jR5zXXvQk6hBQWrXpcd
RWC5HNgAt7fuXIMP6dp6FsONpkDpRC46IhKZZP1Qo8DsJ5hdzbYq2Hp2Ja2QyFZ0zYIeOCYhEX7V
JUlgsnNXCZCPR2DyTDc3y4lata9B8iLowL10CHR9B/KP/0l6wpvHKaunEFs5M3m8zhsDFh9GP1N+
0KXYyTM4lpU/syc2motO4VTqzUbsDS7NNU3GEQ+fBJnLvxd55W91xu9zy7c6QxUjc24TmrMye0Is
VWL2i9yXOMX4K6JOgfXWBGpuh13klsuUj8t+eQDeQuX6VjzOx4hIoNmLFLf4VYs2nIzrpXXZLxm3
KUhF5FCP55jmv5kD1mIWNMRk/IHrRlH0R5lAYpgC2Ull4wnjbfmMvxUqg5zJYzlCNcBPw+9BW0VX
BRVdIE7ZXhA9IERX8jqX3bez2DM3vurqruCMjnqaXY2fYTzbkqO6KOJ8HNZutMlKztE5uUOvsDqR
c726hVuwOgUX/RQchK1xwW+PprGb+ZpXvypbzVO8yk6IyY6c0F0hoVdtBHtbvI685fvgXvbbje6r
pMzIvua0m8grN9jqewYEPIX4LTfcnBbnVhInAa5UgKsleNvklRCg2dknJmC2avXOYj092+1RcIQH
1QW5dQCO3dbjA29LD2zXq738Rd4Ubu+pu8Kdyb64+sm7utE3Cyg7erOfbwg8/tDdgYGAHPGquqCt
4+syEvmx8pt9tYfJj3+1wp/L2O3G9cPKZadr9wSFX090arCfXcYaAR0ALbstRrN8yHC8nl2ZsYUb
y4hC8e7OUL4BheFlRGtUiuFOWct7yRnuBOe6Z6nl9Mjugj8L68EWtlx2V1e5yNjTOB1vKZ/N/YLH
maBUNC/w5e7s3oF18YXPRsC8GljsTbm+e4vZ+URrkXM+2+EODH2PSYctE1ysvbKIcZQCg1XY+D+u
VQ6Blq0zOVcw9vmOrvbrMrDIJzDPTR3itj0NO13FofEIXYQfu1Nhq3usWIHloc+z0RoBFnWb0zKT
0C7xXi0YdWudlmNkoWJ4NO+//zEjgP58Xp6IiIBeKbngju62Fv+h3rNuzh5W68zhdsFVMB1avl9c
fLFT//paAO0TrIcT8L0NR5zP2X7B+QDSrvgITH2buUs3gFBfWgBYRzjxBXqdvbwkx7ReskbuXpbB
JkqH36BZ5TXgCpGisfQCtjzsPrO7W55uF189hOXPyh1uMdbYkZx8QMh6WIZv6RvQUfB0ugsVj0ko
C/mGzwTYatfAPrQW1P3yMPlrNBHAH+r10gYLAMaXNpjyoa+hZX/9HACo68elpWWcAzvA3YcHXXe0
OKwb7y5CvMnaQkQ4tANAdm1/9jDYeTcdautjvBYvMcDE9UILEbaPQ3yenfqLD7p0utK5eHx2HLzR
3caJKUTFbb0Pz8mRPjd6zuC0umgm4HmcL1158J5jv1e37V7cynyJ23yfLr1knwjwg8GDa7/fK27r
177k6jwClbVL5eS270yBwM+yp3rzVvYaB6bDptr0buUIt5hj7kueszTzdALFhw1qI7/ZVE7qy1vT
W3maO1wKp3b70+wIbu4/g2duF9iW0PHSHrz+Fjd+vkhHW/4iFmKbutF25Wde4wEsQ6uA5e3ghKi+
drC3LNkx3OUrfI422aZwQPrJMnFZA92Vh1r9ZrwjrtZHmOD2QDrJhtLc72ktLn/5ra+45jYh5Q/3
y60UW/1+5eHQx7P58evz82kaS992r2zNb/CK/iXxz7CVOPylpbJ0ROJ7zUaQcoZP6Tyah8W03sHL
1UUhAXHMDR4HPoq0uX4qu+YQbcH8EQfv+l1xKA7TTiL6GjmksEu2nRc+dS//jUDu4qT0ArGaseI7
L3bNZ+yLHSBzfkqc7j7lu+wlca5eSAMDUcR6aYyIjCWtY6bnpQO6mGc37uLuz1R7Yh5DPyUvPdN1
cm/6PGplZV71OW2SbeIsLwvFgK/+9r+/S/t6xB6Sroi6XvounXNdc85DL/ZCjzxEl3O7ideP1y3x
d6lf7slzXNIUW7eiI7FWHdFb2ga6J3E2+jsGm9HF1setOLUFbAUTcszVxS2WOxRCCXMuToQObtNM
K0sXFz47J3w5tMIz/WkHF41w0nE37WinMIYbJFPH5eMYzrK6NDbm4pvl4cvwaZwB9i6OsEnd5ek4
XS9tiuVCu5R8V3kU/dMmviVP3f2vc1Ha95zoyTa92RGdnHEM1oNLHBYL3rhBULeZNit/5eu+4cAK
+vpdxczOAS2/Nv3liP5duIh/ohMSFFKFFAssgHRZWP79t0WfkJT/4+y8lttW0237RKhCDrcEQDCT
kkUq3KAkW0LOGU+/B3xxzrKssmrvvule3W4zAT++MOeYs1LoEy2Qcc0RtA6eXr1EI0dPci3YOGkv
8rdTv69f0yAdAMHM4nT98zUTcZLHvDKrJUJtZjuouCNrphJF5HFs143micb63x9zmSP+OQHhUyoi
+ZcGgxjx85yxE+M2byRCCSx6fSbVRbPryUn8dnz498p6eR2aFab3mJM/60KmJu9TKa4TLLVn5Wk4
Ze9+44ic3iDgWxsXmTetHGP77w/3xYiZV1UlmXw8hUCjz/yGQJ30Wqsl+A3rvrOXbB/Wpsf8Ft7H
q4//02uh6AJDQi6g/um3Y4Zr9UVVwZRncbwMSC+/0UqsKb9NEfp7bMXHgngCJkojhFH6NLbKYmVK
QGtPl37iSjmIs9fxrMOIgG21whT9oKZrZEL401u7BKj970/61SWDYEs1pIVKQ5TCnxepX+SjFLX5
79E0d0WbYQS8CsE3VTeUmC8uTUZ2AM2RwSIR+3QDhmE2hBNZs5ATM3os49QIAsIf06Gp2RjCWy9X
bwWL+y495QO4Wdai5tkU3KCytiNsTwN5FPJrtyzAYooyvVlIcxzdlbACov7AlW8XOWKZOX+Einjs
lZtfjyCN2QP0jMfQAw3U9GqJIU2EeSI6hpnaxb0saFDDr4iVtwG7xWR80bFS50lpp0Nl+9mHiINc
SRkaEmyR+05ggqI22SkKzTWXUT+Fq9HP9rWSPaazUYEs/SVBqB+HEATouG2MpwX1OIwo5P2nBpNj
Iyso+JD20qsCAw67y0hMWIIWyQwj3HGha+xLveYz1tvO/zAm0alLNv7Di8m5PUji2mIqgDywyEvH
wPtbIHuSS+msiPNdKwKCqna5bpyVvHPEdnoOwpHSpeoee+ElDsYtUcq2GIAD0e8CGbUA00aF4Vs5
ZtewaNZ1iLiOzb6fCJ7lA3/qH6WGL8Kk3EIqbDJO0zM7kt7F/qFhZjLL10nfYA2YRn2Vtj+LgAxD
AS6M3t6VvMu6AN4uBacgRJxV7EreuwrUKhdKRxOPPtvkjjja4mL0bmTRAkKqaWv/IJvzpiO2ca7V
rcEFWZrVe5/APkhaLyt4QHanSLuTTGYC75XU2UJ6DaK7DCIUxj1DRjrSq7QSLPXK0FMOjWWnv2of
hy9Ke8yLDru14bV+GCI7vUz8B/FWUOOiXYANZzylv8zdfKCxIxXuUp36Q/mQnSY+33NxT+yx8BPe
yrp51W96BUafjo9hr79r0GnUKy5hGC8zwpWpsnOiGBgQnnMsRgNM/SjZmsKjyHy1MMxVyYV97vAn
xJsJ7jocaql7yAUmb++J7DMcZlVlHgTJB++8VqrIkxhN1P57gE1/pPv2wZMlOvDvBrYoiqy7UX3T
WZ80aNtzv3eKWrsYeuL9JtFbzJai4bCsVPgRjVQiWuky5UC2m8xR1QGnnuomvgUUMHd9VPjllHj1
xCQhH7xI3iYqrJyBAqmwdgPy6VAJd2r4IzN7JsKMsiOJ67oiRqwLjjoWw9IkKtqK7FgLIFNjMfcD
1wjEh9AcmQyL7VkxUttXapyusxcnIW6Eep9oGE70Av4iVayvYa5kunHyQZLEBu5RyNGBcSmDmayj
1niuCT6tjMBjiUQYQrxuGQtPDETCIXwWZ9mGTx5qyi4u6p3AlB+nbQpzR9d2mgo0rSQwUR3pRtws
+0gjnLA95muo8CZ3pjqj3amlTRThqiGGVADBjlJ5Vq1Nyww6Np8GfHoLirVsjJXf65gP+yNDuGsT
UcTJhMfSxjLf6UdpE8iEeOIqNMJorarxyfJ/JD6OIBx2GnTpDJdqzM82Si8TDIecPxmb8qlKcQNC
uO7KbTilW5zhlTa7rR7Yo/7DVFI3AL+qc8z1lTNB3k5BN5o+V9/ECgJ9BiOtJCP4iGt/wdkKluF2
NcMwQ0dHbmQcGlPDg60U175wJ5qsGCAhp5W+Dg1HG69q43F9sZhonKzTT0q2FcZ5FasCW4wBjbdp
a218iEd4BEgbhd4puRDinLVv8TOWmI4DyxZ8aZ/ABxDCEs5c/5hrlKaquU18RBsDLVn6wCxmM1FB
9qm8iYb8OoSCJ5ciZN58Y3ThthCBkTTNU5+WLuTOnw30+BmzTI8TllOoG4QfxnTXNi9xkTwkc4+o
jSk8+5ccyLJYjL+wRhRCsI5b+UHpgPvwIGgjr6d7yBg2DZblKfFJgEk1P8WlsoUAaodDh8v4aTGW
qYV8Eabgaca3MWboa3zyJLrpSVW7lY49JRd7O8iSbdeAGZvaVQ6OpLtN5XugJut0NJwFnV7BjWYr
fFBQtGs51vO0ckaNBhXHlIhWrJZTe6rBkTQ8TQKftjxvvSoGu2WRxFGc63DYmGW8WVD3M1uZxGSX
Yowbky3nnCsncDXruB9OKbahLK7vWJSuTIxGVmQccHsrJpNhOuGeEVMfuKx+ncBCoN3ZRUN2GJ/C
UinfM7AQPGFajaevJL2KlcAgksVP+zynM/pbkfbkR1dpHhecnQTXiCeFnCNwhZanskklIrkpfvY9
YSB3sw+HojyGjGdLARchd48BllDWo5Pcd17NFL3nyRxrLKnwXlgYaVOEvZDu+WEZyIANy/KnLhqx
tKlHkhc5L5VVUKDobdN9lPKW5X2nvCnBh2qaTo3LIjCRRepLBLABC3UdZyh2WjwwmaPzkOyYnJb4
OotbbRxM1WvFdBv1DH6MgxGYIIaAgREsG8z9Q1fol7GLINDBQtF+mAlYCWPe5SHjInQXk4lhSbi2
g6tOFtwShhPBkg+AcXm4a8yXSOHHFuPD8obNFCqa6KZRRz7YbOd4WAosGMmmTBhb9IOd9u0DQiYl
s34MYuqqxstY47QlHrdSlbtCXKthvRfzeA3MeN2A15qKp3GM4SlPdixr6ONZkseAt/OnsiDls/OM
4ThYBRVRdYsywRFLGJI1bXwB4DKIj/jPvOQcg/IVMFUDJ+8ZMoXmvor0vZk9de2PYCywcv2ag+bS
ADmOqmJTZ6YtQEphx0MpJDs6tuWF9WzCaoPeTn1C8MkpMWbqA53hOQajsWu2RlQdGi2yQ/w7gfaN
pOJvRQXwH0XW0VhblOifSUVKEbeSMtQzPJGYR9crKRzaiMjgEJg88JKnfxfJv2vwz40VAvglZ86k
i/ycAm9I/VAV6SwdkrDZBlSwYrekkQS272s8liMUNZMdlXdNdk01YvmioxpPrsgJ3cbvAc7wWHj/
5i190TaQeUVSOMntS7jrp7YhlQW18us2OdQWJUhR7EBpHk0Tx0iEJJV/RzwEB5oNWW7L6B6kOLQ7
89e3pb305RtZqHpYh1XawU/qKkHmYWlkM3oK7Onm+LpUXA2wlavYvJfIJBTtbgnCxJ7ghgpWqtQb
g2/atS+uhgUWCdRPNCzimz/5l309nls9tKajAkm/8GPWLm91fJZbywnLYNXAgvzm2/9b7kRqJCrF
BYWrGern/rDAWxlVHdTwp8ntL9lmXr0/MyrJv21Ev/h2l1R6fPmsqojW+/TRLDGlcwry4iTBRx8l
UD3EQjL0KpOt1H9Ew85gvEIuRp0AhXqafXDKzTf32u/G+tPV/8d7+NQjZmEwVVI85KdEAl+A+91U
17XfrK0CXEnw0Q+hp6GDy09djd4Bz6oyHn1ptlMrdtorLQwQg29+ceWrH0AxQYctAx1WOZ/6ya7r
YfsXSQKdvn32CVhm9SI205n4JYcISJ94oAbiYTCxXAK4XSW3BjHeHDMWi8mKl0VXgPswz8HuMRVS
R2/jB2oNd0T2T+S4ZKuhxUNnJUjx0TJIdeo/fIAmEYb8f19Jyt8/MHExJpZ4kFhg18RPkwYlLuNA
jOvyqMk3hcgNVWEEVyMXht6P0sYbxcpZ+634IlrY/GB1oLNGYiIgK1yK4ibud0Vpeo2cozUKMLZ+
GHAfReQjhGJiiTWeM6lgLaUY67J/XsiGFQdUdi+wD+7ND76If38g+W/J1+LdUGV2bJqiky7x50RB
7QYtreYIA2e+n5j+hYt7E2IQzZKiuVpy6FtXJF2uPHX03/WTMZ+L0NEBjABL4skyrXTVFbR1dVHI
bbY2GfqP/te/3+TvE+HPS1ohw9GCv2yZMtn1n771LDWlSRTH8hhhLiFqa8XmtJkpFV0pzzYJ8g5o
a4hE/PlJHVqIYxjd4eeUdDKa2bI3P4312kRbOIP6qdjMGE4kHJhFGJRPmn6ugJqY1qOQiMdYxksv
A4UMRsHtlPeMrba5hTbAahlqFVE74Vh5BhNoUzxJjQjGqX0UepZW5rQNiEJZfkyluY3yHk+tHROe
8e8v4wvIICw2UeO3WuZaTAD+/MX0bM6r0pfFCwCr/JkKV90G6qpbk5RBZUUwVbij2/rWXfbXRIhX
JcPSIPOE8D7x0wNsGEa+IURrx14ETj9fVSRLc+GCvZm70eb7+OZT/j2B4vX4F6Ysw2D9/uknryA4
RFEAVfyGtOeCFwwDBcFROBL+/ULysgT/89rihSwJYSU4FYgFn15IVDNzqOSwPFLz61blWjF0m00i
3cXttrj3I6KzqrSAUTYdM0YfBffjQBHaFtrOaBnZ1/NqgpxEqB4UTJZxU7NKpvtMuU77occBwzio
Tn8CzL7lRIn9+83jVPvm3X+6fQMLiaOYl+VRzJObYWYO74MeppKQIyA/GJpjE2IdUDRH4ZQSoS7M
O/z+hxipiU6qUrubfxRDs9NTpj+y5kyqfkCPT+hQ2OhrCckKq91cM13Qa6H8xgQwpnvIdNsgIcN+
g8nswqKzflg/9Dv2Lo7okXxmi/fWb7vCa3oUDsIhQCS6HXbhlhX3CnLk733HEi9M6OmZ5w+eNSzC
ruxGe5BjLK7J5ML/A3ihXEmH5lTcLxtZ8YZm+gkI2cbfMWthXbK/Gc4eWcWBpnUVkYgK7sx+O5se
cIKV74WX7ETkwmrcJuxVOdhsyRsx8gAnWmGlw3bxWBznTcQ6mJ0nJPm3ER4W1Biis28GcgH+nbcB
jQ4Hk8xitzlJrHhHJ75MrrIswu1idVz+iMBAiQmGM9yIi3aWza9svxw725FYyFan8ZCdihM2TOvJ
93wvuo/u0wdp7XvYMie3PcDN539S+C96jKhc6bfuVrwaP6EHVxkV+mpSrq0w2CU9bcE4SZ0fcpqb
XvtgRunNGI2lUL/0RvQUd9FDHIWOkKRvAlejipRctsJ1TtSR17NjNZIAIh7EkUzfWEbkiswbI+ZJ
ujLc9CJ+7CrLjYJlxEn2Ov5edRDRINKVJA+SzFqwS7uRBowIc1R64pAeyggMWRUhXuzuhOJRGbHg
MulKKetkKfKsLLkbjOgopzAm1I6ztPJaheeJqT4OQF0tOpS2l3ZzGZ582VVbzFt4p2caImIFGMVi
9umWbNVgY5A7YyQZuVHRY5arRymGllLeenj6p3gKAMt1SMPFI9aBp7Hq6PZjmwgTSGZrtTqTv6NY
UDE6OrslU6gldAoPq45nMA3Ihck2Mpl2JtbNCoV6OaJhRGUlJsJBlt5IUDPJ4DHgsRQTw0vmTf++
keWlKPt8CpnLzsu0VEvTP3OA/QzfRaaTC1er3MNj4CacqkLPkBKPjKF0LNuVGvU1w5eFkmqOj6NO
DTcc0uq0KJwiR07wnFUTlwO+KO3YVeo3R/IXjh+ADiI1tAXc1hB/F3n/3crRjvZDL2hHGlpQH+km
Jn4sIchTET8I7gF+oQ49I0R2yszRfPllZLx8nJHExjTEoa9c6zQ7qsFNa03HTOqdyU8zMN1LsSep
CAMMdFolKxy9RyNVkwDDGlp7tqzmmoUjW/zU7etf3SL6I+tMuq/bdj1DiPZFE2pmuuEo92TgejMX
CYneuP1XMYOpf/9Sxt8rGDZpisazd+Hhsrfjl/zPt5AUlhUbqa8fJX4klBvBr7bCPqZJTsI0QCC6
ipklAYc1gUOL7pGRJ9FWFVLjLOi3erxHxGagPYLuJnkW2AfgFAbD7vhklosFIssPrfFiMBDmNBp+
Wvoxam8jyr/I4CnfHubsILDDLhJtawmM35n49UyIIajOqITD1az9sIw9iaopDJd0hFfyq65u3KGS
7hjpU0TRSghOkp/AO05pZkvqeeLxRRg9fx5cSVM+VEW0pU3tFjR2dAmwXQ/Fz4JhWpxL6yT7pl3/
/YT9dO3jIaYpBlRAXf1bAvafbzQkDI4GKU3uZc9gqq3slqJZhPZq1yUCuRctseVxmxUQFy6+hD3H
Ccmwrj/MlPZ9BWVLaJ3vDU9fFCC8K6JGNA2FPMOEP3/nIQyMTp5L7VikjLdaR+so0vsHMj0sZZ3N
p4xSz/huv8f29++D4I+X/fRALwcoQvosEKpmHuWqOmtWi3ufkxw1SSuvuy7ai7AoywJVW4BaYLS8
2rxOAVIoanJopp2cuUvMeVgPD22qeWjsV6VGEIQyepH20iyBIQjSxzT1QI3bYjk5kyYCIx3dOs63
iYT5SHTMEmX4/Ngp2JFFVE5Fc40RE3BFzIynG3g+Sv7RQzoZVDAePQPK+QaRsaomR5gbGMw5kp1r
k1t2UyH+QsAaw2J9Ypm/tKFDDd8BsXMUIQXzwhqoWHOVmHOpbbOqTXkjBK9NmzG0BTA7o5Jsdj6z
iVxjnj0AIk7ONZuwTl7CyHamkrmVIW5kqCYl3IcoByYRbcoJcxjGWp2TfKZLqXaBHj62gLjC7DVB
8NwLIKOJbKDv1BOf4g4o0Ww4OkzWoXqP0IcvKGsp5Q7wxb3kR8yME0im7DfawmLWDotSv0gYE5ev
XGxffFXHzKytdQMzI+PqEUiyOMHLmIDxWjfg4DtfblgREY/ZAbCEDVknjO8ZlC6vNFXwL5uXMeIG
aCXbCg6DUPKE242l74wo2UkZ4xdXGzRYqJnLRgTrek2l2Wshj0QAc6RW3g5WvRa4LUb/Kmn8WvWG
UN5SBl7PUWgZhS2oR1kJ7ZDfWzMUj3guXDt8t1Rw+TkhGk0Orqk+ObgOwUtBOmFjpLzmWrUurbtx
+jVlrQMelvjCvj3ytgRgpV6ivwtk6GnasyFcjLHAu+OKGTM1yKZYe7byOJPF+l7yM5HfAyCe+TDf
kDUrzwFdXPDbajSBCi14HCvqhXQQR5XfSaPyzMa0hzR1xsLgEYCeCdnuqAJGrq+tVv/wrRbUR+Po
4Ep6Xd3TSthZxpcF3AJXQzKdDcA9qma8pKF5mRE+F4q/NZPguRjhjIvMjUmNLTGHTC2SYI5uQ34e
YOlPGVYmDGtREr3y8WLGDtrSfYovEpLBWnmuJOxhMRl4Pv+RUXiLDq9+k8KrrDY7U6jcqR0dSUc/
COd2YqOX8HwrGnkbmcNW6lpvnl7SBINSlB+htsMybzWs0iW+Y5SUcol9IxEdNAB3iULuQxkeyRSS
5StMCi3Z1J1vdy2fAE2dylcoCODSMsnNEYp1Ir9/Ytm5Oq/ESluXXP9jQ6oKw0UlKigRRnesrmVQ
okofHU1ClSR1+56x+PJth66ol9+xaL48TsmoFZn7WaDEPx2nfl01Ixh7/TiID2NwqZEw6Gw2PhgN
Q41yhRkfl/mNu+IL9yznNoMaOlf6ZEbCf57hOc/xWEoGVhzGRunZw3skuFgUcs2P+DyhYfudvLuS
98VbrOzrpdVD7D2gIft30fCFGAbHrMRTBNEGXab56dM3STQHvu+3x765S4FYAT3LyXof72SkBGL8
2sHsq+vDEor471fmL//igaIi/JGQ4TCA/vwdRIEcKg2o+mMIwBbkboI/ItKfuu4g5z+D+lbKZE8M
bz05kwXg3Fnwt9JiZmikTaroP0fGIJZxSDn1CKAzs4clrVworznzOQ1bUF08mIOyShhwWcj4AvQX
fIdt9Bo3XmTeQpbKJrr8Zn5lB+0GvYo/gOGNxUrPoKhRVDSrh8WfBypTgBRcWdOm5q4U+EHinn6n
pblKd004OgDKcECF+2TCN5RqrIOkA55gUb1LYv1oxr/MCLPTDI6sPPe4zLX5XTdsPwRRMZ96H2ng
fJ3SGw9EWx059ZSr5b/VGs5cykl1tP2BVYyhccJyeKVoeTGYhkXuNNN7heGq4x+VFi1GiSyl5g7t
WAmNrKOSF4jyavcRa/fdYk7pNIB44b3VdZCztzNrwtzwdNDJ2ZMZ0S/HbHj62VMN8SOv603CbZf4
AmflO+5JIX8OhWtPnnA2Ij+wDknwgNNM4/xYdC6FxM4KcW++F4OOXrzFAquRnB3aPfOvsUQ3MI3H
SH8LNd+x4gKgHmmj+dMk1Cdl37BtJTVyGjkFTRjn/gyffX5UYKUw71xLCkrgrtqkgO3CpU7s0QeH
sp2wHQ4xGHXTuLVmYBb0gG3OKj6t0SlnbJGpdU0WqplFXvD9EnsLVEspK6cEZVbG9wPLDSaFqUZQ
NZf4xNPOqiF/ZJDJO3auWfIuYtU0y3GbZ6qLGcYxyNLWI/jFyEnki0+Dg7rBTEkJKKP7oE29ND/5
TbZus1850+w4ThzBCNy+2BUDfZL05Kt3DZv1Ltnp0q6rlvzma104kjx54YD1k9ExEZEcxf4IfKLG
0Sv/MMNfsnQ2YNOBNq/1FzXW1gN1yxBgU2wg3/moJiviVqizCYl3uHgCYyv64GixnPkIH6wXbild
O/eJF3WHILvM+ntYbkvkE8ajFVzk/jWr/TWBcXYdkTKA1aLdV9a1oYWxNLvq0ftIRAwfSTzXh1vS
M8qoTsy1V2r5KqkvaUMktgoZJb0X5QZPhuIYgNPMCBXqeBvV92UoHYb7IbmhVzJVVKXlNtH6gwR0
NUHxWZxwHJqrQXhJLgaD6RnOf9w6U91tRVRXbDELjLlSV+2GoNwZCSvWuXpmlXOOcT4JZuCVCJQt
me/MXCrJZ6W5CuiNVJZGbRXe1xjyFXJKjfLUT/5hCXiZNXPlNTmJaR8CgpuxJlrWQi+wDQeNJy+x
3iKKy59TjJwlfbYq9sY02qZybYxzLr3M+Q2wMwYmSBSOzrac1ajt58wlCEDfxUifqkYCjt+vm0m9
D7WAi2GgZ4bo3PFbU4yE0fMgEKiRbWqruVMtj9Tufn5Kuo+JfWSskfT1o04GW8GYfCB/z9XrwRby
+0TgsTGQeirDXAhffQJmq4DzIWWpo5JgnDDr0kkuHkBfCaGby0/k4EC3G1d9rTI1e5Tjs8/cIC0U
DqPGTlsSfzN5n2K6qhtClCYZGZfi9lF80KwBXzyxojzr29l3Q5QRo/q7Vj9Jxa2AXF6B2CosiMIt
7c9w4HtKMm0tzCoJLK8q5K2lm4xLbKJGvo704E3JJA8e+4QKQ8GYNILg1dG0Ak9EsDd2i7mNQNZ8
Wmv+m0axKieX3EKTwmK/CTEdc2dqxHwOhxhux5j2VLG1q+Hnm/R2r80vscKMosZFqLsdQqKWVXKr
tdeRgQ1+KwLskegJFf/v9F4wmWxlj4YAF2/g/ArTBx3JspLs5jxay+LP2GicmVm7jwWvZ8qhFf4a
YnhtLf64MV1rCWnOsmpPhApKhuZSsj8I08vkn0XzLUkyVINC/sEAewvkgRUq65LoSUeKVQ9YvGpr
ny1/sS8Q+MC7xGys1uqDMmLxgdI7duODDh5SojzQcR4GEnC7KtzSg1lii9Ag3gkkEjBO3QYgJscA
M0Am7lNRID2r3IgkFMgpv3ytryf5gYbSNmYmfRHvP45dDMRGGd/Ns76qn41wWIl1tZ7TDw23oLhw
60EQR0utqqWkHCgOfu2doCv7EDWJidW1SEc7IM9Y07NVC744vxgEl9Sa22i2RsdnZZsxe5om2EKL
g5h5bXiRCIBMpoBGNTogtuEk+EmGt90TBBcnOeXnpTX1VR4Aum3RCdRA9o1Xw9rVOAD3A8ocGYQl
qjWTq2sGRSmGoTc+CUCM97G5GbVfskhsb9bspYTtCPm+ZiyzSDfuQA56/oBzkZMkqzlcdNll1NvB
4x99FnYfwfwudOaqeuC+XnAZ6TisNeGkKLFdEaTbBTyITfAwKorIurqM7fAijbVtTQ9hcmpavmWk
0nPLLpNs46Zeqcy7u3434jxEzeb5v2cj6N01vjSLORMjbGJqusWrVstgGlMM43tD2LSxwqN8wTIi
1oID7+vexPRqJL2BIZ+dAX8DH4X00/dIJvcif03tIoJ4ew6ZQb5E/crnyfiTxptUWpVKWua8cqpN
PK8LgWveraOf4a6j4D3379ITylV1WBsfyk19jB8M1IMoSvtVA+XERrwSMPim4awd8PV29QvJ58I7
3CO0ny+L1BCHnbqVBhIffuJuLC03MVrQkfTsRGpbtPsz+Rtpp8GJodtBm+kPBF9Up1nLNxJ/LBnG
9eKfDUWMjScNNa5ctce8tQ4FGQff1JxfVZyGhHJYZnpCNNWfVTdF91SoSKaOefg6ij9SfWfGB9WP
MRB/80pfDUuYmBKnK8FDt35z4/8zOUoCveyFMYwPg+S17cM0PsvUZBP6NE/XbtJ3q3X5q3ULxGiZ
eppPoaGg+POjWWUI8r3TcKJzEIZXM3qM1C2ZOcNL2a1mH7nEGnCLAdsWUW2xMnh+pGuCXGEC5NZW
JLpFpPLxiMORKYdIiR8gGREvcsi7PciYilBzyQ0Iu8xWBV5fekjA1IVtmgtpmV1jgZemIixneS0O
7BhSJy4vf62j2DA2sMBrhpLyxhzdQQVMuopxiwHpLOz6TT0rL5yv8Q/xw0oJol43z7Fp95NtSkil
8Ic6DezGgdtrOz9IPcIUGwgCb7BJHMMH1utm1DSa073PYNb4SFdWCXULuRlbLokTdma4As7fhZx5
XPiZvqsHYDc9prutvKPOoEBddlHaGrQmOgiBTpPp/uDyFE9xy5BFzgR+8szxIOG7OcHdQaaXPmJH
5eTieIB+UPHNPvOGQ8FFJEcCQ/SzoK5/INmOvxq1HWwEkAlU56h8+J/DG8td06PBhB1aWkvah8l9
oXjsajmXMCa+TKhKoSkQJsHiBb/hPryXCUkKl6yQGindvBYy9F7reUDhvdKuRuy1hquqzDx2urLJ
Cnzya39xUdtUDRxGLQwLrvXlLTtR6ValrbHeaVEOOgk5T/wj2XmSF31QMAfQAiEYGy5/pYQl99fA
XIo/J7lMeQCUFNhHyUoH4YUuRlj4uER+/Ptu/UIRRJCASpQBXTKSFXNpIP9zE8mhn2uDUWYHubgB
RBIGdZtKvUMkW1+9z4yG9MbLGSCK+R1JtUH1NnDlffMe/lYhsFYg6VNGs4Xh53cT+5/3YM0+lVMQ
xwcluK8hWAmdxzhPVOg1zIrMppee4PPOsJcxigQeuyXjwny1YBclwKDNh3+/nd8n1KeJ9B9vZzl3
/vN2YtUqKqWoxIt/E6/F4OrtWr35HpM0Lc7BjnvR6+RfCiht1BOqi6o8NPjJJ8aT5hZQfPowCSc9
PKLL/vmBlCCBWkUciB0RpUJYX32QKzYolAXn0UJz+QIV35WHh+jdsCOBHcKlUt1BoaqnroZtYHGb
oaKWu2olygiLskUx7tvleB2VO2N+qSEI1g4psyWA9TdxuNXfYf2JO+Yj/+Mr+azgSUyqFSvz47uS
ZaXqWVyW0lOBQXLHYviS4t9/aorfC5ESHzNXbFN50x2efajJKgDCzinVrflO1M5zm7BJc/JHqXBx
0U3L3VpZt2LYCG9pbguMD0TJM5rNWD3AhwDJPjyljRONr5m1129V7sziKS/PDSb9vtmIRGPtJfk2
CiRLVHbxOmHFg7zHpnnPHCGdfg0YDIutYgIMcAXVMy/UVKnyCkkFMSx4Mfj1E/m4RJW6cXkSw1cg
AaLyEQZHv8zWQX8ngKELNtZ4n4OWSMj6vejbOT2CPsje0KIm/THGzvsIVmW8y/LzkNrttFJ/UDgm
PJYoZVHQIEP1smAjWOjqV8NF8xQyrL2utSWm3gRXLnlvmyo/p9Zj0bsaW1IIKxJK3l0G/ox81AqX
7HP4CC8AukC3CtR7+SFt79WeseeKmahG7wwqZZBPBMGpT8KrumU8Y4nudGZarYng/je0bvxh/vrB
aS6Fw56VfC+Mhjtt3iXKKuSQUQ/IfNtxR3MXWwuF3RjuivmerQ/HGV3307LFr9ynukYtTSNs69PR
ij252ErnhLZ+vkhr+TXZd7jbhYducpL4PAD0Gn7oO9IvdAwsHMDFeaHs6iQV411kYGvuBOeHrO+m
O+4KeOEhEJzSQb7PZf3StPu+OMzKmvJw0l4AbEfR1jxhhwTAfJZwAl8BU9E95zYO0LJ9Vsk4VTZB
v6ZepdFROGPxlmd7cTrchnhHq5tC8fGR53mTVzy2ibfcTT+jdaqsiUXz2YYIB+ZO2auy5somZtl6
pgjL+X76xCVhTgv3VWNTg0pX0usOvXXSPozEIYXJ2BJ5nZU7Kzww9ML3on+zhf3CG6lqi89NZrBJ
LsvnmscatHpGPl08TJjEFyAqtZ+LCcH7dnT4xR2vKzrMBWCHkml8OgTlKs/nKQARkncePR9ZL8mI
2Y0U7uu/j9uvP9L/fyXz00p1lFiJJOTpHPoEpaJnwlszdiXNNYCBdk0QgaV+89D7YomLgOr/fbbf
VJ7/HPCGXDdBNeoFq1a6lWve34r6DgzMvz/YF+I6fivLVJedPlkoxqdKWBH7wmiNSb6ANNnOT2OE
EKSiFjrAMBp7ou0fhucwXKP1LYoDFQ5UcuQdg8D1hsWKol/ZSvJJvhepKbf/fm9fjaQ1BF0Sexze
HADsP59xokCnGGiMb8lKds7F4ttf0U6AEv0OFfrl72sgGlPRP1tM4j+pYuXJHKdSg+HGto5qtmdt
0UQ7mSBAYpPidyIXurz637cGCMdoPtjQI+v6LNTswiouoprBChA/qgmm0aJ5EKM3LuCZ7VH8nWBN
/UKJhfkUWcAicEWi+OkiFg0tC5XUTA+oFspwoRpH9/ToEccsBybN3LQy4GExWSd4MfLIoAjGVYMx
IdjRzXk9+MeMvLAfhO2J46lTMJObLDG9ABrAi3ka7kbrrN6NZ7xAcG1oDBcn4XfImK9/qv98ik8N
Tm35UZdpSoSu556xu9XYZnm1IIWkO19AofEyC99ciNpyjnyuLEyVbw2hPqfa5wVFzS0SZe3/cHZe
y41rybb9IkTAm1eSAOgpyksvCEklwXuPr78D6ojbVSxF8ZzTsXvbUpEggbVWZs45Jh6OKhyPCWA2
kWI82c7IxaHdznojVJAbNUZEhGmPqW3P/eP3tBvDNxo0eYRuODzLb9mokaL65Yef5LoSIINqb2m+
MENg4vdZ1ZhV1f5FLY0TlouVgHvSa+Ao03fxe3aSniNeSF8/XsilAtaKeXKMsRJGaPU5Dp/GrInX
yCm5jeB0qx2TeKNfcx6OMVEJIygJjHkN+VI6mpAq207dtQHaDwohXZMAkiOQ0LinL9YSeZT1OiI7
+z7aU2UtNr49Y6nh+YALvhb89UO4mcruohIzJhPlpJgXL0bzJRNkM8nuueoVbvh3UkQBbuQkAjoE
R11ZjaUflmNejhnVHBvFi87lwe/LcRdPFBW8HGq3U7UJ5hwJHfbJJ80azkLL+t6DGn1N0vrzVbL4
zS/Mbnq5RjTEU+hyzsuOZ3FbLkoXPQ2Ej3b1wEdqX1lvf7pGXZaNec1VFcqdP69RQhMltGDcDlj1
F+pWTcfbPPL3SSHcWCbhOQlH0PA1SYYbVX1HbOsYQg16a2Y8q/rpypv5YRqro7RRFQs7BHrei8c8
74KsazVupplFgb7FbRZP5oIu25Vv9qdVkZmjhHCbwk7D8n1x1cFYBpPZyQdhvPH0Oz9+ktJbGuUj
pkOE2COCR7/a69KhZl5tGA+VUuNHedZAp5kGT9whpQkZ52/p0KNJtOcxmD6ee5hsGMQ0YIcUhoq4
9ZKXBK2JHzxWHEzDSt4o6DcsYqmGFG1Gnq80rwOcB2gjfvz3Z/n94F2sX1yiJivcSDpC+osv1hg0
1Y+qSTmY9BMs83OMpLOqobsMifrO7hr0bwpjUVSXS72adRWkWwNqHJUPj1katebGIvypDo5RxFvV
4fr1RwtoIZ+SR5jKWFZXqm1acH8vuX+85fm///a8jRV8DRr36hmJBsnVCNGyFowqY8sVal56SzSS
UV0N9H4D0Na2wklfJf8WlJK3HY9NZf/nF4i1A7NQUW0RpR4MToT5n8Tq0WYq0evRcb3lV9DP4Fcw
8gsYE1NJ3bYDjZBlhCDuSCuX7OwDWXnVaSIyoEd1Zi4bZfk43tIQQtgV79Jz+aDhx802t1GxYoAg
sjRQUddLQVmbMN2JuwNOaBJLhLMZqGZ37+eglhcUjWC86tFmAKhmOzLCV9qO0XZCMLJwi18+a5Z9
C/vNJpQdb3OUbgJt12LQJZSkXVngrII12h18PMScJgVCp0V0l77pqR3RR0JMS5MPPH3PZm8H+o5G
pwwciqrKvBfw/m51wDCADzuH30oMb0ZjX+yo7PirOBD6cz/B98wfpqKaE6n4Od4GpM7BfyFlMI2O
Oq2tqN7l3YGGGrlZPe7hjZfd0n/riGoa9yhuyF6hS5gRHYL6JN7RqwNe2hhb/o0SOF57T18vGPcl
KRIhsWWYgLaGdlD0Le8j7DeNfmBOLOTrSXe70m4/fctuajeiT6ifDGnZaCezR9ZzMAdXV1fWuOeb
4OJpEgYltIdF+6LQa4Sxpt4Y1S4xEWU5pbbCQ8v1IIyJXHVTocCKbLytfrVZlKSQ0/THPppCjLsZ
QPe8V9ltQvxStZQDR/bALDoT8ihtERI8izyAtEiYAYi8piM9w8oiUprQ+GWGNY1nPF6FBKzLdk+C
BQG6iLGJmAncEtcf2cPA1BiWlnYqM6qzByCg/A7TpkK4adC0odKda/XgTaq4T9FOOrV4owa2JbmM
Rmjh6fP7TIcjncgwYJixImxdpBeAtNjbgQ6ulI3GCoTTfqYF2325NkObbkIHALO+nQ1P95aGZxtw
56rEgy5tiNKj8VfppCQhvkPCuyGmLHwM79DONiVJN6j3XBqISPZNb4UDiECwHnhhyN/vJt3pwZEx
wItXzWeCxXncQ8lg0dCR/nwy2EWaDCmy+SQjl8+IrCmCfr3VmBwI91OJ8s5XYbbpVGzZLtk71Nnl
OxMTkQTybk1c+DjdlsmZN4jg1gp+TZ1NI8AMT4K0y0CrmM7QzpnmejgnpRP0lTXI00icdIDgyoeo
cdGURwq9r5NBkpsODNvh4RdMV4ffyfgUniw4JvLc8NGqtlRtan3Hij28UG4jboNJSZtBGLaytULJ
SxxkkznMq0i7bMWlB/df2gnKccy3DZqUbo1ZRxpWuTB3LxQBoiL5A4uK+2E7esSdM5Fe0hSmk5ui
HZccE2FacCIeiRuNHjMET19ze23Hm4YhWfi8Gk7xbA2SkdA3rpwu7jx0+6StG/6iIW35jmUALJtH
nih39HPWYZtgXjQjiENaAsJC+aW/pm+spPMH945r7TujWOoXvemo8XkQ1nW9o+WN5kJuj7QwkwGv
/FKRHT5gdVw1nPdHhyvXiKgIHKiYJmCLHmHmklri33vXT0XgHxvBxcGr83I0Elk8U/2TzQkj9upj
bieUzrUO7w8qJF4I/REFkkjE3MULGappKMA2+0OZ+WeFpKdGqgC2YI3H9qAyCbb645Vr++mMQ3lL
6hl97bnY/3OTS7XEy73AKI88X+iA2AoEvql4pQEvRjqQrqb/g8+UoDWNqNz5gE6xe1FTy+2oZYNB
bya4V7/eO8JHNPLUGcjDJfv31X2f0C5PHZaObUiZgyhwDfx5dZ3uxdMk8lIyeEn6zW/iY8CJGeIz
oZ4r0dG+GCAyX148Zvs5zardQPSGGfbvt/FTvaj//jYuDj9aEJqNJPM2qhWB2iuombuPGeNcXCnn
fzyrz7pBjupzT+XSQh6g4BGY/pKwtLQWgHkARIbLF2+By/56w2L+8P76cE2kipCrFAXr8J8fbh0U
Wj00ZQ5wX/iQnndzwYU2bKm401d2Ky9+/V8+xd9e7+LLnLQ8SMHS5vcYomAuBk6zMOH8gYu79jH+
+FD89koX31dtZVYXaUUOKUtdUkPO8U/56n+geFR/qFc5+ENT4x6VjL9KSL2sgIk0GEiZPLG3ymig
cJeT1uJZqMhzTbAjoAvxeI463UlBHysq/JnkMDCz7Mtz3yZYT6F/DvFB1QAui3S+GzZvtGEx2oAM
doHH8EDBN5RgHyqXLal1glnCIN7GDYGd9adCJo1UnxucVxJaXIJ/n1SlOguCuNLxOCVoFmWjBz2J
ytxoaL1TwuPi1KbmOLTiAfum0Fm7qjmP9HR67eyp1CMZcE6LYpTNQ5RG+8iVP+NpGela69VLDCam
zw9a3K2wo2Of4AeR00TtwyyyNskk6KS1njB1JGcEjnaZPmi+4hhkDGZySgVIB0H6lOTzrHKwZnWw
KG0MC/MUTnKV+6878Nt7AdRD3rkx5W7sj3YwHCjil4kCsriLNkn+NnSGbbEbpVKPAVncy+CwQ3ZX
bEULHxmg5TNeTkCqcMyIUI4UAIEmMq19bGasixmwUFqvZVcuqpSfoN2k1vlamzPKzG5P+5wjHYld
SnOXjECianWTFYrbEWlcyOBfQ0ASIRkMQ+724rndNjLyFgqfoDbPBt/1lefnh+d1rsCw5OhzSStd
3NVNoxo4zP3svnPk2RsIGTe0P2cGo0ncku8oV1Zf5doLXuwtcZTXtdCyGgWbzmnXzSpEt4HgfKk4
0iKGA4qOvVxZtnBsFi/VsnHfaACu8gfBJrrjo7LJ7iL/69jArLTWVz4M5e/F648P42KrVWuvtPKG
D0M/DA4iy0W39lYVzEoOhwfhahDUTysz8moRXTPNDTbai03P6lutgsiW0ytS3fytf+MVF8hzOHe5
cNOvfPRXX+5iLJFFop81JX3ryjn0EH4luIIFGFjME6CU//1Zqj99lr9d26XZyxpTr0gCuT6Irb4R
0aMJ+ofQb8NmX7eAMwD1txaYT4lCMLyFHzaWFup9a9kKd/i0WsZjVhzYcT0tG5Ilwtk+BdVr+GgV
ikv82q2CWLEhhzdaab2/SUTdpR+66LNi2XZQxSIqljYG2h+/VBPVELS7TnwWMeqHyLf08Zpg/oft
4ffv8rud81tjgJ4Qk+mUD5eJNIDiTyhiS5nktt2/P9fvZvjFBvvH61xssCE+MMWrJQbE0bqAt1nZ
XraLxp0sHgTCDsyPSEa9tcOUDIMnJnq4cTOmg72reE8oOeaALyqu15xwXesd6g3MVCo5BXNwdO6v
GR+l79Pp32/XkFV6ZbgJLuUJQLh6uRJV+ZxJe7lYjo/mW/QhPVHi0kvInyinONwbvxARd8/FM/PC
MpoP67WBZp4RFpAyCFcLpLSfxKrS88mWpI1QDskPBTnCJB4wHkYAHB+F5KBDZmIqGR8ng+hZB82n
GLp1bTMMg+VXI1JJ5nzVoCFqlpRQnQjD6cNrTpq+7YsHivBM2aSCq6AzYUIYrKR4zbYZSS7aAyhb
SG55B+Q7Bxguc37cRmg0xfMbKp4M5HR83bSVOzYSJGIraqEn2V9m0oJORhoucAuF5SpBhKvNChzD
X4YiIVU7iQQbbS5/kghP7xIZS/rWgC4D2mQtStWhckRcQ43eVBA+GCcg8naJR5Z6yvpVx7RD3IWy
7XEWQfhiLvWt6hrFTL6No7kbUJh2HTqMXiN11lbNEs9bgtgR3fBR80cFjp/C+1r+Gk6RH1ZTZmQ6
ZyaLYILvCuq3J0LMdamsdG3EUQQSfAsPS4wOJh1HrFnSQmVcXX10uCmAhUE8ntbMliTL7fVdTOdL
OInJ2lD2CuvvRFQFWo+dqtsoXjmryA+9/oK+CtvcpM+TFosOBnvpg48l/kluV7BNHhsobyvh0aBE
XMDg9045eFG+hsPe3zQog3IGwJ5EG2KNKCRCZ8Gtla+TalcwHI5e2g6zmoc2K3syotvAex+EcZHC
fGGDlmFae6caTpxY70sTJBRODIJIZiFW6VJERypy4F/Fs3bymGDdmp9IX63xlnVq4NskKhNGnbCp
u3VMRvpwVlAfI7H2lK1Gu0JyhbsEVjKUSMGu5e2A3WQ13E2VS2+o7yjkcdutrGxrBM4Y7ejpjcmN
F2K/wllhh4DGrepQlzcW0em6dzQiTiSglAE6isFgF7216kSMeTggUf8rarUewgfBI1D7l082UMuR
BDkzDJPktlKOVmQnEJ9VhEuJv1Yyx4DnTrUfUBl2D8Owa4PDhPcCyCDKirqdtfTBncI31N+P0q4h
0lB88OVfIVlN6Ua2DoK6650W+RkXvwmmDUE8+kOJi1chmQv1bN6646qs7DwmVGZZiaeKLFXIplJz
GzdbrX0riYZ9Fmvo8NFWCsklYV3HZvquMQsdNtJ7gsC63okSD+gusZwWkkh0qrtNjuAid0zI/8pB
3XTkAd0p/kERUT3vRXLGifD2aUyeoeYUb6m5VkZmac6MUN7QQU+VNdJ8+UmiZRq6OLerYTMoLljx
2Qjzko67JjirPvgpjtE58HrlPMiHUmYobMWPnbmvHoIUFV78MgRPHd9RXp9xBFQ9bp8Y3/XGXJOO
HT8m/SluN2jCl/Wcm1BgBukP6clvd4HBKr2c0qOJ1Q1hNL6OikYxtFW+ZwQ9vfLJUmUNrxJ0bO9t
yo5YMHLlUTY3IMiR2MkbQXalGBn6iuxqt77r81dCNPR3OmphsS7Jhmo2yWsJwl1b5uXdUDwIypMe
38uhU4VED81Y7Bp8UOv8e0/7+WDC/EqTpdlvdakpqCtpivrJkw5K9wxfq3/s6w9JfArHrRBjjS+W
tbBt6FfPrr1/v/RPzQBWpv++9MV2asmj2Gg1Vbh06p47Yg4I1iZ2uNxpgDDm8U641E/mPn9+Qgvz
uuccbl89g89n7L/2yN/ew3yU+m2hHJQszLxY7g6jxr3dAzbF7RCmnh3WrNPdg0SwFFkps4EjDmv6
qBFBN+IqmR787MpI+aeRzB+fx0U9kA/y2Ecqn0e/jUiaIN0DJzCxEYuPD+IiwXX4i0+SokiwPSlb
t4d+ntj9LnL//bVcvSMuqgSM07Eh0PXiZIzo4znb3H+Em3qlbAf7Wn/tp0YMvTUOKKpoqZpkzhXL
bx8/votEkEZaFv1yeDYW90wEtv2qoPNz5aK+h7F/fdFM8yzw3jKdp4v6oh7bkCG+KJ/1A3FtTGyQ
Hc+mm70/LmpQpohjGXecuxA38yxVrhp0Lcs8seF3jLNkeKkXDrhaaDNRtwRlajxxLmlkO3mh5Ytu
ecSfd0ZIyT8p/c6noqvWAREQpFzMQQLLkjMxDvj7lA7iF4YbRkL/mUroX/RkVeZCNFvPNUjFhW+w
paIZwPpkV++MYbyX4o7fqHge0GtDl/kg3Y+5lPBUDxuIGxznxJiUC9x02/wTZzjlPKrfmvt1VeD5
0gFo4mNh3V94T3RwcXgwh0yjBSjDh4L2OdlOhl2/SOOSTaJf9b9oE6D7R5sZPDIT463WBxy7xY7f
IbhNmGjt+n1ao5B2MbcwsRCx91oL8SQ/h3d09pliyia7td2TaCbPgwBFuKkTh34Hbw2vdwl89CPm
LaJl9nFJ0F5BFbkgGZU5gzfPCbKY5KMHXdgl+BJpg5NiTY5Xh1ffLh7KzunQ9UVXViQORn8vB2jk
TVEhrpI/tLnS+O1+7BSp7tRKMtnDqb9ZAfPsUfEOFbjL+Z+qNDua8YDmysSdQxcKBWXIQxpgZVam
ozVz86IHVUxPQay53YQSkjauMXbYPhLIhDTDtVfVZ5bQbwsUi7Tm9W/xiNaeLdogAf2dgPaP0Vqr
ut7X9S30MLkIcUDNFvqvWE7dNDnImXkUOalbaCwb8VGcaQ9z0qcLvEAwXsPpAWKBJj0K7KDNWlLh
v3DqURGftJa4VnJSnfPJDvXkmI+FE5J5SZZsHjQ2N94YKHZY4MrAvIe0ZZVKCap/5sI+iiuoAWH3
2un4Swwy9PAKlDWZ12l4CiG9GQNmLPNLhWnbxtab1HvnWmNa7n965L8rpyGSll6TnNI8w2TbMt2k
54L0ffKMJVqYRnnox2otM5XVQ8afY3GHJGHT5Ki6q5DtV663kVmuFWPlQ2PImBrmJq4nJCx5JXA8
OQsSQ0t6aZUerNPp6yEtzNlwj3wBi4PizLZ3xOEimscc97wnrwQM9IJQfpmz3y8GzcwP+4rIwL5f
6cBF+vS19OJ9it55/gmLoVhWd6SIIdw35AfVt5XaOrWTn6Hcl9cjxh5fU+xI4CASjccCHElICjTq
IDOkmgFAIwhgoftP/FeQC3vyY1l0RGbPiKHnLx3owrUN/odS4I9b+lLGFihy2ldjeUzpo8SvIb09
dfD2MKSfCgp2OfxK1X4xyp9lnt1ETBQFzMQefo2kjra8RQM+zJXF+KenDKaqTCaAjH7+mxX321Nm
NqjR6BBCbZleRVIl0U9LCJOHYSk32xrkEc7+fFiG8E7//cra3wMdDXAgWiRsPpBw1IuuTytk0NCm
Sj+L7nN8K+0nQpM/WXEBaROvCu/JDZ77Q+1KO8J95/m3YYsv2a5cYYJCIMcaCVFCxmlgG7Z83zrp
ntgZ8L+LeP/yEH5MD9UBYzH3Gba90INXDT6K5c9pyFm4VX4xQbwRmTAf6518bXD0gyOCsDHZ0GcD
07yGXVyblSRq1DVDit1M4ozvwxec16y+RtocxU8iG0XW5mtJ01ZQPevkraK2MRTtpCdk2+fgPdTX
OUhaSM/zz2khEO3cWso6MmTtk0KDUOtufILPmbZfNYNtCcxavhwxqDCPWCRpZpvC2gSNBRU2GiGL
6YJbtN3OqyySEFJbFoNTKlhYbuJlnVKUWOKbTh924igdhDwbUu4WgeEWImuBCBPduInD3B7ZbKVJ
fJYyAODT6/zYKIgOx+C14fie80BlhPHNudWy+GXCScbXO8AEntvNqj/sqmSzFfpz09Eu4LeD6O4A
s878kGrkqwpF3DcZdX2LoIDKtNpW4mOZjLhWXOwy5BK05ePcvp/77bWQU0q8WTSNraE5lbm+TViD
9WMroOuReLT9Zp0G2aaJaCN3qI475I85ILkk3zFtIJ5gT77dlb7UD6coTZ2fJf7H9I4//7lrJaOv
+EFnwlwiEPTbbCiA11/iJS9phLELdRWN+mtq5J8aTNxxM/pr5luqqnnxumKQTH7bmfVhrG8VLCZy
7UH2YDTBbpX5N7l2V8ftbU/goLUWFNLRlPw56uuTVAibQiHKTehto6seulbeZEK75yToZD1UGC8/
qwIOGu85yt9qzAKjYuBSdyNPpvvYO7LWuYVPUEIhrCfLLX2ALpp5SwsjbcVPCa6gYa6SEaYNTSPK
zTKvMIurJkch09GFG588Ls9wpqcqKM+6HDA6J6VIf9LhJiQYh7viLenqY+YHN+iCF0oEqi/bKNCv
rF4FBgAar/AcWlZq1iHpIdyUhhcM6eehjjaGEZ9Nfe0HHIviVwDZoXCuK6QAxS1iugclBYfdCWy0
3jIQSnfCfm7Wwqql71Kh2CkCiDQDxEpFfC5HDlhoy/F1qcKrbGb7jm84KaRzXcgbOcC1nkW605TN
elDylxADKu0GbkkSWdO1GIVnP3zJq1sTzVAVJzvZfO3hpCscOAvecdkat02e4U/Tl1Z4MxXNycun
tRUUq8LvXusi2/acOA3uorFIKYhfcxnjxr1oWuAKM2gArToPpNZDTYDmxBmeGVVdIqFQJ+BX4z6M
OMxiAe2MKy3fn9Zxy2JGh3hZleEx/3nHt5ks6qE5UpghTZcOXn+GUgzqCSsRuux/bxp/K325y+f8
comHS5IulXLtlNRqCVWaFM7xNqSDppSuNR1COhQyH8E8MBPLK0WYPhc+f5YrDOMtaiLRMpV5M/zz
AqMq0Pu0jIyDVbVHYQ75pAb32sN8jR2rnvKp+sVyqjjoh9sqlN/nEpbpXMzhSyjnZZHeDLwrWT5L
XrMqgfDgb6bR5qooDq3+s4+3nG3LbCsCyp8gcIBsErptowZL8nkUFMU9h6KWB47MmWVcA7uskQ+Z
nJueW/WxooMbJq9Ii5hg0dtjwQmLJWJr1XuJy9GG70EZVC5DTlJVctuF+fJr6u85TCDdwy/GzRLi
JVasawr6n7ZBpu3Yak3DUBCtXlTRnqF2Gp7z+JYt7OSx6Cz1pURWqN4jkx30hQ+RYH1VC/x3H4El
mGGSqiOlwA54cUNWmkr+RNUph1YAFyo8pTwAPOeLdqh2Zlzb5AYBheGZFFcqibctmaUByq5Ku3LC
+R4aXt44v7+Ri4q6joNegE6rHggqzg1xietsMoi9Z+cjT2sZDnchQJqYk7EiPGXDphI2OiNOKK/2
vx+bH4jef34kF1+Er0qdrw5CdKvT0Ze3TU2MKXzmeCAIMn7QFZsKieSUY9TcmmipIE1pLuqhf7+L
76/7r8+DmDITiwOno0spb5GkujryRNx21rb5EIqzhj1xFF39sXep3pGkizYVOAEnSEGLG0B963KF
qG5WVN9PkitLiwSHXPkEtVJFKYv4qn5uR4dahy1nQTBRcKxPSOLKygWGFalghhYQq4TQvcqy/B5K
/utiLlozSu4PdKyYpsf0A7XPlG/Qe6swX+qEbiBMFjRjoRQYiImfz1A1Rl/VkO892uk+Jmchh1Oo
Ml1nR4whMGTIbqb8WYlF7tWPyfjsPE4vwCziPejqVwtkrEyBpOX+owdhzfPSGce3FTOCrXEZXG2A
Sd8HlX9d32WTpsgyDU9vcfDSZFlJKDmL0TZzYx2T/JH0Xz3hTzIgPlBKUepWQH7N4SZlecKvCIjI
x5Wch+SzSMqmEA5WfMJ3IXgZyaXSyGnumYmdaD4hyOCoAgDEjAH54WfSniedPKeMHsykrWuPc4IC
ZydN9+rY7bViehww5hXxPYTibWl9Gj7Mf63B6KGilSbesejWoxB8NN1XWpsf1fsMoxms1CHhgriA
cGdm1a4XSUVFqtk1vj1yDyb0mSzLshneAY00XqxxdGWaLFnn7wsjdAQfjMxZ45kRXDMhjwOWlSB8
DsWxyu8I/k6I8jL9d9l66FLuPsPCWUuATO+7eUeE0XkUX6qoWxcQoEvLOwzqcUL86LWfaXXrq2A+
sJDAMRbLPanUG72X4bi/m8ARiW9aNhHy59Q/pwFWxQiUYfTYKceaKtWEuEsrKVFiNzKzN62lciYF
ffK/OFFTL10rFr8bc3/dE78dbi8WNCmuzEwca/Vg1NbKlE95qzC3mRYac0yLGds4JQt58lcDn7+M
inRG2SAdQ4ouwH1XSJyBrJQ3+G8VNLdv3oy5ImDWgg8WEGeAZpQkcCsGvyzaMnpIJT2kykdgOXH4
jJA4KXzYJSnsFx/24TsM1KB97l0/+SWNH/5QrFPtg7PIQoxu0xutguJIq1hrX3Mwp2V3E7JOFKi7
JTDBDCBS/SAkNwWgRvlxEp6hzcYVnIyASePDlNA1OOoxXcWIRUeGOOUnzDhyzmrgUjqM9v3eh3OK
aTsRU+JpHGKBOGd9eg0ad+3JixNOsdpgG+3JDKQVJo0ZiEIoUwn0i2w2gUNodlNI3RLY1b/X2e8N
7q+vCVoctDa2P9G4eHSzidSjxjfkAzWWI0MTmHPQE+kOKK8bonMVu/usvjVMltWoXicWblmesX+/
iW/e8N9vgomCOoM1+Mufp6apjIGyT7NUfEzXWjKgQGAVRmj0Lgpb9PFq8MUmuJBzeWXCXkbyXVO2
pDpRWq/xtNcVvjvfOqvJleMcp88fznO0G3XCwGdp3iWIvpjKXCTcyjiH06JGgC0vkMtCGqq1RUUj
tzo1TAEnkEjILbYWvoF8Tdt2Mz0JPIz7dxGUwMqCKbTNvAXMIW18zFEFv1s3GO110pmLtfw+w8Q2
uJNFEJskV7Ny+k52o516IgbO0aGDxzC2i2KvEwBr7KQZDLYRt8FLEuwsosdQDMu2CQKZRCSYE+PW
6Jid2iMbgnmIjU00bbR6P2aOjPBOp0W0xe/kDav2PNHKVhFbk2q1iMsbNG7EJ0OQJLZ1W6BWhxde
3U9EBBKcQhpThGtzRCLgWNUC/lOTHPwGMi4j1y2HJ9LRbprUzsUb8Vf+am4+EbH37TL8pdHIc63u
gcwKYVu50AJAptwS4mAWG0U6NFgojgN+8YX5HrwKK73Cy9w/ZWcE5YxRLUzb6MqW0692LcO9cfpq
Sa222OmuD8v5BjIrkwC/2Ud7fYeAo1pTxwx0re8rN5F3Fk1eu2+OVu5EXMEze66U34z3IOSqbWeT
TaY+dw/Ege90fBNLxqfKuOweg9KpqPp3cr3034V4l7gmUpsjbgc+/TXxuKWtQirNrjT99L8VMZy9
frvdLnpBjKi6okpa/TzlZzB61AV03quNGq0nslswQ2/LWZDK0CC5kb6dGBhDGsKNYIHEu5BVVcPZ
v6RhnbvNe/Xu/Wr7RfKlm4RKm/h/csgQMfOKZ4Bu1iZ+mT6n/tD2N7XnhCUElT2xRfWuAI12Silx
+8VWknYJa3M0MxKJajpJPUvmkqCrfy8BP2if/rzyC6GVJXu+kFods+T7SrGxPgqO9Nx5C+vEDW/c
SSgTXjppNgyFDNXePKwEy3A7Y35wtThGyuyZAoqZzXa8Jzu6XHdfCCwl0ofJiBbc8Jn2UxgfFI5R
2WIbroyb+pp843ut/GsZ+++3993v+a0/qpqFJ+ZeYhwSJC5VKthVIvL/Gn0+PB3aIb6vu7VHOHZF
5glY/lEm6eBRDDW77V5LWbMtijHwWFnBQ9dot3HQroLQ2soMKCrDySN3rI4SaAnC1MT7lklE5DO1
idaD7G+bqXIUDXQFepmxOErs7GDx9RFz1ehvJunVCD4U+VGr2UWHx5qPzsf9JCAMGkzsqv6haAHk
+RvZ33UcS3MlQlFpOWIFuQA5LMGkYGZ4CIkstx4aimmjw24QHKUAUJy/AqZH925hdffQVks9ZNEa
7Ka8LQWBiLX/ZR/BUAC7MvmWRYMaWxEvapSo9+O88sb6huFJIxw684yHdgaSwJK4arY25yLw9+91
fjXNAH6AmYA/f4d6/Pa9+p2ieq0YcmQlOIgYbIoNSDmweOl142IA6EWBIaC3XSqwk4tV/VnRTO6d
ilTxyWUSbaLX8Zb8S5iIYbBWaGGWrlQv0UO1kS1ry4STYLzqiBa61+FYYlQAUMsxmh4Wj/KBhdrM
nSTnaGAnDPXIm3hGo7fNzgAhvJXokeJnVziEEfcE67Y7mp0TEAKYbwR/4800kr0mrLsGeNO6khyx
Xg6vI/ofjzxMGEEEVJ699qYUdhVsjQj3kFtc6zp+O07//hBJZELZZEnYFf7c4+Oo6goj0/sH/3Fw
IESuOLEf8kNwF7uf3DaO8qTdFk8SE9wn/0DLa5M/SO/YZzbaedhKW+VMdts2d63j5yf74GYhkV2u
rxtX36V38s53CD7EupLQ3yci9jbQ2UOEm3L972VK+/lW+O9VXCxTily2ch+mww2V2h7qdYzzzzNM
3PWzOY441n7mvJGa6NTIzjmbB07yFXdQmw5je+DoWzODo/EkLDDv8Wsn8FgLcKHY61PZlvO1wKiU
XFHkfNBDDVsv7CFfzkPZ3tG91QwvqHeDvy2VNUsyP9J7qM1XKmoqeFpP+sO/r/evyvU/t/7/v17z
YrCqJUZbC3ozPEgSXHVbGB05XRUGeZwrg5k47QHfbeilegueh5DbLOoXw3QbjSQp3sih20RbwpAQ
KOXfRjKsR+SMhsIupvNLqhGnfOJDNCeFV6svEArp0owZkNorTQ3l8hz3fR1EKCiKhVxGsS6uw0jT
yBPyqbtBr8/8k5fVbpJyPNbozcdiWjS9fhMMX1J2toxXJTsEFajIfNVSQdCiPwSjsRGwuAgE0che
C9lzRYqsi/D5WKtfLJOwTEl/isfdqOhPo66QIuzZxES7/lAvtKTdlLoyV3eMOK90SvR5rfvrwfrt
0i5ajmM0AVashO5hbnHusZfteMaO0SF41W91O3QKt11HB2mTbKUX7VR/WWv5bKzzQ3ZnOdmdt4Ho
flfd1OdPl3QajPCBo9nF13T0P8eTtg33+il4e2qWu4foFR/qRnOtR4Ry22gt7vU1Ca3b3MmvTEb+
s6ReXNS8vs+HIY3B36W3KerkHuWHp++muoTIqW0lzVZi/5jAZFPz3imJC4OykVAgifCFxVZatyg1
mId3fmZD80o7PKbjF4BC3JivUdbd9NMp6YY3uWltA9xqbeCUkCXkhXL/ROgm0KvG+2oz8EepuSD+
C0G1vCwJdquydd6UdxHUTwQEIH/Io67evH6c9ZJtke606ingiR+yGjVed5OkpAAReFDE4aZNSXwl
5BsrYsE9Dn6FaIGzLDILG74sw7OjHjoHdLZcc2K/orxR7ErESmhKtoIzlT1lLL+MSQ7Il63p/xTR
SQg8shaeM6pHAxUkGZqb+fqNkp4Hf18p2W020D7Fx+JVtL75C37qTJ+WOXe+lZ/K/q3Fh5rQWvUK
fLhsEhnlQuSbrjJ9ZmhiDTJ8y6ZwRNvAXuq34Jc0i5MXzP48taVGdzoZ/6+ICAC5bU8sc7zurIkE
VMWV64fKk9yoSFbztzT/jqG+7TICbdX8VjIw2oNMgpKZ+Dx3kbCqi5KsddQy7UZN3+S8+H+EvcmS
o9i2rvtEmCEKAV3qQnUtdTCXy4NKCEmU4unvp9W5x9Y5tncjIzIzPNwFTOYc4x9/QZfffnUtVbYR
NYTb7dcViaVZYln8EFZQZNpxoN+JvYlSOO1UR3EswNHpOAVeWUi8+Osu4t9EF6B+tSx39Mra7PHJ
wMT0bU8rx1PDIPOFU6Ky7CZT74F7R6H8EOfsvPGOvbMzv8vWrdt6mW9e6tN5y5mP4TBzm5aoc0Uc
/SSBYcq0tGrmdd2f23uMu0y7V2N5O3DAyphZxdOwLnKijRsvvr9nBvQkCKdWASlJz6isyG6rRDpK
mJCFjp+z9CpmbalfjISQ3tIVH+1FmfS/cQm1yiDfWh08uUq9slG9j1/LE/dORIVQflDBVKuBJB7E
P15eTnEE7GZ9jfn3B79vyA3ZRHGe4tOVe81M8kekYNvaDrU3JXYW0Wo1pM7kfvifjw5mxf/3xkQQ
JkYb0Oux2ftv76iirmNh1Cf9SpgG0oNffThWxfPA6BiTDJAS1X8wGFYryp03Sb7pvJlqnkHZrqAw
AgMhIAy3WPhPAxnewH1Wif1e67Sk+X4Nj4MOq+t+1SfbOvFTzqcPYU8IXQDpy0KzVP7983USLH5J
ir8rP9McQ2x8A+RtrRyT5wy5eKcsk95vkyDpd4o2YzRZdmdFwDeZonmmGbvnZ/bpEAQvq36n18vm
6U177/EI4qnT4HmJ1B+FeeG/6kDubUnz6Ty1+FhDPRohhpE47z0Ep6oDPNCmmh9zcMozOV6o9/CB
2yMW2E8ie77OlNRimoIzu6W/MIHbj4oDDC0WcxVmu7zAnCl5+kWGdA2WOpbF4JfzrApqxW8z9Pnu
x1gj+O5xhyF35RminhqL6J1CBvXyMWSKhKiLFOfq5UwUzGOdPnfFzm0Kh8od1hYujIkWSuVJG0IA
cZIgkGlTTSaxK8JtTXz1WycinnDIWkJCPJIXTc8QfFRHrH34Hki4UiWqDb/Cxf4eVPAOJx5mc5KB
2TAzKpchgdzNp5mryiYilkr2QbhrbH+RyEJsMByqmwylCsHDkFosBa3FB0XYV4Ug/4eNn3bgY/9L
OUen8J11/18HDXpgZoQIPrF35c//j9q+0VKhqeK636ezbFMsCGleqKf37HUQlpNZOn/+Fkd1Zew+
xzyEDn/sTqySA1Fp+ibd928znVV+/y9dfQ5qBAcR+e8M5gMb6C25FnyPbPO6tAf5VN+RKMQXlp/m
qq63BHg8TJbSZkA9zvGwBuSo/8mnr6zLRcwH5/6EkehGNruzxo/vbJuBLbCHhXyB4DfI67AASTKF
zvh06/19ifOeZTPJdceVsp6c+RCISatNs3os2z9jA0yASP73HRQHaZMHLsSo42NOTg+zxZA4OW9c
cvh49Q8W1lEcqj5OdOopDvObgvplyfpc1//0EE8ECJ/Ctlq8Fu8tM/7DePqE+qUELT3dcREBh91O
L/ol3UlryTOWagA7a8nxcKii9jgulTBdlXOEJvBy2SQDNRB2Eszub7Cer/5K63JR7DOnnI+/4wmj
YeDj2WtBDtVK3LyO2qyea5GwVVfxvjqIGwp+dTcs01X3aywvQCQ3aSNvSasJnjui1Nbq71Sz0plr
8wPXyVKJHns8CNro7eV+5cL49/HZW5bhYynbE7iS+S3zq7DdK6EY5vvp4h+c5lVaWepKcNlpHeCt
ebIeryMBaaVD0hFBgRP/EfCgIngb8y5I5oRlOThWzqbOyxHMjctVRmOkfYW2WzUSHcON13r4+fe9
I/FmdDV/SoH28WAYWXe+GjZl1M6h0YTP7XPJNuBNUPx9nLv72X+Lu2V2cat5sX7YJaOwKetnXq3v
W/Kyhutn4ern93I4ctIkZu2VFzrHep1v+c1w81X7pwvm86hzum2NoxbJxyxSl2/X1fc4GeSzojGF
bbrE/Tv5S/YpxgMHch3V7cc66ShNWJsCd+ruxq62YQYTjaeURk7eTINuVnlvJ/OU1cSHsec2s2am
r7CuXrzCam4seu8TwuH1ukjHjK40n36+RTzEkrPTQN4+T+hKZbvYUxiB5U7sfo266i+Jxl8N0qtN
evXXG0ryknAIC/KqrSdqKPQIUI5pojZcEVDX+XHoo9RX171LPPop+53udPsP4yoyjG5ImNIrIpbn
8Q4v7GNPN1CIdEixxnq6BOp8LOpVe5K92F0lM4XoNPPjtoE+kzcfN52/AZ12woFDOoNc+69fPRg+
7HNaUOQKvFvHT5Qe82O87c/q4hG9ff32+hX2fPG4GA/tr3S3qBv+43VxD185fjdYdk7W9LEz9Hb2
4yi5xlp0xS33Jr8oG239OH6Q4O2QLs2R8ohbY//0pMaiHt8p236lQVra9avJJr1KAbjta6b4ypkw
IS8+Z2Gxl63SRXVjCkHq5/tJOJ3xuyMGuauEvcfyCSYmAy8CUvaYMu+kMxpBCAYOpaAnrXhI4pln
MXrD1yRGXrytyWZYY0HTEpBCxAkSROfjJxjTk3zI3eUWfw/qtYQ3+60+48nfxNYUk88aG3xLuWn7
fJGun393QEZTdLvwHcFEqOftuTnywB9HY2NcNA/eBOvWxablr0KqbOY2g5dFyrPGiAeff5SsEYkG
l/emWhbb2GekiX6JZ/Xc4CLS8mi5DCx86BmC5PKMkPcUVoID1vLx1x717fsqneu/6Uzb8AnHBSvh
9Fll++L1XXU4UkNKe53eIRAZb/2Ls3bfr7guWEziStoWmZkEGudAvn4ty5W+JYnP1Bfy6jMbHDns
jy8XKsfTf0TqJtk9fPmi7D68oPvJRt30AZA/bvUrZr1IcKZIpxY1rytfwDLNzcliWDz35KXoLsSi
XXPEfH688rHehBghQCwDxr4stekOJRBXyciRx/E5c0++Mg+X6/9CnMwaUDwFyW60apfVYSOO/b4o
uK70zCus95F7ws805s8GRitSoOdxOiuXY0hoIuSUL7qL/bN8Fm7DCVH8X3mFUYznrDOeH6H+q63r
U7y8Yzahzd//1PDhVFd+qO5Ly37WOLU7eHffWFCsrOTNwFmO+Yul+P22Wj42IIF7br9dBtMzgY7Y
MfFyzpWzcuZmre/YlZgPLK+/n4FEN+zY1vqNwbe0Us5c/GAep1tY7ja2CGvpKtjPPwAu70eYN2v4
eQsEIN59gQzKTffCjTJq9cNzxGQS71YujHGFnblcW7J6H71s/4EMZmd2Ym3i1Xit9/IVs0gz0Feo
5wmqAH9SSA1aSFG+bhzJTQkQ4wy4QRPYYsFjPhVTuuKT9Fcst9K1woPfNDZE/lx9eGo6DlYmA6EF
uw53BRejaNj/w4lAcadRHb2Ohk8zx9iPW8dEO1+/9y/3ta35hhDHr8Of4E0cJWgiCKv01/1WnPWr
J59i4jhc7qHj+tsjC7TYvly+07B67IydjqHdE2q3FW/E39HD0/MrTvhcIQA8Lrx3mNbid6OyDnBN
nr2wtEg3r+3jj0urr2QDEB20f6w772xNrL3ki4u7U67aoxG+IsHtkFdLv9JquDbX5hBH6j9pNj2+
/9JN5+XBE00LCviIXMxAnH2OySb1jC2QwxyKGRtaw7fOjlQI7fFzZD1nW31jnB9cLZ/FWIqLOhTW
+9aSd8n2/dcfu/l98fzbH4WzyqvBut5+ojqQInl1n332XdDymQo3amy45bMpZChO3TEYrlVo+BPO
cGVRHg+n7jwNi0XaWi0mDWYeMPraiZvaV1c2sNlZWr8g9hq3fK6d03V9FdfazrDvf30kzpp/SvSt
41ZoBlfi4rU0du85M5+WuKk/LoAFlV7aY8ICPuv7eJF60pxmxRT8q3yc2GX0XHHy/YFeTHDoN98E
/HazF7Xk9Gu2Hl+E7eS3mwl+fCk2scdFJsc8MMzyCMze7F5Hrnk8S752o15Ow0Iys91wKLbCTvc6
N3PltRiNKzIp5qAawMHzkzSHQkbb0CNlW6N5PVT2cMBdf/1e5AsIkLv/pb2T/l/tnfT/V87Gf+FO
WVW9IbA9hhX22ygK4gHimIlGApEqek8ZqXJh03OKCr5IiBbwk0Cl/00HEF5e6hq470uOQP5A708T
H41mwTuWu/ifY03LQTfc7Yf63ZPxjyhpeai1zmqFjY4t9QgerNdgoVyGCJ6CXHAsDxaEWfgX5Wsm
YLb2xHxqNu2CLAde8QyIrVgnEB0+sWA9vMDjsZ04fG7wguBbW5piqj+6qZ8UO9+M6N0pvJmGlgjC
sSvpYKvm3xR2pMfYheWMSTgo26j5yl2i+ANhK1QlF8/+LHcFwgU6cr3th+SKNHUfT/ubPu336H2z
SaDz4YCGFy0DnQmjTZiYXvz08tae/D1RW36Act0u9g3xax+FlfX//NSk7zj/f2h3/psUmddCDtz5
Zr+A2wZJFaYp8BSecxwQzRH29mQBcN2vIE0b+/63nOU/hBUQePBKmfCY1VY7t1eGRC0gTEGO2v/8
8ZB1/S+f77+mBGNavttBGoeVtAYd6g3iuNFgdl41tQUSZFu7i9ERu9C0mxxqoK8iKyLs4Pa5OxMc
rAYeLbwNSN842TqEuzDwLhUoxV8N1ZgD7rrTh6tiDo8UgFWAZbos+4xhMt0RpahriLJiRUI2t+PO
Zx11sT3ioojpGU7dzE9eXjx4EG2gqhA3IyVY4xPUQ/0l30nSOXQ46tZ+IhF7EpBHwRA9rpEkBiIa
KlyRQP3yryHdeBku8ROreZRIX5lshit67yOZpW9/JyTcBIix3qy6bEXfLEZ6hpODS6RqWQFFRnTr
E52ME1udRCqCV9r83B566xvN9R0chJPPiWlQAV2/ngTDHXoQSCLyIPtrBDeaClZzAxaHiF2+ts/v
POroQOuo6YKO6M7P/4JQfz14/gP2/PfCk7Hc1QyGCYam/NduUWZyLcgTYdgRCMrT2DS2xrDREiIo
Jk5lTkhZcAHlcC9Y1+sXoPzURNUN96H94EfmPVWney7xvFB/wdm30A1IPvYk67FKz0TDmTojk/AO
b8j50GnAyKAO/Rd7iZ8/zffUEZ4+5u5JZUfZAk23RVqZUnh00bAXDqiCwMjuwfDZEpxBo6PRi5dm
7bDHA4NyyBT0wNsqitoEf3ceKel8ZnEs2Gmrv/LBIjGVA/rAEllXgP+9hYaiMnuncmjrSWuNtJc/
+aW3PuFf2UPuYN4rh4kPuyNsLB8HHO2g4s25RtCl23GkYD8fopNIp/b7YuHcZ4vHRjHz8GEhT9jc
qij9Y+4jbqaFFWIWp1Ci2YyDttF9XrAJPs0D91M7Y+/gohecIQcvyS/ZiRV1JN7X9wNpo5LtiNg1
mIMXF1almxq5sJp5T52UHn4ln/0bC4Rh4LjVYpdU8DRS5oRVPn67szBT3pEizwGKCT5n4yClHi+B
hIdqkKahe437xQJmquYnBzIMScBdZAPyEkvkJcA4dQNOMPm4kLw01O/s+TYUg3n0QEzYeC3GTcgl
J7btX2ipDfKinGoAnuDLq29Y0sdbY+GQ5vapDetw+fEu8PwjsueH1idOTSK9FQsoe5nGgXpCBIPG
Ef8OzeeZLRBgSuGztXLI7xhHcPcs7BW+OhacYa8ZYn7ZAmpGXvqD+kvdcqZ+3QXIEli+S1eXvJxG
khNqr7FKRpnJthXvm6lPlmT8M3XuljJ/9qZ/GlJo+WiwltouHjn9eVOf9ERug7vIaEVc4EHwjVlO
zWCcP/hxUKbde19bYXEAjB49PSg55zgzvWwnuav7olhlZ0p8BJ7Giif751PYUhPcf/Dt8F6tSV7a
HtrZwwpZoSAqiWD5hv3xOcPSuQbr4ToJ1gqn3YKUwusngggh4wdlClGD/19BchCxtea02aS312K4
74c3tynC/iEkVr2+cHQKnHzQXpgZECRENJ0duwn9OKhJ+7Vvnf4AQeE4RHcxr0L52E7c1bjWE5sB
oRnE4AMYH8CR690EeAfOBiudU/YoWBvDeWOPeVSdiqGbef8NRGEhGOYDvhkeJOPXGRazjjCJpKlZ
bfil/ykTVxns/odpZL1w+4dNSNq0myEJo5WLvYytfP40/PTMliGfRM/wxyVvb5IFzS+n+lrTgm44
trHDouooIL5moOJGPqdzvEMEiFU8A2IuSG4lZ8sUF0C25y9+BSbCyRmdpJAYFsS+hbNDgcbwYkKP
arOnMKP+a/z7UXOe/rBmUjHTQiLpNzGqFQg0F1JVxmNqTwdPrFyYsgNGqYofx772tgSLM8qKb0Nw
laGLYQjpGRpwUBGSw9gDDCmWEsPZymB88dMmq/dXvQzVBWKhlTONNPPv+2/Y/+QV4EZ0t9Rmzlqo
I7kLBE6LL+z2BgW4fDbDKg0+4tpIiKB2sB9LE08qCAyhmbRJ+U6LTd9vGFmxGGqboW6bBlVI7mdA
eIYpyNhhMkABi4QjvmkEy90xCmJsBpGR8gqTXXzTwn5fraFEIprGWge7C8nCXUG3seEcrXSlh8qB
KxK02wNO800PNd5B6nhT/JnQrMTjf5g+fHu58asNIEg0IR8FdEl0EDyuQC4b2glCqt6mTavKhnPK
/ulPSyBUznsbpt0bVgd314QhN22+Ax3rmdlo5+RZgOyaSs36+sPtAJPKP0JZAQ1asExElDsMZDem
KRJHIjo9ynLQQTLMSTGmKjWnJ8q7kLG94rP/dpf3urhBJIViS+rm/MtUtD9Lxqe5nYrmX5DtswKW
j/0dcK1M8JLCyngEvJEe7BpG5oOp5PZYIU93i79v4RGUc/zSGDrhG9xRebDre2I7T/aFV+LPcew7
vwEsL2yJajW2g3djEjfK+ySAQCeQvLwOFiLycoznFPO9XA6i3ZPZuNfcL/gMZDmrR6ZwgaYD7tWe
UeKfVYZFfUjuJA7+5is5ieJ/smtfxPehYRq8w0lZbcmg4jwcl2S+DSdMyH7YKIXfejGxlYOm+rz2
L0aCQb2I5TWyw46ZSGozeWwmK/XjPmeA38VhXLXmGnrhd4Zh5ObrYLzJ+QSDKn8Iy5kzwwpFzCtS
Kx0iGotxKbgFXeDnCkO5UxhIOIPL3nvCtQfcnYdeO+Xh2Xgl9YzJH6rWUFxb+rgAO2dtR0L84yST
eQY12qw0G6tjXP3YIeHy2Rwhhv+cNTaWOiRyHx67zO8vmWZy+b2jDz5z0pHisn7Yn59XCrvdhuip
GYCkmlne/em/yXut333FKmC0h/+JnMFpXITaFTMPteM120VskDZoMSEJGvWXW8DsqOZEXr/zC562
wO+l9zCW73fAbc1n8eRjv93kWEVsBAtABIQJmTsdbVC5K9AAkVzw/cAty8peJ1u4bNX242t2f2yh
u6TAeUToWOS24T1SAkDT/h8ZEO3xIwd96P0Uwh8PUZrjWBNfssMTlPyQHEX/ecmwxZIQvJh8lzpS
NrFDpM44iaabGAI3GM4WU90vQwzpNQiWA93IN4IoJVFCcyCbWqmCfI0QOIvxSIa38LwOm/NkKXxP
PgTL12/u7/U9z0M/Zri9Kq7juQdwnrjrfP/yhduNwJ+9TnApGTxwHM3p/rsMMqLnrMqp2e9qBx1m
C69z/Z63ulks+2teuex4+qJ8BOzouXmTb+8XOx2qbGyfHe0E3/P7AocNYkRpXpnLqYcELqBWsWi6
nnvKp2ob5SEtwLZRAYgkE8SOd/Tp/3tc7rqDMtj0ezTB8yfBidvsM7sBDwq2/DSplHHhLXVqspoJ
Sfltgxkc7EbbhYtABfvIPKSRGTlIQa9E7zOK/mGbpxFSPAsiWfGjGmb7TyVDN4hgbyDxvp/0zv4O
KVmwtc1M4UOSiCNss8V34tCnfoyjDvPNC6aU2jGjfDuORw7U3ul8Ecenw/eV9rJAguRQm5C5TP4Q
IjcyP29KdpBkMfQfj/JVbZhJsJK5OZlPCy2OFsu0InmHVhTBocNAYWqnRxQPdH9305ysR0CNf8w7
MTjgzv6bjL7Xz4obmOavxvznR5BCuizl7UBwhOfPa4QpJJu0DTk5waWoXxqR2LhsLuI9vDc+AZbj
jFGX7s3vbztdGbgtOCTYw6Yh4wuk06NcHCkTDXMaXsk6BBicYo5ONN/35oqE+t1d2y0X+e0DFZiI
9Y/sMp1FZHLuF1Ia2OJrIR4qi3IjxxoREpbT6YunblVITJefX5VcPNkWQrFmK7SKFaRYu/kRAOgD
9LjcmdOw6ejtkj+d6GaGyisw5SWsEJzHUdfXhUOj8r4Wjf07XaV2TOZ989uT56RZIBbtXBvtHdMC
fII4gz1w8NTW0c9dNuMw2/zB2NSZs/QTAnGZoTBvc9B2/+CuoQFjQuxoQFLjrZIAlzKkF9YmzueE
D355UnRFEbnec6QM3rCp0Y9SjS6SOXCxVLnt32Skhn3MkbNQclUsYz6sWa05HLTFjiMOWR8Riywj
qAQ9k5l+N6U/ZDo1EIchOvDzngrTy8/zhpsNHtwpmaNWdwdZmn/8/ooKkKq2UN3cukVExKQhSGD4
2XbeZxsfPxCtzRtdSDdxm/OH82ZbUgJht2qVH4v3hgjDFpzbkhZQR7VlKe0Y0ynr6d7w8bXq7eZU
IVuE+GyreEq9KRiWF7JdaxS8YMGMGjrSFTC9B94BzM5He6RvMeGcfW3NKl8+QlnF9lMi5ZCGDRzM
1+3pjTVZ/5EGNx5jnOhgAJDiypSM4UHPTPfvPdrYvxWmy1MNtchwR5s+0eNIne7H7ctvEqJNnSnE
CWfZtR6c19jZZM9Fe2hVt5XWnWTzSpNs8KRlSUlvdIRoRC7MjvyY0/GCkccWG3of8YuN1ZwUWag1
lWPmhhn7jYsZBXJvpFAfAL8WRJZCvvh2O8p9y/RL2y3Z/KVQPMSqSafU40YrO0rqKuxqxcJVfWZ7
2nES26Bh3YqXeZjd3fy+Y+3BFFx3iBOcjbj6QBBQLRx/c9Ob/KATfVcOhN1V0Xk4w4DV71K3+uOw
79cCcLmyEF5HbhQxABNp/5oTijAFEk9ZO685L4WSe5PK1htb1A9DaUpnLOsFkoXQIvwxBxEhbn6W
Bv8LB8C63zGxbtLzO3NBUq4OT43eN8oGppvdNMwBKixzhWqaoNApR8LfMcFyug4Loh1EBOBrSF+c
4H34RQbtAa1fMRP2z2HTnxuuvsZyeob/fyEEHUMbEq4kZ7i+K59ByWry8LvofRQePp54Xb1gbqhu
SGNQa7OcPb4dqDX+AHUHykm+UwzZ5RnmOBxbB/KPlzJXFLzxkK0moh+f1LvpyNZmC4FjJs6E2k3C
b9kGqDhZyMgORUx3fHHyQqTELjpiKhz7ItgGae7T82BeZhlnT7sAnSoYOkwwYtgVeBP+FfntKdEN
Xe69Ww9nXt4JJ4YI92gk6pN/Hi//gb/JJtajVo/kkpRB8zX99gM9I+LZeqmj7L1bQxwWiNAmszK1
3nYuuJUahZfH4Da4pFJ6EvuxABWZ1cDlQ+HesYbtrCdNCHmTTSi8wI78PDhMLy3eo/dtL6wubyLH
E7Qq+1SxqoV9Xw0xxeZO+um68HkuwTA5N8sFqveyZHdc9xmSUZvY42ZVoVpQ+vWIoN9qxj/6gZYE
FtsALCYX46MuOC2UZRaCTFF67CejjdxEuDa3fJXJX7VKd+Pvln8P9XIngQA/IW2useW/sACGLqxR
wHu8uRgpZWuAZmJri3VizNgwcleOpoUnMBIj2hYT4tScHMmYYOvOHPo1hEQJEn2MdmBRJFv1yE6N
4laAEN+knpC25gR30JU2efGK8zIP9vfc+mlKt9btB5TbLMaHMlAbvss/CUsMFWiNxMEVvIlk3QOl
IvekOFQhhj62OYZP/TR2EQRkACrfJM+RzUCR18lr8dGiR7EnoXV6q4Wtgu9ogd6TTUlcJIaVj0fI
hpyPrVFaBkd7Ii7V2o+7u/nW/RoIqS8CuYB4T/bLhzGFRCbFtqMwJweOXPXo0Z4KONS6PVJuEI+i
T+aT1E7YGMcSDfgA49DX421DJ9NXZMbT4ePHEX/pyjld3svqeSng7DUOrVfNfH+kl/xSzUYnHpcD
Qx3QYdHP+YvF5GG28k7ht/i+HY39Pd5nm8SHJxx7oMcWtkNuj2iTHhvRRuK3YCyb54mwWvpSaXGf
PQSXMQgVOr4+ElcYvA45TS9BuW8baQKq9XbD0323Ts+aIeGMqIaVsGxSrH7MyzP+eX7cyd2C+2lo
OBFGeMLRGFb/Oi2AZ5Ad2lDekvtVXOVgS/p7nGH6Z1YrcFr77j/WbPS8H2Qdxx+fwFXx9VseFKpz
BkevnZKc7rg+WhhpktAS374SVqAcIoqptPY84eeVU6do5+SQCguYxisagfchfbhYHLJ5r++Bvs6x
OwlIbjBHlwMG/c5BuL6eP+0ddFF3ek+iULw9bwasgviqjxbUxbewbvtlqa6LSHHGHXTRt/V8LzE1
yxbUnaiR3P4D8pXu2gtiA8jLeepyPI7+Z7DoetXGATiAr7gYcIg1u3xfLVLrvmVtHdHkPojKsNnn
mdlTqzEQf2nO4LNBNbWFu6ecLkVlxa4qBtPaefzcH5Eclru32XZWuuhC8sGW95WQ2uKc4zkidU4/
f8mUNLGy+Wcsyn26xaMjaFx0nLQUk5sSlhspcZ/Gpc/ncgIBQ53Js5KSGiOPzMaFrX0sWkdYsuQe
KK7IIQV/uMqU0d/CFd55eovDmA7JNlpXQkPHSO+YrfNl+gyzecmRI2FXQhoM2XfBEE7xvvgda5eM
l/fAAhXMZM35xdfUtOYp4FA1ndUpuhes9+9HTjSJZBzXYEezs5CTiuIC8AZlovwM37gO4WwFKXH/
fQy6Tz2KnjlbsxtdDK+4vQjfKxdC7LRMvGaZYhZzgRKNbh3MZ+Qz86107IbGUPYFFIwED8nRk6Kv
lucajcbj7ZS8DqALL79fyF+2V2KY9fvvAxNFf47h52ccXfzXws/dVxFCjlYCE4lQl4CHMErmoFEh
V2zVLLrX4pn/VHDLpg+HXaRRrE+KAQYYsLLrlR1/t2IAFoePVVLfXjpUJv5XjAVDGww4cx0Ba2+0
z9HLjwkPxOaUdeSgTXm4z28SvfvKFwKTOdV7gKLg2d4c01coQolSgyZ2Xc722J4KlAqOHoyPoLIo
wJizNI/U7hSFavpPc8Vkp5FfCLKBZVeY0giOTj51nve9QDWZpScW77Q+ZPEp9iDTPUjtttInojS3
DA2GJVBuAFLO1b6eS0MQH5KId2mMvTw5JLCe0zR6C/sKeL3LMa/JN28duhK4fv8zlpc8eXk5GDhP
MZ9otiqZOdzi9GN3hehOmnVqwMCqrqOyJxgdyHOfwZzIBbzlyIr1yz9QOilHvuPAy3j7sCN2quOK
q4bcb7bTu9VCWqhw+gfet1jdph5xdBDCjXDHAuOgNIc4Zljq5t6uBqxqZfzHKN0/ME2psreyCBeT
qBjwxr74LcP7eCvDzx+NiPEma+yL9QSTI4MsyDOgQMW8JWSKsXmCqph62ys/KyKO9x0At3SYeG8A
I4KI6Mr1iTndcvqB5+ZgUb2T4s+35OVvnhanaRN1ZhM+yCuP5+weGGRgSL37rEpCY5gVOviI10M4
skPDEQLv/TKAgCHvAHcckX9qZ7dno/6SVookTPV1+Ucxiqn4N/A4IskQ8v6QLqvB05ObTgLVSt18
W84n9V+YAvWmNnPdOpi+1tq0Y2BglkG8ffF+ok+k7of94OnYWVfuhyCD/mxYDO1/uwPZOYsuWb4H
20CvNZlVMwSr5CHjiMOYxPx0ltNvLQlh7ujVzIO1tb7J55TfI8IcdXYPe8XHWkvyhUDUwE/K7dRX
wyqYLo257IknZjgzbF8T1dlbT4usCLQ3gfaTm6DzQd641QSKYbal+lM6mh7EStkOP+ZT1+4nKixu
grlDJAZwIu5/2MkBCFez0o6ea56lVWQ2sjlprrWzkYoAVswkeB/wXbyD0XvwybK3v3qdoJ+hEazw
XjWW0Pa/4qB5iWc3CWS7Ebc/piaitaNtxyq6fTAOgQq9MR6LZNctiDEytGOo/iXtmtCrfpZQEjQq
rgYRa2FyqX9rux9R78y6b9+CACn6VPNscigqtidcTHs7WS3yjbwf9z2SNTnQVtUVuA0hc5nMYBd/
KMvmkj/Mx708pSOU7jR92jKPqsx5q+4kbN2jMccKQgbsCB+lg3Qx2xlevRtgIXUbpJJjtp68V8Po
USH0888u1oPG699M4S0k4TNR27wf9mOjNGG/K1y2CEC9h3zDarnPra8doyMPgX5sLqXdb/v+1Heh
kf+rUw+q2NS/h5ysXm4dxtxc39orMp+p7lfaX7ukM0MaEULTX7Wu4dA6iMtWMsv0kjGl0XJeKvQF
eesg7CnQ+azk8hg3+B7vxcnCEJd37BoHDFOWSbHhP/t6jXEPLOaO06Bj0h50uv1kLx7ES3kr4ZWQ
8fJiwNE45e2+QQ2t/ROxnqYCELx7yUZO3UVF+cMBc9JnNBPWOd3kuCWjXiH0AOL/P9Tp8DwK63nk
DTQWtHuybnLGlXup593+okBxMKjLdCnAdXrtJ37eWLX3rILUbXz8108q/L5oiLqowk4BoiuvYAr9
qucFHEMCEpub8N2aWapM2bLgjsQ0o0V69duGPv9rkpN/zOq3JZwCo93YwsnNT5zdDptGEw8kSOfO
YzYHMJjYT8S65usxk25SOatoIG9jvpN2Hg0d9lQv/SrqgYIS7IE9V8ZrIrfs4++n27dMMNi5ajzl
q8p885CemI0Yxxr+pIxisF+h7x7/P5bOa0tVZovCT8QYSlJvSQWIObTtjcPQgqCIJMWnP1/t/4ze
0UAoqlatMOdcqKMORnbz21vFAp1q0Iq+7lS/hTui4v2YFi6pqw3Q9D1pbTf3X+e+MAA9dqhl40P/
tj07FvhOsbj/fB+S5m6MnHJ8E6VPTGfwbRImDc3K7H7Y80b0/HipmPbOGYnD7BEMBGBRX0XZy2bv
1a7yI6/AuMp3DNEP38x9LbF7q76AfTQQyU2yBEj6UAOxky96ksg0jYRxbY/DHZUHjZNUkSE+V2AA
IwsXnxeMsIoG4hE8glf04dBZ0HmGwK/BOtyvCDV4N/wdTaTbJ4YSnN4tMiYH/ysOvhpQh0KfGSci
+fmyE4DjA/I667H8WNdkxdqwDwRWDwAW/j7AJ+DAYHYC+teyV7wcCCoeEXRQgP2MFQbkxvDJE5ZX
RFSCPmYSCoeg6iWgqo4LPznJwl4jzxoULmJo5wcUsgwNc3nZMCSJu6sIcCM39L3ejwQ0wEBFh4vh
9RjVKjiQRqXQTjHVaq/fsHdur503nN3WrwARRwE+jpF4MgocZHIL8EWDxsu45cZDNd3LeJWJFvXD
jqGUFwivgIwJf1URDxDuKa3qrPt0uPts6R00fc37rmE3c1rZQTERup/cxWu2UYYQzyxYGxpCnAgF
lxPjeakGG0MT7JD99vhS8c+ceJ0e6fh4rnPoZ24JRGRZOaOJxDIe6sl3Sq9jVkrEQZJpzNplGkTJ
sXfbwLHSn7NPTvNogIbua93UCBLZdBmspAgc4udCgSuROQn+jjeEFgXFemSRcqj95f2ajnVwtv6d
xpdfG03Izm12N32JnvmoQ3fFU2ckNNsFASQ9HxWr8SXbxBkg6/BnDB3kZWMM/cNp9/nkvkemAaof
TgJ9HT5XJfO7vjOqPDgtMYLIrV3BhPsE7STekT4KhwwzRoReEVET0FeQw5DRoABCeP+co7MIIQSB
UKRtWA2oID+crt69oMbZIzGgnjYS8YV9CNN4a0WtL5p12HtgfuV94BXwqIz6SIYZGMMLrUErWWqA
zFyyNECthEov0Rj35DNcffDLw5blFTstqMqOCjF43dZJtyz/yevJnGFupTCKzZkxodnEtJsPlvkP
WOBeu0qGoFC7W9ShGirp70vUb2/K0lwjH+q9dz3v3vN7EDMEC/g5muVMpqebnG4TkkjDZnE/0X+A
rBNKdsmyyWAo2iMTxU6n0uf4V4CmiQQbj3pt/w90ld4Emi5uf9TTk1UvHaMX0voG+uFP75yTKSa9
l2E53Ioen+OkWx4ey2WuHR9oAcO5pDplIp3pjiq6Cc5Sz7h5yRvXymnIDHwmD7B4YE5jJ0DMX7AZ
5Mq6WB2AGN2Jj1LnvSST8VkXbJmzFw6UjU/pxdY6NhyqoM8JKPFmojlG1I+kL92R9CxtIxq1YXuB
YgrAzRoAvHtR+UINjXCCPqvEQdprVi2BNm+16JSxU5HQzOAxdBMt6rMsH/grPm1deVdHz40W2MmO
2uDwtU0GS0KW+rbUO2AVh3hCKRABKzV6HiG5NeHnOVO0vxGyA+u29nX3ObB7MBbA5LL50GLEev2R
9sYnp8noqLdkkNgD351Q9IC0Wpw5xE+fMSX6118yy8KP/5rEJF2tLykX+wvKIeMg1EhCOr2SFva/
Yzj3fsIK8J/QL2ifKJ7iO/74iUcTh6//+iNzzqgyuHQ45YLe4uECrVoVvFLtERj82Ox47HUmtERP
YxRR92pnODprOBFkOym3ysR8tm9MzkgSiU2xBb98E9mEFgfjunBv0CaKE27PGFCAeaHu+zvY6Gsw
Zfef0u9+DVe9aJ1DyHE/gXAs7WwyDEbTQwBqANnwsTIFOt2OKRaPJdQ7pUL0kTMsE3RSjf9amRVt
xzXoNz6MG+DXfkoDSsDeXMfhchOsKmgM3e8AI5+JQwBqnZo1B5EfJQ1GFVAM3Jhrpsz1S7SBU24G
N1H4pT9w5W8msnz7uyTshjoMqwBRA85eck0crUSHAHfclalTylL/rmjIASR2AioJQVTp004iKILX
y0YjFrxV+N4mv+Q+3MEPhXy/EjiBnua/N7mXOzpDC/TWrQTOTw4A4clVy7tJf7jg8UOGbkISpijz
Hik9OYanus1CPpHM7ZFih9Yz+nntq327aiGvKHCwbr7q6jwwzc89nXC7nsnzEhwBYiV7zWgwXfiR
82KMiLtHwzVbc2ShnXygvgWByvxQ3RFFMXYyll7OR+Rc+v9E4xJfgjQL/YgzPskVeMUv5X9/8PP6
/2i3/iMk4A6ISb14qV61JwWyodDDmrX4ojLYzkmNzZheH2g9D7eckXp7uDTrXeXeeyPnW//08fvO
F2x0HMJdDV+CHr14YzG3BzKHR9oy1Z9CdQfIx9s3/wOqWvOSObkpzo2qlvvf11S35+rbmvwT8Z9v
Am/+NyEyHjMROKJHfibkwT48G3kCXT4Nn6F6uIA/YHIVgXIeCuVcBGZYrzUnZluflatm8+L0qVcJ
OPMsDf5zCFikDIrEfJDELGgU7ahcNWkHPsaDdzSnYeHl3oNHROfWsA+kY3/by5H9bzENefyEny9B
Exb/QXphGBZBG0AcR0aOCxpJII/II0h/DeAU06bViU/tw3/T7wqEHlUnZuDXJ7HBqhcITJ+4JjjN
uKAkl7s/OuK5WFhOZwZ9HzGQC+VmiSoUMiq+IE2G78Kk1JwO1Uxf81GWJXHEWN+Yiy8B4wsDI43M
Lfz/lN5UnKdeJWdQjwwyaZq7PA4/8nYHBFpWJq0H9Cu+qI2BuJwy7HfBZH6QfFtjjpbJTi4F5A68
akGrEmj98v57G8Z7/II7JqvJ8oe5I5cKx+ZtLhHztSAHTvPd5Yj5ThGQuiTLwmA+t2vkaqRNY37L
SXG/JMzooLnepr2QwlSI9TZFEbHbh3mUByDVI43vaR491wUAHeBvnramplWfOz5+R8XqHughYyX5
cFOm9Xsr59V7ym2zhTvyTHL0asi5TslTugfva8f50DOCqgfr91feZI6WVW9CFxIekXz21Pt47o8/
bMkfmW8q/PuGGVAtDL83kUZCizIfI8JvfSsXOMXm2P9yezpzAsrdUnPkiBvgZTSPSJ/C6Dcihm05
6b9LC3JTPlQ5q6XBYYRLu13HvMlIyqXPdw9htQT0vzZUVpnmNUcAT8wqppm+LXkwrGjwJqBAQan2
YYFfDsJkdj65ue5K+U79NzBFAL3wqp2L6HtOg5QEan3uiWKHIDZj+XSdmCR2IirfBG6qCjmeHWtB
rmksLPnfm5AmtfYPnhmwg7iQkhx9LW264RLuH7zCBVK9z/75+nAxNhWvxHgeb6CZywFv0mIC3OeA
IxkuMdFNqL8QbU7S1JNc+IXrFshtYODqjrqWARbu0iugnUXhqqteQwRG7im8ybZFHjw4cM8CQDY1
NfTF7vb92hfVLibCaDyFlOe5pg+GwHui/5cmPmFDXBMA20vswb64yi9TPZYePGGpGO01Wj1G0kOL
A22vrugTxrHUlYxbvlwvmUHiCw+4tryw4jpCMv16K50bQYiyNwGcXp/EKn0ZCOnnZ/QcBqjrFFcV
5eg9V9DhYYvi+t9fCHo4vUGAPrmxr/DrH3glkw6CYO/v0I77/QW+5yf11YrD9n5v+aav0vWAXDME
m7ihd/PwN84Q8BEFFwWzvPhsv93lgHFMacZeoS7QG6IPaenxHw1MblBR6nFpsksXYUeX83yivNCR
W8SYQ3Skul+l/lEeqZtRQ2zw+qvHVoOulno0dzoM56UZHO7T/sOwjNGiZF72bfq/PeixtGwWeFAP
HGM6nn7F6ASihOIYZI0k83D2cJ6gW6Fx8jpn4GdGDl2z1E84RDo4c2FvxIM5QgdxpP4hCpvETu8z
MRR0OKzhK0rOg9NAlyJ4Q0ISQu/W/egihXxMc+rBaDwAkHVwkKvSurOuT2F/9GDN/h1u47L4UT+t
rU37lKXBGb5h7qO0S+LLzlEqgb6hXKhE4KMahpDd4tE/M2dpM/4awe0bkhYwTjAC0m9UjhbGIITX
S1UgV+22F33gkwRgXdBQUw8rfLHHpBxrn6VJ9VSRaDpKbXjM3QfeXctM+USJMfuOaGAfpAev/5kD
u4mrTQuvy7k7xg8iT7kp6jhCc+BTj59vyukr7aeiFLVBwBV9/j6i9ey9b9NeIxYFt/mk+fJ7lFgX
Q4TLcdbBpaCph6DH6OnQw0wqkbvdLp0O/c/Hh+z59A8FARlz81M8liCu1zeARG1QQ0RKJj0t/D5A
vv4o/Tl2JaPSi60i0hjEp+Jwru6BSVK/0G10P5JLW9PGhIsfKlB/83KBGP7IGuguNWnJG+LXcEA2
2YV9WqGYAQpTl9CHMurZzXaIEKGQwoSzJ0UFF5XNdf/8trXVe2Crkklb4U6AOxAgTBP9B/QWL9St
r5FhBjx1J4eXkoJfZJ7+8920U4gkZC0e9oCeQaNw09/km9eJOtx98Z4NLfVMbvCt7H+4ppUmfpod
1J4OUR7KKr2DhZwg6EF6wZP+X8aebGUraOoHYvRCLhj3FklNmto4+rJ+EJP7T4pcAQLsHqC8jr0M
ehUxz1sg2okMl8+tAsWgJRpEPNw1pIhMqxgG6Khmh/k2g3ucvmWOVurotH/6+HYGmIQcEypdtv5T
2jcH2YNSbLIZAh2Kk62iXCQTcwNoHB3urRIo8zeAodg2l4OAJmEg5GThFP5cHl26PEj/7m/mmz30
H78dPAIPj54+R1F69wvLjIUSHg9Wj5KtA1auW+wgj0jmQ3pR7eZILUS1h8jrW80LgCHK9UDltsDb
v4/ZYzsA4N6wA4OFvwcAvj2UIh104T/Dv+9K39Mkt9r3reWJ7g3c+vp+ysfvUXiGFCsBQl4JPZqg
AY8Cbygqh94DpNJSiJiylTkHBzADNwp1d/W0QYlTPVItydE20Vu3YJ3Mb6fXwYbTpF0os2h962A6
xh0FCvu+huhxY9/LLz0XLebce+37Y0CyRDp+/7R+7U3c5pe1ZQPwVBtvKpvSQo3JaIZ8/Y064BCf
NihLB6goPW0p1U1h0m1oTL7Nxm+8SHBn0Mec8pcIKOjZCJq3zkQnnqJkLqAqNMvKQqi1nGk/lEzY
xd6UAVxFD9NSbiTCYuVc9Vk6tC1hWi1V5jtMkMpNjlC80eoIyYwPZ3equqKmpaJNia/yWagK9DbS
Hg07Yudm5eJdOtH7rGxRcYbuTAhaAHLo/a2xtDYIo0jZvY5oSbC+SLUeWC0OIOhTb0uxqwwAs8fg
4t9kUJmfNX0hwE8QMv0DnwGHtD5MWTp5xq5CbIdkMMpN1KxBaXnv6LnunGSc7ah6JBSnPAM3my5H
LgC93F6KeBPHtC+0e1S6SU7kESXg8at1lzUCca7E4tTW8kAHSiuIkUOhhxt8vacP3uIWgidbmcfh
VrfbBzok7miV3z1T0CxRUx3yCkDk0W1UQjk5masl6qcvsvALjbVAQldl1UAKbf9iz2dhjQITribY
sOzYgHWtaXriNHs0IN+oG5bCAGdHEoAaurRHt2nONhqU894Gt+69ZHagq2/3MH2gwtc9gqT9czra
DcM6QFDA23+hFB3gBJTxfNJsFXSvKiycg/Lo7tABZ0M+qrOxdywNgqpLc1R2+34re4kllxFIXtS3
Z60jUZoAAAarBjmZ/ZPSurg242vsJHvVp6/1wwjShULLu9lHEmq+aPjvUXN+GKE6ff4045XisMe7
6vh6gH5h/CYbAmOu30IEBcoGsC+ovHE9v2FHQcTiqoZs28NN5cJq6elefAT03Fi7nQZrj45DVht1
5NRtTLjXjxgnRFdIoEV0HQcdqEUlOrkiGQUjann227AWZMsCpGXAqzmFwGvFeEDLdbOVNGswXZPw
5rUUqWGog9+Y3Wbx7D1WfhNadzvKfNX8LBpqusgxU36yvrsemAxaPzI/8S8Rolji8HByLm10mA12
UBWG1NDlKsxniHnwRRsgRCDYyf3SxXdTPe0GE81+O5RwF0lFJwKhQ71WXCTyQOa3Hjqnp5HyiwkY
lytoBQRdPhBPMhdu6qUrqBQLgm7vkQG6wM0AhUE3JDIaNWq21OrZVynbTw5rdAYiWpi2aHdbRCtw
R6J/FjaEEnQElei/CovqT2/dix7z354XrzWW9Ae1iz0VtEygOjSsZzK6B4wjuwsp05YYsAWHn+WR
eaGyyVkpuVvLry+zX2i+UJMhlOkALtObnF5Fkyd1ZgSDd4NVwSeHgTI4vRQAK8ysu9djkdyW72u2
BbmsXfKYDAwqGOt77Yy35WBTjC7fgQAxslc+HgjW3WJglcWiVqgBrb4vB3rzc9s+Z9oOYIcaDswz
W5hZnqHkmrv8My6+86GJ2QB9WR9rmQedYqoRuNllhpVkswnYHyYD3T/Kc68EOwbGBuRbrCLUTh5K
AlLIkcCdeYpcs4b5ieRKsyA7QbD8Bt1Mk65EoihJO41kk98XHF1/QP9T7a+QWzh8x7d371zwM/Sx
9qtqhg84K3QxA11kAX9963N9tLyZ/lC1w25GyVzPwAMcKVu46X2i3+iEYL0h7md275Ju56MMvTcX
nISJ5+lLLAsRQBUaqzIqQXkjaUSAPGCvEKUCej9TxUe1E0Z1PTzGhdfSSuZG/oX8I74Mmf6+e+9E
OTHHsOFyV9vQGq8sYGApzUQ1JjG5h3GV7tRERq5cyCKHe1hnHkXTKvHoQ9w7jEtwgfMhet3et+cd
aO/yrKI4C2dQEMwTiDqdtkvucLFPX4snZWy8fyf+MTTmAhy7POxfwL/IrQ1B1QG49DEqgx87Qdwa
R3AGtbkercEYTN7IolinGE4rupmASvRPOChoyvAUjz8EWfQ/scshY9Uo98LEb1Zk9QuAPwwTZBqE
7Bx4jVSgoVZe+0w6sgfnlp53NIu+233CbABxloYf8xM9xn3GiK1hEKnpBJ4yGmQz/Iu0taB4sCVv
B/WuxoWj6EFSi3qSnrvvLTbgeJvCy8G1bIGJQEaPj89tTq3FHLefsRZRxQDZo81gvOtkQ3CvQgo7
NN3W2GA92i8Pju0WLQIyqwB/7yFrmQraEH2wnfaVLQufLaIjTv1xskt9dzPnYo71UtQiQzgv+dH9
+DH7UIJ9moIWsEMkUtH5976P7bBnuYtfmKK4UU//5n24N6duLFWgrJSS20bX1VPW1U8aI2c9soo8
+o4ug6j/OCqRMVe12ec2VYHy0SeusUl2EHhOwaMpSKVbN+zKlRD9MMO/HKgOykUQVHgW2CrvsTHX
lLqiw5lY6Nq3G4ZncZjNn1HYUIgasHGjR2lJ/Tf/EOX+mjqyO5o+BZzjlJLb19r1o/1YqSbAciDW
lDp5eXGg+6qzTOdjHQ+wOb4fIHDt17YIPhSjVVGAvHDoq2Mpu/IMT36OpkZHRddKCmAtX8Bz7Lyr
6RbLcBisRi+0oE5MawdPAwXvK44S96Dx3MAYLczO/US02cr8/BcO1fi5/NZ2Q/Lg7Y5AFuKG9MfA
3aiVPJCn6a0Iq759QNBfb7hQF6WXCAikDiIJNAuB4AcL8VSD9ESDbA01RvZUsIaJoFXn0KoXKnvC
KFwMgOSGGbCIML3dLT9vgsNf3NKFrFhV2wHwd7jC2uzb2MA8uC26L5bfMcFyM6Yi3Rs5YPhiL1X8
1V1B/tLAjuHEwbAvCYiIqC0TgoSIa+tiOHehRN2SfwMdeMtGmzkgg/UdLFpWS+2MgQID3ko/ELLo
j2VDC9kgKdLk/iO1NXzd0owOT9cI8tE70OaottKnyfgtkAJjMxNvqEmJ9Tn32a1RAXo7h0m2jaf9
5+wr6aBp0LIgSFKQ4Ph4IEqrKI9K0qbwgoZHeLG3b5BUrk7gCbRL0oVoZlHcNnyomyIidTUoWR3c
SvcMC3i9QmKqcWkKX3ANDp2pVQQup+kgeLmcwQAlyGgmESg/mmGNRzTs7qaYWtoTUTxWLZXCduO/
S7s3nDbGTjJlO3CFCFvMmj5dKYFJWSrVF9PRuwCCeuyo+2Knijx2d9ormA33agjH5Fh/Qb88fHDr
1Wc21MRq3yLfd7r9NPAVFSOCqnv4qz6AOGzChTE0gNW79GAPQyHOvDfKB5CTAzlrtLeN9McPSjFK
gN4XzFUUQImlge3XFq4UOVubh6T8xt6Vru5ULsdoBflqa1E7PONrDBbw9o7dqoAGY9Ph7EXrXbDP
noH4GAuOSNw3AtM1XabsfSczlBJjLW5H3EIiDJEOthneviYK5E4P7oDy4CJB80o8rzHJ3c2TbqdC
15y6s3+m3wWpJiSF/nE7SStCiaGbnThMRoQvEjenW8oyPS3JvFGPfR1mr+CN30wAgVZB8Hbu28ob
bUbHp+7cBhHCPdQN2Vv1OWTE8rvsowdDWymLGgqdkYz5aIr8BRqcAgz5Y7J+xcHd+Z6KeeMeJgU8
p+gr27RnuinAGG771WT8DV5EILbR7syUxlErNqp+5tHFL41mPQGQ9eZAA2dUPiksMFzd2+kwAqxs
fUcT6Di7/jmbQhSk2CPJns9NzS44wS3zkKNPuj/QI/fDOeeiuUHreRc3VEDB+NPoAiaNeAGvVR26
KGBW4Oq/0aRZxxWLym+f3pXlcqXdPfrmm2ZcTGiJgHAhLRhVfZKKkWaZ0ycBzw9f6Ar3RWM+pqvX
wM5lOWuzYR8BQ9VqtvvH8sa5FTeOJ4OZisYG5uvAg4CIza63fWyZZy29qSvEAp7IVLXbVx68Tp/D
FQeX89TUEpdMMG2Ohu/k9XMA3Oskf8nm+ZPoU1z1Bte9bV0C+deJPYL2CHwPTwIZ6idkegwIGBXc
7KFFR/LuByreCpNS/71454+ydW350ItxnBa3OFoVhkNl2S8+NlAy/kMCwX0xKPZ7bDYoPs7xU56q
P0IILbe/c/pIL+FrkWFhS8kWWXdG2QoA4pDuvPCAq1Mz1kjZnnL6tz+RFd+RGfYPx65E8gA0jfVB
RLP0DkPnlCZT1fY+UK942THFjehlYuC0c5l9Ej3ZYBxPP5SNRvDsDcCYqYttPUw7Krkn5gcTdPde
SG4PaemS5D5ywycGBXw9EUXx14MhyBigIgSwTfc+Ww0MhgHQQwvzYzyX6Jkq6LtcpAdUWLzH7/GA
lVj5KfnsRBjB0+doiTCXyYRcUiL1d2gxCtOPYefPtwRqK8GdfhXWCHUW3hoFQIWhJfLabISU2Xus
/mReKQpxd9sNAgKO6sDjOPYcJC4BqphgefjrEYDzDM0zUD2CP2AsQGk+pKwlcgW1ERAsLD+ARNQy
seauGdS+TILLUqX8CCSskJwkB0LGTXzdz1QSCvO/9I/LRn0ZgT/Jlsz/ZDt4UpT7t3+fJOEbN6Tz
IVT5b8SMAM/vC9E71ZskhMHA/8tNKUqh/4DgxE16OKV4elBQPR6Tit4Sna4ZWaDvsM//SUP1UXQg
skL5x7AlhqVYGnb85k3EUfh5eEkoP2J6YAS3JlpSX5eW0e5nUuN6VbNicecpSHfpRTLrzreeXrtR
/Zq0jtCjekpnMofohGylr1KM4xDNOv4tjwDVYM59tqNQ95Kcka3mXMJR919cbsERWRR3xgANHUoV
uXv7lWkujKaH1i8CvVwqvWfAIO4fHkgX80fefiHyvfpDO2lJihI5Zp2nKQ8B2V1U48oHjR9owMv+
5JCi3yv/imcdYWsnia64Gl7+Vz9ZdsDARQ9IJ8ckEce4CvWn/qDPxf9q4C4o5XnquOfrP6jK8a/h
KSUZSlvuafcFF25mm1f9ocBCxCDeiE2HcOH9xs8n+qkQHIDHVU/ykLQADwmfFGVfshycTChBPDtM
AWz4I0jjF2xWwApKRIKGjIWkuPelhS4JxWmDCJL1+SX6Z10lQi5YbU1U4o38DhVvda+tkVH3Sw89
0EALSu+DqCbKBKhM+rRW5khPH0longRiB6rQy6UJlBYSICsTD4P6/sD9LgtoVVTD0AYrgIOht7CT
aLHK660Ah1FV+SwakHI3amWUrwQqmtHrjjAKLvK1T/VpNFPDIiqiMtIpNKWBsuJMnA3KNgILpdcT
+ELey8CnRoqXS0eAQcSnDqzu20ZHNZCPDFNJEMjwPU+DoBmDw/wbThUvZUwqH7bGrw6QhGliQlD6
/A4ujAcqXZF83i8Oh2hpkJNUXANI703hvvnFWf9aCvZHwgE5aRJh3Y7KuBMv//aDcJlmyeM9Ty8f
3/Bi0nKBE9zxxX+xVz8pnWPkQaBd9/nYEEUIRzoGX+B+AWa4GptTruK3HxygCRE1coey2DbW1rDw
ZEmz9pJgOHlcb1vYf3hXnzNyqgwXY9eFkFnQEunCNEiCw57xWvTIIUFGoVhHF6nr83oPYN1T2UzW
lEOR9Ka/CzkWSrYhMpj77i/2yaukc4PicSXeND+WJUTNI7RB5/QxhVcekW6483RGs8EMmr1Gwptn
RwkUIAU/VHj2tFAA6DecKZN+mAHR63lfuLXh50poDrd0ErcE6fiV8sUs6s5IHWYRX1i1IVYvAv5H
GbB3AVd+KQFUUEobA/EYg4+VEnf4+6At58W4fliHaEgMc4gkkgX0xRi8wbhPTV3W6Qm+A1n4zHWb
DBzV1fs8piSPXgd10Bvl2GReBukcSj4I/DUJe2jnQ1J8H6fvUU+mwbh4HNP1YIao2zqPdGr3skoK
W3idzA+LMnFSdCQk5II0KmSI2M/nsubfBpS/nA+1E6q9R0ryBrlX7d9vkonRYaFTiIZ2rC6YDQHL
RvGNWe0NVkbfGk7SgPLIYEamkw+i1XI0Q6reW/Ltc8raASo+FLLNws62skANzWQBEamMJEDDILyh
C7L3POY8KvMa+0VQB/q1jaDhRMlc5iGLaDh5h12YRLgxmIU7Uo0sJ7ms7hFJ0S04iaAf0bvuTV0a
NC/l5vxXDmePknIdocJwD6CJYzTknqnlduND8oexigeHqSJ4TwOd9Wg0TNcuZMWGyioNKkBoXD6S
NoG5OExA5IpD6ucMQMqL/RWFk/gqXcI0QmFOFYNVRyqXTzM+dz6sI7T0GDjy4/KHMiPTnW6uwWjF
G6CTxVeujwIyu9D3xA1JZKyQyIloV71S/H7Qn73/yS7t+Mh/J0UWiIsA/cUr8fS740I4XkHhv4gO
qAkXYAoU/iSnLNfMUND3BSBBPJU30NAzZ5KqZNMpPfrmwpjFU7neunAwk5TICmVri19yRZKyjg4T
zBQaXhL+IY06VUoCYM+c3KVHnAT4xN9VR6hgTggCkOpTfNpPTnq0bQX1gFQ+S9C0GxAHX78gqgXW
EwPDALESPtwh07IIdCzAMf2t13eK+8DmdjcWce5IwMcBF2IYFIAGzbV5iamkD1wpYIn6i0/7V52q
CHq4gGfuElJGSUM7vVhDEqkkURsSeATEARibRDj1sQw9t5SIGmny36G+r8khSwsoDV4icFEVTwsQ
0kbJke2EnVQasp5Igp54XFWBvvG/wIdcH4Z2EBymxFrSL2lwppoxOTLt8h6wQ738J0ADuTP12QQV
xkmOI8nz0Yy95kbrDrtge5B7ZM3x1b30CWX6+TXGokobjxYWymMBWk0B3RLZtKkWIy38z2OR3k0f
r6cHyjV1O7Z7HHG6uBAoFOf2/Iauyn7GgrlHbxv1Ux69nDBm2G3bCIkHZaZeP5JQx9S4EnRQP3LT
i2Q6uQ8Clm1zBLICRoJNC/kb8WRLH/naWrmMcBHKveq811hGV3qI92UVjMgSd5H0n3TvQUyDa4Tb
OM9mNQwt2pv5mZd5pvTdpXsppLujOvo/F9AIFQEJ7AkymUzGx8U7EsMdzm4wWhByhRLIDTp8oe/u
03wKjBWfzcQzkQ6Y9BvwodlleHaRfGBSBEX+CbuGTfW/d+TTHU5Y1jMJo8kjaPzcFFN5OJG+eIea
yn/PAPHLKxsRi3q4YdPBEqTsV4qfBPeoYcXWXn6We1gT/jcj5OOVFqjHQ5bH6djWC3JIaG67/cBY
t7+3EzkdVoRGu05cEAYQ90Nh1+2WTSivk1nCPJFuifRV8FxwU+glzqee3JXcP+WGzUzCa5CfqcbU
RW+nD9JiOMtjqqYOo0pxArkBgnoceIAJjPKD8SayEKn87eKYVjMobbjFJBc8A7jA/R2UE6I81NsB
7oC6mirUN6Eb09yEul+8zLb6gjFKSF4cNtJwY/jIhTJzKZiL/5BMmEJpYBp0N2QXEP6ZY4h4jdbn
DDGcICyqHMce49SF3QLDODrTtit4UtouvYoQROMJJghVW6ViSTFwadBpqCsfz0YmxCp4Eoz4jiSn
V10RJJnKR6QLkuUcXOrCwII6Q8AO2z5uB62ZvOxKqHWnAnSV81c6FF2ITU+xxUmQXZkrTGmVS9Jm
90gaMvmhd6jhKf73ILMfwilzKuOklGiJThI0EJS1/9KTVrC/ukfcj5AOVBol4pWSK8F2sFRJd+F5
z1W+7nJPo0uPu2f1/agL2kRea+8xZstclV6DK1gV9oBDNCFdOBm5AihYBy5Kqg+BHXQlhKHv3PwS
V+Dmo4l3t7CUIWI5zDdlzHRC1JvpJ+e99LMKNGzoI0Se7b9XyLuTNZKTVM4wHEU3O0nzNUIXT/ro
/80rhMmZeczGDcqyTPX+OZ7elhpV3riaSx5KC1gXxqTXowKHT0xcoP+z4ZXkwt49icmU4DzDL1b9
qOf2BqWHOb/hpkgonvzztZDWGdQh9vcF6Jd0ttv8AWP8S+E8sg/sM3f0I4F5EpIK9VyjcCQhf/y5
kEjhzIXz6UlspcTu0RCRLojsZVcJnhshs0S58wsYCY+hDN7Hlqa14FYhvwbS7EBWazctKk9u+ZHM
Nbk4UhfYCEak801WhOr03XJJZDc37BaT+iTyI9LCRH3QJ7WkJWZfIEGJM34nQCpFu6T+4Zpe7kJ9
+GxGSLcSmT0JRfUfAijsIKETwYzqP3hV25he9qth+FRHhnTNugqaoFj0/JxJI+cXZlvaAkR9WXGg
b16oO76uWZ/tocDPMBdI9dMJYWhXRwmRS35j/MB6BjyaIVbdN14Tq04XyEadh5Ncs+XaUAUzNg20
8x1IHBuPGlLklNNMoggLplodFHh90gMugMxKUB5qMAzvbSq9DOkAocEkkXIy55mz6msimt5VDcuI
ErPc2uU6L7039/HA5H8mukdJnfhI+s0qeYwv+4HOKKWuDM67kwzhk33nowA0ZdyJrOVGZsCKIuiW
AbD8mLRbMhFhkhTey2fVrJoLVIlJO60CJDSgRFBrVK2eUyx1DiFTJuwJ3nebXeLL4WwIymW9swaN
SHrwA0hBsNyvEP7ZpraHnUw9yMsDzYY3IcM5hQtHnoBz3mY8XjLr2eURk0Z4ePXm4akYVBntc1l/
MjjHRAeDCxAalvlr/EnxG1CRGwRyWfEsIauTEuN/MnyVodgLQvDn9z1ytIvc1+XLildh4eUzB20y
Tmk1t/z8ki66nYBHsB6fY3kwPADWbfsr94Ln2ODbWEjYV6SVBtg69Bco/1HCRPvEdPm2nErSEqEY
JaNmeTKUm6vxa0w5YwPsCMsgL+g5fsiLm3D2ljQzcp+EnnVuI7gsA8VBpF3in38Xd0MTgxQg0i7y
FMZaxo36IToc8aJdfETynYoPyBJVsH+boDkx9+YeC17A28dtZA61zD9zLz1ruU/+84kTphdICqIU
iO7EF0RwqO0DhmX3KKLqSkAI4IeZWhH09UqrYlseLmSkkLPCpQOJOQGqKSMscPkB8vrAL6tfkJhx
QOxOWAWoUfqKz53EWX/5fA2tfmT46mbgwf0ACYtV+frEZaSlZFaLNPq/5A88Rfe1+i8R1qzkJH1z
rAGfk1BQyXNAuoUzwnKTjijUX784SXcUhQPSDDiZFHhuYLzlBYItBb3cTbqpBM3WLKGcnbSM8Mb+
hWT/mX2ZJpAob94l8c2GIT0B6YDINewg3Lv7H0/ntZzIskTRLyICb16Bxhshi/RCyILwHsHX37Wq
5twgpNFgmu7qqjQ7d+4yEnE8dVAnzHQ6AGUBD6ofawVE4F1HoFwNWJUESD6zJEK9hOyItIIUOYtL
QYIV8jt7bMDFzcFQRi2S9CS6C/GRABUB9xeYO05SJ57zoJisPpzFRKdM212XH55DGi1EuWzKYayb
CsiGoXL5TbdHMkD4ZLpEsqPDJO7SrCx78VHG75q6pfmtZ8aTkUIZrQGGEGrrr/H32Ls9piYkPp3f
QZEseE9ObF68b5vgw5rh2wEtOH30MBg5gpTIr2bzBq6x0pU7PsfTROI8QkswjbfMMLNYzCQZmXEd
ShNgqieC1S3jK9Q8f1vjI9JdEGWwNQ2TIdYc1E3vQIurs2ZT127JWsFcgEAKc/lWEMuPdUDgSgHQ
Eax1TRvJFRPyjOmLWUW2uR9vQu4UMydu/9ihc7DSxJxE8AwS8Yfjd+3sxzG4Z9LAu5dkTchOsnNr
rciVJm06Qeh6mYZGlF2TLcF5D6sGo4/NLjcnpGPZZ7oZSIhhNs7Q0uK6lyGZNTy+sRAZPq39XlDL
RSfBX/+Qa6Q+1yxcY7sDNvGvX2YcTkNRaxYN7YA+bsnmK11nX8e2XWd4UBT64ZDwCpacW0vMxMgX
mXdQyBhNoEwGDa9Ik6FNkeiYATOLEtsGijY5jZB0eOIsKP2zUAs/9jOWmheAFon90LMIFuwrgE6N
Wfd7lvj3VBtv80GEDE4Igiwo6iMF2C3gLQS+bW5ojXYLAb0IJ64doBES4L05pwX23Jq02Zaho7+I
rixeSJabb5AgznsZnu833PfK95ncRvx52RF/PhJohwXJojzWAgLNVTJFVvUcX5ZJiB3wgxGdpmud
c/Z/SHLX14njWm55WvnwxWLQ/l2hibvYWLaujyZQUEgatKh/O/pOPI9txOGIXlvLt0DEDA4VYLfP
zzegb5viESVLIL55P5vhjkwGh27pjkxWme15s8x/fX3WXwAEknO8VuD+srTAF/mrQMXg2gVHZnxP
IM1sFgHLhez3wM8cITWKYYuPWDLcfMz6s/6pVR5USFyIdIAk531EkdlZoJzM2FXIZ029Kz1UiHiP
q8+DuZSJvPt411dS56Z2Jzz+2SDey6n5PF5PJ6vB0jDpJ3mjP0y1FIuHvK/xR+eQgaaNKYJrNrhs
8TWTkdkgSUlMCbM4LgJk8h3NGcYL85ODl2BO9Admsfq+dSdtO1IyNFDY5+LcE7fbGc3yFTY4AVxg
X41yDYshqr35bnQzhn5G56X7OjR9nz06x6GY23GY7l+atErwKNIKx/burcPINqdL80rnUh4wK//s
O7FnJAj2Zhn8+brvvxK50V/D+0o0VNiMUQoNGbBY6GcCS3yOnRyGiz4AZO7t4/EIJcQA8Qf4xnB8
iibE2bjJ0YUePVxFKwdF1Jfyz+xGi0G100zYe4I5ATTslcbnns8VO6CEbHGkvY5B5exuzf/pDhvM
7vI0bSBmg+uDfAVCHhA2IoBlz3jANAn0F29wxMWZnR0b+gUe/MZgYDlnmGUMMtPu2mKNYXvR9iNg
BxUgzMyxpFw+rruw/lhOWUJwDThG2+eoqbg9xxrMhAVDYOei81Mmxy6ePO9P4wBEKuZvOoLttzWR
FWudAhJFIb9xRxd2pVm4VjuauPO7USgymQl2hnOj8FJpw8KK03jCWrJszvzElQr3e93F0YkJpikt
DcHTyGr9O3rHc4CbjAP8EWwQDSAORLiNQxlAhsof5fm4Wi4t6vosRGKxtlgRYqfB/3TzL4bPJiPn
Jw3NL0kI25FSeCoS7xxJRxghRsxxEkMIJhMsC33RPvaBdWWeSHto69hedexfoWnxI/atsfMYwY0N
Y4JtcKLa6WT26ozIwUBG/Rh5R5KUNGmsKa2daJmXA0GXHWkkdKEbyH48gaczqCXpG+lcEfQSLwTE
3ETJKiT4pu9xNpidHylGRBQlomu/lEvKicYlxYZ5GHZDkiKnQSpKLmPUM6uxxP4eyJNYILYx0m3H
TD5+edYogxD7MpXZM/0LOvG2fSLHwlFyASavLLCnvw8NQJFwkhUcVv/oNGK9seZcuZsRXVMsEUNK
pGdc9LHXkf5FeNos+y4bjHGE1TcBIT+x74+O1RAk2lQa9HC28xrsznrxcdrcXapEk3pxO0i3H6vQ
K0hkyUchfx/pUrQP8UabnFbFtjbHlpGFosn1VcaozGAMHF7XbBkXbqxkzARRCWlXtvALP/nOiYzu
2jkzLw06fp8DltIogoy6Ki2RaDBsl40xty2rXoENrNR7s7YN4XmRKujQ881PqXnoLd/TLI3tu5ng
CgkBhR3813es361tU0ah0kKnU6aar9O+xCGQjOCH3Rp77J2OJ76iw/+Tk/x14QB+gb/LtKevq3+1
SyP1RmWG6nNQSeiFAyFOcexMWru66gypUM6xDUqZB5ukCs0bdRqEGahQ28q7aBKxd5nRNL0KEK+a
KIPaFEflmsIN2g1E8jQYc8n07drNZc6Rfi3SyYVABtXuKd+z5S9zkM2Y+k+L7aS4rF/EFfyN9CI/
RfaN8gwq/VR/0b51ikPPO8P10k41RHVm1WPr+SYjiTZtcuxQXOyZb9hH7MwRPIFOTgMAN7lRehEo
0RXYpJenv9RNc66J9nXb/h1QXiHGNmGYgWuV+4Vhyo3zSNQMcw05CTLpjkuRHhwbYA7efjFQU4//
olBKAm/Fp/2Y9PRNI2KxHDMJWoISPKkylVgWYhoDXuxcQhOkK/uKynVwCxw4LtAU6xHVX12qSWNE
NHXe/lzvsS4hHhZsF7K+dKz47cdafmekVhL7+D5v3z5jBTDEpWXk4XzRKQv/SKC7MDwzY4W5Cemf
DZ7zobwIrcgD0QfBgdgVCcTd1EOnsiUT+1V2+kYW4Wyv/B/u97uoS9GCu+Wvy495h2UVIQ/y2zfG
seOnYtbqb0JastfLT4Y15uZ/3DVWjOQHahdkjHZ3F7i32UfmCHIqzgf69TpbVjgCTWoJjADcyIb9
Hv2n+bFpc0yl8Q6MUBf6EBdpBenY+KM/dE0fKWLKvpH4XfSaLJtLETxdAqSYlGybx6erLg03t2iY
jhAocSt0qg6/N8Pcx4hM2hf/Z0/PQ/ir8JjBfaGgz3iZi+TYSMITEWrXJUNhARrIUWwXZNy1AEVA
IF4O4NsHPDfSDwDgpP2Ou59CTqgvJSWSDWYqPLH77qyahs0gyUN3jdsND5EXsZd5R1RtO9Jl48y+
iW8BuxH4QKWKD+i3oLd8L6E/rD14dzIQ/gDleJw09Uy0rhJqBUSxb1Zk4EVlkBUEZWiQ+jzSMqOF
nPxg6+i/IzKKXb9addMrg8ZD0+5YuoL/fVgfZu+xlSbzfC0xyxRTvegXcZV5flQE+MXIaGLOH+gL
8wYPEBJw3AflWueOXlYEhcIZkUIBzo4RbeER8iUBt9mL6PKJwFsugI7/gJemNPRl0AwtokSMfnul
iMCmAyFtN2QXgnKoY0TDJso8gAfeb3h9tmEiKcsRwZgy/b1PqLksk1vfuIhUgpw2yz6Ixk2BckRc
5I2IP7/ER5APyW+37AFmpiuDCUgV8PP4lG7NyICModClBP7UeEiTYVfg5uFBQ2IsZrIjiJoO6ZBR
SARiYyznOVHbaikma8RlGuTrm3q+N2+R7tSOo8PQGliOY8xal3YWMg0NOfeQ5b4Od8R4IRoUF2Rv
L/RqDu1bUupAyPEIxDvHJ0HgPUk9c+8KKulM80QL39kWqRzorD0for1edJbLnHckq5QwCzmi6vPX
5Z7dkw8jNj1gHtE4zl01BPfnONQZ04gEjP/gdAsRdr38bYQvxqprtsKvs/Z/p3ufKX/bOb4KyLnu
29eJYei2M41XTCDHX4h7tNkSoi5aG7q+74zjV4l95yK6mXBCOY6bJfpiIxCO7EniKHAeYvGlF/8y
HfJ/zufdKIVTMTQqcW3m+nRZY37I/jFFfr+1AKMcz1PWi8CLYVm2SfHgTSgebJl8iT46FhzQjF1p
h3ctpvZ7ukN/M990DyItAUKjWqCODotyEJYIClzdJLtAum3CjQ4gk1NhqGtd9pt+B/7Vg1PY6QQG
g2XzJppDaoM8F82+GLfYoVZRZ0L5g666J0weZs/HHmOXa1fgymiwohncsZ40TppE1wyZAX6aAOXT
2MQ26RO+Og0YYSiTbiiupDbSqj0bGLVkoOwJXhjg+HvyWWHWOmcB58Ja2DfzH+LcVOi6R2ceKytf
rl6GUsaEsmV3ofnDYjdlKNC0rpVeig7haW8EvsWneBHR8moqtNGVr4PF5xfMBBl+hJ721B+w9rUD
kAapCmHPH0HFloAl09wmankhWmWkma9nQyzjFRqtHGgLzzR3dQWhcoRy6caOQ2S5Lf5GpOjQXt+L
RmxYbpvGre+CWtUFPzasF02Hd8XEwyTKH80G6Rqg6uFBY+Ld2zfhsHsrjfS8xdIBvf3Cl7dEgAdU
9vNKXueXQRV8Z/+IHq6Aw1rWAZzjIEIdAnN7Ghv2o2PtwfjEmgP0vh/RJH8ObY1NvuENo1X9t73p
XZlY2cYRSygVUVksP5ZJUp18QIK9ayf2cTCX1PLNOmlsm6ULaZS/tKR1JVaGPC+iSRDWeMXfJxBg
qCViGykge6cXbC7uJPMTtkP62RD8wM5/ROVG4nr6Y4+eUTy/+XNYepgYl5hSB//9dXg/g/mZWwve
CR2vYWcB1VGduVG124iau2L3JjV4K5DnZ2HCMoUbV7Hos7hznhWypNDH3tMddNPp0fAV+SIxxLE7
cJXYuxXCY8Jkg2OC/65oN/I0xMb6NJVrfOTrcjstpgCUP8GjuhcGN2wtsBuBfnH1/dshlOVTyh8Y
CBkkOw+zD/Lqpm0E+tsTQuszWAm2ipHa9hYBKqCZhL+LBFuGYLrpNAkMoS4xEHEdAI9rnmgVwDI1
TA1/B3s+Ga/ZcjGSnLhVrZT1B+Ag8ksHnVECRGa7F64+DibgsuEdUZSjZV3crFDdCn3+nArmPHh+
LbiuW40WQzWjLsl+mrmztA6fYH8GQ0rxftlOHJGn+d5QxLB2pt2THGNKphQGSDxXYSDgeTpr0m8G
BOmmsbmRbp5rTHcOP8ZhxoC7ZD/mFf5eYyP0/vL0RAd8gL4ZTPApOB4BvRVbQv2FO0tT18cRkHjS
YIdntLtZ9do46I6JMeoBaHXaRJGUfXM+io9GMehitFfEN0Q4L+60fYBeJY/GlGNNyiF4QbnxTFZh
GqEh9oShNxn1aZuF+WMoS9zdVs2pxBcdQqKkZfKr0cI4oIDkeVDPaaCJwcx6tZiDbKKmi3pdS9WN
aXufnNhAhRIegnm9Y0cxDl9mVrXWXJndAR7K3NTXPJxzT2XCW/PymQbYNbMzkY3puhjdrvlLog4L
78kATV8XfCMrSQmrGC56pyYotriGLHUYh+NSsKYJ6GeKi4dHMiD9xo/KTKJyTg/Mk7BfhsI3u1Ql
SF1yK1CNAT4QQvDBhh0hz1YQ6Zeaf6xwWBsTWfN/RTbOiZjbkVxvT2Xk3PZ2rgJGYCVTALyAsXdj
ExNy1C7xXWYa/hvy0SABsk0Kbz6veklgbLMwy234VExvyL/EMcKGTm0sDffS2p/3NbJZIaN5i8sV
nqtQzbAiwf2mN/gn1brg2030jq/rsY6WNliCflJAilAgCroyJ3f2TSKEJlG6TKUlypUiZQnYTpL5
MhZ2YF0M4oCZoeUZ8i6SFDZPwm+bpHgsWQzUlsKsM5cUFNYxmtakTHO623HxyZJZGUqaCFvE2swO
4RCweE2brLJLwYooo8WvwiOo8iNnTILk89RdqYy2j/O64LPlsNgMUzzACnGdenEWuTzd4huQGWOk
vbliebxsCT8mwN0y9Fgvg2qaJVmRdINsFBqBA6x50N8SVoUe+9ZEcKOv6ksaiqk6LSesJVbzU9DB
+YwIZT0dXHiEIix+upjjinI5n8PNF1/wppfQe/Q1miZx8E6W6ORnrWMNWjwh9jl4aIlEYPw0EEQg
U0weWozQY65NfdmYK3CwrTnvuiZ/XpT3xLGfvvx+bBI4OeAJjMPkybXvjxm4/8qArFsNtLTpvXUI
xSeYcW/+PnUMLONrZPRyGUzv/X37RLWenfiA7j2MdUazd5iNWkqYk005D5KFTaD1FN4V+XC8iQbj
RgaCJZseh3kiSct7rIv+dyMJvxB+JEhNQ/fZs9qEMC8DlZ4Mks3f2Bs+OXwHbAbzSGV4dOJG6NS0
nis131RSE6MzxsYHBghv/rKlbA3IpIM8kFr+ywUbEDe5Bgt/XqTz32q7W724AtOjCFjsfhwj4QxH
bNbW3uo0Jk/8hvgX9mr0rezYyDWTTjLuAsjORC4Hj+KAWqD1437UFZtu3tinlbfb7eXaqbBe1mPx
mIDG8OEwncdO6ziVzVdd/0BEjTx3yQPCw4JK52Fdb/SMZh60Bt7aeM9dgN7YKWLFVHvznA4r99Nb
5lUFKwLLLng3WHiBl+dMoa/MGaEl8dgiwrz8BnPW0842u9u6FxgvWSPEkUJgIGVzi5P0QsPM4tPO
OS8baOsZXML6+vSn/Hbt/HEicYYBIm0Dg0bcycexDhqLelfgEOvrItbib2ekN8QvFcQXm/GKPVFP
1fGt8Je30RNxmout8T+Sj1hnd4WsxxG3Ed/RagTTBvDvhXknHXBYHtwcX5HAtv/0nVCvvaHxi/wC
v4YAQfLx+ZMVwsehLV6bjoWX5/C6KDh1Tt8QhV2CqNOHcKpNFCm9r9i0TzfGHHEI4DZb+PUIt09D
Rp3cnlTPlNTEdNtO/6Cf2qmwdZhW1ffIPnaQUAAg9KHvnDo0MSy/LSwrVAJj6xlGE7zfDKVnH56V
uFqaKhF06eE/xkC4Dx6XPoEBnC9itR70KIsEBdopPS+vL92ZvMVF7+JXD8z/5bi1Gc7Cm+NkdI5w
htwKqNTeD2I3NPeMyia2AKJKmU+uLHhY8LhaZC4mzcX98i4TwjTS1p8j/pcUV0fpwwGwihHLXRbB
FoNJc0UcarQQAb09Yb76cBMjdAbNI++5VKIn5k/MWnMMrTG6J2/ca3QlzcHcnRpdlzjkyZ+YtxMr
d+kpJPUPhRSt1G9r2oXW37gAKAhQBW/+4htjSVKLE0qU+HmU/WBZE4uEAuUZwLtIL8OJRGkHAm8O
5oNsdjR7P4Fs63Kyd4hSEvgjeom0Q+DETKtZFNOWWLbCII8nWn6kv9TmLENHKFsvRWBuCvfit4Ow
C6UUcQdCDXYAoSeyuVHvz8shNgr/EiV1/GvBJXvRBmLSVdZBdnD+GbRDKY1y5jwThoXXw5UimktA
pZjcZbDrhFiGVoowNv9irMfK2FtsemDfgQkF4XHAds23fCZMAkTZuMG7e48XQ7RY+rwM2FtxQXd/
7lMBOVX4BLxJL1pbOtBExnCba7SWJBtcaZayq46M/gPojlZcXKovrZt79kRtLOGXWJy8dklru2bK
ASoQLgiJrcktmTS4qN6YAh9I2wtv57tMrMU+59+xCVBeCQ8AYeki/9mBzY/pAX6xCL3fJalt8ida
ZUuSVNLJYzfdSSJzAM4EIKMstwhDWgTUFbqF4ZxIJZx8H5iVv+PF0K0OvcLTSbUj9rBu2gxuPdLY
wc/Yp0YazeY/L8ISswSShDEP6TWp+9/3nlEgoUdcxaOA6orfiuDaYGTJk8haXgAjytDZ5eYgsCsO
oyokOu8DQ3JW+Q+BAZpKLxhW4zOqgnw9wzc0i2d4wZlppfK99j16PI8jYcdB/a3jaDozCr9+j8/t
n7yhQjYRxRC+WY/mo589pyDBYg/y8O9SEvYv9K4emzv29xgKT3k6XjoX6C2ltM6d3o/y3R1ARxmo
YXu/g3VKIbtlAZoTDC2unlUK9qrnBDbJGAl2WJqO7FIP6ll5DxAQAZoQU7kBafql8kJkhFHyBZWZ
J399RtoyN+DJH69a7oaGP5IN7v//Buvk+khLPkDq7P4K3CoXJ9tY3k+/FChXN1xGTqWfRY9dmOiv
IwgGzTKFOvQ2SSNzPiHtIq8IidahgU59qSZgVmoK6Kbrhc52ML2LaQlqJ/R0H9p5nve1U9tyND+P
a0Bez4rN2YFwjUaNRzNAvOdRmWvy/ZG+ueO8YOpy1YJIIj4pqo5pTFUq6JnnUC3MYboWFAdPjf2P
9cYCpTjguWaajTd4cpussHY5Usgcgfc2+RttxiSH92BiVGYh93UF8E0aofcRUht8K5tOFe+NhLLl
JhfKvPvjKx7Jd5mjmj//YgKn5GYBOGlNvqyeYmFJO/NUgzK0TFh5dzKbrpcBifzX3yy6gNzTdV8j
BWYeG1Xrw41iCsTpRAejcu3YkLrmWje8mENMt+gjkWZS64IHPBpnH5JSiJxhtz0ZZIWYBQ8jljBv
l4axkcl0yJhF62CQZaZihed6T6s76Rn/iwaGUHnfsP3fMMPIhALis38bkkLnFPUtUSxRnxeRuEB0
NOiDzddfkB5DAcKkpO4kPG1Hazs4iSDTfOEfAAbFe1bu9MXr3bW2dSscwGj0BRjmZR7i15bIBid9
zVjI7XgnOQkNxEC4kbEvIhw5SB6S9gKGkOAQxa9g+AiFyR34U5PpsBoIkIx+bpK/EFPRCWpPFcOK
Jo4hphmN0bhxrWd77eygpsrkKA3LnIm5rM+TWcCxZR+Qe3PZ2ytN77QIUVKDyuTdpSvgYTu+0n1q
pmoDUcSgJfMa8gmUmNGmgMe1YDMa+ssDmtXk88774r1p2L809fMTgkculSM7phbg5ECdqnhUbKfH
hx5lMYl+TpuTsO2Hj2Ufm9lFvR6FTYZLw66B93FoHeWYeGAizSkfZUvhQP/E/oakmMPSFUqjZ32E
UogA6JwzpPuJobcHKroPHcOsk7rDzH4vv6GigYvSDcGl9tnKktoiVGbYX04FT73QXh2rG+tYXFOm
nXkwZCbPIMAzMxecAzb9QdHMcJV5akwbujG8IfGWBKyLI9mvEa6Tk5EIzc1g8Ti0gv/OBmZ5iLCY
qfCSgCWnHcS+ZXaBC5Efi3FKpPxDGHwCexC5bZgb1OGFzZQJX7DOkdon07PEt/5APtS3t250Ldy6
09GmvwJI+kM5SbJIoWtVqEBjJ2LJTZWxKQfd/bZYHNZaqMzws7yLMaLRXrhso1ofNvQVaeUrN3f0
MP6H/8QYxVjbNUAvzBDRM1cu6R/Rcoxo6Ysx1Y65lU1LrixnnVPeNIUsoIPUbgeVtDpReUhjYCZR
yDSmMgQ2RJ22FveyRxYtgmFWdQhfSQwiZGpET8y+r/ZPyWLgea7b5AVjegUcXrHVGNBbREcfh7Ev
U7n3DhjhRuAFtk5fSpj/O/2wAS79HABP7hFs4k6HXiAE7sjcXJSSdrUnrMoWjT6xmUd01yzJFZ0K
cJIwUJnNV19cB1ROmRDxt9Xiazf7AaaPxBHe9VhOgqMl8Lm2Kq+g+/6XauAbBQYCBj5XZGs1zABt
za+gPCO+nlMwoTKlEG023FbzGU1o+ne6inHvgTeW5A2/xNhs2JZMntPvMnE2JAY8OtMurKR29h3J
MCt1iNXC2YvxqzU4v0HMlAsdF4Y52my11qRF5M4MFff+SrOtaRt2PEs6NOlLK7cqUG5WqGjve9wD
SL/8vgEv0PcB7axCK/qZRPlKoLsD1S+HCF3y8KYvPxp+Y/8fO5Gg2q7JzEfAPjHppguWO0U1Vx3D
byT7mdxWx001fjs0CEl29AAB6wTvXHMphyfmP01AlgIKH/sHFc9dE+vGfmglXrZEQdntviCrnyVV
kPWSRKok5O364xKtZhT6YT5JllB+n/KEa1JClsyYHKrwMV8ws2FnVxBWF5kpl2Css1i4nfJBx7Iq
hdLG9d1cSf3qX74/B8dmkQjZeNwZDA6Pfu4a5fsONsPsPLK5BicZxKj5mLVVL9e779fAtG8w4AVL
C6C85iUOmGQ48VunvEVJetn+mb9U7+81TtrofEEmCD3lJE5fLXoGmQQsaAE0SjeMdgCgCv0QYaVJ
dFPi3grSle44a60ex75j1w7tP5zchvHmqvkEjO4/2gg1/NAH8ArGz7auYtLbGHkKi9B302+4f8Nq
FSUs50urkPNLngBIZjjCSht7OhoTQBik+4AtwIDxsqyQAL42tiAavhcpI7YerjzfKJlW4IQVx/lG
7Lva3c27mYT+HVn0p7vsP2ZiDA1nrcOEvZ0sPxqNxh854taHN+0LUjmJJDPFUfirnodCXoB+lqV0
rM5HCqGsczPUW7nI1FcGjErkw1Qbf9I5C2hoZAMIEgCoJVQVWOkvuS+ay6PHDlwLhshBglfCJhKM
gqYEFkuqahqkPTEtkpdK3tGx59JAPTQM8deiMUsimUCaQeCp9JGN5JzMDlR2gDuBnzQVtLUAVipq
mSZjpkQkOtU1qiDeMJkgF7Q7Km14Fs3tiHfVofc8WVIlOQh0bFM3Qx9tJq3JlbanteXj6FR63lwG
PtdIglAh+Eru6/qbSdc3MoDRrdTosl9pI0l8+JjzrNf6Na1b2fwvWjh1VaWg1ZGAIKK+xh+i7SLz
fruRS7TbxBVEB8Y68+ZkQKrWKiFjxcwzdPAFfwgP5I9L+vaoxiICzkbCHodHV6KRyLtRgtGCDBfS
VPg+foNMF/+1IO4nwyf4FHIh5N0yZ3y3saRHCXF2OEZxQDjyGM4djlz5KdV11QjCTLEIYdMG7IyF
0P8eAhtHwgVjgcndpl+h4as1fWODeWpJ7F3T+pMl3md3aZ8+8x8JhQYVWBXYoDn2JdUSOe1YqWNn
ZcTUIhcoukbRM0J1W+4jeGmwGZFGI/f4sIQRa4xiYTgFfKBlaPPFZVL5lvDDDjvQ4R1pJ6VJcIXp
YbQLeMtKdTicF5Hw64oVXTRqNDiMsx2Np0BoxlaEME2fi6QAQScekIgF2ihbESy/YMt/WbDG5GFU
IY7yiohljr/MM4TibB320vZjyd4GzpYAVOeI5hlTJrRGkyc1WkCaSMxShkIjCvulnQ/+5kKdWGJ6
idAK7UDMrKbe92jkDV2EZmTDoMbHO33dDQt8xvdwdh0nNPk+o2Yjmp/NujWEH7P3Nn5IL0Kx9+6E
kbcg6EYWaxg+bJLAV+zhHZqViLsII55xtbhbQhnLrhZ5De1i3S419gRTYwfHsE/nQfM1gKB1Pt/N
j1tAcGomZw4ZSjpEwwYD1iyYK6wvV4CZkrGfkwFBCaRMnLXA0MC2tJPh7mMEGYmd+Is3kjqmkGVy
C+v0flvrBnZFV5kBcP1YitoyHTQDwgd2NymeNIOcY55y/NTc817OxitmC/oUrfamCAbvZlSeYoi2
+dfimQ2DZBKxsUo0x3VLGcn55XI9UTgKS5tlrwFw4a/pGXEZx5JSmlbHbu412F+moxYIOK277GM2
XuTA+VZtk1NTK2N7ppQYsiba5LUMTkGmehdtDqJGM0nvlf7Rq94k03Romnbu51HTcV1kmOEmcjHd
Y5X0uA6uSIKe5SM+iov1/2SJBKMg/XAjMR0BevPwAPCU3qnpWKHSphC8kWhKfnL8Ui1QOvYVRx0C
XpJVxgoKBtAvWYpej3cBR/ORJ3snqjWmtRfMhrpjmwb+7r67DgzlLWTmPKIY8JPBLFqWl+Qol1Ce
YVcEsIY8iMO+laWEyHPgElt+i1FYZ8/108NDQC8sntMJ+yz+a93YVOgEgHNoXIds/Jeq5gRG+J5l
V6GvbDtL8Vicd9LwL3bazgYLWUncMkmaiD/K29AODH16QewnsUMVEukI5hLs8FPfk/poQJxXzmsL
6Mb50QbHKeq6kPfiqpGdb1TnYhd4l+wyaabG7MQyWkLSIHZMwk5V5DG2xEiFWdCks+r/NisDK3Ve
v48FMBa8cgCLkM5xqfVerJjzGnVyK3nSB2RCXca/bQGlcjtDFueK9Xz62jKTlJjLiNsT+6XQmYjn
TZ6GF4mMHskSGrPII74Qq5nulHjvnNIDdSVpy1Yq9+MrcRVRPZMnpHJMJLMAnUQMEf3OwjCUC3FT
mgoLLJoKgV9rTpsAUywp3sUcwuFFupVXRGnO6C4FowJJPKI4TlJhhzyZIDU5JjgIi2t8k5TdY6xv
XyaB3p0HnPTZljUxmpcQEZKA3jYEwjIVrOqkcQyyP2VRzVrCm8J4kNuAHnX2Vhdde7HWKNygXdAy
ACpAuxSzJewI7klExHgXJommTuOoH1E3xfL+Ceut5bFg6wGja081VhSfNZERlPGSLgVyal2os22P
SyI+sm+ECMMPRfKyK9GBEKNxaftxK4akrZ0LpaAFzsaGKSst22GB1CiLhA36RtxxyzV081CpvUKS
5o4yhd/NlXQYf619NwtE6PKKUKJTaQslGZiAqo7hOdUswI7yaGtdS394j4w7DkSDzk1APkkHI+Nb
UR5HQX8aS21md5bG0p3cZ2n4y3bwHAz0IKwcfNYbB37Sr0hCMtlMP7v+rK1IFbM9VpEcsE4yH5rW
KNWwmxNla3tYfkkDTRElyMTcjmoNmZL52bpuOce9uvztq0t++z52BSSh/GPfJXaVY88vcksSKmCR
c+ilc7srdjPg69SX2NCWg1wTyZ/ePTBxkAuyww6zAY/GRleZp7f2h3NO564n9sxJDEfxPCXWujZd
f8h6UWzTg1v3shaGRgX/N3EzZEEXC60IS2vl5l8vC7lWPy1kIdOGsl2fbEaIz2WAxsn7huR9j8e0
TmgqBUtuiow6NfVYTtXvWaHVVltdseCpReDfQN/5U6lMzp+BzLF9foQCRVut31pskpchWwv6EqY4
tDDuihZS/GXaEkax+wHaLPCkZsIFbOKvJTwPl6/MRu6tKA50syVnFevNIBR8lKlAEGLA4dtdunbN
eh94dBehu6UIJH2ADabx3/Ru4PuShhbtOU23vSI6ngH1P+EUcgHmPnyeGmzJScfLGCw8dL3gJdgu
lv5j2uFDs4wyTaTowR0c2TUXl2DYzLM6IaFxpZ1UX2NvdZwRz+ImTLntplzBGpRv5lkKouvU/vtZ
vkxas9CKY6uz/MQy7DThOa6MjqgNSXFq2B6uh5sm2/h20Vat5dCnq7RK9dmpjtxGqW5gUK6B7KCG
d4TUU3za5RsL7uKI2vy+2i0pL5fvpIbcmxMaNESx6C0/1r+WtfxyvFrUhI5E0zaJnlvjY3cicqZb
ajaRnrp8o1uWh1YXnNxQXhO/+TEc1haVHlza3E9Wqwt60j9/hgnHElcP5i9XQz97Xy/Sqfr3WWx2
i/3Srr4e9wto7yHqmP049/M947WIvNqca42Qfy1dWQ77sL36QG69oqT42wD1opRlWShScS0KQbze
cdY+Lmi6hD5HRJ3IpJXqdBNdG7YspKhu5xTQZebHigmpzEkqh1WPrSToVBBHcg4WulAlMlmOtUlV
aIxsTCqgEgEEa7pjRHgZEZnVu0qOyQ50oQodzYMlEJFyY4QFLl0LIWgkxBPBohX/xhKxJWCNj0oy
+4dVshllWnv0DjRUBh+xQ+P4gGmSyY7xMxPQZKRZbK6QI9/sd7tAzRGOKAdSowdfqO+qhOpvm/tr
Mr68z+8mnSWwy+o+0+izdRCS32+/iGfQNHKoPTZ2ffS92Ovgj17MGju/HGps2T64L9x/f1cooK+a
bFtbSjZvePbbcPKNU2XPgeq8lr6fDtd5uMXrWmXevL3Ss99jo4rJ6MaxeKj6h+JfsVNCBh6V8YGa
46llDdOR7iye2bTmE3xvWUeBroZ6IuUR0L9lY4K8Qf1cr7utTboGmJhHXGbMJgvlN7ZvoJI4IlJI
jzaZTq6aF3I8JeybCh9DJaJdLYPEWvkZUbbLM8bx69x+A73eT6r9/KKFXPP8Ll3rh1r6CHlF2lpz
39MByoPvl2TbG98akxGp9IAGVVAxNo8eTgdEsnV2E8G+FqrdWW/B9lLp5HStPx9KD8t9/XRGjfmN
nfN2WFo2KkClAJ3mP55k+yFTs8MzMugjdoDuX2qWtvunVRMt73RzsThUAaOK7I3eTrGp6md+VCHM
Rs9b0BP5/tWqyQfYQizJb6mQUVtjWyCY/uh2Z5h/0Mo+UfIOZLNyf1wZpmsfaTDaM8NG1eXWRr38
iogmtDeU0BA4UxUi3X1AwbjBBsB0JBfQt2/vb9Vr+/KYo42/SKMiQq1dtq9PauA9f6f678Pl44Lk
+uaDvQTuKHFV90WYUJzM9Pye+awcVSRHXAbg4sJjs01mb4BImJVycoJg0Nr3O9lWDdSnWPuBgD54
QMO3wU5jLxSAqghgXTpdCD1qfddRd78gdVwcbNnTK7152ZHdFeuI86/p5bvUUqjeI3iXaVReJwOq
7iG9P9SWtVFxkKcz8x7htPvpx4KZ2cz3HU40W9jrocoglarHXK005MYQ8Y7Tte3dZFeb6JB6qSo9
6+ytm9DZmaxabOLA9iR5+mP2d8u7Pvew8cd27fUClvvMZDY+fuMzSSlLI+6uOtw/ZpNKdXh8zNSH
u0HjikY1fII6dGSilf3rrd2+NMGL2bgIVRcosFs29j01oZorto0pmDLTKWqcaosfeqZJNn8OL7kq
dhspsVy1Rq9UN7tqlWbV8XMm1ejXM+PDMzqK9+xn8/a2amEKG7fqaVNjn/eX8l9nU7tf5aubfHXO
Zh+j+QPYzqwxf5h8fZ6v9etdpTZN0BZfPf2y0UruBfH8+u+2NvyY19fDaZUtrPqVbXJGH4glMJQG
g5hcFfzrD1rKcNEqfbLLz8PlZXIYMK229UJduIZyTqmR+q2fhcUKxGWv7IHzk6J1NQ+WRWMfB5jX
uufX7vRvmIUkgvBT/VhH8iuV7iForn59qsUeO8MyWq9wVFfdY/352jlcq/tpsv98rqQbs/6zovHs
nle7sH3N87IGSFbpldF7nfe2Y6Tr04MtQnov9da8NsNeTbrHXLV7WD8jMjap1dmKrJ56zKE6WEEd
G8n9Y31bT7W6TLxTq14esNlA5u4ZcOBaR7iKDTb397mHK0umjnBQeoR9eiv15udHKiuTdb17ZIfx
7DJVyy4TBXlNY66dPkatTygNm343b/3+7JLnMrAEest9NpL8Zl08sK2zLVzzPyTve78pxMAHPwyP
W3efWqN5c/XCIKb/kvpVxqg2sACAvvhZ9nbJ6VKva5vY4qhOgkGfJ7ssdHPVydu8Ny3VNwN2Wiaq
EsUx2BY/MTOFev+jcO30PaYkxpvi8Ww3RiImaieghL4EdRgzA7NXCmB37sJkT6l4UA6DStGkw+r8
ObzPZnUA5wFFiiaqmVb1jCtkGusls9g76AHiVOiEjqfPUqnFHa730pSlsfpWVmtilVdcJWxdHuuy
FT74+4LYDEfyTbalAHxVJ4h/kIuhe3m9R2tvbIiSoTwkVmJGJJK9b9pFBJ64qv/WHwQPxaznyXSM
xUMG+/JgD98VKkcmmb5moWHs2smlXurI0xCCt3Un1czxe9ZS8FH0vsDe8kt2BAgdiBkoH9BQkAMr
1BDUQbefkMMGKppySHwhREvhmBKOSvBnszgqr6s2/JHf9q6ncNPizqY+GS0IYQKmR8LP/in/4XnL
k1EyAtj8QQgp4M40LUbmTCgFYpYp+W2h+/iAj0G7s1WDdCghkwGSMxn2kwyowGfALu0xRg7GC8bV
tpZC8KieazSz37MhM5R6G8xt3jfGng39GwhCWskrdPs7mHG0opo2HegrTaO8aH5jndRbINBVuvM2
2AtmRcXUm6K3+YncNTMXe1ttH7FRJdaxVMA70kfgM7awmFso8wjqN168iJxJ1oqy4cZtYH6SuYjT
pDfNOr9rap/01g4R5FbXxfzYiVd4lP8gQAZSRfYuXOB8mSCPeYH94MTMA2B4ks5dGQ7OInYpuC/d
STATnavAFiBNp/hQHDi/PWKFZIlePPA6AcBce50ieyFmJrmRUMxmPzA6EZaN6lIxgpz3D1QfHJz8
YNOFoCHeZvN2PKQRt6cSWbLCB6IcgkriH+bQ4uYqELuk94FgYPou+dTUb8M6ZNfb5NIvsQ+uBEoT
YZNb48tDSM5wEWW2SzawDJIuL9cnRRK9nZRBCV4NTkUKjl9ZmjDZ5KZs2qiVCCk99yVC+NoJG4S0
CFoJT8R3+Xxs7Warwn/IBRGOArxeh9crAmKmF1sYJbBj6YBEGJcFzT+Csd4xGdoBb+F+yQ8SKNl1
8/f5gZgOCmN+mZA0m1kvuf+MHb3E7DAC3Cjc4OBBt48N+GIUQniOXMQf7OiMz0VEYvIWOTT5t0vt
2cEOQsBBIZ2aNU2Z2tAbEJRHjqi11RZzIFultKWW/9l401DxBx15ERAxD2vdseddMytXAnnrux1R
qQIzGmYy7oLixqHB31N1rNNs+EqEfPohkfOk0T0mLrbVK0tTmfwFx16s7r8qMRoKTAArtkdSePYk
gdEsFddShNiJmN7s1ftp37hKWd4rMXePEsVMxPvwCPsquqgpPu9JSgb228owOkgupUp7Xg6Jv/+D
7O1fcL4Sv6uDknkIPoejlajqe0WxQuQ0cBVZ8gkNozJsXJ7e1Hgv0psEMRhLiTIDy6hP0d0xUO+S
FnCMtV22JnYLuDwk5DLc7GCYghmL/satgd0keNKK0JVa54hyIXreVlUxcgMrTXh3zZ3su6Z1Wv7G
yu9wCtk6PzwjD0/cwA/fEOFAGzI5oeJomfs4Wrbk8Cnm4/lkeN13S7GxB7jSnBerdp/+UbvGl1iU
SKErxhYU7dPYXZqFtRHToFRhiotKAPGB7eQ7JIFU27Ks7HlE/zMfLAewADu7XiGc16VRHtoFoxQH
38gFCgJ7ufbMitdtE/7mWZ/7bUtytKcMR7St+RF1SW4oeMAtLHTyjfPAq5HVmMUpeuI72JSOEUpo
/G96V2pO79jbaj7If1bYHAs/Vhr9toOyPJfEgRc9ZegXvUUv9eQ3+JwoNNvV8Xb1yTxZ24QcWLNz
u48laV4aRXpmFWHRS5aa5Uo1w5We6mtgnOA22WCrnf/09T0qrZz6/ide6wWRlCmQ+JSvQkUR8Jve
o86a/Q+Aw8lD4EZaaIh8yNNrti3Ve9osf52w2IEWVYY2Oe1U7G2hYrqpId2NtI2eMN6h/+ZAvLep
a+3v50DF3hujbOFhKEpsuKEGgaKhYhOBGMsEPj5lW7rz8yVJE9uSGnHLUrXJoYamaxqcffmerZL0
NLKVdpK7PGVyo+V2sKbTucAmpWc2F9pUB6jujc7LDlt/ssvEaHeqFTM9WKylygDW661NckZW+dfA
zScb9iT6qtyqckBVe3FLcJRe4Lg6NA7ZNnn5Y0e2cC+c1LfOkcyIN2UfyuvqlKLIAbzEvjwuv2X1
JcJXgl5S449ddlNVTGnRL/Ml7DAqwGXLouuPqglLyonjgrKjz/Xo8lmwuJhGX4RXo3jPlVy1FdLX
Nz1qGu1zsqI3nTlgnOQc9oTjVEo3qk5FjspkzP0o0lpp5n5SEHUNz/6YsoZuHt8FeX7P1rO9HY3V
R2TmCvyPZ8PPjGWLcC4pN7YknmQwDsyzMPMD7J/h4MZ7f8+kg6x214a32YNFQQr3mrHYKCAlocEQ
c0/khjJIEInYBY4vfOVBuTFr3TgKO+QkJgt8qdiUDXP/I+o8lhNntgD8RKpSQGmrQLLJwZiNCvCg
hBAKKD39/Zp/cWumZmyQOpw+uU9ofDTC/kMOivsrVMh8VtNvxWRqAS1R2e9DE9zwZEBIAERAkkbm
fC+YldBDxcI0KpBDsjOhVDZouP9fHC2eaAe6a4aJfmjpCBR+zedW9F1bgtipbZEY7oYuKOZ3eG/G
NX3R60koT+klK2q9I8aoqB6Rb3nLj3j1hsrn+vmumdP+PiIN2tW1OxnOk6y8FVw7tYem9Ipj8fpT
aAxlwDlPtM4jmAtvT/kYYyPow7o1vba5GBhl6bJ5T2jDSkOXO30xCnojzM/H1cOi55tGS+jTihbP
xye3o8UmIJ3ZyZ+kLX7LpocYUjS3xlZ+CacNmH1TWxxNlu6EwQ7tKxxWOb6Jtz6uLFe/ibayEeGC
C5xKEcopAaKrxJ5E2jdNhXtHooe6U4cT3ZwSXkMDYxpkNvkvt2L4rZ4W0Hhox9SgNSr2mRCui8Yb
TtcEjeXylOYj7s89tpVKPsUppRXp7RQRlxdB5I5M7/Slullx1PHG0rl5/EZ840B7T5CwcnsI5Zly
UmsR9CaRsSP51XMSb9+0RnvIQORJPIZ5oyeX5PfPiUH6yrDcEE7XuisumClhSSONlkvQ+YKuFHSR
G7mLxZOep4BLKjar84iGb2NafprBglXxyEk7GepvXo3ZWaL7yqnFEhgvlPHGML2n9s2aq+Jo3vLX
Mhtco8fBgJaD6Hzui4JWhHGwfOj+cbWI9tmytVybdiTVdN8PK7oIcilfPOYPOv4JD0mwyQdX4upk
LNFhlxQBDkIUwbYPxeCON4Mn4BsR7UjTqlJzw2zk9rSnD8IFoGaQU08z6BMvqsYpouvhYwemALtT
jfPNox1A/8ko/v7b03tNc/F3tj4aK20sVdMD6TLClAY3xwHJN5m3PwFIekziI1TvJYcPaGvRDPGx
50zAP1ZrDktD0X3tRBI87QZujMJJjzkqeu6WwUrS4L0TdscpJbWPV/w5WcijkWiDHFMHG7Wn+wq3
HddQ9GeFd7MNVd1YyawLJ61PexHttMmWb38YZ5SlfKreUKLIgtFBc6G8dbwVB6V99+VNgL4TTR81
LhtovjLDTVkc6QVO57NAkAMzyHfAkT3mLYV2Iq56IBXlPWmwyrsdMzfxll5sj71don1ll8ajLtRm
Tzw79ced3NFvC3D/DW134Dv6qJkcjHSqWm48+AsWeuV808tqYQ1TGEHnoZByxwM2At9Sp0U5ERyE
ikYUVEbjQ6kkrR3hJPgHmwYeR9kNt8NYkK3OFEa9DdQNoFud6RhNT3OQwdsUjkGDTNhB/5hrVPdX
nfANbxjcBOc/7dAbd+h2wcbux/QVB0kV8QnSz8HPYdAVqHLr7zzcsOBh/FC98LXkuFrjK6RDXB5y
cPhr8wuMAq5lmlPRGdovjoyABYO4zlzaYDY416vp8OCS5bEbahQj8PFFtdO9nhw4D061oRskh1Qd
G+3YptNe0GAW7Ow31c3BZ007UrZB6dxXBuLs9GLTad/FsYfZAYr3Va239ehfE6w4jPRi3lDQaQFd
ws4i42aJFQG1lpWz8a7boTM3dHu0JvBe+6ZwTyT51JzuIu9Nhf5v5YQvHXCDE7RdBX1VUfczDnaC
0ZbcUcprCFnnXoZ45mEK7ytIxptbw0qjibVoX6PfCrXwISjYIMgrEZ2unKRoq3U/mYn7X1mEdPw2
9VvQHB427cAw9ofz0Hbj5+s3lH5k98vMV22X+Um5iePHVOMgsDXaeDxS+3FSEmBGj8bo0mCc09GY
3sDbxLpKwYpNWy+uVuW1NSzwUZATiZlpudAT9PCkpmAAMuS0PcOyhQ7lZRosjbL0YLcWmDJM9Rof
XcuFD/L/4RaYUnjHn/eEHOmEpZpD6gLUyJ5Yr79auzdweZlEGQ6wspu5ydVCK9i1bs56vfKD4hb1
P58o73DRIq/e9fVdPVxYOYhpjsi1BX8lIp+XEZXwl5Y+RsAQRMR1W0MJ8o2GKX0aaBYsxc3aVhSX
/stdQkGHYWmGl0JeDJROUfcqBf+VftrJuVe+AxJV1ZwIgx41lKDiU3FsrbdvkWtV6ltNPbaq7BWj
1xykfSHC4LESPVDD8naCsIVYBIGLo0LsyB6+FW7Fn6pwQZesgG370Z7mtcn+xUGDOtEeJMflzRN0
d9wiEJK9crI2bCTaMxJfqflXuuXO5jSMaIyBaM2PyV7DxwyHops0Xn8NMfbRCNatT2vM4hhsMjjC
MHu+uZeO9sh+aBsOIN4Lt8UR7ITFg9P5JdnDZXFV7ovjY4/IAbIMuuvEwzQN4EO4VsK3FaPS6imc
MGN+hJc/9+FWJtJcNH5pq7F8Ty/2zgy90QZzuEKGWi5ih2daT6JJ9vuoEVhHH2EJLh5ukWFsl93d
ZfQ2GLzmAjM+jZjWpLjU5lnStUA7RSNXvYup86NyKkSrXcauaOqcH/Oj6DzFMqRVuE32+olVZdVY
tEvmQ7FzaQdkgk0I/KojlMxTCMtwy46ZJ2Iymdo5d5KUo31+FOuSbtyESbe3Ty8pJoId8i/LBq7J
Pt4i3wQAUUbIJ6D/AZsDkhHwCbeju8of8W+yF8u1NrQ5QhXIjzzCHkxPvcdbGDMIXBxZGKTDzAwh
9gxbAGOO0bp6LYPNYx9JC+2NpODiQUQBsb7C5dwScVp8+thz/KyL9h17BsGnjRJHE+htCwj/Rve3
j6pSHBmZYgkb1mttlBML1gQSCcAI8ABxtDMBley1TPYMl6wbz7zZK4S72EK05xWE2x51JRIzA5Xi
aK9YSLhtIv+DOwAo2huf8wg2n2PYI5UQgALsOEkE7oodSjsB0COHDgyyDt/kZxT6KIS+IR4EpMGm
9ji/YMNcnFQM8UT7ZF998NAXJCJWAwoSkoKiw+Jo7MLIYjejlrVxTm+e+G/xwK2URObHoLlgNLgd
7eNBUEuyt1f8xIeyMmF7lPcUiC/kjtgm++N31EJOlg08PKVCEAiNQ6gjUAJrk4UvCdoWBM+IIL1y
e4irdYoEbvKLtEK3hXYE+uz5h4PSGYN/IMdkz9L4P9j0YtEfauf8WBEnBVowqR3MOVfWzs//ERQr
CrdPUBGgCARnCMEqiiN8CiTifTEziwLT+swDSMGG44OOeBJE5i1BGWyvOipCdQLf1Ll4h+12EB8N
6QDsBWZ6RcBdUY6ieNvV81Ze6COV0a9WS3dD9Lt+5JXetY86J4Ye6604heqqcD03UDCQ4DLCDdXN
FUGYPn3+ojDZTm98GcNMRcSkr7UhmluLu3lVJkSAGV/ad2RNEeSPYcmcqYGurglVAx1Mo3Vz+pOT
VMyliyZwmA9RCEp5/Xgl3pCvbHPKGq5Wf4a4ruj9FRp3dqzUX8wA7qzZDzvkpIRUYzs3G5QUalSm
N05KAwsqrdsTtACh/RnWi6tdL83/GcP0ig/xjo2QU+IHbRFLwZzCuJkw7TKH5tJQkF6iml2swB/J
iyanaJREPgnqnzCCtH+UCwD9ootNb2D6bUxHE6iII2dkdKC3tB7G8mMHWcj0arxdu2LPggx1zyew
yBOwzNvDi/ze1kvKvQYzv7Ceghpf5vVNisyztemCi92sdDTHtjH9XMs4xfx0BbmlNhKiAJmInLAr
DOxpC2HBJsMJgptdD5GvW5zLWg0XlQ+uJdYMQwxOGhhfj/RblZk75doIyQ8Gmf14BSDTglu7579K
XtQoEvI7djsbpfX1pxpfwiyxtchtB7zmYlUmZ/SLmo4Q5+RkdZ+qmy49rxpKHmTDGTYeAncrXFj1
VmM4hsGewTgbqcIM1N6oXDRg+hin2HkCOQx7lym0B463MWp+xyzkyuS/SBbJ1+s5WinxBEq3w+aN
iNhHhdZGhqPU8xpU7vIVymYSbwHQgGIvzWN5VkaXEqsHtcCamdZkGEsEe4qPfRVER0vozZdbyDOM
UdNKseQAOVqNjdMjObzQTemFB1Xl+rjx0Nz0aAvXeDA3JlusLGBPcTqFHcNsEPrmqpLWev6rSqhb
UzYlFOoRpNQeAuMUAhQs22DJZDAv7GFEbY7r3J4IhUfy4WtSPWecR7mBfJ7BCs3ayv9CViDwl9lK
gKtY74nVcY3dHpgWCsxff4n2/Sa1hIJ5L2yfYcWJKOnZpkDFvZB+XvWp56DhSy8Qkd6LvV93PyCo
+tj1dxRRRAOUCPppOAMpjhy5hJPI5PORjJj5eMN5Fa0XhM2wqEsP+KU0MkKPZJmRH1I3EwSl2Hzv
l9YMfsjngJlNYPzCpqRymkT+M18ppPdgIEX+i9KGQlqDfJiOheFgdMZYPfStFNrXXKt8Qb/0rYS4
uGEh+pIKXrpwa6ChNd6bbV/00oMwRmRKGV/dsJSNLxR0DZMT69giJococqEP1h65j9WRqVDBwblA
Xkj92IL1GF/cq5KjRLBN66FJKgw4+mN6GMLDpkaB/5TX+WuNnyPpvpAksAuFtppc81gzIF/zCiPp
wuLGx49LCcun8hV9C3no3AAEDg6DHA8j+lwsfCgvYnOI1oI8hc7cvgi7wDKamA6nAFKsKhz30hxs
XeF8aPRt2h4AAqaqBA7Aq+gV77TSWk3ncJ33HSpjDWjJtX0wOCMSOsMJOgaQxVFzZQN9vmzs1Sid
p485QJesGSYWfBXJwJm1Qtl8EDr0GCO6MOixroojJy88I09CZtAe0PhaH+Tnahz+DnXJ9g55kEGw
A/60dFriX6ELKGrkyE/qOTTKcM9wgozmb7FYkWFMbWPgDwZXjzloj875wjIi4C8UXz/LDROskGwZ
VRe4L07P4AtDIxYQLCwULwXuC5RZcK3APwOlZyCpj5rJ3vgEmYDboE6hgMbhhN8jjM47iIUh/cKk
jzytWGj6Nqyc2PKqozbOnOsYjOYAwsGtnne9/TIrP6K9Se/jRMHuBHkxCYTDKBLUjxHNmTESiEZ3
2fcdFA+1fTasoKNEdQqMXHkWKMLGA5R5/g9S4WzQmoGMh/koSNvDo8GHEPtHuYXcsZCQjqhj0Dmn
/pEkx05QyhTnXdTvenWDYgaGALmWkoLfyPiE5h/cKOM+4tXMRx1IgHG+grmzKQAt49qR/I47ZGot
kLT3nGCiInXxa/EzwiKvqURtPb+QmEP3VaE5NY48uMqAqe/A+AK2BA2BA+DhG9nV7WJUSk6d09FE
axiDJzjAp32Aqw14wuL2oL6OTYbuoW9t8vnhOnU1DdT9cILCABo2OjIPWn7a9LOfgm6cIAxUVjbP
yEvLm1C7ij1MQMgMAIyJXg7LtEo/0ifiJOl4b7lqRPmV9CznSxgOfJwj1gcRy9y7WN8BvAqAYf0L
jpieLdAfyY6aw9g4ALBEOcM2XNR4clhAQ2JscSzrOToFiIeJK6nfeMKgAiRIfkHxAah8wKbj/AvE
hCOkx74cCxHWHgQ6wT7amvsSciW0I14CXftndruOZcBTT5o0znAdEstcLFpsftlelmgVwdywl2H+
9RZql+RnFyPwId/+rt2AFKZjdkHPxBnc3pFc4mNpB7miGuJfuwAx4St+RL7GfyllVdHDecbkz2P/
xDLMcHRJu+EkLjQjD2cLtkuL0LrwpHb77/ETdsfJ3imn/6bZ8U7rvYVBGV88YvRwk4jHEQrtHStF
v2kn5UQPwMJNjwQVndJLdswu8p3r2BuYn4mHAdldrMLi9yOv4xS9EUF1yQCmWLefHcVWlBsmMH94
gzGOmIKfRcHZb5jSRxhie//vWz4pYVD8JpZfuGLaHAeR+AMS6cJ1KYYfTlAeS7whPdC7tRt7ZifK
CYn0Kr2OmhD39h5fYoTHpxKFgDM+awQaU+RHonmIfxqWLJwH9BuQBrJH64XmaWy0m37ST8m6Oj6F
DT2ccqEkDqeQ2wlYxIZRCaziZMTuxYDiy/aunT67CRbxBev1WOFLgqNdXtA6fvKUZ9ILKz729wxa
FNDgBIaTQcbaCYgKjiMOXABP/DsiaRC7POQdcdbxZ9ss9Y7Q+yAFewWU7T0/ink/tirihtINHAxw
FzAdTui4uBfBj/wCRUIuKUBhcaTCRZ44tO7Enh7vCQ62Gy5dPJcCjfgs59B1AVjthJ4htjucgLUJ
FMEs5BLz8Bdg3fo7ajndKfkRPBa/fdADcwTYHRU+bjmODJyI2Q1oIk5YOYmFKKfPdfwH32ndzKsp
jwlAARzUgP4OQmTiLa6aAYF+E8IZaPN1f2eogQE6ZhHQ7fFkwARY9Qe64msQBKiCRZ+zY9tiG2It
LI75Pka8WJxYMr+B4WiLd0ALS9UEzaCJHIXLmOGzY3tHzWFxFcqQy0IQxoiO/L/loQeZHTeBhBFq
Yn6gxojgJuXlOIxgURBIdmFPkLDEuaKvowkfuw9tEKAKq6Ft4+dhDV81ugOtrrli+XjW0PDEzB9U
zS5wCbELUJLzQwlhNvxlHJeJTW3e8BeAQjAM8aEACu9+Hvkci0CLTowMxQAbYCJwjIuYHR+krIdH
xTkJqueYIGB+vvAdswqMIXQDw4mP0J3EgSB/0qMqGPuHso0NArDCRejaO31l71gWFhfrae8gB+4k
XMn3HsphGgHTD9tJcWo6LJgnhDn+AcIHOXAm0LbpFJyNDZATiwIfBIFxhgJbKZMGWpeAhgWKg2d4
XLn8IMidB5SbYk4FinKmYOaJGf4jRTRdRhhO+AW0G2PjvvyAWKyINUDi77u9wh3pCo+V2DZXb1vh
zxD4KTbOGWk3BAIMTLu9YTeQG4kKJ1bI3sQa4FVQIqgm0JrTIcsT3RNIiAF5jENAD+IzCB7GA+HR
8bbFf8G+WAxuMu6wdoJsQCs0Bp5kZJZW3VkcoP0MN5w+5PGBJ3premHH/9Hnc4/F+OGyYjbRHjxD
6UunQb+yEP99R7aFOY0jSm2I24Iipwh0+Fp32FvD6K+OAjfOAqfmOlvDKKSG37alGWfd7ZSITqfY
pwUXXxo5sKPBe9fbl3qPEsuBZ+jofJQ3QLDW84f1GFskkFszadfrMncRyE9s0Fbd60ZHuOVOG/CC
irsHTi/1EvzVOUuJglVKiG43klxczpEVOKN8/UJD1pPvNOQisLgxB+YpN6A1igw6wYAy8by/wEO2
m+Gf6KwDJrlOKwr0ILU5GNi3ZfeDBoiR/6ZrA3FNyiRD4ZQXOQseXJRPvFrP7guD483dP7RuZXe0
J5zyQX9GHipEnNG3dFi+qXyOxs91Y7GpX3tUMSNfG83BpDyAsJKciFq6KFVl7KHwwhfQlii5b+M1
wSVj4rGpt5EWOY9+zDq6jzcZi66cCiU9IXD9VwkgFnzipOiadGPGkx0srlAK4aFCeTkKV3qk3bFW
R/kSKgCCrfG55gM3O9Kq82WOV7SgxbxEgcPfF2oJ3BLLCa6CS0dcuyEJ8t+CjuzBoirH8EIML4ZV
H4HTBz/YWVa1hRbs5bPbCYc5yjHfls4VC4YpUrShxjoIEFouXegxk/RbglNDeJZIoQ6txAXvUXTl
1zEI2Qx0gIfNFspXSU2q56qPXKPGC8FgR5Q3knMJ293h5ccwxWjjJgnQUrl/VNZOgg6H+d5gzebr
hHMNq9oxSY80DELP0V2PLABrPcWarAuPlYXpFHUrSipxiYDMl4a1ke70fC8n06D6JpsO2wyzHMfC
K/iuldq1itLV4kNlL1MuD/InAUVvVx9trUzkUVwfwYrfTYWqdvWEg7Np5G5OI27U8r/isWvtJWwK
N+rbdrKe2IEBF0S1DZ+D+wT8gEtOd+nrSBxjOSvYt9IvO81wECRo+OqwsCg1oxtXwP7GLV+1jhr4
QzjCj+E2/dICJ/vn1zv/M4P5E2+GClrE6TyIZ+AIUgaj6aUeFbN3rNR28+c/Ke+/B5pavTZF9a2Z
gZMaXwMn36dkXyRT2zgEpos7rBhWDbzrg1o7ahoSyhv6WDJoSC+wm1WpJgksVYxbQfM6+1K/Xo6a
3bt+2dAyzLwQcmcYX29u3qrtk0u8+pto5nxYcMoo7tjYeNXjfhVWxOSbaPoKql/tC3UdAvDz1zEZ
bfN+hbP3QZOu7J8smiKMGqe7ZcNsiA5Rv8zDhQJuocnn6byJDnU5k/O/vvoulX8sPQ4754kCBjJi
nsYHhlpIoajlReRelfrmG3mqUKDFHrlFELpmpThvIqS1IJwmUofxhaOCOI4KIL8Iie2XujHNh2mf
/z1pcgoOPK1DPywS6iCU0uDG9s6oyJVRfp82LgY0uCoe6/mLZBvq8RNuEFfXACXhNbo15HQDwlR5
za2eQubPlRwSjg2FBMpeUonoIq2z4Bql5UbglVIyP28pgJhgFxmuopNaPpL3EV23R3R818iio7lz
KnEHomVuZ1E2SxlRwdYMLafXH94gZU6oNU6ELQp8v6/J7Nre8Wh03Ha0bycvVVcy4LrxT0cbev0L
KYvhKHSRdzqXcDirDkyy8sWLjFDiKeGvu+rreBwfQ8KvVfpuRIajEnWrEP39/NVL3ZG0ykkejfs2
EpejhAfgpuQmAK/f+6CSO9kc8JaMgjW6dAdhJOo/RbLdoOtc7e0URHOVIK46kh27N9whaL+GNwV+
Zdo9cGRRJJJ3Qtcu7HFPGWXWms1GtenGwCwX2sWqJuHwwSk+KSn35IBZT8qo1iv2QtznmOxIV3Kr
timIBZVKYTxXN7Y9uL1OnGukjtOMCKfW1ZJl+/KRisa57VdJcsYx8iKr2tLxEH1p5EvUJpXCqwe2
7X1g0Qgf6jBooHCYTcjVe8ZvL+tXqv2jadzpLZoML6H98xSp3MWC2wCienyuNijqSfNl2iPDLx5Z
4pnSWJ7Dsc1qbkYHKz82JJXExxg426BciIzrhnViCybUdmcd8IVIHo7fVlUneB+U8vQYGesK8pby
vQI2vkH54eFWEF7/JODj/fSlWoghkO9BoBINE28Q6aDScT1F1tT0riOQEAJJWG2JulECh9HYIq2K
WyZKee9s4AxXqxWuj6lVrX6nygaeXgHV+PKi2Q3hc77K0eirdzxyDYPeod254cbZH7FEQvtsqk3o
pLegcdhLhZ1JitM8iFnxtBWJWo1Xmwdq8jZcHN37ZNp4yF0pxtmwru0FNEnqUYV3/OHZxHW0FC19
X4ZbOdo2ZevAu2xjOtxE/3QaUMNs2FGksvio/Ym4BtCJPxrWrFMgx3BjPtYhUtEo9euMXtTNq+bF
6FSObuL8rBUDqfHMOD+42EjOiGQ4bmmDPtFBtkO3fx905RsoiMMtp8ZzKVMfglh1UiEVGpT3bvDM
3RiuQjZeVl5HL3d4LfLeT+lwl/3LwXez9CN6dkYHROIuzPyofE/ZTQ2HgpE1rw2svpW+4+dftyoM
AgPiWd+vOFUTt5snP9cPaaxUhSPF1LALvS77laSN3o2RCx1jcGhNPQnwb9triXqhkTNYF/vtjOpL
K949a9FB41XjPeAbh51w/4/mW5g0GYcfae4TCdRkv1VrzKQ3NR0p8BV6er+muhw8knXkENYuC9Z2
x+XInyqPCPO6tEXNcIsEH5f+pfTrpzkjNoncH7INrc4HSl2leyVOD+BFjlYfgsJ1xtX5jU0M9Dns
i9DXmp+U7M7RySrGCacNlFhu0D0J8CKTsLKdXm34nzwBe26Zy6T9KkOPfD6mULrx2x31Czn7sq2F
2XwZ/SyhgVHotyQiyknFPY6OI+uq23NVRgVfSDGmDs3DS2IBa7dTqFE6S0s8nx6vVtZy1FN0jESq
JxEXihODj/H5ZUyz5zrlI8vwCtIi7J93skvCLUtHAiraVpb3akFDMfMyIkWzWyXRIQbP1IKLzMc/
sg6BaJet+mSuUxel8818Y0BrPE5byuj7Hc/M+Dvv3VSdWvJcyhfNC02rLLhsJRZE+VazhGC/sdEv
wl72muZLshavZncy2OWQrd7F1axo/87Ck+YnMEO3Y4t2RMGTx2+c36r8p+R4+nXF80Z1+QqNDala
yBwxs3pLzV87OhuCRilBCXYkkjJLrFXbz0IWKKf3vrjyi6k3HnCWl6o6i2vKOmdfcrkdVPTUGhY3
DV8/8Rs/9jyiZoK1SsnqySaR5BjqTKaKrjl5t+f345+i/NWjwLHIQm6CW95Pm2ImfWkZPlHZiR7R
2O7WDbApt3V0MJU/C0kTPmDCzduJogT17SpJXk86WNn8GCBUgfd+3jQ7VZdhY/9K23AD3smpM6GU
fmnSnropuTKpnZL9AZBO/mcYv1HNodeOoZ2LaBxG4yKZj57HcEDLWgTxppBOTTthCmBq4HG0w6NE
1psWLRtpNJboOE0i3lshsiOmdNdrRLSJ6poySWoJ3qq3I30rfxn6aiCST62nB2LSKCHoHDItqWjY
EbRjOlHo5zwTjTVay5K/C8bXLiJDR04VXkEe3YMcTkfoJ4SlEplVOhT4gL1mS2hN2VGK/7t6ufbU
ptVr6D2fLk/UN2XFh1Iwe5DGPjgNoXM3fc8845aIGsVJCQmHbWBQEVyEhnk3d/KGOTpq0aJkEVT/
8Nh7/EN/UPpOv30gzzIfrVNRPe7K2HT8GIHgW+U3s3Fy+oCPWYa/5vcVeqyftgCIFTZFtnMPojjx
VWiGVIsoHT5g3oLCY6ZDlqpIQkFUDGTySl9Ny/hQi8CawfE6Vh5M5dJlaqNybBJR16yNy+ocIOrz
+IoQJ5M2DASUGo0bte/6N7xm1GYV+RL2t7psyLOmHFhBuT6iBHy4tid54bXdlDebomAiOAo84e9M
PndrIBb8G53JG21OZPiFvk5ah3YjGgVQLRICGkTQhMZtcjiNVVIN14R1fUWbcJUcKDpgLUmDb1HW
SNej+KmyA2Dm92jRb+StsqY6KWGNkux1a+mLMp40p0jxMPjhfWR4yJP4zi6YWtuLpB1uQMl2aX5H
C0h/M6za+bGah1d1kdhO8x0eOch+W83JpiJX5DUbLYACRwPoQlIXQAryRLFjiCcjUP2Oe6AEDYC2
OEzMDVQyXXz7Nt2ev403ov5gvugBtu28ujFpxGr0A681np5trrTSTx6ubKLDHsG0vqML7lilBgYV
pHKi9b1H6DeFp2gezJSHERkkfLabt1hHekS5myc4xZ4OeaGm6ralax2opXRT1mS96WLXza+6NbYa
ObOkmuID6Ij73Cnr9Cf9CX/YM5iFEEu5ytzER1AKTrwBSUAQoAi2ATv5nJmCxNixGXtgqHgBgU4Z
ixP4DfKxJjYc5l5w4Zz0fb+tf7u1+a2ehz9QUj2Hd7CL94c/68DoVJEwDgR8P0wfwCa6S81A0FWS
x5wsJPqijnXihldBY6ev5419MQWVf0n7FIzUgf7K2/PEEKUo7nVQS5fMWot+27O3zXXJ1+tmt5Pg
n3xufrU/bd/8yr0nfRFAkSSefNb2VFQWya2g/7Drt3Sk+bP/WBWU0tVeTat38mKuDebeFv3o+S2R
9Wk6w+8ImpMd8ssNdmh+R40ou6OvU9lJ4XnvMemmCkS11P9GJO/pmhMjzX/LxFd+kxayVX6pFNmi
NFDogts/cof+8h+FPODoIAE13SMRfU1I4FePAksemsj8o2qhNsu+KPOX/ejrYDustTWNm7dUD/um
RDKnKyoNigR0ShCri37bUk9tOAWocL5oIaHvRP0A/Ioo790JT3p3oo7UApsEqeKUtoOGyVfBWd+N
zjGZztZi+EX1707NjQvi4CxvjI28jGY4jadw4eDMGaDQUVQjRTWjcVW7EaL47Zi77hYcNGgq/rEO
LKA+EdfD7OY3+lBGlJi1AMj5nYi37xca7SmHSSqr9GgsZHK/oUTRQ7m79fh2y9PzFKEc3hSW1W7U
8/Mk3B5n0BxEaLBJXpXfcwvgDStR/IKKvRNRpyxYlGOPzO7NaKPvtBXcPru/Hx4Xs1zUbNRNv+nW
r5NOpeTRpFulJi4HLBZ1ERy4r9woK1HjQdu9bmB4eNSopC1+grHHd2WHAHmd7GkTEpHjGWd+MkQy
fHkDLM/T6AwVwhyY/EyZMyyw3Ok3yu5BbupNPofAZNiRWblBjsFvtR0INBMZyQnpDtkkRk1DoFKB
AUm3Y1j5zMyvW3B5iiWUN3AWV1S3qk+AO7/Xv9RS+bD8mOorQuQ03RiGCj0KLYtvdOiNY4GyOnoF
LnJBhM8bcODg+J6X61+CvA8vVLuNvBHVgUX3WcKjwaAXabybYQc/fN4ep/9GjMUITATd1Td0UrGl
fqPtq94F87UZRbCMA92rsKh8JgAMxZTOOmuqoopCEpYI3HEo23iuyMQ0QG/y9oeXQJ2yG4uyE+xu
+Bv+4jucR/oK/rWb9Edwerh7S0AKWWNY4Wg4b0Z5eVAvugAy3OqEOLYpoBQISWzHPv+iHZCbjewO
QBjaP6YOLBiO97zBsHfhddgF2jj4B09kHEaAE6F7aLDaHaJi261BVVgaOw6vsKgQ/5LgfByMGOok
L21qT23qX94Y5b7uUeBiK165lid4ERVvetuLr/EPolLeopiMtvHVnnZr9gzh23uELJI4/aF8h+Ci
iBnbQzPtfmF9SM5h/Vzo+y/YJxqNUbqhjK6P98gJBkf5bWFEtaP/ZT89JdphWzApypsjd8Pasf+I
MIK/GEuFepWU8ntT+5NvTdjqT1VMpP6UXuFIi+IHdh1RVuJXVAc1f80/fIPVlUkqhRBvwehSilpo
O8GpEoeyBCjFDJ1QKoDMZA9jfIvyZ691j6R3SrP2P/qM9/IrhrJGuQBCTH4ZxFw/Do+D9JvMn2eL
/LTesy8hSY4laYekNTmlT3Ye/w8+qXRkE6FjH54uiumC5EOHKASS8Oahe+mdHV4S37hTi4W7dG8j
chVl70H/rezXOhnUxqVciNuSs6FT6EqUDSD6n5wokq0oD4u+7wNIr/KfrjoVmYaND73wTknGFTEw
VGHQCBTnBt+tKMbPPSnVHcrJUmQ3dTSESMehG3uBb3sy+fUvn2CwcT9bNhTEC2fkRMWTW+WRb9b4
ivtN5P7SGB9EkYiHGzmWI89sdlLMCEN1a5fl+OXEXqPhryI/phyIyI5tWBw816UVhfcCAhwiFSkC
N9/pbkmxknRXTlqyx0gR/YKBUhsl9aj45qrXdoku6/e+lzIIzgcfVPB6qpainPPVmWgVxrtTcQWD
0elPuOnGqncIfB2Zr7rKt+i2q5IcRE0ahRSZHo9E7UHr09I96jOJ8nNU1hX/EXJJRi6xyu4gOuB4
ov4OoXnzxJmmXunsUgdF6HvMpcm83mvcQXEU2vi1574pWnOftCRYi4INX4HoAiPqXJOVAy8eG67l
mW7CAuBi7dx2KEVNcq3pS+4wRVKNTYo+GqQCX0XlNGrIkh5JQ7Bz7WQkGMEzThSjGj/XFISbd9/N
jGitMVFNVHAW1fZq70SIv0+7pwmlQgjdEcXFqUbmUbTaGxOF0ro6iQ2DR+SsZ/En4SchkCVi3M5U
up5yq0KVFNVtxtX0pOwEZVIz5n8s3deSIksSBNAvwgwtXqlCa7qhxQvWYtBaw9fvyb5rOzt3pgdK
pIiM8PDwMEIR+kmEghRhzlJaaWH3+IsoMn5Ugth7NlrGicoe2LX42rY7qTI+TxOtpaJ8OVJf9Vq0
KEOJ33gRL2FmiyEGM6atYvpJA9RTPkWAIIUFHWlwcqehr1GxFoad7JVi7GQTXtdMtakpWMPMzZty
Ne8ik98ILa7UpnSDeCLFu0piOrM7KJq1Z60ggfCIcJnKSBx2gS0nnbUYboxFUHJXwNc7Wno6tvaK
zfnHrL7pZsf3uNBrESfqJIer7xn5nL++OipZDl9oQlndDo6y98/2uae3chRE5K6EJQm2VmX7atic
rXnHwm0+6vahEnNJMhLMk26C5s7RUpnUMMI7xK3oCyhRQH9/4ieQvgE2kaPI2rjh6+wlNazEBxUy
S0IdS5QhcUSf3NZ2TGvRUqynW5n2VseAJ/XMkv+JueJDpRgNbnWmMBa5eapl/9i+S1oiWAYJC5vy
HOXf9rWb8V0qD0q8BfWCfJSPPkOnorsK28E6kuZQQHVXOLXqbWvB17oZ7yBTv3zZdWBs5Vw8e0mT
tcrUN83vvV2qiOxbeKdbpYZXcSGOFixTgvTzOQZmaLZEXamutqVRqs4qpAPJCIwZoGqu9eA2RZcO
Va+Y9lv5T33euj3Ukv08LcRFc/4SimKPKo5PVUEP1a4dx9F8V1UWlyU1KC/ICsd5ggiSos1ivKjN
Ywmexj6GixLFCK0KkpWSzqzadXXvivMPXySFrFws28qWO6gu9ipJ03TLUmgo2yxU52xL69B9jJFg
5CiP7UN306XG35ZB0skzSPnrBk8mvvATcnDD80yRxqK7+pr3sYsLPclATJHQrpYyZic8yPx19nVW
mj2+KETjghaU9EWH8OeQ+Zd/lLb8a7jGh6pPBsmmfMKguI7v7/QdJp+nab6T6y3bwvjV9MYKWRk9
AeIARnjhqepg2+aBp14udCY5fs9E9SLVpenbpdhdhpCy5uxO8WABraDLeE4YYfEHg/PtgtO4B2Y2
J53cqprp+QzHOTSNWoYPzYMPSs1AUjDbef7OppQ4giHzM+5hm3zWuo1f79p/vQcIgMwwOct8ofaF
w1UsRNs2gHEbrgUqvDSXSJzGJeiElOoHO9UVlPO1vapXpgT+suO7DkIGS/MKLjWstc1HzXe45z4Z
3gNBXbam4ZIB1bgQzSXKWdtiJIYHcpsSJhskqLwMUCzv1Rd0vLg1eYfhuby2wWnKA1yaYlDlWslX
HhjnjJknLcLHTQ/Ya1dI9S7NB/V7bxge2qMALpt8VdfQuDDgTUTbDJecZ+fvjom6q6QH1Eg7C61x
SAE/QPjlEjwP+d5fL8aW7C+7f2sm6pletnMXOndmU+HCuu3pQ36CyOp+4anznfCK87YnN2Bpw+De
bkZmVq8LJD6NHV2GbpqZ3RIcPTy8Gyz41uSBhtt4GbCvEenNpgFscn9uZ+imGd7r0kwXotDThwfM
RxflyHHvyntq1z3/zWi358eP5mJqKsP7C1UeNc6i3zruAKLJG5eLyZy39z8C6YIu4x6JkMgtdOz0
/J4myGEHteIwd5RX6JXemgfwtr0CXw5X424/auGZwu3MQXjAsETCzHJL67Op9h7ezXzWTY0x9sEw
ixxpHzr5pocTYAxcZBBWRXha7WRFER1hiJWnUiWsIx/iXh8XBHBBD2F7ZDsXIBh/oRe0YrJd86bM
2QRad5N/j5p5hZv5+6MGqCrVjV+289/0JUKHmoZRCDCZWfbcpmo2qRTcO9WARIBMrK1bsxBkc0Pm
IPwDu9yWyxbVRvI0GdMRLmeHm12R06VpTEhCv6fdxiZxyfA+XHkxc4Y+4ND995GmhZ8hQDQiDu0w
CP8NxKnprVunZoB2LLNdncqb77c25C13rfCMzqGw5kJUbW1NKjZ0LShWh/WZ6lkNHeP1t1bpyTwi
Nw5618Bzrws9YVHuVXdr/Tdl2c763v3bPcJNC3nyD3qz84W/t4DDQEnCJ/cSUfZhGJgw0Abyb/YW
0/BZNwrr/vkbRHctsFJ9/Pw9NYVS8JPkZ9jlQXV73vYwfujrydhDyzbJX/0LszD5ZyW0IJspHTbD
89oYiVifm7auUn//dnGQdkrqHC3RXV0UdAmr+9Kc/Fs7O8kHgVogOIQsWzuwy64kxBagJbuz6SVs
YpWOJc/gzvTIEh5R+BQet1SffIVbujSwG/u+lt9VLiKOjQnzPcvw3/7H/Ugb1QttV64by/BzHzY5
czhK11RBWgIqov1eoV1qH0Uh3sJH0FBrsBa3+ReGKps0jYcWPuJ3puFTiTYY06Dew0tMTuDXCBJq
2v92paH5tdRbz99H0iVSoS9Ui9yf59u1Ur/zZbznFliN63NcNEBcVS3huCae5nd9r4nQhGWlRK14
jABG4Rdo/SP3qvXT9lpRMZQdapugZfFr4WM5SrQfQ1FicVQMDSOS39KIl03n/C/xcXmb/0t9lF7z
3XQ3LArz+JL8FI73oFaZ/rOfHQaL8p15KXbS2gJpqdNK9S+tvyEnjVOEXdLnqf21Fp+Nd9Mg1pN0
RCJ0bXQbWnEIF8PgFM6G69dZF2EmP7iQZjvHKClIVLlZJUn/cyyJSTb93Q9DK+li54hBFyJ/uM67
OZCtsHDZjBCVH+Ls5/7HqnCMnB4Nk5aHbPKsxoWXM0baYlzoOYgSOCermccOQkWFl0CRfNlMVwou
AEY5DJFm6qfwciTUKbnZheja6/QTQZ9fzOPsS2fGRvYz95rq+YZf2A5TMBGgoxQM3f3nOqvIB/mX
Q+UBYL9E/ugsYtpDHjIHHLT0/LLzzz+G1q/dFBj8s5qHpNyz11ogrryzgBRjmcLjz/EHTKBT7+D+
g7cHNZUCyAImgRxWavozmFgJm11IJUjq7t89DSsng3P8oWeR/rzk1RUF9IO5c4vZWM4KxsGybNcB
179SUgsDYPcbTF99wMM4fngmf5DyfVUN0AmadThcOADKhFzidgdzJz/3OMrlv84r23dg0XQxNWSS
UUno02SUe3G9QwU+vv/Z3prQq/RA5zgH9ye8Fi47D/dMw6o/0yjh8G9wU8Dc7j03d0Y5qQASQWh2
t45zsFPoihNKTvJFv+mz1h+FdkBaJ18TQdX75J8rpnoBMDtCWpKQu+dvJlM+CJu1rHgPI4/WPfbf
/Og22P78YYWpxvN38sVS0HX9spQmo9l4MU2yKBDpjB4E8PY3NsQbvs/e7r3boFiKFmJxCZdHwLgY
HCAQ0OsSEil5WztRlkTJX0PqZLdpyWx4r81SLjvkSWDarHPm13VBGkVvX8Cwb0CNStdoQzlMJDTv
+d2gT/5JyJwXlNkMVABjzVT60fAv5tVrHJAqKBrcwmJwPYbWX43k5J9ELaxpnO0svpmM1dv54/kS
XhmkAqN7lK0uY+Kb5sEYQ42yw/Tw/vHsl+qZl6xWym0ktbH1RSw7ERI0bM55G9Bu7+B9OECTUeiM
F94dAJQJOBaE3GrxYB5jNTVC/hu00q5wz40u56cyM8aQ+B2if2oGqQ+PNXtjv+4fAaD6ZRdnb/sf
lyl+ZuU9hVzvQKdZQM2vH34r1W1lq9QB4b4LcGTudfFdSFbNp8wBaJeBMh7sW4lzdn1PSA1zqvXb
ETm9ZIzKYwCWrrPZz220CmA/10JOKsB0ckC4UYHD5r/PS4Vs44eOhaWKWZ5N4Xmfj4GU2j0V+7qM
giX0xRtr33tz4fhrcsgA7+lO/+VEJAAth3DYedZHLA2TWFRu+dgScHWDL/Uif2js5MLsSrmMUiY+
F/8Fi3YqOx8kICwiCxjAeCvFTiznA+BONsWC2T1iSQufKS0kF/KA9JZdU5Q5fl8o5VIzIzwtRbI7
qReb31syigwSB3w3NbXeklfkYPNyxtLL85okf+zUcA5KYlIYYEapa4UkxbG62TTuBMPWdF8lZavu
YPG6rDeA5U7WFbsgcbJVOUeFwNJgVoIjxlNQgWrq92XAn3cHf2c31HBe5JTNjDPf3F0ewafwGfey
ER75eIdr4CeXgVcwUKyOA89aMdCf8szBRSNeLhGohMtQvs1LQw+efIStloe5HeJZrmWQOe/Pe1Vu
DkFgUlIr93FL1jiYYSPZfduIkV/tCO/EMM/Mr8Fz1Hh58+btvJSHun4c5pGAyuAR1+uZfueM3SMv
cySFa1ocygQ6kzWXDI5HMnZViLEcnLcXU8kZM4gG7S/HCf38s3BJpjZTKWabTIlJT0tbst3r4JAy
0fsfi4g1CT6UZEIi4OeMmOfhb54/5BjfjZ8fGmlZV/7CHpnR4ioF02Sa/JlVDD/5Wb+HSAAW3k8D
aJ+9pUqiSz051McEBF6SP0AvXEy9rv2dH/nNJSQcgNDWaojkRotp6ZXrZU6tFxvLIPvdzjvxQxzL
BlTWgfG6bZuwc9vgLmkEsJOoPCBZBesWThgx7TkyGI4LvwQM87ZX8kHvaci8m7sbUA+8PIT2qWyK
+bBmPd3Cekyhs1Ws35BmeYThNig2wv0Q+8g6tnZMnHn8v2N7DCuxsGnbuj672IVNIzlsvvjfZsS2
YWlY18ejAWs3XBazm99MziFmq0QeHvBw6rt/2DOPvgfcrqrhFJUyAEOuI4eFY9gfLB5T7+T2dMbJ
7ybTwNviBtK2tiTOH8EaMtvJqvMieJX78FcvGd6qYjvIZRh87/UY6H3qOQ2ut7At2Z0NeefTX1rU
pMuKSLAkqJ2UOdOsS5rVCqskFTD8+7Yqbbl/X1EjS1JfC7dZFE8d8+gYPEZ2jmsyM34erNGF+znX
wdCbWuSMZm4Rh/k3JyDqbUhZWFcezeubd99CjJFwtVhC+MY10tFr8eaTRtXzeAoGwOuTT/41FqzL
ZfOL/uA0z+UbzIIRd3XLwXWlzDzKvNTx/VQvZanmu8CCttW/oQu7DSshqYvTZxgKjA5i2NeQxjVw
m3nVFpDbcMeQzZF6ZS3v20gWQ6JWFuRYsXsnn2yTmp+MtffytJgfcYo42zeDmhwcQgZn8W1Ifcn6
cTe/wlb42P+E/z9/LRdDjO++Xlael7r7uQWzZlYOcDveDzXlQtmJZKxtSM8nh0LG2oWeGb6zP26K
VfkSnrzUxgPceYomxrYhoTpa1s7aZmQ00ACiVtekShZfKY4g6sIgFJKoL5kyQ87fGeR5MbUsJ/9y
v85IEZfEtsUt+7YvJ4cCTu4Rv2gkBqvtJWmHOyKi83+LZ7x7W3w/Bi6SHSymqhHfCo2c1HkQnQ+A
8gESu4yIMrPnZQIw2lFSle0vG9C27eu2QfqifB6dJSVWMYoIhOQYO/X6j7pYvQmtnerFrqJOFuEW
+pXoz5iKQwOYreL+3mZcUmVBVsEex/8LE1qzqex6rWx+rLstEnSbY8svZg284VFeIuRF7SPvEXb8
OWxho+s88u/WoYPijNwb9uJsOntjVu0An+fvBCziztx2TGGAPzAqbGzft6ncwm4Phm4eTICTxKXD
xnEPXu+mwVgHP+PPHKW3TbvO7nVgPvuz78BbKQRzwgacHMaZP3+Qxo0EPDAoGT73eMQsjSPcOrhf
gkrrOtlKJE7lSaZGLjyRVnIcdq71zkfwFqyNtW3jOuicLNdEMA12NyKe15Hry8F6jgrseEsz6yRM
tQXK7f31cM5OfjduQcgTlqXDkAGEg/8tP9sjZI5RqXUR+PWUcoR4OzJ77uhReUQfdzJvipMEDS/P
Dwm+tGArH55r+xMVflnV0KEV7fAtPzSuqd/doVYij6IkB6NRIVhrDvPOkLCo2FiPYfqz9Bpe4S/5
yDnKfgYKiDaHTvKLDGlWZBvlFiFHm/pQgTChKhsiclZi86RKwRf6nF3/FRe93bkseF6kqQqVT+fu
7CrY03wrBX9fxepjtvfm8d4sUeJPVa6F9pP3zs1s3wvU4xp64eXPZY0Sw+s443eKLNA86xmS66ko
rekguoimh59+cPw30YOvWF4+alSV+5QNo/RP8n3XLnVS0SjVWcXJclAm1Nq8rD0zQGfX4n1UnfAV
DRtbWMs0X8+ylEERvdR7VtPROZ710i1t5OvJOHS+lNE7E2t+fGdT0SreN0/ty67czskqkz4U2bXz
34vevnbozVuFZvo9U5sIrNrrr1Tz8jN5eUbn7rabaaa6ua6orHFqHCPlPrnoWQGb9O7o1GDh6zCJ
Gz7ekGF7T3SSLxRKp0VRZb58nybhhvLvUtBRYhnvUrhA5Xx33bx+OvTqV3m4U1dKqrmWUdR+MD62
n+17u9R7UBJPxlLTVT20NR+ZDwpxhnVI6JS2H4U2Dbn3vJ+l40yUbiGLCE2nMNBc/PC+bzLTUvep
F/OfHeQn0UOqJP+WaS7XzXn30k40S/9O+cqqxwGtLYftZ6WI4iW9W5ZoEgfnB/eqxAH9k8bSrbTt
is7V4nDRWzsl32YvxdD1rhI0e3kg30Gs1uC1Eh++K3kjh3qoECeQD1F7LEvcO1N64Qt/PZr3j/U/
F5l0z++QOe3zlsN0OdG/vWk12VczVUq1cv3kgGKMau9t/Ohmm+OkZKyzfKBC+dko2qkvh69j/9C5
fs9q696lK5up+d/r2YEy1DVooBCwsqTHShdU65xKsYEbHPEp48u/3Wjby9Rn5PMQUcEoXjKeVybl
dTdZLg5zeDfHqrxOXYWE1Ny8qoGu5Nw7n1aOcdHU1SkOHQQXXbVZTaUVCt2kPwD0dHTOP3IdDzI+
zeU5SnPFewpW/UglK9hD5g8onY0hQYXxuVPU1PUtVayscP/fjpd4mSU6j+sjd1w9Y8TZ+I2jMbWf
Ft90qV7Pk3JOSnac15nx0EtDEm7E2aJzRFZslHpXlasLpoh0ICljAurLp4TT5fMoWuU+tx/dU0hd
5nB64u2HbFM+iF1/imILKjlvneNbWj+DUWmY7W9M+79cdzVI5qPks7z8SPyU5pVSmrlqbTcSi5l5
IImF8/Ped+KqltlUgrfQLAQFw1nr+PJYRLLNW80Dysl/KOl6It+GK/0dFsNr9ZoO1f7PBDMhTzxW
66VAR94kqCCkajPCm8r6jxha49QD30aQGUB36Z1stvpcjBJ49kwz4vuz55S7ZatKOp69+3vpYeEc
4UcrcrWI5WfZylKPg+jgE9fw19W3PyYyxIWUSr8a9vdWMh6JPx9PnEJkd1L0Jk/i0TOpw+AAir3S
xbfihftIUHaK9l4o9NbbETZs4d7f4nAPDsoCUs0CRioJPBVt66iIY0E4ZXYe5g7xI7jGsjk1tweo
KL76CmSawfE9s2jjidXO59qBbMfL4dk4fSuDC2f1FNMl+5nPtdIDByZXqnhqC61DMHzvYbADJU7L
+oxCyIQDMchz9D3Cnx/odUjz/BgY1QZaWgglxpx1MBn30/MEb0759L26ylalEM7XloDkCe3iAa8r
91nF63PxAsh5jRItQSqGvOLt8mFSWarlT9Ymwl5AX56QuNArtxsgqqev2/qetTkOd6U+R7P0+sz0
1/m6SBOUZSwFw8LD46KGvIc+YZDOo1WpP9PWK1mZ76ox8ET0tdh2r6zch0v4AiHzdYXLWewYhdNy
cGo5+n4Xuyakx5G2oowpRaltbQH2tKgSVpSd5kr7N5Tj/Qgq/Hf2PVadM9+8M6nsLfplI4fhkYjl
muX0GSgdM28aW4TOpHoXtq/vxU9ezGGa/+QGSLEhX6Xre6r/k1Zy9b6f1fWGSXaX/5adVP9YLfVO
X4Tl3vlPp2bu1T0rfBYS+SErvW5jbEmZ7tuply1HLzQrCKrv1Kq+Vt3CTxCHv/KRqMqpFYg39YX8
sNfFzLslX1dqZRQ8O/Fr1kJy2eTUq8so5RvbSICFe79Y1reJGv/nhLe00AcjBBgS5ldoGjq7lBVy
2SlAaGHqJ1VhBwflUZ+0VAdcuUDaNP88mhTc6od/mZiCSD5SfBpL7j4jeY96EFyTmycPekh/qP9U
RCY1MlWzgelu39x0UfmEU+YVNxzv3S3l8oZJAyRXNsdh7hJ6DWXDGBd+Q+HE/PX4Xjg2sZf4f6Gc
ASH0TazBw1/i1NxqxSGGE7ZV6dc8crU3iI/bRqJQWZJdFRLp/qDGDHHJZfGlXlcvplhQh4PEAp2G
pBV6Zl9qYst3KfOxJv8WX4YmHShNHMavrfQD3sEmNKDnpck7f+Bj1kSbWDrEA3B5wkxNolvZPcr/
0N8rDoffsdmTDtq0FtgJKOzljJMy9BBIxHp56UN9khQVN2/eju/G+H7WgUmZ2Kau18QLjAwIUfr1
MDBRfVQtaOEdw/QsL6jFUrlrUtFSu9uTPUDZqgURvPZepXEPwxLoBfE61pajzZtsXjH6Pr6lWvlo
3wCjA4Z7hZ/MVe1bJX2IFPUKNrqp3pWM4bHxfMO+Dig7iM3RuH3VMiiB9YXN8OhsXzc6Rt0qV8ra
vJpFMBOP6bG/GWSIsCYaNA8ELV/F5q75DDbYI6Nq98Ri/SD5Em26JRw1J0BU6tnnaScACD5UPanG
gLffq8dS02Z3WqSXzR2bDLzjwvqgOy1AQy9pJQer6XbTS97aYtjjtX4PETUPAOdJe6wQIuVS0Wlw
oxhwxf/QRzmLE1rqyb3+s2CvL4TnoORKYT7ZSAlzUYA4Z3l454Lvf4rXUl2Yk/rlB7MwgDljjycc
+OTo2kJdiLoIZNVX3bK8DiDcZzhk67T5FVHs6ovv3du+E6hrz8rXDDMo1XCU41itowtva7xu2L0o
YNp+1xO9nV46SC8n3ASxYKPwq6ccr7k4PElAIevFu9ZyJG7N9Q8V/MbaPdaPIMrovXLBkEFsGd3e
9L1qCnPq2048H1B6j782yCXBV1rFh/pDS1+dbmJJrtM3JqoTUtgmany8lfoaOiXa2YLeRJX1aIdn
Njw184NE9fZ96i1WkX23bF8/pBaAaU6CdLfUL9hv32uX1zN5QFb3S4uR1qnNr/BAAHkhWXzo374N
2XqkpVc7XSzPljqSZL9Xk/jxfV62iocXGMf9h8HhOop4/lqwlapUbkOXh5BvEpilcBMFn04W6IMo
4DJNyYVQeKRSYOvWhaPEoWtjlA+RcHp8JamouEd7Hx3kVpXvQ/mBSMPza4hg9ItK2Bx4Uk519DjN
jgmS5Oqb0SumOZqfpZAe6LgWb1tnrTufNI+yn5RYumdfB55F29Ekap0qd+7e6j10eDm83SagGY4r
Fsvzd9u4HmqbGhFJrMJ3bTgqu9FRj87S+/2bOtigVM5f69peber0F+uHCYynOLC3NuXsNnq29g1x
I4+PGnITmybe8JW1WHm98c7RVk7Zco5KWnn5Q/xL6k4lm3OyRS161UrRwVa79WO59ItvggIUyM8H
XZ3oQmYh0bqcpSg8N+PSZGS2P9kanmy0nGDRpdkEJ0ngsVF905snjFVwZolNIXir5Qh241ov4cBp
ralBBmcEk00ypap2udiERVWwViLNqit6/10qh4qADd9oVuGslYMp38eB/3X9gxkIChZ4fFnABbLV
XZluJFx8nsvZe5R6fW4w53wpUu4TbasYfWWtKDEgifbpWvZADFmDeJW8NXKta1td/gxa9Xrpko6P
taZsH9u3zmxgk1QKrfXL9fuhQDQgJehPnb3iJ0wpMgEfEP3KAo9wVvnmHtMwvuMYPnUunWlUKJLB
Qj3puajmdLTXSr30PoNTuuCcJY9W2rNfi+bxNMq1SRBmR5l68Sv1XaqqR+lKDHZvw1PnNn506No1
7m886qeY4OGAP9VuncAhY0RqRZzTo07dUI94KnqraeBFKzxXRcKCM8HJlbYmeVzGzgyXqsjM1eNb
qZvp7uub93XrHm3HSroGoXPFs5mKcgN13uWVAGRxKK9GzzqHOVe/a2NwjYtfS2Ao0lGDrkVNxfSJ
pCuh9UX5chsVFtCLfZ8m1ooCZaGuVBQR5vEo0xNVIy52JOU660yejtbWdq6AW0aWg5Eo1HioDLPs
xyQfp0qITbISfgXQPNjKSMn28RLRA+Or0w4Q3ATFiD2ZxhDvw01pQzUmrcxoci7Ppab8bmWAP8D0
oMN/u0WVN1D4DWnk/XvmgyhWN9ktDmbdpQpxxUGJn/Q4eYjIDwsy6INN5tExG2X/qZsTjN35hOV9
WhZHRBUUUNlhQcMY/pfbyh6H5DDtXaOrwvRZFr+sslQEytsnQZRWUU3BQ0FZdD+XH6EnpeLDdeMY
n6tskuyHIuMbqhhnohL6yIdFRYO4TndsoqoyXnXDfv1N0JJBPFNCOYsn3WUN8oOo1fvrTaTFX96K
OqDjzZqpehI5dK2dGhQxofXd7HNT05IjvlX0lt9DSlm/8rORaXsU0sF/U0QJgij0XyMDIYnK35Uh
2tQo+y4omQ9WVPKU0Z+biHVXy4kf+8JTkEd38MLxSkrlEu0VATvmSRKAZOaq6rPY+e54Iu3huFA5
JgGnmeRGLixyPEMnb38oMZxJlgFeK5Bx+8u2JYn7clHwNFEiGDITIooZP4X6+LkmHAOCFSRYgznf
Umko54XQiddEAEmXOjdCo0fcvtRWriy6ov9yP2lI3Sjvf+yS0fUU56f56Wm4q5W6pVZQb6UJ875q
FcyUCe9jbrWOo3T9Wlu8T1qXfqrDZ022eGyIMM2AWwI4l/3E+6F5dL55NNJs5fXLYVikJ3MC28L4
Oeazb2GqFFJRJ7Fr6/Zxx0f+Xf3bq0cjo/OJcyPPmuNslpPjy+f85azWB3Y/yCEuhh+iyJl/jgqd
QG3xcPNsoaeq5nUs9lSCG37Ph3Qe7LCQr3M/Fg86jhVFskIq2R6jLDEIf7+A3QL6p4mewf7JwLiJ
MWFc/7H/rlXREbLwI/jHcHpyut1t/1Gx1pV1o2wEVFN49Yefqh4EJM7eQvKnvxvfvg6D53d2lHsP
M3TRCyOSF9gquSHLe6zynbQ3lIjZPDtobvLubpmSAip2S4VaUnPeAMs6sbhoIlSwLg4EegffKYSx
wnOikDwrSC5xRenLUl9EJ7p2VXg/Ot48/70kvPmoX5Ly+aPTloQ/tZzaJltFc2BA0s9gInhwAkL1
rptlM32ogjPh0RBZoKaEkjw8pPeMvGOt/Mpf0yaRlyDDUtG+U5+8mVifZSmX2ssRaInPUGoca1ZY
dy+sS16byTp8DFcmlGYEplHhRX9OpzxK7wsmvagw0Ui2Uv81VdHH7vB2adE9KbO4UfpNkAxgFykq
dgjdh5earcyq+S4Uc9vR5O9F0YbGoltB4wPP2eKuOmKchRjVtVtrXyuo3rrsK2YGF5rDgsfdDaCU
Oq0q6oljb9PcVufvBQfjEasMBW6AeII5ftfeuFTn44eyCX2aENZUXYTTFn8Vyn9m1FiX11Vn0j+U
yQJX9g6YcBim6qn6prOoZboJns6mfsPMLbSc1zVdgn2JT4JTPv+lrtK9fIGwKnvHkqR5dMRd30W6
75U1WAn9HFfal91RiU/RVRu+ST0xWrU1dNLN7fVOMlpOz3F+f8NT1uj+c92wa8qfrM7HrHltnSLR
KzBWx0XMMYXCygj2Cj9vWPdSZvr/AVGjCV7yKcJMxyjF2DYs1X+h07bYJS5+4op6kElNreaw8I61
gbV8cOIGJ2ZexVaYhhGV+xze23rgvtIsbdBqK+u7hg5V0hV103zycbAaORrHOE9b8vWOLxXqBgpI
989yfnwb7gbF8UqFgRri6l7l7W/2ayHlzV1q739Pshz/VsxZvrz93b+u+48xMn3PIbT63A3wrNu3
8fpZhZtNt8egn3qaspuclPodNBj0upmMfIfMEil/Jk4zM4u+ugM5hhZkVA5CZWctr9o2x1cFKVUT
6iKCg/VJluVvRpTlM0Edbq8OxJU5puilEgoyLpVB6AQUz0G1t8Fej84HHrc51QywIOib99Pkh2JM
4/K33nzRScN6rZf5vFq5CzU3nc0I1123DbLfnOxNPXSXxzyR6ap6bEWAShloVmiHEM4BNk4BH5Sb
xNHgNGUOIXJwKsKMgp5xZ7eQaA4NMJxD1LoCBLohA04eltFyfPt06Cd/VxcQvvx3h1k+QHHPH0fR
U+4nUVlsYnJJXN6fCfdOwMiHZSnwGjw2VVdqWz43Pv8AG9DFYOo02EIZ32ZMwwLHGuwGxHLMsUyA
r2NJZdevONQPUbzE2awaKUrliGAa2ZQXn4C0OSNdOxtClpAXcgqmPyEz9UlHSrSnmC8U/vE2QHAI
cTJeKl3RZD+NB4x4KDSnueF3N87zMh9lp+ye2iL6j1w7Lg4GTS7wzP0tpNx2ZOIwc83WIzxvfhTL
kcj5yigKWBzIWOTTEkrX9mdvSupyldVNfasXgogZLnGsCW8baT6rE6O1j4Po+L2da2enEyfYQ4Gz
FAAQgkwR0SHiQmBVh30ax9kuuQWAZ/Ol0XonbSv9+vFJH4e/YQjgazGggIVVqE8M5eIzEE51j/Tp
/IFN7yNUwZWzxCA7iw7xSUh6bARuiDpNlwqT/xJ42+gtSqNhlP6sMp2NfAEY8U2eP1wIbBUl4wS3
/zmkHOe2wXZ0eFt8AYsJdv5NBxrfZLjOhmwWv1KZJiBCILqILt9SS4ryX/hUwoX5L+h9iNmwmk5G
ZtkcBsxOfWHwVXAE3oGEa4S19Gdymni3RB+DULnWM6c537rFJt4USENzVKXjZi7Q3MSEjtp/GVg9
M1q7CfZ2okW+ftvPTpWxzypkhmmxpnpeY/fN2QFkW9POXYBGV3FcN7Q8FKL9JFUJhzdQtfG5+b73
zY3r3L5MF11kBPbfrffR/7Y4fr4qHzpbJtkBEOP6ESocRWP5svU1UzUrybv/BfMUSBma5YSQdQkn
2I0TvceUdN26fxqSsTWRVhZ17QauggOqcfuWVivPol1jUkbl0dksXxVW9kTw3cmIma3TLKjMmjk1
P/jj7aNemzu9mGfNe2vST7XkFDVNTA41wqw/6xhztVB5NZFZ2V3Lu/Yppuj6khzhOfRWzWWvmmvz
gu/xQRX45+bzgLu6bUvEE6noXPjby36Jh7cTFKdeD39dMwaxNVA7dZYvHKO3m87x+wYHrbkazlqn
bnp8Gki1cKePvafKKWdmC38b6hrs/6x7+Fr+pl5vushm6tnR/uXaX6to/b22BdSQsiz07DXZSX1v
66Ej4yKS6uifX8VOk2l2JGIVwu81n92rC2wluofOoTnvzXZRplWqFt6Xv1p3TWVXFuXsVKXb/XX7
MduQTIiT08IL/Ycgb3BVNg0URcweUEZqkV1WRbFXyhV6Za66+su2N0LTZTUl8XRo3kXl8vvItrcx
lODtgb0MIekHpJCmPrUK52L7J9nLqATKxpnu67lPlaeSaS0qu9q8eq9vBO80c82a3kZVCXopuo1Z
2vq3fT2nlx5npWGdrRvXas7Rs4zzWuRleze9GU2suhr1XiP9CiqPsUzAWInJQFiVnAYpRYaxGDHD
i1N5/nHs72ph5JDR3hPRvLrpZN7OjZBmK+pBf23otNC5wllTtDzizT26fJ4FcsSb1HTq1Yus0CvQ
NS303ExF0bp/ldvM/FCXr0CbOuQa4Ke3Omaf7maZ9xDp7+TzZEAlMAZ0YaeBXNCfVBbVxO+h8o2J
3b1o6EscDUVUsYq20ZeK8iBAurL2Hm5I6nf2JjPffjrY5vG+r/1pX0MNnmKrsYwnjRNnYRmgiY3T
embQxXKVhwquxq57GmsfOxAxBMY/8e8oPTa3tdXbkhvV7fy3UYxIfPu3GuTqj8/kKMHpeVtWE91Q
onX6xx/2jvM+m1KxrPXvlSHvJ3VTndU1jgBw8T/buVgaDN0J2uOD8tMHFXur+rNx6BRaTwmCRLXY
XFQoYnVy1c1w254MFl3RoBoSnb12XQCrs03ASjBDY27HZaghDdVryTfqWfV1h1MsLx4coBWA7Knb
bt4JQsE+lkMpgzejXTOjcO3EjVIQpgo0PxS59bMAp9AbO4eeoiZyH6vygxNJakA4cmLXGxhjWVOY
p2JUTxHwDcU1uYtlDAmo7fvWnKpL3lpLHfKQt9FUNVdZV2+dFG8t1K2uRzmdxg5N1rK1GWxm0byn
FXQr9FVVnExwZIG/numFXuHkPrE93x8i5rzaDhD8W4BRrlI14uixrGvTKVxJoIWCIiI0H15jaFW+
k7k4tDIQLGFP/9ANyRgOHZRhUuMEUiwdbpRqJmtwIaHDXCpafOu8BQ/jw6t15KimX9kFzX+zX6fa
qfZsaV7TT49kCMfaSF312kDxw1N8BofEcfDO21HVeWf04bDHm/qFSUcRUj3byhpR/aZpw41Plfzw
0grNmYudOUFd9YWt22gxKHwn4U9FKPrXgRe6iUTJ7kG7pDdvu9PMbWdgOv2uFEDKZVSIyPVpUXYm
mr5cNbpVzvB+GyfewEGo/oKoaoB10ALSsLdDd8vXlBdo4IaUXku/6eFZ3JLitymPzL2zl91D7fiW
7eeYktZOfhxtGeBbapQcTE/DcO6dPq+r6DE6v2rHGxETqp+UIuvQV1n+HvvLD3DMZkj6sK9WFeyW
aQBFxSZ3FCsRUC1XzbSv0vXr3zSCkl4N0hV4S8GCJTWaWQ3Pr9vfU9cxjXSgDlRWTh4krGQ++qr1
6FJVeraTX/uP5ftllBwVlRSXcLXFMJXDQB7ys1gLYCJD1Dqr2ySKmXgrtbZ9g7lzgswBiPJc3V0x
Pr4CiSZTnrLFkBw7JEoMY75fGoZZzrXTX8WptmygIZGj/fJ6ikqtbIX45vDReTZkXffVQxMG1RH4
NXXDq+uA1Nj2tfoYBv7EPdTmqQuuARGjYnvS3rdSdSdL/6yuulN4AdiE8604LREbH4o6ds63UBl7
bAMs6oXh6nP7YjX4hhYILY2UdK9PfxuKzhL1AmfrFYAOadQurE9li6mGBxKwjHbd9auO5x720KVf
pxZkqQVRTQRQW/ZWo5mztCB2BKLXUg6O+b9H/aAVOcko8eQtNEdvrloGOjt+fMlId+Yf3Kyscjw2
8/iaHafFiJPabmC1fFmh2hMEt806/Up+EZtvJv9dtAUnP+aov8erlh5T3c2U+VxqCchxUWW7aAaQ
bKHquxR6wVdCtunYu7MtWB/XKpbsR/5/JN3XciJJFgbgJyICb26Bwnsr6YYQMnhvxdPPlz2xu7PT
aglBVVbmOb87s3LsfWkUdMjle9s4O9fzS/tWTg9zUSHaQ9mciItiYnT42INZV52UvSVutZF6t/f9
xVsuPBm/Cmcbeo7FJ3il75XUUC1aDp7Xmyv9F32o5OrW+7p8aS+8n1yUGGyqa3LJpvhT82Y3WjHG
2ljpr3dsUljAshXXtUyu6BiNgMUnuKxTESmuDT/SRiwN3YbiTDVOoOngtMxLNVIgl6Skd0IdwX43
yTeeo1wzMQ1AsvFvd+jgspLVcKtiUAr9DYNx8LTrWuuUiTYV/QNglpyihAEZZRuPsQxE55M7lp0c
e7LM++nSrBI3PtdVrS3Lj/bKer3U+vQeOE2yuBap29rxcxbH83ZrsK3wvVPllVbV0Hov39MwcwmJ
tRNUJGaSn0N+IoCvqYzvzuq5jtkVtXPz2dx3d41TIzPDtx4G59Hyr/k0Ea7j3RliYC0G03E/pcwR
MFD5Jv1Vnaim770EHzZP3Tm6f+3siIU6HRGdD5ay/qqBBSppJud77dVcNE7tXe3VSrWM2Gg7WAxq
nMnB/vwzrSHJ6kA2ZQDOqmhci12Xw8hkON5jQ2gIFToh+uwz9DpZLWl0OGgMYBmU+plISvBiYPxM
KfnOncG2QFG17i0Y8uNVTsfevZKopCd6Ik2PGjpRuQ4vnbtFLHwa1UHOcWlsFXy3OZYY6RTSAVbl
4ec6InUonl1S+q5GaMhvHWdDRKsb7asUuV3LlJxMSJHeoG73KWPPe6uqESzVUyNVvtchgEUS8/JF
yI39M25RnICgDrrqq3iAD1wUr/9gHQexogEcwJJUzpdP5ZUywQLHPR6Ko4LnivyJuCEfnrTyubnu
PlviJ97O9UXzUFVNh0gGSqhC5166VGC4TYNvCes7h8F9dJLnEKa7G3RZP/0mG5DF6DYJ5vK/Ut8z
WREKaoD7w69/Lqvxn1BEvjThQsBzZh0cW5dfiaoNh6RzIxBsAVKi3xnKg5GEyQguAhNNjBYVnWWj
OBrb4YZiwUFSs/LXUUjIOZJUbEksK7PysxY0W8fKbt+IhwFlwcEOsXBAw0N9zuUqyu6NWwVDhHus
PISgGgYY9ylDObGwOR+q+fqimlYAPssreVed4EUvfIVZpdpRb/Y4MgNHEOsfSZ2WoRxH76TEZShl
apnWI7h9ptu2+BD2ajsUhEDYUV+xXDA2BIm5E8FqXK2iG66vLVjZh1cBTjNbyNmpntbb9mXIvr7w
0MYY3NDwkUobAGJ6zS5nbpByWIICRupqqNEP+VJuGK5X6PCIOC6o6OSHThPiYTqZqSdJ+3hFzBN5
yboVlMHatMaV3Sf9kSbOylaTjayMhWw18WXAg1ECIuC7C5mgAQQBY/SxAa9Xj0u9MNy2klVoxWoC
Fbl/FYbAAshNbLiup7rADPlLPhdL0L/4qHtO2UckFQ4/Uo+PZJ9ahr5f0uuj7F8okPB7Jpt1ko2Q
xA6nID7YdwJMDpBwbLIAK4LJsQtq+wdYC2CDZzwVr8Pucfis5XuLdmyQSpRe89uhtHsWt7hiCOdx
atDR/EI6UbnD9IBfzgYhIqUwRXw53Y2XQ6q80/hI2PuRu8rhLqbm8UX9zz4+fYx34gpOH5n57Wdn
Bnsv/JZ40Lvd58/pybmVCtK/pnCDrUD4IuXG26wv9zl5id5sv3eVqQMa7rdJuNd/LIVJ50jIU7Cx
JxthnMMTPupY/LQfaeqWZXxUtg93gJjFunLuJVFb8neX4PpG/F8JoyrOSXgWQAxglunaLFHgYaKD
gt0dcyVd+T2XGB2mljNLfgi1WRSoLyAMpBD8j3mhd/+GVVwmQechUbYa3uqxhSGN4D1Vhs/wx5Dq
cX3zAPu3bCP++yeX5YE1tt+scMd7+x2NSJKK0NdVwpbe8DZZGX9dGAZvGdaIrENofgJWHXzAS7u8
SyIQBUaQ78c8Vqvig1u0m+tC3NSgiQRuw2dy+nd8kEWHOezrUfJRupyfST2JyUBhLBmRSgzazcfd
QEuFxPl/0Nvp9/rmU8uEOEomN/2jAyXv/r+qCeIKw6Olv7ewFalAQZcLDHNgSE11hf2RwHskgXhs
qF9py1QUtgbde/y9+yVDD3QQEfqCxy04wLNRgJE4KfSLQ/MEDP8QOBZaqXCp+e/oP0OGdw4YDtmz
riVI5Oo60TBNadZG07QXn+E2ijJukP4F1l3+eN0Fkgux6ISECsbWJurqRjIJtA4Aa2Zo07rLYFxM
wHDZD7/N1bk8vL2bzJRdNUVcNvRVpBIlIc9n1zvMAi4RfR/HfVeUVsPFC4EfMuMPL4ZheaA0g5Xd
L2AwsRicExNpuWeqYd6GhhdB2Rx+GePDv0OLQhp0fu15Trd3IhQuTOF/DbfKriwzeIxO8osoA0X1
aK4kMYLQpB49IyGYgrr/nPYF9mXqe4b6yuvr/sYZ//7Xv1O8pasKL/jfqe5lbDTBgLBUCetTCtNg
t5FyMiSgUtR0E6f6a5hRylgpS7q5RFcKMBbKt/GZ0Te+hqcoaIdd4nXtr88ziJc6AHDurxjJYgye
IjqvElpAW2HHsEVOeF4+ZurRRfBjsiMhJNdictvkKylCAkfRVGzXu5RA8rVEr9D6Y/L4vu3p+YjJ
4IU86nhY4pqy8VZR1jnwbWCoY52uMK8LDOKikPJ34UP/3+65OEac/0uT0jrBjth8UHymFauKCjMS
qVRFcx/bYGEoZXoX5F7WKQlqGmjQhpZKzhgDlfjNuOq+VpNAbngg7Ky3kulBXW4JC9WODSR3DnVT
uTGr4RiRSdcD0lNw3ldCJsJsHumbFLvAqXSITBalgbVzAr++AIVWGYTauwnKrRDXwCiI5V+omyH+
sVqSmPTVdbnHJKbnNyznLtEoZOZ+EfEhjQAYlYkuXr1C0OGbYy/ICjq0ONuyTXYGBiD3nHINclAK
aTD1JoTM+f2oTkCyYLhkgUcv4/gDZf21WfRvNbgxSZG03heEtSnvVdgsO8jsh89M/qiAA9JPtD+7
0eyT/u9xDjZCUDNqkWWpRZ/54F5eTXlGdseocKv75/M9oREWBQlAHrHB9jbzR4gk8vMUe+l46Ux1
0jtMc99+btOWgNBbjwtBicgsu0nVLT7TDUqnOZhWZoC0RzELudHsExNboKbHp3LmDDw96XI6WY+d
Gzxd9VyZc2T2+dcXGCg4BsGVGNoXeD14ko0sruP1YJW0AOkogYbU4S725cBUdWLGLp0+FwNm/r+i
0hbe+fow93IDOm48JsTWri/tfZi+TJSuIq7sR/Hf22duWQZLqHBYI7ohk2tJR/ep9fAjeZOwJgSe
n7q2sK3aMepmqawvde9CP6duViQbQl+wtaS1x5taZstpUiJKQseYHObECsOQbtgK4ZEdvpY+PGeC
lIB3nEPzq9q3NToZCl97Mi5iUqNklXmW16dRGy9Hg706roEycOaJyMSiSeKH+e0iYFaYbpPqPiuk
uLi00+TP3LOGA9gEEMfQzcX7vYqmg2LauJ2wpk6Bw/VWVUBj0kCtAN/hSYRsUFYYRiERdikuITBz
0rl99Z6OkqoHzNF21n6ZZaYr87IP/gOx9TWPo+31iXOCTP5VPGYqN4WNb/MNi08ac2O8iUM8+ypK
Gl2rlplPPmV/M1EbirKSIIKECOdDrJYbxkLeQZB9X9+IQlqiOGei9MOzl6fYjge9uSx1t7hs3hBs
z8mmdViFO/QmnXEY79vF/W4DCxABsw8P0j/+yyQGx1BrJyQgpDcQoZ9AAHaTt12g21R6dAp+RVoy
JpLM1vV2SVdSG2rpkrAFW0q2HTZvNnT1WqaI2fLP4/5dSlHHgUnKmxUyZ28SDd5HX6DTFhOMi2EL
oSr8P8pGso3wB+/8S7qn2BOwJLPSRZf0l6ma5NwxBs+E3FiLDoOnqhICOvSj8wvuPR8V6ttxCohN
LSTEb0vo2N9Wk6vuQjM0HrNrFj/V1CS2eqNpcia6JUcY8gf+yPIPaQOIAqDtmHsjWh3VMbuw/UO4
m42JIyBe0uM8i8HRIamsvbrXZ6RunL3Q9Fl5SxBU3PRveFIGHa1wqpbk65lSXtXOw0COPgLjwadd
fmnrrhjTxCgFUItHx9HZIIigW3sYjJb+fZHi+Hc9qrtn0EhUeDOq87Kp73LNzJsaq4Pn8KSq4I2o
coPN+/orXZq0S+SihWKTMLKqm5AhkSo6pPIlbBh82zkfigcSjh12MI6t5ZBA/NHggXgXHQMTjZ45
pn6Td3Y7vIdnMzw9FDUe8BCnIUcuJM7JGw68gGqwYGyap1g7lXkLKvQwiD2nTTAhysFtHXwuOkn7
xaWWBDtPDvnKK9bQxUjG751E0eXEmEnf0mCcBjL+sBrXkSnyWh2MEjli5z4inQSk5uB8MhLK8kB6
GdGJi36W07Gzi3bjgPomah7PCji1doMy+F8z+04vBwsmMGjMWoTnQI60uDl+1c5uvI6VjDJ+X+aL
G3U++pDgIVPNlWg124d/JNSinmvHaxLpe6v2XjOxiWYC6q5rKx5qd+jDHLOu0Mw9irfiuDCNbZIN
IzpkK2R0JoY7FfGnEV4PhZYYrvuwt9rSZr4Y8OOSF24aq+phkKO5CEPpbVivLlUw1Nroh16MOCEN
jKGYmVxEqxET4Qqmh59luTA/9861Anjs2F13E837dNG0itTe68p+uOnHOmlN+H6YcCHJceBSlB3F
VfU1VY+QSeRh7DBuKW/PpgmvBGaUp6CoxPQ85YyqX26OqGJsMNOfA6h+MtNt9zktDAoqFyhpZ9a5
0I9LZRUP/axcR4W3R/VEKxLeQ5K3vr2pzhqivptonejYPGKUNDgVxFo9Wc9C87QSod/SRhtvW7WR
sYlAm+vXKAMVulFUrdw3kuaWa9I8lM7DFVkHAL52mcdrB2F8QDil5gtSdml6nfq9PmeTKOdqqaag
yU6KQiRWhFNEPnd07h76i/EFcnyvJUrHjpvXyBsxF9AQCZHn7qpxnh6ncajf1Ir46+wGs3xJ/4Vh
/3/LEmg8trnVHQ6nzqu5HG5+4tG5BY+rEuAMjuLz9iLx7nCmOBA+PAneo0BFMOCcoOXD/IICLL5z
tkfCIbvQzdBHkcsmoxudettMtm9yNEpvsn2KjV3x/L3kvGjdfgy5/HxMbv11Ly5tE4w0+sckjNfd
vAP42XJ72VeCvuRUvRKtLXtADmBJMnpxASZap/FjnPd3Ivgaq49b3+3u8sUNc9NLOwDet59NbVe7
DQw46zzrfx+Xj1znJiECU24YUPFWpcNdPerX+eXn3Dzjzh7Rdp5qHoex+bKbGNylkE7PqCGqomNt
aZEvpisWpWV9ttHF7huvu4rI6I5ovqKbvI62S8hw5Xbq+Xwx04MPVRw2QLsRFBCB8yh0VRoOyob0
Ez4sVcDmU5UaG2kRGkbe1c692Ndjorx4NHTMrzp4u7MhbDF+0bN5xAEcu4VKbJCZrocAsOtGKKJG
dviaPsMQt69FP/99CbO6QSjFGDEVZ5H1953Cra0rKL1SbHBokxF1OIHwJBAnVcvmMz7JmyxXjM33
w1W7MFjUfOSueNcKgru27ebrhzE+aqzgHa67uQ5FlcrEwK4BaqN1xMwVmjDkWiqCWDg9kFo3Iqyk
GIFe3Ng2SawDeDrYxJV5fIZ1mLH6j/nik0v02lhei/GvNXFWbO7YaM/6l05WL2oyFz5PZRNdJl5L
YnT3Uk3NVy1T0SqE5LufGBYHU2fOSOs0IKzed30FVCUh4fM13/Sfc+12vL0dkSe8rZqZqV4WtB8I
QXPOmnFG9gU8j6kk11s0c/MLd2Bgggxb7EtX/ZnV8++kzI0dNkwOaWdNYkxSSGpfjo/WzU1vVSKr
TNQeh9LiJ1l5nQxdKNL1kauwLsM8P7cg9kPj6rmY0WC1tsMDboRAXbz6RvOp0KWiM/5rb/BviYBD
BbmYNlMGkJA0TsDm214uNO0QZHDzezZM+y7uKD8yjWf/YE+icrp74cLH5j1JSqRIIzvSjkPXTFso
7xbR5k5tVzNbKB372Sx/gPtBaVrcHQ1XKO+PZSPVkbQMA4UKHRjhRWTzmSwmt0TVzKFcmCW3dljd
wnmH9JzjFDv32uLj2URGt4PObdU4iu/dRTH7f6JZ6B+jbffUmJl0WUwPE51VHxvRvgcFhXiyn9n7
Xa//hHl/pcs2q6MCGe/5HgDa9TDZm7Wyo303W5+V19Nj8zo8i2cqXqqzb0cDH2XlJXGs4lxmzv7L
ceXQ+SRBEAAEqe72IVTOlTMbY6O1Hqaaz2txNnJsNzPKCxniOtFU5da2sCs3uzHgfjXO2XxnH2ay
dXFMyqSYvNcL0+cgNcC7YwYdJJNN5Gmrnca5XZFbr5gx7onIPPqTiBa0b7lpZhqLF6HzH3451Uj6
3SJd9Z+jXfvvPdGZ/csj2DRXzf33n802H47Er21v00GeSqMFivS3X+GkI+lvHj7yrRPt0O9njpd0
npTNYwNxznGsv19cLzElzdg05549PDPpKK8qWFbCvrvlpyiAlQs+/o58ZpD+3tMg9PfTc/fx83RU
JBTvTeNqq97gpX2ksQ7FPwq9uewm6Wfn+9FqsB/mw+1Z9Rf9AzLuT+GXLqWAPNlympOBRrXrtBsy
vY54TxtmC34RPq+7Ziq9XetIkfJ+ekEaOl/uCkCqDpVRZmrX9giQ54XIVVJFBpFutvVHl3sR5Zso
YxCqi2qivyltJdceK1JJbaH3Ooff+OVo1212PcMCYmfvsc5BsGFX3ms1NV2M0+/5XppiU/KqYiPb
kCH7D7sj9kCgZOub6nJ4Usem1ArX5nWerZpIYsJNMTdYNVKdp2iljz9xRG7RmnAy+a7MqJt39p79
2FdyHYLDHYU0nlZhunHkyU9uLXHtEL5aqF3jvyiJ9rX7HCq+ctNYlGhefm6MTLFBmrTiPSmjlD8N
/5ToHFzCyEPwmsbbl3ZGdvFBtSQLs8GaUfO3iuz9e/rz2pW/+x63aW6amZanj4WThvWFKr99Imb3
o6OE5dWUw7t1AekcVLbw8PKxzmIJ6TBICumxVkR6b0GWRM0RaAR/xkHH1FGas3JorDTvnuEXen9R
MycCJx33DBuRV0wqH0V1EB+YMOyWoIBk72aQwTHm/FU1XVz9rIeBjnnOg5Lf7tDYu1WP9n5oJlvz
0FfyVWNIKHnGjXQjkHdPr3ETwfcqfwTRw4sQ90D+Gy99jALVeafLmNl8glOFCVNr4Q312OSrGy1I
KJlhGfaFWYXHG0v4iJ513R86WZoSJuiCSspGH9ZF84kOPXC44za8czoJVyWJAWLzO9V8B31Otr52
Magwm2bG97fvLpQuzKZYcRECdBnlewkrQDVOdZjuXNr3abxOGkXQ4kwCif/sy3NJ293tcGOiVley
hKKDya1Gj4WdSbZTlVXbYbIo3uunn/j7vXn68apt5FxTFl3r9OPnrEQTANX/GSh7Gm9+KN1+UvPs
z3GkdCqEbreAAH/OU/ZRp1qqmQDjhTr7NZfWXtsMbuPdZ24aNMWOF5RWupT93BhBG460fWVR3XdP
/RnNUra/0DJc2sn262tbYaBJv78967npigjpqryz3b4HzZD+FrbHxFlUAbR3zGapXr7jK6Xg1Yh1
yCBBfknq7lgrKJsxmjW3qE3RQnvmEqKHXFb50UHjfGnP1cGVzZiWtRKoqTRFAW0vr+ilAeOyLB3X
FhvrZsvZFh0sXUCYPxci410r6XJh7OTsG3A/UF87B/Q/viPkyidoUGYjDQfnozpc2ptG0tXNVD5U
U1K4ndEdgRLRrBOIVUKW0aYZb6fmys13QTfloAQWEdM8faR4nwSUd0/t+FhLVMzNwznizNyH/VS+
9Tjn9mxlRF86LEfDTPPxK1UJNYuGKmbJUanGvdpjEOiXFKXPvYkmE/WOHjc0gRmru+/RMY13noWZ
cH+zy63R0Hxpu1D4oYNVqFHl3MabKu9KieMtBF+TcuHeYsU5Vp2ZtnTFPpNElAP7ApqRIJ83T0lP
sPKZ56eSplNPZvtMWdo3moZzs9DW7nFdfjjHyGddWDejphoOXShS72Ybxop4Xtb1uAVqhgHBnsgc
iAddQn85JILpbK1wlGslpkrEzIKLiCSdVOVX7V77mlUcNnOr8WPRtw9JTrg2VQckX/gXwsmnFcTg
1s6WQmOhtBXGkJ0glifP0Uu0QWlFz3Lt3QbX3rUXX73l492coT2vnMydVTnp+FhnaXoncTVPKj25
nXvHzMQl/dr0Q8hHM/u5V5zvSljw870EbDCbNkiDvoGJ/75B/T8LRpvcoprK6FTKiXvx9hwvpEvc
q/vcYEEGlm4l8l+b3XSt5ttluWp3YAhzix7bvTDKfXTfxEtJXmp7T2JTWl2+4gc6WUwSsfW7YQ/Y
b7DkCOmPreGQAYaAmM69/C+ORRed/ytmDfa+RHejy0o6MwRX+NokpTC+B8Ab1YrbI6dJpk33KL3E
N4nmuJNEgbC4ZFs3nDrJ0UmATvhOW1o+XR6svNdhitzFe1Tyvz3y5Vi+dtyFX7D/QkxAOv2FVkQX
eMAJt67EOZRqA4Li3ZxWX5J4+6996KR/Mq3CdPXjN+e8dmu7L6Un56HG+Z085lA9SvmGmySpVgBI
l9JGTLu3Ot08okseRZwYvrrpCVdaYZr5us8Fu8P1W8dLyasp6U+ceYLkn0V044MTwAI69XXayZ/H
IP57752HyV96HTXuj0plP0qZsPQg4HbDSvdTdOJz/Gdg82gwyyo3C9QF5kwzUXzQriqf05QMcm1I
wU1a4YzDWQEpaX5cznWsnIQI8HvGi0czFrA1qlGBIF/h/3v3sJWvfuOmgDlAPpOfD0iYGi3G/anr
gpY762AhfOzfmDsUanDfvZ2dLNP8eypfedzKqyStbymzKelDsmOXPTmGHO8B6CeTiVuvoR7w/P0c
noeGtazLecGW8hlEdEldTEXp74deTcFKGGCG6VvCXTgY9AzXq2x+dAHH7uMrrzweb3zT4Obtbsr3
7jUPdIu9pWFkvdgn76lok9vAES1BalM2RS9dcxUzMmhipd3Ps3nPNtJrA3eLyZFOLHYwQ7AYfy/M
6aUnW9qeUKussiV1TRJUMwufz8+7DEtxYZQU9u/+daoC9n0xfQ/96DR5b+cTlcWzVJCLFA+eX4sy
z4mtbnbrv16/s6Hu9NY/tFOD3CBVTQ6dw+5WbFbaOSuOkZ9yRfyWBBAzzS5DQl46uwUJ00tLp23p
K+ewv5ceu9ItLJCdQRrp+p4X99l2cz0W1iNVTHqy4QfpUBPcl1IUSpA7uzdz0Uhv7+0mmqBsKXO/
Hiq+4Djd2/n98lH4+pNPVnzlocqRF9t+ndR0FKeF0sL3J6MsWcwmSh4q4czOGDymGZiVKnEaqGfR
66eEJEj5y4cHJ97Nwx18PvnHx+BX3ecrz0Q0O3zeEd3Hxk5VRVWlkZHctKtvDzWfI89XJQromBvk
9GHZ+yCptU/cg35uGRvfE1jvxfwpvCS22FWuXGzrwjV6oEGWr8oVhrejwdlLtLueTVrblVf5XSlt
Nntm+bnN1x5UIrS2lAnHzlmu8OwzefzeHHu72XAb7zEPXBs7ydKzhoyeQE/AvHX/nmPOQiuXISE1
4tR4W/cglRZfhfo7DX+B/cA+c7Xb+EF+6AFcSzWpxCX2WLXvGAy44XaYeQ5X9CLP4eHauubrsXz1
lKievSpFxqZx5cktdLKz6TMnI6yMYDgVOnkgUj4BqgpDtjc1s7xNC0ZTmIX94qrbRWtxS381c4aT
1OQnI9MqDDvcGqYVg+6NVhXtTrgtk5OvM1GmbkIXG6LIiIGA48jAjmWA3vHiaSqbuw5BH+zm2cEf
arOgKsmX9lUxipFgFalZryjTuNRf7Wf73N51t420SWXX8pxqhL4yfOMEe82YKZ+Ak45ZrbFtvErH
0rdk4JJBV3x5Undah0qc/DUPtQxqQ4B9cEmD+XP1/ZiW8SMJoaokojiN2qac4m9ZVeyD1Us9W6nF
a/nOuSopqn0fJ+H/MiHrt/q69pQW9jCNSEpv0wUprelm4p3s4CHhO2Oay7Ie2OE8fvbSXNJNpuVt
BEm+5FwT1ZIGnf01rsHcTaBvmgc1MO2L0IXoTk566j7qSTptoSmKEgFIIHjblY8jGaAdvq78rXG+
FK8RNov6Cx/sawLJy8uPVSVXnqEpVl0itFqQbJz94ns5pIVwFvZM34SkYQKL+en9Z1mTfwbd73uB
Srp2GV58HsE0mLNn6yRkY9nwdljkVcKe8GtFYpPqXh/WMcOOwFtUZWNb25pqcqvd/qlHqZuVX4Fz
W5zKW6KjCnEh8eaFkgm3+CxeSWfeqOhMYDPJpe4AXn5cP/LNfWMl42pHzocWXH7/fZ7fiaUPMEls
f/XZmU3ZWBJfpwmTwptkul2TsXfL/uz0gMKXBcaVKWZKyfJLbtuqu2x8b6skcZXxfnCrp6Jfo5CY
XpOlOfYq+h2/XD2AqYFNgdh5uKKBwTGeUCMTRuvEipNbqMyKk8zogOr/tiGX+1Rv/37qfR0JFxqG
WU9Bzr4BRrzcLnMnyJKPpXJfOIuFPNFpVIIWT7lZ7CeLmAxNFwZZFRpyD8KII8+IX58xkGktX4N7
Ldo11+3Yu+lozQLvqeR4cjsmDWqI2PBJOhN+WsFVQkyJi9Gol4FHpXDjd93DMN/MT9PCBiSDR2c5
uMVdPU7nr4/4tvc1/lr3z1T0N+VRrYkzi/I1wUJdYU5vL/bSWTThztAhJ96P1eM48y5XALldFI3X
xpzVaQKr2bHnJEq3nu2jdBAqyt65vY0erXUzzNp6ReHxyNVlTHe8vVqitx2HyeParkFMjr50yXqs
l6BB2PwSenSA7QSOHAXDBZUI3811lNEfx2l3mAmKr7aNFbGW6J7f2MLCDD1jTbq50STOM0yvptG5
RbnyVYLMFOb6N80OngaJ9fZfNxPH2Adk2rm0Xi7WWjbkMEwVJeW9T3P2tVTwhbhtVAn+lOCVuErD
oBfzeTfd2aAQnkxvhzS6seGTSsr/C8MkQj4ECs5j/fsMkSQVVuKQZlY5GWAVHxhZV79MD8Nlf/nj
Kapf34Bn7vYT8kUC/z7r/DVtNUwYD8vuYuzVKtgx9X474kcGmGgWCZyr3cwJMDUpWjfWUaFH0Ro6
3sbTDrOsJgeZ+t6ljjcP3WfbhKBKtnlsxMr0tR55GBMbsX2pBGczUyn2FmaVFbTbPMEVdUrlybNM
0VX5zDZ375KHOoYFtf/qh4oHpc5Mag8WBOTMrZ9qmWHuK9u/vxWGTjUwU7zBUlaKVb8pN6hkg9LY
duGOQULjDPIeyAag1QiswW1ytQFMbhen16qx1ZXOIq4yWBd0sL2o3Trxz1Xz3FqPTvqR/E+qRc9P
JbVGE63bBzbkHAH1vm3UXIhEcQFZkylsVkNIcKFHFFsLKSKZOjVnGFvWdQVqrhIR0B3gYCeKxGy+
v5nSoF9F7EDqNQ3jVQWnaWiUXP3o0g03bsm3UoB7SUlpx+fUU0YtxYaPX0XlcUTGXjectiX3u5Me
mO5txNm1umw7fILtZbwfS8HJ2BX+HWkSM+PFVM/gzPEft7dgO5L51QDoX4StenNyhGyUh+LbeYxh
LU1UN0y1IrN6gtqqNg4AzejRIXLvJ8KIMdGM2eZsfkPSN+O1dd/GbLs98Gkw1BR8PlZeoUB/9V+Z
dNX0NCnE8DI3f6J6rDNhOl2yHVt0aTUJItzL4NYJom0aDkw1aT+NsE+v97W5dzKjbFu2os0eBszO
SytecUo3EwCC6GjViq9lS7/U8laPs79CSjXS33Bb3NtH1Ptmsh1lvgjPS8f2uvk3fVZT0WnoDMQY
L3R6QAzPGwkUO6UMIPsW6U792DnVd5X0oFA+NoK4+GRGlGyT4r1z9OhJKqLdfhSTtcXX8eOv6eNE
qyY7BWdqcTZdc3BliS/SDRKPdBViUj57lbxdUliX/Fh/GzbNeNEbopL2UyENxae/lu4c9ob5lm7y
Drl1y/e+Mvbj0D1VbKW4unQ17qkvtGaDMMQE3FbJGshSKC/eCCrcq1MlW3u4e5d6upau2YIrZqEg
fzKkgrmW+U9WWMEjad4HApiPOlP8PXcgUT6cYWDeG7/71+pzy/CF/zZ4jUezEtC5VJ3ZdDdFZyIq
uU2+wrTBDfyRyra14ToLQkNmKuqCRVW7SZQDlVL1z3pMTICQ1DRVy0XHqLeppxqJaqa9bS6AoafB
uXvvgqOwoNcW6yR6+Fm7lA0HBmSuiugGFrvL56yaApumgImgvZJ8tM6+lu4+G4L9+Di/CoAkatgS
fUrj8XmHhEDKmLqO75xOOxDDx3Gqk9Bz7BAiOKp08eVDiUMWTCqn5zvNDnKPUlV9FV8PhS3H4STV
+KuQz3Pcr6LREvyRB+BYenDp0WDUlsUkfrm6Ks4TBBEXOwmRdbgoVy0KBoDMnwKCl6p6eV9O4HjH
2l+gN9VLtXjl/jmrZN91DpkBtEnXocbYvntL90voq/OfUi7voNxXv9DPEy8OEZqVPSwpX3/JGRbO
85Z9O7Xi9dv4ANkfB9B311j01yCai+cFu/XxB3nB3gGDNv7m2bz2jt2XOIQFVhv0VMohZwgSEAS7
KAe8Oryd53Lq3/EGgIOOMBDpRJBgOPsCYCfophyI43iQiRepfirLSaZ16RTm23wR2bVoLRQCnfN8
o/mbPG2Kc5vt7eM+N0xt8645un0sqn6uvRSY3DqAdL+z3+mf5LggCWuQG1+n6VGeXPkrNStlEJtC
Bn6y7ki+GAQLj0osH8CPQ4cxBFvfiI3TwoL+xtI1M6C952D7GegwGrJ06TPNCW9Lz65KyWwxtSu9
0iVmzO2K4rWM0vRmcHvbZprri1FSveWx+6BX2b2kNSVjEQl98gcPk66/OpQWXuecLy41zvI16PrI
jh07sHWaGzgTXG5WfCkuDByAKLvFTHbQglkpsS3nv4/TpbLbYIW/iukFug8oylJ6+L3MLAc02sbL
aa49gwxf3KPChPTrHD4X2IV5mLfyjFnXvMlTKZ0SqSPJwH9yPJIrQ/9WXJIbooMN7yGZPnQzUd5E
2WPl2b9syulFKf6pNfZxVsHKdB6m2rPa8jfX3hNHjlODx/uK2wBmQaqsOj4EvfjTBWV/tQaAkUMm
Op2mlIC7Pnn2y2pyorIDI5sAaLl+B78VMAwTz0sJFLwWr72NQEAIyZ0HoejKaoPxneN1vLjDb5IM
3gLE6VmMaSUnOnOEbm5Tyv6c+jpqTyTqA6QH10kyUx5K8UzJX98QmmAh+MgNAJAvHqdxgMezBIWA
mxUoqu+hG19OcmI5k5X7qrK4lSEJ90TkHl3kuP8W5Pun5eUX13KQkGOaDqsAXjTVr29eRQvZL3JZ
BcVaaUL+PtPjQJNR5KM+bErfi+KgPhh1u/NXcUScIbFn134W64OfZbw8y0VprgMCYjlH52LqVUon
y6kQdV3+S5ieVl0so8POGACp9+XrrQLiuQ3EBrxsODh43EautbD3QkWke6HK71HO8SfNU2WRjM7G
mvsAZg7MszFvVFx0MU0Uqy/jNPD5d2VtsgQGwunj20FJRHtiquGJqrh40AjYnuiChV/LG4f5wrpi
hnOUk4UQTU3PqTWmLaYLpAjneTjvS8tUiTuK9jlXvqSL4BCpgbJ7TqdSLllcuHG7kIOT7njR9GCp
D1sVczR6m2VFU5QnwzbmARYOyPkkUeeDLJTThKaP4u3z8QPsIvCLfd1HFuMfKRKb4jz5cwJTWw//
bgUdD4Tn9nOfmb5SLMDj4Gbzx2Df3IyT4+W7zXyvm7M+vwvvl64JE5bnwAulmAtY2t/S4/V7gYj9
99hF6nlcA7o4kS6X/HlC8tDNP3DJ1/xQx9AB5SgD/gGw1+FrEP+0g4M8iBHpg+VuABMJMFeNhFNl
fDiUCpAnEb7fMOFjuFzFq30BVuePv/ffAuff1AmzMnpBdrL14yKLb5AVIHaPXvndA0pAYCdBdKe1
Ue7Sz+Ut30OSEj7CnuSwqDsupVO6aJcHdN+8nMxKcl+zMRzJET5/vymR24k1h/n6L/XuRcbUys9F
8rroZWPWXjo83esLK0uJ8nUzFWJhlTxJT+58IVheT8GZj9LZ4nCEjHAOL0oPlr1N9Bqx5rjf4Sy4
Y71fRDMg3YsJtnuepZLn5ICtZcntedjXOsl/2B12+1IS9UAvGBNuASGndr5XPOEBQwUZ0Mp0vAPY
mw3m9bZ9B9v6XOkf20L+N/0jiAO+tilzqNvCqAF5RB8TB6iPC2HPf9qoXI37N9QViY5+p1FKM754
XClnPuxc+Z/99/LL6T9askkJwZa8Hgv4XGGcmNJXPAdWkE3p8J0iutYeHMQNxN5ibxeLEKwnBl9A
shnW06Md9MedhbASuix+YMjxZ+n4npPaWlx/pb9i7VjIOPff/LAwoUBENpPm/Fx+8kg3WIl++xN+
v5wuWkc6wcVPytF4na48MiZRKXgR/wjKRelPND/AXirR5+vNc1ggVA11Sbo/46tZTc7fuwEge/fj
TLba3py9ngxpAby+LRqPvJCPvc9w7d0TpUIn9mvJvRre9XV6+Vp+ncZBWDKGrqKFVj/Azr90WEz4
8Ov3eSbuGGN0Godk4aJj1MeLzfGVkFkfn6DyE3y7fLsWwpNnz/ITCWI94674/L8fyyiO+eAD8+Qz
QFBimzH1LOWe0QlcQKxo8C5pyzoCpAau/CaeclO5EnvcKgdmTRdh1jwfG6k/aXOjk05plIZRSXFc
lKSwxg2UThA8VQ7b6DhdfcR//iPpzJYURaIw/ERGqIjgLfsuuOuN4VaAoqIgoE8/X/ZEz/QsXVYp
JJnn/Odf2gtzlpjCAKpdzHuX/WLNzcE97/I7KtksPQ4ED3d2DQjvdp+H3qbE2Gp7m/XoDHDhAGxk
0gfNar/ce4+tdOIw4Q5A3uQpH0Oy0Zgk3cnu/hroRUXwBu3laRTKMOH5MTNkCLli9MHyRjpPWn+v
PTGmQw0sxJcMeaBdsV0OTt8DR2t9/JnfuDvCv5qOz49ps5YdtO3MwFoNV4D4FzDwauafHfvJ8zJa
cnM4L3+zT8Iz/7zAs+sNRREENZ0pBBg+0D/Onv+MJvd/jKn3ePmKeQBjAreM+f1zGKJAuChsCXAz
Dp8dCozDmBBGmIPMCylAxZLhuR8D8T31BsodYkMKuiOAyQI5qFfMvxd1kUnoMG4Dk+plMmer40ta
aOCw029YtURntsrvQVYJydHZTYbMs0Olp/OGBc7eCOR4yK5FU1D/282IilkU89x9Xl4QrJi1wqNQ
tzSWG3Urzwo/D/ZOP67XyhFF7KY9IMM3fzZX8HO4R1/0Zg/cvxgw433SRs184rOGkSDTQ7QXCurR
lrfIxv66YBrnqck7wVM/ZN94zX6o/Psr5lEcDbATGdjQzPDiTr+H8l85+8wfEe8hus7wnjy8nesG
S6/gFfSi9/p9vLPvbIpUg7WSyOHjWBHNyhCf4ct2uOxfvtM6ursEXFv3GOKtq9ipO1xAGY2frPjg
/fkDl++Wg6i9jN0q6Mdcb1UhacqgwJMAVq3eRlljZARzO/haeYLBoaCPVKInkEkLN9JLFQ0+ce7e
w4F3PzUeAxeK0gJlyfG+Y/Y1MtTTcFpG6uK6vttpMFo8kKkqYBw87nuQKuj9Ysu1inUVcCBOosfx
5zBlhEFA7h08+T0GYjjxCDHbWGe6VZplxKEbKWsK98qqEHu7xa4+kMjO7m3u8dqmvhsCebw7rT3l
3n0nm98IBuVvrTKmWqvz1wAI/Ouq644xpl2bY7dnP7EQ/gL+1pfH7p2U3gjCezN7JFf/dc5P7yiX
mbZ62d+DzI45q4hdSw6plN2b93ZesYLVwXveHHlDcY/ZmiPbH+TjVNCwE78uQIrbeT0s69An0dGX
a2j6HlC187Rl7HtSrzJwj4D51BoPLAy1u5Vx/sJa9DMHydK2WlZG6v7bKpt4YmWyzkMygXJ2XSDr
h+BcC7wJiIxGYP6JOJZ4UsdB5gDnWpwSFL2N/oTI8Lko6xEJdE420UuvifDY9xhKFwwhYfyb5IM5
gOjzvpM5s9rB315DjgIfB5YgxFjorz3/7X9gGlBX0r7a+8P4rqEI22RzGR4up+/PHvkvUXnDn0we
QKTY/xLhpOBWLWgelK6S33e/TAStH194392g9lAIvSEWr9liKD4/N5rbTvEanU3fZybHbP9duhTE
6OstfkaPTf8oXfrzHqNJ83Xhm+j3GACI7pOEqYXivc7sS3u9D3iUKMnDKp3WvQXEOigh/E++5aHO
KN15twC/h3zJTaTTbKC71jT3eURcp8dYXX66KDv5VjgPZBjwYi9BnbV/6p0LUQqfuplsTo48k0/9
hlbJejSRCuRxvzTT8XZk1Yf9ds/TVxxrTLrgPXTQNBVMfE6fTXHgpC0Uo6PXSc12oOWKOcRBkvIE
9putdjafN6MXJ0IthIzIP/kdLmb8xmToHo63tyXnTgvX93IFcD8ADmFQCW+8EFbYNpyYmMN4AEVr
GHGtDU59GE0UT6D53yVSHqExGoruCmM8Bx3phmPI3aO6cGToI/RL8Elpe3cydHMSqfFLRHzR1z5L
KCR/OSZQg9MIgQXHChyhr/k61GekQjYtsAJKXSe4oTiUcfnqilem5OM8dhmBpsAWZAI7lTz8jn0Q
A3gvcDHMdsrEIhPlUO0MfLiReFDs4+Y4tujR4OXnTr5DUMkGIJljDLAyzPxh/ONvhS9KSNdgNB5D
TvsVvs2hwbzf/PuFBwLrffnQ7YhSNuEAwqSa8fz6b5N7qpEfoUNahmnd+9tvpGUdqpZq3d3333dD
LzOeyuF+izPziPnz8PCIuVQKA7jWgkooGZ3PYzcVhIUiekB3BlHITYr53OkdKU1hI1mCRtLCWK1s
Sj3rF/bsCh8mxs/1VI33i76FdbUDkcKQ7V6U64OQwUTKQ9LbyNATf149g4lhfhIYbVPiAF3M0cMq
lg7jzWP2ZZh0ZoaBvHX6cX8elu6emTEKfBgw0wAO8SwG0+/p22LFPfU7aG6D4MZC/kU9O497utCq
9F3x45/GwGxd9TSwGdfD6r8ldwd17BQs4bvE+duH049itCXApEreljA+74HcCu+Dd3A8oVEkRT43
AQC8bNPMeVq5YXv37uUwmztdwsEG+UvwAQscO3XE1We3+JmZU0QDmwKhF7H2rdYdwcomAtZqZ5+Q
Q3tXbjmkOXV0dmst3wmAKwUm5ayFFApzEboHt1OBGALbKVLdel5Y/1yJpSPOXgzx4PoLXucMRqp9
isjwsG5ua71AzoAoQkUnPgRztMbt6QOdTUu/u7n5mLZwulAVGBOe8JvdJQth2w+fDKNpVp3eoTNJ
7RahbVIIF45gv2RiwvnksdXZ0AGnlTWxM0BBHEHtvpn6Pz+HTKaGgCbu+CyHuDssbnY/Llej8+uC
2cjieDdPiPwO9MD+b106KC2s5pSBkkKdSi+i56cnOsqIX5wbY9hHMjArgsVutmLSL025zM5phJcc
JE+gx9TEvTqY2Iyr42y1t070m7iEYL3QwEJ+Ja/LCEYQZslOO2vOY1iuk+M1FhQ8jE/x5ERQjhun
4tTuByQFni5HGLNSp9rtsXWvjtmiFV4k5nuLsfmCs+fwnsKPhQbKK5k5ilwoFRE+2R1eZ0jBxNqg
HYPNwKgDOBXXZRhfsAnpX1X37ewdbPDw2uDEhoeWgRoJLiieW4tmfSTnDVscjGNsaKzC5hU2tMzB
OeG4fxAFlE37yY+VyFyFF+D14XYu9DAGO2OIp5SQcJNBHe2JefwIwzboyjQSWL9n+kXVXkap8Wjq
fYN6nkVXMsJYk4rHwHRstQLgRcmDp4rxZetq9IezHlpD7dAwXif5wdwOTNz77A7rdnSzLritCQUC
PtxjSptESpYoyCDUmYHwtyEiyxkFL64B5w4Lju/IXvUzISB6KkOddQmpWCLGCjjTF8Zu+LrorQWi
xxsCPxd7U5THRIda/JzTz2vsDsueUuD01pA/l72rM56zQLicuDoIBwbeei8ZrJ4B6m4XpMCr9JKH
bYsNMvKuyoDPQdX++TfmgAiGgEfyL/jYYXJGdqqhwDdAvWaJ57UGNp/oLDpqHhwP9dSDCIwX+p3K
QQy+2oCRNmTnD9f6FJNPYqpajwehYanCOAvHWi/cu09blC5x5tSrlrJzkAAyWlKiWqNgb1HU3RIa
n9mY2ZPgljN7Y5mPmMApSapL3n1BpWo09j14TZ9uDK7uT+yaGLBvpPCw5glOUA7eXwDkyrqGul9h
Lofo1sTaPcQjD+ETH4HfIbSbg0VqUkrh0IOvAaKoCp7haSAwfftl1P4dYaJwgJWwlqOwdNgOaWLu
Oyx65pM1bTQeuHAcSZ1nQX4SChhzZJ0wtcJXkNsbognCDAUOmjigdBSSejc/ccngAjRB7Xy583Au
+fyFeRFmsDiccC8BiNjDidDQ6bLCITRGBMVcBRABzglBc83ZSDBRd6i6TuV0hE/tHeeiQujpCI7X
FORKIGO+RIUtfFZuzkq4EF43iOqnjbP+2JJz+SwAN6zvnCblykkKlz3BeM4mLN3ss7hOVaCYNZVX
j/W8PjG1nlKkYNciPJjAYtxWpfoG1CdxlES24ZRSk/9Pe+2NNca9ScVd/gb1gfZrClcaIc4FJDjg
Tpk5xmcTdvgbBoyArfdN5T7M51Y+vFh8T0/xaVX0vfO14NfqymyHFVJQOFzKkDHF5rkdBqMgntBP
9El++9lqDGM5HMcSxQQPkn2DrmQzcA8/G5lnXKbIHAbttIPZKtifA6c24av4LQ/oOGitSfSGpzAR
jx1aVFI0TkMrde8uzlIzJtgEFfr7TcbcRdRzbDb0yccO/GbJ/rq7Rijoza/VD6I9J7R6urOGny6h
KZ4C31SNWwjAi7Qm1I6agfr99n1ZEiUq5kdSAR95Erw91cnghMcqZ3n4W95Own44/ftncg3URrwO
dowQiuzabv39jBiBG8zdo3wW+kfJpN2ohAmTnp4B5UnSWZVso07BtPkIJpCFxITHJQ1Ouxgc+DgN
1UNlNNEweFMilASZvJcfQXegjb4IET8ldQxkLkaa/BLmR0tuLPM0ewD8AHf1DpJv38EhhloEL+x6
N2Sh07aueK/iuQWAglE3fjmMEl+bmzTrl2IcIU5t5mJ4G72dEuqfW6/3WxBvyv9FeQbZQKObIld8
rz/GPbidf3/l6rXIVqNp5X5jdJkzQvy2YD/3jRoo0Qvg+b0aB79k5AJtMbR6Jb0ZfSrPCOuWIm1s
3XAKvHlqXCG8wGNqmsbf6X3ZdxVvYn/PxRHJKkR6xac3z22ZhZvBVacI4JG/IfdTt+vcbLyJ2Rqq
BoxKicc+bzOdjCYgG6vHYQi6hNkHmiKoLIB4GUNB4Tb9ir6INqHFucDAZswu6GVsSr2wxdpGolB5
2eXxuHcn+gcCeUrxAUzzXAiLqMwRXJ3X9AubMqSs7OMn5rwgXfSCPUJjjLWothC3XU0JqgY+C0Hb
LD7SenBLbihd4NdjwPo0OnofjJFHjfN4zwvgaE6jH14ZDtjLB4NQ7P1ya1wb96FVQzrA83TkynLI
f+5T74lFyHWapm7ahl+oqoh5SBiZPon2e8+7Oagy//2w2EeMYtFfVQd0TPokvFG/8cjC1RD886cn
bE9f7HM4W10KJKi1X06/F+YzFRMnTt5b/BuaPaalQPM7RjllnC5pYIu4jxN265Zv+3Zh3NgDTfg5
9c/h34eF9RiEbzgNsGpk8/EzpYc5ZCnGL9ptHG5To/5rQaWom8GS/0CxeSieWOeQ87ZhhtXAhvvp
DWwJCA5QQt7G+2+MpS/powT5ovhu7e84aEbhQ3JTJZi8/X01HUjuE8NNCDD4nTL4vkbFN7i1zm1o
DYaQtzOtqOaNtKTRbpFdZc6jWr96K6n2s+cmR9eDFz02g0QgEoZEQiX6/Rqbpj5SXSDkhYhN6Swl
QIS7GR4+SbkGNHoltygECLnGvzUVDoMiZuM0ZHCwhDi8Wr0pykA3iGJCT0UQ5stWzwogJjeqW4vR
W46Z782j9fA/u0IyH9AzMFlHHAtvkkV1aH/CWJ3K8RHj6LfKYkrlZbeGJQ2ah/iVW5nreG8JsG/V
bIHxtMkLanX6B+UI+8BVg1g9FXkOQsGuUuhWwuwLg0b0/SRcn+rFfTZwFNDBkD6SOdtwxfeabO6z
FIdZVVewxkKsRIWbGdWPvEMYsz1CfOAqwJIkqyULR9B5SoRuiGdA7uDJ0QRLwgaXbAYY5APOyl31
9zvtR9Zb2B4gw8ZwRrDJf3Aq18VyslXnqXL4WG9v0Jieaj1MMMH5+O1tR1hdEZlUU/czDCJBz1aX
ErVLhtU7ZyvMdoEAZLlQ44M+MZGTNyrWXHALOagnYgrJDCFf4b5DwPR4CUeVmxrl65bh8jyHZ9HX
mp1wuVu0Hs7dcvzYNKCEX3yjr4suyMhLOwNQgDc+d88ZBmnYN3K1bo7KkqXtlU28Cojr7JNxyKvg
SQwkYWWKbQySzVELxVWTTiTIfP6Yez3/fpzFjHmg5CFtYnzV6OPZeDbYwlNymX5gmiLo06QKa6PZ
Y8NKep/FSD588VxTwcyaKQOML/e8Mp64nKJdBAI3VaJ8MCaAd0kzORBzHQW7kcK6Zvg4SNPJFEYg
kTo6AjbIGRwZCMn7KFE6QWdCSk0krF4dGNcUZ5AC1BAIIcZAr2i/8AeC4MvEc04ELzGLuztzjONH
1a4gzfAgQUsobDExZlCBjAYMBCrnay7MJLDRz/TN35t0CHg6AUUf1rzFooD6lYUS5gYVihgPEglw
cg8uzW+BuBthb25hsGGhEJje/1g93xlHH9y2j4dJDvmvqgThlRMWeiptaDE/vlai4ehBpJFgMoEv
zDFtX+crohS3HQMZHXrb/AVeSbm6v28eJt5CqyxivMpgt8+FgkrzJZxurFAOwxRqtRXsO/0ZEGmr
9a1eSHesZwcgv6/x3ciyxl+ViKu1MufqlUtlWzGq4j7jLsVodSIcbbkX6VhcSZFNxzD5D9PaqFwC
xE3OX1sYC5dI6RXgnhsqnLeVhdcLp3u7Bl3RRrRYH4haXvKmpxCEINbY9GFC74FDluGLiSWLPtQg
vq7lc+X1HYxzoO21CbJl1EtRzxVEHGHAhydShMHPchTBz1i/AfSoI6Ee8fjcyKtiwMsSAM6CEICg
k1TXgE8Q41+VjGdDSEF7dNwVViDstJAUwnT+WA6PRZh8HPA/RHgjHSQAj9TNmQ3WfCQ4CbG62KNn
5YZJIjQwbx93yWD24PkdYKd9sylvIIsKlpCgYtU0kuNYeD9KUCIx3Ia19XDPqknrviDZ0hDSvbcv
zRAksIgq6E8FqAIQtfXlruG/isPubUYpQyF8T3hYcvPI/sI3EmYzJPvaMhiSe/Vahxubz0kqw/WW
gWqCopJ/tjsBPzAGRVAmDD+hXAr5deUj4cB6+RMiD3QFm7lz0XzSOcvB90IgEUAYfvlr+cgs0ZCR
Qeh7DDeeFDjomqDQoJV2ENeYY5rXlBitB1QtykAsUQqQkQHWFqCtzP/hrwKQE3x/UWN4HQBZOFcH
L5hCC3YsY0++hfD3rDB2JBvFknRsw4w1DtAQcID0/VGcByCgcwJ92QmgdfFQwICIyaQUd8ajFTHR
+DJ7NQBffHRyNEAjQ4BRY9bs6hX/6PG6qB/AjolUem2u5US7Xw1gvhTXGgsVEBUTaSGwpDoXP3n/
zU2J91gl9qYppgg5qjX2Tr9GJH2nzodXhLcIGatQggmwNcUirwPsDmzBNfrCCIetwAYxsun8tR4o
jojXaHVYzXDiRmRGiqMWQi1mHOCv/7YtzhjOL8ky8JA3IENqbO6obGsRRjky2aIAhPMZ1ri0jXih
w4wl2ZR9QxjBgHKw4eHYh7MIDvdwwniXXFXaeR0gjV678ZB719yfPYDjSDtx0tFh0mizPY7w1mQr
xe9mws0kyw9M5QPSQY0HE0b8RAB4IMeCk3yMmA74xKf7Q1BJjt8UqBD7TAkGOIFqT1qlu77Ndd4l
Z74IDxE6RZx0KLshSyGp5TqYHSJpCAArpHU23oDQVt+BILLfkdZi36pnHIbYpYhEnDGXuBDIAPWc
amMRCAqJ7JvpipQM+0593/0GccdtGlt9nBczUvnE0DxNlMpp2YUtZSAZCDTGGH/6n0GockLKHEzS
a8HI8NpDqmMPPjYshh9mg0MDr6tbZT0IVDxwqLHFKRDbGzjdnV88p3seo6+pVOaoWWIOBbUbdS+Z
R+RefIlUEuoD2NR8gPAXX3fFLmOQynMFIhVOUHSTF4YB9dB/ravpB+1+OsdCm5Kmgos9IdIvnd+n
Lb5H7VrZ9hYQp6+8/lIu73O2pyNF30zB31daTOLy8jnigiR2FdzZ94z3H3pv+7iQ00tvO38iyaD+
ZUE9/UmQLScxPo447kDUf4fj4xfNmNkeB8sa2maCMXssLZ5EU2kccp9je8TOrvobJQ2V4T6USAYi
YdQl+ixApbka7j4+oBJvpGZXx5ORlJfZyJFxELmwtEkocN+LhoqRdqprWZvZkuzb9cQoYPE+4WMK
lxdo0AyiiqS4vOZN9LLgkfmcgeSVCyYofjBQ7JGrwJjtG0N/5JSJOCFenIg1SowSi3kYG9FT/H28
wR9XFkREWe06hSldEE6L1HJW+RgMQF+lEYGo2oR1WC9zrMMEzxhbHZ2pTvJIyH1i/xsAhyQpjSZ5
SGgLHvp8SMp6QUaGcx6aBixw9CnwyMAzxNvswnw+9ifs3pgcccI/xUzNG/s9tFXJd15NhfZFqGD4
xd43Z3fcDZ09syrU+AE+PtuhSU4WB1wdksUHUzxL+n5t8xJkNqXbg2MIJcG6Ed45QOr7ZYsQjxJs
ThZUn4c/Iw8XTzOCg0hvQRbDK0GXMKyZQ/FBWcvsks2EfoVJnfB7JfgwGOkkvGBVU1vYTnjdBuIm
KVA9cw9k9pvt6QHwsyBlmHUCAJ17Q/eYBf0dLPtkyNYPo4Ic0Ba73udsuGpXLRLhEw5CXDJcdo55
RKrD/BpD53WbdS9CwAbXHPtR2NLChaBYKyiG+zp2CAwnyV0C710z8uK84RRFZ4CsWvB/cdR6YTBA
KQocCURmpja44lTVHj59Jht+TgwULIh5D0Agd8X8ArwS0Qu9O1vxUtibl3E7ezEaiLGqZZ/+WKIQ
Ez7SdM80ulwm95lg5gIACmtYUxf4f8TDBHSXPCfmf6pbHtttRrl/fnpscy29dIsKvGLilV54yyQf
4JyOM1FqT2acT8ZAl0MlsvDtPr52g3UH89eTyKi/zZBuTlW4/YwBlgaBhBGaKay20f/ggv7C+/9p
3oDDOHfhTnxIYngh0qk5nwu46SJzpXRxvIFhVEFRxtCLwmQ0GwANoIe9II+1hYICexhsDGR2FwQZ
0NLHoIUv7FJBd8QiRT8zZC+HkcD2yQFNpwltFw08OuYHvfEQkCtN7gR64ZzFNvwGDWYtQBqCROUu
McgMQATA/YhuontRudDlHEQZ6Lbm1M6mfOEWUcsRRSXnDZ75SymkBFDj+46jgan7kly5rQxuOMAU
nQGDQ7spMI8b5VPFm+K2oqMu3cqBySKU15QkwmY2iztXKNLLozTPXImaIHUafAXwtaO2GWDP9I5z
nNbFrArVOVEM7EOEq3yx/0VmP1O2HUWXoJSj+jpBsMbEifsCMIXlxGP6FHOAlmMCazgL5saMQWXY
bYQVfwPKpm4JYcTAiGkp7yv3xyHzFxHPwaGdovXAfTQWX1cc4QPH5bwBEJpmBoglEISwmYB46TER
gA2NooETGaNMR8VZp5iL4gXSLqcds2QcaKK9A+nSvMbPKJ21WPXUAeyxGetmBlAFHs7YiQIAnBf3
JrwqD1D/SbfIgh9+3cUUBzCt8zjqObxJADLLI6cbtmiCzbXEu8SYHsHLgGKvrP00gic/w/x7LugP
eF5RKY/MH2dRxsbGDgwL+gnkyQgUsT9yPfeL53qevFEPfZl/qdvbDr9KW/bhHrAt4netC4N9hFH2
P30c046J9V0XqCl+1L8ME+fZovNbas0xuRfKh/q1nu7Qzv2rbXo+vGCEachDxPpF1dWFPX8w5eMS
FYTxGOS97+qJtOA+y2HrYNdnY7iw4HNgVZOaw21hzDIs+btj6UPkwp7shUKDVYCjAyZ0FggLjwGu
5DwihBgZP/JhqrCYfzAYRDGKm8EEa2eMZGEKi5OOasZgSBH2ohsxurA4g39KJ7IIcG+c9sOrIWKR
sOJZ3rwM9LbGajgDNoalPoc4NjgC+8/bTnC+OoKBG7B3EpIgo7Ht47xaBK8/YVRb+aSpnKEOE/Ei
+r8nkiOkvxTqWcj5l2r58cmyQZ+Efobkc0rEjnff07C8IkWFd4aEQVjLFqYSi+6XTsi8hgy6LckV
GiUstPXvGpjCwaOK6on6nSE480OWHbZY6IxA4swC9wrc2AFrOPcRnbQeJC20j4YwhXhS6qNLtaDe
i7nVvzOCT/3Tah9GUckA54Z+AnN/6kWQSh3FpqVg6CCgObhnGD/kPO0YWEVjxsSImwD3O2Yb8Fbw
9XvBiroliJKZ0XwQa4khMvlAIKVDpuB5MGIqKvq3hg9Nb4VANA1kMjUy/EmulsI2Jf4pljoCLmZe
QI0QBUAVANjFDEqEGUs279KtjJbp1Lrx7VpHzyhmbPSgYvwh7CowZWDMhqGsUSDpqaHM1MCiraUs
c3a+LfZLopCGPPJ2HtoD20CmhXzInn6k4aG2JxOXA5iJV3wLPhZFtgMy4k90PgrPpU5ZjdsEDlEO
Ay2SLfZBztoaGw/nwEwUJ5cfMUpcTQeXFwgFMEgYEOVho1+YJnloBPlZYq67jycR3Y4LuxV/R5xJ
eN4LjF+Efk1oL3r0TR+bO8mfMCdiKEbwEBvdjXdb0CDANeFsY/fgZgnePIYqbFPCPRCqNzt+ychN
xb/oamzYvwzmRwCmqZhS+7htsAVBgmWW+WYNs6fAQBvw6KChwifmjfklSQAbNubVGx4Qsm6a2Y6P
TWFC5gjFD+6dQglKihwO4pBy+XtI2GNqvMPMQ10V+oDLjL1/HOY4tngcWOF4kU0/nLwM8vFc6Zky
vzgp2F4gcDEgVzi+IZ0wTaJtEeG6NvEcDM3APthg6eAIlKN94ATiZRXmLOx8cHzwfhDQ8DxucP/o
RHwWSQcpwzKWkI/m21JQRl09phIGdjXLbF2bPbuBezWc7ue3oD9Pg58H2Uvy9vM+qzZ3e6vKhVX/
QiIs6z3vegAppvPZVmibLwrASquPtx92LQgE2EI9XRmeR8/JW3PCQA1Xh0Vezu5d0tsvHuC0lPYT
a9iaSm59C//TOd/lQ/We8nzchdfh7IWCFtu/KZvN+JJ3sOI9ePoQFehc0e4oWirc080XeiByVJno
WUCv/O89WFYBQYTQPyiO1o3W6mGksNiZLX2NB2Y0aHZQzqmhFDxn0Iu7EyFt+Pk0C0jAc2IyT9j7
B9IRE7EInjYgsbJuBbSag8u09k2xfgw7c/3OXad+BbJHuKUKrmqOiTKjObjfOcgcFh1PRpolrMfn
T9uPNcQogJHgwpO91qKmocgeoh3FVBzQbg/0nBuw2O94y8+kTYutAUzUiN9k/AGA8iXBly+pkL/u
Ozte78tvE8Dgrl/TEXq2kTALqRbvio9oZI33zu9WgX9c04nYlg5aK2xCxAIT9/PjLT/xe0o3/WI9
wToPx6AyusNClZ/TGv3170QVwIHOtAEMSiSodQgWgZHZ8ihNv9p9BSxD9S9SQOj3NLBRajORv9Hi
7w+yQPnwxbC59Y6zBy/98P/BN3El/jj41BIm6XyQ/1VI8b94YImkNdEbKFvnsWPqhmqeeS8DI124
qpOoFaaIexXvYUtkvj69jCZTxJLi9mRgVizF8F0iXJUx6gJScZEkAuZuSJBGOlsEhb1EyhtnGMai
r59zzPEtH2T9CRUj5k1wKVqs/PNDt+mm8nSCIJZelTHAkkKAPoaEql2VPGWDmuYoR08XCiHifNx5
mQOcB8nHHW/oNpmcfrAChQDhoz1zUAPHL45E6pWoiOpVA1RPMbDsCAqCp+yWq3I1dAcEN0BuAb/H
geICn5Xh7Xw/zTE0w32CuZpkTNaEC1sXslJWk2S0eS6e8d1FH2Thosr2DV1AkKLNZp5Dk3oQvJJe
aniOGaMZts7xapxkx5ZxKX/MQJaRvQNDDeTLUSltKwtknJzsJXEjdu7jL8R0nBmWA1p+tXA6I+Ud
8AN0WuvWqAD0HwF0nCpu7VAhUesCZ2O/WhOsKmblYE56H1ZIjSxY1RraK8Uu+blXnBWjknkxaLXd
kGlCgRjnyURnwIXhoyejeKthRZI0H76WcJbdNRcCci659qQBwwCBEZZ6eDkIuoI23F6nuP+4LwPf
o8uXsj/l60pyFfHEVVAZcXb/iM6pbAQYDPvkNQIiwTWCmVtZH1ysSOVaD29w5LJ5BcMFBxZrsrgC
hlLw6EwfEW++aGZvGnQrrgNIFc5q2ko4RXDVxYEh8Bq4NOturcKCg6/N1/CNKHcBBZdAA5AK6DcY
vHLqYZQCtChK2In+mP6Pl2XWGsa1sT0RazjHphdfNe4is9Ev7pwxj15EDci3LuhFnga6cbDbQ8zB
RW+hCobV8gaz6qbL9glvGjSYpTPm4CHfgc9ce2KUCs/DKWcvaCxEUXOyQf+o3An+EpNE8mA4BAOP
d49Inz5INSa0jUiBNdlkHAMWi4eh0Y/7bhoAoWvRz4b8afd0xpXxk8v4Y6s1LlEFb7DaPFZDWDbX
mSDDVGT7QEI6LuzFIuXKrNdLEG/WVa6Xs2z2mUJBsSaX1oXRw829WaN1bd/jbndHQ4jTxvyawAl3
b42mwFreax90aV8dSLPalKvrAULpDfTuxAxyNNCeG3RpbGg9IGm9OvXy9VjCgufp5LVMHUvnD1lj
HzS8V6ZfFOvww7ioPxOM0E0ZJLbJfrKa4KDW/N1SVxZucx98AQSFAWIkXXhIVAin8SB4nAciM44y
CCs7+7oaCarItNOO5IrYCCTN40zRuVZCylpGQ6vjbyxV/mUBYk9cwg2lWTECbp+x5v7p27uxbfQ1
JCBWKqUlAK8gVUsoaDr9eTMU2f4BJHQcPS3SMrUFaXGk3IJOP3jbxRX/tXvnvJDVssSbGMufQvXU
1swLc1jO9iw8NbwxVs+dEd46cPBDqccBaqYUgBzt/rcQ8rIemd4Y2L+sD4FEN30ASaejj3zn5qSY
XtXLr3avrZBTSk6/sH+0U3u3vXscPiWQBHaMnKvYBEA4Uv1BY/dLII7MVthiRr25eoX+W/5lr+2V
cNMCbGK02r9Wv3J6h4nRi39wyovdo9yOAZSFne4dtgsBefgUsiv3Yik7lK/Fp4xyKRnU9o3qCHnK
iGrduJPyDXKCrS6OELBKGA8CDdPgEGgyweEGQRuoGYEHpAfxUNA2UJtZD8TjCkmAeMK6E5JZgVBJ
2lPx5HDw9ZomOACbIBYYaUhxD2It/EucFgYAUFgaGC0qdoxUTCE//6K+5vwLkyLkxvjChr1IUMED
dqLYFmdjn6FBaRcJ1A+tF7OWMT8p7UyLIMHRSuJ18s90RnypkxvJ3QAv7GtLEwrZlYEQ0xO8NioO
1E2GHwiFpujx8FjTzl8YvJ53Tik1V+TEGA4cBX2ZyHxHEAUO5IceXXX/D8MV8QUM0/7etANRFJ3x
FeM4lrXVX7A3N6uk1v98Bj/zZEVWGp4Z/KGvaH8ejoR83MJOwOABDOG8/ysHxIvPFWFff8wD2R8J
BVtz0bw/vhEuHVxErhQ9b20kf2t7Hfxjxuj3dcTKtsc8MdtAxlMi1cec983ywezRbpkjJbTGPAGo
2hl3EqHML1E0jHGy2ZtcU5oWPkpmO0sh2FcxPvhyp2BwYzwg3skZCyraFsZyYqZ9FsGfrZb0LPo8
MVH/87/6yoG4TM+kUQ58tJ3CmAA/HtmQKPkpV8Rsil5R1sCZ2AO0M7ouCppV8sWCnVkO/873oKxE
13bnKDBS3ulK1WnsZeMPlxKqjrM4SoAY9OmEH6rytX9Lri0XfVXo55tQj7+Nv/NqGq4+2vJcGguA
Nl4CU5xreZhLGla3K944dh80hB3TIJpUvo34IkVbiDB7cBwScwVAI/O6DTN6/gQXEs1nTfCg8keP
YDXUvPl8rNkyq5BrIxYfKC0XDncDXohKBgSAm8m1XhHJpe0++oqUPqi+P2xByMLjB252OfUI912b
TlPtCEYYwulkljgTJ9rHYnpB1KGJs5aRAmRigvKvyxLfdyNe1afh3kzFMYLgRptxIvLePibfC5oT
3XSnTTG8wTH0eBzRxqbiPwVKzcR5CMFNdHgnnG1m9Ig/bUM9R0uDNr/RLrwSViAwYjhFA8Ier9hI
xRnJMEsDhRWWkkjybNxsGOdAmuRVDOr/3RlhaYRrS0SFwFH2hWRKYTKf13q0PW1n1CesQux09Qsv
onwIGtOsNX6+uCATLY5rc8DwbWjJCcFzAaa8K4nDNHdVvGLJl2cigYCwRlMBUwoAUuZyXX44/4/w
POb9gb/As7FwRuQrfzahfxzLiDm5hgQBgvXRYCIhgBFvlVQZyCExv+yFt7CCVE89rFUhLq6gf+RK
MI2aLigiXsbbRALDB8Jyh46Wn64tjtgEi56XHpiznWqLq3Nc4EaJXwMkcesF6okyjZ8rTrQxxo6i
HOq4URhuggUyMGFiSGIr/rAiJAWHU69aZjS0kgFpCY0AWWbIHPgqWJ1pSGIdpeU9xDLBFQ7PLVLl
0/BwPXF60ZINO0zq3iUiQsgwwq3PhXQc0+7gLz/krQfkVjdnHMregg6DE1vTCOHz5PT6e/4RHYlT
JjxSPGVgwzDn5eq5pK+gl/g3JU8+DCNIaWeaPEwU4GThnSSceSYuEBNon/5d9ebAruBQIv0L5+HF
kGeODp2HegQom22xwY2q6BHfI/TUROuyelmugOAezqULEsItnhPMCwEY8SUzUj/1994ekCCLMRB4
LBSNtvuHqw7eytgLY23BNK/P4OUe4bTrYdN1045ARfhoj/EDlQGSKiuu/T3et30XWBX2L8xivgDy
GdU6KhzjY52YSvOwQL+bSkmXpAEkPKExwUCSDRXlDjDNFiYpe6vA9LNV7taesA2lwobROIJp92a7
g4if6nSBkJipy4HKy6Co9bSwr4RwF76Kh09qqGMrJ3/iHsgTQj6+Eed7N9//9Q8ZA8UAEWIdvyc4
7ktBi9TxjzDbnla7ooOuGCoav5/V8XT8a2lTGlK+xn7m+u1hvM/Wbsy4BAuP2hlhJ4iItLF7eFaA
MJcaARRZEVzBKZlzVi7Odb9+lJb+sPCYb46y8EuSO+XAIJxQX3qPdzJ8MlRQNrQbN5cQzFoKmG7W
TPbxNIXXwzXvCUZPdXMoBrntYI4Ji8G4Ynor6A0d2xjQeaiStt2auDCaRNfToHFuVwHVQ0Ytf868
iWgDH4yv/qPpzLYUxaIg+kWu5Sy+gqIgCioi6YvLEed5QL++d2BXW5ndXVWpcLn3jHEiEA6FrwqO
OMjTjp1pL9/ZkiemyCl92if2E6gp+o6gN8a44NFuNaWu6UPD3wKwgEwwndLR20ptAw2NLzV1WJWh
TDcCmjNjAvrWdMDbk0jnvAJsuiUmza5NdGndkl+EGGfX3SJcQtZ9CRNY1WANIqehfn/A2l46tTYi
LJxfGCVobjMtHl8oEGKlKQjdG1ePsiD9r9ea4BltQ5DlhKekS9/G3MBsbHr0R2BBszUacid1QG4S
4UzNFFBgJfG/kp2N6Jc4j6jSKgPPpioLGvHrnYBW1doFinol9xI9z+Zsz+xPqYfmdWtq73oMITrF
4MYuZbyI8tMImrIRfOK03uoonAKb4f0fUEPAoaUs70sJOZF/oVFfRVwSYW54bJYpuiFofjVKcyiq
V1vwztRIQfC2HuvaqNYsdT8BvI4YSdIWPpjCHiICGGJMGjNSGDS3xGVDEN2Eo4D7TxnjKXHRYP/B
6+uWjq3gRUH32xwDo6KtQKmktXhz67KDkESTNWyhiekxxEviwM/jLUWDTXqqKm5rtqflliAQAprZ
YiXRXcfyV/8MDOwlg1OTWIGomJI2blGbPXa5exQbYXZsfpoVBqpI/gH1iKeNFaG3xRMAvZ+QEqao
wRY6U8qdLBKwTsMpDMCb4GqPDsle1jiFjhu3g9ekcUTvnu2OYgFrgUowHTJqjAVUVhBWot6fA+jA
kUWmFUL/J1Iuc0Ak2HfVvKWUiB8nMlhu+nGpPWdGDWHEIu+XDEDO4ERw8KCWJFq6wQLBGYgII1aR
0i/tHSiCJOJ+IWAtW8G9Qbnb2jNCC+RlVrSZpH/aL6vEGAbniWYzjQNmSXDUdNdqXeG0at1yOA23
wGEgdleGBf/0/EY55DTLN/ZUVgD0LvGti+LbKlG0nTI+29xRR6y2ZNjqzfsXiKuDu3nkGau1N1dS
oxapTbVkG0Zjk5t/ar3N03l9O5ck2O66BggLhOuNwaUYnEVVd18aCFVhoa69+nf8uv7VYHBFIYbi
HQMxOf9+i56sugGatwWA0ki66KXm2MeFRuXamM6+wypIgBwp+IMxyS399ZJ796DVcCpQaOUh0ZOq
XwSfHgCRnU9L80+MTIh0O8j2NQ3EMLANQFBe0D1S6gJEWKG/B0t0s9ojbrERjjg2aWZ67CKqeoxN
lK3BljII/QPwlszsUgT/rLdNkMtJQFWmaho+RsG80jjwkvDooZ/lf4I6mLS3ZcCwgkZ5gNMDgvdm
gChBH/sM9gjKf4o88B60aHnTgLfK/sd+AsEaHEd39HEPTgENWAAyx/aFSQ/oXZkOwdWW3MPBqxnt
YsGhivmkpJDMr8cx9M7pvd/dJvaHkRnolR72tg6iuwks9WG0q3f7aDT4jx0jyJtGWm8V6q3noX0q
e1Qmr8UWElKnp1uj1UjvDps3HeVrncsNMUA3f+mBeJnu22jSGxW7ZuDN3PNxWKT9dXBzVRrKUHyB
/ab6Cmp87+2eLqCYzZ0qqLW79e8MhsKNjfgto3zM09C6PHUg0TjAo8FmB//DNBWjK2ODOAgZLY7A
gzGa6bDSP4fH4EF2R7vE3rYKTXV00m5llRTM5/jh0dXqwVIJXflj9ICswcm71fUlJNscTseHFg03
0DBoQKJ9U6FSClBvDC9QT6Q9vXtQHb8BvVQRELA3ow+IhLRRgv4OPFHvzlx8Lc4tLmEFwXvm2mmM
pIAkWNhtZ9nf/V2WNDK7z9V5lAfGdZ5ApMTwG2HdC4lchcEE5zQU6SioC4IiOLW1OiDFqbkQtk8T
MbRt/DrhTSG+dl6LXSvfzsEdg3pXtQlCkA39QurqDdcf2VNwhDYM3qUWDRHGj6CyyJAAqBRjPg5c
XikowZxWtS8Ax8CuutBOEaEB70LHaWNTaCMT2dNol8YC4+72DDI5ZxdiZbxb6wOcays2QGf4dKvd
G+0HqphT00OxyoNXnXbss/OgDH3Gg4KJBOsN3av7IVumRuxMe4b1oo07peOyBZkBtRzoEIjllhXv
4MN2MiUwBpsHLxYmsHvnQjinnRwrfYxQhKRTRae7RNZ28qCUaNXtOuO7ksbd/KWSPrsPkg5laOQo
1IIqUyMrYb9oPbXOnJfZi4FVtrN0jyGc/NplOPkRyhvS7a3hRsWCv0Gb9+aDFoYRllYRICsbXt7Z
xRFl17P1KIh8O2luhvj3pYGUTUc9aLSarBfdJzoaTVh5GgeqES9GqueojrVBGzc+Yk5FMKVCrgMp
RJVuEIPK7cuqQhbmVZ0N5Nul7jbcDOn3e3u0pTaLhEnhz+o+eVOPovGF8vTGDi5kPkcCjPpAFccp
PZ63BV3PmZJukGc0D544Yluof0k0SA1C8Fe9UxMaxuGJDsvLefYp7hM90wFu7/1N8/r3Gb5J/j/9
lwdhV4OIm9IuWIshBboWKlxMzk0HxTxFz43LbIb76Yi59EJl2S2uEYcG2JVGm8HHKawvfUbanDyH
uCGUBD1xCx0N1u8NjjVpaIb30Mwt0DupW9AodgvwkzBhU3IIod6t3ABJSZ9Qs8dE+rZX8I59rH3P
cB90gtLw5qfza/vxVxhPl8wbc/Rpkt5HpHiMJtUGuVZ+XKFkvLPueFGNezRr491f3n0Kg4bgH5FM
q/QHE/EDJWCSbgYgj8ygm3fKM3EZjnHpDx3dmjoNBR8oGZuW8g70mkzqDZjYBn2juS2ogiAZsCpB
3T8EzwiiHDhlQJpS+yd5EFixgsZNrgftWH5YDY/MIoCzAQ71Xm8CzZlunHzvjlAGvMqmMShAI7Us
0YipkcXHhfg8yMXYji/hNhLXKFPSRKj+3SPg7xcgTMWInQ8q7OtcEMIGcQVkBjIhYAsiFykCkPbf
aE6VJ9eOxr8Kd/M9rM7vTDkBQ9ksr1HNh/gAwcmJ4RZXnxnYd7YTeiLMVpTs9whsVW1QGO+g5QDC
uH4yQ/yYM2yBMShPDB7HKcwt0nE6L1O5IHS7TqAz4CeLq/eELQWoDsUut7yuAH0ebce78OuD2ude
gClAHkFvCilUOKSotxGh0ys6PhBhhOkkZ1aW+zk/VqZEBEso9NZvt7I4Ds59dpN9CG5/9AI7tcGN
pzm6xc+o+GHvHIZFmic8IVfHclJjXWt+CcdagqsxJXDfuAn6xwDE7K8PQ5Z78wse89xdkDAROtVt
nl8t5hDmZ3d1H+liRTD/sLMdgM8fzCdNerQpDOeNxNt78gqAF/YPfdpiMEVC/3b6u/Zo0WU+n/Zk
iTxTbNKVP1DifqE9/473fTAVp9Gpi9Zw7+XkZ8D/3KvNkWOYGKMeIs8Od2id0meCmswhqJL6INJw
BW6E2hqaPW8mGGkmEf2daVYLWo3cqQMpPZBoqAKCK8l4sZ8uoDaJagupICIphWl9k4Q/Rrt+mYfc
AREfwgc1qnRqc6glxhcmsSiB25flFPQovKJdjl8baClctXsfsh4ISz5daXFEm0mxt/c/CAQe26Bl
RcIHJ0QfVSo0EsawG3TOo2rANgSNgDhVv+IRVa9IgrwFh9rdYwPvwDEglLEhYfyO0Rz5u66ecPfy
BPwrtQAoVckDcwyRXZbvqIZwTELsdGS65sos6MvmnL6cM1sYjiqyMgOPgkOuA/Lb0SpmmGq880/D
Onq5Fb8QgFnbErLVBtAUrC6ivt9DLYO5vAwrvcd4zxhekUZ50gfFDasgnCx0ZIphsFHA7TIvREZM
iLJdi2/3DhHsBjNQdMuMgqopWR6QAwIURZ/aeY9zGQNv0tg3CoGO9Ztt8RnUw2ILFB51EMTWN8xq
HkisUEDWPdPagfHF/9LBOzI8XxgfcZQ32+jt3BpIJMoslECBeDaNgcFHwR1Ekw7hb28TPmewElBe
A7Z+tAYqqlGaI7uYtk+dSye/AANPliVVkEuzxu/j0B06CPQHH+3rKh0jB7BhKIkzRzV+9XKrHhJg
S6BuPcwYDKZvKvkbb9/7RCKaLDeSkUHmBGXXblh10vZcgdSG3AJ9PyjNqfZ2iz3AQi1mioZ17z6u
EVcBbcNz35tMMjFZVKGeNbx/TPGx6h4A9QCzqIRGD8DPd8jAE9MppT8GfC7h2a3DLEL6ab9CHl/7
sCx16gCriOi6NTB/cDTBhgCYBbBpyE0g4QSNBtO/XbVzB4xFuvnFpV10wExQH3v3sGF1fUT30Kp7
ySA3fCynUYlGdoGfKjpJWHLhOGwxdQbDAwIU5MekNEVao0g53ewvg07jnJe+zes8FzyBPSUPvEid
c3sjMqjQcka8BRn1mJYdXhMQ+eLkHHHYAJsAZ1IaJMPPOwBFnCe5acVNAuCNwJ4ew5TJ4SccoAj6
QTRzBkKFJL21o+51HORHT07ZPlGNFEQ10QkwQVgSffgaL51T+0ULg1S48+2R0SKAdJ6BxHSO4/38
u6zD49eBDvnakWQ8OQsTweF1yQTGMWfd+rceVIx4XNxhrn0dTwe3EbMPl1Ey/LicKupjt4B5ll6u
BzZlvkod5m++i3qYW17blKMjQK82WVdK4DC7hdA5M5fHd3ReEdqB24RE6IzoESwfTKwAl0JBrd7b
UdVJxo8/HM/XvADShUD5vgYUxOG8ovd3CAkxq/13+9FPhsj2vhsol3xLJsiEy/Lc33ulfjl4Qg1d
htTi3INvdF4GDPzufSFGwxcziDmCh2j8miMDtU56yMtCigruLTEBnk/zgDLM15v7OPfA8SxKi+3g
jX4njjKoxDfv5jNoMVYKt+bUiy1E0yZI1/eAYDhwklmg7EUxveV4sRFwUt+nyXzc1+FEDWuL2pjY
aQwiKTgsy+uC9x7cgjKA8j98EhSd409Qrlj1UT6eDoETUFYsgDPaNUKx/Vf8582kptrG6zxgURIh
ZxoCJuBAfswXzGaUwGf1uBgxg0YNBhLAHO6RgRoHOrOAJSosmB180zudlFfM6gOCxSxv5lWuN6i1
Uve9mHrP+OmkqZWnAKNmMwQ+/QLkEEB8GzAtewbVITZ+GRCT4RTXpPoUQ+iXiY8p14evNN4QoXkH
NEBOTHGVl9+OiF4IdCbHVTlOo7xK0J0prZ/B26n005oJEGc3fEVXp7amRXiISrSmC33Df0OE16x2
Xl0IEqziMDfjYEPXm2vnC53iDlWQTq7Srb66UKDd6YmWh98TEsCN9OzQcC2jogyo9QrnaNfQmHpr
i+xw6pRB0yXAd2A+ahwYaoaOpobDoBBaTRt1cJI3q3p0rwxwnZrbmr3ZdEiU84kNlAcR0RwsDyR2
pIdJ5wzgPd/eG50DtinvlwhHt90HdMxP7/ZoIgyJ0OiZ9wFvdLHSyoq+KAksDwCWZMLFQrcAYTT8
c6DioKNDrSJlatkyJjkAqJBSjNPJafRcH0i2YY/K0SBYMwRYWD4YmxkUiWonUh9hKpwyDNXxmTDU
KnihDR2cmNJEys0z+rVhGpeQELuhUVq28u8GweGD6isFT/b7bcWo/QXUyB/zqNgOkPPuBtg2dI/o
bU7JRajGAl1icxcsTDuzyK+XfRnjB6vDt3RsCnOYemYgnE4UjghDzWsOr1Q7WI/FzrqNeLPbo1EE
zwVLPwVdZhig4WVysQmXUVKkEZjSl92A7nsNi1QrZtBeYSNET0cgMr+gys3NPbIbvS2O9oceCUUd
ZD8TWMApHTIWEpy53DV+4zjb/R1n73HaOy7eYX6CkHNYp4cBf9SsGr1iiE2J5mFcLc+O7iOLLLGS
1egC08+SUS+xRD779/jJpPR6S3Ecm7BrPg4mo9OfmB0L9eSNBilHu2wWSGDBZr968G6Bbiuwv1Dm
pXbwbe4Lzv3UpEyR5tzbEUkNxhOvURp/GH5N/ClQcjaBaNvOTUZpAghYbSoe4WtxnT+Hh3Yyv2sK
IRczwvOGJHRScXhixuQFc+5g19LkzxM5c0gISEzQh7yKUBQUQMK8zaOZlE3Ytx4vJNobW0hSAawy
S5oTLWeSEqICsUm61eGxTtn1iYgtyAWRm57GoELO3dr4EN7YB2tIomC+LPWP3mdrQu5gxE/PGMJW
F96gh79I76j2DO5QohEgJNYNJRTgODTySKOhB6DBwQxn3mILlUF/YoXgDiCtq5r1EvA7BoQdjhLY
tefeydOYES70VYTQrVOMCMhSaHfvAoqJE5VkhT1wnu3h4Krjit6d0vIRT/tXDM6wEp9H5xFRfb3D
+xephtTpp53r1o6opagfvPmnv/oGvoVW+rLy3+aB7g0ZULFxL3RDZrIwolwBV/YAT0OSqdop5ePZ
brn52y2fsw+1Xr3U0LUntBdoQr75f7W9H85EnU3kBcjMzyiJXnv8m9+5SHKAGTmqJWsofgi9uHJ+
tG5OVJk993Zli0wCO8BYP7uB/z6FqBKfQiVNV2oICtgYc8s+ajsoERJ+Ij60d0TZseoaUP5UiXH1
dyjzbqkkMVoQEnFHcDmFXxArNCOJEuiN8cEVDRmg741mIsiYGpLuCYKRW75uOGld4IVIjengkPQb
MQ261T38MP0+6ELByIiwgJ7CMqFxqf+rxxfUn/eDaQuqXrQRNEEIZBtGIToQwNoZEEBl/dzjKJPP
iRH+5pxZmpTfSz04SN8RT5WnGyJF77AEVSC6VZcSGkVfAnam4PUQ3shN7/HiUJde6E+xEZNOGWAQ
paXsF52VSnwI7xHVtWjan/brvsHXdlZYpHEym05AivpVIukNiEHAJdS9axQklnT0TxYQi/XH7HfI
MwERbBEG+Nq6f2pyDZ7IjWUAT8AAA1DGD1+Kta/m5GrOUfkrUSzPZS8VzUlz+CJUNB01rB2wARnt
t5AXtPhrJgyAPHpyWEp2EERN9KP6oWJzXrV4P5Xy7qZAV2E418fwKWH2v6vBajAAp8Mf57LvKgcy
bWEOgmojqANIYsyVOhjse0ClVWza8V0ToVxE6M8nc12DoAOCSOR7ghDQ5BcXF9hjdm8M+JQWQ3w0
O/xu92r6c5iyzRdcPINBKOR1AihUtzUYtIJWa6D/pElGgxtvpMXIox9Am7ZJCZTFY0wJTC68hzxy
yDRo2BYJ0t8IsNPIAQVN8054cBaZDcZ8M3X/Rp1OBoMG2RreTa5YL1wAZ06yqHszepvrt7lk3aA0
AMxatCD073aiKGJPcHHhljXx5/NJvjlhL/IB2sOxll7YA6BeqbniZrSIOg86iDoZAq74L3PAQKof
6tYp9/LBrEqHRaK+wf/Slcl2v7pqSBBRwGBPiLKsUfC4e20RestckjYOlvjNVev1YjBDV6Fbq9l6
4tu2vtN2BqEG+yw/lKcvKSDGb1/pJrIV/XKL7Hb1jlAdOfCWL1brQRNH0kwCkOgG9MrwbUgt5GkL
qg2umb/ymvLijBOyCzYB01qgrrAUWl2eAgOfega4aDalXgKL+JOtdq4zMJB1Ay5wEIgnhqWAC0T5
0tO0Eq1rLA/Fi56EjpgszR7EDzVDj8LsRDsrikgdsteLTpUeA7hrsAZSG9K/dcT4E92Z+vf8m6dH
B0iYELbihKHjBlMx/CxqZPzEEzXQ3ztQGc5eOwRfwK7RZEMgCdyG8mxE1CnSaLKuTMEMuXuWmE9q
Y1VYal3ph5AEHKJXYyXTRm7x/9pxdy+uitFalBJbJRNI0DLiqbMkOq7aKLpIghea9tr0c07/JO48
hT2jwRNFGA/tMQJI7jSO+x9Tde/EXi/7yB+BepCc6reBE2fNJkv+ieJu0Yq1sNqaJIZwg1ZYMt4Z
S1DwCgxCqpvIIRwErcAbn8y/1Xzuh0/USE/muMUJHMgrkOvxmRRFuNLJXDtXF6fnwYOrm7RTMQCE
+NwCUI3/XzWGcIqgp0CV9ZnH73OfulNun5WqMbjis6PnehSTCRuGl5rTGYSG085zwqB026pZk9pi
NbCkQii9zXbF7GJP5rqMIquqPQqkjtoIvHFM6Fnuv70ht8mVAlZnG0JpjB9lyXnuLAUQMGBSSA3r
LwlbxZ/FLiW2Bm04YGnLfqQFv3ksdoOfYtkmMrVfc66HIE1g6VSH3ngRvEw7aLF6hl9l3TjgSH/U
+UsAAdgdB97i0ejGOdPH4k70APUOOsSyEJmBTc3FgDf42B4ti/E4oDpBC1+7/+VgsmkUTB0ITu2Q
Xc+gO8PuWFAo375tOF7ZLWdz+UPaAftqRDHO5GrSNTqa5RbrPqc4z6VfLfY+VlpbRKt9tlbBYtVy
QkYl+CSupmu0eKxknOr36iUrK4sAtsc7eeAmgM5VQYf9zl5UM2NZC/2to7lcHkDa66VBfm00femZ
UzTju1yftqLOqgzVvz0/xxU5ATFRE3YjoOWQOpljrknq4fIG4LhWK6aAeIEPm/DA9MgU48y5MXwF
fmuhedaDGRy5KQb3h1tWDAMXogfwR9C9vA42f3kUpuBH2lpASF9Ha5p3SneHcJ9fH54rFgKj+IXJ
CdsqU5qixCYoXcwm3zOR0tgsd8G2ar+jOi21+rN1nZUYBaGTgaGMONIshw7bz96BncSX9JdLdHU6
8oclFuN3hCfdeciTwK1gDrn5wQB5CpA6D3ORORhHfl7n+dWIr814gjw2uL2YTXjyFEFwcXKCWayg
pdB7AK4CkzAYeH+8BmyI7AxRTZHLiBVT6rKW/b6CEKJvvpB7oxPY6bzsDpsHlxdlpoir6vT5fZBK
kzcP8sLZ636sLvDI9XADGJIt/tcbkhaAI6WhgbPXfvhhD/VsfiHAFPvG2WaHZCEABw3bIfsgv6O9
SMggo/HPcNiMuvCS9wTixzmJlzIbMY6VJ85yyWOF2hMHBG229J227heISOLKrB+BWZwtB+UNGSC0
AQly9MLDK4TRh8zppkNdTc7s7qMaPKXbiHLOy37RlVquXSEw17CaAKvkFxHAxcq3PybIHX6LC/nf
3XAVtESlTu1PJnEXbC1sbZ/2Whud5zRlTIBb7nT6nb6sFXhafnxZMpesQsEkLJCN/31xW3I1wCvN
JThZPqAT61DKxuj8/r6UaNN05Pch5IbSD+xOo/k363l6DouDuVjAl8L8Xc6iyvr/HtpwbnYg2VP0
qDk9KQMHuyHiFIxpnOy5HoHWhqfD7uAV+rGCNhCq/29RGUP+FGOhRYcokbeYcxC0HeCN17bdN+lZ
8xc4umxg/ARz8XOdSll4vU/m86M8CtTTrvyzPlGihQgH8Z66N1KGSEHWloLpFq7nX5RLqMPOJ6ix
Opwf7YFlzsGoBMLUEin9TKesYh3XPpnM5+APEF7n+nhoCVqQ/IQ25M9EidKOLcGbU1/J4iBbFoQE
nr18szY86v4ywtTLKskugUbjDuL41ojjbo3QWEFpFjUADqaTa/o2+5AHyZ3rtPq+/j7bW8EyLCIM
2cB2S3ys4VIKj2qRZjfMupfssgungHvxUrrNL1opt8YSOUZ4/rJjhI0AwMZ3PQ5u4v89dyKY6MQR
Hp1Dqc/KmQRRkPzziHnInbRDmQAmt5RPS9saT9VwKoghXsp7NHUtT08JA/yQHjw3iFeggsPl01Y3
a8iYXRX7wmwrnwOq8+eBkMJrZQY3jqOflag15Bhl5WQl9TwU5N8AzUnoU2/2sy16/lGkm4jxQUud
IU6RvK4irUcjEkw9s5ryxjJqEyC/WtaQFeUzJz4yX/J3en9xwXDJW4w96y6pc3kTGT/KBZSuc+xR
th9BF6v35jL0h9kGicFQk4N1JvhEOjW8xYmJCH3R+mAKdQfsi1SGd4B1kzP2ANgAtIHD5bqjoQJG
rkJ/6cyx1NGdEyHBI8mzZRSzBfCMgWulPwQ0hEBtJSrybNrvVJPIzHnwsnmcfrl6wLV8UySv5F8y
7gDBBl8KwwfoRzCSyYBQFoeqIPij2RISe8bwoSYAZcUWxdX2NkECW+lOOtJTUCEAF+GIhCYK9B8h
F9VvBu1iKsSjd98YHTsGBoVwVa4azBcgoX9BKS4lO9Q/Z8Vg5P/ue9pcdiLyM90Ily98MMVS69RN
/K29vliKPNdsA60zAaZ8sbaXdNl0i0SOqwERdsxXFzOCndCz1J/hzlcKNTFLGxZVCyMXpdsSbRBz
emXAGb8Xj7y/G0373eWSwIRQx059Tu2DU0soSGis3ZZdQlf7UcmNdi1lNpIeKq7g1fAUGGy2ucwF
c5d0W+ILyIpjVPEfsTHRCn2DDfRU2iWasXhjGz4MTgD/f7Uk7Qm1MFRhe6YyDtBywTnYYDPDQGbS
B8b3lbJk92AhRcDrZNXhKxkOh7MZime8PjYDFRumOMAdgzwugbzXBqWR9n/iJvMvr5M09Ml7e40V
kxSuvnaWgYfVtIGOrDZ0wWZCn38rfqqQ6CmI/DZ4UvNf4CxbDfK93MCzMVH3sYX0XrzMIPOqOrNv
pq+zJ6KwiwjwaAUET1TMesxkeUz8Evcv9BznUFGw1Ss2O1s83OJ31us1FBmRXsrLMYHNo7XyvGfD
40e9FjNpCkyzQEZnQaH37/kqjlQOpLvXKsBUx6sErwSiVMBsL41PK2d/WnwHAXRg7AYjuKRusubS
DOHWGTDLNRJUHxMbTUOmSOCRIsPQM9Hyqt5CMAK0iDH/NhVQNpQ+UmZdUVJI2s2OZEMqiUlwbJDf
MVJQB8m05YuqezfH78HKAkFUMAAbu7dqvRw3NP8XrmIJ6F4KgKrj/Qv1xHAGRRpBORAOrJrSzx3q
q3x3ysTgv7BQc/khOKJAzV056tQMqaVDq6BpIcUBnCVmJZocjTNTDysFhWUFhXsqL0KczhVRk/xw
lhQPKPKfRJxuyKOQrG3QmJJZn0wGoq8yGgNFjNcm9k8+WydFubP2Edvlwh3gsnzGDBUpQHnL3/h5
986ulf3M2yKgxb/OryYm/ODoZ1k4n3OcxRT0wffdxOxmVzUsQklfxKeVW1Vw9h922nz+MwcrRgzb
DzfxMK2ZBYh3sGsCSlIGjhWv89my42jaWUVHKzNlWmPBrsXWy+ISHDD6+CtqyiJ9G75Puzqsm3EU
TzQoB4bwF/6sWFKZfkZoFA1rqbdeizkbnX6FDjgSW63DKf1rvTTUgzyxAg4ORlYYIgtVCJalVSwy
YZU8gp7ZYJAo7a2brBrjmfwuhWMT1hBSWMU9KrfqbhKzJR62aXsB2OyZbXum2/FoHDkKZxkVhhx1
QX5OT8wnnhI3hB7ranG3F4VeXZ83n3w9Zec5xlOF5V8syuQ5T7DZZe4sGMhbuzi9JlixBu5zRTC4
yjIgrN8di6yNX+J5cQJUgBCe98MlhrqSUO8IBVrgzz9NFB1U89OjpSXCVOhprLgSFhziTy1Lna19
gXujygwR1+vPFX/Ue3RY2D67bMXuhA4qgCivNRhmUGWcXvy2UcPpBvwfABBejNPH11l+fdk06I/c
6VHFNQfOwKCAhi7j2AzhcaoFO7crnQLQD6C1l7I1jSgQJyz7gvHdFDJtSvgHpwwHBXH67I7iQ4QI
QniHnymkm7GhwHyPnlFNSDy4Ty/BJXj2kO6ltX2Ev4Pxjex1cygBD/STelHLiVPiz3OPQSaoYfsv
/zNBMpTXByIVRhuC+6AcFSPooagwp4BmoWI586KxG+SRPYCUDv1hOPTAy1Hu57pdNjeFIcpnVCAU
ymAl7J+BJ+2yyMdgssm8gSpGHyKCn7EBE+oooq4ps6QApLOivQ1HkUqTfN2ZyVXUzBh+dzInV1bo
yaMoKOvJ4Q7LbgJurYg6Ll2urB7WyPnK5ouuMJBF90iEfrPFFgpgDm7QHWrhyloMaD9YX5Cau8zR
pzatU/6WpuRi7I/iKJ/NqwACHkm9nMhoLiOdpdoCvCpH+8ndasDuAzYzS4MoSZ3bS+IGhXsQcWGb
uSku6N3cBFlZSz+wVPRBEiejq6hCgY+OCdM72UaW9yO2rDZ5o99px3BGxKdKYk+4YDBeuHKZPAyY
IgOdAq6YtUmICH7huE6HAuKKzVqRJuqz8FNwDX0iFV0JFznVZJ8/g0kcVIAZQ7EQ+U4QBOPgjzJF
VvzRgSGqY79uUVmFTXpIhtjdMRyg6jj18aEeDI3H7gao5O8R6bbOTMboxKhKq/oX4QpDDjRyOXb8
7Sytk+1HmpAQdcefbZvP1S0E22C4eDHF9Bv9LKUSsSmw8wmp+FT3bKFbyH/tqKf9ilYKh/QZVH7+
3S1spBSEtdeUuignlTtXJHy0SCwhhMI+7C3KK3gHfqzAd5JF3lslGcxzNmInL6Q1UfGOhSR71Qcr
tmNAyQEsBXVL5u6QJTSBufeCBb6NG7Sz3/9VdYrMQGz5gX+2hDUji4HPntWn+nLkyQBiadz7IaNR
XLAOBaWFXxh7VVpNhYt1+4LOUjFABuyVeSkaChhc+WwKqx3dHFcdeEGgmIeA5UA8upLAgia/lUfz
v8FKjvfoyfnS4WR0nSkzp6zvjM/D/ZVNhXdviC9tQeBBcsDg9hQ1ErVDkiaZOD6DkfzshcZsq8o8
q4c2BA5DjgQK0Phpaz6jhuhUHTKIFexxAGenvMvUScFr7oH0o8Jcc0vldqlu3972a2cf680nI9PW
BnJ/IhaAbMjEUvqHhhl9RhiBbuYDzbqNs/+0a/U2APw9dHUlTWPvjxCR6lexav9+Pc8tfk0Zxrzb
L0zDF/0A8zi4YSoxlqHhVo+chj0qbzugvHtGlzALCo2hROKEoSvGS1O2Jfwn+tx4uX8PRLtaAfi5
v1XQH4a/R0JTmMfEJmTr17F5sie7LGY+2ld/qGgljrMqLwWYDA3Fk5a/1wlE5JayLHTAoLyZz7aW
DH/qxekRHayL3gD4ww0tB3U8oAsFn3q3vs6Lc1xuKmeba4czKmOGE6KkeMKmyYLibva5ighDPC3Z
JayV2ZH8moGe+Z1xZB0JnUGRB2mUEREm8mtiZNw+uHwiPdmJklq26pJCOkebEx8AO8kXhLaibmU4
Kd2E1IGxp123mW5k9sg9U/YCTPaEg+sLBf8eio060h7SkkmpbkEwStkGBl/VbnQe+DzC/sxisLD8
8zvWOtoIwwRnHuA7us7oe7zXDyora6NfgnjGz/nw+Q2e/RcI6mP/MLxDPrEbEmfOzy0N6/7sUBXU
mVqLKSOsB3O8OLYO/mV4Aw2le07aeHXAovCv9nL+w/slIr/ulkagftELpoMfpUZ4MgNmKGQD+5pP
KgH+LzSyOEkP9BeM/Twa6H8yYdnipI3sDQjPI3ZahlIDTi9mvvbMth67xAWAJm8AYIGfA7IqUp0E
Y4v5IXqkW50MtkxRvuEp++UXqkTpFdHSI43oq+Hye1R6XPSRGGenpPKLDVX1XPfb63a/jdvQbq7Q
aOow9c7ob48y76/mIGclL32fvTw1oIuYKeWbKrqc7J8tlPmRCaHFbM6+zQu5y0NyJKYXKpoGPfr/
EYih0cz8P1uf6YzMxclhqcmpeO13Hfpv1TK00l+yCJwZDWt+hwI1nuufuSMUp+VAs0E/qZJbVsQm
8vsX14qrQib8V2PVpRLHqvy8alFNvGCklJ//svQxc5n+F1CVyurYeuixMOlY2PG/v4M/VJ8vZw7+
/sYeobocg8ojujk6eex2an99XYpCAc1wq1X/YNZAvlbxZtKR99GrTrqp4u/qaIVzGiX0VzEcygnQ
jMeJ4e1+aYJCVHUz+KOW0KM6Kmlbu9jgnJJUubLaU1ub8GTO/mAF579QdSW54KGgG3kcGZyrvNQn
mQgrAddEUhpxHuZf6W1EHG0WW4mCYhFCiATEXt2/edveDyTBwQZioVcKqFobF2h15n/lb38Pg0id
+JqLVtCnR6e/LvMkNywnJ0pieRw9BN3SvMgSpSRFGsFjwz7NvvsHEoGhTdfdZNwAGlXWwdGrs7Uv
Vh82hg+DdwrqXw3IedkuebCSVJwKvK0qTlyBFg5zxx9Rjn806Ndow59V+53LpxdYTHmts0XZTTd9
JNyMSjHmX8IGAPo5M7AEAUi17xOARswV9YzY4K46m0WpcyR8gFEvOEFrtx/tZtVwOwAialzMPFST
7cfacHYBA9/dSrsalsZHL7exbmsUIC5j9NoB9CzgR6ojC09MAODU2rs7BhozP4islCpEVPUJaKng
zLt6MHpRWjqEO0SVMF5EG2Xm1d92nWRUUBNWtu3HE2gb1R2Ajqi9n7xHIiL8jIopdTJrD3MH1XT0
DFMHgBBQrNeGme7ryWXYfFBuPqh/SrQB7vTO1YVBxAbWY39D/o3uF1RPX+fq6q9sCxB1/Eqbby5L
zkrhlQJKhS5aUE52f9rs8ACUqW3RAqKYu26Phq5Lp/KdLfmvvomWGkAY9Y7rjRu4nDoFKOZE4Mnf
MOFTRXTpjtthMqlXbKdYgd5rPFgdTOgzWmRzOtTBeGr2vKxagqYEFQz5K4Vuv/6/tiH2QpX2OzhN
rhFTr6NEqowYFntN8lPwyxLX/iz3YVjo3LsoJsFgrqRDsWaNA/C1jFnRaFzroO+8YvQuOK8guQUf
DdIFxXJ4oz4JRnYDTq95PI6vBbpFSEWyoK8HEEMDBIlVzdHfNAo0oNU8z6ejyxLJ7KpVvEX0CeCp
/ejXDVVV8gfeGCAPPcKpSd4HqIf35xdZ3xU2RTIVgI+CzP//nWHg/El01nwvwZdOVoqo2FffDcOq
ojlA+RTMXet5aj2SFmzWNTw3glu0COroxzTP3+Y1+1XLuTA5V5n9pzv4XqOgy1CeqMqBLe/RxvBe
YMxGTJfXwO7u6q2icxpu4EmKqATD1LAJpkwp54bV/plRsX1U7hd8qIR7kMoEo5F6Tv+SlTfFLe6M
r425VAmQyndWYS0KnveCaEvNB1lOWZQ3IVf5jRF9wCQBxwnEIjg9SurQLbzMI2zW02ahYIKkFk83
c2w3q2xYZ3BB9m5dYmgOSbxFcm6B2WXbQQLJSF1iQt99+ysv3z3qyjs/7V8H0+HzD9KkGykfY4Fo
wrgEFfceETDrpnEvVMuU0sgXCP0AsIhaOM0ZyMpDQTnUcZB7ZMuRGmzZbuQTrdWJdn0eyslvszf7
68Faqh+v2YRpYXCI7o1W1lXRCRIwRzVOPAUnXfFABnfikxSyyFn9HFoVOgTxdu35PW3TOdUQ4GDU
Z1RpU9+Qqpfw65QzC40BJ2ZAGjf2PCD9VX6H4fEMeqNi+4kC9Mkr8aSqXZjWD2asXbFOS9Ylj/wK
+pM3pqNQG6gHXaPaYLJs69Z7JXJOiPvYAIaP9tMae8gpbVUpSm6kAEuHRhKWSrGyLK25Az+lZqZO
1u/Bqkb1a6oAUCw7xsEyAOjuwY1WOEHUDyLe5wLLJ/BqqqHBmXQOPN7LLPiogcBusFl+/hh8P0WG
fQbXDBVwOx3e/ipelckhRvwn9xFowJdf2TRfiB7UoItiwPD6td4Fy7iZ6WLaOoXX1hjtx5cpVWS2
Aama0aotEmqjlTZ4iPVrrmGNNYcSwjeS3QmwIcPbIvyDu7Fyc/YdhkVx5K9OLO7bH6pRdTYmtlSX
haao0qg50BqAlmOjq9H767qn8mN4MX0X0E//T5kk7u+H9/G9U4m30BlgAphWfA2xBsxo1EhD2Gfu
ZgzWk3o6dcZObQNPMHKQDiwTZKCUmZhF9Jm/nKElR+GVVUKCg0i8ysajPFI11EI5M6jBjSVdpn0f
7YRJ801UXHw7T+gPGoUjVnc7p0mxX+1X5ZCHwVm/zlNE4/wU50kaTCFGafUtRCIVKQUFPG/wnRg/
aAooGWXJOxNdhiuIYg5DdRUCYUNfl4iygulYZ9+wOkaGlNR3JniRdgKUCfTgA+M4c3ehIFoCad3g
uqZ2Ftf90qKAVOmvNqtj8Qst1H2qQYjx8o7MyYE7dJ5NrBiSDLwgPWZ11QqYq5zzKzFRLeL1tpY9
t/fX3FGzTMwiRhhLO7pHl1Vuuetj8SrUaOijAtmGuP8/os5sS1Wl2cJP5Bj2yq2AHaiI2N44xFKx
79unP99M1v7PxqpVu8oGkszIiBkzZgxuQ8xwYYKxW2ZnBe/bP9MyoLfv//rEJOP7tNzOd5+j4uxI
+vxHKqM3n92bH4qBd/ka8wwKGUTIQxBR2Nl/ol4Di6ldnJW7CH023/E3hDeV5R4GmKY3iaj3Ot8v
LDfX2mnKvTuuT39ln7OxEOEjHA7eVFFZy8Mc1c3aI6ak5xZvZ9v2E8ixA/k1rKJdWh1UvG+ntGRN
P+hJgAIRSoQsUquHeGvwqpeJJuYBxfhdzizP6iFfGiKC0H52PojcFGKwSQ8fhpodoiL6YF476J1j
UL3XiMCdjpnIOUwsatUqyx/6F2i3NkAamsQvlNvNLmQjlpTl9C3UtgGwJ1+gI5ZowyLVtW1DSwUP
CSA6Ez8VtN3/WrloWabZx667bZUat0EJ9+vlzpHMLjWQBneTxaF7Wez6Z/8VV6eEmuEZzd4Nt9VX
x5aLXUHOokTnxQ98veaDD6tQnFTq0tymd2jSBQAfmfKa9sul31xQrZejHeTr+scuIOn6Gpcnn8Vr
VMIrmcPVOa2+0bOXN8z1c/vbA7NvXkYV+0DH6os9GAy73fa0CloNxCLpoatDM8Uu7WHGCWSm6DLW
QWO0NxgV7dF2TgFh3ClU78dYqhhgIlcgU1XpKiakvAC5+0o9IovKZN22ozubikjGykKnTiFCV6Pi
4tcs95LlsWV1KpN5gJbkqLzI9Ms0dMlatekYbtUyDSrmrRXGmN9LL5sWhr8eTees4etYczd+ZsX2
dkc0DKgHOSJ6WVCAACe+UCsSfdNPAiceQADBMXpx94H9HGJ0PWY5wgp1l//9nOsqF6chxvFTQzPw
dqpR5PpdfVdW/Jyh4I/xOXJROzKzCIix8csRVAoHtrSLKg2t667+tbX3iG3IwBFutrZD5VCUiCA6
woT13ispopMioTQzJV2T4gdpIb1F/ioUxEH+hgjAq3i3EV3drx2i8aY4LJRua//hEEdU2YE7MYhq
OC+wqp+L9wjWEE6a9L3Iq4y8EUraXJzE463JYXoZWcpl0Gqcmp6RRojQr3elrw0qgL+9OnonYLKd
asm59rOdParGp0C7Nn1LKKM70y+Neib4ujr3b/dmwHVU7L39kQrTnJ9MNycnP3oElWbJuzOEnhXf
Z5lxZoy/5hH8H4+K/993PU7T29/t7/K33dQQ070/6vRno2ij8mrw2BZQAtH30hEx0X+PPKpDKE9u
3cff44+ShTfInHmUkVuDBph3KokLm//+cW4Rv7tFt8ii7ZZ5ZBFTrjrw5EDN2IPS70XKw9BHJlsM
lordfdRzlBWZxxGQFumBspxYHlDQcFmvi/zaWlpLjKlSFQcI+SKX3aI8AuFd3ucU/KhMoOqkqx3j
6BCUWTc9fonakZFvwqk7udeTy66Ol/u/B84wehjUr28PTbxqvAn4aniSPNgl/66LzDKzvFO/Rc0B
tDhLpcbXxZmjsrTu7gkuPTbCEAkwnvQu3KypbsEF3aHOLt32LIJsDwpeWZzo9VLtSqUd2QSxbqlZ
+jtMb9PdMhOXuHOUmiPXcoQwIV9xZ9wdEz4bhIDmxXh4oj2LvyqOMZ1uutxSXDWQQlcR3X+lAAq9
pZYlgEMJLYEgm+YVHzGFBwBQRvzNUKHlPxhIUdoXX1KN6W6Jr6HUAJJ7cPKpF65dZgM4cYAwD38G
LS9rezzBg8UiOoxcEJ2cBd9TKNGFnV2ZC2ERKekhFoKyIo+MEUEjoknkTzteISYVF6CbVC6giYDC
CuI34s0Iefp/KAPvodaZHFAiEyQ5i2c8T4iVuKmzWX2Gudu4rHQRY1nTrkFrlhWbRxnFajpYA2rw
pdTgckuGNQWd7w6yLiKIITnGr0hXEEaRQ0Y8SUlVYfZE2tgtQqiVsjmxQlfUeoJZnowSHpwMyIqQ
PBQZj7/zS/xnhbXGtW6EpB8DJSUDVIpgmwC53BEZu052V3RGDghUKehR6FMl9KEr9Re9KtojUDiR
6anMY47unpjkcmtoP/gdMed5oA7D9yNx/U9N/oClLxGCeZSdsp5o/0rtYb6Gb3QgY7XYh8rcXRAd
pQqm5PIdT+LOjK4kznd0B3mjcqSwxfl2WZrM/cwyv0ZDNLsuInjBisssob4jFlNcIzIDCZS6EeS4
QRLvC+JvngzF8yzHhNqQrc0HbcPnIvnL4Lsmznuk5VqZUJ9OzxFE+QhUM/SLMnGrtcyuqcBkcfNq
3oP1hUf9oq9S0a5MKugECF154skRV+5PlH/m1/T9pEZFx531KfUWa0mnJNBEHLfC5Lw4QjgtTPC2
uczimm+8Vm9D1hPE5jpSfc55ceetdTrmrHhGdv1mca756bwokXlVTlQLV1839NHONLxzzgtZH+Jm
ogGuXc870yPn5t8ZuDbeWomC3i0Iqw6SdXmFIVyaSodwm5Ng3wXm6RKNI3TXJXDHL0wCNBa2PBt9
AZxPuiz7uiSLYcmu6eBOHVLrpnLWgDHbd3OM6sRa4s5heIqMOfEIKxomC/fo5PKdFohnACjV413Z
44B+wHi2tk4WQ1iaEAlwqTzuGRdvdZNtEtnTNJOinZ+tESdkUA9NsE0T6F/QROFp5sHPfAKeaXbN
N36kA+aPNpj0HJyUJnJ3J9xGHnwIkRLDsulWeifTxKLayffLHQu51y39j4516dtsYtY7fSeebS4o
EympvPFKT5ttSy6HGmfwxcat1BtLC6iOjZ8gSJCReAlMcL4QvgFlwBx6VjOhjKmRtGew+meCodN8
vp5LfqBXgOthOCTYPb2DGjPuyNCMTkJVDhH95Qf0/gIHGZ4XcM4gmjpvWB+rLskpEmLkvRqyHtB4
XD+A+bIFUoV5gA04NyD4SMrwR2obVtrouWB20siMHHsSgMSZ23C7I51j5tshqtBmktmNR85gf7IB
PzBLeAC4QF2bE9WzE9G/k7jrvzudIUlBvzFuhBIM264icekDkUZuXQ2h52YYk+KOfKhzT5FlgVpK
r5vvzFfBtb/J8R8yeh2BHuDSZAaQUOmd0RMfAx4Zh6GgtKlBbWWaOhhfBONVt3VxfgGxKcc6TRwg
1IVYF+Kfu9qwZC/a1DGTBlMtwhuEmKa4qAg9ODd0J+vqXKiEUIpaKPOTtQ3v4uEUABEMmoEshjln
QSIGoEMxnzKvvKtqNhx0kpGCViygbyJpLk7QhPBflatg5LDlyhriNeBMCX/W5inYosxwCWxHNAMr
vDfbcUoWUw4gpcaJE6pR0Dho61Vs/uM005IfZg0Q5H8bbFoVhWIj1J4MjCoducGnJyLIu39GAUNs
J90MqLgAtDFeYlVMKLfADNRmx2Jnds8E/Cj3JsBD6aZYdII0OSOQRwcQk1Lopv5cFLGbIQcJrBbg
xfKAXq0qDlVqIkYEIETvEwFCiJGRdWcohTiAfBusoTT5wJNUCkJsBNFttZ6qHJZPIal/h1tHa8K7
Rxu8hL/pc9JMFqwJW37XD9K/QHtQK+BxZfIF61qQdnTbdAC9/QPyKQoRE0+eiZyNNB4Ryq43ZWET
qxx5W/EWdNHKK1Qgsr0hslVNrYR+m16qgCDhHWmVB0WEDKOEw4s0yxSVLQm08EmKU5QmkoSAtcS2
gM7S9P8GJXHGmihUmekymWkNjk5dzHgwZYZEtHOR1u4UJmhY6MIKq0OeitDgf5l8zhtP6OqJ8qH7
ocQCbKsa6LE4Y1wyjheXq/trcjX/8hqBUqVKmJK10TySm6bbL0IAmXbJgDALSNFq6qrQTSRXlYnq
tjKGQFvMS3FHDK2E7zdkLTKIurJmuWpmAlSX9KJivFYzyjqNdOyPackL+VxRBdTQUdFICkgJwH5R
DASaXI810CImfhlOdj7eBhyBLU9DXaE2VJZ4MmK2qFCL6otJZ8YkhcPVUnaKs4AQCbRJY0tOCieh
n5uIU3NXe0uOp32aXIC4xOAUPdCiKgbyIseWhq87joXyOxdy6mtam9QuHYzN377m9DU/NE8Ms1Uk
6B4ZA28EI11bw1F1IyLVcr+jGDl5cnjKryvQy9V6MZVxYMc6I2hlJr2Hd7pcrhIwTzGrNSe5jijN
y5uMG7Hkv7ia0BqaRG1FukzJNCLcTsqJphN7YynvkuwuCXFkBPUlcik0U5LkT9zfYpFMJyE/iV/p
DBtyhckd8vk4n8wJi2brOlPOleVEnQ6HagFy0FfBjNNkVbp4jrXoCFoi8ou8Wzosm8990MdCnyr6
mw79NX1vsxSDuXPLmsBXCCupH3Vc0FJFZYFGSfcGMbN7gDuoQx1atZjPfbIgiL+keX8W/58S7GnJ
mOy3hUTMr87Nj5VW0/vxLvSOMAUPOmfuB2U6E54BuTSjYhmoSH3qP0SRqJAtEOFJq1vjTndQT4lC
aDqGmiLox65wKRlOU6cj8BrOG8lkakx6ETOON2bpmYAGkXrezeQlocb2iWEGN7s9sKFFU2K8FjMD
svuu8eQV9ZjyNF1w1KtHhp0OQ6c5STlSGaah4p63TVFuiXM0C8vcf+YJRo6KG7By2BNwBXXHcF6Z
G3JY0NqmehNZSVZzCIlVOMT/cHgIOECPQGEiK+kqmWhaiHrZ3TCjQM3ovgSvQatTcYjIThQX+xYe
h+g5OBOctKIUPpP5hbC3Jom4Hsp4s16p7NY0pscsi81UX7FUeTDf06FlL2joNjEHOKGkF6ZgqPLz
4jjJUgmE11wUGJQmbaH/wlXqrEQnLXMwv/CApIZKphZuzxUrrtyBMKd5e3ZgmqhcRPx8lSHL8Feh
vlrw2ei6KXpdY0f/QqWLRmZXLHc98VZNzSPDHYsvYcyoZoam/QipC27wow79LZIIJ4o9nLCuRMZd
GXiSPvclIGXZT0b0dp3cZ8W3/kym9Lwii9v4RBmUGHzII5DhySU0j8Ml64vbwWDDbvnUKK/rFnBY
oJvw+V5hTDc6yqVphOnTjdYHuPj5R7omdpHbDi5EBYDUyJoRdZRDimj+nl2gi0wuAGxIti6kSNKU
h7EQEMBASLyJ4pTvIL9Dj9PGlf8BE+itgaBpaHm3bGSBAzpbzoF7bxGvKHO7sj1az+9foVWNt2F5
3+Qz8bLRq40Kh1n51/tgo+VuKmrDvSxwRsQ9ATiHQkCoBcQRSOb4b1c0zg8O4G/ym5xHpeV3fQTU
UMhxXmRAnQ7tXYSrSfhuoS8tX37fvdxb5Vyn8Gw8R4n9ZoqgAKA4i8RIQmGzDkU/Fg3WRais9K4o
ZzymOxuha3ZQHO+B3EZqANBy3jj91Pym6WAZFrHzxAcUFMDdoYBT/iVbAgWTG7aPWLdZdEE9BTsF
FVAa4NoytT4i4Xfk5VWfcOIllkPRkudhIzBiVzYHuCt4oU52fKKTHd2OMAP9iUyTwnbeRCrBSvFv
+uIhQrKAladFnTIpKHKBMbhtsyXOCCyUBjAeLLsYcC9sgI1zadwa+7oFwV4H3sIk5j9NzTMtfUA/
sa/6Nzc+21CLuFzOGz8kZaNqADBAiT3DGqg6QEVuMv+yeCmRVeX6dLdjc76GqVPDciONRnstbCIO
I3M4xhhFJk/xn+fI8oACJeKexSW1FD5NOmSsWNCAMOUWFynrxPBitCgT5cphLThsSClOslxq0ev5
hpeJc6oBY9xQrK9/yBiy+0a4mAJA2YelYkDsFUdnOyJRQaqTVWcOBhj+n2wWEgplJ5RFuTrsmI9a
wP5LKyE209ToyPzoRuuQTaQQyVGxa4nOZipQupOes7y4OATvr4l4XIQRjBoqyH0BByhl06iKQjPC
EIMn8gjwvjEt0NNQdf8vnSiCPIQ6tTeE1osKOYWKfVwZD/+BO3DHSOdiIEx7/UdbEuJDqq07TGLc
lao98lBOx4dgT2AD2KnjEaOY1FODyQSS9dTVa/JgHXHCxX1sQCZqdIdESq7fMPY8fdan9ogTKhKT
gQZAN15GHVwHDlCFYddV6ijVxR/K2nucd/GIxHBO7WMWGrP20dTlBBqTAdeK6lGKqRWnrVH1c2l5
iTxWHXqBJjUXwyTSvJMroB2CWdiRZZUDknofjKi8r/4fTpkCPLXDYGv92rRAUZk9cz7dzh5J7dhP
3UpZZ62lAAwuED1fjCmmDBMzrQ3UR/MywHq2HzqJ8om8z7U2kxt+d1lT64S2JV/6wZzsCdT6f+UK
5pTxAHifPW4esx/HE6ePt+3N2NCZmnLXghVwIC2r5BTp46c/e9oIwgwhC2WIjDji7tyJVw1QEsyO
JXHam0HQQGgoZGuu/SPcUiT7+C7r8wA87JGo0i6+5e+aV2Tl2qKCHGE2gND/WvNRcRh/BhXE4G9w
3CIduag8+qA/Cb0R/RTQ3K2Xd+dgOK3b3wsJTmEId8RrfsptUPKGlCpUD6MwkwZ68uKF24LIekxC
LF+PsI/ZrSgDl0Flv8xD2b7PILG/tMglVWgI/ajG0w6xSMuLfXPrPen1hIr9vHE/sWU/ovxItPwq
aVV9026HOgwKMDrAvYr8k0eaUnwqIQbqZcd0YDLg+LNIYlRRbepP2bhFIjciCCKSip385Iw1uZhe
pqobGqsny4GT3qLCfhVqDcEre0kEReYF6ZB7bUb8piDDfM4f82tA3x9SZ4mbpej4+49mS1AwgojO
VEJlM3W1eGcZNIWln6ZsTtft+n4DYFdrdI+Va4R8YMFh6miGyBiHITMiDP/ZQxkIBdQiViiclO+S
HpM8mWGCHQUYGE4+SO+BWTvF8gBlLiUBI74036FVw9Hi0PpHKVrRPemhqDTWSlNfXxROIcCqCQYx
u/82pMm7XV3FzAxup3lv0eEUHsiRF08vPUrdEmJ/pW6l+6Dn5oNw9uXBI+uq3nVLY29tKnQHxVWN
i0wG5iCU34LzCghD4Es90erYt/c8EY+frebcPxlKeUY7qWwBQZz8JnqZ9vUMkTDSjQfSAwOmvTe9
Wp1auj1gLse5GONh3rvQvED+Yz+gAsphusoExTT3hcLInVfVhgkZoKPU8eJnYCC6a7pFxu3j86MW
1x92uXmBuTNK2ke4zNy9gApKC9eziuvJjdVBxZMpqGPg7vZjcOuh43iSfWTtUu5bt8bfIWnFDtq+
cq01OtnhA4VWoAfWhwpfSKeRMYctJzxCo6U/lEdapfSI3NLleE9OEhIbckQMr+xDGpTca0j7FTHF
EUEJpmuCdIA34toVC8cRG6JyEzHTf8bwUsBBVSimi1nIvLPDFjMxCgKlI1VRS0qSMEdHyhpSHkAF
UqBH/cF6MDg7f5O7K4OumhWoy0Ba4i1KyEXScz1mp2AFxVSEtOwYJCuY+bZ6H3UoSEGsoE8M5nEu
sqLpouPszDaRvhdLV0tWNyOMZ2rUVB8g8oO5yTkmTOYJ2uhNeaNCkQbo6JZQlNROeLW5bCE7wma0
W+nQ+ajDklgsaXW0cj6CRzqEcbrTxHqrikvaRB5HyPK6awk0xmRozIqN5GTEvUjcZzlqUtfXYlB4
uGkUKZJAR418/BudjFNtBZkYVqQyUgJ2uDy4LGZr4aYZ78L7z7+T54HfF/ou5MDusLtRh9/6cHGq
+STEQ0r4ozA6utwk3RytdwVhiDBo7ERLxhVgvCIm51aWOR1QbAgInJGHB2Chco1NcMld9l0/xwcI
5egCADSAli2uBifLCfEagmA59i/wWrvDC32neNKUEaAQo8xPWgrFFpM/jdh6VcQO9Nsl7yyHQwc3
hXNkMegfPnS1kjHSkpUzwmKuw3AHZuTc8Ll3deOp8Dw5HBLTurNAo0ajWGuomlyHGUYsnq4cdhA3
neAVHwGzQRvgM10ZKctoJgMtXI3snbJxhgKqqjZRgQv/mQz5JJB7A5kMHWnVTlqPL0KpJj10Mxaz
Fnsagq6WRcoeS64MrK5P/oTKUIIgFKaT5jZ1Y1a4kitdpQYH39FuMYPlN2vCqa77v6yAIlC58HCh
TkrVNir4MACyanyWSlUxz1m2Idn84tMs1GAV5rfDx9F9qEdzeuAbkKN/JTVovv0vKGbv3EenuQn5
NWGyKUV7GqQMAvpmooEvo2t5FnKVaOSp1AADxBev8TBVFTqP8EL6xGN5ZHv+6XShq1RqJlCX3pAi
1M9Ynq4EsJQjVMZXyddJh3lHNDJXZlSmwYO7L/cALC4+ur2cOrLxmLF4Z7Q+E8v2jQWg9ZIG0PzC
W+9rHvOGJc/8wYhMAGkSo8tGCTXTW0YMNYz+vdmngpT8Wq2FlscIISVSs+RizzSrJBQQvyKMMAnm
oYwqWrrolbl+dzpFrj5s+Et/2aCwyA5oZNeeTqnnxQ6SheUGah0orkt6W8KxTV8dQFXlcW2cejil
M7UgFfijYq3UPqYbNVWJXMgJi6K7qUOqCEpQS+9ERgCJbbQBdbn7rsX2rryI3kc7j7AvCiflyt1r
cUXVnl6uNl7cEMrfsQjFPjXpDRg4LN5Pg/XZneLHyrnXPf7/OSxqNHRJ5zLlu6+oEejWUUMrqN8h
dSb4N1A9zKG6kEhhKsUr6mHCEkCNkDoPMjuQanN10ohSHqO8y8hXHQzyToVvESvP3SXQVM0sdikl
v75oCaELUzsale/1YgU5xLoYwFlHwSkaLuBaCMdMZp2qPaHkJFenU7OmzB9YV6XW0YbVYzbp4LWA
LaAy2F2mDEGPNhVjW5hIGmpmGo5of26LJCBrqOPizHDwjP+Ca8iMYz2ZFRoimkXxb8Mfv0jAf+tj
pO9rvt9FTKINl7/bdfHPhVpmiBAz9K5FcbcHPaiAATAMITxvHpcBQpfv4WXw4rjUK94uB5HG8uDG
9b+0Hsu7z/DZvYbX8BE9KUt9BPsv9+IyvSBTJiG8EtL0u0D6jLuo3KBVM5mhHzlIwezSV6RVqZFK
kGCefANUj7F6ykqa0IzpIXBO9lBf0o+RNTvalRAkmVgXa4492jFseF8/+Dxaw5Rh4XPl0CkueOe+
ymc3SCRsnBzZp6L9xmO/O88u5S+hPvyCyhU4mshd4Hn8Ok0FIIqBHVN6T1G+cgD0iANEP5h0RTlU
xRkI94S7ASavbZwHKGkvZreHowTUxp+oIZGTqyiTcsV8yyjyIbzHSb9qF1c1jcaH5vJodcrWjOCg
z2LoNoRL7E2uh+2Z2aX9Vfp60jFiknHPRcbAr1FpCTebfrfsS5RyxCaqJ7UhLw1j1pGTVXCsDIHK
j/TQoDriplEA/YleHIpIsrB9ZOCU6lSVbppAQIr1XyUrYWh73RxwYRej/JSAJ75RANfIyKYpM6ZZ
yihDLlHCQP+nCSrN0Anz1pQ3iarCpBcxGgdDzuHeVVnues1C8TooOaTKSsxotjL9XYstLomIjhEV
UUZfa9CD/oShPoNup9HwRHIV6ysEShWnEcea7qk2fYo8PRlAc5KC5jg7CnwyhBNsO/827hC/AMMo
BaEV00rjJi3hFGYVd1jTRICr8jHyOXosTLwSqnOVlzMRgDQuufdmKWqHDFZs7KrbvCAhoARBvlXE
jQp8H0fC1+RWwK9zkf/GYZwlWeSj3QiBRocPnBI5JtSh15gRUvHwsd86P6ENSg2cwah0NppPLabO
yg+m7ALCBiK8i9WYhlYnrkZTTI6f3jwcX2rytfQeZrz14vHbkeQGE8lvaMOQ/ibqAW9nTACglce7
y1YEgcsFXGrDtkD3YIXXlsaCGjqInI82nRV5JW8ZCVBTaiutwpJeCMuPcskPLdtUlSU/1WALODzF
VW8yAE6kNarHzVKRioQRK3T+Mnlb9sgOltSbEJ9yLzWzJuCfPFGjp8XhecqDrz3ugLku+ZIAVwQJ
kucgehWHAWYHs5M3i5U7FQqiaca2HeN18oNuiMQeJfuIj6AdSuGpAT/whVIysxkZP6Bs2O92hxta
cTLwhBZXm89kVOQSNSAvQDxl82XoiK+4N1CUghARlA+JBFGhllr7IFp4lOMxva0/Nopp1Onl7K7P
TQNJubiIj+K0KlyOVD6cXprWhUYWrIqpd4Lfe7eVNyoh0r+VmMYVNVbeu9FSUQ5XpWVE8RLZkoa8
7ChsBZJlCfaYTnmjYMHGT5cPqWrnPGY9LSdMZ32aUk4CKXcqwDDTlSz+Bj9K81/vwvJhak858WCV
hTcrnldCHF2la0RVoq2KHk5I8v+6H5rCbW36ntpF5x1UYAPjjMgj4Z/lEoWY1PeUV4v/y8Io4dWD
N+ljQv1NzyT+aQTjaTdnT79O1kF4CkorK6pDx1HKLHoQUulVWqydPzb0+kNPfyh4HM0CBGEIgQBI
24qNT5k+8qviKj9MJsWhjpK/AfQHEGLtb3Ehv5302C0LWefaJgalErW5rzDu2U7JL/lJyd4rauUr
TyoCpXujUSMHSpak1MRLYUfcN1XAtfXOF7in2i0fyDg8guJwt3zPctHpTw6MKg0+Kp/RChe+E+s0
hIbJiTk4z45EcOh2/Q9RODl0QIKIqrmwd8EXMFzpvkaGqCVxSGhhf3KU6PzGhithZCLVpm6j3lde
EdAU0ux48nAZqPBgJn3xyGlDj/CERZmZcaVFltXXkVqOd1gcZqwmtWu0fBlVR1kyZ6N5mf87sVWC
WENQB/4qzGvXQiN3dyqv2hM25SPAXQ/lGug8TCkv0iRpmPChyViB3+kc9Xf5F5SL06i1dWRTMY93
F5z2xZvLbX+GYufSYwbuLYoa6bHxts0XYM+8/Yqk8/GiCAx6bXFRXhQX/HCYPi24qs79roJdMkyg
iFwQ9dDFUTJ9L76LZErqCcY5xF2+8zzYtVBrefAD/QWSSw0gsXrx9BYoaNDllr6sdHr7e1cZYhi8
QE1Xb76lmKW1Rec/aRQhiln2I3gdhvNC+/lxKIKCwvUckeM5RBfx+Xa4SVLTprsV57/xXq2fNDvu
XRof3Gn1qt8yoht8WtUyiaAqIvovuqORyY8lSiuAEUEwb1Eq16tREOw1p+UImCKi1TdyX+YZFKfY
FzAN/0TpmymHlad8DcXh2TS/o1IdorvAyZcvhuSlJb4c0vsPn0wVTa0o/YCUPTqGyqcJznxRK503
aseiD6VbpuplFO1J2gbSc/My5TlS7/+OkBubQKclWcLI4W+lTrhOkBALT4RMZmQ4QSbRkMaQxdl+
nEFWoEMq7m/rZctMakZh/R6f+jeWD7VQuQgddevPau6Wueg4utKibs2vs2whox+yUsz4s11CRwYv
Duoc7acv4BtpkJ2yALS+pAwAR9wYxgNQ+QXY+781lXXrsEE1aAzTgs5sU7SeGa5n99lliuf8vJsl
X7upCWWmNp9uKW56N3UfdJeYQxouMdj0JunwEn7geYk5VYVmJjaLqLc65GHtqJRRRpcuJkrN7ms0
Mck2Rr9BMvz0zu42fNEdhO6CyC7gWrXe3qeb97bM472HfYFkMjxP8+MdnVOQNe4ky3N4WFkB6c3F
J7KWtPpooyMeKL2U6SItPL7wBufVKygjU29vSYOg0d48YX7tax+1CP8R3zkH7xbvBlW6mFnAaMCy
+xAdbvo7HnrZzsMjxvjCpj/28/U5+hTvRrLMtTP0bB+cqQbbUBbxbtHtxfs1nitSS84xePvzqTXM
DGF43Lo7+iI9gywcwDRBpv1K6JPSa7txDgLzuX7b9Z4byl4BaA9U9NJ+blgaa6coeSWST6nXq5gi
BVSVwpLc7+5dw3w1ikMKH9zs8ELYQWBTf4ZYJJ+2UljF1PHXLdDwe+XO06v0Kr7aOBdJr5bbmQBd
GXo5u1UaUxBvOd/4FrAl9GjD13uiZEoesl/ofRrfVqWFsfgNYUZG79qDJtCvQbZ5bb7qpea5T7Dl
bac5O1k+W3u67Dz7yeDrPwd7O5kUxg93Hn/i0+CxBo4YYITDX8OCwp4bn7wsdKp5/bgy4i9j7YgK
5//t5kQNQqCU3ZSzoJj16J7bFS9mN9Ehh0muVxrCE29OvHxYGBRZuWcXeY3GNqQboctMIp199RIK
UDza5CDlgf0su/c2SkqXTtXlTtM+ol7tbRAQOQ6+9R06bZcBdRjPVtmzGu9oHvCMd/jzkuacVh/1
I0CRw8aSpf3us3VQ86lf50RDkin7Du1PZoX2b0z3cT8ZV6M8Pa2OjZJ7Ile6YzZZdZoW0sFdhzZb
WoRQwFIcfiJl9RHh90miNJ7rH3ZG7r7AMFD12ZmMwEXTksqOLV1Is4v5urpWr+gtexsgEf9ExdGH
nFFxpJioRJvvUZow+LIjpLvCYUqN9mF6QH03TcVjWJk6Kh5JeQtzahvzqFvwatWQlMsUgF3ZgOhH
gVDTLSg93N30Bf1utJsWR1lW3wdhYEsFMb1b79IrNJVVkpzsrpcM5kGmWw0O8M9TxEHuszbKcl/x
WR4aXrlxhd8oStfcVatF868rOmGZrxLcyM06493biFD5YuFSo7ekByKceAk+cpWAW3M6iVHp0Ur+
bi0VOFGSbHokfHxtSDvauf1QXIzE7r6PlNJMQ+FMndB33YY6tiYoVJ6MDBUxIaSxLCxGk54iNooJ
iGdkheXRj7y+UpmqU1///bH/1RzJjEp7heIcDnEW+Ko9uoVge6BfI0z2brGfqR/jY9di+19lVzhm
wx+5pg3OoSEu/8sK3iio1KEanljewd6Tu5MeIvippCNFHHJ19LtKg/uiQEkACZytrObRvbWO1Eqz
7dGMTNCnfH2hnnKelY/ZTZ59qy4/4dMSL2vjnQLtfNoBPyLds7NqG5s35L2JdZsmtFII4UswYxLC
PUw40lJ/O/Lbc7f/rO0aVfe5fi1P8IjWFbKZPzq1Jb1P+0PT8E9Y3JHHwifoXODJWwMr/GKWKRLs
773bILuoBpsZxhfP4Lja9I+deYB22PREA+sK1uxFrrTA7vWeQgq4dk4ttSkuUu8rvTTB+ihBgRyz
SMTzMpCYUAagPM5ExSDSlNG9xAc1QZUmI9yg0Y7kQ2pzhNALCf8gkrAbaDOFYaBgWmAd+qbcijiD
s5mh0F+uqDgGxBng1rLQJM2Mb8t4/nwwRrVtTyDB6pU40MoEC4eVJ6MiVrXZ0JfGXZuoMrsV4F9I
G7jWepbpcg81nBOll0+bIlepoF3bu+mTZozl+uNlk+clbRvySfB9OB1u5MUIjV9J37IMgvK9fkU4
Yr33zrnWL++wm5+iBMY0RVnIfZDgKxCFv1FmpuEMKP6RlnjCCO74QIcHPYSK7rk6oU4jR8/nFo5q
jvlN+5iyXagsk1fj9LJ3LNC8c0X5yaZp8OXSowQ+n0UyqDA5/PHK5HBw8m15nJ9hhQpRZhkqAy+f
c3+PKD+hGgNmUD1DM8NLiwX68OleOacEomxsINxVHpqNt9Y+LK9/RNwvFrQqSmgQRLN09VUp1P9L
OyPdumZRqA+J6j1kDySRoj+nnolszYMKX01honLmiAJv9GFm77bVyk3nBqXWUiFew0MVzEO4Uot7
ZDRmnzlNluZt4Ww0/pr9lj8KT4A+4//oEiIsllFoxpKQ2fZ2fol190ehl0i4RLBb/g4QB4XtCS0t
hZYEiO4xNik/9QspGNKjVWOyxbFOQ5ueCe23gD2KpKR/98DGoQnIgAiWgMfHUn05YmvpJwVekqdL
90btkdopM/Q/3VLle4r2Q7rlQn9NaxpGYEsjaPqwFrGFUnqj5bB3QYl9T3ftYqfapqNm/7y2gsrf
b/AbPKbP9c6nZ963cV/kYKDJ3atMvph9+SBFtpENwdWme+882gnNxS/1Uq/ibVvZ1ngKWOueW5TH
O9OGv0KU6eGViIXTnDrYy7jUUCqOrNXNfdfHPusT8bRAQAKiCjVEYLuLjb0gLTB9uEJ6qIbge6qu
VqwtEZgyiZ9LM2MLD9bLBTVpeStpD3yk+91zGNtWC/ACNINGYl2xXm/eZngZbzqbTpowFx9WJBAk
xvx8T/9n0TpdjGsdSoQZTmadGtVxrok7w7bH1hffS87uWKqhKnaHCU3pF/3SndKrff12roCyDpon
2PQE7EPA/y1QBlaxW2rslcPh9yY3oZuYBJonIEUq0khMsgJ8FugHgD2dHZqaYLZoD9BB6EBGw791
qjB3qNV6QphiAl1rCAxsEXzFxSNVuSwRPqK5LIBd+F+GERGMhcgQB+0DveUGmIcMX+p5YRs4TB6b
GahZqFqBsv3sv2c/DIMOkBabhgCgKf9VRaRaPheUz1QapTWY/Gl2pmtOE/0zvQ3ZxVl1+E8Yhzu3
R/kRzQeQTD5fNw1EkISieDqpD6gFgR3PsiwV+5skVUyiigQMplM042SaTFUcIEkkaUS+YT2qWY1Q
zzcaHsV2wTT4KLbztY8LJ4l6BpQ/fMEOPM/PN0j7eE92lg9EGfhjTdZSL6ILSDwD90tLFzXg1A3Q
Hbi1X2gxi7gycchtuPdmBaHHkv32iIKoHEFtHV2Grzd3y4SwX3dn00AAjWl8hWx74ww3pJU2IeWa
0GTywEiE4GCkwr3fqEtDnKEWBSKRayHqO0PBxsVK6cyg3gELCg+EKFi/wElL6IJbdW/Q/mmpQn4C
YRKKaPCY8Pk1ehTMcNoCLnN1QEubxsL1D4pPUDJqUabzrb+dq5NrUHJIM9IfCM2rjVKevaLABiqP
PpNtCsWJB6aX6YtiLTYehB75FO4auhq1KUECG2PGzdk5+8X3nT3UotQ4btrjp/Oxuxd77p3BkHl1
+wn5fccatKu0G0lIML/QGxo/7B+L7kpa/kUTiy+CRFXw8ktjU7+D7+6dckoghvif5QuL35CicRVr
gFQaoOTFBRPkqpabTrFV6lYdi0EV+UOJ7VRaUquXHs4Qa2RYZ+qjnSMN1btSAPNy8EzAnrddynQG
Kt8uka77wcVEh+0FZR6OH9uWPIqdMy0zTfUuNFWE0ABkaJf4SeX29Rc1R+MLw2JxQYjI8Mw7kZ+U
iCmbc3A7l+g61Zaa84LMJYI7lW+5R5x5uOeqUR0CFaUe4GUyDAyL0/1giqrYfbLDUE+qeIRANzwB
nwATdaq9GTGFmeS/pLWm0oEz4/6hvuCJfgtcTByYarto+9XaeEWq2BlXuaw3L5I7BahKtl3qX5Qk
oAZWC4bB1SkjdTNdFziXH8dQxbBIx3HBQ9qMrdE7G4unhwmGoQBPU/W6on2nw75v3GIVLKuE/tN8
xRhQ2mCTBYHutKOh9n4mUwqPfd/PNYUI5sYicyoIFikQRwtyIVW75p4BSQ5OA7Hs5HqBgozzQ8QR
aWD+7sjPhWqjXNHdVhl80S2daAz4DL8gT2/yZLdAxqrko5PksK+KnyPbwc46QiH1g0Ks0qACji7R
A9HpH2Hyy2ysasym/5N1Fmz3iQQ2Qb/vZ9C1sOCDbd1XfITggJB9B7Zu55qnPa2o+TRPcSWQz+Fc
SI6eHLIK0E3oIRaLHiWrlxPsi4N+bEq/KY65kJIhAOSQOHgPn40vV7eF9MhZxz15oTMmLJcIDYnj
3scstt+Na1tYqFI5ejVYOj8pmmDeuWlsgeZlXQs5U6PjOjy8boyiImQyYoAWbk9bu3hq8mVABR7r
tcc0hRdD58Ew0GBVA0WuMpY11sDknBjsvm4tpYO7a1m9nz7BKTYuTFVVYNE0Ek4SgR9iNQccMV7i
XWlE+qHfsBOrIkXrCOgeQ7G6i1IAxM/WpcwGtn/naMPTpyryF/T77xwYKalpyfPnZJT/iEyZRA/j
iMvuKUvCwNF2OOqBZVHxgPdHYM05F4BGYDwIqqJxO+IvuFFUQ2aJvov0rQA/IXkqPJeAWOkCQgoa
DfEWW8SlJTGXZ3uiWyrr5kXgAELNjSb6av6QghAd+Mqr6XHOc35ssGxElFvQDxBnTeOAag7vN+H6
OANMbBHnVBX/B9XzCW6EqaURo20fZhsGgs6IVC5bHeaU8WNQ8B34WWuE9qEMVeL0FIpo8SScbkYp
iYwdE+3w27I9+QnT9o822UhZvD056kCjnjiM4z1Vc5rFSh6Ji8e2yL6ng0ov/F5FKOoK96Cn+D4U
H4KB5RHLwxRtwkI4UoRj5L/osKC0GUP1p26GqopMm5GJl07wwnP1fA2w9mlNxgchqdYilDFejPtD
1YT8CHUvTLFVggRpEojLjNAcL1S89V1o86fkgs2Hu6pPZ5nynUFbSuBAvg1Xy6UrdhYNJkfQ8FyA
06KTQ98IdeRSFk+bozY65S+exBZK79MNDyAERFcaD5QtUIC9DY+U06qbon6vsm9hDsjCUjuhv+8i
OmC/qLulGTZ/3oCXztdnyu0JgBQNhWrAqDcgPbiWgnT6mcoapG5TFmg5VfBUFiHvzuTqiceUkJES
Qob2APFpBtUCEk98xzXlUD6JZYNefUs6+1aXHhyYXFV+Jb15gFxyT+yYa+deRInqh/gWbAmCdNPo
5LjKAHDzpE0fISZjmA2Q81yxTgXXGR5CqUmi6dguFpk61w+mqdD8rk69TBaC87NzG0je9AxT4QZR
Mj16oH7ehkXX2E3es8OSVtBKvZjcgOjL6XUW4LDgFIt2qnlaYmR1aOjEqHiG+6Z0RT4tUgfKB4gu
ZRkkTZoWSJswUxEIUWoD9SPGmUbV7Bh/5ZOpbtUUlrstzpi4GpqJ8sV0e8XiAEmCO4DSASGdbrra
d+KpoRXye1FXIwnfffge7UMKtQsIjZzo0a72V6rd1h3f0N0aPSi0ft/4A6GmhqbspaVSmpt/4auy
PBo9kPOCPrs/U/hemDzyteuaxnlILIWvJhsnYFPESkwZcMocJvXHOKm/xv9H03ktKc4sQfiJFIE3
t/IGBEKYgRsCFiu8N09/vhT/We0wMwwIme7qMplZ4OVYLSVl9Fj+VpVvtCcsinDvkTci33ZDgUa4
MS2gpCLL893ktEaWglIi2Hqp+lK/8/Pb1OBu1RrOITkkek4bQHVWKJZf93OhVnBIztClrp1P+4jP
SOXwevMgNq2tCgEX84g0WefoApndmKW1de+w/lBjq1OdSKgnktEcfTZBhhSLuf9HD2W1Dnv1qBcS
/VQGIDeuPHW7Wnr2219DX2ZEvOJq69ZTslFWSkrysjCkNKlEUXMBiA42pq+qmtTgAeSAR5dqPNtv
kmnhzstLlOyUalljezSCsjFpF2b9L5klsT9kl1wK8ZTfZebbE/E9UEztywTMKdGqwo0kx9ZkEZOd
kqWiJC0CHyly+qb25ASsyX+/3XrnQ7oP9G6DdQT4onCPNBv4paWRVhYCIF8oCBjqUtE70d2IKkjN
o2mDOSuYQz0PNcP6NxdM/uFE4dlMh+Szw4WKKPlVIDhQyVqBPBZXQAJaFHgtDIIdzQVZ4fUvlqMb
LWhQW6mQIEWTjHeQAmMpIVknBjloLqS+FUOJuvxy1ubQFv6FhaM7l4LInCBMoqllXjBRBKakBeb9
Yo6wGTgGwhEp56BFfYWQE2P8qzQsKyS2DrMExgNtSXzXpcx/2db909JCrE1OjpUa1gvNaSha4tY+
XHxEc7Th8mpdU2BD8wQ5mS/+smXJFB+e1T6mXMdcJS/wce/OnkPBXSIYmM2utCks5gm5m+Xh6gY3
2uGUXYl/siByOjtrROkejh8e8XhGCYYFsWhNzQ9hDpx/M/AM7+Ua3inYEn2doyp+b8E18H3L/otA
/+N+7Ots03s7MXkIxsZSGIit5f0jUxEPBim+eozsIpOKDcJug/CtQqMa4Z/iEZN62b36pTFi6B6I
xlk8ox3OIKbdmGRefuUg9UuZttbt/byZI/claNvsUbQSVxLCWRiouaxGYUmQZIZqDwTvCLHSMd3L
ZoMwTFP/akqgV/hehLm6NZsrnvOK+I5Tj7ePl84P3wR4goANSw4AJMxscDYdIYV53db7gfQRXUNe
iI4k9Pt2n5gl+9TOaW5wvcRb9kZPazSidukQb21b/PRx2buQ197ypzyr9AEBPV6xjFl1/qtMChj3
yjPc+Ji5p6qylsHaq2gemCKZhXdwLvVEALzaKAcN98emW2rmqluwdzjtWn1nP59ru7D49s5+MX5k
RBsfYn6MJz4Y24ks1A89RwXL203keqv2STqd7us4wih1CXYAAEHYhh+An0bmYPtJV2EpqQweQlEC
Pm0oMCBqtQnWVxg8DWpx2DVBJ0543BJzJXebm5xvS+ZHa5PIAY01p6pFKg8UcAR/JWXlTlTVu4NE
VGJY5aAX1dhZhV+0RCnbfHTFDPqtk0r7lxHukVsjV0ZgUMU/pCsmHCxgBlGE1oAIWE/5SV/a9Ezz
6e2wBqjT49KpXqPSPKX/wux59wuzU68wLJJm6d3i8pOuIt/WFTm/D/qIJ5po0XearqbiF13i9dFG
zmtbapeOSC8IE4lzSGC89h8zSKey1eRk6NohJKK8Fy3fiKH2QNFCTbrxdYlrIXo9Emp8w1fCIbrE
HIp+VpB1R9RG2SIoa70OqycHqoU816pDG5NX7Ls3EDe4X8hqUmLWV5OkDmV2iE/Cwco3ldlXC+uf
ROOzhbaOxHK01qt3W5m7cUaKkk0NtOXAybU0/uFaPlulg70B5MtnVVaCGKjntY6P3bBdmVDxr7Q/
JQlCzHCg+YcMvQ5EqwRCXEStM8QaybVTdWr+Awzyh8oOlChOHaWjzVayY9uCfyv4zXu478OgrX7j
e9OjJeal4G+M2bnp1YgHSuH6baPucrq5r1PUKHpXIzy/o+s7Mm7O/hag/XKqNcwTCXc0Di/t9z28
790L0de0s6fscg9fWUD/+hP9O4/ephH8XV52oWq+91Z5bTfvEtw9sXIsLmfniD9nX9tkDt2Ge0iN
MdzXyRrE1NsskWHBMSRRXUCl9WqYu8z6XK09q8zHmtYtpIVQ43yAmcHsf83yTtCbInJ1MN8KZIUi
CvhEdwe78dGxTj/WtWxtoJkj+krVtFM1gjVmFQL9LS21SF64RQps5FOcc/s12qbHwcroXubNfrl/
/islxe4lasTF7gtMfP8y2nuNeE39uVtdVBc8V7taD/r3IhHA/7WJHElx3OzuvetySzUXv3brNtbm
gX5CBH+4+0erfJYgW2HSwKX5V04Pq2a675P9RvloVUT56TW7xDQnxUX7zCqrXa+Jgejv/DXuYIFi
AIxa1GApnXVLMwrM1/4ULBUFUaQWzlYVDx2GUPqOPo9O+eQ/K8H242W1cH1yH2SHYODs0fixajvr
VnL2BJMII9GI4mU2FuuSe966u6dTJ1pE6IqA7U51BuaQVWm9FgXSt1Pz2LCeqBsU7ebFLRGPFqLa
FqlHFBXtZ0YBwOiVH93DJyxcBq9PmK1bjVewP7aru87mmBSP7X3JqlaDyqVVQxqUPNemVTmOyizk
B38zDW41d3rpXu8OEnnlqw3DezcDgvJ3Bri4eqAn9VcJ10argIdxiqpBNTM3zj6E+e0Y4cm9uPXg
TPx36j0RAD7Rru3m19pUeJjAuxgnw26Gd6/Z37dOIBLurUayYUqhC0/QVEnuaMwcMBAPTEozOndu
g0v7goSyWpWfeI32cHLKAbW9gLAbKqUq2AeKEGRQ8PYE2MmcnXsZZV4p+SIkRNoB13Ib0WzAyeiC
vE2ntDeABIwZgR41LOBf3N2TXwjVtKYgin7Wr/4jUYDilJ959RQyANMf7Zv03d0EF/K8WfvKPbeB
hT/NZlrulNpGVIl38037NPqOL6PquDw2fIAG/W83axHiO4/2DXzHBu/m5eLjdA/EJzUJc1udd1r0
n6PqAUVMs9g7ASleHP7OH7NKam5vvj9mhWwAi0ARbW2zQPaHuZx8yPCd7ArdWh9rxL7R2Xp2C4SD
gOYoxm/tEz1VQEnfXIS5CUh34Zd6/y0sb5Eis2l63vrUreJdk+bEuuleuoeuMaY6up497Syz64Bb
Lov1YgO4pmHte89eqY057H9m5+5l9uxcR+tk92zvixbYxXOH1SyX/kV8rD6l0Mtsf/9bDyvt7/i7
fKXN9N5vxO/MbPjvmYFuAX0vLCOsdl6zZlBzywFtL+mFsU/ONkpyYDjCc3s9QwR2FwGx+n9NLM92
hNPxFTAJQnT3G5OxyqdtW41CkjWxn+3dMf4W00eWbJ7OuYwMXZLVW0f8dcjyRrSj+hJ+/G2H1Dyt
UDGGaA1MLfJBKuOrkK/Wg7+uR9LL4fm+2nHKIyFTjEpGuZMripFPp6meIN3qo5jzrwQOOHurdJXk
qwFespxzSYz8GrRcfCHutU+1ft7QaE6l8711mdObPELAFeGBDHnZDbEBrXCBTdMf0np7V+s7OLgH
V8IBO/fs0bWFPt5MOTodRhIh0Qs3oF4KpGWVOEZemGQwID/5oZl5cAt38zXaPczaqL6skRxeWx/i
x51pULIYYSVJOw+Rrqsz2ilnLGpLTFe5RYQ6PVtSHz7b93rYKLmlql1q2CQxKEZirqkXfJw7jVSo
HJLOAXYDsYhIHoLBqo7iERAJIDGDL2Z2kZ2scwUdUesOqBwE7M68ovn6tkqGtaeuvMBdD5pk9R82
DhjWlP47hWV9vl6b76Z3L1vFmp8ROS+uL6tSdF7g0mHCwH8dPToN0r5Fq1m1GhPm6wtRiJIJhhGU
ZW12m1EXO5BMI8P9NotEI0AiyKkZ5gHDOyqiL007s08IDOvWOSKncjMfnS0p6rJppBma0sAVT3b1
2GKhYtQSbX7C8vg034TX9t4vVsw9jvoEV4Zq/BedidmHnngoR1QRsDh1tn8FAo7BaWPWZwbeMvW/
itmYF0bvl1nBor0XjWXWv3zyBfZlvomKaPEHdvyM32ZPmzbX9ElKYLQ7mtfkW9E1O+nUTezw08Ae
ODdYRpnTKFiPqcVK96/JnqnD5M1LL+B3UvLtVP1OlPjm0ySTGl9l2BzdJq8L+ozbj3kpmJeLw53Y
JLeovLfu7BnJhTVi1NabwIFSKjxl7l7RnMK6IztHWhcqEx4tI1BCJaQsXm/rhFpt2Spzz3sNbh/X
82rdb/aNNCgarFS04gKLxKhw87FlzXY12Q5e3VvrHF9Dg2IQeI/RvvPt78eoWIJ4HJb9a+eLMWod
gm1Q6e68y8AoEivtUGR5tc8dsH1/tNmMD4PDoITisOEdAmPQ4GrZ5eRJzLcwetsBSTDn/nS3yXPe
nJzjXXAGQI2XST7v79oB0EVOyf90p3+HKRXBW2vbQse5YBWh3vaJwTYNRgStiA9ry2AOUSNF4hpg
Vp9xeWwZnQZ3W2KJ+LrDCjElCenJ7W1dF2uCXVrKDp6QgYvWrWi9CuaXpg3eOdyH7/YWwfZycHWj
uwtbpfXGOB5IHaRIAQO4BLg83Hln5wZLKKz8K3Sm/UdmV14onJskwViFCc0n29FudALWZ7sIg/Ze
s8rwTnGAMy2YfRDWXZLzLYAhgEAgwgGuGRSCYlIYX/ftyq3zHD2YjQA3zBc6VEiyt4pBkYRHn/E7
bSudimr/Y5RN9svtSjLtON4n5DguS7SIAfQ2hke8SHIO5B5wA580NSwLWVNZm8zNfRvX6oDe5QRH
DO8q65cS/n6uWm8Sz1cgIO/WNkH4nUl+tOoHpgzownP3MPlKEf80qNMkkL03ZnAgmbDJ/WPSJ2U7
NQ+o4GysKwAOVACLoBfdLUPPO+zs49l/DArAx8tR/eJkZade8wrVBHfm2L9uvHXNRfyGMy15uDOt
78vat48XzCIzvOkfcfGz/hGPj0U5KscP9ww7Hdg+VQqUuyDL04HNq9jnKBuxQBtLBnJ3P/quzWr8
7X0WYB18MH7zMsMpImievizm3bnz7ExDMohBCejvmcUiMFJqtMGlffCBIZIuQTPHcGpXF0zKujcl
5H1z/z82/vWaWdW+90/xK6y0EWGmUcqeRrLGqBg9R9NFZQygrNYtkVJnSM7XF1CJnrF8joBTvRk/
7wWW+g4GAqXI2X0LfrjA+oQUMbn1VFYtvtysLCw7mbPu7NuZd4oQ2bSrfXwguFH7gKJIQPev7mlA
GxdSTd/OIcrazWATHsN9sk6N4BGxooWA0KxskCHW+Yo27be76dMcvl82T34GtPYV16NjyvRHVAjG
D61pS3ETR+AVVfx7fE6+4Hgv2FTDxXEvxd8OMJWW4QI+j69A/Dv7QRm4ZgmIvXAECvhKHmtnyJro
VNzBdXn1NtHebwYgWKMDi7EHdjo4xMa/Cqe7OnZxC9Nqi8xwtcVMoCYHrxb04d2t2t8xZ+CcvWO7
iPdBy2RSy6ew3FKOmLIQ5SDhF1icKKU9+WT8Tu4dQXfMHQxPA9S/R2cALiRb0WHftsohvSICI8z8
K2BSI95C3rtQ+6SNBLgS58ALXq17ck6e8aX7Zc7N6D6xjxrdZvyN1t6l9ZxNN3aFJPa/LUtd8g3B
GHeriBsxoMaXwXa525HNf0a17rpdBF98aGIep+60VWcH6KMzdYp3Fja6jNy779YNDb6Khyyi/fE3
bVQnk9IEvenk6uKv/u1It9K6hkqyfOomxheicQcKZGcdToMakofV6N7ZRecFCIBhsQXWs/W0y/3S
pJKo3WUWNJyX3+iVgW7XPCFKKZoznGc7xEg+7a8PhBqWfTnZD4tec3BEDWde71WxySwPRu89Aiia
bLkZm4X6jRFgV/+9oUDUoUW/YLpAmG5Xxsas6rBY9GpjILlwrBFJATBLwuLbf4Od8Fl5SU8AQXvC
+i4hOYtKavHvtbqw2g5ZzdZYsoc5nZW7jXgas8o/IqN/bGdvi5gWkVJueZPTvJCsKbvHVqXd7Ff7
qNEGcC4iaKDUYICtu4UeAU17n1zcilu2Sq2SLz062iNHbxgprx6CtC7xYliJC37DrTIQmiETi5pi
uXOJUCEJN8m+fYiOrWm7EW879cx8jkGQdAvtw4Qz+wwOSXFUpoUWP9BNrk2VJzz6QCYDQdQbgDpZ
WgbQVqkzoCSGgIW/bl9HkKrg6JNyOQJMaizQ80AenuR9F7Aw4AuY4mASgL/SvAB/De9w8Jrz2YDu
h7VkS1GiMGzAGoKackp0yxmsE9UvOST1ttMq3r4M8B+ucxbrv3pSTxodAyhnJd3C7qoyPqdu1fsC
93ij2b2PcC79LUYTYmuH8Q+P4UCjJQO5L7xJGt756tZeQQa5/o/MgVOEHldJGnArgAa7R+huVDXd
mnNhYeQWNpLDkLZ7gNKrnSzYBJ8ciyLO7Y6KDnV78mpQB0gyYp0zhK8ICEmi0oB6UAsMuKuUw2p2
1fkCbKkA/2jwCL3Pqp6cBngOQib4qPgY1FEmJ3gFpLlIaK0btpqMPCXBe1sB6MLHOszvL6vm7Glg
tsc+ffwbGbuijzkC6dZILg494tuv0PCrqZFehvBX6F7zjT7d4/wA0vXcr7VvNLmgyrezb0t8JQpt
5RiCgdOM8aMuy2vKBKRXcTOzbg8bE56N9+PSLPs7p1QW1+ZjwkPZ56SOFNxG2bzQrbXuYSE9rj6d
Rr/QvdMuwSvH8pfqSZO2E7SsSOU3EZ195/sGPdoQZDNL8DlBE/hNMNG3GYwYXMVPskcmlSAF+XEM
D8XezouSwtk6gDrJgqvBUYclKooIYmFv7fvHBjB/8y9QokgMZPb9AW6UYAFvqlpHTqffQMWI5YlU
KYbXy+KXvSaBhhvBFR3fjtaBOhWs+wddplDhy5MeLGccpIhhRRJOQZHLPgY8g7tztartI9rN/StC
mtytyTk9goV/dl+zaVJPy1e//EfMqMrjjuIR7eZpwYNzTB2dEIzDKJuXvzumtrefNa0XSxOrMx5Z
Zj+LzhaHHHe1ACUlKH7tKlOQuOhuXoi8UtqWqcIXMT/unayMg3Zp30dnSs2j6ohCWH1E2bPDG+oR
CYrJY7Lr0Yo2feXNggGjeutRffxJ1jElI/DNfNZ3RKmVec7nlMafP65gEXrAKXhAtWi4RkibUfsE
Jc05xpu41vmGRfDSuNj4zluyVCBaJnLA4leXt37DOx0Brp1GUPZqnWnrGZ4jxlur5H7cbRv6RPxq
r+mnNHWf0cmrRmewTNvgQqP27eDIgEAqgX42tEaDXhCp+x8woYA4xqqkN7vQekL+2FBxd6re5d8d
l8HwbhX7s/Zr4zeTtWE+QGMg6wH2StU+bMaT8A4TUPU+rU1cWWA3bsvderRpTnDJbqS8KG38Axk6
2a7wxEiYR5fJafKZnBfVsvVGFJwQG47mw/wwI6uxAa0P+AD9KsCvN6E6emRJn1e7hlIK0DbyIXS3
pEgbXGX5y/+u/8g1GHJAL1VvQ5BN0q9zH+wx6rs57riLp17+l3UfCVdmdfpItfAbPAbv+TtqMAMY
M/iTREqjA+2dtl4BzV+UGOqs88V4M3v8fbq7gRDn3A1WHEbhYdlgqbyN79E6oSrapbcOIQFD19kE
HYmM9MR57c/RvogiKAOJcgHA5+ECUKyDWf7rRDiZC6NX9Omg1R82bUp1i4RXiYYg8TWUFARRgH+A
IuJCiQe6tc/n4sb0qbNQaREUXkoYfWqJ+Wsn0qUVOZzsEDhKwJ59YKMqIZxMuz2EvAPZQVqlKH1K
XBAkCrodjH9XhUZ4yvz70Y6TRJ8uyQxORwBNnRHIZwqoEnRIFpDTh5zNCRUgaMjiGkgS64AYSJKk
AwpU6KmKIb/ilbnOCO8UNFkVylwfCGY9EipIsbEXRCVUaxXkUwfF0sWjPpM8AJuaqUpACJUBDoL/
OR5WuqpNqyesD38IOm12NGmzF4pleteb44nutsSHD3wUVw03HW0R0KWdOa0+/wDi0ByCIjAfS7UJ
ojbUj34Ov6YWCoxIF6Wps6ZyPOeFwRAp4ws3lgurJA9C4sGSo+D9kzYgTUEy0EAFh8QVDlq1zthp
jcVDX0I9V2KGolveWoI2OpTk+APAXJv9qoD2u8RzsmmUFtQMNyeL88m/ijU08ZBPzy+5/q4KrcBk
v+13rXq95b/eMr+p82W3++OP9VFm6IpRjq4jMkgUZnNN5EdbfO83rQpVxIS3H4OyRueuQmc6LnWL
PoiStW/NUu5iOgb1iCAx9T4VFJeUV8dxGqb4Q0nBjJueTk9YbTryhR8TNXyvK4A1Ejxlr7W1Rl3w
xdBfxTMvYdMoLf4fmTnNiRwajEKclCMV6H5bFcyVeoZL9kYiXBKDEJLxh08SwIjRyLgWkr7/UwWY
62ZO5u2JmqOrBxrYWaGBCAh6E5VtjsggSMwQB4BQB1hue+GnIfXQqZlK/neRz7Od6YfKqFEm9Rc1
x3D/G+oMdobFxqI3JrNUCb0/RoW2Sd71BIYQYE4aOA0k+CBB4QQh0QWleF6pWyaYHWAP1bKLJrca
QJhX54bzR23snFH0Uy3tc7yCwfF//huNnBy/Mtc1vHiljIfsABQl9h8x6ujhHmlGcovR14C2j9iR
5sLyv9uq0nOX7t0XmzQD408jAHIs4AVBdnuSJPH+vanFP2zSdTxFCgjlBe1EL9VQEzqCc1BJH1CS
1QVJ+rGnGtoqRFPo5gq88o0cZQh+n798rdYo17L0BE0VZhdxAB2X5wDuV9dMDZ7ZbIbIS5pyyTid
4U8HEicGXuXZpzehJ03hctx0KsGbjENwjXBd+aKsQlIdlK1gUjmZkGBI0CYBT9W4/ISy3mUAztch
UgLGj3sCrKYoFXWol6oUnxtY4TORBpCaXSg1xysA9ByNGhVJpgk2J/U7FXGlxCMV441Vh5apFlR4
JLEgTOBICRl/4FLB2n4At/mNeyUkGg2JdIOBTc4BLmLEyFkBkEAVJbeMuq3MUARRej1MGC8ALYqb
RLpGYAp2oz1zjzWsUVuaA5vCbKHygyWb9BlOmFINIn59u+gt9QMEMgV2IVnHiKfpbVuKpDmJYK5P
E2BPtBLtdT6fQ0DrLz3UHJivNDA0sVTMdpmG8cuOR60R01iqICK28vTVMSYS3hiVw2II/IB3tUbO
LGzFyHAsEYPhtgNGjrmpYTqgEd6U4UCXTDsEVjH72OSoi07NVRPX2HLGb+ftQPKYFWzGDOk3sB5v
q9kmpHbMEt3Zg2f4DKcQbiv2t1fBub+5eqzY6MHV7P2o2Nt6V/8afXH8gtqitigSvTA6UAaLBIoD
O+c0e/jcjBMPl1XiiwfvuAVrITTvpkNC8YJK6wYu2He0nYBSRoR7zzAAQeUSfTIwSiQFEA0Wr5ox
QuRRHEn/sOgj4QCiSvUoJD7Jlp+SEyPoTbsyIAPGiJZ5DBykCpaSPJBBw3GE1VqgD9iPEqrS/TYC
5AbuStgrSReooF+mFi/g04WqNEqf+G1bn9ao/enwRBGnT5hH/mx8HP+gAALXAcjldqo91E+bH+w/
eEjy44CJ2qzvSQPynl86mDd/xY9JpDEiLaYAVZQePnMNKEv3RdTTxVqfRzuvMlanOabduDLWb3rU
vLtHUp3E2buOtoPtABBIT11OKtgvfqx18ZG2g+vo6fPUjtiQGlcDz2rj7gbi1CBbzW+1HEfNjhzy
nLUxXrzSr+40uNPEI9gN+K0OATyHkp+Z18qrLMkNEmoeeQEObj7pGxIJ9rwpnAre3atAxhztlgQO
fA4WAMlLftIA+P+q0+jWXuyNeNuvdZFtGzV7G/mABopSRkwAwSHF+hwOusvB4SNmPLcbNIlSiIUa
WByUDVHufGMYgz7yNAj3jloVHHsWyc2w2WaWyNSpf5RWTf4tuUbUQPz7fDfgIvmHnAUgSX/tTCrT
EkvBBvRwIpZ5C3uG6xT+NGnIHKp/WB6WZK+FtHkjiZwvCLhyoo4IUP/zCk94OPzFyVcmZ7kE5SMX
7mAFiOAg5WLygRsy7+oJz8XlLHURdGhTHnuGkNjyHqHg5MsP6OoTOucn1gF8TwSO+A26hD7s56gx
emBL5J0iOAq+Qw7HMp0mclWFXDmgHarV6uhipgTYljg3UQ3fwAQRvDO9fn6M5MgOcQcPDqfl7EjA
D+/JDDqTOT/K1Qr6fSw14SLijLxHKYE5umwngGPsEPVCgPZ9xN/lO2BkhaLVMpm5AKr6E+B8+p97
aLnFnXeCKbzn2+pZ2ZoHusGlW/vc3rr0lECKyZYgE/nFs7Xr/CpwhdG2c2x/7uZReeS1K/3xbNlE
efi3qTB381/UEw17pTrhxyRR650tfWnbgXvYulvepjfohS+o0JlV76/veS0yo7T+cy5EWlZQ8Vbn
Dqbw6mk3IFELM74n62T4+ip5axh9ZLuoZDsnZzFFiUgw9z1chpelxjzHPxLNNACB84dw+iG6Z3yO
WmuUyMte6B6rL/5IgGG4xe52ZJCKqaOvXuVLfGfVL+XslPuGW+3XnJqzG32I+ReNvJy5oZx55oXT
2bsL0SrnWit+udttpIjREtOem1Q9WdnlY8lHYkvvVnpLM3OARAlOQNEBVVdCoCm15HGukr+n61Ox
NAk08GrquGztv/aQ6I3nVtQfcuKkLFdHTG0cY61xwutrw43Le0DjLsOpMocq8dLZg7VRwl7yA2sU
x4Fycnm1K+RlhV6X9CglTUvcLHqxkn/e9iRpLKaWNjr5wLyCS8B3QfPBRrg0DzsiftEkp/Vwyv+E
2sSHD3/HQhK1DmJoN5MymfrobGdv94yk5LmVJ7pIw6DQ0EFiErIYQIM3Z61GQuUOaJmne3FUey7Q
NUgVZEnliw2vvlRDlaw1eo5WshrEgzShnGjruuJ94oSnG9NaScpvY87iND1bXFFd99VCiuYJWBrO
moBvkaxSvP1W7IQvUyRWNOHkXSb+akjYyhNSAJdTOSHyIWL1JWqKnvJEbvh8zrf5pH+kfQ6qYkSS
Ci2BRemiifOg0VrufEKgKPSCvjLcCt7V3TMiv6nh7vEHaExFoqlH34YRg3PUQAcAPqpfHOvxMGe9
yrzMg8THOKKS/qvRyyfnlnI9tL2s6GonjBoJ3Wm48kidrcELGhrY1rEcT6mKfg8zKHPOwb5aa9Sv
ihZQNOdjn81LcOw9Z+txxQXatGhAOQjWVplBSX8z2lbpcWoaoZ7Rc8wftjU7+W2Sfiz5BVkJWHmD
mXq4UM8xr5a1p2TBH+n5qredXL2Rsc4nT/kJW5PKRy64PMxmJXtw90LeZzZcKcxSpWFq6NPf3t06
ElfcPTxYtoEeZrOiU7DHzbBgD/5zm5qecK7jcDYY7EMdjl7+86dwcfnTlZ3pSBDJZoQg1TaghqMX
QU3LcQM5moEZttEp1PDExgNS2hyU1GbZ1XP4scd4dDub9zNdmcfM55XmNKbybJX8M+/+fwywENf5
b4joC4H4vkX2gZKSPI7flvUlsYCupBqoDMsoPicrP0ma9mLICOUtwgL/DYWmUDtJjX3woTJFF2fo
p2iYyVMUBPcUCIO7IvmAvSGZiRdEhTKs03RPH8UIRusTgNFfkqb4okWLs3vZ0i3jx4c9jjkRJgfy
lW1yCG+b/4x51P1IdDBz0hQtz5hGl0PtX82MaGiDrEQenE8mZVd8IXBgzrdVglaWg1qRYfvFrD98
JHoCYp6RVWI9giRMil2L30/pQeHDPZWSgaDfwpH8kOvSzznTku0JraqSVJIqOfHD0Ej1iCX5q1Ju
3NJbDeb51a/cegY9GGuH1W5YOEZrUuf4FqfumWRZVmpV106NvseG21z3TsfosMpKNMwlL17pTd8d
IAGnvT0sI2Eh/ADOaOcJ0AhwCgVCle9KcYPWX3WbxalrtNTkoBrk5PG2rJAQNVrRXuaaeWh0GQLz
j6T/rxaXFbHrE2tMwxq+u4BxuIObQPM0QbI/WSBJy/JnRwt6iy4S5gRdFvxkkWHYWDAMREL4vkjq
dpKsFvyecjsEljlbqChmVpSsrII+SoF3Rk4iJMZIWWmTL0sK5PGQe2v5mguDQTgYMNK/zkxTfZaZ
ZKl2WM30YBOjYEbjcclNpVf7hwJ24qMMky6khF02F1Q2MSsLDG81uPkLBbl7rCpTeHX0NOAXD0Le
RA7B2l00YQCz/NNI6EaShLIRF4u+QjQd4h2JAS95lWOQnFr8ov6+mIKWk+1j4UL9e9G02RVDNVSS
BU17H7T33oLDzzFpKA58Tpjj39nEzG+MS3x0Qk4nVtpthb6fRSiepiTf8oNH1RPJDmaj1kZNEFZF
rczRcAEC6cGEWjDLlHj8aJFkYDMbadyl7MViGGmkk0jTwvTfZDRcIzKiC2n50YZlMzbc57hBeQWa
QYvCLqXsSACzqBxsPBR6sNLsD6I06BX+n+YAA3vVLk5GUCOBEZD8vEUVDg/ZoVv0iJpUmXlE7Ayx
kWywhwi8Bv5k4F0tudj+eaD+S7I4GyrZV+vSueJYydSiho0QIddhkIZMXKG0DgAPK9ExfLYllj2g
AyF2D0zCpGSeMWyyt8DvGCvgG1xZW9lDjETN/DfqkhiBqOiNQ3D9yBnwqjM2WaaxRWS74hquwlRG
WuzuZNVC1ygOZ3gtKaaobCZcxAJS3SvyuotF7vvg/DEUjUB+jKympDIF4qKQI/t/sLVw6ER0OBwU
xPJC/nXp3uMCqXrRLbDV1N7IKsIviFskWJC3fCCh3EV5CosdhtJPOOJNDViMYvyBGMcKXfgV5Uut
Hv4qxcyuFq0WAybl4GieQGeTdrTweWtrNG7FuGMrJqcyjkMlEP7+EsZazL80raLtJTcUn0y9FUhW
bB3cahyEyYQeL5OfQmmv34dgStypDN3fQ6qmoIYcLktE8pfWKgsZXYgUIUO3YA6uVr6u8SF6nmnI
u/4A1q0SxiQeCE1EBLNDnVj+COkSAofJXKxBUr/YAh+QJPd3Nfx7OBjobSyH625jpHOXhRQKORwc
xn6e8ZB0P4gqd86eYC+SdMVdVXb6l665B/reJA1DVkUZN20IAPwxM3PXkltPx2FYuTo25RSVZ8mT
MxWcP71HscevU4Q+4eeY6sX6iDlHQ5giXnAuGEx2Z4IMNE4U1XYmoPyaQmL4Z7swkVrS1W7619xj
lz6SOiDtTkyyCla52G04pV4Dl12G6eFXCFvjPepKdKOhcw1LMyEN0wPgnTNIYa6QlnmTmB6Laz/C
+ZMzgmYg80DX/T8HPQxnb6fp8Wq8cu7PLKe8jGGxdHuZnQ+P3NP8DeKNSeonJXmHBU9Chl0IO0bT
INewlZ4eN3yH8KmMj5Z8Fn2sy0q3WBeGMgfJyyHRi+51mxwGoWPH0B8VA+UmK3f4pdmrJCx3n//9
m0U4R66rL4joBPeA4crNn7CIS9wJz384XBRZbGTdNJQ1GBjL7KHuMirk7OvzQa3m8OP8LbTrMovB
sIZwA6vg+EwYtLcwxkrqDmaaMClKvVsuKLYcvGqOJa30pC3F8bNOCVuKMLBYZ38L5rjespJ3jl3J
Kfoopbb+BeQs+A+rh8z6EUb/xQY4B2Vfc5eaKPdE2xjfUP7nlQ2HC2C4CcURk4/kUL54ccuck3ty
797dy8JSdCf/E4EY7ODZgYfWtgU/WmmYh4r/IoEHEQL4IqVQUwvsaudmzp4tcyp+cVnxK/7BpvTN
aOGQ2YUiYQF9Tjafw7OI4VnX9s4+dGRy8aYZPk2c4ymHWcYl5kABYuNnd65tmTe+2kd0DLb4B2BX
R2v7gSH28OYB8Lx8Wm559G0Bny0dsCnDuGGp89u5Rcwr0e3SB1kURWANT3ktlZrIiJKJENKvMl4r
9YRu8Uj+bS6g8H+Fpy0zXIKUautwQS4AmSJo/Gp2gmAFLFptoB3zdIpyGSyvTzrQKo4TeUTsOHgl
woqwiQv0ow1hNuAGkfeF7wJ3G9admHdqhJu1DB/oieL2FwPq18z9CzMNURcUukV9LcKlBzTSl2Rn
Yfiayd8T3edt6wxFRkeEj9EKrpyQ3aBzZ0mRY0hPaLXXwQNuDO7up3cC0y7xehkdUQSl+7uBCKXO
CH3QJnQKr3dAUjOqYQUmBTaUukCikRAo/NeLdlcHFKbwywAET4fgyGhpa8S/BVgNrzLu/LudOfd2
llz5urdL/m+kXb17e9cpsWp1StFNnlchOg72gxr+xMgYv0boW3rrdOsWokKUgZsFQYYe4SPat41g
C6pZWH1yKryiyQR7AARRz78veiOiFul8EC9DbUvmUVUHecWKuaeJWp3MUVVQun2XJ+TF7RcFCd5g
TwltXQml4rUPVV1kL36McnUaVGD6JLbQ1ZRXSurCWq3t5E/JITriYFKwzhPS9T8DcQz+PnSp+a05
NL4RNR5i/AzyqsYhVp4qkLJxBrUU6QbtLJVOVI0QLV/oFg3aeV4FkNw6dl5L0O+4fuR2SRdIfOE/
qVxaGShdpgBCMYFWj5+hykDCGf6VDE0B7wGHeLE424YPwAsNgw8DHj1cig1KAyu3n2tXa7dsSoNR
KEUlRbRxHlBrpIgjeZIumX3v38HaUZirdOvO1tt6ggVJvWMd0gMyZxrX55I7oGMFsi03KH0SOquA
xNHY3nd/E0WcDBXxlB6X4IqoaiLvira/jRQa6S7+9yXhIykRksSDn8c+EfxIToMTzI9yJK1Y2Gq8
oggFWNTqQnhsKZWAVCiJrw2/6z7+Ug1KO2UtdB68y6oEzi9jhVRUMcXkrAH9awn8ED+jwt5kAb0y
sWoI7ChNJzz90SNsySW8/8SaVc0QuBJrje5OAT0dfQc2hniAtCh+yRNcix+TX7oE9b1FEq5Ytpp7
6znmJuMXcefRtzlwKfA6UJxG7FpqB/NGqAEpY5C3aQA9ACWNJQnXRD2qfmlXdSljIP5ynHPezc0U
afl3I381OSW/On+TSIU//HsQAsN8lLI0qrYLGp6bm5de/3HHUWpptPgBKiclOFnJunK/SkBzs3m9
ctkkeSk4bcGmFVG+0OFqMqqkoMvxmxAKrEmFuUa6jSX2KjOkyfbrxd2nVquxpn3R9oVJvOnQSnau
Gq86djAs8kmtMJiTySfuZyh2Xm1Vgiydi72BpFYNV+aAZeAw+7pFtJe0reNjq5bcsH/ykn7pgJoD
KJUQ4026niUE18fdD9bu439EndmWolqzhZ+IMaQR8JbW3tQ07W4YaqYi2CCIiE9/vsBd5x9W5a5d
lY3AWisiZsyYk2mxshtRVslLpCUboBNcSExPUf8gOxRHQNR9edgtV0QAXii+yGFDitngBlIHsYxg
9cVSZEoJCaDGn0E9qPkkT5MMRW4CA+Gc06JHwUGya1KTZoaloPMnK+ZfLrMCop4xuNd0GOngwWRE
xoSmYrNFRZdcsHYB+WV30pLgxTMCkhdChzxzEm2agGTfesCx1KQ8PHeE/EmFgS2oUX+n5PkCIjWl
MTQMqVal0CslKSIvkZRKVqEcQx3Ch0hxfJY3yak8StWZrEAjSZtYU6RM8ulyjexjpEhNxLHkC1iR
0hHf7Xjz3fmiO5AjDLu95u8BCjt0noBWRVnks3rwpeGnfXr4sq5kQ8nq+t/fMAnpotL86e7b9Mex
heLFzeaeU9voLojXtuWRxpIarYuh/EF3aSVXE3A9nfKPih8AScpdQVLkxyPCEsj7FaCGi1lQhMg4
jtyN5srYZ/NPlq71BaBqLHMkaZQBobPbBQUi66MaLtH6k80txjkCezJE30EwgokSTgdRIZGLyb6U
5jvIdpHiAOaspKUiRPNZLFC7yDtFypYqgyJEYoQIqZ0G95lKWSLQkGibW132uwiC7PANk+82Wsnq
oiop+Go9kHtHIkyzl44JHRIoHtLzkL9m+mVCjPMjZuHEjUBMlA1YX+deeWj1o5E0COCfy+fwpsBe
BvwBeWBCrPz3enP4JbsEQbNuhVOr3I2UVTSdtiCjnCgkTwF4j5QZzSEr6I/A8zJINTiAWJD2Sn7I
wyBT/pYIJ+9LFl7lch8Fv6agd2vaJYIdwcznK0swoTPZosyHSr4ofydrFxtOXpDO+dP3gaJ5eeLz
kGHQ+Y6DKUCV9FtK3GM/31PK60/HRT62up/GAad98EETygaWweaGmo4qRCgHn1UmK02+G44Ni1++
dbPuaRrISkaqsbnfsldZMdKe/7TApM+124E1yqaULfU53KRWkTpECt8RtQyVsBxYbdFukJpTNtY7
oCsvG0vWwoaaR4ylSOLOYtqD1k94b7II6e8xaeTCdBHXLJ41bJ+mUdd0/YRyxi85HIRntuP8lwjw
eYmzahgu3+4ybNwb+Kz5pPkOk43Q0WQlUp+xukh75L3LAS48SMmhmmTo39aQMCgJq4CUnyNNhCxE
XKlodrCIxUnO3uGdvJGcoa2Jq+nntzL7aJaLVrlYxJAZIXeNfgYJuTB7iAQj+ajyE2TLSkKEPkXz
8+VNyXkpFy9JS0OCE/0n3qL0DP+7e5y7bExZ6XemF/CBmX5uuPDv5On+AsLJolJYvN9XZ/gjK0sA
MIE5mlJULqrD7ZF07tNgnYDcQvtoHrYERvnRckbLBX7CXHOpWH6JSzAUE4l50q6lkSo4CE/x8wXS
ymzcHjnauXboBXMEtDgw5RInEmvlToKgoJ/rtVd3Yp5YU4lBlWDZcl0Cy0nJ/A4A6eQKmU6TTEeu
D7Iqu12yZ6HiFfBGPhmwoM5y8+Td8l85rzmXZXb9kweb1GsM4QrM/EJAMBoZaFnSk5tQRYwKGlBS
FYHgEzamvweBF6XorUHBPy45nKYDgRdiX9BCIHPMAyFsAAizmbvsbaY0gsP0FHzDY+T+A29W4E+H
gySwEp+oFpvOiCRoTaDiKcnDOrtxY6YrzVU5beR8kdKI3mavOaV8celigHgm61eeXy3ORRT8C37C
rzzlT5UuRjQfjE3ACr7Z93FyohBlBl5OHjlxmjODf8xCGiOcXFJd0yXpC97EQWC7SgCSx6GVAHcD
SIOYsWJ2PDm5m8w/ekoQh3HIocInMXLp/8bhr9wijgR6YjvpU8pmpFZlSagO+mwS9uX04P/xq1zm
wsgSisAMfAWCp1AhP2sQdxHhEOxJ3uEysOyEjkWKzULEcU2cmWHqgU0KRjDO4dPgiMlPkozhH21L
1t5rIB8JHRLqWA6cLCTc8oMkp5DvxbJt3p6cR5xignptYJyiYrIMr856vcQ9Rj5Bvko+WVzuJJ/7
vBdEZvl58m9iOi1nI/1AsMAPk3OGDg7MCL4eyYABux4JwAR7eWgQf8zo3mAYoHUEVUBE/2YiECtf
R8IjSs/C86Au4E3z5lnAsDefQeVye+UWyv7jDbH7ZNMpDQlT61n+e0Z9j77JC7IaP6KxWZW3LPLJ
UpZhmYBgng4VjLEKtLVkUkChfJMiDq5JUx01lyYXiMs0xIad7CERf8YvgTkhhke+avacSACDNP0X
Q/ivgKNMNNAXlhXLgOl3gh7ev5j3iXtZQxlgf3g2fXQZNZYtzLJKgZHkZc4+KIkEtXJJV4yGwkj5
Lbqy0iAlcvmSn0taI1FF8lxl/omqEonZXdIpAblrYCQ4Wssx5EzRDb2ywSAJhHANunqPjoZ0+hvs
BQxmLI0JgbKkmaqTvdSN5Qle8kSDz2/wiqGkbDGpHrKMwKoMnQhLjqkHsnvkVDiX5TbJaS7iJ3LT
JKXElBwU5VPu6QMJZM1J6YtVq4IHOBNRDGvx0T9ubj+JzVMVko3QeOSf/59F1OZWDaATfSkzKCxC
6xpJnvygphU6o9Q2rH9Zq7JSmzUvgevdBBezCTlSWcskiRi6RHCkLlsJwh99ZbkyayBEP9ElEzlq
mUEjXm+RBsQKDwM7/g8ZEnr6VcMMeFJQSCZVNV3ppmBoEg3Bt8Q3HIl4gEKBCmMa4FK9ylyLmEsy
P8XZLn1KxKTJdskxgNBXg0OTF0mGFUhFI7+BSXjSTSAD1U2DmgyMk5HcRs4v+S15kjSbImoWyZcI
gS42EIRDfX5nvE0emsmlIZdJ+X5HAoxdyIaTbSFlPqwiXlCUMAx+DsQd+bOjxZpNoviHP2WzUeD0
+8LIRIqO2Umhyp36z0HHl5Ebg20kJYxsy2ZVUOlqfvbVRlFTtosko58XUKurzTLvNWHyhxsptdj5
i3rsIESLCshPMgrRa5Tcue6XvNTeZdDaSAV/Y0ZLsDfBPj7g4BvAT2ouWaaSxrBll1jEM1Mp6xJZ
To6BJOYo/Eh2HmEzlT+yDGH+NYnKqxv1Tn/P5jbIrfh3IghF1qRlXCE9VSKOKvKV0hkStqz8FrXq
e08s7eQFBhg83YybYbl5w5gsgwROmExRRZO3qFHtz5Qtn89dLveIYvUAX1AR5R4yhdxjpuuPyT9e
L0isoihaoLonWm7oiXKrVRUA9D2Y7yTyffB1UtM7pRXSnyNG7HArUS4O8w2I68OTe3G6irdTwfnK
0BGPO+YRMtoKwbLwOmHMANuLWZRXaHbN7tWvQKFfXB9aVmSZnxe7r6cxSm32/mdcfUMo8N3IBYpT
VTG6UYH09Z1oY3/eLEM1CMu9iAkV5EiYWuJjhdNJ9z4VZw9LBJruKN1Xo/KFReONycsOO4+07u6i
OfyRWq9ZJremgBdER3qlwmB6ANZqtHg+KNCTjKYdgH4JpCTA0gPlV+nBy/nDK6Bck7CUcm8EY7r9
nMjTWPGxh25i41AtsazBJ9gRcqyJAVYH7Fe0oGCXyfx5xWUIR7MRybMG7YHBNLFYUDHST1fwwGhv
9pQBX0aTmKc2t/n6+XsinP22UMs9xL/xWlJqsYIuxrdZPs/muYyVIx/DRwZWS4R3acBT86N8RKua
DAH9YYZoD2fYniCKNP9Q/CeGRc7FdI7gjScXEfxr8yujkxM5/JNx0A581TP2X7GHalHUGh3TXsVc
JIgxAZP7MLsxVShzhfyP/G3zC7AFYtKD4g9M4uwgiqNPDGbxTMYY4QrOI8KYxIUcfRXUCGLMIDXn
SisC2QXoCZ8XWDi5IZWm4GjyEkDyUawtc1Ezys/uMZ0ILZPVc/VYnRbH7XvV3uexl25fpZuiCHt3
n80f7hDybPfz8am7LequjvNufkVJV1EdDZGc2umoznP/3F8Oz33qaNOy7RzRTpHhZZUnXjs6eXop
f2AIPforoKwy+4WrCxPoa5XXbXff2eP2V4ekNWJgtBooPaQ4BnH/0z6R7kdOT1ZeR9cMNM8IooZP
ozaUIGbPQunXtheaI52UfCp9Eos0P9B9poN5CRGQiVzqSsUTaOr6EyVyYkMSuLqdXrGTkEsRKqlB
7YiBvaSwQON0aBQPIgJ/J91imqGkAVN5ABIJIAYIb+vsUgLA6aXhBLCxgA4lZbvUAxspZy6O9AGO
COhQ8P93WsiZwew12rzC1ZP+nIQ/qboEVRDIGbnvsYAnsl7/456vyLkEMpPvLE91Ry4mCXDLFYe9
CvnUD6hEMNsMBrcuyNFmF7uTLKCuFVRNqkZQPY8Qx5wyq+MBanLoj3Uf+j+spQatkjxbKhopPF4k
UR9rc1FbFaBxNZgu5GcL9kTWKi+Qdc69OQqgqECKHJsYAsmm/9DyAWepgWK02SQsCJwp2YsUsQJE
kaRQKyEuyAUz/zmXN2mHlFikV/JzPim+IMEmtRgBbItaaF9QH7lW+QzpPcj8+KeE+7w3G0WvpmUh
uBZvqKmOpU3D3AoIyxXwhRlYIpsUedxIAX0+CqUS9uThMJnO2DCC1CAUUmTvGoIwWbHAcPIULW6Q
NIKBbu5yEwR+EJbTJxrI5wiQLa2lf3QiKfgu42Cz4WAFYqB6loM2HYBAyriJfCGjBMjJfuoOSZ1A
FUilZpz44Wx/klaB7X3tOwx+hOshGf07hPM8DHszcIkLxGPqjmZmQNgHTx93dGZw1TDqNlk1Cu0y
sCZmCh/wUwDgD3Cg8jbJzkDp0NBnHclTEFh9vhOSMCkLR7rhripwpzzkelHs78my3ElhLvaPAqHq
6BVLOgdCsaAEZmBf7vsnaZWHL1lo4kHBpjuzBxAXfnbDcWPtSTCW7mE7fPjG5EWQp+JpEueHn/Eq
g9ynY75cS44p6rvg6DDHltKylSkFhvpzlOIrhmGEdSQ8kTd2Eq3JU0wlJui1uwLAi+aiQO2MIIi+
RKMxITq9WOecpjKVcurnKOVv2vRaqj/m9BtJ8JI6RfwYsUvECUxCmu5J94lhKAkkXNaDraB3ZXFI
dipDUrLOpTKRrBTdUZZDSeolqwtsXTaqNND/G4uj3KS02pB6QszYAGGx9tm61G8MoXy+JXUJqDGF
l2xhgWbKaSLSru0ldGzVdpLvS9/k4GUJDOtxTkNwn0EseLsJZ+O8XbrK/jbG6oa2y1nE+g4EqZpq
hBA3tBfJ6tJv/ZRIp6Efy/j5X5s0/jv5TqfHqX50tK/6q715HJ14F82h1o+1IRoyvonezr5NEXiC
xR6i06sttKPb3jGkWkCT4AzB1MF2dA7fhXaww3zYZtdePAT6DuUBz5qvtHBee3uDXtcvqgZUQPfd
u+i3MleCIEScOX5XPyip+K1xNc2JV0RJgm1ndUOg8HBfpGMiJw42Erj/rJ0qF5q+MczpIvChv7+O
2IrZoY17GiGKDHFZ7eCO24xz/ymwsys6Fh6BwMJiN3Wv9NSBTOOuxpgwkYWJXzQTmMcY2T83FIg7
K0ycvuNflE0wxTFRLDuO1UnFUiOM1rHbqrzzPPnK10h3Hl1rdzFdW0fh87ErptUf2Q5pWAFKDpvy
xV06r1ECogFEugrvw3YqTrOdOqTLl+Ix38Js+fmt4T0DHYGnuXrMLa4/21tzpKMqp245RYH8kKei
bMckDzEGjSZSBFiDro7Knu5cK/eNspXiZPtWjR5JUTg5ks4mwsvWvlroq+P2uNAZibkvcLPSobDf
e0n8U8GGprwLmL9vw1C8zI6IHT2nJ47ZMqDMnbK1mcfuoCh8Dw1GPVAfgAz1YETDezElL18jYyTP
HcpCDAUbzhEzVdgPuITvFHRlgJHnL5QvcoywIF2PXhP7h/Zduw7snEdbb7XtY8JNED+rI3NSPIFf
pQxeOxuiOo+mYibaSf9alDnjx5Id+nfvq8tH6rZ+7tvOtzHCcg9lP/+ILQWCualzKtycRHxpTM9D
C/G7zgRFhMipZmd4vKvWT7wX3D9bnwMEDZSVMPnjIfg9i2qGzPiUIvFAsmNPkzluPmMGqcfXLxsO
+Rm9PdqY0A50ovwilfvZ6wzj8FL7JFFkidagRGIJVz7kD9Bq+Sum5RhltZIMi+nhtsOWJS9Sf0sM
ZOA3QwMiitlBkrp64hYJLCNX+4sW/IOK1DhICksBRvSP9oMQW1EDbLQRY/0y0HiBp6aPHjztFfoC
qE4g31j4qdYnl+Vzr5n4lqrofdSIdrsXUlK8EXSXn57tj2PscFoygH/k/dBo4BRY5+gMkIHmCEKn
FyfmQZPiYhlQuvWBm0oOlx7Sra67xoFePJ+8ZWfyFeWWib2l4cvpQnvfcs/ngM9CEieL/dL2bJpO
CzZ+wrt8uzHnM1hf22eIG8UwBR7vn/WNotfoPsrnNpyibJWD/VO3QiZvvgfz40bkpxffOvkVVDid
M85BRe1IxIVGg1/70y3u+Ky9kTsYaEXwnLdyHg9alt/6N/KJU9LqRy/+qpEdRU4dWSCOTcpjTjKC
9aLcPL9QKV89YNNgQRDDX3dNGGZd08+gLto7YymaNxwPkGiXauLpzCYxj8EMPBU/tcTZ46qRZzM4
Gti1+fyN6OltUfSvK0TfstWlZurg1XGKg/qtnHzzJ9+/1qgDWVd0xwIr8TUEmdjWcIVQb6zcJ1IV
u+u+PUl3tM51F0LLmjPhRAYyya7OZaOyB24jSrzwOldWN5ZdKWm6FrtHMn2KIQ5cUnG4MfU0GfJg
EPAmC8fDnem4H4LFnSAD+Jj5Fhn47wW2RiqzV+hlPsG+cR3DgUVx8t1bdbWbmzLxd/Q0BLOgNLvP
p4tTYYbO7BOr2mhK5YKqRUZuST/+t/37hkU/v67SPDjGASqo9ob7Eh0Qpt+w5h62U29QMkWv9QWH
iaT64nR+3+uXFUqCbWah9eqfaO12bSJoxIkmSqLx3/Wn3F12yjz+Kbv59DKJZszvGCRMB+tbO6Tj
kg1QOtfcO1HAxC41iYUxRyxLxSQ8H+4z/ekgMbpA2KEePRh8Q1MhcRCLiNYEdxoyHam+KHA0hhK2
NZkK1cMq+ULI9xvrZUPUEhCBypk+SMQTtkO/ZXde3n50BgYfyGoh1DvlvrZlHzt2FFSw90kk+Uxu
HD3Lk6tTOgEHVm5287JkkkyIEQ/jJ24N9SjoXAKrGLWsgaIPqRB5F4xPkCRvtR8EgjbWMllTjgbt
h39FOWZdmkGn7T9Rj3h5l2xgIWmrhWqnZ5/7kTrCr/c4g884V76SH6JEtOXaWof3HEX6PyRKyHnu
mxc3xKSatLu63Xu8BnKCZQQSxo0exKEQlcjpEUE+3eEhtC5OxmgMKQHrWKTEXHht6EsxujeO/yqI
Rur6uY576uo+zifF+Pr7ZtZmT/y2sHAywCFPUw4z7rpm+S/mOKkDEBAhKLv6eB99m8POmOdhru9/
GXiJuaDiT9sOshfPk18zY6fiKtq9mQF3qH79lNx5fdox9woygkb/dIJMScy37J8SDUxOH3C51Xud
7iihc7fcpQ9HxT2r7epUJ1e5jitWlfGvcbB0lw1ilaIgnBfe44TOKAR95K/buX/aJTRn4WRRtLWc
18YmvaW4RUyaM+nUSIZ+X1bIr+h3R70jreK/ydVKudXIa+T8EAscA/CEWE16z6Tib/bLMU74wGSU
fQhsxyGPOiOYnNFFmqUatXdoSyUrVDzUVXE4ETlWRA2NahSzKU49NJcOEL9Pi/YK2G5OlH9QiqnD
7Pv+hzNKS1agAZuVhGBJEKlursUAjO1YD6f+iw6dVfYLdHIvHIyrq5/05SQkroZH8LEoO/+ieURf
Nxt2jJ5hDx+3nnXrplMl8t6ZVzPclQUtmOXgV1eZA1QgUmfg9EjpWIg/Hgk05GchrfDgtsS8ctZZ
t7/0X2MUTbEa+dGXV6SIU7FMa2Mg9J1cHX4xafrclYYcbPKnx874jZfnBRrFyfbKnpyjBEJicMPM
iqqE3k/qKg0sY1PWoNOI17LPGaMxs6GNrXU17aDgApSKyPwT6V+QEnVIzgU+py7lJ+/i/X1mdNxo
gXmRvejs5E39WTcfQcPqK96pqh9/t9bhdccQrVp7R7wAK1QhXXIz7Bk0ZK36FzTrT+RJ7oXvU4sN
3GuVQGjh1D0kJydfwZb5Pe3UXzAQMtFjHtwPADjnOUKeqwo2AR4e5cz4I1VA0WXCrTxNlVm2tC6N
+s6POdSnrKscgg71y/axTb/UaQZKaZDrwdxbPkB0E483mIYJJMcXYuLvHoDeD9+BlEnnI0nE5h22
gGKUwCLJbDsZak/7O3I4LE1iIm+NeHp4z/QZ5xrXaCQDVmLJ/BuFN10XQFco/fMnWm/vWPaGsiLl
JSuKDhxBaFeVf/qynBZ/1Z+FAmA2h6+2rDj+PE4/23uS5QxOG4uto5AHe62XqwAdQyFLAiazK4CD
WKFQTKshOnpZFNoMD+Ai3dN/0wPbpwUFswgipK0X/AsVzeJOQ5GLu3sFkkSAFdNr7OcMiy0vf6j0
5kTl0Jg/oWobXwoC8Wi14+pWsch6MYo58MNrn2iXQlZTPJuzf2HXYuqJJmp6dB+IKKWyW2yWtC3x
tgXGqXlvGuTP4Q19crCFgsoVQfMkdnlLxFriRsHa2yBGmj/C06K2vA7QWhHwtMkUryhmB514Zlge
mr34qesX9zrngwYAIfeiezFQVyAOvfKwePmmMubAy9dvGz2eLh0Z4+mz9oEo7UBlQsP8YdJee4XH
OjznYdVG+pOb65mnfvX+OQIMEZw6rm17mCKWDN5dPTSKkysq1H58CbS3fwdYob2Jjl+32t4fgY64
oD7ExoXykbfFRFN1DU9U3G9gAIi0tldagwsq6Yqfn+mk2BkpV1ef33bJ0L6ErbSr2a6xFTEnprG5
z6oc7JeNJn7db7fO/op41DH8I2PdYJDraNmmbqC1fMhoZDFlh+rqGwjX8p6wKXOkrXrHi6+0vFfZ
fT68+K810Dw0Y/nMo3sPIgrVm1tSA8OLbiq2yzIPKgalyHz69lbBTd12Esx/zr2C1OWnaqNUZrl3
pjj5jG+2TX5Dg9fjeeeIPR6HWtu702PFpPXuYmaPkwoze0yOBSqEnOo+rhb5fU5xSkzFoVQBhdqe
yqEFKWL7Soed9kx7T44JQ4TlrIi+q8cwUfoyJHZdv6vvKunWUN7W17CNdVwaVoMbgqLviVG7GEaa
/JqaSD8RGHfFMuabMNdCM0/vPtclgGHFCIJeucQt8NM3PT2NNN+EJgphcGFuEce60DU5zzNz1EHk
DFo05SBsiV9jmH7rBHFiW5D2bqvWF2VVbQ0fwBQ6ObsWtDQkI5Os+z4O7x0/v005EDvGUFZBKtdv
QvHv9JQVOoGIznH6Uk3Cjst7Bb69F/duBZ3VJfsCB2cRldsn1XsdFGcBydvEQxZd2zdbvUs8suol
uvSkU7qGDhyhaAdA3im6lA/2u6vnWKT3rp3dmdsd3QZv3LPO/Rb9SUr/S2B2xjVFPbgAqcxp+370
keu3r6GcRcaMdWWVIZQKizsHzIGgf314Fn6EscRtwNeyam9XnxronnaL2x+lSax51dW3EXcAvoW1
m/RUoLjCt28DvACKi1fR5uMLH7P0NuBpHquTW6AAC820GrztUNIMtjRBXIuI9gFi2AUMDnpghhej
alV1I3wT0IpL4KUeI+96+so4gOjMkh7v29/mleHCx9qcaiMwBG4YMs/kcPW4g37f09Huw7okO0QY
HrV/t71PF+UguxFMHqWLxPgov5FeIwxJYoXtkTpR8MxAQ44mAQSOr0jtpu/wmbrY3SPYinYi3e0k
1NLxDbmxv5okxHKLetTa8gyxpEc/vO6z/ID0AfBt3pR99kiYuSTaEfc23XLSwuatq4HuUc6fnv7b
QoDsLpKH1t7ctPfo7rkFfSSUI27DRzGg8m/BxAbiou4VG2OglHLcWSlsZAB61AHDqBHvq0anDV9l
PlDkdy9tt94TYc9eBwsa+jAQRkFcaWJSOtlsXorKsvIM4OC02ywIbn//DZM977Xt8E4uAHcfGoG5
P+dTCqETNGmK7ufW0hcqNIetPnlAL52dIcLrLkdGNn/+wqLYWUtKf5M4+VS2kTbNNU879x/vJQfC
tfPDsXm/+mpikOyQAiDlAALS6dAhMAeFJfUG57/1qyShoXdfagDNn+IjRS+YkrAGJcXnGQVLkRQg
elELxuFrf+OyoG4woX1lsdI3YwfZO73oKskwZwqkjeI3Gwa/TsQ9PXqLcGxJm6AOvVTnFjPOrWVk
uCiDUyNbsd8yAzpZ+Rd6isQsVATL1oQGAyczvrh8lcqoH7OrtntKRzeaOJGbIaQQ9c9DjC1OV59H
HjOhxQh0mMZu9HYoP0vhJbFGABHiL9qGuMC3JdaxATLcUSnz1sh7P8+Iqac2ooNMNVSZ3+p4OlyQ
5/y5BpM6XXpUHgW9qSrptS5+W3XaqF+/BhoumMzWTJIo0OkeNmBEicU5MhymR5Kl3u5kKxMjC5Ca
eqH35t6I+xv2vo42oaIMYiL1DH3Jl9aNOdSuvUfk3pMQzOSxtFpuRvUoGJN70RyFupybQsXK7l7F
h3qtIw844O5cf7N1TKkGoE+R9vQRXPEqqv9H+Kx9BUhoo2s9FVrr/AUFhpAw5S8fJJx4pttEQdTN
R9FC2+I4SHsQiSPAU3NYIPI+st5esr/2QCs4UEp8TOa2NSj0EMfiV+qid53tinVEbgYjDt2b+XF+
w/OZGnzbWpEOIbjHucMxv6+/6srl366H1q9kh9g8VPBnqtJT6dXoo6zw9JNzS3ssTWAe7elV6PKs
TYuYAtDZBuL3AaUXpJi5jf8nyQAuxTRaxh19wUKjXIkLX6VaffWbZ8b64EHX/RdFROLmgZo4MXXK
9w3RNLNfDGy9Rz2U7uqXz2omHXuxHDk4BafpkxHF+EYBHZGKX+bP3DcbRczXMms5+oys87a/DxPU
VNeUgKlvPCYtZJGfPs/xbAdXHmW1SGDB3XrU3ORESebNuOz3uF17ZzhsSk9D50DvqeP76orl8FKH
NL2s/zg5aAtrC5X9ADcEekfOumtPOJmN2XkFSkGkgRrOkZHMSHSoLJXYf/dab587Qi1GdZqjQHhm
yfRue8VvY91JA7c11X91MuMNwTiakjrh00iZ9nIFzMCBhQWTYDVhAWX2VW5xx38siHxAOFQNpq82
OjeALbf2+N5aieSVBfeI4/Y+uBgDbCTO6tIuFgai1+vrHFwOFVmKbTPDVr6bDmwtbA+fxlAl7zTj
0YOCHSsbq6wc0/JiiqfTY/esg/g2KSpPgUrAWQnIjvvHa/h4hbxzCldjdzpP9JdzniZ/wCY6HkC/
+gRo5Eql/VO7zDgB68G1iH2NWBz7bYrE6zV4AKpSHypeCW0I7wqysK9qkycB6bzg2yHgLwXn9Rko
xkgdIx9KSXFk6aJoariXr/aW25ITKedXtBOAumZG8gWKrD27RTJ4ov8NAwIswHAKneJkSb3wAABi
+Xa8HF4Tbh7IgS5nrIGWPdReU44KLPJeneCIbXHFVwDEIJ6Ut/vI9HQyLyaNOSOH+1BccB6VBisj
TgZ6yQ9WVmDU1Du+hRTrONb9it41hTZzbtng9R0pY+0NHtUFqcwePTn6SUqRgO8gUL3FSIcEzQ4Q
5B5GGzL7FgSufjWjUn/3yIkgG5RhjgAV2ktE7+7tR7mMWreZsa5K/Pv8E0jovaewrNcAcazBI2+o
5olTZlBJUvlc5+dnv2WCaC6Jqy0MdcQZ0bJ37U7Iv5AkIN6JsmYEKpo51J3USZwqhTpiweQn/0Xb
p/DAM5VJ0pmYDFjC66Vr+h2jtjMWbOB5958EroADn5bJKRuQIcX1AJyWMJO/vrNjqJZh69y/RePy
8s3yArwpa8fcgCveyfTs7hFhUExUUHB7B+R5Hf3vXX8L9gIEqQAG1a5Z+/e0xz3LUTjVhmX2m4P7
sjo7DO9FEyXv3qMxK+1kDlK8yTl36oCji89JbuusDqJ6Yh5HRQ1HjpYBlPv3V44utdov64l2ZWb9
6IjFClqs+pC3TZrIR3I7LQ+IVDag3PMnQXrfoYbQHa3YKgyqQKChB8HI+rVHpyPySzqdwXn+yJy4
5C74yS8gkGRaxpjoCrXC3gjQcnKrscCtBrCio47fqOU/h53hjc7HiOQomYNzLNkZeRXAx/qmAnpg
WYP4Q+WQP7wKT4tHBHmdiUSKWLBusZAigraD+Eh3b5/w/zSumB0jJCjODZaSD4bK0b2JtiDK6p6v
Ni8e+e91WNRuCs16pwwSwhTusKsW8FtEwznjO9IX0Nd18QWudToAT6fLNsD6Dw/wBluFzH9cjCwd
HW9PqyBmAbwQuO8+BmpkadGRdoV4UVy/Hr3reXO5QxB2LsoyNv60ekN2kJfh4/V9trB38cl60Sm2
9L9cAZoBYL0hp0NeTZrRMj1UjOv3iIRUZzKDXYljBkS8ld5Pwf3Hr0VbqBjwMkkdz65GEhR0fluS
rLGQ6OXRbMhPMgiRbukltM1uRSCCJDyql+9N9qeN0oaeIq2Bsk/an75gRyQ9IaVReeJIjUmvV4/E
pfI6uTOFBMMRJORGlwQLYfpaQOjdRz+mPHOs0bXbRi8/eBXunUD098YcE9LayEDzDkpHgT+aMmuP
SZYPxkJ5QI4z+zbrdoZzRwfB/9BgC7Lh+xfITTRLU/ruMLy0UPchlMxKrnFU7MvzlhK0WqfArH1s
hjgkfnNMXIYmFQXN5ZVJ8e1eI56MUzw8lVDnRIqj9eyne5xzfqbzggGysfH9HhMgtbVqTVssAdps
DJO9Udt7ynAuCUVlDzOrT5COu3cADuYCdrlCbUGnyUu0Pbn/3X38MuWIRh4H+DvrYh6C7mnHLd4+
z0Kj0SAHEcxTqFwnDENrMApASgThl6yXpcJ4CWOkIX5aMECpLqkVQbN0rJ/wPT5SrYBK3hq1YKP0
6Fvx41Gob4f5DdbxLoGmzj48O2AR98VxAMbOMXuiO86zbPVoDgHlAX3DHHm7t+MKUywNb6rXgIWR
m7PWY6ijLRT7HOPxw7+bdDVigEFqlB3tayAcFWqbGeBkw6HCfmMMt29MWxfmI86rF/5FTamV9izI
OjG5rosQVOWxbmkckOnWB84vfMkUv8J+Gxzz2L20uilSYpwZOJY8MOmBT8GGhzkXW+EtC0lzqBzw
74q4kxF9PnbJhdo09jjEUDw9vF4Dg9w3sbtcqRyzcGyqgc47IboA8cfzE8RRnPgmMa5RGoItMi4h
08E6SMMo/qU3p3l0f+zuaUamr++N/vP0A20TbYpxK4xGb+85jKYxaNtpaTnVYaHekelpdTlhTt0a
tgJgC8Y4CMjJT4TKb+b7G24PAIDIMpPqTo0QowI0odoO1w90GW049KupYk+AV4unxzBm2mVjclCV
BwUygoLhIHkggpaEodMxoON2trtULRI4tCkWeoAiJJZv0rX36jguD8VxdFL8S/VjAzdqHpjHu/fW
DmQsFFAmG0iBApOO71jrvZZ1v/W03BdOVZAPGVK4DszMtYshB8Nz1TEj5wkxGJyGJuF10IJocRqe
yCp5jM7L3PHpdu1m2A66l8URtxAUDK7jkrmKmMN0mmC0Bh+7MyGbizkK0kBczp7U5a2QaESfURup
34xjCbFY/b0PsrZnJhMs7Sjl053tkie3MfAyxRAIIRlaImwXShU3jby7EWZ/57+MMWzpF/oqOt6A
klC8JsSV6/5YOzYSB5xpaeVZqif6dwcz8i+P3RFWMqnzkVbxlky2+rlvYC0+fYOT4OtBfS8o1vMx
VhZnSpcZWScC9doXjfHODMMKBikvLd+k9bJuM9cLLgTaCo4wqUsQ9TNNJ3NQHjrfpeUZtosRYjRl
z2cPv4XH4XFVtnoGoN+M/C+ik10ERw56A0OJCUF1JWkTIf/RTzBTfm4Vgz55a/SwduTU96R363xX
tOnT1ogkIunRgX6utAucUenAGsUQauEr7yW4o6EOf2PoALbuxT++u0x5XNY56VW0ZJOeLoc6/S5z
csIftaawkt3B3ycalgaLM7sVa6TrGG/E/hFYLPmu+5kHBJyq005BFyCEqnAzZ2/MO4nd28u7V9hj
Bbhh9Di72SN8FP0YFiZtvW5R4INw711yGFihwcdKBc+XFqZ26sX8vPb3g3VW9pXc79y76W2hweUD
DDlHWHtkr+ByCTtWGOWWewGmKZiRpuNwtbYVo8tX1i1TsY9TeDzE8Y+u74nprXBa9MnLSUJe61R1
aeJXcNRxo9yU9/6To3QTF04Fwlh6+YpuLi1gyi7CZ9E/7lD7gTOHreljK+hM/7QlDTJT735oMYTd
3h9xAzHQ1+MpFTazhNiM7VeXxZ2muRFQn3VyskwT+t8pTNAgPEcpNM+1bQAtAqy4MSPhfAJKFAMF
tGiulZPqD4MbvEyo1rfWQvXvwZl2Q2AgaDG4kIh1T3Awsx99XaDPqD99NkG3XYFx9uOaA1i8yq6i
zo7N4D7D0r6DqYt2iBYgw8rs0nIfcww6ZTYyPZyBrRJfZSIKNN3Nte/ns9uK3NvbK04UIM6j8rWs
24EfjCXOHdWNPdH8hhAtuA/yuLXqKbQJ9xVSp7fBmf4B5gFOzBqL+lc1vA07m84fCLx33b+/qGhP
qt/5zfAe0rr3asjDoAeOmuA8PyKch7CXugdjfYDRQzFeP+EOaIRWv3P0yVdOB5rpzJ4wVHDsnlSX
TFAFhLPBxt1TC3Csp8NN31iLutc5VEW3HeqwIzGfLXpp2QeLJSOIR8+Oax55+wBaIe05kEcnW5y3
BZhqQAHl6j9K6enw4XyQcVRPMu+Yh50v2qxHSNjA+5yGdfe4LQ/q/v84Oq8mVdEtDP8iqwAl3UrG
HNv2hlK7G5AgUYRfvx921alzzszs6Vb4wlpvWtWSU/z5IBiXaGG2EkymjBgV2z6Tly6JHdxD0pP4
wWm0i35prba0wzxxJXWkFVcEhCNSIdiBcWLRuIU4JBmoyobhsJ3SFwIahff3BB9W5DNA9GfiiAY1
SX7bpTeBKXaQkVv9VD/4exOn5sxHQEGQRcpzMnLWKoifJSyZvUdOGgf0a+q+Zt50W61UKknRUdVl
6XUXFcBxm/GrIoYNzNWjvOGLkl08YyfP/gIEH/Ph7/2Xnqc0f864HEmyHFF6I3IH0JiAT/Hh0rKb
c4UMkMTWc/mTmJ8aZYsLeFpyHO/C0YyKORUr/0ZUGGxg5RaT1Vg9whGFGEEaUGCM1GxJ1uiPjbH8
nGcX/apVECeEI0/2+j4Z67F6Kf0wVyj44qOKGBp34kpH6+jDrYHXTHYKNw6ymekx3Mp+bw4S41Lt
kokPChDEDgSJ0Z3dAu0OUrM3J/GeYa8Ko/4e1XokJviCbyd+JMX3O/ODhYhofjNjHogP0Q3cXzlE
epA2Ku27e7ssrtUOEcNGYV99818cJlFnPTXSclC05a3ZiVZ2Z+AUD9aaqoxtEnEa/Rb1hQKAC3Us
vMGyKLn/576MhdaSsbo+AzuVectU3QujmZj1A+P3rN0NwvPqQruHukKcWWLlcV8RPLmcXMQAjPAN
+XNmDh0tRk2KBDNC77C8aCK4d2srS/xXZ2Y3Wj8J0N1m5WZTpmfEQJcTS7tytHFZq+IS4i+YEfQC
yXFQH9LYiCtYnRjeko3jrSaESBwYq/DFdaQ+6jXMAzH1PwLjrsAkhFGof5V8cAzEdmibSH3GIXed
pY9i8/JxL/y1Ki0bY4mSP2k1BCs9ZU4mPZtsT204h0JCFlufUTeyM/7GFtiiO6QD0idUyM3sh781
Uje9IR+GSzmM02lADXJnGqwU6hjyK1Q6P6PhhYuOwrLC0n6ciKbak3Eq8iaacNEwBnqoVnoeQoiy
1QomjICI0t+31RmyDT0KSaQW35aLDw2/mi1r/xmvp+iJ0qfJyvswFwriDLuOaAi8YUZupr/wRl15
6HC7m899fs68k0jzeuLMIviNuuHWHpUWcYDBEQo02ovrNzWr026CO0eEJZ9o/oBa9j2q0vb4xFde
LhBA1K39akgkJEM04LkzzjhdvZ4bYR2cav8FeO7kDw199xgYIuor2mJ9DqjNI2Qu9W4cmyTpBqdN
sU3pF+zPD3B9sgYXhy9DG0JVBGf6GA24n2X+LTGw9Z4oCy7ZKRCwAfYiOINCRSyl5mTyI/5MFG+6
SUSnGEA3jsAHfWHMkCAhhNxogUUBKTgFkXuka2cWveQahhhhVbyXxCuEC11EqZrHBnBdd7TPPPuD
hgKQbx69E9PQGhUc0LIFlZs3nHy42c109+KCf4RfvWC90XIIDq0KnUtxpPgFMeKrrJM934Syhm+m
O6j9Nh+AGUiWI3L0X3Uf/YXUw+wLBMe+uEsM2Qoo6nD77+tfyj5GhCGWZQYIkX35ODo6/CtBSYd8
3lyweZgI3Mgz6kqDAdfCja5O0Edzijx2BpVsgasl8LHms18wVim7gf0ktwAXG+c53Ho+wfupglAc
GaE4WFHhlSBHZrUl2Lx1Jijn3MatO799mhVQ+tMY9u+nMcHTJrs5E2FuCTxwvBp0OuzpHSLoS2Yg
V+BHW+w36RYWnb2xQTfY3XjY/EoUoG6L1dxrKle5Jn9U3ZoVMmFqjEaidoe+mDnKteGcIkLmA4Q1
QlPtohYBKs/M0cHQqK6E1esaBczuWrBLGX79YfIctLTmCOVvRLglQhDuYEgAwdYDhtKSvsAZVnic
CUADtCnnRDdRRaFY1noL2lZmoKD58VpljSjhhX3KCLY8m3Inu0iZKasooyfC+hmibAKkt2aZiYSR
yb81I8SS0xgZjkaDi20EqCysbRw5M33ZjW6GzG1QVBE/amqr50/+w4w3hMcbTI5w+Qh2mAnE6GmY
1B3jcBgMOHqPZn8ANKBnnWzLvIcWmwTjsaofKbST2E2SL71ZyF8CIvJwTA4Psa4a9MzkKEu2plxA
m2BRGHIvb0CYOyOwBbgC6aeH0aj4mDlR1L58ne6nV1FyB3pahz+FAutNLNP4AJBNRIw8YwppflCM
8Cp4MpkTXMd2YMfLErcWiuPu2o5IHPVMeg4w3B/60AwOM6hYxPXk6psasjvoMpNRSbBhoBXuoMzL
o1B+T88fyGp2UDgcwh+l2FSKnf3MLhLnuLb+noIEeintJd2bhoaHg9PKQ/u9jtzkgsTni9I4Nlu0
O6ZUM2qZcgB7H9r/+MhfclJD+m0b1jODtHEkPqLXltFSjxSAM/37IAnlSiIoVoZTm6vgHw/eJG1R
rENfuSIlpK/vxFuE6fJL46TB36qty9DKwRRuimAjiwnnOqO6PwwXt2IEDjKojjbx1PUM+e3T0lkH
wo/g1Q/GiMGA3lQLmir4zlZj+AKv2piEtorc0JAD473hAGTnjGzFMDGkRzUY86kfb7PGkh5Zbxdn
vA/0hNxrmCqOn339YA6A+DswiYlxnvYbJKtjvq1ZE8svoLxH5CS9vRme01o25NwrCWs6wIe8mCIM
FM2rHchXCw+dZBf1AShygnaOkX5Mehne2+xjhG90WqHXJo8X64ut5NIqaDwg3JdEP4xaRmU8BQp2
IxqJrw7egvyyEe0a+OlV7vCXU/6YzPw9YTERT81CeluxZH8SeErFYBsXyst4N4yN9CfMeAy9PDt2
6UKHqHhSt1w4Ok+VYHKQ09HkGpobkK3Ik4V50JrCKTjX8RRdwXbE/eGkeaKSFYJKSOsEoBeRN67j
jwdMU6fu9K6OJMRw71eJTxsNphnNYLCyc2+Rz8AFa6OPYaFc3+MvyFzJj13eKgqgeKdwwUT+LD3H
qhHJxgdso1zIsTX7uDnN3IJRothF9FG+DDs9Q4QBusrk+hECRFKc+clJMQjSYXzto3UQiY5jKsxm
2WyC7XTRrggWo8a2ysuESvgrwXth0+DDDMkWWhS+kqqGQKjz/Ajsq+1zr2fyXmTEa66rOQ2zP7uh
gTTUB6lrTgIrJNoQjMuOPxUynuNFRF77m4LcVXx9+UKts/j8r/ATRro0oxSQ1P8Sad8c9pMhjzxu
7UZtVGQ4Ohlzz7dZcHEj/QDTwri7F8YQt/RAGTduH8WXTh0OnmXlxb5yiMyxXz0+MfY2j0+9Qk6Q
RBcF8EvDGU7j+mECYi5s6xtlGFzBbNcVGO+AZLno0NtN0YiP9Q7Laz8WkdkCb4f3oYTdtyyi2SPx
34ePq96T39jAKXCp1lNfQnph5tBrzDE23n/5F/1quNKalaobHAoNNYdTHtRzgEcIrS30x3k46b+R
21iicOwoxGi4etR46nJypulI0e49ovN0x0MRW3te5J40mWfaclpYk9ztg78y2KvlodE4jR/Pfl+2
yEbmkpYbSm6HIZwWaKsVa86wLgLmvX16U2V6BGrIcUGyAzeRbqfMrltMRRicrzb5SVvUaMcORRN4
aBD57VUBPqrNDKJZPoOoqa1PScO1MPJRI90oL8bJI+CmVNXgpLwEscGW1E8dWQOuq20caqnfY2Rl
ruyZVzAsuXiEKdaG8QH3Fv8BcqSMpqWD3YAD0Uf9A9Dt5C5f6hWniRvZmpeDBfCi23l1b+g0TO0Y
M3eN5QradGteQJ8UyCMAWoVLFWXaOe7NLnZx/uE8ykwFCHboF+lW3ojkDGDoR8HXkRqirBEj3uJ1
/YWFeIncbyecA9ob5IZgE0Yi2TC3LDEo/48wb79j5lcAnJrRmo/xK5xfK30dsmJSTrY1d9MqZfxe
5sjrj09viO6HsAc28XgQ4BpYMoNWAURmsKk5XZTnnkfl1GdkDpxDW55rs6lKK1koXIQMjwATQSeC
oGe6YFynA8BfIYqUmPwsoIQmLCV2ZuehsV7tfcYpDNNXzwNcN90t+mFWHjzUZ+IL02M7bFKEG9AE
6iVHEdqX55fAFIoRDXme7m/0JlFyauIAJfDLGkDQmbGHzSEMR9bH4U0J4WrE1uqCaNhl0uw/coZ4
76SjKlTIQqV6rJaVdK7JLlORJ09wtuKUlf9rTWnrA2H3fH+BStas09KZPhdPZUvrXvsQScO6kR+S
6NN5NSv5NPsqGBxTG9Wpusq3RBr3CledBMW4i2aORtqDakioozwQAvzw6L6Y+P12OVyhOghj3AiH
LgasmHjNuiM1F63eOl/Jh97lZic5eiGjsz4rl9Lm/iP/JfwLD2eSO4/dDvvW6/yixSQXa0fy9M9z
j5mXI8l+X3tqRo/+LF+WCzhxDovwxhz5b9AOToG/dImojInZbrVEc4FpeouYhPIXhXm3m/nwCvEY
NBId0flwpLgkcRndF1A6JKyT/nIXTI9AOSwjK3UQsNCjcXcOPEFhrUN9QbmhpTM5plbxbfLQN9q6
egxA5hgQCOWhKr4wwuM+W5UQ/+vZNbmHNs0VvRevYeYgkSPUzurdYMGz8KpLtoAnfN0QJFMSsnLk
JT8Kqp2jjlVKJb3X0PZmR0oTPtUWpySR/Sjq2RZGciyZf4N81pfdYJsY8ZGxMeD3koVkux+18oiI
Uc9nHhcYdfwuO4FZNT/FRkRWq95Z6mwnj6f0OUIPefmRenSC2gD9om7nBybbkEnw/H6aIj9fMV7M
m4W7ZkAl81OzUwyiUXuUnM1xttXeFhCrIJvB+QmEYBbgaLqlYyKIdl1uauSt5Y7OYGFNM+CNVaR5
FjV+WruIx2RMWQUC2PeAt42MnecXVENh1gmcLjOnuC9fjKdIjUr8w0lTiqyMKvCfGIoQPzctW/Rz
j3l4We7q0VIlYzb23sX12flv/B+catrzqwoxVqcX4fr5jrFqCSBNxFS8URy3NkvrVVgxAGm/p/ue
Trw0Oo9N3NTlHxU6jFa9SHSM1zqXCm9LunWDKSfopMFFbQ0Ev4Ol9ULYkxMaABXSKZYdAecXfkjJ
rnpfotIpX54EtioDpWAEMmXibBnly6wbgff9EzTz9AQUG4VUBl6W/5bluU0PkE+wQJArfD9Ic9oo
BJLgB2jfEAu7s6crUXzF07kr6oYK6sCQvitKkD5cJwSxpaeCxjpaCG+/Zrw6DssakbNVI3EQb03C
rHkEFMvpiBY/OumMniKj6f2QwnfphMZQ4PZkBnJ6n3De/yCNjm4U4nUA9F2ZT1ffFuTFcCBz8IC/
bD7QXjv5Y/QSGcMpasHKSVFbGflqiPxQRHDjSJBwlEUlEALJQKExMIeXMFHQtb1wfYKYL6GrpWSV
ylsadnEraXbt5thrR0MVmqFV6aYOUETv5CBuFFaH8MIogaeb+tT53GzIMnYqUQETnGQMHmjQTrMK
v2dfukq7D0TWj5j+lMN0/RfsMWGAoYo/U1jidAkl+DSE3etlkpWwKjBnIoUBem53Tb6ckqdKQHew
UDFwwpnFuItEa9ZuhWdkghmqzK1SNjFePN3u3Up9mgVkVsQQ5IdIJT7DtIhBqKB4IjhHP4ETRq6A
2hthCGxg5XX8p4WYOc2keciegl+O53JgUewX62gxYH466oxU47aVY1tdizuJ8w3NMJaExsrY7UvB
A97codx1J38fpwMWAWY8BcgkneRYrMlCqMHo62WHQspgwdXL8AJNCJWPvpOK8W29T9Gu3ExvmkC/
bYh0Upk/9T8w1n5wqTfSMfMAnqfYOgZLTJFf2yoUYLVTwPKRG8AWkqkTrzE0USQ8D3B2uL/B7Khz
t85kDdGY/eoQ7V+tObNLW/l64/HdvMyIgIaxYJvZkQ8VioV3AdzJtO7MBgT9OKU05w8x6s2p/Nk9
2APkXMp9dORonXfU6XjW7/ItQuk8/mJxfRwWnH/xCryZYe+SGxx0B5XCarg2TJU2eS7CcZpb2SO4
tEdYAySoVs0IrLPQWCpva7A0N4Nel8c91dLYP+ep6GmPnrwPyG28ZwjhSWNDDkEhmxKu3W3kc4HY
4hq/D2phpwjtU1PlfGKuvQ4T/TaVr+7QJCZxLtq+FUyev0bTuuBRDxiDqn1UOA1zRQpzuM4wYVuF
r0jzGWqAA8/7uc73NbIIxF6/jFuArp9rq+AXIL75AZmFBf1DoHmklkD0DL+FAQK7IZsdG9YvD1kB
YP44k+/ceq6B6H8/JJZ3WGcZFvlxaPy5mC4jTvxEGENJeCnh0jYiUTqn99/Eyf3qJIxB6CyQ9DYP
XAF8HRb9nFxedmjOrhOXmLrMnIHQTZgt3jLPcWoitcVOkCzSjfzV7bszar61cgqJgyi8+IzokVFC
mGkh1rLSqDzq5VtA4nS6pdx3AZZBCEb11IzajAMKrg+Fy232RynMr+KeDG/YCtl8zDMiE6sYG5TJ
o1xn+iL9QRU34NVScEdaKWUaCxJ3l/vahyvUtqvpPrqNUUhcfilz6+Av+ci0XvW+6xkEkQimcG/r
0Tb9RoCJqTvcJ/uGz627/JamRcdqvHi/39VvBnCWWPxhFDpIgKedpzHOOjCnxVx3h9XrEIzCL1O5
vG/D1Kk31AL1JmBCM4awiZt9gbcrT68EuuDW4/pJauOVHNH0Qwt8thFRL9peWA8XbEoCHA5CNCwQ
MPrtLTpKK/UHha1256xWE48twyM6DetgEyATStwWjsWv1v+lQJgg2kUse+p3jUIA245TKiQoV3Z8
qNn+HwOzRO+qzL1RjeL6Dj11hMDhi3iN0D47/bft7OpUys7wDdsocNzwz45D6wc7iVTfyp9QYu5b
Y3ignJhdp8eOi8uD29Xn/weDI/DeSF9dZXE0j58XyIrZzq644sxMUe7MdqLmvazunlx0DhUozhME
X7eZ0cNwoxQkxo4SXGoE60NzERbzDKfNfHpWP3PlniBeu/ZLtkooLHsP6Jvl3BiCsuolq5c5mBey
uJhw94qztc6w3eHCzTVbp+I5n+4DxURAANnxgguuNJcblvKEVJyEioE9P1mJI4Kat/7ouuu/SGBb
dqdXgQydDCdiQwTeDpFlfxz5gHUi/p52D5oYpj6KO5DFp7xvX1sezIc9zcFJVuq2Whbm5Cf8Snu7
egjAGVTSB8pi+TiCzKCUnO+RCcuOhQKTUf+nqx5KzpFewH3S+sj8yh3IgPAy0u8ZHLOWOlxx6Rzf
7IzOvsZihOZiMEByi/6goqGLaVBCStIaOeoRETg4hchZipBkZmFdCGu7L9ZPThRGXiz6Q5F6nIag
a8khJS6WsqICWjRxMAGi9rk1crLdgn5Bt7S7vn19gYFxZ6Dsaw14jqh2J/1WEXcAK7nulKn/pOWn
BspWb5Je/uOMzQXpDdxHauCpFVzIFdwg6NXzaYWRe6wnR9w02/fCCpEIkFBmIHWUPiYQ54jrHgFc
UPoEygLlLXJNNMGhLxW2RjLcmBpLCYBvK6HpmmP5pyuCPJL+8OkMxF7jTx7W1FT8q9ot6J3JxKCG
LREwRT5gl2pTAOTkUHBjMHqCG3xXnkF3NJxOzB+Fmqsf79qMLrWD3bA6Zp/be4vctYNChSQACIT/
P6f4w7wXZx1ZJyzYdBmiDEdd/IXWCT8HLxL2jITl/XvJrLo1zXf+QCcCuqPdVLgOgOLX+jOsuUar
Yl7R6N8o8IOfftt8FQcaY2AYpMYZ4ZlPE0HxKLWAB4TXqY03wVwYP3bQsPpfab+JvJuQSHoIcQFw
gFc7yrlu05wLK6Ss5wexnLTiRCIDbrhOWodo6xOzO+Hu7kKbOaynUoVoCwuDJn9G/C4tzBmTwuyD
KBgP46ljL4KANUbip4eMuYwmIzLRwT41n0dUbNBhvU60EPvuEmyoHV4X1Vd4CDsUKbAP1Te6uRrP
3jxLrIbWRv+anQaS5QpvZnW/3OklUkH9Fnx/RE4BtEvofclOZv/CFxeag4QyPvOmUNLQ4hYd5uLg
6cGkxfBIVDSBnX4HgjuVz5gWeA1Y6d7NKuTg40Kn6+YkfHksgHYV2Urkfw5obWMa2KQ5BPvmoTe+
WEIAbGqGP4iHF/raeX1+c1Ts35tkD4XoASn2EAUuKEx9E1booHwUTnvmB0CsWeXv/yyW6BGSesV3
jbbRLzo8L16/EDtw95vJotqQsGe8x7YNcoyFkYHBjr6lcvTss5Bg7KpH2TAKLAYS0zCzO+8vkeUH
wrKOCzSUVtidFJ/v1KAcJfWC5HJCjqR9pM/Lv2qJFICoLoTcM9HgeP/UHuCQznAAoKlwRXdJDtx4
nlWPpraex1Cx+fBl4o8HJOqHkgG+RAZ0FMdz0iqt/kwCyaE+c+ux05kWAf3D2dXOOSxBp+50pYfm
Rx+rwKAz5HW0FsjTI+EBzeA9eB/xg2K5A2IDCEe540UbzCSChuWJ5RScBQyfeEkWrB0cASxybI4w
M2uEUdOJ09IOxgvk9hyHWBKF1WfqNoUfsHQnNOHJmY38mtrPw7QykERBr/BDPi+GuwZUKcIWb3F0
VpmvEBwsNAS/n7WYEf3Gc5yPMMjnyk1E8UiaECPiHkk3H4gSUZca0ZJvvKz8XeFja0vtkDLMbf/q
HQknCq1yXjJZfZvtxlOa3FC2ZGQMdumSs2Ji0YJ9W7BTK7e/cLPAzq+pzVfTO5gjhOWcUSqUE1Ap
9scpxtaW5H4eULDsL/RTowfErr2xQTDY2qcISRXgwWrqV9ZHwyU1+RXBSv/EkRwZ8Kl4+L2HLwEN
LCUVT+Z9YPtyxg/z+qq7rBsDsJ53R+/so41F8ZYzZoW5DxcypMgqVJi3UMP+YAZxhEsAdGO8reY6
4BxaC276S60rMI8mWjG5wYq9FxNVlcULfGLDEgeka876n7iqbqmr+p+/Yq125mvbcpLi7qO90Vy+
SscY9Hr5Mp+DMfGDTX2c/jUGhb+0fBcLmihDIvPrXvnxRj/2C/VjlD+vzJB3GuA2zqSPpRF1mRqJ
RydSYQYlnQkZae1KD3VCs4KGprMnDOIbu1paLlZajI8rMqnwu6V6jr/5kBhbQjPRNuia2o/98RXG
176+3pWhCyz5S/32wuGiVkYDyqzZ79JRilMX/MlEgXIlo6UsLHk/TD0hh8yWWK+hX5U4m3FN68fP
sO+iCk3bXKSL7E2lG70AsuxgeKuEe6mf+T9ijfYGHoJ8W5AYkE8l/il7R59tGC3Ydq4k1IZKdalc
lfe3yIZLzJGXJMjRwoJfoSACocXgqmV3sPJkl7mfN68VHnMCnqsNmCC49+wRyCnsoLqmhzDz8sQI
vtWpV8hOkV3iq4ifXqWyqb6md+mXK/GpqvMItYzEdF/6ZWU0EKb5pZngCMGJYqcoDZJNj8ZYOpEB
gAF+8OQFoPTnZ3LHk/967evIfQNm4USO3Em3VfVdyzozAnaWTlGkVKeB3lkzY9Ax2YxQGIxECVO/
Bkc81qjCS+zlFnQLkDf1T7A756v0ElEJv9ZAJOTCHqjXZqNl803eGCmmEsO80exa5RUuYl8tMw7w
aklfcsBzMYCVDXZxgcftoTnb7w93UeyrqDE4XGa8HGN6RYtITOfsZ7bJfmUFxzQmjbnccMdJNp+O
1kGDVTXSUapecHoC5sxy84UCzMrZppX/+nhc+/w96RzFTjs4AGMf3UUZTHgcApvpVibpFax4wEw+
Ujy6ZDFxhgE7uGMI2qFA6RwVKYDGuPoko1KgvsEayXg7cnMgwVG+oNgtt3wUqNPvDDf3obu+B/pA
EnIBNrElY0JbvetjyTYnlqWDIMzNwA8p56hNK8GGUkJaMuUSkcxPQ0KQ836eJvqGghWFDfZcnGDh
uiZv+TfyYGpeXzRfRTcm+ehbgDTZpqIBXpsiApoQXWm3PrYo5ZeoYHI2yYBOF50NR+a+lqDwUE1n
lu3v51jdSbdQrZrPuoYHW6QLmiBlGdnv1JzuKGChWB/42jo7ewE76w5o8q42Aw95zp9qQIz1+ujh
486jedqGvwyhx//iddu4Mpk/78nVHIXJ5n0u7akvbDmxyC1Xt5PdUnWKOZOxXnZivh34aCwSS8CY
nNlDLO9u+fo4T80mmkWcLYo7ZE9zD+Bop5qNWF1H2f7qXF06UXaNdvoVW7OnL9Q+jl46uYr7kNOV
E57k3F8im4Zd3/UmBvxuhQUISpMFDiv5OehSOaYf4UGNDv0pffREcDVnUV6qsGiv3SRGUWkpEOij
l2bzgo0s6QQjNKby8UnVR2EYGaDvS1as1Z118q+1W3xtfiBlk9E+rd9nOwQsnMp+cqgrOLqBcdHi
ij30YgIGdi0shWjpcec8dHuy514ePO5LlB/yY0w5UpkLIF9kHOfkoV6xJjHv5Y9mOV9V/tgf0iXR
Qh9G7KH2Z3tlhc92QWuy7f/o698/HRFZ0m+yh1bPQJHlRfYLN7lIVgK3PFqCl/nx9TU3MtTQuFNp
bus9I6Eh+3DC7V/8q/1qGEWM1A5OsEOHwBSi86Z4ufXlPR7r9H9/1MTf3EjnzuPVma8gW4WffK8y
MuySLOUpC/S172YHUSE8CuQWq6NkY5PEU5Foy+5DlJmTHhLEhVNAscSJBFOSv8rP8Y07kFEN9ZtN
h91RWcmM6eZedKb3HsDTxag3JcJA0pd95Emhx7t85ivefmhNtXEHchCiMAvAL/N5gFwrmneYZPvv
SeBUh+BMdkaSP14qoU9k5mwJBItaD/Pg54eDEId0z6wmpGsMa7FqGHGyMSkBmSrzlrZTqjQ0dXnj
8t9y7ZAaR62X5tcUmVDkcORMiImhJieiU8H9CljpDs1R5kju1ukEiGV2T7+pgGECxzML3fGy3ekL
Pt7HTLlYn2ir7DS5IcbNyaN+X2I2iHKOR8ED5S6xD2MYBJGyit0p9syXVBKQLG2yhuRQ4hVtzQs1
JYkNRr1X0NU0FiD96AYgLIMAb7qvjKLBCCteKBRBrrsRYuPafuLQmdwFpCjU/MMUhgd5UTbbZaIn
4I8xcxnqFdknpR4k3pSKBTcjW3ggi+DxTjml8DHOJLSiik0AVe4Nys+TlL3x+ENMj0tIWNdnGdGi
QPyFGiNHKpyW1dASnICsrkAPAN4ChlaCOsgopqvQjgYbxUdvz2TtC/uIIDaOOv1LevYQCnva/ZL1
TJSEyoFQu2k4OjyE4FD1X9K0d97goVTXE3mPNHG0XOd/RPNQqaLdVKRjQygwhpSmIiHR/bTI7p5e
G65eBOey/TiCfvLXtyB9t+jt8w2eAFrwRoDjkT8eubP6pkY9fYERoIB7qvcYxXbNhaLk26BetgS1
h/txK5+etL65Ppqt43wR5z+ATRPBDmYrRJ3IbKkx89UnMZc6EAQRBNJehPtyAB0jP1ifgo1wZzZs
7qeopZF1ENni5GuOZPQSTL97EoSWn98OcDpqdFLQoS//Jr52Z1cVu5KSsNQo5aZ+afIXB7TLx9Ei
xADDaA+7OCpUmJDZLhobUJQaF5lhh55b94HKJnC3m+4eXgScdfj73vz+5I+v+bRCfoq+5SqDIYLq
XkuL9JR88Y9eB36xfGwX0e5zel7rgOI0/Y3PwyGwYu4FD0TfY8LGhjTI33gfNOZ0Lztgad28nqO9
KBbpmD9EkUyY+g6L2AfccvgKXH0to45XTIYE2kx5A0wk9nOLJel/KAPWoXKHtYVXgUnm/QA/o/5i
hS4GE09bRUYoJQQ2oVW4wL3LvYfdF8cKLkInXdAkNOi01BVlowc7qc9nN67M0un20Ua5lehcBOQQ
7Solcj3Y3YlGaH6QbNAoND8ROiK6qnV6gMLWN7xaOr6z+hguiNviW/NNyp+6wcGYXGWvobv9n7MH
nILrKDLJr/pL9pMNpUzyV9WuGDoAbmOsCVp3/ENM9QBwp3Iuuco75/mTLDJH2mZ8NFhQpB80Fu87
ahEaCfh0XDLptnVehs60RcYo+XR/k6etbJ9mD1wumAj95WW2gzVUvt9kNsYnZjcgiYGuQtpIVktO
UYFEA1kCUeNnEBUbUS0MAPJrfQkIgxrlLIMXoZJ54ecbVTAYIgDHQnGFPXddeBE2FEP+TpFgcF+M
WC/pZUhsUNWNGUKoHShYwlu6FY/8mPeW7D9TQml3JS4MqxezbqJDs9EvnJASAexjSOvYHyH6lEjO
GTU+5V//FxKdnJ0rG7h2gr18/x/A9st7vuoiu73nD3w7OfQ3hnjeNrQF96l0wihuoK9TzoGnLOOd
wDDE5ZOVrqIH5CnDFtFGNowEfdnB26Jme3+h9bGzEv7FJugBsdJsrn/xsPGiIVi/jhP5YNyslmxZ
Ztd1fx1YFfjtl94CGXQLQDnOiiVSVPImHVzRT8YmTvbdOtipG/GHzh7rKAXG1EvOuGC5tJAyXLGi
4pviUY2KH0QD4/9O3cKutvwUX2BALzeXMDjDkfqAapIoFF6i1H/TEJBERcZSa2NFonDGTDp00Iyd
90423JvZCCFZRbRQIydIXXGwhTP5B/3sGBGy2gpuO1i9gspMticCsTe5o6VfguA9+8MsPVCsCuol
zg7kuLDV8JTob2TGyyxcAbtFR1InyZEE1pMELxHcF2ZsgQyBWyMRcGPrkxU/dorhlLimzJ4+8eu4
4UIQnRSBAOwsblQAxmjF3V4Vm0KcV/TzYFqDT2KQNlv3xVJStnJp0eFg6sv2YCTtHrgTZxk56P3M
xlzomJKDS1R6+vkUBBsrm7TLMf6TGAC0wRAJ7ktqQkbJapbUfYcElb9R380bjaaMkK04scjNXCKX
V1UvBlWZPQTUi8/9UPp1ear1c/tcvyhLslWBWV1ymmSpBoT7OVjcPvJ9Ul7U7qBw+2KxmqwoJ9Kn
3XTnrDtW6aWX0QPverwELvFX6Ou4+jggFh2FSwHYA0Nq1zRxrJRSWcw62hXjtX++MbjCSpoTQpzk
FbgFgiadAV6NWfD/iXVyofd02YubE1LuApiRd0AwZ7GCo6o0ZybiVN8jscgv4kE8aKepglbQ7CUv
17xecmLB6hu7whla8snybqm1VlOQAUU+IGK0ep4nJzKM2/9BcG9br41+TYKt38MIdeYw5pzM02/6
pgSHIFX429L/M1ovDtyZVRAazRgXWPmZR1jcNLZrdCtjvAi4H0rZR10aeuVGukPtLN0I/iAKcbIH
LXrex+8Kea3x4yOaHtHDEUHDCZSD32YQunmGQqVmEiKYu5K4UFQc2uQLIJskbooKCjjsd1g8D9Tm
mTtSwwQHqlZK2CMyJNkYVKtTjeAacRvSk6PTRjiAKhM3Kx8IVR4yRVqtgKEXzJdizItBnhk5Jgr3
DuM0MfECJ4fzAnExuhUSSYjvzby036vM99lFJCbVFrAHTd/l2R5DgjVzlDSxj8TjLzk2UIWJ2yP/
OlPgFT0kB8jtIFkDMQWJ2TQGwdAcEsHHim8wOnxD9I8wa6JgekFhszt4jJS47ZiMZjckvehnQSJL
wCJMN10njCnuvaoj/24dSoS6eGlAFhU2AqJZqfUE+jhtFAUSlgkFQFOHPRzmD2Mijkg0XKIjH5KZ
oyKW1vdv4FL48yN/lMK1S13aXJKRCb4WdAgDfiVvk6OOi49QJOLLtdvnwaOEc9QfACVoxcCOCbfF
mc2QWqrKTsWfPi5WlixZoMRva2PAro7FCBzuH03n1aUqFkThX+RaIiZeyUlBxPjiMiIqKkb0189X
9p1hum+3bYDDOXUq7L1rVVH3cFrJjV7BlkbvDLBJKLo8lp+pultMm010l3VqzySMiCFaPmjY+ntA
Cp4M57UVoUVxWoAI77GXX/ZuZzFjVuBn1ig+LEGhngtao5zGhWp3kD/+DtoAyhWkJAf4uW2EAsrZ
Cz1rXAtJZbcSlR4SJ6HEoLOAfwqGX71bHaIn+jTfbRxNhuW4gNpolEiKYuKYKu9+GyI3PhSiZzrB
CJEIjUbTnKj1cx0db0CFKBh9/BtOjpYeXmyRmKeLERSYtMcrblfpe6GB5+09jrPvgumlkioKWy90
cIID4uYAWtCp+fYwyEgyqAAttEvUph3Hi16PVQDmf3/+iXjTfPg1UB7G6xN/p99pcRmfbh4B6H3O
jta82MSa1bABDEsjojKO88a2dnHxIwCftQzkTJSj8eznDDa1sfMdFSqSLji52itQF5KGcXLQW7n9
Gt0Amz/NcoFrReQLLvh5cR9AMTqbDsnT+oA1Vh8TTV16WFppzUYJHRdyqyi2WzUmCmiWNgtyxOYC
TbirWbWSMhBqRb7mFqhWpt36TPNaokqwn1UUJI+IVgjfH4b+oRyiLqiiPERipskq58/g1SCBvkHc
vnrHHQTlQz2+FMOM8Hu3f5iZ4j9qTrNtQoqAtApikRTgtIZkKZi7l0Px4k4Bh2arWKY2WOPapP2K
TpCALssDWsssnWJ2WrgdtAUWRgZfSLOpdDZvk/tnXR363atzeEBRAtYwLrElorgEkzjCXjwBlxEN
DVT8MBjP335JCQosyMJFUOIDshWJgRZ65hC+cPlwBzbvHqmCA6p00f5lv1FLfbrot2CPHk0PjEdj
/NlB8NTCDrlvxWjuMegm4Csaxd1dYD1IriIv1bDvbptGDQ8DLY3r0wF8B4avNQFQHF5z7zGpcuEs
N7ZPVmz/DhUGCTX0Zi4G7tAeqsHws2QO3I42njbCI5B+mXx7zX4rIbawjcbdc5A/ZjhM36tT6+VU
53MlbpHtWixb+A1r5WaQDrjTQGaEJw3GqX3F4XgYh8IE+n9AR+loa6T9GE+aSkwew4pagTa7d8J7
B95IrySdcI1ZFp87KiMmiN+iK5X3RcdB2+dMLuFpNr7TJ5YQwvgCvopx/VgV0CddKwszBwSTbZHZ
w3K2KTHhWuDzkWjNbU4nQ0eVLCP3AoFXkHpHfGgc3C+5idyPwPYS6CvmomaVYCz4H3XvDFqde//M
i4PXzXoHkKalQS1KufoNaqIES6ik464dQuCHY3Ay3wp+Aljr+LTCBwAm5xR0kF/YoK9ZZc123G7F
FGZeEwoSgMFf6YK69De+4+mqukZa8kEmYImjSI6CXPXT1BbBER7U9+JT/WAPSF/IQR9vc9ItzSo9
qFZt9SXdDkOFed1V3PqHMtOyebae40NMyHztiI7AXZ01NDoJ3tQQAQD4beXB7aLjvfDrxK3IWZhn
DwBvXqeNkdnNjeusnFOyA2L3YFkuggJBq7vTUMw9S2tvfmshdI17zS5OTEX/C/yosSq3z1fUfp71
/Rqp0ephZAiedMXN2CC0VO+cIcdLdmxZJ1K9jS8Yi7uagkx94Yyy+QkpB5ZyhEvcpSXbB440zFmr
3CcVLMWF8WkZWzyGxsH5ohnKnNBe9vXq3kpBm/iEeN0BrluD9QcUXBMMYthFDqoVv75JAdvg+AIm
odejU8dUFacOHe7IIrEWFA++2lv/0LVN9b7wwFuFh4jA5o7xzUNqGu2P/YSX1jo7bU3fLz+aDwT+
UcBJ1q2lgjxPaczyY1gUxtu8jvEtndHN2Pe3Ce4ymVZ1ziyumvZR27yaYDcGLESXuaBnT5DPXn2I
jTaR3VpMrmw7vfpQYZMoiFNT7B5k6rt5GFPGoQMHWMSImtQcPXDg+U1bHbWDMnqMOBUTZU2dkF3P
jCat6KGi6qrVtBWSAScLmwmcigQ3hSssn0Urg3Zyw90il3v3nl7XRuuqp/AM6sb3zRGOLKUXyTxE
Ve+ekhH8hBe76XYnJ79NdHVHCyKqHU0VgBe9QOSo2wg+eFBQAHwRXDEOhff1j153qDpPe+Gqc2pK
wGZDaQyGntsN9g34f0M1vtY7hDHfxwm3rn0oj+GtX8SaL/3F9n2EwlzWGl3l2vUJ1RItI2HXqw5e
Hi7szPsi/6KQ6KejoRynABbdq6PnmQ8+vUXuH+ROc1if4i1c4pPiZOlieF52h7da3FlYOBwd1clo
+KX22QzbkFFQjWmyjnBIiueMauTzOmrSAgSdGLYcMtElWgFnvfWiBXZk21taVuux7szIFFrMEpP0
qW8dxlcXTTrtg5SGjuo5aUVUv3QKdIv1a9wCPfcGau4+02eaz7JZ1a/690iUhU7zg/Vw7jHsKAhe
e3A8DcgV5GKXJJ3Czq5OE7NL2AEpv/CVRUyWv0kbOXrcvdLvB96ZMLVuaEHfAcbarzwqXj2gvKgQ
fyJtfttBo7otNWJQoEp9UJOP5S0pZs3wkXzSC/aROpZ+jMAKeiDIN7cE4N36gs/IDpuHtZG2vJ1g
98JqpRum2j+xUhilc/J+RM+KvRUtEXQZoM7jjx/H9/v8dCDBB7WcpQvCoSV6bwqF2pjt7PORjHAX
Jd2u2UC+qnA+H2+hOu8njkYE2RjD2HCLL3JY4enYr9NcmFQXYoMLaMR+rYoPNbtqbEDqXwB6fSI2
W7KXnef0XbPUS5SdENK5zc775RUmJJt/eIhgLtSNZgbE9BpWpUhIwg/WSBdCsM6W5K8eldMJKXud
U8xQA9JMzb1sXy0Pn7XZmDyAPqD4ojaWKi2HTgk6IJl7ddtRBpLLpbaKA09/ChtLgidW5ukNoYlV
Hr+ak/rCLNrOgcBURWLPOXArb3pe81t3VdCoai18aHGzQC/S7hSAx32KI3nXKl5sXe1eoxEsGuAE
IUyCqGo4qId8VTaNtA5MtVqg20XTgEaIXgbsAVrhPBE7SJRur5ab7Tn8aXxWmkp0LzjyEPTY7cCs
xlCaSVadmkBsNyXSfUVteAITwkZeLgsC8u8Q5ZlOOaUetQAzRvkYFxGm7sfvlIB93kbnOmEzZn+6
X8N2NehSLvqQ0q8fg6xyDw36s7WWp3qICMkC8aprB+wjWZP8u77jlxYt5zNAMAFACAa9TUJIdRV1
+XiAMA1KGgLjWJLiRRKXSP5lIQJOz4n70SKSx/f+4rG+F2/I7tRGUdwnG0/ereO22wHBqqbE9bzX
7sLDoo5vn94kLYlchaphHOjrVbqL0obk23lPerj5jI5Gp+EHeXEHEoNqqfnsRN36GKmwPx8Lk0gZ
ZRS9IBbisikbN97ug2xx3jJPHf9Guaa0FvjS734J0K5tI9+t3K16zfpeoxp5TrLmOOrqupqSRVns
0LzHudXWe2T796kI+S5JnxEktWxIvRfoGl2rZTZ6ipfvkKvzOGnpDfvrLQUHiR6MbCpm08wdSMn2
IlV/QUAtIAHvw5OK6aNKk17AvjBWhRnBvNtAP0L8hQxKu+6ggJMfEX10apr/RasCiBAJSB+5fBRF
ah1K8/YBBWcNfTfAcih+mQVMAoSlSCrSDte9TGroj9zgytW8C93PYAMgaHKZfA5Gw22EbJnLphY8
J1974YnyURW3+7ywNVO9tlUL327NK4N2Hyk45xOg/kClBKpa0Oyrm3qixtI45ENmFBGMEFHYE8Iz
Db89+Pg0bBJ5sU6QB7cUVNf4vrxSCcSJo8BPdo88ifbQ61vGmhQn9YsTtGA0p3B9PhbKs1w9cQCC
I9WNtGP8rqxTSzphQI4ZHd6gjpz6T5wExZ0qc0rNYCrICNpeausRLRzsdHU3oohHIHMYKd2kaEz+
1aNMT/nnbHv53wNv8qlHQyGVv8oGryDvgcxypYPsg9jYotxvHd0UZOyK/izWs3cYtvrNuOM0gmLV
ie/Rx7tEDdeoOd1g0X84tVB27dzp/BTqSaQvAODRoGPVnOHSEgGf2U25Lz1iVsCZ1NQIrX9sFTBz
vIi8xWcLl4QssBqQ2YRxWj9aIHsooSsTchEssvtcQZW63hNWN6Rptxgw1xHpr9AeSUSkLqmPr+lp
80hPKdx6RCo6DROMHgUwRLkuc5bvmin2jY5jII81t1o/6IBam5CO7gTNgwN1kgKvtx8wx/QcBIey
PcFBobfZy25RFO4p8d2n1meoLviehIwmeD0NHVSatVyJj5hdypCuTD9cZZMOJ8iEavoVhBzKFmcH
8BRss8v449C3cSnoy+GiR6EUys8bqD9Sfl+P11bE85n1KHvfrkMuBKkrDBFJTJhejQLEE6sTOZYX
yjZogaFggA6t2/FOIZDw0SE8TZXMEomfmovMgXniejQzQMRq1F4B9d3PkajC4F4081M3sP9X1ify
VHuKBp20g0sLaUWQyOe1svAWmlE7eVDJajQ5fpgt1Qb93MZf0WkZxUWbbzqE7m0WBpKvTYIXghqE
xj3woq9tE0op3RuA2Y0umw8nPdGSxrQRVr2jXe1UaiNEteSpBmD4v3Rv2nyc1uYBVGmGBaKwTiZq
fV5XIAvYv5Fq1hQBJCMJhJoVESSy1WBaZp3ZN35PsmER8CuRCRAOWcGsVk7Hr4UdwsWtFj+cegA/
sXceXP3rYJG0rYaPzIZ3Dbuy6j+APJmsip2R2jxYXTZ3uD17+3QgT2WhaN9R9eYjzrwcR647ZEzD
fJVhXcaIjaxz0OwIatzX75BdW00vNOcEfVjNyPoFXFGT5Pw+JEonsItq5k6NsfQaVcubBcL8gQ70
4HpJlcy82WrMZbzxQz7mkfDIIOlu3Vwako2Iy0p0v9i2grrVorNg19iJg9ydsCJNUNQObTLjZ1AL
S7eRdFIm5WVhEIZnJpHaXoSGBQFLQUUj4YTCGL6H9BXFvXhLhoTWa+oQALRW2RSFCtRvCAnGn2Q/
unhZ1EwqdCNxOQBVImtAtjH80o861ogZu3HWceo15LbcDybAyKHB8eseqW5KicHT1UJmjfuaP6AT
0xeHPguu2iFi1gkyyKaddk8792ISZnrfCgGD8X9JXqU02sMr6gVXknwG4HaQteIzondgtDdAVG8s
0H5z2t58IugUkPiiY00kZltgekEoC7PFhKcKgq4i4qCkg8Kg9x3ABoYBfOJ2I/tE5P8xX3jUCBKS
6isfDhIG9VkLPSsj3wLCJNfdpdjyO+SGdHTCPRrnTRuUVmmJ+V3v4yPFma6nWaUKQjWDnIWIWq6H
3ehutpC2hKoOVEhH20BF+kDxGk0kEBpkqWf7mw6U7YRuFXAUYpSbtWDowAXAn3lHzxprFGFv9luT
0jYMOdZEMyyBXdy7FDoullqAtv5QdgEfBP5Dm6qf0bfOTtLeFSwkJMFBIUGHMC/P6QdAyH18pVdO
CzIVL8ePJE+vGWrd1cjwQ9rCSsEmRRHmaBeH+eHodkk9e7xT7euTNbO7M3IBL9xJ+LftoTKA4H9n
x1ZihQTuiXxK7ipX8mX0wKF9wJOp/iCp1t3PUPmkWVPzXKNHQqICIJwBrFbeXguC84fLRWCpXvrV
8QIRii2YtkXds1mnuQGqT9pilWdpTn2pXYdalmNlO0TDh6SNN3gEDN0C2Pm41bw9adLXLQVH3kAj
Z/EmwwDg/doCzXjOEwqxhxlIp0N8Ee7EnnZL9lsalaFqix4EGblagCzLLUbfnc8CEnsQsrXQSoXC
hLVGOndTm5JYpiyaLWvDjsCD2WNwU2kvDDOPdCpcFoqDbeIenyQFkKpyWS7rYyn7f6QbGub9OW7u
YKpQGbmJ5HCdyQppeQwup4HYY9d7n3xSuI+PjSZeB70tCb0D3qygdQTSzqgbgnC8e2eqXmR96eyZ
IvT7t7vkZ6cAHXCygf0Lz26Mfwd4gZYM77dZQZx8+Cgq8kfR4aVnCrlwajk6TjPcBPptUKL5oMi5
6MG9PQdPmtIgmrouNk/v5FwmWXQJGglsIvfuam7bV5FSLQdQ7mzWRaISkZVOC/C1wKLMZ0fkupoQ
jGg7iGIqsuy7fMwQv40ccPlggSbfgG0qwkwdRhfaUq9vU5i5MeKxNrq5Cd0aH3A49NqmQksjaaXk
TiHZXCYd9Jhakyq6INpY9zUPSibwOr07OiXf8T1+wUTl3Zinh6AT5hMVn/Stt0hZIYEU0uZ2x13T
prcYsD7JSraQDRkTqRs6e+/Sf/frPcKo7yobkQ+CeG1zt4v53iYh17sPirmWqP0umh7dkMTHk+wf
WTA8H2Bs0JUSgunD8LIFJ5YRMfYoAiDwDYjYpGxzsOu/FkUdIFakfVYA7okszwsbzDzlsjoA0pje
Ssh4jbE++pSJrk8pdOtzTe+BucH4yJf0Dv21jkVYnX2YbgLQwoaNQXuQLRuYVngEMPeJ5WfIZzei
xYaEKcqzV2rLHXQ5EmneBuYQ8Da+S0f3MlL9KEi4cKfcDA8Met6IbtT9p0hnHYNXVPQuvRugLQDK
5mXZGBSUkPeRkI9BHmT+Z3v0gS40vS4kPmndjjS589wyuKKvsRatwKKi/4hbXB1wjRer0aBdl0el
Al0nGB9AOK0TnZk0JhUTwqZv8Pw4OEVKcKFHhUJTb9o/OucIsIDq3qLDcBErLuKr7jVqx126+p3S
++gEOaGTkMH4IIoJEIBSs8HZUWEv+y1KdQpFIvTinP2bIqRL7bm1B0bwssBO7XO4AFu0MoYo/yYn
9t3K/iByn5HiXDyH926vArakuEUb7R3zRdyEoOuUrJhZN1Xv1nsk7/TiFd7LoL7YV0GSX5fwEBLY
bEN69w5oBoVckV549DMIEEfd3PpXvY6z6t3GKFesgZf3C++hA3mEf20ibBHb1QD+yahCvy4k3WZA
EUDGATaUhSDRk+Zc4GLMO52qjTtyUGxkMDYgnnSsW1AcuCC7Gy+AriBhOGhCqW4bzdljwm75mLQI
X7VZ99W77/3GfV49AlC8KPvQ9QNMmsQlHwDJCFepkEnQTBlT3avYpxF+1VandUaLSpRJFDTQjcqm
3SCyUAByIaqohMedXvtwnt2Vl7GvKksB8d8jEKUWhmTHkywfmXQy7LJHvhWTBAjQjCdIS4PkJrs3
37V5O7rPka6BYkvHzy8o9NMMzboNpVaS/ZCViMwpdGE2r3E5f28/IwBX3/MVILHFQkKGRp/fvFes
2jdv/LCbfbircWcDXNDNoieB1yyLKE5RoS70+SWh/VKOkATbfy1RQjguZNX3pXktzcOTDmYWhCUq
4ZIk+UixYj84nlG8AlEh3M2986UAXIfO6wLKQEnAU2b3wC/P9vthkBIqCaxwh2kfzHhMGgR5BCtH
Wi/VcGXDb8yO8iDtLT3SoCqQQr++giZ6M0DmqNUDHiczTNnPbRIydMketCuS3gbtasAQoNH46OXr
7ursdKAeiOJeZ3MelcMSa4ABLtmBF+PyBmIZkWRcucLqsiDPl4tFJJl1vhYF1/4zO4O/Nb/DfJet
zgu3CwpFmqiEVe6c60H9YtXBvsOESLODe8clvvg34ByO+nKhYNcvLi1yaf3Q7NHJd1WiQI3aMLfg
an0vJhLsuGqq2wQzBbPmHV7fIO1J4O77JPpgB5EguTnqN3y0nRPtmBAFpNt5yztW1vPkPPl+scAK
PUdAQ8uXSVYlbwt46HCzWlV84QfynGUANYk+YWConnOkQ8LzlEYDZDLxu0mVR4CQesDultqoOYTY
qib80zvYRypghGvYrCPNFAxA1USTVAHIHMHkA9LRQvsKNS0onpgGst8kIo9mjdq6Sv9N/fENPmcT
LKV00hp3IL3eaLUgUuo1OK9LoEIQ1Mj+QMABafvF79igxIYICk4Z742uIV6cxXOZYa9Ne0zO6zHc
o5nVRUiJxlO4ewQHen38Xqohc4ZrLPNeiZACyBGgwPgaL3hBvOwItBw/hew05+njmbyukEvt6pCU
VMUlomYOo6SNDDopJj4GTwVSOPS3wgBUDMwBsbvD5iHALxtXAmFokAuIlCA2QOUKFL262TCeKK8S
3uOj9fej74xoDJFz9l0aNgPfH97dT/Kie3AOVSQb0C6C/eec7iGAIfM7pvPJDZg+UhOrjM0TywSb
h/Bt8hRC135y8fK0Mzj1T/Yh6vQ7fQjsdEigoOOczKfz5j0y/xG0TcUhy/6xlX7HasG8AKCP6AnV
Q5JWQyy6fTvu6jiWrJBflMDt7mKjaOTJ6nh7V1wrm1QHyCQcetod8sOdBTU/khT40lwBNwoy7LhY
gmml/9JrVouAKo8a6dX9RPUoy/VGqiLyjyqdhSD29NMHjOkXg3KkrM7RwcR5StWQzvUnCxQbEwCo
Rm0KvgGIPVh+blOOWMYaFxGFZSDNaXv86WtBY/Qa5n5t296cVu0w88uBkt5mqtuwuqP77hEfZs2x
hl07xxjrAKOOklHDeG6Zvx02069+Qd4EU3F/2MyqMtHWSshQh1lHkiL84UH704xc+Nlk3vDkzXOZ
L8/1SdZKATpp+LoF/VR7+0Ny3TsVjHl8WODBNAYmEUG7XLJ4sAwo2oBiJJAhWdE0riI/VB83fbIt
HpBhEOUgVm69ZjkGLojK4HNZu7s0eqCTFtJD9WufzR59yyzJyaHTH4wt7053B5e2pGRGaMZJUoYE
Y35yST9QCaToXTHgLRuhToig0EmXcEqVLgoRBvhUWiFQGEW1hWD0nDZGl90DP2meRunRSr9omZcO
sa9R6XEcrxN8Hj3XV2RbdNkfAPLxKw6FrbopeQud7CE1LlalsYUMBxWUOjRpo3tlguXBO0cwFEeI
5XvvP1IunOvjclp3l8GgJPimzV/DJ4i4oJL/NsH43ojJ9iagK+ROKGu/fiRoKNyAQql+gq1OAfu2
7ugu0YmXzD7XJQLaYU7a4BgC3yqBbB1hWxf4sTVh2kFpbHCPce0hVLGxD8+rhteOs/lrCNfiMqLM
mwUUB1ohQHYgiiDX5oQkoPrXC6czxbw6tWgfy1eWgNIZKzapa//sESQQHHnoGu2NzhrQv9egj3Wd
rzPr3aJRDg3rpWk9Mq4mU0OeruFzVjYtPEwgRRzwePT5sa/YvClvrIGHJeflXehgTx4yhdMW4esD
CpWD/j3mM2kauYtyOY4sqCmkTOsOy5m4mrtYckQruS+YKA7K4lSuih6MGXTMSiNarXgCWXSU++RW
kq4yWQXGFhqptd3uzcSxQsUIZ5OzHsZ6uH3oMRrnBpVLHCn4FzrsKL4TnPEYdQGDDZnwfQ//YRFn
1t4kZ+AwK3oIdZhd80hhtDIoauj94XA4GGyQ4LHH5KMM5h5fe31HUk0f0gIXzjmkHiqMXZ1KLELD
1e+Qz3lOv34zwomh8HnVlwt9Jmcg5/TQ12vOjwOIidWeHZ2u2UrknGoGrsNvBGT+gqJlHqPt+JvY
SVIz4hcvjbdpTks0lX5rF+Orb2XgataWqb+dTL4+eXj/rLMaIgX9TEZuxTqQ9cEKQVP/MDyYaWkk
KQsljuGk8OanCHC+TVqIA/KSxc3rTadB8PbptWHM4RRKDOJPoxUwKV4BJf93OBHFJg6N27eKUmFG
0dnFlCtDgovve/hecj0ov3BlKBgZVKsYW6K83+qT+yyr8OEWhrNlayWTZAPCQrUS6IZxsEVdU25U
5b7cAsESsCBwZ37zAhbMYC/9ksklf4NvkPnfoOwpgRxqUPjtlvkcnYfX31EM8LItrtI8DuR7YVFy
6DPbIdLVwZFFT3pnowY8uEW3qA363JL8sQOjAq0l1SU3xsskT360zuZ+DdPQ4F8DTjssii+wjKZB
6SKA9mGeTWIXcsvynKbV+B2q+XbQQndJX/t78I259X14nQLttC7s0kBAtDE25oYgHEy2nOaKgDFo
WEOAYLzZc293MDsW3xUEZBEeYx+PZV1DSyJJhfnmENSvBJKyuNBIARWMuI3X4qfpODjqwWA38ke7
YBNMAwLN6S/KlLV30XcffTAIxsF0Wjd642AXyC/BgP92THjnbGyQ/eWRaWXzZtP5nAnlzXu8S2/e
o+YQ0bhZX0HyIHNJQzQzYi5kOqsznkzCxqxaXbY0qCBhgEmbyW3K/NxH8TZQGVpwWBx7DgVqtwLK
Hmi32/XZi/BwzjGhoauExA59rCYstipkTyr7sFFOcdlHJNsX+/K2ZBi+NI8BiM5tOaJJglwhROUG
itXsM6oNDcimasgXlVGv7V8xgog9dk3M6X5zX8oBShxSATw6KltZIjG3HJAGbDlAJ6IkLEOjmZuT
89Y3C0PGk+StBcWTf1uM/mbcQtNwvKEHlQlTmsXBchVzVenb9ZoF/Gfm5Hep1MgN6NFg7HfnxqXu
0clPp37DqDiyd4m5+y10IHHyU8mSr/QknsSTITl8G5SXdXPwi/R+GMfbbSKlH/mC4IxpAAPM+/HD
NtnGTjxxMDcQvNBGKFG11eH1E/yQwJq/k+yD0qIMsmZrNqqSzObngAXiyp39m+FAJzHnl4RS84XP
ICSnJwzL10P6jjYT+BLiFzMx4UfgqvbZ7siU9rNkMQDXf8HopjAL6MarQ30PUb0a362XzTgZ4/Fm
sMvMAalmc9MxFzwgU5kaDN+l8wbSkEiLXFyCLnKx8re3ntlvfXBk1NH0xlRRzOe46KmUve49GXM8
eo7CSAuYCRcekmqUDKAc0NBGiZh+uRcoVAQ1jJFYtrWkpcWWE3XpzhYrielyML7bdWmC7cOyYYXZ
eJjjYtDk6ZOHFU8S1BPA+iwwURX1NKwX5I4MMyWHbDSQUviqYcSOBoE7BpFtZ7TFeCecc8pMicj8
yEWwyiJZRjzeNRPNSrZi9v7enw/eruN1OJmFk7UTOwlX8XelF0p2sikoruKycVg4qdi9kyl+EPAU
e9U2ZDvgV0e+M7n8t3OFc4jmKm4SzCaz5N8VAJsAOVGYp3BdDDFusv5oJILBkCcegxr7O4BWOuyS
jZGMTCw7PZLfv6nyZauWKSOvohM5r1RJ8tBOKOnK8zcak4f0mU7bLf3lYTRCxHF45iX5QmGhii7G
04gaFtsX5RB94cj3KLK9iO3oN0QdTkWDsoHYjI0xI3Um9/9vDoCQMOZ1Yz6f8/DNxKgFKxnLxGEj
5FD0HiZxp5m8cC4jJ6S/iE9azSXxKzvanD9h4eYpXWqMJOHVqxWfCz2CC5/XuE+8Db9IlaDi7Ok9
Az+IDwZbzKtxWOardMV/tM22OtOP1aPPNJBTi/qTd18CYLeOyTVFghr2Y4UJAwzG0ICY8bs+eunT
zBX3Ch1RpOdfZt5/8yy5LgqWesXz6ESBrL6CyZMDif9UPDy0Pnjsz+1CudVo2WICq/AVymsICnmP
P6smecQPittF/7PrzZ+4pkbdp97HeMmCFPOFoD1PgdngY6Pm8yjXzyb+9iqik6ZRQzKRqiUXLl8M
HU7JPx+CacxYcqp8oCxJgMYYSF7E06Xnw8IgNDPGjD3/r2QHwYXk4/k4NqrNbhBMZTrwHmCF9Ehu
xBPVdka9Jh/DveAD9viZHhZ0Ph5Pj7q8X4fpNJ/+7jhS/vp4Gsjt5Q1yrN9XfiJRJB8pZ/FLsspt
Y+rghb55f3FZZXZ0nbk9BzTNRsaSTFOWYCG29Od3sKzT1IuiFW/HRS/Qbbl6XafhS5a2IIsrE0jm
IhZts3E1c7Bh+9ywWQTTXkPcXWbVzZy29GBsnowBr5hytVxTZvFBidh2J946yUv3Lri+suLwx/6d
9f+nCAVJxpwrUmwmiwzk3+eOGT4+66mj58Etu5mF/vmZRhkHzlpwAAmf4/WmJDEYX7SFiDzrFjYz
cbaOGK6E7UesAy43OYvfelfMOa59G4gB8zn6hl+m5h3PnwKNL9NSamQVNQFUqggO5AtWFOom0LIj
gKFI7T3EyG9AWQAAKd09u+dgMxjjiqzSk8kHsgbNTJ8G5L9MvBGZLr9bJDfowrR4MuUC/mOXxTXF
C2GXRCiIXzY7xrCjB+KbyJYt6zd1klgsJoEn7zyfPjiTn88jvkuSMsrbavCL/QossOwTP5+aP2Ig
yR5gHZmV4pXI+Nd+X3Pw9MwXWWVQQHhQTgwJqN/dfnK/fzf/wbL8v3I4Hj9/Z8jpMYl/l/PvPaPo
d8fQoP4dla0ASxBfDa0//LcxfSYGA3nD30D8BVxnL0tkaf8mg0xz+nz4hTkiEvFVY7nkh91gYXDv
ZU71ZKKZA+IOGZ7xeDnqDwHx+x0dw9j7/ZV3Dz66Pxy+9R3rjoXQm0erMxvGnD8NBsMBkwjFZJYV
bc+56K89fVrMYBEzYT7JPBcT8VelkDDwFVJq+9EDiT8N/2YMG/pwONp98Iq4ErltzHVmrfh8rOEV
KwjTwlLZ7Ya5Kddc6L3KnIo5kPvIU7nRSbJ1Zv0+3uRF9jY2SoJML2MLr1nJYyIxRPJwu4Rusq3L
Fi9/K/B1Fkho6/UaiT/n3ftb7X8TCp4FOCTaMjnMp9Ji4nD2TFq5w3KGfKisxMSRtZKmnCgmAvtf
hS2bdZSyXuWTkqOReDwlJeWOXYhSgq6fYeDCItVcRWItuYgaG1WE8WJu8WRGmtnCRbJLjQfcyemq
NLBSMhxyd5/Wb3bIeVAv2qBYgd2ntzBaxwhhHOIGkTXUO9SYREu5Fi0GOd9r0Zs2fWLiDykkaLpN
y+SqTDEVYvqFLuscCNRlgso9kxXWdsRi/T0m4yM+7N+B/0XJhFv8srkpN1LGJAedgIeDh83N5FlR
Sx+jKcMUkGADkAs/SSDi4shtNqRV5bWBium7mWNZuPJJaPb9PDS5WaSvRox0mhDZMeS43uwg4rJi
5GV6RJXuxGF8Jrwmm0pkL1YixyP+y+dIvCozKWKIQdhzSXVsAJOWz/r93DC46RFewJQzGg8w0YPS
qgDSYLI4GapLLGlpcijjI6sWPCmPyj6DLAeLXKH+hNTKzw9HHdCUv8gn/eyvzBmay5BKkcn6jRgm
+eHkyZ5Jz62TgECIGhCNZZBkW5WfZN89EZf9efxi2MCn4cxKfqF04RIYSHhxgH37Vwpk/khQVVgr
fpLzW63uXLmMwZnRkINJ9ZuQmDt8yYW5FZ+RJMTCxZu9WoQdzGbEWnFz+DNKLRQLfm+giK+3kt6O
f5cNuwE9oNxFzwFDIzPlhJklYe5TR7++jBZ1T+tEG6xDfOVNbTG5sjczn3fDoe8v+0u2nzHBZIfH
MNocYwmDriGX8zcwTJXfaxhGWWwY5G2caP3kgoHALRvvnSeUcnHxZZRkzshMxdjTi1KSTCwOyU/J
uhH7yowU+y/valbTD+Jg8utf8CbTbeFU5lzkMX6u4xzTJzuWuIfif8qk/91NrCJnePb+9h0elEtj
jeL3iC8ob//zKFNxOmT350H+x5TNI/kYbPZAzlYcH+7TqmHNMRRzLlEMpjwi002mDwbkaNkrLAJz
nJ3PYrbzfvMp2hPib8irfgZAXshVMoybjz5kT3gzT8RE/o3LHM9JLoeh4Ex5h/TnKgUbPA8JmoJA
3A7ZLFG+ZrcwBqrOapQX01WZfZKXMTRTU9IDMogNAty3LAwui+9jUpbcEmoA/pQWPuyfbL+ysczx
iSQpQjI/G5CHCdD38MnFWDRaI+yIVrjHmGhxkn4bhahO5y5pARkQhqEuuwdrFkcab8ufV2HHRQnf
KXxt+tXIN97IOGbMyJYt050Qnph8QV1exlIWdsOXhSYOh8wOGVPZpnl2Iq5MkRD4c0y7DnuJLG1Y
mb9cjYQsX+Y6yn25QVJ+MXjjqojXLK6MfMnr5NUELXZ794O/Qjd+705puaxNWQMkxY8IDV1DGq2R
P6B3wRQ5N1scHzmg8znFWFKokt7EAbKDsdw1ttinxKobipAsRJwXJg24Dk5bApiGJExlKWQ/Z0TC
NnFy2wZmkKcnv0j+zytbccNZS7J5PfGq5YuYGq0wLNHTkvOqkZbjJjGj2MfF9IhBF0+wgbGXf4Og
ZeKNyrNYQ0d9wKnJHNjl5tkYDnZgB3+zm+UY9PgZY8loijvymzP8EZU/HV/BI+511msnKcRfjbFC
Ypw8bNGfQ7cwc4Jg+Vnsjlw0buQUnhqHhIWKpCJT7DMeeJudmLNmiuT6euIQqTG9xfOSHaxADFEO
ZF9JRH4ADsvNl+hEnCa6aujwv/rsNJIokMuV1OVfZgCHo8bzUBcx2aAAfzJzNOanymeL9yGX93Ns
/vfMmfm/PVvMjhislr4hI4ErJ/eTDok/RxTviMUgsaAMjlghcfdliMQfIgeBS0togs8bTF/IYyAC
wPmU7sGQJBtXxhix0GW3/zsFas5M74j1Ilc5TeP1NuWZczEmtV9abbUCAi5uAh4JSQkHG4+tL/Bf
xYOVbJJkNrHmP6MxDd76cODKGcmFyToRY/tz59ky6Q5Iek7yGzGELUmIk7zFz4lW4npJNCOj9Lcd
8rm//RZrqeJ/ys27kUBrMH2+tqzkXMduyV1O/rIQv32ZJSl7qHykzPGIODtOvrj7HsFNymuijs2e
JvmEP7dA1kI0V8QwSCYRHwzj/DdAMjN+MZX6v28r/i9TlhQl0D199P79GWO9uuCxi8/o4LuJLWVT
ednYMabyQBKb47c/buBxBuMNOE99LIZOTHw6J3gXMyq/8uayPWNvdxtcnamc7e9eBSA5x7W/XZht
Qdw42el4zernBmK45yvuLBuEPCp7Pe/FFGQxkibNSSwr/zF1XluqK0ES/SLWwgp4lUUC4W2/sPAe
JIwwXz87pHtm5up2n3YgqVSVlRkZGcnXuiudjV81QVbBEbdY1i/Ftzj/6CZ0uLNB0B4FkdUYIL6v
qcg2p6AR/10rG6+Z88p76PHuGk5B879l+gTSPQRTi6nWnvZwCIWZxdu9g6u/HmPD5eAebZbYmICL
7oFrQN71uEfMGLcFMCzxONiV/P7By/2H3JdB9MG79IRliFjHWI4maDArlrPio+MMe7JUOlKXRJcV
De8+k1rXko5XSXfxxPyM2Wm4BRYMtiS9l+2WyF83hs3iQMyCPYzNXHaKVRbKHBEoyANdb3O4mERI
DBsjMqQZwn/DqnfUdCd8Y/P42cs/vCT8SUZMmzlDN2Hag5lhduQEbT5WK0uWlIH2QTaIMf9YnNxR
a8J6YAzmdoqvYYr5nz1NZoGzhporstmf5jBHsJ09Eo3tUG4ZaRT2t7/p2JZPB40FSZCjZ7QVm+N1
ysz54Ho7VnB/uPzY7JkdH3+3zFByPgaSy9Kqjol5dphERhZPmZeAV1KtZpFv2dtcaTqDteRcd5i6
0orvmQJcCIM+BXQdKIukeZcZUKX3/oBKWBoYrTFTSkM2XY+ZTJmlUBAtoyYnikcn5AefJENXNb//
nuAB+KOkHR0h/kB347wTAdanMz17hkxWUBiCWaXP8gicUgMCrET6gx1XRj3UmtKpSWRzOm3smT/I
CVKnjhnPc2eVsexrVsVGhdimejl1pUsdAubOW342jSwzF1C+npaddkYin9Q90EXLbZCbQL9crIM7
bvbWwlzkN2TOswZa+bMVGYvEmbQwrrArsIm5ttBapaeETmDSCT7PbGo6tH4I+vih0nFMjnRBydYB
opKiPAX8Ddk2/pbTLJdLjY0iBhn8oz8VDMcDqpsd7R5jprNm9ba3lunJNmplacI/gFAE0niRHGTG
BA4fXzIyJB+OzCzoTgDmDFAWL/DMhQEpUykfOoK1XBkcW8cWNQkhK4rtg5nkL7N4SYkCi2YiSnvu
Ccn+u9LMa/3nb/17MAQdDShMneK4zlTqJMvLrX+oTHZG+8jWCGa3Q/XIQL8Bqdc3t8usw5XbqYn2
b2Vc0PKBfBKT0KGY6Op9qo05A/fqI3xVI4f9bFHOXaXm7fVeFOMjknsLuhI94XHxrl9Ebq5AnIJK
L205a4I+Bca8xv8gT+gY7E8f+7EAd8RlmaNo9IGzCUxdtnDIubfhKRgig0NxvrDu7890I9pLkulo
V8hcULU/N6Z7ghwKOKJTDTXF8YtWJtHmW3ENww4jWtIUYIp5hek7qHZoP1npoESSKzCHYZYJ2HpE
jlHyvuCc6yolcjmqF6ggJigh/NqLBUqB4XyManZhbfxF4QcNtD90hKgIuq6SiPboPz9uw54bQtQF
MH71oK2go45NRClvXG5DY5MQB4WQ+capClsDQasEGsqvA5unngtyFadG6106+v5RWjCgqVrsRPZt
W6mNEhCAHhRc2mwcw9L6S4F6yaSuIimYqKaTkf+aUQuyx4/atgCwths36dEntQFoyrwj0vsVujWq
uAH+cn5LNfa3bqnrDtOYiue7jaDlqRm3DyUpWRQuNNzJTYp410/nWmyLDePvmsYWggj0EkgW79ia
5ybP0phCp5p1LECjTha1WzuHQAQ3c2zV7pRqB2HxS4ct61qkUpG6bod21TDMrThqvnY9g57cvUvc
vl7QjDZouhMwcG8kkmkpQ5+VvUsLmfI7ZyJsXKDe5dhC6bcf+efK+lpbHvroXMbWrY3OM42ykTHb
qnc3PXo+lfWvaNd+nQi+DMyB7wC2S0ITlPK2FKN/Du9qSKyyW5TplPye1BGwqYf0rMnTloAKZZjR
d3oM0DPLrLFLB0ibtejUE9xbZTKP5+Ghf+I4dyH5tAst9C2IoaAGkVu/B7UfRA1I5FW1g8c6UiX5
UYPxUs3b30Pyv0Vy/NPc5N5EaKZI/Sz85YTNZh5EFPHECx5zZQpvvM6ZqUS8i8NDYADfu3y2qbKp
4gTDzMfowRYDE6HmU1x4qPUsxC8lTGN4088ZvMJSJ8ErIqSmh40P9bx2bKCJUYhtuLI8g3sUcopi
f32bMI33IcV4+/DRrLXn7apmmJ9zkVhvoFgESL2jpRhbrEtBsHd04w1FCcGnQSn0kkpBWp7uTghz
S4HkAiUMwhEanaDGe+/5RHjGZHqwSOKjZmyF2j72EqqyzsBcV9B3geBz7ztGLm2hHIqy7nS24Wzv
xaGBfMqLvA2CzsUWokQ5+Ja9C4AN9bJvs0QPGoqIKOGupx8158EiRjMTYS0tHPFhlHRRYv9EKKOs
4g1ve/ozSBFMc/cGCvH08LQg1NHr/jCRA6cDnRCsuICoIqmwXROKO4TyOhloJayVuj40YDuR3gZ9
oW78bcIg/qs04+CXeAaEK7BaZOHLheEu2Unq5VhxLgvKwgqrXIdUNNUGi9OtiXSgJj0dwop7CxGI
CkU/ZHiYhmXveUel2GHSr6KbOpmPKf15B8dWuYeqzsk8TAw6e1bYPzSmiMLQxiY5WFCtXjWY78U+
Gggy4RNRniiqN6tDtEvgH1KyOjnlnGiVVRXRD4SG4v0zNKAe1UafFsPKAjyv7cfciRERoS7EOoI1
tvO9xH+yP0K3eM7yzUPBY06wq/crrJSwiBbT4LUs/1HsTRXDZxX3yl/r1vyQdhNHB0Nb9eNxvESQ
6EIB3N2FX3rrF+hOx/6MIBVimirxKDTe2++IJQqpnWkDcZICiK/JOkfCa0UKAnPnMBS5Jnar7GC5
qACAzIEO5N6hMCAO4i8OU/VlMoiEc40Ehqx3urv3h1NhMS2o1SAxQA5L5UDsZWxbJ6TdIMTVvWi1
g1rcrFFOHyQoGJO7oFGat8O44Af2SiDpzU/Juqjj7YG6GQ/ngsgtoKCjTm8N6z551SzUqSqDV/sd
QN3Mz85DQ2J0JwyTYbj1ARp/JIW3T+j9XXCMd7CvOPltafqgqIcuW9Nq57Pa/sblqvnYu/RcvC33
Mx5OFEZ0Uxj97n6hWfSqsY1OnhqyBCV6fFA39yzjrrwXvDcF6cM45eGx8UuPI/GR06NGm4f47BzR
7JBS4WX5ujrPh3VSKYpz9tlKmCImvaIKaF6wT9n3HCW6PFPU38BCB9S/JMRET7tGFd6SJ1wfMEPn
vW+e18YL44929ldidcpLDmhakI48b6I/IVk8aavQOYyrgw/tB8qomhteZfVyYjaOXAfzzKe2QecU
eqeE9cG1FWHlYde1yxT8gfPwP6y86jReUFpM8ZZYcUmrSAfQODxS7HACxFiBZbxW3xckscesvDb8
z6Q0+UwMu4iA9LI4e7Dm78QzZeeAkPjWwAujAPjiQB+5I2wwufv5UWHK9bNqcn59cGnkP060QVPg
OEQ2H93NqiqK7okTvc3d8rutf7pIbBV7JVLHHpzHaMWed6EWjaaY9bv/CFkZc/v3dCptSrzrjdri
PiluT+DCDYq5oUoPLi/3CyLVwzhikGOeN40DZyh49hn2+A+h/z28tK9zBkRhoEmIwKzc/BAZ6xgR
bVpcalW+Tw+iKx07qlAZTWRo3tDvZrVuXLF23sOlZuS8vDYpJTncrN+SqhjAA7pb/PCdcUBQgRrz
/JldJcOJm5/Oo1mlP1ZnHxb/2G9oeIiWTcnC26HylnDrCY/SwlrcOyxq5E+dRzNHGWgk+Mb5VVQn
VKf16KioMr12sqEs3pjcWJtVsVTLVdoTXr7ANboRDOgBqq39XahnM0S7AwK9UG/hGtho4t3MnrEt
jhCMq0/jHtIxI4wGTdnzdev7Nr/j8+Tc+Qxrf/iAeKszdpfrA/qnXUVT0DSGtBo5r8qzb/vcfaKg
Rd5nmi+7xTZyNXeK3HFu/w6t4akPOohmTYwQrmFjiG/bBEbDxUVjGTuAPll0oFsSEom4J1WHdofo
G5AL3SMZh5NGemFgsEVQiwnX1ce9gBxFdD35wAQLTxUTxnipcUTDGu7+1dEODpJXSiMIRRPEZTwV
qnyONqEjYZ/Slkvwib9dA+ToCY1JKOPV5yrxzOAQCJkUNsmaSgMpqhTJNVDJpzoJ+xwqD0GAQQzR
ozbZ/KZhhCDnLP7ooDhsH0UYAp9TekT4LVehQ1EqO2NDcZKSC8qfgFcpJgTvUiYF9EdZe0gsBE8X
snYeUmjm7O2KGUlUvtkkDaJcZYYgA8I39ucuTMkUdSDMEomvQFsIxOcgoog09o84pghU5BMhVnU0
r/+Uo9HWS5iuALNJepFsJl8Ah4AJ/1GwT1jZgypuU2kKpg5Hjl8peCQYa9YssO83mq1C/5S00Uau
X4IgcLcaZ6UEl2AaQiHvrrb61GU218wtBg0nmzfEswRny4ZnKfqI8EThlxlyKeySaliARZFZgPOt
JflCvsqC2Oa4R0aUi54Cmex9BFspwGFDTJ9FJ0PHyCCSswiFa4DHnhxAKYFC2GL+iuoKlikhq+AM
olRQBs2BEsAIiS9QcoK1NJWWAXyi8wgt16QRM4R08V3i7tA8QJmx4BUgd+Zs2SuS06JFCUaIetTh
jaS+HCbqq/unSQM4idTx0QlmLZ5vqzUjdTvYiqs1ONkDItOzVfHP1pYfIfLP6AuT4i6p7GQsdYBD
QALprQn6X/gpioYzKpieJskMMKEUHwCDBqvNO8sC8ATWL6WXiGqCAJJ7MkO2csJdMn9kSMbiM/au
1pbw+uOm2SOyV8BQ7P6ckBIqbz3WAwYLFla4JeMybn49LY/WbDDg+y18BTnkTBMBJDz8P5I8uh6l
lLgUgDU9KiH/gqQFqAjx0PUfW+pwKXSY7Qs3wsx7mXsotCILtjOoc9rLcjdAjwM4fW3EewyEnLgA
rUKAJ87D5THGQDfcC9ecLU4wzM5wmT7q/gba2oTB9yb9brffB9mtC3abji/NcUWoEDAleSu9FNrE
I2DOTNdzh4Fi2Cr2urnuZVeneQ/tU3wBkTB4MSDldA1mySDlrX+n7PsbqIXYHwwCEwpckYTr3OHB
gtmlYJkgIVYcsZLPALIEeYbcaLayah44B78F3uMJrSEx0NHx0UzfYO9pAjQFerLyuD36k5AE5pZk
ZZZKlIXcmtJUWooaTv4UHFu0HRGelXfIDKMI6IKBni19FgAqQp10NIQFicKsE5DGFxIOOK+Bnk47
f3AqWMsMAcheimtusE6Aoc/GIezDuOSi+Ln4vgLoDXJMMCbHH7+Mhbo0DD4XBZXpJD/76YsLQJcJ
zBU9oMjhKz0lW6lFKIup8EAohtLEsjq8VBYEiAEDUTCX+qslViJjmUzHa81gcqbkjl/pvCMwc/M9
pX2E4f3fNEsR/S1rGzspoASXMMum6s5c3hwSfkOApmy5cgrc1QHSoFLsujMibm5BRiWzEEKwvwBw
RviEIJLuAiR4MhuKXjV7IRInmFFVC+hyIfXx+uxWKQSxYwB85jStQMlLMZNl6VITm60EXbimNrCS
RoYx0gVo+uuGzzBEWYi8gKnDdO50RMgGk1xqNSklrYxKgnuJredPZDpkWzAc9VZmaGSGhcYJdNRg
Qm7hDzUAUMXNzrPLrXNeoXs0xWzSRpfvlAnBlC81lZSmBEKEIKvNuGilmWZsADdCpm/N5A+xJrLY
XCabEb4s2SOtI/09dBBAVa3BLDvHy7jUv7DkpvkwLVJ2ct2NLi5j4OgrknpKR/+HEGq4dWj/UOI4
u3fNKp1SOHMnfYyw/lksGgpdtz6fyKlN/74yA7xYmL+bTjV4oukrGdynDfDAm2t5pmMMwUWralgA
RdTkEGcyS2ToTbR+COvNPpv1D9pM+mzG03S0ZOYzU6+8FMxlm5RHSavqTdJUxCO9I0lR3maps3z4
Fx8mBL8f9v2DrhBclV/r2jXxMN2kuIGG2Tmm2kjZs8UXxsphXS9sBzxtEO65xY4Eyub0yHuyMaS2
XxwouixoNiqlJj6Pr2SRFpxdIa8ED0mDRWcXshWyLSE2QXkdIP1/MLqmEQ8zM2O5F0/yv5k8xkKm
phNbl6adNIhaNHzP5MB8HpXryVKRmWUTgkwdBmOg9Q35calrkhl6aFyrTZSQbQHmnRJcWuXUsEZa
srogDCBBsNtk2mHKcWLZuJ9fN15WiJvwPbtG/7RF1PtAbSCQ0boGIIpQFnN2DIphhPeXJhSCq6jn
TH8oqm9+FM5iTxaUFD1Xd1yJv8KwsPpQUImPhZTbWGLcZhlnZ0sAhCY47mwtfOGhrGjTPM4xYYlY
F/id0ez192sR+FVX87+6W5r8Wjm67FSmoJSEaOMDfLHX2KDKbEZ1bnPuI00AUljcwv3fnFvlr2ox
qcbIIaTyMImYUHOv8Huy8l+bSBrBKq78hQjUtL4soNmHQvqOWkkCSJCv3Nfe9eaonvknzrAsb+kV
CuS2G5cGxCAXqf5+hrfxdUgbhV6CRvA6mV366FBd/nLjWrdk1zsk+gXbtJc3ELpS/+Umkx9dM+L+
bYSU2eQyuoTx5jyIe/VJLSiDqHQq/QNlgvSHGyXBHe18LN1tAokOTaycWW0hceTFbfLdbgV5eIja
wcePe7kQ+W9OCL5mku626MfprmBBh4feAWXsiDIEdBLa1eYPpgR5Ce8d7kLURN0kOIzmQ9j3eXNF
BSWdz8uO0T4sqm4OTfx3SG+9gic0LFkVKMB4NmABoW9WmRy8UqsGb6NGUcV7QUX/6Nd7udScwj6o
W6pRp4tPcAjp19CYF8x88xfkwmNQbiRh1bu4VJ+3DJpK4UOjqcgUDYsdaB7l7meRa9MpyEu8Q/c9
PfeT4OjUw7pnuFXr16xvL93fYk8742SbH9BO3nm1Cuu4mbS/q1y/6j0np27UP/eS9vnvThPcT1ic
XK2dvd/s3DpOhfhRRvvMTxSegFhb4BLkgOmSV3KKFOgXnB/H186Oj5O3L119TZVpenzdqlf1Ptvj
4ktxKeG1V+mVOO5Q1hUL73yGy46c29HMbb7rayM3zi3QSG1GzToTsEkBAEN38KhSGn7RWRhGk6qD
sjLlSSSMSN2drAlJxe6K0gJqn1berNUSc+0QKMl0ATu8kFL1DJsc5JL/cM+Shn4I6/dstkTVykDG
zSZH2UFWI3WiggqxwHWlLZqjwfMxqJVKqAhDrPLudElpJhYQxs5XMQKCbZ7iqRWhE+y52c2fm1XP
aSPTYQVgu9bRHEEXlT3WXkoOHZ5owZrTHPhrzwpWHmVWitZiH01sK8IL3VkzHNHjAn1KyssKFJmh
ckeBXEtfTDgVyI8FgNKafZwZUge8nH9olwdzD+kRXNj0D/mLia6PAgtKKBLTIKd8skpwR1T3dgRL
YlSzW2TowhxeVrfL31qAVbz0ZU8m3uRgeauXq1O2noh2Tgyz/ePyZjVijQ07jxy/fr9b47Khxp5c
9Bypjjm4qFeGxOPsPHtz1Gp9LHnWrXZrsaAmmePNXODBEeekBR104kI5I3IqzqpGo22u0LAR2XQY
e4cn0FWt4An0Lmmo3CPX3ttJE9XgpJlQE/1pUBcdkO+hGSZikgMc0QBtCv7/NQ+YCMbSPfToBEZr
obnPXzd+DUg/Ls1sKFoGYd7cqH6Dz8FPMPvzAN8j88t2+GVZOd3J4qnfndWDijkV2ynIk3sKz6LL
ZEDoySx56XA/GK2HfeGWJVjBLFkh2EQ5XqWdPQKeBB3HnKeaD/YIuFFsSJ+XyibRShwXV/npeXFd
3Py6V9pSwDvVSkoY/EKA0lK1d/KfjuRFS8EL9dB36+WXkDsqMaGwDO6L4+48Hdo4o44kxdXIeSEt
dKVD2LWR96NmkY+oiTkL58PirDx7He0vKo793egwek6MGYAUPUMYy81n+eNgHB+bxwbLVlqWlrV3
o7RUNHD6U5WjGJvk2PTPC/UFKs1UeFfBDu9XFPMhIoe+SNQpNa+ds1t6As6SewwfYYmyQVWk8TLv
lRbrvfkXkKyBJgStn9DJQ3QE+0hvZxD9CnnvXQN2bqPAQ0uLbTq/xg09vblPsWJKqWH6ttuj0eJp
3eyLOtPSggzACiP1GCZ0Ly+gH4vUsVtzEw95Awq5Lu75j6a43rfxhUVb7YKDMWFvdiV9h71zcAGN
3b2DBJcFwGoV6QXZHNFGKohCNIK82N036jTRqdPy2TJcvTkdlVyExD3Viu2d5+hO+2+d6Ond3Cu/
Q5HAs/ghwrzHgO7eXGHJKnGl9OSxPyEf3tc/o7taWBRT41pGR1cT4MsHZoCP2exro43/3+v2TWqT
rcJ/hyR141YhkCnREfuIC2BcWJuiva63R1w39DQoKMm5Yv+L/qr6kBqHsv0kp5TApFBMuZisgEX0
AfGgRd8ToUD5fuWClQm+gsopO1wO5BuvB6NRG9tQIRymDBcVX67j4yB+1UX8wCyl1yXDp2s7Y0ne
tD1HRpfZeiCC8H6AoBWH9oAsfkwu9kmLPzPCEkdUWavWo1ginMKZbdekHwneB5jAVks25mFjICcr
nQ5hMexm7FcDZIsP63MfFwZpXmSp+MBcolK8b2q09836Zo90zM8hj+d91IWTsX8N+fBJwgUP3qIS
PGivxE6KknGCZLsvM1+xvn7RPKC9ZFXGT6vmUmDP46cdHLOFvZKZk/FRFEJFlvZP1DYoJdRcQuSK
J691uyi67QXNnoIZC1smWzYBCXKMCubdjcwW28vBM4YwJrD0Kr3GqK8kkSNbdAH2yuoVFUlmBXcX
rLnXl35bWmOH0bIetj4obkXtgrLgk5+V3HWjRhcrVYILUzZ/vcwio6bA3vYJ/hkntm3khm+I5Rx4
mTYa1WHro+y+fGO6ozSbYSqaczocdp/tu7lA//jLWS+tp3nefnq/Kntx7db7UXxr1kc0iRuTlAHL
fsZ2kkwiJO3mkWX0yHUjl0P3JtkFuj56F5KLdPaxn116flMmqbTmiUL1GCxWpJzNxrA3lGTTsAFf
HpiS2FBxiyKAMvUypzalBpR+ab6SQuezYn4q5yglVtymuECxKtRRMD/xRIghabDY+8AkBCYj0Cn3
VIuvkq0PYesHkO5F+RlF/XBRaXAFP+HQPtB/ne59afWqAeiUVVpmFJq8lyczW/TIHvLXBhVnJVe4
hYr2+Mx7KMMSj/WeAh0z3FjEy+wM2UXHEOdBEiBgnLu0hCLT+aEDeuNg0EnGocfnqY1u721RcNFi
U9gWjy9j1Vmo1kUw5cHOYd96lIWA4ih4TNHSJXGv/lqMOAI7JAeB0VRnIABX43FbzOHywz4EOdHl
ZpBC5Gq0IzcORJwVAWsp0OX/QkaFtUWrFigAFqc9wy9yA4FSMhUKqgQ1DLvUk+BIKJiepvxbArEd
KICesP4AEEbvrNMqXHuHkXsJBLTq+2wS3EYwo0F/AfMDcWZKTWJNqopiy10SpqsQK4v19Jl3Wy5V
YiXCmv5d8hPwjCU95z1Egrgx3ru3vLoqTFKNhNAigRRitv1MmtubV0heuhi9344VyDYuFwnLc2UT
Jk+K2YXP4snLixayRHUvs0c/Kz+lBdA4GkvAAJdImz/WyZ+AHW7cPt6UPJw+iFfURNKooaJXD7fs
TiUss9LMhfpqkvpoOh2RjH9CHaviSXlB9l8f0mEvsj53OJ8Fh9WINcZZxPlCRQGiI2qWuO83uz6m
ZZPFbyWqgEE9mw5+HvaFr/Uu7ZHc/KPpBGw4bdme1uxlk0RIfVG9RNdwdybpS/IubuHbRhtC17rz
E5TbsVO67Mls1orMAD8Yf5DzyZ+Vucar5dUyKLBxLAYBr8/C7h/kbIsIRgMdqF/CDesuMQMTTZ//
lWIotyHZAmGLc0r4hDPy9PgLwVcpfykjpO+AI0VMutrIXdEbTc/0EojBqyOD2jLGbbY0xV/jN4Bx
/A0plFipId5aXDMIvbAZVU2vSahDmNSS7ICgrYwgv9TsPGGSKPdYCqT9R2WQYSZO+VfL/F49bDlr
T2YNMvk4kpNV0UcypSnPcDLRTvrBbBdx5j4YU3mVsujXRq1FqwCO+H93jMyPlJ/ItsrZEeKlj7S2
OpxFJgIqjmFeE8C8OiPaxKWO+Hp7JaYbtNs1BRGL0eDbGECMCwLFIIY5oyKI2r6ZwN2+x38zUYCR
gePglfqHPX80wvmiwk+L8GZ9lmSlGvEIr7qDx21Tj+3qQdK/Zd4FTQ4zXQkpcGhrPxGg3RtRs6Y4
mJ+k5Z9CRGkuQX9gFCduISQ6zAKZKmIsbXrdltfyZubMabfbmt6LgjOqNci+2yXn2LybVOoRdaUz
n9uYTCZdRlxaGrwcj31CHKP5VzMX5Da5HfKRFtJjIfKt6S79NfMNxK4ZtKPWjnxzGm8wmjMWN40L
MmddOyBdKFw8Hk6yyiMyN3dvaXJb7171XvYecEF7s2ZKp0PlQTZhqPRnbkjasdQ4UcSuQnY0VuBE
drk03k8Rod4e4IgPRdsSP+FSvkR7+rHhao0jmpOaGvlYqLNIWIXgV6oGWgkPjxM3pRqePZidg7/M
E9hDs6SPWBr8ISiwlEulkc9UQ+aEOHIpMgOngRfZWEMnRQVY8JxB1WSa39hYjKS+zyliY3I+bK6e
XLx58zVimkM6Mq9G81auSI2wmFbFODETOTO8QrGPjvR5IAdm5oLF4tnORli+Is36iHnkMSJo5Hyc
tkPHrNRzToeIJyWfisi67ELdG2amL3Zh6qR/Jjc7c0X1BpmB1Ijqt3mNMZ+PuGuKWO/WCEO5aDGY
EKQs8ju6C1nrN6FVdshpVRj2Sl1ZubOK6WN8QnQ30nfTc5vNqh439yM0V35oA4hgPjHrKz3kqtf+
2rMZxt8CwME7ggC97GwUgdNGlkM3q7Ou8PRWHu+gKaEXbLCSWjXCKRIzGhjqxRcNr+uC+3qYqwJt
cs2HO3eroYyGDj0CkuRDlMe+0ETZpJ7OcSGv7u0SKeI1J5hcPd8VqgsPbu48VvyYRZpFV908FH/o
XRS6yyTJFEk4psxDjRo7r7iO0KYv+gp29xOZ8Cr9p2nK48T/XUW2bna0JykypRVTnWxj8jVvHfRw
AQ9ugzsCGwRL2jbTmT1nE10s5DlfaS4t7InGZKxzRUu82j25NCUe0ieEn5dZEVo2ehgPtqEXz7ar
yfK2j33dwA90iqhqhICxFfWLhHl6UkXeDMtofYcfr5hemDALmYGcD2bToEhnEWh7BHsbYkxmb1uT
NV3yzBCtBK2FpbwgJb8u4TytThjiZ8g/eONrCW/WbznYRfjztEwHjqqLPmRTddMHR7uTtjasXF9v
ivVMk/+xhYj8p1l8QyuxciN0j3/ee3qfO/uXW6rbtReIxgXMMkHTbRfWMI5lLSitHI2hpmTevnXR
vee6tcnos2IvPckH20fkFAcPEAKFXlrD2oEVfB28uiOcjVYMvg7AFuEvxNvAxhsMvBfTbfrm/QBU
0G3gL/OQoP97WQaZCTZ7uGW05VIQgomVBSDak/ShSaXJlfN+uBvymyrBzVfcVqNluByZuqehlmXg
BlpUXusJa5+iGNvARC/wruRkKJb5BBNCwAjrw/3fuE+9MPZ/Dk4LqGBLOFZ+nWOlqeQrpVYga8Qo
q5iO3R64WEkZ7dbRQHCQfIsNmccNN5/euFRL2LaApNisnPnwTT6OL+m24e+XklIyv/Tr/Q8vBBJg
ZbHkiaJWQK98Io5bTd4pnFb/o5uPrld+YmSe25qn574+a5+RZfkncCU8SYZVlkHRMd2A0p3/3a1C
G3rPqs7OWx2A7R6uAuiDX/JkeKvpZ+lTASOmHqGGUk8fliD6WWhBMOGyOEQhEd6wK70KKpJYTB7I
NtQDyZDRdNeZj3JQAL/e16NHN3UBhbVqBIQXvOFJQFH2EvIiZTLZGYNBIZLeTI6/Wk8ou/pB1ich
eJJyh1Kboo8o3nqndQXKqihdRwqpSj07laxK65ALVvJPf/r/S9AU0fCnR2tNpQcvg1rHK8QEaGbX
pC9vDpwAdRqokLWtt3ItahABO0CRSZa/GpXZo3n00Iuoi43qipNa7eo7nVwvUOiuImGlEdHCQYNZ
wvyhasq+fJGlOLOiwAuFtD4ZPFXUqNhkqPil42cBUZ3ySkmISIWFsIxjST2HHIDMGdBP0oCNW9Sh
iPTZMpIRDGe0+3a0bPdo/f5BgnS/C+DMThJac6CZXsJM1dco0Xt3WMiEvA4ZpGui2JVM39FHuPSx
M+c0/6DvknNE2BG9c9qWQYcvOftWMSyRigp+MN7rU0TOD+jeo5fYuT+RKCI9Rm9NlJv2iG/b6Fke
oiaE8CoCivi49Gydfsl6I1MdQYhnoOiac18hjl2lnApS2R9ky9c2y5biFqsuyF7KPdYHdhEvkWVG
DpIkGzk10p9SO9Cnt3MARiyWEQZ1obLtW6g1wD6EEV+aIq43xksnvNOKJUzMDuyl111lCkwiQ/HR
PLsn0sh6DAVMbmwhgYW/pdguzUOaXIzIUlruRJohlSOUi8lGy6RnqApycWBPpAXY0Mr4dpu6s+my
h9NcCqwKPwbHCF9IFCy9M++opycqgJL/utFfC2UxzV8dioCrpMkLpBRV86qVR5QSRJnRuRJd6Pxx
imvI8cA1w02SM6bKJMUd/6KNKlTmIjuGlgVqleMaqiRaZ5LPUsBfgySQt5bZ3VI8ravKMqCq/FF+
W9dHThx+Hcv7xQKsDJJUd4u36Avmg+nuvYBF6AoAbCKmkuQwSlSSZpxvTVqBKupLg7bsUL8VrEL7
VXTb2PCoRSU9jQyTD4BMQQ/fXf47cnx9CI6DhP6KZFBr9BFo7Mv+d/aanSfJpIBdootWs2zQwMnZ
PZxcuIcE5z7JhMxbSTOTgxPVQ7FWdmQm4mNn45ChP/pZNkZ5McGEZeieIX5lWXeNmEZQrAI9pJiK
JniPwDKiXwjpkARXMtR7CAHJVmc+ra7PXqkxjIkUNYeEZ4uwx6zm1mlnlO7eegQQX4ke5U5nmWRy
yX2CYliwuEcEQSRO06ddHgDNQ0AtV6zPxT+E5zKB8BvgpmKVAZ3wbFBTo3nI/K+yc+jUUVjd653v
nf4A3tOPF+d10r13Hpskj8rVefmazRE/f1i/BsA8AuyIdaO/V0W+LYSBTT1wCWRdMn3E0Ij+UeSW
Pp2cQ5caMI3Gp6ompae/67VH+ckOrWoHMeVDUGWTTltDkOitt8mF0gH4YH5hNS5umB6ii7h7Pli7
dYVaEbOiJAXqnu13qx7QnwEI/Dug3fdAcPhp+vE+ZC4TrzBKvKsTg58Ko3/RiE6oa53+aOf+ZZiM
aaE7Pi+KkHcB9X5dMiRt2saxwOgMP83TfYwOsn7VmihUwztQjCqyIb0zGydob0D5KJ7k7MiLvCtu
l3MaqA3eHRxE7t/dOgb55jWMSLjqZ/qpXiz3T6J8JN4FW4wAtFP/4+P8S28mjlDRCweffRK1/m+b
630IuBVkFBiFj3MbFt2v/UA0M/O/wGsInXw54/KCspBGUUnV+7pyycmTBi84FN2kcR+8+kUDHjRZ
epe1QsfbKi1OsS/UFTGfAaDxWmDj4RHQ5BSGMQhJh0FiTE6x+SR29iDsIrJz6hZ+dLiFrEcm7etN
89EoinGmmSAX6n2uUOwdZM6Pk0+/FFaqtEO1n/dWTF/QFm933yZOndYsPcSPe3MyiZimww7d8kHu
6RaBx8gnhPQK6RA8nu3nsVG1nlBC6W6I4i2bJZLygdGpeCXYm97T2S/2izcwvGKpQu9OgPBys38j
AoZYTqiFEDEOFDQKEr2H8BBGy2ezcmHK5d8o0dQAyRCwxEU17FK/NlTGoGrVWgo6FJYYeIS/oB7e
gCc7ld4HhVEh3y3SmhpqPZ19/0hGIMujFPCOFWEqZNVRxyGVU5rFPTTKe1Iu4VWCulc84FLWSRNU
vRsPvOqVglJwIRtQCYpu3aPHLPrKmkAKUO5Ek9lxD6nAsDUH6aXjXj3SSn+H9N/zCFl0D5rmbL9J
PRH8kPkFub25owz8foR6byjOsPQC9o5yB19zRBk2CAc90XBxa4ACCo5fdq53lPMImZtvlAsRYFTy
tG5w9bOwTcGdMTAgAyRBEpTAl7Kc7XZEcEOLZXxDZjBbHHACG0+3q9hRh3I1b3veqfdoRoPznk9j
wue47mnsXi3avCzefNa8TxwgPzqw1gkuwMZ+qKSotpOdltomih1ojwsnBp4Kamfw6eftmCBoddse
jpO9MHdVb53RjJQ2ZLZ3Zv6fgHqZ4cytlIGXCc6O/0w5J0tl/5xal/hlhNorva84e3lGb1MClRrx
0mEzRwyVr5BnyfLBsVdQyhHVYnlmdFlGH/Pdr7onRBcpGmJzQ434IkWgSztpGdvX4ojS83FNe1Za
51UI8chZkAoCEy/atQfb5D7xYMtwd5Cbg9P22KJosfGmkooaLY/uaY24ETdLfoXj0dBn1TPqs0S7
qJtxDfi+kZ3Doc3TwaE0eLo0+ThNqJn5De50VwtfQb0e1qix+rhHPx+o1RD5Q3IILxJ1uY6cbySk
8ToSt+ihNe/dcb9LgwetWXBqkXCn593D+3Wq+W0xXkpi7m0g0Gn/aPBw2ub2oyMFoe6NDNjDm1M2
3LzApLo1qkP51FLNeZlb/lvjXdN45NuDHXZrrNEZJkrQZM1jhMES5Vqr5GtHmhFtZfewkEIDmvUD
CRNHU7w7ir90wIDj+KaekfwIHDJw3ZMimxRueTLn8rTW1NwEldrgHGFAU/hUBAftpHvo7BnRFO+a
XZzB4md1QRFYk3krgxzB64FUBHuxXUHQoQMH0bbic8G2Szwb+UXUUd8c4w+5cpfqt5bCFOVmMGcr
KZEoW6MMkfjZuhNxtH+DaPX16g0yqDUo2kda+NFitlvhqHK8GuVS41lzKFrBNhh1twj0mSYDZTEW
yqfxSaC90tQCHxXEi5Y8Y+MBuADUHFWsEbtUPiVXCBURXwfscqT9SuFL1d7W7S0cHufU2feu3nep
1O91tCPS1G5GxzJMDMhBv+rX/SqH4UCrO7ZOW7mD3DIPx3D2sLEp5mlX7Jx7J1tsjOgY1XqRJT7y
cwVTlf8qxFW3h9q2lxt8prT5+y8xptRYpg8rZEMeEhhyKgQNjg7Y5p4HqdwwaOQOJwh42Cv7O6/i
vGZlm+4cFn2i2AmcI4QfIF9ALMXAbJ0ZqpX7O2ZxcUwILpoIqp2wWvD0Yz7z8IV98jhh/fwTVCXA
tWkUINWa4ljVgFwYH7CRpXvyWHwh6YqQT1kVlC0tn+xxq4YAej4ZbgV95AOfzAy6avDNnVCYovuX
xbTvXWAEwlAc84MeUawo4zTGCKSudKSqinR7q4BM36WZldVLsO+u2ZSKWDGvOA2pRzjxCptUlFpw
YaTKP838zCy7WVdyi1kq2JV4AW4oHZaz70h+pTGR0uM+eHOmgrEcakw0Kgq6CnZCJoqnAeKRDpAG
SYdSa8sDzuwSCqtCM4FZCodYIHx1Urx2JO/FwvukVSN9Ua7Yn0OxYTYH4h3I/qjn9EHqoVLyLhlC
3Cdf/xFBFYRb4Be/J24qY5LrbQFdR7vfWkw8j3CKHQctLWNW70tTQvmG1sJh/8cPhorLwxz6cF11
OaDQXGMPVZbNxu+T+cHp5gKHR8RR+mQUPX8FMwxuTn/5V/aDoGhCqxrl7fZippz7YRbjUQITsbLA
Yr8uYJMzmzE5ADn5+mMBS6uYgsy8/mTTZ6/g5lBt7E9ENAByKpvkIDgXV9keDaJ2wQFVJJngzubQ
BMvdV0I3yEfMjXzBlvoJCrR0f2UQbqo8kd+dLgh+ROsfAgB+4SnjpY0yA5kYqFTbljN/oJXkaJaC
kdIbgEqf2KJ1EXJZBAwL+QbfhEvwzzupeLo/pRd1iJd0Jpok8MgCjlQLHHzqgC8nSQL4kmqzZm+i
xkoPVtfE3qlLmVPXIL1c5gf/Q79Jl9eDUro4kJmGpuM+PDqJsIFSuHu16XdTbcALkv9cpQCqYW3n
qUOtreBg55f0rgLPTb0Zedx5MwlPOEzHoAioJ96N7NQcI0oHU8zR/xB1ZtupcksUfiLHsEdvaURQ
ULGLuXGoidj3/dOfby52/rOJ2UlUwMViVdWsWbPORg3/gnXTPaOSEjq1cpdIqkjCsFkaX7erIlbl
mKV7cqD4y3CVVdhyh7av70dPKJOIjatIjw0/TSmSsX4qgeAiCYdsr+SCLOpmqkkGBkkhTnDUnvr+
CyIYI8opkLShMETS1E/eNpU9lH3rUp1+HK0YY8ITONSqmOG/ueJLYQKKvsXDfmDqaLhAxAkNonug
aERrD4xlcBC5OJRWQS8QMDLqUTTVp6atAocbP2iyIeYcrn45fyzM1EMe+ycLVnYRpzOm6ofRNVS8
vtqP8xukw3WjT0FOU3kx4qMlL+phKXr8ubd2ez89wLT0FvNl5YI9PRyBLi9+ylSEz5uGxyvW5XVQ
uT2gzINhBpjjnnwgE5BcCewuA1oEnW8NulzU8sGBIlmH51fd8jSu0jT8kSBg3XrONhPF1qw5ZvWx
xuDdczaBHspYad0REMIfNu50wr0eCglnxXnZ5UndI3NKR9UYxgeZsrMLJ49UcwWmjOLpW4j+HrnB
bL3ReqXdZYAPZd9m1UOrmRjdaFpmBQEZRKVLMwBOFTeP9SnRW1lKk1UjgcuPcqKzawyUhAS5UELS
p446ADzE8xmpBgr9J5F7ZGjF8mRyyDo8GghVUeFzbFYGzBlNH+puevTjc/t6mbaKW4zxgGl7K5/v
zKg2jriAb3/3pfaXt0YBN0lc+6sn8yAxNtjjI+Gm29hisqjM4dgE5ISHL+xJNVTahIBKlJ6qdp93
8LxAU6FAcpuFjGRX4h8SznibVDukumzcPgYPY8Hu6X4XQmlKF0y2ryWYSkQIvUky2NIdyzbZDR1a
DwBUD6y1ufMPTFOBrHX3gGu4Ifbe8n1P/uYFRe56sJXKWeMi6pGjNDKl83faYe4wK3nXdTyNe2lD
bqRILHVA3JTHDhdUolt8FRXx/20kbr2iXWuZzI5/85XV23dOomTZxeYm1OF1pB46fQw+Jwgzztf9
zGVppY1lbqPueixUeFyyF/DGiGvEb6DvFvkrvDR5Z7q1DDSwMQuwci7yy9awpeWh5flukrcmOSim
F++UTycfT7HbnfbqNNbyhtUmoiSkeHHuNk3SYy65QyrODd/vDVsNzq03I82OxRLPV9mBCVaIP2f5
PSUHFPKaVEi4hadVIBOgpKsyeGJp4CbZwCOAI/m2ToEAEszEYCSk+/XB9SD7z4r9w9eP0HC5iQVW
8OBOVQfobPTTD4d89qE+NASAjNAG158x3tjVlkgFyFwAsBy4FzgER2Kv8CvtPvRcyedefD0uzrHz
JIFJpo2N6bDydHWJav7N3opb9TT7H40nQqj5EIUC7oAXKjTyz9YJBcJAklozNZc1m+UjTQFmaV9A
UXCwbYrWQbpdMcAzFlaYoYFaZbWPDcqhyAeacFK+Xn2RdwRmCtmTU4hUCMu2tgy3Z5lSQQhwtVZs
oYHkO3yVq7BmK0VQorB+I4EPbj2JWWQxzYquMWVKneh1U63Ha5IvrOq5znWkI71BoLNtngOeG8xv
SBbPX8F8TkM6nrnH6DbiouKd4bvqlYcuf6FqLUvckGkgZ6y/A+sjco67KCiYsJoPDcVMd/icJpbs
gEo8iuHMB9PueAgpl/qykUobkHb8L5U5n6swTgVBqovCGqnk7NSWrujTo52gGXXBwPuEolbU+/lR
J6ETnbNwTlkp8RY6c8r04MWoyhYne80BcNQgQQhNBoiVg9jpkKOR2WUYtQsRfeeDwS9awN/lUMZd
IeHftVMdMEZnxLr70yKtkJ5arwS5EDB18fCy6q8ME5BL+whIqCvPd/WVFDg6yS8IZVBnmUf2i3We
09TIcCbyKLU9mjXOUYl/hQ+yGaJLsMjhmGEFjZkalFzj3LII+gncI95Mw8aGurGLwSInz4SgEe03
2JFpL8E0FCdJiixyla4039qY9igioGvlVKbiCCFpZwJYjJ6/oQIJThHjJkaHjiLvWSeKYBnqPk0c
cP2MR4xbbFSSUTWXlVqjUQejj8qn3lu2xoiZ0kYDE4+hX76bCsqXeGQ9SrXXbp8AktWQbrLvJjgp
6zA/GSeMurH+crmLDpEs273ZI/3FDaBWCdpGWEAtyWscPfs9XuNgEGCapYTXEgHpmBZ3tfkb66sK
wzbYTmXWtIazpPPtR9JlgA8ozFGMrGJltOlGKlMewUiU7cqkk5XZkEOnanH65djxhsOSdWTqZG6V
foyYH3NiH05TVWnypOis1FBeQHYP6YDwe+qjXsrVYGngUWaWZ+/XYiAzSfkyK6KCOf2mUwBnN4vF
X9bvQkyXg0Y96oWzuj9RBleROs2EnU2rwqJ/D7TKy0JcerTGJk89y0g9sxnc4lF1jSAkEQZdj4hH
4njdXXcn8cejc6V4VwQe4cXmFyqsQrEZJlndBKwUKDGeN1aCisiDl81CGSId4uaADIgagRkZchTW
aSX/M2sDja89i9s6Jg+lgbEEG2MyZRTjyQQqFQzkjOukZ9lz0Q4P4XDvhhAFw7yrHHxM3r0//HiI
B/Y4sxjCjcg+syGvnZFo9ybxDC3Frev53S4kwYJDKx1OcElADFHsAmc7hh9I6hv7VrNN9RDMMzFD
DLvlHEzCIfTp/nAGUwP2jvvs1FrnBrZvVm7wfo4jwtaxgXUhickAH8BGLWbhE3phGGKaZNlNAhlU
Q366MWhLw3OTmybPSw/j7LNy3yZ4YVxrTZVs+4sgxPiV4/TEKNGqj3foYRoMyM+TEZS946x0pSqw
28XPmn5pOkBDGIn/LjpC7Uv+A6PEP31qBWWy1duACWD5D+/cxrDXTAmQrL78DFHXhVKLNgpxaTTT
DpgaWHF8XeX0dTTAIXAjr932u95Eg1PkfEi34P3ouk/tOtQV0aTuAdlcftamkxUfNUtTAKfNRArZ
0y5Vp3AMxBf8OBz/TTh51DyCXncihWRPrkGcfTjNUxEMRCbQxTsQOZvrmBGlFGoCsi120BgJBQIR
nsR5UpEQXgZnPPbRu0QZT8HrH9VNM1lcvL9N3pc+zoWhPlFEIXpWuXnDg9jgK4XMCnHsT9Ea9hAu
Hc9n9MYb/kW5KafvFrH4rfEslswCjMYGukKJZaGEPG92d2tBEaZ3B8CCsw0IVhpkdzlZFfofZ4tP
HshavdlU2EyVfTYR2J+ZC7i49hW36dpETRttQA/g59LoaYZppqk+Abl95h89T2MqlUm6c/Cdc23K
fyUwyGpaKaalTJHptqM53KshT71CaBho7bFAhSQOgXSbJ+n5TNNRGVc9LPnmplmAcrGZUyRDKTcn
W9G0lml1U08VLYMS9jMOCOOxClToAQ3DyNsr0SmT++cm4SixfONYN064dNmVYcIXnA2UvBLlKzQZ
Z72rNpgmF0d5M1U+KHu2CuVenpx8a+P1RTrWxcWvdh4s3KXRuSsnNLu8zLCMu5V1jjNkHicXKReh
yUXWgQPKD89D2qJbNd9PSeW/7N3/0yy4kdz6dSDKu9S3rcfkSC0nGb6oT3WuFdRYKbgw2RLARFRc
7OLGkpaxc13d0nJpH9ENg6cEy5D7dcJKpUV5DEJVngjG2TuqpROKIhJA/kcYijaxb8rM94WmPtQp
MOea26Ww4uXUOv931OWWE7VCtn53yiAyYve8wDZVRlZ2ubv/yKkiM7Fq7JI8RUwVPr6o2JzV3+fF
odY/3Q66MLMhtKgfph5TCkuPheST6Qn+U7xP3snBDSfSYBFfwZWVqahQtaKbfDbTx8Q8sGbF/anX
hzIl7VPq/KYdsdpVyclyNR7f6L00JnltTtTXSvTwRGPvw2bXqoTxYhdvt9wQI+8cvNesDWVKnbQ+
aYpoiMnEcuvu+7teGfSJckHmiSHd6UlyrRcWc1yP/pJPJzIm1yHbqLQxeJE+gokbcngrSjGQMCN6
0KIu6kKJRTvXvDXuocBXLdv5WLejbnr8BWCVzOjrNpEvr6ha0bO5G8HD9Vpu1GyZx4DgjLSkrC9g
FpTGsiFaCHTi1uT2FNtCsQPKMqNpTw2CtrP9aD3imbtdPbilc/CQXlohdQsYkGoTma/iRcJKQDr4
yHjJOCzy4pECpoyO2AWvVGEMQhlCUSlLHPxCPvkdgCnifR2RW6aAXjUTuvMRM5CfCODL3yJ6ISku
yAgLUumQd6Pdz4XMioSsMKAj0QDeIxBcvWogv+gk2KPaET5tq7vc+c3ekjUOLZf+1oUJ2TOrmW6S
N3Ouv2Qtz4LwM0vZj5y5H+EdvT6RL/Osj6rMzwg3s9dv9jc0J2EqNpGFRvLlxDyIY+Yrr9IK3UMN
iQNk95+Jm5kPmiLF5m0ILzSaxo8ni7blFnu74OLWa/7FSGFSitbPf7+oW8n5u0ev4qZTDXoNGUuF
Wl/PWztdOwi+MdhW+0Z0mtoW2e6WWp02SxBJ7WJ0fqMtybc7cXtwQ2jiHCugnIsrMtg15qYkBIdR
l0WYnjpkKashDkoVJ1JyJNqkiiH2SKGNDMmIpH1Lu5EAiPTGBezPuXhZpKGiBTnRxBwQK8lN2ukw
4Ron4+7L8S2H1cbP1d3ueHEgCZu9UrUmov3WnV+qTvkzkLTYpGf0Eig0gGWlLYPtDYfDHoBfiW26
ESUcyqbqXLUvooQ9UshZ9CKITewPJUT3zkeMozWQNDtXHKFsq3q/Iofsj7tMvIFCzg6K9paAlxG/
GOkMxZ6yU4I2ccLFrtJGiY1iz5QmgfRqDdR7SyG1QjqR4qDWjBTEi7KTPSjr/dfiS/MWqc2sfY/0
QoSHZuEt6RtezuFdCf9gW7VuiCVMvovJyawyaMMturCan3q7sDbehQ8WE2AIkNHPr/yDYktoxMYz
78Ba5W1oKVDT+aN2RmEoOxQ4IlTiiBzRE70sRzlblhQT7QvlKnT0vWpgZclhgDiHxAz+pv3mf5VR
Cq9WOy6gBRYPOm99vQio17HGSx8H7FH/xDKq9US0QnU3yarVXka+WXGLBikbvEK7TIWc6GNo9bYP
P1mnOPSvMxKT9lmnLbPzRLWBEs0bY2zsvekBUEUfR5fFBOSKh5lDFDQxaaXoJTUng1TW7bki1sEe
G1aJfk3pgpEjI55eG06zol8FrsojZam2+VyLFxIXtL2bdwqK/VmgmCQ4OKS85OfwVQRzkcyg4EGh
lvg5IaMm/0SNxMBAwU60TMsJ2gRC8pVnkx+mjZml4QLDFYaRwTtgxpQEir6nkJ3UFsjkmtd+W+Yt
+ri6cxABEGOeWkHddbJt2fnrnhEbc2/UiH4vTZJLOZ7NtgK9N0p5E6HTli4DgTSFNf9kR7gDRpBD
WSYxs+QtwCuxtYp0Ycn2EZ34h8jKNonG8bcRmGQYaVYhaqDMtw9gfG7+aDJVycEyYDJJikEUxuYd
gccsmSublbhHesRhgdXBtPQqrKYpwtcZ46CPzNhHJAw0VeUOSQisig3kQCzWcnWGlFjcg3ebzFg8
yzdwwZR5xr+QaAG1zgR+w1k8CfdkorlzMnr8xTk3RLyGgSJVCp7RNxw4olcs/E0hqCy1RYCBQKf5
may2qjIU2ihoqdmwweh6H+JxQPAn5iRybuAzACzK4edEYE515fEpgDnhTmD+YYNDZSZ1oXy3QGC8
hJ3HGwyiKt+y3Lpw/op6crDGVVqdOiuicWpnmvioSckrUAGgKgApVny8FUhrFhFlJyo3KJ544rrI
q1FILyA2C5iyuG3FueDheDH2G19GPk32hD4D50bX1yE/fChOUdgm1/XhEaLjAJtR0tjwWShf+VCS
dWE3+24R12jGrlKNOcXv+Hj65UnEVjHnryNpK7f27ql3YG87GARcIhdp1GYZ9vwVznzBoaC5XSHG
A6h2q40jz5a8/cS4yZT6FaKje6a0QmV/qn3Ap2wjO+m8fNVBpFQy6wSKoLjy0eRpxueunqo1igyu
fjqFmhfVpk4GehOQvcrcFRvI/ZITVosFGesKvVv17nMOscmwDc5jw0zoykWDyIszpkJTuWqakFxP
cm0pKD83h38l+d+1gpTpfAV2Vi5Di5LWCi0LwmwrvPVv098lsahX5BBYo7od6XttNacAOboyeHVf
XXEVavCflXRXuCcjtY2F9YqLPhciWmDlyIwnbpEWlzJtjLK2OGCxJJjF6VzDu70FD1o81kLpdxVF
JtVKWWnu3CM6b9rQKfXRbQVb1T61sdiABa5ZvagY6OlOljWQVyZXTMfWIoRvEPj00kjkZ2QB3D/H
bY539y/zzQ+4cH/GkgXIfMkTVeozC/lkAAqNfazv8j0y4q7W5jOHufK49A8k2/KIsQuOBDf8BRDV
Ui6zUubM1OhQZwfhCTWG+dysJ+DLIOoqi5CM9K/CHFL2wkZVwCZbcOY7Y+ffowMCzDrWPINRBcDq
aQ0h1FicHy3B+BvU0JDn5suXrgoNUupOQhbPVJrJNBVaa3qC/duvDZo9N/6yPoqB44/KLDYFeStk
1dCuY5yQ5R2kWs6LwmGNh/wvqRe8cFBkRoS98zwiQTLB8qLJvXX0+ifPYGQ0XLrwBUZBxldTRsUK
2vRiHY7LL36RIF+gXpboMq2JkFgy2V2NPfqoyGUrLBclS4u4xeA37nFtkLaKSZUSeXo1jK5OZWt/
MKzsG0SzQr8FXVFZz6cH5KpOpgaNzwwltjTfs0gQmyhG1QQMCtlT2havwJOFFCPQEapMeQNGzODy
T5C2iljhdCAOqt8ktaahpZKH05feJ/HA1Xl0LGpbaZ+NQZU55WHGSw0S+GpEMGoYHw258IUMYaBN
naCVE/eZSkMwNdem7nZt/wIwgjKFZU+8oixPr49IZ4YI7U3Zo+ap5NRT9JuwXHKQBLbI7HNMqyEh
sGxA5C9xO+hUSR+o8b1OT75jlYHWqOjy4owwEXmlprGur+I7gT3aydGm2d1tLqj/0Zq61cmexkgc
gMhwS2JRia/zWHYZ9HqEZReCLQP9xNZ/IRpn/6RGvnWN2RWWgH3F4VPgrRhSj+z6IUing9FUgsYe
5M/Qkuwt1ZyRe5ZzML4UMZfAasY1a5Ooj8dvQm80PoK81VBTsLeWNDXmKCer6J/X4G+IjLS2yiIC
5S/zLTmtJ6ffjGMTrtNgY+fVmrVF9conL4YApQ6wxzCF3fH20j6FFW+IAHES9zMfmh6SOBkU1pJy
BK8LC3C0N6XWmTflgbIulI5nIB02TQa3T7KV5jmUckpbVkw9aoZhxiQmEUGWXSCVcdsQy6ErNlCn
A4o9BRUoODgG2EO+dvEmUb3WwT5z2ir+KoWWX+9JzeRO5Vp1sR4IpsxY1Njgu1sKBZXL0stSYuux
5/IoVOk5kUkXWjoZPxyVUAtURxs1DnW9hAf08gSgpjCzjR8C1Mk+cz1IQRkDWF6AjgYoklGE820d
qYqxlhdxoagT9wCv5myQfrwguUl7zK7KSVMUeWQxZS8v4SUcnkCth0r5ohjPjg4GPAPiD5XuLbEr
bRl4K3MvHFPu1YXEKsi+vwsVUWfP6zkFJyeHI3rXfjMrhJQxPiN1BChy7Gx4kPJuoHDjCefRwJAR
KJiif9n/Iyd65Enyth7pWLRqQsVCAtaJgaHJn35XpMl3vU+Vy6ua2EwCp9p8kOnNTlde1iHRqFBd
jgyNxr2GnyZMWKRM8botEam04WGiPADGgwcLcCMUfzjDY1riLBt/uRrrXpJnqmyRyrE1oQnlQpNJ
Bp+aIamlya1piqM1A6C64cnhruI2oTvDVc8mQzb+KThRT9hQ797M/VS6veWz+dOUaw1MwQqqxUUB
gorQojW+gDKc2A8aKFyXyjoVQ7PAap0zt7FpxCYbgI7iKfhWQzmtfhhg+t22iFAQx2OZyTx19VfW
yqgdiTF4xJnXJmDJCtB/heOAy6TPPDWg5Q9chI2zPPjSmh2NasQHx6bBoTK0cgrncuPQJAQnil3I
2c/CKBE/bqTJJVusfNXfKpktoBnKLSqIOTeaGQjsOppYPSOF3KB3KhLRe/lkNDKuY/dwioivdUF+
KGoTIxYkCZFH7T/bUIJHI/AeFb6gSw5eC8TQv9O95Anfy8PdbpTawBp9MNOzc9u499E5qsfXZNXf
EYLjrE2eUWFcHJ1ax2T6fRjQByC5z67LUuPkHlDyrNCFuxZWwYfJ8kVFsNIZoBlhr7+Z1HHToFDE
1ZD08KIa5aPr0z4nB6K7+IJiA9JmT6eA+A2IQWpfk9wvVfCd/KgSW0mhdRs/h+XJpVNPmKBbN1VD
lQ8q+4UxpdVle9EdkBHHnsp+yH97NEiNNvff02jzYw23ELvtHJ5VvfNpbVA/yu9UkNOhDWy70n6N
C3lOrNSgVKbe+7A6DM9UBq4GlcUDQXxrfhgf3NeCBqAt6u/iHf26UH/vTcNc6zg6fVUatck+fsKq
6d7a2A0ZNmlL1Ja1HsexWuvZp5HGFSncaVM+/GwEVmhuDNcDR30J96x3Hj15a78+Zqy3vRIQ82jV
P/KmHGX3rT01utPuechVOEZWvPXhEtJ7jOavv13K2ugY92gmyNmJjOhT+fqyac67WDtdOFc5p1t3
FgXcRfE8EzL6ewcsaU4qh9frnETFlGtxBhtTfL2GVU8xnvccKkjXtseHtmh7qiSsNHo/7gM9DjnC
goRe3GDyn6gjFdGM7k0DGpMATv7laXOLKrI+mUslGocCgmyLjFsgLwhZfWw7bqmHBAWnJR/IqBjL
s6dUDy1PUFk4/vLPcCBmave76555HONbW9uW/3HPVl0R/vfJke3QPQ2qNDmosZwSenX1nHqhXIIS
lVlCDmvL5+xGYyRmMZ1SyqH6pWhHz717pZCbegZ1T5FjWP/adDdc5VV3G1OyuY3viHNuEz3u6H2i
kfl1H6E76VX4v/J1nF3osyCZoQv9InKdNNkN9Djsnd1gxx+mvWlvM5j2aMtDz5tLUA6vo9IXPQFG
ha8Vopv7kb6r9AKJzeBiPmJJaHbWoKH4VtuhLftfxylbrWLfl/flLtjOaJL0RTOiN22xmGKArozh
4rq8Pl2+LYubMR1CvlIej6/t6PG1Hm1Bvit9i+31dUTniS4p59F9eQFlsY8jvUnPlU+O1b8Xwg34
NuoFLKn4z3BVjt0P2qWPL6tf7Fn99ajUAWDrFHv0MQmr1Dys2vUmp1D93u/pv1Ap0nqpSIu0ok+H
kTp6/fbp5pd3Li03SqDttEuxnCMm9uKxoqprFMgsGR7TGKG4Dp64a+brRcUvfgI4Az1zkCr9AbbP
fxd+bpN0ns5zJYqa7Cfgnvkq4TCkdp71k9ZD6w5Q8u1JnS7NXY5zi7QTNE0yjBan0tliE5PC0y7X
GidkCY8zq9Q/oQEElLguzj81b4edWDt76Ncnr45sYtml60WJBhfUclxcOlVd4eFHecsufxd/KfK9
zqoz5uWV9wA/wAVLuI8vlr06eVccjJqzojiL3gbAsSfng7UEdPm+5u0aEqL9y3dleEny4/z8QLTf
tgbrUWFRaSO2OtqjvZprl9spPJXe/UYRMWtYOubyrLCM29EZCt61T1VDdOiu+4bqjtuLfZA5Oj3x
j38MI4xWivEQ04SXm9VGsy6qlhtnekTsmgx8SNToFhPsDky+IWsAKRgNqIzMLGLTpFDJOTRxFfpx
GJNjauOLruyfR4Nd/RwcKTMsrQCeyHLdWKadp73uvEkfCLGVtQRmxMHDkQUrAxuGf4jTQIUfjoVA
yLxnLT6t1aAc51qn4X65nuXjAgqcVCTRtAsKxdNmBC8/zInPF/0yhK8ZxMlTRlPMRUyYu+rV21SC
RK9OLrDclX+i8Q9pBKt7iNN+PeB96wZL2C0+z95tEsPD7exCd4hd+B5X49ykgoAh3EyPOp5R5ecM
vvZVadW+b1/T388kN4GBuAqnrWuLdZ1+GP0SPY3IOFGOPcWclDrXuEazuuVqcB5CLwtXAyrwyOZN
aqIxRs9Rgb5Xb7+WUAOe7mx6B+V7XMppdBmgFtKrd8rJfvQ9mibQ/HAlpGJuABXy15ChEaDG+oAn
C80o4CPhKdGAhwVCoQlGxwQocp1wfuQTCJrpbXwGVwGWfCBFZIhrK/YW5E2gp9KRLBlX0nhFIOny
jAjIRepjn9qvonG9R8l3OU1ncm4KxMEURKHOcJPN4OFChCULLhlChdZZ8k1h45OCs8yMKGJXKz8d
PMPdb/QVmfpoINO1ohrWQusL8toerUpEeNAr2rSrvT3alSzwvROt50tfrCoPlIEx4D469kf78lPC
u1k53FnMjWt8J4uytKCJcz8m69QucBXn5d/q8oXbg7ALdeNn5x1vKJ5VC68PLbbsT1Belsb3GUak
UHJyiKqVGxUkpohYr9IkF89RjcCMBPj19xXwwu3HIUx7dHN7+/xbO5BzAt6/L68zxO3oy0VZLxmv
3qH9jqojpvD96dIRpvsMT19MmfwyPyr/noerSbqsDl/BfvgeFZe0dDsNrAYNkdAWI8w5uRQXrBCe
okoGKi3cqa19KDhnzHjJTTHozG2tNKVFAXBoxAfcLErtIt3ol+AWvJI9VJewHTl+kSld+yn/lFgR
kVV7R+/4MLnc7OMw93WOE+U6+LhrZtihi4+j6w5Za3SB9WwyAbQrEJqkx4AAfy4kTXiPwB0BObxH
wJScM6qKpJiGjfcAvem+Ci9U83Iffwsx2SdCTfTro002QEuSuIzGbadWaU8SRuxGPZhE7XrnWm29
Z5cfbJVxOh/g0gVohs4jb09BGhsHtDSadzzOjVtHvIUCQZbDMi7OCRU+2rOUkUN5dCm6dU4dZJ57
nyArfacplaf8W6KU66DTKSFEXYuusYVDUb6QvzgN7rNXUBlfFqv+pQUJe4wv3ok4OD5UkBLdwm1F
PuBmv/p7WorANOVeAYU62gUIPyv7XraLw/3vGdfnbe8mGI4371iIfI9y7Q8dEZkL6Xf6u0G8oYYL
7r7LdinZ/1KeX6GSrjNdHqNS+7KyrfmK0quEhfA6tFrp7Faz18gxkI7uvybcHKhab/oUKidpjxFo
VVK7xNA6VADto/2wlEwbeXpSkTahP3lkeT4LfsI1gjKR3CD0D9bfp9bHL7tHv9SCSIFDXonTKPXX
Xh2jiNYNKc7eDXbFmnsU99O7hRwbqdhtixsgRYZzHyBDA0SoTbWd0CO9x1g6OFQ+Ec3PoCop6KSO
ReRNUEYnHYq3sY9WlBQjnAkBQ8UzivIrvthYrzAjaNypNRT236dckbJbqYKAmBBjUgekV1d5lwqM
9cgE2V7Oe1Hp3VBMelPSXDZ0DqkjZdQoIl/CW5F9flZ+r5+BEhQmLbq446TfRAVR3e3rX4Xy3V0P
7rxbBAvz8XCwFy/4Ws+2RS39w5t2xM+qLlR7nG/c2/cHmZRS+GxIyUeiVJLNebtCGLSdyDsoaAah
ByESNqFNgTSkKLgVBSfXQ3KGamelJTKd2ddy2jm3kS5rS1twG9y/2vWoHh1IkH9Jq7DglyhTv3Es
nQpUII4hIpxoQfqrio0/6KSu/21G6fsCaOBVUKTatjV2abD/+vgFSjd0FdaByauIR/Z/zbBM9QZh
qjaVys7NptenW4hV/WFBtjkb1kwVkSqJGKGME+U7D7KV+lmXR99PzQtbORAF7cY+VG9e7l8QRD6B
TZy8E5WFVCp57245oPnWqUn5OueTgwwYmT2gs/NKyoNPIqWGUqJKQxRBEKOmWIo8vA/Rni9pmfGJ
2jq4BZGnaE5E/KCH7g6VUj0QB9qNoQfzGaSKJJKP4DKdyX/ngZ6rqWVcNZ54MWBiy1PFrhZslbZL
EBflc7fcrbmq19Iu9Wj8ooKM+HgX1ac9ytCa9ghra5qmQZHR0edQ7WtWI4l+rlEvynk09TP9dqVi
gpYeWuJcSV0AcbB2I90NGlq9PWM3aQdVpKJhHp/GaId7p7GqLveUr+U4HQWR5PyA0aS1pMmvz7gg
huP8pXThaHDrXEdJzenBSCody3nosWYvda9Ahp0bmhfEKFE4l1aOWI41U1uQdMddJJT4jLF4IyZx
mKFLY5SdgmIfF7hhkUDQNkV4tuJJZ1E1vyqqWzu/48UYifa/DVqFf2i+u9X2ltN6Iy8sPtca5gUf
h+5YUrXTSarUbqwcJSO8D1QuqKqKi5dJMepdCFvz+9XVzNedIREH0SNXycdpg7wr96HQU6QRpV8I
nLn3SXjsoLiJMpmV00uOQLk5CVhTwdJ8t/B0WxaVRqomrpEMCY7Nz49KhIrYRy8fA8m4xAcGFhbx
7RBJEElA0xvm098mhJregrh2+osAoKp/aiO3ir1v0p8E4rzAe3mA9LYBkCKpbOg88g7pMEofgNVv
La4APVkudesUKFVpStd4cNcq4cYJ6OCZdJJ6iOsQSlUAkxvgXCZXGSXT9EWwE/FB5qRDSO9PoeMo
1TdSNR7tI5FRhCZemKzoE1XzCl2CrumVSqmVvx8rLY40E77kncKQov9aFOm4fKeC/GQGwuKMLZ0J
9UY6e6ITs11DECVISdQtKyOPO8tDH0ffzYsphn4y3m+IIWX4SRCeXNC4g4/n75+GKltcefpOYpJI
QpuQ0ku08RBcaQgBZ3pIaisrFpLEHrfiIuHyJ1xsleRIDuwW7tCn/NKckRUSx5H1nnsPcTMtoVpI
TTa7KUo3wCZcOETw9MRSRJVwlk1feOOSmAB75wXv9jCTxDv2Ve2kEiQhnyqhFEvgb7vTP1alZnxm
Lqmo+zkGSfOCCxypVl3pBQ3knXQD0kv9Glwe6AAUPEs84Gs+z0gTsqEsYq2y++4U+2m7EllOvnNm
YbO4W1gSTBVEZn01+wn0gBO/BYo+TfJHMmNy56QN8TIZNGFFeHpz+f4Zy7+mvIugaC6Csi96sDFV
lQ5RMslqg+TzO557pL8Z5WJep3Tys6k0TtrJPp9SUDlgTl19vffiAhZozqhOh/5q/yAn/D5lCZ9o
lGUdr1V/UgtVa5Qn6acGNaDAOgEoaBTdSRgMaTBnPd63KOTL2B66kYRj6zrI9CqHnd1cYgkL2+4v
Wb/CGYi1SAaghGQVQr7wMSQH+ZG4FHfmJ9aSqbHW9/EE1kI8QW4040trsuwnUrtfAYLLvnOvkQ0i
I+SViev6SLjG5EHEXX1T1hz3dVI7h5CaRgwys+LZAtVzLHpQBxTZ7+1HSuW9zOsdcZYn/oy27KfM
2ktQsQCpX80/SCFAE1BqQBkL6vlIDrFxXhnvY6FVPh2qglieGS07KPSvo3B0ah1aFIk2D/T3qGBZ
LdZtKQRqK7F8Pil5e39JCyfb9Fc9LzNbw33QiqmsTN5VSqQfcstmkxkdBJIVIkegavx3IpJxkZgL
su6mG4n2eTG2P/WlLSAbrCM/G8f2me3avrfLRs2/4NVUUSoqb51RkX0/u0jgkBOTf0MnBuLH4NnY
d8vUXmfskmLjCXH/jW1f6F45M/vJxTLC5SAhyskzmU5tTSdBt1ne/2Nb0Mi+n5BUA8y+hl8WW96C
Nom1yn5NcV0tLFpXp7xF5U8f5N3YB/pYzwZWOsg5h+a2V2geaO+zjXP946zy9R5dY3EUVoCyJKsb
dS8/2foS15VHnGD1uuOCj2/SFaTLTUhgJnNL2JH8UoE/acce1JzUodRgeHRJtFBvIFXg3257DK3/
6rbbkGYoLiF/j6Fkukn/WsUPpNTUwkQZPbD1Kg6gXG0l9G4ez0wkKXrAAX9TO6CN9bINydUXpwD7
FsFXNOlrMSaViBefgKSvYGMWlDlnGuBA8q7xi+fUKFNJbLACOB0ElVniV2FflrdQLpboUYoKMBbP
SKa+PfIcHVYdyoA81d6pHZZQKkHGGnNilrFPSrDN6aqQUmTwGeX+w34bOmQ3Pg9mpmBnPRBRXZ+O
sADBxz3qjmV7szwWXFoGOSgQ692kP6mv/4tcxKC2ojUOhUIRYJ5eJeJPSp6Nx11eRp8/BlhHFOUL
Z72NAzSeMLEpEzVGQkTF5SFaKiGbp4JUskMpc7/EwvK36bSkhlm8O9UF3hlDPwQrAx3TRU0dFoWf
H3YOAQvV1Mku1nRSnCIZhOyxDbSEZJtcwkydKd/XRNTioGdWiAP6a1qohtwUJWQ8d9CRREg6E0UU
8PTX3C9ycyT5+fLqIeFMUGscSVvKwq4byiXPrlQs4f90pdcrnaXP8hgUG9WvOveuvKQHjtfdhSzx
Soo0WKIrr0MzgW4p2d7czQntsvWjmX/al/kTsdJDsP8tU0f+tI/Vblps3OmlVPCmyIPAKZFUPL1I
fDUBZ0spEqVrMYI/9QZtqklVHFBKU/+RekvfSSu5Vygr3/vemXyGWIHXoXrKoL6BACoSqHiuk1Uj
k2J9GM3UanBpnZpFFjqtsbnhkW7QYIyVxr1on/fOlX7T75ZVpODHSooEkPG0v29//EeIUhKSi609
UcBkj8+4ikvJav4E4NxGOyTirnYp+hAJFRJikiBF6Av9Xa0Jx3YFZ8Cscnl0IKDZxfn2latHagzO
DrJ7okk26ZYNf4nkRS/XgR/dXMFczrrhrIhuzJrj3ZqH+RVFUMTnunQ6j/cbl74xTcRnWSilN8/V
RkPjNtp23+2HX27donIz756YbdrAHuwqJ9Z/RvveDZ+g94yqTsl9xiX3Mnn6T39PIxjkV/ubrXMc
aiNFNZx2cycv7b1aqIRz+0Zpb9VJe2lv0zlHhdaVxzm6DsmqDXf9fe/UuXTeUb21RehxR6v7I2WY
RCe0uCHDBWWnGCJtCa79BIZtS7tw1/i0cnGtOw1uc5re1Lrr8Olf43NMf5Pw1igFqyjXPrcwn4Ny
UujewyLKpRKjoqvv6Dl6jy6Dy2DdBIoFFrwE99Fxtp2VFihM9XJ9q7MfVTrl3iqQ0NMJdyWsN3Nm
Oy30P+3gSWeRTSUf0dm0axG94fvl3nZU7+dDoJxGHiSoDYS0+CysvkR1rt6GdIfFzd9GOgqpv/DS
uDbvTZpWB2S1B8Xk0y106wM6Fsfi2VQ95YJXQd4vR1Y7R5KxFqnguEBpUWWxne2CcxkgtkbN7OQJ
tHtsn5zms1XEFyWIpSYyfAP6c7AavietxoYrmoPWJx8azdOAp/IFCsiY0joDTMTq7+WppVDBXrCU
AP3e9gsxBNDmV2O6A+ut988j69KkEd4pWH88JG2Q1MS/pPB9dE+e30gje9dn83Z1XofgbLU/h2Za
JspkytMO5rLcIRQ4UItzb/uDhP33MYeqqX2B4E9ZWZGii3uw3/jpFlnz67C2xX9RK+gdrlOAEOrT
cvcfp4Kj4tweduHupHERvc1ZfYH1mB1jsiyKDavugYRhd+qWcGEaH5D9MD/cdJ5R+v3CMSTUP3vc
2ycIGcNqYJ28XJJ/RDkE+BFKLniopAJRjY81gVfHtLlNw1xS7Va79aSe5JJpsP1VkyLEyGL+FhPW
JsxxoqFujqerVKkk7B2sDUSLVaK1jx6tLXJ39fjG/2pwpb/wN9j56oCl/6eBgDJwiuQxvhVE3f/V
snOjrZM8q2JQDcpsKeVIJV/mN1OnUxVOAQ7sqlVtIvARvvxd80mDG7W4OcXv9ra7pQxVr6XolHdV
fBbusIKoYYG/8Dv4Trh92EcQOH4LLaYxT1xxmPSGWkdKe5VePSp3rH+P09uugxxVO+yP+Be5OZFC
BL08kOfTQfRemc47HukR9US1vToHOV/EVuirNE5CiZ9NFX5rghW50lkAIHdcbroq16RZKlJo2ng3
pTdBeQfBglgP0hPLoyi2hs72pKWMktFaKs7+oY/GM8ueUg4iBlZ7m6Dog/Vzw+/I2x6CT2MX6B6U
AAf4OPvP3PhScG5VeJybmRTyvlUnmf9GaIPAwZW25qetYyoDcTfiHdI2k5rd1E+b0AHp4PImNyGJ
ZR3vHT4a0+8i72eheUBgezQU0SsqPThD7hYYQ2/8bRGaVfb05P4XJKAgTaIIGglyIcrmKj9c83PQ
/kR0F3giN1MZGFE+Pkbi9UJ8By03IEryp8mTdszSvIHpJp7HGfq+qVAfDqQloghZ5LILHa1kqFHL
YIlRj2oh8OSdgDPUylq5+wuw9MF5EuR1HovC8ulaoajJOb+y1E+0AXQWXdxXuZ1CbCX7JShWgTD3
uxzwdwOOBxGN/Pf0YJjbGzNH74GFv4bDf0rt3dGrEzY/nOmVtQPXvmS5h1VU2Y5f1ldtQVcnsnko
N+XCXFinX2YoAnjJo08OrkS+cQTDwV2Jc1EueiERKTzz2kgDRPuC/zF1XsuJs80WviKqEElwKpTJ
OZxQYGMhssjo6v9nSd/s2sV4jDEGIb2hu1dokhISEyI2YhWGOQsuh6St7kX2sPPFqj6514yZJJId
xDpX7b/UIOrNjHgymAuD6zQaayq8wihY+bop17md8MnXO0Q0uCsG3/63X+Qr7erRFb3ZZMcYtysM
23bMrdrBzyZUS7wPjfHMZj/1cERLvRJ1pzDKnkDw2FYWIOdR09P0fo6ZNWRncnsvQ1ZLmEOJa07V
eqzmpo7Js9/ECV/o9upckVWKh18SFuYkG+ettXPB/BDtyGSCkewCXiKZj31Iz/SbfI2TYck5AJet
0HbDn9DtBPxxCOnVQULxsRQ9KKtSZxJlWVm7mhcFpocXBQcgujD1yniFFvtGl4RzP8uTMJ2PI+f+
TiLbVkGhGNTbN//h19jLIxJiCol4yavIoEQs/43Cnv7PD1mHGuIptMSUkkJ6oyOvS0WKuumCa1FR
tlgiXa20Sv4RoymZvmbLCiT2hIr4vRmx+ZGRfL3HOyhudjSMhptydS8Knru4HFRhx5E7gnJucLbi
xi7cereerTKzqLPvUL/q1LrpA3RTd/OHFFJEFAhb2Q3mD6SBmDZgrVq30m20jbJV6Z73tn3hAaNf
GD84e0Pj3KwMa8Nkdp/tJwUiYqOJ79PkOHnPzpMddMa6E/cK/TOWnByAwgEFBLUIk4Zko4LhZxee
MPzbsxl7l5WdvrCoqnh8OgptX++6mlbpLE3VJ51/uMi1MN17DTSwVC0mNTZXElb0yrGzilomV3pd
m9deUCuj1L2dvcMDO26KUtVpcfwcFzG/XO8xqT3MXnDQvpRC00a/BEdN7qsrw8YW+PPXgEZaDI6p
8yg4cdWp/7yc0tuqsoFCb3pbr83zPY7efr1veE8bLbnP5TBPBxd9wrFbLoX1+ZP+gGnv2K3sbILn
wwoqh21AvRd6UcN41iDkS5Gn1Np3goRWvHfKnTutJ9jzf77z/XDVk39pPiQyxIfKtkwFtR8lBAGC
F5R4f/vqgACNibWwByBdxHI8RQ8ttFkqbAHTqJRgEt4IMXOTlRrfUxqKwZ2nP5GSVPmgKSjNXd4i
IAO6leKzXGiS4pFMkhpLqRFRLoHYoDpSzqZQjUZIzRdhsoiPKgeSqE1UKKLCOPNwoFNyOlZhQXe0
mtKiJMvQH1QtRyoxUSlUWVApINJcNT6Qkjrvn6Ly5MeJmhM0SlQGkcTTwmcPJ7erRFR2iirVX31c
oK++gU2lXexT96fqkA41qQuTCp1iOAit4R/ayxQA2ZBCQ6QGCQBTeMx0TEIcvj3BFnLoVUOJ2ng/
q/EixrASqAmlYhTq/TV6S3wIwVQn0e3FlKcfEFO7QSEk5grlgA4JdU9rl4o3r6ZAD0DFHZUR+RDm
3w80oRAy0SB7Ie5k3YgxlKQ1ydh02GXoq0R9Iq+GVVhOdL0bbEGqV+qQVWYRXIsRFh9NqR0Rwige
QA3ojclQOkKB+2QmnRhbMoN4sUd/USzKuJ0oboFRkoDQnbSHJxZfCV0yWBrltQ3jC2CdKh6+yXye
mMIY7Xy9un3yeF7HJHnnDz4Eex9yUw0bMeXEUdPSiwMtw+ngPGmJ+cSjVtqKc5ammty7k/d88K2R
l62RddR8e6XthU6c+jqFkA5oqe7DZyKfPdrVFuKM3r2TN8C+UzS5hJluBSGwlCwZ2DIgxeXS6qrI
Gv9OjKQtHioGnuFnNcwgeiea0l5BbSmvL0njMZbAQC8hOkP2UvyvR4TWi0yyAxx42be2cqovcH6O
18uUQM5GiiQ0fZJQjMAXHRT0Knt7DLovyYyQexPUXvQSQftgFydRjehqR8EHWor4HqkLgcs1ub8U
9T7Xd0hJYJJe5d+fDoYOU3UQF4Hl3RTlwFoKbae6pCoRuoHs1XSI3FnOlz38dmA6KlxE9qHikz6W
SlMZmIPCog+21KbCMusXlsLStGWtfPoGUyX7mVFIbDiofOnSUh6qASttYLuC8ICZnKG3CNcTR1Uf
vQty2804CILIQpZD0afP/i9hkDckmchKYiJbbjXyRXPc4QCKWrduI+BllSGfwDtcHkSM7A7iFOhW
FxIEDDprA2gFWGvK72k4RBL5D4jLP0cui1QVkGNII69SkBgS6KKpuq/akymzF6bHcWYW9zHCSdUW
dekU735sDpgyH//gZ8MJDTyeb4F3e0zZIVU9bkXAIV1Frp2Loou8cTbUkigjlDYndjxstymy/Q2+
7p6Aqi8jTcSmEhkl+sAUMvSlxjl1zkZQkPQdQplOHQt31kyLlZE31M9aVGBd5BIQQU+DvwGwUwsj
DwqdMFV5afIpyeP11DFOpWNeTGdY4rn/qyWvF9620OT87skf6A6TycESzSMH/oX8/u8d6cRk7kn6
62DBpZJiwTpRk+n2iWHQS7GEYliKASHTGL2Yd1mKLKsKUxKqylRtaS6qUqIvxWGGXVy/xlUIs2W3
MJecSLphWINkNznPSoxSuWBmliEQvcRDx4VWVCxxWzQNmByvNsxAjV6BkKiyFeF1ZAeiS6dkRUVV
GJTI30tNmYXdApySNBcKPU1S2FymzE9aGedLU1GXcuXxaN3ryHeJzRIvbHdDbdZg0eA6ihC8s/mP
pTo7o6EG7JDxPmdabnpoytVUaMjUuiANC7SpwSayn5l+DpGvZv5m+YBayzXe9Hpi/IxFDdJNVx8T
eNZxTmxfu/grzIjKM3pjL5wuJc2FR3maZoZUbmf1UXXA6s8WgKi+r+txYPYVsuX/xcP9mboq6glw
Zqjf64vIby6IjhzWWqCLgViiMnWbNJgR3hhAyFiohdn9otedVXqndpu5npfwFZhSwp2R2go8gcTV
oV9YqGq3cEKskibIOsgjdFtBcGgeBzK1AMNA2QGeArpXb13Rj+xbdAR21llGQ6bRCGVH+G5L8Sm0
Qs1p9121p43pGQkWDnYii/YFXaQXl+Cjj696LnNSgbE3+9lCj+aapLSrAY0ebjODAYUTzCyMzvC9
1KUTu2r82bw2u1GKVdZI9Qzd6sTkgjRisjfd8lhbjbFyycyK85TLVXASRxCjz6f2XX/inJDGi0Ip
TYkEMiR6qHfyLvLyrlUyA7gB6El+phOW29Y3OmXAH10aiDFb1lKinshyXUZ2DUhFQ1E7A7w1RAqq
w9UG0JVPUy15ueLh30bDwJPThgz3KP4fUCPKZVy7/gkygqgJjWyH/snfTpImrv+AqjPJEwdxbF7/
jrw06HlsvU5OGt7++KHMUZsDIyxm/bqp2cuORemGToA/b/nEZDvaa2LCOkC8LZiesA8Q/BdOK4eZ
34phCi9NnwRa+/RDvg4RmxRfVgI8aTqt8nctn1fAgUOBIYJkLu2/PqDABQzG7DLTsGEgIbMaxguJ
FmaWs2tkLyWvJwEDAgEXQAoU/xUsQnfjf/Gfcu8Z+BwF79Sn0EOcui7LqlIOY/8N2w/fBZTLsUXQ
NPZx9uEsLi53d05xE492YXEmg6br5EYzxKXwcz1TiCW64cySU1PgxocpcXoQNrvbfgNijbZLLec5
PIzNNQmm0eKRvONntjJoHaakzb6gKCWZaKlPMPKPQtWPKajRU5JytmA0GmXJWzzNYMQyl1FxpHIB
OFukjklwD1RxMsOoXxg0BgVuasllOPKw6Zph1olQanASQ6oTFP2GdZeY+2Zd+odF1KTIAOgiVVt+
CiUbR8deyc5nLnrPT7hOugxrWRn6D6uvVXJDfNVkcWP5bCAsqoUKisRVlRhCXFaZjmD+TASZGyTC
hKT8fKBsn2uPs0jEybc6rYra99l5tboxWfReYqWJFIStW6idmW6fXPKJ4ejEC0gWFCQpWlcW2RoD
HwdCEDu4hHws41p3Fb0pNlNkZroGDNmScx9GrQ/4sY9YaC6bWipd7pd+yYdMjSTX/HemYVTJCPFA
jSKXuoHVvFubKGBd6EkegSwak4pa+FznhlZ5HJgnUuyjbJCyy1YqpZxDEObDFxmJnILEpEGEr2hf
Mb8KpHmRVAE5wTW2Jln3UQX0aFKkTgbuIxgVfriZEzpOBy28CvEdlAviuUM/DtIvWAMI1093qCGy
WM7F41W72MVGCO5J7uCuuqA+3zdEz9ojL4RFADuAT5o+CUKzehs/ynwDwJeCoMGmnkNJeeNa1UuU
eBR0pYTy58upoiwt1hoxuf9bPTNrUxlK4HhOGqNSzkr1j5BG5uKqC7Ja2+liKZLXCVQ4LTBU0Zm4
sxpbOkLVDTlWro0+Afxv+DSqb1IaFM0CiwhUpYjw9V3u1qIQZerd7HpKBaZFCnYIr6cxqnfIQ/es
WXLWk3f/Hxp28G4zpWX6IrfmwokORnc8Mk2VtgxmpSB4VYcPwOkquglhUlsVodusOaxPMrsFydeE
xO/AqTZZXdeTvQ9r5sw4nmh2ohIELp0toJQQEtN/Kgv9yNWYZijZHZTLJafclvJHB5xtBS8AMAn5
K383qFBUI6ji0iiqVwmV8ddCRkqeyTANREjW5dIQg4w4zAhrjDp4rCT4QAOMNvsDxPRqaUNhuRoo
R1YonhPAlC4RFymK1coGA5nNCfz1V40WptCuRA+hxrMVfQfDLo9cXvbJMlJv2Oneyjzj7rQKMYJf
taijzIKrXdka/CYt7qC+pjaBOoOtRQVwDLkpjE/hSHHF9kFKxJ26YsuLZp9XxiUwu1t4tWrI5Ld8
vpH+DpTojuUNRTflBi9RH0Dvx4Pa7Jm9j9t4sm1p1MsaC9oMo0lzYbXUnEjYiOXoOU1aRNuDUXP0
HyFgoabGWo/EBRW75E6hEM7c4JOxRxV2afdRz0Ito1kzVjVpmuAfJe3nl5PEDirYWh+RLmGZc0yu
YPw2j/RCoRtK5v1+5P/KQNrIaV0iTqb+yRoMbtQ89HQN/IKv6czJx25lZkiCAgmugxm8SFKc1Lqz
8ySPzJ+vv9Gw1yTS8qyIWfFEVjYniNcqpTKP/BEYD47JECFW8urj9GRRfyj1y11NWpU2ijjRZgVx
1mrddvZ5Niw2XZ28f2p1cZXwzEFkIr4Tn1crEbKdjUhchTYQ18b8rYH96ZQIMaAgqfWLAhIYv8aM
yU0cQbnJZH4y8tNRRESXPka6cAjCoIRR6brK0ZUCaRPJE3+xLpQoaPPZUSC5+VlxTYRKWJr9QvcE
ZLsbAdIuo+URCXGhqUJwCkwbh/fEOo7uILXn0WHwnFRnz8l7Qkurjtl6d5LQbD0pjtDOna8ylY4K
teTnMK8qV1HlydgXisZU7hWaiI+2qgYyBNK5EBTzWxtmYm6IX9nYyyhlH9Yk+Rfma5LqFVpstx4M
jBkNh/t9sfAUvebRPwAbQV+VnIQGyCTJ2jVA9HwguY/6nVLriqCmXme6nKrxEB3TkBVML+8cpOVW
vfmO9m1n3Wu0NTUqVMyPVHLFa1SBjSBPo0enXXtBikU1q5B9/GmQ7NGdpG2s2OGRQrYrf8m6hrJl
36/9ldumW59Secl2emXYuhBaxzXwDkMNujEVApIikVmkplQAoWrHHmEiCdmV9WyJKzRFEuruJIhy
qFCc3GIZmGemuZm0WQP6EVsNiHM4hU7BQE1IESZso5f8twg9GOeIU1ahjmETfJHcHPCSkJ+EPCRY
0hySZlYK1keNIQwpzmzSBiE3gJt8JDBSUz6b7xAsvAy4lOskNk4Pf7YYPlcT/hzn6IvReGaPoMxT
sU/cwkJatNkURykOx+Bglm8HaRGw/j5Y0YAH2cmJK0PXwNK2si6tE/ZO4ECAbvQ0jJAy/RJqRjMu
2t8CyQY9WKCnQnog1QQZfqH5o5VFY7aCMw20QKmVQE7efODVz5NdBAJDTUcJLdk+SVGwFyx60V99
UsdrZHOYPU80C03pL4E2cq4YJ5Qu69xvuN8a+wgCrhrL0QGXEnNHf0xAfvRFwX19Ib5/z1pcS+pv
9S/dPazaH9JTAuF+fUCctBQSuALU3AFHxlP5hhvzYtVC3st4ry2TPw4UvP3wt1rWO6Yk7cqAPpS+
8mwiNxadX/6S6TF4syhAlBuNRO6VYR/VX6i0dZps8Ejuw5NbNcc5U9CLbAR2O2cksz8tvYr2weD4
/9bEaxez+jU8Rv1mgJQARiOeByNcWeHxhODJt66iSZwgM8d87AfKWCHhnSD6ogBBwU7k6Zx7e63u
zGplvni2SUQESxGFyhuCn7Str4V9YqCAYxKeCbgUKBWvNruTUJ7zpFoiDEGP/AI6lhSya/cI5USZ
MWsX3YZnNA/9q3UZ52+fpTsLnJUNeEZ6x7MVUb5T6FvKgnb1Lzf+FLpzVIqHT+PTuPrNTHrbJPU/
fbkd805YVeJlyHtxaPqiQTRWE+KIg2aGSVDGGfgenMZxX8FLEoDSBdgvtNFdBGBy0/Pw1q3NVz2E
HWQq2ElTOOTwofTZu2H2CRbsmOXQ+X9czkXmfUG1jJbUFCY4kJfTFbzB+eQTqf2gWhPyBGodENqJ
i4mRp0a6BK0pYANW9a8lzsiCHKd7hh+2qLcu9tmRPgT11/y15RrmHhecG6KrCG1CA2PAgr+ndSE4
0yP265dw/w5f0fBZtM4Etl+vSrj4ZiDoNlmTEuFPTdFkwjAiYV0BEdn3q7NbxPfWQ7Z7uwPJojar
N4xqkd2/dGFE3ol7FOWCJZlixrR+zmQFUeR/MCm2NyXSAk6kOjmvV6xPZJPHwa1kUbu6b1Y/kc30
5S31VP2Rhq0oqgc73RJEyOCPbJweWeiUHLqvsUHSLJjpQzqQ14dZMBXZamvXKhT7WnWLLFIviMvy
Y0mctKcS2w2L8oJfHNQoQqEEChFykgShk8MMqzO23kShvIJWWEna/0XcrBYPV7FZydNLlXtKnMp0
+uDROTe33nmHKAbhDMGv12zX0khx4+/cNsk00CDe/1BbY5D3ovsyuljat95ZCeNphS9RmtV+QH1v
6MlmBMVu2pP1lX6RvSFKAm2gx/ad0wi3yMgU1pWO0TvPofN8vdW64O948VdGGaDXWYjZYJAGn6Dh
mq44cgc/l/HHfmXKdr2OafBCE7z2jo2T9gvllXWkHc54A9lIxc5keXYLm6r/hPqFBDUrcaqrgdpx
VYFHtBnoZmZkDE6s/ZrTY63qUv2L/Pf6CoUe1aa07VLcXwN2y1AtAsTSEE8DrSZHqw/9TwuwZ4kT
//9qP3i8lNEWxBlht+PW0omQnKDmxBsxtsWIB9yE5TCg7XQe2emIVG6FvIE7iKIy2Ts+xWMPFQsq
DjEw8isgn/2VHZ+uknIjbbPF5q5fJjRxKJaiSxSrXKmXMsJdXyGKiBsaFhoYSh81sHSrdXLjyNz8
R6mzRLJ6Xs5OV2IC8QUNJh4C+/6XH7+8VGbJqdCuRo5tUo/F1xUkQQCOQnjVuKtYyz7ZkbUZn22Q
+6borjQjcCHiZS2Tab4cqn1yBn05h5BngyLpb94eKuLO1RVB5OyaM3olhsQKlS0Xlh+urtlqcEsD
GVSiiiRW6OFKKpNUs6VOxyc/bl1QC7bPIOA8c0fHA/U8kLGknPiVhakMID6PAiUZrKoyfuYZuj0l
1CVYRG/ZbLRuiyRMgxr39FHUMENUFEVFVPo5yXRPk7XSgKIFwQPtqIITI7S2Pi8OEPgq03QsEwq1
Us4HIfVtFdGzVJmQuIzyvvuu28ndKlOnhPdX5RtDUQXyBi1IZFF1Rr6JeUk9BFUhJOENEwu7Lnx8
KVerdwfJY5nALMuwEHL5LmRjJcrAS2mbOMh0N2owSVwE+9Roq6AiUwqK72N84ZgeQpb1fcc6bFfd
Q2TpeBPC5GvfsGlS0q5MoXOOKeA7pnsf3n4JJ9t3EDQwk+61f+ZWaa5o5+gcf2/jIhzGWtK8vryk
SzQinTI/8eHe03p4ZZqfbB5mZB04ZRdrd7d7SdzkXkRRFM5oPbxVmlBHh3tYdvxR7a9G2kyMPi2l
MHbs1d/qz2gE51+zZJ9/i9PbC3/X4vTcv40fBLmU2V/8+XnnfZ9t2mSe+9HFg53Ho4Qy5VPz3YGZ
UJK7QbkdpRbsvT24b9qMa+4X9gdH9/Q+Jdu82fGz3agHmcWLR7up0jG8HdpRyStH3vszqaXN22+D
xjnI/iLvmnbNUnufjNNCCAhSq7orsruTVzHC6NJ9V1vfomeQWwXl/pf4iVrk8I59+P37CIulyWN3
/ilSt7vau6Nz+/jvt7sqOa+oeb2hKqrTHQjixoFey5MTETflwY/1LNo7kBp2Yuz1lzdyyoNTK/sm
RA447XuvuHMrV68Clypxax9nBSZfcc935/ZsXkw7hcIDhkPWX+dKWbeqc6G9qrMyW5fUel+cOkP8
6OCxU7mgHrca1CN2tEu3ToPT8rDdz4o/z5KVTuP+nYp8weMVgqNdfNhJeXY2Ls1CEV0iTjUb/Heo
vRfovwqtq9Rw7vAoqdv9RK1r33yGxn54iTv1Q7Aq+nWqiL+Mk8yExOhVE/twH3LYhZtzWTnP8DuI
N0UQHnwjcH3YvLMGbxmb5gt1J2rWmd8oP97ONfVq+OdCewME9moR2H71gZUGZDNRKTtRxew0YiLO
hnNxP17dff42au6uBYPJTycN2oKuBgccC79H9w3BZLQfVDYVmpM9rKfRrFE2p1iFuae6j8L9bF5V
lGQ1+QEMOJesSwo/xGKwYqLxIhAo2qfP04mOTqVq3y9NmOL3zgUK0m7llquNZhqVnIbZWKjaWfgh
ML9PEbsn9AKGTRo372nzROzUxZ/BbbSuborsCbbQLqhV7e/Hec6qLCPvZhF6sPPe6/uLFX1vvxHL
0X6LEhZWJd0GESfyPDypH9Z5W4SPgXAR+o9pHT3jYTcWNG1edYv18W1vn3AXIo7lLONrNCv3P9Xm
GRI+6T/cRyRkxDPda+e+Kaz8D8k/7B8UMdvH5NF5dS5FDsYyeYyjKlvp3jGAmAg00bVjyI8CvmI/
Lm4JitvKvuMEWaSD1nmt1t2r1ntWaEXDgl9dnEnqUXqTQx2ad3ib6CLQHoAvEECWWntsvOm3ECSb
yjDu/UEq6pkulOkhLgbmDzY14a2f2hjWkH5kDYDTeX15wJvmwx4VNy93zC7iLmuXIGJVFgeG822L
FBhefsvTGvajCNvHxmSFWyOq5llyxG/p/YeJC6MSW5bNbUv36ZBY17u3URj5NJ4evd3iAnrq+HsB
+DDRpJd69VFxBDFlkA7OO/pGHyZmtzRK5l+7wtKSQTvYzf69XV7js4mD6vIzwEvqszFaV9j0yxjp
ewQH/4Ymmm0AiOVIanGrWaffOuSydEtfs+U1fPbLk8fkOvlsX8vT4o5Kf7Ma3sl8F+dBROfl7zil
wS1wYGc3+NYJd3lKnQJqqXkefKtWqfW6do6X97h0NvzGLXFvSx59TQb3CzV+CPKP+ZXFZo7gHyIZ
Thl7+tXvKv5pH0/iUqX5oLk4W2I/nt8i99mgAmqfqlBJcK2JKL9dKW83gi/bA2CB99qYEC8RHW4a
4CTq7nyB+Lkvr0LaUZ87F/I0LGQeVv2E+wBVx+veqnQ+Mj2R5cPXWv2xYJcBchEG4iCKZTNYLsg6
/eHrdulkk+FWaEMJyejvC7AIevpzlQ4ChBqLotRdffXLR5uU/EZkgw6EbhWIPP+op5yq7ilp4lkB
o9tk+683n2+7mCK6cD7lZr3imgav30woD/IjpZi7Yxi2acj45AJPj9CJvB+nTcirAh+PHT7FzcXD
i7iqStL5xNQbrV8M7PYEj2oEl9mnX+LzjIzfL0QoKE9o22n5U3cvVa9gOgnTMHFWF/uN3S5C+wvH
BSPNOg4awQ7c6NkmrXoDU4rRedkeR4ZfoOAJjuadMOUCZZ4UIQ7+VqECEZqVrcbNemAcTJsXpxxW
w2L74V3ogxnJUQAWNBLI8OJeOywp1SBy610Z/cGdwGZThUAEtP6XRKQcoPGEVQj9cAKf77gtzY6D
pHfdMsgenQvJSWfympIjIxck/wBsKtjXyXl7DB8He7UpJ5axjeEpLS9wYQh94avsrTRt3okI8Fqg
EwSszhYlWoC4qysyOgZugA5iecXjL9AYWxwle1Hr1g2wZuT3dp+IoklhjFRchX5o7g62wnQJ/ePU
MLlF6UTch7EiLeb58yPE52qTtBWzYsYNmT49dKgJCxdfYfKDtDOIIXOWwR4j8kYw80B06aL3HtQ7
CT/hykNAnsBNucEYx2AP8yLq1P69tfOOQM9P/4pPDlzq8IpDsYq+1SCmptAIsBDyv34Ej5ylkO+R
u+9ch1/Ij6Cmiwe8uYZXGGBAAasuxlDg6kyKNq6115bhXyGflsOiS/sn3xcD18MoEoAbK3p2mM2J
7CKCQUxrKcx0AJOGivIv1GTAyqH/FdAQ1lzTPgZf70Nv0JQexATDsukliib0YlbBzt2odLsPaAkh
EdKTaJFyPf0phbvAiQGdaOiERN3zGGij+wiMPp23qKFewN7Qw/jFsDEqYwT44vpL+8O8cU7da3Ba
s1C3gIl6zIR5dVRoIayOrCdWI2xKdEDmDrAYDe2pNR9cNKdoUWi/0VfrxiqzSjjR3ruDAkMZx8xl
RdKtnvUMSclgO3swX/XVgoqOIWiBmUlXDC8iMd+D/B69BCorU+8NMzfi8vJGnLFdGPdKOF9jSeLu
W+JaU9lAXPZpEphQOmqbnupL8AKiJtwMVNSYT3DKU/i/8C9MykwqXxTBeSs8XY6cXURyqL7PGGjW
3cVCFaRDj0eYUXc6ABT6+86XzE6Sgifumh+GBPWH6/Lm7cPKTE1WDz2AwnAfJiN9anQKbSkeipDY
xyk9s878gtCCQYyvOsURxnGZyW9Rf3TLoOduFWcOAcXHLAaoQSlnnGDCCZ3cY5X3/gDFO/RQU8fW
wYB23nRt46SP9FqI9UkU3+yPMp3FOxerq1+1TbOxjaSui1udcxo22i9qGEou1R1LLUCViM73tDFD
A41CqcFL8Pm4MT3cKsVYkhQE0QmX5sl7lfujJ6lknYoHdcARe0Gr2n945X4yO40+kyM17bNFjAD5
gc7mlR/WvnvrMqviEPMkCsF7bs3iiwEkSWdwHV9dkFNEUkhs5gcn6mKGxeI/vTi7MZ5u/ZvLmi/K
CXwhMsAKo/0TAEi59eW+LZ0FdVH3g1tetffpk+t3YBpvE5TXtw5+qEgEisgrD/aRSOdC0QeN/sYY
YZRHzeDV3gfP8IUwbYinC2vtDEZ2X82XTqPqlN07Xtw3r+5rmfQbiwMVpXn8u/phUWb1Nlj5xqzM
r066NheYdhJ/zm50aEHk9Au5mpCuElmNeXWOPVzSPUw/I+PnMS46Jqag49IfRjqrNtK3BDshuFtX
+z3cQRX5QV00qYzv63LrCgl6U18krCsICPuvvDVwY/QOUaBA/jz2r/NLl7i/7B7be+I04IPqHHlT
iUS2NDHaL1WAOoXR868Czcx5YyPY8OudQi8NsMwcPUmqHYLW990qxc0EAuj4QqaAPgwMKTwG1XmV
TQ9G36jCQa4LcxRUla9lzuPWNbbID+Phkp2ZvfzdvaEJo54VNXl7UsJkuPupbggizkWLt7kCUuNO
BA0NqJNQ6ffWrxNSX5qYUCLqOxDFMg2BJEnABgdAkzGYA33mOYTHuNG6SIO3/nZWYfVpfX7e08uw
lLtzNS5W9acwvwxOXTboW0DSSPTbTbZmaz+/e6tOafKafWky0oo7q0WCVrCqhrt/369FyTLZsG6t
BuTBbjIp0qW0dxu9h5/xdcZqF1Znp+VuhPwa6eUgHuDWsqL9PLE22npOGsgilrgVy3xY720cPnkr
Uuy26ccWuScVnMsf7kp8DjKWK9vlINo8TSsdvVvHNu5rXmq/ccHsU64Dh+zcsE00e2QijIEbw8Ct
LFeTN1eNck3VpbI2KmpTDRvAyelv9bfgR13K+1lF7oU/YTtdPMPHD0hAL+mCmYFBVVnNvz4yoOlh
uurE07i7/72AfvzhJjV6d+NWMknblfVtxCvOku7Fu40IG+nZ7oNVL6EFu7ueYLw3LAky09G+d4D6
i1lr99xO1uwG22hQBbsoou2ZUda8jmgPA/P5ONqzaC5PwDgrwDPSRpzpTpN0FkGInrx6Rxct256a
UBRWWOi9dLO6Wq8ZI6WML8gkGrz8fe/bZcyTc70r2Mh+J8UtmqBWjKUU84VRhjA02SYo/hHHUfJP
oFu/JxFE1U3EdY6XPOuT0nl8k9TtL0YRT6/OMkLQON61oxGJYIKwEKbBosiajShTzbnTUTQrtJFH
ekfAsnaKbzSMbCCMTYGyTB9nOpYMj2Z/C2NvRb0zUTKZK4XY/i5kbYAPEe5KrlEgkD9PLj29tkFS
Zd9bQMfgsEPkHePVdkXxhUoNhipt46cOfaZl/p42xuL0d3OPE/6CmBI7F4UhmP25Ja/eNXqVTmlQ
aK/W8eyxqA9v7nsAQIVcknUy3NkYioZVFvdaMxnUyMGu1v4nCaNh0q1tv9t6kDA2DyShpLVHuLR4
e23eywrPnvDja/RdM7FaVA7ugzIVfq5XvzDDzHYEe3+0J7ZiGNQWBhT+VXsPAjHCiiyAdIstLuP/
jFkhV4zz2boMbv3V3xdlLESCdtRiee0fzk4VcP0HG9zAxOE6NBYEEG4JEt+oPFotzREAGgjtL7Vh
yrc2Qs4vp9eRTO7Vw1Mt7pjD+IMWklXi8LHKiB8ZGowWcq7TJFo2hg8foUhtUaJfHbZA+OWh+CeS
wPHszZqMCW6hydA4birvJjrKa91NCj6ObfWy9cXYwiRxsU0G28M2qt49aj4B1Rc1sIHEqRy8D1EM
f79v3mKngGsZ/R0a/vEVGoi9JNd7qVz2OrbjuJMiIjNt6jTXeTzbK4Y5tS5+NJKlTNxVAT3628MF
c0Hziljy0WSCtDnya5wVnSw+/rI+eBF4QWgfof8bF+FlGD/nMVrm+zTxVwMMBQ/DW/D+i/00oDH8
T32wbz89QsHwMMWiEC/VJ0K/2L+sBf6h7Zhy9m/kzdfxwT9NmJkFaI8Q9TarBSrWWf0Xmz/tL0yj
Ojv7BrelCZNYvJw7E3/fA+FmSe2AWC7ukHPqMDUW0QQV6vDsl97iJkUdHgng0HVLi+ci3n5mh8Ta
IY5oDA+TO/P1YFnoGFANwIVeLSjVutGwVLVsxnBMgh7PjpyLVWe+C9Je9acyqHTKaBnKdk+PQ8sJ
96MjNAPa3F+mJubRt/Zz8OiV5e9/6lKM7lE27n+Xnw0icP89kX5YMMtM69B2tajRhxxJOOvRpjzD
X26GFmWo9YtcnVYI6CBgc7eSQQGjp8mTcIi3nFI8ew7PIybVmq0ViZd/G1NRNOdsHR3zZzXBPZOF
2vwB1b2vIbd0q6i+8YocIAtBvn6ZNLonsI2XH3f4qbNzjRmj78E/1qgY7k8dxkSxf0TktgqOPbQR
O8q4b9wkT4ODhycfta/CptyKKcgz+1Sfnn5m19EJx+rr6MkCzSQdfPAQWLFQU57zLhAuAUxSF3NJ
arSlpFmBZcIGQGuNkg3qzb8yXqAutJg+sQnORb+I2bvEJ7dAa2ujZWzeWBmrro3N8HlcwcG4MG+M
niFXgiSS/Id7NSzR99hT07fLlehTLwlnrE1SQlJxZ1IYXD5Tl5CalMMqwefHVRqeU0KDNPsyiUIm
c+LFg8vk2MP/MGSYLVM0/BT8MQaE/9A/Dcvz+9/TKQdUQsFTfqVZr5I78B/xN8nBrs29q+pVJdyr
+f2pxf1Vt/E7oFJ2mSWO2T/Y1Mi2iO0mSQsF346EmdqlapFsrKyjDRT9cg2ueASlDjbB7RrO7lzX
yH+1L118YEPIeWHSpcsGpWhb0gnI+U3a2i9P2xrwCaSwBWtOYxhtn+jTPy2ENgwENOThnRrXs7Wf
3ImO79hGHf0j+lyqbFVk+ZfWaQZhd5b4F54CISqQiVZ9WOtShgBi8r/Dr1cAFHq5b4yNC5z5zw+O
0Fh7fdHMR0PiYPLZCs6HaO7hKDC/4P8LA6GsAkFt+GGKMwNO20KXilB46PJQiQFcRF2CuwGtBA2a
qY2NWYEYDc3TRpxB5Of3zq53Cp/dO/GWAu2yECAbP8l6n43WaHN2hGIJulpC0uhtpPEAKjIsd5xZ
YXCvB7wCktGDldEDsTDsHk3i9rY7diGzqmONeKkBrJDALXZO4C9CUZe0g0DRkOmkr2PRir5TcVr0
WNyC5EFHzs8i52Pzh72Nm73QJrYCGEq82hAZDPr/FvfGiVeenSbGRtoLCbb4GqHFpx4hdbG4WAnz
nAiMtwRNksQB0VD3+Pth4wGXIE869muhCZ4jwEzQmbxi9AWkSjr0cgnp3dMUopt+/YS3R6r/Kyas
YKUjYir2UN4ByXd202W7T09rqlI1FOTnQHauov/Um60n/51mgJLQSSUcB/HlLSBeguuBLIIKirTE
WeVkcw1kn8H6z3n5ZCChlOh6uuhqwAR+EY4qKZzdaJvtO+u9c3HkoCpyijpfPogqckhUVE/dxLzV
QdVpkyI548Xq2C2b1gVuJzP9J0xBktGh1Qo2Vy7olttxe0HPClwbClGHxpJ8czsgXPqJi7/ZoMcI
xtbwZV034lBJ4VTpf0TTDnHzgEvGHm+RMmTstldr2+iCOfGg5B4IOTSeCMub5oy+PobkIghBkD25
AcR+BsrSXprZu/G+QtU2nV5HHYAYNe7yDDa27C07HBC/lNhmHPSCQMoGiJVoA1LGS8/tnXxUOMGm
7Jf9HiBhZ9d04SmlPsMFwweBoneMSJkfuOoC7mHjziatov5Fxu+4N5fnp3UJNXtKQl3aT2/tiLw6
6q6gVL5t46f887CvVMTBBRhFET0M9jc7Whs/lCjx6//5zGVnHk8f89fP6e/x8zpAEbPNslOuOS+0
sn3TcO8bgsQztcH67OrtBtdto2IBkFzDU6/ipx16537gOqhOAssGowtvFEI6CcPmH4UJ1TJENcOR
2BdB8BfQf3p3WjwAsQcjbeigokhSzsgJQkKn/6khEitqcS1Z+toa/jC4MwEFI1ZECPhjqgtkiCVX
XTc9nOmJxGsQyq2HCCd5db3AbiyTtHeGvwrDFYNLFLI7SiF1zFAfZdkRiFuxGSMuk8wqHwi2YSFm
ZEgUOxRuWVHk+QvtLPJBU3UQ+mkjLu63U4V8JkZtPKDIzDwXgHznU8CTGn7aq5CkB+AUshrFYv5K
vLkPFHPk3LQbYAPn1XglBhxvfnBusxQnuTkdCHFfgS2nQxbsLJS8vCPnlrHUmXY92dtkFG5K0arK
6QksLkJpD/7+9wAoCAOho2NXgwMhudnSydFxvOJWQtOHI3yCUkg0wGe58rIcQe/auy9pIUb2hcAS
jSp7ztMuQN6gYwQ9mfzUX/XT2WWyH6UzAwnnow9noiUuxRGjosPgPPofUWe2nai2heEncgz75hYQ
QVAUe28cahKw71DUpz/fD7XH2cTsSiplFBZzzeZv9tvv+BmSF3e/G1ifQczzk/FFQ1kwXLql8acn
zmZ5/fLPhPuKV52QujskMsvn5Dy6LMu/4vqzs1tkHn2K/Dfw/dM0wXHgMb2OEQ3vfqa39dUt/52m
QBTNB8Szq72iYE377CUGAwAEtO394NFfoguAOHXLw55gQPrbOZHMQoXlHYM64LMuZskCFcipWZb0
RXboJO26oNi5fXWBb+A3xyXoHTkVJAd0c8vyDNpeqAY5dE51ZtnSeZyt8Wbn6Sk/PX2lnxXgMINJ
splV8A6lW+BqfYC+5OLlMINTW4ZtcoIEFRFo2wND8TEBUhJcpJ1G74pfKUisaAQbLc/saflJeXzJ
SOYxPWfwAN0c2W+EZIC5rl4V//jBFk1y12XJ6aXyjFmQLNFO0Dult4ssEqf/4HFaAGGSolmbk7PR
5lqzI48xviEQprC4m1ObAAxgQK+CJq+1qbIYsd3Mfi0viQA9DrhC3B+EVhfy5S+KpjDHRW3XVch/
KRnZhHgIgnMzlgBaxYZmx7/knsxuD8XunG6n1apznp/1/9iVIXaTGVmeZ91sBI2AHavNYczmgMvG
Rpead5DdwH0KBX4igzK1gSqpL0ldaKWgxrXX3it8Ic7i1QdBCUxdiFntVYK8cuF4U3qmKvgMFVBR
BstCeQSpb51/HQo2kSfXKW31CX8j4oNIEFo12q95nTppOnSRJIyiOCYjZ0UzXUCxHT9thUVxbkoQ
VNh+zCgUolbHXIgd+S6zJeT0Yvoj1tsFbbLZoXR1HVCRNQC5nIbvzYMUZJ6GhXmZxczMgHp+fQpv
QzpVNF+ntbOBoQ3TdOq9T48wMXyPLkwlVVKRDUXYTJL6blFdV2gSi5W8zJwjDQVPDKisspf8NTSJ
rdKYIWvMAEAvix/XoTep9UA81CXkE2cAkxvBZRTL9baFGsWibNkLuBu58qwXGMYku//Iltqws6yH
pZ/duVppiXvjC54PvBALGh9ipUYnh5VccXSvH63nRP9OdxZrm2kDyLUM+qKAqX3l4LBUoOEJpM3a
8oQ7R2eeOwyXOm4ZYwOshTtH8Vhgbkp/sjoCMRLsCIjBT6C2YDuHAf9qxwS9lA4U3cTqLyGUGpW+
U43sCE2k+4g0FJj6DQz6cVRgzt3e3HWhjgOa1HLsvrXMlGZKEQOWt38evZnQ0gr/JYg2yAnVG4y4
uAkpxRWaf9MH3c922H2PnmHxlyYKMu1NIuYkeZh8xSLjnedEVdTXOaQpyIaD/nsWi+yvzx+ED9rk
dxtkb8TSYYehoPALZRmjxxZg4OVys+GK8JcIPXQGcmEO+fqGy+J/21J+jgMipe54ThqBYKMsm6t7
HDS7iniKItnl0o1JECL2atVSGCdAhA4eglj48JSMDZerp6dWLM468mD933QLeAlRexwqBoylJCDW
Wt0MdJ3PozPPirSSxTsRqYmfnjStgd71dguCyISGKAtXkRAlfC26tyC3UpBiXOMu+tBhIzh0cnKb
AC4eFZ0R/8+N6fuAUaH45AmQ6IP8iamNxDEEBP5nAst0BKiqpj05YVGI4A9K6AUgteKeyJxMRMiM
JLnFyR4yPizPDgxdqVYK+SsErwgn2TMKU3wMRezbO01mNgU0WkVZ1QPOIodGVGh08FKuPV7wgdHN
vssXjBY+tA+TX6rTGRSy7rnDCGxZ3lklFPPQK5mfTibWdnVvF3G5Ib4Y8tL8FaNdLCmdNvHBtnzc
4DW/4UjlqnqicDZQ9lgn68+4NrkP98MW85fTRkSIzF4sQyjeAbTWrPfgaqku0IF+NMVCwypdGe/k
YrowvTI6Uc0Vv0vYb4ZvjIPgvYgERtcTxVyJTAmPKAaq+DJMxAOZmV0taA3MoubzqZ4Pagq5ZmRD
VALHiw8yio7MBeHv77tHjuYmwctOM21S20fw7qT4zQLscXTBmujfctXRF2uLB1oWI5Rv0PfNwMfr
texoQZyfrGMb9drFyr43vaZT9pJ+akWDol0YSnjpaZ3cp3Vw4YETZjY0Gu+OSIJiY29X+jY0o9n6
3AEzLaK3ZoMvNJGSjHVWR570YX8CdDmgd4iahzMkedJG+YPu4lx2XbLkCB1n8qtS4BdJVKtWRn2I
MStLX+M5zMvHXY/PH3/dX3+slRbXm9F+k1+rxb+GIiwnYiwJu6PuaMQk1WHRjFg+fZD1ouR+LLDc
mBbyJShzwbDBmk/4Ffy4/kud0d9odAoSCgS8zLsv+QSCoN4FcZfFZ/I2EW3pfrsv9Ji+DhgE8sYT
/ZjD5LrZwSKdRUsK5s1J4ouZ8olCsB4PaBuo1rZRDbE1V9ammeU+fBdqEGotzOkgOWU5DJ/lMBqh
8alTrJNyBcbOJB8JuVZPOrkNOLUP/+ZKWDf2wK61k+GR20Jy1QzDwfOLxFc2XqFcE+tOGWw/t/zH
vyLfJUz/t00gmCBAOwG/rQCAR2HGRYByRAiYrNv9hT9L2Y07+7XPnT0b/KIkq21MNR7lKOzuE2m0
2Ht1PBVEt1JiI3Ieei9BVpPiDiGaqI5/m4xsUGke5pzK/G+kipL1Pr+z2N4tLx3Swg0aEjz2SMvp
gQZEt+LxQGEUp10yeiFtVU+wPVIwSDVr5+S458L8pPqEfgQkl/xg99xssvSLLTgcGIjwCgTBglEU
w4+I6ROrqIms624sjVZQbT7C9HhCiDQpavMB4qSsJLTiRRmVSmsCiEIBcKXVJ9KvFmgex16d3NZR
DpVaq9S1KH6AHiLy3EFYvb1y6skOQMeLUbZEeRo8FLd0HMztf1scrzm20Cnhpf+GuAIAMRXTs40C
ymIGj3OPF2QVDVgp2nGnc/2PaJQxGrfgQSC7zJiflXEYrdoN99rbdxFGOPcOSE0/f7Q3iKDwpTpl
vL5vZ2uArlsMpuNg1Tf037rysIyH515RCA4LhOCyPPvMGgvQcNFohZj9+ZfYDPRfdbPwMwguGI0h
9NP2q3MYxcPTCBmG4QVwyJ5uCnASaHYfD1TVAiNUtiiAeGDmL95zJlnColMiMBo/BM2GpRDIJ5Hc
c9YBdzS6tvwCSCu4ZyumQYSB2FK1xUZZ/dsHFY9ghIct87duIfsLE2UGhSTblPRTulp643gemKPh
SGLff0Je6BfFBr9E0BgUKq2qU/cYiBsvUr4gGj2CuvPqp+5p8JruwxgA2Bi4av8xiL10dAvukx3J
52LFDXI2TqOdVZ2d7Kp3CETZB86pN4QaPuN1MA3tqlf1PogKsJLBnX78BiX4yb7BWim0y2WjWmZp
Xpkxjxtd8DKtcpd1msBEZrurYKDj3r+4C5k+gNkW/bW/Ez8/fcFrO5plZvFIPaOqQpSJ6739NErb
+1hSgSuXyS5DPJyjUBhGVtkc0wFkX+xgvSFljZKJTgabR91gNbZF6X9aCyg7sHDW/ajTpNJhi55A
S5KYVt179RSnpf9GIJ3wH0a3fR8XjwqxCjQqT1M1ki4A0CWUl/XOrCHB91ysHlbdT69GR3YRciGp
us+98aB0QeKialVaFhMtPkrAFollm/Ji9XPdXDd7NL4mTZcUlI+mW2YR/iaQDBOcLTSR0cCN0Kta
/URwVcJ1o8FL/RWMlX9R7lPc0sykZUuKTGjJmwZKmJV4wdvNCizkWT38pVxkXUjrA9Iy6hbSPRED
KQbFVCWNJBtkVDbOayJVFJIhv6CmFP+owmJI1xZVZd7sUI9ZFBdi7B9d1WQnIx5jukURBJVhP5Yv
ozSXEJ0kakm66RFuSGRJPfndFL3qDNMvTIGT/KuZVBHNi9058uf2fDmnbxe44w01xw9cnOFwOu+d
Ka9UauXKT0tlv/wcv081GrUMz8c3s6pFATJvADDFHyM/qJolRAFJm5GqEVUF5NpEdE4sqXNn5qPJ
LamMuP8iErJAang2vNssln6lnTG3Fm20MDpAOUn3D+OUn8bJoxmwC+XKGRfkU6ChLyZdkpG+cvGZ
xAg/g7MHvcppgQJDKplZZa2vZF8vQAehPCBL1rnRe+PMLOfUb8uxXid1PJ++VEq8hbyd8UtbbPBL
zrLd1npPuxyQO0sAcVBEpL9hkrkunhYctFzZQbFD+TTxAnMU6YvpZyXNPlg5laWSIfneKP5LuFmk
+hczQxYUurA3VxsKWhVsLn222O4EVRHyiPZ92F33H+6HsKwNgXOUZ+zK2vXo67zx890s3UXeJSg6
zl93NPxpQPZ22KUJ9ErbgF0CzhFrHymRbp+NR5v7ZHKyCFugbcg6/3kXQMHJVQZu/9RbC7YS2oI9
/KE1CqRLB/5cBTQ470N9IfMDJeO4Y3nKuLR90XjfGbFz7u+pGmlMkyoTdYgdtdYovtG/Rw0lop/X
sN4sZiM71+FgJk2FAbjXlb3lIz+j0qU9jZucHt4q5YfEanIbZO08O+tO3lXdlD30aQ3Yd61lYQnY
84WiHzjXeWlYxhujaq2cx0JBg+BRHyt2pAvEGKPJcaO6Hsof+STw0k51gTLiRPRjuNVZE5vmOXqc
+V2fS0pB0p8/zPIEeTSaVmoSwa2xdQdemZUtajsD7B+fEwh0YdWUZCdVaAhE8IdeSS5NSGocm8GS
R4kClZYjmZDL6k0cxJD+k8wYZQp2qv8Q05I6H03LgNuJWr3cpuvUyIpWBakg8nRDMqVR9NoNlSSp
vc8/y/r+Kgal1kOGQFbW8VFomHX2l/6280YCRSu7jYiS77c+zqBWNbg+V4baV/P5NDoVHKlGO6MY
7L1rbNaWt2r7Cg31aO5wxix1mp+//amftNp3MojF94vWpZVQmEb2a2ee6/btayMTCQiadVBrmtzX
h1anSZCjvYO5OFKwfqH37b67jR4XCt+FqsWc1oepz55zLBqrmkl9/0uiOzqhd7RVoE5/ibzdY4D5
5nV0J9sn5mVRldh2KnUS5vZtINEyURbXOo9nkdNi+koxnjdcMKdTwFQsJqIpJCwJa1dXTHxGaOP/
N9h+Jd1GamoXMiuk0AWlgEAiee1v6GbXD8msLOSRalHSq99GAR4ZrrLUPEfHEo2/JJzwgfYgb3Mw
496VQJ3imnwN8nxOeRyTflWeNCLYegerkn2GeESezziNPWh5wckQtkq2r/Ropvut+e6hbtgT/BON
/e4V9WEduSSZmPsSGKjZoliV0TP8wKnfN81yafk+Lxs0VgqsVlo75As/YN9aNmqIN6ztZgLFaPvh
jGSZ8AWqilT1E8Q2cmlHLpVdtfLIqEi4mxzh17ywOn7jUe+Uqy3zVqGfcSPAUASEb2MrUyvi9you
98vc/YdbwS3urWQNsI99vts6d5P3x28W3UNtUI2fHr2jw+DpvYoks6xm9mcVBrTT1aolnOsK/uSU
UYasCt7G1avVAUGHtJJWizKyUp+/ZwEM5p67YKQe5ZX2oowJW3Q29WeNQlbDIlDH1rba1Xf19xG9
McZ/2YnW6tF3oe2gOyEKKmD+M0wJJ+Ipysh4pP+kHFREFAUlANfCv+ZpIIvTgyIScujVquWpVflh
S9UGrAmcijtJQqqtTbLBTa97N878uZooVUi0Esw2DxIjthqJ1EhO9F/pjfDwiZY0yHX4vhF/SKB9
H2FkUlKcR7WHXaOr0X5Ni9g4SN1bWsWS01KyVtym2+f2Ni+OHot3JHV3kicSpd3vawN28rspbaQc
IZ3/BsTCCtS2K8OFxP3s6LHuvLcLzFFTEBVpmghhKoAAlB5fBhtfxBqi7sol3ZqdOvUFgBiXvrX3
9r6OG2EAobouFxii+87lzTIqtUbvhYm6qkWT7jOEfxppouFBfaPzrrmvFFK4xToK1lKO0FhdbQZt
vkogpYmmRammDY3DWoNTN5P4et0utRs0H8ITauun8SpoDRsc0VjOM/v+w8ff5z/9c/3sGRZGQjHS
df7+2OpYIfQpJC2V38GYbtztatP7kMncvBMF0r6XRMaBRJmdtea/gPV8vfUTBQTzHHukrO+Xz1fN
Xa/8c6j5W1LsMFSSQtwhur/ui2bdrj9I3NHrUv+zfaX3tT+5ndvVvzO7OFrxFuJT685UVaoWNQRg
ZA4vduyHtayevU4di0swAHrJ4/GJ22s3uQMWxgQ0/vk8nWeR7LPupPu7uYOlh41HZfKEqtU037Pq
F+A4OLlH0aIB2Nd/B7dwt8OvU4ST7vXAFcb05Di/9rLCejYLqL4Yp0f7CPvFBA1h3EHWGKXPySQ9
mN5sYOFHqHbkWHDAbrCLIhKDYIXhAkC9yh/qaey8FbhCndN107qyIsReXlfH7wqbROnb+YTf3mNl
k7l8FoV370IHAan67wnM+NO0bke/uGgBwFnWkOimmrohJOXdBg+Eoxv4p3YqwPqbo/NHNU1UQuCt
VguQkGsc1qWmfSCzrhjJT3BG5z/YbxoPKwH8LuHdU/uIp4OZCkB/OJqXm10oW9UnnaAG7eXHyyxV
jKhOvvuMwe6+PUBqnMHLeXSrvs3yoly2GtXOG87FmRKyf9uFfHCGzmxkzEbic9R7FyeHW5k780Go
fdn1aeLWK+P0OFPCmpcjJKO/NHFn979DErdXqXeJQ+Wb2PZYz5r7fRtXMHyGQyfGPdjpdgQQ3qgG
0gbM+wNlN+qhx9yLemnKauyfH3Y9NW6FXuW+hRd5jVlI3DZk6DNOqnle76EOGGkM5hbvkgrdzoY1
HP6lZIs6WjdjRJt12Haj8cdNwiLrGTh+NIoC5LGddCbZqhba9nI/ezqrdsIVeWxw88Qca9XX52On
sTjCxVCTUozvHXlx6dCGNZhe3JQ/Dppf5tm7glm5Y1d4OrSbZb+OgfgemS+yy8P0mXQfZRuwq+Cr
qKkzAWOgW5Pc9fENT6YFuvMcLUFANTA83LB7dh9UNdXOeVNkjRyQ+cXcBJ06WZk8OM6jPHDJkoY6
YaNRRzbiZsCholDXAhFcczOG1Z1lCOzz7Izcu254m/OczVWv3nAKp/b77zF5VsTfu/jHadKAxUub
SyklJqzjoMJkDBygFRLRb6OmUSM5YK5QMiq0rV8IENI872A0ybjABD4Jkh24YE96xbTxybGyvo+K
jxkt89RaLSQQ+dokm8NvIzLuGz6VeasOnzS1Fftce9BGG5rCw4cAAesD4tS4sjpYu2+hc3gxRqH3
u+8kMf1VZOA+/VelvavgoZsiIe2mif+CE70H9/ca3/srP0le3qX5MUqb76Pi12avuBjEzxKxKKpX
OqeG9WoFL6uC7fCqCp3m+rbLoBvR/bn+3mSe3YqD49diXYfo0u7MQfQZSNNVxPajRRYVgwFgNEL2
nOnfoOWWuye8UJpZF7tqi0vZB3EWWiSqYcRzkb1iheMHV/KP4Th0hQ7j86HfNKUb96ZtLkPraq/a
Kwr+yM5L48aXh0Papb3eBaPs/NesjzsFv0ZjvwFcrAZBgQyid5uVQwGHLhkSCGkbDtKraQSDXCm5
8AjoUcKUGd6Dwgp9A7Ny6kEtGL9vnUcdgCCp69lOSc7f5jMaxdYBxRtub93gg8ENgoxmESooueEv
wKuZQsaj53uEzvyrjb3oXxV4NTeGm3cd1Xm8Y+jxtG9Wik+Cuo+y8NBRwwLq5CrPLmFOm+eYyjP5
LRzwxcxXBKoKodJqDF7XwvaYhHL2sv5QryFFaMJNw653/GmSREW1Ni2d92zJlC+17s3N2ymu1oen
ddsj5e4cCSHchKAOIRZaL+4ttOJmDXJnGJ8p7UKHWj0baarxe8dguGAi5Usu3G5Qfp3ZlTqin4S6
pdTsR3B4Mx5joV5uTSN8CFBQPJul2dWFkf15bKYorUkx4uEIeUO0oR+n8cnHS7HVZUl4qz6jlY4M
07MmigoCOiL0Zh6CzZH18535lI7hT4FOYsEvuQA0L16JtfrsSlVQWC96ME/jWo4gNbuQTWA9da6A
SQPu0K/HTsYtpbm2Gj2oPDEdL9nFwQ6iMpevqtmRZB/xQojNV2ZFIYeHqtvo192ETPpFSHh7tcPw
NAYGbBZTKhB8vHFXNjt4Dg/q1rYSggWmNJWOIkUgnykHWRaocZ4YIpBIgeXfTU4y5PGi38aHC+AW
aHcxXH0IhqeqVbgGicsJalE1JeqVaxgL1SbfEpJa50yDEN0zCXgg1XYn9kqginSiy3gpwX3yyd8J
koRHU/YoOLKah9yd0Pel+Hh0PowB7eIfp5ZGEf8a5nQgQFIZiME/KFM2PJ/OPSBRguS9bIBKZjqs
GNOXDXcKoS4v+8U9elJ6+tREB4RSjSsG+ImWEIN8yJ+8c5Zq49bhvpmpb6h0OL8hNGOsdUs0JdVH
p8Nehzd4cR8+urwfVBnaBWJsa41wbPltnz/muX1mTEBWRhz04+DqFKEo9XFJwFQLmBN5OZywBF+R
4Y0+dSb2qprN998mveFmJkaUcmviColnwlxN9apUG/iL91R0Up4HVSA9pE5KE4OPR2ztfvFiM5tM
6x6Qv1hP+KG5VyjZZE2xOatg1ZJCyFQvNXddOzBJSK0H/VYNa6mjHPKIz1wqlQcXvklQ6XCTZwqO
RdtvEGgeVBVvk3TVOg/PXXU5VFpy360W9D0z1XKG9SpTwZ/sgUYLGajpTDb3VKWm3ygJQIBu9w4H
FViFm4BxqpeE0K1svuQNLda08j5EGOkfMULuI24q27qDv4XAtb8Z/oA+A/vV6trT/GSxZ3CxLAPE
/j3WEac9QS+kte1Q/JkTeSLJLEajtjuFcMQAConBUa1XGpaGyBWSkkqusjgqBtByucN+eTZEdn0a
F98urYsLXcbUbo6kGJ314/JeEorUfiYP5fPNWQm/75uPWwwX8bygHdXmtO+e7EQ6BrMX+Sxadaoe
rsY+fGGydhnvfh6Y6WiA9nF1xN69fxkcw2MYh8f166+4bS0f852Pw6x39GpkDOE3bI5XY92diTyk
mG9paqfSDmJXVqYcOSNqAOrtqnSr4LEjEz51vWQEVcGlCSdvm2mDhUdfFbLdnfYgChUUdTLyK5HH
onJVg7PMhI+3FPel3akRFIkvB0R8Vkb+ziS8J49xqMJsQwbZ1RNkffZRAbcOeh1AKGz2j+E/7FdX
4vn4WY1xRKEzU4UarZwSgylOzoGWvVaJJlK69pLbEsf41X6gh529qtXRbuLNmjipr6OF4WAZcEA+
YP7cSsZtUVs/fm4/K0Sx/lp/NYwLSYSOjGp1twg+oBZg3mDVn3aDAjSpRrsA0oGpnxPblJMnkiUK
wDYFv9wcOLJBIAMVAlb2IWQIdaj0AmU8R1ehQPd1cvXisDSNJpWwPLjhMzJoXTsFAjo9izDCLUOX
7x2mWAQxln4aZ07WFgOd5K6POjR1CPXYDNUDxieVzpdJykD61eVFo98KReoSPeM4OgItTHtAJv0K
DiUl6xReoAYfx8g5BKshXBRi6Konwalnd+8f/TNCR2hi9K/8qQyY+DovdxQNlZ3E7t6tDluj+jC6
mYXRTp8Kow+ijBAr+YfdVS9Fs7N39KOGdfsYTZ63EUR9xfl4AIwrM6jSM1eHRY5yr9y74CadUvtL
Ra/FZnjy7hl9IRHfABBXDq3WyEJfqZFBUSkYnhuyUUdd6IUiJ9FJpWLaZfYttcxPVjPKXGZUuYlm
oynWrbJZWtkraOkaSlYzDeEWuxx8QE+Jrh713Jck8SrQtDJ7Eu1+IOThyO26krYsIUYtNUsOliDt
BvzEaHLlPYOzq51NCSiA67tRhE5JM5BzlPmL4QSGwBdU0OE7wPPu57WINtEsmtUn53lzUl3Wl2Vs
Ad/Qdkf3uY5oGq0r28a2ZURha1v+q8yRaXxMa3OoVpV5ZS4fi6O7Wz//jm5pq1+zd9/bT7cR1FBp
bWQOiA1ksiQStXMgEWBxWYN0IFUpHRQlfgYn06sSSETCgAif9pV9qlhCqxwQS8OF4+Di/u3pGhW8
B4yFOtcXKvmwFlz+9qhwCbL3AaynpFmKUKgyjqTXVCYxzuxHpPWphxCOkrQss9Rw2bMvMtXBIlGG
iZ+O0msl0jJ0Q5+ACk0+0KrXWoP39JWaqw44lSz/Vha+F7eZfwC0nmRMTohVJmuZm7V802tgYNjj
4RpLwPgJjuXoU6qSR6h7oc7FvKVcSiqXtLZzFapPtvbe8O7FVFfb7OUuaZfRW+nTqKyCMuqLYBpU
L/2P9wV3bHxbxpmA93X8M8MqGE1/V6Did8Dgm70BlrPY716cgPvW8IC9GRBFq+GBliVtp5QJHIyV
AzHbgeeDAAxT43J3ATBpttW+KchCgdz1RF+dQlAzQHwRguUyQQ9phsRk4z46xPD/LxMJ/kDqy9AN
OVpVc0S19NwLQATaOrf2O+m+N5FLdzsqW1DpkP6EjchosTHEsoaCjSV+DA6FdjRcAY0ofaBQ5XAG
1D5Z64pxF+olFXaEUT4zvc1oF3SdCY9YH9Kt1Y6uUUCOKhGejf8Q/PgygWXuX+vzm5tEU4YOu7pJ
J7YV7sCD1weMSL1Ce/Ujx2hpserXldAgYy5acUBm8CWscupXVJFgvkWEDqAWk5Q4/l02Ju8fWmCF
dTy7VYwZiB9wPdbMx0+XD4YgzOwOPX4AtCCVAijStsprKng8YcHHoHgG5ctpOCfulQO0FdDk/7gd
ANrRC6l33rRwiH74uKHa2XI2edmgWhe3WU78LyqMWX5WzTaP5ojBQI2VgHjGtS1Pb5QUzVC/lZpD
jVU1SuRAtx3QbbktGUWdyj7zchBKmRp2jX304N7/7mzy2lOVH3R2/svUP4rcyjIh1o6aI/5XIT+y
7rhtfbDIJAmVK4MyuTq//EbdxS7qJHDl/XefnmQ2MNc2GpGToRcye3IjIdEx+8y5EoKjvXmVcaDz
o5UHskPl4la9TQEWLh3jN0MrCFBi0uBjRCYNkITkMjLXTfvoCAwFb50NNQKXp/kZhK2PeLWQZGAj
ulIvoYKy0StpMOt/kZGiAAnK50PtRoUMQ0rEloJd8NT26jb8q1UaqBB+dMEKEIRi/428oVg1WDMS
oB5ew70lxtOLQdH3CQh9FB0kKcnYToAX8BvchUp6MDHLLCwv7rPM9i7PYnyJSRUeOAIk/b2XHwX0
WArdu0wyfxp/5Z2BjCbZeRzep4XhbhyNqRAxuEQHqARqaZvO99MC08B0/pmvRufpZ36eHteywU6Q
gX04zSYTME/2l0qY9Bk/TfYnXebUZhoVRP7RS7oSSd/xyP6P4HgLLWk54imZa7qAXTlu2Ecx/z5R
8qtFDvDdf/SPqAKKbyEXS0JTP8qOD5Vlrlx/tyg/8Le8AObXcXcFihdWQEBRwUXLOBBIA5fbi4qZ
Jykz2/l0IZyKFSWWyDvjRtUzDelco+4/IL0IDUgKZqMS7n2qRVlbwQccElOGBwj6LCQbWvGbUAKH
CzRttc1ojwZGTqlAICJjc8Wy2KG2GyOgTp51Ihzg9wI+sjlujmkh5Ms52+zvaM1okWupK2VbMOIn
12euTeOAe3H2kBqI39HXGhOrElB6rXsJjTqXyViXjnLnjExIgG7awfbrQWNY6DUD+Z826GwwO8xS
5UJnzaQDZzWelVqsZK6fJMwq+hZoJ2RJadPo93UbgGKjVb9AzlWlDOLKqMGiHEPKqgM8TLYI82a+
apZ8aDAACfp4eQV8gzCw5cbH3J1k+sm4S5mKZKgT5KiZCrZfM50YzhMjOg0O6S+ITUeNzqgowWee
xhmyfQl+EeoNQS0BngblitOOgTWBTsDsnWRKNQZpwA+9mFkw1J4BJKWr0w8gZamf56ryrzNpc/JM
aYDLhYlx2GRvVbwbAYINo1OYRlwhJWM0dTjyDkCawZJRs87GTxf0iIVcZ0BoycqMg/WSe7Fo0Ea7
QQQ/oHp0jDRXqY5Va+nk6hKDIgK3IfM+wS8a5pfCSUFVKj1GuCXIuWX6F/orFQ05/OFBkagCgXqR
JUERhmQM0s/N9mSS+QcA+V1n9TuXWRdaNTwIzTugX6kDJ5efen3TwiyXG3u2GsXr/fpjF+cK0aUu
t71McndoBOs4MM7R7V3ptjo8x+RKbcVvVeV+Zl6YAoO9Ls/L/XIXtAZRsAqJUJP9JOYojHNfyBZU
VyU2Sm1A39I0zU4YWj1wWG2plhLpnJqL/pNLaoYVJb1vp+DiuOLt84K5I/tcifMUgcjReLCPDJMQ
2iEKArrsXgK5uuq7gC4tBgsYhL53vRuuj/MjVAm+qWAOSnDy4Y0LIwa9lkZUAaA9DRTQ15Q3MRMd
4/X7+r0EVcBVejwQHGAFAjD9pbUHVHhYd8BKBdchejm8vGsv7pa98/I9+U4qDCoQkgvq3uTbu3c/
7hocqB+D7L0NLoNzeBnvw2R6n66CxXUar1XjptvC5CQjUSXzUmACIjPasnmqI8Ld5aIzRXmd9Rlv
FvPH5W1+vRtXGpUShFvZcNqR3q/0G5QMW+FrVlGI2sf9jxp+n6EFIuYOx1ED2Y6aHTMVIjjRGZp/
Fg2TNj651MVihCEr59OvPMWV/WiCqEBWQcj+o3z3bNcgQghiIfZz1IVir9Ej2os8qvGPvpCtjfIO
lRBy9jsRBzUpR6Gy8/IJzIjcNkiwK4HS7Ccpc2YZzqAduw43mTdGtKx2R2SuounejxniONoQ6+gQ
yGIcwT/yaGRW+FpZenWYQMGjesw+UOBrbQscy3RagPEgky0x5BDvZfREkk60IEZ0EZCg4iEQKAug
X7zrKD8jxYx527q9BVgAsihwKUkBaVZIryMhHRBQH2dVvON0m9x8zY2+II/DcBxchl/YOGyan7Zy
iaxhyQ3ZaK/G6hXRVMzk98UPJM1QmJOHHYbanQaMBUfty6huAlFYuWgd6MvD5MSxWigqcTxx3yBn
8WDTMbD/FSSXwwHRyzXSIU+1yGmiKizFIWlbYkqDd0S1o0pNR+wm5B6qi5Droo9/ofYpIK5W53a9
zW6zy6w1BiTvXpzV+tEtUBUdECsL0uGzi1YcLX00eyipW6PTtMBjDyqM9FHatKoqwNBI155yViMS
9Z1jC9WUDDyj9aTMmmYAr15Zti6AvguZnq/pSQp8p8eqc6mOqnhmInTKQ+7CEU2ghJ7vF8/dEg9M
dzne3RK9ysgVZiIvf+l+Z90L8Q1IvTucLkcY6AzhzeeoXc/olerjXpkI1tDsfbLK8w078pARINc4
hKgIQZI9rQ/rj3nFc6PB/qPBuSr2s1vullEaOqxzEWMhAgU8xDGoJhaBxsaqmN/oOKsYraLTzCSY
djClIbuY9rC39UAAFNnnCDfMeCGUgwjjSVCkrZEMnv1beEfEVoq05b/iXwICik3tL+qr+RD1d/0T
hzi9iKDYjexA2RNIBsk9kg780zf7ZAP9LuyOdWj71C/PaKoZGDsH5SgfTgghcnVmLIwbscLKiylI
OSAmaa+5WUXStxwkWsLs9DxbITakfruSNj5T0MgpNLdJrhG97jyEkv/YjY7YJqITqMF2DL/I4itv
frq0bQdk7P49PIeKiIdxu0hWefF37slXe18wVYEQ74BLlSNoc1ZFolKR154O6sdpa/ba262H+W10
IwaRn84XrRHIUFYRHjL68HKu1gFO7vY0G1ezzrKjLUzU//383LjLmFVv9ps6u2MkJZ/od/dLN/eA
/ACQeMaA3mnSHJzQFVlZpHgPUoIbzX9hJcIBYSGmaQZu4PntCEKjg2j678jMBlVqC2GhVEMD0LzT
Ix+6rFaCfyRevz5HBBoigzQx0l9cVslQAOE7MCpJh3D9YrLzANN3bysuaV8ABMBZzdt/6VlhCdHZ
A8YXf1WvgnzV8swpWK5mq1ntbSLdGay8o6N+8NF5/OzpCu8dkIwQGIBvrCCNgb1DtuYBTsH4FPuX
k13mLqZBmzfum9uU5IoW+N/rj/76wa0GhWV9hHnu6D0sjtIBfb1wP2uOBRWuLqjvO3QGF/sR4+Be
bXYlmUfY2t95T5i1SunPqGWcwiuCHU9aP+KkF1PrADn9cbIq82PZgsPGR4r7398TSj0KNSd9kL7D
BkQ3fcVngdBWHREnpXutlPuMgoc2H21CbFH9Q68+aPRRe7EGoJk09W3RgqVlFhvGzmc+wH7aPjsU
2NpL+Z8QqZ9AR2lYoRnZ5Ij7rSGt8DK/IKuLivMDwo7XaXF+nX5iCzxmcxsNtIjv0924vq1uy9t4
XR8pdJ29lZ8fDbP50+jrJWExE7BPsoqEvGG5PnZgb9SPU0IqItqVtyM5bylU11G1elu7cBc+pkiY
kMH+Ubbc/lCiuVPOAFOjDAUCRcq2/f472E7PqOVPY1ej2A+bwB1ZmuRf6lyxtDejOpz1/rJGCFi2
HILZsqFQO280AyiYhsgCDA/EmUefZivFGErnS/UQJJ3/dW/dWzdVh6FX8Y4BKusBeMmAHgt2rS9E
v2L0wlKgodGkvhBBhYEIKMlfuHQd7hi71PmSU+77ggm9/3Q0t7uBPC1a01f4CtNx7MQOwETwr3U7
dQ/IKjqF7mmggPFCCmOeTCGOTavz+vb79/2rbvfrG0BuBMmARlbbWYNitlXtefQq/UpfgUvTv+ai
gJpWr8SsCpviN52SLxIokKT4O8JZNkgEy4fkA0wiNUkJ5yWvePmAQdvExSENrcZsh7K2yydUPvqR
V6EFWckO1Senvux99Dj0j2PJ5KuXeKSRyZWrD2NfrUYdFQJVZPHEVLI+Iq/bExJTz7/DurFlF/pX
Rirx0muVeL3WeQQnHdmecD/mbkEfT7oEb7WOkJw78diFUYicczy49JFlJiQRgVDKr3kICqHyc5Ym
Go/8Op1obtUH1UHigRNVKS5UqOynVaMilwXwDEnzWY243xxXwuPmODuvzOMMbFuOcEPSisgJipF6
BSijetDkPk97m0KLlDlggnPHLgV7YZXxyU665wzF3WCP0ZQDSGxGnYmqCeq9GLcB5k7Js47Lyl/9
2DSiIrf3nVL+Dq0IAYBo8C0va+5nP0yKQa1TFl6aFuHwMThDSLITNnjArkCmyu6zaBf9A4RBq1Ra
0sc80I8swb5Fp6jVqtrHEh1LxuztQbgNVW4ZRmjbgb3siaGt1u88bVs9z/u5Wl7PkzCHS9vSRYYD
PQ/+6yGvzyBV1sy9Hv+Q77sCYAwGL7NjmBNZqcDGANy+kAvofUrlTUp5ca+G0W53Om2MP69ew/xN
jG9/INLRgOHIzQLc7wJERiXi5T65hHYP2RJ77IYurxB8h9HxyWOMF+0ycJaI2vZOux/k8Bgb3cw3
6obHwrrCkCYtIHJdq/SbEepSNBaX0A8Y/0KbkMYNWGeQtjwrcFqYuPBwB9vnu95OX7OiFATrMFFP
BptkAgUE8t4CtFNMpxOxvOxjhc42+jrMRml3MjWPJqtxLaz1i2yMV+dgXomndDT8Si/yi0ExKAf1
UWVYDY7T2vDMxrxrvdqVU7KI+xf/4p+ALteG+2lzpJ8qMWXT8bC/R6s1Eez829EUpDDVBEl7zTdE
adhvZZW0aumXOWNq2fb7rL+63zpbl7T7ahj7fcu4Pd0UYkCjw/a//2OJgvOjoOk3+tWAkd1+unJo
rpEDpYsTVRCsIkYTtKcqYfNsVMI6vSN9l3UVz1ZUk+DU7mapDxax6P6PqfNqTpzptvAvooocbiWh
iAAhgs0NRTAZRBbw68+zpHnrO6PBY3uwjaVW9+61V7gW2+Wk3cCzpthVvVwffePzz/PjljGTR5yL
91FNf1+EHVIX05nO/kKE2HyM2eiSdUSIXoJYBdXuDxNqiBPlbql/g6/UP6dmHQgS93Rwxr15gZuT
GrAZv3iiUJkf1of1lj0eyB1r9ax9w5KlPn0tm9Mjun+qP/I9s79V+uDQcPFFwlBgiyOu/MqjFqGy
+I9Cgem9qyztiKdS2u2bFpJa/q3hLsbrWlXBJGvGsyOkGKw467QodETA2bVdiuX8U4sVVFIItL/P
OSSKvSn0AT7Ro8mK+GChoShALWkOWpY29uy9Ja6Vck18E2S6WM6JcqT4PyoZpkQaI1MUSeYsFKno
ShmdoQV0VHQ8aDS9fhMXalpUsL8X4xS02KQ8iJfSXkeBs4DapBTHSdN8/7zxrNEL1uPa/tApgSLG
Jfno72V5w8XGwMTq1OD2obfR6tTRjeKR1DAebCN/E+wOk8V9UsKyAtLdpidUFztfTHaRjNxMny2o
jVSCA2pfOjk6e/YmdjrZ2BjxOvCfADkKdkaLeTLL0xNMiD28w6o6my661zhGUud376Q7lrvstvj9
xef44HArpyOIIZNbR5uSxvKLCzT7yMGuW+hdOnj5NI9/UfkKBAyJ50jPaMOp30dJ7xy9cMqvB/UA
ieEDUSTG21B2Z0DDMhk+cHVI2HPvGNJuvWS99UqeWpaY4gb1wRYEB9fts1n7bdITKngpMDQHe0fc
x3ngP+4L0tk6TVKHZLsr3aJkLGpLCx9EJZydkYvIRKDf+l1Bxb1WZvHDGkyvtDhN3DFqb+9iFWnP
4nHG6eIpHNiOHcM0wBEbxXUd7LrpfrxXdG6/on06nwGEwFjtohcvIE7f/8GLfC4+i330BnmpdiCo
sEGn5XT9PcEXDsodxU7XIUcA1rwxJD5ibKzH2f+Gs+AbfsNzhHE1iM7HfXJK5F+m/vHGnSEAEK6s
hJ4qwPHR23qZLdXvx0kwKU+Arkr9Sr8+qPQbcAxpLepUwbinlQOYpT23yrAt3eYabcxqVA9RoZfD
QlAOi93a8DPA4XVS+q3ip6aj0U8nxQlm54g999Mtb4/Tx2i2eEx3P8VhY+xXuIw6tm4BwnrBuXpl
4C78rNljXW0dVRcRJb0JAWbf22gigju6n2hNshsXLHfsEnBe4mg6T3l2ZXceFpNnGnxqJbLbBc+8
ZLXNmZBbNWaFJghPUJOTYePU2NtisO0dgiJBiAKITn66YcejPJ4KHoOndov/PqkDRbNNZbk47DVQ
gEmDN4v7X2lRWaQjdahkq7YhdmmGfZ2c3NhxIQ2CBN2n2qUBf/oYG6QR6/PyycWGD5fFm3xTuePR
Iamlxm0++7kPn8NXtxTGcTUQJrhvc7GnH4Yirs6n3nu9OQ6fQZPNHxZXVD0sc5MKfgjD2q/4iXSJ
BwVgzB3i2SJMGrVXnp76KM/ODBAdfsIsTjpfPwEUBSTtX7pirojH8g2bAQziZ/yMv6P3qDq5oV7f
9Qr9Y3gP6l2R40peabVZE4bFHM3sDHpF161KBZjlBJCDCAJxotjXaPvSmfUvsN+wlH50qphy/qTj
E26HT+rx28VoBaSmXP1SR6XnzFHGpHabOki39BOKz0IP51smPPwSuFyY+3HHK3+1GDyyG0AAJ2Ea
PU0TVVfC6YcTc8oiUvNGOjRBCIw9YwiQe3aNGGIs2YUw6SCER3U2lF8B8+8wGV6hs4rnfwHoIemi
SO/WT+Ega+t5teUxXgxcxaJtek/yAnSnXF2hvwKmkvb+aIozWMDg8O4zn3cqPGHLuXvipa55oMg8
JH9bsOEWNg8tHCC0cnAtWU9yUJdpYBvqaHgflGwAverTGewemGjhtRoxosBY+LE68Z+JpnDZXkiQ
PJvoliHK2xbTms4Wc1E2VRO3NYO9+RyfgVaEcrFdpvYiN/JyDjFeWSzEBswPyMHqoGL+xXUogYlB
+mDVTEFhtFkVJgDTUaOaLxCwpBysFw75p3naDrSCnMk4wBaNSUqj199ysI76Wy7KFi03mu7eoXfq
favG3geQLnM1PzokLf/vLEEMhzKwwqWPlXnPvS3SSw3ATrCVjpeV0RtwKFJY8s0qRmItyGfvvyUU
3kXWH9YGRmyLE1uNN1lfArG+FpWvNaNZyPrW4DLwY1i0YbS17/CJxWSUg5p8CIu4IWk2ka8GL4TL
4MeQ4PB9yGXeLL8ZnH8zn70y16vMclpmcUJn3t5HlA+xLlF+gWDJWc8+YUysAc8+vgvm7keySZiH
2XHjO8nHhKaoX+TOTbj71CI98ZmDNUIb31byGYAeTT+trMla/Qh5jWjxxEYdeohiErKRRUXCL8Zi
p7Gpc4Np+7LsEK5HOrGIyw++i1wJNS0qgUAsj9qQs4nsBys8dSfvMF+f2aPqCIs90qcs4fh3JOcM
HXMCjQAcOgQPQvQroBdYHXQotwtir5wrb4egRIw5/L0Hd7WuKyA6DnwH0ABjAUf0ZxyoWsgz3BSz
RwKHi1qKH6xcPaZy1lYxajSFC0FsMS/kM4Pi5SDJZMHgT5cp8UuAPPdN+KTxXPM0/IuOVrAmvn/f
ZWm5mZ9UUOEfiD/3rnvo3joPsP0mS6Si7GT+IGIWlTFH5c7w1kkSF2dF/LMqAJ1qlYktax+q+KOV
zahH08INqCu4i3GeBo2uDhrD2vAbN0cNWrhTzAaxHFfVc2Cb+wJGnfmAqwD893GJ19OKNdB0PR+W
ij3Br8I9mvA9cPAX+HkYXPppF9PYzjU6B0+6fwVQPLUg697FZX/DdpYN8a+UeQeH3iw9N1KzYnVZ
zi7aISFIPLvVzh03CqaHqdSOZ8LrH+6cUpd3yEX2JFye2WIzsIkR3IHLywys6U7XswaYp8BhNtoo
IfWDBXVXvWJf316cBrEDdZS9Kv9bxe2pAY+rAHpU6KrHoi6L+i2n8BCy6+a4BFkzyH2h/myFmps3
teWBfdXbP3QOnTohUONy/O3qpe5go+MSDd4hFp9AxiuCDUBx+xBd6b9tehi+oytp9WdtInOYSnPK
QnlaQPBDdwO4MNtgtDA3ZGiR2wLbUaaj8uNkZrEZjASO3QreE2N79OFE+amAf1B7c3mgLD0oPNg4
w27/SWnjS36gOUgjV9OGWMoL7g61F3RXyY0HHjpzfhSvs83EDgInFE4efIxjBuOH+5y5Q9P4GgV+
ljROFU7prZVPkZiiguEySoGs4ad7W59hYGb/r7tA5RzpXziOapvQcusjfHYH735lqCCQbXiaqMwr
9atdHUqmmdEDZq0S0Wvr5VAbWyemEyU4FZlKb/a4SRYKTA5upnuwz7Q6vKqw0MnLgYwM4hYpq55M
FJoc3tYNBs2NqG9oDcM38yobBtIhvPtT5u5QYWqo3hZP8tjwg/EKLw/fGbx21lunSjwtC2jRqYfi
hB8MnHkNUcHHqfkTcFlWwXi8Wt1dEjaiPWtCEBB9ZazGxF01aWy9vDPmSGuWxxhHzmN7xBw90iJa
CG/cDyyM+fQoKdKTofJ0V3FKLHdEmscHW3k0Iim+sHz4WRy4q7GqGMVStI/82G+6Fz9Lu305CWxy
1VXE69h+kzwUTdCltxmvd0oHwXhkFd3s5uhm/9cWJiaI6bRkXmvOdmN+JnfuMBs6TVsd3xPmTFvG
aj5z65pv2UfIJUqX4EGu6Bi2PH/lnNm6s+KdqWpq7vtBep6FUnA4VS9fR96YbnD9CIbiBEoYgbBj
57Ahp+Xdb0E4Uw65tkLZcXc1Nmre1rlmW4HETSj4b0yacrBVi+2aNdn0vKy5rQJM1L9ZxkhsduuD
+qA6KPVbnfFDvlU3+IrHPTPZjXk75a5QA0nLyP9bSq5wButsteDPQkOFMnBvkWNgsym7xI/0Ii92
/1DqvepsCBeXWAEfBzN1iqv6/PKrexJuIH/5I/mniF56K55Lbk1HkwOuX/8tyifO+Lpd5ZqR78P5
vnZ9isyHm3o35y2W8Qh6HC3wiijVvayxdUEvMm7iv6ViqpkZdim9NI200XvY3GjbLN5e69Ehm9W3
LIqpbN6YABb0BBf4KfPhzDnjrdzEnlNliw5xeiF5gggEh4b1JEeWWcXXOvXhsWV/xg4N2PtMDFbF
VoNNvycZTbRYM8aJTAloXKG8EYtZmtomyP/37H6ZTcn7mYvlJuGA6Bl12BMyVCPUUCoyQ53fp/0e
vPEf25plhLXQWyOi5ZAlyPkH6gwJxmfoHeLqibSrGGNoO/SHoYQn3tZ90FhTUNSlrbY/POjyAVp5
RtyBB6IOWCs8scdQitsX2s/vkTBoSS8SREhJw72ydVtfii4Csxs08juLi5YRvLBBri+TGuIFDMVZ
zLM23YM+mg5IJKw9+dpSePNVcmI/o6Ipe8fFeTFbXf8KT3tw+SxhgAGYs3Tdl+Bl8LU3MpURovv1
0ShBDLq1Xxm9PycuaVFEYw9bUCqIQ7tQC7+LPfF75n3jY8QNxk5Vc0QnJaYs+nmqYh1qq4qOevMy
P+bwZIyLpuxNGQFf+z7O8dUneCxobAqbVVJ8bYs4Y3y5UqRyObPKagitCyz7sOkewENE/wQjYlD1
ACQDeTkjEmSxpp+PgqJhokroL7FSER91P6kjIeA/lrV2v18CDj7AwoEWqA4/u2bRrJrYSIl7KFpT
zuJhvHRZ9hlPKsnyFvdwa8IFoN0vURZJlsFtoU5/jqSLbi3NrPqYbvK35YlfdN7EjFDzSS5CC5d+
7MMV4YhXK+qPpUqi3z/wq1QtzML5szHqnWtqUBpCagTM7kIXh1iqfjc9dxgs1JD0EnHU55tIK3HI
yoTCQAyPAlx6MftV82Q8fwZEA3oJMl2stcQokvjmm70VNnvotMKZW2avc+72l0hP4Pxw7bkDOh3M
3Lp+d0NfrF299Y5MHek203Dy0zmZmGTVKV2a3F6J+FLkfUmfLrGBuppYcsK9xGKbpjMAbyR6e/Y6
sLg58ytjeJaxMuCCQdICen8smgREol0n9BEmO4sS2mR8+kXvvdODqv07iMmha3DlzNCoAVynXBJn
b+NLM0JPF94BWDiNM5r2b9YG7XiwZyBFTJijtjE1rRVU1urEPXo16Bv0FmV1Vp3nlL46Axe+F5Oz
VgnhYdlGtP0MdrhNHXrFgC0aOxhtJrdtuJ8BNcnBXhPSvY4QZ6nIOeE5VPmZRWQ+ah6nosJgFClV
ROGAmKBEMLYwTzmzKu9MLBrSpecoa4LmuM4BY2Ao5sB7+IxecWtShL/fmKSjGo8H2+FFa1FYFCaw
d/j7Xr1We2T1HRpHdIbw3eVXUh8QtUHQoDsGzSKrNpkn6OPQ09ngrcTgwxYV/BuaF61suhdXg9bC
bqoDc9ipaJEymePqZFRBScdYX7Np72qVe7VQ9IFK+B5UhwjQB8W4Mn0uz+vzmrnw7SP6UHmKUU1G
ZWIi6hOdAu0Fm2f/5Jf/avicNybJVC4IVxq7R7sBj1k4EUGONNpO3YwOSHfrEGnPpK5Wa9AYVPs1
xEL7yXdQHxZ/zwuV81u7pJ0Vmyb5mxM3NqiT9Qrw3nJVwZE5mcGfVVbjKvBnnT3InYO89hHmaT5B
mOWg7L5G1/g1SuLiZBttYrlVbiX6cLPwcdGaWHshOOVE3hYlgda/ja1SVJtJVitGiwpqHUTlhPWo
gXJFEdoCcAC+1iJ1VNsQxBnWV8wgpDnU/YPhcnRHYT37PYy0O9HBhkUyyNfJKHt0a6ROr3UbnAEl
maiFKcstdLLIZhrBleiFXfDol8evYXl8Hzz6j/6L4KI72SQ6bjF+zlBaj+wIiFr6d+PQEe0zrZwA
tGkKqlTgZWWESigK2oJC9hGjgUmPKUhdbDkE1jm/735t2BieJqp+dSDCoAYG+XGfAadkpH12nTq6
QUc0RUyzhXyD6t87kwYlrLDC+KNZueMl5dqj9C/9u5E7Gl6nhckzUmFcxkDQfDG/0/PD9bjA2a+H
T1/1xh7JPLi01eqr4Ccz3aelPWDrW8YMx9igRisb9Q+BM5fhZ3wbJoPtr87Me/joy4dD/NE0TKJL
XJkQF8UZER0raRg3+DKwsDe9D1Z8e5BZATbCnF9QWna4Ow0qbbz6IFuyHyFwbwPvsGhBg0GSh+sn
BTW7FSr2z8ssjMo9ijNImJ8lrAJoTRKo0ZZCT1bDKgD+1RHPp9nyNm8CbApkVBldDZIe2Eh0wC+z
7MqJdLY42Z+mccJyEHDEqbqgQq5I50CmqDXkTCxWsvrBWCWzvo5BVcBIjhHofMSX4TvH7K1mQXFG
slA7gWgJc7E2btoVsJWm67+dCzA8eCGjX7g0j7dRLBpnkgjJ40Cg/xCk2gDoB4niHsuIkwBUs8Un
boJW4xV4B0ilL2vXl7shuZpoIjFa4fU+sEYkKTETv2g3mAD+JUCm94BARrCuRwhe2f6GJCdSStLm
OZrVML9vT2CqFWj325Ak4cJQRLYrNy1xV4CvmorLiyPs1PeoOXlEr+gx+AyrM4OIPIxdyta1T2+k
DKuGFhyLRrHzxvkRVhTpS5jRnkhkPkaoNZ0yQkFaKMCk7/DCluUTn9uVNuJKrmyuMuzOf9FqHml5
n5HcYaOKPwoHsruUY9bTITqJKEmzuBbVIsJH28VeIyTpG/0qyksKKqJGEa9qIBywvMwPiVQTYkgP
VFekCnspNdZA1J/4RQdqPwXv4hWepzdcRIWfyM2LfQpbIOE2sr3NhUGCIJWB8mLtkvmdQCEdKBHQ
qmk7q02ptivCqmlE4KzS3Y6Skrkd0d3gxGtTdbGqDmJm7QzqDql6xYwPd/YaS/UI/sc21Hc/E5B0
s8pRORIYxbIHDaJ/Ab9+dtUTKDGroPV/48J1gfii2iC9QtGTH43K9f8W2xPdBA5RtqFmn6ak7sA3
eRJxgXStgnhNbEi8N3q4XjBplbKHnnTH+bkW/EduISQpW0Q3boVttno6skHIUUpp2orEliilWWzG
KuIy3SzSfuV27LKCKfoHFAPfnpAMAYDFrpqWGyw3hFFixAjbQPd+OiyNd6v3/D1vHTMI/A18Lj1J
2cXtLTzFdfKq2LQKgi4Sm6ac1hbXTMgY70icqsJhm+1u05jbk1u1CACuRhxuICHtrvad5iK+H7Ha
kEVJoVWmXiBEJFQeckMVY//bli2v5K2vMeZ3tMW2wTZ4O0Jac4nL6+9GVmJ2A9NA0QS9Dck0D2Ux
wszJv4KA9FltbQUtpjhAfPu7ie67F7nJYCEP8rfVtObv3kkW6guB9USPZW14+ystKRtu5P2BB9IP
+lbIxGz6RXwZOuehYDnIdnhHofkHEw11/jNtFWRa2EjqC9V4m9Hq/9G7JM5CKYKNm8Spe+j22lMI
d9TQ1uZd23ccnQXuNNQP5QDQ8tQf1TZVQG2qyYb39TlBUOA0jPds/ypwUpeCVjVwtXrUmkdhiPMA
W1qv1sAcR5opMmWZta+TlFRQqQkLcGuv7QpN8YRu72GSsAnjpCUoAT9Oy039AmGWuY5xB0lIDM4m
kZ6i65J3JiEpOJCQ5D2QVtnaAvpsIF90vuPnyeTv8R9bUtRGPcSfkqZZVo7bsWp4WYim1rPzsU79
DxsW6E1mY8S+RjaKbGhYbS5wK/cTtKLUbJTHDsKCEA9onnjIdnT6rJ4r+YYMxkWE1s5HqpBkWHC2
rqajllNlkktAboTB1CdkLjMJXUzi+Bi5EKUofgHvdeJZiqVb3E0SzgKYiHs58wl0scBevM0wHsZd
ho48A7pNdHsKXsFTL+PiSAAgg1Occ689HSNh+cxxtkgGOW1AUN7FOi/PS4kuhTDmx7HTiKmMHOp0
FJ4tt+TlbytcLTVp6SuR7yvH3TK5y+o46K3aLWq4xFW3Gsjuu0wf8ZKNgTXxtSvMFn8bDA0GwUp3
bRSsgiAIp3QkZ39IiX5K8BkTyIyNpRxHz16FzSsMR/YbF3hFLbSJ0quKJAxwCkaXmnlfRvwKKTj1
qDBhCsGrDFF6xs3pbCrw/dwh87gnxF0qPhlQQP5iD33ols09JaQArrwHKC67VN0ZwoEKigqAcCdy
EaG/sfdDjSJzAu0r2apmgHZfnxfRFmA6FutcsiXt1E4kkp4wHJM0R98OyJgir8QPyjtep8Fh8Bwn
8ys6GKEue95e109qwAigZr3t69hzEE3HaBdFjsyP3w/xLMokIqGI0U8RzJ2RrF/gx9m+h56LbqMm
nQk1IAGTmRl1u83aAiGZIbNplzaP+mMMGPU15ZREZ7BdGIqQcOQzXGCeV7AO1AL6Ks2tjM2s4CEN
OZQJpoQhIJB/l1EThyq0gy5I6L0odQi8BcYCTA4mgrWAZsGWwJpYpo6YClxNDjQ1op3FQIo0L6gf
xpAYj8WLkfJXxAc6lkw0q4jwIrxze8rk0jQFLFvxNBnJoPZlFXpaZGQUqCWItAkCNBYLLK7QjS2K
kLJ4cexFs100mTKC7LXnF8dejHqtV9DUZO7B7Mdqm8+DmlHUodJ6rVGXtguIucvrlJSkfN7ZdNWc
gg1bwcA+hzlSq+XoEBYgnrEsSXWI17HhX7p04tlJVHPiBtINiVm7ufV3iB2zG0nzZUTPnmUOxlhb
VqxlCq7db4kFEv/RGx7pdOjwSs/XoSKR7mpsqs2Z0iJWE4I2fdaGVYsYeD66sM/eI51mOPxmE3OI
Nzarpy6x1tErY5p3WVrp4z7Ms6/mX/bash+iayfT6lJ7XoE2KN4EzCesVS8QB64vyTnWOybWM8cs
Po734zoy1P0YJaSsPPkHBjB/D9T1P3jpgiIQ/Q6pCncbpIQZRRoCI8nZ0KW/fMb7tnHHxjtWq39W
AZAArqkFHF8wNmOGsdjTLAl6za+dj9BtpI8zmgyDSaiBfgfpPXf0JpW7rlaqmFIVI7hZAZD+apV3
VZqRKhrBZl+7hvNxkypHzVthZzLtIeAOhAoz4yKzjGafDMEQXJsj3StG6caOohg8X6cLW+lUC6b3
zNp2iOd5jQXrSMkQMP6x6udJZd0mHHzt0/ihzfAxg598bVWzBa+3xZ4K4oSnN3sf9CbaCWtlhkdE
1Jt8cZttbGxSiG0qFGErWTIMEitFPRHNl4xa4Hs5WNF9Z25TjSj7aDA0eqevI3SumUX66SFt1y7+
S8r3fcH6ltsz4HQqBNWS9CQp8VLuAXhUvMiPOS7YY92MaXmIBnv5tTac20okxs8ms7QvayPb1Rdr
43T9hG9mL1FtEcpfzef4OLyOdfPMprrNtHxL+SHL0Pu86QDc4GZkVv39wcH1fetXfqWCnMxw9i+Z
DWff/dhs2lhMQYeLwMv6UJAjkswCyj1hz+L7i8EgLnR+/80ZvbxP0YfJy5wxTlvGY+ZRkUI7LKbQ
NOZqiUFGiwGeaKdQI+qjvDuujhmCAaOtm7jMawHsPVuz4HF0+bJ4N2xCrX21L+PUKjj4/IJYN5xk
SBkJzP2mlJQdkCaGLdufGR4qMyCuglUmMYQbUSOZXt0+3HBxszmbMovLzZ5OpgZKF1ZavbbkskOm
0gk1RDSvNzw4KozrnGEgh9UFlxXdDohqpOr9kamFvlnYVTWjUJAgbpRQGf1LW8ucmbTdLTGNotrz
jr9vT8bBRQQ3O1rV0hB/bfxCXDKVQos2mQyVdM80ANzUKqePR7f64+x5ybon9qF61iDgzPSYyl/M
Uc3XDp7yjLecdrUeIe/J/ZlV4DXdWHTXVhSDnZlZgzBHyCfFJr13sfnNTygMXDtxMBR+ERFH6D6l
DmlZmsLfXs2m9QH9l8wbWqcWznfT/fCbEuy5T0y6XLMuyxyUj8ka/gB1O1dzZ0erwF1D/2BGWevV
dbfG/Ng9dhvOl8qN52Acz841OlK2zojk29kfXvDWe4dP4zFurB/z93iDYnzzu3VFp33CFmMN8H8R
esoRRxJzZkmNq5t5XZUfeFKX2gV/7zZAOe59plV2uw/TZzwwtGDt+x8jWtNgY4L/GKsiynmWAiux
mzYCVXq1xc4Rfn8TVOA5PPyK2H/3hBGQYj9EbM/MOKJA4+LQZ2Pd39i0kgBxnmxbwc1O48uPKJo+
TeiEO7CO0wh0VVnSwWSjp3wYpz7n3xhflql/JhDvNMEpgkbsBx1cDfjv7l+sIz+ABui6yMrC/9mK
cYLi2/+6zV9h5XdE2LzDJ4LNdIPN/SND2IC1ZYQNKSBhmZ5ghL1Cyh40+TrcFc9gsbe4Elx6vZ+r
8EZSzSQc269oUGijUjA0G0tP1kQd9jRpqIWNUgcqpXdtwwqmlIXN0a7j9bWbYB+G/yOdJq/lXiyN
JM2MdNtpfGg1V7Volf3p2y6AxdGx87GyYo6UZ/0d2jd2zOMIlRKSQ2IJ3rJ30H7Wc0jnNU/wy3++
zI1q+8lrVwyyKrOrkG9QohL30Kedae+jY6fSK7hfrAloTFrj1e+aSB0LHy8mHd0hmv7XDD/ELE2j
QEmkBUCfZi08NfwbpnvLe+9MhYE5HVJoHEKC0S5zL9iZ/tN8RApBQstUtcGe3u1Nv+Yf+pRGF/S+
ycGEDppWe6lRpCkIGwjyS6nN7rMFSTZoJfYHbKJnnXoYzo1K01ti/myubfc2+uJB1zl8gvbvC3dU
/LTZrbivtI2TInadz0UN7y0XYzugxCXAa6DMvP1PoWmU22k3HDTJH3uh8ZAQh9HCCEqZIjp0MV/0
hNpbZh7s86qcCje3TobyyUH7CpgtdZAjjQ7+FNHmDYX+GC+Zb/u84pcd3noV9zkwkJA8IAo9Vsvv
zmoFYWlrPce3jePsZTDU/oSrRoFrAQLCWTQ+fmtih6FlbRnQ5S6c5e9K+JegMiAbmdwAC4BYc9nY
0KgrLmxA9ZlIUXXifMFLY6mmpZ0+LN/TZ49cTusWATa+zdKV9bweXONEkrLjNHUb4bHVqfUeDizK
Ef33eqm93nCZAooSCl7QRct1rcBiRqdkW3yk2T70z+FqTAT9ceS+v+axsKq+adwZi4rV+gaKvZuK
EoJuQg2YD2wQXIQI7NTcG1ARczGCscX4we1iwIVOJrVz507ZCD4Nt/ozefyVntaRcJLy1QnPP7el
tuvTelsbejzjkHHRvsC3ULXJ1ohUu8P+upkrHA2tOC5Y4iBF+zAOfFUfNdX8gUshYDEbBoHrR+zn
4EtYbrT6oRWkbc6iJ2kf98TdIEJ2C8SadA/OtBcG1vQns0C0iehDXjH0hmLHHTC/bAUvk8jfhaKE
g3fd6RMtTGzdEKlsFvOK2kTzgLQeuT7DNeem2+ATHnZQ/A9iWKPHWWKtmqZt0mytECK/ybrFzMIH
JyP8YRVzXZdBsRCGEq5KlkGHdGA/a1apQf4W+aMOPFE0uiHJuHy9HVo9uq02obKIWJCtfPxxb2Jv
POynmUIw5NnHCEOGDDRehsden3+GA97znLI5QE7KSXbsU3eAJyaaqYtXGzwpFxawpkgwYBWsKj0W
vY71XuxrYDTE3cNw+psN616LqZ/+0neB5op+AgKcymiG+XqD6YeO5i2YFN6MgaKvCvdptIbbg1Op
Wms2fVDEz2cF1pxH/Is68PM20oMxrBE5jrZyAi5o/dF6NDrDIT6y9IGvJjGVPd73DKQ53jALB2BP
aw5o0MR38KXPlXmv/1ani9yAE0Y6fClKm4fLF3n6QB8OOI1/f8M6wrZzr7LgbrZ3vjF7jbYFXxoH
HqKoslWMiP5YuSoAoEQ021QHjLjUhT4760Zr7sFwZG4qbjGxYK0f/1p913T112XXxNuYh7g5lNEB
USE/XLEfoiKRHimKmVvDnUXiX3/8l33rj6n+x9HYonhfvbsV5sIVY18bZpyJZ1a64J12argwfRpW
IIoG3BorYuhbgRtElN++e5pZj0O7GqHTkAyBldtvk8Qbxy0rppMBiFP6KzujtS9gBB8Efx2L5A98
qT5GDAYdm77L48r3MV7YYpbttNgpYU+dmDNE5kzRRSASptimfk/miqfBfPHDqCaTRx+H1YFraQ5h
WAc/TMSorYJQQ9MeJl3ddT+861Gy6XwweZRNm3uNvW5vumBHQwRySDZyz2NxveNUUKNYJ6dxWlu8
YSNQuE88bwjT42oO7jTCeNbD93CZZkw8bFa6spdOnwcjMxJRrvIZwgj/kj7auXBH3E3utSEMTXyU
EN7NHNsxSBXFmkM3yA4vKc+ruXV+NBwcI/zzSAxX4vPb8DTT8VXcj+ZwwZJsS3pFpUecGyWeMhMW
hCiMe9yDvSk34yKcvjzyIXVfapK0bG5Ym5PBhk0nhFsSlyyeyp3OJxZ8jYRnPIe8aERiZIrztB5f
y3+QIM0J5IHfZ8/+sWx7obudL+j1anwyYbbDzpVJ7wXZCOxiFI8qbJdxvs4sNW5m5McKcaN6UwG/
YjxAt4NYtwLtYBSNeXdno1yhBvD9+Q2529zHIMZ0TJNlpMhQYo9vxjfT15+NPux2TUjZNKbcNXFv
7E0i2L0u6iCXmjpm3PnkrsQKU0mNeKtnEb/CxoUfuOZfxk/2NQc7NvkePi8JAY7pEjpnjqgp4/ac
0SitET/LD1aWvq1+K16g1DmU6aPuKIaMpkZWltwGME/AghD44DICsGBXy/4IBTU2IZDNgRsEEm6s
2aAincnZfGTIxHjd5ffgpvq4FOgnkqmAmEAj7+2Sh9Eb93yh/wmO4OC6G0VfXIEaa53iZjjRHDwT
coewBYhDiBU9UblGWdu/0gPKJQQ19hIfV1wCiNtEfYGLQBncgsXXflsdvmj0oDGxMeIDToVnb0B7
JG6wOu3jDVVwiE8rucyF7ntBXVqA4TGB+OCXJnBGcc9evCencOZVjcHC+yO0iU4HPt1Uprugwkcy
4hU9XcGgizRkr0JrBkk6PXmGuUOAnH1C6Xv/+05mXilAdI0KeEvh5ONUC78GVzNkG8TJT67+I75G
UoakJJUf3KKJKgvKRaG3gUyuOlhYBQweptkrbg7aGr0xP/RKRk9hwW2qVU9se36zo8UbPOJC5aXb
nhMCYRDvrnFvl6fczsnPThO25PXk/2LVz+1w8HvDAZM6n9dfRI8EtcO7GSKmpFUtKo6oO8hSsuAI
2SLIFGQjLhH3vrpSeo/XMxwSTpW907O3/GCPKYdvebR5mlYabisDRSWv19u1iYLSz8HUjudy59v6
Jvn34TWCv0y5kHntnrO21ap4mlRa1mz+XQnI3qybWChWp3qA+cBHcU7dqtpNlxVuSTcmEFUIBLWw
x4Fot3rOzPTUSWC5C7TRIQamtmu6G9jw6yiDXIK6zXGW/VhzHE/x1S2ZFyydPpZsT1sOjslyxIXF
Ib/lHT2CHV2BKuZqypiRR6qcxmSCpqTLt1PPMPLLiIFKs1QtU2IQww1OOxlqL82H+ltC6S6OGrmS
nLA8SHhFtxnNSYU4M5RpPF1Ie/50cuOnDH/aYqycSAvUmxGkL669TMBa/ObL1pJtEBBy3f8g+u5v
BofuZpBjzcKblXhf+JGWiA44j5m/C7a4Pnjl+Q7HgIdXHhfHaj6JUaYAZoGuNGWsCmtumhlnCDkr
r4UZCDqVGFEPCWouWcchpzqqVZTS9sjy+5hjBDKCjrrFjuTJKr/VkQUnzloGa00UVNNMkdhukVPF
plpf8zC7PkF6W3euLt7MIH0EfMa8x8qsY4rhYvqAqHNMnISkjhIr7ZXCo/sZimWgGKoie3YuJl9L
z8hSXxrnjcwF9wxO1i/RBqzQHmqRRyALJ7UGHwwOgRtiPUm+kUsV4GDSIP2g+ki6slNDfcj/HQz+
ucFa2Tq7Sf77yzMeS8sMZK3jOVzNSDI0S/4d26kiCTTBqb8jkqxUkBJO8H0Y8HVmOnblPekyJaTY
zGX2mVNnW51qt87R6Cv8oPWbSpxBE0C841k7meydwrABSCqYVJ/f//EME/o6iKMQYZlBYbXJrvJE
ol7WFcOjDH+z7ghwRFdFe9VMqGodR4JfBa6yXcrspYShxKOyQUFr7YNipw4zr3v6Pf0mPBrjOjBG
hRY/EhS4FvlQl2UUTSqICnAGEOckDHasOKpwwfIc0zMdVVGG6tRjfSG9Gw7JQ/OTQh8Ix9lGr4nv
QunnOr5zAC/O7/PWT+HnM35hfzG8Y58hTR72ctjN4UIHt28XAkxQYuckp4ygw3ZejSDFhsv8RbAq
cwRKNyaohdx5NO+dQtF1aKUyV8MvYvQTq8W8zyTP1yMUhodEAxYjCpGtMJxh4+6WdpA1d5RH58xG
gh68u8PG5riSci3plsCC4dOcq2brJzenURA93SLWhMSBxodTDJ5Hsv7LJha1HMueKEx1CLkiUTaw
mbo7KsTeB/MGQ8CX8RRBLdlravCaPnP5IOiQ75EocOeMOyD7DL7gymB1KSPxfAFD2jtvutqMkVr/
P1FP3uSV76v2znewBzFJ1JjMhQ4Voz6thnnMsMa3Sl81MzUZqcmkDo/ufMkHJCPQIfCSQoFlPB/p
MjSrt8dohegDyZ29BlVfF0GPp1H6/QR77sErFnpYvgfJgjr5A+1vNq3FVZQ2u3ltee1+vbf38Eo9
DCL7xH0OKtyKdX8TtGxaaJ1ScHqbH+YvitySNRuf3EongUdvNezFkLQK2nk7iGIH54zvRaFdRSfJ
P0XKib93xjaFWQlbV/w98S2EknPqDWrqOwNFviot3pOYTSNGBTCrJ8MuazZlVk48ScNGirZP5jOE
yeJbKNT/jo+chyCbfO1ZJIWD8nVmobB9ccpzXrlmdnXKJCrWXqXBLUxGCqUenMnsLg2VSWJxh8ba
YGm+Ys1jRGv11HE4WXTVxq0ljjGoksY1Ur/XyXoz38130LJL7EYMePKF4EvgM4spDimPlnHsfKJ9
pzw9L3eLC2Ebi0Zc9osk1xbn90GtU2sa6eAzveNUk3Sf0zLnZKrI9QuDcrrvHaYvVEug9Qy5Kd25
/dksvjrJG1/CGoDNrX/83aLDonDBPrgZliFLzVtEwXQv2X314MrKOUq5TGpK6OQA6NH8fNiS1etk
SDWlmVbdEu3rJOBEpDW6I5yfmfWBePXqokikpudpzIpbL7fpXDSgU6yTrPXrm3HoxaOXUGvmVNjO
FOEcFtsz7G3gk9YorT5wTZFJDTX7q22UH7pu6smI9S/przqz6Bv4oZrGxdhqkj5bHnx/pd9GQQMR
/wX8F13bECxFitDLkdFmLv3Ri2g6BRZw0T1E5dbiqylLREc9GHL0d5gQQiaov9KdmQqqaaTBKnNH
CYxlqaSBCwYH4+fLnLYZ7fBOqsFTiCASwRYM8XihEIIFQXwW1+o6YhqCNC3GtbJCFC2hnJBqxnSo
OSQcUGzEBA7jn4NT5Xae5w0/YLTe2q1pZj6GnuuSMSggLmesV4kEMpp4kZVmQzP57ailXEfYQngQ
MFRWB/xTB3xYpX/hT+MOh7UkXXho2Dw2jjyvpBC72xfeypf/jlgJx7OvT13X+eJf6iDo2M9T+zxO
7Z234//0RCZSvHA774F467ldcoI5vtK8ZOcuondG9QZ0LXvYHPkYrTxkHO7uIN9u2MJ2DhXzjpvQ
uLTera6/z/gaI+O3aqZqBlUNUIeQNaRWkdxNOY8/kB2kKBZSslIO2LO98HXB8KODz84AG5CBXKBu
i93fY9HqAqTz2PaEPuf0ge0WVjZCNngEkHonV+d+sN7EE00Ilg7TUB5YmHrj3GO/46uZ4G78Mort
AztsOq4fog9BygWCyKRbKV16QM7KljqNpS/6Qy0KbF+ouoe61JDl/5bLkiO3OAnyyAy1scwkB1E0
CMkWcm/nXfSfDVOuYodzJjarFkTQSyBzHRW+u6bcUkdvcbbJ/du8VwdSk3yp5MM3E3JMHalbR48b
B9ygrNQCGRIcA9CjFq5kPiIsPYANf3aDCg6HZpWRdXNuB/PJ8nAwdu6eMsGv8u3Nb+cZzdCAWscH
p6yCdj6ZXmLFaxYwvgG5X0CPv0zqnbNbC9/+LK7yu2bDya4hLECzHLRYdYu4Rj6MplXragCSGBhK
L6FzIdo94E3p8388ndd26toSRL+IMcDkV0UEQggBIrwwTDA5Z77+zlra5x4ZH2+bqNCru7qq2l33
yA/wICsMRbNi0BxyEn1fdbe9bW/XFe3+QUH48ksED13Aj0gNWtZqDKYKkHgfvnZPFQ+BqreCfPwO
CuE3/KSf9EZiUx2V/r40JPSNLwyMaAiQuh/7Gxglm2RPGBIr2gjbWX/wPuFY6mheG0uuGUtvNSfZ
A4dPdBUFCREJpTIxXQ2TeEh+sWsSpwstmT0d8O/VTYbDDOXBdFg8wgIZx8OXaYG4f0UmEO+IEsFx
rCPMDEJHDHT0GhWbi4tH1gIkmVxuokoxr5Yp5PTGYPf+536xbVzJ77cYrsk3mrFtxpcB7Zunoke5
8rEJk7RRw9eChnWSbZ/+Lb4muj36tGZLWKQzZahkn0o2PIXH07o9rQdpKVX2ByESUqQOg565lAv4
W+G8Nj4MCHTeYQJhGvEDTO32ZvKeaapVbVzHfQyXt39zATZMBpAAqI5ilMH2xqanYqz+QGizjbkC
mTzk4WHcO7w3f+IpIzjycT4WfyweZoIRxQhqGMxOER91qTIdmQB83Zz/huF7Td9u3RdjTLRYWtmU
C3lKJAofVTossvBjxXR9maYy7gHJugGDkoerA15svugGZZqUPJ6CZbaif5XoBHmMDNvkAfmGpAYj
pFMf75ePYT2oyXoDGgkJm4oQGRg8ZtSSibh8a9I5pXTAWTQRKMtM77zRRfZI5bKkO44tgJonO+/S
E8Ht1Dl1GKNOM0UbtYLHg8RCEqCjdFIliEhrL+hrEAFR/Ynz/gLDNm0xSSgz9kz2ifW94lH/fnb2
u60i+u2/gkvwMiocacbKbsCoUzBEVgmGtjqWvKeOMbPnhGajnQkSXQggm8AcX/4ZJP6mbfnJMgCq
BkHxWduSHQKnpxVomP1yic1UifYlr4gBFdak9oaWoKLffENSjs87/vVxP/CQRN0teafspfHBApVh
q5aFA5UkUvwXf3jvdwt9jjEqFkSguFGyYpy/ZOTM88dYVUm6jjKAWbPMN0HpVrfDA4OthrGboIjj
BV6MpH5iAHZiSt5m9OOAOdgLOxwD9Ekaqra2eAIqrntXy2VEdTZ6Fw9ALvrcavxmjuBsi/QflgR/
dMvNH9xt6v7q3MlTCdisarXF7uSt/z5gs3/FvfUp2eV0j1Lk4OBpyAigykgjVqbzt1tUr/sC2eJr
W0ih3HGFZ2Q+aB1X7Qe0DJKKINfNdRmUF0sldQke4cWc1PKnu+JXd08KbRppDAhSIPhpNIDNaaZf
WNsxvWuXxmUMNIvtbxf7wfiRp0h3W8r+aPjI+zRvX6m1DauPX2kc+WRyXIBFU8QBktkN22kHVqB+
kHqzfNejJh7NJw3oFe3r7dDeEa6sVdBk8sotpaAUxvGiEBH5pa1snBEQGjVFd402McxbFKX0Ikmt
QMm+nCYyVcUA3veZ8IMr/rJqW77lWv7cshLbTWjrWdYwzg79k2VkwynAkC0Y004laNftXyjGWKFx
asRNdIf2fKix1Bf0QQjvRDxkHE7zbnHSBcxhyjOfCf+u6O6y08PQtcOqP45D17fHPi9ohXbEP7zQ
4y1E8FBKckGzghlFJNSE4tWyCDVHywqtYNnftY8gewc74mT1aeNwR8vqcFpyRYDMsw9jdXX4k4f3
GYXohXYWd7ESLNMDHwH/MEZ7hyFbievO5WP5PMcKxNB3SR+g0mqfYMkeyjlNV1DM5dgPgP3pqXFR
0hhoe/ML6r7+jccBN/bRBWpZFPOKDuCPPdGQZGMAobRlpOnKfBMXhVlfd2dEZTPK5oCk8tTCzgTr
LJFdleo/DA8i0wMfUjjPnayu2uPOSzJhBPYqJkQCU50lVEcFgUqmMt9VVIhJcQN+zTYwRBVV5L5U
GbSTVDCIPKbt651/YMhkxiEVbEqkqv2wxIqvf/NptXDbexDzmzfojXhCSokHd5HMXeRE1ZgobKMn
ZrEXk6npg+bhGiiTWtsTIdxVuNmEzcZ3cWohCOJj1gnPQnEuqM56mRWI+MTwQHj3d286WAcbjDAh
F6tFITxHPlPcwWyYSFnpOiyZXvD0an/PVrvIma69fV47BbwhztgjHyFtfezR6M0FICtfJRplrg1d
Jg/3wAPSP/HsqrxQWvCqUNAqPpZu/KEtLzS0+jRPKNm4Ri9W92OdICiq46K9VfAQ2D/Y5yerCOWz
hTmlzTAhw/BFAlbjcuxyffL0F6QvpagA/UOowtbu7e1cmHZbXR4ucLcFIURvk0v/5Y4m7Q7wsiRX
MsSl6uGnghnqzGmtmkaj8HaAQnX32To3DvaW5RZ0PQGf7nMNJMt+DSfOA0V9nXTvjaWhTtKQdmmQ
7NGL3fi8AD7Urn2yOZIrDANz1oyml05suksF4oyQU0UdYdCEK8wQCUR06N5YxBBsJpzc9KM7NOyA
7XkQzW46VzxYjTv18ehtEeP0A4A+F0YBnL0z8wTPczF5dLNI3mdMmiH60cT9Iu/jLdABAFdHxm/R
KNM7UATlitHb0T/VUKhrZykuqrrmaSZPZ0KQVd+dV8RNVa1D9RLtABh91ue40plf0mQVY6foAdaI
jitS7t1pUdn6gn3l0ZPBworR/zb35Z+9HK2Ba0f6lFNXIBSpMqbINaSvdzPJiclrbW70t7WA0WCg
Bl17u4H0dCcssHWNSJcujXI5UkDREqxNyDuxrmpz+DSJOUPm39CzmG1j1ippsi/OcIOr6tyfE5j8
xCcjjVmbfT9eWoRSwhyxKaEBHiij4Iu2vp+QGCwTEoQE4C2JEzxQkHGSEiDC/4lhGHK3pcdkF+6n
YrVMXFz6PgtA3SbFkLg4kT8K0Y87UlBJS42R5DIeSsZ09GwCLA8NfTt0eRfh0I8ZAHS0XP7J8vp0
o2ZTYPVV8wuYblGDAQmNgGQ6ilgEGIvAvUIGI4x5U6X5ykFexe95vJ6KyGtxZ7pwTbJJr9j8c22b
YUXWUAtB5EaMGxqTwnyJ6xQG+U4PPu7o78OiNUzmm42GA+GNcnGW5rpQ76bvBbOAvi9sDT68+SJt
+ila0ZH5DU87kQ6bSpTC++HgcVqx4j3D8qSWmA81DZSdv0QkrTcxHJY4eOwL/8G0Hv9oDkgSP5xw
6FquVlKLC5Ul9d0885n6fn8GuKZCc2MlgHczFa382MHpj9mDS9aQZXxioSH169ScgxyDOFt03txb
fXbQcjPQJa1T6AoWzPXO4jsPa8Er/ZgJr6woGDReHVgDwtogJZqf0hRO+iJNYTGlSGAeLBAYWfC9
0a2HIJg0fmHilEHkFjAGnMUUgopjFgtHbRl4vjbyBHtx56I5pFxhd/Dm1h6b9AeD4uXjCBHZghMs
xjsCgZuL0z8xM9VaxyWq+Pk3HRQfRFFIDRCBmD/dXEHVVJ9HRFwZOID3lijDz2bWh/zcc/iOSlm/
RuKgS05+2dLZy9ZGHUQpGVTXZjgm4UhKjB+cXa4ejEzJK0zdbeyRMVFsfk27Q/AXjg5c3AIRrlA2
NbLgA1V+pHimX0oQJjRAgDRBXWCuNry24H70eqC5W7cHJY6uCpx/SY+0JNFHJhkG7hc5Nts0rlnd
EX5LD0NdC4NPs/4KzzuxM8T0gFGMaUT7OSpBedRKrjU9w8oU+gQrCCascjAAi3gSCZxwUhOFhHqo
B3pNiQOBnHeagc/CIbQdeRa8HwudmsFcL/Sy5YAlQrZB9xjMhxQDyyuv2kHZgVX3Pkawgd3SeSwr
7zrbBZH2iZs0eNr/0owwqt4FZiM3UFdB6LFI2+SgzVOiealaZjGggtskJ2PhApdELOudsULf4siU
hU7c5c2x1DGVj78KfJlma46DEoc8yEDB2/aFZmodYuQZJ8oPWEER2xwagTCzL6mMRVaJrK/VJ1AZ
D25Itb/tnLAOOO5sNVEwB5CGfSA/pCdb3b3jZKzt/Ld7Wq9wyzILiCdw72uPz8yEVDP061KS/3j7
KMdcsTo3OQKuntY6whiQ8Vj4d+QmjxEa3548bFe0PUr9Kz4cG7C+Epmw5hCr8K0DYQOqTXsvTzDj
lT+W3RfB5oMpqe3XFmWuI9YBrQGUW807uQ4QodLph4fhtdaFfyWwYZGrFtoE5W59UrLWsx0fzb+d
vJ1PuVwEMqlH58Z5qPEf9639hGBrn5n1jU3P1VFlgqqu0rpx8gGZR2WYjnfonZTTaOkwSrTK8A7a
ZZyZ1sGDIYuv5glDos4+lI59FclXdtqVwRhJI5Pc+H5Br0IbsQSDUgWOhh5sGk/knztG9+FhyBHB
r9ecRYIrth6jb81FjKlF3T3O1NgqYzNNCoBlc8xH0OCBNffZDbCAwAjiPZyOMbcYZ7PVCAOQCTDb
IOyr4bHEaJk4fXULLKJaLqOxRl/hI77rTzsfWPdm0Ad3eLLlPTi/iHLLbTmHg4+E59YKzGQnEdTg
PXwPNxhX55n29GRiZjINON8xtqTvpP8BZ87kU5ClxoQlJnYoB14RrhBWGXRKCOI3+ETo8GE1TxMF
BRhkM5xwZbSInDQLDbD6+X1G66f1BNME3uumBwLRVczQJhI9qms1Bv6zF1BLKiXc8vV0inCay96q
AYpG9ioer3zIpQmBd0Qy9KGQkE2RjEhhwnd1xasowDwY6jDsoLcn+Zx6VuSqMFRI1GMhH4W4StAi
yEHikYqfRkQiMSRaC74roBmTXOKe4p8s/vBbJD3PGuGi0ku+o4ij6LOG+4xB7leWR06pbUocagIF
NDE1b7PsJ8m7sochQ7EUqgQN6KkEE7AytRY/MDr4uRArn14gHsLJdvrwFoZSJ0qhiARa/hT9qTsA
kmX6oZJLoVVGhwXWsLw7USs0a55m1ZO41DP1TeGINGTXgtU9J6qc0gU8qllxIPkTKKN8vC9chrJ+
UQxYIuAtqAJjlGjAKQypU8aIelG99IuFUAuzNtPVytYUVlsGO3cZwF6LqAIWNTuFds0dWjA+WLOx
2drbrZRGJ3ejW0EpX2mrN9ZqKWPmOa3Rixchf2WZ1pBo+r96vFzAxFVWSTFpsw4reuKmRM7MOlkk
dx9RisKBEOwwqpN7u5OJun8d+KZCqf9QbpBzwTJRl5wNqn/muqhpePlWHheUHP5WOoJb7NfWWGGd
8YmVAI3z72ldmGSw7a/7P0jHrxuZMVzSrydz3SxEZJZNCtg7goQ0wC9sMG5UlJJ7MxtSenBPQK2M
MqQM1vCvDAXWAbqxgH/x6XwHYgSCA4Hha3mRV4ncZLDAgX1ON3pKil4DWVNHWuGZ7pHZDgwCuEMZ
xCuGYKLPrpVsVqDC0IIGqgXFSDc1oNQ+f8D0ViVQaKjmVV917dQnTGMiM2g/5tPGm+Rds1GKxHni
bIGzL/gw/ZBZwsHDq9JYUifn69cH3+6ns28JiK0QgC6cqGbIIgwcUw+QiQtSk53ghhV8+e5W7Wxy
i1YBBiGSe19hn+DuZAS/WLeRBTOUiBxUK4VqC/kFLgEVea9QAN4Mm2TRBdo/UA0+W+DCY9xSHKwR
mZaOFwJR+Mrf7o3MI2l5cWKecjgEIkS2NJSTlZYihtY15T14wM6Aj0RPCq//tpwPiySrZKTau8+G
dKQYHcY57KKUsbKXod0mAEE/Ad+EGqomVf57kssI4p6sP42kB/zgqwJnXudTYpLXtG5z/cAHQ9is
1lnZrVF7YNWorRSwyFFVybRRibFcqsidKWh1uwDfZz6MTN7d9hiP0D1g9lGeyWyGqQvMHyzS2m1S
20Fi0yRNHWnj80Q5AMWsr4EvxNFIKceH/umKAUxZSpOJk0SiO6NZh/C7c6oz+gucwsXWrZ2NYNhr
ojF+TfQ6ZRnFaWjqvueKPbGe1X9v4xw3hog0cJon/+ivh+vhT/8Eo5YJf0oHtAFRAlke8IzItTPa
1tWdxxQXlAh6s/CMj23GEHEKa1MDRRAt9GjqaVr7XO1mQnwWdRZXR2pUxSVBJYqB+KHTEteqlS3V
upbwFxJhQEusot8JYy6WYUjdOmRkglSPwAxJIL+dkst1Yz6jxKr6k47usubIPIupZW7OfHgumAh1
cszsKy4esj12zBb+9tY5ovraOroa741aEbdJfLUYO10k4EHHxC9L+PWREtiknzT+S8hdsATVdknf
LGaUgSczTwYxhHw9kAI/Y6XiusnWUMo10KV/CTl8T7TDclggGX/JWhomc5Rn2qnx7KtX3e3gMdwO
qmPpr+AjyWQX3I74efFzvQoTvYjtmaZX3k06PwqeAfqweWweQLgQvSHjVHtiY1wg5AYBU8q0EjT3
94VIVKYPmeED/CYaC9uB6EJSwFIhoIi9NGp2PvnGuO5Cr9YaiWEE5YdaGyf8pyQaBRmDbSthrlAy
yZ61ZX2M7c5aTw4MAudjf4Zwaht0Pri3ChZaJyQcZx9RtN7hQN/VD8m6ItLHf6DFSrB6wwHGVwaj
p5HaX1ZHFDQoAaU5Ua/nBM+sANsMxhneL2rhMEvoq/5VuflGT/iD7AtJMazYPW9uw4fUx4OQQ3KS
EcN+fGImAj1tAGvgdZptg6ctjgoXeE6db+enLSMKGGNJOd5iXyqffpmYymlRh0/8s8zPFn3BGVMS
rbeZTYBsi0WfEIlC85T1W+1euaGSZuDcWB0rw1r7hTFuocGnCtW+pnINr3aKNSm2ZAlS7km9LgqH
CIK61ew1j1ODyRA32uUYw0c2waxyqay5H3whEBuGOEiNrgYXFR9CrVRt6APNNato+FZaocWnM+PX
0CdqrKf/oVQvk0DoAxiuCNyQGngqSkvlWDo1tGFrzve6ocgdbTjHnDZKhLQJkQXdkiaWHIIviYMV
BoTuKR/UHXVDKYcGDDcleCYf42gsrOwN6qcMU2oxsc5WsIj19lX50c2GS/aPsEqkNCWamroX2sUX
IFWt1YowukH/shRnNHoQwSc58i3BL5DyP2McaQfsvX62pMtkXgv8u18O9XqzojcBUBZj+Ad9nHy3
cUbHwGxLL/W9xx++Jb4FmAmoqFYZJWtazcFTs03UE0ngVLPqDa4aMljITPJFWnliWADJJ6r96aIW
ZaYET1qfUjikNtIovujEc3qJHqOTQ8elSrr7J3nuQBcKzi/qK6KF3NI9kpBWl4C+i1p48UyfmGEF
Mj6CM9vQ9sMmJu16cvTlpL7FFeOnoc7kdXAeHHFrr+FbJucyOV8hl0Qzr1e+A5kver1fGhaCppQW
MA8g28pNzQc9BTU6knWUcpE4qXRmV3bTjkQqfcRX2tQnrk3ZyfwboclVnW0KMTB/oblEMOsjADt5
heB2eQTYK/zTK2dTIBR/KBgWqJGND/RfT8z7FU8poivilRRea9F99S4wK9eta/QAGoyKaTn99B/x
vSvGPpx9mZ/3NmZb87kVk7boTpmzSZCB0W+4ptWgVLW0I96g6+Mrec7wNqvGnP89ZGlipCry7jx5
5OSdAiNDReOUZda6+WBXwI9hKa1ZfE0LduEc1go2v6nM2IbnyXeAePYw/05ei8fiNC7+nsZlaMO/
l0WB22mxGxfT3fjNLIIHUyi20de9BbhNsWuBMDW77cb+ZjcN9/B4ZLEit1AJwLNZrUxq5QhIXkNx
heKAOEvJlW20mlkBZIGhYurK+xdJ+Ir6NovqKq2Q6HORyzLDMG/FTVRUMFWPQpuaQIoSVc4NpP0Y
kCAmJEj9gY72ICvB8r4EBXr5GWccbyGy5UWuiVUXfkKV0dddmcOf2btkVaha4HpXCnWqyha47bOX
TW2m31RNwah3gk5JLyViOjjZi9VHN20iRTPGDI7uB6buNsq1NbS41nkiExM0rMVDVIK6j7tNvzZ6
u5WivacZCFi9CzEUgz34tQFTsi+8Gcofq0BuiHRy8ei7cA9Qp3DRNRucdZQvUge+sfQ6MixFF9F1
sOudB+vJa5gb12PgZFZUq5fCuEMNfpmVKOzGb+wjFtPf/GT1V5qcR86aJ4dpWO3t0vfokAqkO6Wi
yp2dinsYKjNA+/GX1Z7obJgRCZjCaJ+fJJ9oatDP02h7CwHu1wwcuTv0etTY3awYYL1LKsxCL/jX
p2G6PzFPeYZbcs7fMslNnWEiZXxTpm3glrDEsG5bbb5Wl54YKNtIB5sCsJ0jH9kGRuwzSg/4e+lo
aSmAsQiwxLkmFrj6XCIoaVWsQcyutfOsulrFWC3bhDJI2x9KudpAq6VZ7xCk0jez9ZfiQvRZeR2d
ZOtjuIIqqn8YgyaXxkpT/i/oucw8OQ32FhEI7mjJxyfJkWuWtnrzETCDMNcsyF3ArRALuEiXd1th
8oFAfIuQ/B2JmVbyqs1yc934IfqoFJVeUKW9LLpkuo9/rAt0+Vft3B3tV+0L7ZEfGpxlTvqzM6KM
brXESKWBpcJ8lI7SC20/MoRW2tJVI+RAGMSjUUuk6kOFhNlBg9iFVokRX7Qg1LG4hEB/BFfJ5Y0t
6q8GDiPGwPhEenjOdr80I8USFNLDjgFaq3go5p9aE3gyIYxXLmfEGgfv5Ckm9pArtEVg7ym4xlU7
hgyEMIO+g0+LgdcLibURASZicrc7vtbsV0z9RQtwvq54x2jdKLAPp8Pv8sYwCQxGDrfe7RFtjqh9
/VdrumKkGrJFUhSuVtEtTMbIKw8GBKtfsXNwf0sKrBZEJUmotKeJE3t/PdgxgImRVZ/kBw/HQwvT
r34xLgclsEIShbiS3GalJOdVGfgju8MTl/iDXCcPDs8gK2Yhmcuq8ZN8YIxeDtZ5ThYXfWA540DW
/2Ks+UBPLl+XF6M4sE3prjrYbbLTfhqPzieQjAq5stEdZCwdE0HsJ1YbmeZCcJPYOib5UaLP76/t
nXf1n2S0+UbpRsKroT9aSH/g8WcLLUsxIW7denaZ6MLC+x48mCUDiSv+CV99bGP6JUhcH1wgJcr6
GueiW3Md3r1SF8A+fHAlctpfg2P49i4MuLwHN7scFkPcBVrVFtJgOO0vX5qo/1yUoL6erRypzc1Z
w/9hakDRPr1gThfu/g2XxI97ue6sL5pmoFF2DShAxABeuUE9XPkGZdZ1WesiS7x4KSbHBlVm6nZf
WHwwHPI5LsSF8fVlPc/WrepV+/XxtrvqVXnps1XeWjuu0kH1ZZUQdmDS0d4M130QoImQQFMPis2t
poe6PSVwQaWGtFQRYnIvvqQnFLAGqEwHmIbvKckS2TUZlXjlSvtEMVZGpQZG9V+rXXQFrsTRiGeZ
zfo1nrM/YwhAW6PreHlKKzygJ6POjF70M0acwPBeuV3lMZNT7129e/LiGzbnKrsfkfJC/axMTtYx
2jX6+cCeJ8szabUKb21v1L/0jAwbKgYsZvzzkCs54vZxSGmw/DGwyYF7ZDbXK/pLahoIkCioS62P
p2pZL2P+qVJb9jQGxLBgf3Rme4patTBAHWK1M2RsIqxIT6oXoJXKBU7DVQWyNj3/YwCPD25+L3O8
Ucm9BUlW64vuX7BbypyL6bjuBnL01KHwj/kaxiBBzHknsRBLB9QIstTgsPzerccyUTGhhmf23jYq
K2423XZ9jJ2rOU4nhntWG3WsQ9U14U/l1haKRxElhndnPTjOdnt+w1DlZrZNweSfrRLXNf33Xtpw
PDkbT7snuprLhwac3rxSzio//J+XnbuHz3TbTp9pgBqkDiFx095jANUoHwD3K0Ee2MZs9DkELAEt
0SyRufA6+tryXycZM02PEh8PtAPgiC8+UQc5sI4uQ0FwcDD9IICZIz3tTyrfx6tBv4WDwyWWWyAg
AiYcAr0POs/0P+XuKQkRJRWrtWzsKYiM1CmkBdJItywOqn6yYm+KWkMLXUaPVykFzCpO4H8tQQI+
o9ZI5rp1DUqAO8iigpkX7VGeVwmToFLh/CRFrMSXjqIsMVbZERmzyZkVKgXhniCNYFuc0XX2lHnM
rKG+U4pFokihv+lRuPN/Bcn7QIo6qcek196j4c4kT3pOPWKxYIFTNknIJjHD1E4Cg+1S1oZTm2Fm
JJ0sfaaKBEM2XgiG1kE04sKXk6ioPFloyM01e/QQPVLB5m/Gs2i0UbZftOwq0yz35ctbgsikVANj
E0ADGVT8YLAnpY148sKStQ712AcoCFia85hAsbBZqQZvF+a3v+/oPactWu7IRBGJWrju72kqH7Ei
Q41G6iGaxjauNG+AgtQyswd6+6DMgsJnzvqgOkqq00Y0v9VHkCmRtLkmgyXfFrROk1wRTuZA+iAP
OEFvRzwTUZ3B9DDC4aI/jznj+tfAQVMpe1oz5dCQq0QQ+gCdSb1EXxMCZFWgpRvsIpldyIB1TXdA
CfnVc0QZlfvqB/gPHcVhdph9t5bGhnB0NM5KA60O3mHtv7YkyPdS/1xy1vtBwXli91niAN6mzJs/
3+BwoXbp3FnraZJU6J8LvMb0hkRlWbVwoK91C3MRroQLCGhiUJbgJniy28m1nW3b5n0AkOQJ0td0
Dg32u5IYKF38XdMVGu3erQ2qONjPaW1+JlA5K65K0l2rdrL8Z/p2z1yjF7sMPOQrnLrNxtFiNCpa
iXLznr6cOvZTUKnCanObHOJLP+8ckzxJoIxzi9RMDws33i3ejJwfGAQ/YeaGbtP+cxq2jelFl/mq
dgT/o6fEXqJGZV+Ea75MWxU8lGYeOYxqXVW4mt5AHkN6o6RMN1SZutCyDHKw5QPKW6tO+nm28o4q
scGAa1IZ3F930V3QQ9EJqWI/R3tH/9Il//SEpPRGzIsd8e56DSwW2o6ntozONDHGcMhlrcswgjpG
7DBSabVk/CmdDAeLES0KPsiaWUfFQTtZNXpFb+f2+3bUHdGmRurU323s2+/ld+q/UqEuRYQ7inEZ
CgEVC/yhpSydoo8RTmv/MKxC62BGCf0wne6cTTGFOCGHj98cSND7y6xa6SPh5YyjrHhHz9+8dpVk
NZsazySNPg4RPGLNhbrHKIJ5LlGTmfC1xg0GHl1o+B94Lvifl/MdFecVX40dze2Qu7lUtW9IVGK8
qlJB75k+IeJhbfOGZqAAKtBEURfm3kT0R9x8yNklhsqgLRxBwsUZLX0WwnRYelx36Dsp7gaw7+Uh
lOWwg4hPJM4wqgYRkhiJ4Z/QugQquj8oWKp4nOW90qg0Is+imU/RyUHHVg2kQ3iH0MgTIlLZa7PZ
t1hup0osBZFKOEqPk5SSQNVUKiog4ZvmONnrGAuK8a7tEOyCO3xiTfy4IsSvQifVpn6KMChB3VLr
0GyB6J1An2K5FqVIrPZiVzMoJDOi1yKgQDABRCkVHdrEoNcn/yFhrYEZcUYXnSqkxLy9wfFqjMfW
18phcY4qqGy9kymjdoMXnTj2bVyc7OrWYaROgjjcopwpDTFvigaBWU7ppdFZo3emtZXfuLlIrQrA
e8hQsQ+9KRy77LUaAycrLYYo4gFLuUy0OmrIDyWFQ4Iciw2NfpHF89R6bO3bEASU7mmb+YLxA2r+
2n3EZawbtwOB8YBAwSnWgThHJQ+OxTOd0oFb3vFpWeLJeWFQGMR6oPwlvec+vfg2goolqiBMYqgC
MUSn2mpJPQ587uSI/MX4MMTAGOD9Pi92cK2+/REjydOpORaVwaMp5iUInS8X7FIko1560by3xRu8
UnI55v4BkxDcgxprbq7/apTBhFk2kvqi3uf/K6tE2CbDXly3VjVkmGw1/Ek0R/I8IJR2mck6+DlY
Jex9kclUrU3eqp9l4XCsp3U1rrFDOc1OQ7oHm6+zudmgzDeiC7X3Ny4sciFZeh34+B3fvaMxTEXH
uEnv8wKeEyNYLshD0ioe+N4mqvl3XO/g5tLpvzQ/7VqaHzw7l+52VJ1te7no3lo1i8MjGp4LM8U3
rSt2OFtPPtpfbKqW5/ge1Igw3e247iFyagJD1CNNAubNz6tgDfv+6ffE4ltq8tK9wvyRPpksMfX3
cZm6vhjKEvbMd6X4G2hCr/aH/md0jFnAeZ2DjwPJ3hqBFYcaRH+iEffAJWLX3XQvgzIqoWL4QP26
wo9iSg6PASqynqODFhY2Ax7+owLhgkhxxC0vi4jM7CYAAosDdEmhSMGo1YqTipUf7zQ4K50PMwYk
yoLT7Fxx0s0zP+7UepEbrZxywBRK0pbX76p15bJEhaTMt+i82tMmwkismq/wnkrufoEPJP3Bg7te
1DBEkk3hy1ez+g5fTLzo3PzcZ04wze0802K/zj28RFVP+VGdNP3KwKGHP4VJxXP76KzRIOXIgIsJ
42Qmq/A2lsymFEwbKFvCMjqXL8Qdhasb3bLX6MqsujoMIWzR4IdCs5IcEl+ZGQRatUpFJsUGiVAy
F7/oTvAYzk+YkSWqiySM0owc6MJQFMjrqd5QEFOLnQOtRTP4sLN+Mp+L2sgXIj/4i+Px4Lc5jkKY
jD7PrY0J4p3OrOBMZip01PWGugOTVV12Ub8E0IseTuXCrrrxwrVUO7Qc1unZC8W/EPuy8ogXFen6
kqhCk/xT9p6ZAJSn696WUm/ylidi/KnYqSf6ruIp+8RfrJxUbemN5WjMi2Z7JbxqLs6b39Dqpld5
gwgg4i3XGSEP8RozLmZYfzQPbS4Fr+bQ4PN4mNQarhhEX1q1UM88+sTs8ipPCS8sou9YjtbDF5aQ
G6s00szT++TQwy3d+ZMRK0m95Mtk+s4f/7Fislz+gKgMWJJ+fyWkFK4CogL56OYUKBIPybmxeQ6v
DDjY28xieVmV8bNRJYLC+CGFmBWRuVjvGT+vmNvEAZuZoq3PB6bmU1cbUq6KPheEGc0Vedbb9tUa
FuGpYn3mKpfULka4I7VODXZkjQfCkoQFoZpWxIgp5C9t8n1eufvevpODubLzC4f2Z+cjNc+/3Ooz
KlY6eXwqjxZy5r3jYUq8u3hMDeaLn8utat7Z4m/HyluyV6CZ2AgwJ2dtVWERh3ts4F/7xr62oWK/
vZ09wxgMtiDrfRUNCG4MOCAVy8vdlPF5gIHaTSsubHgqM+VISqqkRSbNEX21hYQFL6y0JQwQQukH
8qlmhUm8/HXQ0ZMd4XpILl5wOuUw34Z81pQqddvBoY9t1117T4SNEgBisKwjzwALqVErNrrBHZ3M
xhSwsltvnb5c2jWDZsq7ugLQUyCJRTlk6FXyVNamomTdr3XX/Qpz/DSLUlXmPlTf8sUo6MpEnXbp
3cXY4jsdQZlaVB3KI7eSZCA/BRKZxsb5GR46ylLxWCUDUXUn8Fb5h0oWQe9lJ58I0j+R6UlCIFW2
nl/ZabZ9wD+1p7Wpx6hbxmIHScGJVJYPjJiBT0NE4botQrhXUywzAddJoS3j1W3c8gwfAKi3rwF7
D4Hqu3uAwwIjakPPDRNH4mIpLYYIzGvpDmlTTGLSylGcvWnvfVbACF/nNTmx7BE5FRhELzAghC7+
L/scw5ZygwFPEO/uMzE7ID+GoveITiBGjmKFJOOySs27h6SCvgtoSes1a8LfOSh6WigkfuIIqQH/
SD8khBATU+w15RoDLlZ4+NdiuI75Mf9X+PTK0w4eF6d841mlnGPNhhAMpS0CTQegQmMFL/fuTNur
iDGjv6tIFsUClqXiFfgM9XZBoX9jYAL0pzZ4mjlCoviSbqvYoMoHwB5glkplkdUW/CUrzZkqDwFQ
fX51U1ST0nlgdE66kHmuOrIqOdArKIISyIih8CyIyaYzfHDpsoI/vftE5v2Yaw9Pj1YOzxvBUwz6
MZjIJSmz5meUDtWmBGrW1tzd+nAsRX7Rdu182p92NsVbB0dnSoa4PUNdmRmcd/bEelqzTKK25cCK
xntwMezg0OgQKSj/f+N80ibITB4SAgb1xjh4el9XWr1anXgoHmnm//yMjZKYVhlnJONQ6l8sXTr+
VGBALYu9T1Wv8ZZawdr4LWKb3hdFDMTNxEmRw5RqC+fTioGHH90ffjDgH3RywuD4Sg7czvJevU3t
YNlhZO9IIstiS1aDx57evPBDtaRLLkdChD8zzc1wPfXgG7Qx7VbGorGQbZmYpH2hOlyGGoCb6i1P
rgHftBsKXHravZz/fQCsfjZ66Nw5dCmr2wQgUdx17bG4s3yB2hO6NdMuZ1BDMZ2EHrLSK9jLRnoV
o2dkFQDLnC+l/lyKVaPPL8wzu7BFnIPK03n2dBhLSFlq6Xl8HNN5upPAiDi6aqhfo5m+eaOOygYX
v772GlC1aL94MuvBSkYdqqD9XTull7OlFcuHTAsMKYQWcOfiUlwHPQFJUQmsixFAjk06K0Ul4cqY
g0ELJ6IfGdr7SvF28hm5DTCnW8UvjM7UzJPRSEXlwSoA1qEeCE9cDMLxKHpR1IlW3q4Zu/und5bX
IOPWVKLLpISck+x4MltzanJarKwE1BDlC4UMh72R6Ec/ptJCXZLAhNP+hRJYjlDWsgt9SQWH0OjQ
n8RnolH4RLP4bWoeHiirxmScgiNu3ge+a+nN+HfUbZK5agIkD9QijAASRDb2h+YJLg5wptZpgRQc
MmMkYXQx0S9mUOQLv/Rh1gm/j7AFl3OTKlWKwArW9fMXjdF692cbbhPZzSN+SV6l9Pm3C49DsofS
1q0frAtynbWTXzlv4AVY6DG4MY6ZOhUudnBjjcMqYsny/ZhMX1aeoNorcMmAwp+9/r1D7n7och72
lMbNdIFizdYh4iRbjVtUNDZqGfYogkoklfOYgak2n3CM0hLFCr/i05JHsslGQiwDbJgGA/AFcASE
6UlxyCEB80eZ1ZmA9ovawv9A6RjeAUdtgvYNYNWoVtLJLIEXvxTLbUkjzA95mWxLYimSfMmakkTq
VBx8aYcWrS5+MuaJ0hFmmIu/vy7xgvOImQ14Z7dTIqwgWPWKlL0ZpGcf/nv5NDWIMP/KUo60BaEW
JYzJRdIRGGqXCJSZ0Zhl1tukGuOCp8wvWYh9DD9NQYlP2iY6XTO7Co370E33w2KXhuvV0MbUkNSF
oUtjpFYkGhuIvjrHXy4nufCdVlpWl5Llhq4T1wy7CmQWm1jeY5nPCXDNT+xCHEL1eSBHAxqLvSPB
DSMIC7FoAORO+i8XknaCcmuIuNIr2W6nsAKxIG2BfC8q7kLAMxrIlOyWnjb3/UdVFpyq9wE2zRPB
cwIqh/IkQcqCu2Qp2Y0XZ6oeuk4G4pCkadDOATWSaN9a1zIaUhFjZfPu0EbacK8c8M+MuYDpdyRR
ipg03YXSn4yaIP5IGSu63kIpjt6G3sLiTykOCD/wWQ2i9dNZRdqb2P5Q44xA629/Ty8D7oRE5THo
V1DKJidMGEKkU037kF3IA56kpELqFGpqPvGHHeSCsL0dGf9yH/5VtUTtVqxSjkAXA5E1v8w6DD+8
CUGA/22iCqo3TQetI8YV0gnTTVNWa/YkR0hEa3UgOPE0SfrmVjBNkn3O3fkyBkb/f+EcrjNGJ4ao
1E98wM9hFlC1N2Q4pZnUylD0RnjWEZg3n+gF8K0Tq8UReoHE6YXXgYhvef/ijlpXLy217xya7tRd
tNKH3VVzv8vD87xdhWv1SSTmEjme8Qz2B9FxFoYFjUquLmKAzMl1VWjEDe8nVJoOa6yba6BG4088
SL3E81y5Kgs554z5UlKM2yU8R6APpkxBVGS8sHYNZ5Tel04etQb4OFN2HpSP3geZpt6XXl2wg+pa
pSHyB4I9ykBU6KVLsKs6gOD8Dq2aKXWtbACObHhyLKY5W/IfWll8x2GD3lC8aWOQSdEpMZK6bniJ
zKgJe28q6FWXylczdpi5ipmNXoh/UQWzRiMNoMNGj48a3fD2SGotBqwTKwWpkdfMlGMky7jixMsk
6as5yILEl5b2MubSolsT4Z4NaXqxaZAZB4W5qrgd5p0ik5vFBd5BtuDoLxjcaDVS7T6/ObK5qagh
CGLHGsBTClDULSZn1MZTCx2V3aN6arvgDcYgf40Htan6FRsgSwXSaYgHu11sw9gFwtTSWHfLSTVC
GgOfWwZjOwyH6ma+bC7CiuY5U7F9oLnK/vnXBiXr56NjUtqUD5MypYKFpTIGb9Ciff6400hR9otJ
3HRf3eMAg3hlfqU/KfkquSS4ogXecNwWPiTWHszIfkJPs79psiCJ6290QGSLchoyhwqdNNRBeXmb
K7dFRxkgSK7daFnZ9TpumMTwGjMdKYiGLGysI/4yDBH590VT7wcTcj4tfayACJLxAJYaO0tR9UFX
rj4wSVrASOhjFIVqPGg4YMSRCRGGMkqZpxTMyximRDT4eqT9pH7wtgMq4tcYKyFmNdCwvh+WkhDh
TQS8wgllJl5QgsF5IYO9DUTEJi3VbE4QmJWLQbXeOzPxmkzGa1ykyj80cStjpGrJyoHUd6rD8uw0
qc6qw0PzTdLi6h4PxuUVG4fmEeNlMRTaD59ifvhZIufH5Ycbc5HJctD8nZoP1g/mrlYhM5CuMqUN
lUb0SOredoRj7OjJrPH9/DOpLGUB+xnce4zSvcev6GdDMVgOr/QDw5ex5vyGx3hGcpa8oit3uAO8
bYvWfkzZeC46VI7c747ze/SK8r/b8evtHBe36ApNIjrHV6YJXpJT8vgt/ZX+Kn+P3/xvJa2l3/69
LyHPqnGlDrwGuXnpb71YL16/ZSb5LM5sVXbSovZX+ytyBN9OblQfPX4/KX+f/n0ZsZFe4YCmWC9C
RivZr/R/NJ3XViJbFEW/iDEEReCVoihyBsUXBhhIgihB5OvvnKf6NmorocIJO669duEZw/eT8oJe
Hh4e6A7hORx9js6TDQ1R2FNQkZqC2fdulU3vk1d8bAefPR9bgpbn+XZwnHOQu+9oPyqgW9aD0uvs
t5J53XOo7cDDfQHt2s2zzw997DawSBMjIkTpFq59w1y6IuyM9ppl9k6Jf1kuxaT1hHEVt3pP1kP0
AAdR9yHHSvWx+wBFkPmwE1n0E5Ug0nqwCBsd5MQh7p2rT3Fn3EoGCAMqtKcxwoGceiLUCLARHahD
2bMdrS/lQ+3pqWOipdOIWdlTTvf0umytpcyAAhxRg5Cwr/nr62NFATawFgqCGoUr9eEEn7COaRxN
P/O0m3qLNz69Kri4EEiGCDyuqWg5NS6YyjP4U9wsaXoCAWZYkk00nWKqt1otgl0zhF/coyj8EsdU
YV8jxGErufV7mMj/koEYm39c8bwBolVUI9k/UoAmT+ZZcU0iW81rpvlNTYsxFNbjDt846XOMcg/l
Jw+Rr8475JbmY/BqpMHGfhakF28HMtuI4gZsuqYZteHFX3mz078quUlOSsKMUOBPNDbXWJvTQjRc
UXrsE7SpxArH2PvzMSEB0v8NeNZXZXhRWiSzTPnIjDOf00p1zj3xDAZ0Yx5LifIaYoq8Rd4kEqG6
EuGkJGznRUbpt+rP6bHVWfaIEXbiadxhOVCcP44jjuCAnSumc6jP77WYkRhOFoZY/cIgT6eduNzq
Mbo4lsBLHstw5EynahOTrByagXZgiHKOyRUydo1O1IESvPPRJ2XbmdN4i44xlvzzHBevL8DZdAta
ZbgKALnxwKCLuAgOdVdpAJtozscH5iMib3soj5dRozPcRDVGO4rimAEoM5aMOwdKp3DcIMAaU1Vf
hoB3HjNbDFNgrOcDovQQyNM54zZmPYzHBGgBqzLuzA1nBk4Xs6imEBAkYxjQo/FHn4VAw7eYaY2H
EVcJQz6u2Nxzpg+5e6cg+OAhB+whsBnWIed7TkOcsNHUyufKdDr1zgBL2/iME47ZS1FnPANw7af7
IP0YPV6YGx6CNH1T+6vfx5AB88Vp/8rD2seQPkNchzwKrD0njC21RMWwRkpJQATmmN5DOepEK+6o
MY157a5CZpc76MSsr/toOm8x52VSvR2y9VARMAnXeMqpCV1/DDtTp2ZKDs5pNaJ8ZNhaDWGGLcZG
J1erg/3GO6dJ0oM8Ao8vrDpfekIW9XoEp3oDcIsU1/FbD+8QWiuiEslCBAliTalGJgLn+wn7B66J
V8RXCe6Id0SG/FWIpX8hIIIsAJ/UrnYpRFmOg3O5SwbvhQ7mTBrRLkXvjxUay0dGxQYDFfF2zEHI
DoTiP55MLR9cfH3VFjmNBNUP0ULZxwAmDGMlRMSxxEbhAFhyKOquRq/2MzEbLQiCN7cKjaQWRJy4
CfFZoxH2A5Yg1+yxuPwEQYWQPFd7T3uEGfKrp2jr9VKxVoow/noDsr9fkbfq5dYXUqn49UKKZTBQ
Yms5MPBxi5nimMjV5JUMLCVWfIiwvXHA1NXGkLkEi0tNYaRIq6L+nWjJcA6tjE11BGMmL/qJ8CkT
JoNHMgK9DHYIA5dhlAdpZPFW4+93nsXfdmZmtR5xEPVNv4/b3J/YsULafhCxFgEodFmbrJqYDzKg
I4xdxxXxTxTKK+CRxrFWJJq1sDTOrlC8MMFdbDAGw+914xMuKobk5QaDDRW3XnMamzMuiHEvGYBW
ok/LpcI9Y22TscYy14r7pv7On9AP85fRtx2/Gatk/X1TfOJjW+v2etMpxNAgXFELiNZpZ4puOcXb
OhKRwAUW21OyI35TjplDWENe0XjoH1a+yBJiRjegJi3sPVAv2Hkp2ZuCrsFeBznBlkvRXYJqEQm2
Q/iqAGCB468qyAQUgbHhcUN1MmeT02isWEUomMTkzch8ijPcvsiUFTCFcUN4IpKNM0zZ1yfk87SU
5Bt5Uj8Gmoz71XutpJWwhVk+fPUo1kyejlXUf6/VO4KNwdqv4ivA8SY7y37CbmCKkRb/MGjDeatD
lGaOCHVTq8vmbv9WC0KuaYTIIyg1HoJPZqDmTj16mB9XVAcUXZyZmpLxnPbfxiaRDlPGzDIHilEe
WSZIpaCkr0AxVLJPajk0XAeZPlSZfEGpugE7jFpUHGZjg0a8B71ULH/XO1NOzrvHjWmIwHWuMWYN
ATputzPNRzQpE8vyXbfsggH6rbSCdvRGgs5n5DoaNKiDToN74eCAsZHF46mEjqpipDSSD+tqjiqb
cp8MGFW9VYCi+JGpcbJl06XUq9r+rlEXoKGyXEx8l6V6BnX6GP2+2Frrj1z3AYKjfQVvxEjxE+fJ
VeYH7hjoUWl810XkDBAgTEwPfr73Fsuo0Wn1LtSGwuvifiW9GULapkQ8hpJUtyndP+wjHAe8pyY5
HLonVHUTQrXmEE8iNn7OvmRv4YdZ5Ky746NQuxsD/iQUfU6I+lOFRYh78YI0MtO1ox8L9N8YqmZa
hBsR/yVUiydOEMRgAGGPZp+ljuImEmNOLoU/tReigfHLQ1AvZRW4a0wsNiOmRBzC2rLwgFXFSL4Q
KOsg9OX5qNfmfQ7e84XyUuCdgitD6S/TkOv2aFUD+dE3Hq++763xiDmp4Hx9DTYyQDVc6J8axJV1
9cNrMFcbjCfg0QzshzR8qyDk0gdeXMIwDm/whUrrwINUMFXBuKrO67k9IjWQMEZts1WmrJUulILE
i2MfZyj+o7OaMf0Q1Q8vkMtgNdy5GipY8+ZQzMD9EKa6I4B+qPvYjMzNgftqyFMFTIxQ4bazJXxF
8oogTokwoSFDAyt3wAvuGmkAy7CHKXwrB9PcnkERtZXpIqPkaXjKuWj+wnVO1MruL0IgDSWFMNak
+R2XjGnSEIqQ4pn4zB3hcyJQBIwMSjq3hGNNXBITsrm84j+EFs18NR9AUEIP8HYE2mVgialvNzkJ
J8KP2ZDKMub4TMqGgzcnAGShNDB46evEsKIFVPKjfDWLZweuo2fQXmx3jvGRH9GVZn5PwMKldag7
OobuvHeICygvKbf/19Ei5zJg42d9qa/DGVxX3JgX9BcBLP8Bo9qWd2Af2Ip40uXLyBA2JRlNmO9U
gR6BOyd4y5USE/6pMgKG/zgTB+u/fdf66SGN7YUTPLuceY0kB8MqSPBOYgU+R3Mju4mlw8G8NQgD
MpzNSalCTJSWwTaeNMTZfOMiOAS0TEQ0GSeRv28fIZ4q8G3zTtFx5UPli63GNutT8UXekBSjLEIm
Hqn4xYdAgP1ROmYacRY3ieUJSFjFQ2zUD9HF0o3wfkztmoG3icuIqyzVYLxrcWq+eNpqQmK7XBF8
FMRX+zRrbYYAL7152n2Wh6vC2BwGQZ9tbxSYzItxXtYJw8XVs5pCa2RD5RwD8GnyQX9mJp+PbdoS
sfJHn5pmYoRG6G37AX06LB+EH6nKYVjttxP6V5Ecj0iYfoB97jsfRLmZC67sQ0pXR8v2cT6K0Xoh
JKgYN98mbzWGC/BjhdP0jzXZ9Yw0TvC0GWiLJT0ZlT8wbAhNJN6pHDrGztoX9+eGaj/TQy1IPFp0
KdDIITT7z2I26aXUB+TNhXz81j76DfT0B/4LDQP6wz6IZorcGOxNbB/p4YGaPZQ+b6HZic2OYOih
KeLwRPMtpqiBf02/pFwF/wal0KHLZqPBX+jFeYz+85Nq5RvuCF5YyBupnnBDUqDgFEe0A4dmCxNj
Om3pGT+ixToxyg2NxjSR91glb7PobQIZGFyDfYaOaTOR6r0UKoz9hFir2wCKDhIAihQoEfmb3c5n
mm1kfhrVfn62sRisIczGMXD7exRf86ffd41nGVZu/1CvWViaKAxL1oMr+4R2LSTvtcaspZWHC/52
0oOpGEwP0+Z9GMWY3ZjcVbK/6CV4/Kgz4e8H1CqRwIeou4BnGom7WNBYNTxjynUVgfRYl0soXSU1
afIMGFyMd7ImBAENHBu4Z+NyZwzFm9qrH7L1AMmEYHysq6FdFf4/E0mpPBN6SJi3D4lWiEZ71xdF
e2ql4hFwdoBZtNmkPVjQDQvMgQAa510LsuvchFcOoyHew2hBg8QFiqVbMrWDCArdOxd86GhqTJ8i
1nCGVUHAk1XSpLqDJeu4uFgZHPipG2iXF5p8XVsy+pu5LZUZK4Qk7ZO49RTRyQVi1+NBFEiSkmBL
h59mhm3eeU+u1PpmKc/oQOe1tLmiZ/o28g5F2MsseVncQy+UwYDOxQvHnLw7xdeURLe5LqgaRwzA
ouuJuyDFnF1V2jOXsOAmmTVDtv6B0Z90eYPMjoGChvPQqpob56DJgkx+1vskbb7oChThE36UITEj
Tnsm75iUBrIJVDv+yBvSJ1PNU7T4iYBJKUPv2dyMK19mUhBafwi7F26GdI3kmlQ6uZ/T9WwCIV12
vOwvtPmOnicsEIQ4V0rIUBcNCdB8ZpNgyLCNJhQMoCQha1M0LF4WbSo+ySz2WUnDITtr8lxp8gY+
OFFMVugz6dZAlzQ/WEqsOUW/msSk4IuZ7E3dnIztt8/whLIjFbScUFtJJZ/nrrwz1esHJHQTN6u5
TRHTlq6kxB4MTRgWsjkUCCDOrbE4RDnIljWufRmpG0AnnU3biwu5PM5Hqg5ZY/9xRfQzfavUZU2e
z2v1pRl6xpLbWDCZBS7u+RtLkKv4ilEMakWGGbjgfnQCJWo5/ctDYzkwC2pWzv7LflxRwoUjlUv1
/gw+qT5MQ7QiD2WSQIkRlEjN/1mHhuw+OioOuWPeBdEdneLMc9IozqE80TVJZBV3ihpVbOUZiWvP
AfOK4DlI+2sItKKBbaoPg85Qb6RJTcYWnUIkjnlicXJ3G/qU/ttmAkOkuNPmhgSMFREagZKg1fQT
OuJKTZmHXKV64vri37gHQkiEY8on6P+ryKIrKt5G9YTiMxwyeUJFjuAJV1dDUZU6EY4k24DtMgAC
4+ZHdODnJaYvLjV4IEPs9n2AbGTjkb215Aj7oBhP4J9VnmJJL3TACbogVNYNuhSb1aXVqVPOGmnm
HTQMNNd9Cu9kz2m2ssncFGrECUSpC7agaZnRqNw7JihRTAcy02/NNIPfNXkyGLDW0111x/QqdgPI
NAfHPofjS3P1j5c0xFj5LIM5zW2QoweGG/zJAAaHRLUhBfG16uw5h1vSs3bdVfKyoyyX2KJN7Ldg
UlELyPqqAvJGk/GP5zV0BZuY4VWvcHewwoTSLdbqcIi6JhZYQwci3rASyZJPFClBLf7StSbP0v4D
BZ7u4JdgEL2AmmZqUnPey2e8LdjXtsF2ch2Z6tT8YSFpdLE9zZZiQLNBPZiDgpB3I2has32IaSxj
hKd1iwjEY3mwjgiIkcYkQqKL0gOHSxCIGA0hnXei/U/vOIxwwOMbGvw3xDYYEd36ZJ6JQCWQ/L6M
3oGdlAcogeT1fTB6Iff4UyN49mRqAL9pcKWQ0zkDAGO4xxOxTpgUltySP4wAJT2jOiNCSaMBkndE
XGwHFyv1hBLE+xLaLI0tdUkyY3ozzFBdd3OxaTMgNk/EMYgMkvN8NWwDzpL1lEqCZ97hilpooxM7
I1pGMgLg8yBDU5Hte5541savcz9fO5zKX+PZpHQqk5HtXBaP0992cUrLC9J+z4W+Gc1BTxZQ7yJk
00iTiXbb0z2rOHkAoKwKBexYZqiFnkH4VDkP7ivgVZu5AEt0acqCBKZuDTwOnks3ISyTOZg/8nBX
2v0qDxcLGxOiNTRAW9RKaNOpRLCh4EgwS7oFflnndN5dELvC/UaeBEJwV80z8lEW9xL7IIz3lShi
+Bs8jB92s3cZyCw/g4pIxcCpnpJOXesFEnDX+gwEerZ6/2zlmcWoX2Du971jxxzbibLa6DQ6kF8D
XE/6tAiO9dKCHJPLY/sFOMoN1FehepgWuL17HpnnHRks8fz7Eb3gQLbu65Y2/9TJk/3U0/SW6S7Q
7hSiNMTWK9OCDAwn35P7yhM2uJQfwG2Ayid40dl1Nj3b9S0Hm1GmK1T2MXkI2s6qykPFPuO4kc+w
oFqDbxEWlT1jjOFORz/lGazMMwLgDbfMEEMBgYDKxzWR/4/mtuAAX9D8E81DYBvx85GVJnOeAgTt
xd4MulaW7198PI7xG6ndU23PdIwwyBbKFUA3X9hPziebg4gx8DA2F9uKMBoB3MfQJpHcU+/J0lpe
6JkVA2VA9I1Em7GhTKirgVoTYO0xKSwMHhCIJKcqgFJI/EN8hVt1W7u1LvUiVY0yPVxzZAjXDFKJ
IbqSElSbXqoAiqIP0OXcQaB6REmh/Iap0n5DV4kO0pKdgFidNN+s4ASTiqmPw5OwSFWAujBN/E78
++C6ceNa/U3U7wxTv6IThCeMC6+4VYX6+PfhSzUcPkhQbUOGFg2PtYdgZS1RtKE/dI6p2X72OMFR
WgjAxh6kwADbczNcvxiyNQClvNgRdKIxA8FfIi8KQJSkyX9/+peBYYPGKJ3FwjPCXsn5qUEIL7+/
EyUD0W6E+4sYth9KY8B0Q2lIzKgOJdLFKb44EQ8EN0hNpgGhNbIem3Y3IhP4m7bRI66UaALGXncR
CKHRlSMsMq1oVfwLq4MuY8zjsbMf0YKnu6Gpx3f0u44AIt9Nsmisx7fSXW//OFhluvtDN7+af++T
xwF+Lg3n3zBSqBNkBpv6L3Rsx4OQbYMgRGPfkvz3LknriO0xorqQVQMNMUxLj/U31Ik3QGR5NvwV
XIymrtYhnCLAMclGVzWosNmZF75SbI4yxo6WgtIv3O0g9dAo1yXX7O8uDZe8Ss3wpWpfN+DUQv6Q
HYe5NwcX8z1DSCNsW/XJf4hEroIFqN2gdr3W1/TctFkhLASBvTHftC0seQhn2+5P7IQVdhNkmk35
+Nwkr8cqMBd/WyePcKdDpQumZhv/EWVzNvUHXF+sKe4Kl94VaQDsS1fmG6iEhg2FCxDGXctPpqjI
C7eSOq+yFuIvKPEGuzG1TsP7p7/xd/8yPA0zTz4exrkx+McfIurU/JMmwMq4RF+H6Ewq7y46rCtf
x/J9rpwNX8fHco6o42cZuVYgcAXP7ax8JuQYvn7Jhn5sBxAdUHp+X01LHyknSpHocDizne4JZmwS
LNN07KXGdPchliZAmw72ZjjTlttuacbvfK0NOQmQOUwbwzz0X8YBl3SaBOnbH5akNK8XIa868IQH
w7Zk03jvKWM+ZoZ+5miPuFnXJNSGx1qlSGBYTeWu0axk66ZOg1JCY9PY9onvHcPq9rqVH/t/EbJB
Z0dPx2iyRc7uM9FP2iKDQavcc+cKgRafY2sFObUfCCSfOCCaRzKtayC1+eoo6dYDKlvPEyDFhWcK
yT++5gfoXYDys+xgB2WMcjhDdFTg23W+idhKEp8SrWH0cNvRBnpYBJ3oRjy58qxwfVxBKESvrT+e
O8H62u7vkaFYvDNKJnAYP/QrGq0p5C2NxnDouhLnhirH2W32ae4seJTQT3DJ17Vu+8Vt0V2AkHRW
/IBiFQ+oi7xUAr9oIyGsjAGjg8L+w45GrTBWrmrBPGkNFGVNZLBE1PtYM9CPQK+gj1+EPbsgvxXo
zuHptEvPsi26NhhbxuW5AGJbIkDb+LKrOnb+Px0WTHQQUm4Xrg0DIvhnBa5c04RMD0fT0XBGtWzS
+isv7KtNCxKGGPfUkIxXxYSCgDJxkC3TpI23F2gcrfdDQAJwepRn21/Z/PdA4xTBrpR1sLIkX0Xs
jml2wHJDkVJblN6+7SS/TUNQo+VwIWCJFYTLu4Vlx20OjCDolzOM3Rc0RUh9+BkLzbChnicSGaDR
1YCMrQncmS8s+MQWz5lqimjiHCwwTc2bhEdMFtX7H5AfVVUsaPBM9IWZOtGPndYVykHCfp3V6Aca
eKPoRpsPdYgPWlyS8KIZjHfKVVdDKigpYrogLY1JC0A1Qp1raAKKaP6L6DqC20vEv097EOqHCKr8
UM2Zer9iSvd1GdK1OvS0iLyw5lxlhqgeEwUfsMzmnQ45cSnu2q0qHLmjy8E6IKqM5n9khwCyFM97
xMQhSMnu0JfFu2VnaEhMsAlwDpsEOnnNWLOaPnWu0sO6yaAmrOQxlvRgwFDj3jT7XIFSSBdL4LAP
lDwGlwf2Q5pXODxQ0XOrCq9mEyAE6bjGPsK/sow+mFovCyyB0VfCN0/M2vpyCnS88w9RFHANveUx
zHwmXdQaywERhaugcDEOQ8Bx2eF+iL80m6wevesu5/fqJriGqKzQDXHgSaSusRxB+7jA3fcFgttI
OlVqNJVUz4D4FAYql/cR3XaPD+BtcF2cB3sLmYf2H2HT0iUbyFUZFCAOvNkgqj04P9VN8a7TJVfP
5nZNUZnC8DyHRBb6iPvmwnX+lJb00noiY0nSCWQYK/eGG//U0gXzHt3kaC5cCbWgu2OhGvQ7RIAq
RcwGciM8m02d+xVOj9vMT2OnDgbiya841Wv2pCXnHMIVCouBpUTaY16GTt7AkiEsHoIRTp6ZJqG8
zWfqLblJ1Qo70fcurOjA7rBF+kKriY+z9b1Gs4m4KcbXNxyAaB4ZKFYMUX6iqyptFctohNPaw/Vs
LbJQQHYxrRN0TzgBRld9hDupR4kU1UB6YUV91NJwjh1a3EZcCH7p64CCVBwll47LxcO7P5HQMgpr
UbzDdisJB5UzyFp3tgcY6RsybKblXpDOC4ZaUnBXHL+GrUcJucuo+bKqsl7YYO4whCPLGFFb4jhh
5zC3wp4n4NQjLpopM3jwi8u/rAbT3IgJozp5SxcyR/JWGbgSm8d5JNLFckdOYZjjS6Zdg1++k/Yj
7ScyeiY7ozeIcyqHCPBwzyo/ThymD3Kk0QCD1Uk2EzwyPEQ0huFGLRFgJSMe6iTS1Wc2VpHKNDC2
7oyXbg+u/HQdIOcBxYaYQm+X0AKxVuytx1+v1yYLa5t8wUVV+75SF7vun47Rz6VKX8FCOUtp69CG
q5jXj98gl0EGEyhwtWMtH8l3G+4mEsgFj0gFc+kMGi+wSl2ovQFv5LoweZicLmsTx5sABtMX2s/Q
pYbJG7CyXJqur9qbdxG6nFHf5/yXjJewdsKC5m5AfKssdwHazWoAra2tcyMlrtDXoiR91ByyOJ1T
0nB8hbFOZTLHM06tlxEOKfqIJZWwN4UIhXu7r3itDvsXusn8Mn6Id+TQEjAl2YgmWiixBBSpGkk6
90rxe31EupstQUgVdbPQE3FFKxHelzo0YWRGwF1o3sM4iOAAEwD85PUQE84BoQ3uSWzmDhN6F73a
2M+ua7O3LU+Y9A4YBd4NJpMvuIwppdz8lDOTY7VAwfPN+uZDrXQXLZOiXNNQcQ4eKre9WhyBpEj6
rNwLIwBqTOcMxBO/ud+0PkpYp6G2CwlJApe5dFSNFYG1h6uMzysSQiCfnwdSHgcSBFmCBFnyPK68
W2WRQiTAgcOxfQTHrEkAmn6or5buYM1Peihx5JQ2HHfPSRUCoQVjcFUXblM5j0t42A/4J2eK7LBM
Vkjve1wKAtPEhNbR7Bav4DUoVUnPEOmBvFW+NJuYW+SPn0O9G2a+McMrQtzVyDpliUw+I1Sg602i
ljyhugzRiTScrIJ3Vbod0bWGUdMwsgUulm1mKBOrbFo0AqP2RPLEC66bMlltn0NconQQcy9sdKVX
HrvAmhWFVFrX4HU80KcGj80n0xMpAp0DlUGJK2uUqo/vL6g8Zd8Ca3MxWoyyNQX0oqt9EyRFfYUT
YJdZ5b7T5bCmDsCShY4lGH6GwWe7rBvftMrijXph6Fu1Gw+xdSInHikfp4C87hJ85Z/zxJzBGO+y
9NuKi1lrT9vZ+w7oNHC9diuxUNEig0yB6uHo+pTn/5ftOPwOwGMQ/BaUJNvZy+b8QdYX4t77XY+z
IBTeqX6v67q7y/lif/QIyPAKG6lbqrIpL83ly3kbzzCEKDoO4XrD6jqeNA+xYwi1Gyfs11VAx2hP
piOQestKlBz2EjVYlvUbUtbvMKRbwIywiPbIdhggDV6v5fwAxxVyFyj4aY9MpR/DJOoHIROGwVoK
E7G/ldVAcob9ZDn6puSJFs8ws7S29W8wliXwWjK3fcNH8MDBZlVH9LUEQVaxen1anZpZ8Mub6qF7
Iut7ikp35exjUspE6786bcgv3YeHRh5S6ZcfMO7fnXvq62k/hGP7tgR2Q3EtjZHfdnQo3tVoI79s
5ubfuLYzKEOWzWvrbt0usX9by+ZxOcrNd6Xos0eQE2O8lc32Ms9rSoLZzIOf+m6QP/Jjdovyz/eV
zSVZ9WZ/5c/enrd1Acf/tEG9d3a3OE9T4yPdfJfwK2KJzwsj8i0ZWnlgfPIVcmqqwkKahaciaJoW
h61ax8YK97r9HV+71Io1M81HiMHphAwxONVidbeWzcetEtOPK0AZpXUZctXsTwEn37XHmFzYG4AC
TQcSUqLq3asLRdEIyU1tD5IFUe3C1huyTvZafqRVmv1MAS3+NIsYTToLrBiEjU10UEUU4TwpfzId
pQ+2VxdZ5t7gEGIZ8UJWvHdHCTtSNs4ALRXCireNLbJsUCEE+wQRkGJ1SbXwqlzightgHYv142X6
cKTHcGGQ3bRz9/H+h+5lM2g72zO6RdDzp/f3GT3YeOEOppA8TUX/zmW+oIrd1L7IG36WoZJY11fz
YytDwLqbT5Zv32/3xKeKoNVLjYcFNGKra7SmEg7aN6kDAgCC0Qy95yVeAqAicSrJRiiXyLIZWuUn
8JL7KW1Z6AfDjkjoelszRS5d/EHmnSfqleMDjVCP3Vz5kuTKxVq2fYp2QtellJZz+dT5fls1Z0Cp
6qVGplFqwPRTavy25Bj+HBw6gI076975Ut6UIBCDAHga034VbqUjP3dwz+fjR0zKQa66ffNpWTUe
UNg/7dWxfG7d7yr8tb/FJ3CZ1PvnynCNXYjXNCS5tnFrobGn7mmSqwKYbOS+eAUu2WP4D+qmXOUw
z9Lw9eFZhqg7OOuLmIzJDkInjiKC0ZqAFAFdaoOrsI0Q8ELwjmAywAzaCX43Bda5B84BJH64rVKM
CxPfAQg3FAAvf819e/WSwnb0o/RWfg8NfAuqCjKNU2cP8e2q+Q2r0ye8yID/AG00hrnydTKDP/pY
L33cMVb7geO16z0AJhwUgXXfg30/SAh7CUwjIuw/OzuK3weUBlOZ4BO/lSUCG7UD89XPZDu6q4pb
XQ3uMHOia8y7p4+vsHdT2kx33vrj82pwYqTuqkdAsVOp1jghjFnc51S6NCmoJPG2fuKrcmvzG4Ta
UrKuwLrIdOvqMOLyQQvmzi/lt96wDdCzhmBStgv6BqAYeK4IHWLqXi4rNlHjr0TIk40FxCJtYAT5
LZdGjzSFopwChlsiQJgZbMu34pLsGwd5L2B5N4ED8XnMavLE8i7U+iu4pg9RuJYz9M4f26oRtCGe
BdYfgSCxOPQ4gODrB3zOlx/ThNfVXneBHHEL0uRyPzzra8Ev/kDfG2U4E88NlIkcSvxSYG385L0g
9rmKIVCeTAO+shy1H4H7YVM+ccKf6AK/2GfMz+Sf10uyvQt/N9zf3i8MjZBOzWIOTyS4fF83db1r
5kcP7eUE4sBps5J9zQzXEygRucSi7ZBzrM+X6NvM/a6a5VY+48I3y8N1s6IshdKT+Od9Bylv5YMB
3Ld/kg0ntfHDb+3QLvXkz9q87EAlPdS+qvnoke9s+zOmkxO7HFbi6g/EXRwC+uPXA1CL1x+Y+JJL
chxCUwJxYLF64sbk6d3HRYjUKJKxF8S5OytDFxPnwC99chmftUzj0pk1L53P2qpJ2+9Q9UDrZmjx
c9VMAhMvnM9WQhzrdxUKeRhQAuPkfgQy3XGsTSzj10/7C3TVahszmfTTAlfFwEPuG/8kFH8zyXAJ
83Zrf/y2lMfB+ePbQftjzlmNf/3buZzLlzf3NG2abUEtZVX5BBqJnhTqYNZoxvEk1M5ScUEUAZk1
Z2pJUgGsY8czgrbPYJevaXzdXvXvoPGBycWT2WDDuMYPn7Qm5aft8/ze9ELS2pFcuMwvJMYGmeH7
fCUlMwbmV+0XKrtuFtv6bjY4baLXW/+HUC5tEAY/tczkYfQLhBpzP5+rF+JPPnwqf16qX+3Hzeu6
f/mqrR/K2V39ULublumPA+z/MxuV6Am0idYb2srNqt/P5yqewR5nmr/v20mLAtDxhepxnOvew5uW
Hr5IhjAF4d7htrGp7DHVQ9jlvkJ8Uz0q+Hj7FeUJCTX3p/IPRVGUZWAnEX6oQhab2py+S7KMLLmw
bZxv/rYt9tTjsHJ31zh0cSixyfwmqBDvqA/ltbHvWQeYxWKBpYvSzaJ0PW/wMPV/F4YNtdYxgtXJ
I/wv3hvcS/P7oJOICpkY5rUdUUkSFPwKz8eJ2zKSnW1+drEO+cskVQZ7F6+EiMKyvH2fEd01ahse
IaSZ2qc6gKenn4WOSWagxZDy/Ol/6skMaN5EBhHwPFVgFG/Jq4nUpBroiPaGCRRqejQFlh3ryp2z
j7MI1NtLsVaszZq2UnlonVn6WLM1yPp5HMJhNvGlvYfAOl3hHJN9wdHSl09Rscl52PIqDTQDWupK
43OJqL7raAxkukVZaQGV++qralsB2T/9n4aAw72FDC5FlycwRLYzlKA8TmzOeXoMEewP1eNIHeHD
4/GpA+VX6aJWDaaVDkGE1oRK0NcNipzi4PxUomPBefF4KtPs4R02fqw5Oi0C0adKL+0mkWrXAC5H
sM+L1FRJWmn9VLGGYK2AgQzX4v2ldQb+tOa5OLx7pQSBegfbVh3KU6qd0GB8jYX4Q8lTrNkQYsNI
KW9+R/nAA5ltX/r56NIPgw3RYg6G0p/Bz+ARqbqqneurmj93b6vabX6uL/nkPQbO8gB/6F3rNzxB
FUOOqfyqbJpO6g9yAClBe4RUBjjewDq5cqsGLd7zmr2zM7raNvX5xkbb5DIpJVeaFObpIubjD8Ok
lKx77N/k2PrsbDrfrW/ciPWaYr+/qqOvZnauWEQVLqiSq1pqYbt7u1VmG9+UauxGV4hD/vjE5ySf
/FU380JC90oISygxsk6E4rWJFJal9gnekyNWJ9QltJ1KlvUbTctmGKH7Wq5+xyJonvNEE2atUrRv
WhpBwAFxk2zrPx/bui3R7pMDnRizfMx+XRZ77p4NSRxq9gjbLErRAUdRzk7z6hf+TyMbOkE0mH99
mqbGRo4bWzX/6u6Iwrv9P6DsrKKeWLIrFjqqKfkuwru/fwnqCEr9n77aK21bsUZ6S3x/rn0t8vVj
k74O/FfbLY7QpBYqoIaxiDVM9C3sl/EJ1S8UFBIY5MvZrj0LdT7MzWJJl0aZEYSQdGiyEZLf1K5Y
oJNWR07nqHuKSqZUwDy1zhW6il6Z3DO+oMWiJYLjFMTwZjKJxENfC8R27juMnq5yWrC/xUG0/fO5
Uuzeoj9oXwrJemQDUb+hiGdy71m499Eao+wn2Nou2R/yBKkKuSvv2H0UOFG4a4cWj2L10i+2czY6
85yWJd9s30O50DiweNitgTQaUcIV/lIxZGeXWbALv8G0QnaTTwo8bkzAriqXPnZD87N9bm74Lk19
2OoKmyw5N++x+trQljFCqE9Ae7POsssNakmPCcUPxw1uGggTI4e9ZE7O6isujbUI9IIYpjVXVhyy
Pm9Y6DfsXWhqQW/N77GSgehqWgYb24vHrhMWgut+xlgbUmhZ5OrnH4T6AI+7BbEVPj72Y0wySHVg
X8yFhqCOuclLpLX9P12QB8giWJDUXFcff5MS7Ahg0O7iJIQifmqvvmq98qnxUM4NE4qnX6992VWd
tXTmTvFqzrb8yLQvFOBCnjc497LxdqpIsavKffwE1Q52s222YHXmocWlFJ89HYc7lzf2GC1wKr/V
65WEzWd9+fW87s7A1xCo+a7nDoSEbmy5w7l2ezvcQJG6nGcxX05DH1z6sDGErTYtHLOUGbuFImaK
rsafNRj8qpLyUNBlnSq1qDAixx1ckTLSnlFi+dCKtopHw/wICuW/PsGqP7PSuCwuOO2b1LAKgEKs
L1Hv2GYgSO0UtqycQFLeV39Pyfm3fH+IHh425du2cs4UnBIgfw/AwUGRlCDFKMZZKBbzSXYmaBce
QWLGaPxM+RHPtTtLCgvy9gTEzLAuXm5AnilYOTcI1wEGssTk7eMNcCh9VgHMcI1UDLyRscV8/G4C
z5uUiA8YIyeqT0Ce5piYj0NtOiX1UNNf40s1OBx+DIc1ssOVISMUBnI8Hb71KaYAf8PqYsdMk4dy
UqRY8LOc3CiKp+SOJWuVPHFbcEFUJ6ELSchgBm3pBbhr/dLylLxo5bKKdrnKFmFHV8ro/jdhC1BP
uB21bjGqCgYpVj2lwfOGLldwtxjmIa4LAJuzyMUPsnt0FvmFG/BtNsCxYiMUKjLHTZgCJkvPpb8c
numjSgFHuU2mmsxfX2XIJpo3xvQhYcfw9dFP6egaMbWO60j+D5QyDw0FZQerP36FF25VfthMoPbf
/b4Xo2vjG7LAH86yodwh19SyXSNlU2/JhKX7EhcQcjua2E2/FjYd4ZRsX9IkIHhNF13nCJN6/H53
KWch1YX1pPx3ad/RkOb3LdtDTr/sDri3J2LHbxli/9O/TZmc+Iq2de3BZZSpvq0SuRBD37XmBwkC
VoaWoEyRCALmivlSIAAWN+hPdn9Z/WDcKEdiAQh+4Fn+lgI+U192qZOnzQkPfdEm5SW5ZPI2AUl1
hkIHrOiEehIVhQ/5bCZvQ8s0KIdE1OeT+yTfl/cLuU5qIB9nOwbmcyPoWwmPHlCT/+MryIRB80lk
dEsPzVT0Hyvq5WucjeaYUlRSIsCchk6DCR3KJuBikMrcfWXZj2UfDS0ah3tohI2b8QWrS/lg0EVu
TyYoanyUxuto2fojJgX/Mv6SLuhX132NuzukHCVgy0Cvs5drTNMwjJ8wMVrTcmToTTkZdUUTRmui
o9Xnyvj5BpAFkc4rbDN3WsBFMAOkqQv1GdEDsTkJVdgU7FGm18vEA4R/nu6VUuLgKdjhmUwCz76T
iKgTZjVzsiastUT275Bis0HjwNBgZmGLJL+tXXRffWen8eHBaGR+gnzdAgTLOwnNkEqph1yD7gmp
x07L2LGv8LKkgdr9JLYslsaNIe+4paR7UP+Xxninoh3gLNWTy0ad7CjIh/p7h+px+qx0D11QR3gS
+CkkMfjorcJ5uXy8DpNMZItDCBtGQEtBPfqSBYFH8G5f6OPYEPSAayTWbcLp9i8SmWJ8gwdDcoMa
lnV8t218j4szeGvJa4+NKIp82vhpAt89lKQezBK0G5A5klVYEVb8/6FxNCu3dZhZ29fGFqVBhTMO
WOWrRXCnfomPa7gD11XJbt4Z7NAHxWhXZ0h6kOS61jIIGZDS+L3WHeNJoLU79/F4+KG512uFZac8
pNJW0P4QcnTU8m/5QMwA/7K7b9hzq4hnH8xwg92tnk2T2C6qyZ+YG7g1njQcDzVKrRkiOARijKJC
bCo3xSJJpN6DZw6YJWYhmbIeuGXse8kVWOasLeNTacsilmSHa9Yu+FBIs17praZKGrKFwqgxduZA
AAjy01wIxkYZfyFtH+CuKz7TL5zYovS9cIkwFAdMqP1c0j/J/7DsHs/E7R+6wJZpOlyTK/QRRDri
h0S1Ee4vioy+y4BWqjiiR/I2Oq8uDhaqpHcWwwH1aPNrG5R6jspGXiHfZLa62C/QRCD8AW6AAsVG
IMWjXCYwlvEZlNhvBH+XyVMTq0HyoRe7UnSCzjxUQyKFJUKH+zT7aukR/Ifc9eKlCZiWbcpR7OnR
ptgmFO1QIfPS5iBhi6QJU7N2QobRusDpkcExKVlO6NFI12RInomXYO91F+89GIv11HnaYqQsgLgC
oha//H1gYjB0Is9F7WyVDCiVX5MUS0P2ioA6RQcvwHue03x+V8oGyAk4ubhNv4Fgkpwy+BAy41Qm
XCqWmQnJYRf7GC1MTZJufjM0A9eHnVhL5DDEP3yOqDSqvwODH5jtfJcyEz6dh/K+lo+XLUhtnqgq
5meBCnmIcE7QnyRPfziReJJ/oS8df/DV48KewjphJQxwN7GgOzz3jtmKBHusPNRPzVONZMKqUgLH
Xr8SbiCtJuIiHjAa/NJ14kckspA0Rjgs/4DYAQawLCDKGxjve5mszF3FRXyhsDnsaflqZ0eYWNKH
RDyYGJzb2yJWcx1ddsib/a25JW5Hz/ry6x/2d3K4NPZUacbH0+jWvhvuTtWMJcrLZHWDGo4sSaZ8
OoIl2kW3v/Hg1HnADiixB8kJM9egNd7fF6Zu6wRD3D8EhTgrWZAy5ybIAcr/dTC6ry4WBGQovVsD
1WCQKQZbIA5BF6RrlMWlQDSgwjEY/HekDflQ6B1E25s7NrLj3uw+B3zPVzR4bYGn4n0safkf6knL
DKpANVPsA1N9QHMxrPwgFwWWg9F95r2NVXf7gHi0Gt70TA8SpAHDzMxDnIVKNn+51GZwz8rR9p7E
UAOoqyhfgIOh1/shvXkKAR3EK/+K1Blk4gdySaBZBVUQPlqCDZ1eFp83YlbcNBfQHQgZYCOhckD0
Xcvl+qwyAtDxvGDA7HzMuR7q7BhSm2WUmIBnVQi57lKc61H9j24kwR/ZyhsPCC4CpGYvjVGVB1py
Qs57UDAEGYh7XX96knsGuhAhBcSjDuBqvdhMlKOWovKzyFAEe+puMlQa/T5GpyLUy8xqsLFNJFsF
MINI0e/Sq6jia+txX8lNzOHvGd5lvC11Do+DfX4d/VFbeKwcc7gbXz/t18c3DEfI9IqBUs+cmCTu
ApC8WbO38hRcF8zJf0SdWXOy3BaEfxFViqB4K8qkOE/xhoomUZzF2V9/nobvrVOERGOCCHuvvYbu
XrnUmW6KUoKgs7nhaMMhUcsNLnNf6SHb8KQQXsaoHkNBmIVxTjivd0tMBgOBV9qxolgAiwM0MvBk
VL51vFDCfFCvYmntH+IHDhfckXgdfdoQtyKhBV4IYAsRA3NNKC8e8ES2uTeWCzAechdYE5itGqVb
CgRI0pfxFKTMWwgrvJZa+rUOA4aMxycGEcOsgFAAHec0EFVxPwECjoERn/1bc3THQWbMqRpO2ACu
Q8HvTNHC1+zi9p1RFrMuPnwQw7iG6Bv07ZY/g6+zCyu+SRkO31IP780NJGA5jlbPHhy4B3Qdkars
jaboHBPrs1rdItysq6f8Qi2ujm7J4IbS24aUdOO5pk4zdZZJ1noF1mv0nN2BJT0pqYzKDefVMsBg
nxr+ptejVXvr1caJCBoGCqLrkTknq+RV56aH9sjfib4neZHsj+8U/1rm3Jxn0ydHy7uiXMmW3cPT
D7UElISkynGGnnxubIcJfUc/9HRUM9Y8HCabP3mGFEhIQmojKCavk/egJhrTMyXS1Kqbgg9J/zZ1
yPa7fTBcqoPthHpH/F6mvZ+p0wJKVQFfVUCGSdqQzU9c/AHc6W9FWQp9eCYP+dCj01CLFAYJOpG4
wcByjxQPb5mT8hZl20B4qTSs7K4xfMzyny1MLSpsfN80AbIpzz0Eppu6ImUNWekEDsLuY3BQLOKV
IRMeFBDzHCewmmN4Clgq3c2bv/Uuf8kcRQKp8Tv7SoVqwP2EOMXPPe3pZhckeGbU45RYUtytJrjH
VjRSsXCCchbXD/kZ5ERUnqMiSJpTTE8Ry/tULNXkx/KU4etO/qYD1aYQU+GqqDwygUTeIR5E0QxF
FXyprpg3FVpXDgaTDowWOr8gm0LyNviJvrEsiBx1olGeq8ExmlW5qBMtRrwPJom1CRUZ1MKkUdMh
KDoi/xtAiB1AJKUmNyJm4Qy/WrNff8XbcSad2YzsNEI6uGv4cRPi3D+0WdAJ461w3H6CEUfqKj6X
HEzdx0mlkRGfnfdHrCUaKXWBcg1u2Se6owvCGk57BKIfghgG3xlxLjIaCOtAR9NiCfhm2M951j6e
pO9LEIjLgA9cpb/neXpBdY7TxPPjrGjoG/1hPgmGVbJOcK+VFvuCivnLX0kppkI3nKTB+jfsTKIB
/N41LnO32+9End9h53uyna1BUdOQoAepbgl20XHBE/YWRwiKEK0XtG3V4ibH0geoI2cld+hkmfgS
7EfmmYdoWseLpTfGVRLXQ9gfDJhWO3k6+sPlP+6HXhHGSOIt4LfE+gYAwVEWoCuDAf+L6ZfWsgKQ
vKBDEDMMMX+oOtcANraUhUNVgBGUazujR4UkKdkAXI7axGo6HUkHorba2sWMa0IAd7hG/YuAQssP
SzMv1oh6cehtHPpVf/Xhb2rIKXG7u18McA63su1gG6o/mkm/UAJu/EtNX01kFeMct0oX9Us775xA
erbWUc+DAggiAAMzHr2RghTN1Kd/lJg1F9gziPT31Kedtn2eAM/axR3A5eW7fGgt+rrEbzChAIi4
IgRzY3nsxS2ARSFvFqeFK3fvirXXW2i5EuEXhD34Rq4n9+Ep2ZEbzi4ctPxA5K3ozYRIi3TI+Zvz
+CXEGVgbAedZgiCBHQCuHb27v0O6E9WqSJA2FcPU6kCLoFxZvNfVC46Vbr/B24rZpO3Kcrxhr7ft
zgHg/WWgHixIhoJ6XWNLHrOUVjNGF6167LjusMD4QvCPh78QSoXuJysH9PwDS+UJ46jYBSMv5Hzz
rrrTjyfC3gfao7RTzqE9l8K7FIGkE692i/T2BdwnSfgj7l99Lg9CWpxryJK2Z7YKzvM/D60o7cnd
zTk8cszoZcmi3cNiYmWH0uUXyo/wn46UCBTMp4YnRtQUqE8hTCHaoO6k+HwvTxIuSuZNN+EmFNpH
v5iDE9+Ec5FjwPDyRHpFdADiZQD2FgsysCTUU/0XgHGcCyHzi1BBLQ8K2L4AdyWXxvKN0zceHo38
JDFTqgHU+9B4SULTIhm/Ae8xBJiBMEGkEKOTIiijGNrUmW1Da/CE4yP5ZvG6NEq06XVaNCO2IZkN
BmjOamwzcDRxdRj9zdtNeWOdGkRTxidfdblJDFTo6Hn7DsWwch1xr6LNCMgSFddX4zYj+qB7Dpgm
AKyUfvu0uoGTizQw045s5Yos9kqpF8EsD4CYdIwXLo2OxoJGZwBCGYPMTN6LAduQyDYYpT6IvU9J
RKvcYV1h45nKeLdgqPLDDV94zEOeHXzghyH+OiKPyOJ9AsKAsRcevTLwRRQxiFLBKXpEn7aHloTX
4+un1EW3RtKHMFLaZJ2UpyP9yzw2/YKyQESM0LXA3wV1v4Ce7107FPNxIMieNslMq9qYgBK4uaty
XFpUEAto0idkLs0PMnk/GA8M53wwEPAbbO4ApxB70l5QUxbGHHUQcCU/98b0wT+JiH4HH05hiBup
Jt5vP8vvnCoOHJKDqqm2hhvmwFP+sGBnAp5nWokUInknKW1AHFSj2iJcVciam+blEvNhuvAT+BNx
KLVrBims/jeH1FeWmZJfbbkRdXcdS9xa4UKCD+g/v2quGeJHzMo+QGCrqSKcwgg5hBayoM0iQ7nC
uaj4naeX8Xu6EqCkpeyGCkUgSlhOD9RccDsowdR9xR5EmkP9jQpZNKPOsOLIPbr9FUe/saJz+5VP
+f1lBSbkEYwOn0dn9jsElS9F49OE32GmxvKkxbysuoscvKoBnefkgJvLe0Jekb/SIBsCaMcT8s8B
qSHC3JwcqngC9WRwd32jS+kmL80USNE0PlBIpIZEb+wO/0IVXkGyEos4WS5LMGsVkdOKHFb/wXR4
0OypGq59K5/aQuIaPSUWRJmg5Q9hkPouroNSS4kKResELQERBdxGKI3IPeRkAzpQrX+lJ67eVYqV
ihAHhpWgfvwXJ4xlA6DVFAwRmIDcO8TlhK9AT5vTI2iUJLgKoHpZHqR+V2PyHV0Uyn2yOQEtwc7Q
Ju2u1XegZciwPUAZS2Nfm7pqa7sEhxn9ZII3ITw/roFNX9FrUAZ+0L7Sa9TO20UaXjpTJzwaTYO1
3PgburM6XbW01eKqZfTSam/ocQavSo1t9v6R2tLRf8+KXfMr5xYBxkSDgaySSEpkoplitPTWpnmR
28W8AkGFTlxksY2YVpXwR4+lA1Vl2UYBnsf0i2U3feXImKFkkzGikKqqvgiwT3JVMpLq8aHJkqNJ
ZS9lMT/5ys67aUErrgenRSvaljyGQt9KVcP/b3m9UCbkGlVbckB4Oz7yfCrN+32HBYT6Sc65FTOp
EH0pMmALnYez5yTwGrDJmEjlPcRfER2MVX/JfNYT+Rn5kiBzL7cmR7NSUpaV0tvJSgjDSs+EoAzk
a+uaceEA2VQgqN0on6naingLcMBkCAUNL9Yo0XtYGHr0zsNFUDblX9JZgBeNV6WhWWQJvCUcjhuA
A8FpXocsKBt3CcKbPIrWZv1jGWd0yetlPhWvy4OR84TLxBizCwqMOlEkcXmUfL/69U51ks5qPyVB
y66z06xybhwANFmNKnovZIOp698aFCgxj4O/9k9+x+MfCnGy3283PvrQLdvNeRyzdiv/WXI/bZHt
ksgjHblAJkEpHdzb5qIJWU9kZQG+5SOrs2o8J+UK6WoRSyYOe2751kBMSDVw0hpKvc9mRNjw4wpy
NWU0UK+yzrLXeqWw6XRFgGvCrbo1t6HMdWGZK9AYPk3dZ5kQzUAJ4de6GCYzJFNIoPbb8fuEHavZ
ijD95c4wrVe6gEqwMCWFcyNAorYBAIvJjXiAUO3CDel4GA9w9TxuFaZR1o/qAmwavpQiKRz0C6lP
rc0C5x/igl9JCoJ/05otCRmVBjhEBOy4sDTQK7A5/K2SMOQac0IY5K7iHXS4HsZa8rvY218rp1+R
RDzxTmiPCCmNQ/Cf0RKiiQEuY6YDYYVl7LHNvcYsVIJb9p4yh5gCSp2IfQkSGseC9GAKboxehVoc
VoTWQ/nQfDpO6dWwMOQ7MYe2zd/8IgEeQ1KcVMEQRzVfCiCj9fDEe7Bxc0EcBEWUW/Mg7BBHIWHP
mdZmx8Tb1TvvLkoeUzE5qwu1sjB+Kk93PQIkSuP7TUxjXFAfdshOq9A3wOjYxljK+FVblXGZ/pHF
dm6++gKff0aZl0HjEBPfRLjikatnPDBE6+/0ex++coJ9lYyZQ3aq8IvJ00+VS/vnJZ+GZuv2gGAv
qREzJ4qL86H9GN5bldXHM7PGZQrreXXE1GnMaooDfB8nsRlXcbHjY6u6fKbezg5J7Pas5T7aglkk
ozMDokkHny4fsl8ttwBrh3WY7Ylb6jp0UwE/OaNgq5bfeZVYxU8KxVUEIOUmybuye685eFIa2dRG
ds8abHGlT38mjc+L3cw72omhfv+vrbGmWUFdeUI3LNquSCBq3S2v5ORoUZIjhH8uK6XV9AnLRuFG
0UFd/XLqI/lqEtop2v4KfVPus/JQNL4GtRCEb00fZcstwoI4xIFGpxKeMNN0EoH/rJjxrVldG7Ff
xqjzb38gAlWaKJo0jdmRm9g+kEIqNV+jdda4jepLA9zzuVn3XqBDwt3COnVotViMXTkbKrqleWKP
x9ETA4NjLLsooypDqsca3fJS9hRBNh4ROzBBCPZoulHFwDoRGEl0Jdc9IvgmfmTw4rhjTYvAkoE7
lpsvPxGrCc24KPhIPUb2R0NADi7qQTQQVECmQILqOOYy/X5gnCzfoFCn4lCRH4CRgbCoutao/i3d
CjWTfhDV6PU7N4nfFjl4wl1WC53oQrHrEk9LpoAPFRAz9Kov/xbgbtRIS2EMfsf48Epj4xJvcu0c
Poec1SslrTHTeHz1QzVFGZP1F6uJwxbtrj/oVXy8cyf9pgGszlSbKNXroRVJ6uDNECrI0ybFXMio
AQG3YsZr49bfEDrTfrWxvPqkd1HfWJZ5rC+9tT4kPnOP+O3R3HXNvCcOzX5jXVGTo2tuaTU4dEtu
NRLvqhiyJQ6p8Hqplm4b954XH7TmiYlG4hgzqrBK2ymqUFngDCSPI5LvfizFnXQovlhWtJqYrwNp
ZFQ4aa29SmPnaeJmni5ungYKyrmu4autbjO72KE0lMZi+8VJxwyTjij+5yXdRqnF9PfttMOCASQg
DV/RK0pDq1elp4M9AAmWQ/hOnc10n/nPu7shF9I4Tg4khXdwLXBSs+ABsvjdqI7qkzWYNYB32btV
epQbL6O17fLiC1uGCwNk/RK8WHu27hnKGX0Vtq13Y/ZgkWQ0sgkTpVABF1nNc4pirASWFFRC52ea
jEmYO/0yboDHB6CJTCtNaQ5o0c4axhA5+rmy9BrkGsga1DWsmdEzeodvcex1W85h4t9pbY6aLcIP
1ahGbPYvf2CTYVgH+Q2/wjLVYNUNE4VP7ObCpcIRO4glL19PlkQ1UXXZes1LCKtINPfckWn+eAn/
ihyFuqpLZCLjnWWO7wN9v4VpUDdJYujOqomk/kNugzoqqfuRvsuC7ccyd1sSIhhCxoAaEpMa4YB6
dA7v1JX4HPoUChdkBq5d4Q1wti6N41h5PMkAU8hIe+W6f9l2RT3cOc36nFkj/SnTvYVya1+0CtEH
1eDCCmFOmHV0Ke4sZUROXOVd9/1XEGHJfsjjlWe5w7AXfrzVJS3WMLt6hpt9mDmEtvf8T/RTrb1E
A8LB5t+le6uVoBDowmaLaSudXq67Tp0o7elD0dUNoHzCXCwqN3w0wlPwcIPT23/NjOF25BhBhcDF
luiLzdhZppGdQa7HgCBHckcFSdkzeij/lDuvUOuhEkXFdgv3P7Z3I78KO5MHY42BIrukqUezQNYf
peFQH5VNu3Px5AV++C6btCw0NzXdZVrkYcp1FYAF9BMxOrDIQBj8Nyj9J9QNvP/CzxbNT9ZVqRY5
fiCt8pHFq8QkNACeQcJAxU0xkREYgdq77hHJ0dvoJszfkTTrjJH8Aq2ELwZQES/oYkrP5IzBKzbT
N30nlj8hQy7Drq1OLV2KBzqgxpCGST4OeCU3WWjVYLTKUNnKiHeTOhFYnpWJi6serXIThTXRtlQH
UMUkuVJTfsXyJBnBTeYBZoJQNxJJVY3orq1Krza6tD60GCvIqtIHS79f3h7pIIlUPFtrZAXQpuJM
dG2L/OSVwIBgg3N74QAqP6ENpGj0nAjQL8EkTngg5ZkLK+ZlIl9Sqkw6U+UilTUUGILxJrutdU48
NAkiIYkUFfs+3If0g6w3bmbTBnlKXvH1A7G4VV8eJEQlzqXenitAruAVHCZycPUWxRvh9I4UfV9c
6U7pFGhf3fzAbr5OjiO1D9DJsfYPBMvRI04MdVZVawo/k+If9Wl9tCuJK3UD1QfVEXU0dMMXrKC4
A8paPmZq0SDnucbiKW9c3/vo5l29ftpRQbfmXlc5tBqIbZFrEao1AmIjw0uxhzrGOWtUfOvoQRMs
z/hYKisDRiJpylmkJIx11qgbNSVaoZaktVvXvDVNLAcJxm6486/0YCqTM7BqraytNUfkXaWLRBlP
KT+mnAoZoHOLmkdTYO2sZY7OcFEtMAX6AzHKlYVwQod/TULwDOaX8hZFZkc/d2R5tEluST+V8SFH
SDJKmRa9l7KAOBE5K5/yAQkPoSfgc/CBiJp4IaetrziTSzOBTsglqAy0+lAapbWB0lGCJZ2B4wip
zDXi8kj8vU/tgKacwIUBlNW6NyrP1dDg9IqN6gOeG1FKoFWdcOW/d+JkOEvyLyxn5E+oIUIwa5Vr
ZFSUT6mDtkgBmKX+dlbuVily0MSKE84TaikXTk2XMqq7KVVXIYYExoBsZ82TlaB7YidW3Crgqk7W
eDcFotTJO42SaIPkXZWrMmm6VHxiJeL0kYWG2nQpEqtALPS9cnTcHwEGCRUFRSbzc3B3sUk2s01C
aBefl9yd4DFTezbl/4q7pkrwy4UyRNSpo+osc+ZEBEzF17OOP6MMA5KBXDBA+3xYCORAxSAfIIKt
FLdSw1vJKwWheqQptVRbjbEgbsWt53pyE+lYJ1xWvwODA9i2yn4dAmA1qCjNz9MDF6sSHcI78LM7
ryrBKIbhgdHFgyKfqLZNAi0Cgc0BV3wXAplOQkkjo4TpWgf3TVIMJTTfTFuvxW1xgtrcq63DPXmD
6eWnfmjeQXcPS5tW0jt3s9ocmER35wS7g7u3oTtdj1/ZG+0K30Tjt3foXJKIR9uj/zQi49249C1E
gJJGDWMGBCc+VEGJZ+2ksy81nKe7PaNT8CQNALzp2K/jilc6DjxMKj1ROi//7oM7INkdSrt1omCn
la5h3z7DeyjO5RvYvgYHn4XxoA/2La6cQNSCH4scdB4INrdr3mJ23wyswMw3QaxBJnvWbJcT8XYe
G9xRyp8itx1jYW9VMD/TL4q+GnSOUT4h6VMNEu7jQMc+6Pt5a0MoyGyPQLe6UJPY4X5a9GW1jIbT
F/5do1wT+L8QXzoBhaaXQFi7CJSEmsOq5zGY7TzJWQgyoMSEgEjRP1GJUFxdEqvFpAJMxKbJpI0x
Gp3mwDn9O7nnDLqJAFY3yA0FxaEE5UFbyTMGm2v+pO6X/0reIRRE9gl55ek5I/FUPu6jdUZJ5/sB
q8Um97ILjQX0iWjHfuhUcZ9fYGdkabWvxyJQgLCNbrAcKXRTqda8qXNO0vfRjLEHpdUTXtx2euet
APXieFei4tgCYdy9sn+ZQ8JLuUiyqZpGgoslXt2VG79dVrqVrjCMa99uVdA8IUlea1WbZRh44vnr
sWBE2uoufDy6OuOOm+G5rZDACi1MGVjnrJ21NwA8Y/3GxjUhKuxST8XhaJW+9AY198MbbWYJEC+M
Fpl27TotIW+U71FqWTe7mNMf+lbrFT3Xb06/qhHuSLUJgoAZESgKo8Mu/1/GaY3pUSdIsuOupEV0
UTIaUtr5ppv0aqkbsYDrujuCMGvAyxYSjwO9mORcjDJAXtgkjPM99CixV7Q9O6YnbrZY1AXS3WmL
DCH6g/ict0lyBV9eapvtTavKOGwdNgA1TJ6b7TtKG9BBNUv2rW1Of8qASYuweoagrg0yMhlrYUeE
HrnP9hO5fSK4J2QbPn17LH/5zsWPz8338Ny8eScyF4X+ojkwB9eWs1AK9kgqmHDcrSJRUN80Tuie
BiXfIFtU7Fmzii/luNMfOJvKZJybpS6H4nCf0XGlA2tPJvIfb+tmDTmHwFokk5vnqN+uXEspef1Q
88qx1sBVZSkEwSf3S3aBzENr372Ob4OD9/z5TErBEXIIMMorBPNa/9k+XWFmlByvbDWf7a3dNPrv
U7NCJE/D4Y13hpVoNI4RPQk9w/Le11Zu8fYte1oh72YOqnVqFp8uIh3lmzQ6owOVmZRmkdsePaTy
YuBwy+kElu3Wzi2nT8XxRDbU6GZtG2GtrsMi/UQuwWqa6PaCo8d2rq1mkraqpruj/Lr3HkZ/C8Hq
PimNTMJSRLEwuAzWayMbJgf3CavYCjK/5DR2paZVRjsi7T1BqW8a5ckldLxz9wZVEUoxzGNITrvx
3hge4wS5gl/gQA5ZEr/y82FFfzY2AxtH/TMvMb+pGrQfz6AGxA2cHIHkx3AJWIwhMEmWNcfD7l1G
RvcBw/zndveqP3fWvDWg5DWUN+sHM8aMPAc3puotgPlGQqZ1OzWtr/MMb2Fi9deTyrDS1fwg+fvC
QxCSBtjKB4PSuXtyVDo4KsMhLqFcOBIwZOzJH11clVKHwwOSPMx3TPF5VuqXetvpc/6eb75PHcOm
NHf1Uuw1E5kC/2FymRwWz0k2ugxKsU3K0+7QihOF5M18M89Gp8F5pO/b1XaVfVW/s5/NlzF/ft/Z
DkP0K/f9K+04X6FgppfInFwX9eX798lomoSHQWW2W3yWp9/D7+73trwt17/W13F5nOU26hxk7Z2Q
daWG0VWpGQoLdt5qij+cYhttUGEHsGF1qB2WZ0J3OjWd4BVfehWrceldRs8d/bB69XtzDYQ6ttra
H3E10PbynUDo9Tf24589kQnOcEuz1hWaZAWKo3h/JsITH1rrQQyATn7pH4eXcbICfXbbN64k8GgH
hl9FQ0yzp3OTKU79jDJfZd3IArt7bB8he4nam+aePMXHqNxG8wrgrnRdLCRZtDCVwP1W53V0Jx7f
BoISNron3WfnHm6DLWz2a7jtbrr4EOCG0nE2vU0loLDv7rv3zrGLCkPr8GV5T5w5rTJmmDGgqnxn
1mCT0/iFJRzWhlZfS+WOU5RJlxxMRtl2zQlrs5pp+Ik2OePzPD1P9Ua78WaY9rfsSa8cfaJXxiB5
ere/259oaPLeyZjKxgefGY2N8gaxhA0ULZnKQBqVF/3Aer7GMJ9JS/VLfS3R+2WVkS5J1oxxfjvk
i5LqHWoDrMLmxVdCjvQW4ZM8AMm7I/X5V43UNUrfL2hB37tp+xK943PvPoHvMNr0kr7Tr/br3Sq+
utXPb0DwYJUW2VHprfW4PqgPkt6WlpVb6K0bNiPedA+dCtBHxSfyEbTJO9hWG2s8cdPPzLi2b2yd
ee3vUw7eFZaXyakJnAvulPqF0psQrTFNOlVOuBAzJfpYBuOtlw7Ks+vkThR4Hkkj1qZt1Oi9djV/
dNrl5Wd2+n3M6vkdsvpECioUq8BbDiQtfkYWXDB3lYctkl/CsF7gmR+4xzBjoboqjXeCqIsPkTWO
F7de9vFW3msfO/TB9RjefCRarMbTcKvodbR3nkNOjgornp41Sk6BKICwFyIzKLXveOsk6ZrnxZNS
6a7/+GWV5FWDTBv2btdIgZ03n2U3c1rWtZ093XSJdL7jVneRUW6UiP1rgVFpJSQRKIfY7hHlmyAz
vQtMTyuwkibPpg5uw51Cb+KS3Csfg1u9eaLut0BOZV6aX8IjKCRoff5t1+DEPxQQozU6E9EDFTj/
0DttvfIFrQuYi+A5e8myemkdo310jOyTa5qIJjfL3xkgCLx/CCJmcIxYxh3bPxLIz44TPr9169pU
4q7u5xmYbevW4AMmlDXG97b1bp5KjbsVjm6EQG6p0kjGWwKerfsxmfjltt09Wf2L7cpj769PXv27
Mqhs3KzWPKISVTfcY+/i27NykG3oBAyjoNKuzCqzV+bXrqCihUSShC1JtmNfICYl8oBjTK3pa3wd
3oeHQ0Mjm6Zuo+OoPEsXn9llglQT68lk6zQIyZlRtA/z6jOSXTo67cQy5Fp4kzJ/qsbiIAa+Np4g
0qy1SSh+wKNdZXbYQ7tLRtgHp5E1apPT/OoZsdPTVEh6p/CSm9UKMA0cWtza2uCWu8mFDyZ7SZD5
XfNLAHRLnondQubFwHQZGm4WIhsbaO9iUUMKFX3eSqHOf9jke4lgVrgcuG7OqojJFN9CIQKbyuA3
WtnM+rpbLEMKSElk1LFV+/YF4Iks9JqkS3Ricesnm2bJcm/JqX0/OcGTfNWGWScgiHxJDjB9RLjE
bhakbgnkxfbvGIAl966ehamcrTaNFQjmHbiNR3T30F6Ci35rOT0F3oK4E/XX/TMdkUBeRvoA1H5o
iJRAadWHgR8MP9bT9bqEis43Q2SFTiRW8FCadmT17kTjpLd5F0Cfdbcv398P4aS2pca7DtfMWxnd
il8mMIQ9PZwhTYBIzpzlvBwppFCootzE8z9ZAi7YfItn0dr1tfJtAsOv8v3WvY8Y4I9fVlf+v3kY
i9UnxDbrk9AehGOqpZ4o1mKSWqdcjfTWVjaDlaKd5XZEImNyuGX9TLZXCww1KJwif6RGwAqZdWRx
pZVxoAbf3wSsok8CGds3VyJvH0IJHHHpvkueZIIQB2C1LdjkzwQ4W500a0ODVhZSWaMz6yR0/zDt
bN+NtFPqaavEDqx/xTDFJ1B548UZryfmlzP+DCvxg9jr9obcqCpGGfEAgjGW7ulmup1+eC0NT50P
MZU45QeEH8pgiiR5UP7TUqvQ4dmpQFSnjpnHzELcSvlBGhfocqMlY3l4F17C562Q2dh3s+/sW1dG
2PJSs8wOT937d1Wk3Hph30wV4T3cA20+7/AtC09Fw8TwN4Humii3z/AdoqHRlkpEZVIaPwaSaPrE
B8IWYdZ5f7fLLUOlRJBLZflImPR2zG6B5ZIvDAL0h9fshUcOe0BbZblD4BO+ALt0uEFxiZSSg4cK
3bzqf+eosFahFNN5XsvveCWCbHEKlUE5hOVIQa7SUPpIRSbPDKvjh9xVijF5dF0eXD3FqcWqqZXz
yaYc3x1aAIIxuXtRb6HWx2wWZlTnlEGCxC4CR6UbosgNIhyKf0TI6l5BpusSYpquHLkIA4s1uQj2
8oCOwC2ZyS2TeoZ0MLIoadcpIBgsLk6wx8V7/jx/zvTw5Wk1OEfFfu+VY22fOItM8qDtahtnsXcc
HAf7gUZ0EcEzH/37CpGJjmiNh44Rl9G1UIRe8zu4yrERkztDnXW1Y2SV8wt26ZxCSWZcO1cyadPt
8DHdD/fD6/g+lrjHo+t4FTIxEio6eZ9fMi+oJiEflpFy3A5P4/3wODz10dPg7subRaKtdUFj4uRp
XTPbWVxqn+O0d0TuYBtLYM2GiZ8gEYXkCdsdOacafOEyYv22CxarTQ27XUNLTVTzG5uSPxnkSZI/
3juAkG2EZ7+UB71ipO+jIlUgqeuD6+HNPBhXGnGvtlaSA/mdG6kCi/wBWj/96vjTrXae/SRAtyDt
3KIXo6E0WreqW9IzpzxFk+DhSfYY/FrvJYrMZgTSrL8ZbUZ4eL8qBcvAK9f5oJKoebr9uJSrKLfg
zygjUo6uHS02Wm6k3qQZpJl5IpmFb79efX6tYB+5O9PdR4+4wiBoHyNYoajFOe0supMZIz/WqUVc
Zzy+K9/X/d2YnM9wh+0yIsfbB45ndT4aFoNL79RLMaC9Unsb6ZKX2ptod4S3zaUiaCRIJBcww19A
IcZjFo+zrhFl3XfnyM2+jD/Ty5gF8XBr2X/pl45dVYqN/5VCW8EqeUIoQYxL+mQ1CtJSMOC+pj1t
pdl2UZqZs9sE6TCII4Vug/ReyqxAitSLcbrDrbxMPrPXLPlSBJUtz0sllkXrMgmJX8iqyKM+z+ot
vOFhZUuaPluS001/z8vKUBD5YnIXGal6/CYSvNAg4fv2l/2VVqXV42/TlbN87chMalhaHQnLKPtB
tIw4hxl8yNgeYXmTG4ke/mMhxRSSk9d+iUWGYazx/vBPqM5JyqMUbKJNxGBt39lrYQXAOyOX8Rzj
KxZfDu3Can2nW+/X+uxcn57RT3sMVa5+5pOwaWQR6AFG9La95rRqUxsJNM2WYsYcmmdGudgra2RL
SF9qodJqrgXxhV+jFGChc6JVylnVfGMg/YxH67abVdOO9XO6D9K6v/+0CPXO6FFG5RIlqe1PbX5i
Ta0MDvugtiqjvHF3a3v3evSpSqdYxnLjUWoen96Hu4SM5zpywhScg0OlJAdj5oUM9aBQeYgwIXhD
xLysXRXXKjNV8y++tO2POTigQgOMu39GWfYAkN9qmfn+GJv5ozO/FbRfIreEXIEobxtmrkI+Jfzk
N5Ww4Nqf/XfP3lFoJ7otliZKJFQ2+g+8A6Bl/KDZUupTBFiJMI/DUh09XER5KKbAr/g1IF0Q21Ah
IrxpgUXhK21gydu/cC9Y/c0swCB+yDi/G5W3W0bbi1FESeDvsKHaT6kfcqGFbVjUqXnSe2nsjBhs
AIPPCAeA60p685Q0K8QK2ztMk0FtdDx9Oe/WFUTrtbn7NIgt6lxuqolnUBdP14LMUe6VfCumHBrv
QFJWk9aDLNf9r7ztVAdqwrqnvgeMm+2Zb/z1ogSaWvt+npErc6jpC9UqkJK6td6gA36at3FBUTyH
DrCB/Vi1+Mv31fZKhDm34WPT3I/Xw/2Y9hJDJxLpIqHDTlHVV13/3EliafPuO2jzAhSk69B/1cY9
Z1UABBK/GgnCYFOVrns23tCRDJiC5xS8L0Onb7iWXDMsrqoD2syQjALL72mFJyunuNqxxpvZ/av4
1a157hw71qDce4LoHIAr7TlxwqYq54kAFhzZw3uytLZssEwCWomAIdwUcIpH4zo90B1NmHCbgKTc
tGlHtfuvCcOLXlaPXjJVjwbKoLa3lDKzdA9UiIQEgOVRSoO0B1Jvh3kJb5xVc4UeLnUC1LxhJcsT
gTfCd6WYyJGkcelJ/jmN9SGLBLRgxg9PNeJNmHlv2DrgsLjdtyb4Me/BxdzRhaN2zwGcb/fYuUe7
DJjvnipzEh87664a0ehDqSKu7jJ/zMx62qgxXiGrHtw7ACuaSxBtzk/fYmXUG5C2gVEIWAf1kzvu
UJAWbKTiXQGOgHGaio6ignROj1FZOS9JyLFCVIK0hYpjymofiTWkf/Eaykkqkv7kOSlbEw5DYfkA
thCOViXuYz4m3tyby9/lTyPkmALENX2BTNQzt0K9/AH0urhNDExu1H4sSMJBWAxAFUow16Ef1JpG
ZwtfyQFgbMUms6c+UkH7GF7JupKvolT4B4ypvnpO6SIzPT7cT+dwBDdyHmt7T4/9R1hjINa8BziV
G42/svABgsakT4Um0Qvcgbai1Q+i0VVGuQnyRduW6nlRTddou9FWWvA8MNQ5TUcQxYwrTCEehq9q
6QXEQ1LZIiAlkfA2leYBstIR91DkJG1P8MSP3ieEmOAeqZkrh6YCoTayuRLAZRipkqqMlpD1VEcC
1RVq3AGFWCxtOJEq/szuK5ILADVibfv2h5oJfHzyrvyfyiJWyM1DkQnD2VJB+UXARiApU9paT6pf
ztdjmXwdfl/LD9vlVyLWyngJpK9cVQ46AcB+Qtvm3LAO+qqF1aHdr3Yr7ELH28DlhRYtEvaZJ65R
saE/kN/ph3ekhSDgz3ekwZzEr9WO8giYjocn46R7rwv7dnXBCaUAFWPa3NLgCXvpRkVBrUh5c7/A
dsqsaSuwH0J/PAGzvEEM7fuGdBb0cAfWbNsXyiQHi9Z76vYkwBm4KYwEcPhBdQCMsmcOxHW7MTvB
dezd0r5pX5rVRdY0/WRRwExMbF3GaUjOTFWHG7YWMf+pJnUFoBBP/s1PIVlPAv4IxCRAnglruu7t
V7XgSa652N6xEnwkQggaNOuKmSf833whvf4cdLOePdcNqiuVkJ91wJsbf90UGVfuEtrYyB6t+8Sj
bon8Vs74pXJzREBM+q9X5F0RHM7FhmEdIFgqB/ve5sYNq12xFmSG0j8jsBFUDg741ciw+oXIsTms
dUrdT+/TW0+dxWeVflfmVRaDdXvdTiJMTgKR/NUx5pufzY+xMv+Oj/9a1r3fDb7qvTodtnvO4DSt
gL8Z1XqgGG93NwV0ww1OFs4im2dzHfqzOtWan9WxcwD+xczbA5nJOvQbB3o2QLgqdlhybKo7h1mV
2AB5uVd/t3VLQ3t8amurhEJjiecIQDm2+0mXFi9xwrPauDJ2Jud5dWGAjUDnmJUcKXpQ7XbjREtu
u6/tMHt97fL9ElwC3mjDKkprixwDd+6cLu4DOwdSfh2cx2tiPnK0SfRABbzcfHdl/Bwss5BI6qAu
iNuzhV0ClrPvGO1rdKcfE+AqAS9lH2WXBdPXxDgzwi4trZ0ZJu2MhrQWMhlGrWLGqDBNdX4KTGRy
ICuS9REaGBZUXkgW2JJ2AGBIta+x38VyJC6NCsnw2SgzHGDxv1Ivu7rJybstH5QhdnmKQmuUNiEq
bQqvZh9NQjL+sGUwRznyTjDEZ8v0q8yF1ypZbMPUycG1ZcbHq1diMBkekPDmYblbigSz9ev4/tpF
hZEooLBy5TDbNoobZoclyBztw2w3q41f/efghL048RY3qF7qbqNK4Yarh5B5XBrYKPam0x2Tjd5+
XGsnHxNaGVnzk3jdPYJT1BUSWjELRZ6sMe+eoOUOkR3YtIzNrxJW+RzWezaALVqGMYdl2y2uKxIJ
jI4w7abdfPBW/a2Z2yNZJfUhQ9ybNUuzXK6VgYJfeZJr+MXgBxTBouat6HM92k42E2NsDXUdGEqU
mrtmbMVVThmgGNuZ1pA3FiCl+7UUqdOXJCO0HcMdp6A+R3q1guy8oJYCdjq5ybrmbCWx54wAF2KB
j9g+NzMv+T5RTq3yDpVelUkj1JfAZ+eQruF0tCx3DsGBFEVthheeF9Cgp5BNZqBVfcDN3+Koiidb
YCjVPVNQObHKPu1H2+hqtCjX+sCBkzuPwCyQbXAMQYIZ2F1Rvd/2H7Qpc6Jj/zQ89yudCyTFf2OT
ZA3pG2Bt2EOAidyhXbBuP+jjSBltTI/RiTE7LcqEfI/l7rf6lU7WE3uomiDrGOlEcmAIAQhIVcQA
5k/NFb6ISlO/Ts/TujbSMXmgSHFeK2lewCe6302oswo4fGvXGdWQSGb1HI8k6AEqBHAh+GJ6CrQp
3KJWHkhDgj6qsIxX3X3RQIZqAkBIYUTFOdLjCr/bwhh79U1IzdHPqQXJUawc3RbxK8VCKKCRW0Cw
2uS7CcZ/+i79Gb3/EXVmW6qqTbO+IscQlcZTwBbs+zpxlNYUbBB7xav/n4D17b0oXXPWtIW3yYyM
iFSwpPbgIlyf4DGKYa51DxGOhBH6YwUrSQboiWFKEKXOn/XBsV8aPHBq3+qaydVDka2WAwP9swWr
8YS278ihspgOIlLnD484vj1UCB3iTJzbtwj3nkpHAS6EFTLsVVG8erA66KrLBERYKkYLCFKFs+ba
GnH3ROgH6Bd5kDuaFwYpzSNx9GINEp8dI2Cg2E8bzjZlK7u/762n1bExNvrZkGi/TbTPIZhNJso6
oIVwPYHGAWjaXLzWgdxWDSdYzrAjkR5b41AvR9TdLw8ZAGEGngpbC7RZxzcH94RbCe63u4Lsj7Ww
dG86gFrhPUyMITbxYCNvnGKFib2Xj8YBy9Y3pYI6Bn9Cvbb/pmPkMWhMpUB5/0pNLrV4oRo3Qjo3
TI/jy5TQb65bOk7GRfNY1YWP7dffp1P5Nbge1fAYlHvv3hlxMVRGzqmuhghyObWlF89LPzoosmTA
u9YE0szyuaxNvqNz4LAcS6WoNFu3D6CSxJvYqjFei/z5okaC3WIhvwXWX+Wv9Fv5s/6imT1+UHl7
LMC2FhTHub57uHMv4sTq6OqrbFjv6fbaUe/96O6xW3AOQ7Nn91IwQYzzu9eOyZmNOjALX4D576bo
O4D/gSr2mqFK0ZLlnRA02952D9CV2674DvH8O0qXlWkLl+3VYUMhlj2Gkpjdv77AbZjaHBUmr/pE
aFTR2Mm/sptf115ESertco8UrjLm6H+Htd6byLHOPk/7T7KK79b5KY+y0YsValD7qf08to9turtm
bs2kHuaadfdSoSUdMyWMhw9Wp+M47Z+G1/4LYnXZtddq1TOrUuiy0Akfhkucy7EqfAYl+A9oPXXI
6LY2Nob6CEnAZqTjA9+TPR0BZtfqpZnrsLYr175BQXl69bAUlrGKGtan+uj29DvMxu/Rd/IZlrGm
x2mzg50/brp1XFgUnj2Rk8a9O7imPT0uqtPvhPBSwfGF/DK/j2+wei3MP9kd4RkPjVX8L/73PfgV
ekssStNzieYPbgySZUCrPsAOpSFq1qoTkj9wPDm4L8gkqF3yn/XXrWQArHHru7q2BaXq+FTdMsuY
btqNdZygKve+A4PgWDoARSjK8CU0+BL+5bINcmoOaUeD+U4iyzfkokPDCcQ9Atb6F3cxZx3JpLUc
AHWxWe4HUGv2OMhsuJMTTamjM4GlNeJY+V1KEmuNGQXfvzhqPC+eAdUHOLz/Z1epWkuj9bFDnISt
zH+83cPb4/vUKPsaQbR5PN3SE0VUSpJ9Jn9zoIAXue0dDQxugL1rD8jrgJfSevVYPBbOKp3JoYg2
w1QdsVRHKSABknQFElwpI5FIWO3Qi5eSxkBBmrJ4S96ZYNTq7GED69l5PFnrM2K41frIcrkBrRDb
iLxUJgcmuyHwuDUVMV3xVUYI3C7TBgAEEFixAr4nNUkJiwUpVmdY0/zi1kJwn9slK7RHhbzCq5ao
VxGGhPRKTtVxOul/1CW0UyblQCiHpEoBkEKgtKv01MD1It8f2L8JGglHBz9/amNsjcEo7wF3X+Ci
tkZjsgFzH5pEccJxMWoe4I2J/3/OBytMiu+BZNFK/q7t/UKjiT/zVKWE0k3z67VnRaiTFb6LoCVt
mtJ6HYw96F/Pbsrz8sdXO6VwD5geSE+tYZiNqkwG5QnR73eJacT4MEz7NN2mb5VY3DhSsbTee89e
0iW3aiFL6/z/ntCvPL8W3VKyC108Xbo6mlfhFIoQk8aTi67CoWJmiQHQdeFMhqxC7gIZaglFf3Kq
UI5aZJwm4/O6kOC6iFkfzSK0c3rmoMB4HuzYNpGUdveI7H58/tsHrDzdagXxy2FqkW0SyZIxyImh
sDWQW9cBbxAJ0CQdsbHMULM2+as43X07adebx7Y1F1RqNy2UAcUNyOfnMTWXGyWfChLA5XwwJi1H
gHNgZoqVFXpaPRPWPe3M2rFWiApizOImml4ZaO07yFrkmhlLB48h/RG8qE/5IQxRMPkIpfyRqghf
C0bPhxOsnXFPk2PhalIiOTySZYJvhvAOaNJEJjOxJ9bIGdHiqJ/2lTrl1Ck6GFT+YWPBxLtTVSnq
+uuOtWJDgJOP4R/hBUYOvLmxFSbK0sZL2gNlletRaaDVSFIocMyhWqlr0NsIG2wiTMXTrFR8GMJb
voLkp/pirAysikngELd06+1HrtAUeqh1THm7hIdqda/Q9Toy3HSkrs3qyJxLhdnH9f+88gg/GF/R
N8g4pUztYkleoq9R7HPgDSlKNqhOx02IwgBpMq5aLKCNC28uIlSBMXTy8whtgX0AuSXzlSwCVhGq
j0cMwcKkGZk0P0W8VQVBoK9i4qLihkVOKE8sgPWRD2xNUJC/QhPjVcDWHNYeQ1Yfy05IamM9Egpy
YzNF/f0D87GBP4ygk2qTYUaGem9tNnvsBsdDIqD/NBO4nuCxCFqOd9UY3wykjCj1sTaSudEQrjTm
RsTP/ApniNVq0cLMYvgllJN52lYS7gW2UiFAFX8SLeE/Tn7CV6ZPJxd5ytP3DQQ4DV6Yg28k/JUG
ejJCxOpCjTJAZBbKRgoQjSJ7bmKYdjfgaZwbkDSZWv8gztzoE/J9iKylbMJCcbChNzcg6fDl06S4
ggJquUTRLnmTA4ygiXzvrn9lU69D01yBexGuKygXPMk8xD0Unx0+NEUDnHbi5iMYYwsj96Z6X4J0
kFJEAP+c4QfuWAkJqEPZwlnp6u5nSl1UghQF8TijQzFosQ445rr0OgTPEYUDj68eAary2ZGRxP/x
JxHrzewnHo9QEM584YM4kPmInWCp8Uvqj0jBxSQQG0LldUnRY56fQNg6oEgnNM9/q1Ov31K9mUUW
Pbn03gyQdvEkCSM0HEWrSbwaWzq5H3Fa/tYHiV1pZ37VCIWdps7wwJct3bhuqJP0d92K+2/7+KP+
kbCGGF5fTDnT1l6DkYegwtF34d3y8pHcFvK/42GkgaCHphhBbf77hnwvnpSPDh4wUtSoLiPqfajv
9Zzp/+D2uaGkWCEM5XxsauRzYhnJ8hdlCGooIhVyBkccaaVCsaAHSFRBF4JxUYmkRkuDJ/FEMn//
8kxUhmfv83Wp/lV/4ak8TvjFIZqAUnvuE7kTdxy63B/YV7C0pVr6/gQwhC2RiSBZPtGZqiFZ/QeG
z+nX2T4f3roEYzc+/VFgRCRY8im9JkjcZ4eGRU5Tov/DoV0h4H26d2LL+RuhwwN6zKPUuKjS+2c0
KuGs7GOgrbq6CpgnaoUzYiUqmTjUBxWIU8CicEWv3ZPc4zClps1W7M4AcvFRoAVmY9iq3RrOhPcx
yE4pDdIqABUKD4D9gVwIPi7Omfy3WFAwwx1akjhWWYiLwWYgGTC75p4WOhL8EmYk3bSbjp7UL9f+
d6GRyhVuHXsmelmoHsyVI9UfZSLSP/GKDkOPlE/TXpdJTStfATWVXBfzoojCEpOreFhYG2qXQb6K
NafIqHtq11UfWn8FPSnlUOhswwt9WqBwLsbPVyOmmUoSZn/ZH0pgEYZo9iF6iMghIvqINpN3OVCj
J/MERUatXWSzuMBVD+IjYwYVII0hpRJkPKlCFAWx90JfLYifdq/N8zBeieamiFhgTfz3RQv7pE7a
jvDQwLNMmj8FHkUeGXtf9H551kzqkh8aysdR0qguHvtmDVC7D13sknTO0PVoprG4/tjtWyIkvHPx
C0RBi5TMN2R2ovs4pK4UsrODV/jUjar8AeEliEO+tLMUShepQxGHIhrdhGtpsaPrZjNtLy9XAvg3
4RqtxeDCR37hmiL/9MkO9xc6awHnqRzDkOxKDEthpiGD+HhmDnFGkGM58STpj/vHePtFIaL/Ztjl
T7CzYfxV2jiC+kSSyhXyB9NxUJoCPfXQW9PgTbrbuUnIWHVpxD3CSZEliNfMZbe8/1xZ1KkVwxWp
ruq+Q4R98P7oa/7HC637NdSQeXc0fRG5V2UYatPtQl3nl3jdjeYTeVSirNC3w5An7yln00JsVKc/
gRof0O8Cr4eJmgbs/pwG34goxte9hdqh0hfII5hHu8S7m5eslANJ5iwEh+ocYDHy364QJQOVJnKp
riT0CjyjtuJCi79LclsY8exB0RAXDFVGooPziRDkNpFG8jkT0iIpqDAXoVpfll60llqxA0nzSot4
QmFpQACQALidKJvTIKr77Gn9FRijRXXdqTMUmW8xG5LYyVjNMg9fUJ5oaEttT976UuGws2kqYpoU
+3VmLDsWSihuUvYXh+bBPRfRqoBf2qZgHtFrLGz82i+TsKKmZ8gXhRmBacLR5AyUtQqFeQGxyYFH
ynAqtgOVf4DPWd94sLblFMRVf8Jbg3tVIKT3vfMgImz5ylC3wwCEtouqCkmBy3zokgkxK8q8jRQn
OooPIS/wb34VdObXLdLX8xQVtK4FVgaqfN6p0inCMtuFVgvlRqC1Dc9mHO04hQEbXP5kgEGgvVcT
X38vsJhog8cWy48p/IlrP1GXWl1wKeEx+Ggq5yjxvAdehrrc/8tFNwYRtM2byXcZQjXVZjS9Z21o
YDwg9QSOwK25IMxZ2WmXeKDPBfm0H18/p8fBdOQZxCNyAmQBaSRq7KodfEon29T9w69p9AxGmqWq
JRW4pdTqJqNYXmy6LkIyb76uzHlZYBhyTNLIrvxno4KmW2yDmPxHWWYyh3Pbc0ZQE0bgkUqMhJIi
EF/qfeBL85pH8gv9tpBEC0zVhdHF+pCdvNEqy09D00HLkEBRObko6SmMKQwNK84cRGjSDbOZjr90
PdeSCweZ5EfD79JEjYJjiIJCYdpnvLPvLlagxHeXzo/TIhgc/NC19P9FIjyw0I1sZKTOg7nkqsro
ffS+SvVwQiDVlyK9WCyfuekhM5xFjjY4LB/z8li9jUpB2p7TMWXCEjHCOpcVr1iYi7jxhKUvXwzD
DixEJIqv5PuF9g8Gm/cY2EHChrlnwCntFGILOQZONVGwTCz1VzlO5ZRqHnAhFNb8zwmPniBQTctC
YCpG/ge+BSmiSRXdWNYr3hmDRhKeeN/nOtOMidIMHWF1hQRL6xppudKZ11XAHPGHYImtmsxmqthP
ACyhap8AFZ0vmPtQi4DuC1i53kB3QXgL3k7DYrX8genOCnIKojA+wL9SW7367DOq9kR4XBk/4uyI
QQDNnF5W2Ctvt2Osn1ryY6ebQSGXe3Vz216Fmli5C3NmDeMCaUqp5IWiH0Vdm3LDtR9B07ix5Lxg
JQJr4mAAt6Ifmztw21qjRAvERjJ+kRtS9A+j9nt+mVa8V/gK47/D8DQUwMOc3D7Cx4uL//FxIS17
x34xDgHoGY37fjrX5dNH0FqgLVzP+gASDNQ0XhNaqwjb6+aHLOPdYqkmlVX8n0ec+RLMlUM2wrKq
mB3GYB5r/1frx1lKazLNKbhXvO10akM5ppdYnXFc32JI7eA2ud3uw60xwnPPxphwgUvw5NWadGch
GeU4D3WnrCkDDOtxgVqYjSHyYc5s41dNkdAFc17Vv4I6h4KsIREwdluycecx/UafrW6362PVP8Sj
EDoUH35Lq1Zi1VKvSk0+aTjG3IoaBtoNICSiXUZR1nzm9O23b7dEMxNbWHbBpdYDLjl6M0IpRdVf
rz66IlcWUe0BBd0c3X3xX4GSl7XtMTzPrUP4pavPkrc6n1zDDL5JA++VGjRI+nD+Pi4t6LkZet2d
NThnLrzMFL1i70pfuPbtHca1JXb8abV/O/nxzgpfli/G8p1uBGICii4hjSry3K14YDV+q8YFe+61
DRYUsYhgVAMUdvPS7ImsK4q9qLuW/x3x/u99+B3toY69unpNdbCqz0TKkPYVVnS3Bkj+6q7begUa
yG+1wer1h68u4qCj92UrQyBc6F3pDdCq/e29OxrktigdeIy3y53tkFYFdOvAPz8GYyKW+n2HRu/4
bsL/hZdHe2w4DWP75NbnRoRC5I3f7bB09iq2+0mbNhApjL7wvD1EjbvlH8CQb+7R9l+GT4/O+6V1
t5vAqtGuxPlJiKrSGzYjbJo1pAw0euvakwRIm5aHKDUg4Rzd2ui07iZGN9qdt9GOtYV/59fn7/B0
YUM4hSfiATYRUSUEtah4bY1AYQsSRwGbmW5MSw/DP2GGf/XP9MRm/1/VqJR37bR3Nib1faNS9g6G
X8cw7LPkQ9fbn08zfVN++yyzlvFoVbdXeBXz5NsWeYOaOKVgNvrB+kdW9OCE/lyWhVKCHt25fjfX
VlRsgFryDmxKtNb5wwFwPp+/vTnGdsFuJzUc+ziUygrp2o0/g7ne+tdmhbJQx2GTm6c+jZZrnhkt
rdjHneDGl43997ObhVeoV/1y8ziUaPeNrEGjPe5L4lDIG2wstOULqt5tmnCrV2Mlg3pSrz2RFzo6
6TSQm/E7pq40w3hXcI+1JYnPuKOITDEZqRNDiumfDfJV8uVWEbz8k69BniJBe4XacwE4WOM7rjzp
hOhQw7vQV+eW9oicW3rVxFtP11PZNSjoQz5FadXqoAWSCQQWczhTKR/L1ybQAP6RVYlsjYE8rOe5
WYnFbO0Tl4BngH51a51SD97x+NM1R8/mZ/TparbYnrjmW32fwlJB7Pvbrtq6+84Ek/+chC552p6e
h9WWEuRWxjpDSY98lLoeYS2N+lQAzit8H+nQJdaD8YoUQRTffPoduu/X5AhZ+xg6qIEg5AwM0yW1
pVvYZ/wmzgiSlgl3zblpWSkbvt0ziXKevNS31qQ9FytI/dca3uHdelaYEqJPMKmYnEH5B8MhFqi6
Mie0NEgfwLHw1xhu/21Zi8Ow1kSqiiswSwbCAK4qpu24rQO9dcaDMSs2jxcgBvaFhHVDgwtWnmI7
LHrltV5clRbndjxkFeKdGAZqh4Z77G+ffH23y9w2yTu6MOoDD9JWNcwiKZf9O64AQ9xRsHJHJCvr
KfYExlKhVJANCMNKRlRSIJQ7eGR5gHnaHyS2hQhLkksD2l4M2lhz4y2daJtryPuwY5YJxTLfBL9R
Je00NADPYAC/Z9/OcRwPqcQ5JBpJ5K1XKWtRt+Y0ru+GcwjSj1vBSnmeoKr6O6++4RNDwmNok/Rz
3buQ7NYmuDiiaeoOcPqtmeXVbffdO47B4wd8jhQRcN0v/1U6r8Qlj39dGmW4GeSID1TSbsJp7t3a
pP5m4m5LZFlIAWC1/R7ObbvPeaytTOzmD96DDN9oiiTAE8uHxvsQPO4ebhSVFwq6GfLlx6VbX3tn
6FvY1e6blzI9f91/uG+6tDvBtRfpvrvAKJ/mP1q7mW/Cc2kdYfZqEPwm1tXdt4k9TJiI88u69T77
l7/K3XWOaObOTStrrTlTLbC6uOI7SLQaN+gjo/fHu/c+37/9KPqpLm4PL8YVgGl0OzSzrGWvvRqZ
fwCkkaRhbVilkwj+Vab30LLc4HvHp14dqcDsAmJ0oRLyWZjtZ7WZtA3ZXLkliP1oFl9+fWpMvjhF
VZ7+FcUNljCQ2D/g2fXmeWC315xntC3HFnAN9xc6YiEnhI0JzXyA/1SK5wgmNJwif+2EF+o7R9em
lXTWvRMjXG2vtIECQufrxmPdZPDY3pMco13mHQCj0E8wSyHfkNfgQ9X/dE+LCvVkdvEEinRtW2k6
buz4VWRIpE7lpvFbRl7XXO/d8tRoZJN91QV0qxqdbPKsDE9395y007/jKv27gNLjSMmWenD5Az+0
y3h5z04l/N9xn57HJvnz9DKusEqPv/Pj8NzfD097FG3xOEEDfJxKPGWz24gwT8ySUvHGrYIbDs6/
1raytLYoNzKQFLjU7C9PjwCInwyujDGCFO7kCB0rTrZ9Ls2T/96y9Ix0s6h7zqujQ17kL28r29q2
2pUS0eyWAAVz5QHe2uqboRutrpneRaNjBynVs8NOgwS6tqft6b3z6MfBC6em4N2ps/sTJjXUBETH
FRXCC+V/Iac5Umc9Dk6Emk//kUINPJF/Y9t1GOk4DpLBa5ZO0kl+j7QO4gtCBxpPo0XlgsVudNbP
GgR2th4744QsdUGp2VyhLL1v7hv+5bn2n5vqKhurVm39VOFwif+F8JYKZqFiqdAbPQsoABP33cgG
cm8kGtwq0pcrSMq5li5GG4LWKkVbIvAAG7LxCDMWyiy449o7jh7kFhPNFQfCqrVilj4WcpGFJNR3
QhmGML9xUCi/3Ur+Y61umyr6qY3dr9qupNMQXRGV6KCXzY9YKiI06VDTHdYR8Vyqa6B6FYZlq0+c
NIoHyrmA1puFdS1mJIhP5PYhrZoIReLaSntpIK76QpdwJqUeKy6dgLMmYSgBodjS56DcuUUu3xJu
3S1n5cTC0vOsFAsq2cyA+JNqkVLpYDUjnbKg/spSROGBmshdGKOgsneYMpc2jB4e1ZAaRrswKdpE
tG3smVBlCFyVA5WeLduRPeeZfRS/T98cmaP1hDAcKutkPYmm68kBiaxURNIV4tKCh1er3pN3ot07
hpJil37xYul9R2UsAawJkuaLg+UStJFb4n9hA2JUyLS5duQ+UKgiyyGqGoRKOAy0zgiYa4jXqoxW
dluMDeRRggq6pf9L8EbjZYSzn8Zx+valwy0DvJtIu3Am4bjM7pv4H+bbxipZiPlZnYp6FW2izWu1
32BaAYPzu0o2140zpoPphJa5Q40+HaVO0WcXcU6QblDlwL6wO4VUp96RIfd7cW7FToNR7zAMsCxs
8SoUqkvqydlSk+IbNgunbgYPBs1PtMR7CP1d1jkEcZCujN8DQtWIZtb4siDh0pE2LXwZHr0Tcy6Z
lBeXWbYord6b078Dx3UDxWFxX6iXd/Fxz/ihzqLJeXaelYaX2YmezaN4lG3qPOe5sVcO1xpBOX3u
MVsBLoY5aU6z8X4Bp5KfWtqwq3604GzAZK3BPKkOxUK8LuJZZT8wh4feFy+RnBmrLp76Tnu/fnBR
Iil9sIfRZD84Dg6jSbldC1Li4FneKrp5kvqc/TzI6IOFWu/0U94cfm7/ypv02jjoM7Zx0hWH4dar
BBUMKU7dR+vWOnVR9kEHUY/bQhpdabLYojSk67d8l7zLP3XizLkFEERuM0gimz0cynMLC16uD+61
HWdsnz3uhqd/53/lr3/5Vx++ZWwSk9J+W7DHSCW1eDClIKqJYiW5qCgdmlCOzx7qg3fybwhs4aSh
R9og0cNMAxj1FezxxZdNSZ1qHJWphrE4YWcgS4NkZC7iimdKeY5yZd8Fnlv7ZyIEwzu+25cjYfI6
HT+Pvnn3XlVEKANw2YF5IJpOzxi6kG6T3FZjb41jzsm7mM1smXQ6NT6wE7sxHKcI35jBLXhD9dg3
1523EdzM3tUOK6/28/IE7FuX3OzQqlDYYfckA6XpcEhEXFqrKznrp47CLSN31UDOBs+N5p5D3Lv6
yTAdlrpsjKWu1fzNwv3dj88+dlqda94eWQydS6s+jGcpJKJ4RrdpLoZ6OKGHQ5BYa/LYUDSweped
qA6b7tmJi+2XKDQ3GUJOqM0mHjEy8sksXeerVchBa+078wXwhKarGC1jPMCIp1Kw0jvqKE1PM03Q
U/fKA+l1eUHoiK0BGxHWCHx3IJiy+2VIm1CjGNYIDooDqoqM+M0OfJE30+IitpiJaJuIpUzRS44O
/NQR2kWTOoxwh6eWwriHIw72J0e6OkvqpzIAGhs3pYOul2A62EoRCKdIYckKcncNZfSlXtK5whd8
htfOBT2kDqxMiBEKOfFzWZmUOUqzBFpdyu3Doi+K44MFv2FN5UkiqEQFRcTtId+Wc3KryX86/uRn
hs+CZvLtXvG/e3splSkA06j7wA2UshFkJ4QcrADsyf/KC1wtmvI8M7E0IpJgQLTuXJk7Kmyz+2k4
VDMlBdSuK6UyOo9e7Y9RlLKjHnxranXWzXW5uQYC2F4RkCImJSicEE42qzitSY8pte6HZfvFnCZo
OOuzlQgrq+4dxly+SHK/Tih7usfJYXRnq5mgPWARbD9mtcX5p7Z4zR69G21+IUgTWDwfbgxky+ZM
CPtwwReu2KXyGnf6yV9hElWH16DWL4X1sNZ/Hjx7mjBArlhOlVaXWXmhl5dOUvZUcKRcLMgkJ9/D
GtaBnQqUDSnKD81XTmeXH1i5s25HIA/dyjTexIt4UZpftxEV2N1hV5niOIT+LOrh7jgsyVtIbu4y
pJenu/Jb6pL8SuePP6liKQ9iqpMprkNQF1wwwIFQZJLUxnv2nqU/VMR/VJPGPW5UGku9GqFKjf6R
UxCdcA8IxI9a/YnT+WpTX6/Dsy31CUvwwzC4P0YSUY5kLlMvu/ce3X1y0bGgV+i6bMB2j+wRdq/U
l+tOxEOTUTJ6QoaqBthzqwSUdEU+gU+Dxu6CdA2DBrmvycZADdVV+sTfMsfkdF847GH03VBUpqPK
SJIyWYdU/cVNSn9xaysUuPJQuZxiTShxfbV7wIFRdg4oxUNC6kMf4b3+9Y57k353D4lcOL3/Yx8k
PQkTBHruuQQ1qkP7Vun3GM+PaOeYPftWUnLLk+rFI+O3BlgT8aqXcrvSTB/EvAz2+aHPb+MNvkS4
fuNrM3gFFRRXUCGo2HQ7LPRIAL6hPHVAijtSf5GzNTb8t3e5hp1IqbaDG8hpTntuDmtSHdU4wTrJ
FcjFlYHZu4CR/XyxIK32qj0rFIVZBkhmP4KHzPnvRjT465bGEJTpFESLxw2GTxtjnFHGFylZFg0V
YnWr+Ryi2A/2eHf1ythpdB1MEm7dQ3AIXmc/AeBkblCF6Pzexoc2qwwa71LX5OzL+C3ytD4qoIhH
UrdUYRviWz+Icn01htasJfwcqd5rynWPaF6OWoD3nyaJlPlL+MJ2XXajyRGm4YnEUZPx8AOywJb8
aFET7RKvl/0+/iZCc5EWuaURqRVIhErljovBDfeIXHMcawU5EehY9VUaBj/dNsBaUZcObv53opot
ZSjKufDiVUBFCdKQcue4oESMHymFW/VezxuQIyqL+g/vZTTvdwCc4ckJCd2iNkoeVlF2vnz5q9PZ
3Bh+hzYUweo0WkQLZ+bMDmEhg1UF0OioxCFl4Xr0ynWjZ7Sj5/Bzb6x7yL1I1OBLYgwf3rulIAlK
IZxcdIaK92TXoUC93Llu4TzHJzdlnKMMmZ/m5WU0JdZN8QAhwiV2PWBewK2t1ZzUSzZc2sNwXmAH
lDj88/NpWW3z31lx4xmnBtE7dRMmXwuEO/7yD+A1Ynzl68foNsh6kobVAzH+dMt+JB57t0xN6UBH
0pVdvh1YNRLzKp10KO9CiY96kPp9WUsYWJ0cmcLFVJbi/b29L4+or/CL2odY0AFU2eQNz0ODeKXC
xwZsqLavNT8jE+rXLi4w2PUgqCGlbJE1oykJLgZ0l1KD7PlAIh+Su7Std+d4dL8kHWDLT//5b716
/ssQcLfoHXC/4jDXIFOLek+6av/Yo+fefZYBS1FNwysHgsSjhATlOrjtPYcauW9NBudTrzq+LCKI
PzBIlyeQM0qBDgjZd5QgZD5R62GRIdxqGz3cMhL8Qs/4OH1/DDBXPI0g1VBHpeCJslL2T/EJH0PC
pn9HXLrZVjLZ/EKyABAB6oA0Wsbf3ctojHl1Lwxt4nDsIRBDGa3DLzHB2cL93C/b2z1G4F/vdCUl
/2IgkD1aQg3pfgAGMTshP34jpgBFxLqPpIkqGiZE83vnCi2QnPflGWBC18bjJ643LjUw+W4dkVP/
uYFkvviUFMRneG4HEJofAAc0GNjcEKDC8Mdc6BhEjIFFYuNE1XxuMOeDtE6o/QXVObtXaI6LD0WR
p5vgwxvwTpCR8H7Adk3ufhqIpV0Vbw7jV1iDgh+ZI8qeyHH7iY9uyXEz7LO0vaYAjpgzuCtAzwuq
38JehfIF+W256l4PJLcHFcVFG1NmCjJLva/WIR2VsETenZKXKNWVQif2RZyh7EmqW2pUOhQ6kEE8
6dL8ZEk23JbtUR2nj2PmLZeRi5yHWFwlQAHQ1LiJaCGTqrwfd0R23u8qL3+/g+uCfJSpnHWjfpx4
1/Lg/Je0a7/x9jSxm+cJKCKU8B8jSAkmVYMTPS34bihzjj66z98APABNBds7ALiYaC9aXDpg4MCX
EDx1KP+Pc5eQQg+tb8U3bLxX8c4cWRgzhseW7KoVM+he+bfgBQmeRD+WwFMNr6QBEZCg0qruVbgV
21NAA28wA2KARgLkEZFtqCWvvVFMU8FMq5nNRJXNHXD+savhrnDi71VOo0rhF1BFEV/V01c1yEtu
FP9u2awfMMARW0n/jDIFevQ3F/VfqZ6GwgX1cFrK5dpBRTdyLcK7juPcfj8BLh7dG9ViqiAN+9tm
RWTEP8BbYQ6k7uExPmXqmeBAZfp26jcS93fFv5a6VWSZOybVHZuz5u3lAXxGgWrUr07a5Zcp2sW3
Vx+/NiwQGdwX9IcG5KS3ux9hLB1iEhzHHqZJUjWrjFdGMxS1/ml9/vbfw2//M8oGlUk2KM1Ks9rk
gQZuAhpn/jASBbRHLYolL4rcNjeYOfPs5krHcMVPAZbKnR43eGf+mtvv0tge54+lqOanE52jJGj8
DGo9KloFP7jSOrF/vOHUhV9aCSOIMAaS31GV6nCDkEfFzSRkrTznUqyL7q46lHoTirUiO4I7W8mc
rgooPR/Uy2hslP9Zfgo6JHGlpoSuWBJDldF05Gq+nLpdj8GT3bflR7vHtkoFbfmdpAiuRbFHy0GH
F7TZ18BY2dMXqMnC/vsQJ2/2mySwUVHGYa1Xbr27ZWjUGUuIn1XQsFpfL977EUKrqYmkEEAzzEBy
dvdjm5qecfJAkG3EkuaAyhlhFk8t1PxZF6O8uZpSiIqTweyQQELqaKnixP4iTeA3+uJIKDx1HjOa
FU9Blw4NexyyYL2Jpjn9efnWCJPVUUQnEmMpbwtcHXa1kYXg/whnjKo/HIaz3bZi70kNDVcPmJWZ
+4Ceiqta+OjEa5fPXx88376z79y2tJe8Qms5h4hgkDEs4ePhG7inh9ARlH2PB4Xc0VggqLSpwJtR
pPlPDoeHWQ7qgfHDhyiE2cRmObncpi+OODtibEhJIdK5FCPXrhmkozf7tjQWhYJEXgPFgRnGrnZy
379m8/2bwDuBHiRRp6w4PmECueUbim6kWftkTmOwPwB2HGgyPtBNSZN33nwInA5AAH4CnzM49tdG
9/WEnov0r457tdV44LeFlCukukLLlWcLgsQjaR4j14SOERjTClyGS2d3IemNGjU0CMd5jXbZWf/Z
rU90q4xoKkQXulhp2estDRaWgnCkSq3TOTSqPjXc2qjWg9P/gos1Qk+/vFvBIx1UoEQuv+8Af4ZB
9dF6dpP5nX5Bdfe2rWNE278HCR7vaEHyn4PlnWdsfsK63htSw4hAdXYN1LBAwtdLByZVux7YAf1Z
8Zej10De5JVxgyQA8QdbifoloGlZqpWA6DIXfAdNSFpCVLVzaP8Qg7SG/Qv3PtfXCWmgewpq+Z7F
CiHEFnds4FEAadb0rZ43LTae6VgNIcjwoHio84Nub3qeyaYYFbJmtcrbOkQGwxQGWggkVFYEbVPS
QCC9Ze/cGrl4QuJwubHEQI+5VVLZ3U/KgF2LbIGDpBC18iZb1Ff3Tbr5rr4rlFjslg/PjnzKbOvY
k3LizoFdSViGy43q9kMnVcW5RLro387L05K1ATUPqwkz14KJxNxhecYlnrkCu+HuHvF1OcF+uaKi
KYLKZyv7lxK9saFDP766x3/QzG5KYBbr5hcvRVA2qqZheVgZYkY+TIHjq0FG0eAnm2Wzx+Q++nZe
bLwpro5SOuqQV9sVHgxhJU6SFlWwWLvEYe099xMLNyNa7zYj2shRmYg6g2mtUQb4x1xA1g2Ob8CW
anzv/j5i02CJulBDhDZrhvdq63RhiN8NBDGvznn1dHzoPPTYRWJCNbKFO6/Fy9TR6gfn1WGL0xAU
5kUK+BR9oNQ2a2DPvxmbX+x+UNAOUHGiCVe9js8Sb/cj4oG7V3WacJ34tlltEf287kzD14bg8UQS
BMk4PCJSbxsta6K6tsgfcmAi6oRODsoDLv6l/G/jvSSesRJtG2S8wNSEkFMVBQkqnJmy5n56mX93
sibUUaBEohLIL6ygEJBsy8TpWfWStdtYi1ebdWRJlZVDnEeJAKum/6EAZFtu6erdMCxo2BlZGw+3
ljLNP2O6q5v+PKv4sxX9uj8eBWNl7A6vXjB35AlJq4BSS7aBmAj6n/lrHv0hpQU2qLZu1OXVEDUK
T6hT16GSXwxy2wc4vd3qhiJku07sjsh3XAWhkD9tHS2pnqz6mk1aknSoNlLuv1NSkAo2amXDjN08
G1Z7WJv02PH39G9SuZ+IIS9rqM5Coaehl4s6JsUOsSMlQ1d6X4RF8QB6pHxm34Bl8M2/LvxO7b5M
W/jRxc2YGBNnlo2zMfXm2RlZWbpLEZLed88dOzKLZ31b2mYNdY8VXw8KJw2qLqirHGp5JK+ilmhj
13YaYz5QHWREFPgPnTFugCUVai24YkH0wqFAjiVP1INi/+l2w31m39Yqj3qeSJB6O93VENUDQtdc
Z1UfHxHtysxYol9r6Eht37boQDAkJyEmGkrBDoJEiUuP4LF9m8wYYOmgH17vMDlQIzvRlYVKse0d
nOZlcVkwkafOVFriKr7N1f4pOAVPipaUddZtZjhUegdVik4z4S6yuvc/lluK0scfA2eYI+CYBXWK
hAhr8itcKGtijDKSyvi3sn3sTvN97GfL0zxbvjHcPvyWQbkZsUJHq6QMWmRlvy3zmj23dbPSETSH
Jf/YHEvoXxlivJdn3tj3My7MhrAWuCOYERJnkm/AJemuIx971BDJxq+1vP1+5s7yM0+nH2zprlMJ
vXUc2nvh3Rkgd4WUGy9ToCc+tEqLRXFR2YysttMwoiMjVtA3DKGjqUOng4TsWItdrYPihguDJDDX
SRYaF8RRZvMVRuM16rM6Pg7yWTj2b2zy5d9H5zy8TE/cjmMcHdhzQod+5WrRtA++YXn+/r1zlHfr
EV28JuyXjBoNHGLBHc4oJnQTCgWxR6MeYhlzef+1l/aSHUQ+EDQRgvd+Jo/NEIqSpVGmbdor8+8J
/4F67e5SJ3339ol/jnEU826IwbAcg2BGD+e666RDzNyu82hs7ayd9IXioq9bG3GdDVJgbahiO4vj
KC6sxAI3Os2pB5xW1ROGKXRk9tXeCn0hHZBgVUG23412OwAlsB9KSeIcYIzxbr/Z7c+d5NoiEgXI
/uIECZh9x/Yo+BpNlKBk4H1EeNcWEND377Y9Xab0AyAWeDVTEvBK47nhpaIB5vQXLCVV9EthaGyt
XhZ7RHLYlZ3NBvFr93LvieN57cO+hmIS4WW7NJ6wE4hbHSSH69ENLuuetn4frserIyTFxgxEWn7l
S/ev++w/+6WKexni6E5mJP1+0rbBWkxwFhTiuReSDOuUY+3/j6bzWk5c2cLwE6kKJEDSrTI5xxvK
NgZJCOX89Odrz9nl2bM9tocB1Ope619/gIyMxeufVpCHFVYvvEdIOQtb3w/oQ4VvlAhm02YiFO0j
OLx/bsVQQmkIqbRZUMRtrIe0dDEs/49NTgDGY+DIw4Nwk89mvVgx0+qEq8zstkynDSmZsEsQUepw
rqnH9T9t+yJmgNGRY/aCiRNuPpQH8eY2XFQrZdHQAAq4aIwmNkOPQ2E0w3qAWw5sAotga0RS0ecC
xuVMFv2qX8WQuvFgixKLky31qmu/Ez9WOW9GVxO7p/QEM7n+6cTA2hGTeew49yu66d/it6IYaI0B
lfR3j5cs1eG6uX1m0rkdWFBJaE1/5aPMT4B7gQHitv9T3fJYdHrXkHEZRYBuvKC+dk6OU+xJn1WU
LAmutG0KJdr5HFA37WI7Qq+qTaPYrXfIqWYtFMJZ+7H91XgZDpbKezbpnHCXnvirPACvZQN9D74e
X+RLwd0YtHNuNVvdpt26QJ1p4nCLrMpSnveKbBOdhhMyC1vjBapMHRvDAxdcNpJV0BvptEA+BNO6
NrDtg17MZWPqlJvvnepEhRV+btGBGx8rv1dgRr7FLffhIG6JkrDLsd0phyjfvjwu01X7ja7RQaLG
Idqswz5NfGCNHUHDB2zdDSjUKNg7mDT2m1schAcqHjKQFBPusYeBgY43ApPK/gyFiS6hhl72wUs/
XGFvC8JXzsTuWV36WXxStzgw59wRy4AZPXAVsBrXzoEY569AupMHkYmH4ABZgbccMPztSPFqhBZi
OdinkNrF+bzjhF732+E2zR0GkPETy3xT3QofZkyG7CG1+nhRbt5z4ASi7rizWI3NKcZMkPdB+9g1
4UMkrWOgCEbSGirWZOe+pjsxu/Fe2DEw4CTvDKoRKih+poARFq8/dtDPQOnuJ7GEQ0psGvitQqHq
z9qhOd7JOCRUzfUgYreoG6geOVui79oIzzJv5jn/9h2uGR3NTWAl71lB+MPr9oHiQSrDOaJWYSYE
2eLOlmIwdxhswrvFJCH/LtnxGNJBjcF5FVR9Xqwa3LHn+b5B2OwWGUjAx3eGxL8I272Eyjxdy0Cy
XrLizxI2Yuzy9I3LDHv1zWBVzHqEGEKH3cyDLyr0NvcyUGe45fIahwMVLuJwUcZm1X2/gcUZe7ys
XF9Djl23gOWHGr5/aaiPPLQHFJEM6Pi1Gd1eqpV97B4349CDV8uvt2qESE2cPnbGOE1UXgAUEIH6
XgOGA7DqqWYYyWj74lLTwtNp4OXOyoM2ydMKPTECaYkQJYymsaKvCbwnZssNRoq4SB96N9DxpoY+
ybL68CnmayQiUgSCCDFC+VD62CPdqCEw//ix3cKWhNSazLGnpmj2rRE6BcgT1aN4ZI/Qyyojv8U3
jVmXbyR7ZogxhALMaDF/aQ2ITPI5H6+YQlqyl+0neOEx5V3XcD8lsx+BW2J3L03hD8hOBKEsNANp
rpGew53DlLpldlh9Z9+clZDiBqmZPBW40c/hj48VdmUmX8LLpV/87Z2M8YAwrH6RrFKMbn1L8S3p
EgE/4fJSHvJNvtEQ+uwCTwVCxVzpgzFBopn3W0k5KcnmJHNUdjbfKfCxSOzOX8sr9VD+Xat76ioQ
DwpCYLqZfCY6pjXyxK63yZXCffyFAhFkPIYrxFEGS+drCFrMywTyVTfKhkFpzxig2rZrzB3Fi8bz
nzerfttdter9mU5ZiBJfmYeRXd/y3pWweGunn3VHA8JY5to/KGM5HwFzYiymOEGEExU4AUZUwupQ
6AeBh/Y9qsIDa1gcdViZ/d8sESkLjmjCFADE9Uv4trU/rxOOAgAGVCHg10zipYN0GF9VVteZJxji
hSWCohW8MHTmLcIxRbhZ6uv79rULdiEF02eXbspDgoMObymbhtBRZatw42+EiVVIjPxFYGIyPmnC
OENYiWm2iKMvIIgIikjqvsXY+hDbwh5XDPfDmaCeCXvd8Fics29x45yLP96PtmJZxCZuFj62JG9C
khilOyX0uYmXOcKXmsNl/3GSNQwZgPLQfqJ4GuWE4JCXi+0AavnKLGVDlHMlmQbNKkGasPIvArth
5Ap8WgKTUkD6a8ayNMU0xt4bKENZFHBohfemRO2YnATCV1r/vaMx1gn/ArBHAEuFmSOuxt8CoHfs
ZVuBnQMNgYQECKuOEDOFOeP4m3hlwVEDsF+zUIEySvtOsJd/kvfCW15wwRiO/1Uvb29MPcrHQW6t
hGsu2cw0dhHWdu8FfTdAUaVAbjF0nNuciFFfjP0Axq3L8Rk9DVBqNh+AhniTiTnGiB0CGn8cIuVA
mDYvqGU8sC0Z4QT58zL1478CeLgQYywxviLyiYUmrf0NGhxA8czl4MInn9ZxnjriuwP2VJS07SHb
jRf5Q+hpX96/lEwK1NMd9jWGnurl7gK58Uz6QwqWUbKGc07qYB7MSWymChOwjABoauw0eAiAfk8U
ZcK6JiV4mNMcfwhkESthwpYewPAWb3t8/ix/JmsYbSjCqVsMJlvq9+ioOxrqLi/YDkJLqhyV0Z3V
XSeLmAzpkxJuRdqzUxN6JANLM2d38Cw7vEMrbvHeuSOgnEyz1g2UvXxVGSUsdNjCLfniAAcX/T3D
cB+g5jHc8RCja5Hfhv2upU9G2Nd4deINyXmrT8NyJaNykoeOT7BZql+HQzsM1pzlaWdKrT3m945m
fpgzM0MhQxnlZocNrfzbiObt+d2yJ+3FIYoX3oty8z1T6DSYqvbCl3jCd/R9SMBUZSovNwH5DuwC
YsYd4aS6LpBwM5OVjwmUu+cLIGfR4RyWsW1PGJ3pTko6Q2GmlRWW60+50mOE7J4MEyWbSzgnKd74
Ku8wIvKTNTnjQXu8R+eGxWJT7kSPupvrlyyF0rNDQDk8TMwwdpqA26DXsWLRFcz92KEKhrsvYjCM
/pJrU/0yQaVBRAzcZJlZBpWv+Bt8rrBbRy4Ls4R9eci0+eDkX3XqQJwTJbp6Mp5KGg9prThDOlew
xIZVworkJuNs6mwfpsePv7j/YjWpPjpu0tzBmznHkf9j5kjwV13hpFNih4djO9a9EBug4aqGisi6
xhXz0E8/p1aaVcOllG8DPEAR4RHIqzlxL9Bb5RvYfwuKPTpJ3xl+MjXzssGjQXasma3KZB7Td+O+
VoBxYk5FH+emO+MeKtdnRXmnT0NshHZK4WT4gSpGCZgyy+7rINhV7V4pd2r2M042+vBADCMH+Mu3
23jOvFKfWGPG2y9LiSwWhmB5Lvn/eHCV9+d2m3Cv6nhdUhz6ypR11qHkmVbs5ejv7vMeCr7kAend
p73m+L1FyBehF7A4vCb5ejUef3i7OQt+bDILLdEWHVVHYu6RrJTviJzsujnJknenVHthk98wO2GD
pcKHCNV4Omaf8Ot4OPh1x+Q1GwSAtqN9Vhvx7kNRfs4gkY1u7QirgwRmbc92V1mDtYpMhDsRtGEH
NKLbNVDz5rOcxGYG/AiR/oqRHMAQJNnTGIG/YiY1wvfT4Kf7ue8GN6qmdOKVmaWlroaeXEWqYHyu
VC3xjrO5FkVxdy2OTMRObYqbfzeXoOVrMOIGEc/BfwLKTGTz9bZQWafzFgnMYB9g64hdyXOUewRm
wgX+QTQGJuUgU+iyKaZ3BHr0nr4crUHDoORSMjF9qsxIhATwZskOiyC7qDAlcSm53EnR4h+fpb0x
ft4RESwrbyCsCTnR5pJLqZZCCYNTxEwAsnph99uf0V76fY2Ymf+tp30uz5TGir8CuhRXi+hw5iPs
4+D2jRjknsL26/Vx5G4vxWLQDRgpW23hyLLRyZZEjYNHDOGe4Iukgr4YN3HilsiMcoveDdOLnJep
wLViCOibzWf9Uu2amRiXBFCe2PqRlaCZI8qOObnvBKyp8Yx1MmCWCoIvHxUyWVFAsGOGtVONLGhS
Kn2XPcQLbxCbLJ5afDsdlkYndgJGfCqHEK0rx/u2P7Qh5Z/JqVWC06mzmAF7tB3VyxRuJU+CIhwD
PY5PifiecEXayNtMoDYVJtqVVDrIjItUQvuGxBDBvdwr1uQ0epn5xE2OLUxXynTKeSOgrBpPaWTY
PKONLpl0Y9rIUDBZJixw26yq5egXMVvAJky/siypVd+GPGH7MBXsJNdSNksVaDnxcvw2s6PqJdmC
hi/tfwNt49MGMGlHFMAkeMYrpWGuVgV6jGaljI48EvdLCGs3dKRqHr+s8Id6dAiUiCGpU8AfqK1v
BiYPPq0D604pnXGEeKhNOoybJK8duehqOHKkMWw0KybTs/DeFPalLUJFBPtInzhSa7WRHVApOgOi
PwjgUcerAI1KZGtksoMkpDMZTFt3BroDvxt4FLjJnIw9VZnfQ2d8Sofe5H3MB+ucHd30lauE1Wps
N+35U6mWBGe4WOQBdoP6MnxKklkl+5DgNkp29kLhRyAiwDBPB/TEU0cAnZD6cK0VHH0qLL4tIjvg
NZKHJsgv0kp4VpLE2XpRA8lTQ8BkQGkkPQvAVZ7fM7ct1/omo1mJwk3QW/BEw98RlwbtI0oxBO5I
iCtXRY5X2vnfDIEZw3evCvlRcKQD/2wpt47dA+h7M/6+sxQbp242Q6QJ1/GFGfL6Dg02m/ljzj58
uaJo3WmbIacDKhYmVLDEhFtZen13FlcN28gv4ar3DWFih+HDIZt3ImwaFJl2b7yX1p8VWmaajwR/
G6I8NvJD2+RTDg7OIZkbEvQOxANVUe58KO+GVsg0Adz/Oea6oUTBU1Kmah2+7PJl1wpjIEsNLThh
YWui6tChAL28SmLqshiO9kq77Sdml9nqxGzfdD7MFy2lPdTvednNkrdJM5ZAFkWV/8dcfTVO3JoN
Pkedm976lrPXuQ/RUzlta4bYGKUOKb45HoEUUr9p5E7UZY0ciHVy3xbtZkxgwgvPXIxwUqvuXRNG
3JA4rM8hj2wFlgpAuw0t3sdDz/fIKC4at+Wul6wcbxByXQg6zpwBlvT12qeojtgXpGsZf+fRpuJ5
okSjOc3fc5++qJi/oqVfrpX7rkpmPUy7eEcaWnm9m598nijrFg9fS+XGiNiS8J1j/K1jMVZvagiL
dvyg8jJHKF+Xyfc4NmEi7ysY9yaO0pUpzQdbfAMuHa5+mFn0FPqMuMEUWVL4QzhMCT7OoFpMPlbB
7YCstHSw6sMkNLpCxOANfSS6WdbIz8c/zXbEKTIdOywkU78B4l7BLyr20MJinwgpzkFR1ng6woQT
7jQCr00g4xC4iQnOmy7hPutsLLollOY1JAIoGAv1gfEPS2Ni1MziZfYLgKsh3m4orSir72vNVS6D
t5fEbnW6v6c+lj5UMOnqE82AVUWtVbkfeTZmVKdaJfGU8CySeZNuunLHXSsv7v2yLmY1FiZYHE0H
nzn3ljaYQX+AlXRqkpNExNnkUv+QLdKBKt9wqZEka7DTjgq5f/MPmSqIQIINDMCayX7v0wibg3YB
01t6KMIIkrcmsWLJS7BEKY0++YKC3IcbmNPV0Nb7i4Qg7PcDk5GprGqooV3l+0+1gVpsKFcVCzCs
HVZZZCnrbB5dBmyRTgJBhG1OmMBHTGhBzjGCSOgPuLbvlX4pevMN6vNX6g1aTjrR+OuXhjb08v6K
GarrAEyFwRD1WNK1zZHRwZGyWhU0/Z/zIHxU4S+QbqRvA3yoZl6pOADiaN66s9yvuUzJaIuZOJyL
BUV+ChuK5yH9CASMPWM8l08AW7PeEbG6vPmMm7GjNiCk9Bc6dt6ZxFPJFNgUtjK9r2J3yytInlie
wyb7pTDv6AuXGpyYS4VMecI01tLdeKk/ho/ANxEJDnUxK2YtKAuOnwn3XssYYDw0uqMyZ3LOlG80
7YXd+bMDcNsR9ggKsxlaAQBwwt2IBFidFaHGFV4hn8Cq7ed189GV/w6tZglzANJBYGWgHLRXZrwZ
S1bBhvAVPTSIEdRXp2SGDjW1OfSV7w+nefmYnOisR7EFsNwcB29jgjqVIwKzoUvAiPqQToFaiRcC
QV5ztdfBrrjR6h31HZMFRvT+YQLdZWyNlhWPcxsDGES4aCZnPDdN/5c9dgTrRkQCkAL7zabgYBj/
AGF7AZeotnSdrHTWsaHATKV3oQjvkLhBVMETM7AntzBiHXuxYmZv5BqrXHdHz7KYAhLWGlPDSewC
E8ggEivG7zhAkeFuRQH/XH1gQSiXeGTe1QttuKK7S+1JU97TH392wI0zTcKDtC6mDHA0wXbkgAZf
YZPoli1OW4yHdbvl78du71uvwuk1d9B5GooxrNc5PJS9ag1u/gGrG3Vsy+m8qBb+oR7Zb25x1OiT
3Tvb8Ew/xamizWNHGm0/UGwad3LKgV01nKDgRFv9tybtQmb1t4z9HQXt5Dw4lgqZ3AoTdR++brrV
NxHHAPeOAOpea2UKI8HkPH3vWMWDMbcezA9YUhBIz+omHyF5hLi4hKXJkpx41JfFAhZ3uGv2xfnN
Ju5xBskZgx8YVpPdYFfThl07j73fVw2JkXiNzAE29BA5qH2H+wI48KMB48f26O4GhRsRmjMitGhe
ccglC6xZJ5k7oFuQ7Y5bfo8iYUdkGMmGHWxSaCf7cqZS89MRP9WltvfxgXRpx4QwvHUYSefPj2yg
U/347mC0GFSzAjIbkOeP7y8DuuZgKhqAgoQyQ4ud0disB5A3qEWA54dzP7Up5DpTz04lvGA67uBL
hf+FOClf1fF+Iq07+DfP+ivdfTYkq8Ogq83ukG0qH9HZq5n1H0aZ6HcmLxfdKjY/Q7dTTJ8ZHzJQ
+PX0/np4hh4rBQxGAvNDX5tbMGyZw+JshjoEaa3Zbu98rrr5ihDSOxq2CCO5/El7o95oAzka7Aix
1ImpyDMkbxuRqBpY4Uj3msmjDeew2maMvGHDSdi2NmB5khfhgqyQEcFJxCL/89QfbNmUiOEhr0Xy
+rWyT2zJaWb8jmn9+wm9bmJxR/b7MQytD48q8t6GG0CWw3gqDLY+Z3klPhPWstpOg7VkVcS8PsZI
TfSDliHW060gtcLXc9AtaMTumtPhnG8ANGKEsSNoq/GoAHPfk5rpvtKM1vfiZXX2t/MPaiD1Orgl
4ORn5YrOyP8VKoVgIZ0g/B9wPElXGISLZPACgz2dEqEItwNOymsbbBT63W8frn9qNN8w6euE5lgs
y2r/wlVg/nqb1TcTy5rms8PGSjDiJCh4tGDVpTOsCsPnN1nq/k5YRRA3D3ShWgy4FtET74Br8IJg
bGe+1+Dag03Ae5kxUy8WzK44l0CeRg/06kjbR+TpYk9DSlDIOMd6/Yo03g5leG+XssvSav6GOUq/
TGHZf+kN/5T4BZh/uf+0p+GzZxtYyRUlFYNjJy8cdER0ddKzuRtvhrmCs4xKzclGkDenYSJCUCeQ
Nhinj2jvzBAQSZ9KY6c43A3/ZQzZsuCp8Hc0WOQGnOmIRHA2vRPf7Bb5ib+QwIXujPqro+W8pOwi
1zeH70XjTceCILAC/IBpOt0WAorOYW8UBx4T0ml+QvehSDZ0cX+nP/mHa5h0VlG7vbysHtrdLfbh
LTp2ITtNl9Kc3UJlF11eTw4x6jp8j5iffdw7Ls5ugrtSQq4QdTCJfsTaTCer5G6hLiyIOmQC7ZQ3
5J0MvupVetTwXIXxhUptCMXNpnyVKYXh+O/SLdr0cWuN6Yg18FFkhroJkh9wsdG+KsfaTX8nPRi8
oVL3ivxLTGcu8gJKHJoC3j926q/+Vu3zLXJ4CDelZuanAfPKoyyi6Z6TC4PMdCU7DesE4o8wdcRZ
cbZa8R7Zo4u/Upd33CbS2R2+BfL0q0iRFCHgUPZ2FRGNZHq5+RGNhtBKxbtuMfxibwkmtu5OiOf2
52LKwF6bzV8/JbVGZmiSOTjQPMmww6Fws6lbXED1RLMfTRNnNDAoppv8HE02PXmX9ARrfjqurfuZ
0QwQytilL0SgibMoPniCXW9UzNKu8u3FTkM/y8SzsFPflp/QtQY8LtF3gTUCvgNRzxmypFT15ui3
2oUXGmz/Z/KFXQdnCVzLapVuKGIHp04TX9KQDsou2R3dszpxoN4qqionfVA/5ocXxHyPeuWzGnJ+
9kZ3I2WB0heTvXwtmuShVT7euZkGIjwBMoGXfVHYwb8QJRiOUhkoCExVSnxBY7XL3onIaG4tghe2
LTaB8TUV33ux8vF0fKasASjSb6ZgSzqMADNDCDbVtISTT6/CuME31X23VR/UrZQTkSARA6mO2ZYP
qGCOZHioJmrGdTcW9D0ZwHJEQBQgtpV5stFMB2RhQr94Gw8db8ZwBsbgwtyP3fbYnGFhOJ/16Czi
HDlDvRgjcbKv7Y59r/FeRLFAvzP8dBG9f/x2C1o7GrvSNDwirnUDei10nPwwWum3QR/n2zhACi0m
G6zMScm1PXYjDxVzg8Yvd7nm0D0id3QOmUFxNtuFbMNGQxEaf4/qVY3b4I1YSRlxhizjAh/NUGnQ
v/XsA1iY1OsMuYGamKfhZIVqQzmCLgyP5e2FVQo5iLKQi/+Kz8KZTtEA/ZnpIFOZH1pBkXstQrE/
72t9q6J1HdmTdBqnpo7TmVBH8tCpGyBzhkLIh/ArF5lI/yzTgzNO5EyQ7jhZarwnp8SmHbUkR7gF
QaD8yx7793bdTUGwFkImbmoSLV9/vuypKewauAJ/GlKmxLAN6GZmWAhZIt/072NW3tgpeN4IsvTr
O7X9zAgZUaI3FybqgSNMMHO3w+s9QHgrrgCQBB9CLS1mUSLt9auvQ3wKRO4o1tMOrmEEHYMLAXkh
YBB2ccITdyqMfoVWQZwZd2u301FrlH+eM4KRuELhGdv/eRzN2A584QWLY/9dCCmPrTvLkf1+zVYz
3/BEvI1+lZijiaeETJunuMVSE/6Ob9NrrMsl+jMmAevYfWLrb229jqsP4I8G+LMOHAwozA6r0Mfj
JNhygjMk7M4nrvB/FL6CjXBTXn/jfLiNcb4TGgkngAGDCAH55jrUsPdFHOFCNEAccSiOf1Z4Fpbg
wh2xN6aDNncUypT3ivcWRc2WItAWwt5kD1uUt/Xfx3Em7PRLE0dKykWRaP9P9ihSp6mcRpeMm8oS
Z7FIzdQJym3+3AuEjl9s6pEn/GAFDxIeJ69x1R3YgbfSxkfbjmHvB5ulTdxMo1nBkA49X2Iq6GuV
qRKKnR/1O68Eu9tVbt2PI/yF1jDAh9PJSSptkJ3XPA2/GEZRkI9wAPyY4+HmThumu9TeCnMnzGl4
Ubqp+PDFGU/osLAE5/502jaG+FWdhVEp1/E0v10EFykxlt8HEWlzx8IPMoVJU/USEIGwsfsYl4uC
/xXMrcao5i+LEbX5EA8p3LLLBf7WwuI6w9tuTUc1/xi32x8DWkTUrG/CvlbIR1RHhtMDER6uhtCO
VFwn5B98BDar0Ij2+FfCbET3Y4d7YWqJzlNoY1iVHCh/PDzEL3uQKIsJonaCCIxpTrbSHc5KEIw5
PWF4N6qx0/+QinFlwF2+TEvdZ6f+B3YDYojRtnlOkDD4l3iNRQ2gL4+gwd66z9jNwdcGgAfXrF5A
Oml6CO8ssmFqDenIZXui2uhMfJoPiDRLhG2jH6qSIrAaDALdJrA4Gbv9uEdkP7ikUKcJ4daQX9L+
PsrOKlgaZ3iMh3ZoR+CemQ0GCnzHGGhkJmhYbiMboGniDir8zuxgqwL7UhwG7Hm0cauxMzzU03QI
qyVo1tI3In+NIU7CPAWB6xwnIyig45m+I6grxLoLfjykUQUfkAQ2n4V07YWLzzpcQ8IG8FZRyDOr
tODODF8LH3KoQ/vfwMw4WZ/z3dZW7DsSIASo8RUdpf5QGoIWhlgZIrtZ+BcQcEWwa7CprsS9yLOm
diazjl8P5mkVXSdPGjOfiD1/70tW99ut+AbHL3bImSlY/zpz4zUlr6BYkL+yldSpBDeGBm7bPVnU
3Q3foRJxOzC8aryLNaAqo6Rgi2FUfh19tZAmzY9X3ZhMM0tOcIZz/QugxgEfJSD2Av0TuH7swAib
mNDNVN6PFN/L6IAR1Uw34oNwsvzntzoikkC4ugqOO3Z3ZvnQ4BmhW9q3sZHvs9aAUwR4mx39gaXW
q3LPOuze7DjDM4T2l8mPMWE2eTN53yxd83oYVqu4ujBLzsSYEVIwKOyGIe4wsGiWcb1+MU2YR7pj
fH4x8lTnYBSgPQVgAa4VhM1UQiAIuehlC6smeXa3w1/9Tw0PubFE95Tt+02VupBIio89eYvMFRLI
HXkG+sQmIKXrYTHNR8+GMtgmlI5WvoXnwK4B9xdYoaWL2QFbjQageNZnB4EDVvMgngMCw9zgt7fX
5/RzAFt1NRv525gZD5fZTAsXw+5mGTHWf7sRLOL23CXm8AAZoy+w2/M36jrxwNQqD2MRRiUmYiBu
xEV77RtjkpsZUxioOvmFZ+JTzZLDKWCd4jQuPG1GHilGh4xu15gJTnNH3uIjzWHwPaH42YMmp8iC
GRmbiURlDW5pxLkV02UPPLDHcbALAEe+4Kl0zRGtC68OZQB3mhYLio4OSzfyZHz3KvPz9T5JGEC9
4TlSoyR2StnI+8BuAJuDiTPqr9cadeidooZ4qdOEgRUavPnHh2WK+OUNmJlyL5jpwC7R+3NHQwUH
RiDyAnRyo0xj8GGSPzqzGRt9uq06j+l5M5xFLyYMsxfl7IXkGtiOGOtB9WyPRTfPOfI/BuScZL33
t1gmjK/K2CT7jjewINrgjZ3hJKXP2qWq12rTyfHe7UYYm4xNOGO801B71aH1lmdqYQ+eYU3v77xW
2LSVjPi7OZgk785gNjkO8YRQVp8hKJ0HDvkHwuKG2XtcEFZuA3THquyWjfvaacsIrCZ9BLsRbtQd
B9FMyAehyAGuM8Lf9j6SM3QX7nv7Ru8XW+2+3PNNdgyUItzNzOvqbzYoTuy32TIcU0xEoAQ8Qavj
DZ4w1jFJsdDnnHIIUErY0fdbf6nbPatBa475FAfsVTtYfWQ37Z3644wXA1ttHAl30BsQU829s35R
bB0Hp8+qISdHNwMgJYbukLqBKn2vBGUUM2xDKea55ozZIXGMcbGhnKuoGtC973GE+E7BByFc0w6A
RbYP9jF8LMifo0XhNjLGG3ZD+b1s0XVMw7GJuskbEhXJ9mciGsfYfSvD2GYJ2veMDaA8DA+8n12+
SK3BVnCqTqx3Nt7Rtn1/p8QVbgrdlVyFNkJB/NGf6O6IWQYJhhvYUOb7FjqNYbpKDkeZm2X/+mHu
ku05g/g1/s1ye/gb3sZM8Hb3dXsqaCgGVq/b2R37i3TbrHXES++p8kRTPi2mshNz1Jtfpv7ULoG0
TA4DS15Uax0Dt7eZJ+YElxxYmEMktOc7F9V8UcFyH5bCNqB/IGKckFuIyn64iVZvM4UFkCBsxPei
MwvU7nCNfXvC8qMqWw0OzMihpgmUxUW//RvfBt+T3mq+8RdzsjXFUPXINn9A1j1dVx9Hz8wGm/1t
9Ibv8AyPGspeaqUdww5AGDbCI7UBdYsDCfEDLXaPPQ3SNXxmkEaTycMEdwpBEDzzxm/16e4x74HF
SnLb6/CelkjwQzM852doCkM2KjgICgQGD/cIBPw51+7FmH2A6Vrohf1U+lXceC4zMCA5ioO+f2pO
vQR4nKgggtDD+oZMp4CXMWe8QELXxNQ0h8HD4IxD/ZwG4Bg45TbcDelLpgA0Dm4cDDweGNMy8uaG
kHiglMagtt/AMju4kTLcsSeDcolza4sfMtwmzM6XLe1z+LrWghwUQRkFhZ/df9JdPosiF27k4AdK
z7y7DlFwdJvsQnIFpr3otX/uPxL5pgyh5q9fLDDYAXLUMRVqF87zxC225YbZL0/LR+0TLXnDmJor
uvUzQlG46+8mxLEYM7GWwLRVh2GpNOcHPrXXf6av2taEAYdbh14fMUa5pPkjiBbv8UkubcVkWYbE
ZGE13ayV6sZyBRMC0lnNPg9Z4ky0Mw6yyTq4O/mW1W0Ot+Wc5+RCwXnb9WZM+FoqZr7Vks2JqY7Z
r4LK/KnnajzF13yZHTEZZKfxcS8h3xBTQKq8ljFuMmtCcYljBsC827TbLAhoGmVgVnej/Upfjv5k
eMTmyPQ0MPEKKBbv2gRius95coaKswn6fGXGzh+M7aZfbRpkcE6xSI3Et1XVej1ej4qie2Tv/eyU
MFlYhO8p6Gu6a9bMT4Cu4Qg9Bz/jbQuPTCDYejLvsRzrV1AqktLTFZz1cm4mxR1w8mgwXJxMHK/m
K/WS1PqQFsMBwQspwTHp+43BWaNod4fLeEaLZeLyR0ghpzKff2C8oNn3Jp6PQ4egBQWHfzqx+tTa
oHhIatkC6q9ier8UU4EBiY+c/WBwIB4Ez0v+QNsnekvhx5XT9okOVvhwpYR6if+6OWgCEzeUF39Q
gWphOCTyHkSXrFqaKUQbndtDiJrYSKhsdSG+yhiaxAbxU6KbEA2y8JGKGLDgJiwMgpjUVd9YlFjC
ekn8E6I/w41wNjAi/uPJuKJf/whPKksWwwFaUfF14Q0n7E4Ti8BjoVHrzX8NmjCYE/aJ8NiAHpnT
bcRXxJ9DDy9SXvW/Vw+GOEtX7UmdqXg3cSSK7k88kMb1Eg8GODmrrPMVeBVJnbzw53TDiokFyhFG
JR8imEIgAELTrdnDDdLmKTg1cWXsNbz0vyzYeUegF0ovV2GzWvRvh9OgfdkaXzTyH1CZNX4vn58I
tj/txcAT/2kOtowAIykOzqXrg8Cx0cM6Zd4OuCJ+4oN7p5c0K/FzdD/YO34PsHp+jLHSABdXHhp3
bW352pFSH7k2RdNgdfxgVAzBiYkITsZ0fAwv/oyd7qQzO8DUbQtqBBTgvn6E21MsbOocDcbJcXgU
Bl45IkI2dKfYK0xkxd8QLpzYTmIdAbbMuIY25ZDhZdOuEqvFkpJCaxEyh0ksnoBwESfU4/EQHvMc
yvT7Qnz/WonQEYbpCOIoXfEQaFek17rKY3JENu/zfgKPgBU0pt+6jNxE/hwTe4xad1lq4/S3pA9E
WY6meS4Th/2g5Cy8UjGCb74sIkPEFSEPBQQnNJ80uM/H6UEowRbD/vlJNS69g3dtYpzYmSiCZFt4
Nv1Ly4jQ4/3BCmQTZSgERJ4ZUvg/zV5NRtZoBlPJgRBjLeG524jVCwKba2c5JHRitBQhLO/nwE2t
OeWCeZIcYleg3vsuuYre2CJjjICpucgKfJ1FMKGYhMxFejhGArcTQLsTXxSmHWRA4krYMCIjpNuz
9I1PVvej8goeN+N3xk0msYZEU7/OpcMQnKkKBOhNRKiitHmtw6V+FfHe95X4Kj//91k1x2Jw3pyb
s4QXGsAgmRpIjhlVcFtByOSaxVtxtwnQCW9D66hgTtOsNUxV2C3YeGqMDcVOMrSBrZ2R09uz4+wL
wJmiid//Zeb43hd/DxzsZb6vEsMqlDeO5ghvtcFC/M1ugSX8l1CZDgHHh2awkZ2VYl6/hJXx9YyB
sWpuNvzf2lw53sRHalyFB1GHNlX8q+JzyaUsgZYn/nGIs/a1t7+4c48Cd/vC5O5YmqSjY17ES9vP
9piiLO/fND5seNEsdf1ZvIyP95WpkuspoacwRqtulxNbP+JqVoCut+SZXwRjAkchbA3qS31B8e6i
j/9zceidYMUIwIJWguisZ/zdW9/yCQ4Hyk5UdSOUo/BdWDUi74cxrlBpLxh7h4H98fo7FTYZDeVo
MYImzIk1LUuSWeCMEtboJLsO0ZcIsBcxdAO7WMkn2SynHZ7Oj3I6gmUQXwsj38BMM9ffQrr3LxRO
d+qpcnfLR4oMmzFzfAU7IojlEVeo5LDfILXxGvAiNava9b4bPUZfgSdsmbVTPS14HT0WCvnh/hQx
ekKlChX7q1hJxKf9j6az2lIcjaLwE7EWEuw2jgYNgRsWUkggSHCefr4deobuniqqgMgvR7bcGyr7
GCTahoXVUkNEwU+X0g9w7qJzB6Yin8mliPfosSDdOkpmP48wAMzW6IB9G5Q3uc4BOV3eZj/1BOml
FczRPnvNkRAgY/aPdlYQjMToh4dP9a8JVw4JFT0kogJprnHlN7B5C0bBSMopVHZsnhot5ccgXQmZ
NS2XlLCKDjUs+aMHuNg4T5MKKcwWFNiLWf7Qgmv3No0xdazJDjJe79lDvgTsWb2xezSvigvcOZLY
g9rcOdObYSWH0ktxA+P5QrwsDxGceW2+FAlYfFlByoNamWKK+IkAacjKmmAtkayHdnmTkTAw6/0J
RgpQrbC0bVXuq899ldzdW9L8IqxCOYxhzcfDVkRmGDgXfNu6g1T+h8tGgo62BZtLRI7IR7CApqCT
CuZ5AaUMsgZJLqlgOTquC1RlWvGUZDjHS4g3jxZW7ZCkqtfGkcCBJGIJPoD4H+0JaCWZScs7eE7l
Q7pFZEPppsesYPXC770PibIUFfNNEpYUfkeh+a76BpdmT3H06QEDAhyTxwsyNW8bLlKlz070sVAu
iWq5CZWG2Y4mUbu4uRdtIDXEnqCLhF9j8SXnsbaDL8Yvl54oFARsl+mxDAza3NXBsyrtPUGp/aD9
BpKhyOAEBtnLb+iMQBcFuPPxDhMIrg1K/WbxaN12dp7iAJLz8ccpI5EJmtesLcloyInudRt63Ow+
PqyLXIdNqVmkmwCJys4vj0g+Fd0Hja025YB81Z/GaSoSDtQWzyBQJMQfkkQRsx3/DEjV4+cfu3xn
O0IAgJgGCq0bb+BCvdx5tTHHQpQCM022lZEHbAMgd7eoz+rjyh08+zBGBco/7B3Erivuxz6M4hBC
3TclzTLrQhufvibL7+QOmB7syiT/dMlCEIdYSpV1u0ZGr/HsnNJZnUUHmv+git3KEjEr3reNRmiN
oAv5PPAHuPzu3dvTAe9aujjgXxEVl8aDmsgv6H0z0qwqZQxULSivUFKgNMNIHX4hyFCcI+H62DmO
/Bvm2wj8OeqnoMZrlgf8BuQoB2mHE52Im1UdEwUru4HAAr5o9d6UCDuiVDgSm+5tdWyMHqt65978
9OA+ADiAMp5utjicvMCCgr51oIRduuUv/Ua75paM5jaicfIEtSqV0veMZvXl2JxTzAF5YxDnXV0U
tc4uXDYK7K9JoeoUDQ9T4NtkTyUCrm6L/hMq1fMu/RbCUcTl7M0mJ+cx/sTyJbuYDluPR9aOirJc
EGq2LFfgbiPayb90iRvml8TXMYJbhFoINMpNHuNgH0b6aQNym1KXW2DOoMw6TTGCn1bzYMsbWxqe
rP7Dm/uqeZwpfDhMtEdfqskF2MUG1UEPyMEDEN3idu9U3FdwIEvy0hmB4i/6U2yYAC6lqZHYwCmT
i19kj370PlRcYmAEZTv+u3NRuuXxg43k4NPA/8LogcI6qHq55m5Qvrm7lD5wCeXz7YV48NItQM4h
nzxYtPfiZtzfI9yZi4kOTuPSmc6EY+Ste87DWZpy1+5toWz3pVnH5n0N0OClYmeX/uJm6e9NIgRK
oOaDBqi9JyS0EGqn5W7+QuXOTFME80ikQJJEeSFRYKDCPG3UiblBO7qHu7PvXdevBngdxPJAkNJB
rPe+kM85OcJsnIEZvA3UmHaxc1rx/0reuUJAMOOCO1/wQ/BYV4wZL0N+dq3bEM8oJqAW2irhvEzk
2qpV3TnFGkzu0ImFltZOWgJt/XubAwGX+CiU9FjTj8g5VI6ytwJjGFEiPYR4y3bi/pOJ/lZX6z47
YmT9/UsQ5mtwsPOST8/pjb5sntiCdvWXysY2uDJNHqp93L3vofVRSwh1m8IBMqQ7nxB85bIED6RI
3ExgnALAeXDHKTZ3Pmy8xzEQn5gqGwz+WgSgqeA899aOYuM650mFzqltEcO/kvzcKJZxM0cn1rG6
V8BSo+Ki+ksaiJTezifVfb5tUCC30X7vfBACvOeDa4OeFxX4Dep+1KPmq1v75U4tB8iB4QIxAIQh
xgM/ILlhn29MkYaliud63aHVJdRSKwxHSWs6hQHAAyqp6VjdJoosTt7FjwLZSNiLE3lmQrre4rDX
cHJNgsW8TY+RBTc/2k/hW8eLOUBGhurVqkKQjVhqDz2yb/43YgmvI7ntxT6BHX/KRHTqWCpWVeao
B3MYDoFVY95Njh2+HCtppWvJg+Q1k3Os8jVA83UdC+5dh/waAfsGCi74eKmU9Ou3qkFMscZTQyxH
s/OsDjjqmQhPoo/908lWWsvDqXRjjzcc3egHwyW01jsv5+qR8ig1wPgM6qM401BWY5djJINsYhC2
MyWqiQYz+ani1E9DKpAKjjG8Y/nzkM9+TcoG+ESi/0b8aZ68Y4fK2mXXLCL1x9ADQA2KsNK5QJPd
whyfbt05AkIGqvBkmfbdOwR04KVQ/nr2eNYAmIuKTmuv4vrrOKr3oGMg/K8k/Zgl6YSEJOLK+3Ul
9Rd8cDI8uJvi8gLRBPDSUP8ehnS5nR3y33fSQ/JJ51c10AleLAoey1PmgM4NyVqSILndE1zSvBfN
kJFwwAXgtzvrPO3OVYa8y2A0QlXLJIILCNMIUrLmI3hVuKgGhomy6sO0iKYkm4yd99wwjKKcOWvs
JcXbUGjIq3lp1bRbndmI72lw8v3MnUmOa7aksxzc9FtEhcr51OCUPaM87/RQZgpiGTsgGQyyyyAS
83aj0O+3ohQ86NmMlopmZzoIdM4o1pi/+HJvdhIT8QvshaKODnV2lj/o4G0ORjoPntAJldy6+Wzz
s9/n0nblpCAsRj52lq0O33WWUqhSazb7mJBf4YgPGOKq6f3/Y6Seqvrd/CJyLIhR9Evt49TY7C+t
L2CBdJW+W9UVUh/oiaRVnwDvZbiQ9ZDXc1ABJg8tdnMwZsG0gH1YGwN18XW3d01u1nv8gdfBYawy
FdcfJGADLGC9WffXa/rLDAtvc+xsNhdrs+n31/2w3zqYreaQYU2K3wpf1hfbcPCBFpxYLtM7Eu0y
ISWumjMs1X5GelVug241Xosj7MUGe76u4XOe48GQoPrl6Bt0as2GrsmAG8rzegmmbFzigGe2JiNg
uSzYsyLZ0bLIyOL9SNZJLZZ0qfkJ0TgvEhhen6sbwnhbViwctBkyENHA9ehV139CJ9xo/iR0xB9m
ny/rZkD+gpdf+H/hQh6SkLj7t6akv4hXuy+MDNfrrQu2YQ0Oh/y9zOUum/0+dYZIqirqtReb6rej
aErOxk76z/XvRsZCSa0xEJwB4OAfmU1w6EuxR2JZ+rvldqAFSZBhS0myDPAKOcwaSEEZiL+BPVcJ
VuS4J2OIn7GZYY5IhrhCDtbUcj/Oxg2DCGiIPJU1yH6PJRkjV5N5EpBCeQOP66qfL39XFkKCI29a
quNkedJZU5amxxUoMHVa3oYmEXmd2vxkVKfzVBzqoT/UWGmtw1fzigbaowk1QsIWYibMllX4v2W3
RjL8bNejczcdyYdPUwT/PaoyRVat8BGKnUsiTBaN5I0FDv5cs+Ove6p75fcQ0BLR6nHnPE5/j8RJ
NrQggQHEqK2xXBbQGkYFsZEfYOlOzW7fhUlgQNzpzLFBQE8dsbl4xmZdd98z59aoar9hw6SQBf6Y
ArmoMDHg7hroUxq24FRf4Fuxdg2TsD58u0nIGaGD+NN7e6/QRMyWEC0leQ9eu0qkdIK+oIh2XovO
iso/hQZ1H1Db6DTOF6lbLjElATjCgteM4f0ZS2eu13cI2JYukhanB++jdyusQS1mVce5A46Md8uz
jvWeT0FS98s8OlqSttIDyq4pCWNwQo62qV/NVgVKWWRo9rNtIXJcc84T4Z8A41FF4ooAlY0tUNmO
lgWkfDYbLW3/O6ah1IInrtGtOSVOQW+3xgqXytqOHZg6NGlk4WTVoW7QNoThr7feeV8w0GU+8tzS
K4yBSsRVzvvVLzXe0993hV6urZhcdbtfmfDRrHVAmjpXhk0HiGClc1oZ3UsOqd9mDNUa7V2rPqTE
WQq+62LeKoPJn3Jfqz00H4qxVfcPYbLANC6ZgKGDT93kE5tcU+wvtdQDtwP9QnBuUta7NETH0Gqt
9TlulGmc/uqUdGx4RgqWiBFS5oVNwcpZ7uXWKgMDgGJFZa34XSWpTGt9QIXGpXLUh/AB3Bej0K0d
RUyvEZJymQAZuBzkJHgIVghS4YyuoIdeu7NDFey9ogzozTvUmQBGCdyjf7NNSCtT2A/p6L+BLrHS
1vr5WRa2wlVhaX7w8ieUkJAqFIgYJ4bzBpn+i37krVPKm8tjkO6UDNa35uMvmYFKEEURPdbc5Ji3
Cy0D/7Qx5O+w/mlRoKBDXgnfgIw3KTJJleYbD0cqRknz+jVP6+fdj+kUp3jEoQpxRaOXqnVYcrW7
/pZbzfY6W7EEGBPSKP6icv/3y6gOdHZQ2lyt2pPTZheiGmAj2QSy6mvVDKdOzSBA2a3RW8GgOVnJ
H31n0CaHZr1g3ZBwL/i5CXbDExjj7muQOBcad1BCG2ppf5HwyIGnNSy0AEbx+rE4QxizQWMWji6E
jGQBrXv+wQnOeRGszOFY7XqAPPlzC8+Ik4WIAIh28wbQ4sEaQ61ULrBvVyoCl3ZuWM25KEDAtwHu
uWXt6G7v7u7J+i4dLXyIKXH/vLT1taqD4I4cBGEo5uHWS01N/583VUmTkIMWY3Z6BIl/JqAIYaPd
AJIIb8oVtR2sI1crw8Z506uPi7AT5nScqI449EehGh+8QvfuV60yZAjq8znrVGJ3m+DkdXmgUnrw
QVwy6N0PyhSoKYASQSbV2VUHR3xvUezhjn+cx6Ye3D5ODXaseQ1P7TLYMtTsKvNJ4drZFpuAdOsc
ccEuRTcoR99unooPrPV4Z1Ppum2SEBERij0JsKDDF7VWmF74QLTv0Q3I0SxHBjSsdb6AnPLNB7nm
lrr3rmCHgDqATQy3JITEZlj8FC0w2Vc9V5zFyOnmPf3NfzpEMzDHah2jSa2t9jERJUCM5XsOwELc
zyZawmifJ1josmdne17iMSoK1EapjHLNDQQlZLv87NWa51orGeSdCuL/UG/iEZS3czceGZt5U8Iu
KtZSvGVu/oIS4gn1B/5tmstfVLH1tTeljQ+2sjQ+HW1hsoKVCid1LGK+pKuo44Rw2u8V7Jtm9mLm
C5bgghDHo3j0cr4IiKkT8gYVCS6SocXqPQLE8d55CTojBGkSFETTB+YmtYuSM69bMSqosN+qzpcu
CYTjNS3859ktxw4waxqJbGHfp5O/ODxZrLIfX5cCfrXJm/Otj3f1v8P5369lBSaTLYsHYQ2lOxk1
z5GU21Q6lc7LqnUA91hQYr3bRholaG+zy5TYGLQmUv9s0Fj3stfzPLGrlA7vWWuHBY8inSrk9Jk5
aS12Ai1qqdVbVof7UC7emlroDjVRvstRWld5vT7UbDu2b46cO8tmGJbtMNLqQvlzlE0kZHK3iOmh
AGqEsoOGSEZhGB84assUkLNS8cGptvT9DzEqjW1pbf/+Xq/AArp1yObB5WB9aCAwig79Fx7sk0O/
2sVbY3iNJpVhElXaiAUgk1Ud5xbF9Wdq9HAKWedf6DQa03SZjGuxiU737IU6D+LtNiVx4JmM2A95
Oa4+JpB0+HwJJX1V4nsldza79FSjVoipmEuS/+kx57A3EqLDDI5iGtnMOuCIMxR1DJzBLmaeXSvT
4i2tCWzedGNod7ENsUmQS06KVfP7sJ+DgpNMT06BJpz+1ptn+0ZxBR+HIm4DNbcC8JWGXd4viOSt
Z5SBpnVLr7kPviTnh2F6CGuDXANTnfV9Cq31vNk1qneCorg8+KDLy4E9cIc9cIhFStE3Nkv6kMQz
rdL6zBszBhCwSh0DgeP19yTHGn8/BKK7PzeMVj2sIqMNBv8OTBzBtWOxeZa7xH1xWD8HVVAHrkGP
xL2j2QKVjAwNRyCGUtJ57aeHCtXpedK5zx5B6lEy4feRiCqM0SUAPHnxyo0q+wKndqYAyQKy86qI
eNI7os+FV0l0wLWEctogpTky2KNG7u6KiKpRlKY+jlA9XC7IUkf00+4QZZAopdzNeVZsQCI+gJE8
QTBKnjg02Sih06s66v/pJte5UML4UHYp96uQQKQl3ZtP38urQcp262xnZaPxQhQjdis1ImqgHejk
JggCQavEpMX4S2t8w17nwnK8jpPOA83l6RftntAI9m2wqSjSnUI+B+kK9/YAL/8HvyYNYdRcISzS
yKdRBwXpiVvX7mNd13syeorItOs/LiCIfH0MLUR6EZsXhrbeJwDRc2aX+VztOxdM8h64Y9I0RiLD
QiKGJWxuoVJ1HRNCwPgDhLynaPDyAAcisIC21aGFugK2E0ucrv9cGEtV+PF1J7es1v0qMYiXh/7N
EEEH+AYa/e3dOjv09DvbcY4+Molvk9MCbI2KI+Yi72YRxH1RtyA5uvVK9D34FVS5EAE9+Nejix90
fr3dc8x5jCNLOyuZpp3TwakMKFAWpvFVGIMKtQLUzXoQ0R928TvYl4OcQRW8c0K0tQ8hImdhRgaV
pFkA6DmENUTRhPIEuy61mtZ88DbwIbL4YaXcALcCDaZoFvHLylslRBLCI6F4p1Ru5SDVIxXj39L+
B2AjbZecfV1Ti27xbqW/8xqNDKDEJfyTaFE+BznW9a9zHj1RH51CTKYEiSA5liPYtRHGXpevFu4O
RuszpNoNWb4OXx6Qb1ajUd2Jydi4tq6+EAdX0gg9yEcHlARJ8K9OIUiht1bQmlW8q0WaVMA6LOvt
9VpBOqxz6oWYsFE/awLxp7//q6CRr/kbAPzUf9QcZcGgXSrzSXq7W4AUvw6sTF++km+7dCsp3qUN
LGTa4KO30beTEm4gS7sFrQsPN3U/HsByqkCUDXIZm2Hjb9aYv2ws6n/NIXyUjSrwQ79JhYE6/HCs
qiDcIhAfeepgIC4ONiWn4cen5KRnx+PE9anUU27AtMLlR8MxLq/WuGw1hyfL71NYm5vd8WJ8dDho
vhuqqrUfbkhJORKa6eaG1rBgHHxnr8s2VY0jWVKrT4WEDYkFlziPzJ9ajcI26PdZGWBWcvO0YrXL
7/2gDuaPUePo/2qa/YoXVTZ6bffKcPmPYN9T1EAvVG3Zh6fW55Lcl65l1qG8WSPl/6OEAo/KVcvR
0R4FB5IAvleVbEkxY9mh6NSiVHGjcIGWBduoiiYBTkXB8my2cK+Oogs1KsWnxN1NZTFZkDFvqnyy
JegexfZfxR5RO1F8Mutwbmlbqc+sA4xfpznDsP5tJ12djrSOsx/qeijjKJEBUZbhLDhIm2e4GKqj
Ua7jIFRciQjy6ewFZO+c/5c3rEcQBwpEQdkFWTzCN+HM2USnABYB75hrUS2qkWYSLCjBaYWto0Ul
KSH0UMaVkqQlZicquClBFaWf2YEmtEqFoxHvKSEv2A06V9UG9QCu6nAOv9t250V565WJsSoC0e8r
vtAlAvfBQQXEF8ELQyD9uEJMoxDk7WIj0n3aueBLDqC4TJHZK4vLED7yHg6Y6W/0chTj60FeSQyD
yJEOGHpWF/0DoiIBXjaM9hscDAp5rRAJfQJdqo1rskHKEZ7yRiYo05NCU59K2sGEiZpVyDg6ao9V
Eg/AKSSdrVbVBGeyJFIY0ejWCQJC4VR0AET7yM8CKP13FXTV+MQjtU7Fq4wblGQtbpIeuqtE6lzg
FLUBXWYFU/z6r6gVKm9V5qoE+FfDUi6unBZNFIzV2eo5109Tz22Ys5RHKXj9fkO3kWjOPDbqwW70
JpilG4sRhG5SLUtxdZM4LeqBfKK+0V2FN4BmGBO9TxtIY1xTgWlwaI4gAwnMMDrZGuhKwwDm8rJr
qGyYEPlpHxbKM3UdsLOiBkWru8w+LvC7/J044gInk28yK0hNsi9kJBGDcS6iNLLQXUdJMNJp1y6W
fDn0dqrUKTrVNXoB4MJvRnGoQlqgefzahzfZLmAwRawVimDzH2sf3lO/FPDVPUIBILdvHx9Qmwim
a1hL6S8N7HlHZCd+vA+3PFRQ2m9yPsXRIQv28OqoSiuG1HaZc/MzlnZf9OcfBZq6DaUocPEZb+26
VG2nPD161YbBncQdUzwyEdtgkmnVCwC3WFrcWQf50x13p4tpF+qzQ5HXk/08uNE/b9AbnMxJjVAF
cE13sUDag1bCxZxM6GmaACAXCwCDQtVJKh7lZgdLMIqbYKlU4GDwMHDIJhzGAmRCj4mdZQD8E/Lf
b5Ap4Cf+ZTDM+LU1DAIKTDe8V8WhE06LDYNqKthAR2OSi8ulRnK6TYzFBdcoDZlAqrO0WA9mHTTO
qRU9zNaC1lN3zAnqPPXz3zhkjLFEaEE5O7+qzG8c6z302b9RS8mrwS3Nkht9vo5DbL+W/zHZQAAj
ypVUrSTVpvy16JJKe6jY6V9T+KwbuDT6QL13QIweRmHY+rEC2RQlfU1XRH91R9Qh2fXhNIOhotc8
Pemy/uwmm92fvv60LWd2SiNHE/f2bnfIPNPL2QCLQD3VdxmuIXexcP7OSgUqXVrlVVr4oWoxrTQl
lH9pvdPC9bWZbOqhhHlPr5NHxW811NXWD3iGaEHXnIYvq2eFqrXW7hkvFHbpBeNDC7tyXv0OHNeu
7pW+/lU7VOvS0IVyAatMID+tBgWmvD6aJoxWMNLyJc2YbB3Liu06fm0AT1eTUUfze+jdro6O0uUI
Stm2R1oO35eOAZQZ3knr4XKpLU2nDdPMfWKzFLta+yw22aUq7VwMrZhJlz2JFpNMmPi5rtFsdmrM
U5RwAH+0y1E+fPQJVP8AniDtiLtMt6CTSKmOmAWi5M0eo4x5WKTViy85BUxa0WTStwmY9N+gohK4
2brMDF3Nj4W8zVBrCSuJw0UI19UG5dJWnxCE/9YPs8y20a/atAn0AubR3aa6x4KvEaa/WqG1wOgU
1BDRQk9NgatJyszTwpxx+htVHGBQcYrseVi6/P/Q9qD7kHtkB6TpRX9GiX6FadJ/9WkMPRBPZVGh
PvtTZDW636m6meRLdDYp3LDcUBSGJqvlJvZ249qAVqNDK3VKU5K1hp5osB+eOoBa5SBMvxT0MAKs
+gtrhEhN/cFqeFXy8bFxe5TByqTdk81dIuvq6UK9Y6H2unRFuwvALW62FvFkt+KCv+0upm26yQ4r
kSYSE8scAtVot3t/EBp7bSfupuE8YE5pCRsvALQSE2azrN1+Wm361l7crXrTriLP4bDf6rN8IbnE
NVZl/7fvoerqAT2RKJD28A2wkL72NM0m0CsOc7vPRPSl/6rrSpbR57btGqE6UgxHhpWuPQSiLDRB
J45Xq/tFFMAU4A8RGMGZKqIq9X1NugYd7i8BlCYwPUW9C35H2oCLHgurVsuQTh0rKevqy2LZZYRo
wKlzTSjB30325+i1+voYjYt/YYCWYF7FHxTwMWJU6ZvleX1tVTC/rQxyI91W7SnS0FW/oOZcJ5mF
pF1QF/y8FJR7fYUBzIDVJdF+QkZAbsB17K/pjCW0EPixCuJOGYhqCfvgbHWH7wuykNerA6LVkguu
NseuTfznM/b94bB5hLqqU6NhzojXeFcwyELL55EAgZ/N+gy8tNUSPGtrjf2NvW4Jwqu62u+Mo7DP
xOmHXOeXo5CLE+dU+Y//RYRTiurRbaG/y8TkEh26erGuugCOX6CMsJdoBaqJSBRC3M2dCAjOaYvR
nGWpujkt3b/ZjGrNKMhbHYXeTDBWp2XmGrolmsluvpZhRgJvwM3UkqfiDqHb29azSvnVfeRl6gHP
fs1H1ip+FWCkVq1s4dJyngVMGkE4yvEvtz+CrauL2ye67GsnYNHJ7o0GyMNSpzLKlhPaJqym7EVW
P+J12hSjLOrSSWjl5L15Cp47pT8uoi/NMm2VGP9QjpM/F93aAPForb8MXXhMTWqI2fasMElLf4dc
gsb6bKlfVbyZJSdb3POCVtSKZiz5vFLTQKHbLOvaDijNCg5KOU62JyZ+LTa5EexIXfgCKZY7y3O6
3EJuHSmBxvqaThbw7uKWCtODcaX0betq9N/8bAZoWOKcSYLZ4vRZKi0756uxf7ErTrjzmABMon//
3Hy+6sdePwzXv7HNdWSnpq7KJCCmUO9Mw3/uaNuv0/T6ddDEaSCfZVl4maAH6QmRQ+p28I+u/rpf
tzd0gZXF6PB/gQvhu76kJuqWubx4oh49n5HJtNQ01zqiS8nlGZ2tN62SEduuVh2tOSq0fjA71Lw4
kl4ysDXnzNYvtM4yHsaQ8gJqvsFbuStpm0YlqV7WcCcUYGgx3BmsPKfdPlt1fjFZABx2S09YbWKN
WA6E8UGPZsCgDbgL/Gn1maaMMzE7dLoxh/xvMNU8oThBXkRsW6kdsfBpEBjC5gaBJk7UCZbMpWDG
dqphVMtQplruhKJX6J69FQmknNKYIjr1uKHT/7VS/lXgc7yiFWnxCJeqI+et2ZLeOaEAM2fENQNg
wiD7H99heHQQom2X2c9BZDmk8nel5gUwFSQWN/LsWRRdtZVWCZN+KYxukbZf1nQOm6b22x+MdvZg
8NfbW96qV9D0BMagXOBjaTUYgOPgI25CfXAwv0wrinTdmJogVUa8kZoSW5Z8eZAlLPwFP7bLiHdL
pgGHaa9tmG2UbOyYIA9z573D3XAwBeJlCc6TW5OiQyfi5jFF9Ak1T7eJ7L4zaAg/oee46awf+qTG
yvP+mGisQTPdc05ahfGSr3a/Lp76G7/IaesrsCDg+8tN8GFMESgtTPBZ+N3gTvZ2gmgsR0s+gZyc
LJUn9dkeghIDLHNMHYAeiqo07lmdWc907cy/uz8YUN4+2aB8BEvgUrPcWCAaeCH3gLTNgtwMZJu8
T3BtMvy/v96fDn8knLgwBlz0DB6+dTI3Nl1GDM8swN9LQj1IklqhIjE00EdBI6Xgal/ImgbMMqYZ
U/PoaTtAgCLba1gA1n00m+BCMPOZzjjC/+OpXOx3wOT87a0KNbTls7LMrT6rbL5LwKTCkTYb/cFH
mBH25RP55mGx/Pw+G9AR5z0CSo7qwZLE92z2VlWilb+nptffYKSLFYUtCNud7FUPKwJ4SIIIvEBv
xlqvUTSLZjld7UGvoR4hb7sHDILNN5cLLAs5/tXs5Ji4eYdJtEz8ANS8rgexo4IRFRKQuWmoOnVp
K8hR0F1hfqhFqTD9t9fMPaZUNhc0E1QI0IOEa02xZnJm3yH4IM2DEdnR87/XaxZwrJgAkQkrKtLE
+5Bf3d1fBFvmdLSH0c/PpgwHxq0Jv1HCFKMrzm0OuBCqeqhpXtEs1oOahzBWWBl0KhZZAyc5C6JZ
hwmtwLhGKk1AphX+VyzSJdOp1M1AIDO9BcwivtV6tIWMAVCIQRxoqdQP+Bi+EgZtueQLsgFdLNWH
tBzoK36d+cSQDWa1Jv0aflUwMwaqG1CayLq4yo1KdhGLAjqxEKRru+a5c8FSamCc25Xe5dOu9d5o
IaL4aO+CPAJ201rv5m6RVIAy3ak0ct1KWzvm1snubskXska9qv9pDvAdrSrcCj0ou9HPRQsfFzwY
GEjc0z1u05KFI63jOfX2/rPeuKLLiopgDczRvGZtazX6sos3bHRIts8F0oHbbgzk9AGQmOERN07t
9AGj5fUJHoXRbg8l2j6AwpyVzIqDLtuNnfSBujxQajCuFe4tT8pb3HujFtGBo3Wt9veg4Elv20e8
GQoN4wnGmRC1Sq7boHlM7aMUQPSusxGl6Jal/gG6YgB4I8KpYwgdATzHFgGWj3NDx6AONXNYjm7d
xwYfVGgooBL8bf81vo1rvWsHCgq8wzd6qGWf1NDKddPltVNAlD3Xng/OrZtzaD6XMbshxqsUynMw
F052bsDv+PQrdsN3izoRWVOpR7/KBjwZHMeFaWn6WNYbhsdIoJf7gO/Cm3vPYOtj67Wgu70NcSoY
Ha6tGlxMkJZAG5/ul31kvHzBqKR7YBanD5Q8jKDYQ68akZMDnj02yhRf7To157PJbwAVXBc0mtF1
gfEQHugIJoMzjyuPV/fVjaPiH96D950MF+gnnhBhppoNo94wzyz9ZzdhfEPOXfKuy+OwgGGkdU4t
2ESICO8pWdytxxtdenOL/i7+5/Z9te3yWwhP/6EHtEgwwFk9XnYCsQDPxsPbPFEog7TAbILjj40O
uqVPCWEXoEeiCUL+Brp/7lbHN3fulnC+rwGSRmaEQT8D1O5ik2bNqXtg0fftFrE5QDnt3UeltjRJ
cJdEcUMGqQU6bFIVyFEJuo/Y0NF7I+THXw3MHyLzoJwb6Q56LOYqxXBPBf1qXfDbHqGt6BmoReBJ
IeUuBv8mJreorOPRu2he4kG8xfsrPrQhzRTK0sYFH0DFYntmTUNfHIyDR84+xy13YnQLZ0BM7+AS
nUaVhcvH0AWf5QqQSo4NI2QIt+lsgqPBxueGHtPD2xmbwsNCYpm6obUffAAEgwGhD57vXeo4BaDD
ir400SZVz8Q70Glr1gNcuEAp1GwkDIr05xrfvVnZfN0cr48bpenJmn8QfQsf7zZDPy8NNbQoDjnn
zLyhNLxrxhefgYNk+N6XUkwEf4eDutTM+vIxO/Xqy/uzWS/5lUIrndTzFp6wAN4JIc7RHSCgU+xV
0Cy6Wmd44f4OKfPOPCrunDTfgH3wWhUgM7TPEcZ/VKDqdgmeCCXl2EqxC8F8MLi59a8agMil75s7
9zCjaYkaP/FJerFRW3nQZsP2AL23E5x8FLHtGqh2xBdwOi21Dq3EOTfT6T1ArsF9r4+r3OQDrcxY
XAcntq+9dW6eb39lbmLdf+eCevRZgJ+pbK7dPALkrXjubVsgPW9MkOToIwZxAiBUbdXAUWJyIATN
p+zu/V2PYVFCqM/J4RwPV+VD0AcJKRewWr/AEmA19RHAxbhjV0skTdEYu75yZIBncZ4f9446Sc0H
B3MeVECuYg8yh+xNX3x1YxsDuAg9k4oP8hxfAoEE1M4FgkOnHN171z/cTbCZ27NGXYITkhJlh55t
cYy2yJlBTiM554Ayej+8GPf040MGYClwvkwPp2KfqQcvEPslfkmDy7TKrrgwkEFu0mpKiGzDNJFE
SsUDCxAcWtSZN+f+I8w1EOns10cJcBWGJwqvAEIKyHujvgKhDf2qxXx27aNL84IOja280L9csTLm
T0y76Ls8+Q9Aql+TLu13VIFShC1r3j8hPfyyDW/+bVBcRzyT9nHvuqDcfkUVBFvDy7RS8MogGqCr
3JEVxys6ob5fWhkLSMmoIuec1wdrIvuUIlbZOqYNvi0ZzutlH7nQ134M76nq31A0PLrGxXoRZJzk
jVRCQu3gVmjfU8r+mPW0f+kZePcwfRBITO33AfnsJfJCQNIqhIiDUnu/OJVsziwdFVi2Jtz2W383
RTZoA8XsxqtMPuyypTEa45SHbzVZIiKDrB+LKvPwCtutdvpDHz/TH2TjuYVYza7YDktUoqFGo2Ek
oUiuBLq1mC6WVt+heL+8OrHuk/zmEtwG8SrBPW3ITed+5fwCg2I+vUxQJ0mnO/rdiFU7rOLM4nr0
YKGts/KD0MUbGI4KQRgg+qr1oNIzw2CE/cDA5Qma2dPDdXlvovz/fbkn2CqD1xudaROkXu5iGzXn
1oG3WOslgGKpiZCxZ+FFjin8sK+zvEwB+FiWb+NlsrSyVT1QVqU4hTwH2zlIBAghSHaRWoIM6lWX
l4tIp9uKW7j5bxo0dDlR/S6T6r38tElnvIsESLvkfrHwgdvnFVpM0Yd1RV1v/e3sV+/pM2fex7XJ
h7MC4QXrdwGjj0XToEiIDkbRwyVln6Itwha0ffpV/PumhEzsTsWpPDeNUf4FkAAJaRav9wTFmbGB
itfNqz895Gy+RWBJ1hklRICqja1/7KE2Dn/y/LYRSa8mbg4OSa8eoYNTJ9FuM5mqAItnW3YYAIFI
Gpn8aP91rl+HX0iLwkmCImZ64hiTImqHGx3d7p1TIJqsWQzSfaVVvznI6b8S+8xoBH5whHGjVeZO
NYYgJm7j80U0AwKucms/IINxvSgYgtcBd8HOsc9EtxZM+3JUXpUjXvrY7LtsHf0S6t/zTamNi+Sw
0HoO70hTh/Pu3gXWiy37vnsZ3eC6jYsnG6wiSz8jhOiJi1vsP5jQAOJmL+ST9wUrj4X2eE75JUh6
L/aIcD45emW42NNzAZu5+YxBXq5LeYlKd2LBPZ3P5ovD4t6LOVJwHez6yGmBd7iICniDRkMPhLuH
QxD5IlIAFemvJKAn6vZueUPsMSag3R7IUZMOg3CPDDC2KyAwrPqy8kZzI8KQAjFqINuEOGzElNdA
xVBwemzwFiohGUM0W/OTxFQ9HRc3ovy/pHkKSq1yq869Lnpv8JqI0/YeNNDeZn6QXJz4jFAKHSZq
iFvWzo9FDZ5rXFww+7YM1tgsMep38F13K+YK2MgExtrWPE4rCyKktMa0xqLyuKpOkoNzsJ6AwAic
yijjIossi6pX3SJ0AFdYA+SQuBwDENEDeLKPva3YVQgXoLzm63i5b5/Cy+K0QLonXcC4Gl4RpMlQ
Mq9xCVutFC3sl4PAGVIrz9QrTZiSaN+VcZCNDR9xdHqeOZjPJlomD6Snh9/GZbjnHLZ2zqxenRuW
CBe3caMsg11oI+k0qApgabELOIDa9D5hvzbWN7TIqFxg0Hn1KmCfUQ3Dc6nAfGCps2F5VmIwrm5C
5f9lJg/gSqcyzGT3TXml4BUN1PAb+4dXhqRJoEy0zG6Rw6DS2jIXgZphEH0e4Rg9j9JBOfwMMU5C
blaS1Gm3Glb/XifzM0r7786lf/xLhltYw4k5ftnbxrZ9bc9bhfDefXbhpA0OvaRnuOfRPILQVmQF
phONsWSEFzVu0unCiE6D86iIsQzy2+B7wArPzfoGlmCFwsKFL+fRrvVpXBun7m30XJxHL2Z0t+be
0Q04DmooTFIZbCERglEH0s1FF9WIdtpNkb79OrfRew9KCG4lhDUW9xESKov74jjYTj+N0yBfNI+D
4wBHCYSz54ghb9e8JeX4ZgkqaHjh72mQ68Qc4R6UIYAJogxWAf3QiLASjeLutWgawLm7WGPDe4Op
Ozh2S95lcemibbC5Y4J87Oaj/egYlmB5oX4G3ulj4+mzMlZJ0UR8JsUalEnysmOSSVTDKc9EcO3A
ltDngaaHWCe859Wdj3yV2jXsigqbZMS1THpQhgcXrmFtNQdtuqisHogifXj9i5PAGoJtmA9d3Six
YoPMzZpBcYB2xnG+XLzJzuiJ7vuJl/rIviPOcCsi/PAYzVt1gD4D7kDaRfrQmlJruf1H0pktqaps
UfSLjADpXwWkF/vuhVBLEbFBQUG//ozcJ869u6ltWYpJ5lpzzQYACZP/yBoScEzlQtbBgi6E8+Ce
WqPKPy+lQ8WrJTZx2F/3trrsXJe/8L0mWup5wFIdstkbzTnzxg1EOGrPSEm+legkWlQCGmVskfSZ
Q7ZiaXdwPemQLXTi/Ekh2oFkEMqEQY4RIky0WBmVxxYOJgUzY1LZ1vFx+6OzVjWc8MVjjdGBYFT/
kvIE+TFfsCnkeHLiAwwSlQ8gwnOzfFYqd9Wf3oovNaJPKhaFd9/znDwMk6T+vz1PYZRxAXoinDtX
B/+6PR5Axcfg+N8/Ec3Nn+HQtYOqRhLKWcftys/ouV10nvFQfgTfrWInRc3AyZwP+J7P3prm7A/H
bMxv2Qar+A9OEnhg8TKxZ3E6OrnO/mD2QketJR/KbVM4OPEM/FkD8HaR/zA6bnGIpRReHrJAjgA5
RQPRLt4LnA3qo7LqfDwjOWQvffcTEYGFEqDBc6dn01iiBv+tRKJ4sc3YvPcQybPegAfRMBO+BR2T
VPvVhVR1fqRg+hUTneAvxCzHJy6258GcVynv+YO8gtG0Je4kqY+3ozXiCYRY7bkgOTDMxr8VX+CY
54GZI68uM1QI72NNpuAXEnueKBH/jir9mdxndL7/txqiyBEmio+J0ABAG3mE76TlEXtkExPZb1IM
p7Y8Zz2pqJL2WtTM2oWxqsEMXhTP35FM+wwMP6LiXeo7icwdEcX9nCrQ/glO4XSNf5jN9Qfmz77d
aQFs/KSFAyXY5fA5otSn0FA4yCBYKsI7msPrsf2kb5yjLEejegIb/dB+nl0TPj2dArsKHSN+iaz8
kQJNp4sx7rAwR6V9IXQBgzvNFV0MhTbWylQZgB+XlXaBOeK9sGU8Oy/F1v9F9gA+yCmTW/QsJzj2
JtwY2Pfc3cIDgm6VKkTdPklYgEX/Hsi5cIm4YcZqjj644oH2wnqXRYv5gtWJQzOj8cJ7cl6grNh/
iFXDZJVEAtX5sNK5FXFWyCiXSIW0a8oLQm2h70qECXj8QVEd7PCFsZM2FgZPgpfISIpq42p3m+cr
elEqrN9MlmQVv5JOEJTtPrM6bkGJLn+g5oPu2NuoK/n4Imti2aA7/xLzwLGI/oHPb6PMFQDqKxWf
Q+VAtfBiYIDuFFRvKe0+427V7Lm1qhmOJRPSllNriocmNy8nH/Zx3Hzc+lTMMNemBMqHbBBYzSIB
uzgvIA229POQXeULyBupf3yLknGB3DtvF5czxtHc+5R2DgqaJnrKw37mS9zJRBUNVKwluIh/FTYh
/xQX5GetwGfAWti01Llhy1OAiX1//r2TGjIADbnvIY7jSsauz35OLXU9/ab3Fa/xOqNELyfP7SNs
ZsD+tpFo6IJ/Sd8vYm3a7bPNU3XeH5eNQ+V248Li18CMcvGcZOOKBm6S/XFnsovwK9sJ+5W4BR0z
4HViD8su0VGL8G/g7mwuPWoi9JFF+LlsjCrsad4Z9psZcwti90YdWLGpF5hP7aWv15LQuqV7+B7b
6W/+Hb3FPvA8KsWQV0HZ+H9vU24fW32ZnaxDNkEpl++rHnNCxfmsMrzEHbY0uRn0yOXZN/smxe+G
Gz1n311bBzp0DZ0O8vPpm4tQU6jv9c3t+DiyAepj1bnFnLwkopdRue0I+9IDbVRvntDH9dV1S4AH
pkgLVHX4KfXiMzVIf98b9/0q/AavaYc++QNl9Ozf5voBq4VQnz3WqOyj3vQHJB2R/zctF9eVGeeJ
OS688vja96bW1ByfZzrnjE/xaO4oy37z+x9GoX/0aEg6CGbvrXtIhswXkUOD81yZEwDoX/rsIaQE
c1wOfxtplC8lVuOYG7UYlSPgvVG77HhAGfG0n7kaftZ3ztCPj1AAK0x2mGs2QI6jn9D0UzKzO/RN
+4q46kUZKhrhe+3TsEiGQ1eCuSiOrxk0NgL5UEWlKCcE4VFg979/W0imDrtXUOOAdQk6AmtwT6vQ
38Q6Luvy6XVQDZv0N5wED9ydiUG6rgwYZltzbfbwqxh1GdsFa84YXIif3avI5Ql+BO3E4TEpyLjj
3bFzzgiftjhrDYpXnMWKcmju8YVn+wA+BHzE+oIVNGuO1p9OptEnfc3kfWYqHu0vGAusOYxfsB71
bv5ze0lZwACn4d1/HjFALjXbWOjxbY24aVQcDQxGTWGlKJE4uwcj/W5ffwqOnPqA4AAsZckIZV9W
F+cWk4VYBc9AVHd2nnj10KdCm3m2jhSeoQRdBpcjggTFcDuqjw2v8QrTCVybvQF+gkN6xOSuOvKG
R9Y0qosPA8s1fSQfD4YMwe3Y33DyXhzpiPnvEHNevKp7AtiMX7GAeHGsxqMpd7n1SKM7p5xeN/d5
pNzGGXyQhaqb+0Qk4Ce+xOOYQiBEhQQp53EyLIFUNDHjW5q13gGtBZ5CZFFVYzJ/RxkoAc7LQ4C3
wkfoSuP7XnIb9UMWihp+Ia0y2WdhAnkBME85QWvUETOifqJ2UWw5v5s9l5EbuDBsYeT82vyDHYA3
PgGZqe8l0cZ1LeyDM9m7fDyGCh+wTeNweaQmkI/OoGYh5KImNIMpd1KMRNgHmw9Tg/8svA4dcB3M
F9qBRHL5hqs4JnAuI1ImUQb3r3hq3qI+wVSVDQqTRew58CjozduJMVMO7xMZq0Qq1MvbEhGvd0le
yRWfgUtgpJgreGS8jL9+L6bv3fKkECqNwzm4xL91P9FJe7F8Rhpstl4Om0XmuGZeBN94261btqn3
jiP5Oi93ylAgeNx3Y+RfFxzXehsM+EC02hNSnXrXW+dTgNzoMRFSuqdD5DHI5Utx7mPiGQOQRZT2
BSjUpt2x38UysKI1yCbNGvOQ/pXNULgmmYAnt6hPvnM5bXe3qbG+j8vfYF1SYuxYsOJD2t4mz6Sb
yTFrWBG8kOrvsb1CBMxpB+ljfZTYtihhfGh3Id7Tn1kZqgG2zDOsbqlGaLifcM2LAZZd4hc2zFAH
Gf3u0MZENR91WEnOdShGKAazo9JvSHcvbDLFTv3FbQpFAMykXYJvAYn2Drw3LoF+skT5UqNAO1hr
VIOEOZPPjXFrCBAfgYz/sc5agamx5JmcWUINKdRq1FG4GDP8JMHU4xSeEepLUwNZ0fxHRqldhjRM
7FoxMHUSznYI3QAE4ut4OZWv4Zs5E8pnHsNAmQnj043gc8opk1m4omK2+HLOsXBl49/lmQqH6GoD
ikyqwvtOi5U00hfgJNMO8xjUEjyvIMHc/ymne7gsG3OD/HE9gd8bP/zfWA668W9ch3X4m0mTJzqL
bASD9vgkAZyaDn2Fwf0mOh4SpXZ1KI0eq/7Uis8kFT2i80JUQtfwitrqi4SVeQ1suSdzJMGQIFMR
GPlBVofgBBcjIRrIfUxE8Q1s3S+HZzUuIm2l+PVRjopJm4j6FkeykADreRNcMTTv4juyO5V4yDui
Ye6ytIP4r2CgLadyeoklz0x4VZMrQ2guOC6D5zjHFYt4kF5Uh304BynXxH36b/5rfXLY4cZk7t37
t5u3Pvsh3hByUEPbVlDKowsXom0PiQmYlGBk/IQge1X7FrkKEjZE+VAZG3wUgrpFYMiQURq35MMX
6ezdUNBBsV4UanXTpTvzJhAIE3yaoRe+fdx3uEmZ7gXY4v8TqqC4GsK7gfSSMzrGTATFB8mOXNgz
6U549cHGEd4cPwbjYjItJjs13E6qGlvnjZ3gEsOBfvBJC65Lw+f09p72zbumzMgcOpbwkv4IT78z
jhL2cUokIxeVo1+EqAgykjDVrzZYcm9/fpCH7JNlokz7MEBy19jfU2lxm2DPEDVpF9HFpN8j99XP
HHAOnTFgxgdbDOyw/l7oiKv5Wxleh9+jvBL8jQsvol4oSLDr5O40SKFylIZC7YFT06a/+LAAxJwe
xQGC1Wp4d6yVFl+GzFImZDbHSJ8mSMXYGuShkDqCSrtEy8AVEZnyT2BZMl9xueI9EN0N2PSLaP7u
6fsozKkRQA5vyMw0v94iy0JyxlmAPBJXUMaDqM0cFtugQLrYjJvxGQlIuu/mZOZ0fjIXu4V5ouSZ
cd0Gmq/RgJwum+YPoDxBZI1smrtfP0nLbT9hgD39BLIvR9W+niAUf075Rwq9/3FTxVGX183dafmV
Pau3p2x9kmqFatJtj9Smz0k5Acmmt0vp/uQ90wsa1lmz4rDNt2oAUBxcoyw2KTk2FNw0y3gD0z+W
ISOp24K4cfzEULk7xUI04dBA8TMmQJzNsxNDVBpTtLK02JQfOWEsthh/porPRcEZhwhXtJugb0hJ
GL3QOcylTZk0qxsfPrg77TEY3CYPyV5xbm7jgxwUE2v0ia6OiimHPr4PGevbWOenyuqdmBsZJWk1
NFa8PqJ9m5m5/I6k5L1g6c40YqiXjK8grKghdpBCts9xQDXAqWKyiSvOa6yeqrk1ZJkGt/AK/zyi
Z1d4Hc34TtZ96WbjR1JGHcKLikeUk4bJRO4DjI+VWPPb7XmDTh6PY+gBBb0gYwf3DsE/uI1Ag9nn
VbwZBmCtHAHN23M6tpKXoErK4fkVaLoPFQDnCXZdQbsgPpFbT2gj1jkwOZRklleDT09VBwBjLbbp
vbhB6rJuDuVSmwPYyn8YFxb4IZP2uftZojJCjlGfrpD7G4DtmsxZ4aeImp55Fn1fuSQhDu4UzorZ
rmtBfVDWXMLr9o59I6Ux0DvFBdWH1x815D8CV5C8jIc9PQaGVXwMwkO8QIFKP/txb4S2JcXqEvOa
qDlCY82wB9d5ktJsEbpDQJHTn5mzO2MjTCUYPw+Kv8fcXDcj9YO944AYMjCwZtQGL0E95hZt5sKC
U3d/4AGgBNkAjXYFaKYAwLrVOtJy4l3MUT7rYStF7pJ7G3e7C5+4e4NytO682+y10KNmqu/VvaEO
rhOG9pNyDd4G2I7fn4rSAjevPzBFk4NkgFuvcSRd7kxHx74CwJUP6LeR4DjKJ9BouMjF9N/4jNY2
CccyQC7S02PNFOD4mliATeyuWGTAOUBeyw94/PUYZWQCxyz+8Ad+kRx4A4/MBpuvo4PDMmCCnEWV
D0iDaz8RXpr3wCm2cjW4iJnDi+kDNlNBL9R9lom2vTuqES/0dui2t1k1uS9wsLrSOiCvZkzMHX6h
KrQVMgUXFnD5USHDaaJCNQAuVQdvpOy0tzBA4QlqQxakRO4QViY3gcGAqVhvW+47710fQKDn1j23
+ogc1XZ32SiHYmkuylNV44zsSIaNGIv2RvJeDqRJKHV4yF3c7D3EQJhqE8YKYmoUycamj91rwYiZ
weC/QR4cm9VjSxgI23c9Kamvb1PyvWjLyOShvAGRUYFWWsehJv+9xUAm48h9rBjpNTwYiHbbk4Ys
RSu+qnjNuY/KLRT/K7sKagyDA/f3GJaZY6HPkO1+5dYMnR8OjpOoVlWMS4Ib8kka+RXZYPLL/R80
wd04sxwu/rl0e3Cp8FxGUsin8BP5zYj/OyxSNZzZuX3dDhNIVgRyaZZB5RSQArYsHDxLYmlEaCHI
Mrg6m/zZUX92M2asVnOYMsqEAc2WxOxkCNZIFvQFu+2KLAA6o9ULOvYmm55zu7//gREQ0jxQV6xb
UqF6DnHfZrNqDLtvDpRdeXj+GTvr2Abvv2xdcfE+9oe2BZ01xME/t1o+BOaunQTu30yufovVHJPR
x2CTpcUcWH2oTZ60hZv+ugiATQC0rYlJPpPI/sJeevoIXn6BDVLm91P1cN6xjO126L5sfVgH5NYA
hVbhiNSeoRaiw8b42+tOZ2Enp3i6I0/OS4PXmhJzfSrG6rq//p1qNocDOvSpGHSw8ptjl5SzR9p5
whII7z4Mlgk4C7hZw43h/VzDa1wrwXod66WD9yHgqBP4Z28Kwqxv9A1uK7P7zBDOsqEVEdcev+H3
VOPPzIokqnAggV0TlCDnhHmSqDmQEsZ7FgnHzvkZ9PZKdFnfN7iGCOoCyXPtjk+KHDw6yYJAbqDc
o8oOh5EItzkFD30CSjUO28NXHnzHzV6if90X3m/SsKwXYhiAL0eQj7+ELoIzYKaNRSWN7/aC3JT9
qoL9zHz/NSzoj3ZvrNdPD/S4eHF+h0/KL/gw1PBsSdagdTYkAowNT2KaStCKCUjHuHb4JlPyY+NX
+BTNgpA+53wWcJJ5RohaL6b7hK6SKDB4xtWSv/N6MSGsdh23E6ksg5xxDor8TT3ulhWzI9cI+XaW
i/alzxkSQVvYP6hA4ctbMKD4DnA9VMiK0t1mJA0Xn2qkn11+eLeU1MamODuMH2OZyL8m7Ct2qSyb
peYBMJ/4qawqjQE/nv1IQ5qltL4v37TNoDphNmPgIp9tYezJ+QiPcCulyqR1DOJSv0MF2Tw+AF49
lEPLlqMsyAJSCRI9bkI1bcLrSZ7iyRL+RsaCOHJbSbgBwoxVfVn+vHqTgwFGVZTHyrafvskTHUgb
RiA5T1DhzkKSQW/3iR6LV6T/9Tf3CFNZeDqXfbHINhfStMR8MWnH19Wd/5RRf95N6813rI2ueyXJ
YwmVjRoQKbGoCQvtbaXDN83jKiriJ0MUj1fi46EUySOy6kfK9BUFr6i/qdyn0w8wlZn8QjNlRCcN
Wdy8oxe3kTH5hB8bnQ3LPfPH3EmB5uXxKyJKPaidjod0tnDgJv0AN1ILd1VoUjZpo0nlNSOg9XG5
sug6KqIJYZtwU1UJlKyRsCkYLPBEpMIfMG11Zi+bv/kT9OF+1PrQIwhwfMEUR0dagF4TxQ3vcSed
vssWLy5ylVkZ/3gckZbmp2yHWWgE9Hbb3/b69InpeT4zR0pwjt9YoJPzR8+B/8qu/ZLLOcDXolzy
uzYTMMReeKRLk35INHL8xVl9aRAOi143vMZa2p9oM+FD70eOaeN+ZznEFqFbFiIZDmJ48hPkAZbz
NxEKAi2AYowgDBIiX5vwqChzJ84bl0ILyc3/8Qhwjs/JhOQ1yMnG8E1zZDnR3+QPD/yjTsX7D0Pj
xAVPA2m524RD3Dh58VwBGBh/0SDwN8ZjjK7+LOi5//522z/BZwGKsQ4XgvyfHHGHE63EsWCBmif6
6u0LzQ0mgMBTuHojgJBIOSHQsdeCPQ50mY4NQxGIkba14axRqMFwCROB24P235OT9wdiZrSDFoYq
pwuTLZPia4DDx7HH5Aj2AoMzShY2LITrmIHR1DHNYpUwpgUBk8gPIh/HfpDfBSRVwvNxOGQuTHDF
DPqWykVoNMOvhAVFRIR2GTAfZlar1sEbypbp4FqNSLDvPBvXBFYzRa6HZvfjC00HqRaYfOMLxKAF
pLQJn+ATYos/X8NXNZYIClePUhf1sVZbm02or+vvjG2rJ/mWh/P2OWHM2se/GEzQ7ULyTcAblpPr
rsYUfGCRbO9yPhmI3El57IAsiF8psf0xDvqV7G3Igg6/vkwAeDjrDItdTFTJH/MIY1ViS/awCemM
tRKyeZ5hOcIPA6K38QbuXVatsFbSBwc2SkbPO8xQ1eHFpyC8037Bpnra79y7vGPeJbEf4M0kc1DC
7S5MuWzzUL33OeB47ZMOhAiOiXdlskNmePnL54m2U4dKPm/y+dnvPDJt8ILqJbe/jxzkhXODCfed
vU4yacQYKTLAguMl+X1KLbLBUQVemMVAzBTlYVBj+P3w3k1g/NyzZGMmTN579xxfTQzvVmU90bUj
KSgvcqR/tuaR6sVoP8VSBYchg93yC8CguWTPv3E85zyVMSnzm5/LEYMlH1Uz+da4bvQJ/WViT27H
j0r9cO+5BeM6sUXhT/4gQ+CEM4rdwJ64uV8rfB5K+35ZN+hHWq++TnWk/pDk8Fb7inOEA/8PJ93i
r/gzei4uu5Qk17tDuteFPYPtTRhUU9J4INkashnq2iS/g0i5es/+bTlrCBXNCCMsCGhk8VMeMyTH
5oM8r2zf6bYwRq1nXRK2s370TFVYCUYetGbyWtRMPpnl4m0C+yqmUIanDc+BZSuyJyEU5H9t+qLg
WnB2/pbXr3Pb8F4hCLx2cvJJenMmaQzyHpSZqINMMRSgX8RQCJ7N++oTgsbg0oQSeR9Qz0Hha/5k
1b49vIdlt+TVIIPPPP3qW+qydRlDQCyjyaesJsKK4eWXZu5s95mAogFnbtEwZXeNPrNMR4fWYTo0
jjf4FEtQP4hyNYRd1HM3YSJmTugE8dxbVkR68WoYYBDXCKFKJaumcXmEcRXGVno2Az+ktC+xJc5o
ZQYvygEMS78Dvvj7rm7k3ZQxP6VPkQ+QdvXLaR949u2p/xDuhqJLsW/EJbxJunU0BoOcIA1ZBjYv
iSaBwF6+G6e3S9/RIB4CAlWjT84GEdzxSA3BfXvhpxcW5Pj8+54qTkxPPzHNaZ5zJqnwvHp4p1qe
pQrOl2z4UBvfEOkRs+Jz+cNpwkAn7vLCoXbR93056cyACOMXBVh+P93uHgzv12ANAa4BkxfzF1/9
+folIKLvpg0fsnc9O7TZPBkMSW53GTkE0KkO7f7cCbKXloUyYQPAXIgpuJAmKSh4yLhQSX8v7A/I
DnR+tQu9kTfBmJTUxR4jWcO5nx0TZuV1CJGv1iPSBzALZETMGKSTncywsRCDnEba8geIlZoLc82b
1xj7jEa6Jj7peT92l21bM+SEw2fSCD1ps7LqUAunI5JyjZFaj4vMIaHFpAZ6pBxUDZfq8Aa/rWzG
0r/ZTQyxuKKYxe1U93b8eZ0avOhPsRbCNuB4QTxv8FE55t0tLLuG4Mi6UuYNm89zLn23EqQu/b0j
405mcGGN8FBY4KZsy7tPwpHG+Iri7CMImnevmdQnRugf6HeY5UlQVJiUMQfqZOjQWemSU0dsKpRS
iMA3Jk3nP0B/fmTHx8PQjnuIBfXDXtAhIIHJOyRUCgqSDogfninMBCwqCvK/o/PWAhwZdJRGS/h0
aTfGxgEqnRaXk8tBwrP0uYUv/yPhdHkfv/7oUHlFvEwl7f31VxbDJOe2KlKha1VSBojA6J+15Suk
tfQZGFrpA4pXjikdVnSMY4Y3F63kvtp/VvLwklwWl0W9z2dWDEi5KEcA7uPLogTWRUszvaSftD6p
Jy6JtNA3DIMrRvr7ClSESyHG5YR7FZPHkTlwezSGEhBVtc+3DJO0KdWlUblZnKV1mkVsidVICfMY
DktvJwXWpFtaIb8nmB5NrKRlLIsNE3T/zWUlJqUYD7L7tWLQVB9J7kTPqTg90gBK+33sMxZjHHjs
E2p/dzEdJ8Wcni73SpcBdytSPzNc2QDStlB4ngczVbmAM2lYJCbObmPMDrE+PO8+yM63unOPoA31
Kg9FDePofCKGYXBhSCI5QhO5D+sp0z/sXGJ2D24kcXMNWZJCSaFvPj5rGDUV7bbzv7AOrM094qmL
HxXEjseEASTPyNAM6g0gE+jh+QDT+HoAJ5SBMogcPeOFhZ5DSNLOQ7jxXunpQePz/+gDg0VEM3f+
JyKh04Usf8vZkQdWae97A9YGBL+bawA3QitJLkITYe4g+V42Baj9+jkybrZ0LMN/Yti+24Gq0SsE
l3nuX8bfpNxCaIAlwNgwNufV6gOuKEfKSjq+wKcfeH3mE+HMS3rntecYGOlDYi7gS/pIPN4cNxzQ
fuezQhspLgD6ayLoGUF5RJ0wxSFzQ6pxmnPhqMC/bmKF/SWfZGwxDL6o/wnIcbuZtVeI5qUf15yr
TJQs0RiBimN/z25mr/S7FUIPrjIqycIBtuRbMSeHZ/UHy1j+R5WBL36tHSapoM24sumDbv7mtt10
sx69Fqd07kGVRsvEkXapnZsyqTnT7gz7oId+O6f/fgHEhB3AnEmk1huKd8eQoCQaoj/IWbxtpBXu
q5j2eIQGZ7/7rqQW389d+YgqGObUbS0cw54GOoJFJZSZB7VPZe5LyPHfJ2Or3opDwnpcnHXOl0he
7Sknxsnsl7WEkhintjesyh+A5JdgY63fwQAEv4SZKffj13f4AyfXKR8AswwrbbTDO08uMN+x2qRn
RXwllasfbHOcX5h5AX8jA7nhrTX8ctRKQV+PGGGyj9+b0CqHaBAUhdqMgftH8OcEKtqLqgP2DGjz
Hss2qiHETd9pS5SUTMtSr570R3WoYb/FuALmF9iEdMSwYl9TkUCW3WjDywzYm3HeSUwOlxj2HKs1
zdDzBGeeITDFAKyGckc9tnzvoHtww/H+rjNpp+7Y3QHEoO1/NvxonrOH/guUL2W4w/7PuciZXu/u
c3gU7IPrN0omiBPQnZ5TKYEeXCyvc5hoK31uTD9EwIJp8qakqZz2BdnR5wd8v25z0P5+G8gGuN5H
PYRbyoFh5AExGW8heO9FT0P7soJapP31YVbwT9rsNu2trTXKGaabgoa7zRO4e8o9lGF3aCSdTQq2
KogPHxfCGNQa42WLfTG3qw2II0CLodjkkh5gXmVbtBVc8XolXF7eIUIIaL/ZUAaHJ++xHQMa9BYV
JLRXqh4RVNwqW4nPf9YB7HBp/T0aBpm/+LZgrvFdIIqSwJDHUirNnu2gq20Y7+zMGjYZR8RRDXOl
z59EQhTt15SKDOI6mbbm3UPlAp2ekorjHkoU2pAGK4+tvHmvRJN3cZrNa10u4YQoabED2eefzYU6
aja34TfA+c3vjYmriWklEqIzJ0aqbCB4cc1oj+H36wlBrmQWcRvEVYBTKu7b1oxnSqhMqqEeZz6E
NQS2ZD5OmTj8sXtv2L+1pwcqkTJPQnEnMVLt8/TXBV03R90lIW46uMYtmdhnQWieUbYlmtsbVbEQ
xoi4SVbVR0zPkKIN4Jh8Uf1r43b1XtGsspRJU3+m+HYHYi6mhlihCL0VGMYZadhr9luxk3rXIbYt
C2OaH3tT2IDJM/mt5PhCrvZl2CGtfE9QsywNlgR6r3GZ9MXo1SuTyi+CC8ykMnweoU15DIMZveZs
nQMtvQQ/32DcBovDfXv6WI8Lj1s0gP5BptrVezOXL6ZafB/fOFfLibzCVCJ+RLBwMfPsjVhjObGb
HBgMnJS9Ft92VEk448ppTqKIJqw+DHQl4o294vZELRCVR6ZX1vpFb0dJdyXu1yP96NEPYV2IDeEA
n4APLwe+WrJLs3dQT5tTaXWC9b8xNuVMG+esuE2+h/lAZw/LJaMpmGbTfqJOcNMevwEx2pC99ByL
gW+7yofqSPde4JM5zF6SRIJHKLJ9MYf1RHpcuz8vWCY9/+n2AShyG1dtuEaEiXK+hpAFEVyZYTNG
l8ZbjR4E4WR+4VV+NpdX+pjiojjqm8da2fJHbftimgRWVYFVnVeYPHuvvQEfThpnEK/UDQzV3vSR
SMw4yWiPOga56vIZyj6ue+iG73PtIJ2YUnuIAk/0OBcxBvNrXtDTe40/aRYoU3mizqHhfjffjTS+
7oCIT9KhPUgbKfC6aeV/PwErF1ZtNeNTSchcnXHZ80mxtVby6ow49mWfNbvjDMFrNx+Cyb7G1Krt
3XuAXXFwchVbPxsBjEhT57bMJtQX7ekS66M6sjbaX7lkEg/eCTlzzem9vJ2opp9LbVbu3iD7KeMn
KG9PeB/SomLGD5M6NKJcXO3onmAFNnqjBa0XFEFoiuoF003peP3r474LcYgPDtmEJ7maf0sMqOb5
QnATU7pFCcxnRqnerh84G7GLM3CzZsJbv/UU/4xzbsFgwwyEl7Sx+GCHeHquM2pRGAWgPQyKdkiU
YHAwv5uRb/AvIvkL6bL9xy3kbaL81Jgcc++e7YyDk5KKtusghMxq+DyxZTJo4+wRrBJ18j5BmWAe
4Wlwxr9L4wBJbVTBG6/23E+B4WWHYnzfvXblHDvPpLeF7X7dUfgBNK+Vk7HtplLj5Edz89lTnHWr
B/NUGT71efiJOnwU+ODEX9lGq1SJW9RJ5oZTyrKJ4F2ZFKXUQo2tlk6luLnuXA8PwkbPYwUFkYRV
tvNDGQSFGL/ZB2PUvrT9EWOkhLLlqRIxOSPyyp4KUeB2izX4bXaug/MrMQ2nAvrGqfvmXhESbavD
ncMYSxBNzMLAxdRpwwrjcKFbYU4NWsVQKtRDNMBc0lNPJrjv5pvec3rbWsP3gkqz8HN4b/e0Sc8z
TL0HNdcMFIZhM6EQkAnOqexTpjqIf1GzUKYiLIlA4c6hNEAVzKgxn92FJ9OGnHTHIJm0cZ4uIBSp
nhWzSykU/tRPN1uIGEEaILJZBFuCiSba/Ou4G97RPwu+CjqRgPX6iJh4OEj+xUvHFNHFFBvaxSu4
QtsQnJZuqKypSvHGgvHv9V3c4Odi7Pzmz3dqP+yZnUpUr6NvKAdZgnfWSVCYqoAce69Fhyfzk3BY
gifDUMm/TYVQvw8t4nzABMO1iLC4wGZFpomrM+UyFcUFzswTObppi4wREk/Hl7mFZ34kDNaEuL8J
MlRimUeUIf6HJVva3Xml1tDaF+wnZXI0g5ttuI2A7VHl838H1MMG2fSsoQbbW9AiMK2PnskDQ7Hf
6oczL9HcESppsgufSTG5p5fhm5V2dfbLSe6cByU+xJZzmwFgeZVHdK5/S79RMewF6r5KLqRECas7
5JIYFshYZ0mrL2qaN9RIZrfCc1UaLBgnYu/i/qGTQjvfEP5A9U3HIN4Fzg44iGDUIjwAIH5A/+DN
0Lvc8BBlMCNcA4askOHxEzXRPeLC+WtBj5H4TCB2+hj+4hIg3DTOQ0aGPFqY8s9phPlWMCLv7LS0
WhY+ahm0xZJTusfBp0V8Gq8Yr6vk4Vq0UQA2DoxYfqaJ3NjCtgENFa8GRa6Lcp6RK75tvAF6KX4W
WJU938pDnClE5/Pk3QuLPmGbIDgPfPh0QTkU7hdOAvfEnGIKAGGNU3qJMJuTyHlMqxQKCN0Y9/lv
fp199iUWHFP6W2Pa7N8eqgRJiKC6/RfGXrus3iHEe6patjJl/kv7UyrFcn+PyZVfyRCtV1wCoipf
Y5p8DlgdtpIRG/FjL22BQEgIK08wGPTtjVEV0kkkFHAGrsRxC03Cpl48ju8F/IzS+wFbg+ix0WUI
lx+TMuovUf5KOwKZqP3Qn/vc88bstylXHeJJY4XK5lhsoVlrewpyiNxizLzV4oabBpwClTze5uPa
a8YGzA1QCkh4BgrDPwk8AdsDQIAaqrFQYTY0Wyy7CPbYhH22HxLr+KPHywdPgKwDJDrezOfAl3gf
/I+vskGB280ZTn85zCPO/Gm94vekR0ral7r7HMgbdarNeuljckvoyM2xtW3CagV4kG85l9ly+Oon
Ko6/CK4ufM7x3ZcnZnolirpZPMbNssOZ86QegAdMWDiN3YfCx7rRGZoLNo5+8coKNTDoo81RgjLl
6vA+vsduVvCxf7Bw6Icdu4LQGMmMwC4zc/PjA55ICTBg361m0KYoGPHOBXLXhdjtFRmja9qOaDWG
9Z19rI+Nf39JRntwn7931p6rTMf7I4XqEu9pdYzhd1eMil01eyzO6WXNfb2R+p7w/ttLR4alZfwp
4+K1pLpAqtHkHnDivXHpV8nkRGouU7XkQxq8tymkIjkxvDbfbfRpYfXTJ+ZcgBJyF2X8aw5jWPKZ
31IsMeQ9/9OUQGmgo+4bDugTJoOAobTbnNXYCHwwuoKmJiApt7osWDj0Yui3RLWrhzcGC91QLYJn
CYrrgrIBnwHjYv5QkeknfigvkdVPrYjMFEP2LGeQdwuguqyuAUXwv5QGZSaNyrTyrEA/IJJLbrvH
ju/AMmQJaJWFBNHO72N1eZ/9mFzf2K/JuIBKDUNNTmnWXGTO4S+Ajzo12DKvyNFx9wylRGFA43Yr
UkyHFexMssxg5P42qocFqiBFUPr4edhBfFdBQX7BdW6s4cUuL2NAxnoHK1iBztjBmNUTPuWgmpNp
ysfG9oNw3nueeCWUPx/OeQ2SGU4l7nNSMBxBctyDeQglNEDuT04sXOaEsTqSfxMzATmmJ5ig5poD
JyK/VV0Gl2Np/PG11SvV4vcIG4704xlE9Zreew8BOdbi9qhFALP+O2GhIPeIsglUjGoM4t5bIyLC
LAFFx+tUMipCDA0SJVI/u4m+QRFyTc0AzwyorNrhay6k87QgAhEBe+Pef64GbonKPGW6TYY84cYd
3vM4r+a3oVn7/5F0XluKclsUfiLGEASVWzKImOMNw0gyIAbAp+9vV5+/TnV3lRFh77XmmkHjen7b
5GLSIurNTO9v1Q/yIrNt3G42Bt0bVavXolzVW87/2MK7AbLbAKtm8wePBgFvW0+rMtDasMHHoU/3
EfYCfJ99OZKniSD5mmVrYNlBwahQKHTtXPHe90BTfF3x5PdEVeZXILQcnV58KLaoE1PYXypNcLJv
hTxd9ITWfdlgtz+j/WzQi0YdcMAl5AMmLf0+WZiCJXJHr/51SuZlMTGoZhcGLaBz4m4rpsNYojOc
H73Iw0Swc0mZMBiDIzpI5g+xGPb9SJOFxbF4vE1NNfjqHLqLfNoPqtVt8bB+Z4gaX/iLBNfATPqb
Xb6g/sGswR9w87igt8YCg7GTQGbAV5B+g1AQmQvkyxUHk7qz762qE+u5si9YSrhaIYVnw8Kr+TS3
CUAA7xXMlwFLRATznoExCZEg6NpCl43ikupGtr4fs3WxRhmC/dkFAHzAyvi1Eo7w8sY6f8AilnlV
8TG/GE7umKZFRDLw8bWbgdc99w7MRj/rGgEVTK0DAqyCAM7XvLuszmAbzbaddueJ+DnvCs2FfvoC
6kjIrt4OhjVrBKdIZPcVr3KKvjI9vGPMYMx7X6AaT+jS0CxCMJgH1arIBjZvX5NIAPSh9JOz78to
/c9k4DGITcbqiEe1np46lYYtgUnq9Aa7UcVElvQX4PEEwq1ka5UnD5akY0ICFET3kDlyDo8yuLVO
Dp7EetNu+q9DjS0b12Li6u5gzIgzwa2FaRc9xzu8MbOlf1Bn+V4dS1M8P/t2NcygNQC3fegeW0tE
qc7ajx2j8Ycc4sLoKCSn1gONwjmUI70Cj7Vzut2IcFtO1i6+NN3r5nuQtZGGfG2XynRNyplY0I+h
cPbwGmUgFn2dbwbQMqyb99m9Zr/wyRKUbvMTsOUnGpWnJpQ2bYTBAH0xlyIJQUV09bvoBzCdvnQ3
pT+6Ier7C/RmvaTcFPUxXO+pfNTHsYuFJ3TM/8TbGmlLNb6TRqc5hQ1Ln8xwoqT9t8PGczNB6V8Q
5aD5At9y8R6QdSEZKWzE3LyrHlN9DaMD84HveOK3NGHHz0xd1m5v33saMEaV5ZMHe5sPYrBIucko
BuvdPSFZOgJYLrfsCNsuH/cK2iBvmZSFCdZGGIW4Fc3vdwzQxKjixHCQUCdIVzDFGW17wniZSyGH
Url9TslHEV2xy1gFZIkpGTeXaDLBzODxcym/Ta4S6Wm3qcdrzHbJlBEFngCTzzkds8PfdgwHaCHB
v2BJi790jIJTyCi9+4EZwsuRlvo07nswhCRG7BTuBC1fOFdqXG/25UzdSNOBA6uzFAEbUuG1qJmh
1YClavZNsbpB2XPU8EFlad/tB3J7QtSogG/BC/iJUrLw4QGpUAJJnTVfgE/YgDB13NSY4OJGBYVM
nqSUT6d4+KEg3iJ82agDQwP3L6yXxLyVJusNAa2knFjKS7IZYDAkMABLC9qbtuzaSthj2LNvEZVi
Ann67lsn8dU5JdT+dlLD+CASN0EfkUdstFXP4wpHTY9GfXkb/5aDYUvA6nf3W75Oz8lrXrpV1AXn
8ZvoNwIOJrABPy27tsDqg3ckBVWQDlm5vWakT3L3hpq7y0+qoJyWLhP04LnoOcXxM5aX7aLYSi7B
qhFC/BACWNd8hZ2NIqFWF3oraSWZ7Ynlgl2u2g8icEHWGPwedCGHque3xX3vZ+0cCT8VM8JMzNLN
gpQyPqxlB+0c7lwj2r6IgS4nEJQcFEkdKOGcfnOQlmbgcFonkAeXP/9+aqic4DhsrpsuRQvEJ2hz
E+h1k3pJrUeJ+Vp2RphBOSlygszDr2tWDuXpddhOmtlvKq1+M20ES609Up9eiLAlqJVMKXBHyVK8
gfN1e8N6/o6qoJuapCHbzT6hCUA4AGjK/KQVxFeFSQNDbmatI3XMlgXh4b76XhLNxqn4+nIyDjOn
+gxaCJQSFsyWi6M0aqbxuCPRQnB/2BD7NyTKvSC4wdgVI2dxO9gLZNtwMsRwVkLmaQPCx5jDgIRR
SlOdG+myty6nECnKHRP/q0h6zjZtBpoiuAgRpAAAkPvP7HS5Ct4zbvOFobkkGZphEQ+N6o3xOd04
HS8UAaA+RD6ATbAHdv0e0y4TxkYu+yVqjJdTyiOmHU+fiOmvZPOyqc9zyCzNKp6XtsIWd/rOGog3
wEU8LGN+XJr/GJnynvfVKgYEwBKEgeA5NsAWnl5tUWZUIgp83J/8JMMiYhHBH+xTndhh1mTGerhQ
4KDPojv9TJLty9cmr2F9UNfJsT5197fJbTHw7ssbqgnoRqwBQz23VFSd6HJ3TACp8Vlc4DIMuyCp
m3jd41TP4aqSilWy0BsvgHFkQMMlVJls8SjHTeGpG/kn/nyGUmxnsFuO78u3bykbyLThANSFSQie
ALDzWGYoMZr/xgutjVcbp6W1pgSBqPO2CSbCIaEx6RxYMH5mY34sOagdzf1QpgDQ798POId6bLvC
LH/dM9yQAOXeWBjn38L1+uOs3Y/TmG9uvA1vfrh2uR1kDR6ydjI/5Ldf87gW974aR/EYfB17xgRm
tNEEgtSqjiub92mJxxRPusUDyeCd+AP+iQ0ERExhoR1uewZ1AH+TefCSjOZttNXMqDKCJWGuEaEo
Pzt4m/vlwJlzhhpzAlNoH52M4BXvkhrTOT/2MHcuADPmBeS93FhCzIvmqrdUjOX+G/1FskTBPgoI
BKjMYJkbwX4ZESqw5Wn4B18BNxU32ds2geoxz84fEc9PLkvXJOs4gj7hRNvE3EdbdhYO9fpr//17
aS4x/+Z2f14TIohgu+eOwgGcBxDh0uJgu8Iif7td7vf0In/v48KrJkFjepljqy7c9qeSP79MvROx
td7HwMUbkt3lItyrL0A1CVEwItryagaXu8sPgpZ7IGYXQMz/QyMMP0UQMuNyq4SMaBMjM+decBO9
/0EDHDDuhpN4yqMuQRbNiLAcxiwctcD8O1A3ZzkveUvLAAIM2QQdrM2D6MJBmhMtQIYCbw2fJHPf
tbepR1D28ulDPLMD3vR263J6m0CGvGuOSEvKdrDtmnuqG5PD3cK3DGNDdyPFISagsbcDg9/VVrTl
fBgYbvT9O3h8Tst5wIZr8lHyToLSVD2emU+PJxZvpYeJPRswYU3kbT98HKtU76nYeSEuQ8WTLqx2
6c+ASVe29i/zb3BGML/puOnT7co2ovd75rxgZbOZg0xBR1b9HuoTHDQ3sHlZOlkMu4gc6W5QYlcw
ha0M0wGu+G2Mg4KMbt5OaFfeoiJV8ae7BilUZ+6KNKMX/WCNdicPbZzCD/zAzLIzxSR0vRL+k16d
O/3azmqxA1eFBZ25RzA3nPrDYPYDXIAAjC4WrA/mF/Y3CFDwhGGdvDbWh4ZeEaTBAooSc15ku+no
CwkNCYZ5jb6Xt/1IbOpquLlPqzcG7eYf2Y5h/4JKlzLkACEABOPhgsUFuFaMab6lzWcvDObkBdqn
oOxa+lDjM6SNY8j2MO8dRiVIzZiZk8MxEMon3DfQ6OdOQeqTgEOEHOnW/HdgnPxksy1WP80tpFXG
G8WqnQqEHZphK44jHfEY7KmNbH8kj5SunopGXPgcNF8nxcd2qOGwtP9E+ZZGR+gnhOoQMXo260Gu
EiIc4XYP+on7FSojEDeqOgb1cNR9MOjSI6MsQcepWP2Xjw/VfeA9pehF2pAw5mvxfLwoe1hccJ2u
CzLtvma8AsqDidA/aJS1S0q+Zg1MxljoMb07BXadLZlmqdOHzOpJdB66Ef6mNCh3vN1xakUrCDg5
xyZpjnIOijtQP8aay4oljSBLfAGZIbCBp0gcggasEeYYWiWe+wgPCrrUf1uo9vLz40tnqTK2xkaC
Qej/Zg9SERSENy0Aj7eScB+Bt9LFGiG3Pk/rR835DsL+bfiSnR5fjIUfloLVLkgYDJV+mEuCd8/H
1shEkr5J3ELa1Q/wZGskbCWcGxksGEAgm/khMRHifUm1uxvIa98+9C+vn9g4ADLgh6TzgclJQ/i0
xLwEiOeGCMosT3dLY+ZYYtcLjgIqzrgVmhMG/ciefIrn/Egd3mDKQqUKPujQcmITEMMGA2+dcYgc
YDldzK89qQ9gZ2UNfJfew+FEKedvJiQPDK1gTzTCUq3PTg+hnqi7E0NL5EyICKZIGdwOzJ4Wlx5G
5DSQONhSEFKK8RY5JVIPDO+BbK+wOF1BZ+9P3OT8NHekGMmP+xE/97oST2KCSrXYniABWHG1MAcF
yeXBOLXxqyxIOKMgRr/ywm/F5pX/YouTBlXfHWmLbDO054yuEQatscIwXyP1jFv/mS7kRbwiBeD+
D4qhT/kp5L5RDRA5/t1IY7Q4o47/xUgAiih0+warAVwB/1rQ+0Wgk7qhIlA4sxxoZ2gaQi9DCMDu
O0qJiGvMek69VfUEi7lPSSNht4Ixhqj4y/OV2WM+fmN6xnQjAXIxayoX/O7QLBnx+oNnmir8095R
tlUlU5RlAaKre8+hLOO5yqmyvk9ZyVQdYwJLwjqkMLutSw34NvsMPcvwez0ClbyvQxZHqXC70Kk7
VloykTRVqgGycSIyBqkbSFDE7BN0Auioa31CXRLlnDLwEHi9QhVU32KJqwmpk9YwjJuZ8h3WONrD
qmYpN4i45Jx8murNrN9eSrhsMqwA4PXDrUKc5Q8e2yuV4xXw7nEfQ5e+c94xeej4HzjUi48SukWY
1pbCSzfWEwpn/jzGDhk2k+NxguH1sWd9DUmk/WauZk8mEIpBrCRT/HczZwV/TM5vT7JnoEiMC4S3
d2KcE2zF/YXhDxjWw9VyZzDFhY7Wkr3Z+UxAN5MPfJW4abEUd0QKy10f5hm7tL9bQtW0+cWQ7sIm
Yj2ZMmab6VHH74wpzLpTbQQDzYwnt5Ey6dJOlTsKWXCVRRcSxBmtNvoDiw0+YOcmG9MA4iOIpAPt
nH2bYiYQ5Y3Z+aukRC1wmZtUIpXZstn/bbhw3/mP7Vds/qXJ/rsUvyM/QNRYomigQCgcyq2LmNqZ
DIus2qMEuXAT6pXp3RUSCqaJ1a7HScOay8dMh3i7mWlPCGLAUqSdnUbm181nBcKnlHzK2i2H+SpF
GKKB8qMQQDM4AIZBF8dUB0XjaODjP46FuDE7nt8Gx57Ph6OJHYp95kM4zybucYL6mQkPHY/BXczZ
TDfPKkeWm/0d9l5KYkSN6UZ5txQUbR9rRqYja0Vft74sqFDXMZGgautg8LSIZWqY18tX9HHGTpKZ
1Pk3IhgjlaucBPODpBrV08mpurq4Td70410sbgxKJBCCbv9rlC3pcskoEa281VS2cnMTkjlVYpf9
hDRkv9XGP0DbQgjubncWH1d7j67qhJsnGP9AFmRPZE2HuED053Oux7N3E8hYJTMrcpXr6J1bLU8d
D9V2FkMYxpgv4BLU0KH3oaZ6V2odfDNTT8NE6CMAAaQNdCpv3jNtTzGslhpwy/k1+bIm9tw3GBVh
qJNuORzgNkVeaTyOfxFdJSCHhvYzD2+p1elMdCUQaEbiagFUf6BhyhO+664oUyAgQFRBuUcSquJK
mqM4Smq973b35Tz93KhD6fLTzeeWFlpfQAqGGS1YQi+vRTODTOqOWMDIGXDlLq/rTYHhXHF81Kxk
o8HKv9y29Tyx0L3wphsXmzEmCgjoMCHVvWvifHvOG/7+w01wNcQf+WX9ElQ+JdMPEAB5OlGQAo1g
MHHF67Y2Q0lL2cqajyPRqMRPmOEGwD6kx2UyKv9szdgAWOIRfn/Xut3z2WIgRHGXZp0sO10jw0KN
XadrXzl3+Uz+xkbKMqYnkuFK9ofy00VhhUoLOlWNHxG8LSzIblMJbbz3haT/MjXs63lN1FkYjpbm
99TbP3fFFJ4opxTGxPPmhMR+zhAJui3rwADDdbZ6ypTXiL0TusIDhU7jCmIp2ha2KEzjsB4YMrVD
Iw47lMGfNHt9kIdqwwLvTNJ/yZaSpCG0y28HbrRgXmqYNQO1fF0Yi/1jyXRoocBqac8fwt70lZ6N
wfzUz1b+rnTVVeKZVIz6dZiBIoMhz5sZVWcPAqdslWzxd+fe9T/nsjNjgvWa1yjrHzulPFxvy1/v
rEk86TJtj/Bi8x8qoY3Od3rWxuw9GCziZT5tTtUE4K+LjPbqYUxdzASAqWLqzejxz6i2OxD54QCO
SObfmjvo231kQ6rbcRrYnK0fe9eb3+GzgZvHY4LP9p2bZv6wrR2BTPfxWqFv0EbSFmnrdD5lBG55
tJoly2ImmkpbNJ8seWT/zD1mRd6c5ZXOSPxPRHvSSfK/jhWEomvk56JLIrlONED8PYwC2sZoIJKe
tiK0jr/SP/I9ohmmS6QDtrckINtb/hEREQXT1Y7+WmVuFNqh6I/Drx2+bX4l7kQ61FY99t9hXYQs
ZtqAZYAc5NtRCR/be6Cv3jsZARoK3NrJuaZZv5Tgqkz7MFurUfduJzozArPZ9VeP2HhTidztzye4
z/orE7AnNvYSBstglSydDEnYnEAHGTEAs2jYLbYoTV3oeYvHpsJeisH8zyi2ncUbpkf4XDIy7Wjm
lXJzh8vBuVdTTVglIw7CKRtT2feh+sFHx7+WUTHEyHE3sWC9hRBITGk0mA+OKJ/UxWcJTCtljv6w
GOJly3wM1kb8Za8vvKXwNmJKBXc+vEHMezm/C1jYA3kD8BbiJPhDO9l9bRrzZcUEd2AjI+jGXBJD
dUZQoQsqyQUOHk4dPu7tVGgUnKxjuDfYm8WLxI29JkiWIgCZ0pYgnGRYRFStEH3LUwfeFH72PfMW
PLAbLkzRGAkJCQTH9kZN6F2BeHzMexH1pILrjfVsq657+VBWlk0ZvB9eQZ/xoqA09Lvffbpp5QI3
j14pIg/myynEleuie2wj6mZlKWONiuptxNc924N4vyKNCTVK11joCXoXuE8Yyd83LRPOj1vPXrPy
9FZZVAySxp89Q4YdPFLZfgEDB2wEtg60//LYsXoULywZiVnBq2QyhmtebbA3AvC/det5N9UuyXG2
DlWt8riezPjJokO3h/ICKxGBswHvMfp6ZXaDuKXj/7A/W3QZFG5kBovQYiC5YL/UpSU3CvKP0OUB
5PQCPOw+2ytN1BkeGCpS+CMPq6bCxvheTEgaGBzUokIe8WVuFpsNnQ3UWSokWJwMEStM2piZpSJu
gKn8g2KJKhxq5nOqwzZGqidoVrXTd5/+LdTh42cTDQAtgxepucw5Z7iscBOGapB6FEvHcQT3vpJZ
uYmA8AufEmI1zVHjYPslw4XBQPrnyazpakDJhaHA8yPwOOB4HOqpSsEa+pjiz5Vtdiaze6htO7Pu
BLfB/XXTW94FNZc5BLMpvUFZ5CR3t7gGnb5wDKTruvKB7KGsI1mKL07axcuSo23ceQ7MG+HL4m/T
WvSVaHg5lNObl2+BpcsFR+EzilfximWyVAXrvTlBbs833OOXcKogSCfFwExPmJgsPrZMusgQzkCU
j/GDoeiO0m1/w9XIvt2CPriK4vK+9beJFVwyg19JEyeDFltPMGao9lgvJJacudevXR/qQ9UdCp4h
dn0MtxxAj5rqrTDlkXCf6OPXMgL+7HAHkphpAgYeIMvVYwyRtavrUkOyC7iiTUBClFknYuuiJYJG
Sm/K+WM9I3nB7jojyzY8yB7ZOWdGRQynXu5jBnKP/Kr5Re9iB+OhJnK9BV/uf9e/7/C/+wCU4XVv
BLUGSsl9c8vNV59YdqMPdvUxtn1rdwVaihk0QRaZm0vL9Cxr5KGBzd1OaSNY7SFzEIZf2hwLEpTf
JAUyqlpCwL8loz/H8GFnEH2wW85EfnwryCxompI76iphUsBmFj/MJ6QZdcm1hrznR595VpblABqi
1fnawCEK57xsSjefcSj0xO+qoZd7QibmRGswJXtY1EJcVbiD+AN03beQLvG1UcZXRNGdbeX1Z/Bw
WcRSSz4wMWQgVvkKEceM8VB+qPiP3oIcm9e3mR/JhYkhweoM9rgJwg3MwRzBq+Jss17Gghxo8y/Y
TXcOIoaJhABDMKOuFit9UA3wezGFSwympTD/fj7UpJNswWjFqPExxZHPuc5hSQOcYGAkr7uH+xwK
WvCF+vj1hKxnnE2f7g/K1wCYWPY2nWDgwp+aZTO8hIL+cQBTViQpP/b6GOyh2CM7g31t576OFTmf
pfBqv5KoIBwt8F1b3jdACF4zztbNBIM2JkC4dhL0Vwna6zqeDTC+G0mQdR72bS372uKxzvGLYliz
hmeMogYVQjXqDFEZ6NtiLE3yczKv18VcBftX153S+tFq03jTJUMpAMreXQPvPhKkj9/44enhgNDb
KZ0QI0f+W4moV+vkXUxvTnEAyErRQLvlkZ/J+UbfJFn0TbRT4Aa26mDXTt5FPZQcXDZMKXx6+ajv
63486/v5CBk4E1Y/XT7Rg3d9hs1B5XSi4cOTfXkcL19B9/Qi1VVowdORxnaVEziDWxipmAMWpMr8
UncLKwajv9AXRK6H6aITsCRbGS4+KolFd+c9/87lRTN/7VhMGZ6KTw3xFZ1pLpCTFIiAzpR+igNB
4DqqUMTUkSR2elZt/tEhReUAOgUmwhe+YIcrC8L8hWqqHPedF4Ex5QLq8wJvqFkWvfFat277+tJs
4EfCdhhr83sYj6yHPZhh5rV8HXD8wq73wLitN7utG4wOty+4QVF/0cOB8oO0nryECpcS4au3l0/a
qaKiW2iL4vBc5zssQFBwnK/nzgG1Bb07GNRcOehb6r4PSrPRc5wOc+/pXCE7frx09Jv36Unmaagv
uqcW1d+aax9nHhk3wMFOmcnUBonxBmS7m3zH7gfaBMuKxJxjOdhpm68uLv98QUAQdmy9GSS+DT+H
dQGB9m/C+FnBjhvhptfCUcLzyshhdFGjU/zXZ0p9GdIkKVwflTZW6FY+D6oMGkb8quPgs79O0EAc
e9gQgoMSb31RRt/tD+Y8snNbIhs+RtkPnT/8TR4exoMWVmvHa7jBda00lekAs0VtLDLXAVZX7VRy
rkvScqx8zH4KGWdgQUNuJfQeBh8rsuXlrDFm/AkBVQFPtPSZxH+Ceimwi1lDfi3IiC1+AE8Ok/oG
ZzqPzx2pyaIihelcC88xmVEQaCVZXmTPOzEJK+m2C4dQ86rTAzGBCESDjxjpm9sMWRx5OTvcXikD
MS2i1zCeOoXjYNX35AWn6SRHSYSN+GwQQI4BFa6BwB31Mgiukxq/5GwIQ35KnwI9txh+J9UWOT6m
JVgM4ohFFBLrFl30rFkoWPH0Vu0yG9IUeJypo3IYO9Je+GKgqGpxJgZM/lovdKiVnSCFZyf8OGXf
OOPkYp0BcRzJvr8hGLKsxRgFsTYuf8OHWd2ND3odFOQs8oUItQD+BLWsVwl1DUWX10Y6FzV0Wj7q
LOjhfTi8HjMenrQPA8z0mA0/kUKsUD65+1/ShvF4RNV6s+Ddu+AjKk4YA068ucQYlekDY2NAbWwl
SvMupsUWcJkyf+hGTAm5eG0/28J8UzfQ+UPL2fZn8alDtBf6BhhUoxtzwNj7bPlde+qc6JYqBgBU
ru4XGRz8S2QQcKVys8YqrGcSBdBhHQAnAvr8+w7Q2zs/ps0cVmGX5A3h6SeSl7GFNkE5rA3DFlZ5
0BPnwa6AL9myHEPVc1WbFOQRGNjyiSAlmWbLxxLqODlqeIMFd3aonxH7VEhYhlPPOxir/s2aUJjx
8IIs/iH2Q5AJYuOISZJHdeJWjaH1hGg97rkZYMFC3jMfxiirseFkjJOFcvyhBpt2fI4+855Anz4x
6aGJ+K7SWTZ5+k/nhUn9Y1FMWusKcond/4mHSLbFNtlqF2XzXtX0Yh1H2MLoU3Wc75m5zNVx7NST
56Y3VvwfTWg+rKE15F62zRPjdWphz8yUkJkN43KiCiZ1WK0Y24ZdZKYd5x7l3oef5NGHf11FmAG2
Xskk32MGnJq0XItq9lqoMKOo5JmnXb57YFQerjgh6d8MNtVeCvA58EvIbhFDqSfeRPo0AS9MJt9V
D/P/YoGhwEKallHK38vVMywwF1jke+hewMucCVnYH8Uepizz+7CZJuGN7mHRnm4bqTE6fi/sjLOw
vGSU1MKWqAnSfdct7WZaO2jvRy++C91V4Sd+b94fYXdEZyfQy+7oXokpmwMQBAdNcmjIHxuN7SJU
iW9qx334iU0At2NEB4dbAqAvpQ76ikt/JI1qBwJgY66ZPPdIYiYDXjXWuPZTCnH/RzgYD8a/AEUG
ljW3UEb1q1rrX5SEbyN2Ko+eDgRIxvKfqm2GbfySWROmTF+zAsoVLJKhZBYjgfzOgBBJgfyDERF/
2iCxOF2zPtKc0bgBnTQHscvtaDYgBWXT5pCLpZs9DwY+6QKHDww/ZvL4jdHNF2RHqTaoDGeysFYS
vrYZVknV5EmnhsMwBFFGRJkHqysS4d8j+Fgj3cAhb6hjxkSBdsgowMC+xzd34OvReziY0KIDNQv2
e7Kc9SOwzj76kbvXtxlOmNqo8GsHraxd2R/nabVO4bM2+ZILqwRhXQemP4HX45uDq5tbBY0r20DE
qVdz8mBJ4XeDFk4cORHQADK/8KXRy7qvVJBobVr4XzONNPcZ1lY/gIc0wK+qsa8zxaHtn4jsDPyf
Fi8f7oUh4U7Sc7pmDQ6cbPsBwyfnRVAHRiDQePTRb/pz8UfEtZCZLgCuHjFuQzbydDHZP39GP083
b1ymNI49YhaIagWuY6vSzAxADtAXBSfV3d96y3fhta/jytoxD9c1Lhp0g+Qxus/oGbxG70OCOkv2
EY+E18nAJakPm1J6UYfK0xn8kYaFkU6BAhB748k7zKLWVWy05wHRtghEaKo9ktbhE/e5/Z/jZDEj
oC5SEMm9Lgog3zEeSfiOHhhRkGgIXjX9WvXsO/n52ZAooCFxV8JAFDflEgvEeHpbQXgJK+HD6DZD
6P4sfV+4Q/cVjuqjdIU1047MI0hLykSP4rA8wJDUUjyxRVySvIa8Bmj4Y8/lHKTqpuNgbJUazMtU
CGNMqF9YfdO1kwoDo54SqUTugAXPKV/K9jcaeJVLAJQ7YNoqOxje2gxwLCZAqG++yBaJqGfD7q+1
YTlOcJ+vbfxDv2Mhe7lPFBr9QCFwCavePnWOU5tgZyNiV/7MTysOth5qk8GsXpdQxpS195g3T+MD
ZMdlwd5YWjqELiQjOF+hQpq8tynyAbZ+jMJxIGdXn8bTZ8QwEXk1NSMSgxwRqKHDgoLXI0zNp/gk
j5O1qMioSi0dyfdLuLzdaaHg71Pe1EO86dQGLrNV0v5f3UEcKg0uiyoQfh9UzMEgr6TwxmkOugrm
FPDmUfPQ+TGLg5KKioQeaYL5MegxP0h0wgYwprRQRV+hUNXDK7lhyP2pK8gP/Q7Tnld9h50qLAZR
DjHiz//8dbcxAiTRCfBLI/MNcipssnS74T2FmlMOO6goKPLeHplxCpRBDNxqRiLDYoYL+jk98qkO
YP/C/FxIpKRCO7jbhciIMlu2k4Gl/OjD7RQjfdTw8Lj4Fa/48lYs+P9M0CVoy41FblS/shAFkBXU
Ed4jpnZ10HM/MQ0Brke0mPvv1sGO/QuDVg6z2H60Zl2ZnShbx6hRK6bOoiWVwPmoVQb2uw2a2itw
f7ae6xaTGdygoFRimySy+tDnZZfuST6WzFQvrz3ij/ykb0CuBPf+jMup3oRfnNJji3gtwPDHsg/F
mkgcJBvA2iy1rKQ13SRZjwj5pz/NhLGVUlUoaImqdbkGLzrHp/6h5swEFh5WHwMDux1s0lrkAaRH
LhKqUtDlZt3WNk2yWDHiUBpBflqRxUSJD5tj1a4ef/kXzGaJTqN2QZkA7R3NDkAEnmwk6KAd7FuP
wvvIbnxz28ekykPsPrLcfxRBG9upar9lqB/GXZxMzNVF/87Xg86Nw4HEDtJ5R7ew/eQw9Tr4t3KY
7O7d/DUM3YXrIm6JT/IVmfD0zA4oF54WQEFgFIiYiPBE/IZjGam2DHpV7BRtPpAGIRnhCltoaXwk
KmwW2RTwRWl3un7TuBWvASwNfPMlXtKTWi7sIHPgY6qHiYMD+TafJgyVWUlomjhaDI8FBecBkUW8
gh6l4zpfltN0+tteN9m6A7u+MKya5rYRzpophN8BogA8UnDRMPqrgUdXjZ3GANzib1LN1GP7Iw3o
ubgmhhoKM6KTkhr1+AGkduDs4R30T8kFesQFOT9hWb+j8GZBTS+PBTKFOJWSIDURXnQuvUt9gdT+
1gUXAe/MujQ/pXlD1oIdJ3R55tKZSIrnyDDwoou7dYiehyOMZSWcYtloEvxlDJCslCuBwcvXvLLQ
Ha81y6kJ0YFOjp6N50pPEO7ZxFhCWgPKCUgZKBinb0ewcw0cbXjWF5NRUX+Lh/p+DC59E83Snair
2uzh5uhjE+bmIl/PRwFYBwo49MMmX8vKnGysTTSLF5o+nHj/xolWxtEddxfgPdqb3wYVrqHNpWEW
m8VaPhUgWNts3d3C0l92J0IK+RwiW8F4GooDgOhSiZTDYK0H+a53eP/5YYJfvAom5kSSmLh29qIc
iw/8PeB3Iu6qjRs7KaMn5GNrHfSQsDgcPVO6rGEf4KE+XF1hLNeLbmtuVgPITlidAE/yJefgG5Bg
R+JuLNuP2Pr0gvgddb+e/HC6svMp8TK1MtZ66G+/mRpbyvr9GX905/WnkWBkyewJvJJx9nV3GzPT
W95396k6LKfvcwmw4ClOGz4mHx+C/aqYFL4wPqxWg81z8pkMhu/pd9SuU5y6O/D0Jwnqw1N+ekX3
CcGZR+0ozemU/4zzOLTY82zaC/MDgS7CkX9EUG+OLEk/RM/SGAsijNK7vhrJW3lS45/XjJ+rFCHU
Bcz8Q/eM68UneGHsAH1FGt9mFZYQP1Jgjf6hErRxRF5d8JFDMmI1j3qT97pYfoVrzGNE34lp9m8h
CggSe9GsZ1OkzdMk6CLnx0c9SOcx2HFvi0fvENGyutVm9bYWLVpFcdQcPjimfP3WLkMdsEQNENm7
XeCz60QaFxEOWD22eFD/xTuUjq/9lxzKd/iDP9/4Gn/PZjm6pwxSEzPAEdoFCg7NTqgUE9etJ+1Y
nnW28YR6Sj7QwQNVfqaD1QCvngo6/t/lV8AZO7LztBcMnrFixMIgGoQvZ+BnNM+3sOMPFr2FYJyW
Xj1RF90fQo/XEQJHeUm5Xub8nWKmHbd8f22TJazWZXrp7h5YkMBt16bt8QpOMCPVhDp7SHOdnatD
jouObr8PvW1yLs7kx9KdbpuDFBXLhl9k7nuYADCqPpQNVioX31quA+86VMaQaS/l/kUEwUrZXFfq
nI6jojmdaDNmuNWh/tpsPrGKOxW+vyYEJMY1V1DPk3RO133K0RfwreIwY6SlB6i57Zgk8eJyZEyM
VwA1oZpsUhw0P8iTIDWF9aRcU2s+RJwpnQGBCOqp3j439JzKhv2Lz4mUgyXH48pw9ZSFsutCLLtR
NaM/AdgiMZFFZvGYxGuYEjYeU1EeQY2BIvNMrRLuVGzz/dqOVdYvWM4A7WhbMGdBssamQwVA55mQ
2TRsMoewQzZZQvxwTykDtRCDOMxw4Pf998PhqbD46QL9glGbQryLpQ7l3e4gUsVZpk3wTBLkRTQ9
Eh3DWWCmviCCnGhvFHiVT29vIgQ36FmQaDfE2n/5f4/E63jUMi0a45ZdvWy0pXXf4jpCGli08ATM
kULwAZg8eN7/L0pTNpaaVM4TsVHpoj/XxjhI7JL9az8Inqv8JPCFYXuud/WsmnSg8AthLOBKH8Z3
gE1RhkAKseJXEVE31IcoF3bphOgeSAHwXBheHn5U0dn0PUTE0Z3B6eNKQ7XGQeMjp9LLhTDnzVp9
KkQc2l/qGzcVt4bfBeqA5hZAd6JsaQYh+8letuNThiXwPFfz51k61NH7BM2L+cwXCyARL0qt91iN
PsyScSrYyAxxcLviOcExt50dO8XvdN+oUzFw2evzPykCF7BLg3f3IfApmIWTh9buajrQ4MrRf85Q
Fz8DCWEP8Ncr4pJE3VktiH79R9SZbaeqbGH4iRwDAUVv6RsRew03DjVGxBYUFZ/+fFP3Pnu5kpio
NEVRNWvOv1H/bn0X25VwT+wIbyhfVP1Hki3qab64/hDR6rMGIFnNJFDkPy0m7N0C4YZyTG1OQ6sQ
yAW5ztVhfovOU1ApALGrpANOw2wyjwgejGl9T6F/TTD/2L4OiA/KzAMchoXYeukQVCclozJY5qhJ
xrr50x7doss8297WJLNJo6LVjCJni2QqGUhU7LdZ+lzad8JGuwaZwqJ0moeqTygPIl/mpTViNj8N
EQ3Nt0xb1+1ZfvCB9hocnD5/U8Tc3khGTdReHoXvqWTvUe4GBJvc5t2eMSC+aOfWjhCHuk/Hakza
o5ZgYcxyWyRYAK1bgyOKzIiHbPU+EcMtApcvFRhywTj90ppctzWhmTo6zAmhbiHaQegHonoRE1qS
z+M6tdZHVyWTVXProxG/sw6GyGndB8cf7Fgo3zFHcBUZY/l/2tZTnUFFxM7urKIRvodYD2m788da
BwCr+PoiysXzHuBH6QYEbFMGJDoFfe48vsT0u8OWSYPJfCn+5wxSzEHAFa8PgVBewmwDwfuHe5RM
53mMUgkGiPqPjo89AqmU7ei3yHrkG3XKbXSdQDdGxJkwZwJuU7T5j5tudIvFGoBS9i19xt11Z8vi
Fw6a5r+9vH+AZ7oblcyhgEDwe2pHLRLjy+bw/h4Y17h026NGT9YE0+ag+UMjqqN6BOAgwKAFE4kh
DGkEzKaFR3Ep2g3BxuyRtEEyx9nHTUwed/S5LTMo8yIUHyaH3MrJnTpPTbKUWtqdqhMKrzW+bdSN
cTAbADC00heawX1R1NuF2dU5R8ADhup4f3GVHE5WyJDOaoJlLWDYt1/s/UbLZ/Hc6ol+wZ1CBxAY
Vn9cJ9Yr1Fw+S4tq+AEKs3hgVYKAxyFFNDtqJycmgoExa83eq+asYG2K7hVZ2FrK5DmZRofsEQaP
zGY4ui0H5bqcb/M1NlHpHpoOSZ9aqD0G3DEkIePSIVNmTF+1TQyByF0Z1T9PScvD8rG2pD6AmF6a
Eelcxi1mnzsVkoxQETFM0rdM40zJLcxNCDARXFGcS+5kIAJru4W7CsmSNSEF8jVozxIczw/Iv6Es
1Fdr64pVODUQtLueXWzyHigvtklkWwB9AfWqB7+ZsGJtv3pHlvgYhFfRlSwBrjVo1jGH+N01o5J+
cY+25pdvl7pzxVD/1+qaDE7PuF7slpR6TZUy6S/Iji4QCK5tW4S3GBsPgHo23HeEqOBYL1RJodGj
/6GtgQQDmrpIGgIxtwtoNerUFBvM+2L3R3EdlQnWLkwcGDGScObIh9XkOCqRFyuHj6EGEamPlesE
pWgLk5befvYet9PrpktJMCfCl7y71UWMgATljOLibkWE2BgfZiz6iMAfC3yAeTY7U5LMJ6ka3mbw
yGV+olZJy4XHYN/PJoc+DHfAGDC4oSuDjGFNyQKB6JG5mkQMyGdW13/L9L64LtipltSj1oDlXe80
ZzkA+QNmX3CYI3TQz+N9ggDW5LLO4yOaVIxVg04foU4fO3unNci8M2w0dUS9i2rlE4FqhPVZwd3m
OqUbJDrG562sBWI1agRdHxtEY6AiCCaWc8s+dR8Eq7qDzxrCeobGuOyVC/SSaADfSOorFPu7TaM+
KNOvT3Nlnac7m6tO5P9ZShaItwHTo25DmEpLkKCDo/Rz8VsBUwCAvSyt5pChPsPqU+RlGj8keHYb
FJOhI762t3GOf+1lrM4RYJ5ixwspy0AOKhuWw/vo0a8DY1aN9QiG3ECP0LMHacxd1hWnvPg2v81V
g1otEI3Duvl7iZo/hzUrPOaT51qFvzR/T5dreGs/j37mQ0zb/bxWxQTkv3sd8QjvU6p/Qxgdz3kx
vrPPaswswux237Iy0dfnl9nEni5V5G8sng5oc2BuDVdyv2BFtYO9Sqz/ss6phhtEigCS6tynx6k6
0pg5KZhQFKJUQoZntew3ft7P4GS/uK0SYI+sluGup6CuDWqo20aoMnkuYKNdxhecS1aUr08/XXEl
eaLV53Fad5bc1VyNMRuymC4TBjvmAdhviMQQ+DRQdz17MMRZELfGipXjJjstWbR3HeXvZSPxi15X
3W+Atye/USHAQSrwyWrRXG7ZrQRhVxmMXwFTwh5uifnquvWUFQlpa5QZyCbjP/1ixy0KvqWDfoLd
6h1dJaaW9pw+IgQ2KAE8rEPABOjsvLtfRgTXnaCD5ddtSh1zyxyTlmNlKsoGr4CK808ZPILMfUGM
fg7efYV4HDzUJ7NOkM35MTHq284M7wEgapPb6NbPgYCRm53syJrXceHhaYOsDbhshHdAxXAIarDs
GX2WJAOYLwwa6X5YjqtpOdZ8SlWkRzHdZs+D9mzPcWh2e9Wc1NNH0rYeQdKNwAthCCSaGtVQmT1X
yqyxyAbGokAVsBgVo25U0RSCBmXWZQrOxgArZUxHIlGG+HcTWoEgu8AoMc43/Ddz8BNNVIoAV7jT
6AaNq7vbmYFZH1QxQpjRaYgSLeZnlIMjsigU90A792VBI+kvqpYhemo21OSUUiJAEs3OF63efXxF
l+4Sa2ukK6ad3ME8u0D650LunOPiGCnYU7eIhURBXnheTa9INiUY0VwT8rTpBbpPY0HsB5yMoZus
HKrGqCK3TBKHy+HjaGWsVWF/T9uhhsvXId77+xB1DZS94MdkY3WwY11GvVijDI6iKgY23DxEJYhr
fiIcZUtCuhppETIsHA8Tw2kLvuxMEIY8PE4PV+dKQyG5YkP2ANnafvhwKF5vbBmEwNF5kuVz2gA6
Ua1AztnU5nfeT7Fwd4hOtXe92rcpMJQsJNYh4mEHxtzAdxNj8pAdIl5IuECITmSEiA1V0hcuRRaL
8+Ya5B7ifxRmlTj/aSxuwGl/D6PuAtgkSh2KlXRZy6RxivyTYlGKiR+gZWLJj6f8vWu6iayRksJM
GuY6XcfrmFXTOZVVD+X9h22Yi4u5QBGudhayKIpdw4xJ+1lxvOBlWVZ1zQWqcg6vpTHP5IN8NI4R
InMqRz5dIWO0HL7dbBI/Hd6SfrYR2+eAzbMVdsHC07Tjk5naCzZPYqnstaHyU25lW7z0dmNbti4P
xbJtGycA9uEmiRvzSFzXDf79HkwuMULtW9ZOEaDGg+pm430xBaz4jPMxmVjvjTbY9BmrqAQM87vV
nFzSMhFvUK4z+BvuHRQnVjfIcxQSJXMGAEr/ywflBBhi+YtiLEgbSmCXEJcAs9sRNtp+mm1Qu3nM
cSFJCUW1fjYvfeTtKJODR66mxTkhqqt/wTud6JlSkjc7EvE37FMLlXtKXntSQxB0mRNQiBl2/Dw6
jl4ORc6wFV4G5z4oj6iaZKPGEJYcBGoWctPcv9jL+XOc+Q880Ft/lYqcf9AF4nn2YOg3YMARmBEJ
IFNDAOAQteQzNQER2RxeGQWKDzUIL/FIeeFAjEAIASMEMubEjnRw/bf+YUSkSHzsUwwGY6KFB+po
575O13dTutxz9mRIRgmnR+AU3UZE3/yJLHNhIVrxIiwhjQOMU92i0USBsMMUiNoMjn9OG1rvO7jq
I2XpnKCRIfCOPRQZU4Oa+hJ2uwaqpUYyjHxAqxttmiOY6FgKT+tfqdWKIC/pZ7dTM4ohbgUsE5wA
2biUWPUpxh464CDuNJAWkxP6oEhgbQ9o1xiQEi19CLOvj6jaD3LC1H06wS5+928bDZHBPtkX1hTG
XJk21oDfKJuArLvJcvxYizLsWRnsRuAnSaxDMyCP1AzKPRZBTq645c2GIXW5u0UzgGR085+FRRb0
SOmttu7IbOFZ+TTz8Nw3/pbRftG8WEzF0zuzc8O6XhBFsMiGE4q04ZH9kVAwKD1V88tP3euStvp4
0pMWUhfXVd27vk2NwTslHiFaIurcEcjwt01zwer4PWH2YN1RbbvrZpkSlGyVCAHDNXSJOctWOJZA
GZD+BG5zdUoCdyxljcGDOhgeRBFATRw0+6wzmYTJkRI2dfpIhPpXSKIo30ZHOdhWAKEzgQO3yn8n
yZpMp4PbGMA9COOW+J2h3/eyZcqTpApzjo8xNvexQYDJVcPTjIQKX/I4974/RYyoiShKIzJ6HUuW
uXiWgG8U3488Ro59ir8hD8Nuj8TpEFVQXkNpFkA1qU+v62NLsCBDhpQbfcdse5IBYgQ3WbJZFA9z
az+H1onB5NKBp3xEvW/n1r4YoWCHYZ3RfJhOwxL4AZGvKTJxV+vuCX2Iloc+jDoAgEu2Y06ntflb
mcPodzaLWHixHx2NvorOVTmMWImBVlsTX24U2zykI3E3uTi1V3saumLarxYUBJuZB+7NF6xchUvJ
zt0DaaoxP8qvLtGZMicF4ZHhrmn5q6f4B/fg3uE/Y3OVPBPiuSMFTzIEPzhVIBKAldNf9rbg2l4y
W5MUlaluXuD/+wVZks+C7krmOYtIe7y2kI67P6QyinkZZ2ljgFULgZ9PAXRKaURZlzHB3nJUDpvT
c0i25A0dn2EDlUuCtzHGCcMOOe7jtsXSlrzdgA9dp8W6nPIbm0VXqZ/10AgW7dTuRE/r0S18NYn7
0Ho7rEhp83+ZHmblojMt7eWocLMQQZwha5rpG1g7wsjM5/eeOqxmVKH3olk9ayYMIuSZwK0RBGrJ
KTrMG1yaP0kW31DwRDFudJ8808cgo+TOsDNrRVg7rklanBjvbx6VuB00X4fR+zxmJYww2hcGZPgn
ROCeo87s9Vtjsf36ZXXXRLmRZOenPN22Jme78qr0nhCNoExbeRqOlppfb9lCFWvEQ7l7myIMaLPu
MAV2euOOSEASsaKX3v9iIm7PULVmHjGiE3tEAdNRCUkRWnZRdqVMD/HbXt9IaZLEsMVwGBlBW/QV
KUwgfKN93iofefeaJDx5le86aqOQRcEcHQSYBy01JxYj+iLFeCKxSGwGTg08u2W4rFl5ZBYmJUxl
+CCKwK6/A0WG9EfwmsjWdpGkUOX9bd6HTztT3tFGlYrfiDt5TY6KeIcHWsNM5Is3SraIQdqNMatP
ucHPPant3Bwu5MtFvR+T0grVWJnLJdRg6kCHsnaQGBZrCvmjYeZEB/IGeVkGC5EklJvq5rxdaRws
qdgjQAR/6d1WO18wwCKRKdbMctzi1XlC7V3fYiMhKBXS0QTIj+TkXEJQXpeQ6ZvGP/nUyO0qNaIW
D/ldPimqiS87ZekvARShUculvDnBD4IvDT1Vgv4eOinBYURm4dJH+s6KFefzmGHosfPBuiAquvOx
ckTI+DVpz+QaNjkXjo1iGOd8oWqTD079E+OinBI9W3687P1IvgOtGNUOZtTpzk/lgOSw2nw90cOS
TaFLiHJpeg9S2cUH/7zWEcSDum3iAOw+4+eUYB2zU4zn+Qomo9Fg0PuB24NrjUkga0+nOSJCuPcc
/SO2Nfd+y2pZDH1heDUdyD4QdlAj5/EOW8M24hnG0EDm2hMUjmhIiDqEyHQAWAkQwkB8o+WJXsZu
AuSRxwDeI7r524P3MrcDXvpRsOntY4WzYlydkqb8DKW1fYbUibwfQBsSfv/f8HffOKWZ2w06LEBJ
R5NJkKyZY7ibdiYnNEJJykEoteHPZgvS+hCwzX2fPijgUIlFJQSGXw2JGxilT5wrOM31CRAMdzAP
VgVeIam6pl8Js1zgSVoEePhxgPaMvPVc9D2lRamLjfkc5hBEEEQR39sIBgLbT0nUpXIvYX2DihmY
TaCu34c+0z9vyazkJv8JDSw5cM/bbuaDwdHsDW72z5zAI70sRKtZloBvj7o8CLOWSCG8RvqkMVMD
OMOBGiDb7hgItMKDhM17Qi0Usw2ekTZBqBVZXvsALP2GMjcrWxZanN8N8YMmt7p8cX72Mxbx0afH
8sttzHHf5dVKVKlYuuHBI5th2EB3ECzPCXbqwcNjj2XwIyKWuFNzM0DTynqVxFCwbQcgSIUQDIaL
74FcF+AClK9A/fL14oTRUEXDVJZ28lPevIOM/AKlRojOY9nbYubXcjaQmOebTeUS/XDZATpYc+mx
8IH9P/y5IPvSO/ltHE6RQIFo1o3B2snbRIVlLh8CqscHb7YOo1b2AxD56ArwH2UDU8YvjYtcsOCB
/WSmFOEZZL5DDYkET8RSk/VtupxdM69BtfCCZGV5CyVv7pLDwAnoNaCef1iVv9ULWlM5Oa2oBAG3
hn0JcP/2V40a81OKdkBNCIyROnwcgyIraWV0tDfMZTkRBKR6LONrp1vEyKZSmkVDcQvWBNwJRMO/
FgJqCG5VZBHN64YybUIlF+V9UoNAdBWy/rlXAS5rOgRlS7Dm+RScN+sxIOBiA4fuLWrqDRudmb0L
RD9HacHSgpnRI1aBPeJj8mrp/W8B4RtL4bFqsrAV5BMiLBLw7KnqCzcaogpxFwZroqUrXxJokdIc
1N4MKfwp0OhA/rRfs0C2fp8kfIiphEFA3Oi0sKe+Q3linEFgas43kEvgqnBia3jNH8zQcKa++VAK
PAnskHePfBJ/qCrzBdYdqrZzcE/4gSPuhKLyG0bO1RpfLXrB3h43iIIwHPOoKyBeIsumYoA+WRvr
LvnCwdC6j3ab97ZCx3ZLnJyztdyR7wIe3LtnSiaSeCTCYvlNFH6PxP/6MCbphx7gfrxzd3hsA0mx
fiWRuXTaBMHZFPi8IHaL+dI5el37b+cCfQj3tBU2tJwdmhpEpCzF/I6Fxz2J0TOtQDhLjtZv+FWY
905/WZATPucBZULSy6AxIHExdNETWeHJAs6i1tiint/0DgTBCQYE+BfBJikzuwas86f0W5RzMFlv
RMva1hI8BX4u7/Xrzqr96mg5EAdtfJq1h9TARm8IKFP4E9ovWW8wDgXymyjIKKMs89FyXF6Cezrt
vqzd4vhC395voo8IfwpQNMUuWGlUHtMWyp9Pt0afDyFQwprfe9fqX+4+wqkPr4nr38OjbFBcfwqE
AmoQNHm4GyPDaM6plYPtZGBL2psMeLwuAjFt8kSHsIX5JTcpHI7CpnjcZF4AY1yIQBzf210T1QPE
pC68p+vlN1fIatjjdI7WEega2PmBWHLDoATzyan08fQCuzFtrt4ov5LTudnwPps1FkKR0g0Ie+84
wkHbh+/dRK27Y/2giahwCiwYKEuXbpdwvzSRaIP3CQQJ/G+xUJITq3fQVk2rwy2G3djTPab4pq0f
M85EhQ46ehwQoyYja53W+qigWzOIuAUkhgZeiiWAygsa2lgAaOP9H/TK3juRRQnLBroMd0gRZTHQ
KUyFub25fAMIZZIxH9HXvL+nKasgbiy5rYSbk9MDcXTC47DTR8oEpPROD5DjeSFIMyV9m+FcJOUq
xi3GDAWlGrjdFCHBt7YSWG7LltekbNS2ltR/qcqBXhxXSUvnRiGZ++i/pmNtq5IX+QXrRFMi46ay
gmC9SxWKJG0tbNUDsmtDkBElhDcgAeMb8AR41AiccRE+pSMKSPvebaENVWZjIs8hAIDl5rzqbMhL
KASJF7O9WRI8UuUmNv7jWpAkqVDhRl4MxAO9qGXO8xVP1A1Xe88yvGPpTXsHno1aQwtStG2kxz/Y
i5AI1KAzBpRwxu+HFH3Y9DCsa4btzf63Obv87ljOTd7x8zcz0IC7jRkWVJQC7N2GU6bDI9MX5NhO
qf5t3J09x8DZRlmEdxtZuDHlhjWro4o6Aqq129cUUNg1rCdVch+ClcR1U58DJLuTEeqYGXMg6Uts
5yLUndx7/92ySeozho1hFRpWA6cdcPDn0WFgeE8XO8NB1yPnPbrMuUdvhkCZWJlzfwMmgD9FCMj4
mi7ncJcvP8bs8FsFt8Fu8RzXFLuxEKJskkCCHr+YcpuU0zAglsLFfXuMGdeuuvmk3kipmuSxx8qs
npBDeltOZ5H5aDfGZ4/l5d0rUMNlzERMPQvphZaM1ac18xJgKrzHKPm30+V090cF+rCm9H+92xng
E6Rw4Zr+Ag5cov4IDvAXeUZmeaZ+uK+kxAcoPexARJJPyu0WnNxPXwTL9ZoyZDB9YMd5sln7ET+y
QFAdzYXpRp0IoBBI5Qf5prJnjCknoJDJYVmsBpnTzA5cx6cJ39HngXyHD/lx+DRtK7L8SPxCWZpH
vh0tSBzGCxKHtivf0s9PeRbz+8nkp71goo7JLdr2IorsaCipRvvXHtrMTjDehp/nkfw+4wX5P+Rh
o4Jms1v+//o++UmLx5A9+7/sVv4RnPI2NhRx/wKE8aM4upgJayS3wywLa8mbkRmllhFIWpRD4Djl
eEiAfp7Yi5P5+VvEsdmLmW3Lfw4RWfdfvvN8FpEVZXe8//OTH/zy/ceHeaM8l4+zeZdNs3mSq+yG
b3xK0q8kX6U9Pu0g++Vz8gutxk+XFpQX+bw8tWUjkqElD7xYnAM2QYpWGnPGCS0im3gcnwNOWQ5q
aEczDjWyK7Pj0HKzyiQEsX+jaEXX7E5u8yoyBst+Z0TtLDxPAf+5qg2+w4HhGBPTREQJoYpPzHtx
tZ/DPakZFNGpAQD3c9goyB7QqIheG7YxyOPWTzcwXh4SyN1BdwBWQzZ5tkAjw5pTxDyVG4AbVOF+
BLF3jTNMpnVuOdI/uUXdwZxeTTwkMStwWCMJooNZQ4+wMSUDcyVZRAbGO4eFew2vIbIgTpPlyzVs
QNM2vFvvbQkTpgF35gmn4GnfWUgJnwEdhNXBVcGPIwPh+gcCl4v7ih/eCZSCdxOVSZUBqA6qACMn
V7EZD7hHn/bNBvCB70DHvqM9Quzd6C+pSz1Q7PFIkFKSq5n5Sm+K/lgS/QKIJJ7CDB2yLHfkCg2t
AMgMKxFKi4Ql3ODYUzRsCJueZv4yP3ByD/jNQOwdxe4QSh0ZsxphM34GxaDuAXkla2vV9iVAnNF5
OQ+EGnGANV9OhTuzAkvjBAJP8/Tx2xsA96VM/noSk98pqCE3Zx1po4aX+dRL/Tq40AaH5D7df4K7
LHzOO/16rcwxYRmehwgh9qyu1TZLDo+un9NI2Cchr4eUJiuY1Y0WUqPb4NTjgCYd4nmkfDjV+Jko
PW2mzW6DLEL66Q5OHGIUqe+ZQPmgzJNWwDO54gK1rGJerAXj3/DOK0KO8k9d5BSPiMPwpr4CUtuc
ARZigBvoP8i/IT4mRSnK+nMhrUiq/zJtBzpyVzpKyp3Mvk3KFUvZDZi3QHfxVbUUhjSdueTpN4Jd
ciZ12Ro0JEXZVyDk4Ti96WYgOI0xyZH2tDkGnQfCGqAQb2e2OXsq5WUUsRBJIfiFjkBvFGXLQYc0
5MlueFVPERHv8wg+Cp2mOTv3n73d4MpxlLMGJJfKVjftpMaQ+tR7g8dAM7hPxQHnOdQ2O8kyKWft
JJ9dV0XPGLaTVk2ztwPB15xCnOrRwtyzGNXHWvoeCtYR+aopojLhPmWRJHaHy5/ORB3k6/Nc/VF+
NKCex6hyXxBiWKSiO9nBsBDX+Kk22hEEHCPDohLma/2ljcyefQA1eOLvJRmm8XEGLQdhulfInF6+
feokp95y3BnvesLdeqC0DLOrNdwji6v2lAjtXl9zlOi27g4K/HvhyT4jQAcv88iokYPZUcAEPASy
z38VovWm+IN4rSXYcEFPFnfpu5v1Lv4FKCyMYlcZNsenqCA9zLwEL4UVS3TguueoornLPsETglEZ
sBnrTEIMW/SU0v8pOXurh1W5Nb0ZkV4HOkhQjA+LFoQUaBjuMb5OiRjGzMTDjCr7Ec8N3EmGD2Y+
MB4JAYifRY/+M0EaFuwW9DeA1/4TFDEDzwUuOsAD5moSPgKPV0Y6AyUZ/Hg/xgrUIsYJ9/Cbml7L
AxtC9uCM/dMeHhcATqS9XwjpN+ZKTIVKGIrNUQ76aAipbbwcI83WhrZmpESboeGRa7XxwSCdgH5W
oiTcuyGuxX87xoXZFegpfu32fVQHh0HRK/+Q7iNYKwnJEI2I22I/0R7n+P1ZWkiumXTRsEm5qggO
P9f+cUSSCd1ZmCjue9t0mg5SA5bKEpMkc4rR7sHsrF/Tckh8o03f8bkPgfN6jC64aLhhg2RvcLFv
kTGp1/XkHrOUo/RBENWAlNa2LAMeKwUMIBgy1LxX7xkMSPc1K8mEQ4TAJndieC9uqIeURxd6qk0A
oRPFiVWwPmdxwxo3AJwS46PHWnPP7Kz3u71iTmb7+7+r41CMH5EFCBx8HZXYJAuP7Je4jOpf3HYL
WGPnEUUaQk8dlcoLaDd7V0HnQZEvpEIMOMAgSUWivN8YiX1ly+mGLFQd+gBSr+gDrV6z64gzOcDu
EK/WUGGEQO/7l2YhWNUg7wPaosZIVpr9ko/bVgmxnzZrj+dQr0jn41ECNx8VpKWJ9gYemDreH5DC
nfsKkROD1PHOZdl2QnGNnOvOfTHqgXsDVMGqC6cZzBVpcwhUAArSxsuqkXfuYBRsLqE0HZH3dpEq
Vhc0KzLY8PkPimBAu4pdcBe3bXwTn7cRUCg9s17Q8TLnhAOsEvP/cB+JiEXH0jbvzR4fCxROu+YZ
IRfCoC6oHA/ZrOaAA3tay1UBhPuM4zDCEu6ljIrM7SLk+SIofVKTvtsMEtRhMvMBaarj7iCLYIvy
weob++iKKirMmZ2Jg8WztG6MdyoSS+DBTXbZaaPG6MInh6IFVEr/hZCnoPJ5FTUcVH7upad2ehpD
VGW3VOd0HCjcUGdk7eGo7dt2trNbaLMv0fdwGqweUJUgtX93lbvbyrwHrt8XpwnecOdiX1Yxa99s
hfalZlhH6j5OT51IcXbNpOYlWMyzCuuFLC6PPb6335YYR5+d8yTPaIKT+z6x8K1tKFCdP2oEyPpT
32WxwGK4Gxw6eD0BnkGdEwIVehNghJnODIySDuTROierfOJw00X+4zhHbuhWzJb3tabN2NwbT7/y
0MspgFBQ2RdNp3MfYbWFZXOXq3dRoN1EjWW8/5gwK9SO7mHexYInVElmdYIDjplkMNRhoQJFDCt6
BoddTPR3cFGHWjFhW3U7Wi7nb7TEdbC1xeR9SfTjuLj3OtimyvG0Fwd1mCkDNnYpZu03molx+zJQ
1IlSbMpicgaYd4UDy3Hv4nsRi3czutGrA9XUa7c2u8gzvZexQriBpS4En4JCfWeJ+OSoQrrhOmvn
c/U66wAlY9B4MwsqJAg0HDW643dnWp+8CvPWWa5bFb71QJAWHFVNbbGGZY41qIXiKcyyt+7g9YyW
qO6dd965BKfmQaFqjBsMFCdxdz42YO6x7oZ51PjJt8g6IKVwlVsi75qQ91SY3Rwywl2VifQBCR5t
AY3+SikfAZ7VbQTkgEH6LkLt6NOQ42Ev3Y4H+pxf9Y51gHNRkDr8g8bz7gHVAaTTFAO27hj024Ar
0cdQLrdO2PYYa0rYWO/EINkAudUjsH+tBbZPeBcBvMT/zkiug+yH7nKfUNzoteYqBjSCA1/CzuVk
UTpBRpUh8Qm39BQex0Z0G1LAjLXE2Ojhrq/5yxCk1pCqMHSOYopy0XMLaEWK7mihzEv3ig2oxNy7
Gd0LD7oemJURmnBTSkxjmJgMY+sDkCwqq+kuxOW32nIhBgwD0xNFmTPVSH1EPdUz/AfAxBhsYgT9
D5YecOPWGhkPdCSdxqZ08xSsn5ujCKJTIbsAOi+w7TXWFF5t5Kx8KCY2/jcDqKvxLjUgQPRvDNMb
zoReDXYVpiHmWn/gF4oRokX6y360nYKU1dNHg66RI8xrVy2bobQCXDI4P7xs5+XoZiFz2HHasHQ1
WyV26loKE9nq0kwyyvyEZvC1XXpVA/YA0AYQB3iHMQYywMHOA3U8x8eh/bIKdJYLZwfcDoAowdES
szm3ieizgG1vB0dt2e81iggvoJ9YGMBKnmnYej2QqwIM4vL9qNil6mJqhKIsR0ryT0pnUgFpUEIk
XhF5MPeRSM0SAzCy8ujXoMF0BaAFRIuyAY71HqaelC0RXHFcoVJ8Pkg/+BY6UTLQTf0R50R1NLII
q4iKRg5s6+hKnUGVksMJtJdYb5wpWr3RSalQbMIzlIEIymg91tHczWyIid2N+qchOvUnKBuCUpLx
5G3I4SLVRhVtbxUzzlNbQHASeQxe5D/3CJ5Q2S9P1T9ulGyC0GXNW6E/8V8PTysDXQQbRmgj2aEK
vRyizEYEiBgG6g0qpOX9qEkVcd9XwqVoKukokehDY0wZGZdrRk68JQiDyUhDLT0RptvQrLqa9Rq3
t5DpdGqHBQZZWekocUUK9OPqkUKVh0nPzN4e7K6IZmIA6aCAQUKd+eCYPqRk+QwrKWBa4vbX5mYD
fgsybzfCVHzBaQqplEW2FEDbDO7Usuii1CDAbSV4S8lBI30142bEdEuurOCtOt4TiBWjMf4mYsP3
IuitHCUExBFUDsCDsncO2PBlJoAtkpQAeT91xh2tkALQ/9TKoFnTMOCdFpfVbfZ0qD9KGbftnaF3
qyH+lWQLqd+i0kUqBq5WcO1llOT6i9pihSa4YRA/h9VRcHc1T2go3oGITGf4/JNiLmphw5KSHPQp
79zbr9AIYgpngCIBfuxBlsaYMCwcgWmQKmgGIF8ujgA6NPKdol6HSo2JEjA14EUkdWUSF4sHdVop
8lHJoVJKSQc0W2a5SDihQDNCfpYy05ZCUGC6QeC6mZW4SZymQNHQcKFEKDcHznM0nGwN3EMoSwT9
JNl23buBVbLpEEtgaUAQyGvM5PBQbUN9T7AlpFoi0QiRZwJ6i1OYeI5LckTqKDuXogAFFHP85/u+
zaUg7GN30iVJ9S9Im/QE8dIdkw2SZAzDEItP7+0CsXNtd50C0GtbbpJynDWXXbWW3os8WDt8SdpG
ruaCTg3QDltb2oJRzCUjQw2BXwwOeEG/J2nGM4PLIuJTlRODqGI3Asi591JggOl9gkCoL5CdJHbX
a6rNuhW/7RQ1cvCi794ylEqz4iQNE2xCISguBWUAE/AdFdc+HRAEB71QNvp04nNwmykWx9FN3q6G
NuK+IaSpK5QvcH0lgPENveTBbySMsOJte22kBMgBe+gmcVo0xrfvErGZd1eanffRzaSeK1hBGCdM
bPJX+jm3a1JD39/1BSEANJXHmVwHSghDgf3ISXeTc8CnX25t7RihPfS4uHHOwZs/YHPUYjtvd9EZ
qhzFi2xgx6P9qHCwbQ4FsGNtcVCHlXDBpCvv+/lERhyBMF17197LjbmYX+jS0+IO/iAg44Z0qlSO
musk55dNBAgkwCA5yreLrAsWR+BUAULJdgU6dO6xheIT3JKUXMSLVG7yDyJzIR1UFGk8WGjxfoYP
DBKL+Bnxd5LS9C5uPAFZEJqQR4I/rDdJJ8ruQX9+H1+cJkA07uGzXAA5RDqBJIZQQwAOKs9c7ia5
n9xEyHHALD8QUuyMPelk116N3gvS9syil2q1l6QmRS8qW9ShuGH4utvLGK4IRTApgckdXPJ3SdbC
euGnJG4liq8YpqQtGAhAicAMwbxO8lNL7nLsuj/j1BddopEufYFAuYRHG53Y/hfjAbeTMiGCPuBE
BKVCFYcjoQjHAho+LsI9IkUmtyqi9WxRBcHCwyGOw3vi+wrI3WELzqxECl8sC6kZ9i/vRTbFQa+O
IyNX9inqdTlP2doSZGsbFRTkcx2pxCOWzRf5IUw5xdr1C22RZhTID8EErURBlYe0hZyxvMIC6fO6
sHWWZFtYIthieXLgM/SQjfRPWklaii6hkbuT1pWzAn3MXlBnBkzCVECPrj4tK+0o5/xt3yfHKp/g
r3SSm/NtCWmLO3MKLQ7MSGHbAq9neuI3Zmxa4RWIsahgYR5jaemb/BWQjrzGewbSUt8Wf3P8KF8B
HCAUBXvDmfB+AlY/rdmsDFdyGSl280CAEwcQsf1okK79PihkcYBN3K8FfSAQBoAMKADu2b00m9yb
crPQpUAB4jvLLkgEUflic69/cEEfRBDP5d6SvzGEtkxcRjANYnef3geOSvqHxCQfV1SKirx115cL
TyWBvSz5LvvDZOkzMABZlvtSplFpfa73UNq2rVPJg6uA57icgWHrfUCpPKO7OxRAKUmXW4j0pJJF
bRwrAFJAn2K8K1V3gK4WwmpcItmkHIPsTwBS352UvAIo3DESLj1/o/PRejQ44micmEzMXILPX2jq
b4tJm31hICJiRhUMjErxOVWZQL4n/MWrSPdv8yXI75bb+ct+mZBL97wtd/A8ioi2XvAaiI8do/6T
6j0ak/3MM/Ao7dAl73IEdDpwLzy6vsYAqRP/QbvgJwIEPJcb/sVNSnNzY0jnlWkaQgefJtrjXajK
oK+ylE7qcJPxCZChtEtOt2drdGygE7SnDAXykxbkIUOJaGXIsCKdmj3YolJ/+dx4L2R3kKqnHeTY
pBVOnCehM2cB6AOtUPTX14S98ucHBytjRUaoy1s4ITn4grfTqzlokcdHgdTak2uVHOiDVwhyY3lN
TpGfUKrlNFD2YvKUzPrblolSNCnljuf+AI8nz+T7933yG3CvnjTVP++hWeSyfsGx3xmskcidKU32
sBsJqYie3DiNRDrC94s59NtXZLhlbucl7L7lO/1Fhgx57PqdofQhuRlEb096eW0hRMPA9d2RPKNv
/fN+CTJlq22JdP57fHf03++duD3ksjBKy8VEdICjlOd04o2M2f++80EryKgmnU8wg9LhMOHkUkjX
RKXznzFDfpJq5y/gK32w2HQF2SbCPWxLxj3pdN+fHDZxn4xWMhZ+9ySvymzz/U262uf0+Oz3NL8z
wOdW42/LWAzrZeuEGEQGxAcYcsvWEH3nFUA7H84YrI1EBhvpvPdedrScvIOyRtBYDt4nZ9mNz6y4
u6uOPjpzNzPDdpGn68YUJ3RMx2BLvi0q1wqEHgAymkUtW8V21SAN5GIwity0vtBC7U8AxG3/2n/D
7afkTT0bZDf/W0fH6GKTh7aHoz7RgdZBu2YOYH4ydIB82Unx+/ztkJTbOBpAhY36qxAFj1lxv1Ce
J4dbjLLxTXcoaLSe4BjKvX0Iyqt12YN0JpVKhdmCJr7OAAyGCH645f9YOq/lxLUlDD+RqkBZtyiL
nME3FGAsJIIklHn6863Zp2bG5bGxAYW1uvtPUIuYD3t3LdIJ0IHBZmVuZNk/uhP5s5tJSjmjgTCN
DuAsAvTDKme0i3aSM3NViihlkaRuiXXrRXcUy9HfHsLP1JETXxZwP1Ub9CLL6RfvACNVHa3AScar
+ARU8Flh1MYwPWf3fPg1yc71vNjCIUBY+583WWzDyKvJ6rlHMHefu2EFfKXPC2uCguN+lc/irqMx
RJWxJD/cNy741b5B3jWH8J8Bbow0E0jGshmJ5384rxuWX3cOgo7BWTmFygTBRzliQIfm3mQVyIXC
6om74xDn3piLmDQhsMMD8WYRnXI3Qh+Ev4Jq4JLjJtgW+il3/jafEIm7eKy+h8/hO79D+PrDaOO7
riT/C4/vmDYMVdSlibUWI1LnmJ9P13LzWpS/ZkDY61eETcCMITDUZH+RkYXbn92rGel44hlMrETI
HNPgNhyeTTF9rUheQfJwxRLwvaphIegX5tCDC6C6dhxqHFBHC61Nv4r3/bI6KguT1VTxObKDa8XU
A+K9Vx/aa3b9MCa9WtDjr1yGaFMKIEELWuRVxKSqewbcqFhj7Ga25v47fV0REQT9BZFCcZGO/SWb
Z+v8RiFI+YJzMBi3NkiJllnXMCrXsQyhni8CahFtKFCsDqLp4A1m+10UEOO8uqM/yCmggzt2TvFe
f8CW6JlYKIQcHO8T2R+uFQK9dTpNaFx5FzaxrTP4EiEbE4tASnKqkNRPxAliNvSR3axbfrpdk2Fo
NG4QKEPMgdTJHAIsCUJsvkr1+Rsr0XxVaWHaLmD/7uMkMPBQB//EVILgA8n5DpwmD+uvz8i39nMI
O62nje+FA6H4fczRDpo7pIT9F9povHzY6OUVEzGZ9zl5BdIHMTNHP/w53o/97AsEKcpDayzGUW2U
T+SzetMXw2WGLk10au8QjGqCag+9m5fKK0b3Q2Y8CkE1TjXXqfvb7eCGzaYqe5oRZcYiNhZ6G5rP
LqxEVqh3knAc8VV8QJQA64xUDR/p9clCDPFLRQqL1+mgCdFgP9QZWQgfaILpwiCyUZvW2kJugjoO
XgwvtCySh+NaCkT8EnYb8W+OUa8SVCas0reTP6eKElowF6iph+MU8VR+IQ7ZhMihYldUrIcotw2v
S5eP9HLy+ueqSYEInq78a50mXWTGKTHA9Nd3YpEAFXwZQsw4G/hy+wO9UjeE/ZGyxra8QIaNcVLI
IJVgjbuv+hXeJGmElflk102YyeN8/zozorlP0FQcMb0Jn4NxhfMNCtLqWGm25GkL6CZGHL04Hrh+
wmHBj3NV7CX80eA+4eJASVH4gAcDEtaO8Vwim0FmGg7ihGPRGs4M3xgu9Ol7Uu6MtfqDIOaWZAGB
JRoIMnyXxv22kDZd6C5DBn+dPahG+EmUY9n/TMrI2mhHYKOh6ij/7K5gJ8hk/qoOP/5ANK3OMQtG
fPy2G9V50UlIgamEceIh0ZEm2pV8JRDAIxAFWhFoQWXIsB4Guf2pTvYb24issctMWKcnlQosYA8B
/ZiytQNfYobF+6CeMFzB44GpCVcBPhNDUKqvainDPPv2tvZrAYt/hUDZ2A1n7abXoOpe6t8PDcZO
xHhurZ3YJPKwYI74XfYn75nbPMhg6gJ3EXIlkEwkMUpAwNbOh1MVgZqgP322sSnk0wzHn5DSntMW
wkcxbpftUp128wGNdeWRSrXpjsMcvsJTCMsHSyt2n2SVY1SlxL5xYGRYI0HTfg0pamL/YwbqaZZ+
Nn15fRHBRHx8urrHFzIFmOXjJSL/S4BDAIJkBDIacwUYyygfOsXBDgFjuU8Vot6qsWBRlz2KQw0H
gDw08UhEPcb8ToI1eJJ9E/NQIyOTyq6W1U+yLtx8wQJg4lFxSMZPBpAD5uD4Z73gC/dMd23p4756
st9AYpwCSgomipgW9x7SsxbPDgj4CcZ4ZQAS7GbH6ivi8k4UAPkIh9WYGFpjR/joiv/rMOwwwgG8
+U0RkHOGZ+kq+W0g5Rf2YPKEbAXeQ+gPaaQIBECIWGEtNNl2nDh1aJbhEDlpQ9XgUYXA3SuskEQs
AjSIWyUFnWhZYb3aI3eDyB97rexklTtsHQVo4xtIvvVySM8YfhHA4TtIdI0b21LUYjHK3YsgDR7g
37tzABB5Cfz97vQxZtfNMd2Sekj9cbcEa9Cayr8AEs899E8GtToRBiM99tnFTteeVEXjbwDdh0q7
sPGQaHYAttrL0TRPF0dzdJq3nu59ZuaBd88EE2YgHWq/pqDqmD5dCcuSqapiHz5hjvvhFasjrycj
SRAVe2SRO9XD5tbDhssh2qHaKX/8yBfkfODhHOvAAwHM5PO5tR0uW6fB4g0rUHbKCWTHAUzR0QBL
KkDTxOEu4RZRMVW1k4OxK+caG5moEkb351gjXLAL+JjNZaaVDC7xo3+QRGJryBbmMWmc5aSYaJFi
ExNk5/4TuhFyRLuboFWmG4V8GrZw7xofygc5DluZgKcTPpAzvZpVnx/5HcD0lavFUJ+8y3mR+xjd
SMPJU7FTkuw1ZlIEChRnlRkXoAzQGb4BpoNtM9jhoaW6RyhJ48DzmgBRNngS7j6II5VxngfE0DS/
MtgT2XRoqg8yJQaiY5z7L/e5sS8R1mqXvvcrWNIkt8brrzY39Onjvs7r8YupGfe+tHl9NycN44ix
isFwtk6q3YlBAFeF9fXSxH2XjsRBH4YdbX08lgAgyqUGf9sM+nrS1NGbRIW7mynRx7rkD/Ar49Cc
tqTt5WX4Vf90FNq65p2GfgEhKzQfwRdj3MFUb7fa48dst91gEZ9mlbWtT+t7v9eqqIcEjgFQ7TPT
VyNwUv62f3mJk39IeMXp5EqmbxiBXK0YLSgHuXUgX/MXpI2PTN8xw+CByJHmFvDx3QYgFJNG5ty1
aasIajZ3skxecGxDjlwRWNpVMrePapJqq1JeWnhgw8OKz7J+aOXNIxt/KjJU0ATQ27Xj2oIRtM0q
rrZl15PV4RW4M7ovfVxYsxjJ33cOiCqlP+UjkIeRFZ8/qJvIwtG8GtgunSjmtuh/YnLiTs0WD5Ia
TE097QFKv6foiYcBzq3ZOPnOyxjn9iClg8tm9249sNbNfdVR3lryRKS+dOPuvno0eKUQP39yP2ZY
gLpSPRMmYSGknp/KSc507xRhGymhljlFL3lTlQfeHt/9ylRrihE28g58nyQZE3kCyIER3O8rnVxI
LMPTH/n111uznESufBq/b5Xqvng1woZvpYLNDopr/O0R7QJqVZGlrox41fZzEGZe27Nbs4sUy7tx
KcpLhv75se7i8+mxTuRlNvSbKno02wEpGrmJZnXGy4/xOnmPn+Y2brbxP3dQLcYEK7qb4bOYWmyp
vJV8+VWvdba4K1CC+WnN2L7LQ/2ImpI8yWtZXvLykOS7lzXj5WRIF8ho+SKXttZFs+2SrT7cxINp
P1zetdWLATUSvG/YDo/Ysn4Ykg8j7kSrjHhGjtxQXQ3bvV5g71gyn1JsmcNqzVP4+vlUlybld/rM
5s13wZGt5F1szZp+ducB+SZ/H9Nkm5SX7rvg9cSvP6ooWAxb3QRb44Wz5GgtHuaQOPivjGMBdRVr
mcq/uoFR0AvsEy2BQmXUeTkXfOGkaOskL9G8pve4+oWNDV0VnvG682E+/PDYx/KPYz4dOceig9mN
yuoEMNGP3ohBQLThz79cEkUE/4OTbtgKWj8MvEDJvsEAVNFi7fHuUPmHhGB6ORMwxa70i8LvRllV
ukLiwKDs4R2eRpAzEHtx+fkD1TslIZ90/axgVIWB/dPpu5+3SJvBG514WvbVUbJLGCORPYFL9Tdo
gWhe/jDm9Yhfw0eFSS7r4b+/rI3vCU9QfYK36X8+PPySfwL+xt/grvxK2Ybfzpvg74B6P53wkVtG
1saFSokrWTTPFYRRXggtTvqhdVFeTgbfB7qAmoQ4T9RMPFAjMyr8eC0bWLLv67OWL+XhxkzXCTd7
Ll4xL6F8/qXyTVGxmb3XMIwaKg0dyNfCzEdCJDG0NRDFUkTEUVpl+MG+hzdDP3F9+xp2n6cE8gtS
/BdbklEUTsNPpYQdlUNITTEVAufnfUJo+w0+7X4Ig7pz4et8Fbe1FmlCo8a5uUrJJCXXZzhZd/1C
TvYZS6Ievgw2Dw9iA0awMY2KcOzbC8oONfjrt2S7udPMfqdmGsGtAW5QFgVElYdIGyLZQhjEpS60
ObDzgCmoJ6QyQm/EmWZyasGqJqJx+rYl9jwhW4KG/o8ch+RirOYRRHIG9ViSfYQnG2OPZkYa0RW0
EBNUkkA/KyO3kQRQenKY7lge+p/lHQrRFMkKbTC6GnVXJp4ozT8jc0vZX/PbmIKumUq8wKLO8Lew
iVXwYoNxu+OByjFBjMxGKZDSlSWPsFT6TqQZWNrr/Jlw2ySQOlHcEPiDM1wlipmP/flJ5jJmC3P8
QKXf7A9MLMaBQB8ZB4zwnr94vULql0QhgcvbojdGUM0EkYzXg2+otstpd4Gsf1QUD8uWbxNehHk7
sr1sxN74lUXwbHbuMOMbjj7H7tc4koD6uaUL7DFDolhB0i7aFvq/NcKaxpWh//ZgfiCVNwm56OSV
eINNgbNdoN1OcP6TtTrNVj3dDKHQlLvrzzbfNUsGEOaBjZiJwKyisIUyY/0aB+ua/KE9xyxOWteB
ujcvj2v3kxyVrcQc9ue5Pa142Cab9zj8CD3vfdLuyj9gDo9rxLc29O6Zy9then3GB85mUBJYl2rD
mGVdziRjVEwFwL8r8Bo35u0fmVPMYDpWMmHoCntpAL5FwxkL+cXtrY7Sm+YsSUIj10T3X2PGL1we
VHHsqYhokPlJ6+fkDXdv0W3zqbLGpPwrDmZy5kynR3V7X4gRzRjZSxrRmBT8Cm5aXi8Ejd/3NV0i
wmdx48DvmAgxEOin1lX1v7h+bEy3HnMLU7dGJ07Yqpxnv4zQU9BRplgopnCQvXz+Kfp2T3wlOb6Z
SN9VLv02DnDY5q3QVJ7IyhrhREd7eWwoZMinc/gdxj/3YkXcfa9xumBcQH0RystTb9+PpGgZjd0Q
b0idXDjaWkWPxpsYTpN6hN+YjmEFZy7TUNZlf8V88LG/B9ZsfKZogr4iOO+rk0YyysgJ2nEJV8AX
a2gjIJ5+HVCr95M7e8GIWwDH4Bg+00bef3/iucmhuDDVOPdkuEshbroKvLKRFL2XUgobvFtxJ7Hj
dNu+sZVbJRyHuLRR862/O3R7q2q/oMl4OM8ouZqjakfT8I4aZiabwZJmbYjTrvAwq0Jh5xhy0F6z
x6qhL8CpIuIByl6WqPyESXw++UwO8lJi7/x32GHGkqgzVWpb3ml4JxIOjHVz/yfN0425p0Fv35Da
+0lyZHck9Cb7K8FGti809UstGmxeYhsyrid07VccNBh3mRhxaTaW7LBR1mywkJWoR5Ko2hsl0w7W
dG2dwKRJRhiVi8WaAvZidsIwn5U8GALK0hOF6pywOYY4up3Oa1CCVQ6HoBCGQyqwyRa/oMFvOXRw
j+qdgrgPPMjezukPw0S25vsNCrI0NhkjoMUZqTOQMrCyr6fANKNm8LbtaMfoApmCFgqYS4gXyrHo
KoiuRCbzBAo/+QyC/qlt8eOFRnGaYvDsoRDyfjIWYlJ0mPNCZgU6IaU7kBff0UEAiOx6YEhDfobR
B0L513R4wSvx8L3GZyDFSF3lfh+1gTrGNoYR0yVeP6dW2F8+aDgrgW6vgLGcbqp62C+j0iCdFeiM
GKp5G8E7ABGytRFonc6GoO+hWbsphPEZZoujyXa9fIx44x/nB89Ad+CPMxfVBaqGBEaF5Gx7r59f
S2+ClABfyyLQ6ZwYUawH0XeCAwrHSEACxZ8Y6wOwR22kT5/hA+C4nHWEVQAFhr29Rg8yR13gUsbD
vJd9IVjFsWLJvNB5IWz31DGk7ul/us8CG1B9Zbp3JriCp/EJy2U6P4W59w2VMXTe8d1pxgrGhcyt
D3hOjb8B2ly7CNTI8KSL0FE/QOgevsp7QEhgIpFBDYpzHi6lI1h/QqE8HhI0v3pMb7cM7jamMAFd
NQLmIbgfu+oKhiBuEd9QgEP/GYApPJ/iQZvqIGtQaiJyZT47rvAS+E6ZKFQ+ujH0iD1S03vITPoj
rgpglxXDajaUX1VoMpCgbFEcXOL56yJHOZATzJaJPsVu0XtPa/hBjxVNELTUxwr1eEjohJ1hoYMX
l3OfU3/YMf7LTMD86550DUQGEoaVFHYABjf6Xy45ZRyjXidb5bpSXdXVAmVveLpd/wjfAjw0xhiD
wCK7z4GF4CFwKMbkWILHkS+CeBwwgmGCB1SJY4/mxUs95MZcSTOs66dQq5Nbw2QMDKkZyyHNLH5s
YA9ucibF3qUKJCPFmg2Df1ceJKPC/akRwUC0og6po2SHibwxyYhX9Isxc0Ze2cfRZ8ziyaUmVBgt
nEQqWYz5NN51oLYvdjaSKnwqA84O+YWLULx80BM8N1gvJDuZxtPEN1b5+LsCHp89D6CjvzrEKiOI
XX0hh/DnYOFh08Et2IwX8robV8FpMvjFYYnSdNT/5mNhdoQ3XUDyA599MAIYrK0pup8xyrsISj8a
igZdRXFA5IFDk9vhvULY0QVcDVdtqKIPpyEs8hQOT76666StAg2NTUCYW5ViyyxHaT/We91pesYo
sGb/zO0dotoPnV/rMr3OZ6zJ1LyQVulPpdjtm3OqTPBBpohNq4jNV8nmWNub2jjJfy3Ji0Ebimte
LDU03zoNh4TxB2VTSe4glyDlFHM07rjP9DEXMdw5XpH9+N0GLLzM803SEgJWPyCCfb/hfybrJued
OwzkAKYtHWuCw4xH10tOUCoSAXSSXQlLDRBdzZBtDGmeRownMypomvmrceihyb122BX1ov3pZ4kK
zMPNMFhKINFooXukuZrqFtmYeAvyg9medYxC8FV4gwqMGHspcB0y9zS2WFygmOABAk/6GXx/T7PB
kiKT6fXz1mkiALJgzNrZ0sNVHhBEHTjnTJWhKSOS5LkMEsbfI2tvwAkaC7M0RrMTrG23HQptjJsx
bQb6Q5MWsfdB1gTFCwbbekoqhIOFjveY1Zh7aF4FZovvzzEmSwrQ173f0Dgg5MzouB2ExVPM19wG
oT3WcvgiYFzL3rFcVr7A0Ym2d68IZ2DRI/eiIEcSD/osEGsC20jVK2eMp8YYDxDcSW1E6N6CJL9A
UIJbWIb3BaPfMJ/p6JS+CBk+fnfDBuGYnVn9SGzTpyWa+MEGgamr3ZTj45xv1Kk6TVaDLaaJpMxb
sB/Z5gXOmUzUUMMIFmfshpQqekbMMSn42j0s/SHGIH4j0rZW2JW5yuEeqj+0McANFE2Ml18oq2N0
b5oy2t39E+SsJnjeDHzzcMYODha2gg0ZZFr4oUhbvX+LH2x7d/djuoGkSfTtmj6jLm0D0IBDP315
rwk4YCxuYpFlP3rNLcJmrAUeUIFB+bPsptaiZ6lFBOGmk6l+Rrl/HNOVes9f4fSEOYBThsCrUc2+
oS6ZxeFuA7gxK+HIrCjf1PPpL1/g+ZdNUzwk26kcZuEzwEWYWDjaBvJFfLyMxPYOiEaJhYW7S334
GvfoygfkHIFmPDfPsPyjVKGexKYidyiiyl0zgUqIcPH6wawZx8F9GhZ/OIyGSggp6EAg0LJ3TxG5
7wsUvlP9ogdgCISomcwx6+hx7g4Qps3RYzUvyfpJxkwI6T2kPR5xybL0pX0NJR279nkN9wwzA4Zi
Ee6KjK8/APogXjFsZLtQRS5vJ9ttjZ8TRPYUkfc/J3F8VMFE4O/+ggu0bIaxfYJCAfljTS13IiRY
oAUtMIw+wsHtSZ1auMBwHRXej7qi9xlqNJruGystmpn5XyDTWuxbgjJxow3rqI7MKXQ4zgQ3iyA2
AYr/80Lh4JPasq+X2JWbLs+u/HLcOqZ5gqsD1pk+nKU9gDyCwRFM1Q40EHS4sCXw958eMuQ22dbn
FIDfEIoS+Pt9LIyzwaKUK65UnBTgJro6qOMEwdNC08BQEzIJbl0qS4pWqRUu3jWlwQs5WrGql/Ut
ZMl+3ADVTqk7vLB9MDghlR1ii8q8Q/j7EhqtMKin0229IvMyRLGdb1nk6bK4IBkQNnofeAIDX+Hk
KaPyZHM3xPvT3wdn5THlOmgSvTQ6HflMqpdxIuudXBqxzBgklbBDQTA8fy+sYxV0TqIaWc7KebJG
x91edMQ7do4v9IHSPLsN/hSDLYEhk/DwSvSRfkEzd+cgnZHPUQ6ugMDKP3kLAYHQPVxqZgbkydtT
du8DCp1wPgerfdmj2wY5JWsRIZw7As9r+mIutgOoe0JZeqOSrmjauWsNYeJHUJBiCWY9h55RLL3t
lzGtwT7kFCasm5IKx3RBTB/YOXERsYUYI2kg9kR4Fd0fGEVsV2fZG4TKDBduieRHlAtEDDyZtkBv
qgn/sK2Tc8ftBMj79y3PngqQ5+T1L/SoYLAZopqYNg09QsBHLM4rGNittBDzLcaWnoi2uG/UZcZe
k+0sLChtpqEkEfX+a4cC6f4JaPb0zn1OpOC1y1weikHb5Dnhay9tlEKxqXx1cI7T4GSN35pdYhzb
LFOgxUEyP2EQASUG6i/+lgoELkbZsquSW46tvVnjclVuQYkpnyRcjGr/PcfaCtr6K7JQT69EdCNl
G1Sco/pX7HDzlyaspMPjyS6j4fXdwKmoHw525Y55VC5oIAJ0glVENO9rA759P+AdsWt/kp5m50SM
z8d+4i8PYnMlcAwkawkX/L5AnjQkLJJBRE1korBlx5wRXSVu5WhUBsyUxEVRTuUbSgkCn+NxBdL1
DAfndseVTr/XorT4zbhGAk4Aqw/DwKXsM7GCtKZT5w833R5h23cPNvF1XnyFbrUtbg0b2MWQnc8G
+YHpDL4QhnFwPA8e0WvXMxhhXsj2gTRl8ih8fcsSZq2zAIVofhAP6CPcuE5RRgsXAauLyGC8b08L
fQE5hzzBgFYObxTC6WkbdmZUTRTqBGQ3GTlrnfCP5+1zsonZ27G6a28nDmv6H9u60nQwd51/1801
WclnJXE5D1oQ/yClNTwwtwMmr/c5gixQ+Dt6DZoB7hptRpYp/cKGHvuCMG2WbE8h/zYGwfH6PPZR
0gRdoDoW6tgMmNMSNhmED+KRUm6eeFM8/cca7wkHKo6WYD0fPKEGoQqfxESJf1dFOGSdJYALrVOo
RRr/Keh9cK7AXL9w7/foQcf+02LKw5RLdrS/Di7TRj1MZJn6/qHaZuy2d/zZhTlHcT0BObINUIlR
UoEtv9wHjyMPDRQ22+kVqlHHOltof1BeayMTyx7qk23JHA4JxUY6FxQ/76jnuoJWsBnSxLBeYsPG
vfyxVaKkMComcwMiM7EqVIed/yaTlTi5xn1TTDbe44b8LXu4cdTtG5jKsGthLmJ7RC98chTTM2Ph
bHxCy4yQ1xzl2Gl1YsMiGBolEto/Qw1rGMbTdD4Qv4l6usY6hiRSMlGwreZWKkYlBx6zJAwEt999
dan2+cXYdktznYTWebgyN8q0ATsSrK746UG50ehImKX+qjJ5gx/kqxQ5Otjj66joIxVyGONf2WGa
DNXrPgjMT5D+pchH6Qmelx6nTK5lVsPfhqMg2w9WaVyOwZQREQFJzxW/oe6GXzh0tpwIzX3v4lBF
UHl5X3QCJcm8JICzmnWzdj0A4xo1+RgMVyC7kptpbj9YEJ4bgcRW1LbcKFD1HxvpO31gzJHhaEDX
U9TBG3XPvj5yrmpmV8Ip1kRCKCr0Eedxn39GNS0Vc+LWiXsvM0l9957wEO7OQLF1YZXj1gReVn/G
zxDIktir2HmOu5X2hXplswlwnhNYQlNpp9Yhaby4sj2d632mzrUfrqGEUTXjLwaG5IXgGUl9OTJ+
+jnoBh5D6fJTzeLUT6vFJyOhDPU03ROHjdJ6aHhx6ui16z9gdDKfrD24Kq8mSFI/P4FNnHt5bcqz
oRbVOAOgJstHV7YPDaYatBgIZVionX6tZY2nVjvqlnyBAqsZ60d+nE0mHbocFlNm9oi56ugx0bkx
vPuuAB8YLepDQsgn/zecj5uz5u+03K5wjPA1kSHJmfi770RKqF3A0+j8O9oznAVJwVn154fbd7ah
hKTEzT7je/Xn56Nt9Ge0yMywd7o1U3qU5ChG/qucGNLMWTFwwMit9CpXi0W6tfnLS5SP8RTDW+GN
49C3+wMimnBv8crZXaS9pGwAv4Vt2FAoPH4ZXQ83efp2BpMZDIU/jj9uu5y3ePPYpGNlJ1p8eqUO
yZwY0n/OzJfHL9JIKACqGz6mU2sCSQeTzhK7fmZz+U1gVFRSe+tXWaD5VY6FcNZJ5qYwrW+W1N3x
ITm0JgnXoAvjZhnjw/HLi4EmkRyt6LWwemI5Icb9pTjosJ9THmHGiI88vV0yaknnfK5czI9r5rOM
DrGP2nz/9Gt/GH5wQUYFKt7G4r1XHdVr10OXKx3NenquKA6xpyJQtdoOwn4B45fZOkQZ/IGBmR0z
rLh2ScwNhrgVPMJr7pKCxNwHt3gPxwj2OSKbBgdzLa+1aUrsK7OI8TvoD2whTjxVw1MY/3T7fEwG
8E6adkvSnFzp3C+4xx1SOyb9NJvqECUbNyF/lsbf5Q3O4k2s2BqDBwrW1WkDQ4XPBkfSOAyYlsQl
YAvnUpHpNNNTrnUVUnNYMmymKfLNY9wuT45YP9hMYjFENVK7Glurp+Z/4IRD1Ux9qGNFsa2xfOMq
eFCQLyjvSvz09sNLKNSe+fFO3kZHSomnBAign2t2oWi4z/5Zk/f+Z89N9RlTWUHRJ7Pyr73CNsyw
j1bwXoLHgfXXDMFp1LajXCgbiZwet23YGJHeBsXtLsMfC/Be1Pal35AOSG+Sehp8eDwwolw4v+Pf
jRU+e8WFivvhpogrZHfQsXaHfF78dMQ93Ee4elMY8DDIdNsBL3iG8RQx2k1Y2KBRjIOgR9ko8IF3
5wP8IVm91qzlz3oEq8HOWCcQLlYLWXi6MrpXLojAA+lSzAxPdZOlxSw7DwZh6+BQEXyCKsh8whJw
FeEcYXmiuXmAfyPpsrVnACpEGQYN2UE+msc3ObHMqqjz7+wJ5AchpXz9sO9woFsU93DGRJiNhp+f
y7lkoI9pQ/HDdqNSQICII0xByepYl29oXGAJdCP9fD/g+38HoQCTHn+oWlHX8h94OIwGVVc4wBKN
NX1z8JYfiheH537cuktzAXaEZcvcTGyxxmjwy2Js4ipWQyAayYotLMsZ0zOdR6q91hYEhTA50BbY
mVBRkEU/ziPjDIUoXTVnthFGuKipv75ZHNqc5/7wk4ySaas6MvKW+Dz8YChcyLaYNxaC9QQcBRjC
UnqjJ+zOw1sfCpQsGT1X1ayZZXQw7UhQfbi0Rz1ONUGxeBzNgz65r4oPdBqZGxn9Oy44E+58/CpQ
dBVOe2Qj/ozeXG6uPrJ8kdr7ngm/mt6DeI3BQ+x97Mx5YQNIGJYje5Aq8Ze0/DsMRn8wpr8et0z+
nvZgnE+FE2GOHWA67RlLj7EAnBrOewp7by48C8Ug8AOFrQgwPmTYjNFbIHmGIwUk+kFvA2Z2UsDP
70I4Cp14PsWFMMSiyDBw2jK34I5YvqfShF18TI3hlDW8o9YxGcswvfMzxg6n+X3GhM9XptmELeOv
xBeonGD3slLHffAPYZOCQ3OFgoLhT0840Wumgqep/n2SI/qxgu44mBlh5QkDLeGCtKr3z+19+Vrj
UINqiv0UTw4KxeXrd7gbMKozhfGRhC3muB9TLSS/xS+GgCBqGCV1tkz71NgyIgaaK6y/N8qu2MSx
k6m2BoGWjHWmkLcTv2RLLAr8ZcqM8+OAbZkNnI1LWT9W92UoLSFj1ZvOskGEMvZWiqQ6ZFcBfKxZ
JpTQyIUZC/D4c2ss8m15eW+5fj7km/wyDnzSH905+GRnVlzfBFgrZ6WZG5rzEIx2J9bDvolANiU8
AqAZymOmHdcTxrAefZ+t0ycUiwGuvmSCSOscbpy6GQ7Cz44yiJ2vnLQHnAhAq7WICkJdaFiGzih8
iCzqMoxCbumfdHsM/+TKl26UIDFLPt/WZgqm+AAuhKz8S3tiySW8ofqFoGXNNYZjVtAyOWayRdgP
g6QNTaBSLFE+l0xlG1u9FZQ9lZCHDzePp8sa0D+cr+XF91B0dRJVN0R3fKjf8/v1FWiBDMBa2dhV
q+yi1OrnFykjAANkfAEiIQ5EhM2XGZvd0nYkn9/H6ldAWkySedlDkQKoE9wybTQfxKpOZ5qbKHay
IaJgcOgighFD8UTyGcArQ3t7zl9M75NIAdDtJ6+tlnjDzXNR7ni654JELWD0Dfgl7xqQGgQcywsl
kg4nvAS+bmX5n82pwykVk9jUa+HJMV3i5ZhMbm0zHBwZTzyJ3qpHMom08PYjPijEUsEd6GliaTAh
rgCgey8FtiNQx8kMipNv7JKYqeMA+LKFzKqh6gm4n6oOQ5P7ePh1oUqkQefzDVauNuSDxKw8lP//
A3itQG6tfgbYIPoaB0KN5w/4LcnAZaEetDZzg0ErVk1qXzGAMbEp8ZS7V8RBT7IVtFwmljAOnnY8
YSlNJRfKIsREbJdYU3NE0IrNgsqyhacKTNlt1zCoxM9lTX/NsAcYUNqzRr+2tPqz2tEdHdL0wkRC
uaCwJUpzLBK15NCYabMHIIO1ohrAmFf12+xfqnbmFW14ZyieZDbOJp/EY8hiesPSxsKKX7LMYUE0
LjVrjYPo9ckVaHBp6wvOP+MWklfw1LTROrymJ9Zmqo05uSh/3ZKL/r2/w8Bjksw1jmqBmR1AKa1R
ST4jDjJIXph3iQ6NxkzdIC8AUsG0UhF7vsQ0h9Ga7H6GNpkYiZ+pDl/maJL5eILUh0Qcxw27NMNT
FXXw2z7hNw20fjqQ1/obGsMiJyDe8N59kCWr12eZyJPuHQ0zt+TIB10kPKd6h73kvU1vOC5C3WWi
ItJit3d8oUSu39NntbWfS2FvK6z/RUgfi7wNkxKFgjCKI+QScc65d4iHV9i9ucqGNlHUocU2QiEz
xPV6aCeLjJD5gde5hq/wxI+QZifkAlUPL7roCrDHH0Z86vcepadHcBePRFcWJjZkHfe5p8qLai8O
XxhhNXydlx+pa3kO48mFKD4dgg3dvezaIashQNzF2mnSKqNMw6KJsGX31Y7i2n5giojeg1YG4hD4
vmE3EasOHToSNkq5fy7LXMv2xy3pO0rnujDshf5Pbfq1ceq+WfbiyiDJ3TcRPxrww8qPsX0dNPfk
iWJG/FExO+PEf4IbVezCAHNLphbYGyINwpM+XBLoCm7MLV631+1L9A/V43fMq/ezLSDXuJh+AfSG
4/L2+hkGJQ75iSugZSV4RMbljYFEv2WuwkwX6wiR5QlmfuhCy2MxFF74QqVH1sg/XR0EF5RzQrP6
3x8heRNCN2EvX2LRkuyEsYAMiAfK5BgTlR9HdclmKwBeMiOkDcPPgCxicJcDaPR3IsS0TIlHG4Au
0HChBvyn+kOZJgwxxEfxncJHfYVeTQtw2OErQ0ymoT38+yMOtfhH1Yw94Yi7lv6KxHtbW0EQ4I84
H6eAw+KrfN/ivCRTHnEUZ6ga+XvGYzaDCk4MBG+s2NgDhAUb3xM/a9nYFqFzNB1jJuEFKNOcMCQC
QgSjuFwEfvyfqbb4xYzUx+Kj5DLuG92a0fWqOihXXGZn/PnS3UEbd6g7Hegk/PaGZxHP9d8zsRcD
tkp8JAA4BwURnt/GypqZoXiv/6PqvJZUVcM0fEVWqYjoKRIUcw4nlBGzgBGvfp7XXnumZtO6enfb
BvjDF97AStsYXPi9XgqZ0/b2UtuGjY+NxPz8arfO9pq8iwPccWM76ASdcVBwpTRKxEWZXSRgAGHc
E2TRkBLFM1tJQhmoBv2os7/Rj8mHmYx5O6jYboEJ9ndW3sRFDNvOfkB9CelFhKSREwO5DuE3rrGY
MHVBAhGL/wKt2m1EuEVsTmunRlufQwrQf7rSFxgVZxd9aQcggCORvQuRHp0THmvW9s0yuPN9Xcel
9xMxI9tMGhJ6RIAJveGEeX5rXBp3rGgwUeF4rq2FtXivs7V6safGN0Bur31ovYIHc+tWtYmIfSaY
woJd7KJylqwpmgAHDkIvvyEL9EKPAPYBl71ltqPWoVXsFvz3uoAS36uWbyQOAQLaxHcnW39qtN0Y
LugsutV+5uUljZy09p2X5expd/dDtAmPnXOHcl/V/zsQQOTxKWkKpSnSfx05+vJl59uhqYztGYWC
MlWGB61o2Z/JG43l+je3w/mnzq0ZEdeQyWJ3/+PEkqYw2GlBOyWGWOIY/dSVNDsXjBXt1tIKaPoW
x4UVU6tmeZ1OXm6KrNwL4D2oX7haHDQBoAO8nSqikqV1nuU0XuY9y5fv4XUSDtlVzxPAH16liwJ0
1a72L43X7oLs5rET9c6dNzJYJC4sybpl3gcar2bR3Sn0n97bS8ElmCzKp4bhfwI4I7/1zqLaYdUK
HXrt9ahNxQi5Mfpk9YN/npYdnZqsa/0+YtWNV1XXGBiDfC/rFTq0gBzdWK55DV0WgFC1F2kGbL++
hDL3g7ynkWL9blX/sdTYkSzoaaTPaeyqPp03Pq+FEqWBDN+dZnrwYvOAn8Co5/R9g0uLUbSQ+cKb
x+lkvn+fhvHmJc4X9WsNG92z294xlArruoWeBp7KZcHX3++kDmi6/3fkhwRV/L9MBZAzWlFVKDWK
+BHWUG/EsayK1H/F2Zac9frCNKcC3Ti1X03WgPapDZwFwIuo1hICAjDcZLNizdR9UlvJ7GCEBMt2
609bmD/E9nzJf6G9TG3uWSWwm8MuIu8RAHPF37xJVAhJedhZife5WUHRI/xpaZLfG/hTUH/ieThP
PFQCl39rgCLC3WNCDbuGODdPqLkg7VVdAMgcFFV5PCiAgNGFKGkhuLICZh6vmFDfLDeP+ca+E0/o
LOFwVWEkIjXa0hoM3c9H2hTGGizfDzKL1E8bT08zh8lck1GDDokv/kkw6jvt58ksmXFN0GRE7ZIL
wQWhDMQWyvaZUiqSrcJjevEPbe2j2kVfdWopIDpZzkACNLkDis/uiUqaK2EmakZ19tKxfB5E8Rdz
GmwA3Yn/dipdC5jpLMpcvt8yriUdwSYOq/1LFh18Hq05X63WfArYqpV506k9Za3miyVchzYzXdLC
6rbF89792/4EqxHJnQYiG28BF7kK4kC6SSSoDC8PwRz3NTOHNCr5xtMPqJ7Sfr22vhR9fagU50Zh
jTRN99wo+dGyRF4cw217YgUfdfLk6i3gJuX+B6mg6lA7uR4hLY7kp/sj1QrEOkQ2r6C/j4LIE+OF
CqmspAMEKc61JLGAljpIBpR/QXJJgUTCEfotIGRgbXeabncXtU8SYsJvfq6/IIZCpURWVOgD8kiT
g4SSDB3xA/66gO56UmdiEC7QLLUF15hsNvQkAPICMnX2vomlabX+k3Pnl4sZyikLYgkqmfa5yzUL
uJJ9KYpQ9AH+RSODMjG84R5VQX7GFXbph36bh+A7xSqRJ6LoBegKVOgCBGFhdVoY9E0xXFQv7+1X
PcVGJHp/X2FJWUOGTeSbGy7JtPj4AqZOns4qSL+96KpthTwZsBeQVgiFAiXulsnUuynlItXJ2ln7
gPMErdMk+DYgjTRPTaN1wunRaD0xxjtje0FaCW5hA/yGPvB1oyPc6YgQQJxU+eDX0Zc1WPJcNNKM
WaJ0sDA7jpzj6DhKJtKFutAWrQ5zw+TYKPe/a/ibJ+opB9GVQEb8fTEa4FTjTKtbKeDprg0Nnfzv
eCAQfppoqL1gDyauxeaObYL6qHsYl9he94rtfKfYxv569B1WxvEM1kvA1adzMPs7DhOjC72h+JMA
ozNX7hvdfesZ3APdG8NogoUHMMpWaCF6kM7w252FaetEyzhyyu1y+8ETHSWyQs8Qi/fyAgJEijEu
FKtwnKdhC9pRf/Z3O+zyZSdPqcgYqjBUrYNbqtZB7BbbMsR94A0Wr0+73B4IWiptYD4QwoF4EPSl
CkIm7H7mZQLa69oYgdBkcCuEktGHhKYUOun4+aT9G/h9sCMA74m3hu9phOkFGU4AcLP+2Kbj1Keo
5b+2CU1Ukj2AuZm9w1+oFTVfowIm0rcBUBsvR8/Qu/YgVQJiKzhpD3oSklB0v4jI5aOkwFnR+amO
PKUHAtejn8v4ALK+h8NI3Eb/uAHag68qAKme6sv8IZrSFHw6FyoJnYjep3ytYjyuquu4ARqYRUbH
2w33aA89EEmEvAVJel3k/ornHtg7E/NiSUgVgxNrYUMiLlKDAZyEbhK1W2LiVXfR3FRcJiu4EM1y
1oFnrdSmvtyWIo4GkIZRAmie8w5G9TpLPRYYoIC4bfg4FY8g8gnITk5Bws+ch5DBXxwYflqltB5I
vIteiZ/7nZVD/Xm3nx263lQ9rnBay/aJGhlxdhPKKL2MetWDXUAxGa+tBnTUTwMJxlZM0a+Nl+oo
5jdX7zH8E+17j2U8JMgkFHVPfeKqjG5JgucxIRLuDI3fcx6ashGL8XuqvxphQIEL1jlDkFuM9CHV
b97cVSZBP0+osyM5Ja0l1AJsGX0VkDyAUtp4D+Q2JfWYq7KwtYQ5YvIwQHm0p9dK0HDPrSsPkqKO
XJWATtUpLrBdyETo2tXGgcUkWRQeAC5vkaxJKkH3Bb65/D1PpD8G0GKyZbdfXcORE5o+nD5iFbW2
FMOkq1PE7+o+0Evo3WRtWskcnBhyRIQJ+xdXRPzjmsUM9URfZ6nqrRR0ECp83SVRoHPoUQcmOCQW
eNGNe3DTdwrPUNlwKQh5BSiiCFL3/lKFv3QAIWFyT3XNmzeJFTtJj9Z3TWLcOgouhQBDgrUxG0V1
JHscWcXs8CcKlksKBgSDT5KVjFa5olyFH5K9pjNICHchOTD9cKjUQbDFmECh2CCU+yVlRPYcJDCI
xkNMJejDwJMo40N6fiWQUHKmnIwInFYeewseVrJYuvvQYDzOMwdyFZxp43e1IqIy7UV70kcFdbmf
uhW6lkRsH+QekECRZEtXOSRVnxoNCvk3sS31oS7YXUjFv5Sw6pIFug+aHmWEvdP6X6ShpFHRv25P
79vPjfGKcExc4OXj9CUTKAETUHSm49YCsBpY7VMr3tFd+HeH64rBB4walKG7dLYpc1f5zmy/ggiV
9ahBOFvHfZMbqRL6Bo7+yTZhPVl/fSAW6M/nvapf9CD7cpmKXLK/ZC+PmaJ8xP3c/ID2xoU88fbL
CCVpj8tqT3nkhUuUOV8GBbGogxIliZoiI0VESrH/DLYk/vMXJ617UwYYU1sBrRLOo33DqGh8dMfn
AHe1YVwb7nY7pbFVx+z9ghGNDyW+u93exsMqtvGwmrL/EnBTgrUHRscYYIXVAxvK8wKN4D4XoOPM
AdVkpvA5GNd2mDL19/aOvY4Ds8qgM5/Kcm29JtHfhq3eutXqLKEE28vxmKB7bvGIzlwuBHo1mP81
P8JPTeWLFco89qrAPOt2R5Htr7fbxmDUGPHLkWL41Uo/7bWmc106tHV/N6juiNIf7TH9fz55CpT0
HJA5/94QjzEI2KlxkoMroP87m3SQPOoeNdzPeH1eBKaBpPiQl5MtIqp9gLG1Zq9wasPSTnB4FVuk
cqWolGoJgTeZ8a/MokLEtkocDU4pdAZ7D00mxn/zJDfOzeRiIxMJQA2CwceZfbijPcgwX626iENq
JtAds1UdiUhTRiP2OORS7oBbYYxTRqAvRDfor5QwhuxRW2KcF+ztPv9Jag+AqZOHPRECbgIewI5o
OAKt6xNAE+ZfC3Wha0OKRFJuQsRxoQ+0woAuEfvhZk/oa00zDcsGm/aA7buu2uP1JxomI1LZkC4Z
yHaw5JVxGJUc4H2ZNt6uymGUXFnRj70c2o0YvLPOPxBu2wPeXX1beXYC3bCzBGzOaht7Zl03o87y
MD64ZbD8tKUQMJRormIq2VFJSBEtKM76zf+Q91OG/S0XqgZFtKKV06gMUfpVjb41xv7Lp5lOcRSJ
VKaOaguPX5kRgMP/HibsINNN2Qvr12apMVAZyxpUHMDxv+Sz6kZkQuRFVepNkKHh+RAXY2mNvBbl
xdMv3VSYrOQnclVZRHlP5nxsdn3da1NjzLBH6cyMoX4245xyUkgY3yYoIG4UqOp8qPqrbkKtQuXs
1uaZ8Bv3wjnSYRBdMPurv8d3JIefgEWNOs/rnYcg3+iXIj50AgSn5fU9Jv362BboR5SJ2gimoXkr
K73PsEiKANkA/qgvC8q3fwsgH/AWtV9d3FcPLCGCLnjHPfuxZzhsYYPnAEwkmo3sdAbHu0NDBPVH
JPuCWXc08gc9LAMbA8YtqD42ZG3OUsxiPFGNVCoAtLlxnhfg56JptOdJoPI04k1+GfeuG+iLDEeh
SAyCKoMhmzZKOzlYlneV4ATYGGAysmRvCqrMll8JVWGRLKoklYXqm2fxDHFDN01VqUSC/K51u0mw
UuWxoCk1arCmUBmkpkTFkQ6UzWbR4SdM9G6XR634lofwWbbz5S/nd1rDoNbpzOfT1tTVKg+pn01k
nbqUo9eHXyarKqaWXC3CXLQSJU/N+AoDhKIz8979K1NoV6uoVcJQBUKgZ6Ce+tt6jH6pq+r3c63N
Nd5h0rxQVWidOL01xW8KCj9fQVbrPoXHd52ZyREsiR+OdWMS1ZbvBosp18ge7+3hcLjrD/tVpz8c
BsNl0OETsJC/ar256gtUP7Ex7GkfpS4CvUNLKR8/xxVWqEyV+Xd7cvF0EbW+GT+DF/J5khyYMnQW
WeRUFC50VNhRHT6sf32Qc+yAwHN/1UIyOH4WeuBSuJmo68R1WjVxXTJcmrFmR9tzyenlvyPUhM6z
HN3oN/3pvxUsQwNP6qJaszQcdGkLgKUVf+uCK9NF7hPlNKnt/x1KcPvEONrCOBN7m8VR26COuXZS
GuiD/UBlGFV35gHnkv7dAA7cL3sGgg8oG79DFpsDSWCJ9rQEhUs+qE461408Is1aMnVIJJUbnFtC
KZiJ1BKoE5QQfgCTcxSU3SFZc0ninKw24zQLNPkhxtFoOf22jJhyO8gbpJdkIQoYhtuKcWt7bRZT
zkAgbykWZy7QXyUf/fNBbvDv6v3mGXhpDskxSg8PKaEfeRlSEJRlEZefumHgjBC4C07wd9wY6iwp
MLhAehBlISo8ljyjamXazlQjU6ysAbBaFbgCiG5z/mGLMk0z97rNHX3Y0Ji8qUQedlgZCSRI58j2
0rHyvsjZw+VLVmdfDtYMWLYuPCS54dYHyAFmJFvzjtKF3tQEbPdv3wIj+9MFVQKp2onqJRGSxZn9
+3ttewh8saUXbe3wiXdkT33aJiw7RbjyblRIEzm7vvwOD6hc5rH2IJmU5iUkPbXQyEjnexpsyk43
ckrc/BVh9IJ/bnhKtUrtQjdx0YG0b3Rn9K/KMG9k9+SGpdKPdDFL1HykZXilTKTdSVuqRFZz3YL3
t7HL+rcSJJ0DM39gkP1pFJO4/nJSTblLHTFl7Q1/+0NhlAQAdt0XMuVKRyCHAZPR78DAs7xCD2EN
hgEuO2NVp66tDLVwFKopP7NfXhtKUzE5Zxcl6WiXa1rIlXzRAGZXLfsVDq21EHRwDdahxFCGzdDl
FoQBoxFDrLct9bbbvyBkhRZvVlsgiXxaauKd4Sf+lZo0FReLLqP2t5Sygl76FFo99V8UESH9RIqR
51AVGZcW0ps7Veky2yvurQy6nyZo11gp2NGAIw3/HeyC9qS/2WxU1VI8IzNU6ScrHeAlvRGWu3Lv
XbNP58jiCIPVHZPQtgI23vGvQ6Mg96/u8Of7CbtOQwatAQ6NLOoKWi5YLZbLzpLa75QQ1yVm5avX
89c9023NO8shi6uGpW4SDKYch3oGl1uK30VWiXyQ0c3Vr1XZ+xdOa/RimH7Awl3mnrRzaObQv22q
HQQbkkeiIgT1VfRY1fTwG0WLrl8hHE5dix41IED2hTVviq/WXKG3Jg98X55bQ13uYjtoz4q4h2M+
wnBY12ZBXWbDavibA8w1oiGtg3JHVpNNrbYpH5PIGWQBgkEK6ZhfbcJLwrsYBaC09vBjZlrKy+Vg
UL06RUedrAeWWRc+DIZjzCW9jQNarAkkVUP3gDSmdzxjju07xERdOzZ4Vg9FfH8D8b8O6Qdp91KQ
topBnpWy6P+ZUD7g4QoS1NQ8+y2r/7vqSqtXGrP8ITNGCTxA6lxHoRexFs1ZhnotZQKU+BN8IAYc
B6SEfOR03jgIoQSGzgjMG6DgcGQYIBg2vkQQyWGD8d99mXIv1FNA/cTWMOsm70k6or7USsCqxd0L
tgTpsDrNxqeAZR3UdTy0VjFg+tV7a66uXYIutFeAFAHVbsbDIrs6f3TpI8F36T/bKhGoGgFOjpFd
DCxqR0gdqTRAXWsEUwkO57Pz7Gi+Sz4S7kDzr7pNgSp2Xj39D9prrCBJp+jeA6K7ZsGp1pnkI7mH
71EqRd2b7jHue5qnKgJpnv4SmEev7HRv1DOqbhduxaFZGXVfjULjOwLwQy6HD4NhG61zs1A3cUKh
jBwGQC5weINly9X93OuAuAVo9b4kPCQjd4dSmvGenjPvnklbjLijpjxr+duHCUZ2/bi2U/9zOB6z
KY+D4OYwn8YnpxPM6b8OsSTsawDX2bWRCSN4uXjBULtFoP9Y/THuPYKN0BKve+0KURc5vAaC9m3M
ctuqD/IM16DcBAGmLioIXa0B2ncYw3RVVWKUC+6zea6R2jg466r8CP9LZUhQgxQhsX5jPGvW6C9R
NGGfKdeVRvJ/QOfMTQYouIEvF6J++3algz8cOfwvi98H7DYoZGEb19SBvWX7DdXvjfVxOLCwS8VG
ENYomOLpCUIKs73Q01Hs5Duf7ruvMuvDK/ovDzgsRCPJqYdtzC2jQu18HZj37pc2aBRUkmn6MwKO
xxiZjKPhdQxBsNo7lmydlEP39DviNuphvKc9xdOMdVA7tsqM2s20RJGrD/uxPzw5O7Sh+zuyuJnG
yoLRI7X9LluCvqcIyk8VhTN5tIOhT9w7clw6MZiqay8eHXsh1hHaWip+ssug8VtD9UjO5Jn5HZsS
nA9+9UAcISRGRDlY8d2eZ6AWulwYhDmK3VfaAA7y6t76gBOs2pZNiHi94ijsDCnYaYlXjK8JoHxK
wAugF2wQ1jqPD02ewU8fABCGJgkyegF+FryqsskrWG+FdymnebapEvY1FXGUfEwq+/1hh8IEltRv
uzmZ7E4ktQkChkfWtmfTbFgNRRmw62FaK0q4wfzP00aiJfT70JelZPvVbVJ+ooYOf8z6iFMHY0fo
2697GxXZB8O1sbu3niitgS/0S3Txo3m+FQvEfh2knbwzZq0uOsu0Q4B/hPxo1vIOFZO/Wov+Tam0
kHkHsQ0GiLg+c86DDEanfqPVHMwTGAHU4bCNhMT8S9d1/5/q96XL+GalR3qXdRz2Ju2cblorTzXo
hfdUKKU5xjT5zTSstxXEsV/uVMnXjqqJSITHTJKKgG5gbxs0rIgG9ZsbPyM+1Cbr60nU8FLE9efi
jUm2+xfNnQOdH0WDy2Vs81WxgY2yUy33dX1xLnSMWTu4NiBOu7G//+dmrXfxtu91s4FOpWYl6OD6
Rhv8G/6zwngFvNqt/8Y8BWK0Kqi/TEBr2XuMCvEJUeRpotnMAwMFd8pDEpcwAbauPsKTj6vzwPqi
lsTJ4xudBEWO4LV+j9B0YvuzCVc2E5OnlbaM3gFlemLHv6BW76Xo6/1Q5A+wB7aVcMDD+M1HxZcV
F/9zX107hRCXlXp4aMDyEuWB4lstOx9qedO/XuLmlvivgkcxj1WTKd7fYMTEYk99iQtKuM/STaNQ
zUNlzMx3uQ9mgbwEjZEFZJmEy0wdpGdOKAfCAKdoDCt6D1ubVqmxTjpmC9snINsb8JrLdBb2b8vn
EpLqa15o3Cbqij3g1YzJkkZf5zxCGvRrfzC9mtM+ovQcv+14zbffGAP4/NSax7P3kj0Vl0OqdTnb
yIFUdE4WMmP0TGk6tSrBi3YDBYoIZOhxlDZWZzhk3yZiFni9xA4LLcBmRi1wc1Z4DdgIrzs0mIrT
yvo2z+PTeelehnG/2GLMtkqacN2kBRAGZeBDF7EnTgSQP/88sobf4b4tyrKmcG5NlvcuN8+54Imu
XM4zuqXEe8nmrcF9VPJfd0DF7IPXIDQap1K9+kQgz37dvCodzBcp7GH33D3hUl/c3MP/zsIdhiQp
m2XFMQGjRp45Bc0fY7GEVAH5ddV+rQuUkwbh9oX8JrgyOisEh/Bc7vXLCaw5Eno+1KQa56/EBrS4
oivNB455AEXO4+C2wUQNxCiB2RTR1KzqwO8vQjPOzU/DW/dcPw5gZnfz0w+6u9Tijm4lrV1+3N78
x0VQoPvqJ40MRgr4YfKBHTSw0vD9pDYRT4A3YON8DS7d9zQHqh7q7KVZTLwUf/jMRTK6WKiBtIYt
nEElp5xAy9ZO7+gM1/YYBorIct6VhzfW65RwFhQ85pjepfddFMZXNxcAhjGBNMSA46NN2ukAdG4Z
7r37amdAH5E8QctEGqyfNf5HOA7Vq63v8F1jQWcSvtFvrthc9g+bf2EZL+9UTDMpnAOmhmZY3QHS
lvgWvIwEPU8bbg9nMQX8xsWHFcQEhudJyYomdmZ/u4+npBrKY+7ynWiXrml1IrqQrunSduHdM8rc
NLiDX0KicxIvsmnSfPHYAejv7/zNvk8ZH+5QhhMn9M2KW5ryqvttOMiv0O7iGWiaMqsq4/vyAfQM
4g+jBsrW8Dqn94j8W5E+FHU1wCAsNlzlKuwrZw8G7oI+hnS/X8PzWoHXIsYd4jDJFewrWc6OaFaE
ZHCbHZR+whu28QLJlqDX0+epfwFg7dk0oYsidretrpLF9clzmYRxaS9bprKpWjAe9xuLPuZdnPbj
LFk8t88x1EIoEjh+gI617BBnMDSLB7iBfXj+cQXv7k3EtUXQ0S0iDtVckb1NixGGXgtq8wnNGSoI
eC/YqxNFW7NpNguEksAZ86Lc8lZPpeYNFq+YINfU/dIqvtvvRXZzYbTzia9zlNBzsz2UzdFtmbec
9w6lPzrybza6tsoxaMqQ1CJzNChdXRjP9GMRDaW3b82SMjKh5uxAqtNmyUIZ07wScdwnNPIrC9jF
k/LkNRyVtyAOSuNHLxlkEE8xUGFD5W+Wz8EXs3dIkM3clBfoVLvJ7jci3pEkPYodA+S7zZdR8dtc
gfAiLV18uWgHI619yNe+B9crHoiVTh1y11apD+HfScusRM14cR2D/IwKPoqaVdQGT8h8IOhEGa9O
7YY16p63IaBRMwT9BU8GXCh0d4AhBVgNP/pBrnZjjlsMufprcQaID5Tibp820uPdNz/+CctPBLLB
2ayi2TmtWVc3QomJyuUGFcEBurtvo3YouRkCCWxgiUR3j1/EgG0QhTgQTJBsR5UrGxnuxy8szWUE
KGbLMnOsuEeIlf1wW1Dcb6MnRtEI4kT74Dz6p1kyN8jN6s/RPURYG3FHO5y9JkYm3Dnc3xJ76kEA
84zXQ1Q3q52RdYUZs94vrf57BuCO36gJ+UQId/LuspAFt2F5ypIATr+J7TaK3CkpDTCFD7La1hx7
3VUE03XKu0mmpcFlao2S5g5NwPaBnmpUK7RBXb8Wb+YAuuKQXPMokOzSr219HKPsIZ9rkhAEIVd/
Xdo7548TUm+HibJ3uP9YToKC7beXey5Pxd390CqggXdA7xRlkDySPghD4Vj4aJlU4c/D534QT/gU
gtSTPnesJZJji9vwuDgukJfGHheeEcwiFgxE43nf2YpVg6/K6k7SsoDYnG5PYM04tdMUUt0GpEWh
i55XuZ1ldjj9uHBQBtayRO8/4THV+X1qIaEwvSAkfJp9JyaiZoitIg0G1RFFuriNykO8zT/saAiZ
MVuVEXcA174pDYChLKLm6fsDQHiyCTgvmIZTyobTc9vcvAogPsLFbVLomsN0bVh+cYFOQEKix3q3
BgZiHZAlcD69T5f1Gr56Lxoa9ELIVMELsx1QYl1+KYq/a/mPn9t7Wa4OkRlG/bPilOiCMmHoz6BO
2b8HUZcPAAmreZVDGIT1+xK5nGuE6DAUK3P7HMZ+FXLh4LCKdm/iGBhKWgrSdsH9TKq7DNJWUCq6
mDZwZr58cqixYI+G9w3OAcxLrgfq0nv/gN5vuWkd61/oSc/699Q24mkZA8wUriEdniLCW2wRIEHu
9mXGFMkKDrbhTyAi9omSAdoKu8fy1qusklytFCJnjqkGdA8MWe0SqRtaOLEuLdSyEP2wE6ACzVve
u0lk1HvMUeE5Eggt7hZP7WZhMwK0gcT7FWda7FjlAEtYcTzX0qOTp62AtA5S6cTQOB4hxW7WyN1z
MKKoFEbOhV7lvoZ4H5sWkQgLVDrDwTZcpHxk3DUjCpTEaq+qjSLFnrMqANT3prKHAbaxdV+WIBPA
nL0HlcV1VmLZZ680bN7cHhwY3hN37Zvswmx5uU0Rfjgu5ac239yIJohWfdhWD+C/nCKkVAh67+4N
NHWytgoOGsXvi1NGWBjBtotzKjQwX618u6/I3xMd4Y08tIA60/F7QIz2H1cvfdar9LdefZLjBtqN
zI7+75WRha+aNXZu3s3XrLEYMe6/hn2A4DFPKt7rQe3oQ2DJyUdb5m0jGBahxWRfHmii2Hyww47T
isoTQf/IauUXtx1lc6pxT70RvsFS9UI58VCDCnVHY/riFxF7hbycuZL/R0S96ER3j89kUd0Crme6
YAhjYjbyrUX8xt3DfrC2AUABTd0191iLfYcAuE6cDnTDCfq47ICn6BOQvey9Zn5hFtiQTrvTKrs5
GSiP0a1pzS+Y04OT2Hu87y9jZvSaZwNrXkzxe5d5K/efqs1TckmL5BnIgc7AP/Fp52CaUE0sIg19
Rkifn7OLsk+fTBs1DPA+gOM+YEf7kC5p7lgrtmMUYihUsZM/x5WKm4bOe5tbPbpFSF1oRm5LjOol
LCA0ZhAkoLnZLS1piYOSoia9tbpENACKKPDBkuJRO5onmf2AnT3Jt2MCjHPjgFANS+IspddRp5CE
jMW+xj5dQXNnjZ7Ve0ARCT5YBCMKyXS8zahFgRqlgky07D3Bsux7MY4oALRIWIoBH5iSHeZ9BURk
kcRiJQHSjYjDAbMU/W+pop8b5BU3O9ydSL/ZinlS+v/sOgz+vROTbk7STRWIHkoSCUIdYQ8cgodH
AD37/LYyeX8DZEkU6JitbyMpe9dSC0Wb+3nL+U+XTwQPMUZDVg94VOwgrhnTA0Xxo4KvNO6n7ufB
eK+90VSkusZSHgWsS59xEaGmVyftJ6v9+ErEhrHao4ZXQvnR/G5L3coM++zXDfEY+zJMSWgB4MSt
An7iaE+tjtiasQoccc1glDr7MYHmCwYFDCfG8hG4soMSCRtHTK+BugBJed5lsMGGfMDFMWvhlmHJ
5CihV3JDCoDpqdCUaPLdj1aMN2L64gPENjRP0qVlmTRv+QA1BAAGvngZCErmVBs394agYx4NqAwZ
j6Jz6RWCXD8Ecc5WX+3cEbt8Ls8vPvjAoH2BgRHvgfI9IRr6D4RjGMWhaLZ3iEP2p6AklYgX5W1S
1SXJh/SYMBXYE8ZNivDfB/fhpfhuVprR+gBGFCoVrXoK5RRb0ZJexWN2P5BxtPZutI3YP29TfHL7
wovGpAofSbwQy5a2kBO/d+fbuA9I0YOUPguDv16uFwmacBRnvYbpj8BrTPzD3lNjG6kcvNJ7k55X
7MQRDhFUyDuHUXlGIGP6+W7YEke5mV5Q0XyAnb3aIUt/QAxgsBdXpiFYPNK6sF3ql/sk3q85Z58C
4hz43gwlW6MWEdtWhykS1NKJzu6cOokhsW6gkUx2mFEpYJ1H0Y0fWuSaXDKWRUYV2QZDMPviMe2w
51SPDpHjflt1WPi0zc95ZK6JQhVjEEBDvnFAMqR9Q6trnE4tJBdKTsNapZt8rUyNEFxDaC+YpHm0
UpYRvdHzW5sBtiowviHW0aVBzavDv1aPfleXHiLrwqEfIW+P/lQ+ti8svwhNoofWuc6Z1KAt02qD
/tcBST1AaoBW4T1XahjqpMzPXLcyeSa1Mupz1MreDlsFSywTOeLCn1mm8GkYnK8oXhMt2yfo2QYO
GQ65rAGxqptLGnHkvmO/9NhcD817sZ4iCVYZvS2E4W1zg85uZVHqm4A9ScdKYu1WLOJO+5Bnc2Cs
7/kWjv32NoQ7jMDK+LlCkTJsHpElAAndI4B+JcRN5fEL4eB4lFubM+R6oriD2DwbA6rgpZJ3RUgU
4TP0kmB9F+al1/JaXVYAIB/GcWkQXVzz0jWrwbMKwLTJw65JI/9yKlfnFrso/DF3qQRwnx37Zr75
DGtFMB9NEsdi4WHnRlzS4rld4ff3miq9WOP0XiTKz451bKYnl4bsC31C07+lPlJeqLO8vDImMLQW
qlgv+AVwPm/3dvQKqFnSyy0RmToWZJ3Q/sBoZ/wjforTIolYHn2LaLiHiskyQtBCj4IM/y7BQAtP
bmRVc+HgcWuFLHG0gBA6oB9Fzw3Zq+mzfqYhk8Nkxk7mKGVUt/deNvz4FBgN92x5B0Iqi03PDldm
BHmdu7QdoobtFqdnN2syqStJkEcrJ3afqzN2Aa7VM9hTkRM0OhHjvUPWf4UnmQGHvrZI5xOCqnnK
FWtGUyLS0ySesY7dg6SZm5+D89fed7DBaerRFjTHdbkfTU6duFdsnyZYrIOcHV+3EiDNdmFgNku7
CrZxEVrUJ+J1aNsW2ywr6Qj/rmFhyKrw3USDMgXDl5bMBxIAiR/uDOQI6vDul9XReUQOG8ElXVcn
RIU4tYR9pum9ghIia3KVYjUBKYMq37xMzwuYtbOqg4GPSysfJTda/U0cYp6s/+uEpAhVCHbMZn5r
FWrJOA80ag6OIm1Cc5mgOF841y4T7iziCkd7Kdw+5g3q4rwJaJ8EAPOYXpk07V7zyg6NTfKkCI/Y
qINwQEUixVfqemUTNzJUn6Hxdu47FLSWULCnn0FhgGzY4Il6ypfdRSscVYDb+LMy8CbE8wUYLAHs
5sFbGhI4EzN/86j11J45G7pxMYGpQlWp/wJvFbu39QHXOYIWEG2EIEQd2IkjUoPjkqkfojZ8nryx
5dvduLDQjsdoPJQAz1LEQr0QeO2YIkWzsAiHlmmHVp2tBA0bAF+xWyi4d/yJcgrYE/RlGZFfLUVX
E8Wbmp5vjYDNTn5eBJyEszcHbgtvG11rhlTq75k5RYxNnBvkfMqobOLsI2zoEByQy5COB/PDTWiC
fGr8EKkKOnyR4R0Um3p8Q23jePcpYjwAf2Pp6EB8KFMgWwIAY5VOr/3wEPB1K3avYPERb78tjOfw
c2kdyiPzuvieBkfDKTzqHxJdb3/wy8sPzVbDScGrAhyn5kDT0COSQxcyx34LDg57loMrIPfBzRvB
dW6B9LLk4Y3DXn5KI3yAvxtlhYNTDvbIV1+gZlCP5P8PqKYUsX23LwPixagZBsicNaImVIlqeXBh
ua7zqDg35lukyvSYtMZAAC5Agtyr7NKRbg/k0dBa4ucozSBViwLGYL9Hm2h3PLcsRGRecrB/o1zQ
CwmnEWoYUP5EnuySbFGuIw4rnMZG2oeaD3jZdE/LXLfUx9Ybch8tWOR62TffSKLzZvir9w6LbihK
5+BeaOfu+m3u7pqz6mOWAc5B+RG3A/RjQShnw4gUiZSDaH1iaqp45r1+SjaUyogAo6i/79HrJdRP
cK8jSi86WaV2MUaIGMcdHnG6keFG/uWG8Lz6mnhJ1B654Fsdq1z+ZQ6dAHb1KeDEpntjATzGXUo5
bHDU0m93b58SXp6myR2dc0p8f3/BXyKX3o8/zevZe2FXYiC7dQK28aJvhGYIcevbIUvCDuaNsUm+
d9y7Jn1AdhA+J/wiqkwXF8+T8sXlV3wTpt7rjM+Cp28cVAfvfBaC3HKTe3Rvj8buQDj9CyO4h4yQ
IqXGaaLRD8kgdUrovtGLZhEhPuPdAO4Ig4/x70/2WFr9/hbtOL7IgPgiUDnhgMQLUqehcJx5RfSz
My+JJ9xjYIL5ClkQvpaLTHY+iONSuLuCfLo4Eef+94WDSlRmr669qH8ZOGygBEUdke7NcXotTh7x
iPCH0sOhVD9MSNmUtQH2pwlOFn72uMdgIyVawhCCOtO+2MKkgy+kIgmayOi4LwIRQ9OBu8+amsU9
Q5ZRCbq+T//fV56snUU0rXMfVjrWU4/k9TBM4Z4fVhbhogJdhn/bJiIZYbvSNuHh5NlR8n02gxSe
Agvvgm3Ioq6z+27exF9gIkTuP7bRpkW3Jauj+FVTZ7tUP6M9K6wysjKumly8IZDJNLtQw2qq8ayG
toBMSNrQgXttYx8FJMBWAiyJMUan5wIaE8xRMBNabjGbTd41elemzR2NXCFzfr1bbwYAwLKbKMRM
5B0KglO4AD6VL0ANdctf31Rgsr++qtgYlHOBB/4o2sxiWq9fEIDUqn/IQeDZgG1WACiFveFBA6Cz
PnS93nqAf6egTcJoUNSu6V7wHOlJf6Fm6ImoP8Cnv4BABYNA+Zcn+/BMwveD6en1hABfJTZe728A
dqgbA52q0nz+OtaaZS3nMkFm51Ee5FhOSSQt5V3celEZf9CtVv8PqxOL/l7UIeTmcv1devhSbZpw
1DvpDn7Ro6FHiOh7pZ0g0hPk6jkEhGmKDRlwBUApUKg4B8hZQvPh0r/W+GcSEJCvgyFFtqMKaY/s
FxAiTYml8KlifInzdcNngnJDtX6k6Vzyzw10kZnb9Iul+M5TZrzoZ80w05thKBPw7iQVL1PMHNye
1NsjClzkL8VVPDeqyObyTz7QewYa6JX6L70eECQiFsB/r19P+vZjnakr/QWBpp666FDX3rlXrKlF
L1h46GduNhGJSe16WJKqigEoI6nG6TFtgZVRIt0q0TvPKIUHFInKwf2LFdgZ9MllcOU+HqUjomGU
qysBVlfcXq1L5zCgwg1eM6qzl+gGrBH8m4EifW4d+jG/0uuXg2SJnx38zPiHVxNiTexNdfW/DoLs
YP7LNcTR6/9D05k1K6osUfgXGaGiAq8yiziLwwvhsBWcEEEEf/350r43+nSfvR0YiqqszJUrV3Z2
UjFU8L1/ufwSnecLgPpl8ljIH5AHgP50dJukI8W+zwLhvFelE8H3of/aoAl55/W7TFoygoaNcorS
4T9NLqXxJpnZWDdD4dyU1Cwl7v0HTJzkyh/H21Fvmw9Sn9FJO5GFOPboSv3eNZFmbobNUG79Q1Hh
k2GQc2hMdLKiM/m5CaLN/wovbQe9Ae5YOeRChZUgFMruj33X5Xy3jdzrY9Kkb7aMjsZfGR0ZQBnS
Bzo6A20g6vnypxqimkYt2tmVP/VOpO4/u3RG4kDgkrZ5o95RO11Rz39wVTekPiMSqq9jNvuMXpPX
5MkrtHlmNVNCR/HcY8LGBDhwxBs4fXY6m46MzWPy63SBDfd6pIUZwpqOlufUAQeSxwA9e9B4Q7Wq
rfvsiQ8A2sYtYj6HzwXr9bHQ10ps6ut8B4zGfy26qqHHQmcgLkv+5LvGQf7ohyb9JM5O+rWAh5hs
gqq9CYYGbOFgQfRVU0jIhpqKkq0kqnuQAO8ko1P+6AeZqbCUC4t/CVo7jGwqP+AIcBmAR/zHhXIt
BJz//suuHk7BO+cZ4JL8cj1t4wUP/WuzxbdsiCN280c006ifEFI5WFpF0ajRGeBZcAFVTAeCBjmo
Q/vE6ZjT9AOePShwIHYFXiL9D+f331/AD/upDLuo8iMiiNQ4751n/w7y8HTY7hgpiF5gofXDuVPD
QOqja1MX9zKxXsJfI/HGxkfHSCQbUOXkzHciDbZnBJw0pw0xskfZw5lSPyjR8a57gAhzAuS32s8j
7vABjsxA7wOO/Q7ULIbnr+UHYw33x1+PmwY/l6a5htTj4wWZ0OW0j2ljABgcgFr41orhb21yW/gE
SJ5Ou4cI+/GAVefhnlPLB4yc9v20b/MDh2Sb4WewUby0a9PDaeFXOYWc7Pf21v5SOTooXsgvD4l2
/MAmnsavoaPd59TTR9KuDg1Imvq0jRsgAfTAYoZX9UTjkN2CcoUdBL1ebYHp4koS6HylFd56TN8n
Tsw4+jGdJaaCJxBTe601/pGi/OEO0cAI0R82DKBW1EX778YEl4g2dlnI2PtrG9wBRwgHA3jKoE3d
uxjeoCAUg2THffBjMeTE1A3je8V0YqLbo+TseSEPfchN+FW0yAP9/bSc62ep9m3uE2/t3QzuO0Dm
NOTs7AV4Xpyec3PfCEhzlIyuvemo28GYX3ePIRcLvzy7zZ/DCxz6w+fE7KFug5Iwm07O+KM8j+6s
ol2Y2YS7kgF4xhYnhoPOd1sHzsBHuJjH8HdQvgn+jC/GV6AdGrJPqoSjVutAdpQL5XTfNQeiMk4R
IPt+dRkCmKMME33jHg5DJ76v7Coj9JQ5l/h0fXUM2cTyGXwCYYblvlPWrBJuCXo0takqUuKxp21J
MeC8/05AUD+UN2lX/rsOuZYtle8MG8Wy8g6+MSNRDLoH5XAeCb2987LlDXxFKCZ4rDDMCJNNQBge
GE8KyOfEFZJRog0El/Ehf08hPmROEhL4toi5QiulL6jOdYGcxwtG5H3iXnGCHXVO+kN2/pd53gmD
/zzCjXg79Hz6XSHSyTGbbWHS0l0GCYCMiOMccDo86CiQYgS6OZCBwMfgwIgJywwChOpzsSGnfltE
3YV5D3NOC3u8d3c+YNu08aJuwDrv+PCYz4VvgDjOzXBsmV0Gl849FKpLypsDrjlDgt/BZah9ufAr
YxAFch65CVEY0gJAROGm33kJ0Y0aMg8Dk/Fkwmt7IAylG8UToPT0aaOjPH7KHLCTsJzP4zjiRLKw
QB8s2Jwq2lNux+Eq1THJPNBZ72V+DzJO5JaY7RCp8tNrnd0tZjfHY+mA8QHwc4X40FSuSxJKHeP8
UPc3JIsuvyc74SoV7PSU0wLvMtu6NnAk7Hj6ycCqBhJA0RqOGUPJzL953ABfZTTeFqekTQb9mZ1r
SHiRhIi4crXhzePLzIk1keXZLA9tuXkrJiTBAyRO6EwZcAqgDNJ0LLKQJzZWSSKSbeOOSHI4KQlW
eGL0NVu3VDdu/9bobxRlkLs92qRjYnD5VLLxSNIr61LHiXp46rhG1oCK6jGmW1lHQbVOw4cnxMh4
0qGD+xmTTBF4z6dUQEKk6457ZmUy6AjWPhzgX6gyNBbOFq3a5jExU5kXqsl04JNRwFOneh9RTIOn
ItUH3MSFwIrQknZ9xGj2m0n0IiLDYZU3CbC4+3vI9GTNcAwIHAHBDB0Nz2QF3zBMlT4NK1sHAi+Z
TXxH5gbYSm3kJwXNKioVWV7Mg/lt+Gb3YgjmlMAM8Khl1sqgowlil+srUxaTanCBGE6fy7nutOl5
15jHXkRBuzpOT+lJZhdvRQHXfXvxpJhVwoKDJD5HT5jPslSAxOStav2hPwJTaM4COvy+B0cK65Vy
t+wn5x1dPjytg4/MqqRDlym2i6gwCWOPBqEyDeTIkSx7JknsCaGW6wMfrGwKjUJGjnklA8dlQNwC
nb/BayBW5EAo62IpUN/D2kLZs3KY/sGHRxhgo0imNqUqSKiDXSZDFHAERq8eMJs5lwySuO6FPCae
wRNbx3qXJ83USk8C58u5vdvLBdcHybzZzQtziAMzKGdun7ss17LeoY7g4lCCeiDLR+w2yE4f5CDU
MSF3ls/aTrXGvmUnjs7aKOxkx0+YLIw4NaxixuRU0oGM9ZZJWzAFHcxa2E3pC6EAuT0wRIil7FHS
qOEzqKfJxW1vySZ35+ocTmR7iJWr1i0xAMwW7lPKmmDITcEggcFvNqe+kAfVoXeYOFy0Txx254Rg
Io1CbENMnJ3+jRSVVOQNMROs+B1bt5AwX2s+A+z6Jd8rPTuaPB0aO0oSfM620cKQsavLCMtY11gw
DiBbGKG+6iY7RoiB+u0HvAHucWEasfMMP+B9/PbGRDCzmTiyW+hz1gKuAetCKJrtKa2keNJyt9oW
fqRDo1BCuw/Fp/LkZQLrc/ABrBKRmiq3xcD+SKPzLhz4NU/84hVrTv0W68XR2X1+21S1ZmLQgpvm
t2YFC3aLAyWTRvAHCH9jxDnoZBpgldY8mHKdni4ed91WMZSstzOSCahUuNj/8tCBKbXUc0ibJPIL
G9SXa2o6rBhZhqzHDx3pwSwYHcZDITY9PUiN3EzujDaYrwMgRmb9JjQNOqGoUnBCw1Wqcp+QLyrq
DZzsZbMhR1auzWm7yYBzNNYuswcgBaaFOs9O9I6VVXvgNURMkpU8MS5IvADsFukarxPQF4LHKDlW
PsiAsYOQyDczHwIEhAnIm6LsSuZQkaUPCj0p4Mmiokos7PAptzdtMdtMc3quJdAuIbNtkr00Ys8g
3kErgXhyP0HrLvvZDMk7H4mHmX5orRmNj9jHqLt+Du+7KGDZE44rc9hXjoiolBA7ycYxupehSoN3
rD5aKE3mgDoHGRiDF7NhqdTtdRyFzeGD5Dxdd/hYDO+x35pzW9GScX4dEFvhPW0JRvAdX0PkU2QH
uQz/HQBRSShfJfelU1FRmjcY6B0HA49jxUKHLnzzwIc4HaeS7hEhyOtc/rIfUQIQBQB+XAb1ZYZ8
Rn6XmcLmg7BHd448zRY+OwIxBRaXYeZzIkok35Qp+6FWsWBL0LY00pxfhtW4HSjHcpOsaH4KQMWK
E26jkI6JuSbfDflXIwcXIpsa0L6eBA09XSFnv7Y90IQAEphu9fzH4AxtnDSM7pHpOdvdCQVRMHIY
YwrmmHhpiEteKsMULj5lcI9J4mcDBQUI9IBIFa2fG5IUSGIgCL2/MIwFyxPA1mn+NTu82Aw+owiw
GemWYkh4a40rk/+q4RZs3D9vv03YhIN8uUeUyOIoFD1THLB/TP4FZ+xXYgsgWbQOCeRu8WWARxlA
sjWkBVihUjSc0+gst3BtS8ro5C/EUha7lOPg0VAVcBLLLSpQMq/J8rC5wYoGi2H3KJBzpKdTgKXm
rWQEYYftQV45h4LuMCk+g2Itj0XMZMNV2diKddsB2ObByNfhVAkONdZ41KLCzEz7vSZzk17GU54I
78nDxGUZ/B4gy+waNoBCewHTBtDq3xGFnVX875HLGbBec1b2m71T7DPGHHsq18ttMPnRyA5euEcc
5BQPMecdlGbwBuop//QC/lFkhn9ZIrpQgO6+uiDN1jVzGhneHM3SRjqUdJKNM8g4b7fZG2jo+EBV
96GaT/ShjuDU9aR4LFncQdZnNSTJ0NnpX/9Z+jGpNloS7ZVVRTISNjTbJnRKKpOmeWV1/tbPzFX9
2zwN7j2oJDTOojy2ce6fp8ivomNnqNAqwAl55gOEXN7BzXzOO2TF/tBqWaP70m/C+x2SSyLo7z9Y
XeRutxWE+aGOIIlu5Uq/xRyn/J+eIjSgQA+tNb30+rvrYvc9qYOzAeOUbQbOE6Rl5OHRXUuHpMxJ
61Lb3IAZcOoG6vY7RdtuWh/rY9V2uyiw73qmSI9cnZcrivtkQ/rRgrPqhgJlh04NVmPEjcCYBQKo
5h1UGaD3GBDbzy6TuIEiP5wByq/H5MbuDv/EpoI4p+hmkln7ouv3x2DSdjEN+vsLXBU2PoRzQNju
M2wgNIZl5iyiTz9yKyNbN8Jk8ZSGA1SK54v0SPuOr9HfKCdYC6Zk5ZQB8mvjN2vv7b0AD2aUG4IV
XEYNg8p1/gpnl9pkCsW0SSelyaGy5xKLxC6BJ/agXT1IOuSI6V51HVzm72VCihilPRDTqSDH6Nbz
XA14wFjo1LmZM7ldHvj2Bc1x/L5ZPBzWPrrxj4Z5acEdruZaSBQw6iIiPem6Ah7T++g+6Cyv1gce
NyWtJPNoK9y11Q4Nxrr2rFpgM8gZINdKlPqXTDEQi2hzDWZV/zK+jbNlTNdpmyQfSRKoNC65350W
VvOoMkiltQG6N4VHmySQLSQJgHZBswE9EGX47nkKlz1PTfE/Di1wAJlQLaP13Od0u6IFl9C0EwDI
ztFbhRQF7YPOLa48nGk2RbG/F4KtTWjrOvuwwigmbw/Y/53WvHsAu5USvdaabnlog0CcplsDgbUR
bQCYEcJIBnB8OHZn+dx0QB6ufioNDuhFSfXglDZGprNA/AhlhtWF0lT6CrvFGGAElzG1vkgIJEaz
14c8ntIVsraAzyFToPf0xnNW4Y2xb8JNjkjrTqRza20BrCg9jF7q9kYmtk2bZrt2+EYR3O8x/9Hl
gA1pP+ANSJTfpqU9Bl7kGygAzGbgiG8pPUQlrj8rYZWxx6ACdFYt0VqNx8LmfrMgTbqEf4jZN8/E
bCFhQ030FxClB+GERkpGl8LmYTvMaJBtZaQbJpQk/jS76p1ia6c3dPV8hBtDuw0HR0vqUmZNiyrE
omPo/XgjELDISXyHkbMHFc+DZsgxGQkS2OQYn3ToI9lhNagyPMqHBZ8Uq8GddAZ8g/uAEDJD5mIE
xPcAsU2pt67MDAyTSwMOJR/asht9thuQq1/SvX0CjCoowmAy0BPWAOeEeNEHYu9yKrnFOqwt5is1
2wi+DNV1+9Q5iU5FrklpHYnqWUOS9u8wpSdfmIcZkWxpN3HLcGI4ItMH9gkPANUx80pXK8qqLRTK
a1qhAQLTGLO/b8rSgPZ3Ug/dA1gZGAnRk2x1VKatgWoI1PBeBeqXl0kYgN6BLFLY9dsUqWYnkJLM
AdHCzyd5AiIdpSn6j6N8a9saHCIi3QktR93MTV1VsTgI/cfYcYmxCKvYcPsPnfyCzoigH6a6VMbe
WQFL0v1Ig3sJ7KDgaUHFWiVDgFUXRUAr3Yl+GmMqTVsXDLVN7gLDRjOJZFquGuFl3kPkxccvUMkT
gZeSjs5HZ1TjXJyJRTD23g8KJYY05fuj2iHD7ojM8XWpW6KCUs4D8Gm4wXOo60MdrT1k/PQxKxDB
SDMbkTuTol0koPv5H4QbBDwW5yValec+FkBHbpWZTHMYbsFN6IZuxjYSH61ZjVuKgmZjRKVFQtPY
ZEROxz6x/iT3SfQgcDmFEVhDXyqgX2Ti+YqHHID/OOq/qc5AMcdZO2cgeGo5cOVQjpDHIIqUbNdT
2tlCJb0bj0nl8fUznXyeZFWeJGFUOxvBj2TyPyfU/Ifb6MTMpQqAxl5UUOG4htCv+K7eV+Sfy0Zq
qOkei+VshmzzYPbszpDIIby6vbBaQOPUNP/DJloaTLQzunkMJkuO44DzU7z1NS+TD4StQTlEnQLi
6+ELgQKdBBG76Uv1P9Z+26LZObDq9EKhichHKPaYRikPs7u/D8aMC4HfFzgNSFE1FWY6W4rdOcUG
S2AEBa31Rq6uAtl4jvy13c0WfPJrgikqxI5o+MnTBIImPa9oHhl38u5ckySHyPkfekYxpJCElU4t
RgZTFQqOQwxI6MBHvfMcMHCbwR7LKcDdnoCzsKRedcDxAdTyC+QYK0obwLlI9eHUctNjdRL9VXYT
eOPmZdPnnEB9xdBiGNM/DHDxHt3ptcRGuUMxk1Lv5dlBcSz566NnvOrN8ScIsx0VIG0UbRJyn+U4
hjr2R0dNzIjXo0ngDFkcEH4xIkyatkkJ7tOT+4ChTXoC47tAtwkGWvAl87/THNJRIRkCQdAxI7v2
qcbsaPz7NUsyGlAyriMaJu1ApWEoU+qurOMFg8jvMDgceJBmudizDWBqowGNZYje8BlwjGawGqDO
NtAwpBXpAjz+lrvx4t1CZVBUUUUvNQ1l8S9AWKaf03sQQUntdxeXP9bY1TqGS1Q7zDd+4skg6sN9
hBhJHWUHnnCw9d23SosMort1iW0luS/9cUTyD08O5V3M8W0hmWl0ZSvXQbDkM4scafzcmjRnVxiV
P11VVLEoxWMX/i4qJtrDhrlDc4I3Cqdnq15+lvga5ATM1/xbGMQgfzgs7Eb8veLaNCc9r1p9mbMa
rgwcUUIJ2inhdEgLyoYPPzqZ3q8+FqEQmVMea932W366vF9NbMx5e4cNB/kmMnteQxqgFavY1mhc
p6FMhTh9mHrU/v5l0EinJ2Nzt5fqQGeOm/o03qHIjJzo+ov4bD+Wplsixo3+aZh4cfgdaHi5Te+8
5PjaBJEd88PSRw0b0Rx6LNDJaR8N25MLodaJWpo2JsymEmJNXV3Uz4/Q99G0e3vXD43AYpx6Rw2a
Hl0yzGjRpsABZsqiJIyYocNhtD8wr0VNfdJFtvNP+sj7jRnzNSotZ2anfwzRGOfu0aCvEu4HnK1k
qvp4YwMINGxER9S9wvRp0HjpzYfJ8COljzt0v1qwQosVZyzd2Swev3FRyfdvRSLqpg/qoHhZxfg2
p0yNDm0e/hn6sssShUA0Z+FciToIPwL+FRROGEUEOwZSlqE+rR4ORQGt4ApxBEN/S+wIq0iq24ah
zjUg9kLLUX69HGpkVFweGyfNgq7fRiDc6YCShAq6BxoYBOn9oEWKWlLkXRhS0tQc/UHohFApMJFf
9jVa98LiMFK6HtKYVp3k9MeJHYrF1f6aegS0J94d2A1V6tJJRSG3R4/yfbmCR0nMdqbPLdFMAVlx
Bp8TnwjmUEmwEHnqLGEgNzIj6dbEDtmZlMgp42lzBfx57TWYapeVdOdqzTpeue9tDmigD4s9nG/k
Ny9jxucFhtleJkRJ3RUFdtjqp3u1cHKdN/QcD6v+Xbyn6aCDZRq0KMTLt7of4cKoxjOjxNRLMwnH
6qofH2KWcdl/HWOqxZp2TjKUR+birLH9slV9dHKrKIl1E0u/L6tFvBGXK40XiU8Dmc/wTpCjYKpH
eNd1RTSXAHR+nKQ2OTBvPt5uoZNvB/n/+Z8d9vOQ3YpN7nGEm9YJ36NiUo6zbXPZI4DVTOogceCK
hD5TeIRXt4Uu5Sh7UN8PWa0yxSvCJbdUfNz90wOAneEfXjbJeXzZ/PY+aHJnXwtxpZGMNnu7F7kM
m962GD6ocbAMOH3p3SHYfS32uWdp4I1ySvZZ7h3+HOJHlBnSY96QhDJpV17FA+uwrVUmLl/I5k1t
39kld06bRM2k8+oTw4TqAMVCOHefsN5xTDgCFBnGG50GJMgU/PyYiLq8ptQJs8/y2XQEOYJCiUuB
QF8dnkX6599NPSa1hY80e3r7lj2uEeyRI+AF4hwuhDiK5WKrzsVZ/YTJjKbdC6qC+lwRNEEzGkC2
4x22/3LI6fIRvAgKIq+u3A5llCQMhCb4CXncck72eiY2DjmTYaEN2JduRzxlrBUHKDn1s3SaFg4E
pQMTbkscXWge/ftIZLjhhDi9E9EVXXZiyBnJDG+VNPZX3A1woS4oWGE9USflLBU6sOIjiPfcsoFl
J+XwQlZ8WFvUJhlciTzmeKKvW7jQsrHL0NMdbAgvRV7HdcbBQllOX+/5NEkg0FRiutriVHvxVbip
2f42kS2V4duzr40eCzkq9Zg/+bgXTA35ISPSoHqUR5AxqfaRQ9w5wLGmY9VPXKYc3hb0dmP2gTLw
FpNvRxCHRLuNZwT1gZTj177S1YA0CiR1J9/h4XKTUKzw4Tsndl/KVfHWE5eJ4+OunMShGXIInkMo
1yTb/h1nmMT6qHH493tvcHbhu9A8lq084o3K5DHJYeVBI/CIGYo5PzwdITNQswI75Ev4dx8RhFAb
g7gAKduGRcFMdWbY2yfmBgSEHq6W8ByETPC4DqHhFzgP1NqwnsQtU2wZPZQ6iPdk3qcj2t3+GBJQ
huRxHQkwTCweR5Qn/2NKsCZFl0yGhtc17qR5QruH5w+R4/0kuDq3Am7jKw5l98aH5RK+zACN6EGr
icZYNUTNvwN+bbZ4aBk9KKsf5LM+iAkppNn4Id/BGs1DRrPpcuyzQ6QDhfLcdAmHaEFb99mj3gkI
e8wUe/z8KUJJ7kBOiFTXoZSQTwMKYNUbQae9yWCXChLYFfFKUoTQWOTCOgNheSAr8rtIiHKA3iNq
FVpRkIbRDfEvTmIDFEOoFlmH7CS5E3Woezl0703xMagCp2iDgpsGgFlGipt3SVNPU7LeVjIbX+ze
BHwHxdUOTHGjTcMj9/ADgCDO22caz3wsLPnwff9xRaWXMU9ShcU3JZsCaCxQvy6S4D2geeEEUCuS
3WkerG2JGoiDT/LAkFhwbxRia1hxlojRnjIxuuCPQH5XovvjD9Jnz7sMpZrKxS2kEgJuJEyl8XfV
mN1sncCj8vJp/qenyFsi4mB9h6gkV1YWtPrUgKXBlbEbv1jINm4iATKEFALzHusCz+GOwBG8AyCb
ZBqTSqC2lhwBI4S4SmtyXyErUdiEmm7XZ+9SV8qeGnQcrOtf1gaYiu3E0WdUstDmZUYopuB6iVsn
kEnq5MBBwLZ2B2pafSJ7iJbJLJ58h4IbiYlssQ7Fm74S2quHyob2u/cDUik2DaqpJ0JtuklG54Xy
kkzjy+IJGEVRgCMbLIGeT1EduVgrC7WQ+f/gdsR1uI78gqeJQBCYKjMN3jCMOmn6U59QcdrSa5xo
+MPS40HNUQAZ1yfU/rBUdNEZlfvFaxwUXgAFgMznpjlTj4iDt47kO2ZnMxRg9cFyF1C7X9ERx6pp
nXhZIDw47S7as84s9dfT9lQq2zvh52bx6IDArkbFPgl3nRYU+G3bi01YRn2Gk8RCxeSvdDuSV7Ml
z21BmEu8tAHGs9LlPnPQz4w2ssVCxnCJv2gH8ZjfB4HIxsEft/ELcc6UCEeMCHNU0tqnWJ2X9CNl
5wvADo/i7kRml8ZANItG9xIJMX4XF0hen3ToMaSPbis6l9Fcgg5g1+2+vYM+MCHk73eRbFUd2Nvo
3jSmqJR7hOfm1emOIvPv3/84lfw0Sy7IOqtB/uuMMewNEWddMrI5TxyHlNhg8KRYlOZI9PhqrXQb
RoQk8mFXEQaZwAnUJYMBIN+K07bpeH+6pQPm7KXX/bJFmjK1H6lJwyRLzvZ0U5oCxcaBPGL/Sr9Z
UbyKxnfqafFlvGL1ga1BYuILZzKfXTF4si29aGqHYplTA7wzAJXfWmFS9+jtZTrtIImLhzpJWQ9/
/gXUtG6CRAj6208G3eGD6F1zxqivtwDEpYgRMjUCaNgMxuBqtCDAfPraMB2uhoPNuexPEK9ljcd2
C93Z9K9DOQSYPTJQlLoix2pfjzmQZt1PdFoC3pcxiw5Kn4LM0hnNr1/zvTNwcnuMwOegtidv8/Dk
EolevX7JQuv6Iu4rSpGgIY4+ZR6MlNGLorQVD/YKG1jkUBtg2EnwACIJIg9HFReeFUvHwWDWAF4G
ZubHuOu8IqR378tIYVXT/PPlakcqACb34Nw1UR/FeyXmSqadJSMxwSbhkqEFosAkgQYAd3raz5cR
bkA0YN9oudGk9JOA4gJyWEO/hUcftNGQKRfE0ui+VyA5NCg1z8uC4ad+r2FtNDrdFv1n2BpU9DiJ
b0YDLBcK1nIhGBYuOcUvxZeR5sIpfOMZLBf5FL9zBy7A3oYZpR0F7UyvCHHR0OZOSxz4goNVc644
n8OdGnKjI/LdMM+sejJ5rdiT5grq0JVEOBd070hosOZAkfFUfQyRj2HF/uWQ8qznvOo5hMlEN1MF
4Cx3KNv5LJ+I/tb8S6E431bwuJt/aPZQHF57JIWxZ456sdt/QO2dJVk2Fv8U6KG9bOMlf8i9NlHO
A51EKIjSh5AaMAO9jDHcEFoXUDvIBgHRg22kdn5JYIiSfcxFboCpNx4edv76F01Y/kxCtJNT0nRc
iB2Pk+nb+WI10wBku3MxC7+qzZrulJTeaZinFFL4di9hmU6CBosgOQeaAWIOYrERx45XX0zJqTxW
atPQFm/kMTY62K+ZLA+y+FuzDE9lpVvtSambLKm3uWr8VbS/qWhWR7LGac26o/aGMh6fdtjd0dPt
HTmAsm179Yb+gk+YUHQcu9P6GjjSgzQ8j0cJEXpr+0EoxhOwoO5wW+RVNinKqHBcNhSn0XWp6dGI
EZyRzndYmtSOMUyLO7qI1ay3aCFvRsMu4+nPtGMSyEKgHR0zXUJhX2fmSWcdItfHnpgVFdgHTi6z
nPiL9UIvXlktP6Fd9KU7R9ooUkNhtAn7Ng6BOhLX/y4WLYLc3FAzHla479wJnoTdmlazz4S27Cvc
CNr4Rhfn/le69z8i2uRqPq7knbLaIbRmwID2DYXYmNJSQNJk+qCvz936uv/mHoqFjoSLj3Ee8MDJ
3uRBMX/SCoEkG7snPaFx0CRVK8KMOV7KbELjz7zqt4/0uz196CzYHj/9u3FgDlC0BtZDAdpfa8W8
5hx0/qVFKA2Btyq0gOBN6wWu4Alr7E9dgRw6koeRbQp162ksyKKTB3KxBMe8+qB9jVy0yGGPb+YD
0dTMoScF7Rnk6In1IW1hV8yo1XmAMnXQde/TLk6FVDKoqw4IEW0b5J4pd5DXwOC5P3JrPqulnH+W
NNNDDaFhAhpopH8tHItW7lAr/qCR783qokMNZwE+xPjykiY28ZoFyofpC9hAJOdsAIs0uDX8Ef8K
o85JS7BRrTLeVAX1LJ0OKfCusD7loPUalOfl+xKQukHCYkOy5rFpFPRxt886TLpRJaWFVC9zSPqb
MDseuMOdsLMjkC6O5QII8g7KzPcQDCLYbununYpUquQ3DaItoUq8CIBQpiHW41BkfhBjJxXUwG6V
Ay3kUz0JxamLB4/kYASmX4Kd0qMOI95QhhjS4PlYesTGErq8iPnhW7nbN1h8vzgSLz82hKOVV+/e
tGxHuHL4PCbkK1CG8c4+sfXZp1u8K2D4tkWaVv/aMSkn9nnovCHfR8KAdNCIC6yAycHY5CSA0C3i
9QqQBflBAu7foRIJ23s4YGdfyhIIxYdw27wegQx+JnFhMgMJH0mMJtz0Cp9OGxAwoEsv7yFMMZLM
6fVlPDaMYNm0e7uEeY1eOXz4kvi1eeNKidTbgqKX9A+GpyAoCNulTdZoxtfJRYIP/KL5ri3xuQSx
EoEL+V6C7uj07zfBCIrF1pZvktFaZDO8YoYyIcjdcZ/kGRhT+vxOmhLKYoYpoRQ8gz3vy1ELj7EE
3JDwkEFg7ORzKYOCm+kQg9ME3Uu43l8BBMNNXkDicehFDuiNTeS/A/Yy1PW/gRH8Qo5EcCwRv0Sc
lUn0KNgYOIfgx5+QXUFwCfls4grSgcpSZe5xion/8KK4Gwmof0UNpA/xlaVdDqE9aYYd7XoKsmxX
F/HQ/99x4pJisznE79ZIYnDaH9IgiC/aSZTdId/6cC5nX2CQxpmL4QWjgjKSkzoVx1tekYvFJTUE
cyDUlyGnA26fq61MIAuBHyQyJmTFXzlP8/Cp0ZSVNyVslsRFfPwXSVZm7yR3igyWwCQCLfwbDBlM
ImxXJpF8RTKCMjCcogaQB52g7qR9N5sZTAOLXylBqNAsUE2qELJoFEPXUEih8syOT7xYqt2RCjFb
OQUg8EV/iplvJu8FUIPIn5yHxkhF/R50bVYqtctdq0MWi19yRBKtM3eKKJyaBWWM1sPofhvIp+Fk
0fn4PaBo4kM7KmJgJcwaVopS4HcEpZ3Wso0gfzglfQM043l2lGh3W0i9cghHTZs25gSfFCXB4oPX
SDLwu8aXgYcPS+lNAUAM/fFKRBIFQi5VCYdVoTMTFeNCCesPZTaLYisYi90xHDJIk9GDkqsmXkNt
CIFOGMhQi0mJ0SjLpISBFANpI+S1ehVCs3dw/T1hrUv9J0OoH5Ajo1TMPwqpFxr2QNf7Y3nwkhzs
9QifvqtsSv5sIRBOHsoDBKxhClwmnQEFJ36DCgTR+CPsZAunYnCIpqNqbimwWRDvMzdZS5SwknzF
IB6/TbOY/6TBQAld0sOjcvKw2cqONKCx0ykhkgOW3fy7jO/L+tf7gTaMN8gb+E7wNLnm6YSGlH5j
z84JSAZz5AF4bXcWuBya98pROrMTsmOpA287+MGzNxO5lYK8PTA/u8J3mtRGRsyp9LPOtFU6l83t
eENTcILH9MrAARvr2/Gzq3eUwWIudKPmZ3nlQkVSfNTX6prJFJuRajKIKKrwUMlOQar8/cAqaLMQ
MIUYL+zOYv3FIFDoaWpIPLg+9HG4adSn8L0PpkeXnOFzQo6+mDSDcQfmDYEgvnABtIwRx3kTp5xe
uhnpgvaz/+ctYlu8YuPSkigQhh+DR3bsTCtAtlJ20KZudQhDzT2UnU0T+vpcRJspFQT+XxHMB8Qy
jJYPsP9c4Q8RPqyS2oHC8dasN0lhHBWIsPY7+CXe9vvrlFflunCU0a7pOqRrYzNfIpZF+ykIBzCA
Pg6SixIG48AZ8DnoWvBL8yQW5degDy8K41fQKshclPPOXzp9cq09i/+uyTQna0DgeAcGYEfUQtlB
BQGPBtTUId0AB3OYAyZIBysqt+niQjcJdsrnRKEiStDYpmDCFHoh7gpQijkk9I/YGngMgkRQUf3j
MgBfYmLonUJmFuV2sF0xZs2QrUTwUKCXIVrQwHQ0EOepAoGKqZUXxS5h29HhFfhU7Jc2gNf3ox1w
IRjByMESh5FTeJcjKKz++xpcg3/ZdugPsgDPrhhO6m1AeoVYQN0XWkUw3TyFMVrI2T6htHDR2Esw
3WImCas5iCAf7122o0AM4wcfIQTmlbYvYpK7tjYgvSx7mKxeDDA7Dg4hdv5LjxeOEr409oDeSV1/
wgZCkWycYthzzGZtbQUA1dcUxd2NT8Mi6cncvs4o38JIArNexeiT5GR7+lKbLOY336H5I7cdw8vi
4vjt3yKQOlfRAHpYTXaXr80heS8BPP7aETqCFFRDN0QqHBgz3SWgVADbnH1MqSn/EdlRkPYOqVbj
0qkTVw+UW9+ouGub8Ssg93yGzrdmvfV87GfUDJR0DMiU0UHoc6LIhyZuRNxk6CILOiJQHMXkVEbV
FChByDpRvfLCG2qZsOO/B6GKkvoHN4LhTlXmzUD9CrF4R0NDV6UZUG/UGGpIevTVRRxc9w2btBS+
55As5UZM32Mo+sMvGw4imwIFeTwB7a8YM/+TrSTbQHpKiKITWGlGj56p9NyqQNW0hXMdTkhdfZ0Z
Lde9O+JGCIIAuYJzMz0MGtOQoowl0kZ2HC5X0yp5UrKly9a+Z3mzx84Ez4835eI1ARz7IFBhPzQI
naDf7Bd4oKQcpHGe4Mok3qTiEeEC8TBdef6K/d5hsbT2APRWNrmPSX7/2TY7GbgWxSODrRS/kf9/
Q2OgopwOSl8EdO/z1vhiID6AJIVD9Tx4RtwwszeSPsL/ei9finlHZq6zib9zWvxFqZ99Lbwrdm+K
4j4QJ7q9GbOk8Wy4vKlF8F0oXtdcXTl92XtAviMw20on0ViD8zj1Z5mnunF5TSvl78kWT8NcKnXQ
umpP7x0aeiKWTmBfIyOJpus17HaOSjxLgI2S1GdPynObaaV9EgN5tKryVTD4q1tfS5wYWDjopsTo
SZSsIThxTLOvFdGV7UlKOPVbmndDxwlVk0YFIBmXmDraCGjrT5mYpe61dKDw1VVd17kNmQCeTFt7
uO8eWUooaHBVlcX7NtDuT6+UEq96ris0Iz+oN9yMNiyTeVH7Mc+ryuzqNT0nD1srZhf0QtBAkKFm
GwFtakXjnHHrNFly3WOnt+b6gdHrj8Dy8SUyeg/R3sK9aaCxm47bDAXU+/w7jlq1q9G1mw00aQU9
eYD9drN2MwasbFXo6cWIoNI4rQcKVAxf0ZgTxLlbqm72ZPS1PTWDRXNCIVZEzNDEMXtBndVHaD3g
7SjaUjQZWnrdNxPO8SiBGdrkrXhbBcrpwlW/rqhb6yHCet0+c82l0iIdazWKA8A8MrMjxCj0YoDG
A0vwzKtqDpMh9ev25nxD/6PWhnkxLNBv6h7iTDEa9ahWK6KjmvwDsBNE0i7sQoUwH6ZVq/Ib3ZkK
Jeo1TQuIAXf4NNo+ew9v33kzam7vzWKWhwRj8MYuTDfGkQoRCgDQzYQoRl4n2qnXoaqEkf6BeLm6
Q8foseXy/Cituj4n1WVIqeNzorYLQ/1OonxPoU309dokgbHw1BtF46++K+Md3NxCWz40LwVqQgDp
mU05ASWyVAJ+L+SNsvBJKRNS1arZqsk0KGHnccqKWUx5NxTi87vfbQ85hP5NzfLL9lnNKw1+04JS
Q8azrlJLTBylvtcB5S4x8vv6DfRn9Rl82+ErW/SQx8olkcXD6alPqcqj0Vc67hBrCD4xrsgEsRM6
aj1qdmxpa3rvf9AAgpviNKEgr7qIoyL102rZ6jBCQB/JtXqqjahhMJVxDmvTy6SG7XHQCc3/I+m8
thTFojD8RK4lYuKWjIABLdONS0sFA4oCAj59f7t6aqanukqRcMIOf3jbbYDR3zGtmXpz/2mZfc0C
2mLUO7PZVkAFKQbN26wFt4i+uFaOCCCS31hx6/mXhoWa+6yEWhSfnlVIAQt0xwH1m90muS8IXMSe
+mqiGgnege+fIDLQ+8movZUo8MBAAap2/A7AqCGE4xA5ImDgaxG+kQtEoim9fQ7d9TfzK8qqhAQg
kthzqv0AIdE47ENneFvDoPNCmNV4MV8MpFSZA52+lUPiV/wSNeYuZgxv60KA3X5vKflo2Ug5ZAqo
PCzOiUbayfmBO8sjpNISE/QjCNyn6qv66ZWqx+zWzG5kJnWYp8s7ndGWWVKjjSmPIMhJvP7Yeaka
fgo3bcxXDpSerRdd3uHxlY62uUZoTsk6cYppt7sh3aeYkFBJLskHWqh/gUs31PgAbpFdfFgNSFnT
x/yLQduO/MzOUQ1InC4IjowK9NfKqHnf4zGqNq32+AVLiN1K1xq7ndTiEfo+PhLqv8TDJRZK7qA1
Qg7nNTQ52JMOC/lP57vVkF9R0U9p/FjxWqiAqLNPK3y8Z2RjyT0YDqkidUHEdGYVq3D9U1GF+LZg
prEQodBXgn0vwZN9WNXuqzbfpjbrJTFy6zumb0Mw2GdlekB0oM5G2goCipFLw40lOkWjSrI68jTm
Wh9XWPVpft+mcguewCwSAA85dU+8sswLIxfZyd2EHfKeUWOkkY72R7G+vI5F7bPZNdn4MTyYd+4J
6fErnmmvMGF5SGifX8Fwj16d2NTYEHf3Oe4cPZabC+3nZ89GTYZluu4QYwyRTnNisSl5Tr4mWyuJ
PtE/pLfR5QptjhVRZY36sKSzKaHccfOuCBrdAfm/QF4Q4/RuASWFF3sSC1lMZqqwxapgJdgHe90T
jFgSkkeXldO4HhGPuKHERviayuXRY2FUeY+AnEzSVxrr4p3DDkgZw3n6O2wHxKcDggGR0tOav2yC
KKDIV6cTJeGyGokKPkwOuu6HRry9rvLHcblcHlE0wbxhZJxns+OSfg1SESSTOi2Vm3E68Uxxf9OD
wNE9UUPxHM/RcbFk1+W/1XRg3/zau9Pf68Ep9MuVGFs9ceJWJgknJF8zhIT/TMUw69TnP6NgNb3r
1vwsDgmyacFBC1BdGZhLsEA0uwlaEWaZHWfUxiRIfiHRcvSP6y3lEyvEL8cM6XSTLrTRYuH9pY6V
nqRVW0lYRddlzQpCrbjWF2uoYpbpnSIPYOla0z2ybl0OS2eO48h3touB0dn0+cuW0iIQJL92h2aw
eeibIBZbu4XjjDPdsjxvMfFOq+BnHOMuutdR/ns6wP6nYjWkGdjIiATLYgvUp1kKtOLGc2I1ophZ
k/Z/7OWDZa1BDK/SZ1cwgECckD75A0BtMR/r6b6Bv+x8zn0ggHVxbpFvhVBqJjrpP688igHEw5it
t6RCRKVcCTGn19d/T+JJJ+wBagUQnIQq+ufMdJ7LYw4nNWErkEBolLOn7pymkT6hw2Z7v7+CMAez
tdCdzSawFpKoBpQBweWTZYlvlMpdhqGyylfJaSaGTd3lAYuRKIrp9SIxIAnK8aYfKxwu5CszfvYb
TOP28xluej8IeJoYUpxh1fAl7detnLjQpSGYYNVwxlN3NJoJ7bKClXws3SOte9zg/5yi/g56PkoT
vc0zH/ydzJ3XLeVQyPLxNnhCzpqHS+ZCboKTyDZypk60lXRksvg9/UZiDDdZRFP59vL/tk1XyORM
sJaUs2H3pFLHr+CX6CeSIt3zJn/nybuYBhyA4Q8RRUxWST/+bvbTOOGe+uB2yjx5GlGw4RYC4ZOv
WF+tHnSrHP4uAyOy9mgTfZxfSx3pXmJ6muEssFQepSwmcgLAiMmyaNLr/tDaGX53mwGJ+DDHUZwB
GvFELygWg9EtcCs4OFG4DdcTThkRoWg61DFANhkItFMN8mdGguS5YvUUIQrEGU4O24Md/f7+Rou/
gTNxEFjjBDej2voRraTzObMAMltPmlM0Ore1KXcYbR6gFg61An3xUWh30xSLak8swVUTZ00KCHrf
mNioR5K5DmBkgPCY0wK76uOfm31m2oGu1dc+g2FGigdFTF+75/l59t8uJ8V5Y3Y8y1KRGSwXvrn2
fXd+nrtLaDV8+SxVPwlo2HAdhsvj0Wdh2MotkzEkx9tuvVoHPsxNx4zTZmhe5IlcLCDwTuAEkecx
L3WLWbzfeBGPwrNGI8twxBvH23IbJ7yA7xfcLnuBGC/H8hj69gTqFEflFpNy0K3dHrayTsAg8zPT
99c092RcyiWFCy+KJjwkLnFpzmauv6RAxK9CsK2MJRmqIYunp9v2NrQXcsY3Y7rqU+8KAk7a9gJZ
VzEWs2Uu4surLyapN8Y9mH4NZWohkgtfnE+f4DXLg98JdQ8UvsFAFez4U0yjzV2AuhKtWXE9GzhT
WCIGhR0wJrPFAVYr3otrqqgMNMSWzKsHRtOcma45w92Fuc0oWyywn/sJt7YdOZG3Xcvlbbk6bpzc
D9T6dGxFrMTk1GpjSscKL1W+Yj34GoGFw/DCc5y+7kT/Z8IpCDbB3/7hObKsOhEf4Z1+gffrv8wE
1tcgCHixiGRNnQ03xIr+Hpk+VgzLkY+sdRoL3itEtA+j4Wlh1QalwgHqm5hVF350NQ9ttB3WtS3L
BMvi5CSz1E5h5X3sNexHGSvqYrlmkV+AIpXnLbsC99MGHy2DReZoZQdelJjRCZfS6ZSf8XPdGXOC
kcx5tkXL2lgWdxWFW6tBXwy6WPPUVx5N2CcLsMJyL7NZar1sP6LsIR5l4XEA7w+fX8UEhb1mAPln
5oOclOx57twYuWFL367N2dGfZID4WjqCL6EsOwvPO3HtslAxEnF04jHIQsXeNAU+AsSjkKuRRcYZ
Q8GrrZbq3La9NoI2rCnw0h36aRpnQdfBWbaCmX82W0e2HNZcHu3iZZzepG9yKlu8oj3PyU151nwa
84KcQWeTOMUjpo1hGYHj8eiiaBEiW7BkuL/YV0eHv3GYG7PYdGe+zwW+zeVyhsMlvsoy0/2Zy3fy
i/Vxdq70ubm1OYDsCWe3rRvsIH+r/8gYGa6Jl9aamIB3SpmMc3Icx7O3dkQga/xGB+bPjaHw/wFF
DlPHkel+0b1FQLGRZU02b4AebN+rL/NsOp2eeIQ8Yx2jqrHlLLg2jkaXkeuzxvOfs6sYjMi+uXkb
RsArPysc2AGA8J9xMZyI7Y47hFMvUj1WpK/4UMa+d4h4rWyFC6advvrDKLirlbXHa8KmbmLeaIwz
YAgfZDevjPDuMYF5giBhBLsw9bpm27sEQcdWjfmoYtC4FcRDWQt4QcuYXgxr07WJuQIgzFTSxSh3
YLAR0bAuRoCQBzqptRLRdTRiAKo+aJQJyI8tFMTYKH8+NETnFGsp9KqEPmizd3WGx2PesIo6qtsD
54O1Xk9QEXS3b/SM4fyZCk3gB7bEMhx7AKJLLOifwM4TplDPrcK7Am/L6LLLnLINNrRf7wKTvF/Y
KPGQZDETYh/BUVPRG6z2iumQ/kNsfxfUezdKELPVuQP7GwCJLqMbKmLZEVjZ8Q10KgI12yx3I9m+
/jg2F/cxlao+7clRsqkDoKLT9h/E+IXsJ4GKyvrAS45gSwNpAz6OddA9x25nvxulEdyd4260RVoM
+ONWBNg6xqFjUFtmVQdMHVBepUMUP8CgPhWKyDbktotL+Va1rxtRBYPjt3yNP9R2dzCcpZ9CPba9
lDYbGzTqt69IRMduUXv5mP6VgVH6StCMTTblPh8/pq21tuZ94sdMa4J+gmi3gaJjy8jRXmsvh+fh
CAR1wacjeeHRHSRQoe4L151+3FtAoojJFtS5P0BuBVNMgRZYnspBBECN2hwdMgHtfgJgwmRzVEVx
N4JxBQhV0Ll/0GjCgkvEzwcQl918z47AbZxKQy9b8LZQRNoQq+pQz6Zs8tfK/KV1RF1c4MOx+4e0
/XDDqDFCnOueaSWN7oCrKVZjS7b43+uzqQtSfDc5BVE74xOaZb5Hu1R85UhfvB0yaG2rXL4BFdIp
ReOO50wZu7eOc/AQ6fhDCeA3QwEGmkSjt88AVmH04UZ3nRbBdogJq4RMYLGpzEFYUmjxds8iotcf
UZp+IamKLOCUQjPAQoCv9JHFvUZicnRm0DAmSgwpaksxwGyfkyloXSopdLhv3POM9R1/TfngF60D
yrd0py8RsRf/3qJQ4iE+8Q8iLWRFKHeXSPrXsvfcF5doWy6Bbeu9NTBXSuYSXnIjCHJ4ttRbjZAC
PBX+dQoaWFKZS8Snc5P4JWEXXVa+v+triurEcagkoK8o4q+Y/YUCh7bJPmugwPcFf0JqkrvCVQPY
tO4LQZB/PAJzgg4Ogn4OqQgyAMC+cVnNGT5wmhxoaCCVpSdbWazDLZfsj5CvCIZOuaTk/l1TOKNw
L7ejtxbHQU0yCxRTHc6JG0RdmTtJA30JJJvB1aCkTsSjiA4W7UsMRJFd1OMoFUYabQ5uZMOA7lN+
xuQhoOgPsJkEm3ZCzYAGZ33mGvswOEV5MaUKPqHRIv2M17474g7w6QxyevnBtWcNfuXF4NZQ62EU
jkByAuxedM75UvsFrmC2uhast3z5prGChhCHYp4iWBt1aJdQOOvQ6wMWg++RaLkKUvdrrNFu4yLa
Z970puI8jqP2CB8xbuLiMi6Qd6SnwXkwRLkH8veaDHxoXMa8gV4GD1tOUSq4dALpHTJkETFa/N0y
sNoDPr6FeEWKuA//OTxmHp2MNFDUkPWUNU/Iui5Et24N6DxfNoxbSXtgn71gcy+033RMycqhNkF/
ZcdR1N+OvDtGmFHkToiA0FxZtOZ8X1n+3Xs2bDqlMXsYYEBJwSvyLuRCJsvZfF4YUHyM85rdFmLQ
JN3LBM+JN9GdJbxFyMOUlLpBTrMNp9WPV0jemiYYNCe1G/0vQGdDP2fY3ZI/kJGJoqg/I2KfzwDj
SjIPEJwvsRVcUmtYrol92NrZ9t0jfGl9SXa7tkPJMP9s+/6MVrehTwhthiGxeY/fDA1JHMXJ+4BI
K/nBfD6nMM1iRx68lTIGiRD/cOz/IcmBWGm7Xh4J94iNJ6E7n59d8gaxP5d4UOIuySXl5EDlMSkI
TNb8ePvFHpkejBxY5Fwl7ZHigiQBE1adrX0gk5qQBazXWyJeCVPtcBJK4M8/220ocqESSXEIqjVm
uCVvnKxJasIJGTVZRQO5tTEoUkgKQNJBPC9JxPoAQgwn3itIKvp8TljPNbA5AMQoSkBMEq6pDgHT
fziIvesXyrSzcxYmI+QjnL6lAkMQ9AmqGu7fPxWBlXnTTX9OTMH9cs9iEyuR2fIvSeG+bMWs+lT4
kI0peXAphMS2d7AlX/I8W1JmKa0gZs0ZCcp3OFNsriqk4nRe4gJ64Np5QI0DupE60lPu4myJf6KI
Cy0JMAuHrA4P87uBSajJiJvPJgPb9kcuMR9tVrZd3T+aJA88Wk6L27AlLpNgdrGVx7OW3I7mbDCx
r/Zhsl5zFuFBAhIeA78mvndyudMiB5DqUFN5ymCTmPMYkwoJHGc6k2sVLKKtsyKKeN92guAb9wZF
RZRnmRLumbHMcBIoB6AtFpraJBwHI6Gv285xhz59ZvbMLs9KnKob4wioQ5SAkfE0Zn0OKc1jDkrN
10Q5zpTMYF6OePMWBJ6+xs8Jidm2o8CKlaBXHoNc3wXhUoYwyzCHJQRmDWa150csc7xF+gwo4qV7
ruCwYOjhLe/TeR/FM8I7K2ql3CnB4ybmM8SUHuAwMS5QvxQ4OaOLFDO6UJzq6s5dfLlLc2rtA5DS
43jBgmG2ARhm+s+McsoPKBr9fLzrwYMxZmx+SzMnfG308ceKkPAgrKYl5mV6HnwswUniB2CcJlTl
aEiK/Dkta8LnaRDcsC3fkDqr5ICK0QoD4tjNftPYGEpZQVBS9jSC0n6ZwQvwN9QaA08hShcPgNGp
RwC9WsnRc1O+aiO7i3l3z6EjBH1zVU2J2Qd4cUz5N2pZCIboyrgYfUZv6+F20CTZLTS0E4beEEkR
sb0VpLyXAMyM2eYMzVKjwVh+Q6GHP9wYlnUyB+hJXZaOIVk01bHdlLQdND6pnOjcA/1MT/VBcZUV
kiOeJNkXyJOgS8lDGDaFHj1D6sqT5wkKwGV0UF0URbbURJCP6BAgbIHAya3CGhjAjmChJK85SAhD
5MdoY/wshQ7HqoQy7oABTiHO/ujTr7Z4Vi4qoOPbCPQ7bPpeqMzu50GoOnHX6id6zSBgXE4heICz
7ZbmU/UfCF1dRiVAvJ39rcZtkHne11u8yGXgU+r0GYjsofya4cDtCrDKjEGkwz5xe66K5b0GRi2b
DkfsdALBmADkDFHTIDoVnifSwmAOCYkmO4e9h6T2QOvHfmHqncJSV0BjiMsOCL2kb/UEfwY0kaHe
9urFrou8bde69O1rowiuBkjHs6Scb3b6NhK6gES7GzKFx+7AifaySSfHMsV6vzYkIkB7huy0A3xi
EDOpg87Nq+8Z3+bl3eh1l4PY2SrK9NM1Stq8OCAVaEjc3H7Xbr0qvei7Kg60NC4So6jAJrKpZmO0
BMnQ5r07vI0qRo8fFlxfHZV9MIuTjOcku5j8x/NCNIdVkXUn16Xwxp9S9AL5K6PJY+WissGU+Ksj
UjFhhAmmZfLVvQiozhYA8N+vJF/EmllUujnKIvoYTrRYSEVk6lBqos4YTFeS5k9J+bICVwgdL4X7
FQI9SHYWONYA4EQmQKG/PM+KZzFQBJny4L0hQAkbuQJXjPoMFGW+EA9fXW0t0tjx2tE7c+nTgJ79
Dkn8qHlz9uSiFDDAlFvflQI1+KfmDRiAUKG8jOB93KzLCCiXIJn5KsPUqpwHtOFFb2jnP1+efkpT
I6i9j+buoCDx2bBboBIsaqLlt9Ht21ni50+AdGsad4nzeW3oFpJyfToPnOPC66Z45kT4nYHfQ8IB
jNu+mHbKAx5w6bxvNDFUAa0UEeXE6KsLmk/MEc2pEVRimWw+Kj/nh1VftgRp1WALAvoknnVphki7
atj2UlI0Wk2oEt9ewX33k3Yb7NKYJ6CJ+/qOjvcV378dFCitNeqtX6ydpdO0XXKJOxZKeqfXBrIo
/OANfStOajceVAp6dFRKP/iGieDEodMZHfKlmuwPT5piqCeDKzxUDDRGHU0hsDMJ78lUdJeAOHjp
a9pq7AP9LUEEDMkRUNPFdryZH2KOeeh1IHx9JU05EPceVLQOERUlAehjlijNpuTYGrjtV88vuie6
RfKihhQ495i8YAaI0w/878rBO4AGtIJo7HPB4+tm8mq0CXbPk5bDLtNA++z2dOwPeds7gKdEgfpC
uS12ANw0UPTy7/ZAlJuVyNsgBdB+nloAndJdbhwu1cVKLvtrK1S1H8H/iCi1AQ+3d6wBtJZgQUgu
a1UxivcM2cDf94Bqf9ujN/6OnbIiAqLx1gFc85xkdBs7CwyOwKzUdP2uAbF8nh05kYcyxQcp68Kr
AVXXvc/BLIAv+n7fdE/NKg5vDw3rnSnajcTInAaCvbV/1RwwnvXQ3aHr8jB3uf3ug9FQERp3m3Zt
LJtsqdF399CEfDP+RU75mQprtdvaAT53n62V+tw8YofW+nWArpHZyk21h56hWJxrZVgNdMZKQlC5
/VbgL1Awa59pTYPR/II3qmZlz0x6hjp0YcUt3+DpagDxwMbJc4Q54rOD3BUDjoEIMYO/Pl3bpkrI
pRjqbXYhz6VjPy2ueKg4l46tuAi64EPTxq38M21qb/D9rXoYGZrgFAZrAC8ksih2LRV4Ym+TVAvY
YgIQ5FyGA5zGC3YBsGvNvsNhoFqCnm6PKUldQgZU0qwwpB2iqhxk8zIir20mCanxgwT6QVHHfSUu
xc47dDjSnSxUtnjV9KxL7GrxpvjANMi3xeLJlmbdRsXhDfNuks35DIQOQErg0YZLTG2lWMMlO5tF
Ld/G31GHiv5s8BkXWIh+DZbt5hxD4fqTiu6eIdh0cxt8Qfd0UX0YTAt1rc1bqii2whDbLd/zAZps
pdmdXpzreTfvCbLX6Gu4XZiNYqcf9JDWGpKq+pOImZKJCaeAqTmg1QHFw9T2aje8sdWpbjdxn/jT
of+EdJYC+YBCV+7cY5MUa4DSKUyRI6tnK7M6m+bY2dD7/RxzZMLGykJRouLYJ6CBq//BE8h4byo2
pxvciB2GuR08cZjPAiIF9VPw5KQM16/cwX02HAbXIe6wwmN60haNvV3HZhTsqAdE3JLuC9c3UlW9
Bz5rozK1YQ9Cj+3AF3u4A+WHxbjXnbxwX+6HGkpoNMrnu+mFigaijWb2vS/r443dH/O5aqwOyfJ2
XEi2RkyK4p4/WL3oH9duuzerh8cOnMjnvL1/qNN74vOpoNEgUsToto9jWA8gNtndeyjq8w0QBKBh
sd3a/XRfY1xyWE8f2R9W8+9P8A2d9hD6AaY68BXu09R9w4YEpDAdpivUr5TprbBv7LnA/TQj0dyC
FR1IFM5pHydNV92+HiezqgzwrIFlAR7rlfn8+QXMfv95Zv7wQdwAG36A3Dla3Ouq43TwuUlHRQ66
kbGJd6mDzv8LjARVqhdY4qE09wkj1BL8EeAwev7fcpTwwbdLSPlIIp83JT+KFjRCu+esNWG5NBvM
ZVJ7qC7s4uNoKLcKrJIsBCHyMqK+UBdCv4ZkvHyTRgBLG7p1tsnfy3yZDiE/p33w67Ff3di9hmwr
wyTsqUFz87LbDy/gCB3ri+t6DHATYS5mL3vauxWylUGLv7s7sFyL62WPWxBogR1AguY+Ylm8Jg41
u2SDsNctAKnxblZfNVByT0mpWYHAGbod8jA1APypsP1crwwAdjZCqj67F6AEAHTqgGeieQAsEjJP
eNwsGgYX8UjteOCn8fq7I4MaQIW/Y21PDQ9svQAr0ux0aSOA+SXMeM/KUgR3ylHrtwaE/yHNKZ0P
XebWB/J86ibZBPAquI3+L1GbTpGmC+T3PeMBDNTzpFP9XN6/JVsxC2+LNRCp6l0fwpCeEAl86eeA
YV0pk3aEz2Dlvfcswr2KQFHHrO5GGfKMys/xoxIcgWbGJfvOSgq+81QwCMJ6wdxLYeSJbbFLnQW2
N9ySqMIWipAYwsBEs3ksgEt5jD16itov/A8iK2hvFC5hd1Jm2hC2quu7qNFdWKFBliCwQuubDvjv
Y67s0CozoTze9h0qe6CdeCogWO47843t5xWqH0HzO2CnuJJw9OE56SUbIJQp6oQ/QK0/qzcltra+
a+m3n4GNlgxgKWqfiQ5+9Pqx4fUxkPONimIG81+B306Ck9wMtmsgVG1yf3iIqg5GC9hopa/ep1du
vM88KvKc4jD0FONN1VKQ+df5gC7bhTRiBKx1d3yMxVKHILPevxbPxEopIQ+9ODG1HxwtLwOrfrgy
i2gKAzl+uHV30r3+4vZVdWz6c/ifKzlX2MEesMS3l0smbAIXFaLo9x1M4LbtECotbGTsKs0aaG47
JpG4f/0hPwvrI3pD32p9//g13j1tsGHt1Xfn1egvCn3oUbjvzviOmEvjN4NxB+Ds3X1ziczNe/8C
HpaYIZ9BLEPSg8widWvq4F9L/c4pFg7vomo/zAwcsszrnLd9kZVo09Cu2i66VezQFNU6ow62Heko
ddXCesSCwAGnqe3CL0Tq3ajVd5FCJsbBKp2rBZ83rsISV/kbUit+XqFTYNTR60qBzhjO2/G+adnV
tGfBgb4Q8lXk6crTK7o/svvNW2gBDFaMUQ1GHZtM/v3pfZwqerdXDalJM77FE8B1LJ8FfDe8pv0u
hUFq4iADAL6KbF2d2shiiKLQ7TFnVeWsSzqvmseKhGQKd6T/tfDnYmFghSnHnwDS1m7J5kNkmdjN
zVcvttoFaJsFl9obYnI4fAm39fLy88eoQRZe8157sPNU3QnirtYVTdTYKoAXfV2VoAPCW6PHH6/T
9r9EQqVZ90f1oc79YmfEXaIwuRfPrrXLZglsl8xIlaB1Q+UrLScJAYU6//S3TwD8lQjJoWh5NZtT
3fMa4SrC3f6M06/DOVGv9V8YHcP3sd/z7C2UdLgHxA5VmH4pkAO97i+zaak6kOFS4Ex5+aeb06C9
EFP8RZSh9Nr75klyy2T/XGCaHJrYVha8HmEc0tXiM2KrpiJdoFsw3PNzBuLrL3H+oFjk5ExNSv7c
lII9p8vQohKvaZ7cb0xX3pTVFZW6NFKTZqEMzPYDXkIXjA4+su4n3SZHNihof0NfYjLVvBcuQolN
x2krRMP0Jd4XKbZnSLQAYu506NpRVGYrzNg8WmOlUI0avHpJFkILp11D2EjS7dfmMQ/KNfE4le7q
7hL8km6zht+P4LMpWge91r5WpsVlT9vgHbZov6DIc3UviV0xYVe3rq1sem386cTJC3M0SswEjix3
jIQ8GfUOyoIl8fbd3li1O3y3m2vz8m6mb/tKSPNLgPLYqG1zgFUP6FvkgDJbu+AVs/1MaWEggrCC
ubW+4PwwxgfwS2RF5cp9SqEAnHi6m6PCQbW6m9jtLeux9vsNmnF5etPnREYZfjSkU83Izu84/ADK
nexyAKGQo1YFqQlRCIoJxy6sIlD6GHC+J6pGOz4zyZwbmKS0MFfKa3Tt/KaaLw62LOcwej7YICgg
2KoEE73uJbxPCW8G8aHftyt+nvgM+646Ala86zh1a0JAUvQL49m3mcto7IqqUbe9fePk3UdJjGTy
0Tt31KfFy9uDB4yEUfbavLtGAif3jR8zNegWGXyjmd8gL4PX+J2DJyN83H/6R3HRA0D/m4/zPd8U
78WzNSeOoBInYQgB66u9bQigaZ/dfggO0oHffAmLn/413T7KEfxLYhkOFe0y9JMYDl9WRYgorRF9
FvW+pe4SX9/6loyYrbpTRkX33E4Tp1XVTtE7Fh8Ul1+LnI/g4RNwQhDIFlDxWmsVUCUNXAKdh1MH
tyHlRZK83bjfXxe5i0tLhyf7cB737bdZaTC87tVL7wEjfd+IqIkxEtbA3YRE+ElADAwUNkmXRFTr
8xjK4ahHVabkN/f3oipxWEzn7ex4Zx1to1pcZSdOYtdk5lsFzH7zYvmb1WXRSa8Pu3kt6eWNsdMZ
hcXzMuqwy9J2a9WrvPp5vSuMp4EYd3qTOK6tIQSCO1H48zYa/mBVRqsQIQEKvwibom+Nnh3zjpYW
uzkItGMBDa4x7wNQsSQPRtUY9xOL5e5Qo5j28MvGUMDEg9Jcduhf34/pWJkUv8qkHPf8/uJxfp8/
b70f3PYsHPEDi8ZkDkb/SU4HRsTrzLAXXvWj1lH97QWM3R6LGTr4JmroZF2Ir9S/SMaPm+kH3sLx
eUqXX68UYQYgeZVo+t/nJA0q2EkAG7C0Vt8jk+zcatF833mdqRK19jDuUFgJWz68gX32O0SQHwxu
rvNwnuBYhnqfDi04j2NKS5ByyEjkbzpW+XOfDyIFNrw22W3rX5pkZKyZqmcUADt21g+Rc0h7Zl6j
RinLJNsOs//LyLiwQkziQwzfhGaknVOCScTwBkOl9QPJOpi/69axA+k/4jVgfVmNSzakF1micoDE
1jqgVkuXGtxU9KFKxYQu2KqBGkjmBO1Jc3pDD2zwjZ0bKdbGHJZMEvMdi2vPs+312y4pCTzzVzIv
xwj2xKj8GM0WArIYrVV72uvtpViNDAqjv1UnVABoV6J5NKRK21bCRowfWecuJGCE2drLvGos2/Z3
3vtldX1Md1+H5FlNIKxzC/Q3auxoaj+tTmygkBw72Jj10WFCWqdFHQP6hkmF9qug+hLv1Y6REFbQ
TtsIvx5G8xDaFBz1/khTaOG0jjFl9CumwSpJUIDyZA8LVSk03/x2bt9vZL3J+rvS+yx8KDxQHkDk
kQ4+hSw8YVvT+oY9tdnBnGvZ2j4a8zev/C60omVngX7Gi+6z4jwH3qWe32C8dfE/PT+zScLCnbtV
Y5cIIgVZmK9uTw5ikm6qjXfX8Lc2kpfTLtkVyun7PS+GdlZOhxcguSjzKkxw9qv08Pni0Gpcq+WQ
nfxyRbQpTMNey9cYGPWu1GtO+5nZr3LyTEGz98FyGN8vQQUgt3pT3f34eoKn3+pYXDRhyXAI96zv
9QtcOKhjtBpK2GzVyEon3rUujMl3mAinP0YZ6e4MCishJL5wc7/PNdvXdRCp9wDJvc+QUubjMUNf
r4N+WBXdcG+O1TBV3FvXz+lepq4EB/Ey7s2adASDmqX73hlTm34l6zt9to9BIIJKgYqOUt+7sawZ
OQsDQ+3Y6hPIo1IFwz8d9RHzEDqCsTujaCyyIB10gih8u9AX2QFA5UNBpyv9x4mHIVnmzAMJUYrF
fUPhptyTc6DD5xZT8tfsYxB7sRsDEyH5oHKtGbyIxRB7vvJhkdx+KaQjwUPLnmL8X8Fd3en8/Co+
4pUcjbfzIiJjMnLCBL5p9q31Z8Es094h4/US25/U0OjP4xfOtvKSn3TaruTd+ItDLgNtAS+/49wI
6MiLE5M6+S3iAPJ/xc1yk1T42RpTv6W8RI+J0ipLbVQshufu8gOPrfbB48AMZqyfqd8T03C+7LIc
gzfxYiSiiWy5WqYqFENCS0zouP4ruydChn/bIfkbwnwsYdyab/CCKMpWC/gJke11n2ocv3wXqFGZ
14+T3H8UKOSFdalUvbgTj7bCS+Z32+4NmMB6eGYlQJ76jvcuIX1yFI5ly4KwwG5MVY8bAjaBJtI7
bB4WVEcY8TDVeBXbN2cG0gVZOSoGnDrMgAdKeHjbPRyF3fGC6CaPmVvJvslNVg2Cd1BF1IBVkA+w
KGlLwgtFCCAV9jHICPx1q5srhHcYIGzwxPhoosUOPiZUVLlArvhGbQJgFM5biTXAOlLEqLP+Lxpt
hea0yFLkfgnagRX7spv38UfjgtpjMgAFJlHf5gBw3Hq9M1AkRidZ/k0JhSt4BpfCmXEpLHuUs+Gu
sd0XTLnf6kG4P2HdHbSnWrKHMAY/owvZDYYfpVmoqCzjyOQhT/eCVgmwgnoE2MTEGr7F6KytOEpr
RHmT+0cgA90ao15QGHVQ3II34BqcgHNXw1uCTTaVQkubhQpp3AIBq8xQwU++3J7HaaOsA9iH5nHj
PqxUxOCs3q9q061yqct5TxN9XwMVDRAFOd5bwJ7QMrma1Pz4CXJUdmr+PAyVCtPVpNlsvlbwBGiq
1C6aqDyqUFkRutJ5bYGkV/XdGOVulOeUaRLk5zZ0MlB3rNxqkHUkEG6fwccs8yjblGMVSE66J4yn
Rnudo2zco76VTDG8DrMJ+TvqMVTtnaHH8wAG9AKSA5+VD8OthE45QSjcqquhbRr/c6Kwc4ont/kw
6o6TIFk0S0BqWFbGW7QQfNorRoLUD1UguUA6P4Wbg/+FlOUhMUcORYSLGJI2voQXOh10MNHMMYaT
r1Vb4FsczXw4l8nbwOfK3rmI/jkFPJdZMheZV8j4a6AIpKg2KkVQs8i7yHHo8LTGXVZW2Cb+5ZTT
Umod1KE+wL2bohL9C6b8trsHfcaMGC6zeTGHYEoRjQrQbqbhqVGOchfuqUv+iqsBYmEOU9eVfp6I
XQnlWrNpMwGVuozQEKMl1QPuWPhP55BbxH/CKvLQ0Jk9w+H0RVeS+syatL41AWGDjQi1yp87HsMZ
1dwJBWRsMtdX0IC3kebHWD7UK2Kv50+OxCN9Z+cdNKPe5BZ9Jo/5dfL8QTB9/Pbbm91RQ3J5U1Jt
b+si25etFGc46U6+41sojgaPCZWabGcyZoBPIF8WXGa7zW76dkv77lf2baHOuqZw/GmcobzzYQNi
rDTLB5VxONMhgRZic1+v+vnSZw8BPfL7IQ4JzBXRU3LioDciQpJUOV+3J59RPO3bA1J2nd3BppDu
X2aiwfw6veew2OwBD1KZ1XT7u0gqI0EGMAAM5091IhLf4Rd8t553VnG92pIlszGgxtrBU6M4EggK
ipJK9pySS2tVRt0ffib5MorrE2Ic9g22G7YeCgy1dHRxbhkslCP8r9Hu9P3l3sNvgs3npw76urTh
sf8E1AQKPh73ETe+ozbCBrBo9jUCisgaoDf09TsbukQjhTbZ2FGcy6iYfh96SSX9DZz0hVMd6krQ
6TwsIZ4GXWJ0H4b7an8Zd8LkBEmx+CW38dGWGO+WqBW4g3GOtFv+84+n89pSVNvC8BMxhpK9VbKA
Od44jKCoRDE8/f5W9Thnd2272goqwlpz/vMPz0O9edKmHt2aJ7a5nv3uqqR+KiwFpzDrGt6XSoTP
nP0Yfy6dkRlSWQGeoeoDtJfPnwzJojD9wxOReJGK065yS0465sMfdHH9H4G37Urd1Juq6pdHE5Qg
t3QuGKawoFoFGyHg2kAX3Dj869BUZLhPI8iDpIKv5GDLqBXOzAGUiHUGXgAcGwBvC8sdSENcAA6j
JSiNGlYTuV2uPgw/hOSePRcrYrx9v4tXXODKB4NW5HvtXDpiLEWSuBhzFTIYyidExeDAdgSy4DrT
6FdRx0A2o14Rw3aMS58+pSaUE+FkDgXAYcjDsyLJgEUS0wjo4iIjCMflwQOaCvASjCVQzcxtSvux
xVnlbfPvEotvClVKKU7KnUPtrs9/mGNjjHRjFK1E2VkdKRONGgYxPHUyiyJxMt+w5FJhmEGJSFHM
+iSDap6USYV9NwWh30aFxwy7O+2I+1tbXyUYgjElpHsCqRQpA5w3OIJx+/A/rhHIc2kPAJBkdqH6
euuj7ry2NvXty1dX2Ks/8blA0Ik4uh3nqp8QF9Ihzm1Qar6U+B8WG8aib+cBp1lzi69bsuwkg/eo
NKZ5z8+IbNKHSIcr1KcdPzMPV57Mm2vje9sW7SI3MNrW1naPuYJhEEfoUwtnklsmxxzssfnh79ec
c8Ba7dql1IHvaTppPay69q+JW3Mu1cztnnuFrGAu0XiHF+UrqrefgwJbR3ILO5t3DhjpD39MO+3b
MudxeoMeWJ4PVmb8rAbE2PlMdCzkCHj3irjdd9a69QkYw2fYLF25Cvs3pp39ipNVoyOq3Rz3CUBt
z/QV3CcdjEch/5e+jv9I4uszbdK18xEzWSzIpViZYtvWx+U5auzEVlD8cMwiBbEvvvu2aENNOm1s
031cCokgen8DGClYuFzLRZIQNhdgRlK+vQ4XK89zB18jYcaHKQCMGlqsKX6b5Tfg+yh2XC5GjNPP
2eTBxt4bSSO8qW1w0H4N7a3WAeuI64O5IOhNVzbAdCYAbKDgRmyzOR1F7ilFwCbs35zKCCr85GnD
sNZ6so81w1qzOniRa+77CynBxteSTB4azXJRmvaPCKRaGI6yXmDWggfNKw3e2gqUcvf2b0loZvGX
UBrcWzsW0LejVC4j2BQywGegGQGU+x/3vO3ba8gPdN4eawcjdwUXeBh9KGzgfGMCw5rEQg0rgHsw
4iscGnKT9eI7eXOp3JynESEyvkvWVyOrSRmSz2EcDOLC+D0dDCzD1NzeaIdMwPGfurh/L2q10O+x
KS133XVrbovHPGOw95107uP7bmK2o7e8/sprNoMkoWP4TR5otTvGu69/BnXP7qBI24XafWSyceCI
hZvkJ8KJfHePXwpTTDQV0NwU+1ZaOqsMrjuGy1ZR6D534oOO4wLfwNwFA7cbHkeImZMBHXJ6VGrr
KnvJjWi7CU3WA2cEjFG2xR00HUu3ZvQup+1z/hLTUbaihuaooKGOu/J4192amnDpbueZiSXIbqtG
3bWGn97ltcTMGDcbxalYewZJp896GWeTlq7/SvqHetEvj6AaXQPqhUCkgjyil4sDepACbtDLYon2
cCtUeZX3i4kfsFsv8fOQdb3j34c/9wrpDoF2X3bSoYpnIbEQkeqHXZsZoc0g0YULFmE+4SW2vunB
R2OdIvkG7hZq0+F1kSzeTmNnobQFW7B2Y4a7PSBNE5eqI46UJtP0nhj06mgyTHg+XETCOV5NVnSz
Tb5+78L3FhtOjt0du7+NRh5S49Ddyki3QAKXXWSOr1lRwrv6CV3emlKLHrPndHE3TYLnSFmVJTSX
Pu+X3JzM61p9rmRyOKq4w2J8xReyaSag3wxjpHatiHS7pyN3vZZ3Wbelhrwf9624OT71MBBRf9G0
zCG4F33nHWdDerQ6LqfENWGb/oizqfCHh7k/Z2IaZtPHUjrS9RQoPdAZjKFFX+OnjzXDmGqiGmtr
3m+oEvS+xewLGruoo2tg+o9MAFO3GZFUnoFSBoXXj9Gp2J1uUPo+Hr8Q2niNCdjDNqa9ac0o5OdQ
CF73JiQ0NNpIEhBFLN9MPH7rNLyHpJV+1uQNCYeh9lRsOG9p4EX7h/EhdQuxkXgEsXhSPcddN2XP
TIW2+fBYaNMHLpeYqG3yM2zAdAZSyTuGKYz33HRAdU9CtFEj0/4TfbGLYoUWJ8N8KtNOXjJeMsgq
GC5SDVi0HCKY8j92ftj/0RdnxQSOwIfogrPZj599qGBntjWkPyB37L7WWWjpIFjazMA4EsDmwvtV
kD9R+p2PR5ZDh46KY5O4/DCcXRwqYR3gan3zP2zuIO4kOVJz8sQ0R9iKXm3yOSgShQ4PX20+6xLZ
ttkv9rbQU41d9H2ofKGhQQee14P5p79C+70KQ3sTwid13Z6NA47N9iNKUUETG2ZBFijcKh7zswDh
WYZySKHaECJiIc7GNfiPTIcBeP/AQsirxrN1IP4XRbI4Aqkzh6VGpIyGKbcgyQqWJIcO7NzAiBh3
Mboa0kYQn+b8Yb2Eqyl8vh+RYG8iq5oIAS/UM6RwH1uwVYEYHZBYIZXj3y33fmz8hvtspOhUmYqu
lcsbWIQF5vJaG9veAp+e4Qfs87l6rmpieZiO/Q1WO7Co3qCcfdEdAFMK+0cxCWUjY/MiqoL8jC4z
4b/t48FWIARVgFily15CUctSD3EHIgjLvpoPsOkc8hmLgASXDz4khNh8cAORhBHJ/XxOxBvRXzRi
+FhQw+FjCKiHdzSJKzD5u2LS8lTEtJdvaGbNCFvxSSeCFhSzDrdjdaEudpmlLm5HwNBq88UrFKaQ
j50mSO4uceB/8OcVvzEVx3+XmYsWtqN2pIXSDvD1NyfD4qOTRdZ/Pzx+BHdMaEP/PlotfFVUZCi9
vla6Zo7Kn+4c3Ao4l04a2HAnPum2gFWMJwNukYZdZb/Z+R1yEPBj6w1wSOCWz5NbVO18M3cliJ4o
Dzi5aSf/blUTHxq7o064pS3JchsmyQ9xz8Pje354aaRDbnHnpKVRgYkw/CIrgbTIh8PtK3GQnpEP
xJdoZf59sAooD0f7Ef4BZidpNnhVRxeLEePiLkwSGmjT4paPG6xYZjXl6K5f2ntolBtIpnyI+CFc
G6Bd8TsYNYtHFrcAWuxfLJHcQptpmF8DqeFpTSpUNcgwNEmcDwta7cDywHwD5qsGisTmhh/XlTmz
sErjRxTA9O8QlggMSQFKv0LNBKYQH/LdM2VXStFxAZbxNx+I07A5+oEP/O/jDlhjdavIfADP0x3P
WtYQzYbE8v+PZ41kEkfBCmoFbSFAHPgQqzK3sC0Bev59gHjxCbNx+sbdPQAXE5/zQiWMlCppJNgs
WHsBnmPcA4UCXPnPOI8dm08E3njsHf/9z5bBB/sUv58H+vPznFZzJk0xiQeUehiP7l80ekI9d83d
Z+uCof2QkxFjxWoiRDNsjn/SGcj/Yh1NaWPEavpeCi+3Lzo/ITDQ6KEMPss88R3//jzs7tX0X+rH
T3E8+lJ2iil6SydGZAhC+xp3DWWkkF1LEPsAFwXU5/vPWZ/KQwotOCGYy3K85T5AGXDGkrTNKQav
YbW+jWg/6pi4VEVEM+BVslOtrgnaQNNNHSr0HQKJkqCYIy/+UFXAuo87TscBknECdDNB0Az26I2P
Zx2nbNYIX3B5/5ARnMhRfHMrLOfBLpSVsoKARJU0Rva0ZQShRCz9x7bvslOweyFrnpRRFmhDyIws
yYonkR9GQz3CBRBauuj9hApGd+WAgGV6QDaWa8B6zs8LVbdgfIs/Dc7AzYiUN/YvaIBQx3FTZqwt
c3wFpMI0EvyWmZLQ791Pjf/CX57onXXniPTbXZ2FXFrQi4WmGKyK24zeMrMxHA5qxh8/wu6Ykg+2
uKIiOOVq+nu/hChUopjgbPEOwtTvIP7DjepP4auAhxgT/KKfg6ojmHPYPwPh3Ef+ffQcFaNq1BtW
I5gBgeAr46Go/IbMGQhAYn3lgqQcKjo4SZKrwdavAJdpYTMqRd9cTjC1ZLEGvZLP+BJ/UoxX+nxy
gy53W9+OtzVv7sOWF1QsOhx+bF0Ak+52NxWfv7e03Vv1nB7ls3TonBU8kzvnfIH35qK7IgWKdw6K
3otSp/fD8PyxzbfaiuZiW0CVzCfvKIdEqeFFfR/lGOYrjpKvVW3WaB6xEyz+0NoYLf0QXubRsxnQ
bFCOyN0RfFMYym8YPWgHKhsWDXzXzBAth5aMfw0BhNb1GcAzofThqKYTVhlGb8KzCd/Cq1VDQkgn
7QsrHiv9rUCOiZL81O5TA7Tp/WEIJCw+bN7vb3v4gYDden4Otw89mOwC73dfrqEM0g1P8gs/+hfQ
1VB9oufEWcglkGsKrRGMxSSyeAnghRtl1AlEKKkyhD7EPk6trYr2rNyFZbLKrrNf92iC2eJWvIf0
W241zzTH32S04/Y3qTnH81nyW0A6z3rrRNv0tOVO3fChMpLU03XVrm/yeFuN6WY49RCrvPbwDW+3
fSUtlPui81h9fjOW8BSXx6vVNEKdi7sxcqoUrxlWREna94DQunDmaEgMmjBIl4/B6yMGC+YuZvhQ
qRhMQf2ZMhjJdAcTorw8s5xjs4ctLNwuZgHA7NyvX/LfKJVGchpBqmNQsCNBaQqTnOFBXmJyZ+M9
lokHoYaNCjzXhOCoAeQRVhkI54NgIaqWYRUa8L4QrRmon/BtGB2Evn0+WuPo403e/eFJYE14z2P9
IdTuNCR9rCiF9jkS3zvfxPy3xxYjdjFZ+BOjoFXjO6ef/lQ4mFwRJ4i/3SO+DUjqV+HYFbIEnzET
/ZlAhrtFQN4ZSW6q7Mipd6tXcjZsjYgFLyfb7hPJVZzBOq/pCgfPym1rl1bx3W7NX4APOHSMpvTY
x3/MzqgpIOBUjX9Voip1yUgxpuy1bxp8Kd7BFsCG8SKtO5mPuR7dCHwcDIFzLkv4wmnD0MRlJ+et
pX36QVl8+KDJbMVf6NV0Ni5EAXZBKE1a7ZOlykmVoC3ECJSBCL+tdj/wymr3C3sGDTZ2m5AVeRps
P3iatq72HfLc4PlA5KEp+l6jb+5+iyH3Zx57ophMfawO/nwpE/+HERufYYfSlqhWgHRKGQcvb6oZ
szPqacLhGVEhteOF8aHMrikqiatFv3zbcA6JkR3yKVI3b1MdG3f51U++e4NdnTypGsKRmz4LcaZd
u36xO/Cs3tKspLniFFRgkeB1DK8ELUxWxhKOsZ3tk5KFIEK05z+bGqCGQPSFyGcWcf06/KQRJzs7
dUfZqL/RjR1YCd6dLY+z4wzu+D9UABCQAOC+s+srxD1sVy55J1QqE77ExJUxEmbMvSOTJ87iI8Ud
nuWaFHVoGo21Ak2aaRTPPv8TQmin6x61CMMhrPKoHwoY31BIH2nUMFH6G4wBmvF6mO8zprsxBuKt
ZclSguK7gvqac/ncGVUjfoKc6/OEOh3/Wc0pO3IoNOkevooGpRWHRUobPM4Y3LTfGawmXryZBSpw
bzJVL0wN60s6Z8RFz8yChKNkxlxLGqsXZljMtlAhYG/5UZY71E1F3JFxKuMFqd/+p7IIhHrz6Npa
WaN3nkMfhJGwF8Z/F57+Y29g8Xz8Ii/vHrP4sYdWWslC1YdiA1a7WI3I8aGU+QjeleQ1lowx+ONM
b4QiJyLygc6KMMzJ3xhhQsMADARspF2x5HRu0jDFrPZFCDbVqwukhg1dqi2wnSuq0fOxEBdVp+up
HbIooXqqdy9TXKXnGS3mlh7BFSX6+eTQPE2GhcJJk3oN1tErQCoDy1evnbZlVUQk4WG4XyXxHclW
Xo4hQQEXNJ0YarOgH7VqyCrYkd03pB1jyHRPS2B7SgH0pGq3UH6rbNr0fGhCYrHE6hWZ13tv7mbP
657jmZnYZMgBHOCyPvIdShPgmCaT7ObdsgX1NKNixvaEayHRo4YlM4bdttVs3qibsE+zn5oNtRFB
z+e7+lynGi19qywzhrB40oaIs6nGqEq5yqAwoTn5BrxrrTi9Uh80A8NuaU2jgKwACZrFI0MPZ7Qr
GBwIVHz538CM6/8sjXs0jFHtlat6trP1WKJeFLJbWDwSOqaNdJJO3ykh1SO4H0DdvnGSp3psjF9D
LXOMUXq6b8ppj1SIfPqa3k4UoO0aSbhrzjuz17FzUuJi9l6AekaibMBXmcSWj7/DVoIZqWRDE/ja
6SbdED4GknEl4iSzE0ofykzWR0SGm8+B1nEETSH5IkCg/nyfaT7BnaDBwdWkAXtNtXYAiqQBnFDK
rvMpWMxzQ0+Y0UWJzD7ICnjT4exaQaK0aLdYpRBvQVxoQi4xVke2OwwpqOIfkGWxEefihBwLhQcj
id2FdoiyoJibW15gNq2qSMy8AV+Q3jPTZn16mdjJ65iU58P7+mFBsvS+LiqL7uA6Yyo14M3DG9cM
UEwH7UiEPdL3KdaRyanzCLCYw+Me3oqQ7bhpSJmKivuHsKMdofKKedPIiDUIyiCYiiVzqF8aJ1ly
oG2WXUKp0vV10TB8/jt8590k3z4gIAzfpFcJjBmugaVM3y68XpSnX4d93jJWvS121n5nIfMs6Fu9
vn56EhUaq6fO5rpg6qEWfXkMhldfpF7/jd0ERAVmZWpJ6OZInEuUWwydIEOiXkgONJy4W99OmH1I
gaB8MjKXx+wRgkfxs2VMF1nxewfY/vBEECNAETCxkH6RzyYoTn7xm8FZ4NyHLchVyQKOEoUhPL2a
tv7+EQo6Fx6RMoN7eTIwNiAZfNOorSFVi7eCVQjqPcSurpO9QhxSk2tEmUIsMJYNgoevP11WZxjS
PBJPQMYZsRzAMuCIsp98h5rwakQKUdbOG0cHiIDI7mDokV35szu7mVCx8eCwE4QV8Y6wIhsGaQaL
idMLJonsQmSFHoa9/mOPDI5rlWfM+Bh+gISWlDAw/CggAzAcFUwx6jHIfgQHGB4einwOiYAMvK/O
M+EZ8ePlMtsj/aJTbKa8Nnil+hfinbJ+X+hAyZ8wvGvtZERq5aOXZD8k6DN78Rt5tNSmufsdczrZ
HgkKVr6UGY3jKcnhk2xkZXfTl/udfmcq+fqU4ETfGD0sZdw7vj3dbZ3KrVHrll4Sk5ZCawP1xcr1
YRFiT/0EEQB3ShzNF6R3PYBqZn9B8pRjEb691LsvvjQ/WAzhgHGP0ChEnYke34JXmK9ApobA6G5O
o4rCwNWgI+yiLmf/G6BPd6FrWr+xGpcHJTBjxe8FN/ydYJR79ZDBr5c7ECci4saJ/706T7seZki4
7ANgjaPb5fAzTvaFa07JQ5sR5+w+lrqNjnPQRpqfrwSU2J2R1DjEnNxKA+wlY+gYRCAq3s2XRgVR
fM9wfScsiJ1rwkob9VH6ErcFXAZmNU/0/hL8FXo4lifwRdfPuXFMMIuT3e4632d7HS/r55xTROEq
Z4tEFwiEajNNI2sblw76Sof1j+WEn8H60qYM6nrN4bWuWNnd5jeoYHJ+yQi0dyDfeGZSFHpG0FyS
MI1f7Ozzzki2tECjml4yC7NJROu/uei9R4iFCHp16lGg3+I7IK8rbLHUPMJVu5/IZXDp4xFIP/B6
/3jqmDAl5kxDtbG6Iq7rsf5NmB0wJUdjcrNZxwUgh6EqYJdbHZCM02L5ppXM1UOC/ffscSriFEfi
c7uqz/rkN9LW8gfR+rUe6WESKjFMwRbFyCpddeFJbKRpRVrUAZy5EyGSgM/K9goMiOUHEPaQyBu2
dErGD8435RhxVIaRNSnjmvOUrc4FnQuW0V6TWdpGBHn3aKr7Vwa75IQdU+gCW90z/JddOfkwX/0W
cNhSsvMGJfwX1uPPc9BRXVXxW5wrxMh18Ix2PcuM4Mc+hoaVOOYQasYWW9xm8rh8IhNcAK8Si8f2
dHxznpA+imBNRgKeZAtllEbMFL2eXzDe5VxTI317Az7hjnAHAJM46Zw13RcK89ah1LENQgREQKP4
N798TNly1GY85hhQ1AWcXCb7p099eXNxmA3USRNC6AR4hgyIPS/gDsk2WKtU8+u5R2QSnUTmAsxN
/uyuwGYc/T3AChoXhd6UmXR3mizuB3hOwXddsqWOmmWXiTTEvWg3v0+ZqdokdvnPVWXXTokbQBLJ
jUVei4MPV2WrY3WkW4b9HKpWsZQimGpz4kGc1GvifM7oJ5vQ/jeBpsNBAA42cRTgDsYcpAa2XrEq
6IWV+AmJyNyA3g2YHafgw4Dp8e4EwPN2ilVnTGj2qnPUYmMqVN8vp3bEQ2aL24rnBbFrWEHj4fH6
1wUEVn2sxLwAMKX7kDmUpfqfKeFtAPgs8TgzUEUwZqGSpLl0pAGzXljDN8ZDFtg2MsV8KzPsFzBT
fZ6/zowiSR484F1tUo8yuBq2kLL2jWA5vSFtnuni6ZkZ7ZNO4cIzH8uQuLrkuzBzQXdJH1xP8eiZ
4IefvG2kvEzEMitDgchcqx2QrXzX/ZxDvWMWNqLsoRSpgS+wlQKXpuhE1AhFpRKAL5zEezf+hRnN
XGeEMTKjwhcg9bK3xv7oC4YscEnCfuHDI0+AR/e02G7ZALFqbQVUCTGVgv23hqncsPYGzTYNJEdC
FTJLqBKDq0N2wIwVCPWG9VtXmAlF+FfFuBrRU9OqMqR6etCX54CJLivsQQlxFvAUb7f8MA2TGRUm
C1InbViNoiB5ONd9sVaeAGgQul0l/IVUCeCUe3mZzpMpJ7MxotQOu11qo5tbB7sFMSMTWm6HFDwG
Hbvx49zgPpvlA3XMDNdgajJEfPRcabFicHJL229j9SBIxvcDFPDrQLrUM3P49XUnx4AD5dtJ9eFR
UDBCcvmskAbzZhQj40DwCIML+B6gNhByPjM4JVBqhagDDIzkRrjxHcz30YD+Q7nRSNU8bX0r6xaj
a1QnbzeNgXKE8cZQxN11GdYl8S76rMnOuUAJZMe/ohMNn+s3ptKDIoKi//bMQR1UjkQww0kK00Xh
guBbvfFdZmOtXBYiKP7agQf9OBo2E9S9BMNgPeIzpLUBZB9ElJl+O+zZu9Cw2yGY6Tg/7zaldY2a
FXSVx0IeN6OfR0V8G+kbJjmfAyOcu9UN2xPRr34Gcr/Q4srTfQIgo5LwO+GLigm6BTVlokSvo8El
1o31EL8PaBDY/JFDwdXHiGL8Php2NWTN4OpJoqtrhm/2/3N9Buw7Y7fHWc4VZKwEONmBvEZ/4lSj
Zpx59zmFxP42aZyaRBmoAbZOnDqO585Bx/aMYhfcVeSvAOvi5iHmZgxBfWhKQ2OKL5v3YRmQSG6j
6sC/A+kOpB+B2MKLt0xeC8OygNHlB2IifumN1ZH6vj7OSGt7junI/vjG6Qb1MkcXua9gHT9PTBYc
ZiIUXVRrXEAXZijMMwynGTPy5P07SWsHAROdM5Zcl3R+w2bTh/Nw4zL4BlWUW+StMT2zs63kQREE
qhfT1s8cPOyE8+R73DLVxIo/6G2lcxL9sAx8MyKXbcNrZ+2pGzIDQMx0ee0Z5gtxPAMTOLd4izDu
EbHY1KGsiHsuZqo/dkCQNhjFsORBT4gtw/walSXw5d9x4YInvYbC/r65jcv9FeYwmypTpj0nT+mp
MVSmNal9hOclHGXheAHyyG/Vl/i4sl85MpQDQNspTdDlRs/IkTkZlPiE5dJiVgRWYbiXAlDILo0w
5ad6EQ0PydH8ixwKi58QmQ5ItiBvmiKbBaYskAcVN+pe7oQXTNoUBSyV59/YhHIcFIIfpSKHl8yv
JS2D8hT3A1QEJWE4kGWBaimMeNVM5wvRcSBk6K3pxaAUUsjT9+LAoULUgRAu3NVkQO/WYZQ1Ul1c
w740WsKJrlVgf7Uctspaf8JyynC9X07LSOVNM60S0xiVcy8fMJ5wtSlk0QU5tWwqT844NgT7bo1T
lLfYlYnJGoMKlgD4JQWm50PIhAjmUG3DFG+l0a3xOG0QVrcgdBZPl1OM863CxYTkiJ7LPI0mlJWZ
Vpx34KULEhznGnMsGh3c8OkRnOI2pWUHECKMhHsLmEmc9FC0GTyCxi31C3b1tDxiIJeS/u3SeXFi
UB2xBiE+fl1oRlj6Xyz3JoDpIfd+6He08eMiT5SjsYaxXIjL4Ofry+uQ+e1tJMXXLWvsEP55On+O
4DtiypOFgM5eb6tsi5URtzlTCChDNZITY5iuX1Mgi06Ekn4HpQwNPbEFFhMViPIDLim68OJkBqyo
IA+gg+DpSs+lYQSUgo5G9A5mEgZ6SmFqw/svUAo8QcRBwTYQDSy9UYGqj/R0Ro6CWi5EY7xy0Wfy
XbDIWZ1MPEP6cOsRP4n4LpjPrMw/cYS5xRzxj+yOjBzePMdHIwkkxQmSNMMBg70bI8m/5jGhcb+K
qwwgRUwdXwOOvsDKYGbw/BDRTJMpokNxxJmgkT7E6BGwAK4Bh15cGgCIvR9Jt+TGCCI7XxGo2ENc
DeSYvQAEaCxx7qFprcTVkJcnvgGWPH0oVywAEMLGJrXeARkUfxcOtzSlSAXo/rAX4sw/MqIol/Dr
uYKId+sIvAeiOaUwlyS/gaeK1V+X16hg8iIChQrcUJi5YvVC30LPCGzUO5JmRHg9c+ELjQhJcPxW
oRGm8eHX02McTKeI7pE5zQ9dH/+DSF8oPlzDgug2uAG8GYW41eblwYzzYRr1xrfcUSM1+k57892W
nLuDOkWvNURR20soLXoj3g/eVhEBKY0eF30htk05AkyqsT1jkGIlewMiEHwJIJ3NLiRZ5CjPS9w4
ZvIx3X8mlG3m/BMQdhJ1KfT977i6ESBBgihMBVi0vwMDLc5KlDEKCyWpofq5GXXD9xIrf67IE6dJ
ulEv1/jGhGb2pY0cNeuaF01Wl7LKF8n+M1ZOfFFi5i/gHnPyDJsx6aBTKg8z/B0enhE1gdwM0osZ
NiuoEiWUCvw/yCM8U0T8qg2mocv3kpOVZfN+4loFbtRsTgawBK7kdMMpxgn06kaAfrxRiB0kKFUk
V8EVgdGBghHcDnPZqTHOh1zF6nQ3UZekHEU4YgI55tvfobsSljuzzqI5gbpwYjCNIVCJ84WzkhOb
ezhH/q0GQL+/2wJiJtYsPB7AIO9z83WupHnhOE/Q7RKAg0RAvi7j0NwT+XigBXCOvthGMEmey0yp
Ym3zWP021ZG51kUtBt2RNqbTqUgCoFnbG+Oe9wp4GrttMdeIQLufKEEp9zi1uutnJIXqVo6S+HZ+
T3YJKfLvAIeBHuSpcgofrrfWPLhrI236PNwPIqfbhMycBe1QHZVrffYIoSotyvXTuyKh7hPGTCs5
/I7k0VPrX8HmQ50TiSb9ab3IgTdYagSdRcJVxATuJuFKoqSAyrJFDVCbNpwVThbC0qFEs/axafWv
BYTNvi7exh0GaWx1aOW5XwVRZySFEwNnFTUDZSsMmdaV2QMBfH5IcwVT4doTMhZzwlhuQgpYqJOA
+PRTLlPwDB1P7spJ3WQFUwuOUCeWpw3YOsyu+HkwQxK+aWzyEJ1LdKfJkh3+PqQr1JEFJH0GGlBP
oRR3iHCZEpGcaRbav0YSzHEIMoVkQXmDY0nfQpcCDpf2AUihH8IGI+EZuUGgLovTTfzZQIM58RKq
DawRnj4q7jd76JgtlJE7C/ISjyRHX8pcNrxABVY+2sQTEGuqsMlyZgvmR20V43JCMUV2KAx5WCDw
mI60HKxW7PecbsWcLwhePQoPNjzBjMCKCfL8X94bWhxlzeLDCQ5ezfJK+5TsRSAkmemsSSznjJUV
kna6aCTeyCUOEIkYYsPBRJPB6a+f1YXQV1IU7Vn6H1P6D8iYr2k7ZiqOunRImqD358WFgTIvZhd0
cVbZsFOAsQAGa1yT4Ll3Ie9qQ4oISDjFCQUbmyyrPLmnexA7lvxX/PDqyWPCTkn8LZ0HaSZXi/ef
XwJJQl2yZQAWY6rFmICagA2MPY5zgqGQKx2fGEOxzFVOi89OkALf3MmHuNO59e/2pTd7IyQKJafi
Tso6X9iOAtIUg07cuvcILiSTUo/ktjVDw4EMMmEiGKFNWOvDuxADgR6AMExeFxZn2gpwqyPH5e4I
5keX7G9Ya27jwZwOsa8bEB0U8rmtxQ/S06G/B4D0gG2vLzKT0r77yI1w54CJsv9nQ8k8JaL9ofBl
l5/IiI6eUE+AnEEgmB7DeWCt46usaYS/JhBBvsHH6SzboZDtezvrSJy0e8gHR/AmrtGd10JtEbQ4
0YQA09rJGUZqH1Oq+4rTIygOO08fJIHs8zw9ZZIEqv+iCfmGVWwsjK1IFS8t1LnB0XA3okXJj7zv
EEi65ADBBIE+PlDvyIjySTt4TUAuLNb08/EgBw8b23cD1TSBrQqdBpu1C0MRr0Y+9+voA9LbT8JD
6rBALnZe1/1iX47LDL2lyKD49K8wyb98FQAhrC1t+gtpzABirh46SMgtIL5DlFuCATjqYZlBZtOy
8H4rLUhsmnRHcj/wdg1bc8vwbbU2CgKQ2HFj94LP/hOhjuojIFbXdw8yH3nx96G0N6rBd4MgAM0A
liksagjBEwzwiBvD5GCrrODNIFt4E79n4ls06HH+kOltRLg+4RUglXbVsTCzw9FP86DNtfT2LSJ+
+/Wxv5zvL7FdFkr/ikMjlqtUnTgr17CwkEkxiEdqv+ur0l8JKi7Yl8hzLOZM1PQl7AqM65aUNrQr
XN2c9cW4B6FRjM0rVOmBjvxi286kAwvra/J2lcJSz+WEDM5iBj0QSgXLKzs2whI41SzBDLfRo0ID
JCcQR0ZBVBP8JPZ1bM9rQQ2i0oWEsLswyUEmyrSBFxbWwKqkVgbgzsN8Cc8u+BxBJ+wrGNoN0s/L
ljzcxnH/y5i9PH1jBXGK87obwqOnWcQizaNL6VjllKPBeq8u/4EaNI5JIxSkzDEoIXBogj/HWsH9
L8hqF6rI3pG45R4BN+BAG5gWsLUbR/KSleIbvgi8LaygiL6BQYOf2nf3HRThb6ONeOIUq18Rnw5a
0ovrgXnO7HpKrha4GdxMBawLE6NBYd/xWLxdYMBOGoAuQvwGjBddqh6ULihCbICsM5OwFo0ZbzK9
5u2IQwXbF4HsAErDB8Z3pnBTYoHKOgONOSPlM9UlRE666T3+2tiWA0Hf/O4+t8hIHMqTzJGc50Ai
LQWzcdDxHQqVCVXKHSRDn3xYJUr7tHOZbrwG0BEZ/zdhDdK2KZfUDrCm416/9Zs50n+vO+wy4ymc
zxDTx0MSJcPXAsseJBHtkBJ+8IJurpPF2L/NNrXD03Pp5hscyxwZAU5JVrUDA8hF5A3njFkMg/5e
X1qoY5jt42aIL9vCtDIffVS1AvpA34Ygf2usmlN3LnjQWMtOKgasI7Y6ou08jgrvs0b/3xE0HLEj
ntjfEwIoaQJgKSA5ZiXeY5O+ZkZXLhHkX+Mkvu4JGOl/sZhWY2lIRU143abrEGVzqGAEPf0XPn5R
aSP0Ht58gH0ckNbXabYnGY6gMs2BAu4bADo6Kxu251iisjLYAq2lEFFCmcJWmj6QpFR9VPJ9LEL8
goDcMjIGpbtzGo+g+fhlMcOGN4dAAcZwsjXsB7ovCiEo6bhROp/gEebhblatauu+19Acotob1POf
Bwjq7pPB/obEK5Tc9yzOxs2+C3430NfV8rnsYXUxuF3eiXUfvjYfdiUMGLqw0XG/wLQvz2wfyzgh
kvpcHREdWp7zM+UIngnKziqApp7UYiaxc/06syT4jfCbYN6WNuUJMgAKLtYgzAe9X+HhXoAqYgel
2MPEJlcYD9/uYmQruDVsOEsNNQcue7hIsFzRWAn2IzUJ/CUuSrFzQ8KFs1pb1dXKcIHjMmVmynVS
DcBPWSE6V9z/ZfQS2M3VUHdpz5FxioAA8FNJCpSfgIJAXLn7fqK8saB64WPOfojf2p9XDGyUHCz2
O2RNfNYTABkuXD4I6CywWxww7aRvBYBNez4CbTgdjRSVDKOY0m2AB6iy7veQCSElMTNiVsrXw2Jy
2AKbsKaAGkYnNeCh5eVrT9NKz5btnyGOjJ3JFzsy+jQe802ypYWAgFKvhu4saitcRVmKSYnr/fkh
7gjXpX9gVXuIaMjfE9OEVjib0SMnumNeFAefOCCGil0np/1DqmyKoSf8AcabIBcm49lXyKIvvVx+
juUCXIf1oY6be4jRDh480Mg6yfqvB3Z2tP89SHYWLN8fUmkaaDrwaTVW94JJyl7AWJM2lWsSzQTA
Bi/jJUTWDyWAZPZNJjjAQRKGgEb9qEtjxu2s72BGVJK00Q3VCAgYr5FRKD/OvURjcnFScTF5pzZj
BeO4sSzzeB/sIzrgf7tdrHHu1Mo872ngANO8YTlUsdJtBnAqEvg9kGxZe8BboQqoSwpO6YGvt7Qn
BDYpx3reWLvXFP8V1kNSKlNtelMGzV2Ma3lYDvwDb3BMXQD5tz3sL9iaffV+3KUeVI0rKCHcIpyN
0nL0Zkbw0sSEmdeVyxGPCZDW6rzIG4A3HSSK+l1xymKFuQLFM7F+9PzFd0i/+AAcgO0j+EQwgp4s
2wazBs7ZIjlUCqxIGQkXpX4VAXxItcc7TwLsTYFQT6rJfUUiLGUtx1rkGMpvYoRfrlZGJsrvF0vT
A79AmPiMnF2j9HvUQLAMB3f0T6OneHG+/B9P97WcStYsAfiJiMCbW0zjjRBG0g2BpC289zz9+RYT
/4lBDFvCdDfLVGVlZo0XXfLtLK+I6PamWGbl/7wXakwrmN/RuQ5DRaL6bDGYmFCv73/F4BJMFXJB
qwCyACIPnbrfnpNyJlHZ11YKSZni6ajFoWJc+VaOvWG3FJPvyd+1LjXgfKKCe0kRhuD0sK4cs/Xc
5T0xiAGZTefdrhryaT4F6FsckHWubz+WtRTVFk9jrGuR9PXnpA+kMKyOG59K/LT1cCEQzpyqbTso
iF9TScwnDATErWMddMLJLzndRzQJcbXERcT3tbL6t6cf+V6xQqkVKCkLUTrfOrUJGI58ULFG5EQy
BskH8WGhjhDAriIfr/HuVZnhGATjATLpQSk3CUZJaj/PyjE2xSt74Ktent00Y5tjYZjXSYCXGiLA
LfRexJeEOoXuwCNp+z79D4wKQNunKg+QLmPQQyWmt/O9XAA7DQxCIjz+ec/yiqcG3tS/uM41bAUT
xfzpK07LQ+So2QP+F+VC5/JF0ffUeyX7CIiRvg3slsw+qJVFzCJ4UwwaCX4e7WOsdCae6V9rYg1V
vkB38HVyqePyRV59rMikmDRg1SBZs56KlReSliHO1v6dEZvGx2hjF8Zlojnt0Yu60kDUk+VNTXNw
ygmEqaqlAMyni6drZYlMTqXRPv38S0S3UxBgKPOTn2bObJkZraaCDZclyglx7bA4WW9NloBnfHST
b4l3djbvfEEPtcP01nl8rW6VOWfFYfJGwBIl0XgEC2lSuRMLwvb229Tdjsmv63nxM4kcOB/WXk2O
k7Ut+GvOzC1CTHjbWWkX1fmpNBse1Y8v3WVhwCkVwWyz7qTvg2fuK5HEgStxgJVjKX9SWMvBLze5
PGFqfFvaDFPf6XvpMW/IdArRikzwRA1SWczrp3Vn07jeonucN0V3IWWYffHxutJVk64ZvLiq68Q7
/0ByoU1tnWkhVWYxQPHYC98o0qevQvPSufj+tNxg24/JsC1R1T1OAX6pnLbZ4o6Bj9b0qz4q6tJc
Wud/7BSh1HWp3a4tAe2+t5vr68JcrbaGaGHUYMh8+8mu+aUjqDzHgu/tpBrnJODMWXOu0oP4SPip
f3rg003uwwCI005ickrkkw2oW3b/Z4m+4q0vLvZBOzpP8/Tl25Kes04d1jUlg3ne0C1zcNvYoyxl
Fkl7KMBw/jtLv61Cl5c59Gv7aGJ8Ou5EemQ557Rlid8+xsdVC7OYcZK5vM/Xj5kfNlPJt/RXgev/
Jjq/VVKqXAq3Y8U4hJDuM1bcfgA87bNJPsgdqcfli41vEtRT00zyK61xZTnznus9HfdrpxxBPEz7
xDj+T8tbZoYBJl4IMTOt5S+sTbgrx9/KOofbf2dUo+L8310WHoty5+qa9KI4G73wEUggBwETndkG
Hp+dmZM4sIaD5LIpfUTAX/Wu9xEQB9avxpWNRPG2mW8tHCRDl6lJkRlbKh+fs7fvSYNoUb/UeMdb
0rSgmYwnn9bSwyQYWqJoMM28tR8AYOsb6ZaaqPgZu1hcVNiXz+8orHwu47uWVeTGIHne4OyUmbX4
CU9u7cO9fhYxn0bn6G1TrOWHez0+9YGJjW9tlM1EpjrvwmAPQ0K14VwKTrT2flUuzkSJj2/Qenx0
Gckxbn3VdEqvAivlWX3TmIfpyNp4ZSwabeTPquuya7nt+Q1Hm35jFnEmysc6lzOt0++ekCG7K++k
Gfumi+/SnNJvFkEjb19nBNuWjx5CG/TUm31WHGKgGIDUmeuW5S0+2vAhQUOy5eVgphi+mT+/z5yV
q5elKzNaJdnD238A6jbesTzKapLMNUX4fye173R/3pIEJBs8aqznaBcmtIAlEqHhUn/OwSFd/GHl
h45lFVJ0+TpUPWPXGIsWJYjg9VxiNBvdE9rapoqH6Lrip1TJ1VMD6GvuQ0o5By53T58witnXrHkv
w8jg6tXscNvC9T1+pNcVFfSpepjs5PpL7gHxI9fH5kaBpGzNCaRRKf8LklADUOzU2ARJgPdx/qYM
nAepZxXJ56N8cT2+/Dx6QoPTpVQgN2zPhoVOskfxkyA4v1ClR5vhogqIRN7ZDHuHfzeYQu37eBrH
Hq0nrtWjsY7FDPTSHS0MzYIK8LJurlE+qXtT7fjLtVE5kLEd3tv5Q+8EC0F5NUYMhoHxFF7UMqH5
B0+ANIaRTKa9S0aLtErzVeuLSf2oZDueR7lFZI7C9ha1RV+LNbLIbVlvhGAvNCVs4n8HIvh6/qh3
JPG/QsuAxbKcaBwrSa1H3nYfG+60ZR4ZjXR3poMmtot1IpwrjqmmpTUXKV/lsKATy4cIdnyo0s7H
+vDdNzYI10rqLa0OJATIVJfHYDN7MAM2b9D/OQYR+yzcf1T79qCtpn0esOq0o67iFr1rP3GufcEd
54kOBy4haYdOTqVtK1RWP2ZZl6itly6xGA+WgmSuw5ugirV1LT/SBe7z2ToWaoe4EuvLGBr6rF5y
1iyvxzJb5ZHMZct98Y5WK9MJgpDkdBnnMh2d6ZDyqQY9EzLUL8lBFjkxj7WM1qnR/KIC4Xkeuuyw
tPDwUk0sdGCT14TcoqegNhNI0fOxvEVshC9gHckJGGQJY/Ed+jz3BkwCe0doaw2ETHS44PCoTFc8
Mlnt0CdQGXrgAtPYyTzW2p2RN+g15vfsP074AR0BVbYhggy1KSDtJLQYd9ChIB4+AZmXouX1YsPJ
DgPA4FjpBOc9Zg86HwiIg08sD2SOZLq0536S1lpBWrZx4lXaMN23S5fe/w0ajt2dNfoxWIft83qg
+hZ/dr1LfN9xbIGt2fGH1xs/+fMg4qCY5JqINBTfXkUXno1co2fLHqlV3ZpRJVnfc68IdM8qFybj
dRmjI17+iv51Q2t5PBGLr2rz3rqn9tHxi8Tzrv5Q4XeULc4vyUpWp4RYRXUvlImIz+9rHKWRsl6h
QBMiuass77kypmkWBqLbVzw2VtH0qfQ287ZOcPVVP6lTGR52sLkvZieV2IE4tmZX3PfBzMX8hz1Q
Uj7eVRadTVOVpp9r0Z72NtOLwLmnu6gNKx8yT/y5AlRjU9t2H5196/551enn1NH+bLBrhG9dcbt1
qV4Q0GZfi0auhmhT2/cy309V+G1psal9bTqzGgXDz+VvJ8htzDqnSqH7ty9DwOdyh8SHJRodHVib
ri/HFqF1SOrTdq7oSvi3GuLqTLRNvNd9k2ql4UqsS8+WVE4+DSGMjReNy9dzUAjZr+5lH4/qBLE/
sJokI6eKxaCg0M0VrjsDNDQlXbtqwCrLynMPdYjUe0L3smUVpicbKmc6idrs61pLqLXBOkMrqEMt
2Z+937uUYeT4KFAdWCRe3dG6lGkl/b3QTbpqj85ueGQGUnw2H6NZc9591vmXFNrL8SNas/xGdZEJ
ZYqVyeXzlHqfb6TFiQ9IiRyq0U4bQfVFn7CmudO/xZvwtsK728KPNbjsLDuZ/hmzXqEOa2ffGaa/
9510c9u/Vxd28UvxNi8zcVmvqQ7IlCtL+zRT0qn9bbWsIFyOYtPrtra+9BL56NpcTsqXWG3PM+Yr
1n8uu9/249utfs19rW8Rkn4hgt9kmjhFcXgJWk8wh2qjH/J/LrHXT/9b5/T5I7ocsTZyZgKIanKY
GIijeGtsu7NDlChu0s3nvec72lfT0+t77hpCg0G8wDEysaj4v2eveTLMyvmRdTA0XZo0aPnTbxmS
bfvZtZTj9Ru5E4CdfxWyPgs4GLU1ayTY49Xf/Cs/stEKmTYsSXBrcUHqGmNgDHUg3JdrkH3HJKfZ
CnnTpq9Z5+ul5zrCwvH6YXyTRSMBNe1XaJ4LeaBw6jiALNzr5CPZBnJdCGzhfffyl/A7GHZZEsmU
VemTbfZkk2+fGNbBgBjPdOT8laggLFCLC1t4e6NDkevBpCyi1txrPbX5gl2pOjYsV6+PCEvS7tLC
d7C9h3OjA25xemhZlR2L5YJ4a95zJLtOEG+Xjj1HbKG1Xmw6p5EpIkyfKVTHutkGAFti5cWiFLtk
v/B4p83GsOfWLzefrgfnU32xGXtbC1VaicdUgSqnPi3A1kcXpI98Q54sPBc1PeMdnAfV5ateEdYY
BedcvgrCtjrCHqezTu5cwixcts6lTXkD615gtu5q2XYe+r1VEE03YPQ1hEmQJ6WptgmpDwqin8SH
Vch6k99I+0NXj1wsEu+Yv2umHHsi6k1/B1hSKDj0H1NQliD6b/0L51loUyNifLl6xUc6kmJvfEwY
o/ZgV2cKXH7bmKGr0rU4JgdKlZb9GSJJrHHcVhIaEDihLpOr3fr7mY92wwlgd1mx/Nx2rftY1ONv
DzGaPW8XHOvzy0rh+kdju88XMQKk3nSAzUS6jk1qniSHN0Ukg/+8L+8z9fnPPN9IPqqxiXjUrC8/
LmWWsDuWzZSWpXihxdBms65ORvPtAG5ffWxGhahrTvDt5Llq9AdCw2Usv/w0gANFgoP0sn1FjSiZ
ccfPfGPRnNVmfgQI81tIAZPTWL42j0eqM8dPr7e9/jevbM522RTjcF6m7OJ3fYAphqtCyesdbO2H
3oR4QOmKmztXQ0UX66daS6h1kkUbijk+zIg0glhX154Xfu5ha7OdPUMwIXQ4DsJ3ez+Vr16D7tRS
LvWBLcAFtK1QnDNmsX57t7CGd4y0Q2cevFMcoZm+T4S6+9y8PHOVosoSEIWfXV/GWVHrfX1o2FER
pHhcdgCN/EUHSYHcvFigHeVCwQZLDHghR/O+IrHMpBp2kXtrewluC7MacZQ04sje7Vx3HY7ipGOd
WgL0vtFb9r+YBbIrMnKUPpPApH6Pd54aCKjcdCg8zHBKt74QxnqTqIr57cHLa/UZC9IgCsKtWCFs
9aaomABx6X/hB2tJU1m4gRMmihVpmKrbXzDNva4dbdZK5lLyat2wlg7sJ9RbTJl+7kO6CaJWPmej
RgdGWNIKBWCU+oqKjAgVY/dUHITW6a1iK/fQAYgH2j1WkpydENP5cF1bAlBmNRJZS004f1EnFADc
qsOva1QWJr6IbRMtc7c9sY0rsLgibf7v0odYC4BaPz/fYx+qn85yFSIrSpocBvTm3RPAbVgUjcTA
h7xCO38X3Z1wUvIhGlv0cQxyH0EfjGLSWPZuI163SFeDyymau7TmAYZTIlCklBhn96HICGUlpqYC
HO/n4BztBULfInrsGFk1LvvqblMBAHDNZjrvXFhwRzm72fYdgPG5GU56+V6BFyIrv+oJ5xgXeDJa
rJ257fp1lGG1DEzE7k27nYu1bAeVI1kWTI2Og0RL82juY5m3VUsdLirotozsbH3WIamc/kqh2Myq
GDW6u1ZVUhkbMlCC4Eh52vN341L7mnYvWf93xm5VqLrqUokgSnzcT5fxEcs4uR/yCOKMUAbTFJDr
DWr7IK8PkJAdCmflYQZwi2ZrhVZoTrrQSv7L39tmDbjP93s+twtrHUcQm3BoQwAd9jKwvn0j7DAC
01mifVhrG1Zdt2JdmXJZNb9yLCffrkpZ7MCqZ65Ld5aUmuRVV43QnO3ugPP1FXaN7+TamiCKHE3K
B/BEYW3Z1RqDut8RzH+yWWHBqZ1Ph4tbm2mLiUK+DltcDQ2PGBRbprmHiUqyA22cuWtVth3A7g0v
ACMj0TYFTCffiV1ONwpMl0MjNj51suBGi6dGX+PVkDcNjzjT3mWIfVsts/solv26Ue4wDe0e07Xd
F7yDT4GvAnvIaBTHi1Nnb3ry3Ys/39sx2wwafVv5l6yH/Sb0WTU42TsMg6bAekK6JI7k/Xotfuer
hYuBiiZi6JZ0OwZZCTJmTecV50LXDJWk87qhGoSmuyL3sFRYECaNUAp8Vm4z5hqxD7Igc82a4EWc
rtBudWzkZV8YCm+vqUDfBPuDJE5/acWL6rxxvxdHekwopzX2mHhDxMJO8k0HGab7nrIlLlkx0vY6
Mdt5YOTu6yiudJYwFhASXOtfLOglAqi9RiHP6y1XQNWW0B6U+hLjY3MfpBTPDmhmXu4l/viq9iZR
QmeR2gMGVWrlSuDIoZTbYGYPXjV51OQAX+gitVVVcBgt6760dXSNsy5lJI6JcmzOvhKDjICYT/X4
QEGmOcQ/5Kf6jthwz9oC0/17+1kYy2x/D1+rYaKGlfu5bjI17jyDyMmeUFGMXKN8FtO9Szn7fq2c
fpOmb3qQH8wjEeSlgwh/0+qRQQGzS/vAe7oCVJqMHOTige26wvyD3X9thtfBbPRNBFTjh/GRHd3L
uAEfGV60qej8K6CrP3/kXYZ8azb9vig4IqR3BL8GT3q6ZY4lSfKmbeP96z7mayPi/JhEcVXg/rOZ
6Sv+AE+6BM6dWVsxFLTznfwHqb09OX5pxaNafWmH/9/jrcJ7N/umZlbX76K1Y5w7j+hh+5PGrSqW
7BrDnztjVSCWJt3itwuzpI46I1SKojjgj2AhiqU1smeTxVYvhw8rur3cthfWVUynRyU5Ciu3Xaqh
dqFUZlOWa6RawLldJ0QD91Bss/V5EIIFL3b+VsUtiITbV8Xy4d143DMhqMUBlLw6bHE9XKhFPvid
7eJfyRHLCKHlsRWzspaT7VR+iDGOMmI3Vmbt6TPZudaESrOq7/lrDkCqKvykgwojP1KbsUQ0E2dm
o9xyRHLxv2NPqhaWrnRL2Kz6aAZUrgPwgPBYz0NsHwxohB4Fz/JKI42BoxUO8FrgAqD+SX0/UliD
AVCuBp3nVKIb4IipDlC2MPVPzgAa7mU0qsZCFp/oVUJRn6nQwu+29N8V02oEhKsUyutKqji050Kz
O89Pj2flbOc4fNRizZi1urf+2v7c5QAkkI3zYPZG4twN/eULkdJNHxtr7EAQpvJUEzzZJjh1ZQEW
KGpOWU82WWbxqKr2JXccP5EbG8fxBHs9imMgugCZvlx+8JJ0yD7pdPcjEp1zbTlNDlgd9g7RqjXX
cKGfV0ZpZpkcW1pq+tUsY7DfEFAbNH+BapDs8YYYb5nQ3kv7mnGJVDuYRBQNFdjgwyGxnbTVWFmz
KSM2m+uBBXDXeoiQyA2QyUy38HGYLnWdtx7uGCGfprdd6SsTaSPS2Euvwc658a0fWlWVNKWtZCpZ
rTdN2e46mpGrcQsCLU4iS/SxCec7jvU/ymOfzoMNugpw7gdOv1Eh7KTIFBA+SOD0lmjq9lCb9Pc/
gZHS2ZfzKMdcLyQDyHQy+16ey3+6Pcu+7WYgz/KjtqvsmrEgBVi3Tsi8s20p+WDfxk777fxzGqXf
0r3e8p0DaslmnVCxjbIu+CNQkaP8e753+nA9/HULDMyiStUd75ihQMcQzrzxVS4trV8xLMdvDXs/
nRDecm/+PttFmpAO5ROaXpXujcOQuTI35ixLliKxXF/yb0nRCgNgyTA0yg92/65NKVodci+90CTx
Pj4rvI1Pw7NWrdlPQgU9SEQeXYjf9lMQTkOwrp/r0uFNLTn1oxDy6c66cK4/AHLBd4R26VIJf9ef
w3MOwbFZUbyVO9eyU9uUvxxm3XxjXkrvm6EDbFqNSSbbNPn87hli5uVZh7dt6Cu07mXpN06BTnSv
xy4NSW6In8PKwQxQs0P/CFikVCTYaFTtuGh308c0fWkJsF/cUsuP6aeYc63mZ2+UxI8mXH7Tf1Ry
EYeFI/aF5YU0rfBLTEqB8yaL5PpgRW1jtiPQgsWhNst6ppcJGrxAwH1xckI8B5eh3wiFD7CM7DKE
dfVZ5diF6Yx2U8sIWS0K7gzFR4R8g5meW9Lz1qgrBQ3U1/LzO1Wb9ZkPG+eaAf7bNBg427ZWooNl
WS3x3wqfzUXNfn7r/KNXFoepRR382Yq1rw0k5Hnf4O7c6qnqtYLWx0N7p8TIDshmMbjsNDSVnq54
PD9Ctjn7WsLFtsUon4wKh8qVc3go8AGYZZbB7CpE0/OfVZM19uAFuAQJGxh3ocKK9IIVd11qfkNx
t5fX0yf57uRZ9/rNV73pW9OXn8c6x3+EBKR7BWo+HpovFRjxXN7Z4GndQppdiTWvy+KQhS2FZfNS
238NAdzYW+VTJ/d+Gd36j4Z+6Jfi99mF5p3U5jipe++fBc0QznZnxGpnVEYSkg4qJgfxmkyamguz
V2yRLy/pIt/4UpVkeL+rmhhJeLToLL4TQ9zYxkMncdSqBayTJ/56gNoqp1wUP2TzDCgqYN3D2wFf
Lta9bRr31nVwV9XoacZVP1XFbeX7t+dViFhW/4Q7R5v0spMWKSSAQeV5LR4hgZQpSXPFnkPBBT/f
lFNDXHksIQwoRT1rt6FN6fqbni5hRJ98RvDBrzg6CJJcwjA94TwOS+vBM3xI4rZThBvd6yktGxnf
RdI7WFYAGAW00EoGKhaz7HA3nuClA+zKZxf+Np5Xt7bIbAbJPlW8BS+JdPUxEpN0iQqUlYMWuqQE
8KvEB33DIh4l3wzfEqYzqrTIDtzaUrxu3lshIzRpU2UDPl4ZzT+w2WF0AH2Txs6eGKid/KCqPIrA
mw1f1UwU6wIEBtm3bwt6Ky0cCiOnDSWtcuxBQKs/R5ve89/DrqQbTP/fLZpcShqVp8kUVe4U0IeS
fLbtLtO8+GM3bqZCo20UWFFjo4sh3PAoPzUwZ3tGGo9/4Q9mz/P70PcwW5/Vc5ie1eWzRLrS7h3q
+2qisno/RPsOKsq1fahvosmY+HBwHKV/93+rIRO59/OaC7rsauorVrD03URsXx+qrTgV0qZCMX1s
pC3jIuTyXeyyrORTnRwRnwD3fdWe9Dgw3bk5l2ZfgVWvOzSFhVRZnawU/rxCG00zWAlOx4ekaIxl
6iKi+Yj1U8gQ7UtASh/tRY3qKQiM5z3Vtn1dLc+kPIzWn/D7VS0YHxHmzyo9PHEM9vK+xuJ+kBwk
mhp2aHZtn5ACGry2KqZotFGFb2T/IEk8TQ+6YNePYz5T4+Sg0OZc3btggLVu3aOw9+vyvvyH5sV5
PFubfJ/Qahr7t4XgrnjCjKNR6h3MuP7sY3kqvt+J2/ZvKvydawPUwpmzu2L7cKzpeNiY5equZjw6
fSZveIarVEfkgXO50IhnMGufvwmXh3uETKqPU+m5rxTyg81Q/0faBMkL27x0V//45Xus/2pMlBgv
c+yId22Rx7K7FMku3gqPFoP8sYv9uNUTugiccBcTzVmDiTTTuPs42GMvo/U55LgJhg5dA2w+a/m1
B/kZg0O15uWhwQt73tU2+OvqipEr8L5RfZVNHLjinY/YuIMTw7XxqnGbNyye0sX4PhKELruX6vZd
o+xdI8MOppvPdKTNwUqQ7bQ01pLeSCB2vHnR/lxKNHXc3DUOAjo5cPoApn+ZDpZV0HXVRPO8MElO
NT115S/cYb+0pc+WQt6s6aM85PW3a5ZMlcBHiSTTnP8EIOZr/2uQzHko2DLzsuTlT1wVReFOrAb4
0kxgpiBtc5HQb3i7xlUlCxE0DyyooQ++Lwtx1JdsxQnw9bt9XarpoawApj4/yL6ZqabwfjHqyalz
2szVMnLrz712Q/n/3iRTA5oHcHDkL3zCPMyPIOIoJC+AngXDOSN0hcjp3nL72HVe2Hh8ekhJGytb
QuMgiLP9CGEXzWvvWs+PGJ6pPC6CQGKNWlsDymtSBHxbYNn+biEQAXjDz0QXa0mY89P5xyz4LQtU
vo6/0P3MyAvOv3jf4eTLHPLu4hhRzn9BhVAjRBYvzCqHbskCORV6x/FinUXZUwSNd8DhUEygpJZT
UnIrsBTuc/J3fJmNQfvju+pKjKn5SHmpzbfJAuX2ZTy5FQbpsa6UWKT9LzLA+1K92Rlt10OIJfTt
2J4cR7IqXCTAvfwDGyZts4jnEdoPXduwIoGMaLarHk/82d+WsLGNcHj/mVfjIcGLtUEfd+b780ri
GXmqQxHdQ+2BjZrTMISTr81nHe1i8zVsHI5i+tqdRmAIIKIagjPK8QE4ZAAjYi9vZcH3Rsn05wvJ
8qXEeScCarmScA8J6AMBGJINzl/jUdBbrLHpw3kGLlyoufyHsKoP5AP1gXjrOEBj3KUap0nnEuB0
hTzVBQKzhgPnwKamuhUTwm4L8MtOplBNnWpwDNngir1cKlyBVwmBwQnUz15F/igec5OGLAfB5VoI
kohUVAdg00VH67LVhKAydPnJRGqT/cCC7Cj3hksCxVcXJRFBiWkBXvFOSY43h1EiNQrPe7U1xq/B
OPUKYCLSQfWeQETHvGOh83jXw8hEZgtpl7k3Ex+WZ1zSRFvcDM9lEobDEFSaekUCIDWbTwja11Go
eTCvEgBg/eVrPjT4/LAaOtU8O/92ySF42+2RBEcODqc2YFkf/Ix8z7MaeFRlvoxWHh/d0p879dBN
/9QBhWviZJDFRyovt87JsvQK4S6vsQOL1h1qUXbCQiMkzuWp/LV3RNtAd/0v0obc49TiIXRexaPV
Cpms4TMNCO2WvWB3csL+pXFzpqJkq9z/lEzUH6lQ+XHwqcJNTqRTE2WQbOtYDhXxpT498mZFdz5i
VZRGBfxVB2TPGW05Ga57KKhQ2lRE0PhIfbrOrvDsCk9Sl+sboTEXHaNm41dXW1QI40G+LvxpJNte
r79wtw6j01QJKWlNJlSUkJ/qs7uK1Ans1/fGJuP+xMCdDTzU2prevm1XQcHrqE85+AaKjcGIbXNm
lS1DTg0S2Z+knpHhi388uwYvjJ0XlkTShNx3cqLZZLwOab8l2tCFVIshr+tnhj7GaxhwYSMC4isB
k9c5QgVwMc3pEkGzu/un7YDy++QYpbrOJ5Wv81paZlAEhISunN9l9/gN3Vk/aD1zeize35/3ZqAK
zbVfFQ0Q/rJl2mZ/5gD886yaf1tph7GaTt5mClUxaBVJ3SjLOmx0Gt3z/gcj+9hPunIayJfV8lSJ
LYaJ4DaBDq3mf0gNfOJl1E4+WXGO2I+4ynvXnRyYZ12slzuzO6zjk0I39vl6ppthTqR4fkLYvxbb
A2oNpPVsH4kylf9eckK49O+XRnrzjp2Si3fQqwLTlJEI4VqPSJuXqCLMa6naAOMDoSOX/jPzTd/1
QCHQQGARgJnhc9H64olq9s1Fy77l35LVBbKIEgYC+YOBWYGMo0aNHmGgrYKkl9F6nyMAKOEyWrfI
dHuGoFWDF36gvjJJ796bPPFzndPndV9SCc92bwWWcLTlxTMnG9l61xpUFATud+UQM9HtMhps79qZ
PpgTWKzJC/HUsfntMZ4VhDGOcFy3566X0eJeBOdlA+9Vl5zNqnmqcnpJ7I3nyoOvb3QZHlIqxM1E
sm/DnX/Y9TDuslNrrTzmqVmxbh41eIctW0skipjQmWwWpae2elPKpndE/h8te5dpIMYZmnverGqU
tm1Ws2qGKHoXjY5W5XW3Kj//p1LdU+QZJKfrepb1TsMw2v6Gk9r8u78rbO3rlASWV9z4UMMexjDH
2rT8gu74VF6beX+mgjxx+avTz9d8r2uauP2ej2aPavYzfy6h7016tLHrbhIsRFb6fR8HPoc1llzk
BUxlP1Nvpx/JkjeIMt/3WqqjSVY7380Xig/lAWtyK14vtJ+dvXQdaN8t9OcRDjKwuaqrVu7xlflK
fKHd1CbRJtdKknudKVvgVHZoyV3vBuLmFdRfuuOjsYhiz++Zk8yeRc6BMv6ZOpYkb7mhJqWCUnZG
WoTCmdReymDn05SnwTTzIceydxR4KhOJMuLvX5luIMaDiP/98PlnfVMqNPRFbyruNDKNZWfHOG6H
3HUvjcfVXg/coveVQaA107Ybzd7EnWdWX7foGONF8bs+qZjpbiUyS2zJ2VB+BWEZWH7poEqzKvuX
UoxA7SMWUxlJ/kvRYGoIEs1nAJcD5EzHqXmdrXIh1749XySnkQwTK7sMHbl9o7ftq/vP+aJqFCXz
aBH+DSzmjQ62eTB8DwgP9Cw4Ez0JcTH/RucB1/Yppe7G+exOIitojhGj5mJoyE9l/ig9I3skThk5
3b4Xnwqe4idz5RfYsanN8pCbk9dMvUSxZtZEDYMwIREkp+LUAB5DqWvbpwmnPHpX5ZRyTfNB0VJa
ptTi8LB4omm+lpuXRGn5hs8s5L3TBLBaNT1OHRPhVnGmyrgB5jGzl8g+6OIKKQr/pS9AkxYTNURj
i8goESR3wGttm5JBmpJCtfXy7aEbXrHvzT9TkSgP4wz4Lr2spSLo/iwysyxTgI5MaHgYfB8D1SgE
WvFsJMBVmEVZ5xjREfCYmQ5LoLeogZXJM8BiFja8zpoUPxUlxRFqVjCxoJFW+74GjPk8GfoVhGLu
j+EJ4ScV2UufJRwFfjbhBFmr+KVjkfZOA+ie/d30eXH+p6RZ1EIFifAGnCd0E1f42P9eyidsROrk
/Rhll9E3POVD7f71C7EEGDkA5PhDlw/OJpXYauigE+Wv++vsFIMPfd+Pj4THhyeghtjSNGy7NATb
4W2VttPqbDcb92ngD1qiwuOOA6xsr/TmyURbEMHk1GZssccu4vKSjQSbBG1OadZkZqcRiegqMNXW
A5t+IMdNtmoXLg7SSgiLTK8rjkbkY8/nCq/dfNWl91lgEl+6OOdhGD4zvNuVf6cYKKt987zXrCdS
iAc2ssEdhcCTK+sC+wbTUDleXfjYdp8FCOHiEV8cWPteoMDigndHrOSOEyyw3VVhlbPQmjyE3uLr
WDBifBWyrcY4O6lgU3OMB3fs+RyI3Dnz7Bc4DUTNrpDOOx0dRVc6MnEZ1Z0xBMKONNE+txypOJTU
Wf2PxooBB+4gz9w59HtjEvXtAGyw9xhDYZGeVwRSAJ9YV0yeOUEct5ZAjVRo0gILIrHF920oB9pP
e8KWQB2YXz7OsttbzgYCFCss46U7Ms4pwU/6UpxDSY9pJISkbfRyLhZ8yft87fRgih0IXcsTuN7I
eC6Fo7fYW17n2/stAdtO93fadCl1Ew0Rod3A9tBzvhH6GqiBmHdaHnwgD9O4COHdextVEfduoS5v
kjyi/x4EfAt9Fgn9ETxGkq97D9I5NRxU/uSfKNaX4mYuigcXpTk3FSG4bnDqPHmGDOHe45k5oRLN
Tw1vWZDHiKKS/pMpuCnkBNTyYc5UvKubJuDhK2TCKOx/PfBKt9iPweq5bE7+/95bCcUMxv8ezNCi
8Cpet8zHKtF2BnYPN0G/89D008kpRR+m/hW33lg3LXnhfNRo3Kf/bOYsrAa30UHPMQfPQ/nPcaf/
DiS1ohnMqHk5o0pymMJN7fnhlAs/i9TnMdbmOvnjIOQaPtMZJf84whR+HJF85r8jif/xUsj9uGPW
EqUbh6m9nL7vMJVmHJSyXFZ8MAz9AhNbv/MA56hGMjin6KvwL03ue87ndRi76XLgew65lwv/MkN1
nBL1Qcb2KVj1JRwL+qdxeD/5ZtaD9UA8Kz3jFuIZ4STCKfjqhPDJPyPEVTBU4n/u/ruhXxvpPKbd
OwY2T3GbzV/yL/dxL1TDhThMvV3hxxdGDeVCirD/e6NZX6dULkk/h6kRUPjx0cGA2oE6sXARX5/o
Fek/dwJ8H7E/1eU9Hvx3E3q6uaKzeDf2k/wjQbiMhMXrQfyv8BP/Mx4TlBevW+6JjF32vafIJzeh
ryuwH/SXE+n7QN+Bi5t0JSzoQRBKKOb+v9EkR478uIU2UDYQhQR0blj73HXRBenl6oyY9JoLyUTV
g7xOHybiy/XCC8lV3Ltc3sERanfvihhoPNMm06WFwO+zcBcA8OuDWMXs1o1NMAkKRravcUE/mnNW
4fIaOr4L2dFSgvRKkzw2NUyKkDVdGiawLDBMZsHA60vyAT7e41DuVHSDUmDOiKtfn7oepCXhIZ9x
C5mFs1S58Z3gBb5uCEn/f4sVwuz/bw2Q55iobHDde7swXUgsORlrv+JUmJ+7Zi+l3H9PcG94yKme
Ybx6ettnbesqyFxt5C7u5VqnkQGGMs6yBo3aPL2VqWYxoVDBTfJJ15XykhWWFm3t6/ZgrgsDdXbz
MkWem+/Z/WRr0cVIsxgxYpIosn/uyugfybfD8QcosF8olrxjYXgHnsO8ol4rm3s3ny27D6nsaRSu
/eP1HxwCkynxQZDzd+FxxjgujfN4bjlqPmrh0NO05AwSHQjT3vCqXA6aUDqMDrx9V9OFn9QPFuTd
d68bmEXYc+bJcoJvRFeuiNWEN69BDMV//ybkYSDDHjrH+PQ30+PR05sP16XE56GW6s3bqd5hnPpM
9J5sinjVLUuJHppVrJUXZpRwRfwjBX4sXWrBUeQkxEpFIvnqrA30VVxW5jxc6/XEthZs//6tdlHy
02Z1WPJ8BPEzX1LfSpTyBG7kIkSXv8cLNwuqjvntJ5OqZu6VfKJ1XzWS+aFOlyRLq3tzPnmf7DiP
5t9PZS3wEOjKaqPXCY1YZQIB+pQIph5KpBsirQkeQCm1L90I07Efnp3Yo3KfEhrr7FU/QIqiRzXf
Nl4EFACL2qljaGd3vZm16C32S8q6Kh+O1fyJo4q+Ae0VP+7B7kn5RazZXY9nnAD+8pGgJjrmNV3O
jda145sIYJOSUlXioh5hROPUgrnnf1afjqtyXdeTrbup3r+O0h+L0p1X5rVxxkCJsi0ywQXJcfYN
HKsBXQ5urn1rTlVsiRGiSavjILbaTp/rdmpXRhyZlBfXuraVyd/Mqs3gQ8szIPQSNlnM7Cs78nuF
M0SZYgZgx5sVg7/YibdOrdxfoT+rsMek8XqOMbX5X6WGc8TWInug+7cyx2PZWe9qMHlg/UZaTdS6
00rpUE4O1n9sUdQjUyLRVn6wTADk5c3lxaxxSka5fJTflg4pGvvyMjGMbWoYB7kC0nQFG4iCcjFc
WsHfVvWHmn+uFuP7jpXPvuEjj76mOpwr3no5aOGlcr2AYbWwzf7iuVUV12eVyVlft5neqGkMrtO1
Ro4ptcvEKzND5y/+vtDF7B5pSdx6Vm/oXOXVupT5Sr0hszOgu5Uz8arAhphINNJ8ZgIxKAZZQ9Ot
FUIdMmVsq6v86JRYy5/Lp1XlxvZtfomVAjmyUPx6yD1Ayq1CEfAa6mR7zUgulcGguyt+II/6JbLz
6z/smJLuQRsYGnKUnqDbc5Xf79eu+9ZM3ZonDNl1YbrZ9dbH2g2FbvR/RJ3XkuLMEoSfiAiE51Ze
CCc83BAwzAjvQRJPf74U/8ZZLYwD0Wp1V1dVZ2Vu6jZaPBDzsENt3yHI2ELbU1tQRdCqsskMCQrF
YqDyQ0qLTYj621TEke7YB3vmHux8zya1i3xxa4sayedBfbjPumx5x9igxRmUHuivxx+katD6adca
kgy2AmGmpjzafDTd5SmsZC3jQg2vmZgb/k8mnx7ss+bBnGw2m2hzsd+w6PdOkAusiu/2zVyoH8rD
+0+W+ccmZeDRJvrD64IQvLUqW63M7m7NP59xKBzqo2Af3CLRGCz3Ja8IpXFFdBc2cuBWw9pN74SK
TtXe3PwQ7vvsm+dJewBdLBoTu0drQzrLrMJjVIXwWm+Ex7hb7hsWNaXshtaccnAswFt58w2yK47R
L3XRCQVNdOEdNafmAIH3Go6OvVcmxOSzQDj44sQsmxPC8aF09qp8IpXuJhSNSF5VA90WQCJWwZ28
LN2n0KfC10RYZg+LaENbB+V+9nQKI7zOanBjxxziEDi+Ulisspmx6+vzljzAazsv/2/fOcLmXUNs
EQ4Vqx4AUanOH9P6/LFedmtQZvQhRacIVKLkcJsX7Cas0rxcX17T4zjxk3Xiw+YcNO19Z99B+KHT
6G5eMCvh2zkvK4rQxRluJjNkcNYL1AdAcyB5U2uXKQ7B7ccW8HPFititZ87P4UMP4arwm3T8xQnP
P8VFcXF3rzbqzB7b4G7ZDKW28zInl8xOe/oTqqvm09VwS+DIXI6r5mym8fRyMlir3ywuVTppG8ST
Wmcb5AcbikHW2uJsIDPeoMS5VfIai+ViN3nPKPvBifEQIeAs0Xi1N4fDYXS2/nhsoiWPDQMyrJod
JpqmmuGq6s5wqSHuM/ThlKJOsp+2F4JhPRx0pDmZ9FCQ8ABVBKth8eTUolODH+IuMKM21QLXtvFz
DMo/l8llAkwAANGuSwGEV4bz5hywzONUIsAGBjLWfJhhAxYAy0l8bUGJ8sC2UsG8efo7tNLZ0Gyo
ApMVi7Xp+w1bnhhS/rNh3CgIYg4mBy1o/iNSAWYPgmeAlAmV0XaQiwn1Rr2RiG4PDg789OGRpwc/
wi4gdLdUgZNwR4hoh8JRb7GQutthsICKmp+3Vs/A/jwsgJHrIsANgvpeyerBAATGgLfpjbxTwpsj
3g2SDMD2xeSbBUpiPf4IOGR9ZgsSQmhUzrIxmAFvvSMrJokzmN8BCFCqAIjhDUhGAnMwFPA42ydn
jRJnzaIR5GIM26UJgdSTYCRWg+kCh5+UWuMyeJycHhkHyljUdhdNJjWSJ/2NRjy4nsV6gYVR68gI
cBDEc1A05u30SrGVr9f6dcoWOldH53zPrgvktF0NCQzzLDyZHdlmHbw1pSN+OcFIpwVQxtN6zafQ
nMW616MrkQ5pFUjg0MMMpwWqUjOasVYjuQi9H5OvFwJeJO/DS3g/PwOuQJeNmI7IM/8FglEgofKW
E/kD0tQVcJI1ICyuUReh3C8gHZqmx7rEfVt/aEmnaHH1MrOUykNHq6PUqvOTDrLrgGeF2I8B97wW
j+imss/S6lO2IbmrT+ExIiJ2Up7ZBraeoW6DYQa9isWlKFWETCdwzKKzWJLrAAEColhnUyfprvR0
/wIu9wImgCxov380u07BWzVbRRuxZavYhvGj/+xu/aXZMpxXQA2v3V3Nqdfm1OoRhoOubmu9hwzL
/MaCR7PpAfjVobXkWSPn2Ts5TTQVysB3b9LF40bu4S2SQOCjA0f0q8PJvj2nm/0rJJTkAInjrJ/f
iv37c3V++oCeOJY2IHB0iI/rHaCF8uDA736OZrvdnqPtRRNNkMUmOUbzFoBRtI+DzDYsCx4Tj/g1
gE7BAjtnkVs0b/bD3k9yYL0LTdwf+mhRsQejOmTXdScGz64PApQH5xQsZ1BKH93H+Dw8RXxllMIA
wlUBG4C3ush4EIpQR3km3q97uzwTAdwbwEbD0yiHfSOfDayWjAVceSzo5GozenXoZ939c4AGjMV3
MGsBfMJcEZrDq3fk9zUUgXddAjz9J5EEZJ45qoPpqFnxYBCrgApLSDUPsFiHxCGw5Lqbz4AZomp/
f+guHh0o7u0x2FuOfUvPx5b4Ba/WHhrrg7tllafK12J9sprBJqcmZP1hBTqZNJgZw+YPtqXJUIPl
3dN3strwpzFhtv14ADHS6La6q7wWEvdtX628dDlMppxezBaMOeuAra3zBRIDmx9myCaIn5BcOQII
cNGBRhP2FaZmHnDHmOGxPHkch/WeRH5x7wl1IIDiSF35O6zttADthVUFeRJonr3EmswQumE+MdZ7
o2837wO9+Mn6J99MXkqKK0SROJg5NrUh33GIxprDMyFhVCOBnMag1k63zrQ/nU5fNkjqfmIve28H
MnSOksuy6bxhTU9x/Oud/wZZ6+qkUR2xgum0fTb7sK4wrtk3MKcwE07148fTswQ59PWHJBTHD1Px
7vxQnwFjIckA64cdEvMHaZ6ruVq1tpia+eFsZcMmcbqfUKPUMjopnI24WiE4JIM9W7vB3sWUXWwX
/QywWmfwbYmt5+WgwaRnHf+4OJ9WLdqSDDNTWLFvYa2C/kmti25V79rZO1BUOHCzOEQBUBs+Hbhd
mCkPCA1RCJJwx4C9mPEz1CEBLzz58cFrYJG+9k4jorK322/nY80LbP0sbfbe7f+u8qdCa+C4tl80
9sRspYjFeVoogRBynWBSB5rGgGQHjOcrg7NEsKZH0YaJq1+2Cn9FMHua9WOGsDxTv2mjXeBWunW7
jh+p52a7CivmBif3SonyLGDnZ2f1+4Bq22AQg9/fhj0YYPC1tMpwlsmzy0aWLGFdNaUklypvWk56
Bjrv4l5c1TBewecdc59PnyVPtJLZz3dnxxYQZ0jcD/Fzo30n5Ggl5o4L0jxDznCFgjwGqmFCG8tD
BJIYuum8ZY67YwqxndJ0n3eBukLvkkkjvJt/rK5kDFt/lO6FsR3jPn5752CTTgLtde2WLUANXVnw
ol21KEy3y847urk1//t4WkdHr+R1FlRnds3Eh8fzC2kh16RjB8sfuvZ4pUdcz1f4tQKxnZhHrIGs
AHEVr9gu4Hmjt5u2MgXyvk9T+eFL4PA7l9CZ0SMsY5UPI5A172gabFuZn/h75w6vEutsrYNYj11h
82ZrUshyhLd/CJWpMStAfrs1j2QtYGaySGXmRj1jCGvAUENjaehc2no8IPoyL20y93AfYu05o463
V/ErYN+Waxk2CBds0OYKUfwnSKoWp9+2Sj6Jd26MRtvdOrdqIRui5lj9Dc7MgnSS4fZdVPR2Kho4
YvsPUQiGAoZ0PB53V4bV7eoTotI0w61t7c2VFs2tX4HWs9udt59Oe86/1WqM0V1x+/k/Z+fXmTc9
DXtN65XhrJ5d3j1scUp0yc8OuV8aUPDUDOhHLdzOtppG+7bm3hmz4HHVbFkxjLSwTc8m3KH8iHGZ
d8fj1tYc/u3cxM+bSivH0eZvQy2Ct/coCiflE81Yl3o9DMrXfcThyZ0x3DJscafh4VeVcEb4tSSD
tU69saSy/vnc9lgI7m0tXDIkyFvg+AOkV/wJiRUzBmgr0RaFHiazMajbBBkEe38tjKfJlaIB/F1n
CvZfEp47CT8SCioWKA4mrA8z9CTyhWYWzsJwEjYsvPTMCmeR/7ezIy1Rt+F7XPJr5FFSs0KEz1LG
SCKCo/aMihh2PyDgWGTrZF2Y8+jHw3jY5PlIZPVgbnX24+1Yj+04Tkg6I1G8PCC7Uzv7p+qCUkKq
ePfKiNVREK94UJy/wkd49N7wMlPpzfJIvAYxFMM0pE1/wyi2/YhYloAtIrDKEwdavDoLuhpnXY76
O5SXGTu/uKrAab0BPDl4PbiTrbwsuY+8ex5/bPF36gNQSiTg5Kn9/h7Xv2/zV26SBzHO+Dk9IiI3
hkLcegwelEKv2dBjcxRWK9ZU6sgs1tvZHWVVLaK6mZKO1qGtvgK80zjpFMeAFKdObYXh6qp+DXeR
rEgxd2gUhi2JaNl7xTyWqfuW2vSrq63alFV6GSVk57Un8JoYrl7L4sx3kJ/iCLEBq8ocOaC8G9ov
F1JVX2E4tKc0UI1UykWHDK+M7lqOzAPla+VGn+17O5Hfw96lvA2dgCJuSpU5jStvlqQAB5s0NPI7
OrnkjIU/ehHcYvq/7n3u3eM145+fCL7w9tG6hx/4G3h8PxVMkr3Hsf6EYFdtxSoUNLEB/IEz+SPQ
1Z1qMF14RpoVN3tQQ89X3YB2brD0roGeIb9eGWAPKCD4W3rNH5K85IaFa/vQKR/0y/RV76EIS96Q
btPbprB1VvMUZOtInEWtlYCGqhEdJHCiKLFruGxUqT/VcwlqFfDCMPcIgDQ38XW42Pz/w0E33mTZ
S8gAkD9hBjZ9/qS5qvuqj1a1b+48EveyXc41qhv/ueIEL+ZacYhi7/V6TRU6clwPixBqTSxUdPhC
SLcnAAQxjl+vbtR6qbtRoLoan5ROlhivIhQt+vgF+eukik3H5rED+oWTD9Uj0Lyz4irKJDYg9Dvi
vj4YpWAfeP4wfCTALZpPAQO/PrLutQYQiDEuSGv297M1kKiAo4crf4Cmc6i7OjlxEH3fbtBnJrwt
U56pgE59T2EXJ/jYQGDyqfHtXzmxGnQhObnIPlqkhWSQOpk1sydhtLf+YjuKvs67vFaCOiLv0YiI
tG7qWyLPPJjV9QbEpYO+54Bi6hwp5oIKiGdoG+F7KBBZanKofIcde/pWoxypAQ+9L3jNGEqaWRmp
eM0mOEmoyubboqh4qJZh+1V4Sc27MmiAAofuJ9CCfJg2+dsVR1zTSQcuM4lwvGeNVU1oXbbuG/kL
+k0dQq8ySiltY6RCo4WdKLuvFdwY+PJX+BrQWcz3hvNG0EvsPWQU3Bedy4DCAeAGsA3Rn3W+lyGS
HWHbQoNVw1XeVLX3IJOkx5NO/hoavbDSUuRQZUimIFH1e+ayMj1fC9E0Z19Xh/yZs2fxPrAi0wn2
eVywhyzM/7wU2BHypGq9HWKHSVxujiSMita1/Y0S5PsqtMjyxi2+ARoDnRwLNloHW0wIDGlUM+Q1
sDKnN4Lime8URhPHj9aKV1Nib/I2Hiy0eHKKLiEhhzpc6/p8aa60jLPgT6e49azXghrJ/XvhjU+9
pM+SJdf/wCIA0dY3GE/NGhl/xDUJQZt5+IkQKGQVyzzkV6NO1mDwW2BWwWoBj4WWBrXhYnEStmry
iabaZkJt7NvXwpEAsxmT37bCHCzaRpt6Ba5Q81Yz8mgLyK7vgIlBjAmC3IeTlAf9waWvuWqqc4JR
sCa9QpIHxD/UwrKSOqiob3+/e1h41D3SIDB9ejKjstJUmBGKwsPLoFDWQLmDb4YpT4r8s/5QbTER
iFnz9BRZotki91NIWmgQfFM9WJ91YwIoiXOk2A9KC8lgQQRBguV7FKmC/WAdvhMbM04w/O9nWZM6
+BmKHjnufRgyHc1BTGD3MoA/lp8B1bSVZHsHMgyak0o4Qc3MAMgt4tfY6Ac1ijBWPhG1iLnto6gZ
2ymfqSozzBisB3gEE8UJFImaeDfsfXLo/bk5Gyp4lX3WCoh6lcweHwxuh5NMeC/GHLdKk4fpw+v0
6HBD5VAMqOYjUvwmSJQV0s3vjdZZp46CBuwpnFMPXq6xooQPDqOHxa26ecJIuDHSY2e711M+jBUF
TxDXYUJWNl+Y8RDzzNgCH9D9TkctGOu1xsaNcyoDRVzlDUbuaL3mZSw34YXIiuF6HDIEneswX3UH
3sP2vAGjiR9/PNhj8VjZ0zY97u/X+tSw3VLfrbRgrsIJRamdZFWe6fJ7J1P2gFaqCxesL5p5a1bA
t6uc9NdP5S+L3oK3sUaRj+O+lPJ04pFFS2lKMIADz/PaUxzzPkrvWkmUHvzmBNdkTEe977olxwy+
eHKqTZNERc+wcZN1x9UAOkou6mzRWRi0YuuORup3jXj1S2z+4OKNboj3al58k4Kjo0t6MTabxKLc
CN0t3UKSqN+Z2pONhDUK103LCheq+7LWMNNqxkBTMp5kJn2McQtrTshr8rsLWJW5+1E7FiGoUWiu
1CFMnx6dvR4d7V4nWjqR4riQRI7csAnCBDPA1ORB+IEqEMbnJJyRzcf3TM1+/2b3K3bd+f39HXAx
GjzfduIUKGWqH/IR9cPLdpZHsmOeOnOim7Pp4aMyODGbHt2N3woXO8k0HVCve6griILdQ7SA34pC
4ns0nTd/QQS5deE1mDXPWGP1ONAow9okg0NIjSvGCyOGmZJ9k0v3YFnFoGESsg4Fcfde0oHiw332
sgPZShg6fpUX06MKHlApbxQIgYBRrgCpIqWplMVwQMPuPKJvVlM+BZkrTQVu82xC8Ynmrg4tZv8O
xjpzesKrGHbQOGKo9zRFrjS4HiX/qpJO5BxyXzTzlZmDwMXVPJcDIBfmu1J+gyvepNGoO544ILA0
FJqM/bp2prTNhxO2mPE9s0NLFLNkNpMt13xghNaV8GJwDWiTWqlJzDLGOPuuyUh25DdO91hri7Iz
MWlO+b/gvqdaIGTX5UpBRcEz5AlzGUSDWAOHgcXiDHM94hrRDiU0DXkDs/7PBfsaPwYWVYOss5rX
JSE0QFSxcgzSAAI5eho+EMpxv/lig+omAzIOw09gU2QPysvdcx+YLiwjFJK63Hwf0Icbt+KWhsfH
Z81tgUem9XOkQ6j8gvmebbv8omSTmt1md8leYPf6pPBdpe9aWr+HBhnFp1BUNOym8z00EDUkCwxR
Lb3VQa1MCWmzW+s3BwUO+EwpXvuEVIwdHGN6xeySjbhQ4HajUPDiSaOR5oZLKCphcuHjv4cB0GJv
1fqVfsrtGDS7b14CGojrSNcEdxyfUIcRSq2k7Jco5Eo6W/qU1RMilsPXptA7Euw7tNT9dwzDy7tR
4gXjS6ceovpTD7NODQKoXgY1W/nMlg7ViuCMYexEJPwESvbDMIeIBVX2x0Lsr1uABkjd6SiOb1HW
aYYnJ+tm1NGmpHXIAEMr0UTB8RA2KS+/zmHpgpIqAX188LW6KgJSPKYV2EBORqtx3QXEXHHS0RaA
Ppk9cQKy66XtHdgOfFxiWgI16X1+8B93Xo6gR0JJ673/3FA+BizT/QQUVbdYvfz7vOmmwcF/ByzG
beq93sG9/+qW23qkOFxBuV0FAVsHVVtydiGc0swC3o7SaP7ggn/zmQ1PFoSeAMSrbRkCDED+kF/w
sSmHtXGg80X5u9/VxNicSKCzFEMzVYO7L6UBb+hbiqBwq9BnqUkwMzGa1SNs6/k6o/wIedbfg6lP
s2qrA8XnMlBo5+Su2Yc7+V2NDMwTZxPdFsd2HsPvKb0l5Dm4cHUdbJ7+E0+8keWxGggsfz+nrPTR
fUA6qH7nc+kPMNw80bTKBBRxAAWa7NoTIRpY0fIOVIulvkEN2HN0Gbw5vejDaiTRBs8Rnk8NByb2
YWIC130PYP/ggimAD4ornVPnBjTy7W69VeBqOGWIDtR78pPgrMSeAnDGy1LUpv4A66fRYd/78COz
hJ5JBJSJ5RSBPGnf8g9M9acNqvfTBloOMhpAdYkO388z6AHOG3IaDUJWoDnES00+H/QzhzbU/vlu
RVIU2UTnLU10f+geRKE3OQ0PgrmwgnUBW4tLC/izWJuKAOSvb7oBUipwtoNbF3VQ6Lb6yaoBJ9E3
rgdmzhgHVY/9ghhwcw9IA6TtBttqYrfPgBjSXdlK2QhdM+K/XLWuWw/YZOhCKWWqXU/pPK+g4eXV
+Z3mngBqZxRBghhc+8+RQSg9QCtHGHRoCGhy3raEXDE5D+gVAB40LQrpbre/67ZbUGs/EG0c/cJl
b1Ue7n3UmEBHMz/hcICYxW/P6QIT4HGpLeEF9jRgS3nj0SLHRpAijj5M8nZDjgL4JDzv1AAk8IA9
R42/mvC5CfxEqzJeHuXymwJletwkgC+wC/zxK36xnzNwyMrCp4xK6pzzo8NtBFRPUhxUqZnoWJZR
Hhb2G/Q1OPpijnRH64E2ISfEB4CtAJEfY4hjD9bv5g/0LqCfadNr0mBXYttq+h83sz6gjHswbzoV
XEQlRTTcEo8dbQbh294GBwgGccrar9aL7C6oHH/fAQVCuFskHQmeG5Qc+T0GbrZ6t89o5MAcx8YG
OwLccml7gre3zjilNJ2FSyFqDW0pIKWm4aTAo9jgCHAhw71ybrxqx82mBJV0JyElAwCzi5gNpqNd
XGEKW8dgP2qqtF5Ec5fuNpigSgDgG9UptkhRrlXsTtD1ZEuLinlUhBvRHkhFxVOQW7Ij/DSmu07+
wWZV/Ss26mVd2N+gFL5KUE1ozecuPRQxxTk6igpUysONbl09QmJYpsJCkGKazrTx6sX4GuwRwqxx
DMBlYFRqrUaU2jecG64E9KTBogJOAN+k7hjhHQ3UM4Yf2iC8WHiPzzQZCksLOSHSOtBeoEpM8LFl
jbm1rmj1PiT0O6yuQdjbRMzQY5TsZf89PNrP8NahHtqrd9GdsrZDluAOnt+41kftO2gE7Pw6z+El
Qqym8/IeHXknp87TB/aIdla+qxntQkD24osafqDEu/Zx1rqlSUKirNDb9hU0II0YEejT8zcfYT42
Ha5saiakj2Xyz4ACzkPDr/8wpHqFoBQe2MQg/8YCRlp0x31i+EDJVPXr07p/iXAzOxCX0gmfELky
KD7ClOso4/iv5Y/sWIsfnSXCYQxJ+yzOXG+5YBeyS44FHZ7Uh/qDvXCoR1gC39DM7ukq4CU4UTBN
Yg4p7/aasx1ED+gumC10cGiPAuUqXh8QFxIDMkJylTJnssQfLTpaZY804WXG9t7asJp6ZOPq5qYB
ZWGN9VWSQGmr6Ja5O3IaoCJBMkkuxws9HRwvpEIYV9Rxu29sVJ0Bgi43JLboGfk7hw5ytxt2bFXL
SPULutyCSimmKFKx8+rI14PbAhvYgNROFSsyx/dgCeNPtXcGBVZgs4x5iEAc6SOo4wo/krmnWtCl
Phb3reyT4AH1plRPHeXsOuOS1pPYAlBC2gCPnTkFPg49JC3XOGtW6YcdzTAe17v4WPO49UR20I+5
P4b/cuEDcxlwsM+n/sNle7Z9t5Cc71VwoUZNgIdXszi/AxCcNuYoFYHz2eYs370HG6PBuXdpnYeP
znGYjI0p2u7rG2J4Lw92reEtKkyh/ppWw+YU4ODNhA6usH4tlhM0qrqqQL+1dmA1oOFDLvpA0Ttr
tk8GYYIPdp+X3xa8tL2rm3WXxPtkAaObqLxC2AcI0OVLaVUmv8LMZCFhseGr3CGgssGzn44qIuhx
uFnUTWnBI4JBbmUJnyGWxi63d7gmqDVA3VVmvU75+U4TWN15/avLuqosCYLyWrKVnKVAZ1SZKBGj
XF0Mlwg3n80Csh9ARVnuFbBSZp7nTL7+kTybbe4vffOyj67Bogq5KotGMRsjvlHRKLhuWMo21Pff
NwbrPuu9FsJnXwtintEgmaskCXRABF5UdQHOJMtyGTTwG/Z9EZM8YQVXjlmZZDAz3+y7GoHNwgzz
qYZWMYPxpkgqgYla8Ir8dZyd0i+RguqC5Jc+SPTq0JbG91DSBX40G1Ixphn+xH9hGJVI/63QrGpq
I85LG+ZgQkU4gBQLQjFA8lhnk18A75hStffRdkfuiVILfBO9SmJinBtv5QvEIdtFf8KdZO3hacXT
xAvNbwKXsP4mXim2u5CY5rxswuD+qOH7jWySklqKDzVL9Nqqu9a8pTvxGWOf9b3MeNnheH5ftdDV
pXDD65dr/UBj8OeUodUroBDgWW47jKk2azLozbwOLMWJVq83WgpF4c/sQg/Fviqfq3fIqdNw+Dr7
uMCQJS2iGYskXiPgJE6pxiGUx5KKFiQfpvw2BFPq4f9CX+Xuv3kMBaRyuNQ83fESZkvXQ1lct0Jx
ArXj9NE3r/9FpDXhh1K2WplyhZm4+n6FAaCzM5kZN+ogtV2fon0Tpb6/uR80/uhMnNpRk7ugO6EH
uwRcmra+ipMtlLnqEHWMfqcrKk3+3zr8HRw4LvU6Un8ABAPeoo+CQJkGaDutwmV8e4qYeYQHoxZp
VIO9Krde5dYTDVCryo7kcXPe4F9xz0meUGKXS11TtAa9FAXuEPPdLBSByyUbjgeEzWkt9wi5aGpy
AEFCOo1vB+HDEShXalOieIVNC24ZMpzklNpUA4KkWzV/YioiqirskPdB+MEeWSY3Ds+qDlqnz/k+
QKYYOTvUiRw+lSKllGLrhs2fTl1+jTMGc0Ltj9dT5iEl7Alt4TRUx9BQyiUorjupEurOK0YgQ/tZ
WAyTKYydcW/HPmsyhULfj4dlShHKwZ0VAZnQVvZbxvcoscURE2Bpb5ECBIAVZ77H3Sb0uQBbXwZH
Vn1uhwPgINrn+15Ig7bOSIpWWRWU8NpDoUqyhUQcAE02Bc4dST7CN49vl/oDCD7JxFbNgrsE07pW
HggHlFu/dXfeHeEfKIHIjwjwipYV9wckOsRAQPjN9UyvhqVHyW9nAp2sDyrW3ggKANe+uWBkO9rZ
gt+NnYQGO90lZ8TiWybYBuDp7GF5q1t3v7eW74b3ilOlcYXeoX9kbmjdvcB8v4NYHyUP3kMxJVkO
WJIZYJu9tVbyZV0wG1aMT5CwDmPx+xthhsE82TdEQ3GezPGZrZCnNSd4gGyGVBgHUYd9d0E2s7bE
Ds4Ul6zTrA5uzM4MReguOBKapVyaEuFU39Mwhe7kN2kQvjU7X2eAezx4B6YSwSWtH6zEuIBQrpGb
FgwRohTuxKlFtoivW1BQ8PpZP0JzVsMk54mFiMOjeAc2J3R7Pc1h9C7I/ehkMAyyi9MEcyxrjJoB
IBUoDv3nqNxuhh9YyjYoHOPqaLpTDuCX8YTwKuiAbPHofBMmMQmbA4/5ZX4BXUAdOfKYp/YjqLmC
WsRWATh1q+xd/9ItlSPnv+Tn9XObFXsQmfPqqkfxoA2Qtl2P7isESwpR3F9SzlFo7TZVMtRvIifo
0CHDMPerK3KnM0qqm1Hl6V3wGLfmB/Ag0Ciz0V66d5JKDchicRrDs1+zE5eMpnUnuxkHoLPan8F+
3Wjvp9dw6SYwCaLJhmrAOyxBH/iGUpcdIYRf57hD1iEouh+0SqjsHaUkNkjRBfUoCR5tw6O6nr8Z
LTg9uFUvf+/t3G2n4BtBMirBn7tD68+BzvyBnk3DKpHipkb5ZO9K0I1bZ3L2AENWlZ8Y/E0Z/SqK
LK17w3oT8MFR83Reb9O6gYCZU64Ym1l7C2MGniBV94QfWNzYOVIxz3sgXYDDh7vIPjJli3N+OiTo
ZZgGzM8QaXq1zQ2JBORnYSlCZwI+ZeT4CEzWb0RYH9YTID5YuDpcx42dl8Gxzi7e9MSkhtPQmmYu
RXGdtByUw0P4IjcH6Um31jOiEk4NdRZTOtaL+4Wo7OHlHdcZfLYk8dJWvWlfE+4hn2A4z6KZXp0y
csKsqVApVOwEVZK9fadUaU/9ilNMsJUWnO78cr8Dr96nUKa+tGLwac9eLfWuvBFKKi8hZ0dJydV5
VuC7Man/fe5cmCHuePPYkZd9gTChxEwu3DwEL6sXe8cqwnMVuEGMeBIsAi+UN7z3FblD71NFCwSh
HQpcJcP0qFkpFUG9LSUioEIutM68/HKe8w3qbZs/nwH0ATjfI1NovaRcZxYYv6T9+KL0EslUsrKC
1xJrUfPHpISwAX0OuMxIIvpVVMh86ARPhGoN4thgF8E/BZC99VlD0cV/aLT2w6QUXusopITNY5TW
Og9ykafoVe3GZBKr3UIlSOutfR2hz+rbfcE8C7q2Ol2+ep9ap37xs5Kbvl3anKGVgz1nv43bQFUH
EcLV/mgsBFeUeXbPxbYaZFCwJkF66pSqUyg1EiiyEmcEKX6VhZZN3tg60hfs9baqEDWQegb5t3dr
DYkbo7ZD73zWkIFB51XiovZu8rIheuY3/K80HD6X8xUM9JwkIngu6PfkbPmmCK8HvwFTCOM3OAAK
59gHWdo0EsZ+SMegb4S2DqL+so9YPGeqi2rXqyQVKrGoRfZ2MJfGQbFqZ78Htt2PDpyDlwVckOCR
eC+S5Egfoa6MNG9iGusXURc8W9StgWvHIuenOYPHwHQg3/ppP2LrAX3pwclSqwa/wW+RryidE2Ab
TDrzzPbC0/rcPUjjOEEB3xQRKUlslaj2OlhGNfiQI8s57vk73X6oQ1hGKViN2LpoI/qMDPSzoP/k
lfmRNqBSxLsvW2QinU/NOxF1AkR6UQRKasnjBDCi2VRPse7e3POTIjBkwCAhtOI6PFjuFh1CaHBQ
QnhadeTDSDC87ZitgVyuucFueRUCF1Fk3CjBgbUWrpBG68KpmLuJe2n0S4h9X4MqNzX175BpIK1y
DJ9LN8ubVMS3Sn1O3gRWSf0CjVy6FfJ8IHMIvO7zB9imsrs9uNnJ/+zsGwTdMCWeXLr6eYbfypaS
TVUeJ2s1WYYChW0Od+XM9nkpMAaU5UGhe1F9G+aiTKEWCzLAKg9J9PZ1mHTgI2TGUaeGHYGQ71Ix
GUIXVhU0ymIY3KCTfoO57ZXFzPmIuFXc4gvMui8VnZFmVw+DXYWAr+kQAtKwZFHDpQbnerQaoBBB
ys3eSKnD7kFZFviBsgQs3psnQlA/jV86EVnVAtfzoJhQXG0I6fCaK5IbbKjU7DqUau4SPuy7WIQb
v1RzwFGHbUbz8ZfPuL+wDnERzQmzXmzvEyrhLux71c0aeDkSDxhT+AloVTJAraJ73JvGqLF6LWKY
ZstODCTyd/tzqlt8IIrcPCcLLkjM8gRAbLax45lZvJjGVahnakK9TIyVbpBQPpwkqswfeBcXoSYz
WgjMeT+j+ecI0zhQ8x9aidL3ve5xmaiM0aQr/Uh/AtEZXGp2k2pOYE6DdNMMifq8ZGA87DP1clY6
QhVxV4cTVd1SJdpOTWjf4VVhNDRxBzbvjYHIYalLQ5hEkOiVHzZvQBPx+0kP4jOyEqslnD8vGLog
WFG/8nEfM1s0VpwTipYqBHbk/84V88MoVhXGK6pU0P5tN+KeQbficVycJbBMtrtJyZyHddSvTn2o
XcqHwbMWNAvjEvU+jXB/Gp9JwsejZzxp3Nq1HW4bd3277ZYJx58T9O1Kpc6yMtrFvWWha8T9PZFU
1YorYVmqXFHpNAWZ/r7Nk2x8Lg4b22j36DefUSMDDXNY1R6T0mVoHMfIf7y2UXk/2BanL6N3fAXN
T3i7d+NXBu1C/2p0j+yv1AcJ3bKj9jfuFnBw3q1SoXu493f89hX3jo1B+TUzqpNLdXR+z56k7E/t
atw93f6WXD4q0IVxtfHzurB8d8/UTLUI4V5kc3crGLdrRf90EyM4W+jFyf0ZvE6tUhxtuVBy2ahl
UTC4az2v/oteIDHbCMvvVn3pHfYdmnN+Rp1CbXNCxhIDAHfBLXwY/r7pI/W8/IOKDEXX7OLEV6+Z
hTfDXxZ7B3JelXbpIKFtavnZgEJUCBW8aoNKRh9RNRp1eLopNCJP6aOkRwXeRz9h0kyx+NCwA/UD
dgkzNblpSHRwQdBZfDqQAt77R3YDoLchT/hEyos2rjWNRPPhGUQwxzbkN5AZ0pbtu3V/2Oi9fiA8
+biQPpE54lOXXoP0GI7XhIJxswLdABxQGJhH91CJ+MgXkoVvqTSROeQqXwOoQeC222+atcGHVrxF
qUUASH6dCFG18D8v8tutCgi3ZfRa7aIMoiw0R0idfzaJsui1P7CD72H6swWRHrDy48kMToQ7DPg5
SQTK2srImEafdnX92blVCNi611Hpl0USYU8W3S1LCvbPzDZyAGmr3Yjt+91tsg28N293C3qqOzsg
h1713S00oyOq5EmfVTTDTMYUJ84vUEJt38NykXRcekG6ujE5fVZPHKczKfy50RgU7/0H6CYfdmh6
5/BZ7ZIBuZBN0t3du++KaOm5CbCR3GeQRbWXHRK+Q7A/UTWAwiqq9tPeo3tfn4f7dr0NLh8CQlSH
AjZrf8HvUDhI7lzHGv9nh5mtoyG47N1GmX39g2xmORLxafvRY+SMcBorkDm/nRv7lp1l7+MUBnFU
h4EWgcooWVSncVhtV73EfrR3pAnJYFI6EsL81L+M3gO4Hdxdm2GPs3/lVQkSK6NtrZehmOUWICfH
20gtBIgRa3xTEB08h4cQy31sIoWHVeiz+Xrd7M8WO3O7IhCAbvZuY7EyEjZAdrExxftvgTLE+Nza
P0fpfW/x3eMWPtETTDyk/R5ssKOh0c7eDKQU8vIaq+gdlhjDOjw2V8qUdvhDS+/MwIuxMkvK0Mm5
5cX7IcO2QY8YhbFR+0Mvttlcxw1CsGRQYBzWfxmZ1apzOPnvj2Eebn+vQvcGE1ERalYK8V32yKAC
3R8Gj26WQhHzGJWbwQXpkcvwnSZmLVddx7qeNwb3B/Ylpsy7Onk+0aMLYBo/M7NQqC512Gtk+6i5
X2Fk+IxkG9HiOMMRhp2wu4Odinm5k+Abw/v0sVBPr2VijzJGTMoPhZdEuU2L7A2fSdqCbGPpd7fA
YP58oouFgPgYn5PBSLnb4j4/RTR8cYHUCtk6p1h0KRNrJ+3n4DRySgH0R128hMN1fK14hX2n9ooO
aetVd6rvyXL3YxhoOZEFqfYuL/taCYzs53ZaJzeKU9NR/e0+2dEth6VSWC6a+OW4IJDcgXcIcekP
rQMjqpZ5L0bb+Doshy/wtrgX5KFPjC49tI8v4ZVv+Rn76OGj8+icezyju8G3yfiygISMLPG0Pr0t
svF9+OzhJ+Lh3Xv1EHE+Cj97h+jO+tp7cJ6HV1+TMAD0V4URlhHcwtdLOtce3su1hzPLpxd/S7/6
C2OTL9G9B8d2dB+eWjX2xVrNNWTki9eiMAVm0ykCHih2vjCaXp2ZRqLyOGeTlmz2hU/hc8IELt5X
B6kMCNCg1dXHl/lw/REn8tZCZJq2CohQ7ADD6enAaUEDD/+CiPOAAJBVGS93LXhtH5Db4vyd8SB+
cBP4f59/ntx8ntLhKzJGryhFeHo5wRdASmJv7vYt5mkySAYfishHT0i/MzvmFl9NJhtYhM8IB+CN
w/DkyMj/wFhdRrO7jxtzfTHkTVwaCvxV40/pMKk9JOzOc+EQyKino8udHfn75roprfQANAPt6SfE
rpXYKGOoXiBsFIVbKYVYQeoZzxGb3RBsDYRFFC74+gBA8GmXHxHziHHLf9LspN1apAxjn9whW+ba
UMb1CoTyTWEUEg5XyGaVVVBdLTTs0fqLwo0QOMK7PrB/+j5ll6jUUoGdkL5CUCv5z5KdQ5GEBL26
66y7Nsy19gFVqQwSiEpjIEfg4yAVEOatA+xIGROCTcpz2eUCbQPC+W3186IqYmOyQCptgjeP5531
hq2B51bdWsIsTWFbCtfTEfkKVKkRXXawx3zDwgTb4PESQMXI7CCQ5jkw1icKqalVpySM+fA/ns6s
O1W1W8K/yDFUUOSWXuw1NvHGEbOM2CNgg7/+PKX7O5voyk6MDbzNnDWramLsvXytV7z8mseTHtqX
iHsluSygPAmaGMRudEo44KUcpJRgcG9HhwUtklySCZbxozMYRWBDwD2E1MKuVBohyMOyBGXAUnpj
rC8EkWqe0388/Mfm8/LFO3mryqaC8dKjeQZferYEeMX/PObE9LiMWFHKKWGiPaeHTRrZa1WRymlB
dQkkA803D86nLD359DQitWZSNDoWvtFwTN71JHlLltMj5WTN7bxndNQKLvnFXpAZSE6YDTS/P9Px
wTJWb7qPqbW+Lg3IU0vm/0b39lxzSbNJhDjELUAQIxTF7xtxMok9LKCYmW5AwOJtubfpgUIW3Dqu
OhVuoPKlNMvmcoaUEnzO+xDgGAkA7OKZ6dgMfy2uNZHxqD4p0YkRHzsJTj9e6qf+jYU09c3J1SsH
V+9KIysjvFGafLrdZyw515NmJuX7uPuVUTV4eNJUPv3SEz0TrnNBUX0sCb0/BtyE6AYlE+KbZIwi
MmKJjdgGIuTgazweS848NMKrBzh06Fo9WnY8XRx04GfTPBTF8C+GJEHmNyf72WOR/NR/9z/VxfGn
+ZvN0p/Vb/ZT/Nx/XrMkurX3UZK5j3bSwSE9akW4pW+a0ZnEapQPTkj0kEfyXh/dElwNhZr+R4o3
chup3lCvAXa8VWxweHXARJdy7hxi9/D+gbiDIveyXTF6kYS47MRF74kPxqBVddKncydq5AtyOak6
WfbTbWGLEVcR59XX+3gfN25HwK5k10nPze7qHiQWzZksNCAVZsKTxoxRQVWJ75lFGANT9Ux0/9xw
9zd6E3XFptUh5q0Ig2Lri2Ksaw0xlK9/GIU8nD/+Kx1kxBSq47gfd/vfEjKiPgNVdcT77IZDEUKx
zeRr+N2PL5Oc2fj+yhg+oBvz1jyfvKav6dEHMOnlg4nLijXaeZX2FsVa//v76Mzhz2MdNX31zJaT
D+oJpluOvTHp5LcN/h5Op6T4AuESHqT+1XsWPfJt3iG+tLRmPOy/94pkDo2khJS3NrwSWPgt53s+
52V+h4LwYdRvEu8tyAr97/7t1M0Iyd9f9bu74iGwTAHF7cikEwOoYuYeubgE4oZXa+nrACGA7IA2
R7ZrntyfE5pP232xLLe8ouWdsx0gagmNrO61iNzBX434xN/DRSIRwJORqaa2WT3CrBXuF2jvQNBx
Mqd7IuaFmXemuvr+5k4kg6PpzS3e39RW+JkA0lp08bm5z78XZmalc0MkjiJZElMWWe7tsBKe/lXC
l18PqgH4nH9BFm8hi7fCfT/pX7s6+DP94NK+da9tK7bi1cJggOOnhRJyH+kkTuly5TGOZyhiNCZG
EdeOkdDv9rvdeeF0hweXs+p8xyRD/mNyD6WYPQTN+SlIXYS8EQ4yewd6zg0XFhBZVLT/Vnjj7N1r
x/KKBt8Qu0PWof7QAUnmNXWg+EApicpxro8E8BL8Sk8NMg/xPaFD1tZPgvtaHgFUzcaJx9fWCcdD
v99H5IwitYyykBHPXLoCx3SYWfVOsSk2zIY9zQMcc36ZHDz0qW4aSzJaOlGESYk5FoPfQqTo/PFR
J/35MByHY+mexhV3+DM9vx9tRg+Eqv99QMpqvGUCa04bmIaTM+rsWGOvEtea3P3sI2NG+9YgHdf8
2oyh4aX9nFOu096I8eTuU24AXlnQYuPSbsTpz6X9+jt8VUaHrypUJtaabeKfE5YHONteBeXYc5L9
3XKfisSJMJYer7Fpjp8nOlY5OypLW6yu+JmKIPz+TFg+Os4SuFAj2gJbOFx5d/qFtCup+r6vbhRr
ADl+KUH8Vn+Tn8qSB9ip25ocZ/vZ6ebuZ8dZY9QcNEbWaG+eOgeMqpCDUG5Kvralj90WnVouf4+V
35g8j+796HJv8fHK4env/nt4ePffFnZGrWW2aC5X0y2ORBcsYicGfj1YZTuPGPol/ZXwuIUh2c0O
NR9/pxdJdmiNeAOVapzMrDK6CwwnnAEN44FZUIlkAGNbsotlD72GdgPDrR0bThmQIVCLATnfr2lA
AVyeDqkDkx2bslRkjtYzp57IaoBwBHO7VrjC/aJjtEsaJbnmaDXCy7z/ojngbpR4tRRQmU5l+5l4
YFCi/CezhfELa/YMy2OeTJvj+phA899r8hp4xmSLG86qt6Vr9uGngaMhZo3/0q/ii95lQyi3IxXq
CIn9AXwQ3K5LeG/0vB1/PlQ9xi9hkUHHhLIZwEJR2EyHtg7MQnyxcYuoxr3m6Aj7LY8vHYBFFxvv
zqpfGaa9rLdb2BihEc1dMQv4rma0DCsT7/VnM7OJx6r9Mz7d93D7/YLtlrF/FfQ0IXUIz/GLDMmp
TWazi28Mmr19txxlR/cE8rb1Uq5edR8niBB4InQbi/sCX6piQX80C7k4IS+OBjCVqCyVDl6lx1vY
yoKCBY7HUz19W9s92Xp4DCaEX9uxbpi+zyhesrSLJvqRqlVhD1UIOSmLQOSGBxTmHqYNDqy2AAMq
VO8/wNtYfpSeHX7j0o0Ui/zN2w5tRAFsEuGeitf+Z/9TLo4zzYlZubhknv4vI0aID91DV/4gdJ6l
BDzcSJQhqNFAbQre7FMmgSSPsQ+lxixaRfd4173Hyd8qeoXbdnPSnGh6rCZaTikQXrvn2Zlpoh82
0Sd1T907c7H9jF/sjSR39HxihL91qLJMuYXiOYugSTwuBsYFGOf8hfiPyTTWJab1FVa6NFeaSSa3
SIYPGKFgQZw9lomfR8u9oBbU2VqFd9xQBWzpXl0A9aTZ1+2HpngkyGqOOzyMDTi7kgqKKyF8HGXV
4Gujc6AzgGYDxxV4eIewiDYh/hdStnFmmSWsbaRlnGEWn17uFX7u5SxEdz8ZS6Sv/7Oodir+/+QA
r/B3/gho4xdWA5sy3meLoa5oYsfZBaRzv7HgO/bPfaqW537pvQj/ahgVMBw7uOO/DzayXmVUzJoL
FWSppxqEWgT1USsoeFef99Qk1NOhj0F9Xx+le3TYBrUVloHe5DzcIHcbocaBRoCoTUWz9c5ZUooJ
nwFUANxWiIJ4xr6sWLJuCupEQ10IFWqxy9lu/u3/7f+1/kAgjkORZUTRFnF7Fz36DZqGNrpAaMP8
fTsP99/0NIP6+/gpsXylXZrp2ovkXw5zWirhDJ1z2tVLQcRc7L+MRU4/sqJbxWXUbHGHG6eWi10d
t9TGYjvOZ5olmiP1P/SdYdqtxtVYKnyssCzaR25/KrhE/DwX2z5mWACpXWtyD+Qg1nJXvnbd27xB
qTW8RYjz23l0jRrI03TwIJigd0gGBW51+gPdaFWNzdl1fosqVORzWmJeOja2YrQBgK9axjTz7sJ2
xaxGhjWt8HN8Zq8kpOXsMqZd91f2JVrhXVQVWiBiEgKNagaXJeU3J35/HqZvev+Bgi+IBChbQqUQ
giJMNgj/rHdixW07QH05zHfR38QxFyn71JfElWUYgoK0nU+4H9I+kSyQ3zHXPhGDhpJSAcJpRq/G
8CdwV/B+oeROFHT+sd7BURUXh0poBk9cHWp+EjWDmo+fRbdBjF+4Zrdwy7bMGYy3rPMz6OgO5Upj
IlHTqn2BonDtodhggl9GByQ2u5HENeIw2aTz0nVLHa5cHF25CKhilYlPJMJdcwbOAkeGzmKBSHmf
Ipa0RNrzwDz8FYkkHckxIbG+jPaVRog6tO3I/MRg3aan4dv2Tm547AewJ/QTmnyEMnmjMMPjPjf9
/2paBFlw8fXbOkY6zfDYxiLyTEdHXVIonmHybyeX848IX3T3+5eI/vpOHBrJOvPRR470dMaY7EPf
d4SUKqN750u4vujM35D+maRkOQzs6ntF/Fwb831tCvjWzzd2IDMcSqAolSjPE+lJpa+bmDkHfyCo
ixocrNalFCYfIRF4AJ5TYW0uCdkTOrLkYwwGqLyAFuonK02Z9DqU9NsU9zCo6esFpI21Oiql0+AF
evhH0yJ6sCRa8nBGiLyYESIUwQxjhzUldXalGpxwaaIePerwsot6I2w5Wpsr+fQBWY3EsJTjAU6I
2hiPUgBKd7WHfEKFgr+VrEcRgLRXIL1cbWTeoQa0ABto1xhDyS1AQua7lzHYqXEU3SN7hNyQWm/N
Nnvsi6vW5NqBOgbYII2S7mcO0xbgP4tEq02dqy3/CqWjEMbhX6VQSbJQWa22fw3whmsGZnD/qYRK
AZ4/ZjDt7wnJdWB3IYxJzoGSp8pN8mPsoDxMb/Jj/rAf0lackU2/Qs6efq6lpcSlEDWr/kAjkbjC
qbWpeRLuyDBERx5BZv44iMhNBD8RnzBC9lh6etH7DmNpz5FuIr5tOJ2Z8j5oU6OOclZhXTJwUwjx
3tckBn057ctboflWdYugKA4pZNA2vXaQ4fxPPizES9eU0caha6SblG5U0ROG0HXUoDISVNYCZEpd
cbhi2UATPGey7yB2X1wWHVl1uJsNSab6FW/GYzhro+NASIsOg+5kjzcykw7KDaw4xu4HHjIiabTw
UH1DoxLLIUyMJPOqPunEJ3I0XTcZMKwlDDzRpRPo1KyE7PlH2I6HsSjkW96GFj4tfXVAOSkytR6K
z54D7z1AmD4HH3SgDytVOOIwcLKd3yhgjGg2IVWK5IioGQg1gF/B4Mcsws+nF9bQab6hqlYBywLQ
yloOf5dPH5AdsQICW6MdOx796uXCit7bT3ihyWXzmXfQUuCpKNACcJQ2V9P6I3f/QIjI43cAN89Y
y+qVmML0xKZSxPF0K7htNVlbkC+1JbnHWhJjswmp2uwfmMVHqgty7XRkIMPokBcNfXG4RYkzpbnB
21Cq9KokxWWg0GQ7vOF6Pd7301lKeLgipDMHVo+ql9WrKe9opO5t8Tlo5zqhyDV8jZ+jYyc7whyk
QjbAuPaKXwytiL8SGvS9xuWw+VXyqDsyZSqqe33V8a7au5gG7NdHjtVXY9wYb6eNcdHZ9Xa9dG3Q
khZRRKt9mGKfNZH08LV+ra+b2poWKqPD6Dw4caOdGwPpBISfSoU2FtPcOiCwL/v3YWsW5OPmzJzR
9Zuj+LrRPMyioZtY/1KuSbtG6wwO+sg6YrfTZPlNIcLzjsTa7iPH43pcepcpy9T7kEbzo0PU4vuZ
JNped6TFpN/cMCxAUHqhx22TeFDOX2Mtrh9XG4XQn4HGx1Fr7g3cI56QJp3vFVOL7pl5JvtAva3T
W+ygGfYRmjOlMETbueHc5Lo3nW6fDB9EYbr37z3QiWkcT2P/e2g6c3kxaHOXNZQWMAWLPJAhInOx
MxRG+3vrAWu90aJzKK8knmD6M/3+nstbiUQTOETx6tO/dSFEkZ3bce3WXeVRFR+wzu1rRSh88fR3
AO+lM6p4cga7RXJ9VcBkoc/4eM4iRMUOWBxSRSdpF6YNaxNjU/iC7LWu8yMUzQeSDp7EnfIxfjIG
9Z5ORyA2wm1In8MCejT5/TAHr1kNhN2IrXigx9loT97RyBwfCl/SXw2S/o6GDPG1e2jX4kZYi/HE
b9dCOI8hTdfEblnW+C6Fmlj/smAZbsmuOqsq7VpfodETqdGcVAe1sBbu2uc/c2AO7B75fu/Q3XXr
N2fXNSeVqRBfDf9jJ42GRt/oV4cYQzNlX0C7pCcuRIB+y8uiIQzkdK2pznjCL0AS823vVyaMuzZ9
hamlgssF9d8zhMzc05u94V/3CMiY3Lkx4u7phvf4Hs9De2n3dOi9UFrofTIWq5fMiDXmff+nhCvp
pFF+DqrtxujhdcEpFVVUWAG7161Xo/cQ3EV8qc8Rlc4Ulc4eC3efR/vm12NI356ip7Okc/McG6gJ
fUQlrED3d25zCx7vo+QdYkTWPnxpmAlb1BAT7nP6BjF8I2aXYFq4P7H784Pxlz6krAN107CqhLq0
eTuJTv+4Ufh1TsMq/m1Fv4b+i840vsG/pET+i0jv5tzDO+ZqtwmVSFayoDbNRrjSvW3PLvwZnQtA
VT8GYjAP/Cq3Jz5+Tx9z/UUxe/pVwL/SM4lk9QIG8WzDzeJa7zG4j7Bk03Nx27rG24RMfmOf+ZKC
ZmtphSrpPxy8eyNqTcK3OIfAcnRKeu8uuNmSU3GFCXOiseK/vmz7sjE+Zz/8xZ+AtDPWWWAHPKMM
/vT8cosTan7v1z2Y7z8ABVH+T9/XePf6FCVWi1m/4Mj6FSphdHVxL/+u//ZR3Xt86bMk0c9leBpm
fRDU/KvqVf6EW+pkfs7PFpGGmwHMC5rXxzaDF08uB0ddlgf3p/ahDYLWCBvhFVWi3S+DEylByeTT
1WLy5bw7Lh0zs08XSz5ZHbPUfLh1f7hSLDFKWmXwlzM7H2TEdAPmOQ1KHvAK3q6RiCV9YdB6tPwM
Y13eC+ZzGLy5+eASVOmwTHkhOPpbkEfYc9451k+xj3+/+bKNyxryv9U9VCbeP187z+Xnc+kk0mLG
rcSVmEtIjq5HqCj4N2FXJAB0Ox08pKcNd8pieY6nLIj89hPG4ZS96KkO0JOyRmYwEgHpwEH3UxtQ
a4GPay2slzD3n4vcJzTFpkfpYnOkKiPGGEBos39/dnt0BJwZaT8+OTN+A2RvO2slPkD3bDnaQGSR
9KXKouf9RcA4bM1VIbZ8VpUzSVJZNYn/4hOO5G+HK8H8OlTMtAb79v339AdXkCYgoxtym6A+Uqp7
9fkj14a2L791BZH3QBahpStDsc8bfruJfJ5spjCWzeAfNQ7u/x3Whzm5slueCBoqWEnWx0qdKxgc
7keJX0Z0XQsf2E7i7u43x61+C+vJPDqtlR1XvmQLrjT7yKPOImfD0oejOS3C98djwkL84ajgDd/s
29zb0OBXbEpbCPGXlLvUPQRygzyPNBawJ2RmNyMNX1llambotiL71Oz4zOw78xuQk4OC2qJcaJmq
/pawsxmBRqglkw6/hpvM0sw5lk6j1+htu7o1OaqG9xi2HotXv9o+R0WcbR06YcDge/9ftV28Ea/P
U+m+DtSZuo3RNRnf7X6llxTd1IIRNM8X1drfC4yFLnIVSI8BT9IUKfxAwsvazzmcyNMoUUjxHgEf
xwmqzDqW+PEre5cTuDT5imVRnxHlquJMEE10otj24/WAkJTviO4PvtGR+Yq8KGqEMwSSjDK0r4OE
qsaIXmuL2y97ztDqj8frLzxdACxR+Vry2yCeddZogvmHVg/cU2ykgpDlHexLbCAMAJUnrhEV/5fq
FIxJLR3enWW6CvSog1oN4H3e3feN+I68p63VRBdAJdCUzeRMr7szYCHf/dWADD8nvdZ/kP6wbxpj
KHnzdG7SwRqN4oYWk+vaOt/A8qbw/dg8SBFSkowLPIxsUAxy2qWrBKzqMU0L9U8daICUQb7EFnoT
MgLwBeXuQrWU3l99pMYxnWSSdiWiC6NfCeSUD3rg0f9Dvqn218fP/u1o/45XICgxXaohODQH/wIL
1UdAQ/EtbiQObWTC4jdpk2nG2W+l7tYGOoyBNTnNnovTzJ5UY6TFIzx54zPntY/2Bx1QKxSKAcYe
0qr0LZWHDIRasIaOUPIu4WkSzSovlh3Izpd+9dR7opPYjuSyjtKTyJP4WEfzAattt8HQg6C52cZw
w/ZbniNTD2UuCmiVw30O8jShFNwkBkPsRWO59K3okugMcQriPIj52F/gqAEcIBggDZTlva2tJ6Q+
pE9Sx8DSwQmaBJhH6BBuI1sCUStkO/fg5DWQ9ir0S7pmT/0fco57kIOzyer5jqq+vftJqCL8NP8f
N9MEeHEomRMSRF/Jd7qn+jcYCOOT4fqxkFKOK680G/BoQNY5tt1fpSK/xX8oF4EwAeCDbaxBlrhg
R1vwbShXXxqYuefIfiNWBn9ou/u5DTTxe3cwI5ZlmRW3GOsqJ959WrVRSMkZzDl6WyQtb9ueIta6
oKiwNroi8BvUB7fAWt4CgsTUv5IW6Xl1NSruZQT0d/qpxrSapJqQdrf9Vo9eFocxqim0E/Cue3Aj
TlE6fAZlk7bGtE7D4g5PCTpQeasZfZzRaSa+RbUTAhc2yFxRgDHWDyCBPxttE1Am2n/L2/Wxe0i/
6XP/nDfxbcWTzFoYi+QWH4cl0RyIysdA2qp52xd4BAM9WPXyP7lsCfs8dhuDY1ff25N9e7WkmkFT
DsBOmg3MTrPmqDIBeKXfAxhZiYU7DVcxV2b7E7AhzEINMMoQSMN9TQwnj6v957CFYOy7EhTw69p2
99JJejnqnWRzi3J9D3i371lt3Y49Ool/0x6DbWaL/kwbSfreSuTVq83jjFz84P3R1sudGtli51ee
9K7EgiCZmGh+j25C5w31pDZnD5p+XwcrOH7B0YyPxewCfwkm7K+JS9zTOe9iOAfZcVZD3Ehg4O++
G3HRCJ7ERDunuuBSNgffingKLHPZg6BNOdcAoq2nW927Dj+hmqwSKL1YtAi5fJFZE7UR+JHMTKba
V4kF3nm4NttLx+y3qPZqA1XNl9zcbXDGdMPOgE374TYmj7jVkzZef1FhwTpTi2ojZvsRaP45ZDqu
xlVDKiGURMxDREOpBhh6Piu6H1RYlpfNWI7kQjBVIFHt4wOyCklhzRzQbZmMuppEd+DQOeqQG7ya
Qib16eDWQ9rxQWvEpxHTDR65QOobZC0VAIy6k+/c0/g0PnCcv1KaZH1tBZTKAx2RS+nkuJHSuIMu
9cJ5pF0DHMbpADnBeXLF1hGyz5VjP9iOLj1I0oMXlkgYHcVsPPhQCDXccQ9fwIG9QIJKVkcLb845
cS7RY+bG1mjXrg4hPUoeNtp1rfAY1aYrt28GZZfy03czKPrXnHyFqhITvUTXHN16te6pFlUr/RYL
L14euDjCB+4h19pDbRcuU6ORFl0lMhR5Nt3A5jeGuPEe6CLeXHBax+eOgnkMlYNILwNELt+tYNQO
Jmmf/igQcHVIGJbXPzPk/xhWdAm5B7TG6xmTdEH3+EUlOnJrXmlFy1NUw/RXxU+mEMULY6KyDA1I
mKfNENBPxsAPt0NUqwz77+enP6Ua6CbEaIImP4k3qKKv+oTqIzLR1wpb/lFtpIVu9wlQqp3xyWKs
Q8XNPE66NNSpLks2PKMtC1VN0HcqP9VQpf2XR/8YUCRiUh5PHbNb/CKuiKrIujgpKXulDn1u9ttF
PayzNe4pzOr+6u9mV5+yI09P8x2yIcgtHDI4/0CrRL8DWaCPIk2WI6yrg2Nj7fzqvQb7sOi9Gkyr
CrUTKmxho/ltwqkS0wpu1eIGselGmU2ltoIY0BoVrN3yXNbBWyXTQnDyDkkVahJ+9h/RjZYzGENH
tLihsGP8uxAaVLiClcBK+s3pa4+cQ6TqbqVDC2hVfd7VA+TFBBXgF9SHaCVLsPw/Z/Lor4yo+MKb
uBBw1HkUbhaLN4zLI0V38nr18LTyswWgnH5+/bMn0N9x7zjNtMhWcfBQSUyXSUdC5XM3PvVZ4PZD
2ddecFlSYUkhg0rDMhrATQMaNuVa+VJosJ7oXrekBYyzbToGGvJ/7BOvC7U8eraZcUaR3R7s+tQ3
qEPf/lr0pFZf6ubIRj3h2hPqaH2LPjG0tKJ4/obXWyEeIyGTu0njRWjH++H7He15c2p3uhsfQBow
0sh479pfqL6ByO/rqoDzRbOa3ZoOQmWdc3i0w9VoX87ta9hC+Xn+V7/4j04TtGWxKtv8mYYpNB3K
5K4BDYQ3YrZPmIunvQbqusuwOn5VIsTWlwPW1EQxIF3d53WzokR7dc6b/ea6rvwzhg8z2AL3sITS
bAcH9+GFDmjF/BmneIJRi37G2d/+5dojgnmQmKefdbIO7aR72+VtQ/gzz8FlLUBlNEsmftgufcua
nslKndKo+TS99S6jBsBzCk0XAalXX9L4Es0MvbwbXoErz955bWoPurFCn4WK4j9zH9kTUsLt8ri2
AKd5TtiXtp/S9BAhddqpvAj293NSC7oRVOC/Wd720K2vejU0uUjg6IYN7XneyG5+ylvaxs1+iph8
+29v+onprzAgwwubYjLxSOreH50MaIZrySUmGqN+u0xR7tO2zXAlgGIXUx9uWPtj80/uDvIDg8DS
Vw19mY9l/YCpQVfVx1dblUkZd6RBZf6pOr2dzTpGB8po44JAxM8BBZjRF33dti5pUDZJBy8IrhQW
3l9WSstmnEHMDXowJF1IpGwUXhBwiRSkmUq/dZy/s38Mar6QpcAIhgRcxfDm8XPjUPV4FVZ+B2/o
Bbm5yUIgVXt12KIEWR82COkqNDcHEXZ+590PA5KuEjScxp0H7hSVDbIwHHr0r6Bba0xXlY0NbNd6
/0S/FWIr2zIdMowFq8/fQTMhKtlWcKOAiZ115vX2r4B9TsWXj9Uu/cBGrdMwqYJyCufcU30U1imk
k4XtOKLx1TvtJY2mDN2gEN3gnmWX2zWiexVHScswg4b3gAdsnm/K6S+fdas2P9RJsTF/EWgv1fcQ
y0y51evl2QBYuFduslm5WsDzKCfRQZCEQ0/Tr5LMW11oRCzahz8t3uca8k43Xej7J4Hrr9mTYxQt
ZOP/lbe005ErLns0NWpDAhfnmTcSmk4478JmvbvzF/gqJc1aqBrzr0lncu4sKhZXr9FDg8xtS9Lp
DGvha6Qlm0tx7qy6NPl7Xwih7fI2NMC7MfIhQNBNxaK06iEbJTYWIXmKN1FcS/CRTIOtEWLE08WF
oYk3BabZ+HI5QTFBNouQ2Lqy0qFePIkSnYut3Dr0oS0iMKl4myFhRNOZQ5UhlwXZAjhqBahxwycw
Yza6Hdztl7HyX6PH1TuAfDa7sAsrQHwgmYMnbaZAmfjJow7P9kTB0ns+/frwnoYZnpVHz6bsEzqr
wXGGpnw3hMxWzI4vtw5bBdFRx8DFaMlrXP49gepAq9HEhK0rjfxgDue/d1wLMQh9OKglYgMYBsRu
++/GCkKsk/o7ZOQ1i4Yt2JzhqbCDkz140ReWTnfklYOvUO6yhzaiDJMkjQ5p4ysDDzaFd57Z+Xi7
DfcUnldSxr+oUNP8kbrM68YueWwfMZhBgn9292QyfoPsijL9Hr018i0qec86DKSD5Zc0Uk4dmz70
9IE02pU96TdWjorroI8Tg5Wg18nkfuuX2xhK7hN8+xkeMSPxss7tu/mvWX846dr2bbjp0RMuHmOv
A7uoSvEHcXlyH/IAdJc0DYX0e6V2cp/Tj2zl1vd+o+af2U4uBw9R6r1z2rZb35yi8t7bX32aaJ7o
tjFBLV6/BFnuPqgK3CiQmzm/8A/8DtC1V2PS33vsP1sKdcnmabb5230BCR6QpkUD9AG8vtU2Jjvo
8GfEqI1GuHtE6TW8Vx1cLx+YLdYohd+oG7ec5BoXzd7dDvYD6oPGPah1ylbXrGN3acyv/GR+oTxa
B/A+dNhPUtw0qYnTDjyqdUaXQygS/hRtgF2DlnMaJQGlLRr4RfDzGb0vnDEh6D8Onunj7Qidkb+D
fo7eCTunK97qPC6xemUNOxQcPKD+n+nBPgQSapDNH2KTqimzqEWRljbg+Y/p3qjUi9LVbGf4NVi9
C6BsuO2SOW8xFaqw3q0eLvrflIV7gCC9cuoxgywmJV0QEsq3d+w68vkDzUD4rLivDjjMaUtpGJxm
ecS3BHb9qLl/SCiNWvt+/GPAmYzvFR5JZz3xaZPnDypkFTy7lIb/lyj7B0zFZEPaGB9oRWX5uKl9
vUkl70T6/jYu/TjqysZU5s8HZprXbGN/QA3uHrXa906C84awMapxlG21toDMh5RgWW3G1yTeLXPE
ab3r5ljHX2Z4DRlw14tbm29Hun7RpVdk4Wteu0Q5bGKsdIf7CW+aM5jBEsL/gGaqvep1iuDXdGpU
jQdo9ClMNtguHo+oWg/WCe5fVRwMgiutvlisRreUHNvAJUytAsXVxNqPDRcfEVYYogoWkcI/tQXB
l4unW/hSkAG+sA4ShTw2jAEmhovMH8EUqRtll9ugyXgiDZrwcltWuRK+RVzC2cEB2H6B5lE05cOw
iLYwC9YaSpbFw9KA+rW1Pi1J9lRFz9HcU2W5IGf0jZZzLZ3DjDaC+JoqUYMW/neetQYWtajzoMDI
BiAGQ7VD57JEP8YWT4/XzW0qW9w1yhPeyo0nZAbS5wcOjixswScP8RrZSJXlCmCHxZyt9OahSmnx
rraxvWZscQl45/lUunyMD7BX6qwvqNOOXLdUkhaT3Io35ZA7Yj/SAf/oIQCxGQQxpJIWFnb5FNc1
5PhEQk8YzhUPM4YLA4bM9N2sHgcoaJ/j4/BB9RwTM2mK5EmIH3Mb0Uv33K9DfoK13LVhJZ/7VgwD
mZLRrVsGyXg3PAzN4Nw/DPN2q9457BjJK6cAm/k6RbfKBFsltRWElA4AxtukRuHhLTDhvDb4gEht
m72U+YLGZIMP23OtblKrLzBQOrBVqVJiN5nGW5zZhnXgk9TB6qP673czpCtbdOw8hkfMVSyfG7Qg
1oATrjJwLmiS28L5AhONgpVm/UiivN6hweGly/CzV+4BLYSJYbAR5Ul0GH2xuKzT0ygd5E+yXRyU
OtkgoWyIiTDeCRheOfa6PeJR6HmWxHAWdHQGedngohyxOdSZr3UMKpln7A2WDCzpotDLckHCtUHc
TILduz57e14SfkUjQm/EmD07d66hb8zTYGzV8Tfk8TgdYekv8gXtB3haKi82FoOmj0Tx6WQVpi5X
G4edG+jBCQ9Hkxi4ilWQ/sroIKKtgo3zp0ssItjg+ftah5cpCKg6z0kd+QP5XOM7I99dP/z1KrbZ
qI6N9mFzq0QF9DbC8HkerveeuXlMV8zhkGA1RwLuNqoOQiQ+E4AJZpDBcsuETie8ApwUxEisxwSw
cS04ySh4ziIIio/XjxHdJ+cBthcGAxPDCJwqM5YPKB8n8BZsmDzIbfivcQFGxDe0mqyz7MBVYTZe
YzZSzILXfIrhIbbx8TiAqCbBmqe4DzdN0+F1ErdFgI3dhm8+3QGQTYjBHq4LXLn5lfcFK73NueN1
C1blfIlvJZ+HB9C6+klECWuFdY5yV2jPTRh6pl8jnRrxcXKIPayaIJavNjZTd5ZQ4FaalaDPxAWA
6oPp29SYcFSQTXNljpgr5Oemn01w4EB2CbNigF/GSSYdWoig3PD7jO0oTmuUFxoBxiAMEbYpPGkw
QE75ALz88uixkczPEyYu7xQuWCgMkyBvcnGXxhXO0gtzNPhvj77OMeeaPILczOfa0aaAlA3zEMxM
UYQdOuXUptauNWCx5zyc83B5npxZiRh/FXfDxOG7Kgr+Jb8MMIc6wIgyIp1e9mvOB6JTVGWsULeQ
s9qBAEV7hKiG84csP/r732SB5wSCiSV7eVzhelkMLNPfxfiWoOq8jBiNqGC5JhYvtWcFs5klrL38
pP7kW1wJ8aJk9+IKxMjxGs0Qc8IsPkQMZQY/Kl82FNOPXmo5g44TWOr3PjQwANEVg6XNG0I9F4xR
sFqBufk8nM9cNqHrM7XaiYc5NoK465bht/NRbLMeYyWNnRsLKBcNcblXffaKiSD/BmMcakyObyzM
fkgx2DlAxoNSCJPv8QoPtMtjiB9ihNywOLCc166DUJoPzqMY9oMdBRgL/HcJbzzE3iGqY6nIHABF
wztAw0RD3GB+X5fNDayvzo5aR91t5z0GRJaHmGUALLKmo1kGv2DqYIkKH/FLEr5tw8HrA0j3ex+0
Njo31yVn3Lc6NdwrsJOB9RRgEE79rnfwzSnBE0aHMBGdNaRJ2vnQSj3gk5f9GxZheGelWPAyUpGi
fr/OzjuvlYVHLXpSEHHr00vZ0zuWORmy2/fZot7W0Xz4wjbj69ChLPGb/HIpmZxgTeJiI79G/sjs
0R+g4eUzMP+o7SDB5bmm9yGMtqBJO9Erppj6/JqIIP4QABHkMPQOhNlYl1PMWzNvZJ0Jy8rnpG65
MM8JH5ztjgvBJsqcu42PvMMG8B8cKyaEXvAzfe3g3MTsmtX5lw0WEzE6kCxYvW6Y+m64Mvd/VAif
kzN99dT3JPvmBBZM1NStVb28yk57A+zmmsNgHEIq6fFq5OzoofFGzZC7eMxofPQs94IVgzxMeIKS
WjcX8NWhiYARZt9FQWQeISB+vz2ospQQCDVAB1ila4waOkXYlHcIGgvcLqIazSOYHy8YOVu0ZMM9
CFgxbc0urxGmQax7TMrwPuQKVjycR97/NmcGDBVIALB8vSreUzANuiAcgAetGvyz1vhB04av4p5h
UrQNDkevYf2rmixn9cHqMmm1rL55gp/K70urGVpkImaz9X2/EzqfeU2Uy7tR5Za3q7a7jUAlkGMT
vZ2T/qPx9boC4j/g5AFeQPF8rgaHFvKHff0wMmk7UWfos3FckVlnwco8eY1jEtaM+Fnwyx3Ulhec
t3sMTaPxUwVJBQ1t+tftNKUQfkFY4yN8PBGZz2dgrkc4jS/cVa9yfLE6crbpWHfWeLnP9FCAw+rX
KGAMImTeavq/sMDgWjOQTLzATn5msFo+cge8G3PxARBhYbgsg9ALo0qnyWgzaSKQTbeQiLF/WfXz
ajeT1JwksJvho3H6beDM0G7Asq08vezlJ3CI2CYNvAbqwE9+BbHfnYtBW0ecCTvKS+hnWQkbP8cQ
rI9Puk2wfWyvToGxo7iWsdsW7LqIVgyspq7XaFX+23NSC1ycD1lYz+LM7jxr48uFuJr+b6XTMqd2
krPOulWrXbHcff+UjXYwjSpPmUg+XQPA145ayAnR3Gx9KIx279rG1u70TU9Bckv37Lfm9cisAQxW
O/YwiWvgFh2MI5qQkYP9cju4UZZjmcS5LEBOyrdNMtq8Y+E2hZ2Oi5W/oGbwAbyVBjcsR+Ni/YyK
tU3Xg+/Hflis7+tiTThn4RG0qbAqkZPiY0vDG3Atf/W9KgCr6kNAAhfJmlE6xt+j8MEJqnVvV0Q4
uZlcAcyKqAiCEt69k+HvDLLc8GV07q+48uiZW6BP5/6k1cI/88mLbJ0m2Wnas6hw4KIIg4ANxxb4
9380ndlyo1gWRb+ICBDzK7Pm0bLlF0KSbQYBQiDGr+9FdndEVUZWZtlGcLn3nH32IH+Jf9pzCaGa
NUhA3gzn0oq8utkCEwklWoMLX4v507Cz1WxffnX78KqfpJ/+In4rCL6/aojaC/c15wIo61Xr7deh
9RS8MXQvDbX71LXa4XbTJaAtW5PIWflUjXY28/uz+TdekVjZaKu6xMWsL8YFwJF6u8zc8Nb/dgKs
NEdJvPynOrwo4DW7nXk5VlVvK9wo6jZdzl5fw4/SOFMz09PaJO6s2dKTPb75zxqjrqPM3HjyY8HR
mDLkU4dQ94GFGn/9+GZ03e9r24AjElSwUPDpfi/ExvLBWgzcmcr9k4VSrgdPGAINIjbmZuDguqPe
ablT8/pqrmSSDGDZ1nvGeDEK8PKgfptcVYhIMVyFujC1VTcG8WbOwXSyYzTFe6YT10k+Mzo7k/qS
BaV5hRQ8GS0GrW+woz7Oo7Zs1N982D+TBZ5iHQ0wgGtIO6C5Gnv9aFcr5DDM1Ca/VOIAJ63EpJl4
HghFw/tzCiIAJp1+QxmE+6mfMLQncYUmEJdNTKX5dzIWnZiuNWRTfDpdBnIYmUM6PVIc/jchHY9r
WpZ5fJdjC3vic/nDrg0AwNZwXxfzGov1eUsLbK6+MRzF08b5Z+nJYd1sOAtqBPg0XNxojcvADYCi
A8FcTMcW5Ztuo8PaBt/DTJHLgQMucs4lmV8ddQ7Sf35IpvfcY8b+LSN9wdUQWsJkc4xZL+5AKwxd
+1vFgMdFi/RCVMSIXFlMqpHwr0ACi7zrgXZgX4ib5/XBrWi4RAgnh1Cnhm4CefIaFdkDmJr+zKAL
kglwxl7Z+G38KvU4tUj7o4ibili6mgckRT6qR73LmcIfTLXMjURskT5jqk9VJZA+abcQUxW3Xp0n
/4p1gzOcAngyVeJUr/AAJwyasSMZO0bM1eYoIdEDAeR/sHFM7quPxYT5RJz8gktnS438ibeDgjUp
gSvLCj3YHCyLiaQIKrKfpTgorlnEfUorudRQcuyUzo4iG/LMOtueEl6PIJzn+7k64yRBF83YxqAK
QgWHf9Y082yZjgDa8dqyGICfOI2DHgDLAaXSl7No/orm/LZ8bOOjMdfdBrNtxCLo9/0He/mM+hSf
RY+7zfqQgxh9nk9pJsqUsFPpPNXBcJidxHS8qnK3HECSYke5FZ4VjaMCa/TSa6YKJD+kdyhOcEZZ
F3j+f9NqXvCG4tx6TRUq2v/dSJ8OtYdJBdFGc5Ym3sfG8sTqXeOI8VrzWfiY9ffLBzdUY08BvXt6
2DKmW5mbR3M87iXsmUSnle5U79QwNAFysW4NQt+ofUz84qemhDBSY0ch+tqzZ0zAGWYR9HBT7zS1
Dc0eJHLHK8VYcs9Jd+WMxV4leJZ8nmb/+mcAhxouxx2EepDD8UICyS4J8OISz0/T1s25IIMWYDiH
oRxDj2OP9iy1BxzrIpAdLz/Rj4ZrVjsf3ogs4W7y2ytP8LkEsjDq3dgdY4WJJqwq/KDh2ZRPC2Mv
POGGNeBmWXJkWwzzpnQRypAr+0DVLjAMy+O90ayQVplfRXTGdKxogrJdynAzsiW+dCHGd4/f8nFB
5CHcQpytsJ0/YpcTniqGKVM4UVH5GHx5r96OvuXny8qO/1btEjACjQMdIa5THX1Dh4/DPoMV+pFk
G2gqdbcVh1OrLh8CV4Rd3VS682o5HbdJdLQYb1FHAsWayPAUeTjm8N7jlNODYrmpMCEQoDTfYPf6
soKcU/PSNB8x10f4EIYnvEpInbCZ8ssXRolOHk9xSTSuXdAz/6+PIKJAIDh2GiZ8mT2dvdl64yd2
Jw+gqN56b9OGPrjpg2e+U/U1/ny5scR/pmGvwLlcpvlU3cZA0iIRfCHN+MPXhp1d/eLPC2UV5sf6
tQMDItNDKVwdDywoIY52TuFDMyU+0yCxr4B/ZS83VBwOoukNht5LXZbZM7TliW0SQMEes4vLhanj
0SYEDX76gLPakrWRnEqYi9JCx56kviFETz9xMKsQBw12hdU5zl7LhCUk/kFu17D6c7tmnmBUjVyY
W97ZBZalC7E4KBH8GHUXs87Jp2IEuQT9zIRlR3YBn7MDIH45AkQhbmeBqR/Dw3NG/ILpKCzOm8Qj
BppZJ+MqQ8lfb02QI2EZgzXjQbx8uorpCD8V1q0DYBiIWRk8vuqffNdRKf21Bgbs2AwUmzHDdHDz
3j9oMzgi3tmuedtCYtc/jCJyXI0p5VAlZgbj7U1BKtUq/MqiPVCy+F601JqZHZpreB8wM5C4CN9G
t8wei1Tyszc05NfrNOn9B1cBGqO0JIaFuJc0gN4ss4XlPuV4QyFHfPJSZmoBnUPcjT7Yqw2TOsvd
kbg2Sh5pcRfglg8YNgYPtt6SYUT+UT5OKshatOgu7DnPL/GiDpgf2sPbSWUcW4bye2SIUjPRKNn1
6PDg8VDOEEjyK0LtdCJaCwbWmdNDUWlc82FhRqx95btx+GjFLVTrCgshc/4e3ZC+o/UT8ZiKdlod
SmVR1DuBoUTjzCCPzHty5VWaCQxc2cQKIDJbE+Gyiy0+JMmxrHY6ZsixO1NdZlGzmaPPfGlNjdlz
JKw6fHE57NOtgoDpWBmfsYgBkZMkTj165nMpPrcKGkjTKlRW/yoMBkhlf5HqShVcHO2oTu5SzhOH
MxlvW0fZ6U+nwh64mCeSV8GHMvw3+AC8MvgxuN6081TbPQDSBVv9aMCSkZa+GWefNOPG/xUykESi
0EDoQrgf4JKo4lg0f9d+tcu/uYVUXPU3L/CzXPH6Kh0fZMle1KmbXLHyxqEKfKgc0C1Uv0CHZLnA
lrfJVVdDOCPhzg/DoEnnDA6rU/oFBEC8F27XqLc3khEUOWaMRSBD9bCbuLdEg02dOoZh4mPwnypT
pyAFzW4dgUtA1/H5Zpj0vDICx9CJt7rDzCfdK50lXng7maMwwpCW0Ydc4q23jiu/go+H46Jl+N0f
yVo/FCHKPoWfAJ1mtpGwbwHO9VLVzkvX1FcDI9G31YMmNJ7KJAAdmepki4gjrHFSDIInQ2iK3OPs
X7fyxHY4+cHrox0W7Uf68KPSIcR70L0XGlh4dreIscKXRiLv4EIo7P6wwAexpodnv691XkAL2/1X
tqiaRUsd1cnWOB41YZPLPqd5hcxa81pQjhb3bOeVQpZ8nSLENkw3P1CR1Xd1BpUpEA0/ZtXhe7R4
3nHjMHtXnk4CS4Wj5Y/wmL9KJoWqLdP+dnYKDoxgtAPlIAlKODKBuPAZNejhnLCJV+MGgg1a7xXF
VkKPIrFi7Wfoiuk6B3jCPwPNBiUtJyBDDc2eQW8fAgnOgSxZAz7dT8WXIzxYa4pi/E8fb7v7fEvL
RllzspIZxia0KCBQybaTYg5Q2l1pmycRkP1T22SUf58y+o2gmZlB1RCwNJs8CB4czG0GqKpgeDaZ
uP4YxtRueUmO4VjE2/v6LKvSf7K/R3HrUp4G3MQnHuJvEd2puKle2zapnS4L2gesBqoCEShJCRiG
dIbbYoNhepyCmIK1GDIbXo22rNlI2ToBg3u4poHhrzdrwYF9CV+ZG4bjDGZb7HzrbVovGc+WN3Ld
fQEtMRMOTpvZe3AFuKqzz5YqOm+2kr7X3tN0eaihRQJWobTq4chSFj6dzDcDVVyqxUeOvJSfIC5H
gX3x0Gn7st1XZHkBMKCjMrxCx6UT8VFQtIEmB5Fkv9jwEm8GpPheZuUqaTdVt9ba3RjNQ3TUYEyd
N4OLFYK8cAFuBIbiS9gh90H3WhTEu8RYZrtp72I+JTwcA7Y5RZThKO+gpthGE2SPjGcQ+sx8M3eM
mELVoVtWmBtkfErqd8xTXa1eqoysZlcxhXNjqT8KCM5BvcBGrQlNZq7O/rws7tFWPbXTVr3ut28V
9urz9vYEecpm+MweHtJ/nJhiq0LO9nLoqwcbolcVuTPx8vqT2bIWcHufFoy/Gi5dFl9b9MMMpRIb
/74XRFNwgIzcRnXV3yZ/VXghBgbY3ohO/rkshMWbnlTyDdVrsGnOudlU/Dz+uZkGSbgOu2XXL1Xa
diMQco4MFuxcL7Fy8zjA/K82Xc3GefZaF5DBDfuNsAt53/uQCLuiCqpu+SyWbQXG7SVp8AYMJkqk
WwqookOXP1cTl0SM5PEZlmd9ZhmjndZO1nthNG+Bnh7qJvlmvBkCMag8Up6hARbvVeCsr492sAXY
rKr70mA0z8Vy3kNO6L3x5RFE6VXM4AiE0pcUNL04z8pNARVkIxEE0Tup6naF31NHEa1l2gkVQoTV
OfRv7Jr5Z0TbTX3ArIX3GmIWlG6olb0L6PtksRDPXdHK2bHm8m7hhc7IHn/6/OnpqIWQetHqszYI
AKCeZnuF3VHYI3LE17TZ8W2Z5/Iek8cGuzqtnJQW5uWYUHXeEKQdBXk8pQ0ZaRvxsQxpiiS8X8er
zkhI9+WQzZA4Ny4/0ENfBb98fqe4KSIMwrO7DJi2CqrP5NJktkvEY+e9iEYAP4RoBKUYH1sy5Fj4
sPcST335/EpvHtlt6cIqMYljBxHGFCwmqMTLjXmjBy3qdHRComdmrgFfnBAR6F+5G1Zuq2Pc6xa0
vtDPcaETnJlGWF1LkgAu30yoZTzJ8P3kLiJ3B0v4iMARwXvp3TobjUwKEc6WOPcsQDLJtDNwHqBF
fE0QLcDIGz2RJnp0CyS1AwQQninHLYieeVQ1Nx/cMGRfmleqi13qGzU1wDzEC2IcNdujoaLNxlE7
of/HuZ7DOuEIgNXpESpYQj96g5fOzTfboLJq8Ufi9Cl5ndrB6/GeyZes1ApdwIDruRsVcN5sfDJ0
iYqNsYPLOhBpDQCIykWLsuxHOjEAoxEH1ABroLGZroDnP5/4CC3oCM/bxgdvpN7+HjlJ3/UxNbyY
cYX2XEUwMeMA+2k82FVtLb63cb9V4+0rnTkp6X+PfFzpqe6rD92JZQi6mFrXHphsXXAdZBS4GrjG
E68ZGl+Z8KUXzspb7Ipx//mp9+jeA0YiYrakK4i/op6UUhq6PGBQFa+YGxPw8WSEw/AgIRJTZGpH
r0Opgyv/nD6HYdo3Q9qw27O7sjFNix5E0RACPYIuxd+iZqNHxAafzAS+GEkbVr5ug0hLoUEDlRTO
LLCS82BPqVyg/gbsyZ0POAjMu0Veu8VzJ+nwbrsKQHKRlPtS4sTL5704kZRCus3G8DVaGHMhgC6H
1GYlTBhSEYJoDzLRwKzGOPIXa8v+R7zidZR3E/h4f5O6w6QNcqrhN48jU5jnRi9PrWnloMnwddnT
Thn7cAhWyyDokGBGt4lfF3isEElZE7niic/P6sUawoIFF60K2uhXKdvaN/9Dh/nnAAkas0SYVS7f
RThKsFDHQFtz5A8WVOu0Oamy4Up16+/DjVGhQlMea/GgAOzV9vt3OA6r4gofq+BZU3F0mfe+4idl
Ah8thLlyGI+1q0YOP/ipQfXj8+A6DRhIvk0xQ2ElDbCJGSew+af2O1qAdA0Qp3aYeeLz6dYjPfb6
bSfbnGwC+gN4ZJPT4fCGsGyiPQkAum31klSYq1sK9uKR17dfDAA6ThSK+dHNicFh64xcE240Glfd
fbDZPIOCKBvILSXypmX59FTOsN6LGd43vkrutTjXq3mJfAGNBHMksHoklFhHlDaDL4pAnOdl1GYk
FNH/8UmmisGmrTPBxZ4csx4E3IHYKNXnLITWKsm2jtEZo2Fc5oGvMjupPLjEBoPJ7RM4snN41DB+
RkAB0jF7boJ5McrNWOxlZV4Q5gARUUjH0LbWr2e6Ml4ycBMMWjmTgCEMiJLv15JSTjQjxRkiDNYU
41BRaekQuGoxopJhr+hi/HXe2qJXQjeJX7Y2IdUMhcZm3JkNrXLzGlZ12jhmxoRIUK5KnCwqQVlo
Oo7LBeZgj9rtjHP61qyWqc1b14meKld5OXivImKkqEJRFrGblMzso5DFW649OU0lcIyG/ErCeime
hruM++ZKUEhbZO7Udehn6SOkNqSHfmP3jYBZ/ChiWqonaNNylBE/ImF/91fkt4n8p4pw6x7IViUi
S+VkL4cZCvgFTDhclgnmiLFXBvzK3H9cr8mln+NPOtGRjM85k2PO9RD8JBxwmJ/ysbgI/q7SID3w
234FhbIafp+8WeyObHLEbUMy+GEIn2fO8KGxV2FK7TyZz9Lg3wR9QtxxlJmm8rDu7uO0w9DTEjvI
DO9fk1PYqCYxpYOdSFdkOP1NY2QhoeUCv8q3vV91eCn2pb17yCuNso3J1jVH47qPR1tVWUSrd+Ey
9Cm5WQ1NAYvdeSAf21fn0dXuOTUizMbzpM3kjIK0shCwB/rQ9y0M4gTeF728CqsVJgAiptjrUreB
KZnT3WuXVp6Pi4RVaSd7kgoLS1rmH/2BRMVZQEX9bAlP/4CjSOncL7niGBWbvI6VNYEzffY3DttU
2DUeIIyR2cX4zcDszd4W5OOxuspnfFBrxJq5XZ/qHyr8zB5WHLtWukGY6sQbBW01byz9/ZMRU3HA
Q1MrHbwQcfd88YmXcXeoNOe5Kw+jm7UkMKGhjqkYYM8tHu/AuGsezatXg2Fcs8ecG6Ato58s3DCB
QgEX23fsEe9s0m+rWd1DbOq4hYuXHrCca/jz5qc6OSI2OBm8lrV8kJWGcKclNysfvCx3NGhATra5
56c3NiDVpPhWQ4CAdU/klOIJL+/tRisY+rlvxp8yniwvnD/9ERMZjSKeHSSYdxK0MAl7Cwg0zv1B
fksOtdsjyZO5wbRs/vdLjxO4RUtT/+Y+cRP8O6UAWHQO1oiRSH9K+z/CtbYSCC1wRR0fgXdJtyfl
5tLXx0f6QxQRXss0SLx1uBM1DuFCcgitySF/6A2LwC4+WYTM9zeGcoTEJGlr4QZzLB3Pwy8jcYbT
De88Phmtnf5wiGWYepD6CjSdYSWCdR5Ilem94Y9jL2u1RMMDKehuTkaBKO1joBUlSISTiFvoA1Kg
1fszdS7Sz9BO5LSmug+w8Tg+KWfYspbdVtMXoa0QpOLyS+b33TzEVn1O0AzhVC69Av4JIRk9/tPc
DzBLI3VuXkaQANOb0QNy6VYTPJUgPDy8bJ26KcYfIdwDN0G2JqziBpB3/nouZvBAyLmEK0JUSrKT
5El4V+Xb2TBv0MRzChrbN35W+vw1bIWXaj0QJAmM3ekC5x2koTfGZoyE1W10ULdt//nYsIMydEZm
RpQABiCuSmXgFvJqdmZqEC1pnd5fNJJAzgvT3Da5z5FMT0i7yAEvLFMiozkWX7743cGioJhwY5BU
1JSxa+xxkTtTG7Lck2lwPcP/iZkI8DE9BMgkHKxpLEFM0Oy3/yEppWAaNpN9Rg9TWdNMs36p+Cr0
tcG0n3IDitrDIn3hRZWkbuUbV578yvXxZa4o9OXKzxDSlUIDZDwx1MhXhX8UQ+lomLJFnqysKESL
i/BZbvPf0CmC7oK9G5TNcjXldCYQVoioIUP8NFxBh8Fu5MoRsSqYUf3Z3IboKh3br4Jv/yfRcQiL
Sj633nvVfzGdqplc1S43AEsVpo0UIXQ7U1opo3IKvwiD8LkKj4QWlJiW6aUgtJCtLfMmzi+8GNUZ
Ww+DId6aX94j+cb1u6Oc4e/q6uYFUCfdQUQ6MAgAnWx++xufkZdfhCYgv1GDOBVXPVPAMi14pE8D
qi3fhzdFcvl77gTxRwQxPZbEjcwO9a+uW6anLLoDBdxMd3lTDbB+Yry4WEPfvV5YdUM9e01R5Zw1
XGCLfbibAdggpEE+CMs0WrQaA2vSmk1Gd+cCVhywaMdCoDdO+WeHGolRhAXQ17D508RSLGJijhpg
CiyCIxIC9p6xMmduXt64PVzC8XlgkGB+Arwh0Gk++OkqdjDhpFu8YGsfm3CPPPBIVEe5IwJ2kaom
zp+wJ95uOLj5G3EVtByEWUiI6K70gMX5ugpHZD+mPztPYzebsqq+Vb/ZGmDJCNKDfJ59VndlwcvU
6A6YVztnzXKz9C0X0GyYUfHhyEmRH4Djlii4SJyMBcwpIPfJd38Dsb9GumZzglKvy0AKrnHFvRxd
ZQdJpv5+DIRZ8Poc9U+GNIK+YH+SZhz7BJ3Qr9IlMTnhPB42zBk4pUuc82lslQByTpGdZolN4xlF
Xl0sEG8yL5VcDe07qwXgD47NiZEVUKVOXGz/wxZqXKf0mjMEN27e8zu80AhChP5oT1SZvJbcQBkj
Tg43lyJGy6dfhaMOkESVTTIlJ+SNxzRiEaEzqgUZpdsS2yvGeDgVKz9id2lfd5BTvOe6P3xsyRKe
h0h04TD3Pw9xDWdGuZUkizKZBsiUGbi4zbqg7UYhFKEDgCL/Fq37TAju/S3e8m4QJo5JNJM5mmiY
LtBrA5YezRQLVIi84hPhB/3/4+FS3oAdmLk9u4aTaReALFDuFFbB2UtPT1ogYNeCnAIF5RUzoNGa
bAgBhAkHZSKYX+uZTzgthRH3BoyRl4+gCOgPhvNa/6t9TJfDhhmSRE6QjaEtFOfpRPQU/HhsKlT0
TQ9pDsWc9xl83ZqWLTgpZ81c+9NBQNj0DHh5VMUAy6Uvt/4j/nzAjtRI8MN0gJ+1j/E9PrGjAJvF
a4nwY5LG6W+U0yRFYv5lkUCNvcFjRYtFbYswIY18UFGZZ44sjlglT0cCunic+y3SsBoWIVQ44yws
5Xv5RcdTkFpH8B1hVtAgE+bWoqV2GxZcvclrrzP4JFSOLGacYnxo6C9i3PCRu5F5849mwLrjmZaJ
0+DZg9caRIPR1vnxvCPEeyLT2SfXRHBn6AnZHuP+iEYw/OYXs1y/FQjBNhlT+tsBaRnsGysrPnko
PrC9RsbCrJG4+OMkNsCUjmYSnjJBn6kPnyaBas5pOEHAdoiiZzd5kn/SaCHuE/znBe/wAlLQYN1F
cZdmljBsoznGztJfBsVy/6KAKpzGE0QEgIr5J7TnFlI9aPrDkcBM1qysh0mOoje7spGiT5E/uS3p
Pfnv4oFa2LaeoCDjcFhXKEMQmEA9oWAm8W/4BbqdqvJfWAMd4fU4LzAbNOdx7D+vfT1nD8T4l0BZ
fE9VVKUy7qxXQQ/S9xcUr+6Ddxi8wJR2r7eHzyJTewAlDZfnKIBJsQQRg0pBIDzsjsmAEQzPT5h5
jEHoNGQ9Ls2NelDQ3iIFY98UvrAEeOqu+dkpTvF0XuZCgWrWeAwXIKgVixl6S6fAYFqjc4ATOW5k
zFa89FqDJt7jswobVLXp+BHXPjycU4oiaJpg1C+lOdX6TLKF7xEFAZyMmVPCQkqKT5KBmSluDIH5
EyKDOZw6vHnJNonoqhxId/BZZ1/vjghc4LKW04rShuk44WBAGoRLY13OzAyfJLJAMXPIIQFLfnyT
5Hn8J7LGlswkODV0QuRbjyON48eHL22kDtgb7yuM4+rCSRFO4UyziIhr8ZoNy1ZYpJfn95jaJco5
4KzGM7A9UplDWJ0wgScTuyF26ZdUlFd+fwOWh9vNxsVuaSN47G8K813M/1bZjiDX4N98l/wUClbc
Ke/lvEzcyWhH9lqc5gSP3CzwPTrkyEU50H1klxBXIxgRaLYOjKmwyy1lBtTQn1iA8BfUoIVm/49j
sa2C14cOfvbB6R1xBmj2nc1mqha+mxGtSLQob9IwT5hA7M0DqxSxisO0Dl6ahcuESjXE+on2bbKF
ImLeIOQT0qnwOGVLunHMRGCufJzWzrAkMdYduyDjHZ3AbSvBe+pg1gE7V7Ua30CSRIbCnp2qGEq9
9Ldma4GtQE66zRfpgwcbMJsj+YE3aa2Zp2hMmDKvg7reM1OROjv8jTYPcSsjDCwn3nO1M7+k2g8f
fjZJRsUEQwvcK/MVm3/mcU9HWCsQ2R/E9lEtCMeWCJzUUspP5LB4JTduom6gtlK+DjN/TA79V4Vp
0M9jQd2D4zL2Y6sWSnxrw5+YSFk+lwiwMpyTDXA57UBHQBrpQhQ57DrlFi9PDNIS+AlrUV6INLVT
xCxQiBX28xlM0OIzOsiovQsKEFv5IxZwuNZXBjZowuAvge/Sn8wYl+04XIz2gIKaiLeD0h6Axxtb
h/BCWwdBSqY5hIZ5xUCSBTZpDaAn6AcAyeGu3IHjTowOyY/nZouwX3bGVgz9V4sFW0GuHBXoifAL
HtJPx+zMz671yqhp5gXMn/6ydC+IZIjhlo2UWXcGfH7KE9IYBgzDVh7WD32SsdC3eNE0l9N0Rs9Q
WVm0zU/JDgkjlPBePAZyLPXv2RsTTKeJZCs0/Zjlk+dc+b7Gpim+AN2PSCFRfCFmV7zXwwtDYCck
hudxhmuPgo2ghUcJ4B+KjquCHkKh1hspPDB7QG3ZXDiqzkxI1g0i89zpD+ahvmS3dqneWpIF7WQW
AKZy9OFcyh7LuUQE11Q6Q7hGpgEJ+tQBPSHqQbAAU34487BRxV/iHchjMWfh8CPLH5K+5681hsr5
EigS1/F9r0O8go1F3yP+vfCR5KhulwAAwjrTrMo1duoyqmzCnL+BzTrkn0R97gDeEQz+qwO6f1Sk
NT+h3UUL9UBlAlIbXh6Yw5HBU++VP7JJOMNppnC0oN3FuBTyDoalUJRTj+tKrs8Bnwd6ksQD5kD/
YbXYZMtvdzRh37hJ4WqFzypIs5W+fN941VFw1phe6BQXswkeQt/8hHhGSULYFtPyCRhmgxo6m6rJ
PGR/gl+5gFQqqso8MO8TSP7IlhF4yhfvObeVNXbljcy/2f4BnJvv5pd3bsqSjS3p03RfHzWOe5BX
sv2heluv9Z1JQ//egDJzxBgt2Z7IyHysC6DX4aUSu3j9AH6fedMFiYQQDGopJ9kGQkiE/ddr8+8R
1RhA88keV+IRaaSm23KAydicaR14H4lud6mcusw11av+mSS/vGVAldCAcJuAVfkJbKUwMqXHodDd
Chs+On6kbo8F8k2UXXAelPXfmIIJ+9qcXpcJUlF9pJENwzkmTxY4b3x+roxVtC+PypnmkvE+Txmb
vjOxHss0GH5gjwwORM8Mr0SHYiSFNfHbYDgVRN38DYsRFBiBh+woOP0AwMO8ucuiH0JdhwZ51zMH
YGkT3rHNZ338H816pdZwQYiLsrdp3RA9a2FTOh+hNr8pj48pIoXpf6F1kAwvQ25Iq3ZM1veHPzkM
wYLypzMfDiPKmOZQk8fVbUhVgl9Z0GxASPS69fBvZ4X0g6wiYN/7TS8NcYQ2e+BUsQGhfmLVsyJY
Tvttvt87hG31BiyRqh7tCxrrQQq0s7ri7OForD7FCyHW2SeVV0mn1ro0i3wgJJRALSGMIiokS/yt
+WIYQ/NkU5/DhfDJ8J0As8P7xB/s0ThtaJyfDBXonbldGMtf3j/EV2pnSulNfBG+8oCCVryaS8Zn
wo0WZrhSUEDNur5P6gr+WPOesvTYTHUb5hn0k6SdxySrIBMwnHTToOqLl5HdzLWttn2c3ptujpGP
PdmCTCZy+Un5ik4NAenGCbXpaoTmi5b63PzUu2yhLCu+OkWgimZcsW0Yp9A/AekxF0GiYCETNAIZ
PpTf/oqshU/5gr8QcA+I/2+BM3Bva58Nu7uPIYNPWR68Tv01Pz1O7RU6uvEFrEkyObBncmrPrEoK
LUab1ANk8PAhV9FuNkWmLCofynC7KQndXFZrbYMm4HXTLwlmJrK9YkSI++au9/NjGihbDUYPXwky
kBPlycPdMP8cVU+HQYbahXiA3O4NsDOLHGBztKIEo6N8zr4A/oR3W3GGDyVXXnQik4XERxM0x7B7
1aNMY3oFkK9aZUWx6tRAP5fXApAG/SIUJmHPNxm+6ovpYo7K/PYuLQQfdoCrEvwwr9kDsKJgWsNM
jecN5jOXN0UwqR/7hWlPKTetPdkI0Mcio0/s+/Sb6Q/IbwCElPHyq72IVYbf3WRn/9AQKiJfGa1f
gU2QN9MAQqQVCQg2JzTRV2akSzkKisyACqm2gbGb33/5xeUProk+CnbUWOFPepudnvpcw2/ZOIYJ
aUjT55tFzksAI/XNl9cutOMg72JejEa1X9lEMISdA2OC4OIFtaqCYjlaDD1jYZKKnDR0SFefstcp
REN7lGwVj6gbX67gABTPW+9BUg3o3dRV4Ga3fH1Lnw+EcDrdGQoyTg3MkVB3sGviWNzOp0SOyfkF
mQ0EymSqILAwKu30PiBmRsgYH8NdedR+lV/xV1pyNPFyYmfUhzbzlOHS7xmS1Pd3DMGK0qC6Jj+Y
APBM1D2IO3NZv0RfCh8uc95/6cbgLMgfTEs+aJJK/V8UDpxGmkMggGoVmaDF0kYhgqBdFSdCKnGg
aU8RzMgWF7tsl6FM4ZzpnfiHSpEgWeRFuPIBtOIi0zGTx0/01MHMPuRkby3R7aGm2NB887lI0Zxk
i2ziMl0w+vKP5JcmIH9BMq3Xp3xRbafgxO1IKkIOiqd/0iGyY4vaZ/28JZn72qfhyGDHtKQkO0bE
HHbqZ1rOWybwhl1P7+e82grqvBn9VJz2kWk2D7keI+AOdrzhwHso/UxdICR4Y3eDluwbzmEUO1Nc
kIwn6iqppnsiI0vzWDUQZkwgvTWjYHKEhIPEafBLtN97KzNZAiYKJ6auOnFHtb8SOClkXmNVCLAw
51K93KU8fuxG8QCp+dk0DjWVQDb9U+ys13NVgadz3Mrqt4pRLRDxYznm/Rf6elW9Io8ef5Xme1pK
PcN++QYUCoQdwwaUjwb01vAyl/91Yei6OgaVqX8kBc1YIHXAGJyqykbY/8tgf3FuV4jOHOVabsN5
jCGHhTk6INng3tRl6N+mtofhJnR6MPaJv/v6OHCzPfAH3r+AR8DhqB+4gz5KHhi94HNYdmO1TqvL
aTL7R+GDA9xapwJl4yTtW9Or+FZuj9j4uUitbBpvVKghBgVYHQRoK+JtTuwwGwG5SKcMoeHzYzKo
PyBxDGgHOQI1DjqoI7gsKX5xQuS7VagmJyvvzNODBuuqfEP17pr8PXZffON8QzwlUoj4GNv4pwBw
o9YzcLdAtIALwiH2qi32OjanwWqKwam+ICcC5lJArrR1dNDvAl5HgqVyiWxCRG8g07fFykJeilR1
tLYx3luIs/bozhcqz71zCYHHhA2P0ECElY8sBQc+bhQ+Z7mbHBBV+3nAEQ5SjEsE5uYoHRfxLsMt
4IQrSIDOhp2R+8vlMG30CowESEpkA2NX2GPXwX2TnPQE82JDliLYs3kaXNBt/pgqc9nyHW4w+5x6
wmUZiDEQvo9OmPr4SCBj7rFYkG8MVnAeeNriNQqgKk6S/QHZ8i7Hh0CazyKrYoiPmxFyk0xYPIPe
A3ZSsRmi/vM7F9PNL/luwFs4m6vZd3KmIr9oH/iJuMJpINxh3AKzLko23gnJQC0r3Ksf/QtCcYN0
pd7U/nuFmpXi4/0z++BqsIQ0rs89Vpm8/5PIL94RrLLvTFv1igtCZHbaHcaVVj9vXBw68bgDLQqo
jOyRm02aONP52h13mHchzJkgVHzhCbS75NA1J73zlYypJcPRwFyW2BqSCoaMsp0BSp96VE2d108N
o0/YKbplCihsTRx6NKIDuZ43ek+VCK7REw7ign0I2gbU4RWwFQW5BBEcQ098O3kqCKLHJWg0QFqC
4L5gMRWkRpCUtJCYiXEvsLYn9lI7m5/DR83XEZEKwWX+/MBqBCwMUhiFojHRjuM3Klwcim2QQ1Y9
WEvpAZOtSud5DDeY+NrtnMYSuSWpoZhlTERFJ6dspWF/fJW6FcKCLC1q0wcjQ8amn21uSS3HlYXs
Hx0zY5Qq9Mo5LHQbTSYD4kH2YCGYn1kdRDPChVjsFcfw8AqtuFzLsQ4EeB/YqgQKCF2/CUdhOdB+
7pTm3DGVZba6Hp4Opo8+/mku1FZ5mmMpTrxSd7ND1MEXtp+gGVMaEAPT3Kedh2ABhpgDHxl2fFHw
DrGUP+yM57QRDJmKL4h8wo9oeM/bbKOsVThzHmItZjE8JCoXB2b0H8/ysSyOybe6evqICI//Yem8
tlTFoij6RYwhUXglI2LOL4wqE4gIggH9+p6nbo/qrlvBMiCcsPdacwFp4PjTU18qQLr6ExrrTwav
bF7PM2B4Y/0XsJqtZCyH80NfTDyfw/dhUXTA9nK/3lXvWb0D2cKUqNXy9GyWDJr67dhJVhakvfPh
/KWzqL/wst6ywES21vUu228PBdzzPbo9Yb1eLxen60kk8SBH7tBHdHmI0g4WCLl474jmIilkGetR
9LYg0tEma051Hxf0Oky3HtRTleF01o27TYHCFrErdUnazC9I9d34ayVsvAyIcq/N5bas6Yqdd29O
bkHtP+nRBVLfjOrTHeUZ9fxXeOuPbxdmhCrzWoOdST3PtSijnN2LWui3gDgxDrKxB1eWiS4YBbkU
N1CZUT3ujWt2yXXHYmncg4nJvP3Nz0MLsbXMxvaO+PrDGYS94R5t0dDZf+FXnjf6I7MLzL8Jwv8v
/3S7HV1Ho8vo7QqiuOyIXwnaejYTn/99/f6fN07a2N/v1EGzYh8OlV7coozEX26H4ifbfjDcDkUg
ApKbER7zFYGdw/cGV2YgghLYbY1FRh5W3r9UJIF8ZQXspmNlI+BwRPbSxRdE8zv3IhDTrIXLSCEe
kEXyHzr9wa9vq8vPecFeyvs6cE34ELR7SB7zD3vMz8bgqYHIo45QRG290CRf1n70Bwpejdr/oMEy
BL+updb4UH3jTMLxnn1IV7bxMxvcL5hVTJiL1NxeWLRkV+1TJ7jmq/yAUeCTudmsWFhvty8H9zbM
OH7wplQKS0oo9yhfJLKxkb+7uwyXocdgBP6yoWuSo5U3c4RvEdo5ot2wzRJ68Dg1J5lsyFDLZ8Y4
netTOTDG5jiPpETEIaSUeP9PISiHxlhKGI4y2nloG0J8DVE+FDgwSsqqrUUL1IsMUkUAmle3NZgQ
+dbC7StUhtcR7oEpr6YYtsSEO9p8/Z22++f+vf/C7a02Ju8gxrnhUzB19R0LcpCPNkUg9rCo5v8+
9ga1ewThAjtm79kyMHbiJfcu561szltzAEMPIMNeoysNnA9Alb6ydNIFCCV0La83eYTN7x+GyLPr
dZ/1geAP5cI74KEUIPIOtjKDuEGYQ71Wtgh2IYjj1jC3+DjejDzNE+OY2p9oCDs/aUA6alCIE4sl
esdcXXtEUKrTOq4Ew3n9+rVm+uhBg7VlNUSINOArKGPENX3X6m/OlMT+qeF00QJIZi58ce4JnB2Z
JCnyDlirgAOpccQSX0l8LX6v3fiEW9rDasNuiVJWf6SPWC6VGrdMQbSNtIMAZqTRve+ZC3V2Y/cu
trt91gmM3w8CIR6+ShhSRY0+flrOO+WuaE0jlQWixk6Z0h4y+ZL3tA7/ffRqoedXDn5NurVyONNW
YEEhcsBECDZSND6/GD1h81meRrTeOTgHn8mePd0tBmAFsI85UENzQu6gyLriHRT3oC16B47gCBhY
1BHECJYd4dBr8Nkr+IaxP3HR85S5kooIwGUgwnjf4JPUAdfbuCX88Elz5+XpJ438gtFIhOXI3iVk
EGWT3JBcIsijpLoKdCzVwfAHccYcpOxgqsRIrsOrd5ov/2U0KKESv5L56QQ+1BlkBECJLNdy/OZ+
RMrx/KTwGbM5O3QYcVEDwZRogZ59mnNP+LCV2PBL9zmmDmUbv7kePhKsdSStZt6DSIuefRvcyYjN
BteBCKG62FPUPRT3XQpOvFjoY+O7HurCia5ewa6XsIXtLG6IxPgev73l9erpt+Ujyex54fKkCYVR
yVUoxxSI7MZJ48rlGf17SBH/gujARaLyRaTn9bGMWijzvNxVIe2bvhFS1gsaZwlpwBv9C71SuJee
eE2qN4fHMhKvcLB8OOFyTorC6WLPB+X+5nngd5wsTmNe9+A1Wy7NkAyPdyR7EpZme8kd3Aajv9xY
yDH24Oex+/AauHdePw8AXyUeAHa++89xSFWAI/Dt/pD/SJEJ6AAQYNMd9pspz7Eh7iac107udsvz
pnHufN0Q5zUYiPeELAVPpGzwNsQieCD34UiL/NvLoIekcn5iwzwQ9Zjc5dcgpTMPv6ldkHDQC//e
ZW7E03X+hXSEp9xtAFAra5KdxJ3wugVvN/8LK6h5O08vJEAJGh3ehBy049WZ89+FN1ecAdSkOWQf
7u/mHER0Amxr5+xzWxaj/Dx0QyecXjwRMnKAai3OtBuH8y9tjEJT3KPe4/Du5v7ccd+cszU0v3nm
nTYKT7d0B4jBeZP4n/vTQvX4wMPGLnMLD5xjRrwvzxc1Gr+l0/136nNM7QERwab/M2rsH/bGkU7Q
2ZwqPzWx2uayEAkL9CVIWhAfeLld9B2wrRubCJCfLyk/+kniLVx1NpOuYXNDTkqPKbbmzrfiooSl
xTz9b64W+ZTZyBP/UPESaef6oFjUdl4Kkx+NiGC+P0a2R2+NDCIH5Sz/4Jjh2h1awXr7N80X0c+N
9UCfmELxYU2H4psX91pFxh5UF8I5MUVvqXsNmYL9DjqD+Ezrn7z11qX07asgEsW/iLSEK1DM1fAS
ebynTxpqpNAdFjfCZeBTTrfphT+hkq80IB727dR43SClYRIWEQ8Lkfrtr9eTt/vzgwrH0/ZWUP8Q
ScTCi3umdhAMVcKJ1tlIUB4NJtEt0rnhhG+pbbtDk53c0xV1rL4zwXbtpqG+24PU7JGTgCnBg/gZ
aJTI0iHDLxywdRPShQr7o4bIrA79GqtWUK65b4BIuLjdVAFwJhY3aO9g1ZIiv6YNTqZVJRraVYB3
tpiy7rXFvhc4HrU/dsTWPanvAxO0hbCJJ4vWceFP3QF8EVLFC0M7Fb9Lao7+u/rVPtNvxUwOmn/1
rQHOQIPRQ0qBBZtzDDwhXNiYrT31HOA5IrsCpA2YHjkmxYIkSG4JF+BLRmFHIGG5pFcNiLUgxCCv
/KO2EChXbBXMnDR5fyykifAxLY6WFFxm9ehHdazAYGXOCTkagUZwfsS43o04sNsKz5QnokLe4yUj
CDo0weE9idjK62DgteOzxYDljb5LRnGXWcFupv0jzhuuo+dheXYizVVx+oc8noPoR/7pku9ScQsa
CKr3EffL6LwXutCdjvgwCy4MNeRUUNVATURLYsJyuNpeCI8QP+kCJGAg40W4IDqzTW/xHDN+8Z2I
blU9a2D4qT3cOj9PZJ3z08ATXFC+0Z2OPQAqmdlldpvdD3S4WB8TJkniCdk7ZNigQuQF0MNfDH8M
9J5/35LNFTOLwKIdFvQpxz9vjpLKNYiNlMycUT5h3coPBRubHi1XYztEJ8i6VUTLiQ9RfX3Yk71Y
sQ6vJ5FFiYCbKZozn1+CjHMFwbUAq8vbxBTFxP3gnKR0txUgx4d9PLb7PSsFMZfj1XKLRB09wj3m
OH4tFiytr0SsAgybooPMILuENomVMLZYn7ANObysrfzC8jdC6dFnE0t/tRm/hIWETRD0KBEBd51f
SdS7sMlHsQufFq1PP3gQHYLglIaFCE67w1OjySUgkTxsuyx2sBvmxe4htuCokSgHi/+hBuAtxB53
RhvAOPiFQMlmvUzQsaLkY/uoAialzkauTILOgjITTwIIFNsZNtURnvG7zUqxTMgIZPsu2GTUbSno
CyF0OjnvalY4gTrL1r2NNYN6S0CwHKhTBp/ug6JBZt3CMjdqKRtCMiBRnrsBcpOOxUIc1zJ0ezPq
vuFH30uFFpZ4vuRBy7hAPh97ZIqObVivrhBUsRNBLEShSVmCXDSAkoMPyTh3Y99V8asXiph7mgLn
+8VlH/rFB3BfNYVh92iFX57YtxdyL3obM7V0P1LyoH7CQo4VE22J5+ZthvwFLYpnJKusMy4fJ2dS
7rkDMemJaRTDuJMzBYo5DoJOM3+r8JU8o4wIu6BWNnCRMzpEtoJFFhh9t7CpEGWB5JsObmznuvlg
qujGIr6IXvz46RiewKSr9rQfPXw5Wr0pOfL9XNvFqrB3IKy4hw1lRI8iUviegkEIGrdAh4aellzM
mFRXan+NK+jMqg1FjodJf6yQGonXC8wpHj7VPoHegm+vLp6EV6wkn/Yg5YkLj/yhSPp0Vv2hEmyQ
sVL4etqx4W36wwaxDnRe0M5PZyOPyxj4/eiwUgJcr4hmscHxiCUv9OpM+RvBVF6tDiyy8XnwUHaP
Bc2do/GmmAhcgZtzQzjlhe/GPAVeXfihNsjNeaW8Al4i4mLuB6mCdyDkfmv+HYsHtViNXBoRBqXv
Was79xBnvJOOiNFy72H/AMlYsgnVcHG6shjCI0fq0pvjg/fRnmZLfSLyOBBPOVNt1AKNPvMGhlJ0
9lnKAHACk5+S1URO1CX52J8QD+8EtSKvQ6RUcZuAfA73cpS277Bdn7hnzxw946lYdaWzU9+d9rnN
wYqIBSQYq08I2h8zf3zgTJmkjsj5yJagMf6WTmS4n9q15J4O57FIKzyz1salGE0ld34e1wF3jLeJ
GThJvTMKMZ4JqyAQZstaILZ5gDoQz6zwc7FIyvlSZCP8fRVfOEW1tch8Ra7oNolYNLI+8i7/R4v8
WwmK9V7PPm84xbmsx5zVAbmH9iVJZ5JbjE83b/mZq+Q8slInh0LxQcAwyP6tWv0l53/qtfF3+zhm
taO06CKDR+UhNqss3JPBkxRsohjie2+iUP5X0Hl74jKG4M8dsrIs5tkt7hwRr976uRMI030a/vuM
J5wRVrTE2EAHMnmGafjXuWGomXTOPgjWLdtE4p7EYN2LREq7umN356f8b7FNPF4xf8Jt+WDPRWuF
V3hQGWF2IrNzhLQPi5vyDvIHYE10es7j4xT19L4xKWpe2bK75BOiH8eswkZiAhD1C5FrY6Y/7FrV
lNRQBownVTlMG+/SefwofreSelHvObjcj1oL04g6x4Sa2nuBJSK7uj1jZ8EQXeO0thYYjos0FpJ1
lCva5PrAmB5qUMLz4QfpBcJju2OK77jaGlScsbhSleCMYEx3zmpkvA75XJupvBEV0C23AK50jjBC
3WmEtc6LbVDBTEzuHO1IfEw+vDRf9UwrqF4w5+J+i7jagVNVTUwUmsK+jWVjq1jjEgtadN+IHCA5
eFoIQCPRp0QDmeTD2ttTgBjwXg1voRyUG1yYSGDzXwNQ+PAjz1GUKYeOPTfAVozYZ2IaAeRQro0k
lkwjZV6dPfqwjP5jKB7klGk1AiWPHmMdI5TXB3iezkKeU9zhofHK6IuhTXAQM5ICRvzTN6ZM6FJt
CF5E1v5luwP3QEdFuVWUhyn6w79DzfCKi0QavcIXfKAiKZIH1Y0HTYG/jCkH7Xbzgt/70sav9feD
4CBjTzNO4YJrr60sO9BlMyqoVQIZOzQPt1/LmY0l+5ceDQS/qzs7Il0Si76MKsm/9CmafksgUHPB
6gfEEacTAWamD0QDgyRqJlEizIjaRZtHJA+lIlEUqY6UF4POBmkrkqLJgUkEr1qIG+9wMxSv7KbI
3745v1p8Y5ni7BltfFwmbeJHLS8WTD6dH/4RX4rHpoDO9+IoRNG/n5CpyhHjl3SOxa3EMerEE+AH
yCn4GqUEP6eKApK+E5z1fz+jrPN3VO2Owy7+/N/3Gb2nv/uk2RIgqUiFMpUl9n15+wxFOmxwnpow
5u2cwLHKfcQBCtI0Qo6c0mVxkCybE5rGHqp7kyOBCf33DMQeQawvsXrmbevR3iYkh140wOLymC9R
R59taWS4MzuwnOHEDmZ7m69nBfnLcFMSmepTIF7cLythJ1rMxBMWjIAvWxltTLmNdBrLLkQFMUMP
Qx2FmtuIRWaKU2/TWsF1VETIZ9+sVX5ESX9wnT1Jgmfp/UORgAXehiu/j0J1gGbBkrzjAH7d4UnX
ZcZVTi4lKonrzVWxdU0YTznMB35e+ZcRf/QIJB5yXPSDpUlht/JM+rOjYtPQc2IzbZYs7pVRpYe3
XTvPgQkCs7D8hlXGbdcDGYQSu7MBmKhZeJu+3kjgkR9TqgK1AbsK8Q0NVqcOe6FEwTN5miyXwhui
lEqU1pnK+OggyDG0e9ekmDNSXDunGLeQPCjGskwEKzfQ7h4QAkzQc/WY7y36X/Yjue6QctgjDpa3
XQ8u16iZKeaeYmxB1JCmuI9c8P4v5aB6sbRvE6ICji3e64nx22NHhlidLelcZQkBLdLuX8SM9lQd
6gsZRRCmznC+FEssikqn03QahvPRYE6uQzifs9oyuFADM6ZKEKBDYymFSZ4OIfpD7+31x9Ocmg8M
WU4su1lyfP1PCP5Moq2Mpel41d2aqj6mc1LcKNetc8tfUttio0JFh8LA8u6L7ZGvhJS7OOl+PtGD
iRXrG81u2vU001bvcen+YJV++C8RaWPzBj+fgwfl/OrqP/cyKDv7vU/vkYzT74RlXcb8yk6i7xwn
lCzJ5uh7t7jApbd9/BqQGam5fstI7fvX3zrzrZ8LpYehRXXsDSjBvV2cPf1sHXobSHCEBiyD3x4q
ca4uthS0xr/IMD1Q5thjelcWU8X4YU0B0PYnPR0cTJsg1Iaza2MZp0NKVgQRifdBzr/fhYbhHccQ
52U1syzYbNztgjBXrPjf+F+GHpczHn2u9IwAASIHbrMMldrrdULmZ6hzrmn0XLniMyax/YaGlTp0
61FjrFvcYm46xGgaP2KuSo31E8szH13vGuzJmbos7vUmhuOdgmoijQIxBAWprTXqmBRH8gwpoEka
fR3QnmOeIKChpDLSF9TNApj65Nt3VHpsWM6XHNArWXTfhmo6tgDqAb3tWRKaYOBE3N6c96JSdlOw
WqcvYBJ8ZX52Qi2VnTRkThyabFHtjdzrf9D/zq69aTq8Scy+yHcm324MZmEl6+CRXMoa/T70Coci
0BkpMCJsSAZ0OOkBbU3//XB08uFEqKf9JZPscFMifoYn1ozv2chsXa7u7ub2shEyK3hD2xIsKmnW
n3l5KLUV7kr9JNZHkgdriGGq7iVIUCA+9aibEptH8/kqSjfOC0HR5RIaZDb1SYWgJJLRrPSlJacZ
o6Pl3LrxBxIFLOsb0/k070fNJ6w2BZDaLQstc83026Ctp4/LPIH8Axv0xzHneqBeQjMd1Kc7CgK4
z2zpqDKX6MscXJmqJzs59ONjhyZecR7MF6iuKNp3tlrNmKB1cMNUclHyzCEsKb9vky7em4gepCKr
0pc/FO5K065YyxauDqcQLQZrhR+ImBQVCnYrYA78Z8RAcscowHJfEvCvjxl0jFsfz7xHNc5gucWz
jbZIffyowIg++owjqxZ7RYZpdGYlMWlT1vEWVBasgzwhBgGWp2TrMuMQ8Sx2a5AxZ+rkzrkLUXXd
Z4L60c+L1wO0jM3d0LajVrjhnzT7uWA7UtzyZa/zNiqZF5CugFOoxvQJ31QXULVbSECua70efRgr
lT9O6GK5LSaQbvQvBTxmgB71BwsKZmgaK+k74Bh2SzNdyNaQUZ1FO5cvtW8jwFrNWF3/DVnwRplA
TBix8NuJGkgY3U16IVn45MBRS8Wvf54/tHlbbqRLAHtGol3HQvHLcBtgj9SrYcGBih7lL2/LEzzN
a9Jbn40gxzkAlLiKYI8yHtdYiYCZfvq8Q1/TY6zm3aXK8+qim9Mlxm+DZITaHCV96lB+b0gjuIGX
cWTCqKevHaSR1wjd9+pL8Moz+DRR9sNVwxL/9hnXMHjpTOF9Trhk6bOQze0W8O0Uu59w4XP5vyd6
gqKXvtfYnMMsXtRr1XKb2nmAJqDlu0V1SlEBPRTa+IYi7xE9Qp8ExhmfKKQdkdyQo0pVvaaZH6jX
6RvixxoHGPEooB1L/F01agJU9hp34badMIh/JUYqm0wLDTXadY+YFgd4n3OCZZce4/lRUWtAuIIm
ijNOirkj1oSoCl5MxeoP/qwKFnW7Uy9onHkiabEo5c4rSR/73KnbAsL7eFnGAk9yziYsNvdOaYbc
RKCgbEUx/+L3YZ+OhE+oaNCOseyIms6v2Y3ImPjUa/xNL77y2HUqNKCsCnTW7hosRU01sWA1cdkx
KXTwelj9fyVE+QW3ufgPa5dytt+F/xoz17cN37fe/PGy3DtQtOZBiFv3o3+GZbvr3XfXKovyHhMR
h+Vy2d7vQ/TF8Cee0qTTDrLGVSDhm1MxTsDRUqVeosnbxlqa5+lNmpqPHZ7lPgyEa4dtu2TjbnCy
5MwwI0tdVfeVgANVTA4dVv0+J5XxorneBQY0azVDSWto0yqlLF2BKLsv6nSp4726QFTum9ix5Rym
D75rPMGCjKJSPif/qbGwqEyfmt+cZ2Cx7hQ70Eci/Gy9isqK5pcndPFaIJxGoFMoDBDVDQiIHMox
n67Uqy9hcQKTfMiOBJ98nPcU3BPWjuo97NuW2ylrep2PnCi86eF8Im1UBv/J/r9FjEzNHcTIFZCN
gA6/EaOkmMIM+jZr9mnKyBqmnvVMDC14E6JKrZooilhjE0p4thb0KlfCgQIETNjyZin1U5Zcx5uJ
mJJLnTmPOi0g1puTzhB5tL8fTiADpUlKbueS0OgM8iMe1oiFzTt1ayVWWNgg8qWeVUfvOmR33uyY
fC7elxIfyge4GZiobzudBr4xpgDmfnLY0ZAAtEhnsp3d1bAm4QsQ3RvpwCcsAazIHV1nP6egfLXv
KBdV50EW4qqaGfQ6ABAezc5BOK3iJIN32/9V9NF1fPujZ9JrV0GqsBlGAFMGbNHYlcF7ZeE5VwW8
5bk0SSKhMAmMVf0tCD0xBmh54MYJlT6RKJgembJdkQyMgGkjQan/DrGKkqkizHGIfBy4sn4ei8Tc
548WsEeaysP7Ck02NPznDzx8kjmNINuQ9Yr6mp51TILrJPMJc0VQ3bJG93H8PCLE1/Vr8Pzal9pu
DqRTICpjLVeGxjeoqYEnsgngHn9fztJ4ecZJxPBKdfQTAK6hAM4a6bqoGRJi3AP57vneckAyArnf
4G2i3uVw/wboFOmWW6zk55nqZWeXmIYt0u7iszWRtMfgR88UgoWlCgUiPujr4RybDAE//TpEJF6i
JX7PWsvBgvtB6l5yUWur+zXsW0GRJzl85Qp7s7vxk53QA5Ydu+NOYa3cc7JDy0Q+q5HSoADcyb66
cYk4w/lgOuUKqiDVZGOALwt2zAZn0WVJduv0EK5O8ekUTud06cLp1PBi3V7pNmmcq00cx5tdwlfJ
3Uv4XNlxn98k1P2m8+nZDcN4Lm5T2tQh+W/DV0Cq3Li041ihbniLmJdZhLEsZ5hVbTLbPsIU4ha/
b+eA+MbvyLlcvyncdXRx1ikxmpbuFGtl9Kxcnp34oIgnYUZHGepckzdadE5mqJ8UfEBNobtqQ3OW
m7Y0Oc9BGGgE7TJGC/GVnS3bh839SWjpRS1FkmNj1sCEFdwrV7sHtRTqr1Ah0juENVBRXUfWf1+3
XMYl6vBIn1jRc93+WpPL0ai991oQriMpyGjAVjSXOypuXI6fOB/fEnyetwTq+roXXjyxN3mHb6qT
719oZbHorGYDCopzyoLzjPOAJGDRi//E3IwNCfh+SnfvdT7nfuojfXG+WtZJzu1uST4+j+Hq3AIA
M5J9PWZYc38ttw2LXw5otjRHCpzUQIQOi6KkvjWBsIXMRlhL7NMKi1fMggELMQ1fiRelQ1MCz3C8
UqVkf4nZOD77PDOqijmMc1gO16B/8YAn2AbaiBJdLTdjs9WPmM3akPnskjxDwOAE/fUjEXWsjaSF
OpG37UCZVWF/YTDTcY2OpOF30g7URZ8w1pY12foOppS9gqgxD2AZY6IZQ30aZ+SRKug/KevOKRIN
tL6jJdlQnadLBnwq0RTn9jKu+fFrf17pc7IIE3LKEUUqO31enb5oaQgdPY904qh0Ip5vQ0y6d1Yq
VLsCsuTkDZnCqLSxUq1gD6/uKPCi3XcogiDLUBfhN8e+LyjfMpka9Vz/JU+qHMAOpxO0piKhbdMD
atMbvi+7N+lN7irwULuh3T1mBp9Buz/jRseChBznAXwsEK3Z3gStb2KyFpJn8FbW5hBJv4xW5ozN
ut0i57dR5xyLB79XojoW5Hyd/PhZHaeLD8FwM2Nyhf8RsluS1Chn3cg0NKFeRF+Hkpji54iUocSH
zZhQ8ymYa092taWIPGfD4F0mFWBu6O4LkjKGcEDMzs1jE/youSJYQSXGSKShM66OUlJWtVM1uqV2
OXsgyKHCEj+iBAPS6TIpDSDVPcIhs605UHBLIM0pHT1z8ayAYicllU1sQ0wrdgxfo4DcazBHX4eC
HEhc7jeULVskpOOTFnjzy0IZaKQnDXsDfVz8oa9uMOxeqIoVksRynnTLVmx8rya8s4DxTrAgGCuk
RYre9u7doFd8BizJpFBJLpRfqX8ERsIs4D1RrnxsdS6FnENSuAKgxJ+Q6xDQrkGK+R2LTgnoCVLu
aVGEUni4DDm9eiNxQoqI6vcg5X+RNJyReQmvmIcS93CJuHe2ZdF3/PAfPhRGsn/vCIPFv+wq6FcA
+XcJ70auEZg7TlzghUF1eg8+JCyP+3MzwR22M5ML9/3k9QGsmetjAshLV+MZDLSBGdyiZgiPnrBS
mtZkukBLt/u/72M1RX5IEzrUY+sXMHkCg5GW9E0E6w16RwB4OuqrYtAGaDxJs/8ga1ZDCDMuKm2+
v5DJhAqXsCthqBYJ9M0NMx5cCwqXN78ENA4CKwQHAO4BaRYxLyApvjEdSYlTTbQly4T5h5FyKdXe
ZX5PKuLm0ug8uIyrJBsj9oq/69TtYkPCwEJIuzlJJ0XCGfsI8yRjEB4Z6Kzy5EnuNxt9UEW07PSR
wkXSxEpEgVhIus2J5HFZoA0D+TukWE63lQQjuG5K9NeXHTy3Qo7Hen5Pkj3NW2spqtaBHQWePbJn
vj1ybGdt85NdcNTc2eRh040WVCfqCNiGuTFxkfyhUFD8uXAGFL3/OsF9Ggz8lgcU3hzlryD+9Lfe
ksLh5GpTwsWRitaic9Zb+ENcwAMyRvyrbWvojXZoj/OIh2uot9LGeAwoYiSPC4mfgbVrrzMNMkLQ
voUezP2OMPAnzPx7cUzqcCkkcTybqHAmGqXmOhbfiKfbIMrAdnigHEojGIkcNRg/YIgYimNEnLjT
n11/99gGXmEglH1CPlfQ6RWrMgmdIrLs5IjymUYHyCZaMKStjbjZiLotpxcl6Kn+KwrRuDRw+UIX
XuNFQMmNvoIF2jkQp8Qj1CLuzNGiJlZnGB1p9VGFFzcQK780+obUlKcFku8xJ50nHHr+LqIS/ltN
e0sRqlMvzrPnCLgRXp9qoP1IGwu+g2OeWKCR0kvzIHxFmrMbKx5y/WT3gSujOb9Y9my+/xW3oKrs
SSSxs2H0PiPUzAYPk3Os/I+DSh75/kYaP1cFq48MX86vtbE2rYERnZDnHJW+QViBSIz/utkBq6pL
ctmEh0L1gHWGpDseSmRQGAPjhICdjTB0CtToNMxhjnVDk9GFwAcrUhy88K5IpD/PbtqJVecinbLJ
hR9CubL60fgFeiId5CwGic5FjkJOubwBjIrZguGyniDeVghau9CVoQDIw8IhySig0WXg3aY98RGO
boie7cN+piMG/zdq2WyhfoBmpf4dJ7Zb/txX+K07HGhjibilFquKwciyf4innCY9hxTdimt5A7p6
9P7AG8QZ2W0wVXjyph5CDKWfq9NzH7eMjX66QwU6Fom/MEUIUxeH9Ompm0L3E40mNHUPT2f6higH
0v/Jcs+c9mHENjRsRX44vWzR94abN+wm7Jjp3BK7y0fDA6bJhZ3dbWThuwleW4hO/YN1qH7ZEVmR
RbOVJdaypr8AnMJIPiHrtuf6ksgsQ4DVYEygPQt/hqoAPyFG/Y2NDMjLjXKc+32OmwZbKLC1rnbM
nuCIhK9PcAHpeqemxdjJtXNQRjmYA+AfourmyhDe0JFxztMKW2UXxnK8UtANzyOO2UYbfUGwBe9V
/tM7adcBbApIDkBjCFmUyWOMLv3lU0UZ1pejb2CaOkOGqgO+YXHPGU015pzUxayekL59kRK9Sd7d
MkXHge01hwQJ4vHWRPC35Gypoc8hEYcZuoWgNzyPz+QTKPFTIDwDg8LDh64oEr8pskVkCfNTOaY9
TScY3DW8zZBK1XQ+J1cozvoji7bPEio35YnKp+Ieki/olb4Wl3QHLfpKOL8hAfnF5L4t9pTOlJAU
BDbfXu7fx/Oebfx+EN0p4Wup0YdWQiPWwvt8YKypzHArwCfr15/YCE76/DoQ69sbTf5H8EqEOk8I
FRUetJoryPz41+e3LnBqWta7nMXxLTjPgbOIJSmLQlaW1+AeUz9mki/XX+hFMwQWfHxmQsJQoy14
sMBzzWU2NARtKqhgrqDbGjR7JSDUM+lh5YkAaaODYHatQOMjPI3EGSzWGCnlehQenkDB/FyjR8aZ
bggXE6sYl8I0uyKuAPsWgXdhwQjhgsh3sN1XG6dFPuo5uxIbjjI4YI66OhqWGDFHozIRV3Axykdf
/42JPXwBpyMVcmEgCvjEZiNQCA15VOy78tF5Bi2rHAFuooqhoOTMQavR0ASLMWlkoEsfsIqIh+o5
ijL/SxliTF0eRtU3vjA9iw7lN2YvqppTJtxif60iEfVQTNj9vXl8Ai2y8dX/FSGNwEWEYKeel7t6
fBtjpV7WyGk4aSFxl/dHkLbM+tj3sMCsAL8oCKEXVgw9kXiQQFn2lrjjsWjWrgggE7YfVg0L1hyJ
GpPu0fC8pup6cU/yKYuQNXyJMZFF8AASsgCAyfyqbL3WHSyOHl4MGwVTOihyqGx6TGcD1AfPuMjm
5Jfc5hSVLruX24tZy//Ww6vMpUu5/03yXg/SKymeUb56XHyJ6XCht+6NYE9OJ8tRGF/ZUaO+g+cb
4bB/rhr29IxbWiAf+JlLAmUsjuERQqROB4dK3SJn0tpjoA1QlXjUmtz+/lttbxE2k/48W2C7ZmOh
spVnhKMOMaKkGXHm4et5C1fblHUs9quvL6ssO3eXCK/NCcMso9+LNaY4VTkHGfD4i8RcduxupFh3
FTbRQi3TelIojxl1QYLwEA9fqGR6bHyh+SGDYRH7t5Zs2W9QEFiL0ZOKER6vLJgqVLNZAFOW4onh
6fXY/PUXfS6PO+qde/gi45o9Fz/kgUrsHGoihZja7A3AVe4ao5qPR3LYSb7k1w08SrhztFjq3RW3
Msrey7RPaph1bB+Tbx5fXiy9ZeukG8O60DYx1b67mrtyAxnGZP9bDmvaWE90ZH3z5ZoqFs03KFV8
P06/bC+0MJm/8NixLICN2Zx7YcOM930MoIQwRb1wbYm1vTqs6hHIZKLM2aKdoYicZ8WoiQw4JsM0
EEZcLicm6RbbCKquihyR1Fp86fC2ANdKI07fVSBLj+TRetbZM76EznxJTKnRfbCKquy8l1RyUD3O
Xu9N+/qYU5R+GvIYmkotUev+yuxsyzMICqjnLLKzC9fn8T27bXX+XnXfFTJJcHHNJD2xhrgXLFFM
iFQv+wyDlOuJ3TycmTOh3ISSuGyxWjnSm4WUzz7q4kbx5rtrMnfzeQNLctj2XKVEthsAx+m0QfeC
uOs5uuJHpfqn3nYfaa3pGwC0xbNvn1n5KS5FHKhSXLVJd9s++r+cd6R/EWfAkuQ5KIpIwit+Gepp
YmL9I0azXlSsEiSFLgzErGb6IkK6DfUnRyTIscNpbBauc4psAI0n32mZWOREN8hxHiXTIUFz7Axe
sUrv8NgUrP4t3OwGZ3kAo4rwXSSMuMqIuMmUWW/ZRdrPQ5l0h+blcHwoY922Av6VxRQPAbi1GZHn
NPXpexlRi7sJu+g3oNZbGm4H/0jH2OUQzATR41bR2wQyHmIIvMkOEKNWClt1/r79SH/R7NIHBzFa
PyS4lmvLuHhwBJ2LdkiFDvUGHoq+i5fJvMT8OWKPPm4YwEiM+8KvQiBdj34U/QUi4yHKEDHPSgtK
VDp+Hp9Cjqut72yLOgVLaqbjDdyaUcpj1xTOQDA0OwtRak9l9Qo6X0P99C6RLBVhQYX3s7m8D1p6
zFPWxp9Nehu+3sPvN7mVWKayopr/7eLNDNNNwdv1B3U1g5pS8KslzHzGrok+6XNLJLzEUiqP8blg
/s/oRBLdgr9jolDFXZzR7/WHd7CefQKGzckTEDQNDoEzQUtK2+BO8XLNoAsbnUuV0lv1C7RJgAWY
BAWjygQ2fOMaFSgp4NY4eejeiiJnhXqKAr6dbywGVoYyqtcIUm4hb0imUX10EKRUb951+sLcOZlU
nl7RuHfJ/zHkWOkGfE3MvMwe4j+SzmtLUW0Lw0/EGCQJtxLEnOMNw1Qgoohkn35/q/fYffp0dZcW
Etaa859/MD2TtaXCSHjQkx35nyETmk/MvQuzr5ney/K/pqfDa5OGzCX07ziR8CUfttkkJEcekWc9
7LWDkLPBwaABSAX7pBeOJSJ7cFVAGEmYXjcg4Ecv3U7Bwt57YyPCwo6fCDpR3ZWJvogd4XuLWsLy
cN+DBIu8umX1okPp4IXlzH/YM5JZ+l1/5cVjBxghp3/RDiAgGZktoEDUA/eMrQHFw+f/vVzxjVHn
ITAeAWPTs9h9pg//DEVE0rQSQBjHAhNLL+JRabm910n0WKLTpqVGeIyHD60TqZYu1B8nnybuZjOc
b+iUHrBaWJB4NrFJoEvH7fO5TNfFlLRxSOuChfRgfkN4cMw4/neJToL0+/DaAIjPA12aYfZxlFYx
uly6OETkjPvdbJrdBSmYTp2vRL/eBgUUd/6RWgLIouvTmIC2o9XX1u0ZusgAj4UXVGORWF8G93aM
W0HUv6/wAeovFnsCAofknfWvV9EK6/0FTznNpY2ETsPyQoBfxN/wnyBeYypGyxhB8BEtpHEzNt0x
3asfultGZVveRrTQ8jC/wqlbmKvHFq2uvaoDc1Xua3pjc8ZfHROq+O1zqh4fW3MGmhBNRcq4uKai
N4WrReAcxIZRtBSFEkIAOGPwr9agFNgArqJTtIwhGuEfIchaAs/guxhWzCmx0jl+4XyjSBtTLqRV
g6rR2o5y6M/8BOjdLZpNKrH8Tv3CH+gv5i2GDMUWS09C8Fhz8QItJ82u2T1XJOGtGDQ8g25mBiZ4
IrDMVAmGEKinyRrV/9bGA0q42IkLBvAXWBNBMyd1h15a8LmqKbVRjlF1t8PiTQWiS3dMFvRuI2cX
0iEMiOoiqmqYmtPvPIwAHsdMOLPHGstu5g55YLSBibQZkRppQ3aQ4yehTSNj88JCc2OzcbBXP5Yy
BpG4fWFC2xxkBrevQCLFDvkSBW4eECScKGu1HUaa//lAST7EmjWxTYzTHmpSYliHJp5OVXpsMCiJ
Plvjca1+h0Q7x9q5be4a+3R4zLeS9Zh+TdSnNuaftTRp9bOpYneOhcQ74gwLa2LqEMmxvqGTw9xs
oFK0PX7K+1IKovyRTpwiPlZhZwE84HNO+mTTEjeJGAnDnpJkiUI+ZiWq70+IkhTlcDSLEhqokQ1b
xqgQgOfSFIeM/mdVbGQLGhAeevYIiXcQHn7eZ/VavGea0xvlQ0hc0TFCXyC7rJb9ZmL/pSvoYWzS
KHaoOcSL0lnGJGfRuczA3Aaq2VfQRaOF7LN/4K81EPqhzn1XE+xubhZKX7Q7Bwp1/8lzos7JmlqW
CPXg2ApdGAI92EovVyjb2FrQO6QBagpkUZiM9P/JoPhJ5ogjFcKgn4cl2kpImJIACqMbE+PVT2Gg
DvXJ61jO1AlhtgigGpJNNe8DUfUsj9VqaBfInOrL94cj/TCDidBM41GNionbDzE4ncPosYESz8SO
fJBiYDck1QSa3jew5IgDCyUWdsQIWYRZHEk0IwTXJhPKxMc9+ktVi78wZUETkE3DWBNaSMv6/xiX
5oQ5A6MgBuQ1+hFpkKOGZEiTsSM4LWHpTILRPYI+kCbX9i3Gs2RlwQ9gcFNzAAsAYFjgKIC/LsZO
+CtJV6Izvyr9G8zwWeTepgAb+8S9yM5G0DQBOIUzGoZbQNFIv744m9GB/bNLsyE2Q+8wxrT5nemS
aUAk6kFHuID8Cbu5Cp19bfebywvqBMTtYREYFOut4sqnmKYEq1mEOZSlMEmo0SWP96Gs7d5jblET
9X7dBykCMaJOpIiU1jLmQJrD8PujTvK/8oAYGoN8UzSCToNefcQ4LoCmFveD8e708kqU/IUzP403
G+vEXgua15A+4vRwuozRKr+qfqZQzPjFx7Oe0zQZd4r3iQJ2TKPCaM+LcbH9uBKAfTeQeN/IgS7I
e6DOLgE3yQrsBqgHy1P82xi4zuHBMIU1SFmr9rNuzui98AyG65CnKkaxLqXz5/DavaGZwEXy4C8D
oIMExS69Y3qMNVeb2JhJIyreadyyNy1Z1faQRIcGNyquFhePfgDAEi9d2G9UcwzIHZAvrskDDnct
Skp4ow2i2h7kDadjdc08/r5Tp5ju2AjwEXZTm4rAOevnPbCdIUXNC9UB6poQ4tj0CZf5FZg/n2K8
xpRURfAx4805hF7Juw0ibdBjbEEEmDrVeS7hn/7WOT0oC0tyfirzOhzwYWT/pY3yz9imeX6dCshM
rTlUsY8kOwqju02xVIkuBk6N+gTCEjgQxiMd4+7Gix5k8WEIOcrCnU1Bgl7wuTOfc9Gi5kFB1mj/
9ltknnvyh8Dgd41nHsP0V/AJoWc4ZuEaZ2x27W5c/nDuxvXAbV57XGgOfoubi+ITy9E/jU/8hdk/
iOEG0tc/ocJsGMDON23A/hYOP/N00RG7S3jcjzEJ+SMYKLvM9LGCLOuR9Ve0ICQjbICZwAsbPpA/
BuoUxxpP5uxVT8vQwfsp1YeVvqbkqMhIwlv5N0kAkKQNmUQF4xxgTTQ5tbDR5d58zF4gxhjIqh5n
sK0H7XOb+hahle1I04dFD0dxaiJCSXUeobuJmRu7IsIBe/DdqFDerUPy8o0moC6VJcxiHfp/zjL9
V20HKmjcG5KheBMl8YvHKCYZB+EMRBPIoz8vQl9PQYsMZ/qGbc2AyIa9j2OgoAhCuuvMIMZnLA1y
tHaMMCt6Rbsd6M2g97m+7DOWk736VPwWelAUG2hvBekpvc9FguIa4xORjtRoYAG0oiBMgyQbWDyi
LUfy2TyeFH483KUnRd8+CqanjPpMQp7ZOXTCFumm9qJSWldNGypyHEsWXUWDRMy088hPH6zURAeh
jkPpr9yvmmj01c4VHjxMW6nmzxVaMjK99QFzGDS8Ju0H7+t9qwhHNU+RPcrrgoX1hRcnWkFHdA5Y
hJDSp3mILxrcvLg8YANHSOVJ40LAlrlxpD42WvTwzDFfOMPqboG7QzLWFR9maoFOxXYJPghJSssI
pRL2fYw7fxBQmD/3HEshjsqR7tAwa1QqrEaUitRnb1+TPTvzeohvJp+xvIC+2aD2gXhhu/JddLnY
uON4B5obw3tyaa5ogjKGQqFD0/JIxgRuqBIJbEteIanDCs9fUtqgurFscXIlJvwu/pTY/kaZbyPF
Q+sLDItBBn0Ne2ZGmGlg9Jy3GjAX44iBhMmcJaHuKyB21yaY/Ot/GC+QG1ORLdPP2PMSkezXUeVj
6IyiqqLfcykkLGLjSuGkyI+rYjfMXUshNS54JC6M838mMwMVNWLYB9rI3A8WaV/if2aJDhjYx05M
mOSKyIV0XkDoYRub0WKy79FuTXPqOEwH5UMvPHbxKPndOlHOgIEJfooY771G9v677qa2L2q81xb7
XPP0BHaD+kanQfTRtswOOTVaSoTysErHFG48F7SGD7jJICxv5rzvtx8lI+WF5UaQgASWzFjLtRgp
7JhjQsCLnWb2g6elu1bm04//VDelaRcRrryVg6Er+xjTjVc2DuHxMlh/uyZUrEWGWi6oztVSw9z0
4Xb0pY3PoFye5n+UbBZj6J6PayywBHmU8TUkQRjPitSpLTxCXZPYkWfw+fmmNuH35NpQ3jBsgYqj
YjnowqyhOkGGjTEEjJuv4NfI1kSXgjzxbOP+SGhSsXGRdIh+IEMpiAf8X7iF2jV77xUD24DoMVfj
ZiSr5i4qfNz5K4zSZCgq+Q775lg6P+MSQi2sIY1hS36vf7Zr8uFk/SihEozF6EGskWsRxwMrJ9SW
7wZj0OJqAcHZ5SE0D7I87z23VrWqezgU81rJa/GSjcasrgYe2Ok+Bkpl8qSymCoDKRwBdW26KQHP
/24Sew+ySk066lJw0xPZWMxNAKAJ/T1rCGERYgAWPxyq7vDl1bHHiYvxmQX+B+edxKfsSCPbInA9
l0t7Q3IRQGcHzyh2atZ/EHvcAkbZklvvt2lvJXNVnDM6IpnYq1WqF7T1K0oh/TkyskWujnJjDMKU
/aBdu0/m07Dkca9mOswjFmPf7VaNC9wmRlf0sD+GeKReP1YxeEz49cU99qX8cF8yOaqmKB+ojKxl
XXixustqg0zU0UtjmCS9pg/tM2pLSQRp/Np13p0ytBLQNzSJeJgMqbsRfMyhBanCuIT1Dz/upSUB
CPphNu6MQ4qGi40LlRZFvwsKaEZuD+gSGR+Xk+rOGlDGfDsfNLJ4BvgHFateIM3k+bcTblEQqutL
ci2eIyl7Yfx9rkAuP8C7X18G3dQoSjpoyK1PHlckb23rT3CYIKs+3UbDZ8645OP2Mcbp2nmDKi/R
SDNlXkeINOMBvSKDfFzTWuYXxw4N5qYY926Wc4A1J21gkA6aPazosb4sCWOkg/AtT+rfSLRYCZ8n
ju1ajVofdstJPnWraPfaPf9aACQKUJD5wwtg1iWsUofbaQJUDiPcCdCSYOT3DGBIdO9brDnR+flw
oHtCzeAJxaj4wbOI4Icnm4y916CnuDl36TPQvsOfBW1zopnDXjngbH5BjJvx155b1szojcFzQSRl
LAphN5EJh4LdRDLg9z68J4ThgQ57nlAurNULn/KcFBERh0i63M/P5YDCAwdEguIxa7azACN23FgS
4F+4fOx/1VSCr95C9bWy7fsxNyrGGRsCbYt7Pc6/py+4iP5emSzlGcnT8MpqH583MyVIkva8givf
OAgm1Io7GRFMAPQDINUsDCwTCwQdbMXDAg+6zG+kwKjJGmSVmZDtAVqF3CLtTWX0bOQ+igRFK1n0
FA9j3PBBmItwC9VoCil2zvoNpLRgh2ZkjFiWzZxRWzkvTC/eA9dpRHvexe7ALvadlARQodzEa+fr
k7UUAsODkZNqCAOnJviLX15eeCqMfSAj3r7tv+Fipv1kzIJjny1MPyoiBZyIMavGLNMteZzwXqLR
OOe1CFmu0Voys8AAk4KdTRr/foZw9ZhiA2d8SgJJozZAf5GwfdfDUBqA0enSMGeT7Fy1Cp6mxzfG
lFe/VW7vJMy6yllbE2Hi5YoXMy/u3Cee8szMc7dIXRt2BDO6twurVmGuRJR3zz/IuqDlqi3RrURU
Ev/q/54MqjElwyv7xtqSMr/Rzy+kx+Eur44qRQboOp6jlChUnpQ16IUKcp2cB/LAu94TXhAyJVyF
zVpQFmMmsCVEWIYOhFdj3wxE3g4eLPkFPRTJwsbCAqqq2ERlhEtpvfvWlqPuq0tyf6zJDLrYR3i5
mJfQ7ODFQXQiTFMsY9blXb6gcuAfTa0fyk6EnSkdtMn4AFik/0NzgLEHZR2828PnkPJ2rAGFSD9l
XRN8OoptGWMwp0d8HJHjJGJojHmDJnRYg0o+t/tB8wO9nccd5hgXD2U2awYLfUxAKFoHSmB6RA8+
c9MTLGo4Qkbn6EwtDBpFj7F1REIH+rQfgWReh38vpvVgJ6g+LFI2cLwbQ7/+ENNEXoDqvfMRofEP
GO20bdSPnYuFbg1jLcfemXh0AN/H3T7Hq+bIVn8Nt/nfYzw3cWwFc8ru7/nrpAoL1pZUa8ZhDXY/
Is2EykgXFwdnDuIWCaImiJ6njvxNQFll1i8vzNzAFysGiYwYNF7NrP4pAlYbnk/oyfyZ8uZJS+Th
1lX/XL5U0ZbAn4eIQXDFMoyHX1gCDM4wKmSADHwDKgmYjxYqdPHDBj4slthF7u3V+wIwjpU+0gBQ
PI4u36Zr9jkZhtAd22nen0OlqWD9UPE40oIQtJglBxQV0j4XHyc04SVozpAnR057QRnJEGRvQWnf
auPv5buPTsYx4ggzvA8YvTAcpXeGDfOkUxFV9IdyRJCaEnSa1IAw/yE5jl9LTBrHCF1ZHUpWkVs5
pu4WZXXlaxD5Nsm+uzWL9NtnEWGs8YSm+5syLaOt9NTUyRW3hy0rY0MU8qkTY5nHx4iSv9ai37zK
55+0TfEDxtgApyP8PdlvKanEfihKNCAOdnYJuQraHhpQbmEQQUahTPAI5/kX38uKKRvMDBz5bnOQ
XBAWMs5iJ0Y99JLff3MpUhuwi2BWoEGSBSXwQ4Iia7RZWhkw9uXqR5nDzVAixuCsftxXtiIijfPE
So5RL3W5EPPgYS7kbEOWbmYeXJroTh0ls21lTtc6ZhDRtUgOXOyQwBwmvNi02qSj9GmfbVuEAdFu
WzQdWKJR1IOw/Sm1yA16nZq7KA8l9wUYxXzjiBHo+ruoNzj5q8++jhYOP1Gmn0cghITVgohQPNwY
eNL3iA9pIqARdBLIsqAHPP3CH6zAeeGmb6IHwGr/ERIv128OeIXt5RsmIT/YoIpj8whAzxwMcRgF
3gImR8WMu+8mJEuMWCrKo360rURwOqKWFr/QA9c7pNuhM2ixrWZqzmX5wm1oxi+8r+Krocs8HWZg
sDebFUqMjxGoNa3M6IGcT8+gfdmrHKdIxin11CjnD8CtO/tZEY1MXQju2Hpw1kHZ3tCxJbBh32Op
ZRsYvRWPhtjm3sPS+Tkuuk0SnWQ6SjFl1/y8hwsvljuzbzthX+i1JHDtZWHpT6dq2yO8vyHTID2C
oA0BB6OtjD0Bopni6YyJGsdQPIgr7Bg/xbcwzIR2DGGt9mspgFOdRiOQP9I2GW5/MIMB2MoQwrid
7TIO5h1yXFi0wFbAF0cso698IE1kbWiWbtIOeEs4Ow0i1ocP9UdV4H15FlarzCTZs9lB8J3l8pOn
c7KBEyPaVTQ8hFrxbFFnUTQZRHZ0BO14Gn6yxFLKsPfdGt6mPVAirAG8B5YyrMGGryKFhbyFjbvp
9C6EGTOpxMjOJByNmqYWMBI6cg3qTM/NgbQ+5IH8Q7ksak7o3IQuYpmAJ1EzIIQD9Am67QdjJ1BP
mdBeYrORmYqbHsl3h2Piz0Vh+TPpVD1mWTGzjswpFeHjarL98uAkDleJfZH5328mHBIoEUxiuUZ4
nNqy86HjQsKKoourH/vsi/jnsRSFSEIoszIxlnvT/SuWb4OOOHkzZKSBxZIeBaLYAbnZZndW405g
M7R+OvcmGyRjQWI0JUdsA42PuOpFRh1NohSkGNDxuKC0l4g0E0lBdI4fCELcKUVf5qpSd1ke/4oJ
KaJW8BmKt8JAC4T6ZIAljZCkwmDmS3Jj8XvCpy0bsU4Cd7CqPlBxiYIMBlYF2RkUsnQ4fVyK8oNg
ABYJCBWAmwOdp4y9jqTNfzhQZ7kAZ102wJub331kIAZIg6dLnqK64nd7IGHFxQQ4Jls6KMgFZVJD
bjENiigZnCeIZs+jGaLTosFi4F8XwxoAsXUNHOwMgTpOzWrATxX9JK1OSnj10JS4awZQ3HrYfLVE
YrtJDUYTVBDl745DPLN5730IVUUd6bTzB4Y5FZJBT7kCHzHIaPYhazMtPc57PycFZ62dmghLQqCQ
dYA+h31CuT2NypquVacn9Mg2z9IAVsRzZtJuiW7dzWynwLWJPZ4hHAwcaFWiRE8xh8lIoh7/2GUZ
bBxh/xgwInGHBd1vHJNHkhE3IBBVD+1nj1AiPCcdHd9gRMYdZG0fkRDgtoRwC2QS9iuRn8w4mJSs
NAsljVes6iF/oxGXwY+fwqUQqMtFPeI4RE2ggSpFzO+F9xChQ6x+7MsVpN+STXHNSE1ZIN2o9i+Y
PgAYCDmQC7Lv8OVFaeDzwAkHmn8TIn8k6AWQl8futYLBJLI4iLgBj41YynK3XFcnoA/r/ES/wM3D
SWWb52lUnGjbYw39h5epAFPUvPQuQD/UZbnXMqehtUJPAvPj3x9CeNXAjlafPDqZGEWU1nw6NMIY
V7xI5UCV78ZwgvAIernTMoVM4JK6XmIPC4EeaiWIN+oV6j2eJHiB9JOYdLDzPdjPsdx/qbjqVDHk
B6ZfiD42n1t8ja+QqNA/gXdhtY6jgsaii41ghCSaXrJ8OtUWfaJIgOLXx4WuoFJ/9NTr2x5xuB3T
LPxquNnS5w5+IaYub3o/pEL8gQwSDL++3Grn+qRsX1cFpQIGdzQdpOyyS6MIQMyC1UoT8KVMS1Cx
/PYtFGDYNlM2slvhKcGFQxvGlsY4QYEV47SUAKw/Q/uu8d3IMIH0F8W84bZKVDkoT5iWZdzMrKXI
ign2Y4X5NwFSmD794De+U8p9UizePHV08INHGoD8VIj8+jTtjHy4x2tcmzixOHeF7P49wCmDEB+S
AAYPJBgQ+2KXTpclwUx9EQuJfbrpWrQA0O4oFSIaexD3IYAUfxMXrlIJdQiBISpW9SAdPR8khGeP
8om/lMVewDbkPNkIXi7VOrdgpow4LK10fhjfcmNgmgIUCDE1dH7cRTzTOMt3UB7EckJVlnB4vBDX
eyvhDsDW9PpKENGME/Sxpgv51oBto98gGCQ6QW0vpDwdbKtX9qePugbXS4YgP+01kJ6v7VuZKS1r
Os8+Ij76AKxpsPSAzA0594+zA2UYCQfIDs8o6x3EI55UiFf8e3OGRMEZ4R+Nvx824AIGEPg9v5NK
I34V4uOz66Hv4PFKr+XiGTJirQr/xXJiKcNU2lhQ4aaKRI6beXnDMNQutkI4zXueLatpOv8wMeXp
R51g0jRgBrFEdb+lpiuWHdU0gtz8pFGdY4dxaNfqtlpS1JGasm5O7VrZYNF/rBeCbQW1CvkbLger
cqFsiLM1WC+ZDYGgdW8UkbMMcGSBsi/c1fgdKJN2KEJMSblc1HN4wYvfJqZ9hgBG6XcDGSw3OeFF
H/KvurGJQRd5Q0rkS1QxDLhae4oKpBgrC3QkLEm41OF4j2E7BlX8AtZnU4MzA4hwZIEqCW4HM//6
ACnphjEfu81nIX5IGbQoyeFBWW5SLPnxMviYIS4K31UxigArw5cPmPPhMHcCjoGdmL+4pwZ8M5N8
kCfrDwXmH5cS2JMqnvmPNGemCHEyX35I4erO9YY7BEcBTrPthbfiwLM/s+ZhIO3alYI5FFNHX5vL
qdu7Ps+MNdkkkN5wj1WW6Cg5qFSnRhq8F/LWOOdgVAAJiBt+/RPzO0Hl4qjAOv84wbh6b4AfPwse
HtkQ2X3tDafxQYaD7bxd2/vqnl7pKi29L10QgFL94NhYreQzsbM44JcbeWru2ZW46NQXLMfs3yYd
6aVYfr6eNilvliGgyEcGXQF95GNMA0Dd9BhFRObytL3XxJ9Cl4Vox/SQRZVzBqwkhrrHcq9dTJ9J
oxVPMXNMr3l5+8EpL98nnhbOKb/qF0CXyyPBRwS1ogoQd7scsIDYYPp/38WLoCFYBoTPx8VIGKzp
p+LvuSv+2PTkL2aU/d61Pnzd7bM/RtPZn9Lb9FFJ3sZjShf3gLpovNthCdVzwAoee1ia5oYZrXnU
kcdetGEOCPFY/5JBiYWC7rYLYwVqkHWT6BOkyxdoOMhf6evLJjD24eU3xenlc8dCBbHjPcb8466x
usCMifvp4bET6iIRkw01rP/6q7o+kDrccpAC6hjdctglVdwVcOzccR/lgBRQmd+eyXXrhF5gik1U
5ErrcEBSCsPFEu84YD7miEhziMeFkDqJPWR2mewxDGgRHbwROXAWo1XLWtOjFpnb1y6essRwglik
rS2H14Pv1LjaTQUwRvJAKpomsuAsLA8Z3fxh4X7MLubCPiI0LOiWyI++/9Z8jgLnGs4zn4ZBWuoY
29f+eYkwGlnd4NiH5x9JQTZ2CJBE+urf60zQ3izewNgdViwe3001q+fK/rWFs4fV/17Z2/vHWN3J
cJOzqbSC93kS0inGh7Q0d2pb7dJe2JJzimKayQDYiKa+2vIbv3poD6bsrqjk42t1kvasTdiwk8WB
5dMKE30okpDQaS3P9SK91hw/k+Grvm1W5U0s3uy3jEKIA909xuYYyANqm0idpyKChELxDC0GElBv
9lspywTfoviSCiDDAkzYm7P33iAv6oaoUF78Zr9Zu5KHyd646TeJJYRu0sMGSYyQ7r99YgySNW/6
wq/bk1mVmy1M8Tnll7mnVZYu5cJA0p0ck9v7mBzJPvTp1ZkkYtzByzgBfGB6ddp4AaAIOADxyYC0
lQdmpmz1sEH28RzQe8wDDNGwjcEIgB3FH/T7R3ZNRlTFksWevzPulC8rOEhXdVss8xNDMM4yLTE/
57XEeAA1uf50Vc2PWu+RDh62F2FJLk4vxHPuc+oh8vbo2P+9nY0skNaJeSGwMXYHspM0fQhDNdGI
JrWhr2ygL0kYP5Ax92KJ9FkgrDvHIopfaEXFlGe+fLg5OkUSM+0QVfSnwTnDk22GWk6ItxHGRpSa
uLFBJrmy9PDOHegtIFxg3Q0WNxK8LUQUxHzdIxpCS8z9w101A4PQ75zgdXyVt2ANnBw4SBDDPioj
UShKfQAs2K8cmXVn3eP8kD234qPxiXQbm2uAQlFbar1hPgKuoGs3IG/4v42050OJLY7TTNAa48gV
6ysLJxUqVC+OoV5HifNLSZV3u3iYjYyzuB5b3tNXt2bAKaRfShfZCZSDALTehQqIj4C8lfSOzffI
wXPI8vTCl2zIZ3DaKUhJ9OUY5bN04Q3aoXG+NLP0SscS95tTPoohakHq7hsAjaLCJq5E3X4/7B0O
nUpLyJQAI+E1pFdaXnhXdL0VJcDnlhz0s77VSa44FkuxZ9eL5MhzFB/iA/0Cp4irVK2MM+QQddfe
wl1yyEf5iBT7I5CNbo258u3Q2lm797FZcYWVDcfHl8rkt4ErwrK/sXZ0NN8FJ7hekH2y+S78z9E6
i3JAm7CHVKtq1a5p3Tm8DY9vfBVvzVWvN1x37qTPrb3BuoDcdOdW4VwK7sRN9XjZsF1Tk3CxrB37
EEl0w/T6HOvbike+XNSLbkq+3Py76E2+t4bPEV/LW7sm6Ns6W3yW+Cpe8P9Z+GCKxHNB/05QpMgz
SQ6cifdR335u3yMXi2/g00YdBimcIPZghWRMGhf4SXjf0phvkiuvYCmaNCv+wH5I6XMmWGYlT7/H
z1E/032ou+ZknctFsfocTbqNmfjgjLNYKsUhc2Z2vGlCU7oub/yJhavk0K3dd41T8pJKbK6es6L/
XcvndqJMsAC6NbNslRM+yek7W+fu/t5wBgEZOeXhjk/UzbQJ7HLO6vnfReqNjbPMI/RiVLKjFljU
a31X39SzMqGQCH/AH331bOyKJfYMnwXTQTqcm4kqTnz5vck7vu1LBlczkM+cKX3XUAcsvkOKKvNK
ofreyH/67I2ortn9Nkw20w3Tp26KVHlHU2nOqYopZotlOsd8a5v8gbQy4euBNWKKBFPwpMyeU4V5
YHVMx82RhvXWHGUss/W1hfujttTXQIDvv/ISbrQZyXB8NkTfn3HVYPusLl7xxXyQNdHX/c+4w5UY
qM1TcQNvMCTGScfvXPxrXTgx/Auj/2G06KB0n7mWfWBkT3jUCdf/Citv4ZorGLXiq8oXGvJkl7vx
jlma8PJ2gIgJpnT2wlW39JDaDIjMQwVLj9wX0lVYEdhtC/TZQ1H778srqh63HBVHBKYe3tz8z/j3
X0+EQmBZBhDJ68XfkbpArAEtK/9B2Z1aWACXgXDmUxdkSpA91JsxDrOd715f6Ef+iDAdQtWMLZeZ
jMCXGJWAOm3KfTnGrG8bwvHFGNGDE+8ywoe3jPcVGVePe7nnFdESsJUXA/YANrMP46s9hvjszxMU
R6krbHpSX2iRhUXxD1YEDmauCCL6/+uh4FMLNrXCpBTwxa8vgvsnbMAt8ooE61n8DYJYzCHDIWx+
l6xglkPgBwq4kcRm8EMndNlsoDUv2r54deQJq0fOZ39Bcc85vC9mlAF4wyL92KT7DwE/mNBRubAe
gSigooWj8O4LAPyfhxHQecucbdlsWbypIFiu4fFUeEYWd84RUPDn33ewQ/8uT9jVCC56s8+eEoT3
M38uYAEiBbp+GEAUBEB5VAah1o/u0q/PNwtsDNUalZrJ6MCzCHwZYhkdxHxu0oXQbmB/SUFbwA0H
nYV0/FgKPa8S5FNMFC7F9LUUZ0mcVmLMxpqoEz7zbNRtny3Bzr0xR0BDQ1WzLe4KenNxTaDhkFH2
wKwazoK4NlwF5JKER3NtnqM3fzZhrECtX5ZrYZVebQGHzD0nIedfeam3Af6D8x6xqNsU//UbmAh3
TYj0RIQ7nCfE5vQjuWgT9DtwY3xt118BlMLXwokG8hgUO6B+VRfJTfp9zhbLHzSrf3lh2Y5KkFnx
Ut02p2Yl7et5dTLO7GZT9Q4ixpbB7+0NvP3/amXT3XsTaY+UmM0E6jc7HDtXfEgOVBAr455cDf6f
la2bJQf+pd1Y5/bGDsB+wRp8wyJHZos/s0JRdaDkaZix4I6BXGHD/EA5Mb9FwMEF15O+ASFnk2bP
SQOJkDYqPcIxiY/ZrDgTBgpz/I9q3b5S3rasNjxVV1SC9iE79w72Fayo+ROZetKB1o1OUtQngGWn
Bv53uW5YmJPvvPc9Zl09+qlsNZ8S0Pc7K+1rgcFY+znEyi3uCR5l+htTLJk1qqlLyRbKIPGFWR2a
X9thsc96SxPeCq3v8w7mynxH1vtDtxhweX46br9DrLL0zyryzHBjA8T3MFJyqOFeqfeLJlI+ovJ6
EbqWDjKcz97TLJ/wmFKTNPaklJZY5WT6WGkWNiFcDSTisZKPftGO8gjOZ/bghbjRuSrawsf6S0Og
kr1T3AHiv9QIlEtQ16ENfnuggR/SDoLI9GnjuDOQsYIFUS4qeHro5a56u125U8ubrGB/0b2Ct8GU
22f7pAz6IbUr3GZVweu0AH4EORWcXgqRz8CcMukgNXNuKacwo7tob41CVvVALX1NMDOBpMJhCusV
LeAm+wzYxzSwWgoYJbCfTOvNW69dcIX4hpc2oKAEwdVARSg+kU1vknLae/nvYkq18nDfEDlX7YaN
7VtMv+FQM/CqMP2aWJ+XD6sV6ur3t7aUAPBAYEkGQx0eY9qJ3p7VQ+CBxCILJUN3hzwozNtRULXj
+PK5QIvDiFYVCo4rVKFLO+ax4iyCzYcYNViT8lLgTBy6ijEl5ZgzA2etSxfvaAI+NI2mj7swOmv4
JKydwGU8bQxb8SBALnwiXDKWBsjHgO2nvYlWDbhg1fk3bEPXjH0yHuVjz/J/1BgFuNGdcRlMWUA8
Ma79VmMMLxlBUmYhT+JHP20hGovRMfKFcaY8pwij+uHl1pf6JB5QxiiGqL+k79GMIKQRRQ81AfKM
NtAeHueCQ8GjirhigTnjMTGFYMeA2Byx7vTTNezlzux/6bSIu4OHsiJOhvVkmR5SrGCYqb+Q16N4
GPB7HMsQbTAT63fbqGOGuZfVaaGPwmb1KwbWG7YG+E5xe3wGHXvoa1Kg96HUr+Fw+oglTQTXzGOI
IfiNzZ7HLQcBwsDDP4GF9V4UM6aSQPz0H5RwwMssCMw86RpBTvjEmDbjJ2Z4/CNIVo9FAnNMylFG
/g9RB+JvBc7DWAqshu+nZqysMSUiqAZsPQ6Ev+EbDCAmG12FR7SG8kBDRX1FcUg3xfl9dMipGJ31
uZmZB+CBAy+pHnD8ELvFsBQSA3XnAztGUa9S3gO9c7/yLlR0ongmS4Hb99dH+BiC0WKXir1F6VfM
IVbpkdfDQOQQeBj5Waw1PLuU2iGtNE7ZALmFK0pTFMDEv5GoaXift89ZYEnig5rp5OXxcwsOjTkw
0z6qF5DeTSMILYOSyPi3S3adAdqGoJp2kD4EgytozbTY7MzEuIISgalRLn5v6r/PwaiAlzAVF+xy
fgwv4c6h2ic7AlAMPcYbBikzbY9hCnM8Hl26xAvDH3r+NhywTHAqGU1z0sVRdW58pdvL4OqaCJCF
B4K+imb6XyN2hvctn5U3cX9wtk0/gubNBYbjiH7Ept0WCCxNBueBi8JUhvcVKzKTC4K2uAvunGeu
Dws3n4JhuLiKpKziivHvisS0IuDYGKf8+NguCxG3CMjdHEhNjI9KZ8XUWJmkG0gtK/tanXmFdODn
8v/8So7/bjYOK/9y8ztQ+ROyKP9dCUpx0cpwTW00sw/H5zlk6MYZyiDwcwfQPFCVMK7mparg3PPR
OJFM5bniUD3fBeu4+E7uSk42h/7+d4iU+nTQ3NrIpuBTx4PPglIMG6L35n2Tz+CioBUNayzZaqJ4
Lzfidp+Rkn0DWeHCdKhsZ7yLeG6YaKB8Ye9UOWwBG9LB5ivQf+5ObIyaWfineur5AVVBPCyf278+
GyiWz0FDxLvQ3WzED8Jyd2H6yZEbjpseaDa95SsuMuu4vuOugZICystfHbt/Z5Hxw4rHTDwFILJA
kUOASAyeb98b9xLPoLinb1wSHtDPjbd839635CgamiNd9ZHTz8X93sRl4KL8OxzxEXCRp8sL+zz+
uY2FJ9nL/Zz8c96Rj8/Tx+nkOzjkcsO90sz4JDTPPFkfhp6oryC7uemNu4ZX8NO4k6JfnyvB2ccj
jj5xl4Pz+iG8Sy/84xAH1a7alZOb5CJQH/aGko810iTFyEFEKqSDHVoPZnVAn39Nf3wTqQc9V9oA
4nO7szJCcrR93TnZbDbC6oXK0mfqV+j9G1geSQuhM8778wJkTpSj9owlucXP5aL5KIsub05qsujO
ZDrgaWGMmEjzz8/A9JuBtaMOfW6f2wJfO+ALh8WHPbqg2n8C6egjzJ6GOEXgleooc1xbsFUiQwEy
VjIxyZpgAEq6BJnRDsdMvkaFHQvlhUgnpmfALh4kjBYE2kR7+QwJYHBhTP9H05ktqcosUfiJjFBR
wFuZBBERZ28MbbsVFRlUBp/+fOk+f/Rut61QVdSYw8qVSHyY3onGwwlgv0ydZAycl5QEuSsh+Ve4
K6DjJnPVmykMOo5gzoSpkZCxbDhtjIKAfNQV2Q2gIUC74qAypihBQ3Yl41fBJ+tvD7m5FIromJgh
jqmuZDgnZrkYoajanO36qRNwrJOptD9KJ/BIkjApnyGdw/F6ykak25kcBhaajehU8AGBh4Hy57z8
cJdwBnWMLfnzIoQBshRNiXIZTaHl8V7TG6la37tm+dh+XDZuHC94T6qgCohXtIHAzlCjQ+L50fif
UbFVV7nX8bGcBCjUhyzsLcvFB4LFmuyyiKFyjnVXWUj+T0wu1+0Dbw1ehVXttyfqqrsiuBeTvqwk
AnLwxah/HJqvTeO0TtjEDXVGXNGA366HI251NdKRusvXLeGsw7PKKzHIbmOks+scXQQ9JXySVg7u
rwX2JfA3Q+BypF7FrxfIbABQ5pf+JUTvypfYj37Bggf6GYy5eV6yDjxgM1g9i7XW/NzHF+M1vpKG
GZAkmYv59rk8e72wOL4JlyJZEfZZUr13TdAfhkK1itch5mQUb8FifmorrYb3P/XnNRnAbzGM/Sd5
sF6HfEEoXn0AMUQaSwU/oN8Q9VexW9j9oO9Vm8zCZACAcQwYB8URZCZu+nSCWxqRjFMLGAVoJEad
EyW4k3anH0FJS7fd5y2otq7T9lyqswivMO9B6fXJOplOGzPxq9EDlq3HaNn1++RCf2IZ2HWJUkP2
2d4PWsMuTjwKWFHiQnxQZ735C9c1vgocdfgljgAn419lV+BPOJRwRIw+s/Yc5AnzMgMcsVaiK/wc
fsvRvP1P/6/ZaDg7yRvaJdgGH9nPC2cX3lOAqIC5SQTDhsU2BrgcdyNLa0EnpCGZfO6r2wmIMrsc
AVTDzyredvFDePeAuzt/mtPd9MBJwFDYQfEzVb81KQ6dw+eQcfavylX8Iqc17jOvdTHaqG1YfSVC
BKpHM3ZgPoXCLvUqRhkcKK9HuPToXHBeKO56CAyg1m3wZ3j9u7WkqfQ5cT5+HhAVzfrUt5UtQaDc
6dF57TldA54KGA6RM6++0wHfRFwBuaQhsQDB8lXp+4CR+rjWMNEY+y0vNTw6gAMJx6YaolGIhoKs
/W7Dsk3sZnYooSbMiLSAwRscC7bWp4G3Hws8m+YDxM30swbl9k4N5ZgCR8N6vgNBB5/qfV6pRv+I
5aTXeGyySPjvZV04hIpfhtkcO7uyrn7R29g3HYgNlvhn8bY9l2B08Hug4QO7mCjHY0lCs/6YmgUP
CuARgwHiOJikWf6rrKkx/z0zL4DDkb/8jg0BfBiGgWtlP3/BJuBMJSxIFRZmfABFRiYl4ojtqm9q
pQ1L2Rc+hGGh6Q2rXyCGQIGwXVeYBLA2sYe2BQReA18AUsTKxSl0FDMJMa1dgfgB9Hu0zcFafZsU
JXfeQEobg2P/eP3GhmnHZMYtO+04IMkBPC/ip8Bx8zWnliFayh5fxmeBqp7s2mISICE8ATEAtoEM
epgl3juxQOzymRgOMCegNqF2QAwnvgjMt/N/zo4KRwZNwObwmPb6LPlF4VbWMyjC8zibQiONHZnZ
ipngNjwO1qii710xpbRYM3q/2FB/5Qcbt/gJusvXvJxn08VtXO2aXyz1a/T3ZbL74LwiRNEpfZha
HQIJfQVXL7bsCQmqwaGUSB+MFazs/AN9gJOqr7lYJbBCADC5nr+gMgCubyY17UcAfu/YBekZwvC2
5RjHYOtnAEeuvsIQ0AOHMR/ApY3SjzML/vsf9eLesFWyrZXmAEkA/wPZNplHZDCn7xEfzia6N9xw
QFrYE3boRL2BCOYIKhlhqXCZQ83T9pBDi0vwAvt2cZEq41zEcmR6PC43DaYGMaIjduFswGyyxzo2
EKE9j/p2G7MG2DlklAcYc4z+5gDIDSc+rrnC0HELIEoVJ/XA2S2Pjt2RgwdF6KWYIg6iZ0M9KlKq
Q5X1Xs43ZOr6q0WKURr9hRQHJxwx5QkZFQXERvhGiEKqQuyj/Ui0PBEiJaoTwh2Xdw/ImBDV4Iw5
dTB7w1LM1ohpbUMvcNUjRrxE4kLL4mb0I2r/4Hu6b6mB+8VHgczZtpA+0ZWQ21GOegcCPsvTRaRB
ZNEecdlAukSty7biQcDB8owUPx4jBYlSR8lvHI8XXBi9Q5fZl4U0kyaLfT6kO/QVDqBTE1w2yI/9
1widWGTJ39yj+NsImRwB9Dwm4RzKmUqApmhlHMnAYUQNC3sHFBz0WwYP0ZtJhYcCm8hTcVCW6FUg
Y4CGiDl6flWX1ELuR6lD6AT7kHy1S4BqrY+Na71UTHSoqyTOcHlWOkhcVTDlvyz0YC5DF0KV4Y3o
CYAlPhDa8xhQ+XxeI1RVRhSUO23MniYF0N+YSbhkT+Q7HSqSeR/LC/oKbedbYJdpRPfS1G5t5iQr
Qv0kBRd6IMk4mQO5jYJCbAqhqag+yOUoUKC0eNjLZRyTswFkPcr4AroGVMm+3wREFRMw7tZ+z3rD
BKuT/8SiNeoqPkMFze43S/JxZZWnAdGzKL49o726X74mBBu1Y+OoBEWhn6Bkl4RQjVAMbuN7jiMP
4f1EAD0mTgQjvkkiNKHyDgziH2yR5cViI7M7/Ro07GMfEgUDSjzFUYmWwtxJHYweXdIs/ikmJgVm
MAsnbaEisOjIFE30rf60GZ3rLWKaKecxLSLcVnnOeFAWQQOKsRz2m3GnJIv2vPuwPqWTQOzVI+eF
h2Xj47Y2qD17mDKZ1ZVsL3Sg6mGHKs4BSCCdMGWoeaFCxIuTG21I6busXbxfCoNM2eRdXaDBpwGj
3MbJmnh5oK4qdJu3dS59FHB23eY++iQEklrgLuO7y/Rq30fIpSYmyGR0Kb0kGsBIwVxtWTwiAw8h
9nnMXnBlGoKsgv4SmiKhf2R2sB30wTydipfVXaY7dYUai7ll7zFPXvflUx8n3QmrQM9DHXjwohi4
jOjg7LD1+DwhapZOzsS2lQaozi9Qu3BrtgXNA8aePsTa+lloSIOkLvrirNor5hz8f8adpOUE3Vo0
vXRYLAwAj00bVdXWiVB/wmRp0U0Dm7HIsC2i2qLO3xdsdTrgEoj0AWe9PwbLlA2B/qsOBf6C3qxm
/rLHdk2QW9zE7KYhEd3Yv1jcjDUYPVXG+GM/cmBz8qzYOrCb1R/ATSxRS7MfC+CybMDZa8TK6/sq
XpDvlliiqQNgwmL0jgilFptEd5ItFBNjAdHFEfsLc5PJJ5gGAP+IRwHTgqK7q2ZFnTccKPbFkN9C
YHNmQkqOEe1XPTHiMCsQAaExYmPi8fs+I5+B0cJiYzDkT4Gk3cZQczNIFNVBTCQWFGMGYGrc9ov2
x2JHpA9kLv7x8kItY1mMWKy9v863fvoLPN+NWKQHsaXABl2AdZwuFkN/kU0erGB12fTa0/IcsHL3
hG+fCKPB4tXacA/7geJTOX5nnj8j9NITe0uKTfa1oKBPa3rBKgWa8hxgymi3gjM3RQxJhokPsRXz
yMXq+9KsziYN6DjC/koO8g+cyVRUgN+NFNl3Xgt2Abbj7oHi6XRmGrvjCbp3gLSxUS6YVjxO6XbR
s8jxxmH9gcNed3SYSwu3u+KEtDBmWKX7cpvDeYRSMxJcGZW4jXWGP/XBxti3Y3hS71s8tPSNBxGq
D7upFY8KiKDzIGYF5UHt13z6cvde6abwP/MpMkcNJbbIHnuPHt57xKlKx8u3UkY8kh9mgXxDHBlF
c8Xo5cqe75IM4t838WjvfXz5nsNJascC5kopecAHPHfh/qsL2lfmOyU9pdf2Hl/VZKyQM01Krn0a
0bdfrjxuyRMI8ea/59GJ1qRKoGn8YgspMb10eUJp6b8mSRM17pXidYoCcDJS+V/K6vOeLjqcx3un
TbcJJbb0hRQo7/6VgH1FejI7vVwejL+kyO+zqt7lJCVo0F1Lv8mQKDgTPibssvKTuRe2fb8gA4Lc
IuUOuFJjaGTIugaDyue6pzOsKu8eVCJ/ty15bOp60UV0EovApUPkYqbRv5bJE/7rYLnn/H1eqMzl
Uni+qeBjAtqCt5bsB9a/33+fMFJMAHl4mUfyeqda+ANWUhdPRmP2zDR5j1mGxtZMBt6vpMv69uNE
LJUFdwkPpdMEHf5a1St96UCZHrIponG65zGkvNzHY0CwzhuZa/KkMnt4FCTcmhmG3YCJzLM4Uphc
9b1F/uPU/TdzS/pOMeWugibU9GjJl1KhkAV/fI2mfMugMfKpjPS/+nDaMO+E15xpGOjMPd27h9KD
MFwQTM2fJHlwget8u5OVIq3MA5kftc+E/jZG1ovcz7LmBIXRhRrQE4Pv7JOv5LmZ4EIEJta9nEnC
Hs7uymiSVCMokZh8ttE2j4oJkmM6+lchc98X2zDSJL3yOMnMlbr/zYh/q1OeV2bsv+dlViINyvDp
nsqPDKecK985OKY2rJBcKmO191gT35XAlimPg1br8UyPE+tMasGqBV27TCscbnSAjI/MKnaSDPXm
GsqklFHl4z/pQv2PIeJQ4QNWKdvX3tnJLYyT9IjMRGm/kMZj4OcmKaDNJJLXPCpp6b/9pm1JcYw+
XIqMAY2AJEfWHBr3qDVMIkp16G4esvbZmJgc0g2cDzj6ZZuAGI5EIU86TvYYGTD5H0lKFsJYfmT7
kpaXPpTqNA6AED8MmXzxr42CIJGvGxlnKaFmGGRyMFi12WC94gOacg/vjJPslv/eibUL2Y0+v7Fk
ZOpLTz5OMp/ToM2hmERgrgI5X8Kas+4Ryk+xkC+S6BY1XAIcVT7ElKYikX98bMoBpGEY0LCz0VrY
WwDs5VEKlRjSVLGQk2zL5KW0F+Ri8h3pTjC75cGTu0Aee4/wGt4oP4nwKFNGzZ4q96P6ANsJ5aYk
am2KRUITmJ6INjsEFiDfSClPQCvEuJix4oGHRfxjqihYaUIMywKiulwcRolBB42Ms5qTjAmPtNRe
tX6KBQrNIywhxyMbQIZpEK0J4Z7zTPEvhrZ5hAMbCCIl2nDxznJYhPQ/HLXa020fmCFdk2UMix4T
4H0foTQRMMVehnsBdRhzMnBkKO5I3Qcag031Ajvg/6HKiMLii0C4XFE8fp572PnG6bRXVQCmjcAq
AvxY5o2VrJCy1P7wdgDb+ic7Ozt6IawKoKJwdpyyfMsDVYdbTXS70bcRwjsIrwnX96DtRIpY4JdH
ZkOkZ/PhPOfe1ylpBZjuZT1Wq8dzpv5xBZPoBJ/vqn3jAdkMOPDb+Ao7Lh14QU1ciTwD5pCog9Vt
rPh51NXGT7gbSljN4zERZi9Uz47LXN8hGNQLan8feoT/Yus/YGOF705cOsKKxiaQMDn1wz2UvAq6
J3PpQ5r0y6QHbQOCOTAcFGM6IidiEdD5mRSa0D+8bIQWBCq8KtbzAHVRJAxDECYvun+0lmf9t+Gx
6q7bV+mwUGhi+ZZzl5FCpsKTgNAFUpBdH+ETRP0UguSCsClz3xYuCxpJ8yG9phkcQHCjIxniXYsg
o2hdYE/w+AvcO3sOyh5PLxISwPUNt9O5KcxRsQEXlBAt/RtXzMe3iB5+qjZ6ZKuY8F7YnYD4PN1q
RT08IIRCzFdEVPLlNEzQGFWQlqOYEtjAnvZelf770GlNUxr3IdcUnOvih8MXQsQE7dH0EbOP9fIc
Tqb8QReA6WdYqhX6CnmH4BF6mjCI0Ch05j3mdzTMAzsSkhrxg/C10vDLCdaOFpxBf3QUgUOIsmgU
zYfgDYcR0S4QL5iMAa+5LkIolfdhDzk0BK3jH8UEYiGVsk1WByIOb+RxaAdMAu4lBuwDekuMy1Ig
7WT6s1poGBVKmS2LDYisHcyY13kswTIgzG4uGi96ufAgo8M5zB/EV4rhDVOG75kyLDdpWkvC3bot
aTJvbJozYHL2rN1XmOKAY0u+Rdwluw7d+93vGvajAQslY5O5h0nEeHw/H8hcks3vzTRtVvcwk5WG
pBfRz5yXJGEBXWniMm2w4lffnVLYNWv3KNWBWD9HSfDmxtZGNjGEv0222CWRVIQ6wdnGgzQr2V2z
BUE2+ODwmA3ZyC3ZhWlHa5MH1Ho/0VNI/2DJXeDptPR9QMXknZQr93L6fffqgcTBtCmuTXN20mjZ
ubHCUiEbxJ0VsbqUDvmn/rIFHQjROzu4+lfQHCpqbZiaGSVV3EnMA4mrcQNyNzNyI+U8KE/qApQd
3hcv/LPv79Fx2dL6wQbn8UrbxNHz8F4N0BPvCwhbBj/3RXpI4BIfTNPVwwedbw1GusXubPXD2XOt
B/ug3pGg1ILv/WaTEczpOm/j4uAxdZ4jzXz9tEhoIj4+EBAt+zlW3A6p0pN1Pm75Ldsk5Qlb9N2t
iFGexEEc4e0G1xWRSgI0WWPcXd3B2GoTimIr9K5ibzbEOuECZHoYR7B6JCV5OpCTwlXENkXy5hdJ
UO4csU8nBVBoQ6hPlgbs6KRpjiegDqeJ23deVgibAu76OBhMIfKZ67N0JQ8JH11lwZlPZp9yI1+r
HLOIkWIWG/UsBZybDq7vait2jKyAIEUGknLkdpeJBzLAK4EAAifEoGjYGKtGnfHFvmFlpXJr0ecZ
KAPJFnsVyVEI1vfccoQaT2JxyXv9gf80ujlPW5sQODreuyTLxodtA6QzFSckfYkN0ejThMcd3lEx
306KkQM7gksebMvNIIqHw9qy00kyuTmaNTyDnntPJGNK7OASBFZHRzz+bIzoyDQimpIBA2ReH48e
hRjoNBkijkh5sTcI4gk+pLOjhgopgoRWFSgX/aiTgMMuTShqGIQWaUne9sdr2/tp7JI31dNmqd9s
bn5/pk/1qaXNIBOdaTOhofw4JDkh/UrPffCrBJBFOIq3p37oSIg09+XuvmNhfhh3x+qYlMSTelK5
11HLqfy+dwlu7jp1If3g68zDdhNdxnUA7fHsNr3M4mk2ic3e6IHrjHwMzjK11VHhcf/4Mu76DyA4
Tg+uyjqA7jK4jPPwFRBhF7b9IsrD9+IVLIXM8jouvILsPcPPpIM13ISkzG/7h64Pl0B4GWdRETyi
LOiskvDQ8ho/i+7ReVv5N+D9mzSUEhu/CJKQvxaHe5SEZ4zDqz0BsxEcpHxxC7+/i0uEqyxd3MJy
dQvjU7JIFx/AjWG6uEcxaY9vIURtm1vIVdkwXcShvsndgW7wXQFhVYjv70Ytj6A4JIsCbo2YyKOf
wexjSI9fD9mq2pwXrd1+vr6vGqK27iv/vpKfZtPa3VfYeVekx/zDR/h3XxWVuX1vKi5S58/NdbVW
5+SssS+r9rS1JPHUsDPr8q7fdi4rRTLaz8PLqjvVJj9wGONkhWh+WuKgIyn2mewgZHYHjahNOk74
gHS3P9mP1HkMJvozg115pk3wBnqQsPTm4VuYPPqTZvrylElh0Vuz/qQ9h51GmYTNVJlUYSfoub+C
VeaHMSaTDpbwcR2BDBsNcJdmvHZd1dSMsO1Cr85bqH5HZAYwNCDE7ROoJ346geCTWWzkw4Emgcv5
teRTzcJYf5BrY+7g1/pE4LP4Xq7Sfflb3l/XmsU1LDtspGuVpgiZrnwzwIxj3Ndyq3wJ83DIpQA/
uFrK0KxixHULlRw3EFZb97V4ODVLiQbWbyciRREfDeRPbiBUGKcU1w4M+aAEoGMqUZiBc6ZQUNUY
yWiHoKv/IazlFe8+NcnnA0vu/HeFXC9F8ioYbEdaCwaR9shVVCOg65hl/d8lJEtnx5Lbbw4RwQ7d
OJKie3hGomxdcPmLJ5GdgFvZArDzgdZ+gFg/L3n4kG9OXDeG2Xlxc1QQJFvZOFpAsQWWTdkWbGdU
L48BpfK37hZ/dbc0jOuydewAK1iDPeATac29PZQ356U0SppGKjNJNoSbXT6Rwri4IqEQDWFyjORH
kNjySkG0Ua5OIJiWqgXFQIX4T4A03JzXWmcH3btyCQVZcBuuAQAGxRr+Z1jXIriJSOM9km+KNVvY
kSxHSymObt8yE49wCUorBB8B/T111lw8gFOaA2CZcDCRkVtA4/VIDjd9S500rYBymqaRyKqUz82a
z+QKQu5liOgDeS+NTRxg2P9u///FYK9b0b/ipMgLf9fUInUJ4v2/IrlJvti7yZI6llISGTocfUtX
rBkgQOrfBvM52US4XW6Ub/dbRot7/yuyPLbkAQRPXwvm82JLddJC/ANUSpu5+3WE311aJTdLq8pR
Sjv5O4QBDEA96TgNbuMBb0v5noaBIef7isKlBE6C7/8EyfGzd6W1HLtbPNzygVwiHwvnuLyjn0Fx
8AZuC8rg4x2JxbYCSJdPpQLuJgRSuvYoReP1oU3y5b9y9uaeEZOy/n0q3OWSnUxYvgXln/zKo4Lw
51Vw/bjC5eazVUOi9691dMkaJ7xc8f3i206pBQ506kNewN39GeW8Sx08x/sQ2L8NS7j3QUKQalJ6
8NsAYx/Wa7C18IHTztiT1sZwqUuV8l7Kj70Pj/cZSWr1M1f8+znvpDlyBakTvoVxxbeBUpL8XO3Y
iz25B9Z3sKseQABpJV0OfkiiEagH3DWd8aVwZyRir3MExWJfyS9Ev9Tjb/vx8vIhEHUg/lLYjYRu
N/7vQIVOSAXvINk5e6SwJE9b7EFFKeUhtvAN3yJIUClNuSLB0RSboq50Q+dIq6iR26AN+f7yLexB
U2ojZvUbn3HbSW0fOOqlaGlhjMxF3Tz2jff/HvVMjVDRUwtBi1wnHXj2ADvAYM8l/17lnYyQ0N0/
HRLH8H+HT/JfPjt21h0ay6PKh3Kh/MqNqD60IHf++1TCFOgzydUqb+Xj/5rP/eCfvx8Qc8A9sXXb
SSlIrsTSGMTVEukgcROMjXUDNYwbZvIZ8gdqNM/7r0ZCJiGM/1YJBIMntsBCSLEk3wOFwUeEO0hp
RJoAKgF5TIRf32wANZBRg6Qvt/GZlOE0keZcyakjAfXKEcTHrZZLIE0Bq0HvUBQFvn/jJeDSBylo
ATg8DWJYAIuAA+H9ZWDDppLDz1Xa5ONtGq9NTlrdlyKJpKjc9218xfzVcy/ZqNMjkwfkfWH34jVn
F0B//zW+DchU4d9VpwuR+Mf7FI5+dkmUTfynfhvD6/fJRo9sdNW9mgjA9zjO/UKbqDenVJ1kBnFQ
+vFyZVxNXpWdfzwA/1oZ3HK/gZYU6IBT8Ug2eAtCBYgexPH5HliPAu/aYn8Pr1VwJha5P7T7Rwg+
CeCoWZ1kQ+4NSWfBn7DkaANbQxJuwYc1an+82510z8atNMu2SQjpIAd6g7fZL9qAmQ2tBRgV44Bz
BtpEfnEwUm2TyJHHy+iPc3XeZwAUEK2CdQeF+iENAggUUB8E+JQmcIQOsJOW8I7x+R4Pb2XDWgat
CIEoN4pUCQSdk1+5JN8iiLvvP2AZgCbacC7XhkL4UQGix7orUF/bPCj3JjDiXW2i3c+FTyhDBwzN
3SFkhSuJ30zvcs2nBYyBuHqIrrqoM8CFVDAF8FJY9Nczt/tkNa+mZR3ezyZMaVfN6YN9IEXs3q7n
oBPAmvM8AOjx3BcdvLIC6wBkkSnQEghAg0ciuEKw+uAXCFgimDQneYdJyMRebCFAdiV84goPLrGp
V7tQLP5xi9KWG2kO4A+wI3gK8TUCtgA0McVQ1v0CJ4DwUx8wFUFq5P5NM6DZomPA94C86aVGMX8Q
41EPwSQDp4FmDKgbYQBseURFyZmRQmwV/xYcKwOzu1DhR6uj699gdg4HM2UC59aAIOCfOxTCwE63
Fck2tG8qSaKxSC8JzBOABzkCCXQibgrUJiIbVHHk5ARw13f0bNhAIgPYDeDF1VAVMwP4AgHZvJ/b
xXWExJz/ZBB2YN0iOSlsNYTwEIuK4+941lxQcB8Q7z37CgoUzBYGacVIf+CrTMEZV8MUK8fbiAnP
+GlArYHBBZu8fVfDBg77QkiZYVBOUnt/glz7fbVabeN2lc8I8s6VYdaMqA80Xvt0/9N25KzpzKof
0QRIBxcOvOe4/oGL4MFuEtxW5ebi9oJ0rUfk9Qmf47bzgoG9seAv93UDv/pQQYHJ3c9q4FULMglI
Tt+fNMBQgT0TFV+dKS4EL/YHDalymzG56MhoBtGWi2xI3rTSXqWjystw1ZxHOINHJdbBlondzZOU
BgOnMjHZeSmQR2VW2f0Zvdaev39SOCzc1vJyuAZvH8MseSSGNTF6oJWJnyfwKYBXqB3Al5JqELYx
44jvGZKTvYAWkfjtu1FjTgX7QufBePqZ80YJ4VAg4/qiF4BKXgzCD5jjxnj+vcnLA6sXgeJhur5P
Ho5kWYZqhuBJGme8QK4Iw0CfGATYKUD0nHopaW2G72M/3AeD8Dytjsm8IBUXCGMoFDlYkHmOSliC
Ol3SUEg/StBV66a2GrzehM4ig54kJfw2OXYxb9LK4CSm1iF8TimZvrTK4DJyvS4HC+JK9I41gJy9
Q7KL4Yf0PmSfBqdMgjA4qkGYQikIYIo4vz5zl8zIsIYPe9oQ1uK6Ox70YBAzW2R2Z4+f3NYqQZ7r
wuG/EoMSXXmM4SrghGDDP6Jte69JD2U+/lGPCaSi7ntKqiYzQR2/bT67F6SFO5XINKTmHu0yWpdR
BcfQ736srYrgKZArjM7DGGIfgHSw4sGCglx0VMfJKT4NsOSDZAVkVhDXBh32YAlCkwjaC+sEYr31
JyCE9ofMgiiH12MrSJec07fledkN2+F93TvlrWGbRUHfAW0GrSv77PC2e9OYq7DmEWIE+vQiCXgk
LFdiTkuA06Bf1gnRoqzt4vjR7YLMhYDcOgYrHb0jwoYEtfiVE9GAMrF/dW9AQhLSJFgxNlti2d8Q
FhsXQmy/TKl9CFI1CCWJvoeTyWjb0IQWh4aIu8M5fHaH57D+u+cYhZkyRr4hiHZ7WyJ4h3tbmyUA
ebNAtZGNQOZutVATxqp0er+MvoQWsHUwJLfMBMgNieFa+62mzUL703/am9ayjnqbzuEF+AbnIFEM
THj0ZvylUQehD1jxtP/72L1+eZuezTeHEOzgqdHHaghYXvA7wwvzbaFgZIDMifwoXUAZ2+eJd29g
qjgn+Rt8AzbxBUz1FwJywEbDMUNCeawBljZJ3bbZNQd/bz/1c1+3n4t69fmr0f4Bl6zI3kMuv677
wDzEFu3sycj8Nu6z9BRv3+4be4xOCkctLH/JL7LIosbn8ynpEdpjNhDsi/2TMlN9LXiJMOm0pwxj
js8owIxC5//Vf/EiXqhTSIJ/XodHIPaL6yr172y4EHeDZGns+GK1JS+ETYsZtAuupZiwFLPBJJ6y
MIZAmi/Q/+gEJw0/ONkIduHYaxkNxEK5l9UsRKPNzPvhhVxxuICIpmZtbzQuJjneKjm9obsg1wDv
exfpW+23veits0jfAPmFKQvs7+BjaVjkV82iDio3W7YWrdN1Gc/rZdshq+hCd0BczhgJzE9dPw3r
VbliTjCh3drD5lP5b1df335AHIWKs58jMBmkfz+e5/sgw+R1jcg24wF4JuXmjK0ezO5vWQ/L5c3O
JJl8RRb66xL+xOvve33/ZcUWuqUHne1trckGv34F2R/uJfuya9af5WP1ZMIGJMPDa8UWEnTC1rgG
YiBRu1CxEFy33Adv1Xv33IpFtUzoIVKhkYBEH3bI2Ll7Lc8vA8oZsoGWb1N9kkMVKnUQycM3Ryv4
r4keDNwzMGLUSMhTARmU4I/M7h7ol9lOQXqQwc5KMu9yJWcAl8EvC4Zv2AHePX8TpTd/WMWkPc6c
hyP284U6S0kdNN9DV/xz+7v4Qsc03C9b42pd/kLHy2YMqgUcHNFN+MZWbSgBFjezFT4m8FCe5zHZ
RdURHg8HUHh20LFl6nCfhUg0hN4j2s2Ju8Sk8tN3cAiNGXtGu/6VXQ4Wuq7B8jy8otvmPiuWz7GG
JWXbQOZ5hevcGrCLq0aqg2e2VBhujSu0g4SeC/6ZfQWSSPv8kO1bCfdg74g2oVeODUcVMQ06cpHw
+5M0bZiTqIrJR5LUfMu04p9qN4uu/fSBaDmtWWMzB6Ji2Iz+1fHbGzeEo6xJCfFZ5rCLAFFYYj+1
VGInTnQBCz0h9AscFTh+CGJ1SDhQBGHYmVcbNs/WoYZIYq1M2tMUUQSUkXODQ9PsBPCcd8NBdPaq
iRa1rCtWprfdPqmx1UPMgyUOdboHG+VEcl/1ttk4szhEV0rL6ntZpG40SH58VBbWCAkNyS+rj56y
zbwXuf2e13C+jbtm66/1F3OGglXWZf482RwgBJMsgKT/C8q+ubeyCXMrRX5VA5Zrj5183V5D/j1u
L1JwVlgN/e116AHQCwZejW8QmKswJbKrHZ7+fspe0rq62cfQvBcTA4vgALg5KGKCOeG2Y0zq6Q3e
m15I3OrwUOFIppPGz2np3Fm142TLmiQKA26pIRkveoRGPKx8+oL5ktFiWL2STHrruwVHplU3LGkg
q/QPIl5q92FLJjGVe3PjxRnLMoI75+TkZbScvibnTf1x1fkZYySJyZ3nVIcHQnES/M0WecwmT5yS
BEOsgO9FPzC/uP0VIpLHwnv97o/JD/17jfJyeOW8WhB/8ooeETHYZjxtjsWveuyOOZnvOzq0mHSh
5oO+l/4rKdXVYzvbJVOkApuwVgdmVvobhvOe8z4mrfF90l1X6xTSJzXqkzT0Tx3fpuwK0UAZdmEu
gKX4PKpJ1TuBGJvpp7d9CA7BEmRiJiNMQrNKj+7yn+4HshHgd6PrjG3ksSuXDbrsMHO87cXUyMFn
a1AoJ8uYFOjXFa7mCfRfwPYyiLtsSF+m5XEPkVgFhHa45zchqVFrqFn+y7qg/B07pBuBwUjscWTF
8dLdc4lxi9TimAOz6QcPz5ugMD4W08HFDityHLpw7mMjiWvCTIyqMrohYH2SFVdrthHWIkSp7VB1
sZdxSfKLwRHD13MCmprQfSAetQt/y29vSZyDja6E0pR6Wct4Z/Zjqh/yqHLIoLF7Yekhj6xTLQfH
6wZNCcAsmEP3uiCjVIxrPQI0cTmVZm49iOwhdmxaKjBnagR4MYNK7DZ3oP+g37srHL6Ayi5A1cFe
L4C7q0AAofwHUxuD009U1H6LVzy476CKJMfcwAZVEDzs9+QxV8DBIayBjhR2z94Wm3AGARjim0Ga
MfJso4o8R/pg2MIkQdYRSL+edgeUHgrBZ9X4zwXrNiYps99jbnrXAwd1efP0s8WdzEaECzqsZ/mK
cx3dgZhz2l+jy+gVvYLc5sCD4+S57TiXQCfP90Ju6jiECLUm+8FQbWxq3v8EGcTl+JOdy9Ou9hNY
lPuzJ3xrtApvSCcztAkrI4EBIsWL0BCOtGhDdyGqVCzKWIJTEY9Vya7JY/nkanBgmUyghYA+hfCi
evUkENh6zxX4G1hInV+ddAjGbQNYhO0Neqy5Pq7crt3Hb6f72HdfzIqGiQDXP3FgMPyaooaSHjGZ
MGXMylY8hCoa+PprT1HtIK/sEsEj3KGEzP/qv8qIVJkYx5hJvF5UJ5sT/gE7mJm5778MGNLHTWYw
XoFvMRQnBz/z9wEOwN4xbO1uCw0O/GEcfhpqeP9058lGmV2DK94rxcgm+JOJQYXzepLtOPNzqGPe
+EZ6rmR1zAkVKeaqYuezPhxfNI6ddfIBvKltkkP/acGSeSmHzR90j4PhBM89ABfoIxiJzOj/8MTo
L6v+5gyggihh4m67Q4XoTIjjG1Gi9N0ZzzIwlQ5rNnVwx6d/VzJhX0IyAg3PC8hw5u0THs4jW2Ev
JAPCVRvilrq6/cR5Q1ZI8nUwaD/PwuzdjQRKoKfFo43SRfmnTvMFYibZQbRGMhgUJN85Rzk51jRX
c/xfesth2zufXqAOfLYGl8OViNYJOSgK4+0mi+7m4539l/eRjQijpjIiWqKyChPFsYV2CpgLlplq
WxyLviMmhV+hS4S8pAtZ1jre7cNiRLi3Td8fen7hKbWRg+OBWwScLZaFzK57sFWjqdovDBbk2yF+
aF2dVIDaS06rgc4Zwdn8sEiEl88b9wp0yGXACFm6wmxvcO8TJ0OK0Q1iXhQ0s/htjzn3GpSDNs7P
5Icsf7v3MTMy1NRq/UT0QglCB1QNhWwVTDB01S2SiOh/bB7QVXn9uTIcP0cNHIH5nGMQiZAffZSe
lBUy6qGYFM6yNYvdfPMYF7g0gn3I7HCIdYHoHnWQSfzm9CSke9WZkSkgSn7xf09QnMjRWYFo8kA7
Gem0nzL/Buz/y/yIoBmmiStS27GrgfUiYtJoiOSC80aDcRC2D/sOyecxXe+ZzbjnEaZPqLWQfBOQ
CRc31H6Iohq6qzIqyYJB1O7DQD6CEbEgaI4zKzWfR0TVN4zhgEq/D9yN3sI7aA8WJVRpudmF0YWV
aPcmkByyny4aLzOxmkFWdhy46ZHsCw/NOufOG5v/mCO/HyZHswW3FgEUmZWuC9gMsX2ldms/goz5
gSXINsGo+Y1H0YtnQvIzooZ1jP1/UHySCw5bVoC6PyO0d/weFfZjkzRC6Jo3w/7Z7EwH/l3zy5fY
MzLR0YyBz4O1I+wCotgTFwzOSgOKZtTbWSqUiFtsBJ15411dfdb8wdFM1Axpfa4TBoU0j9BSuAiT
cD8y1lMwaiXZudP1dUn/3uYo69lOHWHlDBE4LrKu9B918xiiteoSl33ZZbhw5shYON0txMIFapZ1
W2yxy6b/I+m8lhXVtjD8RFQBCsItOSnmdGOpS0EMCKKIT7+/2buqz+6u06tXIMwxxj/+cCrZy7Eg
npgcf/chMzZDNIiYPP75OGDdYib2DXbIV+yEiFm2fv7tzMKVvQPoMobUTEakXOIaJZ3ksIcICFQE
HAfpGByCztsrbIaB0AywUZZ9A8yr9DVCT+Z3Tvpb/EL2OL8kn/+HQAhET5tZb1TNM4C4sI50+vz2
UOBpG+PzCH4CsOz1A7p0ZclIuzsi7sz+GK2X4BTZM5QwEd95T7zzFtkMxEVK2n+YTO/fcbH9DmUL
OpbVjHo80Ut5ft/s1h20JlhOyw/GIdYbaFKxHqJruXvm6TO8pLTohBjTzPJqBngjf0ZGnJGkwpBA
iyUam5mGlTnNDj2kyO7cpaJQWmg+jT/9j10kQzLPOj3x6rWoZ8VaPxm81Ez/KEARAp7uvfi+RUZp
jG/49yRyCGAW9b1bUNJ3JdnmpbmXv3KMZcjMLO3zjcvCdQJ66ofdirbqttD+aJC8h/vAVOwyV4+c
rPWymALshczhFkLb8QtkdlweFA54/7qv4dYRCoVg7JBHVXpdP/wdHCHgGg/oJRLsvTG0FF8e7RjJ
8NwhP7S/zsaVmOnDCWETk+vIhNfT+QM+SzACD06/5DJw/wCLkROa8eMPbhrNE5zecWXDZw2IbHUN
7zP57QksCTO/iekbleCTvlj63H240Im+ViJt8pvAXEGYOwayeYPd0FSxR2JNAhnRhw+JjCggnRZ2
UD80ETtZeI+GzE6KC2YkICHinE8Y6dsUjNu0DTFw4VjWnLv3nKgBmC1cgz4AYGaDqxjB5eKoXjbG
H9YxxtmWhIin6dFQflaVrwUKJCZ0Mi4aaR3MmUo7/saU+OuWGk6F323MEct+Uc6ILWPDQ97aDJ0n
+Ho9A9M29he2ONPdwEGfI9O0IXTk+sLfRH+1rOcIfgJWOBXPGce9NU9fWxNvsC1PjICq6TMZ7fGf
2bQbA5qb6uMYjQ8qXtTGltNw9AoyZ0b76j3Rd2DHc6oPz1X3p6a35ef83JNdx1HwUh2uRZUAmBD8
19IG4IgWUVExAsa4AWd1CJhke9Kh/jFy4HlXW3LO1G5p5wHPzxlCzMXh128vsJ4rthQkfcFlgDKb
uzWm8+eOViJ31GMveoWDSsTdfX5u3oskMmv/gKU+E/llPxavwAzgmMWD+XtgfTZ/8WeTnTGKDTD6
9Mr0M5H8/lo/1kuwuvpspF+X1a2nH4hCOvffOOz4Fa8rLQKFaYLGXbTt5gjTiDzQhMoYl1XarQ7J
7uDQcwaW6ovqgiMctmWwAqBLot3+ukB0nf3mky6AhYA0LhS+0lM6/1PanwWnpQpipU8JmKAE9Vj3
pUVUYiMB/EuCTw+4Da0IJwylZIQXfXMcpFwrbq7wBm8wlqvDt9s7vgAaot2JHEaKEHXAcF8rdJOM
PWBOeIaMBgl6rBmsxjd+y6EUaHMAYO8WdUG1evoNvjMMnyp5RP2RPt2N7qmJ1UTl/gHf+m2Q88rf
Rtgl2c8VE9LTbb19zyaJ3bkAnzt59ALHftoULug5LZLEZW/bwgaYPfGooLDhMwBKsDHdleJzIsu4
+XMX549pP7kSTwTzfS/z1s0ZnSunD36AUD8flYkS6ccXycGzd0C8GErNjQnEtrO1Mnlj9V3aOluV
mHEftc7+CrPVmUHNShuK09aw6VaePhkfYBw/+0m08duuJSHXB4A1h03ERgSzOxfQbzejs+e5lAwb
pC0svWKC0THYVpMq36hPwAei9n8wizb+MH2TpIRv2eZMIHsXfVMKqHXZEA6HsQf1mF9fwukEvnWZ
0T0O8IiAnaamwrPvSqoh8I5VHBrWOGxjO7s4fyP68td6IJBsPeVteCEoJPYh7fkDGxYEpoQzGCEH
3akc+WhCpII+BoRDCH24G0nz70YZ9zaZV9ufSTvnzlC9ORHPLyo6UtrgMmPncJn1DwMaPPaL/w6k
XdwF71gLv2MJexJhSnLx9NV3W84o94EyvJ1ui2uqxpTBNnSB3KCEz0rgfEGCAyKk/lWpQUuggV5z
90RjgIlFPlPicqKf2LLCU4QDpU0+Z17zzxLYtOdya9zdAtzchrE7FTi3an1xCnsenlyuReHFPPRs
WajCtD6cDpG2rpOfwx22AOWZ4lEVkt5KiuMeOQI90fl9vi5198WL1Cx2q+xIJVnQJYLsvZdEND85
+vA7w/i7YMUpVu6mWHvAO2vxkrwPywV8JwpKmcH/xseSE5vbsiJwdQpzgy0qfFCwthZGzmXYjb8c
nvq+54QpMZoM3dAuQRCgrrhC2nEJxM4eM0HSZnlUW2tj7mlLvJ4wMhQlI2VMu7nIo8mGIvrqy5Oj
OZ8VZWjgficypXEKDQk+p7C0JCyKcs7WfRA8Nw8H0/pBNDiYMRpKnYX6SMibBoeWTv/EFhmfu/4C
DTAefGnJoju3GuoEa24W8jlNPN9suu15wpCbMStCIBRAozMROPfEjwxNKb9NMIRkxiwABz7pc3OH
Q2o9ls0SlS6suPkV1rKneiSy+XoVMVL8/i2AJIBpbf6OM6dwK6/n/lxMNEidBRFjpQaDBD4Wi451
3/t+HF7XmJhIr/TyqP147IssQMm0YWb667kYzboGank2Mcmz410SjiAmbJPHrP23mzUwtuAxoRyD
jszhGA191VL5Wb9WhafN1X7qNqu+VgGFdw2QLIrEDnI3VC+4eob1uJHv4LJZyhjONfbtYj8C+RPh
afJx7wkY318PIaadEVWL49KGWQdG6elmoPt16iFJNhzoVnXgKMpPj0X0ESiiOIg+nuiSmeJrpm2X
DRfbMbCw3/8TVSwxHoZ3r7dQA1m2giKqI8Y/++LRP9NeqbS62EJMtM3DbiYgvkxl+ZYVDsg3IPyK
cYZe3lc9pleBM8Mrfc0VV+XUAy/nWpqt9Tl1F09AYbjXW4anxwJKJCqOFRaAor3BnGe128DX6Gk+
M7t8hRqSw9LCn84o/E9MaB04HZPr9cSTV8yOzQHqFNGFleH+2GDS2lxxGnTuJ236iFWxVmHQZiPX
IDkRh5a+BmfY4ZayBoHpMQsDPVSYeYjE3yFruF6AlwNeqgtjnKcDXkDKK3fZ4FiDugTfmD6QAkho
zSXJ6uBOUCY9vGmd8JsIaGUgr6o9u8dSmRCMPXulYi/3XaoMUOzl59UjOanCevl1I9MZ0K1iweAW
URsMQi7iuXGwjgraw85VR5RK/pWTOfJU53B7DBnZ4geKMQjYEzNGbInVDxtXeAJWGchT0kgdjqX7
CjQTJa7sGTZ3E5grt6gM4Jbv+NxPkOHikIyzwoEq9fBrIre4tCPh+8R+bjcabPitP7B6Lff94TYT
GkO6A7ZsMJqjepJrqHpJjLTfM+nqZOtmy6BPw8/E8U7/TfqyE7DrIxSRHfJz2K6YDVnO4cYfMqiT
iUWQVU2u/bw45VG9BYH9l+meR9pGC39/DMkcZWmxFf+CIIMVNY5xhEo5SCYYGGHZu0ua+IlPy6gk
4EnwG59Bh80P5kCjzpPx4QVPPR03nEkFZQ/0rXUUW2Uf/4tMezCl1a4rcBHoQ+GxmMFgtJQINbt3
+etC4OCom/XsUYLVGcoD3ce/dKZhCgXp4kfnkpE7xwrXNFkTyOFuji0RZUEw1z6BvKGr6lIerCti
ee+2p7vlgzMP9Vcdfva9cxXepgiUIOo7jRz+yvgGG9vwyFuYSOPd9B23VHtGqSdvxaHlPMZT5sgW
7mPx+IwGPuvIeW2x4GBxKWV21LN/Z/GIVLE5z5wrBxuvFR1s5RHT69bRb3/5ezuwkAUtf5cOgOut
GjcCyJ9wF3aWhr/XxFhxEvBy1wsV0DuZ0s139FQn6bBbCpsrJFkZ9pQuCXbo0v9Jkvp+48kjJX0k
iqclHPblFPAVQI9EcmaeX/iCIwODAv0uWqbXCBka4QPMGdMcDYy61Jd3+GK8sOUQM+OE2vI5QGzx
iYaZa8vn6LlHYucec4+N5iusvI+v2Rx5qgd2xswIwHj3UzVCG4wDWj7fTbQ1aLC6v2NmPViV9pFt
zmf5taFtQjKb8V4/r/NvTEpBthUzKGuXk6DtzSBy2hvd0z2NCUEhQ4OV7grXQNgarICPvDfOK2U3
6v/Og52LDGDWejzC9BLjhSTwSXqyRnJvFqgzirtrgA2arScQfXr4LEgBfpEjph4uRxa8l3h4YCy8
Ywrk/ka/Y0OwGnMQz2brCO2qeKd1yDd28Y0zFEDMd9V+NyH2Ci0HQjwdraX4iF/4wBgHexLYKYPZ
2+1HeIvir5btH0m1fybfY3Oszr0Z+4wliix0PKgYL8EaswLSMNX9NcCmLPgoXA3FSsYn8+mqECoQ
SPxo+Xj5CztPOUVfpwO5XjByW8jyMM7Hpq34gyEcbMCRGS4+EJWEqmL4iDuoCx2TI36gi+bwCxqu
rodMdfy+M35ebD3MxIldDc0DZRsqp7BV4OZUNvbY83az68FZ4NYYfw0k9NodCB/VzuKsBr++jCkj
DlDOQpu4UITQ0a4ZxiBq+YW14NOHgBBiMnH7QW3vcaLGvHrI1sIHqYvhBRysjZzk7E9C+dhA/QHn
TRmr5DVkKQdK1geBr+7nbNPJgT5XS+ZLRMjpPSIxUahekGZdp7pfe/jqtW6MjI9kArt2emPiI20M
Fu2K8IxuhBlH2kZ/oPM+oVPefU/aSLXExTb5fDAwJgdhS7a5JVlT6J54U2C3A+2+YxtXAgN87YJ3
nHfdVxwEgTWWX1eyE3ShTmdQlSzTuXgXjP1e7mtpTG7DWQ9xQIKna3gPcWexwJhdlIV0d/hDYALD
dIeojYYOo6vLvzzQUnNM7GYPO83B1kN49dCuBmbMWQeLM2VJ06huuTCRpcbdCXOnzD2+kjH2tGDA
pY0hFiM5TlC6LYBGbZYt6YGBiAp3Ato5z4Jub75RcV+DkvgdEgISxjkS6qzTPTGZaKvxD+Gi3Qxr
kFRof2Iqlz1qbLWu1lcWTe/hZWuO7h+3iX8H7tyErW1/BumLXS0Met4zNlf/lANiYwZInnEXfOY3
7rlp0Xm4nceCjznfgpvSrVm7AKesg8pRwFVQSLjS6JbC+P8bjPTEFKfb3cdy+j6EKZ1yJryGrd+j
ndcIL1vy13t8KfYiP0U7aqm+xWWkdi8iVprcU2ZqDuicpYCAde+kkcx3qNaDG49Tz/mGSNixhCF3
LoMPbzjysv/PHaQQjC5hOcPFF0UczxssNRDKHxvQCTl4mOzppzl7QH6pzmDdYkfyQuwQINbUUaPx
4ciTESbPZVSCCObwzEg4FyE24rfBo/MNyadgQc0Ohlv/mPF3F+jPEoS7rx2JmF3YPgmDby+atdGF
pOycDfBrhug0gk1Cv8Rmgov5oidmDaoQueDcktIlSJBR67Ovkodhb4wUNxcA3xSm2F7AiMzJ2ll1
lJPE+RbjMGNzYZ0uAAmfQSP1mWnuCSKcj6NM+uk3ksNuI4eDLQpQ5zG7TjiXjTFBHFY+ZRfGRlnI
PGzeENZNgG4oqDSXG1uFfCm4ddz99m1rQ8U64HfxAWATWvhPCne2Gg4w398Jy8A7CRrYGIzqBKQ8
6DGQeP1zExbHG1MPBnjpJ6KnTi/jQdR6+PzlbJzRmGy+K+83k7xJtx/wwrJeLP706IUkMlS36gTG
m5SwD37/a4ofPAd50sd7RCTHSyuouxjsZDF2DF+b6vPlymtkL1qDw3V73HET5PAyhFuOHLPo2xgD
kE+IPDmoN9QxdKcS/4XGhIPzy6nHrDl1NJ5PbOLAx+wpOAdLR6BLZwxS/RGDIrjfw6Vd6Cc/wGUO
SN7ma8QDodsY6EOz8sY8/mJDT/lkHSCWu3naxDBcV7tUIp4KWew8m7N1PAIm0cNKuAmDQfNA0FTh
uD9lNgUe+8fMeI9BxzBw9Lf9SMY3gPQMhq99615Gj5C65uXJCxzLDBQiYokNGFas2egEDL9fWwXT
EAA+sfXd2UzFgGyvX65sp0yfQnFLhLsDw9Vto9JdE7GHkVd/qoSDBOcn5xFK6R1V4zeUhyJnxf/x
dOJY6mYpveztpLNAHl9SeDqTC8fzhTXR+HLgraxYUcgRERfHx1qesnvoT++0qPQvDmF2IwTIHPqE
AyPqdlt8C3Th5c5phJQXnJBvZxDSFr956dk8GAg5xYS68/P5dX/DKQQaT2exkOROtYS2BvmYm9pf
8uhNyF+w3jTUhNhLXpG8aQ/vbvMv6IkkqvJcs7gh8IlEqjPLgdl9Saq1iTsrPjJ4acYYPiR9yMkR
JUS4SHz/3tun14kHnsOhAdeA1/GK7gaQoPM9GosPzM+eW5JrB38C6avu47/K/hzjW5LtOjDAt2F3
v7DqCLiyVVRkuNGnSponbG+eFJr519tNeusXiMuHmkLF09ZyVJ4veOnzXS5B87AiWl6WNUYG+Zyj
asMTWmxodKC9exKqXkdyYL24EFnlySDFsNgmlg0NDUgTZ0/NxO/o6GY1S6+93pGoTFKzFHAKzTMU
nAzckrATlFR0LQ82OXR2DbMsywbqzwXWBKml9v0swb8Ou/MbXJXMK1ytWCkF/QgvAtCZYCeoudR4
AuYD3VVmFE1MCdGvoKS4ujxreoHqDPrJDJXnnkeb2RzYTVB3WKkU0w9QG6BQK3hD96R6pJ9z/6jy
GBeHe15YUz6TEuQiTao8fREtQdbmpyU8SnV/B9Y82jNiVjVHKkvK8WBaKR4pmmXhMEK0WITm3PLn
8M74cLdwWXNkJ/v7p74ElPDVdEM0O7ri9XVfjaB9pd/dH3xJRuUS6KtZXLDzr1xm/uhL09zjHVWP
2Vjyvz7r1f5KgB5bOW58VbABYcq0O1/B0Y31xNvXkheiGQMtbo+N2k33bqMEgGahBdfJNzY22RCK
tiroBb66ydk4jqX9b/KqAyX6YesmmIXQQMuU9RnD0x5mE0xp7l3SW7xS6Dkfw4URdpsUEQ3aSFu+
xhWNL+niQb+1mkPzL8/6Gew8c0qqKeMYA5Q2aqIP+tlX7ppRHu8wBCMfhh84lNj536wTnpZ45/NK
Kiv4BObocUCPOGfNNlggh0zaY36+DGlbRPRWOdHifH3H8al1i/AV1cmT4RvzBlCkFSFb7QnLPgx5
98Wf6mYioKOegaF94+sCim3OtOujm+OWOddksDBmOfMIlqgRtzeED/bmRiJoBAmVtq0Dsd3pYEMo
MOjoOiOWhAylj0AainXgc2XWdrNigQPDgbDoc4WHHDPiYITGC3AqNsBEglMIERfz8U+EDMynf1/3
/QuxhnhO9M+9NW/Kbc4rBTVrqISFD42Kh4cGZHKn4bslqpg9OFOHu+G7Q4whAGbnFXX2gR+HPsSp
lsWcKDEcZn6cgdkqWyo0M52vj+BgA96bcw0OJmFCPKqcc6BeBrRPNQBid1ncdpM8YUfByowc6jt+
w1oqOPAGrkR4s8w/BpOsSG001y/B3yDBjggCNmhvW/Vrp2PqqzmESJ22IX07JqbRN8AFQbQs6PDG
k8LWFBHOl+0ripCYEluXVFgfOA1RCttB1j+4xaI3jJH7DBqsMkhR9WlGb6a3czSkqcjaZ5/Kvc2Q
9/C7oXoKTLcJDqnCXFRa4ct5N+OftSJ0yLTr6c9FuXeZPGavLdalw3vUtN57ixhEtf92AgkpqQ3z
kj1CDEYTFSym7d1sBCF++XXeuJngNWoisdohLJdxmGZVzINc/Z9Z42qYfp4+KzZnhacT0X1QIFbl
AWjWdYt98RdxbPgM+rNLaMx5DRY6T5HkyzgB2uAzoeQ8IkA4loS0qxqJ6/DlI6JVvjPMHywtftRR
VvMtFOtuSNYIuRj8GPn6M/tgXV2kXLb7JD/SqCsIjDfiYemYxP7NgfQVSKCwtsniQVBNupEET3KE
xZPVCP92TPPArVv/G2orOFui27B6RzqUDH+Qny0dNe/t1mv+B8eY6YwOEcsF3FT+nuMrqTqAxXSb
H/jFE6y4KR5YmDB/w+bCbdc84Hr6+OPq8VwTrAX16wVb0CcfelCTzD2GVJfwteRlDy/NveCavem+
KS10Ds8/cz1Y0z9OiSDzwMqD5/wDifLlXiFovv2PmuS1Q23VFy/KkEtSafSIHnaM59C4c6/7+7I9
3xLx+hQLCCWBvqAkgFR9/zEUSg6b9fVAsBpu3aZ3mXCPsMGmIf3ow9r0mIoGBxnGNCuFBXvI7ESo
s5slDBe4VmdzAJ9l/8jUAj4qbWD/D/nt5jbTXGbQWdVP/67DyMng9zyWd1wwxajSetJkd3zs2fVC
MRj1KIjV8PVmmuEvwTpCDLDhhLOSNi13Z8FbRUk0GVeGj+PAs3X44tL2YoQsA2agdLzrQZ36Xxdu
m9Jh6yl8qPspn6J/vM5hPfcJOSWcD6dRfBJJQ7L0xv7SAcwKLlsymEgLZau3mzLQHE321BtrEPnu
90wsRQi9cMQQaW1LNh59vFOcW5jR7NEggbF0zqXEdNtFCVS9g/ygTXNnW+Cc0kNfE7UuDnsoarUp
ipwp6DjjEmf4vAI4Y7+3cwX3+S9bSvG1dJC4lJewQ9zDYokSS2fziGlMctiExerSJFxu+8bKqGDj
nrGpDXE2ZE0RS9NsYcy7ze1gsHrPR/ekJrPeesh8gwPk9R0bShqGHO61UGIgV5KY8SFeN07TkC4F
7AW7YpI74fzmtP4gJkDxGkhWSeGg3WOgD5ozy3FmGnVVR/L8NYN3BsMOBjTnwmD821xRkZA5xqJ+
LVVOVVsU+dp7uQKnak+cV7wfV97OYR+05MKGkOmDMovqiYoCppJt36eSl/JHuWLo4SSMcfKUDmjC
WsQrT26LRb3Sx/IGuf14MEcqY4awu8HqszTDRQJIXjLcjlxhmgNg3yw1XNjVSRWzSGOMUdhF47RD
tgBnw/vql1v5hOjm/zEmhLQkfVyJUPkDdtvPoUbfSwOt2ffDKwJoijouPlblbD14GeGlYQiTcXjg
8MDOH48dmIiC2nllub7GjxWca18tafKiwfEx/6pWuacwKGvlWC53/iX+Jvnf4Ch3tp7b5b5kDUKr
z2jAU1Pf7A8PMGtC4uJxdWHdKnQcoMdo9ES2dM4mrPHRNu0mmJ+czXbGx/e3SNYI1uR5oqzCYcDc
Zb0LXp4JjFXCVTPoAbDzG6kgZvhx/dFWlpGyYrK6oVlHRUR0m9ifXbFUw95l2Hi/FDxOrYnOIbsW
Lu4WWG3yPsvEW8AdJIvAsPvny/QyEkOIFNYoG+jaOTem/CdHcuE9UBs9hzkZ3kMYcXYVCqJBpNmv
9OpJEpw3tENcbmDuawqjZaIMcfXAbHiuCZ+GpBLrJAlA0QHH04mbO9I7e134cy/ze8juxH7yHS/k
uX63vygmdiP6r5QJNdXhp8gRUA4X5mlX+L+PQP7LGFHWs7Wqp93KtkLaWN9XYL0rTDWhxNGB4/1V
BNh/ocYiMTozYjx7yY3RGy0CXjlYTaTXpbJWz+aaejAhwBPJKDGHSZNc9xJ+NDmOQv9MorBHMwax
CSwIixJuCIojtH62QfcNRCWL0ClCSP2XCcylMr4dSbhkmKXU/dFi63sa+f6yAYkRwhZPuOiaD2Sq
uwOyCECRYtPhUMFYhN8PTx9ZSV/OItxwKVyw+gxhmFoDf12arbBmn6ADp9kRWH0M3giiBNGfvSLt
7mD4Q8fYOi/WC3CxwnacDfsPe+e9AdeIVnKxpbEzXxs+AwNy9oiEMt6mRmXgqZMDz/niukg/WCI/
Zt1CXbBqpTmgMn9opNx81jtcqaqE9Zz4JlJ6FBTmIAMsVhVAUHZybNJI+qDr5Hi4DvGhJ+WCV//H
bgWF2aHnt56e4MMxUmKy2ggAp6FBQVrDcmytmyLC2jSQYwhA5MWyzWRpy4NIG/8nFvZwR0mPuAmN
Q8NGAD7BY88O/8uAp1v9HhJagE8nhwsGmgNUf+4N4eDmLMt5s3mXGSVHyL9ym5mIcoK84XOmWjXI
agajYnmZ79Z82IXi1sEIPvbOMkSNUcZShe0t3yUGXcy4jNeMz7nN48+XgoCjRaAJGTyJnOmadT2b
WKCsxm2g/kMlhfBwdwyG87+v/1mUKe/Vd/jmvO38ftxzi/jjF9R580/wAm5C0nfxvkAjfjnWhBEN
6+SAU5Ny4qC9kLi5NMmqw+dlmZJtzHMz7Xsl1rSkAS0r+AznKoEsFDOAzmsI/aiUHBWiDVcLG5zL
+M3EhMyUFRtDHGarPgytc+Ne2AJjN+y2IuABTl+u+Bo74Ulm+iT2OsXxRwyYQ9cSQjvmSQMEmnVc
PDgUS/ypMvzBgPreZ3P2dJrW+o5LSvLT7qhZuEtlgMvLcn+lMRZNNa5jUsqIC2lwXi5fTL5LkbzN
IL7GqQ34ReZkHH/FukW4PgqCgcmd3GCRjkE/jxON42t0D0QTPeTwo6tsCiRKPg8qD03NYTLDuxmi
JKWocI70fD7X/bfQK1c9MHjUCwzvlmyZyjHnW/n3Th7Mzu63CCvRYPxGRH5yYvXeHoMQvPE3TB66
4aGGZzluEYxZmTu+hyzbaUiQwq/Nbb4n6S7sq7SbNm8hzj/kzcCmUOY0OE2UsHh91N5V8ggJHN9i
uN7ciK/9cpTesM0c/mFFT7N+HYvO+k4g8SI/htrwQVbVgybxnVw1Wx5Dn2O7DucRXvWwW8tohfMR
jzit1mBi7y5/Rs4KBRjBuMdGdyEtkZ2KKzk3W0oyiMjaJscjY6GE34JgBtrMIuSDiXRy5KBlbIJ7
61MYr6NqqYBPDMjmJHyTF6d3LrG4OkErCwcxtuab96iKADJw7SfCR95WLrA9c6tI3EQ9jG8XlBCc
I3eaN4CNiu8n2BL+xYqD/eLm5bIenSKoxtAU/zMh7BNW36ZX/XNDaY79iezvttn+ugSLyqG67XEQ
5XxcU1jXQG+7RRn32ac79HW/9aN2+P8E9zZP6iP/itFtUa9viDzRkGGoxjdi/tuNwKREvcBJN3A6
+mmc+AZMWsMWcT9zIYzYp7gsFOYWlWjugBwxnGxJXWRQfTOsQJRc/Wbf1NiSfglwNy5WTNO8TCct
frJE/OJKXCRfxWEQBF7ia4Or0agfKreMEX69xnwHpyfz+Uma/ZKWOlce5KiP19h7KNosLX2wss8m
vAO4O0pHaf2ddzAzODCR0NPusP2Di9rjq12HrI7VOd3uzBzCBGid7tiNYZUIGwzCTtlg0exyLtPp
P2ULWAFPk5ujxW8OVU5asBlw/5GwxgSj407y75r4e8Buyy9jHtRZef4lGDF4GBRi3bdjKf09QPkA
22wwPsyFzZFLk+dDFfJbbOJaspSQnTuPpMQfQzhnENPKLRdicl5uwGWZ+3pbc095Vma454xyj4Xm
7DEWQU1lXIB9C9PfbCqYqHm4VTDmgIAXqGMDWmC54B+dKE5u4ZtOG8C6e8UytOh5u7huha8Jxm48
y/qEZw/0vBczRbInCW8EOd2GJqH3P54/fA/6fiyinbSZ8NAkS5uvfV/1kEy8kdsQpZ5+PBM0lJ3P
P9MRmio85/ozBYJe67zxE7pOCHZM9eXujHRnny2ruDfOh6+4DEilm13Tp39bDBAMA9jCrjX83/o2
5kBgAgl3w1vy87qgHubRxWvBJyqX7p3/VsF7lXlSCNmA8XmQpkA9jEPV5D0RhoA7p3SL4Y18DkY3
AGU85CD9F84AVIrU1xcmE3ZGJS7cRhPCcn7dAZI5aMQwGJhAp1hunpujmbDuKcB8zgDZnMccrs/k
gks5EhEjoOkBzhZdAbWO+W7EExjJuJs/x7dNRuvD3Rs9WX/e7omK4RYvuch7dySmS+RcBLryjSmQ
g1z+0MF2RSRBOrC6eaIZ1xN13qWIfW4xWBnYvAY59gvmUC4uC31jEJVKu/ajDvBJYjogWYi0kCOF
fFk8h+fdltcjeqYZq0tg75jh3/qMxZOMWhqDUiaNi1g60jl1W7oMGD8U5U0uCliaxQ8m/JLnmAIs
Wy/snQ682hiFqCdweOQ2hlWjItleYwNAAswZWoluM7nQqVBl8jU/KjIU9g06sjxV/A3uIrrm3AwW
CLLLXpi80odggfE9UKbg4ciL69c1y6CgwTnJFKXMfus27I23JsRImkI3YhMABIcgx0CLifDp6mgm
/Ptph1nEy+4TlSXxMJC2w11HagZLsvN/U+hE3Zf3iJkLLuw7ybev9BNf4amAAID0QGKA4cK8wNdc
QOifsiHExKsdD7bS4rESQUnghUgz0OLTEuoJGp8DuyYGST6J3pIMJT4TSwbJol+kk+TjtZGKGaHQ
nB4w+frhywG9k7xKJixoI63F17hEDIkPDnNAyQ03g2o5eZ24tOzab460os+m01Nwq2G5rduFYRls
helpp3wtfjegH8D05QHu68m3O/7uT7+mK7p4JmqSi4fi78uIXTjs3n9g1lxMiItbmlu2UxKPMH27
YNfBxaA3LUyvKMNeP3ypXkfeKd2zeFwtiAPkQxFqqn9crjtiKyo8xyYTDqITCG8ogPkDnwzSdyuC
nvgu30CJHDosnSENGDiGivO1F2RDbA6KQ84LI3vtmDAE1oYrKc32TH0s28m0bg590sXRgLGYnLTr
x3J3hNG7VaHMQ+RHTr9Fg9CugDMheyXlsj9B/MK1XJlzZAn/lpK0cKCbk+8CQqCCCR/BQ64e66ty
dk93MUYx/mumcD1vwXVervkWvqpLqBJV+sk6ksca3PkfTi0uM4vFgfVc9TcFIzQLTn5CJJUU8SOw
DORdk2OctvptNz+7MO13csXh+Uh79DwPJq0qVBYf5PpxP0ZMVWD+KK9g5d/T3pLe+rUpCoCe+99v
8VzwStPQ6ge66sGEH59PNCDWdgE9ll86KVhfOnhbYi17MkYcadAKX7w/msNcSbMGnZuNQSsabN4O
W2geyObiMt5sEHENoeAZvRudKF3jb83vUtyf/obv8TMSktfH6bkotsZUPjRbcP0Ll4XtHZ3jWNsy
H9yYwRgizqrkXWE0AWkJCrI0Zg/GsibYxb1NuYKRpoS54tREvMTs5DmVYc9Qys85FQc1N6xGLklp
7dY0hFwklo8MCPxCRvDtREP9ODM9MEmUf+YpO36BKq/Wa3wfd9BE2Y5OWdlUJKggNYa+O8lHzVAa
9woXmG+HUNdmI6hsuDb66p2+5+iexwo7zvyAnHCEiQ1LSXp+42GDHo05wVQ4oQeQg+h2JFJx2ovx
swh3m98hm2DJA3iJJoT8lN+/PB5m2SdA4A6bNXWuzqqjnD4OzOqcA8DBvC3QJjC8YqYT8WCvE089
nfhj02JDsQRAFQUjKsaMsuYR1mv+hyczoKq8JCKFMqKAqgDJ7nHb7u8ZnXFhMlfVqVrUsQ5w3I71
ufp3OygDq1kNRjJk7HpUhtoZlrC8ZpZrGAaATmuWJHJqJC02KlgZBY+xcQa2EQtEkN0pNQK5IzUO
k2ceC4Z3ahvLNJSPeJhjis6UCUDC+q1/0k+PDSMLID8cGPAIqhjxYLii9pRJw1u2HCy6NN9rVMEl
PT7GVSMGJmnb8dFHbSLD02N0UjAYEBccc0XmcIWg481096duMDXRUYvFTZs8+17vRkS0w1B+rR1G
gw/TD4AZWMaxOSPbvWEdDbycKEId2ydzB2CMpfxSA6Jdcx/O9T+jDKBVhonBtrd9H839iy0sUidQ
eSUxKPGM6Ydy0deY7f9paHdCqIzxM2o5QfRDZ2tQ4eZcyN3lmfZKVzo8GNSvwxr26JmfUE+Zpjm9
KAyQMvYl5z1OMdvqWPMEr0sWXneYvezPmUgg1fdG1Bb84GbiMP0KMRRniSRO78tJlqyaO1ljJsql
vDerx/Zy/KLdTl7PkNe6wCFvIgEqsbnfqofnAtwnW7/msNAKiB/r5lTwyvPkQe3jFh2q1ZcC83c5
/Mbsvy+sA/AQGgBXcljb+HTAeX2JhkhHPmU9Mls96KwXZd44cwU56Ea4Fwq1iwhcZl8mqjY5Yx41
Aku6DP2iQ0Nd8YfowzBuRDnjefybqrNynQmPmGY54NLPzfNz1Oypi0NeA33Da0HFLf6p5sAngNlB
I/HD48Xfi5BNQl/7Qh8OL+7DagJ4HX9not/RThL/grgIoR7IH6cCqBB/S0a7eDlATLHJB3+UsJ3h
PAGhuG1JoFF1Ga8D+IkU5YVeBJBeW8OTrl5HEsQz4Fqb9h1mKut0NFzUUgjwS8UdLOur8+qHaCvU
p//Vg9clvPUJSh7qA9Kevf9IOrMlRZUtDD8RESCDcMuMijhPN4YjoqIyKOLT95fVcTr67F3bqlJI
Mtf61z88OEEpO8E1ryN42yan+Nf+kPD3ClMi5+Cf8JyhooRE0GXa65TYOpFYCeQlnKxQ9ZJ7bI63
ARweICuxG9C6gsrDwi365hyMHfxTw7etFR3VF5QHTYvQTdPZf0kz4COWdU9jGN8K16aP7tzJZ0T9
i2xUjMXBxZGYlOCmTExazMxs4D3p49xXHQb58q64Ogh2BHeFkmctBIJkHj2FI5N+9RpYeE9XkG8p
/e9Q8anSbPq5HOEfDqhYsLwdpvhF7jb8/eyLC88MgORKbhK02Z9T4dlAgt7bEX94YE2nxufFEJQW
9gzCJrhbuMaDJPjbmLFmJpTXP/4c1AO3nLoavOOXyMMrR+WBjw+OMUHLcEn0CbVXZ8QG8uC5zcJ2
gWqMuZ5Jo+bL8XPcTHThKognwvy7xGj6VI7Y06TwNvxFBBudruuCatfR+W6lX41v4/eCvBvCWxvM
PGSSD0mME4YDOSHIguYXSCRu6CtrVSzYFdvz9VhNrmvLJ+hhzV2AD/FRz/oraeYZFTIfk5XMdWCS
xt9spagJxiCq+rRGHt6ccwGA0xpU5NKJsYJFo0I53Zwqxu+fiEqcI4GWfksiAhFw8GOlIXuv2vdJ
PpyofJKnrUDr2H0P9P7WShn8BSFxlDPfM1uOkS9d/5pArXL6npu7ck144eXAAHRNcV9NiATMdIRb
AgoSmWKUlVA5maL3izGiNEX8p84CpJ4f1y7Y6TG7u6k+A7suaj1ezQ77hK4q4MVXx4OISxUHNRow
szrVJnGRDJj6VM4kXlIyYtpGDwDKCSGP1nFn0NbQV+JvXQm/W9p/uLKrN2FcyARZ9MRBgVk2eKHy
E23KdtFqcGAeOxgZwo9XaZRaOPu2ODlwiZtzPFrM+/lsP9+i0dggM0LfNJI3xlydMiPQNt8VKAgE
Gh6kdmJizSWeSRNqMSZbm2zC6LdGUwiPW2Z2wCgNueVxK5oQpC8e9nQfeLzMUNla31GD9Q2Q/t+u
fn26FH3yFLkYh9JlAW9qru6rOTs73LMtnnoPZGBuSuFMI9LQKopRExa8eJPRqWS0cpx7dAcmtNXa
fYgaROVEQhr+9L9l/6MFxdNnT+rwjtcY8XF888m/iNR5NOlAqBPhvLfOpXFxor7gQouRJmOFwmWe
x+FpgXd98VGE+v1eMWou3Ffu5UzzMKAAITM84lRTyUaxfLwxbQGVPWeqA4h2YWXWgcKUYqMlb7Bh
zksOfxg2OOYVMc5m28JFedgdA+iCCoPpcgWu54rhAqMk+Chc4Cg73Ze4EkJR+HuvHOxs/Pz9m2jT
35mKDy/ysTDNIzAhn1yilpRjc3Kdsxt1B5j0kTNNXz25x8hXlqQEqztCdOnS0o251odfbk//ioF9
2YcniN2UObnEDDbuJyrYo9j/Dsrxx8IePRPC/5IOA/eMbFxB+VU2lEobPf5BrEHOYHGL7ebwK1F3
qQSs0YRtyBiVbXQEonIr9zoLjpP66uQn+BrQBRhUd/dsM1gDiBaHvo10JGaRs07QjV5Q05A7sbvc
hzJDq/ONss69T7q9qnaqF4aZwutIG3b2VKfXWF1fEGnLtGjUqF36gN8J6/gN1OZY678w0YJH3M/3
2p++FWo4FE3jACtmove0VT7rAujWnhK3+8upO2vG+stmdy9Zoij8ku2YFnguLeXTa0oI2k4Rz8Rn
9TyrqXcD9LblHhmvTGOmLRXe5h2CboKvBJpfx/cN0pGSDDmHco5KH68uCi5uOWLzAquSDctjakyp
oN8H7isQ6yHjWeDG4tDO6z/nChHoPWS0wFqy7oF6G2wXeY8HBJDNWAu39GygD625fOQxkBf5Lt+B
n5QjknhJl8DSCbSPvpgxDoORnOI0yEuxgTC4ROIKiEh7zqmAVp3RKnAFkAqAJ0dQrM0F9dESrEt+
HQQt2SZgwppuN52zMmA7o6AgN4LZBiI/VgnRSbtqIioLSAtsrCB7H+Hy+R5qOxnDtz9E9rrmG6mG
oNTMWnZ3uj6QnR8cYbLC/t6hudAWzKO0nchWoXzBC1fekd9CpglhYxkA4IMchBuYrptOrkdK/B9A
LKfEgNgCoLI5Ce7EjFk+YFHaryYU233j1MScbZ4A9GCqkwYJrBqw80LplAICpt/9+ruAmN4yZcZb
d2xhWDiBNoJYybUmYsFCksEhfgATv59hFyTiJuRR3cMPHhgI/yF81z8hrSP8yq6/OgoFJLYQ/K3F
dGCuBXWyGzGnRCeOO+keegyS3Qf8vqqfLWFdOHmfD9jn+MeSHMr6YEbXF2IJ7JgRvGwEkcKcGas7
h8gJZITX5CLwTUhUtVccJvvbIpHsET+VkQNMeyR5XeQ0GZwo4TssbONPT3d4YB1xnkaIavm+GWUi
RCrqdufTt9AL5PxT5p10KDFQzEaKY9rMsBEnpN6eQglCOYOdESrGCZOJh8sI0Cc9BKsprP3ZRxgS
sKwh7Gzd/SMiJRd+DjNM3jHOSsG9352I9w8Ig8K9c9CJ4xCdY3de46zRb3DJGmiJFRsDRobruqfH
pJj4eG9r0QdWqJci+29d40HLKxqMH0NZHjqGgKeCcaMqZGgP3ebYIZnb2nVKj85DBs5WYzhkbKGS
3QDMcYIlYjeFwI0njCu4DLG0MCJkGb3yjPyE93ZdXIZrSuowE4UW6+oxYOPCVMjFA8wR2gJMBGYI
5OG9I9uAEoCTW4iAIWAAMYMLP+KNQFdmTmPCj4RJMeWc4rrA8HRviIAQVzOBohRwFiA0wtgeSvKN
y//BMAjrbxTO/gStXdB6CgKR2h7CXuC25uHBQIq9Y3IqbuQTTNH+OEOSyF3aKGf/CdGXOkKRSXVH
aLjn2dHF9e0RADK3zXQPa/6e0SJxQdrjliUsLVB5sGtG5cujdeRw3R7xy/zdIM9jkkc2S6/pSSDL
NWaAxgbjHh06YHrOz5+V4UEEZCyi8BztMR5wv9M+yHFk4fCKRsYxAjX5QldjKOdqE+jej7tDr7ra
kt2UD7djpnaOsv/1yXGxjYCMay7Rs0e13zPG+a6AC82coV/Cl0LQyqoPhInjD3kBm5rmMJElB5Ep
GkNh9Dt4Pn+ZFwh3B4spGRbGPjax7p4C3g00ewTaB8vK7Cn2aRvyGIPBQOEURud7bla/6y5m9RIf
CQ8jI+9rJ2C6JPoIV38u7B21DZpBPIMnchPL+rDUw5w1BaCe+l1uBHkqCGa6zilp0CJUmOdDGQ95
eGlVYzYGR4FIKRYE94NONd2U+6ubjslpmV+SSWRnvOiGMih39l07Bmy2tz4BuzSCepw55KXIDM6v
50aBP6lzo5q3t6x7AW0sheOgE3F4tKqt4l9pubeGAKig+AXSK+z0FjQvjVMtiBFndY2Ax+yiN5v9
eC/s6JIzoXm87NNA2t2c5He4zh74GzA6dIl9/ZsMSAct4FqfnyEnK1saejfcbGqkAESODjBHCx6U
NSWDuNeA36Uk2xgOP8tWxAlQbDLuqNE/TLPFbcchwPjl4zPBvQ+sacZAmWlXD2tGnGq4nuF2qD98
6+aXg4dEItCVYVvuIRvR8O0hasvuCt40VElt3MGsD0aqvoLzYh1EICDsGToHxKTw7SA03zir4ath
VXr+cUKNqlsE/w5yzZ1t7ycytmgiSIR6YBNHMt2Zjir/ugZZbENeRylCYQur+ExoF0gP38EcOZt0
iObldHwENNh8+UcU68WTUSkSsvZ16ccMkWdGa8bPAe5MAMHBsMCluczl8rHsepBX65BySCwN5F8B
vDia9z6j48uBYDq4xzsainL9SS4rItChb97GDJoVfqKF3785ABoQxQBcM1RPArTj377eWB7WPn7N
4DkzWqqnp0ep++qRpI3ImidhZ8X53fkZ7qsvWgM2F0pODycc9qh8dTmzpVIL47fVTyNrJwpd+hLi
TORjQxUEhffNTRzisof/Ju5ISJhEEd1hS12aLjvK1r+8vGwuUxDH7NeZhEjvF9KRMXpbmLQQZqD6
9EdwCasNNhji9BrferlzGG7t4JLcMT+AwrWN3otmt3nac+vM6Q9h6MPgXwmT1unXoy7dNFRtUnRw
izxIwwaLSYaCLEX2wZI0E2kIpxknCFgJ2Hn9EcIXOiEFN5z2iB/4UpBWQffm1FNlqZLopCzzEyT2
bWS4o7zHHIvHfozRtWNMBEyE3enbXlxHC0Ec31PkSWvAiXZprTGKJ/EpIwxDnMjweDFr6U7EP2P/
1ctEiIIitmiUfhfRheLc8+oT3cYLM++7LGKf3Wa8pY51kPL1YePiI864r97jPOBQhNu7l33ga3ZO
jEgR52RAgvwTQo6RjEirqOIiZjRyyGExAazXT8JLtqQ10ZcADNIs8ZmOlgOAh3/dS7h25YPnwcLc
Yzvg+x3YDAGVIdQShuiM+oix0kC9IoxvZNJKpp++eSyYT8zSa2AOtOiLEsjErkEWbB1Yb2hi6O3B
W/AsZVPFpMnJoucAeXCK++QvMOwJm1XM3Ubg+BL1f9qz0DZmc+x37AJDHOwXqdfYteiMnRxdPpB8
QNm1r07AyFPKM/7AS0xvghgM6bz0oRstv1gyNp64cEyt/JfPkTq/nRB2EePAi5hL3eYfqANK2BCZ
kGOtkfW6fWE0yqYnfBtSGwWRtScxkKqK4QS0wvhJShZkcmVZcU5jxdZAZLyQ1SNRAsKpi/DzR0Ml
/t+CkyCT0FCi6fz0OWdVlpyJgSnjMpyAaM4w0NMnpHr1oXD6NKG8sAazmjPHYGuj6L/3O1OTkKOu
TZcpQstwcAgK11jvG28DvjO47k4sag6fmuVJT4t1RFj3H3uCYIZ5DAXHh1rGEXj3J4PC907cGAyj
vRk9FmVi3ZcjPgtzxYsT63xYjrPKh2yD7QoiJiDhoTicKIhFidJjcnWShgpa/8rFHduNGgegXppQ
YBmDFmsLdcLRgtnugOrxy2XjeIiBLojNyePtGmXk/AaECfhJiEiYj38kssGHCZI716cndI24WX/s
5Mcpz6VEC/GhJoLtXjLBMUGuUv+lukrZezMIp+i1kOgNG1buw9cyQYt7DN7sv2ymvuoWHVHZe2Sr
Ijr66tTX5oRHkTraQEttxg241wK42LlxrQaXQbq4zJDqwLzj9FMpFij/CUKbMH4wEGIPN9Aja5/S
5H6F8VeuIDFffHw4LS0S8AvwD/0K1OyfTzvyYnxTf4dqdIl01/DSfRtYINWY+vXeZ5F8p4+whf94
t+VjBX3VB1Y0JvTil6AZW+TdtbzEjPHJDd8US6WL8CDKdtRC9m2CEdtfpcNpKtpgI9Ba/DxV2B5z
vXC6i447bJjrI4KyMVj2xlAokP2bQ4zZHXzTPbHft5gd83MHtY/LUpLyO6h+SlfxS//rPwYftxN8
eX4fA21c+lwiDvn/heQCtzF6VlRJfA7HWNzxO2EfpTkHKcFPlUkewNt9QLafvTNXvfEvYWrF449Q
Os1dtUA0lQ6vgeROX71tf0wugzsWxgX3eCXYxg+sWigU3QfvHyjoZV/nkGHX1fJK8254iLpQAfZf
jseMkF+BhCCgVXXfbBQw3fnAZU9yV4/oZiMQhj8Lo2glwwakVwq/ScPRp0wV4iTtAv7P1vmN1Oh1
KDxjA5NkoE2uRF9Aeajncr8Tiv9dYLVLIwnXvetJcjHX4anFFZqJJ06SdAhBPuQH+7/V3+owJgXO
BmwKkNm7otOXjl0+QgB8/ZuCRr/YRV0mTTgTtT4W5Z0lP5MMBOEUhCuATa8nHATBmoQzFJ0eaj6W
vV8tpejRu/nv5Ssulvc55hNdpm72PXj3ybJj2OVR3GEH3XUF5x5eoQ3ehmFTha6v8sb8fMhVK4hS
qGW/zHkh1TAozmIxNIth31RkR4l2V8iRzTXPpfOdikAgHmPOqA3NhYuAkxmzI3pr9CM8oR2SIC27
/+AGUAKG8FIRnu2T32CVsoi0HoQSR48o9Vk6itjG+XcJ3TTflBFvDoECz+37HMybFpTAG9Qg2NfY
44vnKi7aeRYa7ZuDu5EzZsIFbxoAkKXI9BbB27uPgSIU4SZ8BNpkcR1zLfgV7bkKWeiAvd8R9BQH
+wGvOzgSHs52x+NThdhYsD70QceBmOGKAGUst3s/HwWt5svc1rj1sEK6B7E+EFvg50ibPxf7fo3f
ALjp1s/i20bdA6sAXFVCcUpdgAnvH4MJk2HOZgDJbA7UCQvPVSfAWen8ERr2sgsoQNlGp3tKexJG
l9Qf9uG+6xzbkQq88OtVbKMEOyIwIo19oZ3fOxzNo1/0YTSOV8qGoSkYC38gXLyxToFi07vNkZK3
mO9u17delznDW4xWunvYJuDPJs4+mLWatgKcvOeVyAOXah+hCBzaToFLAnFB7NLAmzxQIvcApAeM
pxrL8xnkOUBsKOxA7BCAsBhqONBvUmjtLAYsEP+6drc5MBSFS/vinMNmEkUsMwE2/Wye9f5EgNBA
pOHHXl7HTDsYCHBo0vT6tcOTsL+tdbycPE42iFFVAITCSUNLgL7Lw/YYQWpLz6ZxQLnsvw9nP+N2
9IhNckQU1b6IhZd8FehUvHcwlofIN8NOlKJz3k2QLEL3EpmkxH67RXjjngju+HbCMwEX5R2BvrtV
v3Po+DLBA+WJWTaLAG9FxkPvPpopPFFYe0oE0z+QoumXt9Z1loc5UJ6jjnCQG9Cv4X4AzbqgZPyM
7v4WVy8mJ2tuTY9iGRHgi6OIKnf5ZCESGM+xExvOZVo4+06ArpUSCfYXsuxtULFQofax6pnbMDqg
8iCuz4NuGv7sA3UBq1wOitCke6RC4Xmgg1UCnpR5PhAon2mfKyacyTSPrAAziv4IbzTEhDn9jfsN
6i8auq9HDuc0jb/9w6f38nhlD2GdD5g91JCGzSqX2ZrdIHLhelEgCK/EniANtpuSWo13R43FSor5
0HdmQpCiyRv6jF4jNfehUj+H8MjT1mkmhGxTmNPkQIwdvYhcZfeNGWwSco5o+zvQV4j9hZHC5Sge
bpOtD3E/ZKkqyMOYuByIueM5U+TZL2YDZK9Pd/UgG1Z0nPjQJs9pHXC1/fuiYWd9OUcURDQClyMD
JB2pAjZwNKXoV+4B2AWrr7TPDGzbAO+fPq4NPoiuK76KJ0uD8ecWYtrbLXmsILqtKieYPIj9urrR
bSwMrhm25D00IzOWmQs/EybfCtYeCB41fChxBOGPKk1BZE63HsBmjWYHU5PH+HXCGTbszlaKn09o
bEc3Fg2udGAYYBfdPUHTIjtWgBenb0AdlgPonD7onujcyYe6T5W98CAxkaYT5yVYXs/xPcnR4yME
t8k1caD9UO6ofXWp9/MekOkIXiDf3vHErEaE3ddHkV784/zHn0zll+UIdxktsDvnzkyEtG7Iw+aa
i62xu4SdtONHbPRlN+x4ZZR71MBPpBoy7526kfK3Yj1/3degC7Z5Ade8cVIAqcISpU9lDj3GFJ2H
SRwQD5cIAwrGHlEw3rMHVZTpuR7JzPLIfhoXwyef+Ibm+u2t7gNRAYL2DxhFEJFm9XN7sReITTPE
hYIC+xuq4fXwArEUOYxAPbZAwKQhCCIkyIffZVCFUpNCkF4bYOdJSV7F9wR9NSVi741re0ZrsA3w
juOjB8ji/DwUheg9+WJUd00MyCREEoSs83yjzPhMG3H4UQyf0AWyX2EGT2n8GeEGQVw6NmtAP8z6
PVggRENtYb1Pup45rdyRGjLymxfjq6+t8Rz1ck5L0ZrcIxQZbB3KHihljXs9VwKbBaJ1aXvxMyBB
ndL+DhtU8a0kbKZl0Nh9pEoIMIARCtYzc5RhGaV9Gv6eSZYxO+Mc13WOlU9fHVq7LoW7neDgi3mQ
lYDOBHAeb2N84CTF+S05+98nWu9pOW2Hqs9AQIZiG18i5toJXoXiMfh7FDtOInGZUWQ7exBMukHA
PFrwALAUqO7KjpT18aOfZxuM9MN7UgQ8waIjWj/ht20g+mHujJ//8gmO9drT3M0RqXm3E5bZE/xp
+kVAkypRka8zj7MCHs1wn4X4YgJxfbxJjuiDVuHr7yGYTJZf73T90xFzAFwS8atIN2Mw/KRXgy2I
KSBLlHzjn+ToSzrhWIQjP4h45Gy6JFIzQv0KjqMT/bcdQdFiOqBD7l58ZgwVhI+CvECbCPhBWTRj
p9IQmpg9zrjZe/g93jn4EuMErRHiGn9Yyu0JXclfFUApDN9wuybKtM/9nj/njHA51kp81LgWEmNF
QLvRDXdjnoAhrLYCAGEP4AwhH+dNrE3183N0BXlayADLWFiUC9KD3mBtmLFcp4LhXHuy/xhKgdXL
oszTQ8565KhTNPX4Bn56nSSbEzBWP4mfE3NARrh0aRzW8hoIgLErg9Hrz1WpMOHSgYo/HL7+xoj6
6TJBvcXkfwKl871HBpsza3JJspM1xO7dkzmgCwoaPlR6giAAwA8Zkp+XbbAAGjOwG/9PfkS1rNiH
4lXgk4W9y3vO4ZGg+fImFToRvLBuB3339SA9Dgq2pS4zPGv58MuptEcxAb5SncgkeA0wqCtH3SQH
p6GXh0XzQCbiCGUUbAfY8Q/vDSa+4cYC+yy3J+1cTdrTFepMxC1tA9i09CdLZYRA+mgw8QfjO9aZ
WzNSOoLMMTsquN8AkfDluIAQZQ1kI0ZG1hpVFDwKqLTfqUkWDK/m5INLBMBS7cxRs2t3n+R6UCGN
Ynfjf6Pryjy1m8+xGlfj1ODplZbSXm38TyLP3zGU25YpB8cpbjHLdl6NmaQ17C7VWN93l9ACxq8E
XIy2RZwqr6ADs68OLh4FqdPiy3aPFGAxLguLWw2RQClsDhTQAA3Ed2NObEY3nMqR+EyzIdO/hCFU
cDJRM0meBOpVho2PAQwY2j159li/DWXjC1G2wvN3GwtK/lgPOc6v4zLA5zBol22/3afJI35TckhQ
399DNdT37z8ucDHnDGA1U48y3ABfldaP+eMkwYzl4AAwQU8NoDmTJ7/RG8k2rDrVgQWZwV4DI59Y
UIXOPGUZseLs6dP38H58Moi76PCyXf2PoNyeihM3UDxiCAIoEeAiw+cCc8Dugye4lx9VCOGT4qju
UlQy6+KYYhR8/LJJ7Qzu5xmV1W3Grvkaccu77JtUJTj5rETQa9Z/jR6jz4x6RQwqQVyP/PX/T4HL
2sPtLD6aQ/3LjFI2XYmqDIwDoBBUlrE1aB2kMnqBa0IlOmURgplKIlVDNeiHyyTFTeQLHcjuEiOy
bnf3I6XQe/wOlCWgVT4v5jm7lbh3fI1c+Cn58Ek1vyY8j9UB6k8VtvuXZlsjTbZlkcmS1LG8v8fl
HGIaF2WZJvAwkmKXTcqo2V2Zhe0+Ry7RdcW6bTdMaRm6SiuuNRZZiydj2MNjJK30JTrqfsu5bvQw
ng4Ktu4a6Ad2Uq7JIZt0qOCSRUSFe8V+3n1HF6g2vjiAsbME0ntFELM4WnX/SsuK7QnDmwrT6pdf
2c+5usSOG2fwPErRX4zuAeW09x6Dpb1EfUw/AjGZ9aYvaWnaU5nwbFQ34bkDKZ2HDGSbdw7XhAmx
gUGJ113B44EOOrQOkNWuo2KpY9UmTdNJvtjGqSH4a5C7LiVyFF4HO4i/gdxv7OChPoSv8/QYODAi
RYDNXgsXNnNw0nmCdEJ1w52LfQAG/1GHnp/Cp+cuKUtM22DQ7bVjDu7B6OTYjbGiCzlEmR45sD2R
NGqsqkm5xz12Ve4w0SPNPUKZxQijc96eOUsopMbp24WpYmKuoAmQEoYixm/pSRGUzRSpIMZWkLoI
E7ICvXX4Ke+Zsb4u1Y21uQ+VGEBJsKqhB8CWEUrMdvPUeLK+K2lqbFr2r/Hv8FvBcxsLyDP1Trfo
1zPZG4SHncEc7TfAAzd6DazktrMS+Y/2BVcNFjLV5KTDobWuXWyhWNZLGqpTMX6Orwc4APLOPD9m
xS4HQmOZshwKL2PehqPrnzssWb80tvfzdSXtFUj0VEd0gV+iXvC+8fJTPocPnz7h1YjZE8AEOmoq
CQiZaN1ejtlxbpBkoFPBaoea7L/9BqtFBqWWi7gevWid2w0VnXddSjtk9WvOmsv5CxmM8hn3bvhP
UzPWoVMl9YoQtMEW4zAgKK8csB4qwDv4ATZcxo40wrMGLPB5P327QfsKPmIuEbAzpa0Nu89kMAyu
A1+EdTmzZvyTOkKhTxgJmZaNSDG7zzUOTDCY+tTe8LsJX2BqCM0ZiKC3gP0AI/9in8tTweqm1+3V
sFp8DUuKpKLyQLSsfwTZY9r09dEVbC6S2/CVzatrxLNuad4jDSqYfkgisfMGRrt4Wkl2rpCItSYB
hC5/mHRBEbxj8VMgMWCV8UBU0OhgOfAQQBrMAQKp9UxyymyYWg09NF03gBpcdLiC9CpQiC4u/wxu
ZbAuoH93SThwAG7GMnYGQuSoDFR0rxBtGFoC+VBF40VDPULDwGHUws9jiPRhDpjvZGkAc5FfwKWS
YVcCZelvL6fSwZj5zNctxf1wk0sMQageHOaAvHuVqYrqGK1XXKOnEvyQ2+XepxR+Ra+Ld4X+SLkZ
vmLI8XE75pfddrxjZnr8ii40P2yuQVWLcwvTD9XmohMXZ+aNzM6x9QPOlc+dM4859MASluq5BG6B
7Id/VkbQKvZ5BSQYtkNrlVESHdnWt7irIzftghGEEZhGQXFbuy/m3TBZ/+amPNay4kutC0XMuvjd
W4yipGXHvLoXToLy6hfMSe64iDhfRURxFIhLDVf+W1gfWKApjSaLmwA3x2TMXArS5wfFDbOYSWcj
T/hi07WVrgcbFXJLTRvCGHWl9WVgKkJB4YK0E+3ucWtekEOPJa4B/ManzWT08XeL4Bxx5MTcuMeA
q22OWRLULfzpXjxKrclvkPZ/0Xd6HdHSMSPN7H1K2b2ApVgnDWvI2DH5+mOsr1/Hz4ANlELIOLNF
sik3KFvJ5z2Uxw4DJE4YTjfdRH0quIMgR7CVFabFGB8ojrp8TB9hJ2JiafXhNOvEIX6dy9aXU+zy
nj2m83wfX0W8REV1kd0uVEWkIaQWq+j/RFIFPMePJIRassEqQn3qosXJYGhnXD7mQFPl6lP88hM5
QDTamY120k4wK6nj7rQhhkv28HuSUgdBX3GVHvsiFo+o5w27YlR/Yap2OaBdi2WoW2VSJ5cDLEdk
PqCg8DDbed7LoLYywSC1JqXdrEOBJWGqsDFjCZPI7RBJclRPq+sZoA2TKggt23M5exw/s2bYbuBz
X1bYiAnDxzJUh+jzKHYwUkVgJ02VA48gpH9tjmxzoe2+sxp3YDq7U3n8Em89fAw7iTrgLkG4fk8Y
EILJIGAzd+ZCIj9ImUiL34TJ/urDfZ7f+ySJfhE7gD3Ay4Zlw7xcddCAlyAriOWmmm8AbNcBvNCg
8C+I6DmcvE9I1IoPsZIHPGkQ03LSnDXA6Dowpu0Kibh01vo5u5ufzRVi9xQenPObyupXCY8ezRBa
DWpmC1YmPdUsDX4wXJm8X45YU6B3Q1zIAUdRBpvtj/RVa1BzHJ7O7+q2YOKy5bDkZxQ9+ksfIueR
1/Owq0kn3nqf0y0dM4+3MPPBsKZwAI3YLZ87RvMmdJuDws4IOWaHzRm/pHNGOegz9ltiprXmmcds
LXrgMXoH33gJdB5g2ucZI8foCLa2eN/dDg3qI3kiOABShtSpgrDBGDNMhl+S6tRM/SdY4LApIaE7
40QHzMgGPeMLUIKZb2Cfm7v5Asb2Ni4wV2NZ+FiuZRBYnrsvL2HrZbB+YLd9E27qEHKVmiJVo2Wm
jo6yPWO5d/EKMYFiY+wm7OFsihjC5C7iT9L2CD7E8Fce5URfgIDxPMNip2fXfYqaRhK5bN3W541w
AHScbMju9jpiP7usB9uTjn+hw7AIxkP3uX4/AmIjnjgnM+XCAw7T3AnkOzrbR4ojFF5nkcTcF4UI
pS9veFFiFuTgEMetBHv4ROxYZ0pZGmfQOJJpK5weZbqMt3OFGHNgW4cUBJUvukFIouracADAYKW1
YKIXwZZghQ3ucgt/Q6Qt60XI+VLBkwJW5Tk9IH/Guo+vfXxSR9jEwE3BknCmEQ4mXLvsrE8fK0hG
UIpjbrvig4Yohx9ROoKhvK92Wi5M936J4SFRqq9uR00M5jKmryRyTzoQvzvqTr9rlkG1qMbULt3l
z1+kCT3L5e1KfcxTmMORhtAjWWQH6Z7MDBQCme1/XTVkR5gxPWdNjag+W4Ew4mCFWHKhrsyNQYIq
MYiWa7C3OkQwT7k51TlbVB7nbD3gAOVjcJ7eTAf7Pz4sab+IknLK/mFOpKA5yKCBMhOhWPt7LRv7
b92Mt5icnlkeFArt4h51yDjrzHSKAh76FsbP4KHST1mCqUnWfElgvCBo4BzbRCra3XlD4bXGFYMt
FRzsPvyFckxHSwvIiEB2MalBkvgVEpSvaSMZRR5JPSdekTrWEkJobnnveTN/z/F3O6nAZqAX/iu6
WILyDRIHqe5Y0qP7us9k+TYERd8o4FE3ip8aCxbwgqM8Ic9EP5YrLBCpdeDeSFPqDooYZ8XVB6Ht
xJ3eZa3DSjzymAMzNt6i+bmXQFkx94UzbZskf8yqvTFkXcHvN3esOJo7lqLwasB2eXgLX8DoU46H
9yYb010AqKPXJZ/S5/PQuhoo04Ff0l6KUefPve8xMEpjear0GFqPG2B/GAeWcGDm8OGgxvBL88oE
y/shNMIl2HKMg9j6g3LP2FP9MZN79lH+FVrwOyIpSZc/ZjEfIRVBd00Spyf106FyZ97XgK1QGNu/
oz7rjojWVab5jqfzPkOqx/DrzJlGN8PzF/Fsc3nhrYmthnVTvwOjVx5vkweBBGGz48BMHkcGNVuN
6OUe6ttaJDwBNO3vkSUKYaAYw8uX0KBVgnC4Pfi1DCt4GaKORHdGb8hOR3DSxjhZPuc3P4CbfsHI
DSp+Tz5hN0ozhaWVoNlmwvKF/9Bdvucc+pzC1aYzvyc4MIqAjL2Gyv2+ZiFf1+xkwMH4dNDNCSET
TmKURQmKBDEB1AWxyeG63W+uibj0h3pX+Nkg7feRidFbpyQNZH467t7jzcv9XT21md2YfBGn6GZE
KbrpsggtxVdGFE7yJp2wW2MgRtvAG3H5ZMiSJrgB30c3YFTE30z4khsI65Lazlj/PcBpx8ft7up0
jriLhLoWYDR/hIOPT2sWoWjTXHAw3XtzFMG9wxmo6zK7SUC3I467oemSZHsgtTq0AqKeGDM8djo5
dtvwR1PYZAEV4mUPUEb7qB1pgUpaZm4u9mIwsNjRMDV220NWUlMG3a4IuNAYZdpoAZQAtw81IKzm
Mmkp+HGxGGdpVE651xXZaRZyvdz/7WQ28uNnjBxhcAsEXh2QL/O+YTVdXNj8v5RdMZDKD14uhTCH
EbtptXnO+VywJOKOFAA+stvosT4uF82B7F2UD/rwXa4supOb6VstyXiIIzCbxK0TYWm6uo67hU1I
331J4DLvrAc8MHoy9YXRnJiYzVFvmCEDTuQyUFh2aBcyUBAoFl8XjvuPBoKPzO1Cgtmx+ek16rCD
RL1reh+caHtb5uc0/jb5hG7FFdmYdls7pGq9QCx7ShdH3u4CzBXoctfCtZpdcPRYl4avLMyOS+pc
tO24wr7cFs78WulKPSAUDXwbu359fDnTkZd8mmZmIOzTz3nUmXbINuq95lC39PXvePNJaKZ3OrY+
inK4ovoQZ/8p5wS/vGOj6nO3qx/WHFQtWNpaAKEeYJNKB+/xcfmj4vWCJXvZuzAAjx9DzeXEePWt
eU6dxSB8tmVeAlENEQibfcS1M9DeYsPzEWDwY8ESQZBJ/lHXqbvEW1QuQaljqJzVCkTdGJRnJdAO
78PrXCiuMf1S5uxYS6knwclHD9qQVjhTJi98K1YansJjdjM0ky08jHGK/mT4ec8JWD5fsZ6fFFUP
eQDQNkAYEEJ0IfLW43e8felnjz6W2x5zyC/sZeCCEFwAfUANmBOy4bFDzi5cwa9frPhhJTo4qDJg
7PzmyiPjUfO16bX1Ptz5wEjdnNU0ZfUL66PW42+ZRE3uNUwG7lhBWqKjjMsz4mX+nW9SMNRCkOpz
hXgxIhgyn/wSvgPzE/d+C3kpswhqvwHRAawz7tEWwiWiZW/Ek3vXRXD7qIO/PIfvNeoiUSKsHWYV
Jr0+lkzvVryAlPc/42WtDLkDKiEEvH3NW/+EO63JFS5iCYvNGTaBKtDPLyx33K9PD7tRUtnZmb0c
l+BFBUl2w6947PjyVwm40y8MZijRcJUk5IAPwI+jfQOJujvWrffgMVLipgrRsneqsPZMKiXqDtRG
CCbTY1MLL9iSkpsKBzeYn18P6x8tcigP8Pxva+8zRBPezljurTFhdHABqmSOB9nE4/+/P2eLlKTX
LkvvsTQOV7zwK//HzFFb8N8eP+9GfL1BVsi85tkA6OVWzBqmXFR4uTzk0a7zKY8xGd/fdKxD+kBM
oDkdbg+PfvDb8f0djhKKlxnZ6DLFiMwzysM+vCjxi1rTVlg4dCU5prPMdtjabkt2N+5PiUE16ARK
uAZODh5vgdwZZBTE7DmaN0ovxC8vTMl/q8crr5B8+RVf2VyK+KMQsTlhb1IffSLaaHu0WvzS6yXW
xdk/5ua8Xiqdu6bPO9U/ls5rOXFtW8NPpCpFhG5BkWyyfaMyxq0EykIST7+/6bXrnNPHqxuDUJhz
jH/8gUZeS6WdPO4pOZ/P4AHB4BbFbto4BeLtOgifXotBV7aIqGPh6oHAF9s0PYWhQ+FeR94DA6vG
L+jYzOFQDwcp/9R1N2FYQ97rCK1W1t03zRReJlDFJbu8RvgXu/Je02aPl0NSmMIifXtRKIYi2rpB
WIWgws/+UeeOgxNbLC3bdLjKGOa/1yOxHShHJsva4KTZ79VzwyidMpF+vYMRmTtWt2Aa/9JXbWOP
hPeUPIF2zciZpjWCtteGXkoEzWs2ZQy6bxAktD5voVcbfj9ZMjqu8WFC+O6NvJ8SdOOpJG5PX4GK
Rupauqax93q6/bkY7DhaZiCfjQ8UyCfz2FC4NfQBprR4oonC8Lbz1n25wVX2/d40uWdVH5rbr+sL
gyWkAzIkXe74/MDZNiO749kSNtc04thW/ksAaL/xUjl2PO2McjGgVoUFfAS+zGVE7rFW852aBkkW
TNVFC+TxLfxOx02P1OFM7d99YZ09tccN5EC+YDWn6ngFJIXQuhEA0NNby99fT5wzXfVbYi8KcUPm
+Bn3VAP48hu+JDXi9vmr3SJfY/YJDw8rqdXUQ5+NTyo52MPTfXzGd0zwaFXjq4pv9dNVIFgix9sn
yXzQhRqXU0rpK+B39PFA32eAZY4AZRL/iLZapVminetW1BLhIlLW0WBPvVDxKO1anO+sLUDaAEaH
Jpy7G54S2CB20gsLE1NOaUkp+Q4e6hKwviVfCH4qUq6rTuqqsBQsdQd8d3yKPzF41OYGZJWnoy7o
OHCFRIbH4tU46IClyEGwCRDHnyo6FYz7884TQB5vkV7axklotSOHa0KfIrOFs/pM5/Si4gN6G1QS
XTKdHRaNKmalvMV7PkWIwfN5RlbOO9FN06XKLLQYqEmOSgNKu4ox2F8rHWHFT7uKlTEcT1wPK34b
HYDka4eRNIRv7g+etp6uC+7xD1jmY8WncfGR20GteQf4lE7ye9Ps39YayDInBi1fxuURtmEzOvTX
rVt8K7Y8nQOPRf9ebLq0knSV8BLd55lGmaZBUW2GPMIxV2MqPKe/BVbFeHE/HOgaOvLa4bvcoSpE
87xcDNDXmY3vAT+gddElmKcSVgJAmVNd9QPLe/69sz5wmWH90e3hFq6anxzmGPlQgAhXNjD2deot
trYQLvqhitiZn5EzoYpx3x+MBwqGSFQx807dRMlSz933vkj/Rq/Q+yisGcExrjUdY1+YTgLiNzLg
Y5eXfvXE7j6fD2SEYvVkE5qQiMXnbEPJnXC1v/ljwBEvdPRDhoHBJA6oBrl2oCido677f/qaC8ec
BGCB2wWyPFeU7egDB1260bFxUWzzWMjfKM9fd2nbEhNcMNzBpDL35DnKa4QGNbg282afrkmz4Ezy
X2I5FZCzVvvcbdMPhrh/d6A9WYOBFLX7JBpKaA1Ut/gSeajPjylYeg+RJjCO0q5cwC+n+6ArEBkD
455OMoZ5R5kok3c5OYWVS98NffMnl1y6ZbN2nv9kRp+0A3z2j0FiEzok7OVsGjIsd7EubbDJu4O4
9LPhUzv2nUtXIe+NcpYwbWOI1880aXaXK688YW9mOsS9TUqH6eYIy4RhfuRHU9oXD8bQA5URnZPq
6jdCxpYFHrFDj/NXb9koVuLCpat98w44BxU+/ate+PmAhIt/YMBaLSkR+w+yeOejTwKPEP5hCzBe
SgbGi7J3UqbOZGzSLEEmIiSuE84BPkNWtJ6CrpHRz+u+9XLGiwwAK7RmQKszPpo8SHBbZU7DJ++7
G/nzaE3BoBuYVrwShPvP5qWnxr3rG2ZCTFNgn8j/KApBX7fYsnxK2EJgzN6DEZMCme1URH1BeG53
GVsYFXYG3MYUFH4UQyEptIn5Q0+aupAiVGZF4AkMObG4EsO9X/5g4j7tnSlEAvSAjE0K55HY+Sd+
3/DhhND8qgkDvfxqlkjeZ42PkwbV4gw7TvyHVQfnI5kcCthS2FMxjMZXiag93r8SoY6MHGG24MGE
VgKHcg7lt8dclLNtMJJnNvXC820KCO+CpxoQpACtMYIauG89IOgB8yo0VhUgm4CgtRttY/VFx4uZ
WjwrJRsOe5m6fG+Vi3O4AjA8oLbO+TpD714BfHPqrBSeK4BKv3/QgUMDhvS4fcByZgiNtwyN87o8
1Fvm4OMm+RBeheobHlxBEbPI4L3Sjokx51unVU53KKjcN6lKNi44slNLtjXjIDTuIvIND9FXswFB
xQwgxoaN25LBHLkvNif88UMeyzfzl9Bk7WcUNhmAP0b8ljyUbbA2Q2btcEyFyIIkMtD3GD9ah7mG
oHF2A+ccW4HqCysQ4cRn85EgSyD0T/ahzO7WU+78FgNsZHyQVOk+QY6Sl43rWPYVkz6UC78I7o9n
5dL7G4kDVPzn04mdF3gFDpNo2+mSXfNiQQK1E6YKqpPC8xZ4BOweyNJr9dsU7FB4oScTaUx17vey
wDLlfxYgDKinW+7wrgeahb4qWIndZwe6CjeUYmhksfjiNME62YBFmEt+ipZQBB0gSM+aCttVkOwJ
Ab3jisqXoCQUTJdikd/fSAWhBiTaQuzqrVu97AJ28QS8q9pjFCNAefD22FZNW/vJySYpcJrCOycw
3q4JjKMd02sGWotjzpz6IvSgpMThCb/EIL5PxhNTbeFUB75cSmvT2EflxjJ92WEC/WJ/yWlw7ApM
z6GPzL87kBRyXfevM/vurL2qy2qH/xcEpNXgsstiz/JGAYzSnG0VCfccNzyqOZuVrLt0+pwY23DO
NEnxOO70Cs2mAdiczKEx84i+LpJTC/ZlbuGRYks+sCZZP/kMw8gVQAq3HgSp7RNh6i3LnIKwsnM8
gIWafvab/HknkFSElcJAIpcQXjy/mn27wgNL3TeQWDfStT1UqotxXPHL88kSn3kwRz1lD6M4j71W
EQDS5KxTIf1rj/o3kPSeBJXv/ju+cwAIlBki+tGHsqJmk79LNGIXYrEpfU1YwJ/1jsovnzjQ9i4N
c1esm2J4NzDj7C51VCwTMYNyuEUURh7mXHBYoE+WexYEBQoSaSVfyeBwA+Z25bWSPensdvjtB7yV
uCObQzJ1GPT7GE2on8MNVRjeEcviS+k2kVjeSFlNqwV0MFA6lkLNM0mAQOZF2oHHegJjsuYGLedX
EPAxdNj0sjcTbB5kdKGJiatzVxCHNdzHIajNNRZ9/a9crsbeYZAm26w/ij/cJqkTHiX8CPAz/UQw
tGQRbPAvYVS2w96ZhwHf6kV7ge+VnWCoCHrJomOlZjGgvJbt1w1sDfIi1I34mlKf44DsgrwyF4gZ
Pp/DRWMxfRkZDQZNZxs+319L9xTT2dOfMoIFBq4+yh04+Jvd/O1C0ogRrgu1oCqSckaa3uPr/lV9
VwxebPX3UdmPLX3ZyLD5R+fsoAGzPFIaXXkx8Vg0mZg9XMQIQM/UW4nPJWJ9TPx2gLRVfCgwu5DQ
QYbGEmDNtH7mbhP/GHjeZOYFkMCFxnfrBo6zWv3uEf3MvWT+i9knZ+Yk5HxCMff+4+I3n4Khn/k8
fnMhYU8+joSnbUm10lZPH14VlFHf5H905xbwAb94dCE58h5IlQZYpcoyh7oOFX0LVeLTMrE7yA/V
h2BoarOKoMzjw5hb9zequo00QJ8Cb9Iv8iU9qZQ2Uk4OFUskUzAF+sKMnYJJY3s0VjyzKXPHbCQ/
xpT001tDLGRO9gMx9P2plPbp2giKJRR0COfRplxlpGyJGMMnTkhGFm/HFoksNs39HRvBkOlv92Su
gh4d88EgD91qn+5UfJ6o8dgtWa1UR7HYh9cwcWLmt+x3QOrqkj0gV+GKxZkBhYl7qA+I9lIwD/yK
oOfcYmFwJ7khiykO/tJ9SI7DaKP7etTLy1R2w2qK9GmfEmyM4CBjQF8jQ8p5KHpuRKpBXH9m2QsY
dXDLIbINHFA7bgn3SVn4/I2I/hkD/FKqH+uEFSFbkHD3wm+YfuP+eghKCH2kCvmU6BiGQAp5xU6R
ePzM6xILx071yOdQAgNQoTrlB+3hVBG5iixugLCmA6FE1oR6AdiKv0DaDyYbpY6JgOSeMnjnjM6m
6HjI10FMw2oIEUJgOAhk+XGQxbvz79TrJlynfpbB/IYGi5UCexbjF7Q1qdPBGEKkAsMbeRIuMpX9
HrmV5hXNMOZwpcMP1oil1vytI8Y0hcyveflNa4MYlxetc+FpQiQj8SWcY2LZw6ZjYo6ETkg+2jx4
/kKVgcS4hIqG3+yW2CECNvTOf8CYdh63gRRVdFNAYfLcfAYDNjw3AXvzjdnE4S2ggJBQ5T5fDvA3
Fs7E52SvACMcA0cMouz4eFP8oKJbwunSmJPSAexIOdXxgOI00DsviMQXVQyVmkHEV799dMyFsBRh
igDblZsKqWX2BZM29qlYWGpHqmVITAT8wGqjpvhlYZuoLj8eRbNFx/yyJ9/9Rl5XyD+IhzjxDu/L
H7mOci09GBdyHU/GZUDCIlP9MaJgxJ/ZmLg2J1ZxajTt0qwpR7Hvg8kPY5O65fLWA3iKqHn/rFwp
+ShX+pP82yDxrHuXz4b+4FFgCharJ4Yb+bZa9Ptu33/BWWi35hK3lI2xmpzzTybdGg4NzwWpZdDE
6+2Iq1Rzkk+vg1g92m31IQitgmfxOmAJs06v8BBaVGnhmU3qdbeW5QHuOHfzGgNYqhI25F2zGb9x
QXEqiAndRiUosKN3fe6rzQOW4nNvYc9LvCW5o0zMGAwt8l19FEl871WDPDDakDmG8Kpn6UTUd8w2
6XGKR3NzRpJAsmLuPg79SSO4pFnTVbn5UXf0XXg038wBwlV+gfPCTcNGGa7GXXd9Ld57DcHn5CjG
AWQskKTXIrz8etyiX/UT/e70DqpHBxyhjMUMlu3oRkD9CbXPpcXYsRZRpZ9AxNM7f4R3uMPwscO5
xDqOkW6Ilau+m2D5kd/0nbGHaicWkqkr6HQ6I9sLdzYhVpiuXax9DzUH1icDFKoZTTy4D35L2lgb
fnOvraUvUFV2lz88nY4Y2RMq9pl17g/T22TZ7aJP/co/AhNGgD8fufDSyVg/2GdhKmB2wzQOBSG5
tj/jj4XIcHowPONjss1W8Cu2mLx+PJbSWfniiWemyioSNnZxbeFnETAHuAUiBBj3rZyfnzKa5EV2
aH9fgroJeXOfbOHK/DHF6OH435janOobxBTFFuQXnC1Y+nuSgucGyeMi6dthLJixMOvwXv/6Paqb
3+xQixho4/f5+QKWXXBpAAzqm7rLVpoTHYzPcD9ephemM8Z3EbrKabrUVyCzE9opRJJ349/w/T4X
9/H42jA5OUI0hFm+fsCxIsQCrJxdmkfmony+9vleZ1ABXi3CBt7/2gWTgPJSXmQJIi2mKSYhaPJl
cnt8TJflJsbHtLnEv+Pl8dH+UdPlnbIZr8lOXlXHbpUck8Bck8YYVEd9FS6rz3xfb4bv2JrD0g30
KxR3wGG4JwMYDRxnyFBBu7aO6kZaPZfDdgTmsqhL6T5CQZasIJoB6FBXgxb+4SnxmVFWBhGVzncX
inEbjEPjz0UWLzVBL2LSC2lMF8rtAnI4iwRdSOHKh/cH7lT1vyf+0wAYpq1fuaBE2KIQsoRzggbD
jY9J4I3OkntCD/GpwrI5R/fi2ELRBKuIDbxyc5pz5gYJMBVoPekEJhnwvhhjgHIDe2IfRmkFx/Mf
m4vaCSAI3iPIKC/nh8dIvjewEX9tcnA/kEOZ1LS624g4BO67HGrLv3iE7DonER3trfbFRsXL2Bp1
6lkGrCDtwqCfwRVgIBpbyBHmXHoxTJhhKsEWJp3jf/yb9jVFc8KURJl56b8Cbh6tCFpARhfsibo7
DLg4M/CHXSZ2V3bjcoTXOWMolpq4UwVv+buWj3qX+jrj5hSb9D2PhX7U1G2RuSUUOhwGOqf5ZKd9
wan61pmsQV69l7HLA1wZlEQ25M7UWJBOesfUEzZBxcN95xljusQ34eVizWECZea2CVuTHRw6G+4p
yEN5BYdFGYMPBjsUPgSzhp39Tu3zwB+TpzuCl46a5uGYmif28OUj94fuPMEBgY2Wp+tNspe2U6e8
FYI15Z42m7Amp7QYNsrmIXtUE+DxooiJ3bD70GXXIGSPRLvJanrMUkdh6q5rGHk45ldvw8JMPXHK
Y8G2mkAUX1kia8QRM5CpmIC+/ikkHFEsvhzUGNoX/TG9fIhZRf7wQ03wtHoXah3+GE20YFLe0NLC
L3cfPzSszSz8EEArd8sxxLBCuUDYJT06LVbZNlKgVs0l1TvF4OxLsZ7AScBOFDQm9xCcC1qRTBr4
6HTNPl5NuT61QNpHRlfHDgvaa4P91RMCFhDJLUV7NO6fAqSrl2+LISxBEq6GP302EaM/znjd/Ub4
UtuteSwVJw6XshS8mFPxarMc7DSBG4KtQwcqMD0bli2qxwYWmhRU5qpkrpwcJ926iO5Sdh3B6Yph
gQOK/JnftGHVDJ4IlAKWeRMuwo0UUa4R+zV1qUmGcCkELNAhqYEftxR7jei3SXe4ng6rPOYUkwcZ
zrtU2C30hdsuNWg42Gnuqv6jaMgcSj12rFgPeCHe2m++0LtmPOdiowAsYuU+Zk2ZPivSnVksJOVU
cpa6lE7Sngj8ubxMe0aWtpzcuMlD5DhLCkMGrjEzIFiHWx4krPsYJcZyMCm2mKVNQY7IgWYDXoVY
Sycib2cryI70qgsLGXpHCBoq49b8kon0RSAcspDBhXnc6kaC2nJ6U7vg6p0tQzJuMthiMPIR2Mhw
w/k+mXhcCj+LGEwFfZnbha4JCsWItfSL4TUkP4S6rwPSq4V+zojyq4lzWxWYqKl29FNluM353V3M
zOH7A3vsgGsSZwKTvPthAYu/y3BjrX91Vo5F/TGaC4uMdQaT38NCOie/lGEvGk5P1f4ME2miiwVI
scBK/gO9sgX9613aIFtwFV78IbuYAo5X3UZzGsjMsNwCC8TV0y5P5+6SO6bHvsq6xKnXtgnSA3A/
tOEbkuMWyh2dv+wYV9h7IqEKUPkVCPKSrxG9OC7eB9qXDpIITKaTSsW5YE768CVb3+AqVN2AQ5F6
kpD6Q2Z4AKleyKiBJQqklb/Kkl5vFR+f6RxmPWAGm+dzXq948MCQa2jLH5jK4aFr3aCkwj6lfMWW
7gUBC1VuRYNW9YJlTbwqtRhPq+pgeLpvkaoBDKbHNzGYBlqmdvlsyBQH3pX3WMADuWnWkfs2BjAn
vTArgeGUW0nNyn8ZzytxBdREEUgD/oeqC4RReeb0Ax4lwwViGhFfDMTb+o1Uz8Accs2aCy6u4b2y
LRbCbxzKT+l7xY3OJPZfzwv5jc4ef5MRkku2FTfVdGbqPsAt8Gjfr61xVcRsbdnWWOp9MK55m/Jw
bFAO0bufSF/yQQmVC3ApJqQqWQXJJ4XmlpmFn3LDU9LzJSxpqRloum9ytskWcgyZqttQoY990PQ0
fh/QfJ7Zkns5inB7gts448ik+kJVjRcLWQLoOo+CBfvnpZ/tjHFVnSbWGYQDbBEe80jud8f/KWNH
ru1S3iEyeDW7sXbYeHprkcMOqKfEArznlFersF6wX0LD6CNHZ8f9V4lNuMA3O3cyV4DvPgOjYdhM
CIxkAySqs3X/hkbNsnInV0KKMHm+MwKFNkNxmy9hjgnJTH9tWU1HzKrZoK3pQcHGjuUAztdZ3db/
eneYv53QDEwPC9B5So1hPTfToF3AmRCsFETYoLfsX7VL0ZGNLnWHCm9/FGQhXlMEtMuUCkyO/kge
PJdq50jf0wRDNtR8GC1fphidUkjfKNOIIKDPo7I2CPdVcIZ0KCxwLqVkYD+VvvnrGktiousj0dhq
SJd/8Igd/Ins6vcxd9lSuRpiRzIfYsTUUtE4GONJEToNpo0uPWY+ddnRHoSd9LP+k9aSFYC4dxqG
iNUMb4rUZl4lOSPbJSuQhCsRpbx6RxSDny0INCkHU9oHDBbQv8O1c6YAKDleyIANWNURjEscqUJL
PedUl4KkxzIMzKgilnsFPWIzPKFohTHjNFmkheEq7T0W4oyd0+6PonjjcqsH6g4KZgULIJxPRU4d
bs5MgGm3XG6TaRiU9SzgDFFvmLCjcSOpAmq4GKkJ5g0Qzxl8Y31qG+U8Cyqba0PhpgJImAE8BPWH
KVtezXeDjNJoXoVrmA1KsYHlU2OOImQtAZ6e6lX+kUFroSryBM9q/LDx0p4PkyVkKYJrHwuoFrK2
ej3tV7kBnVaZgE1mxsT1c/DZznmz5rLyAQh+WxDOqB4khuYw/rnGKNCWzXTWHSY3hCmNBL/IG4pD
RW1g2P3WOg9OF7Tf2kLpYW4QIwDJDxTQcp+uNdlNEM/+Tt8MpbCcxA4E8MM8j6/5W9pwBNm1Xiin
irBW5hv5uR33j+JcmTwurGQgPO7D9NIfUC3+i/WgJIg2v4oF6ctYoh2HzrutxzNxsvIvKxrmUrAw
dV/HOlPDBGzXTj/o0HG1NC5sYyyPzZQIGKy3GXAytkFMk3GSRAgrE6RWKMa6h6McdZG5pGOMRF8d
ekg4xUjerV+I2MvmQ8aV6/0XGwOLR1pDRo93xcNnxqtppNrbuuEyk4aAnbWrVLWVhwvkPv1+/cDf
HootlI+aHE2MCdRj2Nuahk7CnpTY40FzZqqNd0jswIQI2z0A/KTYnVtieMuzTM6RekTKM4GN90Ty
5QD5ivLrH+Q9lcrt7TePahXyDJEvLbo/iwDgCFiQeohSOvQTUeJD05292G1wP2BOkWJACtvDCd+w
YzPD7aHRcMcYjiztEAU16sdAhEe41hCnMSoPGmT+mGjlyxxai7RCfJnky5Q5WrNqLSArclgVRh3A
syuLmLJ5ODi42jBMVEefVNAXE/IlveCD15rA9bMWSVznR4xGOxeIjvaIce04F+3iTQt0lC33ELYs
Uoz5ixWs3TKk7FW/4W+YhjEVZODgT/fqvpC5hPPC1/c4cUydlsLFDEH4uGExRwwQZSXwOcD9mIQi
1hEuNvx/ZDF8NsUHPYIf/lLD5sgTsBP7hk5icBQ5ufG62yJp/ADAM938R06CoaMLo4OxFdRNykIa
3DQF7iJ5sV90bKrxTMncCMVgFSQHPOstWLWKY2izbHYQVknvn3j1WOOgIzDdkbBolmecnZIdw2eG
rlNaF7HGznW2mSXDlk58Wxt+8wP3O/xD+KrI/Rz5khCbw76PaJySDhZ9cewBIefKBNLO3ky8NNno
6RojZq1zBsSuZsjav4NXRIAYRz1238LvEKIx2oJ8aW7jxn8Vn1K4ftUfKowlqhQLGwMm9HBhFcp9
Kq/65amPxRMvrp1m4LBdwa8sku9anTqxikQngrNChf704umxorPWL62+pYIbvPiF1bpjOoi7gQNN
KjBd8gEAa4P1T3iKG4pjaUEKItZumsgPj9Pd/xNecTHk/G1jWE8tZ4VdKNyVmq8l20a6Z9ZZwmtw
smhSShtmdNlrHa3DFyLzTDsoWlAZOw1AlI+BT5zvxe5Ah2ckW9b9ji0sbgZ7JKVQgfmebjqVZKnq
Uuib13vfNst3f28RB0hkM/aRj2gdKrbmx9ZR07djTcDD5h1/xs91eXvqaDx8jdF+4ddiku4E1NBI
YHV+j7yr0gEiYEtKRq99udPP4cLmZE3dx7iKoqBQXQGNv/6Fr4BK/ckwO/LbcZWpS16T1t5LWlI2
pSjDM3LPxd4W4T3R89aceeehOtXIWuU2faAouAVQCwksYvQq+frMPDSWBAG1zVwDU6Wmps6jjMXT
oHLIEtIolgx7oDuAuzwAQTMY7ez3G4O7eFuIsG4wfC0UdWWC177q1OYiGhCGsolzBStCt+Emqa7E
Exie+94nMJsCktBbBl2D5b5UJ5Zs4FxqQTScRsLNZ/P3lQcAC4KCKEtmblQyAaacxbDBKIK0dxke
6+ShMoKvPbl3EB0QfPUL0ssMMSXPBT9j+qmFRoEpikXhW9/KtsFXYqNgzDvgDORgR1oaPkqqkjfE
PQ1TacbLg5g6M6kHcn6kokOdMpl625S4FXYtqvMytmbBJMHGUBFBOodeoLqlmMWnA8kYtAQ2lhsC
MoFBM+2HtPGDco2tKoEiA5vnxltxgRISfhCn0gIw2oKYO9gl0uiYGhuil037DnMHPSDbfm+zPU+a
YErAHJvvGQkopD6aCixk6sx79UEKKL4bNvk3iGMTsr4Qlzs3AHnuajybQi3YomLse2xC59mFNY3d
Feu2dGGtjB/2EtWgyZxN2NvhKGzg0j6g5UA0VwNulNfhTTSFuRz86grQoCKjWPGSyZHHVeDz7Cfn
JAKtmtO8wJSq2RWRQqLVnGLc1mKsTN0McA7Yg1AVGoYOJW/GMxyESJQZDEBiqsBCbcjIlKg8ZyAT
2QKPe8X7D9AC4chHJ0RlMgpYg1fzBeXYiQjuZOUh5G6wcUEZR5eipuEFSK3JoWBUh067naONIUL0
BSuDjkaZC0d0Et7OQJHxnqp8rGxMoqneBG8QPSXeruMsnczq93wCW5xM0XK2McDpwHM5M9Sup/6m
fJ7N1fNskp3IqhbOJmt9re8ff/Cp8q2dJ6yQHOMPBKzuE/8KzpW2nsEMnzBq/yzoIpdgncaHQY64
4qStHX6r/4YjeD0ibk4ltiswFecRURH0Y7iof8BPJCGCnAoW7T9NhLJ/rkaEuaFACeOzerQwmIBH
dBsOFjMQGHGQa4FU4bktEm60GjLvnKxfXCxGGGuLcd8wMMJqi6L0JICe8wjXQbnRGELQiJEcn948
nxVHN48MEGRbPk//UcYYQNo4FEwEGYMHgwCER2jjFY/1GvI/01a3F1ZRKGWvkqLcCV8iaKEV3IX5
ezN+0iNYe3AI7p2eB4eVCoMinlCerN61ak/qXQ2zcQDreMF0Nr7Wd+bTVGsavKKJcPTi2FB60wjB
8MFXGEYB5cyf5Kb7GmmZd4+7dBV570xLlrlvfNX/TPo/AdVReZc3hkzCwrN30I0XeM6/7eHltlSi
hOwKq/DiBKWyYQQM8o768wPPBFreoAj6FRg1+HbP5BnsNneKIwhUj9Yany2qI3WNXsFaDP9gbadP
hnBISf1kAFn46Kn+UeEzJ+BmxnDoD04GgeaOpX/mvrNOYvpHfrsicGR6FY6Eqp8kGSpweIOc8QFS
NEIFhmxOaYG4OObEjhgyQ41AKA6TDKaVCXB1w0VBZv34bAgdyJhr7kCP403jTo6gMliRM+1L1uhE
gFsrvsqxD5gdPD4UiWcLc+PZY01M2cZYoNCAnEjKjGcys0idhKUZj0DgHHT5ABFAYjtQW4BhRon5
TTqbdCiAyBTx/160pt8QgzeQjYsLh/Ui3VFBm/AlBgTcyZiefJvQKTh19JyQAg58eMX+fw+X2RFJ
yaZdcEsnA54N7S7d/ccdRKvHD9TQLDYIOqVrt5dPiK1YYQA/mXZ/jZ/ZSTT5aLgjITXszzhZqigf
lW120+46GuMfqE/ImaUjgqDIzbbQWkrutIHkbMbTdC9zwn2UO+rKLyHwg5gOJYiAqAieQ0nGH9y7
w3DgIeBGI3sAu8fn7I6674byD6bfmxztAYekx9a46eeHEOfu4x94EuDG+ZzaovnicsaIOhU6cCeH
ibmDJ952dJUoHthjRUxP+TWNNjH0Xi747/Si7i0/PPGapnYnPI7cQATSgacxp5h6vBMibZkCiim4
MU/JqmXeSyHA6UJyyZecEnrJL0Gv5X9foF8iDmY8a+gcZjiWTM6kbn8nXJqziZU1iD44mGDBUnSn
nOorAMRtus9Yy29vniNsieH7YNfJg0yxSbXNM8twhlJ+8z5xHukzBpJX0KElns5smKg6/O1TunBm
A27HPr+suJfeNqxGGHe8w+TCKIuaEwbhFmCwhhDKBIVtmpqntGk0De4PCGHQTSUSxqFKzZ4amo55
084R87DN8TktS+lvXEMKE4xjehToUp26UGofIJayGVRD8dTajbAltbYYxLDMmoQvV99IPifV+T0s
BbUJM/aA5+0h2/wJmUw+g8lJ0EgR2R0lNngAZLZXKMN8Dg/1Ec5dgdGfNsOBSLDiEzyzXDy79QVl
bzg6+bCEfQyoPoWDo9wLWMmYeZpBr7sVmmPJHVqvVlb0IvkVyWJAayDOMTJ0puBkr77QL9CkQm9b
ahQTHy2PBf9FiTGd8dcUAMSghgjhf43zsLHwxIA8wmQPktNNZKji0CQeGchYOgf9Kd30X8bQ+DdS
/WPCAx7Zs0R+jaf0atxG4TfVkS3yZ/KYMfjOWHHANhy27IKNdATjEgBp3215PkmdfMrXUPIpL5+q
+7aOcLYADkVFRLlI/a/D7HErLDr+GnSKqdJ+djYmXTE8PESSeOZn3gNvmAmw0Fx5E9IlcjgBywEo
malNWoK5ZkRRYKD5+CnZD//8W+B33kxSKyFRciw4wtG6/x0spScHm2UeyWYW4kOqM0Fxev5ShbCt
QVAT5tTyuJD7gN/usiVdfwK9JcFZ7bG13jZbU8vxUHeqLoTOpnd6xqvK/PjS/boUWwUVddsuYyOY
YvX4Kv4ITJAWJuuhCBj9C8+dDvMaMeRgSOfxe5BU+Rk4QmCpBJlv2WqpBakdS04A/5K4JaeVPOMI
X5g5hTBlcvXfIcAHe9uUk7yA/UoYnvCv0z+2GPV77EOm4W8AMilbFZEIaoNrcNmUm/X3eXzOcOH0
86YQ33hfyK0mpSsCRWnO6eAHK3GrXlTgfDmudj96pNhT/LNFwjgDeu596a8bAGHmWnK+0bfyfpwt
OEYg8jQhFO39FA6qDUAbl35KtW25WWYrN8S/vT/G0LQ2jLUOLxyh+6Cg5D4A1/AuUs++Gi/S0udc
w8TkAwF0ubqcdF4mUG0GEaWrRgE8XHi/UKMoG2CMgodDMsW6gfwYgGqunAzMPJmrf2cIzFx67SCP
cFD/vZKzyHQW+J4zKnqP2tMwsmabRDlM+UFFQ/fHSFsQ2gQjlcvGx8EBVntCb8TX0KMAyheWElsu
cr6lSECs3DNa4cmE93Hjzfg9SLt4r0HwELWL+DKPyVYdvWRyAT/5hRIChh0vyHsQ9oFbOFp8WTKv
tBPMYt6mJuedVeYLUnO91W69cUg+aEWUG9+L0kj4jxrNJSM2mGIqL32ZQ77xB4cOYaY+cHVpi8DF
yZXlPdgjyUWgw+LN20OQTTbleM6GNc0UFclBsyttCQ8GJx8IVC49DFljrKvRimUC80R4ydrzSOUJ
/ybBrhujRBVazp7XUKol3IiEw1KJ4riIEdAWozzilMYTJ4X7na5VuFeRf32gHzB9bC6v2QLaDpWc
wGA3InWF+CEdv3OiI6iJ8nNzlc6Pf91n5vUW6xO2MxtWT4RIFSxSmDwlCweydCpINlwRDEGaBDVy
jQ/AzkKjxQSOgjHfDneojyk8Kjty9U2+li+jwjNmwyejLDcYd29ibEKtbXkcv3HDANpDkxqgavLx
x0IgXkGxtKvE53Ky+D1I4uG0WkseK85UDKYlHS2X9GeMa9ASMVWYmT6fjQeleirmX7phJ8kBLBH2
zW/6AyuU6hZrpYdwL60xL6wWEjw2Gs8v/N3wydSWry1KeGtpKHuMUmJKwKGddx49ZPOlgrDC6ZiA
Aq0bTCOgwi/lE4eJMTmOnjEDa5tO03Srh4dLp4fKqIOJ8UC9i8+n7DzHIEJS+UV1Kwl693SKL9dr
W4dBmnjKChp+4piYJrnvI6ojOEXkodKTwW1jtDQfp0sj2oxUUPdM/Sr2r21p+d1r9bq3ygZGaJ6Q
DkO0wV6JN5PRE/dlJlYZkokaStdhggTFwYYW9OHfFPTvyuh6A2D9Cdnuk9BE+TzB8xNiCEn3yCj/
YW5tN7icY9UU7qaCwuJGS3HOYs7BwgrX3Tm9sxhhaYBI0eUIhzus52aPgYz5k2CusejeMKssqM+N
9749TzDnMeAcbgx93liYYSPomUTfuAAcDKvRpGsXxQZVwTLtULqsbGhrYS7j94gFcPAsXQUD6c5L
txbMMFwd7OqLdUD/hWBmrNTfZg1dgd9RIHWSrzJxmEa4iiTaigx6HwRst/6UeWO3+WWvQl5DOFTx
1eEYYOMqj8WMzw39AaB5nP57YM5HubeG3IhZL7c17AlhFAjPsifuh4Rw/On4IJarRrhg0RtFgc5c
zO5+zQtdG04G+P5heoMiO6YA32WFk+3V8yjub1xbGbv6QH5UUgve4MSCB+otdjafsS+EGBaCG1KK
KHh1y/eS6TH3F8gJ9eiN1+OaSCq4oGmz0NPM6QUTDC5Lhr8i8AkyA5cVwXBbbfe2kc5hjCPhjAK2
wvFSNOyqWqADcPhFIKMok0lsx3qj2j8+0UHVhElxNN7DrgNRzMMGCuTv1kK0wTi7Ve3n1K6PEJDB
uKdsdrNsM/HeWDrRJ9v9hh1c9rl1Mx8A/wE1G8GlwEVwI4YEZggamr4l4mGOdSm6lcskiD7odbEO
cAhk9HnCBNlvAZP07bdo9f+OmQaWK8YpeF1Y4v9H0nltN6pkYfiJWIsg0i0ioxws2zcsy1YjQEgi
CBBPP1+dWT3Tp91tSwKqdu3wByjqYQZKfwQSSeQX+ERCHU7Z4nEzqCSGVzmx7r2chIwBVgEJigeU
1rJLfQnimT6ccOAkq0EWllkwrdwzLwQigrkFL/ewF7wGPSag5zvwYswChg8drAeDQGyFOHZMtBkX
0qko/dvoSxjO7CticzP3BdEQCW3jX4UsLgRLSkyAFGbMlQUcn6TFtNO6+WycS4zioXOIVav7TcRB
UfgWEjiiwMeJBqhGKkfyB7MOYkbe+elHYVC0eYgzck3E+q8ctM2J/Ilk8gpDda6cUxCTljPzuIXW
z5U5Ar2zEu70HJj+ksPTPrPi3ph6PlAyAQrHatlypVYE/iI8AKAmOvLXoQDU53E9F/vk5guXErD3
PrudSXCOxi2TZTYwSdg6wvghqLiP89EBtD3yf0QqoszZiS8QZ3Uimmt8tMlByjx4HRn+xd36uSZR
9SiVPdGYZl6DpPcVtwXkC5yNhP0VSsMOkDHEUPM5FYpTRUQ25/RjOcdj4ay+LkjazEktGbUaDgLr
v5dNNd9sKMu4FkpSgHvEMJuXM+cngBhz+lIRWfqc3p5z2pxWX413QriwRNkJTYHVt4TIMigYp19w
V4m6dFw53lR2vg39Q/aWElvkfM6d3XmZoEwWoUHtq8EbqSHArxCXqkRz/lC4mcM/cyQ3c6/eEB41
rwkqFyFypm2IfaIN59bhS5hEzAt0+nGzYbyUxqhk+100E7jRx3f7nUre6+c2+ewxZClnKLj/Gztv
uHvNoUGhGDPrDmYbwA6P8qfiWYqYw95mS7C4c8IAC7UenXo5ntVipaTJbIyR6LsaS9ot9PrLy1Vf
Kri74JXJK8w1i1Z3SP9ZkXf6fxn0cjJji66xR8pGoCNNQQh1wGlmOlGzXNH4YQRBbnMQxQnT54RI
RMNRezIxCPOgP9eX9Isuke1lJLkX2s3jOT++YEhfSLrJ69gU9/UT+4D9I4ge3w9Awy6nuJYt0LRB
6n30GC/+lz0DdAZnO+6rsMDZ5AR/47VMR2x7kAEDP+M3nJKxcqB00heP79mxhUzH5yVcPhxL9zmY
OFpatOjmJnAd5iHz8dM44rYXz9BSfDFWyQKUqlJGsZEQPaITyDQxgeFE/CZMkgWRSOIzwND5Tyjg
wx9krLNBiiHlnLBZsR9Es9WY0KS5Ta6xAf/aPYhlc8DK31ScYR6K1iw8GhRrdl2EEvSCHYH58ByC
mS/hD9lGZLhuG2VzrvZ5Nk3RDKQO6GqPQc7EKtN85DT5GDAJEECGnMDOZSvGxVpaUXH1VHdk0TPq
qhjQmOv2C5iLiZY0UNAEtp+GG2P8sAlvCY6svhYgzx+3qHdOsY6T1OwvW5o7roJYSnm0F+rkzogV
eQ4kGIxt4JWYxNfIsWfg48M7qXG9rUImqhswlRG/r7A4+8q31z2lvC8RpBktlOj9o8qMcjpV1xrt
jIB4sqziclsjHJ6HcEJwprmtsQEgl0PEG2R2u2z28HsS6fwKBqDSfaT5bJNAoLE5dzxAVSjm6Ul9
MSK0wpKZyxWglaIE4DtevnDUA9XvFR803shv8TkyNqg9zJk6I55rYWlWBcS3pQg+OdZAPFHiDFI+
Acz5xMKfXtrRJI+ufsPX2BREvzlOB/gCAqU2ImNjYljOsYZaSOYArkZyt+HbyiMg50S8VB9aWP0J
UyA+Syh5fAB3BrwBoA5Ry3ItHAafOETZwCRBz6YLENZNKIJd62dHlXfIA211DydkZ8qojLTYuZ/E
Z+rMLZWNwOgjYggoGprqbflgvMQpWUHYCiDZUOEzJbV9ajHVWjAukdBEIKGrzve1KF91F8s6YkPl
QfPk4BQ6QAmlGXVQBvOLCE+GQRxmHndf6vTBrQU7k/Sh1vyZ7VGGMEtgH8ukUPTrTGQrhPPR6Pxe
AGbN0w3JuQsSZEcTzJucwy6PJwiA4tcBye5AJlH/7w8IQT+WD9I2zohD7hx8QMmMm+npIvTEud0e
cyICUFMeZZfQ7WbaVX3Tz2BOR7ugdEsYBatfNPuAGM2tjQzlQelF64BmCfJPF4Z+T2L0DDk/6fXP
AGNC8ysLB8yllrJEzjLXds/bpwVHY1fowVURAtklGwoAGhU6fTRQ6Y/QfvlsHBAM+ZY4QFvivmdO
RrRlX1ZkjWQgtbhdypkEQrQoOEhO4A5C4gQlfEcFzHKU3LoW4R7VwqTHwoGb8tiRiPJvCHiBFThM
2HPs0xmwD5dUQLR0qFyBqxn0KGnELVC5Cp7r1xaeGiMt8s8KRzUB5lQO3YZcwExYT1DWrr9kP7Ax
qVcUwO2KB4etVZPmEdEbYOhm2oBcXVBgAxhB8Uv4obJwSD9zJNYrDmQarmL5szFCIOTs9hxRRJOT
dvSK3fsB9XbAEcUzhoOFhtPbHcvumC/s8l87PQPFxP4OWZ2HSwu8CRSvm8eVq56zw9TjCqkzWFy2
3/8pV4fWZhax5o2zBH7+egQQZRx0LZA+6NdaCzCkuFeihIN3zlfxMQgFGiLu42/8vn8/viyg5LHq
jMHja3ClI/rSWGWcQPZMbw990aD5ZaZPzAfm588Cxv8KdWJSASVH4QvJgvjFaCYLmNh1up8BA8yi
50cJSlG57esFCndLef3yNaxJYSCgH7oWoSilqKlWthNtOi/bGJ/3H2ZBvRzRfu+h+kEtvdF98fOe
+5CoqCPRBe7nKLc8GV1D7URmGf1q3/y5M4E6SmhlCggE6YEA6aS+IUjJTrPNPtu1dpku1jk9PfYo
Bq6f8V0Ac/xx9USdGCutrcH62j/2RcxCnkvBczV5ce4C4XCRS3NQz/LV5LnE4yhRk3Kf/8rJfTkk
8MKcARXYD4UJ91pOhrP0139ZVOj3LT344VSfCl00h2+BuqJDGxkUTHus7Mdg+lCdW0y/d0iS+wFE
VEgHyGEC7vGH2xH58DD/Mnl2jhSge+QA4vJxvtpXaz76kq/Ig8Qvo0eeSfzhSNvf6eZINDGX+yGx
++8v+XvxNz8YmKNtcySH4gvGK26cOj///dPMZy7YYw/J2hr5J3GANvyb4a96fBbClrnNspIJgCCl
7lt9/toD8aeYXze7Hya1kc1yBiS44pHoalD/vaiukePdvqs5iGWsHKKR75Nan3EOzRi68kKaizH8
rJqbcQNekRSvhFPNf/1Xcjs+bD9n8HZqcZJgJD8mV8TfCu/yZiO8xWuYIG5DHr/F8mPJAgTk+Rg+
ZqQ9glIxn3nz+GPTRIzEP4V8Zx9YqC1AWcbA5MiXuCaBgAeO6zSriX4XAiykDgB7zViKpfbf+/rx
WD1+QE6o8ENt9MDKkNK2ChniEVqsCWHMF/ozv0I8kGnBn8RhhBavh7gbHRECyNiFzdckBruUjaIB
8UMOhUvUYtip8wEK7grJFOuPPMqgvMLa5a8lJkyogDrvmwftVDncEH6FG318jSHdL5BDpWuQ6X+T
udBFR0iOehwxixiCIlPLKaAGBmvKJ1SSkXO8BvIPImH/VjwmCQd8v9kLQAyg72MvIYb4qeXJS/p1
Ci+4LWCzKQZiUCpJRJ8819LufoYSzVRyLQOj9i2uH26h5lpD7qZP/KulPerpLZRq/mL24kLhXX1l
uxtqlQ/0eCjMocy6v69Fv5W2TOs4n842fG1SSDUeP59CzHjO0BZAlvXcVFg3Ic1HSZrhzxgYP9iB
DozL6ZPv3uGDJ5zcohnqkdoCoboZyxk9ZMQvrQjm9yREd8zfhxoATmPqg+vbumPqvVMRFYPR6HQa
g3QESFEwRXq5R0wK0As6J//KMgKm2n8COgNE0KA94fF15/OtxrfcA7dwEfftgm0FfR4WCu/o8KI3
2C6YZpX/bMSLeD8XMdA8VH/oPn7Dv8so3oZQNT0j+3vZH/myOyEYREl1xRKze8aZcxFpy4Xn6sMv
dQ7LT1oRoftJP8a3nc/Pj23mQmukxNq35/bEDEWhur0QcL503H5O0sHUADvM1d0zCxlT9ShvDM7t
kjPqHucqhCaeSdJgv2QEkJsu3eq9v2/HQPvQjjkLhTjR44NEdxmV7Q/0mh3C3taOzZ96n61tpHwY
j0SK/6C/cXjjrxkyS6J/f9Is8FgQl6ud9plu4a2jdbKH/PzY0Y5i2GB74jQ/5lMwo7HNMBpgFma1
5xsJKVMRziv1oieUPHCcJ/AYVx/uGwYfURbTeue3dclcIxVoHWgTFkwEkhSM5rhEIVI2rxD/QRzB
kbPLdU8vzDc2IkWaQm75g79KN+Cu+FZSb0lBX8z//9AGOrpwUhG/0EOAzc2oAgI2VRoJDvAjePZX
5D4vTOZB1oIumk7VG6V2PF/w1eRv8eTmFOdJCcsUHoWPyiW0AXKqFhaQWmw6EO0oC+x6LM5BtqPs
zotA+raKBDwTrxE1qCfwkbDTgnhMrX5sgMOxe0JplR9hZGBGEdDAXIGwfXTuDaAgpSgCEAf1T1up
oPyEehzZwn8Z7ixSdj31VQA+V97IX0gkwzveCSZiFxf/+hh627cSYGK/TH1cduiPh6h9rXSeOneH
VNDVl1QvJOJqJLxND7WbLeRI+oFoZLjKjqEnuDiUXTA5pjUblojtLaYABEvtCseUMtK3xEEEm+bj
FokfsnEGqD6Q5yyiuSQk6kfxIWiLhvZRRbR7/17Xv7yCL328zaD9Vb7VPUQhDSNmcvoDWOpxq6zk
CN3I+S8M5OpTjqBCkSy9N8OGQYwpiEu6B+rc0zlscEYd+AfIxwoJPiOVT5oTAcVpAEQYSdJnokZP
D8PQUF5be2ShuRM61hlQV/if+Mh8lta3FvIepLM3xn3cxRDDpOOM94SGxitp2/oTZjGg9Y6LyReo
SrngbYz1IkBFbg5IujjxYoZrz6lK8DzP5ypsqHxh7HOOH/Eys7W+LBcjqnfGGvT5FM/W6m+xkhlk
xkg/7pHQ25Zw5BZaoAd59PaLFQE5uu2eKyl+bB6uFc4SfS67sCY5pdoIIccYA4+Iw/w53/8rne0H
kjwINNfeLLhGLeJC1Ufv2hBcld/O/YTOTEAkl/lifsEEgfOXnKYnj5MJwwME7jVkEGlPgKw/OmT0
UNhF0AnctI2rJEPDj5KVML9HWG+KV2iTAoVekAUMigMI8rHo6jCTDe4La3s9wKVhfKLG4DdwF5CD
afN3n8crO7CczS/t2vmvhr7d0zleSXoQUfCkTe6bX3Zkze2FggHww8s/1GCGQ4O+x2UzGubK2vgW
V1B7aCYEsyCEt/2fS0O5QgD2EyI4HXlKjzVGdPGTf4MSx9czfBw+XIBQpAl19EMsPX61LvIqQNMp
/+fXJHWO8b8/xo4x0o0eg+RdOsdFzauS2oNpM6dhELT/blGzQMvMv0WfpCmgDjgRkJgGiTXn0vbk
WGCPAdpSN9DgvR5GoU62nT5NxdXX/ae+ZliAGR9MGsSYOMhkB8Ga+R6fTLz1dESPX8mQ8Ds2ivl6
SAbs80z+1qTz7GpI0iaGV6Kw7aTL0U+33eJb8424/gGJ4cguFzA4H7fF39+/0udPkBEXoocmYjpG
AOHg/CVQ6B0DgWkWyBbYiNCZXuQ/QMOFYhzwUE+eGzH4EpRh6at8l+iaaZ9GgEk9txu9KWzoEJhx
rJ25qU/tqU1S7z6nIJn/S/Lc/pCFRpe0BIhEj3sBsjJGj/DtY6P4cV2pv+J2B+a2ACDHRtLhRXUE
ocGvF3Ruv8HYsKE6DwAJHAG2DEvOH/wH3toSJOU8evkpqd3rE/A2O6ilrq9ZozQnGi+LgEMRT6j2
OUdpkD6CbMtsjwgnr5WA3dZ4wycbm1iErwVf8TE+Bh85zc5D+/K7jORPdKb5oO9fjXAG1mZTQ7f9
kQI9vq0Gl88ej4AkcGAmEwREBOGBquj2D0k6+hDvDUESCieQrJZO5SQoFZD57iniUoJtZ0SSR/tJ
dEv01fX0TKwFbdUvYMIesqagefmoofonXIjVryZJF3D5EmXX4mNr0/YgoHhPrlIsV9FwFY6E0+os
3L6J55ynh0sWpPsyQtTzpydHjQfqUaEOEY3/4EmaW2at89WP5edf9e8Y8R0cYPPLMwR3/QvpFY2N
izC3Ls4QUu4nCJZM/myGx/Mu6UJQaTQfOKNKXL+qYDylG2lXLnXTgZJAAo1PDMcR1oVRy9NhbuPc
nZ+vMTa3NatAid++TmVIQsr/W5cicPtgfEtQ4dGzVNBR8AwQmi0MAEHsuH88P9RPlTLQ+jXwv3Zn
/puP3y5ei+fKwHlyTvVburm7B+FI61c+dCdIf6h+G7yxJbY4TZR1vYH5gisl+RH3SYigUEMTdiQk
kKLBEOCkXkhklQ6BQ/MlUpIxIs+//71/Hit1fjsM3t0OanTJYZWJxjFUunIFnOiuulcmdPjgeO0P
qTnpDF18h5Ewcx7IMfPDcr1Mtv+IOMib3wPJ3cvhP2FPlRAyRrqITAWJkCIyFyp0K69CjzYw1xz4
zloQt1AiRZkux/CAKphl8TyQo6/So+bozvc3Q+rmco2FwUdGpZR62gak4srytIjiqSLjOUDhJImt
nEPhrl1/mZBseLfLLeCZujaKnQ6hBuxcYCO4cSLk0sWFUbSzVgJ2B6Piv9hOU93N5kQOLQqrBOvm
TtT8qxc2J3gdIxiOegu28+0PwjzYFYqePbdS8QHCObcIGScmdOsDrSm2O0cs8N9s8WvtKTPn8j5f
bOzv79r5tsmaOTWi0yVyXP/FzxYL9JC/MQmIdAgLdGwW5PNbgSFtXNrLS3n+fWa+sc5gWeZxhnVe
7qyXS9P58As0sJlu4mp6qB1/GdqRLYxJK+fzm6mjD2I3REHJ2f6jTElEQVB7pfPv3xHYMqOPr5cf
/7/8zt1qXe7/2S7NjoWxBHGMPhNXP/qwH+bvHUAsphMk+D+gdHFvEk9O3IE/5vAuxpG7hqYBgTn+
7N1v13c2dxxszflmwMgcPwy6c2mEGMzIQXE2vSYxaeqLfmq2tOdqpKMfTIrGmJAjDTW7rzxQ/+it
TauGs4WlfkuMRR+TgGGcmIakigVVBPmHvoIVEWWXZ4I7+uqe0OQiJmLIJV4+Mb1ZVM0x4nABLnjM
s6Jf3jFgUwRiMlTNacXyCZFGZOEh2rwKUNY6Ps/pAdoZn9b4as5w5FA6uZ9sXgteGdDn/36hndJS
3j0DqMhTuWzhjuOWAV+E+wd472wx0wCtPJ8JRYsmpC9IFWQKtra6sQ5aMydslihuscBX8NKehCDr
MIu4JMzeV2aTZMssuJ4bumZ3hGCBkcHVFGosLbwfxb8S2Yogp6wn0dvxLzfF497qq1kkfjUh3jMo
w9yf3kCL7c4FyxtLBGZZn88w+eM2C2NnpFvMFS+aB0bUnbBxdi6buxP8XgzkPvimXZdwDWYjrmno
wwJUFx+Y2Oilf/ky/avI27Ojuft/Q9ui6SzC52yTXZAIS6yoSaDobfKjzUgGJUzkP3gj9b8RyBnm
IZTALkn/yiVhFTGSo4lEh7niBQBBIluI5Mac2w+5G5lbIWBj8nnoczImEY14XkfbzTY8PbJu4c6K
QjF5Ij0YDmiQzStws3vEh+gVE2CIUuCz+bO1MbiRvghduCdQ2wjLlpSCnRJVlFTMFFPmf6LBLxG8
aMNztWR8G+uPd+R/+VJiTAMAdP57d7zGOZZuFyCyJ/YT0Ho3C6hZeATc0vB+Ur9udCPEJXCJNjKS
OHlzIZbLQ4X+SCuEdh7/AqeHO5T+tTPR2t9xdyxUbJ0m6ZL82Cdg7Whu0OjiJcU9OdEuL/GanoGx
YRZHCUWheJJWkse7Gi5TlGiGu/TFXDFaAOKGV+kM1grPmGoTqhkDCQYV4fPMk7oyY0h4kebE0GA5
wVICvH4xr8xfoFMKHEd+lHYMRL3swlY7g6M9/+dKxqNd0tS0d/mFaQiEYQZMe34exF9zyog9lKsk
seig9VHDKjtaGz7Wfc4bCbEiA98GQRri2ygqEQrBjjnhXtRoYrxFi0RJyuK3li7vxwKUuqwkg7Qz
iMHqT9V/mfm6AoNdLhkXSuOi4SJoIJ4tgibNxn45Wdft7bYt6GBe/94aAyVZukxtMj5Ax4+xbsBs
/ID1fpPP/XsBP+neXpnSHwf4ETmizPoMioyhbwbpH+uEoRKKNYx8mNd4+RIazUy65JjUCkTlxWID
7vtETNGmkH4+yMnsGzs/VLV3EK8V7wEYgoqfblcA1ceyP2rQFkuGe8LcmSeCvynwn3tEAZ5+AeMH
WWlts+8+97Nt+ljc/XyL3eyM4WYAdOQdX6mULkJ3CyhDTUeemE+IE5ApSN1voG61A4oq3wI3YW7D
HIV6zYL57UwJGEEmorCsM1RqK6HrhTBdq6/AbjLpx69uSiZmFmY8CTwD7wnAc8Y7+phUu4AiWQ0Z
cEsHTpGQzQwZl9BzaLqEngJvCzu7FnIpRoGXLUh4jE3Tj/y7T4CKQprqZuIauXB+hgGy6tEZKNY8
sXSja+GYgBqFYcXoPcMJLouZUnHbL8xf4E/RjQM9HFqR2nvkYo39RYy+kx+KyYpHU4G1Y66mmjlb
Gin6d39qTlfekjkQZHhVcjJM6WYR0lTFk7k09qXifRnp3Jg3ssBGI6aDwXvLjwXW7DRdHpS1IkDQ
1aDTAeGLD8IPIkKZOcCYTMuvaJrl6P/1/5h9W4WLDMMTNIWgZBlfDHO5SrCK+pLZOQ0XcMSC4sVY
CtqYQaOS9pYW8jNcrQpNkDyHXBOzCMWnL2JssmIz4CshJCzwE3vhvtl7msIAlGYie52tRwMDBMix
N2LS7ceSOdQLg5s/RrFf1OZU6gUNOESgrj659QA8/Vf+U/8gcSNrcn+HmRCoP13vwYs2p0mlcqM/
3WrNtmxQS7qXvyMV13gABtIymVNC7dRe2Khjs+edrC99XBDVeeiXPuHzjAuuSYK0QcMIOW/+Zsdc
1TrcHiFBgEGrTuzjntPGstMEfUc2M09jKNAYXXEzFcsn9APMufAQr2viFuGjO+E0C/2OKSrgTU7g
P4LFmy7Ok5Vqr3itwtrOmCXBB0yBe8MVE0cUOTwPM7sgCbUaT8UjVKUwjQwqz4Ilpb82aQFtmVXB
omNpsDS1ByGfmDPrl+IZk2RdeIoCkhCKzan+sIggj5VHRPAgnfMVmwPGHc9VhS6Y3F8r3hqoHMss
JccPxU/Tq17idIy6yI49Oz7C8RnzLSxjYNYsIV6lPpJOz3Nsu7P4ph0JSRXqHipG8LT2mCOO4Lcw
vr5ANqwZFUL9o93mtWBm0IOGlqYkfAL9XIJOFZ6ZCwX13TKLcM98WwvUjG5wSS4QZtioGsAHbEfL
LZGpPYrf+CGwv6haWh6itxmCgVvogy+ai8ZSP09PrOkZ+PJfkLnIx17uZvyk0clsuNyK8SKzJySf
RGtyWBIRXlBR6JEegTnnZdLlX0w2eQNa98QUUNv6Da02oNL5NeZftJBL4SKF7hqUyBisMfNYHFhI
+PzyueCD0J7c25imbgmkQuBGXAVqb4wfv/hcqipkLVOePs9aDLCX1z3ymmwyeqimiF9nELWcnYBq
JQQZ3sFwgYI1iwCwtkLOFE4juwi0Sg20BCGUFyPMzBsQpDuj+mQjBUfCmInLrKi5KRPmABHJJCeW
OzB3lBEUT6P9B9CMmB8pIXxP4NuQN0uvMGPCK/KA5Ia5P+qBKn8WdHm4wj1xAbzCNeb6mNASM5mQ
1yPTrWustwmhTKGSDpr/puK3E4iAh3tpEuPverIf4HusH0YtzZqGOwaxZ+QQL7RFWb4XvJbE0QNh
tTnTYJ3OrC8Wr/XFSXKj/Q5O7Ur0GU/5BWENbOEJbBhzEvu4/4DMWZNrAGvnWkXCktVWbjkoesaG
YNwpwLYELB701fzGx4+GYLkBB469uRmP+prx8tT7wNazLQgSHmh14ZFpIaMsATEHT8sR81KT6/2T
eQzA7Nd4mM7vEqI/TJoTb2zGVwDNexIflBpeuL2zbsyQiTgfky51ubXNmB3FAUHHGUFIp1k0Pmrf
SGaC+riAnp8G1KgBHPCGgFV4kEcZV2MeMpdgb9EGBNaXReDUwQG84aisBUpcP0kKZBjWMcMgF+Bx
dg0byEXfvLNRrgZ91QmhKW+E0HHRzyN8ltIFIgAeifUOSwFRQZaaguQGAqvV8lZtDYoRJBVsn/n+
jWuCjz+UhgulCJz/5Vp8XQEN88PIvnLsvrdptmfafttPKEdyu2AsPf3XBQBjbm6YsqM1R3gQP9rp
3O9U9VNSByu+/oJAx+MekugZDBWYUsRWxFhrydIgutSEAQpk/vwfogNysZjBLIGncPo9/Y4xzPr2
MfO5zSJPL1eZvhrPpCfZo9qrRv9V/ExGv7Q1ZY2Phta3q8dwejVNBBKp/lA+sdQ9joyjmugxre9w
2WcPktTojk3FNPOkLkDpf3q2LtBOBBOwhVJU97551m7N0YtGNUsRTKy6mi0VyiyeIQyaX3XbIz2J
rR7edrknKT5/gIRTY9WDNwJqKwzAbi1mcSFfDyR5m9fHXdm8mSoPrgLJ9QOF/trkEGaAuabOAlDi
gwWgfUHPgywgAH5PLnFkjFFQMWj72WMxDIcO7RlJiGR2xZqziZjG35O2SpbPhgSRQk8Tt16fUJMB
IhoOxA+2N7+z/ZX5U2VGyegNlcqNrX/ftJ80i+8cTw8COm5MKqooN0g3LNR6YJjDpOWR7V/vWEFv
3kTjthq/1FaFsvHqFYSR0M8CSao/U5rYD7sKpbbzXjIMrwopM2WgMz3G1f3hZcV1dbX2010NH03r
pXE/7Vucgl5qeXiDROns7VSB2CtRGm753kKlKNYqurYzJJctdGdS5HR6C0EilSnfU56OHbr5s/Kd
SHoN6oP6Uvm8vjH1VCaFgfYLMxCNtX7b3Kq6pK1SxLdpXKUteiFm7g71vwFj6IboMcl0pLMqTAcW
yA2I8RtIjNIHwzAhkKouH20Ohbgfd+M0cONHNvX7ERtIq3W1GTQIBM9M1FHHn8eyRTlhMN7eU737
2q34fEI2VejYq7MWmY3e1Z77nHo600AS/uU01RD+kvMrKkSnN1zutwzhhw/XtPX8nV73JkSqu3TU
UdAdRi+7vkN7VPBFCutcijWazL0WVnDtxM+gPlBLQC4FzomexKxrP2ST1uO0yhHKtorVvTy88FKq
lU9ZNWMdjpuG8uKjXhTXjNk2rYpxmFegB4trF+WZFGcTmirDdJRsElgr7/4kprcNGa6BNmmaPsOX
ztq3aIzdlYVkQq1mIG5lVSwxie3Bid0gHUhZpML9eyly3GCloHbxS/oBn9Ci2AuvR0XEY+w3z9dC
TWEZonWoQwAvW5AC6vE9AANCplp9SmGhV3HTMNw1MVhp1gZ2kY8nLccx/VSbL7OsFxU5UCmf1YLe
d46aCK3gutyaZTV/vpb6C2dFqIk456Q/qF6mBQrIu/Yp+88ud4vpOM3Kn9xUVoVOilm8rt+ZfD8o
rxdAqf2sH105sWHPa8GVc01R0WgZ42F2ylsLaA0Xk6NPzmy8QpCcM0+fIRPy3s5asDnjB08wUzAW
quX5bWN1L6SU0Ps2lX9SK0WZ+WQHco0QQ6WPdqw+UwO8cfqjaezCLJKoADUdlgZMDuLVlSMjf+/w
3sleOwkwBTu3nzBL7GuyODkB9PXqeEroc5ZYsk521Gh9OM7kfYOdl3EFcGTQfcYjs79j28YWNqF8
NxOdHZ32ikKKYsmrUhiIviKpzRxNstiTrlIPSUnreZSpwwP9FecWhjedjgJANwe6RW/Ixm645vAk
ujWzxKRQsCofLvrQbV9/PVlDk/+aIAuh4haMgZ7zikPyX/n8tVG7mc2oihF2b0wSHw5YKJdUDGgi
ZQVsFCbiGQKnsMsMuFvXZzyNWOGk9sOxZylIianc6UqO16Ia1goTVWCtenY7y7L1a9UFKsZX7VQO
HDiPhTXBAM2lsCmegd360tVYmMXq2n8rt/j+WlhdExfNBwFXlBjSePXG7qBQRw3lKkV0GyOCJ9Wz
ypgzMwEyYXJnyYuJchtqJzJNMnos9a8WwqqwRrQwVjbsrwNoDhvvx8wl+eNIfJECz4fMR2n/AYnz
X3maJGEACYNZMhcFnIo6QDjVdsuZcAK/QrFvu9X9GrJBW+gmKWLLq66LMLqQNI/xIJBRdB/ecxyn
ZYtxIqI9w0sYKvIVTkb8btNPRKyZHlQf1KD6+uDWeV194LDj5zTFyRTNQVvmRYGpkUapT2oT9M5M
skrymHu+F5ExV+r9UKAGxvyxvPb7WU7XvZ3eUSXjuKMQJu0eL4LZJCH6K5scZLfWTKrnM+4b+ub9
d8/+FwE2nmZMxGn9TLWOIhXSkpzy6yFdyVqMQyPMUAsqKZpHLPlG3rDFiIElRqcFG02gm/JYubGd
UIjJsDfGaC9+KohweHLnDrPVOyX3f7oqql1PH/gAdNEcRXHtvqmxxHvCLLl67WJqzmbxmTIEJUI3
sGHfyFPQtbS6pfFARY9Ko5XCd8EkFW1xWpXcie61mf6znHUfJkkFzl0ymDXEoZSjni1ybMxs85tP
U5AOHCnDBhnNQmArVyx5tprJWsU/TrBB4d2sJFpkwOX6GolqBtOQcdOe/fs0fYtd1ehCzAWgJ1Cq
4jktnugvPulH1QXwF1Y4cbRpsnhK8Z0F2dtZ8xcEClWLgf1VTzkxRIsMpzqDqK1dtcgoPuXnapSx
a4FqUnNeVPRxbxCjdYVODZ6ryr7FtmGUIXiipAUFRn1Q7RtnrqezYM8X8vZprWY1bT2p3M56yHlp
7l5vlTcrqpN9/acZYFpHPgXIZmnJ92r947cyoP8+VjeqIqOlsLxchQsT0ImJdYQrI0QFjeqIeTu8
QfHNUl/NX91y1sWTtaLJpj6FSrlnyjok5pN2Cyr0NIhSlQJvSlqi6ljXjW/esZfjzpl4DLN4Zz3r
TIHKfe83VTlCfaLE4UjMcuRjJuozdFAYPaBVXJtyKOtMY5EqkMDqcBbzyRWBS8phl8HOt1DIvN4+
XyplTE7+oiyv2srM6dW/V8+hCBWcgazjDemwCRkaZYTDQSpRjdZCoW/Isq+HBku49kiOcB2SN0R0
HQHawmLocz/U5dK+mVutvNLN1xofHH96Y1p+lYOcPcszs6u1ZbCrb9WvaqhL296WKfK/vIyJy5ZW
50uVXDSz75uXMZ4somupmMwgWFtI1qPPPuxe5IIaP5Bb0mZmS7WrPmCq97eoTsdEafZwe58GzG0D
Dal0GpzJUjaTadNiQKG6pxs1YJisgBZQjkI6AiPydoaij0EB9potajBEqoIe5dsANaCCDLSR9RgL
vLtgYtyIX3dmdYr9XUu7W63xfTn2YyjBva8Ls4XgAz0rhWhemcJ1fZ12B3NgAHmPb8gQ589DlZZB
ZjFmbbctiLROsZKuJ4crbyjtPFG6oFfVBiMaZz1Sdxkn8Dv30lPlkxrCNr6FarssQI2TIQwqpNg0
0qinp45D+YEA1wPum6268uNverIaR/R3skT/q4XgKmI612HbIalh6TA586SrWY3YFMp3nkJUlld3
qP7yInyP+DM3NspBeVDj8qVb0Z3FrNM5gkULGpsOILC4dKAFgOidNL3cuunQJwo6uqy5xfad7W/N
acbqt5W9xMgAg4B+ts8sBKaIIan8C5bz1nZ0peCZPIoPDspOnlvahzpd+iv52jUe679O7pMbbnNZ
9+QG/xVb+4XYA5N4pf40Ga0POebEoErMRX776VTJG17x1T61VkO3eTsNwuFU6IKitT/bcpz2HApQ
KMlgi5KmrtD+B4PUI7tQzFAv5lhtFLb9TD/lOWoNlS7To74FTa9ynGMlOTK6fneHW9V+mXQoBp1A
q8bTA+tyrQj5r28//AFKdL3R6WBepY/a3o7y9Dlgcajecc8kq4TV3drPZJqsYFTjd3oPMsa92QNH
YYuiVatIPjPA5EhW0PQgZRotEgVYpGMZqwTOV97H+qyKLONc2DgYoYxz+x9JZ7akKrpE4SciQhnl
ViZREZxLbwyxLEYZVBR4+v7YHdGnu6PPrkGG/DNXrmHEJ4/8S1KbXV4YbfujwxeSRE/tUbMQ3dnv
JVkyemwzav1UKANiA9qWXj9/skgEsYTElNH0wWeOCWUZs6nqC7z1IZRztl76jRCjdBtkToL3Gv8+
C9aH+H9U0U+iuxX8EEZF7XuVMKDp3DoHuXw2SIXAOKx7OQIshvOoDLnY9UJ6tuSJoxFtM0f+tgel
epLydB81I7vTcAscyvSDkerdORllcHj4iWscW4U6H3p1PCIukvyvLX++10+eui6jMfzKbgwrO9F1
2mjgWdr1F49inEMowQZJnTisGzIoBB3LHy4rLZAMSPV5ystJPO/SatfDPriLBWLR2n5E0OH4YRp+
G8M8og2OG6BIGezvNJdwf3/A7621UHHqlx+pwaNSZ9KD/YlqvZE1gwOUfWMVUfjl7Xp/nZ4NxUh9
rhSyloRnEhTEF3w2NSZ1zy/2WzrvQK5YPWsImI8deEQSs9/+HMbfm/hRTA15Us27VLWExGTk4cWl
WaqgjWSzjWgOxpfRcqQojipKs4j7fGkstf15qrDBOS5G8osU+t6tC2yby97p8CdUH5Bgsp9PzzQO
dDEAzPWfmMDAxwQqK8hELY9ywlom5m51yOFaH4NStRtAAcxvhcksayB6ZPgGk/42gQFK+/QRoDOg
fBw6WubYbuiBVRYILy9v3a+YLpIaLe2gxu4EU0P8rud8qEdZWLlMvg6IkT5PKuSF/LH4oZNZTJ3B
OmQs0S3AoK2AUF7iOQPeK77rPsVDLnrNi69MSjgLmMn0Uch7Tc0hgzaW0uf3Tl+mXDrlEflv+ukK
9KGPrhfeXOFzk3GELjSMpqm6rzYJGnn2kslHUiScGp7ZOoJz26g3nac+qaDIjt67YtJTF+VAvMzf
Y2VeItKpd73S2ZeHn7wbMu2ZD3IFlkT/wgyJLWS3HNU/dEwjSjBGh0qvnJNxT8KeNvtKt+FhTDXS
PrGvaGO0dHjeYjfVjd2RBpURB9gGBr8UsfPCKaxP20Uq87Y+MKuiaRIkgRt4YdUKUvZOM6yTzCRV
wJHB6TvILa/YLRLMHw+9BJHoPRZPnyqbKzm7zSEurlCQ3WLKSvyF2rNCBcAq6izG7SJbTrBFSxgq
qfSdihd8LG7J/JT0kEmhihfSSLWB4mVSLmuEL52OGi5ft9Vz1o5xlGG4kon+HcmrGn3SWL1qUGbo
/hUpsj9ZfshHUJEweukL99VW61Fsv1MFDX7qfpKnDSBYu0p6ZdxMn2xdlV2Cq6yERfYSijZPU9+u
JYTxRN6Kr8SIetXNi8cM6vkk8p8Mj8Xoe7rIKDQkKbfzAXCq2dlhtP9huaF+3SKuFyOFwIa+OWs9
SuJPOiLiTMfJXbl48liwwKWrMM1GxyfTS83O4G2K7CU/J/29Uj73SbkUFH59skZ4c2Le+EJYsOF6
fLzq89fiXahhjDTERWIdxfaFXX5Fm4r2ij1waZdstR6bh8e06NQynttspCry36MpJgkndmsfjGKj
GWtbHt7ismD7AneAtRsOMNwM6trLu2AMZk5+2bTgpI29jw9mNmC4IG6smFk8Sxs2h/xaFWP8gi9h
b4U/ewO+NpMTdumKxShM18WEj6cvpH8ChxbYziL0VRaAve289CQP9Bb3YqT0kBLRL8/Y5hRQGS8b
iHXsqaMznpTAfjAu+iMeoHOMQgzMBKx+HqDrYks2ZW0Y7QDwNLBWZHzT4gy52MjZryBIbUMdmI/V
pBkykL6xygtK1HAlv11sauRC3TKIAviKe1VQG+w2+UHQss/v8HtqlanyNeHcTke7FwlqHIEcITS5
JjqSbhI+4McIS/h4F80h3aHD5oEHXvdKPKNvRFv35FkUi5L+EIYyFWWhnMvWhr8LTwcobLgdGo6/
ZnzkcY4vaC0/YAZQglKSCAer4/Eqy+15Z97YX6I1Xoe4LcIMEoM8sWW3Dy8zFofS5hOS4kIGhgNJ
gyqNcg7zcW6KiVYZaN9glSKtkjufnroWIYmDrjqYn8BKuyHKRWiCI5JJDeW74hvpsg4E2h8I2zg/
3QcOAwKlLdLbMytZDGVfRvdTLcCjjAF8nn5ClMqBgKUE641o/pi1usnmnut+H/7MvzU5Sk59QSgA
RAryXoFjp2TTLy6zO1x3tJ6xT/qDcwFUnF5mPDBsGCEapaypwUoeLGx1NuY2AQD8frgFaLVzERwB
ejWPwCcUHkhXX6Z4opzBY7DEHxKjiLD5gx+DUAgfEzzqn1OiUKFrkCktX9DAL2to3YDJu7fkjSV0
VworT9r31qJyPfcfj9UzO565CJP+wrxB5PdVRxO3XYED9pFd++/IGLC5Z2twfJ1a53LEwsqEeSq9
LHV9ITxjPIOUhyKH+Y2HeeyO1/AuAbNtTXSqt906Ih0RFEdWGZv0rFCe0REmFgwgTJsLTkijHiYD
ZFWPo+AyDzOTjATs6qZPm5wPYM/DCI4cBrjGiGiwm+A+DvpNwtIbzmy8+C4RtDEnTfBiWvCbmU/7
Nz7Hd3K72ZXDIRHt6ANSkuD/OEvvgmymFu8nhQW9LnxQM15/2WSkMnxEvEaOOZpRNBsTtvtrKDO0
IIcKezWzwYPMbFi70wxMWRhkiAVhuXgw9Bh6aVI9Yjwh9LuE3pShahd3FQT+JC5y70G4zQJ3Xe3U
ubHVTdblYnSsP/YYZxc0Wk8jAqA9wRR+DvgPNjTQJt+Yo8G7nEEVmkP1NqTzVzLGxv7p5ZyLp8xn
eNF26X3souUzEr8q7cj/eFBUbPjZ88xmqKudjid0qy9pu4WAjDfnbf8iSxTaOYNYU7gY+CaTqXLq
A93XAkZDHzNKe/6dfaTpKEQptdKXsWgnZEj8g6LGrVNzt+MggeK7IuQbcJHfkaPAiJ1JNvVBOXax
ALGORzqo7VGouG+u53KN8CWWLdYIQCcRfHHSi6VtZIrm9wavVFdNvAjTlfD3NK65paTBxBDcfP4N
J3uBtxlK1QMZF/+tMWqk5bMX3D8+fvQnY+0OgpftFPcF64H1I5V1n1q1C4eysPC2vpd8AUtL7FRd
nDLVUKdX2Y92E3nGgkKAsIj9HfevYcGGJxx6WQ/cTfV0jGzml7O+vKzEFVFubrEEjIoZc34r0cxP
X5SbC1qIAXZZU7WpxB9oth4dqiFi6YzKSYJ4yGMzOkeb+u+9pD6HX/yLKwI7kfr01+I62pKsVGnT
zo+vr2Vyin6wyXHS9St4Lal11GQz3e8V0Fs+O0tcGjksZv5/Qj4HbQ3T7RJAxRvPxZ8ywJyULb/f
B0RoTjWn++mC1qo2mEbClUhOH48dCCf/Sj8hC9hIEUPToqJnPuJUjfROmya+fBR5ZJjSs+l8tEBG
JiOiJOg8qCGiHhVTCMB0nccfLz4i3EO2Fv9Q5Hso4gJQV2lRcQmRrN5psxbvLepftrb6BgjgGSJp
WVFyjbDF+A4IBb7wjDRqszt0hUO+IsR2fO4iyN3zZoYmE51JbvT+d6a8iflUHRZrl3W6rCj+cGeg
+ZJzjixT+3ufeducXxqjYf0GOijyzr53rzNLXCwthnhkeZFs8W/nypLUMpmN+OlmhRPgNHrBjkyf
NluQcTdrxma8kmGQonr6TRiioOoYucUjWKCpZQl4KO1rdPuI3MPkvRQI3zYeW9SLvHIOuHYJi8Es
TQxXqw1l9wtaSX2l2ji8l0hyBgUoyRYekO9K9CasDVycQXcffK0CCpr/mDUH+do+cLiqtkAvC3J2
YB277EEes3IfprvU1W/NxEhC2DsP1DWcdnv2HpGvQsmGm/tb/D0P1UYwJwYPgvE99QY6WaOkC9H2
eQ8fvVvI9rAAgQNkaFfs+6gwaFzIrOX1jzfNT0wWq4E4mBCndJWZdM5ZCf3kAO6hI54FkbpjoH7J
zckqnzWaC2sceY3OJZLw7lhBPoiI+cXNwwJRDdTGYBxt2OLKMzyZL5AgvMY6VA67Qwg0g3GbndGB
AMhPE/pX2NEyhs7/zhPwoSzBI827LN77/P51vyGfUQxFrjTusDZ+7ORiUFUdzLYqSOb3nAJRmumK
329VLkf2HrI7CyIUTqFGyKYpG83f5O+xetuaO9mXNjulW+lyFB0yTixfc7JT4U188dRvSMzZX9lO
ndoNpsvGwKykSMBPZBLlxjlfzERn/MYOL9Z6NFMOugML4l/1xrL0YYgmbxLB6ksUtAAtp3/3v4Vh
/lfP3vpU2XVGCJ76wQ0ekfiZ/gO1xWs6T3zpOyRXN8TO58aBnwCe1yEc6WaaA5f0zEup78hKt0V3
YGj1JrwgbdX9khfJxsutkDQYby9lPhfM5vjT+6hfIGs/bQ5YU1irM90huZUIJUs5wb677ruZSpay
e9mIZ80HS+QgQJK5QykIpo9Xy4HCCf8WjfNjx3sQcmxpy2hLiuJ3+gYMw96FQ7QNFqSjL3ve4tyD
DMfQqf7y4qNuiILoBxrxNF/txdMDlvTbeeHnzE1e6eg8IBiKLrvH9znyx5YCUIPfpPkQmNGnb0cM
B9V2ca9pDuQFD7Ynk/A1dnq73iCC0YzRvJ7mt9b8zr9TGcsJU9Gnl2t2bVhXMK5R4Clv5McMjylK
ays18mV6/kLArA0oAKNzvqstvu/PvlvsudIQKOH/C8hd2goZPlm+KJhBiBFESCjM8pDZIT/yLFA9
uLEKPayHWnYFt2tQ3Q4YxyyyH+GHD6wafxqDt4u7oc3BG5nSb0I8li1amKci3/vjFlPRqbdY5ugz
xWeruUcG4RQ7yUz4QwJK95pv18O4IILCFHGIdUdFsJhMdhzdpXlZsvevB2IaMWQY4D/NZsm5s72w
8XekU+STue0lSz67dEiCCaXRrc2LH4G4TUc4SM+6Y+8lyJF/S5tmJ8UjA51Fy/QDNYvJ6f5g/KZG
FDMaas4go0bfMde2gAhSitZJXie9N8YN52sNTWBhjY25Mt8nOIdPHwdiJZ42OaafwXh3L2+6GdfO
gCpKYbu11JhfZNxznGwX4mZ8S/hwFHbanr/eT/c67DUT5TDCGXwOoOgYpUUXSbGizRFzJB9Deh4R
c5KV7CIn+mWxoszjRb8fkazUmersiyIiXta4rx4yhCOl1dLBpn8jvhCex+rGJETOFEeUGjTNMOAQ
QiMoeIphVT6yyWRdpKsv7fKhuX2swuKCxxbbNQ6VPbc5Iz5kkZh7ZLkrAC9YXe/ji+P03Ibp8W2l
/A43NKHVeA6cxgZlOzly8DzvpJ6vSsSHog3DheNocE2ZZhQA+vndiw0dIYic9G26klepNI/SBTsn
gl/H4g5jBZT7dQTD6dCizWLd278BwL1ScprcUVQH8wy81HSQbMy3MKTs5iUcQwMtkTVoivMNQi+Z
yfA1BTUXkBHCnOWC4xgvG+WKg2hs4NQ5+Mkh9xfxY1Ozw2swoTwNtKv5/xMwI3V6WYy1HSLRyfIS
SDBPeYxL60sqIlPajY+C7sm4zN7WfizXvCI/snr+A3YzwLMhECpQZxNbHGLzSixlynk3pp22pHNa
mkz9QWs0p69dZ4PK6F4lrnjjW79oGSCtBmsu43iO9XXB7lp0xjz7FGXCX9aZX1p0uQYkZ7NFqpGu
rtI9ntGZ1y5CVFSijAfFvoZOSiKp1+wIoHyfcZGxXgfuJY1+tBQ5PzBJOlwiYqETZ6wYdJut1a/K
PcDnp8NlWqHhllcZAS1m95ope5ltiAHA+zWIvCGIkK/HV0NY5XbRYJM6r07DvtVW9FN+HLhzmFi/
FpPPLMILjOUKjxLT38ea2BL+EnNQVh7CR1Bi5IdNgClZvL21mbCpJCt7CDCGU9X9KvDSMS9Adxzo
FzvdYZ4WP0kysjSZBXLh4qR2WcMedcZ2vwg/y4SJwsOxrp+4jw2/D85Q8oFUbfCL3MYX7orDlI1J
CTZC0AXAygAUiCRhyuZkt7szdKEKswBe6cGNffa44we+7HfxLws4jgosg8AG4mtkQfD6LQ9lCQZo
YSWlmg/AIITYQKirkfEUTfUeBwBmg3+/htkZ7TeDOut1ODZOiB8ZrA8EOoBxuze25ANnMd0C2b7u
wpEICJ5mTQFYIDH3CKm4cL44hBC5B2hDGAn42xTWPLFVvLc+tMFWtArFz2aZwkEJLWbOHhW2t4Z8
EfH29LMrz+CrIWQiB9ere3TWVnzVg530ALkss118fAlDAGq+GWwxHUJUds+rdnh6GP5TRitaKTDb
FRlD18aHN9M678MbjHkquONTG9D/Mg0xZa2xjwFJrJxX7OSz9xo+29PCUxpQ7QSzn60YSAaf4kLi
hcHUNBKNaLShUYRJMLwGqDJvcM771THbZxsY/+kC2qkac9fkEyBR5BCTNGaR/YvAu6JK0OTCqrrt
Y4aAdsoyQlvWk2HU2deckWa2rDYabkXjnUbzn1sdpAi81soAS+oJ2aQ/ud/xFnF0QYNdxJsk26hJ
8GECBgHkE/VGCPSECzN5g92JVeoJZ8pTjKEFzxYYlmz14pCAocKExSX3jFUupl+6jYEfWfDsCQQs
yeiSaPghWrHJuzP72nFvYCYTtH+gvSRMXNvFF6+ZITt1dEs3l+1jByWtImR0Wm+kI9bc88rVZ4yB
/fbzNFkaCj52hyG7PESGxG1pqHFQPB2yA8eJEzHgCgHC2r1qgW7Y9FK4Dk8x7KFxk8X5Z0fKUFaY
BBfjZrCWM0djN76n/35tWiSRd4hW2gADZlZ5nZDNZqZbSuT8ojDTsbs2oscCNgfmIpgjPhsroSxv
cD80MufVYtFFm6zTzKhnMACehsEbW8E7Ez31Ci7ADz8HSXfD3PrAkjVZY34fa/NOM6P3Ql0JM12f
1tUCCqOAEHAezTB7R/2r/WSLCR0iNNMLzpW3miDQV2A3OFuyWMRPCTrlYJ+K7xE0X4fjDlM2AiG4
RNbExe+qB9aFWqlBaZ3itQx35xLN+OBQhCMn/xvdsBRqegfb9+g19TsrPTVn7F4YuaMh20Vawq3+
1v/cGxTWiuBwox9ysqkGeCx7cHRFN/cvJx42W1kwHt7uoKzjBXW+mL2WLH3xDho1zigc/cCZkXmL
6E23wyRIEZD33f3jd/EMincd3certnAvO1QO5FfOEKCIoGUG6Y+aNViQZfcaq8xAJS0tED8z4TD5
WCTrDXNnNuCzkx3rBKjmUOaRTDV0jCAeWwZs6FqKipDFAg6voSv8Fqvg81eKSBFQFF8xf4LqTvA8
Y9auEc3kxBn0Xq3pCGZCvcJFHXbKWXfEy5Sy0PjKXCidFiYP7nxUI4M+t6v9D0lZy5qHBgskHLp7
s7rVNmt6fN8tKH28o2653ZMxXM2+Q0ZA7YOFsZ6cqzhyU2Iw02KLygpxMKoYjNbJLMFwh4wduwkf
DySQkMBQvU3ZrV2hMwSt12bmnjDmtloiFh0ZMZhWh/6BTnUHd8Ia8pNBvuzEBvCL7GrdgiuLcCCZ
WvddOIFgOzhNQq+Cb88LEJYLlo5POgiLDdMhsrPT95gwxQEaVcWyDj/mQaSFx+bIelzxBbAZ2yOT
c2zJUK3ehoKTL4pDPpPu0pxrO0OxPBt3S+wq7mMnVqfVID2hG4uxgUfvVhRk6fUbhDMsl3ESo3i0
WDcnTg+ZdOj/iBL+KSySLxhJoOZBsh0zSEKBeV/1w7P1UFbcRQ8BBr5ufGoCVJrFI3wFTeKAPAUA
q0D/HE7YNYOSMYvwfX+eEImA2Vx8nWFvAq9+DkyeggaizdWL0C0YJAdfGUQ10IyAuWpOlhMDZ9Wa
jRtBJz5Wm49gja8ttDpsMg5jb5ifZwmQF6c5Y/vgdhdIV4pdjZXKSbm214edbfGKonC9Xenwdhry
LWFV4CNhYYG7e5/xMcefcPqxsNlp4WdbGDQgveBCRF8bryprFGIVA6w10HgkdL+wSlQmMXJUOShx
c7QLlyLNHiJ2Gcal3yeqOqw9P1bO0ndH11MjAUyyPVDyqhg5nCk6j5o1eDcZBO/FQ1YdS0MvXzL4
pfvLvSXHIt/UvoSLIpv6do530OrDnIa+LtuCAz086n1zJ4ZWFdyUN37B3JfJh/gVKPksY9Hb/wOI
Na9mwRMZWXYCI9BLfLspC9PxxGD1q5H6co5xYERt8rXx6dIHLSn68CFOBNEKIYe4nHQ/OsYjEFY4
1Q8CiqDI79qAsIaX/4Ybjhf1dwJvAEpo5kjw5sV4JmW6OVg0aeAZ/AcJYhqcllnZWjnJsWDnjcXu
i0i9zHo43Qk7Ury68bWOckuELg2wsn/P0u3kieOwiIsP9oJY4EQsf9jwYHUNy699L2Rc4TOM59FY
LHK27AHsxRFvOwxkOH+DTCNjYcuOFltcHxfT2qs/Pl+XKv4gnYF17NGgI49wij+F0QGW3bXY4nVI
60YRTbo5RoeDRSAoNEgb79yD+X+pV3MssFhH8vfkjFWzLE+bDLI85omUaGhx1DSEAt8pyfPwxiWb
M4fpfd2sqJQUdsYjCPoVkggM2D2OBWReBGnqsV+RwfNLrisxdNcI48ZNP1oy+vD/x7JB5zVW9mN9
JoSxjzUPfjUG4B5rVWn5/NA4WPFN8EP+MF8CFvQH3srs6GIfJXDor/63fi2v4yXZi5sE6Et1yg1j
xSoBmnKxDfQhq7DIZkxB2g/ZOMD096BDKUIgyToPPhftkZF9L0uYJS3Oo7c6dWPcNj9Xhu9Fg5L8
u3jbnL6YaEDk+jj9D8A0KBL/ETALO2rOns8LuitsenI4jZGXiV4sLxs2gxXXuPI1HrNvPitUCy9j
+TuYuo65gRAf4rnQLZ9YQCHGQITTz6VPgIaQUYw6h4fzY33Bd7vHnfLcvPbq4/gRhx0T5wWfvTI1
frkxBm2Mb5gFvulN3mbNmoIVHY5PPsPOXp53zmRFuAY5t3j8s285NOdXJc5r+lw6xr83GSOBoBP/
YMCLwGq0c/vHDttY7eJAkxeQcYjwJqZYbOdDUqMe1h6LSV3aV6qHRoQ8C8yhkGgKihtBocLwuUGc
rDkwVfNAeazRjny9MkGoDHTgqRz70l4Px+19/E+vUeOARnQC1BbYBJUNkePSvYwJ5M9PIJ5irAsS
SvdRUbwWiRyIc7bOGn/8ZJ1UbtB2YKTHvyMLzRUfD9jEGxzTPxzfHPbrx+VQ+L3sojrVjt2gtkEY
jocnIjoiG4oEg6zkVD7CQcg5+kHCWDrJHDgKzukLuqacG0k8MQWJ3FVsYwcJAREUxjvHUtB/hgiF
GOYRxCNLk9NVziAVsFu8wNh6TG9QmLFdi1Tj2JyodwiLcQZpbJqeLpBPaYh2QAWyJNvpn6MUdYXd
YWxik8pft+ze8DOxEcA+eE3OLO/SBungDcdcZKy8bZ3Zjy3a1kca3MrvDgnl7cluaPCpIvYWUVWI
TnE4EZFvZHe+ogiHsOnBZXz4QfqKWm6j+UbSxZytb254EOMyYI3D8QujAbxc0VLR1sXSlQ4IeS8T
ZI0WGZXFhFCbwaC1Peo2q0cYqX0TTBjOJiUnRLcc84WVxZh2efPW8t/zynqBrQ4rQI6N1xqqLUHN
9FtgUf/MVl/JL5nOIQGAuGmjamM3cadefyXU7EN7na24HTB6NDb+hH1gCXhuUOJ6/hPCzVbOsHVz
BUyEKKBfCBFImOgnJ6cSYWXZ+OjtsEIliZe5fiUi6k881b2cmEJoZJgB6Wn34xDLCQQN94k7GpTq
GbZVKM8H44Vl+aN7ikV/TnIUSngKD5spIEkQoH2D/9bDmbBEV10WyixtA+5wu0DjamYe1O/LTlvh
KcAToW0Qh59wedZR9GPvsHgOnefwVdpqvGnXTJDLsYNq2+v8701dvsYHdSvordEChJYfM8Xf5b3l
FGDjje7cCiUSRffEk/hDWstUIxTEqQmxq2aPc+UrLMHNwp6Ii2dtMVI3HiOYSJi3HrJHNr/3nvqx
4M9T8jtc274er7G22H1bphjOuR47YtAHgKGQN5Mhntwy1lFZgPkITwkSM6Pe+w3MumrZvo5hZFXb
rt2FH3oW/MCygB9Xrodeml+Mf3dHFfFORN5M2bVwi3TqKT5q8tRhEeY66qk64j4D+QOkePECNZYJ
aSMY+UPaK9rvgHNL65Z4C7xATizpqDWrIfzm65LOMqar5Hz8evx9ECYP+SZq8tsf4XaR2c3+Fjda
/6nNh9xviGrKsSE0gxtBWgxJJ+GrHERO4YOLwQYkHC8aMiBt8hthHUvH4eK1LOxdLr0UduQ97f3E
ksxiy6XDpxn0WfVHIAQ8uw7qv71+vAAJMHEiYkStCl4Xv5x6OPLlePamKzEhuPLjUcNJoUqU65yr
jF6OjJRkTtkhYodbNbFC3G2pCH5qD39xwdUsIPCJEAWOP950SzuihSfCQUAVui+I5HYZ3DquAWfS
nU/GfSQ4ZdD5SVjW6+Gw3Xm+t1JIzEp9Tk3vi2Cx439oCiy/hwuFBTePUueVZwlWxgLePIEPCtY1
Xy98Mr/CiOUU0FQHFRHe2lBUpy7Sz8n03N11IEVlFqkmKAndU6U57215WeqaF03PX3pqlVSWc1zz
3bDSBEais+TsROBtN56/40/54PCioTLYlw1UzRHq2BZeuwI3ulSLg9y99+kbv40x8Yhifbzwz6SR
NyPkQnm3IAA5Ime8OVf9e0PMfTdinaxLa9WlQYM8gnER9k+/sD5fCJ5AEQi+ac1iNEuxL73RPmY6
Fp0OtHtYX+/Ns/Ojel2xzGJ9CRgvLWQhg7uGoXzixsX2q1iQKJigQOBIkoD0toKtixxZt7gDagDj
c8LNHHzxGdkHpg4uOgD2sGOtfEvxf079T8is7eC2O41Jimj2frqDrp7qM5AKVnsq8bzThhwTUlSM
/Ao0zIrMA7D5MBuJfvJCWFStNEfcngYqAWiktiJD3dlrp9FSCHAQs3Gemz/XuO6Be3ULwCa2k1c6
GkPUOSw4bSFA8ZUFLn/3U7saHb+Y070PpFjqRH3/iQ0kcAhJQ15MZ/EAXX6BdCzSfZxu1jpDXYw8
2bwLHpbQpfMMoGtyugxzpfciFiWQmNFA4MmI/lQujgotZntUydvFFJLduGVDeaAZ5pBPTaTy1Llk
oWFQRewZG10AC2blZMYEod9JNixdvMD8gbREJZ8rq2jNthL9YzQHCZuP8AB/QdwiBM0ZyFhAVxDn
R4uHML03SIwwycOm/GXHV+y5Vg9kuwkKaznIGB2JvX065XwY/yfbILaHhJzutwMCKq0nRQPJxNB0
g3rgxMoSf8kzfFXvGSvjYUzg/ZWQ1Fa2TgwzyJXZoty9oVABQuAHfaPtm2OkdSXRqr2kZqlDd/ac
ljPMltPd5fDclkgdPUJ4vhKO2QgvN1IbaJ+5BBvMGgV01dXEi2AHR507khCt0NtjP4B97QPwZqKt
4wjp4kDNVQ/fh51MwHukCk0vfarswD4274nGioSHG0rstJLcRxLIqvWZ690s+2wxa0R/8cPqZVwd
5XTkZo/3Lo0KV6o6kKEQKlQLuFR8E/p3hir6Ajgw+mg5VuexuH8mO220TsWdmiuH1yu6tSk8w4Va
+jqlOE5SdpozvZyh/mcKEYXNBbIlwm5KMO9TcusTm6ZiQrcMfq4CExqfEBni+4GxtwEvEfIWNtUH
DJU2gx5mCY/88iL121B/lNaqlU0aytpMkO0W6MIupXsywVgZ6MRpexer6zMGdm7mN8sHlGzk4MH7
r7eiH3lb7uHi2YI0TRflkkbgywTvPK/fYPSDMcxOWYFQFpbgvubPuQotOcdAY1jaQ3UD0p2TIsmy
FJI5bRPeltjd8nZrLtgExUEBSllBUal4CTm7GWKkc+3d6rdTLgdrTKdhXYkj3JMmHwEge68hQPUs
WzueP68m8pUk91n8U7HN2n86yKbzxIF08Mvj7khb/P3Q178m5gjXeVfdvJ3Ck24wECnRR6yCTvIc
yq77CbPBjiK+4RYgzyWTL5mStcjVAqNqZOynhpThX3JLSIkaouhQxhr0eeyxZZYTGaM+/gAU2KuC
qpLPRWTBDes72GVzJJEXkwvpMFizUDSL/XMjzYcLU7oYVzOKyw5limlvMcQowXP38y3P8iTAuCSU
CztDEwfgpwaZZjHMvAkamX/Pwj7ZZ7uLzR/BURyX9qkUYvgHk4Y9yfVi63Y0z3ZQv2A9rqEKsou3
5dTo8BkVIUShFneelGPrPRsXg11sYmBUx8YTMDaigmGmjiqB3O4RlXgQNYcq3+HebNRf3B2ktbDy
mUbrG02dAjeFoqTQmQ6hHRoeuHsQIBw9hZU8R5FPO7FICFhAsnbDEMWlT8aeLjlzvQTjiY0CjuhY
wXDlBxscpsiX00mDewo++AzdJc6BxBav32zU7pD+BGOwPFrQq2Yb7q5gyBaeAufnLyB2dMDX7bUF
jDHQlPGLjHd495ebScBUOYHSCHR3lA3yJVj3l56Agu1v+H2HG5LbEuRzYxI8N/2KOvZ14FflfrZI
sMybfULOiA2oDM0Ilu22FCYDzAPoqxm44MK8kYjaRBRrdQQezxhsE6xlbeI9e9JTQPDxVNi1Giev
sBKv4rzysNJhp6WFspUGJElS21EyoU+gM/7Y0Jex68MqMF9wc+g6kRHGN/o6KiVXqDFGIe821PBp
EeS4gFvsi01avAxqqzXGrio21X02Uxt85vtVNKfjSMPPLvcn+K+NzdeBiZ7X+AkHlUxNYtmGx5HH
k84TxuCVxxF/+rBb4bnLLcE0iG+9eIeDQmOeuFizYT3iM0luIF7yMVKswZkSvh5+KLQwts6mBScB
BYSnuHRr/Nw+rfd0OpCytmQ+WhLo3fY5XvZg4RH9chHvJXF9EuEhJ4SrYUP79VDZfR7Ahx+YBWyZ
LgVPRTuijUjAnpSHdEKKdBPadh2/xb1YmCo9s1vfe5d5km0gsIrbQbdAzf8DMmFgHezhAhSdSfZi
qYHpBAUHo2X8K14rchZButvjYP0aMawqx9QcnsdniH0JTkluB0z6sbvMGe+EBZYGFQsZ2muyiodE
CfpqSj3urA6c5X00YK450yVhALyXpqa431UaxDfUoTIPD/ekBJnlmXlb0k3EaEewJioNrUlWz5hv
xFAylK55eh/+bNJNowm3XLiRdKv7n5fJSoNdBPHJ9PbD0j+3mx556xb0RLlp0BDmMYp+eGaIVwig
wi/eUPIz6EUOB5mfzzWfGGVh+i8ebWJaWXC+t+IEYdZU+nnNedbe2+jQU3XerkK0G6kQWAhe+9yY
/A1+40EaYn8CdYkVu5Heu220Be8WyCDCHEC5EQJH/byTYcaTNPyEDr45WCn3YIjEi0au4sq9/94K
t/Q9127jlxuP7JH1ml9WcHnEOb4N3chlAYWiAcLEpQzGaN9vnK0uUPgTwx6+6/a55L7dxjZCPJlu
8jAqtszRz5jUsg+YcPD6WhzDjDfM/GQw8Yb7COhsKMC8S9sBWURNS5nEXLAnDESb5ccOnYtFrAbm
Pxbtwx7WCDUmtkkN4usAhflnb49v2P3uNYgHmG/zVKj4vVCxRR8PD81Cw8pjpumDhZXm8RXsU66T
k/7DkI6nPDatKCrrIQGQLMW69dihsgYbmI6YJNg8ky3GefUSdOO51SsXDC+FLQUwDHu+MZSXIwAl
rkadM2haFtXvEGjrTpxo8Ub2cIDtNrkS28fC8BdkDUb7XG7h718OEYIoVujSDQSI/FkKe74iqTI6
K4g1fi4xwa+gsyzPY7ZPezI1mSkl0B+c+udpCBSE097lIMJfXbTZ7mFVof5lowQBnR2mPfl4YCks
6hubevU3waU+WpGfiF2V/AtcgSPhxwMkUb6AljYYSFVglYO3HFMQYWKcvtibANvR31BhFvV3drFL
XuhlYolbClu9+ixkTj5yezZtaUJ0eAcqm0XA6d/cF6/svwjBdtIdtXKob4zlCl5MbER5vsJCdV+H
GplHY7x9lvXDkd+tsmOEZjqCbcNZuXkHH9ZeUDSegIsyOztm70Uc2w+B9cd2ciFWQXClZiaGW8HL
/uPovJYVVbs1fEVUYSKcksEA5qknlpkgSlDS1fdD1/6rd69eveZ0KvCN8cY+WaxALwfVVCwUyoN7
PRkIGQFdGxSzuohWzWEWJ2TvwEgAYLArl5x82Y174DPcUaRloqOIIBzaoOKC3OPfpm+iMyOOZFV/
b4XlaDVJnP4b47IzE7/YfbaQ8gScC4uRRExh39CJW99qvNe5NVp3hFBjSE7t0AVqRyY22gGA6QUJ
jD9wW+Rsp79BP3mYFF2iwBXW8vVkf90aIEMnNNuTTGnFNFlp0pInhgHXO6cl+UNQALca8sYKiJnU
/v4mOnn00It0PrB0fQQPADD8Xr/fGTFp8BONTv/7787QX7C5Lk5u/r+JCbTqo18hyp3Ge4YGc1qL
iJk1SOc98vFSG5UpXtHcaalBlLOh+Ke/n1GYJwZ8bujH8O8sWgMIGtEX5lDaiC9M5ALlpjKDOwqb
OXkBK4qfOdLOz0U/MLp01HWaz4eCoBFtoFae/XpXgaDJPI8o62A59YtZaxIcwql0IT2NHzqClKbL
4AE5uczwO9oivNO0ugH2ELWF7hgIBKgHlsvZHIt17KfbQV9kFnno7Ml0BHaixtWIbaZ3k8g0tnNO
cej667U2Cj4qCCgT45ftrbfCHC+5DjNH15U+JY1hRXvyNKbar4/EnY+J2OAozlz2h6A2p38//bUF
Hn6ak7/cK3zFlmIdtzfHiN5BXQvrN1S2TDQWn0OxBzfGKUHMlBNtxUA9R7MTtQ6zr8NR78Njz5S/
akH0yB665jSFWhzrFOFEiKcesVN/9YV3hdm2KQGAF0BlOcvnKrMiU/UGCT8M6f+z5jA2lR3pPxy5
4Ho1UjaUEE/Q9V3hIOIOLe2uNdrQ7UiTx8Nyfq+KlYqpcvYJEopKwH6on1uc4YmbHR8qH2ntMlxN
8z9Uopl19OHJS96XCJ4/nhFyvnkfPriQp1gYp/DOg0X1eGMeepqYfDT/G+BMIBWD4jcIlvWR1gVH
JtRrzo3/usnOiPy35x1EGVr4h+tntITy2si2ncRG5bHiLL47GlZ+s2v/JTcEJwnAxShaFc79I7Yd
ZOQIYpA66SYpD/bPqz0ma/5xbJH6ZUvkx2iK30F0c0wxz6tbxS/dn4/Y3VSXPxfI7uSPfeIObtCc
c6ZDWiCSecUm7rJVxwFGnrWAbJGAqal8+Dgvl0+V+6HVfgDNDFygsET/NgStf2mS7KEwAeF166+g
LzHGEINLRMbyExqlwWtpFJ0kb3lZondQtZhcaVrl9VXDC6gZ5CRk3vuTQ1Y4ckQIeroY/NH+yaAa
98li9DmBUi5GI42IdjxAv33u4B/YPSbG0B7j0GLiRYJjK3q8/ZjYFqorEsHJurG432pC7qzROtpN
0933KkSGso0Rn08bXOD28/Ij6s1Lz6L3gX5p/iorOtfYLnVyojikyfPaMH6clla1KZf5nEgZxs3T
5u28H3VQTG20d8F3rxE724APY41SJjp4RDW9kFsioa3liTaH4tfRswsz5I7LaCeR5/4ZOdJRsAQs
EPSk9Eolaku2bwCnVsfesB9pKXcfissjBDzyTI29x7u8N537s5HCfB3w6Iw0b9zMlbYiRcX4f2q7
GAQIaXJ4+xxQI675AIDjxiq1xxUVNGBET/f7SDa56/UCukwTlqk7XlfI3Xs9POm590jriHjuLDoF
QYoyqjxFE5WL1fUlIfGaPG+EwEHUkhNAhjqSaECY00YlsZjYt7FGTVkKfk0ooJMTpUlulImflEq5
HiLdtBBdBRTvOl0LB57m7RTRvHzLY+T0xqAySwcrNhUAZu4MlzWkoP9ykZmhguMZhlAAa6M3pNyp
RCqwJ9Rbmv/0R+TzRUYHFEAIQxEFRRx5VoQ6geDFIJ6HdrIvcTmFdp8MzZziCJX2usXoIrYyYq5y
HRn0Ps1Y60Wzuil2ieQwsb5Lwfjsa00fIpe4v+Y1TQte/hjPcTsehnAztVbuEc+GR5xNIT/KXuUR
3uoGnmkLvMFBMOTxpppqYLD3bYQDdqzKrpboM4o77iHvres8IvWY6Yhqr205De0v6j/sTE7rCb5o
0uNDA0AcvGcjP5u1D0JsHy+XVAkUGJTEWNTpzFRS9KbqTVzlpmRb/knQLkjy0fJihXnh3PHLHfqi
+nF6sLPA3OG5YmBJFxhDiax7K2RTGRSToTUGAWQqCV6wpGgYreqihDsWfWZme/B20ciz/A3hejxx
G34oMQTS5RVnNMihut+dMou5IqFeljuaRaY1VOvNz01aNg0Ld4RZgzm+sGQvEcEJmqcXZExAevnS
ViCqcxoukV1M3wREYBAfa+HHQtpBbBMH8sBMPt4vcqVl+pl2Y7OdaMLT/PHr1/6SJ6hlB/Tj7XdW
vzhGVmzhTOETNBRcCFTbTrh28Qa9VyRXE3aKhRLOi3WyoqYivhKiHe9oLwenRKgO0MsDB3etuCqq
Rc4JQFrC4vla5POakwIl2Ahfvx1nY6qT7P5JeEN2mYKQ68VtMn0b4P8+0imoCUiJi89MANPRw+d9
TL0Iknahx3cjngfkJu0KypBii68/0erOky8j2qD7wMYteUxzuwH4RYRJtrYOqQb5ltKUnCzgF0kS
juYInVCroBHlJ8GMxX3Y/3dsGsQDayuVhVXj8WRXDrAwxCcxuMReOsQ+RqghWdYvUAm5B4S64HyL
A0woYNwb8Y5e4bUGA+aH5QNNf/5KEe4yfch9Ai4J2j18Tu3gx1ICfNCeLWK/6gxeAt9NW72ID28F
lwA00IPvNB0bHPgmVtxw5A95+swVBLS1LgaApL3loljIO4rXNpz4CYNUDx0YAPbja3imogTNM8rf
dQ4tybAwAJKj5iJH0RsFss3g4omHakq2MDYxFh8k1rBTwXiDrumFeiTEHo6nAzv/vEEY94ErG0DB
8Cxpj6gUiSo7zQ1Gl/bBhfikU4Pej880l7URPYa6tMAipUIMgDKw/yMrmHZWtBNQMhGE1Gr+EOmr
RriTbD2XGR+CgzoMx+CMnK3akwumUioonRHpeR8yi8cjVDKGoM9WApAp4fNEtecuG9sSlXvx6IeV
e0QqIBL9WM9/bs1tQKPGH6cnxnC2WbIDfdqrqAlBNUjFOTgIXw+1lK/4EcJK1p5HWjhU5ixOwc+W
wKwrmqOUXQkINrG+65DvDvLOQiBCcMzyv9bSUewEQ7Y4PcT1ZnS21CeeVg4zJIU5YGItGGdB6JR/
8gUP9XyvK4rN4ayeyTa66BVcMNfm0HuR1YFURJuKUBDiPPuZG96eWewS7sT85fKuSUTk2SAJJ53A
GBlfj7p+McOpVuqV83wOyQw5Qta/4Mi50fhDDssn2CxSdu13IZiK1Nb7C5YEJySqb5TZNBVIpJ5q
Ci6XEU84yWy16XK4aD0FNahC4R9s2q3gMe08Ri6qkehSTjN84mZ1YLJlfNvahPQSbhuzzRnAKFza
WbJBu60QD0Pmqt9fVZ0Bc0tXu/EaMqpgL/gdId9Qoq5RHXNnH6Nt+DitZcgbEEf6L1s9ftB2Cku2
B0+xEFlChxOgRzI1TKNGt8AYedUzCFnnWwu0G8Ugio8ZosXTGuuAz6oxWAI5S0bkftyhViO3457Y
CgYWAIvTY6HuFE3uhd7pEjZ5O7w3TgATeP4uIZK3VCj2mqmvDhEG5qJl88qWrHr2DNpNzJT69p9L
aUNYAP0DG5/3fDmCUX2EFKzDl1qQrEhXLrJTrnCDM3CgNCKkTzIxsZt/CiO6oxDwbzTQRd9ZdqgM
auEwgDwf6GN3wrr14KKQAXZOwhILaG9A2Wb+YPNEo4TvKVlX23pfVtaNXJ7118jw/7Y8v22U+BEH
6G5YaJicptyPZT8eCBvEvCzcnCA8xUSdGY6vtFRsv4Zfabfc98RzM4+ia/bz2mRX5xvyBJP7tjPe
+smUp9kyt62NWMPDIif0kEllVQAV1KAq0WwC3Qm2BgIIfjzRGPGGDOJ9tDPGtM8MveKHvlvStNQV
0MI+vMhboiCuIo+hr0I7CieDm7oju+scmwy7g2yjKG1228PQSG4IyM1M1dG+vRcFWk00GjeOfWYv
AqbNV6d9bt8z2UKqo4Yua+y5Ky3CA+MOgqzs13qqO7pVaDFnMnlBqTvSTqUGOfYVd7RofYqu8LlJ
f5LF61v41Wb4SM4fhXhmjUalVd33X3787xKjdng8maHdBPR54EB9WZCbH0wEXldp70N9pC/aT+nx
5Cdn3RFNglGRcY8fSOHOpKQYA0v4y5C2zmQapUOOi34w9Al7XY0p/R4+5Cv3eFi6rD6N0c3wU/5h
pn3yPHUk3DGH/gRCozPkY8AWiix8hjBnDCxpwbp8e5WJ7AGHfslj0+KYJq+sgPbMycz4vyFd31oQ
Cma6yQW3rnlocKSzhgwcVbx0otYiM8bAM+/zo2t3wHYT2zbpXtE2YC6vLoggyKdPt98L12RY0jxm
YHvh12yvBMH3IhGq3/QHqb3icLIJhSAy4BS07Oo41wlkp8jAJvCC6IrwAqoAMI1yKCZWAAUuUf+X
EVcjWxrP8KCte/Yg3RJkjC9e4dFlpz+iNtgJNCRjKEuJDjJDncZztklIdPdNykByhO5nDeMLclpt
sdn0C+33AmoxzjQyUSgN4g3heU15KCQ5FH3uqXuuZXKXt/wtzhr+1nMu3UT8Tw61bMK2NxUti/MP
nZ4VRWjjyefg/IMt/RwpRyawuZnaJMYsfrUWo4vF/U4FFGmeuChPIj6I0wUJKo+mL24wUBGfOLVs
YmzFab7OvHaTBDy3VLDtIY08HVsS1YIEXJlMCxRo9BvDaArWzoIIv4JmRzWwYfTL+IHaCUpNai2U
jkPmMERUSNU/DpuFVC9/4z3CLQoAT5OARJXn0wXf+2zZfdgC5OoxcLrmpp50+pl/VTGP8blgJSEV
CgtFjegINmMyZXCC5f8x0FCZ1wsl4IbvOBhqrJ84GNLUkwZ/+QDLbKV6ckeiewTpNhaxgHDNKZN9
Ej/dKO7LuiYTie7KQntmejw8wQhPm/HJHAjD6UesWY+aa/pLLbEca5OEh2UByzj5kD0ZwaC09WD3
nf5+X1nPlXAdDpJLSdZOjKhLGIlGXjrF6X2LCmJESOEuVW6iTzZ/Siheo5dVdBJyy6KiXRs1U3nN
BEyY0pfzto5Gy+YlPxIs/X08KWPZS6Ivp0km02SSu8lop5K5p9TIl+vBHpzrfcLIXvwXx8tdtpyw
A5XJffzuO0De4MDvzRCUIYtCX0QTklcqWG9P6HyGZpWVfkWlwyipDb/pGmfiiClWZJUA+EqYnlrC
hIldGr6upw4JqyAaxUfmNSXpSpVkDVvQe2x133am9PJGxqb4+qmOg0gwiOs1018xl/KMRhhivDDp
0pNUuKKg/AmrbIBfelOkgLWTzhlXE8ZNaTVRG1d4PwmBqOXNqV6nOWWjRFpdwkXSjVFjnXB0gSSN
3oqVPH8nbYIY5NnShARrKiUd0mWQsTfG39/Q/82FJ7fLRPYpH8icNuKSFrcKMdfDYUuPWz4C+Cdb
KhXxQEif98AgbniTl9Jm0Mo4IQYd9oesSKz+iytRa1WFdI56OkNE0fmr9/k7woQf2XElOoNbmwy0
cd481KpYJM/T7PPbJt38RbJ6TbDJa/Je/N4UmdXqdNJ8cKarJTV+0YDLF/a9wZE2qUCWa1RHMrSh
ZIE2ZlBExE1LQxsLcjMbIAwZsk9rImAr8xPW6t1gxsN8MOMfv5Ve3TCVvA4j+K+FTNYUqQ+IFFLt
LVqcAN9gTHgffBbHUMbRMH45aDuYKDbSLgeU6Iji04oAvDtkH5zmuMDq8zskxoxoXA08d/VZcVAo
3m9VsOcQ3JbqeWMIf+GNPy5mkEAwiJTkfE3xAcIgeBz8TLXycPYiaAI1y+7nPY3Uatfj6csk8gFv
JSbb9cQW7NG5vmGEQDKxIH2DKCEHO0ZjI1DejZAI0TSGTxYi9lYsfpsRsCH44S135SVK8vdZBgG4
HphjAV6qKyZpUzj8yEgSvRJReJ/mY/RbXWhXfFEyKoGTD99T/25OUl1Aq0OI59dqvxai6A85thai
R7MxapOkaLdxy9XTadzXjefNgrUbbKx9KPboL1pU+JlHGjDCHgYAlc7A+PrlEcfTkXURUoShBWEK
amMk9kuONXoL0N8xyLBRIqmDFEW+UiCgROEKngot/VoPKGVhRbv3oaWkgYNxo3SuOTOa3wJOJN0S
+M1TEUkuDQAM9hsJcOTIY4czMqwCQnOYdBMOAAqeaXkgvwZ/wWvOY5U9ky1ZeTpE9wtksdA2Q9ER
aUbE1sDlwFs1U1ACRILC6tNr4jU0t2jbG04M1sSYpBvUvr38hDbASx9gTgfrxCC/n2/E16d+gmGG
Yx87FLpcMuQItSTHfI+s90kILj/YMb8TjM5x5DVYDCxUib2mGkIG9QNzOFZbMuwGOoUQtOId+MlL
ViIqZZ+Qd33vMq+fGbBBYjCx0RYyrKfEMbLkIFCuLPZgfs/7g8eTv5luVwLAu/Hs54XswqJK2SCI
OY+GF23XSKoK7AFTMkWaY7N4HsJV9aAGDIrJScmOrwxWgl9fUsA5x7iMavOzHO1Tr38RxIdBwJGF
zVgNJk5rAS9HVTc1IoFicKEgQ1Y332b3SXbknfWVEIxUzeY7AU1CVH068Kflc82Px+tWR2dF7J/a
VzRsQ75Cb+5N8ENw8fOpITe+yH1ovMeKz4RLmjs2ZhQ8vIQmnXO8wFj/6E3A1VsngFgfh/T9t6An
hWzWErJ2hv//JrnBhXcMzxj/bkDVCucVl6hIPKAy4ztJPEY6ac7/2qcLkyfiAEbQGzpUDFRjJxxe
xrXbUsDDDzTFDGGOnAjpKbUHa7yuHbMC2C3hC8uSaEyTfoF7wf7CnIRWvLaQXaBZh8TJgIeGVizx
ZCFlk3PIjZiQGtx4scXEj95tClEm0YoMv/smcRW3KMISHLjzDv1E3f85L5sHeYXEvReaxoB6vb7N
BTNokLbT6YHwFV0+8rA7X0LMLP5LugtoNuA78Er5VugTRvsheYOqFdJOKNlP7vtRbwPhlY5h77ft
PPOV0OGrSLTg8tq3P/YOFPP35CjhTiHhCo9h43TECK9FFM9EmHDbExzdXxqMwjqX2addSghQAC4T
MxlZDaNer1AdTQtfxAyNs4NGl9DN6FSXA162QhEE9mYGHlS+ECy8qNDlC/KPzwpLiy1lFlLQTCTq
kNQ9o4FuIE5dMNR9FBLM5GV+aVe1BfPP3yfysEUHSJfQNFFNRqS2IWDZVemdg9y3MwFjDWiJxR+/
ShvHg3RXyWZQNKEOYjIhGrMgaSEz+ArZj9wYjxdQSZQjz3jlPLuU2u1/cLR1JNhTFMhziY7wBQU5
46CQNRmPEkwIjZVEcVxP1hcX/avbqenLFJfJDoIw7ZkHTpKIE0gx3mOyOFFj0d1A+rLeHgXeLsj2
+QeAfky0HQ8t0n2pmeDBqmOH/Y7MJpzxK6hbBlouWsp9fG+P8ObvJ4rRXX2Ed0elg1JFAYDk/GlM
kZJDpGR31B/8pKOIennqYOxRSJqs/hos+tsARUNnDodsf5aEOexEdpxFMQHumD/Ri6gBVpaYWf4+
i8EsmsIeLztkvlw9VL4WxvcA4J+TGGo62PGea8SDn8vkNgYwjKw2M9l/Iy73Ze6nVoHIWpOJisCR
KaC4oZL8tMi2P44Ov5sXc+DOdl+zCV1I/3HUQA2K+XDa2NQn4CTku81q/efsOmrigWxit/bAurH5
IlK0ibOkr6a/E7guOYOuBKu9tTcOoue0Mwiep/WIDQ1c8RojEKYzZDKrF9iGpFyTzq059sjsMxtL
WfYd8ord40CDKTOhPWBXxUS/iOZIUhY0cCxl2KXQivdwwhMwvMFqSMcf2iPgkxNZbv18SlyaiDuE
ZzNx9Br5C9xj9INxL3KPdthrKLl8WipNR6SWeiKG5l+fIYTpKpF1VPjIrBQejMNVnBsxsVQRukD9
fZBQqRYmWwqvoOITwsK7ZqgXl0dgmkqkRhtW2wot1BSQuTltgCE/OyfpqnGJtw0Uj7Q4k3OQxxYs
80eHeSWJhy4gQ/EwGiOB4olTI4UIiZWhT5aeRTC+p41Ko283lAKSWrEJpgZbofMJXg5L2W38F66w
ekfBaX3F9zV/LdKA2BR0k86IjKOJvb/Onng2nI01P9k8guF/vxRc4+4wGcyB7yzSqwsGwP85D5HN
G5tQLQKoBqD39cIFzka+b+MNyIejBBZcD0tDRnjs9GcVj/YGTuOrc1wUdmfTjk01tUc+hXp+wkFR
LX1mm5GuwysJVhJpH9DnFZvjC0vzCC82BnGdv5DzLUjcJfHZQk3wcfd2dk4Dxee7oQidnxy6ALdg
QR5D4uW7p+vQGB+KvVD2nerJtr/fR/bYb5aQW9TMIIa0eivIauy+OV/YqvsUR0n7bCTtTp0JJ/El
OeIEIp9BChBmRVvUkdZzC0azj/0T5Um9j7IxwdznfYPvaY0YgteFbhdH8GbvdsxrgxlWLo00tnk6
E+ZX3KEbyrQJtwNnBaJxiYTh1SPt1HFwEWIoHWhVdMcY7uI1qAI+H9YnQeucAdlw3K2H6J5xnkA8
6V+tw2ygnUg8QDF/UWxQLg+Rl8l2xM8rBXThgWkjyYn17+V9wc2imCzM3HZw2Fz1zDoweZduNTn+
rqCVxVbaXUYzvHkb1WrEWdEnl4B/4d1wPscKgwjuCma7I5AXM4i8hyj/EmrXOCmYJWmm8ZVIr5p2
h5f+vaVwFSV+MS8hWfJE+jITnBZjZn38dp/V9zaxipm6Rio3XiIhk8nmCCYzecqZiO8/iW98M1Rn
cCjU9BEl9CZrQENdjTedO7RlEOFsuEAeER/eUdb2uxPGylhLVAjvF4k74OET4n5mMriSiH1o1tBd
AHl6GBxJosxH+uHhaZ1mUwkPj1wYJXrCsdkg3u1z5jlopKkiVUhzrRrVIrQOfq7IgFusyJKB6cLw
CEZESOiCDCpGKVL5qkM3Qs9JlIoxAOKHp+IR/HWXEWkBETFfX8KceOqOV+TaUBd4mfB8QgbbaXjm
+hCnJ9fk/PEA2bda+r7d4XyySYFFtlFl8Sye4Ni5U7VEsqIGJHKAxfpwthxRNsB0DkV2qZkIX7hE
b30vls/Sxvs65AOHVeIVYdmEXcaYFvc2X1Kk03WyHqNBnRgFnx1qjzUQqLSKkKu4Hcye+yKVB8cE
d/TP6DHitJe5ve6/fbwdl1PipUduE5CRNf9+7ZqkHsgP7/VX09O2HsJBHFLgv8doTe1MrNNbvBLc
1hkdnnya8MH8AyG8tmyQzWB+Z6NrYXnsgrsByTdfsrFYy2z0RUBk+ssWDpODxOME94+rIseNqb/S
afU4xHjzUnNUmEQVEzJGLpWKDAXVo2yPwRjpoVonAFQ/bUik5subEIn400nAZXdWUIaZQwSMmBIK
g//xm7I125jqNitFf/g26WLq1TFhz9bz33GdJp1JMLcwwjNtSIgVBPOJeo6UsBIBeC8+HDxpYdQk
wVRDk12UgHFV42vwLUU9Tw1J0QfUR2yKWU76FbF1lmRX/E3e4nMzC2/vDf/UAGtwgkIc8SWJd6e1
nRRIPVrkZ37/O79v9a7Hfq5fwlqJuHlTFwU3ACNHJof1TinoQE9pZNRCUEVO6+at7Ew8APz7EyIn
dOuRPgnNujNZnSHeCIeekevT8kVW0CmszijXIauRIfEsJUxypI9RaKZrWoY+O9BXlDkT6/dAQpXR
Xkdk0x9OU8ScuOaFAxrs971gz7F+ivZdUpWSruv9xBgfs6uyLCwVqMKYIJTCqbafAOTpLQGNE00E
/S/chuyszVOlhoTlych5IdReMIGpFGjYHVkA4MN/1bU0Ud3hKsOp6vCesEl/hnb/sksnlSwybUL6
0juLrzZ8eUyCM36YCBSKjXtX7/iE6h1/UpDbAD5N03inC63VPphhQhOxaTmx5h8ar6/9NaHo4wl/
z8kQqBam0kBNpND9iU8c2rbG73xXAzmQbzwVXvdkXSA27m9L7knSQ7Zs+hY6QXLR4Bw4QU8PZZce
I6+dI8ummkUvt8ySeMgYL1DCImuStrh/yDo57X4oRlcjWl9uYFrlDjeFJ0wn/mnJ1goHPzGyWcGn
RRzJA9YQ3DUnxFfaAdVkm5Mdwo5PEcKRUZvPM1JfoEwwALZHpOURQiL4etTL6AebWas3PvZu8x10
m8SBIe6ZMlP+Q09rJNMx+8YSeEbhEnLH3rz5U8whv3YgQyr6WPg7WzIh3HzjAtBuYE7VOE91aQko
YRLqZWJb1KU+GkoTpq0+DbV1L5S48N5ZkZnSvIi+ixq+11pYCUgD7jCbiJgYEROOLlqK8TpzQ5gy
ysyMQMozeFIy0boNrU1wkD+TJviSYnXo/IO0GxifFa5vRqnC/316HTFDNYVIEOiItQ9Zr8yAbYgP
7ZlrnUuHCyM/5+cwiIPmb4g8w28cjs6IievJ8MYBYlAfj4ZpYPD9LWw68FWQwCSP4vKDy6jcZkaE
MXA7F7A7Z1rVk2Np839oymWHGco4zUkm4RnQcdkSrYSkhof9Gt1pCFaNBI3THFqvARZsbpWP7XDb
afcXyj91B7IPm2JnfWCu1i2T2dNGSKkraMpk9GZYqUyF6asw78QxOekc9iPb10wzWyTixvOOYKLn
+xu8HrBOPFDxBZCRdEF2i34gtKJlzECKKA4X1auPE4AnYBtHH86SPJr+5urlZRGzBs9V26x/E6ee
U6Jhw0xsv2uCBtAgl0vksmhLi0OKV2WwqW4R99KBR/Ci4xPKNOp3qqDZ1P9RwAE8Qc4YP+BD4BKs
Ud4NwaE2PYj4ZgfqQbHsBqb5FM2EJezApSrtqABrz4rESEMklZNt4NffJPtwFM64xaxdzWUXoSfj
XMkMBZ06qW3H+pgsoyVBSb3sGVCJHHbuBBLhNdyUkfb342X31zC01CzDN5B74Ecokmqz1mVCpY7I
b5nRGqaVxuIyDrDc+6k51NGiUBH/dEJOQMrunJf9cWodrtHpjGnp9CBc5nazsVlvGQSnBHLBE79t
tGpGveKt9jDR46yJMdS8+sjqZTGxCKDNzlgQiXsDVAwEUhff53yTrfAlufEKfJuTmIVj/5w15nOT
bKpHaQ0WIzg+poc7SMoK9qiFXwetO+kMjMBk4FkRTyykHezYOhURTe99LxFOXfrUgvl/FwpbBQs4
q3XCueujOg41VrBq3dzaBdQdhjeWnyPoEpAXYjlqnfCPABqwlbPUYoCriWYBB+CCn+AVNNiCwsie
ENiUnP1PTkg7koJqdlqWHGRfd3weEjl7yBeorUxB+6u1vyHfl9Uw8u6dB9rXk9pL4InTbtL3LxkR
AV5Pm5QS9Tyajyj/Tjz+Bo+1n1UTHt5LKb80qhn5rDiL/Zs3QJ+wim7vVWc2D8UHNbFEK2Qfwvkp
GqRTBeKMS++aMbyCYbkVgSyjc2N/mNxWVL+S9UhkFAe6ySNgVhDPo8fTjEP2HJJvghxmhfSYLhYf
kyR1ZGlo8Bv6WxjKZz1P/yj/ABwInCAO5App+2ktLEwt2w4H8vn9SCgg5N/y1Nx+xiabDwQv6bC1
o94wtr/QFTIbc6ySkae9Pd5vjWwu0nPFfmJW/fcM3N4AbLLCKUC1MbxmaD/p7cjmvz/8bdWEtSRy
66A9RGOjhBjLbASh6GVGyRz9VIs6auiQRICaJIiZsVD7Qe3dpYO6opM9uJ8O3wuwK7M39hyMGJgE
nzPkHbQtB0SHKMEVFs9k2dGkPyKj2vsp9GR1qaJN5/zUIiKQC/ZfEkEVVspXYBUBpsQ5l1xtDxj5
FFJdhzz1WbT4HtgyWEj4+I88euFycFTH6yeK/BPTnB6vqVvtL75jd4m5nDT8KgA97DCsRQCR6bEQ
8A3weOtDNYDkLois0mVy/N2RV5SZ1bZ2ydOR5WJySZaTPX8H9BG4iK7KGsED6Tw5FvAairj3hUP0
k0YB8EaLAr8mKg5kWndMsiqAAsaZxYktoBLudQB8W35b8xTheMWqReEX8d4JMFzG+IMCY4vfJTtZ
8N35kpumnH+W2PAmWl7oPPUI1UpE/cJZjRuaW26wQaK5Be/iJ+hmLF9b3iDuOJYebNXYcQD5k3PK
LDD2xF00xYqBxoBd1FjFJBU0W4vxDzOTQ9xqNU8NnX1kvPg4PydEqPi1vlb/e/HS2L9gsEsR6lgZ
aj/BAl01AEQ1smiN8E74T3gnEfwyIiADgNkbmcKDiP9PZBLtOka/+jZCiqUqoq6GQ+15oLeioSOp
F5OoR8wh9s9t7OxIvaFfXkg/72UzaF3/OG7hYpiV0xX0BhMbo61MqBDfNOj+yodoqzM5uLGOvL0J
fvuXKSMPZ/u7ZatxL3eQQgNaXgtFPD/a4OXJuf68EdsNrK+lyMtZqwescqibG4MhklHvSckDPh1E
CDV2bwb/x+vAtMAjqSLY7XrCAjwjdw0LMgvEHYWhcs9Y95mOOKqDphfbtoSokuzDNawoBmmevI2d
pfQ+SpIxQfRQ7wiEEz910E5C3cZsZuTjLfoJDC71PybKhAfe16BjJq/hiGywIdYrsYbdBi/QaRf/
nI7BGFtQt2U6+xULBDHxyOBXPOCcoZx6gH4nWjYiE+Y2PIAxlVijQ1wsBlxXwmzA8H7t4+HQuoR3
UnfzPVsfY2kVazm+yONweerLANWnQZz693/vLJ1a0fntpmciiRjy2934gU4VnUXebwNAoRiRoJNs
yQav4Tmc6Ks3XgNipbn8YwuE2v0B04S9+79CUBeSLsH//3j1nIPhAoy2KlwSdyA6Eo+7hEJu5KNZ
Xw0vsYsGz7vKGyicI7fReUrmyAxPm4mJ4GxX8pjAnCsNjAmhqA/qvllCNhSr9NK/iuDfjwFwx3pB
0BEiGFZTWJH+eFOBCMG52C+4dLBIZRbANv8rjxwoYMqkTjOmrts7gwtILOQ98Kt4lxWNj9MDfyYJ
/GUPQDuZ0QfgXOBLzDbAfhAx/DfNGj4sAMAFAZ5UoMNMou0iNQkayoJoip1I1Pt2Mj4RCEh9A5rM
x8RWF634lHgiYrtEX6TLJDhMFex0pBGirNhIC1an7ZhnU6hth9N6oCsrHL3Wd/YOygW9LlyB/ph1
pv8tDByRvyw47INGtwers+HnjozSjGJE53j1NlzHlnDJ+XnuUH2nAL0EDjCMCyZPHe5Ajv6ndwW7
mj/d0ngG/Rz5woaT+liUgpgbC8COd2yfLnlru0t5H+2bCyuvTYD7ETqquWAzZlAsbLhBnMU8rTka
Qp9PRASAdCerCPCA/iYxITbDuJLpZg3Mz+Z0rXaxPE2JZJevIT0WHu5r6AokZ9fo77fOZH2ItLaz
f2tKPNFPwLYdh0bpmlGQUhMQZ3p1THKjDJrFJ4iC10K1T/4IJauGXyml9UtDKSneRsSRwrptAL8w
DyhoXPCNZj2+CkUYHfErPzFh3lGVy4oFASkFxaW4nKxf79XmOWK/drQ8qkws5mEQOzImc8Loeqhv
6N7Bcf/w3kjHbvpBEoiEjv1PXNFMT5pWTtmCgsDchmYlGoW0EY4Ehmt4XA45Zkc2QMR/WOt4ztc/
A/4i3/ZPBlaGN3F9+oZnPkdcfc97nBzYjY/x5ddbsDecHn65Le3n8qohRbY4Av4ElYwXawghdfkm
+hAWk/FgyKlAUAEUDUgdzAlE0ChzRIIAbY6skp0GBk7o/zbsTspbxC1okEnFWM9BCVNWeFQQO7ke
aXP2gKM4RxOBJJEUtXm1YTcHlGet7pmGc71lqOyoxEaOh+EhMXGgLJ/9WyuYBWsIf9YXmqd2bSce
pj6fXmwSZITej4FdkLoZFXViw11e7A4fV7Yjt1t1NnAGhuvV9//xD6FK6Rb1iDiR6i2HOc4jmQHA
Yz6VnRO681mCbIQX/yIREkU0+wTUd3zNUSmLbtj2hS/z74VPmrWLACvnWv/V4EGEiWuMNt2KKpJ1
uJduQmhll9MNUMca/01kY2R/Pd65TMPBIIwJ+nnyHWVsmxb0EvxyrqADGuwlwtfwac5LWWeUHkxZ
4DLigqVpNydc1jxgAFuDb66IM0B/8WWj4BOhmFWHI335K142T6ye8qPjU9LzJcP47zjeNmt5zyeE
hJuvSg1axaAN9wQuDpzAds0mRz2Kx0O4ONBxieAVInsZ/vUHFAklqwoxXWz97MonKaK64RMd7p7M
gpiWb+pfEfAYMLFrigaPPKyUoxNVsVakGqpAliB2QvhQeMbpZfCPpjNbTlXbwvATWUUreBsV6UVE
jbmhNGaJCggoID79+WZydmUlS6V1Mtsx/gZW2Ns5CpA/rwEnIPksaoMmggnUAvHOPPz+3apcE0Fo
MGiixvQhUTJeif8N60iCzb7ZcI2gOMKVYJVgiTeY5f7ulUHD+D2aM3QsqLTf92LbGfIinPCYM0+X
kCD5SGMnsYlUP6/E6cXGv8tlnFicVhww+v0UDzf+v9l8KpbgYlH2+0OxI3IIt+F4JLZAs7C4zaNh
/W0ffSyPr4RvvSS0TKNlswhG3GyxG4l37HnFXxhc21bcQedwXdSSD/ixWS8HsGoIiNtrTs2p3P9t
BguJQTZf5kICTGdj55y9m/3fXzaBSnI5CUk9uzlBgiX9QgDLodzGwF+17YuL3IgtXFWGH1wowbaB
ewBESQxzLs0JoLCMfZM3UlEk0C0yU79/QWpz6bOduheu9uQi4pcko9jh5T8Bl5BatYcDN2aLV0zT
UMnNT+KzJwdebG6Xff87Kf/DE77AZE7/adOAUBvO7FXEzWPI6d5jpmLDoWcWQTkQmXrC3kObnQuJ
iz0dTi8+SvkQONffyzo82xyWuvxh2vZ7qjx6+XXYdNBr1N/r1yFbL+VM3AvzyJdfxHX494NHb1hG
6AZEZ/yE/FvM5fOoSXgJNlFZ5GyrQ2I2b2ieLz8Hs8q9lBHRG1Tj2bWMGFhTN48wSA656S8+FZfn
EN/k4zuvxP+mW4fEkK6nCYEkf0J4DxF8GvWIV/XHl4Cck8+PxN/37EuZLieoGZiM4MgegIZWCHmi
lM2vKnoCC4hwIv4O8yKG0cnTE19VbJd4pmWEDPf2b+/2gAkYW0TIVGwjVf23q86pGkdsFCflEYjz
i6uIM/99KI7TLZIzYg/xERVgIY4TuwKptSmtJmkgSvL0U8o7XVx5+o0zbKkNAL54KarGW4RT/7aI
84z/pQueIwzvxukP43/XE0fMxTkaRxxwPYkriT2hWzl5hFr1b/1ipnLIT4KmK/YSn6WL/mC6jWP+
+ztafKYq1I2/A0QVbRyeitib0/0dKrZyCLW5YTsYMSqreHc9vQDRiK1/x4vPVObuYBlPAK/yk8S3
MiEwiPsQFVLsqNKEKQfagHgvPhkOotaLRmP+G7hf0Q5E08E+j/i5eAzC8J4l29unRkPbB+YY3eOS
X7BqUU92ODKAd+Ezw6qP2SEz+Xss+0iWJzU7PBOUzOJH+Ah7opHx2auiikkfztR8WJNC5Psnsk/b
pzMDH8chst9EYj/lAFYMkN0jbkNl20Q1/9MVidPQVV08gHTsST8r+/QCN3sJOoZOkOkbegUtFHYU
9eh/icKJF6IzE50aM15+yDfzCyUqZD1M9rmNcemd32wQfHMisRwfD2Ebs+Zgs8KsuI9fZA+z6cXj
grzhEsDJOWshWHGEvKtpCfkW9RY6LHCjc8Q6kdYo7J6TTLgNOQE0Ly4pfsReXMgigEhubq0wHkSG
JfKThkW/Z27NrUEHK05H3O33Y07LSJ78HY/QRR9zmb/zaPN0W9hH+nmTO0G1jH89EhJoWvCDjNwC
sjbDEp8BBfgEtSHsQrlzwxYnENcwD/1C9Q3uF9URx0QC/+/zv+8hxhIpEDdfcdsFdyxO+beH2FO8
Bma2vfH6Zjd7um+y08nL4WQUurkVH0+Id70QH6VsRDmzqPgbqJ6RKMwBBR1tjpLCvF0JrU5I/m//
KD7TphU0JjapM/OwFA/zzlDDcxI7//1VeI4pCh1zHoFgNKuEIn9LB0QwoMyU9WtE2bCm+S3ywpYT
Sl5UDnHnwopK3KioB39lTW0hqf5bRcRYKJ6K8rtD54jxUXwBAxqaqEhii3b4fU8GnxcXT1RD7tyw
Kgribx/W4Axw4j0oG4KJMtkI8hAUvKh0MqNsuRcZCuxQtuLs4rfco6jFkuhvPH4xuL1olc/T2UOb
g+w6TZkckWjGnsSA/DfuXWi+YkASWzkgZSZEC+sc6UD18nUeg9hGvoHT5/vmRAifWlYxeP8dg/AM
T1HcQM5nYhuDG/k2R+ESv4edxPCKn+tfk0NReU/Q87cAxHm1rXLAC4bMgpiwid0U+mQc7J1KJDHE
h+JoZg98Z9FoFW7sSammUN9TeivxfUUpS/8/pbhxUQKitCaWaNWilDpqlvj9r3REcxHPi8c4Y3Lk
GbturVOpuXXmF681kXcQR1cijvtqT3EfqAAnGhpzoleSf5MDokQfYHNPOkEmKHXnj76c0bCxQ9UO
fSgnAO237M30JEGEPWR6GhO8fyWEU/JvBAYAgH/cyQWc+B+Uq3kwyGSg2iv79CLbt9hvzH8TbUp/
9E6eIAwRVOkRPoA5uy0rQiXaYYmZCSkE7hCoDRoVkBR7UELahjXAS51X+2Yvbpc4u7hvNpNRQX+U
Sn/oY3MrBdf9M2qihgjQiYnw86Qcrt/az5hZIApdUA0OL4gGfVyyW7siXbZWEO9/xDcvFR4UcjJh
qsaFoVkynT9x4hd3Apl5PwR9gDiOc/EopXdCvx61YUMhwhhtV+z9jDgIdv/4kFOxKOxXQnUHM33q
ouGgibKTGH5PVLlDw9F07xvD62P6g+xT2/Rfo127Gu2e68mOpd7yDh2i39xW9ea9G+/RvaiW16fZ
rJVi9thNonyTrQrgEjte1B9vFrEfSOlW3O9ew3UuHrMSPqXxwAOL1fUIunMNne/mVTILrFGsh5P4
DZYGCcmvYvVcE24MLwd9DXV7hRYnoxvKZOtJqDhy+A7fq/vnaKusSw9ZD6pJwC3u+q/ncthQEkge
xO9E2TB45d+UBlGTYm4eKHBQ4FQRnjNzZ/6pv7WJ+gXqDtEf4l4mECnmN0zMeGBJlehLPcGz7iif
rpGxvEIoX16O+CiAiYu0oDi8Iy0cx5CnvR7xM2PN/Bt7NPKrNJGlsRRz4Tv0niG4RoVbrVlZ16G5
AFn2+fC6vXwy0V8nVpCUnzjBobIFA/CylVavyNxosZHcd/L+6sNwjnMeLlFlT7Tj8/zlqajP3OK3
X+6ROlvdV48NWU1UvL7OrA7D8VqJrkuC6z5zywQJjOV4L+0pKeXU7l+/aCTk1OLmiHnJ7rJqWXNP
drr9G6uiPiEPQJChsaXIWGHl52pIhLSfZ1DCGvoLowDHnLXpI/fNAHTxkGJapVs4dgtj14q1ObJr
ThpBIiX1dA8uK4NJj7bACysu3Hb1gO5WhFkkpmJMaJFyCaUA3cZQpt3uLpt6Uy27db0q1x0U2MuP
eUJYmf2+pW/UH1bmZ5vkMRY2k9UluaIcCSsoRUQGPQzBNlIXpQ1xSI7NROmJRrE4B5e8YRFNSIAl
L0EN4ttE38HmKiy5RIyjWA0/PTokwmIK4tAHS19Cb6z0xz/m4bXWd6Pd9fNOxUX2PdI2ot840IAf
XwWDZreGjvr55unFHEQ6XWZ4hQfdiBM8o+GLs/VBt5aT4cu8zQBpmuwqphOvE42UjoE2TVxWdCs/
3ZrLUEPpsVhiMyoN4J/gBRDq+OQD5UDfwjZ6QZpNicoK8yLmd8z4IC8AxiICRTq1m0os+de6z5zM
hBwci66Vs44P5oHzk6XmYibKi6KP4PPfJkMXS5fHNr0Uk5XuRNfMkDu8P273eacK8Kn5wxSlp3lc
cHr/YD5BXoH8KuUhHUzyGdzMlv0JBisOt8We2mZ0fKxIM59Gx9GRMuF2WJaS3wc/wUDAPxT0f0l6
HMBJKT9u6P60MtiyRITpoljo/zxPzDIPjA701Jw2pRnT0564qHng8iLEjg4nrn6/wXQ6NrL0xLK5
BN+US/x2nJyMstToXmG0FKLkORUfcn1eX1FeB31ViDNRbowyHMpWyoDLkVPmBrkBdqZbJp5Br0Ep
cxtcjRkxptlcsNyjJpoeb+S5LwuT2v6A2AWRuouz0mqpEHX7red+1U0bLInkL13z1WyhoTovWUPu
EJbvO1+BqzYgXN/8yI8ZZfVQIdyPgcD4KWmKh3EGmDl/nZAc47k+naL+N6YdcfPS2Co09/YUvJfb
xKu/yDKksFFfM77QC6Jpbsu5bzxtEzhhtmJUYSLCl2DOr6dO000vSiCyE/o+xyFT2v3q7k0frEee
83Pna3VUcZvMLhXxdfLxHFMXq+GhbonNAZhp3tYNRztQtn3PGlU1bVNVZultjN3fnGVrzXKlg2cQ
X8EEq6gODNObsp+YmwpN4R/AaTUpu5Hz/gb92xofLXAwzsMsGGO+jydzS7SPX7hXncoNFL4LQdRQ
PYG5umXk/1AT8B/FjLUMKh305YlJIDOz018bwrvKPVkEmSaFVdRWdwH326KEeNQNcl1L6CLljtTg
5HjD5jLOLS16ezQ9AWdUp68T8X1ZAYUooN+oZPLM58qeQdOXiynhsQoFvNcsc4RXV+Uzqc4+EgJ/
kHlhd9Dlc/rb3W83tKjbfS0pQZlvBLcJ4EuQ4cGZA9NgQk5q0rssnnP61Wkdi4UDYEVSVrhi8h0P
jTotJAegF89z/G/ymANaAIBV4KR5cys2epKrga2c3WE4znXIrLcVicAt0VkwLrORne9JjwIQXyDi
9URhQwmfmwbJlvcp29T/buQ+vyh80rf28M8MDJEYQ39CuO2asXQk52VOhWaaLSMTPaAJqszV74vd
9k6KLbRDIhr0KlqGi7dPGAcY4vScnFFxKdJlep43tK0fAK6LCg6XT/+gTrOt0swUMAYsCYhK08tN
UwxdNQsNHXwjYVg2tqmFEIXu5TEd3MvLHr/2Sh4ZRTKm6eu6b/ZHldZ5zbzu7bXXQICNJiRKPs76
KjUR4pXQYdiPXhR8i3j6Wwbbj4OLunhdsW/GhRn9P7NmYpW9PzqUfZ4sO0mqvWvibm+risbD5mWc
2ud3+VwZ5jeSgJIC+RV0AdzwYTPIdtm5N6Ty8aZInb7y+ieoTbjj49m9AiCF+u9DwOiBIKg+JKpr
AZAbUawbxpGoulRBTw2zXs/lCNVx4U4JMwA036ixcymsQNRkU+7bNGZ0h/S0pHebZk56l7dFbk9y
y1Dhd8L//iCIpPvyzqDz3CgEdL8kza0FiuIeMDBA3ur8IXzBRUCo6st4wCgl1n8fnALT9mWNYSEo
uQmM5xnxAia8kx2H5Ce0QQRZTH9btezchC/fCblEImHgs0rAfWnYtbPx3bmVH/bDyz+vkMxj+m14
Yus3quNYn0MCwBMXAuS84/uAyWGgiAA5orRXJqwE6LvpFurtZZcC4EbceHMNGkJkqOZ4hmMGd+wD
fggrW1DYR+8Y5g+heHC7jBSspQpXroXsqk0TKWyhrQRrFe4NdBdEMkxX3nE9hhCGdyYmrT6DogRp
48zSNR79jB2ozST9lXam8f1Mb0DMGu6Fbg0hLDWhatqgaA3ojHzzDWWZKYIADFJUpwE5lpkWGhRn
80G+bfxPUOtUxPBanrugxI4gMMVgWTBsua+eHcooM7jVFarPK2YLDKePr+G2kAzBKBS9/ASs6YGx
ii4oxTRI98UAbNqaewebRUw3Lr54SKkSjB+k6XI0FD8Z7ijx8/YWSu/p5PvF/W3PPdoxwmoYkwnW
Bd/IYeqgk97Lih4HmTssBTy84DkF0p12HWawGNF+Ww89EV/NVRYdiHuI/UB3B1ZcC6ra9RME5Ao/
4Pi8MnuijplTe+lXg2s0QA4yXxVtCv2XEBJcs9YRVSHNE5IOIlGdisoAsg+DaJQoCF0TJomqf7hu
4S4HyQBBe+g3W3PxXtN92oJroWo2YyqOht93KEdkEL5R1pU+YJPBnqL+Qoggs3NHQiCU+mOnXOfG
e12PrTcN9DKnlWUUbvPeDfTDNV04CxVqh6Zb0pjquSUrjZiQIXndaPEgA0+Mxqbe4YDyTWFKUB/+
mdPBa77yHx2i4w0yJFOvi4FeTOdmMdlCHKG2KSo7SCm0e1gEMhPh9guIiEISBCMPofqHwP305qjD
ByYzP+cV6xB6AGUs8PD1EywTwsDMTisPXDBmVK9vPBLtl9d+a2jIDdbYl0Hk2Oip/qA2BfQ/Pj+A
hc8uGUpuHT3CNx0WOoOsrtjvYZ0XF7QxtlzrC/uHACV1NI64SPWcgjKBDgjJX4dXI2RbWQbpTLMB
bAnGVhE8XZLh50VzVNZZgbwVmv3sxhBE+z1IrGTy2eSKcqLVC+0CdKjPDEHfd3SPM6uHxn5Z3n+K
inkT4CjyfIcxeV9EGMAQSISFpmT6mAG9Q+SzwS6Zhq3344XEhIIJFii7715mUSLtaYjpCB8JBWYl
EAwSPyQHUXgji1+RljsSbPHBbMKzB3ZIRIE0REp/164uX2gxsMiTdygedEC6rx8O4iesdV4ycDdu
rNggNPZp2K8j07zHF21gV9DeSNWpZBK0zXV9WygJjw80/0BQnUwuQoDY2YJfZ4Gw6Oo5uvosH7R9
6l/Xje68gOqnyCi/bEBp7UgSbCxJLyy5XPUp6jcTEdeGP0uCBttXeQYq+404OcXM4Dea04USs4Wf
LKOXiJjmV2lN3j7LVlIbHHivp+YmZey+zK9rwoJvkqIFmbnresBtR+iWZnwQNnvW/6ubnRMLEJhe
BmXwlMLyl35mrgyLTkK+eBTkoiICfYUXPUbvh+kMkLpRiJrLfGJOU3Dd2wGle2LLqMWRZSAzS25+
8I1QcqDGHyfH907b3z+NxflTw41a+sZ7uN3jzMkS5zy/AGgHM5pNUUKnpnbeXUPqHlSfhb9sXmCf
8wG3DJjwYUjOexQJh09jYzCdZr0x8ljzqW24w6xbyE3tpNl9fbWxjz4hzA0u5ENHUIzqRkJqwKln
0arQ6iZoHM1T46SX8zE5VaRbNyiLdNIiJdlM34veGYEWLZCw3ANkB9ZOxZjpR3m50siYMRl7jV04
tjd0LOiCQpKr5FA98taMHYX8edcMt86amTYkCDR6BaAguQwMoEQFq6wBj9CKMVjzUlKz0qKsPrPP
62j10uEuvmg0qLsR5sKKgUwKdr6b4jecSSDXalc1KtO1S0Z7Schq/Vh1hHzEO+qmI94R/GHOtXqE
3RoJEwLcb6dZdsv668HPQHp2cuzWEiGO/JvpvqgAEnd48TowIe+kdq+fj9VEzDTgs5k/+b52C7vD
gZXID9Nuj/g3kcQeeEdHuIeQPfF6WEMJiyXd17YI9fuvRPeVA3K/scDQPeKSSBit4jDePk9jAol3
oNYElQA0mds2vhHofBEDZVVMRA6DjZj12c0j9cpknOxI9Dy18fWz2Vd8URGlQ+2WJKtykIhPEnDa
s7B9nsTV0MNOHiGRtL1EZAo+pKdtCcG08Wv9WqdbYnSPuCZqx+Ls9xi2/cburCffhAJYtrFYjItY
bxuKGxenYjHbEDbpyRqwEiT+TKgu3aogzTOPoVPAWsztwLdmvcTYB8SNOf2eUxN4JjDYxqJcy725
FblUZosscK/7PiQ2vmXiQgJWiI/PifeeKY0mWuZ7BShOwOjTRSyNu+TGzajICvHtAPOKSBQAqaQP
xTV5tBGNnl9u1lHJzjSnN4+JYQDMKitKTSTOsz29qLkVwTlxO681sfGwO4lH/JutRZ0TNGuEAh7b
h7CJhpASiNtVI4LCCcWl+jXP8ro3XTKNSGdrQnGHUhF0sXJf7kUpNAlrWlS199A9Yp0aIR3E1Tia
GBgJYUVIJeRsrU4ixyVtr3sRy66pSWVEnomZj3UnFVSHIlUk8ksZkfIbcCwqQcLkeDjQtT2TbK8J
xkB5kg5iWhHBHJl8Vtj01gfAc8xi6TEfB+Ufi6O3P4JZMPoUhYW63LJZP5fqsd28PHNfL3T7AvwI
7aMVKr6EqccLhu/lKxoH562yUlbng7HW15O1udKJwjEvkr9zfyR2I6HA7tPUHXgyrclNDYdHzC2W
ezKY2X7YtgcoruuHqy7vB5aNuzrocPEAzG1pbu43WBkJjMfTRgOPXMWNCFe2fBNiMmEAAh85Phaa
K8CPD3tin7FOHa8k9xzXW2Tq/WuUJ5yFQPvNu6+YvEKXyGdE9ZAtMGdXkE+oS2oRdECBwPJBelp0
APbYAcPnoVjHkICE5HQ8V0LU3cDvvqOrbwaZc/V79x1B8RpZCg6IkzV8ZJQXr87YRROJtqgs8JH2
cI3kzkrfhBMRXH1pgdDFDrbtehRlLg6OtuDXmnMZ21qBjkTGEar3Mo115+5pQelfwtJ5zQSF9OWD
fjzHJNWJOZPGQPQTv8xARiKbwOMcEttCdsdr3FAdVL5t3aO0QxU7N9UbzeFKzY3Fw1esAqy0OSsQ
YNMX8Buth99agjuAvTOZ28nnDYg7TD1cHGREVFnONDst6rx6gcGzI5G+RWTYrtYFjk4X34jBGweS
O7FfkRypyysZmI4q/1iUazprVyWR0S7e1mArNjgy9C46MAzkRPy7S/5sg+AB6Kl689p1KDiwXn0e
0R8GoYGYyFGwGk3neXy6N+fmvP8pS81pgISr7j26xkV02cvbMjYYb1D1K7qPh4+YIFkSpMShZtJH
LlWPH9bbA/gNkUqcwHfIlvIOnacNlxsxuy6guRohPjIL1VXBw0GBdJF8JM1zdw2gYepitDICIE4i
LwYFuyVrKwKvF9qC6cDojPQYwRlrEpyZciwySv5B8Jmk7JpQLDrmKBrRRfYLgFjlut5QKkE9a60n
sVqV1AfD3bxbSiKZJdK9t5hs9fLqZ/7dznxME+1LeONHWr2XD3clCy5SlAFthrJAJJiG+AlFHMw1
E35cwxGPmSJAYCHGOKtxm7stiGchg+jrCxOXbhAbYBsaZ0KYHHGjgOiOQA7ZlWesXnAlG5rF29Nt
tGM8zBrRmSbntGhAQ4ivzrBI1FowmwFxP3cjJG0CoecJJCrIl2QDNtln6hYh9giQq7LIXBnL0fqa
QMR6WxN0qit/tO7/6awZPlBFgn01XpWLcqHZ+SpDeWFd/YyPCKp4rUvYvwZVbw/ooI5Z5yLQ65f+
2JUZLIXNiLJRaVUmHtaI+ZyU+I2KFlmG5L2fJFpY28yDZvQSJNVKR59NHMlmPoFCaOaI9lSBIRi2
kFbzqMDYQLUuLlUcWeUbSwMW0lZudfYovmwa72Xf3H6Og0BUezR0oEdnFyVfcpLw4ec65JA80Fmb
meHEH+GufnWwlnTM+XmWE+3Ro9Gp3sHCVx0ZbGc/BxNpty5i5aSySEQiDLh8BKIqIYgSjuJig2Vd
9N5lyCFi006QiV1KCEvnoLSfXuo3OwxxPaTbqLmo00PC790S/e8XMXcPr6MbmSJ5RzzfMmyiKaQQ
O09dVDCt37Q7+s5FNX+5RTIhuaxbd6hGLEpslY7DWJ2jW9Jsb4lmjdw2kbdVrLCwCwvf9F82LHbs
0tD+c2VbmfJFIFmjbrC6C5ipPQY5MfHko8zE9bq8uNiOrOgiyMwwjC7bjXoU8sRnwJQG6STcpKLb
Bm/qNamBnI7mDphVRM7AT85Z4Ec9kjrpgidHXJjHfoY/qM/Gc6qQ08xy5zG/hDruGEzIASDr1NiH
mJZzVlT6nacrrWHQuG/QftetuRyteh9VOdv0HuBgCSkEyK/PL0TNIEaBsCfJGzG0Uq0QUiZHFeLw
YHe+gIjcGS3eiKaLvHtNA6rmqIdadJlOHj98fTUJsB1Wg+tWd6vtaPXkt6ajAKG7IPUENw92niwW
7MUGkO0SOw5k7QCybbgukkjh2Dljg4NADcoc7nkzQvB/FDIvDs19xcNGG2XRA6f34TxO1fnYGi0k
Cy6JUAFU5xKG6JU7ttv16F9BHy5MBRc4vwQj0kU4joaveopwEW8r7+a0Tvr5BlEVjWfNXJtJ0dhX
TqWnx3Is7bNj6ufHxv51TSSeLzwNZZavMe0bWYJ+IdAkF2+CrnuJoQe9gK2AJKRzJY1Fd0syG2CD
jmJN4ZLTBe/28gXfjqgTsRmZroTRgsX8ZVMEr10RmJHkvN3z6eV+A18Gmyay2hMwhiSu6K8xjoZb
DKuE55D0wW2lkpAVQlE3uw2qdedlayNssK9MnVF4CfgGkRGDkQzHruIixjQvLXySrQqc+cPP7HBs
Xb2WlwNeUYXff+vBRfm4+4bbOpl3j0yrdyQs1JBqdEaLqz3m+aKgSqW5RYOVWmpY7vKdGmZHCFie
HkBCCmHLMoBfN3L0jqRw5LXexMncO+Bcr1iaVu2ky3NUbVl44S5noJINZcK/Jcr3JMhCc91+oo9K
vdHWj09pDTMwFqpsiRwDbBavgH4zwT2xqLru9JD1NbFvRprmWB3HkekgAWJfFvhk/egxj4rQ2i1o
eJasn8ujFp03+U5sbHbNEVPM3Q2eCdVsl63NPSFImh2czDaAz0fvOFlqCyLoyJ3TQ+Agg17JTNwc
I6qfrrNtRSaTGdPyvOq8p6eB2x3jYaktb0keluE9qRPcnTzEAvvI+LqhTjj4j0jzlF23qdemzbTf
G+gwlo+op7QzT/JNu0805gOKN+zMmNFsY0RC2coMH8dsM9rTXeabatPbXVAvMVOM34cqJBES4w53
BvsdnffyoU5QKNs24TU8R2QmjZW2fK+GU2kbU4C+cXqix+RZmetqC4krYupDm81jeY6giW2GUjg5
TRI5miQj/HAeBjKh/QcytGtY8WCL12lcKsJpd4JaN4Ip9fH6k/8wMyt/JvRJKCwCSuDdBku+fNPv
+l25OS+r4LaEIYxqCmKDs8dS8gVNZmyhf2a1keKLRllyA1f7kVztJkRhePYMu0XpDk7voJBra/r8
vX0kRfTa5jHGYvEEB+3LaeTmMRbyq5uD5eruScoCwvmsC5A+tp+bwS43k322Oi8vayHbgn3HCmDA
utkwxVz93tKmgpqFJEAXaN5tKWae1U+zQfgQ9YLBG+wCRfWxTXwukDzJu/NNMrdcSF5PUT12xj7f
mKEZ/kvjNM42l2W7o6B+eo+5yL49ir969PDqnRqpEY7wXl9Qnq2rBZMl/lTLYqsv1aW6lkIjeS3l
iDQ7h1yDPMiIPBOuniST0/Un+0nRBK822SaNz+vLcqRPOTE/o5O6l/darHP6a2A4iqCAMs+eT+DZ
G841qJllizmoEj5cPdLZ6bLmfmz0zZkRSKFopWLSrnMrBr+K+9hOvisnS+D9Q1Ik0Co7I+vq60sW
DuEVaxFzVfpXX8bpJwv00UdrpzEkDqdlncHEbAHBAMkEYq2wE1MxJUWo3nS6XbbEEDYUQigFqfvC
kd0aG3ih1/t20TeBKGGV9oUZOKSAWeZKM8N9+O9/FdnVyHCpcvRJtaXSvWNnMR8zaKnzwipdKtUu
Ww1euwPtgdq7GdbeeykvpRAO+gZYxLYH42UJTIi20BbI1vP8kKF4BaULR/8sf1xdMnrmkUZoq1uC
3Vg/3BlWlA+SDozYpOdFF4wnoY+XgIv1MSYAhVsyNsOUDp7eeVEjBkMon94BKsmycw04bG47e/iX
pJ8958a0YFIM7p7xOFuzcmIRZzq5xHDCgBJeJaRFGwoI2RZvsCCiQtQkt/pLGcAgaDcKWWuwwiS8
yAjhINxiN3Mku5m6PmYUG4OXU2D/OAnufj/TrD55RE+EymN1q/hNrPjvuTxtscxEAwgEuIQGPhMH
esoOixl5cVn0QG3qFXFssBZiDDoHaXJemH4foRC6eK1SHoyyLOjbjJWM7cU5ec4n7siFi+QaizGA
DEQErSLqlY8sxnpkCRgirLaXqNtqn61fhji3xq9DGdeQT5uwZxAhrJVUQAqccfrxDBlcmDYogqdq
E36LTJunD6CCxz0Vy6MrY/qFIagJmxj63ZC0UR09kvf2DkGM6RiVI1IPmj32XkHjPkPNH3vPFQbt
Szko58+4tvDsnOc2zGL3va2jYp/bWPqcHonio453eLBiapPL/hlyFov7cR8n+fBC6BDOnacgjP5I
HvRY3ULxM6+Me6qiZuM56KKS6E/cezLiqnWUeo8IJ6TpyL1ggNLyXSdufcrnWCjZzEnCa9z79GV+
u0w9Ocj5rpxtDgnLGzmG08KTljzWStM3jWOwdDf9JgDpGz+vkB++fR2V8chFU9W9RXUikSGgcMtY
/1cn6adCbJK+cph1IsrH8gnlMegnC8KrPUo61KeghysFHIYQfe5BfJ3j+87amGfhTFjxvjES0ojE
9pt2U7AEE0yRfAkPM2NpzFgWD9CveTCOYqHUwsTxGaYU+JWCVrwquCw1r1whZm4jkq27JCZCMbsc
e72j+VU4+DnllvGuY10jsbKRbGV3W0rek9LBFdR7IICzzFfasQvem9J9B0+QJz81+l3FSt7hncgs
WgYlhJQ/gkRfkzNoCrEeFmtjQh7MnEdxY6vh9Zh7uVcwjWEtjDcNcALv7d4S1KCSlqlMFj6In0at
gxRxlSUjOUhTea4hKSLTxt64suijeX8hb2MCYPak2phnWuc8ivGsQvWuMEvIiApzkRDjunn27mfl
KJvrA8FWNFVMRv6RwDScQeBIcQZ0+KNDkDm7FTMdnXaVzkdTS7c7A51CZ8lcPOvd8/yysvfPtc0t
rmg8K+f1HMGFRaMSROhIZy6jF+SNWP7ciPgaN+TeJqw1yA93oBOe4BW6p2r1UDE11f+NLH+ogr+i
GLs0w8oNKEyWorGUHjrpsjfVYzVBkZ1yxQx5kgM86EDsIGh7S53nDXWtbJk/0KhRB9SPit1jFBiv
1M7OmlU/iXeT4c+6yht62NbXT+Oa5BJKVuUcvvH51TCv/3pNUD+S5wV1kUtfzsNs3PXO+NeFqG3n
kuT30uwtFB2B+G0NEyvVqBwImeMqiZ/5tCUcr61vPATjircixYekZIiK0B0FniG+w5owAEOGdxbM
9jUYC8AckhIqgowWc+QMb6Q0MCaUjG1KXyhJQd2l03pbuILdUvOD7CXRcWEM/80wixbPFnU5na5b
AXCH1TvuJHNAedVaRXZz+zA/HiT9kox4Cq6W6hz9HdhPvzni2rSMF6sRRFfmaAOZjady0zfrjpgS
a+DrItetBnbwHdtPEkAKItusN1+LkWm11xAvWYI6SvXxPWDgAFx22yHTq8+LFHrJV3YNFGKxgn88
M5AvP1u1hYcIrssPGxxMigIsS/NyRpabOPrsjDoUQjnrCrRINA7HSAdeplWK2B0P/uNyOkPa3N/3
zw2FiYIrottmR74Z14/ATA/PwxPxmQbIhlWggoM5JFIAs+bfc1swoKOYAxT/jc0vOCNgXcDWptXJ
PKg7GmFK7helSCJDT7eYXXhJvEXCkrIcYGSd3Qo3rveeBVpq4RWK3fcDOEwEBXB826KpeSO7TmKb
pPQZOR9osYtnLJOqQeuLNNiLvI1HWp7kqDojgw7KHP/NzlydF6mgZl0J86K8SFIdhTT48K8T0pfK
5dST0Ab1VtmyEVwnXyDwz8yfv7E/R1Y0QFl+4lC9JKBGTXMa6dZbAjSx7NW5iZfHaPbEMRDSvTzt
zqcRJveXkAc1QleK9G/2WJeHUb4mv5YOVk3W2sXWTAyyxNnAsm0nP481zyci+mXlEfqGKKvZZ8fU
4x5NmhFuU5K5QafenJIz0hXXRPIfFbaOfPJMRg3Fm0ClRvLr5l0VEDdBBuWk06OsCwz6Z1QuwAhM
ezTPMndUWTKuqzJhXmMKFKkiSSgt0OtXWaBR68/b9qsaL2ggT6/tBWhjkcFeNa1m94T8NXbzdIZ+
7fk2q6A+lgHqe6ljXOxxH47RU83sDlbIJmcl+PR6WD36J4xjZGa95iiHt42GSeqw+A3kdDivtQeA
MORrico8Pq+z1wzAAGyEGhmL0faK//II72Dco8BHQwslpk9/isPxh1YCdvnIm6VO0LYopw/MOyAK
NohqbEzlZ7SRIF4n1UpC3eY2a1xCoyqh2YIBitU5lp0aDHFinCzfhehkcI76Jdz6YVGs2/XAiiw/
1AscAitrFGtJ/wm/9fo/ks6sqXUkC8K/SBHaSiq94l3GBhswy4sCuFj7Xlp//XzqeejonrkXMFLV
WfLkyYQhg3NcxApZubNZKaz3c8qG5S8TvoZNEThGJRrvDPknVlSwWfAH3tgeKhZ44mGI1kN7cJ6s
/Bj377N1Cl5qxAN4NpKTtMrQerqgOK6jibcGjkQkh/EAUtQtkmQ8G8yIeM0fLiuBTK6qJ40faLNU
zyPx3AcGxswshbd2izUNpG3AKuWgUF/FIPneAQoBNA+PR+K9zMjwHQKUUlAxcE4pwXseISuic4Z6
CewFnlaE0TQ8rHAPN2IwTySStmDXCFozbF4uN9eky/gG/x95OzWaKf/cRhLoWPFWWvgQVylBblx3
2YSo7Vu66N6+GjXVLgPeKN40LEGqs2hZDejY/8O6t073SUCWna/BokS+GYLfNmC9Eb95Br+0YimT
mmsmAbT5Fvyd1iHPeb4HfQvehP41Vmz7ZMzjze+Q8GYl/Zc1rKgvhhN/c6hWI/wW4+He/QTf0Lvd
F2zUooPxHC0So0vY9Q7VCj/OL/vX9SewegC1Xc1EmtnyxcR6Aqix2SJ8FkIreWWda4kNTEtduNRg
shC0EL/cxZBEThMT/DfrGz0Ifo87leWN7Y8z6UO9MIRNv0ws1I/ertqJT3UCM0HPsANWwJrhtyVm
FhsOm0HM5nrqaxFs4teg/Byect7qeWw22d/4V/whC8a7T3cs8efdgT3tfj/v1D1wfxDGmV70+XFA
KZZVI3Q7ivGzQqN3eNDRRHRWlXxs0f/oN7E48evP7ibrPrH+GtG0IAXryHav0uJ5QOnAhw+JQf3R
eDWINWKtIPmjN/6fBPoiulL8hQ4C0w896IvhJ9Si8AJxu0HNWUd3jrH0BV0dbNpS33kt2n2IUttH
gI8IotOsXV/Cl3FA80J1D3qwSdiE/y0gq1vkX+8JcTFIltV89jAwZRJivTPtnn8YLq/r42TtLQgk
T6TMGTpkeS/hCn8b3Ggi6rcsPym4rC/I1GQbyDwE84FKZo0ELXQl1N04hPObzc4Exnn5c0vXLp6r
3/oOVm5W/5T9p/2SQtJi0a1bzDeow6hSnTvw2aW2HuaJR8/aUbRGd02jI4/knitZ5W8Zd62ekacP
kTbX4YqPd7PX0b5HHCHzdWEcKI7sNji7ZM8AmpKdsCBh0cW2ht9Y81GO5dET2cZOqpMrd5O4aK13
zqCuBi7hCW10LabZwkEgNyveQAsLakKS+BIl14biu50/oxj9vvGWcyUUXrAiJP3NQwTJGPqtqz9m
lFMaOiwGSHTP82+YY9j5yuL0RU22SmLKHvb4nV6HHizfl1rPFSyVqy+l3vj4OXQPE4sw9CZyoCQ7
Olr1rUciTktvOt0wnJZ6M1MpTxtPj7eBOFDcG4cyhSUqqYuyXeyRt6dVZ30H2Lk0Uqw7pLIDlnLb
i50vutbTQpiT5ldeoUMavuXJb5Z8aNWtHJyNAUt0xPbCerPhcUhCWKKvrf5s4E3rQAiYEB/75IEp
7dSwspa9V9rTULwkzjVMiq3W+0rLtlVGF9zC/BqOgmF7rpOVi2ozAWSMAwM0pORKdc2bYRsUdFjj
h/WRpY/YMcztLhmeC8AsfGskWmjjb0YUUwgl8u5nEe3KgoGE+DGpcUT02UcebmY1OjkoMqb1NoxD
FjrC9p7b+kZAsW0JzClpIxSQ5hAJoWlmL9ODCA9PiiOcZu9JsM0tfT9TglXeti1pG6HcRhi/6WeT
G9aoi0WCK8ign4ECike0cAqzvVgodnAdyvI2w3pKEACJWdZoxmZbd1DH8TvWWZkpHQ/FZXc95Jjn
oLUgPIYa1cucen7V8YnAJNLPGSGR3vpOhsL3kv/+PB8OKMQvx693Gljh5n/fvF/cHACqjb/FVDPc
TSnVkI1israTFm2RGPyKLB9xQUaWIis/yI+NvbatJ4EpICYvJrt2BfE1LN4aVzwEAndGen8pqM/g
v+UcjYAVUmuTldehw7uHXXUeCKoaCqauMr4sUtlYYwPhYBatCONoORJHVO7iU7qdx2I1pQjlRtk+
pslqYVyPEdS4GR0E71o6LqaV/E/TPBmN58+UcFU/HEOgxfnSwhrC6sPgg/Qa9AQe4nLjB9MfOiYH
JjOZltmlzWYEKkgB/IaV5HD0IUID1T1CUTKoss85dQ5qQoiJqMAH4+GW06bjwtW+Bs8znhnaho/R
gLKHwj6oPZqkoZI0LZOPOn2vaF2WNk7PWceoWc6GJ9mZCHwjVjz0D6p+NBSaESSqguItZ4+2KDYZ
tZzV0ZgQi9XMEBBPi549Lesm+QXo48yFkclnbc1bNf846tTOkEt+6iLyU7ETHvIVRrhV1nS2CW7/
JdtOnSaWUFUgNlPAjEffNdMljEFTzcnPOFRt163ksoZRuEjS99QZtfrpqh+ZGocBl5UHR3VPQ6mQ
g8agdAx/LTuk06KfMKDNSJZzsxRlVwdxqQL32eZJUQGV6V9v3SUS9y4lg8H+KYPIdq9gvRbBRThq
3ZmXrN0b0GRLdjJEuLYCll6OKCDWYULTyBYQp89r5JvSfFkx7St/eYUNQkKl/T472kO+SJPGiIV8
tbQyI2dgIVE1pPrMvqc9gRAVORhzfBGiYRlagkOGAo5WPwjjAXn/KLfWXPFAmy/ZNK4aEnQlDVhb
6MMhBeig9puiErMA+kwRE++gLWanMCbnio52UdH3iybeJ1yHpDERyQWf04jnmcmh1Y/Se9K7mkP+
U9MrBiH9PLWayJ3NmKg3zST31JAaKnVKjHSddIDs4/gYRBXSlDpaomP+7JTaLkRiWrLBPs5oUHb0
/8JOsP8Jdq2Z7gM78VNUnxK7XFvyy3AXSYdoFSxXmWLPydDzbdxDX0QrWX4L6olB6Ie0LPZ5djZ6
9JPypzHaxQ5jLGJOROWbFDiURffGceF+HitTvojhN6egk/GpTdHHQqBJQk6M4Up2E5qo4Xrq4k1E
Qdcg7u72bArpGXWLOs4xvsEB3O7GWNUDbmii2XScAI8vD0pzX7t7jck1N8XSngcIbg5S3XyMcDzN
uD/Z0Ik5mNslWFX8kq4J87Aip2LvB/W4z4O1hZRIHDzz6t5U7GGlqMS2zV3ar60ihLtqvM21jowZ
JQNQVB1QQiMT05tPGYpYXfA76eXaQFBcYOWZ2Pp2Roib7STIFVQoJtIJxIbiqynTtT55vMu7N0JH
qPlLXG3EJWHkDkhQgpFU2TpOvr0Ubn53tsWjAlwf75yRsHLp3k4V4JxcFG7d9TiziYBfo5FOMFxP
c9NtStjK+q3KiLnWWXi3AHGHiV9vodpmLV2Ab9sBknvL5RWgTYqVeAnp6aXvrD3V9XIIrRnNlqCC
NpodovYn0LgU/NzxVuSg6vAS9EI/qAKlL6LUbH177pf+HQ4/OhAGycC0riaPdcTKjhqm+VfTwrV6
vatY8AXACCckcnFXqP8NQ/MSDu5D2VXHOfNI5eNeb54mb7oYoJwAZXlynDpfwnTz4nebZkPiPhKd
3czvnJPk0WnWScHATK4S0r6EFxmSGW0Qgz9ImFpurA9wR6l263viGTuP4+wMbDfFIByljlhM96sK
4PyyPXi/uuv9OFO+cXMdUW4IyToa79bzhMjRAFO/Z5IEYd0TqCgb3CSxCpc8Ik5zeE4FIE5osTDM
GqPJjrzzERnGWmtOrIPwzJ3xjOmyN1OY1zcLhqsNvaQckM23sFTfkX51OKQTbJ7yu22fhOFbAZYp
2Q1xxZC5hYMIokZNu0rL60wiSAe0iuxyx4cJyfp8U8AaHpbuvY3lb0YQ7uefAnq0yycerFsJaVip
pcRMJJUr0sNIKuvBRzoSE5IPUnOGyFYa+Z64Wiap2nwULHOErPYkkIKpmzV/bC8JzGVZjJQ/FIs4
0LbJ7Gu1Hwbp1qIwqDuco7l/Hcdl2JvxfYwQQLCudl3tc+DXit14Pnyb/TMT+UzWsBWIhmWfA4F0
QYroQvYDMAmABZrJB5Q66CjyyGyRsaTS09p1qFiNLdL/Qj7ENM3NKat++8q45E6wTxE4T7OjyfsV
XKKBiqyDI9C3+aZgmlNTbsEjHnQ8RQw0yyi4xon2KT1rhvUQTaxLqOuSe7PMNyJUR/VTBzaW/qJ4
bYGtOtOncFhtcb4MCGL8dcEwibper2FXzB8a5mBh7PhL/Q2JszrU3TWevx1XrkrtmiEgl5HVJEkM
1Jffqi18xzvrHmspROwivtYGUUOesskXst908iLDr5Rj2MT+UiBJkKm0bPZ66YfDvxjtvo/IE2Dc
we9ovJjlv24zl18CQVg3IsXz3h2bMYQ3HFIT/h4mfpw1ymFOUF5hZJztRpnCFfnWDO1Dp3Fss5+W
/OTF+7y8ZmgtR2I6BMPeMcTGnH2g55J1gSWh5flPl0crkeP7Ua0rN3macUBTMVw4fYvd0FQgZ6BF
xxyidl23z5I+hqRcUT/ldrPL7Jeih3cGOxJF8nGj5n4nJQQKBMEG92RQ4qZYTdkIUmqJc2/5xUdK
uYBFfDmRGZc7pdF8oV2AO9FgSIBOGps53ygh2OJz6TyfZ8veov3QI6Bq+/RlOl6yooRf3zpPuYKD
RAjKI/YMypACMqRWa5f2ApMn7Q0HPK5iCFddNNcg+i4PYRGspuh7YEFFWezOqWtXZwep8JvIKmo3
lOEj6vnkfakRR9NfirQJEwAzvIUAzUENGz6sNgoRMy984hFVwW6pbZf87CK53tZkI5D2gCWX2RtX
cQaBjqatIN82LWxKF/IGCT8ig1JVBI8xQpKRue9VtKoMSHB6Rxk9Xyfd+tco71DPZ0HVofVIfhax
LxJklnF3FvaHxJ/uFnInFzdnEIkAxMq66QbbfUQNFTbbOf6RLZaFIfu23BFdZ23FBdxSeElYN9KM
Fiw9wGdo0kOYzYNK34WNlzSJY8gR+WF3oWDdTLFGysBK3EckVhMarEDtvQHOlISEx/qSUWBf5BgP
TfZMuuvcP0JyFr9nLZaj2abOky0jVsBaUqID5lgfQxapSuNFD05J4g8S2xiUU7Hbiq8cTckeUfbt
eueQOGRC5eDIdU6zWYKE9TYh7BMztmGEWrN44eCK/BMIWEuvkfHUaq8tY+AmYtVjANZr9lGGon27
nUWwnZDrXZ4RL9Jok4OLAl5HHCq7fNcTX1YtckljenYS9CqJMW5wkBrTVO5lQFtfo84oxrPusu04
/IYNBgCsvgeeb+E5oYf7QiJP6P7KJFvTHZuWWFnkuK5slwqgjssneuzRY3Qh0sOCmNEwLx87KY+h
2rVwjQbmX0a9Gtz6sbW+qYF7jfWua8iErXnPU20rSZuBYFuaSD75lne1OuZd4weNk+JsMfJJZLNm
+WgTEuKWDDsHjDgslOJxBhhPZYx4hnFZjrXSPpdX4ELrrF4c74aisdExKzZ8aru1DXYFWrBcg4H8
mdPcjDoiqmUzPmjVx1I4LfV57J46gcApc31x4vN2vbPcl06WJNnlnLAllN4a86bNEGfLO5WPaLO1
5CoTItOaOlCr98MAxbNCeSb58KKLOdpbHl9eyE2u7iHLDWbjg7jQpMIao1qWQOB8V0tP1jODN4vq
sQaR5Ezy6oxqWlk56i6F/uCwARlDwtXNBaKYuIg9ardUoQ8SxdAUNSLx15pXJisU/laMQPL0OTUs
mRW3poCdRm+VT38x38zxk3Y31pQW3rXR4afwBT0+e5HhLy1k54I0tn9Fg7oqZbzpOxTbg/vHQ29z
BMkL6nzCwZT7cwg+OPyrvE/SjQWq2rJTMrjEwX5rlMG+1En8xkvdQ2Xuf5MUPUKYXJQgEw1ESg08
e89z9mfzEHnZgw7gV47rFDKIw/Bw7hg6tW8EfJttuigHAaT7Gc1l0Txf97h5aNflYmcuLi4OZkej
b5bOMU/GF7DhbaC8I8XiOndmX2o5koGgfou+FnW3eVkeR5b+eUb2ZOZo+0ocJ5IXJ6zXGhY2ItuP
7sbMtS14bF4cg+IcM8HLTjhrMo5M1xpWVYGXHEYbYwBErgPwyqUtHpxXhQZ4XnJd4QP+N/oEvsgw
rw8VLt/sh7EBqHUHEwCeKsqwfB2Mx5iaD+GwqxK8VxllB0oNQWSsrX8B+EZlnIb+JRuKfZRAXKwy
IHycco1T6cEOG+YegTmGXBHz6pGYcqa/9DzkS81wZaavS2dvAfh54WWBMziLHKLpqMoZN4Vvtn8A
rtkmTlhIxQGG6A/aUHgXwYPl0o0/UXeZtHrlAcnF4hkTckWIiXR2CNC84UimfXpytJ1XnkOkzJe6
hj8YXBbwo187QLwC3eyookhqmFvhoGM2O1fZO6WMrWBwPYkOWnPw1WvImtcMC4dvG0PZwkC1WJD8
BO1xBg8Xu2vVEUb5t+WwOTwwczGmDbF9YJ+4DD9N4y02mWQTiRrQRTxZvVUL8kzhafC63btyddx6
mbCa9sdkonzJu17u1ExjsASulL2nILkEkNczm/tfaQweHuyUOd18ETyuBezgyofyM5T048ljOB/J
qh41Zw9jYS4Z95VnVXn/Qv0aknYDx5d8YwNGfGNdmnrZ0gInESMJGUYLn9KwkJX3tPeWEZJWs2pa
XgtGlaSyxjmxFG0YSPkypMmnfTTZjK2XSP5v4pPaiItrbxIaj3Zj5h3bE5IBkJKzXZtnCHfO+0RG
p37yik0j28+8IfnR09LzWriVLg2mwbox18vy1L7TojUwYbV0w/qmN9hzn68e+LQGqwV3aPsMFNMB
EykYMQUqcdWpHmj9UXQpgZTyW8yVHfNoZ0z0O/PfjPBxPRSMCnnZ3OS+zXYi/OdQJHCY8y7bXZN2
IN/sJk5wHdfrohu2RviqG+fcu5Si2gzMagNX0mPAGhuNq5seDGtvsTxsoY6gMjaq6/g1po5oSohP
jKV1tuDKvNtGtTrKiVkDauGaNH2d1rizr3bqPlfzzqXh6iSCjCXtHIPZeELIkv43/9dWMe6M6Awo
CHIavHKRHUKwapn+P4zG3/xmNBjcLwjW1dqC5FEZ8jJqDPUYahWKhStD29gIkOtTQPZl4oo1+Tbz
oBqD9tiu+RjGgLo6ZoIsCKbmV0+KHMrNAuJR2pl8lVEcCUsdDbuCzuS9ecX0UIXMYPSfVNt12rgh
fNPWyPJc1N2+NMw1Xttg8KVCnJOjlfWIO3IsnPtSN9fae1jQIch9a5xaLTuqsfMD2b94dexXFUOk
MtphuckhyxzMpw3iMhfAReSJ3JmRMOMCcV1QkAzkDXseOCdGjqpE8Faynt2Dc3BSHwcD9WZ4h9G5
QRcmtlhcsS8Y6q6y8mzRROcDO43pVeuRLJ/aJ68CYyOWT5353iXwC/COmmvKE46RtO+M3DJeYB1/
RwWQZ4LgcYb+xndCytTIhLb3HpAFtUptbfUPwkbblgfV7PTxUuGDYC8Ss5lcGwFfXVu+oi8zecI5
k5jRPi9V03KdSdlL5A4Bmuzx7jICtJEJt/RdXINoxmAaY/mmO9bGjoC8Uh5KeKZYGFLGShiBt91X
rv0yG1mbxbEAYVT2ta0ZVoJ49NpJM+Av6f17w4F7CK0XLeLEcsdau0LMmoXp0uBZML+MRblNZ23A
K+3RU86WrDFx0xoLb0PZwYbXymsSO784WFZYJEgPV1qXCNLE6957lB3iI0PPMho/dwmMzVy+R2Hl
u5KtKWQOUtZAW2zCs2RTTzDMUNsK9GmVFM46691z2hEIJpZaSci80FtCh+guvh3sHKu+3zbtK8++
cUm0m6V3bafL3L7Yi1o/99qANlSG0H20LdSATn2UGdqabAhoj8w0JCZzxmsp/B6RQA99Ieja1a2r
zmXJLiVvIUjMk0scqLFLmK9DjngatWH0DUzD27S5Xws+Z6Zs/Q/ojPNqwwxT1Ij8irzQ/CPQD0uR
mDeNNXcjTzoCPvIjngtaAMk+ZOF0cn8mtNj1rH/O0GTQghYRiBmbQo/ZCMsQd8YWJRPFIMb2nRGp
swG6iCmBBC1291zknCj7VWTar6jMvevpC68qypN/BavhTT889Es97GhvBRPnoEXSYfrM6/IYJ2e9
rDc6LzfiGtTpzQMvLQckbojSMxQyJ8JqAdVm85vjXvX+kjkHlM158htjmTsAsENcaS21SrV/Y/Sq
QLD1YZWzYFLS31KQBt4lQGpHlVAZC6LscWT4QRQq2x+XjXgIISZqTHTRS0VHyZlYNo5MBFt03zD5
jOoVVjl2+YJKDq1qdKWISwh4lFMmwtR9uxrFrnB8wvQAnSqBFaUz0LcApXsDUiGPOLGR8Xdr5O45
QlP86IEquhPz9xQKovVihOU6GOytzU5FlbsnstTKYqDvFqeGblPLL4xxlNQgjzSbcFyNmlzPDSZA
yAXNY/NkpB9mAqWEJrsJ4wsdmKK1mnKmtBGVnE5ZVcSv8Bac/Opm0WFpYQFShkHfwu6aW5hC2XPr
4AmBGFDbPwKU5tJehTouNWxNMn/ZLefPYFImsxAdH+NZQDmsjfWQyktlopFQjoiEiHsMZgmSqJlv
4KBgh7ghd5eAJqIIvxwgYx1Qq0lYn67xaitXU3ghqLY4zy3V0ow0c1tM+95jkRks2yDp8flkzfUx
hYbuyXujnjNh7KIQvn4I4wT2joVtvF5AwzunLY2UfRRNg3IfhbeCPhFvtOA582yfDLwpXHflMumJ
O2e/vIrlMCKR0YS4B9TF01JnmZF3nh02AV4XqIo+n8kPhCBEJ5qH2L4s6Cgnz/ck86gpKw+dLP7D
gzJzt5T/1P6Jd55+40OBO11D3JrmD2NaEI1NF6JoZqFtxuQktgl/bo8uBcpnw8fosR7k9SuHkTk9
vZOUb43ZLBJi7LZ7rPSw4sDPd7CKsXFsCdAF2KvgeybLO7uyxksE7MYMIO1P3ba14SpWS7v9Ev79
NwyDd9Xg7F1oaPGyvMt/ojDl2fd2+EmadyQ1omqzlC3u9JOAGPTjDY5QqiZgc3xGCWzavGylYbAH
SLAWCEqpjsVw8IbU9LBDsL9CcgmdINF4lWY+77xDGU4J68Eabkbd/3PrGBYC2jcLQMKgN+sOeNEn
YlfrMIA0hGfY5AmZQVO5zQNa3a34GRwEg4cXbbHRDdc2Jn0lWyLRXeGdkadsi8DRW6bF9V3198EV
f1Tko8kaXPglBa01fFHde0xUu7XTf4BfKfO9pkv9HhCjqeBKFf3HqCGyY4Mrogg0M5YcUcWwTg0t
f9db+9GG5FixP6m6bZ70pwW5BKoIedElAeXR01BVZpDsJY+eHe1yzAT44cvJCj1mtwJ7r+419RiP
pOYqgdapZYIhKfpTpI5a4XeY4lh/5cgz8hDMEDPj4o7pw87OoFRi+tMF4wPzxvVVanTgw335/xJq
qEh7szrMN10W4UZnkbqilRAwKT+Wq700p9V87SRbRR1ykt5wCtvopIYW5Qfqgigyd01qnBuhEngj
4Res1ZVw42sh3YNC6TdiUAR7MRibNRSDrfUfdeXeKmqNhaMS/Bty5w04elW3xV4C9tSGPM7evqOz
zL9jma5S8UlCP/Xdps8/6Ft32eAcasqaTHn7OWfAufTSD4N3H0x4gbXaiojljhCdJ6ltmFA6MVLP
7U9KZSUC9Hfqd9kynazcje4IuAxQiGyF40q2mePP3qCsrfAdrlkPoWiwIeOA8jzJTt8WFG0xAkUa
S808uU7dUgisoOG2Bbe1hubp7RIQoSqDoyacHxf6UmjLU4D/9Oisih7fY6q91rW3ARtEoXr38DHF
pdEGhCv/cLayISsApQRW4xuudnZowhcuiYJ9JKQ4psmzLRsSYPNgYiY3QqHc2cSfZF/NPO2D4x5o
0FTSPWn6xMyV/a1o0wsoOJBUB0pwmtIKStyADgRaQKV95yI+GAaqYBoSbyreBbAIZrKeW7RHihF2
S41m70bBPzcRlyH8FlSW6TAfllnCWEOQ60hPTYp2vtkftVj5Hai7rsQhIyxIlrC6Vydzt3p7mYB5
zDJBBIzIrC5j3v2M0Ucer2VzafpwWzWrrGHlVuTPsHp5UYD07V6zMuZX48nU7W08e2tbwx1IXkOu
dTxoeH3f3OFtGtqnTGcz1yw3Dn9CYz1nHPK023rYZLiTD0oZ4AybQ679SbBJ0d483tMkmD7xiEvU
NROUlxSMlMpbN7hdkSv6gaEazYIUyR4AO00DvzH4bm772J/6dlx5gb6rPDbKsRmfbHgF+A51Cg5B
hxRZdPfQZvtrA31prxJYyiHylc6E+EoVokCjnvNO7mMRv5apQ8B2VvlNCwMk0YxNHTjMyZJjzppd
BlwhXOqwadGLq9gXo1/S+sUYK6DrBjZEM1ij9jDqxK/RUklh1wwm8+quavYO1zcCcmGobIO0MfKx
wTMzqMdRShlB8w40o5vowzg+c4UB2plboc4t0PstWKUfIn+kQwoRalQeWuviLGdMcY4Z5P8keO6g
SAzJ1iKC2u0MmIYKQgLpaoysTZnor2LGZIVs51GATUA+UA60flqHeLkuzj0Zs3fvojCWcKMQCUTD
F6G1AbgM+R0WbHhI5Mrmv10gCNatxHqMtFcIApt2egxUuW+oP8vmxWbcTQEOvUJbu0BXNV4ZtGzk
fxwvITYy+pfAK5H6Ncd7J97aonlsYF4lCV7glEBxexY9AYkJZlHhByhYhS8dDsco3sWABbyOgRr7
C+aboe290Xd5Na4fgNrXzGeLt8L0Nh1semcetx4szAGod/knbgTifDD4IY0mjASc9NR6xdHIYm6A
2qg3p00P1NWl7R1HugGztw+Ci2VYu8L+hOBi88xadHfK6a/qbGCM5TkU6JNCoW1G47npmXDKGr+o
5NK8WTqz7AHeZyoOc95g54hrk7O1M+NzxqdNCPRQGKtEi4DRQ8zIS5BKFGRhp3wv+2/y31LMwkbv
47cUNglKrbgi4gtpQI8Mpa/ZeJg58qiX2mPHDkKjldB3Ltwq6eH5qbOtBUXJlAbKQh8L28VgN13v
Fv9cLbzrosWvmwEPAFVNj1oxZKsihnuge4RAVexnRNw6iTNCpd4Lk4Kmdw8tdMP6N/budCfL0I0y
1snUU9y9Ztl77n4pBsiUn2HE+ht8XEDWWOcLvXUfmh9pyoMe8u2h1HHeQ20bFoIL/zOlZaFyeiiE
fbaBtvt9je+JLc8RkAJJLaeuW0gamQWvHGZHnNlrOexd14Wuyva9aFZis6xZTfpuZsrV1KgRL80m
A72u6Q58yULrmnhbRXe0zOd0QrqgudlajhcpxPV2KQc7tR5LoFQL9qIQ6lzpcBsL8DdrYDxBZSXW
0Wh8m3r6KlruUIxnsPep4c0Udth+D3Slrs6ox4sQhhpvUw+kX4Erer6mo15W8uuJVeK9W4tLtLwk
DNRN1guyBXGS+UEHwu8NzOWNYd2Vza6YxzVE8DjtTyMQtrKNHeSWsYifkzBCeaYTcJavQxUTk1hS
8KzNXLTOamBJc2R5rfl2uLuF7nwzUoGtzK3xLDYj8vFqQzQa9gYFbJmb696sPrtqPIA2VJNNOVrf
hglFEZAEOfm1A6Q0K4zDkukYqAm1TMS20o2H45M1nJEnNEv6U+fF8y5aYB4T8VTaA16XzW6uWDaJ
7omb+lN1ncDDPOpfDZ5RTDuMkBLApoedZylaBD8hTPWv1WiQEeKPiI5EuhgjNulZ0teaHF491I46
6nc2uMXIZclTfE3RnpXlVc9BZXoLDr5+rFsMaqAUHmTo7CuO7Ur2H4DFFNsdnUXUjpcmdbi+bQ+h
Wd3auoCTk0zXsS8elQIFdBl0xR6AtNYe3J+ln22NZ5m9Tw6s42BaG+pSRw72yrRWZMV8rvEhSnYM
GfdGUV5lHmyJP9GMxEFRUcZET23FotwI32Aw2Sku5J9Ffy0ZipPzAljUwmAoXMANHZRvDZzSEtR1
bEZkbxuYBkL5NUBpTCvVCMYSzCvHwDdjqAeUbSobP0qC+MzswRnB7jxtOxoTTUXOZyM+1QAVGjZ+
LYttI1Fizk5OnX6N6biJYGPZs/1Vs87JXjp9e4PB21h85ew31W7yFhg6KyPF8pTpf3AYXNjIRgeE
iFkgIqk2VEp38vbx9F5n2QuEVw/vv/FSTrovHZhdMe491awdlBu9Oylgb4XxdwTAMsCSt+2znk7H
ImTMmABnzsCySczyMYjnpQv0p6FGrC5j/I7KVuR0N/EeSjhbmr7TGDQ4hI2UgOVUa+mAOlU6W5Fm
qvsE/b9CdvvKZdsqr14kWlX6oQcZjIenGX0EmsHeqg4a451u2g3IBYd9By89/wqoT6TxIe2W1VPk
y0N1zIIQlg62JmgM0Oo5jfUzGhR2EUx6T77O2CwihW7vIyO+ojiXx/cKyJ0MmzffjDmOetsmW9t9
blGMNF386appeEg058kwEDKcUXmVf7Z3iycNEBRbj5b+KQAzEquGPZEex3Q3hBlb6G+Q+N7M2Nhy
BTdmeWSmqSqxLvlRHZajM0JUsPSliaSfvfIQQYnGbTeZn4OBriZxlRO9FuUEXwNKD8BenN61SGNz
xGIy0x0cGDNU+S6DigHekh1gZRPH+6Wvd0wCATqxIzsR40XFKcXtvGlZKHAIC4QHyNPkawAyG3XX
VJu+CZu1zB4B6rL00mbjGxP67Uz/QtoS6AmgU6szs2YzdKlw1okDsZC30cDxmmHFF+pF7xw85qYt
xL2hmjdhHt6Tclq1NderRVxvni6SGtMOwkMUNcfQy14HYUMtLWG0dqeSkiyiOBpre2sm8TauJ2gG
Lvhr5LvURnFySkW+sedF5FiHxtfvptJhmSHaWEPx1LsIYEQTM3tIq7CYDm3ok17/x9F57UaKRVH0
i5DI4bUKCioHV7D9gmy3Tc6Zr5/FSKOWW+OuAJd7z9lnB/4My12HNVG5S5lA1lDU6YJGDFVgkDEA
4VntIYAtmzcTpJQL1gcoMItb0r+BIw3gxhnnfiohhEJbgpdVhfcjb6xyYka8j0gWWxaGOxgoFYTf
urRxv1sgnwXcXRjxtXZDrDdSDUmcHF3i1JNyg6DaU0zCZoauBO6O1s7MClcMfDJVNGqTYd+ix5Dk
r0ra+31M8XtU+09W/CoeX5CSBwvtgfmZEjlvzPNNpHIMsTe1FPpxMvLSoznCbcbyqngFDKEzWnXh
PumnqscmHFp0np5GYmYs7O+z41+orpLsH7bE71Uxs2QUZ4KQPk/d/8bTHC8i+N1KsyaqWjJS2v7W
T/pezIHSS9huqZjsmwx6hxUg5PEn/x/FFbg1Gxkgsz4ru3mu7griEv0kKRgbxs9CQU/kqnyfsqou
htw6JDbOMODibg/v+lADQffmP6xDJzgqRVTaFXy6SgNjFDZ5R59jEW5ngXYtJ3VEuKyJRKX6Xt6Q
Ob0rKs5oTnsxDtzO//YtRi0XcRmU4wYT/+VB5UYBGznIQSe89cJZYKYCrcccriUJ9vX4TIrMCU2m
LT1c3ok8R9gs4YSWuci3fU14VFsS1ohDo0IET2VdxNLwlFjxmiD5CqCfTeJaCPFXZeAhcr2LsDo2
WrVp8NU0s9TOpeGAMicoSAqErlP1YFBNbTM69ObxodRfBePgMPmzfB+ZaLWhk7CrhcS7S8AmmLm2
skTK1E5p4O+RThvRV8aFvIUwETAWMPBZTDI63dqAbMyOUJAiKGE4kV6qQtuAkic0eANVrc7xLDEi
j5HIDxlAw3Bue0rUZO2z5XcDvEOLiqs9sUDSXoOXAOFs5viMmt9UmN2KBi5AQzmryVmxVtr4UrPW
5qJJkrRJs+iSW71bq5iHJmAsFBVStLgB31QYjZr24Wu0PeEZmh7Up0OroaHY8Kpz9bBMC0f2XcPv
TdCMMlyYUsw2GuaaUAeiEtbgt8QgSH0Y/bNjGytbmAvoCkK+tp3/yKg3gQ1lnwaZawQ1Mx72vf+Y
9W04nmK2aFV5TyD7ilp8NrjEvShsWbJxfKpRxwituZoFwc4hWSCpo1gZIdSK1JgZPkYqcgF0qGOz
zctpN8NqlafgUHLqy5DRBcamfTHtREyCBYg0OQGiKocLG39INwZTbfFzzyMV//GrmpMpLtszVLDw
GnfX1LqCNGZ+SvQwVJFdLLwqEpm0Eay7P3eGsTPYVltNfOiWBsHo0aUwcplzVLoBmv7JeeJTeHIk
bMSSLFJXuvY6qRvhI6VbZQczML2SSvoZaJNRvIO45aB+idCuyGjK+bqiQVWP0kTnYvQWCcbI5YRT
QsST7UdvZn9WwzcFVvGIye2IUC31s1sLTahMNE8wGUbiX4ssoDUA0TYqrFlkvxDS4RB3MpwkvL+K
n3FB34kfNR1mHAvNR4XB0/AUwC5aBArIGjrlKml/yy1N40OLK35pJ3xIMco3y2rvWLwTQpjmN4H5
O9AE+xRDqdl6Aa15kZsA4idmGq35arC1ku8x91qrwu0CgQdsshLu0LW/WcqkNCLakh5/0Tng3J17
VkyAIzelPtf0M/L/SiTREs8dhDUB7kz58uU3CeKyZvFswYLssqe6oC/TLqt//QbP0mQTIjCXtCe7
izj7cJiCV1cjDBvpRRrG8xJO6FXNIAtmKxdT0Pd912LR8NKLf4E0eXVfHRU52eqLOI7lGsAnK0fB
DmdxVzRPGU7IUtKOxclPM+JBWVjgSDNWy2VlnUI45A3/MrPeuLWroqgdGT6EVr0nIEsJ0EEzVPfC
NOIVZSyfH0EJGjU5Vy/LgjLZ/hqDHtjs9qq5kNBLL7AuZgTJi6nP0haVkjdhKc/9MZjo1vW3MoHl
6OVeMk4Kblo9VRU4XM0kuCz+iQoKY45DBVV+Ox25V1S7Bn08Krs5O1QNo4YBmQ+59PVT7t042CbM
KQf8E6bvFD8fQst4bSHfUFHZkJ38kd4N4XJGnaPijSPJrxmbXDM3wOxXNbMuo2PChm+9tpcDx/qs
ohsjiKLv1zF8y3g9f6jGnbXOc0Ao5Q8EJZAnFNx4mMnXRsYelsYhHterKbzV06NuMyiITHKl5wL2
jXX2Zsqqa6hHFRigqr6a1PJQb/HIMoCgRl53QrNB9yb4CNkn4UcYUCdpR04+OFHHaBFqMUgBclHZ
2xmzGiXiYr+4Kla8biyUbtcuL2wOavobAbEaeH7JTtZrj6iBBqehHKyDJZWPs7Fl465/lwUX9Yv8
3ebzCxNI6c8CIS0Am5YAEfqSN44wZgAog1l1YuDiXsIvWOgRlO1alvoUqZ4EaKfiqC6OD/TLInC3
ONDrFvMmMB3Z7D4hS2b/n7owpQsEGEx98wbox+l0cWvxPeuGRAyw0gDCeFSS+61d6uGu5BAxucOK
IRxMGJQM0HKQ6Gq4LtWExk5SUaFWZMCmjA1hrZoKJRBgAYVOP8UUdq7Uwb90C/zioDZAveoww2PI
tslHlF7ZdxWddDjkkZtH52WHUeduX4rtinMcMjgivAKTttn8l2LTa+RLUAOaWxztzZEbKwwi3a4r
QS6s5vjl5wy4hx/FPBWWgRk6R116CxY5Y46EJIY1jC5SSVyd3kKdXlNd7JIhs1mt06Rv82m2ywja
W7zwszFbyoHr/EPGphKgsxrDz+VUjuWfuCD2rHQkPq2o/BSYEzSYCdApRRHbf3Pnz6i7+fDKFQzO
Azi8JdMXmXd3xuY45lQYrDzoqM2vwIFtRr8JiuggiJw2godFaCwE5LF4lvmvjgcGFTRR15zhDPCy
+Lvg9GKE2ksuPXac/BqMTfh7Unz5HFYtgXU6BGomVVSM+hUOBxkfOQu44oQrmHSMVc8qWgv6bjKe
PVwojsAVlMAGtx4Y0xWWVpn0IVRcyfxUqrEn5PPFLAsHcSxqwtDKt9w/czLdple9RumY9SxjQiJh
FAwVjHYdE1MxX+boYS7HFkS3ZSqGLJp/FnAC5OofD8SsAR6xRP0HvB7SEnFM8NPuOxx2ff9nyoBr
AvIsHNyY2wZy7Pmz/i3NR6WPof8gFLaeOo1pzAy6InSpdSbN2i2HZidTZhDNayXqwVw08EawbkS6
IvCLTuDAsrYFIOGy1AwOgrogTfcV6u1+go9UQBZOEmrrkUkHMSWUReiJ+GKwX9NmJ0L1Ro7DNW4m
1NiYHaF67jeV+vJbbE+L8RQ49AN2SilHMIuGZ8TgZpxdhgy7hQ7cKl7N8BKTbw1WGDdNoL9kFlAx
SO0tCvOZ5dl/jlPF47iYJ8MZX3YW+SmJ5mZieFSx1ZVyuRPxmmRxmyQiNZDVwxFu81cSQy43rV1D
H7o87CkCYXqL8bkURiPPkg9dtFTd0SfouGTCXTPtnL8X6tQCmrdCfvS7C/RUti7dOJR1dFEJ8sbH
RZP877p6GTNSxAIfXnqllHtbltTcMnL+r4uFw0hFRpFCljxcYZ25RUiBEwK9QKhbp4A9YVU5hYVD
BptPdax+La5Sjc25qeEbAdys019E0l7Duy7HxsIfWYg5uiPjUyo+VQC+VvOWsC7uGtL6PZfWX3Cr
Bf8F7EaRpRqrRXiV0l0LkqMHO79X94IJCJcSudseO4DTdhx3wiJIk2nlhXiL2zjdiZVMh9LS95QH
to+TAQBAFiwzqneR7wNaWEV4OGC/jlHVsupoCYvkySoOp+fiLZMC+A/KUcK6o+sQgVNudIx76y5k
4twegn46l+lNsuI9qrk3o6c6kKpNLkZ/xfxVIEoT4SEO860yyCwjZiRAVjU4gWCjr09ePCJ/JTMq
GDCAWdpKlNwWJ/X4UEnuO+bnyezl6IlaW2jvo4ZE2a0p9pN92n+E3bEZz0ZxV5mRUWJOwJr+6EA0
ZUOedBPYilkfVRaXRy7Li5bVOyVn+LEeOQaAIsqXrn1a/UeJKU2A5TEu2cm6iWyeiOE8/uKnMSsb
aGphYisQobF6/YBPG2FkGG1ShJTBgcnBwAgH11UqbtVN1C3zhjRDZvLKcdmei68xBL3cZoRIUVBj
Vs5A1AT3hd7hlKgUJBAWCC8IzZb0KhYUg/MAv+KK7Bm8aVQIty2TvQbv7QBdYRN6LGxnqRFDVd0W
FDyCahBvcVXfDHGNXUTX4Dhgk26AFUmXrWG6pv0B4iryh4eebXQMRHuOUe5/Jv4ZOhwU6AEB72rS
cPXFj6ARg9lGK8WcT7p2gO9TMEsFxC8+4krbNUK4VUXSjcDPKjNmcEMFkShuwuxeTBP4Efi2trZO
GJDGbIbKrUKMvmw/ut94aoxDDVYKSon3cXzyqY14aVgRUBoLajv4DmdqEdghIjJ7WVuTgjDGdHHV
PqWNsop/Vn2zph+LfLUAALhS3nPCjC1wMPW2EOnfmWVCt4P6KFN+/9YsXzbm4tcSvyWdiFHNWBkM
BsPEWkHTpc0QcC7QCdTqc9oqstFU2z8Vk9dVEuPWnEAzL4E+LCIuXWZW7F/LNlYuA2q/XTc9AYcW
UVEojfkAOoG3FXWWRQgA2uuQ+aBKJaoBe5gjJwOiITpG6yJh/GZg/suZFfUX9AKvjrmquZrYhlbS
Y6KlWQ3/yIDx0LfgVjvqtxZ34sHR8dHFTvst3U47hBn+kaCu4p6WaINTRgRgKgOx4axErgf+P0Nu
I8TYKTHbOXTCgHyTKpCAYjNnYPdNO9kZ9IkhILrSXRXhLWT6HKuYzYhnXSRE03wDXlyV3T6vc4JW
tbeoanZLGy9L6ekM7d2e0XCU8EQJ/IV70h2jUzsSC3KaIPMqmB+PC/8msJOh28fswgH7KxZYfJzg
sDAiFijI1w5phv62eSUqBlbxTF410jh/UwVI9MJ240PTZL1D0h+yN1/bxObg1iIUv9i3gaEYUDPv
7+FfMcUpseGBCNZXzTt7SR7+jB9j9X6lROlhH2ogUiqdZiVLuw5QWjFx9p4WjXq3qcDu6tMyEKAn
VDBBhc/KnV0A+1IrvKGVCSTimVf9g8hO1WQjsl4Sz2F6+gBGJpPSnHnrnzZ+0zmabmFi0Gdg1DfU
j0T5Ntpho7J/BR14kJrYjenCFAlaJ0S0RmRXhBLDTpptpU9HvCdaTvDS1NaIYwlee5mKvi/bU6yR
Hx2DVjwV8lRCvzyVZJ+hLsGKfiFLjjXsil0LkaQ3cLoA1JfZaeU6uQjauYnoa3WoWJoKPxwsdrZh
Jkw8NEr8gjkQsfhQmZe6SmSN5tQNXrb6qOy1DpZDYrmqehN/JAsN20jWxhA7OQUVDwRHfMDiHdil
RHCbhnMSthHuqyCAXQrC88i5jjobFXRLEYKBQZeESjlc9OK7oDmyfA2BxV16gNEVpmnpWzPvLTw8
42EnwwYTaAtK0nGFXSLsNJz+2emQQ1LOwmDEw85/k8HblGagK/yysFybGAdg39PUH+w5Rvg+4ZPV
MUXjYAe+6uBSxrq/LuBTmjzU0aKSnWdMzd4mUEVD/w182gXEwwW7iJn/NQBgXM+6jNefCYzKKkbQ
wgkoZh3jHeSfxwXgA5wOSE+HZkPgRiS/Jlo1RcSAA+prkEcgRr9mcAklndqBU5Re04o7plUwLv1H
qBLFE/8ThnEl4wWRk9wQcKrIenqL0GGHrVtpi/cWYy0xIDZEhZuD+zDcuFlnsLKZ36nHqMJrWjfU
aUt1zk959mlYrmLAhuBZt+IvFYx/BF4Om2OjI4cpXrq0s5Qnm/0G0BDlVIMfB8FIAOYzUwZZ/Ezv
0iYw9nVyGCeVVL1pg4GEVVAomuqJYyf60wbIx78oJWZCQPVzbO5a3cV5u0Xhlf4w0Si1r6DalG+9
7obTX0iueXAwdZRcpyzFrZDv8UY4XnEVHxoRWpgwPaB1QcvRbOFFONNwxFYDmhxFHQ5Okvydqw/k
8mriGsxvaLhZp8ny70B/8w0ITon6IGfwC4mD4sijQmvwBWKyAlM4QOdGub6meMmnf0Dv9Pu8PFRy
RaMpopKEYsJwZJM96m/LuPO4TRarkFYsn1+LmlwJ4gO+JN+SMC8zYOzuDGhgCZX4wBPWEfCJc4YM
XfgDGQTtwr5VGni8uidbsAtJYlospFc61VAUvUJ47oTjCFCY3aihqPFqjL0lJ+YHQDfyhpANCxNu
hIAcckgztgCgM3a/vh1XDyYdbeJqBVJOOzpPr7r6BRrWhhtLv+jQeH9n4lvYXOLs1LefZb8N3kKG
WG/iiyZUfqWfzGPxl3/wN9oxfFMYz/5xVmkUbeU6A59bDGRWA+09JgSou+a1ZH1xiaTnzIdbMB6l
x4NoqC6JRfUqq4dOwyfTpOgKMoi40OfUHsDM8IbMiVsnk44xNybSSV4yKtA1epIGtUbZ4MSv15u0
RwwoLohkbl5r7kjjWiurGyidMKRTML35w7qjyU4z9neZj+GYrK+bYHYWFK7ESaBkP57iIwpP5Ael
Odmtih71q6QJmYcnwjYTC9EZXpy/hKB0nOV6vuoXoYnxyBaVWKA7QuSlOHT7mHlWBtvCRg+YGY0Y
31EX9SYt0Jgwb6GUUM4V2CAGLvk8YGCEr4PGywXhDylEM5YWbeZ7lc1aCCGglSas2sw75bXqafVw
GsL8qIJCoZCyaN3h7E7J9DEPSITZe6qx8nKWeW38CDrKxYhAB2ypg5/B7F2KjYSxLEzxMSo2Q+YW
bFyQSNYpCAVb5qvg1aLZd4ZuQAe/MpVtTe5TKtAe/Ywoo+AemUu/o39XqAAKkLwaohhE/7jQ+B7P
vHhFABeV+ZSXvb2jA9VXGeDrrPqMWXdyDODJCVolBNmOPx0jI+OtpQMN2Wxy/aEb/UZO8B7EKMyG
VZFb0Ps48FtIDWbxUnM8/QrH52It5VXAPLVEmSQlF4tKX8LpavZDaFA6RlTMrNFnw1xLmTAtOzP8
WujZeK1pJF5m+ofMQKWq+t+m6G3MKVGp6nBZYftP2DZ2MgqdPLx3TOGSat/120L+jSz5ZWhg8Wj3
fEIaavhlQ32R/G3Hozg2HF9xTz81h8nNsIhatT6XqkKSjV9kWu0c2P0gY3REvdodWpmU4cAtmw1w
JoPVeMRh0RahfuaO8Rdi8smqGm1GM+DOTAYxPVmfhOIXCM9AbEjTxpay9cGSlohF3OJMavPV/1kY
Dl8eN8UER9yAfFSaiACJY9Kye2KBleEboz2SSL1EDc9YE2GxP9d7XZvf844HnhDpvpuRBe11fUDS
T2M/XlUw6TnD90/zz1kgMS2e3xaEKajeLQUDU3WDA2T7Vxr7QPkTGI0IlXqoUf8iwCo996fZjHw6
7Lk2OANgEClBItwrmHEl+aeFGM9AmS08516k3//Ez2CBy1grVrvhsEc0WqovnRZQfVjRcZzP+rRh
MKhVb754DPCQTvcJQ2DJv0aIvhFXgduk0OlbibiPMPgs4uJaPYI02+k1uxHmhYuw2yynV6Snbsbs
vVmOiCh1Q4regLKOISXEhXWRneP+YRqPbhMQd4AZZXGI6IeBwRroqvG8wleNHpORjNh9BCws/yPQ
4uvw7IaPst/30cdUIO3R1qXA7A29n1ET6iYggmaKgNwmOqSW6epafwYRwfDV0vZFcph6V5wMN7Ve
MUBZXuOx2GOeBp0EHWnBM3fPNQSG7xSUEmOHPEO0JaPpqw46jNwVuZEh/PLZsC56VFFwKccuTXCy
HgmFK9A0+Y7qhzWA9eCNrOeKJzsuy61amMd+uJWKy+xtn6pwm+WP5C7gB+QThpnhLYjr5tD7u2FA
9h6tuZBY3HNERvEhmrSTQPTcQPZRl+Kbye5rCipQYQEYpu46otQqk2izXHgTcyezco6qg1gdeotq
CXs2OUDrQykXvheLE0jFgJE5e+4TsVx8zJarJbeQx2PG5Ts9h7qjGbfpMwUr1JRHDjGyba+1jBsw
Ex/s09WT9UYeE/YKOcxg3Lxp5z8wnq8gS6+Gb3pkHybHvILk4f8q2+g1x85I3DvcYBjlf/7DuMMQ
4z+TY+gXvhUyWOZIAOaP8rM+asOqw4KbbuWj/2hezUu+6Z/EpkAiEb/jh0K46goat/BDmX5iLvdC
94F1HL3o2eTZRM2frZfUKXQcyJpW1Sf676FibbaTbWBlICc/DSqQBpJTCH2RiXKYa9h0QWYKi7cK
qhMyzZVh3KOhWA2QZeKzzIi9ZRDeAjX1LUN+jAtl44TxmJCfqS1VZVipCLVzWsC42yGhipGBWKe2
AohQj0NMqSrgfzH8mJlxk2TUiDTkj5pfGUki9zrhPuvQ9CG8ZWGFIS7GZILHvg8LLardsfckfQsn
DuspG92BrO0QOLFi59YVCNThZPdtpmv8dsyKNwl45v+e/XgHOUiRfqOc1L13Vbz28YHfSeJtZ6wp
aehdSow0IBmlu7l9pyluzAHpU8RArz62hN+o71byGwXgPHP/GnA2T1hJQ/ovhRmat/U1gl8jCNdS
RWLFzOAUCPImD1NngpwfaaVrLWYq2C9GMmOw6jUAaSmKdpHoFQYpOeclQestHCRKpGHKL7XenArO
365qbOyWIKA1se7lPrlnN4Z0hVBiz7Ff3mDs8sPwK6Ybvzsv40FoclWynxvaQKo3BjhkdNPQB2x1
xGLV9rJm0nX0QhMRQLHHbNhGdsdElSEGdxwPWbB+ix4JbJooW9J+Tb6gI6HNCBlcr+uPDryA4R7W
v+GqwYhXhGgXGP6qKrWtEuMUXAno7C4T2iN5vzz2jSYzXUASCNpSmypNzcBycaRH8obrdrfrLW3d
Zz9jmnuSBFOvB2dc9Hv67RIAfZRF7+QNYyuLrSSONKQIGIx3tK6ksS7sMJHDXozhiiqbRpAY85JL
rDwoDNhZhPowjg6VeIAXSkPKDgabDBNyC/YLHqjANPGnyaMrFM+oxDcXl8tqMxAT/PAx9LqjurQt
MqurA3Q3q7mZM4RonJakPrEN/54GePDpP4VGlMXCE0I9LX3xlglBqGYG6QLD0Vb8sPB+CjpyZ7CU
SOufLHnmYeki17o3iOlntk7AM2qWdQyiKBvkk/wFdB9JsJdp89Z+5js19oqD2+W4qWAqlYDCxEmx
rSD8xqnBVrw15N+QeBat9GbpEGRbzVSOGu/CKzOvYn6WjmBKKh3pJ8Rmp8is9YiXbYcndAtNdGTB
VMRvLzSmnpC1OD5MzVYoT7pVLBZFmwRyREl5YLSRLUfZRonJSVfe23Zyx0817i6tll6kmtFSWHq9
n7rmBJ+xPCCI9AIQFzU7TaDCU/1Y/GfIAxAZpOJyNqJDVWkUI0s4hoQno1Q1Lf+lWtMlIX+4Q1Uv
9wtWsNHyTzwqFxZynvDBy988Mr8MBViIoPd8WAXkgZKP7WU1pIlPjaQ5UtEwxkI2pIUKXmFYrORv
YwAaZRBVQ1ytRQOfqt8pj5HVqlsMIov6YQxQPqR1RF0Cf60tdEcV31X4pkqTHYlvbRmfDVLghiCA
U22340Lpwxcz709IKa5TBUaRpzcDnYMin5S4O6iVxZgVt7KmPqpZcptq65DxPKQWfVnnqEgg0Xic
C5zC8mW0lX2HRbqLFu8IZRP201oyoWixR1nKdK0mAlMG2S2l+Kh0e3Ah9THXzQbrSkl+QCpist26
WCytSoFPAju56PRNqfaXOjrNguwE8gMfAdlikLXCFXQaP/1nSm6tJnr6fJVUCAzVyZTmUyhyojHe
nIwPcWx3w1TtRtLDI7k+KVLzVoReBJM+LjivCnQQ0EHGVzdeLZQ8wdCs1Z4ZWOKk2uBGk7FJ6eyz
Jep400EYTfGP4gURT6ZMWgrHKLGIO+kiGTiIE5rOGQrLUwcVIzfC3F25cTBpVhkRcvDzi5l2z1FZ
5Xhl87sQmplMrrJucMTYwpQFRwSSqJRHCDVsxAgTtrYt9uVh2Td4evG2Qu343ZO7ZfwDASz0Uwef
y2DfsIjVwzExv8vTBwTekQCOEbxDxq5jRvoGDxqLgC2mo9oNJEyKd5DyLNuE1QhlHwwAnTRbMswc
fCrg6OWXJt0gZ2KQKxIAAPkZ+tIH3DcLkSgkdJhYePp9w3mC9AvmFn+Z7226Y0NtocAZMDVsnODV
7ch6pPGDLwbsiycE+kKKasFTCBhkX4hdtFaw+WZYe+wtJG/0Jw6BtPSaa8ejFUKD8cJ2r6Bnwch3
OiDhhJgoceoRSaVsYjZZnvvZblR4+kc9uggI97QdzRTEUPEclddpPKnhRSaTiTOi5K576rgb5D30
8yR12UCizh5UW5EcCXLVH1ZkTOLJAcSasvdUw2kk9mbs/NbKdGPALGmrArhZuFjqJkSlbzgKrKnB
sxCvEV6U2P0bVXb+AXKCl9i3Bk0cHskMhwZ6BgayhDun6+EHjWM103CRLAppRtqT9xHBntyyPwDA
5Scs15h/ZZvmvvTYrsT8TvBmkvwITKDD1HZ1/6vP7y0CK5MAScH1sTtC4UZF6ERM+tA04YfN8kLd
aucH6V/0hR8Y3WFGDGP6ryschAa59VmzSavwAXaq5RQGSNQ25NEH6yXUtd8Hsjeou8w4gUz1S5T3
ilnxNl9QYNi5lrGDPJxQ1Jo272HdDRu/782MqnYtS14S3BP52Ci7BGS9fqIyi4MTYy4QMT/d4qM+
gJvNHWjNm4pzHoDHzCrDFJdS/Y1eAtyPqYDMZHKcveKn4OgFJzrhL6G/mXd9uAcDjogXdmrKEPVX
p/IaGV1jfU0M/OxaxpHvNJu7GGNGHvoC8fdeBQEyN1T/cuuCI5XTKjhIkotxDNgC7V6wEKhRvKwH
YYNEk+Vd9hsohEzvKEEN7BX6rdHsZTK+JgAZUOI9yYQJdocl1Hd2bC/6rXBgzNbh+AygaomR5Snf
JImTxc1eizN+J3l16zWmPZHUY9owMfHMjSngQwflcP7/z2J76NNNa25zvDwYJToDA2GBrQLVo83M
MoWkSxPA2IcTNUfvg6eQW4hnrGTbBjrZqq88GWXNk0BppqMSNfARZkgmeQ3pUHjJI26DOhUwzGzY
VnHZQrm+URhIG7eIoPrGw5FjnjeL1Aez4hPMgwwUo9t13UGEmaib7yG7XLIVAjfpv/NpnykwWlwk
O0yGrdcM4nWN9jpZqkj+xg2prW6rMGnA04QCCmYMQ7l1TuwJIMR0MkaitQGaOBqdqNjyTZekU38n
vBN4q9wzYmRldKx2CNSJc1ppQ6zl+gOVahU88YuuXZqBUPm1SA4CvhhkGhhrlqaK6ORNAaO1vBZ5
PUYBKRZYKI7XCrcXYZhEa4GFKZHfBi/9Ax0uubb+4oAGRgpQQ+vVATkhCETmvZJq7KrXuCLBAWSp
D0AfoGIX9KRzicHQKvi9qR9M3sKv6V3CZrK7Ba2X9OxcB1N5Ji0AKCZBbqU77dHaije6L0tZjzKD
G2Rt8pXuSyEyQLer5ijXR2k+W/IVB14zRBBua6wY0ZYZiLM1qHac2BjW1NxEzYGnuHA75EPEvDd2
sCQgniJpdyN2WwB8qd30LzRrgYJOyRkurOdc46y0ey4pmzQ5zIbDTH1t3QYU9MA+oCyrM7VvSRuG
iwPq5XndfbFRSN8wiJLflCDJ+I7pPZS7X0yTJ2VVT9zo5d0ZI2Da2DK4hCZpuISJ8+R2G2yMmnd8
+SpEcAp+IGhi1+H3MncBzOs8jQgB4TYbMGmPF2Wys2JDrDdezLK85yCAEQVrAvwD2VyE+0KzZjvk
sZtiNwKnZUVd6QeBotnSiV8JRg8PEGgg4WwjOYw/5F8Qc1W/cLYoUPsF4K8tY53oCICFycK8xdw/
IP6t2Oryply4dQ4/6FCt6a9pRFH2YKUFGAluHAHUriXZmY4s81LDYMg2/2Wshi954cKsysYtPqnD
hp7GY7NIyYj7YdzNcYFhPc/uNkJxxlJD1y9hoMXsgPnZJkSw/CNyidHHrIJPy+Eg8+gyyVnmCfEa
pmZgpbIDewHOnSCuUuQHHiL3Y4x5O4XmeAwM7CJa/NOOZUpZLkwwAZE0ytjF8L8AqoD5DMLAe4zZ
g/dMVO05uo3yv1b/0kam/DyAuAmYjbwtBugOzbdm+Zj9BF4MibKSun2r3zPkryO5Ht0DYn3NYOeV
/nQPZlEMWJYAS6VdfupwE0PLeaXk5cvidsJ15pw1sIa48NRAlKRXA7nkIRtfVASkDur/1O1wEc/w
Pf8ZDqVq/4oe7R4ABtE6PHGqWnZbSNC5jK/lBlUtlLj8bXpwW2ASxf/Ep/pl7ZNP4aZvp4/0bTpx
P0A4pQBl4BouD+01/ov469NJLpLuCz0iv2L+ifoKUsnoL71muozyDhWMFXUdE+7CxG/Hgc4OOQau
1ThkIuRcxm79GcNXgo67wBUqLlfIM60VT0v37IhV98l7zdbCuwxIvtI4LaRrqP0z3jiy78x9kGN8
Zp/dVX6md/06/kDwQgXoX0NiLDkmDDJ1yUn0zBvCHJXi6R0OKCLIfkW7hpfwGYKBG+4qTz0G9Ai4
k5vrylxrOEn/79vPUY9l1mTa2BSRZ8bOwbAqsn0kVDcSvhmE8/d/hJw3TNHoXJA8E3yNzMyOIJJL
bi3ssHTAiiRHYtYdsCLHsSKn+G2dGC/bbMMVg4mlfnHNupGaY0UbPoke4wMoggxU1C8SSrD4SAKQ
/HKN/9JZvWbVGrVVIbkm1qJUrD8G3gXNJqBCrWHer8BB1Ctub/M705Home1TwgWtnfQHiCP9tTd5
ycJ7GD9cbasBUgCq9KR3huWcoTWfxrAFa9msKHnzu0Lhyumur8o7ODhWQ8NzoSRzBtlYFqJ70Dgx
uengg/0K5Pau/rEfA6127HRsQ08lZaq6JljYhEXpVKLHBjgs64AfrZ+KcTZnn7LrjH2C37RpG+9R
eNTlHfYUCRHSFGOzA8TWPfVqHd856bHeMMmrqjFYX41bSWYCA/se8B6eICyZQxdipmDHF5YU8Cvz
chCwDuyFpcgn/IvvVsfZAV2D3djhxbFO4sviCWn+/2dx4nwu72jfM7j2FHk0gQyxgAeXX8hZzY3N
zQMOWapOaE04vugbyD1wNPkkUCoKnKyoPS/jAfv+c+0QtvDn29OjAHKAzUpCdf1MlyLT6Rkjn5dY
B/rVeTm+dIKttnXIvBDf21UCfZKqF+7Tl48xMK7o+p4LzaKBjdNZELEd8YmndvdV3w1AfiITQyf9
1x5IjmcZvOetp3ORAZqIAEE7leAYuJ+YkkX0MxyB9FmgPBss62E+LIZJuHf1a9aizs1fpgTrUCFP
wGZSqYESms6iCQtWzYMw7orixWlGTw2O4zt3vCDH+jl9Ge/ZVyjD8LGFn9Tazv9/D9YHBIXuGf7L
/k+54MNFs8PzzgfJbuJT+EkY8WRr8493xXbDXlJj4Y7yNb4Q7EKen06ah7YaAn5zWkgQX3xrdg1Y
zm7hareekfVpbJxi3vLC4twxlWB5POZ2iwTebz9DwAk8Gz2VyLV5h6vDfySd127j2BJFv4gASTG+
ikE5J8svhOXALOb49bPYA1wMZm67bZk8oWrXDtjjRLEbh0szWyk+SoaFMWU/LbitaJYQcHoySL09
oyiIl2zjIlm/gwXGXwLGccQc6swKVrNkl/lQeDfI86udQNB5jevswmyOrbpLY8c/cRdC54tzasJ1
EeD/7s46V0Oein8I7ItsGymrIFsN7S6PDsr7LHIYlpequ5bxVe6u2LRw0/KTCphckzku3IkGb6ON
aGxx4MjiI2oMhAEqHwGSi7FtyerVdgpyWK+H8bnzMQ/pn017yNqD2R5Vbdf0ZGpYwyfe5dlsp9er
mhzmN94v0OVOYrrWSafUz3WyHYp9F+5qaU/n0gK56usyWwo4hmKxUWyqemFId1FwOVMgRo4Yz/vN
taQvjYVzRvGKfUrXJQsTefb7nLY8JXYhO2YYztot7excpM0fLZMTG4i2wmAFLaXGp8xWQfpKoOhR
IOoIdf1Nkc9bJDc5256ZL/nWKoGIs9UQuHnI0JX5UA9Tpwrw/5R8a8jXYfeX59s3xVeZfJtlbzXq
EpgIKoMbEIszdisv2ekRi52iHbUgLjSZm/TXVt2L1DP9qoot8AuP/rcj9YahFpmIeAZjjTLTtkJ4
zJpjKpHahu/Q8Hq3OybjeubmwbKiTx0WQLgobAKiQfD10WuQBxdeif4VkvKO6TbpHRpeGnDTIekv
/AQ3JIaYgiVHz6h/GoIlrKD+m5Bfq0tnbktMCtazzBULJ8YkK7mH8H4rBG7z+LvBtyVaNBKaFDsg
64eoLyJeGI8WiyhYSum63VcVw2wMSQ9Cdov7bR1uwsYdmfsOR1G0+EIMJeEHFoI1eFcDhEezOO/L
BSzCGcMKElW5EjkjPtv4rgq/LZVNqW8pACj8RSoTouAHaHHw4Qgp6+zwr9QxANnFmsgfvxHqTe0k
NAbwjDh+DIt4PPT60lTOVY9C79tvmAw1v3cBqo8AOyeRMWrMMcNkrc0Dcd2GPz6kcPhJgPwYfvf9
tRQ/0hiaGzYKqyp4FnCm6m5vIoOnMfJnCz34CmZbv34V+Y/H2PA9u0uz+1BvBxLcEwycsQzmVubj
3/sTUA0G0twdEnZy67A+c9x6Lawqq/eX2EBCSdJ0K86PorzGvyXBcvCKhgm5Z4U39RNX3paVjKJw
5YsrtWLpgLM43Cx5sw6LTYDAFdiyJPOogJqWlntfRO0JW8JwQF/MYZOYCFGXMlSmYAZ1HIMK18A1
G71KeopKx0RT0Dk0hAF6SDned91OxeO7ISSEwIJtIewL46EMa4WlZsR7VbgWIfzeTzb8zDjJwvKt
8M2uOjLP6hJKH2UFHwkudr+OmCJNkxoF006Ft1p48FFJsGV+Im/6dFfEe9r4KmLHs78nxSCYSuBU
yk/tPczhUEfLyeh1tg/pXSANzxzNc9GioqgEbGLsY1K1g4gREJSCDDnluPxUk+vEA0D+UJGsgjXC
wdQxbEo2YrLQTWhuR2pcsC514wUYzSCondeXgIVAHd3cRQAzWiIVpGtt0My/3hhyvOkOsICdc5dk
vc1bgQbBBAx3V4/hnW0xWfMP2rdwOmpo8+/ZRprNh4uQHGsa+2FipIiVbUj7JtsV+prX1dPAwcUa
j0ndMftCXIy2zfgqcWYWVtoOI+1IoOfcehrDvh7fLqbLywQB04CAaomDQcyEr6Q1IVODzqBZBu+D
Z+w3RkmzbcNHKFrGKqW/1OQbNJpCWWnRtcBrDddJXXCZzbTfDJcZtkeabzXNputI9FpFYJtEWWWr
kStHtdMWj8w5TjZZuylbBuFQppk0WP4NG5yBbhuf8Em+vTGuOXGI8UYkBDw4xObVR37d/5jCkk31
Di5J+Kt1v9LsYoZHrWfufDHEc4Ovh1yRynMcGYHhDTH2qPqYZ3/ms7Wsc6BbyL4jqKjdXhu2wSnM
bME40OY0KpXuKw5PKhANqZmRK6hY4UAwwVBtXaHFIelSZrlc0VnxOSefc/GbT5vFDn6eraIsGMPM
B5/lu+7Hn5TXAU1KCZYKZ2cFBy93vWgfRAwjgWtpR/GgA3jDGfVNEmgA7Ye6gmPMW6gEATaXcuRQ
wRYXnRRVHBP3t38HIzIF3PjyjdgdCnrNquTxGw+/PIa1C1symxRoiylqEYBeWXBJEGyNe2SpWUq9
78R1pDozzJN8QhlusbTQWX1MKgkZj7liq4seO7Bwskmdm+HDyoiXknpALR86+XCNODCGVQl/Vt7y
XCZFLv2HXeMogERtPIwKXI3ZXyg/1WCjV4u0/QrjJSK8EwecXKL8djyw5nKAJFddVFb6G527m6ZT
YUqllfNYAwt56pswmxE0gwpu6dGvJzCCNYcAnsJviDpZCf1ODfFEyj4QmWTFIZQeWL2h951H9YA3
LMIQ4ean2yS46rkrCpui3MjMsk1kDOOMKsHK9KsyWybMCo0Bu9wtTHTG3cy3fXSzs23rHz3fTeKb
iNoy2OQtrcNq0LdhthXfllRuKIEa7diPWylfClPK7OlQVHcveZjR2aRQmUVffnBKxK0Kc4wy7KvU
fwO4oHmyjRnn6ZD4HDVyRNnKDi0h3NCOQDlMdqUDuMrD7xv0XhuhX0AWmK42FMR4Ok5vHNCe9Lrp
djdcvuMQ5hBGncHkRnU4XUoUsaoT1ku8ADraUBV4IZIXafjV5n96sopCfIjFD5P5nT5+MMeG4wED
QyZrbuYO+jpLtgjzpPei9XAvdghzgphpqlSVPHOcWm8hDsUjzvBAEc0+4AmW5afZgKsyWCdhWTm2
NSvh0ZNQHS59DOmsDloTfhLz+oWzI7ME8lF/B+YzNQjsuDPTRTO46eQEM4edaBIiD4W//UOahenW
TRA+WvOiFr9BeBrJjepXb8qdBNGeW1IHGNTZGuR5O0UrwwmL3YixiFcjDFROazoHIgsHO5ktI1wH
emc2+yjHM5axTHMJAIMG4uOwuGav+af3Szcvtf+R4EFjLDW4rel3Mf4gmAq4SYPAaZjGvLGsoSyY
hT8aDcf7Fvl/IYdO4uFDmYB9YGcsoIMbFmM8fxdWP0D7BLugI4ENhRRoiztelFN5wSizqo0KAFgh
rlrSCfItzAyXEHvGMBD/8ppawSIIV8bdRJiYFtA96Q2/Y1TbkjP+vjuulTlLAISSE6kFlAfy8t7b
gakFJylIhUySD6IImGwwljBsBqzc6QBIyRJgcIJmOHiA1JgoswIN0S4GVykdHFg9S0VbmUZHQCFp
tmLCAlqjvBdwD0TYe6UtM46BfsA4QjgO+IzEZ86ZhWDYmnyGrzMot1n8XfOwNNQCUYD04ViipSYj
Jl6kNbzib4okjhsyUSEZYgDLoawnSz/ZqvUZERbBrXK+Rv6iEVTM/FPBkNvRRspCIkpw10UXhDe/
nac7wqyALQWRrI1tmS50bUOwTR2v8IkQoPFB0lNsXfiTik+2FX+IbyPsNRDtb1yfBXlBYwFgzr03
0awhTMPJ5lwklXl6tFj8j/1i8lAndjewgLN5wQQy8kLIXIPdF7FIjwKESvxML1BWZShitsJsiNkZ
Akjd8r6AaHi1mHADc4TYb/Ft0Akq1oyniPcR/LCP6qHsi2Vt11v2gKNvQNeeJXzU8tG8YNKYSIyY
Mx2wiM421UN/g2G7GiLdzI5aR9Zd/Uf7VFfo8KS3lU03EWNI2+BMnkN+IrQymy3bdjkYbgKRl1+V
loX5DSsHT7bJwnP6/QvZips5hKL0OciEJFlwqSJpN6ou95WqcBouIZZpkl3eoyWKB2QaFfMZUrB/
+alwbs2aMCkUeuR/4hI2x+sI1RbEifWIp53qNM0aydLAqtaPfBFmGCo0SnVByG8wOQJYOs38IWCz
ftKkGLBj4HgoDhYLWKDgzwrS0cJuvxP8itkp8zhyYNnogYNABIcIqNIAoZ6xnRwI4mmsOrXggDe6
jQMdk/h8wrHGo3/xNvFlPNIJGBrukXaIG8+13BEfvpOYWh7rXYvK20YgWOHHnOD5Ad1melIl+ZSw
9HLSJS0JQF5z028iHmH7+rGlLH3co/G0nY+XarDiP/VaY24xs8xvKFaAbPU13ScQfwAMAVkCR/sD
GlqytOMnG+Wz21SOuO/WZgKL2vJfMLdm4Nf9XHmgYxnB0wCDbNV328/B4CQgyhhSZntjOZd7GCRw
AjgFAqfkWW+1TXZMrzRH8NZB3Az8Dqc34B9xYFS+Ax4DPOlbiEUOXM9b0+FoPY+WvJoxWXCUBkv1
HvVzuMgl7xjp+sxC23eDVQxrkN+YowRSS/PqhXn34mdv6/tIAeCmh6qePrUe2fVn/DHueG6sp7Bj
aopfE5uP/gfWgfSb9JhtOXVN8hFU1/pvrNGSXQbIJqTIEVakO/zkGcgpwjLyXKBmMQWEIPPxFtzx
UCS2rLidtKCaISVLhxWKEsy0aqo7DSMjZ+SUtcGsYqYF7wmaVdmNgTUwlAlsIC/gL5Ao8CgpsGFf
Kx3EJ8v/Cid/Vyo9ck3UC64OUQRaOZ21TOyVEljPSrDnsaAwQ1DyP7ILha3Ocg9dGi6TAWzpzliw
qqsTE4VbAWwg+n4oXs4M+ziSwCH2gT7nSMjm2gkTh4pWc84OYssGNzCiA/TyANIyct7IKR7yySA4
5QuECwwJzBiB91hboLXFnTTfbq7NlsKVW1KPYBG7nEDN4JTmoo237cf7A3hAu1HJh3/4n59kigyO
OxwWcAXhFM7AwqcRM//CZ6BpjohmYcI0vd/2s9EW9UmEL1PZEi+I+p00XAABepLL+4SFXAwijRmz
g6UqpydJwD4img+4tOa9OFTX5hCseVLIOsoThruQEdp9uxsnveq8Pcc/Bd0eEi5eK+SB1Ui2KafQ
LxaUgb8SOjSeiyjZD4gWfiqcpYj7QLPOzAdyPKOeD4rbFNWlsowZRjsQ0zKRxBSHM4yTR4qdGEoa
kXfIjVDuRK4aYTGJ57VPicOsGyZQ5HB+mjUoAmHj2Kcg27XDDrkBAx5W21JDTf/LNoMl/O8oQyzL
WRVW05GERzmLBSiwvHa/SG2R7fRzwrUC0fZb22DqyHwVuRqvmKi6ZxECFznhDMv6hdjbPZFkrV3z
kTEXIg2WbEzoNNSreJL9hI8yWswom+YaOsq/ejUlYk4kTcBs2vvsj/McUzzEsMCrHIezaW7Ah+Fq
USWwS2i0ZIVw4wx07F/ZFAxOvlul20Fj4T2o1pb4iWs3XYG8m9V2+PBKCwYJhLoQkcRKbU5Gx+zJ
860M7wBOIiKnW32ZyU9gXBHb5Xg5ZL/TD24YXdEL06phwcnxme94y7jJjPLGIypoxMODUa1bAcdA
Ygph0gw5NN3gVnucUiOzUjO1evNVihcvPqJd0I7M8UBqOyoCQhuBn3gFdDoMFvldYIogUj3NtvTL
bNz6J/+ZeH+q0/W28VXzloHx8FqB2nySrgwu/e7WeHu2+cCsgDKNy24Pzff7zRTuhUc+maz9hvcG
gYOM7/hQMacKWHxbTd3DQkG9hq6RCRaTNhWHHh4c5aLhBABejF2CC18/qqRkrjDtJeZ9+vH41eGM
hhxmM00itekjlbQuyrKQ3Ymi7G/hCHRcszvviOlBdFQNN88wlbY1iJbQ1WHSgt0pyKXtGJI3bhJY
aF7b4iG19yA+lTiUQFDmQH7CAPcb/A1tVVkUEs2wi+eQitPOCW6I3zoFbGRKFzQUCLhVJCbHHNy3
cIxnmp/16lEMp2lAZ5J5hn0B6JxrkgsSH4PkJL/PjNXb96rQHWLbMrz5MBZUMdTAuwxkxIrhGJ+8
bfEhshVgIz2ii0HbZUzPOLxlXCZY7Vge7+2VUToyxhPZLNhzzDXkL98yfKN5wQIDFD+9D+f8EcUW
jzs5tm73xfNrOWjYVDTVwsQrxFpPwAfnL7oHd28Ljs8ywjc3UzYihZgGndUsL7r6WeunJp+D1kC0
F2H3qiQJwVd95uqyMY7pbCMr+3PcWbB5GAiXpDLAz8ugu3sTdmqLJNyhgPF3Hg750nI0UXZcMtJn
PqV4QuNHj4xeiMGwovv45ukqOtyNBiLIQTYuDUxCm6WMDT9xlJD00NVKW808hvJ6aG6Fii/NRUVs
3Oaf0vtamjsZpMUIafyWMGkn5v40hmJmEYTH+n3jGJJnHy0WClAxyF8DAvM2mrD6p1SfgY7O9X5r
Vhb3Avxg6YdE3bI4GXc0qozWIZEbxQ78iciOzB6wJcA6AzVoMC8NlFroXj97mvC0+oy8xkKGlOxL
4zPDBvs3jH407Ugsdp2DEmfwEIith30HO4Pmd+IVJQUF37GjS0ifPOZ/hPWFUO9l5Thq66Yl7tvq
SeERMGK08giS27L2dx1IuBF/mtw4b+HRentYfwU5BwF+jI7XLJgwUhjRXzULD5pcZ9xaYqRAPxbC
cKiMV8ucVsfh61fHZcBY0OSELV0APlmbVPhV0ex1w0LKlrB+jPieIIDHp5wEdc3y7rFI5Yu+aF50
TPwPLU662ifCtBFYyMQeEMc203RTSMH5OXnv4mGJn79qYBPxyLBtg1XMBLqjnM2SV91vRQ+y1VLD
Zf/9gRyqRcMKBKkbz0bGjBNUnzG+jNBhANb083MPuKJ0q4zgLn8lMzbJuV9yOKsXzABGbAk0fESj
g9gBCC/54BrDBf4lgMrSPT1E7tMCn8hjnKJDTPjdTgpdme6d1SvK7qSDKy6Qu+d1c/eNReOm8kjg
yYLfHi5IGi0gusE1nHQdqnSOKVWl92etQdRo7bF+9O/d29gJ/r6MsLe7ZMNKKieiUISdmbxjsqRF
d2h6k786RBeqyO07OUj1IzQ3OaYlJGI129Gkh5BOfXirtI/31LT4H3Ew8YMYjKTI3tnfDbo4eZ1U
u7e6NYK1mS0hMkgGce0b7FjMaiMOUC2XIodL4N+bJODy2Rr9Skv2kXAN5DPcgxkRiMJVBELqnuP0
+Tm2p4jiHqF1s5cGW0OB0Emg5iujOeWlGyG7xeUW2IGc4nuv/Gu2CHGVFmrvKsC8iID7OU74lJ8w
U8clUyGvIWGRzM2J5IiBoZUuSOwWhiViKSSyUM/g32HsoiKvf6/KHFzwM4Z/li1V2Cmc5woLGCqQ
6xkLmcS9Hp7GQSeoAKpJwnd1PYbEixz1Epf+WVNY/1ZdMqW2UdwG5bUlpwC/jQ1czeoHYTR7l5ZR
xeQ7w+p90eCQBQUOX0C0qeoODgkRSa25asNzbi4IbE9ITiUUj9IWGf46TJ08csgPEbNl9Ftrx7Te
eL9vOHqYhjGwZpIPj4DB/4d6FBH9CNeE4AHIr/J3w/jBR/WQgrQ7HUHOqbp7h1u/uROaQRQhxp0l
rmyT8x3k5D5M8FayPW0TMsjM1iZKDVok4OfRlnT3PcClXczMTz/aaek6g7hdwetbv6UfKEWIkZrG
5hqOIfJQ60OMIaKYM44UF06+xxtb0pE2G+rKBFhAO82ZUTUT4VUXbQmNFDRWzEyQPMb2+JCVC9af
MIF6Ej6AYL2pEuN7IRZvLWoy5laMhufiHodHiVEaTo00IghGkZfPB8TlzOzoWmkep7qYXsTHSoAR
cwIzAMoNpikWtAXcA6nb2O8Qo2LKPxSFoNf7RHWY/LiUaf1B3FNiFYTHA9VMLCe78sgIsipiOiEX
EdKG1Pmc3qElItUDqoBrxnIhPEjc9/+Q51LlZ6zUeg1UwOyeQpJ6roSM9EEbWSJpowqo3RHeDtbf
fAn+/wD3JEsQYjHJR0LUMLgOtNYUfcCOyS0KO72iHkQzN6dBglTXi5Ahkb6TyUJaJj4LVkb1mk33
t/7/FGO0mZFwCuYorSYeDp/A1vVJrMHTRefBUU+1y+uDfscFg5MoxFr0FNzp6ksYtlDyIqi0Tw5L
NbO1lobNDjjoJLfz2f/so6nyQRost05SOAPKegXtPwDNXPzVJUKrJ3pljzzUdEPAC6hXSMSQ8HHO
JafadLEWhNU8KDaJmwhxsC8gi4bSY7I6S+ykwyzOolbBkQVie1/Aa5pXWOjAmibcAchwYq5lkNyo
r3kenOUnQoAmCjCJkTDKoezeI/wzeW4t/YINYlvMHD22yxnOqQ5vcUZcemRPXYvG5Yj+hgmq1ZHQ
BVmBsm9OoMZieGHEKL+MV3cAFEEFBKRShVSnljyxy+jv8Ceat7/ehllrSd/wD22gDaHx6S71CYMx
9StB7/innhHjTNokoH3Aa+Yt3w1UEqh4i+QEdEql+wQYyHucOefCk2qc/2uRXZB9yMwj0WkBIZq4
0Vn/nEnsbMXn4LxLXkhNggscNbhq5Jq0mOwTmRq7xTdIG04AULlmhQOrAnNarqnQmT06THE0LqGD
AZEQbqMCvIr8wGXqp/MsW4Zc8EcnCiH1DdQQVvqwg6+dga9B1rMpqjnDWFPsz/wl4jXzJPMKu4Op
AizmKwQJyNC9O9w3NnzOSTyxP+ds9RpxBa0eZ0VPKblXwP8Y2j0lnKtZGhlTJqeA4A7hll+DZEjP
IniDDCVcmhs+JWU/WWRIKO7IjziDEzgbbGSWhYnlG0w18EluvLnSOPmDx7zgq2y6b3gMrGvEFNim
PbNde2BfwmepfJd/qqDupQVEVUGWA0Ge+K2osmbVkp68kRcmFH4QP801Ayf1Xb42gh70x8QDYwFQ
CPEz35UL+kw00cR/AsAobLvGxkUN0rBFay5c45fGFANgg/kkSj56rtzBYo5WH6gYcTkwGeQETL7o
qH6US7pAn0uGJKY1+DuhSIPq2M6h1PAyIMJqOf5tE7SicDwkdLYTL0hnZ0z0FtALRmEq0B/l01Y+
wwdoqeq5NDGIfONv5nYD1mUOOc8tzjR2qzrIWTgbU6g7OGEwTH5DDneIGFJmLtNTEsNZQIzBOBKk
F/2dCX2SOrVwKuh8vcVgq9iFU23GiQq/cVZZQ7cEdva6qZni3ODcYTt6ZDDyJ6B9E50SBIt/qufc
xcDdQ3cDEZvaQLD5KTgSxDgcNHsZlj58NJKEfrgQkGjNPotvVsEAAW0ASLJ1zYYSy6CggWWN6dnb
gvCfS/w6qy5z6chqRNiMiIcFrQMtCDcW3SmjICPEjZ4nT5U20dP7vx4Lb1hi+GA6M7h4Gjp2R2+J
CZrweKQUUWf30RJ+roBJOx4glKk1CdWugmYUtJ8XAdimwoijzVL3Esj3yr810UKLcM2lkprLjJRb
/HP+sXd1jMN48iC0DBjW4kE6my/jN4WlTPQjMXbfjGcpH/Wdt0WUsCHp4zxCyENCjhmyBZ+QGTqT
APGrOLH9I6onwq9YMxuukOpMl9u+8NTikUsvYjBB1P7hHuItf6a3EC6rbCmgrT42NihMLLDY0cdF
C3chm4E3PgExYAtVDFfJNJigzJtHvEFIkiE7cy5+Bd8NnTSMe0IJDAQq1gSooMq5sfV5wBz16EYg
hwbsBE6KnwENhz8X7iSTYGrFkTNMTwoXA76A4iCg5MB7oZ/m7yPVUTTdSnTvMnx3IJwKCjQinolN
HLzwDMNdKXpRUMAExocQUjGHB5OOGYDcN6ofAzc55qkzurHpvISDCi5BUdxe8CCngVYBAfF9YNnl
06LJKVgmOtgcfIH9l1mmAzZ4hYa9jrd8ZDYu/ztPBOhnh60LjIBpGgL9f1LGTDcrtpNXRhlpu2So
RtkhQC+1cJSRqBloUP5xaQ2BggEOi91vGEYd2geXwKp+yE/smCLLeHKqRy8GUdK5f6Sn7rc4wZcu
bs0O640HG6ikzuH8uPHNeeL8FIgLM+YGU4UPtJBsImi3wpk9hVRysvaYt9f3Md4P98jF6NRuztXp
jemXZX7AEzyn5+FeXrW7+RJ3ALi3bqHcik/tKZz5ZbPf7Le+IM/0IuIqQAImnIN3xM/mNfHUefm8
IPwYeAbqS/5F68uJgAKMyq+7KdjoU1VNoVxTEwzfmMpPfwCw/FDPKF/qtr/0V0Z3/IX+J3gOX/Kd
WQBM7f6KzTYkmr/8WJyavfoBqCsEpK5Y8p5+mRf1v3jZAwqc17/iS9mPF/XSf0C0yfbiX/Asr+JX
yNAeHzoXVGIDZJWcZisAU5Y3FSJUA7DlL+n7PY03wU2XcKg/OibwkA+fxkAqMKXXPzbqFyDdeMwe
yTq+dIhmr/qi3afP5qqv2d6kaKa0vB9EU6y6S7sTGU4Eu+gmPN8Os01lGy3HXX5qb5rr7dsbjhQ1
zBwIHhTRnEnFXH9OUjHGBNXF0+cauDzUe0y1ttK2+4JNuge2Xdi4oOySm/lsbzDW4ktxGG8A8e2p
uNTn8pRd0lf/9L7SPxBRBp1gislWx4WTIxJ4r4Gs72BTgScaV0aHUxU5IEyARzt9yedmM6r4poH0
49XigrDGL5hPDAg6lhqtCKLjOXMMHIu+C44iDohoJacOdbj5A0ZswBsH1unnxaH99UF7Gxjolvgy
Wf0QyZl6/sFf8jVMSAm6nSN+ZEVoX9xx32CJwLfxvTsVD3UlHNPN7IAXKr0B4AGE0B/Um3QhE28e
5IEjiokZhGCIp1CO/w1lcuwCKPcf0nN4ZYf3p/IIL+YTdEbbVy+ZtvqGW/MvqD/oCYaOgHJghzqD
b1egQn5bKZeAThE5zQNB1SWOJ+Qh0z1qc8VSHTBjCKL5IeCQeXITexMZ3gLhRHfYs8P5i/x1WPHP
krIRNOo+XrGLRWjFwSAA74NIc0vyldFcPnrP+JMCLUXTxvZIb/VjXKpLwi0+eZj1h3RQv/vA4Q6X
f6WltOxuxW/7Cm/qTv0UbsKeDRevkckKL/3VnPUNtPSzdp+4rF/NXXbAoukhXOjojFiUHSc904f2
Wl7Qg6BV4DzNTlRi7ESeJvUdfKXhnD540TwvlSOQ43JHvUoBrP7OfofCaX9BfLRX+7mmIi0OCkcz
R84OnB4Yn/8qykX7y9JoaAcxKsjnyQfrD7YLpw7k9PaH/f6maP2EYfUlMO+dWf6/+emIQxjwlxO0
1jRc+0MS1SHByciMgVvBi5n3PgGACPw5XXFoJpcFxocNIQ7qR0hllrJUrZTG8BVz8wOBai4mRsGf
J2+xiA+YxcsY1047s/gw+BBsLNu4Ns+QefbP8OTgHl+gPBrBT0Clio3KBe0gyJeBzJF5PxIwTl1+
aXxTUEhNek8zx1lpIXnQYF102PK3ZqKGIlEZXzSLgDSBphEJLRpJICIIe0zgB1aQ9TYAK6a7Ibjk
L5ZBvxxXkOsh06FTCdV9PK4hrGE2mfUnEeMAuGg1uU+eawgIm1yv2NE3UIrUfwK/OPcu7PjCYjJY
YeZnkinFM4E1Zpl/hNtysQ4fUGOFW/BqeahMznV8QlBbzum5wBApEeAydTR1qJD8+bVYsBHRG8e0
LEiucCOy2G59TV0wiYgEaRrK8qdY8VAOjlglhljrwgnHJm4eAjxPXTyTA/IyLEA94HugSTxs7jrL
bFqq0/GOjyRRe3BbAa1IQuEMRsHE9CaBoELtCiwNs455uAuR7t04PYCITV8MV494IkQcGCqRXcZ/
gpjyN/jbTe3yzXTM0fLllYtV5c3lczpd6h+Mq2SyLgzOYzQ30EcnsJq9qfxyD6Vd9qu1+eGtxOvq
14R785a4YCWMjFklIWjmVQ2ZAQ2YnmO1DGVPgFhRvFGf4tiRf5QR8q76KmaUXuFaM296c4ZSCy9J
4pIr5qEEAobNL907Om079y0Ow5JiiNnWd0BRqAEZzgGHrvq/Q5MNVr0EcufwR5pzkD+b7WT5wxH9
UX8NF0iKBNlxdHHYSzccwPmYKppBthpzUZQTV5WjvLG+eqQQwHmhA2GHH2OiZcReboLj5uER8BFd
767dvU8FDkGgUzHTd3e6vUFutAnlF+6/7Skd3RZOJs6ODWxEgov4UHaZQ1FfVQ3OFZYCnxqrVajW
ZC0D4EKIKxTyWPeEGv8/3aDwnM9qFE7WFHHUt4y/IPW36OED1IgrLOGqDjultQT3uXEpoNG7+uHe
03B4cN8jorV1N7pfpmEnJ0QQHrFCi4hxEwQXmc7FqrkcwC0ap3hvSO6RYE/E14JAmhhHT2JLkEWs
K6zY4DowCs4FBzPxvt0q/MLwpngsgbwKy6fUkkp08yvbgShrVVel2mELGop7rVlwMlL1m0uVgVT6
HVAHwvPyUNOYzMbvGHsN5WOksmYxdtouw8YCDjV0YQU2ULcLWnsm7AWUB+dI2cCNNKs9mmMdc7x+
I1/z2hL6u64uehJwbdMdRDQbdsPZoSzli+JBJV+L5ppuglNicqq84JMW5Q4D/tGw+pf5RbWdREv2
/GwNAZ6+hgiY94pkBH3Gxzyqq3xm4Q15aV8gKIY/oZRzfyVmu/ch5N0wot+N5/cSdsTWfwpffGMZ
KF+aJ1/ml+AkKRKFLcdFjYFyujARzQ5bodq1GtkQO8W4ydDExgXx0YC88PXNE4YXHjYCpgyA9/5t
IuoNhZksHa5KYEAtXuPJSr0rOVq4Iwzq5qWAp1pA7X5ve+a+CGsw2p3DNhX+cNoDtY3jVzy7oLsB
FGAVZToT4ZXg2c3TQGuBAOfBuAR3qB4NH/w26lI0GYw7S6RNU9vjbfEnCPsl4IQXEyFi6XtsnYeP
FFPG0haJstJWJEAlu1YOSayfGxqndoeLx92TjyMEd7+AROrf3+LatGLreHSU+VaynBuoxQKOLf/k
FrfXpbWO5gMj7C/KUUQgR2MqowZX+ENA0AFCMvvUjE8Op4rNao9f0q3+peWBl4zFeaqtUhnyhK1P
/swMiBYM7ArFAcn2yBwA/jo3kENQp4dHX1jSZkYyRd9CGm2DBibSdsjhwTmETw58E6OZ0hU/mPRl
MO73WnaAQhV7OIYTsQLMWy/T+pF724nMCgz0ElGDgTQoDm70cbItiWzmhy0T7mDg2/5A/+Rzz4c4
szPrx2iWKd/JHOaiufDEB+6NCLu0DcQL2FD28N6OmDWnC9pVnIKDPUYqTPOAEzwn7S7v8ZM5yDtc
6eGKyxJlO+PgWlsH1NESlO+VKMx1EUvOJc0VvQ+h4LCj0eTndOJ7ySa8z5c+E2mPpW6NMjo/Ax2y
+LhftEOkLUwXEXWmrE3Zrnp2oxNdoQr9IMieokJ09PrZOiAnDM48Cye+TON1OvGM8iSprgW/sI5F
+NQCBgszPnP7YYrD/7BkmQnPEioPkPak+xSd3iTR0MRgCdbrvsmZ3c5NeWRm9sEdSExxTK3bMiTJ
NrkHnk+VI3425Y+Sb8pEXHgU0ENOE9fuBxDed0lDEh1lpqVCHSyNL9xIN5XW2DO4b7HI0BnoKMd1
8o3UM8aZwxyNjc+F1EtLmfivCr2e3ARuwqfo5B+CfzB9JUPXhHLV3JGSriPpURQ+54ymw74p/P07
2HjEPAyI8OmVZth7QOaUMT6KYGuo6uhkQrA04+KFXYqH10hTC4tZde1jLgqsWHqQqGSKyvI4TBiu
qOYyrwwrbIIrhqt/A3BrSx/vjZzGAP3w3CWKomAWfk0fQ2lWoR4vFBMNH6sKS6NBf7Q6utIIypQX
b8ta/Qi9A1gvW3X0qQbwyo4Gu+iptSTpIKBbSYNNkZ2EkSTupkKYWTDLhFPoFl73SKuVNwA4q3jD
JfECtXcPcNbrlxIoeLJj6evTiGFQpvCv+Ed7m3pM7Zk4O3lm/mjIP03F6KYn+iFU+tQW0Ky3RbHH
N6YjKVpGshbKJ/Fo6HfsqSRNg71Wk3geLrvAWIxRf5p+kTqjn9VgPkUSYjs3LQAkZxyZReUaeOng
v7cLe3OdedehYpNVM1v2YN8vhcHbdgirNdiTgf6cyQCMeEwa7cqDVdJs+krZQi9Qev+SUaON7WtG
ZVoIsMGCh99PpmqnuhR3SETGdIF+IkSlJEPpwZ3anZ6DavpuDIcxVjJckKUFaeXuTBjtyZa4nWSp
EKcHNP+DyGhWYsaIMz9aukLKQZ2z4DcqRacRG2D5wPGndrIzJ+ap4rNMfPyXSa1JOQDfOWOuEeQj
FV2kZLidGaHpmMZ7GZU/LenAWQApR0A4oAsr4hv2VTlb8iu+UwIc4L2qAp7LbqujQdS3pCqqIaRk
CQxRQww8YqJDHvQt+UhlIEdduxQ0LANaNdK7cK0a90mDQJWH8h9J57WkKhaF4SeiSkDSrQExR0w3
lHbbJEmCpKefb5+pnjlzpttWxB3WXn+ScNdOtZzylLoVry+FhT5A4+adv/Fgnr9dqcJAFKqYwSnh
q2pORHJKHLuFRTbTHrIjvGZsnN5yu/1YtxiSJsHrXOY3bdZkmQFm5rO65YBevTcWnytheWRxIQKD
DiwOyPS5ATGSTZ7NaStRI2HvjfcDtRkPLtgm01/fPxVULZk02BG/NZfgUYX0d7JsrpSP2OLas8/G
y2lua1wmKGAYvYL640AFIcDuR+5YhbqlWV1NRFuB952UjWHX0tIMkwki4aGp2D6MZOA/MZLT/ids
vVX3bmYmSgeziddZ7oYdkyfpVnjcNYNXFd70wNx9sr0OR6Lmg23dQgjiMCoq8qeW86mBzQ30jVRb
Cx/f40ChP0yStPk2yK0gtt04qu1Gr/AIIPoDnmSkstvB+4nMavrBnSVhJRqoVx1rFtL3RvcgUSDT
Uvxm+6rqnZxSpP5exRMY+p/Az4X7nZULUVa+NmC4BiwhmXk13g3ML/LnaQxJ2McEGKB7S2GTJRaO
xNTH0fcmaRYTaGPw+uQ6zWTqSj4V8Z6DYTN748GmxdXO0LBYQE2Fm7vCfJDCfhHirf2VR5o/j9KP
bUCE8803d/OQD4TPEQc35vnZYj0yAeoJnh3reIPgCDjuEiFtG8ze0fbL2SWmrRgAfXreb2zOclXd
1DB2dcGrBZm4VSlpA5IFlALOSqC2T+JDhjSlb9ygVMY1gIR5iiCvGl7u5nwKCjtbYFbABObI4Cwv
wrUGG/hkGk4gkCehXT+q3+aguLQ3qQ6R3dOspOvQXjzUERj4/fYbRjw96ujc7QjBpOjn7twMDgkc
l381F5pfSpoMeMWyMH5CXKmR03e7L+fwNk3WJpLDQRgRnhVxDFHDQ1AQTaAXqwwWUpstDJaarDZn
Hb77MA/AGN6w4D8znzTJHmctTaqcQbAYmtrcDJapPsCZEa/77CXRFguQ8Ug20eG02klKTg38ArEQ
BbajX442l5CBiYlg3yN7CmSPDcsn/RYn2GDWoIyGUcbbwU4YRh3VTU2TY0xvvdBQX0wwIDXQHv9Y
MOlzFnYWxnHVIsr6WCS4jjX3g/FVMAXRI16LmwDeFmNfKB4zhA1CFRtO6j0nsbaFPzyGu4CtB4dz
YvEGK7+YN97Me+KaZsGnmg6XIV0MoAQcQXKh10rYuoqF+ZlxgiRDSdWwlJkU70cNAzKxld7mYTqu
slyZjxZ0rCWbtNjwkUCwwX0eRFPG5Nu3sVHsX/UrH5fBJjyWK/XsXwMwF47XWDFxZuFXX58vWQTc
THFYhLHwiefEcHPckQZO8kOHjj5OhvCSvjSnY140HpM/gCzCAunG/16b+RhrQlFD+olNpi4OsdU9
osQDLBuOCSWEqzexXo3JSOEVBdOezqZySRD3j9V+SqtCfoTlnvrExvEV2ZbxCOie0DXjwT7ANy8o
nhi+qG/ZfrK2fGeIiVRtI1oFeKcNV7Lus9tJ4/D48Y852aDa36eqITMBRwD3GogAUxxMNTSCmrqO
QDnQ0lqtd9RoSFWwLLskmhcfrJT0ZI535GiYXUvOtWkTXDnGjsoO+q8wDo9xSqEEtfDmU4OrkS8b
D7WjgJlksFkjhSZf9Z0deqSzhfVpoPxRWqkazQMNL94cvkIpS9uAoignPtwMCVnLhkD18szLUWsG
56DUbWXguSqlZFsFcxU+5lCGamDoKyuOnlaQ/AUNhwEE+W21saRk+vFacse0jZom9DFA8UjLCZIM
ugkA0KfExLg1dpFZnL7f0o3RNbxVdKBvGGno3nR01CZdDvF8hiltKCfi3Jp2kD5DvA5V69TECdIN
JyWBtjeNrZL4U/oyFpfuRzCg1GMvCZQcWY2GF2nh2xVnGW84RPnFrp2V0HJkgFmJyIpaGlCXQEfI
i907bV5izfYqfVVZjuzfafh8o2Qh4aDTYRidx1iQWrcUbriIfJK4sNp5ayjo3m5VYdZhFEA92DlB
CiPxbKLDrfW9FxuVKUnOAO61yHAwgaksBF5JEi0+t3dKdjtrfgfnYJhAz5Eck+NT0AzXxGQnohkp
Lr6cfQKF5rl+jOGdezRHpQBJICY69cWiBfpufnugwT7sHTWwFqkFi6EmvjhTNWRTwURTt0pKSy86
5TzMxFmuAUT9xhL4S7nTLaAkLu9tFpdOoiAvdJ2F24Rqsg4QlEm442r48UhVOfuGQ3qvMLdLU8cU
rJgYtUHQSQYfA3pxJb0GpM5biUQ0tEknM1sP05ak+YsoXaH0imz0JJdWEXYnWXkZBrc8W3GhuHem
JmRtIAMaq36WLGX645lnoq3YR6xbvTYk+kSZBZYCG0aCj00rKkfW2eazjAYCrLkrCuNocObepgT4
GfZ3A6tF9omWQ63YQo3W6GQ2/d4yfn0A/ZI+jnDTYZ9ZfR7Gn3LtfphNUOrARWjAEtBFNxVTIjDJ
eEYvOEKd8PO+ZRvlRcuoffqkABYbbTV0pScdhOpXYfEEVACuecYukBY1JrlIkCHZQ7XvJXvQTio3
+dG4GJd2lf90f90a5Jjpq8P1aU68GOdWnlte0deD1UO5UtrJzr8iw+hO+aGoR+YPnbFm613xbEsP
xa69h9WJFqt8Vs+tbvdA6FUHNA3UfjavHVrJkbesIfhD5MBCf+Rt34zUC5Mhix567JbSXcYUJEg/
ExmBToXvVIR1qMZ47t/o7dtDRzv8TcNWNWizWP0JY18nKTAIoLFdY6gVs7WQ0zyKoDOWs1r8rfUx
XU5IAMcbhzOUkTaP9MtBsqAzMevZY82qpQSIMMAVisNBMjPrPSUcJDf/xHiidEl01A8WpZUG08ZD
mPvdycUlB67JoD55iAnfEg2TXGwyIe4Dg3Ok7CW6mEPz1sHFVWKXWjQYniw3b+5F2TKqLfmoaD8Z
py98TTg7JgI961mkIauadDetKoOL8dN9tl8wYznDDTYgd5SZFgbYz4eDSw7JtYGS02jHmKZnjkDs
Y23M+oZpa098e0uHJA6Jx5T+xCmBmgv1N2nKTclgHra/ek2pRK6tRjcVDEPhAG+Ma5qwCR39pKln
H/mDNQGonRx+Tl0cHk2rfAZdeLJqafWJGIvyp9t7Bp9HE8XaLMPNdVh2C52bgrk5dumYzdMEzvBt
ApRSIuIT4JsUaE98VlDVD1yPiU12+0KujIOuu17W/+Xs3HKIhEry9nqQsZVpToO7HSUbOJdsinwi
b2oEHvsQ9p4SEl6rYmkHYZNhJwORcBZJQP7ESycm8E0Lj6wCqZUxXbf4GImscPTP3ITNadR3HbFu
K1CQAUBVMm8LSkUOcmFxrTQ6k4Ml5pbRgJpjbVWHXj2FDPygujRI+SppmaSHVFvk7TZqtz08Jc2w
EcIGNvQx2mmfN2L/Cek4b9mV1W2uL9hcqR0FtQfN5qunw3sBV4GCU7E3DiHcT4jzY5HVp3W0ULZ0
stLiiUFlb+16auFg3KQUtJsQF/dwZjFB4nZW6fsC/LkRfttwL/KcngSBj3TDHH8tOvoI4pM51sBK
isQHfGoOwwJOrCL9i3IfYjsOWQjlDuobDz9eJ9V4r5ukv5J3CNnNEJjUVH1/pvi7wTE12U60MQgP
kD+MpcGNdBPkBGA0PCM9E9bdLRENUD3SgdOoY21RP94bnuWLACqDkLTD7kxfqbOG5v++RKjfz7V0
CQmFY2cS0N7ATmwUAL15Dj1LjBB9n7R00U332duDaXeVXLpdiPPHrkQRiCfMqFx2y+quTt9T8i1x
xy53vBe2mkFy0EsqM5rPmrFX8P/H4VBVnQYDw+GsIt5aI6tlRPGjiWz7YiHyz9SjhGgcyVBMGALY
BX4o7dKssTkcDSecBODf1xeyNNfws22g7OHF+AFUhRahxLt55p2RPnQ1sT5bs2c1zVcaKdzmHtcZ
87uVzL0eY/vjeDuW7RmkTiglarVEHFFr2095lNXHR1+TZQhD+tusE/hL2sYIyYGdNt0C589SeEU0
A/r8P5V3y9tXmT+IS7YaEDrS5jkpQY1OsWqgvYlXaGrch42T2xbaKEIvtrwBOsVHfzUETK3XUKOB
95HmwiUapNgkU1NyVPTCZXWxrAktxuhSLfSTqOw4JYxM5J3TT5v/kKKE8aqcrBWuqp4mL6jvjICy
RiOz8l+DzIYqFEHmgLdyDLuFCfUDfkns05JOJ1607IaYFthQdHCRK7uZ4bHsOO/2zNWQ+Kfjq9cg
g9LvUXvWoCJBlwzsj+rqhStlDsT/qN5AcKktW4P4XB6xbJaS9btfwczD3FEzFp2bo1E1nv3QyaVb
1b5kCnFgL0gweXlhu+MT+748jPJCB/84DlL4CKG5kk7sdn29UYrHgCsA9Nt2bo1yBUpnPqcLk4QO
wFyUz610LUljADJETkm/IOwB0SV0tBqj2yUx1EqxGuQHduQ+XX/5Pcxyc3w/7mk+x293gpvPR3Or
YJW/t/prCIyOm51UTKlFqSgHlFy4vJrFI+tuQbvLVNt4CmJ9K8xKEVKkNEeA8koXk+06J0xLnPmX
uLAQ/JuUzHyY68PRN5grwfyztaClCjOq0OHV5Hxuwio3tlgq+d7qXWLscooKZxC9zBaP6IuXPYvi
AN7HZTd3AQESgIGXHU50p+97Vhhk0K1qSlaIM5r807ROWD5CoIT3NComNF8jO212lCFdsVRe3QtT
6Y5UUSHew5mQew8HJhw3kw6dPTzDByXZRD+R7RiMOV/t315DDPh7wmE3P2krFowxete1hjXUSL7C
OZ2zAeh77YqdJYHSeG+hWSSZ73uGUIU0q8mWyQbvJ/WH0kBZ5NIaEy0MDefdo+RQn+wVlxkb/YqA
91F6i+DsqKtss8ZYqziUeyJ+yFXrpjh3ficJG/2i4xwJNIrYrLKRon2uXJkPL1zwVsYwg5zoh30v
glnGw/k1F+5dQ/AQtCgoRp8ZRIV26oNs40QFPoGkTh8NNxmsXTSgjLkFlbqfL/JsTG9s3F6TbNKM
ceaDejkZLuKlvAy2zQ4OoD7P1pqDcdjkPYtH0pYw51vH7KA8DWfcVBZa3lJ7aokcE1SPnNM7BMsp
SBCQyTWGe4YH2cfOzohqoCdCf8bb7IHR8zZxuGfvOWA2FPJlxDqMjoaW0w9HMyQ92P9lo+D29W3N
KSmwGNSQvasT/EdEG+P0SIU98YEIsLYE74DwzH2D7snt0mwGonwqDuYDZy6cHaUDYdTKAoppd9UW
3amcy5QCRBhzZCITB5h2qc/bJ/4g+Yl1wztz6wqScMmeQsd2/GwFpSk9wp7tOX16sHXGHOt7+y6v
8jnmhQMOc3DfR6GjDxfFmj0YWzPsASHuDDfdEt/4bEpg5J/1E5/lnVZNVExYxzi2UfJXu3AKrk8m
9APnrT3Qe3nA1I1m/I5eJ7XSe/U9t8fgB8rIGqSc2SfuXPyQKT5HsFX4lOlrLP1y1Iyh5By1iWgv
jnzbhE9kzjCrvxb7djKcystyZPwgy15g4iafAhwDF+qE2WkP9pYwypQdyqwmnlhLg5AIRu+6dfDn
GVlOtDOccP/d9wCRLJgPbhlDbZY4vcOkxRpgwm7FiMX9a85JwHdgFER2d6fmwNz3lCwKl3CPK+SE
4Iq8L5xaFyhJ8+EUU1rL7i+cfm/UyJvP0TsLXsKL80k5g2k2ia7li+/N4FwsIC7SH9n2B2/erPs5
5oJjf57Numk0Hy44CWs48I+VnTRlsFyHf8kdL5s5+lPb25mnZi3Df2bMCBHfWOOlCmDVZUT0+ntL
FMW+fDB+tesbkl+2gBsZOiFQJe/A3LXPt822zEjiIDWzhPjUunBNS1Z3iPpb7aqPMeiYBzYMZupG
jI1H9RFHmSXg72Hosp/+IxslU4432pInyZqptvRd7FoebEfiV5C0UjTakPX7JVgrvhgw+rCLPbcz
Ypntdor0YYPcW9DZaHBA/N2UW05xC/L0sH4esfuNylW2RXgEyQfEGj0UJ8V41c+02dciR89GYBA2
a8oFyDPJrIMfKJra/BWqdoDOgNIf+bJ6hNcfI9H47n6krw1y6WEMZX/P9CGm8OCNaQPFEm4ZTbYP
8QiCPZhAg+kWqQ1zvHt9cMIppnicwDJ1ME/BZhW1RTvFWKfF0xW0aVVuyjPrrXxNFj6MISbg8z3B
U2nCaBaV0Ki5wXXHmSFbSBskMOSHj2j17nbEVTy8szljTdgMXxAFWXyIVB1ld1Kj+cDSP65Mmhpr
bfPemmgSaANOCX4T5sTBFlnSqHLkg3+nLXxnTWBBhLsvmLDcG4bxNJ3XLCzyoXLQekz5nc1PZ/cU
tyW0+UkhON4QnC27dXb9haQ7LlVUhsrc2uOCwQ5DgogdzsQichzkwLyojJYQtx1yb1fhAlLRj3Xw
dgKBvGhsy1vqICywNShne3SjNoqgOziR+YA4Xp5Rv0BgCHZkls7fSyToDJNTOP9CgBG0UqxZfRKa
RkheGX9M1XgTT2vh4MoJmdRO0Hyqs3nrMCCIP9UEPVRd2wlIDV6wDmcDBrL/krtRODNv4AaWoCZX
z+TePkFymhHNZ2vjZyPll+mNCAtWHNjwHA7lw/9VVhw65Wl+CDAFxqlkEbqUt5+p/EcXfuKd+ll+
/q4k9NbsndthbA/xumjgik817DrG8gboh1N/OJxUF0jXMzRvoxnHiYk/Q5i4A0AZ/ZwKN8TXYPFZ
lqQ0tRfQGHoTKCUSN76X6gg3gkOx6rbs5iPB8YXSC+ea5TRdfoiaOfkscLiP0/ZewDFyMQa5ZSs6
WAdY5MmqsBnI35k5khZEL80rTnrkCkzC+w4lg10yMd4P32WEw7LaomIwZuKB0sZ6fO30XNDg3vq7
x+eMK74NTYPyeu2dAmOSRQKGZ0H9yc/GOndQt1yT1WCHLfBPeUvPNIVmnZ3S2uFT13+UbXjS9qhg
qEb8X3UBs0fdlJTPUF+Qetkfh/7YVILIyBI9+36hfNlay3JhTYP4RIHtrdjgVhoHaug/jH1sGFGr
W6N4Vf0p1YwNwkbCXJEFsqQ5w66u/AKFVmNjFq+IIE9Dm/ZkxkljNSTV8jOGJAkjdYKjwRNcfxZs
jAMvLYp4b0IO4ab+k4k3mdaE0HNDm3aUrVFJo35mVaPILYTlazvZ6oJqnL3UA6JJKhSZWeLRJx9h
1eY58JQGc38NLo65UmuyIKfnTzfWT7xP6YEkRMP89oFSCnp//jdAnWriQDqp8HnYk9/Acdfp9yVn
OhRWtCxpZRl3QOg9zb7+ILlsKIiB5slCUN+ZHQzddBnY1dza4qqz5SrDZbyHcSaUVujsKfQAg538
Sel2oB0F4QFWxIQWyd2ibTTRVtk6GMu26Q4XKF/d4AfzzAXNfOGDjVnax0kdCIgRhguYIPgTdZY6
CGS4r9x59DUc7FLVCdhe0RBc3kfqzsdBgYrPwV0ao5o5F5QPJ3nG9rXRJ+1C2YkddcuY2ssbTsTh
DOJXhKcFOBxM+e+Prk7iF3uQ8z6y0KIIqxzGDJoipAOzdlwvSvTSawXP9Q08HU5CE5BWfzL4DTPR
dRvsZOrd3cdpF+kyfYSretlf4KpiXgJKNzLOgyurxO4n2LABznEgtbE8ZYIc5EP9N2RyM1UExdMG
k+r36ICQH4nltX5C5NkbHMw30rnCm3pwhJ4GqcEkM2mEFUp1BizkoDI3NszTxh2cM2xHaVmP1Gfh
ogcYsmxu1M94ylq4+l7lA33g99lH2gCfABIIkacb6xVs6K9BeoX5zAq+Q4+DLacPG7h2TMR/5rRt
ESHZEKIihCDsWmcCnDFrJ/OJAENWonhsIGdxOy7qhP4HHaswW0EzaPduf4eC914QOPDEMIomCHnU
7+XKexZc+vGzAE/P95Cuc3OKntOcRvdqlk4Jk3f0K+SiC4QFS4xWfeT+QQaYAufxFTHIviNjAs94
TNHEsWomTfxjOBksCW/kA0JFsMe3eRra4k821nE3+vvd/z1ug4lLrhruZWfWXCEvA3BsbE+ZeKOF
bvvjB3Zk48ejG53/eEqbY8z4rxmFkz+oUlCfODxMfn+Xzi0dXXhoOtrtKKa5mPMvHmjjZTdyxWvx
qnyXymeSzzDB45ewyBrDxBntf3+b0RGjmxlEIR6DF/ok5TEwmvhXPIKjKC+kjLhOV3eGDiF/3EGm
6Rj+1dhV/v0QlxUeko9xVRhB5+d7CW9a/FeDdAGpeAwkyvf+XcKYdhRPDBFmwtmA3xNfgs3Fg2Fe
8lA6KHZeT0KsAh5DSK5sDFNvOTh9vRGAV+EBX09MqGoYWye2aTjS+wh9Sq1WJQmwDJ5+zIF+2qwg
Bk8gb3IL1TEzw+Y2iR+xR41xAeNfca3cIIe3OBNXm8IiE98R1w9UuIBryP/9/16yCRsjV0s61xQX
23myiwc2wep/cTIGEgoTOsOT6kyS4hkLsXzjfRdgdINTKxSGE+GWlTne8nNHk4jPLEYWRIzvkDTB
PwvzW/tHzwr6sL+TsiUCfm0B9xdDHuR0HxuyHAYfjzdoGfJwb9Is1dOA3LKRuQlAvyl+kUJiMKX2
431yS35piRFmjOlUK01RSAZQ3soJcT3BGjfAnlxAvOU4sZJANEGmbW7prQdYe8AqE/YBZuloi/aR
bsAXNTcSeNo4d40HMMmw38DdiaBWTnuX7nt38ihQCQ1/YD/AfTAWAMD1hiDZ0CZm7QYwWP7GO2y+
3faE8TeHU2w4HNaMbIVKLPhSUlGdIjsLZzAr799j7VosCHhmjDP8325UnPue0yeuin+Cbs3ICw8Y
uG8SHGo22mtIK2YLfoz9A3EF23JrYuc87T7rz6Ejrews9Nc2ZKqEhq9v44ogNa72B92O9UU7i3vj
WC8+GOxE8VxBkKLdfIpObaGjUr189pYbu8Ymday9REbrQkunUO5gJjXZNnqglOrpju/4MLfKE0dB
1Czqb0RXe5Q8EStD2sC8RTKnWFzpKBmP0T7FkYUwDAcVR432qVv43g26sclWHp1a6+zhzVvB7d/4
JhrUbmI6gyUsHmTuPt4PeJKtO2CbBUujjz1LvfPVh45BcYxYfWJuhjDCcUgkYoBgLfMkf+e1dU6R
65Mk5HvBvkFLHUKKD/uz4MqY60R7ZAAeA2MBnsAZH0CxWYnctQGdIgR+7OK5efmESBSIGEuJt6OS
7EEpgOUDaoV37/r9UfUJyMYmfYHnTYVokPhI8qVyIokXcrgKciJgiC6ap9mqlPZqs84Gq6iF22fz
JnlwAhHNWvfS7jO8BQhqPN5dy6uXuHEh9P8a60KbB8bOw2pQWSbMylfBURFKcrvO8OE11nW4IJVK
JOCmV6mlsXQKq2WmunKXpqSIFyRU/RIHBfC104mdTGglVruBMRMh2cqkgAOLV0y4GSgM+WWsXspw
kyeUKfjMsX6hmfsQVcO7GEPIZKsllYRiCg8PDY0YHlCYeSC3JinYwnh4bMqkq7B5oK2chj2U2QkE
Uqw58gd8TDi28MbTN/3VCVtYAwNXuLuBw6NigEEj1LJQWHK0VNgty+Mh0dnklHBGYSGShBKPY9CQ
6pZpH0/RNHxJV3lp2ZSamSvgz4YymoOkSi9x3UP9GfuIaTRWqCmFIKwrgPRExi2KgKYxPfLAxB1i
4oUz1BOdTJC0WAnojjOpsW1TQDOgsfwBLeBzC3kMHjfMCBj1IDMIlSSDRvwWRf6HkojSjif4k3m3
KLEBdPGEMUb6gAV7XCHZ8Z04c3rR/8YkCGMeG+k++FROG5wmy9q8UkS0ET2YUdVP8ozkA8wswP7G
Hkx7Gi6cmdA9oDlW0ROMdX86zd5j1Ncpml9+rE56aFUdKjfxSXGDaNMbX/sbTSX4M/4EMuAbcTrb
Ncr51I6KGYY/cHr5BIfYWaijHY9G2MxBgbsHWfCHT567JdBOLiOwOZ0hgH5fDKTtCv2uUgAheNLs
cTDVv/vP9zeB+PRZfluc08JZw2eBDCSc+JldYgaWIrieZQb1Joyi8lUoyyjZ07qIjAX98zAGCGNj
wvMF2f9IfRLSZXiT2FVunycdrG1LL4XIm7qflttoj0va95K/iGqCb6WDNY2+x2Rr4NqHOb+jINUD
tTRs0Ec7bx0Dx3Q4MCxo0DTHytnYdkvU9145/h7TtTqnpf/zv+nYkZOpNsF2VxDt0U/g0aagauRm
QiGuRp6/0G/CZAkY6AbWjnwWP3hWFMpwmKYgz7H7wwI1ai5D+6fC9OWPLCHEsJwl+FNdDtwIBxRk
mlsinCCRM7j5fubmS2OGZkPVx9CAYKIoT/JRBUNlgOKMNgQt6am5kjYc+zVrjztS59Jc50Y20GE4
a8JjkceIQVawmQmLod5FNPHKaZnhD8PVc3Bk33aZODMmEL7oEHCB/abttHKxO5t/kKaH5ApuyKYC
E0D02hZTjkv6XChan6IdSspFw66BHaEy6+3m732Vgl8Gu6Ztvez8jmYIIvJcwcRKg/FGnlw6wEPj
Ta5KjqEdPtk+qYtEwYOXsePheElTiq4SXb/3GAuhf6gcU3BkUfgQQYQ00EdxMMZNAJsUvGP5u3AH
4QDzHg9kciJs+OAD8w8sjxrdBMqGLEqVo+688AnQkRhnryGx2abk1pF8D+FfV7cONs9w9kKZDfpX
NiCBCJenDHtTZcBgeCXhMIPVIvw04QqRPuH3ZA1e2E6HqS8Cj/pG1CkNU9oToD1mtIF/Z3D4KyCq
v9lQLvAKkk7YzKCroq0OB+77Z/zEBxofMdtniV8/DnG0I0dDelFb8/WZD9aFi0Ad0ZOPZSKx90dy
EGg9zukR6LqCHIKi7bOIab5wtHvbaHMBm/r3Gu266TumQUtK9A8i66QWhDdPQv+l0F7TWNWmCUlI
b8JbidfCgPSUNXt1uIWQK34aAmONuXJQOuzCIDXQMKJHB/hUf47oLoaY72KHpa2/OIxxFq0dhQJO
Q1cJk2q4JXfdMwCKlsaGPvGgv8o5c9Tm3O1j8GJ3nN5l+0s+n7bu5WnJresP3Ekfq9nvTmmgcGy5
jXDvad1l0flb3wi+g/Qiw2q/FRBsc9yV6rX0vjLR6veeMS4NcGbkbWbfGb2W5EUGvQFOMxheIrwg
Avk5jM5hc2s5Sr+Rr+BPveTtejU3UFiMG+OI54d7zRLb0NWxglsP4Be3e+B0nxiIY2Xu+26lZOQh
AhAy19sPYD6mXlgox7Oim0k83uK83yIYYfyauOhcNJn2z4IssdxfFVBKTXMFt+S9jXB8U12j3hnK
szR2entjWqWDSYkqi+h1bmLAVjweEEPRL3C4Z8fT41kZvpjksYXhji1jBUpt9Cr31bFYGEs6HWvg
1Yt0Udxu/d3jjLvqT5z5l9oqXipc0KbDRJWtboPb+ZrmrrBnyQWopa2spcKKsuZZLtm9dEs326tM
+/qZvZJ742b35sWqEu/fx3TLzkuzt4Kat8+3+THZi6+CRxmX7kUNs29Quwi1Pv8wVo60nffFHkSt
WQ9YjbYNucoTHwRv/dkaTw35eOmqBL1krrxE8XZMj43bueVdfA1cvjB9WURHiJcH6ZDMMI5x9d1w
Lh+0A7yzDQErpDHl2y/uGSyd6Va9qJevG/Ospfve9hee98LfjvJFfqpPmZ+F0x5B0LLYi3eQ7L/u
9xXf5YtPExBSN02Bu/yk8UlH++m/8md1MW/Vk+X9Yhy6nb6im7oyV7UMJ6iO42trmzPpBygpOqHh
ADM7WidMdm1lr+zfc+unfAzO3025Ma4IxM8KkEh6EvlI38f3Efw2VFOn7zk8kL+FXe+vdG0etnKu
T82m29RbbdVsvod8p66+h/r0PaCerXbN5rP7bupTdPvsikNxEA+Xqmm+K3lkeajAgYIbco/BWTnz
l39/RjfU5tB+H4O3k/5GqNhJYr5FN/Mv+m24QgCvU34is7l8GNf0hFw3+K3h34Iq6ObYuBpXrvbm
/Zl/aFcKUIpfca28Av4Oh/+fRLrmPIW3SJwU1UJxIIqFy8u5XBUJP/YYtCN4leDXsHktcP3H4AFH
aifTHFfO6a08qKv37btJb+2p2jZuelQvGvwpZQr8s4/3xZr+afsUguQfdYFqZ8zmyJioL8X662oX
YDYGWrmvt/UxXtrFomL0geH0MQ369FIqYAzUVMO1tr0aYFMgTdqP8WP9VHPDrrbcYuwHgFhIALpW
E47k7Sya/uqz5vze8QPefvT73qmQsX6htKW77FBzwNu9b54Oo2TUnwynOta7io/gswPXI0F2W4Ef
sqSj6q/cfF9u9eXRoYbbfXbdptxz5Hoys8Q8Yhym/JsfM0blh2gBWm6N+wE3fbPzLVVaPstiIeZE
cYesVdy7V3G3LtVRbPVusxazrGPeWE/ricI131pPMdU+W/Eni5z1zPlL9+/FCqaL8WQGoyziJcUf
9N2YxTTpmQ4vvsOM1yYGzwVO3qyNp2Co8SCm2SsWv2E8xdWKT4X/US/JXWNuiX9ZAOO7SB3jk3sW
XCwUQvpSuDWIZSS5q5eT9sz4fnEHwbgjfxPP+G9xEfKgV/PipXjt78v49zBxg/iBgvrmyUv9+x/m
dowphfGEaIA5KsUSV0fR8yxfH055/J7BLKenL41Zn5jMMS+LE0zIf75rscbgvUjNhdRwhOcWKw4C
YvEWkrvxFG/TuORHlVXl64r1Tb2AzYmLNXh/31cEhXYU3r/c/4ELf31JSfqU+QE3jrsuXcp7w4uI
W/3mrnLxlKugJkLWDFH1/trd+mm72QC6iysTv0elh3viMTq+Ga88jn+KFzBRxLegdPA3lIXyJWZo
sLSvM5wzzJMy390W78XqhyS6Xeiat/opMgJZpsSX4NELlKd9Vk8sOkCHCLSZp0tlWy1W1nqIB/C4
uXLwXBUnbaFchz/mNj1re2Tee2n/XXUr3f7ow4eeDs5NsWw2Yj1qNlCJQKjiZbnH3yu/9Sce8SDE
9aa4wXX4Cn4EF+HfJ8U9Z7E9sfeC0WcYGvP5yJeChTnZ95e5tqzYGfDrsXiuAeOUfcNl2Ra/xf3k
qMm953PYAlETbsCeshaDP+O3xRdDESHYM7yXL565YK1Ij5AKQgak8UQLLvZB4UuS3eO9fLHGF/pk
x++13edLcMZDdfnwZd48blritpf62T/5EMoXBJ/2Yu68XbhnyxFXHd4xC2Iw+fxX+ANJY5V3kbmi
ix5PC7xHQJX8PWMig80OGxSsCyIaFQnpt8qARSS0zSlbAUF7xilYqUTUBaf4kQjDdn0dPrTj5+qf
81VwIgzP24cH8FSxQ5Rnb59DAP3DL/onmA/X6Qq0q0e5Nur+ks3nlLH0E2t1gF2Xs4Wkp3hTr9o5
zf9Ze+2m5I2NnXEzzzdv572Q5tHaWgXEJWE63f/Ej3xezetTvWOcs1XiM/P/lEWEDitVe757ejXt
qckfZF5q8+b9Iw0d2C+BtB8UqyHxOSoNReqe9xJGkxD2fIkgoQlwoa/NBp+qU6sg5WEn42Rk2WDs
Goc3J4i3mbJEGZTcY22jMHTbRa46Sj0HeNVPnozZ/Aijsh9UX0cDQ2cLSf/6fW0QIpFVmt8M6AE3
Fbe5YO6HR3DUbygCywZY42Wi7vjCIyFCu+TYnTvK9+7pm6Ch2e6t/GiRDJesZ7lBSs34Q2ObnGLA
FHT01qp47zgxZVBnOBTpx0GMNf0qHHEcSmhCQ4O7wIb4j6TzWlIUDcPwFVklQcIpOYg5n1CtbRNM
CILA1e/DbNUe7PbO2Ag/X3zDxGKvO5r4fD9Obk/UQVUC8JH1wP4Ai072ZsFTOxGRijmIJIq8/uXH
0Ca/i/Y+p2h7uRR1iNeJiPWuscdlttTVFpcNKAlZAyle8kPwBV8ARniuF8Gjd6kHM+ST0zVEUn3/
xiByioqnUFi3QXOnY3J4R3X8XwTkF/Kn3/eB8rlRbmGWBRCQy9ERhJaiQOkmVsOExVH43sz43Vmx
6rHqFkx9Mq++dilC2DJerjixBHpV0WzeNjKtKnZv2lS9D6gtQHJIKPBZHc5b9018C9P7XATcMoKB
b+HhNrnN+7AuB1pP17kfQXZzHLBvv9kyC1gRAi5oqRz5iGN+jhdIq93J07y4OvrAP1yfEDLQ4X/Q
gUdF6XKD+QZEVshhmfMGbJRB9nPQ8tQW3SBojAlHEePj+0TPIH0sk2fr37tfARe87As2CyKyiEsU
8txaeaWgBwJ3fKWo9pSuxMgpZRjwlKnacq6Lxwi1R1C5v2XtT/ApRIb0Ez/nb5HFTP4b9/e5zFY8
b2gmAbC2fEDxwXOw+kTxKCXQVQzPu3NdHON3D+ysBISVLWJRPakps25mPukdait1JaRWodO9TzmF
QTrwKPQbKnhHMLoMmUbPkRXl42sS0Va2LNeviEA/5yLbRWCv4PKI0LPH9kJnRVNOo6AinAlMBMnQ
6FtMsTXRGWfyLB4mTQjimOUoBNPAS0fLIQ3yYgFaG4Jx0+wL1LZiFGJhlW1Z64GX5A+OlUVNxwOj
BmQOjquUHYy6r/jZDxiV1s+dOuL96FKP12V4lbds5sUFM6TuyLYOayyXrpPBB0vKFl/1mDxIi0lS
G1/fkYJ0ERPHgTQNsgAEOYZIVqTo03F75AUiXb55XcstYyWen/s2AUsWDO0G/M2lmGGD2LuvyIX9
dHxsLqgaSCivGK1x+VoBczGHauOF0gkzGfwP2DRKIXDAjLbhQWvMfzMR4cBzsgkZQDS0AQMDx8hh
s3q5D+QC+g0gsYuYFIU0CGeTvWc4ghh2ypAUrN0B57d+hnxg0LHtHZu5o67e5ubuSLRaKH9SP9KJ
gx1hrubirjrrHgc2BXBDmRw9WGLNkF5kPFWtu/Nj4hZXaHuozTPMhlQAHl9AEtwTOlfZaxQO2REu
1iAwY1Rq0NfzUoTNjY8L4+De+rhFayrxsc8CLFwb3i/RuS+hENwu2S/TuGEn1iHIwC4iMeYwRfjS
vK0gK8HOSQhG26jjSWe+ZGJTA1WTWSIcagJzQnAfNhbMX6qU7Z8FqAlTOcUFEQTUsJG9FggGCU8D
7nRfg+WiEe7QH3Qw3Z0UwQS0MqIg7MwUKMVI/aHY5HFaNyQa+lSzdr9XKOC914YM88WPwddBHyFC
c7/h5rDbjJDxMdEqvg8QmxqvCNlPIHGB1/x6oClPZff7ldc1p5yrv48vAhHiNleGg5Oj0TAot6Bv
9G6j3MkAfp6YFn2d6voIiC8izWjqFXPmKuiu6AgN4GsJr+3lEoGgGBV+PbE+ha/WIZb0SvYnElUg
tI0YhiCA42lQIm5uP2DyyCdVYwmY/iwovvckFmCK9SkLmc0wRAb5FQ5gUlh8JpowzQfEysPjO93c
T79TeFWxkTEBOgKBje7HbIlK4k7yGHCsy98seAdcH+mLp8cCX+aigLFw9ABycTbzA8W5KyiY1Nja
FdbxAb2bPQSdeqn8UJmePx5IItIPXBg+I2zoEcg/NCqI3LUmH9qsCfjArcVrUQYc7O6xU4LxtWaU
/oPkgVH+JquPgwwxuxNQXw8As/9sSWUCOIZrSD2Sd95TskVmj5JpETsSc8u7XWs2JBxeYNoXa0zI
dLBLWMJ5r67MFVJ/uKskLkjFvLlEMCgRGSgIKLYHUHMcHC2oQFxj/DDMKKwPAibUJWPmfweJXoYn
Exbr23KknU68/CpoHxw7TR2c0m1edlfQkmjGvtqI4/IlpuWQiy1K+jMjZvZviD4KDAo4rOCIpDMJ
n3nLy29Fu0Ps+g10j0mnvtfZSizQqlWY2RQeqlRX5ogAb+e31nd8UCrrfxhclJdab7KHyAuHcMm9
zh1IQimAVY2NFi5Zlvy1aVi4qcRPvj7M/9MT/C7Uc6hEbF5ZzI+NOa8Jd4rRLwmSHxFbCPc3+xUh
Rl0PUDMS4PArX0EFbgMdICIIh3V+15eDtt8RViwLg8x5lu67hbfLm3tn1zrIj4M+5BYNhcfQ1enO
HHsMloclTtDiAGmjch6KEXgpBHoSiRSeOWNsUcUQgxG+Uu2mKjoeVhZQTmcOqBfA9vAzyvPlmNs5
nUp6ZbPZvTxUpU6IUyEpe2Y9RG43P8ZmaNwiPol3gJEQB6M1b6dkOZTRbsE+f/9wykg7v50puOUl
Lw2m1Xz9fzcIw0UeFG0/PeHNZTj1XiL9y52kJOAesXS10HutrdcJMCd3Dl0Xj8NCyEp4XdgV7F+m
83bnKILm669mn/M50UhCSBtfb4BQgsndOCfGGZfat3vOHfpEmw/KlmdYpq1HVQj+bQ5dyKleJNQB
W10lvvq2eVQvsNx71F9CbhZ13nN+fvGb+J45JGy791AqRCR3TiXy3VbX1ASPz9yRJye9vJLN+jei
pZgzNC7HqwmAHeAde+ItxshDUchPBq6Vj1LREGSl8xMRCBCG/PzBK1nQ82Qnh0tH0DQxiTHPT8jT
abBeGbrIOcP6yZkq7MwXJ1IQfbn2DzG/wCspyufVtT8zA24cEmLSkucet92b46oskhPGmSaiqKD/
oRFI5T67zaR8HidXhsLMxxqnQJwiHS49fq14Gl0xLdbDV7C42poNLnuP07UxY0DNKFQM7vRIUYLW
+QzCKaQSgCuS159BcwOKkd/AQ6BDdbjHI2coG+f7nJtBqKeq5OuV9Ox6mAVnpv1w5vZz6Xyv9rGI
OCV1dbUuZA87zxg9SJoxRvRo5wFMAvYGeGjY+QvOsAWB1YNGwKqwWSYATxrZpcdM8e3yGvbnJAKZ
bFObTqWldKqakE+ihY6ZmYNgZZfD+du+TM1qzObpwlrDQta4ZiYkmdZOvT9ttqv362+IQuCRZbC6
6DC3ZmfiS6wZAYu8wAYYyazyun0Ox/FY0G1AO55KM5CMe3el/Y5mt6W8aTzgvxYrHTjUKlx5k9uW
RGDTWuSWDPAIT96lHoDc6LpCGoVCD81TAG6b98/nAP2qOcbbJZZaZnl57EqHAOiBrNnQwWw+DnXn
fIzvO/mVA86TRyx4pUb6UmLz4WTmbZufYd2n1RQJX9edoqkALR+nD1eClII07iR6Yy97Rd0JfwK0
cpFHaJisG4tnj6KNoS3YlCgbCFCgSxctlwskjFKqpMsuAAMCE5GtRRLcAfRwCYtbtKhfDkg4ySPC
EipSWJykhOc5tZTYYw00XtSqLaxGCKwAj+IjF024eKJzRTnIlmYE2tbRDBB/BePwzL2fa8FpwiIU
G2+RWjrom6/hAojcA6H8eKUXO5mv0KdnVxqqPXt9zVdNGwQWrtLybxPAmZ+Bmhtgz0XjPEOqWsSo
ijCZ9uCA7QrM4HaRcOXboptqC3aiKvdsz0/uf3udLRZ4z9Voptqj6GcBzlSm0pm+f9+FIY6sPxm8
AvLZIx+HD3H5zIwQZ82692jV4Ynf/l52uJOM3yfOayesdLK9fKo8bbvr6YuNQ/cw/nbVORz94qiT
WBMLySp1g4JL6wK4Z0+JWDvrL/y5jp2xvANJBYwXw9ykxodYbLTsadnpdhYs3PEDpprR/+r1Ulok
+9tZZkCz0C3OS+aE8axb8ZG1N/HHM9UAnzMDrnX4C0YOPj/1v78L9TTf7mpikwGUDNHV9SO22GxN
k5+x+TKibP86C0CBwOUMOJ+i8Vh3s202AHbDXA2U9XPPKQGJ/f9iudgXyPjSP4DFjlQgiE6jW4gw
wU4b2Qj/0fG5jy3hZxIOKvwmkFY2cXspKozMF8zt1xNn4LrApM1zr4iqOVeVn6Bjy7DrcuOQOFEe
vUL+VWNwD3qkdTHqHhuP/deuTWpvmKfTr8nI5Tl920sMkPAz9FQr+Uv249opX45uhQqS/f6u9rh9
7Af3z++S+8rfRX6fHd/86b734dOcSMZkcd/e1s0JBnoFe2j7ih1o6hj+TRbAWjpD9QkJ82TN5eBA
HiDMAvJL34jRXxibUBE3+Ih2y7ub7tQtEcdmf5/OCvvmLkjIsFLZ/x3LEGixcE7nHGSSckSapfup
yeRmfRUoJKhFGto9V87xqKBINj57JoUYXsOVd1E9Ti0Xo7I9otIJQ3VSEbGR+GOuqB0WfYS4SD4I
YaBIEOxktL9yc9c9/fY15czhAgOuGSVTxvOYn3MIbJA9X+UU3Jl4YbvW7elHtNmf5POQ2e2yempG
/gHhTCn2Hvvak+h1rG8wCtOXg44zBxcIy2vE8c5fxK2/kZNRtYSfxhZk5Bj9hJEHCdvyCsokVrM1
ioOW5nTTZFOzECiCz6wz3t4BFR0VDDx8g8HQcoTuBjChweJtFPJ+wFhLKW9nX/O+Yejijk08Gt0L
Mef4Wo2Dz+qxWD/d0hpNIfG7lDZ6vgPwCL7sGQHqQU3YHJCCuJku0Cdi1jW2v4bVfJccpTK33t5j
jr8JqGlcIwNg4/G5M2KC6eroQiECaZhvUxeMkmQqa22uRi9/PXtY3f7+U7FdDh5+uSIimi8/ON58
QiFli8Ni3jqSMMETC8tVuhId1h+Ikqqgqa+MV7WFsLq5SZBh8jzNNgDKbfQI/GOQ2g/r+LKKqPa/
FhobZrJcaUBdtQN4OnE+dZXLEUOiTb56LT4/zIEiwP+DpweZnkP6AySBAcn0z6szsIfN3xWgBUFN
XSaLwlgjsG1dRksbsRjbTo3ZyFL9P+CFcxxiV3CnfDpHLvpOlQrwY8rIwGvcFqD5a827iZX8l/OB
3/TjnBoBjasnE3SvpXHEYGfTqwa5xVac50xeK4bbB419wQLYad2vR7BigRpU/u349mVIIXd7HN7t
+DCFqBbti0Hxbnym3Qb8JpHUAWm4gF8pTqmTgMK954r3djhN3svCjGLTzMB7mBQhiLPMOb1u9A15
cCzRQURQH3zBjr8docUnYjBnxLN3CbLsyqHHThH81/btxStxhn3H46wjJQC6JM3dO7+OyE8NsJNn
hPTa0VYqWJh5zT9gptzx2DxI+BDOszl0NAsvCiChn+gJB9Pl9NnAbQDnBsznAbUK9m1RlOaf2dq3
2lY8W9FAg+JNQgAcvmO9SY7UvxEih1Z54pdqZjIv3A+NphGQXIxCNMIxdJBoO3IL9sEblWUzIxLw
CTRmiIHBk+Wgnx7roNv/Pm8uVqVwyAnz0f3K/OHrxbaw+PLL0mXlZUAuZGsiWyFqT1vubADF2tTd
L8kTNr7NMcEaJQHyssz5hE+kUwetw+eVGY85ZA1ItjnmD+Y92sV256URI0QgtW/vDvBGt5ptGmw7
A0wsSWn5mBNcdGldY+thiOBQ1vD8ho7ArNZY9D6eEc+8P+VBAFLGlvc30S5c0HkcgTcQ7cbeLXdD
jM2j8L1vtipQYac8lUF5BQlNLFsm1jI9tVdwwZ0X8NYXX+973ulHBdxBbuvW7suXwKZ+tOHfxZe1
q8kcmUM2JjgBwa7PssqZXCIuRsl7lDYk6+psjX7JoVfOi7lDaCeXjRAtUMSudOu5HeP0ZObFQAl5
W3AhAsDUZ5IEZh9gyCJ0RVf9ogVLNHuEkTpdhh1UUHQOEF0wEG397nVrtPglXX80XnPuJzBiO+Vj
0yA+D8gk3qZ/lScigTaf+4nGvHMuhjRYRXFrbhYBLjXM2zreD8tO/C2sT+82jTXDJGRHwMXbVQz5
onyQATl48XCJYTPwUlAA8UA1pF0ghmCRynL6MY/SlsETEqZAxlPdJqaf0rBG7ZrQoIX4HCxv65d1
DwC0YfWwk+iY5reF5oFGivCi26Ae4ArwWa0xM5j12wEKzcbMKHdZAifMG0EJe5620q4M3nR+Ri2a
mIWOhoQ6WoghwQZncbPoAsqZtZiCW2asG1V2FYysNkqXkwX+StcnS1sKx7Xui94g0mVP5i+PIc3l
fh2Bwvfb2XuNllAcgh2KQa8n5OzFW3fyYMzbYXBuaW2RZpT98bkmIyBdgTkuI8Vrtr4dmGPFYbeX
mRAGxRYMfrcvIrAgOaIN/6ILJRpwTxC9bIUslnXDo5SnZIOeYaQJb3LabvEboER5UFbh2zq8P90A
dM2gqRjjzX3GO+ZXgezCczayTUK1Jw2RgOO87G2A3zi4gwQKSDksB3x0jspZ/8fBCRiHmgrxDuQt
0XJ6X6k7JQRJFehBD17uZQGGA8O+564rl7GD9qZ1W3xmJFuYnZU1gI1nGLNNAuK0g3KsZC6Tr1uv
kQ+8MZgxhK3m1ECLsQn6K36qOdC7h3WPXs6Q6T47qg241KDoFQ9M7JfZ4kkNsNALcN1F9RiSjaRZ
1VS+bMcD4BxvZZNDqnnFipuCeKCdzVPB0yhMQAzXi/ciXwlRTv9F7Wkl0EfJK9IQQ9GgOerXycN6
2ljsCNv4EgOQfNiMfJD4Be2HTvvfx/5aCNCSCoCna1AkfqUd5pl/b7/hMIJyXmuDKHHq9Zo5gk7Y
rNod//2cxY6w6zbaAQh4uSS8SSy2fuBhqF6xi72hGxIIgeUP8uuIfjgNgO5BU8X5Hpodmif5aJED
l6u8QjEmbgVJ4Kdgi4AOaQUu1YDbDo6/wJQ4xBVwfCDUO3e04XFCslq7Bpv3I+0q8PAuRDjnA10A
rg3AxQPGhwPa/G2CNW8DsJy02c+BP+fggftp6XS59Pnj0DHZftEG4JkRdYuXP15jVAOBpiyN4sWK
GAEChQB7YKNsNn/S3aJ8fRkXJM44bY3RBg+Qlra4gZYCWL6fQWoqSAQB83Irvxv1sZoiV+LoWwGy
wm6g8Dxn3AAMHhXIZQDXHzbejJ5sIegb+5UFNh+3MM5NwOokoqhDeLw6Mt9AyOSgMdoj7SCtcwGx
D1UKTBTKFqLi1RYZtMA3w77vnjheB69Lj6IpkJAPHd74MnowXuFICSv0IzeK3/AGsDOfAl8zCy+1
+uW3NuE6wj9E2owuGfeaOGhb+zF97tQT5Lsjv2+8FlB7HjgBCOZYQxGAG4j/3PM4ACL26K3Lzju5
oCryajkYSnWcwAIqTdpcLH2A6Olb+Sgm1n0vbvJZAqBuC8UprxcFLjF0FN4nAHUZsVtbpWt934aP
1pVWaW6iJe688Ym1HyYakIY81zHecXUafybWzFAYhDdQl3hfIhwOaI6KGk3IwX8GSlqKOAYOnpQz
/xDYSR4CYhTpQcKLQvKGNA3rfIHyB81D3Ni4oY5W9zP62jXzGRYzqyRKMGRX7brxgQDHG44HYEia
bQYoYxkBLVeDjSiseKv3NwE1x8EETUM/y87YYbB3OWbXRrD5NcoihTSsz5BQtrMrP2hV3Gy2gIov
os+tUE0Ncm+IYxKf06/EtQIz/O/2Mr4HlVlE9yvPxXU9IKQN+vAPhFko9bwLDqXRDSHCQcpegwlZ
2tXhuUsWejJXphN3tNNVc/zLzSMTnflaAmuj7pcLhdkp/z6m/LXbFCEZFgvOd1GO3UI+5DIsiBmA
9nwS6h8H3mZSeviHm/3srRt4wzJfJmUhMhTPYyeFAA7wNj7dapOzitLGj3isnGTTLqGM0t3qM7zj
N8ceUUejPcs+aKzfeMGcIVlqhHsAm9TWACePXIu6rJxPiP7fNHZY4S20RaWwIIVSskOin+FMNOYF
KPECHo56LViDI2pv1n4n/BbM+2KOcbGjfYBUy1wLIG3eYbKiqgxFJLdylNbtIZNjeeriJ4iVANI9
yaD3nNIg7kubCUu5f1xFZhQCfhE2Y0Ng5JeYN7kxH348HWOSsQWamuGF8Pt1GYhxTJ0LIFNhxqvO
lIFFJW5AL+P+1y5l7pWnTWMP6lGxQ2qEu97IDiEjXb2sckuMg9zyifj6R/5u+fAhSANBhRjP7ET0
GZYeOdxTvAleCUOjDVpw6BIxAMppd9m3FTZnojuCVeevoxWN5Suc2tRiXibA1Z1h6KoswMkrtc/6
FDmVLy7fsNriMOaeIdGz11fgliermzT7CD9lMcB8J4yKpIHRd1Hmz58erukLvCVzNtn6TvsvBiEZ
fQxk2AgGBrTXNWkPIhgBK+QjCbdMW28u2+UtXjM5oJxJ1GEQY6drJlbxJj4yYS3gHn5ZiUFR5i1+
u6DGmFb5k0HtpOcEgKslQfnKUd5wRVLEB4Nd49tPS3sSyRt8d5g2Z5E+a31hrrADmH7tj3+3HlfV
HA0vv+Cdv3Td7HNRZjQew/hZcnbNUXSfi3TBeHc3tsGT8W2+hBV1MhDoDw/kl4wa/Gamsn/njq+h
0groxDJFZpMqHuEOc0yr42ibw0oHlS4rrNYprlnOOpqVLGOPcEleS6yUmaRqSiX1mQEbv7j5WeNy
nFB1HMumLJvljwYEiT34m3DAabNYPjDTxOyDGXobsplmglcix7Nl/lYNKKgnJsoTG63gwZXk5X5Y
R6A7j2USy/rZ+1Iybz5yBPSf0ZKJfJDBS/90FuSXDlzGIP6knpoOqQTSlKijNkRPBVs4dj6ka8Re
GWOv7j/shsUFBkoRDNfMgCyHv/QFcqpuwBm5QAbG9HQ6hmMxqNXbyDPKG+nUux8YeUSHaTxHgBrt
TpKJ0TnkYUAFZCDMa6t8etugMY5JBlTT8Vphif1elLsFcXtJfkXl4LZRKbQP2ZZVN6ad5h1nM6PE
WwAnPneoPpRhBq2yVuaWunDgqBSailYxtVumy005vcVekp9Fyc6mRKPbPypg4zIhob4pI7QPXg4D
Y1D+5QwwCJo9hEIHzleQfGzIeWRuJQ5yakug8M6H/4IIE8koTdSDyhVmaxiwQUn8wX5QnpaA1Wuz
7hzVfW9kqgltjWeAr1xGLiVkspFmTJoQjM8iNhEAl2+shiO8drY8aXFBeiM6UVmIFyqW8jY8BfnQ
P2wNdf145EzQnJRWkJrfIx9Ge1Ja3zsseoBAdg9eX7JjymXIeSivcq+5sCb32vFSYfiJFASQeciI
sHZRqlC99+tIG9r8oD0G51rfKr/wlaqhSk6Qwr8CPiMwZlcI8Juh/PhEIAo6B6LXTLh+lmxGzeQk
gKvGQsMCnuRId3045VN+BQVr671Z063BpM5QnC9XQSNTE7yB6wzOfWymy38nlXZDQ8SS4IZnymiF
hNNzz8Sz4A5wkKQ5PLftazri8eL2y6KnIfvbeu98Ng0lOxpS9OfwY0EyPA5ZbbEKRAqAzTaGhZM9
7zcKV0A+CiWqrwB32M+z+uJVQozkayus5G9IV5hcyhvQDrR0VNu22ImzdGU8OKlCBHiKfwtHaVCD
QaecFHDWjgzxa6/71dnlInIIIweHPdDjTCnylTZaaoUB7UEghdQO34SyEVPdb8vHmuIamgR/uMAQ
c8i54uJzllZSHsXUZAN5GjoGrCOKuS/FqEyy512d3AIAHBf+zmiLTmY6vzzcFHF4BKTurGWG/zem
5OIPvThadv+nLqnm4PNTR3P1Q+13ES/Skvh0EwdhR2EG9YDnDPn0pzpgDq+749rlaPND+SDObz4M
F/PrMYepvfLKFX/skbtt4Z0W6iA7UVujqD7Gmyu5e7nfEyZeghODaY93b/MrOd2VfTkbwfvLz774
eFtsQZB9TXO/c/QTR7V5+PoJiQb4Yai2dQvcAU6TFSqaSym43HyyJHo+YE3WoG+ehHWCbOpIxCy3
QkaNkaxdrNlfTVbw5hB3+g4MrXhDVQkT7sMl4i8e6j/A54Bnk3AfbQTA+mGzIWRPNBRGPnsWq4eS
hacaD7HfKyz/WGkL50/ImgJlv0A36wO0i4DAk4KfsDEDjAdFEkIr55TfnsjEHVI9uAPgSCPonQ5K
qBDQSuTLbtdBlMNBvx5JPtlvAcDzes0pgos4JBOnTyyEmI9EEsbHlMVYs4hwSRPyj98MMnpR2luJ
tCfRp+dJ58n0ttQ6CKAjp4zbpKfh8/b4GbQhUZjO/4QHfESsU4wJWlk12AA2UOEoj8QxCKYh+yN3
XWBk5tIIQAd1R1hNTLDc6Ay9ciaBBI/E0BVjPJky87wnGSTUQWNpGJujm9cvgRJNEEL5smLvgZgg
x2ZjwLh7IZYI7bwfwDPvKx7Lx3JHglTW+exV+ayeXgzTcCzfCc4n5v5iz2OV6DDRsbUzNPp4Kiwt
WLMR2kgBcju77/XZxH4jelfaMvIH1CcMU8wxq4ogNjFbZ/wL9Vj/eVAH0klCoJ2YCQyagW8CCxY5
RXsAz9mf2x+kP3X7ZDi4Zdn1PhCm6VJixSt3HaLArJyXKpZUeC7BYxydeB8++qyfwfCj/Cr3FG5f
5pW/LGL0twNzs+8sKmzyVo+CojDtyZxJxKs+xkRgiL7kSbanaLggYAJvCcsO1KdI7wh68xQgPnIn
uTcGzUtbO+x+h3PA1J0zMiwznruHD9KqQc+A8UjbghLymYIxOLkpc7yWnFExLeHZiebkDRUnkMz4
zJ96TagA103FfE4oZ9WiWHmIO6+PEgXU7rVRegeCFr6rD3MUvDRvFHSiRUdNbw9VvBHcdzyfTAhU
xpO0ySgbhxEN4wdcKpCOeI6mBmX8Cq4kjxtV5Nx7/kmMzuRnc3oPtAWE/mAXgfaHwDjSoFvFGJna
d8UFmfxkiMiOAUE8uHW0ZrQniU831eOGw8yQAkpF+JIZfUz8BWLwdj6/wC/G0xoDKZRScMZlYSPT
l078nmahQ8uHtSmtCfu7kcf6HxgIMLx6WLqq6bHZs7sR8/DNilj2i+eBK/kUHuCYFvk8xRW/HlQv
NmTxDgxu9gjFXTdDcGwQKxxttYTaarAiy5BZc0AOa4h+MajwWO/ijmdlR+zF3V0BzQQ3WRRpEKZh
xgJuP8Mn40cXDIlid6tS616Ycc3SUHaG7LpRVq/SERFnvwMdGg/S6qSiZfIz8jD1EzrAK4PCHXt8
LBgHllURJIUDtqO8zQXSKFgNdeBgBypwPKlfYQ8Az5fTWQ46ItqSaQtmRCTCuURdi3xkI8/Hras0
fk3uKWgf1Coc54xC5JmQzyUBOYMXlrYW8CeV0/Xmf7HrRlE45deM5ZkubkffXd2zRNI3eCogydNM
0HejtnImOrjjG10BoqsAAFANZm7QoaCHQgg1p4fGfZs5CC1qiNKpgf/g9FQ1WF8P62iEoVKx88eP
8+t7lJM/kHDfGw4X7y0pekJ+BDKhMVZEoj5FQin1BtApcDCAXjxgQu6t+IkblPgW6IQ+wWeQKCYz
jhJyK1NlPozC0uOXsUhiijQA7AaLecqio3KpFSo5AJWGaiKANTnxIZ3Ftx24JnGyr+/Eu2/0pqCK
02uK22IN9ijLSVRgpgHA5ZDEzw0KAM++nH+AEmf6tFZmCTMp6fFF60AOHhULchIfCJtJgtj4LzA5
FbdhtZmB8tQB5sOPEW1Bd2oqEt3BVP2GMKXKjsQFg8EDmyABqyMXNHSaGYpAIAGRHBgQkJ3CTiff
cFcB4nxVcOnACONumZbBvba1NOprF5pk/wkaMNkV8nmInLiPKnqh+SZCG/dFfiHkx0XeGGXl93WQ
MXfHOySzxPuMN0N4eRquCqw4ADKAyIyqsRkHCvymWQ+gvJlCXVbekDsdSVklYaygkzfYyeHXk7PR
MaTnmKFeNE6cpLkIKPMURl9FIyLfFoOfycjEIxz4bOy/DhjWDOzJBixRC6RrMEnXOuTYDHDsCvp0
sHYRiNnAOe4ROVs0mifuxh+nxc8NJTcY5rwhU/hJr12qelU1/dCddHY9cXBn6YKKhg0ZOhYEyxzL
z7AO74xq2sGoOV3WE1eCIcprTLaCU8id3bOLyqO0cyeLycj4k47qBlEEd4xcYxyluTV++M+c3Z06
Hzlo6fNnAN6z0RXPIhDdE7NowQc/N2EBY8hL7OeQsqe0aC11is497HaoGL6ARo3PvpXPVv2CqchM
in2BuA59nns4B/CAeB3kXajHdyP3mepRAIGRjI96a8CpW0LB8hC8qswL1WrL0u4WQhvQwHilvpIF
3ywA4ta7T3DwnEG2P48Cc+zCx2yFOHvCQAUfaKrnlbirHkguBP3Erv9y3RiDvzaYJMR2StbzNNZy
Nhroyaw94BheTjmu23YNiA66IkQGYMBABOmF6aRh01YDchnrLeS7aEI8EHM0+IP4caTa+uqiDyKp
lEzM9KjKx3a6eC4AdRSLeElwcrNZdQIq8zkzGvZogBgUDMMPsjlhn7PD/uIwYJtnAtLHTkYxEUBf
YcxX290y38DyulnOY4t81Bm4jTQbH9D3xeXoi98vMgwNOzYGFK9Vlv8C5Scj3KSwZDaKhiSqetwY
B4QMaG5ortPvNvNyv5z206fzFO1XIP6UPrRmMWD6FrZoR0F48gFJKq9VDjSWcPzxBw920GXqDEfC
XwDfFCM1KokMTd6geTaj0zhjNZnMHxvZG3tSgJxu4lK3a1O4/ejm1dB0JY/OY5Qd8/63gCMJSPPd
LRFnfdzDCSQRAJzrN8kZEDgC6yhsbVVcfbC6M5Ld62fQJhXf5mv3/tMe1hfpw8ZCzfvVnEoEoT4D
4tTBkVdHGdaoIsDj6gtG+QCehMg+YRzJGoZSY9+sqyhDue0kXuWfctM2xn3TlJY0B0mz1lzJSVYl
TO9DM78zBjcZ6FMU02Iobn9WQ3CzuZOaXxtNLIp1deBW3Qkov/CFr6AmQGZoC2xD+j3HcyyG82aq
ooxuFUfgoPvnscsGqG2zfi4eQXNG3k4ZjMmzFTYW3E0cY3fYuQ+6jyfcNyTnxjrABIDjQLc11FDw
KEmdzwWfZtT3Jvt4KuxLeOYIl8Eh8VPFBW4rwk7K7LpyysUbXIeAoN9nCoquXDz9Myf0QT09UC9k
ZGu5MOzFO5difHLu83mi2dXISB0qUWGYAce5feFNRGEYTnZuabzp+x7N1Mn9UIQNmXYYYSrPaa4E
+vfybrys8XCxRkFiLIS3zk3SAd84AXGyzg85Jmv0qewnoMricBUWCyxkmZOyVzwzrYS4iaSZtiZn
H9FHgTrYhDfeynb5MOlnMSedAl4KJTdbjlbCSrxox+e+OQPi/Z8tg2qpfuYtBNr2qemgmRmJT4dR
qxPUB6QwhoYECe7YIiQPCNcTJcZlElLtBMxIByJpahGoFmAqPF1zqAA6JmkfAPdmMxfLbcuS3LjN
2pBjsOkifF1ozqBxN0wmAWzysp7HgRa83HFrgOiengfJSN35OLj4hlw9yYBMoKUekAartCgJeyA6
HwIoLvV2T4fc+/ka2uw8XU8MGlygn15auueDtmKByex1GB/Q0DKckIeVicawzB8GWOmgQgBcH9lH
YI4oYTMg6M8A2p8WT9GTUXvjtA7HxhqfSDzFgpDTn4H52/Q6GvqpGX+QshQz++oEnNmhAoL8AWFj
J/tUo5cmXF1QMfEZbS6YvpdMsw3E773JLGXxife7s326LPFDhoFMY79c4CQQ2GlIAR4KHrtO77Yh
3e9REVLsv5Z0VLo3oJ770QLrlE4Jnm7OWkX3HkcalubvorqIw4gokVvyP/mhjEUgIBQ7Yz87cUSL
6vEB0tiibYeJfmLVq4NzqfcCPetMnk2OefGA5mTXHoUdZTl8GvOBQWTuCiDJckvCgGq0GVF0M23D
Z5bfJxke3jVPhPq2JZSOdbd/Lu/LBv1NkAZj68sGmZOjGY95/3aomHqZrW15uzTfDStiB1Pgf1rB
HHM2tqQ7NEc+K6G1qsZVR/YHqaoe8VCf9kfl2YUjVHPnEzddqW6lI5vJZlf0Rn5yc8ZeFh+BqcRs
S4MvithXLD0FNH+hUJ7lt3u/7cjOyuobsh2mVNQcjUYfDNR/RJ3XbuNYs4WfiABzuLVEUTlacrgh
HJlz5tOfb7v/wUGjPdNWpETuXbVqhc9AxvGfpJ+Fb23zi3E39MvMhlgwy3kqsMChfYkOiDrw/QpW
pI06cQ0mvs6+u2apt6AGa8O/aRWJTh/tRwdjlPokPPgMMoalPd409RkDeXlGjuMcG5BzezOrz0nx
lifr+pdKrh1IagmvMRaH2uOrZX6QMs7EC4Y531dDawbBF18dyL0b7BYxImDi9kZaJ3gQa62HUfcV
0FhfMWTElUFbRN/yKuW5Hz7XA0bHbxIfwXODQcq1yzFFe8D5A4kmXCDZ0kK212iTP5i7y270DYYT
foyYAT90bZFaS4DZ4rm8T4RXMPtdJMSvQsz8gss0HlWo8ztjq+MjW6H9vIOZUiLE76W6ylawTSRj
Md+IjbaYrjTvMEqIpy1XnA6cQNie/1S4Ll3slX+Kf7Ei4wMM4a/mLkcgVY80d/EOU78IfKr2wmvm
4mCoySQdhFZ0oiHxR8votR7X4Y50KyKb66vF9QV9+j15c+zFomqWMCFK2DUoY+An9Y9madRPtk8w
lccAbD7SmnO4r/KbH7iVfNYyahwH5Ux1dGpQrfRez6e63dMdY0w6YkrA7GSUTz6+rjLgZf1tsM+l
6aYsj3khcnk5fRGuhd6EhlGmPPOFNcvHjA1aihXgtNf+uCP48eZ0RJTa/hFXN/NVmxGmkXd9neRz
xFVK0N2jLVhw8DmloMro7/CDJ+h2Of4lA083f5fAXuH8xyus+I5eMTvSGaOguToSjMerafe53+c6
SpYKWNiTivOoeFxCxVf2Cq+WgJFacvUI+38vVC8Tioz0Rq4p2BGDv8gm9/fdDK6BfQ/7j4wSoXy2
7Y1v0FyeC/PapO8gggH/BK0fdzFKfnNHxEfnvEfKrTNRx3Sfw/Qy6A9l/JAtuHvpPQ1OUn8Nh33g
4x6AJ1p6redLH266eQ/3pOC3zvCY+3MhPSwVzQoCmXR+1OaH332pISwPlLPT99yMT9eQ465y8Pv5
c8quunJTBwReKxy4sgzzG389RGed5CVSbSyX8TS7N3xszrImcFsotoR4ADAQwzrSbnnljOxhNUdk
7BJLtdGavVxtQNpjc2fNqEkXDdiU6gX2xoTwER8seGkLDVTMYnFYksgigQ9J5CFB7BI+WJYwtmJ+
ghsW5AKeFAYATjvMSLXCDQEp3wZi5YnOmJZhJb4VnDEZLk9fDGsDYhDhREDPJaCedC9EAXgxM+1P
2YiFvxZmPemwlIgYc1wZoFPZWhN0nwc2xRRdMCgAtYiodHnlAPYJMkBGFdqeL90G/MyWjF3iyZ15
I+w61gItO+gwTwH8a00CBgLkAXRjiCaAw+aXVCVSPhjfqONKgIfMqYblbC41nJGUZZmJIUIT7UGp
NJ1IvIU/U7s91dRDEbPhFZkWFuMHoLFpWfePGU71tOSoiOHgE2IaA34rLdAxzCo6W5eBFCWEvDLN
PUFzNTBtsW27lQ/tVdnRBPMZTLHHHJYqy/CJh1jFhgejV+5RMayo7mNpNwXbKlzjo4NBNYX/JP1o
6t3XXka8IcK31HkDtrCH506FlXue00s5PmR7P1nnHDMWqADxzrmO9krHSJpiXv8AfAjBGNGaPRnF
kmE+2RxkjBRkaXaChzKDcqLqOdEr0LQmcB69ghgN1R1fECaFaHvRwFNTi/oA0BtdXsh27JVsjTf5
hykgFQx3pImqRA2e3nC0wL/q/QBpRgSiR2shcJ0ZDN2JhboHB4J4TAbYK1/aAFzmO6DCYHo2MqIH
jHXxHqMNTHghTofX8gRwkYzITa7FAcuGHVgnHM6O8BYXg54IWBSa2rAJiw1q18or9Kcfnykqc4jM
C7j1bsWLM4A2zRczawKigTQg9/AG2poMeZrW4w8rA2aUOM7RMUhPwNvrBhScDwo0Pv/sCGaGA/EG
JwAmgs9MewO0128jdNEeNujAnIAvbHEXSmMhY0B8oF2FyLUGVFjiDjtTUFpIcsFcN4qnn/LfnFk5
2Y/5dhae1SpOZubJYc9PchYBeurQjN/1XAzVWQjILnEgNTMePDQaLFqd4Xe+A9wlcR60sYKyaKM6
F6qg7gcGyLDRsLpiLAPhFWUPZHoXEum6xYVwwkLdt94H+ar+G9K+RQCfNIiAqQur24M+A0pYxdNH
q2xsAphUGjyYhesz93mQO5pPbnnUcaB9tmHM7XdS8fTUbk6b68RIxP6OhLtGcGeO2TK3UfQ3WASM
1uvYAVqA3IYE05JxmiMgZTgE/q9hNS6WCcwoJWnbkO3bfA3JJjsWx4qdggSp8mj+lq07Ba8apKoh
dxNocwEl1YYS6ymGHYNPPDxEaMbBK5lXoYbSH5/AxcwOyIDJwosXQ7VToO8nZBkKoR+BVW8pUpTg
1ZSoHohUwacJ4fDVTBDRAsQL9lbbexkcEYuddXgAtqH2otJmkWP4RDGDPQRmUDNyGapzXHzBxIEW
v2JOKaN4AgP990uws/q3M5he0e7UzK4wJSs38ta6TdmS3CTafXBK9Vwx+mfRJHfixWFt/qNkgB61
LzRmrB70SbwyhltMQzcszWRW14o3bqFn4RyOa/22+aLtZldIQHteCggx1EEjqaYokEQ9Av73Fs0v
bNbJuXrmb+vmYjIaX3N0hBDiUEdfcL722gfDLvMWSCvgff2bLmOpb+y9ucGneYPJ1i5mXrME/8f/
j/9BdIMdY782N9ATpv2PkMd6ev/2459ngov/zFnugYdyCA2aax+YRhy79UBzCU9iIXN6gp1G6o5W
jEt1gRghXH4VCy6g81/sDXNL5pVc2Nk7ubZQADilWQwgA3HaL7DhIPuE2Beh6wVrLUBSiw2hO9wL
JSRCVHq5tHJRWKL5xyLqCb1aQmQFvSlKNXJUkS2XJ6HdS7YKjTZ/xZ/1v39p6wpF0K46JFu0jzxM
/Px303931wRQ0HgaiQF/jxKP/N+jaYV5zv89hN/9u0Vbi1dJtho6ZsZM3IPhKv9CQP6/x2prbY3A
VDwg//spnv7//5+FtfN4UfE7ECbupa3/PFc6TzyzeCf/PRTMdNszp/QyRIXip0JSESNt6xzhGqum
XzFSWX4lXqDzyDz4+yt+6iRWiP+W/EF7+qItxf14Z0txX/mO1xYRgfwRD/p3186TcfLqPNTgXrlK
V+B54sb/f87/7pxsxStyDH+vSwYBr/bvlTRa4nLVn/tzucpc6+/1Sm4Vv8/c4Sr+q7uZC9bNmyHi
Q1uKt2bDX/l7NvgKrNyMsbagF7orbtddUJf/HUbnkSTvaUtxZ3Eg4snke+cR1ca/tbV4anEf8bb/
/RT37W//7q+tGa9yn4bbxIdSci/x3OJW8Thxv38HIB7VXcVziNcXh8fdMx7078X/u6N4wr83yadK
vvZdPHi49ifx9OKB/45c/PbfE4tD+ffJCF7AvQrYEf59Irz4WbwMn3DMR6EtGTXy4YsbJYG7iOcn
Ke/vFcRBihtUCpi//4k4JqhPPBwDkLO1Ut35WTzk7w1zFMM14yE6ylfuhnEcQRF/j/jvTf47CPFT
PG3E69ZQyf6ekoRffi2e8t9LRGvxf+Mz3ywvKF5M3EpkAd+3+GDFkSqcQpzd/10s4nQTf/6eH+MD
Tvtoy/b+XLqli/yOv/MVRRMIXOQF/DXFvr62N/YGESeuYcjoEbuGpx7gKjuI3/U7BtXf/c4m5MxE
Dhi/6EtWsHZ4jOmlwckvWuGRwsKTg/AR2IZYCpN9a1VnqO2X00g+RspDAm86Kx5lr1f+ahOF9waa
BGhsvoKrRlVXEvTGVs5lGn4nEhDtIx0eE9KX4N7ByWElbddIE9fip7kpPwMPwb6HIBHv+///A3UX
h9OIEBZxcJFnueIPbqu8lPhXyq3/bvv3G2ZeHk7zwFfMzZ3mLCOxmj/gtlLUVhgfq1QuJ2gbBmUD
N8fNUbZ/i/BcZhuW/KZa1rBqkZAALsvPHLF8ooSHg+DcCZLLXuXwqlsbCEL2ajw2zxVk2gXDnBjq
NSTfG/NibUuHmK8HxlpQ0Wh5qid2BlTas7NU7BcUojBKzT05LDMMxQxkK7sUx+zQfGFPa2su3UcF
9wQva4Tht/qwzi+w6p/9k/4V9IJaJpi3BJS/gy3UFeX90/BcnSQJPQqN8cL8pItEKNMxqySX0QaT
pvBXFAb6eHcsIlYLxnVYi/KmrSWkUrRN7UMynqA2++lbT3I7+z3NdA57kYqxIJiNnhx7ApCQkHxy
kuG9mi0XwxXajd/xvX3EbGOwz2LC7YWz5sjZgjUpdiIX/6/3BQhm7qFhxeLjXIxZxmJqvQSCEp7Y
5bmXD1DDkeJoFR+Q57TLoVnSrYe4xFsLC2aQsqUuYCzM8ArjH2iDGqy0H4MzMicayqWEwGy0A7qi
1qBNu2CwnXzRbQEqWJlAfFqLA3crIPtWt1fNHv3yItkCem4g0RMCEnn1p3LtAIo+TfJE/G/8eHbd
lXlEtg5JIwSXhqHTIb5S98krHy36NNjlDPHFnJls2wWuFjhUoKqz4Q9ldwiC5FN0+/IqM86AhXqe
bvZrs3G24708+C88haghq/uA2MKHwg8zfYtN3AFa3CbbO/cJe1aqkAizsmnFdHI9wOzFOgaYHVwS
DiaB3Bs6KSIf/X11wJxirW/1S3D9tM/mM2kjhlcyMVVX4snJQVs5bnWYvmlUmzcMuge45e/DObgo
1+EVjmDOrBsERpwy2i81EqDARCUcWqpwfS1i+Rdf5LA9zslrYO1bhBCkt9BDlbQU61rDARZTHiKM
RRbGVn3mv7AeMFMd4uNASin0Y+obTg0ZALJYwogCpICTw2iwP+B8Ksco1l0hnmbaex0wJsPH9yAP
sHggazIPUxCQEG8BjQIAHXpi1Vb4TS3oVoi/wTHlDYA/+El+QIox36ZzCQT9jNUSeiSMSR8Hy2t0
GD9rXJeco3RNfsDsaexuWDQL4N98gzRK7UszVNM+FCseTbOBrZZwlTM39E08GO2WsuD5IayLjLH+
k3k13wYvwPzoEzw/oyYGp1o61/hGvSt6NCYcTBuwchqYjfO2koPIgoG0h4Aefna5aUA7huEAr0f7
BTmavsRQq1jJJfbcUG/WprwzPkMsRIwlaDeVLLhJwLXskyTJFBGKmhZf+uoWwTVqz5py//c/k020
wvw59OsJ+iYQClwkvigHJ04Yx+0pV9YTwak2AC+0gus0v1bxbjS3hrYWbBgLHissho1qBEeaRQud
CSJbmnOCXxj8MOoh2shmrv0Wcc2vo2FNqKsYCcHqYSCBCTmu/yifCf5UP2CIhXwFkMSCNYui2W+y
7jTrG3xoYY5V0bdN8gFMB7s/+HRyrJiwHPji+TbN83ixx9d+3LOfZa9aemFSSuWqi7KVrz9l+Ebd
bIJeHVARCC4R6d4IGsz9FH/JPYleWCYkdxhhpGc7Mk92dnrQzOi5Aw5Vk09JO3X0rsEPB0R210aW
VzoNbi8smBkxZpLns2a2b7H+DkDCzvEFmuRELw2p0Bf6o2Aj2x56D2BW89QrW3aDAadbRub7OcON
65MrQTlOp35asJAiPSHVJVNWWrdKtZPmLDmvUSPI8BxLrq9C+MGJcavuNeZ+yPeR5drPgbIbusOE
aQM0c/Y96apd0/oWYBiBbp8k7TfORH30sBU2y3ug31i4zXiHh99AW6ff4nJJhu7TGMYu5mkAC4O9
76AaDBBw1ozPOH7cLnz5dRg2ScgehovVgLyX6yhjRFRtS/2O/4kMpoQKeWZuS6LoDSMPk3E8+ygK
eXsvYzFOB51eqh9+EGgaAFsgq3eeJzKD+xX0QOKlW8VZYKnGaYCpLBt/vMz0F2GYLC8zc18o0abS
UVtmlbzUyeg0AU90hpVqAtXcf+PCmATL7bmz9jrztDNsZXYqLkds0ZTumGYHUoCq4I9wkUi/+GAk
rQ5RC1wRr190A0vDwZFGKO3Bf2Q0bRKw4lLYMFhP3EQD6ZMbwloEoOYWoI1iMdCaDelpmX+F1Qhp
je2xn9eScywQUTlPbbYT7v/GbhqPQwA3cZhcySovQWauYwjdvQuEVc2vRKQWUKzqm9KG26401z1p
FVpmuk6Ub8wyu6E3kfRTjFJc5xqSDfnEb+LxyosFAULrgjVYS98ncIcYqLRPMapsoz3m5xi6SGHD
ICUhcxh37TGuLkMcb41I9bofSbOujKDDTkjAgOy0IYDhw9bKVcZpYbI/h9Auaru6mvgEbuIILgmp
GXAMIihnREQmjxYQrdjosQVpUoTq2ODZiMnNAKQ651XSgulJeQRk2xr3sDg3ysrxdzPyv8qrMj7n
mhArxrRFGTBVCPYj7S74V9ajZ/fGaS1Rh9j9QmmG/TCScYJbwmR9qO3C979EjEL3Y0YPvgxpqVMY
9LVX51j8M+CebGYaZFTlDZnhhHyMFSoLp9/UXUgLrK57zATgA7TxLiuufBe1SHDwy00++Sci1a32
IZcIDYJtI2wcleHcqS+Wb5Ojidyi2dlVx8ngr+OckX/KoCV1GNRMF+hdLexqlQ3Mkns4TbfQByug
ptKgWKFIqo1HSKAFZKQCnoDdPXQYyTXrUMgbMDdRByRg8I4U3r9dVzcDWlbbQ2DU9I8BeUybmRef
QzWnisDRBMRN+6z7mhAQGvn0Q0M0ESFsHRC0I0aIv0z8HPNq6+TJdkYgHnfjsc3p/m1ML5rq1wh2
MiXRlDfHbAqeFWk5NeSPFRPEEGV8C+P4xej9h1HKnICe2ZW7Uo/PqQG3zKzSdQajzcbrqjm2nXV2
JI688F2jaV4CiJTytNAKeT0Spcp4pobmqTTPs0TVEtCMl795j9I5rJhW4ONgq16froxkX43DSkn3
vpy9ZhoF3Njs+JqI90HyGrQdC6d10QftOQMjB4XLcB8wbFas8FOWY3k3awU7AFwMTd6OrfVp6/ZO
BoIbh2RX9cKPvX1MCYE7bcdIBfitK7wK4yJDSXaJDnkKQtGknztU9VRtuQH5TbaWjpK57QCGbXUs
Tlh9+PKmMx0cHZ2TTPiCQyDHoEJrAt9HH6IOlAP9I4LcpKE0F7m4kmKve8c/h6XsHjI8xCom+TRJ
MNmqBMVV1q7j7D2tpc0UBQw78SW3nPss5c+6DT5IiMG8jBowMhnyGP2m9IBiLutIOE3UKKp80yQm
/IG/KStkBY+qbtdOoX52MXlEHb6Qk5cV6OIMQNw0OSUDJIehpd7iWw8LZ5t0mpeo6TIEzZp+g/DW
Sws1lzx9TMj1w02kDpaTYX+GwbKGy4pRPezOBq0hZCGHX/SnhkhGo3svzOcO7eoMbFhKjasGX+kY
elE6bU2SoG2YQlV3SP2bgck5pZ+ZGpvKigB7+8OcAmH2fXSWDGufaMW1Ll9S4EM7oI/NCDhXYO5Z
bqz3JETKKH6CkjQshA15Rrp5Gr86kfQ9xFxndruX6uQtC8bNlNPDSil+0wr85AJrwL4TZyPL85gC
+zgKHkRcRjO2LC3od9K4lr5tE/zYcm0xUozYY0GsKuEMlMEtIpcU4mhNHdowOgysz67DqbIctxQO
pAqci+DVsIhLxQgrGg++2f2mDEfkw4gdkzhjewbSfrYsB8w1HM2VbHnF9XsjTSbq5LVkghJrcAaN
eZUb8AWrbcJ+V8D4KIIbvpsol6SmOXUj3HMbQg9UuAnW71CgQfoAItVM8qZCZ93p6gqt4uRQzsbX
k56zKENWDEaG91XopkybDfyylG3dXhSavMFYWVa4aaVDMl8cCzvtYSc3GKbgjG6dMtRLROaAjikT
QlVtcCOZyVhA6K0tPQYWchU0uR8R4DKRDfB38vHMmZUlL2Cp2MVEnIXNj5yrSymK6CE59KfeSL4S
WKIxdrCcFn1jPY3M2zpKW7PTtmKVG+14nyaMQDOT7GoUBofUes/l7iGZ0xUZhVSYH6mGjL/2SclQ
ZU9P87dgqxsw3wvIHfPdQMJGGDm9GAuNVvJpRLpbd3wBYwKHt/9NrO4cQG+PuZw0/BSq7h33LGAO
cQiASQUrWc4l1g6EG7doCYuJT+Tdjox3hnpGDjX/I+l7j0mUHpX7sc+WfSWtRitw8+HbQOWcJD4k
YCxBh3YF01kuVUar8B4x2BLVhX5XTQOhsQQz9NIVxKDIr2ZCa7ptZXj347JIfsLCeEpor/36BzFc
mF40H4b6EGKFkQF29D9zHW7tSPJiRz42wBwxxBCtC9YVJw+bgeewv3d8+jLQQkDBOpfjqx4giKSh
1afDQNBrGWm7QDd2UQOIZ31plbqSad5bBrbFcDcheGbfmh3stRbSB+u+3FSuXd8d4Z2rp/hirLpE
czkGR0UynE/PYlk3q3g74jDLUEonIKIo9xLcyq67VsD/OULA8XeyScgjtLQvjklafDpcYSGLYmam
58rZF/1nrITkRX42NtZOoNx9+p7U0WmuO6g6CuSDNGg+G/W96fS1ItvrqNwZet3g7ppQyEZY2ZRU
5vWlsMwjvDUdZagM6jHkRxle2FNW/yhqoK06xdhZHQOvifQzjWYAmkH2LhuryK4bxvzWylQuA/a6
LYQmKfF02bNtJByVdJ5zBhY2EqAtKQAGSeRNhnak7ZhvbjWYAklDO6JtSyLeMKTw1S1n3oARamRK
XoDQLDjiazS0e3N67+t14cYVtotPHPUqQx6/auOVHz8wqGVjryDqUuuQnli6VgonlZ7bGVcRgcUl
XbGdfjUlMGFtoZi35cqNAMhrkCrqZ64SrTtlPmNhLr6I6yJFoJ1uk0nkReFT2zzk8FISG1fIFNOM
mk1IcZzqWvdRK4VrStqTNq3TsrrnFkPIOD7Kzl6Dn1SiYOSEZI42ur3xaKT2YRGwFNXnloFU3qXb
eQJxcja+/qwr1dpUD6FMVORBscOFTv+b1oRR2uaDanFlBPLO0YJd2paunUz4ibyaiKOaq82xqAzg
TAz+ImVjIWZAEJBqrgXglntRcVPjkTC3h8wuHzMCVHgPlkMqTcf31xv7nu5CKcq1jM+CbAKlMMix
iaPEOzKb3Tgt9oUtMCpBJ2iX9jzxCTs0nL9OS5YiaFats02p6j524KIdWJp9+EJ9BMXKyj3NmN2u
TXeNComOeSc1lqQSEWUprg4vXBUQGuHolGnin2ELBUo5y7H+ohZkmxh47TaMb8dobdPM9wWmmEq+
TYx0NQxMlhL9YNu0inzwjvba+ZhgOiw0xLgYS1+BkNntphqXBrg/U2SeLK3AmqC7MmdNBwzDssGz
tMUkOxuJxqRrf50S6Sl8/aDDR4JI3i3ZgylGF8VvPUv0r+Oy1sZ9jHdllSqnXrbQ1vUWmvqmwPAS
dlxgb4cJF65Bujnp8FYreJKRlFZMh55J2Jw0KuX3cAjZoaHapzqT9JEEnmxVKZCMuukxKhXliMMo
M7KddSCFWHs37PG5T+dQyTuF3rX377Z+SZUeHQsDqnCrM32MJ7bghtLbOuhphs2q/BhR8IQYerBn
OQyn8W+WB5lu3IbWiR7eIJ4V7R1h5L7RrKVCZrLKgp5WCDGp2lmaxVkv24Wn54hKRhUzpxDRZfMh
Pn95ni9Te9OTCpcQKJB2++UnpC5S0bSptE8NWD8DbXqH9BH6vCO/JhMHP91Z6TE20M+hUHfCpcjN
X0Wx3ZkdwkfeI48wDJJ5QI2Rf8VduurKvQ8RzrIxjLbvZgylv82pz8dLUH44k7VuKYtSWYfGmifa
0mnYbcd2FarhJla+bSDAMdyIsyaYG1aFpMDVtsfBEnhiiraxfm9yhsU5jWqkbbqcsAfVwjngfdQb
8o8A/1HdWS+U6ljvEmQ2fhrWpe5aT2OIKEEimZV3cxXnrs2p3SPSo/tYJFDiIv3e5dAkquYwMY5k
7meN65iEhlB2wcmxEI5cuT756ndZfqWTCS8GGAUFkI+XGhifFGfnCPPMAVJINmEjXpza4lzBRlYO
CnfN/PtcgOn04yLHNRbiV1Y4S5/sbwa10oDDkDNhNbw0sbptQq8KPfq9KJR3KnNQtXO7yBsFAZh1
MwrWNZGxPo01V5o6QXnv9oFDZB+5uD64JA2MUsKtu65aGNuTs7DLX33S9jUgBzF8efBu265DAcgU
vmq+HFzGTb7tGI+esUAiqKtehmJCtn5nqHAkHKXQaEaR0AyYAFoYnW0G4yk0ZZiAgdK4xa8FmblH
szU21c5sp3XVf0VasXOCq96gkFDf67QmARIhSHYxmApn+Diy0ImySimge98tfHQ6GfJPrUFZfM/u
OW68Yt+jOSjDHfURSfHPQfJiQl2QGk5GLh6InyZNEv6PoF7PKRDjnH5gSy1EVZS7cr+TknCXRX/N
K8xh7Kn8pQ1fc4DuVC4i9vZoUNyxVxF+tMAn9R3hoD+N5xxJddy5dZFurNABRqSS1T0gAj4wHH4R
gOsyo1nKhpybB/bCsO32hT8tWhYzS58XrQ1qbrG/6B9ZEeyV2Nk7YbsKAnPVVrJnZj06HbwIBjrX
Wabh1wZ1ZaCWTPNHVDOCSh+O7bzEQXKKO4SGPh4VQYeli8nyXsP79zXXALrMCWmIJbR6c/s0lIxM
ysT5NbTst6aNe1Iqr2UVLTiTR1ixUeAvM4Jm7qhZkgmKnrABjwjzI6wUWAXVlsIvpraAkpD21ySv
ke3qykYp8J+1IQ86QIB53V0iRC8lm4VuwAKYADyKj9bZ9ICg5nDtIKQF0a+Ulu4MfDJ16a4mimuM
CFpBvE+iZEChvQIxiUe4beEvk00LI0ZSIVx5YlyuUa3xUeps3RpypswfMd0azpl+zMBoNRvm+Ixl
Hr4TvvkIEaYNQ7HpOoGAFrvWwI1Ni9xhMmDXIgXR8JsCi6tKFgoqabx0lP2Ez3Vr4RFrvYcZo89y
VfGCkND0eqfXqKrD+FADsSoTl2SQ3Cvs5lhlFJWqaW8Y2Gz5APzN9DTCdisFRsDm4P8qUM7VZTt4
2vyDdavetqvUQZ+iIawSJ4Ua/YgDzNtmJcIjVOjeA90Cp9lS1M9NQsJdfY/otEVJYkGa46NQNcdl
x+3kdDlklesoUE1NiD0sfoUgW8Ci5ATpC2mRVPlSIDdFYeLr129hjA2S7rZ6jVT/5jTzqkBsxJk1
QrXuTYzi62AnaniSLxo93dgZNAxs7Ux4CHQ6A7VtBX9BhUI+Dcumex9J+YikkZq68WQTX4q0QwiM
PyXLEtgR8kn8dKazQU6GNF+Dd7G0NzMsBVIlcN1p3w0g0r4m5bwgtmD6EX3DeFGN4qUoIQ460Zll
bcXFlzjQOihaV51GCgA0cTqs4ZV5HWUKVjRvquwwlGMMsFTr0GO/ddlj58xahWA1UR7f+KZ8eHwJ
V0vcXRr7LKG8ys2DPaTeM0dSExZf4dAnoTLic38iFitKn+Tf4ap8MuhwXHx+uFZ4b8vhGsdPabvO
cbbaW9pjwMYN+Uhy9UEVuN4wW4UQT7FkPqVo7ACIEM6KyAUYlsItQdlxO+pIHE3g299oRZBNze1a
etXdBF7Rg2Kwo0PAxFY+Jtl61hc87TU+cyMv60w352vEcnwZXENgliUoSAfzVgjKQJClwMuZO9U6
/kREL65ItNLe0rM/PQ0QHbNun0qnIHiVukWRozP+JWnFdJDdVdgncCdNkla6bpxylpdEOdT2OpPX
ef1sM0ft5E3FJEqFq1SA5AyMtSZk79T0gXKQRgwE5tPsn5rynHCXz3K65Sg32sBT+UCD4ndM3x/K
V4oIY1sD0d6BvpM15cQM9v7CCLvKlpz0tbnOEcHVKzaS6SJvJfURmbuQ0SDxssgHfbw6cpcilyqo
5yh7JiezEOSa+Uvaka66qETdB614URP3xdeBB736UdRn/YeWeDS9iuQGCt8YiN0j3ACb9MobRDct
IUs4pX9mJNUeIw7iJdpv4gXILGnCm2wc5e4ES0hnYAX1aEbpQVkN4I8OCMsXAhII+gy3mIhLvpfD
Q1uBWThAtSryVYyGyVNvECtfVP15Gu+dciBSrWxKrK/8Rd5tC21bO9A1yze+nFL/HWeDCmAH+VoB
m+eKdrxJ3dbwWRt53WjPfftalMeaL6opj1wQgQj63YVUf9K4860lFgVsK3i3uPkXg6vGDVu0eHO1
Do4Uvt0ZTzNMMntotqvpikzvO8PrxBQ5tvkhY4SxNCFD8tk+hZuGGCL0rEe+gghi6ZKXlJ928NOe
4h+hFPQRnHCSs/PgGgp7kUa6cBXYE/CXJ5Qvg6vVtCjLeGOTWA/DuAMLFBm5ueEG9pJ+UC9x6CU9
7G/EjQl/O/7gt4DTDmby/NSdhdJ7rHLoq/Hnd1zpVC7h8y0xQGG5YtR7j6o9Im2ImPMelHFFlfQT
ftd7QpRSON/Rk3rlPONtQz7PvfVQLxps0I0ni7E95RgEm5/WuUwx7IhXiUyLH37FgPPCPCIVMahM
Vy3gpWrF+BXgqsRDNgBYBS2pccyDn75gYohJtskw8zKIIIV5A9aK00+JAKTlyV7jj96C0ocinex0
KA0s6cMJbWexRjMBmxECPauiWq0l7UDYLiMajL3w4aJpYH9mpOLryL2P4LqMplpjM2FBRWgZfuck
hRDAQb3PrJJSriJF0R6eqguDDFwCUKPB7v3TJdkfcb8Yb0IDGLwry/4zEJTm9iU8ITdDUktqxUVm
Iou2Glb8tGS4Fly6AwsthjsM5ZlURvDYd3wRh0iFccqr0eazMeJBJDg5P7xZo/aae1rdAnVFNgo6
Or7PsV/h64zJ45qJ47yrdZHyyxitwAn0IwKQEp9UukKI4zG2RV3ZnuMT1xnmIZAE5xddfB9UUGA0
EASRQ9uQhGG8vcCUEub5+hvpAFgz3xiRokf79JkSIKHj3DIgtLD1ICW+I5v6im+QCQ9YsnNSucQH
cNmGSHa3fX/ExR+PP8besL6Z51InV2vcw55qNzVeP17wnPKiZxxIuMISxF2sqCjWX3BEWsfB2yDI
CuqGEdoXGWysxYgiIWG/YIGAGd4VKjRufcoq/hTMoe5JAmBCIiet5mOjLxnOhS/Qz5mmNntFPRD4
gmW84cUXNBofhvo6tDetI7b2qZw8WV1E895/wb1WXMAAIp1z4WeN3hbupE6zjS3sxEeOKhM28oF2
hsHLwLj6BP9h9I8VHfRL92V/Nc/9BfuD+tqm235eMN+iRfcCsjDORXq3cf3rr2brouqBs1KdqxDL
zqW07bSl2Xt3rN4WwU+2z55ZlukK19rFPhO4/dp/oLCqPyA0W1t/Z8kHjAHLalHiqKMurQqB3FLg
4U8JamiUMdcR0NlYSezAPUgSS9TCB9lDtKNuxwddRPmot6CcaQ6DhHR33GxBrnJrkedb/JNARXpw
WhcpCYh4iD0jOfcRGgSw1WBXf/B1ZfRme2hAJJRhL4m/2bTq3qAmPIXbollgZ4nPQ/iwwzONXsJZ
eMPZacKyDispzNbglENvgAdwVcctxQAMHJgU9Wf1Nflb4W80ePhUDQH6jG0cn/BEqqQnmD/M+LAs
QOFAH6y/4lOJs0DQbfLjdqxW8JY+NOllHD7sL76VghkRTojjTbnCKElYg7FXeI4OhE0RffeUn7A3
wHyPBQQ/vKB6hhiivdtc3L8Oox124G/l/0g6r+3EsS2KfpHGUA6vgEDkYDDYLxpgY+Wc9fU9Vf3Q
91ZXGwzS0Tl7r73Cp9fY+iTnXuhbRFWcIYfxyZ6SwUKm0R2hdOOKgxFG/umbi6haxAS+tHPzODz0
dZmuOdonxrPI/fedmINgnFnv+tCVC37dt7bB3kM6G3AwhJ0JaUbkCmnGQWPcw9QBF/ELA78h2/c4
LDD5x3YGO6H7FBSP7hHSNZ4l0nJo1nL9VVRHeRIDbHXlUIbzDiVhBomeiYuOCnyRoGRTlHWrODUa
EvR/3RwGMnyVEBvvZtqM/Q961Ko9JmB1ANp0vbf4BJZeFCdv29wI+OXMqI8R828i86oFiB0FA74C
ZnYw90gHTwgO1+G1/fEOIoZ9uAYBWdYUMPPI0bJ1hH0H4XUUqlCStVWxgTiApJR772FFgdhqFsbz
jluAyI90uEWdgH0SJL1AY80JBE3gESDkVe4EB+KOwJHB1Don14j9hvl93E0M8zifIkco8YkNIv1l
FW/NLzCX4g05vMHZVcD0GCo0hjyKeGHDLIYNcoayObCvUqRYxUps9+ya7IckfqDcnn4BNkNkYTL5
2wJ6e0wzZlhEBt9MUF0Tz3aAH/xXFt1B2tHsV7MGhzkykIW5T8QIWFIHgFJgrjVXyePV2kP3zxlv
Q+IIlAZELOYpYbxUQgVhsMjHwP1qz/4GFUUIOT0Yazvyuvuh9i9Ar0jRqZ2YOMLRNjFfxb0VzmE9
bVv6smO2GCwkeHsn1jLCrkTeqdESHoH2jRFogOlXDNqKJVOHw6YMZImiDHMN4sowWr2ZPaOlFXhL
TPyqOS+l9WSq6h6z+FumrFD2JjYkjNkpAonQwVqsYlAy1yjPIdRc6fjZxqCznKxVeg4dPNZEeEZo
Hknm3QK/w9B655dOnin0lB/Rrqs3Ur3zrne9X2a7zqe9AYUh7WkNHTL8ZNyVnfwLkrfEcgqsLVEx
G9AfMKKjaEDCBQbDPCrWlmqxGI6JNi8dbYVpAXWQBQiJKnbl4RP8pTryjqgy1Bx0EXsIQqgUE8Cn
o/aJdWyz69b0mdFS3UVfbHuITXV/MSCSrfbGO/vN0NQQAVkcmnLPm5ZYabCjNzuVuBMki5C9wNYB
gRZ83/qv++nxfZ2ll+JXwE72OkIWJm8EBhZuvLvqAeyqwXnkamSL/jBCvqSmKVby1dIXMlMwE0yJ
d4v/XA/Tr01iHVv6FGizzGzjT+mvRv3YrIua2O7VQIbjZB3MELiDO6XPsFcvTlTA4EReMNjRGyYW
rqNUDyzZmKDXO5ov4VZNjL1JGIMhBh+eUeaOjVF+wPNs/0aUgt8/HBtc5W//s0emU+JhRAXmntxf
LI7Cu1cvigfXfCX+VNS+wDP4bQDRTmrVqCBwaTU8eO7W8CG6S3VGuF98VwcaNmmhTiZ9yISqr/Kp
PLGQNt7FqdqlzgTCLLQX/YH6Ja2gqOlQyx/iukrn/+zISiTINowPJj2z8NNDKNK7tvXNSJdjsDOc
9g+7Kk6kvIISgHPR5FPke0vzMWg20umHIdjtU9Xs/inpMG+Dh/L2flpIIIv6af0hKEXo4uvL4so4
zOcou3bynNxC+iDlaolL7Zq8cLhObxzs/zqIWeVQk1dbq1zWq/Bbxifg23sUTHROARstj/YF7/R8
z4UvneSNOu0WXaYzclixD0J3c0/9FiIbBFscqzEhrrwV2kSyceAM6dYKeBKcjhVPbgofHSsu46UG
T9m3o2HLef9JW4BgysH8bu2zv8C/3FSnGILjxvhLgFFZ/vQbF+utfGqfPfYOC+/L6KkLXM0en5a8
KslKQ07zibR1+EDsLPzVJgZGHaDoVwXCedWoTaeXQGJo6RSeebxukSI+MVtq0WktcbpuPhjzqdse
QhgjPlw4yYx4w5TAAMUgSZMb3y1BwofCbm+Ykrx7msNUWUcGCmmbPDMaD+DpR/wrcOcIbGHIybdn
erkynxbYJMHoJBgF8baGluF4hNGNV2ZszdmzTTw3MNeI1sUndKmMKGy40lSIKv7a/Uz/7NkbGaz8
FP6cg8rj6mBXw0e5FbfE7o9In6bQJvkG7ECjpZKd2JUYsYh3Abvb+jN1V/Ai8nptvomhrtfNJf5J
4N5Yf6K0lsXAUfxh0Ui/UXozvD36cPdHi9bxOGkuocVB5hu6D7FCwGkQcBLNheZkqgcYot5UzBNi
1hW3TGP2PC/UD+wN6GoilPV8Q45EPAnJkkreHFhKPFUrGafUpKqjDmdgBFFUZHTdnZkHMcjH0Gpy
JOzeZrgVuCk+4ea4rNsy2q9wBcK05zLT0OWyXZzTDyQ+Gs15Z0/RXtph3GKTYjcHE+JzBRt6pj3o
jPOv8shJjWYEqySodh/yW8BCcasOm4FXybbwIr0WqoOHPnUn0CK+/GJBcB9s6yvIi/5J8zGuO8mJ
f/0vhbv3IZsLmJz1Z8+euIx/CSpv5/Evjlr6H6ADDYX47e6Bsu2a2G9VXDNbyU1HmsW/+a//qI/l
r/7kjpbH+Ajh+4knkAGhBAAPETvpke4v1F7YewelIS74Vwfw20FhjS7WNndgIvzRq8d4WJkrn0eD
6+Hw5H5BQQIiAfH5+wWrIax8MvKenSNcTVtYNdAJbCa1kJofJL0FM/GsfuscmXPr+Mnn0yOnuYDw
EWP8jxIs2dDW5xoQALbCaLFxU8cen04H4edLwy8fP565vtIJWrBQoNBg39O5cR1//bVXLScK3qw/
JeOipRsEYYHprzsusn9qePY0wfaEUy6efI3hLtph7pT/GxIo+MPsLCRPvUAKIi648Amgv+aQDjoK
LC98r5NvVhVmczdtGwtf/qM99QEK0Q73QumC+x2KXzyw0CG/+jNDYMxJxjMMkUuwQlzp39FNoweC
DQ06MzWvN2sOkXlKBc236BQ8uBKcZ8zVF6hpgzcK8t6hsydRaj9xgcnqALGalm28xf35QXQ1bqgk
NQhwedYWCUYN6BlTIAaFKxUWRftBytbOID+DcSj5nVRhwyrdV+YZ7ET60vsLvpPal4IMbDkBq+uE
uDFcrxYKFhKxzY6mf0Nn8K8CgfYIHhhkxQtVWfXa3CfwxYEIppLWsgaV2xQH3JbGtwCA8V0dyRsq
2hW8k3E/3N2Dz+5i4MfzKcrssfCAg3MNx3BZVwv6dPDiCmMeXLZVkLYvn6NDNC2oJpMCGbqpttfd
v/SVTBcRGi4elLT1Luo+nK8uwK+IV4aaEN0Ru3F6E94B+6vQZpPAHWdiUF/SDwyqRSoW1pH3zbmp
4K0G/Xa6YDBzQ30f15N0N8xIB/1J3pSlFK5qdGDkbKE6jA6Iebk9Pc5QsBfZZFAxsyzBaK3mJA07
+K6BjbBC6/DHYwKIyoILCgYiklN209UDEACQgbxkM0D32VCEfOCfig+EMCdjDg4oCkDmJAA12PC8
q/4qcBVq2Q7wfWlPwxuQmyq9z9bGC7Mvdd1E3IUj2EopEOjRneTopGRr09wlwxU+MMOzUF8NtxSs
nHBnkhH6teFeR/WW6LD5J7bUFKhIKKmyBEPUqMD9zShhgga3ftplhWVCT0+gNGHQWFfBU/pli2IY
OyW1EBK9AuVRmyMQD+8vAd+0e+hpfMGhc3qkuwirncJD/etMBBipPUE6cPMnwqq3q5+K72CDvQw8
CBhqoJwpemMKSeBivK4gPPfELH9NLVS7SOJFcQEiPpf9kiJ3761VEaMB3J+hYN5kpJ9LKM5cyfHe
U+W/BHOWnaNv87RmpoFAk+9KeCZqKhwWgNch9V0wkCESAHnq8QdLWbhe0JoVEornGnu3XYE80d5O
1RURzNQUD+3T+5GmJmbXcLLdRLKNhEtyi7fY/mIr6wIcHHRxmeeYg0Msnwxo1PEqF7suh7PKpjIy
goswT6lchhkYy1776oNUzOh7ShqEE4sz3jDJxeFAx4SK5EsOJOiHU68HpPyl3KdShyuDo6pwwHpn
Cd+58plvYuXRTnTyuXwduZt4HT5a6TUdUNECcn6YcCXotwB9IRdqL3Cy6f5+4IwHs1xjxdvEYvOD
Ag7JuAS/WZ38N/GdkmXzLakO99bHaBK5ZoXMMl3GiBWJIlqABOHHNc6uV2yOaDi5R5PI246XgU2O
5fRXr8Au5vECHglyzwLx6nSUSnRkRBhQgDIeX0Sb6ecp5shiLi6G43X4ECBSZxfcYQEwCWoxUSy/
xvt13dA78uEkO3/RyUtn+yee3cUlZH5sdHc4ZszK2dOf3fJ5TgoTDc2i3tfzZCEv0DYcwgvRZTNc
tPu5sgnWdk9jh9vzvFgr8wNW07ykvnjzG3NkLHVQCm2aE77WpL18kSm5IMB0SnGYiwtxgdvYTMaa
pDhGC9lJ95CnJjTjWf3iIWMeGWOMInSjrVDR3UJqkclKRWNGc8wzBieOnLCbpeB3dlZp5m59cwhF
fK4YRv8LefTfXfVNV17dcMZCS2G0JxIpQxGaE0j0NwzjOL4qDNJI3yZfDbaut+aWcYH1/aAdoD9P
1paIbxtsz2ueVKKQJzwyB4eh6V8b7NccIfGVSrApbxQk0TYWF3An+evqRo/BH0mWdSOMW1bkz8rI
Dz4k4Qv6QZ49GOnXyTXGehXJDmFUsylrl6UFMaw7FowyvHuKHzczupscfOg+c1TMP3HKnevPEG9y
EheYPcSXyJFgiF/Tr954y9bDxH9mRmHTYxVkv3RmpPv4Q7oyoco23dvNcbmcCwgtqX9IgeeqQsVj
VnVBX4JSjJadGJpmgbVBaC2zG2DYdBYwMFUQZwkHDUUUr6jRh6+LB7L1n57uRlv2n+WlXWmf5LCA
zol7K1ijmOS41RF4XLQDG76YXkDTVOVjOjxwgodzWJLvyXDWPOt4kHbqHWkAwvmLpW+69qsITwx8
M+ZYtkLmBzD6b3ghyACJFNCBf4A3ZNPk40VJXYO3VuP/uoxGkekAMsWUlFb/C8yoHlpo1U++SJ88
2L6yKbEj9r/A8EqeSRXeESUr9Q8ZuE7ib9gzvQnX0u5df4W9ieSceh+6fY6aJPyEwzsLoyOikrS6
c3Iwzo224pP39LwNeZ9sPlPK6Ky941PCNla/UvLvABaJ/RQfFtqBqP4G72E9AaNQX7BveekrVm7k
5/LEgUsOG/RoOlNPRm8ujhPwnokoNtEZYS6G4X+E/csPqzPqYGHNSxSX92lXLKnrlDX+olgDzNBh
wntulBMmhvzZJWGcgoUvMzPhtt1GdvrTlAGQLYZw63M23sSvXEHJtADd/gneAWbZ4wW1QGKLJ+B5
SjKY+kQfz9GqeKHdYOFf3xrM5YW1EBzl7AkJ0zyZsFW25VZr/gzYY/fIcxhuiJQYEMZwpJXXGELL
yVHqj1LoZPkZ5QW2EursR8DBOAL8AVcAQzOX+YvumhItzDdy+wXJlg0Nde9v7iB08QKUvqikRmZb
FCnVBxKahCZmLtD2n/99BsumjCO1JY7OrnxowCNR9A6YT18N8w71tRGY1czIS/EmmA9mgovfnT0i
iM83OJ5M8hy3WxMSy6FKoHDwnZ158suPQL+31JKMUFTYoEjgvvvCJriWR5+/wx7CnyvsHsUT0M+4
K8V0euj+n2Rsgm+qcrn+JsxYjFY5pbqP0UTHREiCIIDlb6ZspZclfCX4CXWnCM9U/IcD/QOvzMCu
/V2JBlomV3phdUudUgNB19l6NCQ/sZ97mAbOpn2F/6ytIRrxfA9vxh1wBVhPxZKyu9oz09Q5+7AV
v2fNtzeuRH9jDW8VWxrFlsZdG0KRgrA1Z8AG1wNPJAZ8pEXJk4kcTxAsZApqmekEs1KdXznvsR7v
/sLqo/xgUkzNBYLYvlBJaurU4nlIOSChFzUvaQ68CXCt6WN3r6WTsYto2vm447pkWK5MuZQoWBOu
ZGeTtk2P2U8m2D+0mT/s+QIwTZuuWzaMcFLq0T5gAesTDhSwvrhHBBenCGxskGZ0ZmqA4HnNdAw1
bcpJ8oLeQHQ6Vl4PmEWII2jct+aA5HKWdgfaT6oEhrrovgA7I4qq1p1QWveTJWY2Xwl+BHTBEbHF
7I3YB/M6xlQcpJ164KPwN/IV7vMO9i8Fc/8iHJ0SxP8SBSf+4HwJl8jhuAEmvNdp8MZ85M4ndQkD
IgtTIBhlzb5LdjG6Ah6HMmOihevVlkmlSClO1XSuhx88kRMisjADonCWcRVD9NOfehKUCReau/GB
j9WXKwG8j1I6i7btiw2Sd2X1Mhz05/EHspsWK2AGxoxtJu3iKN/a8UKJVzYccADWk30bX+dLQKEY
4gqIlnXS0mECgzNoxVSGrg4NIlUmXdZvd3C9ZejiELAYj+kVTk9i3lnPSe/AiJXEeMndLSlzyHUp
N2l2bkZonnN1o10jWMxoa2/1i5aN6QDnA6pYQ3a0ffhMNNs8Vl/Emb4UmCCcdvPyxbVyPVBAgDeI
9R4tXW/rqOybF6lMKadxtkEDV7IaJmfnc41RDIG3vgMNueZLwymB5X0cvtFEEQUDLdq4NwF2xCj0
tikgeLIxPHxLggn0ka7Cq+Fx0eccMAOhLowL1TW7lXzyDJumc0Lg0dQCGMF40m8FxZ9jnhlEAz9e
Bx0xJJzxVcP8ldkzwJM3FRkG3ojU69ASIR3M8SS86drRjbrJJk3izkMB4tziPMW16MRpCMNCC486
egJ6uyh4W/U2/dfD4FfBsCJj0hPDHpxPNWq+MK/dUtswj9pwPMnwApmiWcsWf1jMndKHn1xLQEQm
gTgypS/qoiJgvGhObBNrPrGLRCZjJjGRmS7aOvC+pJ1h6eGnxFotGXnnfyVpEzhSYT6Tdecousk5
zlmOOTW3YC5I/7TA+ssFY87DVkG38klEndqJrTxEV4HNMxrO2l1NzIUhXPuUSU609SI24whiI7y1
QtMPWVlfeguffLE+RWjhY2iznuVfasQpViHY6ttPYVEAMfrRtRZZFpTz4EweKEk9RsuwDRaCZUt8
2ZyHI8uJlOLLQKFcFJWwMIPPWM33aV9vqibYTUyyymUi6portVu1SH7GgtNbPHb0bhM+5u3aT52E
RJiuk6Q6w3t8FNmIMK3qXOicSGArkJ08IhWmfnbps6fHn1hRDLbKCGEEsQQUTPApDU7qIAnmPeTW
tusXmmZh2nKyvG/VQ2nKqDb+1BOoM2EKtwi1QeHvUxP/Xh7KXGcCLDr/GFrcTmmRyCssvrDHKg06
gZBIl8GR1Gn1ue7HELcYVcrrSmY0LxTbvCHpAvBI8V+JOywCWo4h5RS0ZWzZkw0krUC0lVZwKqNc
+qL7V1rA5e1ulBlvqMXS0iaAdi9zvnlAcGNozk1NIGqK/pheGFVXinuCxZ5xGry/tkI7wgXIDLS9
Q34Sn5mq7CR6Kx8MTcfgoLp2460Zb1ZaHMKRsb+/NuV9c4ASbEcQO3VPP+YYU3k5/k+NDOm1uReh
slfCW6spG6tGrVnI68SS/lKSsS0d5FnUnBaGtKmFmzYSTk1en0QcrE0z2QxcXr9VzpKsXuLWvGSR
sLQo5HsGUcXDEpjVo0qE/8F75SICZ03MbYHWMDVuGp2tUZkcQTnC6mn/hHZU9eQy6sfBg2Eif0xa
TxnWW2n2z7gs8TfDJmEpit2fFaF5hdLcaOsghbnNoi2zswstvykBDqBfYd+of6VyCfXlr4Bu0Ocb
3f328aSyPgfvXVl/qkQDRbHHWi7r0EnwE8vRLIQIBOrMd+TqZqE/VZQIY7ZNpaILLEbsKje+Gz8T
C2Me3ASzkQCTEU97fZ6YdiijQhiKTQ+g37j9rOxNokKJYFOrte4ypYWqiDG8W7T7UAhot/XDRP1v
w4QQAoF5HjwL8MxeY9KOox2POioAq0sp1Mk3Ro7YtcFHk2M8omfHkfSBRM1WXV8cy4B0GFSaiI9K
AfQ15pfnbrMK4UT0AAV9GtuB6wEUKRN8njA9DnvOl5VkrbupfzMlDNVEvgPjJx8P2hzURmutWcLB
VDfUX1k+l7rJ4ISWWe+xuTfmSd0deLZS8Q4Ryc3eCUOAVOkROEtMpdOFKn5PAlO10pacGlh0QF7p
B+topYDGm4m8OF2vaiAfEwYE3H1kDYmi7QWpt2uomilG7YWL+KQbjhYaUbjNXs7wZ9Pp3rxXgLBg
IE13P0OSiemOTPBShtttsXSlI7+RTBSY1Mc+4mt0144etdW/PaVdDaFii7CM6zJaDzkxe26KgoFM
jXDp1bBLAlDX6iwpPdEUWI6UewEX0qZj9QbMpaBJSBqRNHuD7dgYuw1GD5X42XUOJgxNcBqEzzi5
MgDRmCbwaAQ4DBmwg+BwMJXz4NnWOrsPDqJaQ2psvIqHBK8FVKSY2OY9g6hUWPKwa2nDcwb5izAE
5ASbivmQxQeA6dn3v37HwInUzRwkrQv+lCgH3oZTnGCD0fSL1JdXCnMHMfzMpdrRiARwffYUQsM4
SvVuYxXuQgYaSgom7GwxkXZoGGjpKUmKrvdZ8cToErZD3JraUm4S1OOQHX3oOPMNBYIrzLmwPnhq
7lgBWffcuzwId8bYo6UCPkkGun+OV1qwhNCqCDZNf2F5Wm4AN89FFYjtS4vtIyj6YEDChI0n42Gs
QiFHD8dIi2LKDCdL2KR7mCb0p3WAJcuwEBqbhRk84y/tPh7pKQzGGAp25jD5/jLhMGDW0m3hC5qi
Y5Bo3m4QRJJiPY1y7BRFpn4oyFgxN0O/GrQP6hj8J0g/wJeyidej9DL63whlWoM62Nu0OBwEJ505
HFsxYXPhR5196tmVFC2QtLJ+5wCDhQc4iq2LPhn00TbgKAllSxK22bAq431dvwV1j91kA+UBb7cY
DD49UyqJBjxCJ+oJxDiJ8CUVnFJ80LKpRxEOhrs2qAS6L6M7mASpBrwOyTL/NjX7NThgASjjh9Ys
p+nJQCd7pg09nI8AFr9Kh9pHtyEGRXP40cQZFGFTmr+ivJLqdc+0t2wfZIEsVermtCXZgKmixUad
ZmzYMjEsI4BY67TR0sW3OobUDqCcYxYi21r7IYDvjdcaNEILCYr+GGR4buZl0hyPup0woykaWKck
kkAONlodGZc5Vyg1Yljk7o0voXv3vtn44zt716prJxaWTLG+jOAmTZu4+jftC1n9LUa2T0PLRino
eKVjhSvyVABfN8qe5qn3oLnyOMn9WWOggV4Sfpi8MiKgfkF9qvrJHLzL9MDJrXkuy/hl4JJiDvKu
NFWnoSwoGU6ZqKG8mJqJjkCPnZyDYzqE0lb/V1yW+kClgcYKySWKMRhHtucaH/BRwoIIco6u6cMG
kBW8Jj+quYECuT3myaRl8IszWNL4F8JM9AxAa6fw/wxcpuSjpae40rOAFfyHALWJEIL2TgBVillt
b8uKyk8Ntm6wK9CLRiM5sN1hZNQ6+pdOMK4FM4YG2xVQhx4+4Yx1CwtWOsVX+ax8BR8ZRJB5u8vO
/UJwhKtCLlW+iBn08SRNJF9GX+WPdeLU/mFf4DFihEHw0d3nF07lbUMCzIxgEQg62UV8dzdY190b
TI95ADN87SIdzLV/VO7DH/Utlk1TrvQ9+LOwVZgLkF7mOWMw+VLT2wkzZGA8qND0YbjgFwEL6CzV
qwbqHjSE0wAItAGBuaNL1B+s4mgevoWl8JGujV+wLBSls+gT2P7evcxbstVO0UeJJbXuyK/inrLF
OPnNnZ+FhXpXZvxbve8c9U4aK4jFLCdogC/k0azegZI4rRHmzFMoT9iBXsPdQgdFNmbXbPZqF6Sv
Lb1veI4zZQvQRhoZtmmTTXxySK8a8Oo1uRgzhpjn4cJY3ZZ+ss/ogqrtJ//tSdh8EjCE52O5ZVzI
Piku6Cqncd2MpCpGwc1buY8v/F9l8IXbYMJrXuTubNqamUrqJOwFx2ozbJpnfQRsHDbMFzaRXT2D
p3vWfrI/Ak9+PfwQi7fkMJJZM+KYpafuEy2fwJM5XeBU5QOAh5OSN30YYhUdYMfJ9nWDV9UcIoTd
riNnGhd2UFThUjkvQHN6dGubnXnrleGwA84v0M+rd7po9lynD+OuvRqAWnai4cNHqfdrTlQXEtxw
ugyLjwpiLx9GW7ndHIiQ6R3nAgwYdhaSTbo5tB82UvBLOgCIpFf/aGzHdXYLid7GmeaLPgBUougY
3eFLPQtAOAVGKThWgjN/gAbBVfuiYANaoFfvbmwU/Qf0gT1jUHjFHzhVs+0Rw40/+jO4jLvyVH3z
eEeokzwXPyvYWQae56lJQWVAIGqAjDgcJ1GVisLWIH043irWzN8jbJ2Lf/0OZew2DWbK0XKqz3iN
ZgTgA7yVOSYTSUTtvAOxZ0vxACb0Qh/ULhsuen7qNv5KWqRHttAXTT17NRGlR4s87/FMYG1voFGf
+/fSBk6cvvxs3GBuk7/aO7cahhs8PFYgZ+m3skhPUlmjJHU3XkiJMmYRyT13MX9FVFcJOtCsIdWd
+0dD1hMICNG8xjpBSInGxqM9gucchirwj7n0B3ERAv7LZbvqGHEHQb0q25NGS55uRbQ7YX4dRg2z
YPCmaDGd+tMmOQjwMwd1ldPfonqatiS2sUkQ7EJCr9BDsXsgNrFEmAc12/e+xsTGPMQ3oQWlhbm4
q8R1lK0U/bMl7kJclCk4Ybx2E/lY6OMvGUMCsdEJTeDBKPe9SMowOhDG3KGuw40LCFM5SjtdOLXk
TasA99D0Y/oaX31OhOZQ2bRWuW58ZspELWLwqWLv/e8CWjtGTonwmegHmmQ8jKQZM61ihTfDGyhO
eKSLF5q//FQfWVXVClAHMAvWIFwlcko6rLD1eV5/5ObGx6UAikCzBRwjQKIwDigAk8RpMlSFcwAJ
8CsA7hguOFyunKnvHmPzlNwF76b12IluRn9bV6ssPmHCQpotlq4S7jFwpj3KsSY/KyL422k0CQRq
z9qwwIqCbYK6AZY6WOmAl9q6IbVub6m79JRDY8IkZqs5k1PLE+6C/1vFq8nMFGIkLYk/PVCczeav
RY5WvxaYpZbY5YyBnQmyDecwaTl/QjTL/k85SsuxcXH3yR14O78JxauHc+2Ingiku6K+HspiXQAH
uWNIChwOa9AxRGGJkGmGSNxDBxmJZCyA/K+gvrTN3iCzRLQpBkL4+ChJ6RgzZLao6RjpEOdmW+g8
yhU1NVFkCEmHGinS4H+bOA0pWCD2mPCFVxFSjgGfXZUZwknBycWUxTAIWu5xegpJiui8pSqA1FkY
lkA7GAaT4+Q31CSCqXZNpgLSbpIEDbjSrRUTSTAiyDJC0Y1NQdmRjKHCvWJRjR0KC+IOcnBKwXyV
Mnk2/Ij8pwXQ2kvSHdCUdPikeATCiToBbSYzOZ3EBh8sJHsb01yWGWEuIVKaZoUi9EBuZmQ8cDSq
pE1PVJWykd2dn5FF+MgFTvpjXG98BPFQEAZulh0KexxHqkfV3XAPqZqX6O39yhZqW9eXlb40xyPv
F4T7pj1qJkYj55EbOAR70d/z3wasSHtHzS6Av2mwYhbXa07nvzXlia8BqzhwH0YIuQK1i4vxHyL3
FDIcdtLTp+f9y/pRiccxuonNJRIdU96Y0kY0HqHwnD5P/TJhhZbNIwTUC4uj0T743fwOpm197lTS
kVwiU13yhdva5u/bBoRkpblXlXlV42AiOkaEr6EemiyRQfu7YWNomyDACMPcMVMa431Jc6BvvIGD
TyromzbUXDmRROaVME2/tH3NobyaKdpT5v80Y/pp3tIVzhkuzKZdI9FKxi8xOZiQ4MHXTNbhUdPf
TRnMSrBRZN+YBUC6MttZCM+9Eb9zsjr+RuEpuc/UX3nqdcSeoWrLYRVK+FVy96uU6Qroh+fvo2kB
EFMX8U/OwVFNPe9GAuHwFGZDA3En7jPqmDO0PocG/3iD3eoQ7f6R6mWElPA4o3tVlos2mHYFMAvw
8AGYzBhoAVQRBJzT0kNZbN2T6qJhByo/PQz0SczQlthqqyF+cZsALz6idfpjLmzw2yq0DTVVUl5Y
WxRVLJwel0inkjcaN6TfDPGjzcmNdjRhCZ+Pdw1yG1McfjxKbH6mL1EtvlvCD3v33MCPsABiQvPM
jfGHt+LowidGKq2L4mevCMdC3fCHhBF582AFcKsEOnNheHvdsSkTcqiPjAHZCbnLMFq6+qipT79w
WLlMkkfzDL4l2Ch2u+aoGrvpf7mD2g6qNjeZF/FqDvyGicmZF3B7DevqlmwunNsbTpE8voj/Vun/
v51X8wd33KT+ltUZtBdTX2IgAcLOXcUmCLCvtKY1xLsGwZ5HROZxoehojtgAZ7Ddxg1v3qtOjuZN
c0ij6PpN0JMDfWQVsq/J3gfoY/zocM5Bf5G9e0ze9F0O24zwHZggKh3gc3JIB/mtmCFeq+ASSk6r
AdY5UbPRa4gnx8T8HYqjqewKbSc2rOClxa8Sd510scK3xYVwl7q6s7iOBe6UPVsSi65Vrp5F5LMd
wICAZT2NXnBQpGuj2Cpn1SOdaBfXdopiZxdrseoQ2Ika2maX5RdrHC3Wrx9tDPGoZ2cD+5F2k0vn
xHxGEud4+uYNYi5ogYHHtclEgheIc5MKGhB0OW5mxwrNObERQTjtfdbSItE1qtkDK/JMxnwdsKT6
TYdiB9VyZgfZjV+om8xPtLPrlp8lCZPhRI6chES6OVcJztBcHn6ZgE+AEt8ktQfZrLzVkFA3OkA1
TP8gnveTgnnkUiQyET4aZCqiTwmpE3qcVFlqqQxFCFbqiNKoQWbgZ49ce0ovXG2ynk1ZffbMYjWO
lr5/axD+XGgIMmirW/DX8OSQrrJ7Tm/l8vLePLMUppeozMrD7s3S8nmhdS2VpxYdvfJGxVsNm5x3
nN48fWj04qn+nL5BE7xJxdPXffYg97EPXsL4VulqjF4B5FMIibjgZVJY807e591DLt8oXeXx6hOP
kpcbHBil+9jv2BinTFXDYZFOKRUwNJojt5r+saluibtzQzgKO024JsEfazyTHpx1fvBiT26icsbu
XIy3hF1uOvOMwZqwkjaKkcaps6PLcCs33xUDwUB2RjZ0zhSeaH5Bazlyfkm9G/yy6LvvDozNOiDp
zA8gED14iEMc2aJTQx5bo6wQV2WwALeAuswK9xGgvI9/FlkVPui4iEVafGsUynlIxgNQoAQtFn1M
DNneahQYI2zLVfDUsxLbBbbjqQygSklirMU0cD8xWI46aD0HdcSJ5buA4TgtuDwjncJ/T6xV1uxK
qNwuNAE3hQfjnxN2PdNwl5yheoS/7IC+oGdwQaQdvnXLUIUUNbDHYhpBoqUfNFstNIhmw8/WGrB+
KiEtDE4pw6sNCunclph/DvfC2A58BDXCS4CPN8p47/S+bVBHiHCDp5c3fCwJD4aSV5iGYRuQbKbT
QlSCrVz+1CXKhBbWcIXRm4rfJA8Dp0ZEBZJF4s63KDJ07gznyqhzuXuOZ55hTpSp1qgCosz45dP/
I1MuMvKe/QvfkcNaiechVzVeWuw9oelkBiJaaTNdspZaJIc8X9V8+36rQjoJQY2HkLRnndk2lnU+
X6XvCFzBJCagyqm83hZd8ilwt3YnvbL6zlAd+8M9Y86h7Nz6IoZrbFri8KTR7RobaxccDS8Aapur
9BR+8+1ijBT/EOgwl+qtMvQ2/VKSrhr0nMmqT5ZifBAmf7KNHp3U+GcodmFIcDppQYboDPGpNuGQ
rGOLXKtTDftC34sY14sXflAPVzOgKog49U7F4ALxHgvMBLtBXkNmyy7B1y8/DP7DjVHlHWCgoDZm
5+c9Aeb/4+i8llPHtij6RarSVtarySCiMRheVDbmKOesr++hfrh96yQbg7S1wpxj0kEw0I+QU6jT
f6EGyrjyMIczFOLK85a5vtYkdna8DxvIxsieU3XuoSat2R1/9eLQaiT43Xk9YWKTG7Pkq/BbvXSN
pSub12I/GvsSbyl/yXAZBJOFdzJCRzEQC2/t/hK7C83eT7GACa3VaqKb4b9T5pG7H3hilKe4xKuz
7ZBV+he4mTV+dH4kd2/XF6vZJjqOFYe/z3ywYEuIdlh7R+ZviiO2ZHc6gYmq+IdQoTJCmyuYyDJ2
0YkVkwJWpuFJrU4kj/PSZPcSqkdPuSs2zzjHx+fjHgcxrzB6Bl96PDefujZv2KmXC55TQ7WuoMt7
p1TbcppxzBjsKxSdkohlbpn+A0cKIDM7I9uKAxg/jFwYKOiLrAcSi1x4Yacnu3gxBnajJTNPca7E
PxkhY7pOmWhJIRouXPtsFlSEMU6KYix1xuyujPjHxwtzvCXEOVJHHoZ2z7x/kDRRtfLeU1MyhpOZ
gvCZyZnjaUQ+h4hfkQEOAWWJ03RQD0YmlOady20SbaA55Re5/cgIL+OrTn8RJTzytPErVX89HgdG
+OIPS8AHFXtVG2kdioDirkcCI/26yh1Cc/lIm/A1/bnEF5BBPEhXLgivfSoIo/KtXh0gPHO5U9CM
NCrFivIuw1M4XJpoujYBvkK9w1KLKRKFQcDDf56xBM4Z/mXgEHNGguiww5fPDSLrd6njByruYrjw
JfhZDemdo8sNu3+le0WaJ1fTUl6wl/b+8QUbPmb/JGEUyw9c63XDGHzNhe73J1Ncet+RgThU4QR7
DKJDXNwz9Z4VzyI8UKk20rttTzake3UejtML5mPwvA3beC50+gZuWGQRTcnA9uUlh2bYCrItwb1W
01qb7SX5AOWKL9z5PKwWXO0SwoJuK2je21PTRuskCFdSODnKQI2lvDU8exGEsR5BwWHPK0zFrFw6
KGorI3dkuDwGH6XK7aUhCEATmndskAhVKMVSIVXH/7bTZ+FRUvvfTXkqkNtKXr1083gdcNt41k41
ik0Uh3A4jE1VHHrJXNWjhNfPAoKNTTPcpPUqo7w25+h+GrA9vF5zK8RvSySjuxjNK9othrB1uiV/
CPf2nWPCzv5F0bLtYgAnqyZ2wvieF6cSk10SXaThGVYwqAQ78AAuR4BiFvKKgl3WyOlKKocDoZWv
BmSgaiuIYuQND4a7Ry4WsUrcNfVpiJaFDX/1xYUko1KptrX6lL2L5SMC2nIo2gTrSWynT2PnJPpp
4l8lDl90urnTi+4vc/IA+3thvdXsFKhEEwAVdDhTCmmPpZrbbjQIGZjx+uth5ZuI7n/beFtET5WB
ia3tRpcYPXS9Arr/nI+Sf8SHi/G+MdY18Fcgnblccxi8OJxaHEb4JKkZQfFo24iY4sZ/SR77RPtt
sQ+QCXGDwnCC/h2ScUzqj/soE8RY3EoZs8EEj92I3ytk9Zw4nG827yBvBYeJ3hwS6pGM+6IJuPHk
RaKdcn2XJ3waaGbsd+a+O3KAOeqJmG9PTM2z4NVnL13eeq670RnuWdK1TVYx8mnMT3rffOlQUz99
lmpagHsjYJbt+fNMmQQ39nyI6Efddygjg/sXMmZruk8t+Ozcm+YfAqYn1t4KDYeXSGcH+4GRoQ8W
U8HQ5PpLXmFhb41+1SFNipIDtOkCb2FvB3MLs1/tFRs93vcgnqg0VUg+tmKv9FCwSW7RNGGaC65y
gTOnpxTGxFgtV3lxiDX5DJCzGhhSpFBJobLXU5Ij83wrAI7E5iBtuF/IDy7RQAqNgSsjg0aFR4uD
N2omX9S3BRIARVVckuJn3uTgoQ07W1zbdMvE1x7WPhPqwv7LWHalHF2+fCyt8ls2d5wVZkwznrxr
VYX6/TU0fLjus+54HL9Vfx/01spTNlH44ueNceLI9UNtQ14cosAyn2nId/yYpYKdzkLctR3bBblZ
q9khwCOfHc1yJ6sq1MZxbqj5UWFAqSGOawCjmCyKfmvp0aHTyyAghmb6MZ0Cyfgt8XrtHgzUtepA
5sbsTZqbSjNbDr9W8YxclODuv4To04FNiGGg/2biVKNilhNC5v6K8qegqGF9oPfvTnwL+eRawGoK
cczURxefWOOEyiWtP8mWHojU01ZNesjrb9vfGeZjsB5GdqMM18qTTQdg/bYwIf3NEJ3IOimU7iOn
pRAIlwxuS2BZBvWi2rLQ/mt9/JzTRf6jVwzs8pPJuR6x7dSBhtU6a6Ucw0JzVfObx+dbcgcyKWmz
j0G908+iJpWTo80ovz8M/JSTllXQLyg3YX16Ag7xRFqXW1rRM4vZMl/41nXIn7S2gNkkddmXuz5i
/rQduqvUvfvk7Lm3tvvzmHorQzhLckcfaPLymYWcK9EnjOrDSoF0EG94iGv8taCExN7o1o1650To
kh90o4Z6L90dxuXOWIU0hvVWt5hNTPNKER8nnGzPuhDBt5Iw+aO5Cz1EiSOpCyhYcxRyLLHd9J74
V9gcPmr3YjEQKY1mTwExCCds8tQN/QPm+2Q7az7YPLNolTDcpcuBtI5+Q2Ae9iRm4iSG+k6QnCLl
2JvH1HtVRsE9VwFYQSOPqZ3Gc4Y1ga1D8yQhCgdc980YC0ZzW2/SYAHOSmV0ivKt6z/6P3g6QYGM
eOkRpAyG0InSOcwa5k5pu5I0ksUWKS2G5iiNI/e8zzfd/RIeTnOUaJN8MCKfxl4gE0WCCZd06NdD
d5SNT6vfp7Kjeo5sQ2aaMt+Zn3MULRHzsx+A3kXKQa1B7znh2hh6Qko3uezUDHnrHbtk3irQYkRq
xIDLxAIjFtsZDdr8P/spb2SuQggniOT5md8sIrgsWZAhxGfNGshbvgDPPcg/9R8rpO4j4BRqMAPK
X+IuHVDseecJO/DFNJx5MoLAlok5Sy+w85OxVfnGkM3NZxKLeio2RJVQWv312/qHvZH0LsKF3y49
ZYe9pN/pZwHo6KO+NeSxoUWiEbZZ3CAbxMEBJHJGqxSRKoCFI+NPZjJpSx0uYowlm5QqPloC2Mdz
QQ8mftQtXaZMdVXtxksPzAiT5jCXxeegvoLkwTxgFkbc9R0G9AF6kdstEP6aTfkRh/wrhLVDyUWD
s0YM7Kl5LVldLbyBvRM/TwcerDRRyE/OBfBjkOKjnC77ZnCk5uHDwxFlEN/O1BlQdhGT6Yk6LKBO
kSQGyxCy8tVINZmwBPOdzPhE8DzJ0lHk+2CDWvk34LFT6nvkqgFkskr6M5EajIYLY/qcAvtB5u7f
2pLGCibhHsDeyAHvqcRS9W973Mt6B8/6zPil8hfk95iiWVTWVyS9w5TwHI5Xcl81p9XOabzt460k
ZQutQwYT+CczB25tsxKoGJj725jFuxecMzpyLXhPaH//mzlYLdWrXjolG7aw4P187CudIz1tpdq6
ZBna7xa7sQtQikpKKvExdedKw5qMjTghIcffIqLpyic083lnSQ4wEJMGjt1CztZQ5Vunsn5SmWih
3fLFL7mVVf9oBWY92WQyOY8sUEzlPqIOCdAotsxJ5Y2uP23ARB0Ve/ITRPJCHx62ZWEsSq5+WBw0
VC3IDia9H4ZzvYaPhbin2qJftyQsjag1SQo2kmHOGicfHFtDvgxaO/iXdYiscGGVFVMdzlON7ymX
OLG1fQoqgDHwx6SkqSUgmMEtCpkoGOPOx68Q8si2I/Fr5GD9kvbRl0QSBEisIsbr8B6HvwDTZsWE
HUMaPyo7ACTsBZo/cLeuyXVxRH+TlwuYVyYcDpJoOO5oxWDrwa+gQiWXXp4J2sZwkxj/62LpCNAM
4At8I52y+iXI5x4SGMPKgay/TalTN89lqPrJkixkeN1jsiUHichE8PSo/1DMlTOf9ERShDj5eNRW
x6zZyBRl8H1vhGkIn7cCBeMH4c0ePn8INfyiqNYMY1jyYoOC5OLrT02X2BrF4J6wgoYIANI90rks
fUbUZI294bObD2m2DVMWE/m5N/IVajA5Lre+Vp0jBg9R8tPBrMjHfZPKD0tF198x4cTw4Rf/zI62
gPpQMb+S9KlCeyw4jqMKP1dzhqTSUe3GEV5NNCi+j42a/WKswl82GY3x+3nyL+QVW8AqpnrArPYJ
E9VomlIhOOuanQtzsI7wTuKbn3JyKcFSCcVH3v/zUuWBNiWFb22byc4YUQ1zGUwSFi2lHhIR/i/Y
8ESgKIRl8pAUHdGNWMPPHkNNHcerLRAUW3iLOVrHKTQ1fZagDhi/QYUqoG2PFy78CJCEKLdo+xkh
8eb8YWachoVTQwP4nx2cwqIYr7c744zz002oH/ETYN7L7bNhO213YtbdM91C7xgdSTY9+gBGt7Bx
exy8zDe1RZjNJQWp5xpnCP4kKsdeW/I8ZyGG4qvjAxcLEuTUvTPZ/mj42Libd7b01in+zX/RNbBu
5R+iwka0jPqesCTQXJNoHnQezrKP4IrRxCfAd6PyIhFGYV4LV3RSBNsk3rYvtvXoFPI3vSXSf4Fk
HcE++wrQ0PKyVo8y0d4KBQWqLaD3xLUqOBE/6Cl0FBRct0CcZ2q6lvwlNgHUBk3mIGdHshLjLmDc
xjtO56Ms2MYTD0BTxEkGuIetJhJ4QEX1siHJ21iIeO+2+55SOpuj7C+ZR7imI6bMIE+aXzPICAW3
qwZcd47gjsYHNf4oX/qBhXW+9JnZoj+NLG7WLY92snPKVANudrGHkd3aVW12ZYp11XhXoDBdQAMN
q2jYAqRSlDopajJ5wUYHlYVZYXHB1IaiQm/Y1KF8lFH3UTAhvC9fknvssE/X0WVSf3qd0+Lwgb4M
w9XhbcXEMv0C9ClnMBi8YtcGIEq5dqQew73SrypBBAETsKGZ9SWkN4uh6dAd2sTc6eYlUb2N37Fk
NuWb2w5I7cuLHSz0cmM3gElmCVFGZ45YDQ4lWbjezpDX7YRO+cC8Iap5DXIebg1ZvArflnLDeCFm
HftdPW/AlrR46/ngFgopeINTMjsGdgFIMJlGcN3FviPWKTRoNuwKFoD3UVtR7vSw66xLWu0jsa6h
+g2cUh8kwVgYuqQVToOxWlv5qdFWHr/JlqbdIJcesW3Pu59p1vCZ7zLeM/mj/kMNAlAzG1dsjA26
RLxfH8V07+JamsfuqlB3lbos1KVVL4OBSLJN3J5yaC8qRUpD1Ai9aa2MK5uzHCUfA6NJa//VUB+4
6Q9J1rGxKsNNDsXa41YY8d8rc31i02w8oKbSnMdXnkAXYTLhYchQSLvWompluMFZw/w/dtJqKEiV
Gmau8dWre55ppurdvAr4LaMP1gEFKt90YTLkraLfLoRMhLiqvOosOYfBnNeGuqJY4NySp0TgYj9w
bFvcG751CDRpbpuho1eYFhG0+SQzwOTAr5aLS030AEeZVcGjyBBfaRxNOIoVYoM2Xu8tR+gg0pfS
OqH8SXuT+oeuvhEAE7pHZqgYpiPzkI0Pk1rRTE2ktzz/k8MQI4s9B8Cv5Ds0+CwjwWLf5LcqWXvl
OhfZTNDWVoDkWfaU9RkFRcD4h3IJ+PUsgCcm2gNVGd2kpBv3UFuQnNH4VzO49s1PQRqitjeVLyKi
M1AFKECS5JYNZwNYsmHaR4i3m9JVt4aBKD1jhqvj5JWs9xD7Z+QxuXUxYDzZ+lphK9LLMczi9uRD
OTNAPfPNo+aYKr8DVEFxqk0MVCBz5G09rRaZsDBZSn+hgdGZScZzBCQWzOv2RTEQyiiEMjIgdayj
HGIaUzjtx0LNCpcqyxyRQ8I/Rf0WwS+3DI00U7A4exnCARubW4dWrEwWvhHfRdUhzPuLAGOOpRB+
1LxC+dAIxljQg1fkQeiGz22PtIh7nOULUxZAXHkNFr99Ch8EXSXNTJXodp5rHi9mijmTYqyd7OYU
6r3+10aGWfsP0qjc1ml6Rmz/iw/PY8psYNxnbwq3ofjSKkhSw0cnVm719CqWogMv6V/V7ZWU6pBT
sTvmyiVxlY0/YINq7J3V7JFsjehGUDrG3rOitZ4EojqzjamAiuR4E/ETTiNzU4QfsgukjEluEsxt
unI75EZAZNfAQCecgxKxM6n2q37u9efpCYreWQNC1O0H5LQFXanKqJvvKGGeDKlUSLtFuBT7qPf/
7yhZaQYZ4nXOIT/Dw4whzWVgGYWApkT/FWXtQw7UT70g6kPp562dkzTEEgXakNffe6rooB94Um87
rIMNu0oLdHGai5PSjxtfUYESEjOWapD5sD2Tkd4zNIzGeoPIfma4qPzBWLTQAgyNJRcOH0Da1hRd
+DWyldIizOL9T4Cs15bzeTWmnLPAkdAPWHVKEk8BMX0KbpuJsZmlHXFbOnm9fFk//yd515RnuIfT
RIIWZQWEADXfrUJyDjseLXu41DADLaHqwkJOs2XFl5R1eID8lba4BWjGAi9Bik6I5BTtp1HCpwI/
NX4dFc2uui+HfWTzOKocw/tJQxZfqY04mXaCvQ4i0elq7whAflMbAP7QFIdMI/o/OsTxwroiqL7d
FgPM2HNggEES0bLrtL3oXVBci7JADF3NJJXzyKMWmJ6UmPgl/qf7uwJlhq2wV2uin1S3SWlMT5XM
STgCg9NklDac4JOATPsLjN9aOcvV2mNpIe2bcUckm6a86ZqSiLn9Ra2cqXmwXSfzv0yeETpT1wIc
a1igHqXxkwJk0OQt3NrgqkRLiv/c2LUWcAaWNhRUPMo/rPFU6K9mPBj2uk3WEX1+SVBwGyxilHQk
AvXPSvuz5XOUPgaGE/IAzstyGcldU7aLKtuamsCbkvMvc/es339A+pvkmiVs7HFczZXoWee3MiLe
5zOWN1IyD6qNvDS8rat/tgX6hI+Yw9BeyQ1u6wIVEl81fzEoHqyflrESwnwEJrCp+v6jGk4yCMPa
fPgwhfobYy7YiHF9Ir4sGU9AtvjZqnJlTLOQX0TslBAAZFp9V4uVzKcIhxB/28Y2HxZVkuhIF7Hs
eehKB5dHQ60g7rV9hAEh9zxIBR6U+fCSwqta3LGHU2uO8iqsgCGSTLurCFUIv2r2kJZ/KZJlTuJr
H6+plioVC7OOKAxmluWxVBxmg4pnlOK21uipbdxuG6m7RT7S97b62EgNrDW6eQjzFHAtdVivYgDA
t18O2IV7zn0TM1Py2/DMJwQCPcOjZE8Z8buFD7oh9BcFlfro0vJwkrVHA002ES2KfRt75RnCqwLl
crO6b1NVECBaW4+bKOpyhiVYQTP3HCS/DFACYR2nFjFgKOcrPGG7Pd1/39q7BmhBXkVbqaeMtg+6
wFF7kmgbS3llhvtgCJgCRzQ06+bqqfMxIs6d1XVP1mr1IHayAHsHeKIn7lkwxi13PMtbbRqLwG2f
RdLWMFdK/GAKywduMwe37bsFIQd2NRD/bhGzHVdvuXvwuCb8hRQuXIGqaNlLF9++5cmFKUDqrytj
07m0upQiyolB8CjYBSy48mzKo+Rk9+CZ92bAtbKlhAnKOxtmH5FozfqUU55rDcF/tjK7xYDnndUJ
5sd603Gi+DsFuRMG13VNmdIy8bGqdiax7DdIf6jCHwbapKkSAtKxUDs29SmIrybAoKy864BViK1P
ifpAHQOyLNz3JooUlpNRsxhAcnq/CuMaWE75DmAo716VbCKCFaOfOPts6r2FfZO4uxhb9rwzt3m8
UkCBcdPKiwie1BFAqythKdgJdaUUIR/ttz58MSdJ/F0pL/hrevVyefpzLOukpRxUG6UuSYkMTUIb
lYWyH5h9MthTWDn9pM1r8H5zgqdIoYyPtfEp5E3MzVojLqi8bjGi0wniL9f9aQR6zoMS/ljBReq+
WPENu2r4jDjqTKiL5bmb9NEGkFc+uytA2UZjx70d83dTb7PyKo+fOesIPya3EsGgtYvLV6WQNa24
+1Fo81JYuyqPt0GtbGDDr3VaI9P7FOrn/z5MTl5/7zbu45401kVnHjhQngJyFcFuqJiHbDyQ5gNH
c2X8dVF3G7lKbZ66GXE/UsB71KqOQZ+nT/A/yuO4wK9bh1vNGjlL9GueTd1Dgm4UWaouow2kB2E0
wwMlr2y86nbuNGqJ8Cr2VlYB3CbX2MmktyTJtnpQPrusYk9FG0ARa0P3LVQc8Uq0yQPxbE3MMDG6
RLdGABQbuyxC30/R9r+2yl0FwUIb73ZyK3CJhPjARfmry2SYsVWAhQy7LIm9S2L2S6LwrokSAIe+
FoGF9BgsijEe3MAR6a4svYXQQc1Zwv3spzAUt+yYyuufQovepRvv20Zh1WSva1fZJ7WN1QT3UcIF
647/JFkgdONJDBUBM95GLeDVkkLquplTSeq8AG1sDvh2J/oa01N1ZBLpH1lTKdeR40Ixb1b2HLGc
1ejsU4lVu2GC+fYXyfS4DLpDXxeOHfdOptvR0uYJq7mgjRWtWVfRgZGOWeJ95p/gY81xrL0HWBPx
tyrjGCKiEK7GtG8b2LGjJZP7fwlELT04spGCo9oqPzVAniITF/bry7KhWEDFNYqvAB2qgHjSu7Rr
w9x1o5nrv2pvz27cwpdhQPyzmBiUCNwQcqFS/n9DwFZMzde6oRz1yjoMnodX3X8ENjMJdTD1uZXw
O3EMz61O9maW4kBXqEQU8zLaOaz+aEQtRySm4ivMp4ZtaD7r4Q/lH9Pa/3GbzTFjGRCskdXKinm3
EJRVxVc/lEcjtdfj4GvgZqSXBZqT6gpOJnM3u2lf/cC+QUY1JcjKyehdRtv4kfTe8Vx9r3bUFcwg
md95R61+kkdBJI+qTflZ6iwJ1kP49gp9IUn+qh9jot6qQwGENx0IsdI2GvN4pfxKYAVjQB545lS0
cqOc8VR3apzjGUL/OR9I0R6DVJlRe7ukC9sDcaUEUW7L5jMZkKwq8a0lly8olgjN1EZyxtKYlZJ1
VUS7iuX2NzFBTgaAHBIdYGw2cC1XXvPTsQPUe0x6ta1dFB/zN12/3LO2i/h3ZBi7Bl9UOSaUzbET
lYc+o8cma93AlZCpS47p5tY0Fz26DIjy7acKvBPSPN4BUNcwf7mkLXOb6YAkOoYwbb50Ffkz7ywg
b/Xc9n/d0uWJroOM3LY6bJsCW5mp79uU+ZH1p4OF6CtmwuwyIwnyCt/W4F1axvSRWQwuLE4AFHrf
wj4k7d5TsWDbTlyzB58IU3uXR+FYPJjNfVhZspPRFeVMRwqPwoDbyc6MX9VTd1BQCLOuwMDjjx2d
jP/zChnIprxPS55eY1re0b5uhQ2dPcfLhu+Cd3lP0stnwbMxGrLddJlkwJTC4SYTixniNyyQj1RN
h3VdTlicQKi3IKZNa4CIEXOIbbMpmEoAIfDJL/toTO5qU+RQmqh1W5UYF0t/qdOqtz0EwnYsE9dS
5PmHEkieCPtPpRPbIfeefoaGrhKzpGzXorcQVKqLrFZQ0ZfLIb7luFiTMipmRe0eciX9Ju4XI3W3
N4J3s096GeFox5SvGBb+MBV85s7o6rUBsSXCzOla1MkrUzIWxcgP06MAc885OhpNLjexpMxKNPs9
fmYjzWAhKUJ8ucw2Y6i/Y4ZnI2rIbQwmm1ANltibBTAVpgiUGneb2k+pUeKQDzR9+W9HGA5QQhRe
/V8cmStLbx3dJyJyOEikypIwOGPc3XyJHkyqip99aZX0XR2SR/NSScrSzMY13j52u/GyyqqzxirV
zO0taOiOLnnUkE4GmDf2bvBnGsdYPwbhtmOqWAt7F2K5D0kM8vtxLjzYr6Arcr+dAm+PLj6+kUtF
m6bWvjRPCmWelIRrVue8b1ZpP55lF9WrhLGNYQGpKIDMmSFLsf4l9IVCJGzbGvcWd3xnG/u+zNdt
gUULrGDH9LYkI8vy42WP8xoUX1f+aD6+bRKqCx8avy1vFaXaZVKKOYw7K8n3pmohUQgHgEIyGu9u
oZX/S2Q8i31PzqGRwxlkYVd3WCyihx9fAX4MmLDjcoJJUmdgcKDT1IiSN3ediNaZEiyzS0tmjipQ
SDBZEygqcvPtxhGVibyKu3gr/FVaKb8yuxwm9RqLMIxvpvsjJ92nKbGFIXfrFAXdtq3/39gyHKvd
XYLONxLXhkFhZwD4wDdhgwBTem+hdiSfZ7tRIyAuHNOdaCwuScZGoMJyvUfKboFOq9F+IvuFNmwH
Ce5ceOAkHCKbIhUmh5AdPxSvXtQs4cGj2NImDR+q8WONbDQlvfyTEF2N+ImkpLtlNZc2bJ7MA9AS
51RSIiCeUgLEIp1q/Y3J/sft4MB4WGZGpAt5t80GbIlJxQ8GcJCIitiqASBwdvvuhjXw1bSBw1jI
+sd6fok5y/QEslvMxE7I+AYLN3aqvkVC/UyqculNTzzRj6Rp+h+luLc1UqMO8381MnCvWZ0QPYYI
hoADbaEKLGsYhtOElKGUKVEWXW0Rrz2t+ZzyXCOULrnl/XPTiy8Ee3xtp+vKzpa7bUS+3GRsT6Lo
X84dExbKulZ+y974AyZruH9ajuaaqOmBiXvTtPyDkntbbLy43aVCZcKmaI7wHdEy2k4wcyLqbUr2
Mr1C/ksHA9I9Gm3wGEsWwz1r26IZP2uvcorGcIbgXLntruKqjmT3wDPqU5jjl+fbpIhDNg41Mq1p
K2njVIW4JImlCZzHaRquNQP5MOKsWCxZuQ+DybNDadwxD5ZwYU0q7dyg8WLBkakQO4II6QJ8LoQz
NRQPpmnbCJ41ULsKcae8DSHF16xwsF1G0Smwv5rsSyJtw0rId5ZRMxI0Ki2CbvxMg341wj7Re+0G
v2TRpdzv6FLTFZGUreLyvtwrt15FSY/QkkWL9lA4zJM6XWs8jwx0ZrxlPcOjyKITvQ7qcgi+m3zc
FjpTtKUew4z0x1UP89nGp9W43xHxYEixoees3PY36JvjgFc6cD8bgnFHNNqQFFBPsd/D0QJ6D028
QNFJmceD7JpGl24FoX7yGPUXr/wZjJPRrj0xByxEgjvuxtw/6Ix+auZO5OmUuG0YKlJLzGrmLhl6
hIX9KsBXMmyCbCMvkM958ab8Q/zA3K9r12a6iYiSRArcMEMkUovu8wOjL5EOsENYR3UHjmVEfWr/
IiC6x5A9conbfKSdmoHe8J0kGpHVYi4yEbvFEYV2KsPLmIrWkLb+OBaLa6OfjPRHVbFGrJp+04sL
5x8W0yL8V3asJjcRn6Q/qRzRbmn9OsZjbqN0zc0d7rwBCEzkX8KEfOFThFqF/l42HVsF0Kxoswby
p8D+6rE6IuWajBx+1WACcTsUYo36LlF/NgBfa9ZYofkWzT1tt8SX++Fx7PHFqisDcRK3LQIh0l25
igNWnEm5LKtiFghvVafN2rVCyjH7legS+7+C86rcANlh+kLHKNvDMvaabyLmtkUrf+p59c5gGMSJ
nK/6QvkTmfUtgXDzerEWQ7cpfW5/xwxQl08RVBFuMHdTakhZGfrNRXRlh9X3wKNMwoOs4qO0XxIU
mbwsgayymJ103nF7lnX9u2MtCSkK1vh4bMxdU5yQ9IfGsYOqBY7GvIRgu8kVJg21viTE4dWnTmPd
2l8nF629pM0oE1xnXEwzy2A7gZEX2MFaDZawPIzhUKMiRDuFOdlbQznFm5dr66RYwh1jY8WmHUvg
kB87/6m4R89eW1iuIkTxtXs3TvXJhnxFQmgz48HpUTzApXl7wYG1cO6SlrOaBgj9QqfxiPeZmMve
XFYQjWQ3hLBGhGd/kSl/JUz2Nn4Lsaq8iwnH2eXRkOya9rszwMVAYCwOiTrvxS6V1iDUu2AlMRJN
d8VSeTFuoP8rVMcubhWdp07AosrivEaIxKiZBvJnLGflkK0UxNSAtnUaXnQjZE+BJ/su6jnNOnQF
5cabULzkkw6WnZUnakG8QIa5ITwkyOH3034sU3emi6unVcvAHNdmSSQadhtYBRInMkTEf8SvlvcM
2wmubSbTYk5OZi85FJhI6TRv7l80MHoByr4ZuMErw/r8rp+zP+JdL8MXhwFyn+fwall63cglOaFd
jI/Jt5nuAJgUpAdBFoDJ7SNwmQV/XbxMd9UqZEm3EqtmY3w3j3rc89v6Fx1aaX5Y3txLyVX+qBkO
EnLgfRHKmf6i/bS3vT4PvlOiUQxE4YBYl3W0xgNqiHn3gIDpg1L+6IeNJBYmuLp7Vx27ClCH0q0q
rMoe67cQOlar8ef6HnkMwq1Zf/P8daexnY1Wo46dGH1MMJzR+WV7zluYLpAbkEGAMzTFtuK5BAOv
iF7UVgPLMNRxfvPRX8ujfRHP6OS+8DflFMlINFRanjcr2qp7VFxSEGqIxst2wSNmevyB5JJLAoXf
MvAWTbWIwklTz1WPKwYab9g40j+QmaUFkghnkPrH04Bjsvsw4a7RMHTzlr1mswS4a7BhJWCBWSV4
BxCIG4bFCHk0F/zmKhfXjtmu4E3/M67EKfDgxxjyYUKCojtq7ug1eXE4hoBjByT39vliCGl2D752
zMNvGFPs/PG/GcY6x0Ci59bOjEx2P3g80N43qrZUmUqmITLl7jdNgC7P8gaeNPDSpF74PiLR6ZIj
tBMIkwKokJqqyWZm9RfpX/mQbTibqJ4+7YgbAS1kTuXf8Fujuo0rcBkWAqUQSqgSzN1IX1rg4FB4
B/i2AGEsTGqXpMCl0KnEDGJrV8j3imymDTxAEpR1uvUREKzmKU4kpZvYQtuoTW9skq8GlAyTztfa
qBKkVRpRlYc1+1ZEGwxTuY+bchkb56bs5kF+5XJr08/WYolfjzheLim0gbLfyAPxRUdJ52PS4d8B
UGAwAgLFbrYqcOzhJyscCdJRPCMRKf1hoJYEW5HsEWQagTIzyi+TA8AvWBSD7yVaVivtUyzgQ/NM
rQmXEdY8DNW1ROsXDVdKPppXg1QMEtuLRUQgAPRFbHAaH7vMjll+oXlQipMv5Z/9MAUfY6hIq003
GgjrQU4aNzm+VcGfhBuJ6jJu5R041JHMFOnXzztEUDyiUXWLVL5OnBNDC2+Cbi1LDNzC3LoIOwbd
h/INRAPr/HiIlVNSHqYaO5iUgIB0Wm5LgzEr636T5bZJEKNiALYc3mn63JsS2D2DcpgYUn7g1OvN
j72qOgNxJP+RdF67jSNbFP2iApjDq5WjJVty0Avh7pbJYs7p6++qucAAM9PtIFEVztlnhzjCoIiq
3mXm1EK9a+ZHjPDKDqNXlXFcQ7YDY1ueSgRMHmKWrC8WPUE6iUf6HN4zzrugbnQg0fnuuO+y4YRv
295M2vVyPVbeTptXIVRgx6Bo5Dyva3/JADswbpGOp0n2EPhrh2X8PprlOwk8pYHrZuU3qzwV751B
pGWenrv2LULR7sd3r5PI2Rk2kcfVc+ajCGnQRuptua5xA2KEnQz/jK7b8u4xlSHcz3uD8FO5QEMV
cLcdQ+LTL+siKIBR7X+Tbz/7TrKObG2pBRAQXCvi5NJwVEMpasqJ9BwKtQIC0ZQ9PesUckNU+T8o
lM0hxNPFeVAh45c79X9qSF74H8Si3kJfBmDOXlLkO8MTWrnTH6A2vWhwbaB/vYrcO0QxC7ponW0B
mSpOGJD8jpSY2GFn2yGdFxIpXZABQiG01dnmNhkpVCgvt5wsNMVP83SszHGE9V8MRlngZN8I5Td6
O6BWpJ6pIIZI3G3w/zP2Tq9CmcGl6YTrBm/Aqju64DDs8UdtylOZEHqBxiFK6lU//p0nHcaATVgJ
tYXwl15tL3qMMEqc13h0+OfijmK/z2X4iiGyW+yt8KOX88qE4NTFD6tFKTAicHtW1c4vvEOCZ0BA
PEfYQr9HUNJiuaBocFoUrmp6hWwocedByDMpeeIW8LYfZoYLAYC7BYutXwTjl/TBVrhQ2yFYabBP
dMOFmsOEHpilSf928cFkWp22n9CvXYsJ24vJUNKNqnUD+Xu2Af77hWQ83NFJu4pq1dZrkCGNsltn
lJmT5FZw0XBcZ4eZUbJ5tkxyJfCxepgl0Btzf91G7qQTyWpYK8P61nzwakhhWPUsE5n/7evDROQd
Mqwcp7wBKMOe/2YaubuavasGBnAhCbnhFpx/A6l2yr7z+q2FfJJQcGtMhMk1XwuYwiDmwvnnmtWa
5bl3kWmEeY/YHtBmWs2Y6pOXWmJ3zR/CYjPAF3WDWOjbWBibwCda0HtIXAI95z0zCCvDNQEjtAXu
htCEp13L7E9AopPFuGIPcR/kR9Jl+3aEWEm05N6FHug5sDoRpirzZj9ZeHrNpfLj4d95ah2yMICs
5VU5iCg/ucqFRMCROJFH0ZBH3txnjRYQwmqKvJQAOYMqsAWBwKqEFsW8qKzeLAYuLjNsrvo1Iwsm
OB9uTEuFChoLOhyQ97w3KK4ZA8EmlJgLdQT54l5eQ3ZduXq/iyCPwgJ0u3sX0Ot0OzcvCRsH+tTm
DX3VUuIvpxh7iocQ4KqF5QZfPypp9LQNlJBVdxZdwwDyVUPTLRQZNN+PxGbPlFQQbXMupwibQJwe
m+iTaWEKzQB/jE0EbEvzBSX2Ms/Q81p7YbPjGd/bkKeU71sOmcHSaOIswuGZb3pejhPwNRbZikMB
XSIDDR3GxUwWYdy1Z81EdSp2Ybnus6/OZxKkPfjEFa8hkZdE+ziXJjxr2NA5IVMdtOAh97YJDR0/
roHtHGhfKUHlJ/JH0iUmVq6Gk+CEtsHEEArP3Lj5TTKa6JOvWHWwEpD31dUBlXyHFBOsMnhmOBTz
L8pRSRcI2BcBxYWQSf3kd6Q7buALerwHF33fwtE8wPOIQe0jg5bcxgjEUnNroM8c+3vMCKxMii1m
MlnH2AkEmP4e+/F5eukpvUL3zqfBSx8sbctXOPI+Ib+Av0InZEX12rYxjMbU0HDA9tZ6S4nnTJss
eFRWshMRqi/5R8+f+tycheUuItgihssWTZr1RHFaDDWRr49UXOzyUrFZGvvX15KlKDcm1mEOdKwZ
rlne/xudh4gJ6JVAQunG7+dt1uK2Rf6ExgVuONNJuRDOmBSHRnlvqSdbBzd8BmPjEB1Oaz+yF2if
Bzu9iN7DiqlKuRDIFkpKFMAOsaNR9jaTy1uH7ruZ3vHyOXTQATHnaXzmVG1Iwi02ogm7Mgk36ivV
PnqUXL6VYS1PJoE+kBt7BlWecWPbtQ4x7vzgEkNfVIu2i9TWuoTFT0WGawGDgtOg6C1G8v1qh+P9
wFjzMkJkw8fUCW8950rIZHaADHUq2+QAA3LhR+Ninj8dDm/lBhmJYXFS0mkXyzgX8pEqBVrvzkmG
yfK3YvA2zzKHmQmVB2qZUwK07/m9AxiECq/HqXvfcjScQCpRNFRfQHp+pB5CtiuppmD0qG9VFh4Y
r+mRcUwtwoQG9zoP+cEPaPYb9whayszBennkuNNhaGoFH/hExMl1Xep3dCxTvWurj6j4lUUM83Yr
jEdu1UuDva52anBh41ry11RnFB8YgnXlwIuCbrin4Td+fKjEJtw0VdB79Ev0dcujqKSzmJn+Rmh5
ygx50V8AV1KN7yLYNba9yDGJJnHI54qb6KfgRQfOOoyDVVk0TznQ2Ni/RsyQtBiHRwtTyLKLfxlw
dQAP0GGCa9Op+R1OHuGwnQrt3OjNuQuavRTToUJy0bQ/EwwLrf9BEuLQkPM/ELJGYGcWSyfdowl2
GZrgv9QjU9Mchhj0cJZr+6tFd69TrRnQOZriGSLd9VTRRqyOplov9n6CJdEVVLRyxQZBAci7xrgq
umDut3ELZdE/72vrIxzTS5ICDYRfSBu4tlFQ2PO/llAoXPKmjjA/8zQMFe6U0asOtzhysdFNj4Mb
7q24ekP+AA+ixgQ4/czEtBnjFLypX4pYUfTHbWmiyo6zQ5RAFTFIDgzDj6il8NhB/XyQ3CVJWa+e
EoAQ06KDjiuK2yI9SUJxLtCy14lD6EJAC57Jz3jGVCn9Uzj1crTOThWjZRm2TYqsFIy4T7QrM/kP
t7vW5YQHiglncNVy6PWQhSVHh109ylqR1xruHyXliEhpAiEV1KnEnAmoeUn6NceP1IJmW19jOviw
ZY9+6NM/YWLYQoI7HYkXSSjaz9r/jmKf2y9amj1saeluqMG42A6tjS+Ujy0AtVCdJzstQK6h44Ay
MX0zwlOTP7rSXJYMHaCiETXiIdGu2u8SEroz1zsXnY6bLH3caDL3J+HAGXWDc0G7VU7wbpQ2uGCz
wnABowMGLNiZjChSh2kzwbkuExPrZ3ttPnJuqnhqMPNa+fCIufSDhNy8qjg4DFKDuNq6jTh2cjxG
2FPn8WsRQ2IHAQgKQoBaSvUaZKh+EGWsmaowxNfgGXG3iu+OODBYy4H8yAkzo+pRozJMcb/CaZtD
+gshBckku5khtnPj99Qlp6T9rqFZVcpzJDFOTuOuBkYa+vgsmLWpmqwhQl0wTrAtf+MB/EqIM7Tf
lAYBtHd+0QxexlpWt5O4mNrDihDgVoifut+Yu9q1Mtb2vpAfU05MxrA0+k3vgo2YD1iiG9CHxLvk
rn8whw+PAAbbHk4RuaxTjsbF+zXcXTaAhmAa0jAHM3t8boL4Ky2HR+gH7/C/XNWA+aVPjqvvXCY+
YYeOzcOEMYjMA8+35tdwin1kOCdU4Xw1VVMxmYecibIX2R+mlTIokesOw9DWwc6/iYktJqyQc4yZ
B+acIEq27Wx19mEvnGU+W5ciMZjVNcxwGcuGSXGOEGq3w1IDm6hKUokMVEi3MT4VyPdTQacTPA2O
gVLuQodiXbY3xcwnxjtl2G2oWcDI1Gr6hmOJgjJF8JmdNIuxf3llBtwj+6ypP4s4vMXsmiJCSoGX
vDdRBFtM+VZlhZxrpFfIQmz6TC5+SOTlr+ovdeU7+xznSKI80I5jTMxbli955o34G8MerdEheSKn
FXpE5dOFjEVwi0bMi/8dYC0W0NYI8rps+Zx1hgbOJcm6IyzrXv8ZI2vtFONOqsr2CZm8QlY/WM2m
rp0GfbgDxX5v9xfJBanef89sUo9vXchofz9kaKDnfzqfk+/zsTPHb93gdazIHEuvHfdGAtErBCLX
/cvA5NMJP4RbHkfs0DhuF7VzrVGp6DUFUlDvEaUG3cmI3QXeHGpnWWQMUUiuXFGuM67lmvFvm8Nm
LcSmgN3OOUK7oXxj0Q0mxsOHjuo5tEXjpkUqT1EIMtwmLbbC5aFLC6gqH2qr4DeIv+HsvNavcA8g
nMjVYGZrfRZM2Xa1G1wZDq+N/hQQl2NWm6FAHOi8RDpVJnWdX18LxpSpNlKkfbiwwEMMa9lRJG4g
mgeUkYAop1nNai3YGEzv1T7MOFzAuKBsO1ipB19+6r4HJJfxlzJf6eAPRRkew6okhsHapJAPMubh
yvuPdCpQ15H6RtcYRuYuk0octIf2YMjsdaQ3nRx6+wGiy8qEEZUUeyerFrFPUhnAkeVREsAgKZLX
CNoFk0roeTy9dFUx+jALKKXiJsBiXFmdqlgebMnjh8pDKxSU92y4475iDa++/DCyAdLxJmLUSojF
7O0mAVFiDOXRgJvRX1q95apETCmcCaY7bD9b7mJ+nISp3DrEM1+xd8fEYDMDOTtxjMFFhESCIQkn
Pw9NbyTuGetKP6m3XLfqXKzj4K7CTCjJKdoG9hmPbq9OxMGJtj7tpy5urlMdWTWh9vCScdmFxF+x
CQpcCAq0JDVTlKD+rRlgO81d5u9O8zfnJVpQs8OJoE51Skde9RbAaKA6BDS51qlYmwCkWnJQtt+d
egf08U4Kg5quTPfLQ0C2ROZG2LBIQhaCrcFwOCvvHKcsmcaAQQ1xkdzyZjmqmPN6Xo2Ntir5xV7F
f4/1VYg7BJxF0RQntbIjy192+sPC62ouLChR/qmoUcUieKZOELI/mhaSiLoYl3ScWCG0EhIUS9Mg
ZgfVmASfa0X3xpL57zlZ/Bnc6dhwmWh9mDg9z8PwoVHb9DM15OTA32V99+xxz9yLfj9hDDr8MYfg
4BXlKTROEkgmBf1yx2wrOxtjiuDoocDY+bhN5iL+mnezRDFXWFvT/ldHmAQdDCRvWY4X1mR6B6MY
CJ17nVswu9oliobX5s3IS2KUcxUDUYfjUNc23QCD50MArlRRyxLBqibu+kuXyHPMQIS9HlpUo+os
sAmbGOGqJ9yWanGVDfJMvnGIn+04ruKUlY1yz2UQyk01EwQ4yj+DI3ce7mXkM81kphc1gHRKq5Q1
1l5M9UYDizDJdalsD0kyZhs5DsmGPFZYOnm457SMgwQCfcKU9CnYSTCOxsC+8yFRfU2MdTBBXIu+
2hJL52fPUjDmA/YO/mXZT+gbOxPlTUpHjITai6bt0ILqAVu6OnbWxV7HwWNkrliN3SqXTB/0p50+
xLAWabeVlC/lOF+mAcZmdmFyfNAQliA2bfqths580o+GtxMFY8Zpp27tjr6dyaYLQyvTdPw6IRHT
yeEq2UxEHWuPFmC/SSnnR+0Y8H2SBCcL7YA+s8KjM5J0GRxrq/jqlFLYJdEBA0G/aT7jAM1TCXCm
fq5ddAeJKrBX4UVBtTeG8VLgUWm1ZISkxl+HLcfr7skKUBsgj7NP2dybcbzYk/OaZfKAhki0xLlz
plUS+XulZBJReFJ+BBWmtVwbGAtGezM88Q450avmEcGrouOQ0FuDdK9+V48EnglOALyfpz8RyyOc
vbX6dIUNGmNiCGmewO0WNcWXS3nsJ98OOkdvePWQgoy0hb0y0XXqd77Q5/sKcinU4aGeR6z9q/Fy
r9FzCqqBKvzUeYSwBJuHxnDa5Exk/02C9DEWodq3/92AbEtB78eNUoXWCwYwEsXehTorD+y96YPA
pbO8uFNAlUhqxPg6N1yH1EjM5D5HX8V0s9JgjULjyOkQ1AHfu+9CO/Ez1AuaNFaa/WjJxY1+hKwp
5/H6NbdzvtNCgiY2LYauM4pOeOGELMg1jCHkBMOsrKHgF0asjrpeIZJXWhhaE4wzGBngEzPsJloQ
6+jW0MCZUIPh7VT8g3/VJMRQPPzWofWOM6E2nJJkk4AOBNgLUGGsyWfURqVdjF9heWCJgtWf8gTy
7Auh93wZUYGk2Qt7K0j365T6v9N2LVOIBnQKAIqHCA/k3PdfDTmz+CJTazY7kjf7Txy4b1RITf4O
SwovNp269CswuYmXBTR8OGUf1FpheuY9jNNBpWM0O7t/AdInH6r/4zwtxoH6JW53TQgwzejnCNWw
Ya4KYmMuaTj4R8eIw95Kjo83oySXk9wbIiFWdBMBx+Uf5M/mJ9VizCs1t9oA0eKbGFT4nk6xRptK
/lEwKPN6rbmbEELnjUQOkC2mX/wrG/le43iAdYMF0cfAHgcT+EQcrak5dhRIEpJ1FGFb7Jb8CA5B
yhsKC8/KNxkthiBDK3Tam9c3x3EeQXep6lDymFHwGTF5tY0YduXdqUeCPZnPN08gPt381vFLIpll
HngKRbt0679l9l716IWDHnOsEX0+VCFI2xmHEW1Vhm0VCFxJ6zofLSKYKyyZCKthHdvlldvD/slR
ks9M+ghRHGBeWxB0W0aQZodE7QNEgwnzsrU95CI0UlwKiB36mjhSUGuHodW4wAQ//ztl5i4qKvvl
1OM8WgPN/F8yJZzu7lvTDpnMOR1+eyO6tmmzTgGq43YEz6funqrPENzKc/rlsLb1q6XhIGa94CZp
o1KTOPcX3UaO+K+ODFq2kQDOlLi2xRuvtDBQGvEsgOdidscJW1RTr9dOfct0haqTmbUD1hBIqWuE
PSqqAFsLbyONGRL/FnQiR4ahHpMBsTOgE9X97xDrWo5eEjfcKF3NsUXN0JHTRjfDAQZyUFbjNoCj
OXT5u1YxFcAprUW/9sln4ZYh5itMsYhGVkwonw0YIy9It4DMUEfvCimOMd7y+zcb5ro3adu0u4OG
8upST5zjdt6qJTAX9rrFQScc5UnP6wNISzSkqwS3PuwMa1jOM0T1QpfbtsRbD7wVujLIDekK5S5y
4fIgbmTJzU5+HPPkvXTL86jjn2w2/X9CMKU3i+SM8v4gAA0CsCle9cHpIuiljBhqRDt5/cy5KlPj
C5VDiRmKCNLVWGLKY25dgwooehIRUdAVN/QUhAbt8iRGAQUPqTymlGITHrbKWG9vmfoaXz2NIJkY
3Gg6ZCY8JljavYaNVMEQKSRTz2WqNnNS9/O44llJ/kiP+x8vHqCZ7qB9g0OAjBNqN+DYXTCqAWTH
PL+YVkW6V8C7w6cPucqn3QKhVxM7vQNE8E6t5ZEwAXsZN37tzsdjWk83x8RbHFXJz7pfzl63MIar
h2UDORquDkFDM0+tf2vrmaLolKrvfTrDaQ5Hgj70NRBumuiPWN+xQgUongaUnTno562zDYOkqPax
SssFJq+4ljwqXWVMITpzraFUBftuY6wungprK9B1ZcmzUXF7fHRMEDxm/oBeRvyoZxbpkEHG2Wct
U4+CvhZ3fVbjoB+UE5wJ/whx9EwICorMgY0PONPcRbdhfDBTdWk1xhA8W29XVB+Ds5XeT8Ee03Cs
LHgr4cXDgSNaIcsvj5AykvShsSGihMFkfw8ibePk3XLk2BH1XRlniORUE+kX8DNcRBJatu45Iqxx
A8OT6GugNqj7RRnvDNBoTxuVgBcOKBLkBHezcjH/9gE0vmypDQ2BgdPeoPhSqLjawm6+0spqrTG7
pslF8eCZcDANXMUX3IpaxPGaRts5gr7gI+t8oo0BMFeqckCMewaOi+qwQ4tsZshBHqkz77v0p67l
FjxcTjXCNQa+GBMjThHGt8tEJi39xbTU4dUU9dUAY6Snr2BpOb2xBkF3wH9N+zbgp81dTMPkLGeK
7H7ViH0bo5YzNg2eM8HIXDS5R4TCtVW4LhCx4+4X4nvcdz9TO++8bdODWMNvscHxxDAcy+HuwaGA
n9hhhuDi0V/J+quT9LnlcDYZZEgMaUxqwKzAFneYT6bNxMYFn2/AGwhBd+8UT3OJyZX0j8F4nQ3s
3NmRPUR5JhE1PRDe1qDDBmZmHrQAglfNZqXT2TjsyGJET7gTzJer8mIh83X9PzYfYOQof9r0EAki
edToFtWkb1lrNXIzPeQ194BYIo9nFxaMWdq9SiAhj9vSSADB4kS/47fVTOeZy8So42+fN517z4DJ
p8cgMSJdJuwZzYnuSJvGKbfVPWBvUMW8vnLClTQAXZpxcWHPjGurOck9QQaA/zGW8ww1o/AekUwO
7I6ZW32aodW14yVK3g08DoC/JzwRjTuHeVtvmJWt2AwyqfaV/MLjU2AYFAltz4TLjkZcm8EeiWHh
Clb35WzSew/l2vKY6omTB9jNxCtOQWVAarX8QHEZAMSoqZrP0ZXD7OJD0OcKcsG0qgLwpYhllB9w
L3gJ83vjXAuwJ5cUlFqDfTtfA+8cFhdk1yG9kn9sfRd/1GFZtW8h3Z9LLA7EGxGspJjJ9GPr6oO5
LwIfbmN5UDPRpikvtQoKQHEOONMwoZyvnrgESXcfYtI8cRjOU0RuxaZvd6QhY2iQf6gDMYGv2qF1
C/DuS9hDasJlovKs8k3KcInWuGzKRYulToYulPsulE+VeWSMd/XYmumuMRpUel+81UvD2LhExBi9
ixqgBByM93GH0DrkqCXxp1+TzVln9wj6Hn4o1BZw5WmUvTDC0Aq3KOQjYYoPGuk32mXEFB3tdc7R
y8mIZp9JHzPEB+Y8bixWIBhzRxokVkrQBvmpgiE3Jq2mzDdJxJSfBIzZME8YrLGak62fnEYqz4LU
GDuqLlqnbavRXw1uSlQm8zOm7tbYLS2cnwM4V8L/xK7FULLRDIe7Ar0idyizA2OhSxjl0EmVBLzv
n2PIOmcRK3Zf/tAjqpEIcytGQ8WMp9YW8x7qn8nXYX4xjB1H5LJ4KJr3mBWW4OuoTrv+2ZWPCPmz
eLXJyFVnqVmBeeHzAMBpuVDhbj1cNCA9ZSqbV9liiAE5S/HS2PFSMK1ugw1erxI2W0cvn0DrzSbY
zlBJ6ksf/9j1Kfhw36y/0y3ovmrxPtoHLh4JQ9Xls8gNe2FSBqtzWA/n18CNCcbJzgW8Hsu+NQVO
arsIMLcCedHCp/3frBPC1QAp8aeRey1hGheziWEH0OtV+qWHxDyDJBk8ispLNlNIuFrWGj/FRGf/
HEBH2DOlQdJN/tPiXzYb6AXQVpQnkxU0EEGF/gNhKiL2/64ZuHAgO9RDEi1kMq9Vget26U0X2rVi
0egYoxlcFKNQDp5rKNAVIT7pPpTFjw2RseZbzSSjdROrRKsMnANWof60QjzubSbRpd7/gCVvSogm
DrWt4NiZJ0wKQmtdB0DmPgx9ThNVTuFP0RjmwXNGNDhhsTRohynxINeEEAkFUcA1c+L3kSiHuijX
IdeIbl2qdlsQdzriz5LQSL+34iPBgQTDeAXE7GLv4jqf1rB2KSqjTY2QxtkV7Tui6pE4tR7Tno1b
XjJou8qCYhtH16B8tTXSvo+cxhORTve0usTGSZcnLGiledTkW13/jd2Djpl6RMHh+ai+2QNd+zLC
OMcDEvYBqhGRvSPjnsJzneG1tTEaMqDuJhWs5/7VwkODp0wQnmdxHtw3rf+KEYTrr7rzAsD/YoTQ
cd8AUjjqvsryLS6P84TGY99BrHKfVcYiB5vI7avXjochUxKSbZ0S9zZztvz1tHNO/9FF4WYiIlQv
aAiYyOo5dGyednOD/AS14SurbojtJa9EVt9O/JZV3+gSPRrkUTvBc4OuDLAgvRV6vrm4uMXZ51rS
nGLpV7+B9eEH3ovd/MuLVYadT8ywIOdQtzHkbGNAkg4LANS5Idndw7yzcVRpYdwBJq96BovEAixm
Bm39hGquuCRi08d4H68wB56Q3xuYWrFYISPSCtG1s3gH8rGTnoSN+cEZUcfbSMMi8D3E/xisjZtX
287F08PCPuTVn0SV4ryJKWJwAbMpMArWVsZfBqpJeIjgWUf+wYcYihMpKgR8n/1F50UvE70dHlVA
FqH9VMOeaQt7mzKEOzVH7SMXlXVMeGSa9tnp2FdhbsSOz/YeQvsKLrWrUeKBA1Qtnb9gVFG9tnyQ
MxTcwKOMoczpIaVaPGXy8oqvDIpJ+p7V16jYzMl+4KN9FnydjlvBaSheETHivlc5W8XhTtft/BpW
J/xcSQzwoI/84V227Z+KZ1RQyDQQpGGJogRhsEghBJN4x/BSfHYwrLU1R2OBORJE5mo5zpCJMNd+
RN0fV3z2yvAL4+joB0cDBIToocQvGKMUe3cIV4X4wVECuSUeQWBZ1GrMbo/hVb/Rzpl/6oN9wnqk
uYT5AlSx8d/c5KmP16a41mH5kSNvniDszPZ3wgEJ9BmRCAoXkyYEfnROI0cw2dpyeY/VORfZh/5J
jCaRbksn4TyjK0q7aWd1JeZar9KnYllYNiSSZtko6iq5dVNP7Ot8LnmzNGSEpgTZsepxgL4QRW+6
a59qz1q0pzbjTRreMWi4V+QuIiyPRUWgE3FjAKHYHTjpG4HnuH+5CVGc/ptXEAkT/hreh8FGqGPk
R5gguGgqSL9u+2fPzw8PTAq8HqMgrtxVH15TZPVluZZZ/1LaX6VGn2v8k+7WHoiGrhj2qS6dcDIC
n1Ik9FtUiFzJBn1udU+NeyM22gwFwPzrdj+mtclVoE136fA4xvniMclDTZim/m0GnwP+Gi3Aljef
NchGudwF5c1M32W/4Y3BGoQAbOu4nlaHUW9W/qlpN1a1beLjbH8VjlgbZvPS280iQwOvJMxo/+t5
V5v+hm6l13yF3kO9jSEiGyfu2Xwy9sHIDVJppMHF+HMY7fjMzMXokI5thZhkzucWy91F5veUxVnI
8Y/NQY+sbSwvBiFzldHxaAmwoEOhNUrCR56wGbDp0JzhVktoCpmBXS99znAZe7wBBBnEuXG2JJbw
Uu6SLtnEGMy0440XsW7gzXT908FTzkjrt9IlkA8AOC2TXzP34BJmWEVWI8AoSAQ3SzRNAFi1fM+N
/K/j60sdSpQL0dR2GYsPROW2ZgQlODCONIOveUlRNTwDfV/hupaHMBSBfQoWIWAr1AEKz11sEpTW
zCtt8FaqIS3wJVcvDR3VsdWtQ0DrROPjFLZyRfQhAY3Mm0YM3mm/qFyC7EpRh+lum8LconIGzfEo
wfToP0/Dcj26wyNhZMRcinBBnRneCzqNbSzybWpkj4YUkc77S/AqPjsGqnDaOs2lnyCJcSA3x6PJ
nIHDTIw/imZbg2Kmmb71CP0ywLV7/ER+BPL+SLEwv3Mx7/SJom/pIrFKYBcEqLSUYYwR3uHUQnyL
UENw5aTmRtO9VW7ZyDtgQpkdCE0VcjWkvQFJhyKSnK/QA05kQmIEOK2NWrcLpP7hITPNGVlqrIjc
jyiv01dk/u9hPX7quXusK+6P0v/KBZSfNA2Ieho248RtmzhAyjFaQvRYTH0uzYQix/7JssHjoUQu
qxVHXX0c1oPrtOTpAGsjz9sMs4vCIcPquSvvo/BeLPRNDzvaAvnEWEMJjUBANLvAeSojKrgDwYYT
A8vfOYDoZtS05Vq06JytY676ZP4P3moxPeyq5IB1wqmDGyGZEiVl2ijB31rXMw2LQXcTOh50+fBq
iukGFvUsemYyRgUPNs6+VeeamCYegWP9aI1qW2uTzvxzBtZk9LXMElo7ekF0JAU3ROT79FQatqi2
KRnwo+xwBlUtKbKumf8J/EdAPkmGN1/ts5vlyeH6mrSGehR0rxj6q8h6bGMDxOlc2XkFjSWdgKID
6okoJGB+xlN5mGCvxhJtK5At0v4SrZ1IFzPagxhzDkwWnonU3mKS3gcJhIF6zaRkbPXoXLX8foN2
w0NDOoXpAQ/PXzub925M+p0+SIvhNu6+AfZTvY00yq4fXYqJUeVfxnFGAyH8iHkwY88J0UqsgsIt
y1xqEZN3pixDoBPe5iYXbxtXM7xI13nEffDHSH5QebNaZvtfAgjXZtOtsueFNR9tKvkKXnDy2g+3
AJZQ8W16DMuk4CC1SEQDIMECZZyT1444CA+vhmSiPIJqJXBkt02UxeLZQtQq7TWQSFOg5kuCFtuX
Hvd2C8xNL95GCMPzs3NP5KuitcGdcF+5+wwxSjtCVHEfQ3oVac+2l1TkFaM7e5nBpWzByeKILS3k
2YRv6Sb9yfcUyZQ3l8N56nHvs6ddQ+hRnS8TRGohv1Gi2fHkkpHi1oixxeNsIiSI1GlACkvHKF+/
Y4CakGPgycPg+Esx7fCBc/zoVX0ZJIAKZ9JJIkpr6Z9hg1ASqQlNRsAM5pqUt/nGYAqEFawH7Osx
uh76civ7mzceQm+X59gp67tYx6bduEAuujax9hqgjmOhWfbwOais1xh8FeqSXfx3VWv4Qof/oKUw
FirppunoweFNPLEHJjBfDmiE5aGZ1UlvaLGtSp5aU/yKDgto1AGV1986F2M+nPfcntgWZ4GkBfYL
Rqvwc3reAIjTVpfXQrc2Sgc3LIuczBY7vlghgHOVuPhx4hAE/S8BH7FaJr4r6bervDbebCZuaB5G
ipnJWrtheZhrTJwdMgeQQA/Zx2SPh6lGjzTbPh+vcy+yjdnSgmA8dOsVq7/wyiOI5TpRVg/gunhl
NUShVNHVmb47PuSJcaRkCMMU9b/JRODSmQ1AMm+m9m8i9zco1/OvYrcQdrMLnItqluFwrXQ8h+ac
eDROWG59zlIzStAn3k2ScLUBISbLo/t0zWgvMZEgBr6s8lWZ31rTOsJi3MAegdWInSmPnvBCdogO
rZ4qmw2n8HB6GVLMIV4H9KlmCD6UB/KMVKh/oVFd+1hRdm35JzXOKXy+wJvWM7ugsu1V2zsH8MWp
ouEvTXcXJdQ1YYwrnb9S4K6fstCRHCo8WdZHFPVgR5Pe4TyBd2G8KbuzYLJYvIn0GreCyEkMibkb
dUdft16z8z2d95Ms1WNwQMvTak8IIkbAzA7luBPWlrwvFJq9t/WdD7PVz1jE1QIoG86XygxnLkCf
aUQFnT5ijnRf4GKqIocLjG89yJGiN3aQ0u1l6Ig7ZjA435OrQvBVyEzQRBoWP8zwnMBPZfZZYYUb
5vqHmT59YBytJKMAvyXDn3dxSWAdOPX4CCD2BfW4N/rurCM9xO9/5YOZM0rA4YD2felhpxZrAJ0h
CzqWgKyV3HPk3mIJkJfF9oKrPWi2ZvkbwmT0k65a9k774WfasYEUYIEe+iMmfEZcQlE9QZrTwpXq
6YsJB79q2IR1v1DgwhRNq67zz3VqgHUNCJboBE3ooLDwYXRqFcyiIRPvusSzrPNE+8bfSLsl86//
45U4XNiFdrTqG7t5ZQrEfH2AK0scyRO+JX1EszVglo5FXdSWxEJ0W82Tnw4oZaJTnht87OX/WDqz
psaZbIv+IkVoHl7xbGNjAwaKFwVFgaTUlBpS06/vld+9D307+kYBtobMk+fsvXZk7Hx8JA++h3WN
3k9Ob8+HZZK7Rk063titxoIZJVGLW6Mqd1aAMNneujypJAZ8iJxwXWegNQShld5yR9AJXEp0INXK
hrmJP2dtEU2c81PJP9HSYCjpcdJW8+ik5pB/ZU/jvQjFMazSP+MC9I3lJVjkVdgOMEgGB/lTi2XY
kT9RGeHFU+yC1dQSJ0w7hTKFvnJsWgwREHNY7T8iV14zFuZF2se00u6Pfp+o4ji6GYmKniF5K2gL
TBQcfVDibkWX4np5/ui75rFdSFEPIXBlhdYDVQyhC6sNN1b7lupA1TAMCUvxgjcCW4fjqIiwkDN6
Co8OiPydFX7BGGpXMkeXpCi3dcPZeuoJXiZN0edDhuX4POXDoRqCe9m011JRIWQeuL1qvSCNypg0
GxJv/GlkYjqQJCAFD4Xp0Zx2021ZKB7eOnv1guxAtsnacH7IBr8KtFMqL4CbYaKBJE1SgmyY4A/H
MAdlbtxZ0/dpx1mvqd7DKrg7bvQauT7GboNQ3/lxRoDrWz1ELAiMsU+6R7/1QO1Hhv3CggMXIW63
GQIiTh/6/rQ4yRStXo1hBDU+44yyl/Yl8ohxVB/atUY+SN3aT8hMdA54zMfQPWzDGAZAxN6dHqdo
IWJuI7x9/v2/jq64oarZ98VXbpQHOrMzjU3jxwBYFKlzwFgY9Q0KJo3o/ButG9DcVtCs/QCCQ8Er
DBwW77Lf/RYOjg1kdBZaw4WKPIs5qryNiPUy5Fo1EvZJC8DRMcj2nnBUbkndqFGqT5AZOnP3BsbL
3Jm6wQvy2Q7fh7TmPTkvSBsU7mGTgd0s1HXmyPjfzWBqPXpACYCb5PFfSl/3QxlHcOTUiHchjjFI
aOrlHV9jNmbGyjzXDKq9z9jD6UlPNkxXU3uVEbYAnutVIT44vATzn9Fmp0F5QK1h5P17AYg8tp/M
YXqsovpYyfo5LOTOYoRd8pl6DEaE+TJKuiYYDwXyTuSxLt1drWDsfgP0AtigeKnLQ4ces03G63wq
yukQRfNXs5WUrZbuRrAQ2qQp6B49lR4KC+swkH2gR1nlNl+SjQcjOKGfoQ0LVWE+u9iH0onOdQ4+
h4PzyL1hYHyoRm6WDCAkcRRuwAEM8DK/Ojw6cubq89OtBKrsbHrrUf+OOGDBTMxn6vQKKpfy1ooW
Ciz2gjUlzH/D3t057bFSOzmbd8WJ1IhQh+PMtBiY+2svbI/atMXCuKDGZIz/z+/Vdmg/hx/hMhGA
r5/iZoBtOFN5xorZSXKuqZn56xu7XDUMtXIv/rN4YMoiLt3kcW6xt9I9o6i+N5RRDccCjSojQSv1
JNNKnkstOKcVX4DA61FMdKAWDAz5vjNsUOXQVUAeyssQVPgUPjvvp4wY3h09rkoZLM/IKVI73haL
s01sd5uFyVOpmQBIUCa7X4OJsRmEtwu7yNUmoqN6r7PqOeJaaZS/7x3UALdrep2Z0pp8XlvRLIOA
Opb5wcl+Eqmh7pCjh9WS7ILKQ/rK+dIqThlO1GGgaQSB5jHR0BXzrwsaIfMkpibaKdRCcZ2/oJ8s
QAh6Tn/Sz7+iMrGtDZbVgMKMqQjDUVRzO8p//KTDaV44lDAQAJPboVzE/SCOHeTTiPHXNDOcZxZT
HQ1eOJciFgNHi3F8hpiEFNhAzIzzCykNOK+hOkesT/NjFa87cZoVaG9Azc14JqYKCpk/Hed666tz
CaQam9cwi/BhkjiZUwi/XkMKHVMWJj5qJfF6UKf2VPYTcjasAHLextFucnH+sWZ9t9Y5N7xL0uA5
Y6GMvODiV0weoS/BniwZxUHOxbe95PjoYky0SzM/y5KZXbxLgGFVnPIyr0Va3XIsshha5eH4z2LM
l/iMxUKTUFf5EjPuG0vJKgaIB0eTKwee3YteBAL61vlIYvLyMvUQr7wg91ZTQPc5QaYolk/5FS3F
aw4+uqqsq0S3aPSAMaD6ZNk5Eayp0tg7493CKyiica08erdcawFMI2ehnK030Vq7UbbXKDknCFrz
Y8fK18dXAiMkUcqdJDWVx6vq8UJLqpVpqxiSDeMnDBhSq5b9aIl9x9Oj71YVd1dF/8tfJDNqpg3A
jd2EimUOh/vCvV6I7Z4o04rpUx9K0CvMy0EOzypoobqaP0Rh+WvboB0iC2hBcJcnuGr+srfokRq2
+TgQfLQgp3B6Az4IKqEiP7SCXUTuaPjagFSdSTBHrnadnUBJJO0w46kt5VtfshiK1nltc6DJfSuv
dNG+XQ+QoIp0TzTO13R88XxpD+DZt36Eb4KfA7kAzIohx4adF0xQTwOdPoL5lPcG9BTqQo+kdSNJ
3sRYvTSzuHYxIQTgg46q3eXNeFJ5/MKp5OTQHmlm41FI4kYYIfd9v+WkjpuetbreNOSLt3Z7iWpx
N0DA2pMuQ0wH7TTZ1ENPpHuZ/zJz40PpuAmkQXA76vPSc3dhI9l0B2seYuctb8vvuc4OFo2NLoR1
U58rmnBpu9AgHfAOjQerdVDntcPRmhesfhQrpYFnzGPf6pfiICONjpo2HICd7G8o+Mkuck55i45k
JBxsDrZl1G+X8Gzy6clzMpNo3eJ1zQdCwMMB1gb4yoQwJtZHaoHhbkRM/dr2uWnWGSkN+tBfBMGp
z8ujX8dXr5t3vv8572lI7Hz8jTO7F9uHlWYn2OLIsn8T1kbXzc5G2GhN2WqKI/pUHj1OWiWcKxri
fgfCGAIU9ZYg2GI0bwPQiQaubp7S65mmi+G/s44CaVm2vsePBbs4wKjrg83SDck66teysT4kJ7fa
6Rg/1xTyYceRsnF4GG2w22oQr01PW22oGQoREItiRqTBYziDzbHT8c1voLy6AkBuSVvfpgeDhZ2H
CiSrQLDaui+zkDMT0/Q2go2E99sT15PHxrYodChWe1EgVAoLMCxLfzJUV9v7mWOGzCWfoSzGP0YP
V4WkOTNsTnncPqqhJBaENW7O2bvLnU3Nm3Pu82EAqMV7LfzoqSO0vpnHb99y4TRmw2Hxyqc+oEzH
BjP1H0KwWkULjXwKR2+wnFX/BmtmlYTwhjn6g0m+pCn8qfmwhOaKTEQ8j8h/yArV1T9bnmG6L0vd
EkTLqIjhXBsYUA2WlG2MOMuMDaBuDdxF3U9UyzcEQK+1j6qx3jmkwzyoznpNOaLn/6KAAIZ5YaKU
eL85FnwjEjjpg/AB4IBe17HYxNrJY+kevcm66KcNuk1ck9C/YkzdRhyeDAMyjBg5sHrdebH5p8JR
T7bBbxAAeDq0BWpYbqgBQez19q9r5SfMNANgt+jFWGQK5nzaFT4/OAvvF8yPtUlzdvVuadY1O8rD
4DYMDQL/3Bvu34s5FDQEJB7B0KyuMwyDsm56Sh824CU/NebWqdvf3KEO0VzGUY13UQBe0XhWHyGA
TOVWDMN5xOahiuGPXiRoJ2Dfw62Mi9Zj/BvePCmPVg4YKIPR4T816FwMOJF+MB+4gOsWm0BZutuQ
oL+uLyEGvwej/zYv3zWMUxVEb433ZFW6Lk6i31SZzE/afpXzH7cPyRUN9hhfdmJszyXa9JwwQsOJ
jwRhkxbYU+8GobEvJMRdIztW89EQxqmjCVI24Min9hQphLp5y7QYJgGVt1eKNx9vwaK672GUq8EV
a1cLwbPpj8owZmYN2eM59+i9gCHkVJJk8PHkLt9TJN5jq6FrAC/ZUkz60atW8xZV5GaxnH0x04Oa
qUmmGv4GMlU2bmKbNkrvBTmdB3ZoEve0V2sBcxIzKjBhhY1zcFiWu1IbN+qwn17paHnLcWlIhs7F
znL9S4YWJh26o5LtxYTthEcwK2mB9TOKOtgak4NDP963YUWWn4eUGBxzhL6HPI8qEjvlETB0jfjX
c4jD5rgUbwmA6jlksNjkCe4IthGb/IN+eBZJ+bS4JLFMvXrIWJmBEK6GCG4shhCTIt5/zseEJbcd
+43H+SrvCQtrFCwihFiR9R5H/gsc3QtBRO2lquzTXKVPc/3qg5cE401Bt9HKrjnuX2CPuvgafws6
8mazp2CjeI82OgUKzCpwCrARrXExcrbLCDniTD3TmCNtiw4Ij8bdw0iuWwHYX49f2u4h69Fb+DLd
D3UFYipP990ICo7RkenFPmvsaqq966T4TqEXoxTq+AazQ4ebt4QuBJ0IaqOq/rsQluoS+s7h5Q5C
BSjMbGITWgi6k8EHvViPotNixhiVnHzsLl84e8jXgpgIFbaryMkEzRb3JKboXOCTXlL5VZAmZtRk
woQR6+Y0tCCn0ZDk1dPk85Lb03zLOoxTBZoUXH9odvJjRbvkUKWHyfR/U89F5NDTze/5F3kvhnWm
4FWjwFAZ76JomBmIN6/5Mox3XcKF+V1ClG9d92jjQOJtTuiCNdbICvd3ERk505rMBG1F9s/lt8jD
95pcp1MEGLMNAHSC8FQckdGedWtTJ3zm5K1UNhPDgQe4DvLvpuGMgbIab10e0hMrDD43ODbHIQhR
fkwAFUdSA0fzu43UidEJnA/MD3Y4HDpfhutCBNYWe5/YKKOHamdfY38+lKa7ExyPlXgx3HdMD1X3
1YRqi0Gm3DqJQDYSPuZyvjKmYYExNBQJOdYsTilIUsT+5j9KrntDDd2lzlOpwZ/GTxiWuwStWjNR
MmQSpBP9pIqwDNHm2y62P5nDc+GLjV8fGryEldhGsAW52QVOBPOM09jqUTCNZ63RLQGC2Pcm+63A
LCBZfNStwSV+1aFM0oM5AsBC+5qql22BBM/vvG0EAcIx5we/ts8BXXhSfn1MV/NMHPMAw5DT280b
8mtSMLbxQD1gJRnKd+SA+7g+pHQqKZLSY+39///lQ4Y1CR5Uousy0vYI3K7NMRoDRomg7R8m0iic
sdsEWp6D1AbXkqMFdtSa3dfUqmciUek0sKP6I0R3sACKFhJGrAXNkO8DgL+A4EMELehUcSQ1K8YG
tMkqczuFzzRhCU0j5aVEB1gmpxE//nuA6FNJsqvZ573lXmTnFEjBxGBfjOjC8J7j17NQxNMHG3Ft
TtXah87nOs13Nm8DGy0DwgrbWat62DLE3Ke9cfH9/teuDYy2qBRT0FQstMWunomgf/IY8mt1N/ex
c8kyevaZltLWGZvzlPLPuxg5Hd16RyebjPvSCSpUD4SAQZ4wXQhEQXCEDfAxDB3RssF3hmu4jr8N
v3idmosySOfVCOl++JoLcAXgyyOgiFPwVmNYeRhsqjmnSujw5bo7g6kU5i/MDuweeX+dmu5kYhy3
LeNJqY+guW70VIa1ViVkG56caGDvrQ5hlT2mZrcZGcY69xoxpMzfEmSJGpRl0UCoVIYsJkOyiY8y
4wcwAcTXesheI28+dzNSKM52HLPHy/JZZjQ26llF66iLdq3AWo9bjDnTkP7pon0NYvihbe1fiebd
W5w/LJyOpWl4n80VyDQBJ95xoVHg9/B9hjJnHhuS/DvwjMwLIYGGgoyoKq1HD9chzADGA7dJnlpJ
w6qohp+xbFEdiZWJUZlmGyYrTtchs7J9KTlLZ7MH+GlOeTaTre/XTyShHkYF4SCrho5WJJ81rdYF
dzse6F36MZ8av+Ifm9bMyrTRrikIekFA3J+Fob+ag4e2pDA0jgmKGlNnoNTWNQ0g80yNQc5vQFxb
82R13qls5ouHNHoEI5o7d2Yo16x9HbPqRsPwAtj6dYmsZN2DTKR7yP7qe5vKIoNKRlSN3kRoUpR+
ZNRSsBy5/UtKzHdI4BGt4NFj+hXLsOc4Y+KaTKbHyKvGY1duxcxydrF8Sp3SObveDjgWWsyQNwc/
V4ryknfCp88cWxdzOakRBQ4vUGYd2hJLAdorPcUzKEZ7x9lakU+yWIlp0NoZUGy6WDxL0f4apf3E
PO9AThJ2sY1sx4+uINuX++xztK/LYucieoyHHV2/nY6ty+S2TiEGZsRAWAzeh2gF+HUjQiw9CUpJ
hw7/+FRzsp3j9m+Rk+1p+Ocipq2eHnFd9KsMV2rMXLb7NrDe2CAeMHW1WMdM7pzD4aKpyUa13PFS
gBuZYSNsIA/B7+hQtmUMhptobA+28RSMroUdnu28tehpAil2E8STIfO1mcbRkG17sogqTdoPoCc0
8xoYDUwx8m4t6zG0+k8yNFBGoHpaKow9Ntxu+k24wekgPhbtdB+RJIjHrs6JKXhv4oAGCazj8ta4
d0arkHA5XwRgMvTX07WvPgSmGUlD/qfLuZcWaWt90Fcz7O7RCaLHmsRuicCaXuR4Ib9y9TWacHJR
sHKEIWHm1tOSLkHfJOa/YSwZwu5Etm+6XZH/FME2daIPYvdoTm2mGts8Xd4xf4lD92KAHR+gVust
u2Q/6SFLW/G5hBtFqcCArcJhEPInwHdXN8XotZrpOLZbfT6Grh2JU5Fx//O3ElS2w8nRUYQiOyWV
bvzgdiTo3IIkhHTHQZcpZjmvusj8OzV3I/09etn8qlMLYMwp86fEf73E5rrPaHog4ZUnRBK8/pjJ
iGUWW3+pB/qj6YNVcrO7wv7r4n+lZGTRdEomhAXnL1z09kML/I/HPNmYNBjQ+dloMX4S6Bko2EoG
qnaUic3GMsCdDQFO0SpTWzcGyzYszR4xxiYwKwcmp0UPsnkaGNjRMbmPMvoMu3SfApRSMEAN2Dg9
izIfXcBlAIYbwBr1SV4i7pLSjBdy5eu7CelG55/Ns7ohfMzsCch9hZkfm6ozbv57FyeU1DFsakFh
KD1SzN2zHYm9vqDtwDjZuecoNn3aeASq+f6Pnkfj+3dyev7dXZ+REAsBeDU5CTNmsdyNFcBGacfn
kQffwCTUsZCwymKBP48xTDLkZnDnomiv99B07h97wpy9PPUhB4rbIBgU9d3y3dWKHEGy9drB2unb
Z0Qkig47S+p0t95GFyeZX2FUZyaZsxLXlHS1ROs8ZLS/izVHuGi8ZeaOZ6TnwR8pEBxWl8q+hdMO
izSmnVxcbPenDbqLhSQ0ja4J1lwWAEGqX3xuCWFhKNdmMC0podRyRIT9ybM1DjePbpyveTXtO4Lc
nvjCgrZI0TDjTIhhsLGPGcibGGePVcGgay3rkIPEJtepizZ2pIJSoV7FCoslWxWqegpl3FJ0PO4t
cFzPcx5lxCG+LCiZdzw//P1vKYBoU8MY1q1CdVnRTE65E7pjGeSboaIHSgXHVyk57+ByGxgHcdaC
b3Tj1TYrF4HF/JLALSw4jdABDLtV5v9UbJ9ZUG3bLoFMzo7Qc8mNbgsTbY2fTwCrqZt1NN5tBsJU
Q7SS107FatVsx0ZsCxd0BzT4RmdlEthDeWBgjs+ds8m2obt75ujpgQmaFM7/NJKa7IQQiubyLx24
aHYuRjn/MWDbFMbwwu2VKe0PkhI7B+Xi0SzFTQ8oAxgJiP+X+XPu0bSyM9P6Nx36Z/OZT2Wkt5nB
kGMbn9NYnGeK9ZAYsI5YT0T6FMQtFN0qxrfV/Nevx/VikCmpouZEXUBC5DPAao4n67J4DGgYVPNh
Zj4AjNcOfzu3XA8L9Y83feRmdBGWeMTzzW5QXWVBN8Pyg4spg2vfvYU9g9FOUcO2nr0deu+rq6LP
Ec9I4M/7lmV+DouH1Pzkmy6mek/we5fg52B56qE2psyiZzBSB99x85oZMEI7e2Sa0IC8M92OBvV4
8a2GDq56L6NyTUwteG5cyoX4ht4R9WGzoUmCDNu28IWo8EjE+bLPpmbbLFmN6E5iP55hi3GP/kCU
wX2cMr3uAO5J5p2AWPuxO6TdYyaBY9XLZgSt6a265JrKmLLoluYtEmfMf+yxaTzvddtkgJmSbggA
LiFG1ODyp+I7ETl8W36du0AFLD+cufwwFu/UmcGNury1kfB1sXvulXfyJ2Ndfldu9ARdGOD7b2gc
nZB+P4L+gIMhiPcALwAHc7ND77zgCvIm9a5swm+XRvPz44gxlOeAIOoZIVJOTmShLxMpTCUV9dIc
bG+hJ+mRSBnCMWsx6LxxxrzOUlzDFPdVkp4sS76jPGjlW6RjfltMvgHn9Mh4NCTc1koSAfzbotZ2
KELnFDNTxrdnawhDxGKnujpXhGPRN17F81Zwqg6IcjFoExTHwkRQxisgUaCwroXMv9CgI79SB1WD
caJKIsKG1TSt3fcQrNx+KpD4GWr8wIFFieUfE4vixfpaKtJrybrRs390ohbBml7I3Wx/fBZrNFlw
z6gfWrkrfSwJbKFpe2YAElcwZWFb8w9Y6zRVpzN/DEmHw3ru2DZRdXB2podSEDRSfrD7NS8BUPim
vsWuD72acTS0XVLJMK4wOrmBJuRc+ogEODGRVvd7sAgRqjlUFugw773J3AHF5ZxDM3SEuncBzXcZ
mWtDCwgEFEitO80BR+dMXnkRB/oBKv1skYnX3pvBOpT3zGMH62b2xbG1gShT/lZ85NFjbn8cdILd
HqjUxnGyk+HVl7YlBTHCzCHuOafHtgU+wT44jNEtAX1S0zTQp0ROgzyk+OxzgrX5dREZe3F/HuZD
1u0n80mqT4xUsDTBxXDSjdhutXmlVB8R23vbzs8+/zPIXgoyWY35q8enS0TRaxgbqyVL9trJd1QY
1NULy6ONPDThVBTPP07/hjTDZpmhlbRKm3jtxufcezQ9Uiw2S/pcTboKCWl5pANPKisTYab+2ZnI
CQIJUt/0HVpaHjeaSsRhZSCniTeYSrr6e9u45/6du041MNlERfb3KP2FIzdmqLWAVvOezsQA3lMN
2Lh2S0QCwVFwj4Zdk/wVKWY8os3Y67UxFrUDj/yvg4g1fU5oa7GXRB5joOGT4K3AeBmgOPPHch4x
F+NDQXkcYdwxfhx32EzirQq+wBSgjg2JNGbEiRzQ6W0ds050BCFB7NpoU+WKLVqflH06y+yCLrta
dO2o+ea/Sh7xnK0CpXcKmxXB24bYkgTbV7uwHgSwY2S0q31rtQRq3Q3sinzh+sshAi8iOz3eu2ob
90AmNobz0eOEqKXJhD2lHrRdjgA9K3SydZvSYs4xfosFXgvWRf329BiQsj8jLVUZvNuOvZmRb7m8
xX7jv7e6OOmdCPoQz5YYw2Pq84DEPsVZo/nOoNzGNH3x/cFCfEQ8agC+sP0uzdFeh5w4MyPcyKaF
vhk4R1SoBrmZJnCfbFqeHSmf8TKmgf/bC2vtssFkXSJwXvf/gs+mZrtZvvz2wxScTVMze2pmWisN
LVe//bJZh62R5qox13h1fecpUe3fpHZuY9L9QDt+cd2AQXkl77nFAf4fXVIk92xJ7pHIoksABcXM
pj2FF82vs80Y1Y9/o+XL8xPQM1B9EMONexXsCsVX6F7ke+XsZbFWzjVMnvXCOTRwcEkbpgrNEvKY
kY7WY7SuBeafcu07y1pUI0vrAuLVvseKnUkozKbpJUScQ2B4iqxwwR8YjvBeXPFYhk9e++gHX2Y4
oXLDMbWC40KE6syZg0uXHW270HZvqgiYuvbRWPam0Z/qlDMa8/DHziQqz0DnK6CHqH3On+FsjfFk
o4WXedfrzJ+CX5rjciLT0C4hoaoIFmeFnc8pGtLDFmhEIUM5azKOKAVZ1yAWE3SlX0E8RTtXRBsA
nOWjsCJS0ardiC6chY+JqeUwSJaMY8gFpUNvyeesFTgWjP0g2h2xqCtDcXwnKreSBIDHL/p7ju6y
Tdiz4sg491JAN4ofByvimqZoHHuM3Pg+Q5jZG09EN5m0O1uJM7Ht34b8m2YEs/g6/nE5lCJ57vzH
KX2yZ5KgkSGb2GFAMn4UJa+tF8EBp8MAi4g8uUxxvBzfUvWVw5OfxZvDpLUMdy30e8LfAJ2CqgRU
HcxHOlikXlDbLZxDJkMdMid/gpuwWfLqxYOtBKK+vnVRcws6lANc86AZt6FXbFWGqM1yiYCIwWB4
Mv9SQ8qZng7RhIA+iN+9rN/UogOmF93StDiD+lrqN/0m0Aa/RAWDBPfZpX+h4uhE2+EzT6d9s6jb
hbFczG83FaO3jqP0l0ClW4tNZCNpHxHwaIV+RmRB62x8XKFzR/unwe0A+ahu14Xx3oXx3rSWtcSL
VArt44ROaqJG6p1jwvufowKrjR46Mzmx/lsamVv9/x5K1jjcWz00rmpJd0I5JDpbj7hnV4zKSZOW
c0+xH92qTr5zrfAaGGuODRx9SRZlCG+MT90fKXEZDsnBmyOoaqyRZoM95JNFGe3RJg6Lp7RDsOrD
+PZWwnCBU+WmSaVRPjIeA07IcpsGNzOyX/7vy08l9G0+aieMA40nVtJ2wRVJiRV+6W/tEPDc/vee
TwFAw2SGETVecwV02zFYUv77ggF/Iqre3IzSbcR435nHCNCljSVKEi8pQM204KE9PHUsAn1iPRid
oIOZw4elSTWKYwCVxGbdzS76CdCf0uBy0OeLOgJpvBiPSX/TlznxMI5tzXDnxvmxBIzv6sCcpd6O
6Ev1H1+KAdsGrhWXuXTyzqG1dGOycTDGJM9zmZ8ZFuBq5oyWtBtOe0lXPOXxr+sMV6vqV/4CRH/g
lWsvDDDXKSsHexz/jpleRR45RBNrJCr8VyE3j4kHjn4t7zx6ydmMxyfk7Pawr3wXE2WyY6pIVlCE
3CtgFw5wF2bmUqww7hG2gzZZx1M647CXI0RXMeiGd5492WrtBdC6nBrljzZyz9I5oxqawtug3kpk
V850cvDlphzDRic6jMxfjeoTYCv61eIk0YVYRIqbdJRnzkUTeSbSCoz/rpToL7Iqtgk7L3HkrfXF
95QDyRPMDv6C7pWWujP9pIeP0+1D2cYeVTVz/rNmA6Z1fnRS5jFFszMNLCsg8cTWWKW84ijiIZWF
2GLLO50qTfjYO7+6nGKvLwxA8aPWVhzH5ibM+t6NwZVMZHCAmpRN2PwUyE3J1Hl2KGTecpeiynAI
WAl/MG0eAbyg6GhXyXSMBOcfmka1ZT8GlLL06cfUfuuROzRhcM1pN+o3KQ1jFjPm3ygEi+KlrZgT
yIUOhNw6rA9N+lVTWr+CFmgnljBcRQOqJcrYyrqp1MTr+Dw7vzb9GZeYR2yf1Ch9zg+bVBboJZt7
KDjaq+0Ihb3taa0TihNwq/vIO7lVwewTSN/IiNEOdn5vHpO2P/i5uozRue3c3Wx2EAmGL8st96r/
N3WI8Izp1LAuWg0SfvkLdnTPo0c0KEF8sINmHFQu920iE60jxTJDlC3yVRVQAtlfCp0tXjt+gPNJ
EtNbEBtmNSiCcQnjoSAnsSERw8JVbVwak+718LssktN5RuDCdNVxoIFPJ5OmtVTLc6LCnVMM71nA
uwuVu72ZDE2r9J12A9dmnI5TdTEr4Oj9yVy+psEHuYYBl4LADt7EgvnNsw/R8MYS0ZrkJvV/lOYJ
BbeAKmhOjpleKARkUc7lBjYu3qeWD8keuIG9fShwCeoXsCCmJeu7v5FCts/CUSdfFgJGvqT+rykn
k2a5694BVi7IUwgfMtAAvwY86wJ1t3TJokXoMP66tJ3Htj0nZLAkM1qAEtK2JGDcQ3Cug+I3piY9
lTmy6WdQF+sgkoc6pWVW+xvffSEM8VA9IUzaZ4GHCIcameualV8HbDecVOO9Mt4wbEVL9mwyh3Vo
9ggTuc9SH/KFQR2K3BIvXnEVqFkHWtwOGi3QtlXwqcikr7Of7qyf4oghAFS9RiycHuqEB+sLmdya
F7UL73FoEPv8puxJq8R3DA07/6L/TDW8+ZU4jxErvwnMLYsvHlclx3fL+tQ69xj2wkJ9TTIAzKA2
+BdmJSAUHo/l1s20GcRU12hh7bORUcfn5vSaBwRz5vyBMMt++qSBsaWtBLpRi/LvRky3rI9qvi5m
SrTVCkuBmeNNpvnMlRGdsa133RR+GzUYnhH2Fvus6xPENZ/9JX+OkHwg/Y3e544Qm8H4qIvoY7at
gU18NYfGi2T7adS0rRO4v2QB0aTLGu/NCmbU3Zxu4cYZlbx4Pcwpuz4RYUe5+6ko5mjq6DqS0+TK
3AJcZ+GZNyWG34S9rWAUPnFSDFuLqQ7GBnbFsGa6VhD+pP7JJP+QgBWSZNhkyRPNyDK7WWiSzb67
Fy6eISG5PUVpbBm8c9uQt4jlL2Usx/+YA23AGSw15WERH2mjflwfFVkRVH9Ks/ku6ypdQV84BMg+
OphjkjPIhBqG9tak4NhlwU8ryRCUOq40A4jCkUgXzAny0+Y7JG+5HycCaznCQ2YboQsWNsXlHLz0
ooU+lXyklbF6sKlmp1TdvJHjbpQT6opE/USclx0AVCpSYdH3CBDSxB3dvL3dWMfMvyYAV5sNtd8p
IReCFmLB/py9aqC+I7z3uO2+S9+kDWj8pf8d0mSl2hHQGRWIOYS4+m1DdjoE/dFv64uU7X7MkkPu
nKg59dnIMf1tRQB49G/+ioMTHM5GPeb1exi/MbzN7V/dsUgx4uj4XkRndxQHAE4yZ+sNlz5CUOLU
7wTC6hRHRKz1qWlyup1FTCWbnjuiO4bgaBLMtwrJtkhfGN9Wy2Pl3/VaaZVyU7OXeAUiCZhG+jBn
g7r4TSChAgVqphccUNoxvex9b4bIBeIW0K9/15c8jziEzyQrL/9ck473wnE3+NT/jq0Z5WQY7v3l
neW34sAr0k9sOgiksN2/Wfz6lH1Q1fLY0PTV6qwxpjniDOsu5N3sE/wCniJlVTwMLyXDkGysWlR/
NjxrArOVtWqfam02XkDXhb5aF/g/Q/QUjUMTpYJyrS6k1LKEoc2JopOfHFoTAXR5i/2B3fCnrH5D
69X1z656acE+2wRrGA4UZhzQi3d34LXOcchYkSLHuVbzs8Osom7vbk3WnpqelVoepxCJiG99uYyE
clIGs3C4gFpOLrEonwl3I+Kxp0c06Wmzi1OPbEGMkzHzweqnM8RxQak3euiFbOgpS8n1pRWS4agv
HUNDLh7MmOiZI40qeh1RgqoDDIxNvxpiVhFaj1H16arhoZgwvg9nWYPVsJgUFqghoDCRIcROLcB5
byYPSEDo3OhEC8RteCSWrj/Y8wIQz+OOTe9jTDBIjQacsdkmnfK1295NXrjO+B3+x9J5bTWubVv0
i9Sacni1ZVu2HDBgY3hRowAr56yvP33te0/t4lRRBqy01pxjjsD9WxEDp6i3yMUWDOhmjoReio9S
xaj80lAmkFuns6b1E3Yes8O0SUDO3aaNvQFCUQqZSSu0K6Jvgh00ndjomSS5AVCO6VhhMoPglpG/
mCkSZqMI0+EIz63LovAeOhb38SoW/KYI/VktXy2FRlZX7Is9H5RJ+YamvJmt3g8pdlRI3aJ06U7U
JN1S3xf139CTFpME6KizU9wFzLPVDcNWVIWU6DUcxPouDGwKiA9ijyJZbp4CjUK2V8jPGTeTYxxI
Y37vm+KfrdNSKapvocNoA2U9DzhQMQkm85pqA6va7JWW4KAEyS6UHLgCaBVl5mM069QJTXnv6fn1
A5VUN9fY3yXXqiPuS5ZIKmH1as7NRqrpECSL5Q0SfxnsFvk04zwGwDA0a8qMnunfYqM+aHYYTprl
P4OSvMHkMdTigx3is114DZEKsPTJecJNsnTGi9Xlvjpd4/o+SNc4Yg1rDzr3mDjlVRlRT8KpK2pS
MbQ1wVNy1H44qeitpf5qx4zuS3mbVwQKLreZ3V2SFNdwbkyUUILJ67DB0ZL+3iI4YzF9Mb+eYgoz
jt7EK4R5g6hNQi52XwUbnKHCQvJntOezjvx1AfAsstGP9eygJi36YTVgvsL5KKH1l7F0zyjAG/QB
NmzDZiLXLMN6iKG+Z7b46aoh06zBrFGvT9BpFh04pEoHZVPlIHQd6ZbEPIzYdzMUBV0QcQ4hdRG4
A9FTIqFMP2e0ME6xiAk7+FF6lsbUtSdsLTmCeDzQjAI4mwNyKOk1N/E3Ck2YsVir7UsHJr3JUbDA
vE5dgmutMCDPiA7UWxzqo/IlpEVbOYXwjC7ANAbwPYwGRw5fM6XfNL6nVffeRkAK2HAQGNz0JcOU
FOQPcb6cnpiucT/jSMwaOm57A85mSEaYga5opB8xqQxKeKxB0B8S+PORp3Pn2Q2XAxuyEbPtkYJd
69FYBh5LgXDqIs5GVthZHDzQVWIXVVI+Ng4ECwspFTe+JyHZa6zsEeDYv1IkZiQRrKtjnKVIz4xj
7zyZiWwUtdpKdqauS/0n1zHTAeD5N+evqGX7jonktXFaL39vUJfn3BhYYpqE8jn9QpgkO4LGblJ3
JGKV+Tty+bLJfsRELdZvyCZrkxAPriZuGuZ4IHQPu69DTIqRpCyizQYeOWjP8cjiu423mWLgeda9
RwtN8vShPtJgbwbQCiUWJaZZbDNI3NZhj3yTlYPAAXCAbgPZ4IJcDlNcAtHF82o3uKFdO+kk+iuw
0xLJRrmdOoBGxe0HcC/5qlr4YErG1bA5sbWKgYveItnVtpzvEFqSVtpooFEzfE4LfhtxitQ//P7v
akJgpd7KFFCWk07XJQKykjQ/040Qv6ivLbvakm0PPph/1M2YYbtq7CAbW1vr3Bc13ogwuTFqxQju
qiUSRXu7E7t1RvCy3fkUDLMuiZDZenxm02vIvUY/jVUqJjTzsZFeOTLRCncEgHfdzn5VQ4yI5WKL
IWPstHhdhkg41lBLDhPuOnA1LoEYGQ1bCY5GjTRtAggxi73akoHiuJMlufH0HMzPGslHL1HlIswN
sO0dKcKQqlfKSQwvA2n0IyhE8vDUbUjqX2WHEFw+sVyKe1o0Dhmt6xBggK/fbHDq7KrT44l2IzwF
1VeLolNAI0MCjZcphgjnk2guE6wQZFX5NMgK18r3xHRegvLb7tFAxQ2m+fgWIThcLIKMFetQia2m
k9dmYhH4fMS5GJkEfjDkaow/7dz7EYU7SR3QzPEcmfDUrI14h+hyk/XPunBqT8fPukeW0I6epegl
2UtUxnMAb6eyl2idaBGzNRlxpWYHqCIwegixX40ug0SE47yrkIIxIYuW76afqBPtawznKkphkGvg
/ZmEcK1PlnPRP8uFSqqErBcNl1HBOwZjJJ1LDXshLt9lxc+MnT44aH4Jtj0t019sRT9q4LhhAnIs
MSPFCuGEYeZbFH/Wgd27AVrnvuzeJz9nHq9sHAAGesnc9MYqe6i5QTodZWu0VWMmA8uEflBaXms1
ODgBlTHuXZiQZIP2GhftwZzeocgGeXQibj7C/hBiDezEZfWHUmGncfokwuWgMybJu0QDgIMqXpd/
8CUpka3t0Kc/EYy/9N0MJt9UsiPhmKfFMl6ksy0F9xKxTwHVFEzdzU9ZhYTiALFcpknFljUsXykk
hGFcYh0UqpCeeBl+p4gLLOKkQfqsQ4RZQi8/UwyRoSi3hLNYeyvkRo08owr2cmvvFkv3QpSEEM4Q
5vMcYMwGeZq5/zZHJCqbydPOqeUHbv6ejRNJWOS8y5gYjQI6kUtXwTYgehrEJelF+RLr8X7KmPgF
xjEL06O9qMemiV8QyXFLpSMKt4E8yggDoCBhiaCcxOwK8wRW+pBnDw1/Qugbk01V9nSyukxk8iwS
GnmiEZw+uWAnSbPsC7HtPH5CozR3aTW91laIGmTgbqu+RXkgwTSbJVa/R1aG8NxYgRqs9DBPxP4L
W+A5ivQ9zPBocpgzAVxC7i0brxgoSyDdhCqs2bBv5b2dF58pXY0EJrJYhWfNQKwhzqR5AUMlRjyA
J3wccuNwWWkpkCK9y0AxQRN8peHe5JbUSi8qccBuMixzW7CbPrmFDg07vqrDsLjLPJ07A7RHUGLH
ihIzBlhQqhwVRLw26uVTid+zFBry8o0ZxDz9KVH1JAURSRybOPoIypicezXM/mXChVMpqp9kavdD
MzPEXofs/g3+SIO+66T8qxFguEyh1WeUiWQZs8o0mvkIJ8R3UFHWur4g0I6SzB9fiGrL0GAH2doI
uXhzCxvU7K8savB52sE61eXwUQjbCzCb0jk5EOJKbOhLKq9eZr3J4mvU7CLzhD8LrtMLSaI8zvT0
TGJIa1wza3gMSbiNMCBVJLSQT5U6wJzifcOjM8QEO2XpIVKqswh4IV+mAjftLRsAJfKoIF+txvhh
TVli/T3g6SWYhWXrllOhLoa86ZynVE1bo5pP6aBeWqh6481hVgCCbUl/spXv3YIeIpwgIULZZULK
HjZIWJxO46nNP5uiAUTMoRC1TKqTGTPYN4tZGxEU72qFnWxLdD2SXmmd2/0pbVrcbLLIza2USIcD
lLUEoQ0U0txpXhNqKyveavplUNkgg3XRWfsaZDkOVXelLdaxVlny8DKNMIUG7kw1hJUdYWgwLhBw
LqiCSv3sEKfVZPKPIn/DLkhA6Bosd/QJng7s2YvU6yi9Bq/OEdfJmnEjeuZb6rmj8IGzmLaxM6bM
TlX10nc+JK2+voLjpc5vnPcb4dulpB9lou0svFXWadIeGhs7R1YyJnbJB5De1pCMjb7Yl0hDzyJq
T7lDDjFgvZ3V/yboSMmLQS0REFIphe1VcqhAK9Qw8HSd3yFG3m7Z297Gbn3gCYdWZwFi1qOzr8YT
F6bXzJWongfI7ap0oh2EcQeRLzBQK6IzE6TzLMcHmZkBQVZCK9Xdm3RPYmKk+aqZUSRcQ4uNVkUm
cUvucreTY4RfaFGwLlaEbNu5olIWe2ijsU0BGu3q0vQmIMUwbA+jSTctOjMqZVhfg+NHRbZ2XmsE
qwLVXXhaK362zlRBqnEgy+xzRBXdRPguh8F2lOo1DDciE9v4GEbtFYUerAJsuqW6W49YqM1TSTY5
XlFoWoseGT53PZVVaEqnAShd9gj04go460UmZIFZvMZjmo31DnOo05T+pG+5CRGAwbvL/CDH19d+
gbA0s8UmPKgJtlrCXDdnaF6pFnUrYy7LcT4QeByM+ViioiOTjdUX0ymgGjZGI1zo7BBpLfMrhGlU
W8kqVZEGOzRZWEjG0AHW6QQIg8UYdimfSiqjVIveuJHrqGK9LJUbZZgADlNRtyYU/M2UHZFw7Buq
iAZIyqoLl+KMjqLum1NngSswe4iYR0j0Z3oX70ldyBxAXupCq1DWlZRjJwMnRxquQewrWeij5IFi
Y3tGwERb0jc2TlJFsa8KBNV7Q9tXmv0MNFRtuAdJVrOXzA5e6kwEWQ1XtGB9zToUbLPlZWV2h/98
ymVUIUo8/FbdAvyRq8o6MQyigou3ZGAnbK7QWk3NFCts3qIwMPqT1j3lkCxzvk1cUCrTY35OGgby
60ECoqqx3Uj0uxFUyNfw1q4ZDTDU2DYxj7ZELdRUSDk1u7sKt+oyGbbinuOW2diUgqJcc6afrp+O
48BQ4jlwW2D9SWeKqn6WS8nFb6aiUto5VvMkDutjwTQvgF2hY8oSdwtD5eozHsjMOkE/WeGtNuX5
B6fDZaCBDias0jfEFXG5SSgLE4rsFJ6PlZauDVF26oOrRDz3V2YBEwCx98yQMtfkxGS0LD3h4RnY
MZZaVVZtapAuUaZImHflPKO98iQiFC31Op80TwA2icgLq+/CltfkAQ4qDBz7iw3jtgI/TiXON9GR
JTgWA4qCbmkClHNuBXHmUmGIAFN8AeBU0onXwDM6t4irOx1j0vpSjVDG1L7YhUN2MDQNtOcaBqTV
JXDxea5NB7O2cNjr6otogkqkSRS88PMaIMGbKKmhdoqFRLwNttj0GETQYAKcgXKUMMx2WqBV46+J
Er+vLeIECZRYvouOniuS3zi0vciYUjV8Yex9DmEhS8HKGFnbDBmcSyXnG1ZZCE6SJXs9+QwRdUJd
08ePbtJlviBIwz2F2IZrzZqXcrM5RDyPVcGABjVak23tRfrWcMwxrHZnyCxKtJIFy2rf37sMB7Uq
fpFN283nfwt6goQnpKBxKOc/ITSHSxtNdCFEtVhwgivsNYRsB6KraW8lFVqi/Rx6zhb7JwbxIYmS
kIWRXmSpCm5MSAZtgjhDdt96kv2uMMphPjri6kc07C23hstQNuu4Fb6Hsit6mUEeXAe/CMfEeQI+
uODrjNB9MQSnC8BIAACr1IljsR6syDbHLZ7quQ4xgscdUn3RVfaA/l7QsqqxcqmTfwVyYkPmBA2P
vurdLj9wUZbgQ2WbqzDkc+Y3arkRFVr5lTJxUD4sdEKiVxa3KyBIKDUIP4t825YkhdJHljECEbzu
Wf3X3FvU4OTBH2bWbmGRVgMCKLr2AYz/FzJjqfQ/MZ6J1AbpBXHJsQz3HGlL+5fBaw45Q+zT4tQ4
OhtEgiejYu0GDX/Q4tvAcDSEoXv21InYD4JLhwRPadwt6eZUeCI1KepTfSh75NRLsFbCT1xmNyoW
O2bwxUYfW+XRkWQ3LFSs4Lt/mioyivEuMTgBoSzEElB2obhVacXMYqSC0teGJmTzz4BR5cJ7ynmW
xXWZoKEsRCxzE0OOhS7cDsWO5oFu39jrKIzly1jLh4Dhu+NoO62GLyy6eoUKaE4xjc6e6WicJ5QZ
I5wDBfmVZKn/ma8XCqatjvqtWPoWyvoLP3aTcRUsTdkUokPt52OGAEVfoqPTSDzjuKrqswd0th6j
4loN0aOFhhvFevgirDhy+SVUxt8Jy5xB8TSGm7bFGG+KyPU9p2yW8YRdaW2L49Q5kZXRuCZLkzX9
NVB5ZDbPJlcIaKzYujBsac4jl9jA23KZSFmdwfVZnMVNQgkhblTsHtEBMwiEZICpmho/aSxN7k2b
0VSc+MAwmJpjLrSaLK+tsZKk8NXlL3HTB3jCaSlTY+DDYldJp0D6IAdjh+MPieK2q/TlwSZ/ICxH
HgqgJZl+GPgbWAAWz3/LYBc20IeQ1Gs4so2lW3YoeTLAhx7DFuT0uLqliDEcZXAZYOa30cHDqqDo
IVyzJf8qxvTYYLc6FqyXCGWYiCHqQKGBg60INlVQ84kCpsOiQTz5IydGtC5sE4PJHxk+DW28DbLZ
S7ExFTe8DCBVQBREAVMh4UtjrOltd4G0IrH3AfGh3MGrt+6+MZbjMaoANoIovoTtDSAC5QoRwQU/
yqbNnpr0Z5SirUZYW4mRFmwONlhYqeUGNte205Wzwjo61NAuwf0GrX0zmx7SB2mOanAz0mtmxhC0
+47pYcsYqwPnhEWTb1Azw6xodzhuvcwaI7dlTyrKBUuTHsoVfNePRbNgP+4KQE4RlqqzsSvpsCVb
Q0ypu3E8iQUt07R9Jh6WnaLVx1nvdqp65b+ChaVqT8IePboU5GyUWuVx04UlbL51SMoj3ksegxuo
d2yifUtCQ5Sd9TQ62AADdmvtC+PFSPv9PI1wGPBaVJ8RvFi1P9YKs3wgH4egqIEImGqSX0WavYrN
VWuR4m6aq9ogRJDctjTc8m6mUuEEyRyb8RtBxDZI5bWxxVM7UzCsV6QexEIq1ds4nANimNphOBZh
9A95qT+QnDG5A+4YVav+ilSEYnC2tVa5ncTJHgZ8QNlxudOH4UawB0OkEssfGdihCYq31L4MM2QW
0uZ7RudPUamxwkaQn2HoO2m2XbrJFbW2TVKXUlUb1ITrwHgz2LeRIiTWVYCYSVmvuyhH3nqD4xE3
UJlojW2ivuEKsUzrD1E8ROhzp2q8Bwz8qAna9tB1LLbWXfQBY3O3wi8tqbwFCoYV1S6Rww0mJDGc
VDJP4cPmDBXt9QCHFtmjSbpCoakUzB9ZnQDR5JsWp0pRb4jD6e2cjhJziRhhNLxkDet5g9FpWOIR
yaojLBzZ9VG5sF87Gh0QVkJMgQmsEyvHf98KbV81kaCSy5u2wtgB8CIybF8bnOt0H2kC3LZmVGQO
vScMS4TyoKMANlLaxxlj8E3GsCvGQwPSolDN9Jjf9AETAwbfk2dxvzPxx9QHWyaSBTF0iMEgc4U0
lY5NZvAcqhIH59mCHgGct4UOy3rDGar7HMvX1pfA7bjXXAR0YsnCY85Dvg8hACNoZXD2w0Sn/UDY
j1BVWrB9j976QkyBuDTyhxYwmdOG4QRBXdiQRMFDJyUyMyj+lm/L8J3qJ9IKN1HNvSrDzWcsrsvd
kUtXCtKMLm8o/WEbY9dJZiK8bK73gPrRMPCqmbbiUvBQRbpKS7GcrWDG0qc2jsWAdRF1ZK+dpPwa
sxy32avOvqe3bCgg9k1EI9pjLsF61ZzWTnhlcBugvhz8SbsY2iWGCky3uTKb2TUV8E1SwC8wC9bG
3G/zqSA2GlWR8Lt7xVimK59pVXjj/C471OuUJ2JDF6CqWDQbh+hTu3qAr4Gy1fMByI2PhSX+MIPJ
tf99io8tf+mo+A2cnyNq+n4czmV9G3PWvsaWj6bSYioNRZSFdTSMUzizXjujuR0j0nLEItP7PUdh
lMgbEUwuwwuGLCyv8JwtPE2GnD1WkE3zBGlVqoBTNSVs8vgYj/a/rHkr+xwDmOrU4iWOjQXAS+/r
VsNGy8RcRb8kz5Cl4teo/q2Ua80G1kF+WFAow43E40icaVk/iAKtBLKCcBjbEE8ijCrnRd7UlnEM
2xRbbyQTMdE8M0Uc9FynFvaF9wzX/qCtgJuU/gXrnFVnb1sLkYvVEY1q7ntU3sY0M2ehgxtviIcY
AK4CZ3yjEdmM/7GbIphPLUjeeOqQqgP54j85yABLznoM0TWcIix2NDAJRBwzrACY6lNv7pxJ1EFU
hdBCBoRSEwhqz86UZ8qx+BIYvV3OTEBxkVMvZpge5Nu8HMLyX9gysActY0bekISVis2ZZ2yErDkh
9EKiZAXomSDsl+yrqqxhZCUU7HClAkTdGY8a8qVYpliFWOacK2vcFQ5euHp2zSbjLcftcdTLd31c
Y6olasZAbL7Me0si/iK7IvJjX5v5RnYkj8lIsVXngw7Z02rjL6BTxwjYf67duAvyEm+bc2fiqG1x
aE7WfJhD9ojH7kPp+mOSFq8xtlT4KVn/FQJNWOynpT70ibOvrYh3WMNmUZd7AsubKRFM6GJEvpSg
hjP3haj4pbY+K0Qk98RIiKwqC8VI2WseVtRdQv5dFd4FscRs8P2Oqo9SwfoLV7BBabUNjK4EZmA3
vU5D5uV4Lfdj6ZMWesSjA9E98B4SCvOrwwxH/zPhzRafIbMJrc3dQJE3PbZ+XWt5VuX8k83bwAyO
hxJehEou45e4TyUiNIgu4thL61u0CktBgBexEK2LNd6mQPWdBPaOoEBH+jSlv0g2XvI/GacKGSy5
0L7x2MphXuS/owgOhkVC5mzzrcykW1pv5Wie1dHGlcfkmqYnzDohg31jZ7a1piNKjPBXzWfX6MkW
O+eALfAaNrHIaELK8TcwK0kYUOq02KzrCzOrrsupEWnP9Gov1f2njJLKOLETjUvQECzaAeOCLowJ
TbkzX1ISCpMOMwxjPA0TdyoOItZGzN9NMrF76tgqLnxRvLREZLIQapRg2RpXT1fNyx1CR9jYTctc
9L9o7HqNt/heb0YRQSF3l6CWUOH1yj7LtadZo0JOTDxNsGrEyM0WJjHKgiEHQMO8l7tyT7YVTOsU
O+lQPZXkj7aE5mQcIaxrs1PuDd5ymlmuMytbN0jXSyhjYcfDbxac2zAjlJ2fF3FfthJulDmfhF5d
KhNYM7P+IWDzJVSAxY8tImdfKJRbngC9m4rAo80eQ1vERRiFQbJhWKtaDmkOP1P3LFnTGeOfYSd5
tZ5dxPEmc+iNxb86LK+VNJ6q2trNdfyvLKdXPS+8HrDFomArx/e8+sbXPabs6Lbl+Dnn/5YY2CEZ
fsbkxXKMF7zXVyNzg1ltCQFPLs0sbGbmDFuC6pI10GyN8TOvafFark2H3R72aej9WutkMo1iJWa2
V9jnRa5OCdZbWcGF7iLLBWUhy4ZqOIHaDUtPShwbAvldrUnrNqTxETCI1yRUXTLhMqRdwEniDhut
Qxk6v2qm+GGi4VUFAy+TP7A8OHPXMAxfd3m7rXKwQ51hQ2Tv40T2LbQ9XXPJkoBBzIyyARVPGI3H
lLqjZXgQgDG26DbL+JgRKo3f1m0wd1NdUuMIhCR+LdN9S9vAMD5X6zdz3gnEauKnt5YtRGOFV8bL
W8cgGR+Fj3keuDOQNKMFwKdNi5kemMMxGfnnUPdLVFTxwiy90nYJyJPEqkEB8yG+vAEeMyvTE810
lZmosQrckqtdH5QHtbA+ZLu52gH5jwWbH6p03TmENoT5mnCv8WawS4P1VGyEMsiQ3YzvqpIeBdt8
UT0yzmB+eXNEq9fXcLlGOARLl6w6bCysPUXOurOwr7BoqBw0fA5EhU7+KwHmRWCZqFqTbMH+zsET
UmP9T56GJZJgSokWtlses9Tu5sLY9nLvQ854TXBHW9WTwlTiT08F5V8dENM8lcj6UwQ5uNUZKUcA
wNqeYHBkmdcaeb54emR2fvBE2Sab+q+qN+0E8zslCkbhjoIm8hKSttN0M+wDBvxc3FZXyRJp3kPN
UVaj1FwtbreQkqYmcbqoHD9IzbNcwy/rtiGRrXbenZql98dqY3NdUvxbOVUr0MwuNJFpkPMltCi5
n0dcbUY/zNA8CzUBQnvcbuCyGf1jmbuzWmuEOsefQficExFpQqXfxe+6SoJPbrJgSbrOHCqENavc
SmjfmTb8Slnw0jYay7PzoLOCqtc35YvYdVpGsJTuUIaCmjFvAKm9AnZ0pP6OEzD8hihh1iEvuGJI
0LIDutGtAAhzG/9XEG8WJ3jZFakRAgMXoGrPEVM5l5OKngQriRBxVbLFomclURQS0eZM8imNn2Lt
bTABGnnEdShy2biluY8ES0tWxk1elWdDSDyUxDws9qvdw9/EOS7Hg8DAdyIqOzFPTN9KOcVAEuvD
1zAnBmuXx88KTkBXkkqKl4uevwnQSZCuOK2btGs3qWz4Snvqu9SVYf0V5j6qcAmb1Ywzq187KKel
Qmtjtx1LbIKsKmwN1y61fafRtA8In3riQ0Ip/snVzGNeO7PMjhH6Cs0bqaC0arpDdDr1IUBjITSM
hMIBp4aqeeQJezK5p08Gf1uuoVo/+6zaq4G4OtY5ME2s6HBwlzsW8ewwjfg068nX0l5FUwe50yE/
oZ43TYtxFMc5c7cGVksGbLXNLMYRjeGiTYft+bTotAZ0OBqwUd9k7Fcl450mCF7wzFxrVAdS6gyH
gGcvCqG1oWosS2C3ri/I7MEgT2PE3pZYgpCya4M70JFYM3kN/BZQRZ8gxcdPIePa6iZJRmI8wRRg
GK4Fd2ytXPNZ8ZRZ3S4aOX6Na6GlDpkagoM/og67KixQKfJTdM1KuTW6iw3kPugST9ZdkRsPUSDU
2fktIzYl0LWtoPo1XFeBe2hqzLbFpm8/hV26YlwZ4ZzEMlQb0G9X4ZdjayeL3CmJ9HbB7pEbTLpl
197J47dFI1TD14xV/NzjW9mHjMsddaU5qcFEuwTgJz24UH8cacHEsXGHXm9pvIeXkmxEPTlNkub/
hyYBs1nSILta2bxUdkccROUXWgyuPhrE5hwiXHRH69ebyGer9PHTNHJYw0+BiyQhKYuI2UR3K25G
bPTWowSsNKRk0Vxr9bNazrAVRcGTsY+wHdTg/p2tevDxghKnEKl5beXuVgK6Z52zDQXzjTwx6v+Y
qfTsxD9Q+Am+vgrkaSbaXiMmZOiVUyyckUgdUuTFU6O7GUNDgzk4qVCh8Q34BgMJ9sSPHhxfuuhX
9RRnKF0ZN01n6MlgOPvBeZK4bebydyGrbwu3S3mGXevXneqXOKZl1BVJ0RxCeusWfCzgphRHmRQA
lpPkbWO4rAXqZS0WiUryOhhv1RLto8Fesx40EFF1OgwgZnIe8H1NsABofQ8jayxU99n7Yla7pRiI
KxCSm+ZgUmtKxj5BGS/ce42KutnIDrIZfg+s7oBmdUKRivBRYZhiYIbf4xPRzdGxl+kepxV+mwmA
dJE1+5GBOLfNx7CUX8GA0XHZVK6qMymiOyv+amJ0GpvB618WwNpnv+wKkLfxSlblemzH84SxtU3j
U+OorLFf6jhiaLCQofXHS/ja4G2rpvYm5QyoPAfAj0y3AVEKqaYKgV6l3pM8ukhj86MAc+o5c1Oz
fGRtfDOJLSnV7qYP6LPN8ThUzW8QLoe4F2EdS3Iu5jf9YNrWezdVb2rMNRvrhQk5rXHL2MPaJpp9
zsqvbBTMmY2TDM6qM1lBCMDbl2VHvBbNhyxcpIorI9GL08inRSGDG6NaqUX7V6PMcpgId/a5paFC
74ZNZIykkxTDZG5XjOwqydk2xOuK1sOaor1cLq+BjF9BMp1zRz5WsfPtxHQt11R+D/RDNZ3tfB/d
TKCENYGk63n1Fq3O7q/kYdO9vv+CofDLWPnX9cFz7266crfb7etutb9s39/b1fbr5D/8X/83WxOq
uR9Xv29Pz/v9vZeb+/XqzavDW+jCOV9v69XldHr417v/m698IIdVuvJd/3plErrz/bvvXRnRr6zV
6fEQP/VBub56PHhtufr6uuzfX9/ft3vc2tbR6u3tcDis3Xu+uvo+orEVOaOb3+vJl9c41/Hr4Yu3
nezv2kq8CpNbF/DnwRh9hQ/fyicfw/U9Zqar55t3aFZrz1s/7v061abXNvH6FPqcNtzdU8dX+o/T
vOa7WCu33TweHLCxeszrzjV37qNzHyc3X235vMv/PJ8XnnyOolw93BNHzMfHiS/gK07uf+/N5du5
/Lv7EF8r/sxr3OLIF/K9OUfZXrx7vpI3jMxjdecs8Ho+5YuX8g5O/Pkk3h3flf/E36CWrnkjvITo
b/Hv7kOcvZP4K//H61yXb4/F6YYj+v/vzQvEaeb7cBXFG+RrTnzbO+9bvGPe16nnmMVVGXi3/33H
r/87Yn5YyS/xJvkXOuTdaXDFa8TxPL78k/iZX3woOeucDd4hH7/++2Zs3WuOaNr+d2AcdLni2vEX
cW64fLxNZ8U3fnAmxZnmfWmcBtd3uGylu+Z/V/eXX9799+777u+VG0icZN9/9GvX44BO4k2LU/Pf
iRNn7iQugXgT4r3yw93JBUXljX0x5+I6AJCJkyveKr8drjf2KHtasPWJhJ3VlzgJ/BmKyYpPiJfx
HvkEv8XH03+vKjnjxZ4X8QfckLEOm9pN3P1T9N++lA6QUF+BrU3lZGYm7hTT2hXm/SJItRqjYx1o
Z0M1vB4PHIsqjiyka51RWLbbWmTmgHTLBdTYrPvEyAeQZJL9Cke05aOyXlXpoylI16h+x2VTFScA
5NV0xPYaAyw/fDMtDWPlW1e/KG23CjBetkw/DaXVuK9185hBITCJ+bI1VgIqGAlGuMTmK9utJ3fm
dmHuaf3Gde11htmB5hcpLK4O5clFzjIvySDzzR9OHjXQSsGKAgPVdUflqd2XRord3pTwoxh4/78G
Jv15C2TVDzdjrPepU/5FDPwj+Joz8FiTkj8ZIGYTNs6iXIeOERM+3/DavsPDip2rnvK3IDH3Yz7v
soQCfCIYJpmq06j4dqv7+jRwymTkEf6idK4QyS3YDM3wyQbp3TD2w4NKL74LEQaS+I3Y3Wdb29FS
6Ci9VBIlCmLDKlqdzO9152pHyA41mDBhEwjtJEFPua6DvuHh1c+3WpL3Am42Yhy07c8QY+0+esdI
SuD7QpbYCAcuG2KO4TxoUMSMGmkN5Jyb5XwViXFWxolxS36Y6Jpwvs9LfKVFh9uoe72wt2ax/BBD
ozqzW3Q4ssTsbRmuy2ITU6jz+u+osX7E30SPIHb8OkpJ+mbogd0EI+BOfpfr6l9Sk2o7ShCI2s+2
mGi2FQ+UCrUBBo3RKYdSllfBtoy9edkNGC4V29h8r9CSWTXDfUqahPQIAEEx4LbFJCMG/i/H5LPK
tjNWb9GL3i+I7xgYJFz/cOYlFht0nIS3Uow4KTQYXMGQxWIfxvVkf2ObiRJI8JXjwzRcy5Rtjyk9
njngE3ypDDQ9lmCQVeuXkA1y9WtgYC+KCcnWkDFaGJi223bO3qWu2BWm6sX1M4QglhIx9MziHrdD
KkxM5fJsAiKFX7kmn8EW6HcK2m7jfabs2vkWJ4wuyldQ+Gr5sOzilR/l9EDE1eyr/xXcOTr0sP5J
WvMFRviSvQmaaE/ITtuT1bwUMiGS2l639ZcMeaCcLxtKp5mbE+EXDKbawLW1v9bLly7vWngrjpCc
wurT7GOG96W53LCjcuUOjR+HV1CnjsshVfNtgWystiH12ctnjgJNn3c1DM1QLvcCXqggQOBFu+kU
EsMpYkhZogNp/+B3/CvjQwMHDf62m+vWusXJRTwMasr0KrxPJpbhg2pdkmk6NGM0033Nq1w1Drnq
YXeD9QePYgBrWbvSR4qGUzI4pkXxBD9mmav/kXReTa0raRT9RapSDq8Ock7YgOFFBRxQzlK3pF8/
S3ee7kzdmQPHlrq/sPfaxADNAxTS+R5BLU5pr2zGOF83FcSqciL/lgl8D2+EHdu8Meti/Xsi5MjO
JrpTrVqPtL4WIEXhouEGQEMSH3xdZFSACWS29RJqsrLcpyZ4rszJb3wRpzlbZGA8U4QMh2wgDuN9
Ip9ebokw90jCohFi1SKsf/FEYfo79HuOGMA1CUyEzxYnLeg0z6CfVbfkjdPHNEVxNxlu5v1Oqcot
Ec6AmMMvfajY20VoY/FyiOpUtMyJ+kuY/rQ1yStbktIi+zBqNlm0BVHe11BS8lkfRYfumqpX8JKX
Bgv2/iqUbhMW4ZUkjCieXrrE4Pjg/C1VVAvkXmGIVVLLb+mrOgK/Kt1bu1wMbiLXke3XIzN6Uoiw
TrigYNh3+yn/7HkRGvhHMweIsnFFFCTKShekk0dg5JJRHsA375Yx7YFk9VTjmBjKTy+7ty3TW2i2
IQ60mVMw7sSoHWYibLuzM+P61UTOtjaKF1ZU85KT1U5373Sx7Tn/Uus9ImpL8OD1jDLi6jbwc5Fb
582Oo27INnH0iYtkJZmXWiz1pjr0p4IwVTHt2uxTyvHZJPVD1+11rNNtWpK03A6g9tqzWUCr4col
OtGQmD9qOkASFIoYt08LLZ6+uStQ7mXJyjVepr7xW4mKhA6uNQdo2Pa+U4HmOWs9bUm9fa04TpCB
JM1bOXqLFptyySTGHsfTZHBxudWtKk2+L2gp2ypB0U+FT2sYCuNekjqVeluD+89Vyn3EGTJ5yj9c
M68j6KAYGvTQ0jvpPWMMmCHeWkio2/bBs5Ei10RpsPD2aO/lBsnfvUghWScG3HM7vkj2lkoZHJhg
bUsu9abHBY/5NdF3gKv9eQBSpv0VTSE51BNYS/E6X1YJuVVRCdLXbv15XcTVyFi3Jy0hmNdng4dx
nlcM7LputysNDQjKAB7vkAGrA29w7jKC3Ry67pT7bIK0zyGtNyPOJUwUbGw9kJsWYQEB05Ju1lpr
44HNDCle5qHXtNnEsXfgsZXA2DFEA98AeZwa1skqMbSQdggObg2S8VAIe6209rLF04hIa5ZY2DEQ
wb1NxhCJm0tuOs5Idn+h5+eAp1W7OUQjSlhx1inWyWcoiGKpDIjtaFNrhFVsFLwW8kh3Tr1/eU0v
YFTE683ZW+VOzwPfsN1zyhFjQd/Rws8aJEFbHWkl4QPTs2bV0Q0Qrrhok3TouCT7jDJeWvMJOJ8G
lfozZlh6c4bAZQ5dGFE9vjyV7xoj1SrWo1OQ/8XqpwaB0la3ycjyyHCXXnVCzIfkfjPaYD0HdcOm
eY2aeePyQaoFw/sKSRqMMO00pe3KUnUAg4wd+jcSi1fQTri0aJY9kMDIl5EJ4GZY2GDjub7igAUd
2VDKGJ5q1CaiBpuA+CAsuLVc1u8I8ri6Zm2+0ky+ykhSug4o7/eenGyNF9vgZ3SphnCGHRrbyOQy
6N3e4PfR56wklDOTiV8WSBIeP652qMNM/ZGPfxuTtwIAupzIA5jT7+brozRRFHJvJJNY8fh58O7n
r9xw62NhitWMuwtJPykc6msbAeDsVMK7gfRf6Yyljm3WSlF/UEJmbwIsP9tatkKfYyVOs5Bnvtmj
4hU/bcJ6dB5e1s1roWOC8laq0pMJ78Bd+fzPisCDlJn1ruNjRbnzRlgZmjHjlyQmZVA/aqQMGWCV
KfBz8Rpot4FM7sDE5o4VvJ05SLTWUqJyUpEKaKtgbtb5FGMVBdD4i0oCAx7ByYa6KY1saRPQRraa
0UYri4dnDvMq0HdCSlvodbkt85sBeBfzbNF+EkkSV/CKdk4L4jmrWW95YmEqZCHzg6K2X6fBYS45
KQzMHkDrUPj81haawALVq91FxHtHl1aHCEe9FEpIWnzGs4SiAf6DjZDWBqVOWmHwvdogCTuNTZlj
XFTT4P5CMyDpdEdjZ5TeOuaEVijcsRsR3sJagMdCaAeT0rTMXkIOReM1Zc9l68amQy/CDanHri9g
2KkDJgjol9VXo6eH+dWaJTcV61ucwwaEC8Yi8c3WkTMomIu4Tf57uwm4TEJ6EYeZxaTfhapvLPOr
RXamhJ8NKH6DqYJ27ka5NJufEpqwYIdpVVcwgmr5iY2ZPSInAyF+XJ4z0zJJ3mvBQqcnISnQXojo
BIWnsthZMwca9V98O5pGzm0ab8LMOuoXL8X+RPNlMpVKE4bHinIMIIEFCBlHtqzENe8NfTro8f8P
8paQEOZ9rANsE8UiebO8/Xaw5uBgzJKw+X9NEN7nmXqFn29ZyBHDuxpCU+484jg+6AI2sXkmHGFX
Juq61Cc8DMzYtb/JiW5FAZYzfsj0DR38ssWiHkbWZTBe+RJdOp98A2phqSCs6uyekf3vEErWIMcm
O1mkRbilxTM8mx3NtapEUIZGxB7TxvIIP0kNX1XHl7HnRuzT/CBr7WrJa5cftfCr1RPIlcV5rOQT
ERVEAXtvJNojcUkbirA3ESEL8EvR1+ZsE05W+j5ukNgEJ3v80iZzzR2/DnQa2uou9dgvCmXbsR/o
SWwKm2OdsLuD5oOJVqJ87ztvm+p40Usbho2+cPQKYx3+YIvZIipqYFchzlA9f80o0ifgQiNZTCm5
LC436FwL0aMVBrzJcVMmgNjz7iVVXHoalHwW6NWAcjSBbYIiIPPkIkvig8YHiZqXCoXJPQGuWM/x
CUDCY0IervPxX0LFOpoXjMDrCb6sEi91uplFtBHsxgkdCfpPz/pXDxmjSYmPE1sg15WwuARUz/eU
79JA3c4Hng/vVAYb4eXMAjfpSFrxMlW7t2DYRZAg8v8SVabvgnjI+Mr/SZ8gh2m1zw4PFwJgDyv2
wzb0269uKngH7vpEPUD0kxFg2EZnxga8YZnS5ztNsIaLDrwgB17Vk1eUaEwUttUAe8Uz7L+T+A1I
Mrselx1xd1TiY6rM2dXGwYlZnVjMq+YCqkyJUtyTVAfF9cCbG3UZSlj0OTyOEOYSwgxCinch78I4
2wnNiSmORjbsEMTcujTct6K+Iqsl9KqtSpIXVNrBDoPuxUH5IxDz2GbFuq05RQYKPRsr+sgjyi2u
ssQ2thop4c20N9V4w/OBlzNcta2+VewrKHFO0EhCilE+BjQJeEnYoUUNdp1LXudLkztcxh6VUOOH
mF9mNCGCF3JW3Qgj/gyrg3bZIE618KfIeqvAdg4kusP4plk/YjijHTfzZ5Fo27Sx3jE8oJqsTk6/
m2yC+tC6cJ5uJhgTUaFuG0rRFraljuowQLgeVtzkbD3s+irb6rUh1bwAPVtSwjnyryf9KovKnVkl
9xRxoIJ2M/+Ensa4X99TdT9zl/QGa01YNu0h8wmRn2XhPXNet2Jf54S5KeWDqwMBn2egIWP66K0H
0qUEayn4/DJPLnJEZw/qnbWVXA6D9h6cvLLfuy4eKzpVdp6JQxREQvb1t5udyiI/kaLs99z3ejpH
fAn0mdpCyy9qVfD66i/huDUmnZvoTRt+au1S4JPKIHh1Bvt1nvw0LNdRLhcmqvqkRszGSjOX2rp3
jV0JssbuDtYIV7npL72DZWR4LcE2T6W8jM6AsAI3/pB8CHAIJYItrd/Y1fgRwweezJPbmfeYP0e0
um9MculSI4H4WEq7OOuRtdaHfc0LkbW0ZOISDttYfpFryhYAyUYvP4lgX08JIxg7YwBVdE/Xuplw
oxwyRJvqMQ7fxEHWDWctJ2nP6ErJlzGfZGljyRkMcyWU7Ju6ejcZDPbRTjJicfhdguotCW0/J9Km
zPEREWutDOA/FZq3Wzn+BOLHALhhoswgIwdt2n+Pa6HQBuM2wk0RD6eCHifi2HFatD6U6Cncn84B
/1Kk9CQdU7giyvymlMeqQHlJyhfyrqbmmuxyfDOsJGMbD57G54VKWDDUktbetvcgWR19Bi8iErX8
zkLOhwbOBVKqRHiUHblqp2tGqE5T6SsTXbaFVAQbM1h/qBhiR6Avq2HCqJL4LjRyo5qWFQksMGvA
9LwtVCKPw8+JD6duEw5nzv/JW6oNkRxjafq1JMtqLDbmFgEJ7ycbjRLZgMJ1iFW/d7Ev2SnBsbhl
m2nT9uqpR++lyp+BwycEcJygfbh55S1Opa9pyH3wYDZxegv5gzkXvOocyJ+eakKA442+WhBCxI8n
ZrQLR2XBWno9Vt7SjAqyKmC3WXAR4D2Wgo1v+M/mveq076rgPJZo73lADYXDN2Ul1lrLit1n4lh3
VkrQNCSjzFkGfhlnf5PLpHGu29AO1dkNX/d1qr1zq6avmtuDd52+gxgAcKksh+RqGwi+wnLpZfDr
XtXkxEZxEdL2QPVv59q6JewazLGG5kKDzuEyLJEsVjL1OWlwIcB79Rn+gNpc2430CR7bcm86CxPh
dZe+mWO4M20aRdqj5DniQ4szBnWCSBUAbPkQr7iDL0lSb0LLuhj2i569o4/nKXRWjU54M8zKKArX
JavEGczLY4745Vo5DPviTak8AUDTLSwKnVdhXKXqP4/Y6m6CU5t9AxsG0nolAykymlfOnjGo2Zh2
JDAaJJzZzwpHq+3W+PqMVdqwF2+Tv9LWV3k77+OHK1an14iuMrQysopoxfL7CCY54WPIt00YrgYQ
JcbsR+YSVtcDdqgmR2tMexDRX3sxezA+QwIhF5FWbKIZQosbEyHTvIglElP88tiOjHK9Zq+rEVEx
DiTJ9B1xRWJsbZah4000j46Bo9X2W5GRczaROEtQNqyHZcWR2ioF4E7mDDZIUHhSdX2o3XY9DnTK
mU4QCe1sWNNTs6bjQSK7pKK7I7rargd6HAYOUNMS+uk+/+dAVfRCYzNlQBMnGEXuPox4L5xPk9bR
RWjD43ypXRWGl7dxu26rOA4ByOObYb6p7ZftTnyuwV5vtTs+llWH3AeVTO1+krsJvq/jeoGfzb9h
YdfmpJ/sqpKZtljKB1Ro9uUCpQuzfH1j7I3g7FJYkKtN3x5uaHQ3EYeBINk45QMV6W8f0i6BZoi1
fte25jzaWc0xBawafBXotG67G0seKmerRBh90wO/YorKoFJ+c9w1XebcvWnYBF677C3zWjE+BSV3
k1T4LC2xLzhOdQak7zFnS92OP9dcIiVdqpH3MhFEpCGiLkYXaiDqBk/f9lHIdPo25g8vdq8G2gXW
+CF4rPiNxizQ38wppuyhSTKt3fwLdlOOnzCBKhXxjOGBJ7S0P0qkJ5KLsUIhPgX5bagvBdrzYFQA
gg0XVxH+rLyRjLKxeUAhUGhIcD9R/apsxk0ETUGO8iCo852N0FJQDCH1SYUHOUC+aYp6xGGVjJye
0T1N272VaIx7Zx2KuUOdn+OBTfOvMIVjLvSVSF3fNKwdONvUL9p6bwjy2aolWWQLnEaEP16D+N1Q
ppXhIWxEQ4xilaUE3/dM/++Bj/pdhAsGhtHgHBHM16MzHxabWpX809pree6b3dGAwTcn0wdtcjSZ
7XDqGMeUrG7p6q8lzG8W8Qsonz8Dk+gRS07PFpoeeSnZaY7WeOgGQDe9S0oEBQ2x3f4ouq1jeQdP
kwCjqHvIHGY2i9+0AItQt+raKpM9xJxdRuq3iLW9YZxdeD4ZSiJzGtYaFXfhnYR4mN09Ny8S5zNT
g+DUpvuGco8iUPOd6Mq+RcNF2h6JfBXgqr2/KlPY8fjTsKuhT9jZsxow536n+T+3YgUQn5Hnz4en
i8YnI03F+Y8IC0maOTZyRz2Hr526L3YbXSL9Qm6atkpDlVGtfZrmDJgY4O/GRp1Tp/CLEOeYK7Xv
1oR9LGzrhGqI/9BVgsCp6tjYIaLWnvMHjj4Hcm3jxG/P0zrvtsLGr4FfsQXvO1j9OigeKRlUpQmg
H9A1GlcUe+6qDpo/bzdh5RnZNIxFvIMQGzF85EerfKTRw0SL6z46BLzAFZhqNbsox+MWiU+LagcY
n5FuynuojMR6EsnF7DYbAz/uohUQFHym+C1BhY4xD5b7YiXGzxxE6FSUjvOY1WI4F2fP1uYbp+HK
jkhxGUBxdULHiqIbUm6ceayq8peJQUsx4YqgdwRLvBi+ZByA1NLWwFlJ/nRAxVhbL70qo3splHF+
HlCKEGAmzWVtO6wHMKmViwjXFhM8dAxL1WOPFK+s8Qn0vnqZ0j+P6ZqQByOrHiXDNU0SCcKxARCV
RYTZ7/HiQCcxl3RJXN+XJsT1n6NLQvqWJv1d7SxcsOMhbQkjR4bR2c8CGVypRUhMsAKpQ3dnU/je
9OiYEndfiocHWVGo+SbXnj1jWYawcciwOis2eZKesiw7SfT7SqgeEx1EjeUbvUUta2yRfI34JMcS
BxpVgsIKZpCXhJ1n4w5bnTNU1soPUcCnUHFehnMkPDT0tq9M6Pqa+EsnsaTgwmkp/GsGizVwCOwg
KodVVyE1yshfwuGRI+hz22HVNPm9doO1NvbgxFiPa3gSkW6TeLVOeMhDpTrFzyC38Ey+dqrLSPRb
TYmHaX9dqwFjdQRBsqjCa6KjlZPKlY1uOh6lxpWcPcv2XGMTmZxuLVRDZUMjH6r48hjwAuqcFeNy
WZSQAkV2Zdbl1/RQRk1jnWY3MTEG1CgGkUISG4XakvqfQWcY7FtmOCQoIXR8sWhf247i1XhL63YH
5ZcvlNSHjFI1Lo1HYffbgKxmxmkEM9rubw+RKvRaLEPRw2ISnjAl6ez0OD3tAl4eA8IL2L+PwkwR
hwMHY29oy7U+5pvaRbMtmVarEUfVMSnSYyjhZMgAwatCRYyxXlQkbh+16M+I/8r0hYA/4NslW8Ya
4xd3xAhzom7WaVRsePfXXY0QTOv4BRBkboJoS56q4u4gHTCB0DLkMlgtHCvZ4KRf4djfa24N0elb
p2xV5b4jid6lfQhY5orp6RVwYf61U7dxJJ41DJEpeDt56CHjtfjeCAIgvRKbWvIOKsUsroGm7LNC
uXbmX1knR3KZ12GMXS1UD6JH1wlZzRuHNUlfd9peXxjBTjOUm6LW17S8Ry7WkCQluDp7yRV5jLDO
ZSVhSJQBcVXi+mNWxrws8+xFRO6UtdVcv0E3aXrs2HZD5KtOtc1sFFc8kAbnbgWlPR6+TXedF8di
Su9TTebaqH6mpoZZzgRVhUiffW+2jhq+6JFlhcPYx8vzraKop7i8FlBuNQtdgjzYPYOKQMEmj/YK
xHOkqcuJ952FRIatYu5gJN4Cljyj+AG2srLwtrokR/VYSOBbeeqls7epQPjRvggcGEqJdFiiYHRM
2CLmJ1yMQ5yc4HysdTN60Ul16DNi4NJuL7poO5Ga4XUtJykiAczUgzoeO+HcjOm3CC5WLfyeV8F9
iwmvAVOwGVggpwVE2HAiWwdk7mBA8agOkHxXVmB8dh0Nv129oSEiQCcn8k1k+KpPWqAdszh4K5QU
SoiG5e6CdDiPjwEcCqV874JgGVoAoBChOsWubp+M/4Kqh69KPc8unpu+7ngwNXKdpu8OVJAe/KrB
XsV2LbuBLxGaqKWR2aYsdM03I8RxIU+20YeHrtefMU9yoYYcAyXvf8stpddLO0uZgEWrmjQ+4u6o
CReCyhFCJIJtR04nCx2oDsbErZkog7CJipnngZOR6rCUt0x9OJzlPTUhZzk83IUif4hFZUfqXovC
oTPg2zDYs6QkNE0Hwd3RFj/KsmB9+59R4L0xkjvF0kr1ymOEsl42wYYZMJ5WfdHGH617rrKri8zQ
OuVIUlSgLoqQS05S8CUIcuQOvt3aMxmXOV+oRniw/EjqpO0E+56EcAfhiM2eQ5fnbni1oP11BGiX
5BMWwt1JrmAT1kJ/1PAg9PEBEsa+46iKwVNgL0EfiuCz2WM3IUM9/SnUbmUBSfH6YZ02RNA4zipj
ACnZRhBpmMLxT9HfmvCg2vnOJI4GiNvaAfhfVM3bmOU7owf3BGG5Dgn7Kh4iGddIG2fJaOPAcDdx
75M9sKnj9BiFW7UZjkPdXcyk9UPjSxtyAg3PZvxIzJcc7GIN6FEfGFLBXWF0GMwJ7/LM1pb/xr85
zr1yYl5H9RYXRLmMuLgNb1GhNlkqhn2wdXre8qvL3gYLkAnXbTR8z5VBkr11PNrRKzvFvHw2zq5n
tM9UWjNfPPd30Ahh+oCruRCRYG6Oqh0PiXeN7WfXP6loYcznEH1exXB0DY3hIasUwo9cPdyXwQQC
hZtNJU6KXKzoOxswXwe/Tgb5jOw9NdvpA6egF/tRf9a4wOxTSBKr4PGsuTZyRC1pdQ3a66QLP6i7
tT0CAVhbtEo6EubkKntoEAY0taOFXCo36N3Yx0NVRRLB8maw1jYGWR7sw8xbU25aX/kBiFkja3wH
yYUZ+GPZAv3ulwE9Rc5L70Uus45ft2GQiLjT4ogs2pequlcIDEIsy0TUu+rJamIk6RL03Nxo8rCl
/AVYtDafHOUc6HnJ8CziZ+Ml0pmPFBZqzQ83C9i4mmvPc7lW8UtWDy2kU6eoLMMVqZSLsr4O2UfM
dM5l7dS8SnsXI1BwE3KvjGgRjO8Di2wo9z3WEvFVo7B2AHlCgjG7p+5t1UGylVPZBFGIEv9l8bc0
DHUlB46IaT8MENKRQzecJjX9rIIBelCNC6kSoGXIK/EgN7876dvY/7rUmoWKF+cSTEhWxomygUnq
8JNrm4EkDiYQTKi407ghWkj1ZE0bageRYV8WD4l2QPxW/Xsf/euaD8L+FhkjoILTJ+8J3U3eYmfH
XEr0eNYHeoHxOOXOClsJuK4XBYpBJS8qaXZg/62dZdNjtOZzzul16m3aH9uRv19PQAcHDPqBsjmP
6baFQ4m9G7YQzh12/TV0IGKlio9I7OPsHCs/LFo8ER1CRsIGVmXJvLKssmWCyg2X+GFgbDBBB4tN
b+dozKX1HzEWUPeIu3CA4OqkbNrO1SswHOMi4S4bHMrCFJMBERiq80u0+UTtPPB8SfdfqV7BtkNV
TwrW27xEMRJ23UbC9EBEphnm7BPjMWU+Y6afcRqtGlzzBpZXFyYQGm7sktiSU2r1ju1JMqHqBv9T
HgrUCrCbYT67uyDm/dJPbnGOsnBFiuLWAhTeKNQqRBGUXHE4CwDENfVOlWDg9Slc0X+Z2Q1iRjQ7
hRk56eZThsxP5oU/syBJiyedZzPGG5ARq8zL/GrXj7E/6P/ImadmA8X4ELxzthw3EHIZV8SraPwN
Ne4REkF6+PESr4wHc0IeKS+5VMOFnsTrPHXYjyLYdQ+h9ytCHP564jsx8dVo3xAzA3fvsKFmbny2
B6Yl1mqyzbNeEmrSOMeKrLBUmZ20SCP0YGeZx+ISsFubuNOBA7QYrwP0QTr+u37Yq/oR59mitN5n
2Z4i2g2Rrm7+pABnjAIjsmCookQ9sui3PPpRs08NLUC3NsG6eiXPCt6uUOydMNqY1j+q1YF+Qb65
CsYvF3k6yTd0xrR+QIIwnlEFA7+0Gc7A4DFYZs7vrB4b3LZ/oYIABfGGOq2y7tBJhj+MeHmUeTID
j5N2JlKyf0RMUtBzaMzJGzSeSCFmcQnZwL8puqZpOqrmLaxf9exqh/+6apfT6w/WYc7VdM0fbHWr
3BXHvGJdSMBAbaPzQ86L0U0vHpZ4LdEE8eeoSOQ9m5SNeG8i09IozVrtzW5voXEcwx8NaQsjwKMc
2R26+roi2rw3maruawLQGlMQfPyd429oVSIb21OdBxshtN/RsdBdOkyfq7/KKO/d3C5m0bpkvV4Y
8Poz/WwZfw4+GCXEaMACu2BQ3GkIlvplHnnUCBxlMLqK8TqPecbq7JCP7lJtNeLsDrcAK7BT4SlF
aJrD3czMjy5vfP17pAhoWjBcRbwRLYUtAxYb50rJXJgZXwhUJJxlLk0IQ6pQfBvbdt/R3RJUVmqT
b6LwmvKTUw/PGRaqOm9u3VNF7Z3GN1Gv6RCdCKDDM6UzqazW+NWIodjVMbtdtHWMx/XsRYH2qM6E
sA3kUDnMHoFPHeTMGF95MGschASkaB21ybiPq13nZjcFXNfcDHblj8KpyY9SRbs1x2dWIXG0zy3P
TWqjGnk1ZbbRomG+CMiFf9Oq+iBC90KJeggV41xn2DWZHWlWR4YXLAgClHD1sZozLU5r+yMX8UoV
qJrZaBMfhwjs31QhIjFqX3MBrcEpryCc5qDFSDTc89Zfm8AlB2F49Qw8dqsmLpZ4NdEFgI6lajAK
2DnwfVuCxRCXMgZKTIiu7FCJni0UbdVs8MxI1T5ZbH4KH2YWfkF0y7yg3r2fw3UKsLNJAvC5Ctdq
lB4FmyinDND3EhSH7jAGg87oy8D9kyyNwZ2hLr4ePUrDWQsEGhY4ZLZLLrupgE9PDmLNxp9HNSd/
oCa1OrE4oTXZ79Tc8y3ajCgNn5oOeg0403920Rc34HSm5BmpC2v75rEj8AAQmcVP4A7Xlqc8nVHE
+qtn3wkFXOTjstfJVC8S4tH5ucWfTrZqrMKQdxYQkxd19GNBLWzyv9D7S2fHNWMRA8JaQzynx5pY
TYfbNLBV1QnNAyWYFE+7/ZzngPkE3lv7kWp990C+2Vwc83dTIQZU63QFmfsWoa7MlO9sNixqd97s
pWc3eOfGQ0+i7Vz4BAyw4ctvbIVwV/VdVsMuN/a6ZpypURWLZTdneG58NqOvmTEX5EOdc80GnfUi
4El6MrPflM4pwd5XMAwzvgbrEfG/DpHuaWTzNDi04/Q58FZaceqPxdtkXiO7XrnIRQaYoroNVIgK
SdxVC5/72ZmenSP45cK1yVQ/7d/qktNy3DhDu7L74r/PvyajIssEU59VxK8abL2ePx92DMheQ0Uw
y5VG19yEw8phAAf9liyIHMn8MmYAEerB1s08PwjylYuP19IenOAlCoXpnXgoNv7TVpGV7yDFGaOv
RBxlinaLe2SO/6xArro4jPbMSzVWLQ6XosUjHouDO9si0XgsTNirNWVQ4763PbSJId8oOWNI+1Qr
J2rjAAXn2F61tPS7IvIr5ys0mXwJSlwg+ThKDS7lho/PM94rS4EJo25VY5szhozUjYddlr9WAIyz
Kl+qDHzJ8NvbQM7R03gQ8OjpZrspxqelM+L4rbZjMfoqtlslz79k+xX+tzIcFi2T7Zgo3xbCE2Cj
B/GiBSpP44OBBenwIzoDPqN5d5yywGmD6n3q3BMalx1ZDBy8cqvzSw6MkRhMZrbYoREw5ZpYortA
ialbWIk1ut88fCrxzhHBLlLeM6QDCIgqJrQ9J6s2IxcMyiZ93OVTuPFyllxfGrQEwaeIkm6lTsbD
jPODajGpFsc0m/Z16CLF3dSJ9c9FuCMlgBwj6L1lxvR0YXXKpWDcqtRsYiNQzpqxcKJpVzRfXNaD
uiBcHgmHgkSKe60uLqIF8oC77ZXVvlaPm1S+ZRxOFlmCUWathf7WosloknPVIcZU4aWxDKms4kWL
wBy2O0mqj6USvWNSvmv/pICZiExW7Rjnl6sAnZsJKatrj7DNlq7532gClg6jOoZMELrZ2aThKRme
Q+fyBn9MwW+ufyTDQR9J19E+KRhI8CZLWM3WZfXGJcSbTAGqfKPRJ2ymRanyzHnHEolrjOev+Mop
/Irsr+dMq9yz4V09Fy6N5/q8O5s66BZi5moQTZn0f/j7ZVD6Afogp8MU1wfvg/fTJuziq798/CwK
iBmIA1HfKe05ZHfpWTtI0YuQiomoqLD9JCL7YxobcAQ2vun2MDCdmIcNIxBU+KzpRlPYs/dYEcJi
j+jRZhk714d9Mqx0oh16Eip/2r5hvUFF01O/xnOSXhrXx2CgeQULheNdudZJ49K6XZCFVMh1Q7Kf
OUhk3GwsDT2S62r7ieWBiQAzrkAZVvcUXRgUKdyaR138BkW5qhBoiIHTGzMgav1iq4zYWp+he5ZC
rAwKujQ31hRPpE4sIrb5Bj9T5m+BxLpjnLLmp0agx36bPVN+aswtXgw+WtS0cDWGFbDoZc68S1Vo
3QJgHVNxdhhU/LeVg21We/vEEoS0HnXSsqO/wjW3Q5edFa+9KkN3yT1nmaJWbIkZtJpv8ME+SeCp
M116lGhaDbeiaQ5mlK6hrhzGdNzOnNUWa7CT5xvZoQxbtjTOoRJeRMd6HtEmUEbFoO4W7b0ChkNy
7NR3+5gATJlT4smDSrBhUv3GtfxwSv1BkoHEKYus7EB8HOv51wRFXfiI5oTxRSs12oVojZ5H0dWl
l6NVoqGJd6Ng7JSM2zBF8ShvBee4cpa9uoLMsPEkhB8mxSGGygjhc4w9oYYKJg0bUeeNdfqmpxPq
N4r2inQA8UTS/lnsTzUnZm1UsYLnoWDSUprojbSNXl0JlkK//6LCLGc7FVXEUs8ZMD3cFmTOPPjR
xdF4VLElYc/oYjS97U0Uzr2dgXgaU08NTaqejS+lOYIE0TaWwj1rBQ9GWgBx81Ot3gLGlkjyHdYx
fYgWhwXDrG5OLRzYI+C1E79v6fRAbPe6C1cra+S7KD3KGvQrgpyPYrwQrktPJBiHJ5j2jXw/e5Dh
Iga6t0seTZ88srg5ZInqjxrTOsqvtJ6AFSpnPZweKYEkk4pYbTrz4vHCFZEALsB6tvlJBGQ02o0Z
p1EU+3JwtyMUOROpU+ERd4CAxOZWKjfwXZTuDKt2+rCN85SlGz3TV0ni29Nr3qSrlNm1opxKl5RR
92yiXWR+agR/AieBSwUxjRuWbimnBo0R0aedtfaUfRH88sISi7FAJdZAdkPqVXXl0RRfffpsuqel
3zmWg8Zi+Yj+VH3qtnOO8x9IdGtZc7hHr2by5sHn8tp0OTcl7jit0EsZVIhOifZFmRtxjDERaMxz
3De7WUFlM61IIqQojrdTEBiyIttPJTig/JU+fF7hLpN0QIHEvCQhjowxo6FTZoJEJvuzst4qWl/4
7cs2b9alcsyEtuB3Fvqvqb46FjFqMv1CXsDA7rcs/zDPY3LlRqsOLVOANju1JmDwXP3tNO0bIUPB
Ye1JMLDpNbXDVY1aw6pnnI+7b+dKn6dFnYT0jYolZ7yOar6bUANgVh6E9z+Ozms5UiQLw09EBD7h
thzlvZNuCLUM3nuefj7mZjc2ZrZbqoLMc35LDaLNnU9YxkgqhZW2V41nvUS/V8xjQ/9nIKmOTfOY
99E5q92bNPH8Fr5hIwkoiwi46WsSTag6pe5Uzg4K02XnZytalo+aB5jbrt38/52sg7QAy+zQInIN
6m5HGQz8TnBwdfcvkISjByMA3BA9ogo1sR+vUx2/o/GbNNFccE2NLSw8QJiw6TWgPLWhITwZ6JhA
i568dSlbFmN9TFHfg7IOBDgkxoMkLBfcSonPg/svIjNZwJB5HB5IBMb8WXKBMHATtAxWa/lfQbgy
qpNPir0BEpCAanR7QwDWoTKN9X5lQp/gAALfc8HVU2xmijNIJvkw9ONVuP7kdHhQNuBfeszWaAfM
m4c1zAjpaeofEfQERng1t7Zw/AeZ51yG9bD4OmXoycQYDyy9geGuQtBTtF8eQZKKQQOKadIwoMIR
4I1PBdBgrm4iUQbO6DMhkmatTVJzpjse12U3hh+lrH6xliizwqR+BJX2Si/VK+bxCc+F/mHvsHKf
qRUdUAPAaqQbPxiOyTP7R5BurF/7FQn4i0A6y2V3qzLtkPQ8eHnFNZxn+yQcTjoBoEQB0Od416QX
/b1S8tF6P+hqG1LQ63WeQK2HjiV9aNaJh3cgdpwuGtXalTJpYIDQTBamt2fu8Qus5OjJRB2i498q
9iNPrnZT8A2wCrtbKTw2vb0OeZNUm5c83sdsBFis6DrA1T/ioAEWJNqI+mfMiMQ+RSSNNjYzPyFg
1jcmgFT/05Kv0F8H7qdqXSKS3jEMQHfBMuEQI3a6I2sm7F8D4TjluUdlItMsNmUCKhjlLBd1rYCa
EjZMIalImgxghqLLd6mtA9+MNXLe+KFUndJPPlBiBK3x0x05t7HConck4nrWVEfDP9OgW2B/N0El
FEL7rFWovwd72yTVXm4V3oBxHgzox8kdQgJl2lgRStSUkM94NC1gZ4FyP4Y4p3PWT28EBtws3jgP
yx4JIo7OHOBG+zxey3wDWvMweq+eQNzpTZ0GYICt6dmuvgtk/oR1kmvFLxQQy5TQ7qLQroUczxur
PbyKohIVYtdLozzjKqhGF6r2B7wq7Z8M2T1aew2peNdM5PiyarcJ6JZVSC+bK7t0OfFb/CPDqgdo
1iuaf9zHRI4Y8ejEkBgemdlDozw9Td0QNXXDlKZ7T63/9kbqc5hzU4nKOLxjDeYnt0MJJvVIO7Vo
VWKrs7Tm7tYIE2D6MoIjfWokbEEgZrjwaVdI715ifsI6qLiTwDsOXf09EBw9FmRsgMGh+SFnivAf
axENJa+cvoxbuj1R1+jZrkP6637Z5jci4eRVFddCfWf1s2WASKJmVVQx4efsxC5Rln60EIDOtenz
tvJi1ee8QyUzYlr4E0ZOLqc9DwjIFicvQeuElUjCJEM0RKWRUYTkO8feQ9wF8VfA+PnSNpgVnYEd
uRgeZvhqKa7OVGoA0ArEJzKEnZ5LOOAbIi7Upx4h/eq5G73qkdN6MW7z5K4PaFpB+rvh3OmvhloS
Pth6DByJBGFqTWhHpesnk3ZlR0Guz9+bFKt0Uv2/Q/Ko5VUMDoZ0ZoCIsZtbUF81/ZFZ+y4gStNH
wsKAEbR3sCIp+qusntixZm4SwtuFPz5vsk7Nsdcs9eyjl5aJ8jKQQMuvArQ6xzQCkKa116BpnYRU
4FhLrsI31hoUnd1sXXlNNoU3fGjx3kCMZVXxWlc7OObok3+Gat6xCR9aT8agKTAjBuBtwqcZ/Jbc
0xXUqN48U4RazV4vH7QTypBqeXGLPXVmki5ulUv2xvm5WZ2/nXZ2LZcUncy+XxCBZ/7o5dlacL0u
rr/Qj7NoHs+upGksrmRfz3z+a7bawJTzj+6bF82X836+Op3xly6cdOaM8+vHHMXDs1/uKRda6gsn
2Ohn60xOKf+XnsDCGTl4czS2m35uzl7k0c2mn2a/vN2G2WzT82fwh56Lxev1Uc9++9nZ0Wdfx6/t
cT7MjtfZJphtztfv8xmd/Gw2386dszM7prPlfbP53c+3M36MfEbExNf2bzvM1pfb/G87/aUWf4t9
wFS55Dae8YdOf/EvN+sSAfI6cCJHWk6/Ib/2xuE/vvfLuTE/urPjVzjbPhQC+17hCyKkJyU1XBLs
3OMp6p65/8HjK4xDbV3C5OAJeSlxVgUIDkU/7UsZJ529HlXrMbkUohFzHKh4ggwOcMuMg6URqvxr
lO3h/YtNiRfnXaY/nWlT6ARXViiAbpCR4VhkUFfgOhYBqdSC6xYzACkTGOEIoyVg1Z6H0i1MjwH6
JoUGOo3ELFvhN/XfOIw5tgkXJSgEOi5Oj5WQ4An1uyi6XamAFKg0WMr+wDrM3ko225KldVTiB775
XYY6EnJ3QLAXy+q268kX8Lx5Se2FTZh9XFpYwCjM0Es8YNRednr/HdTb0JQXMpdCY3wzQxIyhoGC
q6E99oTtyTlkSrPxKOhqfSS5taNm3Jg0V1mxfI3BHZV+Mg3ZyClK+yXZ3UJeNVxB7siQAmSKGrlr
EVAQlTAqp7K+1oMLrJ4s2NX2Ll6jQnna8j3+a/vPIvyswk/K8/xAnzfl22pm+yH8LOyvKP2Q0TDm
1bnGC034PrvPrchoT7ooydoILoNys5SbL+7kt6jSt+w/rfQh5EdgPU315XsfLEJ8sqH1URSfPfhC
c6DtLfY+hPKVNR8UWJeQ6sbFRftceb8RdI/+A4FMHaUSwBUz6v6mxdlzndz/7f3fpjub9UaCcddU
SJzKI4GJ/dt9SP6lrVcjgvpkNKYBkgGPUCfLIYK2CjddxhT5fwKo7VjE/6TKOWVgEOMtJjI/xWiY
UH4AVDJoS7rbkFiLR3XrxwPwEo/gxi6W4nN4jNtmVS5Rd1/upMmpF6qGNUJJY0iNuyKcOL3nDVrW
D5VUNsNpqHnt58ypzY1Tr0H/mq2QPy2U5XLwF3MIGMwORKcudzuznKNqlG6kqrokRyI42bbljQj2
qvixUdWpKSvwt5V9Z3d0Sxqe+Y2RYtRywmjpRR96/+P7v22IppiQg60f/lBtRBR2HF4zjPzl1fY5
9X7V9i+PvvlZpP5CbZ0NlRx+uP/bdADq58Yp3ydf7Qb1W8A8wU9kkzFybffZV/IVQHyf4FlcR942
rPsb+OdN/QvG9TI21gP0jRyLh7IRPwD+jPDg9buL+AHWrBmONqi0EWGjdqIZljkffu1lcvO65SE9
Gn/kOZg794sXwE0ofZvhZQE8P7QH1g/ky109x2U//vK/cCO1U0Miw/SsOreOisogucVUfGzo1UyX
Jr2SK/93UP6paL6Cn/hzsLZJdwbCJikLO8mPbH4K8rERnoyz1DppySkaDwyBiAeFe4U6nLLXrI82
+8rGhXdriy9ElDD1PtlhxkIttvhdWof7ZSyfTGodkrvuFBdHV130CRXzH4m0HRikCENBvog0wn+H
+iVPXrL5XZffqvndFfeGX5ZJz/uKfGIGUS0xcS+jl9TumuaLWxgewHAk7SpvFc4KFEW/gfpVh4ve
ZtAEVppTd9ir/yB9S4iMiqCMZ2o/TPM9Ym033kDQfXXvjDvETVCBiwBYkS+3RHYAsSPVW/ChENtP
NqkJ23Yu+V9N8S3/NcUxpxYwfHnZEaJaKd9MtN6pppRlHTcHwj1N6IHTMAHA17R8x2JTPnD8rrJq
njr9gzKtBS8Gx7pH+eWf/ImgAgR7hp6iXCibCpYRu/ssf2eI8igmrecqixmOT5m+nnlw9L6Ub4G+
ngvdpa1nh2p3tNfs4KOxTGC96gnk+FlayapAC3MkJNZaJ+xjGx6IiAizihCSvcKsSlhJvWbkyn7G
JxuU8ZfRzJk5ylclH+tqFlQUjpJFQbjWgjyRHza26EdkO6KO841Bt09RI1wX20psx2HbiG2rvwxV
XkECFCl2vBIbCqdsZLxrzlyJLMCCZURFubDTUP350l6WDsSqM8z+K3X12An0sclj9DmuOfZN0kgb
pBI5Q1uGfsEk1qLs2APzRjpKW18nvr9NZogG7nZvgiUcvOYYWYz+BGqwnTAUVCWQ51esd6scmV0c
gCreZaDXnFoHCYNHHsHENN0C58aprj3iKpJlQfIj/BRaWDmWNuQhxAgZ/dGpkVG0eb2WB2LPvRCS
byswT6j2o52yIdFVkkTbpjC5Pf+cIEjIaRLHGIp/TMqyfAxZqt0T054S1usuAjo1u5FI3WFhaw+p
+S36+yhsmnIGxLfejAvwW4B/iGidD1ByLZm52PGTDiI6v9dyca+74jcvQ+c7kr6wFq8rcSIMpGJX
j6UzFmADS87gHjTk4mZ3lvRPJr6UDD+dEVcUgGN48zSwdSMl/ewlQo4Ve9uH95ZK+hKPvdGN4JQ0
uEYEl7E85PIZclILWA2LXWYQaZdhP+6V7IaL6x8iy74gTAJzkd4g5SeyGDNXAhCoFVvyUxaiJLgM
vBsqG/HTooYNCWXEVnj5VagopZv5Jo4C6okA3hUbIjG3FEwtrOru3jAIUfsAKF7VhCerrb4taUMu
ouqsee6NzFo/IBMhiSAboRJynzcDSeWQrSX724DXxwyR4x2RUqprI8JvlbPI3q01Ih5ghwyzTZ/c
G1wURPG+i0er10c1j1Z6TlFN6E0l8ojmiQ0n4YTIY4yr/leuHAW/qwWUIFynJMDCw6tWu07qtpvY
t9Y9KuqxhDrEaq//ZPYNHgJBYVDve0ojqeWZuxweLtVyhq47WthBwS35kKGQTO8KUIOvYYY7oP6M
F2JYiXshUvJKVsPAZPaAmifqwSScogCjxjPDUMj1CJj2UEGfJh6W9USXE5oHEP8/BaN7oP8lEYn6
jEuJiUDljsSa5WmmYIVF6NG75CZ8ZxykOgrBgNpKC9ipAhNrBWc0FbpIFtBYPQuKHu2q2Q+UKIbD
T9zBwkVKtSdwNNPNp9+QOtfRI9Qkx2HqNW2lVZYhKKYPzc/XdhZiFG/OLhcemJOyGTO6XJPJwOd+
1hY6J7RlXvgntRqRpuD4lot9sgOafqdMxSGnUpnxtPdbZOckIdQcMOKWEhugwhPIsHCJfU3GcCUx
6KrJNe/7JbgTGpEY2II/xoQW5nBGGJysc/BSv/ZWGgqMtMLF3mgo2c1dbs6wESzwtoB3uI27lHht
M5o0+n99/R0QgDiE+wz+xSSjX1DH1C4nIYcYPoWZUGljzy2PTJa3gdYlnEZCzAJZ+0OBKfDHP91c
hGy5qlchvPo0J7CjTBYDiemEErgHjwxIhfLVU5h/BZNiAHGJbK1iI0dcx/uY3q2BQC4Vgf7oqD+F
TW/IcyqPN7yViFBZd7+los77ZhLWw1vbW4Rz6LWdEDOBQHJKxHvardvsbCrNBHgsBo/uuh7hQqXP
CrquBD6pStlLvMFZvM/1z6TGqjG8I/EvtwaUkmvfI8ZpUCkNprZOfRPnuVBgCAiLcAZ4tDqTSfb1
lj1/V9GFD7uqj2F+ruIvi0CVmBK2OuH1r2aK0m4q6uI8tJ91dA04UQxWeviYJsHwB6gUSRTQAh1V
cTkXHBqRjkYWp3T0HDOW8LRz+nHaCgHEf0W0q4MnAqcUU5I6kLsByOg32xR5p1q9pfa71bYaxl4F
IgT0EuG7RRfM2UVSIaN5b4ytXxJVG9zx+mza+t7pXCUmyksxKXDxdcdojG49Udjoc5cVZBNgkqm9
QpmkAJJAgpH0cSAhPnb1UeK0bfyDrd+qCd5aJyOdQFTU2M9c2GA7RNspb7TzB5uWcaB+jWSP2v7o
tB1VZ71It8hnNobgfRyYQUGIMPLsNGGebdLfhD3MZTUgYxunWIU+2iCnCP9v0q5KhKst1V5DfQrQ
y5tWwy1ILm+9kBG8VPKDeSncD/6lNv+68YKIdTn1zjDSxvYUtruR/ZxXVOL9J3KcMFb6b3WKnkGs
bSeKJScWB7JKULifSpCkWdKhADB0ZCIni02ykjgxOnUtLHBhAVebqj9SxjPcJQthIE8H6DEytBdo
C0t609KcJB+8uEP76Kb2kdy8uum5zfx9IlCWFs1c2NThJDbWw2qWotgYGG0UL3gKgTDZdnxo3YqM
vJJyWCPl5mkkHKA5SGPvOk1uO1X3hcZzhiiibOZ1KT/SAL6hZmM3i6Vqu4xS04XdLC300xWPsotN
c7IWKJ6BTh4EcTtpzF0Sr9xwlRrGojBuis07CGcyuvnKQsAwYGc2Q8qQknRTd++sr3Ylgr4xXxua
i3wGzscEaRJEm/nZdjric1pBKQErITkwDNn6UWqR/W9sdasHV63au+l+hHixrhRkoszaS7hWZ4Lv
W002CAjbBinaafD2bbLVe3QXxJVkX8Q0LwVQQI3GLEAdPYkVuHYIdKG/HNEuUvvOhhhQg6XZGHsD
S81UtaJZLXdl7OSJuiOJ6TJoEs0hc4vJVi3fklw/mqh89JQOMMTMwgyj0pQvmDKDqo+mzpcBrRiR
Rb91eMOgP/XyklCibxXk8knPAM7b2ysHzdCOnQYBoX40gXGocCOizVykh3J6qomK7C74DLC8I5Oy
HbMtH6GVXWTYKdc/VqAdlFq6nc1mODFC32aAusleBVgx7fgDiiLih6HuspLpBug7Rpt6TQYSeFu+
xsELvs1NlUw3BAF2iNObpthYACOaTO1KDUhsL8rUPLUoACrmY4PyEgMJOz52enQRqUozmUwhnWdZ
sFBTNWRzi4XJTxokR9lLKaABF67DYjUlVY8a8jiZQvTmG0nLovIfobus5HQTTY82umM1UVeG//ZI
+0CRozEjTTBzG7SzIlgl6TszHwwJPq4JE5vSppEl7HwnFWqltZRdDV89mIg9BwKkCCULyXzZD9D6
VFPhI2Icrrmq8e2V7T86aKVAX1dwHgEvnldvLJSrWYQCNWvZq/CPg9YHMSqW5GxiwZmOVs3OMb4e
YkJ6DUrl4/FhG9uKcQQAvCWroqz2oNemLO9o/+UzbYIH5zMtNe/I4CvwHClQr7I+jYjDqtbf0yGO
9q4fyTcbt1AJ03vbk78byvZlsj3IqPMCjjujqXZuE55HofxNE7cbWYRigGZvA4pRKPeFUAAATRpp
3qHmCFUJV8VTwVJHmYWXXjOGXr0AfJojgSWvG+LfB43JjxbRGBqqkDra4XBl+4K2TM+EjCxsEtvE
jt7krnsCtVHWwFH9q6BLUcRNxVTt8cBN9cuItGdectWsT0X/NHh8W8K5hilQrEK7Gd6ntlq30/E5
93P2oLg6TTooBV1PChei8M4IAw78mJJrZ3xwJ3nupWdCb1RGf5NoN/Tf+MhwRlpj7hT0oeY1CfnS
zLBwEldHO76H1ITDyC+slh5v49RTpPO/KiZAs2iBrulblCwECzAnCiS+EbmSYpnG01M9TT1xH9AL
9AQ8Z3chQ+4uFfsoxY0t+YvUNQ5RTJ8vOZIW022ESNPy5WVZa6Q3fcUKosab5+289ojcJhigs+le
z6ytPbBiNVcpunUNcYdAetlO6aot08yofHJ7hhxFUuH9Q2OfMLZpA0Sk9+25T898jQIBeYwwcwol
DxZJ/ATnL2mehk4gPm8arKLqAjRNouFNIWNj9FayLkG2k2lF8ZXFvSwt2xjluxKtqhCzEtnhVTfl
jVg8UfSLXSqUDqH2j59z2/h/DIBm2zOeE6UEbdkNuDSDmuMBvF2ytyQlEHnHC1F+Rmb5a7Thb+eO
jgBbamvgRipDxF018LEFb41S9YnUyWr045xbtkLdkR2p28KXT36rADwxDUN6xkL6JP1/KjGL5CmF
A2Udkl/sFiaZnFVN/Mip1XOkdcw7sVgptbvX+BSGIn0GUblFy0aj8Cxph6MgniHFRdxh8jIEytxi
n0wqdp9Zmoi4lMArbYNOAXH8KY7uobELI9Z5KV6aGtWMafqP7sJlrTfc+IjWMq4nccroGpQesv/P
Q22CC5AhVTH73aSxzMhh80koIKmENQosjbtkN7WSpiwLFrDA0B0ny0VUAftqwVwDmkYjhkwZse2C
atZCYtHBRCt9wraJkWSZI5dWRSmPsMI5fYsjHmRtNvVlUkVPAlX6KPDMJeZv3GJ9wbLvdQxXU09g
/VWa6tZgCwxMdRMSGJTDPHE++QmCU/wjYUJwaaHvRWssEX+iHsoXsmvuNIVUjeGRsbdKvNBsQh9o
WpbJFDFDTBvrlM7QWqL8jXwmYdb3ut7H/af6jV5fzy9J8EX8V3Hqk2+BzoubuUiubtPhO1pI7JYU
3beEehQtGrHs3cNqdZDHXvFidUdYsPfTbyEfUt5mIV9E9R0Mf3m/bGmTMI0UXQf2aHMetsu+XBfq
F/SjV3+ZaGmqCJfsCMnuLcM2dvC5pI3nIEzODZIVumiuIjAWHKUh3tZiqLEwIwQw3/8Ld2GFu6T7
qwAEG23jN+8m/LN9XhDCft98w3G1Bt3ljQQtgzqiQjKAigsB51W6rPcoOlXffWl+SB/ugRVDEPWh
GNm1oEFGGyl9QglU0WLh28wF63QKwcBzrWYAkuan7t+J4sjHM60CmGABMhXMcbxwNFbZEuTFOM9Z
yDxl+A7AIaDp52VX8pEwvdCzEEFry8ieUGxE9dfkTakQX09zIFLyiXKPUpyHwAPtRYZUyS36xAHP
VSlmBoudokJ208X7ZGelbNKuAnzm2h+5wo2/TdH+mgwDZcLF3OKLkkZHjqKFgfIq/ZmyJJLqW3bl
mc+pLJ+xQBPcwmVM3JKrAlEj3vGCeU7i/5QFR52j07libo7XQty8cfzwRb/zeAuScJ2RIGMw0nQH
IQtEkzXznmTRsz2QksQL3DcAp6Z4jd0aFGcqEZkT7Au38YqIPgwFhhOqpV5E8O4SyX92Mk5YyyCm
Lk7Wcseiqukqg1S2KgiYqUqUhkQpo4CTsLpFhOYZcbYTBdUKhY8CNrj66VN2H6zKkfspsnPi2XtL
/tFBQaJxVxtUNUTVHThiriHaTAib80nVtzsSX6DpcVRORmZF9rYFKFs/rcwjDirk5G7NqhRWaPLR
GhJMypiSECwPylaKN2W0XvBgA8/JNVOK31RrKc1xSXchahUBu9/tOjMheXFNSyod6OeEvAwcjhnH
rajngskEIaETVgz1SQ8tU/7LddORPXjroPwIScuRGe/zglFq2HXji5icpccUCGcWeDSJwTRFU+sv
EoOpHNHYFuTqcRYsCN4I+Z6ocahTYm4KNIzau2IzlQqsOx20pH9MxYoHbd5IZAvZ55Gm2uFsTVkn
LUlCGfclZzPimFGhhYPQjN6Fn47Aw7L8GGvWbszVaxeMOZYclD90ZUlSdCkV+yRNvI8/vtKpRDTj
X6qQfDeydfXqd+oNJ3fQV1ITz9FeL8bM2HWE81lNt1EqwUe1aWJIHJMA8BgeHINRpwEiNIcRrFdx
8VAHGksHCuVPX6BhQqtRG9a2a8aLT71xFWzDOHG8DLaXzL5zDPPYStonFCFtIejOps9G5SbJWtDl
4JiwU2RoyjKT2ldb4OnyNvGAlAALha8vKMY6xoSpzurqL6m7Ba43h5aKTaTdIvylFEHp7FLy9HmF
jjcgAE/eQLPGdGgzTpdgB1WbkgEF9xlEjpEIx2KiylR40XSmVB7fOZj1s4/psKY23SOwNeijVe5S
PRAnO8Miq1XDJqpXqKVUtNA+OIryUdIxTVts3++98q0oh1S66bzdqdUtpbLbS9iWBwC+KbGsQE6q
qsUuUn5NVtRCMLmmxx7S0OOU0DF/1NSmNGpxNAZCd4vnWP8b2ntOeWXyy6/tj+RRz8foovt/gMnY
ynXaKeixzZuzjFS5649EbdGqB0GhCYJDQ6J4MepKfGidttQB3FyJjyHgviQBth0FU6SMm5oGeOoF
1cQ768qNbET0E6rHTMhAFOOZodLxUkLMte2balyVsJXSPE38qhqlTHUvmxs5lZ8W/jSJs4tSylhD
fUPsgp+eZfBH0T4ZzyNqbeT0U/DdqMbD4JSqAp7hqQMJQ0M+9zmINPdVSrcUZg1kfVqDcMYc+6dv
6z8F6bddRqqmF8aORscHwpBKGOsQz2WhfCEuEpXFyBbffBc2irT2ZIvWsJxvsHGzUNZE8dbfnXQo
885RYFDgto+SfBtJnylzcMwUI7eqr+1gU2oDMtyH5MobIvZOicsgFKGrgI80AJdgNzuGJCP86zKJ
msySI8+iErbYksjv8ARaYJm+rWwioqWsNr648Anp9K1wELWQlS2d9iYF2dpR0untJlJyENjLMIWF
1IeBF8vMMhOkXFWfTJD7GuNGMOo7nwxVGVN1G/ZwW91heMoioW4rnj5R/g13NV01dkLwOjuMay3F
QLIOhrbKl7YNbjITq7GMZsXjuyFQCxR0U4affkMsK+MrNMDSiIhFmKAWvpcRIi3y1iw8LX219R/D
PxyEvjAUZmtXvLuOMDkYxq60cMmIBQKBRShL0CKvMhjYPlEyDLgDYZ86woxKTuZoTHd5MZyidrip
hb+GTFjZaX9JORziCkn8OgFW962Tb11aT15A8deM23jz8bOJbYlwe2YWz4TYc2IGMM3mi0Kyj/ZY
4n4IuB6sHVIfCsYoaHEJgsr7naRI8HX10tI+gk76pQueWrLqnqAWbUxCT9CoC46dqHto3W60y3nq
4tYn+seVBAEbhDbyMva24FChLpRzm3xEiQObmjLynuRno7iLVpcJTWI0BKyrpIrYYH9WoC/FfD11
f9tqxoaGZS77E12/6rATY1Ovyr19G4zHtI9r6tO0ulmDwKuzNCTK7xiw3UqelsbbwLAwVGx7EGns
YCZVYr6cnuB2WAtQIi8myT1CgA4cHdlGc2SYzLG8WbRUTi63AKq57EGTPL55DKte/EqBxvKNC1MX
BgSGM45Tx7dRwbsm74PdWbOo3lD11SjUzt5Lo1+H0+R5bJFh5sVB1Bfy1+uWZJp5YC1Nb92g+zaR
ULGCm+FTR4Yd8XVSpjBFUMZMZiDY9GkRPctzow4r19/EpFjlf/Xwi+6YSuSYkcOwc8dAjRUUf6H8
O6lyiRdc5qqPAjFctp3JjcoH0R/Bo0e5WrSWupJjfdV7d2TUC7tutoWQ5wEgoRmWYIbdUUdiz9bd
fOndQ992nkXBsnvHkjzzuBJMVvOh32CPkFCuTaBPEnNBY8NKuBXyyt6wEtEZAI4MnzX5eBLOvUnd
FmhXg9N6IJiI/6WyadBSuPLscVXkhFVIhaMx9KoSoaHZsu3DbSokIKF6ymI9p0TC2c82H0GgYgek
OWeA5CrCB1z7lwESWiYpj+pPJavPfbmKsx/ijucR+wPX85WsSBIOjH0JCJFnmACTswRMHjCAgsqt
NPKeGvegyMhTSJ9CdODmGOVN2i/ae48Vh7tzTSTIJgEZC/XB0THIJdp3ZhN2GzipeRiSj1ojaZWd
T66GJd/jrADfq/+N0lurgrNskNQP6IHPriq994iEIfDKRed0pHGE7Vb3DiKWkeKWjoxFJKIPKYpQ
NcsHrSCGtnJBz3IYkVL+p1PwCA10KYzsi6cSi0TWoJ2x3qTQJsSXBD1bqlwcBjrHUHeDBqZXI5HO
cUmLLl8x0wv9uVNEyaohjBkF2cEfJnc5iy2xSqpyqjoSYnUEngBSjJcpyDWhibvJlg1svtAYhTKi
aAJv1SsIXySq5VUyO8Kt3Z9zJBjsSEgJkUkiz/Kr/9Mqy1a75Fq4KoJuheEGGRti2hj7Nb1zMnIf
5eiPCvDYx/A7cRBag6Ae2jDollriHZSounbYsEedqJXOB5LFcjmTQvkaVAEP37gO2HystF50BFEW
+HNTx65Ip9YBAI3fHpIKFg6b1QJJ4dyDNhYoiuAnJO4CwEe0nRl7hBn94eJcWWg7FbznHgoYnQ9T
N6bM5Hqjpfw+sXIvcI9HqHi6IjioMEAVYdr5gEbK+jdJ0OlB1VjyRGcfdfFCIT0h6dh4iHda8bDI
OK1M7oO2asHa31H6E6PKRsa17JA1/bhUIkxCs7ceU62hw1XBSGlgshXoRJefp2QFg+tjQPslJfKB
WtJFHLnbLv8ZfG/voRHqzJCw/z9bu4SITaD/0a5fDeYZiaJv7sm6uEI6z6cQprTs5hO5nEnavIiw
BBJlRbGaa5OsWq7AEkcTl2p9TRv6l3pufO55xeSMghib0FslVFYjH3LbPCcgVxBbPc02rrIwnNEc
1iFml5JcCJ14oozcsZD8K3eSKUCXNlfQWpnIHvIC8FPQ8kwKXOnNsbViFx7JIsz3GVt8SSUJNRpF
9yTJCiitci8+1wRWcUEYKKCARheBGzyaHsGNam5BgGIVmVm2kANAE7ICK5zmlXkyQpOeVtzu8i3o
xo0N11SCOBNXPorg1Aw3U/v1UeEYxHiUbr1StrYUf1JSMW8zVCEgptlPjwI5ow/IDSWmYkZSiV2c
ahZ50OYto6j/jKeIjIT6S4b7wV0CtPVYmFBYpOZH2Q5LRfolxWWhywPoCZeudCvH0MkwotlEeUcv
FqZMqmFuNjwsSEDD5tnQN+JgBw98oFwHLxB0JtkYIXYu+nH9mszPJls1lCjLLZAPO378bHRE7TyU
VX7N2QmmaCR3oBWRfrOGFddHY8igiZaLxaNGxnrMwZwmQC9RE1IH6NJlvcrTS8393jBgYkQXLgD6
hP3wnTZHLoEhqxco46cEkUne1AomGF4ovGbW5AiQv7nC+QEIr8J32E2ZChE/Uwy3Sak51yreTa9D
/mCaZHtGB8gVN99XWQBt1Do+3kRyzKRL3gDg58vJy03F0UxhqKzbbcTYgVc/cyGxQC9pIODLN5yS
s98L8rWkOBhvFmzmSGJyppFiRhG27eYzkEQG7p7gLYKTsO0peFq9kCt3COYNGlArO+ERBD7QEe+5
o7/SewRaqxH8spOZRkk6idVJMvWSTH1h9alDaArvP3/C+OmpeyZFRFPyIW64ukHZmHRhJv+NBam/
OmVXSNzTcZ+R8Wyxnlfen5zwhpfXtvmTkRhkqrQNGDZ7FnUl5wi01K2EsSEKd2QXj8g3M5Smk7Ev
tD8Vb0fX+UpiKS1oW0Tuw+Q1uZMDpMVKwtqR7KeoDlcVAPHTQJQuwQawepDvw3a/0G0wNvnPDbvr
B6G5cwOARxJoxxECVgLDCVpE1/QhUXtqYPc+lJFGbgVisojv0uKnqbLPbHhN36YWH1nx51MaQqU0
617TNmAfMJ8FBIv5H0nnsdw4kkXRL0IEvNmK3ouiKFHaICSVBJswCY+vn5M9q4np6KhmkUDmM/ee
65DzwDHH5kLP37BiDVAS/OanJcEE2oYPupqrgTwHQiKfAy7+Wn8PU2jyXPNzsFJXCasAU3wytiv4
2/CXW6oOsQ2rhWFi+Q5q1BRls/KKf1b0oXN08A03kDztqxOsIZ5GLparCD163G+QEGUBMwLEVUnw
GRS/Dc+taaj9WrBtaC05CXhxI4AUPBWsjPjjGcdjwW71Hw/2cvRi0juze/f5mdTh5lBYdNavxqOA
Cw42orHpZws85oLZ7i4nipFXiw6JleDIcV/wstm6sWhcf6WzsJyIJEMK0Amm3QFAlPHPC1aqWAHW
9TSCBI5oE2syMoJ2Y8Xjs+Fc4X7y9jJ9mOPjyLKHJcJ6sH9aZKHs3wRavCA4a5a24VGJ+Gpt5pIN
BkJV9/htvII2/w4WbDGyKtbC6tI02a2qTR7OD4vKxADpVioSFCLhJrWee386qTm4njBbmqY3Bhy4
5NBkGOayLuIDWljDYswOijxiuAZm59hjPhg5AJj7hO7NIkLLwXhYw+nUnOaQwMo1feozrxS7bFoX
gteZpfiTbpYXYer32uwR4HhcIuVmHKaPKCcAVY3ya4PYeKCQMXXUhC6rbnWgHjQ9Oi++FYnlEBZn
TSD/tKd13yyb4GH42cbFfZ4hzxlsXLIVAxl4t+idSwRDSosJZJbXu7avQULums9UNKHlzK465TjS
pw0i6hyagXmVA923C782wLMgBfZKijmDmmzuyXYjiiIxeO8o4PAc43zKc8U0QQJA4cJ2U80mOdCk
j9THYIVa7Sc33I+6sesa4qeLCuGa3JEOTvtuMnMkSDjLxd4rkUcSnNqqbJuedVV37WN83R4LvFb8
H/aRAPvg1SjYXWhhekmHhwSDNhmfY29u/d5fa1Xw2mCm095x7EPa4dzx+ZPHraPdO5+9lV68k2nu
UrBXzn1EdylI/KJZvjQA5rqNAUywCzsmGL8KUMXhyUB8bsXaHcjzGpie2HV7dKrkDhlRWuaXaaCW
FZRKEBnZKmdYJ9hUe98x2P7GIxeGGkMChGgol7z0BMPs4vQsm9MCP1z4UbbdU13/TeOy8fgKmC/b
Q7RnIPoaDnKt0DwEuIMzcihONDVgN3n1yH87Jt57ynybx3XU62Wd2Jv/AAdae4ojLFUWdtXfgZ9D
r6fdzIrT1+XD7l/QxY9ZuHBwPaXweZtjRyqwabJzLbqzBmCvZqI8iYMp6aWOlVata2Az9XDpKT3w
5z06LgYXJbZPEEGBu4c15daVgOAc/xiYxX8Rcmq6QCNQ9Mwe04+5p2XU3hOXL5DWUFkZ2f81tUFG
8I+XvsSQFwZA3NFp0t4VoaJGdaioOb2HQBPBkruMebY7D6EQUTKwR4CdNCwnWwGbhwaEdXdT/Vls
0INvi1rSoK2V8pHS/UZdDANthnUI79APF6n9pkUaY7RocXLGFH8pL4lmgZPDWaW9T6S4u/Gp8vFF
E0JVUIvHFeM7/FjkU6DJZFoyUjlzav+nCAHsPesoYDP0uuskJk8Ra2yMY2Q4Gs6nh7p+NO9oOkDt
8kf27KzA/XpsWWTi3AcW1PNoqb8cc2tj39gd+8CJibo6bQCbdegAtIMT/riRe9VHbaMzQM4eppJX
8+/mQqJJMjZS+7LYX2c+QW8xW98OA1jxCPV326ZGhahX+c4Kt2SOqiIVDJjY2Ni8wEUTr2M9/NB0
byN1mxw9cnnppPmoMKJZ2NlbWzQHq2lUg55c0pbE8S4/B7wUIEyhXX4mKB0G1CRZ/Oga6qrqLLNg
ZYO/nMHb2dwCE5KbzvzTsm3tviQD3xW+DoU90w2ukBkefod0uIYcFQ89sVTGtm7H35r+MhqsLcva
lokOhehosfxiUsBql1JgYQTvcTavCtroBJVDP4Tr4r3SUHMVz4i8MEciyBEumARHvkY5V6tjZfkC
5unM0BpWHnvYxmhXU958tyK4jMy6M2G/IM6qV4lLYLPDRx4U4kr6INnaU5cUZ2Fbl5KFRKMby4rP
nmImy9KeyI1nowuPplIAuyCX/J5+RIeqPnrgJr5dwN1tCzQl1bYJ9rYeGY2L4aS2zPWQfPqywQmx
Ep4Gm58vRiOlhqUQptdVlSDOKnqTHEMk47p8AbrM+IvvNW7OTfWqvpW8IxhCYzcU6e4eDgeIMcxP
ruB+dHYlKwiCwHaerj9jWPkarY5u3t66QbAviCL3y3Kd9CT1xeG3ZtUr5BYD+pPAcGBGMFYL66sq
UQLSpNw63GSok9Sq478fUQznsSeMMqoOeuRsNkY2faQhKuHi2WuNrTaLlVVYrw1tphayEgBX0CLq
cEkNQEh6Fd4d6js7t785RNZesolnEuW7z4lRf+jtwwt08l6c8xBHJzPEUlmUe6HTXusRw+F41WKX
MNoRddlw1xq2LNm5YC9rUhOx/6UfFNS59wIuahG5cOlVY75vsp33qDQuWIgsev5S4HoOxAPSIOSv
WWKdtmbqq0dp4bXlT5q5sGsQjKK1NnIADgjZYdQYUXnQID4diQzRomoKWIs0zraJ9g4yB48rJHvr
6G/pTcgLI08gBTiU9zFFvrG0+kk9xghFpKI+RBCxniuWzQPdMsR27LjFetYG5NyI2BywODCsQ2vh
6tS9073CK1QbhAV1bKqZYTt8O1yBWRQuRHYPLTyZqrdGJ6zbwC3ZGckpfGkFXE4KMpPhYF2kMDoh
JzUDSzJYWGP2NVFLuYG/wpIXQxHXXJ/ehrBKlBgRj5020L7RD2dYvZBuoiCNQZRUkHRilDsaD6tl
nKIG03T4KyNAQgUmxZNngwHEbOB4OJ3HHMxI1P/1Um2F7oUKtipm2vd0pRY/aphCuBmj4x8VgJZB
NAgpuAlXEM4hr66GaVEyerC1IPpcW2hQqU8exMiEINcWO/qMdZ/PpxY2BM3UboT4VvLLzLkBRmXc
Mqrnu1w7dDi2c7FDtIkUug4BAz53ybHvtb2TlR9WUD4j81woxaUdta9R9uwoWiOojiTZNODYyhgB
vXO2xjezaWAh3obg7klm9FfjpVkGxqtS/1c+tgbcaizqli0yep1EowL7bMst5PmHxusQAqDTwtRd
KAiNMNZ5j+2+RajuhyeKMFPIb70wKCFsIh6RdFslXhJhruCKfZUYvr3Kes0lfRFFah70i2zQaOgg
mQdUuaAd7WtDCt5E2hoKokZuS8mqdu62szy38AXtgnTMrZFnaPLlAb0dWRkfJm1nGr418pKoxGDH
WGKiD4FoFLl5UBljDjpUzT30WUs3J3YCZ5oFei3V8fCSIojtuB0N/jHJTgm/dvwcuRChRf4XMa1o
E5xPw5c7vSu4m1fvag6WufGXXsDtGmnbmB/U+M8skp5EFUCvQLMfxPsScbGbdqt0jE9FcQZrv/cy
dXRzxMs+UR/nuSBYgcDasz4V+27gvWXMw3tEDJG3ah0PKB8mvoDgttSCSkmTn7OcnAYgxzY9kOm/
On0Gj6ZjhjJeokqyNgKIi8zODq/5bG7ZCVjh1qQs9QAjDHr3URbpOroZnrluMH942VumYOUu+3Yr
v6Q6kTvmlnUnZTCrF4/dt5TWv4BJDdBLP32tm2hrsxSe7flqBxH0oHLTg4QpxIftGodwQPkMpw4o
IzUB8yFtabFDieOOCQn6I/FX9OUlFeK7ydE487hmefNSCG9rKsIdeZK9ucMLuQYtxYLbLa9VBjzU
a09E8y3xw1gJyZsT28GH3SArsAA6dYZ9r1oLRMYDwRzsHRxy+rJLxOJdT8x1kKDtajT/0bF6rmb/
1auRrzzHcIXc9FeBfw2XjLKmKH+9DrF/0MmLUZGVgiwj0Z0XRSojY4YemkmVtpbxRzuMiIljAjzu
k/le093wcbz01dPQe7aPzv2uEGExogaJEaMHdyB7/4NuhGv4afpQM5hUQ6xRPyJ18aaYHiK4O7zN
8PmE4bJWtVgBlzQ+7Oaif4n5hgS2yJpD8AlBEmlIfUgIJtDxA5kucn2y7mT/W1l0vX7yGqc3f36E
TP8NcPHDuAMi98SSFYlRQ3aYgQB6RpbCn10UDCTRrUXo2AvjGkSEHeRHOmGyaZedFb7ZdFL/bXIS
lkYExMU4xTQiJzGTphq/fY3koJQ79MCAfyCqOO+NgVSbAgziP3kf73mytWHd2pyKAfJ/GMKc++rX
O3KyNPJNV5RRkM0DRbIeI6KQzZvMcbywsytvPbu2ULX0+5AmfGZXWI1bYGRa9SmjvxAaaNtmrzl/
U0dnWqCLbeBCtsicY6TdI+9zIBkCZ9PSgM3EdoDNv3VzXSRzP+pP5jNJ8r2S+KFPW398A8kCluJs
6f+9EQ5uDEwScmyOQ+debdgxqMOJlMN1HvskV8LoSNEuZQaGzwe/2FMPFZ10h3vSyveIueOT0Jko
ImBKQ+YZSXHM6muJmsvzueeobuQvqhbH5wsgxXLmaZ+M8pW0hqszjqgi9IqUxo6ZPaGeXvJwCPNl
emkRROL4PAmYMgfvOxFsa+TEmjajngAfOiXfMxu2VuhoZSHKk2wd0OQ69L64hcp8zfTecamDx98c
yZ7wj6H56UPbYrci0mNfk9oEUtH6MPM9vapPnnThLwaIGTedI6jKXwIaw0isVc1o19sGFCwm1EQO
uxrHWtkBp8WnPIl9HbxxqFj9XR8fxkBQlAuHrlkFJttf4zfiOmwA8LBmtJColv7M+gtZKO1d3DJc
LNfpKDceulqf2ZZg3Br61cYYrZ0RJqCg8dZSFDr+u07cgzRJ64iWP5HhMJSg6gtYdzCDF1FGbKS8
ToQDOZ39b+Azmz+TbR3gADPPeoq/emL3Up7G8a1pH03xaRb+Jqm/IoRSc5MjSHD/FRHDOjcbrlA/
F1beX0RcnuY2Bmx16bLoVSbI5DUz+pvb9FCpQEoziV7NHtdDAATOjO0v0nlO2exvYOxzsE28OM8a
KUnaQDEN2hkxA/a2loTC2KU2TAG5IchjhNAbJPnC7LAXifar5uF5sm5sn7zvwzT5/9nFKgR6phZg
V+hXjcMCfs5dItri5LX0xndXIgJ+n6aPMt5jf1PEL/fTCpn2lU55rBhcoaE8GzxMJo6yQTefIkp/
Yi8XuXHNuj09okS/TElKYiZAdfFNXYSK5kbywZasgZgW1beLc8j3VXlXVhEHaXDCRuZjrLJN2H60
7bw0WsFmApAdQyOdPCnH+6i0Z6V5zxq47ozSp1uNMqYI2OCP/Oay2LqVIuF/iPoTCmQlGc4Kgns1
e2d5M06PL+Y47bzJkpJD7RuOKtNexjdmeyk7eWA+ziZFriKbMLt52vfmS6LnmJexSzXeIxIszUyF
CiqYQs+3jDg5l4T4MtDZ47Lsmfy1GTovaVY+FNKvDz6ZhRYJxqvcOFDXv0TGm0CxpRPRYuAzy7zm
wldWYCmONCgtHdI44fJ/qLZjH0ObsQnmC5RL3ccuYvJkjFgoMyXOAIEaiWr56nHfsTeZ3kv8MyFg
3rxTaSTL2byHvb70XPGqBgAqL3ScGd8twh0Ch5lBycw/FtatZdtmokj02bqkqF0dCpxcSqAYzqKu
H2aKj+Kq9r3gDZ5aj91NsFafXfDfGwfAeUjaB7yYiBO4/KgF8FliveeDbh1aXmCxCl++NA2bNSWc
WoM+NXM3mBqJu1Hu6y844Qs//64L9NPFiY0ocUapIj/tEkOy2Xb2VO5rNlQhL5JRpPjMGO6FRAKa
PoNiVSUwRYp6dtBfPo9Kz4wjOjpDhPVWrhM/OBszIfc6RiVtGTGu9Od8NbDdaH8DTkUFnQeWYvK2
BnqNnAwAC2LsiKqu0TZM1E8ODSYmyA0TbTojwiS0u9WjE/WSW4iEqAm760ASRjrA0qNwYDqI1aW7
zWmhkkXVbdo5/BWTX5XtmGEjwJjVsbePlHnETU8DkyWJlqcSFZiT+mJ0nv+EIHJvYgRCRORgCu4e
mh0AYGxzLrxJLjWlCBkG8VsJ8u/a3lr1NQgvGH9W2i6ruL3aFm1G2sTPUGWoB2o6KgYZnN7sH3uI
bkw+Ge0AKMUa7Pn5Bq9M6YH/aRmB4qyNvWtc4gVrhj2JQhF6CYn1xe637sylJdAJJeafY/PVt930
SvItow0NpJaFsBjd4VPUIzUwmnU8FRDFeodmiHm/zxBw0TwG6qHmWU30WWCPaNTcK8FSJH7Zi5Gu
EaPshA6URjAa95cwfq6APaBdhZdjb6ajNC+9s7Wr+9CxLgs2mACiiAWkaqns3aTxICTUZQRRUXjo
DSMlnwxFa+twhwOltVJ5E0nFZUb2MOGT2JWpebuXyR6XCcuTTNeeu5A1X5I8J9VpwAttDfUxFuMx
KUF+VAWoLfalFQeze+WB5td0Tgnz4MjuueFJ7sXsF8x8xa1JS8KFJ4yX1hyf+1jBh9IMehydEhKx
girBAKsOLwjmAHbXTjwb6fzhjdpDRFtjGBgRm8PCbGti0oNT7Abvjv02pZuMqZtIwuUQj3TXdvxP
cM36H2OGLASq8VLaJEky+bfh4pb2/OgnKAmUNPLRMUJ4E6QUVz5PHyvuMXk28CvVI+ri/Ed9/xHr
Gc+4N1GC6sHadLgysTUUnDRV3Jw6x/0Z2TGYuF6ndK3L/GdICZTwM5zd60gHi2OVLx7RDD2EbjES
gsD6LB8Jr15FDt/fvavqq4PzlwsqT5JzQKzE5Pw0CKrz/mXUo0dvEYPAAhnqkr/PuE0qoPDmcpvu
K5jmngiXVi7/BJyVdAYT+BpQC2q8ifbviAaJOShqvhQVEHo35i2K2RkXW92mFsP53NTlBTH4JmJR
w7J1KUrrppvvzQQdxiDgtPwzqy3quw7xjoJq9qwNfKzW5q6jzLCSm2p3x8zeIuH3mj/i5Z+AviTm
PkGrb/RHgL2h5L8G7dD/9iXm9u9IUJwyUA568jTA6o9Rfh116+xW5i10Z8YJyWtRYUNsYW224p9L
0Dn0Pow3MTnWEBx64mwEOwpvYyhjUI57ZSQlJkRey3TtKrp0mwX9Ls2ZD6LAaAf3jBdtOc7swDqg
g3SySQTkE8MVVfV0KrU3VrxxsWNzZ5abIeKzaL91vBMsGX3xWoQmWP/y1AZXT0qMPVCfqas0QI4T
+w+rWBWeewsrqH7hPH3IFHmJZ+1jRxmEyctA6n0fJJOAWrLclkvfiTaO6RH0OaGC9P4ZPbDW4Fbr
FwfcNqxRJVwrCJjwlq78pzE0U1QpNi5eb6+UYMXhE4z6OY4P/LdIxrXXHcMRRj8Bf91J9w5aqv30
qGp6j+tDfxf13SoJjMENadIbMIc3jR1RsiXFcwNi0s9CNE/ondGSNW136VkUeZPEmPox9RdzhPAJ
RmJG0HgAtkUmudzE6IGbfzlRCTTlhEGgoEXKd9MzahhCNRwwAlC6n9sYz1N+7liyKXenqfdAAfkF
x0+PeiZWkgq/QoZPkgBpCk/C89Y5roA80L7iqNiktXOPQvTyHQ8UesSYsVTr9UsX4UNXZx+NiHcB
G117JHMISnpBC4r4pY2thdduAyNdp4Gkx4Ne1zzICMUJL1l7kKFHjxzjPUclQsaxoRvracw3GFcc
j7eUdzL5GDQAu159nEvxLJwKfnWhP8vYfNjpv8yMiH/gt9cBGlcaNMHqM+/+PHFwNQy1OJBzGwxP
GGwCyXtTH21U3VGCvHIekB7mAN5QFrYUYlTd8fgz4DaVdXCQbs42D5pss/D5Ke3uFsToh4aGegXT
ivEZaHBFyQki0nVR8R3P+kYfyRebzCVCEAQI7S6nw+pnunOMZYgKLzS/s0FQbkPr8MC2UwxQjBJW
hD4aPbUi99SSU3sL03w3077xiDOGhj6b7hIS/UyQJR2uoRrfKXORf1HdrTqWAVatEHh4UHGju+G3
zfAQWAr+lGyxQFD01EvnYMHoK3ABh+9xVzxw24W07/jROsTWLI6HVajtHCz6ZMIicL0I3T4Y2qnO
fhod+Vh9zLk2Ut9Y8rMFNU5OZsTNALOeqYQ2cgynR103traLvJJhaG9955i3k4GVH3FcATjBc+fz
wJCRksAq7fHjpn28RJTI8NdD10LuAfewM9YvYU09aVn2uZoEQnI471u3IDnXstltIvmDjUISje7K
EzSoVRom1F7jeez4l8PfkaW/rU5nxvNkyGjjSwqEFzhieo6n+isPyESM7OcUYyT1wlFpGPSZK67D
0o6IBsA1lURpyJWjxy8tE5jICv5KTyx7Zz3p67B5FC5IHQakBqNngcrMGB3ES7jMnGbFJwYE4B1d
heWrTnZ4KrDFMmtxGRYwRqA3iA8GEi9W8z0/Uem+WYS8BD5FsHec4/yaFn/H7sZCqX/zlIOv3yuL
bpJqO/LLTqOf/HMbxh9dpm07kLT1xu/R3LbdNkJKMxHakPFZ56k89XWyLB3AW2wxAnrIvPjn4GUY
8/ZYcU2PhfOF30tiSeJ2QQCgnnwgHsyNTXR2OkpzcztB3mKwzCsFlrB4V/kKpcSCMUCri7HX0An0
jx7hK/8zI/gJcOImlEQZ6HBYCFhEOPZuqWYvZ+bk7k81LzQJXVquqNUrDFjQpsxbGe6FynbGtyAx
f2C7FktNwC+av8hycCTmRXvb29zxoI98+Ha8Ra1z+Q86iwHHv6jHFk3rkD8sgFIezaCtlO3+shw5
VumcnEuLIAHgLYiKOP4QwV/boXEl61r+FAlx3K8sDZAgniVJfC4kHhKJpjZeB7BFmQSAzvpJKIk7
Qgh8E2u/JIDAV1ysMMV7yPMnJpUg+6ThNpgyks+qr8y/uvJYhc0uaejhkmkTpfWn42ovTD6RwXj7
Lio3VRSvex1pMQIQRMPEpS3KMMMkRNKQQ/3XdEQavzMFUG4bPYwXRv8HNlvVBkiEbe97U+Bx7QsM
geAHvqVbkHdBu7TGmEwwE/w3ohjltAIL8J+Rd7ZorD3yOBNMD+Y4QEwlpjD7Le9GcO0HpMYLdMHU
CShQ6vJWuSskk0ZDLPRILJ351pG7a/+RYT+YF2XfdRjuzdWEopvDpDxkLQstsoBFthR4lntPksr+
qU23xiaUl10TWZztQYvwh4KE2JbVX57my0RGzDXtTRCOqy41CIcGoc1kO0P9W3nbwtu2/GUJGX6J
rIH93o4Jnxf9S/2LljR33RAbJ2kWvXusOhJ6xXubHAIWBa51Sjkv27J8J7N5CEnM4KQ1tZtBU6n0
BKGebmZz/m+0i+83jg6mwmughu54+aKNbpGK+oVlvyHOrPlxvJ+wxaVrbHUZo16EakxUoj9FZN0Q
bBAGO7jFCEy8HwaihK+CHcNCUlKSSQjqulF9CZ6uiocdrIJxtvgwXC1tccmPRa2UrepTzYT3zleL
3IUCCHnG+2TjFK8T0p7PirMru/3s/yRzfzDV+pt1WQNew9KBD6Np9lnpaBr2OlguPpona8z2xThj
4h12xcj7aYs/I2g+XfZhajkwK9MldC9w7mgiYwsHPkh3EDlIr21UzqW5m9yXVL4lDbxwMmZwpKln
UmTNEpHfGiXTEqQx1SAlZdmuw/Hh+6cpZmbG2DwOrK3ls05zscfCCLEHjGQF0118/Ll37RCs+wJL
qx2ne8TW64bz1UIrps0w09rs5k/wHsaUjY3Jsg1FU3lUjVzO6xgdpJCf9CrbNjRffR9ilF8CH02h
gHyFffcZ2s4uqu29FtlvOELhovw1waZHm6iroey34iilICIqHYyHG94s9wBwLNb7w4TFd67bD597
sJL5oSNBMAytu4MdLfuHMo8JdrCqS53iM05/ZBBdASCyHNDJ4B57nHXJtg+SH6a3byj4/+rOOJat
vh1QjRYBTIWwEOtSjmuyO3ufsamDeKCPfvsR/1ESYUfounWW/LgWtoGhFKjOlgXhZxkay7qB6lms
GgYearvVxqcJnLDN2yGwNgR2sgGRRL2N7isFX+QGJN58QQTREGeU6YvRCYpNYEEQQXi082WJQDnF
lmMh57IUODIElFah+eJUrY6c/lc9J+JBP9rm9zg/9KhaOT47HDTaGtrerATLQiKLMPvVBNnPBXkw
+TsQ+546rROYSB6SM5y8ARljAx/TA0ISF78pzork7NX1Xk4g7Mp3uM3+QMPurAsLelTlWWcp7I0h
AVd2CKWYrI3oOsFCLWrrX9PztTEkSoe70WubGhZeN0cLminMUotQfPb4T+KQc71aBHuez5StdB53
Vx1eqp5CrmdpOrEEz+6+tOA7sP0Yh3VeaYzNARIThTVO2iJvdgiDwIZgrVZhqi1LfGpzPXtVsMwu
/3I1SKTMyHRxHNGJoHUA05MG1irX8cLXGQsBQT6YGkjEhxxbm573NDrYgZEtMDOec9Q6yZ+D7M+F
/+eQhTGa3ZOtrPk1Pgb8SSbipupNlO7eIVCnRhflUp4yEV24HUt94hpyZTRhwsgYnMD7vjjPkFBA
4fbQN3ISkh3U1zabf1CeCwGnKNc/++luFP6yIpdzn/ksiZDRCSIokq+xbD9y/rNRn6KjzS5liKEm
7150dzzlFkkd3d7Tyreo7PZOXa1LUkdRH+5y8hRm0D9mjJWzpoaHRZjD5MP5bAF51NHpWr9t3TEE
FbuYFrL1MniFM7+VgnZbu1KdnDzKLC7Ur0CMTkF9WYv3sv+2afj2MfclHWJGJkq1r7nWsU7Ph7nf
hOamd1eB3CSwkAwCLiGumIhNPvr+nLLa1eghPOuuLt0I1oTDyw1TFU8bhdO3zMS6io8+8mqAftUh
1N6l+xNC/i0OAeJfVPew0+g1N/beZ15ogiZz0SFPDBxE9ZeI54BJQMFqCMgQOY6Nt8SkgCYHq3Dx
hkZ6YYJum9gVgWNrzPXIIhYvQZ5d2/4+OieneQ9r7W003XXJIFPzGcrm64FBh+Bs0vRweNJZ6SpG
QvLF/lsLTzqzs1h0B8uvDxo+czqThEyfoH1PmZ9omnfU2nAnB+z3Yc8710MQeQoorTI2lyPMQLVn
T+oG8TLtIgruWVor0VW3EJ8bXClvWLGvsMdxM6IbINuV2RV+AZhQgsk5c8R2Wjjh2W1xOmJbGWKH
WMWM/Xu3GLwCHTTVn3FsJYZzJWAOwLr10btTuDuyZVeFg+q4axq6WvT9hBK4tA/EfCHtsJ+0TweA
JZKqW+reDNpY7ovks7FAk6KO6409wZ2ZADxw6M0Z24ZRrH0vYT96b4lv193boHsYowhl4ccOeaLs
AgUd8yQXh4aN1qjEhgwORzB+QivdJRBlTMJGvuqu/XSnm8WNqlfXhDhBMxwOzpBvkxIANwG/zPBs
pu37LPgj85zVprEtyKxwSvzhdrhPw/mp9BgUyMDe5pDpxpTWpvafA0o0LBpUJEbhbnkmSh//U4DT
qdZgVqGuAzfoIfmwGP+QxDOmiBHAqqFF8ojCLLD0cA01KP147bZ13NO/7XhwCg8kLhkMKoqcMRoC
nYSBNy5Zwba8F/M95GUpYncfOCdtADxw9apzGz3y2KBfsdZ9bD4ZV4uKk3nw3nYkE71yZRnVc8xj
AeV6bTdeT4fmLtWzIyb0a8Shm6QkofHrQYhLEsjgqmfdn9UqQoRG82XAXCGxlny82oj3NuKvHhkZ
yocBslHpyRfaKd3fj7WxCwguTbgcXPToNnEPGs3XulIrFcM+2IHzn/Let1A8zMeclaTjbNSyAxBf
l56RKVni12B5Lg2IRVtzgK+brsfsYTES8ti3R0SeTP2uHy+5Qkmhta5/mpoaiJlK/qIkEmb80lM5
MMwtg36VNPVJNGwvyZNo8m8UpLSbatOotCHZczsQWm6z+1NeHnUMQDSVkL0c+6PlrJplsSPRZ6Wj
Dx++TPLnXYhdMfk++tYxf4WHZyXmFuKFSMMdb3OEDJrYQFjKp2xU6ds4uwpqQ/8eUS9JulgHd7op
EXOsObsZwZBiwNjG5m6xBm8tUN3rMA/KefgzXIpqyELUuKWOhZgVeMkrnTGMM/rtrGA+BEGW1cJU
C6O6fQlSned4JXx9I7P6nGoWUgS5rBr9lMEgauUx6iPCdXLM6+MO/MuTHr1kurnVOmQRZk9DiwTG
YTLhTcaf7veXxOMd0uI72OnQvZfDRaMJR4OCpccDaqqTmuG/6IgdLZ80mp+Reydo/L1f4wWzzjo8
ithScdsw8NkdFCJ/HrV2HRjRtacFMOJBHUwO+5jqUtnV0XPzg8kJloTasfHctdvIs2CxaE2fDqer
gfYs6gAylxgSzdbqFoY38CBNtD0zh3nT4Yarb4GUWB7deech5h9go4xGu/UR7RDQ6l+HJP0SmTY9
xawUS8tH9xfDOLLp280sffNcH3k89v6sWtFCMP70tC+iZd+0rttMkp07h4QFANg8GswHibY39Ook
pf0ac00a0VkkHmtadBkyeTXBPQSNu7JI43bx2OQjaOffuEDairtdD39zq90jwjv2zEQ0FK7K3J1Q
LNt19jzE07d6QYqBFhD6UhF8EdwhWLhOO1bFp5S7qEai6wfEGxbaYaeX34N1rdtpOQx0ueMmEe1m
dN8keuush2ddksWJsKWRO1cPjh5zs5hW1FKKwVxcG3IADdYfdKpB+fCzN4Eo3rIvCRRaHX0APua1
tC0MaBLpLu9bJ8aXCefghlQd9PcJj49l3ZLSW1R9iKMdH6f327gMtSauBqS2Xfk8OP6mTacV6V0J
e/zWPg4MVnocr0MpN24JcwBoXTUAvyAbu0DSp7yhDaWQ6zAl6281Xb8IoK08Tx1/zFQz3/8OYAc0
6bNVPKT5zY10nX3rPnZ/LZfUaNz1+TGmFY4AfcVGzInNjZtZu3F4HhE3BCbjROIw2brusIsxll5J
vQMQBzrNMpkQYj4SDABrghC5tHRVahQ0YiyeG36k6gVAwqIKlFsL9yM8+7jlA7K9562O6uBUATtK
kr8QRRgc0YXHHorcroabnU1obCPoXlV2vigwbgvYxs1MNzviREQIghNKI6BK2D5WVTqqozf/1uyL
J61eR7gqHRPd668mXvHPPfnJ26+bRktk/is0wTzJDocBW3Ne/ueaTaMM3uvkRwPoEd9UqeriEAEI
72nWWsAgnvwjuOyqZLwJqDan+FfmVXyxJKX1KQO/5jUCsuGAHEJlnvozr353MzoWKqbguq8Zi2Ko
qecNeXTbuAGa1HN9FEfmgNM7BjEcvvipTUh0cbAssxEo06uS/qTe1XX1bdmU594m5ZzNbhPYyCoZ
hdT/4+i8els31ij6iwiQHNZXq1Ddloss+4WwfWy2Ye/89VkTIMANElzHRyJnvrL32pRIDRWO/6fb
77Y2rbviqjlyp7vYgcydjsZ8xro9Re7a5S6YBJSC8SN2kktdsAkw3TKoiXpqcMqp7ziNZ9hMF8an
bJr9hCzxedqgHlwN6BDjl56sR2aqFty4jhWtiZQareNYIYjApoGCLI1jdEvL1veGwK2c5771gjZB
jBh/WAyLUj4LCyJ5zmuPsFTNl5auWSNJJGjl5rAty/8PvjmplVCDgipkAS6Hm86dYAHf0yOEUAhf
ZMivzRhVDf163PkZWyQTBUom99WtRkZu4nqeUhov7Xuo8EghOPfwKVj9sZbNJrFJVWb93MjnmnxM
WoZHz+Ff98qo7W8EpVGFCyFhV1HnqKyb5SH8domPmIFn9ndWZrOzqbrqtRmd3RI3Wy8hYRt91WxE
ZHFAroU9maPwIViX8rDc6iiNwo6m1z2F3ktuwFR9KWnrcSzOODQ5WQG3GZS3E5VHpv+O2SnkucZa
y3xXhYnab2T+vBFuNg9/SfSmVbdSENwN6Y3r0OT7Kcpyg2Bqm4PAiYxlT3GhXswNEyp2ks7JG48d
h8GZWsiLzH95choHBigMj4y4eXTZVxYxYwESDtARP7QrHUBeV3Fmj8vOIaK6cNE0YegnvWndZfck
gjgQvyof45g+C2iy8hVpA3qt9KtB5VV7CNJx0s6syAYCfG3E8zBvWtpVJAU4BxiS0o0XlPselIzE
9FSgl1m+pfpPW10nLN6oqFZidPZZw1yTvzdr412JeUPqmSEcQa2lGxiAHnYzb363450svsr23Z+8
baaA4ByY8WOY3gXDA5n81SJmh8BaA1mBxhR6aeGTtVdpyFe24tx1w3Goq18jmvejbDms9OakdxO7
GPsYCiIJXJaeLukwlv4bjSojEAP/zL1w4S8SFGYEyGH5MSPYGgVtZ8TKU1Y3e+m2cUftm+6K+jIW
Hn31vfB1NEw/jCUQMfcKMlq54M8M50Uxb5OZnd/FNDr2gMNTWTWHSgxn13V29qcVlQe12yorb1/k
QEUihWZ+1LQd43AIxDgrscnjfDEQH1gM/lMQIY2GWrQ2NyXl0tzsUooimykBEqEf2q+1UMDxgcmW
bFSM0P8fuhYB/07TD1I4dxjkd1OIBdNwuCIsBh1s+UmJoaiYTMKUcVGceEEhZjSUfBDiCvgpCGoq
fwjqxX2qHYJ8UQmBIi8W5jxmc7En2qlc9RZ2VdMvotZuga3ZdbfRtehSm7zPVduD2EHe1pLyoc8T
wInu0aUpX3yTXCj5jNcthcFmSMbnrzHIyzY/wPjcQcB67EPxL8nre6rlQRXyOU37+toj2dR1qKsD
yNvw2fJmAh988hRMNtWWiV3ak15E9G9zDUVzUCEYsKvIlSW8erkWSN+zwV4t6asinQiNqDCma4m0
P/WObAQPr6WN74esHUnqqjf6d/XPC8ZH0v/zpDzquctKkGQaRPe+RgIVhHkfWXi/Vyp/F4y3TpuU
UHU/9GI75z/aeAu1nQZ6xc/4/LCjUVRo42VWil4jfNQb5y/J6BIM+T5UVpD72bEXWPxrteaEzZYw
RenlxvWznWZvm0/ESbUf9CAZRQlrrTgN6RUFq8HKlrIDjQlCEPQYTg77pZ7Xrf2OYygti/1iT1tV
5mQmCGqt+BnqaNdNn1zNOjucomYtO5hPjQTHX5eHBjORC8HT46QyThHORX3e+6AaNAjtAzrh2txJ
AlPNDQ3yQ+vfWHK46Cq1hZ/VuecW68Ti+cjVcaHg6M4TgyyRHB5yihC1C8YGC6Z+tuKzlbyUcjib
9IXjeK7ii+WFzzx/2qAiPDZF9SthG8cdiUQWf/Q3nC4hmxy/fZkoHI3wvQbvNSXxVcxEzTPVtyTj
Ac9+6uQvUywKGeN1yeYL2J/eBtfj4tQjO4zKTYS/JYRa9122WTBBNyMDkXghHGe4m2o9uI361SEL
uCGftAV0x5IUfLOBu8Mum40TOytU6/iW0kfMmQ/Yvpt3aZuHrmA/vpxGnkiMmjtXB30JSFW294Fy
r4RBN3BTzQAyhZ3sxkQEeRxuQ3bANllMHflP8eSgr0HngetcYKSqASzYl9JBZIcOpZrIcCiPMToG
waRKoPGhsq0I3qL0WWTM7U9FMUPzSG4pP0HGHMtg8dqgVbrfhblpgmieA4adVzRiXXfPPRwoe0F0
QOFkGk9qkzDYf5h69dl9yirW05p5VEd9PFy45zLbX5Pjt8AHd/xmNyWcIyjuXUavKUMMvMZJ+iLQ
YnZPhoaay0bOopuAkZ7i7E/g+uOBYkLD92Z8QtbbtviOc1yIqktsea+cDqPh6O7r2N+SAb9zKTQg
GcKbslDRlpXFoIcRTY73woqfZZvvK0sLCn98Un0bPwhyOby8fo8Uk0yCz4KWV5EA+xNzSAwyG28g
Vl38+ijfcPSs8ZaRPgMjSd1ukOeazHtCk6oE0htoWoEPdTvEBdf74TUdiZph7z4uW/7yxO+M5TdJ
c6pa2gZBDHGx6+EP+6SpQHRSOM8ns/ouq4xDyjxq5D462GqL5BWBFp9sv1SMLgitqtvHDqOyjY6o
u6e+c5J2D3wg3GscGeztW64bJrhebRLRMewSAsIjIg7+mPLFy0/evGVc8hGqfGHAQXytx59CEW9m
weCsXLXzuPG7XQE1IsQrLL86kR65XZQOnlsjEwd2nVbt4R9Gct4eGoymtRdu44EHICfAZ7vw6PRO
eMpKIkLLoXhhbyTb8aPpESUb/pG7khWqsqrDVmVrK0PETKSoZXSvrDij7nOS5OdM/jGOmOsnw8HP
hscFXUTWvoFkRFXDIBGiTmUlsMaQck4YMLxrV3bH3ij3ZotRb+xIiPMOc2ewrpsYqf84+nlaLs1w
50m8tGV5zujTUZXO0+OSfU2Esrjh8ios9GxOfB3eXUMpue33piJozUPXziQyQozy0FAAm3VDqDui
J7b1rM2RTlD09azxP4GOMILJTfEkYdkO/FoexsP+H+zZOSUY6F18ZUuNTzFdscCpu6eufuNmlv8H
Rl4W/a7E9ukMtvJqwH1pSx2NNBe+g6fqlqSPrOXDRbmstS+2//j//n9k019kS7tEW3beaJ0NI77g
TloviB/0GctQgCWKappfhHpBaHvr0m9iiiTwrCkiZHmWTUSI6XfZJW+RzegnKc5Rlvz1JQ2ZmgBG
DqMW8osIF+npDZ3SYxZ8iTyqotqhCz87WNCz7jNpTo7P5Rr9jna+A4mwg8zTEZxEg822VUdS4zJ2
jDknGNOoX/elyluA2QQlz0QCp5eEFgLRT4EW00cbpOripWfwN//OM1kY6ZerP/o1AmDni8mHcsIj
etla4+/IqtJlM1jyFli8ESb8PIdgHYd08NL0TgVuTsOJzyxxag/Zya8Ga7412WEmjJ5UOwbyoAZR
bhGFjUwhi1ETGwB8fGa+y6lHP+0x79SQwyQVyEz3EuavLHoSvOx1TWlGujuNR8NHNE1sPFWueIHp
j6U5bluyISpOsXuIxLOKDEgxYB2456p4WxHSiz7KCKdjUrDjGe/0hB2yNynOQksCGNJdB6MlqreW
zQtj2ifTLl5doXODogk2Dka8r2g9GskylqyCi652bMwlS363sWQqUJGGy7zVx9qSSJWxRjhah/rJ
7p4aIjOMOVt7ab9ii7tVy1IxhDs3qvcyYSLUzsHSQxXrd+nMTKmgtUM8i8q44Pz0AZLYeDumTda9
JZq/a/gAG2I7GyCxfI1u/ptS51ZiP9iPYIkfZB7hfK/QQEHfxmlL+JXDb5jMX0ukxF4t57HhiiBp
7FVTtPeKonHp+lMoJWZhMnXZ8zj+XQzuOkM+Vlv5Jo//ppTKx4SC64BJj16B98AJW4eUIWH3qjwa
+vDq5I8lnX/Z1msPdHsWQTuwdl7K8FwOu56hkQnV2WEoS2UJl8SFef8GOiipiCPF3w0j01/hhKee
AnNH38iTLGBTECnwYI/MuTw2ww3bB/sQgdtJaCSqhQ16SewBmn2ksBZfpkKKGz1CTCNl1TGh2vsD
PmYXOQFniGcSqR19u6PpP7k1khaPx39Azift+B0RkapIBjqeuYey3UWYBppXZxpYtegHxLuMsz+7
ptmFH3XfnCVS9oTcVd2YmDX3W3OwtmFpvPezWPnL20BnvPjtsYud45L1AUGOX5bkfcdXprD8PKiM
bDYak3V2b5PcNUt1lgbLsyCmY5yaGSxDBFQPkVYClgEvWwr0207IUUTWDQBI3whdv1rdFVNY9dCz
lEIlPLQIN80aKdbNDR9TBkCUnep9bi9ornBuMm54EW4b6E516UcFlCG6cRA7en18OrCMHPf/IVpr
B1XxXTaUZIJA9VlFDYc6cG//ZLkcQ9jlildvOoXLV2azfrGeGtI4JMvMDi/DYHBKKVOiN+xHOwFr
Ne/JlEuF/QDeHhUtIwPwRIhIevlrxh+TJx/5YVP8VnVUAJixYEyzLH5hEYgOnPU+V5fWo5HS0net
Q1w/tFunyF7SVOOF+arpkgwDZdyTA8fHQiLYkEoFcpQdTuOhinubJpI2/rnFLTdZEeOF9phDK0ML
ZUhv7zyDg7Co1qxUtv3EKLbfD9b0wDInbTFREXWoYyro+XlNeRLG3ca5p3RGVCVYT2Pqldbv1jb4
85Gqcpp5aAfyNKafDiianndHHdiiRYi7BP46Lqz4VIB0wnmw9aJxTQgKb8GAokIbMCx2m3L0NqXP
h9zR547hSW22EtQmHiigkaQUPIoc8bqGnYH0pzfdN8A9dGBlxUdIYMVo3SoJlEpvHznJC0pWLJgr
vQhPaWkHSdQdImsOzFWe10z7HX/vCkIAyv4VCvk2dMu9vuTPE5dmxdI8xZCgvgOHEWdT9RvJm1M2
zzkbO5mr2hS4iEwJQxkxX13TYFw4YKRz1Mye/S/0quzPohhPI5NTmOTf/9Hzqr44+tN+6R+TFudR
tOl51CPxZhEM1YQx61/5/70xVvvIxVJkk7DE9Qh9woA2u8xskZhZOS5yfgZpMyHGy1I9IRXB1PrK
09COT2IAq1D0Jv2CcUlNXmSsunY0PMN8oZg1sLM0xNO92ZAGKlu8efG/GOGOAQaTgrFM/w3hK/Qj
FNczUwogfQ60R3D8CMhoOpmkqb2GO6VB13+OJjy6ozHQ2s5yU81lgLwUv55zNfULFPa5f5+h/01m
xBHAFRoGXn7PQEgIPraEOKkEL7kN2xI6kKzg16N2VCY/a0/ahUcKT9Vycf2iNpzZv+o2w3vS89yB
cFvC0oTYJB2m3E5eZVW/VulTMriMYm4uyMSaPW7BtH/iyJj7P8f/HjUI2ciO6yR9t7oXQifUfcoJ
BFlrUykCoJ3/lku9TwXrcqqUlLlfo91pU5A14eeuUxYUOvqsYevQyEb4wyCHXrT6JeMBmQrA4jqi
Xs6Vwioe85LET/s042RO4gB+UWkmF5Cbh+jH6NERsRCr2bcAR6tNbhiu9ZpE+VnrjmkVP/UNO1vS
UfbpzALL1bfedGdJNIQC/pZ40OOG2xgybp3j7jg1wjm04GWcZ6//aRq0f2STF9TtJcIWHdIS8VMy
2wprP2AwHJoqWDgiq6TbOxAqfMt8ZB1RqiSnauIkZvoOvVoJh+J/redxBiI7KnkZibzSmMHQ3LD7
dWdA+LiznBxenPeU09akfJ1V8yHt4tjS5DrtcEwWYvGwW/BuBUkBrhycXogKbslXfm8HxE0xzy63
WhwFlXfuxALxleYbYXDTVdBKntGib9iD0g3VObnH0UVyKZuzpDxHOGCvYpRcBeHeczddJXg2xOc2
hAAJ12Vynl0etgUaZIWgjK0BFIcJxRIdacQfEPN2qCQGJN4jlO6h+HWOYqsiKWWO1Ze7PLwJ3sGY
YWpjOlfXylYTs6UyIy6RbbtaFZifNPlrJeNoeH3QFsIkYaTI4JlM163a+fvae9ZhcQRA6/GAt8pw
wJJfvdBj1L5jjc0anjDO3y68mN53VOHjmBmfYJ6krANCxQmNRa21AcjpFU3a/P85Z2IAqCRdbXtg
cUzDhEoNtarNEdksHX3fyZA9sYrLLl5O+B83PVwQcM5wG3BOaDZ1RMVV2eFknfatMfBMKIsSC6xa
3+sD4xYX5eOfAb2YNfEQJjt4z5touCfFc2Vf65BPzrha8afiCxdoBdo3tZdx+xdK7trdJg26G5+j
Kl7r1Ru7MlLsGYmRIGD3LyNjVd/90bEkM8Zz22+FMUOsBLGdsvTN1p87XGE+BB1WOLJqV5YKGvK5
I1Nz6wEzbxkezCXYluKQN/iPXPTMfgDoyCWpY4H7OqKeltqPVVXbfmCzcxlNsamo1kh3YtnPCrj6
A4CzjQlbJBYJnyqoFsyvMXpLfoK/q5N7ab2wExdkK1mo3jTThUoaP7gHUSys15i1LunOxfLJy+mx
AMZ2w/zmHEOyWcxnJ/7MKWiE757Nptja7nOsxpqkacL+IkWsimAI3aeswuuHf3D4gpEQtTfBz3Uw
Si/heRw+R4PpJQ+ADkhCi4NyBG7hCRQCaOj6ezhpD67926FaZ6FyVmvCmsltiJwBm/SPMoZO1X3h
4dTYiUItYmKIQ4jSuerTdY9bt6+57Nna5MbVWYLEtffqlKFloHAcedQxApEloWYjaipuVKcckTw9
ot3Ez5bq2FCcyuYysgHw4xjjiL8tYrkbU0RYBGOG478sfcTdg/mB+iQmpGSAEsexYP6Os4b2jU5h
RC5QIS6Z9MD2zeNS5BfI/phhX0QxrzSeylFntUyz1LjQG6pbwvZ2yvLrhGYhY3blIded3N+G5MJw
YjtLMDdSz7J8Sr23CkGSZRywmSfxOSu6oOW2Gql5uSP/r3fxGT+gFHbrY4FspiaptZpOc8ckTnwy
psm4z0J8BMKC3EcZW43LG4NCQ5wantjJ+Q2r29g89dOnw7UhUbVr2PtMxI6CJD05kff14kRIqOXr
wkqn6S6ScEaz1EmwInKguVDyJ4ype7hTTfUdEdZQld+duPhjRS48zOLhi9fPKFgKMDebdvkeOsFc
a0Tbv8/5HXxoK8hlD2ZmRLKrHxOxQBqkAtxlQNNa4zl0X0oObdX5UpqF+b0rcDh4ceAbn6PunZaR
7Kl46ywYa/W7zJxVPBCcSrxgeIYSEFn/yJEhDOPeMXupmUj0Xhv4bAQNBFuGDRV2bsnamYLa2drs
kgB1DsbZaC8Oi5E5JvWHOs4n8WnGrCO3avjSGB0aRge4DdPYvNkaRw5fDk/FRsyJOPFpGJnNKoRU
AfaXsqpgJu4W0aPumSehcsPS+MKN4G7temcP/+uVphBbf0WGpGMmrG4ZxNk7jQ8mD0EHaLy2QNkm
9ABKKKB5CSfJY2efWAkZcOnsU4tFjW1EDx6fw5u/ZqbNvgoT5q5neQoLLH+a8Ek2qJtmdFH21LGc
+pmUvhsUbecePWqENRUeRg0lSkwNnjByZyMyiWxtJIRxh3DDrvtnUdOwTNqeUjB1GaswKMCPPeTz
KcdZWtnme9IxObE/M5N6hVizOom+GxnuIu077ABsokxqDU6REo5/fXIiL6ioSfNfhE2CRn2ejACI
5Gqgh7SzY+zuB44IIlIWxj/weLifcMyQFumD3muKY6JNoMj5NuVfwk5vFMZpAN024nPMoAxn7RcQ
BxDb+FHCjyb5xl+9ynu5diiw8G4/DHSfvvnYj/jomD/UI77x95JxRMuySeLa0+noQ7InS8bzSb3m
D21jtK5yjBM4h7yA/2Ai79FQ7nTiEVEC4rblwEMYjBZ6kzD8HTEIhPanaTDGhGMeh/pjKm8tskb6
z3WKLT1DZpnkMYvq9kFvXlmzWhIYErgSadwpPWuUlE1tXDWw7EhYVrLLbnBBn42ZiGJA1fhQaAt7
ZD/Gc+rg8uRzMgb4OwuWZ676nNcmbnkoOdo8vgMkso58jR02heItJMTIyDoEKgsbMf80h+3WIp2b
mt7XdywY1pZVrmM4fE23WTx+Ok9hQxPhL8A3UDcMXr8ecQORo0Czo0SS9koyJqqG3/beewMEKNI8
snwDeWeVCBLQ0eUEhbJZ0hHAVUMXHsdgDaN+i3Cf08fYWKIjinE5K9zHMOAABiGJX7kDpu77LVYg
xXp98Scas1dRhnwfAGUmselNf6++2gpGAYr8rcNdO0xPMYd7OO3jwYNrc/URx8FNIF6sL78Wy901
1iOcwlRb1vnC1PtkjsYK3wzjEqIA2WBL+aoubMl4JjH3jFYedMZngNdRwzF0K74cpeuKwkNiJ9jD
aVJTQEhJ9kiCIGokghzzo0HP2bl7F6Gqz6J5nt9wxLVcn52mRAZ7hyjqGnx7pNUcl4rqC9t+QnCn
dP4oE9r5oJOkUwN5sbHOF58NTO+GrXWvbVzwLwuapYYnoQX/NiXD8zhzwhCTpUWc64C6WmxtnQMa
tiCIheacFBe1lHScE7YcVo+N9WvgY8S2YzHPY4wdlccFBzLbXO2X13BE3cLiZmUuzUlhUiR5Bu2E
TrAbzEOBwlNXBfAs8anw4Pg1ntiSKhusFBki07COYIgMc/WgATpPNIYW+nvjYcSuQyBI6P+Vulbp
CVnUDZc8KvfEcYt8eVD8zJnjWPYIgLAPi+TQLzgX7f7o5a+ito94AZHB95s6oReeGQ6jfxQ9kg8w
m6mVHYYpfi+Gieo4XJcUQ3FNyNn8UmKv8hNYy7T9MGd+MUg9jPnNQGMe6ey+yLtSLow0xycLo7f3
qDSID+c0Hj9NYF2T3/5PZmsKfHYT48IaFgMUuQrpNqpWBQrz31piIA2MRZWmM8CmgwXjVbJAG+pA
d2/wlXh6MMYByW5ZPQqIvrhaWbV8WUBVQcFIh2+U5apmStDI3WHBKjGx2Gp5z6qYUOPiNoAb1nHt
cnZtp9oJADEQRHusjQzp9kQiMLkxOtUUZkRUFwXhecKgcemfmwxIASgA1sZsymNQz/cKuWAKmdgd
qLlSSnKjXU6x/ZJjDRtQl0K7A3/21o39n1clT5XzrrHDs6FO2IQJLVJsObAqC9MYxEhek5Qtc5n5
B/6e1/uF/RJd9j2NioOgGhXd16Cfcx+3MI4gcJmMc6Deg3lMtQq0zDmLGLa+KXff3Z1uc18HPYd5
Mt/j/reJMWh7N6tX5Xp67pBUJjDsY4xGVqWheHlL8eMTTrL3sOanyiDFerlmDpmc+PNzVhGQC8Z6
ZkwDci7x0CLScBGBPjO7juJbPdZHqzGDOMlusheMeJBwcOzBZofHu015H5aR70u6tBt8gqi4oLhu
RYkwgX+e6eWLGLKt0ftPres+XlKP18rIb+UItSXbahwJCK4yQlqbhkSPMlpZxZbj1DfQLGJ3bOvP
OJHkgF2LdGe1exQTDmBb5xo/SuhQqvZBUaSCslvRrQz8sRDYHwo92U59xc18Mzi9ujnZx90n8cFz
M1/KvEePyHJ3AczQsn3Msz0QV6fwg868lYz3C3x9KoN6sBRBgo6wt9bmU4HCftY+pWjWvWFeihRa
NNewgm+DW/g3GvWhdj6L5MnTGdxSs7D9ci1souB5URa5R4kUvLe/QvVfAAkFumkVgr7IfXlzWbKp
ikyzb67xrwKlUNoh4deD0sjRjgJNaXmXgAfzyZycIibZ2li3BuYnxOux5v9VUtuRo7FxX8d+PBSx
d+7h6g0Gy/v5f9oO2LgVaP2V3jkB5CHDt/a5l70bC65v4jYqvtjEK8+RPrIldkGP806M9doU4jLh
dTOrZGcgcqnSk1Ywzok2s0m7SblriHJLbtWE0yImhUNDXpBUDARtI0ina25RHDnnnOET9Ese/IzN
c0MjBzsVwVeKLm7i4dP65MOxq7O7JHtpddiJvAdXZ+VTBPFwNQpoidY+ggPDK+QSHxwy6zcNmGzi
MayNVQfowB2YTEe3KIae6NTrrEEBgd9tZB+i4a/VFoc6D5cmjKKarx89Ot3ytBq0jrftDd2G3wbw
2T78NHvt5T3OabLrmZwIskA3Yj6MmFOYcVYmpoH+4g5ypwHQSpprCjPFtLKgc6AdJuxgmT1Sir+b
0WXs/MvSNIFef3RZ82DG+YceXRxVDC9XkwK1csVmYVgCLYvOu2AkqLQRoF7G37ocHi08HA4E16k/
ajm1YcQGIv8g1iFzL5UbnUyQNgB68vrk6i8z/aCl4UBAHUXER29rgQ9UvB8FkigqFJB9RRrk5T1z
8CYPpBR+Okv9bLuPZvpeLOirqEMN6rW03nHL0qgaZ4+yJk6SAyGzDCYwf84wLIAlFDmrD85oA2Fk
r536hEYZZeYAQgZg6qzkBl61diy5JT3uoagwf3Nbcgd4KKQQRsKywfMKYKkqfqKJOezzDLmdDyCc
/vTQPPRQrvzROka1t2kHY5vg6GK7ERjGTcZIyH35DBJ+JsJS1Mu51cl8GMBKEj43px42/u3sFZeI
2F9zYsPhvfWu/EhZlOnY+ea4fW2t7kiM3wPAue2IQzYBYqVIk43+mOi/DsAbCzIAuGuqEmApKKko
UJbh2kO3lWX6pYMPaD20QxKbFeN+anPVxXuLFRSsFFhrrUf73Ic2osX2uLhE+PXdzyLqDw+3erEQ
oNNsNQzMC4+lCN09aIPEx0IwcTRyvCa3jOFizui+7lK18gXtT7UNSpPqRecXbRk2ImrgDYBMhtOS
YDxWpch12ZWm49kzcZBSbFl8jigYtl5cBV5VPXv5pcvRKtiPMvrnZJjgYuf1OA7tZRJqMEgsKL4w
bJv7miJ0xL/NFQdhaisQ9RRWtmfvDg3QDhyDTPv4FjGqMCf8Q+bHTKICwCduYiIp6xGKZND/syYK
LWSXi8rpBQnUA1agKWGkrSt3hQEnnxir717ts/C+ly4OEskcSLAOZgAEw452kgG9O7g8WJyQcp9x
OmtzRYX9oafLU87BFTpfDUOVbWkWry3jTxSVxuI8O/nX0P6lzCFb85ewYNlD+k7R17bbUpsviXeL
2RzY7bOyg4gJcy4aim4IL2kEbMq0VpzR7ZNTjkznEUFz+sQVvfa4KXAWEbiwynKWy0U+HNL8y4Fo
7UHOEagaouJD1h35CtBvBsbn5xRSCHOzyjg6kTiGTXbCwEBPhECHTZpdA13ZeVq7d+CVJ/vW3/rN
jFqIl5Zx3GhCeBzRlS62QT6hdVjqIZALk3cDpj20HvSwq5JgPfnTcynFCNu7lFrknzl92+nFx35A
+/polxEcUvpgqpssuuqi4oPlDGRZ3la7Jd8yN4dgax4GQqkq+7kbgpYCH805Q6nsgXk7brHRtA4x
0EbAPkGCPkwNzjSKYySyLnTPYp3AYhwmNGqCl3S/8CaKkYgQvDojYvUF1allwtUCX7PgfsDYu1CW
CdozZxnQg9WBUV7r6cfEiCtwx7jJV8ulakAZIkHSxTIdhRtr2bOqoWrHXZeBO23OPdkkXvmHXM9E
g42Greh3vt7vkrnfNwyZxyIAI22Co1fmw/AI5yc0RDCHsJNGzBaxPEjmY0g0F84IUAuFpP9hWMXC
S2mBa/OaJjgxOSVQCkInQWntfMvlXmYvMcpkdzh7w18BAi0TsMxtBFLGL4iPlDc80YGD6IeUMkXD
m6EbX1l0t7GEFsOhjv4muOJeu3zrFmwONuReN24VNsrHZn6Y5urFNr9r4FONH6QCeQWjeERk0bOa
gPvhuRJPMf0MvhSf1itdshX+nCcDwERn/OY53yizyDS7sCorkq9iIE6CL7117rHzzTmyYqRpowxs
mQb+i60GDJziIfjTuz8PH3p+zpghAjJoVB/cPkcMvpmTrU3wAGpL04TM+YeNFaF65MF3jRNSUUrP
3UBGRO5Y7x62rpz/oKug0RJrUEFrQgQvElBObgNuAOpX1nUW1YnBnIkvIeJbitU0mZcykdi1KQcd
55VpFpqc3jzYLDWMVcrVLoTzYbUALH0sBWXAiC417I+QgCweDTZD/OMS/mKrnwVCftMSgd6zsNRR
bL556bIJ+1f+bwUnezaTg3uHYwGwDbtFDppBPgjXhlsaJfS8yW+NPqLHsh5549YWv5P7R84llQ8v
XNd8sUnMkUhbdLqi9E+TAZg/ZWVsjC8W3IaH8eDp13l6PpkllTgoubVlsNrdpRl/MDu89emyjb0v
MrQfrA47/Yxhq1YRF5vFsdcSi5czQ8GandPUW49zieqYvTWh8xNhveD+EHgwkUcZEx4KXd/UhhF0
ev/Jmv9JZ8c4Fb8JtNQIrG4Ro/Uu85ehqjdGOJxIF2u8J5eOwhr45c2BG2Te6TiFUQ0omkK98qxk
MzZOUJtqld2j8PODiuAcmzrNqPD4eiLQnBHsx40tyGbqHXKYrJ1SvQ/ip5uYF0DYCdn6GtRfkq+2
ENxRgEbg/aczQh5n2OOPfBg0LJjTD1w3oPryp7IqZq6s6Rm/dlRBDHrCjAAeR2e6rvt7A5g+s33G
LuM+QvysOMajO+7skn3CywjFw41xJLPu8+G9ulF8UfEeEfV4WotAMHJqc0Yz82PdTVhlR/elpqz1
7XTTlgsvw22EwzeI8K0tBxK6mOvwv3b/2dR/Hq8obyHKHKffQYHwAcdH+iUnT8+C49aiO87khGiR
8R/644xFjcUisNXJXzT4onSgLmUdNDGiIHEaOBYoJVN3QVsJl7UFjj23aBXkBu/qikTKfc4KL+kJ
mbRDefRSJpUOQq8RB+pzUvuHUkfDmyfIevTxQSMBgoGCbmJCqIIO7VU3sQGBFuNi3kkNL7CKZtMx
R2FSncbRZpnOmUP0EqecScgG94SLC80Z6Z+wmIOCnhoRjNDKcq1am332oUX+nZuLbqtSLRcbg2Nm
u1RBWnG99oXpgLa2g7ZAGpBySpjKUNuQAq+QBZJdgN+Zb4o9F/nWJtbxpNjFmTEAOG8qYGujd+dQ
u7Ej3ULsOk6ZG6CN9JJNG7+49IDDEu7sOP6LCvNs0njGdlCPPQkIaB0igHihiXidCCNbpShG2h6m
fijqpw6JNIIY5oZzuOr8tQ+fPuvTVeanWAh/ypZFaeptI1fxgwDHMf0RhNW3Prh07HlfEUom1jcC
Pq0/igAhXTAYqK+Z/ja64gIvxzYE9Qexjp5besOxia7YTBkK+tVf3Kl1MMmy6att6JskdN8Ebrha
VNeSTZzwSQlL8k25nKY5/Vr+14ovaM/I1MCD0WrR12wvH61H1I8a9oqvlAhEdbq68XCeDG40b+sh
3Wn+R+CFAefFuyXdT/E6lvKmae2jA0VlPRfZwcvcs+aUf1o8fhNJem6ZMnfN3iXn0CySddeBGG+c
dV6JU6eZ6ASj/0g6r+XGzSQKPxGqkMMtAkGCWRSlkW5QChQyiJyefj94y94dWzOWSOIP3adP2ApG
xlQwczuMDSsMYjO9QAe0PI1tzwGg4QUpGN2LTAHHoFzXZJzm64i8j+kxpi22yyY0598h/idgtzDl
PbSvKih1LjWOFTXjV2wNFSkN0Lp25cuq39aZZHdYQbFqVh+nMYy2eYZzEmPpgplE0x6ABoQWu9fQ
KWesKTg1+6CgKlrHlspwX90CZIgikLts7RixXVYOR4THpEL8CiMwBecik5JnPadqIqTnvgwWRX5X
Gkz0kIuQV4N0/C1j3y7ZEzwegbeYVD7iZaAhol5X0V0DY65s/TE3jpZVBhqAgNWcu4y9BvQo4xaq
wYK0hK2Rvj3DxG0ZHiXtOqlzNQWIo9/hcEBmW/KaqLiWwsYsVOjWEWTOxmlAh43uZ4j5eqgkl3TC
5JNumDn6wMn2LD8lzfLMCNYmk/3aSo7K1OwLdVvXrOV1cs2wZwlZqoSAzhXqmsbNGCbOi/g+d8t2
yN4MUfRTk2mcYk91eFKz8wDerQ36cR7rozq+r0kNOQO/eFq+wyh9TzirUkJIVUxV8iBVQxKkIYKq
/YmDjva3k7elubeKAbUveSSqcSWzaZ3A7YUSIE7NvmjC7aEmi3qhqqnEFeiL93NlQEhrvlWl3MfP
Ecit2ybdtJeLe6eb+9VWUAg59RZ5N0Z02hY0EpDEqegCEx1BVGMqOPs4bpPLRsHaoyOxB/zkkp9c
lji503Lfo8lRWmyBxw9aqmMZD96glTdQpk2PNrNZittULo/0mmKeFvY8IxFJ9GjqZ7WjCik17UWK
KupnS/KIDP5MDeFfOP8TBR2zshaFtpkFCf7dFkqRMqFneG4kQ9uX1U/O5WXCGDrm2SOFWlWMABzT
NgMrVbnxOWnQW5yZWs/hIznI9E4LQrpJ+pCE7jfNZrL72LkVtSfqmywy9sqzO8iD/DUsCRhbDVbS
EHwhGJgyWQUTMYOtSoZ6AUbDtBq6lmRGr4nRX2ha8PCUhrdMLq76ky0CnkgDXO5Tbd52pyIdfAvN
7JMMLomo5RCL0h5Y0oh0p22O4sj8MsMQZk0MnXeSQmqURqtD8cHUURGg/KXbooy33XQsG8r9DNhv
9JUyc3sNZDnJSbIeXKXN3KmUNoPJNID2gZm3U8f6SR30b5wWXvFsUVPMskVrUE742HgjudoxACg6
BDhEUxM7QnHV9PqRo7p/CjthzD46vYKNi7hBMoKo5oOcSH4w5Pd4wVs4nbdGojJrsz5WuxwhW35z
TO5SDGnliqb3SRyYr2TmxqLrHYTnXqdpWTAm1bvwo8J8gGsMDmq2nUc8vHuAQCZ2eodkjc9fGAAE
x+9CttxCwUYmQ8Y6EJqSlkdDfzwzT2j/GK6+kpDqxhWbIT3BxsQtShKG3ZNPeQmJUF3NZhERtWVg
FfWvgIvVNCTXfMIYqNmqMMS6Cdwrx0ihmO5PVEkwuxDnBBU6yVg3A6BMIiRvdWbQ/3iCStFjoqS9
JdD6sSzbhzoEy0rFVA0q82qzoUIZZTaeQhstylta48KucxF+kvUGQ5yOs6J1Fc9SZnrNtBwtKAJa
9VBBfPD0t1SM1Iz4uDKFSiz/wly5NubylcPzSop59s20uvEbnxPr4nOAxEJsj5sk90qYdni6eZO+
vMtJ7lYyzKy0OYHKp6VvZNfVSCjtSKRDDcAAToeFo3Q9usTTM879oa0eMkuL8c9ZHy136FIgCYpw
2ewP6zrLWxpOtPSVzNaI+vGnQBFlDGQRLxHoN2OiKH7Nlf5RpYVfRMi229zLaSpXBtwTpLsfgbno
kc1ndVM6c9/PAqAmk7KqERh5LOfefS7lK3BJMAkVPt6mgYAl2Yd59tKbqkcohZiAy+bKi69VN7Wh
0dEYvtFsDBU2U5FFkfDSU/0Zof4YGywt1GpnKfGVCeEeLFkg3KpQr+IAv3HXDzv87hKByTFspsca
UaFsYf+hXhfV6b2Mkldz7RAmfJ3FVfbM4Hq2FCwmTMoOpyNrLODd/4TY/OAyKvpqJMoBwnysVX1x
jFDdFRgAIMx9VSAMDshy8Ux2tMQzEVBbXI9KCVe7jZ2uZuUSiZFn6VaCtb3GZAzQqJMw3pOBcEdp
4qwGnZKA13qTrrpBO6E1XhPbx4+BiXPK+KkwodN1z8scCqiXmx1BYPAUehiLhKc0e2QMt+g5H8Tl
lKkqr2VgnB0blSMSkud0UDUn/FEajgsWqiIARMjNts1rSD46dthKeJFTksbzvH9H67LJTNDm9FXw
CDJjQnsakwmSEPHc2V1vfYX9JEL5SdT8wxgzb1JRXYlnI2ILMzsOU23Xwgwfehmq03PfYdMpjeb+
WVp3Gd1Kqn2OTzFAg5ivPllA8sICY4adp0UytRDzX1E84O0XOUqM5lcW9oOW75teP6ZMcfUYHoul
b0K5Z0yAX37R/UuI4sILaADmn6fHgM9GfIYNm0uDu2t6BEp+DIwqlQ8tU3DWL3eN0l30VN6ZJJ7C
BLNlHemJiqFPCfZ9zHquwvWtG/Xk6dU18wWnW0V1LScWZVHE1J64FV3aWtmf0SJDLmpYfApHxxpH
BVmZ0ByrPcmZ4U0jE0EVwUn1AcPpbPU6AUUslAy7UIZQbSKcuTCwg2QOCvKeVn+DgcXOiyQxBqqg
yJOGMvTMVJbWm2fp28JTxkAGgJBW4s/XeLoARKR0epIIy9FpIaooCIftAT9Eoe++B7qanuzIBPAr
w3tGwP42xzDH4LwbdEdv0MErfBHVwy6vgb3xUszm6RcwkBo8ae2h05lQaNVpZjY9rPNk7CrmpnJq
s8TCd/Gl0SJB1xicWKxfujg2vQFWB2NX/KLoC9QLflzFMHoGEHYMj4J1Itbay2jhPIPVixA7Zo+M
fJkgLKA0iHVu9vukoJpCdiImHUNiwBahf5EZdw3itwEuNiM77dlBi/VKNsFCaVWdLKN+Vxi8uc8U
loBi4hDBjoagnTdfmSGsllIWqgM13JZcSYQd1p85EbeqUtAQFHt07Ij+weFhWi2puOGoOUQ5gJf1
gvejzpSkpjZct3HSFbdxURnCiEGLTqWbWjAOPk+6xxBZsIrXezs+fXUiGk+Gx9ExnSx5b5liOGnS
7Gv0PIoYCCWx2TmMOLFm7Ka9Svg/xuU9GyqnL0ynq5wY44IQF2rGh65EIY9xP6Zyq9W1wCzL7nHN
QHu+6GdBE/6VmboZ0nTb9vg1DZ+QYNxQM38yCFCqIPprJlNeGVepLX0zOaYNJU484OeJJoDLIlXv
Dbm6FVVYQTqUonPm4g7rVeM9XZT/eFrtUyAnC3XtQDQTg/vJ7FH8SK8YNzykSrqaqnYiCsMV0uyv
X6DpNF+yAfiQa4xGp51SQDGvdBe6oTM0n2Zakh0CVtVAcHs+WnXiw3ziWOfjFmSve7ldJlrFlBRT
7HuV1EvJHSCSdvTEaHyph2kLH7JO85sMQ1TqJC9f/a2lcacwSkbhzwmEFQLFszSqds5xKg/SrtII
bwMWGoQNevTRCYUCU4J0ImaQ7oietOZh6AnyXEAkq4fq9VymQPvTe//ZvMZNeYshpOg8z4zAy1Ei
tqmpOSjuTY5BK2/epEUJU5By0Z+Y7UEH+Mqml+gZ7kyNmw8YcFsUT1hYp+f8WF9Zln7oTXqBq4Zh
Gl05swPxjNAY7zVi4Mmei5m6WaTLJbK6wQ3bJdbB1UeYCzqmEeisH05v8Z59ASIiYLitPTnvF9/T
pCt82u0MvQSzUrBBF/OFDcdktTchSy0Rn4RFMtT8wRzIT3j+T0j7z4IyGSixbsS71L61C3ICHphZ
439q1f4wT7cCP3emo7Od0NYJnMcq5WSXPuDN2CMsi3AWgxwIPJ6oc7RNm1Y24Z8xYwgO17S/r1U6
EnGnoE7p1NGTycOZZAw+oLWkol/In1MVTONnJCrBM4+OlE/UK2CcOoEBEdzLY8fT7IoeHhd6POg8
RgJjk2uJu7aTTsuA8SBEr1DHLhmaA7a4TXNM2Oe93ND7fHajn3PkzCvOoq8vHRNdOO6oykJXZ/hV
kOMojlfhqzc4yBnO9G0AurRrKLq4D3LhkFo99HQoQPeOcohPs8QUnvSBuCYlKXqrNVxUWk5HpmSy
6D/n1756oThQuOgWr0aIRMJ3Apm960Q+DmOvYZ/XpOk/ii08N7pdVxwnKO8MrKrFL6PJI66s71QP
tZ3ev0TXImOlMPCSOUPlD009Dt1DBEzPvjs89psEkhHfWCUeStqzRqf6jl0UwEri5FzRVfQlKI+o
CMryc1Y+jH+y2jJEQH854edtdJoNJSqQesodjC4xZzaMH4iRU302qUPkYadEdG/rNh2bz1ScvPUu
bCX9RJrwNsqme1cFGPn/MMN/E3AWFdeZRdu3b30n3WtZhntp7FIo+frYHgQNx9ZbXgw/MmPlLEm2
ikRBxjk30nRZ/W88v2C316m7vF2N//uDKmlEscPtpw4uzJ8CU2A5iUABAIRgT7zTK8Er6cttxh/E
34jTWVwoRNlEdOv+8sRGArwW8VoWpOIlAeWLzeVjRNw6MrYu4/JNX+j6ufwpvrt0ccs4rD3N6i49
eTo9cvXSMnVgL+IT8TNXUwgnCdtp6oA4xmjXxi9Zf5UEAEmtIZJNECDoqvumRmWZLvuejrxcXfGo
GIfuqNChPRsVZ+QsmAUMKjzp2dxAm+ioNdokyAMNFBEO52dOig8UktpczjmrZwjQoVnzeRWZrMdB
zO/JAGSYsNUEvE86b0bkS1Llr0up6+6rAIUSMrtoa/ZrrnhSe03727yOEyqIPdEZsMRp6PFp/3fR
epk240+d52eYZK9ZuE6UC8gu3OQ4JVjNw9DmoyTCRANwQdAttsIBbHsjkbbLwTAjY5uHyTYsokeM
FGHc5DSTukYOXNEUk3UBntMQ7M2Vp0cVHhwkr9FXFlF/ELITB8SmsqptGLrTE4vSAj/6NM/eC3Et
ohFg4u8U5++1iHtHj7KqXyB9dmjpkVvAkNfupngalafLt2VYnAZjXt57cE6s5qffoSt22PaQfCCT
DCkqIhulgF6E/sz4zZE/rUeZ3nzQlmH8TmlGj8y1NaQeQmXm1PD3TWkXtrgVP9TomCcIJfPFGzLh
pj3PGh9Gn0JuFY4cy7KoE9pNeC789YFvW2slvW/kYEeMpe7nHEu+CJ6Vaq/r2dipHyvAJuRPfjDE
usRbomtsXRbOK5luCy8lOaerbJEN9bRMyV9aPeKx8MSq3dDUOXWlYPG2Wi4xM5Gzd5z43GLi+cKq
mvdW1uprphSpuZjWGZO/xHcEoDAkMC/Dr2XM5F1tPkgObB0eOPopghUHpMHVfTAKb2VvyLQS0aWz
kOEYMS7iGJ4qGTxzIgQF8zEr2saKAj3/DItrvdBm4UgnQgGWdkMfImThjVsoodPCax4RFscjBw4O
vom26+mJl5TsAvxpxMpPU0iw+i5WaXE5xZCl5dG+IxgQl8U6wukWbR/W5uGjRBMeU8WuuFbL68Oj
IVhieW9FAELD/blTng+6lxGijvG73lOrKnu4qGuYkEEQ2PjI+UCMpwpeCeGO+7s2dk3FpcPnTDVk
XTRu4a4MMsCa6jjh/T8tTtaPUBORplTgltnVSLllUdHgylp9CdyP6wWnJngN5TNU/PzK2hGQORjJ
8omuHEVp6AnxH7FsOEE1waj/KcsPySZijwwO7+QoSrZTfg2Tz/VDTKlR6Z/opwH+MUxo8wugL8jI
coflM1HxsoxlUdko4u+oosunDKxFjQFOhZx0j/dmgIXZmdgdNOdkCXmJfFRLrsnpqLP9ni1itOZ5
C8XmNJQlCXPgIXc6apyYTbSe5Pf2kKKgTpUY9bTJzGL+WsLXebiGZR5IigJky0ldYA4EIVk+6v11
VugymbCUYEZLu1pbCzidMM8FTMdia0WA6Cswr4uTq9DcjYzVkPhCHsgse3witPKHJ6O1mJ3RtbRX
Ay49P4Azswq/2/ImwXZfS/ZIPs4wHCLrIVuqn46wMsbPNro9o52x3IvlVA69k6K7ZSkM1uwtCTdv
eIFT6ZWWjp470FPJC/MgiuHoy+e5HiEk9Dw3aFeTyTI1P6FrETgVhhOtSOFxopx70LUePvYTe/X+
GlZHmXtgyZegm+tzZsnbyWQfSEXA4GInPJtPBPhXSTJen8T22nBujpGmnWKahPilVswXknahp8hb
sd31dU8Pex2yy2Bi9LjNxQ98o4yX4kiFw3D5qP4e3pk8HZId5PTkkBxWnN5P/Oo7RiNgZ77hpe++
5UxXdf1tB/T+pfAFL/p8+uTVf5Oo6xN/c8RMuTwnXupOe+Yuos13xsDR7oIKSOXhMyq/c1M6+o4O
2Fb498F+se2PwEsu8BWcwbYPje15fPVADLTtdfbFtwKk+jBO7HqnBYbpEKb7jywJJegPMVfxQQnm
f+MG3hCvC9rqCZKqK26w57Ar7+dHPec2HHIbW8ZgcUy7ezNt8zw5BCP5ludjxsFrffysv3UYAsER
PBR6qLLtj4+DxydAyowbbx6PxsOG1pZ3Px/3OwfwNrZPmfO4kMtrH+oDDYODoZLDOz4LLlblzi0I
/xm+5UOQ6N4MX3Q/xgPMd/Rou/GArWN56g+cOlpQkopo56cp4NV+LN7pqz6wy+3Fp1G1cVrgg0oO
zAnBKa8/jH34Ch/e+7LFfA8HPfB123+JgtTFteE3ZyEyvcKfD/Gy5ry+Lvbxc3CPn7V9fpls/2Da
hr94wY3Zvh14XycntYM7H7nvXw42djDO6ZRu76J7Ki4Mh+3Gvn+JLrRhh6Qdxs1fsOvd8Ix43148
ybvfcVPzsSZ9YFWzv9+gQtukfLiVw9EfQEB0K39b+eo3mUV++F5s8M0uNhMIspd6uBJsKr+6R5to
E99RQLwbbrRJgR1d42N8Tzax97xlG2wT+L65F+4hgjnmlqP4iyxdpz/Tt9vpHug3tW8BeiN+aHAn
DZim7hfljU34jAN53Zff/2b7+pc75ouGmY1dOqNt7RBPbvvvdh8f4aO1237LENaJ3vEMdPBq8EMv
vf/9lc51v9+j/rCx8bHrbc0k046P5glEZNwTibGBdFj58/Ya3YhN2vTv0DgdEoact2N3ppGzOxck
0Fb3rJhg/o4DtjVoP5vSEb/lb4ZLThnMu3ybwUYPZqK07AACzybd1r/xfrCccTcfhEAIwoTpiR3v
5QPoAHPvzdfwAvFy07/GW3VTX+pL9qFvispWHALVNtUn1bTAo2bBQVF4mXmI1Sm029f8ZV2odK8H
2e6cis01+PJ28cad6AKWbyMnuIOuueP564vE0YvoYrF/AQzdNC8hVe9iz8YLJS4SJS5dTEvogvnX
5AN7VIy3FqzAU87/jjRfU9nOwC5r8RGZ1EH6Ni13IVBLIZT+ep8sjBBW5EiJqZieGDueqY4ZulsE
/YF5EAHLaFtkO6Slq1k5aXwYPj+PUyYfC7i6a39s5N/4oxxnE2RQSgk3Xnl3tSO3HR/0XsVDwLSu
ojD6WsyI55bfwWN3uW+5kbu9xiydyDl9kZ/r4SgfoDa1b7fsvP5u6PU2gmzb3d6cD//w4Xi3m5v6
t79bi5/CpbmasF1IVrdxJziSHOTi6jHvx31+DB3cSu3f/d9tm9osyv3W9H5HO4Y0CzHd+OLmTz9Z
+T40XXEv7vFBGvcxXFBHOrKqAUcuw0tFzh65l0/7/cAx6Xu37dV0tvilYA5LNBOgil1vgPTY051t
27eta7h/9yB4cihAQoJA+Kq9Cegr+TMImI2XJPEgg7E50m2/A+XDew6m5rpuut286jad5W15Sy2H
SQR/L2/T2+SVp3greV7/K3kAdqwEtC/SW/RhsRe/ui/MNMx//Gemq3zVuO65ckwtzh26/q1aTJ5t
GEDYJqnv0730gojI+ZaYbtbxugQFQm2+kt8VtcmrfVztl/AE3yYyfjRu1NLYJzOWRPbzleRACNqv
8UtlB19ft37eYIjFGJkBQ4gKLeKeQTLgLP4QiFAad+W+fE/8zFdd2Cx26L7wJ+6FM2wHe/NI/Adk
lrUH9NZ7iMN0S0aSjXyLo5YD3hxfjfxY7xJrQ1V04Bqxxc3HF8LnH8WTOb+NgPcoH5DmbBav+SJB
0O0PX/Ts3nqqQuSxKeNe05MWcD8R+uTr/xbuh/6AL5sjBesPM3fv7z3DyHfO+sO7cQTeto2Xwf5Z
r6rxH7xSF0WNi7fvaXqJ3yGh+I8XOFk2F70zHiV+TV2fHPANl1G2iW2OyHsgut7H5PSu5n8M3sfH
xOZf/yd5J9DNnRCAgDt3Xuh6UmKRyanWHCz7W/S+ywsI725xIbFuqt0/SmjP4PAims1Pd29vPetZ
PTabp9dscFc6Vm7lXksH1Rw33uCv2ybffqXbLz6l+y31OMLWn5F63kfvnoJiPahtlhB3crE7kNPA
Pyh+63aefm5XqJ38Akf47DzcMd/ggjtIpm0azZvm/egHzSMh7RQdYyyTLuYBYQEIugcpTKCQQBLq
8ND4+LwffGD4+CZn4aaHtHH4///rfMXwv+4kTNpfsJDt5wU3Rg7HNZyu3fFF2ElbROZu4d6uTFbY
vrG/onj2wOfm/DIB8/694TriQq7ya69ylzPtuwttmYsDjoAbI7Lbcci54ctol37OhTB+r9fMuE04
SsTv+DM5c/LvyyD1hs/14KWCZtaPOam1JY3ltJYr4Q2S96nzogsilV2/40kR7WA3znqVrt8LLQTp
U3tUxbbA44MgvHlL3kMn+FLJTTksnrrB0ZXTf/241W3nd36xEbd07dDv/3uF68WXO5j+OxBvLrnf
Q8RCt+MQCHm3ON3ie+gIr+3++W652/Um5yOn2Fkv1+oINcbPH+HJuPQ2LNtd7Guu6dCm7tEOO9Zh
fUV46dDErecmqKHD69yuXxU24Vdm/2JNYeM0v/nmLvMeP6RH2xeSdnje4q2jNJRf6XucfF/uGaUc
TCx5CYI4ai/aqdtbp8KhEjtHHnrvK4JE19gWHnEfJ1CUl+ayulhufiN33B+JO7HhAZwbVzpX7rCh
qbRxevPonl3NngOFhY9o1hu3UJUkfqM8wPT679lx+/trBbD/F78uG3g0bIR/b4a73/5RQ8Qeyj83
OUcubAkeA5+m+8ee997WnfQP7bUtHNgnFtVCb8OD2McHHOjcMWhcXofEK2rcNlhRb9s6rD/H2LVb
WK5Odv4beRIBr8cLTvftlmfsopj5+qL8ajiB4m3w1Ti3a8/PIJhyZ2y0TfeKjc9mfmt20kZjLSLh
5XMnBtTBoGrXe52rXnll3YZXAPBlR1+dC5K6mzbGjSvIEXhiJjubQd2hc9E6X8Nr/IrDkaed192/
bLBB+Kf7up+9dZvaG6/zVbplMER39R4AVfRxqP7s7d8rC4Tdfhw+2gDtGXi63b6L4x8IQe0Rc8j6
pZ7S3D1eVWwSgb9YlX4a0NjC2nJoGrdoD7zkhm3uxriELKf4IN2IJTz27+N3/qi/tc4NT9YlOcds
UVbfxXLjoNjoWD7q8LMOVFdb1jG1m/kChV4DkAYfcsb9TPklbpmeqthXyZvhYX7rlUte0j7q7cZv
/Opx/bNckwXB4Aed4S8+Xn63Ef3x+vR0b35Zztqt3StSxnfhTIxqFK7jrp2TvVqp32ZNGMgIjc0f
XxLo6dRCU8pLvIOyUsTIyAWyDekl/HOPIFPeVZjsrQQ2lKNwRSjEug3M1yc+m5c55T6qbn1zaXHP
MgZb9sYgOvGw0b2+on5sye147XL8vGC/ySRpvRTPgh11Mw2GUzwCdrNLscvTPH7G672HvTB/Yajg
4NzmIndyfi7lVlFp27De7DzBhi3EXwQdOkSBsc+yY/iRHBMfLRQ/f+3vskd8e96jO6k/1bt6iTi5
C19xv1suoZ1q+zbmxs5Ew4jbnru2YC/0VYCQDiEVLrS9wzeMY14FvxB72kmgMz6zzxABJWWCB7Hk
RXfUr2lXbPE1qV9mturEe14+oIR5+jH0rJ12IfzbTrY7rnLn4qv2ZbB1t9lGvnHnsnRCt0e8bdcv
0mFF9cAoGDXizZHYGikqZGoLHsRxeEir8aj2XmYyzihYImB2ihhtbkNkVQWsYyDwr6m+ViAdZNfu
k/q9Go/G8GQaV76vFa2mm2471CQ0qu+xnl6xT/LbSt9YeA6FzXQQ0n1I7IuReiM0FybE30rV7AXY
kTEifzSltkGCxhOgtfYEvYOrIvo9fdsTxojKushBfdL2rzFwNadr59/MvrmtKF/eBaJ819MAh23E
Asd6PGb1m5xcsxInDkZPlPrHZyi5I437eM9JJO0wSCF6W0vAxoniCqk54RCQjVGloHmQnvQc7k+M
x8Hqu++IOEc5c7Nsn5Wni6gZMMJ9C0eO+wI9LUZuCu8bVqWsdRujqKm6u80TYErLPxVAtzYJoPGQ
kbP6GX0uzw8scexQqsEbgfZhgU0nNT4sfONZfoTE240uvCWRzGmxXnbMs9GronX/VJ/adsWnef89
o3lgskrIgPHB04vP5m2yqleN92/V+iEzg/p5VUeJiwxgrIY2roKe9bBlZaV6F2J1P6BxW2rL7RX5
rCQPU4ZB/l3h7ievwxWRMlJaAe2puxcybnJRetWZ34XM7DuosEu6y8aHKl8Hg2lUfk20TyBJTfyD
tbVZZ73z+NNnPfPYT9lEVlAfreSoJZOdVfdlUnY6aS1yLFyeMnYyn8xO45WFBZdryAu/llJkUJ+G
CRC7bUWT2Aa8soTUFTr97YlzXoWEP4Ewl0M2bVExzWm+5fUrNaqqTjzM+JJOKN7UjycPP2Eom/cE
XKxQKZ8kQ6h1zlUYHf69uMJwi1iXNIJOY106Z8wxhweG4z9e0WnwMsDhOf3ojmPFdMof6x8dv9Vx
m7awGBZUD4Am9f1Jc/ZsSFwKqVqX5aXVMgKuuB6kSyhPEGezoMGjHVdw9V5KhCEBb3Zlf25aQCqC
79B6+jwuPjYedax9gkbOQwZFZ9j1sd+XDKkJ0LFUEfhN9QWaP2PdhlKyLVv4XNhAaX3lPUljmBbB
hfzlTNZIRF+xx1V/C+/8rcWRkcyH3a6S7gJJ26ixUpTFIhZhimBQ6kWR6CoVQHr/KGVkLNYDDYXd
4yDzTD7L4or9DiRW6AO18N6RXrHuzt68qMPzNMZINkHFuzz3amX6kTD5XwwyWChf5c9hMl77RNxi
MWG38lvTdkSY0W/mM+7tDTY8NeDxdC7SGY3Y1U0HhFQr5Kh/VMXbYIiXPN3JGAzEyW7FlHGrALQP
WoQvbXFPRqxJ40/mhaCKwiqmFguM5aVXkzskYxYuVNabiUciJtxfCUMQEOQIBLFsHlMJtzdZbuuA
S4XUq5lwwHI0skcWhJVHHtPY/+DeeuKcU0QI3KWvNIvwHxFpVAWSL+h4TO51U852LVxjKKlpvdC4
zvJ27c7nmg06YynVF4YT4+6+DqMgH7TEPDD86hYs9CiDNFgNkJHWeN0VBl7PUT3GEFR/iYrPOcpd
Xu0644V2YyVPcucqR6VBS5o1KQ5zJ24w+ByhARRN8nyHucNkiOdC+EgSJUgV5lWjAZxTcBnD8sWs
aze2WPB04lvZXJkHi/VbE90EYqFBNfUWInpg9NeiuC6YwlB6KBRya8I3v3bQvFLgh+iLTbvOfIk8
YLy3b2dMfstgSJjNtNFBlAj1DoQGI2x9RqLapU47CZ6sPp79u3SvBomh2tR4UX8zJgykYIg0aD84
Uyr9rqMNDhXkE/QO4CaQZ2zR6C6TjoZRijzeHzyvkfehuwKEAUsLTFZqRthmXUq2NajnEBsLWTf/
4pGpW53bBsOQROYay6komni6h3iTQoWR58U3LlKDD75qOCLO88L4ut4Fz3ZhvVKuAzAmMWRl9FHZ
EDsadgkT42qD8yt9Cl6RhyDHn4n4adQxPjIhKgaOKit1xr59BbHXwBshKmGQc5SUjyVbPI4gSWc0
wmCuJj8QK4WMKXkqwhnvWL51u0kZAQEZhPqZiZSUVPT0aTAbijtkv3n0LmLVYMHoUiVMhuTp0K2W
JBYzxfZPbWaOoStzJdw83QIIgI1RiorXIt1WWo6diV2R7U3DQLJ75XqYYzxbxJ8weR4TrkMFBuiE
+7SMhHHM5u067SgajMwxciwNSDDQALIMjixBdu+kEp6bniUzZJMnZbm3smC7nkSTCEaS6XdSduWW
5+6unSGJ/+UpcsrkbV3qC3FI8ULFRfB3vGzl9FNlFqUzNe/Uz8i4M8T6/+TyjsDNyUn0WRQWHcq+
JFiYqiwK8Tkc3euUa5Iz6PBIgvBy0xNz08zXdSZbg4HMzwztauys1UjY3cuInIGvKn6M/ZugniKX
Z8EziuB39MeBP7dLxt2YennJkQsR/beLS2fCmHKI/7ASqMGfJdIZgC8lfDM+8vZTP1VVe6iV5CiK
+daCpe8o0xEPxPaJIwBXbjjREWA6mN67FnuK/lgn1X8UuvVgHbEPh8C3kkaGkDopu69Xj9J1OEYz
SIZ02wsfGKJQmaz8F6gsYpV7M+4RQkkqSfIisaqIb2PLhit7J86Y8a58GV9QDhJljcKMFc8pnhFh
dfAM+k/WmlMRfjyXqLKX7q/t3ibiU9AZ2v9RR5b03Ej3jKori6iOYFrCU5DV3GcEiyAR82Diwwue
PmaEJpy+RAM+geGWQztrM7gi7bj/b8uXwXqMre9HliiN9J+GkVTG0CpsQDlzxuvc8itUCWPklMw8
0qE6FQZzxu5aQqKCyT0BoRs/a42XpMeEMlQUnWYEB4czIOImCosoBPMJMURfKIk7yV8rD6n3p44c
BH3VS/OfsqonDCqfYvdINMKztfZ/LJ3HdttIFoafCOcgFoCtxBxEUhQVuMGxJQo553r6+co9mxl3
ty1LJFh17x9PeNez7jpdQuzCYUYcsijfc9v5ot1gXRg32EAes54aG8O8lVD8jC+e8VDPrdb8Dcia
QwTi8lB7DH4G1T8BR1dEOJP52iFHqXGY+S8JYHmDyQF9asPqz7QypugkmMYiHc1p91vMEm+sWA08
CFP0N3QZzoNrQe5WYbG8UB0RG+1LKTnk6l05Id2H56wZUHWe/cnM14YbfyJJ6JNqYZnf5uwvB2a5
HB1UjphNMq92NqdTCxKOFVBzToS7H8SM6yIm9iUZbk5NMYkZbTvOnYzDW7M7WAiu3liYl5gwE/Fo
Z5g47o9mYMxx/EM2hZ/zCPMB8yXtheBPihlLmgdl6AyHrs+22K81VzuLRt6Yn1ui4EwOlYH0FzM5
i8lUpk5iuFA8HtVDVI4X1fyZ0lH1T4niL4ggpG3oP50k40OmnWszehYoL2pstrN4SVxEGLiKRzku
Kw7onohHohs4Prij9i6auHBEQsRRXdkow+9V6FA6duFh7nv0ibhMq36N+J0dwXaZ8Ti/6a1s50vV
bfxeFUbhDwiPgwksEE+7EqtCpDM+zkRXooC3HRcHLybuV1cUCAvIW0n0tVKSyER+Q1fWYlrMCCW8
DAAgVJLYcWO2Q8r4j8y0AgvrMgSZl76BBPSj4SpGDfFhulYDKiM9tQhXJUcLM05J9UWI6Bs0ctau
EUeDz2bUBcVarUJKvBCTozQJllSUDnO0hp6tewqVUpD4mU5cJPlYp4IEJG+bRHTs7HRx7keGXKbd
TCsWtrcN4pc0Uf+mMDmUbPCQPU24T3OqXIQEYHrtw0IAEuKTpF2GER45lmYf89k8k/+iA/mHfBKq
eq22tJaoxtJKl1W0lrL4KNwKZexJvXgc39VApCgHLIIBpRvsOW+lgTYNmqObv+JmOfL5LqjSGLQ3
fWT1wsU43i1JiIy5j+SD0CAMXUcOMq+6KVkzLo1FiOHdajTEyJy3DEGkgS75TY37nU8jQghtwXZz
9NsUwozH0coBcGruuJbxlKsX3WsiHl0i6LfM10xKxBbTiSetLW3FX1pgHi0TmXLqIDkuqNvA71TP
IIdt2pIcZlinxAcfiXqXIKTNoFXnBrZGSQgjj6cwSL9Vyghj25n+HkTVJmaIm2zRNcSU9TBATpfe
1KjRsLHRfinFHJjKU8TFm5JQRbFKzQ6CgiXqdRqtHyYe8JkO+Um7jOnOR/PekUtTRORF0XZbYbON
htU4i4Wd96+9BAnriyveOzTIyM7RtycUNFc45bg49o4uX01CxXVYBq2oNnHzo7v9Qh3mQrf3HeEz
WXhPpH6zh3tHWCke85VXCLYpGGFrXjV1y07Pr9m99Yydzrc/DQfPmO+s+Hj5Gc/asZzXBFe6GN+H
kWqWpl/LHMZllPJYm/mubbho5KX1QVOVCYvSxIBok6xwnrDBrrzukDRgF/2l5nRGtUBbg2gMAklu
swOxC8qsZzfMY1QpLMp2k/D+hPbDbNSHvkHJGhOBxnXWk+p9U7oraTRXRGeuS1FHd5lma2VGuMpi
olfyLDs4PSSAY+0F+hHRKxaqLtaJkTI6RNC27fnfyjGsRx4jkl/s8tQqKxa8XduBOET6mvXKj7Z2
TENGZlKAC2hvXpLsHqckiiIoQ7YhGWX9isoChDj8kueKOWjANmWtbKqvLQ7hNtf/9FX05ptnD6dn
XT/CbN6q7Vz2THwtFQ2pad7irjs4NvLbYJ34MYJElxjai4E0YKAxUKiKB5O4k788OjMwhYSwHlcC
m64gqOhX7SRKCNiXlPXk69nD9PZW+p8ZPcdMNgvCfEiu4iB1GBnQ1JTGUxmooYkrYTxTuDCDzdmo
RLEv8d5lo+RDD3hJFYHjpcvwKDdVh/kAL1WbRnjI3OjUZnjFKCBQy5HS4VpB+CyK5OwGy5rMlcaR
T+piHeJ8axTdi4iQ6g3i5Ef5b5d1S/WmK9uGUXDCcUhSJ+N72bNLWVqJwbBcq5HTy/INroPEUemN
MMQiAG7P6o0vg7/qHu/RzYf1rZ4MlEmJu3bGH1U/F5Vb2iLWBT0s9L4TkmSfNCvftqa+sdXMjm0i
Dj/y+D/VUEcyH4pC0iaWliwWbjORyr5wRb6VGdGt/L+SLGk9SeeqVwhNNEu1RMIzWCRSIKggw53j
G+stxK9B/tY0MkzZjzhbqxdAvTZKoF3kNFaP5cqrSG6D6q3D4hK5FDghNRYG5V5UNxM4C57AaMy0
DQmvRi+rHw+em265J84kfQT9oUdVTFYbMVkfnqG/cd5zPqLQl5sCi7DnWceUy8aAVG4IPOElNhml
gaIj7oC2WauB2mYXUnUTdX6Tw1ENuGA+k/lwDQLbEFoFgAtSNVKA048704PM1u4Nq3oR7tSCHzOp
crPkLM7jQPIQc7lFql6I3zPBnRg1f4yh37pMGT4OHxljsydbnuULu+XiR4LbUMmhWT4/Ji9v2VFp
LIhvYvbMedLdv7wPSpKHQ25XhgxBNedJ+K4+lOpSZPxuyFuQHjdlV3woeZVh9NQtvxbejEuEB6ZB
iofYkg8WGet8XV+3T71AE1Y6C4090cA4hBPw2UanILRXKcztzJvdq7btIEeG4STsxEx8NU8c51LM
B6zmzZPgZE1B6Rzj4C1I/8QwAuO1iuW7Q12JOXIBkB/CzAlqfonCY2ry58hkNPNDA0wb3idbXa3J
KhneGWlGiw5VvUQDf0CWrsSfKVKvxkCS3woatSkFiI9q88EXbssXhWIa0y1+E3QXTtmw6LC5qhFF
Ld58ARSEU/gbhjeFjOmc3wp9VJ4zm9aXsj4lyc7Htg/YwBvoYarQfcK1VwoYynYgrGrDjYKDRi6F
9J1PABlt5sA0eTfceDw6CDnj8Tz25RWdgnq7kJ7NnBP8UwYProYdneMq5/FTu25XZPsppFnpQwES
enGBz4CkMNFDZGyuSZUuwRyVQtNJ7dexNTaMbGLiuhww3OJ7oKEIcfswnp162TS84ceByS/ucUvw
LGr/0FnUjpN2TEi/H6b5WXPrF3eeNpQikTiApoJYN8N5ZMHdzCOof/sjnwBLw+gElPWq1kWZ79Sa
qQypNDo/qe/Ucb7MHgRZfwHhHRgvODZJg30oCNDkGPQLEm7sQZUmymOe/jo6S3qPVKZr9hjXF+ol
YUQ9piWDV0HBFTdtmNQvJn2nRF0Ajahok5rqbVsrb3l3qMxp0SjFSJTvaIRkzNMW1vzEh9Ua7r4+
LgX28cI8hSzmggRdqc4hK8SEiMzLXZjaVzGxNSlQyqNT07j4hMbyPLBQsiA+jS3Dulj8+9a7exUk
vNHpXoF3rEgx5FHBlaIO4dTBRyoPZgvcpXHDomhBK38EWuosOlei6GQMa5t3mb4GXJHHOfzt0Pc1
CVnxCbFNuDmUTUBOj5Glt6Himd/k0qQy6D/VNZrBh/kJAnLj1bWeFOTQ6s+t95c5VJ2Qaj9Q+EGG
f2NuYJkCOiSsfK13d+evjWGaF3Rp9P2agk0O28eIvlCBEmoXj61+NzbDYXLNxT9js20eGR8adlyf
35LiInK8EtoGVXhDHaSNFkn9OjPCDwurcQUu7YOQxIW9krZO9NRAdEm8Vxs8D2nBCDLREd6BbXvy
wqHZcZH0bPMSC3ID5KimBl8ey61IKJ1IgPOypcZsPDUfOCiUa0lvKfTYKbxVuYs8WBfd/BwB/YaD
Z18SdmYHHZnYwnx08bLTr056Sl1cCR4SLhugxH0x21tQ/5optnGCLYpdzOiq/qDqCoRPbyDK+TcD
p7gbuARe7rjspw7lQ/iL4ffffey0v2Ohv+d9+RnjKRTp+LclOUyyJKhj1lMLnN5+k+2mYNGIGVb5
gn2c0mwY4wS9W160EHlSCX7Ea+Cg6y/G7Gwa3jLX6wUal5vSS/tev8r7Xz8MIRd4QFN9W806mZne
DZ4HPHjdOCCbaIkZDLrwoyaE36CgqHGGvYLsSzC9MeD47JLulUbYjaTlCdp/bI5R03NRkEEv0NZy
1avyp3Jn63c5sT08xzycmYGWZIKkkghu0KcaHsu5/qxmoKTtFyamM4W9+dz7eUUdSKo20reIxL/a
1n9KJM3DXGzN3iDjgrFJEnQ9PYB6p44KQ3gmzBOcKZ13U4sK5fErtWjFZrZRt2PIGUG8CeGWfYiI
OdyYOqaaGoLH4FuqdhbIQTJwPQBCgqgSm0aopIXBnyGVzwt0CqYD0FLJXIFbaFMLfBj8OoEb0Foi
6Pmoch+rC1wQAtJXxBPWZw6oscqOcxJv1Dcw8TFX8Jq6cNSJC+ILuVYR8eISIOxVe6KlQZgwtwUJ
wyOBxTmy8JQJ1j+gVSfg9JHEMHHuXlCUNg4ZCZ/cwpX16UV/auego2OB2dFtHA5Jex5iSHcsySSF
7ArPeTf64m2k66OHUU8CzPtjvAqZ049YxpYQMC3jsaEJNVcoGXsAz6ajIW5j3nXQYx73mffeZV4X
3IiDFRMcvXZgl4Y6hlT2F0oIo66+4L8DW41MLh8rk7JFNekPFmi86zwpDCotUyIHKxqIeT1s6FId
1/WbzkXt+KX+1FU8CUWSo3FC8+eTuumB+7TEHLTWImwVhcp+4hGNRNHpQIuHFOUm8Ysl4hD5N5Xf
FUI2EMMgLRZWj/63IhsQpRnNmD1ArqDjM649vpnq342u/ltoLkoy3Vt3Psc5rZiAc2OwDgZv6wgd
dm7jEEOsM2wXELuwh00rjhivcP71/S4RKzW6TGgQ+eE03TqgfCaAZ8JQwcSVsXZb+E2cykJbUeIw
JB/E7kke5C+JKkyCv1FpXmPCDSgyR67I4S+xcQkq6EtqmQa0gS79lkE6r/KCW4CXyOwD9h1wrIko
F4+GhaoFiSfkHreiltc328NrhSMZp233EWrot4pNgO8d6woei/g0Y12aTO9tyqovg9tipsYAfXBP
nKrr0PbLppWcFOY5mHADAYupqVN5+AA3UvNfpsNEOvnRD8pl36UbzvEpnZ/1ECVge5yA7ppwpnha
fXYSULr8gIfkSX0DsYMYabrZ2aHKuX9vfbzK5+IznIKLifgoR6UdGEe9LjdSg5Wd9pE9fRcTn+n0
4QUWOQ848TOqsg37oF5Ap7rM2B1bde4CBpsZ+4/vQeyrzRRRPOGRIKs4VqCh/euITXIeAGwJ4qiH
5idzvmYNqWlNh+iGn23uPj35ohanmlISZRTSLQxgiOcN89ogei6y76jseUIxwXFzjiYTjsVpwaAS
I5P8Vh5kJiQ+GiY9j1BleYmGjSnRcn4xSUjilIfm6IC5TT2+UvHjm5Aegl5Jvikue9BgEZ+jFiXA
vWEsDMy7zbpiUiA9ITXktAz75KpxeUnzG/KY9ml/yf7xRU3IK5tbDbYR6BBCJ72cdmkQ/8lLFvWm
mhZ8ChQFD7+HRWN+VnNVHBAi9FXzaQIpV+u3bZ5N+Ia+G/f40hYBu5rP1YHrUTlr1VKrrIlq0IBw
MSSxfrTkFNQDUF9CQ9qYUwxR3vkhYPEXecDFSAYuEnF/Sk7q6xeVS1LdABWCVTtheG2q6zAD1HGk
EGyjrmkRrnvvp545HNFNcdhOFLMxJOsq4LtZd+aRjC9k6DxjY/TuIHEV5IG2VrJRJUa9QaHucPQp
iwGpS1xCUCrOa9snmBOxcbQrHRLk5KPGi+tFHzBC43xsKo+94w7hZgSS9pY/OTCagg0UgpIgIq9y
qELeodoPySBcq3MRVOdZWcLvU4eUmkjyjiw8LlmMuzVn5aB9TeKu/IXlrh0pMxr++WskULVXrSiL
XCvbKFd/xE1gtqci2CuGUlmWFZ4/FxM02b/3SrlwoMpDxIERMLvX7ySPpXoxG+T40U4fTtSkqGoh
5DoTUW+gUZAsNiSb5MDO/X2I7IWEk6dGAKCnDx+RRITrmM2CQPr+JOr7bFzb5rMhmzNyacchjKvg
SXNqzKUM/7oFnzjgfeFKCLp6odkIWcK7H/2mVKHxshjxCbBNCyiuv3IrF9WubE/6WbPWTXodCGEE
I6hfSk4oNbylpQ6V+dLxXo5kpWkAxDceGlzz8E0wZ3HybVsfmX3iy7bxt2Ywm1y6/tHSBmF2pxge
sO29Jz/3QVwehfzmRfCzS29/wCoU2UXLPoP+6E4H+tHaSfVIvhaEPmlZdoyAYrLG3FdaTINN/TMN
+bOT/TUEj/p40FXJtqTeqnuqGHR9OFptYNIC61HuJT/qqO3J1yyA0Covci4/NOJclE4gC6hqlcmL
jmeHaJF8VY+Ib4vhOyNmI29wt2G9F+2qSqJTRciOHT+clpmIepAmrvZul/3R9KO+4klPK1KoCfnS
vXwfJCOpw3JrO9OumG65D3dHqb2N6hiBRXFManfpa9GKx8NyPws3XqgJ3yFpLi5fDc5jzdlq8rcV
b/1kA27eguloW9Wib4yLTRlOyn1RQvMTgq7Dg0zkIcWwyi54gyLSc0pach2Fh6q/ymeqAhSdEFHO
EGG09/YOjQ5s3kZR7tTnv2e2tojBG2YJ1wcUZHv7qQFCFTZtgc2T/51Z9b6MGfIC58siO2gOkVDT
LvJUUFX4VgQdmbNB+5Nj7bUafx84M9fojMKmYHhfgR2hYUkEIlmXZxv2udR2JQeORKQZO0uASFOS
FRNoz7WBcYIJDzOUaHuY14nuKF/hGvovaBlxAMOqdqDm9BwzMout7gFiQPBkEoQZI6GypyZEY5DK
trUFGBxTd3LNSGhF8ouOKxMsZWCJRfimHxSPo6Z0K2teEQzN5Wa0mn26VKN6Wl1GHMjx/OGO46GJ
g6VnjISPxRdjZ8T5esppcG3zkxEhnWb/gzhYJ519UU5xxS9M4SWua5wtjvYyM5ZalbFGcUNRjQAd
ToLwwg0LAuEngpNatUhz+0DIKDIw4GsNmQUXvZQqoqW4pIjsWAfbbObdsimzvZJV6S0rwGLfsUmI
5IxHymHzbKp9QI3QGaAC60HGZKkGA8+bjloNxqzRZ075h4zsPwyPOX1hltgKMtvCcK/EQLRiKR4Z
nnWE2i5NY6ETj+ByI1YuIruAFpdiUfjI4qIvd8Ib47LRI4/J5ZxyN4E/xsapxNM8USU4MpmMztHl
DmrGh8E7qVg5C67OxNBIvDn5BgHqfJfTi9L1RRg9sgmbm/tQeDlDrzetlaVYp/WsMb/yEZcAjeUT
AFBNLD+RXaF21BO8Cf5nUpPySkAuBmuFLqqDtrcWpePAb/jnirSYnp8rCF8CML6IUrGUC0IIrOmM
ebEzrZOi/pPNXwLmHFiAqZOa9/TRW9ZnbYgP0oxMQn17ZfsfvbWDkkaxV2LEK6fcjvkugvlVrHTK
hGmPsD/lu3pz3FS+1cy8cb2Nio9mwsatwB4uFN/KKGZBusK3KqGfqUDZMiZ2UmyaYlp2ONa5GdUT
RbKFlg9k5aVLe5Jbk2lIl97GGl5RtSGCiaBNEKzo4N29hbq7SnauH22GwlqHgbFO1QUHoolwjc4u
jMJd426D3mRyzFnBKkn2UjOcu3i8gv4va+zolHci+s//nZp1t2+cDz8wtzpKF1IzCQghUs78HnhR
SUlAxGKiIOqEsxrZ1WeGFBXtgkJPfeA9aa8MtBwNVPulJlG0tah5RKrWEYehZFyYYlwijGP31nSE
pyVpd67K+dYaHDTRnS+uFhUllcvn5uCWL/VAoccqJ85G3UpWeLQYtBTCF4wmVu9mVQCXPntt8WGn
5c6z6Pnel/N0ZOlT2jq7ODbSo3bH6/bD0qEZ8p/5mXoH4BgFhfNKymWIDUQ7e2wdtVr0FK9NemFL
LwXnYK2ZT0IszdFbCO1RgGe3sjimsXeUZr5dF77/A0SyZMmYGP/FuLEDIkNJRzkq/QA3FNM34LSb
UHrKjOg/ZvCXnNNc8TJEmuUjzE/62fnkeABPW9GXVclFCh5MGOaTRbc28Md/YwrXNr8wfhXRKLU3
ypIa5GCTdxkGlEVrrtge0r1V+BRjB4CIQ7ZLVHwOUwXja69002WjnLa2wceu3qXE1SlLtxt3RNcx
SpDE5ta0LI/0Cvv9I01ZqkJ/WUz3GZrGdfEJ1C/hj9T6h6Q+MOdRdrHzxMCqspxRE+pfo/0dWMWl
IoLcIjHZr+ONwqhyiuE6K1vMEQ5hFICx77B5ie49yQPwxcS/Zv1fqqCXMWbgiFwGj4CEqUQ5LKnc
qtC1x4BbvH4Fl/mYi30G9QdOEoyrknzB4OCTkFjWwVmfiqPYtO2ajBf+l/+uW4S0N76nXP0Alghg
vfJn7vj0YiNqm5IuIf5v3SZv+IlUHxRbCP/cxCQ23whprhmvNe63SQPSrriXoBiXRaWii3yexWmq
VjzV3WicRbh3KvN3dpN919kf/U/Jvc0PSjWTx8DRHSeMU+D9+vBbMwLM+JXIlX+OdVx6mOCptaFB
GN7WpcJq9jOAZbd46/R0aYGGSlqCWs95Uwu3wStZU/asoatr9YfNBliEZNWX4gF127AZFmSDUPyN
CIZ0aNDcDB+8pULWqpsreMPf0Zol2gMxQoKszU8Y6KaYfBjotRIRLJb+uPitO/mk2Rh1+pq0wnAl
6pUKj/dlQdvYtEpRKnSCASn00HHJpdBYBdhDxtY9lmy4OXeT5T+r1xOdL3I3l3THInsSiFVj/00A
83LOqpceolVGHsFU3JB4uhhu+KY0VDhj5aMP/ebHUIQMQiClKGl3SkeS17sw+LKde4+MQsE+nv2H
Lhg9BiXn92bE6QbDyq8m1GyMCdz8/LDEXK9hWklhGAmdYDMUdw5Uzv9pXqsvzTkKzoOPNVsqaAy6
p4nKpU/Bo6b9BnIFmAZE+4ei9CVwUEJPd3pF/EvL7Cgx4PmKVacl1TlKdHV8t/w0CPKe1JduqCnm
r7PRK1QOjdTFEc5BpP1ZL5OlTN7J0fu3S9H31t95UYJ6N884PjjNoe2fmB69b2JAVxaSNRdkHF3l
QvfzdVQiXNU2VrVC1P3k6Ox1KL7EVv3dKdFC/P5nCAz1mpAcC17iw8l6OQQlXiatKspNFSswS3eu
pinEqq1znLRtKK5UqPbrzv3Mg44WMhh/F5xfowHKSbcDzxzpGMyOtHHtLODzOlPgnsn9PmkJluoc
X1STbwLfulfkzQY8RzbhQgJIR9gYD7x25XeHsfHICyMfGppYib+HJVr1gDSu7jZTA8HMNHj/JPDP
7khcoe6t2NYkQ3PiuHdfMtYhJJQm1gBcow2xgW6pvchoPnFGbT21KznVD2JnzPTwI+EMkBURVRv1
9b9wE123Fpo3XGXAJuAgL47IKEnbrR6lny8lzsRMDVsAuVRTOIQKOfoi5v0EOFBi2sp7cCOYVkTB
xbDvY0BSp/pIYM8o+V3IXSObFX2Rz8KbFj7fkzl7h8Tr/sq2UVHyT/nI6AKIT3MNyXwErROvPJZP
jI3/v6TIq6KkeDfR42UPMIEpMy+EhE0sQvFh4TtAtce39hMk5yZ8kQ7iUFpnESFy4G2K+bU2HyE8
fCxejXGkempVd8A//p88wia2V685gQoCwT0vfuHSjb1h9yDsjrdweKEveWNr9nqo3HcwIlZSBy4T
+5yF6cJAiPCHqQtjqHEuis/2Iewr0pgY5hG8UxJ92Jx0mKSKnjhEJM+VZqJwfxorfsyJjOX6HjrY
6jhCdN1Ze2N24rYUPKvEIxneXSNYA/JsNfglsKf+HUXou8GXkoaSu8BaNOZLi8LbOaHj9JzmpZho
0ybMfpNO4FymvyzRSqdw9aAg/7R70aZuzk5HgJy38eRx4BFEe27XzyXxUs4aYqeFMyAA8LnoO9zG
IPQ8WR0qjJzUpYDtcmBH7vQH4pv4NoGbccPm7V0tcAUEFyA3BN+zTbBMYkIBm+ibntGNy7jApk9M
21FRPLplPOlzBS6G76TtlnYKo0BdU45ObiCgJPyjWwT+r8LXlFGRlRv6DiGJ0qMWAhYm3NnZXT0c
COhtCbyarwPMUF+ZfUT4auDJKa03g3KZHAVXgwiH8F2CtmhJI1Euu3dZvu3GcqmIApfZScXklDDx
SZccurA6jtQXJF5EjaCziOsM1W2IqTwyx8Xgu+xEHNhwPko8n+fm5uoaeJ0jk+bF+uyFziJH+U/n
oDVTYmeSz4Pnxu9+/eDS0r7GxgMX7TVdjnRY8Jq3O8+frtSk/UkLRIyN0PhgpeYSyeZrXZRbk2Go
8cEeBxPZ4lGt4YIR16JDKDGq1Vj2mIV2ip2L04vgv6qyhzoxN4HdXltr3iqJvV+k7HT22TPVNppa
XH3xRvPsz5gtBPZmT6Xnlxo3eXCVPLk0/EVdUFRWZOTT2MF2HvVXr7cA3KsPHZB8coPh2bDfknCV
9e7NRD3C2dDL65Dxia5yuZsceEy4b6ank5IGtynJntFS6OMWhRtxKgokx7gDkVUg7Z0HoAPeHiJ1
026V1vaqt5Nzm04dvnlCo8bgWArlZrbMHy3KX8MGnHpkfIxYStSFnSOJz/AZzWwbJDRF26L5lRUN
FLNmeez51Y3RFRCeT88M/i2xGNWJvvPHdFPlGInZnBLiCORrSuteGZEeiqIqjEd0ELyo3kRzbH1t
TcI7+IhJRJKNPdcby41o5KuXdnukSGiipQrhJkVlrkUzTKKlew6yyrFq1hgIYAeNc/Du1+CuMfb9
OPM+B/riLZkfBha/pJpPJeD2M4x4lHgL7g2LnNkiwyxJ4aiOqUOCaKpJgujRlU14WWmOyJYBdhD3
FqX22oON5oxELotL1GHIZDuGcbQM42AeC6WU8Imn7n55sZn0h5VXwlWVRKpONMhb2XtlzDu0CU0h
D8KmSIkXNoHCKkclJGcq8BKXFJtwE5WYCfc4vr00Arx8+O19yFx1QMA6EOTGLNRyaDAr1DPLfWKS
rrlL0BwkTXLVveQNe2/hrrImRs2qEHF0DZDEVeIRTi2PRhZhfZHbrvMRUZDvp6QOdFBpZr7EDh/Q
Xe6bBIC11VmF2bCBM8v13THF0yteR3RpedJ+SKvaeRFG89Bp19kgSYgkJOwQWorfsta+CnSiwSP1
wmsgbskAMxK+29zMehq5TzAtpxEh1u803xsXvQ4Xy0eO/T82SsTfkgastn8xNfqCABRERuEkSfZk
ExDcFOrlZ+ifkvnkdEW66oxdQOmI5b7V/fQjQkoQaJ/LGcYmDF9dHWxs/93xVv2MtjnA0MGgFCAR
DUeDgNB1Q6+BRTptyjgYTliSrQx8QMbTs3C8vYa5n6iaAupQybznPGH/QzVX/I6CgMZZ6ete8sGA
KYbQ4jlXmnof7ocoyk1Kkc7QHVLHODDmS3AozQPjh46DPmJAZdhvoEl4Ynw+ayrtOM6pnw7Dp9bL
kIkVtY29k+6WMgLLVGrc6hr4DMFTg84TU0jGrNGZ6HIJusVYwL8d2E2bR+u4jMCHug9fQg5TD0Fj
7x8M++bqHHAwWi57uGOCENNjcWx0D9V9uyPnTRHcRJ+BiVBDxgJomyN/unxlsqDEYFnSP2bzvoww
Fo1Kef9IBvl3TMjf6UntAaBMOHG8oPlbdQHVMf6jHfOfMejIbj4o/IDgvk3P0d777R/DaL96Q3xb
FWmSRpED5KKPMonL71K5CA9CIIKS3rrBtGlS886jM7EhNm9FHylhscLdGZSfo/4CYqwcjMw8JB09
q+ThfDaoJsj3Sv5HXmFXjO9D7Ny47ebgiiQVYTSvlnFMK/fQk0kBPu4H/bsNTlr4b2UUn/JG/ieT
qPTN4Fq7unF2CA0XGt8owNCb4VqvuJrSbl1E5podzpTYRAVIIvGFnrNsziSR9nzUg5R2htJdpm37
DFpAwGWH0yewj9VcLc3+t9+wgkv4XqOd3/1SUueeLdVntrHznc16nMEpW7Qsi4oDWMkXsHMOKgBS
nIQd7ztMwGK6cGUQbY0FCiNW5O/80n5ZKaoG4TINyXzidEIHGwZkO9oEmrcltfhvAQKpJHbiBrae
IKugAYjMOuwQTBxkqW8bENDZ8xdGvoldtqLePXVs2hLaIwftxsUlxoJOGaYOSJmk24Uz77+xU0Es
JSfZwLZEXeZZ3kTvnkd9fBZT/tOhT+i6W5sfK//oUi08tNuZmp1IhwRxn0meXlYaFZR8MsP0COuq
NPEVqq+mHo6yMfXF5FPrQRCMLL5mqPnAemAUbOabBnFSnVJ8C0mOQhYXlYtuD2OW5fxggp4h3PWU
rhfKf8IE69kA7D9Yrmpg2zuIHVzHpJbH+SYb8aKMT9j3ZLziV1QsY/BE3WTTxObIeh22WyLU6Gjz
vhP3wtvPgJ03F45cxFoj1XftR8fkM6bDgfBj1i8/LdEymIu4GM9e8N6Q0Eby2sgmHNRvRVxddFHv
dc/a+yPHcljYdxr/tm6K1D7olo0ZZM8ij75EEW9NPaZ4cGC6U/c2JjEQJBQg5ohSIHV4u40JHMOF
/kN2WhAzoH8CbWO7/TvtdKJTCuibxKEKxmHNcZ5Ors47xYsREB2ebuG+YSK9rjhbtUsU0qzfLGQb
hSRZABAm5Iu6AU1AFKy1AbricQLOsHb6mPaoU9M/ZsqtQgMdRKjbYRleipyiKHnUxnvG86i5l0m/
sdCQ7oc/i+OHwdRMZnW4UJjEJto8tBbhvcMWwCqFE2E2hhCWH7k/UpceGjqaxIEtOTfXltqbRIav
nG5XiXB9+DMk2Stc9dLC1gXr8kQc4DJp54NEeDzA6oD4wnhhYeA8z+fTyAXvWEgW4K+BOoAUA45y
hc3bRQkCtoT2p4CV2CUwAJZrIyJbJj4N1jVnqqVCV2egtcpdgDlGoxEWNZJdxoe+I/4Ax5EdmX9b
p/udRL5zUyokHS8ZmDCeaXFG1N9KpUIVRx26MSWaI3NWCXdwbZnk3tbdgfqpo/Ob4YI2PBaNidpg
/1ZBPmYYUYN/J+Bd8gGlL3bROuEhyRLM1p9tkLyJBDoS6VxQ3PkZzzlLYldxvSMiDrxLRarRLAl5
yti841SRNs8ZRQfgQ8T1YGVwcEQN2dWeLFLSif9WkuR5I5GupBNDnMPliHBkl0J61pV/l+2jxEes
O8cRyZ7DWSc0sVbUtpE1WwGLMuBkGcryoD+nYvpquz/kay6S3l/oZnKVHen5pFA36Lh6jClVQtAr
4fIvuk6WakmckE+8FZlXaXhNlTYV1KGtZ6WeqjR06YABE2/ub4gRpqSCLkGeFu6AUnRUraa8luLd
4AFuDbiO0QWmIT4qM+lSi6crB3pOqLUaxxzkWeAkypc4ohRWAp0mex2zzzheeTOpiUW1tHTxAmYw
404lOxf1toOetin44DuPFE+RuqnRJDxXcbBALKtAntAKN31WLGlmguj2bo43HHAvPuEbPaV82XEi
wNfhfguwqyAFSRq0gzOtFEcJnZW09mKsL468hdE/mIfL8kmih8qLe0jBOX+BUtY7zrsew+rcFfBk
IO/njQewVU0UEwqckPtzmKlHguobj0HxHqJ8Ug9FldPcQ5ZOmW/RHKOBqrGL68RBK+0n4ChRAU1v
EXAFNwjmUzrAWIhDRoMVCqMiz8/WSEgUacrdzEzYEzTwP5LOa6l1LYuiX6Qq5fCKZcmWEwYMmBcV
HLByzvr6Hvv2Q/c9xQm25R3WmmuGnLjLCgllTUdYTzsHu8NxOi8QGnZWU4IVzrBQTkXILMPqXVpX
Bz8/GKe2ekyaYxpj4oShJbO2HyHNHN9D+S8uv1L6QY1pSSlthsnGOzSqg0kj/Em4yG/kGtcoslUU
NAsoq1Lz0SA5aF0qhYVsizywWnxDUqrTdUGdtJHSX42aQZ7bf03P8Y2Odzaqt5KE6AXGmeWmpK6l
C4Tq8DWKyXlYABnSERL+cJaZLnXqPcEpSuzDdel6eP9fCk5yY75R45TOVn+3MYtm0V+6pfkdnN5N
rdcUK9JMng59Ge0FfZmsg63Cu5aYEkvw5XjuuYJJ2HSVzBt5OrCR7k2uKTtroepCmUEp0M9cxkvL
9YD3RcmNABwAvdArn3mesfmddYbXxJhnjBieZfMngmRgaWUr25LnNBCG4iAHFp3mN/x+sbaH2cMi
IxMamjEwn7Oc5RoYwZnucQjuQBymlKQbMuS2Vd3sypFLfDR+sNknQZkEe8STBsw0On8Or/0MbgBF
wwRzGS1kPmzKJuqeI4tqK94KiMcgiBT0psiBu3G1xZehiH5qNgakWMIgxgWvbb9KEKjXeOhDZ7LN
fWH326wPxL1W63WgQHomtwTty06m8Cdtt1fyl079D8QU3ZHSc9RBsodv2X4JkFLR4HVQBup3BO32
9OdELwhU7e7VnhwO4ROFTAPnVaK+7dgvbAJ6IPqEcrpO6/jBqbay4KB0Erz0MAvOuK/FwquDhBxO
DeBdEzSjUG/yyLuk/LSMu9JCHJVj52lMpUOD2YOOP8xsXwQILdjkvIuM7M8QxtaoPZYQisPyYqFL
Jrq+j997Q7sKLHU2fohqeltbeWMqt5I4T96WBqJvDadw/U444Bss/CobOx2CV1U6GXHti3NwzMHA
LXiCohirsW+Z7V+jbA9xrn/Kk+xO462UbuwSKUMsFwXiS+O0K/QTxSmE7pCX1+PowNDIsiite13d
EquJc4SVnwtZWN73jGsLE/CZB8ffGNbWF+/0v3dS44yTvjGCyce9TqI4y5whQSk5HqvcdnRG/POR
oLWs2okfoDtJcMJaJ7q9cIcBCEUawYvvQpEq7c1xPMlK/9Omx7HbKuoRK96NHCix5bVpyJZjXw/x
Nh2forOUjV6ybvLC3rfVvdejezbeCAZrIHlLklfnzO6tX8vAOT/dp/OHuPGqc4S77rwcFqXb1uvz
qjzqbpsk/V2D8QljaMPvvIFWc4XcC+IMcQXiQNQ7YhErGlnN1/0aFpbQXW7tHFaSp7VBk34U0MkN
h5TswdjF+MRYU838qTstwYSWLqueTfu1X5E3yN12jiG59frLir9ulO16bKCq/GSqXUCQxVfI+FLl
rpIXpEjG4pmwpmQVaqVYKNJ+VtGAnZuKEE5nX4evSau+wuvPOJbJDpuYgo5UCYhW1sBxjm2I81to
HFQ43bPAhrN9UtU708CmUsIikFVtr6PXWUMgLbw+/SWAtCTjf4wegpzQQXmY1o/c4LpcQuTlnkvI
Kp1nwcUIn3BOoBJFJsGo0+GEkKFQLQPDQH/MohvDsIZ+sTG2Fs09v72E2bGEt2Iwbm61N4tqYYBS
Jq0qc6GdePFmxHlr/uohhpQDwlyczZ0YfPg3DjedhbSRlG/MUHiPOH0wENVMgihBwHT70TgntCqN
8mqlJc5eQMBZNfpmIrv2oP6TEqTjyiOE6kn641Pm/FUkkjwG59EnWKCSF4qbydITC+TPLV4/xE8y
j9NOdrvLSSSJ7If4l0TXFQIbgNcC8inVu9UhAhp8o39fEBHBEOJiKlytrd2526gUPrCPhQyF5Cdy
8AKLm0idwsBoe38csu3KKCQrB9fM8BFKW5bjvhX+Cs85al2AVUFw09DaN/J7Cju+EXBGZG21ItrL
6opdSu9Jezo94mhcbEOeI2a0eqEdJlDkvPoxaohQyb2u7XEjLYE9U3V05V1My5KkYUnesyHc9Sho
CqO/mnEjZobHGY1zPGlIHXGbEno4mBdhJv2I3V6a1Zuudq/tQiWJ3RouEYKub6I6L3vcyaGDxwQE
1ysAyxrCHqTC++5TizF7Qm2P1BimMrJUVFph9xMVMZ4PDwWCL486J3wKvXCOXnyPhlxYCogGlFF+
Af+i1P/DRtqYXIrBA14TkFqHlwjYu7bn5OYWiCQbaP1axCTmrF/LW2O+C358O4e3jVRFzwszH1Xe
YpfwXvb0dn0fhJ02uMsSHctId8cUpEbHsoxvm7IIBLFW8Y1mbEZkurtI9bUxiDusMOcA9Ir/zYT3
odOiCOUQmNVXqS1gfGGsiDHUlFX/Okd+rnsekQV5CFX6oGj7PPeysbpHuvZRlIxUbUxZuLiibmup
WA6aWE8PeMNSWMOfb8ObMpgUCRRS67ofs/LaDsVOHfIXWdf2RAEzsHoQZ/WSzMMHoLWrJZZHgCuE
Un3TYhZeMojX637bwVTXlR9zdamcokrxG83Z9TF6gpWCFjqTTW8PbfO/sGa8tDB6KsmduFUM1fp8
hSLmD91eUoOe5snObi0sjJIKYJRpK+BH8f31YIuRGONguiO/V/9mx9lJ4XkpkXKw4liqfP0OFCcd
8D+bU0/zC6j0XdfAq/jqsuzTQctbIpx0rE/JVGFxcd1XenOfSaSVDIozvdRi+HfjAXDxYs7G20KG
+G+C8kjQsXFkeIJqc0MgHswOZikFiv/xftWguHHV0Xekzq1l/ukkXss9Lz9CyTjUlZdphAQrNwNf
Yxu3+HlK9mVJbEP13hUYpnX1Jh+3yEGbovhsuuED3sCovsfaSuHPNLZ+A+FWrfV1mru9XSjgV8xX
quLURx0UChwPIStxndu6DLVthZjYe1P6OU7ZZSXbV5KVo0770yJ+zfjabfj/WJipq2tNr+VfGX2P
EifIiW+gPPPLDk97hqmTL5p6ndkhVBH5MaHoAfRF8J6EeLfl+P+CHcmLjYLPArofzmwQ+jVfBj3q
xdSUfOSJ/SIRNitbl6UgKtvvIywgDQKCpZgr81DT82a6dNOcC5Lv3qGhBl1+UmfYnKr9VYYMq4qz
aLBXXI4nb8geWTt480I+roxCxo971EVOfjIE7F37k2pBr71a5kzMy76zrNPQwap5ATLWDOY29MuZ
HRJ++0EMBzerskvtgyZ8WyFgjVBMtTp1Yzi++FdBVit2g4Nyzzb2CrwytTrCCU7qAfOLHwToDPiS
DYZeKmBDPH41g3GbEldABZQ+MmwxFQYm45lqWN4UJfc0YtxjiZxthgkyBXSjIEqA/gLClq/u3D9M
XoHy1OrfS6ilDVyits9fhrGn4dnWMFRYMFl1GaP6eY7kVxO7eEYaEhP61X5GO98vk5t1M5LvcqfL
TEBS3X5N7HSbsNu75CukrNErdRsWOJWr5W5YTdgOXOM4yTd8BgTEXAVRibGUDTtZ/mTbDH1z0kDv
KoRbhuwrBiY1aCBQga2rW0VE+3G9RaGQtDYSxZLGsJCwk4bRaW37kh2eJH5AwLOtggVhaBEwNG0x
Gpj8CTCr3urjiVEh6l4slh9TzJTGftjCqWX9BA1jmNYA4RV0sWn+10HPWlJKekos0tcsOtH+hJIw
AlcCneVZlqxv49qOCUtl2Xb2rfpnVifAGqqUZ21ptscUry8Vo+XOtD6Ra1iOs5XGBlXF1SaC2klI
mHzuDBXmLG4X2n+/p+PMw/x5JINIfPgR1005OQioltOo3cnFN69ZDxVWkdhMKMNvl3+TeVBON4lA
uRD/VC5qOWS4Kk9+HNnnXpuvycqYV05dnRpc9NWzEeTafioYRPxIuvFMvZUC9f0nL1akF0leN7Js
eV3LMFyO4BKkno6dRyT5psUZW2a5VxePies96+7LPL0A5bxXJVN70uUg+KWwbUf2HPErU/RcTTim
0jo3FGJRkETVFfjNTA9FqwQUH0MXvcSm8WOoqDsahEE1y6otDPA8o7EQkKZHy6gZiVcMSaQte/JL
q3Jy6US06AsaWIEdSAAC4CkjmcYZsqeMwoOMLZqRH62p+XDOfi4WT/jFOdZB+P8sWU2xVcG7Ze7B
NhL/tZgWwic6DfAKcuOszW82mUQQkSaLZOqbuf5Yg7PF36fiAalJvW2q8jPBwMBJ38dC+ye4NWZy
h/XEQKcv/tmLep1PA8M0nd0mdFmLVXF9xZE7YN0sxi8NZx4H2uKzkDn6mvJnjJu9anBwdx/Jijkb
/1iSXDQJhodcEalg/fGjDrCH//CX0np8ETMEKM3nrr0Bt8KmUs5Jw1EqLGfq+cWE8EQdOtFSLfmh
MEY0/Nletgpta+vndsb1sZKOVWZ4a/MqQobklS8GcG4qv8EAVMY19cSYZ76MFkkNyK41RlMz1uwp
4vhOZzbxKIcHRWTbTRuVcHRu3r04yUa59GRuV5jGiHjy9UWSGtjz0BfY9BrGgUPNxKutzioE1USL
g3AxvwcpPUpsuarEYQg3VjAtqSxdcyCbDhahqUCdGptAw0onM1pfgQMQJxWEHNiJUItqzVdLAsnT
BbHwY7KK/y5sUDXRhIr4sylh5dAf2szHCjFMkIhyYbSpw6+S1SaY42hvTFQ4ZT1+m4BbFodoQp0o
1bKbcU11yZ0qNcJIUrTpnL8THD8dh2jyg/UHE266crhKYqomIMipbwCj6VZbgCqSEaoZeS18V6rp
JSFt+Ob8hUxjlAljoflKGw/rmDAyotQ5OBpUSn/i0K8H+Bt2PaBFmJk2KMfCGveOGQMHRngKA6lV
K9Srsr3ZpYLgJ407hMLWU4bwQUcEwYiGWVHVj9uiXj1BZAOwcQDVeUEmGoLiPlt/s9rcJutZnTIc
AECQ9iBpaCchUQ2RfuJuFI+3MpkDk1BntOzIBQw/Ll0n192o3mn4sQCPy9WXEMqBvNFAMTwS2mH7
KQyvGIb9R/Tt+ivHulFaO5FvN0cXK2kCR9O2fRLwEaoi9/UaWRWNL0YyeDxJLvhxB9eY9nWjI60P
K6b6VriiLpPH7YSBhUX+uGEle30ZvIS7mccfKXcGr1skJNhzjTfbQCxppp+q8Ntn7gMAWavTZkJB
5pD9bobwMxT0qiruE/N9GcJDVsjbLMJOCKBdg7VBIU2XxWb6Pxxk3MwR+4OmF8XpdOvA5PppCcxo
ILIWft0bV6ZYv8S8FdGXUCCuWvyWJfolUs9zS5sE/IXvS1hrrlyRV1aduggOthVhZKLne+Av5DNR
/O2M49nkbWN3meAvhXVdgk4awGxG5RAnkAsjQMZEfHLr6hTmbgC4XhRmB/9BS0R7D0bsszNLNkFd
ADPxYUiRZXxJqWzpe6l4zPjjlMvWHg15a6hD570wjwmwxoPXm6Kh10ZvpJVFvWZsDUN+xvcujoa3
tIvg3eVY8/112Fo61VesCq6VkASAckiziSdRfBJ/rEKqJQ6/VSq+zOIlG07qPlukE/2Cw+FnD+MR
qIykhAKy1OhRm3RjzD15S2bLpfjpIMvS9BfRQYkGTwOFmleYmDiicIn6xKXfcHGCRZEi71MtUkoR
wsWPHLjW6gnZQ3PhrBZmNV/diugz95lLUfN/OBheSWN4aPnNySQcasJuAl615ZCkB6yaVzi9EXQh
19tRaleWq4ReWa0g/46fI8TufEo+ZBPkahgwJ5msnyJsvSiEdMGy1BC0mKKBNvGLIqeqpRWcOKtk
QnPWfHxJc8tlRhJMpXMKlUM9oHp0jg6cyY7vt5DxBsD/BLTIdiWO1UaVHhHfZ9JpP3gGPDn6uu2b
7HXVBXG6IXTPOplhici+PRBFBewdHUVukuTDnH0aSC4Y178ux4Wef3BdqLZYoP4gZV9VBxop9eF1
XfObE2rbrDHPnCIlFDPHrl27ViEccD1TRyf1I10E6P9X2n8qB0xatDoENvxCyvllYVF2aOpLApx0
RKFSHcgLoUaBrmDHYWoI3JMTzC8SjOBoW3nsOt0HNRXkKHYwjvVK/8dJjeUdRPgWjiKgNFvEh+KY
TY2o5SB8Q7zd5Hm55w60JPViEwGpozGB5AeaC5u5aG8FVgezyo3CeyhifEVzqACqF4oetcdiDZ6x
Q44xdeCwjJ4Sfq7hwdGDjIHqZBmca+dJ/SOTOMfEPtSp4jZItjp6ahvRyBI/C5S6jFumP7pfgqxZ
egKN8qwCHIs71yxY13Cp6xLHGkWAODNEbaXadk5MrYWT403ARNhFuLYSH3S6+UpCZ8osci6jnc3Q
V7Puamf/igqUsm8FtYzb45qk+2VW4Y3fZAixJl2TFvo6MgTQmUpXfyhkHWZNcw3+pClbFR11n8Su
eJwObzMFX+0Zh3Wailoczsk0QPmCYQ+KIJXbjgHqotA7C1cgw3wXdqnCJnDmtKNsr/tXTbieCBtQ
y23tyOOXQiykpeh+BDHK7R5598n3ma1YfVe0gIoyfszLvzy/GqZ6+K+iC9sTJaQYEKYEelGO4y20
D+NgqicKoTsglHi7Mf+roj/FDCQIQ2EOCFiDpN5YApwOsvHcz9YpCh0cKAJ+PM4vWqIw6wx3SSEa
MQrNJZWZAzMHsm7FTFpM5XimeZt6XwyXxPseYiJnO74xVNtr5HLgIphG7IJKCP4PQpWxwDSYhEsJ
YdaivZewv6ISekrXIKlrkT7O+WlgkhNhkq4GTil/qH0IHt5uKwypFIXQmNYAyXM2K1MeVpUQDeTw
0ldyAHNugG7mj5mYeMMVSuzWm3L1qa4vwmoww6eQD2K6VvVRKMK+p4CcuUfL4Bi0KtILRfOBB7kM
2+qPj7hYM0EiCkHLdE0MhMwuD+SVeW3uT9IhV0zyzOcgZB4i4DUBsyWUPdpS7bvysyevhqtbXPWC
9kBQ/EZUKjZCJGyvxxaWCwZdo4xaFuMnABNK4QGmEWUXvnVgzosgs2R/UNCT4Wqu0O7wE8c1ZDZx
3coNFxM+t8EJpMiaq9aOOxSCGtt4rtajXisndGs78VWIMl/LtZsRWS8YPEBGaI5wj/D/Km+yrKAV
Yd+1fwt8JyEea/94TSPDjYuM+/kPe0Fx59bxdaEJFHX9skD+A/eMbtDZeRJUbzC/Z4xMG3it4k1P
4/QNcVyYykyjdKTcEHF9o4Y/tebFkoKk4UsI3GBLCBTREh50K2fANO+EKYf0QLCuV1VQQftPhZoY
DHmu/Ki8mSVEVU6q9K/R9btwUqiGB2oBBhJo4dN3BqHwzSnCWMQFxurgDPzIFJcqc4RquxaaH9pi
s97GgUYphlUenwvus5wTsa0i3J7szTDjlJm+uxBZMWG8QWpRy8fSascI98zvxjA8WWIslIEOd8Gc
Q3qAEKZj4b8upLe33XNJC9RxVlE+CI3BPGXnzLgIuj2nXmXskWZU4zvfgSDyahIcwfoyiyKqVJWj
womlwRRbmXVRSEwVvTIlMRUeprrcnTE+/f/xeQrEqSZWPWa9HpO2fBoldIZgvwPd/oq/rGGA7uj7
3ryK47QEJ8AAr3xt7RT9nxEoPI9YUOsM+d6qzWNSVb+qwrehZoy+altdQX4oSrH42uVEWDjMn7Cb
4p1xUVUFoI+BywLgUjv5pRVvlqbDN9r0Bu3Ulgxkqj9mS6VuXdLsxeqAdaP3VnoLeTQKhN8EGHjB
JDd5R+MD2QJBg17BAQ23JlsJsd8TPTTOG1w9sBdCan5mcXw1g69bu0SRrnXxPDOEzSm658U8KYbz
Ezks8lMOxe4Jxuwmx264J2zTMty+6BmSkQucydzK07Xsqe/cbpk2BlNmZnmmdc17qF2xIYxeLX8Z
/C6qSSZ8YZGSX8QKR4Ye4SUcmb5RG98SYpPGac4EtkoVLLV4E8WM+MSSTEXKOIoSnlTboaxN8n0v
VGUt76tyWvcBE9gV7xefmD8JWx5uyQaAtk/Cn3YQdi92t80HB3CXNQmliRt2TIb9IoCE+B73NN5t
QpYO8fbrP0XAmXIqRhJML9Q0+q2V/jxnBLlU3zmT8mTlGseGpmlvlIdiXdX3geFPD1nE4BjF7UzC
nhFYh/T6k6V/2k6/CZN3KOt20rzNQ+POeHaEBk4wDTClKP+7azRfJavaz5DSsECAEWYQUqezYmO4
eKdYBfpxqoV4hzwM0Hl4g21d4qj5qLV2v6gz4hpsVDLP0tTNCG4sTTraeH9C5+cUzyoQLGwAyHY0
pTy0hB497FxQIiqvHKSPecGwlZL2U1rUF91SXrMMcreqYwSqMysfpRmycuOaKhA327VjQIcO6t/U
Kts+D99aw8HKydnUWGtwf7/3GLsQDhg1vpMh9MgNLAhHUN4daRu0x0yyoN90QaHCKqfGUIt67wjS
zDd0BxSy5H6N0tZ+jOnLZI5PFcMVQ0HcE0LlYw6yrZKQa8ZLmvdIPVkYLK2RHLT9QY24aS41F37B
4Gjiceuwyh4xk9s+Iq8Wlktvv6invL3CGOIPLB1UGBiIYd1/NOR5O/tW9Z15DWRIjrIicE3OF1IW
u+mU0tnj+uEZ8xSk3bQjDfRYcA7k+Gf39AZybx5HTudiTX4ciZ0wzC08alJesuonk3AGSDUCsaLp
s5fn0zImWy6EEqkY9eGOppVuQEPnOKGsKaLj0kcA7d2hac7mim1A8U9t1q2K8lNq7U9xEFhfA9CA
YSj4N3IDzwSvs1B3NikCHO4W+eUhw1+nwJqnfo+FZezyPeb7bIDkLZ/t/2p9pGnY70wgtcu2Nzga
Bdw91amPBYlQLgxR7q3DJ9ZKYvWEJYpH5wlQTCMmNrdsr06WZ8k4qbF00AbrFOKxMXY7Jc7J6mqq
10g9hLrhV9Oh7fj7NXcpgAo+goNFsCcyD0HD7Vv0iAva9tRZ/CkeDkOnXYFbBQxZxRcJH3s6HWod
Jrx45qOVY+oa3W5qQZgrCrdJRbo2+G2HybqkBKY2niktkfaaP7ZzHF6ciVxzg9FQ3CF+xpQyQpZ3
Gdm4gu6aQmFpoPv2uezl0VlecgZE9qVAbcGLK42D7EH155xmDng6/vfyKcsq5gIogOMgqRG1z0eh
5+9TOViG+uGMhD933WclIS8WtCoKQb2LsfrFGVDUmqM/T6a39N1Rs0eyKvYJPa+wVRApsszwv7pi
3vSLeohUppv64uLheO+w8LAgqlT2n70bmAKOaJDbMkDtaLB8BcevzjRvUN+tGYZ1+xLl2qtjFXsh
GapYLa1EcQsKMztvRQdHDPQRS66DoNSJAnodwmui/BkagG+MIlT6UyAy9o8Q5kEJZ8FWP8yejrp0
5Ffdyg69GdTYrFlnaXg3B8T4275y52tzjJh+Yqa5MbblJQKzOchdMPgmZmVP6dGB7giJ+l3bJXzj
wzXFtdp6K7NPazuRAz/uMjLTSSsaXYz+BiAeDFSZbriMVGn6e6hK3ZPu0rBWmaeh7ulcMj7KZyKt
UZXiZqyPr53yutytbbK3kxcjDxiTLUQGgMq5mBAxD0Kl4OCZEUA31mvcK1iBT+FeqJ/hnHTQy/eO
elVQGe5hpR3sh/xoMDkc/EHZp6G/vmW+fZF89rEW6G6H+aX8FJ2M9iBmQNLOjoIY6oHrkNQKJI6B
IubD8Xv5iM942sCzhwq5vrTdS7Kn3WIEVu+W3kVtWrEEiLYik6dCArGNz2N8xS43IuCTYB5aMtw5
3OW5tILWRrP91DSHBt905a0Gw4LTMTxhi9JBumWaEfq19gyNRiZb0nD5GsAVLx3iPMjX8s7ug1W9
wykgshTIRQc32NTOtr0ll2zylD8GsKYXRxeiOKUZERJSM1PyoxHlzB0fNNx0ea9Ye8LH+2qVs/5O
ChDSFLxuS8DDC/HBWvaGxQSBpihFiutEQPFTdo7OIFbEVJWe/lVqGzjR2Q7mBO+tqo98br5txOGZ
FKw8V3uPU4mWMSCk8nxi/q49jTsN3HYFwL9K6It0TxiScsajOUU6YBHaBxsrxt+ZTGuKPBdyUnmG
4gQlhuaq2Wv5B9mZBeY4ZNOxrqz6Q3/TGzczNrob/+BrRAIci855gY+Szsewv5eNjwWICD8SWhXq
T6+bqMd8UCMzgSwDEIR/JbX5zhyvDiyFkbbMZc8p9TZmSrurQVMYmVOMRW7zqR3y++BjSzdJEMef
JvjtbnbtP3S0njsoFYgqaVC9mC4eOItl/tXu0zvVPEVQzlzkgOBMvfc4el+Gf7AEMG780n8zPwrk
O/MXVGWIFShUE9Xj6TH84eUn8FgMXtzC3nXtyZGg4UCm8MxwU/3Mw5Ny1/CWZGg/UUttgU9ldVdy
av1weYwixmZ6Vb2ancwKJS+KVwknv7LfzT2bvy93kAMkWsLxDYLIaCMcYz7yJsEgRe2Adp8vkokM
/XJMmuPwLy1cBeNAT3kpgmg3t67o3731jXcLF6gDcvp2FPFD+GeHcJ9ikE9ZQmQjN2hAG6ftBGWg
2OCN9yb2CywVXfwRHiarHc5seUeRygJssHb45kFLVB/anvegkSkg2CLeinMIn9VPKs9QtvhptNol
LL0w2Rrb2n4tHwxhymxnKAF2XbBlTLK2uCxdcKHVfNICdmz4W14cxqc8vcILA5Wns9zxt5/umgFh
e7NMV4UJ5iENMWb02DfJcGd9i0muetAO5e8IuKIENnoxoHrKH+wpTZdkdT+6ph3iokNB4nICuRPd
0mtz1MNAX0Yfi6ZMnDem8Rxl57mCw4f9sZdEu3Q8l4ln/QBZMSw4aAn1BD60n0v8PtavhfaCC5TF
TCIkXivvzg0kyPkZdmG5uMaXYp1bBAcVoOxztDxTUnaePJ9XxsTkyYLC8slYbTmMbZeeWoeFwrx7
i0Up48J8a1s+yKNe0S2/ALA7J5gPkb5t5WuxPOfzJZSuimiY8QXTXqLpY9JeJOtVHl/5/5q0Hjx1
httkX+gHIRwkx8q6heNHXb2nyht4JWpJ4h8ZfuFQAslsuPEmkAhP7rDi18Jtj+Lglkk0j3hoDyMZ
H++EuuGYw0G1Wtx7G3Q3XCXs84Utv53050x9zYqXlamT5mro682rzQpbtjhmkN8c4rCfUgIGM9Us
odJrGowPLeBS647cI9a2OBUvI7VN5Id+k7nO8J5UwL+fzfwZW3fYFzWPg+/3Fe4Uw89S921zG6kf
Kiey7PHEcunIXTRu7Vf2ptEd6BgZRIvdnKoIIp+0QxUHduUBUVvKDfuhhDHK8pP4lrondgLtrZqK
P00pFu7ZmJgw/GpeJ+NV6QrV1SE5rX7DYai7lmd87v2CA1Dxn+hwKEywswnDS/vN3F8LOq/9YWPz
L2VYbMRYIPoyDghcuPQn2Lpe/hrVa6t9zxoPXbXcWHrQ136S+vOhY9pxUhyPyaAKY1sidsVNrgXx
H+QY72G74WcaZT9qJrscpgv5rQ0VES7e0cXQvvLhr5LEKRvZ773y7Xdz0KWc+uv0ixtRtvp4aiEv
5E5R/0rHG3e8Jvu5w9XPx6ObWS+4LyeuUwfxB71h9UmJ1+7wOOhp65Enf6yMxEmmGBDSPtXbmhOw
ejLfbGnP0a+VO7P0ohPukov7z8AY9carT8/F59Duxwex98RexNj6oDEJdzaMYjK4nowdLMp3Wn6c
8t4KwpTrE3UHEGNJqAHOezslmKwdRYbij7gwYEG3unW2Qd3+g8lOeVHeJlxyENZiqeRFO8qOZGcc
OLtM0M/d2B/qkVm8t6B0UrAED5LyO3yLs2v5gQiQN4QNn4Qz1Fl5yT8kmF8hECccoV2DuTfkgndW
ejTcE9/Qv8ZyVzmP2ITe/tRXwUr0FvK35ulNuzbYI8V/dP5jt8FxP0qe1F+4vvbvArMfBuYu/uCz
sTUzxXVOALfoYPHsUrxI2jNn4MEuOx4l3jryJ3IT7lwMkKDtnIwtklSEiFhi3roS/6eNPGyHfKO/
wfJ+itQnkPTc9hjQDuJbRO940liTGo4kCuJpKF6bCycI0y6HGRMJRYRA4OXMkHvbB4YcZERhS0c0
H8yBoFQCElDRVZIFFE1fc5zRYIhbkssPHyloKbnhz9VuPjTpv5nYeGVjjztoaLgROcqW8zhL30kl
MJ6ha4cGVjY7THhTb2LYzjakELlyfuQPLrLU8aKvAs85+ym9U8ycwr2tuzgpJ276CWm6vFuXCWnv
W0/j97QSYQYtmbsM2HTaUR2WTMNm48Ksm1e1n21pJ7NnliAF0mTo8FP+tnvr0s5sVI/Ind44Ezu9
Uc/9vhy2MhovCIsY8Yk5QpIdch0tHRMC1wg3pE8wdcfJvrSvcPoXiPqDy61oK4cBN6enkRFVtSuW
gNoUc1ZK0+G533EvFThlZy5rYgZfR8DhlT+h/T7iO/kza8hRgHBgCZOFhKWWC42OVjblEX/YZJZT
9+1HH/drRBgQ/14YHOj/lbn1Tz/gF/7EEWINHpe3MR8TjEG2NceK7lYno6ZN5RsxyxeC8GSiWGqX
ez83iZxzY2+YcAHdcPH/UgLT6VGZJ081UP+3fO88iryFxETFtX85/7rhwswjDIjaknbsKKPa6Xy6
zbhPfN4C+EmDa5nPYmfEwV+1AvK9QIgqX+2uKpCvfKYYbL/v8bn8WZ8adLk7q33DOcTt2eYISiGw
MIdtngD9CrDUO8GtLZAR+MYmVHH+Zjv6sOEJl1vedmlgbhneWVh0MwsidG3Dte1cisjnzpiMbYHe
JD7FHWRE9NrPVEAHWT5J7CM6vNbeYW2g9EFju+oGY57mDreG1rt+5alVT0REiO8IwuSODgGi0QTU
zcZ3x2N0XppX41fgw7Rs0AXVo/JbJRcdK+JHfme2i/k/y+hsVrf1MPhJEAEvPZUfPEa/+O4s136U
d1KCfucXPlhx5ARYA5ofTsyf4Ztpl01LSsYmFru+pXuc4qmvzj71bbSzLtwvB/0u27Q3hnaJ0ZcS
qNThAbOrSDvC/gFM6RBrO+1LvUdBjRl4gAeKDNq+g49EB8CgDkMudVvY2z58Y3XVSESpaUYC1u7V
8jnY7/yCmPmMNJ7qpsDlRyvXX5Ts01C+LTrjAXkD6lAN6mVQkzD+CbHUwYXMQvwalB/mJflVAvx8
U92nquIWCc2t9EeprO9WmYnWDiqFvC0Lv2aRMJmtxBVND8CZ10C4Og/lbVBQoxHoh0sJNTakS45b
bHktb2Kh4MlIgN33OB21rzC6MQNDWRFXWAS9L+Wt3Ekxf+JAb1P+LGBx0OtD6iQON3U4ETy4YFxz
0Ba+4P/RdF7LjWvJtv0iRMCbV9F7UhKlEl8Q2lUUvPf4+jNSt29Ex+k+e1MSASyslTlzmlOZ3Px/
TfQxRB9wOpZzsedGm8l/qf49B19hibjz7GnftXPr9W8OwCk+wCuImwP/cDA+2+DLp5F/TXAIIrgO
ye6OkzE88L4ilc0AMQjJRmtFTeOH13p87XlihGXA2353tU9Ri9sw2eiYGC9tcRsJ229csQ0EC6vw
O/2gNyvDhVEfy/bbLE9KuqrBlf01wSRpg9p35foXpDbo68v3wdllNZGYL8YH1hTjsVcISnnxoX1Z
+54Kvrj365YbgI4Ec6EaIleCO29pdH98xdFgOrXrQTu0818MVYTKacNrLMrH2J6ZmHVojMkLcmAy
K1cQoZwBuqDT7g5Ougx2+SFI4oglcb0EoA1RZCk4xEenBjxVUd9lRIK1YjYSfPtZJ/tiQqNSsigf
sNEWYC30pMhH6oVMwRIUNR5WzhlIPNakDCEnXiD+F5MF9C4dnbhI5aJzgVo2/0jQMyHaEc+D3o33
AxW+TFCZHiIQkmGEAggg/3U3saELIKiL8D3yvAUzXnz/EAdhVwq7jrxZV5JgxbQWs9MJBMCEMSnO
V0xlHTzwTfq1PtnWXfTKxE5EaHCIuTZgOv4WriaG6sB4YXbRkwac7jl+8w4ehYgQpk1ncdTy18cN
g0aRr4JGWOhJSK2CDpMlC9Nf9ijiRNXJ8AprFejA7yVaHczpXf0xx1/UcoRBqx8MkrmkGsVz9KF0
Zy36ykDXc84FD+oY31ZVr38d97P337nNXvas0lfOMmjikB8RSQo+FoMcQ2oGYJsxYGVs5vJbOxoA
0Td6WP2BjTvlW5fSh6tr0h9Rn7WDs9TgZOv6jUdQ27c4Ib6PmWmhl5smIYsJICxHt1GRaqD2Y7qo
POJqKH3i8idPz5O56wt41a52gq226VqLytZ5MRDMcEMNpmMjYhKVeDuoWDgLxQ8zgzIekWZ097qf
kcGy1Xswm8jsQzSp+YfXga1SDG+CuSTS19uFNOSwznReHrXx7mlsIkmhiayjDSZpttjHoVfss0ta
BNhOsCEyqCq1OyYJ7Fi/8nstO5G7DFoWNFjMjvhjuj8iR+Zs8aDDYEHpDvjh3ZWAOCRqExYHysUB
ecoToJRxIQNH5F+mAigOihcAfSirfnjYln5NOACmVF/J5FdNGQ7S7NIXmsQZ5p7xe/lF7d1nYnc0
7/z7r9xdzsN1CBo0siVP0SS1KLb2Wbt08RIfNGiB/iKFhWRUaLYg11COCVE8urFuKgpd/SK+y3Z3
c2nt1G+kpg71r+PcQlYfa1SIg4j9/Q6ZHpqvIP2YGFrN0Byjle6f4KbAXOMJKIiEptj6qIknnJ2M
8Rtvz2jvuO7f0RwzLO6FsAhQOvTcapZXVzVbFA/oyHgaSxESk3hYKQPcfUh14UJHjtf/4PUixFZS
zhZlNZyFttcQeMpPIcvfSLKmTKSE0g49nCyrER50VhwCIUnDo8b4CNUhCJFac+R4+2owdyHMidb7
6fPXEI19Ub954/h3COfXAEJUqfdUYxojGXuf2cFag52hUKm2hXnLSWyxR9EXUcG4+Smw2mUYR2tG
yjGg7QgZjMHDuXe6txJbGOGBapCLqln9mwDw5oGOqz48mtDu3kQXa+pMSqAzQm3mRjCEk6uTBFOH
uq98St6vix09DL2XUo2OwhCUcXiBW7e4cziI6ZVkk6R3Z8z+OKR0lcTDBZDe3I7gYtWGcB5FyzzT
Fx1feGTEiaB3TvDFLmP8rEhb/zPX8fcQM7EJ3I6MAkbLE60Q4gO624xg2PRut9W1iepPFLufTWgc
AghIg5IdzMz5E4RHHmDlY12IwSagt3JQFCx0JWFrrBcpuQZ2C+8H45+c9cSMUGgEdW1sxBIpog72
nwXWlIle4CAM/Zc3zZABLwMz11U3hqWtPQfduUItQDpo6+6EQIcN0jDhkcG2ruNiZD0cWEsSNyz0
BxcPcgv/DfzhHyVBbQTRLFHibMO8u84opYsJqo3uYyV9G4L5rM8lur06g7GW7Otk+LaxnZsY5NBV
MNKxc3Vn/h5AIyLwBG5uCsxIJsXF6TgMshqlXgM00/s3L4T8WTxduHdxHN1yyRtzZRw7+A4y74SF
AK8BnotXBBcdKkXKMZsHD5Ux6oSaJoQ23dvuWrYbsXdROyoc9RYX+UXP18ISgl4kdPmYeheKJKet
zcssDgIaSBzON1nrkB9ULfO77n8lttDnyFKW81gSDQqy4VKvPrMLRcTByNMocUzFCWGd4MviM6H2
sfbmjQ9o1RILS00RsZKt3NwjTpuBbNdVPWZvoj76NVhVywWqd/gbHVEyDMXxs2qzU2qpWyFJBM60
Ez8jpTq6fGLmxvBwKIRmDaCWb16o+a/vVBvl23BADQ95JDKHffSWF9/oQxE6MaqWFS86Al1hoh2N
DBrwAkFTI1r2tvb/VUrwX83/n9Hc2SZK3+TdYHG1zJ14kbHSSewfRy2/dEDDYliNhGAIn6zXtJ3F
bahtElFcwOCmWOZV8Bygq9QQxGRlZYhWUvaAyms2hPWUUbcxmrcy/2PGf2vlYCIZL/sfFzqKAtsV
Hiq5wCriDw79kApH1g3kxkvUU3RjJ61VFSiIsRHnkSr6EYcA5cOSiTsfFD91FAM6BAvDqVFB6gjj
jT0vL33GLS4dhkLMiqx+rTIPF5cPjj+XoINf1pp7s8SoCZ4ZHgKWeelhtclnjNHbQD8dM2hduM1C
f0F3Jc+P9VMi4jd0Yw1TMif8ORjbQziePC/+Fl4x+Pp0jyCCcEh6O8g6LVEaYqLQV88BZMHkFXML
FoJXAzpsPds/mhhO6FXE9BtrzfGmelDz/N0AURVBPj8mOxNcC9nk+BaFfRcTIZ3RIPs+9R6lD8Wa
YmgPQ78hel8GVs4EmXS0mz/m4kdgtWu3dtZCQRJnzgHikTgOWQazafZ2lLLQrANUuIq4MkPkuHbW
xsKqXUfwXHXOLvF6/QVpPnZGBboojGMreLATr5c1JvxD6EdzXNyJiZzRiGTXzvxPM6aVZV2rgf3L
+BzAq8pIlEMfKXMUDzhcSad1kyrbsf8Obfc9mvvN3KPCzMgHa1poJlmG+oiUr8Re9E5AnewzThhO
Zp/hjua9mN10wlENCheUtSlYDska8wjs0BHwMA+DtUDto0ZEAIqpENPRgJwdxfe/DaaktaoQ5BXh
XqhmV29Sb8hHGDYTWaPBYEVPUMTknmT3kKFkJBt5SHzIZzQNh4wbMHrFOk0/LBZw1v2YmeYgszQW
zOxMPOQZMmed9aiwj6d+bdAKiqqF4CO/xiNwUI8S1O6mtovssl5n7DIRsvyxx2Z4xjOfrGdrPloj
F9bv47Zd1NSlFWsO67alnYOHAr8FWQADzlyFf9oY3TotO07wll8d6+6QQuinpHbV5sg8mQEDb25C
AITdZm8tXveQ1OpXGfOamDk6KYDy/Bw5mHrYXM4QIFIqr1KtGFGytTme9fJ1VABQcowac9I4EaNZ
u8QlzB2qWZAykGBCPEJyKtvknwLMPde4e6D8xW1lW1rD0cHuJXXU64jB3QwoVmLKLK4uuTVSz/jL
IPjbj/Ebr0vA7AZ2M9EutAxPrbn3BnK8uduR98DMXBvwUlCaFeQ5dlUsSWPVW2kVxqaT5CNDOZwi
TptYv5ZOfabpYCbqz3vdfzc1jiEkK5uM4W9aFM85K0WW+GIXA0dn06ys5q7OzxLmpW2OjwxHZwDW
7ireUdZUvLXAbfF8hPyISh4DSB0ZAcYRIoG0nRbvEae5U+vmzBVq5oFy3yw9f+h9/q8I3cNEVmOu
0x4lOxz1blrIEDMZ3ytc19wG/1jM3MWSGaulwIH3xH2LuWdIcbRYAz7E2M0hhga+Xkx12ybdhcZO
eq6UqUFA3wWrZyH9T1ylp+C955GV2k2tpiOuOJK6iU5hwZnATQU6h7c6zrR0MuxSDrn+VdK7z2W0
FvGbRgJhlyhEBlSbOKEaB2WI5jP+rKvg3dfiU2Ab+1oDXcwIjMDVNLKHv2JW3Knf49Ae1XgGop5D
fE3xIWxH/Ck0BhhW5TGiRpUX/KkHlPNm/SZRiU79L56+szgP+DzqvblCYx7DYEHjOgzKp9A2ZStj
J4/+RYF9/WUSckyZjnqs2BVqcfsY1NdoYArW1OnTnZyTm/WvWWMfzLbLXrCMiNRj2SgHy+gug4n1
RBpoW8MDiXXVrdoHRHZQHHnjVovskySKKRpVegujKRj/y8rmtdOTQ9m61zAXhGZadQSu6CObntH4
5wy7x0RPmO+0+LRVWCh81FH0t8DfevQiUqWqDz3jrOIYbhLMzRNM8Ztc+y4bfJdmPb3AziLFyS3P
anNwEG8N6oyszr2X7ipoQnguFBPUaA15FMRiBJcwVRFvqv4lDIcjldnOYvtoA/GlTM/29M9r0STp
6S4Hcw2b8tx1CTSl4W6M08WfFWh/nECj8pm1u8HszmIJIQIVbcj+JNGy1zBXZEAXRfYZId0RDv/e
6Ef49ubLYuBGWAjR4VmMC7mdwtvM2H8VpIRuvqyg7Bg4IOilvkr+NYCUnFJpPOFRguFiAuV+MtHf
Q5pAx1ORNCL2tEqvbWnyMNM0VYyl9BLRT3uLdAv46TEP1rfdUsOlwSXpesK0lA0F3GChoaVcSI21
WunbzMj/qHHL6qIRL1syiQBxJu/Qd/45RN0lZj0l5hkZhTVpXDMWP3YUr2cMYnsTgxhTwZWgRujm
/XSC/uv3uvMBhDEetkfiNuN//TGp5w+lfDaVf9Ayb+FGlEWFf1BxolaaZC9Nc8qIo42tpe0r2wCt
1ByZv042sfqWkjFksTFISd6Q4NFXwcERzQfNXE8VRm7rnjavW2bjuC4q7IeM8cl/+nFYaI16mkZm
OXQQuoguyKMwuLGBhrLRMw822RZxiVDIVj/aTN2OCaheOZNMRE6sx4ioYFDNXl9Eor1+rYz04uga
/qTV2SUsZmyRjBrYWw3ZmxpHK4KvEV+U6ns1fQUxlK+UAQm+NS3aV10t13XwUemkRrMgnIyIoYFM
T5v1mUGzmu7lSN9i2I/MjHdGj9ly2XN0zBfLt/6qLUMe/TBuXchUfth8WbX9L43LVcuLoRQeIlvr
VeArG74R3MdWHC3N9PcUwjnCsz+orXqCRkvokTh8F6xy+dFnFxh/AbUcJ+eJoeisuGH0muU8HzRG
/XUD78B+dPq5mrtVTNnSAiXqCj6GId7d2quSz7gDj695RIygQj1eBM3NDqbP2qBTLd0SjFBfT06/
Hqr205lIxdObmkkSUwxzG8GtVg0HzitmFcT2eJvEI2jXkjTP2tjaHqLEHN+PDv8cRgcdYxVFdOZS
hTpQMhPe4xZpinCykTeFRfaQGBNCbJWr2gCvizdHUQx3IYEr+rQCynIwU9R1LCDzZcj+XsQWuqoH
pNlRvSUEeYbkQ/KZnRSTcs5a1K7CsJLMCPl1aW/dQgzSEjjXZAhjY54k+P48CyRyYp4O8W5BV+MF
3lvTKXix4s3q6FcfUIrk6F9YQVXfRoKxV3Umuo14kzKsYhpI0N94Sj67lEg4eD+hY2BF3vx6+fYF
MD09gmxY+jxv3Da71iG+Qd3KSQ2oGbu2Gj9GapW5wGd6eE5YmU4aKpoEYwOz9a9F2z0Sd9gqI2he
dKuNmiimMjwnHDilESwZfKe8YTVuRbb7apj+sa+6Vxs34iKjV5i1g9eUxwzhulXO75niPDWnWw5F
tIsjDDnJWRFf3JjipsR2KAZrynSK6bx5bVPz7OWfSl/eesyNkJYDYhbk69iue8zSGDw7gdCVAdWU
EyMcIrk9QnsbVEuYQwYIlcur+AZnZbSL3OoQp/4qrCXsGsE4oW3QU1vQD1TFvqEdh2B6a2Iatn7c
q+F3QdiSM58aBLkvei6+Ec2+Lz5aQcv6Yjm0sGS6/yzGvKmd/80s76VwzJWNT4/XrZuG0XNXvqq+
9mvvN9r1rnBIZFCiS0sTl0PB0H3zHgbtYuI+avlP10A4z1BHC1G5gaDvvOiMSREKH0xV/1QgdYu1
VKHnyxqmSRuvYpPxBuFNBGTin9veBC6jbg0Fa4QGO5kcVTC0TEBoBwFjwwyKMC2hvGrmE/i8Q+bb
qftMK49zDszka4tU/wnxGya2u1al18G3Nrk07gJXkJOXu9tiAN9Mx++x89Z1VUDDHvGkSD+1NNph
2AgvBVVb6lKmxBF+jq3RQovjTVMwqAzSb9yOPSNfDR41uIl3X/Ew+nSPt9hLiPOWfLMBMA1H+ZWi
yw2sr8PcHtGQbCy3/ociYMO2SNSCbdvnsuymF/iHN71I/wwC0yDXzxsqenDfhtIzmJN3T1PC5Yif
ak/2UEi+l0vevZFcfYCXsCB+edJOkeYvi+afRVqMqI3dDvg/Pky58eZHgi8SjmF0BIzUh1L3vnAe
oAUCqG3JL22CzRBd09D6cQacjzRGr+ADmYNXfPOW1SHWbskpcqAsw3cNmUVE5KpoZbtTp+4bKvMa
I9c3zzWxWR22/kCFRByGPIu5Ly7EG12VWcHJbV8DP1P5ejzgtIP4UyeXjtkkBNwa7pK/HwIqn/lO
Wx/pmJFiZVfXzZ9Q5pbIoAMTlif7juX7L8702aZkLPXp6wzCxwhJ/SdW43WHL18ZXKWVo4MSKQRa
in0yIM9weDOBA6TDyznMdVpXHxmep/fHdA4/iRtcp9aPVr/P+AallnkarfhkT/F/s4+BMzCfbfG+
q/ZGAnTF/9S23+yg/MTe90N+eQ5KL4ThfPDYQep1GgUUUKUoXWHoMTdoiECBP8pHUhiVDr6ryOsS
Djm5AfpK4cBQPPU4jc4eAkSodH8tL/0OK/uQxO1/A9tzxJB7Dj4KjFfRAS8lDWvCs8YrSVpFIzD4
hwwITw7sJMFsDPk0PGM6FC3DM8RA4m+ux9L/tDAOhMJ9YXG/MWX2dfuUFi7ktqXm5LuUFNrZw3J2
zK1N3xYXveMz6b4i4LmKbgnWK2wvblC9R6WyTyN1UYGZh5SkPYGrY7eXd66EVtOE/jrYS0gMqF6A
mW5DiLaVrmgF696/iKGuj4o6pFxsOfqBaoF9jM8ITWz2EUGNZjOgMQq999FkDsZHI3qjmEYvSXdF
GnxgFPYWhdpTyoygbyF4XH0iMWPPxy7K3iJSgEkq+mlIfFhPWyjBhH/MnoH9CqBRpREZAEwxnBqq
EgVNGhpXYJDDnNVnZkjgmQYsegSUjQitB2CpBiU4njP5SY0/mHWq6cHEmr2Fy8aqBcsnefEi9OEI
srkF8MrbIhJxIBFCI+D2I0hDAwG+bzZ32Z/ke3lF+IUYE/ZnU9IBQwypcF4wUcbg/TnLjOejhz9W
zO4eGxY7sNcVwFAbfbcB8yEWqTFCsmfbGn19a+rKQx2nD/ZGqaHicTqiHGI9MK2ovmCpL0RIzvyt
ZQLNDYbVz7BEU0vxuCdEQoR+bq8d3cbadtGz0LBeysoAyVp0yIsve8wupuKd1Dx8dQlPCqc1OyPr
vUfX0G1mHH/06p+emVsUTnW6bt2AP2puDdwPw6Zadg7e7UN8G9ofNO2Smz3G/5mcKIxpMc3Be45I
0k0+tI8RoWXFQSleL9Nj9E1C2vIzQwQEJUSQoKVCiMU5QUYCIN7vvcwZf+k4TcPuOTGJWMz/Vfm+
qSVVkIN9gsw1AQ1huwJ13x/k2H35lS9Crx+Sj9n/AlOUcauggA4jnIJdhAN36c142FJaRBTmWK3s
MbKVLbYb8VljQgl8WxfquywlFoZOf4O1wdLKCOau+mNrPQE9evye5e1HUxvr+LHzEMOcLGH3EE6Y
ImNFOukY9AIAyX4mWsWaOOQmZlSUKcdwOjfzJW+gH9hEh1G7vGDdMyXDOXe+yflFbqGP4zGmOJIB
ikTV9MlmhJMrkJaNeoCrxbdj25smhH52AomH5Qo7/IIxxBv6O0PEpPzpmS2LoIP7ylITWjx3k9OW
f4vBqAxSZfUMTNxGZsN824EsbOfR2+YqMs8yQgpt3GbCM1Ks29gRLPbHyjMmwpvf+x6gkGPf5Ndi
57sy9ZM4uYbdrWWQX6DtMEAMkAEiso9IxEIfk5KWHLGJd8at7iTqD38wGzMpkgt4qrhkyY6AZiHq
JRRUBsSBG66BWkQSNuIsUTQPHmqLr5IoDQ2IXWz9+H4xsK6Y7PZEC5rXsvzUh3cTJAHozxklAIxy
mOlZ5qdfBULBljAECfiiqLG15+wV1AT/7KTe80ncBkILWpfHhqXNYI4GcBS5FWWzZUhK9N27cDNl
nclkvUbOGAAeWUg22uEnganf7lnISA7lOrXmxr2S06tGZq/iQwhEi5OpFUUbaZSr9lseURx/17Cv
BZaO5/YcZN6Jia011euVZWxw+uBd1kkhFiTGqT8imIsya+B34Zj1/8UrZmjseARM4vYt06Ku+PER
LMmG2WIVvvyInHf1h+80AHrq7UNCRabC2CDsltpF5EVxFly41zI1iZsCUcYvKj8of0diXLKwuMFe
jSpYm96PGhSbxr2n5PUYT/otHkqslOf5gDOJk/wM1c2uluVIRQgK6MZnNmK0SQpuB9yfOn1tQZeZ
1Y+lzUzPWMohHgSRshBgX6atv680tw0YjGfI3ygdk3LpJMC7YdpnMae2E/cko1EzEpqKTMnED/DQ
aiWRp6Kthn+qzmithhu/Y8Q/Huong1tYCE4MCiCZXTfbZQxg/EEjxK4jw3luYaVYBJJYv69tUz0r
/PjE8opzBn8TjisuwUYTNy2r5IOKlgk/dmQ+zcV8l3NCrFUV5R4XA2banIPMIYTuAJtAjPVDXObE
6LSxOY0HTMfTNxcOe4jRINwyBnJUDzL2kAWh0PFK5DUKSvq7YO15+kUEOB5fv4EYn0TlntRckjo9
XNi115iJk8xSgBCokzQ6ln7Bw2ImAOIHoYR3Cve4gzvUh6GJpRGWyAJAgbUJ068frlr/81vNzeMR
y6c6oO5EFlRjt4e/VyDeQfwu5vHcK+gmjChNziSX5jNZLYb0Fgx7rz0GnHIvakbCAjdjxl1l2PT9
76rSGRx6Pi0nsn1+vzfc0f32xQ9vb1B+u2BqFlmPGhSEbYuzB8OgjSTV8QX4g0X2w7ORTZ4xfYxf
ZfSh0KIOoHgGxoqzKjBwqN+igE09E78f3qv91MMvZqxqg1DH/YNprPfErzVLj99iSC/2xnzrwv6H
q/GIdI51KRBYHwO1hcOytW81tThRH7KV4PGoPMDXMFyiQgL6MUmywfOK6UJ1EgJBgYtFQ4iGiB3R
iM+EFDnEQVxYwMyQ5H5BKPbR/ARKQp432zFGANBFkG1tdEw5cKhFgF6s5CrZqblHvCQMr5pM29n5
Rkrg8OzD+kNUzCocjBM7eY8VpfmhiXZcWSrisUPv794w4hgUSnq0YHvoedQFJbMNoJJpL8/gqQVf
EHxaWICGKgp/+Aga5Dg+ZSU3y/y26v5C0CrV6GaG8dl36klj2h7wqlpCrIG+LCcCBRpIN38mDzfU
jy4khNnlUaCcbFawWjTc7bSBP4tmAsDepPHt2YIVReTPl546VerRCt6I3fzkUPrKNz07y1kwOYj9
9yqAHcVmRlsF5APQx1ZDYcZF8R5bg/zfxLzxP9wRE19kNZwpvX/n6tuWnh0fCiwhs9WYf1Nh8Qqb
FAsy8E2A2vgnnOUzrg0jyn3+pZjhSkYdwcL8WSEvNfZNIEPcrrnlqsqXzveYuVHxVUxUNUIyNUAz
vpaATmcdoZuGhhL7ixzLUNxvtym4AONoOE8xtguOOq5GaAGYR60i6nq5zj5AeVVqr5I5MIPCeFBO
MWtn4dQXSCUhjBT5CfwsBS6imcJDheUpknveIKFjYUfGF5K6kg/KWDZwd3xewj55BTyoL0n2PdTg
MUO+DwLQaeKL8h438HhvkjNca4w4WnjP3D+6X2/kneMB2jS82Z/ck02zBJPtA5+AJqZ4/hLGFA9B
eGxi6ICbGj4dCiNqqeYzd+LFkDcJ+AdfVNnPc1YcFXiF2rWNzrKBsgkHj5bwQezI5+BMuY2Anj8e
80DLHMQXogW+oBHTXO43rw5zAJl2TohYAv0KI443skoeJicgdDiN4pWDpyimJbUIDDtisfSG5LRv
R9vo1buLwlq8sCb1almwnA85CxfTDaxGMJ/jorgA3T2VVUI9850Gwglj9Tr5iUOisa463LEUjkQA
68CN242J2xV2d3K9Ecy3wY12CNIXiEy5TJdTqhWksVwKOusmaL8+Ocp4t0qcRUNodyxUOoH9uJ3J
+5ie+D8xAYDb0rpkjq4iSgscN5T5u4O1I09bvqJDPM6YsVNwgRQ0HrfHQk0FWSzg8+yHdD5iQyLF
rDrWhwneRmw/u7EjX+rI5imVmhR6pHtpPQSS/k1+3kFuG+CVI5SPKUXSREhHEP005MpIQ0G0UoPt
pRQSfTD+dZR4yyXKY+esb6EWsJt8xuwMBeJcahV4SWz3NoHCnMqEb5G6LIe3GaMnZoWzNNnG2Law
SSURkm8Vzs/WIMgMBzOBT9vHZN0a2hQ3OfRK9+Lz5tMGyDeMs25LBRg2v+c/e/P/dlQKxWXKaFF2
bt4YAxtDhJKEO7g/mE94rB0iUdMfqWfZ5WAmcsbyJ/GTl/ga9lfZZKSKgWCIBI9KkXhXvK7Z2000
HEj69OZOZDnnH7s6LZZC29tpD2qnuLtJ48vDZWPgZMS/HHk7lCtAOsdbyi1i+21umI17+Bi4zNsQ
+PHOsts4pfhG4CqnBf3dAFeXJ/H7RNBaUgfzfD0x3arbz8T5lKZH+jwqEWpKOSkoWqjiW0oHOhjq
e0HaVFRWhhYcMb3hHsAa4Ngvokpkmnam3ByvXRekngxCXsI2QxS4Q4NyhJLHwvs5hF8pAnsty3YY
Af26lBnDtEB/T+z4XubQ5d7QGSXbHzXWG8ADCYM53EBt8+YPd+bnU/0XKyvWXY2ZrJ76dGrrtuJQ
mf6U+sXhjzaXNtypxUc+n8EnA5rLAjIvbxMXhJdGElFoMsdnJSpACjx+vRov1q+IhN0FImWN1C0k
39JL24Pnveu1QwB9vVF/pDCqsdobAx3v5mJTwvhXRsxI8XeViq7SxHxDEAsC231JY0cBTybAwqbV
EJxz6m/SJcpCtdgBc2QUsMy0+k0k9UUstaYzPIWCm1GHJYHyXlj1mafPmgzah/OX54znOiar6Klz
8iKweKsRb76XIX5/q44RJe8HRAx2LkorKjBaBpailPnMkIMHc1kqK2CSMYRKAOfIsBgBdz96sLTf
iCHbsYHYoPrsDmyZSk8qBLkOD8oETkRADDZFDKhr58Sx5+hwSjd8jOopB/SWzYqjVEvnixxJ8uA4
Jg0j2yB4l05uJjdPSg8547o9vS0/yy+k0MeIfZEJIRI/EdPNN3xf3gwLoGbSyIm2yWao1sILaG0J
G6bYiXx7TWUjfNjfKI5E38a0HLyeEprOTWgD1FsI2wglssmswA+brXR6t5w9G6DW7Cz7tRlenfWE
BxPbBR4twhDE4Q5a2IvMPyxjxFfgRlcgPiqdOi0p7Ogt2N0s796RUyYXXTkQEs9SRaswGXJeb8t+
sq2LCwp/CLYV91u6Wcv/kh3cAnDlzFbs6ERFwUYxkDRC4QxqVE8/c6Vf+dLjzXM/qxrBT/LCc5sh
08MBkjPI2COM4OjDf4VrlK1DqzbJABY6LCUvF7+lbmIp4KfDV6k07Ed4oeEAh/XF7mKSe8hzPUER
YTviMPoF3o0R6gMHaEA7Tf3X+U+gGoB0hbIN1YtKCU+Msh50OMrepMlnU62ydMuKSIU0yVGJBzOm
oC86HrJsF3xMx1RVPiohDzP2rFB9AHFhlHEnEoaicojH+neLlhCvaQo9aWApYzmS/O5UJPady0vA
4A39jnEt99DnJxwyZWX5FtoW3Ema5Cz+5TrThaQ/KSatmsE4NkXluKRn4n23S0bdjjT/+ssETab9
kBrMD/BVyMktoPndUN7BkRPan8wKhE3OCLs0fzJSNNpsDf7mgMyRXbRwvPQc0cmU0jch/FZvDuRl
qValS+Dbs3Xza8aIXrvFfk2wBBZfrbMBYIbGsQmZUJot6iJLubL0Md7gpKwp6TuONXMzJnuovSwH
Fgb9GkcQFAo5j3OhODQ61ifiJjS2GzH9rMBsSVO0vkKMzSBkpna2obSgf2nV/yJGoE7zW0O1Jpij
BRwO2TsQHFuy5dQTXZUQrMbg1sO+GqDzwQ1uB6GrnHjEZA7gB4UL9oMDzytRptV/xIzmd+2MmC8W
jIdixIAhbHjALBY414uzw0sKJ4l+gBMdsGaGZGAE1L5MrsMPE7yFW8TJTL1rW6JnkM25530bcFaQ
Dlm6SsySij1rQXfuSoIVTHeiHCw4oYphW5hvVGe2v5P3AdeLhCIcfi6bpFS++CRDKPxbMZWWYxAg
mkONr9GFQJb6ief6v5pGujyN5oLVxo6M6AR8w7BORnMCDpT7yrWH/pdsqbvCEKbrDSCIw9fArCW9
EjXE0HQCddTozwZysTBJCg0GUNW99ThDcZcsWyFjsZDZh3nn+fM5/hm/rQac7OahI8bn7s8k0XgW
nNj51zYewk5IAAIJKxjF4PmSPBws0P2IaSwzSGn9Cp4f60fhxln4ZYMxafswHOk0WXhw54Wpzdc1
bBDCIVsY+a3yQJvokrg00SRQE4DeWRaO7JTnpdMecmKmWjSHzpOm2DZuvgJEAG5v2gZ2evrOxh+w
gwMIYkdFwm4KT1dqBJZKRNdc3ZrIW1Bhy4yBT4ABsqApaThBODukiYCmL91IaZ7wf4RrSAnECwB4
IluDdKLxqrYwj75L0hwbJglPDpHuzACo+VJpEFg36njn9woIRFPrsqJnfSNkxgFgsKlQSlGCKWxr
U3OprS3v/zS4S8oj3iUh77XduERTQY2I8IM7LwV/wRwG5g4Bs1xLx2CPeyD2N7L3yaNCd8F5Vduv
ZnkN8WOZwJj8h8kX0xhUZiaKUfeuoMzq4qcsX24TgwJ80UkPsdkaaO3+V1ZN2XY2ECTfZUsBiTZP
DrntnL36jfZNKl688KgW2T6BJLglWEez8nlxDBpnbAHYUXK8mrhn9FtyM9mt5VhP7iUS5gJAIgmF
AhyWTyyLefLE8VX5a4iKBRoRLz9HClmu0oFg4rd4Ye0PUBDI5wWcWXb254Q6Ojd3JPUJTMTRSRlA
h8XT4q8zMERVhR4MeWyf79xx3yuHxj2WWMlnJ92l/A4eFPaeDPUrcvrQCdXBH70F9yS3PfaxzZus
teYF+6QpN6TdWG3BqOtrxrYGYhKyl1WGyDxMUcO2aNzumXN17Ijg2FOg0ms77sKvqeU584gU4QLg
ZQZVvVAjvGLNbVt3yzLS/muxysIsjACLpliUNuNZ1jWs8WYTMORAYeLAtpEUbSv60tTXmMgKHeYO
B+KoO+9l9DmzlOsWW3hr3QdYhaIgjOi4rdA85Y27cpy9wsE0aLxSzY38Y6ruSrvVoA7G/FRwUU6S
ED5wIQtW5EPJiL0W6nZmSQMB4Vk0QVg/lR2Yfg1pmE3T07XDJH6gRr90vDu8BxdLuhE3phpfs+5W
Sn7KABeWWtZHNBh1GpzT/1fAKXD2gpBTsDzi1asxn3VgasTr7i5hoo79zAZvNdogYlRgQ2GtS0IO
ANtMoScFqpSNbevcLGQdnm7idfMI2RYN/IR/gxvRe7GwSrCsruHXwfIb4EslQXShHa5gNOnxI8x2
Tkjvnj6CKX9pxXdRTm4Sgy2cCjMuXb9PHhJfgwkTngTG2c+PM0TCoDefpUCsMPqJYU1LVLtIT6C9
vPjA+QkMuJANxSCqYwj6J++hKs639FEGgpQZGz7GmTQH4Pmck3KDXYS2Q0Zso4ljRPOIcutVIb1A
PBU666mSMy8h7EGPWy5cdj/BA1zfdOZfO1g2cv7M/aGb3rp8Ini12za5gllHTCbvDSxWb3pEDkgR
sHOBIf0YYYklMJlhem5KQEhBUVLYdAmhhwESDkV9zdLora3HZdBm2xDkIdXMrTO059TFWsIq31kH
jD8Byjc0c1rh0veeNA0CpNrB8doNtbufQ14FFf4wfR6kzsrj4qtFk8KJYg8CPcgcAgrBhGcq+T7K
Tg52lrkL/lWa0HhVnHaoVgmjVthTXWZQLhIh8w31D7kiLlknYJ01AXKOCOzt5j0osJ2vrkPVryeU
CjIk8caHWrp/XHZx7/9IOq8uVbEgCv8i1iIIyitJMef0wlJbJQqIAvLr5zt3xrndaivhhDp1qnbt
nTzQ+oAJmZpROjCRqJeGrj9Xe2BtHsmHmFXqKhqiZ9+VLBMpQlUjwCBUSrUVktqQ8A8zEN0mgCqQ
4oB4CI7phFAB7Paq7T9dqewHfUgfbih23P1wJA/O4Mct7IVAenc6zANYtlAnTYx+mR8TvegDjn2x
J0jPAl+ZpBT0s0q+WQGBiEQtKozxVIBTQ3SneqdvjAJyhv5ZRL7xS8CIBadFGKKpBou438CPEtgF
+puGqHZAZZ2ig0UKhe+zFJxhKxDa/XDgpqAHa7afnxI4a7ISCcAvkHeVPZuhm65KyERQr8P5C7gS
PDhAPijon8ZnEouSOvpOEqEhlD31J9h9+f5N30NJCU4m7d2OC/19zZRkpLFql3BbGEC4wHuMUnzP
uHowo/CN6H0Tjv0KBtsQT/y9kMzevNf/bmJPoSzvm8GWUKS9TYsZK1G2pIxMXGepA8/H48oJMTKs
sDgfFIxMVp5XNftgOZEpwBTmUX/SY54RUEqSbfI+5L+79kLwuFu9K22rlPiOKoW89fknNtRv5TQI
iPkB5YTLMzEpHhh4knpSf91I0U4RAalKhgCa8zbsbaXhJ23mtFxDxl/YpIhCHmiL/RqnR4G6OscH
+/QAFH6ettHm0+6BVBzA0GhY9XKIaKAQE8I3GruJ+EmYO4aEB+BScOrSh0jYpGetnankYtOfavfb
xTujbpVCNZbPruqtQ5E5Y8uJp5o+XxOdyGmG4m7+rn1c1mHHjMMgtI3qGb2+p8WpyxG7WgdVAKiE
Hs56gKfe5AXBHLea9+7q8RezkKOi98Q+swPol6ZVanA4UQM3YP8QqCYQa46sao0rYE0tgKln1rlQ
RS8FdMD7wljSZxJp8JCayIViGBL4fNMkHeYhbuY7Hgv/DSJB4WcWsC+QBrY1KrGBwA8/uB9sLcI6
PpmEqyIsfPBGSkENPEQxnKCemGEKdqMc4zW8KnaZZbhl14wlrb0OsYea4HsUA3qB8KZtThRyPqlQ
MGCxzaQFLn9p1ssvsjExZDa1rt9VBEMJfCEN5Airk8SoFKv9OegseLXOrFYAn/JhBKOLwnQIgYZX
wsEPfHTZh28JzaGKoizDYkDLkNBQkZOoKI+gsgqdgrQtAlg8BjL9sSqehSsMJynCF2juF3BwqTCw
2aBjutOrYAz8FELIhketY1vZEkHGMPzZYqdV3AUWUUrHbB0H7L4K7BEJRpctRa3FrmxUDmYMVdDR
S752IJ+gfLc6oN+QkbtQnbP0rnAPBUY4InWIZqlcdSuxVQugdRn/0BUxMRkCCpCXpCTTBRs4sdYx
tBJY5zogyC+QkHrJJQwC0tK9GfVNoFwY/cTG/QhHPnoTcGU/w2qAYsq/xfon+S+A+YM6EFTIvTdI
qMyRqaWv6oMQdNElZfgkOFz2s7FBSFjITJdlhlwxuzkMYAVELCTc0oi8k4yBjV6CaEaW45n6UT0Z
MB2cINTUs/PR+15OVlDBffqhLEAm4B1kw1ChPPtLto0aC8q9AgyuAb9eSoCowm8QWXWMB/JSQlI8
B3wgagCBj9Zf4qkzgSdPuGQjPUrKRkWiSPtE214NVfxVOTwHqp91ePwAtQX8J2SlUJH0/Yf6qgOP
ZT3RIfViKumNNBJw5CSBxgfy06+KIKZmjH8EPdQFIsHbrJPdaqp3PaegMniABviLYZUTgYPC8BIF
+qETJSE5nlhAtgJfBeZEIUXfkMYznv1JpsIP181Z2QBUQlqGn/Y0aDaCKC9UM2WihSmRG7GlLOJ/
odEPeRAJPla0pkudSBEbphbUCnPeUT/pvItfZN9aWOLh5SWMI4HPKKpgH0EUG6FT0CemLEYMqfce
FgzXVC5MTyPwpZvxKAdsgKuRhomj52I/rqfUaRfDkqzCGzR7W66+5bBCysUIk30Qo0+mcmm/iJAu
SUtQy7kSTDPBKMPU6NDrrrrUf75LP+OcFWQ/+HlmV/hdh0p9cCk+0w+b/x5rfx0PvJI8I+5S+9NA
S6CEAeAAz7Rm66lRtGFI5e5tyEBoQaC2tZMyVariuX0ibimToyZYVBgq7Orx0LviWrj67RVT4I2s
Lb7/oItGNaXoHRMk0JBp7N17JHJziaQCYOZaC/xQI7P3W2hS7gvURYSxTXSIL0ClP5/QELa45udI
fhhfeAcY4H1cyCdlwqsnM8dc9rujACFnBpVkuT4EhAwRCUUhuP6EC4TiqbBETHQgpY0T/X0C2a96
LEn8gfK6QvdSvMjAIBHx3JXavclOOVEfMEwzYT4I0+QpsruEPjGHcllNtBegJ/boNHt5KQc/hLeY
ieFKBvVvIs0a4VuzWrctweCWYAft2FBFnuBkrd4uCuP4U9TrYa5BjbxwfMXl9qhJFAt1UFL9iUxk
Dm81I+MTOgL63HgVQKWMaLfex5+FGiNfdC2qjtjVAeXFcCuxdtBSosyoFhoduNTsdkXnCMCdsBvs
QRM87UYlAd+a8FNAwA3dK/5PNBRJyYBg/iCbD8QNv/ZxD2IJ3Eyanstm+BBEjuGL0p6s61II15Kn
hahMDaDuct/xBgqkwFwL9zEWcILvWUsgj2coCTx92n/XeIo9T3iM/eSuKa1NKjFHYpBy9bZHuVbe
wMi7E/HdhtEC6CyQJVfF58AwENqWQP9+K7o7eUgpHdy8Dj/UrZ9koP+1MbGXAKLIHiRP1HgRJG08
olxCMashcluT5kIz1AmVA/KnPx01wp/HdrJp4CD8WjLEUSKtKKy3ZoYMNxNZXxK/WNUo2D5NgkDE
qKFKg/Tt86EzckIegdvoFP8T9c5XNbJJuuKL29N0/Zr9+t4AEH+AVQoQXCKOIfpXh/2t4RJlyFPD
3mtSCWRSFSuLIIonEaXSGVnCwAQuP87DGuqOHsUPSNzT5ew737AQytXXVnugb7uZzF5Iik9psEpx
vJJip/U3vY/m9EvApH2E5QQU632uCi+MOU5ylgczucPu47D8KPQQToUQjBJWPYN3cICTS9ycfVkt
ApqRPmSfpxquQMKE+tagV7/yvWSLpOq3/nudvz9eDwrIPNw39UoK1LEoFg9Q6fqqJIr7ZIZkOhuM
ekfdJW5xK+8iybhphPES07RBiU/x257o4SWUPFDZUgs9w3ZC+FZU4GxyONKLBpfu3rI+FUgIma0X
/EYfeU9kPqqJa+nEbKiUBiuCaOsL5kpKigMcpoD1uWr+1IDxOQvxFvkOtTc6uDaI0GtjpJROGdSj
L0Db4NyBIxGgjiIPSbUkFMgmvlxSFpOFjhj4yYqQm5jYBtpeZObSy5etp6rB6826hz3CuX9peMZU
Sj3ZqPUgZSItiqk3YmKAvZmwAOJasRL4WGZleO9spzYEAPCcWkpcBIBIk2A/haZVR0VUDUZmV2/e
OSmz7KiAExCTgtgykGVHMaMplyV2HKI0RjiW4nfdsvtAWK2ZdfrLKp1+C+dRjTYN3EDFzhBirCuD
dic2JDbcCaidlNVabGLw/6wMoF9VQEX9JZ9ZZCNYBpzORFx1x54RnEtPAj5F7i1/u1nKVcMZd2xU
Ip6koiKSaHXxnX6+X6/sgW/mNMHrNy3jcKH/TkJz6Kc0PmWXX9JQovTVNMpFJ+uzPjnnBhpPdjtl
hyuoczLE4lyKsIcpkygcIFqebuElJmtLFwl54LbE4fjAMIwCx/UVwzVE8xLju7PrtkVVAU6jNjgm
AWyO5/D1qIgVhGo6gkna4ntPInpiDuidsiyMaKGaaxh/oG9otXGi9tymlndVAWKgTSbaGzIiSmYE
q0UfiKkUbxKs609RXVrzlcN4ypKSUmpTQxgWgV8woq/w3kAeQJzhCPCrQG+yPXeAmxSLXwNnGar1
ygiSov33Mnh8L++tdMzWxTa/POf9RW1azRjE9TT0q3E1Jkjto13kBsNoNBgHw7f/HBk2chNWaftD
njmm1x8lI0j8pwWAK0ubit4fV7N08dpkq+/utUnO6SYHdnrlcagXUmK/4OHYSAd5Zx6kA1vLHSHc
XXwEGV0vi9Ngz5Nu224pTlk2cwlSrnnDIyDoOYdt0auX0IhSymTjAQ+70RNAUMcj3ZQzZRIv2lE9
CRc01YoM7gwKuHwVL4Llc0zR1IQSuxnRLfjGF/0JVCxjcGQe5KKuMoRSZRyMAg8yccia0slrJPvK
MPIr7zlMhndSazNCh8sn9UWAEuwc3YZ530UyyUfs0Ut83IKpxWRwONZz+B59JhAm86UBlFQuYVIb
rqdJ7Dzdmz5kmzTjWw6Ex5fXHkoFW7Kfs9DL7cg6Yr5sc/S1IWlyeuOfq3mqq8NJmP5dHd9LHWQf
vWTYdzsumETT0++GrwncUJLFUrwc+OYcyP6VACjlM59rcGqv7SHctAc4BfNduesO0TneKAcWzRVy
o3THIhlTrom0gEfh+8icZKMeaiSml9Czz1HjQi84ikYwRU0/U0qh8vlgnFs/V+aq8K782m/977z1
xcd7bjbKOMRvpk2SMV4UYwV2Dtqc9NGimX1n2Sob66PeXXyu8zt/cJd5t1hQEjJ5LdqBRSo8W0Hp
wXCdZfBOWNlInonOIiYPSxpE7zBzjnBXhqSLxmBk6cV4MfCBBgy7STmL6GhGAdXMFmrYE8OnIybg
NPyETonoGkHY4fNwKFOzlSEcVy4ziT7UhnCsjZVxPE/nxF1ec3PcTNkWTyv/NY8odbLSuTbWxlAI
j+VbBwtpNkUzc4qP71P9FFnKENHAY2Ja3ZDJSMRkVHHQxsMboAjAf/oao6xhz2ZB+wkJFyKnHCrz
+TnkxPRn+oj4GDxwvBJHK7i4dozI9fQL15yX+7lvDnNfGyNpMtW5FvFO6cuUkSH05JtjhJnR8HC7
i+ayLJ/ikTREENBD2NBWHdXRbMJd9s+DB+HfQxtWVN/6nwd5yvDSHCEhsrhjJ9vqHDrj4Nq4SK2f
142h5f13YeKim1vkU0kEPc6j4VgECinTBOJ55r4SHyMpiOrGCff7r1WSaTJtaS54RD0o2bohJdFn
dYOiptOunyT74SPXXWUNIaay/i3l5XvS82+EZ5+WFV8HjmnfJDsZrinUmfeWd8Nn7bLX7agdDZaS
nQ2zmX+trMXPPTrekV2XhQIqDwk7xbS3MjuxCTX47KSYZ/AVWT3mGYSLTuiYc3iQbBxg/zWBms1i
czTjlZVMKfJhQomEr0W+z0ZmdNKczEvNH78OMvF8FHEBfhvMeeK/1otn4h0sDk1g8LtxwOY7kFk5
rznUxBZ1RDwoSreVMZs/n72vV1ingeWO7Tl8qDR8skQo244tY9T4JLI5CPrbznMJ4YWt0Ylkdeco
9HIYAiiinVkL4YDdt645BI0nHnt22w6f5EGNhyvxTxyJAcA/+d8QIBPJecidz0kxOWwhbIVjA/+b
/XzouCzxXcJZ/H5Stez0fZQF7B11nxaqznbkNIdkwbGtgUfIzw7HUDzzIAdpEeKatnbl3Mh6rA+G
xW2dLnAzWCBI7O/k6RCJ9J9Oyiv0UCwSbvzcXXYZR3p8rcT640QoW3BqOHc5KHwR9tOBnsSWJ7/J
zzKdhisS3+XE/z5B9orLFcehtMUpholDiI+jP8SfRbPnvmIrj/clsOAZZZYQjqetxPP59MUV62Oq
1SwxYS6iF9mv/zs/aD7OQRCAj7wv8by1X9btgBAhD3FV6kjlev6/CvUfKztno8rD1lxxANGm+LqR
JU7FnKOR4SShu1oXRiOn4REsgsXX+TqDxYAxxaKwokSes4luFWMJcOewxxURbfFv2dGYkvbyDwd0
PrgTxa78gNOilsq53pwRJ8OFBBqpeW+HWNqkY/QSL2C8K6OFd50AP7NXK7i8R5PZWZBZXgnnmR7q
2H+Q/MFv71VWsB/su21oL7b+2h8eptm0dokteMFCWmljYR7gW+MhBnPPu6jTy0VxadnCmk7X3Qj+
cotaVdao/Jw6SNJAxUqGzBHPK/uLpYdDm9/Qj7ixFy/Ez5SfoGx4p7SLRerF3msjjpB6vLugGN5B
Rc4RKwRpWpcAKj9RB+NfN+IM4lNOORRnASXP98S3qBz3QtZa1kpMBTgpJovJLKYe26bkgwCdmzDr
KcRzYOp1QcsMxQNvwiUQ5bUHVlM4SqGXl/gWRAMYCYi6/r0y/5mJD4dgwR7SvKMONv3SfnlIF9vN
mko168VViMOVuwgGcsX6/w64K76B3WIecbbQC71atsINlOOOucYT5GKinbB3vaWBvZGXzcmA+t6t
Tr8/2O+WWMDAsTBLd1ytdY22wcc6kHBaYb3nYgQFjDaATU48b7Ay4gEzwBT6FUZZ44glY2BRosEj
tHaZMx8NX/PLx97tXuPdx07dizBiwoKLnmZ+0Lmh1Vh/qc0egsfTYVZdcp8BsPh/IIzF1P5rrM34
Ar8V47KcUhdu5dOvg8HHRBob1kZ/ue6sLWksMlr+GZUc6667S+h5eZz4/7BcLrmfJW+dZO/ytrAZ
xihkRgs70fx/Cc0/czF+C6Pysg6pdQOcPqL4lHGe2eyWdhk+IU1zGA4t378ve84NO3RjT8RkQngY
SyDmvHgFRI17hPFh+OEVSxw4OzsYGVa4VxfutHKEXRdz8CbsbG1xHGHrWZmZmRkmThxUmkkzlglb
rAmtbc4gMSGc8s86C+tCuGf7cVu7dFDGsgGJjUuncvozFkM7p5VALfLgAmvL8A/z1uW+QdRu+veX
Ww/rIZqWk/+7ShjC3jSe6HZHK196rBr6GP3mf0vsYIMjErF856xZZC64wG4sfEt2/xsI2qmamorr
/LjNkap7tja0Xu0epqk15O7Ed0BMMzBkzxyKJSr669yLcCUUl44wh/wQNg+hJL4ojEDCyvV/6wBH
XhA67Fm3yjOmumuEFks1HhxszS3MvWSG78wMZri3mDmryUpyHhvJWdmBC5aarg1cvDn/T53tJ/3F
cb9f8d+eZLxlzCq3Pb6m1NBD3Qsv0kPzBkNSHDwPlz+XsdQ5Mr8C3jxL1gxCC/541rxFD9NGqbiF
C2YB47JQsFg857VDfPLxdcU2R7uR+ubvgIkrt7GBhDofHtQs8FNbtDfQ/mPxSh4HM3EI2TYticO3
fjS6ml5kVdYV4MD4qljRWLEgKcZ0iV0RZYbWy8vG3x2e74R3+WxkCbdfjFHkM2Gpv/ec5eEwPYn1
Uiw2lxMuAJ3FsiQMabHGmDvB5PRv+Mn+rXQYIaB21mKgi1NhWWjhmqEfoqYg3mXwD8l9Lu8RIxGe
JGR3cJgygD2WAlusymAxswnM7b0JwgL9eFZTcG9L7meU2ZY5f08y+6a7jAYxDSrWF2JiDGt+MmYz
RkrlmDMxzMXceY3UzYdnJHq2Eqdur8LLEitN7HlXf0ZV+hJSX5bt7yRg0Ucvjlf5SLeMM4G+Hdrq
LsxrDu3PBgf69BHNKO7in22eCfcO9AfTGbIqNzmTFaDljeETlRLiwg75CgcpBf6h4cTDHBWOsavG
0gTJVEcGEWbHQ6Kn7sCVpiDQnXzULcEC2AMX8pO57gzsbFKNzVE+4j0bPvpZME//uQ9iRMLsT3cL
//FKBpmH6G59pFjvBa/+X05xLPXJYnH+cQnS6OO8GTooXDnhNJwWvAqnxqyxC4fsjgPOzhusGHtu
7QQrtMmn4tgsvlesBd0oxgSe6a4/q45LAicsSmux3Kwtw3la+Sz2onHJzqadUPU8YQWorfXHsk6U
C1qX+Xj+svShgZfYjnuYoshu170tVfpwQtP3czFwniz0VutQRUyJihVuxRwAsuK+psUUVSTugYoW
Vxj4wTzdIfVofUflFcM7FE5V5ITj3whdiZO55C/WPnerceFQrMS8gUzBMYZidrx9Jp9kXfseyZF/
7aYgokLZ1rgUA8MRa3XEHJL4hmw/18l8MGQPabc0h/ineCgkuCkzu+M3DTT//zc1uwwT2f7+m5sE
UC7MzX+ztqJBf3YxxU7cBrPPEd/xb/UYjce703y3e9qPPwilWbfII1j6RrOkEVyijjmSRppljpQN
HBx2Mg//0iUxUc4KZRhIOna/5HuRPh8hrWYr09bnpzPYJxN4EbbatPObdeujvukPLu2fYRNtsYRH
Amifdd+cVNylNvrOhM0T7wl/RfhBwqMB7ffvPeHviDapZqWt0C7f4VVzfvPFYsvytb4vWWwAXLBO
RL507q8O849r9QHK4Tz2dU94ktAT487//HBCzi4/CY/zf98+O0Gx4IpPpmvNBnCzFB/V7XwpOwS2
eMbm0C3WCjW9FpKMHsWjXrymfMSJlmLjIPYqqle7MtsD2Wmm7V54FWIHyeFyK1kKRvl/7me2jOfJ
Fp2nBYkRvNpoW7t4+4U1d1/FnwIk+5IB7riZq9pVZXATQw3UR5mfQvUUV9dqMBxshEGJpuED0vXh
b/H0e721SgRWTu3BJtxL5wpjv2dx+x6NBQxGX5KffWoXwSlbJiMPs0HtI3lBwepiQauJZDmfRtAn
pqTyS5mmw59C2PUNu9z1r+Qn4Pzaq7d4r63aR7KVj+2j3kdLnc0DMQ3UWslHq1YIUxB1XJH7q5zS
KxG/Su2nbidHqWflnHRXSQ6ESN9DYcCqAmUvCCWZuEL6KqDmII1C1L14vkaFrvstaLfMrFC8QvQ+
HabEkAedR63goFt94xQv6dktf0AK4zibpNn8MzD2v/y9NYwWggSC4YXZn+gkn0J4vFtjnpj6XE5K
aHuiWZ/IuSnDUdcgLtIDkPtlutTI2byJjBOJ1kA5fKjoaAJtRo3QtKpFIveegOUXGZsf1OrV50Jx
icAdJVLtSPC7BEniP+tu3y8IR6aCm/v9gSCcxGSXzouWnElNKNlk0SGUKgAv4ra0oJ0kLWtdj+KP
bJ13j34GGXP/HMbQlsZ7hfowg5zmB6D3IPueB6ZKD8HDWqHG00Jh1c2M57EfP+dJuY9qoSEVUjC/
isD/GIAEQHtWJTubrAdn5pDjDlAWfZM8AGzkUJCNfKSDjHw2UstrXpOZhYw6JT3TipQQIXjSxiii
GqRZpMSAGWfW/xRL43361SyXhHYFIIG0RUEZI1hhkX4SyAgIaQTmwTeIuxNdlkg6JCEp1t/6baiu
JqPiQ+XFCGL4r/Ko0p+DbCyQZuNdnIJ+sUpJ4AG8fEYrkIt6T7UqFS8rTEU9G9FhOhZwdrwH9AKV
sBr3h/1a2aWU7EJxCjMiBboNFaPRAHiuvqbfQnK3L66BZBBVc79DTGE5pbw1FeHwF6XHOvcUvXJS
I4Bjik4yYbwS36k09stJ6dSfgUP66vfORjBkAYKD8E/OoeRnm5DHfvhEDFwjDsDUSoH6/hBJi8Kv
VVWzvDfNlI3W2wORhLUIlNJC4tQisfIvr0yCL40Y/0Vm/wx40QImfgKbIuWsxZvUBpUisWLHnB/0
BSWZfeVqoATZhrbIxqfa/+nyWGgwfRER0MgofKLeJswK2OfbUb/AzQYyQW1eEUOYRnXBytBbZxCc
PzBzCFSHQmVhh6xGGoPF1t6eyIFUWud0bTxM2veoThSXe+/egFsr6gV7KFbYfXGX6DQD/mGYZyRa
ybBQC8LshJHPEzUaAr2H0DokS7OvieA8ie8X8fukQqj62cGSSK18JgjtpfLU6vsSqUUBhygAaD7z
vWboAC6wsfC/AH0bUMlHUlDgfDSgawGYr+xLYcoM9cw56eJQXF2J/BeROhUBYjwRVtpjMBiS9nmR
AxJwpbKsll9KANQ+hdfv2euXDgf9tWwUI1F5TtNXkCzC3WwzRTy1ryKhtVcHjLjnudelC6A8qXEX
lfqh/GgbfQQuWHluwC6h0XwOQXXrGTFfRLq1Chc+q0dBiidbPNdy/psan9gjmwcXbweoBQZBS+3/
qYNynkh3keaF9YciKBOYHWVVb7L/6UVgL0VmVdHYbkXrbkB1XaEDBKMokwKRBnbK3EFn8QNFdrGC
cRJZLnxuCriCuh1p4IkMhOFUoOZK2fvrf+O5gs4SF99JsCGQnJLPel6v0qVaNZ7iGYhNmKwhJN10
xv6HlpLI3uEXJqoQW9xDwNS4wecKrlcCRaJowez7infglM1uJVjHQCJ4USM50Y/0N4YZtOoScXY4
2h+QX6C5dFcpBoklcMpTXT+KhCNVpIIYQe/tKqjkREKt1XeCyRmwlSdyYWG9pArHJh0H06JDYaKp
rCT97VfkQwZhz0mBWgskkPYbTFK0p5vGCiirBR6yNCKS3a+b3EBnH+PMt7M+YKYXlppUU0XFQFEA
xqLORMGH1gkTghUUY0mj1OgduzBgAi2fReHoh/ha9UR5SAjhgI6woJV7HV4H9GS6dbg3z/E+vCSE
3i6DW3xRb+E+frDElsfiod6Q5Tu+HyWFGZvPAx6Ez6V3aznpjcqWv+jU7RFVPjRHhinb6Qc74Uh3
1VtCx+VW90gvqAlBvGDcPg+G7esCSFG9qcc3ZTzHlFP/br8bGmR3+VQc0sPz/rkWh2bJsdI9hszY
DLYt0SorPhRXojchnwHz2vuT9tDWyycB4WL6y6DQADdayjU+Vmvp0OzyM+S033P/UDIlC6e8C/4V
qzy3ZL3iv/IcUSpBlfUwIVUHBsY2D9W53aiP3uV7j+4ZPWx9rvq1/lN33fa7qs6cptxVpBIS/DcN
bjl2LUTiWlC1dvODIMs1mhHYyhdMIIUnI1evAt4cvd9DvvlG+dYYZq2vFl4KbeoXvP4YFiaUut7F
SE2QvGdaeC1Q3nBMeQ/fUmoqvqCn96TOCX5jYdD4nzGlunl6ayd1QV2kY6DB6ETQxhNArkkqO1V/
itgd5S4qKHU73Sf1qLoxq1CPKWsAbYwiZ3DTkNjuyLfChmb1Kb+4iSH8Q7YEpgubWmWs7vOm4ocT
qZ//ckcmPp4fvxQdsWDu+AGdWU3TS0Mq6YDVsFKV9aRrneID8NztQzsn2w2bEoO8po3YWMKGXwWC
4Sv5XCdlhr7CheXwibwFM4IJnk+4wl4oCO+SZe+IwykwygJK4Ow0YHtWey+XOivaVCOgm/zlf89T
0TrdnmXpeUJNUtknjEZ05n/bJ4OSt/WH+cj+wAigH3wtzt+tsi6uxjY7/xbhRT72boMbw5mBSIal
+drBDfcWuZYbMSGQS/KpWX6PzfH59zp/r+EdHi43uJURgF8nvBg3XEYuUnt0Ir4M0SiK40LR8vlH
4Jc2jv7yj4srtS//aiI30oqvBTdtX21e5/SobQqHXcmV+tV2QXv/NvW9vZtbbT+4Vdvi3i6UTXzO
Dt1Nuz33HWpXsIbv3uuBuA+iCvvv9rsIDvWu2cCUTUyPQX7+nFOCIhkz83cLbsq+uGun3+pzf3IF
rE+c6laz8+RmH+ybIMZaFZfPQ9s318+tfOhbAI53APjx/bP6bQoK0U+8kv44vNR3zZOEGBjh7cwK
7zLcj496YR5yQDpowalfh5q/8+fIt6TT+w5wBEiLcejur7vMJb+gB7++zoNrQvM+/+QFrbTFJa9W
3VY/BH9Ah1cwZoNd2H/X6F+9wJ0uXoeONDvwSut3MrbhBcME8cJNo1dp4tcB1R7qD383DBXym9fg
j/66hZffTT0p19+y2b7O+HUU4BDHuyRkMw5grc/NdnDUHtHpc2HUHJIDjGKvu4qqBTBrWis4KzNk
hD+rbmcc+qfupBGHuyPKSYe0NyIYx+eepvscldNv216+W/WGAWZUVNi9P87yvfb/kmty4HtP8kA8
A/Rz0mMrRf/mb3CrH80iPcf3+P7d9G7IJbIPkXaiAnURY1jpkdV389vidi6Na8p6Q7WNpV6p2UIW
5qAeOFI16gCyHeB7+20os0vP9H58Lu5cV3LoCHFJT5eObhfmnzjvnVtMrim06na17Ljt9+Ujhv8W
5VUmwXvN+a4S+kwMoztfOfH5logrZL6b54Hqp27DJO80qz1p2wGVyUy4fcAax6wqr9DKtsvkEF2r
3iw/MGC+1zhxY4YRT1llGB5XwCfVtVlpm3aZX7UT7VLci/tPvJ/SECLTxCdkQJd8O7yXD2Mv79SL
dlM2YWOnRypKkkdw6Z8YihwQQYzEDq7VMiMPlVna6dNYxfFHKIMFSLViptOakUwoh90eCdL2joUK
718ZHIWVXbVNGllQMf5VzNZHf8uIZlwDKad8wupvU9r2J6bKqb/le8nAgvdA3HBy6G+zg1nQyMmh
XfTO2h/9oJwy0cMErZ+Wzjz/Y8zhBSK7c/guhU3SHgaGJjgq2ILoVtxflPacoKUD+nykSjXrO8ZZ
28AMn0IzzYJHCCT2P/jaF24E9I1+4wWID/gimbo8p2t5Lt0G+Ay8OjaQg1x/6/JBx/weT4gtuGXW
XHDf2EBKAo6/C6BLKadwwGUfbt6aS/UYGJN3bQnQFa6ZhTtm8gSWoc5S96gqDh5x5AiOUgBHRMpu
0jG8yReOKV+UQw6BwwfH1ApPfdZ43W0uHEY5xffkwBOpR0WvJe+LcAie0QkeFMpEJJgelXDWxfXz
k44Cid6/Uc7LNXGm+A9ls3/XDBNZxPoDXpuKqmUvdT6h87tAdk9z8fP70EzreXleXtwvaE6i3LTC
E+1MxK7c56W9UQEbPULMcACvkFsJkCkkL1AHw0EwhJKhd9aB7e2oamBldvJ9/9a/mTeaL347yi04
Rxeeh4hUAPXilFzvhm7v4mn5eFVuh7EMzvUtrNw+mZOjsulv6xMD9e3IcyW86QEHmqm9cxBMftAX
DeDZCseQmjYPVV7rBIySSYnmZ4AMsDR5EvBSPAIYbx3JBoK16SrkDPoB+nLKiFrN/5nrpoGraFnT
+fiopvMeva7P++v6vuLAFdfXVT01p/iAsWwPmERj8+47cHE9yM1jmXo31rcBqXFhqdid4/7TD4RO
fjBiQIQLqhBmCvRobJwuKFXxAzFmfKdqD6zMOHI9VFs6W2WAzJrCYZwygfhpIjDytbWv1ed/4qIU
9tOqzEP+TF0iTHUwJ6/yPjAxMcMIVvybKn8KhvtakiAMgQyLHs0f2iY7lNfqql6V3eAgGfZnlZ2+
y9+GDfp7LKHyuKpX7blULO3+lRy47L/keNuTShhfeDUWXiix4sz+gDEm6sHe7CtDryiIsJZCGgL9
iZp2zmKAEwY15b3A1XB6FXVqpDNF0DhjG3KYVTFexAg+vd/oWboSuwnBRPd5VcuXxH1NQupkPl9I
bEQP3yv5XpRg0UJ1+6SEGCArMdiCyiT155iluRJFG00ftx2X4pO6WW5AP985Of76i8BUoqMEjrIy
wj/qVH73CJfnkfNT7z32YoWoIXmvgA8C1Ic3BySvuJLbQCmmoUkVA3vRqK280vBNGYOQpd1K7eZv
SEpkBFeyZVShvdYfvvFSKKX5vDbB82vVgHJkNFR76ekDbVINVqIYoiq1MwmvvUtEtTF+2s/qkUxG
zWGpv8lp6MqNuIWEth511NBjtJLfg+2IsAo8+dQ9gPCkHFQ2PyNQccn3UhORhmb2P5LObKttbYmi
X6QxJG21r+DeGGPAEPyiQQKo73t9/ZnFebm5JyGOLe+matVq4pe5XjaRDpacuLS1uF4RC7j3EVgu
7lM3n0qUCPOSrc3pCUrv3EA456uGlGnxRdt4T2yNZFk1+U8yNFsRVk2xOtWq29dM3tJJtFpTeEL+
dAf0gBmVsYr7V42CTiRkIl2D62vTBPnzbizCdUc8K1phNCHiGRIySdNegBOwM10l+rLTIOFbDKsx
8CAPbbw26Bsx15QHgoh7AVWwsd4t7Id5eMBIHzxjawBxCDMfiWej3c9xuMOBbN1h8iwMS3japFHQ
EF+tCs4Vvppx090F2gPKW39yNgYrJe9s614EUsoSh0SCCE61NWHUb3xZxrCueZnJRJKFihwsC0en
uD39qvxq/KysZs87K7l0pwo8ubhkNg6czbbhbiIFBtP4tXSXGqIMV6cvhlIFGTYS/52GlHk6Fryf
xWOkeLfKl7pu8L5IdrinDfohi+BoG94mIL9KU+FGEZduadHZfBnjm1YTSowpmA3je2aoBg1+mvDt
5nownTO1hDDuEdTNlcEsyNyMFPKgBQUlvmkTcgq8YGPJ3ycVwNFzpoG5wdp3JoyqBFeYo78QcHV1
E+QLejKxe+1ys5CjRUhAgLIP0Vl0qO0haPBJYtKEvtU2TykPdTLE2R7UqWqwjPC3rEocjsa1i3xR
Rz/Wo8AozOqAsEVrrN3kP9mANLDEUJFk2MbMeGHNGXfEwJLNtpLMJZ7/eIft0XktybzX+++844dR
oD9aFbHFzOeX8JsdEjX/nODULo9iF2iD6IAm9Uu/GXJ91b6nToplXrabsALXXLGfReIN1hHqVF4N
3S29kP46GpTFs4kPxTc6w86fMTwLjnC8C8DgyOPmjLrq01Io5Nsvl+jfEo/ShcaIeCiQappGMBWh
w4MhKAybQzLOnGp6bk3oz0R5Zt0zOdeihg3tdju31kH0FR6QZ4glpp48D8tHFb14GuO1dngM3n01
4Ju5YE8WHgNeALhpG872A19lzeJs+tcatwHXtY5+hTEVoB4hieF035HzPGhM3NjkY4TKN3+J4fFn
Zb4OlH+POupztFZdzVjLSD94COtBoTmc0r9DXu/KZjfPcD0d/yDohqceI4XRfs8cDcF8BFXV1tai
OJjT5SGOAXZTD3B3XTqk9aY7s/3U+GuLKhGEW8+lSTx1dGh6qFZV9i4qhagD7br4wCpatVybOX4N
Bv0+woLDmz+daVXgM9GD6JAkx+Yb4s+aU99EFlwYB236Ku1H5T065p8yJWggOWAFmvH9xviRzNy5
STM/9nO1qqDe6XzdloPaU92NcnGiE8ln4Fhq7MZlEqddurYmgkb/itL7ntQpPKS2gqAViP6zlplI
wBoswJVFwZysnnF60DmNUgTSdc/2hu06Ud0eYKzHPmh2F/4BcTTL52T+MuabKJ+apMWLk1OZ08/d
Blwdpd0dRwciihc82NmAdTsA5FKsSzFGJf9HjlAvmB5NJMVVejDyrRX+8+PivsZM1630OxV69zCO
y3iLOxmYZb48VfiiueEpaL17PjU9NVkDMSOi7oTNBlrANoANjhctRhQB0ysbVw/LqncWoLY12bjl
3nXRcq5TXNCJ7/ZzNuHNyPD6+BTitDGRxaShny0+RR/jYDcZWy5peQet2U7Ll9m7gJfAOeOzyNRk
cdioVWO7feitEUVD/YyrP/YwzT8BRV2T2WkNxQBNF1sROQcKDYxbmq7YhjjGl2o9ubVEZ+QmZDSa
f0DkhJWGDt+EQz+3shaA2lnfobxecUpwoWmsaeswXJu52jlyUsY3jusetQYcm/Wtyl1VpfgMUftU
gSi+S9SVWcfkOgOO+5e1AN09NlQMJ2LkPiwSA6lHR1R57z1H7b8opKjL9oaR73BNKLWTUT01DSvv
C//Tw6BXkHNqWh90FOngY1m+qjGA1C39gCULRgMIppivlOCiRQl0aeUIHPnwHEEaNk0oagOw8MXE
36Y4uZC2WmdrmoimURZT3WDZyMLDKhAOfdYdShsKkrsbnSMCHk3bzR5C4e+aKxQtZbTxime9h8NE
kEw73hWOi/hoL3L/wphXfXk1F+PNzOxn0Z6atApmiQ/ea0XNHHv7mJlRsIh339r3HzOKdxILEF3T
C5Jm4KNRwfZI/3YV3wz3JyaSBaF1DWnIOJtH/wgVGLxLVHyl9JYyJsAap8svYfAS+95dVLPysw33
KUe0WW9V9Dmm0xpTjdZiDm3t/RCYHTnVdGH1xtO1fEewW+MEwFyMsUuOCJTLAjHovVnjgWFxARKc
CvSNKQcnXJgeEuTOSMP8atz7GKKZmD/T6ySG8RBUX4kxfTvaO+tsaU7JwlXDl1OQY1nMXISKuWU/
32LzMITDpkyrrSKUZRgxprO+eF5Q+sGbQSgt+D/We61XZ39AQ4UrR+iTgt6uBlQfJAWI3N/hAp3y
W+BaXzLcEoGwDFRENC6nXYtdCRk6fQ+LA+WAsaDuaLNTZ+SM86Co6T9p4B3UDBuOoRWfvmQlJ8ab
DbtowPNJlHK8vHh6YgHm3zrwa7ztdfxZnWOWPpjdg4WZqnv0oTFkiJ/nmK91l5krB4sQwzJWQ3XW
YyrAlAgVqi6FUQKWh47dvdkW4G0+c8f6tnPoo+QcgXZOg4YaDCEsi8ihMAw5uUIRtdfJq1dQAczN
Tnl7vbvhlF6QiV1itTxdSM413QiRxp22GnuyiT7Llkww7zPSXbSJj23w0rTxayOeHmhTGEYyMUgL
aG1LII65tv2RMXTlMuD7zzgdk2nb5idagIU5q93cQvLcCjRHXDZ5Wq1cG7sGxlxeVos0hJPPpQGa
F8bHtxzvCtzjN9IINCmDnRBHx+TU5x6yhe5JVHFu/TTS2lLf5c035yy1YVGR7/LBgZgyTOpq+qve
+9tbUHl9LgwYZ0aG9BXDEUJs2prgn0u5kKRSYf5y0pFQx+imi0Uk5DcvZJWjwkswCak5wJRBMYhU
tI61p9ZfkJe899E6edQN56XViCkxylUYJRc7Ua/dMm9ca8Q8s92K/FiU4tPobIZiXIuFgCjaZPAx
RK9WTPTUFUY9u0y0LYXh0N4UjHi+R+fmoBir25f4PJXPInnDewzgNIoZt0YXGc0yrqO74IcX8FjT
3jNjdYfuIQZzxCtGBqUyn9PHAR+nrHpUab4VJVw5Y39jc0Ohcm0NkITpMpUGbnL+NumvHc1gDGkQ
K7qSGYXLVkIhJFU6KjSZxufZw2DEmzg89v2hZ9Knt8aK/dQqRpO5faiwr45BDkxPrbbEdev4foZ1
v26W6l/UfxqGJTYU98uMrIjgXOuR4J5cTpWKWgQaM8YgUoBIlECYemt8I/MheBRRTxBByjOwngHm
Ru8m8Z4sL7k48UdsX9zkjBcUTylw68eCU6x4xtfiLnW+bUYbPVgRJnI8ab5fTjmgZf4/IX8zAwt9
7QHGwFsrNon+OhGQFXIHbGqEBVgieBgD59iZ4cTNUbvkmB1i0F5ReV0pwnFpD6o/PaaqfjGteAei
4LPqW6ITWcOl0Le7IMg2xg9TMrO8ZNypg6r2CGdl8io/UQ/Vi2+cixLcoZ+xTIOdnW3lWXvY0ZMU
7nOrVFjYWFQLjLilaR8ZU4t8HDOIjKGupEyG3lf9JfuPa9nBqJXLJ6jWbUBXY8FlAkYbbg36+znx
RNNpI4/T40+Deg/AxIKxvvCT6YFrGAz/Kp4kHdmeNHsUGDk+fxoglYwsZ8yKMpvfpRWhjImwkeZy
xxN0CLnul09bt76q8lHWfUijHrlQiTuCgTGXYsDhzh+Leh3n9JSpvYmtjK4mbp5tWuKNvfxJKXRF
84ZrP/aAnyaz1GDDi47glUZE59dGD3IFswWkwxcrGblyqEhjlF/0rU0g1eGVVHEexWD8hNRhHFZD
iksNAA+uC9iZu9ajaxB76h2SEbbgYx6cSYfDscfzsGxF8hETCyllQxuDZ3RXjzw22m0pYHhCbLqC
PJeYD9csp2i6gUMgqTaM77ysdyNJJzRiEaiE2KvY9LXYbo6Wc1BtcieQh2T74o4issfG1ES+afjW
KnXXfCvUU2SAe8jlRNlpZOxQDIAnjnD/J+UraX2QupRZs6+Hb63mIs2GPdgTn/ZgNH/NGOnPyFAq
mdcGZaT4m/D2AzKYtBybLMAknRNwHqFmD92uczFsKVlbA7xbwFUxY/NMvDMwKzWv2uh0nDH+NZQi
tZp3Eo80OXcV0EJAbeqlxItz8iJPDxyc1WdWqYbuf51X5abnLVdiQkeHb9Oagz5slQEjYRHVOEce
1figCAutVIajIzpxUivNul+xncxWPYYAKKVvb0QtbV7BYQKISzZP3IwvDOtX/CJYk3ezcveROiHl
uOiJQM+Wjb0XYT+zXoAqZMLOhBuK/QH/ZsaNgn9WpN1N9zdrKe7XIacxyLdeXH7tMsL7Biyqd24m
8C22k0rRgzn8Lt4uKc0Q0uJ6mdaevTwGbEgwLlaZFALytMUmIpi//f7k19qqVOXJBx0ogRfoqLEm
IOJKbI+ry0JdxBLJnyIFYhL9cC4N+HmMSyErtj/WiplpG6xg81BYtw2UJVpJHO/jAhpqCdCDSxUq
8V0H6sapL68lrSeUO8aFC7LpgKI1ITNqZIY648qEIzGKDAolExDsO9OeOGBGDbHxVpgek+NtozTd
1lb0Ih4ay2HW1XlJjE0RwE/FsqbLZ0gG8po/IuukfF3QOfcKgQkHsYdPGzUgt3UCI4lIM89kT89X
k3Rm6XNbdY05X8PwINQMDeiTQgCp+oA7FeaXdMM+9m/cNXJeBw2gC/XoV8vP5na1lX+wGrud26A6
TN2/kiWoa8cuZ7lrGLIV2xEWdlie5wguI8jBSMaYzYGapD/CO9OiYDU0/rmorA1++avQIi/+CjGl
h9JO/C7pMJgN4O0u+9LF9ZTkE/Hnwblag65mj8UfMp3uYqwR4tQ4S6+Vkn4BvcbADAMrrl+y2YLO
H4OBvEteXWKHNGMfIdP39Z1lY1tr30flcSiarQdzgvHvUvv3EVo9M0Gg0/YbTFB8FNPMCirXWesW
qsUy37cgc9I7eX6ykrVvTP22O/dpsJYCNiy43LtbWg0rPkyUu3sIOnIR/IZKU+QYcGtcJzyEA7nv
TyYGPrW7Z8mmtA4xhlvyO8JQ6b0vqXtM04QMFKxj2twpBDQjzlXhDRe6f20Tbde0X+zP4HVQjTwl
Me908KBJDpw+BQyWzOaMyVbiK9D02OFhXY0XFILhhspGbnYqLVH0V4F680sXrkaxmtp4w0koF2yE
bUAVwT4zLlUKzYRnGURfOCRvalffQaLpBvFt4Gzr9WvGBcwHSaiQVGfusQyQwo5Wh2Nr7rg/8wax
UH2p1RWf2Nr0jrB/lvTSz/BMY+8+I71MHOwwsnM9WCDR7tdmZP7GqzALPTGJh0OjPMotwhZocXS9
3Irx1NBkdC58jidYNJLS6RD2kODw1g4gtzb4uzg6DGurjgByQVrnmghGfIewspiJvZeCsLx2VU+u
kUueCTvUXfUEAxX5RWoznmWX4K76i1pKGy2EHawdu7Ojo9Zrgs/GsTbSn/Om/rfSGLAwJJPAo/s2
RtyxIlKWPxcQZWE3sb3gALp99IBHsJETr8gqswLtOPgzMTjZLk2/w/SxI2qZwwFQtJ/cjWYlBy1K
Hhpqxu6BlhRWjd39mD1HVLcq4oC6hDEfljOAnnCeOF6AXdl19+awbWeGCnYDcul58OllMTxoA08C
kunS41xGKWYTEsROH8RbkwtWa9yLL7O9MVz72YZe6RecAND+jayvj5CIOpBvg0Qjd8jPuEaCNeLd
5jUXiHUrIY/hO4aevLWqQ7grQZky9iWye/JRxPpFam4bzwPmeAsPtGI71/OBDQ5GAIwoSRq1TnwA
8VvcvGV0aXyZWnuy0RtIY8jDKeqaBoMlDqOAsWkugVn30iXibZpaPY5S+E4cpcXlBjnwT7eY13B6
Y/0X0wrTA1osDa/6qUqGAssjVDMFSilstyJsX8XfR75v6UHFt6TrLlhWchsIQU6aGZpaKHgBVBgO
HBAMj2XKgi9BL7IEDz8onRygtaETredu5AMDnsCqkoI0/MEmRdxWxBA65tVZZommb8JoJWMDD7pN
0a6K+uB6+9Qm408N3CJ0WYK68zSMuLmm2Xv9yX6hb7d1zD6YizGOZjislTd7INqrQhlJGZZ/ElQm
77YF7RIAxAzxA6wheuCJtNB7Sh69mPeIb0CjnvErp2Xw4bnivud8U3nKe48hqPVjs8PCSUT6jR/l
UMSwXOQZYpT/CPgDYeY4B3hRj2KOO2v5jnWY41ZqqBvmGITbkLvrPZFgfh/iWCcpRF4wPODlEcAU
NfyWQ5d7q8Ro27z3gveSa8kHmutrEzCEGVwBj6E+8UmSYdlhVzZ6Hf4NWn0YONFNBa/N2rELcwHb
MKKy9hWlffmvlsSfcHhY4mrvWu2lnNwtLdivIZ4RMcPZ4mCm6TY9zEautAkwyWL0IgijnhOHAO1S
Klxrxt2DEaFYmUibQ3HhzPUGz4cU0XRqPww84AZkhbNdw4jLg8vqqYjVu1p6Sn/WOaEVG/xhxGpX
7AnrOLr3yYiFCufERMPWofj58hHEYo1l3OTmWg46y/ow1WFa0OPlt0EajfzQAu+KYxf7bwd0pxG+
zux3pkn3MgPXX30dLCeP71AKsQbP0UG74Hg4MSooVbEbyGvsGvSDJBTARw3DRmJO+N5YiUOC6jjv
fjx4j+JvwvFVmxz5Zn/BrOYoDkPx2pEAixEXs/EgThE1C4ggo434konVSFyBqzpXqYIqUuGw4QWP
pEQT269lTbFYRvEJe/+Qw8AHiLYCMCXMGGb9LcZJfVDFfojWIx/eTfUzQdwr+iWMMUKOxDzsdoGD
iz7pUtMtWLyN/LkF2FcY5tZKicthg2fRsOnpzxMuVjelM2kywArcodUuAUr9PR05diZ8ZFK6/77g
w87pt6blJ8OlBdXufHqsItdxx9MAGi8aB71/ZxUokcxbnudbAe6Gab7/jdcA67PMcssnE1u7asCT
E5ujyJ62BqMsziYyDC5SWSzgsGUJhd/mKDrE5kaOIZlmpgxGzOq16sB4K3oUlr/Np5Xyxoq/Zefj
TLxOYVZ1oY/XGk7/zw4/yLWqweHFIod0lwsw1OTZm9q/UWvijHrlWnZbP6N+jbAuxq8NKL7HyFMY
mr9DJof+w3Q3bfAdt1woisg9+PllVvz9XeJ2czDBzTorPIhFXovdaZDpOw61vw0Nv+XDlKsYIGwC
SBSpT9z5piGG0QG4FX/gkxifOPUta+/BN4sBd7jPEQh4oLxj9ii+aQZDxIGwLBODtoIgxFRw6AX+
n3Fq7G6dAFpjJGtOHaU7hz1d7wj9GVgfxydonhF4W26Z14IJwYxB4kymekk+WVmOj5Dpk77bcOWm
zP6Uj6rZfs564Az/XC22QP2WOBd3Bx/aSOfgnmpz6ij8iYN8XXMU0gOsev0gDHhvJO5non9Gu0tM
eDH2yACwEdOoLOiF8AVnartx4m87lcm3Y69ssiT6+mo6NCuFs9IJ6a3p5MHY6aBbu92kzT4loQEj
vq3c3QURLNxtybs2YdxCyzCXyCMpLsbMvdQme4IilGY6wmtED17L7nUh19WwvJWBf5rdX9saf+oC
HTA2o/XJZ7uFFI/YEgniYsB2ToxiB7+AsYfEx7CPhT4f0CiYlLMKjAaxtLfHYg8jdBdf/oT4cnZN
DUEh6Mc7BUedlpBMHWnhwgA7iSy+/o6nAaZq76M064/aeGPosvNK/5GHSUE6WXQRkbsNQ3ddBt6q
ZmkPBs+EEWBqlfczj2/Box0FRbM898ufUaR/c7EKc5JZZaIJpZoPa8zlGuI1xa7PGV8bTzI56Klv
uAOc6lucq2qKA9bdMvyUzQ9WglzRwOyZ4ijvuCDPBZVtWw4r9nM8+rKtp5EyqXqsUODkNnGA3GBy
ggaTfZSmLWNq1Xh75WkEKDp7xU5LEU0ae+XvW5Vs8c4bdE4Y+K6T4jJRwV3OY7dR68SAE1F3lKpC
Jy+4owpc6MYoDDXD3HWcHGIgGDoa4xWoFJC9Z4f6EondOL5qFvRmih6OPWQe8q7k1ohM5gWM2PiI
DpV8ytxIXKgiXKTo8lgZQ0ScmrUfVb4a3eICEUlDIZBPzy5MBuF/dzouQgf5thsapiLLTh6DUmbr
ctWGEZZhe50JYNdzPeFgX0HF5XPBPIYhHkx712lRqWT7nGYaBcEG17CteWs7Gz/GNw4/aiRNJrnM
gthbEaWN1dmfdqqvR04ls+qePPvDYpyYM3Q1dvLoAu7KGqkLcWS/Hc94m4dlL02mjMkJCFIWDRXD
Hol/keBELcDOA39IUS7InyVWfLI0SzIYSZZPEG5r3raw/8wB0rnW2geKdLvlxKNRrCcLsif2qzlw
eM3ozKtY6HjHlKdBw4piYYphw3oH2CxOo+aBfU3bIUSQyR4RI7eMQLhRjkvs5FqChkN63D5E3bl4
91h27dIQmxesl00Gqyx7RbyG27VnIraZZoLlpx7RM+ajC0g3qZPrqq2lVy/BnyE8x6ON+WL31FO6
ymlAIew332NyzcAkB7iyERVe4dr3Xq5vffrqCu4MzycscZkym62k6xrD/MClKBOO7k2HwKZVgFqh
f3PpiQYwr5Ka46zyaN0Cgqkgv7hQe7KXvmyPcjtXDA27ARRwZMBWcvuobwmr4WiRG9qp0RwSOoBQ
zIcxIVqJDoxRUpIoXGycDfDOo1p09C2VaWzfei9ZWXjribfYBH6qp/bfCKa6ib5FRsJx8NX6mO9w
SPXWh9EM7/6gM78aMPXDw09oppn7ZKn6aHceMhYQe9cQWzlanqK9z+rsVLreOtWxrdDiS8atHIbX
gfPWcce/PiXwPNsQ0cuTgCFUCIiZytm/F0NlD8Bb1XfiW8ttGVILZAMmUD7UDwuVn30BFm3c6d6D
kgI6E1rfc4YSMC43EHQ1iHkk/Y6Am5Lr51WwV1EIzz4x4QQ7wMDgi5GpQg/dd4gqRsVQuBqre4H2
ohukSZnvevfRF5zS9GVLjiqRoZMIKxqfyNNFqqeI/rBG52cwGGiShSC3CIO7k2GfIc3Fa/H5k0wD
rSVg0YQK8nea83uPSW5IT+JDsyGfGkklEzpSlagneUtTQQ6EfqsY4kqg7aJ+ZI82ureXBSKMLQvz
PaYVufj/M2UBiOvC9BL6H9OwtpsJNAlYF9kM36b0SLl078zopKYKYT/xxxhaQxT5BkRj9CwZIujg
hNPW9LewuPb+vqeGwEyfOoLqeoIzH/MOML/F2Dh66+mtlP7D6zSiSax/kePsolh+wDuccmOw0nVU
ldoNdsII22meeDvstShttz6tN2OAHNEiUVh8bIsDwKbLIilsJKwDCtBWqggth9dIs1iT94iYSE5d
kSGO+FwUD67xrbX6LxPE5cKtuaJkeOMzsKw4qMRF05WVA5jr1G86SGNkfQ9+uVIwHyaP5pKWQQXn
akRaL5hO/YbJMhATntFU/FJdgNIgVSR0FjARc+07Zo/tzR3dA9c6gYrToGhb33QrAeCFvUcjGlJi
xfOWm30arnOL5Bmqs048eN4CLRDVWZHr+Wu1zLnC5R8bmHU4P2mIA/tPD8tXi35CSIMN5vRtgTn+
8g0PRDYCnuQAlgwiBvztmsbeJOO+6+KHyfrwm39LhHy9vnQVSFH+I8g0rok7kr1XVlZtGxitBZUh
TZ1LAwy2LZozIE2BtYxvgSrrutxUE5QLLvqaOfooW0lvaWopMrmQHPc45gyAwPJrfOJzsl+EcMG3
wTCHhpuMqTtAXQYrvDpIWQZtWkyw4/BfjMFciNIWMEe+oIBzC8i2xZ4VnEM0ax45EfMOqdgWkLvB
eLkakMWoFyGDZJ46RQ7euZPXbYS8oGjI49pGsHU/d/ul/VIcAMMnO002MjbB67R7674mnUE6fEYr
2zELU2LdSSvrKNBCjjSfC4oeVmhoHX7Z/UQGCY31VDOY4dd0AMLXgmciEcyMefI47WK2i0+bDD/P
cjDYZ+ACVifG0VDjEmgNvFwZ7VPsGzAWg7tkuKxqdy1BUgr+myNIO4ODDH0as26JfyGgRep0cRJ1
oIVuNWYKDh18QntbBeOT3huHDhrVBMNj7swHGbJbEK8ERmRzxGR1DLVMtVzH+sNTl+wRUjd6TDb1
ZEvyBhlu8wD+hbp8vlVGTEVz7ZmkywWuNzoa53zHVq3IhJZ9KKOTRu/vJqJzFmCiCaeirt2Foob2
wvcE1VwcFSSufBqaSzkXcyXglagz3JczwqOLDECwZU0YDKC6LvrHpp100vRI7TlEWMhVWgLjhnvJ
6Vemt/MwA4GULb36+GeGvm4mVNET5Vcvsb7SbwnanNzELLntcZqFyFlFO0dLt0IwkVJJWHGCpskp
5+4VtKj5HxEx8UKxZP3IY3cYY0wADswrygdLP5WD+4NeFS47gJEdnzRpA+Oj4b7OUX6wgO8hQGfS
eMHeYyN4C+l76TUTygMjFzOoHkf7OgRsc4TPOX8qQ+4SbYaq1F8w/+d5YF4Y3GnmvMvSb7a52JhK
ahSzOfnKRRadVONBBKyhhtjR+fKBL0LQMyo5IYQs8ZvBh5MXhbRYoMIaMdCra1J6wnXMCWAaP2C3
0oI6PicbO2WETsMH/w2qgn/twAVHpNjOv86O5GItzHEAvjPgLwGHEqzcKYcoCWTZ4e28lhfTh1Od
5TeCvJMZ50NaSrTj91F9Kqs3UEFJyIEeU9jRQWYQ4IAjai/HWUnjKzuHD0jmiiSetN0AeRbz/D00
LSglBTrmCsefAOFgNV2zwf+AV0E6Sb7ODX0bEZhgVvPKAghQ7riSOSgNQ4ZJvWQv4tQNWg/sQWcG
fQ4NGukwGGHv/e7gae9dQGjd6uZMu3Y69cPZUUcYmgNUgumS+0e7OGUeRM5dhpStQI22M/QTB7Q2
3+r6BF+V6FrL2YXNqXWYAm5szlQhFh50YrF6QmvSB08xpPjTqA9VHccHfM4oqKp0Hc3bACzW4x6W
y8aD/TQHGf7W/P85PXpufmxyfa/7iqnvo2Ub3Hvqj6zjzEc+YqZPLZp9gw/cK2ujkzqSoInJuOVj
C1X0kN/5+rjWs9M4ac/1PKwUmFcAQdjsf4ANpGGkBBZqh4FcigcH2bt7Cr8STv5RZ/FACMXnrYI1
vYQPvZqfldj77amBB+aMTV8e/SLBMmCAjGCc+w6Cb2i+ugHRxpqDfiYkf5UbxJihEZpdv8mEBuY9
avNTWBpryBDnoHOeJzqEJI5eyrvEcjCs6Oyd9B6ECwXKPsv1M1npuaVushN7r4E1KQT8QtHVE2Qc
Wn3TGFdMdrSbxpIEYbX1U6wNlxXW1ltuvq5Mj5VPTlctaSIFvB1v3jsMCvtjVGAbSdZh0qZw/Qr8
XGnoFKW3Y507KDcN3uE9sfB6hl1a374V5ryegnhvw+RrbAgD03eZnKumXyuCDf4f7nCvxPE5T/KT
Q/s5wnCWQ46RI0iFDxu67GJmoVhiRfMut7joxvpTppHQTYQgjpZ/Rv6SB+MuH4utuCZMPrUmIvEq
VHvo7XK1ZyVaIwtLDc7y0Lz0rreKE3pef7vA5ofOR5tTHDrvqW0Ixtx3Dkkl6CNweJZAGETeKUZ9
wdsAlpl39V6lJ6D6wHmTgIqmt4/CtQT21Crw9flLqIIJzxkkUBI3BDp1wq1838z82fLEfN2PRfMp
d7ZUGIs2n2QMwGERVXfjFD9DUBJW2mKWrxMkH7HXpXyQybyAVaB+Of8gqmf2EsMp6AKCXclg0Y9P
RovBfPijE1ncazsZT/JXjSy5OziujUn3fM+7gFLKzJMlkY7rFCxgIhzlN5UJkIlNaMOtaVtcQ1rR
jHBT6zCk9LlkpCmqiWKuhNbh2h8pWGQcKWolqkGEdvR68LIcY43+XeT3Ed7A81F4GVI3csEIS7sr
l4MoOxLk3vCiY9Y8NQ5PWfpDiguJ0m3L3wZehmwD29NQrCDnyGQCV4TiUHUbKPKBhd8+W5RwDiYr
wmNDkb7gCoEVtVCMCojUNkCATKGYBw/l/DZTcvrNxm3/cr4t9p/OTDeZtJygvz75P67xbyRPdabB
CWhxR3NHGydHoXT9nM79Mq8b54JW2FbXGRoL2JDjwyWYoLNebIj5OO/fqY1vvTHWE0LxDOhItdhQ
JhK3FTp/BzWA/Xx2AMCsWJDfjCI4QbpzkCsOqkVv6gcZpSfsh2ZuD85Y7absApUWMmCk3zDx90vz
LnbzFY2F8KEP0sQty6HAqweMlWmpzoiuiH8kuQCxuwsazJKyZZKSxZeEyowqquy6bakhMua+hMXT
6wQ7wclGWbOVMyrvf1q8IBq8AZj1E/bnXQkVpS6mjIldPMZhzdaMC28+KYT5azO+G0Qv/N8XSgsp
1A2HMlEBagbz94B7CCRNGiALDHeiVbSq+5RDl08cp/2T454G18FJwV931q+3h9RYMh4UHgbUzj4F
OPB/J9u8A7kFNIgYdUUlxPJKQSE0JAesZxqIAseD4iJKGnmz8bYA3xSOSA+9JIDawLC2rv0Ncawb
fCjkRoeKqJvvATbgob7znD+wnAs0/vAQ4uGRcxI4pID8OMwuD4vIwXzg2HgLm/rwO8G0p4M2xrui
tzczZXFOxmCPGeJ4MQpCF1cBRYhAouCeKwHs2Zw5/ymhEmITU4QEHOmScVjZpF9Ffxdjp1XBZoJZ
p7iOWMrZgY0xc/dwqOBiAJlBVgonX+Y8whLT2U6yVwr1WmAw03HmWR71U1xucV71cFOk/FGgEC7f
PY1OTleY6d6R747xG69ZdMaOX1jtQrWVEEvQpzrdshtkHUrbMsAwHaGR4mJzx1zErql79oWbbdl8
OswLiRELCXgeG5pL+mYtnZ/TzCDVy+/+Bda60e01zN9VSy4Fn4d5Ff+0uOULrdGtZuAeWkjeA6eA
hbhEdEBS54gnB7781BBOQKGlFIPNYseIKqrI4ou4PZkXjDZ84Jc8/gptYEfmPMnJR6DlLM+LQu2P
HbfkAFU+P9oX6t7KP4TGLIknAeiLYDGbwIJlJTIXblB1ou+ByneUGEUaSU5qaXK9+aVWfK8M5bUn
zt8Ixb+9NUgPd7UP6rnQ+4GrSC8EB8vBk0deS8o1fhPyPnDQzHCe0lPmEiWgXegnR+FCpPQ2LW2+
rDJO8Qyc2Qdxg7ur2dTGVXhgsaUzbxg7MlRWLtVcHGItpr3kLSyNsgYHlI958Pj2+Gse5KAC+b+A
DRxE7Dr+F3KuTBTku+K/XKL0Spo/t98ZHVTE5ltaX9Zg7QxY6HdwbYjF809jNKAovJR+cB9b6p3e
1h3rM6az9Bhcm2JP/9sNzd4v4UjM1wHRfqk26YiGqqoehgiYDrTFzF95lo5/FQg8VGst/dfX61qt
M/XHIldJ+s0A/Yl0+A2EERq0XxmaoQ7Jcu2ZqlagnsiIoukkF6GCrsYsDv4QQK9clA5QW2J/8Mey
lxiaWJg65h532Fg+GUt8X8xoPM2rYDN8kA6T8eQNGrxIwEq2WLGDbt1uFQ75Baw1foScDLhbXM2C
i2Q00LJ9A/qg1GEoqt9EeDDQDchbp7wZEcpzXqm2X1sYbNntuqGSmif1e3T5/P3SgkU7AWbkB5hn
j/K9ckiaXF7S1gtw1MypJHg9B4TXkwSWFq8R43BszdKrDCuYaP8T6JFs0yVRG5Hf0ZdyHZcGbTjD
MBPT4OkqE1ZJPUKS7RUTIqfpFAM6l2BckLY0YuRtPzzxsDQ+qFRTYfA3mCciTdpjkl469KUsaMKE
aG658knREGDGWZ4Wuki+xar3z8yxfac6diZa0f/pmB1nx7Cb1BmoI7fQ3XL4CQWhRq7g+OmNrWG4
4UOYfFUdyg48BmSXVxPkb34Vbp7oG8sK9QB/GzTzPoH2LeWVb7YPVk6V2B51w72h1/Kg0hec/MLI
SsFBMHZmI5cgXLXYje0TXl24gxyXwtpmAXqL/zGMJwqdeiieaByDji/h0JmHyjz03aHtDvgtLrif
dwdVHN+bBI9A60x7HFTFM1SPkcu8SXn2OELixoI8Tygz//F0XsttQ0cYfiLMoJdbkWAnJcqibPEG
I8sUeu94+nyrZHKRSWLLFEmcsvu3Hdxhj86NYYZsLjz8OvAFEsu21J6ZVJoiFTe993z+NYPkFs13
Qw9MOTKig1kQdBqkZM0XU/mC/HRBlvDwElXji7QfURf8Tf8ls3qDG2MKhzEXQl8Ce+KrscBeodEA
p9VmfcORjKUEeZb5ptVkPEx7+y8aVBSlsXGCeoEdxoL+0GoyFamwJeEmQxokj7OxkAgxphoVTYa6
xFEJn3QxnSLGmTGUsrFcWHLGUTGGDnB/WC2MdwHlYeYEkDPlI8JrGYsZMCNh5wH96/uKa81sCSRN
YsYa7chOcRBxWPXRoYQDjvjg0qpki1ErFX7R/R2BBm37IfhElx0qiB8B0sFfmLTdxLjzyUSP9/m8
U4NVEyIOZbj3E3zoO6/XO/vfGkpMb09CF6Idw1cT+0QvLEFTognoSIQqW2SDXusrDUwfhKLhMSSo
QZxhbtucvO2RgFJuQ4MJK4SVuOFLS8EhwrPx1pvLxm4TTJ3vkt5kJbg8eX9pdRSEgcJf8FTGfqHz
Tbpwu/KCS+489OpPTTvTBCeFT2hvogLr7zqzjr1bryd7zeThSch+jUnFp3FG6wKtQEXCRS9RRqIg
ozRegVIOlcJUji2npgD/CcQtZSDeWaEZp8X7onQuOc2D4Ky8x8GuxiWZRltIAYEe++6MHuWprvyR
O2v4DJzlQjmXRs5XYO291tihiUDS8TRCsBlwveMNBCkjCZhpMRrlJ2eql42bBOU62iXBfhB6jA3V
4ljztT2kFJNfxLxpTku7ee21D5FsDljRNnW7r+t1crfRl9rTqcpgV0r3ZSqBm2LyGgYgXHOr9gyz
jx+K1xJC5uj3DuSiZF2ZuXHEZPaaRPYf5pRfp6Q+1MIB/KYFnHExhUQQVBnNt4dvoXRbqk4u9G5V
pFhvCNwSsjcwWsbLIc6mjimeGubUedPBGbZd+J6YJyX8xPK447GNXoI84LvJXk38R/1+HM8tvI69
/FngEghu2sS9uqE0gAnOFO2ZRlkaug5LM+UYI6A4cziFVpbHKc+iMwhkme/jc19mz3pdPgO4Tt03
h2qr9nsrYVbIxfozXvTm4mao/94IA2Om2k5U69LELKN6nhkVz6BspF2AGPG0cRB6RuoBxMNK30TH
aFJVjDRVZ6xoPQC+gkbKt8DdyfsB/BaAKiZmRDa7vA5tBEhqy0XTY8KPOSc7jk1pbjqigaC66GYn
TOsIcvZ6uEuSN3hnbs3u7D3p04255khC3lqqscJ4YYYdlMnKggBd8lObEDGypOsieW4A1SRSC+4e
jxDph8m4ycwYnP+/DNnCHJpaQZCSdrsG41wa5ZtWvTQkxwSktHagy0+mTe19RBbIZLgrDFMTbxz7
XgNphzv2DnQdShZO8F5B8rpO0NiDZQ1bm+NEpZ57CokbdffUYxxS/F+jXbkYPutDVZ4NF9sghwxh
kLrf6KQl3S1shawOMZB33PVLPK3S7AIr+zRBnrX7iamIA2V4BiKiTmipGZrpZuPfvB/98W7PH3V/
Guxl0+FrD6aPHlQ/6i6KNuAbOjMUQmEyc7wjLkmZPm32NEdQ1aFrWOs0JmDxc7It2iP+HKD3K7rY
rmUG3EdSQu9GL33wh5YioOcWSNCaq1/C+ZqQiGyJJ8v0zclcEzYYwoQvZLF+KKBNbfrL7vRVQfBL
1dIGIdlnsA4Sw3w9pJ4f2OkFgNIZiz8uHIvuNgeR1gSut2acsBd86AoByFX8SuUq6GPFDCQw0Mbe
cj1X6ml2kUySicf7iWm4gIcz/cA3V3ifP+waVasWPqyB6MznHA96c6zQvmsdRzD0VoG+eHKNZ2Wo
CTgQc2R+kXJcM8j5gTwUej4ddwW4rsp12CE+qtEYMiknAy6myReRnQkAV6jDWjP7nazxsZn2ZXsP
XLZJyFWaFbh20Qf3RAsDA2nhu+AALqxB25jHiGiVtPhlJtXRAmWSNodfkVofSWreBUrohPQwZ0oe
ZbW4KNVIiBkp0IK78i/GrT13SG+F7nVvuj5vPIfRWis1wGI5X5b+o8O2VOXNAaFNY5yM0N6VMlcc
Db3Y78BIEKNZI5Y4RA0WqaXtOTeFDCfWq0lR3HnsIHAK0hUHADWHa01mjFlMacbCRqoBHPoVlJar
qKKtMjUNnjH9dAt4x/a7BgQEmFiYwdenOKOSvSANiJSelIL60Ig2koWoCvIA0lFq6HWX8XeEKUGK
lQoR25T+5mblq2vFajTdrSjwK6aF8eK6AVz5EmprhKE/Hl2UO6qH7UE/28D2gvZj29Nc2FJikvAV
JfVeVkiq3238JDZeIIR1IotQbi4FX9Er+7/ixXUj9eRA+whrz+VkkwipU4UoSF9j3FnyO1BLcX7W
JWni1vhLUWp/yom592yJeygMUBmQRuFC0fNDuIpzHaHlk2JzDRIhoJAZkFmEgWdvpvpUd9e2tvZ6
MUgOhWsx1Q9H8k84ac5sKJ6948V+Y+Ef05iDRmmsBWI2ImugtjrQ1PuSpKec3l3GriMpimk6ZeBo
jEteQSqiIqTxtB4GkSdv4wp2L2hIQX90Ep1thKhdgv0+Owv727IF6ojvGDswKYrI5Kn/TB3dHwk4
KXEbBJApTF/OinrX02CDaMJYIK+pKY2qa2UwY/JE9WV5u6U7ph4lPUmZWBfaLzb5UxsMkrhpB6+l
UnCloPoAFFbj7yK8L9MDVnDq35WKmE71RjxEXgdMUGNuXuQrBsqjqYfw2XmKujZNv3P+mCbpr7zr
lJh181JLKWnNtCM7DFBwuC9KQi9LbjCfyEY9gm6Dvp4VqZZ3F5VW62xG6aJvaHmW9pHVgCyQwi1Z
KRPmHeJrwq1ylXYFPsfG16YjGuFnDZskoDGRUr5Rcf4W99z8VBHIeeWvuShWA5Gj6Sacf/M3COsj
ToUfUBSKJlBrkhQSonseCBk4fxl5H3s3UZYIWBVCWpqcjVMIqEZXSSUqmIGBfojaUENI+jO7TI0p
idI19ZYRX/kZ6pInGSJaQkKigiOTQkgBAoQpW5n1qBXzM8fTkwdAJRKVkjtVwbNFHanpJbgBTCy5
YGxsWTJTGL7bWPHYkmaKas18Y1gmk+yvdonOzHoLwXeW9lMjNJcyzZ30jQMiFYhakR/o840CpOgk
Otcfw9XHV7duV7leHBu4twAWRD6jvAatNDyXSaDPhHwmtk9IgTTu8iR9JOhL5Edd8a8pKKxQPwWw
mrXyIn8cdO6qUI2NeC8od3N6yXai13L5egCKuVCGyFlL0SHyTtFgihRAya+F+xCdbRZ0xxzLlIuu
JrQ+Bus94nMHoB38U2Gh0HKgPKxLwHy+lHZ2fLyzMSYAAj12IjxPCYgYGbWlEoTOAtYozDx+HW4Z
YyQ4g6MxYCVzi7tEtoS/c+dPYqBIbh+iFZstbN8wPc9gbTYawlw7T1Dx9URMOV10mPZfqrGdckiL
DM0blxvyupmg5cl5LP3B5l0jJfS5FZXiTvHvLL9d/AnzLao4pubfS67uOlJENGxfuDmqYkYfcrWr
C74SYdTgRzn2svAiEmevueYcRQLI2Gp3Gm2ikEBvYeLSW284K4f1klOIWs4hY2djrg/B4A0ETGbw
PpEyX+4LWMv+aIXebig2IVSM9Y1lUGwezVUMqgyGb4vF14atuOCVj4zDNTeveXSFQC8YNBT77qlD
Qx686PiWm6M10MVQuTcCGkO5oseDVsh+aHyzoTefNMqxv7mxRfWOqh2jdNfgSSDBgtk9CAw8Y8tN
NpLxQznuGsd8+QgCRGznsfgSlb2w8jOwDGpK7Jckv5n7uKRXLW4D6TslgOmJobqM10r0y8CZS6XP
yIR68WVCblcx2/DYBvNGyTd8n3VMra0yI2gAu7UnSF958W8unwTdG9MKawWJTfOLb79BiB2gxljI
HO+LbxGFl2AxuUwC7LStF4/7drJPtQZtC4Cec0BH9bTWQyy05bxOFONdSyCo0pVtvryaQHNqOT1b
FVQ0HzlMdr1L9AJ5FwD+rco1y5g6TUJco9fKPEsbTwsvywJkC/Juq40kKNEHc1c6wypL3qLsD9oG
zB/oLyPRSjVXOhicNxECmixv8WwKMMW+DUzOnpuTqE/slKWZfQ8dF2g1mxER1oeLeH88aGa+RVbv
pN86iyZEJX4NylNeQCdKQDJ8BGCGOe4xNoe0GwXq6+pNQDDuqJXY8bVExZrA3NsHcIN0+HQOWGAr
jOfZ34ie6FamL/r4yvt00XSYfAhIZbA4fg5tdtH8thsmxRrkg3QlicYbr8cFY6UbgD7zENVrE4hi
RpWmw/KXrF0d/EzRXxTSkxmIbCDEZ8wzpwLCDbDKOsWFYFg+IQe7SGWADhMOIUkThU/7qlJK2zTN
FbmTJQtsch9FeByrHhOkKuqsiqbfeEQh9hSUXN05gPFwWKZE+ab41srun4X6l0MCi5PEGFMb/f9h
oN9rvHOeCXirxkIAhWs2MUg60esoSAHFdPZko5+cxpVdryO56I0zaCIECo9I63+bHRJYriyv2KhM
zAPnTavvFMhAo1LBL2Nw8TiSPMKhScSziAfjKHrGaytKw4oLo4GsZJYtiz4ZqPwA7KgA0a+xj6f+
IBJ73K3dGdHqXLtPQ8N6Kp8alv+IEh28lDQF3pMcivo5bHF8e81hxEQscH9Ouq2hMIcDJqXVfIp4
zlCXFr9sSW7Bd5U3rwW6B6WxVoEZoVXaBO4vSO282WKAxFHFXLAGZgo1FevIZXit82YTVuhicNIp
uyu43I5hGsu4Eq5kVq+9TmGS+MjZFbV46ZkYOFkP+WoSxmAzbmeZDzMxkRxCjfouQDCyO/E8CyHP
82wZTYwal8cqf8jTAAyTjqCniGc4I2hAaKFOaQnUpVq9Wgx7BpoqNKZBoA2dVkYPygblOB5NJd8H
jMqukCC3Om4/eFfeYgbXrcV/9T7eiMogIsbJPockV1eORFLQWLfZK3tuAoPma+eZTSmDppQHmhCx
RoVQL+hU4CoelkQ+v+BykvnThB2AR1voZBe09z0u51uwfLLlQWWJqDtIXkAAc72U3jVxMZtnRJGR
YIMkEpELmIBAUlLmwiTiI2xpge2czdr35MKlI9wj4YyMzXT7dJeJPxwRg8qX2kaM7Rz/8e4054b3
eWcmBBWV39I2cUywhGg8VmlO50ucQaOuJ5ykwDnCvUPwRRRiovxmtQ2sKRTkQ4+7l/CaahtzMVHn
l021LvPvtJj3CJ/oMFauQugDRUAjGQHvPYy6u3zqydWcoqfATFYO6Lanr63gUCn4LN4rJldDZQFz
E7Ac/zXRcrUuwjlCnPJTWNALhLd4Pqll8YtF0fEYgQ3Ii2R53U1oQelDI9GKfs30FDMinorkcIuR
MGwX/jIvk1tSajua9YQO3DUYmsvuKjvGdpOHNWGZ5MC1PwQDsBkei/emVnBhoVYsx0+bSmnU5q1L
8jAQ3GJixwPy4hQtlBeXA8ou9i2YL+ukMU/ATbT14VVaYRe3AZ8hVP0KZgP0pV7g10nfMIKPwKLy
Sd4ryERboN8U6+XGxiWF3h3imBMxFDHFzYzAePjjpVv+VmVOpgaKSi7qfEzONZJ4BAQ4cqkXYuLc
VHTqXBMZGzxECJjLL0rz3Oeo9uJLUXFxUDF1xg1AD+2aiAIXBHxjm/xonUkeWws6HTNMdWlPDd7w
Wh3xdx1zNX22JbyfxJBqG0EoRiAxNrn0ZtpuXQM0Sr0zvxuayc4vJsfcLB1Zqu+yL2cBseatCGTd
qAz1bU+sJnk8qjb64vw0H6K7LUblxHairQ1Ae0XxC9CMLCTX9wmNo86oOw5poob8MOw3GBlEWCxw
CNtwcvLtaDYX+SHZNrL8QryJefr4n2UopChSmOChttTm0GiMN+5C5mB5GEWhfJjK4Y3cToCvM9NB
TNK1MyIWJ9JJcYeWJHe3iP6Nequ5zWkkWwCfMbJFRMSSVEEZsuLvysz7rbfVaZ5ovBnd0zP128k3
XsowICofy9la7Lo42ut9BkZSI0T5zkdrLb0qGhv0QxcrQiWrfcZBR7TZNkx9IqGW+Z+B1Q6tn9OQ
BPvRDqC357bEmhjJ1Pt+XRFlOsO0jOeBeRealTECnsG/OlGIM9PAivkVtQuZXYR2NuVvRacioNQC
0IJJlSb5p7+mGAJlpl+rSRwBecspmnRAdxK0dg3zcZBEhh63dZhuPPAO9OOqfe4iUUYzuLyuvnJq
nQnUslcZaGhL0d6vtV4/JuG1I0shhA4WSZ3C9jW6tcK562CcRkY5QLk67xH1JsJBBnWg9qqbrfl7
sn7BYljUzY7mi74+T1+qwhME/jlByowFCza34WaF7aGH1yQcBMmjUsdvEtMh3GTXEXO+8DRgMkQe
xtW3Tu1kp7oQi25MlEyMthnl3FtRcYkbwLXRxtWKF6aAIIXH80DYaf7ilgw7eSm2C3TEaPU0VcNx
qryNi/N3Itna/kCOsRgG562+LbWRlBwDBgNv+5yQlZpfTVMcW6jujW2HDLa0g51lzTsj1xE/70rl
L76M2fgnwIwbEf8V3gfGQhSxsQnY2RaZVAUigybHeMFgiqG0DiaRg0AelApp/plwDKopySTZnRop
oFin3y50j9FuNSpuLgr8+Fwd8uRY6xlSVtE/p5hHuVXnFHAkfRgjHJq3sdNdDw0EazCTlhboT2Kt
QDQyMQ3LuC4meklrJKUJphlGH8Sbc7VpzlV1fi8QkbjJ6IuBQGhYPCUN2hFoTxoo0WlDR+LvA5yX
amCifCzCZ1ge5J9OUB3ByKFcJlZ0hjYgYCQ39ZWcdpDj+Kq14TOPPosF4xJjZ7ZIQPdzluwGogBE
HlCWzlVaVT65bOkajCrie8NsdqxTUtwSvyG3BeARp9ON2d1K9CgH7zjl/ZNioL5J16NFzhS1e6pC
SgJQgm8TQXfH3WWIXYLlJIyjllJmVHQgUztjLDLWQp4HMsqlPVZRARQG+w+hgPAd942HJ+57Shff
6uj86Hepw0dlH2DCzT+CzkdHXhDmPf+Cx2YNO/ovKXX4umNSCcLc8W0Dg/45oH6d04l0qptm/LKJ
zSRoqOOk7pKHQlGrK8tRAm0krZW3nDpMDiSztL9mJXNxbgAlob5HSJqp8LaQWIGv/5JzGyrZgvuT
ZADsLUtA1sRwllg8zrPWvcWEZEhRPMF+poiXI04B2n+0IzkBhw5aTElzsYM7TKuJIExOkyn7FiJD
Mc/APkr/DejAD7iZ+upAcSPnEiuCY4PGUy67/yYWn4L2RRgtQUjkJWYdHEYIfYBR0Qwl6MDh1mUT
O2KZBo8GFQELEhxNYnhgqoUD79Cp4Hmhaprsu/hG8poT4YzqJSbiBW0A/yQdjJ30WQm3VGfdjfCs
cxT3w2ZAEWJbX5HiU2/Iw5YDLGXYUHZVNpPzLvN7FkxqkqQhbw4KbdC2g+hGeDm+dFChkJmkxd2D
UdWMD1izASXnOYKuxzg1wD/CFfWHlEt47g9eeq37uxAOSOvkRnaLTabQe1NBUGVg40b8Tm3QUs0U
SG4oFzrMzsM38PfRoV4sgNpceA38LGl3GZcPB+QeFVZDOYtfRwEDpFqIy3Ij2K6DtXmCcjHEMtPy
Cx8Ol+dkvcTMdCrwELZ1vNF0bbVsFHp/rtAfwF5MhHn3ZapIWbVvAVh6jtmRJgQ7SkTEiwj4rbeM
5YAkWSF6iOyM7YyxWVXcgxjbhettqLtJxzTpaj0yrB3o3IZ/ttZLfW8zkCPEGZR5aw1MnlWXwKjX
MfActuWC6lP0N7NnYPXGLgigKyCUQXQRPnMRuE6IMEzvVhkENQXfgLN24vmAiyImjKlsx0UU9wxt
odMzfnHW4E24YsBVS+MpXRh/Pqov1EA3zw7WTqCfIW76VN0ZlBkZNheJNhsxwCKQV5sPgDdypPAm
Eq4cFSAmIeRM/NWVGxX0Nm7BURPvbFsGABDKJfrcYbhK2Rn3n1iG/9c3QkcksYptkxureKexB0ip
/tCDFBwwiwvuFuzpMvkL9H2y29JbbhsEazH8roLWarUd7f7g5oRAwQzrvlBLkksgm1WLdTx8sJpR
9+xwTtVJek4HUNc0+OcIRu+cVQCJLIVU4VweqWwoXuea4Cegt5xewatpYVP4yE9B5KVdXAKxGjAi
MM8fMnLMyVAN2+NRfq/4rqpu3rjxyaYOp6RD8STGXvzX0NfqfJdquIG366/NCAsFUigOjKz67ZCc
iKLG5LzOAVTbEXkKTcOyyuU0oFymuBsJmRJgQ7+V7CucIUhrZCGMwJYMCe3PS443x2N4E8cfOR+F
kmy0xtuoTXcYOrRhrbLLCnpjBDrWgroRAZyuDKeCJjUGf5vgzHMlfk56b61TDnjGl2N8xV3+ivxn
UrHQn02qXfpnIWCJmKC7b2JGcnL9qWQdhSaZgqQrROZGvDFoYvdd4m6aHo6G4jDwGKlFCoBCsyl3
tzKR5m08BCeSIVyjiuyqehMKCon4ygu3KkkiSsFRnWinpdw7Hcr6tDgtmXWQXCMB9OgjhZqj0q9U
vLZsyohmrK3eJ8vcSKRLFr4GUbHXqo87AwiU4Ofbg65YiofJZZeWG7HXiPBGYnF/TjU2y2VpXggS
YO3VU/WLwFUJvBJHP5HfCIEMBdEGRhYEv6KNwx8rokkl/16gIKnb1Swm8B7VDfJOptGY1muMw9jk
CpFqjNbZ8m56Rqo0U+FYJ7hPEvSlS4YGaql2CR5nYajhFtBMHmb7jmzvRyMpA6GmBjqcfmcCk1U4
aypO+58zkP891PMzFQJ4Tk5YMRABoCJyhMW6BKqJ6REHgHqftXCHpG1KSh/lzM/p5p5DlaIeFSNN
xY8Cjkp1IREUxxoyajo5H9RNLJIi4PY4iNCPxY69csHd5AvPYbW91A8h071pZ2bPVFgS1uipsA4E
miKUidkzkwzhwbdEe4nYGRCEV5VCTBYrCAEHknRUYqqVqgLdS1P5CZq60YXmRN2d88ki3mkvDzb6
GNqjWT3OVCcGAWWSPvyYIKUMhrr+CtMv3Y02evlOWWdTr9Le8W3k01ZuPo5eIBNXv0sgESkxNAxC
zgNVyWqiWQKckrcHeq8k5BUN36FNzcNNwakx5WgK3XKNsIH6S1ilhtytyhpPP0Udu5crED36zFBD
kXoHs3qTrTZ2x7IiDJdhlLSPTXEg7IzfyNCMCBqX7xnYXFg0gyaRC9Lkou5p34KkJ29YWpJaH3ep
9wfTQaQPGzHoYWCx4XlxRiKNkTA2/st7yE0BJoePMOiccwDnWiRbAxFUYcXY7JlvO02nPsASwHcf
etNGeGc+TUOxEgEIGqJ74gLqA2RM8GzIiMl9Aw/lkO++XT7K9Dsjt4XWFIzQ4m5KPwP4dx3NQlic
DOTm8vNSoFCGO1CmUpHbUj3178I22UOBOAi1vHSamfsS1Z8zzwd/phiYZbuxMIq4JiRH8gdwIYEg
pd/UxxFi3pyEmWVyDlF8VLE04PSixgyNEyhzbTFoJ7Cai61VOyILf1oBK4SPSRValEfjJaeWsMlc
wYqMQIJ4dKkdvE55QsaZePGe7KqPECI7ZXJMhXWDSPoJTQr3CSYLvpqQoN1VPCCcU31upDgoNnRL
g/GDgyblurWwvpPwg5hCm7P9sCCOsG4qCIqoxrMD2LDhrMMy8V2gBLmYhRNAEiiqapHKIme54C8j
hyFjYJ5Bt84ZiXCxEI0gqy9vzoGa+XK84FXe1MUZ1dbGQxukfqpRTDLCFwz5kN3DmT7RgP5B5bzw
zYBDUYN4YMV84tBlRDNRPzJnT7SwAuNbsJScnFJTwtgLFFgvtiTr9AQ7JNId5wcNxl8p1a0I7gz7
W//0qP9Eazgibf9R6Wiw9YaxlT6EL1ytzHUMayKv3xg3jWzBOkNT1USn1Lg4IUwAiqABHlC/ZU63
jgkNZH3bafMcEgICp3g0los2yK0Yn4PhtdJf8giJGWEkM2aLLvf7JH5O6f8k4AHjq4sRhBGhzR/D
mg/QnKxQ/Mw1JZ1FloGtX8HBCvXVrGYUH9Gmqg8BJF9btwhODoXT3sewJd6cjL/8jqTPpTiBI5Xn
GZLl4aItFSWE1Z5N1iV3sJJY2yJnyCxXWMVWI/oULXiDjc+td174GsW++MwoBLgwI5PBq97NIdFb
KLaf+ETEwPiP5OKPiQfAgyacYYCSqNQ33JSFg6+NAUlx+VC7V5xlxtTtao1l6QO0hwf6FhV1j7sW
7hB7B5cAC3rhRP8npnsJJSV6SNpIsjt9zax5NM0pD4Z9gwUKRwKlACU8Bxmpp4wkCa3nWruichuL
4OiGd6pQ6SVRqqNVqJubB9PQqB+B/aJBSJct9qAn3HIL/aemfsZVTAKbCoR/cGvI6OjcU1QNRCMU
RfBztchdJYbvEfMtkAnzHcVvp0Ae8+IO9e6yUGIm2VacGr2ENwfHUspLG4j7tbDv3CWT6jODgnEA
aPohibmXO6YKqaaxTvCU2t3K6268YWmCJtX8i7Ihh3oR0Umb6Ls8I4TMwWv+SWcmKn9gAzmc1Jb8
NdxNFHsJ4yLc6E1CftlyWfMYGmIwsGEnBynnIPLZyrr6jy+fDe1SLBbhp+Y9BE1d2M8wH7Im5sb6
jEp1Z9H1QSbkOB1Hz1j9jbVqA0HtS1KHkLJSA7ok0qTSkiNvpsXnrcEvwloBTKtO66tLgJCP5xlz
ZI03pBS5ZT7zl1n8Xi7aPqVMTEtcJiMBpeHnQGpjnb+zI2ntcgRL/Dj40Nz7ASpm9gQfkjaqsgnz
qA8cP6xPMA25CMgQjqjKZT0nyM5GbQsKLoGFcoOHGMfwBrnnptL3ZnsD9q4Z98p5Icxe4SJ4qzAj
cD8HqXIMNGKqSPVK8s8SLYhNUIBAy60zkagCAxP19AomdkdfLhU2qwCAmMghQ/nlHp1K9orf7uCg
0bXUdFM1xlPHIWtW11BjVJV0x3NPXcBdwk0joKf7s8lNZjbJHOX6gtBeak/pp2osCl1F3oLRr01m
hKaslbyL6Qb8Zr6J75971KBIGwk5pUxprYcL7wsMIq5ol+o1gtOgvloSZCP2XoiXkPOfvQO3ZAwc
gqyF5UzhKNqBhOvPmhhcyIXH5S2vj5Qkm+6Rqu0njRAKoARX7EyMmi3T4sMgQ1vIjRplHsI2Ljwx
KZnMdkbzJiGg/CLCKTdq6P8Ex6lnJTXJeEcRKatwrs8VX/LPlBrCesQbmPvQigwO4T6tuS5QUIdX
b2EgGrqaQQMgIxbmrBbui+DZHZ6MPCl2AcloIBVUcFBO1FU68Ka6Yz2iIJPwhydhg0VtO0uoc8If
8neCYjc2TCfKGmEY9ZC8xgodCvcXMHsVJhcswQH3/WBy5H9wbrsUYZCwAV4AJBdXvtcA9FibrmP3
jeaUXUd2OTE7OZUE352Gx1f8U/FgryqYGiBxX+R6bQubH79LHS6yJkwnkiMniGhGD8KXKFtaba8G
nauSasSTMF8JqTVl8jQ8pc8lJRIHBDu5weDihl/jR2GTQsaZLXQALpW1ZLEIGBPQi8gK5WOzMFlZ
GTkBWmdsLaS+AzI86TnZtRPr0NsIbIyGiTpvRGKZDWf4j3VS7Mfqb2jC8gTfE2Uvv7fzfA/IrcHA
QxTuGO0VZ2RSzUtMZCiHzshkwjxc51vVeqGjXn0MroeWHD9/hWmaOCQuBz36lENagTdjHwDTsdIW
lliIWFJmBTOVhaJE1vWgwLyAkZrtWUwPo72lrq49ssCfLKhjpIQE2Ksbxnzk414N3mFcAdGMJ8o9
Jv3w7Ik+PamS53/1stcYJ6uyU0vfqMIXsQsr4/A0oi0T/s6Xkt0Bdd+5X3y1DO/xJ/FYUPPYtO61
1n+nXEv9uI8PYxBjVXyZk5euIUaeSVZEagP1mysjJWtqjZJi4miiVdNAXGuygl3vKSpDH0GxrG3D
ZrY3uCE36dTMn7I1y+wV67N0Mxw/EBiIZc+iJNAR7lL5xDWm26PM5c7/gW89zSilS8bH4S4KJjjA
LeCFhqoPOKwM11Zv7IbhbJBYI/a0EJyLbS5wscSHaVnzk5TiUVMmDBRT0E3CkYbTuJbzjlNcSW6m
c2ztN13DkkKSKKoCyjRhvHP8G5D8HmhZ+Iq0/OZQckzoljpMBln+VjY5dbMIS2t0ydPc7+Uyn0Db
xLif8gq6G5wbFLalw+QF2mbNF+mUjFXsmLu0LvQ19S3z3tt6F4SXttHJ0YH2YugKXUaICmMQq1BN
BpdwbjbGl+hdagcl3qqpQboEiSYwBYI/U/KLHi66sgc4yqSuZ6YXFv8CKOFrfCGFIujXtb4xmaNR
cctSPiwUDIPOQf2D1jMXZi81t9S6YwX4AvAi/ovgMmECp1nkeKOAQ19egbiI8QC0Qnp0Lt0+nFai
WZFMMAPhM6dXtHbwb00qj34bMa2z8n4uECHPwEgENtfy78RGOgcOVFNHChgoVspy5v4FYLTVwOfD
SDXHf8lN0syotNIH8LQLrMuxmnPnZuCrqnV2CF2S96WjkGGEC3chD9LkXtYG4JzuXGkQnvsheci6
k76pudKJ0W5H2RaOSW6OHOGTNNVxSLQQBsTZ/0kABoIOmXFuqusw2MTRUzMfqmk+z0p1jKuDycMR
Vt50vztGvKgx8USRsh9ri1ihjjyAdmtTA886UeQIG8EWIM6oMhmCBqrgJn7BOJBEp4XIvxE8jCC8
AbyORRlto3djNHERAYMoNxBYeWQJTLKFtJVrn1FKggG3XXWSa+etQ5qCUunnEgfYd4FagUQA4bxs
OHmtvYpoICxWYFlR1rrfGuaSmuATCR0IQ8o2llGDrsYWFD1j5EMkoFau6Vu0lXuhUojEFQCXBzDo
8F10lV/RpNwTIKuwzI8Gxa+w9twr0p0qBumdpJXm2BA6ZPD9reAlOxJrFpXJDQSq96jWK0JHLCRR
Enlg86l/OAwaDgn+EugU9CynbRZLBfIOvukCQrrGXZBM2w4NEo9QtkTkGsC0pyQjqqckxmDh4ITO
BV+ICBBjaVIXgFLSybOYQBUQWcrNRHQCf0qAUs97V9BWVuTYwrmvmqjzb8G6gRZUDcJG3JcKyBm8
AUHqzI4xp6t81IYaC+2OqGIsl8AQqtkZgbJyX6iABJWMYyKv0XhxztbDL+KosB07DD5eK17GZAqm
JiAAB2oFmOZNJly9pRjpUYpxrwmjyH+ITV4JLMhGa+LFF4CAy2RBAeeQBU8lqWM0UdhVDcmjSJZE
WU7lqKqE4yCbpv3miYCxgCR4fHmS1TYB01FemUDU9RBv+A4a5GUCdwCtCRfksPuBSs9SmyXjQbIJ
NO6sAZgJTE9qprGjpyp/tr42M1GmIqWPQxyGx0rmHUIugaMEFmgb5gTwwYQ6oXTDfwnyE3M0RQ4J
alVzlk+OjspNKt9ACzd7ym+2p8rnS0BeyWrwi/rV6d5pl2xOVTxDrVkxMOp9Xrw/wYfBgA6DjWUb
sW/UDI9QiiuNrhv/wF7IAPYO6yrs66109Cmqp8nxxXXkssVlCUoLXgTxidbJc8edcB08T7KnV3Y2
I+AmeKHcSUn7I4uyrlILesZzlv0RSbA5F6cGwZgdygmZIirQb2Iy0cEwFHhJHp6AiEy/qBlNmbQh
YHy16eurtFkjjq12gM+Fh6d/KWbmaK3jzucfAXDo3RvoGRIm/AjiBwmcZzBKlwJLPDMWiUz9Vrf3
XKGU5hW3oPbHHv+xIDjzVPtBqSy0lMbPwsHVKsYcpGGJ2p7SGSCaDzSpe9hgNgEPUuAiSL0QeQx6
dUCRCX8RKZZMcTrLvcAykqrFodGO0uhMrrGrHSgJ5fZm3C72Qhpoq9Eu0jF3JkcNtas6cncxewSF
YRfzhFmnzXNKd8E7FH5dtjbqQZAYyYiUdLIQR7xwEnZm4Z545Eq5EfRYYv7bx4iKQvwZtaX9PDnZ
JOqi3owmO1LKq2RJpHzdHEz1RPo0JbCuQ1h8EB7juExAQcvX0LmQiGjSzXUnt9d2/IEkFXXxodGn
lRQobEsjugx1vO0jIunBbyNiew23PnIK6erEZWQcTPU06heFx+q0/4ruqMBgGKRNIfVkznhRv/Xd
PlX/KSMcc4yW7XOcXwKMjlH11ymeveg4M1+4SJ9r78QKIpH1XkWMdNcvJsmX+b/K/na85745gXkG
HKJdTjgA6yu3yBJt8v1cWweN0UJ0fGVP2cuSTJFTg8tsURoT/GxjS1mNdCx5GT6jR6CFIEWW4TJ4
uLfzGON1uCYUwDSXKUmN0yWaCWYlC+iHSKVelqO7x4AF+qwAszG1Qyhfdftz2k5IPQleXM5y80x9
+ySiq9F7L5lrXOX70HmX5c8XKYWLGLFdOmRM1rDLnL/iv+KzSHYCBUCEXhpQoEF/Ptu3kRfkV4I6
c74oXE8Y1zip+MUFMkIY8uKgMVolO8CiBiTI9x2OFII2BMnzIBrB/iTbTcnBoAc0Is0VTrlHw8Gv
cJJPByc396hAoFxuHXoT5AnS1XKiih5HeDDZ5mQKMOknf6GFoxuzMdeg/NEINPVu/2HpvJYTV5co
/ESqUg63ZDBgcBxzo3JUzllPf75mn6sTxjMG6Q/dq1fIIXAILJXNpziB28qZL4d0k4LyKpcMynvC
oaJ4R7mtDA/r0+lXshFlH2ogWwGwm0AezJihTzHlZJlX7afw9YRwbXafoqwTO13e2gxzpAa3alKV
g3QLjQ0kmQuYs1DmEFp7Cxj/zPEb0I0Cr4y+ky5QeH7yUFgdAorNVINUH/hQIaBhNiL8RZkQioxD
DkDBqMEPlA84xndjcemXdMbmAeKOXuUadSD7QH5pMNJEcjbeHRnpXULKOCYXSh8/q1G+l28V+GA1
jLiANEHyNSkmC0a5CLZYCdDAGtQ2wvDzkbtw7xrRr6wi6hjd/Oo8jCLVVa4w2J+F3qFTXbr/hN06
wtF4Ml5avNatbQo2NjyUBoev9uiGVxML/gGh7Jr9iQ1INR+UAgIVKgjwG+jAffSBb9CAOwr7gRFf
QGOUlN1SmeAgRMRdbvkVJa4kTNCE16fBQi3nrU94kTBL0OvwHRquesh9tUfzOm5VkpuUZJ8FNxMq
It+F4eHYPnvJIx91iH9VFwwBaMnEdTr1C8oUZkiR/tigvmPIJG5HjBiARjsuBL/Wn6RsY6XhVATZ
8zQg8+bcQVgNNZYflDFQkxFm2ZsHzedyU36lKZc62I5x1S0Z6sdrYeTK3J89EirhyeaOhQIQUV2y
dSsgJXnZCKYmU1uXqr8JrY08eQ1+uhy7XI1BAsbHDwJJyKSAwTLnokMJTDIOJb9slJJpk16/9J67
FHZP6/2luG6zGYCpT9J/hRlwA9B+7G/nYVj0vrepXFzBeBc+FYJw45hv8dVLiJAy1sk59mHoYKkr
18XEirfxJUgYr3jxi1ngewtbyO8xkqRHA8qBJ0pbNHjdYqB08cnZM1d4gqrpyz18ooKOzH05cYHK
WSVqVzGLxH8CvnRr6YvgifdcqkwvYOzPH3eirHLlrWC+cbJ4aFxk4uUwMMQU/wPEPdyfnB8sfgMW
VaJre7+ISRBRF1xKPoM+rtCuZTkKYorVPaSL9lRTOo341siw2PSnHa8RV3e1/8u66dqph7DXoITr
q1gOW+jMiXnnDkaU/SZ+CC4yAJyK6ysNZiK0QkZud0MLEyRfJnUICZEfHEDHZcMJFGOgL+mv90qF
TAcBnWYmtcz/QjhokpckTrm5E25qlgV2YRWL2GWX1c9sgWx4PY18Y3kcIunra31/54gyo2AjM8Hn
zIlHyPhcymh3nBU54A7eafCrGu1CwsTeprGhS9UAh2mkZO8zq8vrlYtVwgBNsW6v8C/noV6bFFiU
lY5OptfbDILUIheR4g430KA5N8zE5HcHJsIZx0T8DwlBwbn0UYiMTv7A1GJ8cn1gO5XmkQ0JH/ut
TeiHTQ3/afhXlJTRvJsw0oRhY/4EJJMke+11Ur9KTuXij7JOw6eGaREbwinfM62EDkvw84F2UNY5
a59ugTPXyj6Jp+I2gpnkTpif8jSqP7doFzoNFXcVxRqNge6d5j5bf8xev7MdtKc6tV/yksCBjsYX
1PtayamHZf/0YZYXvfuC0w/vCfoRkLtsQ9aQrFlN3PZxEsKrYXrm1yv2G6C/UKB4YCQ5sHmWNgxS
HSAVhh3Xo6xyUX2lW2470U6MD1r9PcKWuO/hWBgJMrtgTSLCkLayomC3IEB2OObcRRjcO4q1Z7Yl
eUY27Zc21889R5NqWouKvSA0pv+34SLuktqucX26mCPnv9AWKdBCFBtugj/fT2Vh2RQRvkg1Bd0W
FiXIhFsDGOqn8AGLDz4ojUbrEN4LXGxCzefqDABxpHEUbwUjPgF5aoY43OKWAw40aE9ibwcOh9og
x0yYBo7T7lqNWCZAziH6kWRuRqhcslTb8An21IzMJ5T31HEX6GjDah305Ec/dtEZOFLyZGWCZuvt
JuyAGctdh+Sm22b+tw3P00DzfJg0Gukr0TUaB7gfLhtSfBPETIz4cfYlKD56SC3YaRm3qZg/igOD
g90tXmnJfIn7ry4GcNHPUDEIeWLiMqLMmM/ea4QWBParjFXFVnxY8ju80dqVYr+ADwHSR8C6iovK
WhH6yhqj9A8UblOJrJJe/b/THru+RQB0RQUkFRrn87Dhfge4vzStu6ixzIhkKD3PuKJ/xcNIkkl9
JiubsQ5UkJ4Avl+HEXslM1VaBIMGTuZvDNplplbjLHNfA+zC6U64WirVPzwKRs7/gDnMzNHqMHfE
e0Mfvpv60Y2/Uj4tthV7OEE+BWmdM9nT9zrk7pc2JGBkOXD+YfMDvLYYLymRafImVjD5u6hnKjeL
kEKM9EVOUJPxViJSlU0Bkki9lDN967nkoQ+q2EpXXvYgtM6GTUGNCUntNE/Nfh46EWJpsjYJhdJK
GLl8TNykBTXCHAl7kwyKN5cXpA4IeTIhbs2bTu0kTPJgW1okWsJWr7DhrtaldpL1KjRVJe4uA/uT
C1NoIlzGuEoji6I/+AEj9KZthZxmbm+UDalypr1Usic3wVceVBVoDPlEA8LlMdavCmKMFuGX5r/E
obKCdx6bu7w/h+MbMiNOebDGyOJXaqfph3nMrCIzp1gadnHIVYw+e5N1OzVc+yHa8zdCAY3uj1OG
vW5mz4YVLVDfRNhp2qh91+rwjIdMkC07ByYYJnNc9+FE5G+10l+UUUpj4kH3bBT4GJGp7+gE8yzm
/WDUFX93Pa0Q/gxZczYB/5Lqxa93GZUB7iTRe0pkFsJf+rCCMQeXmiPjt+TiczyN2Vc8fRQBKY/e
A09SDKTIoMEiUGpLYu2F5imfhhONrcn1xP/moT5ooKGi4e5PGc1b3sPvogKVkXzwajGThtXKbc1y
ATcPADv4b5yjVOnww/k9As1hikHBzCEr6zm2Tm0ADwWPJihBHJkAkgmkW9j67K+UOZatdLTMBDXb
cPeXJqRtrPu0bRAt2hk56JLlgVBGpd+dGZHJ2RvZsJZR3dn7BitKym8OSroTJiYwPYR6xsUp3E9+
G5+C+OsNczKCiwDcaaAZ9HG+Ns2+OwZXB1cB4ZAOuHM4wsURRwKOf9EYG6AzXEo6IjaTYstecDFx
MwOAzchoTOvmGzcn3mreE1RwDRpyfvNxOM9L5Pdau8JlpoqfcyT3DmB/mD1UxFNGfcccNz/11ZU0
LaEsNf57WecLx3yVmSPI90A2bo75Ct8bIAv+sSS5gXuLnxeITZMcDJ1qjVIQ6mdGohFFuJCQ2zlj
lIvn57bw39kIkDFLhvWR/k9NzyMXuAqdP1kP8BH4gtQFddUtbOcfV5L2baPrdvdtCMS3xTsobbYm
8o1srQfU/3CqD0XQoqVHEQkNdewVqHKXMAxEqSENz/8VZ7SZg1LhiLVNIL+Fh/K7byjuUHAfLd55
5BNJglCj2/JdDLA2ajMpWmj+xanMRBZEqQlYzGrhI8oTkBp847C25T6lLwj7W9L7mwGSDNWEnKOB
EzyAh0CPz0OIkuBsbJAwaHESo5pEXhIhyeZ8iUuLlDCMuhlrUlOQ7sAKzgGnhXsr08vccZcmynMN
vQYGwkT48nKoi7BniJB8I5xn/ou11jf+31IiInFEG0e1ECYua/7YMRWK0gt2KDRYwgfT20cNHkbb
ETa9Dednf5BigRNHMGGO+xQKthcetfxFZqXclwhabYwuWaSFwARq2ZxUZlfRXW609ZnZgZ1I78Om
s6jfqUCFOUW30NjXfjzgUKaqn1KTJwzOlB+695TewueuQogLmyT6a/Iz9iFUQrxb5jZq/20DFduk
pwHvmjnOe0cDbhXBSmftxwppIG8R+iy0CjgRPnhvcGjw59NARR0+JNueYwFflSFgwBOiGgBvCv/q
kvuUfAE6XrlrKZUYb2oRWGesr1IoGZ55YObeDzeZoEbM/VXspxnEC4JpQ0y+D3+HBD4/zVz01sEO
VR1ij2Dh0Vj59hPiWmFHAHoC/YJA+GAsQliXkdrYZFth5/F6pWpqy6+G7PMIQ3blfTTfAgRhl5hM
ZPHC4slKspGMq3iXTfFHwwBnjZZCjZVVqP/TmIKL53c4DythORFOR4ZD4RxLWvq6faeroo+RNks+
5DT92fjk5VaBPxgckw8qldFlNMvONxnVtJHKcDg/0XmJPlgzxq1gbYWdbar5Gy3Cph0Mmr0QHyhw
Y5x9dLHoG19pNPhkgH8cM8K/lVICyWBHVdKSne3y3OjDOQjy6Kz0RFXsR/+xDb4hoBXWn1TXVvhP
qx7uOLL1iioZLgVgB4Y5zSUPNKTdw6LEOV6+a99fVbU8zsp0KQN3UfjZnjzAvaBiJZ7IlQX7U4MA
+GWP3bJ1dxnEiV7ZVn9TDfuLxZYU02MwWw+xe2jMh8QAJIdU4lgnF2Zy/1RTcY0udos2WTXHpNHh
fW49VfxhKSfnrauFzEhxpxzchecEe1pN/Z1E6FWeR0AYtKTDWxnTRnN0yBvu2+mriPWt1TYXDg8b
B4cBMwzuRd0IjiUCdSixG5vLqvDefbp8C9NPNMA+fmWmpS4dzdk6lIH/muKXgV9jFacSFg77BbGs
OLq45XujGRvMHnYh8tGIDgOafqH1G3SBuQrVFnkgxEmPV0/JjzSqLq4lVYOHK7uL5zIU6SNUa0Q9
GHGVjIUtXggjTPgXaNQWEkjKad2NT6SDbgoFie8s9mFdUa8IncXeqdjaDTEB3FtIPeJXwGX7OpgN
XbyK7YH6IsylrHEPVsn4i/2a0Khz7e6rFqeAzgG94X7w93FbHObAJQQE7aG1trTogu3gGlIMmsKa
sJB53yTPjrT3MRAlE460Gh/18avEYwLE4mzw9fFtzRl1Fp2+bJETnqb0Lyy7hdMg8inePJituR5v
+u7fhLFC20IWuJQTJ/m8r+hs+XCCiklBkfAy0ZN5ZHJQa6N/xwfGXINhApMtjEDcpWDdem8JQJBt
3pKa8b4/n93qAt1zaQFZBN246UBiZeSfcDRpOlyF/grJPK7sheOQo1OIbxiEBxbvSAGC6TBBkB7N
QA7PrXiY0z+zxMEVS1YXBG0uL3CQqU09lQfn7VT9NdMOwE8+ztcwny1t3oi/NiHcxRi9M0rj2GwS
EuEHKiqTocSYP/E7QDFjjmH6Wfgdcq/rLj4DUHrmU3HvxNLJfMBRe0dBBh6qMGhlmgzLGB6OFMpM
eqg3WAVWRtcbWJSh15AJPXAY/QVDZIbvJLxZhOmYr5gJxmjrRfNf1t809vB78cdDmSps7kJfzfqB
VoL44PlciH3VWTVJloLk6KCixH0Wd5SK1SpzLhX3DmlJcU/Dhes3jn8CKn4X2L/Qne1s+oilPxUa
y5QTwarKbUfHybdK3Bbi/21y6IEjyEfujsrLIleMp2ARwhtOHxpEp7r9rJxhWUS+8FvYbAJ6pwCV
FltAnIUgMiQNzRDFgQPu1RT5R66l5B0S9crn5sDkcWEn9GoS9YTP3NbmoHTIrb5XQB662nFfDX86
jqdepmLjRRSoSYdJ+Fj5U02NXHr005jRQ9t0ib8btxhXC4Y3jOrZ9t1tGjsbIB7xzx37kxLFGLAe
OpJz+qOQbYaNfqhcA5qmvkX9MrX4zMTHzNZlB+MsNU7GhlmON0D95d4LsYYm9Le8CuCgcAukx6GF
NbECX/c5LoWyJyGQWfykN3ueOM+RO1iO4RkRU9GNxDVE73pNe9D8U0cyYIB/PIBOFyccrK0JMAFd
XSn5mzk5jxVojQQ1SSaubnFJ4ikgYo6syhfmmC3VkRTJO69c/gmWImormJ4Rhffc9TBuNwyHMHNf
ZC+kR0LOA4DlKUhOavo5ORgC5SS54SJGiJ/E7ehRsNaKf7ZpbWvzVuZvdVk9jvpw1LJhMxs3wBK5
NnIMPwc5KjA27ExnbUXpwx3rwecU7k3MX/dVhCqbIWsWklAoggXZUuy8FOulzvUvvgaT4wr9BUob
7mgyAKbwmfEqg+0GMDEnX+AccA4665dBh6u9xswnbSCu0VX2avxcBsDVniTwqIxvPdOjTYB9Ubw5
OOurnXGkXBLj1nm8wijPXH8p6SJWzlUJ0cDiUtReXT7TwDESzcpLqembJu/XVgxURLBcwBez6d3q
eXhS4XEMWFUNAL+QSIGs2Rx8vCpG1ulHbzl+8Hp5jIWFX4FjUka4lKJF8+0G2hH50wLW8abRvjT9
zx3EfTHYzplPTftqJdBgJkfClklOgiZ1GMG5Yu/FM61LieeePVLQW+4mo3FUARZgWMe6uatC9a3C
3nAIPztQ4tnkYg1RejNyKELqinLN+xomgB4TtpqhbO7+9oQuuvofwmM1ypbO1C6E+zb1p9Il/E77
kABQdzJWZRetZ7yTk0bDYJRKFg9Xp9Ip5G5Wmz82qBIxSpdoGIPaMIbaYCn2NnOPPVW0DfVPA2PV
R/0otFUdBooG0te2eBNUIncJjql98GsLkO5RnLtBfiQYYInTqz7k1ymDeTyfhADJ/yO+ukP4pcbW
WmJlIibhAzCwIaPOZhlI5YHfODLTVZ7BG7nayi8l6XBsqwukHh/HWMiN9fBXgnrgzBxgEsdcjjYR
rLBlPMvxnkNIpxNBHslf1sOzHFkh/KGJuQ/nU4O7g2RHSosd6Ug5WJ7ccWfL+RcS+WA9+uoX0er7
iWMYiTQYlfU0xdCPSnxKjYKjNnnUjf741JuPsYcfhsPIQs2/+sTAhY5qnzLyv0+NzG4u05d24LIw
xbz7biLO6dUX+4RdlWlHn3ojSQIkoIjLGK6U2EIaSfCMwcMiwyoSiohSEgnB+QQzzmdGDAfL5dO7
/IDbAbpdey+D2VLvYLcANHX1TS6hsFaOqg0WBpYQBGsIAGbCKcBczbVXQd0RJtuvhuziTfOr/HNp
Hx2MtPhzx+49tY3VlH1XzjtZ0XST1z5nPh5QUQPplbhKWDrkP8arNCrTJO8W6r+mnrjYdeSmFciU
7hUvKr26WHqN/E2JC9aYjqVyJxKkKJkGMd05r0MOQRCCNP9O+sPg4s8D1z+znZXpvv3anUsEgbZQ
sATr9WhrVuRHKGf89Vtodz2NXjkenfP9JuUUA9uo6DVap912+MCSIUKnQ3RHcuWWkx/yxU6T8YCO
WzdGX3IeDtUu6/YxK53VJlPz6kSRghIWMUNI/Soyn4HFJWnyLIt1ZCOcjLfQbyKFW7AlbcfZeDgk
6y2jUoJ0/rA4wfgACzf8YhzqHiZvgCn4UKkB7G6Nlw0PT3EvLjcLf2BM7EjEcRlu5W5zA4GB9xwm
KCi7D3GeV0i8nWBdSkwVL1hqJonFBX1grWPKsmJhzTkCViuQBwC1xra3EwkrfZLvpOKmu6ZOnszg
EqaPQQlP3fnkW9KetRBVK9Pc4S9mAwPypd3x4s8PVFlthp0ByByl5t11gAmY/seFYU7KD68LPqPE
bcjal5RK/LgDkpCvkhMMzEn14ESXmmvNrthsWCsvPXXjUUk0QJdwmMi+EN4NLZGVZLtENRdyEREm
UIw5YNLjhPdSH777tb1zhGkV/km4nGVrFw5V2bEsdptJMyRxWVYF15RGL+tBkOFpyAjK0Xl1GUv3
M7KZl3KNGVRe4CysWDLFxKuSD061GegXbi45lgRpQ1vvQeaBf2nHOnyMk+U3u8Tv3/pkJ/73eBdZ
JhPNNUPkNVUWeRA35JloZcrW3g4RAtWp3FEMFsBCg9GvVbCWqts1H/fhOigHr1BFwkcNGlTIlYMb
8cc40GEiQ52ti/iMWuJkwuUyqD68JFq5jb7vEfizMuS3Wl5z9aD7Bs6PhD3lAb5BMw2iXesEvf8F
cvpCb/bmJwWKpS1UI0iVg2cR9zgc+UcyZMR1+zr25l4Z553hpLuKIavB4u6iqAfVuZjVU6g27xhQ
wH89KYQNVmBFuJNApMq9a4U6oDTxqMjnlTH82Z6+MbDnQYZ+bMefkvaen5O1ocHQh20FCUxyOkCv
LG58kRJkaABQwo5AEiwlPpSheOtmgB1LUHGqVheXU81N33s7xvyT5W4i35VYUzEQAYYDI10ziGTD
CWQ0wYRlThexiVkyCH0Y9VP8l90Fdha1HDKYPnRpJREHFBeTXZ2U+Yea2G8eS6U2088cZWDb96si
ftCI89FBJVPmsCmQnk21NgnHlSJYnrnq4HB7kFOEVSxMMME5yAeV5aHLqVpdp/hNzH70Xmeog6kk
wZwJIan2ppzowakf2DCyXkUaRDXkTbgZaz8CmyV3mvOtM3zEt39J3B/vxxaovDaPF1f3FpLcaNGn
NaFUmeUOGpuK7QNISEGf1Rrl3sTpthrbrcSgti34dTLsSfb4IwL1P3fhMqOleqr8lszp4dugw6IE
isD36vqEmPi+qTnQuGyt7pVyQoRTeNky4cyWIR1hGaNjL0/SjYj9v81okpVCokwJcay8Rs2trvx9
GKJ77tpl033XNg7Cfb8JincL/YF4ugHUMLW2ITao+FaJ46DkXttmc1AeU8Vde3GMk0jORNN5RNsl
Fyt/RdK/p8bBnG5a9SgdfJ55zDOfNMhuPQREB5F8vi4g1viwNIV2kPQ2hvUekF5LcXzKwMxlDYmm
RWzmjJ3d4nj5EhY7GV4IcDvj19fUnHHxoaEGreG0QrcTXiJAOHduHNL8+79Fr+0MGR4NnjgaATHw
F2QYgxoUghdgIm6KGJsbaEVx6Z/Hu8JDSIXkNxjihjjeGH9E3tZlNpQGSwNjo5hWl0O8xUhHdNZc
rIyMKI0+R853AHTovLhyhCA2efulkBRUKS+SHGcDpTqcFYMuYoITOgungtn352mxzHFx2l3VNgwo
c4Q3/AuGzKCVuQgZgKKeACjhIurB+EWvxwnFDYSRIvFwpoNADdyY5JbxH5Nloaz5HKbOlfKJp9In
72oLZ+mlN5sznxYirQD2GrOLOvFRPiAaVC5CohbqEVlnwTYnrGWBj9KH/xZwEII23slR0OqazaRe
+uIBvhTOVDP3CyMebPryFKIIZLTmQyQLnNHSC7dIi7htDIckWBVrtTcR5BgtE+74TTgEgIFCE5nI
2sRPn1mHtJEafUrccsOXB9JphZQexC+YzUcgJx3+HVM8PPUNR0ING/A84WY80/rM6k48JFwHY10K
MqC52jy0Kpg9HS+pEOLwJyUCWxnd1In/yGv9QWAPDRh0ymETNvpTeR7VRx/6haDgJdT+mlGenShf
tCDOHB6H6ldKcBE+dXZxbtZtRs5kD63RF7xAEu1eJb6i1sTwoAbOUGtGooA3chs0wJFOOcNOYQgO
GbtECRBEyJlPTfIY9o8p6H/iDiQRlGuA1YMMGVplJ9+HLrOupzeG/9sQ1YRPVytw6ZhLkBZjNZJ/
hRIYR28jnyLHbHYGG8lyBu+4dVOxk76JvDXrNwNjaB9DANhxE/19lHbUO++9bpwrtKDi1HOf5mAL
K+nb92jACFYsqxme2KJ6sVUP898PG7Jz6th7ehXUUBLo5lc9Rp72Cm9RCLfKuhVpxThijZMvI+Od
gQLT1ZUTakwypkvG9i/CAqgStllYctSyD7l3wHir8jiktLkD5QVObeyfsdnEeNZJQNmE+YBP/SQl
n1n5ONFVWDrB4o0vUUE8iGYtTQfLczpKRVPXIyQ/eX4iusxarEKpIbomXjlwrrnWAhd3masC12cK
/Kesaq7ZfQJzzQ1j32l/Hm2KRCjMMGxi3KUZ0xfwtbSrVxy9edgk0NF8AZwn4lK9cFtWcLLTYx1p
R27XGnNvO4WidWGwCsLzzQ5zhhdXP465c06xH8LSkNLJA4c0VYKMC2Ort9Ohcxi/5sLcgHirrnuF
Kcvdm9XF/LEax43LSKwFduwtY5UybfC6v4j0MhHghqtuehdxmSxDGUhPxMXOtnV1wnjlIqIzZqmi
fxp2T8Pvbdx/jEtoYwRHkapNFipzwTs/kImRdAFAxWCN+UZcpb3gby7+cKtYM75DHSTVTkKP60EZ
8mEgNpO6HsaD3uD0S8/b77s+wNIRCr+FcDP41iooRGq2acbquau6PRQti+1gQclQMxIpLbj+4SaK
DjOP0m+6fHF3gAQj68qFbR29oLpS+5PwyrQk4pruO0yTEcCmRnN2yFWP4+BBw8oCDGUz4SQhBTjK
PNt4i5P9BH00QdQpB92sYdk+HSVqTWnjvYJv4wBUDK/dI2+UpVdb7aNJAB6VJNVBCFRHe1fE9o5B
dweoGDobkC+qXNDwg9TGFBm+eBOVWMmzzkCWc4V8J+7Ykds0htBTAsRy6XAJOTJmMy4dzpvM9ZL4
VeXYnFvvsVLx8DLGZZcwYs2KP9qr61TYK+4uOHO9hQ2Nes+hLowsh9iFFqfAds2DuUJXofzaAVwa
4wMJLhSgCrfpqVDf63ym7oGHoS+gURCFujYizENJvrjDmmzuRsGbDxoXMPg4Es0A3B1O+ktHrq/F
atIxO+4Vsg258Pr+SOjMmcoRTdBKG5VVEtVbMSLOqvIcMG8R0aYHqo+T8c6De0qU68L6dg3SWUKX
zqzcGWl/MeJ4SVTnBiOL5Qhsots3f4b6BBT/jERvlVFRFXj2lwcnPlsTLro+vDHCYlry035wO2Wx
vSIm0lPSxWUg+dfpxYLIBwtuDuYYKt8H5FGkrEJ1BCBHpeWwVsH2uQ7/rAkPOeQEwhGQ4kZGNRy5
gmdBdnGumuFsByvG3CfdOML/ZVVlDYzAJ6inA742VvGctM9l/zSYT6kXrXiZM0UP0PqY/SBZ2uoU
R+rEcNS0EWh797bWkTyZ31h4gPMJTKtFfR6/GTOCMOTmpbmRYrLp/CWd3hi+zzlqcZWGy6OL1TaJ
4mMEc1bjDP+EDsr5TUSNeYkRXfk6gXRkrfUejdyoTMRjfTPmzJnbRaR9tkQWcN9iHAPd1x+OQHJL
oyVJl8laixDHRCfd98aGxmaiMKf3aSukt6AZglU4fv8vwTIRdiA2EVvNOSfp0oY5wuDYNF+t/hao
IHH1b33t45rQt+KYOkRq4ryswzCs6PBbnDdmHOFrrGekTgeJo+yfiAEl9UJn0hkUUOcKZS9EgRGT
E6L/IEkWr1CC5UZMJneVG7A1+gJeTMLghHJMv6al9VPjuqxEA9+lWHWEHXVqCwN7EooZiKqoZowW
zQ7reJAMhPrDNPU11XGusdJgTIXJam5hUjvdKmcZs8Hk77TkEg9Xl64DJ9llRIODwkZFXqMTSYxk
AYNLtfrVjXTZhj6jfbztfB/w+Ir7FseRt1L0Hyae7JKQ3dTgqfToMgYv7HgpfqumfmVOyJ/iHFpG
RwsBG0hFjEqHxY28KFfRSbIE/foncc8eoiaTjann0BmyTyF8V8xQLEx0LJzL2jxa9aguCQig3Gy5
5TnlvfQhUPVlh7phHKBZddvYVNcA9kE87R3GQwWgG9ET2PF3QbGCwRu6T3mI0mraNiOqnBxqz2su
A4b4M/eHXdqzdMCB2AxGY23a+SXm6OgKcxNgLwyBUsp/nLer4UE8HzyQnCZLd7USPKhs6BEtYzU0
+4TZVa58wiDHK34n9C3mGFYBSyIKdhS0NbSomJeP1wvxz8U6UB8Y/cXWE4LI7xnYgSaVFKueVOTm
Nxyx0qAtDv2BoFi2TSdHPsWxz5JignFwuXgc93GuXmei3eoGWtR0YI6+VdNixZxCh1MZocCHDtd9
0q+6jBxjWCid6cmLwyPE3ZRKSd4DvMK5PWS4pkZ43Tp4/LqAL+2nHDSGNq/A2sWFoxygsNeHrnA3
oeShZ94hzE4uBY8J/ScLqJmDyuFJnDpnC4kfM1238O7AQlG/OgB32RzvQ/gzNTYLgq0Lg7uvHktG
KUMOO+lXBqgl70VM1TOgwQzneunNRh3iiArvnZY3htqBZXkOR6JIA/wxfwe4QmOhbJNxXJkY5neq
TOTGgo1TbqXhyoD844OgPiNNiEtVEa17kbvqJza52C1o0Z+anjw+T924S/YvxYm8BF+8z8BuCwCu
Cr1uw6lURnjuTsvaH1EnHeAjS/ddmbg1odTKRiSH6bUMsCt1IOcyFqBmUOpr62xpcTP8alWs8YMU
vPLat5TTf+AJ2EpGnIHHtLohwz22IAwhj0L+YVgToYX8Ga8Gb1xx0skxokJUcYyJguBQp/oqrJmU
A2eC8elDvIlJKp2yW+UUq8Rm4Mr3hmek6A9ZPx1z6gKf20VU2lIrTmH97jfZUxsmDwJisM+LDo9n
h+ZXmuWpeHBN8u4H5xqFGph/h3EO41IuF8m2E+/fMp3OwLUmnzg18n8eAtHcufX2y1gkS4TnXAjA
N6x4QkuQrB5GGFtRyKS+WeBp0miEGX4qXIq4nqUYGOpQ2+iJ6uhJwx6rKd+AXE25z8J8aVdvnCzS
8AT8iE3ES8F8BGRtXEuPpaqntud3suz4gxwhAU5fJcI1DiCZI8IZAO5iQ2c01mkH+4SHAd3TgftX
t7AnmzulSBAeHZqsTRxk9CS7ISJTo8Niw7YwhBnwW8bW2cutYz8y9QfD8KINR6JMICbnZ5xeDXoL
I6CKwP8BxUXtIdQDrWH5dml9SzAujaZ2L5g8cQqSGMpxrfbRxQt/ZzQ2bDWjEj5ZmH2WRMLeuW1E
Z1cnhQAD7lWOf0Lqjy1wVyvmjuUb34troRNUdXjuytPsjaBdYDUY5ZDkAL5QcFbqIK4eVEtIsazt
EEn5PL2MryB1W9P6aQdiX8zP0P2nacqiZ6Mn3K6Z42F4aiFAhx2bYV1aZieaGHDHtgo2aKqEjmzN
14IiUGsItAJ7jUI88QzyhkKEb4CZKdkiGbJ69VaSfzH0MIpOFWW47vx26NjF02kU7/ZT4X6F/AW2
mkFipOVn29C6CVrh/hhNt9eLjqQ2vIa7ajNoDdE99i4swos4afEQpA8vcnWnMsdS/B5Hv+yaMGih
u7E6OjBFgRgBe50IJNfC1h4/bMe6tC3sZKZcZvZgYVEwly18KvNWJZiDkMi2D2xJMi32+NZQCkmp
aDBGH2Bi1kRTEXUyIA3MkCIZE+Cq/UtaMFbSE0jmTZumB59KUUXQJI0Ds66huioU4gIg1Ehc67z9
ANs2OEL5D7dWSJ8lrGwwv8u43AvQ3RTWixnhj8vounI9PHtPZbdOiU1W21vGcLCmGlbdt9nYq+z+
Lh5W4p0xmO0a4AIkBNc1YfG4CKqc5Lezb+zxbkZ0AvrGDWVqmBXKn9tkEFAVBAA2vT9Bd0e0x6hY
zDZlAKDRdQ3WK6eb4nzOYgU3kJ0eFRj2z8fIhGPQrGedTYjpF6B4jkdXnw7LNP3VbfMez1xw0NuD
+zR1MGO8S4pCXPW4hYgck/oEEu/sO6gFsKymPsY9gz1lCwyaMfugi+YQZ2GYmN1a2OTSjgGJV3q1
dxAP9uqei6LB+S252GQAFNzPHSMrK9tEt8I6B4BnDLOBFLl5QzZqUbsbubxi5xRTWALrgVt/ljgd
8Z5jfhsLD/6CrLYSY6Wyu7mornq3wcgPRga1UK5qh4TIyCSh7/Mb0Nff3MPrw6bBx9dexmhs+rb4
axnk2vxgHcdH3f8M2Gn+pYs+w/ZnmP5KOB6hTstfhnt3Arawf1jHqx76mZhZyDhXwNoamrcD28C1
3LMk1NeUQ1X7UpTS47TmYxJ/JwYxUdOjC3rcufF5QtrOiCGipjK5yKyP+/aAR1VRiFiYWUbkRkF7
IMSLf52iAeJAEmmbAaaNCNUmUs9qhcqOC9KFM+6ZlCBwypJXA/RFm2MmXUjsIFwLabJmStKo+hbv
IOaieAtazRPzGN7ZgIlHAqhbO91zYHO18YHmej5q6adFGgFkh0kVJ/LWu0W1Dw0R/k55ltSsrv5K
HFIGhgXUb+byYRYzlQ1PEI3j+CyL1rEvjul8tjHDn7o4DKQJFcRHSuoxpoDqm6f/CdVygCLjl5s4
dHY6WEJm1GvgEnksnneUHldlbSSUgXZBSdOQ9TuhEqPx1bOW8xYL3eHQu8FRNr5S/zb0pFX66Iz2
zrO65wiGRqS1Z0J2l22Mn/rEmRN48Ig0fP5YWLnmXLQJMc2rk0IbQW/Bg3NgBNmE1hQxon1wGcf7
pXIJCJzT4oujkPtRP/jRNQg9ZBkX137IpvRsO9ZS5zIaaUWFE9GV37EaE9/ZbOeyefRnAwsjSKf2
eoivDV8Ky1B6YUE1kPzpA2EdTkDrNYdbZwofOPFX0i8qwOzpfLZoXzGAt/DhcwZGnzDri8ZY4wC1
EXID54atTg+lre96LTzqafkg1hyzinVFiPOh0uzkd8mfSwUnNziXKrWSinJaKv04/JqV7DQRzDEk
sOt5GELoqC19mzo/c3ewNDJU5WB8nmcix1wktqXJvBF+TacsO5hdtebdt61sL3yYxDykgm01hscu
edCDZ3rg2oN2LIAxJknRZo5cxOwQ1ppbl/RvLAuHnHM/Hm5w3xD8ZeveMTBVUB6BPEBUpbonIlwM
80faGhXxpaAGGRwZNKIoRjP7FVNo9PTrEqEpMkFE+/7/WDqP5ca1Iww/EaqQw1YkwaxAiUobFEcB
OWc8vb/W9cLl8rU9I5HAOd1/pFXTJIXibdIQkMHkaRg++BMU+loNfNNELEzLfHZyfeW0w70Z5+gO
cJazmhNWWUMnqsYnE2ET1Kt3y04QRYLtoGtTdRBwvufAG7bEptgtFjK32kK2OUAkzAmwaQz3E74B
+ed//Sj1oeBBRCeMmNpiM4rYRJq9brrHbjKeoFbkHAB3CMg5HFtSZJonZ3rUni0aFlRS6yeEPjxd
zIzF8AqRXM3VRukK5ryLxUkJMC7zPyTSOrT/gfkMUAPECcS0y5VqwAV5S5AB55CZCqCcspRrg3hb
airuDBQgXQBfHT+5+ETKWgccXLaj1vutx9m6lmQwkygrCXnOdYxe3UGkCdQFNCCdM/kPHvM8Xpm0
UpFzCe0hCxLs3wqMSGgzpz026csfL5Qy//IRMjOGEz4HsjgfyV7g2qAJGmNFAheos0NKbqWI1YQy
58mgBylhlFQEp+OOxl3k0uDZm0+IV7dKzfLqwnMg1LepxuEhN64prlIhiWI+U/aQ1RDe+pZcifDG
3LeQksQykeRYOFCkZTVTE7+b0q+WlI4fSIZeJ48NyQTGNVSSRHESCVB57x2saYQvRTQMBXG1KQ+J
5OIq01neGa4tyfGnWMDhFE8MWAeUa7b6SZm1+H1nA5mSfdUCIqT5XxPgcgwYAHuac8Yb4kZmNo5m
Udg5XL8l3I27eFAazbMI5jyekKxPiDdLHwuq0D3Z2f52KX5GWe8jRAWv0rpdUHHaYK231kH5yoX4
h1D11IxiRU9myT09EQEq1cwigOBvXYxsn2ivFdSVxMZzswmVLMoYoQGHoTmU0v1RfAqnKOjtgn1O
9AQxD13MEf2nTdb4v4DjwLK9ybcAj2FbHzPORsFGUd3Oxb0cCyyeFpmEWnNop5cy2nHEcMbCK6fE
d1GiO1hXjhxRYYONTROkRANay7Bj5DfZMKPy6iWvRWNuHJNHGfKAni0VGRrX4hBCAnSHyrl5dfFY
kC3QJuZdb6dE8aOsYZhhT2BClnUfeko12OUeMn0gnV9czBJu7fE3SRQpa4KaUjy4bMX8gIAc9qLm
rWOiD0I6TbANpTkdEB6xqoWzliBlHhRJhLYARpbl3chNDD4afjGUi9aHgN2G4qDAK1AJktKg+gNR
WQ6khJvDJBAWItOFbRywhSpG9xyXpLDE93qwRUaA+uhF2AGHECwhGJbUo/kSzQ1xGirfcepz/7bz
E+gElkLJyFrQT+VG4E8YR9z8GCiEaA/EKPJU4u0XdFhgYJn+x3MR3CcQCKCg25GEJiHd5SznIRFd
mfwjXeKqOIwnNXuUUdFZgtNE2jBW4ZEqoGpH5+WDIJygHHwMaf3KQSe9IUm7H8sj/SvsnSoPlqyE
kqLRmN5mGG0iu34SiBgeQvSyIIGTjVfN+gnxB8RkC04J4QNs1wT9Oehaw/hXKXnEmKk7y9gzyzF7
slgkVG0bgzjKdBVwvIN91gj/HgmZmI+K/kray0MIA4ttiuGcx0tuFBF9c77b0CJtd0PxiC5AoenF
LH45wWVHrJLB58xWEFCKIJJYDqc/K+0hj/sHbm+EBxV3XU4QMucWsTRO+Ak/wnOMxEiqt3joO1jU
CMSqH9jJ8DjJ759qhxjmtHOQqSzxujFnemtbqgdxCZWvblQiCUKN1Lvg1LVsp8RbhvS7MSgAacjX
wQ/FU9JXB7LFsOiSvmd+wrk13APyfZCkyFggPhh+Lv5TtqA0sqaV3RKz6GF2i34VghXR3iYAIh4M
SxTdvPIWSEYtQoTc+fIGhOgQMiOW06XoHkU1V4bVxnM60hJcvyAe5Fdk+k1+ZfPbMQxKagyja5NY
J2r6uA4Xvd+Cmzt8Egv6JD6dmZ+pyjGc8IBqvFYGfsFg/mEkkRFjcFCT89lZWyzwsHR/OS7tGXqa
jzTDK1lpX8r8iqZ75aJWoVCLo9YOd1b/yHPPe8AeZF1DzgLUmwIhLf1E6i33bvfLo+VhW0KUBO7O
X+QB70qKdIY9TTdfCmQXLMOEtkicBv8XjkNxRzAXQtbugpyTgkREKGz92anRKY8ZvScWrk+MGVyQ
7MI6JUL9KYbVaEQ5+biwP5DfdGfCo3TpVQRf0RnN5aYyBsiJm9kEks/Nkx+Y+H4IWtevAACIpYbG
OhL6gTyjpjCIcgMz5ugh0s6ip4F3pf8VyUXVsQoI7cBmi2wZoVCmpeAwxACRJs2Hy+AEu8ZzurDB
6sTl8mj8FRaxqLsJCUzY+mk9kP2UtAByjYhchZKpr1z6IsbkJytQl2kKw6L0iRFckD41PLR8ySYx
/out7kvLYA6HdbsSpYWqZBPHka9heml0b8VXqPE6CnUCH2NpHkFnT+jMDUI36Vtrhp86OVbBw6i8
hSishw8QOplmhJaQDVcmANZJ+Q3ZERE1l+FNDoQRXRRqIR52Oce7pbr9qfJAbmyscNYnoBX3ITNG
yRbBS9pqVLa3G6GH2uYMV/U3GMrN1rA6QdKgvGNDEWn8hJnPTNFowaMPANVQdLLS8DzhUCpjX1ve
5aIkzI0fKkL8jKhTQJOEFpmFvMMue1T4N2onMu3QES0IfcEZa7ghREW7U7N7q3oCbwsgNsd81ZD1
h/HWVii3eUWLuXLBu5uZ1gfRzZzRWlOKdp+477H9VnRwzezAfAgLmoocx+oyveSwF3yL8Oly7RCJ
EYwvk8Z3clTivfevmUiPlSxbDjjrRb4NfVAYVw1CDWFeltDPJPk7zvjJ79prxUBvyFeE1UEjmJvo
cwFqII40ZNiEPAhGHo/PRfFdEbkvZgmiasom5IAc5CZBFRBUAB3ZE+JZ9HwtKXxLQv2gwGyz1NxZ
BCTPnRBRUponPgiNGAbRcgM8yksr2b8C3eLm5M3vbebLnngjA7ERrErfbbRM8xGhDGryJYis06t7
oelnlQae7nHsUTXnNzITt4Yx/CEs2ZK9GAiV4IwisoILwo1jXwnf5CyOyCxt82vZ26uUw7IuMbVo
CQ0AP0tIeumnMJTgePGQEDN4zaIXo/lVDbRDfAV8SIgw5JWS/7qfKA61e4wIVzlcOaY3Y6h8iBJD
7CLToWyo8RJxbFp/DBgSEKdMDnEODcww2bg5v02wmQ3+tx3ZKSjRAIKWIMI5QedVZSEs6P/U90yw
ZcigD5cZ6d3npESoW7g/7em5REujV4ck3XLH8KADef2dtdPg+P0ExLqviBWzJyD9+H404nMWGptM
dOc9mBVv/wgODH2OCAP9neT/VJ8qc/PQxLiuqj2nvO05qI35/mwaa9G+ktOxDGwwFaYNZN8XwHnu
FWvaqdYu402aFmRnY4XbwWaoYCu2rxVjVtNbq2R075wMfQFmTPl9F/tfqXO2Oy8z3nd8dwh6W574
ObiHGFybAxrvnrx+iXgm3MhEdQQTNw7aCvJPjBype7G7nSwqdfkUpOm+G2PcDacGUT7NHl5afDTo
AxOD+YDrPSg6PAfjXdlo0Kg4hVFOOaX9qqP4jh28SMxk3UWxFN9cvtpcha2EvGx/M4BHDR8lfoG2
KZDBx2uVNwvk3+k+VTJ6k/6zS9RPBoNuPqfTsLYi+O1yPwyD5IzaTyDouXku626jx/XjUuoDFm8G
Ez4Y5kuPfqPK49mdzwG5wSmQuUu/WLh8erRLV49VOXA4g2sbTw1uZld9yHokJAoiMM7n5VC2E8PE
RcFN5Ab6iqCtJnofarQ78bRW8XwQI+TBKsbZaQ5ARpZ75vaNFptPpmfuoukp6Jg5jFh5UYxHxhAS
i72PcCrew+5YV/2DGxiHKt22Or2neJnCmK4BIgvSAvcb+Wds4SbfWpEZq0794WYOaVPx0EkKrTUP
8SVC+zAauyzMjtmY+3wSTQvGimjA6uirIxRKMHyZNEIzoXPqvqn+gRGkpnrLyTdTl8Uf8LYAMfq9
RQaZTcIW19sgjApEEJcAVOPWQZTfWwUuCNZayg9SODizPab0ccjjEofWeiGluIWnKD1tP4bGA32X
S4cOhC+Xw38rbsS4Ld61YU+7ycGmUE9EmayODuLCMHx3CnLiWYHqpfe7ZrhvMi0nqjMgktnxK5hW
ld++HJxzDGLaEOISs/tK5I5BfAdHpafc9a15iplAZzjdRRuA5amfquzxQ+I8OBD8OjB3Sfidtii8
6t48TeZzxtTrIehSMY7UWfOgwiC4UZtD9WQPgGV6wcpcemSf2fTuIVJgBcjtat/X6lkNqm9vdg7M
tMeux0uzptaOnLhsFZ7mhMKro5eMd7GLKlAPri65uwW+TG3xYBQHv3PVk67rb7wwbsS2nyzPeTfc
h254DkvE+PNg3/cZXhmL8UhbGfyJOslGKvk4aji95gOEiLoeEuXLtHTMqdrr0gwvE0dK1v/K1iV+
Wa72LjV+zV71+fpD7zcAwNFM5WJn46PVYSvmNVpadwN8Q5BR+Diai7FuasWPgToY6n5y8ggc/QZa
jONm6C6N/a4tO+qKg+aXgPs70fO6fXoR8KIN1IcSTMqafpE702RkPtTFsOu7bO+wanhQsgw4Kmak
xSL/B8gtZ962lV05qPwhy/vQv+oWnzG0FVyNPekgEjxpOEuSXyFHJ+4qmRRal9YW475dhlVZakRQ
S83LZ2OfF87OzP4ctV9I2mbiYcajyGU4CdWfgz6+GtKhxaOjK+UhqjpOQGxZRM40zw6SWO3Ty/8q
mbu3ji9ZCY62hEyB6Kr2eB04SMwClp1DbyQX+A+HGoneBlEgoldlZWQZ16ftmMV+wj/l8pzAS20X
RdKpyJV/VlBfkDYKe7BJyQnTknIvRukyOug8OhMotF6fMvPmVshJjVtv+Iv2NZhnhadkBPSLPmyw
P4JkrDnYjIt3skjTncsb4znnaUqiazQlx5DwbSYZIWFqIzvV3jdSdODlkCW1WSGL6j2dNw2vDDpd
GQngvBDfx7xK/9e512B/Bud8OgerMg03hTnzOlAw0/D3zJZFiSLt2wgVsQ7JbKlDIiFLPpQjwRYQ
HCoiOCKpSejVLkttrOGNAo+5fGpPWTXde4A5I04kx6NWfR/zmntVS8SmkzCCATUsLR4yQtrwdxL+
suZ6DrXxEA7a3nN/puSVzrASjYtVmCeZNkfK4eLwjaGvcL4iELkE11aQ6lhZZ3TVKHvoDuDl6eNq
7fFWizZda4KHgvtk5lkWB5asyHnmMF1wsQxP+BcARF2CFDXzxeCySthkGLagpwKI8GEcaW0OpTQb
eVZETDK0Lib5/F7rLhlqbkLGbVJbLBH4TrEfPtXDqZmOObdsZP3S4qCS2p3TJcEuZswTvakc87TI
KBNSl67ejoqBG5BPANLaYvDVjrXnR9kRa56HSpat39hZ05coi7OSLL59XaPo6j2SgW7c8DhR+QQ5
Wq2WJZOVV3F++eEqzMsxFwMTONgiYlKIQOnSId9tlYVP+fwYKoiyDOVRYXxsIv2hwG0hRr8FMAHL
rLh7R5AhMcYv6lnwBqsLH5K6PxlIOnquejKrqP+aQPIj/qi2zZ5VD8NPlZIa/Ys9cfLQ04YxaApt
D1Bav/ov2H09sEghU+F+Nh6z3meMA6aelF9z0vYCE5v86CXEA+YhRmLWUPyZS7klR4tvC8jTi0Uo
kyA9GXd2giZbnEZTiWIDfKZj0Sdcg29USCEhvcA3XQoxHkSb2/YJ3K0kROPx2YIg5yBJeI04OHqS
ukV8RdU3g6is3xlAZcePaavTi4jYORZNvdizYmQcZpGV7bGERct0muwPYcztvj80Y3WVOfwP/30r
CsbMxlA3NrpbVqseKthheGdEBpcDyCfbQaQlhdKdBV8FUNNJOnPQPWCPoK5RjF28xDXLCT+ind9A
aeVxQuBGKmLuQIhRl4OAMYs9f4JhaJAFqfQEVIMmGwlRHG48vxWmjSWxXwuOA5zT5S9Mk5Ifi8pj
rdHxg5oEPVJacg+jUaq/BwcIFXwWcYSEJLXG1cWrDBKDv0cxTOonQZi4wy0p4REohcitKWZuDZ9U
97X6NwBSgbnzvcjFPaIrysCMRb4qEBlgo0veDKsad7gYgCRTh+0v0p4iyuIxI0Uh8U1AVxjAGO0E
fmuniP2Fia8+eOxYBtlqk/pjsx5bCojc8vQ8uScUDG1+TOBPRVCADi8wnqMk8XP2sFmJBVH8w6OM
C9HvbJhCyyLy4K9wSM1D0Um4ITHlEYSd91ukNLFRcB2eDQVd1PAB2K+OFrQhP1+cbMLqWZ6ZrCMT
6VsuJlRPMx+kp10zEpfkEi1/+cHQsgLpR+PfBi+RgyLDkYiT8F6+7IAiVhAhYmZklfhPdAcOy1nT
+io0V5zQvqRx5upPLL2N+YuIZeF0m513ZDcFRQyI9na9pUBAXg2AFAAEoxqPBPOuTE5CQZ+tC+r6
dHly7EvPwAGVxiuV4hmhDlTBqm1Ck8wW/dfETVTXsrlYNS5Qr/JrHgAB4YTUHLf4h0iv6MCRupOO
RizU2WtLQtKEwuGHQYhbl0QNQD3rer+rtH9Sqjmz9NULUOZyp0nUHgJPtjeBGMAbxJ4i0jOlSXag
hd+u8j6XkFZwJYq3S1IfAY7dqXfEW23sxPyzMMXsZ2iaYpRSLsJIB1Ex4QOQKOJfSjrxAZ3F2ljL
jdQZlxJXI9OInH5adpaRgChWfzTA/JsrTgA9JJwV4EircRMZzdlUcDulbK+W+EFlMocp4wh0IQDF
8stKCukfQkbhkM2hV4DJegS88+w36c4jQ1EU+k467tjtQenF38RqBTK0jN+x9ZVTjDeDXFK14LZv
JmEYIo1xoBMWc53o34txEYmUCmqAFhDYpEAph2udDJ05aVCgt7ws4Lk1NRN8likiPKZyl9Jl211j
NMjCt7Hg8xXXliiMhCVnzeQPYqUGcSpJ5tX2HUiYSj1x3hdfk9mtaxKl0o1oXon+sroLQ2lo3Mzs
czTh/lkApUExu1ZwTw0yDXuv53TqxevOfskx4enWwIfwlSYOvjhGvrwmkelA3sl6rBK/jjZzQnzJ
4jtDjD4Sk3oz3fdGsRcxx0LyTe7wEypUDoF4RuLR5HBmi1rlMsooP/icBCiHkfwLLGJxoT2Jc4Q1
yHRc2r2+JMEoFasMrI/VaWfzalfYrQi6q9MaFRTxhCmRl4ce3flSn2dkOkuh4/oHJwuCnYqxQhyT
ot8oDCpLKOLl1CCZhk8MJ9h7Ax626IREYssxkKtRxUYGOMYcgWMzhzCVl7rhqmwepZq8REwoSsf7
wDFOzUvUKXu4u5Gr2h2tnbyTdnXVuU2W3KBJYF/Oh/HeJtMpJxcSRV+3ODgEYEX4YjXwjb/eTywW
9vQz1T9oIuKWYBu4KGYj+VONhgJLzBAF88443LL6o6UQGxEQEhebwUInRs2FUCNHFFi4dSSV7yBc
VYCIkGdLpeFTnMAMgwmlenY6rIsE0pjQgCi/OKRZ5CJ7Vh616c1tKx4yB/buILMHHq41NMgUrVv7
RajM7rWDaHTJrzE9j6xxZqiONCBLzHAkiIk4xc3WNskAIpfiVRJgVrIW5BvmU4omZVshemLgRK13
J3NPjL/1xIw71+Vpoviq5UjgfXKQVs7BlUmthRkZHZU4K3S/RBN4aXtZQoYijiNYfESrgn/aoEZ6
b1GTcwh5iOeYFk6AWoXfoGTVExKo3/ZWf+RwivDNVtHPWGK27Q4e72wKgsM0Us7ZkcciwXUkLJyd
3Qz3ZvJSygfHMS68Upex9rXuCdpXEEZt1O4m/Y4UrYFgGlqkG9KgFuvCrIzSb+LHILY06c91W35o
0QVJSBQM13R+yMjMCufuhAS5TLdWHxyNgBdrnesFcwVngMeTvVc89cB0kdIFw9MsDjJc9urKGHkw
PfEXPMV0CgdN5wdj+zo0DbsQ5SnVQcXkAElkOvN90neHqRiPwg3r1yXIdviEuFt4+UXmiAE6JxJH
JE0hdUlK/JlCvEgY6GIMBz2no2tEp1rNP7M1kDZO83Vi+J4SUsVH+ANbfNQFG1v1e+RDkaUR6opz
h0QAO6AQNc2Yxdr7OVP3KL4g/0mbQ7OLjK4m3JhfSO/wgakYtj6N2dx6wN1S2BdZ7ak1XJRr2AzA
CRDU4pJb1WXt5y7JLICatnbKY4BHY1/hx/FS2gdUeAu0QB6ODPtzWeaV6D05+kq4aegQzSxfpglQ
M4QsH23ox26FII0GJpowFNT7lvNkDc2WY8FkEBlVKuLdYx+9iyImTvJjFL5OwUtpVLtUIiSDH4sL
SvIcyLQsOjLeZZeNOOCwP5VTdlq0B/jPwV15QKKORqNpyGkarsQsWU9oLsfXtPpna+PaQHOkY3iR
d8UM682CWH6xom3qBZRFQpHxNuZEhuQsMBMUsgeAole+knNJ9H5h41Ra6yQIxz7nKxD0yI1YW5fw
NM17bkatv1/IKMl83QXecKkfpQMDUzkgailjaO8PWHS8rN+m3ITYCDZhMj4KV52TGyNVDcXU+7y1
ZQLhjLate51JTZOqpoxkkVLfhHx5C0V70oZDzIzWoEps8RNA4UJwlK8Wq4iXBRt6SIqZJRBHEdeD
RlgG8JI2HntZUax0VUeoN1jXJ1NHZc+y7DwxHjGectBQVeOAOCfAiO1XTwL9yEcPPt/QdkIRGie4
3qYgPBDQC6doeRSTKZc4Jv1ziJkjsRjvDOOgODtv9v9UGjB6PeHD9ORldE8404p4nFWaviZJvW5j
Yz8vjq8TeRjwTMm3liHzc5sfXdn0ZXAnM1Cfxhv6dEnOIuBVUYg/w17MqUcqSj2+DHQ1cPE6gJqW
ekLQdsub4ChG1XYpfrWMYmhCYoPwEqbIsbLuyG+K4ksvyehU1wKXGMziYXXzELc5JB7h9gtlR3Of
FBOaluQk8oww7qNDEyL5amj9ez+a6EKIC0Rpm9kvY9+uFr2812rsEBxmjqFt8vep/jfl2iYjVmjo
nAuzqqRZLcXga+FV3AaL88NK0rn097keQPtOVO2tDflutfeShwRl4bJFo3CSEYkgtbUa9wfe+lWe
UIdKHjXpgwA2eoxYht9EY+PJaJCQz3Jmf6gU65AAZUiaj5X+LuNVJXe57L+bwX1suK6I+etaBfCU
Yqvi2Qm9k3xnHpfFQByV5ENYTf8t5haTEpZ+r1A559wPCTNndoicF+2eiyRJ0axwhsJ6Bi11O1fo
8QmLNOo20Zf/yQOb9ZS82fM7Uacw7LsWcIeRSoZ21teGSlg5DTmydNIhYEwd6ksQNGaqfS6M8VTr
5WcTch+f/+I7w/pSkBbbplipReCrl/FTl0Chc7I12pbpg5RFLneQn4duem2BRVObtgN80S4SkgjJ
iHxLXjb64iyHtmJ2L/j85MbAfx5p2gYWmhx5FM3RyRoPHLjklQW+N5i+uiT/pmZCAWiQswJjG1OE
hA+9OJqBtUqNlwpDlG3Nu4yNeySnX7KgjPCV253bOyaCjWTDsb7aEkXPcqahB1WYpHMdvEnd2Uy2
CKVN8ox+W7SQHghKtEtcqpj1q6Egs+CVK/lat1l4LqrXIoKXYHNC8maQ9CQVyFzArDqG/uiA8POE
Sc23O4UXVe+PIJRodmSuYAe/cbWD+cgLIiAdfpiR9w5isMN+26vmQV7IKEx8g+CtjikpQU0FP5qD
sfWWRiLfj47+ugAdd3fUUqZpR2fs1zQ82orvlTZny0gCzKqIfKV98fTeh+3B7YqZe0iu/gj6+RcF
xOiA2ENSCogSNZTwZCYlKefZXkTUHRmKHG2Rjb+bx4nMla02ZseIoNomnd/K7jxTR2ZyRCGdznjS
1S7f/eWjge+UwOKSlx1AoHSQrHm/katYVX6lr0f8sA6JRYKv9gNxNNDvBDNLVERKtFQ0PTosPFKP
gesGmfdRRCH2T0KnNFVShMpVv3K6u6A9gnEQveJEFYAPir2ajM9x1XADd1n8QK8G8JuTbmnH+dy5
3gvqiar7zui8q1hI2Wfigs/ElsCxwKORpN3L3q4jSlOV8F8bIJzzvQ+HQvoarpaniqMHJS9XZNOv
LT6KMfY+mwVCpjc2pvEdpTtuEBpMD0n9Kg6SkYBgVY32bFWtjSkYzKFuselWD2KWlC1ngLSFyu5q
7Uts1gbLJYoPcYMsKeoj2iW/NQRzJMrFiYExo/clzk3YSiCAGb5r2MWuslFwMBXLZlJn2GgqPhCh
uMRtHJXZfWCS+suwX1LjeczOBlFvIrCjILHr1q3qMevpCBkGIgOibL3wVGddBBKskawkv82n+NOB
VZn12M/V30LEgiKOBxVc0GfMJVpVkAtJ/YkmXkpEjEl64eUyC/fcVpMvkm6trWGW+cq5yOdo+qcv
7t72rg0YONdZRGg+XWapppzCdZV+AYtUzJ79ZuFC7RCOlPvZynZW5d0KukDVg/iXlOBf3X/JCq0S
+lyQ22BcadOz9ONMlnqrM/zkKC4qRn1y8grgIDjbOhs32jQ9xHp6sDKw9vlbH4OHxjv3hblrzP6M
5zppV+Saki1sbccm+MYKEibac8j76DkuvkvnJTsZaD41uz52lkeR5D9qfGNbOeoj0H+AHAVfvE1w
UoayQlpZujh6GljgQHj/AuQiqL+erQx1GYmXkWxYGlhMsU6H4SiUmLLr4OZH0HxAo0HrkRuDdY2c
xXRY0gpR8H7NuBSaWxZ/m0a/jwgyWKxNpzx4yk8bAF9b7JGMrkxEkuSbmJvuK+dDUMjKRbfa2MhW
gSTD+qGt6g/Rqo0DSvqh42ZHPut9iOADCdcwWke0S7sIMDJmIh2v8jJHkXEmA0I1IfWZvCIGyx7w
A22FSHYNwAhVWxF0N7zh9AEvukaNpEVN+Cq1rvKdwLsN7IqiBKiLedOZ0PoUkDMOcY++VsGztDt0
HUUrIl+8ajPUW++89nBZLnw0uGOKjM2a0is8/zkmcAnhQ5WORDtcdHKlAToapTh3XoqRPF4zf3Cj
LAXxW0wcFni6amlbpVLXZl1v6+yis9+gfNTyYkdeXacoRzK2yY/qRO7IAEX+hIgpwZLsPKQMhhzS
rcvkEBbnqm7oOIbd6P71DRRxdKcQsRliUwj5A4d415KeNes0sdfTa2iUz4J9j/zXna4dVDDFitK0
Zth30IDko2YvWMTfGJY9ThCTA0EOJdkW2H/FUMncDZg6oSQqNB2kkiYRWXaxt1nFKUfiA4hCt0eC
lnEsvJ0SzYg/gDCqd6cMSIGAQpA83OGS9BTrjVdPfzfJzqH+zKawsy32jWet+4SIM0laGjcFMjtN
K/Ca2IeEKYjDlGegWXC3gmVXpNg4Q3oulpCP8rOO2PiRAzT111gNjNy8pkCOLrpqhB5aZK/Uksg4
xs0IDBQ+tIwPbsC6o7O6u1KiJe7jUBrMPC5fKI46XiCzLxDt24kna6k+uoZs7WVTWMbdaGWPYgys
Fctny0GpgEoFa00CVvUuy0XTjvcqXqtppPWRkADD2o/tt9yw3DXcFyRncnSJyod5fk5JeZyhKphI
gI1HD9FuxNHFaaKTjDkpd0aFQb0kSJ9eTccOfc/Y2/FX75zq+Nbc7OApD/65vU7kVn2nDj2hipHv
oRX2m0wUqVykRnUeQgphaloDv6OoIOcZAVj74zCaJlGykR+tyq4en0lrIBoMe/QJ9KbAnvTQdRwz
4OfiNSv54UgkExhkWqx7C+eEhu+BZk9mHmQoEqFAXZNIFgFCDd7cebyBF+i16CD58LnWLI5XUZ7B
36sdQenOARNSrVAXTGgRVWfRLU3uuXeplQuJH7qqtu4P/0yEmIw/9e6Epj1HksTLFTOj1M1W46eZ
0W1MXHz8GFF/87LCHxXFT5phw6iZo+wd5mtVPGvVY+QcGT9oCBQuH3w3LEmu4u6PIO06esiWscJ8
rexShIPgmoK5C1g6i1OJaN/8GHp8kEDnPbFPdC+ECM74O8Q9xWKwc+1nFwKuB2ZVz+1LgjLC1YB9
TboUoicbsD6n2m7iF0mRV/A+MRaUuoJm8BvwjsYYsy+2ElfyJzZV1mQuERKldmLzfHLdax99ybDO
HoTZDZUhibbiliC6ENHhkI4P8/hdBBqQ2Js5rAKaG1mEzMDgjEb5TxYUzFEB8oyoEAX6HOMWe82a
CqF6TosUklRVk/SAMOWazj0uNAn7IHKXRk1uTbLFsdjxwXXOcKcQyd6UPxK+PbquX5HKgVAwIlMZ
bSFqJMPmFnSgynjEN1NOOihXNrhFOns7EXFIfxZIpdM7a43oLVBT4gjB0pjWoCBnRpE0/OfGBCbj
LjPPi7DgVIe3FmaE9iL2NALHCaVcIkgMX8Tp6BsFRUYMDlAUVFvB7o2ouCvd6qh2T5IKwR/0h86w
CSrcZqLIFuYhwv9ovZCAsZfxjk9XClg7+wmyACBwRjzVoCiDQubFNYkb4C0W+y2Ht06Vhdb+FJPt
h5inMaz1BL55HKFtc5IEhmw7I1NCS4ce/BUlNemiSuruU1RMKO5Dfcczi0AfnAmqZ5j7ezpHWQdr
7zwj0xDgjag+Zi15dqyEC5AontGGgA83cIKUubSA+PLNWk8xwqOBqV27eARBdpZ6LyFJ2nz8ux5p
x/DwdWbVr8j1RjpXPfHz02VEwroGX93yAs1kPtPSwitSMiUGfGKSXlgR2WfbA4qQ/+KFFy4TusGq
Wxa8KJCHbR1xXp4b50U3NFlEJBfHUv9pGTSqVB+DaNN1V9svYmJIO8sfqALkLfCB7OSsChjSKANB
H4By0SCoBZeUL6ub5ainJiemm2fUblQcg/26w8wo3ISLd1tZbiMLbJgjYLYA5JDzI8LgJ7C1bNsZ
vKdcjeU1VZB/G+QiFb9ZHr2RJaE6zjpu5w0rLgQHQ4P+W1XoXfr2j1aB4JyISsmjAz8TpdURbJkH
OGvmtWRL6HoCM/TXp+fZxV3nJX5rpVQczAhX8BnkGh+/9UzjG4/yhT9CQjUad22yFOZ0mjCyyxQi
OkTiuGKLo604s2mHfOAMIB0gGN7LrLOIoCkfizHCYYeoKsqITKO0KBj9DD0ll1eNCJggwwxhd8hw
2IlaMlX8qS8ehPyNHO2oOMv9QkB8XrarcnlOomljzUT9+s4U8JMq97M9rcWruajBZcYkWnTlxzJB
0+BAhV2VGBfJx3GKkY9b+ZR/z3m+4qn/SQ2VPKjgppXdb0NaeM31O7gV4wCUDPkXnB5ojO15H1bM
XASQiXPJjatHkyDGevH2FjlA9pBe57byzWCgVEu92Lr1LriSiSNcwlkRV6Ay7pT+yR1e6yx5ypsH
e/gTIDpG/56QuNXb5Mx2hKg7d5k5bLqKQpKqPXqxe9TRKpjNqQYPR+VHWUiwajryxqd4G9l0UZof
gzlyT/6q4X2tAKvMG44kqM19k/yG5lWfv8KofjKKHqcGJezw1KNnbHTyWjlE+QazHFqojrY4m2Cf
RzanvIJqbqn96NE9dGTZmz0dsAFgD17MALUKDZbUvR14yBzY88LaKVPmFwsER2vtyAtoEdz1LNCS
hlsk3rrqp7XNZBBrr5aRvnXWfOQ6Xqct6E9wLvm6dDCQ/HOc5se2hAwmEX64g5lwlrVVgYgGGF4I
seGuSbYNvuT0bdZP5XKPxu8uTz7T6ZnQTm4qtNEnvd1N7TcLF4gGK7luRpRd86/6o9dh8RqRYt2X
Fm3Nub7sNA6oqjXZyshOoLIWGA4bN+yfdyxg2qHy5/xFzKPoR7yVSjRY59ukCqyXPtzJGy6ruQsz
qhkfUzf67gIDYNN0xmwWKJsmv0oYgGZvudPIkZk2qW4/t8ilQwJUKy5dF/ept+NcVt2H1qMoEzAF
Ga1LyOLvEj+g4VeQ+DB1AvgZwIartKUoiBDTAaETwUfNfiaHSgN0CBOSQzm4ohjJixp9htCP5HIc
DcqFOj2+I9bDMQ915ncyCWFS1fmSdqTTFclOW/YUjacKgnkGDG3nBPdpeOSkCDik5K2sQ265ldcR
trVy+bhwShSsUQmXthi5X12UMoHHJ7GPmTG18oJOjUoSWO3BV0G0zWrx1XLXJHudvR+Fm8pWUgek
p64tZIXLmFwL2zozPN/x1K+VGW1xlW3IfQHdUnbj9NyUaKX1HnNA9jwZRBtOakwcSbi38vDUYTpo
G6yLBcqG5qtxB1DtetOQoVKBUYqXTEIOpBt4/h9H57XUyJZE0S+qiPLmVd4LCRDmpQK6obz39fW9
siNmbjNzG5BKx2Tu3IbnWu1qHMGsTVl+OABkKgpc6D53BdqCqnKrcRta7lq3YSVtIiLw3H49cQSR
nV6pa7M/w3qg0nhNVe/oDuZh0D516q4KSK7vzA0OSZ1yqsgxkJrXRJtkgJBTYKwcK8ff7MkdMY1W
kpuCqmxOVaL/vEXwRUYNNLq60I/i8xbPDUo2yBEEXg37Gp4izE2YG9cy3duAbnPw7hzKBvuDHlG4
y2SSdCqmMIHXA+SJ242CaRroFqwQDPvAF85u8BJ199CkWGlPpvlSYa703WYn3nlfnLSWY0TZZSly
YlgNxM77b1507wD8qDL8EDe05DUlGErPcJcDZF6C/vnBr4uJDioFmHzqprJ589tWZ84MZYMxx+Ti
l2VtLx03zJy/aYx7gx8/JcjU1lad/+JmXPnDzsDVt2O9WTpp8wzFg3UFFurNtxTBbpEDK1Kq5gyD
bKVaT3YgChs/sY7z6K0ZDofYYIofdEK5SonCNFRVo8/MrMgy+hoirMlE0rXrS4R2MABo/PE599Sj
3jxhe0vKm6QgQaalRzR95Wi0ChG11IGhiTPbm4HOCJLYqjKXUcA4iKbSWseKKoSTrQcaDmzjYvwa
pLBkGVngETwOJDx2uNYUAzZguI8py0A1IVBN4GPFTjXRt+5N91xTvDunMmIhUrZEi7zBDsR/9Phv
CUdliIHD+26TFV/S5wxlhkHIR5Uc0+ZNhxQxQVQpn6F0bpiAZlBfxSyqAHJSB21ZanDA6bATlC8x
SyPaWfh+mLTxMrkYw4/YeNE7AAe4IhIL12GekQI1+FAVI0TWIkpNYAMnOEWV3lEv4GdwPXJR4x04
IPjfRk80gPSXSCQmEh9SEqZ3cJHKQt9hgiLi7nx6q40T0ouQKQ8KNc3aJvYyex3BVPz2pS1PiDFb
YwO7jvIQ7BEnq+eqf+tydZmRLENBrnRvuBNnVAPSeAu6gaAeYmdePal6foqiD47ca5jbd7Rz7F78
fMm03RCaga2ZyZTM2Q/DzJSnXmlpulPJznLgREkVbUSQ/htjmwoovQGTbI0/noMdj3f1imlDBsZB
tT9x37Ebph75b1ZVj5nwZjOIn+3yj1XdcQijmwTtni6ayThllKDLje1AmlSfOF/b6KdzMgDVQ0Mf
MWwrv4ddxCkZ8Uui1WjZJ4Vy47/TnPu3KeOdifAy5QLCS+iMsirKTpfR+rCbVRSuEhIMx2cjBq6F
DQdjheU0hb8aH8yTdTevzOigyDbGk9ktDZvChnn7c0afW0FJhNJwDkEMWCni9Chf9gqX0tro5oVA
5mYP9VzFaoQ2h1anl08Qma15NnoXtNbC2PwRYF6HBM/idRw04+pUMxACIj7qRGft/9+fPxpDiQwb
m9R8/JcRsig8LhF9Ljc2R3CNenUsXay5wNLcdaTthLSaquYW4lNDKERR8tJRBLTPM0p/qzqK3Rhu
SyMkl0lxaMBxWKIlC0L2XG9U215F7F4HV5taxO7RmaE4kY/XzqjRTH/LiBt7SGLbwSTqy2x4ayx1
XOTaMZUhHOy3rg2PTcY4XwxgtbR7CrRj5u0bZkAENlooU8VcxpRBHCSjrJx/As/BCnBX19va3qrz
rTJunaVzzGBd5nx2VbunBVL5TeiC2pnZkH3zp48akwBPddHJMnXtVg76b8U806U7ZrLjXSsWr8f8
6dIOPRFXLocJZCtHeZLPOijeMooT2eX/GbA8AVolaaaF3C9zKvFHch1xYMF/L/y0Kmb9ZfciI5Q4
dTFsRghY5YB4Z5HBDVX/gl3WBtbJfiAdUFTaWnPLTHVlYDHXEpdSe5z1qN8u4GvpDUGeRyx05XAA
LLr5UTHktqiH8GFOKM6AuKT3BwgUvQoMN7zCawgJPQ1H+mGhFSZTzH3K0z0GFxR/mUXA0gAy7PBv
mGxAMIvlSIO7gQAA/hKZU/MfEXSSO0XbxstKCaPZOGm7AorITbDu0UUJS/+KMka56FjsQPluiBGE
0weZa+y+R4Wmj/ldMF5Hc9VCKDIMkV/hVFmiCDSSz4xJpwrUayFizbcTFzw0e2FMoNNsC+vRqJ/I
HdKU0BT0XlS/vCZG2JyNpTj46yomAj9md4kb7A7JfYjuZbOv8z+DTg2zBvGo533rBbiLnulwM/vu
phltCGa4WxdLAtg4dbAjsr4cPyb13vuPun7F1HAqdkxkJu8y9m8pDGKGgEy2MdPrKMT8/qSwQiXY
l0SlqlxpPAOsK6AmwJ6vGbjW6D4cHRHFhjRg0a6riXH+T62iGvAZJB0T6LUegaMcVUye5vDB3K4V
9HPR3oKX2l9nzXownobCAtbXVwPlB2Nzq/vCKk0qsZQBPv17Xl5K5cmu9/Rj8wRZCeOJglGlq+Dr
WUPDai8WSKeKMxJlR/IXEoYbBzcjfvfaux7UqwifEQIdA7jo2E3sRsI3FXdE/4T2Y8CDdStXmkS1
yAqX6Y/sbKe+2MOmYeKQHjEncoAevZUPg4uKg+FL1Q4v9AzLOpZYcYQHBPN6T9gyWX17kPGz7TSP
aTL4bWL1ot1pBdR3wE0ofsXQrPyKw0S7j1ry5GTzT+XdYLjd/kvRm2QvjNiAdOuwiWhh64MZnmZ0
uz1oR5GcE/2zJHCTrQsSqYdn1etha5ydGP+jaMdJF3rbAQN/A6ed5cTUcIqMa/I+EyeCVmPdTsR/
YFawJeDIivErO6DbAHVn/AMtBc8pDccZOd9qYytwsuCboq0vblFLwFh1jJHpgbxyEoJ5jDRvM3tQ
UHGGV+KCFHIE2762abAUl8FdvSUnJp9eYqPZlRU2lTUTWMbiYCsGLEPmYOhT2ZsZdV+y8T6TF6xT
4kbM3NYz+JRO+FSoOSDcJBzZl8ga8R/yr3oqWUDdus1Ah3LtyiWztN1y3bqht2hDcDJvo2G/16c7
n5Bug/PJsvCZREWcbHOmc6rpM4NSpn0z4COnMivH/wg3MZl8U2MI+z8KfKB3lN3qmvSvz9B+2Mk+
oARM4GPUrromA1mBiUJcyLvbWdw+8d7GvlIPsnts/ibtT8PVZGQ7KQDLQPnqLPuaA0dmE5TA4p2d
6CusewM6o0p64TZh7GPvqyLZ5+cmvrbtVQfjzwTfrq4ttsTYyilGd6wAjgd0gCX4gcx4AIarfmH3
/U5qoiT5Neizam7NuKQZjzGE1+16o9d4WtJzUPo5ZDRlGPijjOq4Odvpj8mZSKC5lQM9FScASvwt
IthftFVLM/G/1ak5l7WzwZHOjiDgPWckB+/T/CuZbOzt34SGNBFF/f8u5VpvHQSmw5cbchE34EQY
nNPLDoW+J7ylxcEj2P43ou0/NeiOg4WcT/kgLBcinxgUHhRM9HCLhdt2ryB+aAjLh75e+UmFXzyu
KTT7IRiKO8XfxDxcIyqxEadBrExJ6MRYSPQlYpdYFpSiMvWJMZi3y6OH5Dh4JsEgPVlPfozLFIQO
qJu4Vr0oGAz4P/70ndg3Nzw53Fd0w1hv1W51VWqVBFtte8Bh3RnRUrQq5hEqk972KHZgKUNERSmv
FqlIur6Ak9mgTQ4+mBkU6S3pSYOAk1B+ltk1t/5MzanHmc/I7klzNIrTTOUNnQJnKxbld/ZbFNiB
PVt/Cttd2CDCtGiLcR2im9dxDPmA+5JY60zBr3FtdwuLSBYPn44doGCsMo4OfvZzc5z6l5TBmhil
ac2XiABKxdgooQnAcHFhI0asPJc7Kx0sqONoLNjYp7/nAJ5UwFyrvjq84c5Djnyj2YD3yCCBtGLs
d+3ontnm2szYfPFS7611wD2XJuvcg51YCVUqhDl91qK3klOF0fHceRsmHfCJ+fzWem/TAwgDSUke
UU963aEgi72OLqEFUtCwbDmsEKmROnbnuyv7XPctn+iJr5xqFzr7iLvyUxPyT0ZAM9YGmMQvovbI
F0asEFF21TcYSg6bXuaDfvmiaQsdHiLUdEn8s+1DFWzH9m761Aitt3a4pKXayZOtT1UCji9e0/IA
ab8YLFLWCBsgss0dh7IuJkLx738v9wRnuWRY1c4d353hNrSkIjVrFUsBgBMKFTv7RFCxinwEdSie
S9AUwHkFPnGGyq2F1ez0u+Jv0JElBFwfYJtToaRC3oBPcB/Q8yv+rmnG9WATogCSWfYEjqaopmXi
g2G6tR6Ag8bp6pjHCrhj00QkGaw7dziGZrMbWiar1c5S3sIaod5woK3bBQ7G/cGETbp68EOCmvHw
Lq21a31PwCW1ULGABAYmid60JnzEmbeAulznt6Tdj+3fdu5ZJBvF6JfVfFKwN2mjDp/pbmOlHiqb
/JApJDQZ+RFfHVGrYKCJa9JO8ofEHb/UqZfaV7hDW6PUria2NKA9e47bpsWxptva9CSMe9vmq8CQ
c1E1wdWnVwi/BCKXwh9oHC1vTjdaJdMeI+rTHByNpl8Oib5wXEjrFzsvb8Yw7rTqHBfc47B1fIr2
FmH7f+IVmANr9r+WoN9MCad0ZlwS/wgFm/Ya+99tkS9CIluYzVWYf2prRRZCz/P5NqmL6hHP3e7d
rU4miZ3Vk9G+R99FfU3Uh5tXqyL/ZOHIjRjJcJPRbmW/G1GBiCJbg+kYcGFg0UD0TtC18O6IFT8i
ktAT+iaStIbKg3LyNupYTMH1aZeBr117K6NXKylbP+My2UzzE0JBKKPkxXvqhzF1S/EmU1GNeoEO
8E3tIkmRr6xHd37WAdDhWuGeeMOKtJlQ5RCSxXCFwYwM/RiUkMRYFF9J+zkFMjRpOBuwiUc1/oXB
5H5Wwk0FCKvcyuYPUTi0/iR3Vxgeeeg5MrTfl4BXp5fPqope4NqWITV3QO5Uu7I08jcgtAlTO6A/
FEswKWu05nWy1EMc3kQmpI2vvYYdCwwNqirhv0FCw1CBypJyyhroPS6Gm+EBImIEUc1Tu/f9FU7X
nH+7HLYIwjHp7eBoGi+9vsiC9wEL9G/kWp4Ok+sRNLu7r9jLio3hW2i5zKOuXRjI0+IQNUzlOTCW
gnUVq9Yxx1ssLii8H2oTs3yFBjVwqzorp4dP6nDAXQ2Np+AffDfZAM/GMPh8G45/N71HHkmQk3dl
QAz4rcMwktkUdgwwrUtGWOCFolljsBf7JGziPgE0V9aQXAcyTcCJxMKsapsbo8s8w68IgxMkl01z
EG0rzB9ErL6+FQM9ydzDWMLGcgsXADGEpQ3tg1+lfmVEKeKtrIrReRPpwC4qVI4fvAYD0GO1rN8t
egE812loj5l+iOiTO9CY2tLIqYT1a2knxTOuUPPIEYgJb5KwUIMHXRe30Me+uvobNnvFqe/5hJgo
m8I7/o9mA4sXfjkxyoMFS6pY28yqsNTrsMojUK9v+o0+ESZh92eDpYeig4zrIMKAG8vHhsosgJDo
saervtsbZoxvWbYs9Wr1rfd3/t4yK8lHsaDR36z8qBVPwjIHORQtVHZMGGYGX5ZVr8OWD8iBe2B3
f9oaIoODG0/h4qCTI5YCM2YwQmmc208NOqWQ8klhXqoE9wh/flqpVs5Xg36IeAIMwXZu5W4U6kqk
Itee+lCltfM57FWdMBwSUHEJMAkCH6vhHhOVHRYalnUKTlBYNBHwWrv6zjKRjYTpJqo22DDMTxGu
4prDICuwltwTy9Ht8Ze61KrFzYEtO1Z7ebN2vQ9K31e1lETm7pGP1m7yScnWEZ5FsMv43DIyHyI6
3bJCQLlItV8qLA7DTdTG2NfByGt+eiwcLe3hCaJnHOeZ63MyD2lxh+g58keIZiWjGMOYb6V5IKP1
TZcBVUViNq1ihiGOUDXwlILBJ7I/KqEDOJUQg7jTEdziQBaBeXlWsNOy5ppU8MQJQsqgYkUWPMig
XJrVI2PCO9I0KOq80ioITDFnEa+NetxBMsQ3NCORP7AmVBgZRfvNcHJndGt6Z6DOdUOxDfzSuofY
UB8BO0fcsacSKxyaCmFZ+MUXFjjDuM5AEUrvgAsD3QQ271CKh3qF8cOqwEyFv8NIVDQWcIibrFhX
JjlL5itW4V7g/cXGib/BISm2REjkFQjqqDkCqWgbdLAyS+d/M8Wti2Y1Qn5L5nHZdAGWxthRY50i
+OdQmWvVhRCGPatHTauCU8j4P+6/2uCsZcGrhY9ojuNoa4AIeERSYP8CuCM8jjn6jVOM4KG9WryI
TOYNarHOMcsuNYzI163FvVaO66mOV9RIeXDXK5ek83JVME1Po3OOMUXPkB2JdQfeBZKPen7GdlLl
A5YEQJHBkGASI9obDHfTRvR2vERGU+K5Bws8gkA9iKElV67r0v6aIxNeyJHhW2rMUGEYaOIZJ4eu
Bx+beSIwhzoTP/YyMl+CAdKj7tOwbAfE3qk8PXEpE79q6LNcSDUDsKpDqIdFEUT+Etz7T4AjlVaR
UDNkCzEkRQojBncsgBwNDPyCsbk2xlW4LeiCJgJI4Q90Ubc2/Y8ievPInunrT0ILSfhC26F+Yn5k
YkEAGUupMtKZmJnQs6eIpFLq3PZNUCy7gg8RNAsDc3ZpHGyALaIaOmofg7PDfhZ91BTcrHHbspM5
YHPkepSpRvBbBtcogi0R/+eQxuzanlY36BvI+mjT+uAPRa40mZxMpnMW8x0k2jHING22nz/olq5O
A4UBT/MG0XSMdglEN8KIH/lua2QMdhhpJAfX+T8b990GmXG1Qa8Z0NphKjC43qqJ8bnkE4iASoQ1
kvntsTPMDStKvIXUcMtRV7QvABgKE63ODHYqcI8CNmVkfE69JLkQqxdwn4+nUgmfY0YgM3oSxK6h
95ALS9j3nBd6czGwY1BKDYskVpPL9eMPQG9EHgCtWfD1Q6eDXUAWFMAyZCRxKOI9JHCyTaoAjjGx
vLcY+wc6TCyMaFVIOUU2XmDlJ4UnxCLPpZjsuFtxMUynw1doVzsoAVMfLBxoNGX/wufe05cN/Bgu
Lm0mquKSBj0oA/n15a3HmqcD5sfjiazvXLulnLGT8qXpN1IEUvU5VGCJwXbttrp/rsJjqO+d/ref
kVOPi8TpnkPbWHdJc9BinNru/0HlERSGJ1HyGLNiIvYNqg8CsWzIMZg80NHPcbeRwCqBO5gyMIUq
MAjJmGnYvHtcTdlxqPGJacPEoDNJeRFqo64hC56vaXDHegUvJOYSdoWjpOJh5wM/L34gxs+C/JZy
5cuZa5IRwYbDlhDJTfvwhFHafnnrefY4SFYhkNZQDQCjH7ysEplh7ECbmdSH0PGI8D6oyixOSTUQ
tUZDqHnvnkmDo5BuYQHaUWr40Fym0cJLO33raiCf6SW3cD/AHiPqcXYAk0ec/z9SGJC61Tiy26fK
jbitC9EyHiBPYjGPID2SAoTjp2ynldhZV/atxgTemReeyBAJh0tpeO0alh6jpTT7y9vPZziiUJHI
V1bsQ1RNW+1omfusOxfeazp/KmQN+h9TaJMrZK/q7s3zhk1EdZs6P6nzWY5PoHJ4Lnbg00ny1zqO
q8zHhemsYI6aMM3gdmuwV7NIMfFMFLUh8CoKpYdVv4vza8IgWR12RA/CSuQi4MBS+7MOfbquC3y4
8Bi2rSfYAD0zkjLI0QcM+FQ15Kq/SaQ6/yYklTIctZ1p3z01hLPyajln5mOUL8jpifg0fzxqJdKB
V0PTvLXkqkTE8UxNsw2wQM+xurKoaghRf5Fd3eX+tvI4ZExkflhf+9+KttFx40OVpJ8m1V46OD+a
cHCF1jXAnCbmgCLkXDb2tvPv8r3w8iCoTXm+9tjwHmu0ZQ7B2yvqHzYFL6oTI92QSlK9MThIsbLt
4BYvAVRvhfeBK8TMZJYgLgDzGuF+xKLWJkENibzI8U+bAWopQ+R41R6gHWIWKwgPMnEfNIGkA7oe
u1kOZoq/AwV+daPxdqX7PHJc1taH1X6hkWNtldDYQgJhxPwVLu+m0E225af0EN5EjhShpPGF7mTZ
KudMgGzUg2jtQ+/b9oNT3SAb4oPgXWApJryCjLmZ26UHCCngDjDQmHLaVBpyImPmLxayRAtCaFDY
PXyPTTkBhwu9KUDtFm1UlRXYpAtdh/Z5PE4e5CPQTbB6Hc4jEeUVhaECMgr3oqSMFWpvnW+TCDcm
PMMbePH4DkGbgR4wOHe3Wk0AR64drbwnfp/3ZZvfvBBxRMTeaoq+LRyesDLkk7Gpk0QzgmBdDD35
o8XA1AWqUqdsR62gANkij0hrZ8VcV5V0o41drgd4aAOgvDLmz7NeP0dMTZu02uBVQv364imIWzvG
+d1DcoQkK8QF/6BzZPDooeLICLURQjx1UQfHWW+dpe/V97r7pMCQOR/DvzL7lXgUS93Kwtf4DnZi
9sXpIve+ru+yckSJSsvKahZk1CJ/ec4Z8qc33UuYLaj1Ufpl7lP9HtcphRw31Pha68+mfYvsDB3f
BsrQtrNLFOQ0Kxkz+hSjTlhrKQF1B4b3QIh0P4ISiwmcINsCq6MNgLZBoQQ6SWxw7b9Bg8iYooKq
jfqhA9sVAMGAzjNZ+D8p+nmA5YPVZWvgisHMYBghRWgOFBzlrMU6fKA3egDKFhRQuCXLOQHjJHfK
lV6XV+mm45+RNo2+7So3quRuFCcsamBrDqy4gKADvy5AgMJ9gV+wLBQ0WwWyWLGlhuHeVdkWianY
IVAV8fnz/zGedcGaFGoVznTVQFrtrITUEDXgJ4xmuDTRdHjcvzJuEqS1U2mkWIwF3ng+j4HWfx1U
d+q3LbY/2E1gxTVj6n5jC9rmKWhvhCNIc02Y8TIHyeXjF+VBkuKeAdz3t/3qXrRHEa0wkvqav4xH
8BH87b+yv97v/AW7W3s4j+lleulv8ysqxu/5J3ofnv03/819m1+HZ/2P+1J+6x/gFOdl//jqruMr
z9/+puNXv+kdonBBOt63/2a8lgwfQf/AsUku+aQVgEfvcpp/i2/FR//h3uFPvRBy82f4nZ/zn/Kz
xaZm5b8Ff8ZXasRXZk7xQl6iAn/+Ri3Gb+JJ+iv7W1/VZ+xNt8MOtOzs7FP+2+26ncU/p6P5TVBS
sKg/rS8iGDbu9wyuHcp/3KfGWCmew4TwvUoAIqo7jxWaxEFZO2v6unW0JX1k2z5353SD1dvPeISz
cnbOyqcU31iG0VH98U8QKpfJOlvHKwRGS2ycdvZ+EW29O4XXKd2Di5zGjXkwdsW53NGKL4YNQXRX
YucuxUl/tp+w6dwUW2c7nYgrvKBRO1o7Z9Pvk3tyQSR5iTbNDuXLFnbLkvj5Y3YODs69ONU7GqFP
hJjLj2b1dH86dbyCN3tBGApWeVxFy2YVXzCovaQXbHu2xd46KFvkN8hTF97WOWCKue1O4VFdTft6
qS+Kp3oLIW5Tnfq1dYD0sJpW2A7s1ROcpXv0VO3jBW7JJOtBPM0v00pfJatio9Ps7tql0mwshjAz
hXeCeQMCHyBXnblUmra0lBCH2cmN+qaG36Poc8aVU6nQjvxFJSdPeHTZBGSJWtgCGGa21v0X3z4b
JriMoiwqWvLJ57N0lwht4PTMXEVVuQYamUnPdaJp108An8xpB0Rtc5SvW4+VSNGA57Or/HSwJfwI
6I/FOHPL43noBx9O9AeQiq+5C3G56FRyR7k4vH01/QD9crulnPIh6j9Rmc6QDZWOQa6zFgMKSiIl
wzaYbGJsPvHW+60M2E2cmQuXaVVh5k9j5YSrIkj/Eq9Z5cCSbQZ7YdSo3KNvkIhFis2QIXQu277k
Gj0x4160VAuRExR+ey2dYQ9XHv4BMB6Qr+8hnIZBPc5nFI7AMkeVkwKf9nXfqpyjTNrUv9Lc8jNt
vCdQ9sGezzsG71j+wI7ROdAjlBREFVUR5ck61d89e6Dvt2X0HyOKGLuDr92oVBY29CoLD+lUf2rM
W0GMRY1sh4ychvsqJKuyMT8FceGuxxVsJUHv2d2jzi3wSgcFgOnYq8CXdYZ8gcpmRC/Wbg1kVQzm
ul5hoI4upsPAw/5/whkoFbhuOdQaFydeC4suxAm9GbywtA52unTB5goo+vOP9WMYhFWlh3p6FVkl
UKeF+QefZpUCi6N275Zq/DDZ1ER38YwCILigsd9q3X02s5y0z7vbQ8QgKQywbqEaEI/qm4nHeFvk
10jVkaCl6wAFcuH8aZjGVclFM75aQDPVY1oZvvoNqaYhTPvsl6myCBaacXzhHEdIu1JoU0hrXgQh
Vh5/kg4sejgwYMZI8b/dSQp7tID/S3Nkm7+O6wI6POeE59mbCaAeg66+fwXsx1XMpKoFKs0pL0tM
jOVVNudGrcQl/DkGSUITQkdpAJ5YABK6EIuowAgtUaDEzgb26pDYQ7y1J3NVFkeW9+vov2tUSgIN
SPvjW3uP3gqMOifkt2uei2A3axjHK2Rzer/UjyrM6QAn6xIZV2TmezhSVJqK+s0lprgWNgRfyOrZ
DM7SaRWQOQyuukufjvcO80dpjrNbTrBgi+VDHBxEeII6QtdxYk2AlfP4xLvghqxI9CoTGCThtCO5
CgDs4IgmzHnwYHnrgdQB7SfCgJBZu/kTN09lpFDQwaSjnAr5TozIcxNrREa56q8JHJEHyhmXLokL
7ptxaRTFhbmVVjxEESu6YY285mnrIKRp3KeZ0RUSidY+m1q56ehC5PJVNANxMJHTwJw44ZLcpGQ3
SQik6XGC5BNsRLPOHoiYibUFEZS4P4+r0gWwXUDMQhOKqjsB3VFGgwjCZuPV1sFtlgodsdHcRUPm
0icg2Fs7Jr4ht8T89rttDbJsvjpclEhkrM8xN1AqxLtCvbQtNmL5tsaxB3ct8WvGFWtAPUI74Whb
U4PHlN7YSipnUQl6MuKiyAMsEqaM3S5Hj21Ja4yRo2uC4Qa/Xk/d25G3jWwqxWPWXluIckoO8YNW
wu3mk3HhTfvNY0YVlQXV0uV8ME3KTjc7oHZiufpopvAGPcLWBqImCE+SXEgN4LyowFomRq5De2C1
ZvUuUDYNKz14dOm7oG5mCvBSEoQH6WSGLkfuQ8mDkrNE5r7wL5jx8ZFCipKlZ7PMqeE5o2PJMKCe
lkkM7kmYWa11ZTdPl9IJUcqSXoRhuG4qr2iQ8WlS9hN0Cj17CmkVFahvdChhr+8JST0FI+7cxZqn
keL23paIPbtbkiW3OmBi4GgMNUlM7UwO2H1JXZZD3ZtwrdjN6fie+92i8mYq8DS5jW7+CVMAMBRx
pKr+yev6Sl+NNSbaoMqE0kH8LdAQ3u4Brk9ijBAq5QP+TDl3+N1CZGSgBV02d2py3lLWAarsL63/
HVNl47O/INHATzs0FCK6fnPw/FABh3r8YeemZlTrssM8LHjsH2ck6+FNi0uY+NpyjhGGks1tZwiG
INW0WnLoTc66dFyJ9GWkmGzIzxnspxwO0uDmRMnyAMPm5uUPOYJFUFjo47qNqcfwIErAg+hGZwRX
NmrFjl7SGspjj9y6Z1yGQU0zVktjzD95lIzcmjdUQenwKvuAr7rJgfN3kJFpSjhg2z71GsMoTeqU
8puJ27YM7XsIK7mc0k+X1k7sfjsViAYyIsdLBo4EuSuwcN1i4Kp1EOXcvWbURGtBDwLpsvib/pTj
gL2mPYpxoBzIScamWGdYwNGk81li/DyNP7SYKE+3stczi2EtBJ1w1rZZUCaQ2dieFZqitGIwANEx
FE/xAs5e6mB/12z1JF33AujThjE4VQEF5i9eigloIi374BB5xZi/ZC+JTV4BMRzvGWVVJz99g08O
7JwkN3EBTV+KCGZxDPSfy/VlM6I2+QnVUFxiJ925ObAZJ/eQlXLPzXBYIQPyMyuUXNyh2EFvRvdD
QEUI0ng7kARarTkY1A3O2JgcnGvtSyzKEhi/Q0tZFa85/CzvFV8kA9v8TPnLRpgZdSMqS0U5CrtT
V/UTG1HebS4MSTZki1pQS/+O882DBlOiOstsjhUeQJWd/OQr4IiPCTtMLfCu13lgbjVhRucXi6Gz
FnoAkzd6TIaysQGzuNgi3Pwi+0duca52eWgSeVAq6N/aayIFSdSsDbB+GsRQVdbG0//6Kc0ONpPl
EfGVwectGqyRLq7nhNVutPsEl6noSfgqTWo6MvTVArCa8BBfk3rYW9PVnJtVsA357jH90ycrtblF
nrtuGooktERiuO6ueug4CkHUmLlmB49OIK+JOG5hkjn+Tj5MbjwH6zDRjTlEoxCX3ETHOUbAYmBh
XsChwLGQKV1LPmK8zfz6l2RBM8J8ymJ4iW19ZVurem5PKW4I0nNTUqnqixWTrje9ZjZi4sigD073
DNY3TeueM3q7iVZPtfehgaR94iw1eh/WHihhNMmhH6rdWlaLmnTruiy3dG3esSTOJaZGDCSrGamu
MFYZiHQwcHkuzsMbiUxks8nDmvlG+TNhITtIXCMP/uSDn1zndOpiNfIYZ4H/DhEDM7XjsbUKWgqe
T/HljB6AONyViV2L8RDyxVVBuYiUB9jXt/4E7k4zomNNUzAMKPvBRDWaAuBuWUfQB9Fg9VDfkEqS
a1wxFfGDL0AroGhTxwjTzzce11EzTkvZt8wid7KTZmhTGSzaAHZljttgYMQvqdI/O7Z/Ev+6PPgC
CHitdNhl+CYAyfFxafapmP6b6axjDisN+rSfXjO4uWzowIPeX0CDe4SA+ni0MOBczSqwIKWRHD9L
12LpYl0yvEqlEiNRAZySVaAQePPKbe2QYYXeQmGq5tf7grEKI+qK+15yR81XzpynEcMAzXmUzJHJ
cNqEzDDmFHdTZu25MTJ65NQDXdDqGzhJAjTazfcSMzQZ4Sj6yUdG0QVkplX1NQuEvqfcaougGXDl
99TMVgrIFuYUKCPJYAT457pA0vmF/Zxc6opBKPq+J+A0I1TQZBTnWi+OvyWZbUM4ypwmm7orjk7d
XpGtOdt0P+nkQupXJPOefoHmFQUwt9LxChvW41XR93GuSnMI7RiG3RrfTTy2ar89dxjdpiHvY6CE
o6Vy4u7YdMiO72TjPTJSP5vurz5dSeQr8mdvxEmIY453QrTRLpt3+rwXy7//sbgAQxg8V/SWsOAG
9AAo3kzJ/+iiBb+xoCyEVsBMIqoetrjMAKyO3Xpy6HINcFIp8tK7WvJGscUHSqxgvU8Kpr9Dfq/x
Yizd+RoM74P35qfNGTZUGtBdBlcz3ZJ+Qug4knzghAxVsAeO+IXUJO659mCMSNQVEighQdB55XDo
LTDACiTKZgaAkZw4rEkFpgGJ+UuIMXK7AQ8xWQlpLNCfGBG/wzy3DCiELsCozyZFjSX8n4oBX8JN
3wxoc0JxUDOshSMHGY5ffaforvJc3YzGr8d0pfdbeXHS19rQbIwKBb/n7ti5lfbFP/nFOmR7Fz9g
PiNucrKTyUNxGK7AU8b8SjTdvPnOcHC0QAnID4rVFOsfxC/0bzMSWe1jhIlP2ElMPLaEEQYt+EwV
vRdHekzsv//aDsY9zinCDGkMFQzKgLt4OHAqfNYGaH7ZnHNMaXkSqvpF/8qUMvPeFCPadohQNNhH
3kOAaWlbEi76al71kUUwEtckCgDPG7dRMN3QEOzRKDThR4dVmV2jiyF4DOVbMv+Vb52huZg4hQAE
1fDe6mA4TbDOQVOdYCKkyzpW2msdH73ceM4mZdt6vxmRAwnsc4OKH+tNJ86P7rg2tH7jM1Aaam3v
6xEzWCi8mJIzeAQJVTg9s82Andl40upukb7qxo4HC2sEEL1FsNvAArKHHi5lsNYD5WRkzYOGJowf
4gPrxyU6BoOKXS2hMj3X9atK8epF86Xw1L/RlMBqh1UGH5UI9GOleM8sG4SwH3KPBj05WvHFGW6c
gaVyiinXshpm5mfeAvdcNMRWWKkvYyLAtea9m4oz67Gkroc2Y1k+cz5y7bFNp6U35+/aRp6Hcf4/
ns5rqZEsCcNPVBHlzS3yEhKSGkGjmwoaUHnv6+n3SyZib3Z2ZnoQqjom83dp9MbWBIMbHsP4VTVE
ghKLkscH40UWd13/VUtmQ7f6wvXeU8TjRfKQBdKUwapFPVmOCAfzz067EQGxbmbe9d52/WP9hZEs
MS8G5+c0QvgRB6qFnzEctdlPKNZJpcw/S9tbBp7y5DFakvz8c4KPFZwosbxN2/Qbm8EJFYfPjBws
gWDQxATpK+tcb3eN2R8cNT9hGpGfrXaEPXmM7e253kyyITARxJ8FfEVpPtw+wm0MeIB0kNwsy9dx
51Xo9rp1AWkV2uGh9b6H35thKfmPWWFuNI2XLFAykggkvKmkbUO2J7GH0GZPpkMZ7OX+ib1g11iM
J2uag1M+JOpOTSqi+wWyDVCoOEyoOM+Dy2oCXPTgpFofkYjLeJto4aI4Kq7QWunLb9UO14hGFMuR
wEELtwbSJiNcrb11O71ksBxm8uwmKLFUDN64ARVyFHBwqjpaXEqhFGO3jX+0Y/m7tocXCel/eOqt
j95D/tLrGHhCrAnFioLK9X0OtFOHgFwdVHhSWsBmXGsZB587b0xCpJ15ZxSngWtkAqDrIuOiRxzN
ekOvQXMZz+jrupVn0F43ISGLmAHQBCn6xukwOxNRQPqUXWH/6oZFPjJsgVrTqkjQS3R8xNpT7AJ0
AjYXKed9vKiZ/yX8J4WtK3VgwSQfOgH9ZqGqICQ4VW9pmuwj42oPqOdVNKU/WeMy2r1ahaZ19qo/
VkyZkqpLRiu5/evk6GuP9icJ079p1xH881bRkCjcJvIrJajLCx2X/3tb418P9WwzeNgPyNrT7I9W
r0gdHrGr4TNaJmZ4iDhJ1ZB4ldl8Mf0fCYDKkmaVINfwMmAX8tASYznO7dNkKzsSynuMfUP4PfKX
Fg68YZZujkAeVWZKTYSCDLo71BgnFjKf5m+gfzs81triMuvJnho7WmhyG2tKWmNaEHTBQHKDi85B
cSydrI1WEIwiw0QX4BsbmPNHGAv0heq4K01/JU0gnv9F4Q2lJ8K9Yj111S7AAp3hc5pLGj1j3obv
fcWkeDvZTvnL1MH8Tza4qHdMiDHsib+a+2WWUWr7wd+pDFGtx6chv/ncagjclmP+NneE0dUcvEkB
OCB+nfoqiufUa5gwWa6hv22kfp05LmtfOxguk6P7ZDUP7a3J0Y40MRzwg1SPwoT/bgAOWCa5bi1m
kpz02D4NrXCCfDtczv1rE3zNvrWKUkQyLXGjLLHM/MvBmlXaE/1N/xmPyiIp11YwnuKRlBAzv4z9
98yEdSi8EqaJkSwSmi5RBrRZaYmaTCfhb8LzaUVbFTnmZFxzcrTL7sn2fozpn0AGpD/Ib1GF+oJA
zi+zvITULYAZNbGfaoOCyzuhM5wbjdyCO+FJEsMxoQC1aefGGu1oCPaMbqVhHRk0q/NMXEGP5FvZ
dBGuU+gNjt8aEZm1p+qODGdH/qDRTS8fofPXAQDJom+UMLkEcQ06MbdQdNS3fhIsZ7+4AfERwYKO
c8WMQwWIt0vUA81tXzUHKWhD7hDPCNbmOa25XhEzSfsmv30mNYre4YTQroQIMQckx6++57uVvXFS
eIlwUgYnd280K+Ln7Rs1+c5BxqUR8ZpUVIl2u9DcfC0YiBeZL3lvryRXUnDUCP7Klbgj0snRI4pm
0aNEdqh/c9jHYCD/ayOtI43xMkryY04bVbU9jDVceOXvCF8YGchhnSPoV4ZBNIANzUxomz8uW8P5
DJq1D7LaAugU8XLKn60aIhJBH2XXb0QJiCavbEVVAd7ELFeedPEpx+uMQosO3wHEcow9rxRQfxHQ
DMn7nOAnCsC6gNerE8Gr7vLqDYDM5D1aYbJM8pfx2sQE3SHDUynEGwiGqXafdZL94/Q1Yd4x0lgm
4IVh+l27OeNJQESN5hkEiBgxLed/sy2n0kQ2a8vHVIgHB5jRksIgfJkJ8hl0cXzQHkQnjwaWyQEZ
gJAHJ05IYjYdqokIburakSkCMJa1CpRAA1jIxY+eI3OKe0JuMo2uwLVu6ETQr1q60FiV5soi0LLH
M+IkMY/3LlXzt9PtQGYrZ5vFANotMUhNu1EArQ2lWepo/rQAAQyPpvFIhgn7rcWYH6BZwUward3h
6a30k1/+9YgERPhsQ5Pa4CEWcYghXrUCUwazSRfSmUkdqNMlphhf+BUjaP28R9IHIAJewg8FPjXA
iTTEqerRArJIXcluX2A2Zzzs1WthkqO9SKq9lWqPW4kYruDqQJ1p3yBE8MR2uxjJCH1ZYNMnASDX
hCvrpOor9hs1ILNSDkrMD7Lt6E+ESrLy9Kve4SOmigdmxmJ8lb4eEmXVqCOZdSpQGJYPH9p/cLau
k+M7XWUd6RkJm5HUE6BSBBD1qnCqdzIxYY/ClTiVEy/bWPOwrnSgeaiM1GUYC08AyKGCFnWio0y/
kASDLgD1Y4NK8S7VOblBCgKPsgCd5DTJ7BfkZG39Y/jDc5NaGyTpa6mFLURqKfcRwiXur0Vj0ta7
zXeXxeu0djczSQb94G7kfZQcaWauAa9hA6Xi8GE7okpbxc+9W71V3sn1zz7E0ITMgHA3aJldQfRM
6c8bO0BP5b7lVoEQFaB2zldZ8KVjkUEU4lL10JhKSHkXaPiMjmT4RQ6pvv22tyZC4ojybYEn+chg
5UJml+0nKYc0KBim1uFmYGhTqWjLnrwrLyHcun8MKB6oxNuouZiev4yMcI9nW1UYmqX7qEBfUgWd
GliqpuuHIGJ6CMkqmn7Qa8oTQpDmAAQTXQNzH9MKUifc5rym0b0AzHu2ROqiUGDnNzgyqY6ybiO9
vgniZN+6jjy/3w6YrIVVZhAMXZxkgYmSrUJuooDdCwNRH+MKU6UzMiCLwAYqmLlW8b4d9emDPO0q
crn3HrZHpYDGV2e2l2UsB1zWPiVMg1iDDsRnNo12rEOUQYXoyPihGCCzvl0088xXImNvTrayOoQ2
g5vSAqrYrFimyQ9IjrgEIh9Vt3aXRY44szFumfaBNOe3x4v3AjL9loqgVINO3EERr4fY2EVz8V6a
24SQRI1egNkcGXLIWwOQReNPG0jV246f/l9B82z6099tXEd/UtNY++50tlTqOJU1AOkB4VPOdzy7
KCU3fIWuN/BzcwlqOmEv2iLH5fQn8s17QCCfDmWcMsAOf6fFO+2PHjM1dDxdGubnRH+AUdXDQ0Bn
pMQIotTQxcIMRQVajLaHRmn68Ag9HuDz/XxgYKC3jJBBZszcmf7U7QWsAPh4w5wVKq4AOVbr/8mG
cDViiVb68bMCQS2HcC1RkULOCrTSFtS0RslRQfIT75k0kp3UeQb5UWeb3MxiKF4CEEy3A19GLJVz
ezsUEcy+gFTiIxtJ/Y/I+aH8xOKJbgMMNiHN2IgQ15oKSBfzE979Fl9pexSOswQoROoCii5xkeDS
bqWsuCNkrfE47ZDxAejUMqbXGrvR7p6CmVB/xPr6PZ3S1ewHf0ojfG5KfLPFw+X7+7H6XLXzQpmy
85jBHKCO1Muz7kL+7g3D+5AqbtLdF4T1xx5HKUf7Ro72kavDorzt4h+ybhlyfbfxp9d9vpb6BQh9
0eFMtYlz1eqtjgp6ALJzh2ozOj8lIA3rvI2JuC7tLRLnyFkFQUce7p1oKM4hrtMAnMnWF7Am68j/
7CLzKYrjs6D8XvYou1ul0UqXTIu3Plw0UIwYi6otqaxIGolergj0xG3aWM8t2gFnX6G1J5oJ9fW8
RK23bWkmwjaDXnxt4i9KvDl31w2Ii0asj4XwBIB3LDG5SlHeSAEgah+L5KGOwSZFVRw7rEFUaNgt
ycUo3OlScSA5nJYu0B+XsM3i8xPWD/ei01eiNeUancrsbMVfQHmO+xbAAKKAVVYIfL75lHxoDnpw
4xaUBFSHDOhLjk6p42jSHxXBCoNyJ72eNxN6+Q63Cmj+TNA+8xWdAXFTRlolHJrLp1ZMiAotHGHU
8n7SvduueXY5C4HcaJj4CSNtNLH3k0sq6K7VHoJysRNkqoC8GmYfGCcX727fTNsKLQ7cUzmHnDFE
mZGPYLvbICt3o+tvbAwquEWc/CjYOS19RUebUjbO46F3frQB9rBgMiDfXrQKIbXd0PPFHjobbYih
GeYnwSb9al7R7UrNJX+mleBHJjLw29CvI8Vy/09GNtONx0C9MwXBkbH0Z8paqXCljuBE5GXF881m
I9XtYYqcj4CVAG0rjWPPfSPVfA8AUwUd1ctfIRTSYn4C0SLl59d1MezT+sdFtO3prybpnQ3QdpTc
uIVMvQFYSpbUeJK8aVhvIcNlBvRj7sUL1WPM3aP73MzwZ1Lcc1VAg3qpuXVILFNfFTisHsO3FLz1
v5FqgwrOyjbwnPgw4XQoKocR+xcUyMy44IRfrgFyT/x8m1bK1lc74BLkwf0/yHIp+1pYid+e/S0o
qVCokaVUl/+W/kXTW2yY7kYooI5FztwGKeYN2BoPiczPc1+epVqQvooADNq/3xxNX39m9NpXQP2i
6SQsoMEa4oZ/xfwgjpqxi9bU/rQjgPBykqHXHyIqXnCfnovnN4LaOBoU/0q/x3YAAEA6RXUz3AsY
D+NckOok1tn1r3KqdVaD/6JeihhUlhA1Csdo+aPaA9HrzzNEGQKfESaVU89DYqdFpKdJIyO0Hrl2
bYfljLfBFxZSIU4I0KsvrQG+RPFG1R2Z9s6g6JsSnSeEEZ2NCylBmhywLLJNwOFCuyTcEnQAFJLx
H0N0rOA0HxqDQKD7cd7MAxJ9ZRPnDIWlUwpuCpeq1PE6Xwl6usVJM9x6N14iiBEZAznC8jo4XPhV
GrqbjAIvZcgt+9Meyqufn0Zg2gltPw9QHppdPnJieXK6D49JX0gByNm7o2blI0biiwK12Kd82aHx
thr61WSK1jKKKniozi0zDkP6JeRwodYiCZrHH1mOSkHJbCI9xCxIsCovDVkipPEtg8lLWOTM42Mi
hvRWRwvTWDTwYHgNXE053ITfD7juGPiQXTQCSLgBC2rYtpIZypsqJmlRCbmmri77TRveGkJiGT82
IL7ylFs5A5+T6bIaQTIY/0R7lyDeqOTCeJaSCvAtS37idk/9wEKaIePGo+enn4FP98j9wtdL0Zly
OpIky6U1xRRfBRwsY8DxU5cZGTgyLl47cAE6TGgrRjo/aG4L29Rc7ZwOcUCAMa4hI5ITJoGsnzoW
SvQ55TgCmnsTueTxA+IC0AiZbIYnmwtlipKnqwKY5NJd8Dvy3WwEEkAJnyXYYMnLJxOQS4lh4OpF
1rEgNshoQrgUY/hpiqtscsn47ltMX/DOMlUKf7YcaQqlp+VaZ53QagYGSpK37CbdX0oKYo5R1FCT
PYcuGDyrgt02xMGygPn2XgP1zhUUHJtgfPJ4NlqHakaHPPI2ZMNWaPI5jFohOsol0zpMrEhUURQN
UxATV5y/Wcq585DEOZy3L8KZg5MuFYjDmRfjB4eEIjh3f5zEfIrPwqBj5pqBswOmUhBjF7x5GLWU
/o1ZqRBfDF/EbCuFE24Spe1XAQ08Y3poGBqdCboARqZP4OKmGTbwGdyDRkzAF88blwlJYgGIPPwV
D5F/VQqB57540xfp29UjDa9iC4KsFoaqygk2eQ+Q8E7BtBZNlIuYR3fepMXQGPlsqeZuNNjvtN+S
v07+qeskCztTV16QPI/6jhQhtFYByY9zj0CTUgVddIwFtgvjdYdm2Z0HptlfOLfldUJAavRaogUK
cf47zl+S7+g7uWUDwkfL2blaDAYcnAWJ8vFJnstk6KcyUUmbuRApzP9KGGs7+EzH0VaYvV1CAdTR
PrceiBsc7mih6OTi0jmaKxZ6d2897ZnjhZfIDsutfNuUk4iieINtmy8caZ8xeqO+5U+pHt0u30hj
y4Om08EnkXqGvZdixraZwWjES9WCralbjhEin6DswTGiH41o0ymGmqK6Yfpqiez2ETYnqTGbYJc3
79ivugydp3mRUp8fGZSiaCaZ4p4jNnD2vvHMehcXw9BzBzLdHfMV7gJHTp3sYUQ4mVGFew/PTBfO
yKvmw7lA04kSpGrWRnPrAvPYtbgLNiygmrk9ColY9sySyT+JjpBvZ3Kdqs5ZTpQQVSzKLpPdCUta
KgZCfbx6pCChXLdISgg54UimNnJno0yiYRCBCI8EY05Uc9Hyy5VcRyMtPvh2MmbolDalsrQZbwe4
ixZt76nxVbZ7/2isaFNmwNSMC0EBjkwKpb9PGTib/UllOKxujfJPLeSqnNEMgUImc0VR5uergVsl
gPNHnM9lFjGAEitvjcexAjCU6wfpD7qQHnqNckWqLj6FplJFqNVzWfN3HLgM3EOQ+IYejDphJMtS
1Hi8Fkg+Sjg+CT2k1DlB0DLbgzhd7gQhYv2qe5bWjGY5QzIhAg7BXkZztyOdp9BhGPa/glqBF21i
YiBKzTHZmsQOVEd+L0lX5gu6YbPvUPzwgHtzI1AgD1dOs9naT+gEeGc9OoLUpMoAOZHbhrrZ7Xch
HG2ezGueorljSsd2htQXkLCDBAuj+lWag2ZKl6XB5gCCAPNAmzKfFNg80RPQ4rb2pVMizj1zKegN
llXS0mQ+aYq2quHoDXmzFMGzxTGu36U+bjNtQXNqjxl1ILhsu5h9I12wIwg9YJ4vV6wB0EdcpMMw
y4KZtQHwONqFmqD6wNQXzfCwNX0jEBKyhBGnouObqxRJvqx40WXC7Q/kVcwhok/13mLxnjYIWXT8
maKKMTGgZOwWvDNcVgm0Lw0Sx7iGS1wgPP6vg2z8GRo4FZcBe7nHRF7OGyazDeljAIHsgDuarc8E
d8LQM1IAqU1kf+eoaHL9Dd2gCnbZXHw6ETk5OFfjin5bUJ2KfA2mdHObWp177CnKqiwlBHeFwkfU
YDrZwbOxEEufIkHtmD1QFbvcIkF+m5F8tPEXz57DUwo5QMQugRTUMYdc5UDBLyQQGeBBPKBIAShD
rOLcU0jdWM4aPj3pXLqtzz6DrYGQAVQW7t5ksrpQv/IKhAg1zD9QobmFw1jGTXDIMRdeCpOFR30g
ZjIQ4+JshGuFWbtyZKfg5WCzJODOHAoKT0ijmgC8EBRLLlc/fed1yOc67OsOrSnCEVGDNe2lrG9p
icYIzWqMlVX+y075yApJIb0XxPAiIONH1YQUiPBZ9CgKgy3w4JJB56JxSVR1WdsIKgAtwj15kU3A
lxmw1eOv5BZxrGrpwACOmnc1c564U6whYOm/mAAMGC/1gd49YzJdRq56ImRPC3ZJslMC8dwxloU4
Mw7FzFybPN/BLhaNVx7EWEvs2wbnNNjAf5SAlg/YcX8CZasRtCmTaGJ2byTtH1xRiq6qS7I9nbSJ
LJunpXt4M+VMBzHiHnaNPxMZMp37T1PeuTppgG1qOIPEhmJcV+r4TrRDBhKmRdtJ4Yj/HjixQlY+
K45vLy08EeJU4tIxm96toR5VsvAI2iaESfLWIYAhlo7lAC835sx/sZGa/mPa0wKs+VeQlYh6wfwR
8D1jq1FVDxOhLiQBIMZQtCrjREOpA82IeS0o1ywxRMsiVLEca8OaQ5wgy7gcjlKQ8nc9ggml32F4
RgGNEMfMSb7PMNstqC1zgnlz6FwKIZIpiDeVXe+24a6DIdIhB5hqmD0Sij5MnhntNkCqyJ+4IK5o
pnPB7emysIrqarbVYti1XIwEME97R/mZ3eR3QzXA8ymV1ESQPIsErhca4MlSri0Q7UBWLfYHPF8R
+TUogRR8/T0mBlHWs24tbpghP+Ujs2Cyq82JnVKe8zm/YSDJD9PllyKpN+i/fOabvFfk280x+RT4
0+I3+tWOWBe4+BUfHTTHgrKpUJYWj1g0nHLWwbsgTZdHK589zGCSSJBmCK/hWBAxBa+yI8IEf2gq
cWE4dbiuS/AmEcCh7H+i1GEnmrRlAtxTjbjnKqacJhfJxjyR/7E9Twazc7chGEucY4nlQG0h9vjV
AOG5kqga6Ye4R81oJbLwWAbrIFF0u6+UjU+VI4IqNFR0d3QCXHe0zwL0gwjQZAGACLzkxK9llmyU
2t/Jhe+7W3odbRif/XM70ZkH9aejN7uCRiv3XpPYWimkBc2dwwA656kExqUvpb6SmiXre6INVWh6
cwvlE/IH2jo6RzkyA8JwO1mqA3+SNGd3W3vJvxnSGSSAkn0eHca8TbCpCHe5YNc+s0D7BOLBIwSl
UHuaJpoevIs6enjfyuigm3XrsR3M2zT0+wAbZq8w6YZZO8uZbVxCQyCfaptu1xj1SeixDmweCle/
SZOvDhyQooHjoEhc6uDhbxFXTKRTn9GFjwNpcnMO/R1s68Reu2t8acfOzh7EpfzIypGrKVCHY2zT
flWuwf2Y5osx7v+parj1EmdjADaxKskPo7TJ6Y7hUDNpHG0feCBUpc2qFczJ+idnAGNNluAQekZI
3ny0QGADXpSo9dRiJvstJmz6JOpCD1BMUBADTXRKyJOpwGy4zUEAO9k/VJCb0vmYh3QbhF9ViSKg
mqVvkLYYGw5xTjgaebUc1DZrWopztTRNRGwwwek+Ce7dSFo35vIIPAmt+4s1tJ9DkABpjswLu3FH
0apyB1Daow9VuvEjo8/OWwpKjli5PEcuaK91GW8CGgUMhayedcxiZBodgPeYPrSiPfXoAVmjSF7+
ctBw0TscYTE6nIrF0VEcDZ62lkfhitE2MpdGvyqoQMzJxZAGldAF7boN7UtQ4VZITJmrvLas/tVk
OJeVd2cCR3bUxAIhNVYLeolMN06ZZHq20c63JnUBp7w0lrwLKThAB800eqf6rpEl8imeFy8jrf+O
rWDZuTbBCPFT6zKgDJUE4R2+z4Bq+n0uvPQqIuWsN59xyh7YdBg9Jqs7tQOcCD9lUJyD1NoCxdqG
v89tjC8tq2Himu1OSQ7ACSsEuQFuB/n1lWhX4HYoarDocNu2xyIhvgNxv8Zz7W/iJRjwSOQpUcB1
+rcjWorQarTADC0a3VWYT2fP/3C5PezpQxCh3usAWQ1CMpnF14VA6igriXdvmKHzSoUfu3+0aasd
mI6j9ZvCN3ZBpxDBpv4bq3iVwZA5NH3DQPg6/3rak9qdFfFz7rCb+qPJRCaPZcSItQLbdXb5hSgw
1GHLAdNQmXYAimea+4RqyHHRzgSQjvVGyIaMJZN1fBfVR6r2mQQX0ctBzZBOW78Q/q/Vd4OTgbaV
8bgEdbgapl4C1JL4qRuoLcUsU3z62QOxOhcDfyuFiUGpkEGRhVBQY30IOi6/pKCNQSAYdx/CnPlK
FaMr/NRUxnOZj4LBGtWwTgJ8fe1/PUVBIUPdrDJ0jIuxK+A6woNgjb+HH3faqC2oYgQloLkW5BKM
Sro9+k90eN2cYrCtKJYYeBb7jNMMGJbD5EwAEMF9idwm7QRHezQGT4VzlsNTuCa9ZNoOL830m81A
PSFok63EW7sYnny4t1TE7vUrTUZdQYAzvd6GxSAtt1It9NjEluFNplgxEUY1oIeNjuPt+HsGGJeR
8BmHPgEITYG8RswL5txygPCmSuce8QjAj8IOrgbmWyUVzBXwx4x3/rQ27IR5pWczbE8WtAbwRhx/
JlN2iFJUwy6pdc0xdNB60VLH8JZAY9zISDS4gsBRKhx1xXAxra9BnMrVjc6mJ/nAxWMQl+GeDUDN
3MCrAx8JsNakVyEDpOvm0kKXblkueqWN7JYkdUnkJi5FRv8wmAycvFh7Tn6xCD1Bhqw2mxac2MNl
buQimf/sRLPERV8gKsbO0b85WHTQWEjD01JhUDrl4DdclNMQ8He4/LMrrZIaA2DrPVJQxibHF6wb
1x6go+CYLIv+n/yVPS89rcBPJu4DKRYS7s6GO5DNCmFWh7dOghzIleFKykbrKqRIlyRb4ao4e+04
XbalQXQHzyEw36iV3jzNX7XOnkfG8alOyDnhBGdzP+nM6gWBmH6EkpTeeGSEwUjCr2t1C137LKIP
ETmHDS4lKOUUR7d21kssbWAqvIuoAnbBYIvfn+5TCkk2bdh6a9YCC1cJv6jxw/gq5W7BxKTGI7tL
/e5NDPkZ+YoMoWQSR74MODd/8QdvSUsXIBOR5kB81dwu/M7EiUGzEzBNM2oC6bgcUrIyLTdZTWay
FhDfoWKk8BBWsJdqCuTJsKYX6ct4IXQgi0A7S+fbFO3SJQpxcN8KZO3AEEtIiIVoHEKKIOCGgckO
8t9rMXPBOVfK4l1jKHwPBTVTWo2px41qPPUqXHozLHU8gXydBpDMupfV3ldx9gNnLww/eDMBcDsS
SG0lvymuDnNMOBTOO35NTQOgKtQd5U9fkcal7preIVhLRw1F5isj0clEv8oZiNbZBteQInSiVrPT
btPM4UYXOZnzJjigkaq4CICCWb8RLY+KSkM63eBt4nXC/HSgZGN1RI5N1xnkMkfZX0987wjpYwMR
12PtpN4V7Bn0z5pvCtsgRuTA1evcmDHp9R8COkhN0UYni2hjoeJd/c4I2EU+gZjwqGRpqY27FkR2
aF46gv5pEGGShGUlNQPil5PfxZ4EctKDMRTEVfncPyMpeX43XYw2ehb0UwBg6tu4LaSnFVE2k4lF
aUfljo6KyxYNf4mLUGoFtmGmzM8iyfGbew6HIoFL9JgZtTNHU0DvjuhIm+W+iz4Qf9Oj/jLslCrp
uAEclxpGG/oXg5Qgj1pBZdor2KnOsw2aR8o/qQcdLuyrDqu1bH8ac50XSBkt7WSs5cgVGSCKkG7C
F0uDYCNzjCjz5NvIVaIn3Tahp1aQMuiBtzPGb5uLC+sv8DnlW2Yz6KT8TuJeCmhB2OR3apGhCuze
Ez+tOntmdb4wFIqiwE+2RgFCEBFsnjxPdfN3cujOe3JYSnc8DOoFOH8i2Jzn3Wbj34IdZQ7DqrBO
EYvY4rgHTEyVTU+5W1rguvDngJdiEe1wejykU2Q3innCMS+0dRhOopE5faxuviPP4jQjZAU86dKX
Nie/HADVg6sQQMy4iehjbCZuINIVKEfi8SE8HSWjP1yc4CRPdkAgzuuJWdu5chN5fwzwCKiDzkj6
HFngZBD52sVCl2aBq4dc+QFX/m9uldoviS4RnEPWlEcx6p/afsDSQAA6IxArPUTxUht/hNzkCWvY
dVkfAgRSQTLreWMb3zbO4pJFKGcI43MEwGodCj7yeaQ+IjtEGPCeacwcauwdKCrwQHNghmRwd3Br
5taOhoCdlg4/CJ0BevH39yT747Olzx00svCdaPfLNXBhWlN70oN0UabRhXur4XxFx8ZhqiYFemn9
peTQH1mwTuI9Sf3INS0rrJ6iU45fXzoeaAMBydhWEf8mpRzMgzv2pgWLSZozQ+p9ldlh4JT8igmV
k+wGvoCQuUGqM3/XeaU0r/BY+K7xJFq0GV+NZo+IEdxzQnVZuQq020nHZlNQmwcATCLicYhgBkn5
+XUm0+7UHp0N77j3bxydDfFhmDBaFfWqQc6nGb/nvYGRkD4RfIECzWc95RSCLMKbOEGNKN/NSMVW
whP4MS1x+JOHjNCCmoh+BGIQj5F8YPfpVqhu4NsplfH70PbWPD3d8LENYQGh8q/jfwI90XULTkCS
SNjXx5G8aCJjeSciDxFo1/iRxrXs3wrzEU/8Sb1f04mXgbUKaT8y9jSEQu9hd7WKq8WaS8xPX3Lw
L214bLdpNq/lrs2P43QXrzSp1PeYCoPhYSWawDkikoL7GAu50RWfgiCyI6T5RrZtg8qRs6fcBFqO
BsaI4QDx6rXDLvC9EUh2drZzPV9ZUpgbwYdne9fz/YhIkeWlqs6SXsfqUQIllwGEJE18pgf6/PA3
QUUNJBaZN2xY1GhLS1y0QivRClOPEM/WA1//R00ToWoyTac7CRgjt4eL6FKAtULRzihZRNdE7S38
I2jSYPhPQl3DYlvVwyFarKSUTg9D/cacCNDJAAReUoUACeJ/OUwJSIuYZmnOVSRzyD8Y/UBi9QpM
pSbLl0/w7Zsy3/WIxpC7RyiiAnyoRoYp1vrGjY6cr1y/YQQ2rklO3V7qHQQHEZcOXFxBx6jrmMDH
p5gzKeYyEyaxhdCQ7sDin7E2c2xi8D+OnW1AFSxuWB7m748XnKk0Nm64if8Lj6HBg6Y6pGADFUkT
HYFelEmury/Z7nQHRIfmaVcuKu2In6OJkmejqA/+RBz5cEyw3irZztF3qRgcmu1EieP+yDmSgRQz
EXfp4wcSmtLD2VOhD2JdhKTrUwsxr5MhPcpS1I8GziqlyXaCP2YlaD05oxmQg0fBCt5Yc+Sxarjg
BXhrM3crNwm+g19+kW9K1SyOBMZmMwmCVxYzEUnxN+TqCBXGN9HH4A/l7kCVY4/z3uEPCXrpgcyE
/8GvFRcwHq4pr/f0QmmlrptOv6sGTAsnwTSS+QTIIgWarmonpZPEglKHXqF57Imu1gkcLIIDt+xK
sG7qIo5/0d+0w8Npz2WSbAqCnbhohCiR9eDy2zLyrfQDOWhGsgKie0Q4Ruu3KIQjIEdEiYAd8b7t
qw17i5qTgllFztgb+GWjHWORdsKY25O+pq0hGFpMybAgwGiCh/KrCWwm0uWp3jJJAJnbKyMHcFLg
X+sQjTYQjr8XHq7ujEwWwFWARp1t37wI4gcMNiETEGMnBJz0QqLLjhkIwkNBhwvTZo7Nsg2t9867
VKgU3O5AuSQPmCQ3EGYKtoQ5gAmnBbtYwGUHO3Cd59/EHjPgfmNyvQF0NiN6T8oFZmkhKKTzo+Eh
9ZcdnMHazSEXMB/JP4q64EylUpGNlLER/XgTkBjSvNl8JHAQ7TpO205Gqkomq68OKyfSiIa5TJjO
wZG9cN6aoB9ciSUBJPKKakvdqERi8Ax5aYOBNIoBdfJUPXYqaTYpZcXtA1MunU3W81SThxT1KUeh
UZsfokkBki0stPeu8SN0DS8vfWCoDfnzjBvgSdo/UN/SRBms5xukgMhkfiEZ/wMPNB9+c8fuN8W4
lmcBrSZVNxe4J4dcc7OYnkidaiGCrf1zEr1V4SMDAwHTBE40gZ4p06yC+LXo4RLvONZvY1sfFWpQ
T78LdZKMZwHOp8lktvhbrDEPA9yPUSchK6X7lcEyAB024Afe2a1/RGuSzEdXDbZmGx8q8BneOStL
obEnf2PtskfJQxmTs98oayWwn/HpMRSekQ63fi6/Mv/h+FSLkGYwala+mZufATxW8Z4LcYiGD8Hg
EEy1+Eqb2mX45oc/W1vhIzTmoMYoL4m8tIhrhH+STa/ho+wBA0S/vMxExAs4Xo/h9vdS0B5OfJqo
0pKGF3qT6/K31TP3/B0PeRE4KIaxEok3lSzZg4pArEIRKCbZAchx/rAdyK6FKFLSh/zMBldCP6Ir
I2BOE3pSLhdWU0KFtjGsizzQ3tIXWWdtCdK7MLaQKMsjpc4Eai0V3RirC5yopAuSfckwLuLESrx2
/Dcu67cKs4WPNzQ1nuPxN9EC4FGzulWSEmjJtd0TDyL9e8VMJXJmPcqt0cEhsJoYBSvXiBTbSskA
FO8me5UTwBLaxkxfuG3XTb0x1HsBvOO8SfyIWrzpEym9AAxUT2jMda5fTvdaeQ0t5ZO+r4YQUKAo
DSJuSXR9QuCc4yMyjY3SrEruK14HHlc9JS2U85T7Vm2uwjt4Q71FlSyMb6pFS03RIBL/pLH6RxRC
oOvBTTr9//JkoDXsF3jRCmlUPLfi3IeIVMwQFRHqeA3BQ7sH4PQocxQwEgpyQWXlVpZ/5HUBi4k+
SN+EbbrsKhL+0O9Y9w5KKOvfpG3LKBRT/4UASsTZROTj//2U/ku032Lzp37rddgiblghZQzqbRvk
30ZUGsltLbSD7PbeCYR7CDwmOU/kUAIIg+aX3F1yzBEJYnMOIOUYQ6x09HMENW/kKhKqXbid+KQp
h5JpIk1VvPelL2kgNlJFiws8UbFY5etazw5lv5f3R93GIDMwHROuR7CsWR2ZtnNBayowC7u9dod1
rGEuB2oRI4g5YLtK8FCyrDLU0J0GhqmTf+XgdGvXPXkkwr6NeXDwQR57uJiu/5RzQXrCGgG903YU
q090ieG3FTHn2AQcf678NQ9Uqj4ulq764zqvaajuGABFXCVNHf8FnQBdleRh1cm8kQpPyDnSQEsq
bWSPWVS+yDsndUsMFTXPTFhYfqZbX3jK0kMrJZN7hvCqED7s1Bx13DkTivDkh/KW5Ru05pWQSEwV
9ZpDWze914K8WMJPBIiS9lIFxOfoR4ehOWfUbxYE3K84SQEhsI/G2O+85MNj8EXBF0YTIqoJUTrC
AyoqJpxmCViUgbpUtBkWU0+odRKXzRIAMpE/CRru+TO6RIAtlnwa3AceIsLpqLtEHG7cx3JViwBQ
7scUTgDewebIpTSX+xeUC4cpOWO/cgLOUS1470mHd02NrKaJjEl9CUCnxtOZ6qM3LyTmCdPs9s8F
l6oNKJaZSPv/x9J5LLeuHWv4iVCFHKZizqTy1gSliJwznt5f02d4fW1tiQTW6v6j3n4KNBo0iBU+
hcuWQF5RoZfzkQ9VMgsoWxiM6s0gwUEGb4Zk6EtGx0YwWVIBOCnGmmjbjI/DK9tfUrY5EL4xbrlk
yOXxq6Gf5O2BxxMxRMBDrJXmAUSz8Z85/5R0uCLhACXQgv5FhgT2LEFdBiKxMBysZaBgEOxsYz3/
KAr67grS3/qUL14oQUEwNNIqiuKNV1yHDCgYFtlyZCHm/2f70XvIHiTUTFeAvignBe4WLlWUsjwp
25BO4AaBeteCG/FLk6hDdLfB7JQH1aaG46ohKG1OaBtAQog2jEXIUuOVkF6Y/EIK5GIgG6uCBe/D
i6gBLdV55ETsGYsE7+E3i9MPblXEesXkX2QF0zh7nXuMlQcf16f6qjLoTDhF7byasfiJJUQwUsm9
ctvqCpEixFd0N0drB88a77BeBViNf8MBiQWzldMIYSrH610IHGf7sc7WEXLWQW1vhkn8lzeQ3QHm
WG86yIOqJuT/ZvPYuaRI9P6jfGgCFORCV6Uzk5C/9IHdm5aWRw+uk8EpJBshy4YlJjSM3yj2AW9Q
ZyFwVZYGF6GcZsxnYuohsUAmeIOjRy24XvI/EFM5KQYEQ2L0xk+2VADJraLHwBxgndwgnwwCU15V
BBCcs4KfRM4z8wYBaYCj7JyEYLPVVg6x4Ay/cuoYOWc0+0HN0G+OW90ujoWdHeRd4ZyV2Vx2gDRp
/lXsHd5Ajgh27AglURXTQsoVnr90qLvovFyDogjwJGksnAQRzAqHLCALKjP+bqZ+Qgg8NVuJEoMg
CqXiGUnf/yPw+B9bdBjEAImQlkzChDBx9CAgBBAQ8ZJr9pdR6ZbeaQaPlEP57t0LbNob44McYjNA
GNNOENHLY1iALeiHgpUBhigCBJDiAL6+zpI1H4MMO+S077ygQMcCqEO8nnrHfpVC2TdqfhJ9cPBQ
UWDraUQYKO4ua81bAGTa5+9pcCypC7DLx2rcVh9VQ304PH6kqUuw6KWhpSjIbxoXct7wMKrcwV2p
rgWuEjhEHevtQMh+YT+rTXCNmLnb8UsOKY3Troy/6uGkWwS40I3ebCQGKdDRTomnR2wsHH8wmDpa
VUj1ig5ONYiXxgjY+sLgoFQXG4lXU766QbVWt3qFArLdFxpq9i1PEvfAhOWUGSVCZMG+ZQdECjXd
qlVoAa/n5FSI84nTJBjMs+tG7IbcPLQGLlUe+Lhqvi1dFrYqe3bC/lwTrzvqwdmmo8muQap+LYzm
eYqJbdL4TxMJTUewvibioXe2poViQA9vMmpyYddt/ZRgLanISzP1hxx2klKz6UVuSJMxb7R5wLNw
XVc75oaRB52cKv0GTb+wde/BAbZ2yvI30KsDv8ASmR2VYI8uCNv9kShW/J336858KXPkvyzZoqhg
J6ech+sR7nJGDJeTrR59sR3wibqTeR5YZWUgFYV5HXC0UCUe5/klccZl8k+N0Mb5ZETscmjikgkx
bgb2cwbl8TtsoXTqYiE7qjyigp4pbUczXroV0pZ/xPfKnVzULS4UmCuTz0v0cxkcQ8EBoqVgPdqN
V8KtCSZkSp9ww3CjFe7v0OWHmasomt+1Lo8e1B81MQ+qca0ova9ze6V67k5U6RotBAI5aapY53Am
32dhyjLiD5l/5RRG/sNmz6QjUSXojUBxP3GHRiljBG1NIo9qLAJAsX7wUXAHoBVB9AYnFwT36VWO
96TtN52nr4wIyxPURJYpD+pELFWBCqoETuq2g//C6iH0Btk/NH1/9mP0X24iAYwtQAe7SpDUWwZQ
lj+jYrAJz3xxAhD5AHNqT90Tg1y5EeGaGhMXVywb+9QWv7j6HH5AZRH6Zo/5C7Ejd00AIColPZJM
MhfpplQ7wCQYLlWE33dKxrg5CilpzU2n20L1lCc5npQJ6LPsvafKdPuHyIpXoqNBFRTKig+85oCU
sNwT3kD4OjSuXsvHA3eqNfoHKjbROAJ/ijXC8j9SJmjiyHnmerdHQKS7P3IQNo13FDBGkCpOtxHc
PdAJgWemtrFYkN7PjmmX9YUjjKeyoKarDYiH4BPVUR4w3olgxYg9XC20dOd4b1HQvPIrJkQoBH/b
0SQl3OqvLOBwYgP2jTy8yRs148VO0QayeUSg8S7nu0TTWNpP4K+ixHyOAV3GlmYPHVZZWzg2WkCE
LtOHaqZ7OE2xfpl8LJXQIAR9xa8kJ7zG+p+m6es+S55LR18lbyDOwOCG9wR86ROvwEoiZ59FtvWD
x2MVZd0qBe4GwzHQNUmgNBeyvB3ISBjCbASJhFHt0qqhwObdsqONQy5Y8sz9KwPjwM531+ZsYifk
IVUePVCpEDjXS6eTRJ+arOgNCEJNkSgP3eCWu4q4S+7XzMbj8Z7ixchZ6vNRigloqufSKXJn1Umt
QxG/QTkeNCU5x4WGsqn3mf+cazf0udh00frySKAsnSCb8ugoqRUijOPak2UFfjbHviGbhJz23GNm
UBJkZCxEMcxIzqUY+NFeVbYhR5wsy3VoU9LNpQFz5r/ASlG78UvLsBCTQU3ixPSC+6Kzyi1P353e
CTwkk/NLjeFTjJwODJX8II1ZzrVwMaibYaq2QAcorOb8sQAnQ86mgwULxloRHS7wY+NoDOQFwTHu
TcCwPMyeDL5fk0hQ0TSS1M+4R94+w1alYLGSuQYNiGxc5R8nekWYIQDG4FobJjdgViH2Etu7ysWl
XAsCQlScjbysmjyznDosgorgn82ZCfNolMZWRmsZuGSTFsIREZp8jIJvdSY4M2BQMveQTtJu0H4y
qWWWv6DSnWWGtYs5do4OwYDfR9tb9q8wfhIfOKNbkSfcQXdK5JDMVRHHRzPQa8IJm03VXoRuJqxk
hxVTjAaMv/L7s/RI1CZ4n3yzIdO+Q0DQ3a/Jgc4zJIuUoNtEry4gf4iignS9pMQQzX53GpVfNSZ6
hcOt7rRX1Ddr8Xy7Y7IOmHLlOoIEo/nyLUlskjoAj0esW71HyET1DM0pSJWQzYxiojxYBR0hwH+2
ab8j6RO8m18BLIFYKA+SeeiJk5je1W5E6PMhxLYwm6r/HNISwqwTgUiLxH8kIcKD/mQgoZr87FV8
lXzaQKI0cgYrNqJQEIlio7P1oljgnBGstesY9u3LaFNLYp1gjhsH4pduJThCrpUEAAVVuEB6qGsU
UBv4WRmeWJ+x6KmGBgbvi7zfpQfQyZ7Yo9UCY6Eo99WTzcbfkR8qzgXF/MOhMFv7DtJX1FPA+kJI
yvqHTwmZKMXEiPdtGpZAmH3sSj2ddyexs/1fPu/SewdPy5vU8Yl6cAuUQOTWJbPeRNjHicVmJXMU
XMjIKD0MtayHlM0eIFdYLY3G3wk/puFYjfpq1+Ex4svoNDRzgOUwlZTLz0DuM+cIlAp/LhIDCY1T
9fKfvBmdYy6xvXJacLGG/HUKGlR8H6WVflv2dMPELuizqf7Qgko+CfoZbmmeBzjMOiAym4/ct7DO
b5qp3wnsIg97lYa7ak7Wqu4QmTlsFI5Zsa2MFOyELO3UaGyjIF0lWbdVeNUN0Nn6FJg5wRmrNtSQ
T/H29bC1mDp3SpfIpPdl1fqH26SXqrE1sAp2abxb/G3GSXySzIq8AS6qJ8UYt/U4QA6yXfFGmqJe
secNUQiGRhu47P9teXF7XPBEcpWx9TbZ4VLgbfnuO1yill2+xPm8Jif8IGc9JdrCJzTGTVIFJlXf
c3zIJNXyVwdJ8IiGSsHivlSQNAjYh0VEZI4h5ickf9WI0E7lDpBrBZWwkMA+8TGAIUJjxzgXTSYV
SCafK1G+l8g3ViYqelAfCWUVV2Q5GYSTEnJqa/80NlGnJLAE/bRdgvnarzKh4cCRSUncjXU8U8Ok
PHEZYtSQ0ccxsfVBIijeGYo2wsocM+2WmkewtbGU/51gJp4Pbj5DphQLP39skMT2dr2c4mvd3iBN
nNF97nBuq2hxUdG+1gAYeqI/9XzOjUNsV7IlOBvT6ARJhb6SzpReP+v+GT2JSJHlbRSJaQI5mBGE
U2ytPFkl3o1WwQceLNdeMv03aOtsLi6Di7fuuLb84kybltqhiSOAF+3C5LQEQ6JDtyaqwTkqY4oR
2c3R5O8L+NTRfAoiqFo2e+F4ZXImJipDOPLCxxFzkIohXQ6vzGPWyXROqWkAdXLXQrJ58K5TGF8D
10U3tHJoN1Ic8rAb0z/YGouHQFTcn0Z2s75yo0YM/ZijkGWokbGgjWIUrjSUgjdGHoYd4Bv9peMn
CcHUVTUZECfh98MahR/isORPT76Uvt33hNLVivXDcYRnBnVLYMyETzN8BQ/Gt+cj863utmCF10ry
VnN+UwHXnYTCLi4DIaTdXUWEg6C8JmIIdYKUoMATZhQsvtX0YwnrgLLrTq8wpdl4qnvQminS2PKb
FZ6E2MCn6uKPwisDrCP3oVH/ahA3RZp/TGB5A+CyLPwt5isHmlMHZSWyhuyIQ+w9BeUpyEZixU6i
4ZUrLqhFGy3gY8KY6LIKeFDiBZXzIfIauqD1l6IgQxiuHaU1MhSUD+hXL5bEqZrjW2ko29ijjtWr
NjbfkMF92iTxmt8uMacdu4YdilYyuHD35GQAUm0IDms9EKlIpIKDQwaktMsOmBc0i1+UALBM24Be
ucltIkuu8ihZWoD4yMLepXRXEyzKLlpa29r8cGCRc67jOvX2HpyMBhJBlhGlyhjtNP9YsWPJgNbg
09D13RCYp8ltlw7rxhRZb4U+QQM6cBSJsROphotOgF5edvkKeUBj3+hihkcPF0FakPT9O2xEk9Aa
eB6dtbA77qA/zhnxyc63ZbqkVjGgD8naTbes7j5oSSeaP856WPIlw0AYf7a6T9hHA1iGz4Ad3lZx
mPAZMWzIpS7xcynol2na53p4t7tv0UgBcQOAog4UJ/yAPTgFveZRFPjbaEAf3EvUtG92NL5G075Y
tG6zTQTt5NiXnlmjucaTzkRknEP1MfT/AdN53NlCx9Q8olg8+cLlXPAhZOTCKE3SDuw+OlVuc7Lc
XzUTDyS+KGN8IZ9qG3U4JfhQvObCLFU0485BsbfOW65hADwdQUBvHe3mO6PHxQiAhCg2KGMQHP6B
FmXBxNtr7VLFdPHHQBG5zPym+yqQENDJhTgQEUBMzl+C+C2BguakXpqVtWMTlQ8qmP7G6RnEViAz
AVlLXEYGEATB/DSkb1gL5ox2MV6dpjI+BM+t1a8sZkSICE3kFGcVKS2s8vO1H+s/kfVpxSMLcw0K
U8yHOLgIf2WW+dGBnpNhTtiqmSWmJsBl6AnXy7d+RZYKUYY2r6a68/R/prIuu/eSbt9+7VjG2kTw
IPyaiS2agUjABiPAfm1Wu5Klkfj0OWS5B/QSHE0g8AgVi8z8OYG0Y4rmxbrQSFm09rlXMXNCyVSc
Glnw2HUTMin4RZ3OiOm3s7CYISzgaQLhuDtByD/jnBWyXnuFzpNRQ/4FufBiNK2YmwpScZB9iC1O
cEsg0zkYIKdLjn9jOYM+Ye60q4kVCgUqmR1YgEkB0gP1NrmA4dHNRtuOt4i5KEYAgZriwcAG6CBq
nRqkH7VY2zQc5cwBsjnVjyKvsiDVmdRlFWdjgvNA7oOmwQElDS46qDYe0bjFyf6H++qk2erCd8lr
AXUBe4dvdONnp0iWYgalaR4SWOIOIFSZwQEr2J79FCqEJwFQnRVCRfyxgKsdbQQK9Rniu8zPTKLY
OR5ilS7V/qtVhGyTBE3+IcYW28GBrC5iYjfiWtlHFKP65NJ7XX/QyuwIcLK2cHxGxUteDwuBk0S4
wRQ/m2+WoEqQdA5Xgfja1DDZ8Lc3QX2sAUonc1jMVnh2q+f7j2MBz2y2w2oZk1JLrjaQBR+a3Ga+
LY1/f5Ki1PrTUas+ekYZX9yBvJCyIcg67svTw5io5zpJKKq0M1hEh7AlOf5fmU7oLLioWBuqodr6
sOVZ9ydaAJnT0SZh/wG4WGXZD0Jpud14+HwJ7QasSC33kViyPe7v+xAT+1R/68uA1bjFL8WY4ECw
BMgC4qnd9NRfVsqzgXwp0pGW49+lTpGTzua/JMZjATWALhbK2lLuXswQU1+W3WBCBGIYwahqEowk
vFg43o75WiWRLnaTo1/qGK5PHsSsPMeCrPFM8qW6mH48S93+3y+JbbEov6NhqZL1CdiEcucethCT
P+BAhMf3yF1wbP5qiUE20ZMxiTPBV6GHOJb5KGatmA4J8mMv3bvDeyPBeH1x6CHgNJ0SWON+HS58
no+UbSLriNYUKxlCLFth6FV/tQYUE1ghseNFm39FyMop8+OxEG5B+i0bRT3KsCMgvACOqCx0NPjC
KcR2uUUWfCPS9OwW2pNtfo5Os7QZK5OZZkS7W2aTfxuUoYPUzZax2R1M0tEm7ApW+FNVjGsBMbW6
zFBIiR5tuefa071CA4+fCFH93moXteEcAL5fvLFewbPtCeTk8ukjBhWiYHkI9KonVeNP3uMaTwsE
v0X0QOk0Wzf4EALLEZ5nxhKPa0hcdH6H3DfhsvCfepoNZG6oxnkbxdWZiJC9co0bbR9zmlIXgBTv
1PBI+G5GX4N2ccpPovueh9Fn1bro8aWoUuozWvvHyRkCRfbR0hhWqObG608GVgvlCjO+d2BzZDUW
CamOoUbOGvlCGbREuhZ6JGaxidiJu+n19lmhgYfnRgi3gVKFobYPE7WqJXtuNP/0YBCDQpW7AXdU
Mz0NN5gpWBD5TVH0OrwSBOSCrfXMV9EkaV+H5ov/jmBgfI7KXXzeIbu4yWs8Z185iX53Q2ZAiRLH
eT8lW6T5FPg5m7iTWCF3ZQb/OjXbCBNYj/a30NgxDqe0tM46yaWl7YOCLNMqFIPGulcrGhFbgpfS
rTWhWcJNMfX9wY25UlN8JrwQTv3e28GvkPBphX6N+VcSmUt00SP1vEH+VM3lY/sNG6lQWdP1JdUq
+RX3wCUJSbPCBck0D0hJGJIbbNTpAma19vXykdFBb8hX6hf9SIN6i4OTwwAM578An2Q+VxGBdh4l
lzzksmVCRRX1n8hBJZqgU1YO+iG8FodmjJ4n7ncNTn7yk2v7nfXeri2e78na2SxNfMSGWAnnJiyb
SkpzQkTyU8MHP8bBasYag67hLj43L+EL0UJQY92pZ+VWg/fIXoccw+4YbspRWwo4xZdHNvEcZ0BX
xl4Gts6wl7LrYVnizqzXEjtGvZ1qMylw54NZ8GDA+vksqLFKosTQvggOpAcny4rfJ3Lk+haJr1ls
2tl+FHWDRVbRTD8Y4wM+x5hbAj8fTSKkZLIGwEwoqJo1Jp7QEa+Bt7QLSKV/Ca+ISSsyxIw8koYx
rcRCMOAtZlJw8l1p41nVPxKklOzMG0dLzymB0W6BUCFh3P8XV+4qn0pa3TyoEu5O5gZYE5ksWOA0
tkmPgXQUpQLmLPAOzCkWoTOFxx+q0n5AADmpNaRHuSlZ2/5nrmrbEISkCtDr0A/ET/GAChr1FYKB
8H8kOLxqFU0jbCnVl1PT0MPlC4PUtpso+RoZ263inCPj19J0W835ISdBxST6H0Q/Hl7UeTw1GEAt
stT8XEVDvtNZSTJfgCKBO2fdAMG0D2o83xy4MYyZKCTYWyIsRXmP/9tayLjSO8qLG5XbkSjA0Vbf
fQVQ2CAdyDBz3u6Q6tAQW5zPyNU8u++hgvlsdl7lR4EMZAHeKjKJfXhugnKQuJjT8K0YQ7MNJfST
W7l1l1CCSPPgbkm54CJD7icfqQ/2KbBxq+PaIeuCt+/uXhzAtcJdCoxllxQnK09mG/5zUwwD5SkZ
UXfvPLaeWFupVrizuuzo+u65CfIrsdpLmYZUDbA5IqrZ631yOQnd6TFPkH08/04UqzXc/rY5H9Su
epmr/B85fC2pngNTr1gHDT/86abmvar2dZc9EQqW4STVOiD5MrIXJHDoQ8lR6Iqqo8fgWNsRFj8j
/5F4Rw0hun6f5bfBrBzlRrD50sR2kWjFk5dj2G21bpmmHBzx3hq0ex9GyFHguspJB57iQ0yQtMcw
U20YbWU+6pMGWXeyTKV+xdvqWL6cIMQ4FW/lN3DYDvWMbDxW4RAsnEP3kuBfYGjeOUaOqBxFlDHt
JVAyDA3kvVdf6CmbTQw6DJwAq7q5lb9eKtOmMbtWEzZ8UehI5AEEyeAHywAYR8tGgtuWGRcHjEMw
+Q9cPitmSZIjMQy6+GXy7pvka9gN4MNp+i7yHLmS+4CLl3+TuNOF53y6gbZO4rvdSAa9BjVYZPwL
SNgCxvYSqhbXvkNUZ4Dvpqa1I3gkNG3dhCfUej5xnVxS0r3os6BJRh8jDGCr79NWD7E2tWSMag1j
m7O1VNLYbDV+7+vyLSDQDiDs4NqIB+Qd4fVbu+zzIrRNuSA1HkkFCYVNqk6pIxB5CzraGVyS/kJn
r+W3ag4eJ+RAhUjuEO64Qb8tREcOyFTTCabdfH5c76vnqXyMQvfJmUiZwOQo54Yci6UQT5Wrf8v/
QpCDzgy3CpcGtHDI51tEymuKXZ/u01hGfAbhdHgwXXUrv49NeVEY/VPqJ1FbO3i6OCAnauZ6Dw/u
PZCqjLSfglEnVNxn4khGK72naQpBP4wMrcynjZnuNDs44ultemWZYBoUA19nnCLbWbuaYZJRPTxU
NgyMwo+IDBjsaVU7zAy/iEDeSs05xfNP6lJemJmfqtot6wQQ2QZygyPJmEYD/5Tq30O01VqVfqto
5Y20mZb5olcOo0YvULNS8l1KOx9Egk8rUkBGR7BJNOcpQdvmBOa67pL9nPklq0vARxUeGjwi8fCr
9s0WoBrZaxlWN8lg6/J/uqB9s7mzWVS1SlmDHKma+1hlhExiUHLKX+n3kZIRkqSI8atfpC4jHLyn
tJwPdm+tk2Laxnm1NqDxJuXeSCuhayrgbRaXSykYd+DgLb4k3VJ2PGcxo4voZwk1XJiUWekGySqq
mWAAd5Z9IH7tbGs45OeH9KwWrr5Gp/QysXPnYXUN0Pj4PXZjXygmNhfjMdOwZJDxXZToyp1XKrr2
bdm+jhbAP9GXVTCdq4JRGsUZbq3qW2+IabfL8VfAGq7HmMPVTklWBsnidpT00Vg/tRUJocO76o7L
EQpVjz7Fh21aL5DwJbl83Yzulw9H69OFmrV0eSGUxv/DkTSqk7cgSHwROdwtFtFNbeVedZVeZys9
wCTeg0Ac0lSqKrgwKj72pWTSGOsO065NPLOCv6BWwm1MIiLNAtWrMvXka6GkgNkamE3pDti1PIFy
Gzi5vUwFzOmtj0DDWgfQXJgvnK9rhe1mUtuWBGqMkWGuP49+/puG9k7NTsZkv/phCS80G1vS6HaY
14L2gGl40Q1rl1+lSC6hmpwr8zNX6Kuyr9L7M8XU/xo6B3lGRfqsk6kGdiy3SMQzMnX+wUhZPqxD
xbliqvmncB4S+8kJ3Y/aRtR6AkSKqbxsdbK7Hvoy3sQpKEM7QQVV03ZAZZza/2ZjE9vPYf1rr9OW
2wI0qjQv4JrDmG/ycto5jnvoDWM9esOxHLufsHntNZq6pxtGmMnXOG0CIYYUttDSnYBE0q1MA13u
XMtt8+0+Rc/hY/DjQR1xBL/RzFsdGk4H8eG2lvktbXa17t0656dhwJaTWickEI2WfCJ5/tqYEHBI
GikC8ytKVZxDxzIXo/PTraNvm+sJ/aqlrnHhLcd6WHv11SdMwuqOqqO+yt5Nomzpol3wdkMW7cqz
RsKfurb1v6YkVeyhr46CR/XD8zDH9N6b67Y701bexhfiuQw4cfEPi2moZPcZdY+sCUKpire6szeQ
/WOBu1sySBkCETNAaBpHkFIu6ML608uLbz+KYiAojWtGSZNiG/8Sviw0e1ylpBQcHf1dL6szIuy7
3IezqvwTUdoY854QUyhZQ44BhhjzNThns6c8iq+0Y7+2JskhBdklOuyiZdPWA4WZNIqjIu0pV7aW
TS+gPFNDXW6e/O5Kmwp8YRcCKszKWbWOc5zsxXBNJgDJDyEiRg9RH49LXs/PTKREax/VyNl3Kh8D
3h20h5XuXwaPi7BYFFZOCQu2gLEizdHSN5LgxtItUrh86CiHZMCux3Mz/CYIxFC/YRGHZiKenMTA
Wj8MTX7MRp4+tINyxQ43obdhb2R4rpOVqo/HOKfzAobPZ0uw2ycSWlYYJuVfkiedCZzIbxewqwH3
zhvSyj7GNL6gF12Xkf/F51zm2X7wn4n1X4cu1ls8AiM2t6alDYRjPLtJ9MGo8PLbEbn4I7Uu2bYk
6ga8oDAY9Ruysfl96bTNxhjyGwkHTpuUqBckA1oUXxKshf7Y3WZyBkQfNLfFt9o/lc78Oxev8vlG
RnJI0nijuewfgCRlfapzCejhE2eRYumVYOBmKgl5YUzgNeFksVOPqJnwH5GaKrYMiZH1PGJJ6+xE
LcdIzUgMDBkYHknaBA2l7Y7LBbNs/OFA8NbUQW/deNjH3DY0m8x4KTxmRhS752Tk1hnJ1/LXYxi/
t80z+ghw9MEOFpWPP822322AC7n7dcYTqVZjaBYKLGtXBZ02Y9tGkNRfZlLvp7pdGna3wQBSyMjF
Py4mBSmO9D0O2oAwQNN4Hi2a0iI+ANbGAWHFhBjWc4etEL0c/TH4G7cFYR0rY7RICnTP/J+zUkD1
Xp3cRB4NjVextTD4IKhoOS+M5tzDO6t6d1YxhkjmhoHqKesok9zNJPI8ty0CIHYDUgaIf8YJg6rn
Ztev5XiV3AyTiSIl5s2ro09gefbW6Mf3frL38rX+rKtrpWN8ntYTOVp8ssGhR6dBYSO+Y5PCpzl8
lBirOzxE/eaYBOhv7k0EYj/uPJFOD7hg+ZIYarmbOSrrypTXo+AwU1LepvHmJO9x/tZyn0kXAOJW
8wfjGjkKv+4wvcbYlwqX6Zd0/5aJT1ER1JFqo93RW9wb8hBm+YdHuXXIVSiBnaP1IjF8ZHUyXsY2
7BVto4ya65pQyxTBhYZMF7cSmilDvD+g2HLqMqxihF931utoJ/sS5l3YigIQugcHjmidm92DX4Eh
NL9iRp7H+V8EBIVOoDHNQzRszfiaMDjbNiHhyTVPtGXnew84pRhDb5JdYzTRdQySJ98AqUXk40bs
2tOjFdYrtyl4PkmUgMAuuYPE2F1XxF01SPudKxV6IK/EGOT1wWUe88sEQxBC9OKLiGriyPiW3FU3
uHzbiKiJMkPU4qbdwkfC38BM695KI6ioC3F2zcNqIkyEt8+McKCD1c4YG5WhXSZKcpgLslpJDzbw
dfGM2s6qz04T5YcPzpB8q4zKJrZqQqpHq8ViOTD7jMcaEYnkojSohwGliXjQeaMJhtgOyYdJMZIf
Ni89+FLIgyPxlIDBgHo8t/GG8EZJiDCzR8kLR2ygMGiOfvVp0xNK1oSEAhKPeOQF6ylQ14scwsXd
YKFzffx6aGELjdjw/j3KjBOmg73PVh7ECM/o8E6rNxDrF0erXvTBvPkslWTrXEYHh2tE+7dso0n/
omrv1aCRRxeUz3lnHpvwVwfTUK3qwVDKXeOQYy/S16pdoe7/atr2zeMKmNLoEo2YDqyEs1SnHitA
gJ28kslJDV53Gxsem27Ek9y8DmG1HT0OBhLJ2XSzuF4rCr4D6y3vsquOv5DW0vLotwRJUL1KB9PR
ILiJgvAHfUTqyNvJp8pHWVZ71PFLKLO63BLfPqb2YYzBF9UcxX6l3/hC8gcDAgy6wyKNuoLJFEuh
iKvUWN9n5VUQ47Hba3RdYOQbeLoKzGsCq0eBeQ0y/3dABmi3JhI/UUkpLR8bxQPTixdYFDygpaw3
JnWeUCfEgzgYdpN1F6FTydvkqUHRLfnmkqOY+CZVgrt2+OcT1Rq8CJ6UgaVKFp9rUUNEhXoKZJWV
SKBi48GeSFroSJAF61TKYhm4DeruhqqI3n/SvdJYGNp8MMLqgEP6xewuxVTseNeN8VVzP9zyxRkH
LnQXG8Le+orSc8Y82tXNd0n1nB4v9axaJcNJYuRS4nEH5lGl16A9vRBbItHjxo5AGgYrY517fFd2
7W3vBmvAdM0ygXoghtJgaVZuvAoha8O1HlGOxunlLLt5/Daa+qIp9D5W3BGeOe/DkQB20wFejZKN
6OogQYLqXYminQWQDxmK/vDFJ1yrpC3XD5BCWfMzaqnLFBWHMeVFtuo9MuoWHy07x8LU3orWOnf9
+Ch+Qsv6ITf2MJfTU5Pmd00t0qCZOb5UsuU8WTv6ir5ShaSKSIWK0mdl0dXt1cuZUzp6D3vUwYRZ
wCDCpoAFjNr0yUy7gly8BSoOXPt9AmorR0Bxoj/MjtmnBPSbl0E5bQMZ3q2AZM1mwbuw5d921Ekj
MaM5ZCxo5D4apccBh32f2Bsxp7IErH0Uk+IOLAjknPVrVp8drG0ImoBrvN86wsGZZLdsMr67gN2H
uWf2qaVCDRJRGiDa0yb+QiJ9FuOkaXiPoq4hNH/hooVqsADMKcK6lerPO9MbDxYUrZG0LzMtdXdw
TOhDWFg/mPMHrTjLSV4Xb+KPcoFc8MqN6KAntGW+HuzndWN4l6H640esMfqHEApc2kiQJz9j3Hb3
M3udo9O/6lxcjbHVZ2QywLOHDH5UaTZ42QjYUduPhiDntjJYFqzloFJbpH6XJa1P47kuY55thjGT
5TN69CVDW1RARZQdWzIoCidZ5/XpnriBIUmxmHTU8DgMxrFlPyLBCX8J0TzdmYHoNpFMz7C3qHDH
kaoUSzaLoh0ThBphjFYHOUUaaKRnikQh2JQMtg+OFRBv6O0q8gvbbKQJbFpYmf826c46H8Md8py+
No5UqvmDBgYBYVl8UiU1aw9itisQGyAAqfNyR+NwwmKu25s+jVZ9wGGxLuLHmMNgHFzS6/W7UqnS
JPtPubixquOuzAFcbaDt/ip2qTFmrWp84n5TzBfuc8++QYjsSEY/sU4S7tBhB0yjkJZrwdP46rjW
W0BntG3LzPNuTR8DeSFz0O4+G9Z0D7cwBDT54iYRdK5av2v4SgEmbJJHI8Yr0aLpmn8QJB9mJIbP
1p2f3HI3zeAyNcNOW8qNdIeVTSmtX3R70TPdE195JjJkEgjhDUBnTnoluXlooCs6xEyy6FMbW3wU
0eGANlieIC40Yk9kymDskVfFAS/krekR4TT3JKqzTxpHbOVrcv28o7jzstY/S6a55s+vAWik8HYZ
cWJ43CcbnRvXqjNQEgiWK6EZxNKtoVcEQLdQ1E9lcbbzYB9p2HIysDR2M0vVFhViWnnFfBJn2hD7
XowYBV+eBuVZ6djp+ZEDFFJScwDyNIsRZrDQ3XjpyUPpYOEkcbXyoWcEc0ad2pLiCRMXAlvxC6Nw
j4iclg/MAmGTcTptrUMevEvMQI4kHBLLR9sZC8qRBCS7OPmyoOQ31vTHHGFXUJGSTMlJ2//Ubyas
cab95p69LazqYOSA4xqYXM35oxJhAHFcOOW25DwOYMJqdroOASg9jwRnBrsJb4/CmDZk/jEgZdbL
KK7n8quzFxfyKXEPoh3IAIdYQ+XsScAOQmtcSVFX52wiIKwWYHTmOc6H6NGAv1SmJyXNkNOCDhS3
hKwd2muaYDWidGomEPnHEMZzooQ+lWpUbRmEn0j6jQ7EG9eNU+mLziKtqZvw2yVXm1bz3qCEbqWG
0UNcn7rppLpYkdsTttjeui8aPOB39HKigr4xF039Fg0I9OyPBPdWpbTr9xQAqec5ChmuWzofIQE3
yvAXUIXF16Eol1bF++jtzEi/uCBvIyYHq+YU4QeYtrm1iQJIUKtn2l7leTLKYKFMxjIpPEyJZBkN
4WLMPpLA2U4EezTxpgbJ7ztSNjEkcQo7VbStcuM1J/Oe9dmDxif/bek65V5LhlXDYPZgdeZqnIqL
ZSAI1hluBsqAnEvpg7Z8wCdrY7Zu3VdR9RHO9z+Szmu3cWyJol9EgOkwvFqByraiwwshT9vMOfPr
7zq+wADdM4N2S+QJVbt2oE9Rzek4ts0SLJzoAU4kwM2yQ/0CdcsMliWYKqRxd073lg5eqhC5KWvT
1lgKpXibTHstX0XbUvFg1NSVR/sry18h7s5asjbYF5Xi1WQI29kJ9x7ma1VUEnxDLV/8VjALKgrr
GgmKDclpAHXWeszvLERYjCIAyJvsKw6XmX7Takp/rAySGz+jji7Zpifeih2czPdidl/TmDRa0Mb6
J3dM3NBYWBE5DeRBxfRXRZ+ysJHRVt7k+iutDLYCRa9J5rMKT0RRPfo2RjPvFae+jLePcHTYiQZZ
wC6GnEgc2MhB2NSnGWf7eR2H5PLNoIs/DgWPFL+zku0pIv7vP0uOfzR0IwBsieQ0MJUS+Svft1V/
8uhZkVUlQBcofBQozeSzOkxU5Z/q/W1EFYqJ2qwha8Z80bPS8zD+Quvb2qC/Q7NHi5h0aHUZW5OG
UTLkCr7m5lwM1esEG2IGkXF4YTGDfC6TtJcjYHOrjrOnQV9MgkeDIrsEWoIpI4Wik3osYBbiZCV1
ODp8RB3mHGK/Yb4N1kdkQ9GCBqop/zSjP2S4myNC7fENk5ANHsDyRJakzWAgxJkmXxLERvrcenR3
MEIBTdVDDB04qN7iQQpBueX0uN2Uxo/qV2QjIvAN2ZlhNZ24EVT9U4loPoO+uylxC5w6ATNr7CPs
OlvuEEYXsvlW3WrZOQ/pT12AXEvVggJyQyfUZURgWz/SaMJn/lEwtQsYIUsldVhiV0pHBf/MukXI
4caYqOS43OHN9hzni17eiRXtYbIbLzYUUH+8F0GyaELtzcCAW6onnJ4LwZr/K9xLa9zJXZdkX4fQ
B4HGvgsZMaLJnVuiUv11j8NVN7vfahn/IwhjF2Qr/pFsOYceuSoHuJAnuRmD8Sqrk/hZDTxpvJyk
l9qokmqM+7k/woHFFwBeDyQQ8C2vhmvIIJozaSErvhxbKqw0WgshJ32MNC+w4U4FcJk/pbDK4EbO
gueYniewgwzPd1h5EbQsdn/UcoxymPO+dRKWKwMvUO5cy46XsUKZBsdVZ3rLcS79iFz6AtC5FSyF
Wn1Tcpt9QAgV1+YsoBDjQ4g1p/y7sd18WoI3kFt7IskOapf0y56WN+rDpd3N9KSUieOAeYYmVthM
nAQ0rpYMHmHCQ56/Bs7C2sDxcza9qjgH1D8+/iwJtLfQ2ccKi4LKNSscZFf1xsGbvoY5mhXVuhiU
M38CHrcdYaoVfePDZOM9pY+Xblqm7MkawFPBM9vgGB8dRlct9G5mYtaxqe8xeHMNKUJux0CKZ75G
ZtETqaV1h/4yW1FRobrB/FaqLLrfcIL+HexqLn7Amli3tgp0h3lGhpq4nugg6lJPTjapufOEEzm0
55eo6E522Zwc4Z7cCOM7WHUaJJ2O11PL8afxSt4YvWRtHYOQCquiqWeC0mvfdiyWUK7WiBx0HG6b
KfFU31pFlsoxhQx16tJroIeHSI8vMBLQ4WX9Ie0IDcTqlReYEBGBTMuh/SS2NFeDRZpfHPntk4cb
7GBAZAJ4aBP5zXqCCRgRoI1wwUIWAs+fQQpaCbd/1B21DJmm/l3HO4yTe5Qnz2qozrndPjIzBlIz
btmAGVCag/uD4ZfNpfg0TewCu3iTh91/OWl7vsb+tCkpyFgTL9PQ4aSG9FfPd4PjflK9TRmuKX30
iIWzN+s5wwjd2YdNs48jba0Z1paAER2QF2CgfcnHCHNEjPfQcQ5KsXQZ7NgYU7tNupv7XwMstVE/
NMxxVG0bUFLaX8qUQLTISP55ZURep1xAIdIMKEyCEFRys7b+AKMD5hrziC6WoQAUHNiXw0Zbh5Lh
hD0NZNpyQMtySikhXFTXzgjxE5fxmrQRBWWHn99TvKLrcNfNPjrUDSWjBXCDK0Bvog1DOSh85vo2
XDrG11j/YmIPREygmJxVM+oKK04BksruAebqGbAoiYux6slNwGBA9tXyBk44IFnxATSbItg5QEvO
gDXNbC40dFmQVxbJ1GDj+FRadGDWlzt+hfbZYXdrWBPF7jJJA3x2zlYZwhU0bv1QEkAHE6JGVm2n
4bmwbQ8ou83MRUqQtcOFW3ftnesMcHJ0t10Q7bg2W/0RWMlew6oPEuAcJeu/N80MlJgiXK1IVlTO
yn5uYfS5u56eG3bUGD9iILQGKDLGTK7HwBYrCEofWRU0APSuefx71PyYwt9M2tWBhgNjY1kY6Doz
Gbb95/gvt8uEl2tMhCwnQVdH94wJVjK2zGJ3Rtm+ialZWQKeYbFrBy9UkiuNZMzKwQMXDsSq5xhL
8PaEs24eRbrG0QwXSGAZ2yuxlbODLzdMD4QRKdZm7u1eBo7J9C+5MAP4Jg0uWDG1Lz24k17UmrNO
yfQdTiDXGZZpGgMQ+Kl7IobYhJXaTDwNtuhoTLcGHunQGecp1cwXk3JXzZko0PcODHUnr6RxCP0j
IlNqAJbmbG0ifFrwspxCDz5tFb3j92+Bysqtru0yaviMUXdNBO6KzVywJQsaClgxWAvae2MfTivx
hQV3m4TmS+DL2p5o+bj+G5TDuLdwA9Cc9tF3h4xAnmXdMj6NE27IPM+8TIqB9LntsNwxYIRitWPB
BDaprVS2bxxya1MyDOI+T7H7UrOiMdDPighok1hdiBsPy8Bs2Na4qZlSmtQoI9TEBKeBwfpsCmVv
0d6oJGil4zvKmUWo4CtW+PhUn7Lhyeuraw/oLihhscIgMFIPwWqGpmQk7cvtUdt8MWCUzM/iJE//
qcAn5qg2F/ZrVL1PIHGZLiU+SB/KjHDMu2l5rQc3AZXPrwF2oeNb/cZTtdWAt4oH63gMx3tpcQM7
P3g/E2gQYH82h+8YDffqrq6xrLDm5VB+yix1ia1b0SOMCRwdOXCp0i/FnL/B5AfII+yO646hE5+a
zzlQMrjcauOI3YlLKQwShgyGp57fkrn8j258jU4CfF6HZc57hJlZ7CKeGh8wjY6wEU1s5swhfxHm
nZ4ZUwHugIuMfsf/BG5Di8UrRc5LrT6M4dwzQu/m9VDihwWUGj5YRnIe5atM1KQWAy426huwdn5x
MKXhQblUbKwut2hv1K6UST0lkGrTmWXYeNKnuOFvZZ3lDcrudaAXyyZI15rVgHGXbczLto1vobMZ
y3DFDyLnfYfhykJvSKRSDLSc0y6Dq5GTLTjN9YFXAgNWdVhWs7hDh4FEO71g/9Ww8BnpA4BN9UEN
ocB2vzxMEQdrzfxo4SPadF7cX5qCm1Bg/S3Fyv3C0aPjNYHOuYB4JvYSOeU3HXiqHgbOeLdFzvbB
0VFXATz9T6netGrGiM1ihsxqBgSxpwxWQfLD2wwmz1Ha0Rdm/jlGf9FRkzEWTocD8brbimoj5on2
ZYtTm72WzyLQOPfoppvhOI8ELiKWRZeewjeijktaQuylLS/Sg10TmLg6LyxamBTgcPouhz2Y3kK+
bUA26lrX/LDDEYn1Vm46JWo4folG6cSpHbFT5+mHlFbF9KMirmzMdZcq676moNZwmwvuck4elMo6
6YiImZk4IcwtIRrzlQpGdz1X08RVFBPvLuJdrXsu7r7ma8C8lGebuY1H690C5dfDpsdMiS1gKT9y
PZfAzFyBtLB8qQFDMZbUMMCTXI2wmlyHW9A8tv3T6CneJI4KS4s95BdPDnpHQeKFPk5NV2QZBLJt
ozPlb6Qkol7D+EOoHhtPlJeYLpV3zAAFWyAX6KaK/41wPCt+q9HrxNSMdMHYCkcM24/t+DsyKlU/
XLThcBQSudFtXNJkKkwZnjsLfm141DOx1a0T2CglzGZuGs8Sn2Tm7CC0UukeRX6MM8HlxgtJJbOP
w2Eyy40OPQ3jlWVe/5jsGkdmR3WQv4ZxWQ2/EyYGlWzq8/ZWQ6RJ52gzQ+UEhGDSVAX4y6D6ppJy
S/QeiCZd8cXKYEkEWDZF5oIvKv+2jO5HnRkEaF5NqyCYYkgIph5xnwAg4iU00QkGwloWth0zGg4g
+k+Zs1chQC+bPVLFfQIwM9qI9+GsmVLLyxsy1G4FHVvuB+hVMA0yY+dIBnXwG/Xx0mXQKL9mKPyV
RfkjP0yN2xs0K2hb8v4uRvMkuXpZQRytZW01FT1T8vApjeQWoLltLGNFfGBBehSk0lXM4+E7DsBT
eiIOHZwnbSDqXGDwz8O6qxitavEpMO9xdB7Rrgzbbrzxjw97El+PVQxdM+8OjYKQmAsoA5lFer7M
0mkFA0saIpSUDBDJZGWn+WJdNm8j6JJJN0p7jxJiYg+PPpb0ITwvgtrbAcJngRlOv4nTce87DFDn
synKp2L8C4S9CqHwZ5LUq/6gctQx29F6xLT9gDMrY0mrOcU9NKQgsLVl3E2PLthbEScMqU614l9E
Nr9LBEVmGlb0VJ2qfeclfmizTqlk9McxDy+CAsBOiJgqUQTkHYMk62Bh4SCs9pRF7hP54ARJQY9h
QqcKEi1Bv4NSaYSurUztxg1SCCZ46cWz4iXorkosNs2YILk6ezR1dfQlzJUr2ZeBKCCtrkqtf8XQ
kCpMmY1S38SSPDFirQXLKj/3/k2frUfGRERv7jVkfnoUGQVrEtzhM9cbskfJEAAoWKKDeOWtJWpi
gxB3McGOETKpD6NlXK20R/Y59MmzwtGbBNuQjnGq2utENneGo1liSXfAFRw4yJbOGs4tPp1r0gcx
dmspz8bGJoJC4PX9J1iUqw0MjExUOn0l89ALyTJCom7YcK+wzLVzRDV8nRf5dir4ZEZoLFMdA/Co
3yZmTmxf+KV/9BXvp8jAxIAQOudfC0Apz7ShOatwwmn4rAI2U0lgDEkL6Lxy+8mpGo/9qVN/5vEc
cVHo0Xsd9TsNj+YEAfYMT0SffwwM4mKvnTBK4XL9Ow/lOjX1P5IWNR5NawLSgpsmJuD06Si+fqv0
UnXRgW26sqEE0kzItKn4l1BJKXQkHAUABjd50kgln5ReCTdFfxPSpUqcNYeqQ3BZ+EcFOUuoLFcO
OeJ8ZFoFlno7Yzqx+PHO4Grhes8C4qhkXn1+Mj9KTk9DoghYNNbQD+dzo0A3V/651XU2cCqnw64X
8qYAU3vpmQ/Buyp76yGiRxW5NCeICjp7y4FVMzWhPI8qMn25s7PC2nQkPhsuCixE9DOe/EwwMm7+
EWIAx7I+UIE6uDG/NLr/WSqSzMEOS1do9olbj3wauGnepPygvEBl0+2RHC3U2v7osKkCjdCYvTH3
Nrg2iL6CiLlz1BymHU0P9u1Bmf3XkpdBfo5qkJqbDJuRMXXE/WOIlFxrZdXCXCGge18SmRK553oy
ZTLJZ10f52ZTJnfZrsiuhJGYBReVex7rsXHlcDrOHUJURd2OboX/QLy1ZRNXfFlG/lEaZDBx9wVm
v/Qx8pviznOLJ2psL2WKZTrNQuCuQA3vaNN6ngqM/bmRHbBHznoMXzkQtQQ2SrEt7TcZIs2cueyS
jRJsDEljwXgWcg8jKzaxdVSGRHKgZBvvQu0KNA9isQpzSuO86rpHpp9JmpM3TSqrBBpPCyI0J3nR
U1H56aZlH4ewAxAdQv0/cQXI7pRFP+FP3KikbPpv9mQs9pq6Ftq6EtZHFVwKHLBSCTKUnpozWOR0
qv0PgVTeAihwAKRirquJAX/iMtsD1h6bL1Hiw007mJD7onIhBsxpdPgUWbwreVJ/LWB0GnFM64LL
TOMh+K07HZQa4zuGf+FrXMI5K0nKAqcSYXtQmbeH3XNE7dgTFMQIhYTYxlNEsc8h7WcuUTQeAM4I
SzuIMEGO9rBKgvSht7CWoPIpCDd0vfttwTpyPrVjty96Pa5Tp3mj2JAoeEnWMacgHjA7zqVrgpyF
KQR2W9uRDrVoKqbtCA8YLOmEA2DPizSk4J5uSYcOHGPH2GOhIIMHq6Izsdjn5JxTeWH8OiUnimd9
ZOrFPNjInmgZJGXgZUAMiAtggxY7sbn1BYe9IXn654ycXccxtowTIHFir3AG0ctd/0hzq2Tpkl98
XOoB4lUGJ2OaAlDO+z7Q3wo4aaDZQ+F6dcZJ153lVN7Wp0uira1S4PnnM6LO1riJeQaECEBZ6X5I
AUYUWxmN1xhWmq8RbSV+ii7kMoCGrTb5Z1SMKzvzIbK+NNz1EvMfjirhcgXAtGyT0da5UPpqD7sS
Ll7z3ZfuLHobLfLqpwCxySDKqcwmAxIi5N+b2f27mVWstvYkxLRS+nI7REu9/nRnG2smdnUamXDO
p3kr6xFSaMxp4+NgSzMtb6QQgyKmBGpB0Zb8wLqnQ8xsn5mEdcEa94XTOmyEjGWyKKT5RS6IWiPs
mml0/Y/3KFl+TYo/EMKH1JxWZexQjT/jrF/TVIJjDPDLZNWdwlFP5SgsN1ilYG4kpNdQPvDbReWc
Tjae/LzYo9yD8tPT5nAeRFhe+DwEMiJSPBihl4Srno6gmDRZBZtMdvqJh0VDY3DPGeJGnIx35eAN
yhM8Z5JApTyop1bIMjz2ak8SVeQWSiRh8YeHQMsBgFd8qeUzo5+idMPZhb8tLnayKOTWt6dpYaLT
lX/U524BjYHumUfd1ufDhsxY9S6+trDv5R+QYIqFq8aLCi2+wkZRNizcM7La69nwID5MF3TqN+dc
AwGlstjh1HwJY3YfCUNpSmLbizwg5KFjIAfB6dO3+QxQWAAwZvWZO/RVWGE4brqWYkoK1EhhgdOU
OvbwV0Ro42+L068xY2FET0H6iPtS1HfG9D2y2jTPiSmIl3kbLnlJeFNjbcLsOzqHFUM53ZN17hxg
i8NmSYezjjy60P21Bkl6hKoqeyF5uzTRbgwVNEjUGNmJgEe40cy6HzTXEkpztftgozhQeU3lbk6T
Pc2mRpEkm82/fwW2rFEnVXC7m60hmbVUWhCs7oOCDho4KXS/KzSIU0GkWGt4vCgDWVc7TAd5nSlD
taSKFSaGL42UQsFj6qzgin/zqWeUban5pUvKDczOL1t39oHjPsIBouk8O1BcSxih/V5ufYyXEFtq
q7wk3qONlraFNssouGBGk4rDOqYOdh4uc2Fd7++Yst2bFNCT6QWgQibFJ5afzgsamH0+Mf/LFi7C
4ZLzh66VKOZBR705gF8YuEq5Kz3XlpTWJ6x6pCVZPGZbozRRnRX1ygrjs09BvnJ1QPAJPKtPseMP
s5qCfrxOLuTJqf5U/1M6+yZrQBVps9G39yiJb9ps4CoKMDq1eKYl/EAavmcnZ2iKTkXWqpeijH6z
6rVkBmi4/LcZuUFs1OtDFhacvEI7GZV9z/wEv2L/pSTcu5h4RumbPjQ/8GBXaNZuRYUHUbTWOYli
c7gEdX6QsqKkekSgHkFzD1wNICo+2FAAIIesI4lX2d+6DUuA2W/F05FdaGB3W+kiQ3HWQRRICbAK
cxw0q3NwUmqDSFwmKEW95EB/oW4nKTQN3iBwQ2hnzedwqFhsNHQQRJXB2aHSdzMvKgkk4dp1rO3Y
d1RlwZsDxC/BqJk4YsNO3uRBZhNoYaVQ6guS6jwpROjcd4GgBEIbbKFjV2AhkP+o9BzFewDbnSXu
YhzKUQ+hsyMzWt0JeqIeKos5MR+mfREGByc8XngbIwr48TxI+yvsJ3o32Mzx/yXg8kzsMyDVNvbw
nQNDUiXBZPqFMwm3aEVZ7VsqxubdkVmEw0SnM5WFLU3y+QkF+gkKexj0MkTJ4evwDmtyF6aHkj80
zhZqKpLWXya23sx1gRLinDUYDpE+DPWqsAOIVfqZpw7H29a2GudKRfEsPax8gEfMgJIuxCtpOMoJ
CUZMGiNgkhUiT29OxlaiCYOuQ0vVl5z17NbNQGM6cyE62CLTp9KmYNWOdODo0wL7DZlHY3+V17Yc
ZvF/i0DnMj3LOKISaMUASNB0/QS6r1bHRj+5abDHqWdJe4AaYCGb5nG8RSRiRswI9IfE81NfQ575
S/2BAWtESaHSnfnK+MKh99ONy9jSlrM42iA2NaeV0FfkgVAGTbD0cgP2IPbUEZHDCgh4jXquBBCd
2dEcVhz/Ch/rL8i4eNrmpQe1Qg3QmQ8/w1LFBjeQC5ioiYy6s5kGWDHku7TKEvjXRT/cE6U5fHFj
apycEUVeFV3MjJc3vKc2nM6Z91ejoII2jiywiZ5cXZENAQsKBpluwXWgBx+gXpXqZjRuYf5j+im2
KysPPKnWuJN2VjRg4PHahv6yKyOYIVuJC45iJ6nir2nuX0s0WJFBNLR+L6P3FllFy0ids6zUr3PH
yc/aHdM/iN+Zgi1K3brleXScVD/qEK/VkNUlemzt8mfAER85AKOyIWSmPMUOG6j6cswj5z0VU6R+
4Z7BriBUc3bzTYtpP9o4CInMpo42UcD8GESCgJq9dBT7rKlE/Z5ulDlMa141tGgdMzzZQ6XaTh8J
7JOIF80bnWuAY2TrQBCn3JFENp/DpqJpcd1blXDBF79g6XVlbSpz/INCbVZuPT5sE+F88cLlLisY
eW0pkNYSzSChCC7fACsEEZnw12IOD0HIHfRRMpbEIwtHpGhkaLrHx5RBHQA1W0ooxjsjlv9EpLbr
Jtg7DeISn+9SujpYr30QWgL/ON9G7aZrlG065/pLxQBRa+7cs30+bCWt0qXU70PKWu5cpXjV/FeG
b4viougorMLnlJ9sKgm/tt+wxD7mxq2z/FUNUb14Q0vI8VrvRtLLCia3HPPY2jtSM21D2/AtAWit
b4FiWjrwPsnIi8AWqHkDCCurZdltUtKZjGRdQYmfBmulY4hRUVgwXFMoNVOq5rS3iG9UzvFks55s
KureYOJBJ+pG7E46F/OopeKQ4TcAHZIgvyNTE8hRCxsdqB54OWwcXlLPp6byEaDfRDPARwG57SH2
ZhVRmOapn8s3LqNtQJlroNfRyul10MpIgs+w4m0T6+H4WInsLZiiXdlNYMn1v477dBrP9SjOVdDt
BaQDgpRwBcTALIY61RI9UOhen9X1MqnwXanVW09ri87JjYPfxCBMoBAeqQqYOfxg//46KTcnHncO
4GhiIAVJjBlOJTkkgljhCa1BV78maoSRo9gkfvjuDtHVn5RDaaGyRTpfGmRR4nWBLA2yxltGGpFf
hK+pO5A1VV37qidIo1pPLf2/MkR4GDrLMf3niP6fEZfPwcp3Qs0/86jadNa4G3hq5hw92qZ4pK6K
QE2XcUnyKaJ4txMLerZyDBzln1LiR8QQ2EJKLYejKUcJgviYyqsg30UWGz5A1+wPNJcyVMPwqpqL
xPxWB9YiI2B4ebKpkO/0d9KtV5zi9+GXkej4oc1kJmNfgYZuhs/On8KMiE7YzxRM7NX2ZvQzmqFG
eBk9MRW64R/lTZh/FkYqp3KCnk+FdmXCCFIOdX8ei96La9p0nKEMauksJ+TqDRqkXLyyfG+69lRY
O4VIYIBQmPcXVIGgHTrkSQNekjJ3q7hFzu046s7Kx3VlK//NhZYsQyNaKaPKMVvQlmM7uc7q3QzH
i7FyiqEFSiAuXxA2PWSBsmJGI3vlacq+MUhfJxVafh1eaT2ZhpZcRllAmCzla5wUmG0GS81dpYF4
xcvzQ2+wanJNLjusVtBiM3Z2da+xEjg2ZC8o9o7XMuk9k1mki0ZLJuTA4KNInnOkjZhZfQ81QR05
zZKTfZm+hkjWicmJolcVn6r590sOKykh9gxWMzXc2zREO62bLtg0H+dBPEsVNmBtM1rADsTW7Bv+
JoANeyeaCQwtvGa8gpiJGBsPDlj1iVweafeNn6iEvwlGtXXSnGPIQr0Q95izJhc27gaSNn9UUb7X
Lcz8MfEmE+rx+InD2DD9cxJjqYZoVSvrpsXWgcb+xw2Rp4/ij+A16vkqYGpB29lrEVqTnJbDKJfm
dB/xj48CejlIkXner/XJvM6F8eETwEFUy2tGYtFixBPon1/9N52biChJ8e2TWZnrDBMI79yjIQ24
jl6qF0RfXOUvDVPSfQ3T3bWSZeX4FxgblHTkuEvKEHAZSCrzAD3fanDCqD1o5cwwW6oJhtUmeOHk
YIRhniZjqxnlV0vTmJkW4nWZOGzBFTY7vEz11YypmYE/a28lHL1l+RnQIjUIRzSFmWJ8I9cZ1Bpp
NShMissE9tSKLbaQNsFIcNLA+y3qgCJM4rMp1KGR6wyZikGsZsHbwmEPAKqvYaVm9SqADZfRK2k5
1lz1pkn5FprzDPJ+JR3BrBHiP+AIcjp2h9VhpT3+M4B5Usv3JjlyeaKtk0WzzAFmsiuBCIol2PNf
vYbnd4/kXIO8nv1SKDYZ795cKsqjQeGD4TvcHChAQqoGVw7ngs9/bhWC2KAcUJ2QfWMS+LQYJ2+g
CSymRxCbWJgDOkXcaraavMHCYGB4iDizzBFBCzsAKxYE1/BxomrpsjYwkSVx5VQN4VqzEKqAWHOn
lUqM3oYpOusfKefCEb9+fUZziP9F3QxrG0yA5PV0BvbpMCi1vxx+5jgvqnncMbBfGA6tMTLBmMY+
omqolPPY4r4k/1cr3symh5nZor/nANQ8FeUUxzUDnFTOik2YTInu732EBhnmm2r41PCsm4D2iRGW
AfSwUrmyucTi/DTF4Z7PdOpr7Kj0Pts0Rvaw+CIJOZimuOSV+mPDdBwCuCPJ/K2KGjfn4KpDUcTF
b5MkhMiRSaFALdYCCnCXxLFtzAIKyGIVqgEZsl9V0LkVuCohTmb4NkESGJ+9v3KxmlFCzZO65dpp
L84AVz+R7xYWflGjfVsaafiGgPFCtDESA3IneWFxCe9hoPuGZGa03y5/PYsKSg7Teg2pTPIe4ApS
m+VlNievxi2EklGOtFo6L8wxl33/nwMnnvIzCVCzeDG9rUI07KSRVMeTlMCNnC1ao+TqXl0thJvg
IhDqvKIRW+kWF0ccJgdZOdd2vYZS/G3aGrm+QAHIzQR5D4wGI8iJKdWdloOdpiec7CgxNglcNDj7
RYFPFNODP9iSLoptvTFNXF4jL0EfMpBvEzIKaEYQtZh5OF3OjJzJ9HdCq4gMkS2vuk7Vpz7GmD/p
yBMvuD5CTABT4AWmTIWHGUG/Q1eEgXvabpJ2fg/zezbt+Oq+ifM6cbxZIQ7SnzvU6YpWutree/1R
E6zS1sNL/dEaLiVbsDCT4Szss5ajZi5xvLJSpJQNXwpoaqYqhnq8C/2MqN7wYFeYswk99marfI/S
i+7Xq8HCeiIZmCBYKyI/WPSJrayDApvA0LhO/l31HaTMhZx1qSUbiYl9YTmLKbTAyr8AJCu3+Gq6
BuMCCwBxEMN3rlgH0c10uXaJxp/YkhwQZgbnABSBOUYZxLQvz9fzDPimtPKHu9u4mf+ZM/JmqKJe
05urQtpBs7QxsS5ckkvwkXN9/yR/HVsAXxoJx81/Ez+/2XwwgyxfN2vPbgz6odQu13s8brTYpaWk
WM6+TZ0NU/Ju4ZU0zbIL0kPfOrsStw+DUl4p/ktyfRVJwuI8Kju9iX7nzsDowfKSwVwZM1tbb1f1
foQCjwXz62Bg25NFD40TyWIC44bxVehWx+klpo0m4hDZnf3dM1ztxAx1Dt5OUi55ySKZYP2CQ7k+
5UGBI9I0nWSYZWxi7BiDgZsZjXM+fNl58elH93CiwUSAi4FJ6P+Tg1buOBxok4uZOiAA4stXGDRj
fhr0yUnjnRFWgFIMROS1xA5aYm4VF3DSKR7TmW+bk03C7IkCXEkWYA5aVvb6UkPlxRINPzg8MD6l
8NCZidJgDoE4VthTE6T4kc2SRllHiHLR/SIu9KuUVKpSJu2MacOx/Dv78A0xBUlLjIr9n9oBW8Wx
J0ziHVhZDlKLHmYvWxCTagqykMbaAaN6mwywxOkKx7BecSgNxQt8aEyT8Uwp9g6Cpn7EDR+RRQGz
1hXz0oTNXYzBikxeWzC7RnpViOY7R4GqcjgDhNIVmdmwkmzWzhhwqUy3jcB08nsun7S0SgGXqbHv
aTTf4P/onBkz9asRj+eA32v9QD2pMSQ+1RVyhuaF7n3UGySCaMmptTMKBZNXqQCSoU5Vd1M5bFP5
gRUvSjEaYyFyUzoS9vg7+5GgStG6YaBsx80FxXYL2K7+B361KaEAEfG56SduiJ4HFjJ3uQbVv86f
gBowMERQ81/DqEHRY/wIESDj6tIXiedWIImhT5FgQrhXrw49IfMReDZtD7/F8Nd40/x/kNvO51E5
FdIzTRlgjTTldCoU621ups9ZMd/QhDMIqVqmXXBdci7ICMop/eRYrh0CZW2h3Eonv4KSxGp+9YW/
zeaLtEpDBkKpig+RQBaTp/0p4CxUe+YJxM7ENKiRfnNh87QpaRgGyosgvKdjeG1M1Fnh0tDpUWPh
A+vhnoXvHg2Yhu+1x+hvSSmR8xxHqE9ZcsfDcu6PU7yZ1WIp8y2AxaK02Py1wBwQ2TsPedEzuwZ0
QdPKpCgBe2ebQf0ClFZgBxBDAwSuMCmZGV+xRcl9tL+l85AJ4SJHLI0eY2PJvnvW9umIpBWeedOe
pFnrRPeZ6eK9Lf3VkE3wTrCLQUY6iJ0ezF7LrV8B0zIQkV2apjNj1ce15Kj2uviQ114PEjsN2dZB
pUWrSxvr2E8/xv4byNk0tPeucLZlhwJ2HH9mPzgbAdCUlRqLgLF0z6NGAePplvZNQAoRuyuhgxCa
iVgERfhdWthc8pRk/+F27yPmY6ne4Rnz31N2Jy2SlBnNtK3tpKJpnlAvjm+28ibKZBXkwdKayKfi
Ru2TpwDlx3z8xU5v2YSxEzVmnJSsp+zgOsl7yF2PlAgiubqMfDAwrE+Kvj7QGECKJ7mTUQwglALG
UvkaUqDg1DEhbE7mf7PmSUKZTj2MDyJiNwqCCUgcyJKScimMnuUU7HV1+GbkLsfnGOsV0Tv/ohkY
7FO+gTEY7k9SX5nlQOmjrKqzlaiSnZtYZ3kdD2xHk9PZ7FT8Hx6E4oJPMXe1qSak/rFLEJcwh+CW
HbuTOzC0GX1JUxeC8h5VtKBTlPKVqRlWlg/nuM8P5mTvnd59tKP0ecHKXd5kQWr/EWBYwauAO0HF
I7OA2mBheKpu8S/6m2nU1dLG50mMFyvw6i64OUW9QZO8aKAqkfiV80fcH6cn3hMDJ/0Ii7Y1PYqD
Uv/u7gXJmWEVLqmDskUJIzIcDKrwn1BIQqGP5Wy7tQs4ZAHVZFN+jia2CjVNYYsDFwjiCyXZ3cwQ
F8HaDNUeJv9Ba4qLU9J5aB0oLQdOshCd6o32wWH+WUYFm0WpSMTDjconzgrCjjWYAOvBuhjx/YO9
9dJ2/dG3ucuiitr+GavtIpq+GYjXoYYk2fXkKtN7HyBNuY5qhZGbKXODu6UkCuizIGMGm0JKcy2I
t9LzIFDgQjFDt0afxIqoZdr4PvvxcqIRFfT1RYRFJjoVrrAuKbAMHqBNtUSrD1eSoI/NZK8SDMRc
jhmGBdCw/xQ5DYbl/lYAvSXGr3TkHsx6B8ZrTcNJG4jVma6E0NQUkHqoHUGNV/KDq6M4KEZ3s4rs
UzqOZNLJi75UZZDeMiHjYzL0t4sSJ2YYx4DxSJZIjUsucRe9GZLtmNE6+QOlBtOOUmhfWWDvprx/
U5Unkz/sSOPBo83kM8N97aAYgrn7TDIbTfyPpfNabh3LzvAToQo53JIAc5ZESrxBUUcScs54en+7
x1UuezzdfVoigb3X+uMmx6gmm9uc6ltAAlte61VQonkfL1OQbDQ5PnQa4pd+PPvID2yuiTmD7fUj
9eSrUKp9s84IGQe19n/kfITOzeaLllbv1XgPtVvm+7jISTvDFkcUxcFujD10fJCSB1e/VeDrYZ2R
FpCth2aV43P265Ft/ZbFb5K676jZhMBDq4x0wk9sjoo/OVRXgU350mh6Q9OQLmD3HxaIZUvenR5o
3H4cuMnItt35BF9BpjCba6b+iJybSopKit+6kHGM8HiNdUIhaskjbJEeNw3XApVTGE7/9N7Ejdr1
ItdYfBi6FvzUCln5gbkisXI1UVExomUutPYzmJ1VVOYYbDM3Z9kT30eCJSdvoLZaRoCQGMckQgXj
5TEwYM4PgO/+3LDMxeONKVwdKE1VBfZswGXKshCTjYeEXaLTXiFZKRqV3yF8kVKqoqKEiapl7zM4
8ZOuoBuhO+Hs5UrhSLRi4o2BSmbUaqENn1aqVEBK9qVXK0+q4kNsOVuh1kgCglSiTTHYR3+WzhFg
JvJb4R8kQKrsh1MmnxqVldecfDoL9U05Fv+qsnlvSN9QukNoOOeYRSxv8zdJMz4VRwlWEvfEZPYp
6VgQrGOfMXPP7TawimcwTZ99Ml6dXGeNTlkwpPa7cpJ1UqHNbCnasKeJpqQIo9bYYAzq4jJf+X0G
+mWx3gcVoRBGzfYrM3uaFqk8Yhgp+VdbEsTtNCsP5a9jVicrq/BXtZmdjdLkUpTKA2v7O9p5SVic
EvyOLBoBKZaN8mQm//VD66JFJbUNYNNO8y3h6Irr+OAHzhPheLSdVaaVMZYPU2lQ8mgfq3jyfB9r
ox3izWlq9a0lUGWtj3unhb/0TQ7g2MFaMta5f8B1y8YZ1SRi42cdiuEi8buXw4ekUwHcV+mpqRRS
sGTQDA57WrmAsyxgUdU+hBoILARnTD8RbmS3Gan7tcHAuEDlOX76gfUv7izwIeOEnu4EyTrUW677
Wmf6TrTWUycezHqOd0VLoAnndaNTYc+/bByJm6doLdJ+rUZ6SlHJABalm0RWEOIs/dYhRpjCLxKF
OtZLVbnndnnoUMZzlXkEXXqWU75bcKn6SGYL2u1eyXbpFK1M/gRbrk6N7XPLjowT6vTe0osrQgVa
+BLct1T99YTh1bsinREeROG+sHrFzWfKidrJDt2CQESD7JLpU3wyI7JzxRi3xINcqkbeS7lzFb8d
XfPrXnslnOaUTmKmYAcS/a1JOHi+4qziklJLq+NxOOLqNyTL53jF5Dwr30BEM02zcVGuEqm6tFOi
HDv0DyrzqoTjQNaja6qDtRAF4PeQG5PBTJcb+2iuvZ7dPoB3EgM4taq1w3jKDkyi3nogU4BFf4Jj
kZcaHsgitr7HIdj6YcFs4B9qYiepp1XdPsieQDXuxN+oR/WPlLQUE0sEm7SWiz/7JA/5u1I411DP
aNVziE7RunU7Bm4TZHCuqJtUBOJNTshxUAT/pjImOBTRspzae5I7XzMjbdoK12TUfhHFRuZXoq4M
s4Bt1ZDXlsXPFM7C0d+/ZTVW3orV2iAJ3umnTSVN17rMsts0cafGrF+ERtzMMkqhbLkCPirtljr0
LhF/FBrWF/E8vHv4lhNtmYacvnbfvhWddSaisnB9uyUXhjOv0X6Hct5aIWLzqrZ7TxGyniGli4nB
Yp5MdM/K2uaz8q10VejZdTZJZZmiGDEQsIU/o/sQeS91bq6GOvTaTE4IMvb5Kxi8uhTZqJKiSpvs
QxeWA6UxsA/aRHB7tAHYzDBqbOqi+jP6hkDDRHIb/znoAgzTiYCoOjcv460RG9deZuw0KmbJkum4
JG43+yKIFcd/6KV9dqB18ieaccEplQoyXHxF88WOWTNnlI4OZJi+hGV69Hb6TPzRCxJpU4Flh61w
vcjErmMZyr/KqV5Rf7UxhqjE2Spw3H2bwPtJQ5wsNX7ogd/Nbnjvh12l2blIJLuSLNhj9GZDS39L
m/gfmw/LtpBg8QVYEPpRU3yafYN/BJGzO3blO6YrV+e6rfQJ0aG5CU1RdjW9BqxNBa1oIM1xYa40
HVZAI9fJIGgYXZONk1puKduwe3M3y9K+pwFhzH5bBM6LUmaL12rsrxNtblZFWV0Ze7UBHoETSNRH
sxpVneVGRcEJetcQoc1vPjFsqHvNGOCSjhs7b6F/w21egB+jcOzfik89JiHFIS8wsVeyfis1aMJy
Mn6rOH6vM20l8pCjQV+pQ8kMbT8SP9nFJQ4gOgPfCgUjLoAzEwdy8BPX3bWvM5llIXt3FCTj5dze
nDbzlIHQP5nWJRiNA8JcRNl9RYYa+2zXGJs+NFBUM/X7xbvJGrxw5Iac5w/T7K4qBo3prNn0tCop
OCRq7XbIzr6eID3DXCjScicUDwluNg4wGlFouCacEoFdSBpDRFgPJ1bMDBkqpJ759ARiKVSOBJa7
wJCy38L/LPFoWlzW48gRxe1zUsFwTnZwU5lsTg4GEi5cy57oSnWiRW3DzZRzcfJLwsOzyXWabF+n
rlpQG5TDh/fo2QnCUaRjw4Fe0Mo8j4zpro7EoESkPwZbvFg4gUIEWCRMDZO6saibKSHeYnVCQgvN
BM4zwANUGNFitHBV8xR/Cc1lwdqjs8u3xwaedLwbDDCWVtO6cjCcYE22sm6sy18HxC1EHhoZhIpZ
895AUh39GVTREjRBTobAUBUy0DIYBaHTFteRLWEr4pA8MJJvG/tA0BZaASA5cyZoDjVUr5/b7qIY
hlslrmacax/chrFqRqbDGzPB7vA12sUrnMx9zu5WOPQAhTtZeYiTmpR8T1fA3guSfvsFfaokoR7G
JMSnzU3oHAfpzwK2yJln5668oZNbysYrCp4lY1WjOQtxR7H39KqymBXFZVcvwUtlLmQNQ1/nb9Bj
ecXw51c7EfucCp+cMaDKwbUw3MeoQHt9U5qtmb1NKlG5X5Ky7wfSm5Y+QtHabWc3hklCoGZ91/1H
yARtg5BTXhRICDdk3G/a3UwR3hjvJK8Rs8iNFxkOrss/pCdp+K7Vf7EiHgZkyMWwzNcqKlsSfd2e
8tMy32Z4B0hycptm9MDciX1dsPUKl0ujQoIqV1p4aAnFBBfcygwyQXL52xqt2fo8BmF86ogQapA5
5KlXNx8xzwn1wEtcdnr9mL5lh/i06q0rH35NsTkDepdzNoc38caTojFEe5Vf9dbRXUgZW29fMz6j
pCIJcqMD1CFRsWXtMOMEckpPRfc3YQkHti95mw1PCg3sITGhTQRx8LQ4CqGROymnQEN5wMSYXBph
H3jijo7trYkPqM0PQ77thh92SbENEKCHVymCVlwXJDnF36x1Xp2fwKVEUhj7v46qGzEZn8BTSGzk
ar0fEFTaya/W0URV02XZrXH9BHnh5ah4QDecidTm5lmaOz8GDAEojCUxUMjpB2LZoDmKlU7cCmKd
0Nr0XXdeVfDPxNzgAB8ndKSgBRfxkRBY5XBMcPaXIjOhPYo+mQxRccQD0A0y/uerbJpY5vgVTChB
xi70+MhIMpJS6WNIU3TGw1FoMzkr+/vEzytC4ctyL0sMapzkwFm2qrrHVAYzPhBlWX5VFAQ8E2NP
8pJNECfH8sBzPWyQW6YmqCECwK0Gz2khTKzI0R1/9OzTpEGYqSOGUgQm5UTIHHVVSc2utxmFK+YD
RzqYqZsMr4yZLSUmEYKT4ITc/5r3A6Iac97pv1m54tGK+6X4NeEx7K2B6ZFzNf3QfSgZjfWvW+fY
nfzg8Y4Xtcaj2bG5N/fWomAs3dG3VrFpIOPjuZnnAxFfDdmBHGX9E6ZnaeoaKqhbBuWgbyrMw4xW
wznPQeH44I23kWZoRhxbbZYAKnC34Pi8erGy+xLRPd3AbVxeBYgvqTAsjQeKS3y6mdtLZTwr3A4T
wSSHvH1hLV2UWOL0hWr+02VzV/Gcnn1e+4VFyvIcRBiDUabLP6ZAEvjOBu1PEIcoq9HuVxs4sIkw
+ah8y4ynQ/5xBkaN1IN6i/dYwZyOUhdQQdBZucjN0bypXeblfsawKqWbEJjNxEasIeAHp+jnXSO9
E+VvUAkXw3kSTLlWO1RZXcT/aj9HxnV1kQg9UfzBpdVgMK6rmn52XTnPYuOwPgaC4ara+Rit4Cq3
SOEm1HemjERWR9TDrW9k2VbV2j1yuVAPj1MybtI4I8Td+BSzp1RHgJ5U3wztLeXLNvgdfZ5Iq/zj
l5eVeSVkw3q4l/D8Dh86P0ZOsubEIBWiVRO3QmGTqDW8Uok2BvsldDOBVsH7Micisgd5qxETxUDe
Vr8SYnjxTtNnAcV+UtE2q/1aHCKcQTGJtWTWyOPVUF8jv7oG/K8M0mLWIMPbfSlFG8tIHxyrichk
wSLCP8V9BH3FQL9Ivyee+AxPWY8xbW/FXAQ64aoDiBnjO8Q4SSXjph9+e4ILko9Q8o81goQyrT4c
rfjPMRESDht55vRZky7kW4c8vULTc/fo0bRO0/4sahyS+zTgPeq/wpXEwtwGASElJtkzgJ9gXM2x
LLu1P/pLgfVo6ktA24AMQk9XCueMyEpCKDMMhGf/NtVLuIMaDR1LhYHB/kGD9J/xEFWcEDBmcHfw
0lLkDiS2NdMVoBPhL6+d0F2Lkp4IrKSxgYB42GEhErGcNjeTcSPptGfvaJuWGyUvHpAnC5Uk79Ej
mkDPRM+EyrIcDdvEMgieJXtH/+erp+kSP+xywf+0dI9kHJe03lka2lUNd1DG0XUiRrznpikFw4Gq
D0VVe8VLygpUkisUatsBbLpB0t+MsdDHDyVFotW8krujiuOqtXYF8TG+xXOBcjYZv8Ba+SodfQUK
wNNVaIRKgdiE1T3MYJ1o5YLH5NeliwXIXncNnmZlfqLzBn9V9PnQ2HefjFU18IbplKvD1bRyL7eZ
+aSCTNvFlN766DFpdyQB+HuM2iHzpb6kxoZeVNO61HbnNXCAsu61wZHhBv8sR+L/Pm3d+SC6bo1K
EBUoOYLjMCC9jmGhNY/vM7Qw2g8vxRcE6IaSdy5MOIxHVv5UGWqPq+DkxKuwDcWEXV+SfXWLqn1J
eGSrLTkKh4RiePnbSvF0eCmSrewoHKLi+mzs0CMysStz0pP24hl3CmevM80khO7V43fQv+utqtNZ
BEuKSBR9tEzqDJ7oqK5WlrCNT9+sVglJ8WKDF6GN//v3rQ1oeJ1zsQgvfXXWe3UpI2wMK5KLw01D
wUxVDQi5/CuC5KogTdH8LSyHWDJdu4y2bblDT+0pXuas3UrfWA3bOiL6d96XlHFN7C2jxWQuD+vS
rF6ZotxVffwm3mrRyY1bl3e7vgqYU1zpQ3EkzZOcQVJyopswWGgwb2r8KLJ9I7z5Uixf1Lw9cxoZ
1X0ELv4PjMWNxHwQjg6DDpm8GHOLoQaw/Dcarxg2JBS9A+FEviU491QQWVY1P3lSflkB1Z8JTKtM
HxqmYKGU0DmR0GqTSrefyMKrzQH/8apVxlvg1++Dyro0veGM71sb9kFUY3/60Q+wvm2hqqntoHMr
nKoR+YrV3J8hUrdWG6wacxvjYkuSc5G+q1xfTsYaAxhNFooSSe85J348f7X9M7UA53+VcGNUj0x9
SwZ445q8rvwda5VFP0zOEyFYGIYqgQm1Q7FviVvx3QrsfPwFSMsn6oi4YAQDawU/HfGHGDjvURuy
wlN0pz3sGGl2yPiZudd2+kyc4RTj7jph32/x13NIx0eDdFfxyU8o4Nd2fetIxuUvGQcigw7F3nRI
H+ZszU/DBCFBDy/Zwrl2k1W8jP0m4SfVCJoEoHPwOdCacEyInk5BocUC3PH+RwbBDYSijHc/LfZG
zz9ePASgJO6hEsI/NdWdU1sbEdCi7Hi954La1oJSt7VgRPjv0nHaimmu7VHKobcaGrzIUUtMA8pT
ksUnfZsl/zBtqLgKav+9d5qt3hHigfWPl5izhSEOA9HKaidRp0zz71Zh67JLaU/+v9k8O9s56OzK
KHOqklizuwldi6Yz1bwgu7Qz5qf5rZKkLZfXDlhEQA4rqZs3LSIq2cZeMqoPewioIcHkOF0jSJ9p
4JXj1k5I0MLjYyNkCqr7FMR3R872UZ5sMN2j3WmAupKlRaPjSIuv0qHFRb4xY7j1wRHrhhQlFdVS
QXFxSCAV9TgMjUJ3ZVtP2nqc2vODF1k8UDaNrQsfI1GjpGrv84J0O9R77A9sPlQI0djqy3j8IFXx
oyhmi4/bXnrmxsH2xXao6x8Qc0JeH74o/K3NnUKToHYquOZIQqXxqmv2gbM1dvq2FIsQEFn7wcc7
EI/ELiTcnA35uLZ28KUdf1o6vGKWuQ4jGXRfTjp/dzNsmSOyWwXxDV/OBoDgHvAaZXDhtYOfEwIm
BiGnkQhYUT+GZJOIhs9xIGOpLd+ChvQVAUPPbGllesz0kw4TNjsFkpAAqGedk+jC643uw+vrOwIB
vWSpLh4z5X/apm56nriO+5rgbEQzYtmsqOlAHmB2/TKec2JCv+WMo5lSBTv6qLM3ozoM8zchx0G7
9tkFUxz6HIYkUeDpIoMRLVcoJmxOfgTMtfQwuFI7hVqdgd4GMrvUZtzV1soygyvtaSjgtXWLnp9t
FqErW56qPASKY0cIlSFWKLrCT5QU/SqTifIb5q3pUEse7Nt0M6TZVyA/iKOMaZPipy6IsSPstiTt
fZiFge08gc8XyGAZXdh9kxvxGmuo5kdtUQoU6Wsr2411tladfBuYdDTQbmHdRP8FOWWkI06tsTWW
Ux3udaT8S2ihVYliZ3DDgNI5n/YRLuPQmd5zvj4lJsJPlseVlpIxvC7IfMic8b8nt89GYkrzN43m
SLIAnXUa5sD0hHqQS2lGwTEJPUisbZFwKjp6v7FCYzdVbvMvLumZ544lnk6tvRTxRuIcjd6lSw7Z
kErRZXLuPZrB5OSlkI4ng6kxJ4+KvzKJADGr+lJ0ny3zNqEyaoU13SwDMSR9xkqGAGB0e592hDpY
ado7EtcqBVvlkVRIX4iUS+ZXJ0tu1yrMRzTt4+7WIGqeDNfO5utcyAfrr+k7TD1sisT1tx4k2DKo
Daig8kO7Cyacp453HRIHyJpM7u4z7FnLFJXJgyzREt86hr3BJ5K2UMmuhCrkEHf+O8Q17WYQ38m0
TYbxqo5PJAubOB2OKv8N1rXwif9cK6ODStvdCCc+sNPApLKw4DLiimKGGRv8EH3kTi7FK47/Ro5s
gH4tMtfa2CxLn0pEPHSAhIQd9NzQjDBIoNXmVMfqUkV00eW3ib5PAUSgD19HASmFy7Q7xahzm5EZ
CxC5/5rJGiByQLgvOg1n5rpkqBIzuyU7K9yGEzBARN5EjnWmvWJN2whVQsTrarvMu70Teb6DisKO
nQ2Cd711RYhsyXUGMhX1bHNofCbpT2AhhPOsYnvdjQfExvyBBrRB7/mh4aXs2UwyxIEgXp87Quup
CgWwwR/OxKOB+dUzWgim5cr4TSgbiHkHBhjPCJ8sUgHaLJDMOZW2sclxxNlPxAoGFHew8qXMVpCo
LLUCJrOze4BWEVB/kV1k+wmwSi6P5+vptS1kRiQyheZfAcxAaMCjKOj3ialUp5XVIHbuiZgCR2xb
IjudyRVxXWqMuZLA4cS5g5ghjBmcfYbbhJ1JRtKLVG5pwQTJgBLiqeLugM6+B8mTz5lTXYKLKb2M
0yzskOMVrRcM2a2zrMNU9UgGSGnDd5SHmxqPFtHI4voTveDiJ62Zwinn8hybKiCLKkOqFKxNPulE
44VHh9O40dcCQwv4sdBs5UA+AVttgSCXx2nA1MvBH6ARyEZKOxXi5Hva2MMFDHyDSlBsDT5ggoFq
7T/Ykl2pQHUs55x49eBx5CXanWh38KcRJYKOWdqWV2KDbEBdiBtwpfZCkj/Vf0bibEilFG6+Zfmq
y/0ApyqDc9c0U0iY4yiRx0eobQPt7DfTwRB3DmsHE3aP4pUqE+LljkqLST8FtGSIb9vjoB11XkL8
tXwSGjnxmpGsVAVHrvLXAhcpYQkpTc6R9KRouVWvOd0I4DD8PFyxEdIarEw+S4WxNBXJFX8CH4ha
ASYv0AGxbCjGXyVvLXJRxDYHUAW3w/Q+3sBBarofqrFfhyG0Cq8KZN8ia5xFkkJXIDezUM5kvyor
LZO+gyi0pbMT8Zl/ILfYxpvb1KQ3dvoq6ogLBM74/8+0VIplBmkUsUproiljcQib77K4NGp2d+BS
F23zT1cO9ojVUZcCiG8HXOoOJ0Lqwzl3uLhwZEi1f2jwOqLO/1PyPTGlBPMYRDNcTGUBdWepE9KY
NWp1UKnV9OMQJaXyyvGc1OGn6jAzdxvJGdjRbdxjwa7zra1qTBe1pV0RdLygCQksHE4nDaQTFppU
Xdd/EvozULVz44B5nQJL3YgLABFHwkJqguaymEnkfw3XBsiui1rXsWZCwp/mLhlfkfMoHdyAsHr1
W2TV68xXt31+ilMeAqe4TtCxbB9dSGY3Ke8lKnd2RPLPUCu4hGWwM6DKVDA1so+XsHYE+E8T3nrW
HRxxzSWhcgU7lU9VXL3xoWc5gApevsFfz5Ae1MABGvk/cEokK3Il+wSihUuwSZVwhlAr9wozNECH
w5FKUMayzeGjnQ8negiWTUW2WcJMwfvxNkREK7fsBQgXg38toccA7WLpNNpdo2x8bUd4w6I4Vv69
sg9WWF0EdIsYTA6wy/JcgzNquDr89j2hGMcqVw6jejCSH7UKph3CEpapourYTirExtzdwCjU4NAP
N6TfYJziUOcr9+ToJ8LxKUNYpIwHXr9FHXaqt0TpumB3HpoJt+KHgWfypEWw5wtcADd68xYYcIsp
c6e52oasfldaMOliy7A5Vhb9Wf0gv2Dsl6v+nWcvyHbdS/3jAWqIUDpxh0xr5ZIelR+kuKvghphx
k279I1/MmhD6dbvy1+FyflRHHBFX4l33xqY5ZmvM/L814YG8RaCy23FrHJqn9Kie0P6ELSyabX/E
uLGE93y3v4zbdDbf1LfuE1l85PBCIPpbU1ox6RfqDvKJKkpkNa4GsPcLBqJHpJfghXMxiLTlUsr2
sbJuhr0fHYrZJD/G50JnfM7P6vAmwhzNAHiaJYSLSGI6tdiyZJMx2D6x8XBNflkAWlPxHgxv/Hl+
+oVvgCatJHSphk6z30r50+qbzloZw64skCRknySWd5/mJVlXLhwOOaEL7aqf8RW5aIRdYtVdGAK3
+URh8mN55jZcIZbw4HVdJC8LtGEexbdH+1I+ZgHKXyu8zFr4FQzkTq6KkKiZFZ0eRukCpsOev8cl
zr4FgpW5X+r39Ks5lRf9ozc9hZj1aV9kyK83IQVVORpxF2TMUBFPuBhEcWUNa4MS8HvgH5RhRRo3
gqIccYRbLL6rZejmLnb2BdH2C0LdFgGlhCyjbF0L/sPYkP3tdqRy8dmhWgO8X/GkGBE32rq48YDt
2kt1mu7pe3xx/lF2FxCFqC66FzJObWue4OKgQ7Kzuu/XTD/lk18U2bol4XVh80W1EX/I3/muvBq/
5VP9zlze7O/wap5469DRCeCT3DVirYRwEEkYMTW8E65TbI1i6xQbixhQ2qcC+HemqaV20t1gq62b
A1RARYLPKgj2ZXBFrTrT3pKRKIuSahubqyZb5cU60vBdsFK5pB816aEJTn257+WzLx0r/SA3CIO3
irouadZNDzbzM9Mm7WPhOle2TbuZxMknYHCyYv4YVU1nPWVLbJor5QiojY9GYsBplyTpQ3gCSlaI
n2Y6vRbRD5oWVmX9Uz4UgdteiQD/7R7mydkwP81n+SnfrIP1I5D9s/4dzatwJjIEgTeLVg15Bqwa
1tsBMQ6Sdo02SCPli1/0++7D+o6e7EMQlJ+YIRnoaa8iGuZJm9JFvWDhd6c9g9WwmVzUzs0K9aLX
uBQ34tLZYhHtyQHmfCbS9FWNe0qetxRpeB/T6vFiSHc/SYoEQvHwWMt7C4AK3e2aiMhoYS+QsmhL
IllPPJjy3fyrP5AF3kzp5X9W2/yGsBexDXYPT7tW1xJfb0PW2AGVyX04Bvfqq2dRX2FqxP52sZiM
4kW4SdbWH9JEVwP1eXTrcmtQEOMVm2ZHZtjfTAw4o6rm68/iFB59x9OfvpeAbnmMWF3/B/W9tL2Q
ZpUwvpghcgqFkRyXHWo10acnPFg5pzAlqitQmBR6x4CF7bAbJCNuPzg2HAqLnPMDuKkJwi023Ykb
Kh0IA1wI58eAa9W5Iw8m4VBATuIWqvp/acRUQ1h6VQVi0rcMpoeJ7fNtmLaOcfPntR5CtRlv+fzW
xOd+fE/pK29IM/NTRrDhNDWbGmqwXPXthSWbWFYWVQzKAqhu9iK8vbgMnPw8DOgaGanyvWZ9iQ2o
AZce/pJG3/mjc0go+GYe0+Jmm7c3C3sl4LFAcvIXaCBTbDgSYvo+yZ5tVbeQkUTOC5d7mjwM1QjX
U4+w89uPHrX6UNVXi8UalQzwwCIESyIMfyXj2hORfY5JYxXELxD7qEcEQf/KQtlKWxpjpuzsonZt
hiXx7wQf2GsIc8y6KrIthnCpS1xUPIDt/FubSj6KEVmkPDNedkyyvUYtBXU7DUwy+1hTPfj7mDtB
TfasY1F3FZZ2jgpxcZfOq0Oe2B4QOzsXi9/fuNBFSw4P4bAQjbhjFjXwVMcL2ZEWVsbXChNwCQ6i
uSr1T9mPWBKsGrbs4sf/BJkgZsUs+emgqDBYS8DdGiV5/lvLRURYRbN1ouiYXUbsukLWGJbgO+GP
Im3gXYAzvb5RaW/6SzFQgGMrQObkVy57MqS0YDnRUsqnBBsqdfBZABQclyPeuSAh+ZQvjNySqUPo
kq5tNhmxmqCiZGirJkLv0eymusvLZlPbREcPNAGehniv2x21Irz7KS4usggJw2SwlZF5RZXE04tk
n3AAB90UmM4YMuhEN7MVOtgjtHQoTlyJcgysoNAQSKnVSr7QEafapFOaO8FpuHQw1XAPliHqHZIt
lRNWS8bw0Qk+dbTVgXos55OJayMZKRiWPhRZ2YoCMkBu2oFN1zLjlYq23S9OKi32+rJTt8Adcz/z
2YLWPixMyL3pbJz2P8dkhfudYhB+laFBWpD8AuANjUsKygKYTi1fcwu/SY5afK6O4qMK9Ef7zTaH
MECDC21L+BlyakwCdqQ/H5qGjZAFs6at4gOY2iHhKumhws2l2dMAwLbMw4GKmIWC6kFOj5b199ay
pRg+xBnpTjHCI94M3g8AqBjTvkmWXX4TFNA43cYm2IC89tYft+igYtDt+Uf1fzFfYZfRDiIv2vq9
7KN1cSpAK4z4pSqf+DzJvsaSSye3ZJw7PmJTvzbEbwrvE3UhE7YWxyEckeWO+Zmi941qNW8BZAYS
8ulfAG6bxZ+OYANRHXuZdh2QsgdvAUpeYPr6PnD9lGlHFfapNNZ2+u8/O0+QezrJ3NhYkWaApgVB
jK8VZDr9bujRGMKtPp2j7Ed5V2qEa1uNst7kKAFQy5O9Jr6mMS9p95aCcyNYFgFvBsUUDK3akjQZ
1eqgcBfFzeR7IuxhkQB79gWPej9CN+3jgb1TBfql8Y/jKeZtZhvtGYQnZAbZuCUfImXVEu+jmKY1
Hk19XaC7MgrIxBqZEmHQUbGru/qNVrP9hOHXmqU9Ck5X+ACzLvbE/6+JcNfnWK8m3gCnN842cv26
+CPRJY1zhiewbLxId7xhYHrftD4sQoCIiiEVynCm9SveT3kEo0wCYP7V+A8MRX5wLnTiXKrvQcHJ
W7ZLRZIuqPoIQZORws2HyQAjQzsbeSSJdBWqAgwt4E5hwoEZkqOQ3Xp8EuOe10vAoxj74UtIYkGM
YSLxrnfRBE8oI14Zr2jH+XE5BmrA/dx45jxcKb0QyXaKD71zasmo7rS/CLLXl+lw178TEAhFitZE
SPfdqmXV0giB1gna0EoyBmNrVevGErifU4fiPSji4IToxRPlQjZGnqKgcIUvQyALxE5RBaqHpzZn
oYAimxOWrfKtSWR+ZInn9IQkAPqR+Nx8P3KtUmMFuDQnfG0A/7yaM0+kz/9VTeJPghsrH4ynWcP2
p+MBLQaHh8w+IA4mg7Q80Sb3X4Oi+pJstEJmuLX5Y4cJlRh5MM2suTNxhFXN72rMK1UGQKnKBT+u
E1zlli7c7dBJOEuBv5XypZoQ+HxdEQxstAkjQH79o+zkFeWHa/QqgpwX52wIbt7j5uZmMlnAAOYn
+wWboQKZK9E1otErfIkvEJLKBqgyEGZSZTuRG6yG59ZqbjPfNwNTg+I6b2Y3j24iU4hycvtfMnPx
HGP6q6gE7TRLdI/SciztmhjBXTuQz0p33B8tn0lD/nFj742u8JqedXd6ZuTvOyolLapnD51rJ83a
1GgOCP5LydWm75rfQqyvebgKGlhtQ+MLBpfjhhdAuT+cAga1FDHJUOd74R0y5nwz2LATytqAF0zh
WwLH4quJ93P0JwIajX/k4xGuyi4JQGSFpF6pjH5MUWWnEPYQrCsyHa6WZiwHCtAzZYRs/BraH2XO
SelDpewANYHMMn8RkbVoYK81RhKJQpharTbZLB1JWI8rQuM4ptsdeMp/8qBu3ClU5HGN8LMrNjjz
xhw/59o8mypdWrxtNI8Ei4DxsbDGTY3fS6B4gw31Wq6aPKMg4qVz1qQwyURPj3zVkUlUcUsXCpXg
GDIQ352l01B+EFnG/UqOh7YzEPypdHT6hbHMY/2/+LqS4VroUcvkIf7dHb9CDHAp9w91pihFW6rY
M1GRyVVCvwr9zp29KUu2RHCdQWWVKULE3W8tblCC2XRmx9BBD5m8GZ6dBe7c6a6FziuxsUGg+U7j
YaU1CX3dmefk4Xt0aSuCfwniIBi8tO8Wn2gx3ocupFyIkDnEScgBgfJFFIkI0koTbBayjkPj5Sgr
FdVxNfCgUqqlT2AM6F2NSF3wh/ITRosZYbSFHDjTKdEK0fFOH/ybj/HUYTx5+fUvGEYXmB+SSRtH
kZM6FqzL4CmrIfwBRY74ObKxJse33KkKkzqpMUPA7H9q5d/Uelb2fTC+6SzBItK6pvNRktIkmeEJ
0ZdD86nD99LBntK1QSTwiiQbHxqmlWUO4nBl+t9V9m9m5NGzN1UEYdW/00jgFr9ixEmaA6LgslsH
kJNUFuA0ZWqaykuqA06FfKQk8n6Ip75KAIKnozSS21bS8hUnv8oEJUtqqT8x2PGxUYq4QDGakPWO
8q7Bn4JZtytJmgAjUoDqxaoLQhfOuhfoV1t+9tMfxfMruc0pxmBrIntOPOMgkUhZNRrstTLF5X9r
SZk1pf8j6Tx320abKHxFBNjLX0uiuuQmufwh7CRm751Xv894ge/DBtmsI7HMO3PmlD+NptwSRtsK
MyJEFYeFEZG8nLH6y2uD6aMO0yqkTN5Nt/ZBaTmSPQvsAkf+sdYRobM3L59ygu8s56wX7tPAGWLl
+mNM66IVZzeilbVvukTximIHVVWql3sbui7PHe8qDg4Bvafl+So2DNifrRWn3dURQyxsHRcAYnKu
I3JYu/nnjA1yOxxWg+JPsyF2BOU+PGfD3kHFv8jmr46feytdO8TYmiWLKTvbxO7Iu0YGZohHgkA7
6XaKG7KMhNaDCUGXdPgj0phPe7M2mGDg3GuY5H2KPxMrHM/TQf5wO0Ii3VeHlK4b7ifhABxYq3qb
V88ZslkuwAIaXkOAEdIG7ZZGYrlCNjp0mdB7jhfjoKLnyrqeahfsFvKfkuCzQIk9oSscxFEMzlSK
zFrV+peGxapmvidoD7j25K5ReqaBjW5oX/HIyDnQmTVwTIF8fkBqzLvncBfZ2nKq2wmIJyigbtgw
/zTMoegQQmgZEBCwCi9wPIKcI2EmZfQ0Qdmn8w00UlX1Q9uPj22ukBNDGLp1zrnVLcuN/MsGQ4jh
DSXLeOooZlGgQobyWIQMFDu6QFgasr4i9xzdeoxHBr8hFck7ZOS6yVdXWwJJmby/0vTLRXqJid1o
WCzNOYl4VQYHJsKw42up0TMMjcXofD5CGlIqpwnVOI5VyTep3vQuGBU5xhpCmEW/zCQphcgkG2+Z
Ku59eGDRtnKGe0KVRl3vlvZWMyiO+NXa0c4zwRRdv8Kb31bT95aJrmm+WxAVuHotGSPLj8P5PAxf
gVptW++L/Sod0xgWaOO/CSjN4R7Gzuds/Y2VCNwLqs9Mmheg0FQQPEUHZK7UeXyIgcv63ltXXYV7
IL/PcthJwMt/BjzpW9hbM+uLnsqPElCZhH7a74wi2zn1vCv0CVJ/tk1hVDhV9A/3m8F5ctzPuH9O
O1jQw9oy6rMcE7yA3Dq1RnzOt9SQVASwPGGUzdWXpeJ9aLFqBDuvhxaH63IlB1XJi1MQ9DzN2VEB
ZOAiekKNJUye/Yw7YBx7T/CJAvr2yjeEbDUZYSW9hRQuHknNHB/nvF/nyXfMcQf5t9FwmIIM2LYf
YUcF9NrrlAP+JIe5JV8qvYfxkxBL5TVRQ3bn/DpkBUZlcnhOuFe9qSIIPRvgFzQcqcX6OrgRCr7F
qGlDVl2KtMlqHSz8Gfqy5qBXZKAVBXxvzAuYdW2ESDpioGTWTxisUfv4vXYrOi52WFIDit5+4eAf
YaBdnQYFh9pcbMPaNq5vNNFFD5Q9e6AGprZw7iWvfby7LMbm+icA2exiHEYabR9AAnRY1Se6ry09
KUqM8pBoWXFvtPRbry7m9CxxjRghqoa5peLCrbtDkkqbVRPP62pofYNQYT3hrLT0vVB9yJkkAY3Y
asyG3jFquOhwo1TlX0HueBM/A/CI1Ra8b251yA+U96I3cdMlWdsMfkamwS6PPjMVc1I2hpDjpzzy
B4obx5fLQknF325AHoU/GIa57PUmZ0A7pAOxYCvQItDg39GqwWEk9GozuNo1ooQBhVfsyxyQQc7L
ADUlnv7MBkHl0stuMPfEGoydjBmdZkaFtE83FUuKhiWZNbGwAOsq7G9QyiRfTVTGIsdcp3ju7Dfz
LaHa6TTzISivmhIXOgb7Ekkqz/x3xhKn1a0VJtvMWL9f2RwxY7AZ16oEYxC62JSsBKs4RGxFM+Nu
BPiSEQIiMSvELQ7RocBMJUICixZE1emFkd3wMC81O3Ew3UZ1j3Fu4ROmxNcIPD/AEQ+yuH7rS+eJ
yS8nvQ0pH07k00JNWayrlyj4RiV/hix8O5Vd8hwX4MPjpH6oDNFTUEDwggJfpkc7Vw/4k1W8Zr+H
TBiyMQDZWId0vkhfqQts3AxRFOAT3PfPBY6UhKT9vhbyikSAJTSwCW9/pB8aCJzC0pN+RRimjXqQ
4aDLIvoLNzuOzTvCBLiof/UWM9eGCREvkVPgECSnoalubUbJ/BCOyiaroU7YG0KdsSAoGZ3bM5za
SSfjzsBXBR4NZiEuNsvwYXC43rYVu35lsIG0GoClyBpeCCE49jkQVFXovC5m9Zpaf0aFpXLWdPTb
ybJW5j0tyofZ1OcwJM0dr20jAawIsUqlMdCfpM/iEsuBYQQKwuu3yHH3Qf1kuz85k3BPWAib6nFG
RaU/ps5nTlvFi4dYiwShutpOhCd05msNWcEuy0fO2BZYmqdX87od+vS9UHCn5aNOCX0pcKtNeb6u
bFgTNK6Q/U809m6zLZ0z8GOFAJFDgEo/mANQF+OZghwIdzZ6rmDqBOBwe30rfqT82MXpSU4mM8Vh
AYmfbD6aqDHZ3dgElhOgXWZPuX0LWQ0ZYHP0adg2nQKMEGLoNlIkKzX2JZnPwHJoqKZHKz7L98KP
Yp9W5t4cx12Yl7BBL1nIuQe3OofHRWbFZqJttkMiOlmJhFB52RiTLCybRwNUNL3nTCc0pK0TEb8C
vN0wO+CBBat+bJwVGi6wF7IDXcYIOroUslVhKqSaM9NQtAAJqvyY0/K1XvJusZwTznEkVneYG0y8
4G6ePKo0pThQadldTXakGsaocjphivDOVvlV4ZioPMLYcYNhKsezFjJFwq6cbPLdoH0Kk5PILAwb
2P1N7BMVNHfQC+F7aZ8htkpQU/dy7RMRGKKGqb2vWAcO1roVlDqLpwZ9yQG1T0+oSDhdwb1bszrG
nfonywe4o3cTV2VqJUVgrfcxiR+4rv+GfhKTSEoqWz5vxJS1hHBbHNrOZSkwrLzi6ugS7K7/li+K
Ce43qyIPjlW7L9Xd4BxM+3GoGiyE/qXVsMZfBWTZxgvYz2a2al24y3DEEB8pBj2lfeR/3hCsx744
NqBI1Eshv4bI3nGITdGB8fTHjAg25jEMUiDlD8NdinACrIp9UctMG9RUYHQBhE+oMYebQYFJaFtR
YU7Qo+zqT4p3m4JwDn1F/2JD7JupH6HDa42WuvqqyycedZlEFtj4WBvt0atUxBEPBIc680kSJ6Al
DCz0amutJdGqyrVt1QwoBVtq8CWnBNMfiDfOXKIyYKmQYwgekBRDEDr/hUPL8zMs3xDHAGc8PxwN
OFNkbIMz8vBnfNHCZkuCI8ngkHzDwFC5Tx6LwKmGziZhLXjrRCDFEWuhbaeQa2p6D/ZwzzIwOhbd
A3bEJ61JuMYkgcEvgVOjxz+TymDO5bJlODKhkxMVobCWlQeVhyYVTguCJVBDnTUBzEmpndLKsiZR
ATT4YAqyorjdf2RwCaLgNbviwTE2d8U+iCoBQo6cbpbL9gv+ablsBwe7VmwJq+mODsCndRaMkI/q
TbCxscWA9MALqPD4Pes2XDuYSNnC86abOClCTEiITmShw8FcJKwv3Hi94AIEthsMG4KSaPeChY4j
evbyJzyseDUfEqvBgAryB0xvQy+fuuYYbmlnTDK6QBN7Nnvje9Ii1zJI7yZBJ+bqBZQEb9vnUK95
V3Xk5aKE6+p8mwQweAqM6+NfaRo+FETo4jxYLVsxi0nsjgw8xgHeDi8O1jIgtcibPPFmJHsPJLrq
FH8cipWB6VkGItGVP4gK5XKyujmXNqUAwKehs3ZBL4tVnHZHFcu6BQgK4I7CIaiKfeh7PM5nfBUb
Ew9k1pXAcGrXXuV0lDKZ0SNm062gbUnAXB2aG+6nbi+bbvquxh/RgMHscQD7xEYqyjUReK11JO6L
bm4mcDOGb/QMi/up42jj0TEGvbttlmEPOum+USd20fxNl9spDBUWzBioq2KYYZ4X91uZUOUVJMBY
GRXNBzTojC8xfeKwXTuhLmEPfkm1TPCEmH54j7hvoeGeGlC9tmoOKUNsQenq+EJBa/joPUegAlM/
x3Ry0TMH+I2HvuVlBvOU7yiXQRq4HjYt/azALGkFxwyeirzWdG/CgM+sdjPM9TXUTAoI9ATwsKbx
Cx5mh/IYgTOQC0JdoSOeA2zRGekHMPXmn27yBsHuRxwJ5ihzQx/6iQZmxC2Py3/louDSpWCfx8Z4
KOn+LejJlkTXgamBLyEVktdOxziTC1g352hAVQ/vYCLn5DiAAKXeGwlK0FcWv5vcrTLAc1Pkb/No
Q/mHy/S61KylAyy0pwvi7HWqkz8weccUbW+tN5eMZtTl5JNIUMYmLpE6tsi0vmlHowIlHw+Kpvbs
o+cjuIZctBDFFEP8Wvr1Ohqfk6g6m+F3FMRHLMC4+tbJIhj9F11h9A20R92BHStrtRYjGgLo2KMG
fDQr+BLeTxi/9rHqM+uL3mgADqJrGbnQbb2bcaoLJHX1IwwQlnnJVnFGTJHCByV+kwxdnHezaKQQ
Kzi3ojTkeGWZKaz4Mkt+DzLmdPlyIm2dlOUllxyHni0U5pMGo/+0XxBMzzCAtW4kGCZ/mBeEwvmL
nM0ykXlf8E1RIb3E4Ik6BwGFVvwjmC6RZJ0X8llsBApyoVD6jpCvc7q+MC/IzgWVnKoXsbNSiTxz
cHFQty7zDD90oA51n5X1JXOenFmJZWzZnC5s/V3YTHn1z8Fyoust9NTTTm0OrljoxOdoZieYu76X
2ZdZtMQUAwPNUsJMgzx3zp1blYxwJsRrFOd+RiEWuaO+A8bNunpv1biiuNgadzxobXjK9I+lxjwI
8t1Ew553MKdrbPKFXqUlO8BIxEQFgTzeA/imb5fwoYj2W54MT1Kzb3X/KR9fZrmAxnnK0YcyYo0x
KaelgRr22fFo4uLRnyd1K2+uhbTePXY08LgDvsC3QHoIp7goT7oxbsrs0jE3j9idqrkYiyIFzCa8
fNruNmcFox2eKaR7TYi9MBpKlluifxYaXHZwmax0UacOSB7pzyDoRI9xJFKsDxnDf7td8xm7i20O
HGT3xqqqgM3VmSNOWVMpY+8u5d8DPIsq70Gb+X/xhHE0deDLWIy9oRKB26yNut6pSnzTM/dsjdlx
nieKMJiKfp/nZW1DfrJBy8ViBNd5VoHpuiwZOwCerZKEc5gLhr6a2dfjrY1h0amBNCdQXFJ7T6KR
pVR2JsYV+p3trq3oB91lvqYDdwDKh5GaaMta3WCT25Ns3PLezw9gtXr+HHADMRGRNrYJPsy+/D1E
nNp85foTG34fI4/Dn8hhdi00ZdRHGx2+VfxZkteu2OvZdI27eSPsSze/NQhtxP5HHax7CZsm9S1W
qwmurSNzbskxRWzGBGLNSyuKCfyoIuq2TJuJk51mBN4ti1yLx0yOqNaWLjtfJ+kP72ml4/U40Kzf
mSqkv+CoqoE3LJPIUsTPlsPmmpBGtIl0gXoZXGI6M7kGiiPdE1kKuPApHijZg9l9T4O+IfxWuiEL
ZsCocM46/TZsYKDBGbfgTKifOk4XlaH868LuEEQjaHn8vcRYN7NsddSrvDd9Ufts3BId4xib9FE2
8vLh5GgXkrAc+jwsA9RpcdwXDG6ZPQS8KcDsNdDZdY4Sy4bLE9Dr4pG4CPwJUmmD62kWO7MepNN9
a/FyqWv3DJjI9OKTXyykRBHql1sHc79eRyxNRhVVqLH7jYNEOgxU5jp2/kSRe7M0cS1vA3UMdVXH
H4/gDNvqzkYeMPGURFa6Z8+/8CmrkXGYTKFheOzhyHjJueISFh7+9VO5R+0qeiykn3xCZ9iZBhmw
vGrCRuhOBSK9MyYkRwNWrIc/uRgSYAO+BbXBMTl4N0Wq3aoc3VxHJLhJ1uEW+pWnPZE9/Pf0Xxwu
o1mzhfmHz3EGiqthsJQmqKeAn1pOJvYvjOI9ct+lHOlu4YXWfzAQuaQ407nk0Brg8xnj1DjqIPjB
wQ21xwF+g+pBwHTc2DeATJWEA4VS7K1MTcIeOQe7zzSbDmH3ETGTedW4kuo91P+Erw5qJWdFXNN5
Z028sxNeCmwHX0KFlBjNzwKAw0gYlOmP6INio8D5gHSTcwpZHvcQGlxC0qKftksAwSmdCFTlbIuV
k1eepUVQmpTV8R2kj+ZHelzD2A0oSjB6MZ2dCmOEx7tKWoQwvKozG//uizMLH3xFKc+elT6HLklm
xElaInSQ7oFDYS1LgZ52zeULsT4JVNLrUii2NGqRUu5VqPLSv+RDu+M9ZPlDwcvCtbdJw7/2ANyj
Vk8ks5uo9JoQz2GNoFNaTwgSYzHhkPZZlhoAH37BZ1NL1mb/IXRzOQWgWkXVzsYXqWTqk0/tAh1G
eAu0+NlEVGGeF87a56gq1taAwRbGrSgLeAgFofGwxdLk6OX/CZFgcWJx94i764q3vPhknELIwNF1
sUFTZcc+Lh+yj9eofv3irc0OUtfIQIAlqmrAmlgrBuSrLoArDPebKbaEVm9hPg/duA+WK0eORAca
E0FUKCVamwFyDtD0Rju9R9KExYGpTHudbkeNajjQ5ZaFNhC4Uy1HHCWfujzHPGGEX+IEb6VqfLaB
9+M4XbUu32PKPJ2AjEUWhXJ5bxCTouzH1H4XBgpADFd1dBW/SUGbh2NTMmFBpsmfp2NNpyWsAA+Y
W+ucu8KXtcD+PNRqD41iHlK0sGY0fi/4zmSswYEy+5Vm4C/lfYcawU1DvZ5C9UWUXHLdITEm0c8Q
EVpKNGqitWutpHcBwYg0FPioyTHEy+BYTY8FQxTn4ZqK8/K7X/KS34khTBhsE/zqaacBjqCkSNXr
+2DrGh4GuA6qGPQXzUZQzLJk6cuZJr8WaV7jcu8xpMR2wEwArry/0Us/ZuvIwR2o/UbO+sSFWkJ1
Iz/bidngEqwVgirqwZm3wwVybCbsDuyz6BABglVwgaX+psxBfOT49VJEIA1UIweU5T5W3en/spG3
uH8kPXodtP2YL1i4Zxe3hQfJgUEnXR3HnGcQsDDtZMHh0WWOkble4ICw2nQLcz123dpSFn8iksdh
MaXiwFvx78YAWGL4g1cfdA78jEnnzFDhzvSxS4Vm0mV6+Bw7d4e4OQJr9gi2kIjlpAsPTRmsIzij
cucFGg6wyjZq7KQ4LGVR6+o4LmF0Ouj6Ko4uDbpUh6M/ZpZi/z4Sktt0OENwMkHJOBS6j38u1OL+
YPYu0o/k6DQvJhHZOkvIzIy20nyF/Kse3bPshMSAQ2ESh9EI+8jDcnFegy89DNZ332JipPYgUq6+
Z90mp3poeEcQyTZyjhhqjHW36sijFBxOdkzMTIxeCdDFqMQHJEZGqmxQ5TJI/z4QnO7SRAp4JMaR
bt8fIn1bWNSttnsa9WHTaszbRncQS3vZ/YECjiNk9rras6OZzP+P9QnijGL+cLboSKEt7HRCdHsS
OIZQMQfbjEfnYXED8lEoAa1xNDXvXYbl3vqmrNstd4UOhJ4EKc2dXN9aeE3+hPgyQDIS/xDtN2YQ
yNobDmfL9MZ2Rl2A2/mxhcMjQ26ePwfRZuS6t45DAByYyd+QyNIhemjYZhTju06mi1Vfo9xGEYU9
ASN8agGCLNkOIKfm62hgEgYU4XyaPu26XLvfeRauCtbPi0MIIyBoWd5Gw2bKqLRPB8ncMqGNG2mN
eMgN3+w1ThJ8a6hoIyTleMwPZmhumALm7lGm+y4H/nJ3MSQYt3JA1eFQ1K0fqfGFnZTLQ8+AOBrj
2iRgofVh6Kjll5sgMcalvqU+8jJArisKsgPLCWHnqmPuxxNrFQX2kRlhM7mfU9ofNQO1KE4E+BBj
hgY//MeCap9GUMkM7CDqb4tGAe5hZOhr+ZI2vMda4TViaJ/Zz1HwFICachkeWtwUyB9+KIfsGLXu
vgccJO6oIJevcPNXSK9Fr+1GJOEF6z6vJXBpbbUwo4NtDhMG91w0FcRn8AR1+E045XSMLGgu7c3h
HA/mA2/hxOoyhA/LjShV7UR3iW1lmWTAraxmWQ8JcKsjP2A9Dqe4Vuy1ATyhsyUokxfi1zAcn37P
CarhwoAdIkmNeCBUG9uM+ZIm8x56qp87pCFTrqhEFduX1lMfswVDRRN2vAU1pNtWKAYzPw4zaKCM
3DAKsNNgZ+fwLmFnCgTE+lkB9mnAXyAlDvNzJfJXlxaLc95R9LVtDKclg6Jn4W2Jaq6HG+sSnRgG
1qofHL9idTOgRZu8/tqy4otVZTOR+9mxeHI0/XXQPgRB6KvEt9mK9J6GSuhTTgwec+olYtqnIDfW
PEU3Xrk+fVOqd9CK1ob6W1d/W+PJpadREnK8nIZ+hJMTnSL9OiQpGeqRYUnTIY9pTf3nXsuZxj8w
yGcjdzQwDgsH5B2o27gkUVis43RfzCiAQJKayuKJ06CdieeIhXFtWdFSkzxiI0qw2X0xVCSwox3O
hgVyQ4lNdDDUW81r8H7hr+8I13EL383nm8s2luc0B2/zCIDg9M1N8ru/HOOa4DyCWjNTcUHzY+eP
UiKO8R5DeK+/oTt8eoEsXZbwv2tR7o3UWB6hfkQesiCNmB8VS9tp4SmghZc2rEk/PYRf2K+Pb5O5
IEmE4tx7+4gpsryMsMrx+18wCbHA6Vo89gMMcDOnOnbeB/4Fu7ZKGd0j8I160d9KgeY09RJm+AzY
Bc/fZ2DsvOpigWQnAL5uh8kPo5Q6YpOkr/GdxfYoPYjsjxsnUl/OzTnAyChGhmrcpS6x//YjBfRf
GnHGhuqNXzXTv7THRtLDGdnqLhNEC0t10ekMT0r/15owTNLgrkhkDbyoxHwzYI+YxV812lhY2tIT
2NgHmSTMVz9AmV1V7lPwr5jIihKf5iz4XNidpCS3O3ghKkilRfhJVuO5rfaxZx9LtucCr2SIMcVy
Bzv1zcCShUdRQTVSkc4jUZuBxpASfGiavlXqw2gM/jhumuEy1cHRBCloBjpO8buGe5y8SNfdaNHD
76uc7jrvBsfCj9j0J46AgPT4vgYh67fNTdujVlNGwOlzpkq97a5NtFxZ3No0OHQhKtzjnJCBmh3Z
QdEMDERY0TjFuYKTPi8OdSYHcDvQbLB1lV0QW5IBD5QEsz3L2IgRnQASUDguKvQE7MIWhhElR6qq
hwfxxOW94c2Hqxxx9CoqomP7AGuL3+fwLcPyRdNbTu5uC4LINGrybWLjS1Y1FG0vhaamffXMQlDc
YU2UTHP57z5ohIteE47EEpunWPemjWmTpRZvYmaAXJtf8jQkTfoOM2CYyHRBeh0/JXJHo6PcDQ1Q
t4NcH/RQA/OTdLgsPwelJxPh3oFPy6PWegzQj4nUXIY7tfwXPsN0F8cWMsKvzJxTiAPDsNV4e4b4
xFC/acBeuxF/NaTbqFbt24RrISBdlt3GBTsgUrm72Q84IFxeMPVobnWcXnFRopcb2dA8QVjcENT5
gKdb+WPxsaR9GdlASHSBQNFBsrzlpNBSanTtV2RZO+4mLk4B0c2FMeyjpj6oGq1xwlHq+eU4yUhl
AeIyg9PG07xKry0Xoy5wLWjcnfzsEO6ZVr1JJ6wazUYWHgod4BaCrtieG4yAUZRtOrSw03PYoRPG
wen33LZuKW+hxOU035REVzP34oY9AR1wjZqk8+H/A6clxmWEIbsMli/g/kQp7DcK45U0JfxJLPSD
oxNe2/A7VcHwEH1br00pHyX5Nh0cY+i62sFCdcbHWm6ihZclEfi33WlbLGNAemQ9JK26YZFgElbQ
Wr5N1PkcD0fhiMgBmtbWEbuyHhtjeThtkI5+2y9byokYdBisZ2bWfAnIrXu3mrsFSigDdK/+7T0o
VElAc8TirXzldPD4oTzoUfnPNv7gfZWr381kPgB7yesgx7CsHdpl2THAwkLnHA06hSe2PwogwNNT
sDuUIj8Z1k4TYg2HHd41YnRmqsMlKFmIgcpq0M+j4Eve/hBgSsjrdHYz25fYmP1cBSV02E7l+XtZ
WydBgsM0wBtz2rHx70f3NDMrPWC+aCXXoHwiKKqcbNxm630WPw9NeYLLul4YentL2So59RgWBFgr
B2k9YKFDwZjT+IDFDVpDk2oePHjM3L1q7AfUqbKIaC1GgqpksiZjG8pP2LN2Glb4/4G6cMWXAU5r
iG0OjakKqI2Oec12GuT/NWBXXeDcwsM5ufnKUTGBhlScsIa0+Laa0wvpMArDLWY5gjSlHJd8QBRO
gj9MPSqA/Gha0FtMNqrAzZruPNqLs5tKf6nfVYyFWUEgLshxpcu55DE0GQ9LBMUYkf1kYJfwTRDT
yELGQ55tTOzRSLY/xO+2TyYGEsONSH02BbqJl/KU7slpeES3NDxQgHCj/VZeWd2RPsbaB/sv5QXd
3Kv77iE925n+U7Jqj1Tv7AxD62Z+D7f8OF27D+el9i70/Kq7Sj4aa5N/JcF5QZztI6/ysABYXck8
J+ooglIM5wgHHPvYpwectcCPjQNbDwOneZKRymO77GBuLhl2dxyGiCYfLCRgPDnobB6WjqC6o3pX
UW1A/r+TNNSWVyyxpq/sQlPeXbX5D9cGAkJW7TLI2Tu4jvknCzn6Bs/DYBw0FBEp+SYHcwP9gH2+
Gu2dbxTcr/W5f9J23XGBu7fT00eNDop7AYHf3LnsgMyXujrVxfeiM3E8GrykIHKwc18Meu1yOhch
WoILDy3TR4TxoLfSl6cuOvGBxv6a0czeQfskw+3heTgaWxLXqJkrCBh4ohAUlZ+hF4MZ+PxOPq4M
Gmmq5qpOtuigKnwqMp/BdibU4CGoSIQ/KOk6nnwNkbnqjwZGJDgcbSDc2c2rM2/KnpD6o3ObLbqG
TfUdoy9MHLghqAk1H2ZOgYkqwW64ZSZraw2IzZgPA8/+qIt9uTM/GbdCtJUY2ODQenfVXQv8MTyQ
h3vOgqOlYsxyqQNyGvBEuPgGxA+2PslrPYxrx7y6JugtoR9r8lDLW7f8MedDSRlpoEnGvF7W1bxF
Lwrzl/jurGhX53AFfykhVnoz/VU196V9IxiyxI9sbRIbdCCq5455Q1ts8MJh8c2CDD1zTdYcm691
dgU4+kgCOCj4Bw/ZJ+7KWNXoX3wcu9nbGsGlYBToinqWHSws0onld+O7wFcPmrEvhzM3WX5Nf/YX
WhAj+gxCewfPKc/uHslzirbzoT5peGSv+i1Lo3DrfPaoVyNoSe46jDauH7wR9Ff6HOjlrnvCOJUX
TywloebstAMuD0a6zeq/xaUGBWh9xVlryy7vuStfcY6efAsZtWFZC6PYOYbLm86ugbEq4sdrF5iR
lr7FsWkMvmx3ZntJJkIGWvdWDkz7f0qU+OmeFgp2BiMbMKWGTn+NMU1/4oeOJLFcgunoBmcGfjJg
2x1uLblHFT3OKKO0jkfa+mOH6wYyfQ9Ztj9lz+1fVLREGKDRwd0Ekd1K5WW9aMQz0FKuiu+IKr6v
8t3M+7EO35lj6bq27c547Y/La34hAfCvYa6TQ4ZvPrAwroolkZvnWDkkyiZJdyz5+u3wmIrERZ+3
aFb63Kdztt9rzNjhqHX6R8aBm69SitWDBvn+wOan4wOwHeWaLswnBzu5RT/ZD4ZQ3s+0TQ499JeH
+MXCSpUF8qawIVZigYCBwJ5t79KesMsjHJst1qW4zwRZ+d5lBadTwSGT3Kjt+EofzamgAvaVeEH7
6sIReiq1B5qdlafuxuUNuVbpF2dWgaREgG4v/yYYxtzr/fhsrOHZV2st5A9SEOgPxLXBLmFU4jPb
5x8ueRMu2R4Vi5S67AHuJ8RfF2EhKFZ8VENXwPjmPnxHTNC2UH+KZxkIGeQFuAiRGODPoIKo8I8Y
n1GDJ1ggMc38NwaXuSCswcYsH2w75QewgihZEDbgLUrz7HqHqQqxKis37C1wrNigzkSo+RjCpZpd
ZQ+r5Ruzly22cpX6JshR23tnabhRD1apMJ0mshVkODT7+RqSZzCN+zrDVQyrWzXbKTHWACEaQAeV
eauIFY102oIlSytCLAFefGje6Z7ENLTqnidIcVn9GCfPVWpuwd6ki52d+gkrhr2Rj7DbJ8grjFYa
8IkFOG5gOx0O7ZX03Y38MGnRQ45LUDlTRsPirNrwj6IBs9NtkeMymW5V7S3JDrIZ06fIl2lSGuUu
x+w8fZc/xu8gdt0AF3psKXIOAbFSV1XrYrNr89T9RIffoRKDZ1YyNQ21vpMuLIuLT/k23CZz+G7n
7BVvheBsb6toU3g3pL649CecgVeQIK4jf09QYXR7jx5rOkNgRo5FdQcKVPOw7l8ZK7IB8+6H9Egw
cuhX8Ig2HnW2eoCMi99Ixn6OLrx6crU1z7TRnIrmecH5BeXSg3PwbvihA+B2JET62jHexmf6d7iI
k1jerpaD6/Gn3O9239yTS7vX6MFHQnib/stwL1i/9g7UmE0WMLi/5IwfKX5W/2aRFoU3p/2aupsd
3sx1AKPcPo2EmuJOzezETMmpeyZWcD//Yf1h3fF+7Qb4IXtlm6LHT08wNLCgszSYOzyxhA/5E1TL
fLlMDivStwaOIDjbMSZqCnzzYTimydbagO5cbKb8dE/gXIyHIJEAL2xqCJmJdryE6Qfrw+KntXdN
sMEvNePJfRWLmWUdMxknXKEV7indbsQ8YxsfSO6VQ3c55DTwAHQ6LkzrrnsekxMO9hOhmfC0LF+3
SEnZho8GjgX4fYGywuS6RLv6xJbFQ15McFFjw/DZBXCXzO0CReiIrcijAdD4A0HL3ZdE8zEkNj5X
FbOoxD7yoo83Gisb+OgnuGqND4eZL4JSTM8/6/oKTu9g1zxTelCHPY0fPLAkZKREDaK0oEteU7Sw
y7+nHzDTyK4M9+j27AeS1+I9mxV7PBY6wfWk5ypfWPBjx8caRn/Fs1Ue93KHfOgNFik4LTEW6KpU
f06ey/6gL35FUBhQCEI8iFHzKogxAINx3K08/U+amLsZ8zbsNk3uvOKiC8OQz7pAwscKhODz9JR7
T0O2W6o7whvUD0UH1E1e2tA/RSSOqM0eHJPulbGbbwlFIUMPCUd524WT70ru1Gwd0eU7g0Ko0k8S
NWu2HpQ8j/7Dw9KGfoCNbYvo2FVQVck2n3UeMypzHXa17nyoDEo+h4SK4X9AG7w8aWm3Fp4O493U
FNjw4LnBwJHA17B2hIf/VRkLsApYTc1wFxTbHfHosm+2xQEy4HlK25XeoXdjW3lI6CttuKFwTEy8
Bxy7P+LbgI7cHzEzqrv3dCy2Ipoo+TtExeDaeNHEeMddRiMieJaQBOQzQ1Cd7HyCj2AcPSPjMUv2
ZoNJ8qOawI8Ci21RrTpgCC407ehZqABzVKzg98dUuhk0Jxy1fWK+jOQFAsVAP4BihB3PiFkGa/JS
cD46G4De3gUY+soJgrBFAiEe5cGpoo2rmngdUDuF4ALOqGDt7CYnD5BM3DbTCevUXP8L+nYfWOm0
6j8TT42FTQZU89vodG/q3D5hpRh0xWcwAzAnClp3Fg7dweMHWLm5V5zsSwgCGV4QQhwCwUjmCeN2
Zc8CfS8KLIY14eTw461cezYZH5qGt0Yru3PpBQdk3rb7nFXJSwoJIlQdshA5WvIB63TRSkz4rLID
fa7zYjvm8J111q56t82Mcr2EM5Q3HWda5yTUeNOJj2Rpr3OKyoKEKE4ZtVTT52Zni7ZP05Su5FoD
A0Ouasf8blnlOdS1P0pR70Kz9R0MmYgg3Ykte1CXrNHhcsaEX2ItYoXNzsC7U7jqJloMDte0/NJp
XAmkU2PHJ3/2l3QiW9DRE0GAw+fXwO8+DXs9Jfmltpkwcg0uSb4DJrkXMXGhaUvJ6mvonBqcJHPb
Ze9F7B2MCvUywh21HC6GSDZ542SfrCQ16kVfwFzcS3P7p6y618SqjjNFn29TYothQJeAII7XQO+w
TfkbRNsRGUDJ0gcyju06xwihJT6OmGCWeeILMomtngP0dFTe7PsEHKNvDUh/pCi+IO1/xKuuvLUY
VD+YFO7fbuSQvRgkhhLTtVHeUov0PUC1nwxV17g3SBosZH46MwGZlc9/Qs5cf+3a4/yhJ1CMNlQ8
/EhYIfry/fHEGMktWPf05DjOIBGrfAKoTFYzKDFZFfMpRuZ0fVVnmxYh69aCmPofTee13EiSZNEv
SrPU4hVASgAENYl6SQNVaq3x9Xuid9fGZnq6u4oFERnh4X7vudc7meMe5HNmujPM8iO0ImoueYhE
5YXbC+dggMJdkqIsGOWDDbYDeSu9rH94vMm6T55Ig6/Lc1e4G0nx3+V1PTnthR2Byn/tIl075iNP
SqBU56X81lALeGZ7GutPZjmUx8O6X182UxzgLRhDZDjkOuxKNeDWp2I1Ko7WA/VDFQcrXxc5DuGC
wNCab6lESB+R8ca6HNSKi/9AkdIwrK5dWDgMkS5zd7pXzDIfad3vTOWF4Pt9JihX6bg3e+SEUCbb
7jO7P1tgYZXJQyCF/qUpwf2g0B5qpq4gXVQYFIQj03nYz1K6a53zxLIwLHZB+nwE2IYORsNHoRHX
AX1b0usIdlCiNNLFngC7rycmbflOuycF/5xa/TQNS2d9UbgUCc+IN0LRp4fLlfPQW74OBDootqCX
D4zO7q8p93uMra803jV4Si7RW8xWyuptWp71fe9AsjITj0aBwb0hkJhpWhccof38yW4I04rtS159
6mxuxRQF90uPsX0IK/ksGmfjFyKloXwxm0fIiHScK+jZNY7IFC+GpzKL5VC6rQaFmF68ZA+QkrKg
iBAni+KCqthlSyC3wiZXHpqhuZsfzRtX/Awa34XJffXQ42l/tlz7UQl4d8kWhFRBfDqsS0cL7/Mv
otEk99MvJIdTc7qPH8byaDc4rH/ai/GBsOhYe1pgfbCJBcqBsN5AvRVH3Z3mw0iyuUOJvJvZdt/I
IA/RPUZTsERtGPvgEuLHIbDPOuckxckhCVYEG+lB8qqvMkR5QMTUydLAbbr2mXCXKnlKh8CMXWKo
6fmm7qoxYtrZhH3SCsfCAiYh3S2Rpu1xUvLR8u65egRQfk/aK/nm8Js9FOdkT0Wys+9zPBOIyvb5
j6FTxJMKfSAknh7LGZIMW4QMbGe/jGi3dqbzQlwmokA+YBBAzCAEkTN/41/RFGrI2/vBGH0ga4rS
V0keluSzt7555wDi5O42VQ95Cu94+kxwvO4W5Wxz8YwBY/i5tit/BN1iRQJI64f571f6sV0lxN1/
NFz6oL4Hy0k7E2mUOe7yRjBVjJQVlOXOtPxJ8fTuwCMI+wuYGZk2DLK7XcVZidVHOxGimuqnVRXv
jJ2cP7y/drREKXgii8+nduNzwkRoV0oR/y850yAvoXhQbD/yEdL65E3fsQEejdwFjl43e0MCtMu/
CTJIYFo4LCf+9y4uVzvj18Q0G8TJY4nV5Lf8zBnWAOqIWACO7Scqfl3Axz6XEf1W4kggVoumZVg6
ITwTtfTJb8PADAYOWzuus9SNfRMTNNgxAV7CDn4tVgaWV9IE1Vro5gv6XXiqKcWDDJdMaEYD3ywd
vB8ZJiZYadpJ2R6eHOjko0qNiW4ICer6tjiI8/1Uc3W4VBQqez7rbvM32435IJ1z/Dn7gPugsdCi
khhZIOHaxSwvunsRPS12KMreJlQ9mivdrv6KA1pXFVFlO6yEUYGYnDsDOC04YYIYSels0xOHz8Nr
OKSxuMegU8JS4gDAQopWczzsCR6PZDnka1pPyCtR3eusf4YqkeOhOf1e/yxfe2K6iamVJkklYCjp
Tx+mUIH8OWB+H5WnshFfGrdcOZpSr0PcfeV73OpQ9rEs9YHzLQUmk8iz9A0hAdwTqE2fPzLOiM9x
swgcfE4gKs3wRpxtK31Qepa0RBayRkI+XJpSkeZc2IcyDN/obYC90mTYic3oT4+IOUPCICUHKYAU
RIHB37P06MU0XFb3PFR4IUgCq0/pD+uB+3d7Yv6RXmk0cmPjTY0nFuZEoJJ1qGGfYrDdLdqVVUyn
nu6W/jdx/eBOo3F3OHTMxnd3IPcJRQBV/deUfDb9u6LSsuThI/P0DYlm7vh8XADoNE9h8uRQq+wo
VDeEFVxnA8pMgkK5OBKjHnGO2M5DLZ3pvbbDob7yEhMa6X8UPuw59xRfJLsSTMbL+GOgq6w81mjS
HnkJGEdlJkA+7eCmOQrcyXhiq5rGEwfKQvoj0bA3fq5kuAjI0NXLUXVHNnFsuh/7/q+XIlZ9P4ZY
nDIAk6j7bxqfCN2iUOW7bVlKrHmMKFeekbXyltvYn8tTan81YN6Q7pQvyEhYApInnl+eLhzjV01i
cVOS0sl5stsHBOLJg9jBUlf929p3fiU76hbpYN+6vRnxpaGCmW7yjWWh3lhd+U+COJAm67+CteOi
C6l/kpVqcw/Yn7aRglQGhOPC4zVG9SlH+Vr9WVzCNqvFI3w2n9ruacE7Nrr1I19E2595z0l6VtUo
fU0MvgQZJvFZ7X8gr82f9G9rDCk6GI5dP30aQ7g6X/r0VXRIBB1axHRqA+sOo+VVyzxbPUoPHSJR
bk0nm/mUqzGZobv6D7Bn+kfJwi06t7jcVqrHzMOp0TsGk6eyTImeeK3Tq0IzzldIitijmCr0E9KY
b4QZ0q2PGXuF6GBOkwc8J76kz8NrAx0mQqnMrnNuIYU2RF4G3Fm+6OpSUl3GY/lhvg7grZ/rI1Ed
9LGJT+TSBuTeJHqD8+oeIsH6no/PFV2WXRVwQWTAc6bliaQD4YteM6ijagtwuHXLS2P7NdJ3N89D
bAqIDlCtuGkR2V2IHBuDWXLGy7ciuL42aMoZ+M03LFSp7iW/cuHjaCfvh3UdLgoWoH1Vg5ZBPAxw
0tprTw4uNKa+PGnd2WAbK04GzwTe7AluYWCCW8Jf8QK2mPJKd+XCS/9IrcE5NknMlzzqZaQ0tO/w
rLhrRIZD1OUH2gXdufDnjVEJF+M9KpMDW+KNffP+x6WTgqY/apGgSwRskWN8iIPxRhsUqKIWSe/q
4NItyhSI6TvTk69oY8BlVN1JQrGGxd6hw7XPK5ePufBj5JoBOVTs2fF38538SD4jiuL+SCebt7lG
jtiMUelCteEvKRAp8zhQ4w0uAlzeGQZ3gjN5YcQwYzDu9gwNvxLx6uMp6HPC/1wWR84xahENF61E
u+Io3Sv/0PpT1Dd4zPfqlXYQ/2pTD/QlpCdZHBbKs6jxUeUc0o8sLELwju9q4m+cEuB+v3Vv/gNz
E2quig2wPtyp4edT9tNNEW2tVt4n1zbSuedxeGFfZqiRPZ+2T3qt2ZUfM5cfMrMukqv+VWjxI0Zm
bdSeO3Q6C9MlPo7ilPl2Ty/3oWJ8RHf1NYanyHZGWXgmxQRRV5OHBPxyonBnd3DHjP54nT1z44Lm
owSS/yYuV4yKvtrvNmIvaQI2FvYPfrf00/52AQUT/970SRtgRzgrwPZ3xVeZQ99FenhQWK9ULFGm
hBziNvcZfjtNI1ZgCYtvL0zSJFbeD5QNkHlRS71rZWQGVBv5r4rgPN/nEdJjO0p+jF/tjV+G0BuC
Jmrgj/KPL/xK5JuuHwAMhMurfgTyYXpSWEZC1cIIkWPceTe95Ed97W8dxlCcpcEbxJJQu3YXFh3H
h0vL5ggCztpbPuMCPlXWPR+ZJoc9c74oBnD1L/NJH3zngZ0DFvXAnyC/yq80BLNw/scAnDvMx517
5WOJSILwGj/+0x6lkHZHe3ZCBcs3IuaAzwoiGK1vVqk9+y5fCLK++y37TJCtc8FB5xBsvnGdb/co
/ajC5EcHl7Ofo/82CzOJEnGP3A2mVw/nNDtwpPzGPzmwAL/gJfgIIAACulL9kqdPTPPxEiq+qp6a
VzoG+NCyXyY4KcPrPW010f6h2XEQeQEvyEckw3P8rjjBuiFhtWdkFVanVVwrfOQozHquc3D3178h
nH1uKqF6nYmAoCzl6e1Y4Kjl4gDXbvPNshU61aD9ZQ6gHjOM+VyFZWgDe9Fyw3bFbYtyVomUPxp/
UD/vm6v8sVMvHv3DzqFJxDbBY6aux/tfU3p40haq/uWFIfFcBAiPMMvA/uQBBiiutK6+BMqRTyf7
hWRvHJNIvhaAxQmuJSgwurPXkop5YM9Zg8yfkfILvHAWjYEUI0RGPApu6TTDhQv6WwGAnWNxEo+8
qYqqN/5m42A8NTUXKFu6Q0IrRpHPkaHX74wfNaijlbqC5gmw6h1UG55jigMK1/UwnfhM4m8nC8mi
L8I1/a+BKzV/7Q0lt+Y670QtGgTi7nvquyFcrvd+NyH42jz2hCyk4Xz/m29IlxhGpiTrsnEw5bhH
9IEZeAIGIbKI8Te+OdrmOJVWtB1A5nhU2HBAZjOQpHHHTofcJlLjg439HLWw5WrAsxOXUqp6SK+O
MAr7FM3GC1ndDH+Yqk8xpDcWM8U620Py1X3ZZ6oRUICYOp2dcdk4T12KDhns8l/291lQRbjjWffM
QD4uAeEEKvIGt6eu42ca0OJ2AItelc/1uqLH+MfFb+pZkTuauPMbf8xUhJSACSNhmRDpAw1Xu4b+
AIMO5IhJS+Gw2l/ON1sWV5nslr3zSK3qH4XNeuiwIESwGZjWPENj+eZ4PLPZ9SjFaCR6vEz+gIUn
hrsgtygMNGSSc30o0d/fd+U1/RH3nx+TjvxryXr4409xWAQUCwFar8h4X/8xlARQxcjj2PE94wj4
j8ib/XCyL7zVv5VvhFPnj2QbY+BTsCePSVaDYiq6g8xovbE41kC4Oq6v+95bCZKrqJcVM5ygcLOe
A4abhyUFwIU2ai/MyiwByZdfi1P5Ib0nISJGB00GzY3d9DoxEhqPC6saSwrmt2SfDAfb6/G9+yrb
ECTvH5YB9ADMG6iMI8vPrsYfFYnxJxqfYKcPa8DxFxDUReXKfT2yuAoIgX7kuMhaiB7nOxXGwh3H
KfGxdKjeq+tahPcbFGJLwoUdMjbQcOG0l+zaI9SPDAzfeB++35ildNX+Ya59zv3he7tWJ/sbLOxg
uA5pSmiCrxr9a3JIcBNQPWT+MLo4yUWpgIsaj8KBsiJcoy1+mxOvUx7l1/pMnFjKacHIU6xjl17p
wxqNzHEe5p2GttxUD+heNlysF0fzETCwcTZvK3nxLpJ24Nv/zVaY7uyg02kSl7bXs14c2mNKgOz9
sJUf2bP5pBKxydSC0p8B7bBHpS+t4jI3osu9dp/8/MGb8pP/XJz1RxMyFSMwlqfiF+hfNtG117/1
PmxVf8L/DSUbPuErAK9/1CMjHYLXB5QPOdfRC1tULQfilAY/RqUGTFl+xE5bzh79LD4o5qIMNPb3
Z0IE2hQ81c56cG78nJ5d6aBEzpNFo0NycSkjgmbA9rm9otRtQpR26OxtCjru5RHD44X8ebJml311
QEHJaT0JPqQbj5/s/issGEwOjAX3VMgzRSnSOjG8I32kyMQcCQyZsRDuCCBhr38OiaibnX27IePf
1zgb+OCZUTM2FfUT+6WFpOdPe6fCATPu2rgEw9S9/3YADloX+45JxKMkcKVkgfS8usmNp487kndj
+ZVt5gU0am29OUiMgJXtTf4ySCuZiKQ7K8Vv3CK+/c21K/Wug75ZctEHpJUOjLYFEcJ5d5G3I/Nt
hRHrY32rqOQhe5/RcEdQu1n6N4ZcbuMpLh+W84TF9bScqtfhQB99J7nxgRS9/eJ14eS1bkZPZddw
OFYnUPPlXv40fPVSnJgmhhhJEQ0qX/ePxA13HzPvFV7ShSc/fcoOUE0Poyt+5sNbv/vggOQ/z49X
ZCWHeEf7Z6/tKGv56x/emJ3JL4Pjwz+cgukooc2QGOXlz7qHa8KvvLvbhVCb/dUdQimqHlFmhNuJ
K+TOl85I+C+x90gtd6iCZPf4YfLgB9Ag95tHeeIj53apWpDy0PzYf1+VvR2w1Xmncvc47v57SWm0
/gIgsI8Lj7jQZ74v2c7BofyJTmlv7m5vQ9i+fz9+PNT7KHYRifNfTK5Hbt0soX7PPOOSfTY/yC9o
0q43hbvbYn/rpy3U3uwv+QtWsrXspvvzijE326GSrX3te3HxZfxZn4o3uZRYfAPUjFzmYmTcpyed
RGAnfNuDubiSXLnnq3u7rmyFq6vsp9DxqfT8K17VzcNieyAy5QhFCC8U4bT5BVTq3tyjRd+9rrvv
7w9lT2HLCBJumI8uItg+mLLU9LLOWwCWBI3EPnqq9+xPO3l34+ihMmL++bAd7N3DafdcZ+QeHph7
JS4j7+/tARyKSzbMbt1fWU1nO+Dq7NbEbaEy3OHI4385ptnOGO4bCnN+4r8Ar4UjKBaNmLQdnjgM
7HBOp6PpOidFOxgwuTA87BaavS63N/NFWfCSkmDk8W3IXEEi2oT7bUceDeBs+AZOeiqOpLj0AwUE
Ruo9I7M7mikmljfj0n5qL07QHlCq7ZuX/o1ygPQwwpsQmKevxT8GO1AIXZjIRyM0XfUsBfh14U1Q
rv2ab9uz+dYTFUHsxQwP4rge5tN84urgMTH10pB0hKPkIR9BsOf/YV6Jd1+MBDia0A6SYbAnJPJl
QUPZPPwlnvWL9ZmBVPOnPidEr1EemM4DRN0dPwWOy7IzrvbHeO5okiGapgDkLf9jmOD8FNZB9YlR
+N5ewJAmfzl17In0dbbpmvIdwZa6+0xxyFJrnONvkkaW/U+vvvzNfxWj5Rd1OMJBfFYwgnOB39V/
G9oG0knYqrDre0blcufuJMyLOwD9xfxp/ZaDx+VBH0ImzapHcB9Fq6hi+c7dbP7gItrRCnsubLeQ
RTeCpkLd+c0vdM/xA3U5vTNI0p/UsUY0YRdwBfSPwQ2BrB5iGJuYLhRYdCx37Q41zr7927CY6wJe
pRVB1x9w/5Z/2SmlOuLKQHlFx31wnfMMjXbgZ7kM0skHwBfM5JXbrfRk2346nlrpY+69aX7J6mv+
QA0P2aRgazjTDHk0zuMfWyNnVcbC7fe0KEekBrSR11fVOtjv5G2chbuhFa9FAP05IkAmv6XDgyxm
Bh4BMaTpYDQ3rfIFoakr1IjWB9EO1UNybPyFrWvYjtmFsbY3+5kn4q2pUBlDIYDi1IBEnbh0r3lN
dEHpkjiEofDRB0wDXP6O/7ZH6DaQEB8RlbVf9dEMGdxjOOLvju3R/FEelAf1Vf5pztKD+WiH8uO3
c3/OxB7J7ek0XNR6Z7wRsvTYFOU3tzzjn0Z3u7mIDsBP8tkWB6yA1DlFgosNBo2L48l5ogfUIKGB
khEazmHy4gvPrwmBxWeaxSnKfaDChlEdAKIw0XomJZBQEPp8prd8F4B7aG4guOMKLuI+SPSkfLrx
YWkxPcEof0j5l476hOVBJKBR7WFIwvFDLM8dVxuJFc6uvA10dFDBaTSEEVHvcLK7Of5ddg9GxTty
pyf6DsCqdDoTPs5pSjWy/GotgovfOSGKPSRM6UNRe5yKDkGtk6/abyg3Gt1l5LrRX4HMqfAe9gzF
tAn5qKuzO7ABF27mPNnOP61/sKWv4YfDP298hNm64+vg9VU4ui8zwanOzSZhM1zoazCsBOz1ie2f
th7uU8NzF9NFf0cuzCmh5OVOQt20S83dN+/YgGsLXBmf34FzwuZRfK/frWh+3k66GW1HOro8N2CV
ZiL6DlzKkPwylGZ+QdMoeZoeeU3bKxJpmcjmgzVe2hbROw0IQOnDMxUlPT6Gk6IoWw5C44IrU+he
j3POJQPSmf2iEmqDlGaoGQ0qXEAdDQZwxqpbnO0xixdyURXPcYoAa7aD3UjYRfE3RxNkH+HoEYSn
qSgPLTZjZda82vo00uRNcsigYMzgxEnorKVQMixUjip5qY05QW/cSMHFQ7sYJKXFDGE5cdA04KWj
7qakW4v/xPo608cUixeZAJT75OnmntYMQIBh23QAH5DIj8tpm65386zwRefTSQjDzGraFUy+AQHg
pUamTRGDSNOW671K774b6B7qfoFeX0W52CIdN5gaw0yJSyJLqRj7UMDqMv6hltyxAR26Ng1rXfXe
FYlTNHY8kGoZ6luHiI8B2seQVXQa8R6PQZVjMKLkdnrZHZbirWm/Bcam7LSXVCGFC+kMtJJ0SyEG
I8DD8a7loQCIgl4MVUU7TjmNQLJy41BYeSU6Rvmdzh0FGyWWVEbCzaCtIQEHhiOMvSfDYdxuigTg
If/rKEEFLLfLWc/qDTOZsNfaW/uiZZytBkJQ6yjkrwQyAt+EQCs92CupwmwGJSDc7Y0Ava39mNX3
O2noOHBS0AoryE1dOg5sjTFdct75gPHKyL/ApXlLy8pGwSIV7xOXj6X55qOEkSPxzfGb/+OIAl8O
hBGz1j8SPVzRMjh8iWbL8Ic2nD4DlAEwdmdt4qZAAiHwgc5ItipunvERB95NKDcaIi+RV5cpsiMG
TIwAJJTfiIDI3XMKsuZWGrqU+zArx8FVKzAstAzgE2YlwUa5m4DiAtSy59NCdiSIM5bhBHXc+cms
/Ui8pdzJDhr+o0ITapavGYEBbe5seRXwlhUDiwS73rGmS8+FdyMfKRv6i5IsT+AylxV9m+w7EOQo
26E31giS2GlZm8VXwwyiSHVULiZ+sWfs+Arqb/humC7wCCfGX80p2siqu9K6k3OCVvritPTqxXAa
qnmYCF2d+dIKBYN+c0Xo5s1W0Ykm9F4cgNhYfLf0WZAJR2AN3B9rnAxLT/yaNe907RnmEYQzgaYF
pzBkPqaqkbqK161yvKHA4kMHYlEOaIkNXkkCt329CSGLoOwiqyE5IxjwgQgmocAy10x37PKIGL8X
GkuOL42Gk1gBjfR4r8CMooovMKoX2NFyjLQ8kXcaigUirRJ7e46mjOdeHd4ApMSsvbLk2IQWIbAn
pW2/yzNGQPEcso56zmkIPwIDBm56gzHjIDwpVPt5ziUkBvSokxaxNEY1pkAQHhaJLpDyMTwO+JTA
wSbbVweNSIp/rfybMwJE4IYPSSaJUxr1PfLSZrGRKlqHyXgT4lbghywpZt2u1J1XegIQUcqXyjhx
7821MN2sc0KTpZD3d9PvO8mTCBbkKUVfpumWe59vFv8AFlFLrYQ/cEkYkcJfXfwGmFRSxa4uih8d
KxiODBKQM+cwD5FOVoec7rETYife8RUKL8vAIAfftuUUmLKfYIALv1Rdm55pdWiiWNTa16INJw2Q
X02RY0qPKRtf08QnfpuKZWJkCtWkJqCbJJA44XjrPZlJXHQdrnLcXJecFqgJudUgY4VQ1YSSSU52
INEyYPv3hD2HKTUCOLgeic6VXn3nzRZsZeP4lmCD3ajxtu4T6BwGIROWTIJ0gzhItADsCBiQRthU
Zg38kWWp/AOma2IREYC6DgEuDjG4BCgExzZ7S8ccKO1Lt5Tnlvjx9T4Fdf0PGlLM7ZXfTNGLJlRt
kQTTxpIdIGEJcppYbBwWoDG+JqKsaJV1ViiIURMKbsRqJlbZZLb3xSS/AUto+XqaWWYB3yo+47Zl
JcC+g5fA3tCyvVpMqgdAmwn2/rUcgdWcedfwJYQ2e22xppNBalGmaxYAtmtGxx85bbXOCFvyHaIW
YUM29OY50fV9JdwVGxv+3PvQJIXz36JpV6nUPlsWqvwoIdXhs7PxvvTN073jQqTmlyl+XnshetIE
UM8SDx4sIL6p/4BhCmonfaAA8hRZjsaa4ROiU4X0W42VWXfIUkwAMhyOPTJ4B7P8rFoE2wPibH46
87muaMHg5hIEPBo2m/2v1ttPgaFGVE+3OscfHfdPCDlHiSKGUkIH3vB/h4us0yem3wghBXo4kyKK
AUkGMa4iTDVwnTmdl6D+6E/Cs7nm6Fuq9NlYMcXkxAxj18c807Cbw4LBda3jpsf6xHeh5iDand24
IHiGgd+iziDIZmj4iXdmo3RYOAyG5LlfkWnR7mlnoZxMDhrjPz7cASNPAotIwObEyv3vr+vTiCgG
/ycIuBxxW8VIsxGAGItjXuc6DuNpE4NPKFwCtSSXbwAwBTOSfa5sP0m7cpF0lmT6kTDLXJ9wh4Er
VgVJgk1KqMj7PPGEVnLE/FlnJYeqL74kIWMVyCfVLr1xIMEO0r+EjhidrIjK4pDvG6DsYmpoXhTx
sBYWWSZi6IcQOQsUaXvkOLbZHiXsZIJZUaMMUwVUBXoKv22jNaLGnorxElWnWlY3VeFkBJF+EOrJ
DjCwgS2vlt6WmAnJSGtto29uENVtsmRBGkwbnBNp2juJ/jYwGFCYb3KMYv2be6aiRIH5TKC9ciKE
eTo4snYauJAqKsMhI0Qb+h8Ko/8F14MjUwQm9Flk1c6tLBqsf4RaIBZgg6DVzQUqYYJZEuWpAjYz
qNUEccHGBS9IokSI6sIq+CEjEp1bNXTyL5jSWPg9Bx5Kxy8VdNkVSH2NrTC/A34mjkxS5FNqpT7+
v3GAgHHkwGrvbHKk6YmSsEKinKwsnOnCjaCRzkwyORUE4Y2zVBguwPOu1E2qczOgJQrQFcBBe6GN
+nBHRW39K52vAt3hDJxU6IjZJESNCQXo1PVNyOSzxMuV0P/uHA2tL1eF8pyumVhinAmEnmDPRJEj
9MzMYO0nSjOHYzF20DAx6uZDHJfqNCfjEwA+cdBBChIArP/UnkUZTfR2bI5i8gFmWzpaCBWgfvjl
eD8vxleinnK03QlCmvnYwqzStGdoDgNNcYHkc+qvHAmm5rxLLUin/FYoWOmegbK0QKxwkjpcht6H
o/RDUBjVJ5XWQNAAqtCFdF1KqQ2ris6oiV2seKywZeTFsUIqJ+ExiPlKRpHjm/JJKxPurTFqNk7r
6X1rdxbldk7R1TVirE2/k61vSWLkuO1/PAlxBEwOdSmWX6MmkcJhdBuH87tAyYLZbCxiFTO0dtpj
RWCFyLlo4ns0ooMuZAryhpKO4eHMrJduz/zBp0uOg0ixGDbKAVCjpCSjU753CwldsM7uiEfR4rT2
rw2wB/YoY7J0fASZL1CXOSmzoKKE65f6GSzPDmDkYPwK6qikW6/l2odLOQQ5a0BCFzORPTZAHEMW
v2hcclmga/O2aZeGAwUJT2FD9kPSKNzUvbjroexg0jTR4SPuqUS4ILZO/gwBOmEuSXubYvBu9t5y
uFuY5yi5CE2Dw8gM4u1+/87ADrKg1iL15YrXy0W4zVX+f5S3nwC+R15BXoc2mrz/KioBa7Ruizw9
bRxiEvVxA0hExirMN6YjF5YGpljE995HG7qbkz/Ncs/z8VWw4VjZKSPMRluU66D34Mol9BlF6OgP
JWXHhg92uCzdCk8C1AGJyj2mqIT8lM8Yq0zTMrDqdcTV3G6GLKiA30Ofqqgph8I8GtnoiygK1Vz8
Vbc8S5wl2QoYUsnClmIcC3aCLVqAXRwJDVdH2KnOYZ8dKQHwVr+oiETnGd0AQSCxrnFiJ5dNCizM
wjg69Wr4WropoG3EucKa5BEvIbJ09RoKBLu2LEdRa7a2GjWpdc3XlTe4rywQiHjOBRPwf08AoVdf
uCmXiSxYG+jDFYaHDGJ5Zu3Qxs6GNLU6wJ/w+Hxmu/OJ8f7/c4lxUIflf4wrbx2eLaapRF3bOPXH
DS/Qhkk0f0h0+RV8W0n2lz6cTdQ2cp6SWjjw0Js8GP/qLD4JiCG29se+TBuIGsNDp40uXTkD2Equ
bhEErkc5dc4F9mJjyJ7ZX1D0WBQ+IhFB7NMl27baPVkqcjkOPZmUBclOom4xeCIAATvd35DSpmgI
zZaJ4FFXIpG5dM5Imfo5fcgLgfG8NavlF9z9ZQbGAr2UskD0vqWJRpKzQCEKPEzNsQ5vQSDSl5lO
D8IRdldBNZknunXMWUyUDkoTOI12FNUPcEod5ITSDJeq/4VKwb4pYmhskOULhMcupd9Efbd2fjyb
D4AVSDGraZOkzwXoadGYWBtCNZ0FYxBMS3wX0xrlFXuAFR8dxk8YSBiyrQ9x2R74vGaRXK0CSdjo
SMEpIPZoD/DuMFd5KE/HOTEPttj1IYzWT6uMUYcp4DTSch6fOA66pfIgHuEci+FtAHQOYCYKvhql
JVomsq/5acT/oGl3VNZN/9vnf0nyNt/pnCK6QzXTYHNsJAY/fLoWwE8qHv6IwCXxfQAfDyc0GLa3
ezIdG/1M1UBxbu/m11iodLkbN/nZqjhXKRur5pZPb+r6ICwbNVWsAdNfABWlDg1FO/giv+gO4Vaw
M3HTUZnwPGBC0ix2lhS3H0ji+DySX15y4Kd78UMFSV2Rsqdhst5jcsvYDh3Y/eLJFIfWlgRstUMd
fzooLgYIgHdqoAz54YjqJpM7AKcVn+z2yEU6X8sn1dqeTCTfA81JLdCFZ9qpn/KO+25sYiuNmaPS
IILHFaj67Kmkwqu0F7R77PbE0+qxQUU3HHSyqEzJF4ETRtO6lKYCCs2ZNdJEE4BCG0z+KrptuDV7
mMNmLl3llb4lv1rVg16nfc/OJNsSn2a1fPZ0a1JJPY8I+50NTX+oavGl4KfkjXZW6ACJRcAwpxtb
JGSXbEM9RgtkQ0gGjBOYMYhODbF3goqQh39GaqFiHVzXmhPjr4y3R/rygJx3gNOy8a3YnlO55d4E
e4na0rwYA5M2cXukPqhTeje0J3CKrlAB2wmulXuXscUT/C0iN4GVtv2PhUFxxsF7/9+bvEl7gHdH
uTbpZmgV2hmkwZajZ+HK6fQFQnH834A7k9wOMi7yTt1dBKRKT3HVldVVDB91RUVOwtCHBobe8Ujl
L7mgwxFwkkzQx7hRW03y2ioAwplfbu8ZZftm/vKqDRam6FSV6+s2sm8jX0LDs2knHQtEWdBNBbFU
PTVoszsGzQkUIzs/jsgvi+7+r8QWEA+RaDUK9EIOY73K9EvWVk8LvBWj7f4h4Iidby5TvoF6NCY0
SK3k5wF3JevgVZTjIIhWonMKXhNW1NO0oDTLj2sv4Swl4Hp+dhgKxVNo8rQ2RvfQbQx/JNpTlrT5
q4Y9a5Uu3aw/d8i7e5Nx8ByJB3ce49MkSd6AMk4AFkcgvSmyam+IGYH5yp3EdkHLMoNsgcPvkAHD
/CajFukwcWNI3CLRTtjQ3qLwbZvjSFkKwoPDV3R6qLr6qT4seGfu7fpQElHQAa5c7yfJppajwhQd
bCjaUhwfRDeLmoWbB/m1pgETnDJdxvW9qHSnrN9CIh1JPTv/9WOC9JLSPP6v5Jq/BYRbMEc4FWgf
Sa6TY5phzI0syX4Ym3dR7/RkISmzGS6oWueF3od4FIjuFAfjKoRM5gZ7yI3v2MvOM5naTly/s48I
amsK/y1OD6MBdp+aCXsruwSjDRxuIHw8NpccVnFCF56mtA0uzMm3Y4nKh5NBgDHuhHdI6NwKLf8n
DqeixwuEg5lSkw41EQlYYjfGYPf52knHRFhpl/q6mjr2pDHk8Fzpipg9nGMw5IzXO05abVLYKUSl
qZPDLbnpaIQgB96lDinRpj8bY3LpCofu65MA+MQQQpjjv4wN5AFs6lm9kg6iPca0KwTYhWdZaf5l
phVty/Q6dmTSUhKLLWtYJiZUzPZyJYnaIsilkpBbFvtA98GWlYdxoetd1Nup7cjTAEQpeI4cIjWt
74BjgvvSbMMh6Lix0E4WXnFaysSTMfPBq3mJLe6/8K+2eAxj5IlGj6eYDkzLvWKm5w9Wqr6PtHnn
94TEmgYS1Fba/tZf4pRE+QJEdBXzLC+T4ykGNwAqxqhecH1RiKGjKesPhwpPq4glxpHGXuTYG/Rj
dA7DrsW0OTIeAYoXSRroRdruqvbcyG2AL4O1vZj16S4ND5N2A99ak81BBDGdo7R+bzLggcPrQhNV
MEMpw2cmcMLPDQioEuKv+txE3NogoI/54p/4VcRBqitc0PsVHCONwJdWW14l7q5l468c64yUbfKG
uJsw77Cp/UVCUE6Ij0GSlf0+09V0uDkbqERg4BUVfuV+fo6HmkrvV2Sjit9DzizkHWdWXs2WZzlH
DoXbXjKzSxff5X0JgC6VK2YJeEXzYoZAQnOQstNumPWiauxTREelpA+krSlPFUEzw8w9RkflqOkh
TV2ihzGIvy3j13/hCstd+GLZvXNezyxqdyhSJtzhVeXkMNugF2JtnpZBgkP+tRGuDspJVlR3ytTz
lEWrAgza+l1awn7WC/F7Ms3ziuQ7+h50uAWBCGBSw1M1GhgLGAM0MqmCTf+oyttno8pnVa//6YQf
3tM1BJCGaJkYsO8C8ZGN+lIw2XSDa+CEwZx8I2jB2cZGFsMwufNZV2YOCuF/SDqvnci1JQw/kSXn
cAudE3QTNzcWMOCclrOf/nzFkY6ORlszTWOvUPXXH/z33NFAqaCL0FF3jYGtA2N2T8dmrkdL9D5l
Bdv7rxwDAugj+6xCf+UyUlngKdqZjItgdAWvHbqIHOkAngE4GZH/+WclgNtXweFOJHMcnHx0i2LS
3R2MlhkW7+JiE+ZZEzxDg6iYcDTJp+Vd+xDErHNIu8h39J3H1CYxJ8fWvASI5zwCb3H4AiHxFbFR
b0zlnPCTb6ZXwG+PHWqViFt1ovxoxvr60lKisZQdvIxrRumZ9Tr1BFaJ86yzW6YWk7UXV71Vyc0O
bjHDO+ML2P0/uhUQwpAI4S7Aw5wkvLS/1qVQH4IDN7MNpTAiWNcZKK/wqItbdNy4CNiUZNJxZiMc
QOwNemZ0Gv24WKvqY74HDdCuZgEzwOzeGd7IdmyZlPZmdjQ06iFegIcvkWg9iwhlYFJAnFdAuqrG
cW3HWMZkbl7X/GgX8aXY07pPMzh/ss4gnZeAZ2Jv1kCVlxdiuYAnyOUxgrH9tmQEXN9LRQIgJRtt
WQ5a35JwFmBaRt47512wTdJeZM4fFb+um2TryBBbhoG+Kb/qfnHsBF6azFMfutvQb3cjPX06DZua
SLkYk5cc/iH4bktNHdhsZhSdLDOPvdoR0YGzO0arHnoqnmm94d/GJP7gG9U6DOJgx1y98RPtstyW
vY9Vt3k/pRRWf/EUPdGE8aED5mpBnhdT36XgzqNJmQLSApKrJ+5OA1bELmauHDhp6CniZe9pzG5q
5MHFEj9oCp4D54Tgjl2XrSw4pU2B/8SCil0Gdw73B63zugBNr0AFZ2o3l6Yi9xDgVt69HDKOXjyL
pWCvWZ9jMjxxmUz6Jax/5MKsaYqH2v/NqN7651CvVhimPv0dChR28vxcUHqTUt2rXxQhAgyvGOGk
xVcAHYXrNfG3dRvuhvRfmgaY/GKoBBHTz99jvpq4osUhssdilK6f244kYp4CHMoUT4Qa5doD6Rjs
RdzdrOYVkJ9JERuY/xJQ+td4UjmcJsNaq3bL8NhWyRmL7Puk/676bkd9stH+rOfvLfFwmr8CxCw+
Bgn0NQK/yToPeXZJ6D14fv5sTP6hb7BZRuvd+ehSQAtSEppSn9l/PDz68FKS3BMTfVBTJHjAkD32
IuQrJBRceBDPVfNc6z/z7K3FrUQMZU3irhLMC2nojmKsOWLAnbrGesCQNQz9i2R9o8wFGn2U7yXP
djaxGeEwc8xkHyfcqxHt/dJjr4OaMbglVf2YIwzBZiUavwXaUf4jx5GgpRLZSG/dYziPGI4Lmysx
jMJNPGyI4b5bKFxpTSsL4Rabi8grieWrDWJ8CXbLUDksr7pYxFMKms60lc6xBJehXOxResbE5MgN
4ZToEDT65Xa9mPDo6s+ZFDidOdfEpdsF0HGSa+xibNpjd0yAuXgoiFsMNm5udyTvaC8OBE3JTJdv
r+O9yOnZoeBZBJXma8d4ieIG0DJxYGiDg4oWdPhZIUJlqaaQgphtrc3WORbVeDHpBcaFqCUj3lea
9uGyMeWx63q0xj1NdPmMtr+GhEyWrj8M9rxVzAy0WnvtAvsuSnsJR+rb8tFGAQaWkLRwB8SrmBwB
82qH5h3HKkWEvBTPnTacwySR3Q1e9mILFprrj0l7MDh0pSit1G84rPVg2fI26qS45EO5nkPoEjMJ
MS7+Rcaj/ApzB8OZjkqshw1M9DFb7gO1iZjAMjV3NJzU6bLgp2R/rfynvLVOz7d5pth6OAN8msFD
PX94dCdjzJmvbah3R+8H14w6s8irgZTywzdPlojUKQA51o+cYBxBgXHlobpIViOf6YLy98DwpDC0
pv1g8jBwupT/CI5A3uMphCDUuQsFI/LcfIch6Z2X/czePmAsIMvNjnZo++OA/v3GbIBLjP08M0eF
KlJFhMA1XAgvufoB/WIx1QwtddLqBwld/1AT/DsmTJyTJEF1VOOdCbEJzppNITqQXVBjdQUnqf1Z
ZnNfQeTF3JI6JO2mtR31qwFzPWgC+6n/JBeeIIbwpdWaG+HPGkJETZIdeESRlTAQntNDyEDY6dyb
8o0HDdx2hiE1uRfJca+ZTLv5e41cXuM7h8W153dNU7K46jeTdjP2orUVupvaJL+X6aAfsYQSckfi
fUSUsJwok2ceqCHZYHetl53YSqBB8c4Kin0GLpUpqObMqunaG0f7ci00evhD69VHhJy0GQhlt3ek
gO1UtJOv40WfMQZuFEJMH+1110PLsVmlPSotHANoX2STJqy7AZWlPR4kJ51Py7jbv0FUnAG6YvqX
YJNN/j05IsjSVqOFqMHzoR4xaCFqRGNZsFON4GQz1jDQyxI1jUAofUhDIHVoAly23Gc0apNV74fy
4iqMCzT9mCnjIJ7PxLmsnbhNGZpCKQQzjCmmQXDULbGOc5JwTeobSpMMcKFtYAl0rxleWgLn+HQK
0EGZvxDTRQ0lW2cxvGe/ayDJKRreZztuf5IufQ7H8qZhrIMJYD4yvYNq4pj3HIHLUGwyAuQ8a+YU
JlGVtd5FaiNfHU+yNWyX04Ibe4K0VdmkrXqkBGA5tcQIi0xcOpJPRi54k0gFmTLbN+JvKSwMCIXz
2Px9O6mwrWDYRUuw8sxUriEdpYu58zAxYcH7QOYGnk6FFgOSd4ARqHeKqx6+TvCfYgl6tMnzM868
j/HSV/jRVu7B5wmU9sdsc2TDX8rtDgPy6h3INV4ONiMB4SfZRo7cUH8cMk4EKmnDpxRL9JOl1ScM
kzM80Pn68UF8g8e5OWD6vneMAyuEtnywPgdJpXucnuRXYFLI/qEOvzOxGrOTgbblI1vcS6JXe4cT
EJpayfXoNxDOtAHmG9EVmob3xcwhbRM1uuhNcTdwQJXRtfL+Je6vnIxGM66kJPA9tZ2DYquHmJpj
1GJwjsCPbEaFX2PEQfLr8kJmgwIcivo5Cd7wCaiYRxVk07DS3R+hGEUOEZF6uUtStWZe+dOgnE04
PeBGHOQUkW8F+srNpJmQUEOufb99mMzDmOdbUwc39vgNJ3rX5MlwKUxHXH0oOqyGQYXzXkDwyc0P
xLrIIGfrETNjFPkLg/Jzp52npuYf+BDdSYR+LnEvDbHEHLyfrtzpRJL0kotQHLQKfivkDIBuiICU
hczkHTAsBJua++6C9GmN2tgdr4NwJkrXCq91YzcE1xEyZhmOaOWhVeL8b+w1XzGTvHBiO+ErM75r
p/unhrZ7wLhrjEHoqTvV9MqdwvuURlMl7ZcPIsBENB/Iw3HMjRhzdzxyVUPMQZzVZTUufbG+rsoF
3g8WaKxr9T71yf1/fq6t3cLBSGtnu5hM0FuGbrir4YEIUUiJTiB5BYBv2/RkIziyomSPLy0EmheD
vK+F0JpDVFiPFp9A4k4xU7XWf4CM1F6Qf5g8uMFbyoYHscPWBIE1icHy4k0T/9tSe4Q8E6bxf3YW
nY153rHmbcyhFm9A487+saIjIen0kyS1jTuxl7WoC0KK7wqWZWZ+yEYilUgXWRUqxLRlY/c8Ygg9
Mb45SuEpQCMCOsXZpVEiRLlxGuAm2m2890GA2pipcAC8JW/H5gjLbGuTRx9NjBqoJisas0t5s1rX
HJjYJT4kVIN5g+Fix9kTpa0TTMsFmbQPmi/KxH+8TR3RWMQwDHyFsCAA5fa1J2KgBHwvqPiChPjD
lH1CxMg6xWOxCf11FY2vvYZ5vXfucOejj2jGjFKYahOD2ii+9hBVuHQTXnxte3/Ln3UgnZwsjplk
GrIzFwuHqiKlezowq1vZ2cwsDWyqetCqx3kSs3p0onMy4XNYM3doKL0CjG0ljT36pi2F88PMA22s
OV9yjrMOu3ZtKWHmOHedpv8nV5DDeCdgxti4iFS0X6WL5cT0s/TG2g32HthuiEtfAvxdMRxquClL
m60Ug0OrlYupf9HgpRLRU0hviK5/ZhLVMBEhesuImj1HzaqVz27kyLtTHF0m9JGYs8GpkkMIsM2F
7xAL81XN6HQxqYXIM82XkfB1evQKj+T6l3SMfHYOhf07BZA/yACbHRfncQTdeF5Ln2+CygvY2fsA
J/V80NFPGrD8vWCXN5i5+h7SZsh+oFe6vraHWppuI8Lkvnm1CCTRlg+pqKSDbvEYYwjRDeE6APES
5z9lO2A1HxpjwiWKDkl7TqzL0GgnGZ0KW84hizw8mjhQCRvJTpMdNV1DcIdG5oN+dhh7pt1DGmHN
1K5tL7jnV9DJU2V+e8sg1id4Iti/LY4RgzjlOIR1ytrAcsO82OAjAv/NOeYyaIkolrpUKkdItfx4
CQAUzo6wHEFWNhKlmtB52f6yFrbawEDDonknMHWTwjkEsbSsDlpQjf6b+tE9utnBwxSLISN4+GOq
HHyr1jgvRpRjUjR6H12abur5LzQAqg9WyzNTxK2Piz9UuZZBKH5XhrYHtJ5vQ/WCFrebDgPNSLK1
cBIJ+j2BBv3ylfSPZrGfMUrS9qBevnOAC+C5J/5qpo4NbPwEZOBWpRh+kAxGhMsLDnF5hEj8sRk2
5JHSQtqM8ArynVEIPOao3LvHWccn/xSh650vlPoEV7XteX6GuEEDDj5BGdJGLwqj9JlXcQTwcaZd
UwrdqlFcyw+Au6l6LeVaCJ+YOfIhA0YZSCKavcjf522E+pQFP68hMzgNQrBzrT2ISUX935CjPj24
HQ4e5y46Gc6O/1fjls6SOV5kH3pfKKehezGoCFaB8+ARXNNfCupse4t9gcMCa+lcrbfCxjfwSMMQ
6hsFw73fFO5JeYQCHPkF9X2KopOR54RtSQrLwyFCL9Q6ruHRe+lmTAkt7xy07d4+eZyvC2h5BI9D
Y9KSwNZmQq3Vqz5hTqC2SbDJqiOxJ/eRPz7J0aCQenAlCFTGMRtC7vLULYOaFUYO7dofqThp6fqm
c8GdbkaYIMkQTCJdneUq0RidddVQ0vcOBMnk7JqvWXZJ2NIm7gUxCW6aFHJZf7LS65iXUJbKc+AX
6+nNIirB0vGqvahilPmdEEVpdZtRuze4fpql2MkiT30Pw+BmX0zP9vBhlbC1Y+9zcZNLy7hdkXxs
gyGwY40q3ojztUfFLIHls8o2eln+V3scGMzcEyc4ajF9LM77cZLvcv7IVO3RFvaeiWFL95TxcTNp
QQmVqF9G2xwv+4I06mLmyqkd7BRTGHbUShFVs9u5uwFWD7ojMduGHiJUAweB0NjY71lPiCKnYIY0
Xo6LjPki56UY9qt4N1TMjGmVF/ytbDqJViecgc/xLaavAkhbXPm8af6h+NthGdcRxBcw6I7TW0LQ
1gQA5cChHPEOkdikqMB11pKcjwHrwdeciVumQc5irCpZXM6Z0tQExQAS0yGBuMhiDTi5mfeYWtpm
AKJlMPhQm2+kaTJwYBLH8Mo0CiQ/cLHZBMJd8s1vcW61UQfbHL5CdW7zL75RjumYnC5BnJ8CY9qG
KI0BXWTNCEFmqJR/d/K8+Rj21cbMpn9e6x9qI8H1eXqxAn1t8RDa3j1AFIMKrrlfFMG7prstunav
q5vHsxEGdMR70armpISPnjLvM/9l8yFHVkPqMGAF9dvAfHrErzQgFGFyWPboH/0nBwNVSCKSkG0n
IBCoE3w+r8X+LK8Ofx+Hs2Bu9+Sy6Pcyz46a90LiusxbDUcWQi8O7Qa+TGKFl2W/o59uEyYxOYaQ
r3ImV2we30DOCzIAmaoNQWGYF9io1bPaeoACPwJNMam2SYaWKGSjvQaEwWsR+2R+BYrxiOcZPz1C
DJeQwqO/hcg3GKYtgAmYUVtRvY10HK0Q24B0G67PaYdDYezAzKoPzawfQvZa7pjfCdwThgLy8j3L
fQ+c9MksIRvza/3xvvx/8vVo1lT9GgMVKIqcoE2J65ph4dn/4AJrs/ENdzHuO3S2zIvEIjuHYy18
Kp94Vmv4EJobSaXKh3jGsqpAVBLueQfPG5sPakHDxuwJmzg6f2ImXAY101Ujv33+yi2BZKA+TeNX
gZrUcTA3qspjOOBggLIP/hT5Aza/tcM2ApHQM6pErsiSgUw1aX+pjMKmd8X7eMpvutZsSohAqZMc
mdkO8w2q5iblareUOoaxOiaQCxoP7UVJpxF+AuVoUHEWF4SaapK4ELSnKcwtLr+FW5qBVTO+WfMX
NqJRiaMSOJsQ6zymPOOfs525qXqSy8c3GZkOkEMMDfsm/dEPslPL1yyXm2KuxaUORz9F8vngMDEU
kMnNmRYCf4+kbbWYJEX2ykqf2ghWMJlCQOG1ZvwWDPidst5AjjjVpBv00bhiswhvmpM3z8anv+cf
WKgeYUT3wTPD174BJUJ4ry82HpsVBhruAyFE9zUEDkp2d8KiwVH+i07P2mCk1jSnFv4qgSsqmL8l
sEkzCJvSsMEoGkx0jEU4p7iOAGMzXDwhvvAxMaCvnv3XOSx2frTsgc++9bZ6Njm0xbS1AnmR6t19
jtoQudev6l7G3r/AbLjzijcLib/VEki3zHuj9lilLxLv51HyDHO6ibAIQvgHLUzIqvRywkSXR2Rz
5I4jQ7Rqesc/UrBwQz/TY0jS/Juj9T8ywA8x8/c1Rp/wyKUUSlBEQUZ/cCTeFysNM1cwVDw4Eltf
afsQ8YyCuUSlV+GkFtYJ9wwud16wpWmk9w7l5KkuchGZUAjlXK0pMEnt6JfsdQE4cQJ80nBjSFz+
DJoYmc46R6bDnGag/E/YzxWWf2ai9prLgHU+BxaEhQHZ73xoDHPnhD60oW/rj+1wXFBNH4SRtQRc
q1nlYogffxR+sBWC64DxZ7cwbcjq3wQut2Zf+hJN4PAjt5/L4qw7GwzGWOtYOwAqj0X03LJDrRQq
4HAwx3ZjQJvop4NEclk0XIawYxKCOTQALhGoaMZ7DxGWGTLvjtKJUOKE07Tl0/hfFk671lJnb1h2
fQJnxTTJWESWSdZzkUTvXfHTLGptNst+toCeHbN7ocqik8T7HL28JwA8156eQ80aaUe516jOhFYT
UaLHgtV7/b2H58kiWMgNSYq8SJ0HZX+zHvMGV94AZEomRQEGwzxk7mZQ3B+b+/fPmlIrTgurTQEs
eT1eTXBa+uRYMbKTBerl+inxob8btXOdRu+10ebrFJJNl3/KgtaImED/w6eepavmqDNmjIOGejdH
r3UDVY3TtxQW/30XtNtRrl/WRmCRKD8hEManeixuhneRgUD3m3J2CY2laJEQAwcRfONN/PNfloL9
X2LWO/5qMk8M/vG2sKAX+RDFIYEBtvwVX1wYSeLC+k5XIaHQbf896E/ha1dsFfrAhnMC34Cp8Mkg
w9Cb0jxj6hrTAukZsmOSX6d9mSKC5LwbK301ZfV6HPbhM1bScMyi298QL3zk0CZxFu6511xmSzz0
qoMXxGflQSiYPTSl3nEeu1+/NPLN6Id8SqBtbKNnAEYKy+TP34CV62Dqn3lkM3To3CrWdYa3g548
OoBunf+PYc/Q5Y/yxBn0zy7ZOjx4Y/EZN8IMpQoPaKq5bouWbIfedXedP6zi5j3pLyn0l9aKHkxY
+NT3Fl41DZEbA9WJislcqRjkBuu+/Fw8n7Xvw4kF2tyy5s/NX84F4h0MbePkwRihP5XH2MXHhHcE
b1rmGQVVK73pcokQFrj0v73+409vrjLXUXuW6DGjx6TF9u5K5JsWcSs7k9cBr9Safiu7WqsOp435
SjuG8SJ+P73+wsZuIc1D8DQXhfkpQS1V/tTi+GG2V9MJibp4M/PXbHjK2f+KukAKJuHKEDX4X2+a
xK3rvLYHAyTPqLBRcPozszjRjxiA3A48IG9lhM4XF5TOcDGQiwoPVTsWFogkjtJSSs5T0Bxm2Kw+
rMiC0oda2uBC1cLsDOeuZjaBzs0De/LVVYYjuY2P+3zjCKBl8uBUsBRWQZh9gC1LoJxVEJrOKF+O
Z6NguAwSan7PS3O0EpPEtKdqqfAYpQ4ocf8gtAktdXfyzOmsEIkKA6uFUTvcLJ76hGIjbDGohssE
5GmCgjD3CjBxEg1NY75RIMmvMN4KDE9ohjmYFUFolKhB/a+WyBmoT86D22ChGv9rvAqlCLxQWDjz
j8wlbDrSBQwzC6YVPt3nRl8ghRVro/xHAjIoO4VXo75yc75K/esE2b6BIqJVOvw+pCiA0PUAl4qr
dKTGtN0ESwk3+o+ohu8l+a3T6Y9FmQ2vCSCRGrObWR51vISAnhINZKP4NAZsCUIykJpxLe8ybpqH
aEHqXafcNZ41cACTfZnhNTl1DV4yyBwXd69XeBVYZr13puSp8+tHUGfuI+FtS8CTCyZhdpQuGcRh
I6WOk9vMiuJt1WMqQkfVuSWMw+W+miYiWnBe6/vyd3BpEQP/KQAJ8eoRVpU/qNPUEy6JwZVZbnpK
nHzG9SRE7Kg/BPQ/6DWkgDQNhDdJT1duHouxPNZWcmTqh4OkGTxDLj0kGvasS7TxiWYTjM2NiPvp
wuyq0pQySo77Ec3fgCavxedfaQSOe8ErzJbriAuermEGpPruRSZDyZjeytb41f0KWuj0rc3BPosH
opE14nEc4wjs/YX9OwEQIE2NNcKx5hsXGkR15tc2khmyB6lcC9Fss+RyLHSW6dDXGpfxQM3lnAbX
p6Dn9kHTIhPtpOjwV6CVLIevtIMY2VWbzEsfxPm696ZTLM4/pE87GBKUAO3ONRrDo9zeC4+66h1S
GcJPYc7ALKFzF85Z3Jjn6F1HsaVTMRDwBRnPwRW+LH/i4RIU/cpGTwnTRq/Nlc6McEyNfTHmFwUE
0kg4eRIIrapyGZmMuNnIqYei3IwuUm1xgPQD8SQMk1gQI1iYojbwqc8sA/Zj8IZCHt9yhtTG6Y9r
hSh7WdqLHYnutDy2GWimjqQtAo1q2gQXkQqzMZLfnhe/Wtcmzj7V0Nt3A31rQ7s9DdY2mZt/hW8+
9bW+8wq8NFC/o2pCrTjsGrvfWDhStnxJCasychhHxXipNDFXhdAQCmQw2agyn12CsGRfxhB8tC5n
7bxM8IrZ4l6vpFSP6yc/xoWGM3GqH1udU6bRVyHHETG/nrsc2uGIDlWRt1em6Xdu63uk8GE8XGeS
CGfHgA6VejuvtF4H6uLRfCn7cV9AKTboGhx6XbLMmA4POGHOLoplbCRAFlC1zMDyNXxhfXqoV531
FEZ4fVF+LCPgArK/6RqtHc25Dpq9arCq5cCVmEShSUnZN+IgY+Dyxokx9fW+x7JUwhUHdMqeBwXH
CODBdtmtTXALkQEgF5kdkfk93hQW5YkPkRbxKqG5Y4YxtDnm2JriHIM2oYrjsw0zxKmf5tD+4Mzn
rhvoSWVWX/sL8IOL8ZV7oKTGU7W+jimITfvFXAjNAnExCZEFosahxGpRDaQz5q0jZlUMTJHwj5/g
rK4VkCafofHDQ5hRCIkldb4lmcFGZi66oZQxkIQPksspBVKsLgbmi/xJhLx2eNE4FQxwx0bCemK+
+2aq+ZUODqYqIoFxs1dG+bzEFOuKsd7Mrg775oqYVYo4M8F+KbsTTCVP34W3FCFfqEMqscr7i2uJ
R9Rs1SUA1QQQ1XxQtrzfCOtj5u7xHyoYqzUObRIY2lB5SdRtRqe6dCP05Z+wOQge0GHT4XgPeYzC
xLjLB2xIdbz/X1sItPiODPNpa3rpOrc/Pd5R271YKULrYOuD+ZQAMgGm5sLAakL1ZLZ3mvZFPASs
9nl4E37q0uOme5wAHXylH/PaRJXGdyhCDfpccHTi6lVHWIleNASTb6dNLEZW8OR4qi7NXtbTXTan
KbtO3Jl2ALE3xH1YaKJC02D6VK5ktfyJqdAgSDJtwVvW0aA4fskx2mxsBRkqd1eFZwE5gpm9DMaH
glFI8t39Ag3YaKFrMpo0XcJrGTw089UyX2YEnvPEHKkbPkmlwGf6R2GukwwfYVjuAhp1x34R1VoQ
PbjwHBubqtFBlRQ0ZGQXKqUKieBk74lzP9HZygBIZElsE0av8lYWuHEm8JvKfPJa0aJaEySVVpIO
zg6PjMacYjui1NCkvCmvwIRGw7ifRxH4BAXQWDVchd2RrxDr5d3ov6j5SoK6Z453MKiKrFrlaGXb
M/RcHBG/AQFX8uTINz6Y8Td6wJUT4avIhwk1r8UM1cOe2wxuoe+vzW/k8YdJg5UGCvpHpHSTd0s4
Pfyaf2R+5LxWNe+sCE9ZdjzQKs8DTpcB7wQhb/pZjUDM4Gupg+oAV0Lqidl6qc+6lLtIlTHFd7nS
p53OVqrrFtt/QiMonPNg2wPqa8L8UF+F8q61lq4GiPGzuzCCS3cSSySEozKs6SL1HTNvbrASCwGC
QnL8lpPfRfR5NLdOty4WnDWe42bbeGuD7mgewPrVLrKzPQ4TRiilLa8kn/cxQv92Gv51oXmyYdZr
S3Kq9eAUMlesDBdntXPGe3Tpcqe2v+WYblJJxO1TUhQnHc4ugY9SCIdN8mWhF+wZAoomSmfCbDGw
E+2Ow0Dat6FUkwlZBga3HOOOEQ7xOJ6DxjqZLq+5sFeZBDke29EHVEqPInHQfP+raxT3KDITBT2n
CHZu44KbU8lzhkuqsfh70MAzR4LB5gPU6jkKkgXDGwelOVhw5cuK7IfpFhbkMwb13oVWwp6rnOW/
ePHWXV3uMn14G7kr4hqqbhrgGWkc6THX3E2l/iWLcOQsZ69b6quH96t+ZlAKQGVrr4GQc4aGKKcI
IwEfbIt+03PMFiF1uzFNl3YCDXLwcmKTC4WqAizd27D7Wl3bdUzWBx2Vr+d+1AU/Pb6O0zVAhlak
9RnFh4qAlvN/fkLGECVVX3UbKx0xi1lIkecxu/26HlDbUgbl4BWV/q/B+IrUjKDEWDQvzix+Grqr
D0dDztUBuYVH6iwifdEkdBpRI/i+WZb9kHoAScOz4K9u7h4bl3BKTL2GMF2bKX8NuRzpOexofl/B
1ESJmA0bIyG7F+ZWhSKqJn3OEp8jKFMmAHmLjVUGK3eAKmj3NyGbyp0f4UhJIOVcDvejFR6nskRk
5zIBo3UAeJF3GHKGy9R26GYIUuA7OtqhgTLdegh6tIDGvlfWb+Sr1RwmO9/JyN1QpIuCTTIWwFWg
QBJceWqllDr3/HiRcsfor6rpR+gFMVPEyhpWDsfapHBqHo5M6QEi22aPv0xpbwwwTjJmnOYoeGCK
qh20EU4G008F/3mCA7r0jNIztBD5xrOeCw/4pULdRtWmj+yABHueBT+H4uZF5qNHkTGlT5hZrPWy
eYJ1BSeBE4krRsoQWdU1GQxV0qyG+WwY5cYBCOLHy9hLaktsy7HyXM3afaPilxr7SEfycMnPSPDi
j+x2JV+0p0qeaV+FdAqXcT/0j7gQEk+ExgXCGpIHo1TbPscjPoR7N2fpep7eQmxyeHaQSlO3/JhM
+hawOqgV9ynMgqWH/eCbp0FF14HSedSNjTlC6sLYJme56Piq+H5nrlTj3I8Im9K6I/ibIT/YNX0k
YiRcewlY8SVkCMRldDBIFxSIMJ4hO5vwFdFcbmPl4YSkM9wnRiWsHm08pI14g+YRGAlzaLOHDDoO
JxPTFi/D+Qn+bJmRGuSx85U2/ldZ4yZNmXN+zD10lf6iUAiAa6Dshb7ZgwVG00VwHNrOsq2/Bx9a
ZJxrn5k/7mXXRDBWBmyQK79/CTxzE8QYbvfnZHAfZgiVYUnkhrOBRnoxCVDWm/cFxgI1CdWHitOd
Vle7DLYuCEiyCZK3Qu93FUB0CxUioQB14LclgS0uaa2GxyhnH4c2dAHTKo46VqT0Hnr/iBlveuRY
G7t3k8TCqLmXFRJk31O/Ihv5NFEXF7G5CzXURUnyHAbtDvbRwe7R2WEoXnYEB1jmxkJPZnnQKnJG
VRF8d0aUGCUVDtJsEVNqJRss/YaeI9UXE9auqM4BHklCcJ4j+KRs2+nXjF4wf1HmtmixwqwrhiUY
i/GopZXi6u7cfG/BD3YknGH5kRUSg0DUnPSVvR86B/DDgnTjnvLm5OXfnJ9oI+VnCMuB5Z32FyNx
drh6qNCUDptC4XkYHzs4bjX7QUrYhNm1n097KRlDx0FX6ZmnzqzP0dA85XnHTVaCdeJLaaSrx0W/
Nj2hlNXVZhPBhY6Hjyh7zo3p261gpODlrN7AliIYpHpuPRFTxSIb2vylYQ+WcAIs3GbhRGAgmuFf
CXhEv+IW5uOi+rVSxktYoglEtg1BHhGSH9srrVl283iNhFXGweBY79XiwrvzrjN2sRgmMPsCrjm1
6a0nbM3A2ABTVkEMh8laFzZBY+5/dvkYEnM6M4m3vfNgsdhYNw1QubWMmPIZq57MAbMdnuVMLsBE
e/0Lkhzyq99/Qdi+1xNC1BDwDWMvxmJU6Is5vCAtufDr2lCD6rrZtemL1cXvjQt1kQmVeZ1sPPKT
6GBzgiggXA1GY+UEj0DSkJ1Aoul2gGe4bZfG+YBDh/te3BePsi0FanW74b/UxreKJ4uu1cK7RAex
p9tSy7DNXP3Sg4sYhg7lcIODmpXW28L9Qhd8R9sX0zjAfkA6l046XHCArwNKlv8ftm7NYgd8wmOG
hpvSOKRXT+xViRFNCxTrYTLAkYu4u7qJwtOP4M01IE0xJiRyktXwZJZO/FN9zM4nPH6Sowr7Yw5x
TC436k+dA65ugk0d/rOM7Vijc2JyqrsvpX4NfWeP0uFZn4ctXXdRVsxq3kHIA0DrLPAeAPjQ4p5N
3N3aUH9bIpcKloDG5m30bcKO/ZXEadvKX3uVfYwdBiSwIcdziFr9Lh2eeh/2tXODVqG3crfKdSeb
Islw6viXkQNiIfaQM5JR0/87wHSBYIczpDb8l9mfjEDkQYbpq1oIN6WtJwvOKGHfdugFsQ0NkQr7
qtnCsKHyxdqD2nJii8iQScetRJaXQP+wqPDL0WAfwjOx3mAewSV4DWkAdK96pvQWKo4RDaRz7GIV
7Gs8zsGsI4adRbORIqBe4O3QfDc4LuU6sdlc56OOgSoD3YQcWrfEkbK6jXaymltD/EZoiJyg2aoI
70of3CltXaxurLPUvg0r2MNmxOaT+emiCCnhgkpZinWQVGs4PAit9p/mTbsFSWacVmthhBYAqXW7
C0JzbywaERnUBuFyc2x713jam1yFGYwmac9zYojUeAwVaFuMJx8T4zpYjfl0bxpQg/MvykgW/B/G
b3wsvbsTPWvS58iIotecfEARaXLp8cIDakxw7aorVo7GBIl1XXDOOtgXqITIhvbUV9/ZDBwvB6TX
Tfd9W1w46aG9xagSpXiW70ha+ElRO8k5orDRpJlp24EWWmMISN0PCCYNbgBp6e/wLfAH6cB0MoMG
AeqoHMGVQ7oBbw4Rlc75qZdQDQBBLe6IRidWLKc/0PAwfp347rxtPP1+44HkDn5uYkFAdKd7ggCR
nBEJBDm81ZyDy5Qth7cUuPRlkfERWVjbwH+TbeYpSDTTRcOAs4pIqpTZTfNp+/olcj/mcjzKPVzO
HupmEaswOJ0Jvyi2tRwzJnkR5UdHa8oplSLsNJJpTTkIck2DJ+VG+2J5SNUBSeRGGIjCY0U0MISF
kRIirhQQ3GcyfRio6BXdBhrcLfMvZ2IweYFeHxDfGnjwMSnCs5xobn9HvSOzuk51R9wYoI017fiK
I4k5v5nTcxT2T7ZDbkVXPHpdcMSkLnwbxUgFwCG1INj6bA1FpBpQzYtcyk1GVCmhoLhKtnTGzPWe
Ad0bGHxiQybT/Ug/cs/KPkJ9V1npnfK8Tes6RI5M93zMWjPDaxHad35MGEyM0QH/MIIMncEBDtqA
JAHYlY5/AkTk2uxGeof/kXReO7UjWRh+IkvlVLZv2Tkn8o0FHHDO2U8/X/VIrenpI84G7AprrT8N
8s5vH3OhyfLPgEsoZkIj3I0ClmKmXHpaU6diHs+AqsM9KPWZNjnaQgnTS5R5VEMzpbO/lcNZ9b8o
BQqC2JNnA9Z0y4dM7VtbHfFGH/BUG1+VpVvNnMWDYOPXP2Z0J2PMgbTewK/OSHjBl867D/4rOXLL
mI2iCJv6oJ3ykdQ81TqCMvogBgX5eim2GB44Zl86qqtZzwxnoiJ9t/idc8M7K02OCXysjv5GFHfC
D7ncrJ3aFkEqDvyIKfPzEDHUgKeBwRVTF4BG9IDSv9spF9eEA4jY6EBKT0ZuPPQkWHdZgVtheFZU
cBdaGs0hwgPeX/Os7nvdQ8NaDutR9qc8rDe5rr00zJUHkpCMEELcTa1YoQGdokHre6Lf+b7qVFGl
sj+OewNYFqLTTVU5aIHUyuYy30zJSLr7W1KSca4irkns8Mu7NlqPZCYrEQquC+shmOoXZZgzuLDt
+JvCJisbQhQ6x3BOn23mcYMtMYaPcfdF888wVscgjt4/qEEamnAi5C+5pbV5JEhCeO3JNCf3qQvF
sjaYV6PChmusOkM4qHMt1zWu5urNzwlPsv9UdYlh5srjCF2H0v6oJZxk3+zvuNl487jG9QkdTICM
u2Gmo+5ndTormn00pir0A9IrGw4GKHlJlGwz1JCkOFpujlDbOrIdlTJQzfAY7S9sUJCy/OvFZxXb
p1QvqbI/IJirqUaNUpMCgS5lWJg0j/Hw5UPthr8b4NDSfpsNlmt/Uum/oOzkigeIL0oG41TZPCZk
O6CmQYPQMf+3mdbWEZtr3hFqzeQx6kE4nOy5Z5oi6vAyl2+GBvcARa7qh2yRPthXoa4jCqZmpFdR
c0+XJ5Ii2yOOPRuMVZV7KzN4r7VHrFROFPVpmG1a4jncRzu/afExNo8i8ikRqALBlvD8WOZKJTTr
Jx2zCPKFNZTWbsF+3nRZ/q8TAd4lM9RS0y1/phREMXTeO8wJqd3Zlu5T5bMv23xYaj4xGQ7MnaHW
zs6k5HlYHGFWNXBpRskVbui1IYi4LiyuYQMlloUorwdVCTnDKmxCqQ3au+P2qyDCPQLOrwUgVzmP
FGhTn1H3cUzAPnweIon91Qx98tQwt2zcKxqRJTUEjhf3SRcfFulMPo5WEeeLWlng9uoLXfg6UFf4
N654Lt1pGuNphI+DA5TDDSmnDwXo65X5pCw2HX/XEh7tk+nLNRU0oKS8nJ7qz6U4NXoNyPTVnFC1
ArUnQL0SFynemUkz4tb6LaCh9ke1OhjCeOid7Xg9oiiJ+UW1+WB1MMYZV2YcGhMxyTYBuZXYwWte
tdHw6sHlyjOMu99gg6J2ivErAK5CJCF3ssONHiouEx1Faq+TmNUvoo+06QiCw/eMIf8i5SxzKrHF
8mCh9OYAK4tSsz9CzuyIs9vICW5xhxXMeDR3KXwFAp7obwvjaBbFVpTNPxkPOwPCUw2S6eV/GZOp
qrOXcR2eQtc8M21m6zbGqwzDy4ROzy7DT46IHRQmdRyFsThH16gnXAy8oV+1yA3Z0LpFHhel+hR+
VbpzC4NiW9FtwevE87ykm+wSl8u2IAqief/PvaB/t1M4DT35A40gjbuTaPHeVW2rCnnPWpnVqW/0
80D7kru/Bqd/yOoGsVqhs5Hn/0Yk3rjQI1BwOA7M9HioRl0jqXtifOCYryWz2xSuEcoW5OALvKQ6
TyOwYXwachek3n+X+dtM8WWi65UY2sIYq1Kf2b7FAFfv4TJra7/kQBtuDSa5UXEHGKXUCL5EA6Zh
FtXNDkmerTf+hKXQAYA+88ad7pKHzlkc0bbGyAo6VD/kanWbbNqYNgtIFxtjal7dorfIdAaAqGo2
DK0iVi6IhIpi2GY9PJsIKt48v2ZIXJX0S71hNSyHTzprH5kdvyQuxHLY+Kp68YKrhAhX/fXBGYI2
1hdkw46Er1joIGxSYIMGHl16VyMm487oIhbybZ7g/zvpfTAGYHWmY2KrfvK2668ZcaVdVZNVYh4H
7IKGfH6eKNWhrLw5w7rpp0ulISp1cfJDaRqk27KZ3t1ZLnWjWkvGm7b1G2Iv2bxWJMbbxUXt17xA
18kRquEKZ0zZTpfVeuICdWA8sjmH0N821bWbekYuzkbVKG1kHCecynwSiB2AoNqlhISb4bU8oJk6
M713mMo4PvpJ7RFAoB69XU96JSnrW/6v1hDwToaVC3/jqHOHlOSIdvonl0xOJnAuMHwuOUjACVEU
jBgzSowCJmY6EzLipHgr+p9Gh/FK4D07farCz6H605rhDkEVIHEBnx++CtSYilB2rJH50IlUEC7P
oFuFPVYDMt741JZ0Qv/STv748Z+LOl605XkOIUt6JL/4zp/ZYv/YeGgRTQe5KMNUEb7nOcHJo0PG
0YuNh2IfJmelH4p5oRGgTc+k3DhZHP0eD3Rk9O2DbaX9uCmzEjfqS+loODm1E80Nozz6G4S1eEjd
5ywAPHU8ijVWbM6l283uwUyaLzsYLowTN5zEXc+kRMYXmEgckBixgbzIo4f9EEUlpQ9EUWr4Ws/f
Q3snoc1Ynrhg1XpUYlWtqVE4Uqh3LYbuTvxetOHa9Zhp1v/EhDfebPccGFb2Begpe4YAVTGdwtDb
d1Af0BgKe3xEJTSP2lk25fTeCv+OVymJRnQFpAqPlxBwZAI/8KEXz6Dz5ZyeRnNa12X4Lgyu//hv
TBsU1/ApUAu+lxjixSDmMWeazIvjEUh/X/bpPZDyJ0azUuiIGXzHvXdTcZkGZStxCaPcX4SV9ehs
g+oPYnZqPAogliajDC9ZWg3BH7n8VTK8hJvOgQxbJtWbkHTXRTatwuzNn/KNIgMxz4aPmBB6X+9Q
CKFWqX+mFv8vIhd0pEM4UCd2/KysS0pz2hS4zAe4rVTxcFfqFduYiJKG+8bstBzot4psR1QWi0Hp
puucGF2GBbVDe4mTErguk4QUrpxjwl2l7ZKZfxC9vayCr378UYnsqfPOP6OU9ylTtgnTXtb9nYKT
VsZ912Ft6jpOqLjUo+hhxBmBuE+oxE344AxMCZjvVv3sUikQn6oRQBrIxdg3h9g9lK1/Kk3c4TBk
M4GlBI7kMS6KfZb+VTxLZSbXgSQN0BJoMP1vO6O/wnrKTaaVqHDpzIgxTIhrT4yLbDB5HXR3m+MU
V9Hd2dTDNVkoZpAv9CB4zdPsYFgEqNIp9kTa4wofTmQa63KdiIbCLPkeEXMAUhDyrMUC48kgOFql
tp1NYrZ0wMwopVnXzsXg0awvwxmLMOWslI6r1rH2dV9/UsRA5AmXTmRczNT4s8ivQKe4rikE1df9
548n252KkHcSCkYsH9oa/giZU/C5i9wAU4RvRI1tdZITwkBpJS0gPW+Lpf2ikZSrPIWhhW6Vlze9
m09+Na7nCVMTAisckDza7oY6gQym2L4VH1VuvzqTvnWa6lnRNY3M+3WR5urVVXAk6P1nmLT3viez
S5hrBqvsXQmCja0okVhGBK2l3wUSf1wU+csUxVozkYMHD7/mCA/8z0kgixGcnnA/Iq86tLpPAlQH
AddP++MiEOM6YFEbkb932I+Aq5IJelTmL+opZFr72TnWCZ+Bpr0mguwdu12kpU75Z8ujnLy1n5rv
jq09DXp+hlMMLg63rXFuLb+xa4R4Qw2LqJw+q/o0hyCQ8XTOKbn9Hv6KhTkO5PiyS6+eM23FNKL6
GRZwo/bhrH2GRryz8ESDgf7skWLQ9D4Nd40IIvUe6gXNXzWuKXMPmzWYbIpVbjKUgGhwCA/U+4Mv
4mctLP/hBoHzq3mTig0gmPaO/3L3vSanwrDiT79PH2XVHlspjxlhlTGKbAy86KmJ0sPivvioweUw
eTk7HVEauvtt1M2fNaNGct23ArYxRfRPd0yBDgUBY9FobKJCvjUdukcP0U49V3++Ud/rmmkcMBnj
vogxfA3ha9DkIRoP6cjpPdfg8sJ6wnHwICl8zIpBWVu/x8V4yx2X+qTd9NXa0Somv3x3SUouI5z1
1GC3l0fHUTpXq9gzYVl2PeK4YI4PSdhtAxqFZSw/CqPeey3tG8yB1ppNqPnYLEEBDgnngEsbYOql
fIY4EDaeRu6KNmAWfzMgZ/XXOgluYMNMjmPzEHXNuqicTR3Fm7YR1ybMN3XhLk2i4oZ0b4lW2dZq
UObUSvV4A0bmICWDmKLpWMkpA5QG14QhcGiceMSYXacdiavhuNbxo+EM/2sjnKbio+EHn7PiJYVQ
3BIHq3AJEU1W0RmOaay15dPUWLstgkw0RQGBoczekVxirwjGkbQXzwJycxkLDXAG+mTjUcVlEYIE
e2jg7TkfdOo4laIgdkSG9RqYLQM73sG4A7HEUQljugq3SvLrY8vcRpDGe6t9A1lcBk31Tf6cL8dj
6mfkqk4FrthputLRl2zmQWXUtYccQKfLgFAn8r9aHT4A1vvpJG5mdfS17N55mAJpAM9TRJRK48D2
lOHGCEtyzpX1uT25m9QMNi3a62QCogqajSjhQZExGFT1OTfeozj9KCF8w2y/xBULzPr/XrNyec2t
Ahvl7ozR7DgvOp+LcaTlTsYjrCcI68kFMxGHcMPIuKoDiCHApcKw3ujkzQDHp2lpN7Z+cbALNTde
unVQTelbPhb73lcmz6gQm2XvoVvAvF2ri1XcCoZ2NRNrHQxeW8+YYTgRuFG4m/qyWgJyM62cQUfa
p7pOllMrDiPqBi9w/ywn2aR4zQkNF0oXlq05YWfrV7sZOeQiqCnpSthukGPOWlaTR23gL5J6C6eC
Pz+7w7rCqDwjj7ARGATndfnmFsYOdX2fEKwjlzn+m3rQ3EigOGCDvxY1IlsUaTma4BTeMl004MeG
NkoDKx/oevLI2hg1wzgkg/V8G/XiI4K9ZkGjmRNMstONwHdFyaFc71ZUuISY9jKqmzdtKteZzUxC
xAvLYrO95YFOLa8Hm7xN1gEbuKjlint/lEe7R5ozULu6W8miC0pG0CTROtzr8bRUMjBFtlIHdBne
crILYcPbtDYGk3mNIcjYwVkjdNHH67vO04P6xu30MsHSclg/SN3ge9FQMCjzbYBA9kSPqWVnv3jA
BRkT87FqrupNgSwpfo6KKEHLh7gop3l1DWdXSuvglpCVPezgFy7OqMiGIAz/SXdGrCB2ugf5Jmtn
DONJULGDaxL0i55sXP6SzbuCcsTQaGSpadCq1KXTe/UhzLR7TFqiXokz/pM/fNUwWc/hbJIUkN8G
JjgixWulPEEuX0l+rKLWj3FY/VqN2Npdeat1k6Db6YghfwSyhsmIkpJHd/XnWpZuz5MO1cGwX312
zsCaUg8v7iCOgqRGoPmRoWK3JxpcjiVuWNW7A2HTYRqfLBC64ICGmR9sgr8+O9z73F+mdi6xJ+lu
QRISkJWs1H2UVPtKu+WhSbpWfKnEb0o+ryoOTbFTv3jQp3u7DU8al5kJzw5OFrP2gL5EVVc9Y16f
w20QhFMVkHTntfrQdEw5oLgePUaCAs/zNEtPcbEbGaopd/SakamtE2UIkU6VJ+HUKRMjaDGvOqM/
gVC0KnIqHNo9u7cwBpfJMe5412RMHKX+akEAgGNZKrYBtiYZQ4CRY8te5DOcQgYsilMc2u2LQQvg
hXgak1WTgizN84n0mWPeA4TXQAET93dA+WWRSql3jDQwG6yg2KOG0bL5JxzradVYBKBF/Tpvvys2
u5jSn8HEw1LaP0wLdx6xcJ147QoUecZ0mBAE83DfUKMvy7Y/xE16t4bis0FiHJj6Mq6GTWVBBham
2Ksf86g022qELthGRmG/NqWxCyBx4DG4ziJtm9Q0jKg+Y9Ann/tCMvaLnjOX0Zann5PeAXxy4eD2
67lteJvBV+F99iisJMlgmsMyxrHIGqlUs+x9KIuLGAAzbPbbVD03ubbLeIMt9pfi4AzYaXbaQR85
KyIEPyWYjKwZOWFM1XflVfnJQlWr9HOT5vS/DFfxGCG2tMSXQz0oUTDhsBiCV/9SXPCUX7VtkmSk
G/6RdCWcnk/KBUFdWNgAV810jlVp9e4ZWJOqMlICxD75RfZBvRlqcFbLPBOM57RTyxy0ajV4980a
VPfRafs4RHFdeps5L69VWhwh1Gcadpxn5X8rewMtnb5pk7fcMTdsCu7suCoPmRkevVBbdNgvPImj
jtUypeAxT9EQFvNnWFPFy27rhpvaNJOlKkDiJOJJYxsdV/qTmTW71o6hK0fKg5XzfL4mDA5D5naG
4aKox+G1qgBSqCsxxU7nnQzna/6qCJ69skBkv2+a/tBZ8brioWW0lKkj1KmPAcYVHYpPQx3Gp+5f
jueJqtuCREVXOHgKE3tH+BQW7Lsy9HcYOdSlu+5ybwn3Aqts5kdECI/5h9F2OHmk31Ndb0Xbr9P5
Sx2K6ivjxP4OW3GjBVE8cumbB1tc/Gj4GLkqbaKRq2Kl4XWGacUWFaD6AUwIRHqprwXVNHX+T2jC
Td/YxcaqP0JnzcPif4cccr/0XkTiPLJh3qVOdhnDgHKA0aWaSqfFTz5eprZ4gz3FnVreQ08/mJDX
MywmWQcW/pZ6WxDXhQgczsZQMJ8aU+L6lCEYS4WvY2yK1QkeSmPjEAtU3aTt/GhdulC72AXR1gOC
RfhuRpSfwPxjIzrqZfHbAOMOhvzK8tlZCMd+aBFRaKNXn8fIb54Kno4+tyqc4WKE9a9Zk6TBCTXM
5BX6YhNZXwpj0pDMeHWwj9MIVlXIuRldh4J0P11HKKZZMN4LBltOZP+zawboGoO+KUVOadtA/z7O
UpKsMayGLXOftGgKMKLSBv8ojOy1CLVtGtuPHphYWBOWIoB8MWVNgSs5LUNYNXtPiNuAhtD0tZVt
gW1PJSUl/E2Ryb1TxbC2GVZk0l/H40do4cPUVi/KYyG2EZY1dfkpK2TWug/wx6C6xgKjcgnNMPFR
NRuoSdi/4Toc2RCeGEJ7Q7pR6CqWH+q3hxPl8XfI0a6Cz8B3JiQ19lWYiigG0A+cUBUpE1U4b5a9
xbKe6YRJ2pn+3Y83iuH4SRmKoVtdZvIfT7/1Zw6K9iYY9aCj7QxUZxCVquSP3XXxsowATmiFW0Ki
Ki5qO40YV/IJfdDjztgcB+TxZqhTTzXdzrFIAyfQPdD/yq4/gzIsci18WJlzmnVtlSTeX5STTu5c
Kn792Y92he8+W7p2nBvmfTVco6i56R6EaH4ZPct/IqdTLikaETIQK0CAI6xmujh7C4xKJYqX715i
49WIr0dr8eL78E39YVa0J7//yycNpxD+dl5iV60lUEIcrP7Q0FJ1UX/fwtT5SHML9uTEbCNtwpKa
lI7Flc0uItGj16FR+5kJO1T7GiVpz4n35Xbz1u2JsNKHeBcim+GqTxwGN+I7EqnYd6H3NwxpTB3c
H9l4f4VTYK/pK3eh0aJ6m4qvxuUAnpMrFsH/AjkfunS+zJZTLtK53lkxJqJZjT+glF+F1IeFUdZY
4v2F+I9Ap05VfYgEJePvuYAC1oCpep19ekLfmmFw7MLuAOclm7aF1j9MVCfTub8RzpXE8c0KHEbd
jCiG42D8iNhY8fYxgXTpc6s3e3qVEy6wYxUvWc1vPgblcvjKjw02b0H/iRHlf3oebJB4bKSkvqAi
idhAeL1IisAq9l90zu+pAZuFZjjWrx65MnXxX2pmeAvQsJUFVUXyW6TiQ30ZP6YWeVjgZJTuzdV3
mbEBIqcr10Kj3gYbnwa3jUi66uFwMnHZqGMIh9BN2DgrS8+XeWWjNU03vOS9iXg4BxZKBH6cLpmD
LUNJLgtsdPDUnkM+Cjq1YxBgSOtlDyn+oM0qwTo78sVnrsOjcPJzP9DFEAI+RxbRtxYCtY/Y8fZm
9JKIm4XYZlmTLalE+6Jlsq9jORxc/bkCASQCpGSa7AGMknaR06DnOL4gHC9mE9idpJiWyTpPFzGn
MDT0DCWy9ebuwWPSeuyKYHdTGAHOKgPThsYkbPA5Hj4DDIuxZQ0E+n7tx0jdnYU3lKmtyrKlV8e3
G+wboVtF9V0ARzr/ugBP/CZ9wmO5cfY+LFzCfpV3P9ED7Z/ngDMgKg3ONiHXUOIIAoamHxyi+pkZ
NthjAuyF+Igd1xQB/Kl8M+LCMgHmE75EmEpf75wGKBUhSgrJ2g0JSropYcAUnqiOKSvfSosenb7c
Hg6e5XzBkPDAXkiz6eb+pIcl/lCEdY+PaRaEnR0m/gNO8/igwF3ii8s5OA6MPfqd5tFdaP4m7xH7
IQ4dU6ybfWRKzBDiDHNK7FHq0NvpOfuYHGZ6+QGszKeWco/weoSjRNR/aNpo9GCHu+E6SsOdAUDp
E2uwjArnueEYZPba5dm2F43KtnIK1nhI0cAYJrAz5BLNQm2gIWLqMKzwtMaepbHe6M/l+LAqtKtY
ZHBfwVc56CkOWFxLMHV9xIu8rXVt3nJleIGAwg2IOeDkmHC9l5CMXdAzzvkibBZm821jGadRRk37
sbin+ByVv6ih6L5oZiQ0wbLdukN/szttIxMEQ3RYNt18IMi+oCF4YWYH8x23hqp8zyVh8UlJrE/7
mEGUcvmMZg934RD5XLDX9fdiuKZGchr6GctFAjTm8Qi+lCI6Ka3mJXCDI50z+ohy1ZndhznI1ziY
tuHY00ke3Ii3kXvbyp4P8DWLQoVlYZnac4qQhwvOt1aJLpNzmcFTgEuxtE5M+RUljApG+01rgDoJ
BHrC3ogbFqPyqg4OAcuk85kSmFg8l/KG4+2i6HSBkbp7AVNj5Okcpzx6JxxmCIcvI0/XqcmoIJ3X
VXsYS8rhpD31Pk0ZH6WkSqlGdeLdUsmYRZrwpjO57tznyS9h+X0UIUqDpuQD3sPsO84eMYwRGrdF
GNYk0sF9a5NtbRbPQkLpph2EbgwZYPyFJxZQmMJLbeBPdFaHvh+1UXiWcA+hK9j1YWCHKKtV7RVB
o42InqOlxTJUhk/en968RKDqhmYwJW0vNIiQD9NtY/grU4pVBTUma8wFB3oMBlORIh81uNcTumFJ
Am6SVUjkjTvCicmf49vk6SvlYisVUP8vtKnNMAk8lc5jZEk35Ffg3bqIBfwNfCxoJhQtQBfdSjjR
PQosfFUg4fPfTNpTx74rMt9/ZHfvisMkp2ExH5V/GAMG3JpaSjxtE3N0K7XhYJ2tiJWzVAU7V547
2rir0fDNR6G7KwF85BqwI2wCNQYcGwL8vzX3n8s0oAzlC6InyALjsQs6sGR6e+FsWUS5do4Bjwpn
hVa9icVnXP5IvT2biO3K8GTnKg6sY8BFlEbyaMefJoTD7YcOBeHLmBbLoY6OTf1eqz9OcWRjiZUd
wstMx2OMkIltVsbMRMzuwM759dmHFaO6YbSOxoAv29wc7SqAhIVteEiQyujiqmKczCFaaezjcYCu
gZ8LltYCTl1Svdv21eXbhviejbjeudzf6oTywC9CP4DQ+Jmee/zAZ6AJgobdDNHrk/HW1ZuW5CGV
GdlW6CO9k+m9lSDBXZkh1RCYuA4b2/7o82ltGliTyd/SwAg8hv1b3KKh1ZdDxEgWT82IxeAQkJsB
NMeX1hTbYFhL+4JSeqntXU6dvnqttXatOwSax3dbfxfs8bS/tIO7ET31H1CaDVKADPxkSR3LdcgL
KXS1dpl4p8zsj8iJ9Tz6kCxbOyf6z9EfWe/stF75J1b3lEDm1nN3fT+6HOj+TR88zIv7fVBycUNo
MxucHryPKaq+nUjs8NjjDkeKNX845OHwXKLhUINIQ6ZVQwskCJz8uUxO+ITuVV3LXkRWMK70IF5r
zbxt2X0mUBmw1h0lLkNGCopsYEKnv5L3sAjGt9Yrf7kanZn7AJFdjMf5nzFaO9Pwjk7HVde1eCkk
FxRwrzbZYZpib0/vPU6lon/BdtSosQPLXnLbeSQt73NsqO9NHSZ2xPEPYahVykJBhHiZnapSHgRS
nf+KcPLkzWEn0lOFYJL53as+NB8j+V0wo9Zc+gu9pUMz+LkTXKst4I8FU6zdmLGMg/JDNTsjMc4R
hmtegVhzGL7UtivK4uTymvv6FQhx37Ijh+k88bfK1HmQa4KoQGXPxdZNDf1qLMvVN7QcePwq8Hv8
suq3qUe43lff+PyXZ2bnEdL78IIxrJHfOsKKRSGvxKk9A1ZoprYXYvzMiD+C8ws08j5Zu0GH8DUc
AP6hhBM9iNMOE2MQbPwoJt4/1KiR8jEnLzff4tRkg1CialdyyoYYyDDYkVXRwhcv9kOJ6chTJffM
9GFfrRGfnE0wVNgvJvsMWaEMUJTsNY/Vwai7aYFse4VNyltsc/kP/UXLsVykoImVCT7o/NPA5ecl
B8PZj9PeCfaDiToAIr/zPSAhUZxEl702ecMm1+CuxeNqQMrgv+Fy92QSv5XzBDtkNIYQlwEJGZ6l
ykancS2wxPQ42j7teu3eGrTm0b13y10cnA2TnCDvrAOvglakO4NZU559jCZUpkZ7lXF3a/ABq6b5
ENg4G+WJv0w7c5MK6+Cx1g2DsB/VVAEp9n64FZb8ciRp3kmcPJgBYYhbDhx03GqytrC77ogrWGcz
NHRYgnHBy6zJIsKdSFUngKNEiCiztwhCis3TZalg0FmBsXKdYEauirtl7JRk8sQH5rpULdU+JajZ
R4rIxyC+i14N92MyzRLbL/hGykGAssrpUrjksmRYBf+qLRDHDT1CS7x9Sv3hlt0m5A0rO3V1bMee
pkGmzbHGTzeMkPrw2aN0fPL4AKSaYmCiRIRyXHvvflVdmfTx++wDNJI2ZTFunkyr/a2LXVGcO9uB
JO8Wt1f0gsxK43sVXjXCKP35wPKNIQBNBAvAa1P6FIvODwTz4qpqxPA2KIo6yt04NE6cL6qoDjt/
R7viqDzC0UJSwGy/x65j/lXdSRtEmJKS6SeXNuMELzymHLSTTEms9IF/zO8yJfHCYhLAdJzX03sa
VZZHDoOAHHcpI+1UOPhikhyWUyFwrCbE6+aQ7AAoo+zbcjeVizRDqfr6V5h/3MyaLkD9kDEWqMLK
eufJGdtIOeyrMdhGHINpTQXuoPgeXGdhcurzI6qdIakKikjCjf7PqanVvuLYWI+x+WMOwI/gBQHP
I0otZLEZXtWfiQUjocIkOsRUNLLWSVKvpfxW783gzIoa+OVoWDeipXWt+A7hfKtQCSl6Xpqskf2o
haLD4dTt8FFMykCcmYUMYAKuWs36xKN8Bg2tDklcPNz5bg9felQsmwnj/+JupBCipwY32r2aL6Dl
fWqb5BrxmVw+JxHCzchj3j7r1m+fSQDgI1K6Amb/i5iqGYIVXha4IEafgpF+MHXrwJM4cTRrl6p8
Tg5tOND+7Pvo1QwxOuYPdc3dGQxa1H2qCixYRqIDEWTck7OWiaAl1MDC6nKqDtIhANF67yEiZ3Dm
gKoQK4nhJ1TXo00bwU/ai1+NBrWILlqCb0/hXjzeGYMsPPjB193fMfg3+Sgq7BIz8mrTBs0i1u6Y
J0BrMVF1vHHG1qxnV2Y7flGSBlYYnywllVoI9Svr86sdWjvfi99jFfiC5Xc/fzCE7BFRmIXKyoVQ
Kobn2arp/Psvuy13AoFuT7c8fvRjtjLIzywsBP0NijETKuS/IJL4JwBlchwFJUFi4oyZ0C7jNei4
CHFsRgq4wpCjSj1Uec1ViY8kEvOmwhPeaI+YAJduxXSRMyaDf6UmVeBnbFbb22cR/np2fx/B14T9
56XWtojMK9v2WXjQjCISsfvgIY0Afjz2DAYlj7oIOUUWbXNGennqRvHcBggpvYN6R+n0M8WnVEs2
GmSurjNOrgjvii2n/JtENS1HUf50QYJ1C40nTBVXYC/HiLhOHp5bbe0hITwa8ETM4TESArIsg9PZ
Oqate/XCfZKQZW3MO8QT1PZ5ciixsbB5jWAWx2iZegG6PriRlAAml/kiGcI3P3AJDo4QsXZH6Vqn
rtWOqDXXU9kgksWlp4dQGNp0MxVKo3nV6g6HHwS5vkey2T00znpaqi2iF9SOCxw71io1p4XSGRN2
BaPJ8v9zt9hlaXXrrbcKqco8R/zcJ5cOyQHcS5PfsIEJh4GmUjq2pxCzfRzsyE9kwX9jqEMUUl5u
uA4mnTQz6jZClQdFLqV+1+REaCTYckA1tJy9bSdWclxCtNTsRQ+wtik1TiIb1ZiDJGCsEWxF0C3s
p7QO1vb8qefE48EDY0TobomyPNrcGjSAQA3NKjf3HXaTUHCK4enPm5O7pK2ZNDDF9jTIeuNCSrZK
Z2cHiPYPTvk156z4aV5j8Y1ylT+EbfkDi02PF868NKkrg30gGXdx/Ud/TuOoC/tcdp8Zwuw4PWvI
nIl5gDn0UJYCnpWcohn3+0xAFkViYk2H3oPKZYUnLwR8CwmzQa5YowqH2wDk+Bny3jwHMyFJXvSo
w2QCoK6a94T1j3X33Qs++8A8uN3EQd/sfb40Kf5CzG6MHOYZwCh6k4BCNtGhcTHHI8i2RLQ0TvbS
8Km/tEdXYHrCTD82jB3vmqvrQnALzSXjoNJl1rEbIHUoEwmXGx5irEWhSJcTkK0OxgF8aoEDZZ8F
MWdSe5Fi3iU5nQUNLzftQWDNZQBN9VEBwdLbusaww6xyabT0x/2xAa0E8sU2FHJLPN3nEsZg4H3Z
HHal0Dao8lFocgGn8R82HmbOoSrx0IuhhauHI3RnJzWdDDprJepNoUEK7bjfCwLM4249xATHZvu5
hqcfKWEtAh2wx8VCR18cutalRlEwolDL55Tzhj4dRkWv16cJrX/Q1ZfeZiFGZJTlezpJSOcMwakn
Les4es5KY8A393d9ZfkxJQ4QXW5tNChOKj2XmS2Wnwm3OVIQOucsjW7DjJia876LsIWvvZUTB8+D
r289hyDlrL+ojWYBkHcV9b0aZB2st4QI66SeL5PrvrQO6EKKgzujHpPYRcr9BdYH0F7Q3HU4Jt3z
kaEft7FH42aY247LqXL/mUwEMuQ4w2ishrlauzBSM9aP6AymFaBxL/3UH9I0h7oWr2eFkmf9kTRX
Rm8Nnryi2nnhLXNGwrTozBD00EYxfb260HMdZoBzjKK/GwNCDOjB/sfRWS03jgVh+IlUJYbbmDmO
HbxRBSZiZj39fJ273a2ZjWPL53T/qIVP3hi/d+lHFGK/yXCP4ZCHPnUDHjRACQsX8TDZpA2ekyBA
ZJx3d+YR/yFGGVF30TpMXzPHoWeUiO8i9nF451KAnCDWccAjYswPpD2mVr7NqypZ6cjntCoAR8VF
2o1r36d9WDTeyqrw+6VjvVmusyLnbZnRX5ObwS4xHbpmYD3H38qjY1bND8OUdETkKuwc+NITUnOI
u1RzSkrY9DTLP6dVsagtAhU4FpTHoXzU1VOgbpPwpLZ46R+yLxBn32PrW+rdhnXHGBfAACr+UjSb
bGvUcC35C3azbrWbM7FqsJb3K2YJaQ2ImUD9GmPCU9C+mfzYnA+Vv40wk4tvP3VPRnWH+4wxxpA7
9+N88sS1HG7zs67xr/pHorcHjsaDujOz5OSzQRrMxwbNG5Is3zHl5Y29sit6e0hEAGvSNtFwjHWf
DuCjVtkrMz00tb9GWl1oyCg4gf1r5BHL5UioIQI6IARgNgXask8POVY5bbz76N0wsxMshOY3eelS
+pewzaKxrdcqvmAr/Ed0vMU3qkde7qOhIc1Snd6r8J/VnZ1yVSsUduJWffD/GcTo8aZNZMZGZ8RL
oEwKOolhFV+0QrultXdQ2ewnhcYTr/8E6sTsTTwPZ5JaQF+MykE3DiiL2VJiuonIZTctRKEe7n+i
qmxSJR+VynjSR/W3Ys0aLgoAgFVHTwy+qaGte5ZHt2JnrGgJ0Hq0VU47b5WKWKfoIzLNixabK68x
jwknECKoj7DpqCEx0Uzsw5KSN5qn5R/Scm9BE/mP2C04bvtlSpK14CIRXlrT33PG7kaXAoO01b1F
W8Rrt6R/zEwXmWnue+OLyNbnLJj7Ze8iI+pKcu1H5WxxeOix9ttjROMQTAWPJzm4fIK85q8a0T8Y
ngclosqSdGwbmVPoPFIZZeMmjqlK2yM6r/3kGCAdD0XeFCQLh8oHzA2YfnL8lMoRXxsN4TG+ftw8
orPmZZtmeAuslK44MtIUzcRaE2uXMfkciYKJkRKpaUv9BtOYiSEdIWJA7pJHKUHzL8yGlwBNgWoS
HZKF0noXA0FQzIqH1rnnlkFIakR6k3OtXYzpXbHNM0BUlNvlrMDQdW8DkT4+ZAdCsn9e0hxKnqds
PAd5skUJ8xpE/lrvi11F+jGdp3dM42Ta2iX1380berSc15e1fG8KKr+JtOFfmXZJUu12iNfpuaUF
HYR10WpUKaEDJBS/A1Ahtt+7qQhAp/YlpXXYQ3xTEwvSIlhfzIr3iEr9abZb9Ek3AxxAVxFMRIgF
0TmAzpYzLL5xb+biPUE84xYbvkhKv8mMTW39pEH2LXnDlJjMRI6EYfOKdicpo/eiGx4L6IMojvA6
+o8t6bfokJFeBdBcpFSjQOUumyz+M2dzkw53py3v7lyss5C+B/aNeCi2/fDreAe7UzeAFlsXmfXo
rvVVYr3Z0doKfic0PvgfYNvogKXJtImLvR+V20QsYJhDOqf4mCKy4jPtPFGAVAfVtsWC0ZBi0Mwz
NAT7dsPXymKDwexHBML8bnY0hlTjLo0ykiM7GkiQzpg8/AHCpvLYWv4RBMv2YhKN/enUtuofeeLE
1KOR3mNPv37h31Vg3tH37zkXr6s+FQEvGw8SnVQa8dIQwbTbQFxXH+V01RExD9OBdW1lutEyiuPl
WI+gDAjHI2vYiXA9mE0gRgbMAjGix9CHEeKQJISJgi4U6js4gz/6SOh89IoxBoLBrA4jUts0cY6F
HW/zXFtV0AaMuNewKtaXGHmb5ZxQvWI+X2VUh1U9gXR9tHGm6TmplW3e8gaFgAJ8YX4URE1N6+58
FYYmMl561Oi4BH8rUc3R3qh5xPP7+PPoiE+y77okmtW2ELFpzWPoJESPYSYaDGyKV5KejOyH8l84
sLfOSk+EWpF3BoefMHpw/XmqDaVCvBPJvW56S4FCkEosPWIYauKN09ZfWg5q3LCHxxxoK+yfNQRi
Xc4YbStCUVaEiUzEV629LL7ok79Jo1yHkXXMhTkoAKmfFvtB21PLFSU4SKb4yw/9u0urSzkFeF9Q
yBQhogHtisKB86A17B3ejKU3hXCrkY/wDMMc40qv/cJHM2FwU0eoP8jDtXiCQkABpDn4VFOP2DFp
3IY1I8dPKgpB5fc1KF70JMXViubgG3TIB0K0kgYvbn0NuKQw0BNTRaBVBW87x9ZeNZ23qbaQTM7b
mCVxJk3Tmhaxj86yUpEhiOPOfUxQM1JVvbVUAlZyZNy0fSJbYs8hcpCffMC8t/WYhgjYIXyiG7U1
0c1Iyeqj4/uPsW2wbaKqD0yAGwwnLMMMuAAFMSUSXcNRgYpdD7NDk7WbP4sf5lCTm2Q0tXVUZDeL
K0jP/LMGSIqxsMocilP4dU0tuaN0+8su8wdj0/kvWkQ3GBg7gCyn8TTwKrC4M4GQNcGvh2d9AAov
FKIgEa2XVUJBdUeyDic/iqGdat2jcTuwk6vTlSS6o9tbjyhEVnmHzTmjW7c+k9z/GaQ8d2a8i7oS
wnm6ULm7sdm1+wQjDsIwPtIJYiMg9imsLDI8XjsAFY9sB1LhnXThKOkLISwLGFiQCXl9MWcR473X
8rxwwCfxIZ1M8n2hoSGX0j5d23G+NXgpkUIVxaSdUr5QetMcvE65msqrx69HVnZmJM9RwPaiz5fY
4+uDkqpIecSp+PZXOsMiCa1HosvfsxGbpda+5UT70Z2cOwqhF1hkSVwVsBhjFifdPh6ijeXj1hcz
K8GwpYJXv9ceqoGFIzApUJy+h+rToAGNOENaRYy1JZPpbsognnfof2ski6a5Vvj7RrUqiVupCMUY
7Pdx/jdZ5j4LSGF78kxojYCMFoes7mjYKbi1O8fYYhPMSgO50XDFb72svY/G114cDE95mGwbg8T9
78prX3KW+z6HwrCUP099NeZSiwEFyJZOLISExdowbuHeNC1SEiKSiYifcHV7w+Xwr4Ad65SbDe0p
14qD+sXhzLeIhJpcKkSG8mhT0KtmdHvLx8xbWHwYPQT7ZDz7TXLuXLBXc+CHmdOlTQDjzUe3qrk3
v6vQfEz0HwIG8cMyyecbSAx7P2JxHKvwkM6cpSz7Rou2SFD3hBUHriAom3eCGjcT2kjHQQrpZns4
CZQ/uf6FH5LsUC1Dh4xfOxsZpUWMS3YhCrcVb64Ho1NSqBu1P7SaKrwwwiSaaK/UNzAeot8kBGYg
RLl+noHlFfu9qqwHpt6vSlBBo1+3E98ylv3KJNvS9CqKAYt7AJbX9jgrnfQ6q90aXBz/uoF2yuMR
NdOSvPz21eiGbTHYZ19cS7bePCH2rZEWesqjEyjIgvzhfdZmcD+f3OOZF54qL4qTPvsDY94c7qvC
fRwU/1l+ixroSc3Q7NztYt0yDDWW/UsVIg691NiV1osGySgJ6PyIb17sSuKDOqpN++k3soz3ibxo
o6YEGwK2jPC5YSiuA/eYKfbOs6q1EgGI4crSAeqs5tVkNA3b7gJv2PmU0pVnwr4n+ETUwsCv/9Ty
TIRKGezT4d1AEGWB41iQTGKndUzkUK6NBZZzO3nxknibQTIK/qWhybdYYh0V5R6fIZdcrG8J4gVM
G7qd/Bi0fDFUzOBeQ1ru/gDxCjHu1i7hYPiqn1SW0Neqo4zWpO3g3dIpEqd7wKRK3fK2NkuUkpNC
QviWlztPpRvf6qHBVTgv5jzcdciBNko7bGUFGsPwF40aKI+6ZMc+hTV9fVQSmWXwaGj5JVVB0Zie
+BSAKexhNxegKwbpnRWMiGJ7mylChllDHLHjIMbR4JI7f/5zFRdRuxh9nhjfmF4wI65sshDkYI84
6J1yujW9th9BxqmGXAYlZZ7JsJdn9w8ohDz3QaY0lXqyFlO8t7a6fuWpX8RchcijCaCfPe8kV6bN
AAQi3Gs2HIlL/Y2H6vfaeIhDHNV+wnm2VjqNwsxkpNMyfPeBtrLm7hg6qjxssB17wNRm4qxhjPmu
UumoxPY7V7yH+giEhoM0AqxRE2LlnJrNME3eOtUAp2ivU4RhNkJEhrQ/6EYKNFhdT7r/2avuvkun
W+Tpn6g5/7mU9aqgeoIKeQkFllXxM3nI5meqtGhTI/B547n0NjXKK9DYrdca3IMsibYHHahyhs7I
HE3DfGrnbFcl+TUg+39g/ow6/TY5qFkrLrmLwbiusfgBPmu9syhQ5Diosgq/OkoMSaFxClMpx4wl
vJ3ozWuea4110eePaOjYehSTkYYGFdkPRxRnXIQLl9hDco67BLkSAi8Ji7F54Gn+K0hQOJdjSuAi
Cgp1bdfu2Sj688xqIow4yfs7NwKHqyD1ZwWHHNoiQ0EBoTwCFS0VixYOjAuGdUdFaKXaoddVrmbp
nfOEyqCSLELoComG0IFaGcfZejqeRqt4ssdmV0zlqaHTeDT5Ux7ai9J+tgznVOI/ak6+wh9+9mzt
cdLSndb88+Fksyr+NAitxY3eT6/oNUnxQirWFO5aEiQyLdkmFfW6cDXaWxUFd7791FCJxJ/pqqDJ
xqHznZa4eSSjvH5JZsoMwu7I0l4E2jaGuqrDdX406oIoQNzyarRTo4qy4lc3RUoOfe89zKz9MQC3
lRT3PPkMmuem9M8FHipU0EjJMnurkaWtky/UTOlFHTEX2EtnzE7ubD3laBeciTAmTDgo1xeDQVxf
C1GRaVfESysDbRhcm0GUQQ9B9bcTIUWtSe0RDspQ0AcTXG6hxGZbpxu1qr9Bcpdu7x5sqgQDMpQ7
jYUMak2Ef0Khm9qA+KVe+jS/j4SLQSUELS9Dhyvl/zlU2lLAtXCMdwhdloZJWGQP8kAEgGH5K1d5
giWoIU8IwnNt7x7Ur/lsbWZuSJsQ3Krt2NHsrUdhUtNVL6iN17bPBYbwGGZAANtBeXF1xPwtGlEF
rSy2hfDSIdp3uadjvtCRZu3kgUodduXW3SQOerbfcMgJa+nQsSL24/Y3kLgHwTOWtK3QC4rIBG5Z
BIeVEKkmneZKhCESrtDlbpAhvaLXvuM+HJr32v4LXdwRKE0SzSlzr157GWFoi8ynPb7exLiNYkKJ
ux3p+Q9hoj5azLH5RAClHn6EzLVz0om09wGix5qQi2RLD4akAIBL2MF8e0CHBiGyVQmF91/qSV+h
F4C2jKwXj+iUjoptRX3gP9TmW8GWM4CziybBHLvn36yiy1JPMAVR+PCAROzX4/YFFUy2vpptCpfR
IkJ1oaTebiy0JwF5CyZbwmc5ZFMI2ehsQcb9/QLaog6Kk0gBYr4QTRkvUT8vYYMzrh9isumG39n4
U9g9QwVsBEke6gLgZfmqOOmnpk4IHrKzqrLptrjqxJsf7UnCEh0gwq2l119IYOeNbOsXCVgRRWDB
gYcwCzMe5C1hUuAaIl9mnQupGLNPfyk+aUetor43XXJlq9+O4ckt1JMdtKe6aY4+YMBs+PuonDdG
9NKzxhAjsS4m0m6npzZltzcnVCHKNu7fWzX+nRAFDNsqyleqirglL53FjEC1wyMYsNhWWgiQNXuo
mWe+6+MR+Fl1Tlo63V03/5BqagS+uyYggAaKwtA/LJdOqww4dkiRSGzjcA8DsChivr+pt5/0+e4D
SGhxBhiHOZffVWtQr/pvpB4uHc7X3vEReXHJUhfjhIvezvYS3yfEP2nkuzkmVw0xcMB4qgNQ1fGv
MtSnyGn3PUcdYY4ai7rYwJIqOOTp2faVReR986AsCYZcDwwhwI4LgiVI2GcahT1Mg/ihmS7oQ2Rr
8YFdp4qkVdQ/pnMax8/BLjdyZbjaTdQjfBs4D106WvthWLvy7HYIoZzVqN/l1Yd+uFYq+Dt9G0y0
B7bZ68hKJl8/kRINVC1yt/ks4amC7RUN7DSlQJZV/KCMBYL7AOGF0X0UTH8mPBlMmyisFZYsU1lO
BDaY5BlUJ3ust23jL4nG5L7ARLieNNx+EDVjY5+rEbsGx5hjdDcuDjKUzEugZncTdqTsu8vNSpS7
CMisGIsAAdIougKUF67eEqTDJMjFuxYDZKQ77G4DakH/xWIKSaqS20ZbtrH/z1OeuL3UId9AIIac
uo33rcjAyNbZ+BePc7CMlYNHcfaKHHVsH/qarIQFRPYs/z1epvj6Cq7IjoAsp/mO2q05cqhi2JYL
OZGsc/BQW1GPJV/pKN4XhYYMVV3zZdLA3sPI2TbuDxfAg+h5LFTyGIAYmT18OuieYvPd7O31OLYH
yf6oD/KuuoXyg0F3U8UowiPiB6McGBUktiWvV0Hc8kBm1871JQhrq3Y/cehte4I3rbb5aTXwjEyL
TpTMbxLNu0U29S8QDkTRZERS44ru1fEbW+gj1tG7/PM44USedSw3jL82al8ga7zNJkLOpuq/WtJY
gnp8yzX6C+hSU/ldZhBvXjYv8DnIUU7A5rxN9kczZ+ThRF9Fmuy6LDt5I2AwXuV9iB5L4jPVSp8J
wCN5F30EFpaQNRKsPqp2RVidXGLRAgZ1E49YxFJkpvaXI1e3gbUZCyKtjl0/L2cdj35GBCamqVLD
9NJ0r5YSnnQMTwlW15p0s5onGqHnUUIAmRlDsNithPfP79Qq0TsnI2+sbuVQ65LwRQUhH3pUU2Sc
2v0vi/3NjuzvpJgWVAxurHy66x6t4f8sToNG0oZGhYJOLzqXVnoOZIGuxyukDQWZ42uvoBMy3Mc0
a861ZtFkDkNFas+18sEq5vZoY+TV2/ox7K2Drvc9/eX2gojTuGiXmJXgaum4yJUbrSbkwg8tQ6O/
jImqfOjDHpueIbpZGkuy8jFXKzQt1Irmw5lky8485aicqJpa6Pj92q5YtGgTqo6wNNxckieceZwj
wxcIuk0rXutYF3oiVnNjrEb05KVuXdvR+Op+ImI3ApC8jMu4izz4LEXdsIWcHC89lOW8CNWJBh58
G0SgVU29SxL9nkb3ltqTsFqInGAadROvB7keid5vTNY4HcHbhHklnhRifKpN1EdHFUUIMtLvMW0X
ZRDe/XggtgizDdEBHNSfSvVZNx5iRnzlfnRFCE2Q7r9EPXv63oY5mxxgUQvFcdPA3ZOKk6vmsiBm
YK6Ur4iqF8tOVt5CUY1T2GTLtOqO3XANk3vl/iuCEma5XeYeOw8t57WlkmGbrzq02ugwLOfdI8UJ
+5BzAndSCPoswsex+labK6ODYlpEIitruWAgbTaE0nAugB1H9mHgjFfMT9ciNRLsIpvehqHYtVr1
pGgnX6PttKw3qod25aCT32nialHm8EcPnOUAJ0Iq4lZksHpP1Q1RVDGQTaHCbbpb3yJRiPd+RE6E
hkuEsgR/rXHrRFDCvmfIUrLW2LcnAsNig74AN4vOQfCXvooaaj447IYiwMnsZyPqaWAgNKpCuxIS
Ihzw/e4TdWmq+qFHqWQTRYiEBpV8UYWvU4onAsKWm8wqrE8Rlg2V+5DV/jlMLk5cbTQ5lFmTcbEV
Zbll3Cb9yzx6ZIl1PSANvIhcdARj1TwdbHzLkJmyyMwPi/TghzhjxfLURwU0h3NUVcZDFQxHMr1J
4rsiacToADXHWNt15lavUHF5gAGMCBqKphjoLqP1LW4Jc2H2yXFfjHP/7H8IeI7iMlQ8Rg8D+b2x
sOrXNCc9LEAu3l1jZBMaqZEzVVha8NSLDSTfA2BPeJVA4qnFWfQlz3eQY+qwiCZMth7LeZ4W9xmB
wjTZuzI5ekhkGrSLjvrl/lRTemzIo9RhvcpoWsrLnwhXc4unpE6B/xBLU56QIai2CFSlDmqHoikg
tjJx8oOTT2SEcCv/jQvwYQPp3NZT1IlJk/i+y5gSg82JAPeoE8NPcsljitrPHK0TP96G2QjZSLrG
2OVdhiCGiddOtEsGUzl9oEFki+Zxb8f3OSLqrybVXkBYm8OavZtCt3DT6ajaiBLQffXKzhkTD4wd
ey+QY6PY25QBSZYapyQXeqRSAsd/E9BoYqFLQCPRmxWI8/Ts8rw1gcYkMt9G8rZOjen8zj0/LA/U
dcF+4jDjN260S3DvKwOSc0QZk1Z8zihjR105CtaGQQ6RNCou7UNpmktLNBqvCe2FhHpAFqvhXr6h
ff7jApdmUY76qdyzAWBYZ8EmZ2AiudPdWzwYapmuUsQbuaccUByTikJXJfn/QH8tbC1srMASIsxy
R3ofAQgDkqXq7lElRj+CklMCBrd+ERO83l+fg1FUasZeLpYW5yD0OFo7fAv50K8TDkiXw1usHCbk
cDNWazk2ah5k6QOokHfJhcZnq7bLFKFEypSjQboHTvBG9tm+xW7mE94cETrS2jQHDNOx8zhbS7hO
vsDR/MzDbCvmRviViSA/ZKsrt0iRa3I09R59sOaydLda+hHM6t+76pVkF8LIaNA3HryiQhJyNN2c
wuIBHHYMPlGZrsMoWc1IVHTrF1r4ILuCADqyFrUG2cucn2XQXaf+RLjUFuHW2naxoCEMparQ5nFB
iG0pq8FMYbwtkW4I6eZ25aYHPLBtwlL8fN3PQFcxj527b2XGL8gygpByUOQUerdtEY/N87gox450
NXUh2Sx+0S/oVruAvoW5cs9ipjF13TESdykTUt5JfRsuEtutN2GV3eaWZAWLgPm4PHrZcdRuWsU3
xmQwR6I/qOmLmIBY38D8l4jhF2P9kxPQE+rZpSVzcPTOYWahpHhxK+y/wD4+sQUEbTUR52/5XFH6
p2rNNlTc5UieHf/8VYMldj7lyYx+GSdRRZdVkhy0hAQTVUNHHx/KGYuuvZ9NcjHpULAbinFJsdXX
ZDp5qr6SwleNW2JqGK+5R/4U7CwEoD+L0mLW4acxVtvxt5p5bDp47a2nEWSfVJ5dXoJ9YVCRsLZW
4UkYE/s2IGsyovRbs347Vr24Um4KF58eY0IYT7VtYYynHgnSISCevJ1ehd8SDDV16pUA+c5MSAFr
xZgC48CKkDH/khTAmSmDFW+IClIz4rrSTTgWmM8it1alYTyM9rsWhhu55tNC/fJknAHH9WAsM/0j
tbtnuUMzRLjoHVdlNj1ODrBg9RAkLlulxLVgaEzsfDuV5zlmjRcaRdj7sg4PFU3fTd3fTAwuQjW0
U7KxUXNGEz8HisfBtsTE3ceEDCB47zFvCWFgFCpSYItUBcLmR+Jktf6Szd6nGqyN4FF+zbILd1UR
nagftMP0ICxMimppAufIOf5lqrFsoibFb76vRXXpDxstVk6N3mwRVD5obo30yjxJLp3EH/s1yC7b
UoaDfAivSmo9G0F6dIvfwQrPZYR0gahyebEpDVyc1/Ja65yqG0b0MkYv0RCo510Ny3hOSR9yQvPF
gbl2SgT+suqj4NHmf1T+/pFjKV7xsXeucu4KFBfU2ZvkBU+4dGyBc+EMYvQroolApWdCvteHhqNK
BBbySQiozfeCmlvEi+GSSUZv9I3Tt8vQZ2tvR2QEpn5uEYaVAcEZSBFUub+vCtIek3BMdHiFtpfl
LM2Z4cgVnpT2wDi5wJwQuPYej5isedaYcUC8KGN9czbywBOW/GAm3cmHgnK5I+u8eulhVBgK2/ZZ
zqGRsbdxKLbC1wF1HJJaQavwquJjSCGnFF5+wP0w8JcmrNHsQkuVajUr/+pMXH8kSZOmi2Y8Db5K
jrRZP4cpJgaHKGBAo0r1oQeIFAvWnld+1nqFBL86p/qH1NRGIcJ+tViPUDEh2hUcRi7mQgF0M6Ab
iQTw+KhDv3yrLG0jomQ580xQXJWHtwaRC3OTmw80jvxFSPEu77Z93kNENvtuJnK4xgOZvBLp+io+
Jy0npCwnOin5J8Ow3FUWA/3Eh0pMzSUva/7nLC78ifJbrkCRqcONqKW6YQsvI27+7075NBxlFWYG
aSJy9miXqlfWLVYX9OQHV7deXapZ/Pbgue6iyJSvLsGFxQmCKPhUcJXEdcRI+jq042EeU0hY4CPA
iDnjywrT7vMykv6HOSaNCScLl70F4w5WIgR4g1mNl1/Nf96JvYA4eZ1ufRMQ4amzqY92+axt70cB
GYzTG+6h1OdtjnhGvQE0710Y95gBKeAwtHSs0533Bnazyx2UgIj5ZzSDncnIhQCsdKOTDD2OaS0v
bTYegthYSYKu1SNKcanY5McGDblkrAVR/U6IDlx6uzcoNyKsVbgpVZ2oJ/5ymk1rvnb+a2Joe0wr
nuJxlafPST49qKZxbik2p34GPc5MRdZ4HEZcLGyRyCrIApg2FjqkMWxPnmSqhz8VNEuMqczk1Mnw
XFygt4VLJ2cSb8lznkA+pvpZ5XXq02rEVl+0PaeQsh7s4Cilf900XAIfpBksv0UE33UrVcKlqFkp
Q04OINI6ytbGDOgQf85lvkNhG8UKOI15wr1+Qrn+IPajvOkA891frLfjHC6lcGwC1e6M6VoW7sr1
3R0U4d7Aisdy10FJVEm2x1uxqgxqKmYkga4oz5Bi+st8SgGBnTPfLJ7pz6CiceSe+yoSs+EJ3trH
qGNP9gvkDHmuCj1o4F1ODkKrr2UFK/iqUyoBxiuklMWG3jP59BBSM99emXg8Qr0yJiFGMkp5k1US
4hmFsvHZDU2U7oiu52Qv86b8TRKLTgVhKayFyLOyewVDPfPd0zIFxv0lwWVHIWQHHD0RcY3+oOMC
D21kIOE2YWlM9bcSOc/QZBsNRwXOgJVIH+La/QkOplWsCDVYlAQ9kNmIb4DsNGALUd6HPEVRmN10
CV0zoLQ1Ppx2DN9Rf7xpVf0kM3jX64c0DNc2u53chJBw7OE8npSBNfd8PlSziVQLJI2/nyM/vahk
x/GtF0mYiBTkw3JQKVhPAdpQmc0CDug8K9chfYyeZqLc19YmAnF54xPb4Aj5W2LHCKHTZO55A20G
7iqCGc3SY+j8kFq39q2WFDekyK6yGBi9sozmKJbsst8jlGgwYbQxe89o7jhzyV2et6VAZNG0lRcm
X8w0wLIeOHTiSR4dA+S8MV2X+WPG7xJb6GJiMsq49f/67EkzRwSTEQItvxRghNfna2wAyQyxFFM8
3Zn/stHYaur8MlbjOaumrQbCKNOODkEotLKRfLY/IiDIoCbVGA6eSK7lzNxfIO4qAHq7grtuJJWt
lwMFaHiwMY1Xe8WmlOeUMe8KWUwK2FY0itqU75lnuhpFRUu5bhoa+9DiTGJPmRB6VXhJ5XORmcxk
xJKLn2Yo+WkPWZET70ONRaBvxNzcQTzPU/HNldjyklVW6BEeruBBVZa+Y5zkJAevTjrSvJFeaCqX
Ub8nRGkFI9hr0WGcAnzLX87IkJGZ2zq65OxIifLEvSwBJhlKKniLxMN1EBx7eA9rTi9mBTRhiY3x
N0Is4o8vf+d0ZT1B/631wqaW/Bm8c9WmuJqire5Az8/Y45Hsi1ONwxcgibgbuGHzsxsd9LhU0Qrp
mh4FJ48axDLUTSjB8Jis2b8gaVH75Aw6fuh+OthGUPL5GN9QpI3o5YWwEtB54v+eMrh5hHROzyYK
YwoZ6qQlkXcRtTmh3C0oYLCQVyMwemd1zx4gs65PRw+/aO2KlB8DKlcTpZq4IQyGZ2EqMkVZWxN8
OPdNhr0RkiSF9Oamr7wPlcYygq52wN/LWKMH7kv82o71OhqUAkmAjsFHL/+tRr7G7ak6sA4iAuqx
QfIJGepbStMEL2+TIl6cyOOI2tPk/EutgsfHW/hQZZmsXaSikJgDlhTAmPLhhUxLtfNLmQ/iYZgL
Qpqd2lpZzB4hm7/YsmXZ9NB9y1oqRtZJ0dZ1DWRiR4/jRGPD7G/+SGqbxzM23nWSpWdOpDS03iIG
OrO+hiVlCPhg1rF1CxEW3QbCqhHUE456Ccg10gpcMjyhHhemENDU1SzC7ttUUYHrNlMNeWHkIrUV
Hz4PsNiZDLQ9pPMuBmTPssEVBIUJIIXWgxPnRcPK5UIkDbn9VFmoEmhHD9Jk46g93Mu2w0jYa+ZV
oF0PUPLPrj1sDQoDBG8VZYXBHBQRkFml5iUtUBhkV55UvKHcgDuZisYCRFOM/EWf7GXwCmcH0w0t
290/tdgbwIeyWQfoKX28voJXItFY04i8CdqgZUZaKm74pwStm/7NgIgVvlGe9tGGSWEeEbSNgcXK
vnDe0TYQ7sibWhiJuhvQQne1vS6C6qzGtGFV4TkOhNIgFwYHfhkyXRv3OngLGTSi2r/1VM9VKKjm
/KMFXkYlZ/o3jViHmYe+pWxknIeD6AXl6HfUlvrhrz8tS3AjYnKJtwuxavfw9xlwyMSTe65r1LM1
nhENUsrnd9VpfWZsiH56p/xF/bPsRvbrsFy4x1J5k9VhHKiWIuwl1Pt9m81EHH31/oR4q/mllpGZ
jJZk7kWjAOVC/ifHO1hKxndMdngfBphGvZPBGeG6DNDgY5Y67qnwOnntluhBgZ6k6kGWhn5yt42V
rDJwV8y0KznJ0e99ZUw5CvshorGpm/Ztw/SRDf+0+eh64dZhZnTbe4bEeaK0JcKIMRHOw/PUDFgE
6/paxQDOnA2d+U1GCOtj9A+fxp/1lU5WmKoHS/WRNn3mzRmznGhN2eYi52y5CFLh07XPFGld6itP
haNz+Js7Kh4G/p4xxSuZAWwnxqz3rLrBWX6RmZyjbGUBwcr3t0HSLerCMSVSZcqJy2xQXBI0q3S/
DA81ElE6CnLClEy+pYZC1sFicJDscV2IaynX9I3HaVPUv7B8q65FMwOQVMCsQXqQLkh3OBkhwM+f
sla3HFU+q1cOAYU0Zu26h0JddTrRxab5N2jIDCTyagHpQhoIa+QYopOSJU3cfAJ4+rz3Bm1WmnJn
/4S7ig5x5/5Ne/LXhUQEXJhoSiYBmygERioW2an51j3SuVHbhvEEcJStyhJfawsnCgSM3P6cQG74
4bxB5L/1m/EaAkwnIK0yqOkhOdBqHUYLF9QnM8NHG/MVbnZPnzehyz2aF/lLOnSPsoTKzESGuhV3
W9WOX6bcfazIgXCM+blJNr44DXAxz47xJiI8c35mY5W7znV3VfrBO7ruegxHTDNmGm+cV31gPSOp
KAjeu/YrRtUpok+x1P89oGAGSEpIVV9nsbwZV3mbNOZiYnWgqPJmLZNfwidkw++2AeYNkBIBkwvN
3fvoHnR/fP2TuOcdBpmC7xbhtnV3yjoqarnRZtelFVGl+yqG3bMPBbOdfEZcznM+3IjJ/yr65lPL
y12YAA3LlauydRv88zxTKkQGPBS4hYzUDYOFQ4iUXOqt+V7BbQe6Sbh4caR78dHJ9lWDKDBGr2Cg
Upi4WuqoOOfEP8G1qwq1gNPf6oXta6IjrFdh0pb1U9dzRcRk5HBaoaqdeVN65FeCPsq1EzoRtqHq
FiMVNdhJeu76jJ4SpY1wI5VkNjj8jxk6hRjb1my2xNwNEaI5KR6nDXKX6PrP1BuPjpXf4rDYKo7/
1hfDYtQFLXwnjfw4pPO19DAWqZlxdeuEvRSfBG0AA+mOD1wnYVHuSUpYp4jOKGDbT0Z+mGL3MqXh
qrZvXvSfpDNrUlTZovAvMkIUFF+ZRQUR0dIXQ6sUnJBJpl9/vuwTce/p7ioHSDL3uPZaDB8IgCoy
iahq0zy4K7agDEkTbjs5GVl2baQehjomxggkxY0JSHP6YlL5B8jHUuTU0+JaI4EtURWqul9x6OKJ
TA9f9U75J6jK3LuPUnPyzZZtSk703QxHonZfs2Wf0Ca/XcRHCFFjRtpFNQQSl38o5Hu9g8zWEOKz
92zkiyqf4H9BgJzqSdowyC8HMWYdK/amfDeindHd4dz6gMN6AmNEbo/5jeUL0NlETu1efUB5PACf
Ox9nmU3eqp2g6pqNOIyfAU3JBowGQrtEv4MKEPQDGA4dlS8TFk+G88ivIW95ZKZA4wg581m5UrEk
KmWnlL7PlHS0zNRfYYMFojWnv0b9l5E1CdIsWFpSMs3Z103THiGnxMoGkBggHiDDQQM9QlX1tvT+
eYFfFN+WIdc3OIrVkIe50X2YtBxV8xe1DjpyZooUzmBdgllNZwmUVYUN6dS+wOSIaHDCyqqzo/wc
OZ1K/XOabwTupXmjeSsVXga/ckYISW0nfmZ2OZNsgRDICwpCCYqvSMyPnsaLUpf4keCBKE89ESeT
ItQJ8qefCeYYSnbTlhy/TN4B2Jgq5VkM4ZAoxp/NbLbr0I5McRB3EdtnE1M6YZoRZbcrit95Pvn7
PBRHgUrkKQ/OH4bCYGthghubVTB7LqbelZP7kU5ORxWZieCtgKNg8v9Oj3wuAzFtYQiuEgDtGAiU
LebIc1gtZFUpSNxRC5CWYZUGh6ruH5lixtlUFFFVU85L6BCV1C3UjzWu/ZZu8LdsFsyqUUu0spwu
UNe+n3rzbsHCwNpEubq9O2MGJsgJRautplfcYEXh/DbBFcExCe5nALM+0Bl3im2LB4wmfxueGLqB
aYzq9GAp8At3Gmjp5D5v6grsM02+Nl1/BzAaPnoRhcxFxgypiOi9jvKXK8iKxHiICqpljINRJsJ3
kijeC4ZDusQN36eKIZh7gyZQAt81lDgdUAPCEzhrIEd5eQL+lKcDqE7ldfr8fSsZ+JjafQ5G/j0H
bIgo3WY0pvQOsulBf0IFUZbAukTbSeV5ZyKdVVXO9/iPQXD3ferhKanRYf7G6/ds+FckMYppzEEh
l7CdVmqhvRjBPzErtXmd6KpSfqgesVvP4AwRPYo3yFxlyDDji5YK8Ah9wD8JhaCmud9pe37RfC/V
MenfWLpOin/VdSRrSqtHI/PVsBPh5fqmY848JwFZMrNXX24aw4WU1CuapF3fVLoyvs+LdmZ+8UYv
XFrZ3VJS0aSdvSETLa1RVunfRuI51Fs5Jg6IJxEUPvajQb+J4glYGCJC+TDGJY5hJRGjVMRCb+q4
jyf1aGXqfgr4/Tj0BLsGIYPVMa/0hquEHa+qtHKlgoIMheDPF49ZP6dkXakb9zPcyQgm22xOW12K
lWNclj8xs/TQb6wSaUqFkpo697VkYKTjtPTyN/w8n3Bcsu+eVDCfLOjdrHNoj+SRL/LNkZjXa+aj
FEHKAXwt9NAFjkT0rCccvqSDmgZIAQP9DG0hbikxDldEefkJOwHi6DIZqCGSOx+hcnl/mEl2suBU
Q9ZTxnCkzZPOBnNbI1rWw/d2JtEkUWbl5vlJokcXjJMnAPhi/gbSQXLXUn8aUSzXoCOA12EMrHUo
1H7qeXn/BtIAsnjGUMV1Qslwi0lLZklrSGIQoKAGQ3O+fHzXTFFBnweiuk7pXVHuVb6L9lM7oqja
1/EmG+Ygsl8A2GuH8pjd5hXzWJ2dfH0cgCHRl5vSxaN4ltAnyz4D7cGuHoGemcqM7NwbasxoQUDC
pvCNX6VZPU+jRVNOgo55x1TJnHe16Kl1F3ApQZMKP/4U9Ka0OH1GTtsgkJ5cEfZg60+/u3tLA7GV
H0aBrrqWsw4M6pYP6vazOXYMtYE3jWuiSPnhl0w95H29Lyj3ifyMXlGXKE769GJGvetstKIdYiZx
Zxf56Rh3s0WaxoE6LsOamfkEseZBBpChOR2Ke2X31KnKx+vyfjHKDwD0XpNVtz2yK59RIBrebfw6
5k9pmdNfVSiwxG21eqjjv9OY1m713NUvEj8YCkDKwdhVh2U/CkQyWEqoD7eTxJlI1HYencOQqrCl
g4dsOPLwfZNwtcIpNKwTWKugyNDQrRt8E3gIhPnU4UXk8ckHy/sqtuojD56x4nzJ6OsJNUWAUSeS
wAmwkad1h6OAAmAxrcFFACR+TGeCDkzq1QC0kZJQTMdETLMhX8OfyAdOQUY0bxCvIKb1iaQrVY5U
Z8c0Xs/4RwqzbiEP7Tfz4jnsKy3CFf1prigJGyiZZ/jm05S5fFYQDGamZk6b9+Gba/uWtOCZBuqh
i5l8Zv8SY6KINawtS/rpnXQ/9mkf1plVRXfQEsV4tIy/w1U1plLJbPJAmnj0/yTtQ1o6xQZO2+1U
DtvHMxipAUoLocIZH9XrNvns0vv1QYV5oMD12tzqzga+vJh+y+U0BvNgVyrKmda33U2pCeQu1OrS
jAEt76S6E2jmgE/n7mzb5wZdcj4xToMnwBAQWuSPss1cNtZVmVhytxzFS9abCi1T/3JGbg8IaP79
uPnz8KJtonmfWkvPQEqSxZMuvx4bTVAd4W+h2QyE+U8SEkOor/hKtkT5lllVrflCKGgCGqrPSE50
aKjiNNB2ZyYU3Y3CJJTKd+PtTDbeDPGvqH9+wRIr3rjm1piZ32C/4IOjWYwq7Uwx1BMzOnr883nq
6Iw3tGhBrVFJXI8uUKuRBpMk5ZxegCqZwb2hsPg+USDQK4RpwAyNFmrul7TqboiGMKcECyPqU9CO
9EfoMseKR7jqps/1U9qMY//5oAZE19KewaZODRfoDxOHdPwnNjX24msI3t3m3/IzvXaCtplKV+YK
GANeJyVU6F+or0E09bTbLkBvlQFeQRXJdoW1VRrcXpwBaYJ6LnqN/VJWfPp8j7srF5V5b24MQYNf
GYP7pOLP3TQTyEfmKeBsYiRoJfcdthNYiSPw1UBkmeujTn4ROQXtL8wnCyy61oymcV3a3UfVHPqz
4TY5ZvQIGp2pNQkl3F8FlfsJ5A9Ae5Bm0NJoAv8i4KzF++9zIOEgMRpRCsbrEd5mhnT97iEh4C3f
hKKjXhybChFyTXQQ7dMlnmkgAuRUYzcAAiAZQxf+dLf4zlmGoi6Ndt4C4SJ88Pip+y8OJaPhSEK3
K9AesAnm5qnb7KU/4JM4yfprQNjBLkqZmzqmV6QBCNW/VBYheUCmMXPvcKBtKE/c71Y3dhIaGhgi
0C7aYCDiFISEAkFwBc/AYkwh3gf/WG/eoNufOlrZRHEf85sZqC6iSyfoZ2KtvLTX0/5z4PagpKSG
zIpDRMYdqfQtzRkdEYiPkVI4GScP1EiFdgyUFqRvnDgwWU+drj30hHGImF2QRQRFFnS/QbqCsse6
+8XqZMqLr2N4iZPqr0je897SHyI/P5ed0kkDYor5h+5JiETucbinyh+PNeZlnoeSVb8hITLP3HI5
Nl8RKkFR67GGOeCL6B9YQxtdButHdNJ7MwtewcdpnFmjd5cpT8YZwYt+OYHP5YINHtz9qUMVxwWM
OSZrwLX8jNdwbsi4UVhgWjRGnh7pbXQpJbEEIJz2UK+3V3KdeiXulmfI8wWZQpYDmRElGPh0HKiV
fXXzDhkQXSlu6j2upwsToPrMgOpc3rPWpw2PpbhyHmDOqzcwCtVXbhALxQgfFeYthBhscqQI9qX7
DtONeuHSTvt+/QqmtySAc3vOzs0vEJDIl9GeJ876Z9cCoSoNHlFp/QjYqem1W7A6p329Qhp0c7pw
MtgZ4vKvZdj4wwubfMI9c9Xh168iEIVObX/8yYJZ+MXJ/FhPP3WZpzNJes3cEv9nfeY0Fcj1r9lq
YPDUeIG8eFqzOYTk89b6k8zvgvlMizLoHOlLk8as29oFW4ApE2Lg2ZqjDCB0L+hT/OFypMnLoQOr
uTszEpNE04UezAezaVJ4MFETcyn3Oph8C4LDdWs/Nt/F0Mjc9Di0CFY5srmDMo9Z2ImXwjbzMDu7
cyBX4s/BQllXV2qfm7dBCdbI55T9rNquVx82JFiD9Xf+8ni9zXk5pqvRXv7NF7lFbjcH62Mkwdjs
9qfNSZ+Ymd2u5CWjHU6xkp3Ulp1kU9ixf/erlbzg8CKPTgIYwZpCZgXKbo1PcVT/5VJiCJpFasY+
IeQm91P9TzGKFbfCrsGG+NN16fNV6ynj+at6hT1bZxGz40Gzl/f4DzgzmBOKsmD20FJ76FTR8NKv
siPzgAt58Qp4i9btR/tnmB3jkLYPJ+m7ZqfNdpMFBo7JVAZNLvW5DDP7pD9sXKAzNkvusebjXlFm
s94OioR6skGs1ach6rKex2ZfLjo7d5BhtiFQsL7LzMvcmHedfCq5rhwwL3J4rT6L2XK0SCPVG6zf
4YCtwGkR2zO7JkGba9kKz1ADkNc47Y+5dPj6nK5mn/vc/+s62VOYF1uVzXiF/YB/fVSKxXqF9Qa0
dpVMMlgMCr0od7JAq86JffDL3OZoMdp3+8kebsIFzNd+a79W3Rx56kViJlhmNDeGbLmc6RFOrbxX
5gVPGTCeyb5YfC/or0fDBbMsfnFlkf+dT9GAuaLoaVU8Cvgl+XI2DLOeEdcmrdRF7dHu1lVrYPfu
jK1TrJKlFKbLLlAvuFMTlbjNAGuO2pmb454UagbHJmTgZ6jXq1cwdNAKYrOLx5HZn/19zwyZxzAQ
oyK4P/6LbRFtpN1QUw4YW1zmjoBjuKekg6UGAfKAjZdqKDXdc1zrSVQc++v48AnhNdxhDDB8pz0q
s4r22UrXKgLdNtqAS11UQoxLg9GIoB+bomfHh5v7SB4fFJzmYrKZHTBTT/hkxAMBlIqoFEqHeUU1
gT4OGA9sHUS62vgAidou36OnE302GBVCEaxkxRA0sbv2XaPvpETvsLXVTb1SHQxWFn3p2z1W71Dy
CU3kh87+QzrvKN3qYx3Qfn1fGDt+6zwUl9072tdBdX3iswA1QomXGVeiIHwyfO/Hbq7sMKMNOCvk
7Th0iSbJ2uNIOQjb/XBbYhXUxcmXF3lYX9kFlPv556vnqDwgRRWkayVQaxuZLux69vPe4M7iPfEj
Bj+3vv74wA6GTA5wv3LOzuzKtsWfzXbMJ4P/hCx7M9mygaVrGnQg24S7HB9au78yXY9a/QOgDgw1
3gj8vkerESq6IT/l0PsDHt8Pw0u7J9C9hx5QO+caWHlOxIF+dXt9D7EmiXvaT36nO879xx/jlTC6
3X44M/hWePMUWSPIYAmx4kSLeC42KOAwnAc7A9WkJoROmu00jrJNF77O8KbgMgDt4WRZCsLr/TvM
/7rt3ZAO08Pz5y12eXuOf0nSAmn18R+rBnnbVoOjik8trmhZchKIAkjoqpXKVAD37M/++CXOEkQs
vSBiENhKoJ8NWLIyZHQJ36oPHgaLzvfzaSPC6iOGrYryP7YZinQs1zeUVjxO0v/BsrxgACP23unC
XkN7mxcXR75BRWMsqCL2Ls/pE/KbqQtz+dd4uapHIOsy4ooAwNQdLtFxNAuN7P4w86Y4E+Bwbr0i
+SZD8XcvHMTb6hYYuEVlqzqzFQYqyaYyJ2aZJ9FszVoOL8yIQTA+Z2ck62yZmg8Odu6PoM7nl2+s
bHG9/7JNWOTHsbrKF6wdcd7EeWBUPiFhRvdvoXkJoShyh67qNPPSj39e2Hfm1ALhvVmCNwPezT4J
KNk5z7Cbi+KtsEM440UXZitkuok/jyVhFJZtlV35cvi+KahSehY7A+/OY+U5EEo8Ky0NRvvHomJu
V1c3hDXZsd4U1/ZpZkde3oRELDIWxSFmERuEEOZKZPqpeP51pF6yK1ssOxLU3K2PlWE5RovkiLVd
VR7e/Eo9SGX1eJFyjYlFDhidejUmUNXlZT4g7BLFlhAzXoY8M26fhQcfytdioohPB/o4ks6DNeNw
8/3LUbHoBZ+LdXu5SfDaKsZ4nv7FYRemOuyDhAOvgCHfPYVbwoaEsZ3ldA2vxKE9Jsf4lxMiwzXG
DGdK7EdEVoYcebbH5Oftq5fhpYrSK+usHLhhPAv8PjyPejO5lOFk31zqQOwwl6jmKhM8fMPELa4v
J70S7GAOOJ/9lZ0Iyn4/3Pe72uMDSAi+a4xDdiToArG4yTYMuRFx8y8UwzUysJovgxOQY83ruWfC
41o1X7Mlii5o26q+5N7tWVBsejhLiS0xDjVf27CAxIkw+3I76blaxT6SSDzUKPUGh+HyQZq06q9I
GV3l1TTMIU/WHkG9qTzMxBWqMLj69AEDc4xj0vLecSVslu8Feimi4ZY5e6B74qCShxBxlj6HXDwf
XgbMPISjjwQHg82cqQaZztSGw6S4MXXmyfvhkTmuCLTxS4evZjXc3n15P3GYoqeS+d2O1/B8LSsP
j9Dv8uXLq8QOl6LBtpk3fw/aMXct35ODcY2cMNZWnGHyOx7VJWtJ0PQTGkwzsXrKFWcCg217VP4K
SJ1yZoi18Q1aUmVbI9ZBX+xKXgOE8nUlZxtu+VuFWi4NTXJTki2TjT/cckhIZIeVyMCVw9DhUTw5
RhNsX7t6LD5hHDK4coTsdN8tu30GVhaLvUqD8TFxGDKPGsI62WqWlAh9yn/kM/S5jMEBSJ8JLZl5
D2eHzwKmZ6u1ZSv2q2VD+JHaL53pZwdfYFFECt7LtwXp6LUhSuvX37CIOK9ZwKRhHdQupvlS6Hdj
YsV8wscngbi+feUA+sT+XkQWSikBX1tHxOsEiixq8TOA6JUsAp7pS3/ONlVw97sL/NARjhu7QMjA
Y6kiMrlyD9MZQcUv2VsbTS6sPsceSzC+fv/w1zx6zgM2pKN/BpEF0zCE6F9A7zACBrSQ0IGZKyTP
CtgLkfGILYqDIXWmDc3ZP+J9kMWAkw+qRTHTi2wnfU4WAFB8rT1/8YKUf/41HIW5YQCCEg+fou7z
kK13lK4KC63u2fKtyMZOMFyAYRPuiq0gqg+5xg21O3YKwQRRTHuVl1nAzT1/2hWO0mHPtV637698
OLcf/xRHco36iPXh3iE4IuWKf8BOAM/dQugf8U3w63Dff8R+jVhxZB6O/JS7fv4Ot5hcdBWQCkn4
NkCzAeaVbBfKEebgULsX+qO0zqnO0e+nAoO2N0kjnIQIxZKaF4xGabQu+Ymq8vlY0yluE4IlQglm
TemySZr6ww8eSAgyiW+cYDAt9BNFFpgsgIKwSD7qN71qzoBGZA7QlzGsY+UccsM3g+wZdReT59Af
uSb6rgwP0317eqcFz2uLZ0MkUcM4iK8gbpxo6JJSTrr/8K+sZ6CD1K+CD0EjBBfeyO627bnaqY58
eYa8FV+Sh+9ts5CdFxlBE+KGfECNq/FucrnzNHwo8jhPpz1zlePDg9eNIyRI9ywqD0bd3/3+yDFn
IbEzcNcwBVT+8QbxGJ6/PebjsUAXYy5d0eBcKkF/xr5dis3HT6/qgqkbIsAXSXDpfPnsfPFyiEgW
FFdiijvPnyGh/EjD+E9XaH8svn7JfveAthAjEMBcScoOAxFQja8D3PGHwA47uM+t2gNXS4CKTSd5
cNlhWCJG0SZ0EbCJuP7NfTf9y66v4+kiraCFqT2wFYSo7MwLVSRhK/fq5kWYguWNaq++gv1yh9vi
mIccCxUgLrR2xjMszqS5l9YrjvxsgWPFS1GjWlM949uliENXXuR9s8X9REkw2UzPk8VL7E1yOgcz
Bm+61hIp4Ue6sDoOl+8Dk2uvK0BCsipibM4vTpe8vb/Wx7IW1yhEIv9mMIZFJFV8Iye9fQGA0Zo/
bMWVuAUwsTC90urJIk8P4kgTKuRmNx/9qH5vtjbxp/fdNs4jKjxGAiLVSqgMfAwwauvZFqn2gEhg
lVxna3VRrAi5yfK5VL5tuEwWzRaZlDVcmZZ0GK85ENbQebhxKIxbZU19gt1bGpFTca6i7DoOE4d5
CA+PBOw50abLGkZzgql/JZrnLxselUrsgvCcjAD8znbCiy3bI4vJIThdSAyogmJ6aOXgd5Xd/QAo
4NyTD34OjV97EKpEFfn1ZF+SwWYbvqr1xK9zX2xB5vMdYoiwomI12PKJ5mRFWEaSURH03ecvbhjN
2CPDIlG9woa8b68t8qMDpnUoRMOhdc72PeHbG966n/7IBfxSTwtJT1m2t1GtxEHxUNZwcuqKTKqJ
sIiEOA+lv27PJh7ia0RGP7zU0ccnFgnUDUtRs6GpdlCjCsnxfRaMyFoYNbYZB4u/8Fx5wPydChcJ
nSgdkHMtiF5CHgvl7eg7bxaNz1/xjxw49ZKHfcSG4sPYP2INa3t0KY58KdaX3xGj8WrMtbpng3Ko
fwrChWN25Lt4yOJUkj/kITEVjqS9spjsOfxGKkwRZYzj94IZToP7lx+xu3CrBJg8pgu7DnP8/71D
4Ipv47yxGnHDCKY4exgPnJy04voGB7HBUSIJ6w1fBeaMbOufI2C4GbTjiaG8Kw0IvAz4RKX22cQY
0R7zg8nj7OIt/u0ncG6jZbPNcfz4h18CU2klTHnjMKwFudUa7vPdE11Ulz02VgzuJC5MEr53ZrwH
wiggWrfH8bx/K1LALtHEGAV7jotkgeJfbOeCfgx2E/t4Pl3Kv9OCa4V2/thdeDuukKQaldIyxMvw
kfi+6S7+ZT3rozg2X8jZ6a/oUxjanvBNWfhonnDHyw7cTOsR9OJVoL/BpdSeuECm/zwu90uRSxYP
gSoAz0TleYvDDY3UkdMi0Xcm1GT7QCVAcfqvCPAY8r6bs5+P4GsCaqC4ZpwWf2kzi8fGh/aRRLCR
ujSR2AgkDmzAG5UINgbIutk1ZmoL10viTyWfutRRiaTrOMKIQ/GD/RSKUPz0KU7k6WSIGkarqSq0
JMS57XF44Sdc1DAzSOuKp01Bu23n7IfxF1wLc3rYbGJyHDO6n2z5DRkl7pQadwn5tIgXOeSk/ApM
bhdiXRUCcMChpTHmy4liAStwH4VJ11D91xiiN4UOk9C0e1jPZM0zPkE4Q8NjZmatwz+7MdPaFgwZ
zcBg2IEHy6Vw9RxbtiPbf3olOoKChMCG2B+kGHAMFvRuwGbcvC1GBJtaL6lX/H5w3MQgOOx/Dzbm
AwEIwpYdA+nSR2RVlT7OLKIFQt4Jj47dic2DovDBcxAnCUIvQg9Ay+w0nKZyvf/zmLyE/otMa+FD
sxywhUkawf4lHpG5FBYT3S1WjkPFZWMRsKI4f1FyJQ7rDQy9x+VTHeEpg8bDi//ze0xgA78nj5Za
2Lh4gJCAi+XG7PLM+GhyJmowYguRLcpayDKAaJ3upuzMnvI2EiiGQukT6Iie4pPhsjG4C+3sRkv7
bHr20vN0exkuQ9e0D44euLbpmLpreo7punoocvUTWUvU61GjRe7SvLmJ5h48+zDUonOkuw8tis4u
fxSaa5511zFNz/POnu56YWDqkWuGmht6vMtZuvoy0fau22jmOdzrhXZehppH50ELb7bnBufQ8wJ9
eXMC13ND90YEGjq6GTo33dRDM9ECx1W1UNd5Kfej6aa4mLMTcWE3z9Gd4ByYrkNd34gNVMg0ao+6
Z361CDpBzeQzDmEEf5x2+GMbaLw54Kr5r6JHQac5rhuYfKeun/U5iBTNuYWNxg+eRphqLv9jG/Dj
kXYG4GUEbEAtXLid+GfghY7r3NyvId4Sema44OL5Jte9W+IqvZvjxkYY3Vw3NKPA86IwvIUPLYzw
Npqn38LIPYvFtd1Ud/8iNyr0CMCvFrHQZKlGyAtYRC7P9FwkmL0ht35DIUN76WEnXsMtJtqN3zqu
qbNIhst/9KUb6JF2dnasacTSu87T4po93RFX6HonLdP//t7a3+3Bg8KvUV/CDwdsVJlcjNKvKPI0
4duXrkMMjY2BLQLs4//9EBJU9E9b9lvL5Bc708DuTih6E+6MgL78SNBkCa6bSdJim1FhMuWxjz6I
Uv6oIzriUPVJ0C4CYxrBXAoH5ZCjNqVNmJQ/2UcB2oaXKgG0FzuYiRxQPFr/OaKNdGIOR/kY0Puf
XruWVeRLpIqkYIWSUBGPYCmCr4WS92BmvPvSKd8fM531i164eMzDN2+su/Sxh6DdNqcO/veYcRdg
OJBeWGJyLs+g6iv+Oubih8wfgM/+lt+VmNGfyQzi9l/rq9xXSVM6oE4f2XaQNWCw3yaZR3pimgcJ
wclppk/TsOu4h3vjzpjoGNcFA1yJPugUJCBrBhDs+xh9ysrOZplejwPYrb1s0dsPDvLT+S45xVrY
IcoNcBxSD5wLY3slRF81FGRclcWzwEwpGFgVmqyRWeHHRzEw6rYK3wktw4mbSyhTp2b33c4AFLan
9fX3ejjYeEjdO5y96OC5XqR7e2+kHSJVh9Sd35DyEMEiQ8oEKDKOej9doO1Lz/w0YirAmr4pdpvE
gEwqlNr0TNIMZT69OFGyuZMDs7NSA2hfifzk+rXpQOZr7RnuPsK/M+Bt1LL5VfNTMFnUo60q/wxF
rWJ6K5n0RmB7pL021BnoNhZMiTKCNDG5beI4JRe5UqZPmNjXgH9wcxMelwQ7oI4nmbUGQQsZWyP6
q0wiQnAgM8R5BzJpAm6R3yJXfHQ63mxYgt4Ea6IPKHmRd21p0XskYJCYnme797I2CUPdxs+XaEK5
1e5t0Z+gW3Ffy9YQYbhuX5ImU46EkeAERYrI5lRYz7g7dBcc5cak3kurbvcDwGjG1O42Wt82Fe7u
d4p0OqBfSBzesNLRQTDymQZJEnoimnyQvAGCSN6Yg/M32ha3QcCY1RfiHkbhgIxQseF8MvNNvEXc
DRnhSTTY8Q0vEYxxB4QBr4Dc91Rr1a51px2JMhOFm89a2uVrLlmuweQyUIvcwgd4Koxass77APAx
ZpEwN8cnwpkMvJO68E6xQaFuYjdfvSNEhM6g/23K5UvCVzNeTzdfEsl14rf7sVsRO+16e2qO1t8I
jz2Hk2adbIa/qNLBCY/dIDLvo5fDjKg+R6DEfQLu1MYQD2FgnepMTlQaymrE9MLq7vPugaYE9D2X
Q4rCya6Zpx7CZm7lDbfV5vTD5kmZ1WRhjlUg7Ug58XmteTeGC7eN6CFF5bolA8gtsmYLvILVm52B
qoNZRN28XN+3Yzfd3LeyQQBmdfPC/BjZamzCXslA6sOTLajvbHAXNu1fSkxACS2IPedncLj6xIje
86icz9yx2cxJFReDjTxn0vcn26hOcRy4tDJ/sw0lkTNUlfLhPp8YJ+seJX7iAyjW7/ReBvNuKW9n
NKFoCaF5/tPuso28fKJ3/XNfNj/xOoepUYNM7gQDKp3H1kZTbplt8jXV7C3TcH567pZAatZjEsL3
9sTQNTNMIhYF/+dBWMidksbc+QABa/xrLlSI6B8VOzIA9C4q9/2kOUpoeUTKd4X8rj8woQaHT6hy
andqDvRzpd3tPLrPp7ZIvRKLwZfN/TdeM4hnQuLujpzakxfdfGIRCPEhI2rqgG7teD5wU35z8qgP
fLZJ1K4ymxawni9lUtr4kDh8fRQf1aWoG6hr2MN4DPLiYVN7Ww08qI0PoBdcxfxa4H+NVzhZl9FU
zy04MRdjGyEI9+GJWhsIjDChJP6l2YnU+YqjSi+vishdqtV9me0G9mc5sYbL2ep5kNcTv1zGyy/w
A5x8kO5nXuUyrrKaGOqyscbu4PhZit5AYs5cCAJXFJntYp850FRRgX94H2MQxDYkMvTDRwbVDqPf
DX9yuq7Dn9lKxVJ5YJmMwhsEXOW890DTGbzcHFpwXROJAVYwBytGY2hiXN82C65/lwNu/zO/W2gU
sWGwmfbE4fiyR+lWEymyJ885SqXUY2pheAatkcs6KrwY1HaCqBBYI5vBO8jLdbD+KuOZnGZGvWnq
j4SZIsLEOjAbMUiEOeU1VJtJ81HvYp4C2Fyvw8iSDAXYSFTazs32fcC4oySIjcCCPmKrFuJyRt9r
w9/3AX795y8mljo/RTzrAU2INr3xBcS9RroY/czexO4aipS8H/Pbpsb7rz0jAkIHnPrJL+Rj921C
0Zji+kfLYcq6zej+PDSMXq0aJWNOhVlAjoNpLw2oWj6IpmCukY6iynStwXG9LSwXvVBqaHwEZrKb
E7nEP3giZafu0+hBkQGbxzlSri+cArDB9VmYUIbUCLypxogqID/k09Cb6s/yHhoPUaVNGD/TnwO0
UmHwF701pgHyKUVIaKc0FR417b0lB6SG/r6LB5JsXjfFnbrxVtqgdxuSi41hWf05/cLko+wkKqTl
Vv6la4/uLYNPDLaJ5pxynVyoN+D3Xw5IltYUDfbqMovSRe/1tNklt9gUK1Sl/rh33oa7qXcTo1sW
mxceuNOeeNo/lmG4pWz6r62DnR8upV19Gy3VHzUE+LL4bnkxGYwjW6MfacegJFXvI1tNCItR3Pv4
sNV75Kd3kClui4KInu0yD9+sQGHz8163O2XX+CD9C6/YSeSZP6JpuKHRgNjE8Xl4b8e36nwCbtKT
jnGawslvuX7+5PQ6x7enKE40l3wtIJs7Xofwz42JOU9a6Xzjx8/HRgfzFuuh4ykxAyrohvwisEPl
vl8lRKyi8KPY6KqtZIsa2/xpS4tP1OovZ+o2RrdNvWRRbTj2LiUU8dRIqF9BEcS/4/XrWtlMDPxR
swQy0Cxn9ofzBobXpwZi1/aDlPljdHTSFiRq+Vpm+T7r74IWxK628/nDSY6fdXKk7ANdxvZD6W0w
H14Ady4RcTNnARNowcuj5GQx2RI2ywo0AiSbmmzEJgpQxnQzmvd0Fmb6LKBKYXR0Rifzil4obkef
GjQQtoM53EMY0ecc7gpjuH/OB0E0wmC0+skZWiCBrImXBKVPBZLtQ8tNMin2bbo5BZyXw94YLWu8
Ptz3fm4BpQAIwxPG0D9uFJ2c2bwgC/ziWuDat5imX9e7NJoFJ6fwUhMyWevkoNjEzyWPQdKAsMfp
N58/8JnOwE5NipBmvuTb/Ef08GbIeviUxNgPXu1M/M+adqr/3nIFPfU31coP+RxJCZfWFbIlP6Pf
bskxpIgeATEAawBIiPLHZXBjxaUoOabuLHiz8iqF1udvrFCSobQBw/VtBPEDo6s7PNnnMOGBDUfU
3WqPCJT0ZMsfWDaya3Z/OdIpH1A9JiTuwSHCHZYZuDyYUYZ0UKi6w9PdaSD97mhHzbQBChx/j/NA
Ifh7zuWf6eoUtjeoNvJta8LDSwDHyOvXv/9WNG55FFTVUEwH/t5DnmZUm+mOcJPCALU65SxFnAhK
6V8KBRHL6w2XnJKYPg6FQUSjKAz+C9vBhFAVovPWw1eHV8F1EnmjBFtqY3yzhWn9R56m9dchTTGS
KDoFzNo0jDqtathr/7Vg+og2JkVXSid/dCDoZ7CBRZNh/wCCkvcGl0yliASNCA+LS+Uhz80pIriN
g00sBOqUAh2GgXrRKt+OLph7Clpjhrep24H6HujynsiNkhlVEap+klY1MHybNUi0p8Hg1ohJXlB5
v/Qx2c9A9ACz0hMD3Mm7CR1+8CREq4QvVGfA02BgeH1ViCJJdhSluF+WhvSQ+iGrIw6ud9oDueGn
J1Gq+4TTHRW5+ki/SBQ3PZqlgGf2FJxA3/Js/y8WUSQRgFt0MwT9g0k7kiIPJWgSwnZkETWTkYBS
AK9FqQkwFvU1nguxPGpTkHOr5vs/ks6sO1EsisK/iLUUGV+ZB1GcYvTFpYkFgigOTP76/m56VXU6
ZQzCHc49w977dB7hQQ7+T3dLBokSDq2uL3bbuSBKJc0iGnluSKORiyEryAd/OpdcGEVaIQsEUQ7j
CtB1LIpStNMSy49ZA0NBZZaxYKRjogTyP8qpm8sBaTGehJPnQIrQQOwb0gxq0vQDFBkeFKVIQIIA
ZllwB7j5jGNJXpD88Z6VJrKAgAUoDmoiJACcyj/J0BMKkaYEkfHcq//4LBaAwACBYKUULuqDpAuq
OW0KU+qeos6CA02VC+iKyGWK3bnm/UBL/nH2vTWBHhrVrsYqq2hXJopnaL6yyzAptyv1FMCV3m32
+tXPLBvyXM/O/RzJZv2hasmrcZULmTGOUpSVo24lwXFQxL85h3UBa6Aexu5lkdZkGn/fX/cVj0gZ
h5U6R095oyxJR0DlgEsuyvw8OusYQCWZbOaCFB4TwecB2Jl8cWKXP/yAmyaTx4BwBpiFy6/hWlCO
z61iSatdYJIwr0nK0xdpz20zTKxNZu2zN6ja4DRSlUkYRmXb7gEN8XvQ/xnwhOkWtbk8ZntLKeV3
TFU5H1HjlSnM9LM7+pCk4bmmKJHyZla9AMuCYFAFoA6/5039hpcJ2i4/IOHJDzKrJF2pDZ0Kip/c
K2uVh4MxwLbm4XDGxlR+7XbPJmpkW9yr6tD0lctcORDu9Ah1Wtqiso4eIo34ObOL1J35RXBH5Z1E
P+EeGW1Wlo4Z2BJ9kzsA4cOPoduRtK+P1T2gS24JllJobtlgKDJJgLIO4NRvSGTaWM0X1NXGRnAF
48j8Ex2vcLW0Ez4UqYc3+UtRE+NTeOYmJccvQj4mSNgQag1Ay0hKk3bnmVmHJI7YuaRNsVp8pSJN
thNjVKNrTEX4cHrsWPucNSR3WTECs4GmltP6tzOFEP2r/qJBrsBuCXAO0DhIbnzF9JwJ72iIx3mw
B24JLUE/V2iBYR6pFwOqNuLsW+AX8ZUoSZQ/LJJ2cTjxOVQSDU849oC5fWFjlG0/048G/9dYjKxW
nowOAgylg0cuSjZsK5R9vmDZnUm1X+AFIZGAg8/74CEJ/LkYGuwarYspSiniCqLczyJlY+9ZsQxa
t+L/ANbrvSIS8ZsPzh5JndeckiRHozgoNo90QmYCc0Hut5k/I+wo61Y/M27sA06gfsMVScIw0cIG
7dUzu4wPJKnnv7ZAAPFRmRGHC0UMrMFqEwcGvb0MS/qtE3oW4FwRQ5+HFaaTizF9LBKwZNMyLeje
aRNJBtk3GSdqJHOctvqcfUuq8z5zk0bche15CA9brMP7zFNfvkdr/D8GaGZGPEMdAa3A1524bCRK
d+WKzcJnYG+A21DkeFMpC2aPNa4m/SljFVN3fpKTF0uLiHZyZN72orzEzrw7RqCtypThVGKKRhtG
UMTGFDEYXpblY936wEOJSal0EgczGJSt9tRETqwvsQLEoSKO0nZmnvms5/m9VAU8qIgOcb0nR8Ig
4XagRJKW+Kkc83vmY7L5iPLORZSKYKR3ohpB7FH9YJ/xQfhwql9ihVNk3TE5mFfemX3zDOxt5pV4
amVsed/rl8dUufxYhCC8j78cq5wYeu1dZJfmZ3INW8uugV+R4QISZ3p0CmFmBBWCBQUME2xNTb8B
+OviJKBpi6iw3IMPRLXBp/tNR8MORGFptmI47xlnfoWOBeaR1JUKT4qG8qLeZ/ZriAxPyCvPSEXV
/Jm+kZ57xO8i0S8RXbw/fUAL4XwIOMxepEIyXkGb02sg5FUJgAvqPO2eq7LAyu+8FycQpS84PJDb
KCZRZ3qb9FdDBMKpfugeO+4dElC0YiB1ReGFZCIPRG5PNVwOztfI4Sx5JyxyqjWQAvv91RUVSdg5
7ADGSXXoQ9hB3boKr454FGNZIAFTeJz/AvTyV4XhrOcg5YTmlEfeGU4KH3RtnVeBehadO9FlEYUr
ylP4i6U3buiRIEpvrP8+80QKjTE1xflIqUen0YHqcPxx3IgKjeqzz0BOY7YMWBjwd2S6qbriMJoB
ssFmUpYprqKUw7RSyoMyBFVKuAmySxrGwPR1Lu3ZwMvCRgLNwDjgHZjeuAdxGD8OHhVWrEbRo3Xr
stLNMlY/vkHIewM76hvltG+m16vTovfZeS/NhxlyIwP2dIfCwxPgtzBK5OZFaQveEF35eoesaEY3
esNitAXjhPoS9SgBOuO2GDxuizpuBwcbu0xBrnf51Y7rZXRUB/biEPB/Ljbhs8DD4P6pKl0RfeTT
cbXplMiirn5Y1rwss0++OZAMDhQYlVCVuAA1ZowMbgmSYYiIMYsQCOgJIBYf0xOBz+YZxKB9/MGI
GB/mP2fxBNc+YMDEV2hnUEKogEEGYh1ycpNQe/kAenX2yt+dYIDaYU1FkTIasCCzSzA1zLVwYthb
MVv0wEKjFkBdfII+hIcZPWw5pHmtMqKOCZi41cRVNxw/k9KXSjjJzrAyThT8bh9fakNcbgk+3BBl
ptdwol6TEsB77ZZN2hjrg4Kafdj2PsTll+Gpt6l+iTXTQYTtlgVgWQUGmq4Yaqod4kz1JfIsVY0c
qNMrs0GZF+fyuSXlAF3YvHvdBRo4EmmCoiO95yMFtGX2cCuKuauumOegoKzamDbDVCr8up5OpIAx
wuuUwit8jMGvibu0lAL6q0o4o3MVZaU5LBD88IpeHVBUNuMU7P1I1OKZ+lQOcEsyTsX1U1T5ybF5
h2Z2aWdXASzFP8Gxm5x5A/BZINsL+XQ7k0gkPNpwAnKcCmsJ8PAvKEFvnfvjKgDjn3vSKXj44Lqe
e36fmIUAqQCmBr7gCkwC2u8fhgIjAo6gT4Ah4opccDY/G249+3lsc1CrkKek/x0O7Q/6I5+6U382
TlLhjgUkhJPjf2zQa/WhUIlx3uod3jdZyB0nBFyd9LoHVb2B2TGy7tw+IQaOJBeuVt32ulcEDkSa
AF1QN9DmuJ0aT+TEaccb+VeOoiT2HvDdNo+GE2coi6C0S9AH2/tcYP6CPw7DbYP1Jz0K7oqi8ryA
7CrYbjw6sSHnBj/lOa9gXggP8bCJFoCecTKU4nvA5EXtERwQ6+HOETQo4vHFLdCpCGrAClwh9oQ7
5/IMJuEWvyztXidxUhI28DyEwA8EZUPKyQDfmG1RxSf4qkVgggKNdPdeF4RnXQGLU8WhC6yYZ4P+
vWFpI9SZG1Bs2djRZ4gek82o+n6XPw+NtRy+4AiUMVfnVIOfUOwBTtGoRANmLlze8ea+uiYvvjm/
5twfT8lp/dwIjQCMBU47xUS6bwm3tSV6Q62ahClxJcgG2jDg7+D64cRizPk1/JE3VTgHaD1XwVd9
rCgV8l5WFKc/o8VhybHOemsXxA8nkLU40NhnJhlC5jgPxhxcrF3ZA0Bz4hwEdXwCLc2pRQAjZAWE
q8gcgRKhkwhuNeBConMiBUJemAEfB8ajLLuEdVcBVea8Aw+Bi8PovjccBu3gc4y/4TyF5Dm0PQRH
sEktsY9Jtd/K/o38FxQEMnaDA00blWqOcBNpfyb0jOONzsD94hlwHv9+0kAJEQ0jRHP5T0dlkQPK
bmin9SsSkSQFIMOOgCBaMrqXCu0vHJKeEhBALfcurecU3aKimeC4j0ZgpJ2DCwK3Qe+TGl+bsUfT
vJYszeAQnRw1bV/LLYUzicZOSNPdP6w7YmTEK2+j70bf6wa9wH8OEm2TwpbSjklxCEU3AJ8Tp6VH
UcxuJXy4mB5fYZY0dPS6OxP2ZOHIov+4Tefk+4FQN2qLtFGTcpj2hd/JG6NYZ+2/LN9hEqtXnKOk
i2BurDTo1dFVfabNUGlTaATRTw+NZ94gJrA5Ecd8YopvIe8bTcKnPkWvYECmiVXTGLvHJBy3i1Jf
MCCPh/+5fL0+J1NJdSk8VAghLU2oJsOyIzZpF2Pd1ahX4hzR5h6VB+T8HFDbNwGWzAiGPhbmkVwM
u060Y2I9ob3ypME1xNK+W7ChPoVbUGDL7deXSXoQHl9KP+FITg6gtVivQCJRgFAGp4KbiallrNBa
AspbuHRu4rpK7nWToJUC4OIymcEs4oz4iMZL8TMLdG5Q50N8Jntc+PIk0At8PJj29ovGTWiloQFR
xKW57q8nmMMPNekLKEteRaPyzsXoQETkAOlwPYgESTGxsDDVWG02ZrthsZs7do5GtlEKtTibw2Za
jracls/kMVemUgrjjnQxP2nP3D1j9e/P/2cPsA3Zd2Izs9eCJh3F7Rn3BT+bU/Ux52cy8RThFqYA
DP2dOgMhNnC6BT606HWgcvKjfiJCcfyw9hKZX/c5vh3cvSk+y3tDqJyhd/VEHsXFg8H5wgkYthxH
1AD5DeJNTiIgTnwAUfWWjxRXJCuFkwy8iegSns9GWIoC2+J2yG5VlEacwkC1jCIrEDQbq471mpzN
M0cXMRZFdtKX5lkmubPjU6mX4L5cvvUvQULWhYfGq9WNzg4Cp4ONamqBsBJOJGVxTdgjAlyeG3An
JyAOvQ8Jl7yzyI/9H3WyKniZlNNe0PICRPSE/SCNRY1qwRTAjsYfbhDkwfS42FSCDIlGlBaXAOpA
OQUPdKnBvoPoJrLfvIQNF0EVJW+eASNP0fIk4IlbDixxiJCUY1qISc6MN5RIX7CEEnpxz+HzbGTi
Q4sMNI8I8jBq4iJ6bQs4Hyj47fLk6ncx7QGWRdKnyhKOeEHAZ4hFBPZRQAbPnIx8y0FFuhENoBMD
zYF/WV1WEDUdY/Z42cNpJFC7CxCFQQ2SWGB4b+f7XNrx2XpazlldwIcFZJ6MakzuOsGhMH/lWEq5
WUJNDjHmaDNs9YjEYABU13/ADxDnMUAwiIUdFSCKPouCHD1dJUGXNtsC4hZFiT2r47lgsXNn5Dm1
rXYSqRdypatDTI4skX4pWqz+8QoDzuQwNXraBCwkBp7YicnhG7oqLfg55JgA5IJ44PcZnyu6UfBH
7I/t0m9G23dy3TOW3YntS0Mjxhv8/iuofezDrqYwCqoihk6wuW3Er4y2XBn6DZZBJfJNjc1t2npK
MiwOx54Vgs1QHE6JHKcG9ExnkYM52KNYPIrhTZCpmTMh+X68U38nO1Y8Q87QbJstGw9CZJEgnZoa
yxx/C+kAK3dpF6gDomZrEoxW8xe018rRnSZgo4T4SxtyCHYHfKrm3o3ZKDaWkP2DV9wFV+bmmtDw
KLqSawBjnZQecWFADxEB8KUKQZN598qyv0BExnlOmhP+6uOkzCZh4wLvdAwbYKeVJzpFitx/xV+Z
p0MPpngZaDPiF9dYSlyfMx+LFHWBmjo6NV45hsw6z1amw+p1c1hn9JqEG1E59NlmIHO3gB8iijjU
QmySrG7lANqM2aIkQ/gtRCQAUHvEabA9aBcf/ppgc00HCdv4luD9dQFX8hGZg4gLJyy4rBDoDY0l
38dckxQihlT6vZ4xqYclE4EdxIrjVGFG8KtxYDApwpFrnBKBrdbD+8GRw1OTAMiTOwaJOz9sJ5t+
T4YplQTYbNFNqfXPiuVnL1urN2xflbJQLygqlLTY8WxQyGrU7BeYI2rLPWVooFurNrmRQqoj6spU
lyGQA1Z+J/IJ/LLQVCDMxO/tTmwrFjEmkEV2+XO/FIEvwOXCIkDswSvjbPCRcI95h9hCL3htgg7G
X1YIjgmLBHrnHOEiUjW+vuMHnIEcQEQUGAF8GLIZMH/w3v42uvB1OWPi5xlbRkIEgiwbdwn0PeFu
uCY3xBkl7Ri/Yt+fyQNoJwIvQnm8L0wsoFo+GC9RARWgpoz728GycAYTRrEfBkw5XFlG5m9L4C4z
B5iRJzoUZEM74YowMazXGLA7y4/EM+cA7xZ/E54TzxK3mW0/IYEmhqYgKYRYDzXgPz9TeHlCfyuP
ALmy6IlEQKRzD8UZmZEABw/pIh6Db7gwz469wDMXsge0cLf1wsdZxc9lAeCtDgfBwEQPUuVUb91J
4Q+47WArEBHZY8CvZxhTuO0UevgBrjL3zzPSjSITXQ9FGp6fcqJxRYw/V+TQUJDtwyOh7kOBAmYJ
hRleZ6mlWGP+BZljc1iy8tPDDPL8Bh+DS/FMxZ6h5RjlPil4E310W+EVwLECCEzVBMu1JdvBwuBz
8WaJHqE9idtjPXHIACoRmcJB+MoiAwntC4ebQ+pde/rgv0h4kAimaewnesH90L60V4A4K5qwntGw
ThDyP18Fupc8K8fvBZaxr1/jSp1PGnrnIt4zy6F510eDEMZYIHErKTNJClRldVDn5BfG/UI6/JOa
pNVSY/jttHktff0J2bvaa9XTPbZbfLrkQ26nprFz+FBQhKH3sTfqf6lZ8I2BoG0ZT2iDB3GGWuME
Z8b5QJi4T/XPt3QRuXCXqKftyJuAO2w5XMv+K6cHrYysSn0/5ciqtyM3IhfD4lazQaC9y8OChXPI
J0DJY6aqrC2FVDpAJxo5kO24BrOxSRcJi94nXUmzOYdMzEun1JAaW+ZcxNkvJI7JePC53RnNl2sW
soMI5kdAED70/kGefnTovE7KkLt8+yWFvwqY4KRBjQ/pJQV94uIHzW+QxNEF2ABiB1Sm5KM2ZiPe
UQWlATjbKKQ9JdrhRAqZHPQVItV2NaKjDMvZrfRYml8M+wmMBVGIJ+1n/fbJ3vRkdBWIapaG5FXk
zr9UJJIQHW8Ab5FyLiErNnf0mTXg2Vp0+8npEkDplb10CGr21TKX+HKJ+R+Q7dc9MM/PI2V5fNrX
bAQuRbbLaqkryes2lc3fT+Vmw6xHD8OYv2N5/PvJLPV9/DynV6SlZWyKaqGpObyjp+ZJEIWGhBTT
gm05Iqt7ZUfBqWVr5HlEMq+mqTXWMpoQXV1pLT99jQYKE53LEu8J7okyTwZU19KnLeGjFxl16JhF
n+Ct0d/mOUQSx3+/bgqFllz0cWoskj2H/uez0grSujckNcnayU75zu3h4ilKQOB0HZDYD2U1GbCX
JQlltKdRjRhEUCURjJVf1/wsXwbbvHkUaO+qjxnSrqQ/ifOUAHdWy3ZyMXEOVFnyqPpMCd2lK4iM
RzS6eEIJSQua52oo6JXMxXolkkn10FTpHoyM9fiPd603VAELIlwVhxQpvEMxl9LLBbZMNv0YUxaI
LoODB8VI62DKRBy+I9JgMVaPnz1lj8MNGUPaYPNVGLMKBZo6EnkEilljgZtg2VfsR5t8GWr3UPSx
YsYrRk6bJIOihFSbxBWGKTddlLGwXxieKuFUxGBkqEPwCoznd8yix0YO8qZUfQzWwClKrNAlyOVQ
T8PnNlERBoaXHLQ9N4jl5BNQGzMUoc3ygcwk6McONojrkWu6qPMLTeMgwRIa8BcNd2OKqSTrzpzi
w3AH1GAxKzSFHAkOOVpPPQXKh0tFboL/gWQn2UP0L8kIdIIiLMribzE6FzUkU3y/rsnf38mLEuHh
YqIdQWabRU1+kaeVY/WO3FlIlD/SokoJnwgjisxm7TFst79MB8lZwhZ+rd+QtzTphYhunz08dZ+j
/PDKeRb46ZOjJN3XGHg0wQqoDyWt3xH7wVOQAU7gsLDy5An6WECh32czZy5I9QF31j7gBOckRFDk
C9jE1JIJmz7qTKu+RTYw/yUXk+lJ91HCG53jC+SHFI4O80uIB2iJouN49rvMK7tZ2YT0m1al2Ui2
nzDBtfSgX2yFWTEOu+L69erjoVq8EXpclQT1jcwZh5BdcN1jG6/jbyx808yq4Zcdx77CefZJmSto
Y3UTF0rMZz2YwVtaNRlCVu67CIEJEXkVl4CAijO2ACQ5xH0WZ4FBRp9+hYJCJ5O07neNGqo4KdQe
xsnwM7lFg+AbsfE15P+n5Ff18DK27wypqyJYwipGR5piUSCjnAUPHnwImQSSOtWcVup/LA7Eq5gn
XOrB9HB2RPpsV3QC+BhnyMvmgsHITEokhvNUpPFjCiaQ8+gi4Mgn3BHCNMBW/osF1HMiFd5tiHIf
j53Iydg+tW0PDuOuwwZs3yTTUDgaoZi66bXBxsX9xYAraAAYHtsQi8mE3tF4fLTpk/5dQE3ICcfV
PezLlCanG5xP47166XNqx3SOOwKQGaFpNlAwAxaAVwRBgdAS5wXXeSJinU7bSyUxJcTss/L5RQOA
ro90YlxUhUgOoE5G2vtNd9UT1ZmmJaR3tVaQYA5kpUEw9tQ4CMzpFDp+Uo287J735UPfs1E7zTc4
LLs3Ssw2VkU5kQwt5g6+6HXzee0pM8Ilp4DVnpHEw+eLOQTrgG1EeKYn6tujVSblgSIne5MUohMA
puThPrUUr45QydzlCzxy7CGL1oWCVkkQYuhNS4RGpUEkMnHJP4UICehsiLd2wkUhcfCX6Os3PZVD
eBAgLu+Lu9PdVboigKW7Jf01Hhfnx3XeaKE+wUwiWEQmES5wFj0piKvs+WpN9S3jxJKkxm0VXyuW
YyBFQDvu9LIZIELS5GCqSgTmJndFsVi2349Y/0dyDIXBege+m+TGFTW+J4ukdvVuDSYqJAN+X9ZY
K1L1cxwshDLYGpOX8BMzoZmop1lFMn3Y3cyxxYJHF1w4Zcn9QJIJtOC5OnjPM7S6Zl+Dgrt4KhnN
1hngCRv0r7xLmwc+l0DZ4/s+SSh5D3SgDqzxtmCj/6LT8qy2YJvvft0fD8pZu3qV6qrywqQ21hRT
WgyNP3vQly3NRu/fl2YLGn+44ewGIFnrKgDX9BFcboDU0MqBWeMAKHiH8YUcsm8ghzgq5k2bUgO7
SV9oMCrEVjkgJaBX9Mcd1xaKv+WPWsaKltDWrU5ICjB9jbkoHtNif6FHVksOOKHMh92+tfNnxjVP
mVxGj/t3TcVZNLG9zA8nKcSNZem/8VbHl3/KifKkNm/ZcRPp615r9P7AXF7+0VCKvimb8p7woyco
CBoDwummAFnj6NHfSOR4IlHC27OJEZYqYhnSBFkKMg1RRfxA/wJgdY0Dkhn5quBpEWkfZzUsC9wt
8JtVGmGj7dVBMJU04H0jJ/sjX8HuEVxs2bp7sIHs6GlXYNtXVEU9OLwO3F7kt2nuh3sB3vBgRQdr
d7xZM8EhwhOZZfZmBV1px6dXzvhYAT4G175uFywwCLgO8bFAGdCMDS0pQRBD2CCyaxvGCbzfQxzZ
G9t9u25qLlzX9Ket/XQJAQC6otFF/ZKCHeywHotHfZ64/o0cFxwdnh3UocW94of5Bhzx8hvdmh04
5IlLsRolISLW+LCN7Il9dyL1OJr2rg1oEk6Y5uWMAYYDhCKOB1exj3BBujXgRyqvaDscIRHYPNuR
qoJ15G8RzEbE8x/XPPPBlFGty3fEGyL3/8vYYBArh3EnMeNusHTW8eoiP2eNuZpgx8GMs6GGheId
wR3EJ9wAi4p52Ps1P0LbgxsXVwYaCm0TBjd/ngAv8eKFtBh/gJUjRMMwu9GRguTqb0TBxN/5LZYE
n3nnwa7uCrCKGJ4nwzaETXpH1YO4C/bZ04bkthrDOJGtiLqpjaBFAWYhs/0VyALxQEekBKwGUrTs
jKa85xqMIII50JcfYe/SKc7awGkBHUo3U9ZHF04gyUxslppYeVDoYnvsip9N3Bl2am3fUOpRPJC2
wAxn/MglgSA+Q4/GLq/Bj2cYcoCy1Q7whAvFZY1P/50HtTWtXZofAPeWsCQEUqEEYOYGQ/0JxktM
s8Crkjbn2VRm6o64FtlkdpC92ay4d5Ouhf7G5oZYhx4rlxIrD30NAIGrtnj0iBmlfco6D0ALSIty
+o7RqrCBftpkpywWE59HrMrn0OHVR7CY/NELiQ8cWmaLAjeF2/d6M7ycUSXAjeBi66PG81fOiAwd
DJ1Y+W23d38f7veSNT8hFO8o9p6z3wWR6ZzWc77HIFrrJcg3du3g9OCP72xCmcGmS7MrmI8qRMva
mk23afqTamFl0yXWMpyDk1n8Gv/hUjnnqaU5D4eeYRaOtvVg7Ag8eWXwQELbO/Fy42w/EZkOG2z+
onV1n/3MJrMgH1k3tvZqegQ8TdIKTLMzsuELOfTesnpn3ju9o1sjm8Y8KCUNduMqqkWled56VJ3d
l/vkK7x5e8Lvgh1GkREFPjJspAlI5UHwsvwvVAqy3+vytUbbMW3SMTdAl3XIGEFD5zhLtGq3OptG
lg/ACjehs3LBA3Q7oAlbuubS2N6GrDAa01kdlNyHfC919mlBJGAhN/y2lozI5hBOnIsVhhxx3P7d
8iSLQTYtJoADk/8Gl747LtLifN874gk/jsmM9H/PuocfYPVTk9+YeBPPiAb3GdJume5fpvWYPcM7
VwV8yH/iqjSHcw9+79RhO32wYjzxssxzfJxnyLV5IygAm7yEw23bSLgwN1vDYpwFA27kbDbMNXP8
tMY2VvpIbhvINhQBrDccoImdL+kPyYsHC4QEb+KEEobd08ngQaDzeLPbu0fZy4MS1hiN88AlRPo/
M/q4Ohk6bKnivcKnNGtCDol1DSi9w1B3UyQa01vud9vmpKfM1Rb2cg12CxQ2DQfdx8dTGv/z79XY
KrXHVWWntcXq4dYvjunA9fsHOr+CF0JW9ctcNCiQN1b3I4fyjsDIzZ10x7NiD98kaftzvUf5jWQ1
jVzSsf1D/iZROJBswvC70ERBHF3VHNT9NZocU5LETIAc1ARj6kNoxBTDw7NPuXMCxWJ3/gAXJHkt
WjAnIHApJxt4Fs6QlHFu5zbZNDs9M5e1B2PCftkn6JJ2yayzLKwUu3sEmydbG1okoxkWwVGySvuH
7r9W2lrbG4zXGLs1Qz4dAIogNovTlEODw5djD4svM/yFC4mWQ88+wu3kvBrbnF+UWzkrJZ8yjS2m
kySfj+Fxx5vpFhpyYcc4f9bNAYDDLXFv1hPNQORY3Kf39qigu4pPLjciP8O24sHtfzk3iXDg4sak
r+DzipUDZsiHBxPlGehLcZo4G+radhtlof8jjOfLa61lZq0rmg1ay/nDmu8pJ7M29/NMPGTtTo8b
rtb6m4CDfLaB3mtD45219iwiR+JMj1idnXu1/Mabz9fhPgwTD9R3mt/KTVYrNCSFrDdO1OSzbMjK
4i++PQ3r7nSQk8moZ4qyIuuBgcus3vK877j1Brt13mTawXZ7TwfYp9fYz79n/hIvqtiPl0sWXbV+
Wyfh7eC3vx9uwwCplpwIy8S/rPgbLVsbYJslrA5BocX7nE6lQSvadCXT6ZBZ8y54zHPdGv80rm41
WChu7WElSJaHJHzsMpyDucbgY/0onVkGhAnZe/PIVrieePRLnr2+tEiL6AGP0oQ3cmV3OOre2HnP
WVLz+X6/FvbbY3RPuNp/f3pr6d+sI4Rq4UAId2DF6ezA0haH7RDaMynSvEhsayg4LJQjQv1O647Z
39bp5rFYM90aZsOs8zWWvDqdgLC0YO3CdhQzbA9zjpy5vPr4tLafN/DUUnJdU/AK/NjcQN7F5E4/
C/EPefXyxr656RdjH5eS7A0dGBf+ONpN3amlcqcW38B3dHl+d0cFwEKQFfKGGA33OtvtdpIvPMpZ
9AqBUME5H7vX5Wz2d+7POMEVVnvvcjE90bxuDbELt03yB/YJoHHrNVWTxw+aGt9AKtjWivNDOKDk
dgchUrO2vc0NWq8fNI3mk70hfBOhvtn7UG1J22pf/pbFbluAz606yE/QH2cMceYuzz9T9wx8GEWM
QJ9Jbvix1uDJrHVvIT7lSy4tOBN/idmaDt60P1049g4+1eN89vDLyFuLExTlRzAn1vrm7E8VCzWo
ZlpkROKoa/4d/Lt1txIK5kSj2OvPgswHqTuZE7631vHbu7vwopw2sYPxvLOLKal5obIcyWzhgDBy
qlpfX6oVoxYKHT26uwtxJiWsQW+/39N6JxhxYlyCOW1qrSVG0a5sn4l0ttufB7QeH0+EMux3uvV9
4nbm13Csc0jOPnhEbUr9xz6Z8VwPhlkoWXw7cU59SOrOnh8Wit8639/yorK+v7/3Cr7C0v/xpY1Q
n9Ysd/ie8nlqolnn8yX8EdOT3p6Wz/zI823ttnaqOGlrb3/ayPKv1vTnwlxu5RVFNecynfpbdpeL
ToW7fUdpOuXXrbHv+z8Xe/piqXLDP9uXhycn7pum8RY+98UBUegaMf4oLuM4EQLDEXKO0UrGmWsp
UObWYoW5RPXBXUW17aBQsLFLb4Ft2rkg6i0WoIDpY5Xx5jcTuLJZ+pgCYC9gDS6M1fUrP8o//T/j
p4QkZHxnv3AT+2pFCeBe2TDNlO/6a/QtJaizTREP954uKfc5JXY8K1ALtvCqzv2f0YJjxp+LNU/m
MabLQ8je+vaSuRdaXjqdsnp7ghZcq2+QguHUP7eWPtNti2wy7haNMyFjScn164Ff8XfMXRpAoIAe
PRp4D5mjZK5JuZDwE8m9hapayjwLD4Hq3vhPcwQzln7ItuSi5OGAQMX7pZ1cBLEsQm02PMTlT0+k
DsyIrIch4NR8VYElAVj6E/sgjken7WyeQc0KBgQ+Q+U9cQIuqRg1c6EvzEUJGJq8ZgSeAhzAoh97
b2qWz/gKmEUXeJSG4wkM1b8OFhOrZwyTxpr8ZluEAUGNk46GI4HEQg3I0xl66gxh1s8B67x7j76R
MiO4lZdqWiSigPuKx2m7y+moSr4xGD9dHVs8ALyyH9Q/661K2oPVR0vCx358Ox5o7A30UNqBlYM6
TGmRvBmK0px+IyT3CtYI1QQUMqFhAXigMku5kBfR2/WIHBOiJi+6LmXigQjFEuAVqbBkKEMTOxGJ
JXUiehBSjEXvovYp0qWiEGvMdEeHfZxHZjqcqKW+Tvovwt7LF8QQ4otQWYz+PRFMQCBN8m43DkAc
3AHWZC/T2wcmxjvD24CKMdlmpFl0tAS+7iOBRIOUQY6gjmQFd7lN3+WFpStOdAo2gCg+vUum93ql
/Fn81n3IXy03nTHtKYBn1Dc6S5J/KYfznU6PE4XTgu6XvU3PvPAu9GAfKEC8nc5A2aD6kt8rHQxA
QW+hu3xSe/J2JDDy+ykb/mmI8rTzNkN1jxLGx3pdNypZuAdkfsPRcp+cREFvuDfkU1CFML79svJw
9zIJlGsoFxvZRJYw1JApQFb1gFqlyGRTWiSjDkyYOkjXEMa+V2TKSYFn1wRcH/jBSg1GF9L0zv3h
PGggvcua8J2HoJ1zWo2fyXWSJ0fnQsojmWidbgYu5CQFdBZZLb9WDFGl7EQCMifVTr5A00gDH0Ah
Ur0A3A3je3+p1vCbhjXSOzRFhaHckF/1ueIbTu+1cgHXNwdfgG3+hBUud1As9mRkX3CN2aLwlUGl
/UEwYM/da7cAwkChnrwkHFJSrZN/WcpurP+heQzvtv4IwwI1+Plv+Dapl30R1cd3aOLXTbW9gzbI
VuMLCiif9ZhyA5ABpUpq4PM1guvPzeT+sQpj2o9w74noipjOSu7t8ktVCGAHgPGbOstpi/KIWP69
RCfb6ZPc8u27V8AFhGzaLKQsc3ihNUdPT9pwk/1XVhR/pPuUSiOQ3UGlPXxspkA4RNV6qwJ14oHa
x4ZnoshR10cT7YM+WQF3IakpMuOUlUHbdVCEbDWNKaw9m7lE8rt2uRSAKIrD8AzIeVLMPTHD0L0K
kloFcu+bESVwk5Z6B0eUpiF74YsPkdkGVa4gi15WiUxJQp03xthFl738oSDwLDHRq7xMSVA/xIWc
kZrQhwj+2hocLaOTM8R3DZukhHTxYC2xXqg8s8EoFzTl+pOtSK8fJsGEN1MlYhGTpvPr86cNVGl5
69cDejBg1BjmtsQ1DfDyCZ4SssRU6CFatJsL6/j2wPneoECIKlf5k3cB/WG4POVSijMMWzY/lGtA
Qbl/XVAZeJiUitA/9anh89PS9ECr0Ej2r7p/TagEd2B2ySM2KUWmN8IZynN1+CxVxckR08sCacfc
sdLQaCAQcS6ruts98B0TbuoKkqby6EDER2IuciIc0BDUAcHu9L9m8ZWxlt+zA0CAz2QF/lG5JtQa
AOlUoxNWi5I0nKv+i4fjqVF+vy9J6uf+0NOZCe5RkZq0QOZeFSRN5c0TXRXqFLlvPhuXJhPXcibn
u9JE/9lw1SKGGzrJfrNiTpIb8XVWBHM+oqbY09kziw4E8VvaegChUtp/ZPonaPAQ5zCE0tIcewfA
OCTvgIFW9BKkRxGlsJsclwSryvxxXbCWcldPQVYpRzGab4cyH+DpuDh3UlxTXgyeLegihc4VSyob
Zh8xHNgM0UmJ+iOT6Y8E0Sck4w/kulwDfaAOe11IHcTv7NxL52zOon0WX1Q1wG/5VPEAllTM4Zlb
A9SAwr9yNHnUFgH8TJ2DluW8APDKfHWo/+3uuGjG4n77zsZLHh1a50FMF7XXgwoMd0mWmTocTFhY
Yrmy0kM+6QGcbBKakxVKFRT+6by3M6FPIqPGiUPRxmeqo8JvttQahu14AFp28y81mvEZNyY6sIRM
WwMWk+KyFIzGLs/YY98OZWKMN7QV5j2ffvdSju3o+97QyAa0TNhindicDBvoPFahjOpLQAMRjCwR
XBnzxOPrCcGMFvTV57YU4Gf/P5LuqzlxdtkC8C+iiijErUlCIDCO47mhPLY/RM7x1+/n9a5zavZ8
44D0hu7V3atXU1XansfOaF45hw7i0xSdaPRb32CJi+/rzNb4ZSg6lHt3KKzn9VM0ROm21ao86qaY
uV4r3EK3WBvS+VE/AV6J3gKEzmrjxam9GdxR7u8s/ywM5MKArX2cxxWXv0hM1sCuoHWuOCbTx4Mi
nwZdwotKKdFXtupvOMnzcfnpVH5FcSmU+qVpep2m28sY9wxcNnX0mWnwiBY+UNqL71WLoP2QAfht
GrIG+NNaDYLdcTm4zx910ZvTvmbvW9DKNi2xx2jgq0xF/7JJ1JetHroWJ13uq9Er1uODmKe14INs
giKyy8/KItRz6tua0hUQ1DpEWahQGyCkoEdxOhyvmKFTtNbGjXwa+voCxYjhnW+U/sMWoatuiuhR
x37t46Q+5g5rdx14CEQRU77Yi2nkWVrTXXtSpCEYmEpnyTEMkFpmsVwukGWyxqVo7ZWAILd6GwAp
7t4RpQ3gUJ5jrSQrRLrqlHNNQqk/8Qfmt/RU7S0n9IMEfWirkoaFxGg8DH6FXMtxjgfbTLV7r8rq
QRt4Gr3ldjAzyEaGSqmOrrr46AdpVVNBroZOKlpLjtk1l56b70zewdhNcjTJuZ5qFDAxQ7PezYhA
Q9gShCO0UdbeOcGxWucpz6N72tJhOrFGgXKlZV1+Brm11vJgZjsisJsfgBF2CUFfoxdcd0u3deHc
Dq2s6OHW2D0e+EbMZJOq6XyUOovVH3fjpErEl4GcivfeZR0Gf6GMGJze8guiuGN9AA/N3MgYWBxb
GuZYTwceJHQym3ePaq12T8usBYvszVPbkf3q37YpbIT7VpKM/SUhO24FvBQs5tOQU3VT5krp6Ewe
smooXt9ncy3HRf+sIqU1REaj3L7cBoqdy0WfcfC+eFjl6K/dv81HKA7M0dywHZsKYG70evTKp6FO
gdMqK8nYy2hgOcQDkAyvCmlwSdwEvSdwkKpKvZLfp1GoMmP0kMTw5zZVe9zGiqGp3Vjn/xkQp6sK
MYGN4qaseowx6RO3udKNQfe/jxW8i+10THCTL+FsPmjesrB2b7f9bVOlma/Mq+rtXRud+4pKaNur
uxDqly7L8Xfxd1hQHh6To/Q7egvxPzdfbn7rTgj6Qymnoatp0Y3QQmMoXAwwUxAUDZBqxgrbE0zQ
8g7z1LFl55n19Q0cO34S1FVXGw2U7lhi8O/mGYXa5d48q9DWf4RW5UtHOxkrq63tdujqY0OcfdV3
vRN/X7UraQdVEAqYcghR+UvM/3hiJHyFL25FUjR+WB5e9fPqCSTorN2SySs8brA15LtxBH9lGXyX
+sXi61JuWqvVyMmoS3mwpF/1MKjQ8vXv2eH7LhurPy2dy68UaKa1oSBTE0KPSwvNcyks3PUa2e3b
pLGUrITKhMcQHwJV2PA4uXohjR6WIWe2B5OsPpiDooEMg9iH9+1COqGCCy8e1Xoa1S6Xzk1mAry/
tBvbp0r0Xg4DqVrTCqgftDwVtxnp0Ksi3F10az8+zt5eY8A90cgS7TGNW86lT8AjAAphWl2MNBGU
tw/ySp6NixHlFvrXKgq3WaKhS3Ni8uDsp5Kn3M6itjTKQ21PcwzpbH/qP4xrPX13t4shw6ox77Na
ogvxGD0vDcP83T2DTzd7pTvKORrvpT0PQXuMRIJaMR6SDatF9EeAXp3Dv0M09qTsJJAo+5jSG6pv
txcVdCxzp/gwCaPjnMXVvsvIacqzf+4YKgZ+3w1fxQuybNuBUE0Py5QfqXS2DQVQNDUfdvn2eotn
m3iqDYrSrKcH4hYmYHjz0KlOKpBEQs/MrzBcfkrZNOggwG28F05uCOevicchFl7+jfrv6nTL7mLS
0UOwIHQap+Vd6vATe8D4mI83td5597nZJncdSNtE41RosSx3ylJzTiF8V+n4aDX87SzxC86zxAfq
5tQprnV1ugud7/rKQa1yPdV6HjcYCvIdJh5ppq1tFAFKDzoVdWch1WoOn33v9l2nY/GHAoJGVwU2
inDNcF6d6y1y2ENJM6dbYFWj1j5q6RZWMq5PO9ui1N/pd5NIF/hGDVFl3Uq4y5Wkxu+A4xIdxCW+
XFyfJ6Qov/ObjduYgKwmdGmbUphL46cC9yvKuLHbaWg3FrWemwK+R4d30ek0Tut5ohOV9jKaFHhD
yTuo0mq6drGtoHddfdk1BNLf/vtjhsbklli2++2lpG+BokdjoPlzXmG0msfbGLXSuYWqrrVhzEyL
QK2x3gwdvdI0pEVEBnyYeXC7lNu2qSgjfkQ0KBTkTM6rU9Oj6YXyY+wFXH+HjTqLP6H7rYXTFFRT
Nr2L/KxIAQGwWdc6yDeHTvLzq9MVCAPF1qr2+Vzhj7JT1EWVnSeXMj0nNI2G0eN6VDfN/1iYwiMw
pttoF/3lO/gaPZmh2RR5uFNGQwsMusRyOFNsgo5YnbmqxZsXek+/51mzKNJjn2fnSzCe0Px0TZND
0ESjndfC7T4qDc3UJCqRtYlb6TYjRuXw4i5IRwnBj5Wx23n6jvuzZwpAF5vw20OkewXey2fJ/N4N
IFHQD4oWQzP37DJEzon+/d8De8DZpKOZlxoMRQZ2mlA/WqICIoLYWR622CQxSetRiiauEIh5/ZC5
SSYv63+TF4L+7bj3ozjXnnZPf/a39vrSui2by7h5UQa8NQ8Nl7tVQtIpte55c7D9b79qzxFWb+2F
2s1oNVAW0yTj/wCZP4t6a+WLCDF/IhklieSVusYy/Pe5c0gZ7M5+QJ54bJ66XIvEmbSa/0cvQ42t
P/vJ69f07fhVH9wfxUL3rsGUwioeQ1HQVK5z8zTty2Zu721cmO211cgdvlBEO+cUVNpEh2qX1j4m
Z9Ip1Tvd4p963izNe8d6S9pTAiGNyCVAiXWNYtKbUbkzlWZ6rr2jACdrZY6Siueyo1lZMWLyNvdu
61b0dhlG4e/R2/Lj8oQsx6KqtprdrdJY+9yZJXT4Ru0hYkNHYbUNKRRnJYofbDaqsv1zPTVGUjWS
7e+4Hx1ht8PILpamPWBXb6uSxFQaIrDhEYhuKZAZMBUcy8yzH67UO/SFmH3uVn7B33KMehn1wQws
5iVCHFatViPYw2Bpg5JT1lMcYSAxF7uJuqy8XwQvTsLovcIHi0IEh0ELPfP1ES9eyopcPWe0TZD/
XGoeauXcaQJnl68aUE0Zb8/iv2hAdF7d7iJrhlSgmngi784ItDXMmxI/Xb+svpzXcvmpwEXcMjJz
ccH0xZcdnY5G+2pKiDMComyadpkhri/fgnN11uOgt+P6VRBL70F9BjUUhOPrt03tEwQMjCCdXL9F
GdFyvDj2IT4gu25cCWiqUjlp4hmC9+IXubJZhRdIlyYRiam2rca8e9/QCK+OpEm2Mjn4TyfDKPhV
Xd1PggHQH1FSuuFWdLjKpc4V0zDQOc+rFvpugZ5VjW7MsR9vU+GJ/bFtIh2w8E4CQXO4WU789+3F
7rEepTwPnXs8P6dW/0EOYyYYK6RXvXGwMJfEDd01YhgUJ0fIdE6fjeripDTO769hNqMg4Vb99Jth
OlBvUk2C/C+ipNQ3r6J9/nb97xLGfX/Nrz3aUptTP5IZI2vBCP52/Bstbx4kH3L7b7btOZWx43vr
otY5hPGxH2A7GQUM+Nkve5sHzubJdfm2uXSgolP813Hxk4QgmJz1zMjJ9iVOiVds3J8rZBUc2sYE
IWe19LX4Kv3QNiAzvtu397uOI7aJXrEkF1MguhlRJp8GWXKXgFxUc2/KXHAwHzyK7Gfls9YQtpv/
ShXX5JcWVUL3KjomRBaYOD+FNmeq6PmttiNA3r4RlMTl5LNWneMsu67eS3fALmgW6gU4NJLlGtpI
Kus22URTReLyQ33bx1utHpOphs2VDsui+PBjWe9YMi6I/w/83U2vcOkRo7pMB+cLeKf9wXUzMtdR
1GtX62n12+GbGlVZaPpTvAAh8QpjMWP410ZHlg9veQldCUh8uz9FdBoQAb/y6o9gGPAHGiVGUX+n
9wHe+ZSZcdrcN8JrroLUNcaeXc1naX3aE2Dx4e7n7AsaNVDd7prB3kRwPG0bwXkstj3gf4cQXK71
gJfwvShUhRbBdlokYBZdCNoiy2jo6DFV/mXFg2w7VRTHAE0TuhDra3Lchwlw8CLM4MiW2zuDw64/
u+mgcUl4b/l3JxXGauRigvbBRGLzU2GYn9KqTh/DIXk4mYp+TxkhckXH8yhqdIr3cE/uuJ0G7oqC
ZR8qt5DBgoexvaVhsRH9xVeD/ycIZ5rPon3Ok5qsmT6WLggOIAdNErPjjmGQgReq+Yltzxo5sTZJ
5yGVkrzSJwZ11EtyzNNwQaWFvAmCvPrs6Fb+5+HZHNcn4EWYgh+G/ulHqa2H29gDtSwmnIKFzup6
cWT90KstVKv0q3KbVzSOoLpmja2ShPvt9uYm+su20veQYipBhV/rVwHsIhYPHFZXFvfUZy/Ybgvi
uAFyJ8nAa6+EcK77o2Mn7UrAA4tv0DM0rGgw8ZdTIFJuqAiFxqHWcUnk4u952SarNjfCs9LF48Zj
JNQPGRSPPYBuo2GCAvaV320zzJdD19nfV7qrb9NPbs/FvC1OOH1DmkCMN/a5mHmF39lJhq5hUMYp
EmnNeF+Hx31lC+KgDgiXE2nb6T7CijOXp9ylZ11dAUCdMnjaaM5mdE2tjils6P6yP+1LrU0T+Vpo
z08DEtGPl19bkCsl95y2wqarv+N278jjNep/7ut2rZhUcze0BckVyl1aM9Sodx/+azbpucgVbC06
ciwAJW0D3+t9XBFGYrnSQeEZmwvkkFUoWRTmPWXT261ziSmFA9vZgdcnXeofsc9ieCrxs56unGPn
+VShkwddVJsnBE5xbyWMNGOD4DcvNsdM23+X1m4LydNutcx8+bp1UHa70tWugnY9yMWUe+/umShK
eWjLUqmQZJEdHa+MJMUQxnOgUwqnVFRWau1SMSFFQ7UV2imsu5tq83ZKfRBEpFblhfyiHF9DQYMm
+kaLmudpzxpJY8l5Bo2daH56qJV6n/e4Vc27V0UAQnsNcU+3cW+DVKvHII166JTLYfbCet2qvTpI
zqAgE4q1qctKtq509+sgVQbSkvgmu3O8tukocvk3wxvJ0uyeGj/+7VJps+piBAFj7dqDmrGNBg1d
pl9EzHl3Knn0/s7XAPNzxUr9mPvmFN8ToBOh1hIOQkxU2va92eW7ZNIvGLF5ZOSLQf39AaQlWQ49
H6ok//icy31Q+zHUbBq8AeX5uK+PA5AHxCUdqvFfxnfRgZBjFoHyu2NWrbXJW9vKux6sc3NZ6gW3
UEymZy2kD1FBGamFXjzRBS5+uyF9OW+qJvfVo3RIfh+7cJ7TZRK7RaD1vYMNOTm26bVLOfxwb4sv
V9CTw39YqltDRLRw+OjyVK9G0MkMAcExuXxb4BruXLFl61aHljc0/wIfWA47nf2B5JeB3X3CxOso
l5P/XOo8IKRmOOePUMRjLhthrfgzCRlHqzhQBw9h6NdutJyOwhkjCe+Ty2R3m1EuW9exdu7O/NiR
JLkck92htS4lbq5wpU6TSb3c2PhNd3/saGtDs5rHLVXYW6Nrp9QvWZRiHi715JQeXnYvjqIvyCrt
HaVK6vwDwrZzG7cc1Fve3t9lEH6hsRig4YWZg3btc0JW69o6zpoxLeh1+1jq5TqTT4MIFWmnb/V7
9XXRhxU/zAg8SxY3rgnY4MxExVZRr7NKnuAKL/XWNIv9VmnpYPCfrJcMQlUGS6Zf99/n9S8AEV6J
StexU1gb6s5ZrhRnBsXjy00fDTYTBexNm9afW20rWBdU2mKun6ozb7S27tisFRIjpzSsXKW7q7TC
Qd60nWib7u7JnEyQjApt6IJtc7aw+hmI450F6RowQNMJBVsO//a6nHYq5W41TuokM68a2JK9y1tr
HyvpoT6j05sy3I3/Fkz3ET/qOjMewCzHriJeY9PlF+yCIyLok0GBrw6/VtetoPnlJpc8UYG9ejxi
dqy1CQnuxVNWSxBqMi/7dbX5q8Q7ysTsLC/3ZBKN+sM0jLS5fMPpORYa5rxKyKx7rnRNd2BlnQmX
zALsL08IT5FjFzofW8XpY35r7bGDPaLcjKkL3fz4yg7InHGQYmjpAnMwUPZ4FyVeYjUBi4TUohQQ
2Y+oJcilgqUX1Yv5aILS3IBpMATR/OwsOYMocibXsOhldXSk7Gpz+/tEnMV01po0upTByqtO7TMY
L8RIvThqBLOudbetCCTMf5meVuZqT82xDHyc1Qd9M08vBFpdHw2i2bImytYMGyB7nKVwkdF0cm6Q
bsi55b0g5fUk9eRTIoZ834xWzWsc1v64a3IuJm9MGkYtWF3ekS3CUJCjoAMHIFPwclHc3P3g/28k
IqrMEueZHlh99nv9bPlpRVOVVMUDxeyDtpnqnOav4xmeWfqN5lzsH48Jj0417hC1XV8W3ykvF59L
a5WM1v//dEpnZirVHqBpW3zaB83VmptR6VTrSmN6qHQnENw2uEeWrdgSrgAi/D+IUXn1/QHeV8IS
USTf9ryOZynS3eQLwo9DAhTG1udWAPykfh0geh/izU0vZDLM94kf1q7QKbHqEoCWxOC/+7Xn9x5x
9s0q2rcFhMVa+AbnjwQIy+n3yGHWP0EZB9VBZnLE14cXMD+6dxZR2yXm+LbLHt+l29mSOBYOjyN2
RfYn+PQY1i+lGLmVGZ2GJjzQMq90YFvghmraPYPFznlvv/8MsAp43HXKRIIuQjmjWA+13rzSn8Ft
26RS7ms79F6wMYhWEoHp/RLQ8Tg22vKU4r7l1+qzgTXuncMx4BXWRfQyWXXcw9XX/sl4DPd1fk+d
ibLpHj8wD6AAickP7VLd3bLerIkWHpGQvy+XbXkwmWik33vXJkZR1+DLunR0azf9K353WwEOq2yS
Yq32XBfa+7HfMCky95yPy19ukf7lphymF5yoUqo42KRLAOz+UcxzpP7QaN0zuMX9ks6AE8UFbiRA
TCYP3m1sBzKZig5bs7NGh/6++Cek365JMerqyZMTlHtTIiheNcaGLTiO7eZ5O6DAtehspoO4+qkS
BI3bCGStg2DfXoH3cpTq0TL8gb2gH/uS7AW3hEpEzsqEaOOrt9UXaqRfWj1qQe4rZorMr0o8deyW
rkQtuK6iIZm7Tmv5z56gi4oVsYnBbgAWehvytA26VkSwQjJVT3IcxsjRHpFORViXZLyN5bkj/Zqs
knpdbXgQQQvD6BHX5Dn6HkS0JCmSy3c8KGuK2RwImUaCx+eQY1EuU2QS+p+oSPy1H2IpNx81i4Ay
QkSU1ct9a8r0MR5CNjm7ybxjd/DUxLrUP0XA805t058+smqzL8MgRZy1kGBwDqVt9BVL+9sj4zoJ
KIL5s1Pb3SjtmrdODin95vzIhBcWPblHAwkaq/YqJ2RR7C2yklq/QnwmISggPnz7JSF/WH939WaG
gW4pLaA1PUgudQJXbG3IniacBC59LHQb6YmXDgmuxZ/tONJ0Tyy0T5q8V+7Uujrgm4226IUse9SC
6cI3uslSUUIrnjNOmBRFKElnzWnrdIMJh7Hald/yPRKa9PoLLS7+Jkyqm3HP0IYB7b/Kk8EyuTU2
QqePPolcFjW8PWxxCWHTPJkZfXPrVMbafwcA2+yP1ar2mYAFqfxrpuRVv6XLhBGkxmTA6KcBOTKe
mgQCSBqAhDymy8pH+gtDK38jIHXGdU0q7ojibBf+lnlnQfaxgaFuX/XLSa1QlIaEM8YgyC1++FRA
KQQg+0ezJNU85JZ56CWr17LXpJdCaUkUq8x1eTho4Fh3SgBSsc0+MqanWoA7UT4AOmvXhwoXKHPW
kOfs+hIAPbm9lauvihrr64cFFEXLjVd+4mSih+ezkTqVQfSg1mOsrosua3yr9aJ3LfsKeYpRCh4s
CJTEOcax+b8iR9u/rHTrny6SjFWI8Ke9eh4Ecd0YcpFQBzS4kv6nMF8bO16ri8IXnMOgSYT7Lmh0
hyeogBS13ZogXy2ZThVKHefYqf0UKWtInms8/9qnYKLoZXXtVD6ldUBbx9qpR2jNMUNFhQMWgJWE
aPgIZwNHmms8d91ogxeGFAkan5VbYvoy8U6mcxvIS5bUzXMlG5UOj2Byy4s2j1B4uQasdPg2Tpeb
VRood/li7j9ExuCq0IJCzrkZbG/8VJ10nXZ30uFgPcvpXbSKLb0N1pbZdV4ZDQeB6iqxEk2UvlH+
KeoE0t297UXOUackFjO51eSTe5t/9vneJ5aCkxVYdl15IP4w6QpfDG3aCJv3LXdzM+2W8uZep9Cy
WcgOuIwqV/qKcFOrrXMquZ3yrfQ/HUsZpJC/yIPMMbhsIfnAXOrcTkHsk3CpyZ76WNheaWfVSLhQ
6NLdu5KmV5kAitGIGYuIZmILzrwdX6zc7tSOG0khXYg9KvDMUSi6DdCmPAhF12Q9jBoy+E2LRHzE
Q5Y13/hkD6UUvB2b1CPSEhAI8XxLqQeb1fff3J1Y4XpjeRX8UkMy2C4AuezsUiw5hgBPtOR7LEml
htPQy01gKLcuFG2W8g8P6zf1MvH+4TFEFlAgEe6v12jSlSiVZzt2vHhpSwlFE3/TYClYffWweV1k
E1zLQIgGGqQShWhuCWekHKjafSq0oJWQT7m5jdBy1746euCsw1NRjOWZJwE2WE6ZT5jFDhyXfemY
zUiVX1Ka9Zcqk8X1E66tO2U1F8UOgzKL2mKtfdzarf6KNKUu1uJmHl4Rr/jvnssRpA6Dejjbpmh7
zjOTWeo7nO91URd4AI1qQYuvcxfgMa6lPJg+L96mJq09zD4bsga9OYNF3Qet5R+DGkUZZyEZp0qA
bCRf7H6QZsTDuMtbKyJKJMqiuTjmUYwUA//u9PNJt8uy7Q2tMzu80DTz9q+ztrmEBmKQ0+xYI56C
Z9AKPfJvalIMyVE5ENOB8QiD4HR5yvwwfI/nklE8gjviqWnpDRgTQ4X/cuzOb/6YP2nPZsIHN82I
b/On+Gv1gk+8HM4PHaZ52cmHGxOMRtditjFjaDVgGpy27ds6Wbw2ht2oVzGGaL1rbouj2+Bg2kjf
LzdK67jsnY5j2C88x5rdx4BKo8R6FxVF76qmPWViGfRdjXcL4zx0pjaaVMpd8KeZ8WqyNXkp27vV
L8ExfPCBmi7p1aW+Mn08DbzYcC6OQspGfNWBq9vlhKVeVOTRdJkAN/NE12QpYbXKBq/krfmwPv74
9dOFrDB261mJRurL6udD8f/VTy7Fi8ad1Fuzx+BwERnKctXJimzuiBndB+3msA2LP6ee8y97EjwL
LTANx2NnujjAZry/hSsU7p1Y030X9UWepeox2eO/0t3TS7eqpNYRKA7XT37VC5MYnZrVP3tSXkeL
bV11RL/PR6vxbjwflfq7MDrqLTyWD4UUt0Mh4EZ/XS5HkJDvNRyjHGYnPyKyfxpaYkIV1tU8m//U
0JPoXutxiZK8HyVciTE6smbD/Ckfxs/FUeWpMAyUu2z7VrprqLVwY9J1/3ZGa5cHYAeedn1j3tp6
KBtoBEon6gNo5vOOtykF80rr/veeQRjYaPOMfp6j0tzJSyjKZmWKmvxT9967fM6pY7/kj7Nh4/lS
7K40b6mwphRFBxsNXJdaWuld0Uo/ok1KyWp2CzTiQFp5rX+cNonSzDXFt5pM+hhE0ROlt6yMu/YT
DXc0fJ8piBjkmm1fqT3SUFP/Xoymkvw/ij0ITstxsb8cn689FnSx6MSJGolcNYESJtMoyFdkufSa
B50B46rKh65Q7dc3N36C6jr1maIfQnfpaNbjUN/OY/bu1pPzs8sbqdS83opGdIOWw0uvsRtsxF3y
sNO+DqxCOkkYwceiBHuyVY3Oqr3bn6VJKnECqEWO1OLFsZRVeZuIaYbzbX/xEj8LaOch4G885ude
6XE6vA8uwwsjJBQbV7NVv/5I2rA/faapU3k89PMx1Qlvb9BX2Cc0+auJV3JE0juI5gPtIk+NWhY/
YgkmmBlZfQwbGqeODXwLisG8uAlFYRhhIfxPOn2uPuWDYmzjpsPq03GunaKQVEabt9nQEzxNniwx
qZxrPAjc50W7/sEe40xTWX+cPoObo3h4qj/UHnO6ciILbzsbYUCPN5/XwZ2DHp1uD5f0lFYbrcLA
C0pOK02/rIar4XWwfVwlp2z6d0uD8Xkzvg82wy2Uu2vGSMfpqaTUplDZJJc1nlFpogz8O8qqmi02
ae17tkkv+/50NiJNFHSqnyZ5h4716t4qHvrHc1BFQ+czwjo7qfgiTpgWR5v5l/mBCpWPqf7+Lf5D
qENYnAzjoTLuqZ80HqPTsHQaFVfZXclonSmhCsam2vyk81AtlfVQ1ZnyHxo2jiKLMTpm+ywYd3pc
6Ikc9eZZ1LmLw0BzlzIt9xUAeRmCAnnP5N8vhTB+bqdAn6gRlaOuT9nEKSYLiuVoPcYVixKyE0xL
IqCv9p1dUkxRqDFF/4hQ1wLBhswYzcLSq2O+lxlGEk5D5LnpmU6zGC2eL5ueL5X7s3qXxVZ4RM4y
94C9kzVW7Uw3z7FISNiWKvgg3ijy7Jf9fSVEhMwe9PcvpyuhcB1TnkQz9QD6o3YJgRciJxknr3C8
v419My8Qe1UJBhGlip/MhOqiaiRQ50+DDfTWmHc1EexG4K13jZLVyEoYVvCqdSFTbWd5fn/FrXfO
ODuFd8PVo2TqGlT/lYlSCisVtEiDY/QVESm5zV3bmwdG2t/yv3Kobx3d9mKovZo2OF6OrfvmOeoL
oRcjLADFewTu7UDnRKWPVLQaYQMV6ynwDJfzXIc4RbU5PDfZIAKRQUCyynp44v6ucxgJJGwHe2vl
WItwFwu0KIOvw5ZB1BtXA20QUhDZMN8GDQbTrUbSGBcQP+S2O5yIiEA69ej4KFSpCs9oTp4zWZ/1
LN2NFkgD7zzqmaIOcaQiemWyceG8kTT8yPv9o+ZWflc+Eu8rAoS1qHsxZ+9o/h95obgFSJbd9H3K
A2qgMuylOFgPYzNCtbfd0zlkmlo6XPJqEII+a7Tw/M73PjsbnLFUh34ID7h4FuGJ3teqh9ny1QwT
B39T0+BFISJERKuPUhbmWc4ew3TH85v4sS1jLRYXQSqlH0bF99N0oKoJ+7zPHST9IZGelqgvXnKk
BTvQ8UrU6KGYyLrpacyk/PigBPibZWYqVXKWY+vGo4UpjZ/7z81Lw6uVBwLDI4z0fTO9sWGI5eKl
/HVHTgDoYwItVCjCJSJaLrNQeNx19PGdml487OGm5xirEoa/fJ2HQ/wyuWh9QsSh6YcFulJ04RjM
7eouhW3+iuh3690/V4+TOPFgvPXTcgirBMz+tB0CylDofFgutfLh9HHReG10L4N8GD3uEJmUp8dk
pfqV4bI/e7mGlr7FwFOi7zkVLpWik3N/HsbkNCaeIuAPH5eVsgPViQauJiSy2/bWY1mOcLjuf1WR
Ap6xeh4mTC6x+vBJGTIMSAoYhAd4tpdj3DoNtsPVy47DolN3BPdWu6xIjeDSpzH4nuOVbwab19XP
sp6W9RCZDDiOH6fm+p1TwwYlgzUg9mcD83/zobxA/GdfSUFoya9hI9EyzXDryCX6qtFr8165phhY
slDsULEf5hApo8xO9t0V26bzeSZeB8nFiQFJLiEtyVyiuKY5RG0jCV5kJHPpP2mzgM3AnFta44vI
Y8oSYYj8nY8xBxDQDNCbDlbPTNn5Z33tncMgBou5TYvTNyZ3tXqR5QOz+0LWk55DSlqd5eVfYfdT
qPcVF7R1Fo6DcmUgQbwoZNuDoLmeNHTelbpTxcmjuZ12hKL35EdroV48Eui6CXfYP8OK6BP/6dAP
7Ttkt9CTq62tiTLD5SvHs82Co2QPAt1T1mCWrL7k2KWGXErQBEu3aM7iaXA6Jteu9RBKouna6Hq5
uy71wGJzkRS3+CC/BRtJZgSBs+wE/2JWfw/Bx6LlS9Sh6HC20Pr+z3FDP2G+YVp5d8mGa09hT3ve
9+kUJu2qQNVuD6ySWHQnHDWjjoJuZ/dVgBrno3IPFyyP4Au6qoNdv8HIQdYmfy5S3VO3mDp/ug22
ZJrtslJ/Ni71p+PK8OrmmeMXch/Kgz0BeggFaCH37n/qlWb+KLY6vMVZGcoJilh9GCJ6Cu0EZOep
vlKjNvyo1IsPJuiSUR9Fo3W1m/sKaBO2ggA3mV4u5UXYunhha+YMMXuDmbDiKwoG4BgqbGHZ0zEL
WX8sDM5/LuV0qZlW/ajYuQ4qfxqj9eDyX2N01fv5aPJFr5gV1M9UsT7ug+tg85m/xFk0jqZZdBzk
j4dVa7tvbRbpCtVOfWd0Smdv99Eub65Lg2PnrgrRj7LGIBahJgWNHsm92N9rsTNpwHy/tslgTxUP
si71qcSHw5Rn2mNqj/UPOL6mGPB6Joy87gH3kyHR/Pqj9o1ttvlX+6h8VIcNhLgBXeEXVFV8pykJ
6GH9o5A4cGgO89ddPx80khWx45WIvbvq+21WAdAjKuwrGyrEQBqd5L5G2ykEVk+Wmk21BT1NxrUR
iJUPouyyb9YHFRY+2b0XBiZ/U3EsD6tag24t/7shq+24l4fzQUVecFRIyk8k22thpNJ1UAuvUhjY
yyO9dom6iVrKYP4KR+kcmXivjZmKQ+Cs5kZlJ/0/JF5M6CCzT2rx8j4ZrnVj5UyFKySTnOVm6L6T
YNy+mlbC9SC6UqYOLlDw9gz+bSQaT3BnQDyFR612VBAlh8e7wLxfjx3/AMI3vVxD2EcQYHbttHeM
yJvCCPJr1Kz93wzRO8xGYkqU91+l+Nfj17hjmhas7TL6JcV+uS9viRa3u2lWMdcQtfcZqUY2fqYj
6UFWb5nig527OPTXLuQRzPWo2j8cupxpNTGefoJbfBXwF/VAyS7148N7lV8P1u/anX2xWmAebC4f
Hj7qUYLV7zG+SXiy+AO9YQfJ+YIhk34IwjmGXQd2eF3OADzQETUpqNfjSVf73nGfP1PCdx2kRTfP
pzAqS8wbehrCux4PP/XSTvkTVMPG2k8lJEVns65C4eLcR9LyyxDnbtTBZ8+Vaqp6vKv+W830fGDl
V7r3+lBirhSme+ZdeqqyWWeyD+fPss7z+vaBBMC9Sf9BDxrY/CeXFp+rnnTqrSnbiagAgAxuhZHg
el3O1kVjCWeGeT/ckDdObUk+s9AVHJS66pgFuGV/lFw97eXQEt8rh1fu7Yte/BO5tN7h1g/JnVSJ
PJ49XWZoiqPytEv5zYzuaGIaTXuRt6/Iq8sOxkqZNpGvvkTX5zzP4l22HG7vWJfX5xm8HDU+y8c0
9w+RKZ7TU/e67zSyzaF9mRLVzPaltLJUQGieSD+hAJwGxhtVpuNT6VEqhuqcagOkUVq14q9dYVQs
PXLyxyc71dVuFujlaiKG0NCeFpZlmOXaBAXBR5qsKx1Dot5C/7BD5s3+T4kOCuMaf6wdb3JLN/NR
BdTQHPtvbooKhViZY5rKQ8MddTLOqr3x6Z/IEd1386/wIVR7KtTbJrtsDNwxI4fR+Si/Xx+Xr4d/
29f69+1dNL571/X6sRht+Lrta6U3HZl9ITQyYnkYP8UIOs8iwCU9ek+wxBAJatG5LqsnLUNH3V3M
xipzJXUczcfb1yvJ01U2uw9Cg48sxIiAZzyoaq5M3Z0rz1iFclxX5b9tegxGvW8gSYhr5KzZLiOQ
E6c8WcTZTkjhCpGB3X/GlNrvmRqyrEs3CLarYAAVAp2J36D4CRmRj3fVdusQ7zbS86J3/TyF+VO3
gYLvZYTPKzJXNnnlVEPtRPJn05tLIjQ1LvKUPLOZ78/rsWSeeomCRCg5edbVKIRDs4Qw9K/T4dcD
Nt88ByFNMzprCZxD29wtvocQqcpshPxQUC0K4De2NPnVfDJa4rtREO4XeOgTYt52z/cwlrT2A2/m
PUnn6N0tz7bjnazP4rk4cBX2T3JPOujDtFmsn1jCRrppxEic/+5TpQcacpHIQWFdOdgH4Jci7z1D
k+PtLFVxw767hogjyVcspOhU+8FaDHfrCflU1VJRkN91FTIyEqyWpws2ptpndeg73j4UGQK+wsqR
CzGqWavptSP7Jfeye1x9ubzbOoFhPwM8s2sBzcoV+ZvyS8wj+Uu/lIWMzESwGETlbX5S7S+h7rWI
75iF44AyHcKuEFwZLZ7q7PdaFtYriSqXoQaNNITP1FBMO2bTL8sf4uqOdO8yuZPbJWAQJpUukygp
D+6ZsgFbRs3uJio4DxVGQt5MwFps4H1XkZV6wq3AJVB4PEqrbb7rU1jmQkKzs/owdczPxe8OECsU
9yX4TkSxm2W5UZURVFrEAcIi6c5Q4OpANu53enNBah7BYLCuCxg5k79xpzoRFeLXwnAozxodu+KO
8uBwaldEGYandEuVLjNssDYYId4fTD9uvbzSPXzvU1GnTKiQtiOzjUlSjNqRTdrZpOAf5nIEBoHG
oLTISK1nOX3HPz/OEpzoY/nPboQ2GY6X4Bbe7m/HOq5EfqVLppeEy1Ci0pkXik/PNPOfF8+rEd6s
WBlbFD2b5K7MAzmKBbGMFU9swArqs0sv8+sfDEHM8Gm3YwEfVrVA1e0WL4ZZpWF3Le2rSb5w2vrn
KPJnCQ5aPP9u2Iy/hGn/rn+q/zbLHJjdvu6u/xnitXsuvp/1JttzdePTaBkCtVCtCoX1fn5LtZ7P
M9Zzgzb8en498GVI3nKCM2W9oEXeU0A4dyVNXLAS5QVbwH0ifkoQqNlnIXtV6TR+QsK60ub4LfBo
NqiMZcopmoRc3vKpcGmJrvK+kBXdY3HpYvHtxJS2MvSMIHjEy0zTSji7KGhClpF6zSWYuerr2oTj
iRi9Yr0sMqtQT403EedroM5CV2qGwmwWyKYXRlK4h5lsDp6yR3PsR9d7N5Ttf+PDKGAaKxHSJtvX
MrApeXWWLjTtTILDg+wzdGCT4fPkMBlL+YrVLWD/TKssSjYgyTbdjEJS3D8+e9a5VoBdh3Wrblli
nA3Zi5DhX8Vkhg8rkc7NCD1124NmTOW/vL1rJGVF3d0LWtSk9oMDfl6mu2/ly+P0z45lLKRqQrIR
h9p3/T6qLjvrWmdbHp9rndWCvlTl5Xwa3NvaBKjJDfjoQr213j421v3K8Yk2jSnuRRKIoTyINtnW
9COnkd+JeLdLvmGrSICG1Yt3veN/11rntpcNaou7V3G3pBEMBMCV1Z450RjZvk8oTjQn+85a8Ltn
H/oX9N5AC9KKE0p+sbXd4lxziGetEu3p91qzz735P6LuYzmxLYkC6BcRgTdTvBEghJBKmigkPQrv
PV/fK6lBd1fUUyG4XHNOmp07d94l9xUcz9WvY+n9FaeCBq6QM51XM/MkWZzs83Tf2h7+5K+f8oJs
un9PXHWY2CH0bWaHa3k9yi9LZi+9nslSKPiCplbdgv59yMwXxFZsvNO2EfrTf7eZ+loYlpaXZ3NE
ko/NLBn7AvRsu17Ut6lzfXkS90t/05nPLHVy/dUn8gSI78vRdKBT/nPSX4mE8egzxSd1zPTBVBjF
4s0O5aRy0c5/jDlJg/Uoq0WSkPPAxhKByB6T0a22sSUViAFkdk/La6u+qUbmP0KQpVhdiyLWUtYy
UrjDxbaEN1zEBKkjgLipstc515tTWOva2PrWrwzB0YrnQSUu2Xf+MwD52Ca38PP/8Pr2cRCKKNs2
9AscE2OUTBfpLJSd5qpj65clb7Ac8BUeBcsWcCMMhOUrAYmezw2sKqTB5NNJrsPCb55RIfartrrJ
rQO/OL6dFMOkRgkT6AODf97katqgVJ3u+U5JZXz7dk231ctUT+a97feR0qz6aIuD7BD4EUVMsd6j
4h7uY9pBUKJ7um2s1jwFwxEx/7nBm2RZi317UmhAF8zd/Ragzl8k8ZvX9YuuilLSxZyyRAEXaAyY
q+q7HYbFjto9nxUY0k+4p+QKV9rYw9x08BTvnzbbrXVrcbO7+uoLV7x5fVPAkU/NbNVr79YSHXaw
WgRfsgYknOUg/U5+WL64Ntdr1p+f+iVtehChyq4DWZhbctXSa/ol2zukm1JxrRLvqLCK/PLFvRE+
CrYvqVbpSSZ727S3qU5uXrsrJ8z6slG5YFQCZHRCWLGgBXCdtvcm3Ngou1V3bZzcetG7vOuXvt4B
4MIfkB+oHNLJlg8WQ/C1G8frTtsmLamWRsUjwsSIHqO5UXyk0pNC7Whw+WGIwVzzl9UzzG0Ki+BG
yUwxiren0KCdiiqwJ1guzRht9L8grNULMIx4POmgKGx7xT8muCGvTzoOAnE8JJ/nLxjePHTb0G6x
t7DA0jY8OJiF5+5S1AZyUvQVYFjhk/752laekh53J3kUBoJH3UxB9nshS/VsKx6nSP0hTjMUf5v2
pCv+FuQCcR9zHhb40FdObusjwvG2YKO+mbZ40rFmNBH3FEf3PQzngOwt9TxsSApZbIo29925CYUZ
/Vcw9EQHsOkOCsTnA6WO2VSGTxgESegxpkFG4GlYAmL56M+mj62TrgdbENFvTMiK/4IXvjrKJend
+0UZoXGRQ01tZH3icPbO8tPTnZYIfa4/Namshtr+A1G9QtKA4QBctrKZ+T4xwSxlvKjAHU5wHPrJ
c5UjDT9YVn1nH7n7o34n9Z636d91SDekKejF3e2wjp86axWRodrAPXc7UqVjufQWg2O1Zxpga2bv
r3/lvlPjwhjry1R01Mbx+VO0zTYILBRfBOun8K061MggKSFQVVHLovFuGHtMc5M6JTqzzCgWHXDg
sfAURo8ggkw0DpaTsqHbO8MWVi9A7zMDS0dphPyz7R5HR6CB35rBGCcJZcMzx/kTx2f1n2qD+YnB
COKnbOdhRVda3bh56YZCeVvlA/oejp5oqpKFEcgC7OLTdkSoiVWGJeDEg91HyR87YXnpbscOZShH
It675NXBS8oMXRWjNtAAv3L7GRVtIRFkvDOjxkuNVlhfJPUdCPZmuJdlPBoZ78KApTdhKCTiEbDO
q757hx52tWM0zV0jXNCFXvFUH2wT4cHCVADIiUlnRXZUM5wHdG9EKLeSAWWbBJQDH8ytqoB4qBwW
WJFBB8tAuZ4V2gBxidbk0NkZx6XcS/KE5xquhpN8Yz9yR9iErdugCLJA1Xrncvaj/M+ifx2vPCMn
O9SgDALiokackTCTTphYx8kL+DRmc3l6iBX3RI2OTn9nmHjMAPCkZIP1ybPxOIM5KgBMnY7vMwRu
MozaMifdA0r5ynPkmikPct5dDNWNFyK5yGPOY/l6Zz+K6+VJ6WYI0iSpQB7Abcf2znoglaNpaGvX
bL6A0Nbf+eubG83WKbCYPLZURrkq2VWkbLgds18bbPzV84Gum+lFyR5Ttg/eSsSWiz8y4AC7lBHb
Eao5FYyhCAsFlGUxu9oTvequyuXD/c4HWCcDwRhiCj8A9oiTj1yQ90QKPVbcC1gHfUxeP/piwxBz
H1YhfArBzGF5a1Psru6CvWXpK0jpQrQpDVlkEuOOubn95Wg2FEFZbUz2AbvQTSU089UDIgwFDSLb
+HgA+56Rol9R7tHOKue4jB6WnFJMHdYb4K3ocpC8PEdq4YmyB2nZjILLdkPDoeZuBHu2k2bXTYjA
Gg48X6jw2NlUaDoeHeDcrDxdOlJNKLeGlQcNtDGVo8oRwz8vrnXYO51/QkDKPlGeL/5ECM6qb5/g
MZ4YsRtzK57dGefhaX/1SIxlsj0oilt5aqH/It0EKyuSVpor1qXc6MdHnIieen1c9E+6i/uTWNxq
aQ+XbVnWLrA4T+HhYaQQQemRk8L2f7EyYZa40iRLfFI51MwwdZXnhNkkZTIQh07e+Dnzk2l5hG5Z
QZNBzfNej7TaeqEkA9rDwV8os6kJUrjS/tr3154lYTdtUHRgQMG7O4hMq2CQGXu2GRDLrZXBXUfv
xgutL3dPx9F8YIebl8Y2XZtWn8rfIC15i7TEOh1c1X0tAt47HfOl/Tc/+2B0Fxy23bhj/FlQl8xQ
duGi/gNKyEaL5X7kCa6l++kO/4p/gSwenQx7yw94625T+NNb0AwGx0CKNP30MsRopJkpxb9FC2J3
lXNfV2Z5gJWG2fciyRp+JxV6SbGTplzJiECCaNiFT/p7AgajKWUTyy/CWh4zbkpfa2gM7hmXFr39
KEvXhRZXfEGyc7o/yZAGe5VZnN0HFRlDatYGPpyK7e3nabhkI2dFPlxVsHVd/yw/yQs5sHs/6ZML
m5hh1AZ+uYTodtQlmZdpnkf24PrzeHU3bYYdmEY7Vp9FkJ7br8yqRFolewxJ1pG5GZrPeIntM6TB
ERM5Qe2EISwzJG+OMh29jtCPySZY13wo+6i1pyIA53NxaSHD6Y7oSUAKQsMtKD54CEGrXV16oOUi
ZqMrxna8XZ6x29ibJEZlIF6MrEmvmmLkALJCNnHZQN079LcL4gK2U5TCtT5qR2bL4D9gIQ7naHuz
XfiEplzaJnSgvqNaXOxoWjMz3BJAKMUkSKGhLxuZ79IbExb/iPIYFGWarCg1KTmKy+x8zMFbK6tP
ivikxpwMYGa6rgYUch7IywXz63r6SRtN4H8YTLzWsy6Cw7PSwE4SVmjsjX5qpjJ1+JAAcUb2+9zO
zmrX3pVqScd7dEa9EuP+it8xN1hVGfHbun4LJG8LadysubLdzpVJPuxZmyJERsBclnH4RWUnkWsQ
ng7txduqWFl8J5Zmvj+vX694Qk5r0ymlqru/We0b3dOslekvL51MqpzU7NDOdvPdeaF1Rl1sL//c
UYCzP6f2udC49y8DpaZZa0YiOa0Rqn1eq8b9dytR4ape10+lU4uWnHLjOZgwl9M4deyv0BWVVHrK
MIeCOnwlBOO0oFICaZVev16CyJOq0RJNG06caa1Hhq7TsDKi8+EOYhQgRntVmHTozINj1Te8q3Bt
E7siGLYh83Ug+thTCPl68SbyffSwiSHTKl9XgOkvJMOWokS/F27eniL8fahyZezHnwmaiomuFAWb
ZEJEM9ZqcCVlGee62V/oCCgC+y5PIo0RRQkABbvSApEWydAavYAbURYK5/DVL5JTL4yfJgD15p3R
pmK9I492QdE6wfIWvU3yZVYAjvbIcEl/qe2oJOVMZWkShFr8n8EjPl8iT6/5cmaJlbSjBau79zkk
wcCXu8lntWV3l3Jb7qbe856HCnA7woLp8s0+1dquNdv+O49oLQB6zgVT6pm09QD/SkYscgGKDUVY
qkIcwYlXbO4HsE5xz+dumDMANKfCz0xZlH0t6jhF4sIrACvKV2HdqDpyUlEmLC66m/dFqrbqZF/m
CYhD+WhobCdHIDDxuukYGJxbQ/ZiyGP2JfdR+FBjzWBznp49fvVBdUQtE1IEvk2ZTjEg8Twfe/y5
Dz+MtOGLxueLt9LmSQ7hegOiu5teRERrN5qwv7CC3KJX5KfdhwRolLlLhLjlDpPjOE5dX7MAb8WO
yKIMar3FYEw28zEZdKoTXk8321jMd0mTRQVfzerhYnhj8+7OxtYpold0h6ueA8IwzgfFH3Jcy8/9
eCW65hy8LxYPpY/k+9dycCK3FoaTUZ9P//rRNU4/Lz+cAbm5Icnf8YS+ni8ao7vkf7hrcJdog4F7
1OlvOoPqgXBMpXstbesaeGHtgRdf6vhRwdjNjMRiCCG//LVeCdL80f+nEi2igXv1Dl+t6wTNGhu7
hRaiJ3FNLBk68aT9s3Cv8XMELn9CVw/0Y54rYY2hHMxzgMI9xHhyiscmPqlVK/WfaxTH+hgHpUJt
JwuQfibKf2V8UprV8JjrLcl5yD5Vd1LmkSc6J5MCfxChik+n239uSbojjRATx3PYdwG53DWVNhme
nfmPRsQlegKB6fKClpqwbtfOnaJoA8nxt+R86BBQSgxMQoyEd34WGNF6kKGRw8K5yz9DcHdBoLcV
Z0MbCN61lfqvhhSK9EiYZ9jZymam7Yz2m6BfLT/F7Pc2nYDFSet/ey8C6fI2GjIeDqdECmSUynSu
3V3idQ9wQmxTaV0NgakBLG2wic63j+mtWZjhZQpRsYEIS6CaPOKgdkGfkHy4Z8tsVcgu5PxImzJ2
xd75IvUrfOCRFmisDpYCTHzEMSW5yB1i7fRhFQIFUgbCAVXnQMD2XW46L1z4tC51dURozmsDv2/t
S+R2vczcLNv0wfBET4GwrAQDZNeZftJZKmFzKqblNk9CMRmLB5Eu1TmmvgT2PBJs0DzQ7Fl6ut2e
Tj9fPUn5dvKQxLusBsZzL4rtK1CmW3zXvJLtZKJ6xm64r5unbC+Bo5RpZXtfhn1MyZm05bn0KokG
5pAjK8exKYbzWxvyaBfoySLrZ5Gk/HEZpiYYKijxESmJk9hmZmsxFMBv1fmEthF3yUNkoFEWU0te
fxZ/bBSKD0y459c5kZ/oRkZyDXLXIyXWB3gHPZ8bog/cXLvoPj4OCm+7YbGT0muefM3/qFTkswJP
iwdZaFFbjm/vy1N1OpqP7N9tN/ccgowf/Eniwz4BtgRxM9gee3OogyiXujcAs2hM4qFF7ya7J98h
+OqLlBHSpdsZgNOCOsdANkONFQNQ8Bmy+8Kk7I9zBorGvvAzAYtDIxLqgzzGU0EHo6Zht46YHKrf
0ZAva1HZAcLB6XTE6vIqllqlds7YlbX6PcQwfuzpx05l2pNjNCafnoC+OlSk7Lluat6xTs7z58yH
PUucDHMj0sSvfHcjhNaWRQW3DcRXDk2+jtJPfNPh2DrT0Y0DENLIl7PHWuoth55G2imWiYhb6L6N
ofG5Z45URYXKHfSiRBlEJ81V1Hr6oi4SzSv546tkKDPWu1zcEIVpfS0IpFTnhc705auv52ta3b/h
Lk6Otc20lkKgSXWzf1CHzt+L//bYZkpfDwrCrLrvqdzfP0WSynuC/jXHtIEyTp8ml2pBi4WutnQr
2dshpV2fwGbrwpPgYyPfPptcDSxzc4lSCqCLKLi3NpFG1kcCw1+QpBYQnCnR3d6C+knrnH4UJT2a
cJt9o5hrWN7UD1106OFybCQBWZ4GHkWEw1JdBDDPuAPXs30Bq7h/LTEoZ41YBWPiYmUxlry6DMB6
PuC7BQBsZWMIjDg3TJmDP6Ha4HNQoXx08y5LT9eZVnfqwZMWewCxwiek2ebMKWT6alehRxEeCJxQ
6xXlJxFfUS5DwEUbbLFtg+hZxmNEQhdRrpL11bNmQV0QzUuLlIV+qQ61Z619MqduQP6begFps6fM
H7rcqc4h0VGPZ9mYZkhaoPyFtmQL91IqMzm+A08y7L8eSaaC2zp2JdvO6c4gDdbd3QMjVpMIFg2x
u3DuEKg2qVLJEe+wHRHGjEo10jC+i+QviSY6sjbVp+wUGi5uHzIlK64iAvybWccnN1jmINladFw9
C3qetFZD0cIp/yh4Xbq+Rnq6d7+GvsF5WAOEt/Yu5VM+JxbAZYY2mlmKzhXrmyocW6IRGq2XluD9
6Sv54qz8KV26ODiRnDov0xYpOD2cd3WPD3qn3oJTfWMFeD11ZZ01mdplSEXrznoyUwUcZl03UejI
N7QZ4puoZWnQbCvJKhCSOe2rtO3xF5wjzEWAGIEKPlWum365rFp3RiBZTqwpjlpT5O8JFfyxoj0e
7hipI3/oJFqFbI85Y5zwPSb99Ok5cQY9CEOJ2G6oDFrvD1JwNoxYx3pkai2bZL5BkZEEZJJ+HVkk
jTaRM0ofb7rFFVftaUn8vKNniHtQWTlGemwRRy4X3GbsdEubcXMnMZxl37smPgVozUA27bJDxky/
Vl8bj8T/3nbDDqR8KrmRzEdLuryIUoLUSLFvGjVGmkp2jEG8rP56ADlST/R33OP6ZXgj2HfqKL5K
a9VZxR5X3ppoY75B7mi9jIfj0rgNm4GUkdiZ8fLQ9N1hlQdWIKziT9BQyfetuta0fZmbkLwMbAo7
w1Od/LKOWE8digeOLBOzZ3Va5rRSuhGYHoGgB4gXB73llKU9aSYYZVYw9sCrgqCxe5D4ETQKNAzo
qDQkgsknGInbjZA6WaMhX/6z/4PJD3gcK8Lrs5LkqiNrqNajnWviXqlzeyrCtWuTfUEy2dFIaesg
sOYyYyv62uIegUGkigauXVkBpXXfdRRN9NBOxgXvO1QeW54dWdPIaprMxEGXwIPx7lHag25CipC7
+AAOkO8iZ+cDaBXniapgA0jcISManH6dBc7a1yqLb9zuRQcSDdEHTUiViN9jmwY5OtSBffGsyWhg
ug3El6KD2IZFIsrCGAu/FJuqadtlE+swe7ZaJFvO3/MGAjCk1Pfmj+7WXFPftSfyr6ITeYs0DpBE
60GkL6AAsWv5eQGeieaCxiOGYUGcPYMdhR974G4I+qULUGJg9ojj2g5cBqAjoi8NkuQkNTKYYcxt
2DEjS9ybPGsWJ4Aka91Q4geFx+cYqi1DFkAKIEKp3U7cRJATNamVOKFdoGkFj9ZdsWmpNcg51uaJ
Ce1V2oJA0NLNmG6Kbl0j9YkoZvgihhDSGqC1KVYa45kbtyTaWPtutBEF6zB1KBTQMYHkwa9h3JYu
Vw3FwU8IeFSuB3vWcNL15cJ0dGm4EahHM8mQSFwezCNcFhc4LXdMMKIGAN4lsCm4ST307myQWHLw
nHkt4YdNnzpAnenMdxCElcrGNk+Katq7AkyWvBZYCS0AnTpAXSC68xtSCrAZMSOSpdA0kJ8RNROj
ns9CFLi2mAGQxxuKAB8KI8ymG+pn8Fb+fbqkW1q9jiH6pyyGcwg/BFAve+eycaTIAJfqIjWWY95e
5PvYGaGbS9SRwAzJvHMvBNCkEsjVmlFcnLTAaOFZU7SIwuzMt0iJJJ9iSnM2T0ko19uO6QBwI+ec
nnvDFSZjmvi3H+rTt58thmk1AaSs66EwHptxzH7v88/zT1BCKCUMnZkbotFsjtdCMqXtHu0l31rw
oQsCCNwnigFfb7fLX3nwCvZARBCg/f5oxTDSFYQ94mKdb/rdwoZcaFyT1d3+Ww/YaaVvGwblDHxN
V1EzV2b+u9Edd3k7iUznRriU6qpJYtuY25FpylOkhlJ0itjcfunyCpv5d45R3JUl0JTY1FdZK5l2
e4gIN+wwXbNT1j3R0pN1a/8Tx/OVF9rqxP8hoxpHiu9wF6JtxzERbdqOlPOKxYFHJHuOadYyaYkg
9AaOevuJNKET4cw7OUY0zlX6R35opwohTBRGOhFGS5sOpIwXfUmkeExmuVkNREJ0OI+bF0bCR7zu
/MkaC+muME1nfRdKlBf7xgZ5xr3QUTRhr4WqgngCz8IZZwEBUG9MX/4aeR/Wf9ISZU2ZGnEakWC7
L/+8IO8nDXHapG19HSF5Rw6VT0PXF0YNFGb/Eb2/mivjUxKyRS9Po5SxupbFs3QMpmie0l7PGXfH
DBKwTolwaIMx0ut/H1vHm4IuIxoXxN+9z12VAR9AaabxTM1N/Hqdf0Ig1qqxgtDIKHeHIVthlr33
ks/wptImotRoSvt6W2iHm9qvOJUM2+0xBp315rB/PNH79dVGQboiCF34ehM1uBp4gfAsrz2NrD2J
01CNj0I76kSiQk6SA53oJ7jUydYd5nW2cxljl0H/0lgLPfl+91Vjd2qVD+jdbrSS7GP9cAFapd8X
8t58TrXL69LNLyOvXWvS6Bmix6nKafVHHragOHA3luDptEQbJwabDeLpXHBkGueZDFq9UKjdMd1r
k1k9s3mKwPzcOsHz859ui8aQi+lFqatmmcGM3Z4QBiWV4ukJ69kipguxa6B0bVFrGeaIFaZjPzBH
0nq1aihSDepjvIKyVa7FW7Fai/pk6Fl+1YQlzJ1L4prnNTEmkD1mu7jEv/nOV+nVXmSzHVj/mUTr
qt8/DJ4rFyLZ9awkf3f7AWfx4TZ66LAMrUfb/aY2zetlIzsYfeHFJCreC5sBdTjociBBkEySRCxB
SPRq7EkN9T1mEIeqsCaz/tf5eTtik1h42z5QesgMROv2wwafuxTCEZGco1UeeY3fKzgCZbuUiFul
c836UKePPGc2N1nFMmrps5EAgDWTP6rH1nwChbTqK2E3to9rcgdMEXdTpos3W0n+BKg87Rtuux28
FYaferRbxWrusmXIGq5PfYO7GReDG1y801GJnlLqB0FRoU7d8IsqV8NUiFeX76dqSM5EDGYPeQ6L
OuB+Zx474mAl+4Ro5a20b8BHkCD737cdx/OaebzjtK47NmfOFt/eyewqRk3+eMrxiGIfRgw3G6p2
yBE3FWl3m72Z12I0NU7Jplla6xdeU5BHQ8oaSh8ivi4D+viZXYi9Vbfq19XP/Nz3qiQj/TPI7UZa
6KafVXPjOywlaXmrYM9NB1VDPMNfc3dmKPdOz5N1xdDxRPW8rfN/aq5EnyoW4vZzU2W2feTSQfpQ
skGTzT7h693yXbpH0uyvfcMPGfHOKw3VzRCyu+5aWPajFRn03nQzKmaVu7Bw/M9s2csRUvXOn7yo
pVVct9jWAR/plL1z0bBpPfhEK1Ke42dwlMf3ESm6odqjCrwGozv/j7m/qXC13A9lKYq91WRT51R7
ln8wULT99FN4DezydjfaGo9jBsVQ6cBIZBbOq5VQGrleHxO5VOL6njDzaZN4TdhPTThq3rlRiC4Q
cBm4elWj/QDXVaD8vX+59PfpT9P1dGEesQFhpdXF10Cx55SvxfU1Qfs2lXhVXdpXjegG1pWVYyRP
BWMaJPUsdAhfa8FABMp/SSgQ33KeCLBbA9cuQ9t19guG2fbus8HxZR5zufhaxvn2syiZRSekcz4G
bu/WXWjnfkDfRKdCqoYiUlGpakevlgeuGf0ZnVJ7zVfNhCJA83p02w/14yyO5UvWKOKkaZs12d3u
Xa/FV8WoGL71UlYiTrLnxCqWn9Zu+kcZ1r2yVsXT/2Zj1ZYS1BFvvx3bvwesFg0/HOKiw2Bfux65
aQDww1tnbsKGOVRnQjQDQYvndmkqktgOJM2X2MKj7ed+sKrriRihQcOD2A8lgigYKo+OgCLATm4c
AGrvX9hzvxRcVsX+t+RvFDgEXEf8XiDZ8tOS2YYlWwxNFXOogLfBPpV2HplO5r34EG150BSa4b0P
QcrMLMrHdtY7mZw1QvdQDYBcy9dvqBciN5Ne0fr1PXmu6Dcs0mfo5XfVY6kHoKWn+mE+RLlQ2dZO
1QZtiilCxK01TD9dhifDzix9K6U921YFEvjZP0GrUYFgVswDEtftiW2xwpvqHc3pQ5FDR97t9rJP
NFPzxvU60BywMaf1o5Dqpu917NHS2/Zz3V2fpWiakyrrROM458/L6VtMedktwMDQUk0QvNak9Jqb
HyERT7vMtzFo+ZMpgSakfBknqPIitBDsJe+md2k2mkh2RretQGP2kS69XnFpBDK82/3cdG8page6
f/3PUJP6164hHCxeEDyLbfBMbjQPFjslRFKgBCf0QoI8ER+nlf2LNKFNnODPvAPvL+1Gycvf+xjI
Zq+sjDKRuW3ye3WDVwbhK0Nf6JmiN4RgN8RJJ1V9pRqUa0w/76QH2d9oUczvGk6ZbTQVJIgtqbc7
2nRDsQxImBJhzG+N0n8KZvPtt9FdWaqr4rjUj5c3pMolK/cnRY7bU/ZPqld8NkeSfm/ZlIb8jzE7
qivTc3ef7Sn4rXIN9b/cuWVM2S090sxlUJMF8lUcQMAn5D0ralKr6xtWXb4InC9ncr1bZiRTYLlM
YTjoLASYCHkF61uy9W3h9/HzPG9lg53D1Sx3LyFh6cRjbzTu886emonBazqM8EGNdMq25l9vp/sv
efcSYSua5tfLB38l56My5AdSocUnG07YCoIEMixz7xf3VuOKXJAk2B3MmL29JQzm5GYNOyQ2SAZM
TmgMwL3wvEsjeQ0Phc/8uW6W4Mrcy2LtfjYKaB6zzzIlfcED7j8SoOulupvD5u9Pu9IgJ5rgnFIv
E/H+HfxoLt9svERZtMDcpPtSmzJ1iPl1wwoXhJeRFAtpVos+jwjpMo7y1Cm6e1K0yRPAhpSZ1LCU
G9Kzkz5d8g0lb3P4wP76g/aIZUIT4PpavHX5sIcACNySw260EJ5rIij0Eu+4XqzaP56qKzpEq1qH
N+Dwp1oB7xNjez5OrkPORmmQ1bdoafcQhVxtBgVFdzSDdT1z+aE0iDK0uNSROwiNuuKCL0SOBEqM
Y55Tjfd+DCPhCq9jZkowOh8IrtwZgKC6Hi4/DKDY8YZDJKUsnNUxH3DRMH3rPuiu9o9CKyIQrEPk
wX95vQZ4oAQSOu/klkkyj42Kmn9yBkJ8bS+WtSaRynrsPz7BU8UsNladeRHoSq2EbjwgZxwDZzg8
P2hrHMu4JGYMe+ncJIDP7SPfJM4Kv8pGcZ/tXzM+3TadUMkXbzRRbN5O4w/44po6GRvGRjPppoVR
tq3JFMJTWeiIerBbNn4s+HKh0hFu3aPXV1P/+rFLL33QnaOVtb0NV1ExzDUSz3JEX7scCeIEskKd
uMhAos0+u+0Ji7aQZEdbHiA0LcqRHekJ9Kb0u7Tta/bhR/CONGS0riSb5rpGvYa7BFNZFXcBq6dY
u49X9VOyetG6HuUebbDdfXtZE+ICEme/eCFRsiiDMQ4tLhZQQtJw06cTGIAjSAxuixKk3ErJPFqJ
FgG02MwiHLmeX8EqVzxh5OPTQASlXOjmQ0t0HgGOJeekuEnNNW3K34mIzYBHhcrxM3e1DJIs4bsg
qyYF5t+OMF0NYuRKGbFy4Y0Y6BFnJWSTKJzXKFLtqm1B6e31Hi0fhG0zo8I32ljp7TYsvR0H69CJ
wfWYTZ+KP2rD0+3LoQ+RLKXqiGI49T+5VN0qMSRPu2Zu3tDlnK0KF9xla0kSj0Rft5gE4icbaACM
KCJEZJpNy1FLXiISiew7wIHnntcIOELjlKMach25hYZrJJ3n69Vut3s9IbZ7z2nAoPRwTcqnnxN+
saET6bo+3/Z9nAwBee33GH61kcs2Ca51r+0/YaLxPOU8VPmIlAGqL0LrcrAd2vuGlO6UqVA0XBFE
uzQSbz8vLf9r1FuTcssM85fX1kvZIGNzpA1wfi6Xn8oGehtbWm63281LuTItN9cVcyErzaqF8TeG
6g658fLfwXBb8dPfGIk7jQnmtXZzaPr8sGnSybSslDoa3bCVPKxkediG2Hh1NPRGkxj934tx3pja
tbhDtAe82BwOF/X2MN7aHDZH4Erhw7z29y88L47VHj4+Zka03/tEZfh35N3O5O+tTEYyef/dLV7x
4Scy99vP5h3vgZwmPU4gagBb9P/cbyFn4FA2WUv+mMj1FqZHTIf5XS0NMbYawUfkPg0h67NQBVmR
+g8ls0XV/ADqnZaW7rSR7Ad+20f5oGrLTJqERJS8EerwANXqRXopMv3FBdy9wPBnmdr5EyidcCH3
a9f1run7UC4AmT62CGXN9P2JQ4Kd9YMtLf2UW7IAi/Jf4TLiev1DL0bMWVLOwanRGipbXX9Wd9ex
6ccjVun2Mx8lPkzVMkno1jH7jRXsm/8kuJCwSGvG6fdkUdVeNKhMRG5Sb5E6v329+HXL9g3FaZMD
zTFcT5t+45OwikhKUKT9mkqVjLoJs4igHkauqaSTfgdu6hZoi4StPtvEaR+0lwTHO0iGhCjn5Qz5
hy9wxq9g5dTM9xKtvfAsB/QvpzW+LT8nf87jB4SLc0e8oy9ySUYdgZD1MUDT+yjkcfAHbkakNGV2
Gsc0ylfVAhbJ6khOrB4oojWF+sTdcUQyr3zdJ03FsVs/29ZcT4g9MpuAKGepvq5J4vxXsR8Sv2xD
84vEuTwkmBjklaXVfDfV14Sot9n6wq/3SbIqEyHkU2rvy0vMk6YUlu6aK9W+6flpZv1UU5CneWqX
Ppo1pFYyBEYNC1t1M6P4QGMYHAV9MSHmbkoDzjdkSa78fhxkxpPfHNCUhUSk/j1/SoXGOJkQU3Bt
INQ6lVjmyZkK296OuyhzVpPV3es87HdCpF3ZkyY9NUrHz/2iTQGm60mbwycY7Mz+rP6bv+T/HF6z
r6lIM5aVI55h9tqOqeQa1Au1jDYYQ04NbRF1zi7SyUNnm1epNOauOesDJW4cOVPpjl4iO1bn9yRK
Y4GbACubrK4Mc/8FUB8VP1b1kILTTLn/tMHAfqZEaVq9CfPLCaCniQzL3+mV+eI2VDLADldTooyP
MdJBgUuO+END9IvXVf651ktqkdeQ+KR47W/WlIgpQf0QmXjMVSMPMi301miv19pejKWx5wqzaiin
mSl1+WqFQOZXY04Mo6LXUiM6nXTHoPW/n3VXHzHcB/H7ocW++sBbTciAspx4CIMfe6lvUbhxUdp7
aEmHJvxKmc6AO8M1Q7Q+mQ6hd5+JVvZvYioghj0wJxgFErBZpqolxBiDZKlxqxb+0rZL0JEzM0Bs
f9aBE1MYqJfotCMJmShWvJLPVHS2m0uXWVUNedAdNG3SSyTDcdPkKVe/0IKs27Obwzt4Wq/B3uCq
S0tQbPqeWbGLKuba+TpQ3JN8GZ9toI2/WRmQn8gLvipqUNWWg02u43PunUcE1+aAeLIAZSWtZtBG
0KkfAm6Etg6K27Wb+k2jkY4taZ8W1Ke7DCWKyqa2r2Yu+utS8FKw0KFQ2SG2/yDYGZTSzvfWf/I1
Q3MFWvQdwAharHpYBga5oD1DUHLIJDJaxWgFGc1X1xrJluRX82JjaLzbtFABNqpEUM7NzMBdXMeR
5rrcqny0T0S+XDLEtgB96hR9D+ENvPpywXitfet2qZIN2be+nhJ0iTJ8zr1ybh/qxdeiYMkDR1X9
SU1g6PWz8EVuRUKR3mbYnA4DZ3qoUCA9rZ8T5dSxOrvHVNbC1NTJIw5+c5FpXjbt87F6u1V3IqiT
EKk6u94CvbaLWbZ11ADsIIOd4a9gCmJMHgZ4TZdTsnl5N+dq9UiUt3J3YO5jpKE5VniCMCtielAQ
BhpwolsPpclUO+HX7uM4yL8kGxkRm/WMOpl7R6cg9sS/8GC4svTNS+XL6/6FGBG8Tyl7Ws5LC/z9
zkwKVZZmkOvj4M9G15D9tiv3n8FowKMbzT5sl9R38lUayaHpPfGoqKTSxn0I1TOEgRGCfkZ22b6N
kr/6PX5e2OXPm5zP2EH1O+K6tups/bpURCXGh9VETxHp4nn1H9lpOZLNZSstXzKj1Ljy9cNA2rqZ
bzb11Ncz4HjBQ0BLpKYKQ/1xZ5ejZv7n3i29xQCUrXrufSwd98kUoKllmxHt+o+64odrOjbCc2gi
tlsRhgnBHo4D9/k6mv1hCdYwFLeWNni2fv22f68NznpVX8//EjC6PCHWIMwctISb4XWXvqfKMdAe
WUK6svg4PJ+3SEkgPknLfsBDTf5bfeyGN5JKqCLmFP5d9vBBIAFEHujhilYv0oU+KY6r4SIP02G0
U0bt//a0eN49b3vpp6/O8Xv5wohQmV6Vr9/b7yI6j8pS45t078+inv2RX+0bK2gBJBufcUfRUWN1
NKSv6knSROBKUbRWej+EiVNte0wghWeK4AUcIb+fATSHZlqMgOTguS1r0j0rofUSCuYy1qHeBF7y
Bo/RuogSn2jC9A1jdzSFGQpZN6nAjfchNyKz6/iQ34t61TYjjL+Hyi6cxDmki2Upp49aaQ7mlPgT
/oITOb+YrOBdOqCck8flSRGAvk3pSsVbfJMT98cZ+OPwjg35ozxM250HdSSkLhIBzkXBznGckXEV
/tYr7Buct1Ng0S06fus//1ltOeoyWQO/+HeSTklPn0twXPfexwpjzK/aNdtB7/GVXvEr5+TvIPyo
eCADTuo+jhjmRL15veqIBH3xsjD0ij8EAnha3+K0PBHXRgzaETyazLE+ucQ/Nc26Hkd2KPbeuTmy
flWvOJQ/rtP7vej93swlaS31Tg/fkXMeS332x0H/fd+/p269eoJ+55/o9ORxvNXZOMv8vQMFdwFe
dMFxcpR9xM2GowhtH1/p72myce+5QKfhGA7vJhB+iPNxMG+8Vj0MB/DHOdMs24PbjlXH+LeUfJtH
Es9aDjSNj/usj1gAXvnHzHUKcese9zOuYFLXKeCx/VtuPuvPv5O1JjxCN8qFG+dQjHYhn3bU2NqP
5+lL4tZi6/bpk8Bd3ZzH2fo6P/97qxPwZ3KN6WZxqxSKjCoktvdQFfaM4m5f6q7RuBzPztHdKo/G
oZ1AvP/xKP3txP59i/e4iy7EPxHOHNYf+hY+8u/J+qBT9KzjZotdGR6Ncv5xy8RMCepeJC/iC+6h
quuHaScdkJ095JnbzasoK/gaS80fx3I96D9u4r+FeNf44PGs4kM0tF2Pq/KtbqXwxYrxA3KMe+fg
juDs/UDPUKBCcJBFXqxiOs6/m4Ix5J2kAxBqYqBxHIUsGG7VPR7pv2v9utQJlPnZGfpusMav++yG
27EevRMxWdfCgOKeSWpXMt9e0iLtH77rWYdVdfUxYv5aOn1XzwY9lf4e/jNIclvefJjl9lhwk1/d
IsfvVGT2luRW3B6y3ov4qtFqUl382X2YcWJwFnigcbp2skoWGz6DQlfobiXxMtkUdCmrvw2uUPHb
yKJBrjUebbcZMMg3s5swTtSgU/Gsk6+etlUcjXGS9eMLV3N4LfwVk63+2/wHklRU0tuCRBozL2A8
RR4wZp8I1oIuKNc/jhydGxa8WQqTTTd3GxDvD6JU1f5b7Y1G1GJTPx1beKYaozMDU8Ji07JmJ8Ul
Rsvm5RFJKRFkn6hmpZoFdPRJXD9wg9U8bmpeN/nAF+VGwl8t9fNNzScM/yseDXKIjbk6NguH+oT2
TMKcuRq9vLvRCNMaeXVzuE7TmqdRKNDUMnNKDaiao8RMi93kskyllGzNAFQRtiLM1reG8xxrItx8
Tg9HjWwT5fENcf/gzdav6PExpWcz6aQf/fIHM7r0FFIayY5vX32yTenfQ/3rdSek2pcNcRN2vFh6
hPS/DoSGa4b/aPFGxMdmzR3qp5UMublO9FJ+ntaEy3n1VMNSS393RwNZ24tza3GmSG1QS90oVlLx
pCZOh+ZcM6YLnDSMecpeDeuMo4l2T20zUyf398tJE2z7VGqtjUgIOd/awkSxTTmdqex3FTSGK6Hx
qTppdZtD86xOyVG8IxE8nYZfP4uf7Z+8zqtldT8xSkV8iydM0p3IX+WcKh/7p8Y059flPY3772sn
nU+P1umMgcq9mTQxv9LOuf+T/fosHUdbDT+3Ifzhievr5nuTt40bMzXSubJNVZHKyv6cDVAQW5tn
e4brDda/x/pChd5jAlNnDGgoFwQn1j1CRFYFWxNcS0FUa2XFIy6WXqeC2UQyRbfrkH4pnuZaHf6b
/Cbz1ftIl1a6ty9/Z2pC0k6hSlgX5POnOMp+Xv8AsQ/m5tWyU4yxyuZv4WiqhGyxmlNKSlWTTu13
JpKZVje7yuYFBSRpGK2l8Zb6H1FntqQqs0ThJzJCxYnbqmIQcWrH7hvD1i04IIqC4NOfL+3440Tv
3drIJFWVw8rMlW1iCt6VgjIaxH6fEEi1cfXAtTMvpjDW9yreVaMx0RT69OBAA0nRBwC/mV7xLAAg
O93/fY5vllP7jdD7P7ve/g2JB3qxizjU1xMJO1BtMBF19YJi2YuRkVjH5LUQ1sLQQo4D5hCMHFxN
bZVO7UEEI96yNO6w4VJORAk7njStP7qmSpwnUE2PPAVlX7/rCSFzKhJVpV+JF3WN1TAdKJMPCQ02
UWnh++G8d69M3em/hzaI5TgIxx7sP90ssrUN9tMwmc3JMLiEdDKmMAsw8KVnFH+TwoOzQqp/GtQr
Y19dKsRqyBRCPeD1cFKSfkF47Fn0o7cBu6+fMKZ1ib0/b5PSaRtysikSeAzaN9XK1PrFtbm1sv1V
td16zUnJnya51vR6pB0ZaBKBgxRdiJ0eBCM0P7aZ0fQ7Mp2rd3sYhoRngbGrCn7nibnjv/bMdf9z
nbSW9lExka31hhmQkYUDi4w6libZnrfd3W2fiTIE7zA4YfXUbVMXwqgABqYu/lnz5BUbGs0SG/Ez
cgsgQYF+4PfYUvUoeFo+45UDbr9NSsyUVvcgJ7839KY60TeUQpnRKyLNStcawFNB1+r3XrpHYdyi
B2K3zX861IxlZI+o695yKRhrE4gjyDUskPTjcwCKNIpx4VHrlpF/30zO5IlydmxVhkV4FBfEbZEK
gZ1Pv2TmAg2cD1AjTgv3VfFV3TuNEQr1w31O34N8msgt9757hPvqSt1OuuGdtsXh1RSXvlorbLQD
/UDoKrNBQQzzFs3XVJscPtwtDB4oxnqKfm637w7N5YCnoSGhc6XaXFQKbwot6LYRPdIOrUOPFhjz
9Cub7NtuLwDeejpkps1LQ2qjjvwivOzhImWRNHXMFpgsFPkiSrY0KEv2m0v5AzuBDUc/htyaPZHK
uu6QHer8Dqlw1lbCgS0OK/oYFZwgmxU9BYjvQArqVCQi6K5vGTkxE4FzvQ003Q5MDi4pgH5N5T8t
9mnSTuBzD9Cqq3wLjuoi+BpuK6gjyZ2Hc+ofl/R44wdvOdZr6YxtnqatMiM/dHoIESZp4kQHS2Vu
Zk76pWk4qi0FsSApOfp1MdTM+uRBTpgOiDWQ3OFxlbk194FTbnrar0cAp9TtaNvYfaYKB9f8p8l5
pdEzYT9eLMUfFx39UuzYghxPTy1FqqO6+yz9jX/EowJUgNuzpnpfpD4dOhtiX4i8r7jmVy3v3Bpz
JLGRmmaijGOHQCQkzh+Y+wwIMj4RVAmw7UhQ1/iSBjTJR6WzHuZMVNUWisQm2UB6AwKPJNEQy5jt
K6w+DTuxoJo+KWQD8j895HdvBRcDP8BMliNNJgA2cVDxrbPKO718UtI7eJg9SrwBhuhESu36P+JH
P7RnQNhQlnUz4qgDHwEzFlS0Gewb6sWxh1ogbQARcZ/IG341gBG1qEx/BCKNyqNDjZZDDXL49JNI
PsvKe72IukB/S20pfcxjKJ4sfa6cOAOT09dd46lrNGtsmKo7yztms21huG6crsWgRoeyJITudpLB
qUU13ig5z55mAEli7altKOKO4aminZNz5fdmeO/S2Hlw3gLgJAkZJl6tR537IrKC5l13m6h9YHR8
GJ09TEWTiq2N1eU0l00NFbsGk+2TosD0JkYD19hENm2C04R2McBXzol4skd0hQkPFYlf9K+TeJJu
1zbfaELTrR1ZgKq7o3vuqDRZiBiozVqVLqSlOw/HnmVHkReFgYB5yRya5k5hCiPvkKv0fVMwEmsE
jKErl2mv0Yequ65zN02ogrZ1zgS44tY1OSf27u1e5oUZDq0jWja6mpa+j+odxZqvg1aFkd8L0Bze
2daPra1Yvro08YTegmu5QZiFDvLXpf9ktVQ67l/WooSCSn/UNi9LuTataDSrbYeOG5TfPaf+BYmJ
lv/wj0GHY/FO3tdcGmM4dIvasFlWEKWpdHti1fz9mWN6ctjd75BJ06yTqMTutB1jsdL0gf1RU3KY
HCNXfI+pLoRqU/eIzCBAnLZqqxdEjTqGjkw9DdpTFqisda4+yDW5LZ8l25bXAGmAlKg0fA2TqDHo
9KmKWbQ4AW21UtAJdTLVP1ycmLebfhScA/xwP/PJb3dtvdsY6GkccN3vQhGzV7lLmG6AaeGSm+Jg
uilqcDwi/BxOeE0RE9AgDoRvZHm2Af8tr9TQWFMWpOiVRuWFwvs00YIsu0mh3l/EOr5ExOLScv47
T04TOdc037vqGm8Sfq5PhSmib8CJ3I3c+oU8Pb7D0TmN0+EZUtvgyF2SD7G6E7/lVp5EWkxOSJ73
GHbjGF7lVXOBOEelIWsd+pgpunjzvx3G+vRSafDuI+UNT5aMAYR6S599EdlQF/RbjigC6CfYKmK7
mLNNA7JQkgfazJSjuzx7Z8z8yrmzUbQMCwUNsk2OTLmGS309hjMO5rL2be9Oc5gTWB1vV+Y+6sk8
w2dIa3Dnjp+q7XGF5cHWigmbMOfTZXf3wL1TdawutlWsGXmlR5+l4SOW98+LWw+e5nEQmYM51thV
TOk6U7d0z0t0AKRQpjfMeYOYeek86A27mRP3sb9wM8atoSiUpwHJYPJUokCCh3NbbxapEzPF/2Yp
0xDEdBeHDyfHel2jIVCgXnuWQTqlsKthQkeE1tzzFmNh1At4JMvOXRcbHsttXonpQP6EgaT2gkWF
eKiw14Gaw2vI8TvO59ToioZVz7Rl7lNEp65huqxYpb0pClC/DqW59bk4n1iZedz1i9nH5eJC2+sK
aytViJEC3w0rwfbY/KAXVZCOzqOniYgOrLkwPc9Y19zL50GKZGgyUFm/yStW45tnXIYMHhMl4QMW
a48XMSBooEwSs2oFIho20/e6sZYHLzzwTOAlRlrIsoNQ9yfiscujrPmXNUy8P6ewdJ/rYs0XZXdE
YMRXuB/q0w5H9hYyNDZM1owApdusa0I2iKAgRaRUnqUGuDbdWXP63qVnv83wxnOLW7jTt6Qus+UN
BssJ5buIDC24WyZXDwZ73UiVzBGMTJ2FCNOx3PmfLP17rY1lRhVHRY0bOzIH1RkJanpT/A4eFPPF
YT4xm1KMDBGXL/35nswZuHAZO9gccjwoRJDMlddUbv/zFVR6YSqxkf9/PyKzMlecqxOTpv4lUu9N
Gqu2AeywDfVj9RrkEHFjlw+AvIHqrYkFwQJM4QD72BliydN6evCmp0BKDCs4pW4PdzYvhBwi7obZ
Bg6q8hWglXtJ/yz/88a/1hhpNLygSMw5ZFqYzoxkSK5nUux6TSMMJ0aUj3uKmaOxNUPRoXqzJjYn
cUQsEPDWKchlAPvfiiTf36OpeMXl+IrIVaap85BvgpLgYYgZ9voMg42pSjK7gh+RxUnP3B3Pk4dx
9y/sR7dWtrFojTxnVMjwI7a9zeKB4rwwGNZYJszTsLp4wMwqOZFoLCIVCAxGJY45vGAormHTk+2P
A1GjECCD/XBtM5lpjOAlFKkgdyV2pWiUp8G4+EFwIFM2wyf7sSKj0Xnb3rHCdp3gjklacd7MlGMZ
vz9NyTprMYJzrF8mznHEuuaemHNuzysRSO0Wl4YCADIo1jmeXl0TquS3TX2FslE6TjzpouxrcGjL
WuCbsauo3GSE0fUlpnUNsKvfQPh2fej7+bkgtJHwi48CCkhQMo1fTMKTeQ5IYPZPK3JMfbiUFN0g
VPunpchVZyxpw4dqaTL6b32HiqCOv6mpC3BwlgjopiGGk7a9mifmIrOrL5O4NC2kV3edLOtBmyn9
xEwGONfwtDvkMDMfRNVlo2zLxOuD8aOlSGzWNhc799MQXeSJNqNRlzmiegiI+g0UKXFpbo+i4QCe
Td0IUmlMsnqtiZ1dOPRl4E180UeDuKl6kI3MxCx1vD3370Tijum2YG13kFx/7gwrfp3ISpUh+tgK
jC4e4/qFlfRs6ev82mSAmpqKiT9BFu9FxlXLjdiD10kv6B1EX5Vh3SkSPBPKLffdAnFNtzzGAD0H
i6/OR2IVMgbYLEsYfXUaoBdxX57j+xTPy8MaYJBO2AbYzgY97b4/gybuDwLTvL6SoNtj9ABnDBUL
TkNV/5Kf8xSSQPX2EeGc5qGPjHXMexwx/uKdPnG7BATMbXxH719d+vsFN7e7ktlAJYuB2M3kVJsF
pChiXdS+MA2Chi9/Uxqj0x8sV05057Ji4Ijl2sKLk4sJ2MTAfLGNoZEZx4NByqU/fBu+Bcd8Lmr5
dcwT/Lujkis55CID/xobCjEsD2zPfy35nIokGWi57mM6v8oucrUzfl1MCgIPItawR7CJZDvqhHgj
BofYIfKMxPyQVybKALdzAObEHuKTojq/cSKxQ8TdpOUu72Pt8vUSMhvYeCWTtl9DytTY/+j/vVZH
akPVs1+K7j1/PVl+OK9Id0oFEOnyTrbI4Fl+NaT4S2fcnZgvsp/oUGZOPH85l7nslnst59lnsb91
dyf6RdTJ3+/qAFjDcYi4j9ax0SMyLbN+xqGUqCAI4onozteyCE+TRhMlWhvDqoPU+RgwXdVYV4Ih
gQux4hiG3Ol41/Bcwyr6CBZT5MiZVuB2aU6sUN/IsQDUaBUPL0hNWMOnckMYvKJsPsa4KJY2ixmy
R92tu3fp7uAjlqfWmFpZdhKzG0QU+d3LdIoBLRKbe3IH9ekSP1mcX3px7SODST+4kpVzHdLnCfoY
qsLzX7sfmdzfODaMGhtOU8JKC5UYUoEyjWqQr6D7U/GCjOkenxJE+gV501Q4UL4geSIXeAAfT0U/
CCgdiKqTzcNJQGn446XII/PJIHvhlB8pNnmhXTCX8HuBpPuXj6Silxo/kHvpLsQdNJmhPwsCWhwS
+aJgv7jYZAehuno7bn+FSUFg/TG/qW08yCT3UHB9ZJ4Y7RtFLhUCs2d6fSI8gVjPV/etigEgpsHj
5g7PLvlAPrWClKJkHl9mzrcTtSCOxglHCpSVVcQa8P7mcg1k7BWkg3TQJjnL2hIj40IiaMnOWSNI
PYo/oZXlGfHgaMAA97/fxhTRn7aD0niQALB//SKJmsiMqnm0fSMbi9bcTo3sEAtZejSWbiyh0eKs
IpQ/7QrJ7hkQJrYAC+ow0xAa5MQNB3iH/aAdJ2/yPqM/A7kfTf9MUyqUzUIqTSTXQFL6IgPOSJYj
fYL+VT4Pn8Zqxp700PQ5qWYxPfw2GoIam94f+07uMrFkwoErmuS3bpsmthkzrkWKnm70ZWRwDEEe
PnYPzUmDG8Z0YM0egDR4IWhAjy4k2Okz1DjItOwSw5Z1R0v/OXPynMsx1sEcnFyGudUxhEixvjh6
Q0qflwdE/wOxJ1ok9oiZj86yfTE2ZJ7bPniROrGIxVqgTe4dpfaepY7tt9kF095gPmCFPAGyGU+M
iUf2uTizDwMYF0M+vVn6vWNRrlHgME+T8+PUAzGCaXWHBYYnE40qsZfFFq3rU9vJuCTEf29yaZgd
VFYElz1yWdG5/SP1bm7uic+m8uHFiJa3V0lwcskKIm6trJW4de9B5Fyo+HBTr2oO4AD7pSxuiPrg
tUMwVidebPgRvzEmjcsVh/E0Y8vfH+WqFCcSLrWP/8gMB2ElgiWqaiVHkoE+wadkH1FlyTCi8ANH
4VvUWTSV/WWfYlWxQvvvk0aZJ3Tnefo1WryYtx+7cjWikdxQ5BQDzsc6SrhFfv/bmBQgfkCtND0k
L2K6oGHEd34PzlOAw+tYHPKLQXkN6EE7FYVloQhuY/gr0Im1ldgQFg5rh6Ik/FKEe/2I5gamqbZv
njVey4vAI5AH7hbpKQUPul73ecpm09PJqBP0PAFdsMboMHgG/6BeHJgG620nNoWMVV3T7QTTbTN9
IZrF3xLTAsNTVvZDoHBMOeyhE8BVUBicI7jdYEnvDZNDpVt0jWu5acVMeqDBdw/gy0sIj5Y6b2PR
AX0xdHNNbGzYWGecOVqW4w1y7mU4VqzQ9BCHIoVhTmO3asrU7Tf6qcNqQLbLlP40HRLJLEgJLoKs
LIFMblCg8MLUH/4toiYEciKYKBnG6FgDptC1kaVBTacHBMNaJFAoIIpY6tFSkjhYLTmKoLPg9mXd
vWRpijpJcRnFh0H2LCiwDC2osVlOcl173hs9Bh9bnotbrF685yPiUB6ZNX6zgSDED82YUVjcArOH
U5HnwjfixKKH5K7hLZzJPk+3PhJHkIBYayhfgHCWPDVxE0n+T7iR+vRPymes/j/ABx+BZ3Nccovq
jFQSqusOFhL2iFPjSiz/EII9JMXl83TbCggSmxb3nkFdbBbNi2lNxZ/f/NCAkjWd08Bal+v2JriF
yRZvN8clhj5m1IhN5aSj1p3ZBQiPddGCqF2NCR+0N+pqodmrhzqtBfmmHxy2RNG/zZvLXADwaMC8
1FmhE1QkiHprKfjiFVmAybEF/wb7+VglsuGyb+AXiMlTzuV/aykWKPAtsUasAnK3tzlmPTia7hLy
3N76HeZu5UCChJqkiRPc9pglRQUAUu7AvLs8VvHMBApfiqOdoFuhbRU5fWNCZKK/YZFGUlIKSC0F
nH5v0nQoDyCHakHdBJLe+u6NCNifIMSjaeufARCZ1yAykKESVkRCoeI3jpSAehgOzkVTYiFGQufr
LY4hY50zd0LQvhRwA70/ImqoW8PGTJxDRmIzBB2hVpUVitkOVCTrUtYrTtxWng8sRvj4AiHh87Fa
a6xfQCHadxFtkp3fruyO/XawWTIICh4TvWpJLwQUQx4ItoWZB7wKAyjyGoxavd10yyjfgVJeTudA
EKswPEM+ZGA4JcMO8Cu+RkY6IyepuDIwCZ4I8EjbfbvV1bPWAmld6NmOwHbFGgTIIcV+9FhaFoc+
wF/c/9AHeg7gu8rd8jV6vAG9CKIvDiE3ef52N1MQCK4adORSt1BibIKXiu0n6gt6WIQUTcoRSXKe
C1rmQWNxpnnHGyZL2WaPu7vzSCzZDOm9BQ7j/u5LG89WwGGeI8hf2UeyYjAwWW33z+3ArrZJzh2L
I2IZ+jRZHxNYMMXPDmCGD0xiUqOJ6nR4OuIsSTgJmNAp4ej5IVbgHylhIrbNtI18Cf80QjGTs7kE
pUSGkwhJE2+sczDp2DTfukz0BUP5PmItfGH/h4n/+uoR8iT+hqU+SvwO3q1JAWtFUYqfcnQIsOuu
jaXWQMGI1jhju13H8hHoGMgohU4DHBWKwbHyTe/7uSpJgYUnJEBHBqm28Jugpn/hXJ1EqW2+ifuf
DG9M9O+G3YPma31fVwLfJsNNDU+LOBd5kLhPr8UvjyzBKUouOHXtAe766o4DJ2qcxXvUBA4onf+S
B97C3DBZTFa5YpUyPM1AXIArSMXTYPEINiFSl5aH6krVw01Dps+qLZGQk+MK/v5JzxEQXSzyJgCs
ua/ifzBo6yYwUuzZmDct0DTk41Tks5jvQJWIT0LI1iew9bGY56Qa7QW1R4QDr0mjOFYlF5dD5V3O
J4LeSaSshriQPe4OREgG0wuWDSL52pq1eSsxOPvuP0TWozUkuo/OeWHdvkznxjci9I+M/TmlfK+P
AlznokrROw+nOzsfGpFJJFI3ANxaiGr4UwxkQnEXaNoQl6gAF22I//Nyki0wyUlDYgo3oa4MPZyV
daDZ+lu3A8wI1RrfDfnO4B5HbU3fnk2iLpmk+o63t6CKhW4cuypyqFQkNg0I0lH2kDYegpk476Ax
3dAuZnrUtQXGBQAKKYMBHc+m8bI5TtYA9ab7s/GlGYoqWVPs9265D1Ow5sDV2FuflqTEc6yt2/RT
AxBhTquHCyyi7+u7eY8I8ihrZNGIZNJg0oIJrO4kR+el2+W+m3v6sesup6iPrz5rUF1XnX799BcV
IAHr1yJxeUJEQdmj5ndyMnam6d8G8Yhuzi4KvhtiFaRbBgKhtANxbCi47L/Cbem8t/d+Ru388VtI
kmjXistAbjV1XtSPbFaUF9xI6sX1GpAnAKceel18N5IY1BVkcWEz72By2OABUjCdGghk8eDs79eq
znKCVQHOFHhKASy82c2bHSj7IwqJMjic0B6VOhq//EfKEJm1hz1J1dTdHE3kHs5wOEiRD9S/LukP
kvAKhbBaHLZ0sYBlhVo6Sq8w9tXhIJyEpOr6qXuo1EK8spk/ffRtKZoJZtyvbSiwnh1ytZdJdCeG
KI4v9ZCetV++ZzcclsGermHj67Y7eqCgga52EOcxFZg2M5h8dJ2gz83fQSUCjEUxg8GHKnl+yIIC
nyoHMFp2DzABSIpdl/RdnvEbPy0isxffEPeqTb++jP904JI6V9LGxpUPDZErN1zNNisqhuGzEOZ+
+nDioQr0huvMX3BZTcnOwRi7oZsuABciv6tDvmwGWZ8AJagUdi/yUbCQYv4fmoPAA38RxEmi+v/F
9D9+KMiM2NuvxV3bv5J2gQ8gIgoAiA+QnQirOxL+7KPjnO6Y0AdDjhxQ5SRZ8ThlaGRy0D0QxgKG
CTaCakB69fMnwufP1Bv6ZtgDWYg584okyL/v03PfF38LmaAAyiRZeB3VmMpf2ZJ1673JHemTNki3
pS1qciIL+GFoLzZ6hOSVWSxxQDMAQZnJCBQF75Vp8I4CSMLHXxadW6oY55zy8jW5giqZZ2SA4a9n
5KFM0jnjwm5kQJnTKJ2DfLaDlExvOqfLiheYkuTBEMWj5daiOVuXvbH8zU0G1/qwcqN50qfUB63r
NtdpzE1c7zqabOhWw/h3Awo1Tl+l86BcgGiX89w23ZZLhavb4MbDe/9FcoJU4NEPerTZvZqGChPj
0ASJo8l6pZCDAD6kBJevZH7cv0GWcWCDYnlDA6jLKGqxXzLnlpiflIua5xJvQUAAvmLlUre0JakL
49p92KrBCCk4rvluGxL8EAkts7OxHr/qE25iZIPTkvwEo8Jvx3T2tBL8puVICoBcqO5XN0NakQ64
KHyqJMDUB+TfjM7Dxkbffpvfz0GX1BTTxD8Hl6SUmym6iN1eP3JuGAGT9Ihzobv0LjGwEWy4CgWv
fbiJXqyr5vi6tIISxJfHuiRZDpDXt8AjMkp/UhAZkVNA79AP/K0CCJWYQ2RNOyS5g2sUo8ccGLH8
hflDFgwfU2clC48cqe+IDNFIU+G0l+mXTrI3LOQwQQOr0BlO5ZP0OyUywvlkaTaG98kDkr8nhgnZ
8eUy6tBfhwRNuQ0yDJiSJ59qMlakT+YqCYs8eeYruSLMRlLh3cp9Oq2dPbU9mFeQ7T1+0rC+a0fD
iDxDdVs21zJ3ozk0OMhiZq0n8FIShiuaz5hqTTkCyDxMq253YXnyF8Ue7tvrhAign4tqzpIrJSdH
vfGJpZbqGMarJw6M2pE2PCVBbgkFoOkuSpRs6YrCear6rGqofPfcOBLesYac0RcgvoBxwZp2Zm8P
tYQSvO8kov25g4BaA49Z8cTE1lefkJ9G7IkGs9klu2lGrw6+f3Peo5JCqheBa1QTw0pGL6egXsXQ
tlNXY1FZRx1x+6KKuiJSrz55MbqDWqz3KZ6fV2PZ5eYfiSv6smfBRcn/RHMWvDa4PRp9UonFekZn
kj/pcOisPSwCCWic0UT6MjgDHCHrdCeME6e2lHt4oPC4i/DCgavNnXYJrG+5LYmsi1Lme3d1vs4O
D/POGD1Z9+3pZlbtZHBzbB+MhhZQI0tdbAJoMCb0NxUhIAfTwBVVwBrRYly8ebgNjA2ANLjnqRVk
8B99MBi3IvuXrSR7BPUZdTyKHk4fnENMbXt8X6bLTpDhukhKh6Af0P7w9a2AdGzibhKOsX+OIZkG
PJJPoKQvsqjU+ZMpRAk1YWNeKJ4R8YmEe4QFguS6LZAVYPPmhmwGputLGIyklNoOxYH7gX1Neipe
wxOXqa5zfAO8GyJg4iWJF0IoDYku4GojYCauSYZmEZznzN2DdNEqnJ46zuntEj6Qlggh8jah+pgn
8x7foadaO1kBnfULLJJCrEkeXr5AJwkz1VmuT/KZyP2WJQ0hiwtfWkZuE5XbUq2/unHfNM6hwj3z
bqId0X1HXFEa7olD6hAnNjXz8vNfipcdsm41lB4a+uaPsYgP5xfQOoFZVf8kmoJp/kOCyPRMigYF
sjxm0XDZRFIUBCCP8HAp8ugDu/CVBSCuEArySgFJxNOjWBjL2uZZ1iVVXtQevYMwg4jBBnWfWt5Z
TriJjCcG0PJtdwMvsdyobQSLrsPpjrHCV9wQ0OFsoBFP1fiO/9l8EfoMtz8GPHP5mwZsXOkNaxGB
MRL02fk1sPuUros3DT8B1xweYRWA5AKvmruA9guKF9kM1O6ng2cuyKegz3ytYSmeJKa5RKclxE50
YUdwsYFNXgUSvwOCP31u4jrMaXXO0xCHQzyRSz8L70simGuIlFxRpnemXoOUFpGJ8tejf7fQXRcf
ZmLEapPp33I/mpf5SOs0wZ598G32sYMGjxM914/0VgR6kxJecscHDCul0U2sotdYoskkhYqBiMlD
G9nPK0bfTLLi5LO8z9W3QKBMsPgL9HRNn9awzsP/rJhsScVQn6JmWqExVRHATeyEl5EVwoJEiOzq
stQdTIH5d0Sf4sMF/1uftpyGAsmtCBlStUuyrfXt0IWtkWpPxAUCei0Ge7urraHsdDf5uoyRBfYP
ofJjHxvQ2yE2EMWdGczoIPveG98a6QDIiRRrqddaziPyKOofWc4XfCPW+hNB9lSOyEok2jAJPxr7
uiQQ70pY1JqSB5dA8qGvBxE8rQjJeAMGdXJ0Q75jy0eKW8O24yETXJJEMfdF3t7NZHJjXXNiyA2w
P/cJgS80MDIbG52TicBvD4n7q/eUTmd8WP9++pLehN1r7myXg4uAjqHoHfLSR2yf1yjdjIZsV0dv
EyIFfRKXCGED7ZINRQRU3O0NbjX2AMxuv+LeXFbQlFKJs7JxFVQ5OM1AkYePIVlLIMU5mdZAyleK
elhDEFcMyGIGlwYMxurgh7Bj5JRERUl3ikGIJRJZ4oWCBh8da9CmtLsOeFwv1X1KLX/iw/MVAosB
G8hqd3+7vpxX/sb26dedDAvwi5giWAn+a8Rn8rnE1SUEiR08EaOZxzU4A1R0grb7YGVLLPbGO0wd
QqbY/KQ4Sw5PC1zhg4QARfApwL6c0DuJQCeuC+cWsVNYKrgDCsdB9klLFov7GLzVMbiMRTIRjP3I
LEHMeZ48QPBySU5LPQk80aQEp9W5oBf60VCssrNuk3UGdxxghEVrD1yRIJrWHMxOdKx8imYfSJXt
afV66eyXfM6uuqRiizH6rwljidZOmHnwF40kYn8Z0IWX9zIDqGjGo9yEooFxkaOQX691w4MbNCTD
0yEuJCurxRSKMmZK3dKy9kQXMG2c23azk6X63F6/qE7G5scsa6rukvCToTKszVjiD4l7I65OpCk9
NukkfmLAVqZ5JMMPUSMf05zXQRAjNqf4tWhP7DVEM+yAVPezx4VG3GykxLPC0isgxGYz/XTHct7F
KELVVH1IMMRypHz+iuMI2QbSR14pB4OQdypsnT6/oHQjv5UaddQAybFjxBA17Ji1xMQoWqfrkcav
pQun/rDxCeuxiR001ZRKVbaJtn0wTqakcolqxzFdvoedwj26zzukLFRuHtFcTfw+0a7iVmcL4m0Q
IlBqy6c5cgtL1gI8koYbQouAsqBEk6Pl8lRksioozYZhZoE2+BF9dURt0t3I3P5xQsKkvNMltcKc
r+m/yc8kjor8DAQ+2ggN9EePSZQTdYu6GIgSFlVMJjElSDqN0NAUmhZqK7FJscFJilfZks5ty4ZY
yNcvFLzbPdz7rTU1qRrmLsl1rA3FihJp+/4gLycqQSh16t/7MUF9NAatcx/UD6hHKAKZ2vDghG0d
4eW9SFsf29PCSfrVmmLRGyfqrMlWG/WYYJzEiJSS0zPv1LZaV+uoABvGNoOuRKYdU438lYL/H3PI
yaTnfAUYlOBwRXM66OjvAsmPXwUUq+2pBR6C/ZJyZzhxIVZMUq5S4jhkgqC0d+d+TG/ZWXvKX6gF
Lv1/If7CXjyewqeTfcT0M3gYhOxYDEwsQdZcCP4DnkRW8EEEe7o+0nMVyxgel7VdqmdwLeiRwujF
bklSQWqOXaduSc5ndvPS1lf6DHBKc1hcW4Rm4KLGK0XJkmfKlAf9BeDLeaNujI5N8Ptws1cWFal4
XyHcIbqzz0EDSL8pgP3w4pwCQaqihaSQdva3QULUZONHQ+yk2L2uSuL+v0evoBIEPkaAzgS2XdOl
QsaJx/Q5BK/0aPAL9Z7pmcRrTuAagd0Kcdzpp+CCJ5JUu/B9OjAMmGxVqxAdDM+37bwgUyRNtubk
JeCq/VX4VdFv03OUDkR0tXuRNwmyDPiGwG8xV5tQneo6EAKwMsJU58TN79B76DZILujqkHY5ojPU
444ekLf8fJTFJ8sGpUIqLzqCV10OIhSSyFFjJ4BjG26FL8ZQ4fp+bdwdRVhfADqf2D6S2k+Qehv3
biDF2PiUbQHLedW4ZKKQJCcghU0WMh4rc4guW7joL2wbQu9MQBz/QwvYI5n8xd1jX7rSNo2gNxaU
JDDhV4PLklnNghLbsUbUvPoY2URRiK/nLG9pXyO2EeiJ0/Vaa7EWWFjIvk6KICCJH5rPciEGUkoH
c6KaYmnjzl6904Kgi4iYooNAOAv9ztHAH3oGPgNUAqtBfgRyavL3WQZP1fXEQhPr+gjlADKElblC
Eu9E5FJqIH3ZxFqtKDEUEYM1zo0gWsWOM7YHcY/04GwiUYE1TbloYFBI3SbQEHWPHCEt28WawkZh
kX3cI64vphwm9JTy979bKkk1IClAGIg+MglLj78SI7/pCUdH+yc5hiRE+Egeh5YbkxvtKDtuFWJK
Si5H8s0jpSKDryad+OAkoFM0FKmw8rQsxvDxs0H5tM87RLiwfk4Rpx2YhLE+5dnWfUzt578eiD8y
kur+D7qIyExmzCOqj5suTOOUulOKCdUohMYkRUCdSeNzgSZpxPZhAT8bKE4ycks1DwLJyv3DUXUB
tSc9BCgCtn9+CTkM7NsXJx0nBo0Dm6KAaIsZ5fb4CNy/aB/IvIEJUUUCDjLcNPAUIS1lIJ0BMpuh
ASXCv5TdLNFtvQFUnezy4rTUduoa6N2kK5MtU5rm2hfHWlDrme87LYoklB1P6aIW1V2oCF7kdz+d
M0FIBhaobgU5zBL9XDv3qRU5fooynx2XXJTzGtiKivFo3ZE5Bzca3Ji02kApNWH5IUP0ZjZICXhG
CdQxSjn02CSTmjZRpqNOjg7oaAawsKaa9e28F48xBShkYNA7nkzW8285btOIOLX8HuuVeUCi/IvK
VuELg9mjAC3qaHjQ4UOgASNwDHMZfURyCLIyc3qFagCbzzsuxkPawkd2Oq1l7UANLkfUWT30MUAs
kH4AfgFHN9V9mIfEZXsOhGMQ9QpzHsHRODj9i6ewdcE0V8JoCIEenQ7PXrmooVfRuIgIoI9dGc9S
wmGY9N8ZkE9GMYl7qvfbLTem2pOKEZLRMDQxatfnfXdJ8WwOx1i2SEhyiiDboIxRUQhEnsxDeEIl
VoqB4jwInFBYLxz6ds2PIYyGbY6KmJgKRSnRO46OWOO7kpydo+6R00UIl/LjN0WbpIPUiUPVTdV0
LWxDwkZ1N0qdXt2/vaFt84ki0r++5RzJR8GnaEN3aCyyM2puB4sfVo0b9dt+B0jgCiOrQ7En15bS
DdICTh4t3+g3EnOjcEoWyOobPfDIRINohio/FT3hjutNW/+us9rqgsYGe8+9Y8dN4WrpMNecivFH
0IPbgkBg6VFMieNdmgtUubZnZRTuuneoCqpFlrivuk+vJ8gsl7UNLSv0miybjXMnXnGDWs8tdrcr
6QeNGaWvM3t2IiRl+915N+Res3XeJcW8fgpgA72bJMar7c4uzO6zn1IYHNbJJeqGN2PPqJzhSeQZ
eRCnYSWPm65pg0vYnVX6ySrDFhp3CeSNrd1l3u35CTMOv2H3DEn6TbaUo20m77Htn0GwfguU2Z7A
2qQ1TKmOdo+pIYtg1xu2htW0PafY7OeFdioIjVxHdsEA6JgeUZj+pN78Xpl1NOtZ+AHUHAP/poNK
zQIfqcTTd/j1sV2DmXjEAcIJA3qxWGDlLrJgsdUjrZ1R6YwCZ/TWo9HoezTCwOaYmdazBX/oUaD9
6XI6GJj9lFj/nn/7l/IH06kxvtlrfvm+mZrAn/r8ofmTUM3U92cHkJcpG7UZuma4NINcmb3RRvuu
6yZqaCipy/Uy14YkjAHnHvQcTnrSxB19LjBY/5ihWS5JK8m1f1b75WC/JB655zycC1IHLitJgdO9
zV1M974cbJacaDrYD+S2IIvz14YbXfimcI2/5O1AUpP3Zoq6m7IPFHTyZjoAVtGDg38wh6PxZ9xl
jRff14cZIaLDgkfCk0V6o0cXCVR7Cz696v3MJ/IEDkX2owt5spMYdv2ot0PsHLDQEbqF9/Q0YhmS
uhkEYaIC5NippDzAQ0Sxndj28l+yGqeSOjeVPMfZjNGacd2X4qFrHsDS+Jzz5YM7wV4XbEUfjwJq
3DTnlXCZb/TEUUogk9H3t/Pd0I7z/V06GtPDCcPQqRu0HgJ+xMAqtDp29U2NuGFHbBGxREbfjqO+
HyGHOwDPuVHfF5RxSHCjpVbK8zwFF9/391XxD3PjyW5Ojq3twdGhnE9URDDTpwofJnRKJ2SO6W2m
FjzyGbSGh01vm/xE5K56tZYet8NiftnTUNRvH51xZ1vOrf+RdF7LiWNbGH4iVSkicYsyImf7RoUN
VkBCKIDC08+nnqqpPn062G4s9l7rj433DP3PweDn1a3lJBi3Zaa4JoAZfXxzxM7Dhb4KGTiBqf+H
pgeXGYwxkuqPoDjCvQ/6rOCmnQBdnHuJKPRDH/1JP7CePyMC0Y1URM88DcCXE8cwE76lOUgo/huu
T++5kp3Brv0H8rTr56QYhFLmB9aQNR6ItRrZ9W//O850iMGKmbF/X6TtYwGZNK4R4gXjPjtuRvvH
B6Tkt74wDk6lg7IU/f4r/RG/OOgzfYuTy8Wivk6OHKsOtJI7MDSvQZzmxq/sPA61wseM2WcjS0tO
Y575CJ1JpxCi4arMc9inmFLqiWMEbKFevmkX0+0w7x3oBxilcjEtewgmFPtOtGE+pUH8ueq2yYJ9
a80KRRPAX3IM9/FKm4sy/XHeoAcijhH2rPZNfNjszSrxlxMmG1tDbJ6n3ymjU0Afz0a4VlC9jHhc
xxx5AICFNRWxHT/cJ/0vAAgvu0ZJqxBsisHT4ie/b/goSNts/E/7lsgbMRyddQaxGGvVc0x8+OTW
m0O0mElXWbY+VwHa+1e/CnPSjmFSDISaCIErCxr1rRFTahmqPQC4Tt13bOXkovHfYcp3sIYdyd23
I0d2BaIGDcfAciMChHhFAvXeaBMwFwGmcZ2jPwF6uzFppMjJpDEhhoGFmF/sxai0EArBVbBRfVAK
pIWrXRkPCMhgbutRUSFZV6G242OlWsR0wsfY4mZwJZcGqT/1IJjLKjAOD9PVj81ss3ErCqXMynAS
skeROUQ42mfTnxiDPHsDkxlDGLI8Mszes7Yz2Vt01dMxmcqufDywoRQwDJ9VyKXaayxxZifjlvan
4q6G7N0PcHMEToE6LKOjvgK8CZpiru1q1XoXziCZH3axcUj65u+pFPIhKxet7lZX5mfdumFn5oRM
JvumslVITXJsmIF8dPspiTTo5CzAKpWpiTWLtZHpXTUNXOKwcQ0xBq7WI4PKET2vBxhvSI+p2R0a
lvk7cN6EEkDJ7nm1IL1SK2S/llAckQbIA0BTh6nDsY3JRGT5Wk/ohtYZZx4r+22fVpfTyu3osmWA
y2i2TpvelMAGlLqzHmPJSfeqxlQSa/wRQ7NtsAmVa9wXk57UYZYh2tc2BfaHbTLnw2drQH9ei57Z
fP9Yyhv5Ju67XXae8HUyOe2lHShY6FXk9E6teN8F5ZFgh3ivInaUnYqXZbLUwDI0SyUJ7+U/elqQ
3JBYVzD0uwHrheInun/Sg3R+UiLx0x1GG98lvom5NalmzFUlX3024y235A/ky8nXR4cdq4tZzPAL
NqVbGuosFKHFrMT4s3jiLmqRDBKxPVPb2esnPUPWsXwiZD+NQDSiQkgXtjCw1hiZ7/g2QegtO/WH
aBWb80qiK8nElAVAoFfORHAGSs0jlng36h0NrhtF2rz4nSgWZK42JQCCUD4mOu/xcrS30zHUg3zD
YUJ+FzNhq7PUwsVe3o6GDYPlC96XDXY1ObRf8V/5O0UW+hcdhG2ymdCAWh1hH2TwUNYsRtfMZipP
e8Zlkzzoj75i/Cdc6VFaY7qN1P48RVuF5HzbEdvjtT3Um3YNJsigPjjSNWbzYQfhapiaSWKPuwlv
8g+5GU7DjMjjIRM/5NdwshPnpcxL8P1yUwhL1ha9n3VPNxtskmaGp9s9vHdP58itfHNIMhA+vL5x
i37VXrrKqWGocaAzsFeOTNLJ2xUri+t3HN/HyHoRK1jPl+x0uwZryqK9CFCrBJxkFkj3hBTWCHG3
kw5WQRA8AW2Mvx8rymwD7oA4Lc5egmmYQOlFVJ2Sb4zqaNhuI2syukoGVpFhlt1eX4DYD22Vc2bC
bPg8Nc3LLlO+sVbdejVRt4CJ7SEdds/00KWA7KwK9Bp9/PDjt8TPcvYNVkpT3xP//lKBr408QfbC
t63oTtNbk8TSClsq7Kb9NQRX/Gyn5lDMXz8KDRvHJuBch9mPiAcJzZTvIYp8wTMkp2i3pGyErOFL
VT3zyUre27HDTiMTHEIEwoa0xGlhqf/wnJfiZYYzzX0+hf5yE3CuqaWQEoKGPbV46yQoKAsnRE8q
25x4wqo5Zz/xSV1rrv4nLp47aV4emt1k7ExbGk6HRfP43te3kNsRfrgyB8DjBXKCiYHIe8wJIzSX
DFe2Z8I805xKCwYf9fJel+hVNq/I0YbxhNfnacCb6HUihChEDQHbUzsIRaYai71ddkFyqGpuamqo
1+VFAW5sF1jY5jKSE2PWk9tHTt6CWKPXaTAfh38oJTea9EewJqWAf8PJuCAW2GBe28rrKeKQhpye
E18N4UQf9BrXurHLg3RiRwSmq2oCivrGDn97oEJiwk6kcyZUdxJyT2QKflZ9BnVNieTiMydhVTiC
jf7a2VX8NfahhypgLpNaun96T0+8GHv9W11zJ7+8FMX9YUKZwfia2yLBEaH1VNcpGpZ25hvsFkSv
Hj8/9f0xf+2z/VO56nZ0rFtuFcHmO6UmJNOQPkRY9b+HQLVkXuwF6gEkBk1ux+Ly0Ts5zkmkBCQV
6WTQzhRUCVBdBUMRbxnCR31gFtZjAl0VLiLNygBgCo+l+uVOVX4YexuMWXovIY9G/+rrTpREs23x
fMza2jJgegD2AOcMU3p4ALws8df6QISZzmT0MpVjzNKok9vAqm80djw1Zb5JnzF5tb19wHg6K8as
cJpkzpSkPJlKQVrL7YfuZZUzwN5l9kAKnVFa02NyLI/S+5jOJ0xjwaeiGu1dXYTclr5zjesFtyK0
tg0OXAD0Kq6wfP9j5EZGheNpWfZnWWJGSs1En2K01MXLq2WIWnH09Bli5t75POb8qORuplupAYzq
68sx0aoD+dItla53cd4Rt/xyDU9wQbdih9BjlnBMoIhSrhNbXIQLlCpE+NBpA3VOLSiCJ5i9T3t7
L7Tw73Mqly+YQ0Q2hwLelA9O2iDiTrTSrO2EW/HSoqGERtDMV+7HaO+xMQXiGjJIOE4uDYVe4W64
IeEkU6hjUolNVPk4bjIUNDHf17FP/E1SUuuyUyvICiRKHEfNNnGlQjCZy0sDIvum8zvgtbg+sO4w
Spb4cnSamwiP1efjSHYHe6mI5OcmBY2OZvF0JYQgeF2KRkqVrWpX7IHHqm9vP0YAs57BbqM0l/OZ
vtE3AsOmyTwGeDKJZrp/CkijnTnYRPJjch9xXZKABFtYCWwWTfBYdt4ODfAa7jCG87qXJKB5P6ND
8Qdhfr3qFu9Ta8e35bKYZf7HGZXaPgoT2OrZGIzR2/nq6Uey+/JHJfYoOU396FrbOaqfzJKZnZjr
6J4ICcurnQ6+8AAebg3uLlrGfE5uV+BmGEtL9Q8T64xNEpWI5LXOPUQPNuockdWjHuTmR4MRrYcN
lJWNN3lDx7DX43tL3dsodcDAaqU8H5D4iDQaC7m6bbhOj1QXc79Poht8Y+b/KbNvJkEXBSHmlZHS
zHw4JCd3UywHyB0gJ+81jCWGBQwNl+/MkbHTf/Ml8bcTTEsPl7wGj8fAxwnG35ZZ1gugTNVlDLEQ
4yMemZiX2Fky/7Z2s0A6YycOValBs6AHx8WePf+rQVDxxON041ji3xksIzJ9apfgUfu5btLtm4xT
Xul9xb+RypnIfjq4YScW/4fYl2ZvQKvcOyChN+AK9UagXYlbQXoWNMTPK45WcSb9tJIbbaeVpxcs
HhepmWFzQAzC+i1sWARoGP8BzPqJhWyRMPl/MEGIMErmI7wr7t3uZr8ELEOw3hGdAdGx8ILs2CjT
oFAdRu5/FK1eIRFf84rMDh/o4m/8x/Yisn/B3t3VV2bHdmVmywCh8vwP/s+tXAZibxSU4N8ZGb4R
0g5Aw62/EDAeQhOsABOSI1gAN7F9O3LPgFuMdsIUSi+1V9s/MaAzlccgGJ8PIp9mqRu8ODGUTery
rVqW7N4kmYIkvMY93TyG5PHb59iz8WHPED1lLhvfnjf/P2Pi6DEcVUEukaAm+iYGef51I63GNjkz
ny4bM88UxORcXn0MwK2U/XbcBmaPmMNH+urA39MRkNHw39D/9f280xVJhwClbAugjm/JzmZfzKI0
cMtEpRcMiHBAZCvi+yTYMcptlXpc7Yua4XWCWgUl7NQNeXgRiLnqIVw8lpEtmF+98wogrQ+cY1FB
wxa5lGZ4a7zXj75L7lFJWdFsyi1lwdsjHIBnto1N9YPL+chAwkVHqMgDNQFyZ0RgxydcIK8vZCyK
+t5GhGqxv3hSMBoGtAB3wD7ZZuviDiaHSAj7dfFdH9/Lctsvu32xPcQXiT0h3HCawIxqJmDCWOLx
jxcwfqpvtNKIG7CNGgTZuzLGFpQHyMNKG7gZfJl632nkvbmHS1fHg45KHr+pN2WRRq2/iI8SFe3C
gg7enbrKf8qACrsAalC7iTt51+9AOKNzPAXk4jA/pio65hhguPVpDGJcK2dcoP1ehgDlIP0XSUpk
KPJj7crcpNPzp/7AFb8hWBEOUClLoDyiBB7nYVbemswnj/IB57ij9MQjoAZxxGyUtXGWcsfd74n9
Y4Q/ivZVzWtlQ//TJ/999H8qgddGy0tG6OZrHvY8HRDzDyDrTsMLxLEoE0U2B8WcgukB4428dzxH
IayO0wBw+5jAzPCM2HQUJo70mUytQx7PSPmkf97VNkWz+jDaHPszIwMvcixfJGM/iA+nyL+f3CBC
nBG7tQlroJIPteE0SRJdo7CtDJ+vN3TsWRVn3R3eIPzp7hLaxW9jWPDN0eGz9TFPn5xEkXERwIOx
/vcNTpBs00BCeJB7URw8hiAWwTwsBgvCYSFOiIAv8E0rVIM6TU7fpFPEbg7AS2w7Yh6o0djtJo72
9yzct2oWNRYWh4xMYiMBP+C9CaCUWQFsqIIPoiJe6smsN7yHDoFeEw0OG2pL0ZZFT5dcJtM3r4o8
n+Z2Hy7beKeiQ0OYwPsbOe97xswSxVaNTeSXbaWx0yuaRmRJueE/TyngA3pkhEykZFzkPde/7Mu8
A061gx6UOQ6ELZa+dNGVRpCE0jEvgt1DvoHTjgHp2+AMQwvzx9A0WbRfxkFaacv0T/tOEgjn0ItP
pUCCvNkgLWCebsnGI7vPfoHR4BC6Pn65G1NAPegqaHdMOiieCov4ExFVGWSzZuoHbZMoNJSbQ2oD
ncs98IMVp255Vkj1SF0adZ5Eq06AAmfGhcmbmZ6lD1ivIxpiy4GvQRlILnarT3XAOrmUcIxfMJ0A
lA0XEm9aHHSs5PgPr+/rE/uwsh9dgKf4YCyTN0UOtsb1CeNH+BNZgyt5F62ezM9YPUEJRsvJmLQI
TcOK1pBxOH821A2ZOeGPusOtNGCEME41qibDYR6SFW4sS0JCiB9Tx/g09gLxts0TB/sE8eoRqx/I
6nE4NSsFrxO7rkRTdukNmx+iQc6SCn3NZ/03ESBjisB0vKq9J+2OycT4zgN5JxyQFDrU1O/5kvka
xZ1+e+NlOxMFI2Oqwwe+gC7iuO65pFl7iNlr/Dqz+nA8ew4ZFhUrfH6FoKevbg1hBWtYkswgbFUM
3CLfykzCvlg6xVeNCh2o8jH1Imlq6wnesnifDIg/23NHfmi2SdClx7LipV0VhAXQoXSensQDhLV9
vY4SHSwZ+wFT+yifBpE+ojCxQDJQ/Cg2Zw6/lHr1DX0aGsCR/S6cdv3ZHfn1HH724XBPSuZscU7M
jfsx3cR0XaIGTaQEDaPKZrNZnG3bXl0Rko5/9PhxB1d30watV7YWakt77iZPn0Dv6T2cnJT6WhHe
KS1QJ7FAFjbdLr121bovGiddGUOZtn1MN1lHQbsjY8TvvYpOeJoKWGz3zXQ+KYPXdP6gZueWLUoS
6zP7sySvDx5TI30LlGtwyQMm2no8k3HuTGjLMCcvyEELllQjrONhs8zwi0Sh04qlYS2OzAQNjuaB
W8LtQqOTqs8fQAgEH8TcrNyVuwaGhkiXtBUZaJ9ZARbdHScGLmFkQ9hj0INEcMdgOs4oDR159g8E
0fgncY1xFDN6oDTaw+mMVPj+SW/TayxG5ZUuHE5LPjvTE3y9MWtIaOUUuOfMmKUV9x5VQux2IDvQ
qXTBU5BuEADGx2QvQ0jKYPCb4mKtEAlpvO/Ie77u4/GL5ewjVsEhhpcGj4ZUOpJsmIzfdn2j+1GS
/Okwcs0TqOAEjJ7lubt2q/yL45NV70NuJ2ZMfvQN77OLR0bTZH3mLzFlIIuPXE5TqF5iDyKEQgxm
kNZ4D9Eu1X4C2ERqTOGSCUyEb4MWHaq7tgDF+S+6sbhyMnMiZ4alMhy+gglYb+08pWX0Ic90xmrO
jp6tNOBnVBPXd24m1RJgm18VybLZPQe2/GlsTi7VFaQ7/8JTkgH34cCNkOb6g+hn7wUfT23mXz17
6SSoEOnV3ksDMeH7NzlLx9CpzvXX6JUBDDDMOKeNAxjpBVJEiRXtH3NwBeXvcZvOefWbxqkihy96
OgdQ5+0D0AE83XjJnSYWly8gpT18oFiQ7Nv153t6qjc0LoQclWt0qzAbLW9AppbxaaFTlBuTzCFq
Q3OfRW7Wb8k2II6YJAsGNqrXZq9lc5ywsazDXU1P8/5Jj1izpGewgfnF9baskdn+a1TrutGV9R6Z
ap9obbB5Rg6wGk6XknQ16GuC3u8EWq4Gu9xc6QkFFhh1cP15nNeLtXp+zvVTHAC18OCMmgtukeeW
YgaEb/fkd3rvFEe5Py4xDIVol7es5+6O3h5CAHCCAcHMtbiBCNF6QOdCc6pWrUVo1nMnzD+rz1Y5
vRfFhrMXWSSyzxuCBEAL5cTlzdYdPy3lDxlE8TF1Qj4aorLNtFyp3LLyrEOGg058lFei8wR1Z4/n
KSsOH/LEwyBxOA8UH9FJtRy1iSzr6Okw/XXHDoZkANpbTXWLUvPcLn2Nbixx80I1QOzKe1GVJ55T
PnPFYw2eUUF4sexXfCDeGW/3vcApBG8EesB6W1PXjF8ot6bZPiJBM6ztOF7KXCy9Rojukt9MtPFP
IlLqiqCtPSCs59OOiDSJ3KE9arrFh5Joh2IY4CuJXKo6xcpS6YkfVjylYkPn5/gvboAtclBWDqfx
s8fvHR82hqR/k5bv5pUl9GuhAsY/ZPw6RhAyj3vQxiN/ZkAidal1ryf35uHVvYOg7p+potGthLgS
Nmi8X7mt1QsEf/xmJmwYaPigRmQpWvDsZxL2XYJhYvMluqGIV7IklRyqArk/Bw1DLGMCEQJo0cjw
ABtNLdKcZc0Mn4tPtzCeC5Hf4lRCroI8/+2JrTtVXOZc/q+Qe+/Qwyk56qGxAaBvRUOvmAi3q9gE
+ipR2ZV+l/hiaSnfdcbveKhH7KwKXmM2HMfN0zhk2lJUrQzhnGaODCRBY6jpsKYTUwRpSXAUGVFI
nz1iiDWYEKhNdP1PgAY30T6BFsj+y3tbw5Atm5MEQs/Ct6ugq2jqaxYDX9ILC57aOIo2xwEzQUWS
ckR/6r93/PtuzQnR5SzAPQB/0ISBROoPwxShBzgzH9sc7dk+XkNJxchm17y6HqbmMXtDIOgjWqov
bnIcsdyo4MBoqVMm4m2zga9SN9FWIXapvEdLGGNiaK7DctQ8DUdp/AUWLA7G6Ty6va4o8iEXF5Pf
nKFnzIbjupmyBhMMhKaJIr0Fz2S26tzo9/VNcQlk19QDI8DmTKaDHy91kimQE53/qqUaUC8Ij8D9
x7XK3fKax4r73HGKg+cSH/lXzRnH6nz2aWiWGn2pauaW6lqXgzrbS9gQkdlVuwkGkGg2SMxl65j4
AlKmDHss06Xki7ZN9D9sUp3XsiNyarkxMi80doqvt/MQZTKuCYgZkLD0l4Qjiq/rxOFv82Haj+PR
8TwefgiDKcsEp4fDQ704EP8yNiMVlE73t44RLXWUeM7ZJRJHOExW8sSl0BWP54sAW9B+HKRTkiUC
TvUIeIWSktDtATNJ+OTAxo1OonbjiVNf41LjUDKIAWLboCd2+Eay9DFsmmZpj9xT06RMNqHqd88f
pglGD+YIXR21h6x7w5Sg3LGVosIO868Qg88WotHE15zNOeRQfxGzz53GZyC7HqciFym/iBmxxScB
1ss/AZoYGTCtXC5mlCdUwDDGkNfsw7iNoQixmk0O9XzQXdQ0HVAKwlmiTlKvYnmFNgGwYOxhHVC+
Kyc6qzsdtM/p0ZQ7Q+lnyAUbV6+pEpqVqTmB6KNTiexkTmgcuu08L+b5iyoC+EROSqt4b+SQVjkq
6NlQ0cpaGgN6yO16e3BXORntUOF8TMysXaFaV0nAR+XjidAUJC4QLQTZEVIJSVIOZqHOLX8awdNT
JjeLKVhRGc4danHF90Y8852lSh2pJDI3EIiUDN3xSeB5UF/jk/Uy7IIsfvrVX3NasmQehJpG5DlI
QaqNzLTUHcJorIwXUpfa8aobS8N5DF/LFHKa8D0A7u6LrwUuu1rKdK36lE53kO/ZKp7aDc+peswn
Lm8K/iIXO08ua32PBWz5OfI/vFV4sip46u7fr34zd/LHMlJHWydnbkDpPswVZazVGX9ODBg/kcBM
nLpd0dMBcMCPXNr8yBNJdQr9IsgIubF5TD/8J9ri5PRR52gtxeIb8yR/oOTOpbQmMcfHCvAe/QdD
ExYIDAvANfxRNmaeOm5kHjnex9yI+cjrqIxXw2xFXwgEH7zeS+KkNVPJg/irc4dnjzdB8XF1webZ
71Df4hGG8uuDjx5U7wUjHgxoTXJarvLSWdNhza3GxUkvVF37ED54iRXwzdrP6D/TdggLtMFjJ+Yn
qoGu9YKbV2OiJdLixRNPn46NkV9ewRD3b+8NtgtXx2/2UNoEyJ+x/70hpXWL6yuWtynqcLIqiQXM
HK4sLg6sQOgram6Q3P78+6hGPOvQzeZMmwgNee8JLrdB37pcOdxD4PT8KFQro3ZRCcIJKz3KaJf3
La86L7ACb/Yxeculj5UgBkoSNNxw3YL9jYd9EGYReyUO3JBHyR7fE4WHgpCtmajx9gf0fTxnC+cl
I/2bgUIBpVC5yE/qweIBL3CHQ1+sSfaONSuR7Ux2eGvTThtDRmA95CpSLQG2kWOQx1+CZjZxodGb
+8x/uJ8od+ZPCohDyPojrt6w+dz1WSa4pLDe5/6HT4tEFDS2R3yNBnMgjHuW3dvZSAH18+be/rxo
hCw83hnjVy4Ao8344xyjpWz/cbhSL4cZzkCCQvG6EIDp8lCjDye8uaUX3VTP4HC4YXmkSw6nsf2S
j4VylLpY0B+EHS+HRmkq1euf52P1xhyJ1BqlB+9VtPFf7OTphO19ZKbG6mokzZWLIBjcFwarot2T
y4HZs5/T6Y5Dn3I0Q/XFmgeek4c81CVKUl49vlQ8HuoP+xpXCz++qdx9OZ+Xw5SdiJbCHXKWERwi
OrWMH/U8OfNWN/jrkSkR04Mx6zwwUh5ZKakWBQqreXhA1HAyPyzpuE87O6mI6HKGe3hOSHfkH33R
7rxbEQA/Ozv/HVBTznmvJReeHqZbjvyqs9975uMLY3jHIC0iAX/v2S85yT/fAhcXEVVAzdzsFUl9
7Hwk9NGKM54o08kouuVrGnVXZ15dfgEYrSMhCEUAHQSyzfPJBzZKtlQrf++rb7S6nDv1mo9RTZnw
tvxIFxh/ud1nsFnTk4b96t/1DvV/Y4a7I6YNzype43Ah3bVyxpjefVMIye6Q/5alJS4+uweg6S31
ENsC2HF68dXzCnCx0bFGg6TaOq9+WX69qBMIXVTPsEscSe/JHfxNgbn9Ai6ihKY86H9If4S54VED
DLYnYZY0x313oSdz4AyD0BvedVxxMF0oczixWK/o62L0GDcL7USDDmRjmDusnh8MEJh1DOt9g8BE
4KDYCXH/V7QNHIWcgxnC25xiqRnYIVsvNUhsJXy48uudWACL4yj3D4B9Eio9Dehsasnuu4r4u9EU
t2MvFV8lPdogusiHv6SJE31lIK0IicdPyeHLPlSM/472htRJ/leVJQ0uX/W4J5LStWfnymEuYAEn
NhAnBVG8mBRkKSzi2CemFnruz66BO5XHZr4rjOMF8pyXD/H3xIGWZS9CT515zYqBl5WYl4BtCQS2
2o0gJ5Zt1u7aerKho5CrVug0ILoprWRLZ7dCwaKdOPvRj3PsY/1Cz5Aj/tCgntGdcBySh8IXQ+oF
uo7d48Ziy+bFWq5SIYQIabC7a5QwIKM+fK24NPAwwDPj8h8CXmc+KB+dJk4Nhd8Goj2/YdznSyX2
0MB+oZq5eK5vssqssK31G5kQGz4rX5Yw59JCDI/1jESFG/av7lq9SSyof3kFjNqrQSqUr5yMsNc6
7AJ28ME1FgQa6BweVuggFbaNH5JHAJkwYmt2KFvhZPeuDnD55Wv9eS/04i+Rsa1rOFVeZMCCBvDQ
P10usfHeqz0D4lPYsyG+xDWtnuQ/xODF9ipmyhvsfrJriNiQljJXmnIQJv/kfBht/YoZB7Intdvg
c0IOxN7WVpbI0sEAXhHNydbDUYCFr/hSyyXyGPWXOnNxibe9w2Ayf1TUPAcECcThpkNWzS2GfOEZ
yCVR0av4Z1q6Nfp7aGFMOi9TX08ZqV6mLPEKR4af7/A5WxzBcPDKiPpRvOB1hKO8g+q1I4zqnwdt
PGf3uXKtJbMQEvuRrsM1orDC52fVgktjNfWTx+Ghekz/8k7dZh/is7v02kIVYuwS3Sfi9HhT2uq8
u7zQnyEj4hIDXXGBftlZelvYyyt63tZT7DTmYy0sMpcuxtXHTk/tolnWHqW/DsM9rknCmsZVizpx
HcOrtht/Xvjp8eEwLyDWzdxhidFxFlRb7jTwC/H785q6PNH69yzxDU43PDmjEz1D4WQd/5V+cUPX
NSxauqXbj+1lCiuF/JDSIH3OvVgZC1n1tU2qYYnmJhb8KbdyHvGlMahXx7G+k3z9PTMOR/PwCkQP
wpzfor0jHod0QAKNTC6eKGJi/E+gYIOK/CfGed1Bw8EkadjrhPf7pD8gnku60QKFmEse9gitRELq
cNrWMIJgeJ8FCprlq/M4ozgb5gVHMsoHTAErVe3ovAeRRXylS340Ob2SvYbENMM8EhKq+7TE0KWj
sWb1lgv0G6ww2lqlUSV1BIUuIIBuGM5T9YcQq38cEboUg5NWq7e4rwF/yAsvF91dhAZWmXFfW7F0
p7B2IrsyHrtW8YSvNGLsR8Ui5UBm8MGntFzm8hbIXmFSVkhksCSEBRP/8wl0Ku7IFPRrCkLoR4ws
cuA7SAzi77BAllt0/qHOHO4Up+E962EnIY3a/Ts228E3nhuogn4LrNAvDaxIPxIdasttNsdqf6SG
61v9GxDuwYu0lmYsNaRby+oTPFRH3SJvCKdmPU4JyK9RQdDvcNABnLqZiliBrLICtnayrCN67ig9
shgkQFklR/EH4XfAFQihQH/Ee/NmrSzokp7LTOmaFEjqKsTAwZzRIzxT7gBzJb5k9g2sfPiwuDhm
1V33GZGmX7ALuUNVEDzz6DyCJpEGOz9A+CDPPXOTS5EjHcGcQZG4TzYofttfNIFodtDwiJYEjClO
vzlJ1e4u+AP4Re5PvjPifUgls57I477iYxuk7Bz1rIG+9IuA5atli8FrxkBw4O5plhpDGH+dJ2pL
Y9NBJdiSVnp+0HxIuR3g3oKj08D2vmH0sgmxshtbWDISc4JycKLuy4ISuz1fuRxyBPwzCLO56hTg
vnSw3vvnsRFSElzUc8QguU+XtTLK2JGpf62YlAkafDirhWniEuadGK6m6CVaYn/H6F/BYax8BxCv
Ardut+53xR8uGv2i/hW754a6ItPHKmG7O/8BW9JZRFcvC+z18jn9hrFtvrSvRx107NQvcmKVlfHa
K/m1ZZ3TvxQxQJ8ijFe0FbupC/Wjq1b/M8E+JptMZu9iCSc88YapqZzCi+5im57+MR9Fz6X0r02y
IZsyATWbgXPLyBBXIGkTcrKSBaye/EsFXY1rB6E02QgPh4GdFtrlxONKTA4CIDJcIIbN3/YdtGDa
D4PHec38IICw3gbQUzD6h3TulH9L3/D+lViWxkvvaQQYwHhqmlW8E0h+WBTEV4l+GXLb2OCSsj5i
guDRhoIIKWUdUo355OXh+mE4ygW6W1SPjZj19h3QmDRZiZKdrNG12aM+knRvO/PSHfA0Gkgntp/H
4mfYEwFKtd76vRasx5msNye0lYmdujWrwgyJtNmesl/e9TDDC6Sz3GG7x1X7LRGqb/Nz81vS+ojN
EAPkQoOvmmXXmpGlnboSOl2HNAdEIJUL2PkV+Q6oLnHzvjIX/lCqG5feQZUDIlZ5RmL538rvdzJv
w00JYYixfthpNPP41VWaA5glJDGfJtsIH/0oUL+LX9FkoUASHpDmZbOjOHUeZ+CkHIoeI5KnzNs9
KzUS3EA9TLcMEo8A1h+UedVcHiv5TyAENPuhFsssgFUg34ioY0pFurRWdR8ncnNKDqpklRsQ8+lc
dKTY1P7GlkDok8+Sb+Uk/Mopw8UU1s08rgjy0lozf83T5Pb20GZAmbJoRSiskX8Fypd+4OYmZ+Sg
wgUizmJlwYeJku0sgHAY9N2T71nstXuSL3XDhqTqMYOqaOeba3XKruUv0odu1gRvKq4sQFosD+z5
tuggUhvTvpiZTuJFmGcY1F0QOQUDNztsRvbF4H+uDKjlrbuq4bq9wBqXREGg2NBE8oIS4r0WECYV
HvFAiB1pZ1Cqy/qrkK4xov8onA3s6zS57FmvZX+YY6G4AJEzpsCvfGx99EA/iNYdnJjUhU2/eIH2
G+OZNtO/o02xIKOPazxAnFUxeK6pJVgUF76DAw5RS/zKEBawtqB3SPc6I8k2/Un/DAv4CSDjwQNM
RkSczurlVEcRoRI5AmNf8Q+oSLK685edxmU1RKdyYk38Q9BZOuq5PmeSEzmPdbNlzHza+RqTAkMd
qT074kAUkySR27j/M1O5DYRE6xS/RI7pFvK8EuElBluWM+Orw4wR8RfATvzkqHDo2saCb0R9wShC
jTqe86vu8mq/+Ne1LsYNrNvTyfxDqUdzQjH7XCFAOKhrUJMvyDWeTYuXUKYZxUSbmgZPTMk8thyF
Y4YPBXsH8gaBrGlHwV96iwcP/h9cAqwcSDtMgmkY6KU71qNv1A1fW+Tiukn3zRDaUnqYACsDDxAY
0ZnYApAWxyhDws/SIL0tV1ySoke/Yota1BKefsHoSRdfW+w04C84zmEWC18t8IN4iTA69ulqSNiB
2BQK64fwe6tw5Xb0VApPS+YQIfu82xnyqk5cXoHn+RF6ZDXy/XwgYHktq2v23E8+LGFuJO6ZPszX
qt6IlJiJdqIeQb/K/aPd1BMfqVNLfpboERJAFCXUx+MbJ8or9aECkEy8L6N5BrXJ2NEHUwAzghKD
zKrJWhJdjaQVxPy4QDI0ZjZqUgWtOCb5em4wwEUHkKHnH0jQAIji5TykbW0/B18xVozacWgjtBeO
yJJ+WEXLgNdvfIQRGp2w9pLA59Y7hcqqQ7mV5lUguT0xBKvUKd0GQOQYLpWLsi47C3nbI1mQ34JC
krl6m1Fd0buNyJM8y9ZRaz8Tp75PTLTcDBgo4oWdjvQU2k4MPuj1GCq/xY7WqE/hkbltJTtWwiUB
Hz4uCT4VWSSoflIr35b3mEcdrXr/cnB3tBOTTyhCKAhBaSwe24nf/fT3Ar5WQ/BhPuVjiYFElgIV
eL09cC6iao+JZts+H2uOR/VGpSr1cg+r+NbGcqwak+/HK5b9ZsK4DtirL3IU6gjOx/dy0rn6TlJ8
sfqsEsUZBEuDaZjr3FReiITeITkcsAtjIPz4Ot5PVwOCsYZgD8v4zbgv58K2veimsdGnnEP5Mkdn
Akzpfn4SSHFXPD4CY8wCnaGBEP8j6cyaFMWCKPyLiBCQ7VVZFfel1BdDyxIQENnBXz8fPREVM93V
VQiXu2SePOck9GgmcbQY/UHpaWlI7nI1nd2wnTSNLUKFJdgu+N5YN1+lGUATWSv0ntvj501NBRgL
ph0K8V0Dzx4yfAEFgw0DN80QW4hu1tcLJBlh/kPFp2Rt5x6h0hUiG+cv8cBHdAwMubh7BbrplFtp
1/rL0pbhE5YZXXrDBISYchISLCp8QyVbS+Yt2Oiuv4cybTPXySHSbfBA3bD07eevVjzpDs6cpAGi
i6Nyk/MtqIUs24k+j4E2giUBIZFAR4RL7gzTVzaLN26E1zkJOvk1KVC671W0IfCPCKkd9pMR7dLR
iyAwRIEFG1Rco8KvLpRIjGO9x7YRxMltAdGBE9fEyJ9FslDWVLzGptw5yUzbhxDsiLXiNU2/oZmS
WkoWOMHHuW6l++cy+gF6JFPoCZXRGkIKBUYECS/voG7dBegWbwfirLeZYgWJFimyAcLJywicIRtu
mWnwMKhxZzsNZufqJc/70kHCMvQwBv8ANJ83TrRKNu8/cLSMmvjF8JHwDwYzml/hvHHDWGuoahh0
+jUTzSr4lI8l3ct5vAPnhz7+Q+rYrUEwK6d34jsnInUmzLpXLxpFeRxLwgz09MWyhP+ALooYA+sd
dGbYOk2AStWfmNwW+353SE3CxQ6gFTH9q10QY+oQeu+CrQy0KbDQ61aEFu8RFRNqZkP/5wk0QO3L
YCLH5wM6gDs4QBdmyGvWjuiKCnPNIqGIaHw21MmNqcjWj9YBWXyDm8aCYxxaFJOO9WIpB+YA0D5h
ZrY2jtS4GVowtxhJniXHS0DZClN6fTIWprJEU2wHN1hwXc2h7N3vjSfQP1kHga6SOalNTLYB36ed
fdwMAsYU8xfIbyBOWNgB9SkwgSzc8wCQSFdGInJQT0IJgGId66RmsoQKNwBDmP42U5L1kY9xp4Rp
84TQA5ZEs4l3TG9qcOrstdE5xVaI/MNhvEE7excJEszgExOchGM4Vo7VjdO89MHxwPt4G3ACX5d2
RwUcFryJJj/CO8FvN90vrDWEPKKED310FzSnxSqTAqdolzN1c3xxLCy6A7JB5axAJG6I/DeGD45e
D3R2/JW9cj4sUHhGiIQRc+0S7EPN8qisKWAA47BJ/Ih4vrnlLndR0oPsJgfsJGblnVYcwMjOWHFy
ZsYf4LPGqXCIIFRJOP38Vgcmk6mjYIK+S1cNq6Led4hHg5fAOLJhd2Dji+sTOWKxACmNTuqK2gZk
BgcygMZZFvGLAOYqdHhgd1O1x1dH+KcaRS/gJPmWNIZsr7+7QvjAlaigtN3ex3f5jFdJB4tloDzF
2Hvw21c7QM++KXfgz1euCf6MWQRVKQh/8B8cotaE484heV0mYBmBz5js2DWilcaCjleGWVEIJVUo
CnRnjQlnRMSC64NThifEa1JZyJsMaoBIWvVAa1GGJSj7Ad8iCyQNUtH1pM95m/lOPFA3j2wQ/AjH
iMyFdZp8fMbldRH2jbClqAs6o96Ji9QlaymGY/oXgPCQVa+k3AGB55mK1u1/+ty6ioBX9rT62Dnq
yX+htHzQddqiAzW6IOBFu6hxT18iXFqTfC0/rjALF/2d3qn5Kl5xdQJyhDGc3o8wtlg+9a4euzJi
2j+4mNPrwlUq6OLljE5qVrmHlsYq17x8jjaD8A02opdgKjHtFq/LdQ5BaybPdJtKhrrt3dJFMECM
T1p3vdNm50E9gVm5ANp/vKc3LcSKTz7Uc/xNoKvAvpXPsXlTydUolG6TA3P+SHhBw+tJtGbChA6e
hSZT3efwW0GbeguIzYkb/rAl2QNRT4T124Kuib/WaM79MQFsVpZBqS0+gG/iDQkM4aVXh2brhPPx
v37rVUeggTzuokGJkhwZpHgzG+rNR6qEIMCZVzyLLRY7G7x17fgsGrDTuCcmDs0FqvOH9NyWpskd
PzYLPqmMtxdRoyVxWLq6VUSHSjLjY+jV6bzBSlJ2Yu0sfX6k6zwIz+J7O1SMG3LxY301h4oGTWg4
oZJNSKUGPaZDIVmgOsP2h8UA3ljBhC0lHnvBDl+d94xIkTbkjvAI7ryPGZQ/1q8BRrNDBuV+HEh7
bEjR9KkAP2+wuIAtZV3p872AcFEfhDubQ0Y17/fr6sT1qB4UP1squ+c43rOU8cSiUpcuSP+QIbJa
sV7qnUyy6shOozOLALLzlZ7r5U6EyQ79/0/VZp10ytUVdxEh2arhG5oyqsbTC1iHBYINE7bCq+8Z
Uqx6AGK9GauERhSO4WEL9kIKSoHCwakFQvS7xZJRA5TgJSuuAugPvP5LpK049b7ZUF8ehdTG1gDp
g8Qtg6jXbPMrSpGQzXofzj/LfAAtcKM7cP631GrCNeWCtp41iVszzRREONIlW0n3wSuccv1AeKAy
oRse5MA8d8VbJy6+R9B6ONRhOmzVI30GQXvkBquk3TDeHLIUPPL1sOp9Bad9WNVISFxlK2xfnGdY
l3v4G9N+EK+gaFLh+e+3q/eg3hxY0yR/svvG7Me+cu4Sxk0Hpy2bSDkCIc5R3iFhgiy6/MwRsidP
0tL3k83tEDj1X9Av6gUvcQCEaXWK1Rz4OYf+pBmyOQZ7ABiEY9lSL6UBj7z8UMojqwIkQ3PEeY8X
+QGxAfICBB1MAAcy95LTEPgn9sW5ARllxdVmkSP9btOP/YIwMhW33Q/yHEslXGXJrLs9TLNTuVRv
tRP8FatteETqj+0h3uNWDzfx53Viv52Ap62zjTwQezLO9CeGThcDAqPkEEvB3YSbPi8GvSmVCDqW
8Z458m7dbMl6G/s4s0VAOdTPhHWeO9RBx3NSk8EL4kobq4qnDm/yrV4VS7pKn+Gs65CxTEoZjPKw
bRD0ff7KVXHAvvye2p3zxQ2BXsvz+q72eNKyDdVrsfbl4vfDXMC+haZyVDlHyEptCry9+0LLpJ2U
0ozeNCp++UIJBRFQofUbTvMzNaySnj7ljhoqtO7ZddsQrrq1N7IjzaVeL8+AEfR5QQcmQtMfAs/4
h3s7RGazKfetXee4C8jW+IciNeaTM3hlggBPKdjTHZFvTCWzF6b6/Pa64TK9DC3ichjAeE5umzlz
jSQoW5CdyUtS+MWXtnHElHu0hZSfa1v1PjDO7z02kijmVvDDXp8ZefwVgBBeC2wVyt1jtC0hvjDw
yOWVBFilmJrifN03EdtFZnKiTWWedphswkgM8cjICbjxo0AbbzWKmxHGYT4jLGNcHj5D2vLBKiqd
ir8SMR5ZJ2G04mWQQd0egNgfHQyCYienCSFyno81IBEW9mg5YhWNef1GHTsNVyLnGirOiUAu8Dv2
cjj5mmVA7PxIN5FUJouhUNoVnjmcycpKwQAclKh3mOOvx9dju7tiIgaiQ/e+8Xrwy2l2gdWjdo9X
LD4MMD92RtXvEGjTPpv2ilmti13y0CldXOjdzuNx76if4Y9F05wLECtBK/lCncaoAeo07pUQ62ge
MioPd7QgfejFlJ0whWPT2rzJ2KcJeNtvw0c9dEfd1PImwtID9Eva5MvrsfNbRMKxP0ac9CxfXvx8
US601D/KGVZ9foNHElz74BzvZ/hdJMipWkf1xpD9+IFf7VnStSK3v5kVq/5HXo1a8Lkn+Ji2RKIk
wt3ngFEWFNHY7Rur/BxCdSbW9nsubpFqtmh69LMuL69MOjTPL7vycgfhNfWdUFuJMKcrO8KbtDdO
nz06hqSfR4TS+lw/fvbUJsq/fGtkExlcJ5+MvGJeE0y7wHVIUgMKChYSf7K0aFP0fibZySoNni1Z
Oa3mOFEzT4EvsuAfdBz06NNJYtp6IqOLckqh5QAn+nfGx4cj+1V5EdL88ndEfQGfVkqpcFwbB73f
L9LusnNqKholNSUSVOxgwc5xI/17ZW72J9/T3uGNK6LVVahccIbgvMCtY9Pnkwo3DhroEbNCgQMV
xCsx9HHOkI4jKsgo4gB7gEq3TOxi3bDPUwPGKwB6smILMCrP74IbmuLjt2m2xaUGybOCXbziLCtc
Dt8xAR5LcXwQQcYTAL8Fy6mOLWng3jstzI7Irg900C4vyj06lDZMyjDCtWlaS8PYlYtsI1TgMpSO
PmAeyfZruONo0aauHMzbZQIGP8+2ISqtWbWrl0y94qFQ5U5cm2JlsjYk1EgTpIwjSrsQrevA1oCa
eBy6AZG9syODjBP48sqwDjh07HqtV90/zQMcMIjmSmgLy6x3CkJQ3U+TZQX/EK5YQQQJSIhCZxhM
PJxZhhyNsD2pCA0PzQ+NaDygLhvDE2mhCj5mIZOT7XDFjMm3DXqDOT+H3aJ0YBFR6oWI0bqv3whc
mBOcBqcg9BjCGvtRDelogs8BLzuyVIRDKTkVxJTGHqAWtOV0/KQKZr3qZaIu6j+dAJ2NroPdGqqO
AP2H+isNosq5Vq/fO7Ck98oghhy7qu4PW0Y+M35yLkhLIDQslOAhtM2ACut8MANpdjk59Wqw+WVP
hT2a+ym2FblqZlcoDRcBzO82Wuhrrsq/Sl79tjQKJkDLwMUa6LWTIWck+KT/ObbAzy8tGSmkrUV1
m0HBJiO8MF7ZoYVXV85bOmNT2gsnoX7hQE4PzOEZz1JSwwopVgMDQFWcfH9GVPQot9N1tcYq5sxY
AK01H6/C3rRavT5mdReTTQXcSSfQF1qax4vzXXU8PFJ4WjbQN36OY5eQhD4cFHay02vHHpm3HkeD
IEz3QeGz63XsS/paomV6vsaurD3W6Nz3bz9SJ1e64fkqSwBjBOwVzOwQnrp5ergS2eoWh7Qxb2h8
h2k8UTZHtOx/MJgHw2epDDKIKftMgqcA5Drg62H7n4v48FCyMaxyW8B2CWy9w/x2WuAygW0AO1W9
FFmYnBl65tevtT5GPbXiqCADwOUm2fDtKJxx8CC7gBSG6QOVB5vpo+c+byCQVnyQAMV1HRyVjH5o
F6+BJBab8HVEV+FMpbUTZSNvVT0UMAC/x7B7mOkVeEaOmPMO4oUFBJHIKkT6QlfDMb58uduKroo5
LsccBXWLevWivcXl5HVut7RmE9gyt/lS9Iv956z4ypyXTKcTT2N0MaQDfn4YpRXf3tUsFh3avlHT
Rg6Pe2zsCp0t05FGIMpXVkOLlIJyp9Y9yoF9Ow9mqW6J/NrIe9eO1uSTp1rGM60+i5z9oFygpgRg
ImEWtUX8KKSJjLD6KKEogDrxKxFnogik2RhOyQpKlql2qvwX3uqUYiIAlAlWc7zslH9mIIhpkSo0
k/w4pqbEZqKg5uB27i0B11m6FRiAzvvF+KCBxNzaW73kaf1sG+G8DSeGiJMpMB46AKjXn1baN8ZN
AilI4109e2MEqO2yjpwcdhzb83cdGjeRQks/kZFOmqLq0vOwEy7v6CDIWzVb66nTwnZEjTEOFmX0
tutk1t9gTAG4437x2yb24MjOFx84AcB+21fE1IBUuzcs2noVxHO1JddyU2cU/JWHMXG8Yb/epxc7
zob1krJDEC4jeEWj3bn6LUjXkrZ+Qw37zgssZlLmqCndmhAkF4LihkPiFTpRSwo6iynPAnLQmhKt
T4klzKSC+UIhgkiJNYF5Nsxsv8+sZi+mF0Xdjlqe14ngRVezRD4WOBMy+WBI/n5gpG45/Qq/4irK
tp9RzszNHvVPbmvNTss9egtdrWtE8On1iETorB79SCpOGLhkw3l+0wbYzfEuJAMjhvY/vwFyP0BG
BXZWYipXGy5CyNtlRxP8GLnIZyPQ/4HI5B04SmBdmSUdiqD48oWI961x9Vd+NWQo42obSPu37hRX
EC0aVwDUMm8WtANa5idtbFMSojh61CAPPYpVsjIO36d4zPHIoCdf7BpEar0jXGrDycDFEOTSG1Si
DNSzR0hwREgfP79fjM/TM14Rn3qf4mUE6FS7bX9XWqc4vXt73gHQoT5SfUPxc5Sq2s6AE0L4VW3r
9hDU24QBLzaF8pCkmYBTxBXpiqkvRoWdibP+66WlT8fLhAefvLQDXPLXdw13I1LsEcqpmA6dtHYG
TIGHlRICCkecbDgcldJhzmP0akYqHEtCDE6Qhb5/HYsLqWhndSJT+pwwKftNRxZKMEIeNoqGVNds
q2MO2P0S12NxAfXoA68C/VUFv9hhbyC6jFNXf5Zofr82mzZ098PVOGWsQ4N6KzV26p8wjgd3VOv9
medsrS+7fp0LBCaT8CmtqiO4UrdAU6v+lh74OxaDHlr3f35ZakiybXOEi2OvjufNyOYAE3nfZDBI
9wOHjC15T1OMTcMhAKu1pTTVZ2yrONaS4Gfzd+Kzl4dQJYbNYCTgDN/j8H98ndgQE3PLGRib+yyg
xeJPAbV6W7ObWPEmpGPcoVAdGb1Fe6j/6I5X6HjIaCQV52aIvIlGkk0wuwIYwlaCdREMGvuMNvEO
gdQLY8zRVmyWFZxOGgjkixhVAexDD+dayQTvshCBtPBQzWhRiYc0WiS484kejTWVP/IxPbMwHk38
yn55dFSyOugusUCUDZxB+DwDvA1TwhBaB+JwZI/gpkN2xPaAQqgAoxCCB4jhRnYVl97Mrr42vlAp
cE/CkI+QzWrBbCntUzeEWv8xqTJixAuc+a/Iypz/DCczYr4JMdf9ihEB7Y4siS6TlS/NxN+czTOh
rU4AVokzlgkDkJYButM+afmJN/bVp3y4HGOHDCRn4xmzx3IL5M+YvZfaLPZEJ6cqT68i4yk/wetO
2syClHZM6MZVmCEvYd/DXshKV+E07OfoPSpKs5ITpLC2nTi1lXARkTuLDhSp8f61ohfE7L2KHX0F
1OLIM1yiuQq0QU7tL0Qaom8fvcgbU4+xPw7m2ucJZx7ZjPx2PrUfjlZ5fPh+1mlyATuhfoPOMRQ9
DbOiaHEN5uV313QmRREZ15kXoR35m7AYS5jQWn1EAr2XMCZaAB0rrcktKtmchlsgfmT/mIchFsNW
jy9YH3gaAfFDauT23kcOg227hz2YDezIL2yM1fiXFk4QQKWJwK4E/PcAQkRpN/pNaSTTnlRaHaBU
3rGPZL5I3Q7MGupEdC4fASwTOJpsUJj4pSblWrAL9GcIBaCd4nTMByU8NPq9bcreT8801GQErmtg
pw9aJANvsYGNyn0aFwoh4xOrF3JwJViYJVLLw91rCm46FBnosYKNy3dQ5wNWUoZAJ2ig14e/MWJi
QtF0KSA3xfFFRZE8FVCdK/ar0U5ffW6AaHwD9Wl300/xWtPM98ijaUlPO8MevAXygvGEoMz2zDOI
dOTBPw5fu68NBFaNXDCV74fUwlboVL3OFto9XTR08LblZ4lUUPYRQUDE/bQHoC6kigGUymaaQyuR
pwEVvHTKhwn4njTDAEAE7W5QJmLyKJqBg3H672fuUQV6RMPomsj3midkFKAzju3v8QO3AgvPaMqB
UIaDm2OST3FQClEP/vSrYJ9sxcV1/j1SSWGzuJFpMQ9wVeteHgJXg349gUM/MvBgbaH6o3V6+GCx
+HM9y7jzjc9s41RsfX1GHlAu020wv3ohR/2dbeS7/RzRImO8BAmvN1nz8ga0fRXvw224ZOrfvoPR
BZxtagHggkDy9DPDVKL2PzNqMntmzpu8nS0CJtGT4eaLx0RRwljhSsng4CqANBLilYisI2ejH7A4
nhL8lD+gJsGl60lvI15JzixgNocmFfwrkKM+hSsBKGsbl5jWulTTnvljIG1Ggz8BA8fd5BhbUuyC
XgrWTtYfmSp1iitAxVS93oxgMbRwop1oYjOSKfV+Rv78uYNESSsEju+VWiGWBCwdPj0o3arWaFT1
dVDtL2EqwKfFTcy+fa1nYM9oFAXRj7hLmL1pYIZFNyYAMB5sZNrO0PJQ8aiIEIWRXP4Ys89NccBi
INKVZkEHuhom6yrcNE6O3JSil1tg1wL5cw5lDGAbVvdrW0CiKGZfVs0TGwbGidZ0U5FDYYHrksta
mOteNcfayYqcwdkDexyndbU13UkpEA4uUYqX3kdz5fi9tf+cQUubZ5+lDjwNa2gb4E+s8/J8O+C4
2+LbG+yKvy/7EDCOMx/d6Qc5G6xEanA04OFyP+I8KX44COoXbmfT0LBTGklRPUE7H7oNLaRyK48t
qvsLOpq4tFNxIkhd6hn9iz8Q04YC0FZe81lrME5qc8g6kgtV1esdkTGrkv3lvVVuOKQsBxt+t51F
22JdIil4qE5N9QMvl+v284H8k68g5F9g3Ak0GR+0wdpRo3+KPJiUMzHGYAL/dgOgkjGdB+iWATr+
tRuq8INifahtYi+HsPeKsNfuEgooEw6BETrQgSAuksjCdupMbOVAuunTksLvYrOTnC7YaPFP2ziS
4oKbd3S5kyZMNclHAYDc4IsvMXIGjWKZh3zQwGZCs0dE0MvyAYffwAW58sfaXZ5R94XQjnxBYovg
Ixr6Qjgh7uKQOADyoajQ4v27AkhJbTiZ1CKhNt5wqURskWzjYMk0727tyNY6F/ubWSvRojAVl2zb
wJLGiR4vXeYQbvX7WrYyWs4SwbO+iDNvs6Em26Cu81iNiKXkDe7xH8hf6exLSyXRQ2XxhboDR1lM
nKrxM3HJCYX4CTCHarXarblxHrchnq/s4OrBkITMrz2X/WiZAI4lwMJd4srZk+p0HmLgsUnCRRW7
AAqvFPrOILjnTMSF8optTjqtcFEhnaQj3VLAPFAfVBvoBT6Q9lOT0+sKJfYXjQbbjgKWAORaKHvK
4ArWwMU0iCjeHrRjNXhlQOxwl4RQvHpED3Jzb25lZEH/NzqP770ALqpFG4AaQQWHd5TSxwCxAb3n
BCfSKJ9aMtpVqpdEFNS4/rHIDTrI0AmswNF91hMTGsj57AQZILIidapicUPUA2wLhlxCnt0kyZK/
wgLBpQ8+oAzJ4VCUhw9kLHoSxkhYxK0hHJv33QCTXaiofPWhIA5BS8H59TDEzjLSgHpeRW4LMqhQ
O6uSZDoNI9fAhZbEvFKHOueXBjhomb7ET03s1Ln1ufTC+0RZyRC9PNan18nO0YPUFQy/6c/XwBc1
nn3EnolsodUXX5JamYKvlvvfkKYhfzLdoUf6Ja+mXeSOq32Fx4fKEu9tAWEGzSWF8/VeKl7YuRlD
0dJOdybQwFv76dRlQGEo6Vwe+01d5AVA3KJeSNZF/HjRHeHrILMyyAur7N5iRAZ9gi+tNmOElQnU
+PJLROrqP++hcB5jptpaMZek8ySVJVwF0Tj2CwM/jwY6XdTZOYmnKi5VwczAmrp8XqTrOhdJ7cpZ
JGxyfldjuL8aZbyEdi1mVP+wduEEF4uwXQlMCRSlQDWK/GHGznPl0MPWp/9UOCzKea7ehGTJz6TF
TMUyOO0R4hAyQ69KVVPBgJH3EXi89VEfTqKPm6krOJ4D0yFZK/QNh7Iydtt0UyUYYluQlIXAo/aC
bk4AG4WYwgPuxs2yuPBzjELV6xyc/2w3cYd4QXFAM9UtEKsxeWL6spPEM5KGeNJaq2tQfougjxRH
JWqSPyFFLo02IWyvIBizD915Ic5xuMWwlel6SSLSrhE+6oWDbhMlncG0WUbvRRg9YxgaPTE0HAE5
oH5ckDqjGmTryk49tqmyXeazfGTCeon0xYdeiz9Bt+7747u+RH07RXYnxo9Rs4xLpwPj0wFexnyO
Sqb8sVNx+1F3ser17VpiBHOQLR4q5qUr4JwCQAMII57RADrSWZK22ZvQv3cZiz64ILvSeDSID6P4
LNGniGP+VxiJM62DhYjNrlfIdgW5RCI7+1LHAMP5nl+aze5Sf4+4VA8aOa6lKy47yxdgX9IxzXqh
5QoaqFyH+DWaFRApvpm+7pHAidKJ5xiBTQWIyt6Gn0inZFaLWwlPiiHiQrXXUilXdWiDwcsc5IMZ
Qw1tS3GLOrZHwjQjECBQkz9bISJ0RgeTrN/NKkZ4ldIy1zHa7iiMKAmUhVt3gp1/jwhJki89a1WQ
kIET1qVLKGLUZ9knYFcmoxn3hskr+kdUi1+n3XHg8VzfP95V9Bv/knv3lPZwaVZ3LGGemp/Cb+ZD
gEDM9DGlkTkU3xUoEmTmwIC5C6Wk2kCeQb/SyDZkRbFDsb7OS1AkoEYL5lCgORkdYVVTlG3sdgzW
k/4xlQ7SO0AXlBBkfBYMFAkuBKwo4KXWFtRlueKHW4H9ZKAfDbdI7z7+DPSfrFiHQ/OVYafhoyBP
IZqGNsVZh9sPEhjqCzynoNAQ6afHAoit9N8NRtIWEojU2pFsJbl9/RH/iEq5eDky+UphNive9cdo
LarsMiQweLYsKuhAdLzMXV4rNw1vTafwBXQUIFslegbtYT1PEYDSvwwGQCpb/MqXLRNvIJbU5UuT
6oD60GIY8W74KtIllVE+m3sJKTa3K8aTayBI4LcRYEKX69sl7CwGJBxRYHeqi0HOHZhVgjyarHD+
DrlVnp2/vcHbSPDhiWEg9+8GqtzuLvnqE1O7C30kpPl7j9Efo81QcfultkKTissBXwy+oO64Om+I
h0Ny+qHH/T+5qdwN6tWrutJV/FCGuxKoCuGnWVhs6dEvz1QNMlW0mUwT3k/KthkC+fDyeAn8riHP
mTrDZb8b3i9DwusUk0G5juCVI7O68I/sQRIQ9iamXlTveIPUpmFMdhdGjHkpA+cztvwT1+IE61+2
jmLkj14PF2YWLeVgHHBP/DcrZtDo4lN0InipiJWJRnppCteh3cQnCjPkIQD6XJoQJEReycOju6cg
M7Q7gXBgw2tiQ2ZGcxjI2g+TggnaGRbLhttreUAj+Ine++HYgEJ1hYp5iU98NK5J7Daw/TMIeBDe
+U8FFUhFfXiLT7z1oR/OgckiH7pFP7631VT56/fFduxzHQ1TZCbGYFM9VNm5EiEGQtAeoeYe15sz
yNeDNMogLHpA8ba7RUVlmP3wHJ0wf0Lzqtr1CroVdNGRr6MCIJEaxKrEe+LReLZ7IhVwlROSpHRP
wxsaoBOadiZx5/cC04+bSM8oOEnAgdDJz4Wlps0BhtHngsciqiA2hpoG/P21yOx9PkCADMh5i28T
W+uDdvWhoz3TBxcgyDWOEM1AFR7BL3ZbsGZg2ufrZgtVBRlzMZBHBrEuWOZAwOu9+AwjH23gLD71
++wxDIQ2Da8+ujqEvwUUJoADIq74F5bUpbv0tFt6c3fEZrhTYSVNKWrZbAf5amB3lW38DZEhT3+D
qsgO/cYW2RrtyfrwOZfIwWUTIsv1hH27AtO22LDG+933gj8CntY8ET6Y8blc87Z27QP6Dn8ntCSu
J3coH3Bt/725ci3Cv6z9fI1cpN9lZ8g4JIrYcNG/6RCc2hXvLDoVW14EIzU4P+pm78lYK+dn5Y/j
9E/y03NP7yFWBdPs+jOc47+sZNaJYma7eoX7AyqqOb249GHXZIdgCLFGTH95WoYmf9vVdsRuPNAv
koiw/J9yFjajin8JcmT00b3ZevUu/uVa38hlh+shZky0v+8FORLHIYPL0JAt8Op4tu+lXpUP7OCL
oVXOQOVM1yQs3xtvsVnWgD+/BLHcJAud2d9sdX3GYiNuqYfrkj2sX/N2z6RBxstzsxyYAtBOv5eh
haE2bCXaH9v4BnbvmHh1M2Yj58GuNrss38jPcI6QPzN6xaWY6T/IbKASN6ZKnMVADZtDfg7xf9g1
F871juZHUwVMesnEClgEaGCaJU/HgP8xIAw/vnfNnJMdORay+2rL/baI9q/Dac8746nJlE71A9IM
ESRH+yQ+ET/yAB0GFIf8zDDxOwS9/U77G2TuJ35ztB/th6xjj2/u9jWvtrwQ1rJ8G7qWM9rMVPa3
4cA0mwtUUG5EpfAJHYxUrrYqsFimcTMbYdj2Gl4DuaVyiH65BneAoToTvX4g3jaOWLyxi7CfnJFP
AybCLPBFQjXUouUandloz/XLPa3ton/vHd4YtYZftlPJZ+I1N6bAg4/9J+FvOahuJL9cmW+BisSq
Vcx4uGbLuop+2wfrV6E5IfW+VTEazAf+35Z4phHN3ds9awWweXj5PAfzgtFLfZzkmCykU0jfUCII
T8nO1+2enZZZWmNdAsMOMfxkrDolSpot+nQSeX4lP7N7MTe421K2BucCiqNEBZMEpisiHWg1g92S
x13VD0atqo6MNAM7Kp0r6BnBIFOFFtkXxqXZCnA7sZ+P4UBgQA97zQTp5kF53PoxqOwlzyBoYRvn
6Ahim5OcLZwvPpGXE8oL9ghWPZ4F6PBH0hBEMo240c9rId/YEV5cCKcylgx4At9nnnAfjCizQbux
MuUjrrR4KpipPIj6ephSI5uUuWq3/Jk8Xw2JjrCZsJUbwSkf1uMxRJcd3Wz3bN28Mraa3svW3/fO
qP0hnwXNxaoe6J88PDIFiKXkqrHH11ixhg4M3AdWRNRkUc9jrs10wu+TKrW8qcZ7jFuy1CaNZ9PD
scmgFAEeS70aWRXlNkzir6d3s+Wv/GSyBPuV4W+GFsxsJA/A3tdTdH4vg/OASEhOcQvWAZgALn+T
l36GTKoFpysAe0ifE6SLt++RicqdXBXrq9rcMDgyyAegQ4YSHzZoZQ2NAFoTKRn4cMENc5iQk9Lz
i7TsH6xGxwdfRLrDy88mCPDoCA9+C86X6V6AWwQ1G0xjAA4yXiVFNc1FpAFrEAs/fg0nzTSxQRpf
b9C0xGXfoNMitlAzjnyCiWoD/L1sRu4LsR9QN46p6dBkA2N6PmUgMEIbpJ+NB+NMXSeGPTpVMVvi
eJ1UOKxNK1s9FIIjr5RVdjQMyv9j2u2ArZMkv/F/4sCE8FQRxmsu/6yH0ys+e5vQz1KznF2nECcL
PIJosb2P1/LT+mIcZgLwBuy1TwbjvSSSYdukBGyssSs1IH7/QTsPdkTSuj0u53Jm4wUdjT0Noh8b
BvTyj1li4kd3X/BGPG6fgoJ4j+DIxCIHyLfQpxZgNhRRgNXuyf8pEgQVRNaJtumezVM76Ot8EYFV
MiI0xBn/KvQkbJSbEYHdYnOFy70wUzZQEHNjwHCzwPp+pjmkNFIp6u/4QALO02WdbY8TmPFiQ6WG
/4NOSFn2qi98qTk76vpFr3VK/3+o/zFtoI5rBv+6hsJLQL+xDIEDpYlWgMRn5gdW6tvr335y76H6
AeVg5TaeqazRh0qDCUi31ZrRL6cwXyiy11gDzDI6AEG9SH3YP9SOpsl+sI//eF97RKXYXqy8/V83
8fbe1vG/ExszT/pXi5P7Knbpw+fSNN40ANpNaZpjsI5+z88s6Ys5hbgY9Vh09BDyY4AwzFre751E
wXU0Pi4nyQRL7+/UxrfVQmsArCnSVjtb0KVjumZJaVbDvjpcFuhx+nrIduA2fuDKdm8VnmxD+L81
+FNM0m3np9t0W3iEam7hJevhz70FUUGGbH2qhW4r4SS2xwB//eW3hJW+efNecEChRgAZwOw8tDDm
e97M6A8zFB8TM96G62AO6yHfqsdCtToaeg923thsTtW/dFZ30/qPNiIQd7EJoSH7C42RC4piZDu2
0ZztHqEmYQ759JltqbiB24fLwZXwqa7eT0yLr7kpBRbmSuHtumJdGsop82lkg2hKRtmQwGmDwrhg
3TIdx8bgmoxpU0y5WTRLZipFmdKSn5SpPjz5un9A3LvO6Qc0hiI3r8+xbyygrrfeZ5ZsRj90s0AI
gX9SVnkYp8FNQDTAPkxVHWkXihc2Q7ZHvEyMZ7an/pKAylIT8SmCEa9Sc4A7tFbxWmTjIwAGV6QW
/uSx+HrTXJZ6B9ggQT8FNnpKs0OGDlUDALHytaUiJ2EODRp9JOKBlMt49SkM3l1zA7ENOTSIoUMT
rv73RjkIc3X+SyiJNRpsfrbQ0Q+eqe9i3e9fqIObKV13mmBPlwnaCtBOJ9gTwcqiRxAWmsURWei1
9AoiMaI18Ui9LHpQ/AKyp6YmD+udHRvUms/53tiJ2dxBNjk2+C9bN94tcvlLNTynbkXVlFwgc6iw
CVQh6a3QgH15PA93+z9w3DdOVrkUmioAemSr1BCjwQaAmib7u3h7K3u297I5AR0zyCpdI/2ORl7o
cqnBQzx+U44xQaQZflIOIh2uAvDL8cW1qi2Rc1zzvHa1vOVDZC217QQMOrrisz28s3dgcy5iOAvk
S48hxhiMnk8qRHTM0CFQmlBt5BXjT0a03w1GNCWw+q27kcrws8aR4xoEmNsFyeelUb27Gg5hCvka
H5zzwwD3/9F0V7uNbFkYgJ/IkhluzQxx7Di+sTqOmRmefr6do9G05nQHylW7Niz4YVdWRb5lp6YN
0ZyNKrNDNVRi/l7WKQttcCgdfmMleVFKmLu+Nz2yz42dZukrRi5ATDn3dxxnM8BAjFllTe+vSKKX
Ts3FCEkQAQ0nCp+aCceGcQ7cmGz16NA9zVB7Mqc2kPNFEABJDuC5VktP9OK3UeZSlmttsO2jHf1g
2YXClqbl+sMMjm3r53+JoUN7CRGysRz0xza1nT61kjhnN6MjgEoATJRv55YJ+sqG3CE3p4NffGZH
qUgfMsJtRuEOU6Wd1lkEiH8eogKruaz0dMrVTr+bbfMcRc+kdhoZvAgMfSJUYBCcuE7vVdVXpVii
LvJ7HufRKNxBxyoJfejbzwENaXLuxW4/u0UjmvvJ0H6YtLee+JWPTxVhCDF1dIu4jP9edfpPoTOX
O7OiHT5yP4dkIROtEl1PcPa81rPP/vnaPGzLCablwFocuMQxsaqmV4SVNE5vtLPKBnmjwRsjyVQz
IdLYeuEqh0gneqsDPfjpaKqUO7YXp+/JpXoCI30OAqn9Qr+3uLtQsCmukcXB9yz51e9uM/Asu+4q
phelP1aMxVqZY5disF6k5uwpzEgI9a2mSY3G6yZbdXHiEJFJCQt7IijSIKkQhF1/UNfHWafvTNhJ
Cv0SZX3o6BpvbzmZCfSQTvIMDzxexnq6469LVXQUmrX3Qa51vf3bYmlhhOVIfZ6Gy+xoBwn9J+NH
GmnxVM4JPfKg9ZpWgFfOn2LiRCNwrY0bVe9sAZ4BTD/+/Arm8ftDg1Qs3744oCG95NupldjZBTfV
63MgSFs+/mlxnxaVqFhqU6OJmz7TUOhccoP1nt+laS0OjaKqNHdd6kngCciA74//2ICWeLTEUXVJ
W6asIzmUaFrOAi3if2bvzvuzRWiVFlPzaAQbBFPDtNDRFx2KF08G0gxaf6CnnS7VXaK5OX6/yZ2Q
3z92X47XbG1zJKjne6EbewxAhAwa9TUOM8ctTNOiGN+V7YjAHM9ozf65oA/t9YLyrGu71Qel6sSi
F381UoLOSP2IVB2DwDiDlYBXOB4yp6FmNKmA26WqRZGdavTptYE0bC6sK/PPx2DZttFzGm/SHsPM
JAkcliHyPv6E9vytTq3zHW3paLmu6FIzP7OphgGMdtuPU+/47/5vpy/soHlWz41smOO77M9RkC9E
423j/DZJcbMiQqNnEcYjB8OS/dldatfI12XT3Ce+SQqnJx3Hzb6tXGTi3MgxGERVvkb83X7ruG2/
Mm9aNwYXrKl0zDQ2m8H29hOjbHKrwH4QpYpFa2sKoTvUV8M7eRMhyb7KnJu0m+bfRxhCqL0/TIfp
7fXt/6X/tFD0xP45VkNX3rmZfZPRL5z/KVr/AU5u2HBFgfZS7G85UuNXL687XTOoLZO+sNufiHFQ
/fYBF+JhgCbnebYPy0p1gjPfp3kBodP2T4+/+bwPQTFCqzpIFkOS+U1S2o/0h96sL2dXH7Qo7S1v
p96ymB6dmsAPCyH3JeAeT5fa41INkDpmdWadEdyQ9lSqCCoXIBhykWwO1qzpJkXjuo+SktihIRzY
fG6Hx+H+XwLJLVoFyABJiY8Wn/vhrpmcxkd2ofhIgG2ACLWsAq5GpL3d1vHhaAnPxTQH0uDZqU9y
ueBVpjC3QP6ow4YcYY7lIuCg/5Yf5xDJbz/uQ7dsFzDAAAoC9rCixNlSjVzFw3pMN2NuC6oe5+LZ
uGZJn0sBPM8yztwxHD734YED6qVqaYUXx3EGSA1nu+0G/YFCIYPBEDE53TCKyVrwxKLn23/uNv5s
mJt6rpJBV785SW/EnVsLwcaLam5BX9j9eejAGz6HbMrXfZY3Z1STo0kHqZdbqlhstIY+wnykvX4r
GGmXh7d4zw2rDQb3g7DW3694Cabwq88Zzks06XR2Eww4qOJfggSJ6xgW09njm2bcSD/w33zJR7+k
a8BCbtTHLz886aRjOBbd9MgbhybyZW/fB3m5btirMEI+xsv7m9X2KI+Y0kFxRzYrI5/4XvzambKj
7Ij0m5GFQBBPggaANDkNr0O/7AmBg6Sxm1TpiQDtpUkr3Sa9nqkP/e/2ljH9sEJ4/y+IM2rbRUMH
9On30iNnQnLkVUMJOVSkoYuuTDw3t6ek5vgt2vWZgEZQmk1Eq74qPTcJYgEOYxEvJSHt7cfl8xwk
A5AvyJVnp57aejj/M2HEe9SDPDfMk8E2sAbQSFh1htRM8FJ8vAd309ZBeAu6hOmGLchLdqyYO978
zkD+scDtbpavIbrP76lyMhNezgq6a2Qkl2KU+XsuuRRubqp+brkv5XqIkLDtQYC9kAv4Ma/Mra+e
jejIj6SnRs+oL7rm2xr061+qZzW5hHtM2de3+c0vmwBTcujMjt4sJvuCYXzHe9np4tcb9Rzbf+H9
pxsH8fc2b3gBpXzm7VWWgtgeJ+cqBB8VN1mKEoMywjpbgHIzF/AoRzLnXG//z4VWv4dnhTL3B8fi
vwzFvCBvRPYb+m+6/ReW7dC4hI0COU/9S4m8dx6mCSZBoCluAKOFykJmUnpMr6bb9BRvXsO7ctvX
YWruhpftPXDFTuk3D67nrq7z83w7zPSynfjITcTmVr2TOB0e1cfsL+UwZeekb/llvvBHh5tDZxKh
/lEJD7TFacmDaO6HhyBjw3PG2tbCd4b58xpFxte5nzDc7m397zl3TTWVbdnYW5O+eBziUk060dGk
79BaxiqZWB3i6TE9G5LCI1OT6vnrg3sxGHJzbVDKyX5kDBoKshV99qMmEmR5piqO8ZXkVGDjPjI9
T3qev4S27SUROFkfDeDloRG/2Ci8BtuY/TCdrag03CWQgRIfzVksheM8Pj0PWe94lverc39oLQgJ
eb919kMJ5BnbL+ImHuxlm/svTI9gb/b+cCoOXYpBKiyTrQNP8Vb5uwsYRIWNSLDPQbKLTqWpYuD4
NNY7WYzXSpBnsxFcmjunC7V3785XWQemNTOGj5Gpku740ZQp9Wgc7cEpGLsCTZkz2oPSVz4b7H3I
9vhr8tbLcgiaaz3B/TS5Aunz+jgzEbzwOvfN5VAR6BxmnVCGGqShi4w3ydIibLgVDrI5znW6p2i+
r0KsciwlXjWktQXXax++Uj+LKH85wEuE+l1dLg6mx3zWPy/TxKrmWpcpc4HSRqA2KR3nMWrLr0Jk
uP3Kn9VIH+hlRUR/xOtXIdrfTgqpsStf08X4L+WhieAKqxYUWU16UXz42S3fRqotkeFpysRaiJMC
MoC2MN5BVy16JV3AuQG8PwAw73NLY1PHc0y0TjlsqvxGoOecGD9fNWWiQw63jphLx7MCGyYqE3Ul
g/DqXAMAEm/BDFnE6Yy2My98xALJ6ExIBlI9RkuKUMw4PSvFIYjI7b/ww+cgkrUU9D/LejggfLlx
+lw9nZUUUYIqT17bj6JBy4xT66pJPTnV0s9ysFnyB1JSRbIX+bcyLR6g11h9yb6X+UiWzDhPaXK4
4ztpAvfrF887q3xHo/BgSkF2FakPuepmUt+mRvtJKcClN+UEL49U3vrht/e4EWIt7zK1K5UuKwp9
ygRWdmqepiuwBoxh2M7Li1VF4TSimbY/l/3VpTcXsqyVBD2PV3hCtEjw6WemkNO5bLOVTIHhGSVl
tXPZxWO6/dwN8CP13ag7Wny2sHMpZdGWLOC3ju4N9NNYgDflQ/Uu1aMblm5uIhp3BfMiF68BZh8P
9XtGAM+aV684H/1O/8IXFtLFDUXVakQG9nmYroSuXM1rkfFaWDBI99+9vQph1UPHercc1/YrFClh
pn2V9qS7o+tZyfH1SY6jvxjel29ziyy9SeMByK6RuT1VjUskUc79O5mprK4AiHu5f3vsDeBnE+8F
bFBYDnN8ktQhofvIez3LzAufkq6X+oi2enhqMmW+zh3Lk7uFLMpy/xAjfEMhv/hiPHssHVPcVM32
R3djoirdWHfpKpHNCbB+lzu2TmyuxAFjR3x0VcM2t6IvyVICl6ET/9wRZVSeDLbKRHgKqpa3CInt
YtJeGSuxhDWgCz/TNSjR3x0z0GV3p8hmBmXbFK3e7Wg30cqN4/RHLEDunfu2cpguDI6CSuiynGuo
M/ZQIhetRxAhSv7SpkKfPuYaXOD9SfXc2nsXBGWNBikzCViKGHp+nah54jXg4UH5txLD6ryV3YL/
50q6ooTZeVBVSvfooyvj3kDdCJARZCM4X7B2M/Ry9YAWHy6bg+8teH2KvjdKIweq6wHBbwo/Pzz6
fVd7fMdXjexv8lFPkP3RC8E9YHV8r06OgE9fiKi4AKdBnGY3ThNn9IjyjAAsf8FrUvnvJYsXe8Kk
bCrmtpVd4uOqL4VFS2fuVPRa3lGVmSJJNODcK5zlOTxrIl5zGzs/YyYnK9toPrXqnFAP1GHKbzwz
9hxL44ac8Iyi+XHWLu35c7gE5btcMXJAvi6b0Ft+hr8x8AbHHox/cZFf+d/T3qvX40eXZW/j1RUk
sDS5MT9Jko9vvK7F7C/jE3JZG9xy8MtEzT3kzH855r6WXFf2yRp41vkn8ypG980XBkRMvat04t8M
f5aoEqWS02ZXyiW9KL7aPThJLy8S7s/0quti7EQea95C5Re2A257Ih9lIYxcOyker04DAMFi6uOK
+kutjoE01UwFMmqch6LCehDdI0EVIRtMbJ1DcX6xqKvAAXVb3xfWw0G/wXi8KTEkar6TCTZ2Krb7
Bt5qnhT5jEV1UtqNGKl3TnBxUt2qP2eLXviCO+ri94mIL5n8XmfLtwx0uyArDJffOxzKsUze3QJX
bN8/ycMAuxt103x+mRrWwxqnUQgRGOomi4k5AYv4PkVqmCSHDN+bWVIT4BvXP8lUJtldPetIKoAN
vMyuxei9t4pUt1ccTB9BczJwqXBRzoU7o9k40HY5TrUL14ukizYrsiQKvR48wy2OrbrJJW9nNfNG
PSJ9RGuX1lz8172gJB8cBmvmcwVYeb/o8o9DOZGsxF4fDxYCy/IEV5iOaSp4/q483JcvuxCnHAOR
/N5+PZXeP82+bYPj6b1P38+mh15s22UU/vpbRUTM7mbrR5YLtgfLFfdfaW7xWtSP2pNupIEv7JOV
Bfv49QgV5cvO2eQ0frzN4ok8M3kTaN+naTHIfRhnv7uONFZmyIVIWtHLmXQz7WOscE9U05lSNFlM
eq/+gEJ/Z7teVypVfx3K8Vg5+x2PfFARPN7L/GtoCax00SJ4KB+pU2WJ2MX+JtLIxRBw7vSTHoR9
is8vI3N5tJwSO1YFMxpzKfPh2UxxPDZ43whfWKlLcqUz/GOTCs4DurNXeyT7aKqJQ3V/qCFzZraM
AYvLAK9uXX/eSNWzlJlH05SHcWNJWpTSUwwsq+B7sbATjRer6v0zPnjMqEYSM7xRxxpcZm508aoT
TNwrVee+CZEunxLjwJNaw2ZV0/KU5gR1Pn+LdFPx5mm+keB9xv+hA/ustYanTADOqYS0jrYFxBtU
pCRKgcC5+ZgQWyhOXqX1p07NuROdnYjojR+tDanb/LFLIcGwYGHDgmRKj4H5faWSmPz2+ZkfxH3Q
jOmO2uz3sbtVsx7ELvo4bGoozn+8Ztdq4oPO3YW5czMNGTwpPidBnMIOqkVmOE4UbQDGUE7TkEzV
GHeMf1lmoJqxjXfzWbv3E8fa+PqZgj8mDkg1s28jRBQtvtoo1IcBzb6vR1qiUYh8vYv6SFZz7KBc
U9yFhDBv56nH9bYGyNUR20a6DoJ7KSS79vQU6hehzkSDXgPnHobHLDd+9v1D+zY2GY84lvnXgMJU
7/5jD/SuF7GGczXVNi0tv+T3Olk7HAcXzDYOUTQTF1Ub1OsZ/mkixX40Kn+YAEvrBK+B0X1YVd+c
3+CaG5sBLUubQrq+oaZogRyal2R+B7cHJtq/vdHAS08YOMg2CKSuUy3OYupvayIcv5qa+/fHb6B4
L/LXr2w3yCumCpt4GQ3aO/MY49M4UbxLoz8Zg4VCTGADn9UWZBSr0urjipoIKEdXm2lVILpzBolq
QOeVVDf1RFNlHyLp+9xP17bDW/NWUwOVOjgoY6E81llEqhc6SJPCZhB/9CJJ2ZzfO3Zup0CQdckl
6XvADgD2UvLe0hB7ZJx77UysdK3nxjqm1IKqtponzBTGnhcsXstpvTTjtewnnnz52HGHx/5qfCHS
Ycnsq49nJRw2dkw2WX87gk3Djrh/NumF0hdZ32b7Y4lEhl4rByub+S5WjnBMZvvzrSub2dUs7+OE
BWFxmajSUrQtnq/t7X12e1ZQ/RYzRujmpl3jTmmitaib7A9TgagkWFwQwyxdZkgOAB7/rp/PPymG
2Eb0HURLj8QX2lGIQmDZ/KTCU7T2/H1Usv9G3Jjhv7gl6iZVBMuFa+dskc62/Ts38u+D/uX4MDjQ
cAiKQs4E6EqwF3jugudbYUHEBpFML2nZVw7H8vM3nBFhS+SoUWZBWo6qodeTv8nfXSv2k/p5DV5j
x+JHdLglYbkqLTWUN95se9O2zhbgNP8IpT5/Li2iI4nGYXBUyo1si0qEUswMOXP0jiXVyUNd76cG
FdM2NxBQtdVax87zK1de1S+0y3/o/XdWLd+0NnmKkCPX3/+9PAqJn2v11Y1rBkJEiI9D//0jVY12
LlNoJvOB3WV7M2MEWQEb/4w2EWeWPaYDVbWJ2L0o7l2+Sts5TsUNr6cu69W5X03qciQBeRbi6Pt9
JPa74vmUvxE4zjWSMQnsofj4nqwqETAb1FHHbBoysiTiXUsJSd7Eqw6zY9LrRqKnkRZmE75YbF/d
nyrxrmBkwlD+UE0/qrdB7uvauUHbtJLfvgn8OnCAcBEpJVUuq48ALM3vBOHj4/dV6+vj+hlrppT2
Yq17fxMg1/nX8Fy714gP5D5wjbE/n3lxGRHTbaSw6u1mFE4au0QdwiDFeEg/1Fp850XmX+nhDpCt
wyhv07hqgYRcRU54cHYSi103tj/yKvI2f+WSSO+vsJ+Rd4dYWUtNNP21DFrgqtUlXOAP07T80Hfa
1K8ZIezjmacL6YAxGl+iBzGAoD/KSv1aFAnsBNaQej/vKPh73ua//dlHBytnaT0zeN1bq8H6wruk
nO6+K27oRdquwG97+RNBGoEUL14GqllJKlraz7dCrBcbC9D3DfM5Tk793rrciiGgKT6r6e9M9VAB
oV1ST3ZjWm0RVsGrmb6Dfkji37adqOPuCanktKvXSJjDr+8N7x5WzKpUW5TIvKZXxUlNycr2otRJ
NOfVvhRWdbG5Xv99Hi2mhi/63pfi2/6cbsTaYjuKqrdvYaNITAZbOdXxhuUBjff8G2oIX7h4/kh3
1tP44DY6fL7UEbekwK/tU+Ai4RaTS4sFOxsmHMwf7uWszI7MHYbM81KiulJ8fxNcP0OZQ7ZmervP
+Ei7+PKr0kqf5yfFGT14LIHFlsj+OXbHbAr+XCgW9Uukca5vukms3PG5QogShQ3y7EqzLb/oRL92
3QmlmNrzz/uOuF2kpjMfMKYwQ1nNSJPzX7oa/9IOLiVqETwqygWB6wgYAX24+4bd+xPhjj/Ksdl1
W9EiM4kUOCO9jKKtBKyDIpeB+bJjmv7Z8gLyn2YMvvrUdaCQ/24azPPWnSiOq1XRBim4zzSvqAj5
nVKOBosQiKQjqzMeTc+ACPag4M2rUEBf/E5GnIxmse5+9FBD6WjFt9gJI49TIYDoTCjLhiF5E3YG
LBxEP1Na5o9maoibFBuAqBt+6Nw1PwdK9Nu2uulhlGnJsc9mlZCzmmlFKLW+PrVZb32wCBVLFavj
XPC6qanWrgoRoY1S9XGOlGr1SODZs3RzcD4Kw8ePxL9Dbdsgnx2EcgKVjfUKcEZifj40lFfASD5D
+l7cjWwzLDHVYxViy/dB8ue4Kb+uzVG693oVFgIvzL7GrqOxelboy6oIWRtEuIfXAZPN5mpIf4Ec
Z67GBA51at0j8BpHVcKly3uH3YU9dqzy8L0soTm8kPxQmQpK58bq0H2ZDBCL3ktErDlD9wdN+Nh8
gwEkVRMr+56BjDbOBFciVfZ1WXnEQ7hbQMA5w4POjPR4B8oSa2Ululr7rUxzNaf1x2V1W3qW0uVT
7dG5D2Jd/I+iFVXRByzEUUJfBCTVsUvLxlNCIoYmfo4aOsiBFM/dRm52542x6qSrXKsI8cNVVvqP
Pz3CrxynLfSMBiSgdwhIma2yqfO2YqcA1TWbZT3pwh13DeEIWF8MdYMUaCRunfSPVchgClQOayMg
9cuPxuPrqMswSlY2UTF78EJOXxvw7HbAXrLxbKP68BHBUCJxu/xje8Aac5BCw+jrd4x3/WDjhQmw
JscflHbfs2z53aLZ0ACJWn1PRvCifbTDXVfZCaaXWtmpdOrgfD65SZ0rHJpzL+0LW13wUYQU9UCW
zSFeSJzyixFjIhEBLcYv8dLw8ssD+fR9ioH98qPiBXvqr6hQPX6W423vnuEfGxgtrv4yEOvgsvZK
8RpuJr8SAhWkFMtjFuXZHW+sl7Xdd7aquw60jCNA/jT3vR47XDd9Sre+nmxOSFN62nEwTDiT+OQI
MLt0H8VbM1tO5E3pTra8bDvg6ppHjQwjzvOILlHlXmGlWmEzprME49eLf0WDl2F+PVsVaaa4EkIg
3xrrH5IiuL3RZL2Xr3RET93rv2spVrD6aH/Ury2DGv3iBgTkWSJjNNaJRUPO0fFgX2C+MvxmgUan
4ysXTh/HfGdVVEb5VWXOdthOwBNOQbmZGryChLMpEP/JHMhrwq0+PlcKLTMPu3YH9uLZmb5XZv6m
GXFvJQbrqvFIJ2vFyDe2bCmVbuzby0ayeR6bmXIM+F+iPKNl49qGhkgXtuNTOVuOLpq3wwgJxnxd
NxZTs9yUJPOSDnPg3oqx89G2El99ZrhvBILFwL46WIn0fvaD3BJC/MaZHBJcn7vxyPeXrbnCQ2fi
XA8KynoiX7FVdds7jxdTUPT3ADVqofj3dZ2d+ovA0ID8jYbe/bG363OL/M8r2aef6ymSpOBpQOas
NtUPfnfTSP3SzPUeNsxzOzbX97tdIUgK6alG32R0J9j6KEf755J2rF1QN0fZO/QHKAigcgdwltdl
t3ue2gEKptn0m6nbEO8lZ2NkXd88qot6rB0ZN5/qnqGAKkN6jdIjcqwMZO67OmSBo60X0WXJL8fk
o1CoLzSCQRHHyAn9U+1gehDxL+5+1XkqkaLeRG81jDQiXUUfu/Kk+W4riJaybAFftdhQMyz2L9lY
lsgNNuF9y6cO1zcw/y5Nhi9NyLGkct0hh1+I9IhN7+vR4rqtc4hUIudkOSBs6MW+MM4nXUjl0nao
DYfHkKIQPzArTd7l2CSI8462jTVsxsVVZ9e/UOpR/y88vvjDFHhs4QNsICGWrVf1YLFmzzxD442N
d7/q3j6TzcWj8hza+XhnB5z+43P3C33HaHtubDNzeA1IY0gwBycYk6ab7DW0CVPzRy030ypphhEn
KlPNVtcaSzxwn2+GawVAI7ZmvpnpXUapVrqzqi0+o2UnKda+Lmlv/e+eCehEJFHIYAiEUzM31oe4
F0K30OAvamdGC38C8VrPoA9D5+HqUtUheExaun3RGLpbKFjfX4WV7llTJbGe+FFGyZV0oVtPHZFD
JdGIfV0wXVUKjWaqIDkmPbcoCb6UG7fl09hYV9Zfol6NmaGD2R1/h1paD8OtkP5cCcaePQLLn4qG
nWuJgEUh+UU7p3zR3DvmEwF1kSPdYL6ny6vPWz9SibTQM8scDlhjrLr7f05AnOMi0efKeUr7sgjg
9G9xrXvZXYCKNkU6+44+Ion30fVafvT5Yn1x2apo0UwWRfJsdCsVeSI42vQrcRC0Ki+1eyXdtt1e
K+d2ZNF6tl/NdF/k2QSrw6OoA+sUXz/S2E8g/oBcC0iFzZ9qfQG+qERVZlLECoUP+XU2s+5pHHvJ
sgX3LQKefPrp1DxdXlcpTf0Tm32CARbWbXv53L1yaygsC8tivAZxPtco0Ge8NB9NDfHVZ1Z7aVJV
0861tIHGCu7vDxHPQMdDQXn7tbqXNq1FjyDjQsTCMO5neS9rehWIAyXyduxWRhKqCmDjf3SumYJY
rOI0z0eaqc9sIZ5/FE0Bd+O7lAjOvQtaWCuLzK6CNEaNs+W7djHSdDAUM511czK4Fs+UIia8QM+z
fStXheYqMEOwuAN4/NJ/ts8ff4SzhXBrtA1EuPC46kIA/eePMLwgB+ETkS/s7QAZy3aI02BlYvRz
j3Nkp3h10Vp/idbIl8Rri3j5WCXYUhAKFJZGbtIBuI604P27ufqzkvq3d4aFuarBx7icLc/ql0R9
9VjIdVf2c2vlaSmnA9Mo28bSxedoY86vm+/+xJG2r+OixAm84koWHrVTecvAihJKkWA1rXT5ef3O
XYARci/SoSzggXl3fMp4IFVWn2nrLdLSCSaa08B8AKvo3bKFTfsC5oq7vvwAXciWhTvh9zJdcWA3
UqwzWvHNWy01MMIO0uKtZnLZ73BtPOiuSYyr9eDzd27B9u6PTvg/IwAHEWOLf+QSis/C6zfcMz4V
TmoDSTSl9jTIzJ5t3J0bjRXBHeoDjG1qUd7X8TJfNXO4CRWZGBKkhnRnI1e7+Lws4kdqcOnfuvKF
78fnf6yZR7IAsXrBAAkw5Ge8ck3UY3MuSsVcPTWH6Vz8Ogcvcb4ZdbIj9iLoClCaRxGqrQvd1OW9
67FOce1wRYe0ZnaASksIIFP8Ra9/17zOFSNMRSDCSKphHqSyClbV0yg3uJZS6P1FxnDly3dcP6uk
3KmQMb70br30v2czBplZNn+kkozABak0nGtbFuS3T3FJOzJbkHtUd9lXIzN9ShlzNzEpKE7KHT8k
2qE+nfnAy+6psSluXVoEwbiX2AUXvWX53FBhn5QrX9NQx5L3xjLlZzUUWi50SJadAGdHd2jDQbTW
fA4xeWj2YC/1nhTPQ0HNOkr8iw0v3WxZWF9MdScFvarisyL/7z6tjbAy5EgTx1am7rTIlk8olrvO
4li79EWcx5bQdj0Dps7nUDvAUBdFZqw/pvff+uxkJ4Xtq54+1NhcHMf3GYeHq2nxqEkC/OpKqsXl
vZaoHVvxn/iXOIkFWWvzg9/0aF25tDInAdK0OGj56t7hMi/Fw0X7Z96kITpROMQC+fkgw25tpk5h
bCY8pcfvM1ZFGcKzAgmfKOx2LemIC33lqLJ3trNM1xLE4CouPA4da0V8JnViyeJxlryI0i99/gU1
jKP3EM1RIJ05NNMffmTVuc4c0UEWQBN7QZc0JH96ji08bwqRWf0VcG30KOlLpJltCzQat679F67q
LZdPCI7OrRBNRrqTNjaKoWAxsOUATxZinM66SwT4dK6c/lp1JPLpr+zXJtNa4REyyiNiH57gmb8H
C226UGUW7VIetyhSM1iZZfUQLcYGgUoYPAsdFVABhWPrOFMG2NY3yybO9X7MM95VfCkujKzsJDKU
KFqsuv4Y6/9lJcn8frwSeGt59lQJ4sIeRP0OYF939c0sujnpvKZO9WY6qKnU2Nt5Ssd+fFmJ+6hw
/YIxXuY3nbR88ouAxvuXnsfyXZE1ad2g0LeP7dvny6mZq79sCoHXZZF07PXJH1OCPbPfvx7QwfC1
iqtcGbfH3X2kUoX3d9jo1y0uJibTo0yir7b8AAbbt8NkvfQZkTtVwnvNrzm5hLfreAhce5NechHe
MgK07XRSyFXT7XSbm0Ad6y+8rHTnPs/ZrmOtc+s845O1Hm/K4cQ6lW9NALJc7z2nSYa5YQUemsCB
9ZsVnrk38YsjTicelJbTrZZs7kVuPpLCyqLrN204OEyeOFqDaqPVAmkJdwYw/uuApdtkYz39Pjqp
2eLpOeJg/cayeITcE/z0yK89mpdJUO4gF8Gy0OXDUpTeGSmyHyjtP2vz17NHKJib0MtSshFrxXIl
ixtnAG9uKNUaCv0WUkHmWZuu9Cfsvyo0+yqbMTB/g3JoXOxdpCMsFW9eEPrurz4yHfCrIkO3sbEN
I5fqEsWWo8Ra3Ai6RDeq27H5GW94fCE7LhxjRC9YvNnw4m0E91n0J6Q54+TPWfKNBTp8ti/peqR7
nXmEULCSc7JK9EHxH0v1mJZcBkP3+mSUU0zup+0OjKStfWYI7HxKz3FMIbe4rr6kkXoaQjJxcwcH
9tqiqJypG6DMrbPqL+Seacr+IYm/t9JfRi2a60ljSaVHHrWkYnnqbpJHlkHM5OU+EFrVHadZEzhb
5iOTGMLKq2L98bfjDUIxtihVpMrf0o3/2LnMfZONFmMh3VAjmG3rPCZNw5JaHSjHsfpWpyunHlWT
2a24ByYdt2zIJ0+2gL8CRkjnZfb+n9JCOZQGfKbynaAeK2KlXnopRojsdVE+brDlgutLbV2NWm7M
doSsP8g+ag8N8m7NxW8sKJxxxn1hfC7O9cTAwSyn+HNRY3aCXuc1vUU0TAch83+RJNGZqQxly+Zi
IMof247WxFxUDwsOSAo7m5m/momhlesoJjOmdB60AXeI3ePosn0Npn9hTkycLr37bD/2iPEfo/Ue
SJ6z5dX04ZxQkFRmcxHpSNSmfWHzXDyP3RwllsRAOo60jejMFVApwhSlte8nJpHAq6bF8B6rBipN
PlvS5fFu6p0HwvAIWxbb1V8JFAhTdlNsVKHG7dOnYak4H2JMg5Dyf1/NCHSucmA317uWJtXzEoCO
z1Zx0/U44UiMyl+ENE35KM6DkTp1U/8UTWBmdK2mx4/dr4SVQYgA3QM8PhcqW39EV6h21hDly+/m
W9HQKFolE+fCneqcrk9T8cq3Y62F2a7b37o/S29qVSJWk40z3wl9de+kynTXrUg3RM0O6Sgzcqez
rPs3N0TgJqKQCAQe45MLkXDrVpcjVjejSeNwq+6+n9LonDC+6P8DC1+2QR9NITTIM9iDPZAJlWyi
/dIwKdyb52Iij4PTYcaUbNiNV1O0dO2OLqFySxYZ2SvJlV7BL2H1i2MCw1ZfC3A2o339KBdVf3m2
Q0axaf7FWKKqtSCMM6n4h0Bh1VosYnY3Vh3KJjaSqE/es4QJIRpXmI7QqcVBMvwnnXOuUbwNGnIh
0HatJy5Wz06q1ulfdCez5QNSlUjPYJxo5CsHN2DeHqNcL03oHnBYCmPLFgMCjYJhTq/7wG9bxqqb
rv8+5wHx2lz97gL/Gxiy9Zqu2xszeejFhkgzENeU0dp236aILdkF2uliwVVZSRRCqEoLgDm4Jbdv
haPL61QF6GbbyUTlvC1ACEFQgvWioAmYctXlOCqDg3izfbTjDVVWxe2zuNtxSX1/U3bwC80p7lUn
DRQvnS1AfsZifzjmZYlUo8Rit2niw2L6ZuqeeNW81i/T2xTkkZteX0EEBPIerEQogx0zxdfUXx/T
CuDnpgzPBYwNIzcHdGe7YWq3D7PIupBrR78FoYuWDslmtu6LQUm2soXswSZE2rFYKYle+hv9huxI
fjpyDMIKrqS/agodq7uw0Znx/ZDq5HRm5UXCQyVSYRZ0nIDAg85sbrYokaE4KjETsFBTUVGfbkZm
c5BHUK1qKSOeHmUbot1QAV923bJfHmdH88I1DXPPDkwiNVY4z9I/m47tNXxeMfpz1edsbcdigOSk
eDoWzy1Hod1VvbGFqj7RYPilX2Y5nL53U7x6ei29c09gZ2+62KIfJZ+76myO1mv6oMbo6PAPVRrb
mtqbByALxuIrfND91SM2oyxTUceGLBwHEQSHB8CDVUbWvsqNjREe4CrsXUsRz++o5L0r556o762R
xAenduqrnyV/4j/K7+eWSNAonhDmgkgPcZ9zaxOi7IZK7llqHAaNYB9mPpa/T331V1PV3sSMBEi6
RppFEOR37oPztiJejhLzUplUx5tRZOk/SFeXpdirqe+9/xRcFvxBx4tbQ32hsR0v1uXjmEEa5SxS
al+RlLRb8FoUdu79B8F+xLa6Easp0LfQNkx9Wg79TNd78YXxvn4fU1vKDW0r8Ubcyz712c1/hwwV
O2cy0ngAfKNGHgKe5uXz0l3x45MYVFetkxzpXg97MqaQvS5TT/g10npsHlopLZglocwKhZ4Wxx1G
s0FJMqxCFEWWbbGWLe/YmuyruS7rskkh0lw7xDvI39EfS81U8NdwNr2EIIoMIR14gYL0A99dqhQO
TU4q3+cPEhcedtHRrsDp/FOMWHTi0cKiYyKzhZE6Phv/D+pkVlQR8VfRQ0iYVvWjrq1bZw2Cq76g
9l9+NOnODCI9agXV07cOmR3QfUBeNcy7hROR4keLe7s4fTG9z+QJspemQWmvtejJaYT7T/PVIwNx
rGa3LWvKl2/qPJd4SURFVMe0y0JRFb25dCP7ddFI7GXS7eNYI0AIJqS5D2y8Nqu/Gnb66yKujdTd
slKLADcLw11DX15N+7QC4dzqKqDdBFaT4qBEUD6zrhK3iZiNbJ1HBjun5hXiD7MKcDJmrPb1t4KS
9nVI0HJDh4ZSz1git9GR75A/McTHIG/xbIccP/cnVmfNOKvD/mtIlSq31VPZgVlIfNo8ukzBKtg1
dl0phzOk6x79uMLoWaxB98XohO3y9vv4VL6rP//pLHRM+kMfDLRn3xEL/8hHjz2KgLQP+bB8vaXE
HRI/dgDvsx1oYeGAegW9h0h9130Broyu2/p7zoXMnPt7W/YCJRcSRL3rx7WNjInMhO3j3LGhUu6d
E5jovucYCpFz2R5dRMcebJpnMGbfEnoW7v9j6b6WE2mWIAA/ERF4cwuDEd4IIXFDLBLCe8/Tn6/1
n4iNDe0iYKanTVVmVpY+tPOhI2IMHGie+h5AN6fAWnFjcT5ITiUabyHVKINsIX3Kt1qhoIG8vZW+
j8ixnY7L93lG4aCyKcUnqk0yUlE14sq1lEv82vAJwoFYpyAIz37DVnpYcajg4t/tdzJQcuaYDUd0
4fkWHyTfqSdCczvG3pxCp88vfhiKyAMcoENwzbZuHxA7kFPOjqERpy32MBNlat03e/ZzXec4argR
Ygs8UrCNKAccqtAmitcuOQqZ2dUvnEGeneuvt7X/0IJCbdd8NCe95++1fK1L60JmfHAUBTKktpJ6
XAMyF/7Uv5i8R8lv6FxsrBX8rnbkJCRscZkCh5pPDCTSvXf4nMwWrbQ0vLvtnMZC+AQeCHtGMylW
3XalWclPwtZVSUtH7FOhjgG0HRbq13euDt194wJe1BjnUMoPN/e6c7H5olQcpbj3g2yL59FixmQO
PZ3blfw7don8bRYNAGokPprWkLR1dnVWahqR8f1VJWLd3DsBurOre4EN06llgXbsEk4LlbgzJmbA
CvGV9ZiEi7s0JT5qYpPfj99FztoG6nqtGfbbSXuerh55HNHQ7vzLbjebKy0q5rXrnU2IiNsYHiCN
MDnifCAJ6lyiVfP2tR5loY5gioP86NQ6Huq/h0z7vO4cB4nWtSvYSymYTqiAVNgFp/mYpyApwthg
6XNppachcZomFnXI3zAsKAAG0v8+eLRu48no1HMzN75srbnNZyaiSTdgGfw4BzCb/Cg7dfqdepnh
pb/8uvzjidUWal+bz2YCTqdRDCj4La77XTH5tm2qAr03QQ4RcsN9X/qr4WYWbW1aIJfrQACQnoI0
bNL9q+YgfFDFwfOB1Dic1pKxVrqBYj710P/rz9y/7XdKThbjEPrQUzijKxxlLme/kryVTaNII6Al
ixqsKjllSpsPzyPdXAmrvg/j06KengpDwuYp9KBnykmJistpqphupwsROBewEwjPjTZGopFYADKW
IegR/Jxml8ANZnTKJFjYtXf/LFbVGoq5dH/oAjAClhJAl1gXceUZ0aatwL7CmHixxtWEhtZJvCjf
7hL7bHByTE9xn86mdGPe2TnnsEiHymkmoBQYrQ+11LOanM4DQeSkdnzgK42Z8AZaAP8bIEz3RxXf
4aomo/MgO4XT2CGdiLv6ZLQ1iZnF9WUY18F+IDJSGDG8d3CJHoUm2m4+hURjsobpfx0abHxUactX
Ib48hB/R/ovHbIHtRNNBwGY8ANC3f5saOrNb8CDTtcxscquHqTUOqNOm5+gSyqwnldemDZV6CLno
s7bfkqNwhDruHQEBTocfNraMkIVD7/K9+/tOntgwSUL4tB0486eeZxphdtbdFR07NPoh95BLNcK3
QLwdqLr0vhDyk8ryMzN0fjRDgfLboc+ggRAo39naCUk5xudmgDRA0DofAZ6EOtFSo8MZvH7wbNYL
Ov3xkZp37w65iJTlxTFfXqJSTL2bH+Y/Gkwk7TgahJfvbzC69QDY0jeNdOlc9Vjp5f7dU1Hu4/h1
7exaibdse9KGF8rrUu+FZhJX9IUaMjU93nTDHeK0/870uNHrSetJWMxMVcQoBknNW7p2rJHhNPbQ
woAA7bWx57bxHRvG3zR50aw8kKuxxRtP08nIXFj8oYMB4uSFBrFZEaqVRKlyaUGoJXcbWxLXRIhx
fBIgQA4iGWEq5FBS4I2gPYNKyvwveB27Ry3uLIEkxFcvA0pnN9sXOBjiJgD1HhbxmT/edbCbZbr7
0Xpg1xzogl6JP4unSqq7w4gcWrQiVpGbF/6nVlWrwyrE6Yght8xHE/oOBMEXWVrsg3dy/+C5vj/6
qvwOwaeedfOlzeCCP8WxtPtHrHX9vitL1AHwaTFmP5Pfl49kc9J4jvJk5X1WQs4fMz4VrVJVT/Yp
+5g3XsH9ILhoaBfKJMEOnWVIn9IOMpxQkxGzolXpyXOMkPIV5ZQ0vCJCjrwzdVETuMFz6FvkJUhe
W4NIfwuyNa6n6v4511PijWRkEtM4J0hEkiMtjFFNrNqSlUe+vLLoKUFtJuPc5IPOAzjuz/MQsRCO
37vCKE858U8ha3DR+G9AWlLDMgf4ajY6Ntfvq37ye/OxVGfXWfQFrIVflaLZ79fv5Bty247pl8kx
pdA7fIAea1eZwqmf+/eo0in8hUc84NQNBNpLnEyr0hEIXGnBmyp9WSp8iFNQuhyaNh8CEMOvKBGg
Wi8MgRAlgttWbIbr5GNO9libdMxSlzv5hKBDPFnOJOuB51W4fn2j0dDR4RKK5mO9y+/ze/d7/qZY
5fsfTm1x9fzHKL2hu5yqBFA1iewNMsEWzEfpGCd+RE8sWg7n57E6t+olp12HPSt4tRhNDFn7hcYE
gxZ+oaPQBChsQAvoEkK2kQML1rLTXV0kK4TX2qV/J20Q4ZELQ3XLk+Zi6j5qTGg+lM9maPGwvifQ
tqsPe3kAhB9fkCAUDd8mQi6RYxRrrBUDlVbDQu1eupcvEXqvSY5xrq+nk/6pFaA83a7boEzJVhh+
pCHuvv6saMzCJStVznqA1yyajZ5o1RNvz7uZ3+u7KLYsQZmUFO86KgTO4tZwGYVuYGoqBJQdx9O6
k57mp95lcx8zu26vRyGRfDtm0M/7Rq6TGHhD67GuLvV4U5oqEYnniquhTP4wTIYzcIfEeiAKzOK/
XAJK26KZcog6AMdO19tse6/4nwtmYq3bJZYp3rjBtU7Vy9AioIU5zMBh6ypM93SoPEMX8fTofIg0
Z970/IZjOS4bnk14ViXRv5EdSh5OmyYIdyVsVZxLcWgheVJE9/Xf9uUoZwbtQ+1j0ruE83bo5EpO
SUf0I1537KDXkR7l80vDZ91zdQespQU89b48zODIqPTjpFKu7rMS97cJ0b3mKrNCV8UD3bmevjJD
cRCQVvS2vnf9LC07kJtAf5xYM/ER8svuHJqoS4M1o4HpzKlnGot8Ocu9SwMVtbka6+pb+HdrkpgA
HwOI5aR/WqY/yPQ0XvWAHdOcTliD9cA9Gm+wxm1G8+SCr/qak8L5IVY6ZbgMFDeZcDs+4jQLrPFh
HYXhdmsJCAOUTu7zBzR7c/htY/V3z+7h1lpl26AXAYGtGfFEQKl4FxifLwa6evqYl5hq88je1FcP
3nr2wS+DcBnzJz/HomB8CUck1+QK+JkjEBqfek/emhCIw9ixLCsOPp6XMRQCEDxyBlx6qVl+esYz
SVnZETrPfdU1WzWzqeNOvfwohW0fbHoyy3F+JCBwmN87cJzrO681PXoD5YtHEh3IHkOoiDW3Ub0h
5s9CyuupDI0IAArIrXQvLbphxYWVgSMLDM2rPumIQH23EEnUJ8hIfgd8L9Z/WYv66woK/1QDMMcj
7yNQ3j/BcgctIQ5b1cV3f1T6qnt7X6Cn7uVte98udF7f2da5vs8UL1eIUC3fWz0a+d5f5zR0fK4T
60xaK8y9YMUpeZzSNsBV7j1r9YRfRfe/XG55Vc+Okk1C/uF1kPt3mgfKawDwctzslRDda5Nl5SI2
W1WAh8LW/DQBE7MULR/d12chDi1rE3GobHpZJD2sWdxj9NeOffrFo76Cj3Dme0JQVA9VQTnbpzcD
LctmvuvlQN31UGsiTYdjejqPReImy18OUA8xv3lkU/Fr6elj6D+wKGyv/b0JARboLEBhYdTzI1CU
qGJPAzYMMCdJXap8YMztW3i/Bro5CZ1ZdyBN0akuBnHWXx5l0BoCYbALKcZdxda1ESbE8tpY9LYd
M+g6b15mvgiIYgEsnu/AOjvAtuM4fWQwSgZp98CbB0J1f6/MOUOT0VhL0JGZ3Q5P1TJs3nMYP2ZG
w8uTZFm6Dysws43KgR4R5Wrixu9SuFwSVCbHzMy4SkPQVJF2nBZcuQPWMs5PA4xGiSfWMUQhqJAu
LT+FUuJoCZLg8dZPDPlCUwrOsrStILrXmC8s/awiYfLaRxshffwhAUWwxtOlg37ri6oETeiBy2Aq
SbD8Jea+Ed2ZmhqUvIvKOXBlgwkZ0yreSY7S/Q+KJ8Xa7ByInthvgJaDGVuQ2HGAeS7/hXDV1Lae
XsEeS7z67ySeAF1r5BncUCANdMZ+Jpegq1jAKPJETnV2SAV8Br+NZ/lwgqmqQG3mF/2XRbCtrnkm
kWhgZcQAzfRnElyXLjfTqybjRbxAXuI7pgYMyigxHU+eQhFIAWI7DGPv99GzEaNiZwh3DpEvaV2N
W04/TlMynZ8ba+JUJaC0EET18OL+4zCUhoUTVEgujBQzBtbdrilaEYY5GZaVfed+UJFRmn8z2P7v
4ZqptsbLf6naTcutQplcu/W6tSDA4HhrKlYSEcWDnfUa/T4UOwq5QoORdVDNLX9gAdG5fAlLl6WW
CyD/Pc2SqEVvB9NG5yZmqZ3/XJFVvwZ5B3M44dnEfhGfd86DW2/dfU5ayJnQGAKz4eBXeQ/v4Zol
rCP4rO9qj549byHVmXMRw6YiT1tZoNipH4ioz0IuWv4wPwlNWMi2GEssmweWneP9p5ruFxNSuiLq
TKD3qpcdhfAAilandT605pV4YzfMdY26ozcA3JL3Ct4JdCF8HdnY/041wRAAzzzMg+Zx31+khFh8
0y/24mhaZDencxafz/Vb4deFfJ2etdiHGnkNpi+hxOOuBEdBRqz6gO7CrmItPEwgbtTDrykMgrIg
FQoJpDoLR27xOboHKjUp+cMWPWRGf+z9OD8EES5oe4UlBP5X5DucCmTwjGQXAqBcN93Ot39/Ayyp
SLUmd4QAhNDrNcjQwGhj+ycqW7x7ss0l5WUnXpU0kSBvA2LF5aIvpN9mxrTrSyc+0lHegUlX++nP
Twb4myqeHS4FnUqLGUW+z4iKk5QYSlbfjbW7a4WZG0BHibbtBNUj4Aj06zkH2ueW2tLNwEEblDr5
ior6EYx+BfKvmTerxgTLvKRgkj63qS5CvX8ROJjUCz0YxziWhMGlRPNZ3tbYDAmKiXdsCzYOYtFU
t0A0N3efOqZ1OLx50GHG3Hr6iiELA9uR2tTSBt3WKN9kV/a26s85dkNaWwF/ObRf//hCNxkHSl5B
YjUelGZpoa4QgJhs42QtdFR5cQ/4YbEJ4pPcEoM2Mp07sRv2CX5zakEfll+xKLWpnMukZ7jPW7Ug
1sJQNGiAO/EPxRu1IBCaJKqKa1rZXqpz41Mw1NUztcJRPiJVWmVwXUAdFbloKfsMFRxbpQi/RxYr
9TwKa3Q/lY7IOsX513JOlMEuD5LT349ijbM8tMBQqHTHxKq+m0RamCjg8yvmV+ot9yWufN3KP8oI
A/p/u5U3w5Sq9Xntsao+R/Tha4qRoZcKX7kvldakFngpTUG0jsY1nTWi1JyxCJFZKD1VlmtY10F7
sOiFpSXwi60a4MJkeWH6GxLHA8xZihzvX9TZPgKR1WAGpHHvX0jtneLCI/GaQvY3x3r6FYk2fceV
ja5YVlwcc21eJv+4l2L7SpjYfjEu6XDuO4UhPvane2mi0iRfXg4WCFIgEFFHN883o/wf6krzTZTg
wsYuerNuxG+6eZd3ScKQhQhs1doHPB7vsBoehjbZzqL1sJtR2wgyekldqJFlAtiO7KarsQ3B/IAi
bJimzo0VN0PbirsNGpN8O5BH60tj0vaiwJz2pxEKA/aYkFtVvFLKBVr7BNhcdgw6viOXptbxoCbp
6jkUJUThW8ublsh60Qq4ptQdSHuhbx9ADC4zaE/HkBQiLZMm5lW+fbabKiJflxZjIN6GL3rTU83c
S7/36UGJWUX8vpawjGS3s11vPvD4586OltFSyTL2RHyyXGUzMwGwm7jHRnyKUeukt5+rVqG7ITpC
zXRgskSi3m04FmH84UXhQTBxCJ9IW1SINsP7uZRfv8uygnLMjO4Rpxlq5xBY966zRCAwa9CewaQd
lK7nSyOrTHAiAZAuOMwCjJacSm7F2FIP0f7oDxT1j/9uxd+EXqPdODmStcE70UUHqd0APhGejwhp
EYilfWUvNvGI1V5gXARCMgQZ0GOGYWnasJbRuaMDAB7Ey0nux3qBjp8Btgh1Yp6sSepGTEx/m83m
wWVoF5RiBPxzqJhKkjWhUJ4GFsb2F8jOQpel6RSAug2Lj8i9qvbiKbBWTGdFHELkqnjrD0KCIi1m
ttY0cwzd+BKV67G6Ge5d+yWEAEejASdFpaxKLzMDiirbzpRkiNLHp+oq6esq/P4rVpu7Dd41g8Us
qTGU68oJGevySioznPulbSOPcWOQ/P69Pd+2PZh7gpFY1++7PiGHAYS6xxPl3RBNd93opSS2rWjN
ZraqQlLDv+LMG+Rsee6oPDLUtqlhnteS54bvSe4jtyu6Cb+vNlTjSPdGC9RGYZgKhIamJL0OJZoV
TFo1iVL7Zn73ZvZ6gMtBzSLpejk3r4W1Jx89RN4WynW8HD6B7uk+td2EuepdtpqwY/w9scO99pey
2zx29xrxhjNfZrHLMNcvHp5wFTDPgIfwJVmxLXmismezU+TPxvkayQK22541sRvr3OX4+I/RWg8M
w0pUrkbmACkgyv6DpL3DFZW2A32bDrPHoenTbjNBdGFRgxWYY9mp9IF9f2iLJeu7GzZS2pAVoHpu
pXxHyU4lNUc4XqNJjQIBvUO+tZNRqkraq/RKY3Ru/2I9hj+Qp/GjlKafV9xA7CBxjXVxBE73tpgY
HzLp6aUdzfv6iziJBAjLyqq1olWNNtGlm+9ley+W07fus3wvZzq3c1nelu0VamzXWqbX8mV1ShEH
RE6h6atcRmoZaPE78btKkVznTMVdPgXwKSS8xE1n9AOhwAx8ssxWEdKydvl5D5JHXF3Jy08Vs29+
toBLipxFs9BlDUDhQloYNmvLOfYj3igvutpktk8Q4ius8C+IKyWh9YW6oOxRhUluB3Gxp/IsDScW
qps+/v5XEjc9UZi1c1FQkS+65zLSxNrI1i/d1a6y2CvZ1ky1UqgVHEM7KkQ9CYui5UtoSiP+I2iQ
MqWn9Ff6cdAH8kjqrZqIawRtILjlLWotBkvnderz5MPVV7XnDf5ILTtAiESwGEFDvtJot1BLdNSw
9k5KUrDldNmx0P0vX9JLrYOOworaGNMNX2zbkJze+sovgmbrqs7g1fvO0eahHBppRQbrZqa11m+T
B7bMHr9VicXrWwEln14nZZt+LVbPfTyI1DyvbWdrIx/eqA8GexQtxpOzfaB/w3sJumIthS01acmm
tmpLnIzrpLEqE2ONkROJ1n2gkiH70hdSsEMO1NjWrv1cbcOv/YpGmCi0Ift8MEslQBtopyfO/7re
SkGGzpj3d045QzBXTtKT+h1e4g+q3F19saka77tEdLirpvub6qG1qsaaDq986Vy/lqkGRU+HYb7s
X6Xzx7q/bKDRPgKPqiGozAW3QmeWH8Ubr27e0uqfp/fRvTHpL6ofpyhuZs3PxehZelZzXISgklf/
bTd+C9P2UTl/6FelLWLx2H6W5438b4ZcmI8VjVvr8rPrXAyyU3HwUng35vShY6VCwvaV0Sjl3Jdm
05vv5GxTWVhuvm4TGd4cxGwWoi8fmOG1cS3nh6FgQ9kQ8459O98TPXdynTyrLoQJ4Nful43i4wUr
rGt5Mst19kRqn5fvBBekBVokk4rWUxRcmPwUgWzOyhqHNM+/PryvvqCUCRGEAv8WnmwuYQdJtfRG
jdb95McSgYcbK8UGgkBjdoq2tXN/3n+wjgvMHO60MCh0tAaPsuUCE+AwSDR28ZWujkzKKvNOIHoH
QckBRA2FnmlboDl/LT+YI3l/yo77UJFedDoIuMFUXYWPQQ0LHW7tRSoR/ltlRvdKPul891nWSqGS
n11bQc2ffOMt0E1eKrf39C+wCP5Udk8B3p30l8798NUrO8yzfYnCviN0ER3TVkThYhWRuZyQZVrf
brf9+Np96obZTKMwIhxGwa+l3i9WZ4jde/RqzomDUzhVDLtWAM11BNv0HipCTEaSgOF8VOjYMZyf
oFTh+OkHB11lDPNPC14PYDUL+i/67NAXmwnBvh1nlahu7HvbLmiEwKewQ7muUIPBcX8uyLYbL7rr
Wo41hl6oGmdqucXcIooNJj0+Jubpk0UzimFJYf++fJWfxIfL0ry/bS/eUwrKZDoEQ3r9/m4uHKqC
u78fXtHu3XdkTKWGp3GnNaVKuLzF/12zlRRdoO8nq/059xd30zz764t229LxpZS0bDh2P4Xgs1i8
9pe5yq6b8w558Pe1latpUF4t1BDqmgVcfmJmi87YJLOSYK0PgjFNntOdirZS7PvGKaOR31c5oive
ap9bF5l9/aFVwauS6hzL87Z+7I+mDpi9+FDfu1M1mLD0njp436vrTHHfdhwEyyiOl9FCldADwpjp
JH9jg3TPwqk9Fo1JfdGN5+VP+988sOanoCqsN+kuZ/xN7moW20kkhR4L3Dd0VKxfaUiEJpWsaDS4
Ypxnr2x1M5j3JAuskHad4xjO1ImN0iR6TVNz003xYj1FOydOf9d90Oe8G3V9xolfC1UvrugVPvxX
4lq90HRknED6rZrwvhM6pPOWIJC33bUYm966HC876eGJwigZrb5iSjRZYXePdqUBCxkl0tq+CWEE
W8zPlWyWzu24mrRu+mMVryT/LeRnEbN0Txzg8Sod+9Psx/3fFlBbMvqvCtuZNcW/Bli4wSVv60qY
Eu+LnwO18W/SY3o/dbeKZxCbI4YoUJTOfPboY6K/6XtDN5cuibD27m0YFetKqNTmoytchdkLKXHR
d8raiIfD9ev7/KjwOnW8PL/Pn4n2ppFORVcLSPA4nQ89iuEiWV4NcgLBe+kyWvaezgYabXDg0BXk
/3lc2Y9bd/X9etvW9fmozMuVdf0B5axuKgU1h53tvbYYFJaVu0aamu71dkebhODjfY5PEyh8pW5m
+a17HBcko6vKnZLExytTnl0GOWCoiiBOlfkmX5/GtZWaLqJXbT++j42xWVZ/rquP2tw7RLskG3ub
uivM+GpR2H8/dFxPenbrprf1+L8FjXNcR6zm4Wc/L26+zmH/ME+z2cZKm7No/6LILR/bNtLc976d
ZKfQ3PcTyvXeHSjtTCMxTY1cXg5csTRTfdMmsrmNjz32I+mPa2/P12euzf17EotS3Raa8dlEbjNc
5kqcph6X0n18G2zrC36WPPIh1hJf/Gj1SVlFzMRwh8R+Xd1gi+ZvD0VIExlyaT/chEYqUh5YsiZ2
NIjRYqBIsWsuveePNU6HwanPqSA8+zPta0q1RtluQYXEo54fYFZPDNZ7SrhKOfpCtHy/0Oe3Rsf7
nWtReFHLfcdacjqFrP/WijoUzIEngdK+VlmhAj8XRYhW0+OZzdAx056Xl60na5pT8fjGWLapTbdq
y02JzPnxu7yU4edUYwqH07WUXkPm8hcrGDva6kfv13myOrkzuS/dcZl9/U9rrCBJV1KVTWeph/To
BTQDc45ik8Z8fB1eW3u5y/tj0byP40MWOuYTPh2H3d3ZhmYPyRChLyeKXW31Abhdvj/Qsn9WbPl3
fJXMREYmZe2+p2q3t1tz9Z6tzvthE1+UtMdrJ980Xxnkxudo3uT0WhLIRtf6/ncbt21murmfhAa8
CIBiuhfLUnLVln5sr2As3ZRmADzgHGXZqUrq/UpiLReRT1wT2qqFROgwIwh4juRzp/mbHDVAJpIK
6lSAy6Iu+d4MC5FEC7oDJiYxl7YtYYKjuQxASphDruZT1Y2HpvmFAJPeQvoZIiwW5N+TViZdXvME
5978kUhENyy2N+z/5EUh/vZtf3L7Pgpx85kfXgrFZy/bmv97OM7n2+LpJ/1xehM6MOVgGk1Kafuw
w0W372cv2bsg298fTA8KzcUQotGa921J549Vd9++dJPD3P4t/eDGVVxxSkgUs7PC6JEv3mfPoX3x
1LmAEgeKzWWOam9Hr5GDs/B2+EoOM6FWmvfankGTbuCOEemXKC28K69WucvEqD5vOIT6tuw7b+ia
cyrJxzmc6BWuOGruxtve6hgCanZKl3VrdazmibG6t90bF7zDrWK5CJFq+30payhuIh72t2LDkq6z
vtIVbBAew3vr1p1oL9F9ROmPe//6cAOpQ1QYbXuqrOsTWDwdNVB8uChta7tF1Tl9e3fInt7XS5/1
NuEPsCjtEBLncvxZzhS4x2qVEq1B4pnK6v3zwcE2z9Q38pJf2+IkLQGW3GQnTPAv1dxVQtFZfuQ6
J/X7WjUV77/XZzEn3luJB07F1SJKLkoF4KXeTz5tEfm0i/BPeqehxCI6szHOFBf6aW2jy7WUZNe2
ap7nrf9SlbXATUZ4G8b9zqZC5L+5ltLP0v43vRwlOulN1QzfKmrWkPA33ZvzZ1FftCyLZUXB8UBh
mJgLHFh+qpjfOhxMGor2Mx9atr8q6vKVIOR+9z8prYgi0vHn26k/X5ZzKTbNfwoy2P66yXtp01AI
4n40iPk8lZPvD/Kr3Hvq0n0mGlnVnKpl30UtUR4xMuSYyIvoTsVf3BMF3NXtblX0p2MV9a7nZuil
HNKcUO6HPqJfXP3uZNvb90WfCQB90aa/fLc5MZ1eq9/dVAIb0Vbkn+2cPsimtj9HGjBFEst3JtuE
QbsP0hPB73/0CvTPUqOfcw1TsMBpGAPfTfr0aL4ambGkJN8MYQG7MU5Cm+TnjidQKC8JdRGY+D+n
o8NYWA0voCrpgB9TXyJTI5gPfM9muIT0KHP7d/hMtlgVbqX7h0RXEHD8mGhtOhA+XpiAaCdUnSfr
6w9N+IpjmuJmplB9vNkE22dLMf2R/jf5ONYNXKx4h6/MVNGH4giuGbNVZ1FizFDONefTDfymePsq
NBOsBOY4gRsny/ZiCG3xWJONW+/ZnMfbhfqqrIyzxgmkvVQuvqkpgsKv9U/onNAjY919/Qt+TDgu
pXZ3fr2EFvX4OHGsbVSRQL2T6opBpaWcbdL01tE6UzqxkTrbZmorzk/fS7vbeJuoXq2Zjnqe94wE
IUO4YJsTCtbSrXgv7X0iynG6lzspKFGkAhcGXwx3k3oj3fP553pIpdx1ed++vS26+wCvX75P3+lx
QfntlTGz3h2lhRLx3s7+OMxKVXJl8LZJ/RNrkJpS8JUsQV80f5YLbGegRN/LUbJdUHcMYKnzh6w+
o3ST8oEUldjgAv3V/Iq3AmHtT+wnCE9yZUg/W1GZ4WpRfpyi1qRnQcXC8VEJnTh+jYnM8i6KznRe
n/nqvJ3sefmCfL/eo/2HfO7l6Py8l0XR9uPsb/73eBZ6MrI8LRct0Fbybf9ZGLNAcKgis5AmcfzT
qr/80QJqrqNdU/+tA+FRusMytrX9vOS8R0OdqNDfNbiCz21TLcHh/cvSC365/VQ/frCFEmjXmIjx
h/Oq8iF+09nB7lf/l15wEVg31+iVhI5KuNPgO7B8pwpNdl69YDXH3/f7P7vr7Dukw7XhZ3f9U78Q
GnSt37WkWPx1HCGS/dgkakRANtPm/ELvxYLKgClX0rBk19h/rrgQhrIqvYR6UARcPKuhtIa5ZLiA
FbJnpMm5AWc/vvDKcp1ALyiynadrsXzz2BG60Cf7O5RhUF/cjQ34h+GLrpKPmvpZJWx3Asol1x3X
qR+YCIjmEIeJL8Yd26FebDV2DSb8+av6o5MVdBT7R6/V4MHBK/eWG25+jU4GW8OCYidHr+4kfvvu
thn4wVctePH3Q82j3othqBSIXdb1FZzpzwU/h262CFVTVnMtBuVckTcar7HvoVFcPwZs69DMO0T0
IiLN/kzCodQ4FrOfp4/Lb6HlCcR6t1+O3x5qRlL380RttJeQ5FVp2To0dOhjx7etJt8ym/K+qfvE
Rd5F3/UK+yFVAJ2aS1HDRpvlQNiV9Yn4U/cmzcFkXV+oc9CYwKLLh7BjqXC+zOCqWJCcFWr3OihT
PZaRDCiDyab1nBIR0s4P7sQfz/ckHae+kVKbdImKXD/qR4u+Qol7UOYW6Bjvzdg2epRPeGb1wwpu
NK+5BeHjmtauUDzeivoxJDWt0JhJ99xQ+P9PgVv/4MKgYyC4FxHBuauypyHsIqBTT/ynyXCZrg+h
ddpjKI8EMlYy9vQ9wbYPeJETt2HaSclhdTrDJ+xK22JWDxCVETJ0fUIjNPVD8ySqEOnxiDTMxq53
9z20YF93BkBmHIntSp4R+Lj1yFGZHSYG11K89+okSNPoaQpK5YePr3vPHmipb3/jJEmWeYck3la4
SDQyy0ayfWBk+UlzehPAMAnjoqLwVogwip2rrysjRkGDBopFZ/9TyDwv30+V26eDA6P4hGao2lPf
eG888a+fcYrdTMWOYvPbHIkDGy+TywZ7b5w5Y0gaJmX2e5OWcOUUdkihhn+HT2CmlPm8Q64KXA6e
bd/4+L7L1rNaBGT0JWYGRiwbLYQjOgDqb0EUQSqVLl9Otfyw0Jn/8zvHna5oSsIqIortYxxPV/aH
74Uwk84AWgqvLpD9lh7EExyuOLOrh82mK5lrseFfIpO7+ZkqnVn6y3FoDbeiEBhsBcqWzkabz/Xv
KyFgKvmz8lF0zNkotXvPcGDgLv+5dEyMnwfwUrLlJIIS+8DjtpwV+V7m5fOEjV/5uuUkFy+Msj1Q
rtB5/nHMfPrK3am2/n2sK8nx2TbHxP+zQA9zjLRMi11Knt7V8nwWj3KN7Vv81Fwkov3yzd8xwds8
Oic7tvicEqIH7+TiTQSyqKR+bipTV6XEDyz0/RCj4CveuIiDR7LtTTpaM6hXdji60s0zty1EDxE3
f1otbr9WfDR2mogUb9+wydRaVj3YAc60WegcJvXM/n3/67LDHU7Kq3R5v6UxLh++J4XyUXnLPHoc
o4S2AGgtjQscx6nyxiU7EDU9EEyU0+PLIyDpicEdI1gobsk2x37xWD58Cj7zw9v38iM9nsTf48/a
7Tu3HOeOkS86fC6F44YkV0olKLDrsWONHUmsYnRM2TWZjDjIVHwWd5fq4VscICDwbHZsCsbWxRqo
+HVJhVAzkYoeX2QmIIJr5fG1HG1ipnrt8XU71rYSJOXFrrzp0taj18CLy9x75ofk4bDtX3bG1VDv
Pt3jPadnaVSIR5cdu3f+usXjqZ8tYDEr4fM6t11l4ku8cq1c46VtTmBZ2qpHBsio3SGRbut5xwVI
9+nxLdWN78tz5EE52U/HhQhvByb/5BrnomcS/t6X6aE9tvlB9zQ/vGXVmTWhl92CWtt5sbFZmWlk
6zRveMTynsQatyDCGeVIy3OV/DJo6F4De8c+Uz8gGJGLsBquQ4eirrTbRQX4unW1DmXV+WP/PZnt
pFvEGy8fI34kyHULJw7H+Gv2y+yfkoxNTfnwUd7gGt3mintp9t0mk+zfvvzjCmbdl/+bX6pz5Ji7
XcnXmHZnygqDkCq6Uu8X0yy4RAEI4BK2TnUJbXPa71GYkIyycwKIZcIFrRn7nA3B/lA2lbPHxt/v
EThM/oXaE2OWu5YTPx4VxYMLTP3strrujP14+bp9Lad20pSsuhYnayXd0TuA2IV/PcD9+uajhZDr
6YaCCr61qLiGZ3zo1pPbt/m+ftEEsOiijpMSEcXl6ydzrye+LLVUygb5jv+P26uNXPk1SI5fA6os
/+fqkq3CMqQ6Hp9vnSQ7iV3FvW8+laU20yKQ6TFdTbbm092FEM3KBeU7TR0pi1aqG2uEG/TWN498
Pz2tqrnm5F/i5+JxXmDlrEOZU3MB0S1Wll9ea0J7beXbk+Tb4m825H4yPz9P+4m7AN1hV8PDF6f7
hCMI9ouUR6nUw5eLkANQU16malEqU1qyKrj7YxnCiBUvlK5TWt1UV0x+wBZMDZlZ7r6MTAzloER2
ROTpdnN6npf9MbTXRcUjD3Ubmx7mMUr3HWTdxIU96/rZd/+GJpbSYFjnAyUVbysG26L5WNFjvvFV
7Wd+HKpWApIkDhAlK2E9V/jBQGO3jTlB0ikd3ZHdwH/yll0t4SDe09LsborEI9lIout6CeRy3fWE
flEtspNNvPW3JbLgp4LhNL8t9qwhw+wp+vdi6KZ9RbhUTv0/xi0Xq4ZZi3IFGLql5MAr4do4Yv/R
4hh4bxLDFES7JFPhK+Jlg3QeST3oMoQSkBmWEAoiEN94odjPfuqrXTMPsFVjkSVRLse+VvU5v45E
N/WzJXiY7uxL+7q5Z7YdvQ67wad79P4kvs7aH7NAJYYNgQZBkKpaUdimlfnaTiJ/tNM2mhTWU9ef
+NkXIosi1NX6mL5TYkkV6smPSLhSFDwetiHkFx6r7RPqlcL4+x8XDOvrrrgyPqtB30evIOo/VvlX
1m9ftgKDUvihY3Dv1C2k1nh+XeuH0lwKhPipoTLEzAqPyWRjPwlkw6ZsyVH0dx66o/7RWN7ejavn
5e3zV5RalVNSCLzbQ17XS2sGI9N0H4bMDtFaDJUgXnRVsPVl6490954LvGmbKPJhrANedpVHg8xI
ANQOqRiD69T8ZTAf+rbTK3R3AIj5gCaI/iBHC5R4e8g5c87S6FxbyxWuleOxektUPKuk/XJed4mH
PdlMJAR0Az5uT8hOU1+Rid+sD8KDV5RBVyAYUgMwnKUE6oD7gdyU6ZkVf3qePOkE+xc7km4LnDNe
0zkJwqNOPMTQ3vNWvLgLn39PlE9MG1dR7ifVDSR5tu0invv66Vb2MlsgKaMPWcwuqcFmGCJnE2QP
8i27JGKuy2lsAEyNXK7pqs3OpN04yLn+uoe/bgrG3UT+/7MoWs2OU8ueeMOVnjeta7aesjzndb8U
PlcxyBxFFOsTc6g2v6za8eS/uTYUVsONkybg+zCfpeYMvSUpnBQOVA7/Y+m+mhNJsigA/yIiMIV7
Fd4KkBBCL0Qjg/dQmF+/XzIbO9vT3SOoqqzMa885d/aWPX4ll+ainF+v6X9xop649vOUPHb/8urN
SZb+rOwFdrWLe4ud0Z3N46xuE7vvdKJ1vtYhKYqz5s1TqWJSVdnnlB6lUXlSV8W4Ey8/JvPxJjNc
Z0f5uLO5qLwTzPxYXXqHUYDLLF5NA93HHdsmOtSSh9om29lqOReq1p792JxaZWUpVNIusxiPUz9R
suLg8Ka3c+fj8XofBHc0ZfbYejRT1noBE1nK9BYFdHsQhZ+FYGLyu/o7NcVsmC7FOlz7D8glPCX/
AWDTXU2Rff370fPdxXdv0N5aTfNtCK56pmdnHnU/iUhuGw8OmPHjbpk5ZVzbOa6kDWx5S7T3KSBN
PcqBpmtIn05plRDh6RPqV/yB84kG21Q18c4yOMF2AjDoQG3GKZSvnA4jp9vvz1HZvnMkXCM/9hcz
eITQ6QmbhD21mX27NQMtEpoPosEyrjCdvvDUSqizhWKz/Q1KyNY5uk6Ne3XfDn2ARpKYIuxpjwtS
448kUQkVJFIEHL1XiW4msdafMMEGvZ35vUUBnOQ7geByAYhkecDP4TddMnn9iQYOooq2X3eHQIPx
UWb14GUaWFq+PMp2LbxQKlG3gx8Rg29sL3OTDWFxM7NspXbelkyNkIXWy9BB9ONFY4RY0lRFqT0f
1CQDKmkC5KGJPfs+fuH04J4Uq4AEKS8+R+ayuKCj5SVUYTb6AS6SbF1S4H/Me6q3mGZ/8j+esjBI
vHsgkzFahWkmcC4QFsuwx2p/uDjwPnLJeZ3glrZ2buAlB/s0DuFJIx943Yl3527bkR1GrQdSb/Ou
3FD7L2LiNrM9HsB7O42saqZ3NeRhmiN3KLoVYU66qbFv8Y5YiCjXBMraB46sOwrQAdxhSglyTuz6
gP7iqAK4OJVv4wOa5NUJSCswHdgThBcsXuQCDQjEWpXByry//sqNUr+szK6GDhn0CYK0TuojQJiJ
f+UkgBqO/5LpMmlc8kGIducBvZqrcnZ52UVLxxqVvCoHydo16QNgnGy2pOj9mG7qK5Ll+5v9wNDR
g4wcG3irJRjDvFdE6i4gQqU6d7yXZT1fFrLzsNU8rGZQypx0lAMBa+n85QXQ/l1JdxOxTnLm9fAH
iNGNOkK/QhV3+VVhLxDf4SOKAUbLLaD7KjrNxqfejW7E8TeuXbVKAmSnIBLhsEGze0GeUoDUlJ7s
nkT+rLsCgw8CYrtDyTQCfeEHCJTW0Lz0gDhQpGoe8JFx011sLHCSySPHXSq5FZxT9hUkA0bkWlv6
ice3CqIUM98odIAHFHDL65YGU4Bwk1qEikCj6Rf8L8Kxi7nd7rItQY06t+8iBIHJLOvepp6tu5iK
qMJkOV+fNNUClz/Qyr0DsMhGC8IjoOEB0zSvFdRKjD1wFnCaW5sZg9NoZF8Bi/trCx6iAegp4Xaq
sWxflUlX9QsQVb/YsDZOaaGTlmYryPfiRqGgJ30aXGswCLm/qFT8XsJ5kcwC3oa0Qb6A18fYBblR
cLhfNbQbVygI+OxxMDbcKNMSLI/2JoF7ffHhZdd0wPwdsOC+k6Rr12YwNdZ6p2b6S2IxGwkaT83F
SMJxG9MwtBeiwQaqPfEequiZnpBlyxgIFLjCTbB8511bY/N9MY1kzy+HqehyA5SdeOfsbmNl7lFe
JTmc9UnlT00o6oqZDlOm2f35GeWfHNUB0MiAkQ01/V358rxhRwcFDf4wwJoJmwQ3wWJvSMg8xSOK
1nTe2d3L6W7mPfwXDiEYZFJUi+msvJc/7lq2NXw+QZ5c5UO6knmHGPMOqSFQqQTJY/SFBtBuoLvY
WPsUiHa+N++jSNGNVE0jXSukbYSdC49ZnXcW6362J4DYtFYjjo9x/s/BnPJ9QWyxnBkHU87fiyqn
OU6G4RbDI70/ypyp2xnyD2w166FuWizDho/C41cYWkIQO+NjmG/ryJXlLlXbRkg4Izqrmp3S/ysM
mKtVtrM0xRn1+AV41RklaSwzFLCJHO4geEB6g3UnFxOJ0IgYyEN0SMYcwe74xlxb1tPIv/fLD3Lf
PbfHgBUCrzwvSmxAHh0CrNSScnmwsz7otphTV4m8CoOxnEh4QB8YS1eGKf51X/EDXqvAYKKPMakk
gpMOzk1EzCcVxrsR2dpntOTXS/QqunL79ijH4W7shyIj0xOyieeYXnGc21fbA6Pf8Kf09s1R9M0z
wIiwfMEQW8gEgM+z/oy7FoI43/ukyecDOlqEqiINrm4AQarlYX1v7zSddwoDt2zpeTvL7iozQ6jI
Higzh+/HTGxOKhfCHVaZT3ODxVR1ORTj9ebXdwfJxy9THoSfz8R1kcN/Gct9dHxKOczeViGvEOxM
yqIFHv8yBfNN8OcBlf3mih4HmNfbDY0tiAvoQvxDWELu5NRyUAUFk3P3PvWzJ91ZK07m1ssQ73tR
YogBlf25CWzdZ8BiD6kRcvd7zZOylxjqraoBIlIiQBDByyB5wjpszCvDyQu70z1oYpftAVWroX9x
/Tpr3sVYeGDVcBNg9zEDpqe7nMsSF3+EYwR0A7w7z5YHKGh6iqLh948lwdmXu+DwVLpsGy5qpbZB
iXNHDAFoBuEVQzbuFBnPR7mfb9gLqZ5T9N/rJS1MuY5JCD43bDDXJl181eio2rYcmn7daWTNNcs6
QnGgYRO/pGephoJBQJhZRjxmkWP+Z17bDnPdovZGKOpx7gtE50R704rHfL1N0ROnh13s8inF9WeT
qX4P/bdMoC3SDvHj0mEIX/CFbkhn1IaX5eXQp7B6lxGGyH+pFU5ESB7U22qg1ggPb1dAEXiVnuwu
kW+HeOG/HLYH9kcSU8Uiu6iF8sg1mFOHRTes2Asv11SiZU3mHiyj9d9ooQu1lKh7sqI+vknPxuxj
WWSDwAzWQKFic9gliu55ZJ3tcN7J/wQhKGuGQpOoX1rh1Qpjt/8uoyUUtrZ7uhIES316eItNKgxZ
YbhDxKVF1cH0U+GqMtJdScQHhV2d/y5/Nb3bytGL7rZRaEbGPw1NmzlUk25Dkl/OlMD/4bqBwAPU
fA++zXpdRRxPOxiEVBZv6OPTzZTFsfkMqpKy/US28IySKbijTJuNt7WICprzkRgnxttfhtjSLwKu
F4YeO4EZe5tL1WozY/oUBhLvAd7IZK8CgnFwDfbZXtIIwasCseuCLWB+uOSxgyc+e7OzTqOQ8eO0
tBmd4ljUxgFZ97cwa+IqAZnLjwJg36u1kpI95hzjpDj2lh7Lj5BWhlsNTgqCdgTd4LNx5SgQiuoA
7iEB3nhtxWVNeuRvU41ooFXhgDMPaKlvvtNiBAnybXDQKivGi3ABfKx/1kwA4/WQrMuq72VJUc82
HYcn7uXHTJOYzW4I9RrjMxDCnNFdNeQKtIlZ1vFy1XLnaihOr8BzHxAv9q4f9eGIFKFQ22+UtUKq
stwNzpOPzbq/LLSZGHF9lKn7FWoVomb1ts9SeDn+WtI0Cm+iZQ3Tj0HYqbquTKs8lwmyjsVZHYcA
dBhYyeEzBQTdIFXN3prBliGwOEm+3PX34Ve2zg/4tHfrdjEWAmXEz0kxJCCckWIRRxLxfMYmqBHA
wwGz/d7sTY7sd4Y+ULbNPJpPIVfgGQa/eNg2lA6coWSm7s5sa8+fYDzJKLgLfskH4JPiOpdtJ1i5
U5bC5mlqidM+owSl4iqtt07dP2MyWTf1h0zwTiywpCh3/TjhAGg8b0Wu1eNcyYIcR/hPkiKP5df/
niGX/VpEDWttSUK9R+THmCtiGE+DZPEo53dVRZVluuqVTv/7sMXhvlWV3IAvFU8NMxKx/MvyXuPY
uM4sBYll7TLaxWZvMhzBlwbeG/e3nubMivJHnPBdycI69gzvfFVxVfFE8CIA/staLq24gndEwFCg
sy9bm/Wvj/ggB8Kh+gsJjddtWWwwxForZfmys3qwE4sfS3DLvFl+7yo1qx8W4R751jxvYtU9Gf/K
H8IeN9fpljPF0fnWwDQxNC9R39a8a3QcL4rzcm07L3n/ziy/TwhllGYoILFxUtW4KpdMiKFGLAlB
9c41PSzYQ+J4N7d8+VnXVAoGxfKpRRnYLcF5AXktCxX+4snx4Ym7rPaKxgKfwqs/OR5eRgIjYT1k
kIQNXgljY4CN34SlC9p7Qa/Qe0rMmjSmSSHkU4FpfL72LZv3VSg+oSoOwporDh/nnK9b85BOzTV+
GmtocYN9LgyMxdkWWGAKD11ddPvHrQf/PbZB/MmiTzJ1b9G1vaf5UKC0/01SAnkDgWFpkKZWl67X
4KndMR/AfTkGIfb7XR9MNAqjrTRg3XNiVl/fm96Dc2d1+Xj6Jn+XUYjJVfYtlD02WqIeDj1JiMHD
q0GyeR6ZEOxQqImDB5bwz68VLwBbaI7j6GMu4QxaJYW5p22zs3YjT6OWhYNr28AgPmNd73AT1d2k
muGMPLnXGs6NwJa1izu2moRk7BPMsDv1xEwJHypUCYb8ybTz5E9JLbn64L9gTiFxEb5BYOG1hRNs
e4x93l0GAt295va44yc3MrxrKPShA06QUdHk/TBVpjlML1PlrSMHZx9ps++Db2c2+SdBR8CnX6IG
ujA2MclsCxHCUPK1b0h51lFB2MVevQrfqbakofI0W8xv2JRXodJ16u52uFhLBLSDjWlUXaFyHWEj
DvNRmYm1szTLw1QyqmJ009Qu7tOieUuhNDx7k3CHQL+SxVfGP0Oek9T3A35JLQjC78bavSSnyuGY
X8hXK8T9lh0VEoNR0F/cDwXNTpaLu0Ghv03uPKn7XAFLX8StHpBQCPadt7n+FQq4Saf8LHZ0COCo
Ei0x8mUU1lkqLzy4vjj5Ijl/I2j2HJbtvwIsu+Pluosnj7TmvYWFFGrPm+SMtlk4g7CNbbHj0G8N
V+J+c80QGzNsuGW8gI3vK6/FMJyOXc/EQZqHz3bPvlV1J7BsUWtFD635++7jUJn8u9HdXQ5uZoAt
++cw0pMWxDvXkCy+27kezP5Ce3WWGCAbA7tRirOrsrRyK3H8fngehuk6FVCDsxNLAW354SyT5lGo
tqHUveNKAkGKrr5s1cy1oe+3AsW4EcI1y/v0rRlmQvwF/zAPse/OgMBcySoFcKqQLBwRO8OJ9RfB
vK0qW9waqygx94+w0yw5R1iPTpiSrvgx7QR36yPAHhRy3L/NbssnfmQiu0I1VCd7OQhTU++m7lye
gS5koa+V5VeAztGEejjwJZ+3x9ksJ99GJoJRmU3G+X3wLuH7lhUUrI4dxmZ5RcFH/r89wqBe5fVO
8ZgbiOYhGDFsaDgZuBvPGwIF9JVVjRKXg2YPkDcfJad4ofw0lO7NFewcI7NDGCB3DDaLp9i1t7O/
lQDGVCfiP8Bz7Jzzr+SFTh5ovmasgSWH0CfxEvZZ6M4LsLUINPUsJYcaxjXYVV7dVVFJlDDl8zyQ
ggETHcp1/EBRcYNn4wFeSWXhtyrurd7nv4HGankLg2WIN8M+kUCJDKXg9EALbd7OztNCU5kW7j4j
Gbs2ZCVPG2jBLYY7SDjwVcRI/9ESO1u23Z39DsTuhnja9xZF/m5tr/rAv+EaYXDymKnK5t7exmPe
05qoLY1cJjiS/n5eh1wWevmTrxNS+MeF2EoHPnifTKBj/mcMAhXYxe3QVPQWduBv2aGa//paJQe7
ZrrVjLBkcutEj/7fKwm1yN5ZbTrn4Q1J6dxa9kkreRhPdZpm820ejAVZBL2HJ8yHQQyL/aWyeQl8
5LDCvjG7H3oKKpEFvS6niTGiDUcCIAgdhSOEYI5zhHmaltcohQlu37ZPVrN4psc9JXp+SnbDGFr6
8PDyIlPYIrkes2oYpWQg/+Ko6ttgJVu6iXbTqnu80mLuS9Z2A6/tOPTIVtr9zw6VsIyaUJBShZe4
UNm9clsORlikX00jS8gN8gn8OfvFTnuIRNxQw5RR4Ia7HRZnFw6Od7DNdtermttkSewYkSIv5oyz
SkIfx9xyLAJJE6ycKddLjl5AtEQwnD4YHXkqp8X2D64dLlrRPwQANOIbfsbypKf7K8q9C87M1FRB
i6bih46lPP86lTZTiKr0JmiL+qTIl4tIBwyYbetZWV+xtBAT7sald3U/7lnVo72us3t4Un7ZMa/8
vzztGjXsx+XqQ0jmUZ3h/46SX/d0kUMLMhQHbB5P67Z3O5LCn/m44bE3r4meB/PfrLQlV8cgnTJ7
cyNhgSVlcNzesykkLiEKwOtj6Mu83yUkzTTM7PBcrimK8TbD86P7PlNaX2FTKbY48A5lGIlE1olv
q0an1lygE5bNQvKSFtKHxXzOgAvSC0+Ta2hIyYQx6i7yR8dCbOxDzr8V87p4SslaCzT4v08dUYOj
MBRw9XqZukkiXuVnBUZWHFQnrEKwXqGyZC7o0+o/Iz0fSpQZUxf2klgpgvhu8z/b6dJgr+qBbnQ9
ZMueR9hasAhHRmr1HqJr1P1ddfV2H/mcO8O0Ns1y6B1ZfBf0WW6D1tRg4skFqs8FZy3DUrJ33rus
bqemKPCxotJ/b0Vf0+LYzpKr0FItr3+5jOwSPzS82d89DaP9UETybK9uhwJrIjGvXoFL7rFFbfbh
+ZfKWL6H9k7erUehwE9HAzFXeMEo3/sVwSwbft65KFw9BrbnMoglBJ8dWpZG1blhMrPbhjyUneBf
QtrvzedDpGvayr7tbAo5A2KQ/u/zoAWq5xOk7dFF3+Pt0A0VeyHlICp3fqoNGBYqkAyMdn/Li/o8
9ZRnaLEdclsqKj1BwpU6A1Qk8rS7cYBnyYEltrYrjXkYRNTbVBjzcX1NMDM4HzhgSsaZ6qU3dzgN
Iri3efw06SlqLMcw6XVWplXw5jj2Z1VlaYSIsKWXaI7h30HsFp9ZMtuLWubUJNGDb7XH12OIj3x1
uLKmlW4CaQVnsxVUJywn9w27gqfIR+OE6oqaUXYbh+I2Yrbe7hdO+IMMcPxLa60wooYhCM3VaeeG
cq3kSjtIJ5FAoTjVbc77Lm2mhzF9QRBjFypfSmKTMDLulNObcX0ezducJtQgGBqujYq5es5kUCgl
p/+JN4TJT5Gypc5W/04yIEWWKu4n93XtnRAd57r8N+oAnaSsXMc5RvP8j28OEv4TBHFmvp6qdx+i
XWMizBB+DkHBYZ8bnHMbJnfKFQsii4vlIA9fdldNaUSbL7jqfQA9NmIyqmCIl3ImpX8wa8wXv7Nt
J3N/Tyyai+9o01kUOsdUg1bUJaCgd99rSM18eZ1uzuLSIaESB6ZQaK2OlXP8KiXM7KvF0xcotwVg
8raJul2klPhIDNQPZnb2Kj++36Y8CQu3hPu0KRkxlpzHDv+cSmk1CDtSAJQqefpgrc/k6xkvzULn
UGnCXMmhgnjzXvfDwf3Y37NGsG3XDle0C6Ob+FmWUMms8F+uqmlfkYOxm9INv3pzPOnTCgQH+uQn
czRPD8mU0iMSmMhjf9kfMePylzdjoR3l7eJ5RkO0Q11DxY9RogtTeDlrGY7ZrDPpMlIOk4Egih53
OEcicVp49RUS8Otk4BTvw7zJ7dcOhN9gEbbsP19nCzmpwdpHdakKi+E8+3X/OxkEnyss8BOd9DQe
3I4voM26EyuSRKb/Xp3i87LF7YXs2w+LuzAXD1XC6GSdzRw7d+SjTxUQ8WaIhpkKdbhuaKFMeJZ1
zbETfUiRxGg7YjPLzmmkganW9qISzcA6fh7QH4Nf8KP9e7FqsY9fZ8N1CxjTLJ6ked5Mzes0BpIe
5Onk5YxsqXfJiDtuweXWJsdaEEykmdPz2tcrJX0ropI49EMmK0mGsMqI8cugt3oLmxZMxGFUbCfe
8z96XGYz8NamERFSZu9Hob+1CcM/7GfGckMKjs5T/VQAwDUWo+o3ySkhFJHKdujO4nQ1WK9J+Zau
GkRqu96CTuXqWqXTLyRUET1ibYhnajGNbeILBcEH+kSTtN3lGp6byEsK8r1iJBkRzribHrlIYRrT
9PQx0n/Hmp4XAbLWukkF4ZVRWIRzTsqXPt3u1YVo8y6ydX+b+TXeakzYvwNdn3ud9W5/tFtREvaa
mK+PJspDKYZwB42f/cT/7o2NOK65GAPiGwVOp/UfvPPH9e1I3oCEdSiHelVWOqqbqlB4SQXpujBE
Nv4yhbHJ1oEA3IjnhzFLhEeBU96Jr2b+jPI2ZvJj1TPRdvGDQ2CPkRaoRK9j3IxiH1IdldzUxuPH
/iPbPzePFVNvn0L1Js6bNFsmUNfNkhBHp/gjLbt497lFe+Ia493nfqZVanRXUIk8w8ef2OTh7fZC
A7qEcKR8qOYppfBynTXislO7w15LmCyPv2PTQaiFlp2GGL0iSKVdVa8D8oiCnXDuPl2UJdem+sxZ
ckc5Gj08Y+El2pdxLJ5CJp51HwSyF8AKP1vCX/0zoxw3DT75uT2IvZSucSlzK69NqelSBJz6Gkmf
Y6OfAJ0HXZUB9dQthulGDkYSZxUNDDsPtmDFX+fv9Ff2WIn6yf4FZJe0huD7IwCcm2kiF2kM/XU5
fausP4kqaNM3U+vBDYshzk3xaBbm5YBeZqVsAGXVRB5/tgrZmOlGpt6YjQAxq1NQUDBB1770ZvHv
Ldk64Goc68tGbl2OHp0i3E9hmuet5rXrzSlHjptXzvv3+Fy7b3vZQmdXORVbpyyZEox/ZepZM7t5
hILPYb5/kYeIfBNx5zhXe8xXkiapk4vT74BASZzQFy7wya8ZR8SfziAW6TePYsT5/TQoKNlHoNKl
ePO6qz+Or5lcZVk4lO7FFiT7NVit09/q1r6CMZVy89c46iWEIqYnVhbJfibXKKTIDxJxKg7WJk6k
0DffbgWdSwh7DwrmCRqbT7Z0y2Fzi3lyYycvZDw5bMr5rUyPo72bTwIG/AKTOdndXpL3cp6kBRmL
vqcvAjisUg7XsbopjkB+7zSg5hAYEr6ok37IBZYpRaPGwRofJ/XHW/7ONnwfCHV20tufQsrBuleX
cyY8X0cGwEW/4fAJJrlkEijJ/t4twmZfM1952uw8M8dXvPUSpABgKPLQ/dftx+5ShRjeLD+jdSW9
Lj8uMNqb+l6dADLan4+vt0nmJX3Iv2Rzw2jZvOLVYPil6O5BHOQDwBYIGj56NuKkB0Dhj0UNHuyk
TucQDdDDt7TtAmoY0GA29UucCvWM7I9XibuRgZ170bZjWK+WQMu5WL7kaX4v8xVDjfFygQtOF7ry
H3b9+Vy29pbS38wkS1qVcAJybhtyteqs47qf0J0BGDoVqqv4w98kz71U/A58NCPfe+7mL/XVpXqM
384wSruKZp3n67qa64DixpLnuP8YwxX2wF0h1TPvbhpr4Ow+BxTC9i+Qb6kflyi2oZLdZKI4yP8U
27q77hwAPbqHe0huXe7lcPnLPvA9flK9y6qTZ0/PV8blHYo5l2nMjf88vCnyiLy3s3oqbqgr6/6q
ygqOQ6cDhlggnaqC621GGoqbc3cO+JcPcMbCYJtqhY6pzDmgdxV0Z2anNfweitpdQnqAOJ7LC8ZT
wU38I5AD9YCcQ/MSHs5Cj0jSPR/qz90FiTD5y9DbgYO8xfXF8l31yd+kcBAe0K+9bAPRRlfqZ5F6
At/k1KMcvf17wG277hVcFCJC8zhTt/Y7GhOzgPNGOLg2UQJAjpxBKHkLi41jD8wVq2VWl3cIFfDv
25iM4zKQM/Z66+mA5pinqkcYz8v/cafW2K7w9jMBdV7Zqebeaq6eyDw5hwFpQenGtKtAHojHAaOe
eUmZQIQA4Fr3so0JUGzITO86f92p6dl9yRIJmfO4eAnf5wq+Hh+8+GNNtePnL8nuZhrNq0CN02yy
6uZXI/9dM6qc+QHtn43iRWsxtXfDMuQDijGZbe72dC+n3Mkgna6fopqtAhCuyfQede8gSn6HB1V3
Oa6jOKlnGsmBpbHPJwORkbd9GfkyyJT/bmc/+9E99Chrdc2B98jp+M6VOrIFAkU8tJL5d//2Rq7z
KsSkr2CDBIG7qdjpuP1nM+Tu5bMdJuEf2MuPhSFnTB1qQy1henBu4AR4UlCKUja+VwqL93XcOEVf
GeYVWG32AMQeKMycbm1XCqeJRBtOjYZSgC1XgEt8LQviOyGD7W2tNpvVRtqNrIv3sYWJUSnFInDq
FAzjunuCPcMlEPJhRjgGuu7vGZr8Ue0RB+jfQ10f8L/spdsegCt+VAtNeVc2aGsCNh7BRrMBPmzX
BXdsCFmmjiHw59E220a4wLJyu9Wuh9EaeeY0heEI5vWaCejmnFqCQ3kK4APlvuT6U8npIXym0MqI
kBrVSDfXGcBWJVZXIRuHpp9/aM9t54q+6H4zQmjwQ/UHoO9BIY2G8urjNvm4iEvzTbGX6NQ/j99I
fZ9msWkvgTRROn+cyiIrwz02Lz/Lyr9kNdtXMHk71raVqHpoLBrZ/sEAlHvLiyoN04hjH6FsETB9
6wbxptIB/wp95fPepPbjb04vt/plSNe3And3qbBbL3SYy/TPa/mXTWXbkPncvpWL/iV92liJWvHl
U1ZaTX7E1X3RR85VCX6FRZmlKlYd+nL9svpgCLBHGMSoxtTetiVMmYUysjrUTkk61DqS6m7/CZD3
Cb92lcC7pg1L+hGWGsWapopohJJTGTetd++DztUWf/PG4h/K3McSiBA6cdfUfCRVcX9ZxSWkMWYB
eFzQuZ43srCSWgKtswGI+ovb8tz2u9d0EAOd5yP9RwEjyrcShx22X5e2wXq/D6+0KEcDr0RMHwT6
UB70p7VIDQS+N5UjJK93Ad7x+xp3C9kGUfV7/Le/1mZ/0vB7e7lvIxPIiXbp+j5uCNgBh4R0+PJt
ZIiPFN4THK5ttRolT+1VqqKDohdxPCHw5duLNPxnGVxqlrQOX3dA6fHmXajYP2SruEpLiIdMI7t5
5WgK2RYx8CtSySVrBF+TGmM2090nfpYx/cf994mYarqbTb1JMTIfu33zwu4KbRXdVO9Ohi/EcSu1
GZx0wWi0G16wq1M/5U0Kt/ZNksMGHGq83H71sTSdo89EJJIBLHEhhED+2rS1GdU3yP5PHiL9qHvN
GZjELRk9JYdtfR9VTpQOE+wa91SRC6IrGEVtCsR+NAuSZkzW8S3zoWyWDWlILSBy7o3z7W1P0UQc
xY+vugUjZ1COTII8VhdFM0RKC0JvTOKfy9JOOhVHVhM/EZHq8hjsF93rY5pObWo5+q4h+lWcvcXl
faD86p5nH7Qy+lBI8aqFT3S5/qzuH6tRuZCCngdi/pxEi1KG+sKBXM/89EXjalF95ObVw90hTE2j
q9rfbno5NwgupzLVxLqGWD1BeTLL8lrTjDiI1osRvqKMi7ay8uV2wIx8+//AgAeeWEjn3rckBdal
ZLpxlA27wd0wnWuanPKgG7Epz1v53u6PBk7y3oBZmQSc1UpmDif8GmU+imRpKqHz90BKqqe+qCVI
yCenX1QUSLHcpnH6uxgyd0dyfTs/qrilwq4MuZzdvb0u7ROhwX6Pf9XjdqfWngPd35vS0kuGAMTi
/UynFc32G6x59fheJ/9u+XYi144eQvUvnI7rPlF1pWRUVwTXR8id/467f4t1h/E8XLo5SiDZdBVF
RZDBeGaiXpqe01XEml9P5ws++faenFcVNPCwhJRM8kMyq2S48COhE9bb7/4VF71oV4FV1RVbhud6
z1waRoare15T/xK5yiH7laXlnJ6bArcNDD+KD0GRvJCW1GmP3A9NE4v2i+YZ3Jy/WxmQUQwKMN7p
QkjSzOT/yZFEiEivsN+6KrlscztjkKuR+TQhis1l6nMA0Wg032mcZsEjN0gBi5pw9BiNUh0F2fu5
lcIHhXBJbNsX2243H6+IiSezHWyy0+17lRluZPRAB+fEunLPcnAJlHSKQ/M0JczJIM52E9A6xrOs
+plrcx+jXfuCTGJuRM8PVkx8e1+77+OtL0ANZWHYoJPZEEkoifJuMl5GGk1hkF7jcnxTTthJp5Tt
D6HZf9XXYeIsUrrY9xMnaU6iGxUsZfNM2+Hczp0qR5ODgV03bSjHb7MaHNPJydCGgOjAm05Ob+dm
9jJGXoalxK1dGoGDyJzqHyk1pKPmXN2gf+IgTM5h479n+258aDBUOiomA2ZmZOBvL4VJ7bRvZDR4
hYtsvmbJD/rwBS5XW0ioVy9OmhPVhhgyJkQDiesb2pIvCrzNLkQ+CmvOHB4S4uSuGYkoWaPEkkyS
FatNUk1s0M3P7dTM5l+vq/qEMOVPRIVwcPzOSb/uBha8OH13Yz4QbWbqk6kzBmo5SRxptGKEUEVk
lM1tXDpJ9bcw3bnagxBbvr59O3RuJJJT1YjelGLz0bu5mtDy6G6P2BiC5x+rM9tWVhSyLA14PRX8
A8374r/MQrWx/Th8FlMBFWGzXqIvZ0qzM/tPyVClnauZfE3+Vs1Im7tySQ6p1Mx/iFwj/5FTg86r
ZD8RxUWUx/bq69jYfm7+Cd2sxuQ3x1JripWu3c2/ycHo3UbqPZP53dRnzhmWQLJU+LoIAMlLipoE
1ZVM10HZfRc5aYgxM5FdDTlNY7Hy2IxPWH9rKgml2JCfbCk3LFw+BOCHVmrM/e3nb+l9nfNLZtoU
LUHgaFHOKvnv01fIJ/6ulBxa11aC9g6woOqHdIepc/NRM/VOcSc9UDa59Why0PjDwMk3rvte4m1f
221KcUcQuTm+3V49Xp8LXYg87yW3ToPl+nI1WLq2LjZU3LcfsgRg6XThHddE0BvPv9M59IK8tn26
K4AkDLxYvsJrR0bAVbNsyz7fJukbUrhVF/LomhmS7PfH1Os23V6nqgFwAae147tb6K95/PtPC6eo
+rCrE/UiAyTOYV/zKAt3knshkc1N2mwdPrOs4aTzfXotRLBV3zxYLO1/0Dw/or4mGtGqX4gt+bae
iTXQt/UZ3Z7Z9XdnL8MUak4JjdKjq+HA11p0buL+6BKp4L7G58riYzc9EKpTUjci9JFVhtSJONQm
Q/Xzu2EIp7oA42yCkzJlm9NMkgANo8SBgtH9s9qN6dBJSswqxUcp3ziL1uIhGaQFz1+6LEeUHd3o
rPIYh67IJDMsPpqGRdzKW0zrqYq2kuj1xzT0bEVH4AuV+zf/7/FB8S57+M7ufjxqPFCBv2Pi2/aJ
yrZfHBNmIomZoo/Rjg3hoYry6RjNaqlNOQycAEe23oOlCQ9mbOI27hwbBO+qmRKpBRYlKgIhHkDd
781f3tCHTu4jWQMa7cweL1cKSRz0x763DRrG5Uesy4nJwLsu/maPkqNeWFfi7Pe6d3xd/mSn8rZj
rr7HAiHFpB/XO0zaOVlkWoYGGpdsaqatE4398Ii6Cz70kg2gxfvbymwtYJF9YDw56kcVn6isGm4m
F43RWUXqejeGrL/IVqNsNfXJn58zam9yq8ryJ0P27PGd/Dc7BPm9RNsgEiFmx6nJveW+H+TSGuQU
NC9Kq+qVZgvEZRg19OKrV1bkqiApN9fXMtHqWAmMtpxpYmEYkFqhzkUiGbqPgi1U7dNIpbbouVq4
roXS2hzvuk8ka7kmmb89Wa8Ffs2pEiKxxvYn1MfwSgjsfMrwM0li8qEfmvuSPYtQ15lRSi7/LonK
SUoK1XktrVT4knqTzSnoHB7TQ+a1eOtm3lb/1j06A2QprvfAkPcbB2X7yYylBeC19HSeHZDyL6bL
LNK8UFMiU02IMWSvzccGukPr+d+STrzS4lmyHr2yHJscidN4LCOdAy2c4/GVHhp0gVJpMu6lmRRJ
YCZfm4MniLKdLV1FpTgd6ZOi+WOgyXNch/59TKUqU5OrUToqX7XuTVV5ou44crSnqJ8mq7bwV0rl
Ga5e+6UwrwbLWS3m5N7UA2oPvM2Xa8KcQcnW3vir8/D8d02Ulq1ZLx6e2lsDRJrR+2O4aytQJk91
EWB8LScNdpZZx/92bKpRmDE8Z+l2KGWpnPwkhrueyva8axpia7ivp4sh+TshM3VJ0kxe3Wfmd3li
FXjSVL/oYPXtwgDs6eofZn+MreClNT0iminumphmJa2Qr3tjOMTHvG7nHGGeiAW94p+efy/NXDXq
mwaJyATppO/z79DITXVkxBLHX7s+owa0+zS0JVfQ5kvWNcVk++dZPVbz+7lP9/V8rbgzazal3Bf6
XfmGCDJ9uBnj1pxc27uomi02J2sqn7MJ5ANIQLZyeLwsmsXV12Y4ax06601Ji+B1N8iNs0ZM2L6d
lF7d11H8YBocCYhMeT2Nmpu/c7o8o2G4f42/D7mXB0vSXuu9fR5Ppbi3+zj1ybCtfxaHUlw/vlOb
gLhUOcqUcgJNVKTL1Fk+9OlU1TOfmfKDOfxbUtWozmYvoQL8em8YLqCIdzcFwTRWOTBJj5+E1cDh
qRvy0Yw/CcLgHjbA4KH1OinNiUtjlzAgsX3dth5kutQuCLzQaf27dym9pZOd6G/TMUivuS7USb5m
5+X5pyQbvvE9nyktIbYI2nVtvPN77l6f1Ytdyn9nzguj98yelvcN4iDv98A3E6eSpNwYoUjhCl7N
DMiqdUqtg8JCcnR4P9SprVUNG//c99Q/II9G0efiezvU4TkGcF3Sjvu5dy6aqwNlosT40ICSTzOV
eX5D0YdCgP59afK5JOmmEqISSxpmkOyfXsUm/NWGyA3JYgDJr/OHOplGbjOXbSkyZBuPz0R5LX0n
eow0FqgSi3KhWCv+yD2PrwXAgXQnPamkZuVc9VA/f+aNB12Xdlc2koravHRv61B6sed2qp5PvSBK
xi/kJJ+6aLWlyZOteQC/l4l7Ltavil6qkumAfQGZrZKkUKddPErRnxjm0r98EIPdYLOqoZ9GCDI1
cV1+wP57bjrCXwQD89VLmA1JAPbSPL0U9ENP7BXJudIZBMwYZrsIgx27VUlbC/tWrFHqc+oOFVKI
pF4UsjbHqom1gxh/lZzmVYgQ1E4MBFQNSjeWVSKC+y9RT6FWuE1P9KhOqealPq9HXSWS7Cj7mXo7
fKQrCvWlw5AW8KSxchOdZPNaaK3Hi4/cWEmLAzF5/h/3d/qktnnp3qHvPvJigioZ1ZoNBZrHAcCT
YYUIceVzk+HyXXHJLtwImzLCz5dJbeNo8vzFF4Ix6rXNUBEU7SmvSdkp6pzbm+b1WaJNcZT6fctL
c/WoXPqnvzW63H2qDdabQQ0IWAN7CzeCvlvQUQQ/334+rlVoejTytwMEwLWT6Gb+R9KZLSuKBVH0
i4xgRl9lHpxnXwyHKyoIiCLC1/c61REd1dFdVXpFyJO5cw8uvUQy5xfVTUb6Gc8djPIdPnu+uAW5
+ynD91yeZoHE4jh8t8JCCPvkbsWt+tkOzjy7t4kEO7cbps7ndKvd3vjHrmwoU0mSEW5Mwq/mPivG
3YZt+l99NXZEyTDUeHSCNM4Ykv+mh1HFtop78jDF7J5tzaZdP0fPiG4TN58Jb/uKBtAquPcmH7z7
WXbXrCdhVbfz7D3Bg/XmmDaesg5OIGy7XIZ2Pfr6yQqnJpypYi3AwBhky+0mkoPxl7TgbqNRfb24
mw+r25Q4FWY5L59ooWg4CFoizoAb13SZPIAE1mQpBM9ZulHjsg6wk8RMdqysmxlf1ei+5huT9ri2
5qMb/NIhjiUitUdI74f6uR2acRW3P1TaVsVjFmHGEjPasoV3dJfixiNyPxaLA+ep8DQejG9PC0wZ
vJ9nXRm3Pr09F41ZVLri9g7gMSegpHBwdLBBcBqM2FFsQR6KsMzu79/4zbOyNJkxoyZMJeiMQ+oC
N5G6eJ+4hZxiDUVicJHX2qkT0uA/+MJ2cSX6DM/XYoQq8YtK6AlVD2+w+Re9qI9i1MMVic2khZ69
JwsCpYHQGPjICEs0a/0V/MMqUCFLB+zuHhfMi374G7LLw/EMdoalGTbWtpisKGE18G7S9POYU43r
Gn8uPva98F6hHL1z67ZQE48hjRseZ80fj8i9WqSv0+c7M+oLriVJcynpXVgyZpAJ9XFXxC9zJn8Y
54eD4P7cNrgAw+56a+z9p4QO8khgdU5soxkO9K2UCau69O7UlY3pnXylzybKnqbSrNyeZ9ITnACZ
IcpxJql9H49CbK/kl/3bQzUh9Cj6TbUZewOaHp1oZZcvE3QsgX7m6jHnIjCousBbFktG8FTwgoO8
IvDoEw8iLKyfp9+ZpWi6FtY+294U6HbJ7rB8xI9ewBZBeYSHY8r9fLd4Z1yqWLvAb6GPBH9Uqxn3
gdGy2/SocLhMD2RbNEb0Tqqy/jCEfl6j75ZmE4ds7FEzJE130Ccchu2fwQiBSSnwuFglkIAafE/S
notfdKPXpt2QWSfte9MOMoitK4I9JwORddALPSTv6QLFDJckeQSsHO63yWByf4HvAiThGTCs4MMs
n44CBVCZKKoFjPn1zZv3KuNuSenOJ6pr4rxLhJfuGteB5rzm6qk7v8k9h+o0/FR2i1+xHD3DwTij
M6Zhd8V9P0+CbvU17A5QcZ+pZI/aBmsqHnFt+plmlwHsVfwi531ojjd7wG2Glrfz27OpjtJDWL7H
1c3VM888qdj2Lj83G19JfmVK+5L73Lez3qQhFxo20qXhsLc6Eh+l3AHHxMb8EOK/jHutAYoqUAm8
aou79T4S00GX6fREiMAAoPv8WlNRMg12gWh0MOsH7roaM9JFeotuW2ZuDoNhm4yJ5MCh8MtFtWnV
4mTOcNQn1LezMNF/kkrAGoegNZIzrpQvA/NMisyR/5Yrn/7p1fkqaWbJpr9ikjFtZcaomRxp4PGk
y2I829on59UtwAaUr7g/4lZKeOtb63629zXNSw/87fqo/BqLngV/SabgpyEDB/9gQDbABm0iGbYs
U0waQESrVibJlYmTk0r4tfUXdjtjX89Uwp+p87Ei4SfFho57g6aOSq33J693bIyU/X3DMHfDnwVV
MqQwaCKVsH3jz9xU4XZqrBQkxwFL6QoXQM0zJEe8hP/PHKA6c3NCJihcDrKXiG9bmrvb6DY6mC6+
IxdM53pkqcDqAfx4gtA6VCyh/zXuS/12BhGguAiLODacjR4OxOY4ryEfuxUSG3XMLhZcfYNGhsLB
HqoXK6w18VzD04k1A0z52Q/Owc1j5QaekvgJGuKYHR6bLnA73gy150t2fphxMFrCQgS6rhhNeTGX
NfnzhBUIpz4tCRtklBwma5hVQbujBu8oG5moRXFm3KJe7l2Mec99xByoxurl817qDqWlKkxG6OLY
HXdTnUUOpmW5e/8gmdUvwErghq+T0Pk31oXWjW1aIO+Y/tQJ1ShD5XUqH0AcwlyI7RY/5INbDg4G
FiBY3hZ+E+HMtEgmsPT5gtD4AMce2eSmJ3VHV8XnBYl4VRtJ90z+zlyf3liamf9W1hBYsQ36jsRE
8hWvCqfDmPMzoDOImhM8b7Z8CKeQxj1GgB11e4Zsg0HOAYu5f/5GLKdBYwF44ACnBFH9xrVwJUGC
Kiht9y7+8jXUL6d/SrZYi/iK/Zyanshth6I65Omc92NwEQ/G+Uj3gFthSwG2KJuvp7ksNDlDg+qI
WSdphZ+1HN4DoqgBzC2C7S02GnYvMAPSVl1FGDlz3GA+cQM+52R7CjebkT5pwzbs3MPoif0mltTx
c/xBvA/FyV1duTeuFX5K6HW92jecjw1Qvvnwp3VxBMSDhQYlZI3PI3bkFsFaBtbLMd4ffXgdOKnO
OMen+COXDK+qVSzzI1mb1foOdYr9TkQ6ZtDYD2wknNeUTE8zZCodDhg+TWvDbC745eWIHzqoUK7h
2bfLLBwxZ/RFrAgxjomksc59xtnBkmJjLqV5xAnA480hP/4EoLpDk175s4XZS3ALnN8ApqdtLpJx
Ms9iyfPBTvlk4gpVccH/pE1rr7ep6UoOPBoX0o/Tb4efYEn0wFByuBnpv1iF04sp3p330CjhTA7O
fdyTbeoY3j9bWjfKnHo+zO7zzl1fsawK2GNbV7oIGodlLQW9c5K4sIsCiWVoEUHGQCn8cChxHpar
moujMl3i8rMvvebUd7iBto1F4wCRTLGb4RqQlmia4cdN18lcm1Uxy0DR+UXaH/QKB96WI0iL05tn
vIfqgmBikjfKIO2GhDrYvTGOsaQnWska18buwvPMvMPINWewom1VL3Cd8FiRRVuFf51wKAAHqtAW
IauAc/AcgmaDnUtjxgjKUesVPqY3Ad5UD5jrESv3W+oJpucPO3DIfnfK4Z+G51PjE98Jo1SgSKzF
7ARLaDKDcOjJaQAskmdh2H1zWEhgEt0VHttI/00qx6yGH+cvGYKG2z9LxEduoTOP2YTKHpG8YQoV
b234iEhWAE+Vl/kkoDOAubr1Xip2PkNQgrh7aqx68MD2ZXyfMxJMAbP/JbskEZPmDFvmieJhlNlN
a3FcHFaHUbF+CrkNrrhiyhgm60KsfSGNXlorJ0VAsbq4mb/G+glrTvdrZzH+lO+blVzVi4QmDEYO
byQMDwGuq63Cg8elzCwhDYe6R8GEgvnYN0KkB7kS9QHXJtt/PNgqJ8wASRQtkVq5WjqCVtAAH6Px
xYUSWwzaD+ZLlHegq/8u2NeSr8r5gfqMxR8fefWYoQEn9AoUnNqHFjyiwtg8QUQLYlljE9DBch7j
qlHCi/2RM0ogIYxRnwxiHypt9cdiGFVfPso8sDcmvGvf50cTfFn4qoCzVjaVHGnVxy55nfryx/nQ
IZnwkImO3BdhD2Y3+vvSykWKSTIHs+OkNkHVux2ErJE2QoCj2O31OZZtM1JP8gYH3rh/LYxhtnxf
sWJteaaqwHRJWKHTpoFi+GrHvwNaTxK3h8XxfTxgQNvYPArj4qifaUQwou0teAyrMzWtDg+rHhtL
h9O49egLyeHeCOGBB3nCg6YKo5eFkZ8F1TYL9LMSHmYH77f8xfiF+d+TCFVTXcPLY77W8vyDVwQc
zEE3wpXIT8a9SRbTrDMTfPOYl+cMFu4pIngBuQP6EGQZcOvw4Fg9eWdGjOjgkMswO+yRV50gbT9m
+SybMUATu2pBq3GY1Vg9dS7ocKgHwraHvaffW9AjAS/3Fr8zo6JgKIFoYaTrGqZdLkGl+llIX9af
6YClC1B2mWy3g4MTrjTuKwGdRhFxETgEwLAXwKXwBc5kV6RXQAA2YVPzxkEOyAafNPG50QSH5BGl
mk+or3iyIXGNHrM7FsQoRImNY77r+Wo9Sd1byKIV1rDO+tSHii5F3z991ULkc+tT6VVfTjYDt+CO
g4IsmAk/1YYb++W/nec6HdNfuYrXn7UO5FWHXY5TjGSfvREkj/sVT1ToKpuvbvEROOzRdDRCi8WT
/q1tI1KPhcu2FgHgRvFbGgv+mDbvOzxSuHCwDcDyh5I1ys9M93xP8oStkuG9jm34ZNShsipDfau/
nd5isBBXdvgZNRS0ZoZimYRMG0SgdEkWwxp6d7vg9DutncZ6sqmQJ4xEmHVyN7VEdYqoLfzde7B3
BMNMDiTvtx1MWkez7o4aaQ73Br+LDSmGCQsga1/eDZYfaPB8RZKgSSFkrRHQApY9bRaQaxIR7era
Wcenm7PWhv7XTW6BvAUXGuVTJh/4y9YTpqiVIr7z35PPquau2Jfz21zVOcblI1d++JupsyLoyNkd
QhNw1OkjpPIT2gwi1BvBfgeMhWi1GATqrttx3B+oAOL4S+ZQYUeFf193i1eEAI8GyjEcdWKQmUTr
j5eRNmN0xEkZJa3w1WPrwWZq9IgZogcLHPfHif1c5N4LSxZhdYvlVu333HYG/s7o+7V7W9XViLSY
4LgCXdOtnYy7vTBZUdRRS4m6+eBckypkFWLRaazlABGnBTg2Ol5x00QNAGYKPAzj/wxUOpIxY239
wm2WmEpvaA84dYDYWFyt1W3HhMJ3EMFg2TEnZrP7uRtYUJwwK+G8SNyPdQv/hRUD2ZOUttqxp/fw
lhjCV0dQAUaQUyl5HnDj4CYewm8iLaR1Dt53IZEm1rlMiwJaWWje4PwCSfm43IRZnAUUC/8ZgYpd
WmKvMb1ZoYfNhhxuEuZpK/puffi9Yu2PikY6kbqwAiMBDrZXQlP0x3lFZyL8PMpturmTjPCbvoCE
1qRCMvAJt2+lEkMOpq67khy9GpFCu+ECRiRgEODg3N2aA73e6Danmpdf4BFeAE/gVXqQQRx6Njo/
oGdMRXZ3e1wEwstFMMfGL3Zx0WHPwMeJuZAHQ2Z/bWTgNdYf8fg0GN6TqPaNv1+L2Z/p787DKz1t
ArhYRh1ZeDcj+fQK86mG7/3EHJ66COTc/p7LuB/+7CdAezHmtX3Jw0bCKmaP3WALiT3M7WoKQSgn
PEolh2qApSiMHWiYpW2iSvHuPryxbRWzSq+Cw/W9hqwVJU4Lfw5YEVBhVbM7f68NMFaCZd6ehPxm
ONhmO8MiNwyDJKIPfz5BMSJG5ue/vaev+r+IgX6X+On44BWh5rTHKvi5eFffBeRhjFjsRHCjeOYr
+7muto/gLaLEBgtu6QP6pmxEkjsuYM8rp+mClVu6lkLZvfvwcfyBpdK1fIcifNq4moTYVBPW+9dP
kDLSccSRF614mpcvn2stbI5fu3C+Lr0l18DcHLybpZ9uE3709O9gE6HjbnFXFh6QLxzh9InsTlS6
P8d0IA1aPzCrYbMqfs6DJm+ST76Lw9oQSYKc1C64Rj0fbKV1texuznv9jVVXfI6tcm2SGWlNd6hd
DuZ0wnBHZ5HpqRMGf3kLL0S7Qm0fKY4cF7OOrCcpuMdPIh5aV5qUUX6CQnCYyid9o4nIsNv5XREi
914V6PT2sj9wE6xeYFtHCg8McRKy93Ghz2FAjlH5A5RFuDRjW8RQPnSJoAChzHe4p0Lk8Uk4mVWX
/p/JHt4A1pCOv+Xn4B0ALjrEc0PwalqE+oetpGP0YY872rU4jOnmek7D/pexhriS2qqeeFaTCwLK
5pSE5a0JOao9yYgEpn3+30y/e6xa/kfFIhHPCVbX3mDCThVM9LXuMjcZp0dOa2qhSpQJL/y0eUl4
ff+3Jc+jSPAAjCmnmkeugZceq5hFtyr/i3KVwuJp1w2Ogc0j0A9hIXuGp7OWWBvFVFZB7NAaWjQ0
hEOQS1J7hxl8rDNdFI+6cO/fUoEFgMxiZEZMTLXtzmBKTevkfLptRXgJN+FQPfdnJQkKe33BhviX
APgNOVSLaxYowlZwsNXW3+l7ljBgoYWJ7n4VNNx7nYthQaB4yJJsgsaw9zB3eLy8sXiDQqjBgmdX
h8kze5gS/21BTsbXvaTi45oIfe4MWggV/8D6m9FnIN6zf4jbeUVv81qD9sgfGEKE7lmgEVS3J4Il
Tm/BAo5U0cI1jJoTZXzXXAnXSS6uIGHzRuqS4Br8CyVBMmMwL6KWqIAtZarsMUz4rJcAKJhX4Gpl
OE3XPqoFphYIhRC0wBho2eD+cqJiLc0UDpBRQiYWpPqQRkOmVZYs4reLD46gcAofoy9s+yktJCuA
C2cZIy4ppTDKwQ9OIBIeNKj5F56tMKH9nxEN7g3eQOP89vUlKEEtkBisPvAcZoMJJPMDXTnYNpSI
fy+vBtA+cVJzRVJqCU6IvarwEP1wwjMzYWfMA/460X+CGryFzRkex+nm+7+MwBT+A4YjT1idR1wR
WgLI5N+dMkdTgQYBNEt8BATjA5veRL1wiRhF2FJrkEoIfqL7YFrEbQ9IBvW5Nk6v4OWS93qENFsf
7MKxBGXB+F0qXDJtmsMdKajG7Ry85Dl5LdsIJAcYAJZKM/zGhaBVEyl8qn3FZ1kjC+c/c8m1++wo
Ma2HuRmULKqB+9xhR8Nlq4JbDHCEPcGmG2WUfHr4vRrKjnks96+addubal/FZPJ5TDX+b2oGDLrv
JXJa9zDjDp203msKPVF1BIwfcbS9C2ZOLAq0yStgz9AG4PT0GSQZPuePxXue7rOe/dvcpX+C0f4K
siYqhLFWWnrKFPqJIVYM4K0suCztHIbej2OSbtHCFTTfydtmX5I3uDfR4LONQgINlkAumMp2ivyq
cimzwaegRrLfRYN5tflsCI6JiB8nyofQzs8PpzdiNglA2ZGeQaoXxJi3wXNEMmwoOP3MjbLdDY73
xwbPUBoflj/iDtPGEJJe3ei2LN3KN9PhfE/+qYYOKeIZ6QY8RroFFZnBAtHSsLHrrehY4O4ip2J7
ImTzfEPvZ/B5Hh8D9rbNkAMJH/yTPs33D9aK2qh3Jt8CvymmVNr6hGDtdJrjGQOLiFRP1nr0tDH3
NFMuQz58D5oQatH9hNobFgOPAA3LWxKj0BvlzZqVcp+bTPi9v/0+KP8QAQY8/AY1kGqj7KFIsB9+
XuULtQB1AZQb9LyAtN+dIINAqcFNivufnQF3Kjpn4Ydcg04Ab7JCs4lCpgVrwnammRYJZ5BMOMKa
n83ein+6wDzprijjpsU6/deEVAQc9GHM83ovY4/VMBPckx0LNpdnbA0w5TThyjMZwXHqu6/GrWNS
abK5lDivQMH2mtCooeTT1sYfWHDAB52fYhmnI/M8YACcnJ7rp5OO8CIKRU0CHAHnoSct3B/2NF4B
AEjwbDoTlkkxDzExZrEmYC1mHWl+C7+FBzMmeJD8BZPGv83MS+mZoSQc9T5w2/DLQXyAN57ivb3e
vBjYbE6S0+Ovt8QbYwq2APoJ5jm+eTZF43ligHprQtnEAfc9SyFueNcO4jrInUWIs63G5oS6kLgo
n1GOMGltwX5Y5AGRzvpZAMOih83iibopn6XOOkCIK6waxg+5WZmXMdRzrzycmh/Oz+JGCTr33lo1
XIPviIjM1OmTX+A2qM38bl57BvspdvIkDxKzhyoN9XSEHQF03GzFxmrSHB9Bf/5r/DZWw+/MbHaQ
UNApoI6e57E+rTeKsDgFjoWPRAiiHNd/yNpyyU5r+z37THun9wCeOOcnNN8wBQ7N/xSe8OS76ili
kyffpuTrSKZbquP0IXakWLEJUBi5FtS+KmKXlTQ2fS/tCOxCkK784b2yGYBM33pPBVjS0JLO+AHe
J4FwlXFxIpqZ3STH8YN41zRWZrgG06nz9+kSueNxSp2s3cNvXtXLWsXcyU9qAbDXGxg7KKbR13YC
45ag44fywOWDLGiPkP8BMZe9K9Y8Sh4obBXQp1AeX9pKLANv4wZd7T+5Nmc1jxt4wA9SwgiYhuBA
CBuiPnBxUR41GPRfB6ajnZTU+hrD1wKLVI99EFv86oxw7MB5x2FF3k6ULN/L7g9bBWa0E4QdeYQI
s++jffitU5c0zIUaGn6LS9Xp13E84DAMkwucJmltFuhfl98CNcTN/vEgonlYcvcDKgBKgu4JryQm
RWCOLZ4hylzcBTyI4BWcNg+qEbe1OFbhGIIEjXR7sH2v+Ww/F1Zb1MXl9lW7vNxzcuNWn/Cg6TvQ
gUGxMuAfJYI2keAOUKCwmpb3aUmx4HNgyo7wpq2nb330fiyf0gnM4/aYImqrHoRIejn6CeB3dUy+
QIEZQXGsmRT62oT6RvKDjHOKML6w0QLf6UUnj3aIEklz89ln9T6RDYO94AMesJM7RGCRQYhlpOJr
5+fT4oCZKDNqywVYPLV1r3NeS3kxgP7DfUbv0wnAh2E9VB3E/Wy46G6XvaBaocMKe1XASBGRisNV
vv5BEUd+5yewSgB/YopR2A8ZimKSzif9kLnp/F0U499rhLb13XOUG/sKaD4W+/m0AzT3C2ZPjPlb
iwGSq8fkqdVjKjdXXEX7FPBtYUuMCRT2LejiKSjVXwlTnRK8YH1D9YQQr0ouRbs5oe9XVL//2sBX
PJyMTyCv8lXBFM7EYffCZHdzxN7NZOf6pp2x7tM8RIeTWcjqHqtm0Yeex4PC6uEw11xti4YKRMW+
c2g6OGMR8whROMr2CdD9bdofPUb4LdXB4ZxBqxMWy7G+y7bgjuOb8+Kj+oCk2QwcTsizgG91l4Qc
4R0u/L9xJA+I07pfTWy8W++2MzxWiESMykC7aHDo1g8mztq/uEfa8cfF9cR57JIjWVAZFqT65suB
EKLfcO7c7g54CMsuedH3ykmGgBEABfobu02aqFgQ9N3HwljyhSkTyHZ2hrMnaI9ul6UtcS+PCUml
eLW7O8YgxyRMHnZ5sHLawNOdxpGm7WfxWL0R0EEayh0lt4nLzA8exReQ9HHObl5ZbzMSHr8cF46U
bKvDSiuJ5J4kh7H+W5hM+sqMYeNm+i85hOJe6la5hYcM1a51+G2qFiWQx+0+eV4kfxA3jU19chsi
KT19yjO2kievxmZIGBFMLK3lbQmZM4I2rytDuJH5Anb4P5hwLLg3C41ih9t57wx7GwwO5QTn9+Q2
wydhAc3qs6wmb2xbA0DMhnpFvNkkReMwV6GE00TSHIy7sTo76FAGhoOTRAMwSn0W1BDH+mtcCq4N
WZ2RDDKIMOWPCVA8FlTmtaDtstuKs8Srr7clBP6VPs7X+dq46MhCJgdf22XTbMc8NB9AaIS0PVZ5
FDY9OIy7epdD8x1/cBy5+12LUH5W6cH97hu3oNDCMplqBomOq4oS9ykB+vqvddq3y5tTZ4tn7pDH
mgF84i3s9Z+cUJuf/42+MADk6BX2zp+4N3kE97VMsiBIZ+Wyqub5/FXB9xd12iXpbSp6yZsap71N
8uuGFSu1hPYq+RLvGaNgb+Vd/+HL1fYAMkcg2Gf7kQwW2ZM3gv02vxwei85cQb9gM9Yb8I0HB86j
z4t0WMfI19EDKF8kZL3nSBiSpweFjELbUPgQjd+dvuohvNerUHtOtc8q/43XAMZdb9ZLVoRitaX3
rC8qAQ49OCxRTs/ZShB7zXW/t+31kN1NVNAthDd48SrpCGYw6vb0c+3dxu3PIcCOIE826bksos3A
6OXDX6NNsMtDlVtRf513Q3gBmyGJgc3qnwdr2CtUIhYhSJL7YwhY0PWUIXWvGesTgAMtzNw7s6VJ
k4UVPlVfmDk6NJeArC0cT0YTMj/xUaRjAvql3POtwremOaHZpmeEtssJCRqMXp1piXYNW0JIHcEb
sJq0y2nf//EowxrhVFnkpYsDlRC6xvXY3KRidZI3yyo0Dt7neJtVPRSEdYd54PDpw5uDFCTir+kY
AY1XeEOZ8zsOx3vavR9zYOEyS0P8GzScFrRpdDaIAd4hnSzVWbUrOIfAzvbBWzLw3jf9JkYrrWA+
Bt7VY3tno3SVjCX4CXCto+A8LfZFPqMAr438l94Z2kuT0kty+WFxNuPXXxUI/jN0CDGuP/07MxbV
F6nK0+GmhFnzNf1+Y2/ZcGY9zBZRr8MvEiOKdBV6itcpPUzBO4BTakwpIhrEfmjgrY0JGfRpxkyM
iDYAF0hAwRtvFqDD8rZN12/wAErrESoKgowGdScLwR2CBYz1W8lD/K9c2W90Foh9vTZ9tBNKcPCT
MC0cWCqJGZVpXP6iqsLF3MkIOyK0ngOaRnWfHXxRto/Q9b9bIGoWw7DOoJfR2fdPtEt0382mZsah
WizIFIxe18MKHCc9Eua2QbUKuX1S+5hcC1YzW4TqnOCbAm723WAu1Ao7AZbqBCvi47eqTqqfT6lH
QBaDJQ5rOJog/wXFeEJHYYJUIF5m3wm27P9AWhtByOIJ8AFBCvbYbVfZTENPLQAOYAfYktfFPjR6
nh6xkO/ns2LCQIX9FsmE04ewokWUoe5uezCM+7EE82UOYOw/ZzEhVrx5je1gOAjECIMdAMZFykKE
rfw8wpGwpmbQ4M4vy8zDhB0wpzd9AbxyxjHoM+lqHrcf7SM92CHdMkwTXKQgBoBZbSmf6UeOGvib
pccECdLAPYg50Kf1+Pkr2Ff/IJCc5wzGQIldgZPdo9LEipcoq19cIgBsXl6BVzNswSRssaDAbUpj
9+qjs4N0AsdRJQRHs0ku8XF8RRCqAdvfTxQaGufme6FDgykH5wRlY4FbANasaEpPLObYqT43PPv9
zxTeDH8arRJdWC9mMwEMgWku1g0FcStj7UpGEH+f4Q7hzD+ePP7ULSuYjTBdvDCWsaY+HHBtcJXS
bpfEj8JtMKD9dY7q9FkqCA29/9k/Vbu/Pctj3B7kIb5BPu/nNf9kERleFygQwm7X3/OECreA1oVu
kcxlIqdz8jatZl/gKnT5chAxn87RmB+7jUphjpkWerCQAoLQ0g0ng8HWcoS17RQtD1akPQoHGyNG
GtCzg0UZK388wGJDBtdoU8g2u5Mph/7lsYISxKslG5JXVsq5CsFoPni0wz/vXK5TOsFNjPs7GVeu
tgE53xVzZUVjZF/EXG16UASYPV4+l5eG1jGmmN2Gb0H5LTnyawScnPOvTXpKj/e1vmTDSgtBGUFw
6DfXYvbimWwtUs7lc3EAGvKJYKYw47DyfhITZZVPS2Ig2AlJyUaFXpKgIrqD29aklkyQRzwbnNLJ
7hbK6MZ5jnJ10vyB06NJA5zYZYt8Rx4UpiUiw6SePRYqkp5puVH9eky8MZB4Eabjt5edzBHvlJ3v
eFzNm3UZsxLBBhTKZGt1qftF+8db9ZwKicVuXZ+eOygnPBPmEqyZWzc5cV8gbXhH6bGZcQslBusQ
H2BakaJ72OtYZXMBGluZM2Cna+L8+PdhL29bwy0pNvN6nvWH959lkDC4MGLK5YGi7r9X2u40GP/C
F0hMnNntMdsNMNR0278Ud0h4L5MSxkNrcQzFGpTvh53b3/iw7yMlHuonaZ1tD7P3UXCd0alIZGBn
i3cPLiBqBSOkD3mGpTl8ANGcISxmix8KyKHR8yT3AKHchoMDDwuWJMn1Pqv21xfhF+poTPwZ4FBQ
xLfnPv3Zre72+j402hsuinwe+L2p0w1wMvoZw1B46b4WZs/RzgWCLoVTwcb/3uiDelSw3Xc6RFL0
6ajMWGfhNu7Km29qVbv3OB1YYo39tJ9z+UXK6LBe99c1xPnvUGVH+wbW9ctp/aNvq928JHNg8t1w
Ug72PyCtVaLZ5foT5S5bqN8neq3u/5YeB53jhDnXlhu3PATIMZUVusqaKv+nY6p04FzlMajToD72
0Ev1/RTXOgib+hqMYdMZ2IdwAV8zQ9u971R9QfjNvmz3alQe9ZzRvqw94CbOw/5onb4YrSBBQEeD
rEb5NU7ZCrAl6YI7iUV1N+EwIPX2fqT5ecRbIxSai2mPJYyyTo/A/XAc+S1IwtmuRNrF4PVirLN+
ywF+OEJVaFkNUIc3uc8eOO/8PUnjOhWjTGFKcskFH3FD3Z9Ry/SphXdW6337dYRYvr0j8MBB4kfl
t3Nj/f64kG3l5f75Z6KjSUdMFx24ibnvxBVh3Qq6rW00H4E1BnH6BB8z4Csk2AjlwhuR0HsaLzbo
TIzFVCoiHUL2Y3fY6UBdxdrEaQ9++vJxHpCQBimc/chWN0OuGJJ9seMAimDAZ/a6QTDdUTKgHqgu
rTWZbXBxX1EZZEEadjcP11CIRIvn/Ou+No9AtvUT1NIjicIE1aKpX2YjsHGswHK7/MNGkBvTockq
jIjG68XSbUoTUb69UgNWmidvty3WqHRgNa+VvuD3sKL9CWokQ2H6z/6knZOJAJEE+ha8213rNVfY
sZS4K0sHNMFK34WyaD9m6C2+EBxDeIK47PBLYTGidn8o4ZtseYd8AFlFeGSRAjEspuRq/vW8XHPN
/WOcndqzwm9verPKHJqpZZCVB1OJ4c7naKkjdULp4MSEW5zHUGjhw0TwgEK2Pt8zldhvdecr48eG
zxFPIepWJ+0CfVvDgILMxloCja6KvzsG6pGBGAMbA+urwL2FvCPgeruO3w6VAcOtYl+d62sKPWnJ
HIwk1evk8WOKsDHxRNn9t2jKbuPXWAmBUjWOQYzYxJeKodAkFcD4l4xvAVyobjv9XB4XUqC5tGKv
AL07YzSPzYPL8ozWk60TReuDpsWST49tDya9Sp0QUhPjir9Cti0GFnvD/u7D+EezHH00eNkr6fjp
NsoVKUDaWSy5dMxY/3mWq4BVrcX8mTo96FzQTP6M2q9kCx+9Rb9vU3wPb5fRmYvx7G+ZiAcYNgnd
JJQnTF8mt73hgJNBCobUQ1PHMLNLGv81V0xcLvY0k6zdeu5gCiRi7uC25X/AqTdPjtkrS04PiL+A
l49fz5/qG+E94trAgKLUHzD/l1xKiuaoYLtCvQ4vQKLCEl6OFIEIdyjWRligBBs9LgDW1TllT65Y
Kvuq+LFUHIVshMuhGzEqdZcBMeJ9j8majhCUNNmIFl0VacI17dJSG4Fa/M76khmrnGGQdxsZo2TO
uQOVGyFA6wyWfIYHxy1+xdMmhFhpfUSiDGMD634GrC4JcXckI+LOQXUm8xP7kWETMVPc/INzuKLp
YVKUR3nrfj/iZAEyADtqD3gUiE3abYWzwFjZw1cCasIkZ6SrFkhMDlUts1GswULlnfj5DRQemOB8
nRyggC0cK0MHQgf+YsvPDJalFLzDx5+E1n/UX9G88RODEpt22opO4oQX7R0WZ3KFSH77Bk+kE2Cx
Z45rac/LsfIjV+2Hl1Xyi4Gmkv4QWO4dUWjy/c0vj+pRXsiakI9RlFkLrRtIDjgdCOujOqS7jaAs
tydlxCHf44n/MLTNHqSsJyEbK/oGJJaY2rEnLIk5N8VGERbw7XXk4VL0EFuVL2vpoXGCjUSZwM0J
NzMwT/7z3rKP+A2LnbTpj++uMa9CfM1hiabj7I+tQCe+H2fwpVNaQxiBFZC79NqKOSPBtniEEryF
uwdQh2tBhfc+gtnNb0qTxmvAaaYbVLmfpvkGI15+mGFHQQlSEkmHnxmNsBnDh3Grsyy0W5B4b7G6
Ix2GBmOKaRCGv9C/ub2geKaWLhK2+FZJKfvnI/6sHW3Tx3Pbf7wDbleKLOMicCVc/1Ffc0GTMvfz
dmDhm82mogFviPLDxAgUkMTiCX6WoxKpmiu5pHniOeiYI2GzgGeFIGhbbJOiUxYAYo7VCytJ3IHh
A00zR+Jhsz5XuET5UG5QYmyA+rb1TIcfYQP49GELoEa0koi1zPQTdNgCaMNuk0P1xNqTc3vZFpEk
JjrEN8wFY6wRMCCcI0USMxMp2EHeD2DGxrc9812GDeBWGd0GXk1Fxr8NA4GPhU7ZBiOVwe90KHhw
hJOxavgZgYFKiNRDowuEK8EWZtzuB71wcHPAqrjGktOuitx+H4srn+o2pZ3gcILpAR9nA9TwG4iq
huieU4cL/QchEcteJNSYvgbvP446G1SOi28wYzlY4HyCG/5xoLN1KCce2g2apzcUxj1MHjgMvfMX
pkLEapcEQUJNuW8PQ/4Xpy+lE2lL8x9JZ7akKrKF4SciAgERbmWecR5uDIdSwAlFRXz6/nJ39OmO
PrvLUiHJXOuf1sPijEY7iaA0VXHDshOdHP27ltmTmh9FCpliWa/x4WV0TsONywnbPcc4+W/Bhh4f
yvq6rd1q18FtTMwly48WG9wYGpiMo8/SGAnGriU/mNtPmiMdf0cPJ+QW6BfKn8MlBMdHX28YU1o/
gQBj3lmRAY2Mkj5qijKfKFf4cuL3hPzvuSDltE/4bu2T562pPniB+vbZgZRQxnpI1CcRSEQu4GRo
GTL5noEqkN0IJPQp90p/TV/HZ4LP1LqYfNOzzFcT0fAfxNt6iMtdhtjpe93GVg2H5m5C8mlj/ANX
WocOiwKXH6IvxBjfwXSpzhMlClSux+Fphn0EltT+CsHQlrTWlvclhzxZxCAPmRiGqzHNMpBF/nrU
SfiWae/Z1PhVJtImt1Gcho2hj98JvJ2AYYVpDh/3RS9++YXtO2qkURFVKb7pDZvLTziXaOI1ashP
hv4S6XTDjgh4gxwgvgZ/3+F46AbZc/rEYDf7LmgulIn0C97T28Ptz/vrG076e1Rtpa9zlwgCtJs9
vecI3KlCFng5+yerPxVUKm7HnE2JGc4qXhLuQcgiQWgGbhZJ3lnb1+IBsRWk8Ig1gktUpKS8ul+L
7uVj1elvXIpQreCNuD1+rs0VwgokaXlFiRab6z7gPdKmZDP9Wq0tHWW3zTv366zaCUEm7oNsBPvl
odZ7xKQAgLlYLweyKeAkY8owY+BwIqLDQ1tzDgu60ZbuZYxR665afMXbzRkA2WR3EALF7+EKX2n4
ranLmTjjgC5q+SbHNelrlFCeBn4GnzVWR79iqudEtXDZJNYQczD+yF1R4zsJoMPTWqZ/0RhVeNhk
ymqDZtbpQK89zlZWJVACMQ0PnHCEzAgmoIPRzZ5zbaJjDJ6YqAywf5XJBzG55tUA8aiIjuclRBxX
9lqL7Po+PyLBaTDosou6+IWa6bQt5l3+xjb1GfJPbfnBokL66RShXyJFb1+2CwR5mMVR2gCYLHDy
NaCZhv3ZOHWKiTZ4OUQQGfse0cKzF3F4yMUaovhnz/lDmNPPYFBztDU7jsue24OiiDsizDkOuF6x
Pj0Fl4s/+BsQSaADBwmRwnXB89IisMtfRxnSsnA6tKsAtbAuqOAX5t/5QCS/YmsIXwgofo2KNQhy
z7ruYEANNHGUjDj50IhfGh9n2PnI6XuJlYR+A5znMwNtDDnXsZefEasSvgfosEWADIaDzG/xQ5Zj
wdqwC58pOWjLieCbcvJBcNzuMUsk7SJ5TMNxm5172JCQ1gi4kWNtrbkbAucCnjNJzEAJQJkfBO5S
jRLw45bBJYVPbWnnuqgneQCGWE9WZK/8Jui4RXMHHciJdEMhjA//lIpTsnQKg2Gl4dciCOo0PRte
Y3jF1VMQi5ODTEiYMd3AakmeKnv9Zqjn1z9z+wX5QsGrgdSmRi/6wkR//J9A4wdol2lsOOXRCZFY
YQ0ASPtDWRmWQZdBKN6XTf4LNxlDNbeM9z7KcY0VHinm0+6tyVO4mGlz8jQSLkLZ/QkrzgejwvTb
CxWEJ/EVCeher5OHe84vc2AV8YzQ8ZDNBE6POXbaYuSLB+tT/t7z6wYP1xxtsvbr6pAnAONd/gNT
1xFp2Bq1OHKFyWUwlMEyRuZ3qB/OksdPGjF70zXmOaHmRDHGsbFrCbTHZoImUvGvy+KctCjDxQHq
iK3s2Lxs5C2gBU9W07w6KlPEBRdWQs3di/Uy/RLxRWajOrkRy6V5zWqgJXLLFPjkVodnc14jUniq
vvdporLztI/f2xm38Y16T7qRis6s2Bvza01HMqaDV2owfpJyvkOPZP2++17hytXucWIkADEK0w5j
rnuvsK/m5pWEOTKB4BFndeFqKyqsFyoRly2k/9kAU+Ir9yQcc8zFYI79bft8pRcCALipVFIUQifr
uqwXNaIpYB7TLQaJAtrRMPlgpYKXsLOp3fB70IrJqT90B4qjGuGDkKOq9MraE4wignoCv0OVUBd6
Cs1SxeMTq6rXPf2GYgWVmjyqBkOdtH41x8De9C0TExMfqgz4Z4vcGm2WPO0oGukDmMLX8hbWFxwB
2avuy6pjIiTnFr+DQRNLnS8T2DWAoF4quq+iOd8bH2twjYyHrbws5emU9yErZjC6HM1Z78tchnAD
E9OEPbJovX5yxupRBvzCrp28KNp7Yf/f70dtBbrFitGJncD5iPx8ryJ3itRUWuMJ+HvSn3TDYmA/
9vrTvxyvaBr2l3v06rLBLWX+TmFJIgfYRVDBzwG7UwoPLBMlLwLJ5XtZ9gR8q2ruG1scMsVu+Auf
x/u0F5p/r59zItwyBA0f4oSec25QZv7bYo1MBPkrYZ9QSGySc5hposr4s9b9oEfqkwNMZYlcjM1r
+KayOvvQ01JnnSCmvA0oiomL2eP0+cJIvq3XzTFrQlTaXKJ6RLiZ90ckxuavbkicXn32q23dZfXN
M0cvjGRdpjNNwEy+x4om/BfoWVPwPZy6c7omJEJRAVYoGD2fllBffPq9ORocFfpyUKj1vQnM0Y1c
RJzLDJYFSAMt6Rx+CfXdxX0XzgBBQP9goGSVEmldXq2bX6SDq3NS7H4HfeyVXSQha0B9wNBQErmp
9UmgwPTFsfSvHqVAg6wQkPSIVoSB5jAkJm3/hdQLlM+kY5BbCd6D7VmJZbA79mm8YBgJsLopsXld
kfuNBlSpfLqwM7xyGQ9wjrAs0KNCTrFYTZaFS+KQ9oEYspjZ4NFVFOBA+JOtPoPgsE9e/W+TsRkD
5IDccCbxk7dyjiiV5B5G9CrA4pE2LkjHo7eGvL8uEIqFsjDMgOKAiEM6guDII2zEQpM54hhjJjNN
PVK2QFVFrQr1BYH3kewbhTgOlNg0vCuesCY2u9xAiv9Pwkx6HyU1IU4v6vNLNe9hVKLe/I3NKkUN
Qm9FIO9EAMfEOoD84P8lnuft93FGkXVH26iPu7utqz4FKgM9ATfgQD5/8CQK+P7Dk1OgIAPWBpUo
YK2jzH9LzMvEQv0bhc28HWgmBWV/VG9pGRDVElvXD3SvcaAA5bGc3gdDwk+4sEAzYmbskgEm3/C7
QiLKOPuOOQCJIXvamkTCD5A9eelrrtBlZnzyzxrqgS16d3eZKjFmDlfYP0CvbLIihNesYghbBDhc
YYiXjvJAzW5/ZAUj0vqQDHDUzIgss4p47PHjkrzrkP6AJhS5KRQNek7qWoI/EZDqTNGF2FPIPwLw
XRKn0feeIdqsDmcSGiZEuGDfmIZXTI2jpr8l5vQyKka4LCDcRD4HnQjDhcfGrD/ROcaO158l19Tu
DpHkzZyKzJNNbDz0avpImrYNERaIKJH5pi+B7lQhFDKT5hBkQaAHVFEFbg2MKWeEx4ghaEubCFbI
0UL6QeD8v+9KiiCQ6fURcYIdgEkZayo4bJg3m7AyGBPmzniof/6p8u4+AjM6I3nNMmAiKTEW0gpi
jsv4yymA+FL0uQP8HNSTtAdFi5aFNNCMBAdwL7RSgAH0koNDhQudz1I73HUIC1hfVtG1tpkHSPlD
PhzBZlByzGQA1cXshej5ZSvr+6JE4UVNhIFHXhTJb9mO9DEtzil7el18zQZoGe9Prw6JgWCoObBL
0DDjZ9SfQio/R0R08mh99r2cvo/yrJ4xygYj0jkDgGAoRvTxBqurS7rRHi5uyWMU/DIx1nt3ibWx
6bcaQkMVj7kYMrLZ1YI+YNj2xWl9QoMShRHqV5tHnAyUzkeZEwOGM3E3vojJ7x8HxrvEozVsofF4
UbN4usijFh0uQb9/uAsbo5o/Pabc//E38LEMgwaHzTiUS0JGccQFJlp1znhgYjJBcB8R6cBPPW8W
bVTUuPU6bE800DCMveAhuELgt0b1UdYOpua0tAF7KdPRVp93pj3IiQ2XRyD89RJmiKXJMCXgpYHz
3pH7jIwWgys/DjHOP/nGYFIwas2Ojww0BCo1u40GeMhr50MlipMX4wWKo/P4SSo6O0rceaDmTeWj
55Z4/zdr+LG7L4ChBJLmaxD3jn7EFg11XczkpyD2L8wpbDYWuNDJ5VrJ6Yupdf+Wn4DE3HtWZlyw
Tzul4RszvtE/78CxGEiDdB8lEzAQgLf5ThoWV0LsLJOc9JjGRPC1Yia5KWxQ6EcenkqqNd376YCm
EOU13/H+ilBPAMjzOdodI8p5IvsHdq2qnbbErrZ8YM1Dm0eNawxW+Ppp9jd3X/er2xgzHcDAu5rq
EIWM30OtIqE8/nomWVXEbl4So5ryC0G+VabCcUUFliBRrJxISjHh8qm0RVTujJdvao8lijW/KdwK
zQaqR0ZifJAX2O9JL28XBkATxSA3m66BpdwDBBRXIv1ginjNAH6TnjHnAnLawbhC7fDMSs+Mk4Yf
fZ78ogvBTgdnp2aqJd/wbLfTzTtinCUg7HPWZKwV3efkfdE4ba8v6zRhh+DWVQgEZ0jsESOUXjc2
DyCv9ayHXu1A076UAAavERssCSkG2j3emn5LWwOC10sBiWTPBDad90Pc+0KO+fr7OnKm7UWPuGFo
mku1Qj/8Dev5u2d3FSLhgLksLK5z9vWes3osTwc5lw5YDLPX/Pq1ISBxJl7WaCo5V+BSQMM+F59d
oiEDZIlehXcz/IdL2VRAzNn6sgPPv3i1wKaGnODIoF8B5RIbe1CPLh7zF0/YTxkvA7ibATExYwoq
AV1rXHkoKRELEFCd9iaMh6LpSsFu39hIJjUBpcNPXogp6mBo0Mqk5TY+BCuSE3JfwcgBwXnKahoM
WrE+01lKjsLpP6OnyEfc8ccEceLbR2lA1z75JGxQrhoQ3K8nIGHXW9QRuPIvDgxgGSEcpSNuw56N
IgilB2LFK70U6W7PUf9qtbTl7NbABjSep0BBUEMlkHdb5bgZPd0BtgtzhZ6OGDaNwGEPfYcpIVRE
P4Pe8u21zmlej5hKgWdtqninTqjasS/zjbZCGhSe4N1CthTscBSpD/sNoolXMgCb4R3BcVnehLCK
41Ueg0b/yI/mvOA17s99e5eJGp1TzSn9ZkSfGOBldZSv/7UJ+xA2TcWjyAy6fwZYzlGuYeujzjQ4
pvcoA2mLJtCHO6GynjBWiPOvt4LzmRUklJpTHYYAYS3GMWnReu8eEw046RWGkp8yLdFG5XxD2b4k
tUb4WBHyA2Auz+ndoeEPmAOfYhDAGrumUqMRQbFP7grUHZ7vunTuZCVD1HeEjmshBzBFECZdV3Og
1/WVCGjc2FD9IN6kur3SB0CdW+cb++6RgAAUz0aA52R5c294O+oJtnlfhnXvA//agJskX5YsCCJY
XdR8veW7cXuxCjh1IIvIeI2JzWmJyrinVHWf/dPjEWQ7Kv6YabGZmQd9B6zJBFx2PT40/eNvCSd0
i2vXdOVQg/C4j8uw7z6OzbGVMHmreFXb3VtjLjwJcJDMGDl9MzEy2LPvGDnbiDJbo/wkBG4C9Cfl
mlcEFMtwCBMZ9x7wLTwnZJl+PK/JGIBj40wCPnHvKdAxEfMHMqRTtth+8M1YF1XepkZS7nSP9JKI
yYQJ9rJKIdmb2A8+7CmiFEXHQA71E/A5/TxBbUg5tzj9EMCbh3bBqDMbiw258eQpIYMQg0ApEqnQ
eHgoFREMPQqX+RAUr5Qe1AMOzk5OWLBbqsf+6QBWZkOTovbmfzU6oI3fIiVG2v76V0uf/BppHRqc
CWe8LqY94olf3PZ9W367IqTBpaZQX0iEFw0xC2j2mKUABjdB/sydgCUmPQTTB9smQ1tnrT9AyLtA
1YeIiDXHFt0ns4YDgqTxBeM4/ZPYJrmsjYebblTuKLrIXacuNdCYazZoESmgN1Clt6OMoGeuCqCo
I0c9Ab4wbs5i4gtn14stTIK+2bGb1OjQmHSHcIOg4k6QMBwZxR8PjTw2RsiTDuSbf0Hnd4XicqYw
wIc34JSnlpYV4hhTapZSmTHUhkhfHAVCcMV8w3ZOrPajJghvyNwmDgXWIFVfkfRz/ojSn2Gh3IEn
XWUTQlOMSAj8VOm3pCdvokJLn1VKzSdmjhEDuonUzR+3tpo9qin1JHMP4H6OOiulfOf4vOoqx/Nv
EBJeUL6WGbn8BvqBH/gytSiDz2R596iy5ulRA0uMBg04Uejc03IKv582AX/jM6ZbSiRM5QwHSPHh
Yi7HCOP24P3NqeHJ21+kRiy785b8JspSMnfB40qbYqGKFdAyfTgXO+y4itvzCPf+DCuShHMpOWXA
bZJX5t0C9w97H7+VOjygK7sSOnIiSql/GOSsT2E+pDEeki7BkUgwD2NtQcy6+K0ntAw0DzumtSPV
rP4owXXEdgFBPGZA2KEH0zqBQED+Kt6N9z3ej9wz6AAEnmRdIN0jr+K+YD7BfQL0qK4o5eo1zF4v
uU/0SN7VobL8JJe/MsdxiCXcx13OczItJywHDlVOM8U1kDFq1h1g1ztnkocADAWFS7/DlN0/KvLH
hOKUnffLCIi8ZTYXGGugLd5Rb/J11T3KI4YJYbXbjB+RciypIuA6aOsUzHQYkWRESqvvH3e/G6lT
yKf5hmt6JIoNygeIYHSRxsU7Ux4LeUfALJZyFsmEsVFnbBaLEwwverS/78mnz3kfZGPIqGJSGAEl
ThhMxAZAqPuVsMiYQSB9wv1c5PXY/Fev5SatfBXSgVJvoq/phxblirm+IeIHc/5M3w2X4nVEDIwg
iBmUTjepEzHgUWLEaO3NyB+xtsxXZAPU/c+YAVcwBdhVLADn1r1OEWPbOEzZwpi7RzLsO8baaT1x
pP0Q6vAf2/hFuhJpwxYRBwF+0xEHh7vaNyv8+0EfQN7Sl3Az5FPcLPqSMruE1ZovZIUfWFLwBKof
jie83dRydGc5B+UQpUC6RH6X3iNlhNUoM0ZU4jmhC1GdkPkfkXuEo4HsXvcSoulz0ZJ4R1RgLoGD
Yg5A9pwNcgbeacRlmLax0BlD+fKIFthWTuVvhrDANOesA9jl0SMw/76zyfbjiWEqYOkEsPhPfpGS
snMBCi+Ifh2SSgC20tnq/HQgY4ykmLfPqq9xnDc+p79IyaD1nagTko7QeruSLw7cDEZQ96qckUej
Fo0GeiL7iwL9mjYNtT2iC3TUJASxTl7TASHnabXUURNaZCnFBO7h2J3zNoAEI5HfUXmF980RasdS
jLnvl6OhYaJt0o6AhIY8JVvykej2EHUuDe/wJtaOHqFFPUoIM8EB7Mxca6/n3iOeVlBH5DbcwQAr
drhxGp8gtPCbMJO0JTaYAvuF54vI+QLfR0weJ3caoJ3o4A13sEG7iG8WqxmWmLQINkThcq2sdvpJ
ZeFxHMAz8GevvxPN4dO+xT/CEwDqRrLNcAcXSVKAXmZkBsWfCnnM93WVhDmydJ1UDpuRNDnROQIm
8CQO8ChhN2JIapU8XeINOFeJlhv34qsPdslHR6N8BCIiZaBno5Ya6qG2JXibEBzVxkcX9nwk9NDV
wNCCCyXVRshOqLf3XdKLIKEiZM6v7G4Z9uJtj5+TG+mIHgUnc7WcU3SxzwkhJSUiZ0pa5+WfnGtI
XVMHOAcYSQVPkJPnSQYuJlzGt3E+Yy6JAQbgjcO7D8fBeCNDRKytBmJqFIyINNGiciKuDeI4xvSw
+VZTok6mWS8646e7TTces9dIptgsSIN3kOenhD15dD32gOE9zZCVf3Lpi3AOOK/ZcwSSRWCAcFSb
ARi8OzIi3JxWFVQ5zRUJOjlRxkNGWiTN7uWKCK4bawU9epUviyTszT8EWzO0kHk/TchM2BwNAZGp
j4g8H6J6T6vrakIuFQLx5FsL3RjHtEkUnc+RfBoOHLgE5x2wAuYSdxfwA4xKGfFwMLiKcVHIdvQU
zbTdJ/Zjs39HtT1SHTihiBLEsW/iGGdqfLT9hSFWTeImrF6IrU+YYp78S5ujNXRat0hXj0U1K132
EocGloz8KpF3J5uVlRF6R+Q5GXQjrHLuAC2tFFxGeJUZAs02Rlgcs885bqYiEkOKdB7aF5Z9ise5
MPjzcCAVsMBFqQZlbvI7ZSwz64Ko1W1L5DRVE/lwdXT1NjkdxrC3fwWKg62FJinFcol4i9AMHw0o
6/MV9NHnYXxfIDou/8gh5CK8uSGkMm5vq37M6+TVjX4ZYcIE67rQRL5idJflWJ4/4wfbQN8UwUKN
02Itu0zfaT25uZVb/1jmwLJhTbqK4WFOYEQIWQ2MtyD34Phz+RkDaUfKCo4fR8y3PBqE1/ib/BNt
Yvp/LCIm5/oHPQs5IVfv6p2gvxc6LZ0x/Phd/iTtlpI+o/J3bzlbFSGzygEmbWMPPI4W20SaTkBE
Pb2PeHhqgN4lesxYDsDXGXCKsCcAtpf317jeMn9z/bHKoDeq5gZ2KQskEEY6qI4kV9yHqx/wI3NC
hoPUtLoDGGBap3Jm2Kfk1s5VW3UxgMOEhbWLkvLHYDyLjPPwse3Z93E77iOREipNRLcd1aJvPlFw
WtcxowonGMq8MjQjc4GSF5sKxm2iecEIbbTOu+sII62xeq+x2j4I8mN8jVvY5Uhh/u/6NrmHN1R5
A7fv9xd1xrXz3zSIEM4DNgo56HlyPWS0cPiHtlUainXDIJsFVgWyQh7ebo2I9RSpduv9ywRRhrrV
j+V5TaoKn/bmFq6IspOWA5e0u9JBKMrtNaOL6xHM4bM43qtNDMeh2WbSuGXc5ae4PzZy0lizNikd
CY3EuiZV4QZe4Ge61dw9tHzGESLszO60+sYdytgt8llCNmKJiVkgejeHqlMVccaMBQXO6C0F0iCc
i251GPjojq3n9ETxhQG38zpsPw6tId0kR1rh4YsJBjHISIJdJ0MLmBnHTYjKFTCK2WwUoP1MJGJ8
9i+GX4OqvodrKFqXCzIcIIVjojfUDF6yh1dRuJCXcuMeNhYuSd0ipb1AhqS61/TqiLuZ3nCwDmn5
MeMxuJX2kVuGRkakSWP0Rvoo9K70+pXh9y8u+IESqgIcMuArsP6xt6LJJOI/ZNdnh/3Fb0c8HrTP
ZH1t4ShPZG+XSFuIHXCRCZkRQvGA8QM8jLQWkz1QtF0sSyQHzZ9EkwCU6JpcPP8J7z7baHaV3Yld
u3vf6B4SSyeWqIND3zdBwRfQl/t6VY75pH23PbOVWYCmDoFsPphQco56sYI+qR8LizyVAGdYz9bQ
uiQ0tyLC4MxZgKENpyJ65erQknZ+j24IqdgjoowNYnKCzUqbMUvtG3/YIq6jJ6GtK/moYLYWKekC
nTGSSwx6AcWPt4Erxr8D5MCroDzi/77JZ0ET+Q9W6HXIXlkKAXCE18ubyAdZPW+ZbvGNMbnY6G73
CSwBSYQJPWqP8hf5L1Vw5WA1UdLeAfcwCHVLTBEHBTClc17oCYunP2F+F/hDOW4ASmSHXOUM9gBw
5mGt5+J0OpBUHvB3Rm4BS2JR/MmjwivZ+/nrlw/IBeDEVffdVvs7RYb3Qn9F2gyMnIXdP/pN9S8y
EXgxV6vZMg5iCjk2JYF253JKdhoRTOVo94xVHre7dXaeK42TyTXYSIgbW38mt4mHxDUlZ91BKc5e
zsZKA/sd1qAI6JF2OOk/U4l4TIOoOoMzoLF5z7E5NqhOJowu3JPNMz5FhcKdfM8J7+f38FoXmQQL
H4yE2Zlh4UJgu3X29Y0D+y4uE6dImhAN3hg+2aYdczTE+lhnYvaVP44IJrEtvm+ROpFupkgV+Py4
NX1Sxm0MLOiR3Io/9D8UVHhQc2RpJ04PObnYj7HwuHACqQz/iVizwdNBEYwMOXn8FZMSKDTbwC2x
obAN/3rOZfdjviJ58i82wcq9zp644lpHxV8VwLhMtBmJQt5HHGxThgfT1Sao0e1pg695fXPFQeHd
cw5Z5+uL3HZu8JkHAvNCb/pB/aFZpLu9mYgXyTOE0377h9fHAhEjre7wPBD/MkQxTJnYuX1Opr4o
h9jfcxIlsN3SNuJLcEP39bGoArGa8SJEhxkn3IPHUBEaWZ6dqs70I58NaIvkucGk4fo3DtJu9JLn
FMlLH2oamQrsqDPIyEdvQrwC3CJ2stZ+gMmhIzmvRQ+oMnrw+NujXEbHvAkFU0my2FYeSXw3lGfY
L9+WNvruoUChAAkt5KAvywB+tZd9lpTpwiDyOjzSSzDY8wlJt1aXl77zhWkgx3EEKEmc9mNgl/MB
eF45LwJoCU+UzmZOUCn1GMU7Ax4C0//YpwhLLYwC4b6BhJPCv2SssIZ5t9RrWOcGAQMXOjSbJIyD
0UBfd/4V/nkNqKwnd6yxtxzBaBGcDCGvxn533YrNm1lD1AJE6Yvvhc366hDQx+WQ9uYeiSTXic+L
UOi3bAymB9CY8VJKi/6TkmpKVBPhJMaIeCTwc0b2bXEIwi0LnTR/cdAYgqM50QKBCd6I72FbQrPw
CgkzoxYRqCuLBKlRwlKQUxCoDQIrYO0SAzgO+QsDLmmCCM0gdgFynPLl5BQ0OPhQiOn5x26TdTJA
hZmJ8ZUP/5f9sgdyhzdiNDFgkdTmgsm5fn8DOmlBP7DGQdhX0HhsXaAUQFzE/ywAZ6BXqN5huhTE
caCXinMXQfAIqZ7jKnqOzhkFqv4aMoHlmtE0uS0FBZ6QPlmfJ4FWAH8zutBc0WkBM+QPX/gK7zvw
cPfHxI7/QQ+b3yDZwi5WJ2SKEN8q5a+kTgYBQ+0/vpHC/sJZ8mEAg8c0VAymMdL7AnxQxEMh7Afb
7gvV6dcu/bZxBTxJJkKL7XLYznWvMOlMXiT/oZmCeA2hXcb4A2kpadriL6sdfby+2vDwjs+p7nHd
5LCaApQGTQp6YTceOxEQ3nX9WZR+Nz7RdDd+63DWbIba7J2wi+XVsh/p4cm3G6xuCgGjtJiEy3VJ
hKo86610B1+zND1sEtTFzu9AO7AobSm7xSQAOsCP8vq9wxzRjrSwAq9Hx48Oe1q7ItwPM6yXMbgR
IoLT+TZ5TfjE2y9hnYEZtWeMRZx5Y3UprLXBHSLiSMqC5KpU+Ce324nMUwGAD3JGa2WgOnjwVqwq
DioxSxiDY+2Qh4OxkYMGsH0CO99+sS6egQ8jfQx22aFWZkqSSCh4OKCe6H5f1lywygt1ChsN6YiN
DQigt4JuRfqGQJciCeNu3Oq2kkAFLDqwXNCvhzfi3TnaMFcs25AtZzdoPEKUaGkQlIrcEzHUmghy
EWOphU+EBlCffrnjLV97zYPavmFORWJNWiUn7hiclCRzFieTnTdjYmV2YstRp4xpZGQsEdt8r9/E
pGLDj63PnvsPTN3iS/oAayh6LPD+nfja4C9AiyKCXBFPXgURoyLRslhA5BWJ6BAoszdaPl5eLgYH
vq0Uf4SaFPiX2KADzPD0HmGnVcboIBY4AuBXcBzwLyC9MPQkWBJsg5uQ1KcVuer8qcmJw9Ru4i8Z
KtUXd4XHcqA7P3XY8VtgimSGuTknJsL9Y/p5FECg+QwrMMzNNTCnHzkCVf2tCEqHX91sCw+VRJFg
yFZS3g4GEu6xzwVEifFktBQx4e0/JoewMeQZsvhs+AMunxFXAHaV+4c40Sy98w4yH3EBP8XYTnYG
sXwW4muDPhPYebMwAdAn85QT+oXpQVwFXsLknDHkKKr4lDUHEu3jqC883kbdQPdWDgNF4ZR5N6TL
157D9gBY8sMM+o21fkjpdF/QUzPbimdcEAAPj8D5YobAAOKTsc24JlqLICcEOvcFECvfknmc4Njc
UtKj8NRG3xWJaeydfBNes8HGWU0hUPg0TDe6iank1wj5+sfREIwE4J6goIJDIDhtwULiCUGUwmo1
p7wWwpvvuituYz4CypF/P0LOUU6oCB+mv+KqGePOF6YtKFpeRVoy0h3iXAl4UnPA9EdEnE3xhzSc
DOWXJgKRCPKJGvaCTVqsiSaNiZyDwmutu39dGOPB6jwhDeRuo6loMKaK6G+BBaGLn/YDKAZ3xl0c
8quwdLBoqfEkV2yNY3B2avcXunG0Mih+3jB0AtPglgAlA5UkAi/UnccCUQNih8rD5kCJP0Ogc19s
0tsM2W6oQl9+yZ9vrXcPExxA+3VnpN0OgJQM/4OB9mVDBhenA+n8/HeoAcw0am6MIcsJY/LUFcoh
/nFAqANyBm4KX4q5mgHdYp4ABDg3kdXC7WYeOq9lh9fGNc1ES6QbQbh5q2bcgR+x/1xXZk/wCKF4
FsPC8SV3EeAbTNIOtw03TDowHB5lLGVCxA0Y5FCUIO5+B0DJnEue46yjAaQSj0jPB/UGwYbyBwFC
yjOm4Gb2lTjpQBpRRvD8MPBwVttvsmg/tsa+3icglpbaQcQCNohInStMZ3fzrpNizb6AToM/wSrw
zdm8uJSPHcYK4+YLNjPi1/Gqs0tRDVNPuuyMJVPFvwN8lJ6Kc1LyB9SSqIfdkhRZNedLCAKGCTQg
p8RwilmyLux3NZKCEzOMdyyKFQETMY8V3DwGWnRO/3Q7BuzcO3xEg6CcqAgHBRVnXZZ8DuBxhEqo
vVB+kK6CbRTtlCVgUXzofG/RVTFy75aIh27B72SZESfKpc6wAYhWBZUajwAR4Tk5VHeO3ydsNnQU
8BR5LZCWtPTs9YMY+wxTCFZnPntt9+23jxJjk0pTQH4BzUnTAl1DP/9N0MT4mCdwrK4Gdo//K+K3
PE7GAM7NY7ua6AuEvWMxQ64ImVRBHiY0CJuslvYxQtbg5Pr4kjCLkucxQB3mMxKzGvGUkt8Hce0/
du9IYH9UPmQbW9Z79/LOLpGSNttmL+fxXPY5eCHySWJkBrOoYfrBY4HKdyZ+TkDHyJQAExUSi+2S
YMFv8kKoxKPPQxdHPxtS2kImIXr/JZgeXoVQQOZo76PF9kmL2IYcQ6i4T+6cU9JZFrMJETwOkiEw
ddkBWWMDZ8v4rri8CHoYRvlxGwRFsMMsCJHT/47Y99k8OOn6WLceLo4QYgJeiWxrSyP7Oi05duiq
G2VYjQuOUI9k4ioahIAXPlanBIhUG8IRkFd8ZmvGnr8iHZLnSQx/F6wMxZGj2hC0VJ7mlMUNwzC8
pKpTg3cSIMCDj4qAFSOtxMgKkgkI6kRi678Nhte4il+seaSQXRAPvCE7zWQj4zUqlOg3ZEelLjFt
UNPyiLHeG5C4BKOKsI8PsZAjxu9NqOBRN9pb3ss/7Y7ovHAIkp7OvqiFyH9tY0aWCLgx8SnoquDC
iLVA61WEN4Iwz5nhX9bwLAbbAtwuO6e8K10tqv5QQzlXm6N8xoBSr9l1/r9vBouCHgs3dH+PzOc1
DDumIBAj5PEwiAxj+KhrhjnQ0kG3GdmAJi3nwIDqrUnxXd/Wn/UVxGTYLao12vtqjeikAAYONUKc
2YebHZ+hcIqIwJbZM+HSk6s1FcHWF0ZVoepgciyzKZlsI3Cw3Zc+scNOKNLqy/k3ezGQDv5nqYyv
0QWlb0baaRvKx40ArFt06EMC3dg73Q8zI5BwMn6Tjpfai6hTwO1/Aa74wwexkpoHnMQhoBCJwSH1
iASiZSSM9GTSthrA0cAorPBEk5tNPeTc9pjognrJVsZ8SqrBUELBKsWDwxsZUu1RpsBWU6NwfDM8
hYO27NE0yfD1Oew4zkqGBxBhiGSLxA1Wj2Z/0QB+AgI+/p20IpAU9vYPBWoRvhD/l6vBkaSxrbKb
tTGjRQJpVOa/OXNxMqo+D/uoOyFf0wpv4fMPQo7H60LYNc/duPXZZoYT2aNAGiYUhjGsGlzb3T5W
lrhCE/hV4AXMf6TtEyhLmcSsJe6FHEWCIaHggU7LWdp/1EhftgS2IVbLaY9shZPOZnWxvBmBAolW
W0j5eEYOZK1Zm73m1ozAjZA3bhD57G4eNAEMBeU22h/rCrXImuNRZ/bdfbgwU86IuWYvqlQ9dnv8
dVCJIhT9ml9SRiPlyhKi8porkB0tH5wpAZw6FZ96w/plJwJAjI+Vj2WTkOyOZ5E+HC6FicPDh3tz
ntAavDXw/3lOcnBgJLSrpEM6SHgjOb7mrM5LiFhvC95HSolPvJ4tHi+39lDx2MyGdTm7Smwv5wnX
9WyF9hb3K6fSgjeKPrPaO9yP72E3PIpxOxAUpD1QYM1QNThs+fR2dpupzFHgqZn39m14KO3j0yao
TMQ7V9M5Jhu+ypNNdTKYY64L77npEeVNLGeFvcJ6/YmbVeSP1MBfPWY7RIYK0RFdXehTzoJaGEn8
izeH37coeB2doqVaw02jDcs4n9m41+/swyGysb4ZYUqG0+3weTjYs51PrsI0xnOOI44s3dc551Bo
6WPKryXZddPWmW/SeTG9MohOcEz30YYg7jJ6TgBje7vPogD+I4MruPMw4qQFd/5Y1/DBTMUFrSBb
IQnj5YhEVsSwDDZkmtqLHDX7sW6TKmsN5zG72Ex+fAMmEBxKSjZxZoDTL8bQnccEQzQM0QYkYTA8
hPZamnSI6gVeyaTP6vFPNQawawj1ltxZ9+MBz6N1eDKDD5jzhc60PwElqJeoUvDyMhXAR+2WlMfN
HycKux7whlNuRUzzXlnr+OnHFF5EHtCNrJBhVUtKsDucXScmSxlpu7tQXBKrT63YOHWMTogRHuph
0NK31aewtLkbEbOi1sWIZAaaewodNWBNUmUIpBNJqtvHbM9gG3TRUgT+OaEBMeC8wFbRhP9T2fen
ylg6CJCHQ/nbo0pHd0zxqQZM5PuPpDNbUhVp1/AVEQHI5CnzIM5jnRiOOKIgCHj1/eTq2L07+q+1
qkoRMr98R1n2MGV+oDmnLOXAD6y/f1rInDho/CreUpBkY+SeEhQS/hATxtW0mZvLV4TFbAULbrBA
1JhaYipZYGavPtVO4oG4eBysHKCovQi6T5tVs7/9PU5k8QmvVUnfL7rGfZE0k3ZTJCz8FXvv2HCh
vzgADQ9fb1GesC5yRG4xZdMBQCMWu5yX5Z7YSjm491l2HnNB3P4Owqc80g9Ea+4IM+V0JiUEVMzL
w4SdmHCoIQdAt0IjzHEa3qs3+PlHym3T3+kS18mTR/w1kvcSPPO/44JLMRIJE9EPogLZ4KDvEueT
RxyZ4kin42U6/ZPPSP3F7GgyKVF9EGuIxDqPMwarS9xnAWEGJxczIEwraBwiY0U9uYjrmikz8e7p
jnNKZB5qzEHd+3tNELr9EuqcxgoBt1OU5pBY4RI8jQvCNgRDB4MI5LgdW8cKEBSgb68k4AUoC2FL
tsGaO5X7bcVptTdCmxfVzgyGCI0FwcIsnsIM3YcaaDzhIH4MuPE/yypi9RCIhqhPIgCwiaFfztwT
FV2+IqD+M8XXSkyakw3f7FaT77o4k3dgdRQraU5BaHK/5/yIy0eC0LqkrndbAg+hD7rhBSyAXWPU
i6Rjf/ySnCpVGOedr3fd6LtizBkifLlqwvF0/Blba4YKwbrY+o6guR0LNUp8LOtocdP3tIkQ6aVI
K/zuQqCmFn4iK2QX6h9FuBGhskC/a3ERXNbr8LXvHVltfyPC6RTqr/Pgw7FnVnnbMLcXiico71uK
lMa9EiLDIgwbHImPk/9BWLeQC1/5/SSv8WdAeSyK4DBAM2MUcgx1K33DSUuhOoZBH3umyOyiP2vO
ofiDXRNtvxDZqJBHGVwZkRyk0rB8mna9wSbkvoddBH/ic2Ymcx7OgYUGSfZcOefLNsYVVMVKgHVU
x1iHOFV0J912xppuFG6n0WPXF5pcNCbeUQtc/z7aTgm4A9RlNPboIZ+WDqlVGS94YPn3A3opUgIe
znMpC9aANinExj5zuSMeUm29wPoXmQhjeHliHmOexxgMfbtu7G4OGrkmKDKBbyd/LoeD50RHQsVl
YHjMkrv78jEnh4rQJXoK+Am8lW5WR7Mrm6QymjziclhxD944Rv/8HroFZngfPIDnXY88lD4JedHs
NZz2XaEt+br3BB/oCjAEirCBtfiNpNmdwSTdLlgt6BvsHxo+uo678TIAU5RQOZQDGjMzmCikx4hI
eIfswcJcP+KvdkBhXcwHTPsxXbfeZY7IgSWfF0tAHTcpzHX0Rk3LBiYdCJiErxk3SygAMvGUwXX4
jtCOs94i3YGHvc3ugYhImjSnHo52wAAnZfRC0cjkiO6BlG9HMFDS4baBz1kVCDvaAw9PQJznfZJx
wGHGFa0Hgjwm5UCwSKuWiyL5Z5Ad5hJqxIa0OHpbFAS4RiZWao4EhQoJEOKwYJ250IMsciGpCfn5
Ah4Vv1kL3nP5jIAlm/YO/D2UxtzH7A1goHyuNsccMpFZfyEhsdzZa4a5QQbaV4zy4AIERfAIyTF9
NPoE97lfnUd/phtETcjhdsgJiW+8Tmvajrq4MYUCtY77M+JTHXFnadR/vEGYUIAOrKBEaMQFLvxq
cUyqQcUdVvHtGcgRkwBQJzecjGxVYNnEUwSc1JDR4K3hzxqvivBFBTJzCJ9rXIMIIy9is6woFhGn
uv6sRdUktINEhKBOYnhHDfJv/IR9VTG1RdcE3ILPnsChoaBpHSQ16lk5cKEG16SmuJsLBUXw5X4c
CVjVJ6acshFyeOmgElqXHsctZJwXFnBRlkfDkA1/Ys4gd4fcJQZXb23RkfdgasG1sENsa9M35fRh
3nUfzjDG3PseE0TBaEDhw0jExMszy0UDp0+7o3Es9+zzJ31YJs8FXovkPqGIGoTTQ/PwDO5pjyw5
IpoW+YgUry9GZOcH75/+6+rhmpNl7Crrjs2Hx4AeTtG/0VakaDng58o8H5fE2RJWb8XkVNzRHN0n
TZqPIBwtaDCIcIpaCOaZ/cJrALn8nEA3XUmvKAeC3kMyNMLrkb4rO0sbDNRwmvHToyHsDLVCDntB
VCdUkSe3jkok18RaEk9rEH9xlkZXhmryXVRURRnTE0deHkdkv5KtqpE8NPkky0E+WNY4wEH+mB9L
dJvi8AAu7hH+nKioAYAtBgp0xe/L8t0jS8K5zixw6O9GHwN0X04GWz21twOB0UlHPkXkRr+IONYV
knA9fA1RB4xu624pmDtIiIKPVkg0PswuDhI23Kgmlcnec8oshY5l3htU45/YG2VG5cF1WaPBGnM6
rA7g7gCyjH9E8E6qu49dgS8hlNzRY8Ha03CvUoznsMlbix8Z9/1ZjrmHvq8PiiBiRNEOoPzjxIlJ
PdtzWMSd2yPFk98D0aSmzWX0TGjyGukjYH7OoH1s/7ihkCVx/OPmZHXF0BTyKuCwnsl2Z7XCykEF
9boivmP9CjmMhsAkQGxMT4YWSeM7tgjDVwdGQsYG0A+bAo/7isrRBT+P9Mm03WAACqmznOcoo9CN
BhMOVSBUjLz4babc5ppzc+fvOZpefV1ABRJcfgNlW1vL1/TpIXHGmCBSOalEslImnR46uEIMpfyb
Bo/76nLznq8YLBzUHU35A+cjYBQb7/l9qLECI8/ZqX8UxD4jxG0zBqohgJn8x9ncIp7kCaHy/JfK
BRb0orx4hnEVyPCG6LZOoJtW/Q30Fuw00xdSYPBoAj4BL7XhJ2amBvwDcCmnlxiggG/o2R45uLPW
eUXfpUVnbUioqnebsltCYvqcLeOnTwMGgcYqQ8oDXejVL/aotZlKx+XiSVyB0Mox9DENXBGM6i4W
PJcwI6egbA9OB9wJehUMd6G7kLQ+dWYDZX2dsiUkZGSuDT6j2l43oeRqAlIxmcjNQaYHALMKMBl6
BVL9rjZxWvgkCmGnI6SbE+a+NICJPsAv+aQkhBtBN7UAAVOfyekcW8N13xvRaO/ORHJtP34dc6xx
ACsA1GjVb6kx/YlTX0B9gwyhtL+vXnuKUQhkZL8Vni0A8bSJdcpCyfoy6GNi+WATRanYDhTUIv2h
EdF+EDw4lA5VZP/0zFLSoO9bCiMWyB4i8qMHakttk+iE4pi3MYfP0w2rHAtdue8hw4KbCfM9dvUq
YY5G9aKEddDurwTkg4IhjXul79XFLxbfpAqVKSpmp7vZI8RDyZU9w0SMcPW+CXsp+rmUNbJdsYjx
tnEz2Y+xvmfhCnJfbEkWJ+jX8hE1cbZsDyU7AUM34ZTbuNx0HMeyZb42UongB7gvzvRLNQb5cWtR
bs/6LeFDR2tKZDCxY8yGrd237C131x953viGbnpEf/teGiLaY4DwjahefFcsPZxJnx3jGWY+DmvS
nqMVQYtoRDTv5yIMAdON2QjaPcWKqTG2CAqFOQ41btaJBmSaSvgFxLAk373Pn8npiogBILK9xMDQ
C1UeI47D8b/V+ekUgbJXJQKenEfCeG7TORKw3lMoqXjvFddOfEHlWTUa+55eF92GrAGvduXRdp4x
JXBTmWhOnqkKVrt5QApgDXz5+StEajZS4AE4Z/BZN84Xt9Dq8vWzCcePU7t679twu5FN7y5cjiIR
hQT0MlTHN9BZgNvwHT5B0EeK4dZYnCZmSl4ESZ5zFcFZ5xME8XG7g+F+fGPEATnIw9p/RcWgF7zD
ra/OStqhRxIL3qAfrKpEGdKo9E8jDHcBwvOI2wX5kmPFKx1AJcr9wBkF+ENndWAlqpsdIYnG1yNh
lXa20S3nOq8g+H9hcfjG0h+40EAK9Ik0UQ8mPXGY8A/3iF+WKqX96nxjdlm+vW3lKMErQrpx0Ga4
vyeEXaj8DiZXffA6yAdyVnABIgMLlOkvaJ3a78ZqhGvQl982ee8q5MfPVp72ZbQdWEC5BHQo2B98
M30kpafN+NNsccP5kdz/Lq5CJJj92G1HpLuIupzgHulxT6iHfnY+5Kmel3RscJVeulcMzKCY9ywH
YQFIf0dEmNmhaaMnzLngzEeJe3EMIBwkKbSywpoUiJw9PpR+LpIc3nnI7y3RQsSPGcw352x39eU0
kcrRG2E6Y+SbeNhn2ibPv/foGVT7/k4ePZ1veF9ofNREPJRsT+ARRD5zfRjJTfByk03srBB4cHE0
5Hydc6Ory9+iMtIooPiti5dfakENZOo9g96Keyyfidqx16JX2a/UHMrRnfsajevs4kPsrX9Bxv9p
o8+mOpOS6MCqzWtEZ3G7VOLaJ1AwMVmGGXSZ24nHQ+SqAiCxDCzIKxLJDFgbHySzQWOdr1gQisjy
GZQCcGaQUWOUjSnMcLk9IZcYa3hlQ1RXI9TYf9+El+3myX2wneH3/E1+8fdchsacnLZIXvfTKrbo
FL6GT69NeBCNASXwzidq1uQVumj54aaASeyNNfuSWjQjiqSGI0cyjsm33hRZ2HxRSCGgxFQ0kvBj
06zyc/lK0wYv5725xz0I5T2orlMzPPcG9YQm0wTLHaJGctSoXZr8bB1D0eIZcO3YCCdWg6eR1P17
8F59nV+MOnCxHcB8xRiY3HKBcQfunQ3OGxozcB7bxMEC2MdGE1qkWd/dHmoOzcag2rlCZ0uj/Tcm
VYNbjLPpNbqDhON1w9ljOoYRmuhrN60sQkdk9FfAKG3wLgI+7v42udau/uY/nOIEpFcYDtFL6ANn
75nqvecXljIGTEhekYw4lOyI1Yu1jDwtvogYL7ICMEb3MTcQ4BnjL3Q+h3OUq5dl69E64qIyo1vb
yQDwx3qKP/Y6vhFmigZa23xXCjpoCf7R0U4lkRKOkCIzvRFm3IbdJVQQrPNQrriSfQz6xFGoTpMq
dFC0G4UYU82+YEDF1tMSlk/eiq8nGgMH4/lCZScnFEp2zb1hOEbtWrWLgbQ7vUFVC787lZTIU4ko
GvOI+c/N0RZ58a5Jy5H+cS8g5gedexm+6uG+aDCqnFdmV7MPNwjyodHvI1LA5Z0yQIh7fdoF0ATD
ZvAda0uEXp/0AY09NHbqhy8+wxzIbvckUWLCd+uELoWmb1ILOu9oMcA5/C+4Dg/EW3Xp2EWPZfYQ
qQizB2GkZCS/ixS9GHI2dFM48sFRlfltw2lH85iskfz97DbEtxBaJ81Ds84xpXDIpaWkMhOHWjSo
r/R+dykzfGNcRShOIiQR9Rz9WR9X1uYaGC6dzyET+CvF/vmqsT/wKFib1+K1uHPr9qcslggj/X7p
DDKe8tYxvQqY8uVbG5SFfPTXv2cgb6qkTSTvtuIRUiM+cqEM12yCkJ+M4LRYzLoDMVGgkIfKpFn9
En6HQyU2RnkilP61b6EinGaLO5a48e1s/vVAY4RJzelga2wkwcrWmRLv88V1+SC1O6RVLL1yxGC5
EcAQnNyI6An0W7Y5UUdm36s31pwtap/7+NKpCDFctueXZvfpKichAeFhQJBhpNiw1kOGFss2CVdI
iRv9croI8CXHlIxSUN4jIZbKtvE1/SXsvARFUTC24BFiIuGKghSSSLtHt8z8lZ26m5g82PtVhuYN
6V78lf7UiMqwIgm94CdrC2Ug9IxXm+IebpWi731MKhV9/ebX7FOgFcwQGQz8uuxRAvjvTpuqZ4CC
wsXSTkQRaXHE8Tl8L4dqc0TuRhZeuSjfEGBFV5huWG3C8yXY7mj4A8bnNbMWzsFqXdzKsY4HgYce
9AEkLDIcbflD/bwd3HE38NJgazlnIKb3ubsWd8dM+4trQFjsCiewJdaL+yKbbMfcTOyUydblP9SI
XbOpXHYpth75cFuWZyYF4+5LC75WnXmUbTEgBYWrxIsuHBqHL2LX7MSFKkPd66f9P/nQnreHG4m2
hKi9KAdhW34h3FkTyP1YssjvZIiX65vRguBMqbG3U7hXwH1htfnNwKno/6OK8i5SgplAmkQ6ltr/
BboldjIslK2XP4Lfb/Ipvd/9JGVzVXMsPgr+zYR9wWmf7xpfjkoENmANuBUjs8OeQFzeWJ79pspE
RrhGyzHiDkA9UoO5P/tBz8NvmXIgccrhm52LIjc2GY8hZvcZ6zGTANNWcJ1rIxhs/4uQFJXq+QU3
arof1xhRkUSURGKATvYYMiwyiuUVQg0UYQABZ2yUoDwIbDAJIxDVRTIN/Cp6EgLaKGwiyJGlhypE
aYA2ZUSoh4DdsHB4XVIGatKs3ic6egRLkHNIgq8Vqguy4PGYoVXEOVPGkquMLZgo7IAcbaMuvI8+
KwVxwZ5DGtmoANPoZBBlIDbBy8f5mTjC2Egb5CRhzrEfQVQM18K5h4kGJR6iFgQ+sk2FGLnILNve
I80koceypjqSIRIkEQjVbrEH5uRdIeKCMP1wo3ApOEzZVMKhx/waOJW1KYoI6UiUJGJZGQaSEyUK
KdhcyipW6IvAsCwkZ7bC4YwVDfJ/3/vFEgfA6F56vPNyUo/5/2PTAwxG8hzJzJGW62gEbO2UXSC7
74xCSR+Y+Ary3HPNn3NDUiX7fUPw3RWJCUc4v2Zrv5CHJeVPhDU0UFa2WNfA3XoDBTkYGtQdHy6J
EDQskqAGTDn48DmTkvYj8dp+zulfGmQa088PRT9tlOfH7jqGrgQL9/sn3NQ8mnE1yafltIiA2PMh
VlgzFkudsc6i10AJtrMcYcvoNr3OrXXJkPd3jyCW9SA/fz2J2bT0MD0Gv/g3kSPtSHoYmeiQDNjm
EBwg22WIwNU+6aPFDjlz5Htr0COhikmiWxtIUWbFQB393s6nb3cHfLHpOzFTc1J6eaK59wHPQBYV
pJxy9xNZeCGGaIO+vAq/cJ6rDFZLDn5DxGmzAjhINC//GtLD+OHl+RpZAyNSx4/k3iQVkf62RbAJ
2zdbJgHhi34eFid91V9JYgKH5Fl9IiY8OA2clYR6NS5jGnqG8/+/160PHAs78GFyyD53v0OqjSoX
EFlaGm612o7Z1hCVvk5XnS5KuilZwgTUx3y6dfnLKQcuRQ+Yn8ffzK7ZIJOagxkKPiE24lBLKS2p
lQbaP5R8i/uiCius+uS/Od+9Pr2nfaxiZnoZ8v5Rl4x6Q2xPxuw6oBiBb9I79wmjxobw5ejCRDt7
pgVRoq4RdRtsSJYt0ETwvMlvL3mP/TXN98bAxCLUE8GC7y4sOAaCRCObA7kc3xfW4Bv2VjeSXLDr
Y/yjuJdErJS96buyvt7n9GTnnRLODVSZvEf1/d88lXRp1wKbOdriAsvN2PfXse0lv/2bsE8K6qBS
//C1ONIwW0DaQ9CSPnOBlrBs4uOEMUnBqqUdrajP0MPuhjRz3mMDCF6Ha4BEz7E2X6JbNZfjA+OH
siqZ3YCfyHX1P0CeL9LZMCMxJN/8H6Cgm48uI4xbKwu3pUS559UjlZfD0ST7+4Um4QA2THN7BOsC
0WLfmjwiuvqwlSguhLNw55SRBm76ik2AHMUeS38kMp7oeeKlbTi9f/cal35Yxc0acc6wv/vGuKw6
ToFsN/BANJ7dhk/UEgTSwQECHjCNbNQZBtP9NfiSaJqfC3yYNNmh7WDpRaIN4sFiUJFF7mYM5Uh8
eVyZaHmv/ybLrzjw53nU7jkkKFUirrQx7BXkCnOPhmJ8LT3dCBh8mUO5EyzmWHZughIQ29NwbZ+V
I1GiDgrLoFt/fCKWz48zd3ghZpsLjFRpmzhRaAkZt4gD2T2yuZT2Hy5nWfnYjFWYSII4k2Z8BU1r
BoVLZB5PDo3ASObDKX441riAzRicwdhY4i7MEa24fEhorWIegYxVBFMtn+NePr7W7OIEvf4Cohmb
6/JKX8Y3srYhZytNc/khDE31Xz4m/xgPGnEN0y3Rx2OZVFhO/qLKXovVXXVUiF0UK779Hqkn5k35
5eSWuKK0vALA8HNQQq64u7Sx1QTNzW3324jZQidxUQrqDdGc6lybcwp+7G971fCuwUX4BDkjcJV5
9fqqxPuEad7/RUTI9ZqhlrsKLADPAadYDDG1GK64cUzNKZkM8eAAmPbS75yuMQbnb5RzK+8U2MIN
xEuLDxvr2a5PxMng+vLE2JYlP06uV0+nZ6GOc4KfUUwCmnPkRGenuphW+EdwK3Rd/Lx6B43z42uM
Fmcsjp0PgLcFmqZuGgc0uaCT4gyldiF0izRc+kdY3ZU5cRp4MyDM3piyKw/7eL3soXAkQRDpG7s2
poioJ2wA24net59Gsk3hjNFHKHA7RSjox+zQRMQP+ISOPBmZ6q2Piu8eotcYl6GCo0jeGYKhAsNa
a2mJUhx9++reE0kn+vELPTC8A1fBbymjt6v+M/VxwiS5Yd/tGbDwb7Bj7nWkuuqQgHpcBYUDFYEw
ByGyrKWIxsGL20pd1Qg1YMQtklj//QN1y1ew0Lw0v6oCwgx/zUqzZvjHYfmRBJPxQZge+EEocHFE
AbwfHSWWuekTqZ/FW+OkjE2wHYRIlCE4skpFxyDLEIvQYO4BLkF0Hq9DwhQjE1CauF4e3yEsKXGB
g4rQgQvoFOktKizrJdFBrB7bGktPKE+aXVaxi1wIiaVxVuZ+ItlgquUz0zwwyUbZ8HnWsFsB6RDI
ncK2myMoL8igwoNe6ouRDVyBoxj3i+ACsSLCVf5Pz2Nt6Nu9gzEhYR7zEJFvCFz0NecKumZqFGj9
WbmGzDDxtF1OYMU0iqFqvWEVKfaojGtvi3/a1nlhogVspK91JKhgmRNEL8LvYcFIZsN8zYzlEsA3
6Sg84+gJrjhUMKFCqhFlhFBlAPrJasNHsLzBMQm14s+9wWBKMx5YrDvC45pjP/2Fp/vgdMPl0Szo
k6WMETPuhKP5BYoVAdGOo/FKRz4PeWObibHkLDLEpYUWA6nyqBVLdztAYMGxA30Hl0aY6zlV3EGb
eVYxJT2FTUtZV4N613iTkqgqdAa4EXp0Vj9QiLByxpLTTkEkR1h0fe2M80Xxe/T4tBx8rPiyMTFj
w3wcnlC1MtZVWFGYSwJ5SJzEOZ2S3YlTRQn374E16TzMoG5xevgQz5MPVkHQ0svogsE7IaAe5k/a
us8UPhkn6lfHo/sSbrowi7TIGOd7ajTQjH4iYWZW56CwIK1NY7ND6B8KhuuPRxgJCOS4l9YH8Lf0
Ta8pNzHt3ey3TyLLyFgCgj69G/8GzcEoTlm9QYiSABiuHCJwlJPhzkn+FUAk0jZ51zYvwK981srD
tkw7yesfpEOPB6YSFSOsN/da8O1fyDWCjj3l4QOsX9AzI8Hkve5uiK4+Pp0yKqSsxd2ORzcuy4lY
nkh1/jn9Q8lqfaGFIC0vLk7RqjcoXgkyny/KPJKkJE/0UNiikAK9kXyLWHhwk7Zm+MDVzJ8K56so
isERw8rVb/AdOwoZmCYsq0f+e8PD5EgaVRmeCoYGTcj+5PL8VE3SPAOsX4ri5r3jR4nzZkVzwB8E
1hc14vrLkR8u7tOf9bYUPbu3OiBNqq+4ePwydc4yanH6N51bN3wwlT7EOXl7gp3DjpU7HAPsIgJ3
hwmC5Cb1F92KSHjhvYuXuEZ4c8G0p3oCLM4C9jX2OAOaGZbuGV0XuMRLbVRT8kemD4GMhESSLvwn
9jPLVj1MQXCxoBM68wuO7PfC4ve/2AZA+lZP3WWaAXis7JM8U+dWdBl1KmsPtX9AAxwjhvsifS20
o+4pgZQGAUtTzHzIwZCDROtJMfmwxYDMbJ6bNtr+nN4WLhtn1DVEPX+EEzoLnzNnd8tpdmxqrIhr
MVYYQR+RBtzFpE1Qp2H4BqsQrAK6dobeFeWUwnFZXOaf3wKk4XtJ8BYybGHiMxHHzul15j+1M/uO
NOMq35B3ELSpjwqPiCWo+J+fTWUs3DgSBRPNX5FmtKaTHJs+l93k249J0FJD5XhXwxtShMe8PzJi
edkgAIDcAlJijedJINAFVcGwS3lX5hq+HvO0CfLEYOD9gm0E1lLy0r1PissaHK3xcuQPT6irywh8
6xmwvrJgUXwiCqQuDPEbY1fNDQIzPq68vHDivXofi8bQz44Hir+ArZx/l7SdTqkee5MsuUQsJe+q
ymt2b3Zygbs0RD2kdqRjzX4tyhmpbIR2M+VMEJPswTG3iIxSM5R4Vgt4Ba9o2eX51m6nk1qG1wEk
ZljN8XFfLVe/eJ9hJorCaii0jGL7G36jQRFjjv8C/dvPv6Z14I6IWqvx/X5RJIAYEWZyZDEoJhmW
KCA/jMIcUzYvpzlZhJQiEvAePmEJQ2YhTOkmLDryGCx1W+CruZBbK+6e64fxlXu7dUD4URBwNtjn
MxZTgBK/P33GKAeqkfhMiAjt3DvJ5HglYA5Ulx4rBhzeOWKGKyoF5iKySjjqYtUcG3SKs3xYbrnF
TkcSsN0QZjx9WiLFrnmE3Y4qEPElVKQfl+nK/CXlsd5VqotNv5iSuUAShzBdi08x8zgC2Tu0lgGw
+0oFJUKvDV/slZgbQKckBi0nL1Pz0J0L0omQEq5z9+eCWGD/FuJ++HBOfQVmwNURDGFyAfn6pnmK
kxvJEEWWEZvD9L6HqT09Z80/oeX3JLkPpD9Qxvz5bfzxDOSHQiWB5Qu0wjBicCYRzTlWIhUgWXYA
Vz44RDIiuMQ+pRK/920DHFWhnBAF7NF2NcjO8hsSmlzhR5BZODvIuAkz4pjyKV4waS6T8oaNDFne
8boi6G5A4tx8uyDak+QtpuCpFMVKHOpHCGWf6Jy1zAMF3kNMjqugo14gNQvAR4PtpPL74XvQ8nA+
/JvIQqx6ItWwwk3KIGdogUQgA5wko9Sd3GV8M7DgpOtFfcKn2eqZm1Ywar68QgiIl8Lai6hfemj8
nwd41XJWYsbntqoYXSjDXNch9ggXgrpqUB59FdJu28P3gCkmup4p/koJDSANX8IK52Krwj0j2bwA
De0oFTSk3Zo26ZeCjOFDMud0X5JG+NmXN5EZXHMDrli9dZx/pBNMMpLn1hQIDj6BsvoR8HHzjSX2
9x8QHP73RNvlozfZOj0+fZBTFbjYLZZwyCNtUkb+x+Fibq70oHAqYR6xYhYKY0lHJP1zH26ffmhe
gjuAPsvdzwatr6fUrO3kHRR1lqjej4a/YgkY/2Dmpr8K2HNcefnQDIh35q7slpxRP6wiQgMnYmSR
k6Q3T3VJ6Mo4lRKrQxEwnweqL+/qQRZFT49TMtN7gJs1YdDgFFSfgNPb/UezT0PZRnZYuBYABWwx
qUl7jvfZ5DIaQxvOX3N1XbgnkrZ9Aid6APovTkgc3sQrOzBGnznuAuZQY+DIDOEbxjM2tW0koht/
CUiNOXyj9+Te5o6dZRNB7V2pCQ2KxTP+0NyHH5HNZkuHToeoIw/yzEGVS1oxOGONAGPrFpxux9hW
Dvngb4qWElvWgLQWmMgiyOIXGVAuHlBk1cqGiFKuxpDiRz8ncw5aAqwawAdNXYW4EdPzmK3ZL4np
ug+G4SdGHTyD8Qg5fNSOOfp4hEERS4ryA+07WUe3wOh7F2SO9zNCPHePCyvQUUMsgCOsiN7K4Bu9
nGt68clTD1Tn/ge8G5ij3gEx3FwU31nCQoHImBOJkCTn8Xd4dzO0Iy1JOdchIl+b2zKW3fNRWCUQ
Pft5jKRlT+pYkE+I0cBRgkKX71GTelTPq2mWuS0sdxvUvE1W5UFPiR59p4QM2toAd6hYWaViA0Zd
9h/hmzQ1HzDQl120JOIBg0BfyCC07Axs/qBExP0oibXM7OA+bnd9ZG7cgaGyeCNoGX2O9bwea4k4
iMW93Wf0Rc6bgnKXC7j4EFfJ1OJEMK5dkKgdpTFjul4WMM4O2QMDfGVAW6duX6XVEIzyvrmOL8Pr
gATC+fUI8Tm0rPD98oq5iRMD+LQPbTuV4uf4unnv+PEf+xN9SYseE/A1H2Knh+4mi2FI18fj6ZKO
C1JZuySI7crhE6A/IFzcwwFAF0nhgJDL1KIYiS6CCfBcjctHbMopJOHP6wODEKOz1EExM/8zf0/b
n0h27qHeISJnRYbd5JsSmEjBD2/3SyASEAtTzAx/Sl67oa65rLbY9mtic6Ct3/RtOtKF0HY0s+pA
P5mtna3rCJ7h6xUuXS1u62QsJQfk0GOdSOwMTWrlf84ZxUzeR5iiMe1TsFLjM8SJi8MM6mfrbjE/
cXhYtwvCpJ/vqCVYtI0I9cuAlpmQmWskRznVeshvHFbeDo+ZS2S9Q/A3GEZLnB9/U101PNO4Y0a8
an7JHa0Fv8QQFURbItYkR6LaRXaf6NF3KkjOsp4XUIv+6+fzXewrdnu6q/SIEeP38Dochbz39192
sPbbpMhF8GD/1MytFa/3euii7umb6MNJ89Ucg40XlHSKMnvQYCb6jLp5RafZJaDjvDCDngMdgOGl
4wQOZHzoiGovZFeGpo/yKVdQ3HRkOxurJ0ifv6U9gRFwwm00FtLpjIwwzW+invMcfAZ63KC/1g6t
Q3+Gu7gRB4VXtAY87aXq6E5Sw2TrM91yV20qT1v3ghxJ0sOwOd/wOuq1gvULwh9GdLc99MUPa8/W
zAwI1/N3cKZMofPm0Pkv1dbsZ3rI5iB7n/XXu9mLYec/zveISGyZ9WRnjeRDfdD/MhH+Vjf2O8yT
bfjuaEvSkF4fzAnYtoznaqDASyKvcHqTXqpM7sheyVJwoYmXQM55Z5dnwPUnbazYpA23GQePcz+l
4YOEsT1AMZMatxRty+R67HswwHBrEkh54Q4XdG8HctRf1Ng2v6GqOxw+vx74pJ5jvUBCwQxMZ9Dw
mm5BS+CFcT8z5bIvVE5fi3+d+1ix5D3pKg41gty4imgALkPUMaT8iJYNvqkhW8+/A99NCW/jSXw7
Zec9EVgWjjznAysN4l9tGdtoi6bFSqQY1SDPoTSh/6LQvde4tzTCksnQ5vlkrZB4gKcmGAGhfEsp
MINvTG2rXQW3v6dLfVaMIs9e0NGMvgt9B02zYCJsfpYjQJiHaH8msgB/ebm6SqwFgsh7TAjCHF7H
6Dk+KOUvdF6VPHzrntNbqAkuUAyTwspModymJqKWd3ySE3zaJAigpFtI8MebaiFtHov8hD1KcFy4
MmOMCyGZA6y98WWB0hIifsxoRbpzemFKy6jJ67vfTeXfl6Qw3ie8QMSs6DJhD4v9jXWPaIJ+JNLG
CUENLb/jKuCdxFDIQLgnqjK4u9aUHD7oKo9ZkxBeTpxUMxHiwXxXtXF/Q8yzFPEk43eF5MGiGVjk
TmTuUBshJ8BBh0bj7yxBZCPKmjU80DBHyEAz4m9fsLSUPPF6qzW9ADNmsEAKZkee/QGAH2KBziO3
g3JbFinkO3NGPzdfQxUTWFPHpGOQuIevUDj25MltXvF+SMtbYHwRfYiw5osaAlCKNML4M6S7ZyNk
SyFtOslT+stx815S3Pu0ncNy4U4z0QX3uSyCBSTylbWxWOEeCvH5h+A19iJzmwkSSCILYCXnL8/6
K94OOF87cmmfXaLb4w/QvQN9ouvGsT6H5MXAMxMWfzTiPKATgyoNcAYReQntja4ZDCiVO+av3+F3
wFpARuL2Lzn3nAnOKbA2HdG9hTZfDvjakUTWEXGMQ3E8YMo1SFy6BZX/XSPWzQeXwZuDCPHS1ICi
AMH6Hvz13G3QIBRf6sRmiczv3wbq14ZC5/V6KO9QQp9JKBwrMwZcQLOwSVpctjiLMTOB43nZjiZy
58xsTOkrMs7R9g8QRESsVP4EeRqGMt5CTFIQ+SZArmKwuRvUy993l21KrQqSZFjbzkGYKH1nLeff
ws3o8gNXFtE32/zwY2opvR63BUtNRnOdW+tJibKAqVx9U2rs8k/2mZJLdD3LpkNRino/l0w6pE5t
Q8k6S5xqhA8dDrZgtNcdUN0fIS7orwj24jALTkXrBVlfCLwpGbRQGzhsryrAPOAVDE4rupDoFzOp
29X5QBCMzZsBRwQMrZ52MIN6QDb1vAfuTiw+1np25iqwQsJrc7ikV7TFxa2i8/X7AbCM2BhMqMLc
3uQhIjIsxWxFEReYB+adCj0UuQqrx4JXhn+NnGpKI0gWeNHnkqcX776WRchtDBxD1dBzwKTl35ie
JUY2a0jBJBpiPDXc10IW/CHskVuk8FKaAVzL+bvac85BATnynP5aAb6951QsoG1kjQ/IWk6JV9JM
54j7EHAWHhWYe9Larg9W/EBsYaScMtZ/oPGAlEAn9l9G9e0LkbYZ9pJmQa628xlSmAocDUjLSZbZ
F9iMe/pJgSL5+kGreYTTS6Re3EhvErVpOJiB8TsKxHZw7AIWY1GXRABJvi7XdQfVDeVk8wm33wQQ
mSApnDSDL3IMkdKBDEJKKkBfslqx8fJyCKl6Bo9PTINNc4s/nfMfSfe1nEqWRAH0ixSB8LziqvBW
COmFEDJ47/n6Xud2zExHj+6VBEVVnsyd2yyWFMAH76VQuVsgXU1viN9JTJlDOUWhuGvMPcdE5VGm
nIOpLCqcMqM7WLS2XgYjBcBF5dw+Vj7ysaV8/VF9u8SDL01zaXArE69yzpV1H+WjUShmf7nyW8pn
NGlcGn/8ckvpRltgRCXdtg7AHxDvC+CbYfeKvoKE8/eZzgm30dZfSGbVVH4n5o8bv2apKHiY63AA
JfFkPnDirp/59/S0UJ63vLLnD32dAfn58W+EJO5+wqI37SCWEf8djMG2zRUi6xufcUoTdIU0t4b4
ANnklKcq8TUyxj3q9459a0RNTfH3wnIBJhDgTFjXqt1ad+F+to6XNqAmtqiWJ4eMJXpwdBxgsTFo
5HTQWE+Z+lU3sfmQ6zku5MuzDS85jeZd8g644yqBkhux4ErB28Azx1r2tZ5OV62EaBlexSjRLfyw
Hwk0jQUd6mS6Gdx/j73DgAYPtw1AG0JnZmWwbsz2pONxaB1MRFiuQwF/DdfXDfWSqnDRck/BZ12C
y5fZQmo5JJjhQHSvskip7Zusof7mH0hJWTppRbNGSRZ42DCcReP+kxwx72dOdABiNRx31BBwYKeL
qTDhuVTz5y1bo+n8jRqAOe6jvhlR1nVfattPaWaNXFNbbdlVC9Qq59Nb6pvZEomHYn8dK/+GtHnN
kOISJ+qbgyAfGwvnWqnGX3mYGePAjbMId4eImqTr3chjCET3B1O7VXQmowDtg0qCIfLWdbfs0hmo
ucuqdqrNR6yE2veW66druc90LTULO8fjFJGW7mzdIUPZR3eMEIy7cyxKlpmZRxKWritaV62pyolW
xtHrpSVy5TTN0vdS3MfHJNqZWeR4rj532yjxGl0Prdm+fRanTAeu2lxCtIxHOVjsWpsF4690+6Y0
WlSRBC4GBR/1vZv/HCfqiUTrfmgR0fbpv9YfOaWzPC8jJ2AtG/JteAd+gpXOsXtvnkaFzlK/26O9
Q4PLscKeV0zo7wa8hFkyUZ33SaVL+TjoyWFKVQJkujaeE/r6HHMTumd3eMLDeiHU811MCm8oVovy
yPbO858HD2kZKwaWUj8c1bnO9NSibJBxVKrxA24wAC9vIkZmZZbJTXEMvzj07Q1ePFanPU88r6LM
z7Bi77XnFXIYr7uv3DIL0eZrhenIovlRfbG43za88z1FlqPTLs66wH26LpEjgW1suGWJOBtu5YxO
+FFK+/dNWANAu2638tWZ6vm0gtSN3ed9zzNplHVBxg4BPXZSuY/zuZIzNtPxTRMaelfhUZpD/mxB
TK6PKtH5MV15zdUsJNgq3I7Vza3sl+cGHHi//bg7TTBBFTdGe7xzhHTxWnZYW2V4vp6nOtH57Gk0
Lt+erQJTWq6Qio56j2CQKhVIgHIO2HpWkTxV7Ds0QQXoBwJo3Z9f0lU+FbeMgMiwXbQIfH4UuuH8
ugolrxxibhaV8DJZgN64VzgDDpmiYjF5O3+T6Ahys3rYjLBiCfnP4Bmbytu2q0VZ/S1n/ddOomep
cre7zZbJpvazyoon8LEv2jRXOksHHKfu7dTwZk9CqFYo0zu9ElQCqJpra7Ts5/kbQmkcZBo4IHpS
X1eUDJcql6MNw4zSvImI14erwEr/OdpJX0KPaK3FaWrKN4Nr9CclOiKR/nAvFlPjxZEj+Oo90X7t
EGCDeAPn+PR2RVLcNm9aWMqrwA0jAGlq4Aux6A/8hkKwjtBHrzmh56PJrwNepMmMCgjDiaPFgah9
9u7FywY78MFK9kSXBtMXnkGJIkclTLO8CJwl9yvaGtcp7KN9SlUuQ/dukoJyDMJceK8xOyf78WAm
PfkMbu1Jv68szuhcDdWNS8ixUE98QkNTw4wdnha+dZnCED5kYdCcZds33bTXxvsT4b3mN790g8fj
7i/I7OZvXHEyw+uiISlvMdp+H8vp+ra5ZRx3rY5TPhS1WPvvIdQOVILSO1ecD586lkmL+XzoTtu0
BrorVEXKPAe/jiYzxtczW/AZ8pxvGvRpNw2o1prlrV5oXs21rXUrkFLM0Ad1Fl/KzjraeIkhtAxi
MZ8a24qEUZzR9q/VV01QqhPqxWv32T1MSrqS+0t0/7jysW06y4+bji/t1TVpJfzBfnJDfIGUXDIG
SBXN+DenCjeWj/N4KzbOnC2QWHdlILLvNuv4uOSo5RbBNGG7aMCA1yQErEimq2mWKwqhiUkGjpZt
GsD8DBc1RKvjf6b3kZymvNYjPxJysnpPJ0SYhht0sysHp5ZrbZWvXlatrJXeP/uyeTRjA8OwJW+5
cZAQflf7Q/bVM1jmqSEB3uOrxOE8yHncWeF8zXSZIPRuMeu2XSPfdvaqtLTn/5+5r91d5V4Nhn7K
e8kivGAjZrneYj0JnKR48MB8yHXDZPQOCjX2S776Toc3KQkySE9l3Upqt2EVb5Bpm0OTsfLYyhe/
cvfSXEyxlWM5VdmynwxaAO9NfaJSI86MZ/KlaHTdAnVwiwq/pJ57DHddCZys/OU1a61NY9W10dfn
zP9IJIkwY3dorPHXH+2D+D54qiAVZNnpUKDzkDiqVgEAwBLdTGfV5DtLJkJG246iKI0qXpGZX4ZF
ko1AusFqDC8qTg3C5L1/mwkNKV/vdbZTTO8+Htr5w/uTWR8risoXGIcJL6r4E8ON3E7qs+f4Y/5H
oNJJV1Nfk2JiLGT6WNk3Cm8ZawX/CrGxHS1BmdrsxqOgo/hKxw/ivIgsz/SAXVTLujycJaTCO9Xy
EkPmbPv4/ojYAott6zn8o8q98r6Kmhzxp/+Cxs0ZZp/9G7xjnmIYs/7dt9af14gNDrv8Q4MJlz2k
6c97LOfj++ce1J+hHGjtfw82VMC4S0dLtlxFy2TVSc9UjN1ci9pTDambgeiw4JdZool5PT3d/vo7
CC2AjGCG5bqd6WvYWbG3e1dY9t961bDQNsuMEUm+bOrzLWvt+Pi9bt47we1Y8Jzm61/Kjw1LvzCU
GEFLT2g/F+mj8BfiNFZ5vB0/P+7syPbfnuZI4l/b70YxQfuieMfufRluLZdW7wSHjeCu4KkIjTA/
1/HpK+2D0izOh+noZ9sKhmUOpW8bZ6MYujDvAI8fZ4BWUl7RbJTo2WuN3U1leYAsO24VEWDE3zb2
+9q+dthyvAq2Q5xyToNUKVPPF3AqgNwv9bz1/LgQzZPR7sonKAN+2kFbOjeZ7brK1gMHXVidmzY3
XLb+HkRjCcjltnd/SzcRiiqwwibR1t2I8L0ankc8wOjNln1CWJ/3CfU1Ww1SIem5JL9oCkXimnUd
fmy3keAg2Tp0FiSzjQt3lXTj2jr9vMKxb8Pr576XBwK/iz23+el2r/HugGyZUpG0khZNifGZPTyT
wGUpTVc7PVVv48K8dB7dmifJczZw69jyf3B3g26L+fhYKAHXeGnkJasxaMhw9FEPQEHvSWCZD0dF
1hgH+pDlDRcP7Gg1NUzw7CeNfbTdPfrx+F57jPZdQWjV4aJC1iDQdl7OFHuJIguxY28Q3P9kI5QY
DuMk/xkbxU4wNEl+me0qeJKc71+KF9/KmQK3tDSvS1Li+OJOgC7oMRaj6/fMzE8hTWybDNIUHe1m
BExhuqPvmiVhklX3zM58M/+xWdTZrU+1QqF4+Lq07dsnumn7Rt/VX6W4naWCGXryVLU8szY/bkqz
xr677nLG/nw2pg82BynBcZvyIRDdvO5FwkiyQyQnDeUzE/I3nIS8myphwSdXQUoLVcjY/ocetnxW
sibF69XWfFtefpzhgEHr+6wda8shUsOT1c8aLcGqvPpsmsgZrFWetd3nldwoupCt5hzVU8v87zT5
GmP3rOUVDwd2B10QzwbolfvIl0L3ckZKmMUmMQf/yip6LbprVwl7S7arjalo4M7s61+vHuadm5yJ
PZOo9mLmWuy7udg8WbkeLPscb4/eo7Qfvo4nrcXXvDsL9Kh83V5y/3G1DuCA8T4h0ykzQS5NhjZ7
c8qY+iJKgcJqgQuRSNYL3/Of9J+pLdBtJ7WzUWhP2rsebKIHp0jpCQahaF3OIIVtO7O6v9QlcCXP
C3rdpa88eWwiiDzf3RHVwGCbd9C1vP3vSVS9BWY0A/ZArbYrzPVJNZJGySFuKSdlopvppJcs9fOQ
cg30l/3KjKxYDameCI92XCEwlwIn7RXbRVJde++qgN/bL2Ofl6nrtbwcLOqCLjhZ+cpSBegfKE8C
oOJz4VBhKRuui/SHau5dcDgokqMObdqdVdxdy8pDexLZpUdSUWXtbPooCxgfiYo50SdFpfaZiQ8r
blUraq/yeFJZ74gNUl3mYhQwh9aGK9aNSxTzSALfzk4GL4sUG/vn+F/c7dHE7NZEvbkcSnkq8XYB
b4RJcb7OuKQZLIYry59sfdUnmQt92/kn0zz1WlKReEoGoEMLc7Xbv5atANTDl0ZuwEzJRY7l/8QF
rQNL7QrxI2iBhV5n0Vh36C5CREYNS4VvMyldRYAGCeK8xPfFucWEMthwcC4sGORf0dzxl5qL+LW5
8rJEIFx/CuNVjHVnTUnllOsk/zJjfKibp4q/LcemRF3qRvvc8dz87GtHuYQMW3A4EqWRZlDDBV0G
YuF/GMHz5SxzjdgenP3DHa5w9UhlW5rkT5wtC+4BxIM5ZMA5vDYHD/9Cx6J9X6BOVrCMJnV0k009
3/WoFj8pxCuZ6iF6rrDCXy2U+WWXNES19Ff21w5bZk/riiElFGmPLgp92fyi0J/fl88y51zs/N/N
70s7EP5jdXlui87RVKnAxPhJj64d9F3TdLypIyO7dbiK1/GUo1uUiqnH7bBP0akPwny/N26tPZMK
Qqyrp1K4gpOmEi7aXSQ89fqjsq1e3l7eMViUhvbruPB9bW7QC+m2MsXppQdOBEUMPbxII51ABZ2h
zPdNONiXJGhJcRS9m+w3T/6kTGfQfHyHxb8sOq42M2fz9Jwonolxl/o1KRSLnnc8QxmUTHN8z/pB
gFqUoY4rRvtY3NI6MPy/vme75/dcfzlN1vz07kuLL0kJKEyngPklv611BX0EdTEKQyuJ/dXAEgr3
2WtzUd/9cvXfBOJNxRXcRfsBZv56MKuvoqMeRRYyDkG6uxljaEV5f/T+sgUB5MvvM8hq8ZyXl/Dr
s6iwjCM3eZt1BZpOOuv+jNt/orOo5SKrpGvlWp+cyorJ/p2ytrP+Dkjqre5UZq/CmeBfeZoPsl1L
3M4Vrj28Ewc/cJHs8zDc+pwPsPOy/BpQx5W+XSl9KUtpOfUSlfWQW5E1pBlnvuEjUGjsaJKRZ8ma
ijcOEZ7vdWde/QbLVA/lVa2LcBUhU5Ryfe1ZUUrM0Hwc5SqKVg2AVjpHz2zx/1gwWAmdW2TUq+x1
n6+wgvJkcK9TslUm3UPrgUCRh9conJxtAx01sNcu0fzj3F0RLCRMt27q32cckiS/T9Jyi7Phqkaa
UMnXVhHHkNIQjdq4N0OmULYDlig6hgjPf7gxvLTpLvk9yEAd5GK2+Oqeo/helj9Uusc348dvtgw9
ri8bTUYDJOUv7e/JoJujmOx1C61LtYDGTuEGWtKnVPdFFkGtxHTGMWpdwY20tE90HtUvdJwahctf
c9I5fuXmLT5SuFftCSYcL0ShuPbyBB96K79rTdFYPI0fROXFIxu38fpvHpyvG6fqZJjRroeV7/Hv
9r3/2//5SFO9TESVV2lP4v5Rxb/H9OF0GYnysbcZHOvco8rrkc3sJHZ1Rs/6JH5In1p0cxUCQ4vR
EzuJezQZ7tlOTh1DhB9ni6ln+cW2+oOWm4SA2p/KKDxIqEe34lODjXyJhMXWERn5Up7JEXlEaTbP
Ymgwcy7lu0DXc+OAzKPc4FKrdMRXq/KVKDpVTUu6KFRvZmanLfnxe8oL+XywqadC/0wgP0jkuNxb
q1SIgzlTfG0aT9b+RM3VzKQ22b5THBeu9VfaOQTGswxHvM1r6XxL8Uz8clDlE5179heD8TWPNFY+
LFpLBDq6BTHCXM7ycTrXmMEHJYedvpcvHYy8zLGltWKulAZsoAYfW6FSZb4ZjWmhRir8cgiM1JSD
uZV9pN28HUyh8+KQWNTW6X62ZwqoZvto/d01Dva5t6lyk+0xib3+2qw6BdmsLy1Zz8nqPNjRymCM
z0R5DojvVNdACbEvERcizL1iyADZUt/X8b55HP/zuXPa29ztx7O/VBcrt3iIPkMDRtHDggvrs4cD
5TypvU5PvXPNK2b1185VnyZiqzVOXQ76VWtSs7+TuQhxvVNFWOjluqfYfKTnebJhnHxCwc4zFq/p
voC/8UwX18h0tt/i2aaX6fkiNqNMMdl8MOn0HlYhjJP9dirnMApJxlAGKgiuzrNKwSomuoYmbwpW
EBPJkJ0Lqv77/dU4lRrceiy0Ogmugtx/5o6J+u5YXDKep4Vz8/Vlh1skP0J+pE03C+CX7qKT9DZx
inq44F+77nxTRA586RrGjP8Mgt5euuveDd8uGemMdMSY7f9QsS2vLZZOfdDnPl3xYQavW5sOzjjA
utK96gbg5lQ7k0oRKqhsHD4+C4vyUZdoP/5idQOyZ6L3lpH8E2b/Y/0YYbwEtuTe8Cfbp2EroCnR
gUmd+bxUlk18VGEAt5IIK4gnf7FgX3X6So1z+pMbMm5YqF6YCKEzunG4FDf43PE/znT+4XJhvcAr
LTIAno9MHRmTlfKNgU7+EnBOOA/E0eb9Fm+EV0LHq+K403eQkX3RDilpPzo6v6JtP/BbguWgAhU9
mCI2ttGTSsIZA4CZ9JPTB6fKIBnBRegVfjeddWv75tO6O9kwAmqZbvD4fFSype3g9uu5KubMlFWK
kFFugPslVfXYzdaRaBfFsb02rA7So5vM9l9q+fYhPugHobO30l+6kX6/BQPS8qjXk6BSzEw/L6iV
c7vmSU+QDj35EnEnImQsEuKHEA1LiYs2Tt1PWA8V5ALY29pQHFrsFcbKtSLW4HIw/lXAEsh2+sPS
vX7HpOsuIkKxRqJ7rn9rTSsb5mSnt7PAzmd0+7ynyoKCOzqJCxuX3qm1upf0BBjiL+NLm5Vf8U8g
GPAjC73EYfwSYK3/tcEYX3kJZfjkPJ3zhcoBUd4BkmBpkPR8tq4xwaNGIBdt25vuY8gEpZQTXPYy
yvRzfX1DPph8xZs3msBrQweOii3siolX8POymTD+C8qkWbpwhtMqFzontL1HmFElsS2wuw+2pJt4
Ur+eK1eORSbDhP3K16GdrXueVu17U0Jz22j6k1S15NxGuWry99zdxIdPISH19fDm1cr+jpIjv/Eh
NOwUr7aVJY4a9hJn3lPVv6Rvb89Z9FjFc+uzDV5zP8mpCAkH4Uf2IrzWZBskV+XAfC/lDr3NpmyI
vojsYpe9bF5lJz1LYazOR6dM9dV4RtM7UFwtJjK3hn3QcvfxeMaFc/R6HHNugxPk4pMgO2aZz5qY
Loj/1gNwqvhnytpAaPsGmlX2TxO13W5y2zg848zTsoWNzLaTO9Wfx3HYKqjpVhSXEr9byH1yGW9x
GxPRKwrbvc3e2wck8cizjXPZveLUJFm27d5PfLtv5JWpxmaAcruwYsdEqR1ZMdsPiRu9dwHfuvMS
PAFgUugdaqfasrGDfiF/vGEmDB5Rsn3vGPYtz4GUDpPusX4N3j8W/7GUXH4EI5ZiYCUu+O/2PjVd
MINfYNf4Z1UN6bOqh74AnyGATYfGeXwf70ZHpBJ7DRB9GpGD6utlUBhIOyz/oTOVwe0tN8C/IXn9
k/1b/hwKpbAEc0M3Z/1gMGtbsqw9qwnfwv0pMtnKAbXVicP+ikY3DihHqnMv24fbTgcnIuvF+BBT
J1VD+56pdradDWnLeXweh+UYJK7QDcSDYxt2Vp51uE3HD+vO1y6U+f/tmtiAVJcWX0ZSqCkIQh4t
btrA7T40VDfzEsnXqriCnL9mU8s+wFrek7e1fAtfCzwR6ZCV/UeGg2w+FZyg6qtKoTFrXE6We4sK
Wr7m+1Ce1FLxkTvF9NiRaMSg62fr0i4cl9RPjVRsB1zJkuidy5nxTt6adqY1Kw5fqUPmKBrVjM2X
se88kInpYOAMaqf6T+WR/VOOs/VjDUARi7B/59D1abC7j4/NZXfbvbm5x9kR056gfLRvGbeoQQgQ
xUF2j7WLX8sCkpnpQ1b2jiMMdyGMZieyzTVMaGSKz0erL4+VQX3evX0Rhdaf31gOiz8lP8fhO1dd
/hMakpP97qYM8Hjky16wPzqxKniYdN71NT6SYTIqCBL6t6boBp6um/9Zuo0YoZQkn6Kw/qVlUgkD
6uxES1jr5/uX6eVdqO69uEUGSbazrWAALDUh0IqP1QMvO6cVB1nW47oWSpx6arADrS4FUfGq6752
J87HVOkvWH3uy8R1wkR74R4KxtsM8bBGOKmGEb3onMAwc2e/lmaDHehEoh4I3NS3LH8GW99cSGA5
bWrXDzxjNAntUfJzNrra0hB7umePYLebN30YrDp70wPfb3BGJcf0PRDhBUjgPw82yEstxOWSVDKb
qGwPANZ6/cm2MzolZ4qtRar80pjXXgZJbp35t9XfozdKt+xXspUl6vSy97QfDub969IfGBNrgwNa
qrzFSqyih/kE0/VxIiIYCBwY8WGWjVUfV/iEk+AvTtnePfynzYyUNS+raaz+oQdEv3di2xlC9/KO
PXt7DPCQirsP6XbYMdeqxXPz1svyzeT9FiXaKe67fxmqoqdWR6JHHE7nQEhYAkfsoW3A7uUkLUvY
RXjYs9oWfUUtUwOVhCiTZH/y68pVXqvnGnRx/qHhxkRloVdTKLn9lfD2LTTg94rrPyVDeMPWq5V1
dCkKpx01rtFS//B3QE9hkFnWd9kgWo2XryGvGX+MSHFE+TIM20mAtsM/6fqAc3jdIkkUP++eq0Dt
V2gC6eyft3YiBvonYsZ6LaZE1nCufi042Dolqld0kXB9hK3X7tC1s/WfIrpnVB9S1EaYLzYGb7Lp
DWK4NpFmxjZqVV7b+yTiyyApLsM2o6/mBNdefiNkFC82nrl/6337TzfyVfJvSNayCOeE6NkIJv1Y
hiFSe8GOkipNjT+IezqzLieLhLKYlErwMgSQsGxcfV5ar8UpXvWF3a5bUsK1PwqNAaV9fVHUVLNb
Nq8rXtBjpKJkb/YlLS4ASdIYJO0m9Yenyt8NA+EWBwb0GeXu5y9pE4X1xB4bpQY5Krw6+6WwhsJa
87zMIzlki9rTWnj25UCeJWrrYfrvosQ3C+NDe9ZIqHT0jYgR82+A4s+5dumfO1eAMKtqvfZHis4l
MPhY2oIaZw1iD7Gr3K1e40X9tbGBmnkrmvR00Dq7yRwTIkBfSuHuxdsuBsjmyMA217hr4nCNoG2F
/r6ysj61WQ9avVKis12WUHCvdVq54u8quk4XrXztFEGmEIfvob/jjfB+IFdX0+PVb5aQNF8LBF8N
UGvSZZewHux6T+cvvBF0f6vgouXrFFfrH43oblY8dsizvoISdj9gbabuPqvPcbJnu9K3eBEQ82ZF
79Hc/i5bIWlu+asKNQo/+D8nyYLJVqK/eSdnklCj2JxdZzsj17oQhzlsVoFQm4lalugv/AeyIREq
1RWrEenb+4/fl+La7T/3/Kd7vHnpy9J1Ma3F3VvHvjP6JEahr6J67pAYN1OQz6ez1wa1E+Lasz3L
cXtzmuIXHBwMy/FoVsYKYOmb+wl7x3wUXIopuVkNL0u0znDCSyOsSJUYGge0lL2AprBV/UQ7763q
hampCkNL5pE3UfgJ3kYZ79XNrsw4NSCRDg0BLfvmonzdVS2x8/gLOfE/kzd7Ww1fNWyeW4FByvey
PLbDGuzfblOcszrmquTFp8A2w3DwiqxniqNd1ST8iDnJhtMCV/QNS6U/rwX2WAshhRhH6yPJLlP1
ZpohGiNYoW4cIv7marr9DqOBvdhwovcIHwJqX+XSCTd+oJLCgX3a9ZyK5RNtW7H7c15wmb9E2dbW
xyvIoYHgZINR6JRPXfmruFjHMa8nIIyhYxWfESdESQuXQNuC108i82ShK2clBB5gESY/dYgKo2Pw
XUeYqZ2x9VJhA//qteatdF9Kz1+7T8kEyCJj4enG1DmXYs9DmfeA5+Jas9P5W/3taawfLerjNv0V
Rwz38XxVElLKzePzH8uWf74j8DuLwh3AXQ9cK/zVffdZXEXT5N+DN+BRDfX6X6rSMZ6D1GA2He0D
ErhrC8ue0mcUP32yTJDyVir6PRVCc3mnHdx3V4Gtlvi3DWIijgx7r876LmAzWd+NyIu69y638m8M
syP9XjLaa4KOlsaCj0O7ifTLQsR9hGv8itqqqh9/iFPU2r9kX2cMQQRoRC9xgLzLbkh8Jn/pKfBA
nX4JLO0uemCoccSqgWO2MFy+BudoU6dDJMGd64KvpmQRYXoaPdiksmzNmSL+URuWfocpEH2mef5h
I7cozmZFwam5xjpZ+sxH8jXHmYFlgswe/0UK6mxGhcFsGwGWNXd+QJvw8iugIMZSPTlHwSHbCMtV
431cCNXjVc8t/i+4CmhQCjekVi2/LAJi3T1A1sNr/ltUN5/QrsvvupOvpe0d+MYBMVAA+uvvICsN
SSQvkBYU1HL2fTfYMeYlpeHZUkXKTbfsNFouVk1L0/LVf+7+9cu0V8f5JQNhn0i4aLPLaNa2oZwd
PKpLRL52RoPE1waWW8X5r58riQ5YkCwkXds2+McpodnurPVsb5rUG7yVbrBj5ElsuvHm54Tzyjo8
TlIzzWP0KZa7m4Gtf/49WRaHwXvGWh4kMOOFcbIqn2O6zdr5CHQhD+xYFn7bWTopegEI0T0O+EeD
TcIjpXpymNL9Bzb87d0K+/tnTxLzl7QhoiaQP0bC4yfLu8QHl6VVFQF5BS5DKM5S7sMpjTYRRGsp
VK68MQITP5q1R+qQs/2l9ayYxwYo+viwL6CXhSIE/BTrAXjktFqob4aH7s7Zv6M5IlFVTCP8uar5
EmUgNJ5hKVxo4gfXZ1S7VawVixaKoi2aqG6zq7SwYih0LKWs+5bDi+IdajHdvqcs3M5ap8x4XpqM
bDtqkjmOxY694HAjlsJVqrsSucGsX+hkBlb7pfFo0p/oqBNeiXSZlxrSDI5YqljXaxieLg1Xzr2n
nAumyleUZ+WLnZe+44UoQ8ZAN+QX6eEVezl6dtrvIivLuWCQB8Vym6MRdMGdqzjBzZ00P0zn8ADv
m114FW0oEsZRG78GPchrbSEFIdG7ayPJe723DHTjWh4fGstW4ecil+LZSfdDSJRG1mrMKCqO/E3c
qG7Ib7/Ef5P2KZYwhZeTM9NpHromkXw/QW8od2QoJebcPrmoAHo+iHD/X0Gi768/2GIP/YCcTt7E
eqTZD2TTsfWT7Z9R7+MssnqGhHJTPUZZT11LsIkO880/knHzpb1qbVpQlzKXFq483IbLb8HrejU4
xM5i9fn2vus8GjjNyyLPKfJoPJv5J+mK2SKAbwWZJMFfP5wUV5Exj5i6txGe7j/aGxPL5+Xz4VF+
ZfpiQnPvX8wlSd6lhc6x3POc/uV8xNvoJ+sJ+FxH2/o66BtRaJeilx17KAPiZq7RrEPzUZE9Wu6l
3XtMtyzKPmEyZm1ULNmDpPalTWn3e3w/EGlo//ivnMvDjsoqI9PHkPxkwExybpFU+bQX6Yc0pqtJ
XBOMlco6IDAC9NWV1Mf8jv3wGK7r2ObFlbPHgnH/kzHsuz0TfYkA4hXi7B8xci80JBk/xkVtSPD4
N5id2of2M5DgYsQVIDPmZGl7FyjKGHBVxf5Jyp3r5EvBxDoXYPHkAdHi3262GzDE0SfPgNKuj/A7
PJqCkggLgXQpJZqJ9a7yl21InYtpEyew2133/CmNqZJtMUWIg7H4aznFzSC+dlXzcBln8N7D2fOt
E3Aqa4DoF++RCa6AgfNq3hr1vL75m/ECT0+nVWmdPw8kP73X0aDw8xCdMnkr2GMem0Dx4qOYGKbe
gqhw8tvb98SqY/ZDiR/kMpQLqBbj2wjudRlZngeK+LqecDZHt0bOhxvPayGGJDvCEJhjgNzFS2c1
FuystIAhCR75P++hcKvXZ+XJm3u/eo1CQtcj2ljs+P1Ul2ZtrG2HGmXLOPvJjwMt7gYaOPkbeg2y
fA8QK3RcVu42yFM8dHzi8NI4JDVi1btkJtByI1z77dsoPJz3cuPnLIVLQ4cRb18OYDE93jGpzXCA
hgLlDH4v/C1gH1h85EhasTYVeYLoDqlNdX7a9HR1arwD11Hy/YdOTwlCBi79hFYrkJJwi+M/6+kK
bEdK/RuGV0SyMu+9KNX6u8qtlo1j5xnZsIlYfySkq5ycgnzkTwX2pzjeyqQyMopHKP05TfQeJwcY
biOCSSTNI7ryx3SgNzO15e/WqraSGQWtVzp6HYudhJvJA8+31Dy7jJKIQZpTMz+SgfyNnsqyfON7
BJ23B3wjfbsYtwELueLKlsZBnhVAN51UQgJqjiemMTNb2vNBrDtDms+/TLDcjKToAnBzOlmJMzLh
a8wANz/Q0e7yU3KfQeAH07V87V/FQIa8J5YZpKrpHsLu5gf3NnhsUv2j0Cai0IqFoWoR35vuQzeK
MnuNH+9H0fDGywswvnTtYW0xUjx0A+fq0fEq5qUrtJM9BaJHeRZNgqkJCMI2sJpyiiYa6mZr/s8q
8DTeYToGydWfw/1wLZ1+kLqjTWc1cCkgHYdpon+pi32yLLBQQIjOR/KQk/2ZI2jSRtPbdKD/UZ6Z
w+Qtj5YmR8ZY+vcs7z8Sb+vvg5woixSyauCWtYZJ5AOzSlJkqnYA5+INVXLDU/yPtIvYt5YcH0I0
FoMX8IN613xTxwN683aqzUQbXYpI1YAFhm0stpNjXr9u63T7o8AfFLrg2R1AA8MNWN+YxF1vM/rz
e3B9lv6RNWX99d4W4NgWdhrabZzuJVW6+qb4duieT8VJg7QcjeLs5+2qLwh4e8/BaDM6/b1SSqZZ
eQcG567oo2QBrA3CKhmlw3OV+dDJyDEWwLYdJjeOjX+YCH9QmYse85B+8DMH0aPES+KmK1mX4Hph
FoNIxRkqrmoi5LakmmK7+87ixZP/Jte7a/GWL7FhOGvBCIoz1ZSNuA4wDGbhRAXA1GbxQxKjiaEt
MC6hVbYSgNkgWH4wvXrg+GiKTZP/JjbJNPGxq0oszSNQIuKp1cgv5BdQ38RsahInDiwZ3IwcfULM
fG5RJzd4FnNvq8j/H2BG1PIfrG4kFwRXkSv738nPesqk3xBfe9bCKzgrSYnIdmxv+3FrGZXMueti
jaIqbCRaG6STnAHj9LXqTzH745f3y5vJtVB6fNpTfj5+wQTt2aE4tIUocYd6nwgqmFWQUKqHFofn
+HsSyNp1NgrlfO1JDqaZaWxi2I+MF7YNMdZTTDLSyJcLlU2TpqUwNTa94WR12DeFKvYqZZZsKZhj
gU7ZPs+H5zFRT/MJCg133mOqeVLXgPIpspotpE5dEtiKO9jdcB8YbtquWsDtqdBYQPRMRmZICGfz
aBennhqJJnzRz9GxZXE3IB0X5JYHlNrMwe/z/c3UYf/hSiH8XEYL75a5EgyIQgoyB6FA59wPp/Pq
1LO07R6KDFDEBmq/BMLxR/25fZ27KQEUgVyUBbvfP0JC1p4hy8Ok30iLuDDchCOpkXIUJ7l4bIAE
8x9TUmda+NY03Yvp+M8cAgMw4Qyc1+N7M0zYlgv3VTmhZmLUXlsz4OgxArYhVYeYpJBzFBLXLo0n
Uyegpf9ZUQhwLfyAUCPD7M/P57o6KR/fM+1hQPTQJiwwWKqAlAXm0Sm7iS8VfkFgB/48TlXqF7Mu
dln4CAT21tKM5u7Vz03bHrsy8eYmEkbPrw1baFLP8J3rTmd0ahheCRj/2ZrBa1IdYtdsb7R8k2mU
xvK/4XC8BPScYrpMOV0LGmCcw09setNYYHAZJKNZPVvGTsInEwEu9jMYyCVgV1lZCk2vr72sblqd
RgBwC3b59ro5F8HbiY+dBZ7wBE9X2Psp/JdpzQkbzoj1bcvkcQtHUK4sG1LHTzUdbLWTinR8+0sw
GffMupeWtjvB/V40VYe1jEsWPrUNrpMYzjdqu68zu/8jq5EUxM2T2zuCiA7ePPeONDlEvn38pXAO
BFZvrbprSGUubcxAgpnthf9G++ZNH3CK5bukuoOUVZUr4lfDl60GaXRI/eueCxz1StrryQNfzs3H
l4xWrwIE3VGgGnc/OwEbHbJwqVVDNp9yieJ0pkdibld9xrNe9uP8fuW0NIv4l1fn5ZTMCDkKkpb7
r++331y8q0tQQeEYLIUK3D5TjXPnGVAMv9sYbdCfaNHZwy07Ifi9tuoDHyscCjHRsh+bFoFs6USl
doo2wab17d5YvD250ga7sEq6Brk0DpXXUxYIKOANHGJu2DSX3YxvxP3B031jPV9MxVuN8/1UZg+3
/FifOJKVCsdyoZPvXb+fHSaNYO1KUD7P2rMRtBTSgUoCewR0bIez+EV27r16GlnFQEPoEdwyPcYo
3E7Cj4GBOdIth80noT5sh4v2sRYGxrOcFzZBjNDPnV1pUsWRqBCkfRw78wEfl1+2MtNn3H2Uf/nJ
xpkK143enGH6vCNHoLUyD3DpKheCuwxzWchL8QDqKeWboQayamnsgCNj+lXXVDINxqlsLs6/DWCn
bpbkbRpyDgKLMUSSXONl58DoJg7eX6fiGVSRer+1U37H3g3lEbdZPhnk5DraKIDupX856WGGIdAC
MysgzohlPrsp3WBDKo6ont4mmnd2zGM9snWDBY861L7FJ24of3tFHDHs2IHDngxhr/JhtC/Kxoqr
1q2cYRa7YKyVLW/fLx/QilS/kCgV2gtdmGU+M5on78GsnNQAYiDIUbe8z5p33rqR4Bw/f5oJztn4
ebdyGhkMl7c/5GyI4BsSUMKd4Hxjhbb/Q6wazvtyvj4Kb4FQdapu4xDXki+na7OavXzve/O7UKCY
oXVzlUzrUQ3kNIvW4q9bv2h+qqw52iPZ+hKxQQSUY6CT0Nxrj+gqCn8vPeZ49v6Lz+OA3+84U/XG
4+100VtXcY+73uGM+eJ5ejSVKXrINnGudOXdJSIiWOKLer6APHDWA0DfnBcR/fp4m7/Byc60HIXb
wTnN+j3/kzZPG0FeMSPPdc/Ffyzd13Kiy5IF4CciQni4xXsvhHRDCGi89/D05yvtEzMx07vVgt9W
Za5c5ipo6Dx590IMTeP1VUP5ayyQySqZzrIf0j/SeZbcldiItru66CPXmFKzED8WIwzQyVUozT6W
BUEiv8xSGstLcJt5Gvv/go0y01jgpiWK91f+A4dztjOJY1j+yF32+eir8Oq8e2dBuqTgY4G1uVQY
zV5P5d2hkfYy3UrxTAk4JnnynySiRTfLbaf9vpc28D6hsz+rRT7OwvySZ6v8PFtcOxsku0b2VGPz
mJHYtiWtELtVWSc/06ny4tEeS4fKiaF6cllvJjffJ5npP2dlzxORPUnJvC5xO7VKUPmElQivNLrC
iC99IAO1kwbq1Vv30bt1E5/r0UL3xKH8B+lsUV+P4o1dZUehREPTjFkcjSx641U+M/zgb9G7aJEI
uv9Kr0iBkyds+yc1jMRysc8XOicRILrjqrBA7BscTBwG3HOjAwrOuCa2y1k3dLaYCni1irW79LDc
4lU4ou8biAbDutQqRGdERulRM16KNoy3c9N/Awe7L4jCuFd9/gL4eK1kgSnwj1chy+I2XvCrvhcH
t8OQ69yJDqKNEy6YpaO3/T52sqXY8MjPPEClSrTeR6Zwu/JGKd/vo+1ycrwU/M1L5Mjglh1Fr5WU
upgb1a+vUKD0kLQvie6C4Zeamg+Gj1VSZgpxzjh+ZFIJw2Cj6/OTgyfq6L2cGDKOmlEwmMBjUB//
+5TY05p8Rdy7FBLvYmzoK/fw3PhEMRv5svAoUCUcHktnkQTBFBPtJIkA0CNxMIxaFVb7gg/MsDri
Tca8oBb9+3gsGO6LqpFq0GOH4rq6/H5Wl2SCzBl7Lkbr0jr0PlZ5CSp5jo/If45tzcTCMkKvaRvK
qEoDBLDpQdg7DEBVh0+tT5z7fY0HomTb4RM+ocoBiCAxHb8RrT+bAlxVj2Mjftd5ZMZ+6Z16rvzx
W8WVKfjYQzRkRxpBzGLv4IN86cX5yQr4w+HPu4ZXw41DTrk/+hllfcEh97PpLeqbuntr2qYBiBvW
uoqEen4IfiyNmmpJbQAyeCUjSGZVSFnXLiRFwaXWZDIDDVzgZjlbJo4Y/NlyNNp5KP4zmbw0Fdfl
5GrwSqXklnS6y//EAdbeouLPn6Xj04r/bLyGYwGdSa1wJ1BCLPLKhnWHJD/8R5hnpZkkh9mJ7SFW
LI14LuZHzVHQkydqP1Ef+WJYFGO+jkAkT35jeZFU6hORl257s7vKdhau+6J8+3UO/n/CmXy0HJHD
zC6LbzngkaI8v1gmGCm+4l3/NzI6fbRv76L7yCn6setn5ollMxEp7m81ZZ2i8IT8ytB1tryX2Qjo
tLxSkVfwf0tHmtdk0dxgSS71VFTM1/iEt49KdFlwn/RsmTl9jfdnrAdG65ZTusIzLL6XQSDDEDPS
lMtZjRnJ6wk2vaAi6AHAD9RqBHLu06Nw+fVprB/fm0Y4HiFSykSqazWlEcRgP3j8ORxkp9x1a1z3
SlEJe2qv48CD2nKvI6Mdb6/pkp92unDiBDZI3jhshEJ/3bl9VD39T9qJVZ6Q/vBLH8NJ9cKwdJx7
ED+SgIRk2Wv1MfQ3fj1+yzuwo+i7wXK267kSRiGXd94/c4ooXNxIM93luI0Bs2sFQv6MUGP1UUEO
M2n3Msa+t2wstRgAsl3Buby0sclSuDTskKLlLOq3fqY6ynSjIw7Nv4tnwQDGeUfSlfS4eUA0vcEL
06NIm6+O/ZUjLmwVAZfw0Kt+bCkjDsOf3W/wUMBfZvIgTneIH3PMls+3MsEIAs4rWo5fa7HglMB7
fX4aumrJ6epSOgw/ICGo7lbEZTG+LenWNCWGaswRXsIummkKcplBLZdMQayGSxduOCkeOW3touzr
tySPGvBbGY4QEYJDxA8C8LHxIJVPmwNvgws2N3Kns+jJG5ufM1VcVgUksfvO9fAdhrmivq/lRDLH
qeKR7W9Ofr29Spb0bX4aQ6MyenohOVbOfLYO3+FLz4Wr6/MoLA/tOy3DH71uuyj7KEp/X4EnN/aB
ZM2Y8/iNf4bCZPyxQwfvbvmsJ7lp8NcipZV4KNO75n5EKKERmgjoX972pl/Nqgt4YFNYM2kVrJLo
nZ03a8HVJ2YSfrmu9VFYeOXIBzxbiLysGmKNe6IXjf37eFcTFN9T3+XsQCcuVOpd3RgyPuof7+Yd
dCBGmTnYqpoVASPLIptb+I2t1QpruqpnCABHK9GN9oO9z9YMY+U+OHCGJKS4xo14yXpVn/STKtu2
TkNHaJBCShc4N4vfE76t9gy9Do2UdcD4H5073DJjBs5MqxIEtqeqJbuw5gaM8Vbelo+f22bCdsbs
BOqMkRIUS2/tzbis0y22QWPVw1zSJVma4Q9vJiYc5Wuz9sp1Ez+cYA4A2BjTBwZLagtuKyGG+mFU
wepumvpcNnXMp4rc2C4CzUZ667JPfJ87apZdhNFqmK0E3+MwTCJINYzrhes60hF6imDuRETdUz3e
B+cUmKSiSD+g508rImH9Ye4ChSXXwDt3YKW0vJlM+BaY67LRxZXVXu0HCWcVzmy0ahtjVd99lCFX
eELXhc0SM0XTgum9jxp+HKnO8MlsnR08HI1nOzjz2TR7+77VDSEzPfS/xjjPbnIU03ko6F0a5VEt
sIEg4Y8h8l8j1fxJDB8kG296KxYIhDb6tky1d0NDDSiGbcJjaDcgHyvumgIQWsdKpHgFcSl1LiY0
LAfwR6w2dbZSVfS2oOEwnX/kjpAkbVP7WIoEPadl8fFrJ7AgWQispV7XW6ruxdhEy9dE8Ub6G2l4
5M/SgxOlZLp6QHXDbUiUFmkevV5vqRPVc1ycQP4CtmOrMPJ8Xsad5jo+46jjT3wrokq54h4yaBZs
dgtI4VRfXZvlYBTkPIYAwjMT+JOzmsSni98UDOobXQxskOkSv3F0Db2lxS6XaK0KZjD8sS29bOwl
siAQaV01ASWHtF4FFNsDyko3v5MfntGeL4Z4BEEAdvvatLMgmETPQwujROkAR2c7CNqemKofgUAS
5fksYawUnQY0q08QLA5pj45Adma7PuSYCs3X5Xd/93VDePpjX3h/2GOwl+fJZLp+aa2oah7NA8Rw
08P3ps1a9NZM749cY6CCcLHXcNM7tEor/yDSZgn6aX5Y2l3/6FPwTkw6xhOnW/BL+UrPYr3QL68M
lFDrZLY+mN13Av+shXgzCALQJx457DtjQnucRmfQ2TBWy1boG5p7HNX4aGHY3FA1XFrxQkBG7ryG
3f6wJVVPtkm+5IUF56Di69PCICyb238zPkj8vKfHUYLb/2VOmD9N/aTlz32l/u9CfDLvk9ImW4s9
njW7Bc9+/YTBmM2DSGkHdV/h/6B1de6mnUaQ1IyHL69pcfMbaLTa8UYEkA+y9YoeeoG1INW8AI+X
e4Mp92zx4Sqnei+ztUB8nO2Bdxxb87wazVSCg93C1Bn/lwohMlvowxltsJhK8t3OLX7HXabEPHtJ
7Jrk0Rp0zbWpM4/Y/MSyBfcNrhQCCIjGNK6T8GeCRsSPgB9saluSA4zWgLsglySKqCreQQGh/nQy
DAq2av4O1yIW8AVNKJWM/lNit9RCuITYO4iVeO1n/V5fEUnCEsKvgFJmD7F5yaKYjWQ8f3+V0vvv
5U0u4DG/W39B9DPrWhSn5FF4Hrv3RfHEouVUWV9qPLWQmqgHjKTeyx5jmjW7klc3iwiVzmXByKdS
Ih0MRFJPCVTyALsrBsxHDPzNV1TmUXAUiUhEnRzq6RWTGpFzBNQlTKvCxCNSCXn25Y/iCC23e5ib
ea5wvmFI5n4tN/J9Ktgr7CyryXhfOF+xPZIIheVNP8UgZHhgt3s0Ss58bX9e9cOEj1rl2d59Efgw
x9NOFKCPBxg/WmAJRzbDy7h9/ffx9fG1Z6YSiGSXfuASRGYbvIdABwqJ1AEJilplLdlop3x6ES29
GUUEhO/Y5BGMqwOR6VlK1UaomqiqZFUEB0nj0I1Qt0w1UpxQNbYxP43dHH0FRVZNPFcmluLAoNvP
BN6vsVrl/h01jPsBSAEUoiVnpgWIuZGFJKPBncJDZF8aLNGHEkb+h+ae52prx4cFtoHkVz+V7+10
KVMLTQObF7ZNp3Q4b9DYuZFsm7a14gCm0pY+6YnJG4Z5w2D1tS7jk20Hd3ZM50YdZd7MeMXWwWwI
YW4QwloyxszXslkQDUhl8+Vlr4RKIff8x4gPCQE7z3O4wZKzzVV3FelHic99J2jjEVrl9y0pea7V
dGXX1XJ4UFHAi7fu/pv3Tfvxb1fbQNAtT6veo5UAes7V+uDpa+82t3Qb9Wby2ehwzJXtiZgg2KZ9
OgffsGy29k5VHmkpNQ3GgYltcbOuPek1z+0NWAYBqZYeZL2sD9SWjNvzxmtWAvAulw6KOHcdHUw0
lyauQDSc+Dib87WNOagA+GQbkZWX2DDbLk9YZBsoeRWrsx17oRsW7iQ3kU7y+zZ5fK36rHH5vG2+
aE8O/blJdiEkxfG7soIuG/YK8+qo2b4F58qLwC1gLnWsKqY4SyhJmoEtsJf08a5Mdq1JL1CLJ3jv
WsagG0A+59a/qtAEF2ymgdCyKDZP83tJGR7eIwgU736KlEAZTRRVr8E3QA029mLxYUQbDmp8tdKj
q/8hhptqXDxTlptR4iWbRFOScXYMMDRAAie+aESRx4KopJacpttpOMt4yPizbDVKh6PYtHBkca3o
xl7UQpnP+CxzaaGEsFzps9UEjbSvn487fVSgpCyr95H6ftnxTfvBpref8b0pv3HieCT01PVW8cTO
qbZNoQxeFED6tWCblXRCTA+N/4OdUurTHptu+NpYa5+fETuTiOMDDh8CzJ6lCFQsxSA4/+gyDDIU
w6+buvbPESGy63gpKd8uu6Ktus7Yp3jpmKJ4KlonPkpxG5FEI2Psn0uidHq2x79UJpsoRU7a0ksB
inBvFhpccsiwzN1XuPyryXZ0nFKNnBhiKjyO+fc3jZdd3BtPgcC+5P7tJrYsX1LmNUkBzo80MJfr
Dk9F2Msq9PhPvDtEGITKX+h38dktzVlo83V8yEg3vznUjyOF9Fk9NonciivTrGB6R/N3ZYI0+9iM
Hhgeg7X/uJmsi1wnZ/LY4tNPkJb4zS8/MeJQfoJt+7m8rdyqr8Eny9b6qr98ArAKXGGWPFou5XW6
uE5V1gFAqb3fHbZuJETvc1XbopNSaKVACmmZXobK1ISV+1RLERAGD4vFhkPAkMh+6EHN34ZZRgqr
P2rgugPg4a9wrzzNy8ZDWRe0judVKRqvrA6BUWPcwBw+ko9BvqvaiMMwWtp2zu1Ta9z1sy928Jva
ofviGZn6ebfT3shNbrZTmIUAHfRnA4md0QJmJ8kwhLWuVzDNLcQr3Ham8W4EpTkh7NpQkIKhdjbL
+IAs7v5erOP3w6ACtG7yYf2NlcU+MA8AZYAZqKy00dnp7Xc7O/1+zPVs0WnsgZK4IuCKfVQTkJcY
Fc86aYKJ6gk2mEfTlTg+F9+B11wfLncmZgGdQx2SU+Kt3bEjzEY7TnWlasIr3xX057GDzR1HMts+
JUs6fFXf1vTMcqjP08F7Ad6d2Pgr6LbAp7vXT8w/OlcPTrq1jzWOWUuqTX6qQ8ueqvb3Lc81jhhS
r3UpNOCQjnHY4lfDc6Fga/Ccao+ieH2+5Cfxg7ISeHbN8Gh+ionO948Yg4r7wJ7WnXSz2p1Yz4JW
/r0OZYzkupdasv9sz3/F1lTDXjW7NlMMGtBCQhf5sFm+yh54plE4WqXAZrWoFRcpsBzqIN6zzdB/
cSpRqFVUgPE++5ES7l0zMAkjfSrR1tHUC2k/jFjXjeeIF122H+7vCOyzaq2rGBxB8DE6aVsUw0XP
RTVM3fkrQOQCZRq7s56AzEFpp6uK8hEDhTIz7yEeXPsm+zZCqh5mwx5e62kBbZwPEsY4j6xlFzso
kG6j0/DYUYitP3f1fmL0+8ip0BuJrpUn00piXAdxR6a5+ptD/SXNJOZQp8TcyrnucGWpXqfaCKMi
QxzzPl3ELwZMmQILZ2AUCr9rBTRqEFGKrD6f5gKWXpuWZb7Y3XUO1XitT1V3Lr26N0grui9ioLCs
l3IX47B4bHbNt2syb6uvplehIs6twLkdiXR40UBmucVty9kBUnS0zdO3iVBawFlFMP3Izd79ZHU+
DqKZ3eRpIPkT60btAXv3jZoMk6u9GSazOQ8vBneY7xL2vUdKD4VlottEIutm8nOkjoKDfLIk3g1P
w+1g0ZOvo2uef8xDrtUbOeJQQe7HptoghuKOqLuv+eCGK9CsEAi3ArIqLPFL/BI8ILFurMYjz+4d
BCSK4k/bT3EfwyW4NyRClVIyWeOmfIHqn24FO5jQ7SkaAz3Oo8anoBlqlUsxEOaSZtEej1Z8n7uV
0/VHa1EJSNz8NI91I8FzloeU1T7SDdSmV2H1laFJACWbA59KZ6wB44eV/tLh0xcfuEzbFiJV5dMM
MJK7/oKtsE5elX13+7Mq6b53iMoyDutSgorQy95+kC59wJADeSWjTFlX46PX8EH4RpTDWU/MGtpO
A5lyEKECZiuCHRQeFJ5IRL7GLpBngAXEOBaAIxsxAZC5SSVojf6IVvV5sP3t/gJU8ugN71G8nRRv
sjUF1/8lw3VuINIu/9FM1uRLeVedoln+d6B+p3OzxZ/x1qIwxIZyU0W1E+mINGiY4ZcyXW9snvxM
LxwIdLHeBcfmaMZZ5N5ePgwIVRFlgWZRRXuwvo5htwahbrDmvPQfg+fPY7Audo3qiyhu4IrQ+Sq0
T+z9ov1EM5hShzw1a6hS9IhDlPxVj8OMyoHfOez+bnCNoIngfWPpnoPPzcyECy8nHObl1OIAlB2L
oXuhK1SsrmpA5MftgMurXUfpQDKp7siHgyoKszxn0VEL1EDmPnYegWLnzuRp9hu3grtGidOxmevT
Y3lobQfDecpYcZbUM2JpMCcM1/qDiBdIVvxZ/D60gu/C5PCPGZGjYx8QRJJ8AJV44VKYzf3bFxMc
6GZN7Jx1dYg45YkIMYOZ7roa2gjjM1ID/hNmLZEc8mK2jvvLOZNBzr1BO0zITsyEwz+KSP3+4EhS
if1qPC9DP2ijAdT5w/SyGJhXzmJ4oKH35CfUHVejlUfT4LBjZ9FU4Prxpqz/Ny5B9S08G+vqn4+Q
2nipLUKC2RZ2tWU/8D68xLSTYaCM2Gd3SPdj803v2UeENSfX1TqHVO8M8nDHmBhgWkK+65z5SVRt
hpCQF37b5mtN1xM6e+N/6jl29/hQq1K645XgpZ7b1a6NiSC74jAIFFEgiTto4GfjMs4nzUgQiF2Y
w97VSCV+wCpbXvHFk8v8UfshDEh1F73JjyJNS7VpBX0ta0kP23YWtGPiUXObnxONB6Hotyi6CCWo
6Yh3IJjPqpfXdLhBShHqd1hhWCOUV0Eq8ndvgqoyUeYtpsA8Vg+/FicfEARmwXX90ktXrniC+U68
W712LMMK3xbpQd808kY9Nq4FByMq7PKqjldbuXVPeSKFyQhACjUUgw0R2hf2OMZ5uIHS+Ss8uUg4
jBh0+AiIOFj7fhT/KjQz7szZRvoqhtHOyskGJhOLp+Zqsq4RxDQtRjHX4pT7AX/Y6RfB7CFCXbGs
ftSy7cNw1zJsiUylAoG2ute8dblM7hnM0ixXZFGG9SRxcGOzLsoKA9KcKdaqtRnGai5gkuI+Mo20
8dfBjWHBIWOtHnS5jWNp043oYnbML2DyrW3n+E0u4wozeAiu2ocJDUbzWerW+geEWWFM01g5UJZn
qnnUFqzwA8morv5zWb2AJb23j3q2gRON2gNU42NmAVE+1CaWUYQ/kk+wz+7X/d8VEFH3DY9lE1Op
qcJnoY+D1g5r6jEE8oAn4m5dzBBtF4wuGGCKCDQQ4jcVCwaluFoHDDL4aHn3DpKZIXDfspuEOdbf
bWW9Ih6OpSwOU4Z9MTm6eSK45TD+ODU7mXYanMNhQlfj/IVGGRcihNO62c4Kh+bu55LKpzqIJr1Y
X3FeYLpYixTThsfl9GeqMMhwE7v1PEeWFEQMgFGKTZ9sscbAvLqSChSiIC2wMSxabLHoQFTBJbVs
oB9uQi+pFsr2g4ozxsRKVK/efAL0DT55wF3ZUvbLgJaOy6G0lgJe3DYmh/Lq+fc0nUw1N5hP4Z97
x8vilWu4AJXx4JDflixUH0H/llufij/1k7zPJ7mY0Lpw996V0yfUZ1MLOmoccC5yjWgfiQWrKxrW
fPcjLCL65i4N4SAL2IK1jMIDEOhsiW1hb4EHd4Rkr02xbSbiwLmxYYcUFo1xKdY2f8iTY45J6bwF
Qr+GbPts7pF2WrAnvjpRhqLPzMcEMLfpTgLXa4/qe6wGpXPG6s4BqwyzvlYNtjs7F8KouWM0ULCt
SpY4FBURgtQSTQ5Y1wJSo/1DtkKmjEzkuNQ53szm5NS8NS+SOZcDSPz8WlVdBvf8NhESwlNMnz3Z
Im7YSS0Z5UNtD7CjlOWUiLzwGa0/PMzGG94dVhmBj8wSOYR0xUIC5VHRMQg1keIvRO2qyCQt3PnS
NNN986IZRT4M+lfYBL9jusjXOR/l5ZL4EQsB9YtPj1iqqLFNEg5wEL/hd5/NITyTflm+234U/kjD
uix2NdtFl3Iz/DNCifRdc12QaTUlWLBCwFe0btxHl7mFtL3OkpmpMVzuaPmNbLbKzT/Pw18VYdRS
mvrUq7+648+ExavDJK7DTxlGh1argldwsXlYUbONeGOP1YasKfC0gZHNd9ss1ri26ckNjyYnLWeM
nE8r+rNjLzZ5zLF3K54bKFD55wrsnOqs0iMrlhXPfuhB/FuE4/wkY8T+3+qwdgYpIFDR2bITHB2K
BNMEHy4LpBvqgnyPsI4aDoiUm5ecEdSXsLXnLDSb7z5hjvIm2yBhnKsLn1PHxPRsDiMJmkojm+Gj
LIE4+EPsvC+IVF41U1IGgtYlHnO1SSQ/0OtZP+mMh5rEBEfR3a9rbKHrWmo1MGDjVZOT2MLKzTOR
FHt0efkg20K2dKy2x0y1rBRqoaMikI2GCQ8jg/A8/t4HHvHSpYsbZSP2RLax36hT8nezO/UMY9u/
jtsc0pt0LibASovh3fmptSVB2Csb9qJY+eQLBUVotsT5Wd+VMTaZ+bZ6GwZFaKgLx9A+2dpT8gAK
b8zFY8N6ovImnjCt42Vj38vF+8D5+hvpb1UzOArS4VhHyo/kc1cPEczjnD/Iu/haf+S2k3s9NUv0
JUdVEtXjBD+KhVLMrlo4mwTPx3qB6fqVO7qwTOEW5bNg7Uw12braohSM7QTCvoX0OhkjjJdXjWTr
0Xl1jvVAVjT3lJCVlJFQRHCcDuwDdtVVzQM3yASe2tjjdGIz00r2jFzLO35pyeZHJ9nLzK5fxy/8
LoUjQ+lKjFd83DoMa0dujeN5oXC3nvlpqnqnOrdS84DjZ/zv9Z2Qcy/n+2Ai2Xk+i9kQH5/DB2tk
i4nOBQVxW492n90EOJBxRd3CWt8zu5Mq/JkuRn8eD+50kR6SrmZRLmY+6qBe7UwDce2tYEMnzBTk
8C5L7x66orchWRzPsr2oN6XuIzn0nSsuu1YpvD6qJbQFPG7bT1lyeiVL5QmQy3yDUQIzbj1ZfUrA
cysWHNPAKBjX1Y8OX7Vo10Xnj+ca9/fzs2W+mSqcJxxiJbBunrLIS/FY8SNZOCyrTK5in9n641Ta
8zFRDGFXoVUsv3naxKfGkyitAOXuy9qXbUWUzlm0OdXYNENvbHMsb8jOd59bfJkNE7o4EEw9b0YC
9MFuap15xkV7zsx0qcIBMYUfeNX4mOu5u+tARy9g6O3nH+1oN1b1aYVnfi1adn6fP0bIh/UHUp/o
ybvN7HgsyoNHJmosPkHzz96DXGaS6qyRIj9XsdLZNIdue9eMJ6qPWyERK6nadj/pSz4hz8wjvy0m
/iWeyKIpCDlxIz0b8yJ8yGbM2OaZfwTHNai+P16Bl8yaeXFkcmdSMsZ67JJQ1RMVHk6RQuZRPPGy
e5Qyd6akyvtnPvL1ZJma6ZzPxWcsfxf87h1GB56jgraCr0ZGSKB9ETeTE59VgJXY5DrJYNF2Et+J
tXmI+DZG1M/eIvdqujebynoWEjz6xqK1Jic4H15PDNIt0XGuQ2aQ6nQEzRWjk2wv3UoWVw3HKLF6
sS1euukNB91m+q4CWargMhKVa4tdjh8oSXCajBnpLX0tkmsfbOXH+pZkMrClcPGud6Yi7WTCYnRE
CKMVedWTd0KMQ29phP8unmdYY9vO7ffQkxGqrpugPle333fcmxOTJ/xHg3510JwH6RaCDz4HDKys
VXhBEbkWcxS4V7CivR1ttS36ZKVNshjDKxlLny6jJa1673MzO3qhiWSDOhanJTVfHOuoUwodXBiQ
MYZRenT7aF+Ehipqbuk6zHxMPctsdDFKxGrp0+B47nIETrBnf+G9tf1l4t1+p6YMVN/cEc8Dld9+
8NrWrpfqEZk4XcHgedyUj+dp8lpbycaTsBFIQEch7s0sNsae23KD9CWlulMFGYug/063kZrdcXNt
mOoxw9M97j86H7FBzLK7eHz6QSRRRNVJq3Uyn+srg141s7PQVSaCPdM9DAHPpWtitn4sC6kdNbe/
8S/8r4EsqrUsrGh5Gamtx20GUY/T9AOZ9xobJmHLaXZQ2i0Ak37GLRgnR7FxB3clag7vDb1/Lq69
57jmc/yjpxNAB1OKWlgUxCdgApH7g+Gf6fvxXIkzJvGJIDR4EPXgk0OBupu7arIdb6uHirZWK1D+
Mtl+Spw2Hmyfg6Gbmb+NzP0SyEIIUA55S0ECZnEbLmz9yF4J4/FLcdmMtyPBCo1rRS6Vm/aao+Ax
ETd+TNn50UZ8jiprQkeUNzVWL08pTkZgGL9mQnGzvcXKdRldI24b4MXRQ+ohXGKcf0oJNZG5DBF0
CIyS7ecU5yXVNX9Q/E0NwBeVez9ZMZg9NMeFZCtTOBZf01wwTrtWhNY1FxafYzHZ/Q3CdooP49Pi
DXfQChdn7Hn5JOb9l/JmGUBs6ocFE8ZTNx7Jv5ouZeJZ8Np8bKonpAJku1v+49iKj9s7uhH8uelx
/RlQ5cWvroRaakdmOrozRMCM5OGDayPtKEZic6NSCEnBjlIZQeug9gv/5ep8MVQnmXsWX4V+QZfD
WhI+PHQHTMrDdEyhpIL5gKpABypGLWU227/tgdiZgoVxU+TamVu3f5bVnyvvJQySruVTt6ChNevy
u7LRlA+L3yv9HFJC8NcPyqnBuIC5bKrK8PZT/qr4NTZWfXFCASDUDRbivNdWUGIY1YJD+wIMm4RV
j7vjZhgOWCHyz68Bl2nytnGvxhWWKYRE+/oMVrku/54Rg0C9FTJofjFmoY1td6NY3VYDGMcY1xak
6HKGWKuFcjsM5RfFe30Q0pZ9i8E4QVGmaQLiiQOSqo/Y/CCGklGu+pvCvkgqh7QAH4qRL/8Bajhd
6dEVBCTmiBBpN4wiWq1qeDSXMq64S8JWiEfY/lMBUzY84nIIUZ1yqMeIgZixseRHgOASNMG6OLBO
aRicn9T12njXAJxyhR3BktBBeOv5/DqH3dLrM8Uyaxzc32KhvmavkZSS9fO285j0UoZRpZ6qq+xX
Go0qMbqXwrAN4vcpZe0haudptsXFO97J2MC/RBoDNHPON3sjHITgemz4+9RfKBbMCNgdZlFEXt2P
BN/qB8pMzMxgXY3lJ2dIcGBAGcdDrtOF9/SpRcNIz1mfWCjZ/OFsoH4FpT50J64cOrXXgaX7kX40
1oBBiA1wE+VAmGzl69SaeTTWQKPV5YUnVw9jaqTvWpdG5FPAKAFa0KRYDZgnWjzIaUD+FNvp4lgp
BXivJBtst3QKq9wTAyTbOq5/Vq922vYq4O/SiwaUSIh0qoAawVurb41w25On6pVZ5fyGFcILRgDN
uhLbzQxPTiVp2V9LiZVTMS8Hlumrn+tGDNe/DyeAdoAjbEgvuFA87qqqgdpPFeUGgbq2OARG3OFW
PGzJjNE6+JHOn83yooUMmYEicD5eVWJb3kQc2tyH0pJzphZfJ16+Tj9+gkhs1Uq2j6NshUdDJWwQ
k3MhTNJOpuQ18+Tpu//WeLGQHa3wh9YGoYsv7mSCDuH0PxZZbIzrNm9pZpoMjfdPrMG0//WPFjDZ
N9JY+SlnroYcmgSlyCiC4W4xNWkT5gfr9AjhuHVi5LT3Q3ef4r9YOi8Kz2+AOoemW+U9exHyCTp2
66gbwTo+MdbaBZ2ZekHw9H0Kgqs+ud1LxtK/BO3bsXz9FEEpw3iyo4SLVYxb/z5ztYPPXVMNpzXe
VT4urdtttiLQu1XH8fJ7X1qv6u9+lgw1ajbiEQbv9vXAOO37fN1/cUzDkIpRRfEE/bbbfPSibZdH
/o2QkMkq/hP1fKkLS8+Op/tZdB5vXhLCTb2XXIhqm/77H+dg/lssByTKCAg78dO51K9rAp6QjXP6
itTFardu8sBg0eUlGFYPdyxGEU7MHnpZSxDAv5piSGG4awdwdrQrJHQukQVyup/GWmf8omj7OE2Q
myZ6euq2f2BYfSgmvGuoNSCNpquI1VJmmxREtmlaxMZ5ikeJSIDESeIxNC08zZPuaxllYJYVuNs5
4i86psmz0rYlBr/dw/xdgl9k6XyAp3xlrC+H5psCQ1BSNVlMF2McEBDMKuqBenA9WRsV51afaZv+
V0RGllUDh9/4ondCrao8u3/+x3fY4oCcZ/bSzon/6xyLN/Io9fyVOur7zBuUACrW+bDNFyPDVIFJ
ODPw1T9+gF3fR6ZyLiPMn/vZujnPPNn/8/Ey7F00U4OBbT4YpEsj7CrajrmBscE8IKQ2Zbvq9StD
N8cQucnoq6S0NDXgq2Q0cMv/raSA2z8ByBuPSUOdrcPf2HNpgIdhzD2uZUxooDOzA29YD4/lY3Ae
7BE2Vsysf9QBCHUe9BrQUV6khltWNL3jpqIrn0NcY1IjIIXDbScjslHLPbD1MNyrJL9B6gGeAwSY
KTiNQMgFhIVRCuQ7RADGoECLL8O3rkiMM/jC/c98jpvhbw/F1XABm25MAqE3m+/92E4Cn3HVjLTa
tPw603Eh1hmDGLI9lQhl1DOdi/cSg2DhxYX62f3wQAPHNHqejlPho5+o6pdtov88HTp6wrNy7N+Y
YXcQG9ncN7VIiz7SFKtwny3qVAxxDskmMq74uJrO/2Mnn3djD+Unq7ht6dG7lNMVFLrPMF3Y21fh
l0w03D2xao+5OAQDiXE10YnAS7U0SGmON6KZfRceup0/fJGPUtvGNkzSbQb5PmJqTXZhD7LW2hcm
ZolMeje1D6x8sDcR3yA29GgzTLuUBbk9MJQW8NWQ0GFCi87Fe41nrAOMiUH0o69F9/Yv4J76ti67
Wi/CdaLZ1IN8H+uuz+1SO85v09jgJdCBv62Ks3yRV1t6dK7rfGwQb0Vpf+rbfsyc5iu2Kevtrv2t
wKNDc80kJFa9zgiT8GxJdXRQgN6PIfEN0iO3kvNgy0BTS8QCbLDubLBxZeSF/nlZUGXuB+9LBRdB
s5IeHa/F/WD/5gFgK1v0UBd0urEQ0nlVI7ZToNGPanRRBucvBzH2ei5/jfkrbXZq0VywJVkEWn2m
i+meppqHBmLS20lOcytJvL0/NdX6wuKgkbd3ALSAytPxv/h3ShZ0/inWlcc62gFu3O738JtuX0dK
mOWAVuAwV7LrWo4NEHoC6XIY6sfC+Cezqh6o0LnnToOVIDAL3osZyKSqi+WgeiVtp3Jrwo6jUwTi
zaaGah1vozMaVxjbhS0jRMYVo4vClT9t9azRGCIqKtFrYoZDSUE9XkWaV0Zdz5Vo+tM2rk8Zp/G7
Mz8LlXtKHGFoLbAfJcE5QPPT3fw5fV/L/soJhLRQ8vEsmw7HdrDAOp9FkfXnYZ7G3QNUWwuoHxzH
yFXc0iEwOjSNUVCfS3LpUp/2OFvq39Xkf7u1MvmS3Os4dSDnSElW3lm39Kqumdw4l6miwufbiBfj
Yoy3FrbUZ/LQVLCl48Vxtrg9DETknQXYxX7Ub5t5vB97KvUTzfFvsq/6evCxvRey8fChh1fFH3zk
e1GwpylLlHUO4LaupDclJ4Z1fb+W3Yx0P30qcNqWZOknbr2jSp1KmUTdCYBr/Wp8lrwy7Ez92AEZ
3b72tXFWmyF+vaBeVB+I/zpOS/7x5lZ6nP9qGNhhtnd4FdZX+XxhqnLn0LgO3uIHdL4gEkA4fh+6
R2l1stcJ6pY5iLEPiyQbO0wE5c2pdECYxFZ7dlLx8ilbiPZ5fltzxzr/wgbuIyCbOZWwxVr2XMzg
F0QbCqzrCs0P7HWzBiZrCY5ne9Xt036bFdVaXMovS9aS1+bLu5o5swXt7UEl5e1oA6lZ3ErjeMgf
TKaK6cxcBl+V9VgoD1pMeu39bONDgVy2diOVDw+mnzwCDwWj82h1eEY11MfekMeTgNpISDQpW1Rb
s+h3cJ0JtEsgeXF4UjobTBn4v+0bcZUTbmO8+tEDzx9UEfhl5qF8AP3k1TMX7YURvDJ8qcBSiVWG
wao++AZvcvUhvk84upQPS2vYxvkIA1JdXODVmbO/yrg2P4GAfoB7p9yiYro6Q57gloHugJWhKEoP
oqLuDizsfOuAFTpjAFaBSJUhPEyVpLZ3wuTVVAsOxDdPwqHQXPu6QByPe8BDeX90ILzq6wKGFjlK
i8BVizBOeH6HNgDAHo5uBibunJTr6UGyYBoa5xmIhORUD67wATp//4Zzt1XzytS66LuMCy05sxjr
JTHudLi+MByiQwt1jw9LQce1Fk2ASYD7Q5BftsF5KFVElRsHOl0v2Mjyl93khrcQDBnuR7ia4Rs9
RS7pX7eSH+7+BkIukX8S/oekw5dH3ZMwKArtaPhb2ze3FYNErD1XwRjL2S1Zjijg5BCnigVJ7fUx
C6CMm+9vH0vXJdFKF7rh0sGFwrlWEq1wbuGRCBwYLOBypBQeoPC3iWCGFuu57tCcEvca/GFrWHGc
n10q3UdF2e5/WBCFL0dad0XZOPmGU2UWDilSd796zAtcqRNjLfYOKDILk9Xwm11tQDjamczQ3Gyd
n4UPW356dIQQuoKn4jDc0fd3+LUZtUoFiZGcwsP+vdTb7r42X/7cSfTCLyLjcGgI3xGY+nLpc1cU
SZ8Qfj/ll8KJRoNXhs7474nFNWea/D+SzmtZUW0Lw09ElSIK3JKjiAHDjWVYggFzfvr+hl199j69
e9mKMOeYI/yBpVpwO1kcpzGpMPy4EHHjs7U2wxzfLzvP8cVk57XDHOVq7jUXenILkmueBbcRrE57
LZfLR51wFUPZiLubs8k6Xak95Udyzyir7Je1yddAXVkZzZBbJoiEub1hb3H7kY5hwMwq6PTpHkCi
cAre9OrIKmjz0vUryDEYiou1qCPLA+TXQL6KfDsGSr/rmbSt+ELvfQjSJVRTLW3g4gAGIroAvgDC
ekIapdFnms+kSZYpPmD4zAnwnJmm3wxTUexnmeZrO7CbLvJX68VghAliwHTVUccfK8hzFDIYcVsF
D22zdprgkhfM2tN4k4Nmk17aWurhyh3REbG7+FcvomgQAAYoAYkBAgTSgriEHQQxPbJJbVFo84u1
lgf2aEG8c77uIogwZIaexBsxK0QHDzN4dvCVM/Zl0+Ao1ozx8XuyCAroD+eDAbLhvPfm4LMB5y43
umUVQZfv4HZH0WDD3+d/G8wWwHYoiVwny4b9e3UKgiabzqmJIg0/jvmyAx5WkAu9Q14IzISX8jTa
3HW2uD2RG9BBINQpyLq8CXPCMmA6jboJbkIMYOFoOuhfWWvuCfsvp70AUIDirFhzxy3aJ7IOW9aE
3VU0QCI8vXiC8gJ6bqIgw7OHfZ7VNMy4qpT/jCdOig73hy/rAu+iNKL9IHhGHrk0J/g/Sgp4YVyN
DF8e7uTtpJM0Fe4tsAXQXAI9msRPJ57MXm4qL+IlP7oveG6G8/h+AvFKZ+Z4CbrGf9wlbKzXwShw
0CW8O+wnPt5J8daxUvopGGEzm5MPTxHKy7gquYE6Bfnegu3DdQsIIU15UJOYK5mlw/805llKPyWV
5unE8Ccz3i2NeVSDdR5/ETwBWMKT9ZxZmmWVzc/AKjqOlzpF6g09Bt/cPfncyWyWpnILeL00cbHk
JCyeflvhYA/yF7pwE5Jvmx0Zs+8nH8batUVniJsll8ofcZEsJiiU8lvuGahjL06LtLKcnNc+GZDH
eeHwyIAEy99xftcryuUnC0xQzAVMdMfJssxjUehWwYet+eS4SJ1Z5oFr8jil5Kx04Oak8jRVmwc7
4dWTuAArx2EsMYONTmTdpYRxWoT2CZM4Gk+ogwvump7FUFYr1DDGspxgQadPjcbCP9q3Mf7F/R0i
d+w7jkx8LV80p3Tn+eJNIc3Q9vyui91T0ICEAg4dj/jDn8uBQ3cbhNdZFHnk89FB6262vAEDKzTY
SgTK5O1MR6SeMSxwwKvxnr8cw716jS7xTwg08J4Ynnfl8CHNwLJcSdZoyUP4gccgmm5ouP02EQJz
3e2SjMOAX00QZxe61egWw/nEAgQ8AQwSDXlzboz/IJSsL8v/EfgkIswiz833RA1MThE8SKiEAoMn
h+xWaypnZVN859E1Fg0TmKV+c0ADzSmOPHIVrJkg/qmkQCg2IaT8zkByorsne5F8a9lGCePAmHrI
N8DxmN58sJb7grJFWvDwZJFofi2x4N1r9Iv17/4SQ+989WBNrkFzhIshUeSokK+MLia3mSfGu8Ul
XfCmPBv5WSs80pzlyG6FJBryeNs9eYE+PY4eY57ljvve2qFltB2I8yi4esJnmR3xTOXb+9Wo5Gcv
GvsSVF/cOTGz4bO7vEuKZyWEGpZHbNI1Iurk6FsF7YGCTA1K7NHHF5XNE0kjbly0IsBC0i0WcwLZ
D2CcmHEIjlgU2+kng5XVcvkzxjzcrTvBClkg2uU6/4iKE5hsMBSIXFvGjOgmyFHxS6/grchL5d9y
ZtFH5g6RmJHkIchqd1CQQCiU/ybjd0hVfykCzEb4kgpMusYSlVTWc6xDR31ZynTrbBpA7+OaqW+8
g9V79mtUxaNd9GHUcB6hWXsefUBXYqQTXX3R2efcAV2+Q7Jd1nJO8hjSw2K9cntR7FMSGnVv/G1O
AX1LOYyAvPZlLINLK2F4eIp5wXHH+XMCeZTfAlT7wM4ykJlKKin5DFdGT5phBr4eHz5yc4h4Zptc
zg0Odknu1Fmje4tA1CQQwWnsRgpzCO6uBzZJ9L2ckqbQORFEDrdty+s4HkQxHwgTQn3cQ/AScgQV
raze0HujvCFO86qz8x2QcBHijisuWu7oXlyWQZQML0Fz2qbPp5FVY2uyRJyFnc2uBmX44ICSy1Wm
uGyzjNTg6uNKBW4RDxMuX+IAf57T1mOBiYsC1hJA8wHUMeIDHcKSPHJK4/oBMtK5plXEm8QiHJzt
OI03rzEMqBQOSswuCLkPaIsDMG4OChCpcoQq6E6rvgDz0UtnEX4Ryn2JEHLUlvQEnLEHPN+XY3fP
/pIF9M3unuJdPYSY+kjd0V4WkIzajkg+CHii3M4RL/shl8dE7Op9yAfy9m+TBJtGrGDXLSGtwVHF
KpAqinSWiFc6JNW3pc5+YeKz8y9y4cQ/xPUhdjHhJpKtpfTgCLdl6zONIARKIkgpLSdEOkGAEyon
NhiyfiTflBBZEMusNXrCvCXIPz5Bbj2G5jGCjGQaOCqQvcpaWnO7AK3LSltLRikRR5IzOR9klWGO
QTxEkDAgX0WoDcHF8DKWKzb66O7Kb+Rtb0tU3ATG+lP4kfejklorw/bUXPPTMS/l3cZETn1KXjVF
lvMPu2XA5XS8j6JCDRyYPYOzJ+uFiMX1/Q6c35uP+d7gaUVml7y12SbDl8JCvCLqMUl8KjuDjQwf
gIgFipt9EcgiY6kA4957ZGMUm4T/NmcJcRKBTo4BiV3EeAmePEKnZAWiTsBlogytTM8AGTiPCHHC
yOeq5HX/M3KpgVjtIf/F+p4jkmz0dSKI0Rd2LWoxzoeHLr9Q4hUoeSNmkQsslMtiMfCT3t6AxomS
KX+0hTtwyAGo5Q1YJLfs6d/5VWcikIfKEobgoqpaO/aGHc83UhxzKjfvxlgOIxLunxCLFX4vb80t
tTZ8beaDjCuzrcNE1OMC/raOFkTulOabO8bSdXgS7+VbgoOfp0cNx0BtlLkJ0gNnH+Ej0s1gQS6N
cwhGyE/37t4AT9y8m/f1L07LF1vvQ1dHjqrqmvy7FdF7JtOWm0rMJXmT2IuQLxeMKCWQdFEx3UFP
LmEVwn5lREkIjesMBVJXjANQFfG48C3LH6qyS9IOz/HgPv0XfZcIaD4VBB0sCeyoCTApJOrTMeOJ
rsUhZP77CUx0civG6Zx4snsVNgmaU49xxTJAowFSw6LE5UNSfcSXU72nDHfM4S4gZ1G4xE2g495+
95RzjBqIM3FHE57xch2LSBtBQE/2VNLkJqgTXN0dcLeP9VzpAzpy9MCGBnwbagHEKhnrnO0G/RsB
pd+nVBNrynRmm9LvVvtKQk1DpkiCaZLcydCZ1NS0yLqxAIgm/Ey+wU3qUPgKARRumxr4YOcneg58
hBxgJQgtuSyh2fEjyYrkeDhwlzew++Rx8AcSTKT8UIbwSB+eufVbPXY/D4iy7De3lN8XhYDZbVIN
rgr0IMrQtL5IPvQBycqTMRaRiFxISltJ5RQvztsWCMmHS4pLU08OGTliZEaGD4CLpkYCXTfmDLm5
RZyzEKd+Aqfkv5gB1NIUNeR8XcQ3l+dUkBJLd+LdgyYSU/ZKe4CsEfCBr0q6IgFJTlRlqHVjEgS6
IVgCMTsHEokTDTjQNFUsLyytcNiv7X7YH5K/g25NAQJRaEhwK+58Y4ogKZzZx3wGX4OgQI8JELEk
bcfkTrHhzWbkzTPKlskkpiFTSPEotUcnvYPXlAxfQjjBdDP4yB2317Qt+BIUW5SsnJq8/uk4My8r
LS7mhOlAmHloG4qKUpaFs9lkQpSkhkrP/AfAPDASJzsMgRay4qwlLXk6FnjQ4GrbdOCb2d5yOAT1
EYd45AEWxcFD1guAa6hoFoUYxRSXyylO0i/IB6DxHi7EQD95Ry8Mn1YfQ8YZBdqMOReKVHBEGhFv
MltmQ6CU7pBRmEemNdFA/adAtDzKDdDWPF6UJIDbwezm8pbZUq5RXB+Yg8zQTKH4cjgH5fjOOZHo
H2zyymdyLgw2UpCQ64H77ZMVU295BatC5q+i/y2rTbJCeTjyK44dPVrYg4GzlrYdNRH5tbiRAYKH
XTRnTncGDXFiypLKU+Sv8AjlhRRerFgqWoowEa6VrFKK1V9JOuOmnNGMwKjRouoSgtXFyrhfoi9V
c0OkHj1ZXCDPDdTz7GaF+GiHzmySelk2mzVsCil+JvuVSwDLzFdXwX9DFLU19K+grwjtjmHsEAyb
20aU1lveh21vtgX+Jx+HVTUfcpWb8QB5fQVvfLGo0RRQEQiSocz7W6FStktnEPkKDhpDLJLoi8ks
otMVFILQeC44mnPiswlFEYJ1JH0wsgYOwg6vTKH3687vX1KqyPEmYUEcZzjzpv/7dlKQSR0r+TCd
HjbBfUVEIHY2Mav89IUxKcKvFEdD2r5yFZzsdM8ehCG0+rsiHyJn5LyPJSaFR6ev8xp2snTE4CdL
GiEUBZiTBGPeDoc3KYHkAwhskfySFha90xbX8c6k3SW9OznTGTL1SSKcukGWIW2/Ck5/Ltcvu05y
36MvCSNtlpzyjDNg9ycXJ5mQfLA0kmnDkoqQTvxqV8KIfICUSCRDPTIeiY2vYENqLTdMylrKU3Ij
YaUYNsuTSEu/VxrZEowFDPI/KNPzDcgBxAkCxp58XL7ON3Jh/39Jg8/o6r/yiuREPsXEW+DI95Gz
ihJPeL9SG3MGNKiMJPf6RWIW9P/8i8gs/Uoy1b4k9LTKsTTQ2zwAuGukWg7pIzknAh7hmp6PTqgv
MzO8cLt64nbCYwEl9P+583n12Exg7dGfpjnO92CG8fHPkyuZLV8MVsbyTAhKKrzff6kfN609/Z83
3khKxjRSs92ImpnyoySd5Q91DGaNvnRB9TUs7v+3nalJfpx8aZzRuYIxK9X5b/FwbpS/t1SQCkRC
JqRBR08XnXySp+n//FTCaHN6GkuuidrQFDI7aZu0tLkFuN1yYJuMn0NZx7IIc8k/eZ4j6vIWfayx
lEVkt3RSyfbgITPJOE/evQKeOV+Q9Szd8id2U1KFyYZZYxW6nLubB9YhJgWXRo4rSbzkUXiC4cM4
AEk22lB2kFOeaVEovRc5tFQylMSkYE7O+9i/ngmjhf2SY9lMcHACJVHtCuqDnokuw+dnRWsCiZC9
E8CylA5yoFHfy2BAznFZmfzycQuDoftHMvk7u8nnqHLYXqff6sJB1i4ADvL2mMnpIL7IAkmnqc0l
SeWpl9ZjSfLL0nZ+pZSUUNGZgmuX8//0ScmwSLUpFeUHZKqhnKk79GT/r10F8UTqBTr4pE2y2/Ib
JYA+fQUlWkG87ZwlJ2ndLgfXDwaDbxgij9+Xq6CpiqIzM5fbUs7p9WZDbcS9Q57EEdKWmDpybvIu
zB5xpiELIz0MtBhLGK5GbG9LjFBklUl8kZ0rBE95JPxCO8fZScFARY4BL64Tv7p7cE2p0uVvEgFp
J/HIWK7eZ7nbuy+0S1VPPSHr4j1h/+1jdes96Qq1/SMm0a/werJ3WLAiJfWBf+I3965xCu4acFVU
pbnErGkDzjeVBHNb6CLeJRxRelEJBQNUMMlXb06bFQAFeLqdvhfn/vlrPQaI6vewh0+ubifbFeei
4Sm+6e+TxWZwLQ4LbfDcfDwl1X3EUrpNsuOWreQadLVNw2u2PbQLI8DK0Wey5XwMmxFu7TtE3kCS
Jjh3a6b10tw5o93NBfmFgTlDYyouw/lAx/fs61cF6XQw/fpI1Cp5O9q5H2shfzncYyxtfxenqQEu
mLam6ev+x2H+6F3tSwZoMyhBbPqmDjblaX+8hncLD4U6+aJLlz9rp4lKzkSPlPwIlRspFADN3cfc
OnbvEASOwd19QJdNXskjUXKBCnoPaBhPW8UvXcxp2/7dvaNym9zCsofZPRBX1fs4sPlDqT/U+ArG
fAxQHECwhYMj01xYFGcQKdE5MLKbd3a1wRbCFvsZZ9s6+bqadZlcHJzdIyPbLV7e2315Nylt2i/n
IC4sTsdTvUuCK+765OTzvGlKakpl1UiuC8lESSwTcCmgDENAyRUiibshjWcBUL74pUTULRGwStBk
YyBTFuCB94q1vz7b5LItu3aQZaeUFcEsSe5Rb0a2Cw01oH5vMB30wtFAYe8kKAN0tUhH2ygBZcOI
XvasewjaCzXZBVX8walJotcBkOrv5Bq0ieMSzZh5Diogqo/gOGIjYHT6iDdnWssCO8S4lCBBV4Rt
Js1DCGY4RkGpAuUkDW5YnKR6Ejc52wwIQojO4Gc+ge5Lv4q3MaEFClp+npq4DyEvHs3RXblZRwPG
PNrkb8iekM9EvjvSZpI0r9mhdF0/fQVROHIzki1EcrkNNcXsGcDkLj2MykzYUDsXQxm3AdUJ/Xjk
RFA1anxQbPlOyq6OoBeKllE11PwzZG105SiDd5EW18WTSE81T9kWnTzm9B6E6AH2PVJWe0QvMYyQ
Y5O7QAvrRItHBzPTgTyAGadojx34aARsaAxJnCLLIVmWSuuIlsuHNijETF/Fi/QOKo+LuoYaxEiD
R4XGOQuywT+qs59UYEdiNXj6RtDxTB9RRvvED6mVsXCiGeid80umxZdMoMUAjXOJixuyL5m/kOuI
vw4RljBPvRHgYcx3/NIpPpD+AZak92S4Rv+/ttqY3ildrfmSKP6dXsGMgsqQGwT7r1/i6yRESMhV
AN3IVUHN8WSLZvqGB05mKzajCDSSrYj2O5aVw8NwjoYBWmOGX4LPwgeo+8UYAqg7mmWiKsS5EtUY
mR5makDnIT3k0q9ixXVbvUKGtqAK6f7dJ/oAlAmaSENUERMAISLOWSCyiQhQxO8ZT/RANHjyEGFD
h218brk+KkGO0j29dXS4hBcOjQZ9QXZCcuKR0MblzdgUrGO84RrMS2TzSAOiBjpdxx8gTuj10fkX
VbuvJ05X7F8cV2BI4O4F8td5JQJHVi1CweS8D1vu8++gWfcR1sjTDwYC0d02MCXENaHdg7eHAslA
pWO9p2f3gWSq2RR0SPxXDu9h4NyB/EH0GZcM3kErAt+ndwre/AHMCFC05LEMRBj8fADmw49k9P+C
bYvQD83bz386YTNRxhi1rhnUCFTvgtwks7AME7Qz4H3svSYMMa9DRDiRLFkiQQjQA2VvxNRN10jK
cFckbwtYXl9o6eoULPUhO+XtZAvD/VV0FufBBQaE1YQZRC93ajgUHFuIRBA+AGff7Qil+56CHJs4
ZAK59cJWXNvE/S5yqfmXbgAzFUdoXYDe3qH+pLpHqxpgoKCq5N90NIjjX/vSl+crBr7+I0VZB5Gm
7Poz0APmlFyRzO9Qlz7SMQZU1hIj4vJr7aZ3NCB4u1Pf2LRF/2OP5iI8cqSS+FK2aXNpI/BmCR+2
hErmVt0QZVK6RkNkt4iaxKG780Q3ugE+EHR4Bv3jMLzSQrqhlNLhHMPFkva+92bLcrn3UH6jTyoo
iCKccsF5/EwYAxAKELqevKM+aM3BsYcixLC9JKqptrJS3RYmH51w7v298d3ugYMD9cA/Kjk42Y+4
Hlw94E9EbpTZEHWMt0uBvb5gxYo1fYU2+oyPFwE7cOf+PRGtqr0dTmAooBMEM8CDvVVhsYgaC7Mw
7ImJ01r/E4m9NIZuIXJCE7QLXCTOwk7+nu7H5pAmZWX49aK1aiHofg+VSQpAxzq9gdtx9yhocaCD
sQbkt/Pw8E2knqhIXkluwUYKE4YKiGpqJbzPQ9ic3KVOQgytkUMeNXADkblvB6znObknIl4oo2F5
IYhkZ4bAFRq9dMpFyoQpPNPrQ1hsAGxbin/rYQ1HOC17QMFyWIIf2nicmWGdGQxHSD3wAipxudWA
09On7JUD8k0OJQIFkQZuPH23J6V8ShI4OsxeokOHv4Qe1jGIqZw2Z++y1uL9ytxoE83rGt6R1t8c
RcNv77oi6NWFxgcq5IPbAqD/IblsOKlfoRk1CyN4MifAM4zKmMYGXZoFI6wtlch+gcd5eKDWZOPj
pS52yRTYHK6dLq21mix0faYiQ3RWEEwAypBEgUsB85X+QMCQ7dWk8qoiyp6r/3ZJKYLF235vhCNg
Ou0hbSjCnTgF2q6/tRueijugkL0R2B3Oc9rKF8PCXgKKI/Ijb7gacIHJzDseYtLc5F165ZboEzoL
9mt4AriA0SDFPQ4sBLYdl6oTGtsTwGuM02iSYkoGaZVxdczFKcgY1dgadlIgZic6+7atMxAbtu3n
6ExiLypCiORxkmKsGDQ+UvKHV2YyrRBHaYBsgA317LNh0z7QdMCXxH6COZ1DV0QCdXzhnIIqLXIb
MDidmjYlPEZYB+BHUiAdgJMEH3MwLRXlTdTupVHGMB5rLMSvDPAgHYgzNRvi5LcA+YTtpQYO+uyK
PyweCGd3fpc4leBMwLaBOdFtjB6+dvKeWw+KX+W1ly3ERz5PrAW+y8fbv422YmMOI7gNDvo6UP9u
ffx3j1BpI9Pj4z7kIX110SKILGRXHgfDmBkDU96wbUsXGjDYbFDTYeEkwhnhkC1JcXCSwGiQ1ozo
FoHnjR+p0PnIC2hOtGlI60zVuHsItUPq60EZx+4FjgYZB5oFLruTxPSRP9JLesheMIeOkHBVNq8J
Q/vVdN8MRLFhe6NgAmEe0WEVaTusNcJ7No/SC5NSFBWYGBN9wC/Vsdq/qgkqbUZXdpE+5DjMFRDi
fnso9TyZ7e+r/MA1ODhaLazE6J6PVciwAaMNxocoS8AgVFafBbxIb46bKzIVsI4JjjcfnQA4YR2I
OttZhYNEnXam0hiEhOpB3UOhFQ3HAcorDn95hcZuY3HPwJxpdLuwpYF/s+dE6IQAE4Opb/a3/jNa
mYQ8KM73AOO+vf9l7FBFlz/0Xj5dsWyq81oON7IiSEi9Y/aM5z09eIudxCvdZa3+DRB36RIj0HqF
BH9DVo2MlMWDL8U2+ts5y5ZHgl6Izbzw3evNzg5c4g5Bpt4I1qACdV0NOzBpTNkl5JyeghRy2V2j
ggajRhx90WxCiIYDItNEAWDvKqItAx44eY10xEzUDfQoIR4Hl/QZfPt62mHDPun2b+2d4I4fizN7
ANosynDfoDkW25kvWsbomWobdNIM5MH2JDQtFgm/j/bw8p54UOz/sgljSHxGKDKwzHIPBt5Xx/Hb
ykR8dU/azbna9jCsCT3G5D7SJME7MGi5AO4Wo02MXkoY+G1Gq9wXqIkCW98GEOXD5lgBc21f/CuC
nLDNFXco6jQNwOr7EZ/QzpZva8maQ4JaiiiUW5HcoN28EQQ47HSf/0PJDoG78ZHLfnIwi1TWYQIj
R3pKDJMyDh/ipOYN0JAwRljCQozglLQYhbwJUvMZSxRqkKhniEz7PL/VTgNhNBfedyYEDgIZtwID
J/4iRS3frs7bQSu4/MHKoNFFXH9FOcAshjp0kBItbaKZJvhRc/CyB4YHSx2snCjHXGnliq7O3xeo
J9FJ800LkQA8SiR+9VZPmwrVgcznkB515wkkOEjlqy3hxg+HrCN0tsiFLg7avvbB+lPA06M5a/+h
SmiJjfjW1qzV3u53yBg4dLss8YAwnuo2xPar9fK24Xz1Gda9r71Pvt3Sr9MyTQCyTVAkLpp+Bzbn
+OHtkQVXfHD1V/e7qYeU3PBJXj29q3dJ48S/BBq30m0gLYS2HEICirgNee2AnplbpjTgcbYMSQcx
poFpfoGMT6bBiDJclr7QL5e3QrH+mn29n9HP9pkdRHzfkAUc09HAv+VLCFZsva++rPfX0ZiFNe13
30zpqcwOKDW0CFIA7G/5PflOWAtL/mGS0pjW/oH5w6nLH5hQFr6IsP3UEgL175uQNC7PvPfnRLr5
NtDxagWEy2L5h8fBEJlKVyS3T34DSZy/C7aV7CnoklyjODCC12X1SM40fmImU3IxW5yEW11kAwDY
wi5oj9W/Rx/GCk4YRitqIh+b3KimbsUHsuiGCDVEs865BVD4FFyTTI5t2ueA6oEyYLSe0HxnqIOE
CtO5X+oD2BGXhFuXG8s/c7+aInU5xjJI2BEOhZS9T+E14Nbr6bQK8ZZmAoG6BFFcGvyMHRdE9MDM
ls1gx+tx/0CNBxw3sEKBW8z9j+TEjGdKltZQCs5ldgClR0IMUu8EHYMtxo8yBiczqO0Xe5Yul3MZ
rMSAhVwU/usuXiUEVe/i79BGreHa7olCf33mUsO39ffH5s54/7CPaD0pC+BD6dq2GIHIaKqg+qRA
XtNCR62DmiqDmwxnhUKXtF6xlnBR0Rthvcsq73GVZOlcEU0VaziERoEE5Z5xz8keDmGECqsGhYGg
ybEuWoOzJRMthTze7/f7T6sny69C19JerVafzOQQNJJeYsmYQyICicDX8WbDEE1h/WqXCWrNmEQT
x1G+J3lm0MI997Vw7pzjxuCJCI/JIczXg3pyDSoUmexzwC45x3dmSPBIaG4NO8PdBoMcxBQw+JYz
wmSyabVmNyQ/Km8GenDDe6B0P97+mZgjMg0npGLmwIPoQtLgRGbwBYwAL7Y7MBhKvC2qPTKmMcHr
c6h9oVGDMKJ7QyxDb0XnBmyt2SEUnYnX1p7QkeeG7fY8Vd2dJv23FS4REkIfVEWTkEyKFInJFVqv
qFhBJbPrkeLiPLlpd/EuYzPKU/j6ZfqM4WxF3+5pcnYbIfoNtDUZiXT1fidUuhyNkCMiFa/qP9Ii
dJhNW9umNwMPHm9LOnV0d9iM0YSbW63SFy1BzjbMHCqXKpk66VZ0ACl9SSGO4lGIKzu6AA/AyLQW
Ua9cnApjF0Lgx66jIQD/+A2cpu1yLl6ftDchRSIO/5ynoufyQdcnbKP4iL04b8WD2iCfelaiN32V
5psKzWvuZ2+Ks1UHoov9BJRCXOGtPt6TF368O2J0YiwRsVUb5JqnTC/5LLu1QnN1g+ZMbQ7ql9M4
dY/mglYHvhFQ8y8v+Dz2vkznx/XjG16v4ecblovdx2ud0xc2E3C/0dLcJnSYeJRCvIGSUtNzu5vw
NlHuiPkJErskv9djdjxm/LDSGYFdHI0BTDVClJksuKP9uKnptouUsLAJaNBHlB3Hsq/rPiWKwWwx
N2Y0M+BkfHT7jUPx1eV/0Fw6b7cJX+6tL8raPxsZIuAHM4Vdcpygu9g2Uk2Ln8+41Rw/df+Gasht
G6qkYPiI0Rw6Os2zpb8gwfReHadBrt5xdNXm4K23w8sxmC8Mk3ZMG6GMZ/ycHkn9aPExGrqSMsNP
8WuU0sgfd6l2I/M7ubyd2r/QkRy3wnp5Q/MOzRW1az4Bp785YjigGt4bhJOI9QJt4h2b9ERUmdd0
KOtQmCP3ZtnRdNvjLti0Xw7m8Ivjoum2MJ6yPiGTb3+k0rk9Ru+//QC63uiYzsfwbbJrWjtGDJl5
VhsWwBSAFKA5xJFXaIiCRx4h7k3PEKwqDT2w8vuzS0IOe14wWjd6ZtqSRJjsmqKG3ILna8zdG/I4
wNXoFzrNjZI26cKZjnBrmX0QPBF+QOYLJS6mA1wc0QufrOCJpRdicP6GLlLe0WEHK7G40e4pgTuj
BzAiYEVoMXL2J/HbYy1zfERUSoGW7NwTupIphLOsBnLGjGlZCtR1wA3rt22N4lUT2bRHqJni5kpt
YTJ9wch4eUgBn1yQneTPaUkPr9GzAMVBbUlhCMVJFXjFrBO9w72kdGSUdPqwP2mwepzXyaHjzLEm
2Df0OsGj9GQGNN6rv6GGAA/nhtV9ONvQGDSITWHJ8cS44hgx8JjUQ/hRDIsE2yJmt1XwlMb7XdBz
YN/enhFceuB1prfxjlk+dS0dt84IoFwBDjQaUdXS0W5YqlNT+jAvOyLtgZEXLWAoZm5jfKKjXA0u
g3Np7xvOebZ3eOyDO96utJ/06P1wLtrii6ojrnpoP1aWDuKfifODAM7E4d6tw93ilswn6Ojk5QtX
DMssjsUH9HJEO7xfD++Fht7J3d1xSA7n1ddi0HKrnAuAA3xMcNOI97YxRQPML4fb3qEPczswEEhX
EXq5BzdnIR3Z3WhP93jfu5GQFLsuQ4l2ZXPDmM6Eytll0mF2oeJ+oHxuk2fUSlEKqpbKX7VRRnpq
JPzncXyMO2JU61fdXf+LCxgt4Kd1gjSPkMOF+a6z6zPWuIQHBPDgaj7tb1H1L8mcAEBe2NsFqKkE
39EcYQ8gVTRFsXEup6p3LnYLRj9HV7VM/7tp0PasoLQo4eCMwvU3bS3uuRbwpKucJ/QY68ja0cTs
pPN0rcaiRzn/Y2DPwtvQhVyVBeWt84qn6C+zWVs0E8ApWy22Eb8DoQOU51PZo7e7BvApYvqKF8my
cE4h7At7Q0LmGQMasFDQwgHlJNdQZzQ95tf4/fYh5HoP0KivZZV+ltUfsD4KVWQUekC62cSv+DRm
jHwlxRQssSDOWEZTjU6GQ2ORPgUYvk73+HTZQAz2qSRKb09/mHkBmhmcFK9IWjTMyCFhEsGp5Eb3
ieFCnmTrOrceBVzeLRE+GfD86Dnve2IiyzMeV34Diz+KaGCqBGkIbD0QiRX2I+I5TdO4JMUnwA7K
7uyYfQC2MKllbHuf0vryyMV+0C8N/btNk84X0w0w3dIq/k6/meJB/++kHDg0v44FFhTuoXigmHgh
QSBz6BHKcCivPc1rbdjqqBL0HknHG6kAKmhidYIqEsnZKvn24F8yNYJOvSDZh3ryoozv0M9h1uma
0XZ4XXyS9g83p7EYGgSh0oM/D26QMfGGQfGHinAo045i60xb0GBJhMycK3ncJq+HvQ0bHMtAdy92
sxhJz+I5fYFZDV/gNqHj5NBZkaVo0UHCpoUWxRf3Vo5zyFpnDEdxtcHe5tRgVPv2oTvSxoOv44hs
LYuawmut+jQN3hJZBGK+5j/wQ4qA3tOnhMZ6XZmJPpRuGtBZzS3hbLaY8eoFjcFnn+8z/qbiEyPN
8eZKgTn4JXXOkdoHnsDIJEPpv+xYbdH3bwNh+yT37iNsjTBQyuAhMFO5Csd2o45BVpY09yrJNrQX
fWMUf86id8NZExjBsT+PH4MHXYNsTRI/kWYMunTRTIA0EBtxEtihI4R4OabmjHZ17B7FRq1qMwXS
CvrbCXZ8N4d2ksajQ8Vj9TxlpD2KaSFqbiJtgYkNZvIPfULTGOGhF5JMCHmfxIfvuiY304Pb6PIn
vfrxDcW1NpoMwoy1Ousy+ealr2NME7YpTuBd94g0eJ5A274PuRzUcUAgY9qcUBRTI30xRMGx8r3k
HV7Td47PpY+aFQkwBiy0dM53EuS9XzlDmgoIclJOj/ZpZy0GwGg2UhPultR5J5rEMdJZTjtFL663
zc3Y+LuHUP8X5Gr43zjIN9YROqezNsp4NP9JZVGxtLFSpE6icSBmdTjg6Kjinxh15xcAYadRSWcw
Q2YfB0DEvOEhr3GX5K89h+chrQAsRMUJRLpNMxJDplkdnu3CXInu72mGkNP0hYM3tCAfAVhcU0U/
H/k0Wk8q0oEVI+SCkamGq8wj/cZI6kIDYHD7m3jepTt5FJENg45l5w8h0OKMOD0JSE374gsjDcDF
FQDH4eeCbBIUV9DVKUa3yPStdoVGy0rvg7iPG4xr7+K1wEKY+4fpgSBWPPLrULovunfq190h3Zhe
GbUgFjMZniLJ0bEerfwwxRSkB0+bVm3ZxmaCV9tvSPVYYdCPc8kXkdhyyZIYiwrrGi0onFCFOtKi
+Uxx1kKiV2Z+L7eaqpsyOE9v6Tbfp4gZRAK3A1zmIjWwf3M/9/G51yjQfaKuJbs2wdUhJXAwQpX0
CvQwctKQzU5w1dEkIwZX1FhZJzCLD3tG6Hu0QsHCNM52uVG7BMztstUj6Sp4LiThJPrVsA364gwQ
C/w/7F+yo69iteFzjMR8AQ4y+P9UWZPrvAkLDDxBrrJiSeogQ2AfdcNXNL1dgVSuP5RK5HGyo6ga
PID5IEjuowanguhOgdYF8YpLA7ZJ2RWTqj1iomXRQnNV6orkSC6uwk1n0wHfcZYXf8ap1hNw35JO
Ww95YDqn3GKgI0jyMY0jxJLv04iazwDlMtFChLoz+qJAweq5L9/YKtAW6MscQHJNoL0oksxukUYy
PQY0lFAQQ9QEGAVst9VTuGRU2AAZYixAibh3AQqKYjjnGZLmFJclRJnLeE6lSe3ftHcA0GKl98C+
+hWqY7vsmZFMFc579/73vbAYz3/XlO68BhZq+3VM3T2m+yNnHy4vMJUQoIpBeZMKb2vKEKI95QxM
v8U9fGY0HgZtHZcc+qGXfIvV2VnEBFqYyT2nn7wJBaSyIfezDdlwd7hxHHEnRFspZFBJBfEErTh/
AZwFSnK1wO0+Tapf5n2or/GA3pO3MWJtV3Z7ec+AhbGSyLnD2wbZaXE/ua6lx6jYFMm0E3CyQm3o
HZj91cPT3Uavk3yyT+/lNaN5Nmb0tkW1CJGMmL7WYXykIPHfYyJfmbbVEEp+2I7GqD1S4e9w5J3x
28vTrXcx4iaMzyjfES6wnpzlY5UmVfe67GCjNUXUkLTtgBseE9SbZtXpeSx/hjQJFI2xGjKcRK04
vi5vIKOXrf5Ym6CNsgLEszI5rHsqWDpAqAENh2S3rC4+qixMGJ7odA5QdwZiB1qz1/Qb64rkeLn1
0fW0HpToItuBvy2yKZ2e1kNoIr5EJzqun2lFhEISNadnsWKrZhf/QhKN6sfHpcEjPTjiPELj76DT
2/u0gsBVwNzMmob16msLUQapsHy+sjrRsEIeEonvgBzbViYKiRYucsl8RD+22xTEBezl/PRhDxyd
z+jFpIL5i5SoLWAQNJLjavUN3xgBJ+81thBXsW2YogfiyyEhnasWE5wXG//Wq+7BJboP0GtUQbzl
z+WBAZNmnceHpjgs47zg1XQw5K92nKa/RR2n0+uA3klOqyd9MSR5uypaz5f0nu0DJt4udiBdMd3F
QvyWn+xtqobfrorx9eq73P/tPGamuMPSngm0qdm/0/x7lpaJPrLP0yOvZ7X6PF6aTkukWWbb2e1t
MfKhKdbEuYmWz55TEPO451COWlq30xfa4uu2R/ONDkFfj+ln9EFsZ9cJr6Ri1zMkpbv7mHko0rs5
nQ8A1wylIJ0RKbYFtfSVMMEvoC8KyndotbCveCYV0h/AVJB/PclRjmh9yDQLOZWdt3y5kv6gI46Z
GMr/gmQxs8emLMiw0CqBYnRd7TeCMuZJ0a6PeLlY+tH/hKpp9O5jpavuaCMxfJioDGIHt7QJcVNO
pnNmLAAKwSfg3DPIaqOjcxicM6YM+G8xXNbjD3j3z2YeaSM66Ik5wZA4ReGvf/5H03ltqYpuUfiJ
HIOs3JLBjKHc3jAMJWJCMQFPf75VPc7pPru7S0tJf1hzzTBWxf5V5HZ/nanjmIe5YE2NGHusRUwR
GJcdWs+MOBW6CdFnkOMuc066f0s+4ruhbIuNqb070xF8L+QbTQWfmvxXSq432MI/a1IMs5iLyCqF
QTTIuGG6VZ+zjr4hITz0drjlgyf8rpvP8TsqM3b48a3Ze2c5n42Qzmigbt6Q6j7pMWqCf+oSw7b5
Gzo34pHDi8YFAAAYxx7D2WbC+GasD3mozB4JwH/W0uTQY+c6vcw+UTcVW6ALroi/YsQr9LMWW+/z
8MtYOy/yNfshIEc2Oc6bA79vjS+h76yv3EkddE8470caJkDlxElC1n5iBG+4DN2WoGemPNpjDz4M
Fzf6Ihoh9PetEptoYSyOi/g+XM09fJ/+3aLbT7lqgsL9/FygXgDjwsRoJp8fceytgard7+KiDIjt
aKvkuCqZ8vSwQ8eN/F9i60Ez8Z/CVZM5+B/si9se/JE2Hu70341KIZuxjwwu+7fNSw9Axj0vQr34
8ustjrVM4hF/kkiLn87l5fNDwnIJ9jWxJ8EGdYlRaPXySSeu5o/Ro4c/9eiDdS60J5rNE5NYXsRS
hfRtSUJ+3nzyfvEHhX7x3uhF2tOSu+nb77CupnYTwMYwyj7rxYWmd4v9jKdm46bs8/MPVgPV0LQw
Guz2j8qo+3bro98cgCGvG3uMdwzrOdI6sQ7IUKsese/ord9wAuAOUQ30KbuoNB4HDdqVdyYrktsW
sAIiSjjSVy9GQJStmKy+Qx26ndm/4ghcRUxe3VRvqdx53oluU7HJzkl1GgkAD3Ca0lRhIF/+0bf6
fSw+24o2CI4qjjXo0uZwuyN9bS++gUWqO+Cuxmw8NbCLGZunpLuwfVu6NkIsuSyfpLDTYcSxf4Xb
1/sfL7BwXTCQZn6p8T3yyvvARF0NHMKX5WtGkXWjiFBdBbJj7ZrIXBA7LZ684t11h3B1S0L/PO4L
WdmWnhDqa7LxA4hy35bzZSzhQEvxUHlqZ8idyHnOjn5HHxAAzZ2yvt4LQinI6yuxeTDIh4ZAU7Wj
SzZ+3yfsqGzVM7MkYzQy/GhMGb4JKfJClm1Mr458gRJ6Fa2yLLEpdSSsSmt8qkVyeY+oo47+u+ey
d2BfxXsJ62NGgzRzcdsVgDnhOPLRGrMGB0LaE2AuNFnyUq8+uKxB1ff0O1R9aGzP+IvT4iZxgk0I
z0Jx9Tg84Hnch+jk8G58BSnd1ZAdDbFdgLQ5Bkx8RoZ94RgHu3cC3AuOzLaXA7VnLe4gpwTTn28b
6eS64LMH1M+gP3rvAz6mZDxV/vkAxJZB81ITUqVeVcTOEus/reti26qgVjL7NyLVEelC/F+SN6VB
lyLWrVh/M+wJgSK9J50rCC6ai0j2cWgSfsq3cKwAK0TJzdn8IkVeUWs/DwRSgch2HVjo7Swbcp5d
ORBcD7PSx5xjxvZbG7LvvQue6J/00ZE03ca7igbCfNHdup6HbFEb1YcwrpruU4/0r6O/cLt1StU1
zcn1PD8eI4XeNtuH38dl/tAX2haqc458dnjxlTmgxlzZnWMLXsbRVZMaWtumnH+WmiY0ZuAxW/v3
WeamD5JwTIGxbml3qS6rUf10XqN7cprav/k/INwog1ZPWhMNWBSvEeZsNEjuAZ0hdsQgWQW6Rv6Z
osYMUDnGz4Hql94lOa2lnQt/ESug0/CwOInWwB4s3cUNyA6e+6IknwSXixefXPq0dgVt0QRz6I0u
GJwnzfZO3xf8C5rj2fmnrUy3h6Iyn93hRAGFqxjvdCI4M7H4PgLBouCGH42fFtah9ygPmXn5QGhS
2qGHMdsFPeC4i/KlIPkI3Bz1yeS+60jcA2p9IFJIq5cVG2WgMnhPC3sIcRARjqhjz84sc6IPOzSm
MAqQgPGhHFYMYdxlF0agDh+B/Md3ZvwooN5o5uZgMKg7eCbQ7XgozxC1ImMWNNUROmlOr6j8oXBK
emv63X8ki5a1X4NqBnJAV3z6TpSwWGZrvgsU8TsFoGI7ShUlFRReoHna+KUzqwHQjJCtPHlTGM5h
HwttjyiwWY1ugmPBZFHciK/zI2eCqUw6MpPK2WNwlGSbGg3rsjvmpGyovcZURuzuKbEISwTjLDQg
cUSyg7i/gvugYtzAqeTBpzIg0gwSJEfOIgwDB7+2NqyJxCWSnXiVntelo1nCZ8iTDpbvTjPBT5Ch
gYXcVuVEO2Ni6Y8uKXF0lvTxUapasj3SdnLJIoCtDWne42onyYfA78Ws+4+i9PMP0xkWcpovTCB8
cfISywVoa8AmK4JDCQnpTbM1KeM8PBjjwl6ir4HxkFDUDpmPwR2c3hmSH5pAzv7flRMfPj0NESp7
NhDFTv9gRWev888a8ecUWtzw9cUHg8cbxgkWuX2A8QmW524+g1YOpkf+t6xlqeQvcvGYJcEKeyuo
23QEYCbCXe2MH4nZV+dl2s6/4QOsCzg5bgcUauTPUSME9k5/hzIfMxSBGQ8tCNbj6thzDY7HLSJD
scXkviMTQosZV58ylG4E4UJwXNSgi7V3F0DAf9+TTPXfZggEoBoImt9bJo/mhsVDzyc5UevTUbjj
qMENusXnMv7A6KzCjxZYRmzQCS0CQH1q/OoYvTUfRP9xdnPMXBcZ8AyBRr2kc/atn2pdrB6QpmcP
0oMIUiI36LdkRcyCDLklkM4Np2ZXxWLyGrz36iVU5nbu2susf4zs8DHQwyv5An4LTEyRYTp6+MH2
vUCa4WWzJ4/dImfveF8+g3fuNysQTp0ClbSZh9sAbWv0PgyoHMeRQNgPjzyFMiaAO3NOqRWUVxpY
JqjanA0KQGuCa3laj17hfcHpgZITB+Y2A+5eH7IKPhCAGAvWEUd2qyauDx1xXppxWq66YHQxW07V
MIsswDKg1sNt+bVRKtR+HXZCWp0seBSGIHx/O+JiwR6/m9JNnRsoIq6/FLK36DzoDIFvrwMNQkvF
/odMhX9mcl8ix44hrmyzwStpxteVPqIqi19JZyNOl5RFX9iTWzO9RRbV7j/I2H1Ycreo2T28IvzR
gprmvB7aQ4TV4V441Vxsr/YTMS0WVwORyi5nvdnHzedm0hFOeyKI8ZKHBNY/4X1D/fczrFwroENz
T+ko9bnBCzqBCBZKt/lBWSMCREwonLznQH/giBaZD8cS5bEI+A7H/pvnMaTcwYMfKFm5Qd3/cNPr
4Wn6CZvY/qU99av1Apu2e1+Zlj/t5DvFaQLmKVeQZvMYoF8JFsSRAxX21u3kjykqHlgPmBINQBcS
OWnQKiNabPDwewDmt1/URkRzgHuDi9EcgGiJBpFxiCsKnhJegvnfAps7dHBk/6LvR9buw/hlrflG
YC+kQ0f24fgLMJeIGFK6XTgLYAWDfFEbthOxoiUhHKE76nArhUQvTCGelCNS/oz/bqbGENfCcfHT
TKedtT29ba7zbmIn3eWZpEwOBOeJgExUoJUJOWvpfYWWrQgKzKJIfrZSumQ8qhDtqdigS9YRVCqW
bQrNoo+/EgsBoStQ8Wl0vgKaPoMTYVCiLKCBjUmqavgYWzBLAT58ZsyEpsoeBTzQtBMNGhrZjeyw
mFGuy3Z833DLG8QQ1Q5faBfi3xxv16VKq0AsysRu5DG7JRaUSAst1otLjhxqBtMu2l8WXa8inA6c
TQn3F9mjiDD1O1W2de7OgCFZJojSlbt4SjSndmkydegTSsPhgxgORhUmcrRlKKsH1qpFsueVAYTH
lNmJTp7eoNLBXmF4iotDDiudFpesme8ev4Erd9eFz4/RJTTORSfQhq8dM8EGkiz5a7+kaZGAjWkm
O1MTsqBsV96s0rQ0hFIpIlq8OsQFaHJZFQeu8JeN0a5avX22vdR+jVNujnNuxQf5g/zFZGsttPT6
8/onhz4DNoNbwBt66z9tC/oZWnJf9g8abVLEvADVvbBIQWal2wOM5pjJI37GV+8BKwB/Q+ILdnaU
j4wpW1/uOBDPHjiZiEt4tI+wJvW1RERWuJPfmLIVBDjVLwFV1n1uHbYY0HIYIyOGbwhPY7xd6TFd
azD657DaG/AzH5BuzPQ6ZEh7xwASoZ3e/ryBayrYN54ot52Snlhs6RvS9QZspwDDj+M0ZDtlz78/
BZpSHbtCfcz7AfpuY9B/8FF2/RBYJQen7WcepLpE9lZW2IWhV8OwFEv0Kzyp8xoGJZgtO1oMCSFk
tXAxr18BwYhLP8Y4xE3Q/8L3p3yzt+fpY3HCafvnRFAKTEgh979TTEfxSAbvQBoKMQuS4LIYIxJm
UIpdgDqmTHx9eUFxu+hx7X+MLD0uAuKCO3sMTbw99IMn9lU/NPzyQHGm6rjDPPhE1JrPzEknvv92
KdoGndXp5b5JsYUZBPMBu4fR+QdAn31JPiKDoGVxRiqxMlAUYYAjVHhWckJUH0wW7QU1C08OGPXX
ZwfUO5DgPiXSeXwhfetCYwATxRnQwQE63ZSrzcxEK8QI8xH0hiPpgQSGQF+7xeCLuJJ9VqfBHT0U
7Kp5FtZMBojdUbFiY8aLO43ksRzKGgE19c8rcroLAyLVG0AvOYedXz3F8hgXYEqjDVs5fN6gQZPo
ghSF+4YrTrkkqByI4DIhsix6hNggRhpMZ6Y3H1fl6J1mB+KWzi5GrsgdxR4Ul4VqQFpinEfGxgAV
gj4Lo1P0A2JxVQvBdfJI1UFv8yVaGQkX+qDOKo8k988cKGj3cRgk1hzKCV6QYopupWJj2IHqLEwP
Kig0/Y9+zSb6wW5YxUI7OdFCkgND7xBu8/XD0YG23HJBKDu/g40B6ELyirKgZoLkUg3Po5qnD2tc
uLRUljhhmwPsqcWgmmuAL3OYTToz7lRDLicTGsp2/0X40VqMRknCRNo6ZMkJPmuUiCmVXDuh0Dpv
PxDDxsranDEDaxW+60wM5JkUKThJPQBqvU51vuYxPSkesY/JfaH8sDrSBmB/T9gczbMTS2TNdIMk
Hu3ZkzJ5iEEsVQHuRFtrzbEDIU+PnCAzO1IOjlFMz2n6Q+2LiOslqECk40zmpH0NLOApwYzhRc2F
mwpkBHpFxSCb8OLJ6OwSUt7BaPsMHxZeLHdIUiAkZJpmioOeiLwZKMs0HDNJvRa2PLuqfpmw4Yq6
gdkX6uLJK+Fd92I7oLFGluaJXTl0+OkZ6vXRx6gODVR3zASXsOMk8fi2O4WGjDSpEwngQqVijZB2
o+RtEO5XHWdKSq0HvQD7Fuib6kQf06aa4wOvrLkCDfyDGi9rLtjMxtI0YOnDWLLBjd/GLFgM50W9
YKx7zPrErF2I50WbiLUCYxaTXXg3BK3ie3n4gb9Lz5GS7MEShE5efN8I5fB7Q/px5hxSAP2tfwg2
7ISOcc0WALMRmkMz7i4FPZENGEoUKV5u1OlIwjx91vMRrWgjjFkxHUe7EwBEJ58fMrcHdNtwEUD1
pw2wQhb/G/Z1LhrJFb1PZjDFpcGGAd+Tgc55ViuCEPAUODR0u+5om+WJMoiatKb6uAqe2Oflf+J8
UH5VRPuQI57kMzd92nIhgewwicyYvl0fS1v40qgxS2gfs9tO/Oa6A8Py6hU8Oyg7ByZs1ZbZ6w0p
cHfBGD7vd38MhnpOarDaJwKJmfk2J9oIP4rPxAx0QaVp8l58tZ/7VGgYOCDO/OU5hpz07EOawtbs
tPhSspJ+isJc+bksgG77Nc5TTVQtLtT48EIOLPByR24DLFWoJjF+jMW+XCjzmG34kOzAwBjGNLiY
AFBTi3sFZlyxSkqr+QNOZv/INU+NVIghBGVP6viJhmZGMllaIKBD3obICpHYgOp+duSwgusCRQbx
hGZQzymHxrU37kF8vdHQOo/Y/4gvulvNHsOa0UkKFXPu1SBd2WKTdQk6fhHe/mJGYFa1zlbhx8nT
JRxgrUasT69Ihz68pYHNulXvttfprzYnVmqkTAgDUJZMLb4RKpw+c6lP7eKbdAlp5Wg+3ssqrPvu
6NaXmIC7XzMiFZedRB2IYTzrY5Izh2eBzcgj7nkISRQmdRaY0y59/wa/pjph7+6fpy0AZ471vAZn
GJCzz/JOLML2tMVQvm9MDHrVwOOt6lvUy/4QioSoI4bqqkzBUIHqWb89m3EWKcyhL0dhIz18UVTD
8S98bX9sWKY8DXYwPRKwvVWNPinoEoo4N30dIJwv4aNf9NdoLyCmiyp6OS0yb7Yofm92Gr2SnlRv
XVBhIL4EThd0wQWrJijI6Onlwwt4qPfYtdPqSs1XHbqhzVaZx3jajLNImfA6Z1jyzpw9K8wT0uOn
T8oZnMqH52Dwigw5wHJgjanBlLjbdTu/pq+MJcHOmnGEMYyL71/GXnV0NYbDTpmRU3dZ5rEyy2YK
ICiRWOMLXP3RGSCTq2xOT4glUdXjiM0kPT8+fnRawLQ2Hx6fxhWCstFMjNl1YE8pBYmCX3UWue52
7y74GVp76DcavWlmHoKnInOpecWerR+UXxK0eCSOAXxmpAUDZSzMDdjAwXv3ndhra/zQHP7O9xbo
dFBxMT5Yfrtd1LNwjl4HY1eEBqAFBasJHuu+4E7BcrGPwdfwlA6gLvkt/ft3eSJ6mYWruieG3L7v
sFdusg/tE7/RAp24gRzKClL7c2jW+85l+oasx6pnxO/e4K757MNeEtx2Av3m0SKeIkGC8x1qvnUA
8el3s3+SdfAM39AStYDcgbyObRhV9M/BlWrnnbvdJ5C1+6U9WzuN9Dfn1ex9D440zYb2to5pZgBY
PVzgFCyOmTgH3THaPRpwyKN3p8l3c7uTt2sH8/uYril1cp9yLfhA+GaSHlyT92+95SmeitCAVEWP
cTus+oYzIWIBzJ1+3WV2Xbz66igfGt4zqHwjvkVF/Aaao63r/Hx+Ov6ghmH0mFyAQ8oAgfkE+23U
U4HqZzt4fV8YehwlZPXZ6+J1F52FMRcrgh5bajKtEN25BW2Vkh3WzbGBOp+umUpr+zyge0p6AgPy
hx06xPrniWLdHt1UpgSyKSwkV/S4j2Odynp2m13YbaGB9JWldmDT1kvOUNZfM2YM9MTEzn62Nqzw
z0/FP3sUn14xvP5+uDXAaS0scjAHth8STHWjIZ95ChkcNMObsfnkIWZQPwPy92jEfnAe3qMlwUdj
SFu+wVot/uJcwpYstomiGDVjNcXtjcWgAXirE4bwoFmZTDs8LSPY/wGEJjcP4ezG1jiPj4fr1yFC
lzIY+vqxAaFhp76lfaKOumSp6KMzkwUzRs90QTDeVJVfjp804Td0CrQG0MWir5CIiLA2aWD4Ze02
51D9USEFvJzn37OkHBM9875vkgQRv3rV2X3W7ukbaF//DheFXeGUh679Ti4znrkO7NV7QIvlWccF
+ZMIrepY+a0wBiSUo0jKltIzrivCrHg6sYioQLLG1Xek1eQR9Z+AbOUj4D8qpP41uctOpwfo5HS4
S7haYGpHZTOzCoLpnKL2c/I8f1/f0P6pNLds/5lZXNyW1du5NlDtnIKnGwYwdneTc+NliJ7otVpI
r10FdCF3L7egWeveZ1/eXb7KzCDl+kcYeKjMWFzzoGROzt3Xsf/ASKmz5dUnllXVKCtcVXN5f+fl
V6BUhA1u9FdsXhcVTAhiQ5BhIaCZk4l8gu39SSCmPVhaUH4qvv707vuc6DAJ5ejgU4ZbAn0JOK4f
DK3KatLDFwNXRSV4C0EEhVxJL2TCzIGk7soDEpJ/2FvqHO2oWYJUQ3ogtqnwT2+/6DocKq3LC+lp
hX+mH7cvrxE5iu2LAK5+2fP42X3f4PZOaxGog9bxmeckejHXAktN7qBAc/vmnWgIAHcz+7IN/lfB
BDVdXYtex/EFHM0aMKxKwjKb+DthKbDXNJBzGNtvR1vdUSQczMY5Q9Y0BvqF9SzKjv5HC+/0oIFW
6dzZoYldFxy/wm1gBWMHzebN8MVphdqI7DTunKOMAYa1uMPEc2UzfV20JGdiT/J0uxDIS1cxYITo
KU88Td8x8+DdJlzCq7cq1oRbiRGd1mwQyNUkOxYZYE10Hi0WZoLkrrpsDbDu+DoVsnPYLkCBbGUv
w++QJv9vidoMhGT4+3G74X3znOd7lhdW0N4YuFAP1VOSRd3hXZRUKEeUmbq2cogaMpJTI5aVGQnw
llVL+dcd2XgpxRYEwBJbOcrVzXH72NFvb5nUh+YIUk/IcnHpaxPAS3XU8ljPi5Dc7DU7K0p9ZWxx
MMCvUNywNuxFjeYY9JnpiE5ohTYFWA4M9A/5JX45uY8+JNdNOuExApVbPa/uKbqM6PiAsl8S2k5v
epVKzMnwNwDQl1r1AI21S9fFObPl2J0q0pMuW2VGYM8z6Mk0yDwGCS4u45+MT5rpxKlEBc39grnK
nsKh9Tu/RZcM2orgpod3XH5h6ryRKdLXpx2CtY/3ToFucfNid7S1DJmIWEDYLrE0ynKFy1AAJ/81
NqhDILSHd1xx99X4NC6mj3XN+vZL6J/5Y9+97OwXCZIxjzniza4AMc8EZHxw5t8PFhhHxgZv31s8
GWw+iJLh4sWBV0B3lUHTOsA+hW5CSihL5ZBx8Jo/SJkhUb2foWzEUIM6kD4bGa7wmIbFjI2w1YV1
hskaCnDNL/poTr5L+sDWgeCcQCHks+fcs6ALJgj3XgiDOAo4x2dckFmPajV3jQ5AgYs7htE3a8gU
/Rs3T/eK1XuWbU2ez9rvnj2l55ilS5Jnb4vbKDzFEyS38+yUQFR7/jygS4kjq/mvNd3OfY2RHIvK
jZUibi4kwI6Fm0Q3FqR2aSwz+CcIzXaQQNw2uVWym7wz+pZ3/xmQRuwanj18DNiDqYkxayGXsaJR
r1YDctvDx+K7pv3+8uhOetXhvmS8XkbHER9ywU6pDYmCjTspjDiWCnOrQLCjXhKgoNcB5oLkZs9A
sEIMO62uS8vqw37KHp5pTUN3hMgZUBjR3c6KuPh6nW74znzwQIJJ7V3LlDcqN/DpaNxK0Ua8IwdB
iRF2ENE/x1VKY6HFlWhAqEqg0YaEnSrlo+p1qoSmwaEnUvCAozshsj6Hj/A1vv9jOudv+xPS7e9q
DuYZ5irDjgb+Cfz2BMbDSRLqlioE9iduZlN62W/QgcqhP/YxBHY8XoKcHULjw3HssWtzc3SxtB5z
/00l3QyLH6uSnIeT4Z3KQGvwu65yfMfo+TyRt0JunONZ1ggw+mTegXbRcy4Lyu7j7wO6y/Y25H57
Vscre0DEGIN1PZ0JEe564xOCmt1dmu+wCylzEZ+zUTv5fMjlDDV0dL17CH80RM9steAcdVydkCju
jhbkDzq5aFkeZVQwfORhpqMtLEhCF7/uB7sfGlZZ/4twDoVD5bb/QJa7aNEpYn7a2QnTan33PFDP
ovsCAX4STWAEt52+R1dAmibEsStW37AVIIX0vBOgOCjgh6ji4IndBhQxlEof925HRktsE7l8vtlN
r9foBPFfI3DeIZEKqt5GgStySvNLTH9O7lHt1VR7iLCRT9Plwy0Px6tNy76OmLXL5NyHpmYsMEfA
6rEYFt+0mleXxTmVvGAmUFr47E6vAR/FNymf9Fl7DzW+YKb7cSpKyk+ooy2A9XMMWWE5uJY8yKfX
GP9yqD5PpGIsjaQAeqfL4Hzz4L6VKcSd+yvqonmi3HgGyAFhi7w3qAFZX9VnfNqzlJMRfz5CafBr
dVKC4A4e2IAYGCgwPhQGHbLIEpP+A0UD3zhnDjnuOSaCGhDkpZwZfWVAXbDP4Aqxrxxd9rQqBybs
berjyKBvQKcwQUCsYtJjg7qnF2A7qOLWgd+VOpOTfo50ICl7JW/ODu2ACGNGjoevJg1iHLPImMB6
gbxnyD6X/WOkQF6T72UYU/Q5UqtiYOTd+WQiwcgtfYFis/O+cp25lNdU4ozRT2/knxa8GRjHAmjU
XN25QoyYwsdf03L0hCVzgQAJMJtihJYQRM/xqgGEd1hjvJEJJPs7GGFhlhy2Cjapr14DVMcJTKSU
K8MrvUTHoUVwRZ3flUOVC8Wr8il5+lwWKVM09R6UfrJKTdHDyjeCbAQNkgMitxxgFg5UTgIer3wp
ByweBecU3EH+RQ20Az/lZih+3jfEcJVAjXLzJT5iZHTga7jX9JzqwXv5XurcPTk++bUiNVflxlzJ
1cANAxyP+8gJ3ufVHCeVUY/iPuCY/n7IJEIEOVYfFKijx0i+e3DanyYlKdwyj4bl5iL3Uw7sOrqO
4BXgEoYDxwA19cZKLAx+6NcfSsi+HfBgTtg4yMmjl+YCwMnnVyQmlafEhWMPfyRDD4BtD88L3XDs
ICbcSuPwvvkvhBcMNfEAkn/IVedxndc0R+RLrqMzf4E18xPpNeBosef/kxrKJcg474aSDDJPIwJx
r/b3jhrs6cXHySdqf98vvysPGtzK5LkpOSWRtQPZI5IgIFLSSV4kWoo5FRcKTkMCopM8NrA83fUT
9qk8yvwltrE40oLJq6vzCEaVOL8RZT6ocdqq0R6xD5ArASLE9laeAEJTmA/4DrAjXjhOuP+83Hqi
JudC4QNz5VsrGmbenduxkYsmh2se+QPHN3pcygFDF09f5SlCBTll+U3WqRHGd9Ie4CeongLOgSdr
BJevKw4CXGk0hnwaIYyysP2NnjyqoDf+dyLcZk71HgMG3zEcyFOI6Chh+LU5bxJyRRai3I8hijPz
TwzAeYmy4wu5WKRJz2HMJnid8+5XfJlkYRXbjFu5TvxzKb7CisvR//3fwIUIu724y2tDuGas2N+N
vBFOGgzB/76YX8NnWM7GxKCIeYAdAbZdEgfzXspN+u9GcZpFysg4/stCm1O4xdw0Dv8gIPd/d1Ho
gpRC5Mr3Qhnscg8gZlM3xDLiuI8bPOASuXx8e5cP+dOFiSsSIw57H7ykH0sMfbgwnTFfG2BZRjuF
JqCgGLDTOFAFVB3BmVcNsmmXf/s7Ei6ozQfKmf73sXRE5tCRl3ecsipUEQ1WHjgPtxCI/z845NYq
9KLOm5xnYS1XEboge7wGhYpKNwdckTGAIp4L1wbyrXK7mVsGvDZ4xWs5cHTSPjnC8lzLK2+/NzXC
v/CNuZEUqUy563UvxPSJvVY96GCEzEXhpPJRNhS7P6wRaZIQp+ZDo+ZwcG6GsOlgorxmEEDU4Yns
Sm7EUuxrcUpIrKEpyPmF2AlpJUFc4qxoGC7poKLrl5neCm2hF4lvDqoQsFkJEpIZgbmYxwu+7/AT
QMAXob6E4tAWgs4s0zmc8dG6pochnOhzf7v+LqWnYZC+yJOLSxZPCpNjja22xQ8Uultr/oDvQDOI
Y5Gv4HA5fBS7cLg6MCL6K3kSvowAnLBb8oZYc/IInQf3kPTNtXREdJpXW26CZB6tcOPgTwzuOjP5
Gu6OyI6H+EMHPDsAbrToSIvky7CzXprxcsUZYKftzLly/x3lG2r5ml+bEwheO3P68w4XXob2h8tw
5UFa82DyPP93T+WFWwzZu+sEW2QdAf+Dju5g7yCGxDhA4Eu9XHJm8oTJU9HARmZ/J5lIDYfGAYtf
umjKnMCpHSf8uTl4NMi3Pn3+WG+pu/oxMKHzN69xdhjQ91CPrvADx1BcPtjm6lrJihwjvgcmgoxl
fix9v2F/yFuIvuTurxgkXGGMgvqMGiGbyLEY4bAvN5MMLg5cbuo9XumroYxiOQje/XdVJYyJL/TE
13n59/VIbWK+sMf4/e+CrIMAt4U0HPwb/IRpvLUYAga/dpqsx2nO6YXOxw3/TkY8LSyXLiVv4OZC
/5NHgv+VTPcyE5qY/WBCw78f9/JgMSS5APJOxg1zejBETsSUMXweMLuS1xX6BtTQZ19nTVLJcP9S
ylHO9dflsl51dxCxIXHRgoMwgF3XKyRgW0GB8Fn1pmvaQhoYIp461vRhBqiarpsXNc6HipK25TmF
hiu/Oj5vrkstYXIncXdV9M8kIYDswxpg+YE7xgS1evA+BhfWbFNjOszZnAOrEoj+PTAzDLC7Q2Jx
x/XiHtz3yODB8pgRKcbQB9IE+pQONF0G4wFOsFdCspxWzLAra9rBJ4g2JzdbI+saG/VVQ9ovKyQD
gRPDh7smvfoLiRD7n6W47GHRP2lGAMOif9gxF5NPi/ko7fCxvqOugo+LqH/6xdDn7hk45aG/46Ew
ZX2S5avD2/KUPuVs2xnf4xMIyAAHp6TiZnR2+k76Z9IpOg1gxiHXoKk+e0LO+0jeKWroKYsCOwbY
Fos7H4ZmgqyftU4tdWUf9Bnj0eEoh8ey3Hgd3AKEFMIVRNyYtIRYzjFklD0pj8ppzmUx8MVnw4VI
Rb5VGqDw0NizAV3xbNVTy8v2eQgm0bgW9gMbPbXmLcT+cpXD6KGrUKdwwwL6IFuse8bHgw5gyn6K
9vz3H1rd4elQpz3+a6zx4IKGOaC6rkqHO/OtnZTEUO/VQLwLh8Cd3HSEnxfsJs5+V3XL5MaGgV3L
xv6Rlg+A6pUO0GlGweABscBQpMod6Ck4Ek5OP+BKIPIUJuo3aHIox/AvLbfHmqqzIwFz1BYIWmim
IdgEGfrVELBVrrbJKFUKKUy6yAg+4WXfafrgnTHig9semQ08dOA8eu/Mqq3PLrZtA1x62KK1AeXS
VY0R8LLfUrj92FQdEPws2Xwe91Qw1C7Gkj0L+3I004da807yY1V0BxWU3hXVsHwivptLPHlPCOd5
8A48K/yI91AsILOnRmMfdN3c5gwaSmP683DDE74WvIFUCoBQoRujgOoCnFHUReWopUWOmpyjgaCa
Tdmj4y+TwppXA7S7IqJoligYvng9IJC5TL5L3JY29go5BXQJVFTK4QYhA00FFhuj/AzW4Zzw6xIQ
p3wG+k4MM8Fi1BW2rexAWv/a8VnrTvhQITVk//HGnReuLN/ABszesaNhs9UseeafjKAnpFsN9q7Y
ttg763AddXYvwksAp/ALpSsEk0dGTJECHtk79iH/ff8l4BzYjEHG0EXigl/JCknGaQ73iKM+VtMq
/mIsDcNKGX4I1KJmRS1FQ/7ADsNyFKvPn99z1IPn03MxxAWNq2fNX3emXOom1Yj7hYN6aUcfSClz
IAlNDdkoKa9Ua6OONrhuUEVXf/YwFV0LSDvkQmyQWL9V8sy9tgk6FY7nPvPBncOFtknBdLBCXi5G
ai80YXChZh+g2wXh4G+TfjWNQlr8vZih3hpYmXHl+OWKDVuAIWwjL5ng1MqwZXFaddFOrV5AmatL
bGO+gK0CNJVDZ8YUEtxZrx9QKV7BZ0U4lgknK4MZeBzCI0A6KhOHchD3i7043UpIC6Z0G2TpOhJV
CPnsdbr9Iv0EYt9GwSLZz9j3kvOJ3r5h1ScLNqIMn+MX0KetBgVJZL68y5xBUfJerP5dqV6s8HwQ
derLtWAKtjvocwYiVFz+YqZ02ctgs4OTpwjNnz6TGV8JBeI076wQpyXZmkFwm2PM1GLM051BnmGm
5azLHqCPCyLUBlfKwfvgvASvOkvSuujIb0CJcKIVCF6ojGG9M0cSowPTYLCEaR8+Dw/8uO69SMFD
mf07Bnyf4FA5MwKmsEuBHw3x6vAIUJWJSlrO0R68I/hewXZrAn2hXcEgGKoeheRpvhSrSranCCOE
nxhZmLoiG4kgTgUgOBCjPgFcSaJo8U5catL7Kze96cM/KBhBvgdwN3l/HTDyEL7cY3bVzMIIh2An
gHy54u92CcA8vF+p1IoIuzv0PW2/GV2THpj9ROzHuv7ZRPPTdYVE+/B+xY0Rh7PBORFztCOW4liH
IxIrFzCIPGolVGzQp2j203D3+AmqgcLdtTQjXgmYfmSCV5p+BS7lfcObhyISzRmWOs6O4RMY47px
M1oQtAgtfvkVKXERanEV9YhM58P+XAynj6Hy9o5I5JA87d5UspDWVvSmWscCwsQlbvIYveYdymHm
xJfi0XECwWo2naPXWV32VJHVHBiLJAU0WWA71d7WJBS9eEyeG7CfwgcVYn58L7urnNqypVUlsyhT
Q3YfKc+A8hiFPJMo9SWPDK7kp0lnp66UA48dDoYibUe/hSECsPHrGWW3AzUrz/oJB2wYL0w6c3pU
uxd94Y5foVB5LBU0593okocWtx/0n+ded5lGqspjDvzv55o2x74nb5lJgx7MQIJyMdKlv//HcwMr
Zs5gyJ6vHhMFHCveqVQB+iARDGHTgEkTtVLl8aeMdbLtqoiVPIdaDNvm75PtDpCjWzXyTkiVXd7Q
OEwGQKaMEXBBQFLGJETQSju8z8mjjclf5w0FHWLoOOfAfIVspvgXnKYUNblgk6Hva0BVeKO8O8NO
1PBtdUDC07ODQUxanJOGvQAB2+uciQBnHwujGhEgyITmVcjXceXmCcfw/UxnxGv3xfaCdJOqB3Sf
yQHW0WMLkV8bkQe3Pw0LeguE2UgwQvhKsQ9xHgLWXzH/9O9JPTS2QLUqpCZ8dTgo3GrxlcHpgiFH
h2wDd3NyBJEndDLuowyusdI8zek8IB52EovllKYr5uqYdeO8oPmf/Rv9ItRTv0zve0RmHxwhnhHV
Cste/K3YCgbnlAof77seHJIs7PfSimAeQQPE7Zw3oDDEK8pnFflAY4Emhu+ZHhTsSGFfM38a7Esp
u6kXt7KDNZ0DBt5ULmx8B1CvHdmzdcbUf2zjwANgJwHlLtl3Lvf2BJ1Hgzk6gTf63IwrgLjljVaX
e56BSpuTBwUrCkl+pfRXpwD7Sgoy5GaQjiw0LZgXQD14D9+LAg0okmomcyxKqCmYjincqcmo68Sq
fUv7HQ9AfGg6MxCJAGXeE++QmE1MPfuyM+I1BOzMpw9E2M/lZSJ1JRQvfPVhOrEHLeDiYGnu8BK1
7aTFfkOPWDmgDn7+R9JdLTmSJUEA/SKZieFVkGKGgheZqtRiZtXX77mztru90z1dgsybAR4e7pon
dPXiMFt7+79VXXubLKVUmK9a8iuAffFZDsAHHStn+08qJBZqyn+tdMXa7zDu9/beKkkLVOYE5bQa
cFkzZsBv2jYO0a1LLXoEZtR4chw1TexgZuH1IsrfK99Y+9hNXtvaP0WZ/ABxTDe2C6r7+v18mxvl
D3+c9qqCcI0Qn2/sZwk9oekXYQzgJsgtenLzpvyiHPUZg/jvn979PNnMYb21Vzn1mxmmq3McIeLZ
Nz3VBezgQZMaAnhxrwT3lu0weLXBYdBC142dLSuLiAR3GMM9SFPEG8vZdpH8XsW0nzldK1fExAtT
0B7XCHREKrzYyLyL+1j7viKevGDf6J6EHBcHI+SKoZned55oqvmGRXkqmp+Z32XHDpAd0aSRRfc4
OU7UUuvOfpEgVJ8jPbccqOIK3f51NG3KgzmleViot/xTpiZdYi/gCAd/Fdq3VTT++StSiqWo96ec
WcrjC7QyEN49KCRcO8fG3k3fHsJipWJIpbcfPP/tuo7XJkoanf/suqnaw0Y+rPQwEltp1ygOqMse
Z0fbVy8rKdTzzclmWhTh2r/0VwQxq5FDh5OqCy6ckkm/nCurmUyAcB/xBHV1trb/q4hTFJn2lVuo
MOxKJEz8i3+EumwKPf6FLbbaoT1XlnQz/OsCJBEIaIFXPCWAZ9qlulMcwsvXEsTPJsJFszSLQSZg
Ljs2tcydkkE8wvbmfrG/ROdFnFnkvRZMBGh1NcTTTT10tNimiea3+uZpG6VpOJbtI9Fu0hX9nP8+
+fqZyK2KCeyaGx3NG56XD5xo+VuSBOE+QbSRmZ9PFUTHZzO4A/5tys+faWeFZctEkdeqHQQTqSVh
LlpMlOjsD08HGbzw74mF/+JiXyaMeRgHXwmnDYu2vcZDt/hfLXCUCz6YwUvuWvy74QWud4oh8HRv
TYL8QdKETkd0tmAibeLxe4BFVyrGpf62a8mlNSG7XZw2gjGbTSCVyzJihZNtH9j87eo5DWy8MT+M
T+fidLD/eQ+I2lpW8FIWjhYIGcJmeSJ5dFJ6pFqSUoy0A23j8qZER/NvXaX6CjKV80/VGI4yCePg
ZPNUzZTGyDcfMV/qyq4rwS9rHc1i5NT/01axSrHqzPqvBN97C0xY3C+dRxevWvQQp1OWE9XL8n5Q
iNaDzNZFqj5/QEyQYaAF3ydXmFrQc5l+Z2G6FgtKyd5K3w/oFjZ3liqeSJzTdvArD+zxbW0fetSq
aMSgBKk7qDnHuolfYxKrkIp1e7Oz8NzlF2zkUpEmKGna+p86NW7CoXYvf/yz6NXWPpKL9aySgl72
iSD0nsYUeSoN8MG6NmE9IfmKXQ9WL6d8yJjNzRP7C4qVXC80P9nGdxLvEsVS1DmNoCcgi5+uYGB0
IF50CXLjyQr8KJ5ug7ajDC9oFIJY2nY27R/qCqcwogD5LgKmmzAPYuVo7cW6n36YfyZ5NilMPluS
eO8ko5CMCc3jtQZAlb56ebwKfo8TzwqBluIsHm06OZtl+M9pcv+iWykU00SmW4d5KMsfoZO5tZhS
1o46xAYJGCkKXho4xwSbTCx87vqakqg1ytzndhYkq5WkzbCIkW4YDlVgB4nmIToPMrW1s3mrn0tR
kHpwBcqWiA2uLvN4gWADNmj52b72T717B8zwEU7aqkve2wXayGKp6Nq/jtHMgmruy8ushssxhprl
mBAgZWdo4Xfw+3CcT5/P/kWlClnAO+g+fh728qE2zgcelFVgdczp3679tkpsk7WR1wQFy1CCS5Yg
y0874W54qrg41zd0IYJyUwZtXnzYLhzY0Hv6iuh90jw47AIWkMPtJcWdQs9QUb0bnUrzdBVTXvO2
L6MAGIcBnEv50jDDL4BXm6WgvLWKR3k+MWDxilZzJfMMcftg2fFcwHABlPmGFn/ZaTbixWZSbwYt
XNaIZTht8ALitPpu5+5V3w9gDH91z+opoinQrAexMYMWO3OQTfB9qQuakqn/mk8tyioiKeUcL2vO
3GhPhgP5bU8rWSGglPmBgU76Ia8lB7fPU8uYVbAKlYUTG5GFAB1hvVYDf9+DUfwB6ER98a80h5OZ
L2ZotkiwQC2emIJ2KzhY3JsEgTzXtxb4UYAzQUdSNhOuTL+F2SLDh94yrGM1bd4uwruZoxFru7st
QcYHP+X679i42b3AJYZptHK2tfE/sDItyW0qTHrqvLwamS+UkdHyMx+Rohha/e7sP2Li0rmSJY1U
/fvMadEzTj6QD1z4LlIzpOXjIwRgMFSs1wGoqHUHOQScpKt3/a/uwtuiQx6E8a4/Xkn5tIk20Foj
weazMgU6B5tCJjJl4KTjEFp3SCNpLUpyl1mi4in0GJtI47jZR5LXHdlb/+1vvnpaeE/tqr2CrIee
+fW518ZQ7mJipAYNh/XARSJtESDeoEoeBnqGpYOE7K0pswKCwNPiixNfvGE3oTXpzFeNUN2eTNE2
6mFTZtGv/FAwJaJlJwPuWSRrAuzRczFz/rgmY1HE6pRFG6l/Svzhmt9SkMV7L8QhVx0kRhK/HwyQ
V/19dz+89PN4fOoTVKN0P/Gb2FmgLGfSApRQYa9ncWrdXYZrDLCpBPz0YemCpD5Rb5f3FkQLTHSd
bP8qiULVV0AeiFnkoD9E1AfUEo5B2F3mL/IOehL3YIWzOFSa+apPRAnEZTD0NwebVpPgG3ybsA7i
p+gbTovLr+XXsbwI6HQ6F/pUoWkXJuxhH+hhbgZNiCQKvhw48yTuUyYvnxtZvikjzxKfmtKCE7Pt
kG5TlBjkT6QDHjJIAslFUjJehNr03VjPXsZfsJKS/igVljfK0FvaPBtniihS509KPf0+l8rG4lda
42Fd9Qdh2ihDUVIHPosm6rtVZS6TSObX/sODfB8ja8LXko2nCGK/sBHqByHiN1SvWZ7bwd6JokEv
6NIHa3SKy5Vhoh78SF+Wfciz1V2WnNozBxSC1Qucsd+cjLErjZNAOrZqdpGREKsEJniPLfxj0NWQ
LuVGECLxFEem+J1TMS+lV6SzoFGX0mpXBrh96fLoGGb6kJBIq+eII0mJUXDLkAoPIxyFWrySnWmM
8OUIAtKxDxgJXwzc6Fexi81DTYhiSlzcUt21KQJVbE+B0XzOxZhuJS+SsARs77hqIAgG6E0baGum
74XhqR4u1Yt+SqyEwkQetrSt/1qeoPkSr+ibS72Bx+Phh54z38m6u34lW51WOQbJp88iE680zIea
S0jYy4GjYgvJOsa2AmNDczN2/iuJxyr7VuFj0wWL+oYYVhX+7KQGDCVMFcAe1Am70JzSPdqXRubJ
r/IIJXxb+qdwKRV+8VJGSEmm9ISggJNOTHUxK502HtSlZwJ8lg9XZDs73aux4siCI42MddDVdHA/
ugUMaVol96A0GGvHfq8Ie6Fo8ORP8V9/ckMH3UN2nQDIK7nBSIO6ZwZMVL6ympDr3w4e3VdTTqzL
zIMfaI2ONRzSZzV00WadIW7/u1RSjYGujTPJxhzCifedcp319xFVOroOcBwiI/pijkK8FLPvXEle
h4tg7Efi5h9OoQHN9ftbTistG4kaULT71+wVArvSvzWELm77t59E8V+i+u8lcwWOOB73x6mWrYcl
TGmkA8ShsGlHiUjKvZGpfwYJDW68oawJ90TQEtvqIbfPw2pzuBaGYBDI1Vfwhth3ulwE91ytft6L
FbuPgyqz8JPlJnKWvKTRzml0Lf3L0mLsxX4kuvZAydF8j191R3Z86aVaxmsbARnHhR4ertkSUX86
eKqe3Bh2iemI7syp/NeVHgOvI0rY+wrRSVtYuuLrHKtdpKBQKpnVe2TQKDks+rqINUGYzej41yyP
nPSqGsq2C1YD3YXE8A5zEWsXlJuL822gbbjCIRMUuvPhfXSRQAhhwHp0m6qvQeq/t7cSLAqFdUYe
u7jI1VMPHyDSDD1Lc9TJIjIEZok2Ye5g38q1eHlTG09Eun2xphYu9uNGGA+YKA2n//xokFARRMwV
vEbgjPzV/2oKdV839bE7eI7o//uPxePmX/e/tis0lFD7fflu0qY20Wslgx9KWNcfI1G3MtSyyQTr
PwpDBlZ6s13vbRQSV+2vsahwCXxESVH/GE3bBjs6QiUVP2Y8k660rf9Z9/p3zBiu2WBRr/yVa5yn
QTd6tFj7ttSLfuOIZdrh0j+1Xv+/NWfdtpcIw9T1rpZblf26NkUSB4WOvJPEVOXRXVdSzSDmtooQ
cEdyxilgnymtl4OCc465JK5unsXYD3ba5+vLwAdc7DSZb5xc9UYexwQj4RPlI1wfnuTZQWJo4sMv
OXTAlk5PIvs73Lvo8rFsWBZDuUnpVeAmTpHygrlzZTPflaeNoA0V85+pSaBFLnwJAnbl0yJmRc4O
oIK0Fvu593M4JsdVafmxupWNghVJzGQtBrbDVbObF1NORYXhZURjliBH81DX7qcr8sNNZQZvBBv6
kmBvlP6MqDO4T/h3fUM0M7/59lrNm0Qnakz/7CtaqqYdE0y2aG3CRxqQR10R3NO9T+XrIR9reCH7
Xkhn/14sZ0Qlqc6nprUHCcLSeXSdFnc8JU98YlNwe8v/vHSamwo5gvJxxL9vjc0eCLJUPqN9vYB5
bnCpIlZriSTJMsLHpbVUDryDBM2b46A2B68ErXdvO1mdetc2Hid3f9u4+BOnMCKu5QKLmZWdL8Qs
6jPbeHauCwyowSmyhIe/YgfNgxuSwYqR6C6szpS3jWPj3E7ba1/3dx9njeAzXyaPBeg2GGHk9yoo
P+6EBs514yM9lVzl8ti/gz+5hkbTUfZ3Xb79hhGP/5WV+umq/etWoR4a2QLJl3vzSC5WQlh2Lsfi
/I7cSyNldC8NE5q23HA74wPhtddRLsyw82Ox4qILDNrVcRSySrzpYrU1NJtWZnRvbrunsMlFcp6v
LWHy8v0z5YVSpisZvgt+ToXElarxRKFzUSlEVbbVZO8HmtMtNPGKwAvyPvO4NbcX0O12oRPpZIxq
SOw0LBnW32QTR8vW5efvJ5RHfEfzlOfsQQmB+VDFVG6oLiuLmDQJ1tBZ/XV3o+sJuOG642OjVklg
7p0jqkconccq6+J/+5jLTmG4q257XFktw6Z+JWKiB7TLl71LadUOVpHpKsHdVDmGKQCft58URJxy
v1iNmKpYDtVnH6BWzzYfk5tMjrI1h6hQfc1rW6D7v8kIxltT4ea6am/XwNB/guhVzf2uQhkXiISo
CFkQZ2D9Agi3P89aXBn8HTcVpedDxLmFEfH4lJ7PQLF64lf8tfRR1PNVk4PHb7gjrOd1mJiyoBrp
STWg5uqKScYetIUhPWFJwRqDI5QiQEJZY5bt534n5OVLLk14Ph1az1eQQOGpRt5FL3O0cD97bVrX
yXOWak5nMTIXK+EnMWWJuSzPUn2qTepDyDkczGP7jmgEfZth7FoGE5tl1YyT4s+NwOSFu4xz37DT
Sq/EfG5aET2MZs1hMeHo5dKsJGqWbRqNxj4f8C+IePnurgWE1wjEw+AvhFEH/oQSLLmt6QuUhQVm
hMni33mkcDY6oL8H5El9+lLJfq71grvapliZGTMMPkzy3bslDZtlxGSSELBns0CSI1mMf0JWKpmQ
9KfFRyOncLIMnmTYKsGFXBmrXRd7gC70R7ttDWpCLqn88F3wuMH1WagHAm3tJIv9STXrymUUOmDz
+z1taiBLIBd7HGyu8tEtgSnB4joWNMi95q2Oa4l9ilvPF1UlNe0um+eOPeddT0OTxO+ga2OVcnAY
bWfqAiuSFN91j91dIxutp8V4ax2tGoV/fm2h8luLoKypiAoOa+SkxyTufMGy8VTm80DtsJxTKOQX
oRyTR1HrnGGWyKpxnacH/s62L19bGt/pDoKV7TFyxh+ddfel66Qks7j/VyLs2zgUjFOG2T5t9HOZ
CsRsXUt9eAYn6S2ehoV61yeMj6ngHX5l0X0zVgPbl2Ojd9VSwW1ae5vBdtKHBrOOXGv96ubjjYvy
YEiKThp4Daw6HDblpaIS0EEtGb1Azto3NbPrF8XxaZQ419lkPFejS4x0V65ye9g8qLw2vd27evxY
NXZcHGM9UkiDLThTfCb6Qtyv+iegssLdAeyb5gF13+H39InHETFeEC6VM3ASnz7CtHgv4n2PmBsC
XSGi5aqKBNRLAsdu2kNlFHbfRXKpai9Zaxv9FRQ5sV81fWM60eqosYNCWw4+ZDWfUzEkMYDHAZ+x
rlh9/V6iSXqgpTNhC0MDe+Qfx2k59fXqnT7XM9Ek0TVX45Fi+LIsPsVWGvZ5zDQdHyWBtelj5Uou
LR/FRvvmydJ54AWSE1lb1uocw9+/H8upUW7f3alzffvN93KY2hDvpK4V9v2XzjQxhv3k9rta1vrb
x8ROTGFOAF8yqD7I+bd3jbWOUSGFl6jcnMSGdlA+Pe9UUKZQ/vS3A3q7lW+xYIsQ++Kx0GC7MrWT
7eyIQMlvoa+GV1+P1f6+pmN33+esC3/fOXbC774rKUkXdJdx7YyFLIxM/K0m9gG8yFLAOYwSGC1f
yvlT6bpQ1We6iSFhEid1QZKDBHeyiE0Ru1ROp/b08U2ecJ2uvuw7mxvYoT7RfHHwSncTqnst5rE0
jDLd+3TZ16fK4ffGNKC3/dizf1N8vWwHucDn2v3ml3cuWgE+fhP2Yj+CEzB3y9btq3Bjc+mA/ll7
/9kSUoNdf7i2a4AquuBX9juDDfa1odjKixvOZi+fr3M+okEQm58/Ml+kMIyiYXCvBumz27J2S3c2
z/oJ22odXd7VJN1u4lOw09IrTnqtuu9Nf2zXDGATxXfzUNn3qITdDJvwOXBaCZwfI1qs3UKutKpl
u4xWTVPWMySI0f1jZ9OUvl007aqCVjUiMshYeHGTXUkS0P7aGc40ZKNdJ9nMUoCTY5Rjyg5n/G5E
PiRYQR6o6naToqQged1XHsYGQvzA8ZDY1pMtj17mcvmSfJ0l+rdqPNpTdO3q7UoEzlR7O1NX5vup
egDGFsfeW2kf3EDGzP7kj8jRyFJVqCYVhzqYZpDeOPTfppSbVhA0/n2iX2lNEPd25UIjIzzPn/Np
NxlNm4/2YZwepEaxoZDl8pzMUW6RS+DwB2IIotPiuDjzcAR+rGvJwCNemEnqFAKfhJZXR2NQ+LSB
pXYjj2/0a1hvtlQ6fy2je3NXUejcWgrTOyp2MD0F0jXevsHBvtvL/7LUD1NDlemQGlsU5ySSC2dW
vkJcNOU/CLHx6IG8IURHx15inDWXFR+TfcJfrRO9slTlBaS20NlaFhiFGKCZ84g0imxPwaFlXDGL
A+8Ip1ZfHB5akrWynEocuZUWjhVuMyA9ka9fs1jlCIZGOZLPoVB1O30SpAQxg5hIboiZsDxUsk/a
NtwODQyUEbte4VdPKMPif+lZZLHmX2vXUwydjSaD0vTq6y7JkTysCo+oWOSyS4rYrL3rmaUOnY7r
2Xbh/yPBHGglnZIBBYIESn1+VbWYuu9n1kYbx1Fn+UVNEtkaY3HS3szzrkWSZ4EcSxl+o11PV3O3
QNki4FHJCdWWN0CAWEOVe64MHv8vXLP6tMFpVPCUzJGTGCLtCtVcrkZmbKQrcRpx/Fe64+COCeBY
qKhAU/LKx7ocq/IWK6ah1nbncKQNuNpyWYawMlVyO/Wkv6K/2Yr3QVI5eF28Ga6HtY08RRmOWw2V
9STbWDcxD7xIcYmordDLoprpcO2LZKGlkX7lVloN3mUyYaaHu+LkGJCzgCMv1U16Oe3fvXqPVVKg
NBar6ZIvB2jOm2bJ2oiAGZox54UfBYTDQrLlHwQjuck2z7Wzmifk+1ARoSSiWOm4/Tt0RvQfzR1b
ZbXYrlAHutkLDlx0UBcaTqh2Dcr16SYHVkDfi8tIcOiuFe5rW/1a5knoXstrYMyyf+5Y6IJ/NLL/
dkOq7x+2Pt0cgQsMcy792CIzsiZ+Xj0NHx9sw2if00C+MnZ8NZ/IhGEaJF1RSH/B/y8sYjO9zb9c
mR5Wuv8Xusxg5RNv6uFzpcUUAnxvyH+ekqYT4XDFhukFYrB3HCfKiqjDZ3vXckLS/cd/vw84+cyt
SJIjImlZp4YL769TDqNvd27ef6610POr/KEU7w6+rgVC+XqsZiHn5Kt4hJRrs5fKHnLQveHvEQ9t
KHAJCel6DbqWVhKsxROap1PSidP7GKY703EaLpOrhnGwidOXSchXoXau3aKgkZW9DTJdiKNUwo+d
a05cf1lccxoPOL6EMYk9aSiHI0EwBk73gCjfiw2DuphDE9o0cH6yeJtQMwVse6Rh1TPB3chlH8kX
0/CEmF4eay8Va6g9Y+XXLE4hyo6nppkG4ELtg6bJYxe9uUUrvbsbQULxKe4DPJl+wNzW/2i+/zLj
K/0pywCl10kKjn1uLwd4TknYbkC4d6O94jxQwyl7VhD4HPylpz9scVmV4ytiaFk50S16+uTvKrit
QNuTjPlpnhsqTJuQk1R5KgPRSffrBpqd7nswhYj8AltXQMNzb6JQTsSLRaKFomtfZbaebXrupqKa
n5tYsquRCbcfWwcTFbT8g0NvbxMDaW4uhCVSeo9lc98/pSoF4gsqdSuV+XJyHTaXzwhQplCCMz2b
Vf1aKK0Opb0K/2GTTEM6fnw84sXETzxNugPKcv9zjUuapscykMrOsZ7nFwcsf20dqDCCCp7NvKw5
3QwfSHFbP5ffVTIAdVJJDFKfLYVbM1jrqZAOpcy+9R7cDGesPD9XUepezx4a9kW/FNSpOvFXTvL+
5uMrMyeWWnxVXxO6DrQNF5yr2D0Fz++sAWC8QTZ4WjIqbFt3g3HSCbEIGwSXpNX9R+JLNRhrKSw6
l7RZVLAZflOIepcoxWc6rpsqJ91Od2w+N/4Phoapj1S+nViWlSaVrQG7lyCovwXTUCVtKCHWE0Yr
ZpnfAcnsb2qqBQFdfvk8TxTRr8+JdxHBhHLZsqgv2802g4DC5EsTlCQ0B49SGV/qUPWnn5siYPxh
prJlTBRokacoE1Y43wtBaTlA1VKoXyc8eKp3GfzauJqpQwU6+CDPpmdCbrC1TgqN75cYv534kbCv
rgqWg4brmSPii+i54JtzOwFPj7oGVcKq4MU+i7n5vbYfHussp1zdczM9+Js/G5muA7zteLF3P9O9
vIb5XLBrYQuEpYgN5XR3z4FMvczD58JaZ6Eb3tl2DTBC+/wuxX43czvOVXdzuDHQbSDwBa5KthpM
kZOo3PZlwrh7PzYj9dl57bAZY5dZNaANWipXokq/l8q/XDPDAvxFipFCldFOppysPj4L8n/w8x61
wYCJRKDu/Q21Z21Vdgay3PchQSiJX6qAkJAww1xcJ4oLwbHhA51rqvjc16EdZ81OhGa85G37c/uC
Sm9kmbIF84OqYVa40uZyu+V6nEEKozHkHq6uMz0ZFqaJjnpug4ZpcTHQnvcTYuh6ly1wyUxRJeP5
SEdQVt2TNl76fBd32iGFcCWz797MqbRgZ1alpqKFcoo1fWd9rt6toyEE+6DWNPTW7A7vUepZXeaj
K58wHJlgV5RUgYcMviioBDP1swbga50o+Wr2x/MdIfRh8XvEozJfoD8Mai6m5OtTBYjTj/WC6vXV
QpgZavb7Ta1xilvWV89fG9uP56X08GIVLxKbE5XNE1gF2kWF0bVxUs0DdWmBxmv3H43prooC2Ym1
0UHpZq5VtKleukNBfaXNDKP1C5dUgwTDe/d6OtZo1+2Mx9U8tEEFt9KLtvo9kh6RgcmBPcxrrSkM
KR1npwEJ3lB9fdTPU8TTIgjE19j//KXBhqYB0S5WDY0MFkY6Wmea01xnla1dc5Grmb3NM4fR5jEU
eR7T2svTEi+eHvUjfSDkBGnL8PfLn2Ue/T9O4gZtdLdgCMfyvbZOwxsv/w7/Nv/IOuTmNtevMAjx
amMpHtPp8aCLaz2+mWHFfaLiVcrlKolEtNhRwyICb95cevGDf1RwU0/jG9ylMe2Qaf1y47VpIIFj
opI/D+Onyir9kTrMVrGFF/fdKLJxf3uWkslamm38GvBU1PC9V9FmGQ7vm3uNLprkUrqs5T+SgchH
J3AtrZUpnpE/TuggBJx1df9jdX9rSnFsHZ+/+0xar3KF3eWXlc008bVP2gH4eVCI2k8f9WyseZVP
NCamSbkyIYELsMTjptrSdZs+iKfLIvV7fxgigprTgSc1YigTxq41vPzSxB+8uuufQgsKDpnKFV3r
JBihAKvIlh2uZeXajaWjL+MKt7AwTD7GdgwrmQzaPBGjfXQ8k0da7N9g6Hd0Ad5Ce4XX0zvSZmW3
DUHyNG0/6K1d2K7+1wSqA7O1/XVwvI/jrwp71kSqckxH2792It8VElJ6cLQ8chvT8S4WCRy2vdLZ
MuBzFXkI80Zsx9F6XyUkbIPJmtw902R+yy+jg1e8fdrBId67/HADnFm2awx0KHUQpBf52gGiM7Ix
eUB1nE+tXO+SYCV7lrYlykgLTZDBMrI4th1cesasOkWjLzVk06aO6gImGHqIBKqqKBak+yN13Mnn
CGXIeZLSp/3GxRMkiCsd1IpPtLs2tKyFlXbdmOQzw6BTvaOZFYL6W3R/TD9sxGVlxSaYtZp7Dlx9
zMT4xHKWEMyHyXSUyY23E6ikCakK3Puw99WJbm6NPfE5chux6H5oeussad7VWJY3sti/K7tUqXCu
J7ZRel0/Tiv+4fygvhDvx13V/0xyqXEc49XdrcoaN5ULGh9xIea8rl/jo3dK8GmeYtX05vMWb96f
v3CKowFzMXnrxZmOpNtcFYzcj2UPfVDIQDGsriXD+7ub3ZW9OzWQi91e8jap57aUvoEFy5Cm57q+
SrSyuwp86LkrK2Cv5kXEJ2/zbbK2IQ2e6fttYfWdFC1yk/eh4Xlb5Srne/QoDFKpcnacyNbWizeP
nEn2+5kjDBQ5S8KKnxNrboX24ZM69ekzOz5PTeGejcu0QfbiGkyHoG76rG1QJMH5DBUoww8eNmDR
0LdDDP2bdHtVhQX/Zscu0GcuVzWnSf3qfwXNylGn/PjC/DmJoteGsrnkCtUsUbUen/INju4wLiCw
Tntac5WL1eIbW7QE2b1vLmCKQJhT2sD02d9gFF0rWVTv6SDWSzcv+GxhgHaj5iC6lgpf72Jpw5fl
Sy8/HQcJ7dzJGRem1Bjfup1Am3TLF3kwWS0QtWh2pFT+67IGYNU6/ZpcgKs8ZORXyPxuZ9+3AHCe
lWtH2rrcCyrfBQU/tdHBBkWQtZ35lOApLUlRsZrI7h3wneYgmDAqHSBeavEKSu1gf7sliqK0stD2
Lu99P5mMOne2YqtGdSSdVBFe68Q6kS9MUZ6OYWmTn8CpYlNq2bIlU9PpINuB58jy4JpoBWP8Xi/g
BFSh7007PuJlOSztnJvEMnVmy483aqgt2aqfOjep7FAtfnicATiuEP+Yt1NUjNswHaV6csNaJfEx
/Sf5xUW5A7kz4FbFusC51peDfQqxejV+6ct8YXE5UTFfyoNamTb9FZf0Ft/lpQzUAbFEvvO0k+sd
f07l9QSOmhrJ1revXEv2UgyYYB7SvZ059ql42ZBJmayPjWeBcFRZ6k/MpRGfJxblYtU8hnrl/pPv
nHKVe8HaorXPgOG5TrKigyy6v/spzBL02Pvk7ys3klT/kMLrj6/Cnf1KpKpPt29fq3ZhDuoLjyO2
XC8XjzKHqFDLfx8r24/34PKbqgc2U7yx57yydVBss3wefpUqryftmhUjUslk42lQaqwiZta5lkc2
FChYd0ExrHGDEiCx3KM3vNFyFrVYtFFKGQtQvqU2MR2rALuVg8Eq2q078OVXrFo4jA+vam4/u9+j
5CpcvBsN7U3VP3iv9QIunf2GqruBjy83BqMdl2u9LeWUEk7xONGLf3u8E4/mQRFtK0Vxci5LFVey
9UoCn8/9S5oilPKgRNpbNqa3UepcEzEYfrslr01lzzwoH6kW0p1d2FcJZVD39Ok73s7l+PcmWNx3
8uzCkBpJxmNL3JxmIrGxKkNwQty0Df3wAGP3XXbeXY39z2as9HFRnoqMnkRPUK91caq4geNk/XjP
lIHCBySOxk/7QDyV0ENj20tUXuN+ruxoTdHvUaNxrRPDp19DyakCG6xVVegWqsYaePjnjsT9xXwR
JEikRN+a+6HEdbHjglu5Y6B21QZ+7wGhZlew81zlZQ1g23+QOh5PU3XP9vPnibX0qLzVHOOUvfgT
AC0YeMc9i6Mz6cHx68shmh+4DBgCm0qZ4i2Lw9Kwj60879tuNqcKsuPsSykGiKh3ZkDF0y/3TlbG
rly6s/zgzVPJ9aaVPXdcprEjDN3mokAAOWtm2Nk8KoX5AsZVC7xec/536bP9idNl9t0Po5JYLTng
qW7EPCjE5ZYD2Toqi5COfLQnH2ehDtQLBB+hhNNSPkZe9/ALMCMMnB3Dx39ZMjs31RPltFBsF0aU
oJHV6UrdouAF7fT/9H2C/qLfn5YmoYvZFpuQthqtYj8Il35C5GIAz3tx8qR24JM+SzqhsHoEbX8S
DMAWRZfMj10Ax3PObd79KkCFS8LYq3dsPo3pPDHzzIgM0/7H/G9gfeX3olHORQ7J9KqmFyUO2vKO
ZJr4ujYhgpt2fhDHeao7RE5hocZ/up/GsO8JlCuuq+0/kFcvV+fbOWLTgBpNmzwYCe9lohxGid3z
/l+v8Gys8IUv/3RwP2GVMK64JN1AlJ1RT75jN7FtyC/LjMS+pIVUIZKhBINIcEwz9Oep4V9XATb9
t2rp2wq12y9H81DUQ81pbgxkVP2ppd7i/NX9O5RyX4WvmLmZg5ruxOaiabrtfPminpzcCLW/Y/jR
uXt35tNjBxC8JhJzYJmflPx1lb6/7+HK3VjYmHBsf6APVKy1YmZ28/BEVJxw8+9OYb5NjN1n/xVQ
YRmrTcX1orCsk8u5UpLAwPtOkzW36O4W082UTGhHWb8P9Xkx9wRRRooYRuFSgECo9w7Pc3n983cr
q4892hnqlI/S4VM3y+eHyDpB6R/DHfmDA+kKBMvGuUDcOjZSzf9lfKOSxOJOZXpUyk27h4oQHMx9
3YXw8vTQOz50fLBqKTg+GEAdS42FtZyKr5f4OjcDlTbFdGhlnWz/kem9B69uvJ8+ldI5rT6SyTFB
0Pp5j+wY6oDqx5/CV6bO9IcyfJKUaik8LB8eP2s/3Q3Qxaf19Tb/ND7XnyXBkbiokhqtfxLr5pXC
f76TmecI/H3mr52HcRplWSFTn/txP9QKc3tP2Gltt/MSTu/qUUvN0/v6DQ9m3Vv/HKel47nqZvo5
AWVa4QrVAX02U7hYX8d71FYzTEs7AixQlUTJ9U5gqn9l8fuiZVcA3QNL1szNvImeywlMU/90HkZu
0w1TchUpTr3dC0XI57wwfvUI0P50g6jDo/16HhU0fLG1I/c0fb3EVwa+oVq7HEI+MuB0L+y9xQ+1
Vfv4IeTl0OGXoQHSnGenJQ+VLAeA7y2NpOFVtenAR8sLb+2nB29Msy/oyQOKW2JKZuQhPn/0GS1B
D0p59PP5TcO0nShpEz2oLNP3qnFvwfRZTZEdU1Bv5nNFl5X1O7eZ+v9POloGOGk9iXNLoLVj92+C
yNi69x+j29xma5J/BLmNFwy4lRlSuyl9H8r/SMvnagnci9YFq2BCCMr0vnGk6L5fGEWgUwCp/uPP
p2r7WnICswfGZ/vw+0CWhmcdsNttHtbC6pQ1987nsbn+UOpSoGmQfZgFeaxXizIaWhGxo3XHGpKQ
jzUDUSFU47Fs+bRp3G6U9EGup5n+z69klmcWETa313+1k2Ul/Oa2Lu/PDoVlZCquDdvcOsYWCbgY
sqihXS4/k9OVH5dPeTn+HWuBOJvLn1i0apvB/bI1FCf3vOopOmrEsUECelJSB2WJD1CPcTlGis39
iqKdJhfxfqJySpliq+vtdHpcP0IyuIeBbLKdAtYU6tnO68sjd26KNsKF17k3uWAcxrn6lArIxqp2
bo53ARAocIaZDm7jGGM5KrXqrG97qz8C++HVgAV5st+ZRmFdzR1K/VXAzrABjoCF29jvpoPL+PRP
6eHgDab/3g0qUVojA51n4EHxWtEfQP+vHOFFLA3Cf1CR7OYbcMz8bwjKyo//Gg5TAesugx7W3/f/
GAjzm81LKeZZnDE/Es3s5M7xiGMDWtJlaD360nvMn8TbiLznPrZN3OcgBncfwKQ590ytRV87r+H9
VXnPaLIcys9/uej0ZUPaHkQNBr4zaq/Rh8B4AgO+woL1sx2v+GEKmoFgD6V9fJ6ln1xd5fJtw7d4
G8LDe89/mRrKH2/6AUdDf+0vuQqYXeLUX9t3/uvBq1dmJtao+EgbnNv/vVXXYSBtUGpIkhBepoeQ
KWUnOMDuU4QX+FSl4c/2dPwVNrGRAkEZ/Opm2zCu5c9RWRNcIa62646dBMlWi9Fssh2J12/QeaG+
N47P0kgX6JHJsn17/B5jL7ML/fV6acbjm9nhQtZMBHJgBo0E8O3jWqTNj9PfMqJ4cgiQX3qPYKEW
gsamhu+BSXsmBO9v0Mnghl4V0L3mges6M0gjQxTRzTz3aVMcEsJV4tRMDChwc9nIPNAwGY1if9rE
Vm2d+yg0oOHcpkUu4parWb5Vc2lArgMZxYOeReBGWzZmeOXCpPOxi1I2mKigWXoYmaRellVSGKKH
LUkohLFU4VqzquArG5uiZBtj+Ok/i/rLan7bgKkzqp8u28qbT2I9BEbwZbOyfm1/wIa42PC08X6b
UkAwR4XkcinNHLvCUECbhwXjbSuESIz4jrwWEL7/eilxuXXBzqobRb8XTwDWp3XwxK8PCox5L+BF
Rv7P08T0BRPyQTx809ou2wdSaFvzutSvPfXzAqoF3fCsAL8SV52M4j3/DTl5620F0n2FGCnL55em
2m+9veJoVdpPtpPYrRrPFNe48u4hXDhV2m/qHC19wPR1sE30HyFu4IFTn8Uyw7lcThle+Dy57vTQ
2bQevw4rFdTrtZU/TJJah1P/mGhskQGNtu7VQkGXWDfgBqp7DzCQctTrPhuGUMtyfFeWkNsBBk9H
+UQfnc4G3f9Iuq/lxLIlDcBPRAR+wy3eOyEhdEMIIeG95+n7W9UxNefMdJckBGvnyvxd+pbJVS0V
vcNtdoibZ90Huqi/7FgzX68aRqq5KoroVRxfvsuq9gKiGjZ/HMoU5G9ZwAMkGGtFuRxLkkZBbAwV
r4IrcTsyXyE9eJgnFHc+pEKieC5F1UQx8y1WNFkDk5kJziOwL9tFP2aVYqi95IBMIAKyF2Pxcg7O
hOX7X5r9e67+ooHkovv0AUc/YcXvvJwk68H0HmyP8RAEg9i8GcxO6b9A7a7GDs15V0pZMEP0UIxI
pal3gWiK/utz2ZE/GbJ22MfKNqCGPgeNU2UmCglIh6Cm1inYtp2fpkoLazFKZMWlvKTibXVTuegM
qMdI73KFbDFFxLnu5yOhzefxw/Vez0kMoatTrHqPfvJt44G3poLvt5gfXA7lQ65iSUL98mddam/d
mg/TXUg8xrBp401dnH9qun814pbuWcgG3idWHt0Hj9nB7WI98de5f+3HhIK6/ylN4+X0rswKUr53
DkSii7foWM0bF2DymnzZFq+mddHT+2DF3GZZlTeiR/cgvTK4DROl58dUPL9tPaXLMI9ZVr74N/1X
I2MRul0TQrAZFZ5lj2/KNeCfob7XJQm+C/Rrb//7EHj19nw/Nq4DXa7xofnym8YLy1d1ZzHQo7j6
yTSvMtNTlfu33CE3eEjNZ04i7URLYeS3jvHLmBCXKrAcPG1zX9WjcxDskO2Js8nVt1gOL+AqoqZ8
ZvpeyCbYJYnHS4tMOQNNO9XpCGNUAATafViZEBuRFPIrjvk3NZUoxAjGYvWqg1WDNAd6gI0pnl81
dn2ZBJfq7lnBzmxlwUOyC9S1cpFD+ST5APkwCUI9Bdn6MVYt/NtAK21CUtgt/+8ppemgLP8Jup03
BzpVBJQmt9W1QKlEA0t9SQ/mER7g3ABUKU3uI88mKd2CIuBYioxXMeuIW8lAWt0+6QIeUR1SsfxI
Vv1cBJdm3FdMnjXwKoTP0JeRORH04rn2XPy0GtZSvCBRZ0v+NB7pyuZUg05YmauQfSyEZvF/Ivg9
tOnPBBbtYrAs3oFO2fpVYadG5IOxKc9kdoWLj6JzNSNU3mzrHdTIPnQcxq+twratm4D2xmFRLAix
e8N4YkbTN2uHn9FQ93xwQ6KsOJKfpdf4Nl6vA7x7S/XWmQZFY9bNjz83152a11MTPWHQkY01hQys
l5UJuBDcsXnPr8oLu7smv8AGl/fDp2FWNFtCCY+VCddPrO5u3F3rbmA10G8F97yEnqWId07uGs9k
jSIt1gKRJA9V/3LrRhd3t+pHdyDBHzBPowfF2IoKLwSYOVM0s6miSYlKcEytfDQj4tR4GT6n6UF8
YHmfljJIWv15ddJRyXNl7RblEMdzuEy93aIgc+pHqkj+64jHk0P1HXBihrYDCG2iLwW3m3XRg7Fj
yRmTwuYUQLVzFmOcpMLU5m6xibSVqkb/lvi9JGeV1AOtZt9IFT514YmGPN5KEyPQzVaAAKG97tVL
VA1qDXOQoJ4g0jO8AHq0l8ljJT9/j1Gycj66P6iDE+PEsnVKfCSIJbMap75uqCSCKVU3DntPIVaw
1pi1qd5957yHmoSERa1L9L2HHZyrm6g8v+AyEKgQxVOlL3BaYxX65hMsxESbmVS80QeK07BBLeSe
3OUkKdNJdsGSVswXnxsSBRa2OI/9OF+4WpX3+ZKRCkRKgThE0UFlYi1dWWwWzXx3j2d9XtlaZLWs
pMlowJHQMVL9T20A5VFUBnm+xgui2XuAVVPj/cg3dmDWozU+MqBQuqWg7gdRHae5UxPseltVt6ma
w3B4NFaouxkIV8+/Hc3pyME/p6MWLyDf3mi4KJ4gSYzR8V1TMz//zCH5D2feQI+M+npvpCHnhFK/
b8zhNDdPf1sU9+lR9bnczIIi48zxQ00oVnMkbCYqO5HRta8HtfYNo55BHwQoQBq4NEYr6falvZUc
3jGPwiPRcpHpO0MLsq3uDv1dwCuL+ZSeKMiR587Wsxc+wlly0kosvs5POUDBNbT7NMmkejYJzgvG
/cSbqoRQ8X1fx5KPZoXamXlAludOjNAPP50c3Z+U+/XssflyWRxk+JRxApmmliedxqF5s5vOOUHl
R7qv8clfqg6zYnXezc7pyjZejfcPn7dj/SaCfln32rBwHm6Hhsy7MvlWgqJFB49w3TWUrOwRvweI
qWh//IIqWjo8vzV8h+KpzT6Xz43FpaoCyPB/1o8oYC8C5+Iijnu3drU5ZpZd/dULZLkRaV64/e7a
YIyX0JIQPABdWJQ05CkxCil5Yd0DfiMq+paHfGOhkn6xKRhrpURof8Q2N7WQKP7tH/It+65KZt+z
XxuvRPQ7TOTZmz++ciuIuJD5hK5g2XdaIO7RoukhS1zYlzGZGkzFesUE4maKV4F9lAnZh+WEJZeQ
SM62BzS8rB99XxJArgXFUGwqEsxqxk2vyR3wjwsBFnnkPemPQWbR3MWqmWs5tkSaVT2SDmsmW04v
+8tF5RQzGA/Cg2k8Dg9D8TKmyTFXPEse5P9BLk+EBwTQvNnr/4v+IBEcPo/yelGBn3vZ8S/zkhCw
s7pSxktYzrIs4cEy5ziyvrjeN7K0jZjrWVjOGmvKqlXTNHJ84nLPLHmHZRzPHUj9cd+Af6XGaXml
oxloJyxdd6mt/5JWoysNlDZG1ZKhoHt2aMtpArF2vm7YaOcEkr8v+tQB9fzYf08DgFLQqJXPpW8/
vZ7595kvGvvurn3y6yBAYr1TO0xL56ZlIBXv7aVyBJ/QEP1aNUmHFnyTWhrSPrS7fIprebZ/gxqU
DXsfhJXGoABNKKI824Vd9yaBIfgtJ6RYb4ffszi2WGU7iizmc6WOyNUcCkLbLIXP2QYzztNEqSv1
//tkbVjMjGsbmKC20fI31XxN85qvyupnLYPgNLIYp5m1FuQ+fsHzHN1E+TIVOASOd0RuFclBQibr
7MICz2wB5OjUJzcN45du7tsUnbcEKdU69C695MeWB4sPSgwku/W8ajCcgEcWZVqije8C+21dKj6g
7h44LCwjFsSmxqaLPlPmq93A5Td5SxXpyq11ebUuiud5eWf84ucmWqESwkTwZ71AYeYL08UbitVY
wxgddmqVLjVkTelQEQxXSZdoLXiITgyfZkpQP/tffd3ZAYDEfIdoSFsLaZdCXqrEMUz1+Y/82g0q
0+drLcx1fS9ZL0Bh1FLG8q1wBe1LCCk+LS5UYgOfmZLBAf7l6krV3f8BROXB8FaOY02zbnXyu59u
R/5B4B+7++rcJ79Dim4LfTATO1HTpNYIUdJaRCS/UbyTTBUsjg3xwlNNemF4LK7bm+nP+NQpbgr1
eqK2qth2cS3NKSp+57+58YL6lqbyxqRGevCR+wjpUITLmc+ndvTvjvMJOrOvYBI+hdZCwpAhVYSi
tYv5GtW2dYBhaNl25G6alI/Mxp9Phozu8ltZoPdGeP5I9KmalZYfvjifb4TeYVM4/nEi/UxgLgY/
0w+xT9UIrV1N96EK/n9dG1L0PLUhWDSQB2kYkChwtudrAaWchLKgAYJ7wCBX7lTiFDPXLeSu4D1r
56/zu5QMAZxcOI+61rVvJV1NlL5f0Yzc0tOw5T5KB3HV4HrxsOl280hsOH5WFfWXI0ed3n4InMW1
Dnkc4038VkwEkkArvE1aUix9ynWND+JmbUfS9l5DR0sUGNWFcFpr2/XzEvcK05dlL0Fgtv9za8Yq
2fekbZRLRtqdTRqyFTVhhLYwovizcBUY4wPv7ouucXREIfl+rq5lanUxsP/iJKbr/vY9vWLtjr9J
NiRttEaQ3MROzwPpIWi0cMEVdU0+8lvnfCv3QjpXkoPzsttkYydwnv2eyz8E80/APz93H4r9e+TO
5OcvR1TMrTgP/wBIod4bkhLPysrOmms1nkdjBaCCQHqVGQQNhqcC5MBu41KYlGOHtrHC/w1KSPxo
I2+f+w8CAaf/0FahIKI/ua8lY9oHyHXyBef4J0Ijltt4ptrZrwP5TLbmsjuTbDTW//KrXp8mIhOL
xjvZgYa5bT5PuWo+qgYRpOp3bsRSZburn8u6iceSJn3IjwHETGRSGTDUSCSwrZ2DKy0m7/S+1EIp
FGW4aIiZwQMM98awk0zlSeMwU3D/5fGQmUDBDRctMhSRsvYxQEDLIePXvClewYNaiXqSr+tyL6y1
hLcGfUGOGW45S5VJ3FsHYkHJpr3NkDZeeHwIY1uWH1q+xqX3qk1DDkwrZCf4Xq18aV+zhWUUvue9
oU1xgogAhLGEG2D1FhuwNY4gZpVsNTGklHIjUMfUj98hUexuCcZpFtkbWNr/3RzsZesCvfxMf1FD
LD+8IXvyNMbAgKPsfp5gxHvVgIFuzLwhkQ+0H8m2Z03tCnfvIPl17y9cyhm6scJa42LgAelLnnyW
MjPtsCYHKeU7ijn+RjfAL8k1dAwBiIRUEjL5yu0Ur2noCYVuXqJAuccD2EldM08U9cKwY6I7P1fX
t2EpcpsIbuTM9+7PuZFL/tWBTH5mSToiQfKBrr+LsW35EakZcaD5avm3zZfS+eZ2lKMT793GfonE
jLvoH0e1sjJoSAuHGocNxCup2S1TfKbqhikznx5XR4n9X18r830jM/vYpakui88rO2XiH2Xmy5aQ
bRIEAHzwrqd6L+o6E0FU3p+bGBNdvt/xNp6kG0HK9aV1xI7AtPE9oUHIDvQtmBck1Iq6cXCfgtCj
FnmMzyPdno+4puJB3GWfYHnFzqgQa4TfYzNDjl5f52uwfeLzPOgsDB2vTj9CTIfLCcmGdwtxCl6t
fbrOkgZs3gCnxxCu3vdc654sP4/lF6Eq2Z+j85Z8NXeiDIbrWyFf/YaUluZvi75l4/5aSFvyIn89
IPbf9uN/xFVD3dJqaB/lAKop8am0xY/s5H9o+NlowYh+A2+cKcLH+Y9Rvdfc3XeFemeOu1VceYjx
nmSz6vuzDnrpRj2/wnpqYDlzZ51H51GKZe2qVq1mqZYwxCZ5ekjCEYAZcD8tsqtPyEFHZjVP+JlM
o63nma6EV02vdqBdB49hBJTVuFO75lgSugKiDbj3D8sx1IRF6UxV/aGKsRUVL2KHOWoOLSDehypM
VQ68mH+fROCq5f/II3DH7VO9gsRcXWp71gw46bXx7JMYAixTJOb3pu6fTlGRT8QrmFRkjT7A3m9P
8bPQZjWn4dWwf4ulsTwcbE4fv+vCRWSQ2f3NF/ms8FN4Ns0P5xbtoDYhv4QvBLmEbtmsGls0E9IO
4hUtdqaXM/zA2YaPrvd+b+G3v1PbtG+SlQaJC+YmUHcFIk1vr+kRougEvmKFZapmwHRGtCZcKVKN
HNLEu/svCp8c6SsNxTxRxkKyhcY7RD6nOXQVoJ/o4Zb/DWS0Jgyv4wW5TCzWv/1DehNvl2wtLeyi
Zr67Uv2kAghA2aFJPdwLt8fnKaYaJHmLzBb0UKoaAdO1TMyAf/W6TKY0dl5ExgM4JYQ525f5lu8x
aFrUNPaOwIvQG48fdwpYSksBNE0QsjzK61Xj5vnWmZhWkJR+76hMpYoFVs0w6rPU8PQjVNVkPKe+
r4ONKIcwytNNedPfVRGktSOmCvgqQJD6jeQEjeYtBaRWG9IdGz4uou4dbllwXlu3jmiub4TQisZ4
9bCZ9HHEXA02TTPnX7IULx2Ku+qjzcXGhSHmU1cuEWgnjsmyNrtrokokoG0ilf/5F0wbsRhz+Prb
sBUCyhikcWpQr29B0CHHRIuTqkSffxsOawoF/3DxLr5o5j20p52MAvg/IsyrrWzMDoMIcY4x09wf
SlTdwNWN6ooZa/NH1NpOU2Nal5DSE3JJ8+yWVPDfspliAd53GOEuJlawR+49K9TllJFBBADQj/0e
1hWn3QeYny3a61Q9zGR4QRiyUeNQXk8TcIPheqQepII6INRdNPVjHNNFBsPg38ku7Xil4VVHRFrB
Nawa+AwyvmvBd8zPgvKoo8o7N1ctM8xF8obAGLfsNKVMNubFY/1I+b2SFrYD4Td2jcO8eHsUDxkv
opS0sm/Pqc+0sZ8GdbYaAuZynYeFHaDmQyVGjoXMKm+ssRY1b5Cp5T+ff2Gzw33Tizl/X9GrBWs/
VJICjo4w9GTvsoWUX8KS2dQ0P7p/6bFuk4IQDnQT0C/JaJdcuwdEEggEFEl0rO59ELlComZJ4PHr
FQKbb/UE0w2El8ifSU0LFpXiuypEWZ0KSZZ/wfVwL+mnMqvWIVe/y8KaSF+Tam7gX6xaULp9zLY8
raNObW6ztcgumkUBLH6/X7N1uunfnMsXJOqjC54lGXa/wtfglJS6BnyykvjX6efykwTxhE/v01fc
sUWLQKvYlXbcdXBC+Rp0oIrAX7Q1tgazOlrNJNIHKTDgQFDf4SK6M1DadrqdevbmownJK5iOtgOY
CvJq3mJ1k/nrH/0c12+K5Vl2rVKfnIuHr1v/THBSvu9CnEByXUwaAGSWOOM3/Q6uQI/D8TGyMrci
dzjNDWFhw/A1XP3QZa/GpPpdoHvgLL1YUGwRDN2Nj9iBzGCZsW4DSOA5uNeSU6EF6G7o3+nz9ZPd
NSkELC+SfWNJZDmeLTyGE6mBXasUrCNevKUs1xUfNztKiUlz6lQScvFPgUE1VnhyTaYtKIHuSrWX
z8CIwwbmYXybjGpwAn/2b4/3fO8x3v3sPhnSuiFa6PC2laxoAvIbakS9Ile+ZDDKxo3bYv3N/SmJ
klLaCOuKS4iA/Dn93Fe1a7py+bE+3Szg+ZqRBEAoU3IOCpit/fQ1no9gmXR926b6/di3aZ0htwRV
uhLdFF3mZayni92rqXsjmtSCbX3ZPOTnQSSUT3bmmp8gBUjVQZBK6usNhneybbvv8vEYejkaQzNu
Ml864pbEKk5TmklqrpikPHh7nhH9WAEmsXO7RQivdtRyarEOMuiKBlew1pUxEaAK0nmQ/dybpzYZ
+9P/oZPxyzAENHNfUcHZEtjU03XRx2jEWUp2cMMaWDPWc5eB6ekMXuNA4nFggvpqnHrlIGajFio7
uSxYT9Kjk3S/SR84YIhd16JaJjjU+KPSPC4GrZh2REeWCbvfR+lHYbgab2baCN44SXhdWhWu7zGC
CXjBWvS0FoQYp4JtD9NnkAcHcjA2lQr5i3ByZmyLJWzW0DDG2qrH/YevzvVzbfEGNDnavEzgDaLh
wsx4Ymc+D8J+LbcLw7YYFSiE1XR1jniQNAf4b3Zf8SoTtev7Cin+a3RWDQ2K+cpDHAs6csht+i9x
wtq2vmgXBDYRaiCyLpI+GHf3PTQzEmqL7vwkiM3tT8W1XetQvVVjlfjDsTt+pni30OsnnS0FU46Y
5GddS5PsHP6pVY4VKCmuhqzd9X4/2CbZWPMV8R+ezJBl40EmP9C4vog7HhUGBn8fwgqgBJtHrbMP
lrfKqQwaQzV+bl/3qpBL1rKprj4gqBcbIgUm316On5sRtKCJiA/mvK0y3u1TDGIpZ2nfTGmKZs9+
9ou2HVZ6yBTP67Z+XqVaVV/EiOPlyKllAfQd0EYeAVeYfilaQvy5nK4NfVy8c1s2vbxkx7rO1jFo
tDM9cL8UsX5KOLWGvieLaFWq1Fd113y+le3oVg5Ray+O25HXvLi7RQjAIYPcM847BR08tDYP72Zh
fSle4WvkIgEBPv0sP9AtB0F5l6rSkfxq3q61LBE95aBHNOjRgKipIfQyaI/nOieJNZJe4G4xZH7Z
S0MTUcLNdHtGkd2tlrc7V+AsM3cgAVaJMH75+6rv5nddojt0YjjNP58l+WTZtkjNqltEJaEsCGuo
omFUF8YjDGGTLsQSzXnUWAYev5ihNX8ULyIm17NrKWlrbqrxKjOQamdy5XtfVcAXND1vPWpffiSk
m6lK9MydvUoP2vRCc3wNj2p8EGuGwR0ttf3Y8QgQm2A06ea3zXu2ZG5iFDLzAHmuUdANVLOapkpi
32LGmkzwbDXegKURpqaZDWXLLZwuZU5fCwZxImpaPLMbZ9XvGmuExSsJviFpa+76INB1CZSWJ7fe
hzCgMLIJnNEMc6wEDUsyg9etTK4Vx+asFQ1SaCdU5xkP8kolZ26rpCnr+OXMKoJ0oZcfzTf8/M0O
D3Eo+6mbJr/sZO8tqnv/XqzJZ4bnRfYMcEmTPQy6w5b36LWv5MdczDnA9psX5c/67dJeNeMtqTHV
0JaRBeLLjOna1ri52uCcrl9WVfjw+PGsPg6tZbx07D6+kq1D5wGq3xZf5UX52vQ6VyYt8yTepbIe
JqQyDHIZZ7QYAX1mq2YkaL0uyEriFUuwL70IONjzPOfKMG/npKN1Lricyqn+omO//Uem+mhcS48y
33V3wm5oDJYlVI3kSENnQnJErJSd7kUiAfs/kqphP1FsxOr5XqbusvqRcH3mUr6/89H3utOjTMmM
Ljvkwf1LoVvMjASVJZBrLXA7W1zOSYMs8THOuWdhVcKLuy4ModyLvkaWnu3ZwITfyCmgl9ZCDm9D
O1LDphshAoSLLB/nSTE1Pta4MVzcidLi87KDgEpUbGz57O2cRMq/zLdCNt9wHRBPWXYIya7BT41R
fIUmjiIhI9Vzf2MD8Wl6my7nxe3Xub3q5gitO3FHsJNrxTFA4xv8ueQpi/i4G1Fx2V5D8OxoAMn9
6iG/Q8i/GyeqkXAsXN98B/li3i7O27Uh3c5vC6w7wuu+j9+EcotMmazo6q7qgs/2XZkThkljpQVX
VqXokLfNBUe54TXyfgvcuDYM4uspWea/ZvdldvsBcyEIliJ3/EZaz00lsL1hHZjReL4sLoYhsY3N
YBiEbghZVMLw1TrN9vNCXjtrMdic3eVRuD/ERndzbpUBGHE1JIz4Mf2QHt1svhKoxIb6aMmjsIyk
+yT87eeBWD7ByrqSncp3Grun8Y57Gl04q8vNYgOJAcHEw+zT2bUFAA+yg/RgQfR4Kanv6Tbg/2Xh
sU84z0RcWnKmDEztfgoMc2OpPGePDy4k9CHvAGXn6l6A5f595UW83O6P4p3nrXKqPbvhKCvO7eOL
RzQhJe9rx7GHgShcphfdfrYoL3Mp8FOUXZyfwpoioZh5QX6+YePQ3eowW8dB/CP2eU33j/niek7Y
FvtJJEsPYE72/p12pDXm3k8k+qtuORPWxFwPCAw0/f1fSOuDxftYJN3SL+L55EnyIGr75Ve4hqVz
ayMT/fm8nVW8P/k+AsQQtF8viGSu6lKeP8vGci12EuyZq4LWsqeBddrGp7lf9VHxRKZXjlSBSt9Q
kvud2GJ7boiRuSXJ0U3ZqWCfqbnKcu2UIzJ5j1re70mmryDDUwmjbSYywlFfuE6y297DAad3+IIK
LqeGNPiQ/5z8Jjv42O3og99kOU1++TKkp2F49/l8MpnwYzXzs9UvOo7w1IWUmElSn5ft+RmHi22E
PhzRN+5JxTY8Xiei++Wu5o5+ZVuLW999R0Dt69QQ0X7AAwprl/983fa6UIXAhuepOPkGT+4tg1Y1
Inensv6IPhCFm0/3vsF68LGvqfiXCqzSl+cl5LEpvl1i1QBdPeQRQzMJVUhXmqlhUGOOXcWpHkYO
YDv9c+PcC0lVRy8hss5FPTi7ai9jNwRMdFNdlC+DeyupOF3kT63KsdJMf8e2AGj+oit6X5fyzHxZ
SWpQvOp77GtXeAOH/8UHoL8i7yBXNnSTjvxi5hF4nTP2PPvmiofGVcfvsvT3LsS8aOzlX9BFDCC7
WrDs+3zK7RBh76/NRdU9SpLz8NFum8Ye9gpxr5cKDYSyIx2hDMp0g22hBZpoENBKkAMv5Kn56PlY
aXRiLar0e1NS4LV1boGhCiLsB7HWzFb3YrzeWTSS7N/v99J7rK4QiZdCZ1a0fUI37I0qWRXUuXwq
EIw6Orzih4vZqpL4R9TUMLJeyNDuXMyJXH8ORoeqwrsas7SFaYVQfRbul5njD8M4VOW7NycFOzwo
IgOTQKw4NTDY5gDCXBT6K9ZdgUUcLMnaQUCj7VGNsGch3Z+tCv3gFQlune879+H8O6S7v6xT1bv/
2FKZxIGLZbaHS4TV50XceA6P1ZFRyJy//GAUq2J2Sidenbd1aVN+lXVfX9bo6H6kSW0rf2yLy0L7
XG0TSSUFv7uAWMpa2E+p7xi8dTn9N28+SucwLpTi5emiRHdaT/Wrsl6oimM/+ZBcTRVtjVGm8Cau
JmsczLdeb0fbVGhDjVD00Pyn8dofDJ1wSdAXb2Jtti/blyMtkbqKFbd6+2HF8WlryPKtZJsWInqT
RX0viQ+HncoaQv6WP+Ii9LGicNJiHYWf+5oPpvMG5Prv+r2a4Rf7r+b0jGVGGpXPXuLaCoGw12Xb
gUcZxbP1OSpkPSCUXdce9Xzz/r6qvLwlZZLjkEILYxuEn/ESVRz+xyat2nFd2MEfatjLlwiM7W8Q
W1PzD9ed5L8NU8sBForyjiISK4guxSLllywAAVojS5P18kVrAXut1HyvT4hn3vRsYL4LDsMFHPkw
H9Y3FSCBvualKcM3nhupYWo8Z2D8vo0X74EPd75jw10b+sCt0HLyIAPzLttk/VKBWtYmDZAz6ToD
zztaU39P3LxqU6VyF+tSTDbWWWBxLRZ2J3/m2l/bhhu0d2g1XxW9w6mUkIDZSJRPVUrNktsYYknP
UZdJLmrW4jmZdgaxwQetC4uWZ3v9QfJrCarW1zufE7MbRsf43xzUbhph7PZI8EKsQFlCQ0p4f8nw
HJfhefI10gzwnh9ys/o0bGm20U15rVmKFOmyincVM6brzRXB2e3l12P0Ak23wAq5r1jl2JzIG834
lSgiahcI+Noul0fF5NV9eGDOZWcDl72oJ2XFTWTbzWV3zD+C3/wyXHCMbgrSqbOlqC2tVnQ270Zl
mvsz9ZdPo8l42TiQx+ca/4KtmFjZPVItfUbl6CEgZ/8hfbFp41X5IqYd28CEiqk4XZwgb1LRVMN4
YzPGtMkdyVcgdZnREyYEgSosvfXL2qLHf9RqJwKKhwprOdxW1qdLmy6kZZgTPq6R+7GqWNvxokyQ
jCoT1rA23JXMVawEzUnlPp63H7VzOxphtNWD3NfXcP4+0VZ8yZyqbqfxAbDGcuojkiBLRmEmL2Z7
yUMhPU5S643O9Fu8iu8TEPxbZnrqLuxeiIqTbCGWKWfDIS+K1/kMjHuuTjt6/A54Ybbwdf0IAeN8
I57YH5Ug7EeVlNsJah/qlVAZxIesv8Gy+6iU+lla+4q00AxydLohOEqCfI0//vPxOecLtBx4MSaG
hKlmubtjFcsh7OdD0WoNkKNUpOR9SBlx9xQPwfQbH4SFRmvRwK4Zum1MttCPEg8Z+uHcUGIeUuQk
+Dq6XJGNvqsiJEu5k+rHsrlNiKRP71CkBnMJ2A6JR/+J5/xlyoeB5EuR08l+tiqWhRI6J9Tfjo6y
+LEUgyKbJOPLxXfDy9Ss1Co2+8+R05q2oyFVPwW3+9MyCjyY++XM96QsVlkXyzNBL8Rc50bS/x49
jfOPRD3Zj3/kQykqgTIMCs9+osssTwFUmR2qu+rH5VO+4eAKxslof7SkdlRBCmHjc7bJz7B54cEF
niu6UNupoe7nHwWZRBQI40owazJbqef3jiUKlh6xZoW8BXGruqJsOTWL6jgVEA/VUDX7rkQtR67g
qk9w/TdJtXGMXGGpuoxsAK3YE+6ZdzmFJQ2UuhdigzjSQ4+f6AXCFlLLAfYa0+BxTUIvGbKYMcEu
Uct4aBAW1tFz6RsXYQP51u6HtGpV9XMSpEftWNOIfihv2lfWXK7bkRVAAQT0fQ5eB/NmUNPWjtN0
RycrJ99vOUoHOnyLxwDgCu5lsp9ePoku2sHNmOmB4rQRYhR/byJGRq+ZNWEc9xZ8/LJGap8YFkcs
q5imweL3PtpUo2EsWENFQVbxTxIWEixkmSG1qzfDy04EhaMpYaE7XIa7bkdE6b3b0feIOXHBD45N
pfw1Bn1STlKBqG9AwCDPoIoZqOGevWDe7/qxBvljTRfMkQug0Xsyk1u5eSgtfpddXVhH/HjlILUp
HuFbLu/phQ6CXq5pG4lZ2CnT+ZTGseqznm6uGtdaZIGQCwCZI+qLTBKnreMh5EHxiAhYFswpOfuI
BaJZrGqAtC70jYOpopj+mAwWveMH65v7419eEwGsVcHzd9vRcn3hPpvKvNET5/b9sDvPCpmuG1R0
7f4d9l2/9OYcAWEVEV3v775PVVWL3E1wiqsH/gv4ZGldZnR9fzSxz9Vne1/8BRwXo2K+uGzsq+Yc
2XFRYfn+AiIONtNsj4T+vDfGFDdJvoDC+X3iLb4XHudizM4ta55WCIwlZQlfYnE/2A1P9RVPVz5E
kF2/J1FpjaCZBL8U9bs9ZtcPTYb0ju5uIz5qn6ks6tsRHMVtcGzYXjuUBkKAzA7DkXLMd0AjhtdD
VDv+bUMMfP5NrjFR4y0UMRXHxUmU7sYi2RRya+i5VCjelRol5VkTVaEsQFZO3KgrYLu9Xv87iBEc
4VbbT9mjuQDhutqa5n6ktR87SQfbA7Nt+u9wMcKVxvOPRSv+Rbubb0Fpkh1dqZzRqGBbOoaIgpOY
trn8m9A8tz/pV8NznADeGihe3eSA5vbNYKEf2YofFRFgjgnsi4q3HZlvTKcRpleSSIgEIBGD8gb/
JN0uNYKGxUFXcut/QCKMQe3wAwqoSYgYC0Dtnty6bgI1LluCX8pSlauwnpq7NPAe5xCCMPBPsKWv
Mbw0OVC02XIjaZTyPIY4aQwpW2rmXxyrkeo8jXorG7pTXV0py996miXLNOXHi7tHhaKWajtvbTPX
uOqwigXJmj+SDgCpWFswqydfGfIHAsQeiNwjBXm9UWsaOjyKv7my/Tuxem6gPAH5AWynyr0fERmI
Xs5VaVz/7WusCoq1LuL0U/KvGE2hhxliH353rU4OC7Foi5uHMIY8i0X1ao1k3SS5nObKuQF0/j02
rJGrDyICz0iOtsg+5QAog28Rm15br3mL4aX1XTvUCTwCwb+6sYz6bJLPnWTCEq8suDk1U4Syujqx
O+ZHc5/i+OrFauzss3BKEOQmPcIzRMRYy7ibDJwLIxTbMtzb7B70+el7K9e5BpMzczXu8N8JMzA+
m7FeLISpyh/CqfqZqJRc54w0manvmTrdRQfApxaphN5ebSuVI4YvM7xgRGYY/9hs0pl0YOUB+KwT
Ozl+PZjzcuqfWU03D69fJAfC3+v0aRK3yOM4jlJwjzoYuH2eGgITynlmmPBenKfxpo2KFdnNFXNg
M/V36UwKr0aOlmlbyfdsBYAfOutyt7rJ0r0uWrn5FicZJd4svy97YpN+N427PiP0AsDd79xX/k1K
vF0PcXnhgeFiQigmRmsh/SrfobcPfp91TZfTXVfT42Xh09TivqOXEikDg7PL3mJFqJUVcsK0BK0e
ug/b5LJFGEqqkqkxHChlG80IPLkTYo6sfu3oJN/DArFdfds59PR1FXFflmYQe6ZGq7ddlwq9bFap
Pgjix4nBuZTSTtW3rXNlKVkzP0UGPy6mn2XTwrIEfcMi7GXQwcT/EEteDxJFlbar2n9KS/1H92Ho
4GnCTkOcRdgPaPr9FoInABD0kumxumPnyod3GjHkgSNnbw+Ur4e5RfVsQX0TDSyAjjCvfP3dthOd
fTHTzPPTlGxPJ7GkpXxgt5YhQU8Tc/gx32kuDM2vHjlAJgvZzpm+KmEs1qcqVY7ej20FQRkcFLAh
ni/yxmz8/EVhA56ID6yc+7arI6xSyrif1oPjRxAg0wlUZIEVduC172+KpfAjkWduuqju5KZtSj1H
wrOlGWSKGhKiBWIJM4rpiUBrV8sO1EV3tRNulk93GImA9RbEAgEItU40BIGzQOLsvUmOe6ylaYH4
ZGmwoAF3/HUqFcghmgHnWi2mLfL3Ap0hTbZHQ9CC1Ozaiy8d7zg1RhWXtyKDd+8hFjqjmYTsq0lE
CanZntQ6uRYWka9lFDomZ3otohhu+ofjBdA54QS3bohuYKdgsiMaLHQ3vTQN06bxqN6Hz9ZZd16I
bK91EY5vX9F3UnfgAmTtOrXyz0osHza0h2EpPbCuI2woWlzKFga+pT4dHVdgKVzTk6p9HsnSvuM2
hbm/hMi+WrBgZHBt3s93Drq0ApS/tm2vGyabZvzjRWBJouKnG9ZD2Mjl80wwAoO1CJfpk2ZiWTj+
lQgoFy0I2SOUYxVQh6WK29woMmz7h+VS1JLPEseRmo6kF8iRWZoKs6IMej4c92KmNxlYUdCBILn0
xGp30jKD6smOfi4QTKsm5dz50fIuecf84YXRhj0MqekRQkxxS/SMC0rwVTCc8BV5egMf7cq73ltv
2oJkfKIgOpgdvNEZQJplgmKPdomgLeeR8bddAIosKUkM4bwqW8Yi7EK8RfNyQ1KVJVcWD+2d1Vq1
yDI2ZjN/LV5BZfMBPNKle24o2SK2/PBNWHI0wEm7hvctvaHjkglOArE8CuHqXeg4pm8Y6B+KOnV3
cLiSJhAmrohkCBX8e7e8KJdrRR4OOcxiKwBh8u6pSH7pKSepLtmUGux9SI1v/fSuftIQmgL2j4/o
ftShtOK5W0PPw0ny5kRFcM7J9W8dX5cnzwlTy+IzLR7wmiu4pWPLXQdYu8gPEhuJ1vG4iXbTzqYe
JGPtx/Gi8Q/yrd8tOCWXHyVSuvRN9nsde0mr8ICcbuXkTkxf9gHt3OcS1WxaQUqlU+XNdt+b5DXP
p5Ow2dumPolEWqyfy85j/aiv1/lCZvso5nPxY+F2TjfTmfiTEoQoKRLBf8tWbottYxU/v6dzr3Js
c+2e7LNEak8e9/rS0XmdfxfJ5vK0LK7iq8r59WrvTD/J3XNwvmeR3NtYP7N8P59/ttk0zr6TiNb1
2HnXuYFj1vGcTQv58uaGyY6vymdbI05ZdOfvNZaz08JJjy7NLGj+9mJ6Y9d++CD2B9bWiy2V8xsL
5ynzkz+shwuiufNq/bNIXhgL06C0/HawXa+rk8xRY5o59ff5eOsae5guE+dEwzMZbEoi6mKd/NYS
q1c3ldKTJua/ief17zJ/Nm9MV7SR88ljtEme66utDmvVXU4iWshTvnmIsmCrTHuSOrbi+69DbN84
LQEe8j1OhxzmkmGmub1aAGXwWL76u3M401tZlGLCHxbRTlLkpNvE6D+azmu5cSSJol+ECKDgX0Vv
RYqUoV4QkloCCh4o+K/fg4nYh52e6e2mCFNVmTevqWKqaSFgYGHUqDg8LHxvR/3qFBdJ4GvDlK3w
nnTZvjhddpTN0Zs4nkzJSvZZSE1OwxUli0o7ODb0DAOcDjZNlHRw3dRydKblQPhhBmyGTa7Ig51k
f3Q5R+XDKOIDN130oPe2PZtVBB36fICCfhoWYRAirSBoABZD4D11OSZdJnao/lLK7NTWznr+2XFO
FE2/jrXfQqcKb5ivBOsigNJTIqV894pLhP/5j+rnDPUIM308lWEghRKMoQhffSfeWm16yjR/pdlQ
CqZ1LwDc3gKU5qAT+DOk6r02cOJ0209dh8hmorbzqYGq6qkI+1PPWm5SlKr9q594H/Oa6fECGuRX
XWnbXG39MV9JCSXEnJZeQ0ptnp5Td3xqPqKpfkk1onD6cFkoYJ0eu2YFACcxIRvGZ00gi/G6n4F0
usQvcZaZqhAQp+0YYN/MLLeYRmsLUW06R6xdC8DHIwu8pZWKln1PHFvLGNAp1zErZX4H0u5ojWxU
Codkp1uGMQlnk7WVafsYAoe/rrpzG2vHpvGYYvlbYch0ozdYa7vxc4TDlpGY32ZtIEsxhmMUWMCA
KmSuYYQLy+bVCdPvvsYfo3bqsywIymi1ikoh2gZZyhycky5y2n7j+Vy1VRM2ofkb2cu7bcrfOnMX
YymuXoNVdubIlyZiFFiri1czpiBEII+zZ4vQEj/vP10Hs3MRQihP8MTsDs1slFl9BzSHsRqWOaVo
jOUGfbGVLXuWrSoZgh4epYBL6/5als89e+gdc/Tp1mUQ3qyr7R2SZO2VS5hAkqzpcRclR8OhWR7P
glo5KCgt8r2vgIpi6wetW4hdm3xmjuRN+JNdsDODac0HRM3as/65ziG5J/42h5GWMtm2QDBT8gH+
SvtHUuBSPLnNR9fsPVKbvFcMSGIATPcLQNkMXobwHy+11p0QVVq468t/Q7TTsv1k7l1iIkim4GXk
34rx5gzo+uh++umdC7AToqbO5fBa6Gd+NFel9bsgW9vEUXMaMAaeVvZf75AfZc36TRgSRXatzNco
5EAH1upes3TnQOxh7FfE2044Cx80BIcLLB7L2Upz5VoEGk09ZeKmw3huPKtkV7XfEdNRjhFnFZln
s/7I41e2XCFOGPQ7xn4EzaiOhljnGDZ5zz3olg8X3K52o7jb4shCt/3X0f2IsPEC+bFWtvFWKrLO
JhpcKlX9G2ICe54yv9q5nW6XHVQQtjfv2suHQzpUtlYFQr8jRM/mYBV7/vxY3qZL4T4iUBQdt1Kg
ZucjK/5x03lkscc8/ZSWrxa22O79SoMf763kxiNvTZRrHk5jfMolq9bCuo/pTtVfTvszHx9OQ8Gc
MJKe3Z4sKvaaKRHeLDXDo+699v7CEHXxgRInKTEpxX8W6uOhn/tEyUB82OfJm+WeauwJGFjRXXs7
v/wXYygVUeHg+JdCqeGv0ELl06YTfx2TUCaHPATBlj1v0VDq+Ci9+9G8X1YRn6nkagqvvBMBeV7G
3igOfH7UY0Bxy4Gc2kuGXVS8oRCQBsYU4pkHwTvQhTeXLyRuQR9T9nIC75msVuPnpLZpvWtBpYdf
3sKk+c4hkDryNwnelHPBCcB4zftfM3p0ahOTkzxuyvAtjo6yf/DPpECysO7/G490ocWp+Oy0bz5C
Ns/U57slcHG0lzDwONd5JWeqDToZ6zBfYR+8c8OlBuv1LMd715zy6Bwnz7Lf5u5jKkjr5aMhwjx0
9VvBd4p7WB4VjSZ2rhS/3nRSkDzGrRMcdUHHven8VVbubPNcBy/smhLAN3rui2H2K5H+2eNRE+wT
HHhgLJuJYy0V97J5qbBnrwg/x2cUm1Pa7+vgXJKaqbG+5iJ4WYVYy/Kg90sNKj9AgcXLIcW2CN/d
Yhc5Jz95jctHZL60xY8Q10TSGdsJzbelgxKlV15UtNUoztEl0bua4lJDHwynPWewXWxjx+OTn5zi
OCRflnkPRLPxBTYGUbOtPRZ85tznIiszJtgpsJMb971qk5+G7dH4Gq1d3nz65UtawWo6WHiLVBzu
K/a5Kd7I+l2YrywWNiAANHNas4TZ/xh8c21sAEbxmHdBt7wK55ADEcKygqFfLdkJ9WmD2mG+ffWZ
4Kjxy/qDr462h+YLZUkTn23rIvp83ljqfO0eNPQCyZeEf+tr/iITGZ7ETA1DYn30j85ca3wncWvE
EQtdRNLsGWlIDJZFCBn2Atauc44QE/LqRFfM4R5MW2ocK77UII6AEKAqMdnCuza9dIhUqxDLkX5T
9CZ0dZO5Oium3cm3ls46Kh/O9GrEzn70fyP2mAEmn95bh6ySh9ROX4c+xBqTIg912Lyzif7OEZP3
3TKGuTj/rzWQWeeu/tDz7NP30n9JSzbKGEzHstSB3zAylsapyXuOyLi+5LWJb1OZnkMtpEaNPgYv
ZedOkFu0nXvS2H+lk69ySRcF/9sJxm8h0UR2yPehCbiA9LX/aVKfOWgqRd/hb+Hw9iBEDmy0x+2y
5phMgj8bUGIIlkXbgOTEBO7V9kefAumQGuBPCT2mrS1KlU+Upi1eP9gdJMl9zKu9bnZfTeVtsppl
KmDVQTSvbbK4teFJ87EUG/4ZCU7vEzKSCPuV7rdqL3PVaAvK18FgeMRwKnA4yzgiNPq30XuS9qfJ
uc0bExoB2pgOoZbx0lEl21xH2vbLgkpywlDB441vfcA8D3VZBIgLUFE3K3+SR3/ozh7RRQ0+suPR
TX61mIrJgete9eiS6FYqc1W5HHh0bVbHr+WKsnryTi73r8K8C2dwbozS4Jk7sGimhPEGP0/PjY1t
pI+C19rsL3igmc7EJWIymGWALLHUMEVokJ4j2EPVTeZlk70phsWelwFMn/MJlnD42zSvDqha+dGi
gkqLx3xN+sFiesfwq+ysp55RaNyec4n0qeC8KAipiN15gcy3Qbo/EmC87+FqdJiPshYK8DZD/qMw
Whk6FuoGwrsgPc8LR5P9s6e9+chN6irah3CIEwub4YyfqaFthteofIrSkF3xVqUvPOsn/rzkTMv0
amW4w5PQqFSJkuDhdQOgdbnRQ7bRf5Wt83JOh666V3xrQwEEyKvfxYzFUWfB9knZ+QJzH8agf9xb
rXjv2nCnuZISujrGSHHKWVfCMLRFcwTXiRW/E2DJhc/kz51dVog6iYpdGtZnK2J6oSv2qYh0qyg5
jGw/c2kiR4bYHa1kiblr5p+jZNjm3T4ALJt7msHgbE7irRNNi1bOHCW+DQqlrCKY3XCoTLnPZlPB
XdauWap9dmGAXx5+BGyx9jDcKiH+TOpFN2XeF5bL+edU0IorNszutcTMaKjiNVteU31k+tUPJAki
CvYXk16hLSKN5sXR19EIwBEXFkx27b0bKQT6qTw4gbfPzXKLUb0q0pdAiVe7ZJrsZwA/4paw0c5L
KsxhQaMb07nJHOh1ArPKYRY/eBQRTfA6+APIhMDO6moW8EPzcOs06jQS1ETJjC0FHnCRSQyTfjTb
CuAOiNqQ2MT56Ic9dI26++i0CPx3YicIy6fCSt+zSTyXMNkD1qKlm6dQMjmUgtc6zMBCAhObPFv/
rk9j9FkKvIEzglOyF10yGHOZ0BTYq3CTzchhT8hhiNT+WoUeu1q5cMVyYp7l8EWCtnF4TayvzicP
NenObg3LwcRCv2GRkd4IbtAE2BCqepkLd6NzUQ2Ni99k/hNSKVk0ZyT5XTnCtAQzFYGD5yRKm7i/
6xQvdtA9dyoO4TTmWFJZZBWF8bcfV5CGonoltPHNHOiXTFu7+ToLt49wJsJVZVa4TK+aXW51lkBO
Lgc9kYTRWwIEpBa2STaYko9MGisH8Am4GFWyLMKFjyCBBoAIAVYr6sgEF50aD3xveJ1yhg2JMA5i
KE81G3jnEJtWT4vPNIqeI67W+527x95jHRdqnTNBapqPnBeJk9Oawo0RvhWFR5XODB19WUdlnLgf
vjWsGxDtYGbEBze+KdsIigFKjxTbwSb/G9BpSrfa9CVDWW/YjypNMJbp7lmLlIpHK1hPxuhRJyoA
qxlkad2EvlCpf6UzoiMYIABxmGwAN+sgxF6t8F59Qe/emoKmp0GCM2ZYJHjfk+/tQngXTo36ob+m
GqhNhoweACKPSEyT4p8ncKbe9P2bVW2sjoMzNk5R4X+5JjScTKdupXboUnwkxMG2wagH932I6FpH
zN6JPgBEC3pCxxAddAEjOcAWI8CsxjJ5d1Z9gf9Fr3/TrY1okawqf6+rRUtgtoP/186LzYMRqWvA
D+5Vdk3YbwBgXvzMIiACg7P+wyCNOuBrazEeshpNks+xSG5axe/100+awMHLoWNACsrAB53xW0ro
EWW7YifmOjVWrSF5bWpeX0O91gALVPGtm617e9pHg4etHUY+DIityfyQLm1UeTb9szY+J8WzLJ6D
8VzqJxEf22avMTq117q4BJAFXdRmnJatGE5dihlh2W8DBwZaCdv1z0vhzDVUTSRqtNNP6xIejSAl
KpeuSyQ62ztH4qhuCXoCCtUZG5M2uyzHUYh2j8hEke0D9YaR4ODtsq6mj5jwjffWhnY1I23VNpQR
09XgVOIQMKSxFzZKemSvHNfsTWZQ32szuMVlsFGdDzUy/mgb2mxekqHNWBwk2jYKAcKuJ96wpNea
pLZyNdLF/nK1p5e2OzI/DkG7C68GdhvTM8Kb9A8UCMenrTaccxUu+pTD0pIbgx4hLoi1clnCgQ2G
TO4eM2GHIsjPWtTbl8h4A5KMpmknbQyeEpKxyMhAV0hSX+ldGyNYVCJft9zLwBg3KVCPpFYQMQI0
89qK/jhS+hv2vzEg0oWAhib51JvXyZr3ocPA3E6NTDO69ORy2nbSenEKY2dzZLTd2ZDXZIDiKw5D
wNDEpqMZPnVzU7J3cJQG4t5g3arFOZQyDioLajkHle6JNfWoNUIIN2jDq13N33T27A4dq7zuYU5c
4oDcBVCt+Zx2yNjK4guLo49cNAuMVlz3mOtq00fYjSjtpRbQ3ZDXpJW4RQ8PqLup5AYS71FOc0FJ
I+QnCjzJOY0s7vkxSLQyDgKcl5rObP7MMmmXNhmOHZqpFtsks9FPuN0lFkN8KhWtzbYFgFlmaiQ1
ZKa6+AbEbACmihqjS7g+UW7UmCxNGjSosYWBkQQdgErin9iGL3xtguVAFUs1a8bE6Ob1c9OgB3oz
VX+PCwbEKiD/IUSlUuf33NCRIffi4IfaarDqPSi7qUW/hje9lI6/LlrvLVHNfhq6xag5v5nb3GMp
SPrAQkmUV7dUW8u091E043WNyBeGelbNBKMMD4BoAusfc+uBHF41fn0y2+a3Sd9Cscg61LTpVqvk
kz+2S4pGQaJMbx0zH0jVfo/qT739SxuoUBTePerBGFr1/C0FSTaTpZ1m2E717osEYhdcNGlIgTWu
0RsHPVs9q3Ku7BvNOdh6vfI4SfSWsVZy8nrxhB2dXhGG1eC1Qy/v49nXTiOu2u9j8j5llIzqN3Gh
g/ucAONzk+r7Tu+W6XhweKEM/exJueSX1oGh7joUfft6GFb/nYiyQza88Dr4VEKxtf78VzZDJZ+f
eW0RJD+Ui1jYy7k1q3p8kwb0+OY+aYPjYLJ1xzhxDDm2/BG6mLrd1oXxg3rL1JAidjk85vQcMIeB
xNElnI1I7bD+6AgyRe/0H1zCVzS1am2OXJUe7715msPI2asoq+1iP1cZgjIot6KV0W2pPeYGm1sy
7yZ1AKsZfVVkDNsYAW1GTDcQTOPWACOrCG+SePiOhPia4nSX6Z9+SIik8rb0AqvITv/N/UrihrwH
9d6ZCyR91D9KS0isZkGggmhntrS4DkiyVfwY9bAXBesFNCXsQaRDZuAaJzBrbG3630lgPQFWaW38
UnZIaKWx6bxNoF5GBI2jbjyjb4MI+my5yDvBHoVbvpapfZwrHgeDvtYIAHx8/AeRyMXBeDGc6tJZ
Bm21+d9pr3ffuvumkRhbm9226PyjlcG2TyGx8kwrMH4P06+2Z3ZjhS9CwnOhMJvw77YURxlPr7C6
Tez+eZxsmls/J32wDF8sOhilkuu39Zs+6iz5VJoLR7lrv81Oe0+dZMCITMO1Ia6eKsBVP8kZVZfR
fTSQg4baBBlQjkg5K/vaxH2xolMOnsqSodCAcSsrQfUGECg7VVw8UmWfC+F/ZwOuPW4AMUPXbGSU
druLgrxaUtNm4UwXuMoK5WLorUylLdwGrClEngUJhR24KGF3AnxOyJ3KArkJh5FF8xIzsZx+hPta
UcbR5i69Xh2kI17iHvW7o2Gpg62uZZ3qim+nAvTDPKl4KsizH6q70hlHRtqhtb7s4c5LNt8r+13T
U2Yi40ffjltfr69KTt9FWS9qhzYhT6n2gNc8MkKbVR2gwCZ4fcQKXv1U8Z+VZJuRVzWnLY7cjkx3
oi+DdDNvlZFxjuFizKBUyrlm5PnGd6xFmrhXO1K/hbJuJm24hzBISPFXW8zgJ7ktKh0uehtt6zqE
6zVoKEWQYSQJb75IDipjBGG6+cruP7IEQpTtT29CTD+5qSK2ZP2gaSJ5KswIQTlEYEO+NqSOqrP0
KWC8mhiV/D2ckmShxQ4sGEnask1MtFjKnuSPuDsmTHOkiO4qMnatUeDdE5LgjtxEc/4lehzPMql8
FNgdp3xTXXlrf5QbYab3Kepf7aCI120W30zHuQVReDSK8Rx1CmlVDVW3MGKikzAjUPWn48bVskwx
UBPggpbMlqrv13ZEcHhvx49CnqbOxbe702+VYVaLxi1nX2wzc9dlR0ZR3rN/2IpZeI0H1HCZOsw/
QFpNqbahRoYLc8KuBb9Pompf9ZGzqIeS4IrR29bZp6F75daBoKMIvBpKTKIZxi3Meqr3yOtDUH8j
1HZBi5qljA52GN10rTw24QQxIuIErdJxPUoT5gAhR02ct2vmC7vad+pNKbtLl5ve09j51y4naS1V
qAcq9CVqyKndAHGGLj+ExqTffKv5VPZ4kH7zEppev6aIerby5hjE2rQkNjbMtV+haffpI/Z2HjMy
fsmbvcFoDIm+dhuTPb+j//+f/GdBf8Jvlc0+9Xbzf+AS4Ocx3HiLVWqH8MF9PH3F3shse28bnbi5
QQqAX7bnIp6HpB3tet38DBmdl55DFdYkcZxx1ga41hZH3T4kMfPisKSsMmubyhn4wyqdF6o4a5Gh
t3OmTdgVm0lVDjFC9vA0oMwS1lcgoPS28QcSIYlVW5q/avBgIyBAb5sbBNeSZlcM+rIv+VFZv+uZ
O9rQTwodOqSHt4OksR/GtZemJzvA0WK010k/jk+dHViLuoSm1vuXFvpelWEx7LAo8v49ihMsdQIk
khEwkqSczHXtFJri3gc4FZhV/sfGvnZNOnm/guylaEyK5Is2p02cFy30z6VI+eH2PSvHuzcUw9Lw
kFRUAkMCSd9Z/PY1kKEeWVvP8U+9wjqkDJRFj4pMFMoim/SzSyghnyGAkGlhM73clxNuzL2e7ko7
uIxC3xkl9VA5VOfCmhTWuhFUVGdhSXrRghHivJGY3VuZCsZPFt7TtCsq0X+7VF/5GdVkm7Bzl1SG
Y/XoteGR+tWPZmLeNeEznVOXF4rPV8WnU6iTrMYCuV3xr2/kqpgwrvAhbWrom21O2DhlE5oYTwW2
WDqed7Gq7DNNoQmqD803zlOMe+EAM6xkLt+WzdHX83tkJfhxqqWPcVbJhbbwWrNspwn48iZubQ78
XVn6DNYIHUjdrZVIe+nE5UWV3cFxnKM2GIscKkdjrC2pDmPHEVPHHt6MNROM6EMU+q8+fo4l8o6e
ubPWbSvJwg0G6g9zbQ30THyBRdMX+8xTEAe0Vz8PDqnLYD7AsiNHVpWJnW6W61YVm9prr0WfgJx3
N7eskx1+xyaPdqip3+yBcLaee2wzu3XK5KuZ5HumcUa1ET5hYXmdzPDWz9tAJ9WXlXMeac4xKN/i
yQR4DE+BM7foQBC8GsUjd7/tPL5YPQ7K3JXON76DCex8oH7W/bn4dFeqS19K1XlPQh+ZTaZnJZHb
eODsnf/saEP41Nft3WAkKJPxRTpYcrQnr3Y2WaCvrQ5lrpMiVpUGrY5hXXi93ZLw3zHBMS8GA4qv
0eR86x6xgcbGjT/juqGQyxka6AFKGLPSnjVcK6uoufKew9WNsg1o9o63wlKgf5ZJW1zEL12RAS2G
JHnSE2ezZaKrfQ+JWNt9f9fYl33bW2UeqiEWY2j4Pw5XHejFa+sXu05W+sI3AOCljhnWmF/ankUd
jo82tX7m+8OpdM4gHyRxTx1W/TRFCxCdwaP1pk0Vlhdm18c0x3/HyF+iERe/SN/gfwj07sqrjoRK
ZcfGDA6OX21qiVdcGQSI0Ij1begAw1QAY3AHvDI76ljJKp88yaS8mthC5lmxTybmF666xqX1F8BC
Ewl+5Sq1r5kO1UfY0qSsCo6WOd5t3F4N8CkIaWWg3z05JJsy+RR1QOeWGjAtCOQZXTgYrfbsue3O
SyRFaI02jWWb1bzh89+N637nmcYzzo+DXXw0Vf099Qhs/JhRQhMNh4RX0/M7fPy8D+X527oUkCCk
+aEC7a4SiFzsMXmMVaYXPtdgHIleLsvIXwWVfw2L/tP0/btr4SsRWt5FTDjTaAa7XvwaBtN5fpOt
mvmgoT0Fg4PZN7tEGs8Im4+h7bDtssZ4GgbvN2lLOCqlzQvI/myvWk8+W6V7LtLwNdIo+dtxvrk5
bM+8eAyp+51Ww17ycL2WB1r2f55zMD3E/6nurHIrO2mwD0M7QrhLN+ZZa9v69iO6Fvtb8wq0lxFi
MuHdYnfezMDnNKdZhNyNorbFokrGh5/Cus2glAMOvmAqw5xgHhXFD860vWFgwe/T68JSKsi0nk6y
9p/boMB2beWJ4to30P/snj6lLG+ya17dQWD81Zn7xiexgARsqQFUBlU1LLrOBCMEjHdwKXG7T4I2
ugrBNO753p9r4r8Dau/6tP2wTpQBMKJVTEO8mjQA3TxLZ34BE5J2cyBoocimso4GpWQnfWz2Uv/V
gnpNQbuack4CbYL8yYJL9erBI+8WhUzegEs+W1Pf1RYsecNaC3smD3TPSQjoFA4Hze3espFCgT3I
EeURLNOGK6YL+ez5yfsYdjC9SHpztdPQcMSFVreN8hD/l1FcEs4qGRurMfAJO+jxK6kNvFch0QvL
IqUjwWGm+szs6r2X1aUe4f2EWoX5JRZ4HFX5U+nkm97t17kfwIx0VvS9OCvRaNZpQT+zChOcUQo4
zAZrdog4kIa/ig00j34q4d/savzyGwPShnEnaxuqoLnJvGoWwgL+j9qAKVLmvps+AGGeyN9u1J9F
a5BriGVRtwqEYr2F9Ncc3OzQcKe7sbiXDBCCVqCib0aiX4edgqbm5TjKKcu+wFMUzFimNnlO8JNO
ErpYMvoEczC9ZbZLlAFDoZfEgPnb4HvYyZNVOcuh0wKKIu+lGiYk0skiGVC2qNwC9/N/y5qB3wTh
BL9i5dlfU9RAdbRRG4S0oD0PNYJP1fvRZ4/1UzniqFi4TBUko3fSfbymfQNHy5kP35KQAZsfii9L
WXAikchV0VkwrnzKMyFwyl+55thuOvh/CSPSbpwuYQij/L8vrpdnv6iA6eAVkroUZwiPR5K1HWfb
6b/wTsaEgaYmYGZUiF8MJQnzoOqSrK+uqpZaYbzXyjtOSt9oGTTN2loaUm0aM9loZUxeiD1sR0cs
SiE+OuXe7Kmm+bKpImnbwvzD1AwIo0z01GRuGl/sTP+lj5joi2U4yJsT+9cggEfa8AV6/Az8BB/z
FGssS/zlzaPH6oDZzjbGKIoDiYK639VR/GdP2UPqFg7u6Nbtf5NmrDNz/PZr76Xo2x+6gIWBoiMN
WUaRA7hUebfBaC9jAsM5yNrfgkeYaenG9MW/MGZWUiABhaT4U/jDW+Tj8lgG2zQGxZ2lnROVdyJT
3FS6fTXqy9RwaFSNnV9Fq7oFq6TzgWQVf086npjqmNbuvhAO9h/TD1ON16CijEgVdD89gnwFobup
0WIQHUpvtxAJw6us9P6GBhMYXj8a6SXt4rFr7YefsCQCE/H5wRGUOwX2EBSek05dTFdNjrJYacmM
HgfFdoAr185YSnwLA9CVRvLmWCBwtKHNwzNPXZQuhWMvMofoIDLHOOtxGqnYASXYw0ShM3NDvd+W
HjomdMNgwthG514rdn4R4BMHE83oHvB5YNO0HqMtbR9cw5iH7SFKFAUXxfy8xIvRnOHccNHg7IjL
3vyBLjBcy8ZopvgMwc1vuorgiy94TGH+j+nWJm5Adfk/igJ3VpGDEAOlZL+VFy6SiiwYfNJiyOgU
s4GBNy02uNo1NqalEavlxHNiOohfLTny0A9M18JBlqzuyVhM9YcVb8tWbA6sLLwJJCJ8/A1jtH2A
qsaYgJ61q76Nd774wxTeZA7bNq/8wLDnz3MpPhu21+OVbTQvVCVnJ1SHMJ9PjhZzJ/iTVAljRsH+
Ueoo4osf5b0nRr2AzvY8QlbVEFHWzNFj2JiKeauWPVLv2R8utO5PCX+REhVc0XoK303gfQ1D+1jM
o/JhnWXyqaiYiBydEMiQq1fqb4o5HX/D+rvxkQwg2lSNIGkNEQAp6wZ/jLPUKX7rCJ0kJENJiVhx
Jgfgb/NtF3C0wHOWHLc9sJyc85L5oPmptNTmOVz4ooMXh26p4MdXHD4l4k8NDuE0aSeg83A69fZH
5DF3yRkpYAbR4rJdimblxT2DbH1hJmI3PxmKBtQ8kYV2qvkN+ZoJMuQ8U8vSUICQiLxp+cZM3SgE
g4Qi06/bW5QN214SycXBAmLsteYqvpuhv8LqGcTBV+o5tad1oYjpmN/cWGIPA3uHmURgM5wYp3wr
33gyy6EcsQRsB0wqEB/NK7Zq65uYxxV2FvAAHQrRpsczF7FiSzyUA6Gs1Jiedsl7Q4uGYUaB7pX8
pTw30TgKwtJFlt8yxdQHEy8/egUQ3mmWu6n4Q4Wr3esqPg0GF9u8mbLdhxMmdGXwUeb6wUbA4VqY
fpgjak46I9eFX1U2+lsdvaRhumeyfg6wfHf8bhOE/WflJVuNB+so/3uwuxfbaDfxRB2XZN3KUI8c
T6cmqncWHUNdWH9Ampss3wR9uKceDSuwOE23WHGJ8Z4Le9fa+i2cu7IhvHk0iT3WG6MLEMPir6Jp
XSXUb8UArgl/CurJtUYaQF4TW2s/eO9GMnPj2i8x5/1h3mkZxZulJf3TvKUbjKQbQfQUWeH6ZvKt
Y5MLdIOTjl8OWuyWQgmXqzK+DDXZdqZAvxigeDD9fZokB1EQUOMCIvhZ+kMeA1Rn9vExP8mOtzpD
nD+HOeX3Pnde5g+ZTO5jTqGNp07P95mPPJ2y3TcJY8tbpgiAJqTMoj5P8Dwd9eicVM3eGSYKNaxR
NN1clNhC2SL9Dlq5TcEGiiIndEj3d62CaRKV8JxQEtSQSt1Ayv8uZeSOzZQFy7lUQ7lvyYAqLRVu
uw8/Yig93ymqnZ8qr299gBSbbzBaqOvz+IH/WuQyiQogx4R41mUGeuVQvyl3ujXl1Zvwcfcn/HEU
W0uiZWuvGw9stcHMNQSc3A5G92oJdigeQ9HKg1lV69KDLR3VGnQcjketNY5TWjxnwl4H2CpmQBSe
r9Bx1JDQ7WqFGVjhNmIz46Sl3l007oDnKNhSPV2e7Dcq4jx0LSZ0eJS607lqeh6Rjf8blW3mFuc0
S2+43Io6/laVXBnICwNZfzTYehsNfuGZGZw1IPUpIqY3cRN9U1j2giqy9nJCy0uaRjuu3wZGemW4
GYppB4RGit5UPYBlToZiF+rFs0HHMpf0ucu8jLc8KvUHO75OrIYJhSafpidlm++VUVxHQAQ/f4QD
KUkBtuay/YoCcSkGZF4pA63Ay44IxVTyFhaHOCUJV6ZnEQFyIw0Fpb3DQXorzV+3b/dm3xmLKIHK
DaqcZuO5gGos2E9UC+IVes0946cFAh1rxjtTtfj1+S1OtzHGjY39K6fsyLQJfCuzN25H95+OxuIj
9rP3XuFuajT/4+g8lhvHsiD6RYiAN1sSht5TlLRBSCUJ3nt8fR/0ZjpmprpKRQLvXZN50jj3oY9T
6l636YcchgA5Jc7X/lnjWx2m9tl1PT0SMfHL+7B4UyxwVyT7JGm5N7LmKxpgV4jioxmwMUrM9Uza
oCqoepTyvc0XnFr1Q+up/LrMBEhGv6/KMKLC+qLHvCTtLObrjPGBAftRYP2/7pQA8I7UM6tDT1km
fHFTz2MQDtUxpfueI/qYQXMihvl6X37V+bIF6hkRFlH5XEA7SOIZE6jHiNX7PGubAfSz1XYsIGfc
Ob2efk9peIlDA7wJAnzOVPF30WGou1To0RUG3DNNwMqFPq9WWWjJ6fQmI51vjWcoF4TsJCADQZLK
vfVPS5AXNnP5siYO9mreyiUXR6bJH3na4iSfmWj6wgRbiJIA7qXZnkVumiIOWWPiD2A6GUjBrly0
4i0ouli5WjlGxBwcS5edRcE/tSIcMdxJUCRD7uhsgAcYpTu/zvZpX+ork/jAsc6dxODVzhAP0QSk
a5MAt05kFaZGrMTfrZ69xxzhIh9zbE41unMrHbZJ029j5UcuZ+bDM7Zmrcc4JLXOkJhcS4HMxEhv
jg1aepNjPxpzKglggqlGg9aZ5kdRIhbjNWIrtKkFCoUpKXs8vtZfaoHpb0u+NY2kpgk+1Ai3lnsm
McF1teKmMq0vq9E2GmJHpoakiVtPdrCQlCblwmP/N1TlkhDD1RhV0H4UCX+aPvIdYErLs3M6IZOz
cBiaFmFQ0m2pIfPc3LSKiTBI9jRNpbRSYYD4xqmtEQkmZnYXlUFdtol/SYCCwMDCSCEWpRF6qeTZ
u33jF+j3l7FgvWnbklhvRhKryULZBi9Vqz4t1Jc6W8RJCN4LKTz2XfXRi2+x3CtrQ7f+jHnEFYTK
xBwdMwRJF4YT2wr1UgueL/nHWqkAHlNBl8uXmVwx5wVFc6K14wkA/el3WKua4jv1Pzt1Sb7o5TfE
dLe6NPgziyVlrPkI5eoaR7kH+EUpu/dQWtxkJoWmhP41F5lptLytOddcZCFrLcA1cTuNqXmrdbyE
pvII+skjZNtq1eOk93+jzOB6Bhq2HOlSf625lLM0gBAmeh1V9WhYpPcGSNfQEBidHdG6+0b8Jk9g
d2Ta4S5s9lYJHnputpPojORPhDxLYd79qWlDAhouikzdBdxTLa7ggh4qGcOjmkgcJlTZevTT08zM
6GSbTt+GVNNGHd8q5mtMnIgZk3LbopaMt73sX/Jw3KTqzC7L+mvZZbUofiWqTV3scE8w5Qir6kMV
YjupGYEbFQV/lhzVBhGiWNUFEHn1zFSFt0NogCczg5rLad1r2sts1Z8JscWkgITUEA5wZ2MJ2XDX
XgukL0oARsswT5kg2/mUPxtLunXm/K9ohKcOWxQPRqOkn5E/H6uc5xektEC3n5ik3ZamvXwWyz97
YTqYRY90j/Rb42vIYPTwymZ4BI1Uv4dgL3zD/9UmHeJ/elnWpaij3voEjp0QuXr+j9vMycLWFnKs
lP/iot75CpB6pqx5G9zH+T0E7duNZNzgLAogr1X5I0FoqPusBZUMWlEzOCNXbomuUmgDj2E3aJWK
PCSUgwhy8y4997StUw2DIVI8PdbeJalhopXaQw8o0/TrvQGMpZ/ydcQFIDXBd0DhmhMq3ugfsmzA
9iv3SQXkLnmPBUA2geFJau+wU2WpNG5UXSVdFDZKFDKMNTeF0Oyzqf7LeDcj07SnXHEyITlOiX5F
J3xTtNlLcfIJaMZNqqER63dDe1v2IiPUkZAaU+Ua0WFzit2l6i2WhNk555XO68xFvwnRyBBOk3HX
w5SeLzPxGOC9zv0NXkfdUpeQHsY97PNdaZIe+lO1kl8zQeGf87aJIkmD/AX5NMUZ9bxp5PehpY7r
cD9Lr6RUnmOaIKmWpMvUI5yRzyw3tpKpHgxVmZEgjY6qFsdQ2KUFS39VldHJcmKLXJgInp0SUWIk
PpPUf+9NRKhJQrwwyIEkK11WMatKEU6sq11JxJnp51/WWDxGgRCh2X8ghd72PkbJJHw1mUkqWfmB
kPlimhhacFVhlDRaY68q0GSwNftduesVdr+d1p2rngBqHzZ33y+MEXS5hUEGHgorgawq7qYYP30n
df9aArsgajcVIzGJeT6wbh7d33Lo7klSuqGO8jMCDy76dWebrF6SkEwkC/MkHfCQYCeQ58s46g7b
twC1o2FrGctLQzz6Q38f+Ku1VufKZfHjZ4ojMlTlRjJhxUejDEYETmTF9rrgdl7e+KpUv0PEIQlE
DFGN7kOlfmsVejZ/WFJKp5FOsaa5NBpmXUITvQwTVhgF1chr1XIlBRSZmCmPBSemmDVHCbflOLdr
RGNB7hXoBuvokHKQW1V8UwPrqoflr1SqK9kqLgucbm4/A52CZZjo+kkvSwTcqlbAtL1PG49l7ksc
RxwJ2H0Qv5N9yVuwE5rOQidu7vkva6taPNmN9SwLyiq6VT9KmMgg6AkoflhM+O6kKJ5Zl+5Y+V6b
ylvZHLdFA7OQZk9r2+2UByij84KNt7yaqUpnS950gu8GkrAzTFKelZhLncjpP98Y7Nni5eK3lUZg
m4PO4kenIehLbTtZd/NapPelKufegdsVy9tcVc61IRPowVBFUf8Fg4X0qeI0ag+jlRzqCcc0wtus
/hM4WWbG80Znoh8ctwaGmkVvVvibSfz6OUZFeFOUieKkCf4auHEVBpkWp7lw86lvWa/iQkqSSzlr
f6lf72qMgIyU2YIP1Gohga0VBjve/VEkYtAsSbqI26MqWZdpeFOM5lawMCjwZDfWwNWfwTCKqDfy
ccSa0CneMpntjc+oNk81566VKhsJseYah11kGOuxUgBExl9Tjv6IQ7ZHo140CUxd0fJqGXpONzuI
UJ2Z0RpyMeaky3QxlYqHkcDNN4wLT9oB5fNhrtKlaNiPxuipHF5ZCC/blI7jgMCrbkoun7+AcQFw
5eWU1lGQt8xe/SRft7T2iUANPFM2UBQI4Q+esg4pB2kFEucDnPaw0m7Am3CfdRn2N4beCZVGZGVb
htXo6nmiInQUxptZItFLybfoH02suiq7XsvYJuoMGtN/CLLypdYYb4TC9tPGVSFx6Xm4zvPgXZSe
ShC/qVb3TwqAdRk/uppDndDn2p5N/y1oCKGSrNyrFJMGhG1HquF7z0WGtczVtkXJAKSL90PKcCTS
95y964kWxe2LubE1/MVdlEO8MItdYfI7FDnkUVFElMrYqmpnDipDpm8MbRz4/syLEgj7RmK+rZsY
75rhp6tni+Q/8TXV2V+okyM2C+9tlDManzOeM5KQmnq0FTQ9nEmRgLNS/2qCD/IDo3AhAK9MSX+v
yMXWRFBTndYCWQ5R9yjl1gjjN5Js/BYjbqszmmJYUg/k4yUYS4pRRTnBoiSao+MgNndfjQO7h5hi
EuVT4vMzpJm5bKTzcGggmA18RlELEEjrYAEWjJIVX7iz2nX0Bv6wQd5YUzM+GsfFcvClm9IlSKSV
EPSfs5+sy6he45OaOp2kBf06WIiuTG5IAeutnVeWM+EDzfvkISjCB1elMydDZiNhYUmrt9cs0WVc
rTvDqK9FCC4tgiioK18Sl+doqcPKj84jVpRl3+eGCZyaxvQ0iQ14IRKXhQxaCAfW9j3wgDQDmFm0
MA2UlVrnn1XgXyzFwEv9TRfHXRVclgqxbM3vuv8otQ4MPJkxmYrMadHWQSHAXVqQNwcIOm/Xoz+y
0SZk6J+cQLIs0BH0Li8ApEm6Issn/sYK4d5EVONKe9YkN9E+JxrdBpgEPf6qLb4sTCqqhX/FApyG
U+Gbd44p+GS66sQCrGjXdcHCVn31OFr5ggrrUTUjDuXTpAUuMxP+Jb1onRQYV66++NSaEI4cw/Sy
38DxHgzQ8D2s/r0UX/TxwIBzZQ7cQuI3m2eCrPxsdhvEz5mxa6NNh7tw4NpS8SyoK5yL6sImunTK
Jhq5FlhyCf8m6auEOsCClntdvKUJ0yI0Wpj3tGPkk0zyCoMNVfLEsQshBIkr/R+nlAGBa6DH8j8o
bYlyEjEy80qPDz6yYYHxbKTfInCGe5tQrq1ZtwkfC3LbuhqoKMx9c87o6syDzp2oo13+ynvHjLAi
fkj5l0E8nvGIn0K4yZM9c/mW3BVk6TZ4JP8T2i5oVQ22LEP7wcW1AmyMAAwV6wqmo8TtXj30MdA8
PLgE3ISEDLvlu6h5c0pPvhJjRk6GY4i/qJ3k7iIvKDY8Cz9Sz59U3AoGMmYO7MLWLqVx4LsS+cuH
/g2YBS1cUHuCfhFGb5TYiAC2g+syfFADWD9ILGSKMdHYNdoRLrrWTMwuDspcEmGVrTUA8syXrrIB
o3mtkCgQY0NYxY+2xaXFyS84absDz2FgXmdaGB4KEjgEu3/Gw7bKDnUSODwhJYD5gYb2twMGZL7T
w3G+CI8Ikj8nD2JQ7c6R200kQJ5gOIRp50pUiN8QlBoRmxPeEZSejKp2qXapf414bxIwWx1GFfkj
ntQvutZUuccdDz7Q8k39LORN7vPHO9CKBFBgbgiIEWoJSdYxaDpUfVD4S7QqvdMuA0GTdJX7TuHX
Qw20PqDNmtF14FNHPv2d3Yuz9Svga3v6Gdold/rmQQtMekJH7t5QfEAFJc2gUzcZ6TQpE9+9Boln
chEH5NfuhVAYYXHy3j3U8rxQJsofvs6svqemw+58+c1IvOyuenIUSw/qLpanuj4QkwGlnz+HKZUs
Uyi8mvkWDudqfOu6i9Kd9QR9IehyAQkcdvHrqL0yme1BcajD3cS3zMpFRfLrIndpvjG7xVq1msPf
YnrDUyrKN/M7k59GguHficx/qW7rJ5Kepyukqinf9uORB6Crdtl5+m67o4GFREU3RplA6bWqLkxm
MaBwAQXgrwED/uACpmxkKDA1LufqAFWjIfVgLRkb89pLARoyFl4M6wACgmbxDXInGCY/E1i8SDL8
Pdpt/OmxsW4E+CFr3jxmPWG7g1uj+xehuMI0HzDoYgcxsltg4r06hcQuRIy91W2a33gN5gq/AW+6
qJ19TrmxfEr6RR5/a5bXA5clNS4mF3GVII6F3H00TIfipWPGuy8/kSKym/B4WtESMhTp8Kl8yZMj
fsYD29Y9KhEtd9mg5D/zFtQTOWt4I3K7xwRILhJanVlxoAMR9aD5NwWz2Y5jC3uDlOxx7ZbRyQ4T
lBLbPGZjJvNRvqTsgKROK55wL30bLJc6OuQ3xJrsYvPiQWnYFFoydx2qW4ZhsT0J9I/XEet3TMe2
Ye3KR05iCRcl0Xk8323kVfTG9RGwBErpOPQqlnstE4clfAzBnXotu601emLBCsELB2zsjPiu4HD6
xCGHBQT/T7ZpLy0P4nff8CwDHMzXlWljYxXuxLTAAKRisb6WufONeQhABYR56Ynpv1/u2IlxWvCD
JcYxKzYFjwjY5IpI2X9TTRgEI2jEw9kPev/1UK5TgHZTMm8gVJL6CMBARjDb/orhmf8fVo4PMYVU
9tYTGZRTms78XMDf5hr9HNgu3v5kxQy7vWrAs6ojOePFa9A87qeI2TXfa4TPwcEHhhJjibOvlg4H
oQhu6ummohrpvOKNxBz1MlkkPdkWtiKdHjm2oPWV5bOIsZi/JMQSu6C9B4R4g81DT0YYRfEroQGG
5cRtPF742k3g8Pawj2HrSI6lQhvZz79g8KJyx0VESCYjSTIzwf/p6lkI//kc5iXwBVl02BfCYuNb
xAaJTRnLgIZUFa/6iijKsbdxw5Cr6QnbOVmIkxCwIOFD4EY1onvhY/Z3sbCriDmt0G78NdONvwof
fcSvUhQbIeWcwrn6occcH1g/cUcNXzLxF+muVQ9pS+3fA/klpc8dbr3mgFdeCJaW9CJ3BLtjM1HE
7Khnqze+WW4LHNBYbmtMkI2LsUd7C4Yn4wGkByhgxmGX51gocSGRGWaHW4ZJ4BwV5LcKpwBfZggO
2WzR9RBsKD6Jc+FJMT7ufwRyNbCLuFpcDjv2gXyInasEt1TfsPoktSMqdoyj22pFz3tS30UKGPmJ
Ns0btW35E/HOsjcl752tlcEHt4JOBAHDDM8g94ywJcbHm8+g57Uzg8deshG58M1xxSCCRWk048nv
O8JgOoY3SwoYSdjcOFO54e2Cp25e59CxwJv4TgEp1Znyk4g9zo5xw2wJxODXZiTuLflmNqgrwt12
cbQJsOJSADuza73HkYOWmsyvf6TdMC1rCR6BxpfY04sjJLEuhJLP84kFYeQQAiF+6V4wICT2VKji
2nITNwF/O4ZP97m+6oSHk9iyEX7MNTc3RDVry1Gse4iQRBSy14WUNbFsR0WALJifnxSxluy2fnnI
mKvObPwCj0OUK2eJ2TI+Vclp9s2Gd5x8OcmrPwT4KP1a3sWU/OGeT4tXLoNy5bTBxjqoqdfpO+Z1
cB1zE3Uf63NeSaCyT1Tb5ZEju2auaVt0kcC5VuaNGB+JxwLgIbVihN4Ifx9XOTmBoCoBQ0KqF3eY
tolsIGIGE4sNM1s5sBtKD0xzZJY4N7QN5ERbbhZsyfZyFFSv9wmL++HKaZQdsvOd00FBsCRulgm+
rfxrAVa6/p/Ubiq6KUDYCdSwrY04UKfzIvLoVEI1/IlIiGJQQdUqO1m6F75zMu3lI7+UGXosvszu
xh9XXQVVX7Hi4asJyysYCZh7BcRqMhGWSZ3fmtRysJpZyqfY0yT8CFr0PYleldx7PnLhXyDwx2g7
MsiZRrMNafWnYf7GqPOQ9eifApJr0qO4D5qzFjvBS/8MxYtJ+Nlf8Kah5Srv/cIUh+h5kXl5mPbj
I9tmvk09HD4YW6OsAdYB0hlKofUDqVM8GSsYrcyrWkxa5OV6UugwOWEg45Mbb6NuQgZQxFfWHcW3
Je1V/yPWwGS5XQ0NF8HfeTy1R5B30L44f9QNfTcSJnU/ko2VnlRgSGAkD7J1eQ/xmMlkZ1s7405Q
Xd2vg2AVN3z20LwjGHOsR48+p41wU0HtOoqJLQUzFYHhJyZxA2Kt7oCQfwb5yYR9umfTNr4otLXt
IWHAZAnHSdwmusYctELg9dcyhDQb5lXVNtDehZbljdwtmtVHqn235rBP5R+e/4EOoGq/Qpk2lN1u
gx0G9BFj+MSbokfVnkbrTY+Ji1FBKWzGHgO0jIoY9Si9T8PJrX3gNJEprslPt+zwGfdH3D06MSdg
mJnsV5CsRG6hkt61Q8nizp/ppsk+5dDGdCrucRhn/8jcuBCJgQXRAfTGuqH0jA/fcOHHFROogAMl
Ez9cZgsdy4+tb66lf90uXsatuMO3Cfj3JW9Pu8j74Z6kT4QYbOuWqoZsy40/3kI26krwT0MDdfxD
/KT7D/9kRB7FOu0Tcxx0Exzwf5ynpT1hLyTlPfzHoLHAxDFs53DLO45Yc4SHoO59ySGpqNvIExZY
ZkKkK+bU5raPl8ijwBQMbrtXmTCyY4y7bFCYHNWOuAGFyjBL9nQmcdcRJFGHO2OD/j5XfmP5F+Ni
CacasN64a4ejz7NLLBKa52qLz9FEC6V5Q7Et6X9o24tbXByS4BDd29bu9vxSk5/E+iWMTjhQKQj5
rbhH/3oJMsxLgvjsU49eQRRkTu89ARkaF4AAG7Xx6oD4A+o36Ddo2FdB9ttawJ5QOxJMmstEUmmP
cJf+lr/xDnO6dBc9jctbRh9pfRdUVwkgzOEzA3fW2RxQRvOY3besOUDg7C8ZT7oFXLQ/Fr/aq1Jc
lO6xeeUvN3rlSzed/ruf0Dyt5QfrSs2Rmn1xJV1lMUscUv8RJHa/x3gSjF5SHkwDO8C3xeAfSQ8r
YKJZoFCpnpUeZfmeeWwg8/kQceKSzmntoyPJb/6WZRyFOmWHvq74aDTdWxmRK1QvjLNNcUMahEKa
4J6MZQHEZ8vrbsOxgLI6SG5H4Z84NexDgDOYihXHP1iQmTREOTgiCbvg8VcpL+eRPfkN2N73SJl3
kDas0VeBZlOhTUxVDaeNr5l0R8Kf2hGjzh5c2HtE1gpxJ51tkfIZlDv6Yqh6T8NL32ptX5f3bgFX
ITbm0qU9F8a3MgmZPp+l/UhnONPdVkTSDx9qeSv7epVh7WsZFwQYFKVuBTWg/jUrkjp79fCZ9+hx
/Myu6LwEOKM9rySwU5F4mjiAuHix2G628WKN2vbluacrH0UNlv3AHgN5MUlKVjfuRuUQRjkJptku
QWkuzKiuKGqFBOMRjT78MwpX6ut6W0MrlOQDNLgMoiIjdusuT2cZGTwikGJgFYHmalsut7HgjioW
9QNImVVrUQux19RTPIPQeSYABKSkW8JBiQ66jrEfd3Hlo9L3GvolehXKPLQvqVs3WyorDV1zxZ54
cSPEB8384g0w4yWEjzVcmLrgvNIQaj83yvgva7/MXsakd6oCws4FbTUhUTJZRJomGEpKsopbFihf
MMO3gkAB4hWowMoyzvRXJMsgiBjrlUGaxECSIpu0lQwtkWXymqUvuGvSIMVP/bOvjtwAgd97BXwo
i7pjENUVmm+VTUtvQdOeFIQ8erGJ2KHEaFNygSpCeKfSN+Pd6P+D2HHxAyISrZxRGeacuV4H0hdX
mUw1p6kXCracIezA5ip55YygWExDAzVBie6ThjEJh1h0IfVOE/dJwPoE+0iSw2Y+Meai4GM2pAzR
VkfoVzNelfJDReVuMouZ8cvHhEKvLbyLBfZKYdj1bI7EfY5i5YVV2no0+WaJ4cu/4Owa6BWyixVu
+KU4UBnFXkgRBEZDiioxVZ3kxMh1belLm5xpa9Zr9tT0va1yx/8CU4h83HoP/JZJdUoZhFJ9zRSx
eIv+2so25a1aAAc6FUTWqTbneKHvZqJzqFpZIe+6nap4kcyRL/yZ4UfULickJRFw/OFUPsMnoSf+
5MQXjTjg4KW+NRnU6X1VetaDeUjIrTtsxPlQmceEirUkd24TKc862PYe43UBs9lbfiXNoGJgKrud
iLUUTSxWWzdjUM7Z0x7af8ZHarj9UTMO9W9dIrpA9Llu3njRhnwHxaD0tyEhL/qj2ocgphOwVi4u
RxCXA1vSv+CPB3x+1uaFoFBKuUYznJnNCGNEumLjAGy3ulvSsb4N2+B9XoyUTo9vHgLXlZiyAV3Q
A3jqUrID4xhPIN5T5WWaD2BJ1Utg81cekBMCc7fCWxEeZfFY1W9K4GGwN+VHY4JqczVGOQzHlDvy
H64mOtKB42IGBbxiB0YLlVIIJ7vUeBLL0XAcmJRHzNk3vgIeAYeKF2dfhrDlcpk/BHhWTAwC+lBh
P99NuOfWKpocCPD+L+nZCtnu0lqgoSOeA7HNRzT9s7pj256pMxSiehmAJG8yAwdS6pYPZIljmzMK
4n9UCXSHBQqAXr20xmEQ2LpTasrvzAwZLGbR1kKFtZTv036JGqNJUD8RfzevYRn4Ebh6rdheKMdm
ofoW3wPuqlE/5O/CBip/uyFxmAEjeweKEGKQKCfl9qsRH1L4Bt23gEkHZhduS+fSxZC2EyQv41yq
txgpg1KCOrQlstGGCCf/DyQsy3Ss+on4hHxeokNRSo5rHunyH1N//gcGIiUybcFO37lei6+sOo0m
2LVPTbopPh3tJqYT7BVSrpv2YJzz6roY6AV01irCfL//bCn3I17jRvryI94rBiTDuhExm+OKfMBx
1+K9Ot0UXIpaxHomww+sMeDTEF3AyBbZeDTReTJMehiUcQnRTOolyvR1b4QOQOLFIVEym4ZXJIkN
FD/UvlTSg0SICgqt6tUuTnkGNgYBfvK8a1lApMn3so+gnLRFfg2sYLIhZVCB+i4TW7upemdZZkTz
7YoRPq6STcnUvqmNY84nip/Jk7uRdBpjNVReoh0n9s9JgPKgz9aJZaxzvgiCOhBocr+Bx7qxEgjU
M1pjHp3YZcDJkMuSXBM+0vDTojZdJkzzrWDwXnDGdHW4rnGOWBpMnQ1abTpXhNMjiArlLnQfzP75
U+VFW5GP6xQ0g96ww1zH2UbfKGjwAqZXXNZwiEDD4DLfoG5YdmUmUO41n6g08hYg0sHHX4Qerfok
f3XRYzJhway7eSOWrIfIV2kOvBhJeacCZk6tWdxAwocl3KhaWQvQ7tPdsquV6bE4g6t6XKVM87IY
MS9fJzs6+VnJMJ62WvavVeHrH3Tjo86/gJ0hKlmDZy7Nt14mwsMQ+FoYK47bunx2BVM0g1bCA0yN
u5c778bcCLAmuwewdiFGr0j8LvrRIToU/9CqIAyRNLHsyNSzYTQG8yjf/DB8xigrEooDxj9ANkTm
BbYw5mrJmR/Q+GkKkkSSkBZvPUzbmS/S5sfE1cA6IMivjJYEvpkRmeyqnt6ZCZChMJXe/DG86sRm
hk/+mcbY1CfnxUNFFLZnnJOstq3g3g/OAiNj8AYQjjkPNFv4PfwHa4YbXSHBr6Jxqrtj2V9D9YRM
nghbGjy8NVp/bI8VIyIOoWWBikaOgxMEBOt75kXrBEKGvpFTp0JldyX/gFn3JDOqQOwircXorNf3
fn5fqJnYvI7Mc/kLAiqKmXJGod1NsP+hICjaxYLVhoGZx6BsXAN8Elu7VXDnEi+rbQueQj/o7Ylz
kz1RZOyC4r0UEc24qJd75twRoEuXqI4kOJJUAXH9L6yODA+0n/rYzg9M0s3EZMCeNlDFfhcfTHDj
fSWXgmEqPjeuwmzapPI+JypCeVf5u2WYZ/Gk9P4OuwBG5tYgrcdR+lckrDlC22GjGuSWsh2YZ4O3
hRU+Yaa8IkAvlDSwwauRpmZnJA0sb1URuVr5ZHGVA7+8BZFLdqxMjOrC27EMusbQdxnXasKtVYBT
hbmzQPSqchfmmstaxyQL0uxkXmTqR/Weqc/4U4Af7BMuLe5IQunXM1185Y6syEDO4F5ZhkZ/M5NQ
XJ10qdG2Vg7zmVWXcEnrT0aRertp1C9l5qFS9/wXP6AQIy3A4KV/YMkvxSdlnISblcAsmZ3/bSqv
A/vvzFGF53RHeVO5bYCYmquAg23JdyrI9DgmzU2EfspWYTv/ThUY7puILrJa5b9ltEfMONOvHtNo
Z7JcBw5BQu3yaDcfDSKrK6LUVvocu3+gdg+58WgCTyabcrjp1qpC+cxQ0AUVK8I0Qa+1UviopGOG
PNfig3ovFCefHnShMudfu8QhmFclcED/5uIFsVyWvYrqzSjOJTNTfLm3lIk+ORpgg5uTTnA2jwXv
h7Dji5vAyt4QsmUvij4G+Q0pbIEjyIdmfDK9uabpWVV3fXJo4+d4h+og9g8TCbtJZEp87o1jJe6M
aV98aRLKgSVxGLIDztL2EC6OE/m3I2pFdUSBhdnGL+Eo3TrNDay18l4Vl1I95PV2Yj5L8GzgWYlb
dh7FHhYCKgXouhCop2zPu4drWbSND5Hk6C80zHh2SKMFp7pq3vj9CGplgpPCeaGRAN3CBkJvocYj
PAHOA0I1wH5H2icnX8fEtEloZ+6mBAoXbP/Cj2vNcdPB+EvkZ6NFayXY1cLfVPHbgkWYbx3VacBW
16/mDZcs66eGSnNUThrPfcTvE2f10Vclj5drai9gcHiPUwh2FtEzBMcUbInHlcw3lU7v47D2ifMw
0Wl0v6xn2n4jcdxLKgktrKMiFI6kDC+OrBDqo2Auigxwwf0fC2uZZddA+sHwi/H1JTB98dmJzEw9
g/gcTIf0qKivUH3lzAvyqnOqpVVUFNbKpIH8f1W0fuy0GZNrBnTsz0zkEYEdaURfaqhvYpQNmCyB
h40oURBuqZT1jGTbSNw2CU1PHCGiuOYB+9wAJj/bZtiHPEciw36ab9Z6ylcwHybroy5BsGm2T4Ch
/FSjs4Q/4Sb05ToYfzRiAoaMreg14Q2eGOcxws6snRYUnlQIjDfvY/PJniofLR6cG+X4wI9olM+B
X899tipIL+XAC4t5JaZXIybGnsa7HQZnw0pQAsTGNAsQpBIUDK6huSsrTlFTMF2DMEwlsSNak9bs
3QgpdQtCVTz1f2J+HjOv4IxQ0NAcROOn/Jqpn5CWt9eGIJOQ9rT4mNkRkhQh2cJnjAjcb3YJSSC/
AUrz/B3oTuhOojsje8dE9wbhqfxadoRYm4KtSJq4dmTqH1KSYcrHU7rqBIpWugR+PlldDy2poeMf
NTsDesBH8YNIp+CPKBBGUYSGVwSNC29a9JMzw+LcK5V9MLpJDzj5WOv7yi7yc6+5XXX28V7656p5
TypIvih/RHASbsNIP8/vSeiFRuPMzT+Jb7S70LItjfMychGcmsF/y4/LVZ645OcVv0mCPPScXoR6
w8fQ0GK8MaohsdeUr23qalG5brU/nU8jgdLfmmiT3HA8ZeIGGyzbUjx0HSAa3kCXVYycHFlsEenD
Vmnkqw8Q4aU5woRPKX4qHCRh+97ldju/GeKpwrDA0IUf7xNNRv6jIHrU5WuV21LCGbSeflpiyIAU
sWzPgw8tz/gXv8UJojKnKye/SpC74g0kMgikiGicV1h2IgNIcLhO+PsXZ/R7JIDw8Tbvg5LuJ7aj
8KqZovrscaS/iOejY0RgRB3jAhT1vbgZOKQjNmvqpUlnj3u4jR2i3Ie4WmeUaRQKRnQy6enxxY8M
HKkOzNKjEFGQxRLPkedfbEXlEYWysQoVENDNgKsRDdp0M4pnzhsfU2+05/AYWcJK8P9UbvNE/Ob8
IsJgz0tRzXQ+bEIIvsdYi+iMxDlyBGNE4OZAKtt3iT6yL578ZHN0Wmpun66uQtK3QXdHZAf0L8p+
2CHcbVeBf4zqhWb4VAq/koEgPn6TMD1wwlEc0yIP1PEK79sgwIERefKOkHbY9yprUwKqREUpbAYG
7yUpUNRCMB8R/jFMoWxsV/HvpHxFOvBalRomP7IJMRmkhWSWbVHcKMWNkaoAPVr1RuVCEA6gw3kX
/6Zwpmj1UZHLdnghq2tgPGUdmTkAdB9ZXySOBGgp2CbvGaINdLN2UR2bf7p2eGHF1bAJ5tce1RIl
Rzb8MkcKvrXILt/VP2CJs4taTv+ksTQRdTCsC+wOWvTkSsYbcgkfIuGy/4LOdU53cK0OS8Q9iBMb
ko+ClAglOWcjiybtwc9reWXFDgY59MLqYzNoPIeU5uzUsUBZUH86A7EKFRszLj4ZfjtikYYd2/Vj
RYrOe88mwjqBsTkui81RduPnwJPFWHbXsruFoJltVEoVKgv9P5LOa8dVLAvDT4REDrcmGedYtusG
VToEkzEmPP189EgzrRl1d50yhs1af9y+9iaSIeiXLZ3im6e2eFfB+xWQ6CAYS83az2k5F6xl6cOk
orL2ximI/lUc2bvZlhno1q6tbdqmqNupH8p98kjB66PtS0LmvOMuouIu7zYxKOefyoxH9oh661SC
nyPCBBdD4rzfPpZoHmvxo/tMVhG/7plV7Y1NuqN2nNqq14ZdcvEiqm0Kt1G5Mz9N+tXpXUEVrGMZ
L8D4X1dMBaz6QnGxQuhRIXTr7LUrQa0GMNQE4Sgbd/jHqxB6akBLA5gncuywmKNHHXdU2wG+IZej
WQbhNpfwxtzEfsOsHPYOjDHwHKNsRhvl+wfAo4hAFXDigt31q7t6jPFoxMZ3LRxYlbN6S/iPTJx2
99fkXxw7TAjripv+d8aoBhtBDWQFBU20m90xKeFlQS2L01AITx/5P3yENcQjnV6fSqCqvhxTH5aY
Toayp1RQkz1EfLJpuBr0Jd46lEcPKTmAlJRL9PivnrDLxVjfRg4CFqtI2xr1J/6MvGYvFBZmx3BH
8KnUbZ99issIoYQ/dNuiQb7ARs5Lv0Vuhy2kVSlKAFMVAszBXEmCB94xrxdfttY4WCmaoM+SDcgq
NjNLMEZ2AWuBgcFnJ2K9iRhvxNc/64Kon0NnQFNnfuj8wgo/qseTBEIE+4PT63nkvHkbGxkRw1L5
oiUSeZ92rdOKsWXFU/MOeOrZjCich4co7MYmMGAJyblkkCHg33Lfz10xbLO/iRAEsMUOnQVRE0E7
kXq4awhPzh2Twi6BxxMEc/tEX6ZFjrXv5dX4b07dmpb6VlLourJ4B2f4bEL0NNQjH3s1sfNwPYKf
DcKvpbAo+Jw5/U29yYn71KIFtZaiccyNy7PzxvIjf30D2JnFOhGX+SkpVi/SP6MP5lQLg0S5N4kQ
4BWY+Jrq1mgWbCR2QBuEs+is8lSEIATyIyWxOQv5W2QwkCsv8VJH6gjryw6VAilx2IzWcQaQplWY
2sVPKBH2DKRlNCswMXQU/7LnhlD2Xn1k3T1vPYKGIjHIgAhadYVEva873s12MrABA25v0FWg3CXL
OqKH8O2Rgpj3u4iyGIclTHPEuWk777+N0GnOGtAYqM0mPukPRA9mtII/wWm9qE6GCx5T2mG0TNvb
wGSpjRsrvIgKkDtTGXK3kFvDp76GZBoIfJrPazbPqcPWSoaHFL29VP7tj3zN0Tf1i1r2AJwd212v
tWutX+XDxuhR2unNI5SIH94kJql7luBoBWVbQcaqmZieCe6g8z5B0zYlh/rWLuPpjgjda5WlyUvo
ybeKGxlRL9FUhEqEqk/pH+Jt+INdw/wMqAplFsteHT9C/dMEDQ9tFbsrqunwH5DRM/FEUlqbg1g/
kPL0cORgU/J6eJCXKBa/QHct5R/EgXO673JECPXOOpI3G0JnGktyVazxMxbOWA2fz310ZuzvSZBx
3n8ysbaz/mCJaI1RDXGwfqRAvXEG+hjn8TGxG+xu9TF8nZonInEhc1qDOFZ/nFaTCWol7d+yHZN/
BI703BlMT/z6FK8/QtEh7+upoq86wOOm7lM+JzCJ6sJ4Xt7fewXljKfIB4MA3RKl/xpbLd+seeh7
gBkS1/0K0/dBxXFzNN67zKHLNBYYeoh/91/6xcp8XKaTucObntttc5DTf3W27pFaJ+WpgnBtwgf5
GaT6RZx3k1Mmy+EmU9nt55suXFoxCt2GBxyRmT0sMS32tGgQoI4Lj2hrHPX84EndW836yd1O5cHT
56G7JN0aSopMze4Ya75C6xmFCd8qFFhJkBDdv2ulwoy1e6WnGZO9+fjOK/edXlBr/YvZ2X5H9C5U
R1HV1FMCDo8UdZdXddOGTRSvJumbXPA6CgzML4BDyaaiCcggCdUkXJTrk0NA5i54lBi5oKc9SmKs
lma45LqZhg8Nli1V9F/kSggQ9CtJudbEBNlmcNJOTPENck1YFxJXHBoETNr8lJXIYcMx4bwCtTiT
C2xv5Od1kPz8IOaEeGOnZG9kvMg9ZYXQFM1768jW8m066Un/kavt2K+1sVuExZ5jvODPjgs/soKM
x7ZwkWdi3vqqAYDKk6DwHkZvTAzKMvuVcvuFM0g79JWnpNCMy2wf73MkAguNcJi/cElz0+xLhVF1
hpZI6HHbh77SEbxyzJFqI5V52pL13YRBlyc215SnP5s2RG2i/DSJeCQJcfoUtKX6wQZwbuCBT0Pp
KcH/4fm88Sz9u2JxXZR+NjKlh/ewPJJFYODVzj4ka/cOD+/sDy9qBLF3NjlIlOYUQY4m4BTdYkOB
BmIdpCXjXo2dEKtn7qJRyKf1kP7uoDEz+UhsS9zhvl43rwMPAZ5I8yO9ZPJH33rWSWwflUTEIXmS
B9o16dttT72+BtDv4KD1bmkAArv7EKbvZFLOy9ridvSeD4sGezDK7+pjINNaX2gvdJkiH1VQbV23
xwcATfvcPIU5EHt8eg1IYL8yrsXrgL2q2lgY1VjvCaho/D5da+Ron0JeMyR8nYbVz9N+lwHvKMtY
8Ksb6cVizslqnylSzPzpxlj55ovaSvU3tHjx1QKUQliw9jWn5qPcAHvesGQY+qWUKCRi+oC7hbyv
N9jTqtQjaQ1Ehw2ErI97D1kDkh2T7ONPkaMetX6NzAn2Jr7319iku4AzaxEZGw3YoXQViD5X7Nnq
Nlgl6I0TW0y4Dk+vHCDTXkQvkHXKAK9v1Re5ad/Ba/Te5hfgQ2q6qLahelgAa5a51o0MqP59v+t8
QIao2MTYMJUTV902V2LuRInN8Prm33fKeZFyrY0Yrqnqhd1BZcnx13Z7kcDLb0vxydolXum9pN3B
xP6wmJzqMjY/JnotrFWln77XqXSrByJ1N1jww6BY98rHdBK+WP5FSqzi5Yt88dUg8HRiBoErcTtU
7r1rAXzlK4nP2mkLUwzQJppvlnM+ckYpNBF/Cxokal65hlMFdMoXawTC3Nwo/p7z3aTjL7oSvh8n
J5js/KnaYO1pumEs7+Qluomi30LmaIz58wsyFLkyNDyo5i2pz2bmDt6rDV7vVaus0uJTx3ZuIuyp
QQ7NIByXGnyXjO6YSDcc2i0Y4FdPOZDkU4k4d0zYnbQqjIAE6ScXqVM/M7AaoP4awWjp4INaFNWp
wVhgMETNohW+pXhjfurFH/C2PJ8bCHdLfCZ8ppLeFZgupGUdPUAlTX4m/dLblu90qo4EecpYUKpL
KRy8qVtjp1I1RLVwYufJnb5C+GJC0Om6JRcC0g5bIH0V9JXKKT2PSzHbxvE/IHbduLCp0jNBGt1A
PUxxQmEFAdMIBMzbHRIrUvHl1p5QRyQRuD7oJvDqbNe4jrTeCPek/CGzzOjXjPPI4AqXaGhBoEGP
7ruASLSclh2XMTUy3a53a166WKFh1RPuuLq5SgmmXjeP4bY7tMVw+2JAN2OS3OmSq/stCnJvdhhS
PBK1fx2/IjPPAK+M7WhLBC0rhJFdC/H8fJfERzrSnegB9Tg4RL5Xmm/lnlq4FbIHUKJ/UU1dUPdt
1rtXEP9K6i8mSE5VBMBts0HkiOrkbaDahvkoH1EF0rkammC4l92mrA4IryXlTxi95+6ZM8McjAuI
37GUKNmE+Fuq//hz4thVfsxrfwsRX1KJjRlhjZptnyifut90vqHYXAWdcwHTlbfVfZXqoF0IH5WI
xwY5Veo0pKgr8o1GxAW9RWTWy+ys2GKG/gK5JVoXugp0RrPEUThc6E+lNpDtjtIxY4+jt6PeBOR0
OXVbeFHhv4H/9V4fw3IFhJSfp4j2HNITvPczgPqXxO3ry/qnh75Q+NUAdEJOm3aeddL6Cjk2Q3KE
HqJdG70/wcW1pEC1ZJXj9AbwALu2fIl7UpSd4fNJKjd0zwrujph3xA8FMM/J5Cnr/Ai3WbNpmbtp
CkGt3DhUr6u/BXM178xROtfcP0sDrQlIteHHyqqP1jEqCHWdTasMTunlxMR2vd3hfcy6LTQq1Cya
iXFDJJaKHk4WT6AmjS1dLYI722M53boE05lbe1Sbc8XEu0jidQ3N6eCvrHMveXrRWSeiVMRxCZ9i
ObLhwdLWyH4w6FRuC79UolCOJMvm+EgJvjmjeouWyDToSR3TJfV9pXIMjxwEPM01YJMhwK5PS6yQ
A9qYZC/vpkO4A5QZzA0grARlH9YrvgLUH0/9tyWD6GKY1MoMXwY99OE1UejpUDeYUCzsa0w6yGsX
liNte5hbgjgEVxcPpJI0Pk9a+fuuP5o5bL7xHm7LNR3h97Jb8rwa4JUIJEOvQ2NANI5trNTNVyf+
vDD78HM/9f98I0SvcLtv0tFPV9hUKNvMnn527ck4moH2Wf82x0uOYL60RpyMB8W8rJra400eAQVv
ZC0bswYEsi1nbOew3kZfnHUdqHZgxrbqaz8SoRRLBBfTD/Y78TSeCNAgFpxgt1sCaf6I9tw4KcXt
+RqT/8ag4PgxPEg/Pyb/ph8gmpL5Yx727dcdIaLXopQ3d3wDmHUBjf/xC2HSwoftU8wSHl8bbWOt
VZtsVh418J8MtWbrKXfQMdDUvjpE64H0aIIYCSpQNwrT5helZCj9MBwtetJ7FzC7r8ZR7sZeOoef
DC3QBUhCmGfEQ/H7lhf8B+Kk/0BXN9npoTiYBPoQ7XVJcK/OfGXSelHkkUqsJOBYdn6sBPvFSgb+
TdGp6gy3JzwT+u4ABjue+TMNQef8V7v/VVi4wMgeJsgwEC4JaMhjXfU+0CpqM3SVlxS7KYLJcmFs
K5cKxj1xGK+YoDB73KWJQwuN/Tw9deCNxezcXNTApCZdNBAb6S8DL3pTnTjmyNboHuRdc+1Le/o2
H+KDRkr27B04S3eY68wW0bGgWZp39vOSXCo73mbb4igdEfUx0fjdb7Ybf1o4ToCTT0JhuAPxIJPw
TEqitjHJCVfRJBG7SfW5dYLDaC/wrr8ghO0vnTwLY9fzTGyI54HocKeP11xaqBW2SB/bow6oAa6x
jUCOzMhRhRbxEwUTNy0iCSh+Fps5+ndRZU5tLfKNMYIxL/JfkF1pO5LTOGcd2sI/OjXwkPGg8v7g
N5uli+O4QkOjA1re0oLkH6flBIM6f9Jos3wOi/yqIO1BPI/mAc0Fg8ZdIn8BaJhswR92jGpPjEOs
uyYR1RiJTs8SAT+nAF1rjtQQ1udqZ0B2PCQzsUZqMzurQZUuGLsdWcTPQ2ygjCHWbkGupn3nHiNz
qT8Jt2huqHZA92ULrZ3HawEVaqUvTWQ0/ElfNNbLD1K6hXQzivCfXg3Tmnl9QjqLLdUuF5uszUKG
OIUnsQuJty/B0Q4lCCK5kfMDWjawmSsSubgiZ4SrCG3fMAN42Oyu8wxSPLzMriuXPx5Blb5l5jGa
5WSixWW9D+ruFElBPK5nwZKwBXEhUxZR+Xva5dMeao6ChSE+MakgspYI7dmAZhoPRsHGM8rDRIg4
/4zsNK03UDEpuD0Cey6vLmGMCt6MdLknEYiTLRMGCPY5PCDQwgAsL08z1lrhttE656TgNAtnVhj3
HSoupAtW74qvAMvpm0ECk8PTjmi4xdkywxdYdTNIrKAJt4CMAi8w2W9iP1McsNLK8i3UH19zv9vo
EVO0QKBdFvMNZeTzoYmsfJa0gB8DbreuwffeO2nhjmYgST5MWMKykdB4z3VccJNLdmc+kKnxJzmk
lcjTCUnP0vhTvuKK46beVNKe2z1zKF3kV+Wn5qBBz0MKFLYhOIGZTUxckeHE5rYTeXqb7Y1sALcM
4Um8lpzrha+zHwwPhN0ZjoVnwCyBiR1V+UTvA4xrWd+Y9xLOJki/Uv/8h5hf+zQJ6Miwm+a2gidF
la+IHnjXK/mp/k6RRzkMfoMpIf2n1+oKqCO89hbd4qy3TlZsUppZlCsll6QydBoiVJTwuOjwzvv5
+0OXrtqv8BuFeEDL7xjPh0ZQrnCXcULiM+CduSa3OC2vuDfILSTBLRKvpUb/JXBuYj8/M8urTVdo
7X7bhnfBDCz9lET313QT6CrdhHTA4fmaRY4nS9iX+ZJlg0DeLHGB7afn55uv7iXVO0NHKZr/ollj
Oid2F11hRGoQSaBBVPNBXqD34D4vjMADyxVNs8QQ0d3UkDk5tic4A6kJal6vngkfCKhOWHXsUGJo
mRwQ1+TLQhiNx+Z5NvZtyk/J/ywMFtxfEP5we2JJhME/6Jm48emQYffkiHiS37G4h/RNuDWnZIJ1
dbq/wc2biAN6xvksamaEE8VMF4Zlkdwn64Y2LIV6Ab5kQ6f3SLu3s3CFM7RwBBZCJzvX6k5/4S8l
g1kFXFAx2F5TCh8wTq5ljDH4AEJOA8GZugHQ6Cyz+lIblUHvQBSuhfFW/CIvKDPeLMojEgE8SgYL
iXSd6mDUEEy8FikOnZZIpBTt1LMB8bvzBgkfr2xb7VvcE6aLoZk/yewD+vHwu3+Z8D9k5sRbhgG8
T29HsxbSHdP2DoULoYhznAB6FpJuHYPs/wkLNYWAMzwPQCgfKnNpEKMW7rP6ohSPEEEyNATvZskQ
SK/fQHcnJUdxy37mInhui0MR6BpqQc5g5R/RGBxcMsJhVmVC9MUDk0esnhSCeLslj7D1VYFTpGgg
yi0+ROO1TXiUBEXa4nR/Y1mpAXK1ZA3bRVmuVF5RDPximRZSimQdS16TX7iYhosMId+FMq1Su948
sibm3+CNdDGzIDboqpXNVrSZRWZ7U8Og7Mf1Bb+FoDgKPGS/0AKDq8YEQPsPL5C9kJ+hopkT9Wlj
ah8hb1TVgTQE5s54F0BeYovCzK2+TugVpWi5rPRDSuGvjvYLFemRTs+3vDKki8UcVlNi6w3EdSJb
Ps0ePKBVpSUp8Kg15Gohrx5TFKdHdXZVDAFBQdEmNnz9j+iS8JgynKTFnlLtulxjpBKxXslwTguD
8UTcRcsWqfe8ZfMuNEATFAKPko8sPYgQGPPS8B0qAfXTLdFqVfzXCB+Geh5Zda89UnHcS58qnWk2
aT8BpQ/vJQxLA9c1q6j22YaWbFI3MIMX/OhexwaBIIkeJSv5mFF9kWr0ABrt3flZgKwGEWQdHama
1pF9vmiAlkl5PBH2T/TcpZjFGWQ1wPUyqiJSRK0maRcTeuqHArRqZ3JjWXZJxcf0kxd3g7OY/nIr
mLgpkSWU8inES5OinGVTIUNvJPScENxg1JZIm1uN5TgwqyOxaCOiPBqPSYTt1lP+E+lBNTwwN1u9
Y+HofJ3fz7+y6mevaK84Qv1PQoRkFI6WoVdx3y1yG4ymXpOvooxaC3Rn2MzJJQWgK38aCk/TjSCS
lieiSBb4nyvxfXzprFWEhHxthvRGlSUBdhTn5C77TgXIu3g9V53gSTRa9pspol/HpvjibfCag5PC
xqMdchTpqbCuKbm5P3noyghDelAO3tDuBDlo3LImfhaB46LcjAITA8BCAHTQfkvqDgACo82AAWFk
/sDFhslhXEzP5Ys4zUBwyGGpnxe+YHx48ndWrBDhldS+hLHXZ0h2IEydN+0SXxa9rDl3J7WUeP5U
fIrFZkIOiBXprMuXMl9BBBcbxQsFt36uFBwAnPAFU9EOXuNLI1vwVd8rhSoEv3hedeyKYlAR0IUF
WWKHBuofHAID8L4WJO0/gC4EosWSmYYtLgiZQqAeHFIX8Wj+q0BxN/mXfKLsGKOtQHAW2iLisdLP
iV4c8W9QZmspgWdG9INMG6Edl0fiCdGEP/SqtfhNWBPqpq5dPzPUR2/+YUTpRSxvc3Qys4qGxlW3
HwAocTnFBZHYOM2EbJfXJhn5DqRk5iXSwTj28q+MoGtDlskrROgI7LkBLxd/C8ikfD3+TDpvSdRn
//pzrnzMwjcyBko3q6Ders170+yAsOMp4G5SiePQlgIfSUQ5Fn9bsvdG4Ve995a1AZLgQXFMLKn/
uO2QqqKGROJXLhjU+4Gb2gb9bluWTdxGoPIL9H2tWxoBQwh2Goxt6FEYr6gAmfJVh04ElHKKPUqK
4yX5FtjtbmgS3tlPfYhpaVI/lI8q2uet3zSHL165b+KwxOPoqdYivMfTow75jgD5rpynLooIbaW+
AqAC7kIJUYrMp8LmIzg1ZxJkl1mBnLmDxdF4i7Mfs1vr9H7vLYdPUZtevSR5CG+GjNsTlY5DzB06
N4TY6ZLIK1uARMAKALdIAGB7eddbfC9v4iVWBNKRLtLbMkCIJv9iKqAOmjdV98AVrv3OnCp5VP2V
10w9KzoAy3SN75nt+CBknt5BzsI7kvFwTD6wRH+08gpJvwk6xHzgdiiQX0WxfuK8yQSoU0eseECe
f1IwHagvq3OmfB4Zem5oFx67HWgtmh1AXMonPj/Cem28jw2CWol8DACdhVGdQBv1zvvH0/MUDgj9
tPGAdRfIg0eqq8/zX6uz0vGKOBm/aGkh7kgSCZXrXDZHnIUabaojdweH+VQvLZQd6L17kaQof8Jf
4kIY1ZSscTAIsImsKbNiZ8etsqIuEWuBqyL3XWaQtLlb95hj7rgd0CUCq75Saj8d7UeVV0N9TMKd
pP29upWCIZ3eptztxFX+UZ+yihRgu5dZhv3Y3EciRuXf+eR4P8FwQsf4lctVBS/+/DYRvTwREWrv
QKXvEdblvSUcEWQedjJ0Q+l7jDapulayG/nGLTK1o5xdqJmCmWY8CIjWRjAKkTieoZrk1wX4aeQJ
VbXl9IeVGaX4zdA90lZeOzIAjb83pIus78d5iiUZOKTndLxmvFiLs8mCqP/SOM1bpe+JuyjXffiF
1+Gnpv0OkQyq5/14T79ELDO/eb1q96zMH/LooYbNVmK1lNA6k7a7ntDJxZvcyEEWlvF4aT5RA0M1
ui90yPAMWvZNWAJqSDQIuum9B061vZL8quNPfGSDmZ6/WU3MHK8yasxcAfuB7GXDUeqcOanlMg3b
khew8K3DFTUeZa2kl4jLEtwagJW51m5W7UbDvspmdS40dEu2WR9rLz+T0xbrh3yfgqh3NlZLqGda
VhGsLKI9L/9+bfER/5hkQPH4rljDQCVDE/MH0bNELPnVCRkGqQRpu49ItyMzCCAvzj9C2ORdeuWV
/QZ1BwlAbN0giYEHIUf4g2nVRQvSYRu0rYkW5bMR+bzvUo0WPBRR9T4C4mRZlVfCWftBs9ShF/B1
oB6UPWqGFPZk7KOPSN1azbKjP2NFAAgNQzhxvwxrZcFitt8d5vfYRbE71FuBiPxJ+Mx5dDTukf6n
QjBkcaDzh6qOgnIERd0D5fvcluCJrhJulckDK9y0/UZvNu877vgWOe1xlpN6kgxQ8d7o7UZg0/7Q
fgoHMwCmBJwljGDxgZWIJ4EzSpi3QvBUD5CHGisKiaZbi+07Jw/VSblEUBMwp0iteaF50Yqt33Ty
95L7hW93jm+lpckxyDHh+tQ4LQfIXVG9R/9ebHI10MkHEig2KPKVsGmWTlMEsuq8MkjgbaoGunzW
3wErQOUXFPpY+1dI0o6HAZ6+VAUrL9VJXwblbotxF0U20Ee6gEhz9C8gNeQiSF2wjkleu+hOU6Dx
sUmfgPP49wldI/wwFodHYx9uEzKp/8krpCT8V/kpDuOOT5yd03N+hRuZ9SAU2Nj5X3I1duiXN+m3
vul/pCN9jMORz+3q/+qPaqP8hJ/8LMpa9gWD5E4+1ev6Jly6WaQQb/Ec3QbMKN4kLIzACLTD9JjN
t8QL8G9wLNP/sQCUCbfPf/rnjH5wXNraL1M9byhPx23yzzymG+YKLh+mRrGkgDnoKSGCYua9s3ze
K6eJCXLY4+NE7Qrly3wN4qnvXrBCT7BAWJNqMWZbp4ZJ5Slhm6g+ke9QklR6eGkRQlFYhult1syu
+Bv4O4wgGja5uZILJl44PZmEiE2XkTtWeSL1ZdZSWiWxq+W/5guu1AigzJV0a8G05xHntI2RdFGN
e/IIhnNK63nnd7JDdqcFDaLv19d+zXSrZ5jxZuSJhAlzDOQtNgKTiyCtQGbzOQGFiDaH0ABU5C8+
8Sr8pK+YuoWKewQkO6CxLtOcbHjUxNp+GeSsgtA50PYNKZSZ2wDvoe+c7qF+jEciHGjHqU6JtWxD
r6dNI0GhZXMZg/f1eavuH3yThbG8sy0xNx/RsCdqYDnqDuPaPqpP6S9y89SMoLWQ0PuYj3r2wfeR
YqXyeSfxBi/8LOzEIhn/zb6WWBXd8r17kTHRyd+cPaO6l/pHvyb0p1MDjsiKoynQdAryeHuhn+Tq
y28v02nrsjMmhtlRQgSa2P8SRWiGD77GfOR+DtcN1hediDBUcOGjiRWXnRGsJPHiz6balPmRD3d8
8hGpMmN+idsv3ID0rz11f9SCGi1mP2dSlBz7txG/J8K10tX2qfJhsjnnp//SohxAKC14/UDm8iwD
ISU+JA28hCHiBhS/Jw0LLZNlDRwlDx/DE6FlxDBMulSzKh9sIOZdsQuXN/Ms3cRvFza3GGUm+o6K
18IDD5A2XkgCyHl8ZNIZppo0LRgYEc83TmTI1gZ/qb5/KXfrGVTvE52iN8JzEjaoLQ+E9IgwmPU3
op2R6Blcwun5EyKX3zyJlFzUB/aeZbwpfkT449RhyOBfJ08Mm125GG1rKXRzHNMc5bFwfo1Hl5A5
QalSUBJ74sisrCiHHRGSItG2CtVdBMrr0zeu/FmGeuDefQ079EizPu4jelIQ/IXqDU3S48msmK74
IeSlIFvv0eSTk9tzimfH5T/kWmTjACW2OG3DG9YmOErhr0uoRX5M2IiYQoa/PvWeWGJ87mKKMPHT
0G/QrKxDiuyWa9yHTsHz2J7FNSMKHzzJ9t3wzwhmXbc6JzU8mtdnP/4Nz8Z50TwneuL0k/mogjPS
Vp9EgEvsUITeUh1MFlz8F7rxiqWX5UAT+P1bCrb7XahvcWLppyI58FBmfr5Xx4+xXaswQ9izwO25
6/pA/c4d6ASzcuQ1aUfaHs9cM62MnkytZWMpPPur+Hgk0iNW1ixmKh553tLhh4RiPzxZBjjKfJlX
dRGgm+PZk8ovfhmFWK/anRqy5Ts/ltVV7onINEZeUykKK8If5R9EFwTal7Al3KTWGyqErhymCw/7
OOcULgqgTKibiO3E4TC2kgPgIw8ggXDyhg9f+BJL0R+SMO7V4k8XL2p4kCSCj3ntk++OO5mDckh2
OojOcvRJNkUFucj2BGLZEWse06x8DqE0NB9swosP2b1bdwQMomE/v0Gc3PYDx90y3JET61oLXsFL
5dyWmJPgHDAb7qXVtbiqO+Ia9Hw2qZU/FUkbjvpLtwxwzKPrF4b7qL5UnAxLfKPiEoMz+RAkBzrc
3dyKFTEY5QFVLNYz6jPJrtnU3rnOF3OlmZciU/rM13jjejdOVypE5Zo7EqUbCnHiD2z9uzNXHUWg
z/XTY3jlpgAGtII6Xhc8HgXombY36xU361Pby+jZUl/gVQy9aVD/Muwi2ULg9aVUuDM3LVFLGUBU
0Fm+4aOysphm0twpeYmzQUPlLSgM5gohsRXj+Ssj6f+nfgV9PAOCbKp7Q1+P/J9e/RU4PLPxk0aC
/G7YjLrSrHPCT7MFCzQlL7EJiSVWZrIjI1B/2sso21a/lHl3Nb4SB/1vRPNFSKbVydTJ1zl1SK7M
JkiA6dD2VFta72VPdGIwOwqTODTt5spF5cspHwZRDYvk5aTWYU6HhXfmWU7PCgcOsEnpwy8Yqxyy
qdoPpv3UfyiHBbTxrZGACptNF7b2daEZarJ1ArkYjGxhRwWg4j/qGhREOT5ZST/exaEmCsBIWf1o
dAUFZL905fRUTS4Gue55Gj7ke3xLVgwn6OtIW+kWDaphO7+akF1YtHHIXBBlMVF7iL9q6g1YB4d1
ap6RobwyB2Y1kNcRHaROoq865BWfAPvTP0tjpcASiFP9gco8DOSHZQt/4g8iBIgQ3PImyVu2rLsp
74lkRz8IpWo9AwYhHRYS/pm9qyOqUCkWuFGt8lwDfXBn0CqAKZiNGYNbhwL+kn7LwqnKt+YsFFPl
NWFnW1h4ndallXhPP8TxkAtvp0vQrWwZ7kcuArVIrRsS+kOI5AIj4K6TFt252IU/bfQljAFpNi8U
so5yKx5ghbx+2zWb99C4hDxl3mtc12jlq7VlBXq2kq8Zxu5TczG4EdrwrJgIbRKGq4UGKxQe2ke4
Vz0z/o6X43BmGWVhRxV3QYonjpTFlMfJrdb0pZcs1yHqpGn7os9AZJmTisOLOzffNqDt4T2NPhPG
SPi9Yp8x8kEjMI4jG100BAh+dT5EMh7VCAMf5hq3Yql67fRDdWNRJSVL/soQHDzd8kSIPHrL/atl
DrfWJP+YH+hIXEoaHHhu6iziIP18bzuckt4cmkPWw4284bk4BJSHWebtIce3MrA1BzvOE00GOySI
zSb6N9JUbv2RkM9eEtOIAlCGN5UL4WER8/kys2N1Tu/FHDCWsLAhgMa4bi4sy0nFE/N/stVMUAX6
2Qjy4S1vIef3+nGJh9ekJibAMMmvRwTGM3guec4N46sZVgwP+BWt9fBDzVrI6wIrXBmU/h9MErJO
L2RSWcPjIVH5IWnW0jbi4CZcZ51eIeaJqHad2u3mbQIKvHTLW3a14C8at8i8iF8ftUXqh6KPawPp
UboqFeeJSDO8J49OtudUU9pXFWBCgtSNZWr8kSBDY89C/sUQQijpVtmC9pDfUsLszQ0PKBGJBvXe
F+SCok9kieFqp/bE6q969Sn3+4MGhEOQFNMu5vOt8NEoTIQwCOvmhjuMFmCLrxcXwyNPQbPZoIkp
EI7NAEqwFTBj8BWB3u3kvY8+fSxxlbL3ItvMgx6fJyLh0kNiO4sgEMctwO58xhtlGSYXPXqo/S/S
Z1gyMtDUI05Q7haWyTk3LUIX72Ioxf7ANj1iMGu/tfb0giMoXWNHKhsmF5JfJbfo1sNSc3suybre
pFQrndq/fpdy7dYVYbULYcuTmTPshQE9IpsUshtdcYYdRQNP3raotQYUYRuyX4eVdouo2OOsevT/
pjO5yRyEfj9bKbPZAU0FCIk+uycAJKquy7eyywAsqQ3m7YnGlPF6POXSF7QZOzB46yn/pOyplBSW
EDc+Z8Nvn58yAg9hkmUvgvB66ftGsv+q5fiLDEjyfbTCvEoJ+96i8oL7hvZu/dolpzwYFqPxkX8q
czyf/BlBGYVMg/g4un/hXwl7X9wbbIKktppXQj6qDaklP7GPOxFhAC46cAMkBcMW4nrKdpzZcArS
gwUdN86LvH2n0AmNYcphx2oRevwKyR7AaFteMw8nhWq5M8BubquXMwfOB8rz8I5xUA97llTuNksi
NyygJFYqNyQakvRMe528ZJbZ1oaP/B5n7j4OPvJdp6465L324GQ/RmtfsCeFpGViPHVJPgqBYq4x
j3ohzFIRW+43CGoIyiILFirQWBIrBzdEOQxpnA7MPTdgcQ1/Uwh5ZZdc0+93e5h8ilZnhYm0qiVC
OxDpugS7z8FeFYVxMD4u5wW9ym75YvfmpBMT++d/JJ3FkuNcukWfSBFimNoiM1NOFOmsTJHFssBP
30t/z253V90yyOd8sPfa0nKfMgl4I1Yh+lqIfUg61RO6EINkViajfkFazek6Q5mc4q1dVco2RNd+
TDd56aj7j+mmvQOQXOLRsbDe1VmBhnuhgLCoroPoy25t0qLsSF4KU7c18CoOKl8MrEPOAkB6917+
aVCBJRYxipz2RLI/CltTXnZm/NU5zco1RYPfNHakPSTZCxjASPu0PhPGNgmcks8lCV2Fic1PNrrJ
tUHtuaYYQM5bH+T1WN4jXMmmK3y8ckpeAfFkWfcmtiUHKFu1qK/ihDmadwLMeB4YPQToafLr0uZW
9420Ng2fJVHIZNtUIFm3SJ6FmGDqQ0/hyL0B3RPnAHzDzFMbp4w3VbMAVw6vOj+Mtq7+UzUnKrfs
xfF9XZJfLEoYaghb6b32Cx16hIR1QkcGN9qWoYR1Qoc441yDID4sUcS/14gQZcrgk8YkK6ddpaWq
tjp1Jb8LA8c0WvnWsLnD49AefvGigM6ujlW1RLCVIodnb6Bzv8NOWAxMV2gY2JZ27HAn0TAkRwiK
teZ+0L8hbzD8coaqJUa/OddFu15GDtZYHfMZr5KtCfKqFc6MNvK78Na/9+IKQfxwwMCWbGRh9c4O
Vbl4abd2PMTpLqtAXpMR9Zlgx2eGoUN4j+glh+oKq0VBEPtDhYSRVMPgNNUQ6XkL2MFDQi2/F4z7
WW4IbJ5DiH2vLWpqLHgEGukUGezFcW3z1VvzPAIens6zBkxrdhBGjw6Uq8MhqIedUXMOFIwJvwwj
WdSV9X64ohGk6jx3lGj96aWcuUxBt83jzu9W4okCb0m3HGF46NZIroYNgVXREkX4dy1+he1ico1P
XQPD1o/sWgNGbTuYC+wRLjHH7S10M9hhC0w3DEFhFlToxm22mfO3BbfKTtAj0c/jWJsMntTY0V/M
fTe4UvvDz+AkUdHUk1rplLD6yZUOSAg2FQZmdDgEHllzLb8x10ZXdxLQvmeQEPrjO/Ci7vlCIcwY
VY4hNxIbhPA339ZMhw0QEJ6AwlRwY2EJoyEZF7wMfg25AHlqJSrQpcDL2F1zyeWFYQCm2tHPdsJJ
VpGdU9t/pW4PbPvc6tBQE34eVHWuBgLE/hjeR18T+tgs0txrrHW2tG4d7D+75+AjyvkQ1GvL8Gsy
TW128X191VDppNXvR+Sqq3bvBmk6Ba28ThFo5cox0X0aOTFBbq4uyl8spXrlZdz9KumYsFChrPD5
w3zQEu+Dp8kl8NVFT+OZJZA0SKJYEOP9G884FrW/OraTdE3zWg4rETIt1ujKthZpv0dCBkGmvVfy
smh+3owD5UfYwZSJbT5B8w3rC+K6NUvEuzmsfaZIKJRJMdr3XLJlCNWNmn0Bf6wGTZK6+f9RsmRB
MahZCBPuAj7LuCrvKOoxU9afO/mAc+vB7zk8oRVmJoCeCxaIUZIGirYZ79jkihrWUg6nyM31NXZD
DGx4uei3dJtMhhHwpMzpfM/TI4ZN1F7v9tiZi/zjvrj2GZ8IyASb+fDMOGaYEaTWa4FHJK7Zuwks
c1/+G02Exhkjl/8Cj8tJlr0YqxFbG2fTFo9ynJafH2Sh6MLGuWF60oTgIB/tiDU9QxDL5hQNdAcR
cPYxfAPirVpc20m3yDEE1hJAMRyTZou+DpHLJhjuIuI86gb52caPrAczpc4lbdEf8ayW7eIVY2hm
oZO+n3hD5dQXUVtl1bVAv9Zo2OYSdoDfKbra+PiSAOgxMzx/qIdDZYn4hdxkZhVwqhB8pz7rpAqz
JzCSasPg9S0/xuxPYmaWMOCFymY28jyvFqT0Em/0UKf6F8cuCPoTJmAjJxYQjSFVu0lpkbQ5P48N
uoM+vmmSrbBzKH6IkpjjHUBdXbt8awV6hB8AmFgHqpspfguyuagm5Qbblkr1JsYTG5CgxESDu4iH
hdK4DuCEptQg/GewFZgT2l03OZyocWCyiNRZQ4s+huNniuBrt9jJFbq5CJmmESreP3lbD17dHYaH
SdJQDzIrOURmPh+UG/CstgAQVt6InCq7E55LXAcc0egcNIjH9FIGPBY06gNytgBlHc4w/mkPkG/P
CphBYmadWKtjslR/MRynGwJELFfSiJ2vnCi7v4XfFzsLOhuqr4fCZh8LNP8vesavJpLr7wqByyXW
+cX9DbDRJT5xBFnq1eojJ+O7tUbXoOHpldyO+Y6lacT9Rh0PKYR65x5P5kXm0xlQenNhaKTqoTrt
X+RF+4L5HNJ1c03gL6FrXOTKX1pezRBV6hQ+CeOYp7IPX76OCCTlH0jwKhnlWiaYYXAjczEEy55j
OQ+tLTFO80S+whdQM4SSSIC8XTFu5CszjnDzobfpUQaI+6bnvU1uDOiFrJxGmP2RwPAi1kkxWCHW
n86DGFsdKDFmQQJpzDDQqSqgKYD/xFpNtnHy2+BP5vJot8K/Ov5BXOR9+MZknopG/cKrGAK9il/3
IV8HIuCMSQAqMzQhqyHi2F4BOuSfu7FGxtdVJluTZ4u/+3mAUsXpnAdH9nkG+lqVRwf9epX+AUr4
ABgCavqv1H9zea9Hi+z9FZFt9ktsAy7IPWEkxDNZS+ZAJgp+nobeHlBXUH73XtEduJoL5aSi4IHS
X/1W6RUbqphDV+QzeXQz0N+gAgSveqOx3cndJqwu75Gwgb/YiZ1EZ6SG4HRgBsUSbI7bbkY85RDv
8lvwLxT8AnSTeTZBkjqtfgDQYeCUH+DBc/v+vFZYDlfqQ3pthhu/XHUbYyA/GeSYeLVot9NoQILz
s8UEzTXHZagujXCLFsGk7ABrkwRgIlF/OHp0QnGUf65aaWsrRdsNvqFtinv82VIUsYf/0FSxmHAm
twjPeHN6Y7IAvRXOSwokzaM4kHPG/AgflFn61xQUk98jRQHgs2EyFR/HjhZnPgnlqT4a1Sf2QJSf
OeM/2Sh4tHELfMDF0PpLC4XJZHdAiZDU36iZS/piJPRbtf/RlL3ZfWnGrlhp70P45GHIEtpHKIyA
RrgG2/7MFcSQn9QW+qWrJEz0bXRgWHa1/tTe2YsSGDUQO7iMk9uI5j2+BM26L7ajbtdu5Fkxa95o
Ha26LYRbHItsSLH1sxgEaDERtxj2U/kpV8GcV+tY/0nXITSkGVqAhxYx4rmk4PH38QKXokCyky8y
0dtF16w8ZNPaDpUVAuFvhsulTH4Yl3jDc3uSmT58o7IcQI0cGQAUTk6AOeztc90f8uKYsTzkSKF/
iy7yUdEXrDEHNLj8jPbiG4qfLcAosgvDlVOPrzFONlW6AEkChDmTfAQ8BRf+H8p/HCkiNIiHoKzL
3H2zhZhpDl11eJ5KW/u9LzJ3H0KtWPbdSsrRQ5I84g6z/rd4rT7czWxQHQNzFBYGyDlz9PnEfISL
5mv3VK159CDkIgdVA04OS++GsIT369T/Mc/+HtffNPGZSYvpUK9RHxH02vO2oi/9SJn/rZzyOzMW
LBDZEfL0B9c5dEeG1T9kjbF8ZkPoIprpWP6xLXzFe3GEg85OVyI+4YJuXwaznW1jzZ4ApdkiWACe
KxGiMpryFW1LQ4FOy6/1NUEMzZKgM7wqNLLYUoyfyETGcER+Xlyt8FhHREjgcu9QHSLevyHJzWbS
tWK5D2P0Fpw0rzpzVi/1/yBsb2PWPnJhA6OKZN0UIeiJfWjgJF+on7BrofxgiPX7PiCiRtteXZPh
xIq8aY8MedQDe+na/esDF3lJuItt2gAY7ej5qxqdATUF7GrSEt+eBrkWjVB+rMyGs2I9/DXVWSqv
KJ9pw+TRrbicw+rcjhgeEOQj7/tXQ1HQBXpgAW+kn82ZeXiUSrtanwbVGeg4n52I5Gj6eqTBezvl
jxVpC1Umx8Eh8HQ78OOSxaWESVlVXRCHQEBwrMBD4zZRydpA4FcFjxhdefcCQMCJ/697SJKw1wmi
i3C6GgeOfH7hFrw4LLzQZDh5tTOVvpZcx/SAarTNjgmn5lv1kEUrfNhBRkYRVbXWYq3FYMr0K91M
ZJc82bNcXPXypUu2beEm9JPCzwsdPhTGXlkkyc+EmQGxiNplgNOmxcClXemh0FtAnDVRh2ze+heG
enUgbwcXkG9+9YRAzxq/6q+ZNs0ApVNyYWKekqPMCNw6V68D3D2VsrsoBNdCAmhBC+rYVKHrGOdl
sf6Dx4lxpeGOIdEE8ghLrWFZoagcg7mxbxkPI6zKjy1qPSrXYSorGt2VFKivOwXxR3HUYDUm3aMS
VkP5zVIq1b90dSHndyxtHeqcrrpk+leM8Fnk3ac/gLPqftPXpzdAIzxwefwvpbP6PKFURTDRupAK
DKSnsf8MXtnDi0SCIjmhrRJeI7FL94SBy2QCUmmbOvVY6EQdPqOqmJJGUm3RfZbqsGaplB6MNZ6B
HYo/sWZfNElUeFvWsLSaHQFyorJ4mwe52+ds4l1VXvAp5xdhgQxIfDak2gAXJlDL7xtgBXA4mAPv
4OCo7AGCcoJR4Pdhp0omGndA8qvxwtvoT+cx1HC94KTZyJigBSYu/IGevwVuKxL+WLkT2IJIQaWQ
FH65WcL40eLoZL+H8YJQ0Zkm3l8inBqmZ8W3aUmeCABwR8JIxuul94kZ3L7OdK00x2w02V7KzzeQ
YOYLUsK/Pa6JpBMoLzU9v+YAhe0h/EPWJb9JHgFcDdSJRv/ZBI+OdhQG0Os30uPFmwVIUQvr6gW+
4JY28LMIn7ZblsxF3znWKz4NUGhBJorij9l+cKowu/jW9JuIAvNg4XSRnegFRZvpen6HXUiOCW6r
8VB9aOmZX0jWukMFJ6OhRrNWtzR9Ddx2MNiCLfXYnGBHkE5TG/gYk7+kZB2frWQskfcBlZGMOqkc
w6+SOo3hP+vFxNgK2jn+XLPeC8bVEB/k1pFodpz43MAuGRkbILQMISrlT16cGcpOl6WOhV6a8dQH
qonREoq+z9sryqR89CSAom9nAE6CBxqLZcf17QFmSpkJ0+KfrBHJwrQsngKn4m14KpJHZLiB6li/
yYZEiY/4izewtvDH+ORDYNytbtCG86+ANS3fwNxEIxn0OwAcbOCzbcHI2KV/qTJPSK61to9UBpt6
Vjpob9Xby5oWji2lKMc1evS420JPJiAs/xwSVfLH9LVg/acnL2RIZ2ZgkXlHGspvksdut60KEXwT
Y1MDXR/dQagB/01PXJg1bnV813VnK6KvUyzicw2R+OyL5lDiEB6vwbNm0ypBgsaHsDNsqwVoBL1s
aijADIAAfCeL4hu2FrO7Q+PXPOYhV2PIUlnuBX5oc6mHqvgtmKMb4FRT56LCb8RYBdqv0v6oOki4
b4wagCCreCUj1t/n8HlmGctLn7TAKkEW7zNR0hlKLIcRoyWMf9i8G+215yuUJKgmIyYrxiowdRem
uDeVX4alIkgWzOVWvpSyVYJI96zjXmH6i96tIwaDcROpPTM2IBlLoDnF/MhnQ0A3/wf10xbNUbaY
Bmev4xUtRbhml2kG/6kiLYcQ0oA8F9YESa0yXjMabQlNHHw8F75CJu9TyW5MYuL2zpihBT4xt8Ac
OCqZihY8OoHsruWHTn8R45wXVaemgUoZECTMc6WemADlr+K8qT9IvSCNBjIDUFTPGFAztjCbVj5I
LM/5ErThQ8u7jmOEVH/oyHqWtS/EyzdcDpmXth6yXUM8KDWJqc6Qe4g7LFr4IF1fkp5xNB30rVTu
6AGTmqOvw4EAJ429C6J1Zr/xAeGObj1FtgH0eezmOv3tyJShSDVfJ/GHX/qfJXoy2iyciZMs3RtD
h6xAZ9DtN+Z/ZVb+hfuJVGfNZYmq716Ee1PzZc0vS6jdLnkfCpaqEduKQH4Bxwu/yRPzMTWYxrG5
o1yR3kYbBPx6BPwEePE8h+ZFi2rrpq/rPNmC84g+XxawfBzPfMkWaCs0bJIdD6cArkbXr3sc0245
7YFSR2P8irnxZTOt+4u2Io6T17I649HqftMdTTjKktewYez6wTfJ/PZVeDwgnMuEou6Y6tbcf/FG
IEde98NgiZ45BDf12Wv6PTB8fmt8PImJsutgBE62h5dLuoviMDB+ycuYP/GOwH/aNTaN5NRAhCUE
jaUv89I9d0SME0xh4gtccAbMgz9Vysu0Zp8tHaRwEzS2lSHlxyocb7X0LpJcwVwoKn2F24vdCqvO
yBNmz3HD2KgjUJsUc1ihTXBVnvGIjvMZxweoIuLrqjRetnyFyRy8QrwlL7VbmCwOFQa3brf+RN6A
/PdjHoP2C7jV+PIjPoFu9xHm74uGoWy63JjgHX5ClD1VjNJN30tckZPz4xaznsRsLdO7i06E6Vn2
rXrDZvVKYLTEozpnYMt6GHWa4srDbDdeCf4hIhdR0pNLhtLWGG4fV2Uo0IVeIJ9Hp4EKPhfugfdC
Z5g8Mj9HkqJDA+noSVGdua9/YkRapQz6f11Ao7iRBCs/cuushkTI2dmR2vyVTC7eDz8nBaAikrhg
b0pnLbogOyJH3Jjyh4QIuNRDxDb/0Dh2kSjfmk36SyvRdDvJXDYcQDBhkAH8QsygdVqTtAKfeFkb
80/ufEK3Xv4FL64bClt+wDOAM0jh1B/B4JG8xcq2xBL0hokE3Gdbxruy8PPOjXZkWfQSq/QrAAT1
EXSLWnpOOVnUUF+xMefVfqEjksJF6A679l8GlDI+9Q0yVKNgYBodkFF0F3lFHdfQZZoufeTHFb1R
XcAWI8wAtuEqeu1yio5DeFCTlfEJ4A5uMi+7wO7RBw8YxfFmbOBMBIAeIdidMJiT2YXvYd6NM/OU
o45yhKsQBSTRElMi3AX9UFHkKsxemew1U6LsU02uxnvLRd0ks+AU5XbFr053Q4ZUyyiY9+UlrqhE
5gBnhmPXzHVUsZQbJ4u+4vMzinN2ZsjHcGiNf0gMykeKF9ZkE7tpukODHg5i+etbfx+UY0Yu+IBQ
GJEZy9+pdkUAyiBm1OYs+ceO8BKWtwXS6enFMZ8LrtWlZyxSc9+Ys7pcKvrmBe+KTHXGlnMVnizY
JuD93ZIRPNvizoUkU7IO4SHvhEcp/xhPklAiaxk6tLI9NNqUGZVP4Oxw0BfQQw+sL5HNfDMwJ5rB
m4yrt5AomiMwOcCC4dM2t/GJGgOBDV4cP+KuZyjvJPNmpQAcIPRqAqUd8EP8kVHweeQiKr8Pmo+n
1S/kLbNjUX+wGILedG7SU1r9vDKYL/QZuQv8gh0noBhbHhfVyBIZswNZrQq9wcHMfapIFhvvJ0kG
J/He2AjbVPGKroPDi4UHJ5aTBZj1tv9VL45cecMjr1G4iS4ibsDk4Ba71jNfXs7Yk6EkO4xUJ7Lx
Jlp7kPCzMMTTLv0ahAFsgTv9MvZMVI/6is/0gw1zGyHeInGuZymHkgmdxV5oAZjd09bJt/IdGT98
fmlPXIJc/PuMN56BN+CpieMfSdqM+hoMIc6D8S8+sr0N/0vlkj9fOPPhexI+tYhoD4hzdXsQjDjc
7OiPxbRI9cUBsw5dEeg/jrxn5LRzVo/QIyYDRJQ404ge/p6AVJwEColzm5Eca326+R6wCcO7uvqa
6Hxi/8NSZkFQbsjtGvSZF0ADraTvBuUlaM4zWw1HRviXmCkzOA+bdXpQxVVGrCgcnF99H3VXLqOE
iqOsPAU/7wCHcLqdnHRE6ws/trm9goOEn9RO0cGwc4jpLxWy4B2ybsK8dUcNiH87OgZKLAaV8WUc
kSJRSz1Kgz2Zjf/pBWz6odUs9t3Bt5xC2cQAP4dfnUqzc+sRe4lbCFgMl2Jrdz5Yl98c0iALf6pX
HEWB+SfgIbTYSP2oys8HbyuXUmpepPzfR7vr6DK6cddLdvLxpYM25P4H+jc7QF04pJDl2zdMAn49
pPqkpAD/Qx6tLaXuXy9yleVLSz/nCLRJDn3IJ0Nc6kyJhA/oe6cnN5DrO0B5oQTrT8ECIncjGUub
+PeW7Fext76kQ8geapzp476wdkr6J+vPkSdV3CEd98JzENolCVxwGeYLHn0AKX/wdH6JqDG+wsN0
WP3mNpIRGMaQjzARl6z40dyo9NikWJQcC8sc9Wd1ejFG09ngJLeUd0xYW+7r4XJEunLDRIYTiMyH
BVUKYXxrc8Hbj4DnHT/ZIou/ZA6vnQQbwBFjjzRYsuo9cFBYjYh2iPJNltrFhXEoXcYcHUQS74R5
BTEmnZ8Jd+qjJWbjt2eRJfrxzOIJNaolSi3EKr40o5m6CDehCgX1XHZuMTwM6SLTdxsFTdVffivU
/StyW1QaAyjPZX1joUDKjZuzq4oXBDOba6Q5OOfzXSusTWX63Kt2JwSYfef6yUCYeiyEP2yEgx/d
sgRs2KC4I6RHSODb7qj7zFD0G+2Yynrx1rXHUjrUqjvqfj5JBmrxEtbs1GyCnugdmWQnXqreGG4V
dsY0/BCDDuUiXjH+pERW5Tl6xin4Fd6O4QjtJkRgrVyYFoEmLUwP+LLGruakVC7ToFJbgetyB/bq
dDYJTuvSe98ZZH6LNnQY2ZFtNIDqs4G35fCknvrP/PWD/1oCIwajrnVQ3Rgr4crjJRxoKqH6TwL9
ypePIlEymm1dEbZ9v9fVmh21Zpx4223qh6jGp50+jtmzNJxh1byZEJO/xf5rll/5uRKj9WZLB+GP
gemivaqmZ8YO26nWYZVp1637OkZbJq+mgebeNTBULvIvFSIiW6FDfuEKLBuChdFVcuyPKDjxtpBf
gVE/5paAnuV9F1ACdoj9tfCAMy8S5yPGY3qzvwMS1H508nunVjYolDLyCHxOfGMh/CEGIE9NZEqH
6JEp0AzNLb1vYbCApa6gbMUD+Vr09bmG0HCnmvaH/XAnzEb1WC8yWicBqXK0c004GTqmN+DLfKN8
W+W+wBgJ483lK5sJq2mAvQOSydYck+rdWMixi5XA6NjQLSIHbLpGsQFBfElyg/HXrEOGVPkvr69g
veawkWu9Hqc9XyR+t9bmYpFFG8E+eV3toV/TSPPHxojWFKvweKR/WcobQ2cj9SDPs/UUr37Bs98n
ENdoTd38wtxQQdZr8+E770W9JevAMB2NJu69YP1CvfbHByhzIJFCCxmGjJDZ0PlK4jGqCIEVIiOb
c4rcSi+ZV6AZ/aC4QSVtB35PyPMQDK+7fG6dkbTrTwQXwhKrZaH+tkeiPM+afR32bD21U38jQ+w4
yfEBtfDSWEDyOSuoWjgLYveFmeDtA1W0lq/5B/YIA8nuR3cs61iBIdmhOKHQfa+gyTHcAVoeSUQC
kjX3LpcaoW1RshcWE2i52+go6cuOfuUeMhV8IwXjSUK7piN4fO/go8rZXZ1QeHBc0q3KA5dtQHTK
/W/d4+U61Gj/VUqi6UhhY2TAk9V2KjlyfA+FT3FB5fzeJ4mJK2bSkNrVe1unLNUoe8zpQq0vY7Kz
qGClp0VkCZTtek7AN+u3OFyP4FgYGTBaaYfeYVbGGK9VT/yhSRY/Q4mWrgCXXEks+CXSodNur2jJ
lA1fRZfuX+G8ayd+1iNK/6HgkT40gbxAlHyV5WoaOYG83RIoXiUdiwY0enPLmQvxjlZv5sHwkPgn
J2W39VVoi0/8m2GP4F0WA6Bjho7SHCfzWaf9g6HZbrTS7aw1iD2cVvCjsC0pUB0PMu7o10HqN6B6
idhGBYCwRlcQWZNHPMfRMbar0Fz2PMlAUGOAbjvsxJm7KosTmqgWigC6WNIU+dyrbo8fs5H+ZWzU
2aCi+sDyQs2/NzrndQDmrS2VfFUfk0Ot72k0tMlUUm/E2fClsPffJ4IjnscZbeENVEY1ziQehdpy
3t0WMwObI34eM3k3afCZLoVO9Kv1UFSX2fiP/50pm4HVYcRa91RJH+ZysoP2wM8Jwh6TRAbi9e/g
Rfh+KZjJk+nsbktuV5F/heK1rMEq85QykhweLMHepxJB8k8iYUpmCCB7Y7nT2gnpH6B9sf6hCBpG
X/8Br7ECCe5jtUt+yaiCVRa65GOXMHhU5PwO38B7EZOF9P2qSVN/wk9hIYj6KdwmzZXLgkNTrsg+
QYcKIzg6RilieTB5l5BgEePRSbOJpQLra0Q+PHfgzHHdcM3TBSheVfuRcKNGwppfTIoCqov0Flqe
0l/y4TsltAuhgDi6MoJ+zNuMMhkWcdB2IAK811Yptu8XDn8bidE3M4sLkhPV/Tj1t0BFbYD77Ebn
I+wt7d5NrKT01CA9ODA2oL7KKCc+Bzr/CrDavnnvsvZhJvv2Wd64RSoFPa62QvDXSmdxMr5/KRHG
aWpSJA6e5YSzBYUBu8/qV0Y/vdHUBYbx8D1/vIE5zLbYEFDFs86WvFb233gEEp/XXdjqaryxXbDe
Dm1baGs254j//ldP76IdILGrJTgy7B0u6nxx/cJCcciYZp2zfXm4Yl1TjaVcLaEorT/HEKEsCErs
nMgZUDNHP68LOplN3Hgj7+ztKHCMgtl7jUGpkBE0ZqcS01hP/olMwojgootlI6mCfwL8Rit7MSSn
Y969iYzN5xnZUQhgYaZAR3deJJPO+3PnxN1Ny/d0619ooMxmCYdeOKAt6KybMhB1eWyvXG26ssD9
myzDBUkgwSn44CzowZmSMsbcDKuEwibtUgJ2j2n/BW/fLs1qoTVrY4PCTtBWHVoRmvWakaKHr8sY
/DRwP+kKMTE3ElhveZuOx4Hdlz8B1gXXvGTGI9O8wnJb7aT0C/Q0TQ2H/zGdsa9r5vb6QuC+t83L
lPBuBAvUihqBTYmbD4vAWKLhlzbCwDtx8OI0PjuOFsU42CtGKGB5Vla2LMJn3y0TPHjCQbrk82vr
BTdqjTg9/vdJo67qDUaRHmFr5pZsDUB+CbXLhj24+1Ycsqo3aJWnnQc4o9BGktkCwE79IXBiyzNX
/KRYkh1gxjQLbAAclNnbIbURYCD09YPwReoqHTwPNADzzVACAzt2SH1+zB+YASRO6apv+iWYUgUm
pRtAPWJ/uHqxtYkpCpoZ42K53r1Utyy9ujqlylaG0Ifrkvq0ZSBokFk8F0VAgO4H07Thtq8VY0Or
cMkfSwbYWqSE2jhi9v5lVTK1x7rHwxddGHVMhp1fBb+nhBqa2jVnnwY8Wt2o7a/5eY5sxtLVu+G/
mS+bPRK9RrGTJZsG0//AfZ3RGGPLVBahcUbJo5FAquxzifGF+wbFBtoyxolF7jEBDCiO/4upHljh
stMe5u1RePmcoGCg8slLUfS3SGRcNOsccXJBNmhWPg4QuM9r3zF+f6NnmXHCGpx88b8i9zV1m7zP
xO4mII+AXQ2rjCkYKAlPgimj2rV8w9OFZ4aXOOXv7dhP/Aec534nrT0mGHlydQaIA3At32HoNMZc
5DaldnO14qDtCCVCUBX6X01x0pnPQu8BOENEr1j4EFnrue69UQDpRDDOCl4HzokPo38X+xdNFHMT
qx9o6cl12mPuB7rD4vn6+aGAJGRP046E6mmEMzNQB9tzTbcdr5k8Ak4hfkqdtQOeYPLtp/il+QvN
H615xaYz+6ekboKsm9a1x2pe3liXviHb3Mj56ZCcTRFOE0GWIpibSDce0/ZvwwX4niCwGLP6A39j
nuCsS1cFRj+YGpec4ArhSslkKjwxFEFyufxQdvLb82xZ9Uh7jG2xnatP45EzOtp1BDSPPziuhPgf
vwKUZ6WrC2cWkCIDxzTma1h2HoDmz3f2DzyjxlBdztYJuDYmkR4wKa5HSNaqq8+e+VOa+kBYxABf
Zmyw8utkfHs9P8yuiAx5PTHUIitDzCWrPsv3TQE3fRGyHtKmr1k5M6SMcWMFljPQVrDXlp1hSyS6
VW7rbXoPbSQr0PzzRaqexz/QRBB3qFGNGVt4VKyhTXzIZCMEfFJiWlX45+SL6aKSVRwuMdX/lOtw
Tviay5ZOsOPny2sAGgo+h+Y92kYBVkBe21wEPvcbEFsNtbvFYpQ67AooWaLeL4KVVu/Y/lrqXr8Y
/WmobEE91gXHxg4xo6ocpDurIyCqpohe0Q2vMuyarf7X/XtvEnQz3ZYZ87t16dRx86yMOUOYDGN4
YC1brD0+lwZDgrpZfQI7oELTUxCwB2Q3jKwztELWwHPBPK1mrZMcE+bI4hv19TZEzs8lR0zGO7Az
gKzxrWMAX4ew0tI/hbmBU7EHEsBdESmWE+6ESnDcp5zuisqPnMEeHyBSMYXrGEE7fsOnKNwx0tXj
3UicBBF4rPoALuEOSSsZJoq6Jy4m5UDrfg3hR69XLPyVfc+XD2CZ6rdA/7c3sBBiWiNpOP8mxNB4
E2RJoFIx/YfoANgFOyKqZblHv1R+19HSYsBAYUmJbx7a4Sw8xOjRUqfry5alBkwQga3ItFp83Vv8
tpG8KjEsp8M1cnLP+JS7fDjn1hq/K//CtHT5FMcgeARUuhSsarcHGlpGS5Ll6ssHN7XOugpXKrt6
eE4vRCTatoEgEFJWDfR5LQgbW4am2AewKkGFtdSSMgKSQlx3LJoCY1MY1N7tpcGiE2CDAeSaE+Gd
QEFvr93LU6AvtecyNhYjrHwWsOpajZ71+G3m6HfMVW/5r/yW89MJiTG4C7D4xpXVuG/EU6J+lIZv
mcteNZ9FfPwIjvbxWXQ1TOx5YAvqHHT2efEnDycBShEaYZZuEOjgQZnMYWp/wHmUfjWGv2wdHjKt
cPqHSImNvYdILog/OZ41ZiEpOYMXxie0Fiz80cplG9o8Tbjnw5GRA88IYyQz/jEfqemgHECv94l2
rxdqDuRXysI6Svz4rXlMG+z0+yRYSSShY/K4HbHiAXA88TVR+zSufgKTjSL8DOrygMiQBLHgoaMn
frN6XlEHC8G8exbz4MxSIvUQKpEtZJLHSvuOZwF3Jgf+NzQoiuuGpkI+y7UdngcHu3brdT1f16xH
GjgbeORtil5WoSyUVZvkg0FZDGgxnvyXNLiGL7ooHxFvBZvkO5eXlbw2MmJExYFb+5AahAJKv239
DK2drGB6OQt8nA0hTf0hkR2maRStaPbmyVHEcENJmbpWOoNJjyqdV8dIVo85em15IZ/WuurwLQr0
/yAnP2TYbaADozHTgxVJMHQYPGEUcrxB3h8e25CQmfH5j2hgnk9rzavjMdhgKLIY5GWkJZK+DsZX
d0TMf4Sm/+tIdF+ovat9I6FFXYIDbhn/M8UtYBPk57LiQ5KEHu1kf0wqQjIoar/VmKosITvxTqcw
n//AVit5VQNh+ydAXgItLboYXQ6FP+lDOK82TEdSXz3IzFZYTv+qo0tJFG21zNaAqy2Mpd54/D2s
H2RO+DT9SGrhijvZCv0O0oY5bOYaAOICrkPuyrANsM78e3mcMavXy3+Zq5ia62YRd0l4A8E096Gj
xJ73VCV4QkxozgXmX5c5gPGoVIjoTC2G7EGLCzUMxoz9OY00U7N3tvlc6ML/MAHt2dTzOZpY5yB6
N19i7xa6Z6Eyy6zDeMPzPPfDxoP0sRFUp2dEWKfwVefZtYG5w+gImDKKp2gpGFNucoHwB3kARgSN
AReJilk3x9NBcaQ/tQnMYbGasFziWDqm5uYyZFwT2nMWHmRrL/9H0nktt4plYfiJqCKHW4FAEsrZ
vqFsHxtEEDk+/Xz0XE11T5/jINh7rT9C7QotvP08WQMlsHWX84xjZ4ypxS0lLl1dRzcVIwy1Kzha
QF5GxlLPUF2MD/gYWc+2Ji1TIDK2SFfDttgPTLXnOmTjY8mNtlzogCDzXp5sRNskzap3NFY7XoVs
b8Jo3MiWYXgoiGbUCQX+oQ2toGapVTYMQJCDEdAQOnhqUjLkBMO6Vlwr/3jRaxa2bvlNErS1Fs/G
Eyk8yionxHu8Uq4GsKB9ahmA9uI3V4BeID6iSI+G6g53/BUMKg3/zMjVoweibn1GoEy+Qwa3jF1m
A8UakbcjORND2CpulvyfCUmkwlJut+gGqpMqUCL8yMOF9K3eUHmlCGs6N6C8qGFsXr7lVde6UXyQ
k3s/eQ0bceZIP5gqpqdZ/Uz5oRwOChVLi4GGSNl+7QnLZdwi6pgUt7V4h3mnC/jLwecQkkzzjceC
TP+KVWlFgKNKKRPzxsDOyT1fIdh4uxOy/h4WAwvDMfuDEGal5MUcz2IBBGbVH2JzQ+JMZQ1amsEu
aDXGOrAoNYo+llJ1YNXhr1DyLZWHhX6kyw5vj1PGKwBABJFMwry3oHAIJbCUcMVy+VpnclwOFaYh
701hq8f7HZyBoQZ3ZUJG0ZqpLoMb2ERC0s6/9E37gSNcax93LD2bxL0ri54OSeEFfIkaDBEwgzGX
c+mTL9Zv+k01XKqQmPbZ+kMy/f2FiIHUf9ofHBTnerpRCVUEWnDDrzZ/UAqHADZGejf8q5l15C/w
SsQi5JKY3V1iFzNO6e/cQneSa58wQj5nEhgS3gK99vmphNd9lG+R5hTcv8yuNPEa/YltUyCUFXkY
yoEVR5sCJMGpGbabstvo6m1EJ0MefN9ezNoZ6f9Z0cxY7CTIyaVZH/mljT6vQf0gRkHGhgrdjHMx
24FOvVQbsS+aWT/aoeHc4h6Fj0R+SO6NQSny0ribq5X8rZ8x7MzpBnzpJqWHZvE+FbvStX71yUVz
EX3pC5L+16m0Jo9w9g4yzrjIaLdc9Ypd3LWTQmSYg3Rn3CIBIxKAfhZWKbvakbu5A/MBR0GDhiaD
aA+LJkZUrsgFHJbQMHQq8B+l+05UCvZ4kfDUkuS1QX0JfkqWJP/IUVP6ouYFduvXvsD6hnBZdTEl
M2OxFxbu9NuWRClR3b4Az2waJ3kgFaRIfcKxeRZIF3Xe5VemryfxU249vlCme/z9MdsPgjLEDfmB
YRT3kXkD1HNQ8ryo0kKsYpfL/hTCdyxoeje3yq0gMXUbGueOUSCYoaMMJgVIAnunGm/rzicSADia
TOZAnIsES3nF7JcGKxKKhOt7R7oMZAPm2Q1hwSaNxasSs8bnmG/gSLRLVZwQ9JYPFmBm/QZvvrB4
74rPaZf9FJy60g6oS6SJ8k+68QwRLnT5Y29AK86UOU0rggrA0SHdS83LHvqO3J0X3Xsowkmm4rCm
ZXE68Qst4iWdZD2HfvYU1mXjg99gftSJWK5gHknrW1ofKboQz2LhBeEAKGV81gQeedT3DrTJG1V1
IzM/rZp9YfpEATl87CXoaMyGhVpCmoyFluHGOgIfRvRkLq1gW9BEwxldZ7a6xZktXMn3xC8TJ/hk
Z30TixBamhmyQlE5WTZpAJYtgnK+CMaZtcIVowDJ5+z1FV0uUQu5RC+zwgNCGKvgZM01hJ6nAYdo
lQNoYYapTEPCpngaDHghP4Psxj/3YQcgVpHtQRBKp+9nLdwlI/zitdGwGv6RHWFyXXCpMBWMdK8y
yAubpeCRIDT7qrC5kpfEWbKzWoeFK0eCUHy9ySahJmoZ7eRHDFR00HoQmWeu8NvQZlALCQ/XhX4U
ZTtRHL08pRFksY2+Lp8BNF9e5R8ZqXf1TskuxsCfOvLscRz2JUn8KLS5NPlhOfXIes7T05tuWmYB
48MGwhg+xJVW3OIdrpSxcDimmeIt8JJ+L/spe155m4yt1H9MKhKtO0UQnMigI6/kKu+Lp76hOVgf
loxNsrIjLdP8tIBWG2/UPyKMgSzq3JQ+9tDKg3Wndm544ux7TbtyPMTmocGdr1NiDM3TjmsodrTV
pG0CNB2V9LtV1iLxNvL3f3f/0K7RhuEA3JGjQBhOp6P0YfOBO6QTuoy2o0IVr0haFCL8QVlsWL6g
9ki2sUHd/ks+Wez3hU58BOQMxnqGpdCF+Cmyg0KB6A4n5N9EpcAGIYmm8IlJpEjgpSAMGUH2jWPU
fEhczxB0NKbgbaBO+BbulXRboBVDZWkwpOx46ovyswdgn3UdGqUrn3TiYT4bnCN5BTlYKMP4Ckti
Qq8ofTzZ2lyimwwFLG8ALEtGGMZXpb2O6DWQIIBxcEsyEFGb3B6q8sZlm2SAQpwdBLWz3ies77Pa
pBpcYQhx6CO4+hwUou70DT93+81vhZplHfAEBXJImedGJJoHPQoOBVgEFM3A74XLF7OOw+yCDSy/
4hbl6Yf8iT45xl6xC3hhHQNQ+pA/g1RpXRHIihMHgMOe0w0Xxp3kyBHqyYl87cTxlpZHPrRVARtd
uBJyBKzT1BwBogHOoyzyJdFX9Suz/PAsBtIdPLboFIf6U2+OHICv/qawvbrEcpXj1vrH1l1q1Dvx
W0QSd3kTtuRz7DefsIhr4R8GDbZ0YF/SG7Pxkw1GBzmtN/T8IOJQRW8ChUsY28EoOvUsjus895st
ohkDODrnW8yvkuSExZ6mUSn7NDEsOnhQjJjESTaR0a1fNhNj9LplwkPABjoTMHgT9W+BsWd48CUS
bHJfqbYMWWRsSpLb7EcpDiISxC9mOiBLrAvcVZIfEItgMXc3YD6XPrpMhIvGhie0F1Vm8vBVpJ0M
OEjDYUfw8B2zX7Nf1Gj7ajghIlO0AdScO3qJ1QlZtTKdNSIfUs980zF4fgfVqixqcNZ/AY+TSIaG
sXu/oW4Ar8HTYqgpPoYFAoZI90LRQwYkEIpJ+c+vSAjh/fVVvZHl4YSO1wrZBOP+ZYA3MWmYjsEd
Rkxj+FnFmD8XLMPWe1WwnWAPM+yw2YCs74nEnDV9dJSMa80b/qKWlr5FvPggK2aBBTyLluK4Z2kd
/vKt/lNEuGPuw+iHtDSk1exM4fvQKkL/be35Dr2m3E0CBxta24B3e6GCjCnxVpVIeznFkfdulhqH
nIRcl74g7XVjGu1QeAjyr2F8W9HXG73TarqCiE7hJyjmAPDa7vvEm6xTm/gY0jCLTZWXIZRDL6ww
3/FOcBkaxCLM0qbLaI52yL+7VdbHCAIUr5o/LfNqTLE3QgOIp0kBuCSnUekm86zGTeK9AWqsG0ud
UmZGtpZak/7Hy983eu5Q3sghokvMnI0vmKfBD8DwSG8WOoKFFkg9CvkG6EVUA7y4mX2l77WKgiHQ
t03yJpHbhw0yO4RurAHoEJLlMKvzWTUQUC/ECz1uEEyYGQ2QnmCFoH+CnZxpf3UOoKjGrZh/qaMn
r/lqEsOeBIMJIrmGd75Ne5SDtb+OcEe5zb+iQwa7aYfAEYt/uOwStCyX+o8JX2XEuL9yv5vnf8Qf
xN3Ih4IzLlmwLaEDpOgvCVdkBOS7F+fFe8UPbL48ugZ1JCFLnfc8s0V904nPkHiBN4aiZaT5I1Nq
o3xRkFkRlUhApnIL4JoV8/wWnHL0uIbZmXeRvCTyWqYJoLjqwacO9RqI95Gs39780gd3ygByfhqS
MbKrVf5I7W00vZeFJ5Y4sfpJz7hm4DUHEp1jPEEaRmofoepe66b51a17nXjgk+Oy/RM/zXpR9Kfp
0DnfxkPy63A4xEw0Dx27JLGb6SkLNzXruSJ+1fE+dfV8m17oDULkjCWl3UvDPW8Ps0YnhvZTP/jc
eE7EcJPfIldS+Ri29UngMgmPeG1Y9ZiJr+O9QY1b0AHVch9B6VEhZvLHeC+6xxjdhGEuWXmt4bpf
gJkCGUAHYyapY6SgEWUOXzWlxCxKve4q4neneYCrAj1a2hptY0jqfbNvSkpL9ynqOi36UIdTRZlv
bnNWDY/SsCDIcOCtUm2dqUSTeZknh5uX/lDDPz05mh8o06ul8kC1BGZFsijeYMRbt1xhTOX810kL
O4xsEso88WabKL0pkZ92eNPSKzqoEvqE74VgkPdnVR2KufaY3M1DE7G9Ik1OGlck6rPb5tzqVAcE
myBxkt9fZSUVT7NGVrzAoDhggC7cGJy8Xin4xw14kLa7FSjjWCYEY21lH415UPLP5BvpiWGirbeN
6FgNe3G0a2r19jLNOtWhMf7RJwz0XpY/5H9wW8e0QvpziHTm9+qzLH4oEsrJhuh+6oHObMCRVCNC
/hjuEc7/1sF5ijcxCunGogHVJ1+FqsTquyJlRr3ElZcktJFyiTpi+MfZm5xqj84Ew1ppbI/K5sU0
jbCH8Q7pCyy5Y9xQ8/NkFnyoFVh+OJtEPbM8jiKdXBsJaWP9TVI+1+iimPYJ9WmEMfwA0mT5voyg
2EWvim+j7A3ilu5JHbzidYxIcZTdKDloGuFf0Jo7c03IW7lARJKpRzP/HKot0q8/pJsxwE6qP0H2
XsL6Z9i8sBzQkBXQYWOT2oGEJd826HPjPQWTBjdatE4x3lWbBi+ltse6mdLDiYAmLndxs3oPj7je
kegQ4Q7RFvybQh+cgqqwaslKPf3DLEv5lMr5CyrDDvqo6HyTTkYy2xicgo4DEp255BOxAfcGUM/I
TtUOb48BuFvCxaEvwTsTMuUeZWhSDl5WNI2gb+QcDsW9QjKLrVAz5B7S0d4tAQL+S7UMCa/BIE7m
xtvuK6A024IvJvssaa0FZAiHxOsK7FLtGCAj9l9VxJPptqbbtFcm3FCiLrp0TNKzXqZdPV/1Vq1/
g+5HwU0GqknVGdYpIQO5pbiaLpXYSxPfxM33gmOJ/0GRwGTsanbNWUiDx3ATEA6+bi8RQmISIIVV
C7lVZ7v5jw0gBN8pP6nMdVZL+7rdVOEJhB8HBuEZQbDBQdioLpDyuyDGY76KybfpaAxobWNaj9Oe
PkAQlSftO0LumxQzTAflj6rA/qrWV6rxUDMzQ4GA3dB8GNSHsi4SYlnIfm9uNIBTaEOS7cAPihXc
UXZhNwJ+UJJlmmBJIuml+5Rw/w8SsbNcoJTE2m+RygPPQPWJz9K8Bjit2dURGEMjRaewWDN4y2fM
rG0yhxzaWLO1XZefjfZQwmhNpHe1fI5JtoMLwaKttn+S+qAfILmU1kklrLj4pZwixboYaruh+//f
h9hhqD9ogKHZZXgTSn+2pH8h6FuGsVSPT2a26l5eTHnS+jMUtlr+CeU3AMJQzsRwXtIDQjNIlHBm
IiCadfa+IKwnVIKM1swHmArz5ohEygDzSXkY/nXmMuCc14Q7Yb+Fdmm7Y56+l296geRzToDSh5R/
JwBlZfGErWZ/NT9lQhZK8lpIhYHl5mmWo8MACRb4DH+Tw8CLzlVbK9RvRWvyL8QB2RkVkGiIGr3E
we+XzC0PGsqNYIX7zNKIk/6KP6PPaPTAUvkvc4VkDcbsCK9vVkL5I6/gqcvQmvKt5+2x734a9dg3
+wlVBtliA4lIJPiSLLRm9e7BonIimJGiEYs4/XUELSbR54uUsAULrN+J1GGck8FtiGkKI1gMug3l
s04SdWPsE/M30hbsZEa6BjcoFPRpnq58T+iPWlAWDZZDR/aGX6ML1/wW+NBlYkX7ckns1G5kb65k
LnBmiKH5l0vdMiEdUSVU/VizYjVkM/yrhS/lq37v5sxS0/jDnF/Ni/utX/0ZTqK6GZsQAS3UGu4t
0eFQNz6M8Pae89o2Dej98CnwqkmltjDEP/wijozOZKsJ6/nh7ylZdnEzJvpOoasCUwGul/47Ddf8
dyeR24002ZUa2Xww7VKwXPi8BJl/dXqXO04vo9kF0zqHdjfIulkm2iXtqfGythX4CZmloweGi3oi
3b5brwejNdeisimyG2j0QOI8EWbHxHAq7YdAF4qMsgc1qYMzINyIIBldIjBwpWcMxzG5G238iF/n
hJw868Kw/JI8ZuOkvdXSJh33Ooag4NPQ8PyxEC0pPs2cjEyD6pS9/8rgMdv05moDwVxx8g6+lWwr
IuzYPHJqLoRLRPKHqFEBYayCaDdsc0Cb0Y80QIRl9PHaK8GmqiUmdS8WjzTKA5/KiLMJfkwdI/vq
3jf8A9ML6dWpK04VYdPKXsyA74jVBSfrbSpX2cDTbd5vRZFCB/Vs5seMAhnlDBgNR14qhzBLNrOp
Ad4taYglyFU6EqnJAg4kKMCBEY2Z/SI703YtjURLxoVOP+dvb9DxQ9glUzqHX7jEMX9AZVFBJZHE
QRk6KkLqGNB7tJ2r70szQfXC04cdA3Vgi0we98E26naBftWJ8wGm7E7G647L+OX81RXlm2haVHoC
OW2JUGWF34PRtdqacx89LBl6OUomBB+OAfTMXhc/6wbFrt2uwLWJV6TohOEruk7yryLeW/TN0Fp4
+tfUIibFj068Xgjo0LlvvlJObt0cQda1Dj6NN7oQdDmAG7sVGkNSAgOyb84EZ/Px8iKlPoFbx+mf
/Jm/74IfYldp0Ma2PpUKhohIZwEQkc0hvPS6Tw4bJLwMP1Psxe2uYSZr98IxKtwL0Ib84EbSySe5
kJJiBCxAtrZwpIsgOneOGLPE0+6Qli0i9xSLZyLbOk14WOfpjS3+Wf1lBP+0WAWI+lkDbefaZsJN
3tgTzWzNXjKWwCrIPWLCWFQsFm+SEdRd9NtO25ICeEzOlGgFDjk9MiaxLZiXuZ90u1SWXLjESaCW
dzLCd4czucrYggD3J2OvhRfCeJPuPr1Q+2FkcQFHXj/ojMeLSOqg6BG1Q12VUG8kiS3/Kaz4dUbc
sxMOnmBJMovSoyI6xHQwxHdEKwnRL1hjkSYjJkIxANkVHt52gFcPuWwK7i6gq0XuTk4mVNhpQIjD
JJkF+3HambcUBl8+mOdRPKfj7u3hniLhak3OJ7ymugJP0lkryTpCYdzgDUacxLwKqSn/kFxHfi9b
AinZ/H4wRoQeL/FgrEi5IqycpY7c7c7F2ihs6HbxhlPD9G1Xd9xrx/4fv+jWL5EpEEGh/QjalrMQ
y0vbOaKd7NvlZM6YG52nMMkn+XM4kJIYzR1ORGb56Q3FbcbtkDgq6xtpOSadauZ/cerb7gt/PZ82
OScXykePmIHDJ4Y59QJhV6PGwOu4gw9s0guo/iZ6+VAkAcE9xA2Icy0XQBvbGEkPrJxUM+wmdNyE
Cf7Q2K3vUxRReESupnwNPP00aOj8nx0T4us+ELs1eJ3mNBUtgshxOjrmuUPRczOZlkDmNIW7TNS8
nrmLEahIvMJYKmSBU1WPbIKwZqWxafsi1WY9XXgvrPAW6VsOE7Ir2RMz9uyPCpZKucgos9/ESK4S
FzZ1ahxd8QaXEh7qbCN3wKC9gbSzgq8XaSZkObpUP89vREzhlzeov2rwoF0rdyuB7+6E4AopULlE
FVIi0BBPqUwf+hLbPGBnpq2l178XjxcktfpfpLUZoVsizAL1yPvNXY6PWaOV55NKv0/BsVY0+kHz
CtOcJwLgikI7eq3o0+0JAylc9bu58ZaBrkbaDG8O9ALs4SNHkrezxo9vlbPjqsTTb2dIzGaNcyXa
QwNCYRvhJk79969BvA4ZxDdyC0OXk3EQQNYg++sF9IRiv77IozetPQIyejKLAV+hV/qr/kFwzlPa
UEhM8AzBfGSck+iAsMP2o6P8xtdPvQjfI14PxzJ9dMmwUemqKV1Kt9vvKvF4h4EGDQcenioezh7U
/rTd0vT8b3ZGoJF7pVvuA3JMxZ0Of7f56yA98gX7XvoM7LfimivF8N8bvkpZ+QxMzFYXlbfYLpzp
+DrwsGWHqXuoOwwHEjYLTCtmuRy+aprppsUfFbtULc7p9v2FIMk1v2PIhbxYgrq3K+kon4g1U8dl
T00HcPMQEcPtJQewjAX3yH8ZkSiogIDFB62QwJ8sFKiaDap5mfCcHMPLb/at+thOFtl1dK3NUfua
E/6pRARGLhxSChOk70u5JinKfs2fkJejCE8/MrDQPS8BkQWECcaL7bD7Fy+JJAJSpy6O7gcSEQFg
ezfMDnABRF2FyzG/M7JBuAoOKZIiGjL0rBRs0CrKJ+fMNn72sitOBzJxrjxrSXCUEYlBKAExzOr0
JVwqwZQ8jywBMLtkA5c6AgibM0If/rXahvQ2MPlVnfksAMY6+57JXGBBiHtH+EA2RZ9e6kXqBv2z
Ubn1ujZ3IUpOg17LTQU/Ry4OGvCelCS6N8CL92LHSe6a2IKMY3KUTEfwosHRvgYEapxMcPiRS587
b5bgUm0sxwc4Qb3/xQIi6HsOaoOYxNOs6WQ9LLm/mwSQ65r+dsRhmS47Jt+uBVCdvvAK++QDUcoe
ZSulOKbAoV+kdNRA7YvZ0cF0iJJDOmzmQ3qdG6QSk1OzSOt1eu2tPbJuUn/e1ipihy+O8b+hWRnT
/qVsGvVfGvomR1V1mJNkFpLpwsQZruTrd859EtKoWGQCwaTXu9MjmmMCu23798q899p4trTKgcea
qy4mK8ZBZtcY1Ds7zbRpV8FvBOin2lAwU7VMgfiQKepL1Q7PUcvtwy/wz8IEhJS53AUQQo0ri2v1
Cx3YQRBuBZNpwRGFVY0CP5zdnu45CPExIaVXzFcDAqV6D/CEaMOLfiQCR1m1FlHniXBsxD0mqxcR
cBbyiz0Rv1b49VZwvVLqs9BRv/yBnhTI4RngOBvgUmGXmTKa117I3o7EuKhCofuQ1UT8GR8cL9AT
PInBjuDtORaIYnOuvyfltRir4V/5kEnjGonTdUmUqr+KDnpWocYpcpLByb5KYRs057ReUjBJoq9K
GfObV3YtIY86Ty+yfIDS9yVGbvUixn55s8ZtUm6lcSedAc4h154wOTEe/e5ewODknEk1Gc0ecTtS
vMPtp5gfLSlnKMAO6fMFVrao0WEQtge7QkMSI/pn53ePAqc2VXi0uYlQzfY4eMChV8EgvcvRJp4a
myuyD3YFM9/SIvohEwiApZemZjsp8BrVFGtdZFKFCX0hLFJGIaGg7sf//sYaOimrwme/sHC9nlBD
S8kH8VdD5YGpktq2a12o+QZ1snDPSj7ch1LxnS+0b1G51L/xBQ1cdstRXBerxFp2OsQnQPDmfQ3l
DU8qn2FZuGZP2+qt4OBSVhaDxrRh6qJSYiUPayO44keckqcZL5tyk5jHSSXhC1Kl8oDxOm0blm7d
7whzxlKAA/7F/D1s6sbByy3iugESOnfCob9ThSwj45PA9djQ8mQT4X0MGndeBLjs6fFTqehix9zi
HhfchIsXbwISru6fxBwhLZUcyucnIYwvfZq0bMTGKkSmQLEeN3lIWTRrkmauzV3UegSdCxVLD8KO
kJ5iTz5ZgStrp5o5lYl4j4eKLFDqeJHfLarvONmJ0RGARUd7drSIcj0bgY8sMBVovq3a7CjVHqDV
whw35bBGqsMWYtKhUYWfpPkd1fShwU4M5BZegdCAyWOS8ZSHqVyQ+gX51vzg7YgY18hvUSTPwLXf
ILkKfsIQvo6nu+dNhMEo0SOwMnxJ6P03AihU/9P8lfqK3skCMeS9Bd/CmHquCOcvr+xY6NRm5+Jg
a78c74MdHLC69jepu2FAihB8RRSC18SQgfSNlOsuBtM1qMb77solNbj6sWXUMyW/a/xcvUz5WmPM
XGW/iSQsm6FzmLtjZyw+B56X1xKYXbTQhWA2dkb0PukW1Ek1KLhCbtRDU0z574BNJdlyPGkBgoOD
iJCdCCE6gtMvLXiOw1MlXZtsWLKu4NmP69mKc5PVo/i6E+2Hi2AEhqTQhgVD304EMabwuVX7J3T3
ARmU+J0T90rBOD/7224zViqgDeNcNXuV2FOcnzwg2t4cn6GFGogxpqREvfE1/HXzXBD+Ge0RlkjF
+0h0qf6XCxejvHaoNNwieyp8L3gWSUFYZr8BNOx7pX7MerEBbRvkXUAOVbkj5EEwTnyuSABE6WkB
/euUxyBuUtd1eQuKL/rPxOTY6nbMm82v60lOXHgayddr/JZccu3xvqx5zgHvdvyhIjlI8jKfB4pw
QzDGCK9WV3vtmUsDgi4d5FL9N3KuSl4infLiPrdMrsovYGMMTqoluhp3lwScASBLKxpF3yPFfuKO
9sT8p0weOozS+BeeJ3fkrxg+C3NNcFxIbnM04mTEUzL6MEPk+JGQy8s5PclIJ9U+oSFBFJZJ+U8L
EkTwy4QlotJ/SBFOk1uAkM2CVUmxoBCvrWCLJwglvw/sOJO0ZRTvBv42ZA17xidMAIAwAcEbETMj
6fCwGsiVuGQptGPtavbBWZ3OWVjSmvUhIOmdQ3OHf8ikQRat5Dvp7y/1MECyEYSAj4T/ZOSsFCkw
2IqsLRoHGRpSIrXJJS6ZsXM21RTGLeIxUWQmMhmCozmgduQkATdhEZRuA1LL2H8TGR9+xDQU0jyk
48X8UOWvks03JoZ+M21EJ1k3oBDULDnNmUWBMYTu1cQlGb6PSflC77JBR4p6YtF6w3q0xVPNoUUA
L8H03QqxxbiUvWo8MmnwoDDlZ19jj+0tYLmfGHBdld9MF0Ku8fe+mJ4h4/c5bQ/viuLaWdX5EIWS
c/YJAiCUVI8fdX2uK3Mq6aJyWbwJ9sXAFBSXRiH2F6sb7W7DT8xnicoqJESQsBIvF8+N8Ncjrc3J
6kPAcO6/i5dGe4pdznKFnUZFErc0vCG00xP/RgFq8D7P6f24y698wiVK1jT8NXoyQeK9vkw7ekkX
RFuOIqFduqO+rjIDyXhgvxmWyiXikAWk0H1Dtsfxm+kUFd6r+5WtDwk6k4imahv8zrluK/WsZ0fr
XxQXjo6WkTlhiA00HOu5ziu46jU3GG5VqYQZwnCPhKtkzmtQ5rBsGshzY8OlhR35Mmmr2zZ0zAOQ
AK713AVDgmtJG+Ic7RjNPdMiYB2OY0IbYVym5MeKQSX7NbCbL0RHp7DQWSwzBAoMPiI1YS9UTtVc
GW6/qFxQbfOZHMPMjvYToSPiuuHzDnz4KPGMsWBS9wyzDyAxI0D+tuL7I9mLpP1VcIBkbdcCG3t9
gFVBHd/qENEOpZM/XEIkruOqjyL70Syre4y/42xVbPM2r0Ov0ftlK+EOqyOWdK7d7pwgiMEH5454
4hF6ZnZWnV5HNiawen1Kl/U/MF2a6XENnlVmDigl65IRC7hSMZkZbAWectWXqDNMwx3HVU4MAD9l
gbjggL4LjiMvVtVJszGJBpAoBOJE6b9WWlom7/ccmkMEWTn4JcgWIoKcIwabDCq9ywAxuzSfqJ24
pwEQ0SbzYEz5Ds0w9QzUH6z4fvqZokGXTHTb8EnIN1bz4JcNz2IWS20GAdX8wGCaP6gihYBpHdik
VaBwZnFqVOFcULkgPpLYqZfsiPqqfTI3O8kxpu2xtC3iVNjCDi01BMSreCioPPQrRQjwlNeLJeQp
jcubN1/9gGGtVs/EOKXKWvrEgZ9xkEXfXGx9TAuak37DsUvmA/plrE45EgdkO0T/v9F8Oe9HPecP
JXsOmio/tGdu2+la1dhFvdCX7WDbDD/ya0/u+p4ERZgolHaPQbpHV+aiWSD8jNZEwurFg9iS4P1r
8WCaC1mHLfFj7Gylp2Ji6NfmR/iiwDPHKvJVt7sCsMXCmNRwcy40g0L4DPqaFDKH/CNN3BqW27V2
XpNib2NWywMXOTbxx0BNFBdA0b63LIiCS1Pwvv+skcRwTKg7aG1B/xT56ijAMZckOxymiEitwcED
HhHK7g13zXy2rJRjseN967pvo6H3HH8a1cg8lMkK7wD2ha6/8VXas2VdLEo7mp1MaEtH6iZ/Y0zY
XIk+OvnLiSxPNR87gY6/UzXWYo/RbymgK/kx0rkvhkEPP0ZP5LHE67EQ9N3QYuG8KvgO68UPdgZy
+oCbjGzF7D03or62pkGIi+XjS9OWCoUemPGYO0ZG7ZeBO/iRqAh0XQHP6V995NkfHc7dZQGdZNO9
MSIOE7ZEtMib7t5kG9RVPLAgHD1pO6zti9e3HqEHXMxif6wnpFXzTCODYBeVLixrEe9LFhxHlcn4
gJGpmjwjWddHMCjMLqJH6kC8B44DDOXA0ECuhNVcyjGeee5Bt2Htj+zLgCLEL874NAZawk3QbQB4
jwWPIf+NTmRpBRP5e6LgsO/uo3FCBaLDXWFhj8j0ONEbRtKgPYdgMvypdAUgr7aOJNuzHivRj5YD
0M/IbHrj2xrRrDAeOJjk2fVfy145WIzlBRZEgKm7it5a2aDoDez+UXd75NxB+y+NYiLHd2RFoi7u
/TD+6CJSJP2k8sTk0HV4EQ94CCckgiYJp/2f1S9WUDw2JZs97cQMPe9dm37MSDN4O6d5BOaCMmmZ
fwzD7kVLOyq7/v4mlBqrZcC0RzsAaULG+mVdga59Mn8Aknh3LnPmUOtK8p5Dnke7JS0FRJ4YrSUL
64jCtfbK9q6hekDGmzmlMCdVA4NEaySyDBIzyNTaDbTV+xjIm+iq0KzgkokTh5tJ3hsf2geZx81e
3nOWkqlyMoZN/sh9XiLqRyHCkV6rJBVIdrxR7rRdyKu3DcGZ65D90QFFmI2uFVZu7l3vd470gWEE
5sL6xywT7wh4SvZKuKGXoq4vonzDGkJxMgmXkA1o62vjUmqfory24qVACgwILVwRFIWO0uZ7iL/L
BygeNCaBDoNHlWzxW1G8c5swGX8ZcLkL7SOAHehXqNkHSofBDOMrEMkDOhKLzkImfMNBEdhXh/ec
7TCgxfjmF1s+EoJZMHGg4nMj3DVx7MOXDBj+mYqow0l3pIhGmwu9nbGtfECtd0YBcwwYTici665E
STfLJz8qTzt07DyWYKro87Uqf0fzt+IUwCO2pUqgUCC9/B5nBgOyhu0MyKB1018sIrwytQ9JhlxI
r1dznRWv0bhhftM+wN7pwgFMC8hC8aArNYBXAkrF7g+Qm3DOEkz1QpBttbsgZEkv0YQ3FB+AK//I
DXXRR2RyYmKDO7GCyiAgIZn/KLJm/wkRCSC9VuEqRM6jgJjJB2CwICBW1pNiD4TQEn3KnMGXR40S
OJdcWnkFHA+7Fo6rlgwP2RP/xHNEvQr34x6+DbMuNNc2sOgcWKI7ViDVnfl/e5tVn75pYpipnTbJ
IzToorM7j7cEGx2b3ya7SMC37VFpabWHQbAJJMTrJGqfU3flnhVojCfTAOUgGqUexRoReo6Gbqdn
r+oQfOPUyB7NR+OQRzpHUdp9stIxOzHsVn6hHYvxmYaIU7ADfbyJhauWKocP1koH48DvBGHARWL9
vnEXEKKKkpcffT/z6xdrY3gJpdR02Bwg/qto9d7Qy+RLS6rhm/vrKfKqYcd5aMLvm6VI8GMBR+Dv
+F7zoKfDNWCGhz159+tQvgHxqvoOfb/RfDDpI4CfTw51zZfS6IABnUQiwGvVdCsoPcgc0u9+ANFb
vBCkYo//rG6VCusBIUi5Y4aMcD3Rpk0xtC8+0HQlbguLMt4LIMHmZo7/Ep7IZYiAP/5QHxNlYSke
D9ox8APp3ymzYjp5IQMxLL7fIENMWwz7S5oi2TNVHuh+WgXWySgRukCeYbn6zcOtqc1psUS1ZOMf
CgKeRhOkUEVsrbVuhlotVti4aCMVVf+NLjQlFXUySbSHfZNef2KiLmvhw6g/+4zsCZpePZ5I2k0z
snbhltdv4a6ChbXptRqur2Kl59ZCHo5muQkiAjX0/5F0Xs2tamsW/UWqIodXgQRCOVnyfqFsyyZn
RPr1d3BudVdX9+579pFlWOsLc47JhtdtEERnsmIRLdMV9bpNIPUCs9VO6b77lfksE9ExpGRBRan1
irUc05SBqOQzS2nxmQh2K8aEBlMahZvSBBK5zY6C/1mZ3eZdPt/XxK6uEnhCxL4V/tEE4b3R8icv
rabKGXFZPNBKJwouRHZLkP25jBaBhwAhH28lUv+EyyN5VSMPKPZBnjiBYSRetjJslhpDrNDfae1W
jE+AKuzQ3BXp0fyIEIHDNhr2GGBDaaP/Fu1jMSAHQrkwqncNSUPBSlmEUdnNJwhX9JC8Mu0rCv6p
JklK13Tuvw1P2xYd79j4OWCExEy5lrYqunEZuTMfnYciapZ3ASVXjXm7lEym5ORUg+3T3i1DE4Yh
sONyDLWFshLTrca0LAkb2mnCB3yO4CfuRd49uSdTmJdPj/vdgtXR/I/4s2GvwTyI/0/gZ6+KfWla
gKJQAR0gcFznDbCxmvbmgut63BfGXuI/Jk1/aWlJYEs7fAX6wGvIT1oCpEiID/Dl6/h+sDEKAxMt
A/e2wOpAWdBMcJdsyotPMEgAF35Fg+FjgZgAQhG02Mf3hDTJ6dRZwSl64pmSDXwI8OLYtXff4nAP
LxmD0A2gCcOBAxkXXlD/G6n1vvxgWwUnZb5uZXsO56oO6PZVrOsdRu/M5wLwVOTEwr4PnWkFdQzW
GxvNf1xhQ/P7TriYObNaQIYGryqzDcmh1Ul93NYD7yh/PrYS1DTc3pYMxli9aEegrmEO5xanfbtq
GEEJ6T8AKgW8Wcitkh0s7vLIGZHcSdcgN/CGxQppnLCw5ai2/W3wJkXuh+YgKsEYEKvXDnsqPinr
mRwI6E7A2PELLIpzSezBgCM1V881fDgKMEtdoMHhBNYkvPsvEUmgAXAGDmeATxSDMVapAkzEWuDU
JHLZ4xMh2k4OOJvccI1pmRgtzXCNY0XPAQZF573xgt+uf73fnxVAUQoZxHpgCkynY3Ps8lSAEZbs
4WOWyTINsrFfy8yZfYIOmseEFAEqtJ1b6ejl/zJ13n8DJFP1uZAK30eObVAD0++P+secMGOhPK4V
GlnjW/o3O2jzY1HN6S8oFKE0LNi9MqsJ9s1G/gLvhaFcvJjk0Usk4HIOMNbFUohAhdUXiwouBVri
lfSN1EY6qHgQOLeEs9DqS0Qn2EXa2ZghmT/CmmcsRmNzjRn6jsCXl+EZLMY81LGl9o87RcVxY1PJ
mbQflvrij6tVvIrkL+Wh/iIkS/9F61rcRmhJOFXo3Zl46jfMwfwvw2+vur2LNaUyT+2uUNfoKgh1
5fRuA2LmpebAiuyqKSCPKOLIbabviDASzfIJvFPxPjHPXfDHWkOh/Iu3xDGisHD1L25qenvsWBgP
qaiicM9WZVzVMmcvSwPzqmubJwoqrEU8x63JQJoOj9OOgIaYRoaSXUdS6yi3hoNrS7vxEP21ulO+
IvJsEMAvOXmtgfcwoRdhQreAE6OsRbBwjNVAoJsI7PHnbxQ272gT4nW7I7IxbwVXCCD0QS+QHoAL
8o4MpG2W3JT6UbIjSPdaMEsXR+mrEEinZNzA2wWrKXDF/pxcu/4zGj+kEbC8nf0ou4oyqHiFrmCw
HJiF6SRxKC+aKwDMsTGw4YdMVp9U4fgWhnVHcpHtTwMfjL3PdqRd1j9TyZWemuurTmrsqivneXCE
uPONyje2IZ0Q0zA/Pj/8j8I1vlXFQ/9BGbw07vU4w9aZ4qKjoPDmQljPdRSLwiXNtOCRS/K0M+gY
g4fIjx5G/4CjZRQ8qdD3Vso3uwPAVvqf+GeQCMnwdrjgfq5WHOV4wfcJryNKBZw4o4dNJ+Pb1m9Y
nwCHjOPcF/+pUP0aV72iVeY8dnksUAcCYM2xAQfAoq88qaT+vArxhyv5rbJ/YWoZH4VtmH+Ew1y0
8hPgqQq5+CnK+cIvBMM6sNfpOHDrbRb+xsCNjhn1sLD5ERDT9N9tv+GXck7YDPZWONA/xEiJN4LA
nj6VtyiFpOkzBLgE922b5XvxHrvwq2dsVzTbCzXWuNgppEOz2KWczvv/lmo8zNRTFc/FHJqFq4aH
ysict7od2MKCbSIx+zngwHKwSHbBWv/AwY66wRIuvYWskNYm+CC+IJOPzF5oBrQD/x+Ml8QF3RBr
0eAOVhbAmAY6G8JyoRvGVaZjbHLmlDjjmAPbZa+jsD8ZfyAtc9hp045WgM6YKJf4Tm6pqzNgZ0LK
CtFIn9qB5dvApIeytXfouYOSasfrYmZwIB18nrkVlPPgmTIp7KNPugjwLB1LqPFSNXh+r7507wBz
9TxB/lcB94iaGFyfcOs7R/+d89oZSEtk6/HBmTj2SA+D3wXWl0w/a82h0fDmnhL/LCAy+oe0HoU1
+1I6AgNJ6aGjAmY2yu3IrNClIaHDRXgUsKGjI9bBT9EMHlhzGVXrCWwn0dUB8NiK6mE0PMyNiYKa
ldlHS/4eKpVNrjyAg+sv+ZhFG2C+hPUYN1SYeAbmFeupX/7JJyxnzMWh3uWkF3BAMyQVScCle1Tb
I6Th3iWwCECKnqzhFkqw5651s+IoR/Hb1NsrnIPuGGh7EuQzDBLGgXesAf5Lp4cw+SL+19JEwi5P
nAaOZnTgRB0vDD/mPS/6ssWpNuyRDfIeOLNU72oIiiRXLLlPWWL1L2zHOiqdT/QQTA2SB2Icwk/W
gnigzFl88qK9czcofojdy77ZcgPCQEh0o3mR6m2RPccRjXd8I7FXyZ543XjLuDPe6O2Rgi9ogZft
202mDUhNqMzXUdj5fHndCjOCzhwT4xIX5HNR//MRMzTJWSidEt/b4KGRZYR95iMgCoY8SFwv99C6
3vOnOCM9mojiO7K5I7VLMO1QfEK7CJazwzy9oIRgbo1nzef2eZ8UlCDM+9I9v1FeU2hUJv3SwlW0
GwImhi+gWjjy+G2iD327oDoUDtP+A9ef2DsDu99PJDeMwOn77PtnvwHlj+o4WnPKNJB64u42uxxG
B6wiU4xm9tzFv/nsd+Y6DDYMYOnj+W8+INPqiNWFVTLa3PxFRyBlzRb8JKpl9UQ2IxKP9D7bddnQ
YMMsFgjlMG8j0lqiwmSQA6RRXHPMODy2UfMACNRvNZfnLLXMU7MlXHfQePbS33loIK7V7gynEh16
79IWI9dsoIxe3g86mjL5APbYv6Wli25ZtRu0LriTdWZ28bkp6fAFkhapcIGFr/0zCr0Or9IRK8ES
T2ybrhDlez3dxQuJH9/dZ80rxVQuYDCQv+3399wdEuL2pNP3GGYS2zo+ONNnvmPC3IBy4LfbcwRd
ZTbQ6GSE+AbolVPBNzD1QG19IYQOPT43Xy8zHUysRPogmnCE0CmyPYJOBOw5E58VODy35V/3z+c/
vHjxDHKgTOymWIqwxKUyakg43yHSxCJNKcyLv44h2JekhZHCxNXJRgLX7Yv3Tg9dufeM1R1pDqcn
926Q3YoY+ypFopdNu9ciZS1L+8gPheSF3dbb692K+pO4e0TuFuZglekrjiOEp/0nypdJ3mKjrYaX
Cd7nkFzha6rJAUk+Sj5ex3KfrCvmPV/MW8T30Uy2yHgqmE0G+gLSIVybK7hgDMJ5X619zGnVlfUY
at4UVbijgP6+I8bgEtvGjkjQcHl/I5GvcU5UziI5Gf1HT5umv/8RQkp55B/o8tH4aCt8bElxUqFV
7CmP/ECkgLmZvE8M22sdnQwvmIG031sYW6PZsMlZbDgV+PzNg27U9OFzIEvb8jQmqMb5yvk3pg5T
tEXwx3OciHdyU7MXt2RBc3uQdScfHD0jV8odHd5irLFI8OoZPS5JR7w8uLjYQM77Bg4gWTsxf0N5
Dll2bM8ZokoVa8kvf/7O9wNOMdMiILicjyn5U71Gwd6cs15o+ujWUOqukSQwmRX5pxCtsU79QQ6w
F/R1w2SeFFyWTEtA30wHOEvBgxTdK41e1Tcfp/9WF38caDSwSPRY/dII2sYTpu9w1r0OMREIsqWQ
u535qzMqthk7bDBhECaj/4yreDeRYA9hFfq+RGQfJyNWB1X2hFvtTL2DZFummh/24R30trzpKOZv
PKqSciz8T4Nf1+jfOGWT2FN7r2FjwJkzlRds2rkMTrE/U6IvtJWM1CWhsLXMXaPsVXTXcJML0q78
5MwlAxSmDH9HHszcSq685iXUrL9h3s4VF5pFjdkbGvfgKS8OgPlmFzwazeRnjkaGJYy3J/vWGJLS
CQykv/7ONydW1mKfo+Cw+dzUVkht0OSNGISWRE7gRLrzc1Ts+T95X9m/IjdGzCVsdaQAwKVY+BCm
KFgEmhZeAWGPnFzA+j0+VnGiGWniz6l3ETpyVmxLBJL1I1lsE9yihHJy4tcJi5L+Ny1388AdGR+H
u/KV034uBkzj2G+VBXwPlw7xMxf3KfI8mLxMc3nYg8xR9H/zeDsPbvqXWF4a41w1h2KWAnUr+S9F
8rBmhCvuVLSs3125y+/kd4mMnt7fEk7J5KMAB8Au1WqAZDI06b7a5k4NxcgweYpsA2Aq4yubf6hV
T51EyKHD6zyw9WwgGmmF50sbVZ6dnka9Fvr3Uv0J6FX60ZIc5twNyQSEL699HpU//hPEkqHuOssm
tIq7AkriGO/gzrbojmnE6JJwcunSy4AVnJLdEJtQM7xykYJv2Eehbqd7ob4S7eUrxx4T1HpR7OQE
MikjK42owG9z+ISYS5KhcuTU4m9pi2ypakjQdA8mgY+Tu98n2a0EfEpckloiG4EuYaCM2mkoVHBu
vyrWScLwN+bPCEopuAe+xnHX1WzSgJJQE4eTJUJNMGxB/wMcBF1BUVbAhdje4NcfawdgLWgWy2M+
JODNBKJUeQUSsc5uzM0jnqA+LHNtOVIyoR7gB+HFYD1LxBMPvb5Cm9sOmwoid+RUGO4rO+Eo6G3D
JAnuIISs2Q/y74vJMAckF2h37qVNxIacQBKi5z087FRhDGLOAKUzhPkdqWhLJXRUbyYsff2UqALM
VYP+cbxwuukTpQ2ixD/eB7qRdbovxV1RegGhZ9uSfqv0iulnhmmHn7SR700HaeG/+w3TS3gutH1T
828Prl1JqwIb5iDKD9o8HVu6P99PhJCAXyTCTL4Gw+/EBv4FYyBWDrBBAA+0vdv9TuGVcopksri+
z3nIsYdmIKz+Dcohl6+Mvk2cvJxaRwgCMRxuLJyah2EiUzb9+1CVXp6sIippd17ruPTw7I8aV4ST
j6gARoixMz98wu4Tm2/4bdpcOf5im6u2ojmgQXMZlBKqIjQ6d0345ozFlNAIN+4FaYt+GIsg5+qc
hqgeKAgIzkv3XA3+7MTgDqG85o2lY/ids7aX5oQz2BZfaKsA5ID7kEn+EIl2sN7NCUt/t8lhVaNN
XEIBZZ7EygMrDUOvZ7g6h4QPLOHPWsaqKB5cQfE+y5/tbzH+JpVXsmhgcowG/YGYALQj3FitW7PP
0pGwYvTnWsPhAAnpPX+L+3Q1PlIDaOCnbMB/2haIr4xzJ23f0wXY71ZSNm19x9tEjcvgJnHa+6xM
p1ts8Ap/4mcpA7bNcyxRbjXUCsYZyoeUqID+5k+vHIRHdBW2ycQESnPL8QZKIcc7vA/ZDwfTi786
wZhIhUIS1cgSlD69HRzztoCPRc/Wc993v0L7YLA2IVIKf5OfAm01rar8ReYa+W0cq9g2fmey/5pq
n7NUjn4w1LOIwRfIVL7+Avz59ljtqZODr9Dli8UO5yAtQfrV4zMikIbnRl0WJmYaZzTcCvkVMyCN
zbxX8ssbW6s0ngtEVMsUA5uX4NTajsZ/1owGVMM8BH1Ha/Nkvj/ZmBr6Ht+nNn0ryZmfIibLbmbP
ARfsLmq+Q3xsoBGD91oQuosrxhpJhPzi4tR1IIBWfseO0DDuQOS81nzeqFWjO3xEHKj5T3inWLpi
lyGbho/4jy5VKu2m2Gjpjb2qcGIo3cBYhc5nxuAO7BCLYbz+o/4oRlfljdfXbwUL78HHuQca/h+Q
NVpIMmgxR7ABYSizZVfFgDnPXH42YfHJP4son+uzzO2FYcX+IWe6A6KK+ClI/91FXPGkKoT3OW/Z
rZlMpPNXxxAY3V4dsIXzpsXusePGKLG0MppWVp1w5CtP2gebtFBjQ3FbVDr7hbnVnxDzuOgx2vcO
rrZOsuCBCLGFo4/L8DCzwTm7F8RIHfyYwpVHeQu6v9qWPb9xu5JdTptho94r5lgp8SV3jeSR9B9t
cfVghkKDwqy2vqv9Bge4g9kLUzXnUba2Wmdimh6tO0yadnTNEQrmk9MhioQqy2wTIR0jBXD2hDrs
xeSXhV6/bWtuQeR41MnCMSXvJf3iAUL8NguMWar+tuOe96uVNqw4+VWwdqkoqv32kbWPLtkKbGKy
faEeqQfqaJaYAF84jsNJIzCOTQMbjrfOMPGzlJ33Tfzqjwp/CWqkdXeQ6n1FZMSKalPaaD8oDg4k
PyBAwcY3fYQmQw7/+lasZtoy+49lQCBw8Fb+ccALCDkYzuD7if35vTiG3Q4pp//DQb+o7gz56oyT
zysG0recdKAFDFe14EYvXnb6O0K0rtnxrVBaYOaducMtJiOFTRpg9mbjQ0KktGPPViFCIdIDtWli
OjRharwRMouPS03P5oXmNYM0uoFISvIFJGMIEgrRly6iOUMAAHCeJ+AMM2htaBLz/SgyU55eYDzb
OWgjM/8Re9G/Uv3EPoHaiGlbw9+2NIsLM8MFz1xIDk+/x3tBL8AYurJQ14SXNwxu7vQQTifVIUck
wTasfmcdgk3RJnAqcPGyCDWcitrBY0/JK/onl188ftzjdFmGiDrOVpRhGby6VWdY4oTgHR3DHvkU
L7U0rKlRjWdxo0wNc6eleSP/kZhGJF9X7Udo3JjxYWR3OvL3U/V2TdHDdlSxbKdWZgAOpM2Om50u
3SZ1Zrdk9Am0DKeC9ex4CthmBrbwXgIuV4kbscP+bgxr2KR84/nMKnUhucEl6yR8khsK1WFVN99v
0+ttXjvUgwZfmWnpxYk2aOIxeOYMkc7vbukTnsxzYuCWFu1xeLTldpYupavuXF6gk/jad/kBJapo
9+9sDYa1ewMuRv0+BxymX+K/tGaGu/RfFZ4mOIkDMB2YJciOpks5ullN2uRLd4odhZN6EBhF6usB
dV7NY7cSWAhi4angiq5a8ixTWiai/GZG35vmzXCjaT2Nq+JnIF5RZZvM5WGhgsJNs8iQfNlY1mx2
96isTSRW5P4SNIVGGchQ/VEIB/WPHQ2lV4gi7dqYS/NPHhBAIuqhfsObOI93kQQXKwb1gzo39IgC
OhHaCMxaS5xVR6sKiCO/8HFFyGP4jTaVsj7RHUBE7C6gWtXkAOGEngccPC8No0gMqDwMDAXByugr
LJYTp1C/inXLfKHs5A90LNQil+BKQYYAowQpPzf6gP999qfkYDL+utbBoeRjFeCImY/+bUTyNJdQ
uma7ReFf8GFZRwPOfE7x8tzNiJ9tC1CIDRxMdFxq4RXWWhvbaXQg4JYgXDYpacd9rFqjYOvqgYtH
TL9wzCOQ4YbuziElS2jfgxN4r4XDfSt89+cmQ5qDJ2OehfGtZMWegkP/Y77FWAuEMJc6eol2WFHz
RK1l0yWMwJOQTyzTu5l9J3i1wG0NvMfss2Y5C/zRckBv587XI+x11W0Dj6+qgyzBdBcWp428B4UJ
GALilkIshrzujxFCssUfsDSERkpiSb/0AIU1b4eLMQWuHhEetz7rnyjhFMEtphWLUn69goga6YPV
UVWztoSN4fCbJ1ExZ5kFQ4LVsMOOWu02tOVcTRH39ORI9UfeH6LaEp9EdrEXbV9oYiHRo2fvBAvR
PAthWV3VPUsYwyYlOmND88QJYmjPYEIEfQTmacYQ02nAIDz1PzKoX71x0sUPz1e44BLvUc4xHpwY
40zyQRO/qDcN8UsJjxVmA+M2gbpgoixLTKUGeMISRgU0mUnG3T1dZppZ+FsUjPzUf3EMRGBvgBvo
FE6rDG8D71oQzEUgYb6yjp4LDzf3EVvvsrr/0SJFV1DR880ji0+dHpRGMojZ59FM1hKILUYFqYxQ
tuNgJ/6gV24+LOH0RxfI/+Zv6wfuh/IyxK+CtlGDFF0NvIJUheN5jj0nxPxISnMW7MrJ458DFiaO
5zY5RZUb5eck+uwLd4oiuwaJofofMalS47bnnWcc7Ns82298olR5iLEkqmZYcivEN6Z2MoGpoavg
CRW1a66SLIH2DR8O6DljVyZbbF16+YW8rNKdLEYVk96yhF/IG13jsWowoY1esvg02TyLwZ/K8Eoj
y+sfkIThD641U6O6O6ZsX1J2/SGKykC9N/AEigHJDAOGeZxokDyT2H4+b8MZ+jEwokGpw4evn7mx
nSazAAzmHgcdirJqN25zJzrC4YkAEqRe8ApO+HUw4847+Ypz6IGIJHVaYGirHp3zmreVaqRaC7O6
jHVxuYmDDVlJ7ew6ZlfE4iDDR+WAv6EIv449R9ijg2xEXToPcupDxFlx4odDgiDBv7ip/RHunqu/
bcyXjNQLC/sfc3EwGvybhnRVJujuGC3gGDcEryA8m9nEnDaQzNtwIjnWJTOXil3Slgzj5kgVhiX9
3sDZnmnq99D9T7Y98Ze9oYhTj+/K3Jlkr/tbRHPUqT79Ixwc8Z3GTtoCUPCFZghABCPR5rt5KEQT
MIHagaCe/lMbk1aG8MZic3fyt9jPF3a1ZfROaEYNV8LibpCRSuMxoNXbjJug2ZCPq6OppfhnvLUo
4T3X9gKmnVPvpy+a+nibZWeDzVK1TgAZD3NCX3snoSM+D6HnESVT7EZUzBaDOKS9rfbZBzvJh6mM
iZvFQxt5FRNzzrS/gueb1OINnVqxXmDbJTXZyj+oW3mf/xumV994NJN9r53Zo/7x8yrmsb+mZ2QR
5gVUCwIyyd8o4s88BlunM2/hi4xIgH1ahAF6Dig3LuwcwjOdKh0gi3ZGi28b+yzvwQLbLK0Z7zNh
BAE4HH65jYdkX/aaHX2IX2/K+Z3g0QoqJBqEsYJMlt/4C+vRo0QB7UFqm24NjhyRzVYRm/rzHrfJ
qZq3/eKXHLqkTuoeKNtBd5ggzso3gC1HrU2spj9x5SnZjZe1QAzqMiQxDFdUvPrcCD8kvIHzIS1R
IvxSe7Avw+reulzrWblRJ5zkVOcXZpjvWzeRokGzBlQD/Uvvssq++epL6TzUcAkyFl/nGPuPQzKq
btDzL4Wuvg7q8/sFfhtL1i8dExbqYRUbZHjjp3Q4N7n5t5ptstXUfhois5v1XIJUVl39VTf9XDbr
7Ia2tjc3zGHXDLeNQ75wInmjn7BiGiUuFBRIgfKtYYLYFNWmBytDyGLG3Jg7+hHzHaoOrwinkvIt
bTmiZnSjxuVI5vcbcYFkXCTE9caPlM56oCUkAl8mQC5ffvo/VNnKj6C7uDtAISX7xSVjBNUg+jlw
/CLuscKPgGVqsHr3yEphFbioXhAz9oRYrJUbTc4ux91l2mxvmMUz++01J9/rL3hIi5AxNwufaM2U
A25Vv8ChPrMTUbxKwGrn3B01WJOEyfTeX9jJ01ePYrgRIQrSjhNrjodjlgx0u9L4iVwh8+pXQwyu
XaALky9RuIbeoLSHQvxik1D3n5LPPJeFGBZUexaN09MLS0FBgeghAoUgm5V2sr7Su8drk94yaT71
j6Tzqrf3KaTrllqrugjavmC1tWTCpUwf3cUkm2rNt1TuA6Y2VnIzjCXNRsg8Y9adSS6SwHyEYWZF
FQb3c+69DY+7XHl7AcQRPrwFydmBG5PyuZWtJthhcVWEXZluGp8RHZvwTTvSkS551JcZ4nGgZJDo
GFrD5VstIstHNKoo3zRLzZUFOKMjzMk81WBgjwQAJT/MDJLP/KA8x3qvR+DWvPLwFh8FUrOpT5cx
bnb0yCu5/M2n2clGVqm4ajC3piEIi/vd+BY7JA09sUq2jsZsvGPkxnnfoXlUNgDaqUWPBjl6mxQc
6VdE1ROKH2a4RUyBGo2vYl3dhv7IP8Ilqm3SvV96Y3aWiqc5ek24y1NUmW79zwtn4baymQOrcjv6
Q0AiXGq7swks2JKRjG92qfZXluMDrsij9H2tlLuS3kC0zBjBlYITaUPES/ji8V6INkNcRvWC/8yU
Z475m7KDNDl+6zkFOdRfbmgWQckhOrIBivpDzHCPoQ2HuEanumNywbsBTGXOymZXVKE9sOQNfxPa
cB8YKdDefIumTbjwiX3rjBCJOet0ytllYfaOT9zhzPvMG/E9xiWyyaEQGWwX045NOjK6aU/XWCp8
IiQ27I/3RfjdElgSDbbBXInjahw/Rn+NxFtZfGmZ1R04kNaEu97nImPxh56+1K1Y/WQwG+p0gKva
elcrk0oJiDW1GzpS7kZz8RHRHEkrfoi0v2TTgwKbtV2sPtjkhC5WOn+LeNFSJWeqTgOqMR2JgptK
TozbnIpAOIwFOBd+ViYJ73k6jcJfoPuyQNcuqMbCfxw2/ILNU030DHd/2X0CujdPVzc9e5VGXtuO
D4mzRl1xRCVPohjU5NQDZsG18gZr9osUjXk0Kp0+2JLaDua42ggVsyYSRhHT4dwwkQMn2Y7bp/ak
h1R4jNYjdnxg0ZW5tTFxZNmR/9kGLoQEyhj+i2kIkS6nmNmhLYITKBbn0Dj1CH4YyBfUAJnX3KDT
FISD9PZk0rx5TXmU/WupP2O9WZEOEs88uoeg/Kn9fVHMdcYccvqX+J3dYqJMqrPK+81iW61kpqSH
d7+thmtESw2jeiURC5p0zNVkbwrPU3B88wrQ7yPzzH5iaiQxQxoJV63zMFDxk4jknJHvSSWU/+O3
CadA5qlhlgtIMsHnhUQtLKyAUwbFv3hiIZjqGw07a9d7VTXDsKAn11gzaRVNtk7ZMQMIrerzt93V
XwZTL/TCfE9MSobFh1a6pUzURuQSyRlx9eEjgpcHE5PaRsMn+LuYWxeMfBieGJNXD/W9ZxQJHQUl
i8QxV3t1eTG1Q9t+aCzYovdG4vZdWHH2Xd8L+ZsL6hIpzoQKVgEPsKGi8hEhNuaPLu7N4o+tL5Xs
R1sBzO6pPduUixs1Fm3s+0E8XtvtsNaaJImYf6YC7p1pARZm4V8R7iilAL7Q4k/4GjAQLvNDtzi9
M0sER2XD5mU4SIB5j2EdOUyJY1PapdEv6w+GhLErFCTHLb41HettTN+iWJIwV71CQBbSRwQDpnvm
HJJau6GGRAfyJe6L7DbAfSU/iP1culgh68RRiPJj2GjMQsNtEGxRhVLKYwBTPUE5Jt0Jfj/o9XA4
xyyBzOnJvr+1wmI1fguFja0CV0W5hyvLNiq+xcgdCX/gw6zKW1JZSCb38L3YfOfxISsIf0LhAb2a
297tURcMy4Y4PuQSqDPPc935MscTWh4q/q7ajKZN/x2C9S343axN5jkejXmsb/wDW2V/RfK7cUu+
AUx/LmBXY+nIQV8xyFR0CylDJkGGvuN+VLkPawbqz4ixGIsEdtnaPY8d5QJ84VpkDgcujK6oWCUu
FtbkPscuB59QREeTva++JEwFKmrGw7t6Q6VmQCu7Wu9hfOo7t+/2kXoKAB1k6knOvbwDePYj0aW0
SDRaskzh12esAdDQUf/spcmJttOuGWwmjCqU8HXZrvDKTU9gNyjjGVkcC4a+P5oTWrgYPhfV1b+F
MyfOqsyjIe2MhTfRtyFh8Zr0Xn4ww8HWXIOTJc01eiThpeHcwHjlzqexA4rVf9Qc2XB6p1uvsPTj
xziYPlFfVl3bx7I6Z5ndiacA7sMMyudrz5or7jDGd172gXTRn7yOBo1JUnsLwk8WgKVFBc+pyrgd
NQMGsuXiCAbTHK5lzKbUgrYjKft84WoVa7ZDHn/MYoDdK/aPJXD6zEmJ5cwPhGgMvI8rFIBwJ2WA
FNizzuC/uh2SAB059r2ncbtOOISAiCXbxfDBiUoD3WwH+jfsbWp6njjJEa0uu2+xsKOzsZ/Ml7xr
nP5uGuv+N1ktkGOCTGMx+mSrJEgupBQAK4L1BNWLo4BIVSJMAumpU/ls3xX0i2VzDkXQve/5C7uQ
0yyjOwIoOmI+ssTmHLnlOvxZ1I6YA3te98G5LZewIcV1+51fS9LMEQCsufSrlXJWIn6VjGNPBQOb
G2Y24J729GCmnFjH7zqz3u1lIrKMSKY1dAziDCoLpSl+h7cD2BpdgUASM+DSJdN1Xz73XxoYDUeJ
HWPxEzIVbB+ysqmUR/IbsEv7p26B++J5WYlMLhk9XTP8uzislLs03kbZwZ1mj9xlILVRdIIdveck
BZlOBftqNZMddFvqban5Hid3Igduqp/tE72EHP2bsQyFslYED+tn/gPwLFDnORRVD5UVClyGfmzt
1CUiRKCX8lreAd+7Fr88nY3shM/+9925qEX4vzuBmncTaAw42ZYFEd21qxMkR7XPEUDrmW1ig4XL
ey8RPUP/RZIy+tvqQ+DJppgcjwoLLmM+R3EtGps2o1m4ygJk72+FWeZArnHco1cnB2L5G7GYxyzu
ryvGhlhhfFuRPYlbBewfCRkWUKya3cOhE8GarFUWD2xvY2v0X6r4lYo4qlfo3N/o2GSnRYSUbGvx
O7xGLTMojIEcvrZxrdZ4hbkd++MPr8SePCk8ufERiPXkwpEAxIPTeDZggnpJeYUdhHQKAIKdfDP5
DOiANU9ZMCj4mnwwITqJAT1WE46VdZ4iBCmJZVqmP62/bP014nc1xAZ3UN/P2NzU06E0EY9YBvOe
1Bmka2xtTaJ06OyAgKFzfuLg0nvcamQg0OvE56p/AbISPJNVpZ231+xXi36UT20DoBrnb4rkaM7b
4hh8mMge23V1QaJbIEAA9rA6hlc6SJ1IVTsg7ddpAcrb6ja/pvFx+I64ZpXDkD+LYdmxqwFCqOzq
jV/89tLZRydL0k2zJoYOuguI3Xan+166yfhddNydDDbRNG8nbAiyXfSXLlppheNj7n1towNbeku8
txKtobrjEJwZR49wF6kbvIXI6P0tWSvKR9bc3rcaNTNaIVv7ju8VOSp8+mJxKsDdTV/CR82jEQhc
WUlwhIMchjsj9ArQIvIW9HMWrBcKs97PjN9pA0GzgVU53nNo9GWA+WKDGQUri/uu0KYRxDgHYCMt
qluHnTdL3+SgofqSMPvAsnr/n0fFXL1jnb4OsfhjPUXTiJpWm36M9KYE0DkaPEPrNCV24iHZRucg
SmHWVGqn7BqZ6A/wKuFVlT2yQ0n2xFU3LzdJIMqsmC0HhV7NvkA5Njb+EUYP+p/5J2rrIHRqRsn9
pqP8mkZaJ5hG6wbxr459Pe8Qm/+k6k2cnEXvCg+GKIwCsXBVynGChopsiFQDRM1a4s2i94EJCrF6
5MVhJ2dJRgJ3INKkQXXNP32edQBK+kWM7J63WQt/OUtbLBe0CKhfCI0nmetSC6dO/XmvaI9/1Gd6
g6DiKe9j7yDfJHAQfOqHzBGikANGC+nIzyDeGCOm9BeEAh1tGzuH+TZ502BxtjfkWDFJlog86T2d
4VFZ3CMV+vKWyGRGiJBzBypmaqZE/RVuyArnerS+VluqBaZJc6RyZU/lmTWvQfeFVQU4unIMaV9Z
OWSFlyxb1DGIR3t3bpBeiXHgU3wZqFb4E81izg7OLs6P5IZGlubSJu05SUtHztfKZYa9kdHCUsBq
TsmCMg+VSodZYPVFKHpGNLpFWKNVAPGylG4r3QqGjgVOjV2vOyKx8ockXLHfHbzFh4gKZEN4GGlJ
cOqYreGCY6RUHsW/utxqmKuph4nPFFBgDaR+kYnOxMvQpyWnavwNQDJeAAZg3XtCAOrbiGc7Tidp
XQV3PGiSv076E4uogNw9hWHl/zg6iyXHsS2KfpEixDC1BWZ2gieKShIz6+t7qWcd9V5UZdrSvQf2
XhtIYWd5ocRntuGxKdnpPinyC5QKiQ7jxiWe7NWViNuxcsQyIxrf0/7ldNz0KxS7GX3KU07PLAt6
hVRL2xjOy+pa/CFMp0ee3nKIP/29obmmhUj6HI2EdzIi3yoS5PfvhGCPGcGUo0V3PjZWTahvWDUV
GY769BUMqARwv59UrE9rqAk5kiz+T5CaadsyUgvZOTEKAVtYE+jD/tLtrzxJ2rUQf/sTQ9oi9AyG
PeKSgiRrlExLSCy7f+bHxBkjaERzwDTBWtOTUNKqb8WDcBjKaIuty0psrow60Dfk6oPQ36jdLMN3
UJFvk60Fj1B0MACx3sbx1Lh4Ztl4mbYpPOCmxf5fR2Y5JgMrviS0fuZnw8KnWy7ix0DdixQ5ehPQ
BlLeFt3CMyWl0zPRjz5V9iWMzDBuM3gt8CpZuke4aLxjD9ZtWIAI5i8Sryl8xOBBQALWr9nfNOKX
hDVVhO4Z2cFXtZnYzTCbJ/0CJh4LZt940Bv742G+DPNn2d8l4Re3JELVmkBIxt7J2W822pNZNKY7
Wmncwgj7k+jRpMekPcGQk1k0MVUN50uII8Fr5z2kspSIa6Ksjs3RF/movjLlVGgXi1XxYmC6yMqp
CTZi9yn3jmQ8/MItYRtrJlMBJqdPBUkM1zGr3RBtIEkcAk4EG7IXElWWmTZ4txvxaj4FbNz/qPFX
2/7N/Q/gMrIPvmQqxYA3pwc+1LInQYe0j4LfUfgIhb0KPw/WJxcgfCVCb/mC3AhNLHND9VmHaBgY
ehHlqjbfVYdtmvRe4oCjE6D6+svqMNqzo6MnX8OWi1KQAetI7/hJiATRIbq0XyMNvVScezQB8b9l
A9ZuKnJ43mREvh+VBHsUHY+xQo4uhW/s+WTxX6QTowLOVnfyI1rLSPO0cSNvounGBMHgfOy6S+Pj
RnwyYUVrASljR34NkMIIvjw1AhN3E7tw4bbCN1+vQIkePmGPWt2VbaEfXdm9zcp7ZG90Cc7gRsPv
KiXfwidEnfGSnXq0KVTqPqMEELbA3b0G1NZLGWBc/E7BkePXqWHu+PviK5boxzQbu6+C1ClUTuBd
2MzS2PFU0tfELCKOspcvwgp9K/3k45URL04Dq+bc/ipIk1Ht0f9jCAAqmwGpXJwaegQKdvaeGNCY
g6MnAkmLixqRjyDgIOeHpEMiKSBcs4fDtXvy8xHXgkp3wuM+EW6zFvE1gZYPH+aOGlxl/MwSud+Y
+MeWwYPdhbcoQB1EeMUQbCHnbceNjk4ExqRtHTtGQqiPuA+/+ttMv7KWf2BO9asEV8BeN85tcRHN
La4Hn6Rftn1r8SnvSF1hfglkmZMn2Qn+TrOe9Ho4+SReyz3+XvpOSmTi8xz6ZmLCAYqwen6vVa/c
hDgh2RvoO6XYKv2FJWLGc0azMl2lyGNay288rFUAfRwirYdgEJjPMqumcjp2DPEHJDk/IdolB/cy
gm8zhIjIuIyh4RA/SMmeMFYp2/CIsspi6VnTX1WAk3mAkOhuKN5nxcFmlZyxS+LGQ5thPUq+XBxC
6ejgvy9XB+ggVOwMOb3+EzUdGzUOG3GjW9jbWRyv18G2+vAbLxH35XuGS4OXfEvhMSKOmLbVHoHF
atjPfMKsqwA1wMlC8iRzaAbrYk8J6xeOvFNCFi83ZAQ4Jcbu3KAnO1CFMDhA1/tFaYZErrH/TP1o
yrnbcXcC2JC2bAn526kB/3VUcDMNgbacvyYF/b4hBP4S52+lD6yR/hfMT7oqtiJe7+DYxgD3Volw
rg4Jn9rxEiB/ROBDMXrhyxEGuE7YuDfM/egFKaN56My/hJ6OXfMeeKYTmshmSKbFKFdRfeAOOTbc
gdYBF3Zz9RmU/ZTVOZrWUgWgB33lqSDdKyJmiwgC8EUMZSYkGu7UU47sgNZFEqKZbcyuynp2/jcM
m056q/CHAKAEQgtBybFg7XxUwUZG6e6K0aEnC3tC1sFEXMt+AsbY8BSnyZ2vnfSDGAxgXboQy10U
m8pTSi6IUoZux/WGOqmt1ohNqCz32lOZGaMxipiRnB8VvEsmWbpoHOKLRUw2wh504xx2UD8v5kO7
JsU6InAlIoBnuJTLoVo71Xbe0R1NHAtg2PINoHhApuir3QpXwjnHS+oCumctQ5V40Xl2QYosg8Zb
JyIpswOD/S/MzzdpOSxuUGtIAq5sghOUJdbOeo+Jmy1agrmLRx5fNW0XZh/Z75LnUtI6eeWbtctc
2oKyZvNEXBfTyC2VO1HfJqURD0lEVPGyKjaxd5z/IqzadrUodZmDUXoM+rYprj4PwBeZ3RvMjejX
RDas8yJX4WPMwP/kK3mTsIh6H1999RtXpxRNYUifNlWggFDKLxDABIURYgb4VZKtA+O+dpR8JTq3
qXyECKxEmAo5fhfV0fNHLbHy/5roMgvUmmP+Zg1o9u2oWI+kDEnOcrOgRgV8+26cCAmCtMfnbj7K
yRGONL6InvCuaR1Fhr9TGy5phL3ZjAegVBwZwbsBFJA/CqVHNZ5SonCGQ/tO2sg827AMj8yqFnE2
wcwkoTB6MpxEuZUI0CUmlo5K9q/IUt7l9DAimAAI5iFUDLsZH9EgeOBHzp21bdodXmC+r5qQwsDh
SZI5lkxWrfBlVgHKqEn4Mnb6+F7newUnhfQbVt88Zz2ce8e6Jpfsu6gwx5sIyHg4qZrKCSPk3YpA
cJwwPIy7dHhx9XctS4pbDfdW/vPDZ57ei+ilnHyXg7z90qC0COXdIHNrXX2kEhLLlSauW7DRq+xp
nLLwrrHBI4hN28aoi7gwL5QTHM9QRxlstL+zhs3sOsZ3gTXHZLdfMSMyPz417VnHVS5+8TqyXhkB
+76kaU9abZq8fJQ/8MmELRaiO9LxMtrUz0TzJMHDxlVC1zf/DfVNH7/GTyShxdIPMtdECmigMs56
V+EaXSHunbjhAIPML1ohYjvZo6mKM33gdfysaFAy5lM23UV3ZK6Fo/aq3HuU/fq+Y+SVwxN12vs8
vXXUpxgj8mRB2VZ05No2l9epm1wj4g9x3f2k7xJNNTHza50HEO4GCvadXt0U6RRpjwlP+cwo70ZH
3ksosimzd7R0Yu6E8ZP4W77+wBGZLXauTWorv6ae76J4U/N2Gjx56CKgtSQrB2BBfNBdcbUGFHum
zYrUVyhsLOsXRwI028WXW+xSbckZ7KODat5xyFTbvltXzddcIzAEZ8scww7em8y2NgaZTeXG36sm
rG+3Mm6KckWNx3yo3zUBJqB1dOSLY4Qqfi97/6E5YeFRELMUGwWU9eiRV8BGl5XTQFPGWIc2DJ7f
IgOAJIyD5q9l4PEdrDPIRRjqGHGRJhOwdkxIyW5vBpwoBBD9qmWmsUoYwUMPrK4ya93kVtQHmWsj
dKQPkv3SZZ9nC5OHG2OgbKsIxrwaPXE5G3+dUdCmfw2jVT5LppPWunhFDg8c2NiIj8hGJ41iAAux
ssEaOBz7d92/RWy2ESyZzIZw6XtnJtiI6NfkRyirkIUCRjBxy+3AYhp+34WdlHoJptgWLzVuwKvG
I4RzQPg1A9I6H5PsqiQr1P8quJistrjbdEdSP+Joa7CrGivkZhGxBA5UhuA5+pg1WgbPTkfIZMSR
LTLUIDpYQBTpuwr9nzkPK0UM3EkhpTRmyUdUz1NViV75UqmkagRQysat2L+dTG0v70wQb8ClRTsC
6V2gIxKafbIbOZjZQ0S2YldcouZVZ4XPWKw2doryFMjZQn7gMaXP34Xur2fYnqlEPPB2pjaZoWcy
gXnsy44caQrDUGKV+Kllk2P4TwXaPDpfQt2zJ1Bm+a9s0A4APayX5WxFdISrUc/tselgw+iQU7/a
8BNmb37vPADv0iO/TOzTuTiZXs1e56X3EikTF1ntMVmOtJVWH2trMxARVLpy/Uzv/UZk0q/Zo/xU
GpbiQHOGowr+Eh4UvmkmykxwOA6Y7Ty5l7hqJPikF4nJs+8knC0QWGKnYDW+FZjipmwYWDwSy3yL
uz+jehel/UzqV8HL1XCkeLzYueQpI+lSkOefI0dSsA5htePFXzflUUu9tL1UoD4M/RrI1JwWZQ1/
AaOvsxrtAbSZEij4BQyFfHQ9f88oZ70WuvMttXYMSn0GI8ReaBcZReqPqFM88CV+TrRBulMb7jCe
KrT9VPZApCnMx/bZQjwj3dkegp8p/kJd294D1CMwSm+x8TlEJ7kl8IpQPoDPvyUKhmBTv/cr2Xqr
5X+ZwBwJOSSmdPFggrl/wajD9hYpdsBnzlLIcqu1TMCmwMt3ICmSCfdANjtblZo8OXYFdfXeTrcU
vzg/YU3SOiELj8BBfkjt0VA5p+12qrmSMZVG5V+KBkf/mRNQQrptiItbOQGWiF83xspXP0LptARi
kep4LxQgXm8sXwsy43hO+s4JpBcJLQpr9M7WDpPH+kxbfXDKnCfivFFgs6JHcDSt3vAkgXzclecQ
Zmv8yF/sKtlSLt7Rav5Uyz0j36D4K2LWr4xKhn+J0O8UV0JbI//J6yPMJ/mz585vSAYEQjaOe6Ff
XarvrvOAReMA7Vz4hluej+ouLdWrqUAOYT2RXOmBePtZyVTsodcpIweX/ECIpLnxFUAH6900eo4s
6QS20u9tt+18SmudAl7GYMSxukIUFn7DFgXpNgvwSxHTxoH9J/AcDFRWqYSbWFjF1StS6E9zZCww
15gNmr8dvRM5xSY7e1Yav4a1o9+T5Q2pTqVqh4xWKyQyF1TsiEf+RiAv4NjuDTqhuXc5p7jDBEf1
NxdTYIQhfMfqS2VeESAIQ3uLbnNGODuWKqoVf/NNKbrcjeaxyA86kos1aWyPLLbH6HFpOLLi5CNs
f0XOSTP60pa8BYquD7Exf4LuaBAMzc4pY9TQjV6uevrDctSfFjfdeOg4P8KAlATmh5dlH4UGldCe
atoVOln3p2beje2+G9dTI6JSYHSZ1DBGcrsTeI5Idhl7N6S7mpGgVaBT4WXOlEPGXZT+qkazpfkY
wTEaXt2Cx9kHPA65tdcUZthhYCv6Q2A8q7Nu4hhuosN4q6ADhq++uTT9Ve0fjYzQkBEwkpmMbAXq
l5hyA2ACLelA1u3NYgPGIk4+EJzG2oUDOYj3s3peTtUuPuUE6Bj/UlDkGu22fMlZyg7yCclqRh9T
t38lDbnP/hOtLCPIo4ZIY7ianyaNKDmTGSV9WuzYl5g+8+OtzpxCTBGNBztd2EBepekoZ0iZyLFf
Fsrr6VBbD4OFmimgEMA3cstURrtbmYH4TPIoGyDssgMB0MNIvuVnhNxCzt+T/O7T9nQLODOKufE8
DedWLqw7XP3dqcQBwgprtHNjPGrzPjLeA/oohjvySxyR0HwEWCt1j62HZQXuuPAZ2Cv616wEtHsw
euAEJ63cVs0ziP7yfk8CoX+txM00vTR/Z0ENCr1IvY4i9IpDyjaSoBfa9UVEvmsJtGmPlUKYpJzb
OclBBUird84ztngcpiI2VDfstpZ6yGHLpBVkdL4jRBE5nfIzVZ9iRKO70pNvUX+fyn9V8hMPF10/
BcZpzA5Vuh3Z5yGOg/BsSh45B2Ny6OQdCr3mRkJAs5kGm5+xh6XM7Mt6NtUakp0xuwKZoX+ZfNTf
lC+fcy/gxqZrGfZRhqAFCLFscRYTdXLonlF20iky+BVGLoLuYKbbHstDTGf7UUSXgQE5DyrYzo6v
GzH2ITkE7YdZbVpw1qoTkuL5HR1bAhJgtbJuFC8KQUAhNpdtFf4rh2f2UL9pZSt23qQHIWWi+kX4
UiOZOk93oKUpi0jy3X2vfC2L6J/uYvAPvc3LHx8LVDB/OrNc4cjcqaWYM7xpAZYxbDyAR0Cj27I7
xJeDTk/bGhLZQYcBbcZMEMl1LJzxZZBd2N6n+1CdewIpucO7jxaVX6NwY/yh9Vcfg3SRhghSbIjR
xS6zXRp8BB1OkfI3Vh5ldq9zL5QJZmFNBN7R/9SIpMk3w+jmb13x2UHReralS2EMpy6gnpZtGRNQ
L6JK3UjJMfwS7zkT6Lt4F1AgMw5EkNDuZANx/sr6F6abPvOGD+RweuMJaDEPvrnLLlhTjIwJp4cY
3xCPUr4Xm41+jhqHdYBxnYj+Yj9KT/BJzwYYjhQHeQ9LQcCjqbu+uUV4Dn5t4F0a98bfXHFzB16s
uyMz0Ef2A+YLXGGcc0Q9mdAaE63OxNgAJeY3yEDxoyV8YdyHCBsQwjEo45xDlItXPbS17iD16Up6
Ig5iV9cxlkOlkgvEOuOdRXspfvjnGERrygn1l4xkf/awG4VFPpsbxJFgRNzQphWXgmgMjFYdvvY0
u38O4GDMjZZh6MBNkP8bOm2l6PtBWQ8tUuXEnS5WdC6ADuMpBypqNKf5VhRnoTyVOFkEV9GQs0Le
/GuMG3ri3VAuOVizsKB+ejKS8w3OfxOIlI/U7SlHLobKiJx2onGfWLnDXjy0UHganwx0XIQq/hdP
Hu9oxKCr9F25BryAb4ANhBIeE9xIuDRPGnt0hBrMG/4y4wdqGj6okJja4k0z1hSbFjLDS5h5teS1
mJnek/bMnAgt9XX4nunHEQcxhqG9bieHYl3EF31G0UPoswWiniI/h8S9roOHQ/ISjyIP0PTJXKtg
fHftn3FygjAiocUncUhg/8j/4MntviEeIkay+uwxddde0L4XiNjq82QemxAZ1L0GlVenXoV2pqKo
Luu/ZNHIZU85e4G4RnIAKT3ZRixqbn5NtpCvqq7OJCSE5s0EX7o282kISKK/o7DG7UX51HTbETs3
mRKLui0i+qpxE2NTZ79MALCrgft9RQlt/6r6RNbNU1/+0sZlyUcEtITJ1R3aFzp8IhsrtFOcGZQF
+sEAR/VXkrbMnax5Mopp7gEQhu+W9s46zsq9RrEFfd/OHtg81p3A0ARlT2eg6B+RtZWahQCJwpaD
h6Oq3qiHhc/xZmIbYHK2r77qYcfQGX0jxgizpWlDteAxbmK8Od0XHNJ0TCOuSMS8J1Ys4pk0A98i
XczVE1e1jmigAU/j0sJEaiYsIChFNBAleGrUWwe6yNqYqsN/IMvyj2wDq5pjlNWvM95ka1V8q/m/
ujlN3SqctwnzQZ+PmKiltDuMJM3KxzG6Jj/dIZEuiPYCkLUVARnPCvv7d3sUyKpj1fLJ2BdM3vhp
jZe8tWs6gLw49P2RP+zQRojHJQNJ9jQoufFNhffHEK8/003zMtH0GvUV5Gi2r2Yyd5ckmfij5XcI
nT5fBRUotOGfdh6Z3WIufjbU2zHl6UXhkmDqoTBBM53xgcIlSdDx7xDWd/U70CjGd3C0Z8GNMX+b
iHl3wztvdoBzVtxLki2PqL8cQQbLBeRGQiCy0NzbFuG/kwyu8MlarX5ho0T5GAmXjKEg2auE7EQ3
VP7JNqXr68CirI2DdDEXszkgIcIE8XqRWBYS3Geg1CC7E189S08l2Q5o2Smtpfsk7RhIo7RTBDu6
iRmhCVh2CUtacHg5Zj/jwCGLKLyjiG9t4DzqCVD3fG+/I+sEg3SgPZTp8C/yqwQQ1FzH6R539Lt8
trcCLlq7s7q1njtUHEAKxeJmYr9ZwZNNrAufI7/DMDtM9pg3BFufhScpT0AaqNVQbQTDISZO90oY
8vBPpUOFupZ4Xc5uf0tdoDLWFY6iJK/NN4onZrApcdGV05kOiP8i/RkHrgI7q2CaF6ZGCipaiZOA
wRIGesru/66YbnXr5cNA36/Xrk+YRPwkwoI6J/pjEIV4B0DcqT6n5+BlQVtRYKOxe0absBr+lY8c
wnsNPYm/chAcfzf2H3F6mN5STgbr3sM4/mbNFKmDLbBXWuQQ87JPMqAM4I2WcNWv5CPW62U3yqqH
mJXAq5tHmMC/3hjWuTD3FnqViokzairsLSxcTOkqyp8j74gG15i9K94Rwy7Yz8QLC4sFPsvONSZI
+RYwlClPI+NpUBiwC+IHZQYHJuh1jU+bI2e+wQXPPADwCKaambPBJYZcVF4Jo0MS0AhWhNuro9qC
74gGm2cKA3+aOsV9gXS36PDctjyy7KIpbv6mP3liXTbdxYl/c2UgtkVJReVU6TQr/ZoXbav8yPhe
4C3V/WYq7LI/TgzHDeMw0SObr+bL+ml2ifxo/AvWxoz8BuxTi6fqIX2NDK5V8ETAkiooY53tD3z4
Z0ZHleISyFYcC4o4i2U/ZtHhGRUgjMOb8j03jLwasK8sSU3PkP6aeVsO70q1zVMKBflHUJyRCVgk
wvJd2kEk79roJZ2rSpzZbDGUaIlbzqoR+dRZjq81tpQ07GgPKY/otzzmSB1DvCzcEqwo+4jUwy00
CcwV2Efn/B9cQh1OImvsQv6XwOZX3jc7fv9O3/G6oYqP2Y5lzX7OZ3ZrD6DDsgjuBpSz1165GeS1
3JN+tgBquiW9QU6Oi9bd+kUjwkyuhangNATHMkgpd3egDGX6Ftj3mq0VP2O3TMpuUGyY3abGAXsm
zCL+3eFdx7DKV+bAzGePDg3of87g1P+AUUBhkSP568Ekkuk3EOLMHAUEyaktuJP27NIJEIwYy5Fu
B8rTJtaxQx4wYw1bcviAV6FD7LFFLBTm7/bJpBAKJ2CGyfoEdMRrtM14o05kVWIqqT1gsGJ6bFDO
YiBItuVBY0iNt+tBs4cQntjD9fyUN1xTObWiR23Df/YvQWDpsEpfOB/wXSOW4rLDFUi/xILkNH5G
2Pcc6N23+WVCZ6bfg20s7JHuMrBGGo4ohXIR+mq3TQKPdzmhuz0Hl57hDne6rZ6zdI2/xvptQX/Y
xicotaF/Y11tmEfrUuqMFj6mZcUr7FONxEEi8Ki3juKJo48d1NFg3ojHb/zN4nOlH/Mr05kkvS1P
JEVjbDfvmA42uAaty5vviNhV3nGVWHtiiiWoUgJyKapqN9wiBBb2nOVgo3JcRk407nlcDOauDgQ9
lvC+l1E/cJj1F4R8eFFaAwG5rdLt458ZQ+R4cNzd+mT9kenacUPZUb0ZrDN8mkhdxxtzn4bLs8Ek
fobMZRNHtMo/QCY21iXtF3Z4mbgxQ5qY5/xDwAFi2FO2M0AP1/agvGDBzcUTGxvH3DQdF/CVdM9Y
UHWxxCWKscGkvOaF928g+qGQox9WMZLFv8iLMHv5HK23Tv7ng/kaCOyGFpvVxF4pzw4CzFdDWWXE
e/hIVci0b/gUCe6Z0Zrte4XtG77WOHl701SIivF32J8Hhha1Lq1kFPxx/CPJPfLxdRTiBUEUxr4+
RichFuATAvIT+VlefoFpubdD7dFhNbdcCNbGb7atiUp2I+gLMT43yEKcAmQ24/lUsK+wiayIme40
zqsz8ocR6yYk6+wMYU7ZazBRElDTGU24Lt2SxqspKAacqdn3hDmkbWD6hB+EOjTdflFHR0eQx7p+
HkTE56mHAsfkaFLAySA7CNdN+M8gG6Nj6bJnCRdd1PYjAy/iXzQIQSxaWx2Zt+qakS2hnjnDCuCw
jxApr+Vh2/yqvMj29KFUqG82GtUZ5dzSRRhUW8+soGk6ZbGTeJr4xRptVsl0cqTldbKjX8Ziqf2J
2Jh1q1buq0c+vYQO55p/KDz1QnDIugNLAfw/H7fdNnoI7KF+Sn4cljTA857Ttquu7bQl6sMDvLeM
H6GBrPEtaLh9/s+pg9NwsnbWLVphGGIhyttF1Gj9VNkRPEPIxLMbLUPZfQt7Yp8Xe4XxOJD4fp/o
m/QLIKymeDRKWetpf7wUbc8goH3Xwp+ahZeJ+guKHXcZEw++ETrpkSnwojnCLUFgOysv6ROLDzEb
GhTmxfyCgAM2nRq6Ajl22hE1jLhhXd9sBgATELiuYoENg8alWkKpboUhvyU+MWkZ93FMwQ6FV5tb
eNUMUTp2uJ9ztMeq77+Af08imkjK/6eWtS7OOVV5BaUT8UCrF3U46GAArRDKrVvsZSafG9A0PKAS
3fTJQCTEsJlAmXWkHssY8s3JH4xNLig2uiyii1HkwL1jaNmzNf5Zkhk4baZiJ4wsjZVtC3e/Hbiq
0dRmEDcTjcDC7g+CEgvZCpWw6KhgWKbxoM5flrDVy3DNcBQTIPum/+9uApZY+G3beC+1oNd5B3vc
n2BppKVBIMoewZL5fzVtwepe98gtNI/gJgQkIam/22hfv0de5PSXvboIMRNlY4zIaWFdfoNV7GLm
wBI2axac6osa3xiveI84slndzQSexW+AiSJecsIfRg9R1YFhAFwsKeaaTOGJI81h9NXToDyq+q5Z
aOK4a7KvYXUFtVCj+CncAPoCKCUh/maBluc3UFSy9AzRDCsndWKj19LxgGsgD05cjQvXpsNAduJo
b7ULt20nGWA/yHzkKSGbt72Y8xeoCu4mPLnDO3V99ylROPdv3D1Bd+IxbFF+T8ifFMw5ljex0KS1
1vRp3Qt/k848xv+rpgM2T/ahS5tSkJ0LB4IDU95IKBZOYbirUbhm6RU7Vl7MINCPOqTM3s1MY+3z
rXFTC9ql5dGVm31wjgOGpfQNkttxSKiYjalbEeOVxND663i8opLruhPXPxxdKEpWvMepNpG/JywK
y2GRCGiM6oS9GJ6Q2+jBC8bLwq9ouDBRvPx/GTMDhiUrDF72J+6k2jFsHi1EXoFxjNWKu3fVUDFo
XovjCmAsQPDlOEZ7Wpir+sVsErETfzD+5KivEfnjQHev1pZwcZ5bkDLIlnCJXD9RPadvonsaT+VR
plRihv3CexUfBLSgtnrAPQi08TLymHn40KhwoBviOY2PzFoG4b3M1zgSx6OyNoAIAJ6mzxvIuoJD
1X3xE4jMroCIOdGPHN5CFrLGvmgpZREpB9yVdnvj5+arLbaWLTPadGCoL8m3DiVTtIRpPfk9WfEo
SwTP0rBXzMqRBaQnVWCb/1RBSIbLAEn0PYDvlm0xGaMc+7Gyxay8iA2S53xEkt8AGqcbQoCHibx0
UABvSQf1xk8+2JgSEAkkeE6M2nrocg5cVGVp+abFIpJRNpIVzg5CWiJAQAALPzXbjikDo7A2b2A0
wDhQnYmeWZF+zK6IWLMCbd81YoYNHxGIESjohQKCDBaWVB/+wOMw2JFhDPjiVWOlaC5qFEV7D/n8
VeMacStWjHV6J0mvZLUtNAo45xI7rZ6pa4vPi2cLeOktpsWFL00f2KzDBC31xQduySZYSr8asuou
knYhOIZW3Cr5m5GgrxNOIRbLV9AdMwCAB58BNbYVYFjIJOKENwtyCpZolTMedtPsIuzI7DDPSUCR
AnAWaB5S0+CPGLrOJgWp7s6Vv6c7So/ETpCzzAci5E/E7qGnZ5voC4yo8JlHbylSivWM9wlrXHVo
yp0076atzulCXDwHLcC30rUSx2z2Id+u6QrRpRapayKmrOjuUdRkhKNkW95qFvW6cW2Y5FH7YrCi
XyeOnpWvQWTpergH9OBPivEBo/9DGlk50LszYd0wy433VKRGvAseGV5mUglQ+iD3mYhfIUmDt4f8
JvUW9u/M+tBy++zZyZ1faBr77j3H8OXpq5NmEHy1SeFFHrrd4u7UXXZTNKqD/E+ET7Th84TDVu2x
ZwbJs0HGsO5I4KFlq149ZL7suhTWyBe5LVE/Pfmx+YC+dDyTLMlK7AQO/GGU9cv6iycAFc6wosfl
sy9/oWvd6hP1Jq2kttVvfAgwRJnGoI0MkCvA1OK3op8Ij7hX0LbxlOVPWd/Vyd74Fz20k7Wu3OdG
/yJ7jUlaEq3jH7aOPzOPISueC2xqzsClzgd7s5iEcMevw+GoJ+sJTf9vkV+Re0c02ptW4wdPSQy6
lgxAoVSk0X2ZxHNnOkzkpvYkYRxE/7JnEj4fUfeJpUPnoYVPQ3QRI3aiWxsH+cZhikYR/ytUZu6F
+YmtZ2QD05PExpQ0SM+Tq8VwLViamTf5ZK79f8pZzRyfhKtR4nz+y+7sAiPEveEZ0C91ITolnwKY
Id7k4NRmIhtla+WvTOllZmYTi/MnaA9dClqHHFm7AQB3JUqd5jDIT1W8pYavWGnBk2JoMatX5vfJ
V//Jt296s//EdtDsTHGtpx8lS2SvvwLFPgw+Q4CFAm3u24X2yfM9rG2oH1gkux0i9Qz93obvigeY
RzdGmUjQEZpt5Z05IWEP9KMgmqlAP0U8qO2zOIcAGKw9IyQunXP5FvQrkrPuk2vWNn79YZN9AWNH
tcmwkHkAzYWPDvok/Ez5Xm6fFvFAGwjAiQ0WT0D8iqeUUt9wfEd4cHQQ7rVctRpBtyIUE/SQ+WlZ
ym1AxNXmJQO3xZZ0G7Sn+S4iUUQlbONOxtuXvMfHOoRXKz9pyGaSCpjztbwrHwhBS+TKJA1vtKtV
u4sINb8TprJYB2Mve0e3zsNcg2x1+MT5LXipQ4TLC1SDaTqKpyXWXd3pgwskPBjAPHjKZ4hdf5X9
E6QXI3QUrmg0AAdwNy+pnxi7X1zO/3Q+0ZUBlt4uL8uwMUYfL9CqFi70mtTfxfrBqjcZ90S9aXhd
+BpYScYnWqcOGSrdYg63BLE8Q9dthAYsv/YvXcRmZKFw2BT53jxOBMg6vggcWs1c8tARCatbxNXS
uU7XkE94cfv4G6JrMKLjuiq/XIntlYzDot0A0lAWitoNihQesV0yu9m3VrokMowLDARyGBBkBMSI
a0qUIK7SbzpCCUmDZ9oEF+rKuEBUt+FT5tThhqYYZ3YpnCwvsmintl3PVMmBUzpssPCniEYwzRX8
z4Drhv/TOfiXyelTEtYpLnxMMXZLlH5ME58oodZ80cf0Gpf/uMIpbmzpT6UTAhdCl3LpADeDU0VK
1hB06khHnAjxL8xaSIU5cRysFtvHkB6iC5pF1t8qc4ynhVPEZS/JiNg4UVXql3HDEhbyF34+ALSB
5lTo66EtTKSsOWTUWRfpSLJ9tDJeE6MFXixIdmxsqjXzGGZYjc3QdKe8s2Wnnl6zGVSXhSC21W0O
k4ZNr0foXYwSQHOzYs/IlKWtz/AvPOr/MKQVoiOaQJ+wV7sJCFb9jAWqBa9GFOpSV2Mrih9dgcfr
H1IXccdgxz9F9jq7AwPJKClFh14X1Q3DLtgTzZaOlu5rlUvbUkT0uFQ6c7YT0s0w7VUE51tfxz2L
SZBwW+4q4r9YOUDWgpMVCDayurf2zyB7HRpHD+6AGBhWWV13nM41gmjNAcVFmA14L4lh5jXcgazZ
hlv/iHmUR44aQL6Bw81PMJ1gvj27dwro5JwBZ5/6VY+tXPzh68dmo5B/lO6IoEulM+8rqDAKXxrI
R/eTwNC4GR5z2plHO1vLlS057/iOLypSJo0hFoeFnm+wBlMsxDvwANWbGmJf3DCKaF1A4ZCGmenm
+OS7kBOMCgUOzpycMMnLzb1T7PKGjCxhnkL2ZzB/0StJF7lyJyBu6GRVcCZ7lEbskZnhBspOk4DD
NNzlEtt0t1CPlFsSgqXWVjhhLaSINgEi6GtqN66Owbt+4kylKCoQisFYRWROQUnbFpgnQ3DTD6RG
lDEq9HhpFf60j17Y4plnYkaKIG5Sgu0RubVblbeIv/aUn3O0qvq4ic+osvJ2bWwwYbqVfNVNTpaN
RKlRbbXhvWeYQgaG4QbiFccfawB5p77UFx5qY8uqIxq+TcsRyo9x8BjxgVounb5/BFzUnyLit2yL
rt+yvPRRFL9cJbZxTw+zeZZ+aJyYRuc7jqfEeOUIAViWEJagYjTppRV/dx5/Cw9gvNg9MONAGmAk
iudTlB+tdRs27a+W4JhY6axECbS4BhpzNnD3TL4c9T+OzmvHcSuLol9EgDm8SkzKWS3VC1GRSaSY
09d70YBnxuOGu6tU5L0n7L02qgAml5qAjxAnosNQHHMNgLzWoGZ1RKZJJPmt4EACcy2fYbehFhmv
5YovdkfFwW7fN7z4+GZ7idwKogAxpnwm5IfigkXUsEH3kA4zgKhMXHHTnwzVsayVgW2KCj79zPpD
UyzQcO9j0VdpQLmJ2sCJKEovQeX2d+0xYaZ8KO2VNRNfNsxghg6CdX8bOyX0wQXDjyqwEFO2j26Y
+JTxZNupFY+Uq58QaUuL/hd7p+C8Uc7yVw19gk+NvpfIjqD/DjEwZdAn5qmrra4Vk9yuU/pZ34fq
JJU7jo5i2gvC7IBvjQ15QwJZ7qwGywgqKWvpjUFgqyscMLLzuUQORm4ldhIQiEip31trwLF/Uvas
t5uAsYKNG9hRtmbg1Hd2KPQINiP0zEC/ugzITMCs7OGGjHBbwa33MBOqFA6blonSThG/hWGbY7dT
F1+Y2vNjY/ph7fafmGT7/iC/zyHjDFv7BgZf/zUm8dfcfXYRXPOWjoiJuyev52A7G/yhgev6zZFH
Dif7jAku3BGZj2ZczSdd/ndR7+IJg8m+avfEG4W/bBQr3+y9vNpUNdxpihC/C55TvqLZERjUZ8Tl
mVt0GjUMBVCMxqNRwUVAnMD3w+oSDLN8TfjeqV3vkcz6lPkO7jyad4fF5a3Slw2lxq78ykQvYFCe
HNFFFOXRutP/0vTQ3BNX8D8bcW3NId0oj9NlsSsYs755L/uZ1N9vUPoSpgQwdtmegQQQM4WQZ9PM
bAD0NzBr4aphCJp4H+2ewBb4MP9HMs0sd5BA1TUryZhYRfVpSj+GrWRfDZZoaKUZjNFJKvbBwk7B
Iw8qX/R5OSIucVu/BTuVP5USCte+9hPUbrGdQbjI1hCQxmiqWAfQNs16PgzilNmBsWt+ud61H0LC
83gT3PCjh/z7Gw21ouqyQueIWLJYkdHZpz7ZpJ+IQpV6Iw3fBjrAM8qyHh5kSO6si1YUW5iwqE2n
QJjuBiBeZzZSuO33kl2Xy/4PMzPkiaZyApIuKatZw4+uUq0lnAbFj4myExmltQzvFIn4mFZa/oja
DTvD6JFy7EFPOgg8840fcDUG4kGOLxOnqrousRgh0V8qCIXW7AyLFzXQLo79cqneitZH4CtpTjv4
MbNGZhTdpizOTKl3zXf+hFGQRitB8+soBEKF+GmIPhphjXB6Poi7A65rXm/dmVsVJBNLxLU90YdM
nnf6EkFZYa2ilobnp60pTFc8GKCf3mAVM2eqV1T/TkLzhPVy2igZn6E8f5/pmUxDCdOfz9dnaA7Q
/AGT9DU+I45qqVl3Cn8AqPTsUL7vdMw1IXFPApuIbUCh9BdgefvWxdNUORSGb1fkej03O06FOWUt
kz3RsAGLcgAGk4Nb5fXgSJg+uJdfDwAWgH75SWZLAy+V8iczAkU3ZXM6MYM58KNTWPnU57Fyiznr
FmE5VmPCzaZDeWdaBWKDVbYRb+tkrfyoZ2MbkYbdLaZvCBqTsWIqii6v+GbPRd/BDyPzJPLPPzBk
djM+Pcfc2yizr6zP0DxM25x2LdCxsZ0lPnvrbE5P/ZTnB25NoGS8nYKP1rn3OvPwGvcvDoifem9B
GPLePLZsOXAmLQ2sJdGyV3c9gAIr2mejHzFWrWHYyhmSf5a6SKj/aKYHE+Gk4GnMTN/fOoJj40kn
FSITnPt4m/+GiRAnB8KKuP0DBxoMgQnijfkg05dX4IvxNQdMcehx+cLXOMQtbv+N3tzJdZt+aN0t
wws+mW8UN1oLSv238qEE8+7OYhws6HcNQJ71y4iH5R+Nt/GsSYal9XvdGHEzNulKn4jz9x/XGQdU
cqtYrN/AsFk2xCxtRbuVWv/EcSezYcrjbY69Tj1A7254Hi0iz0VMXfxSxn2azcNQHMp4+yqV45EW
2Jid6hharwp/V+fw30KkBrh8hwb9P+nkGRLliKkbE+aMT6zkFQNGH9aMXJ4F6XgYduPITvht30G2
qgEOliYao+DXbP8sEOrDvVUPTfe0nmHha9SAMS5bKSKexXm3Pmu8mK0P2oP6PElb0F8ymwkiM4m0
ER/UApSNzN+M/4vHEeOMNNnqs8EUHaFripzi3klrIjMgE4nKFvBxKX8xkQwPQPLZyjF5rNgLWeme
1srqrv1wHpgaC1dgghDQmhOrc4HLWzuqFMYUNq85NAcELUD0WKJLtEAFk7ftDwgXZ5MhZvIGiPZr
DbBPTbcAkobU081FcU4EQjkB4i3x9U2fZA0Vq/zjgmcYOwwgXef982agP9jVPgB1NC833y5ozqTf
aRT8+/SBtCy7YJUP4IBOnho79fUo1ysz8AgeVemlF9Ud0xhD4pfX4t17Kn9tcX2Lx1biTMHwKMxE
9c8c3QoSbGBTHTVEgWh3bsA0RHT/eBJEYUOYGnFFNL+4XN5/O2gGylo4IHPO6fdet1zjktITmKnY
2rw7xXBf/lGD1nfGDB2Uriynt3NaQNQyudq08J5kfoVngKygrOaAgZ/SV/jklmxDrBIxAkZyrSVs
xxZsUF5PVbzMhv7XcgQ/THFe5UtjEXZb6+USgBfZKSa0vFlTwCOnpdbimegjlwaSNU/lmQzy4QwK
ukuxCkwYHCEVNDoMsVxLqj2PcZhOs5XcA9FCz6i+CpyBXJJ2v7ik7Z7tkAzLqYvw7jyMZDt/YdPS
wlsHThBK85NaTsm2AIjgGL+d7smVbu4qaipYJGez3/KFpN1f8r5Rm85LmBJOpAcyjfaej064EodM
K0wkivGDJYoVDVlTE3Th4BdsXoDE2YS+4TB27eLjAMqflUQ6zNPHRSD7E/MQaYPDPbnF6Id+5BTy
3iacx8bh+gfhUIXdj+Cqt8yg4TfahS4DkQBc05ItD5PVkSDqeXBInY+C/fn+0vBiRN8Uw0ACCSrp
MT6k1Ju/6iYAYMq4wZsbBjQ7u/dXh19uls6Dk66bo+hNw55oWWZZIjQbqDNL5obWEbs3Tcp53PD/
8qUPgD/G/7qn/CGCL8IMoj4Kg4/1xuVKGhrmvio9ggGmG7aecrMHsLylfBae+H3JNO7YTe/z+K90
65/0qGQ2WVfBrWpoIm+DuKNAQZ/Q/3zekOF3M2CT193as1JF3yXbKBXp84lrQYiEnxo/NNzySdgH
uLF6H2kK2qXyX3GDE9Ejkwa+hxCvcfFe0fslbgXNCEooNccF2Gx7pEsEuc64jnUGuzNrEeH/dIaj
8TrmpD9jQMSKgm88uJvuKBGZOufBQhfMTmwSTQhq0Uq1eAZJu3Utn96JQbubf7PuGqlj2KchvQLW
xXCKhtC3CObB0qAtm0NuQ/blq6UbsFufjnI8K9x35AfB0TFdXtnog3Ua115orGFN57byHXNJutlX
sC/msW3N/P1aPRJ0xT+CsSoecMGZiGTkxJLvywPUg8wgEZkZu/P/H5P0gPk90ilCbUMMq8KaRTu+
1mXlpDDbQEqCD3qdMkoN6B2UWkzYeodvE7gSu/HiJCOb4fqXZwOv1qcLBY+ribcRDo61THfCUl6J
h2d6hH+ImWgGsy6a11684nAWft/fsgA3ngHGNsf+6OGCwB7G2dIwc1mBE13zMtbU62y6tRV44+Af
UGGdmmdwJLyR7wNCbyrThRSwaNiZEDgvKUss4O774PBNTiKhtTbp39QcrD1tqP7IgPlYFYewi61S
f/D9GABKRLvn+2S9iJDvs/6Z7gV1g4md5YonpDuFooskFIw4vKul8cKZyXG2yz+YVnY3iJJs64uX
35xrE64PicS3uQUIgZhRAD3wIqR3Sgr4FwMGATb2fH6zHoM1UbRGcQBuByg5r+3bsdSvfHhoGasE
n6ICHfScUlj66oelOuV7o9/mKSMLgteJH+zEfpmWVDjUGN3cNLmMkDtaB7/GsNGwmhNs5VsPEJ6S
edBWL1rbHfiE6Bj9P1oA8SkA6o19sPNmg19JNBHnu5AiEN4N0V6Yxam2uCvXWeFZIct4G8SYaAc2
jh06kpbbCQ4QvLzZyeT2mIkSUrELUj43SU8PsNGsT6l8jEuiEdDW37vpiKgM4UREvTznPBrlAzyz
fsMomqt74VqhOVKoKKEAJvGtn+f8Pq9DJJzr97+IoNkO+dZyMhl5JHO2Da0ZGTaI14RtE3ts04FX
0WryfY3HYouAT7AOJjM2hl6f5rrIlmV7TpgEbyWLZKHrkCKx2bYiKxXG6dWcLoD8Lol5TSFLJ7Nn
oZFbHzlixhllOuPtWq5x6Ujm97RtdSIyVjDkTeQAjO92QvZ8bUXqlHHZL0lJQvr6arwa7lzm8OdF
MUNcJ2iYGXn86GRtx1Pbr1ghyA/gjIXpAC9iyMo5rPwYIX4m2jn2tKIPkrn3S+vEWTWWXqf8Y03B
W0Qc6oI7FikHpsKbrq5S1cu6HwKRwHnQy+PiUqZNBFJ7USJRc2tlozDsPtBh/IDZ0+r1yNwsvWm1
g5axsYtrIrrhR0PTc1MZDN5kWLPKl0LQwWuXXDKAZoxFtE38WaCXcgV+FuFaiK746hP1UwIDX25k
ALwI0m2cW/n3/wod5tzdxuC1OGm+VmNI9uvxvdDvCPnM+BIW2/QEo2nMPaZm4r2LIMl2m+p1MPun
FgJX8DrhBuKExl9egRiA1Z2sCQb6V8FplVDiIJ5YmiSaZITMFD+ixbKA/Y645z4wlg34jj32fhGa
TSv42UnULyoZeMEKOSkyT8pceXhY+/zCRg/WkzOtRhYhY+rL4uoAC1l9/QuYHbTOm4k1ZOV7CG3i
vQIXDkHxC3YAi7PMl4BaYUuA/tOd5RM/I/E8/k0kGyO/+zdNdN0Vsoh6NZh0NhQGV0tYjqmX+SEs
zpmkVy/fNylygxWPnkzuG48/AA8GRS+D2TJxKaP7Nlbsm9MVU1AOPGzvDEEm9JXLmQIZHdpnTJ22
1tG8AJiOGGcSE5ECbVgI/LpIk39T6Idzt3jS1e4joAh7MX6oLJrffroef6sLwfSMX1K/Z7Kt2AoV
gp7a1aUGx/FQ23O+okVFutP4iCRx/gyCC0qEio2jHjfZQmGksh0VqOvcwdRWqK+cYV43SS7rGbvX
VgFKwp0JbTJiLCUv4zl4zZa9mhUp7/MCk8Gx4GlFQYvdqiHiMfCIJVlzrDDnbD1osTK3fcq1Say1
JC7AmfiG4TNC6PkwiSdgu8Fbv/tSLF9jjartmVR1im8mtmc5Wrm+Npy18qKiTWEVckcSg82O0QND
CrbhxT9w24AFeAxCgJj4Z5Nj4DHMkFEPKO70VQkbjHuw/TBvq53fFWv8p+boYdAcglU+R1Kuc2G9
gxo3HC3ODhzNpidlBGSu2B0xLXSDdRqfhstggeo/Rbo3tBsV1tcxOmBbPeWv0wuf7REV0Ggnsdvr
fkr/bRnLQUYWFvgQhoT9qyHxgUkJdZCjr/rOEZDQWeE2652uRqu/GRjiJu2K59I2ysNb4/OKgL8w
ROc/Orj7ZrpXpRPyyO8aMNEig2tkmbPxKPBLBPybKdtd62gtQU9i5LcMngw33h8QCZEYBNsOe9Ox
RWM+kBTP1IAwaAYvDDaWEPeo9mQHbBwzmUW5i8jm1SixsI2vrhY7O+EsR3cuGbFH48qj3bmrya9/
BZQ2JYUBA+5unwCR4+KkIYereaXyZELlKANilo8Ja4HwL0gdA1pPtut/OeF0ODhflvwl3qYVU6qo
3ukm5d9CRn11gxXIKOpoLeiBmuWAdfxL1pZVukyYfCNr8xFWwXeeQ9LxeGBth583jidjwnnI9hL+
WOq9T23pDqzVGCdrLBLC3DY/J8byPpqfapPtCJlxE3Mdjmv1pgSrd38gXJ1nMyXEGIUIu9pwZHxl
wvt5yJwkAucAUXH4hhjnZgThGgbO7c6AOLRLknwvSpxaDO62Q83sWP2p5XUkrGOkDJV1CIt7wkNR
v49hOjP+dQe2kQRS6ZBKZzolS9u2IGRlbgyQReBTU4LLnHK8CVWxEDIXJ7sqe8GLiYxAD079FA9z
fSuO9HDq0hCPvXCJAgQ0K1Y5CNNb4qFt8ZfRpLI1KOwS/fdVHSSWezUtgl2NqJd4R3UIJOJHXfxa
kLuDdU+9JR0AP8T9jUzDxLjrJxlYFn4rP8WnA/6Cc8Bpi3NK0NjraZlXpd8WqFtY/HFpteVmGvmV
4fZKRwRqKDlsfnPB+hQTH7wlDN4BHQnWBq6qfQqsg6gnba0Z7JBQM0F/xTYoXETysP4GkN/03tJi
de02fNf5eG6f+LXkNXYlQLr5WbhPcM8r+I9onJY9PA7aqBaVyZL3dCbZIhucHoXis3r4I0e1SBkg
kt09nx0vnnsBUxOcKBjoJ7wKcXRRGRz2vzWj9xfDtiBag7ctXls+dknbqto1iR0pf8qEOPB7fQ74
pVSSn5bsdCbqLCKWtxkJR5HXVz8RjvpxLClDeKgY+Ss4ZnlAWfQCcIw3WQL0hKdSXFb1zuoe05b6
R1+jTO+0s1l+icyqxgUIV3yzg/QPRCfrrDeojXhWlWGUwBx8Zhkht9vyrLM2zzmse39ETF0Iz1fO
Y95trD0HU+jh6e3E28BuAkar5nG8yny3eAdOQrqUgLp5AiqE4jDASeIBXzD0jH6ExetZCGhCGQw7
WMmZakn4z56rl6s/9ac12cOFuYOLOpQgDxxCCrrkZUfuVOPqPTsLlhKwUU3o6syeChajNB9kFZZb
PP4pfi+E8jaDKqaXurCQthVYRWpfuFnmto99LCL48MOdNHFubwtU3e2pTewKcgepkRjbkCguh3Kp
eP2ReqBClfuPPxZGoeiwe4vxQLmYZmt9z0Ldy6Y913DlTCdpcOAitdiRRgidAfBpO0NExMd+GT+6
FEQ/oX2604cHsoWYHf2Pe1N/3+NsOOlRdHjS2bIouO9avkGynXzClgjEfaKsJdokvi6T/DVW8+Nq
4MuMXL6W+pASQMKaTdtFnStyYhfVRVbsYa2b3jheCK4xzYMwncT4Fu3ValXHn1b9XeSYVff1nN5U
ef5I9uQifLKnWU6/+QdBVrLqU2jWNd8duxyHRJ6IHppylDHDvO7HuIzRJVtE3GwphkvglItM/wA1
TIZT5cWXPoeK7WWHbjyxTCDZpr5IA/5LLPH+mt9KJ+xrm2inumNXxfcRORoclhQ6965mRC+7tMoM
Nnr6FdpXBk8SHtpN1Tl57zO5SNaRRh4MQDoNm2g2h1MNN8p6LE7WWhmQgn7w91gTXtg7LYV2hdtj
pER8DKAt/rryu5ZZ2KzCeJ8Nz+aLMLSt8lGOl47km/p7utPXMmBC3rAymP/+WegKcpsifZZOsEQ6
DTwCAZTWA4vL4Kvg+MrXWksQeWdXBC/eGYtgdyEeZGBAI+JqQDOu3Zgv017Ne+8i3zKHnNgQZJtM
YSLzbVbPMeC+xd2wfgvg7Zla5nkAudlvzIJpOtOWhwSW9j3z0Ht1C2kf4wVRlSgLUZrO8rIeFTGt
CVFZn3gulRbk3rhZvsiPeG/GR8yIwwT5oss1koq9AnQYD64ABEga/QADoYThtrTWptX6en6ruNAs
8Va91+xtXOOsxncTvBxDrh1uz3Ke/nROm3rhTKPGvMA9oHyZxWZENbbi5KolKo2TUe1e3bpipIxC
TIc9v+ThH6dlbaIkeKHRQjb9934bZIaJC+Or/X3DywCTVuCDOg75LsNoznkgHxjQh7+qgNWIExH1
fQtBsBz84WeKnbL+yU2sLCyobAzyw481/Yjxpd5xAVsAMY1lzFnynk9T6hOvXimfUwrs7rVCcZXW
u5QhPy5EEcCw8TBxE4HBqpJ/nY46eQEagAM9Qf9DVVSRBXcgGRO5AyZkabZAHzT6hqkxFgrEIY1v
M1JZhlVOjr4xh86Gpt9HsE6Cl2uurGXF/lI/Tea/XoIC4+aGvYWULjXbiaKb3V39/ujinRqGnph+
9h2zBeyoKNaPGbVaKUAvW2hYYwhdmsgCqK/dedQPVn9Q2m3YeY6UgmjIHfnNP2sZpPIljU7JMIJC
qE62loZXMGU5myyUzB/AUrIUDWcAy3gsbS4TlYeiJB+cHDnC82iz6l2nnCx4VfwaDYMwfoyc/NG9
pdtkPNbYHcstJptLCVs85aY8bkadCqwlXuer0rEMkyOdNF/8ciKtCwePMKj9yWW+YueSDhboQbWq
6+d+/FfImAud5DPVv3A7E6cwiKdybhyUZQ7fiKs9g8jtYdTArhV3p5KKtRudKPur8ENotcKFcY4Q
WhVUe3VAtxx7IDJ5C9vf3GJuu6uKe8u0UMuOavyR41FFg5WzwQ0Hbxr5H13aVf93kAqxcHT2G2V5
H220l0QJGoh90WNis28wBYxMvN7gGyXX2LM1KQEiIXdQMYTgo+/HgSL9UjDya69YFkp7OIkNHe1C
jKi6yx8kqzE0yBgAKQN8/ZDV63A1vpYxg4i9LLpxuZO580Ts8OtU2pooOBSPMqPhTaXm/LBuwtsJ
rB8MtSaKW4LxqI4LNCV7GsSED7xafNcuEJ6SneOwfSH6m1O/6OOAR6b9SStdo4OdRKQ1dwbOapwV
WIqAF0JktuvvfKPmW4MwUmh3QUaU10oH1wpjc/kSve9gi2oAXolpc4ml/cqCAviL2Z8/uwDCGW9K
wR/0k9D+vsqLIfL0VZe0XKGW7N5HDd8feZM1imBKkhJJCkkKottgoas24H/LghgcT+84N47Bk/Bh
6KfBnQaHJgt8YGFehN0c54vO3VO/qUbaz+Sej4eCj5+oMT13waP2oQ+sSHjtIgQpwbXGAkzSBz71
T9bRkvveU3Cw9hTDXcVZBTOGNmlFF6Ody+LPTSJHFz0y3Htb6h4lbIR5wI6ezBln7JVEcdUJa8u8
lcNHguVTuWbiCu8ncFWDzAa0VZLpsdm14BEIN3g/uR14kosRFmdzzoPTxJ07qD+Wsg1hzNzb+A/a
iqTv+l1zRf+VUYTHr39N9Jkq61bYa9pv/akmCMNlLz0b2k/JS1N2S4C2y77Yv+XKHUplKZTXgANt
ZOv0ggQaUOiMMZ1gwSnSoaZq8TEShshrRqn8MS616mpyXFTcYvVaDI4GMZkB6R4fASpX3NQ6Qyh8
srYFbeyQDbd4n0/HUF+kwqXNWdT/pkyNXnA1tZdbiyuL+4VeRiONYaQzEec6i69ZCT7T1z/os02W
LIfxH2uNAYyEDyG7JFDExCmokwTsKBMbVYE6r9IWY0X3cagwlf/NYtHIOpetC1g2M065l/++HOIl
tjgGw+/3F6BIboJso/0YiIPXVfjLrvyIuLk/5bg4pPgYcwwNjJJvqOdSl70D5sF+JHPQzr5fb6Cx
N9SAVgLf8XVl8DlzAU8Da3oGuC2vq8ZVkXQHA4RT5dXZNYcUGn++fAPDU3yX4fQTULNQ5i8Xhqz2
WirfiDprMnIh9/e2plK6OGbDTKs5QzsJPGKIgpBdCJL28GCMG3RkmFbe8ikNT+rEJWYuBPGuwF0K
3/bA1K9a5dWjmo7KdzwdhNYjHjfpHp3uFDNQY1VnFgxtJOfBXhRXPNadeevbz/nhZFQa3JH6OSGJ
ACvFZS33qh5NfBMG953gcK6Aa/1jM472F2rWsC1+NI2ISnMHEF7P/5Homko+8DCTJZItL8N9eLY2
b1IxaCHCT/Oj9Ct7QFQqnrKzuW5W0xZ8gm+46bpZvLcIBneBb245Ig+mPfwD+rUpsaYz+lZ85p22
KO4VfoA4uFe67k/FpiZXmJY2BPZzznRfQe6ajZ2LCYtdvnaSQOxEIKhVSgIkVov+zgmk0wbPy+Ut
Q4lq/ImxM156lRknm0GH0tVmsmhTZC7lS0pW7LmubXOOs7k3rCLhZ6TXMSbgsPN4WrGGBkCCQtJO
H2Not8/sQSc7utXdtND5EKS3wGWpu+bCKcKd9ZovQfjQM2aO+56FTH8a8QBuNW1H7aBNi2MLrd1u
JJeYzhyDCjuZeVFL52Xz7NPCGbMYCyX4k6VO75R3o3EQHUkGmsWF/hR+AaKEArJ5u9015iKRnZoZ
A3LB0VVNDwUmOIgpWwVHc7CHBJzFVqtWEtP+BykZCRJPbcniX/uehzrjX3lPesaLxxeKY9Z2C8t/
7RRHPcCLBSuLIOrKzRQuEcEvClYqC5tosn7xx4IVubZ8liQqzFMDgx+FD6S3ZXZqGjjZ+ArtZmWe
VA1sQuCQ8P1l6Dy4f2xgzm8GgVGF9GM5MpD6Mp+8lSGtVuIO/+LgJy/Wabhilld+BEAJjjRMBb8V
qkpoVtom4pjApZsqT4gDOjNnUPIL4iD+n4ffbfXjzdJxb1yzDRF4kPRAJfAX3LUPSEh76wIIC2m7
Zete/1WZkBQcvET5hckQPss8PDbCoTK/NTdE3tQ4pb5R3AjwnkvKiqhdWsSMzRdopjZkLmoH3Sr8
mDbDFwImPmLMC9av1v2oNgM7KKtLbqtDUfhhdcbuVb+ZbiwtfY2CjT41vgXuUV6hWEWUXNYP+FgT
nmWGl43P2Pim7Hj86DyTkREuBTOo79hRnaNYnrPkqxUvlKMFylTE7rM2e8N9xlm5oYutsxaY4FFi
VrWtfKvwxnYHxiA33eRrOK0WwwZmXY8/UCELCMThXsLR19Ub4L/4PhOy9SD0A6AIbOmLKpxJOGMO
hm/TZmo28KkIAqhZkFKJQ5NaIzf3JETdTrafrhZ96YPFEpWhsSHXhmSMg7HpQfchGcLWz11M2X9X
shvCpvf0BHQGhGs3VDscxUDfkCFW0rcY0wjSyQOlEWFiSHsyBK8CiriCK9WpBDzBbrdKslsgUHqa
GMOyQ8/nE/6fkTxof8R7SNpNAw7SIRlj5k6pgAp1DVQgtJxy/fpWJT9FomXMQi0r5utT0YwEaNjX
WPE0vg0+cTniEVgxD1FsKz2kJ+Vf+8uSh/dw/kjWiGFyIgExOaecb8GjufAIT/gM2szn+eFmD6kE
8bTxhMIMQmnCx16oWxV1NEyB/swUkt98qGi22YnS7LVbNghnvnh+T8QokXjJzjLdLl+jiIw6cUkk
aSvGWXi4p21ToiWFPGq4Sb3Lqt8Awxp4efEwlcQFOxFTN62nMLEr45Blm7H86xlXCOM/rouBhOyJ
KB/Giimr6oIkn0V65gLokDryI8JpgmqJBfXKmqks+qYiJgfhwSlvtYXxramMmQCoCr0zlNf3p0K8
rMZnAgD7EXefCadmPeULoi44dmmFLBSOwad1AZIxIo5qTa5ayfJDmhAFwtL7j+oiVbRlMe57h6Iz
Yx7kklUhGtjVz1Vd7RtQ7iazYx0XQOkXjR3UA70XfZrkvON+YQjzXNmdDZcB9qz4mabXxpzZ3/Rz
b4Qk+DKVjiqk8yYgrrHT95g0aWmYN24l9HU2SQIP8p/DC3FmETY2Zs0kGkFHWyQjVnOGVcUjQoiV
WH8YZoWrdjTQyoRrtANq+MzhA3IeEJzBP+T972h/d4bGa8u0krU++JruEEfHN5NO5ZH0W9P86JoP
DY8oNIj4t1cQGZ7eMCWxAia7DpJqt2n1w2Q6+N+aBivkHz7GRNxgjmL+gisW4ywwg1LxC9CBhHzn
N1M5JPEdkyv4wUoi0sljSFxdA45L9Aa4boisVD4t1eNNj9h/K5fikgL7RLa/r6pDp3++2stEXkSC
BpVemZG11fjDNYQcSfzpSVGXEbk1+ExMEH3xh2xsxQ5S16rClgqkjrOC+TlfphwyETkmhK7DSeVn
peV2VfKYh65e7E249Fz4IsijZwS+HTBGthyjHdtYdiLyHB5kM4q7N6hHha3F1L0HtcGgHMPsOi7O
BqtV88gYfbimgDFzlLBFBUSSktK0QLIu+oZISTST6PcCUMSiE8iPoUBItQVS3ygIpfjnoJcLustm
8VJWmsxMBcf9CqhkxTCm2+vwTfOl8gHBqNzGMdHYm7b2FZ7vNnZk64AT9AHfaZKu9B8D2gyJ0VP3
nWJfb38CKo70l1FjBruDSD9JXQGy1ep/1gvkDZ0eqY0Dbl3clZHl6grOum6VFtsBfUlRzGdr6Q3W
qQ5LP9CISvwY40tD39+nvwhIDVaD+2v+usqzlwgmPPxKlmCqepIZ0L80/N0WRb5wSJLPvmCvwyFc
NP5rBGVdy6ua+qIonkZaLDkqAJUxeOnxeLVooizjO3+JQIuZNQv6X2fo/FhnRNzH1K4V0miEiIrE
6LcCXCz0oSH8N2qpedHT9STymDz69/m+HjjC4IsGC1IXEGyW1j8t/lJl/0Xo4qy5E1wbu5bkMUzD
EJRfkc1WR/gSnB20mWxgHeXbirwi3GeMBzLWdzzqCwG84w6dJcImg2Y7WZEGRFXpKLXDCqtuGb4t
VWy6IT5t58VYkkrP1bYwgXFgkAQneiHc3R7ifvarvJ0Q/HgNWIM1JsBlIKLaIWM1rLPJ7x2RlEUw
d60zsl7Llmkzr3cZ9bXbe6H9QehJWJQgCXqltzA8mfMeh+kB3RZBMJwqb0BM5U5nEN4xzNVMOEdo
F2snS0EmIbhH4AcacdjEDDvHPyqZXeuYyESC9zHFU9OXs5+OVJtsJh51Lvk+bJjvIyL4xsElgVS8
fu/VYVZBUDBu+j+Am+L7Z+AtML/4tBrGgwKNk8mV2KF+1Bk+GyHl1BzLoDJCBXQxDoRvMwqvyOih
+nzTnaANhQCVu6SwxMRDZDTkqvRaljnXAPgqesaeYhSo+MdL8crqmuQXFeU4RgXNYWw5GZvK2L8v
LcJNXBoEg6q5z9cuSqQkUW6zAACPwnD0fzEsa/B+wbhpSGasjMzDL/uzKm8357govCOAnWeuCiEH
+1Zc9sh0Xxf8UWG+SfB648Hoj12PF2opifvumgTftejTsCYKpE5uGdXcN6NbDJskbhfja03Okv6a
1x4h81OBfB9rxIal906d/WiBiwJb3JTkL4z9tyZRLeDWJUFX+xD6a7BHMNQbH3F2tThJZQp58GH/
j6mmYTkQSEDwkXYkPR2vdJD5TYJh2ItfO3m0DZRuTvj3WoXIhYvKr7buQGL80sAlD754yCxULv+s
/h7AbvgnhweKD85nRjcsjWglstaW0aPQRfQDqRafXX6S0vNIHsQhFQ/je9MR04JjBBs7DL+DQdWG
Sjpze8ZOOyLIBu/Fn0SigeEUJblxSxDGwKLRYRBeqrFt8vhXIOYOtS12X1nLPmjfKNuuvNLad1zY
6b+y3cZQ7eRTyzROhVGKmrUruBKD3UQ9IE1Q0DFESY8gBs5aX6L28kKq4DdgO3hk65XxSPh50YmO
DAEY4PF+9u8fWmNRTk86vKcWASXkvXcJnlolQSyc50CStn4hchEKlGz88AaWG9wBZ4SHqozBKAEj
y/BXzV73iOm+bmnrEpEuj4q1CtODWOMyiUG/4byb2DPJEhoXpwvntp6OqXdUVAnF8FQ3Tfoz7F4O
UjbkppL1aNgdyIRyOiVZXjpJ3j3/LsKCRNgGjRcb1Hy8o1G5j1lcWCgxMJsxo/fk/5myAhG1s5WJ
2sNGkilZf+NwVqPDi7sl/0yQJW1iEBlySxDLKUnkWYArHBF9EbdOlCvePBOMzz+Jb62jqFFfu/84
Oq/exq01iv4iAuzl1RJJUV2yLEt+IVxG7L3z12cxwA1yE2RmbIs85yt7rw0Jguh1Mb5htLf4VwLU
2f6Ad7z+1zDOOtRMs63kHFRwbwEY+AVvUr1tobaZ8loSvzIWkeZHDvTDrqeNgcen8gKkGv431NAK
RdIh5d1v2DAs8KPCuDKOFYpjLLnEQRJfD7kjYuNRItETXrO8lCWEvcGCYbkQdO8dcjBzzUiYsA/g
78NHiqyPwofL0wUfRccorFuQOtad6Laa+A7MJ1X1ThGjTFvixsI3klfJlgnuo7HRLNgaW/oKYy2g
bqFm4Fj9MpyWghaxHef6tGOtnIg24Y/ojDvraFkHgVqJDzOnRz2b31X1jcCEbbpAZCVDmNnGsMVY
sjvk6+GLQyJnDqdywDbOF8+Axj15NbIDCU+lM2un6t9MjA+7jYrkKUIOTvJ40+dL0JDfPTsF6/JR
DdnsILCqjmbtGDQ7GkLipdA1GVj5oUy0GXghdcHL8DiKLzQD0BqBTcw2T+IE+AnV+FWyPN7aJtnq
fF20T7qGrjkCFuPzb+5obXzRjfl+ikOFzSJet6HDmnPw7yKD1bzaZNj1pa9ZPNZnxdGlr5JjUMXi
OvHaOpRYQvyUxvMQLJalD5bMKYqdEvgXYgy+7fDPMD3KMSH9QuZVJFtfcRheMvWRO9hRuc0IT2kw
+TFssqOtwEJD+mC1eA0R0b31xiF3FP3OPpkEXe58BQF79o9fpjBFwt4fPlvhqUtENQGM+h4Gb8bi
DBI6f2b1g1mxgKjcGO4z+hBJgRoTvWr0KQaf1CJEEdmwVz25104CpVeebmltrnLzI6ZHA5iXgIeY
F4Wu8YNh6aFjQnMM8pAAcdmT+jni54/OAaU8xlFpFWq7nvkC1Cxxtk2NeV83rccMnu+DQW8cnGMS
tFPtjw28Mb/S+FkId8Vg4qMcCpk2TEZJ/mwNbtpwvXz0JkZ83LbSfPZlskkZpyV/LJ/ZNyXBQ7W4
VQ8qdnSeOCQuDXryD4J0ss/JZOmoi16qbQLmQyMJiIKwI75L+XnT2l2poMHem81d7354otQEjRzy
OajrTBRlPNjXSNyxRGrCs0UqXFB7mspaGA4qgduLt6m5KYj+mT4h7kFukei/CRtdgtzwz7GD6ILf
YTo3LYtUTVx1TwFpMNkMSAL1fl1hsMBjU0Ph+VKSW0eWD5JNHMNUL5WKFvXEBBtzj45Flgs/vsZw
Iuh/kEEG8IzFxol9T023GivmYllpE5dIKNE3jbooHshDnq0txlJgaOkSpcq9D1npAb+6iv5GbdOT
FdatoI8BHyFocsnLJloTET6xhAe5xEJJ7hb5r/AzczaxaA5wFSCaGvl/M3JDCidKr5yvLhS+h6rZ
dbb4sgBajgpvKg+KoPc2PGhqTg64kBJtUdt81v2FN53ZLK5IHYRriUihAhCGGqSzSVSo3tbJTqls
Putd1lOCyJ/jeA2wFnYoMVdEsdUQHVgrZVcF3GEp/ojYaWrzEpbrXsuuJdhIsW1g7mMBG0r3FOaH
DkRt6j9zKJ+sHsp3S934dGufFlEKK7F9kKck4ey4wLAmp5TU8PWvuibjBG48GniPArb94aHA+CLi
JFkxS2p4txgD8c5ZJKQBMecDMLCI+Pu8+xzV1KbzVxlCyHT/nYi7byMARdEo9H3ezYqXfegZUhNG
sO6w8SvU9gFpKjMlfQ0PQdaBnfYXA5uHNjnL/+b4QKGZUnTwN5MRXJt8lRl53bRHQX/JiMTwPxEj
2S14N2tRTtDphv+TlDl1qw03GFPDxXB8ESz8cIcqChyhJCTJVz1ElDkBx8Yq+Cwrg0MJQCei6a44
mtnbRa+4U3h5S6i6TAkE3OHWn/ilKy7gSxO9JN24IP0ZqM4xcbJIoIKm2CBrc57yVWr4nxMMPQtl
ooG4DQe6YabPWGW2/go1u9V0bpRJ2VPC10Q6ikCPBPku848jqquBuWMe46aNu8MwB54onBuGIEm5
+//8c0uFPSdv4tDzwzQeRXlcqK1LcBiTf1M8NLAiIpJHCMvGS0NhpDHL2nbEK5seGcU6ExPd5W5D
mvAVdaD9mnt4xvso43Sc0NK1toSUMfVPU/pJgjlmOJ7miRUSxknSqDUP8VQdfVfpu8A+lz87O7Jk
ChhzsBhY193qJ8t3nPUAlSFQN7/UdFHxF9UOtNHwb3lE0tZWjI2vPBlINT5rRrJ4Rr5KT0LYib4B
FRMBeRgrbn6564TP8lbPn9xr1nv7aHC8YO7+f2+QFLvDMtDmAf/DHdmwBRLXonX3mHsGMKWZx0bX
vr7ILxLY0/rCPc9aJB0/S0/caljuyjWWi3u4TN+zM9E1s+mBL4mUS/zHWbInZ1uFvJXulI269fOj
icQSLu5WC84CMR9g4821fr/1p4RmugF44c8nxf+BLgVD2NiV+j+yv5lJmV5X7OpnWm6X6HVmmuKG
LcrEpAtEPPOACP0OJqEdf6FrPy7xuhfxYJLuwohz3I31Jpg9hZAFwsEevkt3nqLjJOovctIAJ2zG
VpLC1UFhv6f7IwcCOX6g3gR5LeBdfJO6Y5x7rJzw59MprhiJF5fALTdIECPQRU7JRW3CNNQ/6Z3K
E4s9uearBGN3NkJo2d7I9fJpQA1iDZksiq0p/WuqVwlhrMD98Y6dU6+Z19l97aHhUtNNWjz5xJBP
Sr7bVzYaYnpQ2EDrpc29KBvfdXBl8iSIGalIlH0e7iHERfA5Y4+tHw17GXC/r3FgsahgtBotrts3
7Mls8BmjL92tIq5HHBqc1clJtelb1ReJ7fNDg2+4qeSbxFknnjh8AwqGfXIh5Kk9DbwSANkTVj9O
djWKE6Th4aNyjdJm7VyGRwOlxm/euZjOtfyEXTIfsacRY38KP4pP0Vov4eU6q2rQouEBvRpsgmRT
yq96T1VC381PU0d2VK6jbcjwExXHigHKsQJ8Czw3WFzhBTirNcFXzTphCwWIuvbUi/pV/or1rsfW
hE1qhBTjTteEXp3bnNWX5szwVM/sNbidtD1vTE5qtKv57jIM8Xi6JZKBGDsyVKPzQJABnwOVlJ+f
6+rG7cXwmc+EkU3gBlfk0a74bTh0TGm5KYiF8jjLsCM3S7xR6rZ7Xn4DnEVNNjUDN3rE2MkxslEF
1Q/ZwENbMaR98DtmbObMDa5ehY8TwVJl541rQY2pV0zObgz3mTStiYZVtuU+9JqJN5n9qrWplzTg
fllg13/TMXzSTIoo+hl4QdUiDkbvTma0yg54Q1N8riSp73L6ETKQkvHtYD3k3C2TPZ2fgu+u7TBH
9lhzkvdYuafRvgbaMCKiMDeoz7CqXLSb5onyRzOehu1u2oY8f6HLNAuc3HKny4Rt2hM84W+c/8mh
FddBDw7ZvjWizb5JsFyCOwqSkjY8nEqA33LbFHf50PzQtkMjo9h6+v+Ut/GXwQkuR2aMBhQ9pO3M
ABx55bsBROqINTyAjne9jVZSvYHZIZjfOgHOVHSVNzAvy2wIXPNpnI7AEIMTQGd+WIQKoQJJ2etx
tCNbbKnymZiQd7uUEM29KVzsL4SnMoJJ/iGYYMv5l/yrDqnvCNep+BAkW9slk1cEt/4vpdC3+Qah
Ppfmtb1RdAj22ByGD0lcE8V17bfp20+7kSQENuiP2EqDWgbazhaMlDEWfeUD95MBKZ8f+nP+Qf2/
Ax0D4I9g4BfyuNFRSwAc9nxKrhjqud51xucrzT/XNLVMRL7QRSgaE4ddkm24uYQHguFhsZwrgH3w
/dg1SCqyGRi+ccn0jm8BLUd1e5BdM3MfggNMVv+q7Oybee4cEHJqs2vxtyCnmaaF7z0Tm+k0SFDG
aQl4dJaIxeVqYM6obqLS4QxmsYE9v6n/mLhxrWkqfveTRaq7yle6YG3X4ZmwV1amvBux9RHPn/U+
+x6RYRjepN+ICODZya/MfVGGDtucje6I9RL10r4YmYW5hrwvUQ9xqIO4wvzFlApNRr8elMuyMp/P
fAR1w/1i8AnXG8X8iGB66xvf/7SK2zg6f8RsER/9ZnlqvgWyQfcqNufiWi4RXs0BhVglXHuRKQy9
Gn4ugkqKY3ZU/5c6cCHzpyzTtrUJhG/jTceYRoIniJHMLanOrDeUTfEPTR1mD/Diz4HBQMmWFGrP
hZoa0MQaImaiuMjo4sRZmDKaYw2w11ZIy9gyvlCuvy9GrXJTXeHRcDobV8bj5tf8S1Al41asXLPr
vwLgOrY4e6DJ++wKS1wnfW5LL8gJmGBgnqGqHa1d6DA2+ta/Fcup/1BMl7w6l5yvG2FiawfiEilH
64t2roFNyLks7MlDGk/IihPzf7QFj9q4qU+IAap/hBhL/wtXiWrkm8SOkZ+QJujPWSaBQ7cZMIDQ
XWvwaQDdu0RdWP23QJQTWKx1aT0J9bqj6VXN/aIXpamL7GLlWJBNcAVJ4TGa1g31IEv3nBLnPJSv
kYCr6tkq4BoLVyc+BsCDsSX4hRgZcc/3xzSVeJsK4OybZrxxGyLx798Na1X+FOMqs/YU/oahcCpt
RXMdo/opllE5A+xhUai/W+LZSL4kwgNCt2fv3nq04hmdIp9wSlyCrO967CEe7ZY1rEMDv+BfN9r8
fFK+ygIZpcNwTVoOTIeA3a/AhlmvbEIHpARE9O6r3Ue41+9auAeX02xw9SUAx8e1uABe9Jevg1xo
PDq3DOiJPbce8krSEnGf7NDQM9VmFxIKJ/q5kdjwhvTj7wLfAdM+CwRcxpqc80Spb6JyKT1gzsot
909U3hZCp2In1eSJFaeS26dn2f07RzzzzD1C1vZYFBo6sFBCkDQgsjDWOgIrU77FFo9tzfsLt4M5
ZKCL/DQQ9QOiW+oIN+7caOZe4WiYbHnAtj9AFUiJHOOPWUxfHbr2lhkmEZVK+K0Pa4Ntv16u6gcP
aEUwKg9eWB186508n7l8chzM2rU1fjTciXxnKWYoWNczGnjLpT61YVYaby1XMYOWX4OUTy9SJndY
nob6yfSD6flU7pCZM9HoEq9eVFK4Z0hr2AMHYv7MV82lWnbQMpgjN9uqcZhzflvKnynd5OkEsYd9
L6uyFT/o7LpoOASmHtlLL++addDifTg7WIy4SUKgUdSUmsOrI6CIHAleCpdKgdaCqkKkN6MXaGz2
ovL0NWKZtw7TxOg5/siWrEz9D3lr30MzBPAB0fPOocayBUQCVneKI5jvL9UVOaiz/B/l23Jidt1K
5ke9/WJCrlyyxtHHj7p54KEYH+F8pPmmYCWNurxHs9c3KDgOqiux0x+Sd3RhTfUzJ0xU24OpfNGm
1eVhNg8jQGDrrWVmJYUmJEcd5BF7HwpeVjyxSiyc9Z2Uv4L6W+g7sbir+d/cSm9i8i42+7i8TeIz
jvel9E/Rf5oX8JkRY2T3LfnCXi7bDx1GHqJVEXNASEEuZy84IgXSd/Qys4VQ+V4Axm4AFKOu55Pj
Da6H3YgLpuIz4smSePbGwO0Y3rFuH9V/HGoKr+hjHHetfk0Z5sF8GvxjQ8X+m3O9JPg9Sq/tGI8g
v9J+zfyf8D5greHLyCijHhMDTIlZdhIjBVV/Z38bZWu2VHq7L0gfD5B7BKhYkm+fFQFquj4HNVGx
QqcTbAtkCen7xKwt9qjb+NJzBlzcQ33GKApAGlD68DrwnCu/LZ/BxOCz7TZLI7o2caxQpbC+MWK4
+smmCC78NmwfM/YM/vgVxZ9+vuuJ5ZCJHaUK0wAjvxmwIaZLQXErnZgU1jSCc/AziseZ2Xi7PHea
8dPyFSa0qfSWVfbKlT+qCM55KX/G1aUdSttEUSYb7zTna+qktxBdbikBWasxCecveEmmIa6+0Jct
RpThCiaC0lHZM/DGQwRcTPHoOWLA2MapC1HVNWD66JeQvGO8PzRuePqlJGiYcCeHihSj5NUz9US2
wNYb5DPlH5oGMisDsuKk2oVPFfyLdFiC6xa7fY6mDhChcrCA45wVwA5T9sl+vvm1WD363bWYbalt
3Cju1wE2GZ6VUCRfdtKXSi6b0N5M1IVgVj+miS/ZgOnbkxq3QbGJkTAjfI2kUEIbNtEOyyEdF9m+
DILMQ1S6+MrCZWN61LuryG5W55BHkDFZq9n65c9uyGuMKNYLdkcB+m4GXBnAZuT5o58dW+tAHVzb
QletUF8qh7IhhqU8ZEDYQhzElyZcRSjJQ+zUo8hQMz/FLN2I6PAYrw3Rpz97sXSOz3zUMzCZoFEc
E8dpDClBIiYw8M+HgAYGnOQogyOBBi6p2GQ+NCQJHdMmHVjhwJoF/ZSOjBqEGapChnLIwIXHIHuC
j7a73bKr7OYT1Khc1m3YPdMXKQDAO6iMpOJm1KDSobntKMEVaW8xyMzZsvnF3fCDTclG0lIxCORn
vWWE+Q2ER3BEvNlIB7N/E1bKJvYwT+2JFNB+BVZMUvQhN3uZENAOQ2m/TvFk9FwM9rw3HKZ0Ikxo
rjPOhX4VSTVhxK649edDX296J2NByrTCYvvl8934PNhggNqKIpCymvQ3GshHhjYV7GiE4imczxq2
nIp97rETYN0EtkobTeOoWCdpeNd+W4ZeVX1nEDHTnsENJKWGbYIB+Qjyp3ji+9UnV1JXdMYSIykr
mOwly47rud0LDCJNQE33fD7mJTjfj5x+YXbGRzJ7oOApEPm9pGothkx5vlXrKCG+GZlWxTgoVVpq
9lFGXjjd/R5hTiAPh4Q8PWzQGi+oeZfuZw6vNa0Wj+3bTMgNzBPm6x1itHDFtzaQQNUR+mCZp+LV
NEgwrUNj1+WlZGBUIRhrK15GnNqyhg19YINTkxcIIIbmjagNpUj/DJFKQkaUiZktWen6LWVaEMu8
sCaxNl4hLY0f5WVq8gO/R9lPX25yCqYM5p2494efAYEHXdoDeFxxRJIBOqrYgZSyImhK0WrsqrXy
SMpXXzxl+YYKNho/ZBVVJ2Uy1ksAW3QkDXmBlhsGP6XAKI7PrDdQL3Bu4UXQOP17+iNVe7TFc0RA
otQXUXhn6qMER2CSjcOUamAhLf3WQHe0nSk+o+IIRobxMezNc67+Qi9TwPlHn9paprj4VBqAmuj2
gPT5DBBRWVgDp4sMNTJzg+Q9AgY9aLXXoxtrYv9UoVUaZQpIlViW7jaKw52xpA7ZtvwKYTBXd7w8
anpm10F1mEDL1n4owWfxXw31HS4MQhpyTpHxrxq0Auf4YEUQgsni+x1JHZN5slu+xxp2lE/mmzZV
Oy34Fq13BRhrx9Uoo2BKKI3z8HswID7wDnCLdhqWSxhg+cSCgcDj4p6gEDCRyqfMJcZBwS9Hq8+3
NfLPTRY4PX9amjp9eZMCVMvYiQjMCiEtz621XphcJPuAK0OwIGqPzMDAAASpXTJsp6PPjjsPfUL0
VnQbcqKy772VwcKyAXwjlluLM46DPOdFH5VVpGO2GvCQJPaAhaOG78K6WeCuYFbLNo/3yZClPSxI
yJ2M72ryVlDc1hTwZdEgmXlrFMMuKDpgkI3Ye3puL8TQmNEJOEGLQYM0UICWqM1hx41MtOu9QPmw
hrdKBSpQoyc4vjs05cTU8088IPORwRWPBkaFRYPHiGTUrtTINMmWfvIlijWrrxHf4lDwY0awD2n8
zHBgDdR0EDBB+amcrGX+MQAz1i8ls4+JO1rW97MsE7pn4LbVVn5L0sG7uiJwChA5OVFN/ZP7BSri
t5nhzZT9q6kBD3JzTOHXsJnHj1BBfjJY3DvaWyO5TfujlhrT0JeAM12Jrg2Fy6i+gOOx9orPIsYA
apoq3TY+KjysPOm7DJ7hSlISnwG7RqXyFDK1WabmPMWQ2DKsCOIFuppgbQfMI+jCE7pGVqo23oCW
08iULyXgfTma+cjsoYSEF3Lpc1ow0fhemkQGuhHFiOF23C08kyVy101v4fiXf1E41/62J0UGcAOL
8OHeudajtPzNEHm6CcKSkTR/cdhIFBYO6//qc9qU1dv0E48eDOxFDriksr3pQF8ywn3B7520zhb4
rXt9D2S6ZgPcPjM8pUpM00OeUCRCYIBZAUXRDkwLecla+2ufnIKGwfypK8619b2cl1yJKCfoXdMH
Lx+WYGuHnRrokQraGiiu4P8hRapBDQ0N91xxA+06Nw9Q+KIUrWbjnoco9uKjMbpkwg0xduC3ofuQ
GJnW1FlTiFvoRnOhc1hb03msHkaBt2xrxJDUrG3B0msE1huimOIHhcInkW5jfhr7Tyo8Q2a0qAmO
4beHSLY2Uof3+yDHnxDwGIHgcZ7LQwsrIWsS5DkPk495lOE3Sy9SkREA7UP/0PH6tFymPWhyhdaX
LQPK/3cFAen/nRR7LWRjpr64eughmHLqc+QgsFWzmRENU3jJrY2NHFuriGNBoAUS3SnDyPbQykPP
lj5kASdI90zAKcOdaLARYojdSPSY4F/LVcLKj72evcSkVTzQfYKvg10BZXvV0ZzRJM/jzg9rUkug
d+H+rJb6IthqFHdL+ye1237tT9gGjw2pphGgnka5lawiiE6nN09R4I4fOp0PE5XEOBcXhLGZErsa
zXDtpedKBl3jYk4v2fOaJh5IN4NsmOp/oX8KlAungWnQ6XLUNS/jnUwD0D6tjQpmDQh0lzjVT0rH
i/mTsXMEAUBHyqugJ42uZXTtGMAw/tOrVwBlsrxnXGnV39i5hfCp0imwRhFBesY1LiJqlWBd05VY
1CvuTIcIPJKtFF4Qvi75ZfJC+6KnhRj/GPcFfE9YvDl1EVQuol0O6ieFMOF5KhHThLC2m0j0knyX
EtsIrDzmXOFSeou5BSX437jtGFLGYHIIT2BOjs9vz5nY7zk7vsMb+xRWONtROIkI0WEUQ+10mNN0
yW8EuJT4Vs7vB6l1TX2vzJXafSytuJKszHQb6A7f3PjRejeIAS2RP2BG2k0uLiLyN1gREJI8Dd6K
xmz2PaHr3sb7GiuGjYn4xiCEKRaNmi4gX+WCqkApA58kKJYlI0HiTMIgxITqvl5QJ7/Zq7OR1a5m
wtmks9RseE5ZG1LZoy4g3+VPDm4Go0KRoTiQ2HWse6wFaYVXgnAWmI9I6SZm4vPh6d8ottns+GJH
EwIBbvzQ+IV068vtN38NOP0SmsgJrQd9vh4ccDDpBVMgTGHNpku7k54xiEFwSxgCGCbs8sSNVOi5
XXEHeksgG/oNlzHLFh6I+eav9fAsPkcEo+xQZscg3CRcdSVxuLua8ZEIo1yY3qymfPMR7ZrM4JBI
saTL9B0blpSbnWSHvYnj1yRmwm6wavA5SUfrgbabEjK9pSRA8KjkDefbX0jozOQfYUa05KC3XsWW
aDN8kTXQrixHtaF2Us+RPM/2ssycMfuiTYs2Euv++DA1d605tJmTkglPtYotNvfYXfDfAvrDn9gB
z2Z4gOyM+2N8MbcaWCrHIx40R15UOBx7lE6cKToKc57rNcM4W1qnZ5VE6pWxALxX4fQ5pvvq6Lvo
0bNvtidE00ALZ3WM6uWo3Ftpg0or5en9RLMwqrZ+QRU1/wHL98f7yKbvJPwqZMfzBsEyqYlSOKLk
RHSvMShIPa168q4P4wpXa75LutXgVCkTS+NQLHHWIEcqF+hAPO1ZCfI7oLnkUW5mexnsU5o1OH+T
6RBsW/tXc8tvzT/yyxdKSLVTYP4mzb82Jh16NZkPQX0hKI6/o+pYPxF14+7DPkEYmI6mnTXHoycz
45MNsZsn1zbZN8V7+scFWlxnL12fsovkrwvQyUBiFqCKvEpvaJCY0FSaQ2ollZBM+faW+153AdxR
qxsZFYx6q7MvqTr14mfAr8ogvWg2dXfNGU6NiwnaNcwf5gxCjElqJ0oX8oxmrI85DRA3O30aLf8g
39i+AItgVNjC0xDbL1F5ALuRmaGBcuZx3yv4uhbnRfKnlN6E7CSHeIZGcHnzamXRYUNbAMAbXWpI
JWCy6WJ7G7aCx59W/XJAs5JkpVRJBxQUIbWu8RNQn7yEU9ddB97LFs/BI19CcbqVOXssExYtIjEr
hC1PxYKkPiM58UXKeRi3IDXZJ9IRhMLBx6aGUQT4X/G0HgmbV2Tn3qEWEaX/Cb/AZlDmBIfKbph3
vAB0cXmLeDvXym8/LZM+MPXp6lF9VuGJA66s+9XA2R7Ud9ZYOs2q7gK80rmiW5t98m/sf9zxd9CP
Rkz1SSXgxqjv6IYYESDcSh1unmBjPPxLayGZRhDBLRxjtJ428vAVlrxCwPZhv30rZISIXq7hbLE+
2MPqMsLpRw+zn2MGZ2enctYr/4RxxyFEC01zzPwmb7xY/6XOK6HCGP4JXXRn1zyHCTWwzBUKHAZd
XRyi+9sz2ZKgHyzOVRzldOPcYInkTSjomRWBHLZ79CMu6GgKSK5gi/hy00PuFoiHkNrbiejbNsIN
T4WwmXoA9V+lx/llbeYdjqXpX2Sz0SkOEnugYsUkUfuOLhMq63YlWoTLrkX5S08WJlAGm+nLYoi/
gyAbn+XRS0bkad0GIJPUH+WRBwxUBy/6qpq/6mDX7xFLIyRYB9SM651/+cLRMtwbTkTfPUnOsDVt
Em1oM6yN7nQnGIshAjqWJxs6+QTBj7ytLS8h/YOb00521UdrXBDV+CPn3gERxaaIjvqTl8l3DBdX
4ChhMY4Jv95N65op30Rqy5rIopTIU/Z2EEkWLfwksf/acXq8gLZM6O0kohnwyhpb7Oe87EwJKHST
7rdW79Yu+8iYsm5xGp1l9YnDjxnptpEwPa7Z9S5hsMorDHYS+vTZEwe2tXhP/pge0xjRA/Bb22Fh
M/d6YlSZXoN6A1BXi3ux+c2KdFO1gzOi3qUwyKVzz4oyEr9G86cXuv0kP40F9XCqk49M8lRRQdVP
z/8eP+JnVU9vrKSBkqGedNgAy9JF8A9UF4W0UM9GnwXitejoIKdLUnya1R6COzFC33W3LaYPRmzI
MVzT7dJ3Rdhm6Zatl/zUJxI/tGsgnjT/wPwETxGrOCwasQwNyDWU+m2kGRYw1lm4B6B1lE5p3cwn
eEYreCpYJ43c6wmmTO/Tv+KLMXUWfrbjv9BwG/lLjTYQ5n2ys+P0FI3Pks+xcqJhj0vLDbFJWOy+
BFsjXl74xpGsOdOx0db0a68RF+9wUgqi5a1NRqNtXkfjrz0jBg2Je/NaVQKLgHoo3EW4xqIVtlx0
m6hQqUx6DHDQfzlbO8bymYNfRs3e4cel1OzlLdos20rO/9j8Q7/THUtEip1E4h31/zEHegMzQzuH
xtZIb2pyFo1z/V61zCGx9SHS4raGBpdsAsJ3J2ttmL8dKq4Ikx/H6lIVDnwu/Ph9Sg2Nm5Sd2Yb/
AFtaCw1itE/sB7XF9Lbjq5xKR6tYUStf8yq6PdXGhYEq/upwRUifYT6cVyd5hZ84YZGUx9dlbN9t
eEFdfQ1mNzgz0hEf5B+AdpyPKsavAYUw4olJW9PsRyv/BcKDuViXuggyg3/6stjq+KzN1R1UVJqo
6GNuMWPhR6NcKEZzb9cEF336mvVrzehmlHHfbsU7ILFNvhGry4DJmWQx4gfS9xLkwxnvDOpB2IAI
+tVtdswTltakzparH+hF2JA+AkCZ/U1psEs5SWi3LKFpXeIr8hrRQt2GdgbJQY0BDEFFgS40dUqA
kzfpNw4/4KijaaMl+J8AcMwL9GgbcDq7pHTqn56YWn1btzvwYInKyKon6n3lX0ioIShLuCYimwSm
sGv1EjJ0Z74otyNZCeA/k0spEPlAjaAQLLr6WNYSn9oqJJtLspkKIYJmwrFGtn+CmBH8asGK/KD+
o9tBPeYgRwnbZh8zfpnkb3ndmOPldiocBO0q84prwraM98z/+IGH7zEAkjcoB3Bio3V+p0b2ncCe
cQvD5Qi/g2Qf31H9sYx4+tjePsA0aRmqWBihbtCuZU//a7Hz0pn9G9kD8t+5CTsp1Ym0rTKdzeab
lh6DWfZJpNL89yqcY82nv9i0lZe8Nn9QuSNb32ybba/aKsMecSHJSne/2VNo0HqufQeyRwmgGaIT
5AfUK+gIFyiAF2wodDMVNvkuu/TzWhO3M51yfB3ZjdL7Oep4pF4pbBa0bhJu9f6WHWKSWqeVYfwO
qC3UFdtdq7pJ9U34lefNwDhLME7BMqxDrGK81QeIibns6r/q5ITs0+ilrX/1CsHwv5pNJMIpkiLA
S5HpuiKTTH0DdbfgEDIEgOpK5X2ElEKHWd51G+5Jsgpd+Yui2Sf0bfiSdvJTs91giwAfYZVjpXaM
tNXhURcV1x9Xt/TUPEL5UHCj7U3ihQ+wTTKPZCGQTHbOpnvRLyG11Klx+hMIOGDQay8gTQMEABwt
ixIQRIIPGxRlCqvrRT/I5YWBg6Et4PDgkt+MB4JaietrmXLRWwSoAEHQMaUhTCNY8AB2dRwKm8az
7ZabPc73/kfK4WgsPrTbUBwRVzfcWTujglrCmIO0pDvirq8OYwBzTqce71hVkI+xNd3PkstATLHr
Dd0MWnp+rHRQvPfFvQbH3wde3+/ITAovCvHtF+AF6dZSVjqnKLqnmL43IRLAZto1Rusf9Ecr65Oo
X8bwH4orZC5mGVKWesiKrCfqU/fNwA/jqg/XCoNC4ZrYzI3HAFNXPLPcyil03krskm/xGlddxkwI
eQOB79/LlcqWRtqK4iHY1IYb+q7V/C9m03d6+Qt+k9S1wG0U/PRrIklY0PaMHdkYM1Og2CwgBWBL
LM/Ev+QsCOGw+j0VGyKB3EaAuHTsR91tm01m4j5C57UwHkzuobfegXt7CMs9PpTL+nBq36N055cO
Gk0lvmKzpEmqiZXEnvi/Wm34zhIPahysDxit95y4j7SxdXe+6cOBRUV5nzgMo/Gb3aWOwQjliNhf
I8nzQcApL+ZyNGlSi7oJFR6aCVvZLXEVzOFuaLeRQyFDE1oYwi96Sjq4+sllYC18W0g8EAhPAs8F
Mlipuiuou+Hsua5DQlXQ/KpbKnKB5TRDmWD66Bvo0ats0lbDlzqyhrUBnSyaQhbVo/LSl7W16dX+
qey2OmcxhaMUfZd8Fql+ZaxvPSxCaQzNmyoHx36TbPw7ZDUEXCoSli3LM658QIOZWXDWYu/hc6Vf
5G3hJIgdDtcyxmSOBVDZ+ltGVZ4lXiHM1j17tp364RNv/GOpHohTzYk2k7Qpm2enOyGsre+p+WAv
ia27wGpEScbA9sTjE6+9pnQim4o1KVxefZNBMUSkIzP7jGulwh+NDh9dDJs4t6N3q7dqoNj8/Jtj
X51GxW6+Ov0zJEi5YQ5t6gsCoFLfNHLjE6wSTnPV0InQXtMGNdkWR9dSqDesDxESmRsgWVSrKzhl
C3e4wwkolU6gHKrSWA0IKRCs6zpmKwcTVK4z48RO9wPsbiWGyDWBeWLMWDH5BpDV/w3wLmE4aL1L
JUSpkDHkiB+wG6p/w7/D7CjZiV00Ujr2qHHtDtNHhUpwJAXAYWHpLYnPXfwn6CchWVgmCo2DL8Ct
OgwxQz5M8Mgl4OOdm+OP163Lb5aKYPFIio6r37aDGv80+YgX45sEp6sM2QDuwHfgmPHf5TbCEdOj
x7XZBCzLiEXgQi0hF3/xu6ZtR6ADK/1l8ZSSPkDhv4to4HsbeKS6LA+WSDH067Qqt2FX8tvemAnq
r5RIIihacPMZizFVYMlvs8VFu6uClAEGWGw7d2YDAcmd29ileBT5O3dRtmoMdhprUz8zGcgu/3F0
XsuNW0sU/SJWIYdXEgAB5iSK4gtK0ojIIHL6ei+46ta1PR5rSITT3bt3QOMMBTL2IBUA65MNoZJs
DNsPe3Sc52bzDMQ75Flo9wGdymnwoEnNynqspq22/DAW3vA5EqLQgsHXJ/VLgCv7doKrzkng6xtp
pyj/Zgn49ElgFXFfHXxLGrYP9YMmQV8ZNxj+af1Zvd1AWbKOHVECoiNkdtuUTrh56V9RtU1A6RX9
0NNz8pnxUW7w/rtV4ZooGb159B02zBtucsxjiJ3G6FYRRh1EWR1AoThf4LABzz7gc7MGQeNL2C5+
JVtyWNV2Xwof0H0yEHSJHKIlW7t/yXBpop1MPhTaQhbE1dbHTIVMFbw4sd2C7Yjv0Dl6SXhr1jDn
U+wstuxTw/KLBo5nGrBLlC9K9z1y5LHO3TCAFuY+W6IHKueJrTPQlTIWGwijdG2WBxQSqxt2Ky92
ubj28dJLNttQrEOUL/oBA70klo2QgSTIydj0ozWYjhCbOjI3HSxxMKf8HE7FI8jQD1p9eYdUpQ8O
u9/T4iuxzLsQYr0JsvwimcCwFUQK+wVh8RE+NmzROu3XbB9w5AE7jPRQbn7M/wkz2IxCRlxczNYT
BnvoPzU2aXR/LFahaG7wAG7xG9LuqcNBnv1ghK39pZUNHrIkXgPoj7cVq7HsW/tAGInbLb4TLPY6
J5K2PejnEksb/FSBqkUgIJnVePqsCYlNV0SPEU1HCDMnl/Hq6QQYgdFlRt8MnezrM0a1M+4ZS5XM
OMYSwsS2pud/jIDq/Ftstb/hwkJxwmYgXcck8cGxaCFm8jHIucFHsZzxVACCljhh4eI/KXngMDCb
dzSuBIVOMwuU9hXDR9t4SE7r0fJszC/ig7hh/neGzJ6N6R1g3zH3XzhEMIn3W91auEAXCT+b1S06
MTwECXjBPAk9K1lt2OE1aElsGZMWCTx2rq2YSbTgAFhi23wyfCOa37riqwLXCK8ZMgaV5bHSIUA4
sBRgQyCLZEhi3QqcyiflJyEoCBX0QGvkuCCHlfXuLSgBKHUiKhu7Yd0BL78jMWLDNX8yAlNBjlib
IJxA9+6/ulvjdTsWK39Q7OhYoHeO9/4uOxU1olxV/6Yd247xJcNwh2nEXugXhxp8+7FrmnEhmG1Q
Z0PkNTV7XniUKWYTC5tvMpTkgzsYz+cwGHC1Yz3YWbBNJbxhpBXKeOhjO5kon9BBxROvlL1wYBnM
pjNlVO8tJAd8Tr+YrxFYP0/A4sixdaSkgbBSqvDqWGCuwSgm2hAHj2jhWjhHJ5plwn4M4klX9ZlA
HHv8ZrtA30JPBiOnt2RGiPlbkDGkaMQm2jk5Q3QGyBo3BPLcMpRXKwA92qL7zHhGC+9w4LmGxzyC
11zQr1jhzC4iR/RrLb/Dn60JJ9qMykHmU/LQXYwzFCqJ+8MUiREtm5Rd+1Q/xR909jMxs/gMpCVK
KZEwVP40qLFfzSda1nO9dvB+JI6wsWPo6LS3LYQPNl+rgBC5L6Bk4BkuOBekuiInIFmYPTakH7wa
tCUcKK50CWgPGszr8grcEe9n0e33yAR/q1Nz6p8tn20lIaynoUHVgcKNtC0KJgpVTPxIuWrQyW15
a1DXQxvU6Ifh8GVXxl/AguII+M0mDRByMeILReTkkjN7sYJGkQFu40yrEKBCNRAO2vznU6ORIJOP
DcOd3cYtRe3VwHLAVX3VnIgNAMzg0XBwalmRvOiUS5w0MFNgmRu9jI96mx1x7XcgWt21zfwe8NLI
WJrMb4CZgONBb7T6v/dZduCAOD0nXjvf09rmDSTKnebuQfcecj9e4desZLjVTDTzYmaVf0HQHtky
zUMwNx1qGQoGh7OHaLo3VwNE4SJxd+CwMoWq9KXL5korzwn1R0PH7a3KmySue32JLWn9j/0ttgRz
KOrF2GvoAqko8KxqZxad8BhiMYA7Vs5Yh9c3hjguPTGiWtWm5DaNDdpMfmLOoWI/eWRZh3MUMLPz
EWOI3BCplgbWfny4uTawf+U0IDgLb0RIoviJYiNBpygBt3JVoej6L9ZLp/LFwYCOuDihM/TvUDXB
mEgLkJHfEjPLyY5tLZJZggJHPijjKYPJDWkxfTyKlhavrqVyR8UCZp6d5R+ocSrOS3NUCYuEFVYE
sO8XkQOxZIaClPnK6dVqAbs19rTKrlmREo43Llkcg1HI2I6xDqwsQnb7eGUcyP5SUFdjTYAiIsGs
2G5zrzSdHJeGwkZYzYuN3xcjbUAGET1NYDMnwppmA80WB9R0PjYQDvxFcDEjp4Z6/GazwFWxZ94Q
lAy4DzBuSGiNMLeDtdNZezaJ3ts1TwLbLO/cEmStW6QsrxdX4zw5j+xOrhtl/Q2szIOPwXiJoRJn
IWcPJPXsKR2zXZLhwmoZ8IrxGJtXiysipHjhuc6oNCmcJqA3xy7TJ8UYgvQ33XZzQrsx4/wMui8W
+uNdtI7cN+wqAd/Gf9BtVGCNC1ENbHa4qIG2AvbitRNwO8CtGvG0umIv9BuNSypOBKaLH2oPuQDg
jyOJd5ne2+cJc6RLRkDWMv4giz6Olv/6f+jYSWI1aLD//G/mTtoL/8xfGbupLRRSZKOsMMxf/QFH
xW4fMoQItJ/gU0SPImRDwM0LCmWdT7XAQoCF9PyUTIXdx/jw4yg5V0LedtKhYDSYrR2KliHYAKf8
aM7E9lv9bH70Q+N62Dj4pDNBr6EpJrCVEORhZf6wiCy+2KZMACl4Oc3dzUp34zk2JYTiOD9d2OWt
dBKmwEqXlPnkqkCu/Kq37I2v+Hla3b5mOeXSc3xKe2FT26Y7fGkcxWxc6WdyyPOIILGZosyu5H/q
cbSzdYzKAaspsh6e6B+Fu383PwFPlT95h9U1vo9ue9eXe5YVPCIRu+ll+k95qr+mw5snfBCa5EFD
R/Wn7ZP/HxvuRg44PKMH0P04eJj7sCDCNOcMOZC0jGVyDw7ChnVN7e0ZjYX/Kx8mccG9hnSw4ijn
KON6LiC1gLDAP4ldqFr8D97FnCDow1hZV4qNlmyOEQxwO0QxU9sQoU3C8TDsHF3Ogmhyqc0wIzSy
c/stLJeOKHX0sjUUfF6LudQ+dEiBLJFpEywZu1QW1oSEYeyGsw82j8mt8L/FdGEHJtzN4Z/Bums9
YamyoqVBDIoGjk4Y70y05Vyi8JbvKIBra9t8jaP1flvQWN5wn27a/s1Rjk+vSK+Cb8SK4RlubPBX
1SvAbDw9UEW2Ksl8q4JioVoxhwLZ5N54Rwi2CzbaiRzMHfwlV8QKcdo2WyKbTmzlg5IDBj3XgkFz
WR6ED59Hg1q11w/r/iv8njmoyxFt7UHiUfqOnjNlBf+9O8mYqDRE1TF+/dmzVf3kpJ/1YGRTIdla
CX+ceJXIXzl7lTvmQ4D8aCKxR8M/YYP0OZG23aH5CxlIXn6zypDHbYSHelbr7fuDZCF75iId2wOT
5kf8219YvlYx4/iqOAZb6Y4rg0DfRffFKvHVytvqOB5IltpiL4A3IPopFllv/CaRdHAkEPVhEAnI
aH8UiXYoPAcB5zwcxw/dKS+8QDxvXANgfrAe/j887TmnwV/CDG7iKvim4caZogNLfDW/41l6Vo6A
/e9meDA+PYI7CQtkQ8BN0m/Bp9gvz4yK4w9rYaK3Irbm9+rzfQIyLAsr/uN0xgUVxDgY2QULBClS
fVm9YTDwm3d25q9AJXYoVq+RG/6jS0FOzClO6wDFD2SP1C//Q7yqCJoEOJnNWvgIDtwbmDAhJzZK
EKA+QFOMa/nsnGkUStpg1lDhFxAgl1ZrrTqxsNjgMYfasVQ/OUPxCzw2R5Z1TvOJaYRpC058UZGl
L43GivbmYSLOpp9DTQvefOJ9PkMwWRrWerYNvixhky7u5GFBDYtAgEi9ZY/M8hM7i4DRAYYvBPvc
ht8ywxvIe2HLUl1u9WcGV2MuM3DFrrOr2J6g7n+cjOW37IhWc2pu0rxdA9Siy4Ue73/Qw3G5KPc0
3OX6FlwGq7zzXwyP8VJ5oluuyw2PKqA/jlSn4tTdwHFoGbBYndsVTD0oV3CuDasAdYIG0EG9t9j5
i87cdjE5eOlNheNMNgHqHfgimN3MujWZ9w+Xh73He6F80Uhguixe4A8cfLf9pf2MabhwJFw2l+ac
/Q6HEuIGwBjOltAulsMGtG1ctjBUNCTjyw2srxH6NT5XqAaoeixpIKHQqV4/vuNLCchFw/PSOYmw
14Vz52n4qZbRcpd4Jk7QnCAprlTiQcV5aY0kg/Bf+DU/7zO6tD+OgZinFi+bQ+UNVoIZH/S9AUz3
rt3Hl78Xd6gOqWXahn36ptyzS0GJ9IaK+ZzNaGFcJRg9xB1aQRxxRqZmIAIyIDAIoIxRt8GN4TLT
XpcjJZor1T5YWkh4UUU2NoqIFKmRY7sbZucTp1rsAVowF8kumDuW52FHGumaWyhCQLJgcMDfmLMh
IEhp39im4L6DRpykvwX5G1YUnGVES8YPfw/MU+2FBi0HQ1+l0v4nLWL3ddPMQ6zF7Fgp/6oYa3zE
+Lg3Jd03H77EIYRXAQIaOGOA2JBbXdwUXMKA9hAlwWjXkF3Q2HFFRGff+Gs62B317zx7pZ4X2PwB
aCYXUdgV0a5DnobuhGgDIoz+dxOjq6HrofRsHzEAwVePI2y8HAWboySGdwNqNljS+wVHsrpxwkwk
t0p2lpPfi9P5Lx9e9kzrHP+F4Tyjas9+pUPhfeZeK7PkntFqKORs54Bzm2oPl5E5l6TkZ8HtoSBi
WzoRSWJjFgwdH8dhjS5dyg81TiX1p+rJ/9gCk+EtSGuRb7Vo3cZ/tiYGTxVB7RaUEBi2PB/Khlzd
4FMfnfxfeWDFHP7icT4sDS+ywysGu1b1a9Qn3XcwsrNoJojS1NJ9QYASQahqMJtRIMvAnwTa6rKN
EerB+amJIP9ehODmyQMvXK3HPtwL+I3iaUCaSkdjpfQqRcc21YW8uTLUs8DzIzdfWgdLUePpl4+G
PYnq0tWoIn5zKg19lZEgC7Otv+viNh/ODddKrU5v9/0NUFEluNuAbivIdBxBREu5rT8Ltt50G5O8
ZRRfXPEXXuzSteavyM/D/QE9nGHNTgHzuT62r7Z7VcJjyB2mo+jH6EdMZZxEhFV/JKG9n6q1CkFo
26p77P5ie/G1yj+KcBM/NRKdGtfM7cF/RPq628cbsT+rPeJvtjtV9C8cbiFA8zlguaghLx5egHqB
sxg27x4c0bBnC7IKtednNa4LNt5YOuRgN8QNklLPSjB3Mx0wZbzotA+TziOAUTarCVP8NxTLV0J4
SHhL8TUikn7lI5ZPMF1dbukN8bniQSd2yFHU8yRe383JUPbkUU1fcEtUFrBEfQTkgOKszeKSG8jl
DtclN7NEVSBAjz+K83qFLf+eSDtl9KR4Y5QOqZXhbjiVHJaexW88hB6o/zzsTTSSP//EKzxNk+Sd
XfCJBRteJdKTjyRzsqBZggvjrwKAL0g2CMpIFVTXOMm/SX5QLMUzbkxjnbEkjoZjCO+/t+yoW+VP
heRar2eeSWtFKmfJKr0y67OGoNjgwhBAtvc3MajPS10qKA6hmoowodaQx4OCcIR5VUblRcWM3aGG
5Rj5WCwAgHrPrKgpliVySJfoawJbG5JkJ7zFV3Nco4bvcYPKFpKLxdJzsdNvtVu6gtvfRjImfL7K
T/VU3Aoh2lK5DFDFfsYLk0zwZKf8OYFysts+j/ueymVeO9zIl9kdoKEC38ZW/cYbBBAj3f3ZC7TE
TRZ9J144kyU21ggDGjHpcw/liRupOIxhSEc4FFW4dvig/jAuTlijMxP2MwTGHM0Jle/oh2mYI8zB
YsigDrzcBupihBbFlWRPJNAA4c/CLXAPhPo1W+0Tq7CKmbKVFYRivgpPH89E9ra60hKhmAISd05a
wrmwM3Utd7aO+w7evegvuPHWwJKsuQykHtw67aQYEFjcOD9OCwfCkar9gkxk3LfWwd+aSZXGsbgt
YPK/ZK8nrRWX/mVwMGbx0jw/hwK+MZYYOZwCkeTI5TowbKwzMDvgqHunNoAwdBJMATsG1sKGUUFj
ywdh4vi/fQ5h2ZlbFM4uYpfL4hflBnSrollhXxGqpGPvJP2U9qdB38PKyKLN0Kx+CofDnpXSoKFf
nXe6iUodR+duw5Jhr/MeXIbOEUwGR3ZKgt2atrlFMVumW1r1ctzo2kaivvWwnVaEraV8CqyGCHVq
2aJ1Fk81BTuRkSeusaRsYl4mYj+sQlsD20hAG4GH5UvH0wRUByuZ4N3EQm0y5yySif12sdOiUfH4
2aSyTONOI8hZPSb9vme4I6TBdBiUA7I++r2knVhv8Qv8kzTPZMNP1HvvcSOyeBt3mJGazMoCww37
w/ajMJYel3FYUQvAUgo+7Ap/MswvsNaY70QHPLmZsEJRXBLwYhhNFPkfOKhX6C8gphKZtpOlv5He
OnzMFEdmvrrkYIWQK27bu9MnvaXvUWdA3JmWGSIAzOn2AZQxAeAbzxeA6X6lQq8sybXDHQxj0Blc
4cOUT3qpecW/6tAyMQ3BmxQsIr4wOWzNVfoL1sK0xC1EwoclIV9I++NrM0dp7GfpkiBYU7IUVpbL
FPiPgnwF5MK1EZwGxIFT7MbkwbyvDTzSS7Yb/BcbIULHH9GyDi9JA/YEYbPnfSqk6dDVRIcWK/mj
0yYU6YuIRx7LibdxGf/mJREtYERIgD26Urg4RoHDqjt8BqlNgt90RgaxXzdsP/IHj+ai2foAhvO7
kUZ2QO+HIRr2fSC9KMEWjGEsr3iKxJ8pQrW3KumefcuBHQGXk/frzSvGaVNikWeTucNu0ocKF83Q
HvMP7Tg6urdyJseTuRayKKYu/jrn0dtjRnNwMFEnPVMmrcjBQINxaV5F1i6eb5hpQVzELbdx+Dxq
gRAd2eQ8Lgn1jx+iWyE+M1vYTh15Fg4q2rPArj35QaTI7IH4lO80m2YtKyCz4Z4Z133rps9YcuJ9
cqUETSqMoGMgskO+Atkin0GSwkxGpvir1WniAFHhx3MofRLcLva2RDyAZb7XU3IYAib6f0Pnpf05
FxFzuA3pILjspuvMtyMfGZMTAEQXXGUGZ6eNN/puK35XxTcL2TS+x8jlkMr6S1Znq6yCioKf36rq
PQOrTxbUsqvxkrf8TCv4TH6qztOVQz3sSKmV0DzqrApWDIuk2v5obK2j4JFbKWaHqwVqFN4kD/UL
CJ/v4bIe/2LaXH60xEeS/74DhADeurLV36lsRZGNKfttXt4EcQ1diaREHNFgAmD9kE47T1nYKBq4
xTN1EnYGzasPLISx5v+UxEB26FSY8cuLDOx3L//3pMDoAnHFrNwk4pWNI0w8H+vAVdLtOkrWszuZ
D/6U0cDfaDYdzvHSDm0lhy5jIwSZlw9koqCQE/bQV3xmfUNzCnEengeSAXnYb/id+72nk6oKJ5Re
l04LcC9zJJD/0BtiuJpe8qR8N9V8HtV75SPB5VBARLlCshSgyflmRgtJNQwcmZM52HDklIUDlz45
LiDZNqsCOnexA6fgJQ57CB/YpM/BhdDlMUFsBZuVXIx/G0s6rH/ozcqNHuzY9keBFwQepK70yrce
pXVNdtxwxqsPh6Y/KbHrcc2MuQITmr+1oVsRa8IFakax3NNn00DOK6S7YaPrBSabYpuQ7/enJLlv
ycWjjNZIy7dM6qoM0duOtu/B1lTLhy195APCt6tkPMQdGOim4TQM3LpNHm7e4bvieHDugQvpDnPn
J7kwqsG9oK9B+s2cn7DfVWy9cqMGB3cSjx1qP6QtUHOIr4yp9/x3COxxZTxVFB5oA0ZSoRETApOY
x17+gq86gh4CrqjuRCdp7WfeIqpL1xiPU+MWJ/nB4lhjVcNj8ip+cZQPj3p1GzAsaMCSOQBmdJMK
mxm2iLbmCu83YJ9YWJz1WbI1eUVZuP8wuVAOObIQMdzRn8+8RVjVZPlNa4h+ADXrt3SrzB/sZ+J6
7bdW+2znWESXnwafVkq3wFxT7EQJPO2f3TS7EAJekEesW4V+IcISz51R35qTw2NDFGVUXYr00gXP
qPxWs4fQ3wqK1OmIijQTH2P8C/cX909udyiTKwk1tNxwpkIRgYXciIdRhPLwZQJK5MNOwhqc2Q0t
/kGEzYM6+FCEWOUcsLpCBut0x4zleGhcZgdqmqvzoO74WxQQGP8P2vdieI24znfDq8RtWmrhw2xF
HYjYUTE4VW9RhvaDTzEbvTXVrcaLAqWrcK201ikgqWoYw0IZ1ZVjG/x18rfU39L8EbZbPSdSmk0L
NyY6q90jRhvSbYRyN0QW7DPZKYKt3D1aYzvplFMwgw5GXJf3S1H4jaQj4c6KeaKgQGQzuh84o231
IoohME8Bj1ps7IN4I4iuUZ5gNPYp0UdH/HVH7OTZLgkLGKEHqEtCu4PL0kcPo7+Q4+aLHpRIDXI6
pjKeJu5Bp3CyFTgETkhFIdNtUnPNMc4jS1uure8YxheK1aMxhjBA3NUFPdGid3SqPJuyxJ2V0r/Q
lkX/XBl7iE2U5XR2rKNNUl3As8wp0m/qPa8WgQl59qhx2LXxZMOePVnDJik2MjGX6zA/ky73Htc+
kr4T+pRptyg2jXmr8Aa+tpIDSYLmAe7MkD9GGpotp2J5ad9rofvqP4ILF0NpnmwEBQAhVAL0DcOG
t1XQ76m+nVwWjdM2jR1ISW98BRK7BJd2Gwl7sHXQ74kLlqI74zjBINoK60ZaWX5tIuK0OYrjRUSD
vEYnmvRXAz/RQLmO8bosPxAZX+mgym5e9tIO0fol3X4RHUmCfNf/SGGnhaV9eWNaMDkO55PAjnXc
yrzZ4OeM6DI2d8+gs2EG6aHzVizgERo4umLU6+8WijZb0yUuWmsc5bjws8Q+3KnakecNW1Og2bJz
K6gtzSku7LpzYx9WB+IwuwDo66ijD2xNrYiQpeYQVA9fueTiHpHMqF8CfBodA45SQjQGce/XVrzG
sRfyDCXozcgNrVcR5kGpFWi/WbthtdXQS2PTe4aLpqabRLKK4JHeF98kPUBdH6HamqXMZpl307Qk
H14achzffgdke8LQJcPhZI6WaDggWhEqoiylJbb6C2hUpM9d/NwosnXRR3GpSE8/wOxgRcjfG3Gf
tB3ZL5Fx3rSfyv/J9W2y5Rmm/oDliHvEdJl27YYdBZakU/eNPiXaR+mBukQaDjMY20EBP+NtYtr7
EAudYI3oituDKWWXOsYI9EjNAjZzkaJ31T7+J8x+XkJxgtEISAddhl0aAxsq8Tk60q3oujhDqfcX
JC6cdRzPur4BZYebSTPL6x6tcszQBtRpl54rs4qeCRaHIL74uMSEM/7vADS3y5fyvAevC1zEUqgo
4Z8xzhQneE8djj5WQVQCGTfsbvPCHeahF+L1Wo6dcN6EszB3qUqqgfGKo8w5PmXv0pBTJ+ktWHuP
+5EGn42NcvTzS/RkHoJmh8NP/wfWBZulpv1ZUndUFEIokqtVmDiL2QNsJ3PwLuHNVdfkIOCSnG3K
webc+qHtBZ4frJbVJFQ50fAQJXBO01RAY/gdjI0/rg2Ff5jxYlxF8yNO3XyVL34D/N0s4yFHFo6o
ZhNVB6AyWhkVtxJMKtkis5UcLH2xGd6PN6MmG571GN8ryQVrm8+X6sT5R3sA/RoaJB00uLCQ3UHS
OSF0ijU3QMHsTHhBb+0aWLyYHiyPnO4O8neAJkSbXOcJKVgFcwsxhuZMC/LgUtP1kwN+eieKOkhF
F30jaCLBEhAvgMcauVW5GfeLX0FR2JnvsTpGl4eBEBvxw2DO7sfaSnXYRdbYJ2Inm1s09EJuz8wX
zJNNbyxYwrgNDnJ4j7lq9sTbApob5iuMB5A/EmK9MQKN8WRpPPh2RyJ3yO7lopdnNtOlcobjKZWv
sXG41XDmI+hJ60Cfd/5cOjByMuAknkjBXfCQw73KqY5rtj0YJ+eg2poE/YhMP0v/SUjRWMVH49vH
NG4OVKvpK0nCXmL2VpcHvXBTfUMYHoMKLsFMN3gK8uWU2SICDRuXUJI2iK1U1Q2P7+pAqwunQOzW
TjmtRUv6FieCsefvxlY52hIDNHhZvrnt0Xea/gc/loEH2zS6C8YjlgPwcqhWxAwxkNXupIJZrBlc
6DQXhZdNgHAeseeciTonOvmUwFZLZFXw6oCc0c+C6cLhZfajK6lOigZyT/gfQXurhYRHLKDHLOA0
7nxK3D/n2tysADDEiKSMubAhCXwTFstG5SuXl/Eu+mBftuJWjqmdDK5CBoutfg5XJvwSYOG9akgq
U60bnqkkN6fbkTBaomltsXewH0MulZlbToKp3DBRsxyGlMsxUKwUybm8gRDgX9ijvDVR67FlYGNu
cwklbWbYwg42Sf0OGFLT4QXfmdec0uEN4D1QKVHdRjAm7LcM7LhVvnh9KMkjyiZ4NHhjKDvuGAI9
oT0qRA0wXxAjrpAgbwuBWweuodus0iMXXZRCOkqlPdNkRQWFaHOKkrlXQPPHkgqfLUn6KtNPXTiF
rNUXGE1tfPSk1HTmaICS0MtkR2ktDj2lcAx2mQlZLw5ABYSLkheGDqF3mLaJXGU+n/k3sHmnTa0e
OIOIeUEzW4HLprZqbN7mDqP3HmlKA5mgR8nYzjvsbrpzg2paNR+Fp8wWqyJxU2FUnaZ/afuZgEq3
8C2VDwYcCZkhUzflp3lA9g8eE2B8QpXt2LEOaHiL7lGjr/YBHhA6KeJzwSNfswZaIJwogb15DSWG
JCV4IJwip8Vv661GuxgD/SX0rbI3vncGzX/ILwjFd6M/0ffk5jl679DGBOUloAX5l0V/CcFD4px0
EAPKKQhAP4TqIHQ7XCsiKF8HRn140PxUHuINE4S/Nl5I/k7tXYRK1Oy018gNQUxtYPcLoQX1LPsb
duNLfKszyIpET3VWtJWQ0CEwYN21cNBd4uxGBAeo9hz+Z7ExQQDCMBOPptOBuYtgPli+EnQ60V0V
xF0P5zS+VI1dmR9puuu0eTXCwaGQMiudRtx/s8NMaoeKhcl94eC/k65V47sFvBK684QJieKR/VKZ
tz7+TdVqxfE/mDeq/UIjjlJ2sc0tPyr/KxnOuqYvafcBSOpylyQwkeiFNx3TXwln4iPCYCJkTA23
geQRSMZxmLQXaoe0IfmCBijchuNWJD2HxR/0rtj05oe0txL9QUhOUX1VwqefbWppj3smgmtNPhMC
RtUxf43Yy1MQBY/RGFZDmfEhj6V0y7DzbkEC9wJ3mUnQuFPQ38UawBHHSz25de0hxyizh3lJz/eR
PGPrvafkLkxrkWMUheXfZzNTPP5CWuV5LSzTqXmG5OqJI+1HGpzcHfu/IjtU5Ue/2Pbyh5odIQ7l
o1cFtNgc7ek+746m9FSnjdxaITJufE6ya5V6CpGAiYclaj7Z9b8CB2OiqVlVLeX+Q99MCPgPLQc8
gTTQv3S3VbHUpuR8ioYlv0yYtagjEB7Iq7dX3UWaJg4p/Nh7y1Qd/h3hwiEPkvkhIeTHBeTAn6ob
lj9dMZA0KyxwqnVSuE3261frEgOPaW2Oa6nEq9saegqja8mZFZYXozmJQIXbBsiVVl7aQlgOjgUu
0ZLtz75ly8aw2aCBl7N5FyWn1snzxe3Hi2eUDz78qu2dd7YH5F7Ay8aH1THjX83HXnitd54kuzHU
e9C1xDbxWqdBQGpow9+rniWxbW8MbG2tsHSG+fUUzAsWmLJ4UB2bOltHqlv+Uw2Qy70Jb9ivURXe
9PffiquYIyIARxg58nxQz5yFZOKksAoWUH8hmuN9uQmLeylafh8fot5d4K6MDp2JAcvv3mlay/xi
Rsuhk/BmwirqSPQ1I6wvxbY7LAix+NVbtvrwyt8LAlrKg+JUmhMVTH/oaXwqcxw4arvT0G2g6V6U
9yQ9BhwYMFnyWVovH2IgsZ2kbDtIBxmhYiVuoQ4G/UnzmpTfGlAPD61/NSCeFmPWxUYgRy8Vt7Cf
QGLE9os1Zg3G3W3f0m8+nuPk/qYA1neR5yoCnH8H2OyxlKkgsaAeSjCcSHsvxx+ouyY1jkk2EjM1
cQUJCsF+4i4b1SYSiFFvNVddMIPaYrHNwQkw5HnqpdOyPNFG7NoWrl/jeGWPzTUwSVw5TNGvNvwm
2b7uMOxcF3gJI1WWlH222ArVVRa2U+uxK4P1zkokXA/Jz2T+icZ3udgJaz+GnOq0zb5FpguRDDSO
iJ+Jp7WjQz7P+qkhfUoZRKKZxpWxoQWzJlmFEbJAq3mWqp/39CSzDyGDtk/bfTFHLisnId+0pDI3
0mcWEmZ8Hwi+bl4hsVysydiuLXQyf1ibPAf/Eg+bML/0mHtKCFvOEasqBDDD2vzHGcGjCLx71TkH
+/2I2zNTz7FILH5BYt9ry+9dmhxShcFlE+Se7LuT4OizGmFsD3q8FZJbgGZZcXPY78WGnxco7ijg
MAFXYjNQM9FQEEyGOgEcf+HyGkXVugg5cNahidXUKsJMordHOEh0w6viSUrTBCjid5s+o5VD/1Wb
MgNCupoICHzD2uroo8ZbXp8k+EFyfO7gAVXpefiZk9L8gN2ichSn3VvA+V+DrBj+lcz7QNgdNm6b
Sf2TgD5qqBnNRqphi391xVfPmPYWoO1EuA2xj4tZ6MT4sSyU2xhupQpvPeiowZb+ePrMJDSd4bci
HhboVAzXTD+R0/O7O8hluJeK/O1I2RrzI+2qjpWcUN7M+tJ4pv4a/Znc88MTvdIyR+eJxrOjJbq2
WS+Q6qviQ3ADT2wYJOcxt75V+NPTE8s3M7gVydWgdLf9jmMjCqxQcKeAwBOyukEeFhCl4mPpf6XB
dfxMs02Plm8xPcaa7wWKA+Dn9eqxG85hgjFe+z0qjjEBj9l54GFHgi8ZELUckDG7ZYWZDKcu/IvI
D1wjoDUoVR+Z4hbqoZa+K/kgQwSKDgOxyTF1wuVljLEDRENQ5Jc3yxn4LG/jPHZ/Ww1+a32dxO2o
eGH0z08fC3bZrplQrdcaGwH9GfDfvcMvofzM2Y8RsAMC41RYj/fuGy309Ftkm2rGZnvMM04pYYLl
WgU8UObX/o0TvbAaoNZAlAToxpfHFRQgVAv3pQAT8Hy3kC2c1Ekn6kSnVtZ4ywvtn2ySh7Q8Bx34
KX4RhAHa+qwKD19j74TVvSggWgRwPqG5hgrcZo70nhUwu+SZOg+ZqaK5QK2aX8bcw9yFVWdyX/A5
GNJYE1H8I97qikRy1q/H4RAH+wzRnlZBUmrXRfxX5b/4OpfEQhPaDVn4e6ITK/C/+hTkDw5kpblW
8nqI/3X9rYI3Zt6bYpc/a/EkzccnPuqC3hWbUKNRmQ2OysMgb/RuVxCtlp/j/kudHm/xO+6uXfnw
60MgeyylF6EbCzdZvWYZ4glOmjBh53gTMAYpjjUaRu/drA2kyTTxkcUb3EQHXCOiA+g03phGCRz2
E0KVDprPsblV3U+avEyj+DM4zN7oOjHZfCmjv/aVZjUAX4hMSmSNQG2F+QSXhsj1sb+S08kGkAGd
uA1T5prS3+aYdzZAAcGHTJ85SI/FG+FD+F4JBRPr7NmVipZWH2pys1KWtHqIWyQrOoeJBB/jJESj
eVbm5EubdV7HcZTc63hrmrNDg6GikXDqFF3ApiluLULjQXyp6XcNO6GGDIHbWCDTVCMebO96adoK
W4QOj4GO4uQz04i9wVYfCBK8f7dIvKza1Jg4NIdytCLDkUGAzNv8M6Yx3b2xG3j/5AbclJJOwjxp
2hbIPmZRDYT73rfd35ud8drUOM/vQ3/Vcq4wkWQF4W943UcKNJe1YBJ0tYvyfZCc28UOv8B+shmZ
OMrexWkEJlgkP6oPLUnfLaLf1veRsObLUGd6Xwa43/auTzWvJfUnIS1cyR5NN8J0oGlbwCI2mOiQ
kiViCAsKBi1d1AhRnUyX6ERAXQGop2lQtnrKTwHpeiTbB55DGGBlGp45y7IBZgQabCHcNfJDU1hu
4eIqIFTL2C1mAOdMbBUzMFclGhBpgMm10ndGOEWBEknZ93Mh6z1Ftcee+sharSbATKYxQlrAkTbG
PXMEzBI9v7bvrwLajQly4muAAtH1HT4J7yF78kS2mJz+R9J5LSeObWH4iVSliKRbUCBjwEDjGxUG
oxxQlp7+fJpTNVXn9Ex3Yxux91p/3GQkV7ANsRuyYCjJW/WeySTKqN4qmV0FnHf6GpS3qL7UIV4I
Gvn2PHoGFujyLEn1vGVjaaYzKGC7gghoWa0RY5gzMjnEaWX51+NuHhgNBbNYaLx0k1KPhroeqYDM
omQGU/bSrSxwWIISyPUy1h49e22q/nbnDoo3Gx9ayZ9TeDAQX34EFVE+cLXUE7mTLYqCKCdE7x84
qZrXkmd/ET7D8q1M/jAmLaS3Gobynp0t+v2Mv6IE5MeRoiVXjzZ36UQtIotApToac9uawL1FqKlu
jEVoQAE5QownaGJJN1GmHfQQY3OXUGe5As5mAjSLZWPskF8g8gboAagOHXJM6DyPsquc0CRIRjWe
tGg5/iXlKSah1mHuizYx8wFKFvHOqL7KacH6ShRHhIYohCsngUX/SEkEcbELD0mwDJE7m1OHpoYY
dxxdGekf1jOorYL6hAwK7jr2w5qR/rOWC1t5IeUo3NLtudZVwwk5tnTs6c24bfG9QYjH5BQdkf4r
4zxf9VjsLe9Xle2mDYjPAkNuJqo4WMPA+qgXYwtLIrNjASrX7gPecGNeBuQPgiR2OwVNS63dcp8a
WG1ejMjhbikpv2GzMQtEfFj9MTjrcQxVwCqWsr2ptIZ1VqQqy2FGLkI9QwX180aQzV5BQgOxpOQL
8rlxhNTqKYsnNNU8cqjJ2kHJVGtIlHUfE3UjhnMtxVAXrusGhwNXWIkRUgNjxl1dbkWy3tETzhwv
osnnMOPrFfSvmoAYp6LQC3ydSyor0XsitZRM9G2sy+lk436Tu1waaOowzwmBmzY4xqRXjMZHfyg2
CUOlzKYdT0lkPOw+VTwBVABABnEh3b3f6yeCJe0t8hzyCEi1sopw7aFTNEZvJTKXicuIQrUlT9KC
vVAT9I3hhwxNrPsqzb0XQvFq7tmyX/nCd9d+CXwtqvZgwA9liL7I7ZJv8dYzxRcnhQeDqNIxf3in
Vt7gG8ohE1eUNM/XNHv5462gQe3emVAyCiIGOCaNzZGD2rA5YBGFGf7Ok9aIjOBlCaeA4o+O2Q/Z
Cy6ow2xHp4wb7MLz8K1dpSuZNivTFZ2e/1VY5S1JXNHiOhN2LY48OuumGFi82AusJv6dKAa5ms4r
HzVEvcxx80Kg8P/B7xBsojhiSUCqR1zIXPxWMZFhn3qBYCGvHM6zfwL+Q75a3rYmckTP0Xqrzd2S
7EfMj6te+6ZpdWQ2RrTDNMBQJjDTpjr5my81WzHCK8mvRg5+S9XNSckdA/VnS7cbnyWU/z7d6DsV
TqJdKRjeCZhAVI8KULgmCEgk82oQj1MFB5ZGUtGidaL/jvWaWMP0ipZT+/wTscmA5MRkN3Hrxe07
bJAbKJobTM0pzReBo5O4vSPHaIouWlHXlg+WuDdkplZ8WQVTmautcPq3kJ4EAkPgiAXxN9g1alm0
dQQLuoQ7nQvo8InW5C31XOwGl5QZPoM/Xbc9PtwcKAmnv4IZOgto6brwXIbPXKGoYM4CgxWHsVLl
YNC+2DqU6aIw7yxHuEYUahCxNkxyhYXGSPHuacbInY0ZWrOO79JF2jYD1appXUQ2Ru4KJ2CAgD+T
UcK9C6Q7iMJHjsQKkWR4T+NDDiEZ8G7P3+R8ufz0eXdCp9s0UAuSv6JKs46u2V/Fk9xYH2qXcxKm
kP5UrD0Nyiw9ePs8nZyFrPuaa5YgGvJmJhhOyUnbA9JlUgNH9yGehzNzVe4GZvcQGZ5QDRYpLygN
+CyRk2llayCMhs+9iLIw4ozwSJKQNYKyRliS0VXiL35UWu9ecYXo2+5XTeEueYHx/lgrmPrZ9a8x
nzNl5oAtLtQQ+zPrh5WIvx3BWt67HyyyT9m+fHyoLnRiiUCI27vD4bqQ+lXWTziNoSzk0qr5/vFl
ezbZJAJpDNxpuI/gqlS78qGuyPy0Aj5EpRMIdjGS17GowOUw5at8IQnONnRbocPKWfCRUKEFrBbD
ESpBoi65fmKKl4hehfhh9J7edSO3Zr/NPwBQ8NUodfOQXGJiRW2cLmASwOcmWwANUXcieKD6yIQX
m+++gaGFT+MSJ37gSIUT9zv5vTWabd/Wjnx4/JTlDWL30AWnKjJoq5sGUIRsk7WsfGjxKqFgxEBx
95wtOYAlbg8nEpa9gq2B27f/h+C9FF6+9vNRDvXd8w8VzUIZ3ebPJLpITz3/BgDWyw0rRVpbivPZ
Q2pJMrGwdM+he0NZPSlP8DIR9o2NCNei/G4I6sATyyAxWfRKxuRfCV4Lrzw0JVLOwAHLCtS5Tg0Y
ZVXS4tjkXK74KZwyd9ijmOLU3DJDN8FGns753QjGNfoYDceAQPEWFUJW9rAT2F9jOC3gluGQ4O3T
UEz5Hn6ikRQzaIDFpNju0fTP/SdfzeQDRERDFAIAOqo1PsIArP7085C1dVrYueoSYk1JYw5j57BG
ZAGH94LpkVAA/pbanRRckYOy5gPCTiHRQqcejCbhBNR3gbaLC1PBLQ0Z1rqswcL6kY3zRl1wKvN/
eJQMDNog5YArrKno9Lm3qO8DBcCGw1xCijl6O2Iu+ZDcGNX4vQhKA6w+4bzmt+MDZw9eSQ++M/mW
n7kE0xeZ3rgQMbCjQ8OyiqkoQzZlKVSuEYg4pTbwwM7Te0CuYGild9JotT/2POYx8zq7JXjPGE3e
8n8vEVQYNYkxXGia06m8Q9xNeHrnxUN6g43WFJjJlhksKmrf1mQeegSepQs+PDrkIu5gkk/R7OAy
9m0mvBonsOZwcZt8ICvaYKyBlZgh07cUqvK49fiHhLcVrcBblZP/G6Xea6itDuk0gY7P9MWd1Lz4
MkgL4lX4Nke8zNi8UzsdnEpZkLPE/Fk+CsFuoB/x1W4l7V9NvALmKSTiukWMtKZTpGV3X9K+TPms
IRazmBU4EBpQFNQ13+FdxsiDrDzdhOTnY42DsQkctNhGu/jgaEWf1k+ZTsOrxWtHLCdk5rRSW+Ob
/UBgpeiIh4CWd2WsbwFkl8sWUBPGHbjdiG5tDgj8oWBQXuTCgmOSydPDc0jUOeNNP8/REmPaheOB
FyS1hORJ2dFwSkvosQHYLB5zauq4jti/FcRXqgsMQrxzDrd2Li48pES3GhvAVp/+gzL05qTxoquj
6IWoUBm1xNIz3H5cErEYllahkwjo4Enzue5TgoAWM0BX4KDJTbQAeWcSyrdM/DphKFDK/B34UwmD
ITiPFYA8U2XN0x6/OFh4logG5kQEucwW3VLe57YOM18A1C/6Bffi7AbUEvFt8Y3im+vsHAXGjue6
yCxAE5+gp9Ai3J1DGziR9k7m6dHAUgu+t/Mw8qRQn06fWSZ3D385WaWjo8Zb2tl5VGOmJCI7IU9p
kMSdvAe03YJCk0lkGSo0BgruuSFuQ6AMJeYHcPUri5fS4s1QnkFlNHDIVwhTv9Q3KQG+sG4SigQr
aCbprEyM9J6jgmEFUbzh4YC2CrSvsd1HbiqxDy0Cm8IUE9k/5wRSE4d3E7Shqb5U8ci5KEa3RLlO
Ni6fhwHPznYIGZSJuBPKnUYYC6YvchZKeIApntA3JyaYwCIUizj/KFGkgWwNMGKeDYzRXEctVwCI
WPHUqcSxMGrCPML8WzOIfCYDNMXsm38m4KyEAOqaDRwXZ6Hk22SZ/Jc9+JSjdSe0x1wgGWDZ0ILF
SDuFinbNykymroVMjpVsZZCm5jyAaCePQrnGpssTzx5H2Dd7Fnaucdm+AaJbE1AIfpVHZN4/guUQ
WIJnD0jwsUYhjOV4oxIASzRGUPAaZesLa9z/5OCteC+pi3UYO7Wa2FGuvE/vBOq/LP8KinPcQgN8
Kz+djrnJxg7cbqKI1CYg7Rsm0UQJXPBtsfqBcWur23/qM0q60Akg/Vfbk1hXq8H7+1W58Egjh8vl
aUAHtEZa3OHAhwUvLJBA/OTPKbmBbxbkSAFvQIqxQOPpTUGBeM8tdHxTsQhxth3Cr12Wbg2I8Dm6
E3KGEB5zz05SATtiWvjBdx9exnJHZERtzBU8NvPwr+y3yS/uZgTdwVkgZJnpQbJ5zlBIk7Qw6aU/
g4vkHdk4FY78NmKAMPrDILDoY59AhKWuopv8TKRHDZ5IClWj76diDr4JHz9HzpZl18lO4/5snP+7
SVPJoVmZki8ysrCa8BGsLrxSCRZ1kiYWILHA5Eki7trtbLTpoiIAEtHxFC4DZffhBppL3w0jFBsX
ATccLFM4VoD5hkwBChlo6ONSChYtXlbOSx6pxsFEHNEUSW8JPxNiQyBYecz7FcQqRaMBH66JYEWp
MPTW8EOuGy+DbxWAYyGu0MByPcNcmMfgjLjJjyzxsyqEL716NHRVHjSa3qutjm65xiMokaKgvQza
oWgLlhAFm7riFuhmBfnIihMgwtDeSYFGya0wYEixK2ffWvJnVGQSku2IQaddVr1jmhtoFy4r7pkP
CSz1qhFYGAL04SmfJGJk5fAyGz+E5Ur8hv9yqLiJFPVfW5/SclXjtf4sY4woRMn5sAjM4u1So/xA
UNdC4arSKxK2qv9oyqUiG/OieXy+m5KMO6AjVN/zjIPU59kbmI9H/931f41GR9dhkO2ywjQI36f9
A9WjiHJJcnu0MkGBnRkts5RxqeYji2vLC059d9CE/UDWH/pkg0FEdrnccvk6koCocPqu0c2T0JJ0
Gz+3woc2O0XiDSVMgE+33hbav4wfnGR9UHWSofatmY8PBXpEocQrCRFLf2x5HCvCXUbXcER1+yl3
Rv3B4cR40j+KlvBukt+4AAxbvH+OYYcHW72piI3aXVGYG7xAar6LIooDD9rMGk/wIXLG8dxh50Hw
gRmJ8LoPTZwtpScslBuDPrrU+2yynEuGIzEY+WMqeRWcIkwTn13tHz8lH4an1OqMaIBdV8ZkMf4x
2IpmsGWZamBHfYnUwVBoUvErEpNABdLJT3nuyHKLWlj9AJ/752Emu4F6xWyt0+PNgVR8nrL4VczI
lZGPWsAMJ25izFrBpQLHtZH2pfGWSITGGumSQCceibZKljuRcGTsC+uSyY+AfjC4Lj8IqsMNOqPa
IG1X6QdDga1NwTEQ9+B1Sn5rCLpAfL3ICbDAjt7pBx2dKsNN0BdQYZuhCJwqunymCp4PVC+XNlYo
f8MV67FGQ4RKylpRdtzyE0GTZlve+Cx1vY8HFHqSKfYdYGVAjxGrcISBhTbtuv1v6WFhjuhlvw+w
cLZAxlc5Ln18E7xOtxUJFYpsHLpxduC9+jiFcBqlw7JXQ/JlP8SS7JvgFgsSfVxnI9qEaMs8qJZT
Vp4UFFU3HcMk6QIFTLVvg0bOTADDqWgQscTdyw9gV+SWsOF6v3p6K2WmNt7XYKMO2E55YE+tvZWf
9UhyOe/XvEc8x1VINP4hITvo8xW2LvEaNdra/2LLWa6IJTPcEq6snG3uUrKuh4vhFLsZe74BzbMV
x+1yxOUVon7APFO2wHHBv1mPNq8gYygHnl3KKCcbgwJAD0j1J1DczJcW+Rey5gDJIksJMiOuVPNd
92SXpPOM5EGpW810qr75ohF08e7Wx1n7j1HHmxenoVqqIzlOyrvRXsJw+IQXTrTUzSwyu8gBxjBr
GVgMpwAMJrSSib69VJhb+uo36S7eZzc4PA7ZIyXnjsltROHO08FXmLvdqmrXfjQP2bNE5p2GPJvu
NAI9ayk9Et8p8+XAJS1J6OablRovPPwZMphXq1klgl86DHv2EQSXfQe9gZdIY2bxSFT6J5J/H0GP
pmB2JPlsPNJd2W8Hbx4TVxbx0vkqiN33sIEajSd6WyOeZB4BgIb8CoFCMKyzv4Q/bKD6KHuOnM8F
lYHJIugf4mE74AhIVDZ9EgZ40qj3Q+2rdG753DDWoLkh6MDMiRBwfhXyKd3+ZRBfhgEJhn8nT6wB
2RhAPuUkYjDqjaqhzWR25mAdA2YQC3uih+ITTg0KfmveTG/R0IDcf2nn4tWySNn1urRdBFG0Kk8V
mjSkhEf5MruqV0SksaMvA0oYN38oaDUHueB6acq38rMr829wuvJFOMuHbAPAnnrHOceV+6URbuaO
o9V9aevsxCML28wPY27sOb/Ts7cMfjNY0Xm99JWz9KHcmlY29HH0R/2bAqPcYivAYB9ibyPvdIiN
ucDcdMFZfUicKeWixpRIWgaQOTFS4hRzQADzGqXCBkZR6wii2H20XS/08wFx2tDTk3ml+ADEhOeA
zdtIjp6NJ0koNm365RFgQf2BsE0xfa+53HgO1W+IW2W2ARmrSo6UYM+eUYk3TSYgmeNBtAV+4sUW
Ih1UhM8ny3e2o3QpeIk3DKhaN+EhQoAIrD6k6sqsDxFP1vCs0KRM1XeM7migHqH3jZIl+PF1VgN1
XqngwF3rNktVNl2g21icW1Xhyu2FuFdZUniEXwZW34S+m/ns3lQUchuu7JEUnV5YOTtwSSu0Mb0F
pD1EgNvTC09ZDwJqVNMZFp7igpC0te96Qo4ADFjlhj9eq3BtLpAuFmc07436pXonPfjuBDdS2ZfV
uVlYHIdUDgsHROZAEL5lMCSw1xMHtq9Ad+bYbC6UE+Cx795EPmneT/gOEmfEVEamJkcmZQGJ5Ugt
H2A7DQ5x/UceSkdo4+ZcD2hDAfg7hLFoW65ERu58a1ndRNTcxr/wX27Vl7phdiesKU7+NQURsAiJ
V4l5MKdb38qeH1slpw7z/kFxeLW6OAfKKuFb/qbQmy8zWfj+rnn3TzYUEs1331izkGpj5DdPM0xI
Zs8OTjZjBc87++6xkVxQT1K7bs2NL29mMx1Wwon0MhuDBopWAQvqjQtUD1yT+YAPYw4lT7EfN/ia
nNp7oNrdTbt7E6ojpviUtrUEbz8/cvqI5B0ZvctD8ivb5txJpgjXz97HTEKUW/gbxNNk/hdlyxkC
A3wFqPbku2f9lbcZgUOOjvyOKKo5ppg6OqElj/gaBNSBz3iPIxHXR79kUlUYSWNjbxl29RviSDi2
J9Yg4AWwwvGvo5yeDxQuzXq+JKMf5tsm1inqpmwzUDoGGpaPzKHzGOIM2bsXrxubH6T4E/VuH16j
7tiZ5Csb8+CH3IFojmar+2YXNr/bCBwFNzY4lUDu1g8hfox0NDXOtZ/ZjH35X2i+O52nnGNgHu0M
7BTOKEL6GJhfGY8jzltMictFjX3thqStVs/c9wHIFXldEp5+HpWZujoLdwQQOVpEHhHys2LPBRU2
gYm7Rfbk/CBbm0jWkANC3Tcc4aimWhvTXclZjq6Kk4N0OWkFNK6fvOogfDbdXeZLAlV7coh2JsXa
rgUkiPCaIC0weUBK+ys5u+KBq7Lj4J4tkOcKdtfML2yWxtlcHHq8U4imhO2IQT7eyaqliHPl1opO
ol0D8G/oxyfS8Q7tvNMpa5DnFb0P5oEPAvxfM//OHCSwK/GsyMQ27AXTQR0e2zg4ajIfjCNlDLgy
g5ktAhygEcqpnlwkAEK+/wpYg/EDSvHWPJAvo+mXkbmQhMfe0UucDrzmRgA5dpNdwiOXwUosB6KL
7eZXZSDP26+AtFpYjR4nCWk+YrGeSb+S9C85hoJlwAhqyT5S6Tt6KQQeLNZYzf/UpuRb/jFifiqn
kWEViGYHaA4UycDcOtmFB82Y/nXsGCh1pXmURy6sMPAgZpd7sNEojAHr59BFtcuzudSwJeCCfZUD
vdv0L63KYKWX+1HYEx2SIGGxWcHPIAws4fFL7RZcKjJwtN2QNcNSfCG/4tl8q/qpN2DdF3wVUo9A
05mdGMKEOxCSAAQlnsA1m29jbhfXIFuC1kHBeJlDWNcEVBHImeA2upEEEPIwmv6lFFZejp3vkmcr
aQJAEpc5o/NQ6TsDXGFEQtt6ZGvyXwUC/dklCRYggb3oVv+o65N/EWPRUYycgTMedctwlGY3kUR3
Y6N8+BIsml7xMp8hIZXr3RjOoFb6MZtf/GoZb0PqqRby3VDmxp1HpMc2w8Ul0teIOJybYUknMV4N
+mBEe2d8IbOgw2hwxgW7xXgQMQIDy1jxir9zMVtBWrNhTE+djSB2FLdadVS2BQJ8VnKusgmkX0Bb
09l6Qt/Xfr4005gTe4SwJHn6eC7iQ4HZlOeA3OJLU7rRsBYsJiW0SpNCjU8pM/XZxLvJ0QgcluzA
wv+73NJ+qyHK5/Pnzt6S5TSnSDrx7KvvgWEEFQUu9gEjCqPmgmeix0fHgMk0obqE1SZuTJvotNkP
6lmlucT767QvEVfWOZFe6HeECW+griqXHemXkD5k2pL2wP6OhT1tDqly/jS70HhU3hK49GNt8Skj
O1Nfg7f+jPvt7B8kIaLNj4bOYgLc2D36q4DFyE2/6wNypy5d/z+hnhSdxdQNMC4IZ2pX/G1o4nz8
FlvtyOqAdUi3clCqbL/HjGjJEuF0qyS9jZh9iWMWaJfG3YBC7SiTx+YU0sFvoENAq4kzJ/4tIcbW
Ai/qGKynA4533S3Xj068MeKrWj+v1aPPjVwS1BgMsCrJKp8R2j2zO3y/jwFd6EDiTnAczGduvMT4
IeYqKn/+C2cX/S7aSgcRVYK3SWPFkHKykECQHE2G1+F3SP/JyBJJfZ+ytIp1G+858ysQb5+7JAc+
O0NeDFCREqW8/Vppvz/Gd5s/Gu3wUZctMAI5oz9Cdwe+ZVdA5lFcGoYedAZNcoT0jJULuCEKwYXZ
43GVCVKbdEw5eYT9nSCvA7ga/mEE0z1kCxYArk6MEeFVof1hg5nuPn3d8PiQhTHNDN9asFSjQ/IT
wg2qBD+gsK83wQ4P0YdcMUZl4W3wL9Pe7h7aE0uky4vKU9HCIvHfptX9FnjGFrkEzQP0h9+sXYWH
2rtq3U7/zNdAxRzpNJw5K56wFqmAviYmzd89Szt+yptIYxuFQPfu4mZWkRZhZZMcucEzNAG03IYI
PUXp8dkItEpy19INxbEL+4fc+b8gEhUtfM+YG+8Leo7+Ke298u7mtzADC6VWYDFuiWegIIJJErCK
XZuxhjI4pnRlifswoqSNNBql/8varyi66xtaFbydou5DHPEDrkDWbgY+Rq4OQo+CLAPsCt3fsOyq
M2OtQl0q6mpzIVpA0oKBRtCqXeIpp4TKbJcYWy4JbADxYSFvyp9Z65o404dt6ES2vKzOko2B9Uu9
c4g0w5orXViELjwYLK2N2Uvo6D1DbrcAPX1OtrxhKiYhIm/SjoOHgctfiSGI9ygn+Go67ZGL26S1
h4i8StDT7CGT+rXtcNwkm+KnnKRdDmVkN6WHo5++gWn6H60m+S6jP70ju40u240Y3A3xWfi8rc+B
TDWJlfzLK891/z0ItMeyvn2PDafoUQnO2Y9wT/6aiEPzszBOab6uRHzDpD9j5VsH06fm3f3G6MYv
55pMeuFvhO8Fv1I6LvhhkfT3kKe8/AuYHnfmF74G02puWg7wi2T9wtMxq4FvlQvJBjDRgGJ+dqn6
bfpblVOkJit7H/+lOvELs7kauFq61hklBdnt2dj+ktFgdNFRHe/NVF8M4hOyJQjO7U78TX5a4Yqf
n+VTOzTlSOSoayC8KDmBge2hQgH8gScxvvOic6X8qcSTYF7V7uVxKk35mAs82MIKfCM+4ZtR/mvu
jmT7c2kYhaekYlQ4ob5mVAszfCvvot0p7XIGd7uefAJAH8daXHyaJdiHMdfdR4csfVEeaxl/uNWL
tuQK3Ke7mKg06jNoGtf5sR06CKNhDclZNdSV2Uy1IPvZs60tM9rnZ7AsQLhowUqrHzwqUK8sTyb8
pu0/SET4W2PQclHOvRSyCtzYQZdEnyXNmCDaLfYf5OVEIbsVEmnIWghXzcZ9q80r85u9TRVoF5u/
zZUCAco8vtfo4Ou0V6CTObMG9myEn67ewcEZE0xyaLqN1FnGHAeaf2z7S7lHvCe7nUzPSvYTIXaa
SZiJPgQ4DhAW4A/1Svb3PXR8VR9H9YiTKIeaT5+1EbnAWjm51En9NJ4hJmqEKRJb6BzG+xWwa6CQ
8sA+ZsVa3GTCFYSt0lGqESx3YLllfYKXGeac2aEVG8dAvZXQvh/1h9maUvVLs6aue0TRmB2M5E0M
LYl9GDl/Cx0UDf8l+Uan1lumgRM135Xd8jbNtQxhj2JCEbzoMfaWbKEZwUWx+kPt8jzHHAAT+KMc
hvVHcolNoDiXwms62Qmir/FAkBSAvo2qKGwjyS1qF750UK+HEFPHjfgA7JfijLcMFUyGmOYvcuMb
UjSwhRV/Hg4CEjCgyJU7YcpD8Q3iEj3KdqKTmG8YnamzwubFKkZ7dr9Z6q4coHJadKuy3YrbGEhI
Fc+hsZ7cMXzElzNt5/HfzbtCFqF/r4Yt6hS6YaXwiXR2WCZw1Kmj/SE5guTwN6pyrVQIf4Jc3Bk0
ALkKGG57Vwq+8M+WGxDCGNCGxKs+IEcruNRMvstybptvCYA83Yba74AhN/wmzHyZRRsWfAYSkMiv
3tz2w50DNhQu4RdTVgsUkj8xdxBFojrdsE+ottKXZfaW3klGGnu1CvVXFB5Vor5pA/qpbmO40QVM
CkTO/CtzWyULcY0uohBuor6kiQbpAGFzdvLr8w9eyudA5LZwGTwKeHbImn0yBpvfVH9C5qoRXkpG
6TcZ+TaidqI1xF9J26nx3rtn8kNnmQqoeVl1eFroEDIPpOFmy1qfF8t0+EeTGkbun4/lqvgCehPZ
9Xo8ycSEU4FIMiLpgdfiauQH6HTaDMhNG5dwCIAJX7NwP36ojaH7I6nO+LlNc6lDaOv1twjqQwgQ
Ruryoo1/qcYiOjvjJSOlYsbYS5ZFs9b5TNEF1001dcnMRaeMqUvGxNd5b2E4GfqWHCn/iGDzs0M9
xWBocCu6JTRBsLhG3jKetDPVV/emK4okDAjPAx3yQvsSrhFgTXXwXTjiMXB6n8lIPCoISsoZETX6
XRnvyrGCqznATC6GW0SMlb9Go8Tx0/iPtngr8p2ELR5cb9589eRYAeQlrwYbJjfJ7Iq2MoGwxGn0
2ZbKxmBBmt0m7u5caVQmACWhSTU2YUKqrbf1GCCaii6/HUOgqm51DkDCJwFz+54iwofhpA3O8X9Z
gaAW4yoS6rf+BsqltFRb1SfOJmTFZnvpiQxDrsACxb9CuNj/CCXr6LYR98ke0LvHt454iLYXB8gZ
1Xs/D5QNfd7qb/aXIr8xHT908XyFdN0QTKS4k14XCy6/D2dNgkAus0ZpCU4tzM5I8UIUAKkTMjgN
n91n2BjxpRvO3BJTcTHFlL0d1htYdZCzVuaXC9SkyV7UdwJvm/EKfVTXhNx10r7uV7wKamZ5RH6P
nuaQkmwsnAerL75GFOrm54XA3WQ8iS+zigBeeE1iXfJXNfKp28s6Z2ReENq8z9WTnP+EIbA9ezAl
t/I6LpdB6Zi8ySqXffKOaBHK9kEKv3wLh/0Q/rpN59a5pUm/reaWPXKM2U+Ke4lkgzpwGiIUYLCE
DVwLRm6wmFEidOAFCosXgdTIKUBpSnzGa1frOzYuzyAFO7bZuQrh0YLBlEAMHI5ODFhvwlggvZyH
yw+AfW37SEa40T533PfyeBz6He0S5KT3/1J5afLGMPul6hGilLY2el9yXL3ZUa5eQuPSwgDs5hh3
DBzA1flP9dnINmzuaKCYYVOlRAqSCzKeY5P6t/KbSGbCR/f/OnldUe2cKVcFcY3cPGLymmxtyvzr
S5aReefPrxEzXvQMUbNMEfgMriMFV+VF/+JC6oJ5QqDcIu9sUQDHhOKcnz7MEexmKPRBz2YLYFd8
Kjd8G2xPNT00YLrE6ELMzLFFL+TEiShuLY8i3n781MWdtrRWuaPzh4Cq8M50jurRZuyyK6Wdy0et
+fIpz4Pbb8aNUtHAFmPPLXdMdFW1pH5ufox/X5xbaAalr65k231z+2euBi4xFwJyoVBlbXVseOs4
e0ws7gwihCh9GzHNGK4H9fAZQPVJH7XR9SIcIg4Elpmjn3WRxYBghfhPuXZ8yogCyIGLcFos28TC
vbYx9J0kLZNi2zRrfmb4SM32GPwgcNLWySnvHP/jpgdETmrhiv12bM8ZYBMMTPqVhFRLr/XQCpS/
0QGWJoFU99DqWw1lG4wEGDlyXnNJ9Q41ManshsraJ1zq3U1kSmLp8brPXEHbIFDRRrBxogXk+tRG
p0b4ElEfiZAabfqTjDfToe0Zm7HgNuhV5C3PgcALe7tReCQIxrpwZ+iIPYhRxjdzj6B7JLchtUpe
95otKt8x49el912FhCLKxr3xJ0PfjKaCAJCaUCdLiR3tqYpLT1lPLbVoKmZUhE1xT9T0fKDRt7EL
7DYCpI430kzS2Z5YqFL05qVP20O5D+V/Y3VWvO8YWyMKIX3L4NU15OaROOfOQtcI9jnMAzMllyEd
oiP6nmViTvqsii4B3m5i+ZbQk33hxgIiMLuDv2Ucb4mHmh7H4SmY+CDnnYJ5YtGTWt2hV1n0G4qe
/iZSVP4z8p3Q/lTPDypF81zpy3atk/ktveVvI9ikGXe7oKRExy5DFYrqhrxRXD39nfCXroZq1Wyr
cje2vxGyz3/CYIfmr6qdVG+dNJfyTTsS2I+5YuaSOTJpU58nj/AL3a5yzLf826K8MiU2OBxJDzl2
DMszq567/NTBlJfqZ2V0m6Q5QYRu4dD6/KrCChGrUW8lth6UQtpcTzf4XBi4meswuS+4xq+VdJIU
tz76lFGUvGXGUyq+SskFHJyJzozMNf4QCCVqkzLceYQ/TSkuPF5c4GeijdGDzXr4KuUu6qjqvcau
qmPvH0tBnCRPWFYamqP0TQ9YHBJf0I8LikTyeFvP/rXFF7peWr3QcWKkMwosRdDdptvXPN46KAoL
OonPNa2h82pLMxqRDsFCo32oQzSEvy2i0oTMGRIwGFMvUf6eeeuMlBan+9cqx9lBBOtvrbhZ1NJq
5jCZadJaNd1sPHBjB/4/g0QSHcX+ujF3nv9g3M+/+/bSFbuOuSx9swcOAgfml0h1q3QpNgG8s+D4
aBea4lt8CsPCjJeVvNXWHpL29Kcyfz/NZKpFYk0kQj8PqyWDflQ/cuJkqlOobsntrcVVdJpagWim
F29ZdtZmjoBIVzw0MfF1d8Pf80vW145w+wVfhNCfoLs8c0eET8Hd/NWE2wYeFusxPojKOyB1SsZV
6Lt65tYPg05YIhWZdxGDl+cIwoRHOd0LMdvghHLxNlKyIhDUNCOOd5epDiucnSCBvyjkGhr7wSGt
iq6muWIrosucWituxS7PWlwxMZ7ywEl8O9mVi+4w5i7R/tAsNE8uENRVDCZQi1l0M3EGC0SjWEaz
q0gr5acxSd7wpyGYn6SsSGNktymOEkEzS/T9yCOQdGTLhIZF9CkOoyza1ARqPndTivB6UCwO+Om9
16s9SeWtNl8PFnCDfAuZ0F9oM7C+lui9WEONiH1ima+S/hHx+AXjj0YFYH/rlaNHlHsTU4500hgI
wL1Wbb0dnlP0Q7xCOprB9yD0acTD52jcP9qAk3pTQPD2aN1IeUDUuBeq36Zet+hPS1suvgf1JHSE
ThGz99kZs9SCrddx3KMd8/2H2vIoDv/j6Dx2G8eCKPpFBJjDVoGUqBys0BtCtmxGMeevn8MBBoOG
4XZb5AtVt27wMZBrHBkwUepHeKjzLTs6vJqDnVXrSvnDeUmgaS+grKL5wpiqEY8J470CV5UPhKQQ
l78uoXU3v/0Mw/Zr0zgRbPpexJL1WEyHNIPoKVwRdEjEouxMXiC3WQ5xxX8p+a29fVgj4HrlddDO
Rbzt4IflHrLFK3QxhcgKqh12jvWdFPusflTyQqdnKBqi6fov1qtpgJ9TfNvjrdcRxBAJ5lr5b0XV
oPwl8E46aJA+bVlNGWBlm5yrRnrFBMc9oMwZ5jzaK3+go3BZgQX4D1kinYX4E0yk34kf4/Ub70c4
eRZzSTgSwsT2mZi/eF9Qz4MvTKFuk9SXbccQKr2pkID49QD7rFl/w4X9czTi9TRMrEBAFvB/wUgB
vu752bzDTOYWD5/0l5wGrn+EUsJGo+njL7bnZm39oiCBdsEe4pMU1/7mHyu8r9B5p4RAM5gd/3nJ
F0AHvIIGco88fFahgf5yXgvQM1aMIpTiT4ZsrBQEkZ0/+BOH3vdYsGhgrMAgU2g2XVBfk+pKUU6f
Y06u+uLJFcH600M+ckxtm21xz05vOqoxeCVEZS4bA0LVkSqU4iSnNeYpEpvLzyOc04kUV/qDJB22
lg2LGZ2kq2DD+LG+8nFqyTri5zprYvn2CKIRCcRw3Ldx41hkRuPvOBY/0R7ONaqBD//ORE0xvgWn
z/fNtu24a+hS+YvKxLi9DdiTAon45Tq68QKFXW3tjfTXA2siSiCSTzCAiuCs42hyl0puVxsRsfHN
2QJHBkY1i4LmpGuEBXtFAEHvl3L09SMDhDTlySvXCrxPbMXgBRkOPN9WJ1v3d8T+Y0dlac3u/DjK
U0Z+0bYOCCvZjcx6or1O1rF8+6x9KsjDdsscw3fuQpkQJ8H4Fsb1PHzPjHEHAvng7GU91UuTxwVc
t5qWI04gnCXmoaRCL8xVrpxkYZfsQyyc2W5UD0QfynzIGJmcvGhflNXTlDzH7YtFmF1hkMtoyh38
D17sbn7B/MWJCC5mrAq41D8Rykm+lfwA+HhPBmLCeJDqb2kOPae+TT86JR1RzU/C14y7qFg0dnyF
sGxVkEQfvUBBYPfEmqmYk3puuK4lJ+XeRLQv49PDDHqZvHxen9pQF+wgTEM0UEVQ52TFf+ZPoaFi
4SlzRiZ3TOWUJ9cRC3+5hCYtq+da3GlwIaAXqRbuOcceitFMLq6+5Sz9Kxk5JrPXf5Kyy5fUwYSg
LYSwh2LPup3glVxYhQK8b2STwikc7iUHBufNX3AeBhumFj1zbMKrmXHaWgZAn3KjFGaS1zpUCiTG
EQUzGcJhzHYkioUm5d8IPqdXuKKQbMBb9POngpFGzi/ZJhcGVsOwgdsfUEHTU8OaVdw43krCntpx
T8v5/lwtlm3QGZxPMKYkfrWcAojDSHPU4IvKqvEddACRep1cK/I/szqRhN06vT+s82wTcVD3yxRS
wYRncFp43X3AoajLr3G/mWjcbOwa0y8cE71dIBw7mMwZ9tTZU6V+CbW3d0lJbVwjOWIpFNlB5BuI
yW5vFIK5g5YKfStaxbZfoVPnLVFye2cZwSiXUblMfuFEoD/hxmy70ygky5XPrCElVIXH5eJkAaE+
73FE32bfChbsMjjFzlsKLSDTZRi4NcGFaXoidZEJC+auqDfhdpsUbcwh9B0eEOi7udX5BmKDzHCF
dsqAhTRvOP++JfHRbZAlW76LuCUV1nhbasJ5isW9WCpl9gKjns/ntOKD+FgrVOyWBSk4g/pA9mKA
7i74TQPjaAyT+iQb/kTLbnCybA5AXpQw+QZlSOJ0MxKrpeNkZjBjuIhYNWLc0w6n1EQDjlgnOWTi
YoPxSwpVvZh8ktm24lsAFmOOaq5ki3RGc1NDyhMEPAP+UHkKdEB2byxICJkUQmjIxKVY/4Zcpwix
kBFhVSTYhelIpxSIfZHDUN9OS+tcPDneP6ajkhoNtUVfBIRS2ypKg4ktjmkGjjYq8Cz5bMNSse4o
oaoA3tu05zMBvgqpYCO/pOd+9O9RcnP+Bp3bKC20NcAA8xm633ZpWa0LuRYZxwdiU42FJLdbeP6w
TcfsGJrrWj5Jkkud53lromuiRVmATZA8dMd3k4CZhBB09j1Uo5mqC+i8qMNmhXZeKjR8Yt+s5P6i
FT8wj/TaURywCifEBG24ZJj2RBG0Hu1N52H9Nej6uL1w6MH7MTzKaCJE89vE6YbZyCQoO0wHpHgc
qTCU9qUOBoyHNeVbAg9+zPB53RWCOwmnP8Y51AmymQrVgUksMotB3IvVSshQH7jcIK08/TB9IiBn
njXvamfbcwW16QaxsAYkIF6b2gGDNPMrjHtV+c1TZzwV3Sal1kK+58FI5JpBhJms9BJGn7asgEWH
hfan5MeptgfHNRcSFFugSO5qU0T98K90AoTg0Wcj+GsZw1Fbyi5xjTtpNN8vh8atYH5zzuNmVy3y
W4+nwWh1i4D0VHLW0OlwdobQPNHtVHYPc7V6mMBM9JZBvR/1a/FQL+SqwwQGnOmuXOZ5A8ljivQ9
oNLR8mW8ydchAT8L+rmA2SKCgxlfFs4l99vRKLcmIBF1jR6AlO06m5pXZ2qI+z2Od86H9yNAoSv7
r8Bkax0BdSkdPkhA90ANyO7gYtEc2XK7SeRntejKB+d1cFtq/2jwYW7TVgFsznKkYNgJIGvS3pOm
CRB1ld+kL5Mwt22H4MiGyTPuq0u3QdmmBrZ1BQJq3PEtaD+Ea4UAz8JqIR0JjYDoolmHGEEBh/Om
p30j94CyjyYKa0RbXqeIj7dQgT8nvOUQ9Xp3nbxiwkomM/knlKOd6kTcaLu6XQHRkF7i4yGJ6RR9
/oIyO6NZeSBKsbBOwihD/9Y3HKBi56gr5kX1Cbq56GgnwZnG5zTwxjMkd/fnle5BNGBS1CGc5FnN
Ldct8smCxKieEhBbM7euPvZ3GVJzAAIcFG2c9FJ72CBLbIh51R1iGAOAXKgyv8I7/0EUIKIuIM5h
tya4Z9Zuk/QpCscAS4wlviVfAsTvjbxBUaoiOj5wkNSAv1OqFESYObqLrF9MCSqLD/NFbd6Lm7ab
pNpM/4Vfr71pkZPpO1HkusI56qLg56eRPZRtFWHVACAh1uvQrw3EEFYXHxjIZAxdUArKzNkaS/qV
+1vN0E5KB7slBrBn8juinZM5ClOU8UEZuZ7/7Y+bDBKS/8RKyjI2AphNZ31LZNygk9Pt6jpsWVY4
pAxbenWBbZYDViFUAsqEvKJwn1JGJvBybsYHBrt2ldHo1ByHA1kgnbXS/Y1WbwXR0d9AKuTCHkrQ
VleTdwlB1aMtOBCeoQwHwbxEKbntsREEkcVLj3OpWgyLyocoM6dbMC2AbKY/dHq8QFq57Bd2eA1e
Sz2+T75/MXpsj1DmargG83BNGyurb0JoAvDbdL2mJfhsvZ/gAwsM2/IF4nVRXzaYgGk1rwB9q81x
MCpOwznPGLbHBirjEK2JBMcnSVqPt3Lv04vpnAuNTPOc/0YElgd9tC5jBpDSrrx54T+B5vv4Cc8x
1bDfX5LqjAoJVALpqnbyh72QHUnliZlc2yg2+FioRs5j1jnt8ILS8H89SFod3eN0dOGiMuxC4XsU
cEaeGOHkoTbQ78rgKiYd03k7qG+KesLzLaH6UO2G6ZOBlichR7DuzgEK8xHJPAIcrJJK0BQFTyXT
OiBTyph2UTnlMUcJemW+iq0KJTZ7pLKotAq7k99ef4wZdc2Su3ZG3csPiC6H6hfvRMs+wHpwxXkL
DXlGkg99cgTTH+CK6TXSf/WfCAkkF2cYvkT1HlVeOY15NzWpTgxIJ3e2u+e9OTQloICAM5bGueIY
5XTn0C+Q5UAgL3AWrtSfz3jMwq/gO5p0HBvux3zEigsj+sWQMp74Erj2Mibq2hxaq7En2EtQMeCe
1bTILbcWo7eVpuMTTTPNdM+rmUYyQ0qHHzXa1JAMcReEsiBR/R5EE5andQ4wIEHJVHXXD7xzXqfB
my5tWYHNMWUegAXra5HHzINX/EcovMoWbYix0pgZxZVLnVrUq4RuWuVKpomkX5W7PaSBEM/uqxTv
rQ6vzjVIvtTt/IGKK133k+MJXtO+jyqCfzL4m6jDFkepjnRRPwzGLkjerX8PUt5l8aqMnceuyM+1
3iEa2vIjNVwy4w1i8Sz+gqXhpY9M/IGeJ5nLjH6GIpqIbwFDA/lbwtGVDI/hZlZ3BQ4oXr6qeepx
GR/lTQabAJcnBlwQeZIeFI+5dNCqs05deZR6Bd4AHp14ihGTQOfsR7ZaOE0LAJQ8PPOq4Der1AcG
rwMVPH9Xg2owoIoAp1deIrEB1BMhg2byaHTpO+qf0wgBco8v/STDNWBGPxav0V+LRJgxg8dPBRcR
C05OMD5NNKZqde37Z058RoMS+iJItsrP7YBreVYy6uCMsYOfr3Isx6QBNybMxtQvhU8wAOgqcLp7
qOCD9gpwWcROFDoRf9J9xDnyQ4NJ3IlbMV+L0LYgW3EEpNqV+p5eEJBAUJgbUKhLP2a9rut3Ym06
4pTN31Cmfuy5Xo8MASb30H9BDgvHHi6BdOg8NqyxBNnxMmInTv0v/ElrcBJjagXdcIDqYB6HcAn0
IG6BUgAvAD6TcQe7nqr25v8wwBQctIWA8PisX8PAoQIKqnP6xxSIyYO6FW0OD71ycVYD08Ke1RbI
J0txtTWbmnKfINCEuXnmrVWArOEDHvswp7zTX+OldsIqUBwM2OABReK6A/ahy8U7uj+lGDwXXyMG
Af7d484ZmFAmZAX42MLSsFRVAfGei+O3Yx4direEWc0VFRfebt7F4yLdqo8x/1ZA4LJnukRDoSCE
13e0mKsAMQJnMRw0E7s3crZhcc09OZ504/WE+DVHqKNSsfAYs6F6kGRH8y6xT1GwFjFhhieyQu0N
6nON81lqQfho3eAzdfLGIpJ2GCSYxTWGrdK/xAfAegm50ECginZrRc61li7AnUT/q9Nulum7gRo5
/SvDT15lfGwuWMSL8dbqVI8YLlH14ebScetbDtewB926/awLbJP/smNzrTPJRj0AXQ6Tur8++86x
PF3GPpauJKNTyM2zpx6/DB1T+mCzSZbTIQ9FvQnVjQqtQeYgEtnta2EBgV58J942QgislEdVwepM
NhcxpnzVNWx7wglIggALTaBwlZDDhgLXoCv444xnCCjyAU6EPZJFX76Jb8JiHBlKTMhv1T34f+0/
gu6FktorV4b6kLA/7Dgh6mDpmAeZrzfBV2GhV1kHAW7ZdJXQXvtvhHBttmrbdwqHHH1Gmpwqzo9H
x4x9Jj1wGDhqMNMWtk1gzqGJQKMXCg2NNFlTwCZUxl0IhUu5FQpuSguPOOrou2nWaWn7yrb29t6P
gZC4efB08YMBhlWcOFxCkO3quQaJzLeQ+3hoZ/qzmMByXWsaPF2iX7nu0r2Pv0eHxVZ1ypQjDyCx
kfIcJWr18av87D/HMd/L3WNMLyBmHvQbNmSkXBkLz1FeA6SJtCw9ajarOFbNI/zYfvJPyWDQU37g
Csh3AH/2smNZD0G4iC2eDngtwMY5hmxaCfUoEGakI5nBFA8Tc2AuNFfG8A9bG2D1yTOgVxlRrfL4
/oG5zPEChw192XDo8IDJ3jVDthJjo4Icgl1cYd71jV2//DAcoKJPi/Udcmp/3wa7T7Ds5D+PAQ81
Kt2JOrsgefG6vVgvUbd3W4wbmEqWX4SlWdAV8b2HbwEcw54jMgjrXvHGDNXTbjVes3+deBlRraLy
vIvY3sF5WnkQu/3J8VXoOFrK+5R9frnF9rCKtMs45CCKnJAbBTYw54wMD07DZIu8uQoX3cmecvjs
0JibaDXQtJDWrZ/Cj8vexn/mI4JdvEIZm+gVuCSjiGNkMXC4FkDUwiGjS8Q2ib7ReuBHjrIpmUNJ
ZThMQlq5Fi61vFXNvYctIBvj4N2ws5lJNICedDLhzsEYAemjmaGSZx+PuLa7jLZF+Vpmz0iG4Y5V
3EwsecsMG1MXO+rmVxre2T9/MvqYElJicyOpt7E8Qdcq2Aa4CRGFgttbLRxMdAKZgX+KfEyDfYLW
KaGcNgsyFDtiV2C5T3A5vvydBQPHgHNIM93cBjTtiNJbLHPpDNJqPaJIola0oEDTLimIOirWPZAP
pXGMhRepY2fL/C08VBcoig7gzzHyA8YfB5RdiAsN+WDta5LAMU0F2SeSpXALbIj+Ke0mQGMFblQu
DMuxVKivx5BwmAI3nIfEVK+cgmZFB6kOS9G0YagK3psYwSE8mDUfr++XidtAsbpXzRo1lnmUsECP
v2hWcS6v+fMgzHBKOuP/gr4fDbkdwKdHewkCJX0lVmDLFeeTvyon0k67i34F5Lyoy8mFa3EKZNZr
EmlBkBDV/f690M9I5Hyy0DFORVXS7ooKpknP2AoDQnN7m+7velPBuiRqFiZ1KPmk7Rxiu+NO8nHf
ylcC5lm4wXLal7PbPXt60PbifesAanb+N6YMcK9ZCPrGv0Z4RFCk7u5t+8rW7CcfgpC+MyjWcoie
0d6Lnhcfm2mCWhhDW8lPcaBdCPRn6R8wVKYSHH576MiOh49bpywiwk+xjcJeZYJhqSk67YvrqOd1
mOJ+wpNxeQDY23xMN1AekF7Hbul9t+PTS0gdsC2qFSX0l6ruEHdQoWyeleaGZqjWrjBi/0QYO6wT
a4ZzQST+84DygXbT4hdaZX0CQrkbwbqMpLnf7zGNFLKLQErCeHtxGGxBoQYSgRjGVbZ1QkIqFXNs
s4IVsYBupC9UtP/vmB4uforhoilW1LX/zxWmv1BZK8ncGK+i3XgbgxEoWprE/VSrEh+ZxU+xDqsl
BTjqlC6zUerzh5A3qcyDF0h/RwopyVJ0leKdC3y48g9g82JB/9F5iDwM+JTl7yDDGWM6ARIZnYIR
B06i5PeKNWfajMVTJTwz0t2+lN4R0Xinqwm9FICNUYItU5C4u/g5oUcY7gOEv+ruFcys8KqbPOa/
GTfKd5m3HL2LBp+NFUcX+KMv90txcvrdFN53mqyUYZkzZugWuLOTgWPgLpT+o/Ro3BzXXQrrnGTG
All/cfF55zltepv+pNa2ARAsjJq557c6YuiG/tnu2x3Ow8OmG3886Tvr3yW1viDP1dRwOutqkqig
Tt708nckADTxjy28CiV/xgOr54QL/T/xMzo3I1LEQ6+aMw/FDM7x6k2RrxWQfc90P7CUcsVahiL8
s40cYJSTgiVUPq0Al6elfJdu3ulbXxG29SnH/bzEBGOETL2W8Ec09VuHsXQMQhVDydKkVQ2IW5nT
HMViZKLOUiygLJbxVC1ak95Dg5eKc57x9tpusl1rPArK2Sc6C/qDqVy3nWg6ZNkvUmBg4NIVMxJt
BZ07wa+tbX54zrORSrAxV3ju+m8NA/1COubFTc93ONEgTKILom1eVB9btDPteyhXmrgjTzmnCuNQ
Qqm/hsDmO/2Skp2JKszCygaywjZFSC9MY2H2ZsY/iwwwjolOJth5j66L58PKPhTHUgZA3cCXQEHy
uUvzl8xukISL1P6LNsUbOBk+0Ej2BQZ+XkGCw64tuSIJ3kFUFuMZHiWEfxV/bAai2eobs7KGnYmn
9ST9HapNRZMy9OjpIZ7BxGf+6OWPtn8RKCsQ7rAK8I+d4Q48eNP26m8mbhNnzHqSYJca0DQ1BGdv
Xf/11JtJfDrtxwRA5D6wDDiOR72RsZW9qY7z+eERE5queNakbIYMF+l+ydOBVgqm0MKVUY0DvUMF
SbkvfmNvHW3cwnCU5p9YEs88YdyUA1xN+bC2WDRZc2EqZ6gnvmnkJvRw+iX9nVeh/4VlRWMF+ZI2
JeYHVgycE0ifPnPgow54OGpPnIeYjmuWZzd8oeWWbLVnAcNRt4MMyhkBNhDJSS+McfrLrg3cOdP7
0kxt7r/jFqOnGL4R4xEsq/9KEVc9VxixSJ58SgBOSxWtvP5HjYtnashzTlJ8bDBjR6InQAzkEdav
afFWUeLk57HiHF7nZ7D/6jb0BFvStHOehcHxA0bSKqiBAVVcGP6YZGfFopYOLvQtMjixizf+GlxN
cCBreOkihk7TeoN5gB0zW8LErCjdp+f59IPCuettBO2SJIuCMYTQc4SzbI6KvAuJotJW1P8fzlfr
NzePLEkZo4KPUMKkcYxglbg0W5p2pR/ouBO59LiD1A2skEtnurW60cV7h9CTlCafgjq9W4pbf25B
LhHOJMzAdFB2MnIvonONWBDWfL0CFND6dagRrreP2q3Hh4En/TkI5gMgr45+u+Yuy2cprgFejhLL
24RjiUZMXxTQb7ejxyatV9iCQc/MIbslUsvn3EUUrVQwprKN0kX8k+nkgrKsVzTfCJwsEH/42YsY
01wPIB16H7Cil5BlEp5F6mmgV2R9cCO/S28qZTdZ68Q+81ltyxoT21lF6SQ3jskimgaEPnyxlnEy
2LyyNQOgBdV3DcyetLPGMk87nxkStplRakfe3j8awNGFRAHwYugr9xsSI1AAq8rfUFyLjj7IYD4h
5cswb+c6AR6NjoofNhB383CXRByCvAwT1BAayp+LxYAeR3MQBUAdBtdZvxEhxsBsi7WfnmiXAg41
XYZkXVowOauhAGoIkAjAU2VYhf8q+abDgc87DneXUc00/TXyn5AZqPb5VSu35eGO3t3kRgTNGhBx
SvgzDco7xZcICzT13GIM5mEZjUEI6HJkZJu6/JY/zDlZocHPaFwjiey4Ww1vPzeBc20ToMquiHDK
bDnHhAgkT2Z6jxjaCSNY1IR5F5fE25Ro7YAeiTAjyWZcGyCST/nL/61baBfVJtdIJux45SrEHcRu
ENJk+V/IkIHdL4gA8Msx2GZc4iRhSJ4dmnc5JI/nhEyuKKAXo6JldoQwbBF+Xlr6o+wUw25XgR2e
xuHXGt4B0bsENLz89fDDK4Wo5f+G7QE9kXBGAuB/CZ8VNDSRh9Mg+yYwmYOFpwGHf9siKg26RWX0
+5EHIBkXtTw03nvdEy8DO3wl5YhMlsMbskydM7uotMWQnUJMyRrq5u6m4NIECu/7jMixetLlyyf+
7j7Ye6ETXibYSfXbGp3VzGAOg2FPS2YEEoPyYpCBvDGFs8LVixo0e8UZmVlEH7I1ZPBgmDv17ONf
pXQHU1cxT0TYkf9LHOSAQyVpkbjFuapsk0lIYcwC0kp4e3uVNoq9LjNdYorJ7wbZ8l/8O4X03oV2
L/YgvWyrB7PTwdHUVR/ZKLetnmt+uImDS1gofRVTxhCPIWAcn+AVDKyWYkBHWrgVNmAIF1oGoDdg
MyNfehnD/hlne6q8cnRDOk+hgj5l+U+ru2H4JCy9harhowbRctI3qwMDHfMegpIArlvhNRjPlu4G
NH7ec4DPhXFAb+uYXQ3gxlOgG9Zi5D3oeNXq+KN1l9g6J+o/RjLApz0HC0Uuk5HiJ1zjpOflJxME
NoC7OBm2LSTd1XHOYSa7B3dh4vPRzoPG43LujMrE7qJm1056h8YS9B8luydxunDcZIsPTJ7E3xLd
OcwA9nv7A8ceqw84ZeLXIKHLWRgtIK1brGHBSa4DA/hfLLiKuDpmJOH8jdj1QCABuHGF4niEDqbM
YWFYl6K/pMSrGMid2NYS3RqbhfkFpAy4PAsRdQS0pm0c4IQ2+qchrhwxp2gMjpZP5T0PubKzDyg4
cpuKa9C4ZhVqoPbtbTvO8Xm4G71+ruO69ZlUxhRo3PgyHB7yDirCrib/t+9Sp9uj9EIvELXNfCTv
xg542V/FwvSXXhqhQsrsIP1r8XbrIPoYGkVCSVD0uP7k0FTwPaLWX+ZUZTo8ESmFTvGnZLfoFmKa
EuikMMwnNx6ecQqLGEoW/WhJTAx0mzpZJpxZA32bdGU/+luzXI4o+LOrJyizWCAJvEQwQv3b04xI
IseuR2gZCq/esHkWCQrcosfHPj0KnLppCCREOVSGuLeVDLHCce3Dfdax39FokNBV9S2OgkAfURET
lAYEAoNauYfFoxefk5IGMppyVDLcwv5pSYrDCdVbD7VtnOGRRUILSEpkXstVXu/RhFnxzmwq/D8P
HyNxB+VeUx3V3sb/CqNj083PQgjNrju18hf4VfjF8B9+TRj9aFhWB+1fZeImhpzQW4BrFMD2BFaq
IaA8zPYR/EfbWcQNYhgUExPJl0Fd0GiY0pYWuZAv9RTwHh6xiunvsUNbHTIWdiKdxDxHUnI7YEpS
M1qpNony4h9O7mwaUMrPQ52EkNSz+he/XWbe2GueR0ddMYanhh+OncbNS1MXdLCemLV9KdkDVwGr
vA+AOdkrQaCKMYViD/GiArzvtV0trwJhEROmMot/SZRs9WsU7LAm3QwM2qEn9Ce43ffqmAQYQREh
QOD1YvytDtqro9a4JTfkzUg0F8Mj0DbEh2Ucv2xFuJ3xrIWfsrPG3Wf7pJ2eRWemNiDZuNDZSyjv
FS+TsnTeGCeTA5xYhZ5E9a+GobwlYTxnN0G0DOXUVRGlwEuelI13GQa6N74tE6Cv5XQw7KZ7WBYl
bxmQGaDMqZmhCEqfZYbkDQRaIM5xC3uivyn5higH9cAaJN6sdukt4ZckZwbi7biO6vMQ/4MMlHtL
xNmkeO855FClPWRlLhgLSgo6xkt3oTkfLjhMEnJKeavt9M6NSkfZ1bes4RKYMizYjsMyIpBg2l9L
2BQFWaVz6cTJwR0HEwNfI25cvMgIocRIa1tzIvDL7qDv6jRFGsKihwfxdtl9k1VDRJKFCw/w9giD
mxNgCUlC+SfykKC8hXax6JkYwugKZBexlXkIVkxq5hO+tZLVP3+igxd8Nky1pDv8agn7PXLZF7ip
hRjDrz/NqZ60REwfOa2fnmWPEBuvc/wzbzAQzZG5Jn4QS9VbgTNBW8gLV3zCaOmXxOtyfI1zr1hE
L1q7aBrL9q6l2r7A0JzGaE+EAXAzRjLGilk+2htDcqvKzUgPSlaMSLKLjiycLmEnLRW3mA74PVdg
QIU5ceBDXt+Wh69RjEF0IDRpsJcQ60GVBVQKNt+Cu+WSiTRMkLJfEpMSJBsrWkq3odwxvCEKhGUk
zMcvqKyFeBE+Dluymzx8x+qABgKrbnUTdNuAxpksTHGWHTjw3DxyS2aTHJ+m30CpkMBEmbECDa1K
AYnBgqErfe5hWME2gJ2ga2uhX3veKQndoDwzuiCqQGYKEoI5OflewiO9Jy43NqAMJqtjlNFFzBVG
FJA6pAyTHxu35/Jzy5VdJK1zchs/S6T9uJAdEFqh5iKISn2I1YPxcqhhC4a7I+cvbNfuTSCWihJh
VaQr7E9SJ9+hhQz+JZxL2HyjfZHtWJycSauInKtZdbGit3f3QeNC/IMjoCAJG/2UOqk0sEPGS8v3
yIGe8GZpXwBpPDXx3yjt/ONIXQp34XyE7ipuSyhLbJe1RrPgUbRjxQrYGJNXiUwMPx/opWQQ4ZRY
XpP9k8sWjAXGYhCvJO9YPXAllFm41sEIh3OlEUTzoxgL65Q9uidzEZlIWmpBPIh+oMlkAHSVE/xV
n6f0KUn7IJp1ViCxeiEkQGjwf0up8o6K8MxADGdYOOjRn/RPkw+TzrabR8ImYxy8x9bFhhoYP8dd
jQiF05nQP7p4puqTv+HCZwgQO/EPyJSOyx5Fp3r50AVeqKlp2JWRCQaEc1taVjFu1k7WzoHdrtYO
n0iyAhSI3Axh7UpfeURoseK9owym0RhrEJ8AP2dxUz0pkur0jR3CqV3We/O7SK5zdYX/Bt0PnsTz
IsE8ExqOXj1Ifpa36Qn0szxV7wms6AjWRst0ZN9ZJ4mQnrP36OUThGAckYEraUPZEeWO5PQLeUiM
b1qcngCPIEJjW21c5X+3sNpysYKD1dA7UMFQ8cf7CTBDm2/shtKRTfxwAXsTSll5h7MV2Tq9vPHw
jpAKzU4Y2eZDwc/0Z6i9i/6vI5z9M9lo2ggJCT5zWjhfKtuf3loDqdWdnrsBFXa8bHpeXLfsuHPA
dr3cDQu3xWIxYeDLCIyA7Pwca4h51xgMN/rBHKAk0DsxuDVTi7kz8QlEkv0GDJ0ADLgWmzvbVE+5
Jh0Fkk7mnRozm6efvf85lNpJxNNA+8rI0dt1B/8YyS5PlUkfEq4CCMz4Q1wZ9lxhuJ7aLFTjpDGT
gkMqO+MUBXediHV2B1QfYaJ3UyucpRD9Uljhp86wdprtfeiM9f0AwRdq9+dfBkCQ6LbOZKgIX4Z8
wiw22Q/eC1pLODFZrTXUHMQuIPmIbdRfxXhosiuaa7U4sY75rBAyhoNFPuos+ZYhC5b3CYsxlzUa
sXdKqs5SPog/+k95s/6Ccg7qjJEIv4BGWrC21mABgXeQ4xDhDz2sMU+KQjf86dbcNZB1LGbdefUC
8EJPZ4Vu7vrv8tb+9dBieD3IB346iOYvSkaa8eofP6ghzNNfRBvq4SNjLrDds0xGOENhZYkcT0W8
W6/A39sPCnhyg3AJdKsR3QcpJYhI43o1EWgPVAOMsmHrk6vibZhH5bdKW4K6EtuDyv27gs8IFdvY
cFIazDQ95RbpmMSVuzb7q2/pC+Jbmf2WdOLagBd0howJ6Y8NdR1f9s5h+JD9IjArMPOZ1Rv0X/Aj
wAv5fSt7oks9jJPkUiF/3pDgsHQiNYnOnj5dDv8ZJ8xfiFluVh1+Ob5NaFeFTzBIEWdeGqM6stbE
LEa9MZ+qZ8Q0luM9YoSUrHQwqF5YoghmBk293A5ziF3QEtYVKiTHtF46hhRAGiRrITHLXjBWGEYb
1nKk7shof2fKVCoQT6NAynirT2pID0J14Tb97Ff55vMMx/QP2QHlP1bGDUy4bftLlFd1CR96PaGH
LXMyxmF/ef422eEoIr/EnBwQR35r/+Sf0PrK8JGYKDrBIv5iXeEtl7kc4f3pnszyM9ctFRd3xojm
/1I8hREbppVGPiShCR3OrNPyiLfQTvVLcIsI8iBxcIlguVoWxle8Zdi51Dfpv4QntsZT1CC0wSHz
BcEPrQMDWNwtg+7QF7aF3cXwIrxBI9MwUbDcQ24LR5GaOZ+Xn5+4dFEmo0jE+n5lNu28tsApv4jP
IrCXBx8sDLdDwlPMy8whUhA+W/gOr6mwbP/U6gGBtHtgiaudvENyhpW5Vo681Q3JTUe4WcBMUoyk
donKIPReXCe8mdoNkdPgXPO/QzFJwtmX2ZEy6X5+cRluN6zqs3yAFqSC4Y4rUHkNGLMHl58M+RXY
cC+YCM0VXRzqVWIkpY6KvwR4enBjozjAJT7G2lX/DsY1aQ01b/qzzlfDGwsf41RsYaPDCFmLa/Oa
Y6X2rl3zErw4fsbuq35VV4Dm8cbAn/kRx8sGGUQnLUA7aA4nr16CG2j1Ef+WToquvgEpm3vvAl9D
uvd/gFjGH4YkKLuwTN71X+nScPmiAh9zuEh/nytCvMmX3oG+xsiau1741zxA2RKqdZ0WBAe9cJGp
xzhigEg2FKLSRbuq74S3u6l30r6V74hSFI6uxagWPOjopaajnDNj+ZPMnpbTLtl5HKlu+1kYu5Sh
0CYhq4DqOoSZee5P8rGLHH37gwaR4xG/+7n+H0fn1du4tUbRX0SAvbxKLOpdsqwXwh7b7L2I5K/P
YnAD3CBIZjwSec5X9l77U11Ha8bCeF4cadVrXCSQIlvMbSwhJEf/EZY5SXpLuqJzQjwHqAOsI3bm
X8BfsvZF6f1mku9+YC0QyQ53eObt8lfwlANNi+GoR/LKNxyJ8pYM0F8c8BsmoXzKTob+RN1yqU42
iROZ7RBfwOaITd7gNHb9Ye0BklIvApXEn7TlPeyOPDO75p/mFP0qX/CnI8F+jfQQMoNUbB0uJDSw
G1qiJ4to9FQaLw7TF6987yHOEElgU2vvxsx9H5HDQUbxZl0XP1CN3/bBKG8/fhhvVP3jd3mm6D3A
rmCfnBonZaBCX0wP4w8zEA1DibyBUvpXB8L6qlB9l+ijDqwxm3HLVLm7IXDDgP8vlfcaAyse7a/8
MhmAZO9FsIVexVw7Tte16KDYGciMHBpEnU9pOE8yBiAy2/xzSSsWj3s9hGrvuzXwtZ2KGQoZpdE8
NFZ44lEWvhgBGf9KSCwDy4JCu8TWtTCAf4wUQPWF0R31fK5gN6he44xuoeNv7ctsiHDiI5bygSr+
H6xJXj+DEmmgNZm9b3M4wpn3xg8JZXYnL1kjgAYLu8SKCJLLmxzCBWQ3w7ndIPJdCxusPuCZiO5R
1hqjUAgUdIF2KDOFWwXp5qJgR1oJUDkWq1WIlee9KqMVvRxnIDcXm7R9smHsxwiJiUPNcUEbAP5i
XoKFKwaxSJBBwFzEbdXicPJasNMZ9gDawh2B6JAByDkgowsplLomz7YdPXgiinag5BrCWdsGscFO
UbySBIg4m1RkYPWm8d3njnW2RI8+X9fx2DARxQa+8j8Ze8l8XErlCQwxirnO5c1r1FMan6HccR92
rp64RehUN3nXRPTYOxrJ+DUxeoXzaVxpShAWQMCqukNrOkTMsOswffuNEHKcQEdhPd3g+w+Gn5Kv
XFsHwU4amV6qkxOHZFTQMslOiRHEZGNv9n8Kr0D9oSSIl8VnVTwr9TiyuwDOpzaYkRbDa0dROK6T
Ixho5gU3NuFvVL9XVA6BsEMA2PmfwMh0zSvv8nczPgTtpH9gjtj1LBNgjSIzlV1CJ2RY2xMYE2SI
EUsVHig0H9MKdif+3Bl8MDsagsiWsL7ykUlg6BfxmTn60N9wwYwFvuw5HzmO1sGNPZj47RPu7g6/
Ig7yFWAC1aWCQ5JWg/c+aUiEedVNbqQR/vCylrazjBErOfcAbkWXSZIU7BkXjqHXXpIn8p5/RfIh
I+8ylu/hpQR3QIMZNO9g2bQbTJH9mdAGQdrShbFp0ZEgPniGGVAvOd8tWACb6Zc/Bf1NimF+qTvM
2Ob691inu+jiq67hu/it5GkHgpa/HylVkaVgaVqgs0I8WNtf8eITho3BD36sGBuGyqX+x0wXsDBi
I/QqDPhzhk/rNwBfdC/hUU7tqWUvgav1EicHsKGDAQL4YfROQ47MPgx/3+FnGv5KWI6wnNzxmI7g
OfVLyMtZ7GBg8WOSSk2S6QD8126NNddNgyrBhjZr6jYHnvjBau76JrU7dMqDvlLSOUpP1TcoUaoC
HsGm/m1Khn9HfdpG7UrTnrwfOShJSLXjjq6dRArrOIJpI9C9PRVwfwa4mtw78JJs3ZMA03xZrKBB
Fi4N/IJfiIeajX5h4EX08+d0Mu/cV1RM6HUyl3d03FjIrdEWAIo1+Baway2nExvw6jNn8dXbqA+k
dlmwal4QobDiDF6CwWG3xQ/zzTluYQMwPawvMu7KnPvXrcrDoHH6QFSondKWDzrRBQxBdxCDYiwJ
oB2SRQSAk5wEFDUHYKa0VsYOp1XwQY/SzD+DGF/FN3FFiAURWhOdhyHGWLJgiSC4JY7GtfXVY4gv
WKlWtxHVh79pjdUzXWv/zBBI9TZ7yNpZfg149wyAF9jKSK2bbfQ8IlZ+l3p61NXIepsw5UAiC+Wq
fQYj+uRl9If1EQh1rtEEuDmZZp89awu+XyAYp5pYkyuKJ0pD36sur+AwjIeAaQ9z4kXYwgoG7Inh
gcEV9ifMg6/pSDHMsRsfSDLRcQ9f+9Ttx2sUnjVz/WbBbmKSsnthZexqO+ZUwHaTrGo7ozIF7K0z
VNTvdX6fhEuF6INz0kFJJFJpuJDqld7jM+OhAPtlbVpckeeRmkKBM0Brktr9J3MfchGxRZAwTyjo
YLeobZdoSWpj/V6hR6k+KPHHv+bLv5PRUTlsRblzTc9gyIpR8U/m3Ff/DU8CddCm5DyMnsqv2aMY
Iq50JXNXuwbbBzLbVAh+C1idf0a6LBn6O9ZRjmBIoKiExHN4e5jMa55FeK2UA286NYaKdoHf1j+K
4l7FndWVP2zVCFYkpiFZAhL4N930P5nUF82VFKgZzOZwXNLfu75UwPVxCvEmCaDsJ6edtw3RjffF
wHTAEKHYxDG6dds867yxyz3kOjf4hsh7IDw4fVYMchrw0u/f4jfbJy8abgBdCmJCdHloDMRz9iXd
MnifP2j9SQFlZERPzsSiChYRYGqPOR1TdwfZl7kcf0a0tD6qA0fbqgFZXJ5qPE0C4DuCzeqfFNvH
TUp3cu5J1iLG9I3PBkvGL6srjrPJ7VFf8TxczGCfk1fP0yqQ/MZs3h4rSDXRTlgFbGC08N4z5OtZ
9vCaSaDBvGDTzCMG1Oxz6sewe/GAKrvmHqIauyP9/WysDTshstFW9dafK+TAiW2QsGvBKVDSnbJN
eU1tFSYxKRaIaQCjBafqUl06FvshsliAL3b8KVfc2I+ACKaD4d+JasfOywg33cTjNuy95kt7Jjra
iVXgH7IvGf3rP85m4gXw0ywUgYHfXjnyOqL5YDiw6P6KB5LAfK1vssM7WaNrIEbH+ieqpLsugVxb
jBk3Ip/gSffK4ji4KRMiZ06XwQyz4Lwlv54bGq5by3fs7wf03kuVV0b1ANXj7Fc9XhhHGV3rX8yE
ocR9D0P63/QMvtiiaHDGlj2DJX6pZ8QQmlgOJzgYxxYrsPCaa4GBf1n7JvSCMA6u0ve2FpJNpuJO
LVNHxCaLkSuKl9X7X0kqVQXuJa8QVZtOpD6HOIIflz8iBYAcOnfWGi6zI5kWu+mgF50LzpnUzJca
x6ff/QTDPIprthUm4lhgUFtstARIvbLOeH1yD2/70XTZaCOkF7cKA5mZqXa0EOJ8sghMJsCd+8Zw
Wz7aCN1l+CE9s4PUeGWPlQAGzyUELBIi2f4hX9lSAB6um+6EmqAaV8FVBSHDmOVCwjrCREOBWHrg
9G+MK1i38KdRVhMlGL7Q94riXREWzNw5X+PvCZCo+gV7AnaeQIA1C2hebcsVfrS1Pq7a6dTgxq+X
aezI+SpLz8IN2nZEJiY7JUIzihUXsU3ySonObCVTAk5aSVPmKYTPkbGoS/fRwE121wOgg9opGf9V
wpZs94AfeCEI6NpxuW21GKer013BJtqc5ZS4gBthYvP3frQmNzIMHYMv9ocVdBHtINlgXLkHPXf/
Mv0k7UbolmmxB0rVdDuJaLHiQAKifg65dOkgpA3fvqDMldiPPyJHhqjC/oOu9CZPixFH/7+fmB+B
eQiJpXgdF9j1Bjvl1qQ3QDBV/muDTUVW/TnuHX4uPkHm0YxfuR7eNex3dCncpwQu/l0pYj8qVs2c
0iM1uRcC8JwVUQtAlvmGqd657rk4vYxMXKh1sScdxTOeH3Sk1o+wandRtNfPRDhStPUrud6pRHIB
APlroRheYmQ9xJGi3tBupqN2bnwn19JEH+plLr6EA28O3LS1TFWOhRIwDAJ/vCX7mgxU1k6HiMXA
wi53MuyMtXHjxbgbxokiv7LsKWYs7r0XW36c8IeD8i27fKZoavDYLafCnWBh/7W3Ea4tcOErskqE
IaROu4MHXks5lTaHQP1vekNlD3coj0W0pC1OAi+4aFj73hcCL1CZyp5In/apMnWR+NyREdXkXa7e
Jh7h1xvxIMqVpyFx29ho3UaX1XGqOn60GuNzy17UDtASaBEYUfd97ioH42f+NIy1fAbEyRoK2ZlC
GsG5E2+BYecCkoJFq2EcvKbCGeApps0hcDBuHxvYnfW11z6sk8yGIeaEkc0thw2BDuNiO0huC7CJ
7UZGWk+L8qDYJB9j5ghsNXgiS2vNUZn4bG045RfYuXE8v/EUQf5w/Bea5WuPBjoqP+gUQrxdznTi
xOgDG4A4IXKW6PaML1naLgwfYAcOc3aG7Jr29fPNRPDIZ5hSvi6yPeQWyKiclmp35/es4Swt1ff3
yJhjrWO5eykS6pEF/4DjMInW2rCNYYnh4SbvtSVfxDNIU0ZdBieDgS6FQ9Lt1JFBCRXitKLm4x+x
PTIXZNncdWlDrbSfIk9ZszQOFtVkW5/yHiN2t+0iB2rhYTiShWZx484NBga7FADV1zii+kUKgTbE
Vf5153FfQ7NZIw5nnYEfnSJjR4UL4E3aVlBmN/r71md7ifI5sssTprd3eYIr5++z4oCqvgafcvVP
vPhGDkWZebutiZfA2hKWBVuiRdYebPVfOTnUjLRvcf9ETi/GPxb5lvLekhkrsFPMqF6UZwf0Cbtb
YKM9x/4E9fMPxOPwHSc37iJlq5NbNeMj11DofBpOedaHI5Tgoc41p8ajObJSBYJRxbYyHbR5mdI+
O/SAyQz6A7lsQVDAYg/4nlgovtkc51xIuSu3xkH8y/vGe/PYC6feN4mdMFYWKNjUB1vIT6b+cthX
gpPxFGtA+Wfh+q6PBajuPSuximeLPQtoVdJ2i/IQAiGrJNAHeWvH9S06sN6pVwn/TtQhgMHTL2Ze
HDHV8fe1bV3plIz+oxO9Ft9AHb3MfSTuZTNZzW8IIsX3VDm99JfwsE0lR076O4KG5IFQXjwyk3wN
pssUok6SmC5skJKk5MXCKj3lAltCcVtQcRrDyTLwL4G6aYMfPyGCBreFgKqqvkaC4oggwiikH1kf
7Bq9tOG7Gv25fxNFtps+w57RDjmvwabjrHz3P5myFsUvSXwg5WUxg3IZ6BsfF4Nqf2NmHjoZGW1i
fkpbr4W+E/SHVJfXZBfbqAXXVu7i7+hlfgolvjZKZKd0TploumLlFqhmRPMaAZALoQ1JfzlfrIqG
KDJbXM+yrfHyVFRQm+w1f7m5SULJjHRdEF/b/gbGOQbKS4+zlFC6gFRDIzGd6vZiWCfWxqq8BAwP
8cmsSA6AweDUg81ANHOpEHpGYPAQCk04EeTg71O4aj2CSeaHphdl1wKBTQdl5RTWK5PtrOwU4XpQ
71OFG7Hv1ulINYsuonWn/Pa2npPK08xoSUdOIHf5dXoDP9RR/vkosepiN/D+NvhISjIdMJ4o7aZ4
99uIpcncfqOHCynzpURC9AasvJzwE1K0WqaTN77XBXtO8XWQXod2XKpa8pfR+hQJRwq6G1lK3AAV
jn4WMSo30pyY3fLQBSgOhavgh395dTbawTWr2ZoKTUXGS8eYOVZRtxLLkX9aAOhwGuXGquki1xRz
nhafXD5tIenVQ5DldVT3dvqM09DNkr++ONfGlxUEJwH8VWbGzLMK5HZvXmcCgpCAwmcRrIOpsHhV
Ud7q8CyO0/+D46fms5Hs9r4mw8P2ImypN6v7tJiqJmfAu0xUlI9UQpFUYLYjcjSVqGYM0x40OvWM
aA2iozOycoq1ylNbSLOc4IPYSZnhcjpsmm+GDb5Kw1nYZFqk+z/Ga8Y5QW+T72QwgGa+YX4FelMI
flLuFsJOsboJ9TPi9qC7tISNcBz/Ev05u6hHdPwArVqihqjDGz72DEagKexKgtGGEnZc+mvURwm5
RXR6B5/hPhZxUMqrQHWjAKARTZUug+UGk6K+3R4VpXZT1kbuTvF3wY1tCmyySEGWCPSKHhr17AB1
TGe42ZPimifjppyeGheYANuB14YwNC7ecM8GGrELO9dB+K2SxCsVbaGJEXy6RUS8V/x4ixa/c8gS
6RPumgpjhcgUWyAhVNRIn5Gv+qEsvjRtKbzPerYejojugGZzZ7zRMqinbvj31vhtHkovYi96hgh0
JPXQAKZvriG7pJ7xpMnkSAk2QkdmkAA9Pj6ICfz6bBagYT0ioVhyyhm8S+f8DvGHmg71bg5Rvc8v
zfuhV6gDKmRGauiRBUEUcmIiD2cWiJtJp5xNz1Xy5vK2A9Lms7OBUBe9Fv04I9n8btD3awciN4gv
ngn7xS7kpOl/odm7EZvdEamUjXIHjjf9pM/VLfB325Yc9nyn6+dB+YjvpoZpDzdj+Km811m+L8Yf
aBV4RUR5Dc7ZMHboTWR9U+8rLmbjJCbwHrh7id3i4UEhR+ODvuM8d8qout30maBK0Nc9Dn5Gsuxc
wOaSSn2mgIMCCz/4w1gzEZn6PS8bWvtt4MJdUfbSqeeeP0wnJg0TaTAS9Tt1eGuykldWGfwhxjzZ
WZWcKPNCGsF+PCgjRRP4aqaEOOuR6EwkKNhtsLJuqHEDBjYhLc/EB8DxDRoPKG8Fpwj5Jeo7kL/Y
57VoFzN3JoWifwhujNgGrYG8E/kzmfgKH2Pvoufdi4wOwnX5r0v2tfEwIseQfvN5vqjAYga9ro7H
kBKB07SmVWJQVx4CY2vM86DuklQnEZ5U4XWT5+ffIsQLEqHWlFrY7t5cgOF+hoxaI4Mm/gt04TBw
h8zlCm9FG8calxWCm+kaACWemlUJx0Fh6oxOhiK6XySHFB00wm+4LyN1GYOGLhjITmNpmIKGZ0Rn
Ef+5pfATjoR9UgALradNrC6fQ4fRQl8hgx9eUkRmEJsQ+U9FbhOgsjEldhQMfFw/G1mKQZNGGkxK
oMhALQlCr37W5Oo0tTuhO26Kg9jf03aTGawwmF0Tgifyyascs0kDbYBSkJQeC5Vxo+FLkxEysTZj
AGPpmMQ3YYMk6FD++Bsp/NaB+1FAIsHAm6nj8jTg1AzbGopl3bBzZ78uqeQ15T+9eQ99ZGzoC0Tr
MEzUYZuChwrNcvNRXsdky7ikerbQI92UjC2qFqDE0B6C1fT+EfLGTXkP/a7yAoIbQlbIHOIMNHiA
9qzr3490psJ2pxTt9xYrYWft+uDVk/sjDqiTlpo5Rzkz9w0O5qa4GDNSSLhiz2JV3oHpiHgbkU6J
vBbwB08GU2RVvZmDHSDHuqjoCnIZ5AUX8oo5ltz+U+/9sZa/LTwj6lnQPSYgyBSkrSLysGxjBKgt
uVf1glWKwkg0JoAe2gVXcite2vjYG5yeKkhIcGxQa8d/aKp5gayd9K2I39FvBt/TUW9TtuXPmnBU
5l9oqMnrKmXMw2wDmJ4h6knhlz7kcK2mHePT26StM0PE4LMUgEdAChHVK1o19lpBQ42W/MhvBzmx
0SDfuZXxKlEdK/4oUEVCvaRG8adFiMcBwZTuzESMgLa+nBH6sb7qOHU3AyGqHfNg7ntXQzkxeZrm
FYgwe0AmtaNXB6nbhCWGy0spbGLlIc8vcY+LgMtd6+jopJsOQqJqC68dTxxOYOgnZCY+S2v1Ukh3
v/xglWGkA6Udqn2BE7fBqG39huFdzw+xDA74lZvfRfVo0GH585dW/CqyHUI17XYzoGrYM+FSkO8l
2DYSj8RoVt8GEnZrh9ZvEj61ZCkh+svBpdO3n3M3YlCEf6XmG2yNl9Bu08FtUtZZjBhkz1B2AwPM
OeIKoXnZu6aCdpdG+qGHf1XqWdOvn2xTC2L/gVeONMG6+TSNU9wzSHzjWKEwOOrDWds28jpAXtfb
cnc05PsAH8P8ZdTg0FjwyExr1RmllbLjyDOVbXF+o65R4uX7XvaH3Hy1IC50m4+lOugIfXaM0KTX
KFz1/tKASRkS/Jk4cLDEvwx2DqBa05UseYRX5zaSZRbaaFjNBYY9dIAZi72iAfN9zxQvCLFvEFjg
qZtxIvJVmhcIWe5Z47Ya7hbA6w0TTDwHbi4e6L6Y1TLOM3lJ8Ez4R125KQxvudqOKjQnZbrm9U1e
ui30dGnPO8caTfow4KYs6Uz/MBw30V4N9/p475p/pcWyaSPTdQ6JQQ7UJkDV+mcY3yRDR8Jp+Geg
MIExCuIQmSsKcJXZ6F0NcGRfogMUaWvB1i1qL6SR9S0bPAZsD0M6yd0FmwafZSjv3oy25oO4xHtg
omve+qjITci3CHTYqLhWszE4Z8FO5E6GAIrVaDU5QrNOdJvSp/RtxU79RXskWkCdL/DLyz8Tbblq
Vv2R0Z8DAgnc5zY9XjA9G05h7TRoZcZWSXcBTbQTk+LB/cXdMLb/MISL6QbrdYkxtboImTuokp3i
2oX/j6Z724Z2Vv2Et8SnYaOBDYQrOx8FltmewmNOInFvXDijdvXDc0iE2COkM1gxnlSn14CW4w18
kSbZK84D2ziHvnXHwSYgVAqX1UNlcPvcU7FhPR/IykKzW9ABHjtEcMqfT/coNU+VZdqAXbdvN0CQ
nAgJSdkREkrzv6R/b6cDHazA8erXrohLDT4jUqr521Fw7mCyIAA06T7fyhVBjol8gW0Wmv3ifau1
Y0zqCwOhrVxgsq+vFociu727tksZ0HIbldZSsdbNKEJmceraydXv0j8juVsJ8kJ4dhdDXEjoarr5
qA0wPyFBPmcO9bi0OHIZ4usTGdp3G16V4NYDjroiu3Nw/BCR3DKjXOEiKpfCx9sbH2AfZDs+qX+M
u6s6ATL2xxdckgXH88D/Mu0sLEhSWvPZR60rRF/VIdFuWfiU/G8ZrTYVgs+XTPlA1qu52g7VZ2A+
tRmaMlp2ucZRFK/hvzsiW7M105qhWbH9U5cDzT8DjWrF4mJgapPpqMDxJ57U3JNpxU469Scuanu6
cXiqWJWRN8ndoq2PqYLVmuHNzhQ5fpOZj7yt17j2uaX4kVGj0R2PC24oN7GWhrHCxfRGBJZtWGxM
9V5o1wS+LHjPQ0RHT+JshcOLp7JQPHAeeXIfbrjVqld3YXj0bPlFL8CCj/geAwh95rowbda2dByp
tSLycgfX4JmGXzyMvXDPhrs53vNb80gFLAkMM3lufHi+cHPp6pIXZQTYtKDYUplUb8hqIQI67C7Y
jrfd5NDPV5Ca44tgMAzc19Yc5xj/aPWZkXvebclQFZVNtiJ3CPkOjp8rlq1ky7gyPglA22SnP4bG
3vyCqMgSrVTsFvnAAiOj5vp/g80bLFxL7beqI/j2/7SMxoF+f+TZfmZA8SbpZPSVzXCddyB0OMcU
+TT4ZObaaUfEwXasXDIaJ55FiiNtOpjyJ/nbOQ8061uqU7/5LgMv4XZCIDHCFKcKsTzKugbsaVNs
UC0hkUyTHWPp96NkxEZakffaqslHzcDI19xa+QsDioQJhu28Kx3QuigairVVBzbPfh+YYOfrpt0l
B0X/B4psoc4DA35HEA8KaswKHqTGOjZ3dA8WQvP0k4xDdMvdzCEQAPT2EbyFCSHVZIGuYv+rJpZ7
HknJ/pVoccB3h/GhJS+Ns5z13Dl0GyIQhEfHjnQ14HpE6Se5lrwisGSovYJ333rU6Znt9mssLv/v
97CFJefy2mcM2Gneoo3hr1V5P2JjbaM538hHpYeDUXw1EzNWXJMYyJ6gIsRsW7xbjxOpR9xEvxot
3+lJEUHW/b3fn7V105l7x/bbqRju9Jd63WsPQ7z6IjbgUzFP0rVHqFE4XUmV0MGftJxtDElIDtC+
pxZnqGtutPmYZ2a9AJNIARzDK0L2QyN8QXXA6LQOtuWN/0/giZi2sq2ICQ89cWmGm56b3nqRrqai
QfWEkTcXz5Nn/raAR+zigMWVUbXNYcbWsQa3vKNkYCe1tJ7+Rv8iqJV4Vomp6CdWdwlK1EowOR/3
3MMTfO0WOqtCRbsMUGElGLeF77zfmP130D4aXM1z7PJ3ay6CjVm4jEgpxRhJTdMHu91KGaiC7Jjx
qcrKHc8Yv/HkSvqlCVwsPZn6Kfe78qRCjk3gZdTGD6AXiSdZ100AYezacqdEiWS95rtnpWJAvrXE
UoTdmtKmz1zJ+NfxFY7Gdv9iL8eX5vE6N8kHn/h86em/nNkqGw8yP3PR1rT1DMMUfzp1m6M4SQlV
MtwQjUhgKexv1gpiZuM6INrjBCbGnsGOE7xKpBh4E+w34jCsycLStBHApm9XWkHhTGUGfOcu5Wr2
15TpzQTpBJlpXW9Ii6g7fCqct0WGnhKLuesTkvksppdcEvJx9OWbZBjQJo5BtB+QTIGAEiAaQUxE
qiTUNx3KTXns8fgEt0ndzQ+UzASI+necv9mAWRnr38eRMalR4dsAHSbT3dO7s4o0uUPgJG3Hx/xU
M/TP6Ar+BonAkPC9JN4lC8uthnTtbsYfdfKy2Mcw18kg97AFYkUbES+Fy6Y4vAVKdUzh1WeJuDF5
qRMs20X8o/9lxBVNVx09u578+gTifLbCmbJc/Jp4XYK0toPiyiBLNyhy+U8CyOsd9Op7a66zmKRZ
RmuSAX4bVjNbsK/kzIS6YkprHfyf+BtrZoySCyoUQdE5+Yf/amaSRrbWf95tv5CUPS9fXWKeXA39
T+Jf8N8qyXMUwNLBzt++lTlKEKWMtpeqqx6Ru7n0/ctIjExEe8JMRt9M5Pl1djFuMM32HOlMcRTu
7TRFdf4KXlJKjtvboeaeMD2XdnKmvGDwLFf3nncqGT5JFZ7/E2p+gDvGSUcuQ5Z01NjdjAzTHvwD
ko91fN4yqZQ4H5BnZHdxfra19qoT35XI+66/RCuZS5mVs+tHSzHx2PAujzcFTDpO8yX3NJVolnxA
zw+v5hcHdxhsW9lmUgqW/J4/w1NHNpSd7WkRotx+KVBDFhkioD9T3yruk32WiI2b4zuBSTC5VF2c
5vRwLEGIh0AoCvuC/QDAc+LElzrROvA26MUY+p1Ld1YACOWmEjH3I2daz+IEXiTWbJNXdqy79i03
kYH8uYbpZ9o9RmRwnnQ1kuVWHifBJxBWK/kMRKebPucEyTt6mTD+spJdOmKoOMefHSnClyQkkgTj
NPONDtreK8ttc7r1a5oFnvgWHoW58eW99HajcN1ThDASJO5BOnDD+tOtlohR+JiIG1j29PHBIwNO
rA9LBR2lfqw8zswKab2sbONnMEtpbdKJ9pF+1RlYZO1CJN04QCDK+8ewWg3WJjxK41/Cg5sJNO4h
v921OsNcGs4WoX3KKu9OAo472m8KUTB1nFc6l/66w20U4CZZ8vLX1lpTJBrcnfxFJZHQEAKpnjBz
QS8hl+TTCmkoHO2ZEx6QrCs2XPtoVdd7nQDafhN0u9Za7/fYgu1M2vv7hOnwk1OV3ZxLk1Cuw59y
Il/Mjdu1TomVM2wS/wZQ7MIpV9C92lNHGg5zULTSm1S/mIZN2RXPBUVXOOOvRtJi9rSELcUVipm8
wkeAcoOd3iBaGFq8Hu1qggeIBvvP3HAfheLVFFdNtVN8L4Be0s2XSzd++TiBhMNEzEbjshOWPByU
0rgtpL1q2An+59FJlFtIQcwW5sNvgavR1T3oRDjsyggd4kav71nqIDQRq62eX9PmbJjfiXCV560K
fNyCX5NNtrIZkkuAwLa6dcQIygjWKWeZspiwGBPOXSTl72MM3MjNy7XQXQvEyHr0tKYt33wNVScj
7IInvDXw+lVHAfXG/As33McR+DcrpM0xu29dvSHZYagU/lDbWmTXLouNrJ+IXusQVCa20a4CWBq6
wse/jM1NlPyGgW0KTvMwMGWmH5NIfBYwc5R7pKdoG50OFZilk5BQ8mxoH0NO9cmGefi+j+k1OVCo
CaojSgykOTs1bH50g4ztfIq4uXPyvyxjlSak9rIQqStlmVr8/v29nwBholRlNp5eazDadFykvUl4
EyW3THZ9KxP0B+GRJDyy+KTT6IQ/YdRRsKEfMp7UID5GbKP4bN73itpMmNcww1W1mmVK6LJB0EYc
XWgSC8HpKPYo/gJxzR8nm8e7YoKMgAOdJaSAm4VKRdklFeo8LlcDWkcJA0++sX5VQybaPfmo0Fpk
1H/FbwV5q8cwWZOSOlR7PW93U6NiTme3gZCY3KSkIcJ5Xgnz3BsTg2Uw29XyJTyR/ZjfJUMlasqy
h42NVLlxLLl22oA/PV4U1MmSzNCJEKOBaO8chqvFRTbPGvlzs0QXwq+YXqxOOW58ID1/Eewk+GYW
NuNkPuvYeKv4DILgNpdK5iLyot+aaiBxwDMjOdUZ0K1V6ksGU5rOCx96U/D99svl/Fq/3yQDUNj2
FxMwPdNyKjIW2siHkYk7cf0ZSOuKAYn/kcSscWwkQwS6JUwAYULhYmVIUhbnSvZkhJOldGDYlw3n
t8p4dhH+k/sLE1CDVapL8lP6E4d2+l5z/vJiFTTSvPMBdER0FcbS+DAO6lpCLxy8BjwVzdJILmm/
rVLy7Ug+V1iKHss7vORyKzOOHu89DMXK5dmdFxQwQFFslmwSICOjqvG0fN+FT7F/iQQjz5BNEu6s
dB3EdOqOFn0SHezzjgBTbWzYycyfqXTeKCdSAwCA/hcbmBiW8D3ygrQD4RpFV1O9jZjSLSwYa6M5
J9XWx/Zo/DYjpKpTK50Upo6IJ8H1oS+rnJLV+Rv5Bj9QSQZAQ0rSiA+sh1mxZcY2TdtwOLTWip22
iZtWXmqhW1tkmHRhvQxiZtCSJBr4JzFaf0fNaZwgTHKqryo0Ndp47WkchWNVnbrxHkiraACV5dBN
qjR1nxoD+DWHaEvDJK0z5Cn+5KHuE5QEGSvgCBER+Fas8HMwtX9xNHN8dN+mtK9/uEpixsHIg9ng
rEpqP03Yd19IhKoDDXuDCP6DJDIVSsuZiVow2KL+9DNncmNhz0Qt/fSFA2A8+a+2vKaEysEGBoEW
Ew55gzpycg3oevgPNadVH7OggferhJNIsCmDJndwGYZSzISsOyzlN/hiwkwzzSzFmqDqM6BDzaQ8
q/Z7rtGXRnih9Ovt7kFZla745Iv9oKzgSTDYK4ZFQDU50GLnnppde3XX8V7p7FHe/Lhn87c76+MX
11xFt1Xy5de3jLyD+dO7WdoKuMl4N1BW4rQopJ8wcPV/zWfipXZkOQL3m7bLjR96SRq1bKVPeCmO
PYrf6MskqWRacnwy65JY6/CTm1s1+8iax1FCDQNfetEN0UoxV8xWyuBg8aR9myhPpQphD4XiOj4x
fmfEhvmdbQoqorUMyrJXiGVFesN3P36VmauLe5PsF/YgfPPDQKBCsxKDM0Tbk78Z9D9fQPXv8FfF
GJFz13qHbijsKZ/HLPh469sJcy7+G8pv49hAwkd2wstkV2eONOfoo9i7YD6YtZUakESRHkEElb9u
8ArjGSEbrpuHJ+J6kOFDLFo4wpx1+HFHC16ffJ5veyaKys+AsGdCMsmGm/tqHO5Ssyqqk4SmvWh+
aL4E67unJZC4KisZGMGW2XL7H0nntp2qlkXRL6I1EFB4lTuId2OSF1tM3CA3Qe58fXVOVZ2qk5ad
7BiEteaac4w+wLYFOmvpjSCf1GM7/qYhICDTzzweFMQLAZuDgoftXXu05Wl60nvl9xkxB3cXFvMV
FwW766VHFqidFu+juIBkFcHm7r+7wWbqmuF+V6zV2x3E/YxNw4s50odng3HfRuKTSj71pwXweFgX
ROU9CN14x/xW2NXI3Bpne678sp+MrVdfT0gOjFWjBvqmyIi/B5q8exKviR1Ye5/KBy5kZQn7i5s1
oKle87SI1wUlzK5a7YSk39SEnDMDduoR677NzFrAODB9EvUFg4h0EFxDbEPYz0YnVXdDcVypxoED
SWOKJY0bAx84/4zwvH1xXeME/0Z++P0Sj/kuOURIYWNmrfirRRKskEeLyu4d8XQd49glF95NSc82
ltfhu3seAMGnTbCsriYcg0d9H0gN/McRjwok2zQmqbUGIbw1m5gteCmj3vLxTwz+xuCCbaTCwvyQ
mRVf2IUZ8BhQ5a2v2XwZW3gi2Psa2sW9C8pvk7zgpdvF74vgxf/7skIf7+kMu03Bf7urL4QoYABX
COOWOeNQzvpQ7hkNIy4X6CgSu8BPotO4Yq6NQxkqOZep4vhDBzA6YxHpXpaBeMaOgDlxv5CG4MSA
OD6k5G9SSSpBnmBKtT8pGGSsVxsoT46KxAM0EI35Sxj2E26fYzUYCHYkvY30k3vdbf8LOO1hsl1H
Br/6zUXy1KpzC49qBooLlEcyV/6V6nYUEdkPBxiGr+nIEI9N/gXHDvtlcONo59Z4iVCpERYiCl/i
yk/SfSL8Q9Ax/PFturJFIX7qyQlV4J+bTPnpD4/JbgywSzX4BMtN82DBZlySOolv6IBbpD0+lwuj
zWZOrHaU+3BhaMqhWcIsJTuNQCbqezMtGWNn55TzADkniBmy7W16iAzZvin7VXunYcboVxFeo1lZ
mm24LYUuQN43vHjfg/zES6/Sr+cv07EtfsxttX9BXiTlUt23cMifc/JSuh8sfN6LI1Je4AXjMb/z
0DSXZ+WtCGT76H/VQ0ZGF60/LO2A/PU8QMWI5nsgkr7jl2X2T9UAUXL8yHFSEI9EtfFPnRgDRIY2
2TmugGSDtoFAj+cvqsbnbqiBRNNjIlHDJLK6c5RfpTyjl7BuO5VWJAqPoJVnl06t7HQPRY5Xu+TZ
0LrktMWC5FPd8Y6uhjmgL1LRp9nCG3SOAWcAWBgyNsAAw8yoV/6zAAsWpnya2w3Tf8kiR0MjIhYU
HHaDdjKfnFSp0Yip+EEBsQKKxAB/MLTEHqHCW2TDcZ43cR5HvxNcw5dbcisujj2zUcJvmJTSZNqm
s04VhdqAKV5a+Ue2/u+nJWv2k5ym1WisDiMpa7oxwtWTOexLkMoX3COKv9C9V3Z5/YmbmC3tTENI
MWdjqU6fUbgyEH598YvyY6i2yMZYlTZykB9mkvVMzoeMggyQ9hNY9TWsk5oA7Zf/RmyL4eXfBCm7
2eQNiYxzWDy4oRZ9mE5kmNDaXC8eRWJdpGavNAzHjgWDBcUVWMag7rEmPSUTRvRLc/IZ64KozVtC
RNkJ0D7RduG16zdpGFOk1Gu726eSv0KC8dn8sQvTgS5daCrv4ThwIwBarHBid4nF4ZJhRIzcEdAd
Yoy1mG60ypppSpJFf5INVEa++yYsZ704yulG8DnD3l9wClIVWTep42aE+J4opWlDBFNVeBJLI4SR
OZoEF8qg7KOUQTluW2FBF5emXAk1ZcI0jTgPYBBH9uLfpF3ykfAhk38QU2dPMvKE9azffSMHy+f9
LQsp61mTkHEXSNPFj0J/tHgsUKlRvK4ISAefzYk4ZoWVr8sLfw2HCTFDEYHUBnKlH8u/vQTOxcrg
1NYJIzF6KvB/xQu7vd56XU3gcnlpohWXN0x6gmsxND4pyZFZAXbukAsM5aZil5hbzdr8TySNODmx
sLA84l0VuUEiwXzSsKTh8QR/U0O/RdmzQvzLOF+ZfseWt+h2HuvrOwPjU19bhq3lbAiAU87dzBK0
9G/TnQCUng4WmInZ9UUffNosun2HeU/uz233eCcrJoVMQ8RPTZpJWn4KQ5V1WS/hj1ktvArUhZVu
41yMscqV2Yd4Oye0Sd7p3zu65uIHZHU98qrly1gws6avFtGeyc7axFDoTxNhfNhiekxvv4vayfXv
gfqem+FdbZLoOvKRDPH5iZfj0Ko/FYyHNvkqyuPt7WjpTucHCfpGp8u/bIPOSURfXFosZAmZGQvt
KHWbgRwA8Zq/v1aMSmm1oLKFCVMwUxmpbsbbXVg4KUGs6C5a9WPqNh29nRs7042zAjDclH8BQb92
vUbWx04YDjkpEA0xVt0+K3G7pL/sXRreOPU/dkce4bIGhTam51fGhLSe+32JEwnwxOxXJZFN9TVe
NT5IaPWTN/GEK6SRDMB7LD8fcfIADFny6D+zXTt8JCQD8daNi/uq3IBFnsA2yFBMlDzMuQ1Wxb2l
kK8AiiwidGRRB6/ocMt2Gk4oAB1dtRmb60oOcvR5078b0Dp26PcKdHm2B5ux6sG1cikEiEDFd27D
brEUt/gu+fjtNM7bgajCsu2Q34vev3Re5owiH12y6ln4vyAHOKIrXmfNPsHa9oI/WNzFK2Kp5VV0
cVbzSdEtH+9wEeBKFMnpmQH5TNL8xF+4CyJO+GD+GsTbxffCTfziWwxS+/3gtfhouPkTzvF26RTf
bLX8tMQaHssrRnsH/rC7vPMFTn7iVbhigIeUzyj8b/7a/3/9gj+hkzUv+NQOGT+1dP7/56JLbhA/
UXRxuQaqsuZXJaqH7+ffVjN/f0ogAmnVPlRHN+ZbX3bmQ5++85WzjQUqMX0oOr6W9OicjO/Bl+mw
mzpQrgq+EtkIdf2l43oqbub3uAbdig9f9vsbD4XN3wePWrvyXjWHxpH4bjp49vwaMmt+DS+bSQaf
Lfh4eHDRR5eWsMhbIHhvqrYrqbKSDxANJvQMCQLkhU2+O+KPxciOp91NSuN2ly5Lgd+9G3gv34/E
7wPdW3m6iUO0XNM0x4huAJxwL12YYN+WHrmNoZLrAl+k8DN/fsWF//xsHEz9dAwc/u/5W/j96fmr
2e2Ja/Cyl27naNeOqztf745rZyArM94O7QF+ncVcZmc+nQH29LdfHF5Uhpy/gCmZ2hU3iVPvmFXz
lWDCjZz7LTc5eXK2/6ZI745cy/l6cLFOCCDsCzWlzQl5Db8W20a/k38SvKB2ZWt27MpW7N7oNths
Q/q/fjN9JG7Mf1d+7Fae6lPP8KUe/yJOWXDmTz+/up/Kw67sIvj/0Siw3AIcGOF0HnOIwiq4UbKw
5FkY+TfTcXJNgISEAuJPjvXb3hVM6J7kHBPBc5woMsEVcOg05Q+Vi1v98cn5V3OkR3sqYfLzhhAe
5dIm94fHIuCyiAFXI/rN/MLnElp0m3gMU1hairtwIV3MX4z9AcERQ9td9KsE840T8okmrHeMM3iD
FZc7uTq9dnwpT938bx5pfwRKHMAzYsbFksSt+Q4xXNl4NYJ0/e+0WF+3g0/pTpQm/zWZ/z+463go
fV5SE3YhTDi3Y+njWKCUJryuwzvk+bwxNtL4q/k3gPnkgKkxPT1P8aG85DtOULxQ8hhPoJjMd5ie
8lMSYSF77Xi4wuyQ8iVNOL/SMhQDMTCQihzSU3LIkYrz3o/Oc/fcYSPX90Qrvmjm0FA7RbuSr28D
wSvC50nY63jCglNxKcPopHYWEW2r9ROV6V7wMJ3iqcnCPrgd9X1d+v9ZhNT9aq9tI6zRL9QeOIyC
aIfafa8zxAv5Qg6Q++VW26p7fZ+E+v6w8lZ7VUAwrCKrchD6ozfl770dtWMbYKKKL8kFVcz1VRs3
vgv5MJyoI5Lam/W6c2ILUJ/y9dq2Rs2ITZsPjxFHem6bJMTCHd74acIGD5rMK1B5cbOX6L/P1kHK
8VF247AO5C9QAXxHTYTZfLhEuMwLevdrYROH86v2wBuhjfbagJe6r4IknH8JaP9Eoa2rK4z2I3o8
i9TB/36UjOplyz4J0CNkL02fdhJyOfhtzXYdnBJjhbfHbKCHgH2/csrgSre0KvzbkRMglt7L7Viz
lV20IyrXVWEsj5io1S/hjFv92v738/p7cWG7E74gZ8yseGYxl1Yyxnt75Sg0XyYdintguofswv24
XXkZb+38ljLkROXIK1X3Wah74DMeJV1ELNg7YR/t5s+5bcA7zF+yLcLqaUfzrSLs53uGRAWAkyep
/JmZWSOH1abHT6xcoW01dJ4XVD8epAg4DGTfgPlweHyKXLU5yrXoOGN48gIn3TpDUBYtzSL6EzT6
DQnN6t3AGLBuAfYlPJOc9KKxMeMniAmFfsW9XX7ri9qUGCLkMTGYg7hWGRY/RwIqB43R0s2S+x4M
oWKr6D7Ly6jj0m926KXFpfki2jVSvnrpnEUBfiOGexp5fzbo+FTePP+kpY2drgPLoLLYwIR1iHyr
zGuSPRqKWCSNPOxrAIH+orQwWSN8sZNDNQU9DgA1LN8/PVpupWGg3LtSPfoNQ+nxds4WCRZ3BaPm
rhB1iwuPO7N/n2MS/jTBFGC65Sf1g7ykHMQo7z4xqKsNtV8K8kueMhxzEGAp3QrVVruDnBEPl6Bm
eEGdoBOedY09qqt1rTrU2EbENm9WCBloumiESEh29txPvfNOZodeRXNbXnfvXzBt1Tb7zFNvwgaX
mcJXTb0Ip4jk3n73zMJB/1PbEps8Y47EGSWwJNCPO1B2jC3p2SAz4LbsSU7TnBr9aIOR6x20ul00
l+FnkX/HxFfY8RLhLhNBOUcTumTtgJBRgZiWtxqHmZvL6nUjPpSWCQZjGtWyLy+MD8R5VQF8o7nQ
I1799OmFqPcXTSdSt7C0JBesmCXzkRSV2g2+E9mYzZs8rt0Lg/aF4YicuCTK5L9CrFqKwoAVjWDO
NZIR1K6erzUBkM9tP/xyi/OWkeohYVUU+Y0q7zZdEO9LugXoKat3woqI8a+aEQbeR6ILGNh2Nr9U
/Adj3ulCHAws0GLQLKk0LdAiWRg7yAfwDBivrY4mcDJRCvYu4/5A+EdWIvag2uS2X4/eYunE37R6
KHf11w+0EjyzDJBw6Y3Okrbq0O4WnM4Lima8db0HVa9PdwTZj922wpFRLXfFhdvpPNdXgWhzgZnm
n8Sd8JgOi/NvlpBjh1USUBWB5e/bls2bBUn1qhK9ja18LwvzFUSnxpkGs7CoPq/9YPEkJvQ3gRA5
JKhwatqrv0/GIRwX1rXfE7BgZA+ssmAdGTUBuINKjHA8lCmAO6BlMCgIo0RPAvez3y/R9IXKHrzs
24UaBmCTYgaqzQE7AnS9C9Trjs6mXdNxWFOQLTyBbSW1WO6kzsKQUVKMcWBgsMBlJiuS0hYJB6+B
jgVV7gWiAsxDUMy862vgEPZ7C+G02szhy9QipyIYe6O7wYU0n2SHrZEQfaLERJq2Lh74e7iOzQtb
PqU/Eeb3Bo3CeFzUD3mw8w/99/kPTRCkhGN+pIWGOgbDvnH7LgAhRmZKkK0aRB+064UdY3+Oyhv6
e7RURNnlIZ6kINIO3E84J2h5YnXDsDPscU1+Aj05Z1/KhVb2vdo1mUeEBE0azjLLsFTNWjyyFrgp
Osl0P2ZYYADvmoj3lrA/WcCXq7U3nsQrvbTvNt4Fh3JNeBkAxTA+bodttXuVprCy6N4qKu8Zz/XL
gu7eriloSGsBOdhFpyrn7PvF9hqIzkyk0LyosCgOZ78qCqRDHJxu2/SaE96Dx+bEscfaO1iAFufn
Boz8WTzTvqjePmVSRA7fwuY2beCKlcRuSEYKq5NUX5eAGsZdf353eO0KFRPKV76DDQw9EcfiizLl
wh2FeXQucKiFb3e1J1Pb47hI3bMcNy/9gH9Yj5/rBS3md8xZY/KHPlzoNlmC3bxxhXSjegHIuUcZ
+KBgxmaM1kDtQ250l7d03nBLh0wZJvFfEv03jQfAxDJE7DgcPVSVDKSJZ8w/SS05H3mJnEAZXBnP
MAoTJhsUzvNzVxuFUdKrM3OHE3cLPxJ38UO4t5e6NYWjag3/bvbShFjdgQUxFrjauCGQ7Dq1YoE6
wpZu/ak7/EJ3ed84gpOWB1o3kASj6bryaWjdaG0hBouQHH98Ee5CWsRD3DQf5CAuP4UU7jP2zcnW
/43ZJp44QqPymWOcb59ztXWD7SMGx7PmvV29XpOO0v3AmXUkkBH+DM/GqDXOlbNFtBA8gNJUn26N
va+yYRTHQOknk7uLQO1CYWorrDU6I2vxW/2CgjNXeSobvFuGmrKrARCvqzunkZGULO5IWmCyqQTV
vcFs9Ny+/v03UMATHD9w8mNF4niXk9tBFUx7lIMPnd6bSfFxKSOPBxGjuyg6XeyriTnvU4yMIZEA
daK/s6H+g+kUs20Ja+LjsIrNLlPcn5o9RS6t3BwpWG9QpOLTYtXAkvXu3bzkBfFYld99Ho7ybmTE
gdLkPkJaMICgSehu6BDTyO7XYjknjD1/5bk92L43DAlo31JgUUWR4F20xIiYz1N5oJnWfQM3QqZM
rN7Q2AvdjcARchOTNqR6tJhf/HZPm78X4AOm+ErxbhxvOqtvbf5paRlxg/QGZSwEHZYeGt/YmFjc
3ulcnXetOXJl0ECg3UxmDsLzxAkBr0vQHVdMpCSU0WssNbfSjYmpg7HWuxSRTNoB/jAnwbOu6XTa
COiBcDpHm6LpXCzX8Tl5gdOzqHqbxMklK5FsrFLkHhPNqiGJpkmXW7xv1cpEPwwDwIdf0LpcypeG
Ksm6xf9/3XPLl+KWQuh150DAn3DXvEubGIMZy2uLTOglrp9xu3K7zZ4PWmSbqPMTpIrJjO9lStSr
Dgukgh5Hp/XNFMh4Xpn2E/iOugzUByPO1Qzj0hN4SAyH7AUa1zsrBTOFxdNmWWVBrV1OCYsrl2zS
yKlAZOGqmkU/N20IX3bAtw4sQR0tIs7JNXnVlc8QiJz5jmMPpG2OMVRZxOGwkSaatcShjRueJv0y
2ZFT3Et4bawi5LX2nd12drXyZ2zsuMlX/qLwxOucJDknZak/yWBJ6UfWmFQqKrBh4IWdzSKs76N2
CzgIl2MGmsxNWlbFtHIKtBfOGH0xlMHl8NpJXfgGf92vmaHivsIHAuudS4GjAPwGgvfOA+fAks7H
XG6p2d0KX5Zx75lMxRL2Jp0wKpybTE2MUgrwKML6GKD4cGpiYv/avCM/UlBVHtlRO4/jRge5qNkX
pEd23sT2yjQQKgUFOpSLhYVtlZsu/1U4h46/zetHpH7PdZ4nQAO39t8z/iqoRN+cVuvZFcBn4xSZ
OiTH+QiSlYCh/ASPROVKM2p3HlcxGGv7f0rp0+OkQOa6aZuVKKEGVb0CZS0sjIVVTr5ObDulSnFc
vq9P+aLydzfdl9x9NSmago2SHdpl+KInWtxVTh0K53Wh/xJFwtG7bTOeZSBjINtiP4ZHBSuD850Q
aOkZz/KEblq2Xi+v7mwpC2h00rEjzbiuqRoZVaGqAdp36Ai7zlD1hIyLWKgYJ+Fafuf3J0wO0hDO
5U/N8GejgB2lOmZxrREVMEIj0isWrWcBVi/oBTPXiA2hgEN1iMoKzkjY39N2vUoRqRxEcFzsPWsA
xep7zwnzxdznhhEmsfUvmqWsHxy5wVXJyjXttm+BtBD3pvMlbp3t4ksBA8kRnyjzzQKsO1tW7gKx
Zs2lSKn8pj02ojtkeFDX/dNm6Z0PiLihkh1o9CMx6cPcu2OJ12xKLDpjsLLRrizAM5n0GuEME94m
prunQi0IDc+ECcD6Ti3iJPDT8PRSfvamDsqSRFsVJyfeYWi9x4r+Gt1ZnB9f7wCiKhOQZGT/tODG
MmJiAkQfiFzQzujP45l5NfrYdE8YVlWHK//5x5/mOYpZS5PWODuTjydceUOjeoOtyCzkRaWHAuSH
PFW7PYvMrWBmCFYl/CSambPU/OVvhrBuhO06bWIGjwu3zaOd3C+3/QgeDE6c2HGiwDo4ckdPsPTi
BU2O05N+sQiJDtb5zF65Aa+TINE/yvUG0CYLhXkmaNIsjtTjG4I8op3qvANCsNe69Y2avA9140rl
yTScytFI3dr5JsGGpl0Acp46CkwnIc+x4jwJvQOq93H7pPxWfb4W2p6BWBqpq0ZnoQGOZ942Wfa5
LAD4mjT8fygWWhtWPOFQJSgvrD3dTkxZEd08FBMQlU6JJhum2QKzMbtf5C6T3+T21TztPPJuTHpC
ida5GJ2SBXrQOYXDxrSGG20k+pR67ACWLZ6VIyYlkA4MUUUKgFcJOGmIyn9R4riJ6XWhpLFFED77
K+IEcxiO2MFbxYLsXiBrIAyETegSSwSwvqHoZyjkN3hm07+539VytAEo1m0EzVTc5sFzVYCmbMky
gSdlKljjOeNegKxGjmbW8tZJSqsHGVGIAK3eCtjFQBcN+bgi2IDxEUZajgPIqEytcUWV1rxbS1sy
jN7SLgmiTw5B2XFsrAkdoMZUhWcNI7C3bLEfreMjaanUuzJV3ufKEPfF/VzcHCwuIGE6plO4JqiC
jkQjhy2t7GP9gZINiceI3wd9znESLjgPJyYi20Xm4KQhPvEzR5HqSvfSemtexxvZgMy4rpf72uEs
wXjaZWYDvuIz+SBtxJTvoH34g5UFmnAzzXkC12krzGlgbkQsFvM2xRNBCpkAAGKnD2/euXA3qqMe
+ud6+5RNbnaVMy6+2Zd5bIHUQfxYLz7Z3UyCraxkNtaqssc5EI6HgwwJD5eBI4wV+34747JcrCw5
+lrRTdvxfzVFCykag48ZVzoOS1PbZXjnjyiXF/ip6h+lw9pjATomD0/1iw+ag86pNT4rVPxuvOQm
MNa0qylRhB+y3RzWuc96ozAmbiyy6/XpuxxMBs2snmQFq7PM1qhJFZvsBWw+s1Ib40L5wBEObLol
/yCPkm8nDhJkd5FhQRL7Yl1vnhvN3JdwiP2l7rS5wWkqM8yENv00ktY7vwoOhcNrA52guRQh5755
8sbKcpnbbON6g9D3ZS7uGY4El/P/Nprnn+tsh1PlD+wuQ2YuFXQFnvPDUFrD8PvcYATvzVKiM/67
B87CIhIHpZSvn7AShWfwuqf1zaX8G36cmF9IfH7QtnB0mOZ7rVO9cZ3R5bfnhiQITPEjyEcWhzoz
0+UjBk0gd4oRyVdHdmI6beXrj9CsnkfvPVrZB0FX1jgDm/kPwkSpCXTn7S/iDaO3NeD5DVeIMcNl
CHUfW6H6T7nfLMFeVSbtv0Pdb9mqWHTZ1tmL1YnWcww5Q5/5UFJ5HGi6EOn5g3PQXXotWB4G4XvZ
fboDFtNN5feQc9eit9qm3zQBw8HjXrlDuQx7VBvrmpLZ5ei+FuFg4MMO83xbZ5Z9Xs8ibc5wNr6i
y8tv+m17GOCPspLzJFm3MlAGk7gYMBMGUibx7+awR3OdGe2w7+iq6brpzHODYbOC0yyfVfrnywD9
7JuJcP4Re/XTF8FGT/4yFCo//Tcy3Pr3Sr9QzB/oVvX7DFI1XlKbsazgvmPvMCjHwj7nMIza7291
3Zw+P3EWLL9JzYwss/zEmfsDc0N0BmnNtNC9VXRITBiKMJt2InN6fkmvZOrwmVKpIdjdrXb9tC48
uUZ/jBg9jRAX2ZjdUe0C8ysZmpeIuijm3sPTb5eKuTRw5235I1un5/yBPhqfKTb6c+0fmiZ8LCwv
vs7+NBqdwftpxeR3Qs+3EwZkjjTzGMcQiWojm8W+2MmKgWcrQLKKdMB8c7LaLBllRg4xeyxhgmyw
otU/E67fwVRSMAugXRzkbXA6xcLB6vCUgNmtqx8U3Sv9jnVCsitmJiNcbpzanJWM2U13Hh90JNVu
dhLXGiJRo3maK1facONMPqa8/DhsEPZ1bVAfkf4BBCk3+LQliCv2MyDbK0FPVN5fLwuvHgEF2EA3
smASMYyYG02BdC5MBKQ6Ac7F2q6+HVZ9VCAvYBkBc/0KkoQhgWBlHgf/TnVTUoCUGX4Vt+vFRbrr
+Emka8R0zPpoT3QniCXqD3WwtF4YPRBeZqUXann5t5zQfxn1hal2f1zM8igTkymi+Ncx/sv+auUL
v1p6BNMUIbhgcJWsmeoiSyavbGm8cwPakWghXEZCqmTe0HgIavvGRl65qr0yQm79WWkm4EdQEwx4
iIh10/cD+86fcg1aa94Jaq9HPyvs+AY2cw5G+6QOeSunDfYT1Az85BmX9SW3BhLHAQcX8R9AdLFU
IA3n4GxELtY08pZ5I2CUfg3r54CiwIiN5JNFJfSUwfgcHfrigeRON1NyC8yLRnPSS5/qJ9tBoxCu
qR+lzi0hn+3eH8lDjmf2Ls6RZhf52teLo+zXKAWsjahIwbUa2m7SYKtg0jF0K/LRukgB/p6ROmrK
JxMIOuxmZ+I3P+aH5Q9Rm77TM2l88fVMtxF+VPcXD2krbfY86LoVY8F7k7psKom4jigx1KdHaAyJ
TTQgTDrplK1zTz53Kn5shBayOsjj90Chkdkyv4OOiDv+GSeqhzeIc/ywBY5eE4wsBKWh3cppTaig
j0QUpzP6g12ue2+I8VUChM4knh1SUz1bJuB8WHPompF9wpGjNhk4WhhtgDBu9aUSr0bGs7DmpJiU
mxYD8MvTuzC/EcUdyFTzJZ1/Eitensgh5/mV16fbzYCGFtRnFFl0OyP1UXNtJ+tFBiUqyuaTpjui
g5jWKHXFHJgyQDleW+Jas9jPuHHpvmyi6sRBrvttWn777eJYtNhVmBa/TEm05zPgjLZdM9THgM0U
ZYlsYi1Ln2ppP/GfA2/jnWauYZfTYc79zOPvHOXhqcmcAW+OXh2LG01TeNgmsWgS4/fnacGbsvpR
oIVqx5Lwenk9Ft9xsAD4iRxt+lHGgF4SLJW1AggGU+C8tSCz+SegzKqMOb+G2IBi4Yy4a2iQdD9A
HHWBocHPbf3zFti6dQ8FH42BefOvz7XuoUS5rRGVbqZqzxS5w87/r9z65ba6XQCLwyhF2VZuG0qZ
xkdMzja7aD/zaGuMZ3axxlhqJNXMqSXFseGxq4ykpt696zInxgdHMeEfGT99tZvKoG68mNDYhpwO
RXd9abpwzwwYyUkdGL4vnHs5hsizgg19J5tNhJa1CC/knDaDVbUBYr/2Zhe6VS3I4eSa/BVDqEnH
6RLHHK9J/1h8jivi945tcei5TMI8x+GEgcyGtlSWEb3IIADpSBtt8gUX0usE6I2cdStkhCi4ya8a
Yi8R8cJLvwyYlWiToehnUT4Isd8mdnVqpo5Rq0kI0oJTlkSPd8h+6x4DlB/Xl3dOcZHgW2KVtNrx
MSH7eaE5LO7yg9SAmphOfL5IUtTHsvRURq/LeWAXC+xWgkmK4pR9PFU8jdChJr9RsWLDGpjTyU2k
ZlU/9xCRuSDKWnFAMGn8IMCE68NieqFte4nEjdCHHebfFJ1FjTghsRf53Dgmk1r/yMbwhw/o/jkd
pQu6hhI63Vq5CpQDsk3X6z7IuO4fL8bZRX2hc6SXNvqwDL30g7jqZPAWONKKQ8biDHWc1IIF31Yt
PUBI6tLgIbgpHm1zdL78Nvzdsw7kKDwoV6gpraoCGIW8ke54kpnaEpeNy45B5swLizDSq+L5T4R/
gfVoFaL1oNmcyXbUBlPsR9gM2A8QLd3qa4VX5xB/xxYoDUZDqfkm/ow23GFWQr94GgF+8Mt/NRmQ
B7Yw9n6oMIzxY31TJeQ9mJ3z2rczv+k2PIR0Ht2zwcW+FPsKnQWRDjssExqMtM604pPquAtrkOpI
mYnC0a2bgGANR2jl5+pPQ3qX6pGRw+0gP179Ft3M87fWQt5UgzkhVXz03lXQt1dO94FCDmUEwb0B
lSxCmYYwF2TU+b4VN4W2z5HBsbKvc+AhxL/ULYksyhpZKfzT2oyI30mOq4xY90E5WHUMhAtg0Gnk
3uHACN/bpaGA7rI5INbmYnCRKy305zo1s8pDx60u2xV988pCcsGzVnr1wkDPoiFGAwH4IGG+3qGP
+dMHcradOdnYKEV/iRYrgoEKMiLbVQj3ivB2XXFLzKu30Jq5SVgFd8+Lio/IYxJM4dajTDjJAy4c
VqcjOVjN5JwymUEHbEMMCNCf6ZihPoO+hIhE/VFSI3pbhK43NK7IKMdwwd41OYyrefh2PJIsulJp
S9CrqeEWFlFFrAzKPSZPTvUzNxc36c0eLmr+eykGrwuRXnPH8F3x+vI681CyaOfbuX28BMkJC2an
8PgAIOgd1ZpCclQe5DEhAkKz92ANeu9eexoGnKajJbpUlkoSVICIvUPaT/ggXg4z6UH77BUj5pTd
btj/vlLd0VkxjJX/kvb0t+R/4yftD0xNgqWHy8FGmcpgtmWu/a/aiL/sachg/w0Ng+iLOASRwo0i
3Hh3zf2AQmweioX1BBTQ4pAnG1JhSdEnf/cEM4dNgzxxVNjstj+ED8XYUsWdzCbHBAIyB+6H8/Pm
EDy+iLbi0lMad4mWlm4KSZYW7qxR2RQdmFtOWR6ZrTDu90SDY4mnFILa7NNoR8GYf9V/xBmRacDA
aMehjp+4LZZrukZIc1f/RIzYbhwwsOYzG9rmCHAIooDcSIINQxM02+Py2G5GfLf8TD6dXjLNjHVD
x7nNL0w8wsf7SSZamV25snxFWpuqFHJlEdXOAgKa3X9xYY4KfXNjCQUfJjDn2pXJ6RYpMaHQqx/I
kyFVBI30GZKK2hGhLe1eJpGj0c9Ge05jPgMIHAPABRTIm59zNiIc/yV1BzPGw5LKPee0ZkwfnIPn
mmUy5OXcVmRbYgCjf3D5Jos/I8/u3xu+Lyi30SBA8rkwycqIyIoX93zQIhwUwjE2xdhUZGMyhn/g
BMjwaQm9lI2eBLvaaqsz0gyB0MfB7EDWxKb2q3wS3AGmidSumfZszjFoVGq3kA9IFOunrYTHdGF2
7Puovkmewj1C62FGooB6nf+Ia44vgjxtZgFc+Vba3/77DJcecy0/SwNCJVjNx/xG3H7Uco8Qu/ng
kE6GWX0eQFEwokW+dlidIRmE7Z9KvMCN+2OBMh45GHbNaVfSNXG0aVuJe4iay9cuxlVgvkC8bJcD
k0yjOMbc9rKTNSSEWHhuGWRs+42LigfYkiuy41d/C91hgOyQgbm6rLaddo7Ki9dTQiPKBVnrROvV
lk4kak88SewiP4IXmQwuhuiP5EIugEl7eid/cENziwzbLqSvrSBV/W9W8K1q5sIkLGL6JmnntqO/
iYcXZSQ5jNhJWDRn0htqdLPGh2cjRqeOImNlsp+txeBpwbLwT/x9f8ipl042Lhp6VXQiWKrSLwRB
kpMcXw0Blbiw8QCtp0sTMv6Isz0mInk89yTblUcWUnkIeYwiwu0zPF0W/bN2T+bT0qYPYKC9pKf+
sm8BOgqyUwi9cErZZu1kNkG5TN9mXSy/GFTSah891iIDF2KL/Wzu8czy/FN3yIjKBKuIPkf6HFWv
ZPrMnLEJtStVAssxo5PVDEkla0QorGQii5GHa2lrn8pvtFjvk21Nk5CEp7WWsa+imugY2+P0JNyN
cqr2RpM4ZcG5nYBzYerMz7eg2qmzfMHkHL9l2Ik08Dd/hZTE0SfvR+9xafGfsayXXlHaE9kqMBw8
ptU3mt8MjmMfcTw7SAVrUZzTOktCAfoTu8gydpQWsb5LTYPT9KBne7LkptJuFfS5voDAUVunAvb0
eyliG4b5SnURB/Qd4KoKrrx/cze8A2YDtAQnb/ARDC9bg9GY8snZQFDB9B0ir98TBpVd6eDxdP6P
o/PabRxbougXEWAOrxIlUTmH9gth2TJzzvz6WRzgAn1npi2L5OE5Vbt2yNYHRg/VKSs3HnX8zxQ8
ki6aY58cyBJpW9vo7S7ejd/Vb4jtLWWlVnwrxa5U8pneMZHrwqW69YRbER1z48SBxVOkwp8GJC15
d6hmYS4C3No+XGXKICJzqCu5OwruSyxbhmTjxsXkcNWlZwzMdXmR5E4GLZr5GjxSIflhUWgarlUO
pPJBtENjmr4NJoiMbQ1n2OOCv2Zxc/wzaCaa+sH5DeykcKi5AlqQwlh5hV3WdxN+nTGvxU0uLhKg
O0NZijdyY0RaGbBVspzmnL3UEDBSfZpbBCOI1VX0MTBVKXWYnhMq5dsk2N3IlURjhNp0TTdSMoKh
R8dyiWAxJp6cCTg5lKdpiPrKv9mBFGwGD4ryL2g3GPF6cAlTu6OdgYCTnEXEwov6DKLP673RNvwe
ts8v79XiyneGbomSzZaIOzO/UKKY9VVGxXyPLYX6kzDzTUZpbZ4oZpoCKNffxRoztLn5RDzUr6Tu
SJPBpYfm08WiX7xK/lrkzEf0IjlTFjDHn/bHNqdF6wBnSxMGBF7cNzZieck+XuJwQrjWD704EjXz
BtLAYrUzEPq1fCyfH/GqgxdPRDfoQGyjtggeKgJfb3IH1fU08kcDxAqXsWadezdeyKu8tT76Mrhx
lngnMPDMuZKX2OwyuF6PesIRYR1p+oFmhcK5OkJj3ZVz7V6d2JtPBrR2uhpEA6+JaJAb15FjkpqU
uDfZXpSMHZFfM8RYWcCu00LgHCz+UR38/5DdbU30l7fc4BDzL76YlBm9viS4k2oCYrXxR9MYxw7v
DJHHyGCyLcmV5qsmYYaoIWQ4f5MRJ/EPs/R7kfTb+g+DM2DjBbYX4oqdhcMkW5MKx9+AC4KCOn3I
5HYcaMkDDnMO3J0HsnwYltgCE/8SyTPYjQ4nMRZZTN9X4O7mSzLJ5losIGyRH1st9J8RHzsmFXdt
hRhQYY5uo7f6x61t1uOqJmwXWCW2k5IQLnoRYuAQE/G94ABMHHO+VD/t9MqGXQ5mopfMqbwbtAcX
FhxMCNhTcCOhUlfrxl1RiGCdg3Bxlp95DVJ5ita9e3P2JqTe6zsKjENyslagAytqCXHJg6MCWivU
XdPsTLaJntLuNHdAByQaYj/grWHmU4rSEgVAxmAJFhjbDM+AGZWJtOekoewRYifi4H0MV/5Gu0Lj
SdqPD1e55ITUp1KfrhRVb2MHOsUPschHymuY5bTJpHUz2K7pbpJjrKF6mMtPJL7v7KjTMBVTC4IY
bU1/qG43ZQehud9T4vDPI3Nl8FNjLn2wAd2SG1Y4tH64KdJlmBuLJogBJuMUKvk9w1sikJmgWkDM
VP8tBJfkx/KewQ+ILdjw1OpVR9GYZtIpUkKT3J496ioMZcTZUBTcQu5DCJ8F02p0hfBwRmoD/iSW
MvIpCR2VfQfIkrFcZ5ApeVGRSkNbU1UEVDDsJJHKt8Lq26lp0LjVvAHhjLsOwABbr7L9rQWL6l8k
QqzXHiXPjpmkyh2lMY1+kYlhxisACLmzQygVBGEPuwqTPJASecfBmZtbH5oJk8jqd0G5KsBQWB1w
whSOwkqgrN0dFF6RzYEfxMKvXeUyQqhVhNlAsiC7E8k3grbOhSTgiEuIpMJLbaGU4z8oNRHq/ltC
L5rcrOEojfu8B1sN7vD45y3ODmK9yR8JdE9p/i8nS8OwY4l6YpwV60mcZhAcBkqXP/IB3lm80TqO
bjxAMCID2Su9fVkpy248FViXFlg1iR/ddtO759twIy0kk+fGrddeh9NOjqFfPLswtupfRDZKCEmO
/3odw5aNmsB6Y/6SZieBdevqlMKIMhBSmzLGMMOyDPFSeikryAQJ03KPKRyjYFjlrNcB6TiGW4xL
XjITH+s2zjCJIHXwmMBrDKH88uVKpdok5r0jQu9ObG4ZQq9L+uuICUC/CaWVoW374RisMTTDGndT
5XvuVl0vQSfXWYrBe2cHDb9xiaCRDfEa/YqoNJtVzSgIg+RsJEBzKaA3ZqJA5T/HcoKWfGTsUMvl
UmMeWhD39ifKO71BBWOITGIfLlk/6BB5BC3VoOVe8z//MRwHzBbI1czpRRGiauQH7ccF8xBEeEl0
4cn38ZWpJ7el2kXRFwVVxCvtn6n0R+BTD9cMLEfSvxPx4OnWxOmIqjoD6uu9V9l9Fwp/5+SP0GKz
VeYBxH6ayrGmhQjAHGG70EknMblV+qKwBCxscZcYn9LCgKglEJSVM8GgHK3Rm4Gl6OR2hOqTo9p8
/avwnhOxvmFZTe5n6SpLlFPCy6uIX2kS/6nWW2QIM7pXvGPwRwD3zj9ms/Iv/aJWbjIBpEPIG9hx
odrcVwenNIkgG8HAtcEx5RpCz8vn4+OLQeCVQSr5qnVPHpzTRlvw46aA3hj3n/gr1LyNBTWW9iqc
HA+oD3AJTqF/ytPgduHBwkyqxKkrvHrAk438AZEwKbCVzrYuz7Za17gQpH2yq5iCsXRpf67qMMXG
gZQspEUEf5+qjrhlWbKbRpoV6qfkEGUpmdIjlzdV/8yjK8vLveo+YRONhd12NhtZ78eUWCRjOtY4
vm7yTMVdCiFxcIsazMln0jCXf8CvOdewA8MFi/Pkr/w2sN4+JJAUgp31B7iRfkkP8wciclTa6Xd2
K9xZcJOzY9duIulk4dWP5UBzGppFF9iutBBvg4pIaKMuK5t3onnl0StTLkOwTRhblcJueBEYSWJi
aSK2/HILOASEjvVPHQVV3N5705sXELw06da9UpZsXx4MzZy1f3m0YZQadVcKtdhujs3Oo9VQcfvF
LOO7XgjAMWCwCCnJK8QqSN8OmGvDe8/3UvoBMR/XAiEGFNCz6ExsYXnJsNO3Hm68DYg7uw31OtdP
6AdGHBMwdi+X5o9hAjaCuSKzLNaDMcmS+84W26cmnXteuEii86539cIEb4Dsa6Nabe4l/hI7Gi9z
9mNSln2l8dUEN8krsjSd+tH0mP7ccCM1obSdG//EW58OHBjNamAfbBjYtri34YAdlOsS7l1EhO3E
dDNoIZ0I1/toH1fbLO7XqrTsQSrMfR2y5NHG9vK3tWDUVDxj0K2TFu7FOMXjmNDri6ady9QpZRai
7FSl4y61YgvrGWJ1Si3eSX8NvYtHjGvj7uvyN0juA5t9Sx2wYKCvLUKPTKRVaG4HhpfqI2U+qi0V
0QkqbA8c8afNTqRDF5zHdodHinkvhqtZ3MZw7U5TzX2arIPwEOONsmEPK5NVfRj0I+nKgntyq5X0
VS6monkXX4BkYvKNZgxa+kaYhe2b2iblK+RT7gSFGoS3XjpDFsyWxoMYXDvv7NZgrDWmcwu754hd
AjBKZgZFYDLjfzsZltT33RTRvPFxT4r8hMDLj6Xbar7XvtK/yMIydqk8EuOH5yiuf3IIppSlOM7Q
q0rJQmOblPaehQ64eY3Vu8DgT/0ZqhetGIdfLNOr0bUXu077lY03Z1iyGRj2hsVB1i7krlUrDDHn
+aEkc1O2pe/RPBX6BEF9R/pv5v5MSBMlJcHXux65JCInpC4r2kJaPvPSgtUMZMqdwNBMRhs9ZSa/
MCiPAGDKXqQa9Z1vtmlGIsIG+6l0Ef1GS5hXys7l3WNriupFqyyRVivZ99ivIXAJxgshHG475jZ3
YcggWEr//OKvr97AQQxFRt75ASt3Kk0reuKnMcce0diXkeOT6QPTHxSS1G2juADmRV54DvNfi6SY
BOZVf22WRkO6R/Dtu1c2GACjkExfTn5PRP/2kDmEPf+7BBvHS6Ydvyo0pvWbrpUaLRc+sMrC7mLi
19GteuNU0wYG7JHMMFzrC/E+vfdULSG8nZA3AanDrMBAi3SJEcbXRhtXdKzKDaig9zCAuA7tiSrY
1I4e9Ul9U7WPYYLs1dCGLXpvzLXiswskokBuCjCTSEiGEJyi32XjNJBVMLZjHo/dV3MISHYswBCQ
WBICYx5wIUqNXVWdkmJFVh+jT0oNeYkqVzuIHdyrEkvPzGFgEJs7OadTY4z2q9Q0mGuMmgeimzEW
0uedcjTP+SFnDh3h2k1OGSUpczhoOStl0cJQNv/lzTH+gooJEakWDu5WZe4TbhNidQNmsBBRgq2y
luUj5ixdOc9f25C2j+Rq6Ay7IDwb9GZT0M92YNZdvempCg+UeaFkO/Wp+8tAvtGLy9XWsiETF2uI
u019aiFOCmzxX131TvtNSxCNvy3taQhUnEHXsiUMZXIa1IhcSxztsGxbVA42GaJjuqRDEB0JrxuK
9Jju8EqY9ZiaDisNyRb6DLM5lMlF737k5gCvdthDtu5xP2VrpbyCLrA07F/aYLblSSzmbwR8AKFY
VIxuARfXCvbjODWzW/wkmFhPCpxiolSr7lqHjBsuO2kRr8D9RDjztpwjJ8GpaN7k8NzJdNu7TDCH
1ViTuTnFjk5jUjCiYMUct1525j+ykeHHHYDEyCgC2eHxFG9VodBdKairqP1XkoIDouMH93LZEsqH
HNATqIt/LZuTQMPk2iJHFTotnqMzHyrMPHmzeMSV5C0ql+kdTm+cpzhQ8BxWTI0rRIwjT+HQEuyB
URhk4HkdLc0D7wFKCXTqW4/RnO0teeLhhiDTpn/jq5wKx2y218jovBUFfvx8tb519Av+0oq0I3hQ
hWyzNdYwvxMuU2NkhlJF46tFP3563EbVWzEB+S8WDibiWUggvbCIwl2sED17kjfcJ4xMnA5+FZ79
+Kmd3ezj3yiFq4lXnGJGlEdLLfzqq47hng1gRj4LsxetvQksg/yMpeI8ija6tmy+oZPIZ8A00SGx
jsAyBjpPMn7E2FauzZ/rLnLKCV4D4C8wxBE6i+v05qotHX1fMf2UVngpD8nCQ2am98UCDdAK2SLR
aPxUe0GejFYbDg+JUqQowI9PocA+mw1RbOK4Tqpl0H0P4RPKkq8+QjJv/wTrSLpKgV63yyaZjUg3
ta+HQywCsY3HSXK8bCGK1ZuHgt6tZ1Cb7wX50VW7L3J29tWFvaBLqKpxU0cCO66H/DHFBXbEa3Xf
7dInd4+2oyzO8AFdp0rx1wU9ZLwCSd6fj/weVWPTnA8UotiNDUviqQ6hcYf8z+Qr4xU6mXsLC7N8
vEZUAwvM176EcEeUih4yLd028fqr6L5VwjRlOKU+bz+67mxTJdvQgpKyZw12+UGW/unUm9xqug/G
fNaBF6BkO1+O9jjZHU7ZIzipDSSCjIfq23q1yg7/R/LUKHd9LPpxzuv1jzWecIbHST5dCb8tvfYz
b4a5dtUyEKIFlowmg3jQ5OD+ape81mFB3g9seltEYkGrCAs+gDinov8E9lsJ1+jbe+id/dr7RCuQ
2XYUVyGOuaCVJ5yquONZtsUEvJibG1IjBoLySC0s263xzzFAjKVllkHM8DCT3+fokXkXeanD7F/m
0FlX20DedJtu4MXc1vjjRBv2eGeyl5n2rPGftcZhxMMgGv0xRhKp55zV4JwA2zaIhXiXFxpL/Iek
Wp0FSOelvsN4Cb6/QkjSDLZ6EXZ4peAMJ005aska7hinAbkr6kG9VAN9wdZEzLMYvCUhHTibsHyx
HSVor69x6aQzwTyJtD1PMWc6cIMX3pRbWW1M/H+/I9ezW/kAO6zbFOpLBsz/yVom1RbKk5e5UPzT
Y7C2EWwoPb9KErmJz0L9Yq8Z21uuO7Wwsur9SEhuaBlrtdt1SErWBS5i7tJgrB4mFx4VOk6MaY0b
IVhEDOLO4oKYKBeScjscCtKHhew9+R1gfCYVeD+F50h4kPpqwJ4kEaYPvz7uNpqdy0/B/VTo5RBk
xMIKr4PBp2IFhFyq8kI9tDulBmfgeAbNsigsbKKVIYKxnFmSDRld0JYWJfTnxBmp7jrzmXV2UZI6
wfSe5o5BZvLbNxTMT8v9KjiTJN1J13DNcYBnF5Zv/C9/he4F3WWsPDUfM9WDVmC1VR2HkePdpoUe
BA1VzxVgmhBauDjGGYLxVsbzvJ2PxwhAlIHdqT8VxGMC1zB5QbE8LKRicoKU8rPQrOUQwdWxTtCU
W444NR5zHaERKzTaBAd3YFj3kPSdd/HKg9b+vx34bCL9URXJsMR4G+rprnEsfUcmk0wpOGcCIJ2i
yZ3KxkvGO2YeSePksSZPEScEWJLwxuOV9w0PGsYib0qEqsWBueALNNozgSMQd9alOZeH9UQknAs7
Q2lILdqW9caCeB//YaZPsF8ETbODk2IpK1k4+QURszSkBWVNs8rKZUzLyoq2OWmg0voEQTTzCGhy
dMrbQDZS5HSc1MtK2LF/1eFXBL/TBTvHBQz+akxeDM8+uOfUEohd/R2Vwigs/dN0BuEu3y84cDV7
GPCKuc3D4dBsTXJx0h35R5iEwZgQdmHHq640NyI60JxWmEOoJ+uqJw4+pVAwpepIgKdUHrEXc5O1
ZGCUP5MJKFgbyiwbFn275qUgxKv/h6t2bRcAhJyt3MAq/8lxltB+Kp3UJSebbB43Kn2tzGABCMrd
qSohopQWeBtHTMj0mKCE6JVSrFnJd5aTuDwXwj/VSd6FxvxxYbwUkqnjWfDXImkwALJQRZFD/0/7
Y6ZJg/cuniUmvF/6F/XzNmyOfs9I41Fb+/Gntzjb1iU2xDlqc90JlUMRPEuEbAqed8ioapGwaLZA
CfVPe2s2o393tU3lMC/275Z78XLAz2XV/Ta8nKMFEaNcdgIMEIw7PM7i6E3AHeJmQKkBSHnM2ZjQ
6qqqY/023j+Mnnr5FUe2CHO+ujS6nfwV+kI/CEz0yjUuZoRNob6UFCprCHkbRJ9wp3nb+KxZ+hO0
3xrNCamjVCdiu+zA0M4a0BuFUfANTbJGEQfHk+iFxlskgFQDU7v0RkCdhEY2mOsjeXrqDF1ZQhwx
/tO3DtB/GQX72lyL4gqnxizd9rU2ewkuUjKrX5Pr2YESTljts8WLBmd1c2XlZw0GuvRDFn1Vv13z
0IqHIf0kujlLmGLRmKk4tWDb6NE7bX12cNPBiqCtnNrajDEkxPhaKLd2CpZgjpUhUToO4bpvNoK5
6octqbKFi7UBTKTJ1lfhmNZmXWvMK5IrPMLopvox+/TBnXfX8ne4OEB3/DXqF1HOZrJVWQUKjcmK
bXiIN5a179k484k9Xr3dxDGGg1SsJ/k/dGuWEGe8yHlMog5REMR5RPnKwwDKeivdyyrPYc+LziaR
/xrkyuY/vsBsVGD/O0yH5Yv3ptbfxJcIdMbhKbeccUcCE3ehIQ1Fe0egn4N0NphR6vzRPgVpNvy5
ImPPfRmciH0cSnjCieNltncZJLjQxA7EOki+RCLIwocQ02t/lfLScVdIyMs2b7DMBevJqB3foIRY
7YMwvhWaYBtPsVwHAzg36knKF0p4a9+GS5jXbytQ7q/CxmlvGgJxaSIPmoxY/nn9d9YzA97FBrbo
RTvvmxV1ynjIoZzQ+JvYDRsM5/HfrImN5v1xp2FTdrSmNGt9yVnbjphOgz6a23HA1Sp14C5nJ6oI
GVxMwemIx0hRJhPP2y9GBpoZsJglEbo570+ZYePyLddLDyMoiG2j91UEjsS8PeLkJ13V+Ci7knAI
BJb4OTX40OELLYS5w8JQfva+ea8pPxU8bDUkwSWeXMWDaEasxeWoO8CVW/gIhHzrosZ/LkA26VFE
uQ96vZTUlqymt6mDejGPcpkozNmyYGJvgkK3x6tF1LsFd0IA05u+c5HQFFPwhFuwbAEdKKf0k4lq
TvFzhKUh4M6Hy6hBpFtF1+oMb+ZpKro/NovhrZ79aCfD3HXD67jzSUA4xNiJKHdBPfo0hGiYlh4n
flrsVfB0Udw0EX+Mb0SqJVU+yfMtXpX4Dm9z5HFo56tLpKzy6FhhvWDcW1wJV7HpKNa30jPSRgEL
Ny1YMRaIKmD8uZBtGqiPrYwrMda56WpYZENuVwXQpAdbpKaoVm4xki4T5KLJfjmQMr6CAKKjR4A7
FxSpJphhWtohPgHy79QF/4wIYcm5nhYUbi3yLsgeHTKkGGPrEf+PtFgN3c7o2POSWeRD/x7sqmnX
pJ0QGdgfA43tX3glqK70gBNgRggYo67qWEN+S6W7QBZe4xjuD2gvdaSx5F+Qc94L4lYy8T5O8Sf0
MW81o21gKpi/9IcmZATZ/fRELSYwb6MRPy0dQzkNVZ0iHghEPbCQqZtbJ6m4uQL2u3F57HP90PL3
LAxB4lQnzMmAaR6K5EGAO8gJFh4u19AaC70k92lQ7mqdYI5OI5LFyzEznibMKbUFRpJK5lmA8f54
lxr5mYroQXFSGY2dyWbFRATgoVjo7lZr/5nKuhdwkZeLS+jXz7j8yvLgK8x205ne03L5kxW8Cb0V
RZklGGTlEcrXZSXS2N+BJ+ma7k8pQUhtlezmqpifi1RsHjwKiMQWjvEajP44Us89TXZCrLmeKhfV
DWEPqjU0elP6JzTRRQt+RoxdEutfkI12w99L4EzkZv9s0Evzmivseg0SJgN/mKg5yVFmF+pRNvwz
6eDSVHsMMBXMf33jEsRjHtsK5ROj0dywuI4PsSaLaqg33rAbul8/Zp8UzVtgln8C/FErrJ9B3B9E
hHYYIET9uBVdF8mGfneEWt36Vg8enqP6/Eipec7EdyzHhDgiakmEXUZqsYVTyjAUn4ZvDfzRqdC6
3QXCYjHWGKNA7SR91FWYDSTZyaTLbkxxV4zJzbvGsnokw7MHaNI3WaDZqWuuJQRcrF2kKjwvUhZg
BFGpCHLLCNzdRP0vGlso6bKA8X1YnaI0OU13RleLi0iaqsjm0bR/rg9INUZ+zjdgK2XHGH5IG/mk
LeC36y0UlCBm8fTj5OqGNzVi/k2TSuM+pOWi8NjNiY0SlGsymXkNjIrJcHf/cOXKBVTGAAYijD5u
f1wftQrPnDL7Tlx5XpoLTcou6NhFGG5NbCGMwlqDjy+UEkE2e3jJgF0CBFeLnRceKWsNQVs7aEmN
Nra1nHALprK9q5wMnx77OWjw7Gh5PczbUKADMNK0kVrnOVgPKBmnJ4GnfJlG+c5qRqp835Hu0wBa
y6N2I3eQtfvfmmTAoP9t3gNkai6nQn2oYbf/W2kGWAURnykZLXxdNqpcmGJiscehfVeckQ5UxfJe
FYFrRZJlUWBghiMOTJS8EkPIuQ7xtqfuGqYrBCisthF4t4dWXwQf8a6DRcgPKU0YlnPdY+fO3UvO
39ddZGQgfKkHHRQHE0l6pNEi7c9x/m3p7Q7jKFbgjA8QIb+9ZH6+lCkb2r/JEZcOuRhwxjHPVYDO
iHk9ZtAekMCLqnAwm/8/Nhrtgfcf70nAiH8DKwHf3TT75t8JCDZcllyBCwGfEIrDQvb/TcG5Jdfv
FkwTsenVGtwbrCX/xc+hVCIZ4QOmlF/iL6GQjs0xlJFvH4sQ30HxbZpMsz280vCo1b/8L5H113J5
UnrhCnw8PSzlKrZ/enOYnnTHmDQNQQ+rLwNuLOFmHoEainrQLJGIEW1x7nmPaxHvcgGKbzNxIs96
npyG9g+/XN9DoSYOhJRATGLiX9D6yilKlooUGtSkPPOIgdG0JAT10HfmKocs6sULwa7lZRxSGCiO
iF5outrQu2aA8wJEXzjL5pmVrPIhZQSZB20KKdbkPNk1j5z72+KYouLpolrs8NOiL7N+XvUPr8Jw
zL67yr0Yf6LhR1a+4wzzLNsDeq4F356cTLjbKRarYXn3ht84AvCaco5rLreSF5oFMyDc9nxRVmat
syb6WwNhNUze+tgsy3xXfvJP1qQwi29IQHJ8SUz6nrEHG/c2oxduQFIxPeD7uVJKfUOqIdfMpUKp
inI7lWm5BHn6ZbmFOml4MxSLSemRtaMa3dCo51nET39UaC4K/xdLbtYPSybtJvwYj/Zl/tE1RJf0
sfwWgX3WClf87JDiD2MGdsldKoFmEDR6xKACR3obHeO+sL+YvHzuZH8RDSspzO2R3aCPfho6UEys
tA7Hqw/S/EwGFe5nBoTtqkLdi5e20on0afM4eXsGk/scvhyaFMQ4sVDg/ys6bpavzOEHbX8ZPSJP
gKianSb43+AR5P6nhtenZRc8QioWMBY4DxEfQxGouo8xUdB4ge/YcET0Qb1PlDTLRsoJlRv7HU40
0ywRLbnRMdF68lu7bfC/M/WgrpXw4XLVDZcVGWQyxHOTlYjdjYQCG7duQpkj2kZGDluJu1L2tzI6
aYC+70eOiZaIlhIyR0uM96ztnFR8ZQwAaAVSfkqJtIVbcNowMHNxQfZJj72K3afWT1peLbIK1ybe
RhX52hdWKh2BmnG03Up8blWCwHSLlmPFu+Zfunme9girITOkUdn0LNuJSG+NtgIRFb63Dv1NBRHB
DJasZBcHDAXsjsWLkZvadUTTMa9sSmzmmZRgUNVGiLJIZ+u1Z5TqW+5nmryNHqM87alzpwDjDX5P
hK7ygZU4rg9JtpYwMQdsj0zwMD6un8lhcR57prKajem4mJH4uCJAGAJSGP66w4/u/vP4LpWPxzPD
h1P8GbEqvCqdgyvHtO2BhJK9BK1I6zBpkwHB17hEpIG3iauvgpXi857nXFqyL0kOw/ywbNlUET+3
jJdCdO7MPDpQWWuRh+pJr7f0FXPyu/tiVSAj5Omp1bXGhktQ9pL/MfC+iyEOeMSVpq+62yvdPzy8
aiJWm5rZGX/K3DVxkgSlGSbNd7UZHWS+mwco02TkO2JckqN26fSl3pMqXo130/BXFT+hmKQXT+5H
Q/+RuCv07Yr/GUhSbk9+eZ96uq3BbBXrIQooH5UavMd0TxaYGCw1lqYALzys0VfPjSCC17nQ4YWW
d/Gp+NZa0g4aBjXcjLD4loZNKsHzXpBlhblutn3wST2DQwsoAhE2x932XAHKl9iVTh5kEfKYc85S
qbCpyIATXJ5sFIIw1kiWYNWkAYr+sllVMFHCAkk0TgKkwOObE6QzpfrCYTgbcG/BOf+ulvCA1e8I
XUJPCGBDm1jAe+f54Tc9H5R6IwQlAS8wgvqPy3cJ9WcB4cgERoC/6OlrvL6Gc5C9AvUeuP/K3hGy
C9u7ia+JvKx0dHDB0jRL24AlIbAaxAIEbwu+zUuFP5bBxw/Bv5H9uK6+FHYgccpoj/pPh1tEngIG
dB6NJeTI6Vkx/pPBWQc7MyZ8CHoxRPPfUXrV6XgtUS5nIOMqFx4grewgmA47gt7TfUX6O34FZFpn
gbpwM6crISel0qxNjLkM3ywjRmNkN8bQkfd0X348fHgsKB2YtZe+gy1PdBAL1MbEItOl0E1UcCkJ
yYOCOyLa5t53wg0R1uDtzIx4AxeLVhYHooOMZTNJmaQ3AZXzROdYDT4RQSdyD6XaRxMULl1ad140
qKui8K/0N7hQS80x0WB9Ybo0PERuZE+cUsrtok5bibxQ+Kp02FhZMBQYqs0Z3XfvyTWX+xQzypUo
obJmvItkG+QYSESTTzMIk6eQvogNSsfbB+Wc7QICdPnBtgdxEw8pTaQjDPgeOmzYDnYp48sCyCol
NKIOjhRGucLScR6zLUgXFSGOTvpOiU0Nw0at/mo/nMRYF+owFNk2+3/IrlpOwg7AMMGjKBCNfQQv
s4yWludBqKeagvMHQhOHGIxv9bdgMMdfst4rT9nKCCOC1Jp1TJPrSD0ZnLtY9VdPXAuhk4vbjika
I9BRIymuPspFufAY79d5f2wZmXgaJF2JmViB1Omg8FZiVxNZGHCjSMmggwjFCJdiOLvuSF57ywyB
obfZwvKnndw0KMuMRAU6zzd9igwKgkk+AKrhLVAzRXSSq8mfBvcn158d1oQAI8rAfJIVHiTgVryj
Ce7cHHk6/IBerX4EC1uWUkKXgsspSAUMeJ5WUD9La5dkL/zE9VKH8RhuRx4BSMgiSgzbKO8my7oz
hnUpiktPzBwUcVr8EIYNXks6kY2TBjGNHxXallBwNwFJURpfqvXXAWGQ/T0g5iTnWbOtJUtjuIWM
ztHFqNHeBImsFXy0uCkKlyngOzF5R+sWHiz4OE+MUXfyJgkm0+gid6jzrGCvAYtPTzVg7KgQPsZn
C73uKHRKED7RxI2abZXVQvCZsOcX1GBBwyVoxGKYs77YQWJHkzh+wsUY4wRJ0Uha84PuFNZ0OFPr
p1vQAZCRHqHi7Bnc5PIrEnf9PTS6mRsdTe43Mkko/5O7aY8ZtLgOFwIuNApHyuj/BdE/DiA843+F
/FKGn2bstix/7tqA6Z9J0PiXjI6eYWQFfgxnxoofEgl8MB0GD+53ejZwv+N+aFcBUKs7hQwParGz
q+SGwxH3gk/z+FFZvaMjFfAaLTFoFIWbywbb7gfhpjTQhOKThRkS2bvdoTA33Ado+a388s0TpuU8
icDfBSOje4ECDqA7TH4yFobSL0QPdXL5jQRCjv51PvxjVMImYzTYs2kC7RQ/AX38y8RHn4LzlZtY
ecXtl2x9eXjMmKchf3n9iDjkpPP5iIkz7AqwCPL9pxFcCxiE8QBrJQGwZa5EaA1WIA3iY027dfU5
HO+JeA39W2LBgPYeYfb0dKdCrFj/mvnLmOTCBFpFzGAlAeRA/JDzoeOXXf824keDeusKb1V9iyBO
4B91ueqMj5ubdFF3LXhJHRXvszB/Te1hFscOYLusfuvqV2xfsvEb4Cc53vPuouJv3+7AnKGsybJh
i7hzpRnUj+HumZeiPucMw2UbQ2xIKzmal+pMCzgrBDIWjyj1iikJ8dYP94qucHxU4SUXcur076Ta
Q8pU6h84iIWLC9jJ6MBgbpJ3k42L3HWz2ESH3L8z0jBkjSmx+tar1R2GtwH3qCBLzUKfUKBqaYiE
wLuX/SW/dP5Kyv6SzD962sMyzNkpB3ivG8hHHqqxBdXlQpYRZcwyfH87oLr8KPh7OYIjUdys/DQR
rvpJQVZyzam/YvQJnUmO7gVESHybujvFugudzZJ4FLtw0tEj0QKpqbWl3pHp/S8Apa7DdQ31cZAx
GSmptDhBOcaHa06+4uDei9rxmRWW+6rINqqLJZIuEh3B5mA6EFUZZEC2ksCGD0gWnzG2KvWlljeq
8uGfW4+UG9iADSVF+1fjPVF25GbWG40gpq5GHJr9Jghcxk3VPbvwKwRhl6p3nv+WerR0fXHV5BqJ
aRc+qyCVc3y2xrbzkC0+DZB2EQU/XCQIV1DREQ26xxLzRPBFCWwwYilEoIM5XKgQWYBSXVRmdZm0
0NGT5Pkjlv6N04AFWm8isRGFV5jDSfjlrbH+64o5WLEnLMv/ODqvHcexJYt+EQF685oiRVLepZTK
FyJd0Yref30vNjCDGcx031JJ5DkRO3as3ezoNaIX0/YaZifY+GBTSjcMxYhcb217KcKAZ/ufTB7N
zJd0rrWPwvAUEdcKR5F0ZmUMcm/2T9QAF2lbWb4XvJb1C3O9MyLSyhtsfCxzJpwTWE1fhBUmsksP
MRle3CPQbrFaT7APTfOrg0OpoJqKNes7JtDxd8Vi6YXZbqX8wyVKXbdim6LiX2ByyI+EZdOsfUND
cAqXjIwHTWJW/0jzZxQcskHhFqTLKk/s54cxo3GVu4oMR/1t9xxjmesUwh34kYTP92o+TOaLZiiy
qkjJMK4b47urBzJn35MoPc4k40bpJoEmI8QYTAvmizur2BaW1/Fq8alpR3lpr3XgyGa4tSY/Roky
bsUKWEg+ojATKSZjQFaIfv+SaFtEQgcZopcjyVorkmGRO7dqhsvU+DFhsPaYPo/9BSMkOxK469vc
Jt4Hbw/HTwDqKnjbBBEpQCRc8EjcrQ4dx9E/5I/5H+468SMBnTI5LLpC12QHkpAUKDoiOxFvE444
NsxFW8L/RumaXw3B6Zt1BGv8vnr9sGlUazY8xzR4puvum/LNYBjWrxEk6OWrymGLvR1XIAfX5Sq0
V8g5uuYK6b1rH5p+GhAahv2U3SjhqXLpMid6/rl8V2k2JNSx2bYQ7lTQHBWbfeV4TiGtQZBeGH5y
2jHqoK9FN/GawmsTUkepZntHEzzDItBAGAlWYVdppWBNpn6jJ6pc7CvYlhBopvQsIGkXvoCmk0W/
doIfmdspDfA5v+f90wBojv0pekLF0GjGG5Xd9MJrvkf2hERtz6czWEOC7bxZxCsaL6LpJ0QZRJcQ
WTVG/5N50FLWUTph26D7j+W7FP0OFKkE96jJUURX8LIKy2OCf+4W5H5N/0SVST9lDuOO/OG3hNsZ
ULlGRTltABQqkNqoedvhnGDRLsCVJFssH8nwlJGNhoc5/E1Mg9hABs/IojmNtsH+1QL1w3X81RU+
3zaL34DSoHPsFXoxvZHsufliLa9iZhYpdEaZr8V7C2rPzPUOpL92+Sm7kLSaNULlSiIOpRDfJPU5
4jWqz1P0rVVcJunuoNXr6gZY0qBkrsVuAU3wRxTwkcLby4BDm69ZSpFYDFLWMkVaEawli+aZ/ZM5
3gT5ByvwrFoOC5bBZNDM9zHdrPgPgZbZA6waAGjBDvY43u1E8ohpXIIk5e8IWxx9j8d0Wgt+otae
f1UMk92YrwvcFKxtUiUxD2CO0JksVAg+tVzXsKp4xbQ45qvGWCtXyOSYBzjRWJZbh2Smuslt2qhu
0jjbNv4cZD/E6titeegCpn/04iT9sVlJRDTKgpa41o12wYqnNch7VPTBX5REPJhJ6tQIUir7G/pl
Tk4mCl7Oqq0YgIzlcS5Hcd3gv3kE86XoT0sVn6HXRed8aUMyayIL8lCFO4FHV59ZT03Bi8S2/kJj
Gm+96YjYHvuM1L9kbaS4IY6M6iDBThsyfyiTl9EOZe84rtSFREHZS3gDcJ3FN7oRRr/MDi/KZJOQ
+6U0brSOKHvbLHOMNnsVCC4McLGmxtcW3mJXs5S+kjSdDwDKgo5K4GQu6SjnrdycA4wjTIkAuga6
n7BsUZHGOL7LHMXgUzKLcxivPyEooMVpCP9ZuCKRihAMcQJ1KDDfrKJjPW8FR6zPPe48LgbjA3Yl
ZzozxhibSEW2LGv7bhocM+U5TET4sazMRUpmOIYNvueImNzgpOSUc/Xbm2Wsm3fWWh8xrDcBFIs9
p3u1eQYjpyKgXnOtQ61kHMyeQMH2zA74XMMDAVt4lVKKFCwgsr+JNT/bBu1qF90xC1zamFnIuUPS
Szy13VBFRF+V+vPq9pV5bzAWPeABBmuRzvyDlzn3EI97aOO94gXpge4w0WMaJVxLh/pbi57N3ufb
wWAItTlHcX0DiZiWK2s4majwh3I7y56Ok2x0+QuyBdT1nvwLYYVjAk4yjjiHhUnGR5rtI3uHNCmc
LysYw/Dln1V9FTYiO9BbvmakKIKRrqJ+g32SM5WldNC+SONwmTRzJuD/c8fOpz+V3utDnbuUQJTA
bEci7O+W9ReRSPvEy+IHFOUJfoXJwhx7eSS3hdeOYVDsSz6GYvrsd3RuSd0MLAgWR7ClHEkbDPRR
f5HQS0UbjpFpuTAGVPRWeT1Y50AjkQfxR/AY6atwTIjY64zjHMJHmbbBkqRrcw2F4WnUl4cJ57YC
qXwx3eBS6t52h1D/icxV96Oj2B/NfgmhSRZ3MVgRHPva7FNSkt5De4Wb7sQ/uWmgA/IasdfICpDH
8QveVr8wxuMU4RwHR6pFv9wZ0ScXHVEj8GjLDQpzMm2AHyONjqGPL5ILnhcZCfla6D48PHi6Y7ug
mMUbDHcd28sG7yBP0lo3zlQ7LERrGRb/LVvdJlrAxBLhjYGOGwkXXER4RHF5Ndk+Vx6qhBpjN+ox
Yzk9O49ogvqIn4BLABG9s0kwKErPOuFvSwjr9JAa6bRT1Ju2/QxBmgj3qfSH27ArSby6TqxvMdcJ
thHLa7YsQch0EGVnFbbsm/nNpMh+JQBnyfiCgYaqe5IB04B4QdtmgEDnWq4b7YgfW3PH8tKzSQBB
HSzjib/chJfRRUt/HWkfKUQnxuCbllA6u76jcNWr+C6jJu3JKxB81iu5vDmk6Y6I50sWS3Z+lr5y
+SytilO+kZiWv1YM5tgQXEnH/CMf+O7IZeKzAAI4wA5kBvQFtRN/BRj6SntXMCxscSxjGNJnKLRv
YG6Zv6B96PKFNQgJmx1+efquGp824/INFFVUn8Tgfd9SQgFooYqBtsgPY50MH3ec9NuzH88OQbWO
CbaM3QnSQnI0BA+rTVC5/R/aVV0yUvqMCMfC2zLTJl/xUR2QX5byyGvaw7zXezfkQm5tRT6YIrtG
hCg7r+w8bJPI+x0sVEWeVPr27vAqN6bmNixJpSOgvbf0WKGNNMOp4hxvOdLQgVPyeKCt4hNVhJFM
1iPJHdlwzIAhCmAesdNwtOemE7bbjlnBsd/HwXn4naCtf5VM/Na7/h8+GQ5X1sozr/48Cz4fyBLO
AriOntzmJZOPmU0Hd9vWVurWChjz4ROn+oa6PBDBQKgXjji44qvuu9/PbPSStKP50i88cFxOsAkH
W8cP70IthwGOwWKN0yh3FcQG4iI3JqMCC8MgqzRoj7buKGwz0V16jGcCh1J0qVq3584TnvOeqISG
CNgIgtZMgPui8S/kp3bewJmgxMu2xa5hCQvsaWrD1r0xJF9jb2KMsxqf6ZfG9V76i6GQ2m8Pb5vM
Gv2z9hs8kK54abajyhLH+HK+2D5TUmZvzXbLsufa+M0JQ2KJFj+GBSnNVcmMnskJME4wyefes7QH
2+RL3BQ+ij2uO+xQhQPZQPN7Fud7h0OlrigDccjwbkEfkH+YAL9NvNCr6Mv8yEjaWNIJSHRhpgMW
hdoAsj1ps1hm7Hc9wUtfbWWIZB2hTSgn5sRXxnxZcUMbtnt95ivmn+GuHSGmpxuY+MseDevop+F7
QYxCZeU/JAXw7/1qi5YInYC+653llpEnJndIv3P4TOO//mWHK4AwIbBxFQIJ8lG6XbSFmfxzEn3t
ac1EGKxC/y4x1YFnjPeaehQZ2JJg4POCzxWIuDcPvCGegDThmdy00XWRw0EZQRrKB3S4CB2cXCz1
o2XV0fAbZHhWmNgMyc5kFMIcRwUSURCsfxDwrNTTMMwuIFOe9e4wAMJopm+j27/P2ffyxcbJE6E2
da1n9o51lRsvOU3VlRxg7UTmg8hSDcdy9W6RymnE4OfXbO4scBc52Un6soxo/cXr8dhBYVhjYumk
L1mFHfkkiZarQlzRYYgBGvVK1Dct+Z7RJ9svlXyBIM+FF7EdvFN3muilS5ljHSSmfiuVfXfG228D
9DlxjfvxMFggQQ2fwlcDknQxWbiBlbPG0olmZT3LPV3jN6aJSWE5JzphWIR2EzhZ6+PNwTEFh1SP
fa3eKNJ1jH6G0iGBoBGpjNbRJ44Z+bVvz5Q+5rZOWKd/MHftAqICWICFUKL9a8u/aVoDzCtinO1e
G9gVEdtba36PySVYotTep++YiKgX7wL7pvW55v3Z93bhCT0mWpIbEqcy8AdAIDrJHxB1GX5wlrKx
yoNvnMgrYH4okmvOvVLuaANwmQi6zcmJ9YVhHsbAf+MHkQ7cYwe4JldWXd9qH4OPhPZAN+IVItGk
W03+TQt2rjgwstdlmtBXbSKYaRNxpRfpOexOLzCC1KGTsOXHYQCScx0G5Yb7jTSrVrlymKavj3Zy
lXBD+BSjuNnsPphGdwRhIs83wNxpd4BpSWDZmpprFo2VCdI0AvFy2ZpaHAYjJbkAvIgko2UU2HI/
MOfL05/C+AxZ34pfZzrKihkTB5KaPCO+UNKDOcbZnSIXhbyKcB1f1Yc0b3g2/ZQjlQOTnkz8kMSP
OGboDs/GYD2RqJx6BiOhPbLIo4ynx8S/LsUMxnFEBD27tGBsH6FyXJpNfqOGV0H1w+syH64xypLN
VNNq8iWVyV1Ktkn4F/CfgADXsYRB2Smy6qfVnz1GHtBsSzOCD4qFr4hZX0aGC2kOGfGs9TVjPBgR
8DP+Ehck2DWjUNWLBcj4bPzQo+FoGGBGqn5LLAZpB4IvqfxLnF7EE4fql8S+3Mv4fDEfGMAz0Pmr
9WMktEqmRYolnR2FN0E8gmemk8PwzrA77Q7Fkn/D4nRy6OR3zi3yKQgI8yu87N12GfMX/d8kvVf8
by9CU1t6ZEiXONXtPvmpuRVH7kLBZ+YsBaMnWjelRJWmD9QOUvvJm0u1lJLPNMZ/E9zXRZvv8I9Y
jowv7adoXfMKG0e/NFftCSF6Y3rxjbkkZkuiddlWcyQ6UQDyDBBW+Q/ueQVpSVvXPzxpisMvi/jS
A2GgUGJ04cpQwzqAISDzdVwfPCEUPxEN0BdBQBGL1ZTVcF6/eM7VHcIxvy/MKHYUhrPgWdeCWGt8
Havpa/5g8yNidZMhAmlS7do4Uhfdx9OV/XgeX3/8SKOjuIEHzhIfl6F6CAg6KteBg9VQD4gYwDTg
N54WXBYHEIcayntyypm+q0gI6EwN1ZbT8UI/wYr51S+3Z394tctLpET3GUWldxjP9zomPnzMm6Vx
3Vr5ZTR3LKAyGee9XO4lAUKf9exDWiMq1JU52dISEs+KcPK/nYcHtyPKmKEgh8kFU+onfz61sGls
rNPkBmeI74MzXKyj1j4FLzK9+SqdMOYR+MCmVrJ5t+492+KbhL2JLYeSWtZ8I4doS0pD4FjuoXjy
yGuGy3yemWG53JeQVH39pqp26ejwAQY/W3xvdezivocz4t6TdwXLoEgAYpWu2ao+cmpjZjcfxq05
JgIpnQaWmP8362BiUT9weekOWRtEZB/Ch6qSRu7h/Oo/6YMhzwnFmx0WHjaqprkynVmBA3wHgzVc
yQXsHaM5Vt9j+VkRuK14qAUG8S2j28tbHayo+mXRQPLQsrfqsjtSPCjKDwHkec7QlfgPsjvTBIuT
5cbfkTmKnfvGNgJm5DR37U25LqfWEsKArlc9LIoqJLfFPkQ8zDD/MBXEh9QcySRhMCM5Eg9EUDqR
Zo/zR1WCc3/rKkzvNmcbNO8V+0enzqfRwWTrFMw9behGeYGncEUbybYvPTxCO/9OSDqluyq97GGe
0kNxkZCLLqw/e8qf/kGxfJEP0Tusayd6z3aQJt9ZwDJOKFkQIntoB9CeJXd2T+USFGfD0P2ZWfdl
Y+0Rxxvo9IPhZnf2FPYIPq9HSWMKTrf/ai90zlwVrmbt8vTBaMPaJFsqp9xweju+MBlNyrfY4yMZ
tw4F64QvN/dn+7Vhd6HcqPkKsfTE7h3b6NnHHfmw/pDBQb2lPAThUX75EWceto6QcrsY2NR8m6Bb
cs6hagE/9xrglccC+3VBnbAldAlQ/UT95zY3MMLMdI2Nt5Rdyrgi+SG4KvOb+hToh1bGO9AnTNeJ
Pe4Xvi7sH4gtjCPkcYs4GjjiJ+/93HiD/Mz94E9Br+h9IXbR6CAsrQLewRUhpRHRcxgstJNyC1vK
kXTZ+RY/Czii3Rr82n7606AgOuh95EfPHn21HW6b/R/6PzbeFvj7TQZdfERw7FZbFswokwt1j7F3
RJx7Zh9sEoFHBP/FIsZeYxL/ZPeXKqPz6ACJEcN0tjhK4+xG1hFNIy1gTPLrmNwtrBfFekB7eplu
ssVAY6zlzwwa21tNhbAbq72OTs9JnCaYe2yxOEmgzPQtYx6Viv9tIJmUFbpw0/encMG8M4rYDYeM
yoZQNIQQDv5fkcgwevSrKnlTbnfKRjJ+hntz1zdMOCVwLwnvTdjHjGTtyPyuhXVVlOtSbhjhfvYJ
S3fgSFS6AS0LV1INHUf6yyHbMmBm5wiG4GeIsXFjKse4PUntXhDhg0tfuuhU/PkNzja0f7FyU+vG
sge2CsvGWVRh0SnW8sXikaUNTJHzJYTqfrjhjxeiX3WgXdDw6gXDusUnEwy8zR0TsAiPSpQ4RLng
XJu2Bfl6iHmsc38KHNolFpaiM/HEKN1RszCsH9I3IpDpHGTMlnQR+vw9hRhEhpsRVKtY2NLUpnir
A5ZUK7S2VdceOrrjHNNXS/IahzJm2uIRSF+4V8OYuPInqTzo6Hn4ly6mQrRt48SNWV9VXMWa0hNO
vRiwYZOjaS+nSIGVViVtlTPeUA8Z/Rn+UprK6rvE9CctuYNDVKK8/+nZR4t4WkEgbLZt+C9GBwG5
LiwOSuBJI81aDfOGNJzMgO6nHf9/e7DGoS1Ro2W4eEroGLmaHroJFKwI7GyCP0m5He/V+W/krBdY
tw4+UBU1Y3Jf3QcIn3KA1Rxcm442e7w2tDV1/6Ww/PhiRYLWUkbGQwiu1yhIzLFK6yG095jV3m8L
M874homlijbCo/XQYx7CYcZhE266/fhgzKsxB78m6347/DWuwXLjN3yLbfmo3vW/5k84tNvkUQZO
7Zmn4vzacLSD3PpLty+v38on8ap9Gp/WmXiXvc6QdxXs0F2zrWqDFLnqK/00btqtTqqBymLfud9m
W+WMJmrtAWj+DL76HV75IvjyyZGwMWlk7+05+grhey42oHI/9nv+T+Mb2idLDRTwmuBjFYodbVHK
hy1ChCw+pPwarNijtY4hq+zEvBMLSrDxUQfVQB3MQvO6tW31H4f7L9YZ2nugv7Rf4FYcsFLlkqpL
Hs46zNYLuiKaV9Jd9LRffh2lv3bfGG3g8MlroTiobJ28V9vwuyXg1z4T+lUuREkY042TvX0RdAoo
+l2WMYY4ItGn4pohAuQcvObYGpAwXkwdNAiOuMxKd8TbMrCtP7DQK6/71kaj6VYKrCbQVr/YZrRV
e+Q4rCY0Vyb9u0RYNprD7+61Fc/mhS+k3P+Tt4AtyBTuIhdVJ3O3uIo+qPybCPlkxSs0vwNmZ6re
XRmRG1R002K8Q1SCekmfih8tvXW02gxC3ES45tRXfIMPLkqwfvAB4vyEBMSa5DDhHf+pE+CMpFQv
X3V25pDUnFxH5dwg2lvZlpe+/GGp2iBvL2KhHdfHnBB3z15sCN0MzjMj0jV/XswnGb30G/8vWg6m
URyX0eq4Vd2pJJOBlxYnQoTHfb/s4GxEe0kpmR2U7arwmbBNGmOAFeucRskG+iSuKCFQ+dszDwxK
l/R8oYNoK8kP4yUdmPfZY7kfkoH8SbvMRIcdGYVaPnNqwW20DYV+LS0L0a2x46O++tO08NfALtNv
RPjw4+iYIJIyv+j3VrH4VhWDPZlmS6fRYYiKURJ7bht/dPnioACxUgE4iOwo3FwEfppvxlO2thqL
iqkjY8uc/GhTcKJshTV5SHgcUy9wUWxqBjYSxt9lD5FbSmXjqO3PKbrGyEdRL8vWM5XqM+xPAUZa
3GboXyaMcPmrTe8WaXL6Z/sX4DXtHPMSh2yj4mr5yhmWUR6gJbMLXGhImetBdYlQC+kdQJZ0DkZV
9p/QgOf4YOa+qvoRR2RHZqDG6o5D5i0uL6p0JKKX+hklP+QCkwfTc3t9oOMyKhM1l0JjCQaiwgVy
yvQtTbwZgAdggZkEt/nC19tQfgnhXwzrsBxvSIcEZtb0fbQ9Es0RDuP5x9JOFeAe1U/jZwaEMMPd
anJKm4bk5Mkdbxp1YdFcucnn4cbEM6nesfgzYFSpYeg9S1BzwV1V6FFafqXrcihzc0XpiYcHaZy/
hz7clZ6l2v6fwH96/BAYmyr8bzo348AclVvOtRQQxVy06wELcoRVr5mhFJPptbeozeeetCmig341
0oQMhNDTsv1QYOOlo2EoSH09WM/FW+p5BorWgfk4gdukmclcQDjGBdTz0rln+kkf4FX/ZcUlQSjE
Oaxj02414l3HFbmQyYpn/IFibth4oxkiLphygnT0ZmZ2DJ4Hg6rc9Y5IMxX6arzUx6RZ0l9OD+Z6
hWytMCnLzOGQXujBOz4ixv38pe8ETVxy/XDv5nsCyQnxWmy0L6zEA30nemwvgLkZV+h9Bo8DlHR8
URiR8arPJkYK/rukt+7o9NgmypcPFRt2oqNF5/jGGEDjMLSZLUcA3OdsOMcseRLgMJdfM2WDgg9c
4H9mXOAqRr6AkFuSKktOjBefusB+z7eu6ga/KCucxKnn6LZApIF/m7x/C5kTUhXwvsbjbUjKVdXD
Jl4Rq1l4DAmWKchwDnHYvu6YKmdiMnG9C0w5+a7SmTA3LCMWZj5yDqPqElq4AV35AZSfeAdq0np8
aoD2x/0yn1a/l8H2/yN+hckdzQJykcLVLuogfx31u1++CSbn6S2GtK9Kkz9Hf4Gxqf+oF/L0pKNK
PY34N69Cu6ZsgF4v4MpFD4TUsvgPg9e5mO8lUzKFwfJcNWhX8JwVcLt8bJVXpqJUKrk9yw3PFSsF
Fr7hbpBRrR6mwBiMOdx47rNT+mG0ZF3/pgyKBg+F2RjOEsoQuYsdv3c0hQtInzGMvs+0Q/dCro7t
GNwOjkHDin3VRGjqNhY5s9WNORrBOz7yvbUnlToHKI3e3che9s5QjnK5e7CB0qi+qn/SkIFmmXTH
hFHB0OvlEpVKXws3aT7GN7hNBtju4vS6s40IImJiv+1gJDSHF5Bp6lIhsGe8096zT16rKloLnqps
ZHrNA7KpyaaXBf4Ca/DWKN878TKOZwQn+N3f9eKs5dmHG2zWj5SyK8VkgDdbIhKgfmd6TaTOHwa9
ULqY/H9xLFjp78DUYowTVzB3OIYeE+92jOF2JHOE+LReO0SRt8QL0iqIvECcKg1EzBKNbnpDX6Jx
kIBMZmwVRNS4mQvh62HyY0moxfy5UXmJ8O3KcDhlLL7s2ceEaAjjbbLWkFrNU4zfuJjuFri0elnD
V/pjSDI2hh8zJ5Ycm134gNNPv8NEi5VIho4jMdCEyq1f43omt8TSH910XwYpi2QVgTWoncUmbSyz
/iBOvJzqlAlfRIBlO3IsASBLOanblPIdz6raR2yQxDiwwXYyYbFAJmF2gtq/5f429XO4ULjZ0tSj
20TxwSJo1YwOl0Uz/QjlZ8gcVYFdxIH4UdGD42gnQJmRVLxmZLccri+UaiZ/G5OnlqTAeZfiBa4d
8hjh+jYv3PDugOoxtI8x+7UkTxAOUyo4YbRLm0ezTEeHryRyBfXCoIJPOBAWAhsI+yRDmj4BM3Jk
s8KiGEInYVBd+mzdNocxw4l1fAlLmC759Xg8DmAJJ9K+zgZenwWy4GFrF/4hbnLb4nxJmJjHl6C7
4PFXYsc8hy3k2nU2ceqt4687nIEuAeKPNMz+FWM2dT/mu4S81dxP0kOq7yk1IFJRyBeeRbxP5CzI
BPINe09htmk4WkIzz9yalb6XsM0VRreYeXiwGODh65dSh/6Dv9KgclJdEMPYvSSBlvEqTCM+RMFJ
SJXSbCzARbD8Kojhaznbt/NHwj+dIjuCVOINq5+57DcIstz8A4GzQP4uywp44ivy3QSlo+zRqWPu
g+ra9Pc2/mEPViyvvI9Zz/4KnZYHl2YZS7CrNxIK47Y5PvmtsexBMkvviY5UhDO/NQKb0J31ydYP
6gKkgvJzG3iody0DTdVFkbN8wdeewu41X6gdKQJYk29yLm/DSdLv+cS/PiuYLlO78iqKce2Tpyhz
YYqJHiJQs9XUazS78K8L6QdxtOMCpBoKDmT3ACBi1YfUK8D/K+mK+EGpggb7zZ/es5Avsfdms28Y
l34kfXB2humNA5lkWUowkxwHaOQ3rjcuxLbYzT0W4ZXlo1K+89LNDmFHuF76t3p2CG+YWJFRhx0Q
QvD49QUkFOEMAk8Ra0iFbR64ztSXXz0oZjoN94kEg6IEYNaapDH9LfN6NCyBJxf/VXPF4c9EQfai
bCtbHjUib0OIZ9YJgo+JM4DXZc+kL/HSfzzo/ITIjv2d4Zj1G1l3JTkwnKivmPAGUMXQZVDxi03I
vNOLC08ZVh0Rre8pC6/wPt8CbU90GmoldzED6fDKSlfFyDmWLhivRLZRNBupjXl7y0iNf44uP9ce
9Cd0UUJLSkTzyZkysylCq4uyX+6pBrih6W/o9aXeVoE0dVjw2T5iY0lTMcGwn9pi2rB+0WUaaIzc
+uNN/pabrckkGdMjE2efjoM/mLvoUhPCZqufNkOiuvO0GB9eaOOkZV0595lvwe7oUH+Aa7CFXzxa
lr7DcjPU1xBJQ71sRvOunArzxqvcaqfAOFvd3sph6z2Vbt8BPPtWYbQ9GIBZpDAu8vc/ClmqZ5zX
VDyzXT06djGaVSR+ZK7U0pERK+g1j+gsy0xkBGzScJ+gHjGXiOpP41dvTzpTL9wTHiT5bUkVmbNU
EdB86wftF9Tdkgmd3AImTPzy+j3QQOVk0RpcTvyAEfH7GzFbjvtfHhrGIYkL9NctJYY2pJKViuip
KD/ZtOGKRqripsDcvpyVtQO1mjSDTNrHvwhAX3LMrRzxhDDhGvYwgYj/jYEptl6QrcmI7WB3Uicc
mo4ldT9ot+I3nPnwOFdLlDVVxS5n4L+sc8lLs3DHqYb6kmBxc5WYvtuOYEpHKwEyMdkXEIdOkB8a
aM0vR3lnBE39PWyF5IAf+Y7azKwcjyzcAko6c1vhT8nwftgTSOKLQJvoGj6tIGgOhNDlS6Yahv+k
FzB87gAz+GU53qV+q8GwZf0BlgTXjVMu8h9kgk3/K6ewJ0aqTyZq+SHD+V7tjfDLDKOVFn4xhBR7
TDv3pbmNOScIsCWoVYlPQjquZuWgBjsTS/Fw76hHhGFjRmul8zNEhRFmOslF6WlgO1ljJCyoAFVQ
yJnPdj24GNxL2O+QxIyCpbAlBKF2IfVPpHb9YWWVUmAOThfblEIDMyQPvpKoeHg5Zn7CHfb8CStq
/4cARpq2/6pdl1JkS9UEwe3lNpNNkUZDXn1rIecLYSbXYTX+fAzWNZQ2iJDcUAQE/tMaJ/fbpqI7
X0c7WT8zaZpksjRU8mKg4WH8cgsOh+fCDjDbf0bnGJVmB0AqrP7M8SAkpIAfBpqGCaQ/P9fbnTIu
vv6r3X/wHc1PsKOaA1uJQ6r+MyHQ+OOdDISv8QDHScEs/5bvRHLP7BcaUIUCsbhqlfwbrH07nLlP
KHuNEcgfPzKtj4AAB5dPrbfAyob+HnEWvurH9DqzIZlSlQq4VpPiwthUHDDTo/5ZBkh+t/xTmVge
sUeV1B0zZxRNBYfGy412185nt3GyrdmXlZ2B8RSAB64iYHaItt0jXvIMXph5ltwk6rH5jc2x7htT
sPSrakQIIwystO1r3lQbnizintJ/zJDp1+jtRuof3E+MsP6ZsyN8hJfmXwKNhw6pXyu/I0k9EmcB
GEtUrn33oFNLWls9zx9T6iEL6xLxbu6CW8QRJD1KYd2RiQmwuN0g7czQAnC5Fi3DUIlXIlq2g946
ToqzPjrg5gxrbw209gwLgi5fa3h9MzBH+HBB0IDOvsbyV2Ls5vgn6QHgEC4MeSXG18T5/PoMpVvL
UJMHxgovooUzcw8QkEZ1lq9mfihBPUcOHyamlimsay7fMxl4ITRF8JxYjixWSoCQmVcpB/g52MwO
lXhnSH+F9mFOYFs2hXijYrIYNI2vr5gva+Q7Lnl124j3XWcvi4UVV/8/Xh3vc9ecmnkPqwcUilYf
a5DR0T34kgl77M+T8WwwzCvxD/Yc4alXj5kAxPGMY4kFOsADHW7CUvi1fiV8fxl7z6jK1kUWXThV
L6Dw4KsIPjxU/ZclgKK8MhgwXWzw8VfAN8m0snufjXvLVd51a63bI3MzGsPGInwk8M9wDr+xT9pa
ACpRlkmH8Woo3cVtNveJ0K62RWELv7hDiB6kajJu9KP4vPLnyJznYjQesOtVgByBWsli5I0CeMFM
pAluF3jXDaxLO0Cpwrq+YltYA2VjXl6s4nVM612RDk90DOMzZluakM+bJL+VcCIiLotCJl3wEAzE
FO6ktfqvgcWI+UW7zCkm0Bq4MrkwQcAF2H0lodsjUz5J0zTdglwiqkI4nuwEzTJlTey8ap0/G70j
xp7KEI2BaDDCpaOQQHHn89Zrxg7ZT2ud6+s3j4TfOAAxfw0/OYsoqvz9gmEH6s9sT0K+FqOjrvMY
+w26lCp8AAaD02lY7zNjEZN9S2jfmFE6+fm641cWA0AmG9xupjLZpgQlfXzTjoExECuPws20YLO4
AkLwC8OnoVwCRVzlPH2DyMpSe4vCguidz+U3lEv2ZAP+hg07jK8vMqzpheyM8epks/6SYriY0C3d
Zggw3Ae4/LEtqMdqIIEqpBqBJhCuwcAZDaZDZ/hmRqSAxO4IaWqxOtcEt8KzsE1rm5NUVcigjljU
Gj/lDPgZJa61F8HcynhjgXS/QpBA790Ask1Yt9MJuXpcxxqFOAYwJunCljZZokCtKDn560RAz/pA
XzGbqTAStPLVSszvooXcjy6Gz6GhImAONKSkrrOCaNkVAvGcrwfxS+Ypj1iyCVGgeiAfC9dGPPfS
ThhlTyUgt5b+1DPteub0t+q76w6WT5E4E4UcyL4SvhsiKXunClBMNqHLIp+EA0jYzouEHxpfsdDX
KlUo/g5WjBa71DBe1DT0pGKP50d3OhzrkSt3dzZQgK4xYKQlG+FEph9Dvc1flyC3++5Wt8+liYAc
gI+oEd9V/iJx+mGK70Fc0WRy4hJpPR1iIbQ7mD8hb03S3yJ5kVhvs75rKPJkDwju/IyZBBbsWfj0
JJJ8jbpnFG4458zSZXFTImcIXtbrgk46pR+vYEsPAMQzSg5chVHvcwliUuUWDhmLEeY94q5Zg8Cp
W7shWFhapkey4hv5Lhx3Bn+BlESUuyD456yH5e0xXwroKhlD4yIKMaR7JX0L2nOLG4tbyL+m464K
tnQbUe9w7YEzSqgRwXLhpdNWDZeweWd+FeJYKhEwD2YNY2PTKT4NEEBaU3X58+HTBMw+MVxyq3JE
gSxHBGSISBevugq57Syo5l7EjN7kZgLN8DaC4cTvoC3Gk8XtpW/4uDmf7Mn1ngweBtfFqFI5Qe4h
8dIdiHRo+q5QXSxPFP8J5x7nQ+41mONAjAT/mIvAzIn5pIrP14QkjsQbyWvcrixkcQghIdJfUolr
p+mbFZSdTllE8cp/0ad1e0k5DPwE0bpAJeURbDANu9gDZTiibKYqx2BZGtnyhlJMzdUn3yhiDt/2
xICv2dJtWqQCjQv3M+EGCD2sQJAuGNYAlAb/qT27h0pO9GQzv6S3RMpNKVUfWuAtZuEOG5jPgkyV
E47kd8C68PgQVQKxVXVTbV9oe6O/MUES46M6XVL1yPfOZyi+xWJDW5qlB3hkmE/4AxB9kY/VGgoX
tea15rPgOCWwFmsHrlvjjZ01wQOEWaM0Ft44bkhFn2Ald/YCcdbcUPUrDpCFbPgfSWfanCgWheFf
RJUsCnxl38R9Sb5YGhNZBQUU/PXz0FPT1TOdSRuFy73nvOddbpqDRR1PNQ6LvRjKvcvhCr+QsCLq
JhAfJhY4tHLSKC9m3lbFQaADCPo5nQ/LgkEjOzw8XBpjHFT6iCsJ8jI5hdx7yCGP2Xeuf9Guv7L4
xcT9yofjOeCsY9nwLuGi8F1w3+tbgPACQdIkZuy+EKB/kBdyXLECmbLSp7SKRZ9HayatxZ8ZQ1RE
9ewZgju9RyqkmdNrD2rP86aevNfLKzJgjI1cMRrjtvK4iV89phbDmt9VGB0X/QqKwjiZlo0Gh6vC
fYOIye/61aoutwX4gX6tLvJSuJaMpLG4zGzaX2APVDGZvOnu/ri4L/SQs7V6fcFwhH4iXLkBVLbC
FugAaGv8cTyQKkM6ms9tMu8ILZN/hzAz1e3Ye12hT3ElWVfl5R1Oxi4QOZ4Utz9ViO8zwFQoXcwc
rjg8WBQ6QC7vsYEUBXCEPbd4dOdsUWBN1A7DF0qskeZVHG9CbbGJsHCBOCCMoQr/Zb7V4C+p2s2h
znBHDV8ieavuncg+9QsLYJrq5QQK6cnSTu1qKgBUsVl4LDvGdIkAacwWtCeixQWs5SJrmdGBdjMK
lyatlc0lTluc5ywhwVWX16c0h9tDZ/E1VimdjbclTY+i8kB7lIYT0Il1Ue9kusIbrNma1ldkDj5l
aZIXMrl7Ez7Kg3KmJJFQAAvj+dff2wYbW+1LHZsdvrtIFQg2GE1D0MnYjEcDpI+E0ykcgaFGzf+i
LGJSVEt0P1APdKzVkT65E9QDwzQ13+Pu+yUww7vxN3rMxFJ92zD4kPQvplegACKrS2Wwfxf+bjqA
HMSqV9n5I301ZXoDWeH+ggSfMnRUHgasv7HC6lIIT2t6fVlYo5Ka3UF1EF7ZzFcaWASUZJVT3zx2
0SulkJJ8nYBKWuXAAT90NO+/orwBQGTX6LnFN08QQ5DsmQbdYqRcI++QMZmYog0L6OLGbp6FC6j0
Im3RpD8e2SQvD+UFQBUCAQ274tT5wPlRkL5FDCF5C6N70wv7xp9scBlMsMGNG/ZnLd/XbBG8AfYN
gdEYUzsaf8oyelsQMh71tz9MsQS0eXugOZiRAORCs+TVBFSEmT2Bogf0/CCamZgUTH9XlDNQibgA
bBP4ofM+ObaKauz2kjcC02UlhHzG29NFbchLFYOLpINEEuae+i3gE7E6nwXuoPBZvF7hDLdzFJEJ
XPzdXaE1ny4V3OKYrU1d6Fh8YK4a1QivlWm2NvsmmZsanrOvE0c3LTZjPHig8HF1eNNAUKU2cjhp
DmFnMmLi0w6zAHUiT/y/57e78Bb4vrQNS6iWEkmU45bEX+a2MFXjh/GBQFlp0eDoI+gcThZXjp/K
SalmHLHYP44byPj99KCVAxCL7oP19LbpUTNCZDIgbUxz3YnmVKfxG7kQ918Gh1zkHI7nybpz0d4m
Nl6MbNG06C02le5oMoUfBoQ0zJReDi/NB6VN7f4tFUAQpJjUldyaTxYzKWYV8QH46Oh6WEtwjUYV
CR+3W3JPuUGcJzzCw2eNRgf+HV5EvIGTshDeWw0FFsj1ZM3r8LFVyEusvdeci8pn5hOAFWPtx5OD
jG7k4CPx2nO0sRMwFOZgBIJnzyrmAH4Qj/k7vGkY93yG4u3huYCUhQsJ/sVdIDds/DoAQW3LAoMg
iujxGkMjEzjpaSF4rphuwdZA71QSPUb0Jp53mSlzKbnmKOx+eeh4BZBM/ieaQDiV6HvwdZlcuov6
BfVritliE7JGuWSQLsXKefEo5hZrkWsNUs7aZTmNHxtVGZpVTnJQzF+etQR+zljz2VA56aO001iS
dResSJKectl9MxOZcgsLF1toBqfib/3LhB1vcms8YbCqYkKMF8yOkT1IKvv7dMkWVuxwY68cqMT8
YqKTs4jQrbEFMMJgQE/HhucXRw2sBThT+H5QO/ChofRdKMGoAHkbwCfgroJA986Q2eY2vbIlviA8
lZQoXDsWNJcZlgIfVGKxakzscCtCI2lhmgPbW/gqkYjWAUsa1J6V/GKZUPBhb8ohwX/g+s81RSDz
dOmJHwpS73GFEmfNZeK+8BfBLjHp4nUSwqzZZphZvz2uNaxuEK0nDzq6Z2Rtb7iWLD3vRL2Iiwxe
LoxqADRwzhJN3IBYHCzwagHkw+RQVmDRLrFvYbN94BWjBg/JZokX0HV5YOvgg4WLZiOwYv7Be4R/
gZSDO0QQKKsWduLdJSHgw3A78eD4YhHHW8RM6MOGefP5hLCcMZ9lZAJpE++TPmdfGQsdhCTcin/7
qkUkyUeL6jp6KJ7SxaNqtY50ijXW6SdSZnN1CIDS+IT8LGgQcua2mLx3C1XZaCUOrFv5DT64Ifgb
URa0e4mJM7T7XSdYkjZC2O0vYo3hQOXMu+JzTxQPey2VbNMk6GUS9Gp1+WTq2039TmLxmjDlM3nE
7ZjjMsV9jxEa+PywxaAcgEv8nkTEWbMYP1OrIGR76hMonvSEYSB4HLNNVKxJEq+k5GOQWHtavmBc
C5GC30nwfOk2hgtPFXEPLpHQ502O7vZjtuC0L3N40mAYNTTvu3Fm6EfAIQ/5BPoSnAZmm4wTfKIs
p275XCE4JEir3n9uc0LnXqSaqd6kcIjAqUpHkxhx8SK9CaFaZ6zrv9yWQ5NZEgqFUYZRbUnSwW5C
gZWC8lgMesVJsHRXICRZJ/TOkLqjzkmhhzLJN2aGjXkfDBCuqjlZdIwPiRXKJABBS2rsRvUKgztn
NA4wlUhg3gxA7L2TRvmiUXhYCWhGxK5h1X+pvsjxfEhsAFWRpK5PQELbovam9sR3D2w+P9CBTYhA
NoJGS3TJ3SaAB6Ud0UtjOLHB/hOSwGD1xk9rP8+Pbb4UoG8jscYI6g9WN4odptQZoAgMk47u1+ih
48JBJxQBKvFPEYsBA1GRZpl6z1Rwuyzw2jFLMr2Rdjk9XBMNhHnEuzN2mT31TAk7IMSXZPm4apf7
DvX96uEEJyNKfeFX3WERwOSbCr9w4J8UTNOeXnPsnMbJ/ZfJRX6ePaa63uCinTLYx7keB5HsZAw3
l+eBuSpe/da7c5kWhJCa8wUKlpJK+8p9hASBiwtrRQiEALsXnCZYInyOc45yGeE6KJGhzkuIXYhb
cis+c7umK3k1WLJdfI87OwHJpDd+3+dEO5iJq1vXTZAZdsy6WlTbHVpgkIsQuY01Xc7iZNWScy8E
Kv+I+yRW57hPLMql5BAtuuoStFrPgCTE7+FnuiLHcCmFxAixYTDWJEeUu67/lht5x5IW0XPFxFIv
sCk9q39jqLQD5MTYTXPGUQWONqudRDIPIzID2RJnZ4D8wDhrxldh2Ifobe02+HkZq9F3FN7WfBY/
Ds/5JtaMMRi03t+WN7BOJ3eEZQr7kOjxoxBUX/hTiHvir5jHCdfiWB/LPyYShkmnSwwWpTgdCTI3
xAmIAambLI6N6gLJh4v4xO2ICmJ7X2uXZtPuBp4k97UjpWRy0b/eXGLNKxdYzM3L0YiBtmrsDRg5
+PCnfH2L5J9fNZeLkGmGZBTxSKY/I2sf/AT5JgXnhFkXJxm//vkKwjLslpWj7/mJITUBc5qHPbOl
+cweVpj/M5Okj7heCZMk4YCwZ5zLjvDSwuev4I9Kjh0lI1Q2KITVhWSz3+7CB0lWGxAxThMkWO3o
MgHeS5TibQ+8eztDLj/9ot+jA4UELwNGp25KfizLjr5+fsT9z0H65cJ5w5rmQTdmjCQj1dXm/ULw
qpAB3ji9O4ARwMCEm3H3QFzJMtG9iTuJPzxYZ5DH9O+2F4kxUTfpvj0q39Mr74SeCMj1QWgeLRMN
Oa/DFxlyf6Pbg13MlyvvNfKE9S/9CnT/voBSdBfOfPVrPLrXPXD+QV6WF8okyhW6JLKEqoO4hFuJ
3xhqPiBQ1aIsQIvBfA9EgZqBU5Ij4cR8Z9X5z6DdCUv6pLF22PZLBksNbfJW9nn+WRvy2JyN95Iz
nzmAxM3CzeOgZ0yXjPuOlUHDBS9kh8XZBeIvzm7CF04dX09QNfA2iEZjUUG3SYkets5snv6BMTP5
h4XBkHwK0wFCr8nPLUVs5G1+523SCQKuTAb8elBrmlpjyCxhFS3AX8qWhcsGNhuIT3ETwf+vdMmc
0ubqBtf6x18WMSFRnfTAChtvGCX2/z+NxRtLc8gDLvotszE4zs8UR8SzGacVcVMmsxKr9fEbP2ur
t50t5QgTFp+pmt961PQMzglz70OST+vrZyt7uI07+ZwoM+e1OAUy+O25XHdr8dLs9PATgaTY+Z7s
CG014Hv0d/pTvRqDoUMimGD8X8py8jVD03lBuOAKVCUTq+c9DcHDfVPM/Xa/9J6w60lHyTEDuMB7
fs+VPYPvTbaZhqePWQUljM9LvnLui4aRDoY7uHfwGLJOEJLv38hrUC0bfBfR0PrhPa+/HuvHGr2t
idPt6hE81uqhCsQw3yE1y5x0dXew+VkX1/c+W6rOJfWafbEVHdF6fGO3s05D9VLOkdcvQb2W9ab0
SizrjcdKhsvOmGRTrgC/4MFu9JtxWnLNmt+GnRVMqTVuK/HQ7Ibf/nL7nnJbVOP3Nq9xXUAbBJ1y
88aBqKcMtVR4TJ7o1YvXdbZnrvCBwN4bj19gVGGdr6o5/KtAsYvra5tdRQu3sFPQmNNDubqP16iZ
q+QbTI+nlfyDsnPmVvs7ei+3j4ptvsaaKpydew2PRfSf5h11O61/Q4sMy4c5I+w0anRSwEJ+Z+LF
RLL6QH0/t9JeBedP1neSXfW4/ywn0+NjWDD9VOzW0hgCKk5NwBFZmYQQ6EgReYh/1RbPKm+mxY0Q
NU8HT71S/Ko5HWGRDsthsspUnIgA1JxOi8ngyuoVU6iPyvyUyDbrNlB1uunHS/EHfEbIzmBHgXF3
jMsQDp6ZFqCjZKosGmwY6jhs03ZZxKiRpJpeh+2LiYkBTwfc+3GHyIWrvCHNFSLNEhcE6aECMwoh
zCgeK3Y+/M06HlHqH2N6ZMgHyUIcN2Nel+/W4oeHAP/2dHgO4XDRNWC8CQtWhfUIlMxemIFRhUQh
2dgvgSRBmTGgCzMrYJQ2bpETAB2OmhtEPZhX44P9ZhfmJwMFIhqGKXocN2CvO9S7fJGstLi83I/D
+vmT/92PTClhjbBTPjwRYTYGGHQtAD6wQHHMRXK/Pv1K8/TyRt6R2TTLY0cEV584nCbcY5JhQI00
oEoY7LAm2zOPG9C21eHCf/fLYg5aBQJ5F7GXInfTnQzrWgzBcgFvYcKI4QNk5r5mGvPWHLSGqPmg
Dp9A+33lFAIWtyLSIw/w/UE/o66SdgEE/yEKAK4/7Hfa2z4CAh5EG1A8g9lc+uNHwPX4PSoCC7p6
kLKHm4J9eQDfYNgAgwzyoSgPAH1sCe0SXS8/TeQvAcorZFOQ+mBwD7iZLIF6bBRGDj5HHs0cth1r
cqaSUbb07GmyFnzMnCAsOG0f1Iy8iAVYAHgLtMEAAoxPw4Tm5dEQVgfOaz2ChzpicyZjgHdKQKjJ
QT7TrT4jdt4B+x3hBnATzSlxqGUbGj3oYSQx6PFhvXTd3/2+HtneKdgZfpFQwllrmEORIqCr5vD6
hcU2FdZSvkpgsYLYMpSkJ10r8ec6Wwv+B+2BFP77h1jKB44CWYDMf51h/9iE4z9CJCA673gELr2C
kAKm7rx0BgJvm+P7WO/TZbfJvll/pzMUqrEXPtBU4ODJQ2CKNvjkAVwTuTgh5YTcdcPITmsOFC/I
AcFWeqPxOHS5VHhw0+wBoKBhyPctXahGlDUHo/vycDuxpWgSNl7fjUN2lZ7j67SuNqpi6PSAEgM0
v6k9CP0Z2XZj1QRA8EZhcE/+6MtyFe6rWwNXoxNcAXAQIUW4qHy3UAHkLclAq8+E3cI+FaY6V5Z1
KLtQWCOiKyilKfvxBCivhdcToftg2D12IYqG4YCN65nSO1rr0tc82JriaaCutM09JhrR013Fys0X
p0AapdGL6r+08iszOE7s/Pz+m8QA65T/z+C2fUHIaXwtnIR3fCaICo8ZhXH6+4qDLZAcnMwmeLmM
VsbCT4mTCCOcuHM6pzh84jQqzgmEZDpwTn9GxRa8LniuAS4ThI+fsGQFvSbg7lubiz5uEAsiLOKb
g6FDnMy1NcX7uiOwLNnq3imm6Q2wAnA+wSim6L+HC9l72i49s2c9eMN6cI/x3cG1ZsRFGPqgc3G4
wVl4g4gD83Q58TqfzgPd5M9tSY7IRka6xy5225AytcQFsSCKD/r/QfJoJABrMbD5pRtpz/WKOtEk
qsH5uG8/31S8V4aTZ5TxaC+fHiCjqfN/ThTAWzC5/IDJ0Z7f3RJfjJYs2pNhvtbeE3oq/frpQBHr
NsGHk7aMZ3NiXhzJwlqlsggftouIzsJKl9UCnRAlDA+dp8YaTBHmoJvqIi71qHB79xnUq2RFrV2F
4pVnlNdmycOtZKaGUzqk7qimpGdA4jz2LT3yGfGz0/m0erT1TrUoAmBeu9lkAZAsBZw0l4JTMKU8
pQrXnmMkG3GBPAhaDOv9ol65XXyb+AUBgFTwC0Mi6vU1W/mwTjFjh3eBeIbJVnVQlxJ9QzsfDqc1
tSJG8ZJ3syDVejeuokZJkTgzC3o8vn88l4OrbwSMNhJbotUodho6AQ4qtiKw/UNidzY8yli3OF1t
so/WD0/HVrU1sUwaVx4vTM7mguTEMWVhRFvmE55rmp+QyarDI59gfluYnZmu6+jz81kM64K1AeJv
QxH8mbknt/CV7yozp7hHY1JrPughoa7iZDJwn9RFEmU+trh+5hPswnt5ewEtcDDlE9Uu7g12A9MR
e75QZF4Ge24NhzouXAHHfyM7v48E/uRW7U79IkqxQWLBEgu6xHGrWBceLZk1cwvsf8+Zj1mlx2jC
oMk1BlOD+2HMBoMJhu7Bx8x05FHTTeNpNps0xGQew8XMlYLWYh+EwDEEM7exr+TdmyvJ5C1baPDn
V3JQXYQwIULRAMiDPxVRQmbh1Em906rCnAl5xqUO2njioZ32JsHE3XO9uKhSTL1kdWF6UNZjulll
FUFtapgv5RYyYGuynlq4NvnyRlk9mP9dpe/+2PqPNRCTg3A+Uly0Yd7zml0TQjf14y0kcR7axKH1
MUF7+sWygwz9gwureHnP2+jGnxCwMsCK+uj9h5SojO9O5vTYEIPGmjqtx5SRGHcEIIGSxUfvZsLN
4A3hqUWIFfUfagabsSGYTu09LOrLrea+g96Z2Nh7/uYBb4KP37JN1L+Al6o/ifO/91+yTHz9R/AQ
ZbPmnn7qyeEteMwLK1vgZGa+IoaZmLiNMCk7eeHqETb+7jRGnmVJQcYSAYq3MGRzZOtxbpGJ37nE
td+5+XceSCbTEVd1eqcLQIfXdMl2ZXcmwLwBE9QmINuQozSsnZdXE9tNlA59X3gKnlG6VwUHIpd4
c6uzgInHlH2osQdT+Hlem8JW8AcCq8AOEstELw2R+9mPHYSYafi61ot0BZbpvTbFonQxOEMbiXDW
TuMq7scrY5/ctyvyYfFxcmve+8BXgIHdhAIUmBZbdDD6AwOq4Lm9X4c5e4QpxUi/mEMY6qazMXxb
lN+jl7tRb1lzSyYbVCVrzGOxzwF9uCTcDijmpSX/zP661HzO7OLrvtUXhTt61zchNKolRAo03XRJ
geiwRJfE/rHDzXtzZjzc8W19InH72jBMbBfFy8zZQ2gYcXAkFxMUYScfHjHFfrblrMfdrAQSkFxi
ZyhebezmWPitT78kawQ+kJiGJ6NB97rUfLqSCYXlqoqTY/YlcqEhkgWd+1o+t2iSvX+LKr6txShd
Ue2t83XbuUyWJRdEe1EBEGhzPHYhGC3KAwFo4RDc1ih2/wocTM+PmOg9VnWBrzbPFbSr+cN7r0qi
C1HwrtIFljeIntlv3vxFkjMc1e8OUzpzxX3s+4hGT110BLGwhQg+XfbnS/rGSxjpJ7wXF+r9XvzB
+uO+FY8KzxBMGO7DV7/Nvk5u7TOJJQlv9gcpa9xmyKxBMQFW4RULETuDq7JD+d3RDHIJuu9HPMof
l3mIjCs4rcasXnLu1lheK3bvzfyHmy0LX7QwYTVPLsWwffKzDaiiAw9X+nv52lk+ios/hDSs9Edc
xkjgsVJcE1i8Z7OyiTeLW1hepam5UPJtUtXNidsvtVWxZddYQlVttzQlsHuYBBjkJ+4nBIsb2fUT
veeJRaPMr/umcWd7QIgf5rndDHGoVVybffXXBQpHRO+8bVgtH4oOelIr4QmMsSd0PyH0HquOhqDa
44brQogLbjEsCG6gttJg6WLt/fNe9UsoO/Ae2q/nz7D+izkOAhosihVnChRQufWYbu0qY8QuWw6Z
rlNGi9L+eRxWQiQuO07u1JvsbzG4BR3U6wdkgCaL9nRUkBXWDCy9dR8ofCCnjbHaNw4c0LDgvVKv
GNRFM7j3PNIC7o14TDyP4oZeCGG4jrbQzKGu4IZFs4eHk37yAbXSyRnGLAYgtGdALrrXBKG4hAs6
WXUkPbXurCaNgDTZSUwMJ8peOC4yjjxMZwCN7b3cjQHVLC7qCPEL4t6d3DAoeKh8bJw4+eHP1kXr
QMfGHoNnJlFgX8BgwFmEWT0udFG8EiAff4LFBl+KcGB2a/o7TpD3ARZYmF6y3c15bO7foFyMROlT
AIboPrJfFPUUCiZnI+HXocXptcSxBQkMSclHMgXEDR+WT9Ow4KEQrIgpMWFxAvvebZBJ4y8xVpj2
cLoC1h2YnwMkfvD28vBatET/s6EoMFsfopepxNUhdfrfQInSBeX3jtwtBzKxVe2tYWXJi3rM9Y27
YMbXagyqWoc5qjsxZ/Pr6HvBKIXghMS4Ps2DaJbR1D7c/D6YGGwwpjKHVWG+jon/Pkx/sNf9URf1
tvazZfvFavmjelrwRrMViJn/RPWbL6A9HLJdd/FkH5L1clirX6ysgMEXnlVIiEd7L3ZD9i95y6En
bG5//Ov0DTG0sz/H2/kWL2TMTKGs0+R+qKPBreHVH7ObUS1toOZsTY38rymHSMHoNFuOrjy1I2FR
xDaNl6H7t+gO+vK+ImeYUlpwp5Q4L6AzSwuTsPM/e9qgzQw0U/OEiHheD3lXbgO4v3b0NowFkQMw
JDSZwc5zi6S/RTtO3OiEZ/AZN8xejeQXwQfVwkAtDPKH2O9msZb7bPk3tRDfmw+PhWrpPvPHhzeL
M/Pv7TMBMP9opoWIbu0gXFmdnUJp1YXj5DOJSAo1rcmhRhtG6iGrk0psAXpZk/xwutBS3eeAnvgN
T7d7sgZwTsQe1WfLuS8lGwqN3QDe7bn0noJuwk4dMEpIxfHAmYZnCpVlsi3ZxNhfNAwCY2wPbJV3
i9rEZYPHw5CLRL+ASG4nezXboBbcF5AM75vUHk/d5iwcp5y9HCNH+VjFXdysVE8JJvuph4n2ot88
G6uT5t3qvUu/4cFiD76DCo6JSP5dM4/Enpf5Gu+mx8MUfYQxQTUWVruGE5zJ2c0felNtrPfNIZo7
H7PqLEyhAJAwFTnOvnms94qbbGcrFjQMFNB5KJtGxxNSYWXUeY03DmtO888xl9yeViG+xVjCcaXU
JTO/6MlmCb3Gq2xKqGMWETcMey+zU5BcIIixAcgiHCHcZ8TR5aX0KDwj7vjyvZNsYVu75V7FIyZS
vpvg6SDgjnsqKTW6HQDTxSU8yKqDtTmCW8+f6Qby4UBJThnh5xchGtdF4oPqBMJyRvIJGIpBFp7J
x7dFwJ0PBnL4ttz+pluI+zyqMOb4+Zw1gw0uy5rkfvEc904Vsn4nMUeomSIs32QRO4+bWkSFfdF0
UT/KkJRnAfCQEXLssVyEDRs8GQpPR4nfgbKiRLeT6MR+PR6LVEFBQVWve/mBOGumCFZ+HgvL1xeA
14RWUrdkv2YzgQHJAh/oi1JnvLiIQfuflJeUt/C6SIujk2ldJRLcGVsRjv04u3be+bkuMIzol8OK
ApyhwZa00rAYzer4hBQJdh0l15q6doa5Ow52M5eUUq5QcyGKjw7ivtQvuU1evJU4HBdRuyEzpmDO
/T3MZesTnr7y3Xs+xRPTALkFnsX4/pDBlRBNBUOf2oKoNOz4oodZ+6Jiyny57bILLhvzdgvIvZFx
f1NGXw2YeRvMdPvJWIlVHGaVmWwURkOgwe5sKUM/UAw8ImJscFzNx1Jy1OdQDWOOs6521SoNsbnk
a6AklAR6OBBAlZk5oDtqCdpJns4GazDCtXA0YERh8Iyp0C4Sd4KA9QcCPdEt+lHmfG5iZZd7rU9H
taX4AJdM9+W+5E+iJYfdvMHjccTJqatubGhUWMMegiXtk2qgccM+gpE2ohfjeWmhlkPpoM3DeEe1
NZnJuDFl3rGrfuAmutP17Rf3se548giCx5j1afaryVflEuWypjByHnNpD1t4ztG8gLrmyCejmac7
WNCwXPadIy319WOVBjMcs3RTJAIFQWWNI4olT4nLREzp5B6oP1eVtqnBLwL436+3UgDN1UZH6J/8
ihaio5Vg/GNSlm2U5c3OHOptu3JxrWVscfKnNswTp/3nhpIHn7D1PiHumN4YNQxG25uJ7kw/sAaM
O9Jt5kfkzuDzBtgPf7+2hsoEsc+/02++uxapqcyElg1Eg7CS3/I3n9chtFCKxk8k7aX9cKa2D7NF
NWeCPU82OUOFN3Knhej5H6rIJ28A/ZRTuiLAoynyA8EDCX4rV3ooeo2bbXrEqyvRogs4Ex3T7Ztz
vb2dlbm6BVZgCgvHIVutyLpyx4I4N2BPmkDgjnj4HNIgXz3YTvtmw0s3v/n3fVFsqh2FI2JVFinc
PBap2Jgt/CpOi4XqzfbK+R3z00OGmAGT2zpGrmPjP2XdgnL93Ex24oFXg97fSPgxeDqTCI5O9B6a
I2urjqcD5hC0Zsxj5/QckAhP+34rwwhELfc0tRlyZMiYVnbyE9ma7OkK+o24VTFaYT8i2qOxWlBJ
mXQB1iFGd1G+VukcZCT6Bt8lfcx6mzP9Z6TM2YfhEvURCTZ/Eh3XzXusx0tHO7NUUBBncb9/xXe7
jQm06CfepwiajpgXV2nh2zAsdiVEGsixaLcUZqVDapZQyktpPtz7QNMDMhb37eQ0L8D+O8Cdmf2W
Kbnvy5d/82iFaOs1HztEtmHFpMXRmUPEr+jmMUpyO+ZX08Si34/vfho2GHUYnDpakO8zAqkzH9ay
+Ymefh6fgtLDlp755++H45hlm7tE+DCqoiM8PSjunee2XGNM1S6buDnjSg6eApYjHj9O7Zd26cEd
ckuoRSad2g4nZTxB16Vb/Q5sOWQZTN0PFe/hsaqfdt+F3O/PhR0g34le8pMcGb8dVNQ5h2eoxyyP
ZCOsnxdGdtt0LqyFOFnosbS8RWPfnM/ZregUK2wL/IqsQg5n67ngE3jdr3phOMYErz2kKx4KOCK/
DMeIGC8OuLHqJ3YVg1ycFyxwRq5MVqHYe9PhKr3thjjpBMKmzWyt1O3HBN6c+SQmFIAAx2WqvmO1
Hr6TI60aFjvcrLZ0aHVvH6w6PJZYBRhGZhm0VkM+NmcU9V/3r9zTsNFMrR4lyR2mK7Ry+667tF60
IjxUBabwgv38Z3dWVr9v0eXrtHHKG/NsU0ys180l/Zax2as9ivJePvI/K2beuPNaSlBYpXcKxgEc
7STp7D1XvfrF5CA9PzAmJkPDZQC5wjtnrf/QWGU0w5oJJ1s7Mf510SsVnTtTHEhSiq2sKGBpcsfB
ubSazacbfYOVCjsZLV/pdm+L8DXqXird0zfaJowdPxTaEiOXqJeixzCqyW8i7hEmdQToGL+SbRf3
m3aZIyITHAR379Keilb/I2x4O/cE0QDeXuTWINhhCG1PiLPPfKA3VLKAxLTzMIhNlcQn0rTBAwfz
02AlY7wUm/jwkok7sSf8x90VB6zkLWZxY0Jc5qcZ6aMQ+p2mtPVqmz6dGS3FnkYQZfwT0Fg3gAv2
XDawBjCuYbB7uEWDXQ9OUS0qKUC8yWxObYNeCG4fG5fWaRbV2Y5Q+rxxKghFyJCezofPDxapuamE
0iIqebBQTuWIvxb6Y/X8xPpn+TrNmXT2IEJ8vz6/3cOGK4GfIw2RYr/BFZ64sJnNPZw8He3jaRKe
NL8TadWTURwkiMbLjXhavE4Lifd1ipV23f97eeHp8+7JoBkcbiqQCZeGw1bFzLjD8MEhervpF+3M
04HERAtJINdfbOya/Bw5Ytw6ZP6gx596+2jXs9fu9Nq9tF1VbJ4F5Crn8/TLlh5+IY3SP5+l2afj
ozA91uS1CExg55J7jxr7CTLx9BL9ZXXi11P19PuixbL5vpAa2ugQHSImzRNCc6ahLkY3nc3ocurO
pbTthsVUvt5u8/uAsPNSA2dNtI2ibbhOwDv07vkf01VGvGrvqMQINbbMhrd/B/fOPH3T9vNsKH/F
VY54+t5nCAVojJGLogdTTYI4c5WN3cXJt72P7lzy0yE9YKA8/5v94EYcPxyFnliaT2KKTAAhwk36
h1U0gQjMPcNAyM8V54QhMMOBEyvcx0yQ9UMvj/ySNSXNLAkNa8lzMWFD1c5IFO8yPwK+QZ5vJOD9
NOJbEUDWLaowjJNdrD9eoNUsRMGZss8zCMqd5Ond3+G9nj/ruUypjDnfzMphrWUB901cZG9gN5CB
G3uCjQgyJRO+qX40HtqU3oy/9PAyxcYShQtTuGoSao+we0Zqj9GTe5KxGIrf7S7NNkiXpxirEW0g
M1Qcp8nkmUBfQRhOP/yOipmnYuZS+im6EUKna4imxJcbn02LIzgxuAiViSCvbIF8KMmH1dN3toR1
huAj92ICrXx/8NxA9ztBKIkxl0NpPlqc9yOUopYRg1N+3ai9CsY+5qeDcA3N2+SLqJensoVeGxvH
KQwJujlpkWAUxDQX6hByXvULuy5oKkkavkjdGzlOlsjPZ5/GsyuBkbPU36Mgk7wTtBqfFBsIF0ED
Kq4CzTLH/sRMUCIAcaYMoskZHr9Y3b3+q5Zj3Mmwx2L6ywsgD8wAkVp69aOgM9gNh5Ypon4VQNKz
1bs7Eb77tj7d9iTPFWJT0A6Rhsr2x3gdGES3VH7aa7Q+Ych519cCVSCAG/1+nKdbFQAWgRZSlBu9
a+2iz7uN+rS4ve+mUtyhfB2pyB43Qk353JykvlJy1ET3zq/xQ1cc7gdTCalH7+QUrYv0l3yyT+fL
nTeT/PYdiPzoGepVG6iYXKtRWYckDmuziJfkj4/S58U0FCFYzImbZ7eV3lGKDO/frdR0SHbj/ddk
lzdIy9mnbs117zw8mVvmJDWDdyQZtvx2R41P59G8QyRKD6+vniaxZkYoOGyt4BfwyzP7thG2+YHx
OehUIsenZnnikOe10hAaAXMFUK77D2uNxpa3BFxGLypMYCNDvSb30oJawbsadSeI725vprDj2oGC
xWCeN5GOOjXczscrzxvgnaEghHNAw9xkIwGKv8+34ZuAmn1cm1hePClBLQ3fNyhJ+Ehmcz5G1s0z
ZVmkIcs2kTafEpUteXJ4M4ijlImH51AN61ZZDulWEKDVh3cxRPuEODK9+31rMdPvOKobcYdXQKk5
Ku6ouLJUbOgG41Em3knlCG93ip18NFMdcDyWuAAcNDHhARRo8FOX6yGE6mbKCBWf5ei5bFz5QCoW
5W7aWQ7VBsQSvDFgbl0GHPPBhIJ7oIBkZt6I8tDYwk5A1YSAjdHhKOQCNcATmE5yWJ/gmbT3iDeL
0I0HTS7PQz4vq0BPQzlFNWTBNsHCr5Q9dIw3ftf2n2bBUwNFgg8Gxihh4ZTBHDNhT0ylDTQQfDLC
DMlLs8BLvuf+UNKV+LsITI/GewlzjgvOi4mP74w4gwb9WR+1ozXeyMxAYQkL4416LnFGxR7jF7jv
kAGkjdL9Is6byjwYI4+Pnw45ompCGBbia8t/89Ngst2hBghQFFFJ8jX1yhqEDdO+PLWbo9A7yYuq
+3shFCqL4ygWHV77xwitCle8g/8j6b6WFEmSKIB+EWZo8YrWmqLgBStKoLXm6+dEj23vbO90NSIz
MsL9+hX+kp9h8kDwcxN7QWOhIH8Xl8m8D3fl/3DvXdZDxAx/dL7X7or/yK31upolYmKtg06RvtKF
5t58XtQf+2B/7q6vZ3+HazuyY4ZczT6bl1QrZsdj6p9lDF4i8pnZnUKoAB5K3cU6nCrklOlkxQdx
QawsFBwcRvTARYftLVUNo3QlbfYjybSLInVRj6+H8ff8jg/CnkEElFSVTBw+0Pc+4GKSdwwSzJLX
seRyXPWwa26JkunKlKY0qm8SoQQ3gxKJna9NwvW2VumvssMHc8BF1Q8/+OBQT1gU6Tpdzv1eOiKJ
XBrCULx4bvFzZf76nmPMQFQILiCb9Hg4iWgu8WdzFZ3P3I2IeE4aJma6+DiEhdRODFsRJhkRpfys
J1XSDCAOAyIj/ZmxbImtj1l4LEjImj6FfwPZ3DFbSde5rl3XHxtGxJvhPdJ/M0Z+1mll4NsM6Oks
olx8afzL52T7luxkYnypusx8BaA9cMLXjQTfbeOqmF6/wZWd4oDrxD3WcPuip4pEGsqudKKKkWIt
cMkh/XdpKHBuYzKBIGbEYdi27nBtOoV11wuQ1ZASHTBvGQoSWPKOo7c2Anz0jsaIh8RX5NpZcsSJ
zt1MYii/sqcg7lovJCLh8WFocHp0jSE1nCwHme66laDOlNUab0h1bR57+5b1YGO94nzewt5Mjgv2
ojvHS+K7ErSP8a8MTkIEP7PgsrG3PanhKL1i1EWetw5UGqUXDwjR6RH+gHTG3zjc/7CK5NRlT+Ol
bPZHUGth4kTvZdoKuh2fMmNUQc9K3fZPlun3NMcexxt1175GmvM/1cky4569Og+WicH2PiGkszki
RbnHyFeJWOP46EU8kLlUwZINowzzC3gcmjBF856ZJgZc0z0KJkyPn+StvBurbAihjbXXiOi1NVrU
tXu8K0VqB0I+22akQmFoE8HG2p0C28pi8wRY1Pt7y7JdXRqLFGO+OgGvZyzLrAr7NNHJgASRI+w+
lvyMa36ojAKjTjXnZkK8nC17Bi8kKXWPgmdL5APZERvQbNmDGMx9iKxWDf/crxsZmt7z9PH6tkLx
pe0GSGmRfTOpKCLwI8Ob3Bq7sZ36YaT9Tyfm+3oHS8pNSRrtJ/NJlSnKKxMSU67f1zwyXHycPpJ6
GV0FzNSsxkQerMsYDP8DOW286zxHt4HpABH1z62uKYj3aFw7ie972et7O0vXOa2OfT4a6mSOITvO
TAh/zjKO7as2chq6n/D3Oy2HiTw9P5AIn/kiQNCOUo4f6vH5FhHkWtnSBB86wjJ6j6q4uL5YD7Ts
Z3nW0pG8y1M0KzaiOsDWw1CH2Kdv3TmSlPvW18h398Cg0IBYL3OTfYqn3IQcyioL7DQet2DI1P8q
L1sHh7gixgtCF+I5stujCic3utvWEqqNs0/U3VT3tcOHAKYe5ZLlD91oJM0ZMz/8qhEV4eizEZOZ
cHaGd82bYVWUfmZhWEkeM1YhIuryrBtYfN02HTyxYLEzNhgpnT85K76Cw9Dsdx1sJspvXGFT21y4
AWmUsFuNJVMU98L40Laxr92xsm/tLbcwgMtmSKbGAJhU7kVNea8RgSbutcBmLPteSVxKPrIH6gXy
hXVD9N0V5rUuXzqp0Y6NKbIh+RDfa9qo1nqKGZ5s3n4OBvQDQTdWzOtUcsuwsTzQtr9TNdVJi+1o
5Jgp7cwOjO8l1EA66itD5mjdfG+1E/mMHdx8iaM8Nxw/LAY2VImKIGW3OzQ3M7RX8LDOhvuxGli5
BG6p+v5bQ3bOX/4StzAJPnafg5fMvoD7mfCXTWyWgsrz50/zvKa/4si5H5rBrIDKEYnlm38t/mzq
O4tGjO4vfRfpUXzXws3Zji6y9JRtXDOQUvblKz4cm7RnX5n/7pzLhz/NHjucmUCRU0FbCFkAsLyT
pcXHobocsX+pvIaPzqmzGrgiuZ8wUt58+UDABx87CS4HpFDjvHCoWl6AyQ5SsE4rkIWsJ1l1sD/R
c5uy9lDXoxY9LwhwAi/Yh4wM7XE2hgdkXDA2EsqxRMK27KnMLnNVlGGvTAzzlq22SBA7v/1cc9ki
rBztGjNpemUuWtrd/XeyB61r77tbSXTYHotehLCWvvJdLBPNlbHuLGYsVdtWZkh2gKQrK0bBG5vx
rxhmbrUecUVSThW+rz3LGMFnOdaRZm0njguPk+Sz1Schy2V4/zgy4acGWXU3P88SjpQ8jZh5SbbE
gr367qT7q3HUkH247MyO+Vz/2dA2VEzRPrBFyiJ82ncMm2vz0Lb5Gi0xDEoxPTNNLuFBfLpm0B3T
AfwhrVAhWkfPQJQ6mI0/zI0e9Ru+k8iAfKR+BJVC1Aabib6mdJXzZVqzGM9GWlT8zg1k2SaHV9fz
3DIIHiU6kUbi593BGxgtm+70rzqKpt9De5ufZJEdS/ZgRSAy3eNYuSl6xfs2wxjuZeEY9HuV1uJj
NkpP0ylG6vkr6c6zm8InnT4BX8WoIJFzyd5JUdLPjm5CfQaRjukI3PNR3xiiKQ2HzNoH+0/78PM7
1Yl93yfJ9qvxaAiwal2MiUyBKHpI0EyFAlbC8cy1wLqitPq4N6/D8/D1t6zNCixChinB6gzFK6cw
z3KvNYsIjV8hw+AjN8y2V534/NSJtR5cBjK1dJ9PVzmz8OAWdAiRzq4NnZEU/vH+jH0uh4/6u/tk
F4C9abL6wlo7lxPfiU+quD89qtkfllzYfJe/MVKSY4VbIqbpvsVsFEMum7cddkgF8SOh4tPFIMUq
MCwr9PT49Pqd+F4PUwOhCbV0+4XuI9qtlWxvoO+mC57rdT41oO2smb5m869Wyt4ss6UaZoCLIJRh
HaIBW+ldMp1A0mHf8mkklP7aTqKlc40jUvPJYzB/Egij0gb2nIeJMnCFpZJZXxRiVGC7MN509AC1
5+TQMOv7vtTjfCT3Tbdr6e9f/m4f6597M3DKUrhqMgLqtw5qXd99qsQ6Ko0iMGZwnO5/L/Pd+NU7
NJYt3uZNjBgz2cTnrv9oMxrafj+bnEE7C0wN4peM+WMmmBRZO+nWq38Yx9uzr/DF+tl2tu8+lam/
yokCgj8s9lR9/1gjzon0CH+wvS2g5evA3pPjZ9KwAByMAPuuxrAsRWX9PTOVNEXZPPWj00H/uHMl
WZUdfZTRLPxkZCA+nD/i5VPt/IW9um2TU1Km5fgSJTEl+sTJv07SWRtlqew8uzU81NVXSDCO96OV
dxnTjCF+cvroRXsyMF4V0m10pnPr2kpWl5rJQ+NsmJusBCIfNQ1y0t4dPNZSg+fnrHVo04hOlQzF
MLVFxetKVi7Zmfpygq7ojR6oaD1eDxEb2ZZN1sSVsuOT+Tx+aLZCSvJurtpISVhwkqs78d7iA0Ow
DmZcrAqHj21zi88H0NFGL7AKAouVpWb8ykUuWs71nsA6hVEI7T6Q7mXq1w9xRSliiZ/nx+hhfsyT
Z8kfyi3rHz5yTWSbyq6zbFAO47HKyCwuq+9SqqCEQeiFhSFXrso0gzix24oSqa7qAzHnqcZLse7+
mwy39qo/6hePyVqeVz/CjeMw5tn0ua5d/g4fmcExl79/KvBXX8lAeOyg5JfErzWNiWv+07ygiv77
PH2Dz4ii7uMmO8o+lG5dyCMCP27t+fpYtU9/r35qEqsRj7fORi1rIXKCNV3sb3ZlnvTOYgxOi7dQ
VjoOFlD264+CB10VLI/sdPkgGEL7fhRzOKWPIkAdPy7KoZwkJduGQNQRrhlwnn8leZaiJv7n2hPn
8m47fzZ31ZQJ5bW6q5zFNcRr8N+qUUV1VbmUF81FxWS08RxvptFSsh5uIbOQ6qL3bByr70pQ38bq
2e/FMD149tPNVBuFurar5PHxS87AYq5yKF6pQC+1Zwl7rBjUq9EaD4Nx5aoAc7sNYYmxVBH0uXPv
U0eWCZSu9vtVttelOji5r7/E58lMZPV1wXRI1+9NJUDBMJaKuPQonmp7qpFHoTVHV8yLHq8IITx+
pA7tiLRFSKwnOOQ+VA/4uK/84TPbNGDuzppHYILeEfIQK9/n5sFhYK8Ao5ZHCOuciUGNj28id6qG
Ylke60dUy+TvqbeP5R+50mNb2vEZ2Rcy90I6V9jaCifryQ6ne1W4iJC2uvs0ZY9DJW0l8suKM7lr
PqzFZYnx+iZbPJqkMxP8tjQyiWZ8X1G4mQZhllwjrdy2nGAf2rUMdAGF9Qy7pnK4AByClVEtcuql
MtXHoZG5sDsvPXZFChwIr4HlrpD8x+G9mDyFDPniO1Nl4rfbFVMQfG/xaZBhYztf6491rZg+l6Ox
3ipVXrv5phebutnG0bsnS6ZBx3hzA/304q8S/daine4578UwKKWw5WQ49wxwXqnGm/nbpfS2byej
E0kUl9x4c+nvsu0NIlO6qp4CzxNwZqMVIHhqcIv2yK9SswAPr6+a6ErUIlt/ZhLd6P0bsnqJjiI4
3/tgxaXl09YruHbxUPJGujGi2VztMHiSdIzFszZ477TO/ZwHYhip6VzP9TiP6/y6/uIHBk7JFVU4
vcRnsi7JLriWFw/PgtlhqvGo3Nrmn9k/pyowb9+8fmY6rVxn9bX1QG9/tt1ZD437Kz1V5Zjh4AXr
N8ImaCroGe5nPk/tVBzToBRS4lTGyAHZ2vJJzVoxcYq/uUSJDJNMSU9KpVRJp4uxS90Q4FTi4SQm
FuKd3tWiOVOuKqXqagkEZS5eFHChFoSMRfsSWIeGVRcVMDKjMuPRMIPIPkvOGhShaKbAKf3wpyp+
/KXU/wrdR9HUa0u1bw4psM3kLlMxGlP5YPKYgMWPH5tN9fR3TBSypigLIdPVBfKcA3D1sb92Ypmm
iAcwgT5dOxj5ga9wv3hi/W06O+UjL55/aBxbLe1yPslX33saIbzK60jdBNCbnPedw7tmKMKi9M4h
9s6yQsBYMatdZl3R2ptTXZDYE1iPbE5xSN/dzaWp8Ib9QiQZjBGv3o0khqAj+/ESGbWheTN+ILvJ
VP9xgBAVWvGx8Ix2hhdA/v0dne7Gag9NBc2WcjE0FeT5h/z61EMXHh6HBuzNQyC8bn8yjePg2Uh3
OYsjNeDYUKTSRx7EA2V50eYTTsubp4IHMWw+zA+XtpNM0cgKyzTbOj8aOWfaGtxZI9+jpzsREz6V
QZnvOILDjJLUXIgFRfV8so8jhNFY7Gqpawvs79iTtqGpDMfYIszukpbL9Gp6lcubH7omihyaQQVE
MlgLmv9QRO92pey96M9Nz06v6i5eZbFqlpBCkaZivjcsrUSCOxmrypIBz5K1iYaikouWV+yOftQd
/uY9XT1naoxHrzm8r1QNA37Bhwn3pJjhMpEKKkfsUomibZld8nZitDZloSV+5fZDc4+rLglkyqks
GTy12bsDTJQyYL3/4X1TnJNoH857t1Y82YqAqyEzys5knroZQoCsqo5/sVWO/CjrYRaYhMT8mf+x
g5Jl93N/BL3R9p+GGWYIXQYMvl3oYymSbm6flf2qa/BjGuSPaMABxJv1EHYUmoNE9ZygnWkE+DFR
0/sDaGCvgCdeeKDny63MfhLEtrpoKIOVUfhFbmzdZ8p8VGHNXgd25mGAp70leRhS7GvwIJBDNFYi
T2TXBq9YrhvXdYnnpbqP6QsN5awP1Mo8eixpeA5ZuEFQPzYpUPGBeyFcAWh3FmnXdUugLjZIsI93
Ud8MYYJAscPxuX24y5yRH5wVjswZx3WB4yJtgrYW/LrZQRHn/OuOIkOXB8gNwfLnAW01CwGO/MNe
oK1sDjeJKhgXAMmI6rlph0gU8O6ahUzBp0EWlHYjoHA3961imWAPlZXAkN+rxQGeuWPeP315vngc
qAZUiSDe1WBxKl3mt2rPxkDhDulz0VCc6QMjjxC9yVPpNAdRam5JyEDo/tCX8As05GfD6uDRSsq2
H1kj2xHIZ0SQb5VMeQetf+mjdvMlenOuVuVFBcdktCQUOgR0O7aRp+R+CmNTUMWCvJ4d8PU3KvVy
rRH3kQjjly3NyyxehbfjYQfgH8wBA8Is9oy0yPQ669alqubi/0DzCq655a8kDlTLxdyEowMLjErW
lsP9Qr8xa6U6yV5umAnoGQpInVlV5UJYsAsypv6tEO2nW/9EC4mfzdzlmQcxDLk/QlgwD3LFDR18
Jr+smbBtgRjIRbha9cRC+Ln9b/hov8veYRCDGmNO4dQyO/p1vf75MsTnGrxbkALz4+umurmJiV1T
QzJOdYFMXaljI5RRk8Qav0yLLvLzmDPmCZdKNazWGWyK5ydORzAqApUdxs/JunWsGFk3bt2tFAqt
3731pE+88iWVVimN+js6XFevH4dmfCgUZLxoMu4Kgsb8qjJrpmkRT7IKijmSqUMJ66/jkCYKfxQ1
23f1nAo22zt/zkZGv4nBq5dhLo5sPnCwl57dGLXKg/a3Zh1o9AV5j8OlHx3G7y48YINiemoYZTc3
w3X/VQy8cOZodR3dZDPXuwKzLJbMcOnVYv6b0SEdmBUArT8T35EqHAdRdABc7T6/VTG4i7HOwVu+
xofOrbv4Zr3fkdMQXNFMIuvbnhteuTUOYyEprEghabFiZFNORysXdFCgPJLjLh+Uc7zBxElZKn2v
1ljW0wJEv2SmiCh/4e9UBhrvckyjoMLQ3KDULke3Bh9k3PAg9ZksvPX7VTmy4sAO7j7GGf+LsFpH
J8Nbv1UT3YtJhaKekrNq8j1Z/MQ+YmRsOjteSSLpGlk6XyzY8ll1lPjh2FszXET7vvhA2SCqIK7Q
mLRP9VRDIRSYnIvGqc60ALaan03Q9/YD2qb7YOWy/6A04yspKhYfG106VwxWjCTqySIDOGA+rzb1
1nF6q/EG+sqArS+13Sz//jgjm1ITZJq2KP1TKJBwOJYFDCI+HnhrBqVFA/PepbIo5Qq7Cg8TZjz4
3qR1y5/lj/K3LrZhWYgeNbzjRW4z2JGoHHr7wZ3dLnctjvHP/BV9/zuiTPZpJwdmxyhal2L8KUUx
xas6ryCP70tJZiWXvCqbVueN24TydS4emejHi6dI6Z6tvSQ0cijIDTB5zkg+7youkTNY6eoTb3Yl
VW7qaUzlDUrLf0GTFSFhx1VFvGIiWjZyx6jY06LjbsotQi4jOIpXDb93usVETUVDEM/LM8xAIZ4/
D6G2fDu0qKYXnOIkkj3y9kW7bprnanZoxrRkFfisgIydef9OkkbawIPJlyyi1mNMQmJqcUr5rT16
VYZ3VyH7zir+tidSKXBOjPGtfgyiYuCFfc34j/daEIUYed1bkZrdfv/7Hi2X9VMD3mvE7kx6RD6f
HSOH1IA2lsxExKwQ4OAUEmyAK8oW5ijV5JY8M9dU/EDGAzSjp15tWicwDEdY4UKVBJhK7BzTo/jg
icSzWnXIbMGTxwGugW9r4pNDZZjcIE2TYG6ydHise85Rp7UvFVLBzQtCr26y4zIYDx8M7R7BpYBb
bZQwpu233EB3Y6C2KRrbPnMyqbHBrCUyDL6ZQ8e6s/d0Bd6YPfG0tYbtFDAeJcu64gXWI+DrTf7Y
KTc5PNRkqsHd4VraYX13Ddi8DMmuTAWTnX/jDUqHymXOqh4DIJwAi2qGz7ppdM0B+5Pt+39dIYWP
YO/mPDvTxPbocCtCQTrZkm/OJImHqKzUxSDdjtUUYz3+C/G2B8zAzAFIFqzJp0mKFM1MjMM8+suR
yUpuYrNxyGFhcAqi/pksW+uWpcBktGwyWw3KcqC0EUJ8umrnvs/l3DDN7Nmm0ct+rkDA2VHODr11
L/UIDZooqCRuPLuLwmIcN+U5QaekrIzeo8SEb0IBm0lk61HUyNghdq4/p9dWrusOqTHoPFuzdq67
YHc5NPYV8uspwF4bpEtOwTb1ypfO6k/CPMRKGh+g5kQmrTDZBa2V989Hi4vu7sgAP2xmlWw0v+qA
1sJLZn7+3b9wv/kL/Mb7yvvUxCDbHXUQbisqBNj/ooy/pzIxRSerOvH2c26obGJdpV+8zXcIJY/R
cWD6/2QmaS8yCmdsS4UIVZalEQKeDXP3vy61F3ShL3Qw/xcIbuI/+NQ03gQZdaGTrN4DrjRyit6q
M7b9BfMDtxcMX36NjcpK9uTqtdXbtrAcmwdfxqNm3amb6S5ah46qCFrIx1qZ87uvcISYH5k7lOPj
Y33/lftgHlVtKtDK58JgV1734nQ5mGqW7YTzyPR64zVk21C5Bx+ifeFD4QqrVQ+VdsWBzaD0sUaF
rN4a55FizFgvL8m01XOmzsHmoeRiFEdPGcrv/GKu3s1Ysud+srHsGZo/GgtmX73s/DCQ9+17egAU
LhRJKliOTy0SsGdZi/IiedSotIDxzwlzliiFhWqf8YrBdSGtwR7Rn6uyXe5pMsTmeTGI8yOf+SFT
4SKy+gKSKuNz1ffEg6MHHHmWWD6n+8t7KVuIdUPJ02CXFuImQpWK5FXzAFWXPTddgECmqO+w380o
9N1ElpJd28t6JLZL+5U3B0UsHgjDu8Jm6qbujCGVr96K29a6sywpyqqJH1EZ9oq4b2lgLio69fGa
+5zOPm2TgaomyTRrkfKYFcJy7I0uDaJbvAweNMF3MleLdHkJ7POjpMLpWBE7ZVY24NRgrMf/4pnM
t12ExozzaSeJdWZ2mava6qHIIGzYN5aara+m5seuW66a0FE0a+typAm25pHzFtZb12Regf1QQOff
rlFpd20r4TfzjYaldhunqbA8rUooJ+QvzNst7qx7QtvKWA7E0A86c8d3pJtt92xwt11ohEyI+Q7o
ItRQtfDztx+1NB1brpvr+p+3ON/f6BjjfRodAlcNfifxjB1pRBTL3q9LpcFbjFWY9JpQE0fMPH5e
yg4sXzxWcxllrn5B45nKn9urCXLN/Vc95ar/mxrY5HI/azxHEcr0xwDiUyFmL410T5196W3+h+Y/
9XxyssCJK13Lx+YndMRcp5MJfieepvy9/ySRHF4B9MfKK99g2lNlPtvKYRg3eTfWzO+QI0arzunH
phomZ6HofX9d29xK+bz24714D6QLaQ5apAOsIjc4Q60PpCDOF5/VhMYYjKoVcDQbUVr9i50yvpXA
amdLTNwNxyPDuuR4/8s5ZlF4Nbhcn6r4RrZLLeSxGG+Y0NS5Puf50i5biI5K2Pyd+BvVLvNjroBn
1T6sO9tl9TVGkVkYDOc3g+cpL4f1pUJ8cQvMOB0a/H+HZgEehIYfCca5s2Kc6ESeyhyj9Vb07ISj
d9NDTXDpNHBx8STGrbfyYS7uKhVr8NOxpWsoA61HtcBYh53mMHaeZmcNI3np4yiO/29alRgiXYX9
+11EjEYHwQfZKDLrB7tUn02gROdv5fHyigmiS3uRsKBnppljGJfafzG9BSddrgOZSpbQ/tJxGM9K
WbCIltDBOZPGZgyJHEV6f+ivWNU8qlriWHCw1515rrwfh2YwEUkwEoze74IJ8MTQAC3fq8nTWPET
l5omiTUuOpi3qtvghyAu58E6XvbUz4ovY3ne3qRkRQ2052Qxcfk0lhifPeF3p7rlFqNtjDdc9+ui
kCrC0j7uC/6nwYXV31xuuv8a6bzZ7wGEEFBTqVfO078k88v+JV4//IFqfK1IOTh3xEaRVz5XkYS4
lVidxw9rx0Y+3gNlAhnMc+s9443kPB7UZnWYHsM987IMNwYMDIWtfuwGvgjTYLE12f61tflRgMeL
x3NhlPq91N5fgNHXUIrD9WsxzIy6z/6MVc0+W1x/3T4ZcGXRm3Xdi78EH5zvTR9quOyGWSkFJ8gG
RTddfGfF8ZlZvRp6/9qapwbn2cdgdZGKJW6pff14oJDn4cK0A/dl6ZFuRLbla80EmW49UabJftVn
z7CulcCBPaKe+zdiiWGGcbGWHZvSc0NBJB+YtQesQ/vCcy1dSIJWemDd12CWKDxHma6hiHbxl5fp
s+UgxPRBLV3+XiubVek9vfYCt+32+692wbkPQ+ICol1iEZLPTmxTWw4yrvo8ZpkIYdCkFoxmllEe
581cZTOJcCPF9Svtf7FjMCYO1y+sXziV7TemrvIhQ9PaufzZSDbvUubYoT7kyZ8rxvvqhQ3u1OBw
rujWz/WZsN5gBI/AY9cvY/nMjp3Dj9SyBIVHSG7FX2jurxUoJWIIK1QnDZ1JJTXhsMvQOcvlelNQ
xTwvHSVGWA4zFVM2r+53lS7pIpBqIRy2lRpJes19nJP56/RlliQCZltjKJRjqqJXz5ajAIGEcZNp
QIS8YlmA/j4ztewIwnYY23sdeuiqivvtJ6J8aqEZrOu99syj0yVBAaHQOvC7Dgnux6WpSp5BLjtg
DyH3/xdH9H+0x0SOnAl7a7kxKn0KDYx/+bBZQpFsSXIVI6vdratQvSwnIT3duzJ3MCCA9A0BIkiU
AdtC88T4wXIdoyftyZdB0hvqhxnsvYiUCt/C3YvK231ZuaeEdGvJy7P+QjIVl8cuA+TX42e7DnpC
Bo4nsDfX2fE7eHM3WMfcGQ6Xs6dBli7igmQ3uEb6i3s37GN8pOeJ5XeYPCzqKT4lKvLLwCAB8PYj
qTFq7njIlJKpViJyKlQ3CEeOoCORjXHsdVd0C87oCPlj/XAqws1+rYrdmHUimrwhcPRvPXy98okh
eFRpjxqU8WIxgXoVJYmdxVZ0xW7kR4eLeN7I6KaVO+Qq6Xten62s1RvGlVkekgTGtXYwJGvZf0D5
hBi+oLG1CKSAFMLTthUE8o1BgexNs4Ft0VwoPbVDccvGWMRF3H7d+/6e0g6f5Ep4fS+8RzZSDa1W
JrHuvjH4Yo3kVDomJWwu2ECHLS9WIJDQwM6IcA9N7s67dXmZ4Hkuo4I9SdFjh9h9vFfPPJNauYVM
7hKvNzPUdRBD5DlA0LUri2IoZ4li5lm4q49+13BNU6dMIZC80Y9vHSpzmXDbbfH4rNns70A5Rj6P
4pWokFovlY+b/hh8jrafF5JhGlbqZWggZcMhn9SwPpjwSb7N5++KhE9bYpgMQX0jRTuIo5yfxcLV
7hrjkCZtPwk7Dvn3u3AmywMj6grJa3H7UKecjsmuMjm96RHeO1defdqPTOgWkPoJySP4XfnHPbQx
dpe9SfmhTeQUm+i4A76qN7JFRIuPdIvf2V1GIv6PRlWC4qJwFYTDPDh0u8GGkKxpqqHWaN9BWLsS
uD73w8J8mh0zYmKk71o/7iBtBEUVkSgzd/DExZOFLcLKEnqz/rGlB5hfjaP5Nq7M1hR3wflTgin9
zS6AcsrE0EbzBeg+lhLj6D3K2bNhlbCKyLa67YlTBxokFCQo5gbZShYM8QLOBsLZAXPDVB8v8lf2
7W+o7iDbuSLAO+5n58Cx1MS6sch+Lg0b+Lp7Gz3nZq63duR78ZX4Wf8u/hlsIVOFhfOPU5zorE6F
xKdDbr0r76ZyMmFSV+2IYtZWJ97uSVdNe1EyMCPCeCupepRoz2Xx9YfmpRdzIvorgB/zVqytQrwa
x5/IDDyGEqj2HEXU0kpXCnEKEpOn6asBnT4En79QxVkaNAoGZLmm2x+UAMdSfM5/DlEDSI/KmdTS
3IqOati6+KEDpi/LFgz/B9RSXCtxWbIAcwiKJbyB47d31Aapw0LPoikZxvCPvpTVq0w9AcZzGuTj
KoTK0lkyuf8bleg/Fc1BQvZ1ntn9iV3zsCMz3vjXigfVbyqOdh8yJI7KR/T+XWFNZWNY3Y7Td8J0
/94T+IyGxQJs2+vDCR/+TbJqq7DByV7+ovo0BbaAbEMZ0sAtAgTnoPNU98AQqbZsPJ+h9lONhbJW
sc759vfAh2bDZZup9iqfGL1jlTVhxyD1i8WS6lLxGSiduXPCeO9oGKJ0y9np5uMcxxc8T9dq6DGJ
0/PbZ7tUVewJH5gVdSfkOXrkg0YgO/bSr+99T/2F7l9am4ZOLt/Jz/2pkOlFG8ZnbpRNyYPzap5M
3HQRKe4q+YcObbpIFNKfsEgHkt5KgcmEPlpcTeL8GALxNgPZyBRWbgcNTl8jHM5/K+C6KC7+hAlc
dYkMlOXJyfGwlWPYKs/1l8e6ytJzG5Wjk5FxzqHw/J2ImZhx2lUNGWWpsfHOw7YNZ/1jZhqhezvV
TMk5nNKGHdZVs9lc9OMQ+ZyZByaTLZqHs2TR7BAimDXIoejP1PEOl+wmfBKVWc7LUO2XYWoK1GCL
/bFngxkeUKKa6BQURcyS1ucqQCWZHek3gxQVfdNGxOxEl/3SoezrtikskckykBbys8/o3CrX4Uoc
fDdzd/aX8lb089pMj3CAm5L51JevAgrJfFy0OxgAtw+y6nW2iiTxeLIB1TZ6ZiKcc9DxiFXpeALT
kz7E1AbVN5UtZrfl86mQU1Ai/71U6/7cPF+sRhSxdXLvaYyE+wL5SELeEz3v4yRutXhDCXAPEiKr
i7N/WAJWQIq6JV13BJ6X9asBTKKctKRDvXgurv+Wy0J8UTraQxwROcni+fdIm5tD9slNYj+HPwXl
dDu9ygv5fAxftW17Zlo834okevMPmF0LqQqBRglN7+/4HXiT98pb3mQ+/b2vqwr/4fjnb1+0nZ4n
Pib7anZwqqlZHlqTc+U9OrI65lqDbcgsNZ5PxikM3LDryLG1jovoCYtcv3NDziKxxt79h00fvqK9
TBeVrbZi0TR8Naww7SrpanHVjHw9uo+cV1l8Gww0N3/nb5vdoQqWec23v6dMflt7lzOfG0OSj/jf
fmjqMaCOHSdqeIeJYPtYic+PrczkOjFhhrvEeF9bNqtk58lfZXrpk4Ff8plv5KxHJf2FoIQklvya
VW4ouLWbEnJRNJDO3DzFsYEdnYrMcsT2DSvI2/5jOVO0h9KHniYRRFPBxjID7juMQTO/6/77L/mp
6841oVJZD1DXIHS67h17Nu0Hv2MziMJ9uuuiyNojP/5lwO57rv1qmJtSZB7bzufVJFIMLcU/rDE7
zQwWPHpy/6bvjru5VnR+/qVCYpP/HRZdKn8XEe5rYYu9GixxG4GEhv6RRBZczU/z2e9sFI6OjH3I
3sDm9D0Qu4UWSLbWuIyjRSmEXW4RXzuAYT7ZuxspqUhtL4Ey/eqhL82cLxozebo1+uC3nAV8wHc1
vhqneIPq2tUk2D8PXgTtVLJrT9oLO40mAVxjqwZOA7iHSGCR5HezLtJB4tVO8ASQphCtn6LSuFrn
k2zYhnZE0ay1wdhWHOOD2wrDzptuv8nUY+yyDMG6wfsJzF2jJqyT/JUiNaq/wufjA5kv2rvUtdI1
8XRGL+WlQdqyi5nEQ8ypHhlkp+npap4eKR/efDMX37vypfn+ezl9RK0+8OVzg12klGNLyFeElR67
tnEGV1kQaifyc2YVt27RlVTeaIUMC8E20/t03fC4zYQbiKMYDXT9hZ9dHoixymuq4mJunTmgyt91
/dq/Na/IwiduQbFvJKLRa47D2BQuvLJiKoEC+eq/uen46lFsx2xbneKkiDRYVRnAGVuK5YrjWcCT
vu+kgDFf99rHI/gN+Wabzmggtoe/KZm3dDTlCThnGt2Vphg0TLnDTEPN9imeMe8aDVQUWFS8T6C6
noD8jkWBGWlKNwc0UVFfgYEiUuPsPv5FZcyzwrTCrJcuIDfc1paEgF7jplZ1Nmv+gB+vmkpOAXnR
5ZjWtwyrtEdZlhQCG3oO8TAKbyR+ecN7kB7zaBtJDi+planho5GAsqArvwYs/+N5H5tM9lLljtY7
jLnYTqN7rQXDazQH6olHP2uHtHWcxupW4HNOC/mZMkJmRFRKY49m66xlm7bndG89uURrKqbZ0xlb
WsxXH65PlQKAO0zqHkhvDyAdup4u5c+jrBiCrD/5UeRKoQNSqExfwl+kg9is88lsQeGSHW1/V0/S
NL2CLVmLBD4GIiNAojDAXyLsaPKR0RurXLQZtlk8n8OJ1U+V0tUov88fvtWdlVvrvGKgZ7Q3C7oA
lh0u6oJTU3BmyF+/caRsSB4S/Q6YKfZ7G97mZg5qU15amAXoAen5xczRrACype95MEux39vrPODR
3lPdliyk2ZarkzLd2G/m6zqyGTtHbhx+m471s6EuESqXbDvfj3AuUVlAAMisRJsc5KD0lsmp3FCv
mrj4qt2EM/GYt405el9Nu4fF00kMWReKg1gNsrgFae8uFD1c2TTXOpcl3Vi7IDvR7XmBgZPVn0Iu
gq/7HvR248Xf6uPN7ew1FhAR5teVVy/655qYLGHoFjaTaHPbk4JjkQIh353Zl8o3PT8yp2HjdAmq
3OUvnZM5CJjpzL7hUp5lQBsFaaTHIwN3VhyZeVqdsSi8j0Vq/Pp7GBknkqjCj49H0Czhvb/DgZCT
/P4K1LSFgXDmHz+nrZtD7niU/5/r60j0OJma0NdubhifCupVLjJQ9zwvyse6flAn4ZnW/mR+tpZR
C5ZDU2/m4LpvzW13pDel/aUai7R4c12Zzr51oHIvySHb92VlO3QP18uSbfzMcD84UYfZza0G1SRy
Eh5OmHuiXYwzkQewFwP/nRedWeCv1E0ddvdRN8i0n4CKT9bKbQ7jA9FUrTwiEnTI1KUeadLXKk5X
jWSfpCyHIuY0TrZV+aGWdo0zpFERo7fGo546Ve+nogre++5CIKLnhdRqNT7N74Gl4aCU6agM90Zi
pjScLNQjTar4p/PJAiGVR1uyLXDKfVVstk9FIZ3P/2r238TQu5HOX8uzVc/Q4oFzuOuY9qYKoKJn
J55Gcw5ce4+isshuR1rweTYMba+vdZNulmbCM/XFGRtNSfEFpXh2dFoaK2zV4525SZHPmnkhbfMC
XHm3MKeQciWP+o5l8LsbfDmZ/qta9kmb5usutVam9se9cm45jsbvFO/jYLgbNrbJurdkfchgYfNn
jImH+/vuOG5O1W1FK973SahgXFQmF3t1clCLOJ/1b3jnNM9B6fwo/PiBPdNng8RZKc4VMsz8XE0X
901UY3det9cP6RLkDFCuy7qeO5fuj4F7KL5eiHYcFUzGL4fHDnaqT+i3GuMlIdVaekdf6+tewchI
N5bHHvqquX4G/fnWW21beGhQdLNrEkm/gRgcEgrN6iLd+39n0DPmRBqtn63LIMKB6t8VjrbPCYYC
g+s30fp63XXdQzwsTWdi8HOd/V0cPSGAWAmussp6TDNBxaedSdRVlC+3C/wFzcyf+/+xdF/LiSxZ
FEC/iAi8eaWAwjshhPRCyLTw3vP1s1J3Inr69qjVAqqyMs/ZZxv+3sfa8fZyW9HfbF/vz5j8rnZb
fDDQSnRn7S1AYzj/N/1UdE4HpZJHnFEzayLY37McfDDkSbG+zrcX13H+9SFWodjZFnulNgUkUhXq
UfFa3jlAPuyPSjvULzYwgqfhDnS6ojuLYqai67NaOkRw1eXQrv0MneDToattLdav4eg0ab+zkXgG
sVO4sjCbYXJoe7t8zdhWwNsQD2fBgEopv6xvUCf/gUdJxihh7ufmlPJmP+fo0rjwOPg0jYN5kP5c
+veM6vy6xKLSTyw28ePcLhhYQDjlo83a0y+r010/XwbZ6ulWIVy7BA9uKTxfpf70c5qs4gwcceDn
NYYSJdOSfFnQ1RP0wTe3GHajlFHlM/Jrf+HPV6Fu3e6GYtYeELFZ+74lFG2sNpH9at/R4Ju78x6W
eNPOftJ4IFNCvGmCt7cG83v/LlkvwuHT7/ciLIZQPEr//ZoH76FaFik8ynR0qaZe++Y8LKXHIP8B
4Oi7iyv7FnkKzz4Hn2Jvzs5Lynk/ixJGZQ29JqvS+yU6CnlMGdxW2EBS25wxNgjLaR3TNl/J5Msa
lQPUKe8UDgN9TYQzwpMFNnnu0CIcrnY2sXC5ERbbAruvD4pe9RQQgE1dvg261Es/qstSfP/eTm6D
x9B2YPxZ3Y/3v9IJDox0Pk4jUDsC2+u9L6gjd2goo/Ll26+r5Og+Xo1lkAGxfo71tcacxV738AXc
U0HvUs15sQf3Sw9yj9qOpzyTh+/i67MPUVbkpS8RvZuLeJpX/MOdNhlPNyNmNsqoLKqHN4PqGb9S
DRcEnsJPc2jtQQ6ztdL3owvH0raHrQldUBxSCRVt87L58VO3tITn5lx71sVoftf77Orbj+t41he0
Xj/67J+CtTw8OCznbwcT0rYFDw12mdmj60XVXqkyXAo92qgs9TLHD0SV+wtyIqTP1nPP6nWsv1PN
IA4PX4/xob+1mkXqBiWiAZfH7sleDZmsZYzHwekSJV5u+jAGIpCpQnkK216pSYJ8Vo3DWSL75yOp
yv9w10AZWtP0VzJXL17i3L/zorPZRKuf3aqdrpjIxNxu/6A45S0nhWL02FYun6ZO/JB8Kh2rrrM/
LZSRcxwMU8YCIQ6xdo9NvN8QmLFEcgJ8Ll7OmfnstwLoiVrwJfuuWKo9SWfztZRjETqLvXmoaWEy
rAA1QMs+/Cxjj4EdqqwkuMz+VNIlW35y2TjihJjFQ88cZSGVHVO+fTlAYysIcflgE0JxKiEzd32H
CtidkOmMVNYDIfbPFP5vfcor5Mngqz41d9Eu2VYSw/kqtpluqIgHz2J0VMyLcjKhfyQrgQNR7Gw+
Z1ggw0y67KKclgObCQSYAcQ2MYTZr+9Qd9UlnXpG8vf6C8AHGGb/Ic3DqRSita/104b1M1syk9Zt
/TrzAgbMcP50q/jGL47CFx0CXr/Mdk02PJdTJxPLVwPuZ3kjyLYlwHl27V7eJJo/Uq9zI1Sler6p
3Fzt6vtie/YSiAP7ZpYr3sHHKOY/1ndpr9GxVF29eElsX6wL3JRl5IWCTYAxUkJ2oftAUXOp/OBZ
Z5GzdB0rWhyGqPsmtFoxVMoojKIllZTuRkpokHA/V/HyEZ/NPTFxL7ff/Pxdludx3cVxWL9moWdN
KHzpx6rdhSbD7MzBDjgvoFQn8YUWzAtdFYPpXEAGPJyGQUZHz6HQ1GVgfJnwqiJv15qkyHnA79Cr
P7eJeshamTWzGBqaXuTjVKr1RL3SLYKF0lWoQeLeHOQSEN40sdyjzKg9epW1mEpPSuvx/h9rHQsJ
6ILmvmCl+HgtzfurGx7BFQuvsU+1ZrTchNm4outB/sH1kcPK6eVw7cMDEdrk0ZaWyiMw1b/SrFjJ
Ce1LoXeYH5zxUczgrEoyDd4pcuOdgpikSG25+H6ri9dM7QR3FRnIflt3i+fPsno5t04ZgqT7z0x5
7FAJoX3rf0TR003dLcdtD2YCSHSXHiwwNa/jsuxuteW9qmeZm/YmR1aQbGc1NqZf4Z0Nw712KQX3
Fkk0VrzZJ6z3VReImXtfxTZhGC5Pl7nIYGG1vikZiak1w9c7IHlM304/uS2/1ECbwW7Di1s2xScR
Th8VfLPy/tu5tv1OD+X0MhgB2t1X38VCc3eOCqXJtIioPMy3svV0tp0r9hfkKt/7hJCU7eshbYrd
cMRIcLOH99U+amKlIKOZ1b7pc9rEkss3arxCdGrp5Z0k0K1NsrL+EMR7V4ms3jOf02mvqHHPBuOX
kB/n2VvhJWdwMxpYVTfGoxAUE4UbQ4FDEyUHj4aJB4Ilvu++ur6NuG9fsS/u0XY6LiwKnt2KzemW
iCx+iSPMjhbB3Se1rQFmc/ipj+Z+X7slxBfVbDgJrNdtI39JlxP0D8nh8xoeA3oDY0ShpXvGSo6A
2nLdIj+tq3oOqaYiVcEJLlP84zrzc+bb6iH+Z3t224PwX7FqBMYtf16h2jFmSw64Pw3Um7pwR2Vx
Wd8ngKhBLbB4AWGwDrpLUXcokw7ZqM4GHd3j91OGlW2hdX/NPSPKijfETke6itd4VyGzidnxgaFI
GJi/XhuFa8dSsZcaQx9X4+XiX+Zm3lNfJStJiSAhILoy0wzlcekX3WTQcSrBGXSQWhRm9cQ9hDTb
iIyLD/NaijWQMYkaPBS3f7IWoEooEa5hinFwWCRCKgym+hz+pjMy5iClYbhQYmFVCtTH6707Cxoj
uqjZsj7zJ0tWnSa9/Jbpcf54ZgN/g9n2lY6hnG4bMqInYP05LO/94HCAH1GqFLupH8b0c8W9TaV0
n7ipdBR2svs/h8H8NfnBkMXELnttZZqBMMMgDoT1hC7mh/CR6T+0A1Rd/yZDAROFI1urvKjtOx67
/EemWP44tlet03S4rcOPz1+LfDTjdvnGnZfG8FAdbd8LE2bUUJsNOItgK8ZNDN3YGKHcIwYyg86G
ie3gOlHV/um9XBK5Btf2vVFjCXV90VqOjVqxW41lVP4s8c1K+cKJ9WP7pbB06PdZLhQHhe9ZiWXr
/j3TfnS2PDzXvb0jMfbGsKlbpw+g41H56fd+bmLtH3lbJjuZU2OVeNHI05TdJ2Tahbq6QAbcHF+Q
x/vig7WrR+sP/kcPQEGQ+nxqmRO5c4ZVU1OdgtMfTS33o6sGMLE8mQ5TfVQJDocvp0F+Sf8cMUhu
UqzujkaY5eemPOKOmCwYklC3WiNSBcic7NOHcBAGtKWi0Uagzpnd/hFkSIWu7+a/zTmn6ur8Z/eJ
sK2lYLNUzMXZkzFOIZDVTyEgMfOTlXlw6ahgBufe0fF7iOeI8p3lBKt59Tkbi9pBqdFWcUtvnHjL
JnIdBsMLT0Q5k1DaVM79VOUG0k+Xc7XDZ7YpUF2szKO5brvgwgEX8Q8d3+xr+51qmLAlAzWn+GoI
2jHM3Hy6oqXedCCa+MVDuBqCzTafWSw4Kv7GuXabWi/qdF4R5oWwHYtk3yYiDBK/1rPUlPjyAode
fT5ruuVlw8o4tkllb1XP/LN25Z3eO0+Okw44fPvNtw8AYCe5Nem4Brd7dWIhl+p0JgHXSscq0+tk
y1x8zu8YHEkK39ncOjyNTTuT5Qf5NvWnlXAJH5KfwoC5Xv/m0R2XXgxepwOtgbI9QLYRKHnxrHIO
5cxZ4kafrYJ3sp3kYN4AIcemn4imcmO4RUAcWFnTinwcHsGPMTPK0ZO3dtlYyeZk2b3ZGH4EcKK0
a5wSkwAmBxKmTDLPHykSbDBf3bQOfL+4tEeWCT+Eh7RRz/wDOA7sQCXF/gyc6DCxbIXB5lMI4BAF
dx6rkPkAlYLPVu5nV79Z/NvGIRubRIXprheCQQaRUpAs2nQQZWlpALg/thWBoeTiqmtmJ4VGkD1h
dxR+NJKOqcTozqs6RKxX8hq1l+3dJCwGajLxuBlr8aGxvcMzTtXStycOuJ50tyPEPkXrus3IB564
rmFRAZe9iPIIrO6UDeeQQcUTQnur2Ej3P+dEVCxGBA2pH5FIBvjm1RCKd1MMXBWmh6l+eggv2Xxp
XNlnYKjq7MQI2NL+vGPj69fhXk6Pccu4bNKr55jOrcahrRdjKOpY89zWtvyUqAWDt9x8MO3d+vfB
bSSPiqPKapyMNufabuyp2f3STtSuE3OTJTh4MO8capje/X0371n7YBnB3sVpA3Y7Naf/wHpIMF1A
Xz9nmal2p6+b5tIEIy8b5l4zN3y+WKHHtm5VS+FSkBw6RMFsXRCMfcGxUaL6db8oUQnL+goAGOQ+
0B1jEovdeD7ZN5y66Xg54udGH5OKdpPbjacxVDcROqTH8Pp+ah2+3EJ7BCER8AtPZnAX/2JgKB+y
JZmd/WoHE6vw7h6GXC6yqnsVYskiuPirFd0bAaKuII/J7XubN1JccHuuvFdkSM7F5gFgt8tvfvOD
VX0uKWjWcvOP0q82YWny13DECDByVWybBkXejjgodFzwVciiZ6UR7q0Zmsc3EMbJCN30Yan/S8ER
KMCXt8BdBzdqGf190I1qo6x/jbwtWX1m6PfqW6iOg/mol7MQ+T5p5jpMEbF1gseNI9HP4PaJq3ho
MaqyPrHMf/KvAAXui45fRtC2dMq+mJunl/IaiH0BLTD9XX3hhiMT2aQP9eIw11/GduBSQ/Mw7Z4w
CqxOm6JzDFr+lbcUT2/TLkK7Jfqju2OJsSmP0fvhG4sQD4jqwiBIT9RN9THQFse3QEDlBTZ/V8t0
fYjiEJI0q6hTPLLL+O41118ohEV87HN3TI2lNhwha3LyRNS41HGOYEKGUqSBuQ8ktq0OtsRTY9kX
1+bRZYmndVV5g75kUWZppkrjUFvramk0g1NfdGiNLy0lAeiYk0Mfwatmh6rqrhLXqm7l59Ia+yje
msx5m5clSWExb+5jgEATzJL9Mk7zdKPcGaNx1MPe2L2h045LlV2WkBzjJQQXvJTuMUXJjUxTxKJy
vRj8tCDNifcF6HO8nNWA7I07HLhz30UapzHIdP0qGbGpEL4LYzxNHrXNz6X/6427qnqFV7Kmzu0F
tvH4FjcfljhSz+BiBHoIxQm7iylZKHjXNOBSTv0jyXvj7bHrO29QC++CbdhDS0auKEdwuo35zeZu
bybzfnxYv8h3bDZauGL3f7iN2bqK+BKkitsOVQQm1UAJXmb+1yj85lvrTiG0AImX3AtcvDkng0Sl
5OFFocDGiOXsAzUx1+f+5225fwgJ8GXVHMX0Ynj/KU3EZzC5bzx79N4IUAsJxPUrlzljYvcIOFVW
QVX2P2bb18p9XTswpVjXGBvElBTZoeTrfTWl2fx4LTXs80jFfGI2JU4JkaOEGFfxzX3Mgi/fyt5N
dK49Fg37o33HyRM/o1dgmjnV4R2ZqCp0ZmM/VVuYD51jDh1mc5wX8Cp0GvY1RcvAw2pPsXMQNCQc
pX2zTst7ZT3bNFRH83SYs7PcvRZivD+Z336nNDM/gJWRII09XmOXhF0itOFUX1y6r7rmY5H8qp4T
6yJznHxeOKBqiTEXt7xsuVRZ4TpPU3iTFVB0ljQsFWkLgQIECWYPs3PL/jGeVZ7vs0zj+Y6ahbSu
yhmO8ck9YuiSKLJiwb5WX56JQkOT9fp4O3f2r2GRlR8n/mEtmIPdAbvr8OaHXq8djzn+WUAVlsEZ
c/znUnm+N/9uq14D91XxaLM6P5qp5wS3ssSyYd9wpN7fdRezl3MHAWfNLvjfFcu79gCZuy+O+9Ha
k0WpeagmDSqdzTobinOVIvo3XbLxFt05Cnv2xQefD0z/ZsyhsrGf7c+PSxdEsWTKpmcKUezSaAv9
H7gHeojLV+gXfsKNWcfTYi1osAH6LghBLaJ5Nfll73ydD45SGMz3RXv3XTxvYeZ7OOoqpxzvEW3u
DyW+tK+MFJSu5G/bMl4Gck2ub/saF7tjgwZv5H4bIZKN81Tr5xZ0+dKSY+D27asIW02celHWXFpw
DKNXROnivpJ5xsifmrBE5XSrMRJM1R5wQBKZM5XfurorNMkukqpihkqCSzk0Mob82naam0240Nju
hlaXCkUMZWDw4QMYJBpAJFKgsdVwBFysrv3Zo73z2BWOZnyF5uv2EU6O/HKUJ4NzGRLGi4UmnzQt
MtmCVQf1eMTe9es9OZnyPs13tkii6deAAeU6Y1Rf8w3QsjeVxaC7dHfrgbHHK4hsIRhKH35v2pT9
u8ctWHj0gSjXS+Uuz3jxQ8k7+33dyiMjMX8Bh6xusc01p3F9jNPTEUhxka8Wd4ozjjESwuJgxJVv
oeEdP0i2Gsvx9UFN/PxFw3dBlGhACWeYLazUf7m1MpZJ5dWBVWBn4WHB0w47g22pos+l+lLtFNpY
HZ/pN/ftXJBf44BZVseADABCDZ3xVxNqU3y/v6t+nAgucZHm4VB98emmb9w8ovTLeSwxggGopaff
MZbwLxzVQDF/ps5HXn1Nd9JdFbKH+BwnkYxnNagOouHCymQF5bOiNCJAwWw4dhDo1tFsNffTwiBf
vb+bO6pmkamJNg+tGbQPMyoq5M151VBhu0+0nOFh5NqmZM92Cz/4uKH33XH/OsfpdkjkhPUOkkMI
xhmjjxGmxWqQXojmTfVJspvCiYtRgOvFjlpwSuq2ADBGh1+FUJFF5BUFELSTmxxUtPfia1YKuWSI
FLR1yS4Iz7eyUJ4C58g8+SJIh5T7KK8Bb+3OeS4b2pvjxPSG6UA10zvX3JaPNOqH4rkdvsY0pXFp
HkNJkOo/VgN2lgl0gUszGaKfxfs0DtW0l/P2UNw53xirsQ+5fp8rwc7K8TEb+56jUjKtVygSuaqW
HOSDdfuYaB6I2hUPqD+HKnBjPAv/lIDydza+VGdj76/B79ih2fOxE4z2guvYKviSZLO9w9fuKzmk
Vu+JGDxE+Uc5v64XAxHEiw/Ce84pGy8hp1BSZnIAZvuyYpbxiq9OlEStQAZkV/QWtO2ci3I1J9nu
+M10hqGhgcaxoox8KVqCPnCayrKVqFk01dUbC0yS4G1ODmfu5fqd6bGc2vya3Tx7Rjs81HSwLn6q
AbX/0+iaHfM+CvNfwIRi+d4/ADAjZ6qijvLcrOKA+7qrWaSpPpHn270nWiJVFhpwqvIVWj+7qCZT
RouYPUphzF0DpWycNVzUb94VWtwpdHMs7kaArTwvlW0vBEacTHie5ed5kivFW35TyrAg+daDL5m0
6CYPDrG3+wg5IvGSPbWpTNICTwC10AezLOtk2XZODwB2x/rKSjutmLU2kulR7gCpONYSvPA46r8s
oYTl1FFovdpaUkjInZ99ro8NStEOAskvIYzn4cVKuZW601gnv81/z9Jxolfq6dNxla6P2kOb/Dh8
h5gPYsy9Crl93PUeiDenFN7sqbFbNXLFBt5x6PxNLHGWubrCcGrL92SiOhOhvGqcc6QWQz46/IMw
5ubD1KqdL7Smi+i47u2YQjAbqOOWkDQYDtYzuZ7UH5C/0ZXZy+Hc7hxOteKvIX0p257GO0cOEZaI
otwvSsQsL/a8DmRZLoYlNkVj28HcdqcU7dx74aF4NHOKKdPdYzd5ZzwpBqPCfJNlTzIO0RupeJNu
Jl7STTN21+HYTjxqrlumWN8KLqMCwoS7c0zEwZNPJ8Gl6qrJw0ym4sdWYQ6nqG3GuUyUxOOR3TB9
WfP5ewoPqKRzlV2xvfk4N+Ak+B0oWwOKAxfdbrrBvDl0iuy9hLY93lb6wk2ynrq3mJ+Fi31rsaxK
PbtssE5MDVlf+RjbGElkeeQ8w38qTgvCNI8zIZV1PFPo6FCi0rkZBom5sFy9ojBFNIvk4DwxFdwe
BxSIZ0Exy2lv0U2XeJP/7FciF1rndnb6cuge28V4OphKhYweqQGnxnWo6R6aVwti3zBAM2JkzQME
0oHSMXLimvz5Zh0VzQLfqApvzfzHsg3ozTYvv89LnPguFNkqRPnXZawq3EFi2s8+nWGYvto00l1x
se1FyINcQ9x7N4pZC/1hgRa33ev3+v7GZkpWC/En+U9d+LNj4vpyJLf0B858L95O/j40kOTrgBD7
jYEKK6BgOtdytCkNiSI7TIAwQa/OSz2JHMEQa/lEEOTZ1JzPqrDHGVpmLjKCes6aOENQFd0STIda
qlDgDQwF2k6bUwolKoYBWMjpBcx7YYClNqSliLLb1vlYsT0sz9WvTaqTTcVfWClfrHm6Zn7hnF0x
7VZaR9Nid/br/ljjPO+W/a1D0t2hwRUy3YCisXNS2bjYjnBQb6nJasKICwn7Xr2Nn7WQV+Lq1RBs
XSXs5MRfHEbmhblcIEEWSo2rSHLpzzsjUOtFJsWtZfHli7xtK9cKJQUqhqH4EHwrN+cF9eNQQcwj
Q/E68pEKIeSGnSIbrGM9c2wsV5ghUhXKDC6yEmIj6UYc0ctbVfgbe+VVZWMHu9T2b2DYQ7x9N80V
ZHXO/x4XRDqtZCbOyBtK0FktolypkaHj2NR8x/7K2vEvRvZ68t8bdXjjmq5ITk00l4nOQatwf9RO
5yE6lRgFbwrFiuKGBwhY7hLDJtzS+0Q+0D7zb/GZmFWZsqSbnucljPjAFRP4YXB9nyCtLmXF3N8E
0yT6fpSkQeHEWOTp8nySam3inORiNN1ThEP+vio0MkgapAEstVu5t2yUHdujv07vx2rJq1Uf7/PK
d76/fjvumsltO435OB7uTU8tJNI5Ll3IEs1rK/Eprbe36+dbMiGhd6Npj9N2rvz4yd2HOJmVecWg
pPJ9fvvO8wLi/D0oAV6aZ4c/bPrQTBU/LrKNp/fGJd2Y3+I1Q6xD77JurIDdp04Waa4in3K4yteO
q9fHvVi5PKuZ7O/RM3PP/nsaiKfZZjbz9u6nwy1dqJyZ8YLfzPjmF8184JK5CPPqEw10t8PDA2pN
q8vM72n6xvArUaD83I2LbE9c8wtG8E9CaOYinnVlju3GBNx7CX+grWN9NjaPebAPM2dPfJ/S7+FI
wbE8Q5f41JnSZM1f4bQqkpDidKzNUqPNg4kc285xfhNChsiDbsnBZt4rzAA1Q+KcEtkFmpkA9Gn5
Nty/nFbVW8dF2ea854GiR8WDgHETSzhbNAyan7fAuENZW6uGXk6t7YQnWPZDSfHMVrffqlkoD6MW
bbTH6Jmu3Es9IULTbI1T4LnQWMw6YGgA/tZBf42RUgpSzLAxg8LdIaMimvsUakMBOEmrO8rk69Dv
k4OgyBceehSJqEtLQwQovR3PJiyV9TzmF0rnemMqc1s1JQkJv1TolgD3i/YfZ0tzPU8009sWV7Zj
4VW6u/bb4wuh3lTBmrsNk7I4V4hxdvBC5+G0mr4uGccdHY516zqTapNTnUN5Nf9n9J7NtojUvFt6
jstfbFcu+5N9cm6Lz+nxBbNIabQIeiB4IRllphgDHovTroMe8hCItAY37k9uUrMP2SLkMskMbc55
e2aC2mXWhabzICrUyV+lJs/uEUxwNsTLuYxLRkTdbbryda30sC1azsLISfxxr/QwXZO/JgaocG3A
R+5QmXZCbfUzuvYloosoPPMuTPsup7Mwlq/mrQ7yzTUQPHPlX7J2e3sp0G2v76leqlRubdstDk22
r/KyfRMaG/DhBAcHOM85+8PowL6tWCPZ6d0rp32r9B18lEmZDg21OiR2VtHFs+U4vvysI0SZwA1L
ohmSYwe2QQWc1bpBanXULYqcDAH+tBp4Q9BKWC/MZ7QDB5Yfy+aW5YDEyrKRWGV8rbiPSWBW05N2
+OzN+y5G71Et9TwHu3FPwOu2DCBnQc7hESA5zsdjMdekVjwNvznXfTks6tD76vucpQixZPXXxu8b
qWBDb/ZoGY42webK3PUk+1FwimAIiSe9VJXyrcVn+N3h7OQ25/DyX6nRItyp6iniPDT3ro89sdoj
NVOm1rjPWvOf2bC3Hl0rlqw50p+n67XUOfHvdf7HqIzLuuuf/dAMdLzepmr2sK7cJy2RXHzZo5bw
tHm0Kyf3UW5Vu1bGypJqcTDOD1rhuhTKrWullY9PuRrbidas27pPwpsM3+XNVMJHUPbaK9eU1eF8
/5m+Tv8lNF4PRQev3ke5t2/0TG6mg3H4p+eJduon6a0dqj62V/RS/hCYVpBwwNa9BiNpjuVOoUl6
fhU5qgco7VXHUOgVXnbl8BbUzeE/3o93uG74s3e7bmf3UYFsycfs+FSxw9o0q/xT/FhQN5R1iY/O
bdEw1WLbGl0F4baSi1GY7zrBu/ubjG466MZ9W9t/HycZ1YC3ZKPsXU/1yaJrAOozz7Us3EdkPLYL
mjZLt5Qx73H5GXr3OrYiOXJ8nnrJyBfybGTLIxihv/cfv4pN4KCFw/BootR0JZDKvT9QlRKLLWJ7
fPm1D6U3lRF83KTyV+Z69fhth1j5aLyNJ6EE3T67yr/JrSl5jt0NjqPlH54CUJEGmpkJUCg8D3+/
/v+HAG6DS4ln1EKagvLdB2WwlB+cOYoXA6DLEejqacKdV2ABHzjqq/y2DQ/816xsRMB2mNG9AVj0
s2xjT/x3R9y/HQrGwPtETflGm87QTc7iwrTZ2ozVue+Fn9/9v3T99zVREQcAV6o0b+VXD4Xi+d/z
3dX/RviAYlf8RPd0uomTzXzcUk20QC61W9MQZlrNVX5a89fS++qlSk1a/TTpikFOUop9JtfRyjRM
+QDZ/v7/QxcaLUNh16QY/fLmweiVwla2Vo61YGO1n0zGspIgzdZ/+GTzxnHiuj5rYehdVipFdRws
dkxncShAX2CGRh1/iyPSb4nhWSGEqQ2yHz9OIM/A8JCOfl+BRf1MA1sJ1Z6g2RSlo2MfLlElXe6r
wZSV+WiOB4Dbb5A22MWFz7kABJdGH+cacCFXW3x6CG9Nu6Vpr0mik/HSADPjSSsPgpjIFpL5Tt8q
vXSzd58xCotUpM8aScbY1CzcnnUjPGThg/mT+KGJR+e/x89fZuO/v1SYerY8Y54fX92Mx44Hm6Ej
xW745XrpjsSW8hq2JiXh4oHGh/LoVF60RrIpFMAfhdYdbQAfjrauBbO30+qkP8OYdxG3/7W/i++Z
Om5oZ+5wwUnAIynbm4vlezkn3Njv9Y+ZH7TzzOyiIsJEQxXENs6z3c82eydU2L4k7mptF/UOnVuc
yEbXEa3AiiYMNvXWm/Z7a6hCOVXhmkR7l8dgtUThibNYIXlv24rikE4sczOD6jotj2bo7hUKNPW2
vWqfq4ZHNVObv0tKvdCn+eKSrE19o7LyN/K2x6lvGZlav162+eWoWAx7iV6Pjb9j7BK5X4oDO7/9
0xDc2BeQGD/X7xvT9azXDrvmkrvLuYaFYSWGezRze+ohtdhWZiB6wR7w1bCF/SSbP/YiX/GF9SlU
EW5f6cXWtH92/7ux1u+5JkYTzBR21Z+wQ1tEKSszvIu/m98yCRMh7v+EHwQohkdcRN2FLiafHCGW
m4OXtxP7bq5yi3Kbdv5aGeCw5BtoRIVeFh/r27lwawoQRNP1HsMWvBk7sw3bZ/MO2xF9gNfPvUyM
2i/GFj6UzMHT5RVJY/b/j57/O/sMDPHLcVJOTdCYNTzxXp09zrKw5KhZZa4LNcayixamqKuqEOPj
udznqz26l2MS8GhaiTexXNNyyQlpNR0trlI0K/cVBf63be3ieD+t1GZl2cbJztHX0p8bMXZXRcxx
U/tKvJ0ssrdc9xm/9426OovB5iTqV9msHFICqUQkdU658U5DSWJDh3CsdtUVBkl2PjjQRnh5wpme
DG2T1o+92UGLubcMHU/MtSLSQno1wobtM0Hd0+hdxtwuxllW9cpr4Pwvzt8o/OzchGw2/6gKJh1T
9rVKvZYgUhGUH4AnG/8t0EMz2raGb05N1tZy6dpy2+4Zgv54s3ojBrRB6ZPb07F46XDdVihiKx+l
fHs99wo12VtVr4udfP/ejBeLyAvX0DHC0fX38djmje6V8Kz34Ec9hWEt+/w4XIZU8Ivu5GxrQEEq
REmmUq+PqI7m1NN3OCTC7OtWzrK4UCeV63c7FXR+eKfdSfWulRAAW8lwuK8oLIgS0fXhYOP9OUZU
Bt9Qc8/JK3TE/2YJaq6ILjAp05g3RTUhc0bjgobxq86FwG661kwQpZ9lK9OEfyXo4MUR/JNCPPTW
tXiLe4AlRvOfXHjkt6NlP6AyhQo8SrF3qk7tslrVh8CRiWdv3XZ0MAtnhtRI9Nb9NK1zBea28EzR
Qs5Kb3pZTvqDzKgwOhp3qjAVnGSwlH4b2VFxrqcaP6NliciOU/NaAhHy9bYn0wFuiR4XBx4dv3QS
lUN0fsnViH5z1Y85+6jetrbGAX5Nlwg5oylXkA4zm/qiOSsvmqfOAXeLwUJGWGaddSo9VGOrVxLK
2s1vfyX1pkHLnsYJVe0YqhCA1T+/ZZVUNcQJONxd6auTBTTUQFvCC/eG95dY4mt61+IkWbXQr+em
BgZC0QPV0tkhtePQiI2qKszHGnqHgt2jlbN1OEVctLCfBHkS/g+LXTyJv+K7/bv5MlbNEH02V/lW
C9K5RuXQ2iT7upNTKoaSFMqT1nMyDv8HA+WZX5YfGtsAePDzSRv2tG53y1LKMVHisbHun0ezejrC
alpzlkHZGN8r90phWkb823SJjByFUmh/ax1em3qO9qogYqL4CMUZmMSRFpgs+ATlxzO6fN4WUaFm
g7/+7C7fQEF++dA71pypeRWD6F5hSk4xlKuNOhsPuc1aqSSEanKv3ScYRgK91fXQic2qsdZLiWTW
ID/LvW1lNyiUapCMuT4suv1b9rbu7zy6SppAlW6l85PN8NpOoIocz1UQE4zPSTIdAB0Z8Atr3o9O
n6uhfamyG85nAhRgmcXfB0HMHC389VAU081AnA3pMUAx01TsKc0kmtDch4fl2i7hPFXnUUfna5Dh
JL3WF1wgpF8fOlln7qKaJDCrQXPLKyywXmbqY1RG9215upJxGv7Nmb9K5cLzFOAKc+ovhnIkxh70
W/pd5aPkrH1MY33KbF3/yDfXQDL+SOViuqnyPZ8ncDb0OxCD8yphEWUz2zohiwfKpWRhtlo1L4Yn
VmXNuF0as+fPVAVen69Isd39yik0lD+lwPAuVCVXVrCv2wTH2tXQxU+fDche80a1uIlqiZ6wg3S8
eUapSxDnQVnpKNNCs5uO+FSIwM6pB+x3jyKQ79fx/oO3irATijfHduJFs94Ktmt6smMFx+7XoVd8
VbZRfRZNWa68ZBbeyZVZ3nfqGzaSH9wUoA1Wc49Ef9sI6PNAAUwlM7BtZON7Mb78PqLJ9CN/HpI4
Tw3bxSt0E5Ne8jeEL/9u0nGmUL9DjvvXNhDPkGLVzcfp30MIlVI4BHpgptfCoSt+BIlpDV8IpCrU
0x8YLMnP1rHyWIrXUJ0CJPeK/cioLhntvpgbUmJnh4awVUb35MzzirIlVZsNz8dBBydoUhzIrl7W
S3UEDA6+gSftZCBA5IH4I6Onz6cxjNkSret32g6Xj9ft4mCl0C58Q3smVMxBYUvgnBLJexj5KKlc
NXVuiouwD424oDVzbKvqFtH6BypQQ71LRreh2UnU85GqRgzP8ozCbFP5KE2cu8nxJHQ90z2XwraO
7cPTnoKiV82Opvde6aVzqE4QAi+7biqjai5MLnepmI1Qxj1ri2EWj3xV33sjhe91v7h+OYF0/hz2
a9nqtZfPltHQdqwncbrqe/xmO0ofbXqULHqznmJb8Ayi1Upt/hBZMGJuKKzEYdth1JBtnE3knf6r
QekrVe5d+9PmqZuOHr/79uxTd3jUJTgWHFv1fOt8Kh9f891AHM2Ux/O2zJVzMKzIm36FJmXzewln
CArt7Df9IWTZgGroEdB8vsicr479jRpqxUv5Wu7c5GcwdXhwUBFx7hFE3OYn7JxbomKYbE0O2cHH
oftk/hAKUAX8yp5taKFwRR3T9EXXWfsUjbJbZ1L9yebpWZXaFh2YqVXyvzCemgRE5J4e8GjwfMNm
MduuThtAwU2UKFWmeIE+JKKj+1FdxcOrc+pQHjbu9eub31L1LL6emdc2kvTROjPsqqtXXy+vs8GV
LOTenL5n7/G0v+iE7acwja6PIXD68LpoPvCfQNgyxpnnEFokyyNc28blY4pzmo83j0rOlpepHIaz
bHP5XrLFKBKlgPv8i+rFk1fbi8xpJ5jePtG6Xdf9SfuQQzLOc80NlXZXKTVNvBmQ7cEA2xGX/fjj
se8un7UnDiz2Eh0yrclnBrHEV0C0pXiRadphAYwi7dLNhxV/3Hzsjs6W/37gBnnVyUmNlp5N7OFB
llbJfYt84VXS8MKYk4fbZ6lQv6o1MW82+ZZZ6nPiJurbTCZkwttLU5e4VJqWwd6i4fEk9w3nl7HD
iXTxU/qOvcZAHj/wMPpyrBnEzWwb7wgZxhZiYm4vud61qGl2VjviL7+a8Ennck6LUn3Mh6VETTFp
TpVJ4WCT3M+Gfr7DtmCUnrhEBXFeKfOUSfoQZdLlzoA6Emk007SeBuv+/jA6cKPYsy5Yie+RuJT6
Lpya0DyRc2mi/cQMS6S5GavnBqPBR6YHqdyOnBatxrq9/X4MDben1aM+H4W7vpwxWVh11zQH1iDV
XcDfnAalhuLtOUkjT6mH9TE2ZVLZaGQFJ+t38WiRHQxvQNHbTlA429A6l9CE4Cir/eeNsUFuQBvn
lMDrWonZarrJA7xt2DOrpaPMNGbnsI/JE/OhyKPwnca+Jk/JRXGB4qXePVl/tM7vpN3mLB9or51z
5QJbmdW4EU5mwSF1MS9XVi8gkzqooDIDFPyPpPNaThyLougXqUo5vArlQDbGflE5IQRICKHI189S
T013T8/YBqFw7zn77LC1YiVmcHxF5d5hqQXJOd9WvwimFw31WzwSIg2bvRRngnNDmhlorEpEJYZj
u7uv6ovCHr+FZQbwBDMGZkJMNZ5LwfOgnJ3H0jqycMAYOt2xycpsngHU+SUObIvj86AdqehAhaha
mBw8DgydaQvQyYmEMgo7aF3qnM2l+1wvVIkrKFa5C7bOvEmONBvGadBVmKeXhzkJBC4YfIEpEihb
NWh1aEDAqAZHr5aj/McM0L3e57UJDTcb4cvCy524FUJ2WPR/5t2StBAunraqCFFDRE8PqM0OJ+Rx
8/4EfY0rsFeUigIBRO48cHXaH2tc3pJHEQL618fyxNdm1TRiPMGjhoRKrvNMXEywF4GM6N9r8d4h
JQBIN0Bp2N9ObcKSOPOCqYyB8t9R31wcrtlK+zjk77AUOILO4N6euR1ANY3xVUCdApLMT7VTSYm2
JyUI4h/xZcpuhLog+mT0zbBJAkeFYHV5aeKb9qnNxuv4sMufvGJvRTJLYOORUqfAgflnk42xG7dV
e4BArmhAYXOUzFresGsf6IzPIV+FCSFu2Qu0dvFE9ofhbwqKDYHPhnJ+rdYMDNDd0PkXnecQlIAg
LmGaYaJkZHFuZlidtYA5DMorVEwGwRQ8HCFWCONKBTKy4nFtlQlMaqmjZ1G3uov5HA4BrrZHNXD8
R54AGzHfKBzy9g8lOKdI9oDnbsQGYqaNTTAOY1G1fiUSKV4T0Yw0ZRrLhLZ6YgkAQ+9NvNHZUQeN
TkptLQGes8vPlRXlafUhvrEyz3vKpXBYUrhrcZphJTMr4jggm3nNnhUWIuVa95ltmSkDJnaxL+Qo
EEcdhRU7YP18EcgKWHPE59FnEN7YzqccpUQnumnsYQz1QL6Esrh0r5JfdFeXpByG9RqpkfyAtuMW
hVHFWs5xsivObnc293PNlIu7kGaGnoOe8JgHbAnhHSe+p/PS4MzflzQL3kV6h0JAR8Skg9KYX6Xi
+zIOTdoHb/xL1276Ax0nc0mEITnjPrjlDsqgRKtpxcCbgJomwh6Ns2NGAAZPu25SJuJH9B+L9Lx/
zN0VShHgI+d+UOTEIotyODHkPUoroi3d8pAvHzcQSVJ7Nsfe45Z9RrhiYA+MfQHl8lwLqgTUygCm
kice6j5+ec8Tm5DslFsDTYY5mwSxzq4EgLNreIX3K88jSo5TML8N6qXH6nELBPBpPJBZWvCn6fy5
NL5AjavciVq1Zz7UzTof0b0j81cItDCgaXEexYrZzp2LVcX4h+xQOU8Nz+E5tK4MEH15wrp0mOFJ
F5Rqvh4rpoYPhkvokz16f4blOrM/g7As/rmEGZ4LbIBYEY3LFX0tYpZx/tSmNT/H9U8HV7EmEolB
oewDrjEcBGrn4tKfwWBdTdvWm4jX47G4u6v2Q3oEmKxp8oJwKEF0OFGUTTqOxXZz9VCQL85JO0fv
9vfNo/YNljApwYxvFinL1KRzEhcK+NsRa0863dkXFjAvP/H4wmzK54CsaVPnoss76DeXZcCq6WBE
b9oQmmToLhUzvF+eU7gGaOlYteI7AgjI73pgVHueftwmALAw/OD4eSpVGjzGR9DyeEUY9Bc0/LQf
05pllfNQaKROx9+lu6UWTc4vp4dQb22fH+SVP7zX8tzs9N61TC8LEzO0csowOxtC+W/weZWHq8W3
68cqv2D4ujAPo0gC0cJ7JSSO95gJ+eeP+1bxhGmXYsjT/kqWZ73rf9ghaj2tNfc6cBiY7B7jn5nu
wlB12wmu8TPSNB64sSm4T/rjh6eZoS2XGFBP9zFRtHaUsg86G7YiRjhm/yVOqwzLpvQMfIYv3zOx
DJ/KjXNfXlNSi3C63Z6yRbBBVkOe9GIOn3niGzWfUNh1h1jAlBq6T+EOyIh4dqF19Irbhpn/vIbl
knqO9aJTSJTjKGzsyWAwLQXLZrmhbzBDpq6sFZQLcBJoKzhyLNTS522HadE++7yFwB30UciXQCHg
VJ8Xm092NCh01QfT3By2F5y8hjt3ED8aZ8WWCNUr1mGHRNf5ucY0Viz95+X9Msur0FIyclNWq1sW
FeoR7MOwU3gYuIqD9dJ35CgQ3ptZtw+cxAyYN/SY0UP+IgCbaZiXHrJUJueUHZe9jaf+ghcrq4se
KDsQX54rcOpVSa/+u0cIcmTONBuV1IsVIprN54W1CrUNM9k5QBMZPnxCahdXRPXPTs61KSWiULxe
ciAx4aO9EoXkbLzR1yArjv9lFOELd9/w60zeDcyUT4wF+VA6DLbrYUA5xsyZPcrACA6kUNO+JZbc
eb9i5Krp9Nwu/ihk6zG9xen9iQHtvItv5szb7PQK08Ft9i+WLdIqCUPD/QRxFE3oJWQHc/OTdIYd
4c1TKxb3xt1TBFoBLm3vq070rQD0/MK6CoZOYh+uaU8Mal3CQ87K9nrZ8X/ET/ZSAZap8M9qEy9P
Hr7XkfGlYx0tGojRMf3eafBTNVYQU77EiKtBL867DpHss5j6d1f+JFo6cwl4hY12g2BtsWeV0dwH
met8A+56rp1u2Ne/dBU8HOCRNV4d6pwZ065ypKymXe1qYkg/aGOf6u5x9e182jdmVD39KygCivM7
vqmA13dUbBOdiog8uTW/LW2r12U436oCY7fHE/o18kkASrX6zbAxOxbZuhxX5WXDsHsQaQUDdjEn
Gz7rJoRyoywa2F83b4IZR9hgkZwRXKbSeXsjVHPdInKq6xVdtDTu2EUeSOblD9ZWBJo10CRy24ts
S9jEnrjfchY1gbrP2KETo27sXhBIidWkP+GBei1oLBCijgNeY09QYnhz1hKqWi0l/RE6EAhkVa80
iiJRwbDoQ1JxbI90gHG4SzzKeZyVkUX5K7hVG6UNZ8+AHPiiri2/jiPuzAAijvbvedZn6IUgZk7w
EcgEtSGmrlnUfd0wrp3ZNL1DQzBFqi9CDwOlvi0A8TiNPAMOkI1hg8Zo4/twIFHxq0FJ1BMogy0w
mCEgry0wQIJuoi6EH2B2qH6zZ9sc1ljSZY+QlbBAmTxWONL7+iP3jBxBOZkfemYB/uNEaDULiMsK
BUssKQT3qh/v237dMTmB37Hk3cVX+JA+XpANoB1Cvrlna739YiqMIoURfX5fzjslWZF4QPAaj88B
NdIbT4lfH3Gx0yPl97XL4NUo2BqWj2JxkzBL2mProcNOrRIUVOiVLwQE3HlomDJjFnF4JYrzTw5n
cikJY1W84Yvp3aULxb8cXGfNqIFYTlY/uqFLiE5z/jzlQQGh01Z1Ft2gYpmX3VlOmINeeABEgBRw
kFSereQ5Cg1qKqoGCdeJlQVYBNjq17WjD+6tZgDbR7Ckbr+Pca70TIynKlxljLhXoXM7N4rnK0ZV
38ZldUEf0MEpeDhci+pXenkdmedg+2yA6h91iynv2/bhSGoxz22ot2RAhhjhB1O3AMdTKufTkx7A
wMruvO1xEu3cqqhBEunHZK1cULbI0p4KRQJkvCVwDx5abEnYZf9kKSN39mUY0uzlA1xluf0Si3dz
ADPDxYSB3R2XQBw24BBK6k8ObttOy4J6F9L/Kzw/NkohBCqWOfmXyXI48xa5XjXccC/jMeqmVcP7
yfuiuUPoMAk5aPFAIDDIAROAs5iL4VXepI8lBD1w78/Lb3dgwqrmgDMorVc18jnTwx/B2hec/ykZ
8Y/7aS9JK6MlUv5EPh1WfleqxysZStb7qwZZumML1WISwsdogdoMQII5c0qEAwbESbHXFdTCXR1D
NWGmugKtvVzmfVr+pJrCp4Re6Uc+DZzn38KEq0TcbMHVo9BTDnLORi2M7lQXDh4Ayu5OxcHpEwpn
RgIsO7uvM2nD7KF7en3r9vDIEWqFykjXGWo51azxI6KLYGwxDYAK5mZuLzRkVaqrmHQiYJ/ZqqpW
7SOd3ZqkneBhOV0WITjoA+r85wwTpC/GXa9jQ4Y4hKdh2FpHehXqKJHZcu8c6QzOuD3dnP7IDpwb
VB/U+xQMwniOKyFUDSnAZ03fjNYQwuCpGS/DUDO8M7XVxE+32gItwqM/YFhcUWw/x8tq/HixvJbi
m4VnKf6b3WAtnmAExfdMvVHW1xw9OdvziA3t+ZB1B33Wf8VtEWMsrgKDmM3ojlhJwOdrIVNn1yWM
KuJ4NfTMQ9LCfOBbDbaZmQut/CqNuJj0J0ls0P/bAanfbMxE3UuZCz2EeC3KMzGFjizTR7xRfybG
sd6fd9lv9vvAZeBVuxqO+RTN53kAB8qHogTCCIYUb6PsAtvoi6p5R60zQk9BR0RMp0pXw9T4edl1
atJumjfMK9CBHGZJwuNUnV3oy0wP6DGnTrGBns2gvAUidPGRIUUXtXhENWOsQjG0iQO+X9+ZH/Nc
UpQ1zssIDGZ01V9hLRXYvPdfmOGjx3bXHiEKqXhCzHp5JgRowqKnFlMX14CrRLsnykrG8vAsH56P
b7lJump9lSJB+p0mAMYFSAYfjMD7Wb7yXD+sGEvCtttLbfqYZbmeipqhIf8l4SbgNq9ZcGrB7+El
04Veq6SUWJfyp0fv3pFgcK+xkKKm0KdvqtNnpjrN6xyYViwanswgEu3G5elxRa54VJwNC7nIheO+
XjeCtUWeCn3OxvwhGXMG66rPFRWC0QRFrbAhX5T/i8wKv78wbTvD0EMaWwUk78hfFKBoRrka8EmU
D13Dx/m3zGZzcVTlV8D8+1mZDfJJ8NTpJ6Zi1YLWnZ7a4KHiaUHBlhAAzt7A5+dG/FWKpfYitsRy
LBEHCTwKt/yBz3TF8c5ec2NCIqpUAdWs7rcjxv4ouHBO4YjYQKHonZFWLPB5eWkLblGcFCj4hCdJ
sP71sbtJcXaFoGwkWrtCp002b8coEvJ47rOIEyMsegPmzibW/2n3PMjljl4FX54wk2PkGNNl+RK3
cJZ73ZUxWAeVRhiq8KETHugO/wQ672Gwn1/UCNUzlBfXZXfg73m1E8VPbkYaFtbR280j4Xg4Md2D
6vaC70xmNdb0WnxvoY89CiemomHEhKTxzIIpoVm4cI/Rl0dMYqwdgxBwriqBtPqJec9sZ9j/VDSI
4kbaGXP3wBfFSKOTtzDJY7qyEnBlRN1+ozPIQJGyv+Znjv1pvFm1Q07bm7STN2o6+YRdNcAvAggk
eQjBtNH2xXvxrS6VvZzO3womEL2ADN4ovMy0TuZSmw2lPrKgIhs9hzmMq+ZIewp9kRjkSE/PCfwj
zCOsQAi6iIkP80kE4TKzHQwjYzRLO5lv5BN+9j/jDwahO0InI0MPJ7RO+WHicIA6eXP+NDwwpvS1
e0aYaUYNEiKkDCBcIgEY/KcSDvhsxFai/MrYHpexhG3uQM0Ri1ucQ5jNQs9ksCRv74G+5S6OLeTV
W+AUIh+v3xyTh7/NxX7G5/Sc6ss5b5RUpoSR/dyCW0lL9NxjljltlbUWaqFB4FxuegqEqxnpmmUM
QkxRz7hRCYUAXdnZ/8XwimzDD20/8m304YhIPqUdPKqkAnC5rOd0zimCZHwogmqvR9clMAxSgjT/
muHjef5VE2xf/+JMSarm6wj7dd+EJqH1I50EU1JhRWjTegwHv2J+b30Te4kTFA7n3fYajEmL2/Ft
P1MR4Be8FnmApB8Ul9lfDzg9UxfwzrsyHD5jG/I4YCmwf55o0KhGkIptjBVttLATI6bkbUI/Wyeg
Xk0CTLujyQTf5ajgFeGLTCo0Ram1ukLWgOp94p4gTpz5YwTLoTpyS0UEXHMl6Q9mVxHImiP2BObs
vHwOjV2dSGvcpZA1MQLNPrSKdszaXvuP1hX7QFBx3veelOc68muMYkvX2pirayiuylCK8rBIXn6e
6CshevLfQEOrZ3peIdGKhRRkKKmXD+zPz0shnb9TeJtWOh48i3GLw6V7pywIGE754+aGOUSohsby
/lamZZqnWmqkAmozv+ddyCYJsUeLs0QN9SQPu+Od5zTSIiUS0Nm6WnRdX9fN13gqQ0RU+3xd7A0o
gvt72M2zYPsanr8mbC1X+qpMlM0YXcOWTvlnOBbhyHyVYjEZo8vhdihCbaP5DAD5re/OhzzJE+vt
chJXz6OSVvEtlj6fXku/sRwUDv9Gte7eYnxsl3Sdb2OQhU1spfdE4Pc96U8Fozdgz69Hwvnatyde
9t+5q1HD8w2vSKWjScbFdJR/2tMTScvmisjVno63Q3NCEJTk+4IS+JDtmMl756WCj8xhjKxU+CwT
ddUxXVypO8mXNi+/4GiljbgTVy+8Oe8AWNvpd1h3H5zqMzndW2WZJQpeQvPxsqss5bUcmv+u4Wsj
cV6M9Plzt+ynl4fy6sUrch5Glx2viuEbbrNEXpu/dYDEfSuGD8oSzJi2GMqGdTwhqoT+JyyNpeYW
IB1FXATKkYE9xRhKnz1rL0XssgmLbZsIONbMFjENObZhjUEGU442hDPnaYnqZiZypHGtpnOQLz28
sodDGSBNksIRYw+0wTg3pPDtUxHQ2qIblyDRPNI7qtqo/+5jajWRj5Z52a8ZZh9lmoXCVlhyZ6N+
4g7lHsVvdSdsx3gMyn/33P1NWF7xVGPSnJZ/wjZbX9+Yavbvhun1MdSNdwC4MWBYWTAvzT/zSIrv
f8VmRGsbvpA43BfXNxP3NsCplFfh59Pirf1uOZzX9xg8oJxRKfJufNEk/d3OQv0D6Auem7C1tjh8
cuf38IaEpf7v79I7urZoxCMoVqCcXVNj2WNPMFDA2wYoMK+wRvhM4m7hMuYNMOwLlVQNc5Q/Fw93
MiffTwDr61tu60yKj+PiXQqwDcY7mtlA6WXR8JVBloEB/I8OZEaTW/ANzfqxNDe0/j39w2He2MqZ
p1Zsq/Xjq1zSElu7il3R2D0P6AqYviOJSQsughJkkeXhihZpwfxx53MtLPu4eSeCRPx4OOquO2KO
oYB2YrS6GD7W1bcIY3adedyVru4wgr3NudwYPRDiCACqbrpTsa33Y/hYXLGCyhf55h/7DrzS1gG+
Hi5b3421ZLCVHbjjl4HuE67CW3Eio4SN9wa7oDixgy3v70/WutleB2eWbCl85Cvxu/Hl+LkzCWF4
rPoUM+udHA+B/F0hUxdjNRZYZDRCE+7edYfkJJRTnY0YUC/ibmeQpqxyINQ2fLI55EG11iMaIjgx
X/kWscSS0Ua5vEFPu+0fX5CvRpYuQKh8yWtsRASGR2avj8MMQvFDS/qICWdXzJDnqQcEU4bKrOSU
SwD3ySt+zXASTqGYzSozFSmLqnAWSzI/ZB5zrFs38zmamRwIDaVJsLJ1Hgdg0JTutA6dz8u+DqnE
URtGAJ4IeditYEFldr2HiskL+urpeYAQhjsTBIThDUFk5sOr4TWBZzxmxQskCexGFzIp5nedTghr
pxPoK8x52mwM5aCzAuTvOtqzU3G4hIcBtwo+M9QNZCeT/dkzwQMjAWBgQcBvji4vmUHA108P37E7
sTH6OvJ9uwwQmpKsZCvfU0qPDzOg3X82bMeZD4MNApgDWZjJTL6FpPXy+Bunkq55OQMSc1oeIyJG
xOss5ZCY+CdQ3W1hZazYSVGynTjhjFCLLwqAW8gfcMLgScIB46UZ0zI1UU+zYTlb0cyE7Q6auMTy
C16sCyWqTbqD5DE1MX7Y3h0uHYRmbM7nyA0QWWhTS/WxgH9B/7tBaVgE961gp8CSBI5T4M/fB02T
z7KAhNAdxsYhJG9W/WKKhVMWs9kDyB9oAU8dzUw0G2Wd6Opo2wBfwLKwSXKYHqdK6RE8nfFSM4+O
mdzvdEDL+IQjN82HCyoZchUB6tAl8ELGD9VFFT6x5gc9eR1n9XmblMvrTGAFIkWq54HyzaIW5ANP
95gKq/uST/cFUWFeDb6MVZUoPzN7QV544tdM4n4lJKn9phekwnintTMt6PBkvJconsjSkiI2YoSv
Rx0RIqZv+nzmmZhBbgVkDOGoLqo1tHP+P/qq0flmiHbhRmCayEBsBgpRTva8BQd8VufiidMGSqdG
xACYXNq0gtKaMZ1EKKv7w4mWw30xXV7Nzs6cWNCZAygW4PoLgQXK8PnnmXUFNaRzlAHLI0gNOzoE
gAQ2jnR0qH5K2CDNrK1tHSK88eXIXVg2JbU7txrkyJnT3P+oDBDoVgGqoTfjHOOc1/X+vrwua2JT
wKuwfWamzczF52Tpp+5w/gWIByRkIhoxEeS25HaG3MeoU+PdTriPzhM9nsmJ14Nbx7MzeflSe7q8
nFMTx+V19hGTHjxW8KfHsUDeUOSJIfeTUrxR32+gUYIozbfeFV857gs4wXvAt/kkedmJLReoHj8z
WMLwJ2IrZtyPrTu5BU8sBAeeD5apu+3QAHHGe6hcPd1Uh/kUDAl9NrajS2eW2fCKuDnzsr5xBDQi
+JyCjhCEarSd7G0myUEeYTPhGq4AY0emD4cReRvRmzHqFE5j710NpFlk/DFURfMIMeyTB26YGTJH
GcoGH0N7sYDMrzGLm2K6fxx4yneCts9/lp7o2xc2TPGTYKvgjE+No1EvCAHJuc5ZI5WdT8rSHhTM
P4G5F2bAg2/5XVKsdbhZpw+BlZenOpmcbv1GRJsQsknoUI7+WZo0QIqzuOz2d2fbQZtSxo3joGnl
PqkSwDNgZiBiY8U9NrtWuRdwIsWOMbWiYmf8xsqIHdHpRir7TCrBEQtfTvUbxeciwwPwDYfWRUFw
K/FpXr2BvwC6i+WV80XuEm6KRoQXtOhdAmXxZZwoej8anRn+y71sM1tiom5Xuqd6iJSXk/PYG5EI
JolSKPfy44thK5jL35nbfv5l/TXNAmKK3e3hrWHSzZmwGTpmtsubfBC2NbrGSYP26kyJxl35ljMo
sGuotPii2j3OC45K0AhQu59/yE73BHZYdGuMo7BB4Y5kAA9/klHV5ulk07pYCMTfpB1cZ98CaQny
vYRpxs/Af1eHqnSyFVbb5X45QPl52T/qqnUfmKGUDowLLJMFwn4xe8mxqzEc6Td3sJHh0my1X/xp
cCZ5zxhIoYCB4IeHYhPytMb8TbHs49FMj8P3qfTmj2hMONIvQEYYUq70R9iA5oEKsEgvHnvR03+w
0qccx+87zH9bndPNzgKqubhERNfSaPLQMXPQ8f5m7zjSZqkzoDxFqJ5xkR8OK31NcWfFq291cd1K
Zxz1mDBVtAAH9hJ2WnZpMdB+qpB4jXH37L96smrSWallxuOJJ2j6zNc5PqXDF8bUrKc6LAS3f9J7
jbDFv5sfDaNGJn66DBVpaj2JaHBWb6DjGhjzMWvJ2CjKjgJbIqXaPUuAIo0GXeBuxLd1EZxhJdCA
5fHDiEvkyfCkNJwKQrb1k6dHODGyxSEodKGyEY5LIeYMSxEPOp/wLigfmDa4szwS0wsIzPApQYHJ
0sN046u7u8bZVyvE8U91D/Faf8BrD86F+6A0kiVW5+ctAsaGxwm0C02EtvjyocnsWeX2Ja/L6S1X
0iLQWCCRKvSW/1h2aO3P2MZ9m3+9GWlkuxxmrhQ+AOyWDX+gHJ9Jn/LBYH86z+kYG1CiKl+jra+z
MB2ZLQFQt0GfUN0APANj4WuLzh/Cyx5ZgYwvCMod57Y3LlsooVJQX7+mr0Y71Pjnd/22DkvTwbZC
8f69LaIEp5DT6rJlzJehjBoOdxzvWL0JyAN6i+7dFvgcCrLpMwFiOM3hYRkwPv02X2Oauho11I6L
Modk8djWH6/M6XC7kbYd6yvNzGbAP/zi9Sz8xnV1jRAQYHzt4D+yoBKiBoYs+RwDwguV2rm1C4Yr
cNEe2DbzfPQRVqKeVYcD9KFZmk5qJvF9LUyhVfeWPZK+cKf7rqq81747U5o899dt0/JH5s9uBcSx
/E5fDP6vavRUov6aQHjNfW4qJBssyMzVspQgYrhYItIhKtUXUEGqtFAWkmb8mQxci5hWYz4SIRwD
QR7C18N/fRc89gisl3/Ve0kG6t3J7l5+XV/kb2H8lfmijlelh1FpdrE1Bq7wU7BLktwi32EaQbPV
CIthxMnnQEDhzO6cXE+/onnhSAHm949z8Lj8VHSHbOzdNW7b93PxgeTMfLC7rQxxW2NeZIeZI9Su
UtqTwDzltxrREVY0Xz0guOBOkicZG3nYmMrujBGmtpYkloMzeRH8xBDo2GAHT5/LcE9NFVt9Rq1c
nJGULNIa3niNRmRIuiBFcjePfU381Bdg6fjKXPCVvCxaDUEpvBLXUFaX95EF9sP8FT/wak9b5l6M
qyDLWsuyDx/9ZqyCsjiU/f6ebWv8Z2igUNPzi/JRi3S8I0Zfc8Xd3MNnnoUZBPqTud0q0/Yd+nsB
Hesb2wRoujSL9Td/NO/G0loWqfyhQeSwp4+WuzDRiLgYXetLuEEdXzQwbu6O0cRNDL6qLfNUsRxj
ixB/ayz5vVXX7be1nQRbVew6rmNeav4+Y6mu8zd93b9zu+6ef7fV01cgCnOJsKlI27gP9JAzX6S8
dNDEHYqYyanjF6MOwX5y2ZcPrKk+mlgPm0BGg/ndBkU6v0MGIKH4ZdJ58NzCp6e5IEHADm3Aq8Zw
wqNrmnkwCvkq/7BAhPefOrh963CTm+AFn9kjfsXHWC8qwk51R6bGbNPRDMtIUQYTJ3n+5OEMoZTH
OpgRkmb+HSvLy3sh2EAoSDKgj+Dmit+Mc2GBVNzu59x4FbxBBEIsv4xP4CWy6eKvr675eC8cjGjY
sJtBJMdHGDyeU4cwzlDZ5n+W5Qhk7uLF1rvl7NPv62KsV0k3LCYc/i57Q00r7fPcYgkBY6HzzvT1
1M4XXyaUCQvuPpQNdxh9o10zaQarMz01C6zn0hzwwMLYWHEKwzULzGadAv81MnspVk63yc25paDR
4XezpHZ4yjx6vkBxWPkSSBKlE9xR7Ct5rl9wLdbPhxlMZrZTp9lQTeTyikUs9W85Ww37mrtljctd
EY8EZNnwuuDnTZC4/u5Jfv+wCPvQ7D9sRJLzQfELgR0U7Mu8etFfREpmTR95Hu2bvXstzqBcz8F+
UUM45g95JVbzY2n2WvSStYW1N1yT+1oYKO3W5ko5KdHoclQOF2Q4MhepTu819I3atlvY24vq8ITS
xU6F6sseyc+QN5evdnjzCSlgEvnE+tJhf3/jX2KzIeRj95Cd9xuskCbU7YQvmbtFW/pbdKfwHQmI
RRAjO6/TRw8DnVST3H8v95W1e87Q02/zgiGfzrliRnDfN2KoQUqxL7btg/5tFmvLcHoBL8h1026n
m9eBAY/y/soLvgKTScRGa6hB2HM4HoYfC/912teVLx5N+9rbaw2juXw/4FqyeAOMtbMfgbJDU23f
8tcj/fxEyuwEbWD+8k/287HO1/aaCCtX/bFUHg7OdTXZCyaTdnu6hta0YvGj+jIoaARpr+AwhyDG
fkXLyyFHcBW1jbdYNI0dIVayGQSuaneBPOL500fjYi+OXqes6/cmVlGZ/5kOlL93Df7E4vxOSsRc
Y1k0pI5GJNr7sCY/67QE0o2YQlOAnfF++xJSmU4At6eQy+fW96Vap8/yA3nAmgcGvpWvAvBecNNf
Sc3iyuE7OQFNUMaATq8Ifd1X1B1LGO3pSGwrSxhyfy+ZhnfNV3wmaHeUIIsMD3i2gJ4nsfStN9nw
hzWPtKB8VmpquACY1POfPa0nItXD9bFp3WvYkXCFl6RNy0Wd0oQ/EdQdtzsu8G7ZDJT0DLj8+sTN
r6U5Fhf25bvkdv/TtsBZd+uk6Pscm1tfef7x9NVB7o/4bELtsMvW7zxg2pw6cOLcGqmlOz2U8Iae
0vCVT8IVbEnav3w8UoOh8HHs92xWm8i34O+GNRWpHZl4Uhuhbq56rPaAy00K61JyohZfjQ1Luox8
olo8pMOeoJnyd90jRoLkQA5PF+Z9cL24wkEzFlecOURl+exC4VP4a4Kum3MNS3y8UNn9GGzyl09u
PiNzqUQHx8IeG1IZj+wIefOZPGDowH/o/KLeWKjsgO3fcjgU2vgtkh57lgxCVNDWw3wgFMKE9I87
D4P5zShQUt7oPAj9nF3a5TVr5dosv5QmZodyYTlKk7VQu+u2eBEdzWyj+Rymo5bFLR3MA8pjrrGo
ra6oxu4MKEzJU++e8QJW6k+34sOoArhEFzofcoU/SMikwBX4FTRq2AeW+VHRHt89EbK1NxmuNCZI
joWtetb//ZSEbyfx54jXzY8CVJnpfHCBexmYsuE9UNFYe/HuQcPQhT9p+Kv6Nb8M2Gst7e1NX8lK
XK+qV1IgHrCKD/PxpuAVTveFoxCjdRTIkGTA9K62XkTIYipc+fhYb7fdWQ+1BLMPFZYgdP7Wh3g3
uM0vfDPcB6r1TIjgUESw+fGvPAdTv7pfTKebdTp47n8ODyK7bA3/pAc9aNgqweVAiHc2/hpFJHZz
2xm1uODJsiOfMRZ2zrpHwsr41av7UsYbmJhEacIbjg3ZRHzQBg+TeetjpUCtIU+YVOYRZ6SJsOJh
rU2+xHxmQ0oMyUdLiFD2zYxJwal1Z10yjb69VdZC3Jt91LAYNIs182bmZC5j2nxJqFemuZFpBnSq
irXQ/gbuAWk5tcEfPk1nMpvsC9k+6IIRC9qASllygVoxfMjdRtA/dNtfqee1WdnfyieKotvZk5Z1
d1C7TQlYg4wIs46fL9TKrCZDrBGuKjm+2cfsBu6fwDQnc02sFFFFLv64OB39HzX4xbuONolPb9S8
0NsCHWCZ3fYCPEER1RSr+tsyvD8Ds/LWGTsP8607sV0uM3Rm4dz1iz0R9DVHXERn76E5txWWV8KC
KjhG5+7cAcqZJwQME5hanD3mbG7OzCv32wje0R6GKbFi1CBFUvDvNnp6EKvczONhYhImhy++RGbx
wKJg1xR0lBAwC+9nJGTm5jmkUuYMtccRGDpNGPGrgtOTOdGl+hry0P3tjEYE5f/4hhB0lrEvtupO
UD2FSdj9p7h5wufTYV+/3H+63OUvTNv4Gs+xiTFpzaKly78Ku3p0TVgmpI2yGY7N6bJtLOfJVtsm
FcUO2g/UYb8QICiEjInSrDKcK72bum/JraSYVGt0/NR2hfNKGLxseZrRPA9/1Omd6iAfe4PFYB7a
dj23wYH13lFdVW6mro0zzRjUsWt2j/S9Ygywn8WWNoAzcVYIwbjYXuFSMCPeGRcA9S6lTmptKcCL
DWOcJ5R+HTpXoB9y1CYz7O5XWGZMl1+hj3QGowDJzQeNXitE4oQN0NlvhBWNfM3Bu8hKbnYaP+zU
mVkHmvdNDgYdG10YXMIHCpatUy6hPT/hn3nT1+x3SK2Hiz1rA7o6CISP+F7Eloc/AW1191nv6N0h
gWpHuNGtlMDxtOhL3Jat9SaT1ghv2TGHReWVw5wJhEnRp1ihhqSsBy6n3ectKE8LXKfHXYZG6PWJ
svoizy4LF+1XYLJtOtlhePlNSXtUbWUD5kuURRpg9qQ+KDdZEcASmCtNcBqlUo0HVUM6gRNXtX88
1kjPzCr3zAl+GiQ/NDCYsBp9rKKWKTAFSyTBL/s3AYcrwNjq78WyeSUQ7az9lszEWRj4rlvnjWry
qsHtpi+4WuBaTCSHpV7HnOxeJTOczxC8KLgimfFiu/5j0jXursF/PN3XcurMEgXgJ6KKHG7JORiM
bW4obGNyzjz9+YT+s6u0tWUxGo0m9nSvXs2Z9Bprm62j/d2muvwK/KWprCgCD8NsfV8+jTab72f0
+zJJlNdaYRvtYseKjesoBXQIgxA0OVraHLq065uzXeO6jlAvCZhF+lmySgtuckJs2OEnavxfv5ed
RCM52bylmAtyndmstT9x6En9LNJiDse3v5BI6WU9wyVqdn0H249vLWwBie92aRtIVHxu7ZAsVqcE
kvK328eif4x+ioMk0vgtWT105svfWFRJKeSEsErg/HxbpUb3a2mWrJ4j1TNAXPcY+QWfmdkCRMn3
u/J8WaL2j/KRzPNYFqFll2vEwPb/bikdJ9k9HBv7n9y4xtf0fqqfCKDiJKQ3Deb/eDBL1BO1CysL
WoZXAJxNLTVI3SqR9HCdhWYk0y4zwxW81Xm6zq2Ad2iHLb17m53K9iweUNmClOG2DQxLaLIR5IC1
bGQRNdJdYIgZbNuXVXO7qR5bj8GNHcxGLjuZc2lM58VkG1zSnAWDoFO7D8h/eR+Fqzl3xF8ZC5QB
1Vpjewl43r5SoBlZvnAirv6KHT1DVwXFegtMLqx7gmhEK6w1WGAhdVM2XtUMsuJi5GP7i5EUVSao
HtX+ubaHLzx+u8HG9JgNkuLx0eyZ6vYtuCB+RLHEXxQvACoC7pcDSsMzy8SjGn3UHpUlOcOoI/NN
4/NKptuI4+a80xrFK0PAUpGql71IsTqvCAlKoVqLfCOtqYLqVJCmIWXArAASA0YYq2VbfIaC6aCF
omRVn80K12/23o/MqbEYbfurEsvWfcAXmcvjNtW8cGi1Qhe4AApus4vXxcA7pT5nN1O7GBWG3Ufs
FyIsCsknpDOLJC2Xnr6iCmOuh0PC5l5N2VDuP6ifM5nmfl6/HEqIfuN8aRG1A4FynydKIRsq7R7l
cScxvAOY8kTRTVIBopDzmo7DC0bgWir1xLL7+E4vylHW7mR1zuCt7/8xEMBWZVdi6dWz+y7fbNQK
V4Yo6MPM52ZR2NCc891nwzxNntEu3Vgk9bNcvhuZh0Kkw5sJ32OTWBkPuG4omejXE9vm4jaMdEX/
zMFZ3OrbZSUBtRXNo7ze5wr2za1cd81r6kkBk80nHpXFuCz86o/YyOafITQjLc1hGi+lcKSINaxf
tEHUEr/HexmSYByvjttjdEGtS/99l2pe39LfOJsENWdiaGuD1RsyhPYBmwA9+a3JiUfcVmz1QjFU
96a22Pdp/HW9tRDdZ+b1xK11ytQzjDjiRl2rcJicK4FxYt0AlxfNY12FoNmKY5ct3S1usdL+Xrjy
TxdurYbp/UZTahAlKOALs101QZSdVfHcr+fwctVL4F3yCk4gyCzif56E12jjLPxQtKx4V84CgAdI
d385MwP1wwiqtdxv+k2oice2dvk+PIN3Rr5uKOMF0JxaLBOX4o1TY/s+XC8KCTyF2wrSzCIBjVXh
MLh9iGKNpzop2s75M95C2w0rlKtGGb7WMOmbUgKm4dJalvdlwWHbaFeGSGA2eJrOteMAGcuunX6w
tOYIs+l6tp77BPzg1W6hE8xguB6Me8AhP+wn6VZmkBmoAmyVR87PxxqMFZ+oNvcHQmjt0JqXtyJ/
tPVvLXMdHN7Og5wXvG0HrNam90kAb6WJ1vS6mY31i1/gMRSfZREEE2LkTf5xbixizXw/vacap95R
3LS3e3/PZvFGz9GMWzhW1XPtPNh/rb+2X1L2Lm+Rj3s//g4o1ri0993d26Z67S7ym/rjHcHc1Pk9
LsxOM8u8N8gOqctpdZ+DuRhDyIKUnTwz2n/d++cBu+/n0QLXHg8foxPuIfpiCUCgF8Xl13lAQ/0Y
Zv8UPNV8csLEn/A25mr1ab1SmbSwpDCRPVZlrn91mI3D5NQ7jABRevfGbnR5P3dluf9VQZiaY7Te
g+MAK0Y54w3wCBTmyEK2v/fBbXI1swYR1s/dGBqbFMjH7O0ANc2TgWvi4u1YC3A4858o013xPEgO
z4PoZP01Dkq3ilXj6fypfe6mmqtoaXZo5IAa8ISlygDXqzcnc6miZP+y0xfDLTTP9Vcl4k2ZnCa4
kfhGD2wWzXKkoai2JmBpNVPEF3EMj0fwGnRhv5GPnIjG71iWtv0ze1gp9U2w3bCX4Gj8JrH7P9vd
NLMN0RoMKOhxQ0y4Q+v77OfQPYpua/I5T3f9m4AV7Sxfzz+xRbH500LNyRHQi0QJ0kKBgahxrD/6
S1Ca9py00UvbVSoquoX6fZj8jD3yz7/5G83O5NaMVOaNhzDjj/64sXQ1+9p0F7+X5noY4FuicFrP
yriZah1L9L4EVpqAMxKKQuzjtivM6qhY3rK/6S80qZmPC8x7PNhzoH4MJPJ5/nRAkFNa/2BveYxW
oukEdFa6inWKZTzKSR0NIWQee1LsBODJZKOfX3PMj6fhqpr4yO7KSBjkzhx1mM47l5adJg903ulr
f9g9fe/qj+llFA98/YLJ+o+dhHkaqcGeQdxugoUwWQDPYhSAL7n/Hurzr8BRh4Ov9BbTM0qeZ35k
1WRYfjK3nWqndEAvwXRjFYIaWFjzreZ4B2gGCacAPNYEtAa5fBrWl9VV0PJbcWUqCQDHVVIF8k+z
5oVLDHMAK6RYowCjdx45yMoL+AfccX7OEIUU+aU7n9Y4jrrZXIn3lwnU489Fk1EZTnezKXGI2Txb
HmeqFYua/xkXTJQ8i4/Ib6L7eEuBQG6bVzBY/hI4phaVdD/Sir0Bj9HAzIfJWnYwHqTaG967Abth
OiD4w+2xBA/hRfoDIjGPtOwHzDLAe7yCaDHxpcbzvp7JG8KBxVodWCOPMCEv7z6WyoAT+AdhTA+y
rTQvHdvpeBNYMQMLtMjHcbPl73/sqHSQRz31ICBe/vpHNSPNfnI+lVeD2e9u0D4P9/Sab+nPUzd3
yKcstt49yT34qeTTP5S5NKCnCz7UIi3Z/Fk7/eTe5x/jZraZaM28iKvq3+lzPkn0Hj/xH3u9g6nm
5/az/0usRQOyubv9zKOtxydV7+1U2hEyUVZSVXHYyt9neTaMt9z74fP0uf9bMURaxKEqFXlB9NkX
aBCFPrn92PhEuVL6Hr6/qTzt+/pv/XfI5ZO2omD3o9On/xbNVHtcSwT2P/G4ufoG3oRQeqVjdVyl
gvT8Kq5yDmCTqZa98AAijiUi2n22n73EKDujBhb1pTVuZtoZAMx59SQWBYfND+Gg8JX9cjiF3jnY
RurgunLgnsqZK50KoLeHR+DrZj2yIzgJEg0BAzsDznAUtCTw1+T7cxiXrucKb7gLQ+xr5eWGf5oX
sOtlxZi4FJCtjg+2aGu+nCXReWKAVPM3lHjcWsB2PHkal0Sp9IIZjxsKPfBeDma4rOhPMbaTEW39
UFHRrRNUbVZIvXw0jPuhdcX0untb4oNN1oPVVdOCdUXQlgT2OQ47whoBlfkTf5oxxwMQMEG+voma
l7f1DXXcrW9IZd/PwN08yuqrt/Vvlm18shmmR1gBFSl9Lx0/5yBHpsWlUI382GuKz7RmGeKQKUYX
Dktizv5zMbzsGmBdCBExSBjkS52dGhnd97pg5Md15YGvecKhLOtpJLZiG9FOsqKfCwDixJjsEadJ
EIqDA0VaOJVIcBAuo5fyGEumaBD06Cq1dWqIU3LuJatACzz1y7kuVlQOJZb3EQwMiwHU1WLyGD5r
4ofaerG2niqW02c+Pdkw0r5HBK+BndsPIOYCG7OtxM+mHdT0H1dngxhMB5+QnYO59dM+gaP5tnka
wm5F+ou//Q8XwOryczeKTkkJ3dUkqA8SLSBNnNNL5lMbXX9FaeWo+XvKlcZDtG6x5mN0FDHz2A0w
4aAA0SE0XcFsehMKhJJNXMyJ3aD9rI6vbQDQB4u2tlSpQSgCmxKYir/FZHwoM062kqXV6Pl9eEeE
DtQxeEA3B13F1wDBEbi6yXciyfErOUnxX4TTgNK6UrbWd/oTjT/OhDUnaHij8lnU+k3A3kzPuMYc
TuUVI0dBjAR9fJ8LnJ73n8++K/Mtol4+vjrI4i/7fqk/7HFWzIZUm7VlN4P/YVffrYqWmVxj331a
aVU8Id+MgRHimbe9saoEDAvRKvv/aZL8U2Z1q/xqRCck4tEVuAbp8kUWEru+LJU3NKohijga9cmP
gBSnybl5G44uw+jfeiAE9yfBj5jHaB75mf9izOOdMRd+JAshe5vOqpxdOkbW6S/26WXzX61Nn6OV
dXFUOXEM0SIp4Zp+xZa4ZOFCXkEmiPE+D/vKI2AvU20GNTgedQgQSOxYtc8MuNj//LIEknoh+pD1
W4wx8xj0vEJ54dAz2Dk/f4hiijar3e3E5sOjhd4eXrxT5mX7HsQqY6BaMB6cVQTyHKBuNWqgxPJM
7odb0YHpJWCFf2FQlAPmzCxlbGHS4HHOoCNGJv9us6mhi2iAx1sQnZ6nNrKBsEWDIa5qfbdFxQKd
e230YDV9X+DiNfvDm7H9Mf1qdAnsOHd4XRaBd7bEOkfU6pwsRxKl66x05I2c4UNawO0yt4+g44JJ
Z1qgrk4UbbUAc/UZxTiDuj+C7qUw3BPkbOciDpCN0adpd7Xqcya/oIsw5+YCUcAccbZAiO1QAQFH
uIJ94cgTl7Y1n9yVZFyNUcGOq/w97O22aHgyX5kLZRFoVZsL01N4ipv4ooNj+ZSFacakhA1nPFmc
/4SIp9CmZDlRjfDtesRr8fsbOupl9m+TEqeMYxTFb7a141VUOsT5cnKt25za2C9TPHI2jfu2E6Bz
n7XEo7ycNTLC0kRb8RS30gp1HMgtlRYAZ+AgfSPD7bvrR//B7TbRHNIgPNKNDZz92+w5Sh4E2OuY
QgOUX7SVrNA3IeWdYlWI7Wcs/u/zUxVppjAp2TNeFzDM4dXOKNjQ4s1smBtS+Vrs5zA8/RE29DGi
vHenP+8bgcr4KyzyqaAlLWidFJcbNJLL2jb3fsKzVL6t63zgE4hHtqtRMkAzbpfvSIE63MzN/cld
F9ve9VQlkDejYpr00ltWrVJ8gxKzLs9cEFonyYcc6JJXr/gUsUc5Af+ZLbDr/GExWNYCTCKak8kR
MvAGWqgcwqvgr7pB0e2GxtZh3c+N63tsVPfF5N4V/jmI+BgEukt9iVcSHxd4Uy2xkbZoUzKJ4qme
QqSKdHdZpYTMHrlndTKY//cFQXY6x2gMxwyfqfGiiqkgCCsjHHlcsOwiOoh5LgCeZuvlFSA1lde6
fAcmxA8BYAnSDDUsKE4A1uKzPjTr+nxbSo758+75VLWdRkNxqvYE29t/9S6TyOqdRnjX6MVXH5F8
MT6kkZLtlk5+TwtuyJZa0VVdfAQ2ePsOJDQnkPvBumalKpgrqOPmCCWO8eYs8vHM1uLRmqkPPlvi
1aX5qeMDfg5HlppsZUMHu6o+OMBxw8fXHUF6uP+LY1IdBj7C5Zv50boLIgQzdug9oGGL5/6sRDmW
XGHaTW9BYifQu/2jLkSOp+vWVDC0yybJDKIbzAhtbpNLJgXb/VS6iXXd72QuRn5/G5sXOsFKPkIT
e91DO667wwHZNoU5L14/7gEPytYt/SgKQxCpH7PV3xsTJGdQNL4iySEVwmF8LALp9XJZarTgq0tp
0pPoRpyng+mEaEE242KeHgWKzFU5YJYq2CgWM4ApATvoUDvpSdeyU+Lz+WNyjeY+bGDMy/NTMBt2
6CsN/dVfunXPVLjZmVKuiW4m1bQZrC7KjdiAjPG2rpVJD2Kj1hYfqm1whT5Abkt/M++Yl7Oj0xJb
gQDlvNyVrPIonTiXctoTgjjWb5gjCVpobzFD7H9S/PWIIDohVopsy5gbL2qZSHk8MmPYvEMNb5At
JUsQ6XeynrUlAYNRs1eKXEzkYw7vAwN9/Og8T5/Y5fGvISi53z+4TavVVbRmfBvaZI31XYQFkGJW
I1UhEEqmev+Zvc3hs0aaEIfSUNuRS7g7q4JPYi6pLPDnNqOi34Rh8fOju/8UN8tkTi7Uacin5n6b
nHPlzs0QxBi0gp/AndMNr8nHIwiT5hvoxVDrH6KDHbeHLWrPElbzebK4+VgtC8L1+BFXCEIP7mYC
iO8u5Vu0fsKyJWQB5gNrDbSvRu2xF5hEgbgfnB3bTB4BnLGmG8Efjisg7BRC9qTmVgDPTDF3qif4
TlpJdn+XbZ0oialAUIIum0QSkzgS5Dt1WTN1rLAlxaf3ffGJ/0r4UHYgbG3An5bcKFcKjGzQZJCf
sGoM/kfCLDzj/PMcKc6ilee+eOVDc68dQdj5DBGH0yXbEfQ9OfFbC5doKb2pp3X0SEBAGhB9bztp
RivqCT7Yptxmxq1asDsW88vMGOhgZkCI5+r8u5QrJdnDO7H8Z4rfCCbWTfXEiWRVIqq+YbkFSMxf
siyFnJ6/cd2gzsz8nOoBveS5RnGzLMa/xIIyUvF4RDrg/TEwEhqeTxwMAJcJgMzokPnp0obKfJ5q
aFpX21LiaLA8QES7G2DhQCAWCaYSecuU+G+VTtVY5/5DOn3NGZcJlWcg1gffcGszfZXWw8xfrk1P
c5EVnbHIJL+BMFsywMVuj9Y4gaMGqik+4GMy2gr8JvGP5PKw8ZnvscJbBnBHjXiN7Af7Z5mqXuQY
BKM7mL61eAT566mIuIe0ESni7YuxFZ+q+oCRfREztnd5f1yKCdxcNYQkVfr/v8dw/LSmlnAywayA
4TF9n0bE4uN3dBDDuNcToIs99ycNPD3+yJYvv1/w1vltfWHjWc9M6NItBmhy00UhC6sxUJJUffeZ
qB/7l3UJc9JR+NF0KT3JRIpq7DTJqLrVnZBbAWR9aIxx7ZLOM+W1lid2+UB1KYLR/VSIfZeNHmAB
e0AEnYhnqfIff1aV8UtrsDiVkw8W9ubh2QHUnw9MakfDq7Tpje1F1+XjiyhbvWk7AfnsTjCLYPfn
CvQj8DmFSJJZhEyf+BmLUqjNuRLk+paAswAuBBBODVsB7wNeCqHBSS2YE8gMDsbIEmHMlSkiPFyT
HwMJjWmgiADZA/76d8TrmY49JHrGR95ha2fCYIhyJnE6EzDNhzxKRvacxDxiKwl0B5Hy2jIY9VQm
DnfcN3b5LSDWqSRqHIdvwe3wR5LjrhQdEXUcKB54MBuO3nJ7xdQ1HOwIqf2RYCwqoLeLb7M2kgmq
Im9yTbh0YQJTOhc2LYEkLLtb4Chmcg95Elw4ZDyeKrDZ2IbAUHJoFnsOor3zfB9sEVy7r2e7g/Um
rDE3r+WG8JmQYrYe1FdmJ0LJoc5w9ao8FerCQdg1sXoHniq93yEvq7yl9qGtKbMRcZPjdvnRUEMY
gjK3n/GuYC39i/EwG1jrz4gPL3/KN0r+yUFHwivPGsdl5ZWTC22jzZx9ve/ychfawuFCFZObtY69
gBZRE45T4Amisve34AA1FblJHoDdgSjwKoKyuLCE0H8pve/1bWE1uNhMgFxbtjYQcjpQc155NOiy
ru3AU/NVNVrDR9nY/Vc2/E+Xd5aq/mliTaNqIJWqQQG78xxAWg8zxUv9BURH7UXYRI+htRTfR6R+
1LKRsMkHUTLEwMmffyxTOiA/kqAr6gH+DivgbhV7VUlDC/hNcR26r4pnTMHk42f0yENuJ5Bjy3xP
Z1we8swvdzU1yBQ333znS2fiEosMymssR4GNhXCNp8kFiYFXyCVbPrwiEwt4xdgTbaTe14e8P2Tk
LJ2L4JqOl38otw5dV6RmUGbzN4X5x/X9fMjv+YUBSr/eILVrZ9nLi2kHUtKd6MetGv2eiT7woVrE
6/XiYzDXsQoJMoHJoBStHuv3SrYatSMMnPAJ5G3xV3q5OvAfD4p87Itsdas+Wwsa8mUJacCQRmnb
pSgY/42HOcDXhCACyKimjzb/pE+dLtozRT27u4Cbj+KApx3eh6HWOJaE2VYrNxDU1nKwmtxQYOZz
zeOpwxK16KeGJtnccJEoxniD8GSIgmL8iX7cDQjj4u3ztcT0hg+1tihGmgv0K9k/3BwCSII7a6+/
ZTPQDZUelWRpw+cXL8FCswP5lPHJrhY1wv2pjgKT1XIuJClqknUreaiw1N2nQsRThg1yX0s85x9L
7p6ikx0r6izZFs7o2V3OxJ4s3L/m6AMYzFA4CdnFujBdQfPUTx25zJMScwg6kFO/crVra9H3fOyL
mTUSbWyvVawENzyDMJbioCLrRAKd7V1Kub5IAW0Ty26ShXCoRT5tDZKYE/qkqUqahyePOausLfMo
N7DPrS0okhtE7HmNvB/pbHiCXQPPPdN9ehxIjolMTaRPszG4Ij88O424iEfqwyZr2SWL4+Ffraq8
Swv7Qw8ZMCWgMUjRn8YWGyAjMB5RLNnEnZY14fmYqrL5waMAqG3DcS8kcRRPVhUuC+NCZfd+5DvH
1RGoIlFdtaDDPjZ8lAH/a2edK38WQJbCv7Di2DLvP65096bifWkybq6WldJ61bsPE5TAkAuDO4e0
8nXypAvH8pW/1/elAWEJdjnehZuMtH7ysM6KzQUnWjaGvg7t1bW2mFcWrTNu/ySsbGn5nWFJl5xB
MwfXIeRksNpST2e1/CwIEEPHuhGMlzdBfFZk0DFv3sr3ALJYmfN6/LrK+tiJvt9XhUvl3IdYRHnJ
j1T14PAYYl06wv8PFmLa5vgkFKJ3htt6EAaweewspgz22fzz49hPpUAD01+HePl0Ka5WzN5EBMr9
ZedwKaaXlXHtmq4z88CYQgu+wposhAP3MIl0VrsKDjTd9g8V4ieGRTF91hjwLevooQLGhicIrPkC
IVkiv96XE6vSfFWJV7NEC5YhIWtPBRTG35hJ6lDcjfmqtL71RM0cT6hFjmLa89tCDwNbckdZx17L
aw+OFjKBg4UwKs+5sKZlEK1DrHERan4PetJOM+AuB5FELYUiNV3gBoFoNZGp764dNbEy/GKNgCbL
R+yL7jingxeXr7hHNr0A+IiD60PoYqrWXTWaaomtGoGprizr81xpc/7YNY4gNMvKc1WJJquxS0e0
7/ttcNfQSVqHcgKQmVezeH1sU8WnqbJxulYzsffYqrdMVTAXxa7lK79tQdzX7W2mtbq3REGpniKN
G9eaZXd26guEkb8KFB55i617J4bbHof9qDWwcEx1fBB052zZYIGlyntDgF+OfWevNfbadSencoDw
Z6Xl2AJByxEpPPq7Lk++/TT5se2tb8JdFWarIED1HNPD1wngf7bqPPE6i/GVpTLNlRcRdvya8O/r
VXtxbmx3b+t0d32rHdPdG3r06rlokO7L183nPPFuf5JjN7acNA6TYIY99LJ1QsSBAbnPz+cyp/Bu
km1XI6elGIdnwLY8AFikkOHvaGs/60dO/Yj4zmI51xbtxCd22li2crq+2/jZ6WX6+GZoyK/iaXey
9+Gjdkuw4QRQiFmB6XRoj6pT7j4ewW4Ptv3c+B3SL87v9oqpBL0qRKIp5t5D0A5OJESKFZTuh6Lx
EEReveE46+od98JNp7m2H3E40HxkNdgfK7t7gd2C8/KQj9affZ+cav5RuVAgIYNyvvzlcCwAk9fO
HwwojxEMx12InUeqfd70otPbkB422wvIzZYYI542r7Mg+GgmH327xoeJfe9++8Djc/8838vxcTPg
BcO5cqun+bca69+7bHnLqfba2MCIzYeL79w9NUlEG9ltrru5NaOsc5ltKWJk4dhKIgVPdtOHr90z
29oWYl/AbtcbHt0tV8fBKk3buRansPyw6qGvyQTWiitqanZjzE9gwbMgzPo22SYGTVAacDlI70uW
gS33dMUQM/vetJD8RgYBjgaFxllUTcsx6oPTvqTvA0blBonfNV+p31iqMEtUZ7FC+joMRI9vEtwz
kl+3Ht9xOja80NfaDOgzVspgkn97Jj6i2TK8FzT0ZRso0vx+nNVzkRqi1XGueL2W4kwriU4EzGdZ
EbdALwCZ/5pduptM7xArpHgPYbp4FsFOUEphccralfLnKqwWZYC2xLLkYp3SpXup7j7VXSbbQnZf
0PzHGrNI4zQu+q4McTLe2MbL+n4EP8ihtNiDyvQOO1y4oiRGvtaIqBs3SM5oIHIS0VMUv39/kH1W
oCZ7OW/9O41JUDwZPqpHRqbCfLpnKiKH1mKFaL7Xgw0p7fAh7wqHfjKIxtDbbvLLanvZmDPwj2tZ
JsgtOXJWjFmiy4/GZlGO70vzeoZ/2qMJHwWWY9Aan0khiJNsccKbNFaciy6iWNZTwZzeEiQvGc2v
6/EPFuR32Jl7ZbsuRipHsryJqnSmCKogjxEG6/MGYUd4H/IpbuyYLk52kcxwXMwuZbjvN+i/BseW
WfH6E8mYPEu3XZUys/NozEv9xafMFz+Jafb7OooOBKu9voHOdW/9Rz/78XyP5ve9mB8JktANBzZ9
sgrHgtf1fbrsXafpj+3o2tq/F9nMsCXfuTNz+iVZ1DKQC++J90vn2BOSdfE5+xl/3/r3ChKOSPHe
4kOB7SLG6XS0QMIVn5yH12G0zar0RdxM0YiT+D6Is/7XvERTZ7cvYFD0/K+bwZ1lhQTrIkImhEa6
5R/mKVVwD1KGd9x0ESR4gZL8FCR73XGxj7PuzTrH1iZX9pNkwF/0+i786WLJhAnKZIknVb9ycMcw
WpXP7zb9Zabm7Sj8QQqvV9box7yejb2RQSq4RAtCl3+efqHjk0AaryM3TQT+0Znp5feJ5Z7anlSC
ZkLT2qvRQELfA7qw0g8e8Xw7Wly/zb7Okyf5JuC/xNNjCvlajw5djtFUPgsJN50E6p/VLyFoaeNk
eteo/H2nm+LsB3B+nWhUI48KjUUlN3yOIEYz08zEKy+/upbS2STw01aMGe3qa2sQVrvaU3XqSj07
LFW3vl5eUz9+ClB6/VX5WMl+j79T79EAG186dMghvUvfmvO+bp9L6f64ini/d+s8yOgwLfnA/zyy
7edG58ns004C3K+6Ku/6Frjs/SN8kxfYbQRGFrMerIopE3rldfHkDwtqYwLnnjpd/Ry+/Jmbbn58
ump79BXXoXyePe/Lzo7jdMmaux8d2erNgq8MfPjhS2Voksnh9zRYv8nCcYCZto97T7OIfiZGhkbY
v15F8frNT2IimfZ4cq/srH6fs/JGLKDaUvSmsopcv7Zdl99tK9dh+Jl9BzNdNE/m14+VzYX+nUVB
Jlr4umW1AjX8Y1iq4ZNqXKrqQJL5eyZJ3XObMjXsyEi8q86rTH6bLkTp5Z48Gfcp6/cY6wZXgGwp
zcnwSN54HOrRdC2zqzwAUZ6xwyRTQJlXZDOnYXyMARvVbKwQYfrINB/X4cb+gGfIxtAoaolutBht
4K6x3vT2o2z7kinbMCq+zajRN58CxLw+xCe48Dm2i4++EZDr2kQq+L/v9B1honCQ6FNSO9x3x2OG
Wtg8ihRWSvjrOl5OfsRayaZHjFf1L6Xp0/WiPyMt6ZfBPRW3nYa/LnJBS+sifgu7ZziOlT0czf6U
uV+9y1hVXj3M2ePhWTK/hi+S+3/5NASTbly6dvuv0oeJnMNnHtVVBwWFPyTXURUhuLZrPsyaOAFa
y9H53f2LmZMRkqYQCVD51IUIuw8Dbggr9zA9WPZX76lepE7eaFJntNF2g3PPR8Hk28+O89eALuI4
2o6ChjKMR4ufxae+O8pMHgNLQ4woVtq3M4B8f/v8rbl9A4rB1mR/UdwwAHxmRRrA2POdneUf1UhR
q8zVQqU3f799a0Q76ezH/j3YtRpL9j3T89txmhtY+1eUIvgoqCCmUKb6r8ZzDlve5BA0/v8bKWzL
M3+Q1/BVE0ZtOHz9pN5lE1bScypJ2LjmVGMqHBjawp/xj+Xocaz0D8nJYcVgXN/0l9WZYJPDcyux
myhiupF4N1uZK7fT9Cja2/HcYPayFynMCuyonV+rAw0/WirTWvne1X0JAM6+QQsrsdKERQi7D0bJ
vr81MjJB/URH0q6mmEc/2Vx9e8xyRPcUHflf9YV1IWGYjwsf5nARWHdeqhvlub476YIqzT2vPdr8
fvtLTazKm74XxCHHRsFchm3kko9WNx15eAmROBxxqloZ3fSYs5JZlVRZXIeycYOEojXrwFB7Qqte
AoQMRcoHHHb1SldTjiPNUD2HwUz4AsoxSqpDJlBuhlXigsWZsk6UAJq6JSc2Xk0Ztqz/KixMqYXi
o0Pp1lO2/ZTiD+ExyvzSrr9GeDWvkOmyb88uJtHisnIuUyN2IoPU55MePdAS32u7Nh4DVsFM//q5
qCZLyNvKQfAuBEwD6pNcfzFJDBZvYDPQganPVD/9HhF5m+4RhffnaULjT59GiUcRkQn0mHQTVJJU
a/G/a6LImiHORHExiYpysW+mkcwcxNOKDrfdTTvbIvZup8kg6LgccNnbWDS+5eeg3cg0siOKO1sT
CADaycQ+vyqNYQc4ofQ2NHf2A0W0tTVInFDB582EbWUK8CBsbx23QSV2fLXjQbFENILetx5Bb9j5
0ygG7Dz/qVGVnBp+qWEoLAPARrJOSf3FSAoDjZgObNem9KWGVvmOxQHTaNAcdM8unvTQwPOvFrT3
1hl1FXK7azcTiXwvsg9Shx0+7LxShIeJ1oWp3P39ufPvOrxwdl9jJ77GJYlceSA4wk6PZH/+fqmi
2HxNAuFZl59PkW8K3tNOfGW6v7kaLWdiCaCQXwew+jVTecEtXVj3WRoQRpke+8rfcAovwj5uDHqX
ZLli6ssi6ZnL97jtv3AAhBee+HfhOa+2kLZm/diy4r4xvh4ZDOETcnQhifOf6c2zW4lB0V8T3qpP
85n+oI9btvYXlOaCu+9HalA6ZTPDKU/wgpeiVB5+f7ySTxXPoLeQeIUU1CWLvpJ7hB50GfzvkEeY
gUSSmg6c3Xc2I4T1YYSH9w1v6XNfdi+vtYTYfazsK3sqq+ANsnDhCJ/3chKUOYhTheyWnPJed+Ti
wmqRKB3KVh7pbJOm22m4UoXPV+f1e6bxLD0oHC+nn0hHMPBCL1f8q/eX1qfEV6KWwHC7baQOtVRR
UN7v/ftyBC/nULfOGtKhWMGyscNSFrzVue/b1ZYrxfSbs2vppHZtTfGnszT+dPbJ7vgIXxPc99Gv
R8IEYSbqw09hbv8ycRNuL/zW8KvCP2XlQrKwQB6Us2zDB/0abGdedeZFfvV2F5HXZO3PsCQeCcvj
T4fHw7PadC3/YIV73QyzDcvsHKY/30raQQJ3JHZTYZx1tGNlXnfLz/5WFK9x1lChoOAZC77UihIW
VEq5hM/71Z8eD3595SBxIF68zrJyHZQbiupbQ5C4X7u3v0PfAw7+UcRgL5ZOXs7+tPaHn2XPt+yB
Akna2VfCTwqLEZgVXgXzZ1gSf3pUmZUnfK9s/pVEFrJ3Xybz0roXy5b84VBQeTnCb5NdWOI+ecet
8CG3ZBA8/XqJVzE8+NWFVc3+NSyOh73cI+H3SODBZzYovwuJnee+J6i9V0ayU3i153PdCW86e1JG
4cW/YoYXcg+TeaXsSGBSuuhvR+7IcNl7VDf98H1htsrq8JQEyUa8KpG/o2Q3Ltq8rV/N5toR5Pg6
lMD9R3Xf+ndLBorQH3/7TcZh7Xpm15dVWA3hW927vIoiocNNzwVvNLF5akyGaAZCpET/zuHXhF9g
CvHY0w7rVb05kByd0cSBIvd1JxpssoIbry9/vN7lLVLdXqmcPeqlbgYlff0pvZv/zgtwvldmbtrA
uR8+K2/tGV4/EJO97ssh/Ir4966YqIBSDL6eJc6nAt1cZyY9cRgrm/3wehTSYsyMHiBXGDQW0aLj
uBpTq5ZhvmdiFSbLl0ML3jyZj7xT0t+Y+Yt27xsgmQJJmRzJjWZg0lP/sg4LyYT2fDWh8oSl/Vds
Pd5NJVRnai4bxzweNI7682wgoIft4ZP84DPUObVfWPNuys5ZGsc4XnLtp1mi5H1qm6IgtuZB92qL
V0eRg3fLGjAieMbzfo4HyKW8ytMXNIizO8nXRZh7+BrZhY3gWdUcnIm1xs+Zi5skXuosSdjQ/vSE
vTH5UpZu+tXhwnE4lrzEhfTeuRT9jv0juOchFUiboZie+y+PV7NK25/9hJm5v7AwzoIEl05Y+EIg
ypLPoP0DL7XgM9zJTb3Amy5UlMH/uSmLpp/WuaC2FTM39YRWyk095vBXWDaF94lSXH69wKO3X+WS
QoavS9uvsKApahhJaQCGcVszlXf7lc0lSO+tjjDr3FQu8spM3VLCU5AqN81N5YS/7hZk4n23X8WR
wvkWlNpPnn99i78kCIvh2qf4xcXrw8Lv/69U7XjRffm/iuJ3fym1Dnqf0NsMU++7r43NDesMiXhe
SVF9C1gLyZtPbgoJDJzXei5dno1rqem4cYXZOFd39OtgvAIZlbft9KYwj9dOVD33IkVMchPoLJa7
0gnffVYIq8D9cbMoRgNT2EqQ+HbkUOB1uyjFFq0TlByu7+LsC03On7+2i8KpmwGiJpLahTKe5TCc
tbebehQi6FSkjboh28MYuqss460Lln2wg3nxukUAV7ulf26LyVzM60QziWJ/1Vy/Xcb5M78eThmQ
kzmmhfyiu+SiQEr/Wz3Ly0MXnVAcN8u2dASPspFAv4mxh+zei/SQAzzF8+0l6rcywQYjyqoWQb7/
86xHy9FZ8Yw7/gd/9rGGbiCCML9Oabnk9rTuJ/hT2B3tOptMNRbrcYS5NTfXQgpOLDlN1ZfV8+Rw
qYz7mQfGuOJVHJsrR9nWDklb59DMAK2KT70prvB1t2O0f/FeatfNtPaQlj/7N6SGu0sFMc1SWGt4
Cv5NCBpSmFUi79H/kXRm24lyQRR+ItYCFJRbQUZBnGLMDStGAzggior49P1VevU/dKcVzlDTqVO1
N1XNzAAOUDiwFiViTibgW7GVpOxzDXicmcvSAz0aT+NWU3rxvIf0XF1csJzHvXnfYTiRNqNL85vW
5LPzuIcABT2skQCwcJ7bmDu9spN20fNSYyaAFyP+AS9jVCQZ7Shn+8hZ5xNAJP/09ViwSbew/HyZ
cMDYsojP32xKnw8ffY9vqq999Bv/cnYLUGJ3RljMK66EP1+kHt28BxLEuExl8XC632AggbLYgJQy
6Xl0EtHCQ4uPTu0MOuBRKqd7jTegYW+uPwNKMoCoXh5dLRz+aFTUzi+38WVJom047T4rimXoZgMx
ht6OSQFi3q82Y+7WDCgIXmZ5EEIi73YV4u76/hOQbPv1DdrS6RRm0xMQD0nvG3xGEJYumz6Fs4wl
WJAuD1VqzeBEpwz35oKMEXBlOeY+eoXGHjfN5BFQlHpxud75HlLs84NQXAKG8A1iFEnDeeecZsPh
6M4dLHe8bnH+M+1fxkr7zn6wAfXAhnWDfK6D6sEHUVCIAuQNLXV2Ta812mW6NxBWUOcz6CX0Tzto
8jPhZ1UvRHcsErlPAFNcZeBwM9QuUUtwSw7wUly801yjGpCuczyeTsMVCBDRtRijJBr1MVzH+wOP
1WjIOPEpy6NqRhnaJVklc6RlCevcdwdwd8+vDflHhe45SHt/+WjvV++PT79tqloQ+45artN+m7ON
RlOZ72nf5mfPG3KL3gWSeALGl3/A9KJelj8KjidLzsvaTyCdroHi0cEBK/LDftPzEprTw5YFN2Cw
E8V9clZ2Mip8uZY5JZfgRUnGwwM7ijuPO5ekE5Pa2QKA2tFhrhkujxUJO7nmMEAw7x9MGN3kZnQw
G8z4H1g4nPQDMNUIEsZXZwwCfnrAtJrTzj0HqoOxRQRQ+YZZ0CS1bMiP9djqmirYJc/kH6bwAsES
+144NwMs0WvwCFrUnQYNlEy24k6bLO+F66iw+6ABQ7eXe2U5LyrviUZ30Al5GBgVdAFtRKih0eVN
20Q/7TbVL4n3mpXJw0dMB6fl3kihPMZoDKc9ELq+G3oeqSsJoTfobJSHl09oq+3ZD3J6dH5lXLKN
6HYbfPV1G5OR6dC7OGqzOa3PLXXf8BnoabOqp/1Vk7yBUvy8xhOa0eyeXxGsnOOeA/v574VbbpIQ
X+wrrDYO1b6nKVGrk1+XFifIWU4D9YKyRrLM5PXmxrc+eZ7kCPH6QpI1IrMpbf6XBWEfObMs4bKJ
UhsuSSpP35Ll+uneLlg7KhtCaaHhal/PMawLOklrW58cQoKS5/zmNTvtt51abJommbAc3Em/t7/F
pOZIbNOSkTbpfX5Jh2srt6vZc4a3xlOxQoCe3T8AWr1Dh8yWkEvSvCv9ar9gyOZKTIsjK3nygbGl
XqLnsYC0EZ6Dw7c61afDRXaXSLA62GChWNoqWwJx6Vym3NTfwCm0ewHcKSPadYI7nbVTVa4o9AiR
5xIwhG3QHdLYKDMahADWHublxryJeJ2Sl3cnAdxgGWZVUlLCvx1QbwFx4Lj6YqXUNbGjcqWRzW4W
FQ/TcacXDzMAxNp/8bPoVeHWwtJcDmMcwAcEgjRUcDrncnZPErH8USfIKJc9X+TMXeP76T2io2NG
XR32aRJr4yHYAH6WUXXvHz/refn0mrQ8Tc478cPcgia9MYO9Qj8lenubYfWHURtYH3336tw9sMkU
Cl4mdTs+wyJpgl/cIwvnnCHH6i2bKJsXX+wHhg1/jyvsAfDMVAlbsGWvD532N6rw7Tox3esUe9ot
Bt8mYcEtrpIsWw1pj3TktourWHzRgg5M4d3IomFETS1R1aNvGzSgUC9AWDBrduNncl5iCUuasYaB
AhAVAB2gQ9CoBObXGpU8pwQH/RMVD14zyXKvMeDvyOiyB4UKRD86BiGPagJ+UlJIctlXsBIygouY
TNDY2sZXH95GZW16uHh7RblR9Ds7JcqsIPMGgo2dabQSBNppwRcUk+vnMCvmau+3hiXmo3/ZvKkf
eE9PNB00oAfSy7zUjXk27EaDZjL4eqt2C6IgpdFAbeOH6TsGQsG9UpyiR0NgNsE37ILewPlOFy0F
/gD5pTeYmyqpFIOPdH4SP5PpuLjfat9QBeoqvzq9pGOKpoF+HlNPIXRNbrY9+NX3edJONvrPbbSx
Ztzvu1zV+JhA2hkEU5lQmX1eGA4lXy5BABLMbl1zb6K75mjfCyfzBNC+ppxjgoYUeqYWFfUURvV/
DK9zuCYYPRydrmnvu/rQ3XRxLRyePP9F2w3wmUHspgzyRISkwYkCmingxyBDvmPj+0B4EcKQ4OKl
KO3I1ioEjie/nj3nj+C85Dre158eKJHmaEOv8RShmbbwP47Z+qfdC4sB1wsOZJaEB9JV3IAKg3PG
/4+w5WlabK8Oo8DxbehqEHzOnxZ8T8rLAN1j9YDosmY/1oegWZcBPQyfFCjwZfqLOY7YENTcvzF4
lJJxKnBogqUxYmd58lt8J3FJ4xjh2zYXuDmQLhxiT/wZxXJjBuBU3yUtaQ4GnivWTT3W6eULucVz
rxOxpYBcj1ENb3V14RAOCFQSrhxnGg80bJyrDYio27o1mqYEYKnYkLSNTiOOwZ3DBStpxnZB1goZ
h7AltgAqfH2Y61NIIEGFXQBCh9utXwk+m4shys6mh29sHA73+kOV3siKMQi797gOm/XdW+VpEZGK
ZYS3ORm1btFGh5mt+pZzmGXjyn7QznI/er+S9Rvni8GS9tqO9GxFpSWWyFo+osu288mMNklLbbXv
9zkeBdpGqlTgJ9vJVQh9erYFmK/DUzQGkdBkpUNpnApVhp27pE1XXVRR16tHZHVWZnR1aS7mquG0
z6hvP3DNQCPH+L1/t/aCxr0VxcPxffXeoPuT6msAmJRHfrSKM/C9tiVZ1OAUWuCL5CDZ3+xWbFXY
/FoTdTvYMEMvdwbc+x/H7QItmBgEvZddEWENSZ5vsDM/b4sqHB8slIbqaef9rX1c0nwHqmDPzjdV
Asrcy3kmBhy6oeXVSZkSHl2DznnTx3BOOSF5N9lW/pJG8WU7edI7DfYJ4VfPVpVYpT1YGZ/7k3wI
lCs0vWwjpv/+QVxZvWF3tg+gQXRc70C3ZRIp3G4/+AXVfdZJQ3PdPaw+jNOCkI1mfD4ApGlDDx+F
3wEF+vXuDSY+Lta18piSkCsG0zvDO2C4/PTE7qpxlSXd8cvUP6r6I8+9qk5sg/KS22lxUNK2o0lc
SXt9mJq7aY9STnS5eRp+DwySYQX5JwWe9yNKcCeQ7aa1Qdit3jmp/TY8kT7aksaE9xUIwu5GN0/4
hnZJCzGKwJ9n/pD6/0tyrjYHbVNika7x9fPq9EznTiDNFzrr+6CSaMhx3+A/3kOClAuNGvQd3r1L
MSfi4jfX/JvTFCHi7Ries7jWvFv9oVmJ3iUv4I7f77inhTq3P10TWkcQudwXvaaArjpq2uesW1yS
ezOH/ZFLuMsSvKlRz7vf3AY+GKBJ8iKLatxbz0r1RX3mWmz1vh0pA/1S6Ljs17NBP7rRRJmltTYz
6cvASNwJlXsUahwpBBk19NxrG6bawoP5ttY3sukXCs1QD+byptznBWYnpzR9Yi5eYT+zbPDx+tMB
xwQQDh5gBAwxQhUNa8+mpIeJGhaKmG4c4I4LfXEBvmgQazMrbj+r30e74Fx7pODZ9AkRWZSckNR9
hvqCi2CsMK7FBOFlQNnkSPki2AaPQfniR31ttKauVug8N90nhwZC/msDWrWgOhBhAqnK2QtchsPH
QND46Cf+IapvPsHeVb5w2hzOnnRX4EYJgYh3pwAqT4hKtdnh4/FDBNmLm00uNuyXYQGD2HziNQ4H
e6QuCFszGjA4FdDGTODXuf1cjsjv2uaNhMvaF7ZLoWeKlF3PPtLL9qQukzpLugUATwD/bKR8nz/V
v+XmR91j1KLCE57BjNgFHsxv+DHoqN30xAC4j/sqWJ/WHqwa90mnmQPo2Kf2BbzvYKUvmENGwP57
sUZAprbXoMmdjue7pzI4DEYtLR13u8OA3OBEOtHQRj4NHCZQusxxQRUBPBd3B34sYGB5p7UarPgW
iBYXSryC8+dV40Ah4NRd6YFVVw9GFi3rCxaNDSFNRC0jeTJApCbwN9WCX/rY8JMbGOGbO8SJfUeb
1ydH3WWqex+wNtRskp+y+btrSakzwnbYqhvavuIXfIr2MCg9+vhGTxAVG8fLAzUdOkevXGX8v+8Y
4x6IFD+vk/MiOAEOa618mxMFfEnNARKXQwkYz8BQXwz4WmEsEDDqc99Rep6h2mfApZ4zzXIq4Fc7
wbDMYK0uw8fq5BrRg1w7mfxVbzCqth0ZCmJNCqgAtPGIfgZg+yU8g5W6daANQqbpXg/j2wUO51GV
IcIOYOHXOxkNpy5ccGXLvnOBNwS8pgt9e/b5MH7x5jXfuFE07D64sqOgH4AsMl67/vLB4s1ZDVZo
ML+v87264SP7FlYMBE7f3GAIycCIAyTa7kBqUigjp6PWHi7ZP/Btq8jc8Uft4rDAjL0H1idgQqQ6
lv3d/5HeyCBQaGDYmWEfPVJf0Zxd5mF1RmO+fWeQUL8dlicuXektD05c4W0PbyeP3/MnzZrbYksZ
PAO8Arq6yWMryffZTkuQp3eCiYcSztxlFFlz8RYUDk1kkx/o6jhObA7r/s4kRgB2/T7a3yJw27s0
I6nUH+2HAVxxzjHeU4vwWY/rcd/Zg44OugVR4AYwzFU26ahQ2yhjwHzu23x/VUa3qMMNg4n/8pqX
R3V9lvkDIDBpZAXbE0ChnV6PqKvXSeFCS8ZFq11CCPYAYWNp4Dfr8L7l/1Vj15ptXRzSV9TolvRH
czfwpa21iDr6w+K1vnMZSxaR/I/i52E+e/PMPKCtjmsnHzAScEsPgJpevGNYueDqxfdpxxmFiUJj
sgOkAUjN7pdOkgEYjNI4AqYDTJ+nHWXA96nwfF6Q/PcF+oJRy7xoBjk4BsW/5kQjbuRSfWWy3QAl
He1yKMPLnNLHwlqfhtt6z4Xhn6i/XlNXyRxqbhkX/U0Zg6ruDVZYSk211Xp0ulD5P2brPSgJuhZe
H3e4VDd6au460tjUPx8ETl8rgesV/PSTtuLVoOQbidQh83tWbzOYgzR6X/MIC+j8LM3gbnPMTQbn
3X0NcxvQQMcVHRGklbjxX1mD0Tl+RsVQmOCGoNQ3rD549oDzy+dBs4xyguCj/V6XuX2Jg3eEq55S
NTu7rMrZaXpYvKNHbERsxs9JcYoSK0Rn6nOpk7GYNvqmtEARu0B3N3TMYl6mL5o2i02WPmGaM9P7
mmUbDoBOWmn+dfXe5jMEAd65fbY5xvlXEzegtl1m1RTIurgX9cCkBQ324YFFcTGcocHZxKeHsr86
ngK6TZ4wZAAv59QuCGkqrA14QFDTndOPGA7FH6bPtZkKDJkWAVU1oACBoHrTfR0IPxFuv3Lz2SAB
wsclqWokWpK56HEFpiQA/gLcA/ZnQFvpXKVgLLqHasrnBnOTmp0tgLmREUFZDozMnip6H7jdwoHq
b6WB+38M6t+JQGtTMw5JQA4H1iiHpJGHzi3BC0fx+wF6gywAY6yM+Gzcg19r819HhssKZoHLp/AV
6pveXKk97EK1ppwf7oB1L+lD5niLMO9QYq/lNTmgXjWEAlX0AnVIkKHgIUgRFRn3tN1ghTD+g4RG
jkgNCnIWAdQSETjSrxHkf5EUrLBTJarOGnQ7oVRU2xHsf6DDs0mvdTnT/PebIAspMg/OOR6gD9N2
D4jtTMrj79G+9oVvkcHEgLfCcWjCXanEBhScuntIGurKzGn1YcVFYnhaeAGT7B2eJ9ni8NG41lcG
lpLygemll+y3+pvJG5bNXlyse3ENvrAQOh62dcTaYEQfm17yBqM1VRdCuECmweeDiZGc1qwuyFjz
XiKV2ORlMhfQLFeWB+KBbMJKsTXFWpZSm6NwZlCtRUvJCyTlyprT8nBf0w4DL2Mi3Id3kL9z/iuM
iFlwhg+y9IVBdQhA0SM5Qy4oAn3ZZykqaiXycfCiljBaJrSxUzLlvT0sQMxwKlShRAvvW8hEZ8dV
b+je1/X2tsX95Rwt/dy0jTnMErJD+HgkGJxvE96OJ2lk6mR2+aol+EhgkEjJBlJ4wCxUDAezJb6L
Xmi72HN9oxNUpPU6W97+j2enboCFRlbXOE7q+lORHaTxLhagHmNvsp0158Pn0TDVWwQWDYoY1zNq
+s5Bs7FFMI84xhxLDV3HfDCHMaRa3yNgyvvETTHz8J/r4wrGyfJL7MxaSe5bnrk2g3JFjMy0n6gH
Nh4xyrH5ww1GPJRgA1bKPR4ML1ZvMe93+kq4m1AS3AVf4xcjqrc4WRYBwVRxm2xk5rPjcxygLJQx
fw3Ef1Z+PlGBPQJXgIvaGYAZhNAJHh2+C22mefrUFEgvFcpXeLumAD371uoUPUNhKyVjPO3N+ovK
V6fKitjpGWrwe7z51hEGD1KxhOrQsdJ6OiUteLeN+B7qUyCOm08uTkip5s777HU/5JEhEDgj5BC3
GkDxEgQSOQ8X3BUNuVDhSf3pqCC1O1P2xS9igtHPJjd/AB+oMh+C1hoDROxDKgmHCFEP4R0ksyRA
uU2BXQX6128JrX4IsK/ytrfHaHUQotmcfopl57+QIEBtQpgDXQkGYQn2f3z3NeyHGD4gTzHux1lN
vCVm6xb1xHhM9ACikYjwhR1m44S4JUtfbKaVDIM3ty5AfQsJSY5a0nyDiclceuU8Egrf/cBIcKB+
L3pHA/oQI9zhOT4sxBsNA2tOl8v+HTE1mnsWtUvzUAJA6+KKNkCFysBo5Jsr8zwkSwZJyxvAx7M/
+LwkhgwQK4Bl8M/5WF88wzcZ7ioBLmeihD0uXq4uF6K38DQmBTAdRvWsHwFY7KmKLXUzdVxOs2Q4
P+JJk8KjTE5P6Jx0zYQmkZhqSXK0pC9uMRWdYb1S151PzWuQT4dzc36Ke8F7o3KSW1tLoFChfN4U
K41kN/lV1b/H1HqALEwCIbrFbVTBQLzIed0gpYUrLaCC789MeLUtX4dPWkvN+SMiMUFlW0DeYQ7k
jH8IZXyg2ZLXUNJTrATVql23kjY+NjYk1PM+Fje2GBFJiByWxZHuA9fMPUo1PoQAA/tP8gXWjFMS
F2HJ1WduMbyjH9lMALVpmgNJEya77GuwUKKrP0za6Bo1ETmXB7BCI3N+3ZoJLaStbYHuHffwS5QS
0fpB4wbNKZTA8m6LzjTNZrmaqDBtK6CqL+KOheo9oyXjOUgPq1NMNfo6m8tQDzFf6NYlNT1gHbim
L5dFZBTZPCUesCkH2LFh5Y5M7oYO/mufL+SZJuUQgerlnMe5XVBDSkKDLMmnZsJrgblzhwn5LXpq
egBndhFtq1MAe0NaUbuwP9Pji69Bym0Ew4R6PbZIX8sC51OhuntEnQ/fd9Bu1ei4UH39b+X60cVl
Hf1HUO5EWPiOX4dUwbkASwdNpKUN4wAHPT0C9+p02RiMEF9Nsv0r1YLmTE/xYPnanGEEp6xVFm84
b9i+VgOM2ed+K3isK1JRsOw91sM5xY3F6o7ham3YwpeUTw4HUiCYkdKikleY+AqubXMydvyJqi/C
H9KLsZIytakeKy5gvLzHRKIfW3akQm6P3I/Gxl5lOa3ATN6A0B0vDq1gAzLug3Q4t/zOo2+cWtF8
raWDnRac1+f1dUvXFyphJuWCQkZejfRt+H18CrlfWdTcMfBr3NufwiJsIyE5v66NDeIdsJKZzNOX
1N/T641740fQd2suMW5gYw1xludEWSg0QQMOPwFPAWXL5oO06CMWalTHwF/xHJi+kZsuks26rer4
7vWjg+jsQklZFmpCtbTzWujja9jFobb9VSKdE0ZSoBFNRBVxsyVrKAo+5GdGQB/CIUZhFbrZLtsr
42yiR0ThZU77d8BoV1miTIyAvtIkS2gIiNs1yswgENzUSqUqemUE16g/by9Of44EHJzTirEgReuC
z0XmnBqhiRa8EQBl0kTDeT5Fa+Ph/MLqgH86sZb/H8/3EgSblh2aNR5bUQua1o7bIh7sAPhpbHSw
iZr1i5BrxzQGG34wnA+AoUDFSHUuhwh/xzKbySNCTckD7ZQdX4H3lx+s9UQLgChP26hd/58riieV
1rIc1y0ltMWeLzVr8vX8W6zku1vRfkp0RRnEqDwwMysAKefDOYZodYh7vNhaXtcFm2Qi1ub8EGMq
eUDDV5RNtZLBkcSNQNxf0jkvS5w7Rjs68DcZNu5ByhQ7yHADhx1RJrQGYGfWvVTGTqvK5oS5zBew
e85oMQtVHgC3WUqwzr6K7VQmV6HKDA7xJepNiwl/jlhURnOlZlzsIb+jKwYZwkIm7438TpRcFplX
s5n5goFEVsoVI/pD9fmmovW3o45VCYqRvFRkToxb510/OtBE9Fk9ofDaRMOrSQ4+G4QnU8VHegNg
P2S/cR8WB8Go5WmKU7riBY5TlTqI5ggtYz86T+XxzNK/RiBTXNioF+2ArBWy5ItgIYuiz4ieB/7h
UswfpCrgsbfhmW4eGWfrVxiikkdh4+Kh3wa9Me1IIb1+eAy8BqKSPvACXFCDIlPROXhzsUqYf+D+
eTidzXy1ZpX4Exa0iBVMQS+w/DZUfMrUHA1D8eA1T09Dc7FSURfWkw5FO0wO7M1pRXtRRO1O1Meq
KvyM1pWZwZ3tuEwhO5oQBU2hXhGD7p3Gp5hmngbVJR1exQbuj7XG4P5tIIspnigLn4HlaoDaAko/
F6D1m2thzZow//jPnt78ggNy8TF1aZ8maKQUeSjijFmRX8arAyP8DVVLWgbPkGG41CMEXSgE7gau
s6S3oEysKR4XTMoKzkk9zJMOSukhr87nBnvJZSid5MgEksJZniyltPS5emT6LGVySsrlZTLwICQL
cqKdCzTipBvCIqoojb57ddz5+YJKGpp1Omi5HxHXE/lCZJheUAon2kkzUWK5+TfSSzSEEP7iWynW
PHBE7bBNPvh2MwkDSPIH56AO5V7CYo2URQ4mJGaMODvkgDCT57R0WN6xqbxycp40gUn72zNWeZQ1
wc37GHcsK7oPd7oyBbY+7MfZ92OiO2ITszn3QY/JLcGmr6RZROW2RPzEYXbxb/Dbk/wAv7uanD+q
iTY1lhf/iq2RcQ7QCyvocJz0mWJkEy3VNj10VGyvPr9GqLSoeiuwH2JGUDjK99bYbTTRSAcBznvD
27kgiooZbTmD0AH0VnG53cGu0xkMeBELWBGksbMO7aaOtAcSM2Bo+AsJbcjajam/ceEEwsVQdR/2
t/SV3liRoauNC7DqBFr4ySU+5RYKjoi95HtW8Gc8qHrkD6iMLxYT/gRa0UsokPvhKQA3yG+IAqie
8Tlo84nOowe8C4tA/oICdp8pihQ+iAi5LLpx14RpChT3zLmJn0oLgRKICdB9c8s9Ka/lK40ImRE8
oYvESDFLrLP/Z+V85tb5/+vhjR1+HPY+bAMW2wpo4xNnTjDSG6M5XoFvFJHqjfs8lqgOpHuF3QFW
IEJsKXNFEu57Lq3wevJLcVsJUB8Ymf/uoUX7ZPI0ljFyhRX5X2Tf+c/9zTsjw6woi9inDMgBnyy6
+KdPhg6UC9/Evfg3twgqPK8eAgXbc/rjanMHar/j1oJ7JSwJ/SsdwGZs6gWLx9xl1YvweSH0PmBg
h9tTeORmWVYGAl2vnfbYzvJHVkP20CIh8A7JnpMRYPfgEwmN4A+zTkyDbIOIgUj///Gp4JEwOY7b
AaXssq5KIP/yCUe+ivFkylwtslH1z00wGCI6NK7EP6pXctHg0dbMTG+ewq9q3Pki6AfGgq9nPWVU
siwXh5SyX8xAakHTiJVp84ZSENoMxDqQUnkcoewJ5iUs4j+rzUDoX2kjeM/dC8yNYEJ7vfAN8A1R
Cbd17iBg79fSnqHwGCKzAJvZYvxFcmbdVgIaTK1LrMZ2mmS35XHipS35ZBH3CWt4ho4Z5ErLHVBK
TCjFKjBbxdWC6zjKfyEy9hpEU7RHpoOf40+0p3T+lQiNRmPXYp0M4gbcSMSlLL6MDAXrgIUFwOhv
nuSF5GW01R3GFO94Ml8kWdZXfkoRiC8VWleA52VvWHP2ghjBv2/Ur5urfkmgCkgo+iED4G+ZrkSL
8n3xg/JzQNK4WCWoRKj/XseY2RrZPhHqm1v+dsyGqRn2FUeByfo5iL0Hv3GihjdupXgHhTYb/BvP
OyI+/zWdZcTTXX6hV3P5iKzGhXvzXtjjcrWPNWFbqB4MNE8YrBq4OGHxZGllBkRQgUS0dwaCeSOF
GFBQI3NWPDFFEp/8mfHxCZuv8CfiILf+0Rgfgef/6VjclmuIeofwiPQpvmi6GBUW8k8x/+S6j3Fk
zvW+xuUqgU4VCkKguKLCGF//adqit/KM/95D1J2pggDjU0wuxo1lN0HjHotkYGTdPj/DfjD0PwfK
SkI/Ht6+TmORGtkq3sWKoETo6yMCaKiInwD4MVHgDlCt9G8vDrh6kzMM4SDCkMjeidb+rXMx8m97
YMeRJXGLDCPiTCsiRZVPkK9lGR2knnpaRK0HFRm7z/mXrqqIqFriSrSOde4IZ8wtFcVflD+o4kRF
I8T9cKQMTMA1Ke+yZTwp40GBsK7i+viiRNUYOwzsn44OiHIoL0r+hFSiQNEbjvIMWpZbHigrKX7/
/GQPWTSiX2rWfZpG2XjumW1OXjw3QO3kaTJ0sSbm9sFp8c+q+DberIUairnKlisYE1lzlVXOt0SR
iLnYXnE1VxEGg1nLqaMFC4dX1bGco2R0MiYZYRHiEn5vF+nXYrnRP0pl+SWGS3ZO9SlOlVM+YSp1
IoTSaE69F53iXIjeDsTjEO8zXFkXeaLfNmBZtBGPLMLTy673NxGjjhMpz2Qd5WO4ApE4mRaxMRIi
UkIXzJEyYgbMeWbPEZb/MFwRJhnsIJA2O3LXEN/ICYuo9i+iNYjb5TxAPH6IOQdpY75FbEky0REn
L3+BYIkQyEkJmaIFB3vDOvIPI+n4sMisLDM7waGdgbMZyNwws5EATmdJS/fwHt8nLlRJJbJtCcVk
XAgon+H4ASqv2BkURqo5WDAiEj4mssIr2TuZOcskJyQ5PNCShguXyeUu+RbeIMuLDCpBOSVA5y5K
sYv6zzH8lyNZGV4Y0HPZ439/Nln0TtZbfCxLz4Pk0MmxB7hgQHpEYFGIiMGxO9xviur9HV4wynKQ
oR/xL7cjm0RuBfv4f6ASXsgSoDP8QmCLUMbPpsu72EtpzAf2kzfw2HPDMQxNIRzkGSlzKad57ciA
CVO5SY+ZLrOnfZ8VYU2YaetbGOAThzYgBQIphmEv+JsTu8g6F5wi/txs9bdG2ZiwlVf7d1OwUhgK
Kid7yUL/NwwEJB49PQyUdyPj2sWVz9OnxU9xfJgu0WuRJH6K7RDH8v+0hOQzeIbwJ4XPPcrydcdD
i+zLAv8PjJiu2y1F4VjFP79xxUCJeouRvXBOO33CMoUAd1zI8UqJZKgskgUX6yUKKJP5703E91uA
eY3YsiFHKhmciAZLinTwB0RCNHuKGMkEeQ9NIsMRDUacmQZeg59AFoWiAWeD3vMEDFKfBJMoKAEQ
1lmGafHTv4iFLfjLeSAOA+JksUoqsYYcnWS3Sa9xZmZFZddE9JArid/E1EqYIPrBIMQS8vdivNDx
P3F9+AiTmI3ejtQSE8D48VWiW0wgGy1mS47OMnHMmmGTsBNDQJyB+eCEwr8IAW/nWI5hYbgyX2LS
v2PNf8Mv45LnDjPAvPBARHC4lWz7xK3Av0XrCUqGtCOPMY0m/zUNS7kji+EAmg3KzZ/ci87Kk/6E
LtI5gIqtk2GKmfxvCJCZ//Mt3YW4K9yZqNIDpr6/rfk764u4I8Qc4EVCyJOJkWXWOFQZ/Z+6YbLk
sIXhRwdwaBGpNrEJfPxe4Lh4Y0UjsMgkNr+Vw8pf1ITgiTqJUPA/CWDF70pqtIKtkbewxX/ei24r
po8Tk32n0w/92EOpB2YGn/gzJdT5yBlne/vbxuG27xNSsXLkqBES0QpGyoqBnoF+8R1RPDH5spAS
NPytWrX/L8HPvXhdzoPOiaBG4jmJwA6hHIu4vApAggDHqwi6xqPEekYZaYrjPUMi1AfsBeA5ctTI
1i2+cdtu+LtyQT6bOIX9kT5rwTtQoufxg1Qm+IOXtThgMtB7avr2VRn219R2rKwl9gazCqkGlIzo
DsXpYKM7ZPCODm0VH8BucZaaqK+f2eyROVV4BrskZA8pWWoHtIuH977EHEZajD6UJ1hgFNfpTu/j
O4X92woIz2rr88idk/f+oBXHOdEltcjrz7v9SWfVMU+zh3f4Nqc19acTa68OwmYYZlBM0JB3AWey
2INLANLmqFjVqxsZCuDNF1wPeea6XdBEQd/LBe4q4Zy+hUfnse4FoFKB8ruqCZjhwPE1uG5u7v37
MFrhOzETGfGM058VP2B9ofrA8NrANCV3l0oaSt3tQ4QIUtMUXDcU1XY7AIIUJxuzPJx7hQdhWnNR
0PXkMJQWYIzT1EG3FQXeNMNcJyCoS2nEg0TP6xjpnKQvCzpNdGohNoDMUOYZw6nTUYiLgyzdz2y+
Gqpjx9qFZDcdgHtaO+RsDZjC0KP/t6Cc1a6oryOs+D5/D+P7RuOe25OAj65MX/3SZ6f0saJWZ585
3MmXs+Y57r64fKNWc36iolG1p/BkgAX7QackHMvu+wcc9DdF2FdKlcY8jT0ox8oPyME1tVeUBO6G
fUoyKAf7qIK6cJpfZbTjGV+zzLtCx0vjIoAH1LFPlc9DWt+c533cHX1uIb6AlIA+7qT4LFbnwWoB
xyKsHpZtUSz1js2VsTOWQ4CjsHuE2bsBjZGfeqIX8NCPrlQ5QHnzEtKpBmCiUoAgVK6oA8gCTCDB
bRNwWtoNTmPj6II/QPnqa3yqxiuqiw6j48gpAjDZgQY3nBwwLuqDAEpoociZtkak2tSOjVoPBDHK
z0H3p0SRsgMhIDny4jUHKV9PHiN0EDID4cAwuKl7jwejOM4hE7Xrz+JFRFhxmCZ1Y4az055UqH/w
+hmcEKMHoHEQLpOfoWIV7oUN/8mApO+Hten2PlbcA0DFPTqtAGBsgIRc3jyzFsgyUs9PAXntgfcF
YWffzTnjzqwl2kpTJh3wg1F5mtE0QBEqddjXieq8EnP9/AI8d2541Uc+6SjbhwmSnJPNrIduucBJ
nfQFGepaAG471c4vjnl1DQowqSHuBU65roawmduHwfiguRcQLX7uC7bD9ODZJARbgStAogByKGqg
WxAoPUiwmt8yAYWdfYWXB6wLLeyhm+CUOodZ27qLk/fLBc69JyxIoGo0lAdenQoiVHgTJuffShDL
zyfP/C3nwy9AM4F2y8H44q3JlULp7ZGrlASvweH8tpc4Ij4cnA9rKfafdA0hMYB0wHJtqUBGhM70
AAl69OvTyj011oATDfWnILMvNYpLJpZL+xzlEVztcy/N9fbXk6xRG8IMOti9ptXPNapW2VxPTitO
Y8aG13B8UoGuJKj9GsD2W7mg05HZfxt2ueZHILChRPFNESoiCjWt6fvhn2nYodQQtmhmVLsXr304
J8Pv6xDIeghe3Ajp3iWpdQcimGOdaj9l9wXGajajsVlub+RcKCcONJ+DLg6AYnLqV6cHa0qBTvM9
BSP+OtdtbAKFrkBzgOnpK6oDGQV8HnCU4VKV5WNbe2Swz0dqrnPHoSxuwFipN+VEtdJrm20E1vsT
GzCtfyrF1Wf3CUuqwBFAutwqx53dCr8GVf+1/XRgwXkDJXuj6lIRrODLVgv6sUkL5QKw/kMQgZ1Y
0xvmHbsxOx6Aoe/dQPWqOGmoazgzBACkvjsKeip8QTzYdIZffbQuqT+B4wTgMFGmL1icuAKEFbUY
Cg/QvUyYPrOnDweO0fS5YQT1YWwsDkgjzUoGXJ4DFhoWEaQYBhkzfkIkFUI0pHvltu1Ne2UKBPhX
OfDMK+SXIJGOj4sCOHC8bS1wF4BfDNzHuMxHjzH6b5UJK2/QVUt3w+FAq1hHhKQ4EuNT8WeTl4+I
DzVXcIJB03lNde7NuugXoJNU2zkM/L14A3ke3akZHGezDnRbLI33GhW8fa6GERwmaXZxXhRBDKdD
1aOWzDbcx2u0pRJZpdStBEAMzsRHPgOB+GhBAX1M8gSOL+yhTlOSBYUieLLAyNRA7HKZDZ9NEAN6
DjWf+6SiS6BmzBu/hfMLlhUN5p9/JJ3XcqvIFoafiCpAxFuJJISybEu+UVkOJIEIIoinn6/31Dk1
NbO3rQBN91r/+sMb15JiuF0VHH0eHRPOzLvpiNFML6JuceLU/mplmfxUyybKcMY/r54cBidWiRh5
px+xF97f4PKPO7InulCKROUPOX/PZmIH6Vb/qUlb58IIvxvde+GxrfpZ9K/1pWgWTRmtGMVYFqpU
VKKKTUIK8X8FJj8gcBbS3pfMi0MxKhaDDYFWxngF9ctrKH9ZfxgdY80ZFw57dRk9/sroGQnwt4zy
P5F5F5Egw3+8QhWYiT9C7LbuwiQSeI3A0QTi2pFuLAEnJeCS9+hOOB++QcIIOcVgEhD0FbLnil8Q
WNMrFLsV9kFEQEBu2ZsiJHdlKae0XA3ZUT/yZZ8F3qJa4xl79gNSiDzYHFkIekSAD3Fpzp9yYXwx
BaMI7YWM0bgDFxD2OppN1OTc60N8GM/ctW1PtLJn3f2X7HawUuex4uIV2jIRrObSidn+lDlS1eEd
VbfHBuNXZyAR4g2Xyb3TgosFRLXjrr8c+WpGYBJYa68N13b2JDuUL6/WV4O989JksX1l4QhCU3ta
5VO1ATc0uEQueCvqm4V4wpVFFQfGAWI3zdTLaQWwZM+OFUYyvXuFULklz3V1/ZZ8CzrMN5QN2jC3
fae2uNxPMb5H/v6nFQ2NEajfGpJCSOQeunKYtoCmyuCqG3PenPBjyi7lSVQRhBmE4hJ5meEiBqJS
sRbEtZA/ET0hKqzvjkeu8gl99+lU+OZBpsmRF68xLCHoYVz0CuEYdutWPyq34i3xHgsiO2qNvc99
fPfNARYx1Cw0lPkiVr1CQzzmYaVcWG4Gly+Qec5ep1JyzMqp1EMybrSFDVTMoNkicl0Ln9IWuR4S
uw0JqOnBppL6XMt/je4Wm7aEETlPvsvaeYArk9tOLBQkZKI5qqW1XxHSo4UFKB9zpr8nihDSSHVX
G5yV9oweODbNdSqkZv8ynaVer5UzVtEUauSyEjfWrPVpU13f4oerRPJaNhZxFcFZpKCT5nvOUdR1
0157ei/oMu1ab/YW0SYcXCF5udXPlZbqcVA+Tttm29AQi/jhrF0rBGFUfPY5Qe0N+2luwMInc2Xd
MD5YPr3+jPdrGCtrwksjI15rU5CddFGIrpJTXLriRp0Yr650e5lbzrk/SflhZgWfK6PaqH+UC7NT
VZ9kyV03bPnGPHl5hr8lVeAZcw0LP3FG1JXP+YhD0m/rt+bOQPR3MLtzXe/6aMKGBhmydYtlsGqS
oRIPxYnl9yprPMx2hBagLFNOY8duBbHeNWu/Xef3n7RZELVMA3efe+gIUS295s/Ze5J84Q+ykRek
TvXnNChZa5fkmH0bI2cLzk0jFRllRwXrHReyL52RbesRGHcNPW2Rru6Ob94aOGe5P6DDkMKr/ykC
EfEzdir77RresrP2bn198r5ayAGK6/8UeGxM1ue13GwpZSsHvdr3pFD51tqnE3KaGmqQf/AkpApR
POKNq4i4Hha/t9JkCmkc10XqgeFf2xuZRrCI9YPms9vLzGrC4o8BYbkjuzlbUgGIlEl3i3Vyecnf
q/jrHtnHgaOfyne0+RgS1sWwl1HWHol9U/Dqnx24NdnZTh1qUTJ2rvZKOt0pBGlCFaRDuMDd1E1Z
4hm+fUDFsyDfO6OKA2BwJzACWRuao3j9nn7pxxszZ9LowtqYE7y7ksCwWMGrnPRLjLnQDhwLzb16
kOp3JJLJ2jytPbNfGA+/Lh0NOZq9hNJNwhlW7OTTDhxlwHIcJzRKsz8rJASMPfTu3WZBjzLWfyZu
TFy7GF/RKxko6qq5a9P/LX4Y/WGK4DzQvhkr6f5ZclziECBtFSijO66n3Z6fjy1mwG6KP4nULDuK
sPExPxdTkPZf/d0rMeWetpg+T/Tw0K5Q9tPnfaP4wELDXZuiKSGlhklaO7lULoMxXwEmPF3dvE0k
Zi5fxjlNFwYJ8HQ5puUPLzdrHFKsysjccqPF6sXU08M6Thk9WXDf0w+veHELOfZ4fB/j9mEdcywJ
Vbyf03d1r1GT4fj3LvKtbOzVsaSjU5q2MrLID0v+kh6fcE2KzbY80za2YdMsicVzOI/jg+Ubz9vA
wrq+cG1hF/BUdzziEn73UV0stF92ly2OdhLJUQ8J8Y+vCaJjtdiKmDazXtIjNSjpGkd2mR0vmzMx
ozR5deG+0FZ5rVue0xLC1k8XNOmOKuoHF2cW2AtHPq749U9T12O7JMCWtHkYXm00U1iT2dLcKt9i
pYJRbJOltreP9raMrnuDqW7nQuPwzS1RcOfxrO3bP5OpOODiunjX+dN7JALEs6g50/CRi2DS1gNc
naVA+7TeaCeUI0P1tey3ofUm6GRgd5EdDOTicg72F8whb+qhvzD/PjxgdTzg0kGogq/wWHXghsxp
5EMliWgXUZVzvkI2JKhc2RU3MQ2ISSdgoz0Ymxkj8tlF8GxMxuX6zqao4Z8n6EUnKYKexXMOz+xL
TPTJnt2SQhj/EZfFYIs2JJQZw+snpoonqIXRdGw8bNBX06746C82pUj5nX5o/MR0kf69ZA6dR/9J
gTkeTJftCBPMEEGhDTsoXFHshPKeajsnv2X94g3E125DhlaC8RKJb6g7P1I0wuzQNmCdp/+vi5hh
KzuVr2ifuINSxD80yAHaQdnVAd8+/9CgHfNlqduYAixtmDwFxL3pwr9DgsJ7XwKhgi+wq5kbIfPk
PXjjgxkx6mXHFdeUi7KhBOV6/cuShyT1uFE93IwDpJbLbKkeYBjRi0krrgEIpx1pB6bngrZpoORZ
FtAXQBXoxIoPS+yf+YeYXOQ3OJowPMGjcAsH9zpoiA9hE9Hn6if5oJD/4VPDcxVkvrPkreAhUedl
sCxEIQhXhrVIt/8k3Ayr91co1qO1xmPUV7bKViaVMswiVlTUccckcGAZwgrIwrBnrbx8q507MxgF
UAVSPlEKn0vexDdBKSzYzUFvcHgV3+BHENGkHxOQspfo/8VUCSYRl1XZ0cec9J/G41soF+7FobhN
uxlXv2a0yhCWtL4lI3ruWgBMIAbM6oFLtmGR9josROpGppOHcScf6FNBWXKWHl9dXCGZizGxJh8r
80S5Da0BYpi2YSH7YujDXeHOmKf8xmcDf1gZm+ytvoHtMklcCgqPoGLWpB0z7IHvB1ADx5Ni4k1Q
wYQKuLgJWpfkJfzJ4wbldsPTwUPHEyBF3Gf7Rz5wI5b6D80+ULVYV9y4j5ROHtoB7LvZz0QKyiq9
EdrL4nNMLsYMThjfVXBBlR3xMAEL8Ac4RKzcZD1eaHkZKTM0EO/9ox4g/dVMrOSSr8zn+BDsPp1V
w1UUCCzczvoDP3txA+AUfoxI4Jb1DfKbGADxLYFwGJNSvcN85pKPuNAvxDpMP8YLzyi8S8FzorzX
DvZJr0CM+PAsyoP9I0zs2ZEvgjKCuweXZbpw52GU8jSPFzsSq5i6WsyaRNNTsEYqMWvltXfYzxBe
IZCfl/NvQdUdN/cJtLWTPHkzO82WdO8bnjcAYBri0ntxLf9tgnvzOH2rGWu5CzlkoA2IdNdjF0Lp
eF7MSDA67lQb0KWnOQAQq0SsUtRpPGMlAtU9WBkusuqGA4Ut8MSjzG7Jw5xy+bQDawy+EA8lwBKA
C2w+Fqfw/awDGnIArwrA5BTf/j1d/BAQGv80YPhx50+CCdiCS0T/nnuuySB+4MEWph1gz4KqSPR7
/K3gckNT434pFb/N92TXwdb0uuCJhbgngm0s9scBiTQHcXxID6R67pRIQzo9x+7brUO6YAc/qfdt
9UOG/PNUBEVABw4aDg+93SjkIfNTT/j2CBb4H3uiJ29hvqGcLGHCoyDYPqBWvEjh6WGw3iETX88M
qiILe4KHU4XKlx2a/tVDoQYRbfCnQFq3S8uDsbQ2ttq2h0lPlYNWbiX/WNEThmDwDCtcXAJrOVtV
HscyZhs0q2TscOp9C5LSC2SEVfrvuV6KGw7yRLpEiGJr26/wc2Iwt74iB0IkdkrX6M2Q+eyM3eMf
IR+Jz7K/pUKCkSEBmwKEKSFCr8diChRSY9aPdTHOee9tvY9BPwO6lH6pfhFjvSlhQG6mSPuyPcL3
DOzEljQZv5TcR/Dm19qkBR/8TJlXW6IYPyjcOmo3Xj1/S473LTV3qPwTOCAtOBjI+QnNIgnmYuxS
pGtoXm5CPqiibkL08CSSlPlwEC91V0W+ZqOF6wN7I3Q74M1cfSHtMNcS+eo5di1TGC8hynk6cJMz
7Ka9kDXIu9Q3lujy+lW2TblErzfNnTkTaEFxwBF9A3VyLzbzeJOd6KSoHQnsoQrFyJYpCYMTVusG
5cxqQg2rEuoWzj5RFrEc6L0ChX9OwXWJRGqZQ+NCzJEdq2MRAvmgcCiDPIp5/+dKSCLu28dbHpre
fZchJaq8gayYPKBUDcHMWcjqPt5UgAyicFRDMLx8Y597FuKwyb6lD5s9JmjXeGGhQIrSgPGA+H3U
EtAqc0RvQgypBwInWOXsMoHtmYHO/xDMgbuj49qXx2LfvhGPxi2JPxEfhY91eZwFRSgkuM0WCH9Y
Q/gKWp8X26eiTT7wLQN+G1HdJ1flvk33QhiITGVPm3cscjf+rDEIcMYg29brxyepgdxlApjwoOb2
6e4zvKNumx101B5Y/wfcEbRrr4tyQMSFfOz5YW6eAbI79Gv1ML8G8lI/pOv0LX3L10irODAVPKwc
JIWV23zE6wHNz4on5DQhs5R/4jUy43jNz1VAwTtUxZabHBUEpFslKEia5evxaDzRx5iHUXFRnZob
pLkmS6n5eN6kQ//x4P6gfzwiizR2yCz5rEInZm+oU32E4CnSo9iXcHTYIEhiRQQGf2JFxlLlRZ8m
AjQeMT7K/eP6c78J0Z2+Tt6Vu1OhY5mh5mITmT6uy+sSid+PvOOpR9MXo5JqbgkZTGshZUPIFvON
G3R1swPKzl27LsJhXQQ6gpxfBGVsFMEYVmxuQl3/jTw/jbIPs1nwaIjdSUUXN/kI5iIZIprB3+kb
IZVCoohG6w2JT4yGB7nUdtz3obWNl1doUPfbCwhpPSYeX7BGS8aCTcVF/ScS3rzY7HdNMDuwAWpL
7VQG2W06oBjsXAQ6O32j7pAyoRhukNPGqys5YcQPMgpBopEecjTQ9IZhxhUAHwE6SB2N6t6+JC+H
8/cquxw09tz+ll3QnV1LWgau7M7+pQbDbPkOl4/9Bx28kwmQLGDmFSwgPCbrkPMP6YoyV0fHvr1s
1/o1kNgrK7MO29LZ3pKzxVt62czBs0oB6QxftG5RbC/0My47lkmTTRO4rE61uQA0g5MBhP7xPFMH
k+ztgM7iooTmgu+NnUHmpg7FTnfjxIOSEgOqzRmlAk3GTKbgUEAzhXpgHBW2xSBGhZN5ab2ccsKC
PbQ9DL4JeBH6Cco5CgxBSRJaBEGaNigmKPASn0pC1F8U8iggYBNRdqI5gFi3Gfavvfo57KWVGVFN
AtEyHYfKLAhakBiGD2LlYIALtFWMjoVFuHhd8CkqXdBVuhWK9Z0gvwt9DJTgIPtMQihED4cZN9lC
YwjHTBBsRmFSijRHhdkOlYF6syKJ6CCKU3VDMoSQk1BncNKrL0fjJKb3yRaqST1PqQblYScUE8l6
2lFPBBir/BH8ToM423Iwn3UOZnE4/0sABaNVvkF9KljQ5lbEgtKw/QNtgcyxj+B+0gKBRZhHIQfp
mNWA3T/EH798dU+rCS7I1IaVZoXpyuZh55BZtX7BTm579WGKjHfTe62rbeuLvXCKqh+xY85Wyuoh
9ssVSXgwqO2jtWcecBoj0zM5efMM2HXPuKJB+9iueOjB+g1p5uhMEF7obA69fBhwtKqiu5flpwcD
bZ7B532vDpcneQTXy71aSsphAKPFjeVTai7dnVb5PDLstIR6GXKSHV6lzYSVAysziWmIcOCq5I02
vBnGy4mNed56Xf1jYixXvMXp/lq6xT3orys+1WNYYy8xcHyTSYeiHLHnneIMzyaWYxKYuDoAOU0u
B3gMP0Ino3cOuoJFQAyBnujhF/yEF8VhGGuOTFOARvPTWCorI0qw/mF6VC4yvhIxZzXsTsIm5ZtU
uS9jN8E1BJf5taawLKIMFhYHSPqGFhfLH4QhxJiWQcJkY3jnUsV4htqMFov1kG+yOiw+OVY4kiw4
BW6Tuvk0N6n469hD4N1vrxfE1tkC0eodukB17CDIb6baT/WPVser0LdV92HCDfzQ3qgyJqxHQD9/
mWxZf489cu0gvvsjwPKCC0xKmRreOAtUMxJ2E8Nj0cuO9sslIoWZwFTGeM/f6c3+fe4fWxIkSgZp
NEtw77hDR/Xj+jFp2NcumI3yh4B+5D9NcQhw3mUBq4OB+EMJGAybsU9sKqHpfcJc1RM4JGMXxrO4
QoEsj8BQ9VpCusiBF5M+QSq2GVr57gT0zEgnxVuQK24u2tibPbGBwsRjQZjBsv7a23Pw1QWAxyG0
8HNkxfs/5niCISdpHEcO4L2kA3suB2V9bfnczUIeDlcV1PBE/dKUazbfeC2RFePdlE2IA0sekWC4
waUGE7F16l+d6tICG9kmeMC6owRi5UAQRorI8gIekMl/njAamulX4qtZdcsEmg+uyMen4WdJZFg7
Muy7fffbg2ktxowI6ft3v9Pek4vxJ8wWSLRWPspjduSggHPAQYOZFePY/WNNmQXMnuMA45OyyLHz
V4uMYokoWULZWOOfRLzbc6SB3TTXV/B3P43RXzKefWp+Sm1zIAWx/7BfTtGT3OA1mOxG1iK/ca3q
CT2EcQAW4/9sUmkF1ueQ98nWSGdJ0wm0QA/5GW9wdQCjA9zmvRlz2bXTx1jV+U8bWzFOpcaRSIfD
WHF08uEwlM5IHIoGcSuobthViMKM+NcTsYg3+Ehi8Ezx0AfEI/KgYZRbP4PGXAw/ODzjBP3gj5UF
zSWpaOmNhgqeAk+BDCRBa9RizEDW5anyrdrXcQ2k83xus86p4RJNYX9fjXcfB+WB+fquwPeQQNpp
fkWlzITKxwIY6ZOAA3m0nguG8IaBX9KMKTDYSkcA5SLpXct2bCxSOfU7V9XDNN3Wj5ANvX44ejI3
XDgADKDkDUgZbRWdKu2qzuQn0PjFzh3q41PCaskEI5mOcC9A+MnNntkB44yxX1xhJHwRTA4Z5Urs
Hrm63Dw8Sp/LHrvDJpQyz7ahFL71zvhN/AXxGjXB1JzQyBL+kp/mR33Pg4yJNJ6O4QuH33HzAiga
sJ5YlrvuqznBDBAIM/lMXx11dIm0dR0rfsUL4GdaeoUK3Xdpvde/VJd8qMPUOxJ4ZxOpPwOhga/1
SAoIJyGH6UXZzEAL/0392TXIbbf67WNcGtmvSSR3sixeTnL9trHUK31mrQxxwK656Ty59ablsJjm
hkHf7MamF1c+zUR5emqLuFmI8TecKCDegisOuOPOGIH/pqVjJyJQXPvjd7loTC5JZpewulDnjFZq
4SLktMwMfkhszeAL5cuxDVijIMjsNQwU2jXlJ+AIAbgAeAZVDP6Tsf96IJ93ANyhCmR3+kMX5vwV
a7pmT8qqmn1A0OFC86GB0f/FNuOjxRNWm9Q/jmQtazh+CNmeEb8nVWsT3Txbwnf7h/xD072MidsX
s9Bk2XwXf68XT4lTTl7zdBt5c4cYwJvjyjquGAF0rhyv+TQvvjv+HVgG4+Eqb1NlPVyPE4DQ8KW8
PuLmXePAlWaLexto2VI1zg95KRPR/lgxoHndwweW0U+X6RkTpKr3VWj27T5BmzK5dRE+7oHOMo9V
Omgyer1pmQInGxQTznXPeii+mqh9577T7lGXVqprPjAIwCKwbQ+A6tmLrmEhlZcBUs3V4rzZX5m8
PiP72/oaZiuLXBqN4rtiiciecSl/klMKNWITf9pPj4aDUlzejWT0kEqI1641p4GJ8NFTPqrnihUq
90GheLXmYvPQbZPplj4i2zplNtP7RTJ6o4ojw/z+pxwewlxVrhew+IphjjWLpawIDW0WiRXcqdI+
an84cH4pES0/uBpznkUzkqkIiER5KhURAkHMA1iLC3uglunQuNW/ubno84XKK46LWeYpltcyErUi
0uybqH+d7+fu775LZ16d78bT+PIemH1jz6VavoTRHDd3rsAlwvqp3aHbwRxVbZf3Em+ovnKoswdE
IXS3kzMcDFR6Ow33T7bpSAQKN5CAzOs8Gbx81bI2cJA15o/KN/HSxGAB/zKoBhA8V+A7cAttTpe3
wjOpOGoE950CL7J8eGP2PrsCI8nmvjqzVBXu8v1ILFCU/svtJrt2fEXFZ7exZ+J1u1lIDWSWSw2S
BqMI+B+f9Nm7OxmDOLvlXj+c7hAArXn5mcdv8Zbh14AKq/XtFHsLClkyeKWdeUEQi2p7L1sc1Dyy
TNMaHZPWhMQupwJaHiOUBVoV2tSSAs+DE6m1q7j9yPM9rBf1+VVUG5hTzB+Z2t5RxefB0Mx/MJQK
peovvWOPyNQ+Q5Wn9D45XgWyRfks5e8JRlGz4/A66GLoJqquoIAz/IrG+FiQz0WBju15i81vi5NI
FtzvPQyjEsLbKnmZ8yccmHWaeQLD+wZl07DhP2o42OOd+qcBtJ1GfUdfY80CcNVr+cvYqfhgz8ci
OMKGOgVvxDGS2l86K/XnrA/y2k+wTtXp4ohVD8VMiZVTx5d3kkBLOg9qmH+VklYEkBKy2L237v1s
yQu7cWP2YLV7L797DWAP7Zu8IvQzoe3APY0APH7KUAXmxYz/pbLBqSc+MQ6C82cjck0cRYYB3TxO
8XEcFr165O1fMkQLr5o5jbRiz64JXhYTI/catW/MrzlNsMJLjMqYUyZt74lb8fKtOzZOXv9JrUsy
OBFQuIbKzqNyUgbM0HgKbgLPEgRExzAdqrN752IyhM+Vom4zdn3MVWHfygsLXrFFgLKoGhqDEtWT
f1mDT0YWWwrIF96ceyZYqeHxEBI0BVrLjw9Y7bjqe5wQvE2hoS9/+u/ScGJp8bAubZj0a8M88gl5
3dbnMcT8iLEPXjyZO2x1zjdtLkFNhghSnjpyrhhz1w5JWIF9pmiBLlLJzhNris/+myt07xZyjJ7P
/OExmchigMdOKiG0pcYpcShPw2VxQK2PuquJFy9c42jlRKzgnbEuLDsAVKxpCyfBWXyZ5sF9V3/y
yZjuc/6RC+QVEDMyWI/BlH8+VTRJecTDzkT832agaHDwiGMnvwsD6XJHzTwcCLDm8rIs+a/uiwTn
BruNZXaarSg5q78et1jgl/xdORWIccll15zKwhY6utseDvZ1qBhuKXvm9ZY/2UD3mFbX05y70Vz4
buZ4RGxcRPq3ai5ef0niw1yl0sM0oPfqd4NO8zuH4rnQA+sHX8F01XZruAUcxVfyFOQp0I3bE404
wL1qfySzwwQtUl2QyE1HwlGOj0a5vKdYgIb6Y51buLK7kEeN+15TZ3ObYFslDo1+dJ8ZBNdH2M2+
WuvSaaQ86qRxn8QDbR9gFA566lKDNda7/dqR9766PlwYQunIOfa8L+42nJFFCTR0YYAO8bYfVmP6
qW9nuDPC63CsCZ52ypC6dpj0XA9V7lwrV2+3neYDrEAPSjq68OsvQ+DrnvP+hVvM0+38x9uI0+yo
LMBD04W4ZkE+uDNGHB8VXeHF4pzEUst2BnOfaXM5JcXUL2dIRrob0hEe8fdnu3zg46RGWeyLNp1B
HqRl3E/1LDC2d4Aw3SUIFy0Y/UNyR7Ktrgqn+qpfXpULK3h0rJ2HG2thzemxzNx5Tavmk9BhGStv
EydteICKDdGjwj3O8mSafjsOeHiv7Rf7jE1XxmBjNtswNnl1PwnmP/ZfVXw9bhMAVfL97E9lv++7
JaNlLlhV40i8jKVdTo1sZQH2om3UAJF29JKOiihD+pKlncHnVH27P8MXMzwoJmbnM+SH7mqw181w
OudHqQ1mMAWK6/F1P/bmbaYdZGvzfO1qezUSkY7jZnwxquO0g2Os1p6N0yT+ndsx6rezFXTTloh2
i4Bs+4yVgJ/t68ppiRDW1lbp8Ol7HvGn4AaO31lEO0Ixef1DfAPBeaPi6IGn9636zGynAOfvCRuW
PxJgMvHMzB+uwaa5hkMT657UBHf7TWJanJPZ/WJLenzRDQ+fVOc8FOmXSeF96EVgJKovqyMzw60t
gvsYeHpMoYyoyXwydCvdoYnhp9LHHq4obiavxDPUbT0wRKSFL1xjWlJB9aY/S33FdBE9Mbu5Ygop
04/Or/pq2mbIXCQFO+fY4YXe81MzV73qMCIk7DcWUyTto8GIZzpgg1KZi/tv9wQWqH2zd2l545pi
TSKfPGivF7XbTek7kj6Gc6Ovws/XHGZASu1MikMzMeUeLRVvr2Srq/LGwJdRD1oX4tbIAoGF+Lj1
yjyGjFevFG0HhVy5f+lp1GbiW8yUyJreUkQW0KcLjjGcQM7yZ/x3rVfs6Z1J1QXLrclWSr9OgK6A
koBQC6I49Z6vsePdpPqsQssu/mCNDpRByT85T5ttFy0VCcN7bIn+yaPYyZFG0oJCFVK5aKuhZouE
4cP07PSII/DDjGAIrJ3xn0c4Ni1sWKoBWRlEDGSmV97dVxLZsTAUMPwu20K17y2X454ps1Ivi3fo
7wne/Qxjc1c2XJEpgx+x6RC7Unzz05YBMW6T7S1v9tdukU2kPgP8JJzeOtY4MyKIG/X6iSif6NHZ
XLNwM//gw0ul/3h9FDtWYFy+oSGUMLP8NK1FAsCWi9LBzt2c1YL2TXfwHM9rR+3n+bln9PEpMZo0
wmr0YXHjFdTFUfI5Sb9lvsIAZ4ZT9hOuEpyXIL2Uqi+DtmoLLV/0Hc2nk41IKO6qT8iPJEH7jYMM
9HW2ah/L/CzcvPH0n+sggwdUc5xpuKRIzsNC2LLSpvWUntsrFHzhpmz4BvMVzfIfNpO5otujD5rW
lgqENh8mp54OJLB/FlsNzaCxIIr67loga8DKw76AtYcNKEadNhutM2SnUnE4cs3MRdHbzYD/vJ6I
kN+Gq3G5foEglhwmA/Ib/25Gkw5t8c3GhJFHm6Z/hK+ME1MXPPsAPJYNYFj17bzKfGoJFgBTe2uD
3X3yCgHOER5/U/TndTiob1wVS1BBz5Ct3TvS7HiBqf2xeW/QNNnUcbxe+tGu0CMR65Ht+tyt3vik
la+sMUavqRRBlHN6yXyg6wyvuPpRb+UbnVngm/pYUh/Zv12/UJJlnh9UnM3XbcVGQgCM4daDb3aH
QYtaBqMbaL5+gQluVf09+G+cX5/LeKZvhkGn5WRZSl9jdyAQ/QoNpZ0bvWd1mwSLB9udTT5YRb8Q
SeNA+TGz3xpcj0r36jdN1MkOqT9kH/SUdygYEHnikPiAD+YO94tq/pjGcfYg8BuCOITOZNWZW/se
krOsWDSgZLO0N1b2rP3kiUR+RkFEm/JcXiU0Hsm5sBwqwsa4vcpVk0Y0xGgQ7OHYQaGByGz50Lgp
+Yt38xlQKwzAQlhpkwD/+egg4ZB3j186+g7KWf1iQEopycyJ4RhRVlMTUCFf18PoIosoENfRdPqx
DjT3/ki8CqgVWqfpvvisx/xLW5uX/hckUj7wpo8AjyYBVXUuFIQrxyPcrx6hwv7ZrdkqlNLrqc1n
S4oQC/ha+nkVy1ZxJ80ZH97L3OtAYleZswHQThICvrfqt4XQwbABkvAZRdobKxvbMXjr5QIM6r6m
WLo+p0BVXnOVnrn5hFpPYIMmnZLnZ22FiupJ7ZsGA9Z2y2ph6F81Ix8cQdn5SJ4hYfdM/NbTj+lt
iTWV/izVMeG/pewO84cdpgq2o7vcWEqWsFc3KqeQbo8fwlYIl+ra5fQurNbzXTPHgkVIrB7ULc9A
S9xJ5sSO/cK+5WA6vyRYJ8mSJZ4RR0WWFPSPNJjiZXw2rmtezqLYrI/VBA3+UHaRyIIaV5280buo
KkJysMx6kwRl+25lB60gMBuHC6e0FxbxSsxCyo+iXVu2L+Mz8lop3YH+SQqzZvPVxSurQ+Fyu2sn
+gv2vQxR/ONC3A7JP1lJQb+VngcCaBJ5qXWLsoLnYN3y16qny4RM2GUHCbNV6WaWLhE9I7/wpXEa
JhXd+nf1pTJkRk6k4usNjJa4psEnEt7m7N3ytOnB7NMurAj5bjxFucQn7VvKltM9LHSXHCVpx0aN
6zVWQtejnYetdJ9fruQUqGRhwUVv9nd7oZ77d51Xt+hwu0WCZyGt+cveKu1h1Fe1SrebfhYiiicG
iPWw0763m6nz0giL7TL7SCZsIw737g1rcPlHY04wc+QjyJr0WnJuNIkn04xLHt7bODGTX9FlLkgb
lsess5lT2LALCNIIxpGEOTxpb1m7uNd+r4fjc9OXwT0Ln/KXlq70GXNhAPwBtZKn7eKcDK21BW8O
SJ1d6/N+jOOjTjSUwpS5cmqQmnJbqZsBWBYLzXmThdbzMopBKMztQnfUbJX72un5Rxn5/JpZXCIa
o9AmFjtdfuvojIulFEODnVv9ojtjOB+zmOhiUaeAvNHK0uafLON2tcNWfs9S5Nu+dnzJXu5PQPPl
Es65qr7jj44n/zd5IGkaYSLN35kH+20McUFXXm7+8rq7p7ZhJXS5eFUSzkNQAZFZEQ7npIFxiyXi
C99nuO7m+CSc+Rfz6hI0VCcH/n72N5TbBAUXHpCPbNMQYoKm0V4VpmvbDn9RYM1mnYChuMeJtpWh
+Ne+xV6obwxpzrxAUlyZwxipHEblPMEjx0vw+plPCGJuOi1+5fZ8aPQljCN4Os7KPqk2dXWiGwZb
aef5b/72AnqCS6SGxIA8AfGzPOiGjwd1A2Rgcykr77A50mugb8z+M8d4yIzU6q1UbrL0BxXkDhuv
d4vF/ZbGwqpbu4Ckqc8F78KaUw74gpogc7Ax8LMw3Rp1R+4q062DVJU48bCo1QhPdn79VHtE1TPA
LF0MgmaYrGZC8nOkOs6kIGVbQxtCDqgZGkxzkD5RdyuLWe53ASVhQokMt4c0DN0ZYwA05GNUeaAQ
AaNZZPec9krOIYEFIirbVidw2cEGpsIrblDdSfW6QEHKFS/J86HEGfA1onMdfxksJf2WSXFq+HDY
aGkI7sKyW1k8jG0/7idE/dJqQlQ7vj/6HQXvOM7jDgj1VxmWM2To903SIGj9ZucgZUcna0l1+fdj
B4pEdQn91fAr02tIsJMd6pfWSeACtDuyRuz6oD2XOrbVAIEaeTtxHnXnYTey38OiVtZk9fBjBNM1
1qIcHOM7e3pWdXm8PKzdra0tuV1DSYmA3HvE/pAz1fS0G+UNqjup/qK2yhZw4gfEgmvFxtQCqjUT
d6GObRYvVGLxmwSj0Q4qoIjm8EiJ9KBpa50UE9MBqsHwH0nntdyotkXRL1IVGfQqMsrBsuwXSrbb
QiCCEPnrz9g+1af73nbbEoId1p5rBilx4nrPustDU+oTC+2dszHbYUbWmXoeOLQRTp5syAQkICbj
mLBpfvNXaKIc7JNDrH9D00jyMP3toExnuL0gM2q9x+U1hRAFBmC0mTiwi4MCPgkFjTbqHUZG3blP
CBhPF7OAOSZY91DjBlOBWWeOMuBJEkQ2H9wMGiEdDNJPZv8kmFb0YqAVWS5jScO0q7YfJH2JArQB
3Eg5zAdNeZiQlvSUcNq7kpIv6gBGMRAIn+6prL8fpnN7RbNPC8dgGmLh/J+iEJ8EoX2BMHggG/Bq
XSyEk9ORrU75olWlHpF/PC7UkIir7xkWBDTLB1ce/enh39IPTQ8YSQ/dqSW3tPYVx+fG5hY2h+GN
z81BF5t+ttT7lkNNH4gotk2K4H5Frcuu9MvuoqK7SG2wa00T8uak3rF1Jw8yswJOJmUbKj8zY8/t
53FUHFhsgXTRI6K6fsspfj8m1SsOnFNIY0RsfZvENtnM7ZmEV1zAykYI24zyDCuqwptRyeykxCdN
KP+Wni6lAAlOM+1kYk5TLfMBZBlhUTv36/6N6DrZuPTzbaucU+WjmuO63l4GjtYm9CUgAXx3wTbq
IE28ptkYd/cR7wqESjCJCwfbYIz1K9IHCKNAp6V7jPQb+Sg0P0qevRoOlX8/UUDc6z05DvPaI5YD
uGJGAH36KckiqGFIaZM0iO1E/oQ7QLS7AUv6NXZkNDqcHni6910FdxrZ4VjcLSD1uW4ME2L4JMTi
5a5K7b5YyZrH/olBcfVryMiIDzP5NEJzfnplfNAIK3jZJZEHiZAgNeCMxfZWMzRdBYbhsCvvZ+3u
P4ZtbPqNTkIGhGk6/DgRQwat00A+4HDnM6umA/uU/MkxOia1os4XEx5SM/+O+BXLGpnbuliZ97DI
ycwIXs8wQdeBDodjow//cK3uyUmrzvFR/3wSjKmLZvHs3N599vQeBwCsEQXmvCBxpfvV8QNsrrBr
F/OzCrMeUWHlxfhQwYaxFpTkmsjBRhD2EHHoOENwAJZsurIcQ2J6n3PHyNYNYHC6vHd0H5bTQBzX
Si8OeCvU/7R3Ij9Pr59WdYaztHptjeUgzlXop7FxY7HPSH2ys63yrr2Tuzti6zT9wruYIwdXRG2I
8Iy2aobrXx+yctdYnl6ZDssXX//L37Ug9TDzfbYFWeC6InCtlpg5Mu4Pn/wrgdis78BuKQuADa0Y
8vJyOgrZY3EBnQKCg3RdBsTeb7IvTt/Dbg7BGEXaO+tNguI8dfNttcdldU3HNH1/ZCvQYXTUHPUE
PM9duwta0szw6RaW5OKZtjJy6qUZH0xY3JEE56CxA1HKSyf7lSSwdYpr9CZoqiu8NuS319yx5q4i
+fk7hCTAfWmDZqez/MeFt2irSA27b84S2DFMc3ABt0boQilyS4/0vI3VSPdSE1wkhIHz6TKk7itC
XgfYrNOCoRjaAzCrl3h9Iy4uR7gph7zaHXS899hf5Yre/v2teNhAYvjw3F2OLkMDfoIPyFivHh2v
l21MkgxCRWfSOS/EftkaVfe8XFcIv5jMrf28ZleIPZxzOIxwLNJip4Om8Zw8cAfQJxrS9KatPRfE
HQSaAZzLPYwDwJTpCkMoumkeCzr2IieD0hvjDtQPe/GSNGgnG38BOOYIj0qnrRDFDrIz1AEj0RDX
EP/jtN+WgcBQqBTgxSA4AfObY2VBoYQNDK1GBE5mgOJuoPuK9XQDY8dJ8DsGvqCZ683IKVVcKxG1
Gr0MRh9n1WJvHeRtX1A8QWArqUFXBAe9obLolkji1aMKWo4APl1Jv9K1UWxJ5MtE8RtDq2k+XkiZ
2vV9crhyXfXwFYZShTycAVJAEICr9M1uBTbCuxGveiWjb/rH6syZD944LQoqKbojv+MkuDFPCT2q
sm9ZChF0Vu9yt8fsUYZv5HfwtoZo5rB9tcyKb86mtEYEplcewC5ulxiWVgemji+WLUqmP9fhLl4j
UWIL4Miap3tckJL5QeUQ9yXt7xveOZEd8B4Vvo5Mfx8L8m5dGmvKLKkTGyA8BuoitKPta8nnyXQf
5efPLfdpyHZGwB3PRpvNAJrCXLd78qqhPCyZy7TfXtNhhoeDEfCIp2GpXIutfKJjR1sCdwpaFAJy
kT3mA2YehhiYAmCCtYff6QmpC10r0IB7xWTiBHrk9QE/HpWYTiOaoDGw+h8MBCZtA+jz/Ci3L2KQ
vlA1PUavZm6g4j88XmwqbozMAyw6vQWjttXUK8RCtD/mD04K1lsxbnr5g179eOBOVPNzaq2K7sO8
b3raqqmD6tzK9iV6Wc1P8BXUcHAijGULhHanNKAW/1bH94uW2PRVY+hkNNZmvqaih2O7bBdyY31r
PKBi/fg3QnWczRY3WILOLAVZuPQD/AdCQyYMSzTmKUQ7OX+6zSxxZj3NzwQpS82qtAOJnW5HUP/m
9itnu0rfpCQTa0dK0qYl0o3hZc6Zh1gJGJE6nAxrH8fLHLOBmEpwmxPdANvLWlC/BAx+lrzP2IU/
lawg9AjP61SnGxwkLMgvk2RovKkwsjPdhlNbQ+1SHm7GlopkRNAxFxev3L1Z5tPe6Og3Ml6mQ2O5
qmE3oMHgGreOUGt9rVinJNtocUsq6HJ2CzKBKWPd7byA16sIiBmwgl5NiWiZr6rJv5bFIhlOD5Bn
7aimS6UWWbj8PI1jThng1alzY3jMUPPK/ekl4m6Zx8mU2mw8ycOZdPwZKugYq8R8OQ3D6tlQmF8z
+aBLlyc/apaHB6NrSn6aG24vBAfKX43dvo5PLZhSsKxbOLSOVgbjeDa63QQcaO7yfJ/hJZCdu4Gj
CfxZGNmkNECQeXIsetdIHyZOB/d8NdBnga5vrMe+SwIruQEJc3okVZYwlTUV3/gkeMZn8Myxh8zX
lepZdy+ugirb0EE29Xez2w7Ksp3ZGMy0P+gXsDVai1NOTxcb91MWXFDWrP3bNKlM2oBetNqi5vDn
OAsCEaa49T2X+i3i+cwzn7MKrgVNsx3Sb/pkUCYn0hJ0D/+Voj3d3k0wZKooLBkKuCnAkTBg6BMg
Ter+aQd1fjZhHJsvfHaQWoBg8QSYF7ZEHZ1ikMSEyZY8X41HPKz1PgCeSi0aCf266IOq+1DIcjgw
JerpUpaG/bgdLT5HTxXiMVdUHMmWs5YMH0F36hF2wy4m6vEpKuLdQzsmijfA0Pi8e4+3+v5j7mqw
OMBtRlZDMWGRPcIkxYUg21vmnmWSl7ae74/kX9Of0k9F28ISZBlG7TI7danLwgM28xXT8wl73ZPj
rS4orqAI464r92hsaQQjKAUsfLlSNJViR7udlQP8vvsX+nj6b88l8kVsctAMol7da9IaHel82jwJ
C99Ib/RS26sExyZ2hWYcr4l5gMbulKxKusUXUhjpZbSya/Lk6jdszh2iOpn79MFojfrSI5pBTJnC
vv56kT1HG4RKr+bmvD/a9XjftrBAa9NlUzemNXtBSQlSCA9YqQhpGLEBcDLS9hh7JPCnkOiWSEVW
ZbXcP42oQRB9wUYETzhOcxyJlU3GsSNxxVr5Wg3wsCCDFuVbMUQjSz61Y6N4KsqqxkHqgo1POTgF
e7gIAvYBSkeAzYxe5UJPOMijyGLFVta5tadISrQNjAx1hKJinwvId6z6Jd3lxTALqOvimZ1mS45r
iekCzLNvPtkfTJwsup2ZfFTwKRDsQ+kc7flpSDfSk5xgXLrIgQ7No1wH7Ci0kxXDA/zV9jBvKNju
G5UzLK5SeQjxMyZLqVpV3eZuCgOT5DIvQhgyKX3t/K9ocHhXRF1ULnx0+FWji2UKjzyJA46q96fP
h4bqCJUOFIUTqjin9WfKIJqdYL04fbykLTwSFNbSp/XalBOcR58lN+7PZbavy5Vojj6d2HTgV8pl
0FTw+fxxYJPyMpolCc3iqwz9UiHypf6izutzHzYX3KwKMj2uhxPmBfaLtNwphNjQT0EbvyvcRL0i
LRADEHKXcOZ6OM+ZCzlj1HH6WRjt6qb4AxazRP7GEWxUaGfcJfnU9qEGVTP3BsqmEitzC70budUv
1GBwdgtFKIk6AgElWoS35cMAu6AN3xkANoToBe2whfsByVWzjrWmLORv2Jgdkc8vbJuQBnO4mZH5
cqBVr0knil8KYaT57M2aVpG0ildLuW5vKMlMtA2vaz983kSbH75qdpwTUo/jW3aczED5RcOvJbSc
i9njX4ba+nGu0n9azQP/HFmppHlM+X3gv1GmKLxV0GCA0CvXePoqK/sjhsijoEyhp87e0eAgr9Fl
kBAyJzD90jP8jlzggjdGVaDTHCo9TgaDuUreGPDgCcPg0xTr71sVAw/TrbVNXRyoySrBJ+A8B3BQ
JzZdUk5GD5W5hNmaCoMJJzxduAiqbKOORsv0Q3qsB5NhDGSArzlVXaDcYf11v/PwNwFgED9pcmIa
291QqH5tKl6N9K1NPiQOt/OOTem1eklzu1SpizAHvVF07cr6XVCR2B7G5GPqeCReQhqxvp5oZ8+K
w+1BGqLlxspbz4bGBs7K2zr0R0drTxtXMz7TbJc93QpynuU9KELuT7fGmc4r4NFnPmIKsBJ86Nj8
LTwNYGbOU38Q34c0V2edYKtEiNaHLLxjfczKsDSjNAkGpBfP4eeGT87XeIOg2q1/2eJzDO8JUevX
T4jAg3h1+PKZbSHB636hSrDPN/g9DX1YEvUpHDaNz+b1Wf65pjzyr7uxrmksVqJFVfTrUt/Sq+M1
VE5/lWG/Oo9O4DNft+obH7tQlljwVZRFVv3OXmWmy77FwRx6ILkalQNUqHyZqc/94Azz0sJevaZ9
yGXN+n1nrepqNUGSMKNep0rCf0c+0BxFCDH62riKW8Dd98ewN/v9zTCRvUB/vf1i9AroRAKNMX2b
NyKmP0Q5RQw3ght4QJnzjD8kkItpEKKVcJyf0gHkdlliwoIGkqUrdviMAyIK5CbYUleZp1YD3Ubu
Nm0Vmct7Ys0w41mMcUGlvFbZlV4JRnbobon9TmgdSt1ueNKwBLcq8BJpZwoB67DZdbLQe4idt9/X
65hP3zmvNPb/tOFckFvDT93n+4ptW1RAEYMeTjRngJwFN4F1bn5K8YdOSYdGVVRU2VKmsdO0nFiD
5B7Mk4AW8WisuWt/Rjdu9xZ/Tdc5Ln+++o/WQebG81PTB8Md85MqAJOtyGsf7LgMMu82rfT+YxCe
5eVWmRPXZKuKJ1ceRi6YVPMjTVFFxlef74ckKKsAWEDBUo+MA1uZnCMpwTAq557xdaRJf7QluoPX
nGM6VKkOGi996lI+PPZ7XhUcZPEixZp6czSjGzJgJXAqDCmFX9SHRcfJzSFTE4CKU2XHIc3Pl9Mv
hcbg0qiUB2HJxYCDD6xvXyqaBUZDUXkG3R8tAwAvLoR5M06Ckg5JygzMQ87MKWfbeidhkfEzhlLv
5cWadCTqcPa9fxq2DgbbEhi7A1oOyIGTjw2SfZ+dqEVTl9qTVSH3WnjvSr6Xk2BcRN1rtogSYJHf
MbvKmNkgG7acqX5T6zcZmdftyHIEptJpmx7BmNwHtCZVito8UujO0SuBjlUs6ZaBEEH0IPqbDFvY
8g0BjhXGb7T3Qw4ZEj625FDBrey/jYIVepvW15pGLzIeZn/qNAYnEdAxnWm7azg7pBuoIGMKQY/D
dzCww8OGsiiLoelzJZh2Y6GnM4o5OJqblH2nzhz+A7gE1un+dWsAn7bEqneVsfaUnJ4lxX3s1Z4Y
wvNQHQBWJwq1stjPHrQXyR/1qz2QjoedZFAeJw70Dxesq8bes8IatfIfn7BM315H8a3i7yLm4H/z
7Ace4f02d/jlid/iZYSZp/g5gFG+Uuwfbu4ArD7c1xGg14X+4ek25Hxb4XfpEBLJD6Xu/78aXxi2
K+C7tDRfp0nF8rxc3cNbKHLMxJ8ZfxP//x5OUS1yE0xfj3LsbEvxe6X+2dbn4ZNfMpbneqRgZz/3
aZNeaW/iunKQuQbxGTMPt1FgLqE0E2q1/w1wgfaE+WpNKgh7PVD5vwZJn9vG/oSy4gx4K95SBAHe
8F+/IVDML7fQXE++TGCeTtoz/vnckIwhV3GzSOnmtaFIehgGMNlwC/F1u7vOgRnFpQ+/us/lrpJN
HtKqw9cfc3dBMGk2wtQf2s7ytX16zx0FIf+wURyUP57M1rxj/8s+nhiOAle6ED2etJnbEEyBW4QN
C58cMD4qQ7o5ZIIQdx7gV8hdmVzNU3CRx8QEn7D75hFSRveRsO5/hLGfYztWr4owhZHJDcIBN6z2
tY9przffwmAIH2GKb5nImUCOFwIyCWMHzHjZdzDAE3awPX/+P3ogxhEo8MRYLvdA34hk+Dc+o5jt
UgwFngiofkvDLOi3r10F2OiK6wUM8Ibzc6d59J3LkE1e4imK31mYksPIwyfhF0l00HoiewHoeMdh
zeZwENFEQq5M+9RX/WcobpfqUuHyuGsexRhRhoR8OFHxcprzZAcCOmUCHjsX4UuMnpDMA/HcRhZX
hgGDecSFGEEWywGjQhjp02PHGjqBcMHomVBB8r9sInxGAE1v5MfZbokIw2EhErOnhsfIDHgyzmGg
8LzL0HjYOZGOHbrr2fnmd+QZ3ogkKEPCQHRGWM5tkJzqoK1arKhr7xHSiTIiVN48E2z5Qu2d9Hi/
INAC6Y6w8gjFiEWvv+/AaHNcvylHyHYwMasWf2LTEiLN6QOyIVinORiuYt9AiQ9XsZGXWHkCtmBW
jW0/Sq8jGYHcTmYpQ5CHh/ttTuxACjj8N+CQcrAaYMcaYJd7YH4jb+AuYZOCw4jkQmZmuHDciyrG
vvD95rCAU+EIQ9e4zFga5n85CnzVx8Fh1f7evhJkp5+MtM9uWDyP2oq1wUVQxbQWoQdijaBp+rdu
APywRsBbY2Jih/o3v4TlnUQG0Dy+KlH/m4Rk8rD1ObBAwhsCeYV/E255qCOx0IM1iDgd1yIx1C1f
A8ytQvMipBXiq+OvhitfgbIehbpLw8lFUI8AMej4BjE3eCd+s4zSIuwjKg4qUx4LSyPO3fjbC6vq
MYAoxTWLFUCoV0k44b0L7oJ44dhvTrEvCY1cFSq/vKyH+R6XVofSGWWOgd+WxsXcNppf/d3HImxw
/BPZL+IzoA36cw305qFYf1mzcKgqmL7GLxhvtaI/G3Fx4vPxmqSgiFvw4KIL7F+EAYzE3x4hvrda
9LpiZotxmxGJW2F+/72+uBGMEDFGVKymOrKd8VpypAzXxGK2RnNTbsQ9EveP2oZKg3O4uOrYFyaF
DT8rbiIigJWELRwQyvbvznv3w/NaMWzF18QLpPyv+Cj0n/6eDqkYrMGezreL5yMuRgQD4cMoYmVE
lJrlN3woTMd+ueoVn1IYSuB1yPme3JX4SgTJ3U84MZMqZeEHJMwPpU8RTBBfVUai+IX6nAVsxncw
t/BQxFSRFhApmdwUMYB4a74KtshKMWKD82epKGZLRPdC5HqIJB3xQhi2CxUzv/BgEdOMAxBpBrgk
o7n6G+Ri5ol8A/EN4hf0JSp9WiwQXn6EI0+yutGFFMkxoTB5SlcJaUb4G2FjNCOS5C9S6u/d5niC
iIsG1N8I5x3+hb8z1IAkuMKW+fV3zfFavJqQGvMK1OUB3pDimkWoDKAKN0KosnM8gXBSwmfnyesJ
o6cndlAiXk64IrHu83e2rlyQtoSTjBBli/AVkUjGegnzWSz9aC7+/zJnM6YsBFKZSHPxb5CRGf6Y
zP+JucXH5SYyDc0t6Sc86gquPGfrv0HLuGmv3Qp0Krfv+HrGfrkYHAtDEDGoLIZGzdiuQ4NHDvOB
DYFhgQMln+72q3wCFeIOg85cjAN6VyLTJ77i2vLzBH9CD8GNEv4z+F2JeCNB/ebG/f/4eBT6z59Y
neAS4WrP0/oRd1ncMV4fX8+7aGnp2/RvbIj5Ly5frCriw/zdcfHU/myooJxL+HmKXylrEAMLXW/0
91ih3EfCRelvKPnjfAcUdfsF0MRSCORE2PDD8J7T9vP/HtsoHFfFhCXCCB3e36IB+NqsjJE1g8Ug
vAUsIx0upGIeCStT4buhRPOtuMUFHk//XyXXydbLjGefb1bYGouJR6aZD/vm0Ps5VHodt4yHd4pD
HFXCezT3TE/MUPE2ShTj3ZU7JlAnU4KhKj6NsA6VcD3lA9KebP8WIz6qeFMxCEumAiOI5zGKNxdr
nsEjFa8oHiOOME+WOINFRhPKd3LGuCrO8lx3xf0V+0aF+i1hXRKXClFmgzvt32cS63m1ojl250tK
1Mm1mw5LeSt8rSQff7S/ySkmjRgK4s/6O8Ht6sH9YSEMkW6Gugdp9+8pcvwsN3XYrVAk8hX+T4Xt
HSaEkfj8t43w3WGsrYA+RMqbMM4Sn08k+CgRFqo4LDISi9V0EdcovhdyO3eG64YwzlKoRIR2sYyI
5YgKSACkcEO4c3xcni9fYnj1UfWtcsPiq+TH/6Biuj8gCSuWn79vrkLmibi2W6AzNVhsPWH7M/dU
R3wWyRVTRnL7DV28HZ2dg+rg6kh1IwwD6QBh14ebrLipBjdTbCsoeMSdFvfyb+UT68UsUD5fkSnM
jhj/LcZtc9YWEXekslo8GAji4d14K2Evg48u1i85PjSEP/PmYs6KwdesprDGOacJ/t+4dZyDMsKj
hZ3By79H0Ol2jy1uPcHd2A1LNXj6BXHoz/1LwBeOSY/wmMFtQIaeONMd2gPabxzzbXK89ZkzUsDY
PUtZgvo6aezCwYUUuZhrlGKbfi5A/4pjO/gzknqO5mypzj0Z7sZ2gh4VgATFUoBr5xPWf46w2dbc
KZQTALPwGalOW7oPVRiNfqEJQmXkPQA9j7AIqC5xBSjdDO/Fj7jALnH1AsPIbAPCu1fPHGk4lZ/o
e5/9Ya7Z02q4O4gS+38juPdbWXkhNA4srd0Ei/waJ8VFFnWxF8tY55TskJwtVvjdjBvr3INC29g2
3UFSF2ZuayCYrnRG6oqko/mhgXAnNAWvVTiyuEWSAg+hMeyvDX6SgLM61dt4NX51FPwd2qrYt/gG
0dsrXuvXRm4vMjojtOXaI9JaDKaHpVT4+eBcyrMKWRiLpqtphQ8VUhmONEBnG2RitbzB2qCgMbTo
bwysKqYltEDKsdYi+aKDa3Ur/YL7M3jK8Bb7r7kltMQVkO1krz9H16QwvPATtz0/ZETl4SXjBzCj
kcmygElijGBIXtPetTKWUNY7JFvYOgi/fRovjomBIFi1wTkfb+H5Ar86+XvM3lFrlYQuixcZAReY
aMyZ+bHDefO1kpWVFrtDdertyYgXSHxxLb/oZjBfOFwRy+Dk3AmgcpHlGn5vLLNr+6t+k4ngMJVZ
oHza6MOlu6H+wM2yJKhPqCr4E4dkGTqogRC49U3NrVbJKS53ND5SwkLBcump4VvNKezman6HveLr
wI/VF2MEWvZnyk/HURefqQhyQDcnE0S7dDmAqjfHLdW8mhznyudX8T1Ddg1OldygJ5Nw20f6qeZD
4l72hGrCMvXwZw25ugOShbtDlJjgIswd4nJxodT3NVvAoR3A50GOYXsgBsGwqkTJByVN+8T/3kQ9
iut3vYybX5gCbN5mHOCIyhZateu29fSfyljhUNzu1VCol7BoTplQLu416s882VGSYEgnXBP77CJj
C0NPAHpMh0muB/2FRne2l5Az8Ia3j6GjiQw3y4KyjodzBRkDyi5d68mp7t8Acfpuate4adXLlm7H
ovyC2BbbjYx9jKVHcrHqZE9pvYScBZ1Ygee73p2Am83X1tTI1PDy/oee2B1vdEhACWpbyExHmvSQ
DoTbDl0XPFxQoo0VDZ8r57NyNb04HtrKfbuHHgk5jeOriq8/9Q0KiAn5By9FGzG7Q9t0+kXXucaB
WOJmE9tVR+40rn4YVtPm6ygWCj7gkygcrIVQ9oIYV7A+wEkX1EboiMlfxvAJCJlDGMcMNXjNTTuj
MQU6bh2U6cvhnbiGoRDlU3L7B4Tz/GrbHbfxXSeq+h2MCZ8b0wV9JVYKLvbTJw8nPpB0BBrLPyDh
AJyl2qTZqIpjKc440ERkcrFnmc1qvvvd7+X4FzYCAYDj36E9oJUM4zN14oPehaCypbZ9+PrHw0/T
5Q8t7/7p/yZv8An2e4scBNBY50bDmKvboxWap+68IRuEV+Fd+a6KD6xqnPEwC0Lz9lj/BEb3j8Tw
1Fims5nT3P6NZK4WT1gylX3j8xf9PqXtlmSQYht3Lko2vPnVOx2zju9AjNDggth1CxMrjQdBqjIb
ekcnBz0QTJUEr4c6bdBzRrPnW52BihXaPhtXvw9/Xrdum5EkhHanrMnYMCy8HBAzgfR2wMkKdr91
ju2jmsY0Ns93j5Oo0v97mXCAK0rfGE7QjURnazpIkAak7ASzINmDOMe83B1QNHNoTcc1qYnlYDes
QPgTZc4PgK4ERzFWc7arKNkX+VeVLenCXn9A7Jre8l/NUnonKUfL/exoQTJWApB/3SeUYSbOHhY9
osxVvkRvc3PDdaymoArgxhCxAkE3O8p8iIoDOxwQ8Vmg3T6PZyNfL1/alW9jzSjKQ/3vJrGfmBBk
o2eyIBGIfy8WZ27Ij0B+G8K24FiCIbO5Pnm7WxUuyy1dc1mgi8X6OFCm3JsjHN5k8ZtO/rhYArEW
bzKKhIY6GUS9K6dF6hJMNrP58X3hLmEvkxG0APy/I8cBeaXONTaILc7PLcRknQ47xiFkqvZOd2jf
p9SxkBbi+3cxvgAxjYDmFd4Algt7AkqASURWKfoeElA/LMAEVxqOTdOeJqrBKf19ecPL5PGJ+M6M
xncaCfMb4Utodtono8rZy8OpA5ehAWJ+tpwCxvcWkgUCzLhCf/DWcH1VHxYP9uIkoBFGfGEtXabp
ZUetGYEq59pVoSs+b7FQwvKcfkXPsrwC5IX0XEiEQbDVp9u+ctW7SDmu3kgM8PMjdkgZC3Z6zZWF
iqxRXkwQDWFh+BLiWfe1ulswb1DyXejqwlCzl9q7poX0ZehLS5Urt+ENRHedCRsYGLz5tEJrmi7E
Q+zG/bSW0XxG8JmtV9Ch2NiVgj8qINQRQfSi2hhoTeLodjJYrbqN+pYsbNOgiQw5YZ/Sq0kW8lpn
uB1u8eKxuKLPW5QdRMOAe2FG+U9983pishZxveaWsznQNMLS5AJuX+QO8vToSQZn7MDtJGQmyO82
vVSQ8AwwP2w9eu0e7GR2vEV1NT8rhBdvLa8yWxT6Ol7Ni++etAc4YAi+7foMAVb1WZ9T2wohvCJo
sLWfKVIut10Bdl/S6da4M47MbGmPpVMj2rJne8xLQrwmZPzb4+Xp8ZWw1rMG7gAKv1Ui6U8sM+nI
GrRQjvNPecJz5jG4EPHQbPAMIE21wDcztFz6qt+lcAQw6ePoIu51/bms9izjaJfdM0irt0RSRvu1
tn9Jm/sGlpjwKYVRgFMnDruyQx4HfNI++sS5hOykgeqLnaV2AMCks6H6d414BvPI0eiJEQs95ppm
qp+MF/mD8R7bkFZke9OxDbuvE/MaxwJzlVKFk8pVOYyPEiz05TMcYzr0jUP8BSs9tiQfzI457SAP
b1VXrUWtpFrh+kJsSon8HQmJJNgNEWZczapxtmsOGJN338BKGPIPms4/iV+VVwX2qbnKcFjllDkF
3Tz66UtE/fs90noof+q6h5wZ2wO9umnVvC1pIrFoiZTAH3XH8o3RewX9kpoFWDJZwYCWm3P32UDj
Sgitt/DDPVCOPGfLQMTe8CFINXHhmP2kyC2P7XgeEqxTBBFoSKKu8po32nmsnZ2+Ec0uTgyJWLF4
OQ3ndSxLltMH7/4BTAs5JjsSi+aMzJVthqBBwwJhEbGxQuSrocqgFpYu7d2xvMwxXkRNk3YslKpg
2MJZCWwX9SaWStQMGrRZvYeNYh4TPG+Im4MXX2Aa5Rf6htUoAY+iFKKXgePAol5Er/CpLAb7o/82
35Knbzjgtsz+C135bU4rggxwyCEwxM3oPtJasgGQkbFSWWFoZkS34TdrUPdmqlsp2DO32Iwc4u/B
dSPtO394+Wxx+GeRRMZZkMLJlze38oQPhcWDhg+26Ffpxkyjl9M60+twO62a3wdsCyRFv4oVTraZ
2OoUUJ3T8cF2hY7KDjVZf+o7e/h81Cu6CtIlxsvCyz9yCgLgrKQLy/fnUgjxoU7tJJoGKZR5jHWF
SoRiA7kffH/iE1kQ7r1o/kTKF9wBGoQwdEs5qiDSYEF5Si9FsZ6+FCQXb4mtr/DOt/YmiiPCItyJ
nBGnvKogPbWHwY4prNR6LFLkhfZEx411k0gIYp2qbNjU+scexrVwj7f2pAvMQyppDlvvF/sSPV8H
s7HVk/PGPtGHFRlrIn+PfBRkDnb+xCUeJghaaziVeC9ao9tc9AXm9dYvVkVYVQBxCEIqu4SSLz7g
doOCI6EQ+ZYs7BYWxeA0Bde/LM/kqUFaRgf1gwsWGU+Ubi6N+se/X950XBb/JBj+whgjIQIG0ibB
aR9szFeANbSKusOf0nJcZFtL/oJIICbwTGzoE8iSk58+Vh8Z8I07g1GzojH3cGktuslGtoMPw4IL
wgLYbFjhDAXfAoCiiI0foa14zfbLFCN/vmu3M1YmPA0WJZwlTkmrCdYVZ/QoO9G+pG+7Q049M8jB
6/YMASE6Oh/HL8isYXbKwqpw0Tzo55SjNC0dzDL21eeIzFVoH0z/uXtt0wgOHTzp5vPVLtpdB1GY
XBZhSYk7NVKyH3i7O8EWar6S3dwM8EXCv6IDkANMwLg/PRnxMcvCjk5RtkKROoPBOEFQgUZ3GZzq
NMwDyERQKqJO4bisfhv7y4TVf9UEk2d9ckZg/jk0n4nEfrxpyzYTChmQZAF6kc1wLWZeoywKFJ79
+eUnH40VxNl7/jzPY+7ZMpu2tFNyimhkMz5GKxNmdvCqlE/sGufDRjf9ygEkOcDdRFUu4mLvX0gX
UXp89+Q25g5+OBoBah+0c9svTBN6yjlfhI8xmghnMFHahPIWTr1aQXYpqaO/OBdNH+QS0UwCSrQH
rzxbRNslK0QnvvZt4Yo2hsn7qFKORMO7buLJRPTglqSEyasYH/IZlXJauRZlsGLfP4svfZ+f7h/T
ZPOonjQSr3AANqH6yc53c9Oj+dX/g5WkrnVXgrGPORFRNUY4jhvTcODltGYos/mR4wH9CDOswkU0
j2IOgZ9kBuW0QVKiwRe+Pj+eW0oHFtkiPsgplhT4jNkPeRmpED/mQCIrdYdzBoto/Wmhe4JPyMEg
HV6srTDW6QXNPgq/zU5Uz4x60epPAkGByffK1+pcU7z2nDMd6CiwcCSN9F3siNBrv8NxyatFsbCO
Ks2OM6JPof2C1/hye0EDdqrJFdY/O73wn3hEeYZ2vmGMIjubiIPnDzcX2rc6uvdxo++zxL1rK1VZ
33bCVYOY7FfQp4cG2Y9q2+988BF4ofGt77k/Pjz4kwlpd6f4YkbIYJiXJlRo8MGLdCLvZgnTtyVP
CMUANE4O3XiecyZOVglaGWJJku2wRdMtOGh4ZOGoBHpRf5fubFmK2LULHvrYukL7wKovt5ft1ULB
yI6SHCQsITDUoUOYqjirI6N2H4zSZ7jkq++Qj9FsjA63WLAIyLyCAq9tLFwoYWfAPZIOODFB/E6i
5h8kkMcn5xyoVvMd/gyImXB4NeyO+ApArS+IFAQ7Fth9THa7un9AkAeZERR35P5P1Ikjh0K+CFc2
TLBehx2xw/KPINg31Phi8eHAg/H0gdYCMNAqO8Q13bj5ESP3XI86g6oP/ARjtWcaafreUra8RsVa
TuzNz98Sq27nbCgq6itkagHETz5G8tnRd/SMfQ6Q54NkTyJwpvHgfvy7HX9ZXdEhnNBRkOuIxWg8
P0KczHlAGINSQqjUdvifSLLPEo/jULobQlN0YAOM2REcKA4zzgpZ6axvFJzMnWiGQplpowYJ8h8i
BRfGtiWIZYdUKmflnRYljE5bc1qvCIywoDbk1PWunQ4TbpqQD+8LUfwvkt9eXYBtxj8I0/hPw54T
4/8eSdNE5Bxw0UE9cBinOMtwI6sfzi3keCwjWYy/hPWo5UjJcmbtLq/ks5ffrfYIz73vkbascRmB
bVSPUTNfwa6BDKUEyMQAc2wEgKiUTtRQZHA59ZnlwKB2MOjVXXSMMDNofIEoSdr/iDqvJdWVJIr+
0BCBN69V8gKBJBDmhUCNEd4jwdfPSogzc3Wa7gsCZKqyMnfu3FkZnFHtgoeHD2GXiwEahWZMY+nc
rxv3v0NaR6h2Z56eVjm+mEV4fUo9Xt6d13SR42pkLWN+NWrEY9d1FtF/B2FGlS3alW6FEgPglVwf
CJGbZtk9T8o3Jzeu6Nw/p9RukvBZAdM8jYtzbnave5PC5A09nyBTNOPdDUHmdg0R7t24Ql1ZYZcH
LY1XfHHmtaCae5W2hZb1+djHYM27L2fQInm+X9bn6qPhwVDSdWG1hhiBe1TrFZSZgPJayMoMYNs/
3eMfJ2wRG7SNKu6GhQCxAdZrnpok+7fGdgId1vmorZ6WreeSgBlD1ARWcZGghUL3ZTxQYDADCGgT
yOOWEs3BkjQB2HjVza3GW5nXfu4/7BrwUb/oZeEbqhZ2vWkxo8Ro1fULtu7goZ17LAEQS7/Z9ttC
jjardZxqi3IvaJWwLxA0WjYlmn6skBvJr+Zbbay3CoEI66pC24sx7YLNolfYFfPu0peGEgop3VV7
6r29V+/ixbfCrRCGjwuEy+3T7Hj1OrSvwSvHdtBpmHSesUZ2ZEDE1jZpFsw4GqMUA22KqjJ02x7+
mmzZ0KCTQu7Rh4d26deYDrXmyc750jHtIdGbcLB8SH6sDnYOFR9fdbBtwP8zdiD0vS2h2d5uSzsJ
A7mVXQgferzFa4A6q2nCO3qMbnr/t0PVz16f7F0PPQg+7+5kI0ohKH6lwbvGGYPigHpcFe61fR1u
m8vzgFUBHlN6su9IEsGe8DeT49MhxOPzqmYNaXiRAX2Ot/s+QcHGorSBrg1jyl+xZGdrlzuQRuv1
/jxaw2yEtlA3KHaaNpBD0iDrqPmFR/gn4zOkVPoMztDcoW0RfRE6Xscg2jnXR96d2ktOimldtai/
aEyJUcLTDFcZgkDcmq6l6NUCo6JdMKIJiJKcSNI31ogcX/rQ0C6eB2pWF9YFxUDU3M1y2uZAzD15
WNbqwWodvUy4EB1YgPqecknfsFMs8Nb4fPFuhXmNQfyAVefB1qKE9q1idC8oR6fOhpSKBy04hbHA
LogCQGOn09SFUreM2ADDpB9/UMJZv7nzZFX3Y7jtyzdxpnUeU9PBHD+MgPkgPKgzl9KnUmcfE5Ru
rfXOZuUvR2c6cneoH7IpXqd8WZ9RlMyHaL81AApdnB0y09SwbeDv2RbOvUlCELgBKIxCg4qm7ndr
sQSQFxU1wy3OJqAxrtxhxRdyZjTl09e9NugxRFYMnckgQw9hbzOU8K3AEN/My8ysOh2Uyam5gTFz
d9Bgrw0JWnbU+jtUFAEu7Si37PF5x7dTob44o9nwsNrb4f/QRMB6emWSwQBQJ/sgpXTZCLh4Br2N
4iaYYG8DYpJxHzzjEtxg4+7TOcT5/KEO4x2yv5th3E10RhEXax79y3vwxib2uWxUSjcdev8JpgUx
60j3QgB50aXaoAdqvQIGIcXm1157AseoZrZZP5pv6zP6z6acdzrtW/bCnDeNjm7pNo9tA5F7DQGY
pen3s9VotH5fIYOjHz4OLcr6295lXGLB0CVzb+/hG9ULA015HwHqABp+Km1ohFnArO6I8ibhEbge
5Bx6z3Vl2ybAUWZhFbQPfZovOvw9usB17sbf+FX4Mc+Q+WUIoWpDYsfEo2N7s1UsefyQkfz9SFby
txVdRFeD3x6y19zeUgtny58VsokVqzDOwatbGMfgHBRI3bW9wpD+oXTM5BEtOyW/LaoK+KOlcPSN
m1Hpo3DRywnxiEn5zHcilK9vCvXiPvkf+XzJneeLjcMX0r0zOUc16zEsmwgfm3XdTIjzyL/VNWAQ
WUVUoC2kwXncsR2gHABzgYCrVclcVVJaYmiyuAb1d5olm+UCgI8M3V3N+m0PWEFVDAJV+AxcBivn
Gt66xCHEMi8kjHR2CnNuCF4XikUfr3CpmKRHyf1gb1GG96C9AvSS1DtHu4txlG4WNaeWfho2HTmB
yTUuCPe5YLWHR8oYGFNNqh8w3ggO4PjVx2WnmVb9vQEordH5Ufg9/NxQKz3YwOPQ1mGQalZW3vd2
HxpTCY0JwluMGiaCEq2p0CQFzAeqsn4ESGFc0m6bhfSS7BbFW70tVLetpzEerF6IoUBN1B22wQo9
G64VFXVaErR0XuSOzj16lWr5IR3k570G3Qb3ZssnmUtCt8nzacO6qxQvyNyEQGAjUrqjS3wOT4je
v2KagUiXZqu/N9NhH5Em6xluVZ+/+plO+y/YRUKLk5z4NZJxKMnpuS3PfgzqH406Xy49FClU5R6D
tSkIEN/b9lGr1epv/CeziQ7UGoUDvUJ0SW+4zMxnLveRM5IX9kzB1UENwDDYmopTl/tQcPNlN3Iu
DAW5P/SDVmndTHEOFDgM2xPR+98G/I0sugxlGdq5STG58WNxvOjod+nSGuA71CEYsx+Za5/YkvJD
ZLIMGe20uzPRzGes/+aAzANpgvcwPn8vS6bs1QTLokc4ZMEJdcA0+BMdeATTNELgmoBJH9z2l7U1
t3Mm3m++PlyobwtsfnQZUC4bnQY35sdh0BNC1wvV3ldX/rq5x+ABYYPGxjAihA4z77V7jX6bx3av
Bimj1n/81Wf12WkCraHq4POXQ9BzyqYpEK7R6CfB9t/c0p+QJcr6nggZT66FmICfbQBPrhU+0oXA
RTS3nGMF2vZpKJdq8tb+WfXSu07RMVEbv2H1+2lKD59Vxp0lGcp1Htac4fCu+y7Jn+9tPagxxfJG
lxCZO0edHj5jm3DygrGluEwtWGbRnW2CaP02oX1WjSZU1pI9h6R6CN5Gy+usS3bLe5msUcPCvCXi
9spWhSlZtw6QRN8GHpxVoVl7wV6FDB7vGt7iln/rZ39CnqgZJ2NnyZBCmQbdgkOKRIJLDICRbrv1
6c9Y89hDkF65MrBwR9lSDKANOkiPNpdU0durQn/qOMIdKtuUqkNUaYZPsx0SJtCMFVYLNhKOkZkN
CkM2ZPqwyOiHks4Xe731jxFNSBpQB1GcX2SjudkwMirw37T02XUbMd2vkyrtJTYLyDog16+a3id8
NWHYBa4wnH/d6meDZ3KMADs68WZBviJ8rqme6/IU6yz67hjYMnrPeje5TJ5eAsDWDDbIRvvgKfXA
oVG2X6VFjH5tkQc2EvRD6UdsizUn7f2Jb0/nfbHp2H2hq0HHbEH/bGvEL6EqwOlB8h4xlgNeGzwI
cFNR28nxi50PlaIi+V+Feo1azJiEOwhIVEb/Rb2XW8g/7rFDswIaQPIG42zv+tdRGUKKpo3UEUTi
4FfbQCEksw3UV4LC2R6s+s24HDzCIPpfTEAXthi+5D58I+b+UhmDcYlM1X56a6pK0p6coqDMfRs2
wQ/QITXBDLbQ3HMjK5nlmkbInCo92s2TXCIZsuE0LP6otPQVeAaQhjwC44VhBCQ3+DW7WaHN1Aoy
UJWoPqxF2TOpXRAVM9p/DVv+stA4wU3RTWa8kR6dK4vQC79I730OjIbAR9WIKiJQleOAL0tI1Aya
3XJMVxw6HXV627Nif90moFwe1sAO9PWhYdFeX9HwRZgJ2caiWyrr6EVtFdIJCNYgcozzC77jEfqV
UZ8lCu49YMu/WGGaBmFvvllWoHXgI5bxRapuJeIe5apkZqgKcYSIVlwpW2A9rY3nRGF9ytkQ5Rdm
CAgC+ZIE+lttAk8QOWfaoMB1WZRS7vLVRqPFaETVZZv79Hee3CfnST2+/2VjZPAYZ8vq8pS+p/Ph
Y5zRxapIh/uwNb70b3F11FxRZgh1CNpRdbGb7GE2OvcAIhVJnOA2hEcFb6yqucKWOCSXIUOb9WTr
0I5nq2WBOQYY6PXBbUDG6FfcI2yvIe1r4b+drzqDtaFoYz6hxQvUsvOCikQc73KdIKW3B/tFqobO
iO0VGHvpZrYYAaC92LdK+iGrXdE5cyfrH2dVuHqnAXM0qVVJjPXqZySuaQxDapOuYB0LWtR2tl9x
hZ944pQ4z55/c5wA+CNIWW0W1Yd9heFDbJ7pPWX1JcQk0fLU87vxbtmPsn0vYBUZe27hRaPFUkqy
O9REp1pixvhzqnJEfp0RpXZzsuMoR+oTVJy6Vf4rd5BcQ50BIQPqqiipsfKOPe+MOhRGnOxWaXCt
dU+L0hGGAsWHVkFXRrxNQARo2uv3hPYZQ/KjaLCtmL6g8BSxZjjsSOXlJWPb8jcn6UPwdwRj2R5X
OT0w9ki1d8QMHaZPZupe0cNMX/yLZFRdzKiBuqtbpc/avvswtxSNkZAwS6vW6AYmRlOKmhoiiA2b
ExUSSNFhlaakGVjcO8S67aMbwrYIMt+Dy/IygNg2gWNI02ECwYokrCAkI7GBiqlBUTNvqPwBWL8p
rR1+JvuT3Zjkdo3OdFtSma0QjTETpelnRz+jxzCnm8TeLU0uS1wS/HtpLPGC/j2nW9mB/Lk5d6sQ
InDFgAlyaJrPGX+9R6RW8XPqsMHqi2fU8jvpHUldCou7iJ8j6QKyRyBUuEjcVtPLBdQ7bkkvxxYt
OVH66iGpReUqNVgFebMXuL+u+ojjoVyEXnsB24y87yBDrBQInpJZPAsYGmRjKd5bA1HAuseNLA0v
UNvUMbngPWCT6dJMbeWi5HWAjFEWJfZoGGSpyeQj0tr2y2ketxji5DAAc8wtLZAn2yFl011AayDT
2uocd64w8FDAQh+djF0WflYE8pjUO1KGMAz4JKRS+Bfu02rvMUE1hcbBlHFz2RHFRkVDN3ugpkec
o2oPpVhUSNE42az3c+m58qBZL5ATABFhPuSMBjwREytC125aPmBYc95XzvQ5aQ2od3xQjX2wP8t7
pl+UBGRAvLR6LofU+sProsaYMAh37Q9OMOW55VlRkUzSM7M+ZOFm5J2og0buuEAU/Q86HTO/TqvL
oImgnlQLUBGxLiPbrBqTrX+L3+jzkI0rqPMF41Uopt9ZBRhGoHeZCZeftnF8wuyNfCS5QsTdcNu4
ITx3wp2uY8kRdSVGJz11NQ/EkR693hHFPiN78jRqcyiT0/plcaZGrBG0fFoXRfcoDxCimt1XjP9i
TGHpYhvhiPWPhBsIIfcqUblf8XYJylCDrVdrUYOoH10MMPaQ5iFv2qElb/oAMhcpmX2L8XwH8N5u
0wsV4csNIfuUJiE3elYwKKAgkFHq0hnkaODs3RcNq44wNxcWKuno6O2sOtP0Pn1OGyR7RD+RRoyP
AbS7Y0TrQOid/SbsC3PuQb6ja8oHv648QjFTU0AXk36mwqDUx04NWCswlLuT3pvPiEZT+F7jvUev
wNXWJKuPa3bT1V59hrgYlcpXSjpug0c5vp+8LA8gibplYE77WMst82WarDcJclBJfTKfoF4nn21V
qeueq1twprUDBThgdFIVqPjjPNxFQDx3K58gKoZYj4H/MAC4t/dbC+9mjew5K5v1bCInHN24/+sR
O4LGvv0LQWvQWbXHoNQn6vfQHNWfliadF9KozG2hmeW8wltQJLdRc0zm+0rAMa7iNi6fpCuYJXjz
VXVebiaXECT7tSoZ87QNZjh67ixqYJ9xKyGntx2ekjkQssLio6PkFRNyCoxjJMu4b6uX4JhUPqJ4
PielTs5+VBtdeZFqBYIkVumLyCMDmUCNaxR28wZRQRXTbJV3G95h8aSyHmsPc5LkyldnuNqYgXa9
VjXoEoiXtg2uVedMMqHahgqDNBxCZbBTLh/CYPSx3RMef1kaZ7YKkxMin41daK0aKxYVsjxIiJKs
Bsouvc0nzbuBPRkMB6EQffi7ZUBoLYDDJ+8/sF+SVvuqMknZYMRIab9bDt8l/B4cRdBfevVUaR1k
AuE3zj5UJlRDKKt9p1DmPt9eSwLUYBZh3xELnlQdta7DTNIkgjch0onGmIpbEBAgXxx1azEnAGT8
cUzS44psF0XJchjNuDWrzUooxHLp1/x+D1pma9SB6IkEi/qbWx2TavQ+iYaoPM3GNCkpIurZG+o8
qZE7PCs4MzR1D1gsN1OmodmtmJtpB9O5xUcH0KKb7DYVNUAmG0MKtT6oHqSfSS+SeKDomXC0hjai
pEIAhHMK+1evsNw9BZ067XVoiqRoDxpkKX5DToiMKwzglp7GTZIeww83lwLeEQozI+gaNP0jrSdt
BNQ9zccX8F5Eqi749TOIWuTtXqvmmDpP3M2wNmr7lDOvzhg5qofB6ilFFpWwHJICPX2S/RrpBbrQ
mAg71abIjjymTdr+PuXAH5TYIRdEUqTmQPETsmUPE4ghhHNwmMxHj6tbt2HUzmlhpwsaWWN1Ybqj
V0oZMgaibufrGW7PDPYi1O0xKS/y8oh6U6t93loMaYAvBnC3QRdLumjT0UFREAfVLG0sad3Sr8Rn
E7lkwMGELD8kZHoIFXeTXkDVjBQUueN+h8GsmUcZGmRQqxed/ntdZygmSJOUkwyo4Th7pftVk4sf
tSLcDrrvSSvL3KQxzgH2tv+G74c26Jhl4Lq6pUQqLMKqk96mNTqFZRa8chJCd/vqtcYFUs587jki
YIbDMAUNcs6z62gf0kHPqR3VZoUrfcP1QD2Klr04HpaUd1Dm0UNMNo724Q7+/dbjWwp6uu7D2hin
gwCplkJBLkV0RZhsFmShbRqTjd8OXOR3TIoDCa4Ugg+JBiieWcMgDQ7TAB0ZmB4bRm90TUnRvVNG
2E+vHAPP4teZVD8aHnoI5pUNqEaAHv8htkcVDHd+U6LGX1cvGr/qQ2aU93CRuZR0Xbou2JeaBYAs
OGYQwT/WFQs0J1bQG+dG+2+bvkdDCukID6sgecbDasLbkMKL1s1lGSbqBQChPI4YKifli94kfSKo
w6pM5+Y2PbVM2lTTdB4iXQEhzivfHaBavsKqL1sw6aCRAw3Zf6ekZhP+7LtM5xKY9s08/z2naBO2
hzdPcjk0Sd5Aymgbx0FlUXxMfKHCLqhPLK33y9fdmk8OAWW9G3s7V7vFTjpNuQ3wSlbHzHgPz3fj
BMixZi4e/Hb8CXK0t9Cu7Oct55oZMBHRESWjgJQZeVqcpObZoFK5nOIake8FbCctzux4TF/0c8cZ
mFsX2pHp1gEWNMJEKlvulm986ikr5L5pVZOU8oKI/5nX1d7PEypZGN6tp2qGeLekNhA620cfPJw1
FSslfETa8VE1BWFl9fQxhUjgNKQlNgZmn57HEBpoGYFrgnvEuzpxPWjCzBd3a4fdGjaQNCSp0ytW
dQethOQ4rBrPLo0JngTE2EtSruQmy1WE9JytiF/rOgjNAPG9M2JfdEKgQYOukj8h/EAIvyXMnAYF
xKSEqQ8hlh9+BpsUT2y7foLjwzGnfmx4G5w2Br4R7aMCwtFeKS3iub1POrT4rg3OaWcp6nrSeH3X
Y0RwikDvPJZtSEHPNV7LmTL0YOPvnRbxm18fPQZ5741DYuCzvXvNFa5TSOPtLg1M4jNcYlIm2Ciu
yfgw6iyfCIFNN7DkYL1AqKEyZUtxBleHC3odg7hbTSfzO+HL64wqs8Ir9ZBUJjPCUAefnGH2Yb/3
y3hR01cImdjZ42NkDq1sDWy5y2h3qt374CG6u+cY/z94d0/JC/rAU+AEiJSPRX1SnrDS1WUaM0//
YC1C9URiWlKrCDNz1ePmNJ9AYGA5BaK49VgJUZtvXwyYj8gBY9xzWvnB8hVC3Wn1RMPtr7ZiIDLy
IdaSc+Z58o4jkjZIvd+oNiLmPUZNm0w8sB2z9wI3KaNTrsYIvNfISiBfeEyoIiey54TXn0m9tyGB
5L0kQnwlZ2j8Rl4WMRPQIRJsDGpcPIQ67TcYMXkNo0CIS5Pex6kvOa/Jfc1gQF2vSsvMqsJ+oZjT
JSAY0tl+T4uWbm2Ir3Jc0Hcm/vTrs2YIQpWiA1WZXFh2KySv9YT5g6tDf9hPPB/lyln7oU/VyuRm
HJXveZl6qtBfJmewZvBmgYSH/ZLi7yGXzNiaNX+4URFupRqiCgZWd9VD6IymxR5DdqaVFmBSA7A7
he5rguINCxWddcTbZDvavH3obpQrTxIBwPVzwUYE3Y8iO1pFq8yIotVqa0f2YIBJsu2roaIoGgwi
+8+ertjpEwDB2yWNxYoil6MZblVUMiM+Vo5hOOR401R6C1dUVCgAdFDA/kzOM+3P0v5wNqOBmprN
RFmLFIyaTOr2ZNabCIJYBUPkBfAFsyd5l4814xU+cdbrKKnZFJARopPxBlpmD5QmQJ068h4G/ZY8
iCf7gdlCPu3zrIBSV9W/q37NuPT5JlS71MQ3Eh8SUUD67TA6aOIzP0YUEtL38om+/175ew5LYOxJ
TSW59nMdboxwnSAdSy3OxZ1Nek0bTt8k1w3FDWspv3eUV41Jb/IyJFXUipuIHbAPJutmsI73Kxbl
jibRgdxROUw5wxspL2SIOXd+280eawLHSDwXclWOapJAL2FXyYjJeYEc8VgYs7Ke9XJTzl0yDvL7
zE/Vm83SOgVYnd9Zc2+ADsCnueEylNJUnmA47KxhmuIGMiqEy/HxGShNN+LWuvxjdPAcr/HGyJa0
A9ko3jXs8+AW6k+eeDlnu/BdGTECn8mFvZsJV2LSUjuXE69x9AkxsZo8NdcxXLaMEFnDHlW9Y5p9
KE6NK+0n/hbSJMTv7+lRKqgnXP7Ev1mTMHSYtBcdZ9ycnRrV9OhsLAIEsIPlTt3UKAguygtGLOHG
iOSTw47rk15n5huqoZMp/j/2/WWYKypL5NO8NYnl0CflywdSx1Kj5DqnVnXZBI6+GE3TB+3lsKo2
hXqcwZMDCX3e4iS+j1inW4kzlyx28TefVRG1uDvgBk5owAQ0KOs56DXf5YQh6XqNqHJEoGUigfVF
/0kJdKHNwt01YF2O78Z0PKXzrQHr2GyyRxadVABixGZLtmA6Nu9GbnUHfwPkP2x7q+3BeCW5odWg
QxqWgEu/NC/a5JSgsxjbb1LMth+Kycm/Jkz7Af9Fm14T/gtl/wZv/Is62h6PuxQIdGFSq/GUnmOK
J6Y4UqrL8xxBwpFNOYSat+MS0+Fytlt0X2YXUpIpz7PXtFtoczxWnIqc4bTN+y4q8Bbo2OlpQEWc
8c12QPjnI0Y0MjJGme+17Puwzbq0H5IlMdmTTwqmfPB4vBqbo+m02zVNbvRFdUmkdG8qwMys6nwv
LRP12R1XOMppoe06r4JA2N3u1JwrM+AXpxsEHNNq1Q0ACeRLF4wSwuc38jCkLuiulZllFa5JKcrg
QJII78WU8dIx1uutAVdkzYsh/DIFSm6t4xgvhFU89EOKAUYZvnOulstlyN4WII+/I4tNASRjhrEe
GtBMNBx+7XjL8EiK1mISy+9ZYcn8mCRP7cszCQBqcDZ3OlyGHAODfO3E6525pscXY3fTD7qBztAb
ElUk31+PGNnr2FvHa2cdGjKUTzqOoQBDOnBCGpcfdw7Yj9nBcPEjloLqHst/mm/dwx6K2RmmPLbY
YdLDBou1nc2wHuQyadJjYbzvPTwIDAR2IuUHg4GhZvFXfALn8TCY1eguM0NkI18sz35fyDXWz2/r
hJN76yQh+XI1OcudZvZBqMjxDiQ3fGMuE/8QJ8HmW845/xZEiyWrHoYWoqGkDPkILtSTxGNLvnjG
4fKUwWlJlvvVlUSrmDtJRooRnRF7k1n8rgL/bCRnCU8AS9r6PhJ1ciBtvUzgHhloRVP30+ar29rP
ZuAhnsdgIMrkOOXqc6HBEIzFwVkwaAmI9SJYQJaYdjOnboHclA1iFL/lfZApKaB9xwA/Su4O7yWe
UVCcQj8bbQBDz4rvfCr4yWHsxeEy8cmTyrZMqMiG57W8c0d5NWQZCpdLSHvBMgQEacJurD3oHR9y
afnHasMNeElOdjH36rJSzm1MPom22TGSZQ7QCcxrRrnKd0nYOiXVK3Ft2EEYAjQyVtzTFEoLC8fs
4X5vLoR0WT5JdXIr5XLKDyac78RM+qyT3Fi5zbIg1pTPajeThWdSWD0YP/K8vDqDRM2ytHHeCRlU
IDNASEl6kwz/GCw9LDxDl9UkGkRfF6SirGGHzKAckJAYNhxshUOR+/3WrKLwypk2/RlhgZx6wjoh
y0JvxlfJ6E5C8Fy1YJLHOFJU2fo8Y8MQ1sswaZo1N4H0avlLLj2X1MQsY491aSgVmst1rpjlmcnN
onMy0l6j0aiqgg0MhZrJR14p3iObHQMrvEYe8QL4dItx4G0bJn7v3qVzLI8YQGzU4I+k/nRa0R/d
xZB2gyAQm4Tgm4Ht88yGN8UmFmawCLBKwQKAT2xTHOrFIojRZmBucCAUlsLIwgwtl2jzDRrofrTQ
2m6ay6RkMbOa0OVYr1hF2+bOBs1Q8cjjpBmqnsfok3EXr0toriknXvAtEhIqTc2VeQshBmIH0dHx
XtgTghBM384DYEuZlw4yRN9n9sitAQRzBWI9mo4D1PBga7CnWNIrDbNqCUW00PIXowWnNoWwzHp2
Q0oOaj8aLgtYn+e+vFKYrCbgIORvDToAQt2gzy8Nelgamv0xhWCdEJjIoGkI+e5L0j5THnbi2B6U
d0B8R85WLgS4t1oydyGsv+nvBplrdoOVQHcftpPLZKDbEwNRqDjAuST2L5AN6EdsI5hJHr8w6IuJ
gIKoZdzNu0lrSwgLqDlbZ/OMAQjFBsjGBYeuBx+VCARBHf5An16OofN9kc4u/N5xyQFCSUTLtgmg
NiCLQreJr58ge8zNjVUyxI7IJiROqsz4YUkQ9wilVoUaosyvDyyhH2GEo+xKCvDnszXhHokjLMQM
KBeemG/RhQBd4jup0LfEeMkny6N8MqEaH9x7Gb3J19lijkzkfH/UDXp1camk1F3mU1lvovq65ZdS
VEvNBwAu6A+u3Y9rhBNfqBWwjXO0V5BsnKiE58dzZ1047NlvModcOnP1qjRLI2qIhHyyxZXvlzW2
4OfATSZynbEIdUJhMSNiucghdClIsZmTX0tWt+VZ0v6sEC44mwXtJG6fzYwKI/bl9MIkCRNmPbYF
4yQLGKsVlogJELIapOj1skz1yRZwJWTrdOURO4pDRptPGTpUky1bro9LF4pHNofBfhitHea6F8dO
7EhT4cLO02pUD9ZMGzEoOCDjabDAGiw8prG98Lyd8ii8ChbTsyuuz2I8nc7V9IO+QS8nw3g/Gztw
Nygbpfi+vBFMlgJqmihLNPB5lIi1yXaxoa6SGNtQyizrzLZTdSrFxqSGTY0hw+OHfZ0+2smqcSME
5fRk8phQg+cK3yqCDq0qTCLKD/CygpEEjLi3o8VHX+GaiA/GzLvgTD7YbviOc/gb1t146ZuJehwY
X5eypy8TROhFwgopQZ6CT2wQSEqMNKQNkOrPGlxUiVtSyC5EjNHFsXEyP9xoymdVNGirRTCQeA8K
pbztG1MMx9NxlBlEB3AAgQr3NsiST92CURAqyJfJI38rJEf5YjoaCk9GDCmnX1d/d9gSsD/VFvW9
h1noJ4wWig6MTrgdXhLYYA+yJrmFNZnk1oMcFUBc3I5/p3rjhGtCKYDRYJASxT3+BKAr1uOi6w/c
ZNkoN/1y2PbQv7c2HSCmm9FmVDLppyW8xbmxH9Er05RjK30vDpSYjOvTnpKxkIH/PXxipIP6u5hy
Wal1uhv0rMU7JcPchb+vSHueYG0Zf8TP4/Efuz5UwxzU3T88Vv5hJmEJCbUSjdXvlch4zCBSyESD
+9ej7wuMsCvppy/jjzmW45fhmdlHT+ab/ED54l+mnzYpOzBgiKk8ZnpCYIjTRsKTIJAN2oAswUye
6pfo9YufxUua9QEVrN7FYIbJ9nWvwJCJzVtW4bIyy7cIjUy+UXwHvlBWauH03JEuw4/An6jibOA+
tO3ZjOEg1oQiPQ7VogDj+27oaTof0asTWOL0JSQJJU5IcXdBMOzf+cAOtqAoWJwJZwE8xvNyPsLW
E2qneHyzFi6JmIOUc6cVlJ6HEvPKGcr2dVRf+IwfXFv6JOPWbp1n1LCy/twYIxIzbk4fXm1Wj28I
2OtaeJ00++9+llbssnvbSN1EadEeNofsqvddMLMQTUDY80GB8y3/BCDgt4QNGfOayQd29d3W8WgU
j9brcB2Si2bFhAfjCB9SlvStcelJfCirGn/z7G+Lj7JW03SS5+WR/yGMJdGqZb2mhNURTIKl9hvF
sJizDpMf5HXxpCUgBmP7/pZn2z7YkiXLc7UrLEsYmMa+L98EN/O74o8ceY+8EwRL5+7TFW+W4qMG
Ophk5EshaqFwLmWmPZhplfDGY8NG2JIhTd6O6EucnJyKDDFEKHGQKiIjBK+NKjX7Z5wOlA7SU5b9
xqwlGbN/dcAmFWbZyo02634pxJEmIBSJ1UwtCB/HJ5QWKeS2c6vmNbwrRaPXYR06nJyzkOUkbrjp
0UOPWqu2zxnifkOpZqUli4QtXaPhKhcjqmlcOAO2wZcRJ98qzNFLIkTSWyI8uu9zOGPCouPmftCr
LCNZKGKhD74J0ja2OvsKhtL5hhvS0K9o5+/854AGMHhTsgEh67JFGEqkKfMWK7ExoxXmTK7UGC83
isbt72xXNIpRu3FHn/y5IwF602ga7WEHK3NK+T8XQ6QxEUJkLZRlCVfzuvgq5aGdR/6O+QWXVHeY
TndacAqhHU+Zv2Xi3GKaHnznQ8UYN1V3MFgNsMvMSibrhuUdeqnYerF+GCoOD5ojsfuHkh3qijBE
3KMfAPijcotNEqqg0LyF8A1SzlyRNaTQWbL9+r3ktlhvUH79o1xfrDQuXv/JoHhS2lJ8vwf44QdG
iJ0TAvlRc43OTPiKI4atVubYBH4S5qvgmHeWF6RfLMAoc2P+rKGYXmH3ymohRFlO42s5W19TfjVI
gujCg8QlK8nD5OrLBktCCYidd2WpxN3kZOVo5YTlPKruieFQ76g2VBu7wZhDgCOh6CVhuazZ2UKe
qHh79FIrgBUtGxl3q8MjipnWK5n/XenyoKlTa3j3rhQjiRf74/wK7xeD7O+9vXfBnBF7JRJsyVZB
Y5NCfqQ0n9w/DBg3SEyyQJovCKf0MoEUCvkCAjdNGZI53T+GwocnC4UPR6dvYmOJiKHq4ucWRjYQ
my5fKZuY5a/HiOeIkIvGn+K3mEc8JLzjG7Qy8SyBxh15FF9QfgRXFGf6rSlyhdApKKN8juxB+pWB
l3aUoHhPIlbx5sTJE+xRos3vhxM23oA2cg5OuMJXWuw+9S/qYmJKUIKdhAAoUbHgALLR0f77gUIc
xsPf0GXt5zIjE4rvZ+Dzi3srKAEuDFtj8HtLi9P6XQrgEyA6gV8FSsxc1iChFwtNWY5fvGXxjJ9K
bPISp3Pn4myGS7qlBKAS3GreSIjHdnApHMQxf1nFH4XCriAY4i/LqeJ4gjzLtZBJyD37/pPVeMu4
Fdr+Fv64QKUyWqm8wZ0QPjr/1///+N33ZAz/tt+MEHa3zDGZJRRgOZBo3FpQgKpyMwoWPLCXoSy9
38W8nw6HuGhCcoepzCOuwapImTCUBZC3ZcWV6bT5Tqdut2MTfAVjgEM7KnEKguBwIpOmLTe2zWNO
qcCkQoz989nlZdn6+Niycw6MJGCSXMt/4npys+VKzL525ar7w75g+ET/IVhYCMp7xEmf4QxKUoB/
2KEPiHE/lSs3kwso+ISMmjcVG8V34ElYA+TjtXkUKAiE5nfLf7f9oGXEyNrJAIIcVqXGgMQNQ+lg
r6VKS0aVhM8Hk7XT+g02AYBPNrXV7EoLKfbY8apEyLHEs29Vcrd9GVQgwYAFADHLcFHReNMMU9kO
aCBRbCXhXxjHrMqxw/h5MEcaMlp5zxIaFeHkh8DzN+Cq69/kekN/Lbh3sCDELUbHi9sjPtRd7R3J
xqw2JowPp4LJ+5Vy1Pg7Y2CJtyaXV26JBJQyst/QnCVN/osdUZT8RlLgWt7ne+s2gewt30xrbq7q
bz5CMOOd4ugxdvjXEZOB+qXcTrTgMBpVnSdynGJ9ANQMqIjsJXz4dyLHIWuLEMEJBdlWf01cVZYo
2WgqxHIiG411eGyyujWih/P4evhir7Ho3sbbxWLHSVrxUeSDuBoVgwtSYYRKvCH5LHH0pEyDHMxA
AKu63lMTc41+48Q6B/IHMm2BaOQ2tVDZ6XvLJ5ZSSO79hn8fMbih9VPxTauMuD0goAV16pFK2Eip
K9GB24lwf93y4OJAJ0j3dsusuxe/Q+9fmjM6dKWwPsHw4lAHbMIeckh5udUBQvvC9J1uGATeZtQx
O1EV14mjfnFVCBO+URT5D42PvyV2KJmNHnIA4iUZ9rx7pLh0Qy3qpkf3XKPp1t3rd+HPrZL+ky/a
6unHvlsXgpYDjQ5t+rmxOkkMQUGoyZfbx+7Le7MQSakVilfEcX8nJ0DkQy3yQZ0nJW6i5Nx6IH24
Id7pmC+Pb3Ur9skXZ23rXo2tWyBfvbsG6B2NNrlqO6+28VbXKYiOKT4qylLEpVvqcVBzBvfI0RpC
Xujlkr6wgctQJyuxyaQTJ7KsRiauGOIdcwW+JF4QNDSQHQpzJHb7Y5CIkatTPy+a0+OjLVgC6lM2
DNT/reC/kYTzQdZjj2aI5D8ktnsad0NeO4wJzQbiKdU5X1nd9xqI4sPYkfBR/BnZJGgSR2FnSHAh
QpF785/7sLMkdLrFJ4NhwqDZY6bFWBOCEJgcEZgUL6rh357qAdA/qwRZm0CedjkaKsYCASVbqjee
htQhSQ2HFMqJByy+BGyy4LBA6UR2oa/o192Vl8QxehplPE7xGf5L1JktKapta/iFNhG0ArfSKvZt
mjeEZoOINAIi8vTnm1l7x4lcuaqyslNkzjnGP/4GMpVC+NwUVpn1VU6E5wV1NuV2M3uxWtmWZ/nk
uihnDOSvC5NSxKDaEL9QfPfbXQC/0W286TuQv0Jak7fZ5xBNxH3I7sEKEm+MznmnbxJ90j+0Fa8T
tGD/SgsskgP5d/AJ2HEHHNY7V1oKrEws/AEsHaL5VFQRmOnQbQoBWrpO16IOu/rXrfgToJZDD2cM
1jEHzPwRsLev4IBSGX6BATFWHq3o+yD9snVYSL6QllKL24KU0Kru/btbNajWSQT0iQS7La2VXZFO
D9PHsb/y832FYzuL1S2iBKv1+7k4ZntrRmdNjaZhoLKG4ZbSsew6EuqYfeJBQoyTLThlmQiPd3v0
7XcXhUUFaEFA5zDX5jfFe6+ep/vvaHv/feMNEuCpw0tshkyRsMWmDCSN9ImDwlgmkmhczuQPey2q
xOuiBTq5H0Qxm+xEL0RIMMxaX9S54jXuPPFKqV8kT3PLIu7+e72wngogQ4hXzn8AA7deOSPwbHFd
iBtGLJJ/5SjK8b+Go/yWZ4lTb9Sx5QvIGS+apUXWrGjukMjxJ+st/Gs0l7c16+9voV4/9VAP1RBi
dVjhIn/7FIEJwpHIx7oJV4S/d9SprO3/WpqLOAL70AfNSrg+YuEuzkoYqXA2uLHEAcm7t2V8+Ype
l9clAfvEPQ+HmXmMyjwSbvvXdboVqaB6VAtWNw9WdEbCkPzmJQ4jO9H4zI69cwRg+mRls0j7vxtU
3J4pCjqhWfxfvS8aHfEm/mRv9eSV5RoLUg3/lHzQr3xuJwjcLS5dileC5vlXKPwDpb4o5AVG9N/t
BLhGNAuAJoG4dcUKt48tRw8JXZKTwdhiP7nke/2knkw9sLENw34JRwpPXuavKGEL6KGMi755E3/Q
+apQwcmDxByK+2JsMG0uSZUQfep9Kl4PUWs44AC8cn9toNgCxXMHuuNmJ55BPDg2QnEwZogFurEA
gMS2/bc18pRTlFYCdRMlomh/WFY4hP29iUWdjimnmCIXwXoN6sloa/lJpQW0An7G015tqKmQm7HU
pHG9E6e4UFkJ7Su2rryL/rFGSyKc1YXiTyz5C5WjAOB+UsCxFzk93Obmms3WM/7+L+5pehjOQJQ9
dEA0RR/iHhe9MlT3DYQzmC80zP+kZ7JrT5+TW/jiXfTh5alZcbpyRxDwteSeWoPiI2/TQ1Q5SO0J
51hi8c9lHB1rx7pw5zC7EXMHbnCGHjV4P0n3F3E7/51FS5Qhf8i7GNJh5UfRr8+h8TK4q33RFjAz
jERDglsYFsyMySaij2DO9tdxqJEoCsX7lBI4hdqyCc6UcaC458V0L2AEAZswDhEgsfg5cLiEoydv
Ym6PmzqiIUpFUUH+wTcYjohaUrz+ULj4wcAqP//7nFhCYqhC+gJrEtG/8y0AbxD/GrBetCDiTfQ3
ictCpgL9tz5FxoFY5AIJ+S8wE3ISRFOBRIg3FfyB5CNxhbl6z63GtRTIjQHIga+EiyTur8cVS0Ic
veKE/YckCvRQ1J531wiNSPzJHXYUxwaUO+rRJgN8o3HhixAuCghXFKQ3N/vEwocuXByr+VygN/9D
IcX3PrhZRZPB/WywVQqwU3AFzmcWBA9NAE2iTriRz+fc15B5A8aff/uLeIX/oVAjdpBmq4ZtNu7m
4gKImybnCYsnLb5cQFXiXyxG9SPeyeyci48fSzwJ/nYvZV7gTgCXbwVPjRP4eIQPDwthdmK+RllC
Iv30FuJ9OBE7bLthhHv+A5t4gdi3Sn9viCUsPqIlZVj4fWCiLxqC7XR6Xpw8gY+w1yhTi5UNqM6B
wwZtOLIrfixJKfxNvL//3jiL2PJRHFEnENSIgBMqqF8fxMRP5l+BoEAhAOYRdVYkjSDLp2ayAEzu
wAhTnBAR6W1ElVEf4Il6lA09a1H8doH0o+mfCNw/XQl4TQOAEi97PFb5QZpTbERZku+QYv19Rvwf
CiibmZgEvN2CX/pmDIF9GEAd7ruIxULpd0BPI3GRUNUwwsbMCHsSFvkfyCGSbt6gfgIG0QKB/dRA
3Q9XvOmu6fznXarNNS7rBqcA9YUxmIFXTvCw0Xg9xrB+KfymOKFgP104Sn18YGQNLfse5ZhIeS2U
y550K+dhOIaJa98YR2wYxzl6SFKDHdR5WoZoa/3Cax8sQYuUHTzS9+8ACgxMOgo1GsTf+1cCTJ0v
9HLdjPa0zc8XMW4OBON0mA6TKwFO1X6A3IM2QQ1flfP+xZ5Wui+H2TPxLaqX+67UcclJOIhmGi5L
q6eT2i4+1iQlXhHZtUFp+EMSaOy7nJsPadxjSapStUzQqaGgf9GnG8v0/mXmHzzS/hklzX7UfmZX
KJAoTkYrHWE7gWXq3lDOhXWKq8/29ZUnTN1UDlbMg+FhHoc2xej6LD/Qe1HR2PyoYYRPbUzRgzDp
SVjVeHR6Lweyw70hIXXOxnXhdrlfWpNQbocHZtaoDdJV1y6snFYs1bYlREjoP0xqheM5ww4lSolU
Kz3lyogTPvP4drE3JlqYdYmMBJq47df6pJaipoV/vSGCD3ghPsUnE0/nS3tsL/Ux+dFPJsf0Hxot
NiyR0iIqAIx7CJ/RPO6soKHokeajpTS3lvaaIe/SnnfTIWin6p9WLiFZR3SLV45r5Xjzk8+b30Mk
iyfxxPp7+9d6pgLK8ET3ICYzIvyo8VU6t2SezNO5NRHjSfE9fdRHot8coiFCVTtXIu6gbKqFzwDv
dVSU5Bn7AiSDlk5RkUwZTUUWOpM/nwqJ6kNa5HNsmKLrUtqIt+uymRe+EO9n2OF3EwsSNfkCxK1j
DSXGxkL1jkbL79wkNP0c7szbEx36y+HzSCWshYWzB143BFkU8zrArupvu+CI9ETaT0GwzZ3PN9GN
0IubKLXIhdibJ/PUHPUN7NCVvHhOR+gL4OOsh2O6bn4evA2X8ucKzvFjJ+P3bSVI/2gxN4PlY1oe
KUcjei801bW/cO36yAgPy3xTZUZN+nugIi7t6fvhAcCqpcSnnV6+Rg76z3hSYtgOFY5Z9Smjf7fx
ohtXF2mTFhtuu1hB7PydKFFRulfrpOiBzh5ouz8ysuuOeHEER7RS+Wd7uaMScPo4Gk2035YA7d5N
VPd6KOrxgK0GXWzrWviBmxwWR9ZoThTt2ACS/KX+3dgzxG32zP7WMWfxtB1s5vvOhD0pIPJzp4Y6
noMYwYYUTpueaCYTTF0pveIYo3aBx9iOMdfiiCqmLRHX3m0g2g+PeAaBhbIuZy/YelhlFH4Kj08P
inwiT4Y3NufnH8v92VCQ+RsxohT0uhlnHALCFZMh0ZEOzO3kCRRx7uErId9srhFPh7+SrCmffrDm
OlbH7EZolJbgwhV/E9P4U11kiYd09Yvo4RYHzhJqF3LlCZPDi6juXHwNU1eZJ9QH1ST7iI9WOArj
qDYX6QeVp4JMaZz1PvlHaQ1BAlRyNG4JYijZJ2iNr/g0I4FR9pa8TZ+edrBCmCrSdEj8mmA0Zd4Y
e85ZkyZipr5cYyt/1pX/Ri52gXT9+JfAyzK6+sS3xxsG561+HMWR/idkyC7YnFeIgdEIYLU2uapn
RCXzFq9YX1O8kcTAjLbxEQhfBPX3hUPessSzCWAPYYT+U2wLyX2sixUSgXiuzuFSk6WDEXmATmZq
cwya9zAsM8CqtxCYtiUcr4q2z0y/SDbEVM4+POULcb2hiIsX9iAxjsOn6qdsowEvm2uILVCnRfcp
JMvMzbf5sgTBYxBkrgDx7iuUVASN3sP6Ewck5UXNI3IeoKQUxtZECaLDS7OxDCCTUI1yeZPXR70v
llja4V0C6zz8xSTVkWcloWvZzthjD9uA8yLKs6Hv90sZsVnhWPLFwiXdxUlQh18EWHkb8xet/kwp
tAftaCEYt/QgRvd4qij25XaV94XPsVeEeNzmwpxW3eCfcbvIaohg6P6RdQ33OAKQHsI4Nx4m6ETN
4ZmD9qoVK/ApWWEhj0tgbu34sqg7bJf1W13uA7kMP/Q6PapgRGqaiQmjxjiYOgrTLFeVKYkahxVc
vQ7vZGqtiEkf95bDBr0ajvEp4ey4aBekRJ+xj679CWDrjL5TRkE/ZozZH21+qfottQjzWwBVWOt7
9dRFNbN89CPH9Ec6xN9UmCUCpJ6oCbeVHIt0zlcoE0aON/8Buc4UKfmAN4t+HnbKzkYRpBuCQ1zf
fWyFb2imc/f59tjFlKMKSHOnSw4zz45Uzv3jY+TIYGW9U2bRG7sBiodQzcjnRLQtAJ0aKRheGAjW
XUMB6UAqUu/sr/g9rlYkSWBejQknrgi/3VFfGoHNL6Jl3iSrt4v7qXBSsNh8FsSdB/0mCZ57SB2r
BEcr77m4r5iWeCohLDaZWPCANqOpssTdMVQ21uzq3zH7nZnHjprn5302jsVSnt+23THZxysjwpTW
UVejU3cpluWncezZoY5pNaMoWqZIqG4rGtdqZUIuYJQiqE4JKpq5/QAI8bUoEdr76tLHJDCTuOHE
0hjshNeAl03XXf6RA7sid4L6fT8cdawZdlk3V0u/ZrEan7XiAGqWgf1c6cWmfE83KaCZsRQTKwlg
EgjnkZ6MalrUQX6dKqjGOp+Ly18ehqvxouPXK7vND9pXksH3T2yERm6zeS5MytWNgtkYojEgu9u4
AwpmEnN1q++iGterDhigHNdf8Tw5ZGdEL5/ZZ4VMU8ZTm0slzpCLgeJIRLhIDAjdW+EPO50jxALC
q7718z130LzVO/aG4kTRYuAQhTYd14IRTkzkxFjjltR4ztmPfIqVEdpfLWrm5XqYJefsgEXkbZv3
u/yJDYbLL73VBMZwLTjy2rC+XJLpFZ+Sx7i9lHsjp2HSmBpxjb81QHYdFogRRzf7ZLl9qG1AHak0
3rifOg9Crr7Y5ey3r3LXGn77cZ1LOzZynLfUMdYEF31xEzZqiKrK+3xkR6Z93T6kKZgg5T77basd
VHUvyXObVTpF6nOn+cO7j+H6DC81AASvPLzR4hvuKBHyyucF+VdhOwjKV8YLKm78qS/0TbyQI3OF
gdylmPOF5fKxRWzqXec2QsMKBA4AHhrLEJmIwAwfLWNCJaIac/0B7KkgQEfXfVtoePEaTors+khq
NZL494YjYrTgNyUw1o8K843tC3soGfWkCCY1ufuNVeLWSSgTCPH0W0LpcUv/eP6yS5YXXMvmxRQM
a55fhLsh0t6n7KDH1iKmUjUc08ju8GCI6lcUM3wdQgK0n2+nZZe8OW80WX85YcbutcZK/DZJUoyQ
HQucjg+KVQl1YykBxHBKcnPAgZrpa+3rFm+IZB8tIFOmxHOg4mTkx/ohPmLXn5RVTWm9IcdEgkyW
M9GHd4Z4mwvG5HBV6G+H9LHwOtcXT9i4HHB8I6loWGUE0EMx79pIPupYhnvakiT77NIyn8WqjawZ
CLBM1mIngd/C9noTIlPMAL+Hl1DLYuRMB0CZY38jOBxtksZJGB3KQgBNW8Al5bXjO36fsG/Zm2hN
BVENrywDkaRtevef59E+cUuRvG1hpuDwV4HTYT88lxHREiyZEO0QEJ4wYn1xbgNAfCJ42ifPra6H
125pw2nIgldU1kFHFrsuIkS0m4tAlceZcAMixEOlipIsGgFmXJMtDocEiyBj49Cr7Zps5Rnfc8PM
jHK6m7TlzGDY0a5U3Hr5roZ53oQnMdw8U4Yl/2K22brS7P2G0vyWMQKGskfWywNcLg4JgCEFZscr
wdcNGs6zYwkXaUzr881zBLDTezZGI1B6R7MbbGEGKjmGNTktnIWpI4K2V4UrItcwg6l6m177ftx2
2/uWfaJYstdSSU2fc3YFegHyc6NhouNKZOCxQubVNCZJ8J/hlPByEyFwvT9i8E6VT7Xf+S3EUeH8
VqHVQh1M/S/GgWJ8/u9d+B2JN9m7oJ5kVjUC99Tc/G/ggDB2S2G8fuxFl5KAkGTOkPr5T8Ih+XMD
OeK/bbm/be9LA3rE37yQkWABqMdB5ykuoWJ4YuGoTzjhKBDv////4c9SSzCkYLOQjoWJ8pShB53Q
Yw6XbD4cu2NGtpR4TQ2hFbSbqT6KBuvl9NXpijRUukgfksJEr/HpdosnHTq+gfA7TGNe431rLK+9
2LwnD4bTuZ8on4+36rxznF3v96lJB1mxYbyL3d2E8Wvu753m6p/ZPYXfCIMoj0b9pmrAUAoLCqlM
s8+MrvSVbBTWHWeXBFsAB466mhlS5xeWPWu+q6H6GYkpieQ9uYNeL6bGOkQ9DkNhB2MO7vMkfw9M
pnSn3F3Xo8/8FyYu86z+bC2TSbW4ReaBxhi7AyB27TBAWlPxO08xXlzi/LrOTy9tZvxe5aX6BbXb
6rdp6yHUeXxXyD3RihaZHjbXjU3g2Jssmkt/w3KFchSTiiHb4rHUA3RRJpAr1QBxfGVJZCsoreXJ
Da5bhlK6XaO81e8zjaiMAags+yZxo8JAEp/TsOPEw2QUxhK/lCzqsbXQjTAmoTpbGcAkcpgARb6n
teEm1LmA6px4SN4T57HdStiKapfrA9Qmxi5yCDrobg/aKbeB+WyNbyCQdE0QHrkCmnvF7wx4t3d1
LgGN2iFdYUGbfmMzjFPvNF6+v7IZMvRAOxKI0S2x6vrFByjM9+2locZkT43eXDWg8pGCmS5VpzMg
fvliGMMl0NbaWlnHWxgxHPNh9fD/o6mjV9Y2ebvLpYlpO3da0KeX3QjOcivLT16TDC8W0g8Up4Yf
GTsZdtzUQuxWCVYBcXmW2KjZk1FWMhBfNEjK93eyL9k34RMwE2jdimQZFCEXCRIHpeAcgxFE6sYm
n9MlP+hpcfvGL4filxHDbYl5SfPT/FCB58F1m3mvgFryvqXm2qKg59kSppavWTyUbO1ymUXNhmNk
Wu8YkPs2uC3hyowVsXZnA2kC+YCbU/xbY8DMifBhI209PTY908nN+yDSTC2HT8xfhyuo36Hg3w82
x9NznHvY0q3lgzWN14038rDonmfTa0qdSi79w5G2wmRAo3av3dHVUYVPDP4zUffd4l5wLLacG0fp
mLOm3Ac0V9EmW4cO+yJgFNNVi0DRHBTG2H/rRBHsii1WU9hpqu+xTojB8vVjH6tv8tfldqaBI9d+
jR/T3SH+6EHV/FkUApbrlh2GiNYP9Rlb6OvHwCuDSNRy0RyENx+Zaq/fljkQE/NNuqCAD9NFs8HQ
aNiRgEETNzbYJvGpYSOPaEKSMy2s4rcTQfyoqGtNWCFQDbw/TUpzgPUE6Hz10bMS3teHHSZinGtY
LB0XR8FkayNpg5Xdj5SI+yL95E+Lc4aX+ZhY3nAExNBCE7NQJP9MgzKwHtoRLxFU8TvazyYo/AZb
lz9nAuXI3hufpIW0sbFbG6IyeHAfPPbXbQ8yFp+qiwku1B9r3BqW1qwBtH0Afl5d28MYGseIH+5T
oLnk07g0cwkE8n1+BXZUsdPzb5vbEcgOUpEd1EiSKfMWGpPeG4aH8dQ+JlMQ1R04BRi/TmMjbrt2
pwhbqOcCu1yiyekL3VqaxlDYdHhNBZkvQuNSvlkgXs0odjQ2P7IFwuIlXBVlya4EDLXlwO6+QE6e
h9EvRhIactK5PM0j/okHwr1kwvqKvS7x1NhrsTOBUwKag1Pd5wPbg9ofiDZlKFeMzW+TrvubBozj
ltFIjZpMHIN25zwl4v08q/ssel+jdgOjxqABQdhX9lt/YPiiDmMDSPo7qTzC3jp+zo5DGz8ETnpL
dirTa0REWViUflHOqIrvmasxkzq0jncLu08duwGmD3jxZg6K8jcOcI1LOPoIX6dOWMhc19WP8AL5
iY/vXXZKv9gfKXlGF5r320/VTyNB9489dtDTdU9MWoGjg04oFiISP7f8+42+ZaqRZi68ZhQGXwDw
BKvZO7JwRkbwICGF+Oz5Y6nf/HZTbV6utBaqFZDIIRzewjOvgXVboqYnrsZ5P8V/HWOLxsN9rH44
b+w68Gl8BtYH4hYN2iWgEZxcdq4P7bfZPekPyGcHWLdxclDwbxR00/cMUu0i/b5vMDjDvoGYBRoE
moj7oplh/oOTTUqZAwkFrgK8gqvHjs7WXox8G0384JeD35mRzMMBwhhz7V4dGIewf2hazzz351x3
iNlWZ/QOb1Kv4Xp2Tk51mE8NNZD5ed0YTxXdeRvee6YcWsoQ+CqaKycB31rIYdH4VjW36sktXrQE
O6HfoJLi5WGqSG7Bc6rkHuVYM5OhI129ioiEJDDhIOoEBvl4EHJm5MC76sE0nXux+I/xfJbZSOvb
3f1owmO/mNDzodiw0L5shsLwcqIqYtYA25iLoRornCvRg1KjhfYmy7xaHleoDI7XbXdhV3h2oWkC
LtSxO0QS5qHr65JRcJnhR8KZiycVhVHw+GOU3IBOOSbEeGwM2Mr/lQsumrQJU4bJfCjek/Em+AmC
r9UR2vKCaVPz9XC/WuQZWFNC4BFCWybgEJkFf0BQiOjXXKhBJ8ZzDJPEqIzpMF/bCxN+bubAXNBY
YinNhgLWHoDCuOVc8AdpaiaI8Ht+qdgNBcMlFhoEH9MVMRXP+KRgVgnqn5Bf5z/40GzFIJmPHZII
9xRUxH5+Ym4L2+q/xSTI20JnHra3FwMWXS0gSOEC23AGlut2awN6zl4bgVQ0mzzsd8XpiTshezin
GhuLfEjCSnf42Pp9H14H+8v4KBfVfV9Le/zDvl+vs8hfINZCDum1lcmTseHOvs2wy5GWtxVSj+31
A+sszfAGdczRxhc0Z53q4/dx1vHpk0OjHFc7TlSm2Z70dFQGVeBoh3oX/3YTsCUyZ2cNL82UEx4+
loZM7aJ9YsWE1cSBxIVPMXXIZzkNPSN2jHAayLrm2p4ra/v84kpoYx1a/BuvV6ZKwi9Ou4oPk85r
IDHMlUW+BxqJDecBkF95ue4qTx+aStZN4l06H4J8IgV4ys3i7/5yXaabmLjb2L0v0qBgZMLECUTU
jX3kH+H96nMiGPiBqDbRsa9ZZh0VFZ/seAhwbBzHh1czrhUGQRiRaR2wJi0Dn1+m7IMpq9LP4e3R
jgIGpnjTu9nTNQCUPrkzn2xaip+o/pU0vkBRLgLyGmZ3DCs0cldz6EAQLVL3XQbq4FDQwxSwA1Jj
m3XHNGDHNEt50JdYwCBYbS5IbcTxntBYBspXnMRcwP+4ArkkUnsggkKg9VRmhu22oYLp+0znSt4o
u0CAdQoteX5/Bf3WmA2zYkV1xllHsglPD5nMNx/JvzjmtK13+06jBsJX6hC7o//igXRIsYrL1yTl
iKIphpUVPj7fC2Lw8He1gyelK9YtVAql+AtI0kAYNRsAc2haDxy7gJNZn9yVKDMbj6Oyw8NLAz/F
uv1C351CymJZ1GMDhL32NXjGQApUg7gEwxn+S1xVlLG6VgTCKLr95GLt9TUjiZ47cVuDeyChmD7w
vE1/MeUHeB8w/OPTJ5WIvRJGwG1tAZ4j9frCGYaf2rNXU1oxoh6AqvQRLtxY0dvxGINParsPLIe+
H7YDGm1XIS3rlSFpPDZltya22GTBAp3JP2JQX5/uJzyvWuc1jC+cBmQsJmMzHhszHHWdC7Vdcduw
aib9jMUe4WZqf6QbckkecliqQQm5QhiMU5EasxxPCkZVNwjwqxjL1p/cw6H8UHE4wIZDqLtPZYdC
tdvdvinp4mDYFDen+83wi20dduWO2Q8DGzYyayymqt3F+n4yAvz4t7Tyu/P4GjbPjxQF1v5VjdXt
AEMmfPlDUKoQksGKXPGlxUw6xz5Or2J/K1I/ZXbHcwbzbAQcNCzE0Ngc32Pnkjn9kVvf8BipEN6i
01c4q+pYX/Tp8/A6M/EdNqnCiishA7KRS055nfK4RGcRr2h/caxZZi+Paa/wpBWBn4wgJM80J9Y6
a3wF0mvikukdvNeGFPDq48VxIqDDA4xJCEjk1hcgCbAUIEYgvw6yvtROyjMcto/bRyrK+WYOp6iW
L5LCnpS/1kTHhe2N3KIQ0JvFatGKX9VsTE3dZUv5Jw/zzO1amogLPpIpOxDMjuzUzjMQJZQuBDMy
EiHaIapRIApeSBv0lleUDkZYSrtMiPog54jYI+UD3Mh/HGnrwWMKoHFXW8nCUKAl4+cJ4V9fW2CS
rIiOh5GAMd5ntR3mzao4DUS6v2ndKLzY7L64p2WMHklDpF5gsbK604UCWIOhFoKQqPNBzJcAK4Xh
gJ/pNVbCJMSNGYgU+0dBmNyk5nCuAF6c9gRUh1Xl7ebmR+UEFISFUgMcmcM4w2yWJ5mvqxehJdV0
X5yrc417ehqyRtJfPDn4qQ1AxcghKfQdpVdca73tveJB0Gaj06kwskASw0Ms8HcD7not8xWzEZmc
gDbdkcTCwBFYsfocyIahVnZsNIva2DMZLCFeJr5GOpnQ+FbKNuEpTffKPXqANzNZs1zWWu5UwJ/Z
R566d7pmRtvjspuOOuJ74GNgQDZjfWJmdkBC5Arb7vSj2VE05T5tNwUc5DzSjYpr+LJ9k63X1WfK
fqQ7fAkxaNSAlVM+PX0WHxXwnYaqFUZKsyT5kfRQsv/KY4baYjQ9iN2NIg/e0IQ/ORlZ/U8UQPo0
Kb12UhgeO2K6sRlcYOJp+NZZ6z4KCHDP6cuDMtGt3lQ8BH5izqYe5DtJ5P0WssWN4eOmZtLqa7Nq
JWMD9puqwVDPZbZtihV60hT7htHmOU3CEW5LDrvjk/EDrm9QNH6rD6G4FhqJFP8KNUyXIJq8Hvgj
pRfSZ/pZc8T5agJgzJ0Arkxi24oynVlp7xjnYb/FrY/X9XTGyXqmwkVcP5bdpl3kq2aiHKDJzJ47
ZW5F1bTb83LRhdx+CE6fxPPH4fpdLjRSCkWuyeTR+OzULRygN2mQPiEjkoIFE35L2RsnnhY7Fhvv
nZDbuxJdCeLi5tAcsNMrYFpuHofyHjJyArnH4runAsNl0b0Pfu9iCa9bTiITzO3WW/rEcWKguEg9
Urav/djcAfEeRnnwWptkbg4fwtyMm0gB0IKzysTVN9MZgxt1nh/TAtPm70y+mNjoj+t+mlaeLQWP
dqwlSzkO0FDdmFFjvzB7YOe5aOfCyKYgiAA+NFQYakIEh+Qyc33ddFkuIdRxz+wIYoTEzryh3gFf
jT7MbFrjWku4IDIKSBZYReJ0ZX2Zc5F9BC7lNNLEYlI0ab5eK2UDHYY1Pkkmxvp2MOhorEDS/acO
h3w0g79zg20OyN2eRx8KyAHprGHLM0Ju57+tQGGbIDqnYYciHcWeZH5TzJsmqO+B7HYLadotRv4D
LqVDpbUCwCV64u00FF5Q8FNK3zS4CWaJEbA19kdQhpmx6deNnyIx7LwaUTP8Jf9JS2yFOqGCMKRU
fyEFr1i4iF032com1nKJ6IOowAYIbS6drmthbcrx7dFmvXfVogAjYQgik8u2Hc7VAnPLszVenPCq
wTGmHntQqRxsEhYnHGoEoQV7kq39Hn8x833ymacwcIA8RpOujk/Y1PCNgmolFI9YOSSOTrkHYAhj
Czwcf4RmZ08X5hTjB8XxZk90ZNj5jU9AY4xXuPwMzyZwmPWvfPdo1ji0QdZy4sXjaFNHc04xLOV0
fgRhIZJjlOsU74apHpGisa2Cu6eO2w0TfVwp9CjnQF2SLMQmzAiItKErXTHSFm4Wkzxn99o73Dhs
piQRmUyl6dNl4eb35lShWyA6ka32eA9CeW2HDTYoys9z20Oe+eg/zTNXj7NgWchOttL9csLgYRIv
B0+b4r86/PYKxzre60/JBwccJW47VTpXd+VhxR3Ipn6G5nCnmdu8Z+LbXrV75O5+zKT1a0YHcHjA
xV+9XFIG01W6kgAQs0k5e0xkLuKTcoWtYfSFgRzcb/vT/DTn0l7fvnHGRvtH3ZFQHsdO8RATZjAZ
EMIKkTejEJChPbCQtKGWbQwn74M3LxjYhSCg16M1lF/pTI5vBxEVN6GXk93cmNobbgp3cuzI3yO3
pvLB8QEXvhyFgoQlxhCacxMy5bwI4Q7zmFhp96j4fff+9QCtvL1NOssZkcC3wJv8fT1zCnFkmIeB
UzzzH5CzOTWiFuif2NlQPt5/eLnokhE+BNhhuTfVJ5lQvS3xHadwffC741C5eeyrDaSC71G9tVe3
z3re/VCQBu9Zzmvscrsk8J5hUlcuqVRPl0qFdKyTHL6Od/ZzYctKeO2TdCEJFzx8rV7uR3mmaDbF
AOOJVHkUYXJtLkHpgOqbKsAL+G2Tieqvm4sGVMI0SxqzlaMo3JaRNHseK4zow+kolE7cQKA/3Fg8
4gGby3RwH0ccL5cGWE/A1o29Wv2TbdWLfLmRZTVWadT3fH/9w01bB/iOrDuULoQvR9lSX8A9lxyk
KgyrcLw1IIf/jDomkSrsC5S3y7sIkpr2B1BrIuY40GsWGoyJPUUKj6KFqeCSLvRJCSN93U/1stz0
Hyn2vVzqL+a/n9UHwoT0mMAGA1r5sL9uO6aqyEssB3Cyxut7Wj0dTLXN+sPYorEq59ruNf3ol/0L
8knlHjjhjBVD1np7w+A9vL689wh6KlAUPrXZqtwaDvlSvcGuz2GCwxh0r5fz3jShJqKDq30K9xt7
+El/0sjgwVvZI+lVnXc8fIaHM31BTBqB9yMRCDWs9IWy6k50a2MoHw4NRgbz2V4wprXTmbqu3+Kv
r3KBXBTlqYcTIlKqj3xTn1JPOcIDGJ2Kzn9185G+yD4JATIrcAMbdJIJFP2eoJuE9K39ccQpy4m0
KRP0Kq7gk1GQMTpDaGNwDDHcmOTVTDGW5m1ZkhNNI17OYQWM9O213XaSQ8gOCKvbaL6E790UE0eP
YuO1GbpA2dGDMEECSVDv4QgIK3wOzlx3QJ/bwb+uurc/T4VdqH6WkaBpdkALC/eOJFjKscl9Bbow
uk2sNzzQ5Mw1Z/r3xcmdYnTaUPOg7czOdT1pKGkZy2Q+zo1t0LGhMQT1Tc0rQaPk4M2B/fZckwdf
478FJg0VCA4typpA2XJLcIwrW+sTW5LTDTro+TmlcUwOfDWDY4bUtJVHRsEE1pW0G6Lupr1kn+bV
ekcUOAQ7r2Huy1G2JT4vX+qhsVeBuv7CzltHCjIqTEVbvz/um9FFJCke+0AKRl/MVXquFxQqI5Lj
KUc5zACQDfZY0LT28FgZ8LrYnuc1tMJHBOvdZIRk0RK4hadMh82NZC/Lk8gneZAwyArSsnHFGMqp
PB1hB/XD6JhtjdUrgud0NCbEaTxPMIgEYqRE+oT16Flfj92NkRGMRc1yzGEJ7hjj/+1WYEw8of4e
5iu6QXlZUupAaC5XZDxb2ax6bhA5PUDMUrQaKfyvp387qpprgpbD0iMfBeGGjyfrKhlNSkoT9oC9
lPwYpf/WJ3iZusyQy4t6JWfcHQlfGzgRPGbYT5AYa558pJs4emptYI1o0FgzZBDJh/vfmkHquChW
7/e4FHSE6G/r6XoAT0dXvTu3CU3qsUZyuLlyRdjpB59DCnT29aEtkEOU4xNqLDv33uUJs2441Nks
YdJFrbRSTs+xK3xcMwuvWO3HPHSb+j6hGeiyyRVGIAjneCRN39Du7qA943aKOkndtr8NoewgsIPj
gQ/30+akMCoGIw/5HyEFWNG04y+dM1PI2YV3Hw0jghhBz7AmdcRX6ZMUtmsLH8EcCz+VFs4rBEW4
sjfMIR5uDi6iznKNk5ytZcHQe/2gVInHj45r7twh7ynoDO01GilpjoAMs23a7BzR5bbBr78H29wR
OUCVwPBtaT4XBhv0wzPCfrvsdt2umLG2WGe94pJhiqc+jtoj04EEpxdTOw2Swc04Gi6DtXzZx/w3
/QVCyB5+daqEyAZWwnTg+cpuiXd/CjHNeQjR6X0H+XpsX11mShLo9qLB8vYSz6xdxVlHnqspslBh
v/0fYee13Li2redX2bWvD8vIweXjCxCZOSndoBQBkCBBIoNP729q2+UOq7qrl7q01JIIIsw5xviT
iSUl0yfz5MyPBJgnnsoebE4ntpdi9+bdT0xT8s/ah3jaLs9YRgNRv+j1VPTeuJEMzg31DqjFG8PW
GxQcVJEe5DfF9JhnLTOIGdm+RzUXmKj+IMAZocWyoUO+gV0JL6wbHWRe6jTHF+LVZOe5QbpnIq5D
Gvq6Re0eOJPy3Me/enAZSSGfod6Gs7PkzjjR83GXMJWPqAm6Vwl9QxegldnxDGL2RRHWzszIxioa
/iCLAZbvl2lz9VVCz2Ngjs1mdEJ0MYibD4f/eHZQ+OAZRkn6ykpHMwoV2475PJ2KD+wJ+W95gIcN
qx8Ekj919Crhh8HPMLtuHoQGTdh3iA9u0OvDI/I07ChzajE044/fOi67/SKThfm4EHJHEBpkgtPe
MFvKhfQIVjYOUakjfH0+P9PF56fNVz754kyomgZnK+bT58X33Hyfx/vcg1U23f/fETuaYCibLt4H
nSuayMUJd8OPj8t0g0JnN86wZ8Sm8bpoH4+HfrYRfoyoNMKPD/wE2YCpd/kjvOoY8fvS9OVJaIRR
CX875LzlzopumK9cfH2mEh25ab85zuxUzc0zKCkIloLjAC3hmRSaWp2XKNbQlQ6kN2Psr0IouDnX
+xy/8iG6bRmiFXWYn6Ij3X/vJgtCIF4Lst9h0F/d9JN2qMxcicGFcl8OX8kKEmU4QBne1/dpSu8m
scXs4VkbpU9hSubgHUIf8TvLE9piB6fu5v6imqbHbzFWyCPBrv07T+EHZgYu5sbXzKtSdwwIbXMn
eL75sMO2Go9oS2jX7PyQPzJyIR7g5OQP1ub+lM6kidetwT56E71FfJb9yvJZLyB4m0bM5oW7We9p
acyDASeQcRsRS0eWXIwSyfDF7ZhyAA+ADxK1oVgl4iEJ1RF9h88qAzehOqjaDr4Q9VwW85eFlQfc
NpKMYB3dSaNwS8S8D92S3ftwPFDnEjIK3wsA8SQRwlU36yOx0Ek4kWYSk75p/Vavsu31GNkjM38K
QGewfYOgpp4x6ryc0NvavadClTCQkoEUXl9Q1UCjfD8FxrAZUCTgBwVfMHW15xEXCritTIaWOspp
dcYWkOikx2P69a1XcG8ELTyyqSBeJGmZqHdEq2zdb7fH4RmQcoTUJdwIBNenj5n3rjDzpaAQf4QQ
rY4h7MICm1lw1flGdn98+dD5roUorQ5dCsOpsRwgBk8pjqH5Cn+KpyfhuiDYQthVltOI50pgS0L+
J4wSoDy4ewAhRqHfxk9AT2I++h/Fs0CDzuwOQnKf7BmV8xmcD6htDsOwmWClk/BwXx4f8yk2sMII
VoGr/r7+/NymjhDRv9gg78IgU5gCgBHirixMHoVK7Rj9Pzc8ERAuDlaQm4zNAO2pIOJNPGkNgMUC
eAFUmcjtaT9TZpdNCm2PqvfmHe05+bB452HScCBOlif2chCGRsK8Aa0OBrn1o/Bk40qHTJIcuNEw
AD9M94NT5d3ZYJWlGl1dca5mVLom85CPpVinZNRdQl39fDLeAVaVGuN70ZQJQjWaHNqwB5TyEQj+
7DKTPrK3BqyYR5H5JWd0lvi395qJ3UpfyAFYa5DMGBWseoR0w7J8zp8vL9W2XkPUfpIPw+clVt7G
t+azx0upUljTbAixJg4dwHosjJV3nifhfTn5/K+qMlXDvkJuKVpfof85MKJmr4GKe3+8vRCXgOZd
RG6cn+YEWRVWhAM0eFo4PPIkqkhjKBDY0smKZrjtQUVX2HRk9zhPkdyDJoXFnKiuHNqkvktHRyW4
2DOhZUR2RcvvV3bcY/nybn0NO4hmkF1KKHDk3+6r+1brIMEc2fXY89BjxaASD5doxC+xx6D1QFzi
hi2dUTiKDEHeyPA0WDMWDJg/EKJ7zcJNAXHi4zhVtsJshd2+lzbN8wXaAeoUkF0MNQAhSR2IBfYS
T9C9QnzARQlnEsI2XuoNu7oFceayZ8lKJ+QD5kswPRXxogWTaQovXxiLCDYvY7lxq39QQdOoXjEG
AiUkjP0GBvU6UUAeYhlvPGQGobREj4ChOsROMA+05O+cA6LMcp6Zu3Pppv1rwQQaTFkhvheKEC7W
qGT69PM4mZL71bhMDDgp3f2NOshgqxV8ecosFu7tiLbt5lZQ0Dn75IS+4QMpTxXWnjQ8ndxa3OkO
E22ka5/jIXuiYKp7h6Ed06326fKVfVGu2DQJoyNhK1TglT9Hol6nRL94Z9rhO2lsPLlUhEYd2QEZ
zntjN3mYrM4PkFY7dJ+1W2cLcuDmwArMULf6vICJFzdXFzZO4oIz9D2Eg6mGKFpQpiGYT6j0veOq
IhYLPudUfgP0XnUIYrPwhBRc3WkwNcPKYvsdwp5ixEseAJJ2hOoCqeSEbGV744DD/bg5vVFxqx/S
C3xjBw5IcUiWcu/A62DVp7XJVwwYDvQ6mUiPHrDml7Rggl9QNU+xJ1WkgEk1bCXGqBd4GihEeTmE
1VTA634L548AuaVJ5ufIPckLao7+CO3RWkPeOn1OWCMofcmBMeDnZKCibC6760p95E6iF6R+BA2W
IME8oBVkb05RMbyBW1pr7v760C8u+9vDZHdb8ma4pbhF1XdubNH05w/FEx0/jGz/TjxeEleUV+Vz
xSh9Dxi/Oc5yIsFoR5hpXA/JqvlUxHYweWaSxkyGsLPu5fqCvmSloPIDa2J2DeufwfozdOgM1tEa
uAP8o6Qfo/kDAGhXRPkEms8UQ/3sr4h6wHbE/CNk8zm+EPO8UGYaeuez+zrmrs7sn/BO5ipusyCI
QrUQWGcV8A/8oFCbzLIsTFdcn4v9ADE43V2tufmcbHOGwirQqEt7wvQEpjaCkdWM/Umiz9DcFtq5
+gyuJT/bVx5yc948F3NRw8hPGkywnUSFHFPpczeBLiOaOII3wafE7mF5f7fMafPeqexYjNhVkHwR
ljnGLE1TY2PBTmIaCbvdDCVCUxeQoZ/NNRRxRNotHURsvVNUKSJ4eka+xrCsjcgewsRyuvvmcg1K
/8ouXnr1rpV5pyMKYN+E4ajGuLKVuTup/RODvExeHIFm4iSsHrItsziLm62YSqsawFfz+mGm96Sd
kEUWXO6ejg/0PSzoAE9z47a4sz4sKMwq2nbNywVJFa+HUGmmGYhah77zoXuFPTPREYDSbLvU+ifq
LHPKaO5yCVSWFqYU01abM/PTNwO1MiZcpO6lgWSG43FesQTRvwEiYC+O2BuIeP6obu5LWYDojkgH
vG+0D41hwbb1m6X8pevE9BG/VHn//tf/+N//6334n+lnuS6LMS0v/7q053WZX5r6v/8tq/K//3X9
z9ejj//+t2WZmqHZEn80zTBU3RD//v6KSC8V3/5fp3s7XM7nol/foGjdm/howUq+nmE7bOxBXWkm
wtxOhinfU9UcX+uLygVRfFsTqSD5xurAOIeDBt5yu2P019C5dJDCMA2Wr36mIkdClJ9SMuh9VNnF
YdAz9OE1lMES1IlzcLaKmaqsNcjdZQdp/Qan8Pyid6CQOWrA69EGypC9xGYZGezUVxVA1vMNhnC5
SGExpMOZUMd8RHMEMwT5wFi365PS+idw95EEw7yqHlLseYzEkw2TXCkFpZbJDC3X4EIxiK60Ii57
gLM7YbdEa11SyJEXNbCu501/JiD4y5aQqAxjODD6LTmg1Lo8FVrcI/1pmOMS9GpAiEoZGNX5azJ+
NgZSpSOuFxmGQhlbhka9rS0vxHxdSAoabwTKN8Ahl9rTMtvNodx297ieEC0JfwfhxkQ9QTBBfcfn
SYuNJgX9yHZ7e9BtZOJnr4fpJrOL0/bJ3cvRhH91lP1c3ZqnypvINO+HW6/N9XynXJjtcMynmg7x
dl0OLeWqmU//fCMpsv1PN5KlGZZu2ZJpSsrPN1J3mxiWVkj9uqDKNiGG69aweDmPbmG+mkBvI5Bq
d0SCNOG+ddhKqmcpjy+kR51wfzkdoN+Si8NF7pnUq03YM2hgDNDDxmhrZJv5tJJG9ugiLJg739G5
nHnyE6YAGT90GWcTdd7y4F0mgDfmTh3OkKihZFVncoP2OjqPunhvoR2dZm3+0dF6GFcWPPlNpfgz
uy8ZZl2+kgnTAZbT/I4RaRdpfZD3s4v8fGEhvgHBVAwhl+2ws+rYwKzHmCft/n5/Y05glX4GsnAK
bKRhnY8aO0PchDVui0yDfEfEYu7xuiTGEiCZKfC1D3Wg/zIax/fq+K7LaFn2Eo4Vx72lvObXuOAb
jkFdqrMT9HnDK+BYZRHqlaSeVll4v8e3YpUzgDMCCbOq88buFyA4Qt9BeCfSiRkTAoloIxRZaYSe
06KpaZe9tGUB7ZNAx3gIskIetJ2vIABUZ2q+7HSg9gTEDiB6km36EnFsSrZlNrPaDNM7MmFpYawp
stI8dQ2yUTEQgWYLoO/wwKuvZN/VxOKgL//OLbt/Niev7HyLng2kivq7dsWNULLITu8WmKmgANYC
ZpyB+so0Z82Mgy6U2ZB+qs3qcgrOyvSseuo3tklgGmJJhuRavlfkg9xFihr2JTLH8IaFFKIuVJhZ
KPP44HnZeK0dJpzxT4Odivt/Eg4okhVfZxB4/Mtaakm/PgG6bSgm648h25pla/rPT0BRXwelVMth
L/Iaj9GRmN3blxZIAVxp3/BuEME58XH1BBL//ZXGV7DmVgLSS+IsUr5/SuMnGZm7ohk4M7xDn0j2
NqZjbx2fw+rz0xieM5+bXuLDMPbHlRwUPX4LyvsZFwYJMyHxt/BlMIMSQ0ph+iDcT+GM4FJaBH9+
8mXlt/etyopqq5Jlmralmbb68/uWct1UyqveH6zF3UdrYQWNm27vPmaTzFmO+zxMoG11cwQy6wHG
oB2VnhbAAvDSrRR3TOpvgh2O9czitMX4J5ZnBXJ6WGIZtk8U3yjnQvMJEpBT0wE/4swTIMl2ZPJo
rOjqEYc5FfNNa38JVcA2Cw22vSBkIQY3mBFIGkzWSEzwcIM8g60aObwPylNFhCZTt+O2R2z4Klxp
QN8YxTO42UmPDOWjwjv70myq1NMYJI45qUQxi1fLqn8rFnb059Oo/LYRf59F29ZttmRZ/z7LP2zE
l1NpaJZqdwdj00TVvl1o8Fr2FPCTpZjzSr4egK83S3MvkxJGRQcX4P78l4OwxT36UznAUWiSqtq6
Kdu2rYhV/oej6Or7OTmWhTVrrrQ7VfrYV+jAmsZRcPiqIcFqRqBrhyMCWVnDGwQumFy+ZDWTMgsc
SaM/qJTBqUvIahb3Zw9pTh1D9mWW8GEuyxjTV9nsLIhzKrahw+tVh/OYA+xf5HmTgzOZL2NmuH3B
+t1uzycvKVPfTKLGhJ1IJ1Skb5Jc+RPG9pn+cD9V80GmYasSb9KdF9cMT17KocE7psukFZvG+lw/
pGduPrZ3GZeEATkRi7MOdQP2+YC6mzw+O5u3Z9e2FAYEHJpok6B+SZCXs6uyvmY8R1pKjFjqNB+3
qglvfR6Kd3zpDG8cXqsESxQS6JqjGraXFHhbR/KHRdrwfIeOYRfsz6cS0le+ujTbExDjFRs/+7Yw
j0NwnRwXFTYFGWXStdmkhRR1zYJf4Y53/Gez0T3CBNSKR+nasHdeFxkpc9I57ElN5dD12+hlErhu
jueSsc1KfArvMFCVl8TC4oIF91I+3zU1ntxwOlFuBARalBk96//1rnGC5pXx2mdYqDbn4Ho14uu5
24oLdqZGkmD+H6/vffJQmkSzMM1JEjXIscE+I4YuL9Fp5N3myb4wjoB0h6RAL2rAnC+NaQtZbOxR
0zMAKrfXYpsAV+TbSRcrNHm326v4rGcexdj6zL6jMqApt+aF8OqCSvoIb4gqv7BpKMezm3d0MOv+
slHslxR1g5rnYTrasZlDTTZotfPGl5lKnoddn23FVyyrebnaM/HWhmMoF9fDILKSEQlPCvDbBuR/
MlBmiN+m2yTHZNiKKrACHYNBkWLSdbeXx74coPN1kVS+yEq1sEoNXBy4tYABc/y8y9hIQu6zLi+N
kYX6JZ3fGd6cK3J1cAmwCooEOJb6mTXc6rGeQ/Vas9XfqB+UwWMpcBuieCcKwtXEH1PpIaFNkMdz
lCi4q1QqZDB+XMvDyqR21YjuG1sk9PZUUonFOIPvT0zmtCbgwhEjEj5qHiJJ/zKVZj5WeWxkUnAu
02U13BcF+vkWCugNEL7EV0Kn9Rmh8+jo5odbHzQG3aFe3YmmZu6CoyTp2grKdAIHWvLtNIUUdrPi
bms9K6s+s+7i9o2BACQepNPy1tV+eWTsKcZMIK/SidL9XASTbmSO8TbcRtpS5S+FpyZZ/7RkyZJi
mIb4T/+lg0HkfxyHhIWzubnHNXHlr2i3wy467o3pdVUu20WLKyWtMB7L3U5H4GjhsYl19Gx4RM+F
NF9nusVzFLUYkxm71s+x9UqXI1J9BVBE9erQDmGG+epKnVlEZPSxiG68PGfr4zyL0/U1lsJ6P4mg
K/h4ei3s8PYw7O+R+K70QVvkd3D5fDUElo97BO3zrtoQKjUb3oX0mGg4g+3k/GAt7fC0bBmMjI9N
cIn1CJC5WFhhHeEQE968Gg49cdp8Zr9nHxDplu3recvkZ3zInvOlvko2VpQHZLvGOOWs+qAO1LAK
rR3Bq9FxTdCqJz0dQ+19wsyJlHAEHDyhPGJvtClqKB1kbDvUDSPS44Mxb94mFKMOnRMb0dpc2ltI
bXFOhisG9xEmEKt+bTHDwH8HS8o6gDywQRPos9yhv5JgG1pre4oDFQEaJEUHEJx8aTdZ3gNwOmg5
hHiXWy4SqH8ZGKulk1DIYPTuqRQ8JkC/uWrmHHkMCWyWbKjhfRHfEYA6MqaVg1Zw2SLoQbkzIEYc
qCQ0z8AMcpyffKKxAyXqQjRnwmUVg1PMXABIm9iYY9x6h7dVzhJQWHWBKZdf+jfM5uqVuEBFbGCK
D2tuR7olmJKwXsOADWfCzRHOCQRlPK4s3qgA+3DC988RjmreEeutJl6uMTOH70Tuyzz1m+AMU6mM
rkETZEvZe8X5cTWBFgX9MWi8iXtfT+YfLTauz+YeNMY65G+nx2EFhcB5EZAUIQ6f112/qKLb0vbH
oPusPq8H/TkLij3D2NMWMYufw5haT3bHff3aPgA1jYLdfj0zwbXfMcC7L25rxnj1/vyMWyEDNhD4
/EObDweFuBoZX03IbjW0g1v452pCE4Xfb8WEpWiKKsuWopraL8XE0Le3yyXvDw2JNyhTl+cH+QlK
RzK9hYDv0WV//rZgQoC54VYF4APcwqW29QfmB/McoxvntLe4ytqT5ZdreVEtx5m56uaIVpftXw7X
Eh3qT4f7S/1u/Hy4hTUWE0UpRP3e+AwU0M7BTcGTJ6jCNEi4sdfQZ5HjXL3yCU0KOHMX5p8VlfkQ
4spCCYorUlAGjHrIj8fjZnFBhD1Z4dMeq/hMWhEsRm5MPD992UOuHh49YXF4DTTAOwye8NIlBbjm
SmB3AMUL7X5UBAjqIzXKUPIZh4mfP2bBxP/zlZLFW/v9rRuGpciGZarfzf0PZd+Nb06y64TQX6br
WbLQYPqnfld5SYbcLqqgGpaPSo6G8cVGmtVER3WWVaP758NQflvKNVNWFE2TNdWk1rV+uWHOhX4v
datMD08rARmDG3dAWp+Os40Cz5uG3/FK/ezrL1f+n15X0QFfdEO1NEmXf+lgKuV8a+Tmnh2wUQPy
Wl0+VLdbodGcRs4aOZYZt50IDcP8CEdC6CcO6PJm9ud3rxr/8PZ/Ooxf3r7VtxNZy8/pAQNdSNwO
GoUXi6wVhl0VMCCNPelnj4hAkCoEKGBJzYTNCi4HtrjCjTL6uBFepkD6wlkMP/LQAnwUtt6zL4gC
3y6VLPzugCWB+BlscL2XK66fR7DC8TlfvL2A/DH7J8vz5faF9S8I4t0RrwBxBjmiL6LcnhYSG+o4
/YDqLhwViTUp/d55EByND3Db4/TlFOP+v7kciMAkfKoir4nUa3wsZRUw6oGjW/WgnHX4wIiAJgOn
cWzrhMM5njzwL0q8ggOCvR1cJqV4cXS3hhAd8dqsinsyYGBX6/5b5qPHCzCiWd0C5CAIjbW4iWTs
E9CvPUI2Y4K40mIGD3Oo8yAgsJZQu5I7a0X7/TAnpICJIo20vhQUGhQ9kOE6V0TD7AdMLLEHO9wD
Yy7CepLdba69Pz8z+g+IBl4XhL4hJsAC8TaHju5jeYYWU47VQERzEgzhsuJmIUuWZwa4KYrYEYxD
wyzGWaUKlpeHyvkyCQadkdfmDvH7GVPaQMGtFnW2yyhy+gzBG09hdSOyKbQ5VAz8MgKLZVHFLW2L
DMbds/pvPWT7ywrrR2qsdznYDqA+ib9NwCCFe3HjPWPai0Vp6h6gHcci6qRAI7HDpCqoppvK2dRw
nxJvd3a/4FN8wYeZFoHubr4OIHb4cJbuF0YiUeJ9XQN0Fny+//N9//s2oZk/3fa/zE0mWZJUcplM
9urqvFTdUvWHbF7sZGRIKMJSbBqm2+6xPTD/6pw39uEZxgFy0MWJ5LZP9+mSTW1iETNjQYhDP7W1
wgqi8mla0a0Xn+MlukKygcG1+fOBq8ZvGxxHbjHq1HQGnwpv4ucdo+rldKLlRXaY+dqU1MDNB0GD
gmoisjkuUbb/DkgAnOrC1NliKH7Ycu1gY+hsLjQbHoIrx+a78U6bfkDcaZ2Hu48VDHxSJ/rEU24P
Cs813e79gFvrOzqiDCLCTh/Jana2W0hPYO03B+U6FvfZd1ohsYVM6gT1E2NILhj8EA5pcZtuU1gL
zwaGiNe3z9v7uvLM6TJzwuUcsBG39O0whZcz1UhehawuxKn8HaSOTx6AcDfxyeydvpP/zGiCsRyW
/VB4ghEhpDMAyoF9EgszbUK09Af2RKebkU1Toa2yv93u8b5LF1pkrNOFmF11LDYPutc5VGX44WMf
KmZZta+5c2GUNITCmJlxl/PuTb/gPrkVd+QuOTtoGo7xGYMiCaw/WVmrZ8R2cJin5W532o1kaJIz
EiXu/oWl62MXnv0zD98XJ9lmxROnG3DKfRK0hp5lcPY0m8LB4il9hroP0X95dMIdj4GgHZxxDMZW
jAUM1b4fEvlMHhy42S3EYCjAtYrE5oo19oEHJnyY6Y7rbgiAYALq30LDkz+w4gnwJf76EPGLIn+v
Dk/OA4JCMp+nPHTEUIqcwMn3Y1dDqafr9XdfRQCOyou+9cB1ERj8X27dv925v241t94y64Fnrohg
1ZbbljiTpyNhZxevIPsvx+0Rq5fqEcckBAmaGWb38BwVWA+7qEiQWkxhtx1aymNJD9ETWEv5LwMx
5k6/FiW/PF2/rAu93JidPvJ0iU3LvBAiOvJYPC1EKIRwoGfvGkihkKGmsFMilkYkTdCesDpWp/PR
n6PRcOaMr5zTLBc3RCRDa4FCNk/DVeDMLR6vleJFK/SiHlFDPG+PQe06p3kgTJHFY/cOEdN7fRW+
5WdfedxtuBYht8QG99LpYXTj3UcLleeD7xK5CxU8Gs+ZbiZzcaVb588XTfmtStNMnTLaUGVLtk3T
/KVAvduycipNLpq9Q6R3MxxlBBWYIuvqpte5dJ0uqFg+b/j1pZilmvBgWBZlthntuasdZVYc0sc/
H5Jh/n6NKJpsQ8PWxwL7+WVeqGTFPZG6Y3ZgIo+vo+2/iLjZF994XZXTz9hbd1yXbro+LRiKBJzR
YO11nGz/bb+KHPqv5fJbHbPc8dTO3HADwL0gQPmrDk23Z/Eaw401/fNBq7/dWLouWbQknElDkm1V
vKkfqt00G26TZDTJBOt2CUOJNHet6tNibtYin7xvcfLN88dRPrERvUjX5b3B5OD2nmAGrBdtoEK5
bsZFwshgxDBazZx3MCO5KhxbemOydj8+Xo9pqKnLolwCopiG7YwT7S93gy1O7c81+8/vQlSTP7yL
49CX7V2th32BvAynN+oOxZ1o88kTCTAYF+Bt5aGx0Jb2vJMdFXeVFB9T5toW0xAIEMPoZ7jUYEtZ
P5gzDXcax8e+p3LHB8mrt7ZfLmDAWiJ3xT0tz0j+qLew2Y6x8gOdWOiW3yoRFID0xeihHafB7TIF
YFc0r6NGYvXGwWFzkQMDEg8u8NVeQuWcY7ykM0KA19Xtavdd3pwp/pAJpQGNs8k8IvPKqOb9oBSK
lfN0xHPcgp3l5/4VZsKHPT8Jxl8gX/9yQo3f+z9OqKLIlqZYsinrv9wWjXG8TqoUVpKpb8vTMVLs
s3+ZHKojr40js3HGQ/C1ZJjdVKvbRYdO0ztVHd1P8xaNTiL7YCCBUY/xhUH9iFao0C4smaSLJBiX
HeE74BU3tgM6kke5pCC+uEXtis+SxnIY2baUz6ejMGG7drN8JNEuXepDkI/vZ34jAKt7K8m1eE0y
3CiTaFLYcT3CjM2fb2z9WrKV6k2b7JVmZmF8mUnNrFX60DzmM7lTnqUy3XWX8S+to/UbYiAeph/O
2i+3oTJJCruu7fQwe3q6UYmIP6vVgvZNeMKje5ruodY4bxAK0QqSDkpxPdmuXtyXfRQRd7BF5S2o
iYOzdpylJ6pVUfyK0lWo+USIypTICWi+XzbJ1zAD2UiPwRcxzCNC2Swm2insnb/Udr+DWt9vSzcU
SdF1XVN/eVtnqQduBjefpYzD6v4Y5SQpQUBqCn1/aZntjYsMd2udIVaOLOLIA5XrMkDlV3O2p2ZL
9CAj6PFqeEd8p+xLF/55EfvHp58ZrK0oksrHL3vBTetvQ6Eb1qxE3NcHQAoGdlZ1PtPSlxOpJv3p
6c8v+DvAL87ID6/4y1Lfpf3RthJBLPDIh5efCIT5OoWCipr4+B6P4I6FaHW2X3954e/1+OeVzpY1
y7BVuCqSAknl55VuSMy2U8pWFAKwHlEWPInmlSJFgto87BcIfWByCR8qTFudDClEgHnNGs5gJly0
cmmF6PkSwaV4wZSajnCCbr7iK7BqcIlxH1gfGx8HJNTvfBOFor7TArKRV9y89RjcHatdpXgvLOFa
CxYuUgDkbplv7D9LbFmQYCQRhrfrPHJOiQjpYWl9hcQEZ9wp1emz8X5xliRYn2H7ILHA1HnQ/edb
dF7T/C4P4c1yuO9bYTj5emfO0K+QpFYxdpfI4SD040+8kSSHIhe2SuvuRKxI/5E5MdK16AO7xM19
95eTbv2GR+q2rEuaLGs65CDAwJ9PunI1xlTtqL6kl4bG/7SEILkpAz8dAx83HAuPiHbWin79PjvH
sNsVjLfeU9MZoDaXUzUsViKUNlD2Op08Df/o1v4jUkd3IO0l2cmx9l62EHFH3yLJiFgDNRZZOhBy
kL5cH5R3rFZEOiRJOeyfNK7ImnS6ZUatCFnNdY+IHG9n5gR6qFFuNdhexFBJni8LhraHBk/L1M0Y
5RXzDKIwrGscdytfW+A7gCfVCT2ThUZOigWDWXjmGh5UbaeeTWjXe4j1SKsZRq4fJT9+3aFRd6hL
imm4EHFHzurlgcpkO8vmmx3tFh3H0+yDdDg653C6Sd3hswiyebotlznUZBgM4VOF7yeGmO59ARsQ
08M7JwWq5dHD0fJvZASGrL+VB7ZsAspD8bIUQ9N+XcCOqp7Il5OyP+EGx46JEyv+2dA34G63Dw1c
25eBkXODhvB91B3TYa96Srbqe7E6GQ5AmfTVIHBfKRz2+5m0spDRGCDhwcRQlznEFgpthoPgNF9m
snNLp7jQ3F4t8Cp0NLB7LAdPyG53huvz0gfm+xFFBxLLI84R5lOvLgp0bk8SrgzEpyBMgkmHov4W
4lSKTUmDlxPEKsL00lfc6kAknfa+Oj2mD629pFiJzwqMUgZX2YfNoAvfs4tbvh6lZQdQarop1srM
ei4eIW+Yfla0Y41nkOowWYv5kuFUTMHwPNPji19MfHlcKukieekPNiZXH7eDUmxvfdxRiBzvEQFa
+CnDtqbGw9i7x/k0BsGo1niqOsYeaS+lCukdAqZ1mk/uWuvRxDnFWups+fCu72GisJPJrFBMviuX
PhjMon4eNVddJNxxb+jGJrjdj6G5mQRQXCSSpMx8M9GfjHTb71FHDDF2kCaQQKyhY3+Br1jFHTyx
y2fSQvaJcPbKkp00h6Ykg8926351W2PMVcGwjzgk1g9IU0Gvgs/DxCwXJ1ygfOPdfOGZqk7hsLk8
3sZdUm7y96wPTzJXD+EdWT4LVYFw5oLEXpktfQ5kLKOawIv/tm28EVoyKe+WZ4S1hTiL+ZjpSZCS
IWGjUWtgIVvCMOTPi5Ml7t2fNwRdhsqowUJTTEm2flmbRgo4eBRSh8DryWrMZY2bawoekhhPIy5A
J38yCe7q8gKSOllUICEIsmV4R4vx0r+keLtDWaqQBhetC8wMazSqLHl+RfXaJIsKQq2NQB71Iqub
y88OJUYe4+tYrGsoKOytBoxXVIQ1/Kfe/DDGx7ojApQriJmQXQRGH1+owO4w5Q3MU40XaPaqusLQ
UsoPpXU41vNhdGX8m2SEPfgQXXIZjZG9aSAsjLLbda+q7pvQQisUbTaMhi6YyKsCsl+BX3va+3aH
IK5mEEGoEBFqRnhBRNnndWBgSalDIVzVPVjsOK0mf6mS/6HuYEuw6JtM2E6S8cup741rSWGZwAge
w/PksbwH1+JJSw+VummSh0m9+vOlln8jF+lc6v//eqZY5n7octq8mFxTi0vdYECrbGzwK1oP8EQU
mvYb7//+t7HePxS0skzJZwJYqfSIv4wdblAzylbCgDUpzlA0Za+oH/C0+fP7+qceVJYNW5FpQm1B
Gfv5fd1v5bWqih63M5ulSUqWY3aJh2u7sEhgQL6rScbCuF4/h0qJtAtcu04QVVCQyZJw+8JaQn1E
GZhnzJbyyT0ex54Vhtmbbc00i9i1s2k5Jw2ING+RCTj3oo7U8vpwNii/T6qfnybu8fiXsZLy2zhA
XK0f3pUYO/1wtSS5sDr4RWCfGguSlcWqcJPFTu+qF56qHVrtkRulvpHCC2YBC3xIx1dD8Pqx5Jio
s1zJ5xcMarXyNruNmFhQSZwrz5b6ZXnFONMq0h2PVcCt9ufrIf9e7nDkpmIAA8mqBH/15yOvc01L
62Qo5jR/lg5tbWBYBDZteMOduUalepcbEkLCKAxscP784qr5j/ecaev0GgaTlF9bz+pmW0Wp9/2+
9LB6CCSIg5d5+5UueT0RpYt2OC4iKVYwghM8wcYXrMLSkwKLclxwCtkCgipq9oonkHcJj2odJAt0
BxWNwU9lUeP3MUqeb75hRqp0H/ex+D3iX44IamLxKxQPNT5wSgKPoPkmHhrg+0N45FcZgTiEIz86
xsM7/TH/b6+u3y+s+2koeW2NmZ06H5dXv1mxUQQXwlJ75rp4Y86PrxJQucqc9xQRnC3CEUV2e8vf
rd+/E5oQiyA5mQ/xuYptHnEtgeYi7hUy5iQiEvQzjc8cHqhrSOHNuE38uM7vtAPFt54GyICCncDW
KPmIAgjjvn+VkQ3Z4b31jZ349TK/mL3Jq5iRkbcnYkZnePuCXPlYIHpyKCy+6+3/IezMmtOGljX6
i6gCIQS82oAQo+fphbIdm3me+fV3Lemkbk5OKiniGLCGrT307v66+2u7MA/f2SbZAH3DpcpzEtnY
yX+vkktj01nQtQfyoVoUhYGNPy582jd+BCxq8ZUfzy3QgI7RoDMusmJcQiqKDik1M3vWsQxCYmAi
dGVzSvxSABb+wHj+Ijxeqm8bQzowrK14zBWfqo/nT0uMU1mEyqBoyzFBzD4tv8KXBTQ3gBF0QAi/
c/Eb8IROWSclwi7KcTV1OR/udNmZUx82rErmO7gniAuFHaR5buaSHD7nQW+PS4hSVoRF7BPI1KnQ
BP06Lmt2ohoOMF4rbNummcjbJnQhIyZj4d6plU20LKx1kuSaRAO1YKCFsFgPdplyLEfuk9aya1HQ
CCV5z2VGcenhXz7tQFnzP0rCL2vqNwV4mA83pwESsLMZr67Ln8HqR37emiD2ClCh5YL6YYf1EVJJ
eTe+DaAjQk+k/igRTQFaTzBtjlcQB0dRv4ROSzzVefQGsdvfF371z1Ln/9f9b7tpVC5sjqPjwXV/
bg3e8unStniz4cNOmmzFZYv+Z4BwEG+/dyz+UTJsrqmYi6OSGZIGIVC6yhmouAio4Zr7lAm+1FgT
VvvzSOhgmUsumwLrzZpt8PRghpmHXk7NMQwy4DfssnJsSds8fESVKvQ8FwA6qYuoydiqMvDL+t97
o/BHta4SVAl/LeJSSx0Cv+wexdFmPBgdtrPOohRcEUxYDXa1ze7WmM7zpJs7ouKUySZhbUVwRu3J
I1sS8X5uF2cxlDPbybCxCg7/kM1/ahNS2V2tUipEv2MPlSBfiC6nzaQTUuAKmhvoskegxGsKE11O
t4X5oPf3ThDL+H3WsguFIDv5KIrSGfNLH+RPwXpxGR2GnSV1hne3+eD+sPsYzT/+fpc/dvWvt/lN
rQoABEfDwXLSyc++JlP83/gRcqWnwzrfL86P9RVmyTiA5CcHGetgc7ve3eZ2d2HxeXYmmh+yF0HJ
vzfpjx2NXoknIaxG5d8jj/ObUVgMjsVZ53B+Hm7eB+SYU2HnGJKjHr4XB82/342A6j90dJFRjcIS
hgRAB3//paOHx8J5vB9O8d0ewQUs1zDojokKreVbpf4ZnoE3XI850nErNWtx300pwYprEpco3lgY
4+AYjsU1OWpyf2qDg9VxcVxDgAMiBusokUzAJMduqbm+ncJfYFVkTCVOzF1XOrurG4AkbDBwTwvR
xskN8W+vvfrzcwRnmBnM1l+EKLWd/8gRdILz8f7xnir196N6q5eGA7zf/2iCAVl/cp/oSnmUYQzr
5bp3PajD0vUILEp+ZR2r/a5a2zbNnJ7E+6v2vnV4pTAdaMffe5VooT/1alhgURSLBSbwb2rUurCf
DbZhZQhUt8ftPHw30KR69VZsEKSGJ86aokvQMqhu8V7TE3TZF9mJkD/AEAa1SB+ykGuyj1Fj7Nq7
xVUM/pYkjQfCU5JGo/HWgGHiLnl46y6vurx/6Df6HAhE1aBHH5K7G1x3SfKQxHFcbxKU12q1YFx7
7cSdr6/ODT2dQEqRJHGHvx/qr5C8nYGc64xzDhd4XH+lMgigsywYj4/0b/lpyFhA2F17bAXNpt7Y
2x+zaxP0hU2qV92Ph4f+xwd1d82Nf4I0uk1oLZ37A2ijBnHTsY3jesXIXT0e4t7jNum9X99/kyv9
A7b/fwxB4U8qeJEQJhAh1Mny/xhMg0u5PN5Wcw+UGpncXBrl++3V3R5nMshjK6i1WovW8R/3TLGk
34VWWApJHAgJwcVJ+d9rqbArESU9LAwfT/0ZamLUWr8vktrLICIKMjrUjpXrUcqY1O23SQm94Icl
gmDeBTOHuutuuYtxBxHO0TzW4AAMXrDFz9AyvAyu4C+qPu3QEuhDmH7u/rXl/Gm6lkl2qJDpgN5f
/s3lEx3yl91+NZ93IM0fznszYs5nbL+Vce3vC+NPg0IsN2ZegE35P8LmMtxUq8fLedbZFUbXoxK2
DySIEXGB+95kOPnHcKS2yu/DoW8T8LYQVKsFNaNfRFtQOEeLsJA73ijASUWtgkhA01ybRo3BtBlA
gEkqGlWQyC5a1mHe2TFko+ac8l/UcTpD3FGKC6UYNpcy8U3DJvHsAaRyBA+TCl5olLGISfd4Hn0c
S2Q21HAwrynKcKEeYHOzjEmc5F9A6d51jTwt4hfgZyOdcQWSi4OiIAN9iQgnQqy+oHoDI4LGLlg2
h+UWSWvhuLFdtcpwyHHS8npPmUiIxeDjGzX+MSJ/cAIXMPNYKfko76z9706qbMbB5HzeHB8yS2rX
wDH6hraOng44qvZUibVtihhSWgJBvdwo1FTfqc70dmrCGExcqGaIr3l3TtjngIDQAd4BLRe1KUNU
1LDJLCIHa9I7fJuXpS4+eNmgi+/7Fn+m4Gtzhm5cRkM+kXxADN/fnzX817O69/4yIfKl4W6aW6Fm
apqEhLXizdWCgfYfvinskurnBl7y7DFnlFYtY4ioIqoDmkxmIplGhD/VGB+H5QcIvubpxo1q8q8G
i4HQpP+Zw78Mz2+a8XZ5PA0uo+j4IFa/wUw1KNdiqrmmZisrKTVkp98asBrCh89dI+rmU9MYg/hz
8KhhS0l2/ldzrnQnHdSdOB+bbLejPBL28KSjc2D3ycaPcdwl56tTofIFf0gtOa0ZE/MyU26UoBhg
foOCa9d5SBCnbFdZup9ae761hcirRfk77L5xb5acv9Un/MMoAQtXn/dPi072Tl190fGbNda+s06L
Ggrd9AbnGF24081MAVLmiAlMAOhTq2DY+6npa1pidbaqfa8a8c5gLX9ze+7m8d5jBoP1jOTCfGuD
jsLNAjJIaRH5oy1+rBo3gUgp+9KTWACdiB++5zRRCJ9IPIEyhn3/FqbrpcJnHyeg0cVPv5vAHs36
ieJpz0C4CY4wr8Zy8mf5nscJR6Ueemg3gujj0ijxVIuEOTmisg2PQ0dYUSuCRI+Pmw7p2a5M/+L/
ED7QkrC1otSOhviGQleUvr2xA/1MAR7a693sCme43WG7yU88fxsq6lV5OC5CdVGnfmsA6sYzeO8x
0ek2XkNq2uPmox/aUaIBYgCe7Y3y33Ji4zL0Lvojv73tpjPldC9kl6XiZP6ePR782vSULZklkMXb
qePehYDAKC5+ZjCP3w17NuD4PaWrs5bSbC7Enyq0ypN8qk1n/UTbbCg9zCTir/TYqkN0EEX6UFpa
RfZdjvS5jjROLInZCV6QHszJXZ8jG9gKjdp0ZoO+N2Usv3P9YW+VTtRLw/lS/Bym96Wx2zqdmj7r
T3jKIRFsolfs5BkPwSwofSJMV9zX6XqAYTG9l1MlcB0kc6ZCNj+HPaqdsvac7B6M34bti5lqC7yC
M9FDfdG5xBVn3409mI4awe0f76FYTcrk+iw6XsRZ6YR3+g975T5XdDp7AQfEVrBa0hsQCPftpSsS
VeAJjnlWSU6pFMjJtm3RKfdZwmFc7g/eFlyG3F4eIuJILgZFhlJB4z17PLu1SgBzvrVHBjj36F4B
I188kgiRzQhtuQLDu3B9hYPywo+2nFZMAOuQQvHyW0hJUbLonDVT6K1RcqgS4mwW8ekzjwiSbIPR
ogdmtHCQSQ+uOOFOKZEHAk1UihLPHeTehCuJ5ZHuBD1Li2qbXmrSyZBIJSdyTXjQN4ojrowe3+HA
Wef0OeKq4Ic0w2sX+ynWBcUgy6yVa46SPcJ6lAwe93wiQU9Hu3IcxhX8iojmA9V/8nGuuXjJkR9N
tPjnhjwXhT4pI0JpXD3XHDy6AexpA6L/ZfeabQr7FpUKgZYo0sAWVKl7Xo6tInr02+yVa1SbyzYQ
VNNjsizs02uuMf9Yk2ZR4rt1uwSYYeilv0tJ9qlEAoavIly6ZGEAdAF2kY6PEQXtcXdLhccyh874
JIKFWdWmohF5dTjF+Zz7IXmrF53E2Y04I456o3jZXvPO4NAiWR2EJc//k96RY5s785RRvdrMnstC
kSZ72PLxh88ZPVJfI9sGOXr3eo5hd2qSMMZve+XAk/nCqwvfZXMHFxAwUa452XCQp+44lMzreEZ3
l/AVMrGi+qhzpp8nbKmbF0hN+5VuEK+/S8xdx879cfqdbpqMD5vsG6gxU5C0QuLgwPdyTaqTcDeH
2oanClV7+ExFFy/O3HIaMBnfAgbauewNSItz0+Xgzymm7otnO2Fs445B45HuHX7SGVru/17FH7dt
Sh//55ONI7TNL/7TVlFu1ID5t9h2hpW7eFQSfBYK/vU3n65Ub8MKRDFQQTh8guhk8Lr3815M174X
9cARnXOOIYFdvYxQIlKl4D939OEyJSPqbl5s+ihBuXC6O5xbbuTQ8Yl3AwB4R2DD8M2girPfCvfR
209o3mmeAftp13AV5shDvsdIeuK8DbGXD1a4z3POxsktuvpmB7CmvO0hvZED46UcWW9+wAuEaPB5
/D8fryhioSYVxnDYOiB+6dQoFdMx40OTaBvH3YtnK1sBHaoRAMGlogYh98A27AbbcrtF8nMFhObP
l4Jq9MCWFFsWj5j4G3bWFhtP2Mr12QIBKfvznpcI2WlzKD/wft25QSualfz+jNmHKrfKnzVZCcLt
bhTle/SIe8Vz5VaZjdRk3rLvebiiUyGebQZSjrAf8CvkMhIzeIHodtjL3aP5/L+09ajBba5faAD3
t6zzCScZsdFzFBnSEdlzss1dHaE7YOcd3RSpT3foL/AeUDhhWreAZ7G2aOS/9vGML3EqtDAZiPwh
dXL/tZ/WIHpujalXN36DzIp6TKSP6dwYtrQpdrglMsdA+IAaTu14P2NTtKOHTTP4QTGzxgqvwOQj
rIUPAdaGHgE1cZgUkUJUXkX0KRIknVB2mU8mQp8jidTZopBUEDK+yLOInA64fnMkKfozbiy+BOh1
BfgifTfJvXrEuGEgPdnxC60aor3WUJJpGBRbW6K/5vhalvxew4I/6+Ubp/r24djRAgob2/94EUbN
oEERA7wUywT+9nh8o0GR8rsDMlN4/AIkPQaOHkLrjl8HeveoP02qtwUSPCdkzYx6Zb7zR/jaI8hR
JfB60J92dI1U+tvO7HtVL+BYKsaQQHC9GRh25lJakqd6xi005LaZNZPmqyYXrrShgsGKrqUCMUWg
BMlLdbudjm+WH3HLvMGJ++jfV5h3OqkE0atds/l2315BEF0wvRwv3hfExvS0ANcJybs1rOd414UL
rLnBq7Ltn5MFeUFl/FMhObnEBQzjyXPuyfuOO5DyJ5f4wvUHTYhv8FfpCvJn0NC09FvYjTrVx0Kc
T7L2+LcVDiRblnm49lzL4waNXevQ2jZOt74fx6v26W7Q5Dlw8PGJJ8btljoEJIGEi/8+SEbPQ5Jn
4WKmR7L77z9tiU9+A3chFHRk7j+UuJmz0RseWt5wz4uglrfqY/oonL5vzL41JVd1jyBpl4YPGTyq
mrVOrSF5uZ5T7p74K6ByQoEdG8UjVh+pDkA3eN0CE8LhObSWL16Nx2l5bT0ZY/5SZnAyP6LXtR3+
dd/Iru9RxMRwnO083Qb3tBrHZPXdvzjUdhGlul6807aRT/67430mz83uGJB4Q1Oy29jorIHmrdCP
r3aI39oIvY1busuec0x/ul4OrTEkJDZd31/5cRivmhfo1aOEWnaMAsWTck+n2+rjohkUyRhdv3g2
pArNPGfknoZptx9vtq+n212r/OgobV/Dhy987dxeuYHnsE2KKgcqS4IkSGXJoLFpliC4apOHGlc6
5OH0qHQNxW9z0y7fjXGF7toEDyegGo/Um0fybNrQc4y7sLD1QoRTdLNpR4l/kFY6vKn2sveQZ6bJ
sDFX6RZJtOmNux6xAybZNYmaFO+LK2THXnBZrUlLz3epoIzpgS6pt1s1MttzB19sr/G6DYM9ylim
O+VJPOQtQgvlSa1o+AwcAIStIqwRh8FMdGKxpomGWh+Hb+iDj9HbpqHJz15IjA0byYZtyF1KZZwU
3yc8bGxPbHzsBZXbQbxLpvU1abzTOKQP9L2mQqCnB/zQPr/C5Mlw6411mMPaGO/blMciDTgVFS6k
3JPLxmVZpv8dNseBoW9SOsLMYYJHm9VerpcJfv3Z+LUhlmMPsLPGccTSpAropj0GYArxPSCBkEKr
dBsIa5ScyDCnTXsD/rQrWxmQmznoE1bupjn6IGV/lX3PFWqw4YbJ8dVBd6r52zPD5Pwa/jC3eRz7
m2/bK4aMT6lwyJzjDvW0e6Dg4aVNsDPJbOuYYrfUFp3W/X9GYvOsQfr2cza0lw9nHJIBcThPdgjf
I1jYlims+GDSs8OlkiPGP49kNO95lb6m+BaJiU02tE/iI+9PGguPdSRkQAf/hZKXRHbVAQwbsHjw
bkkBzDwYGk4SfMtuUF7DEANXvHEEmYTJIgou+NPH7LcSK0metPguMBkHcfBNYUpa5qLNPSLS32yp
y9g2h1dpr5IqWnfyEDb8iRlHiQHBwSHhAocbqMiBBWfUhZzUCnSVG/qJYl2sKHvVGApnyaHpoHNQ
evDmfsspxlsYd7Cm0qzRB1tSWqv076SxgO+gUIMDh5gMf0Qg4QcBXjfpaQefEmy66Dla4Jk1nhnE
hwbqGchOqqRpampwRXXy0hb1sGFIvTs3Xl+S6M5YK6O4vQGz4pKJuk72jFqvohRjzHKRFpGVVbLs
VVpFqp/DoRhHX06AKY0iT7NZbFCmz+4YNsuNMs/nkzvObr32pXtFJoWcXZXa1+LDGe7MJveYThoy
4Iefk3bYzZDVDYES0cM5nbsQ4Dl1XR4VfnacjYBiQD3TSWs8h1M7O+b8Ovpw9ruvQS/07LvwAXpf
4pDZSR9Z2uyea9j0ZUEusX7YuuAl7Djbzo3xwwJGkysLzeRRYAQ8q5RdKLWoLlSODWFxh1HEwwT/
hjh/mXLm6K7MIcZhVFsBERPQgjBLBU0NfoHPQIc7Gky6OHS/q8egNXSA3NUhCOpgchPjHDZCVKwc
nZdtZiUWFITiT3akO38hPn8eeU9TP6tvajvoO2/+72uc2LgtmlE2kdliH1EX6QH7O3rIemzDhFTt
VCo7kuqth/tC7cT0kpALYIsCWrdCKOV+GRrUDDkReBLnmoFF7uDES1EKYZRQZGne2zAzxf2mqNKq
ydgEKxCJVJMHOUihDc2IFOXpQeQHyOM1PcBJV+GOTrqfBoD3WgF+DVipIVaGk1El/Py9SNHQzHSJ
6lrpe/xzGvEazsNnJ/5ZoAjUfgsxw4n1V0h/IGfgc/bNqTmknqBa+O7DHVAU381KCeQU2zXPuavK
f3Y9BG6zCs2IM9FX8OoBqZDkFH8Pfjj14YloiZ4rtEaww5gKfuFlcE6mAvt78KIwCxlnVers+807
wDpRPT9VbFwG8H6lctRhteS6isRPhS9VCZnU7kglySmQrgY3KTvhP+FZfGrWI3IbadOAOQmpUmqc
3wu1cRMOtqbLXhvG36XGqVNsUOtnELuUd1AmD6Fvm9yE3/7eIR3y9VMnX9/fUaaUk40x8zXtrZJS
o8osWtPFdGY76xWbQOKf36Svw8epTYMg+s+q6MK3morDi1V200R+pSF1dAvk/xb4Ej445OkH6WQt
qIoRnsv48IF0TR/NFe9jDlswAjtuCgQXcqZzDhZXEpuX6tVHVSG3Z3V4N+Rc9ZqKkogOF8SQKDPe
IRKMN0NRbma7hwts+1KKVe+zaDVHYJy493Pt/SfuqU6BQGHeRoUr19zme07CrAquW872xfUXUXs4
es0a598o3sYV0f6rxFYVoAD5yf2xiM9EXhF+3SDBGSqhOVYd/PNki2NEvWpJOX2qrVXP2K5LPQuo
y71NExmlubtqtJpltRsQ0jVD8LD5ptvpAMYeg/ogwHuB/FzKvNQxBZNYrURrJ++F1hGJcbqbJifm
aQ5ZBwtmT+cVd+9UGpYd15GlHMR4oVNyb8ombS2lkxaVM96AMaq/xPIpVepCXbDVxEQLc7Zdebr1
nG1jDYdKNo1TxeDl/GmskRt9GdWgzPvM73RunJj82HFGDBLPh7jEiTpOqmzS2f2zwVLuKR19Zb9R
1cParkQJZZLvhqlI9A/ZjyPp+zGSvMSpNj9oRPTvBBqooAbZew1OQPo5pGHel6GlHBGmiPfN7nD+
nKLJq2hk06MUkyHINnDksl70JoSbSOtFTcPhuaSqP+Xq6GwFvqepq0yTw/eZb6ZJnkuWbCPPWaTO
FVMJfAa6IU+ZvLsLkA0xeYco3CBJ2+Fs85WZSWNudmqhRLFbjHpU3wurV9yCHmX3ut4wEtUfYp0A
gh9Alc0F4XxHivMogdKRJV+E+a09v6vLKJlpU7ZnTqU12Ize7bEyfeI+aWttgivHYf2pOR0/CUnX
TvIn6yG8/Nnwut0tOyfO99k330uqeeXTXnbRuLd61XnH47wrj/xLfBrTA+ZBesPTGbZbZ50NLSBx
03g16k82si1Vuen5xda84zWzHwfJQ30ZMqqYjtitWW1okJlG6Tok1qMNwgvmW07WRClmGKcoCjYD
GGrQXYJTus+c74SnQe7AWBcvG8A3sMIdvzK0loOxQ0TZRlBBc1QOY6bKsQXwTuMj/f/MXUrJ+GOC
Nry7htoaTVgFIbOJnb/b1KL1sccJaYmXtAMVTvav9iG6TDzCbs+sAe2BPXYhBjJKNAbvo5M+m7++
c3pdWg4jmsU7NFZ0ibfJZCWxu6mBsUm1Ks2cXVsZNn3E8Z0aiRiNqWzxCONo5SV1Mx01EMXI6iWm
lOYCKm+bEuvqv5quQiUu7gCRUiI054Qcs/mnW0W0TVWlU41TlmP4pBJaA9s5NnpW+gYPfhYy8bwx
mIIP5jx0RS++oZtk3SHQXpiFmemhrLArfe49VCl71H860YU6T0Y9tDP+oEo275Q5c4kYz8EcRncg
VKuoT8IvBAtjNw05WQvP+eSSUUIwTgg01Sxtq/mXx6KUsvkoLGwXa4SuduXMk1xXKIr8G6Jz1Q1L
TN1lp76hc2wleuiA4zXsfdoF1kq2R4U37uvs8wy64tGpnwY7V2nAEgyMNY7pP2iMnsNXtWSBgO2L
+8IwyffzqUKDfvyDbk5OrCFMMwwf50sKPjKucx6RHTMdiMwEvtxBe/w6BG3aADaq/C5ZTE5NH6dE
ZykGfO98cklnC9f1qBixg38KjBPlyjjN1edBAmhVtGckIxKkRFl02L0bJej6m1QUvXdI7I+43A24
UDnegi46JtihNJqRomYRhd9Q6O0XMFIecPaMibyhywRDJtCPUNQxFotddzntS/PD5w8SgB7mhPgh
y4lB1/ScdlwZdi9d3+Q3N2CvbOTh7tHQHLXcV/M1d9YCR4iKZGZdGpeuHT/9ylQdIJC2MSIOQ7oA
mc0kczysmpNvt5FzgVrX4C+oLezOb8IODraDnm1NVJJHcrrsMwjKiSTom04FdiGnq/1aphic4e4I
M0b0bFIXTEGr9zV5lE2KtI+WNdL7oZfv7dqn9uF5BOfkdeljf6zPb6HNN7cfQ+9pQnL15goN45sA
1/HnstqY989wS0I7BD/Njijv8bt1AvcQSD7tsZ5V5lfYCmRYlRqlRoBmKfiNCgid2zom+xvTQs16
QEm5XVsu2ztYA5ZftGba3VA5cHBNLFSIXTdPLgBA48b6dnwX9PCvoS3vaieqZZAZtW6Oy7dDWK/J
J7vHU1Jf4xXRr3aOdT3q2NSDWXwY4QaLkM2Z2xDfE7J7hhzfgAwswQuofKVCBWjQgOsRIyHXwOFa
xmmJ34USPsWkkHjNANtEv6/XLeIDWnTogDrf4GDXNgnAi3QmiaLj75rDJSje5KagF4JXp5Dk30iE
pShz1yLEmUMX969+Yv1Tgl0R4RgaOZXbXadM3ASeBw4M8bOugKX0TS2/9d+4cwy6K86M4ty9UJnA
VR4/i2kiZnd4Xhl3cBifGi84RXCjGPCghWWDcJ50d5/4TcwT0a/HfXEI6AAq4u0zviPzG/u3qD7+
OOIfi3B44x3E3NIGEGTwvrrp0/vry/YhKjyOG5vRNfaZtlrYirD8nBHZnAjqOlIETAyumBLxYCBE
hRaO6Wc7IM/jzjrV+xV+NgKxuN6Mq/EtD6fDbYcL63ybaxsLpJcOBzYMaX1DcsrmmFZuVynRHum2
gBMhRsikX6aaAmtKeSb8Mu1SbwejpB3eaJpsQDqHXU24IrG9EQbFCdq+BZxDWoZzSEJdmNqBJIV6
DV8pgx8Q2pQUDCEoNeIBSiEKc551ow55etKQ80+p5+PBzIkZ+D9Uf2j1s/qY/6k87WcI1CI0+mq6
jBUnSgV3DM0ayb5t0/zL35ldM8AyYe/HK9fIbP0MXWYTZOdXhofEKrN9Ap5o0Ljnizxnm0WFpBG3
3Z+RXG4dynA3pgg+SppxrX3qxlzm21Pryt11iEVcrVdgcKkkJfLAEbNRQk9qeIlrrejFMi3W7tSB
YPtB8tk9FV855Lu3oOpg8Xb1rXcHfwxag9iPktMOPrUh1RUW1irPLPVZQ4wRHOkOUnxmkWlNyhin
4gajdBAXGjAV8+6EK5IZ6oQL8RoaaWHICVk72dGenVm8xZoBbhUOzkJiRDCyBbhiXReZn8eni6Ex
FSKUQJG/w2NtNudWg5ibcFewDm5ZAVAwNsqoGo/VKi6BiVVaByAKmyZGmAEkAieCFSkv+sxFRsJ6
Jq/SgClnN98aNJH9EJyHUFCqOccnhHTowh6wHipvvjPIw1AMRMGtx2TfQU1bIN4CmRFvXryNUSVK
A6Je3gufGbDCkuMChoQpujLfuJJA8NsVPUoKn8oBFhqXdRnqrFY0Zt5uZEv6d5ek5ylYhGvMMbNH
DKcSgPSKQyJiXNILImAAdDjm0AHvh+p1j3k/axSbMPEyGI6bjuNibYV9Twhle8n7Qi2D6I3BysH2
qaAQhOI+iJAl3mKBfJ8qy2LLuiTrsP9kY9lAsClnA+FnCEB+Zx7khKQtH1eEafi+reMEQL7iKXAD
IBEpgRX3mlJGREKMgabQy8WSiOagepuhIUZ2wMrZTa0D3KRSwfMJuz2XVCnMyCdymiZcyHjO2Yt5
UXah98s6qPpZ/cx9FhsbOuX8VMBxyzRmZp/fi/zvZK6+sM8ANs97UWveO3T8nUEsdqUIsJ93TECc
6t+6pgcxgVyeCgdiGhflSLhNOdr5VuHTvhPkKbKooNFtb2/D+rmbe95zI29alt+xwoRGeuMsoakp
qMxMdlZ7rniQi8olNE7f2xQblAb4RZy7fXeA0iUBBohikFTIlnOROGDKfH8TbMpfXUDAhe5/YNWO
V+ruN0BLwe8e6JfuONQc5ARgPxbykfkhOHRpFtrkZyE9ROT0mqHHonmq1W8/1Zp8iQXg4iP3L7PZ
scxJNMxwkiXYjAC/Qs6/KiXVbTVHVVEhQE8NURLn/VDApFY+FxBhGYChZ+eGkjHoZHhicQsS0Ie4
LEB54RXDh1QgPugoRXBzVP5e8ydT6Vf1+csAZ5EX0Tebg9ewivAUmVWSa0RkDpAdSq1qZOZpU5Wk
gguinsN8dHewETxNKfbo/6mlBkbpJjd51gSZPGd7g2hL7h3j6X754kMott3m3DMwXd4yOIIEdzvO
Z9TGYGdDXRpRAkEvzYi9C5YifrWNCagmaaQAhHzxpDtxnRB9MHxGadsQh0NUDf8bVZIpSprRR+j4
cNGwJcItjhZNNS6QqSWb3KG5+PBx+KzmfVvgbxeeVg1ZjG8as+u4pW0YLFCbFzr6E3/mM2RU8QGk
wjgIDY5tWvEiaBye2NI0iEDiA6IVghdtOvejHI+q0cxeyshCO8iEyTMxsnE+fLtFpomVbIYq+h4d
3DtUWa+kVmIygoANHYBweLEtYibokewFaHCkfxQDR6o7EmIxI1ps8mVA2Yj/jcnwy5jQ6dfJ2wwM
WBskrGmLjePBD8dul/aHv91z9VA4h6ro9lVwNwA/PNocnFnJTmTnp0m2ZerJlkAXbbtJsWaBaiTY
R3n8GtsOxiK2VOXz8K3x7/NlKNiUUAjAwQnwJ2R239oXWnOjXoYSYFlyea4i+KKdO0ZTmiLStzHs
nPXTh+aaBmIGx1BfIzX8tI3tOwAFFqq+HK0hbSGte6eeZph961LcYrb5Vz2w2bNFD/MdrtYytZif
dygMGZ49p9Spqc7u8iY+q/dhfzTVIQQe6LT2AftrihWWTR/JmWExBLQ+dRBogBKqdSnez7s0Bqe7
XF8tuypcyBeqjuz6VQ0bBJjBrRPAGoK3CKfRG+3LHQMOk1FcxBbwy9y4RpnPumaI8XxGXhmitXjR
OpgQO2kFGOjeiahyU1i9+Ntt/f9D2rMgNDVwVWD4T77PLTRc9QNVb0WiG7XWifrLjjwfY4fdHvW3
oPmgg6MCIUORn2pF7tF+mUZJs9u64yqkfZXU7VGYF+zAm3scuhhtW5y8xi1tv6Zg79lrHhOrpC1H
SQnAfeh622t602ItHNTefgH74x/OAp62j+zmflgzFP62N/1/28VnWCvhbcJjymDN6zo/9T3BITPD
56l3hmQ6biqYJNaiaHb9CTKU0a4FmeVzFynaML6ZBHQLQFA8hLUZC0W2bt5trkpv2tPZtHI/8ELK
ed8Z8TNmwq9f/O7YOFHgLJV6GSqsp8UV5evCn4GKbIQIttAFH90sJr3Ru2hGAALkPM8kpyJ3iHrL
RPo4fejVgI54/oVZgTLqLlphMDVqDo01gWgzEjGyUXLL1JfqGLmvolul80M1z+PUrIjNxOwUVVct
UVU0lBmnDab3nOQ5x3DXL9a2kJdjwvOdLw3zwsOiFqWmus6eIjprntbo0xn9iFr5urFuZwK7o/iC
2mlghBJcs5d8HMx6km6pRAiYor+6SG1SNmUeRBAAJYLVSPVRMhdUKD1dldKTmXjczPo/OAmdl57i
dB6+Z/kFBp6rHGV/cZJvv52zPhFUe8whUAvkoOIDH20qrBxBBZfoiON7uk0HXAnkjAnu3fLLDP3l
jm2Yw/7/dWzkZrVzA1jdXR3knWg0DaMKJp3e2uGrXhbdcmLDFaSYJhF2HWm/aYK92wkVQAxk+1bc
ZpDeGkhZ0cfkTDFVpWeGSOP2LVHyj4nLOwv5iP3BlkZhD8Twmm3LmDGFc6W/p4Q8aGAO/3yA5C7H
zLC7YooSrt69pU7o6CUX44Z24mWTUGxfEJE/3u7ho6bWNMn6Qe3Ie7zXxL2NHwivm6PYrJ68Zbnl
DuH+YEzeCUdvbwkImk32bMLbaWpP2Xqxv3VeTJPV0+Be7F3/puYdKwd0cfsCRNcXqlTEG2hh0Isv
o89SzgVC3aL7aQfzFp/AAME/T2DNfznffK5RfKqnq5DlC8z3NmioMwVsby4jw1yEUn1leyF7Ij5E
TeMD6J6biKqQ2haRbU1QOZG/ZgDsJlRrtJPCQgN19GHYx6pumajqu+FlByjFGvDlAT52DUMrd6c4
JlT0TrgMMFsjwremSzbbsM+Itow9VP0QrtV/jm/vRkGVaS+ABWBs2rWGzCAq03Zuu0Vk3K5vYMSw
WX05dHImezyYoQJ9lcbS9KnSVeQH8enFYH6lPFkdD1q4BUTlhel/urPjSvV8YmwXU75VovtTF0/p
e044pfNSJ4ZuQiMI+HSsjd5H+GusorF5ch45GePR3TqdGetE/UUVacvUkPIMUz1VkrL4NAPmSm8G
y6lfp1ptjeg0p4VhaKqrIJo1qyaX6hN2Z3EKanGrwwoPGInhbzRMoBY3db+Zffg/PoQfBpvt2up9
1R7VE26soTClPByAaETIm1OuxGNRRKcD12Vy6C0sm5BObaEXp/j0dXJXaukyn96weFggrIIjAbG4
FprbPiQWtSJ9sqztekVOrqB9emqlof65huJCal8re+t8zeN6zU2gOx+1AhRVImoBfZcN6kMCGy7q
JUoC0bdFwpDWXGdZW/fR3fCiUWa1CDUUwbcE2xLyX06mrMwz3a7vxVCrtP9Qt1wxW3D6yd0yWT9U
49mdCzpoLHouxhn/q7ahwCFHHDLUWcBYQlCMst3XIryDal8jDhRUz0we3NApyJNFo2j0+NLz4G2D
B/WpNfaXWwvpfR/kMWJButULfmc6oIqeg++WqBZYaB2oY6J4IzETqRjABbK7jug2lffCo34yvdSr
N9hA4nyTqrd5dOBdHH7QlycouqeA5natxW0n9OMmzrdlGuHzM4VV0rPOzSVINVXV8xQIERrb4I30
/0k9aE+oukaheMdh1911J60xdohnTuq77ioO9JPXN3HwkVon3RRVO12v8HBqqGQmC/9TmsUQMwps
pcCbcc5kZOPcmzYWnDTun9uYNL4hhqxrEDS2ziNltjhNqwfi2XjVnZyu85ABkBo8zl3P1o/Ugl2E
V0dcecvOIroer2pjOcjnBINNn3JU1t33Vl+UMVnXb0ctSBs5+Rt+wuH34qtq9eDz7PaAWkeVXrJg
h/PuAIB6Ussd6kIL1ErMrR4XX7la/rlGdAA8Zdfb2W0+12Z2nnNtCgmPjl0KjuXBjqf1QwD9Xm06
vYa6bb2kbOTVafLpHdfEG1fgLZze0yuFjxGs1bNSbRe0l3NKjl3BqE4SUTPIX3HULrpuwnE4eNjM
P7jL5mjVm+h6uq6PuHp/Pu+Opm2ecUUub3Q9Z88kaWnVyt2M+7OvYeNIo25LlSeYTgs3wbS7phDf
9YG6QjfjVX20nV+PDz/2V8NTZ/4c1eftJYbiksycsJfrCLGgPKc+6Vwn1zFmgPD0NgkyK7wOxeRw
JP4z7BHY3oMCGOMJGKZznFAS3jfGicouc3n1lFQt57s0erRduMmSejyS79pRD8ur561GcdhDlQe4
pwROh6agsJvzcCb2dPysaoWFhkLfMeZU9b7aMQenwIl+xlVAzGuvnHA1zAD9APiFmxVoDuLxs83R
nbDkOSvXFNmmxg5HpCGsqfEQ9HC/c2HTkuiIdhH+m2ISnGs+vQ/lfU0W8iS/My9pD5VAmVr112Nq
39FMUkPotTzNRPDwhroD1JbuplGzCCKcEh2+83rlH+smGU/t8M4O0Psf6WTh8Qs3JgwUuA4dRjEK
sC3IDcrEbnhPOy3w+oQL0KBtk5v5/LmO45VKOzq/7CiNulmv5joeW7yh6T14j0/lujfikG0TkvjX
bRtZqUd9z831d09oHj9t86vMsjKCi2zoyVWVj+WbCfDavq0bftYdsVD6+uSrCUUYm8cPiwHQ0vLN
sL9v46Qq32RoHAfHky+pj/m7F6ZwxaBH3YB9m1MWYncTyrmmxropDkIZR7C8Y3PBJL/yA1Ae9x1Q
ZYiGAq/wZtbdm88FzsHQYM9Lf7RvkiCGne9HUsIyRiT7Jcsm28IuBAcpnc5g+ZTEEaQd+3NYmZMT
epsMr459rT1p+oaTpZicXu3rzLA8M10Pr66ULJNtybzwqFxj+Jwe83DmzCW+G6KiqWFCbMGQhQb5
x4uG6PD5Xznaf+JroepFIQ+1aCkPicJ/55TDnhQUc9NSrj3Dw0mSFiJ0jDoEkH7qTvMff89g/yOv
yC93C3/jFQnD9alane7J14byL1ewSsji6jI9Qp/9Vjw/QclZ3dzv1vfbMkT3FJk7RfjrTwSuXR7H
pfjvjfkTWVulFFTLEYw0sDr89uTn3CpPFcDiqDM9BtfVNcUBco/wD/39Jn/Kf6+UoHCALi8qVSq/
cTisl/PcPDcujzv5SXNBXbNFfb96n2F+Bc3D5mlDb//9fn9iwqCAaz6AdqkKC48UAr9QBByrwXk2
Ga5Gnc3mpbC4HYJ85BdX0b8G8k9MBL/e5jdyxfN6Md5OyuVpZ1SBZLYwvM5v/1XT/A9PUgzg9IHd
ocIAFX8jI5muttE4X51xiyImfj6uXu7O5Y8ti/jvPfYHTg/uw+SHzq9SiH5n2Zifw8noUCjAGLhp
FsowBZJRWQxq5UO9st7/g8HhT+TbxRJ3qhRDaj9EvxOVbCrLy3BXHE07lDqsHRc35+lLbbtsb8Nh
rZw71CDLquxK18fR6jpY9OeHeuEME1BUD6jPui+drooUh1itBv9o1Z96AL7CCLJM6FPCtF7FL3Pm
st3NK9szfF3z/cd+8LQjQa14W5p8Lv7FAvoHWVOkjwOqg0nRWP6NqymYVsbDRbE6lRRrREJK8Qhb
Hwth9wH112jyDyaq0v/eDhJGapCxxktlxvf3240rk+3huB1DrYgb7foNZp/R9fZ6SxAJ/8Nv//ZS
vGrPkkPthT9Ra+YhvvmkUus11XEIdIBqJ+TnRP0NizcVCXJ67L2fYsooXkEotLo+X7HFChL+fUKm
FFn/zZlBuytRKU8RM4oY/C6YTvv/I+xMl9vkuqZ9RKpiHv4CGi15lBzHf1S2E4FmoQEJjv67Gp77
exPFZZfLiW1NsNnsvVav7l6pcT5dzGqyT14gXdML9TaP3E5xD3v2cpNis++3V9H9zyEg7qlP1/Pf
k0MWPfW+WbrMf29ybNHwH/I4BLqceVdriVV6l3xjrLMJbZAGZ0Zti5poHkMxJWUKFwk6829c00yt
/3+fOh9J3zhMjzy1ZLpaLvfn6uisK7scH7IsXmQYSreQO27ON56CYYsOtC3U6fNZ65x+sxtY/3r4
BVgehfI+YtgN42q92RSVG1bZNpt4I7DYWfooE99W+wCe+dvog9OL7ktgLQL4PPZ6ywQew9dXHkPc
f88fDxuOQnsFW9LVulqwZpwu081lLLd2cLtXlYhl8KKynsA54bu1QQ3gqkg5Zm8HBiujS7oyqy4I
MngCMcwf5E8ppnCDsGEgGdMFlVyJgggYgepGYu6m3Yo+iBT8eabwjnTgxT5QhaqElPWa2rqKtnBQ
uuigH3FXrzk7iLNqqHHe8zuXXw1gCfOCbBUyAnk8zWc96K0N1qpjEApVuYBdgsmkp1RFSvCG+BVb
Ent9LdrV6Hy3o8safFZCuBXpvEI4lVhOxHkKzkR5XZAlSCDvJt9cgX97CNL/huXZYLq7XAn/Kipw
M3fh5MGSdiyMpcZQ31Ut7DlPpA9SXZsKJuUKYiTIBkI9xfFRNX5LmCZxOJJkkHkVUVWrFUpP1VOV
b7Bi6gbIeQmWRw/TePH7RPAnEHVFBWSD6OgwabgTQuUPE5Eu6WwHAkBPIpACDaKGVCiomJOCUTW4
qmTp8QIWHbADuKIECwAknZCqmSo4Ht81r4VnBC8ac5cFbdV2fsg3VLCJ/A6InImis2/uLfqE/jOv
cZkODJr1YNLn+tdxn19ki2kYbJt5vW3Lo0DgmMrIql0ISRdeLbhMVWMPvoAxO8wES6teg1oflNxH
xwy6I9tR0nlhPJolShLqpJCoW3WdGmOHdiS2g8ZbBRbVoMWakJmQ2BT6ixRfVNCRjNCU/GY5ghxD
7VL1SdUuVWri62YPxlUXsEAvGyRMnBfgsrq2B/moLm7NhRICzsBTpGwB8bGCodQoNkwkjcgrEree
MFxjbJnWNZymlwpp0wcI4BToKkCVfn/gOTs3sqkP6oLDyQTOEZK5hSxFzc+NzbZAGuUxypAz6pHK
YxpUpq7w/lbyo/RFqYa4dLp7z/gUaFmBXvIhrwHzSQNmj4M2BUyWBrydJW2BOwM6JpFeBbGpZIoJ
jBeIp5KKlBLCYFGx/pKauMHt4QIxOcOJxL3LoWBEEF/GUr1U4QXV01i/rSCTGe0C5cmus0NxpoqG
7qgNZSGzhsd9QHOo3AOTz7bbxeMWBPAIVCR4Stljc+uTW3emVaR0WhhA9dOqIqVJ5FUQsr22CB97
anbfpUveJ/2amMqhHeCabvv0ZrhKYaaLbXhebLPLGAuVQUrpSzUuxCy94hDXekFUMeCfmoHM2Vyp
tjxDDjfWmvK67nzVk4UKCF1gLVDmXz/jf9dReb9Y5MFk2+ZKdeYzcU/2+GKpxChG46q/fW7d7anW
hKwZO+ptKnRqxaCa87B9kBaxKc1Jb7h9lSRMmiEV76j49FRSorFH5zyhmQNuBcW7CBiqwUn2JLJx
U7sV1CvN7Bo2V0PzkfWDbtOGcSVUewPDK6Uxoip3om4Iwyw7+9kJorK41gYqbdXR9jfOz1o93Mhj
jzDbGry/wf3r3yYine3qArKw/9azGOwqAUqrNWdU2fFQFyE10hp5npy6uoXDFxFY9iwUurFRq7VV
ivRiiym2SdBatnEEpLYl5orITqppFSwLLAVQUYSlNhQkGf8YA9g7iUEhVYUylcoOKK74iWUifTXf
1c1Q/g8qgrLNcvaMZHJ8qstyCTqsZ5XiymcPGWZBqbbxUWqsozFOqo1Kyto3RQ4OunO5h0EktL/h
R8N0MOpvsVdPgwYYcMc1gUm+OjIi2XcOPECJQesi3CmtZTUNivkWTOTAUzvAfDRlCJ1SQ0OTBZKe
h91TXXKmF9gtLCzIeroiuhatZ7EPm4svdeEehIrSDd/vDfitQgwu3jzzDVp7hWBZZZ20W0rKXEvM
tWjWbzbBHYCOLtRr9H56Igsc1YPmf9wK4MqIt6MVZdcOcX+Y9lTlTVld/ivfahlUjcaGRyLlvGNS
3tGDuv4EQ9CdnEHOzHVYerT7NYyG3UxlKjzD24QQLBsInmCTUCyhAbWUxpRWKKnUJWA3EnFdJd9G
IKOCnknVD8eJetMVTaT8SHl7Vl6pfkSJr9n/dfFY+LpqjlhtfdAtSDC75GBGh6Ke3lKlGBU3G0xe
1JCG5n3g2CQOLTxWWlUg9aUyXvBRtYMXhUNHtmbgdsil2yTrXViLV3w1O96Sxw/jzaMF8VQB04KT
Ei0VYL5XgoifhN87IOE1PqbW0zJwZHevVZXvi4nwuQVtVGqoTnQfYYSLUdoReMbLavHa5jdoHBuI
rI+EIAp6FdxXA2XabQJQU0DAjMkrME2bDb5JwgL5vhduqVVt12Jdzpnk8lTiP2sR6x1Z8xQG5Tdy
L5F1khDL8Jfbxzlx/a41UmGfoDwB+aoE7LmYqi0Y7zibAB0ugCNrZ6caKmYv0Gl8Ew3Sr/qTwMW2
TNsJAyvwmoD9j9z4ZDmnbX7KL2MFblApRworGopi0TnMtJoo/FNQ0ViJyV5N4Yb8yVTqh2v+oNBv
N6zJo1OsauR0JnM4cSqJUeon6al6mpTay5yOx7yiv6Kp6hAnOKl3RbATSZzbmc4xY5HX90OUvXPM
dvSoaCFO7dum/7N7h3sDOifFyf9s5vDn2/J+Fg9sCpi1ziB9PA5hyurHaXf+qPWg9RFAV5xDCVBt
s+G/8uwQ+qvWz+nDhnpmCRuwfv0B3x84nryjMdNH6o8yBBLvVgchiz4djt5J7kCKgyUBbvzvgjME
Ud5AXAJR3GESsFAjJG6Y+co9RJaXQRvP4Z/GdU2D1IyEFjS9JL3FEEhDPr/V4OuFfE4tbjZKRk+0
VhEpRVOwBkVC5zCGXmZG+qv00Ns8LkuyHQJ5DkMh6PwWVyMNK+OPeH7Ab+J2GJyRRMvyhPORUjfk
HV1PNmSoJR+6uI2Hnj6h5LLqmjUnqCVY82T6cK496nxsdnUuKDBka+Fk6Deag29Iyc2epaPUhbAG
crbTEf5n36TxEbFfH173ReMgA9watduJMsSE4v3ofoEJoN5xP2xh+8MB6UXp46YPH1qXRMzTVymA
lano2liwT3Ul/7ti+qsyGJ1KM7nliKeZ+79Bgmuqx3XqsmPSqEgprmdoqJtwQYMqPuqqX7fD0HXU
GWhma5TkOcU76GaCbqILrke1YelD5fKnB+ngh7s3bBbsrsRN0QhDIL6Xj8L2jQ+TcaLOQd9c9jVO
mPoS8Uafo81SuauutbwCOQo+o/nY6QPzbM79qdtVb9viAul9KqjmrTumKjzwerp6+Hvq9RxofY11
fRs6jPeg1WHFy7XZ6lN1L/NJMnjkotBEnUegb2OOzRvooxFBQKAlYJxiYcZjHGGGDISjJKkUi0B8
AkkktPYErzreS0fzbIomRe+F6wnM8n1HxG78UXlTBkenHCik4aUK+o8wwZsDwzi0zrtWv3Qb634X
sUekHyEMtIV/JLCtnS4JjwZs+oliMsg40uFmJETSA4lzt2Rrt+D3KUTTVq1cFOItqYB2Sv0m05xD
TTjQv5BJkKB5eJT8x3sVEciF/yXcoPm5IfMqu9WHGk/iFEo11yQY2qqXFFd0OnjQsSlI5FD/lTBB
JBrRffUX0YtUPdeRzfmLGAinF6VTyrD8kZ4H+UtiNO27J/q/0/9Lr5Fw8gJDYz1sjTzILnIRkjIN
3QQBC5HGg6IICZC0/Ta18XXnQnNLFb03r9snByLpol2QsKhLhrbrrKfuGwoPbCkE+3MsNWtWEe2G
ldMp7FBzFagqSNhyZHk0a7iTPA8e5oMet7vHmdttjcSaUwSiZ7ggAUQ186igQM3RKkVD6wgtQddC
vx1nstoSCSG7lU5R+ki1cFGshBSb/8FikMyhxR3s3kR10N8RoM0KPg1XMBqcATM2sYn+X2CHxRGL
a8BrlJrWXzZcBpOFsogU/uhdzZIfBUjU59BwEzTe9WE1MZeUzejIB4tbn2AJ+d9wdav2J2VSPYtN
JYmyuFA+3WS5ymJRKUzSU7dEciGSvqotwhNnA6SlMdSZ6Nw4D+gvEtFpFs5JnnXl1y+6frJeUoKq
vGRfJh5pdyN4IQIVxwNCbPU47ZxP0MCV7krZeCCb0YjaRIyv+oFEh6I/4wejcJ+gzpa2WfGnjnQN
i0UIlzAWhWYFVAWFWSoAK9RSnN8ohn2Cm2Psc7foeFY/HBAdUXYUeOqIYdG+yp5gNRPJsYED3O5+
prhS56WI8jBc3MpWbXonrzIZkRBzgsDRgq7r1Z5tin/1pQvoYEui1D7rebVRhbhyosFBRIFOzJeG
jSkoXqTPI6KzgCHxmtNYnWYaShK/wT52YLYFMFl0BRgCTa4Nk0hxsCZPPanpqAfkmPfzvkhsYuOJ
myeB0vyXYUXiy+haa1qKJAeFTZNNBBo52zTXHLbzvaYHJBomI9PkTWcqoWrDemlmVyNe3Q6LWXM3
NeYDWh/0Xq0HTSgxyxccpuaQDtT7EIda740hDJrUk/TkA2J5n5OTTFW3rAJ8vZlmM+ALP2GWN2PY
iM03LAH0Wm8XYJU1n8lINrcXsg/dWxLyaiB0RxncqfLX020v4lBDuKuvF5OpmZ+sPKKx6cIbTw1v
Xo5xUhoYZGiXRwmnGxaXOHJKhcJJI2EWX6/Op0WlrVGpRmeARRJa0QvggGxD8q4UF7bQTHQjITy2
om+1ldpb0LDxlGf9V9KrpEqo14myR5f2p6JuZTQaAnbi+/iIqP1/+kuoVa/OuxC5eQ0iCp3TsifI
VjaGcGDIDFTElzl6WPOpldwqm1VF3P3V1MpFGBCMpdK60gIlBoI/vIk9XrvkCt9E9sZniKQbhp5n
+0ZI6wAF/n8E9tbaKvbbrHUmsBeMI8FgBfotpEqAjhRMYpAf35XQ0iFSKAhN+4J75yecOEZZbDhp
3i7v6QDTKVDELaM2Z0tkQxwqH5ZaREjZDtX1rl0yV46YLsJWYjkQ8YGSBmwzWcaf4EWAbg692zq7
0mCQDfWDW6HeekhonrBwAaD1C0mTRCGQLYFcIMWYUbblflOLMlX1+LsgwxCZHhVYldCoSv09TGd3
6a+s07kcp/4i3hlu1LIhz9kPG2fTaR2WyDeDtnt4n1rTh8B5K93B19fpkx4IfD5VKBpAuRbta1Uw
+eMyLas8DS7Bwr7HCPrRvvFiSAJQ81POm/JECM1uHq8SfEhprJ3TtSy7+7DO0UeWXPzYg4m46+HE
GMGIjPPf5ypCu5z9OH1kM+vOI88mdx5kp6Q1biWr1+J1c/thj/B9j9Ij5T02O/rK5kYEWZEFcJmc
fwRHWlXTKGvzsRgF1Xel+89yzT/P9ar0YIfGaeUVc0By4sYVWRGccbHLrTpVadRbSCRqsKuO1fCb
Htv0MpCHWzoQVK3d7RI7LCIC0rQXiIMsGxit+RQwpYHHJ4SsmjtXYQwLPMtrTRrMsPuk9Txlle9u
t08a4+lOU9dnx/Gpsl0V14q1ZabZxS0ncFqwvl3C+YvcPMnbW1LLuvg6vzlEY9QGtBt/RB9EW5FD
qzfP6Szi79qO2fkNihw/Fje/i0UctpfmzemYULpa91dlbJg/nGiKnGndvy9i6JXtOOg8PdFSMUij
B5q2LDw6uDwIhC0oaxX9dZWs8XKFh9hdFb0QUi9Fd5/ywdez1/23nMlpU00MXVYYh346f8/ecGmY
xWpXVpNNGCWjS/IavDEB2wAy8T4Zje725+5dHp2f86gT4aP2o/vbiU4vUHspNd4Oz0n7zXNiWoy2
6UY9j97M9mDw9EDZaP5+WH8z+5y6+v7Prf7HwV6Vy6dLb7PPFky/w2CNlS6SAdaWHo3ps/4BDAK8
VN0aEKm/knUBLNfadmVrJN/KS8OnrdtpUjqyRdJqblDKLI8FTlTC6pTpSX5D5wVcjxdw9VivxvW6
NQJm4jd8o4HvaUXH/Ocz+FlOLAKPVOeouVqsiyeMKKPgcdXdYrECLvWz3i/grwn9FzkwG0HKa6vH
LfI1GZKr7MN2MxG26g9bN4JRQVfrqojVRYFO2sXpGSRcJT0Ydccp1UJpSjIltQ9pHI+owhe8krWR
zil3Uxpe1uldSfoniEH/KsUn8S8jrySdFzRTZ47kkUpRlVErD5SqF1UtGIuQXC3jVc0SU5VrUe+c
Kumw1ICOdY7cqhawnMtZKCsuhl4shU6jsDkeYu1WqgebN0D7Uv8kpwkd8YCpzRuWRZW40OG8Z08E
AqP5gItHHeBERb+84HSspnJTkpvF26KOArXbq92gwpSmrChIH0ujEKWFsEwivi3iQvlUNKZaCl8U
yStoFXlZjjQKTgXENmmYEkP9nWoW3nJYKyme3cyapyvaPdZeUKPFiohDT1TDSTnJrpCBSvqTEhXL
GKk1UW6mOgNuI1mstE7pBsoJUqMGapUcUG8svxi9rEklG/8slTlU12scTac1q1uJpj9RMS6gWiWN
pnxydcQCiZUQCRPWTy3SRlmcaJe3GDGcd3vzRSKfXMIwbED+y2LJVw/g5NWjtIAsykiYyGK1JvOM
iTJaVixGqS/Hj+mHJI40J1Zl/P++LjPFjkV7/6a4WV9aw49xcWuO8idVajd1LqFSmEiD+3rhFnmQ
0Kn39UoW/EuW00rm0A3Mpi+sb12tZKk1z8uLcTyPS9YFVb02ieEwdzSNzKZdIfBUto6dwfnZrbUO
B6YkKAGSn/qboKr+ejffl7V8SlJk61mT9aLglU3WgQsgmv/5ySJYEkJ+Js9ThtK4pGkEUNXU0Lh4
43uwAItwU0RzmOtw09cwy7PXDdrMb7Hgz9fy/xuBq+XRJkZpuWsikWN996Xt+/QXdQ8G/euhtj//
IJ9WRrZD87XrvfIwDYt8vWyVE39DP/ubFyuILwmCO7Vay5Pu0Ixv39rhw48P2pEPaXv28Gv94+tD
+ISmpqv9f4dwRcNxpt5uvXRP57HwUnlA7u+hZUo+QrAgS8Owa5L4LDsHItCvP/sT9tPfn33NOsp2
3nTtXKqJM0pezW30Msq2EZ4no5dXGsNZP1c/fq9ugqcfFq1SbwPa6bWSm+evj8H+l4bDMbgBLXwt
mn1BXPh73y525mK/cqnxisghUo0qfaqgSoKH6oKUSX1yVdd3CPeFmihPVsHc6aQ7fP62gEPrZNlZ
E+1LgLDofn2IzqfBIh02aQ1mB47reX8f4tE8FNPzxaggt7nRS/5sxIibHvOopEd6tLeT1jQK8qEZ
nSfjg0M8VbyPl6PuKsJR6Ge8Hwzc4m4up959dKo6dvxWPGTRge52RjQrb54evmE2+f9yyRjRPw5X
p/NHHG9vzNP5uGNE92IiDOSCkfXldkF8iy42OkDR05/Uo8B5DXuKe9XWoGbVlLVDDUDmvEZ+NzTm
2QHHYfH9lNbeTxVrvZALbR3SVQu4kQ5epubAPZMPdBisugZoJO5kPHwGFRBa5CIz+e7SBDVV7J9I
yofrEppKMeui0h8nW5q2bRSt1YXF0mfaaPMV70Eum2mP+ofsEtTPQFu/rIaEGFvdwyz1Ezn7HFFt
nrIYdFuwcF2xJXZQ3Ua9WDRevIOA9PNg96KBErBrddcz2WioSwUdLxjIFjUbVZ6JfV5EhKl+KVcU
X0TkAyXXClUUyAjWrwjd1AlJTsQiyUwnTbGZph7qwRH2wt7qRZU8/9f8h1qFCOtHqFy36przjGNH
9j/q4lA7igBiH7nUCrkUeimUC3sHIh1VAcrZlBqBz9mVtL/RKTRkFIV7yj5U2YMX35bbh5hoMhwS
eJ++qYg+xUWprng3tSIVGlQFEFFO4WjjKKvah3TUTX0DWxnYahBN2IPYupn3MlhTql4AjYhApy/d
5+JGLD523Om6t+WJfWFXl64eDhVNDCQGk454iVOwjDORgXUIWnC11KNMQEKFGoEjdlE4RAuED5Fh
5NstuwcU8EcOYj269A6I7r1Y6Zs+RsausrIVIaNVu7ip+H55nMMd4mU19AMOLtYXAAQ7qzgeAm5c
KGYm5iMq2+jaKQ7IappUSbSsYBZ4nwzRTmTxvKcQtx+6d95ECKQcDq2HE7NQ9g40JsGjtLuMllHr
Bv0BCpiGWtT65VPURUEikynJmY06aDz83v4m+iRmQpxf9KyfYE7Yq+N1ziFWjzLpVv1fKkI4ALVJ
07EnHseaGEvLaf6wbrvgUavOqXsGnxJzUYfKMovHEz62TQVL1S+VEVVJWQxD7EhPdaFaSjKdI+od
qD/HTlJ0gldmYH0h3R8HrMvEbUjbj4o85H1uQ/qiIjTZEf9qLZfDmXwGCJ9vJPLUT3MYIYpQBIu5
ndMjDJEaFBPLRuZw8hgQL0bKeST2Pc0xOe7qfTaQAiXiFg9HMJsIQQo5he7W7K6OHKqWv8WWkfOH
JoTziwILSlBFiJcHVKr9rDZxtcHYJeZtwtvdM7NrIAQUpcK2v7mVHUaDnSpeh3Fg8qjdhaUagFYK
tazws5VQeT4WYtmiDKCfVIAwea2eQUSLZtSj0AlCKw/DA2i9AE4h2YJk+cQG0te2L36WpvZ/5RYh
k1pp5SaoTGEF9tuULnQjYG+lea8uBgTU3C+KbIXa6q7wifhVlVGicWlD9prpZ+H2ewDg4ZlCjd5T
LyH0m+kMQYZ1wg2KK5F2ba2cCI8O2GYlNVy0lSlJ1nnoS/3t4NNNEKndWPsxkhMcvLBOVeQiLzli
RjZpGeRKbKvXaP/ePcpCtYm29bIt+ZdUkshEazxfb3YyMQsTS2NTcy8c3ghMtBNiJQJdTZ5hil71
FIkWBYU27AYRGwR0CuTUV5OyQtxhRvv9NQw8Mr0kv9dn6bBP/KQagt5cj27AIAFDy8evowka+7L/
/rtlBTSqNg3RXq/Ciax03FQtsifTCytAek4ObZc+hC4LZBLSG/c1o1lkjvwtWl6SII+d+PLkLJOx
92a0q2QUQkaLL52y2qCUjHnu66s9HEfWGDOdlQ9jPYx/Z0na3qD2ifzO64jNr4xfRp1xP/q9ualu
WUGj1O/9aMGNzB+orfw0vRvweCs6tEYYZzuI7vdJxb37cUpSgi0WjMSe2etkFxm0a46nN3Dyn/aj
XvjzYXmMTlHv4EdGmJT4EH49WLWG5p+xCixEDAZ0VtrA/h3LpMZyVzlnv5y4URIyIncUjSP7HW0a
XZAtdqvE3g6Cn4X5RvOGCjH+Kmqbs/bu0RxBaP/R28S9c7Q+Rn6SbTv7tHeKlu/LaOP1dh+nNKrs
yP4G2/mkSTbR1x9HfEUrz5ZIJBYF8bxgjerDW9Od8QhfXBV/mIqdoqcNTrk+AuSZKEvHgXaqoI/p
pniFKh+Idu5zuwsk1L0mAq7UvyLhomOCwMbEVmDx9XBD/v9sbv5x9Fdzc5qbhn0pd1CyKcs31fWs
Xze403YnFpz6BE5HyHDdp3KgYETxzmqYiiKw2ydziC3s/YAk65EXH2FEaE3XDj/lrOTKJ1MCwfky
ul3C/hOnMqWhDhAyiKqAgHScFpG8rVV2opQqD+TstjXSSrRhbRapXrU/1ZX1JD1tSQ0yHMnq5/Sh
EFV8SH2R7cKa0/beuIpiDMXavmI8kZtTHaxhLMVpPXcs/GrbW/4QV3BDU71Wp/ophWbYhwrFK5rV
TAmG6gHfJaOm/2kqFARhGBoW4axxFbivlpVbOUumjkLLxsJuN5zT1JGAVJGXsQfBnbfaYmkI+NLl
WPTDJzMEMhSVpmEbGqADIswKvtITm6BXdA7+grhAz4QVAgdEfAv1sFVFStxgMYSRKrOlii+M89yD
XFGOd4qaoBq2VeiEzj7UoqmFt6HWieCusibFPOZ1Y44kNEhQEty+2gvhdCIgExYjVEYchl1vyrrO
ntZ4MKu6VnVz+M/5y76tf1W0sweyZXJe5HHeeIvpPRt3rsa0nn2RkqLJ4i/OsoAaSRc2jQAdisAO
sELW8Lrc+q25iVQzW6A2/u4SWsLW/12u/u8KXpVQ8mUrCPyFU042L+6+/Ty6G+ciKisQ3QwctE23
i2iQJijQEvfXr29u3k8aACNzs2x0X+oobl4LIHet3WY33exV1FCaoqSn4bwo3xN9R6RYpS/qO6Hg
SQhqSeteOaaeBtWT6oAlzzwCfcpLBmPJ3wq1KgI6QUtAbe0TznBrmKPLYWtC0fzFYKFS8GFwy6l5
CdEEbiAicSgenUMibU1U81DOCDrH7R8SUqvyt4KVfqBKKl+jHVH5ul1/Cs+ggkfIgetAfWW1Uf93
7eAlRgQItYmBwgoBU01DHDG99a2tfo6Mn/tT6hXd301nt29G+7Nd/I/BDq8wqmJuW9vLZl5NysHp
ed1bDpxzhCKhu95FWBFcfn79cdZnoKAP8GUjs3NJdq82wizw3cxq2eXk/BBijBQt30Z3h6iPJchv
Zyz13HK4K6Mft3H88EDysPxmW6vnzvXM9iWTQ7rI/uBdnW642IfnfM3GUHaXM2H0exJfFPKIHlpk
q0IQNOsgQyk3Vo6o9rfYK5LZid8tVEeZwPm3gHJxypWCnEjLTHY8cbzxLxkL6JXlNiRgGBQXmBO1
/gJGRNUuh9k+wkiF6O/Uv7wpMtacUlM0rRWiB2eQgSSv+Q5mMI3PgMI/T183/h8ww9FaF4GzP/4P
U+H0qatwG13gtiux1g3WpOPN7eViTSzCl7Z8UiSgiAsdVaRMUe6rTFLCL1lbOXxLaiaxk3oWbXWL
sYwSij8L5VJsrJqiovHNm6gR9BiYTe+K2XIskoT6DWgotCeSR7ALCuEXcQaPc0G5WhkX7TM8YCnf
BVkLxP56droql341O65ATLcKUzA+Vh4cmjnl1ktOKufWQoYzIoG0J5vLxm8W8iSVSLHxPGSdRAcX
bnh1kNJmIDKG0hyTs3UH9F2imYZudzKJulxyeZ7/EjKvmF8UbTkRHL7B361PS4m+64MquYYbhDVk
+8fFdtbLyyU1T0CSRDujQ1tojZq1CBby1OJHG3JDOja0etaXXxdeoM//1lCmxb6j+0RRkzZqeiOL
XCkCrni2+lcsSQ/gXjs8FSzt1ezLoiqrFbMCLW3ZWqLLATdWUfuKaT/XH5vqn4CImoyMLERqqgYk
WfYtxUyiTukPooAJh8OqCVxF1oT15kpJSX9rwizVPwJQFeWimmMi45Qd5wMCmlLUZZ9kFyRmqAJP
61m+hI2KRRl6Q3nBU7ItRKcxTtPM9mJl9UZblEd9y1JP9YwGIZB9JfEgYIbeCQvOX4aNlOtQ7/xK
inX4ZaeN4z8bAQwoYmGrsx035j9KU9NfTa2GY50pq3a4a6Y8u/E2urTl16WahkGoovwQmLiOohev
BpUMWdpgctGqaR8YlyhT1C0iI0IZEn59i6Bw//Qe+f+z6rqsY3uGcciQu4+ZA5RL16ung9E/4yNP
NRAOBTHBePqw3Xd25whLGxudPwnc8+VuHcat3u4hfXap5vH7+YeDGOtpuog3L0skwuP583SziLZe
ZK7i3Oy7iziLCQkvp3g/Pmyp2I/M6vYwj81TfLgFzkM26qN7j8PdiDo8FzmPLnerYTF2AXxO8bSK
y3UvqGJnf2+tojyPIVsH3o3zth/OZwvEAwdEZcdkeYhIDIMYVnsGakZOuYvTt5aRpK32ad32V3EJ
nokkb/mA8cTciY6g3m+LZWym0eJ+RydlZszDroytnxXwY5ZU25u9nwTsbjSCmA+X/tCdxthcb6uu
Ty48WpZds0ryQ7TElciJ5mH7bKOIsp59bH1LUt0dJI1+PgpXnf2xXcKbg7I/s5YQjABxLzfWOD8l
eyOZBwk9z6Ghn/dxPk0MTPz9OBtP36xVYs2KjykkswW2O8naaC/DJLduTudoBYBHqFq2L0aEM6GX
EtDS9tyM8kVk+e0FrkFuwgicg2HLjFuUcH4sWz1y9P002QfRFnesS3Lu8urL8ITP1sS53828Y+Jd
uj78jNsgxTYomuKxV0b5eM7oTNu7t9b6BgjqMm3TkCb4CPJkPm5t4sy9XaTxJY0LulytZ5tBlser
qg3HaZcmRha38mRl4Z8XMUfM0clK7Dw6ZEm2jlKAjvvVpu0zb5yoGO1nBx6tYmsdL/DZPka47hQz
Y1i+r5leo8xLyqJrHaPj7DRNvBsi88nxZ1Al5yKyUjgh+T7BFub4aOex4INfQZbkZE3gz0HMOSxf
qnVyJM8ucUMvtupXBSUIzg8QrNu283v/J3xyfKIis4pDO9qXXRjn/jHB4cXpoXrysxh65f3iN35L
zKaLGeGZBUluDxZBqzZNq3iTR7sKVyluls3pPcjbm2WCCVJJY2FI/pdu+pMuz+7PadA92zEv2f3e
njii2LvJLskRtf+6vX+1PuZ+33DaiyquqvhCq02jv7IfilPiniP6KDCYZnB39IZgQseXw51/idKn
y6INM2mJi8uR37wgyp14GjK/osWinVXRfkbHIa4N/NzwnGyCZL5kqn0TmSHq/WZhuQrNCuPsrvZH
tqtgorC9sVOXqACxCKP5Io69fE2F6186wEHSTKgWoX1NGaSY+imTgJ3ExFXTokDR1ACkRNCTlHzq
7dQzVHVooEbIsymI87SvaF6bjFI74Rj7Hp7Du96WZVxyWvDHBlgkilm1z5RURFdhbaJoQjQiKE59
ruRtrKV6CfTVBUm1B5eZOfBCUkT2og+5EKuvE9g828JuVqcS7SJW3FeTjxvmAJ5wdSVQBmRUAmFC
StUkPqSyva8X9Dri/Tfm+b/1/CokXK9WVjhvmQuqgseE3qPJOW6Z0RHFS9VRhTCMDtF7HuWRmeSR
E6PNit/767iAMiani/tuEX3wf2v0YxXRmZjFPsY9JjolQbSP0ngRTXppMntaJoMMk7SQlPEUf30K
1nVhk3Kab5lh6JIuQhi7dp0450ffysPl+tat7lOiG2Mb73Av3JfxwRwtzVWytLJeuc7iIoSjbPer
1Wxxa5z9BJq4sZpcisl2yxkU6NjwjTI8OoAfstgrXhd2FgfLRW/uj78+ZOFPfwy6b7hUYElv8ZAB
JIHgxuN/hGb2NvBbVTqfD9PQiE6Y4RROdy/X2vN3XjXX/hj/fNR1Lr/Kz4XhGvPhZd8ucEm8JIdl
MqUxb160/d1sPu1sQMG+Pr0rBKj5zNAkzcLHCMRTMcQfpze9rE/pYhmgBpze52cb26b24kL3mLHh
9fPlN2NZRxzXg0lR2zcMx4CZW+NRf3yav/X8w+pwzO4C9prhJT0/ZjjcGd5NOu9lZtX2F25Ukobh
pFk8bnbdDKZ6un/IAfe39u/zdmQt7tzTw9dDcI2h1GPgQoF1LcuCymdf5RL2quQcprl7WxKzHE9x
SXzin36fz/GpO13P4wP792azaLfWD4siiA82a7T7ygHZ9rl9zvbED+WzvxuGXJ2q9Wsx+vr4TC2n
/4yag4ePYTqu49Xl9z9GLSiNyiutIwQ96wCCHG+Wr7tWEtAM6PJqVftouYlj/9L9+lOdq+ixGZU/
PvVqZniH3SWwT0F4M8ctDqW7D2n2so6MfB9P97ukOsGPDxC9mVhNXkiuNxRZ3HIXz/en9gri7n5z
vsfvJDqyF1sW4cajvRrsprvEg8xp755X3iUqCyPa76fjYEqMc7k9Hbc9C+fzyzrJrGm0XlNz25nx
soK+vpje2CsnZg44u3kJCWI69IvtZHumRWJrM1qdd9+sVdfs6P8NQIjTlmmGFqX+v28NZ59u7cxc
T2/ni6dsd0dQWOSYa54eztO3IPLIPOIF/o6g+l+P/GcrjoeHFKBsGIQw2P/+3PN5FTjmcgrcZe+j
ljPa7kf7zWBaPH/9MeZntz7GP6EN7mvB2706v3CDHdxukYe3y8Obi/ojNsL4fO6n1s30Ek+3k7nf
O5ApbNvW9mX6vsGXx4aigXdiOv/mjD9dF7zQx44oDB0LS7W/T5mRTreVW8yH2+NbsZjG1TnDrrWK
s/0gdVA+bLxucZyl7tMRrq19PkQ2duDpw5RbtDcHM14f2pV3iffn7269z26CPw/savU3d/tym82N
1m0F8JI+llUvmD5VYc+shu52sD3cmfN+uL3fEDMWN7bzVFbJ11fpmq1Uz0J8rhwLhTLuRd7VEQT5
xsx21WF66+b93fQu2N5vW+39BjFJb73Fb+5mV9G4hyZhx3FIycMaZNVNCfvVuWMdd09OEp5PkZue
45BsiLLbYpns/PaFfC8YrsqeAdc27xxbvcAdVOf+PHhoLd7tcel3vj6P2tfqehHjAoMo4vgW+v7V
IltVaWHtciO9s8pX0/6dmjC/OtvlyMgw8+0aEJHzQ1JiK3TBcmB7W1L+392cg22Up3dugBoA/Z7V
s43bbPlo7gf5JV7tBhcUqSTSc9K9TTFIL32nFW0WvWp7ewj6pyLOsRGvukcoMV5nmd5kVIXm/Vbe
sRcPCyQcOBMsX+fL11bGfY0DW4hA5PC8ib3FXeqNWuaNbfbc6W1JLG5VHQtup3dT4Q1hRgfnzrN7
2T4+hZ3Vov3NWH2y3ssnymO4KOYGV5c8LY00M8LdHGPQgbemowLWxv5rtn78+mOu/aiYWo5h444I
G84x3DC4ijeMcL3cWK0suN1fqOiQcx36h8W9579MjZ5N+lfebebt3Oksj+9Uj2Jr1fPWg205KvfP
W3dHGj7E8XA/fc9tbOz6VtrO6XhEN7XKGv88Te/mx0FhDlhFNlXbOIzdJdwo6s8hmfDQ3D0fzp29
9RBu41Y6OJD2e2FiU2EDgi2+CTtqA6K/5x4n6vuO7VhEHv617ZPhnrPz3Ni1bvLjW7mBLue9rry0
7bjkjLnR2e1ak5T01ozdkOO7TUMbA1K/1TkG2+HOAVxemfHlAiR3RHdCjr/ddXkL42BEc4oIfi/M
vMfNdP3UtYv5nbmsRl6KTbR16mdOOvHo6LnYtfe8z9Lxo4VTQQhYZGn+zUpxhYg2VxMpD0Ev9oPu
dSRX7C9+yzt62TA9vTnWwxQOzPnhYo+K5cBcD8pi9vXs+Xf3YEzDgHjUQD5k1JyDP4KSXbjdmHm1
mQ/94+Do7qPg0vWOg3QzWR66af7NHVG7+V1dQRPzOBevSDZjJu3fG8TKmJ7CReWcxi/PRecuS8aL
BJcD0pr3x1bUH/9M2tTlyWBedvHw6aGMn55Ova/P95OFGIWSbYc2JnIBlpJXC1hZpf5573EIr4u7
x1a8uAv6i04ev1fRfRpFb+eodzuPhlmU9FZxdx/DuPT7MVqlaGIv0ML0nr8+nk8WVB2PbyO9Udh6
Xbs9LRbVxXVxsD7FASsYNqBdxZ9mcgpvT3Dt+Dm5iLgRUiDx0IEbVc/Ckuk8sX/Al7rJW9HUjnY/
wEBXElW2vcj42NxaQzxL1I97gOzKQGvkgTt1wYqSedIaFVGrXcXBjRmnYwCQ8hS7D/7r5vk83Md4
Ux+7h7vbop3GGS30vj5f85p4qQn+1wlfLVebbWp6G29/pJxMO8V4Nby5ObdLVFzTmBYdPc4Uqyk7
Kcha/x9nZ9bdOJJk6V+Ec7AvrwAXkSIpURIVCr3gsDIk7PuOX98flDOdDARHnMqHrs7qrpITgLu5
2bV7r/mY6rnrhzfERy8vq/1UHE//yP9tr9n7cfFQOBjc2A/7h269Qp9TOJnj2dZhwoU/IurlGkOY
ErEVhfKP3tnF9l87CfZWsnMfkJBNdClHh34E52jita9aBICmTVJ4nzx4mHXTEsY0ezL/vfES9D+u
Bt4ByYBiwk+hVTC7GsKhFK1oTHEJqOt19EPxALAhVyVbGYMqtXoIRs+RKKoL4CLZ3JRPVv1Xl2/T
yLsRbZQ/MyOVdI2WL2mJonBd/X4izaLScz0II8JNbJc1AELNZVyRjafGPjepmOr+c0zqpa48DtLz
4GcALSUMgDaARK3ep8lnT53VCthS9HCVk8QOimU0IArLzmVNPaAJS4mncnTL3BrMGewBxYTwPm5M
uyN/KX3ZqaPoxhueXuAs0OBOSQilDlTpaM82mRTmmVFHhnVfNk6iHkss2CFGRqdKOd34lFPI+nMl
SzM1mpzKH1WdGqhelvgFU0hrkMgP8pdS30byJ4OZ6W8z2C52arBHXboRS78ugm8WngeysjWDNvLA
u4ncndmBfm4DZl8TPMJ6K1VHt8YmNd8mWDxZzaeSwiHUPzw5v5FbzxvM03kGANIkgxKEJOSL13Rx
g4i+WCiG3Pi7UWYWs9cu5DZmD6/q4T7wfgz+s1HdAfmb49aNHylJ0uZHEy4N5afRnLl0jeFBCJ5H
r7LrwFzGAZaiCa5QN+vA6YvPXxc/TlRNEzbY312Wi59ZR7U7+FZnknjupEi1tYDZbndFXDk61jS3
IJIvR+I/ltNlRdNxVGQTzk5413thrXWZOeX7kfEWGp+tteGtpMwueFeDxQj8L0SdQ/2p/5d+1n9/
kckWcyoHDUqx38906o2JntdEl4zjHCCcFAa7rfdC89lZkW3KqFPrG6XfFdCLXXCx5iyORL0Rl1Eb
4o+CPCHZjhU3TrdNmrXIfJzgY6gA/uQbZ+9LP/HnS/7nQacwe/FN3SSKQlGI4TDVW7bmhoSuVz7T
7Ny05yzSV7GgOiGThIx0oYrrSt8PY2GbZWln2Y9Y1e1WMexWpjFQlY7hHQZxr4zlvaC/5upno+yN
qdVDDSZpd567M8NDzOi6TFj4PQzKBLJ+vqZH0UErBy6XQ6w14nVf/kjE3I7y/qTR2JHE5I54kKbd
qou1n0Z30iNlm/Z010RaVp0EUkerZxxtpYd+LTe509R7nYUHAJoWHVv1QSA1R2Ph5vGNu/jakeD6
kbQvC29tjokWWivGbttHu+nlKMfB+wySp8A6uckxaT7/RZzEK3iyzDXZk1+984tv1TSZ7Ml6Fe0S
2t0oE8JiOfjFewsMRYMmCJZuw5AAPgjaojszjm7BQH+ibyp37T/rz/I+3zMrr4m46IJqsGuE1Y1u
K9nCZFQTebXV5jSytoAQYXiDinrtKjJUCfiZqoVbf6YYFzQtjYOmyndtiptLteaJ/dxcSXQuvBtK
/KtRx9A0CTUUWnzq898PRFMXZdyUqnlo82PNxZM/TJiCf9dhhAH3EooTyQTaCSqX/77a5f1eLD27
cUMtEITGAu6KMa3CpL9fA+fYnLnv99G1IpB1Jrt+kQsHf/vfH3EMx0TIXRn3k958Hsro1QPLaqlz
ZQ8v0oE5pdmPyn/RMsG01VCktgNmrOLEzgW0nFLn1NlnW5GHDJJsmxZeCRAQK88GChZrz1GL8CD7
Z6v8UPNjoMP/7ALHsryFaXQPWvTpy/ss0qbIsQpabJg9c6G4jJCL633Ef+r7h/2K1PMAd/mws5fa
ya5IDKNCBzJ1uRoDBjN61aEtyi1o/0brWqcKxX0q0sdFqWJ9hSCCl+hGn70J1dY6delomx3FLizb
+pzj5yZpezP/VHG6CDynFvZJDVzOFZFqUMEEWp9lvEhcfI+5mtJiORaBQw+0ju4GioTh3tPgzYn5
Qmz3LVRqa1h0GDCCHCQ0x+PmLX8hnLRTUJTIKK27vC0fBumuTF4SeqZ0B6pMf3XlX0ayMc3UyYLI
VtqnyN2oOYKb4Z1rKjIGu6PTWgwfrSUvs+ao0+seO28ZleLS51pzI1qLE6zy7gN3ZN1b2J3Tc9ZL
P7wcL9Fm66ofcitvQpdutVFMd4+qrG98HXbaHx9Hh5dJI0ykcJtdeTGOG4Hgl+7BZZ5wewLnAseq
mRU96WLcw/QKvl9wbvb+dbEbFyvO7juxbCQ1K00DKHsjhTtR4MZgGNSDpj7ISNHdJfCWh0ZnuBO6
DXjM98t/VeffPfAskmWuIgRRkhmHQb0ni6oNOrYnCoi138ZLD0KxbEfmUgz/A6AaZo/i+OgW+3p8
yLxlEx6K6LVqHrp6LYx3XbUxq03hLbtmQptcplDD6ep/jVAxi+fvf/bcNH7+1sxZm1uTizAylEaY
aoGG+jamO42nlM+RdT3Dpm/ueBKyoepBbF46YWUFP7iOLBxjig7WVZ7uRk6416K1A1Dq3BuH/Grq
NCVqKqDEFNdmNxNb2XCrqQTLS2LLMuSMa8zAhV8BNeZZCh+bprqxk67eSZMxsmVNQ0++mkYXl3HS
K4UUGKK/S8sjx7zUj4bw2MXHSr1xRq6mGKaMqNTEjFmZv/tKV/OsTkZ/R5zp1WiC7Lj/FO2Fk0Yn
+MbloE+v6o8dSpOHlUSAwvlUBrP30zEpJOMQltsod20hPGfhXdtDN3ophHs1/FkKGwXfVVk8ZcX9
UP5SqhdSEztOC6cImPfV7cXwXiwXYvZg6k/gzUn94Fqp06dbpXmM8sbuum1lvorBvTisamMRuZ+y
YCcpEPJaTU9qBy3nXpJffONYm06artX2sW8WSgB9Zitkv8Kzui/1u0aEGyUFi6p4dZtP1/rhc4X5
3YvbgKgi1EjO35+C66mBZeHRwy0N+jA7vKMWRgpte/cgGae0ebMIxp3hP2i4Lw/LytwW1k+mc9hq
dmfg6ex9/IvlTVBwkRIZcwJztrxWVTQTO9k48D1E8zDwXsSNlS9kdfF3p1jGw6NcqMHS124dsOlv
z3eFKSn4uzCvw/jDF6FuwqhpNRH7EOtUd5/04so4X9J4tbDVZOoohnGpdHSNiNrUs4diH6vtSuPu
p1kXkdpLBVm7ufz+jdz6UROucHEEPT5I24ZqQhhdN7DfSydhMq98TuNtGWzF4sZBvPr9GZ1j0SCU
aQd/mUdcrBd4sVF2ZcIHiBeBcd8j9KUbiZEve3u8GxCtBss0XqT4JYa3PsC1cHO59uzear0yJl0p
jYOb0It5VNNF2aELiYNVId5n+IIyl4uBuPDjNkm+ITst6oMub75/4VcapfQkAQAkBN/wJL4axRdv
QAp67IN7Wbh3yycJQqCh/ocCKwyWBF0QkqBIF6b7SUtyDMBQZVrDdyAmRvW+KPIbH/9aWLz8KbMX
MqR9oguWpB8i0xFHqIFPTCMIqE1ieIAvN577WlC8XGz6OhfP3RmjlKhRxPC8UrGHCHsO+jfAH7qn
L+iGl9bPmmmpcOTLsXGYbbK4iYZc/f6TBQK3nCwb5myv171muWXYhTvyUeyUSEVJwvV0394qQq7e
pfTcpan4YYKTNWu6m31rDJ3vlQcve40Z1tR4U6641JqPxqVjKjKyMneS7kZ0u3qWgZRQVxDdZH22
atjlWRX4sn4oC3iPpzh1auun6W7o0/JFK+vnjS86ExV8ZTSmqqp0kiVN+eP6zr1IpjQA+suko/+1
fwMmNBLKCB6utgEAoUi4sebVXXSx5mzLylHXJshWgp2JctTtTrn5YZVHWtSB8EH0LKX94K9bjjYz
6UTtxsV+NfOlWwNpTmHKkazPCiFXUiJP90froAFdaV5qZ4Fsc3JK4T4PfvC2c+msMGDJHE3HM/6q
su5eaP7Va//nR8wZHWpa1GWQVozPVVZqtTMpe+jCFEsZjSGDiGKYz7c6BVcDxcWSs5Mjl4Vg+QFL
Ki7Cu5IEhQEf2BiFzLsazqQ0N77y9Pf+uCrR6TBkUBJ1dS5OUhS1Vscu8XcDLST5KNOR8LedBh0/
2446HK/0aBrvVne8fXSvbjDG4YmIleCOfOHMF2HKCjI5ncz1DtgvcyGCxynhA+B1rS8U9b7VVy0K
ww5/wzdFc75/7GvxibxoUm1MEqm5lYzbyoKe50w8JEEwjGM7wocv92P4WsBs/n6pq9UIlzBPSduF
7tjsi7auGhuBCEcmkjbp0Gwl+RTQbJfHdD/SerGMZzGiqh8zqCEU3t65yseFmGLD1MKvR9Q5NYGm
kj0a/qPKZ9K273/gtR13+fumz3TxGXpBiLUoSd1D3d/XxGqSYnJEIlmnrz0ws+9Xm6LGbL8pgGL0
fhjnBZ1kFjn5/+Wu2UTZTi9eh8zh5dNnF281ua+uoogi1Du4n+bXELqLZ0qSyhd0vwomnDgXkoWR
bQXYDOlwo0K+8u5oK/+zznRPXKyjmlWfakqYTYCqKu/l/kixUw6ngZGF//n+xU1/6o8Xx3Ekkzfo
HM8bXKNYtkLtd+h95I3QPIvyvoiXuXfsqqMVfITjjSe7ckJ4Mh24DeRWQuL0+5OFTek1jRSFO6Fa
NgGzCV5zad8xhLi7sdC1G5yjoRgMc4BYSrXw+0pFnOQV4F20I/z44pMf/GwzlAEIPdJ90Kubrnm9
kZ5eoa3h4UVPGpAW6qj6JVK7+Gy11qSD0dYQdbLXrlN2ufSaCu+ygnq5YlBGX2C1kvt3RhncdT3W
9eVgy0V/HvPQjjrcC+htwOwbPeXVInm/SV67tnsvft5cQSkovTWEVk1bW22WrYtAK89JnN8611pB
cVl7bGeVKdK9h4KjHPeZ9srFIMbxSjeTZZDWN5JX6QqUrkhMHOR1MXqJ//X7J4qaqBBxzbQORokC
CAI3ySQXMXBbEjM2Gbt0fZ2JoK//fZj+bV3193W9biDhE+CqqGCy05r4qJKqk/EQqv/743X5iNrv
S+mZqDd5Y4a7XoRZXzqbSPhwMcZg17tOBCz0/XJXSKpsQZXMBm8PBlfNucFSUOpSpjbxboD5551E
a3ASz10YotM1+6k/UaY2nhaLMIn4zp83Vr+STyocagmSKhFFn+evJeLdvh79YEcHTGi3RXkSw1fS
SSn9rINt75XO7XN+dRNdrDlD5czKcrsUUGInWODUwVKu36X2s+TCzaCWVWhP3U+69bV548tq06eb
R87Lh51dwJma5L6kRYjN9f9UQ+8o7p6IJsggg8oJFcN07rvwIzEezThwBJyCYvxwG8EO83Y1dfkS
XIvEt1pLl0N6LqLQ0YbYCSxMh3UsY3VmnMmI6CQEjUJIXwGtcTIcOrFz2sRwVChyHu2f3NrCDrZb
GveTGqDxICPq+zKDBOLw8JqfL2jDkc/n2Q8l/+BNpHm/8jQMcIZiCdbmRDQJb+yDr17Ud+9mtu29
RPJCMe0DKOpoSxNhWQ8qUqU96gKbeKwbnT1qw65TsmWUVjaFRgjZUgqZYo4aTo4fUEg1DVbgFeIv
Ogl0BLgk4gTpsnzSRUxMeT0ULZZwaqDfe83ouHFIk/PoEzmC/LPojGWXuntPRJfnFQ7vREvOcnM2
S3OV1YIt1VjbsPRglpu3xI/vxIL+srsNyuFeEnihsaLAd+ht0ThJwFp806lF4TfHmFDNtOUA3+/K
h4hgLrTWMeJ6Wbd4GefpF2tVlOJN4p3bBOYUpoApqF8SLURh6wWJUw+2NizkR/ACLTzDlGtieVnH
OlZPvpit40BdC/zZXn8f/YPeMmEAHqxbWY7XHxNP27UybKxqzTG389patEjlxv5D59wji3gaonal
ZOgUMwtnrXMHemjwxvLxXaFjScqtD//JQ/MvA+yabklTHIeg3dKxnf5JUE4Vr3bI+oObo6yT8OHQ
ilUg+6tA8x0NErYQbY2irGw2lMEmpM/rjyfJ83axnq11892KYCSEgdOoiCcTLI00lH+K9RR4p1EE
4dT0JUTz9fdbbm6kOZWyiqSLGoRi8Wt60++BNm0VtWl0Nd4p+VHyXv1YdMTutaUdpfbRHYFpIeNF
zfVfiZw3vVhUTOAJ+f08tWsqX1tQ/kyjpYEfcqe/Vy0t/XAp1e9x+cFBKhnEVmw7XsnNVuR8UPr/
+e0qP5zBU5L85ZJ5kTekpJJ+5ln+TjD3+rB3s9cSmZZ5F6YOTFOM6HtjIVZvvr8yVByQEJh2x0S9
VRpfDd7wjlS4TpCNvwiPF7/CzbrCbU0RWUlw5g1OpAVeF9sfZj3am5F+7xj8i+wT+Q9MGsB2mgiz
tD0rci/rXNV78JWnlgSgA2tvGuRAG5fzKMjphCN/v1OuZx00ScAwyUSVOVMtEwXZ7EZAD1c6Sll+
1wo/hVxw8rayJfn4bMadXSvJqqNr8v3K13JffCIhkZmaxNDZWVCMadpobW/ymbtn2S9Y5RQj0022
RnZL7P010eCPAMyupkqZSBn67HISolgcPYFR9FFeOln0UUh7E1yYgedPmvTqN+hshpPiQ6SDgkIR
qOkfQ0qJBhTTpQfdOLLxzSBc6e6mSplBLXvwss9u+akHzSpucQqrezslq1WC1hFyFMzDSTAyR41g
lCraPvCr44jBj8nOEegaTz38zGtXrektk9ZaVSHTx+U7v8A4Layxz8bprAzOSZ44eSA59M1U910w
VBv24rKvlGel3btwtL//IiAC1y5xth9DuKc6YS7qqeUxV9KwBlEM8f5nFHrd8mN+dn3gFP6n2J/7
+Gi4G271ZYWdvaB+VpaypCzLI9GBI7ecynzuXJ87eLqOJzZI4lUbH3NFXfjIImkrRMba8Jk34Quv
Ddhw5Hk2nr+ohFHEFigaZFg7pRZsuya+K83ofkBrbMbrQdAEp0qlTaz790bt/1VkkdPFGB8ZDA4Z
mGqO4YtWMYoC36HOXOhkDiHXUJOItGLUdctI+Ziv3/i1bcE493rGs3TZiyytZLdFNjI6OgJzSTw3
ufIrliwnzLZEc8+EBj8UDKU/xvJPP0qXDRfW6Kp3xshMhhYx8Wg0jhxS2a/aEbs2WE9o4SJRf+l7
DpECAxlS1Bh5kI9OQ5MvUX+uuwqnAWPfF/uGOkxr2VsdjIKacYcMfNFPnrqtmcZdd84QLoLgUzfS
j6KHxmS+alx0Yov1KZwwMxWxu233hYdBmZbYer2qbLamMb5Zj7W3rK29B9G5SO2+MG2FiT5QUnXN
dmXfybIzKGcP1yoxB6dpBqfuzWWbIizi8+lQToVQt+Pow0OeHpVHt0Qsn29Vvs9QfaRKhM4bzg9D
CBqcsDQuilB4jIOX7meA6jpxu83gCoum+2K+Q9QM9A+BVKMZx0UMWcwzXnvPwmVgiYLDGz+mfI3/
fFlFdj1Qbb8q0qvs7Sz/biwGe3BL22/OsfiXGjeODjqrfprJm4xBwhCfcn6oEJXL6b+syXudIQte
tQcNWxbaR8rtazWV42OSM9KXQ26fKkRSLEEJ6mp1CMNzy2iPsSeTMV6LrLCnV0tqVer9ohWOqpFv
4EyMDdp78Zcivk97KGvWJPEBDyKJn71QrRPoxN659xVmhDx4teoYAqooxmnmpFKYi3jF45iNtGof
lVp0FF1gSnjzppcsKkAQh9OrqydpMBciSGSuMOWN8xSw35Rgr7drL0d2OeUog3Ufk8N3n1WdOurY
LjSeTyV/a+UfMuMB5HI7vbAuTexEXuiGQPttZ+II8PVyoOSI6kdDuHJJPivlMc8SaMZbKNGOku4U
uuLsDIilo/EIoSQzf/llz6N8jOoHSZYvj9BHTjXHNNqa5kqXio88bldJc8iU3i70G7jFNRqsMtkr
4aRlyLgKz7AfLWvUlFnEaGIaoXH6oN+2HgHaL7Cga+xK8x4VNiubyDfyrY6xYsc5Ywj3kjT/ENMG
Dc3eqXJhqXTsqxCPWYUxGAiqMl1/GIxjxT33fRSdO4j/nb/870+Wv4LsReagDmEwyEaQTmUfFVjo
mdgcPJU1jnxUvfRHJSu/9zHVxWlIpG2+Mj3FGQwPlwwRqxGyV6QzaXe88bOu3bcyeimR/j1CkTkm
WPaSEBRj8Derc7JB7BxPfyTfyyLulKK7V+R94luLiIMthAuveoZ63XBC2ZZwGL7/NdcgPXI7qvKJ
w6DMjd69QhmKqvDDnZu+SkwWpfZq9oIMnUzaK4i6vl/t6qNLpJPIuFHjzOkS4yCoAx5awY6Kx2jZ
3ktItKp1Gswbj3UV85rALsQ4iE8Qc/+ed+tWboS92kS7ocoJHT/xI8tJ+qfKqdAKW4axL5m+08fq
C0UozSiH5LojBPfEt6r2SSZER8+wnAmwEQau+P5FXOMafYFx//f3zRIhaZSCts74fZJ/Fo3Hgcup
b7Z9Gn/EgX4s/eg5Qfalp40dNp99muxaTXaYfYDIayVJL6XBDBRhQQa7KjLvbsIYCstckTP8GLh8
cveuaAPHaxOma3xktMEHLugpvbrZOLu6gWCkWBPwjA3b9MkvDpmr+slYeGW4M9NXSmhqTs04qv5B
yj9uftWrObKMdoz82ORf5u2bMmk0X7JoLhDOlXrZw1QkfcSSZgKiNeFxIOb0xalPz99/rquoLbQC
FWM75ACclt+f0pAHX+wChY2LtK6cKl7XGeTXwGOkM3lTl9WO0B2zQPo3B+Zi3RkUOUp53Dew8JjA
my9IlhHUeyFmxmS1t+hv12BYeVJzm8DtyAhmAT7zxFKNRz5kJ4LLPMWw/OR2bak30OirIeCfZeal
VR6MPQkjUmWajIHXrEy6XtEeUs8q9m+UVNd6CDI+CYwMIdyiUf/9owmFLNWSEYKnQth0T+iNoIaC
V7lfGcPNUKpNMWVe3FyuN8Nvoc6HujkMwS73l3q/B7JZSHggKGdB2anlKcqqVZvHC5Dr+zayYEnr
jp9YNt2ylQg5p4kY7xXhkuI3u6aJFzpc/Ynd2mFv/pWMAdchXMSZwpHf8B204+5YhvcoAqB+xhm+
M4BKofypJU+ZpdghHkWuu1Bbz+m4PEKhIEl91cChevevoX4c6kMjiMCT1kIUb5yXqx/54s3PSsrU
zzTabGO4K5Kl70K99SZaXGQliyq5hQ9cDUAYtUyeLeCtX5y5iwA0anpbWnWLJV24zTVgvbSzsWLY
VolwL8gnqUvGZRHFSwvSE7kUQ+PwV00bUO7D9OyZ2i6EtloWN5VT00P+sR10kfuMYwVfY3ag6iSX
rDQCdf7qZnZnq7n33QQq3r4jS5V9Y7pjxex9SDDIwp0R53tu/Jvb8vpVqE9oBr00GXzh92PQuGI9
5i3sFA42QROoMCdDDA1j7cprw3oxunRlkcoNyqtU7zxULcmRQjcD6YCuBr4pej9Fo7kR2czpNPz5
ev75WdN3vfhu3iCnfRTLxSGym+XglMzh3AziXfqivdX+Ei+12l9I3pqSTmCs0rlinHeA4DujvF/4
TEIp7qzkZSjue9nBO23obICRqnVK5JXNTtzluKA9eyvt0V/rhl3u66PEpPvAxvULkx7/0G+tvXBU
cGsXNskz+pjP/DV8Mu3gRX/W3odfGiW0w/WMoTKjOMXMFuiM4bro33fP6bF4bp5HjEFSG74G3lkM
4MRk9cal82V4/scrIo1l6CAKe6Qsv7+itop72sdoDhTpl5CTvca9XRkvYeo/tOiulFiy0V7aY/2s
q8iA/EXCT9IVR0ledAq8wTj4+s4orbdRpYgTl3X3NuHQTR3fWVXyw5TfC7nAUY8iitwI75ipDzK1
+/pszR9futiMacgLqDrkCNK3gGsWBPVQPU3qndHsF6iIZLz2kugjoybOBv4x9Z2O9F5SHa/MD/Bi
p6rVnYzldPUNo9SncoC4OuDbONVVqIHIv7p+G1MC5pV7l5TH0nycPGqQ5K1S/5OtiMwKT7wJCpiK
YZTiEC1XMXZoPhEPhaZCMWSQq/FnfPGdym9FaRVDjS/8QuPbSSTRe9Q5dpgintdFx8eZLcaTu+3s
Cts/QdsMgr/S6scmXMDgznjuTmImQE+kWBC5BjPYmvWixSEuC976v2sdUlfAa4ppvVoa3j5USOW9
d85LUZYOZUNcYp+HDAZjlAQrQnSiohh+xv1TqjA4mBR7QplysCTPO5E8+DwatVIVnGXvNPVOAvns
G6lj1HgccBkH1bpp1feuAeAhTuTCk5e0C71pMK2zHDELV23RLoJxMgV8FrDCKZp+Khk8cIHBw1AP
SEetTgoXobY3+DejrK5a6X1s97r815Dex3Fml1SfUqfaw/BxYzNfg3Gpdf53L88uY3kUcE5SuRLQ
R8G7mGg3CAhowsFEoX4n+560tTcWvXo3YOIxeeOYBvTI3w9QrsjK0CYJbf0EYRAaC3JsiAt/1x0+
8E0VP/kp1RVDQNL3sfg1kj3zLcy9139VA9//Hm16yD8P9P/+ni//gIuYJxjh0EYD1VYjbuk/kDNi
vpk/tBy5rkt2MlNtEN7gWWRH5ZOBbQVYrIg9Nbl/3Mh2jd7b+Mkt6CijtAks7NPi+0BUlqZ2MFJG
YJRARgmdNv4oLbuBiaKdAcfmYAw/K4sOX72rPP9eDHH717tVAPCAIkytBye3JYTPHMZp02i4IQr+
QfVxUSQS9+sk6SaqwP8HoeTqroAbo8gg7UgEZmVaUyWpWkpQlyOd/loXrEL1NZQe9YSmkxKdTKNd
ZzVK/tZ1Cms/hOBuPXbhTbKAxyrSVtM8R8euE/dkN11pA4Z7jMpGhehjJcd1l390OmlfsvXAvSa8
TgW9IUuww/Fk6ieCjadgol0wpmHEpk8NHLllRl7HSOMUkJcGW/cQNPchMhwmZ+sP6bgxY0RBNv5K
m2QKUowpGIH+EPSRRSDSwmG7ru48eT80r229iBkI+1OqTeR/lSNMvbsIKVd+VK3mvbI2nptzqzUn
IX0SAuFesboHVao2/Zi/f7/1rmZkSPSQ6zJV7W+vxIudl4eSJGRV7O8C+VgWrR0NNdKq3K70Ze/e
uLiu5t0Xa82O+uClYjKOk4IGJ4ZRg+G2J4ZOnZMpQ6VsJeR8/3RX+QUy7B0RsQcUqDl/x9fasvS8
wjykeHwnxhu8zaL9KRPA8ZqUd/Rr++rdxx4iOv6blWE10CbjfyiBfw8xgTTWRS605kHyllgetd49
dIoAc8V6bQCyJwtuWNRK1S2yyBU7OMAjS6UyshCcynM+Yax1tWj6lv/gZzk3H215s6B7YqHk8zaR
BeVc+dCMvawwRag5hREDXJLsrk2epeCXq9XLUkOsvS4CjYvfXLQV02f15F/wLZkzhi+UgX+XRvr5
+9vppGoosrAyD7waNOIysHDBXc2kTyzU/ENXUq+/JyNS1e7l+w9zbRNCtDLBtERgtvlsOj9pxLBq
2YSleUqmTg8gPi0SQgFcA7hWk5HA9yuq14LZ5ZIzKMTsE79LAiT46MeEBG+hxzx9gPgXMVnUDWzV
fJbMs5K9YM8FtdcScDnJ8rNn7ZT60GvbNnvsumdNf8mMVxlrM+NHVZ6j7jny1n5Tg5PjtSg9auLG
I2MZHqJqUYjPg/Eu1A83t/UXbDO/qegFAvnyBokaszMsKWoehlZFA0oC+FarTQCDoILVnhxyXUf/
ZzlDi5tJskU3rqSlI2Xt0sqZ1m4xgQeAzd3H3m6smPWclvctjoVgFmOM9AFctfWSr2K1UTkqWuUY
CDsTjk2P2XFnTsPpDkKv3IWKu/WDv1qrv/GlrolFmCIqoRRinjjjLWeVOkHJ7IpMpeWJIxdHQXqU
A6d9SJCJOZ5r69qy4kYM0KM+fb9Hbq48K8aysBQT/APDHeQPwiMPjVY7Kz/d6n2A/RZtqw6t+smD
73aT9PX/WPyLAqxMAurZR8VNwDViKQ0nTU4mIUbdeUfkqEbBmPhR3KvgDB8ScCfTy2889jVoBArW
RD7+Wnn22EavtFpXuvhom3gp99gZKMUCN2HkA9ipNM2r5r5DhcrEW/MZrqli+NT/rDw7lKNMbihW
oTBpF2p5J+v3nD1RZRSdKe2QCA3RfUMimnkofqUfHZyVANafZVYLOemWnXa+yUC+GpkkKExAFqrx
h5epFGEhoLcj/T9z8l1+mkwrFKV0iIdAmK0wNb/c9Y0PcA3dUy4WnX0AFRikd2tEteD8JsOk00+Z
PDg7V7Q6pv5jdTDoycYH1X0Q2r2wmVofZn7LG/hqSwZ7QCRKGpCIMb+n496LW35F8BBNYE1lB8mv
KvuYjMpEYBhBDm03PsQeo57Et+k3oamSq30Px8PsGLZZjgBIktMy5Pv793ONtg5Q+M8Pm1UKUdf5
daN4THfKKBHomFcqVsNSyjk5BtBxrD5ciVj9Z7DTITWR9oHtvHpgW9rw0yXzs7TekQ1mMqTwmU4Z
Ddnvf+E1Pxx+IadW0jAGgDD7+1UaNT7ebSLsUIzT/KbcBlFJL1LHVhXjdwIovCdYPDuhPHXuSSuS
TTlAxSPhElH1fv9briWTiiaTd0zsJmSTv/8UuRzasRpUxqdnB5xDXPezldbQVHHy+H6hq4D/5Uqz
QF101pAIcTqxKKdYSeFm0szV6AMTLUEpIngNqeYdyvhGoL5aqunkVrBxMI8S/2CsZnLVBFqGy3Gu
P5tZtK3dvcxgEn+rLzrK8qLb99HZpd9tNT/abi216wKvsgYzivQc4GnvYp0wkRuNhRQcNX0yY393
VbzugXTDegC9aZepi6oc4CMzsfVCoOgmSCO4Wi1MG4K8deLhaKQ/20KBubCdDLJAfeGC+dG46dJH
yXicdh6pDhI/CQfN8o6+msDfUtNbJ/fLWmOeEMDfxdNVhMlrzAn5aZb5teYBsyI1XwuVBeuBkbj1
i59ghCnu8470ivE+ADleYjc40lj+sqsYMBd0tpUzoAYX/swVVyJKoq6+t3pGLcZbXqGIObzVfQZZ
scwwTaGHNJF/UiAYiIYDuq+a2soQLGymXAfjwKVavCZN7AChU0swA7D7MKhtqyhbh01iZzJOPO0+
jlwn9t79qrd948v5z2XanTJ4i6LpplPscISr5H9IO9PduLGk2z4RAc7DX+YkpZRpDZZs6w9hlyXO
88ynv+uocLslikgC/aEBA11l1CGZZ4gTsWPtcFf7b1nQb/TE3KKpQAsBj2yajI1ppoco23XDH3pU
wGWU9pMQ79rglOsnIZEQTxmTTxKpKtLy1vTL9L6RbjgQYnKvZPeKI8vVqIYP6GZDKuJBcKzZ6izy
iVExnQfNPGlGxnH4VAX5QRQfL6+epeyH2Cqo5YjFOk9Ax8ZoBrFSUo8IH7x4JxWHdHxH0TCFViVz
iwetSQcy2FTixS9NgpZUFOThSVZSgkgUxUUvgMWB2DF3cKn2fBK2xpD8IkHeoMsbxNfIPMn7iL/s
SFgdWM+X319Z2qfImsokF+iNwUX78z6liH5gy6cnGDoo7di0hTfp90p5gNNgauf6V9E8NOWzUp6H
AAzr2dOvpQzc2MrldDEBL8TnlA/p/8Ir+/NjdNxCAL1o6S3P4sZxt/MSG4oYxZGrtpXOmTKc6Atz
eyM4Z3m376lAq62+C0bt1teqFkSDd0TAZIc2rh/ZjbV6c1n8TqqM6BD9oWnP9fHZFPoNVHvz3EbX
BAfQVW3nG/f0cbi9/IusDTQ7OOJWs0ujQptuoM8i6aXC2M78bEchpAbrfHkw8evOdyya4f/zVrPP
PmlNlHE4OmfA7R5GIt41wgq5ubs8ylI0Z1F5koVvqcYV9/OPm6XVJDmNH36Tip8i8RBTkINC/iyl
b3zBSFrLo6pLb0UMLfoYwL29C44/JHJypZHCKSUMgPY76bXA4kXWqddh9pBjQdptbxk3LY+IcS+/
6dKPp3GdVhCJQml5D1A+jEysYeqjJJFMdU7kUc2kxJwGdwPr3/LB5cEWMzpiVVByZyjUKZ+/azXE
sebZOO+IlC0ZaVQFbKki4R9Z9xylTv3yHpch05BpLv8/ji5+hQ/vavRyZqWT9w4fpEyih68OckkF
dRONaOjSDF6ewBQBdiIdLo+9/Jn/++KzaRuRqgu8LmcjwsMqvOdtCSFU+ayiKrw80qLA++M3nkVX
VRLXJqw20tFdsUUqaTTI58ujOKLr9oW2K1r4r5lNVlFeiVtKnt5LerTzKYpkfPeVp1mql358GvHv
P3zzsnMCQyeXdq7zals2fyxsn0UHVsU9wRjMm6F+HGLAcQrQHVrVhOmCIXTnyM30ZOVhlvaOj88y
OzkM1UOqllAzRZ6Texl8vOYG4Sk8hcsvvbR76CCDSUIAraD18PM751ZvWENBgYKCQOTtFZjxrahb
6yeCW3809+3U7i8Puahl+TjmbG6XuYKYxRApCO9RCvdFj3+WWGGK+oQAVJfjY2im36Po7+Vxl6IR
XYi+gedrMKVmidKynGS/8uBoEuH5xW/T6B9EtxkGRyZp9976X4QmAJ9ZSLwsxLjZ5Ka8nNYh3aoC
XEqyQ47PQpyongijL7/YUvM+qiDyZLYMipWT4POPGCpVoSaS4p1rvLAGUljpDzX8G3Ir0iaySNcx
6s9SpDoa/1jp56F3dpefYGnL+PAA77/4h5VTlboXBz6hF4DUWiN+PvXRTvTFrL7ru/PN/FD9ONRs
d0p724nkIaRgAxvcffTCaNc5r60Cg7jub8b+QWwMcZZfEUc0PVbkKhZb6Y+SKrLRGdQcmyun+6vw
hOZLWOmHvJZA5jpbhIhb3QHVPGhuHcbbQXswIHviXk80VJAzRNzbjdHV0BDCwrWR8ruAa7kygOvN
5RNKlocp/xtOheuY97XCnSNW3U7/XaJ5k0eDZqSQkD67rgIcVRNnoxV/G7rXAopK7ZOCFy4NnRzz
R83AjAklQTWo75Xwyz/UO3Lyy+czYIRQpQCd+n7f/fBLFRX/SGl6TJlzIESoB/zH0OSyoRRukNRP
TQmhr4vPnWP8Mzny7aCrN53W7wMz3FaOvwlxgKupWXMLCqGbeGZzam08Eup+Q5UTkA9JfizAxEVl
ymnRgfUyvuTTDz34BdIObUBD/Pkrp7uu8zG0i3t2G6oyXbfrQnEt890kRB8Ut9eSHiAMAIknx4d6
zS1iadcj62bSWEKHDW4xnxdMV09GY+WQ5RAxUBjgYu/Qb5FeJ+p3LHRWE25LO8/H4Wabedayx8Lj
JJdNe3x3TNCA0h5B3bkGEEiy9fJvvLi/fhxOrNYPv7GEnaFTTWN0OwUPDnMexOpg35vpb9lE0KvS
rhQ9D0jYLw+72Gn2cdjZLtQFzVCMpUJsDeSByys0w0zptknS3BBDqF54Vyvmpoh/+NQo20C+Bxix
LcpHm7YIUIt++cLFVfgiiDvpe6nUeKHtbx+rNcmGcxVbW5p3CU92agdXx8m2l19gMTdoipw8Dkcw
DOaUCqnhUtk32fj9Zr/9dv2q3rmJ6+7Oj9to87de2bOXp8R/x5odDu0Q2rKksWN2pZCsInseacug
JRJmgsL3ufxqS/uzySVUeNggSX4/QD7MCFjobWt4dgwT40ieCBUi2SsS7qsgiMWr5seRZlM9DpQg
ToUBwc0pduk7cEv3++7hRdgQnLXdw0F2Hy+/2mIMKVLZmHNw2kI++zzbuxRIZ+f3icB0wwcWMhe6
9ESXCHmwIazYhAlkCrEXiV4XtC4iZ2dJwqijXFt64vXm2+vHh5nlSIs2c7JypMBRFs+0jBl0W5qA
78x9L9NA6VY/wAmE8DSvU6V8T8kQwK/GdO9NbF+eQuOWRKwD8/A9LfHh55Y8WnjIgIMiK4ofjvxs
4mk7XlvmH73jkEEDUKhPTXBT0Zcr0xQF6WhDgD1CuGxv+vQ5KZtdWOvkiKgQDtkmizy30n9m1V3v
bXT5MSuOSvOQ6r6bOXdF77lRfpPZ51h9ruLHxvtRxvhZAlm0q8OU0FIL1YbOLU/5o9p//f5Z9qi3
wcLiLlW5WpRBsH+r64epJhOl/DAo/3BSSPZzGj225bfSO4D94DlXgcVik7/0lWYTpx2lFosAWL4U
JZLxBrciJ7kP8z3Ucjk6FMZ+yA6ds4GZFsbfqvZbt3bRWtwDuF/SHwCZBYHk55k7pXokktuwGwN5
E+r3bAJCzUHaCqnVKhJteWlSc8PJFlc5e454GjPIDlYJBA1Zj09DEWaqzS/je4zVGERutlY2bIOQ
RvSmFCaJIjx8kXr38p3oBBKda0JaljYrN53FJBne5f95rtmaccY+H5tOs89lwcT4VuvHcKRJ6qik
V0F2FYR7OcE4ggpMKm2vhvgmSv+02tXKLiLCxi+T4b8PMf8tpFova9XTY4EokRCKUBEVrWmFgvFi
hkmtPOY0e1uHsRvcaYxPuZJoLmnby4+xWAUyLaHhpijs4HP9eUpogdX4vZrY58T+Y8nnMEOj2wKS
lB4a/9yPh6q7i/pXUw2vU+NONza5sYHEnu5rB8B5MF6FMu2kkBC4x6082lLIRA/5f9I+s4uiLnlR
NlmqwCodyYjQzkTdmFMErRMi3VXSz+JwuqKCqbKFdHgWoWEKhAkQgvRbofuEq188F8EvNdpSo4ya
GDbXynm8mO5B/vX/B5xr9SfL7ntZCrwz4DHytFV+L7MNVbQGOpQPnge0bmD7jK291qG/dDZTxsI3
j5Zk+m1nt2FftTs5smAnUY0IEPZGf6zswLEgkkuXZ9fiN/0w0uybOqUyevVUeOeTYl4V1kPbXynB
3hnd2Htif7s82GI6/uN7zSKBIlYnrTDk4iwnb12M/3JLFzStd8rQbQPfAjpt7KcpdqtcuWrTdttN
ulsEtHIamOqhp64SzE5iAECvlx9sadcF+Y12SSf6x0T+8xILKlnSQwVVfGHuVOdWaOgc/RQ4d6n1
UiJIvDzaouTBMgVEEB8o0R7weTgvUpAClkF1btO3Rhp2VXWyPIn+b4gmr2b4JBWYRZ/sEgM3XA3y
lWm9KNL6OPzsLtCk6mDUYwXJUEiQ+gGNgXNl1Kegp9c8BHLunZxWqE3sKzV8yw2D28/JVjBUbF/a
dNpW0XBFtUbVhavoNNxLyWqqc/EH+fCFZnteUoxK0qE3uRWabkpgAgZvULAhgd0Mf6D7+66SlVdp
KG+nc9I/WTRYt4AIn0RtWUlEU7ear9wFjKVAjhwz12TNEn/MZklpRZUxVgKFhGZTUv82if5Mj3Tg
oPA2MP6u0zvNV3eT4WwKzXMzXZiydvu2wVQCt8+4/y0qhhSqr6YEiVl19LRxI5HdTAy36M8m7fRB
fu6Gf0bAKWbhttLrEBOShtAzDRjIkDdSdNcml+08Sba9hmtoiPUPJ3HZOoRMKrDNbF/F3q7EG06U
dwW8C9VOHmIBnla7Bj0gVtyJ7qFtzva9Pbm06Vye3cs/3X+/kjhVPwSaVeT4Nle9+NauEreHOWtI
KPn0Q01kZ6fJFiXz5QEXgwWwoxqQXUGanZ8LuZPRqZDQUkUrkeC7ZIBc8p2CE7rsvwLWp7mSQoR+
oIjaRa90aKO0E/OERun/45PMFnaVJYZclql0towRNIK+lf2fzqDimfgtiX4Kh16wfpH3SLfg1igc
ep9eAD/bBFbQS4qnlacR98V5/PLxu8zWeWsUUJcAlAHNPNYYn9Oq10GPM146+ShEXfKzpNAV6baF
MDHyV8+WxaSDMMQBV4Y1KbiZz1OBrsgoH0fBLIv3ofaL+GAiY91d4a5p63/J4eeZuRKSLO6tyLlo
MXFkapvzRWokVZ94jYEzkr8zx5dEOmL+yDUQxBYFk6x+6+8o8rZJv121/V2a+R+Hnr1u2taVV0rQ
WlnptPZC9ohDnNXyA22RqAcv/7pLIcLHwWbJgsDyzMQYWtDiZij0SX5+y8Si/LNugfC+gOYT6eNY
s2ktOblRYS1LFb1KMIvNt/SmFJgLByhZvTs9Qpi/sex2J6RGcVQffcxGt9DMyG073e/O2DuGtyG9
Dh+kAbTBybcZvWYjS/RXxvFGYy0KnJeDJd44/WC7xziJr1ealXsnSEQpUI8AIoMgT+TOCdGmza3d
CbQjfWNCuiIyRAqKojLo7+uk3UGSOKIjNmh2bKAx+LTipN0z/bmtdh/T7GPp39Qw/D7a78pvHYxC
otUuSqydApMlCclI4uXdXXVOgk76mDQvZd9tqVFvm6L5ZpOr6yKyJna5jwz1kHnPo+w8WmR1neAu
2jjSGqpueWaRntXIQKGamN0Ke1MJDaulIiNoEtqbQSMB/QtbEobYWf1cTairSyedjXAchzVWL7HC
54U7NRhxZpVQSMcgWqRXExPf4I/40jEp2TzQXNsHQoNcIdqNBi3gu7CCRvFNxxlxK4KC6VBg9N1f
d026sYsfvvHSdq/ymhfV8mL/8JyzMCEMjL5X9NQ+a1rg6r59NxrGSaulDb8mbiDlGLpF6lwng41V
1OOQZ9ucw3JlIYqP8WV10M6LklEAFObBo07BWxo8LGeFFugdrEeRwz8iAeIqpKGtEUCQBI4BFQME
BnyX9hxK9RYidzrV5MW7dy2KARSko0VgaJ/FdR8vn5A+EuRGFBYKXd76xa8A2GRbppsqqq6ElIeQ
zFbvZKBC27TGotcHUOdrW4u3Dzj8e+s1Ms9SceuzbvwOn5Qemiw9KJjU0O3gZS8jtFtuagLzJZYL
kBZOZxNLwcKaroVmCojRWP+pNd3V/N9kBvF5iZq/4EU8OXxMonMsl7sC8keDQDSkiyW0/pfDHQYU
aAYsrISN1eepGJpY/bUSRc9UM29j/Z4+P2p1KpzLSvo+0EucJb+FeicU+BokkvTpZYjNVLSr7BMp
S/Xyz72YEYZK5WDxZoLFmlvvOUNjT+GQ5LealN55bHGSiMtipFPcscXNQcphBltwEFSAeDncZgR6
9a5yik0pU3fSnibnCLzM9uMVIctize/jo83OBMkONZ9NyT7LSs4F5h85OarKVdLfmd5D2t0zLUAK
J8m1k5zj+CFezdqIbejLSvjwaWbnRB9LndLIHIClPG5RxMnSm0oszgSm8YS6aoBVG1zLlR9EhN3z
UR3YLzSNwEf9AnuQy9Qr08mgU029Fwo7Jkk6HrGe1GTBZkd4mlWvtA9fHnbp/P046mzraQbNrnND
DW6H5hBED5V5Yir06UuyloVY2ovxzsW9XFFR2c5bakCTVTLoeemG1+O9ENS0zjXdkpdfZ1HU6tCI
hUzOYGrPiXahYpmJQtfOeQtv/lrvXqqk3GCWwY4ABdMSBIui+7VypVo61z4M+t688uGuEMZKrU8j
EGAh/I9/kz3yuk1UvLGIzbVr79pYs+isDTOvTZuuOmPwnGGVOni4++E2faCzFbn/yudcyqt8fLPZ
UrTGwTYH1fHO9KaQPYqKX5N3j8RPyV+i8JcQ9lfN5Do4qgcqJVD6w/GmtMujiIhjz98GNukOPA0u
P9bipLWQXhJGWKY8J7jlcaAOTmJ653w6AYD8SyyOEUzsB6+ruZ61oWb7ttknsZbkTnhbpzQin8XG
yG8Lq1mhNfvyWy2uELDVpM1turq02bZTppVWxLpSnPP+KY7foop+rvx+lUWy8JNyyAN1MMnI6eQf
P59EJiTowREXW5JysCMqmlI5hNnWlOBYENKuk4kWXkz4riNtAHfJm80mUesAr8VkvThTox39+ya6
r2hZWmNdL/xSoL+RlJPUMIESzRZGDmJQn5A3iP3Tq5/pVxf0MkU0jV/+nZSF84Ezk5ZnTDtQpMy5
TtQAFbLZRXIegAAW3zDB8tqTVu2H6nb6bVt7EaesDKl+PRw+DTl7uT5Sm2lSh/Tc2U+m8Wss0kcz
HZBt3yfSXRBSAcdHWfE35EGvE61cG35pzlDHUAVvw4IxLf79hw2uYndDn0np82e2vX7I3B/fQvfu
9fBDum43x969f1553aUvjMs6dQIsmLktzFZd78eSXSlxec7on1ZLa+NE4yZvSpe35aav4//T0s5C
xfHywO9TcXYIY/5Cvcbgh8WWbzZVgyDX8lz3inMAgKHEUo6y/40Tk9kYg/E6K1FT92elrt9KfzrZ
Gg39+YuIbyPZ23l+ztJtt4OVHqQKmsQ/sXWNGeJdr0W7oJ9OWWFus7HaR56BXGna2REmfEq2qVPB
HvNKewdQys7HTUgTeVHTUE+8Sr+YUMHzKImwYpwwzDZkZ1eG09Xld+cQXphk4sgUi5Ur07yFrVej
IZMTNT8nUrx16l2hutojaqMX/+w8hs9kfdxmqx76F+kf7RZ2ppk8mh6ZsCzY+4Hhxnp/14fBd0u+
8059dqP5OzmnvLQRaUYEWlhmEui/1G+Z5wKzoAWDbGNHRo8c04HdtP89dG5E8rBwS9w/0RTJ1/hH
aip34k3Qwbhw4UmGtRulGz3dTs5hUrfgGRwV9simwmrd2eEDAfGlUHcWQBqDLuEdqGVJu1JuaIs9
27eKT6E6eQRLKG0qehbKXXpvX2sP9U/vOvvjnBo3PTV/Hoo/kbKJT765sfkQbrj5AdPO/WX+lb8Z
O++6fPUKl7+BliqmlgzY5Jge4kNxZchP7S9010zODl7iSD/FdWbUO03zr0dfPqh696z7GjRFLnJg
Cdz+zjp6cu+WcnTV2jRFxNt6jA9W8ZTDIonIPCb3olQgAyHu4oMf0bDiTkW6a2FktcHaOl9cd6aO
jQHLHM3kbJ1bnlrVfQ7DO/OwFYHMRjCIpxmdGySbCtDulKrXuxsWR8XjC/kzMJYvV5FQVmpZ07zg
GxEGghHsANJUogL5TzvcwALuAmszrfYvLDFyUIzQ2A47mlN3Ptvl0A90u+vA0MCqy2AC0smR0hs0
aMYVOFhBtENs4bH2tBqt3QR+JYIZLd0ETK8Kiio5Odgs7xjRxqGzsYVt+ajSriuaeKGu3gyjfh0h
9OFGLPgF1OH2ZvaAmhAwSrzzAsu1kQKwFIK43Fvx9wkoLpwO/BzdTKMdZix22IAgOuQCAmFUMDaB
n/fVXoo7t7XRHKm3OhdklSRGne9FMkkAXyWlP4jeKWECIFL8EUVxklEZjoEWdd98pJ6qeTuBrbWL
k9ff28VtYIO6YUqGQFJ1pBDUiFVY8WIagKGR+umJuFb8x/h/KJ6EYFkO/+ggY/P4oLN4hYmUkNWS
A4M4IqKJ8B7iCmLyVFBYYUfRf1kpv0V7MsQAioBDkuKGfRKKFa9CiRHA1gh/a8WtHAx7lDbbHiKM
5xQ4n/9LDgy41/eBvTGSYEM1jb4gkwxFghomAVmjSuWt6HOg61OGswjTVXumsYssvmgbhHErMugi
1eBl0zauD7JGsq9t9lBa4GbJlGIjB3aRabhQZwRrJgEA9kcAe0wcZQeaeaHOIODDWqAaIhxAzW3M
1+yGa6vf6YmB9fyVBlEVrr2wBydRWheF8PbdhQ72Q+rGfigy6X0vFyWEUCsfMGOIeKcY9k4ZI9Ws
ASFB+hFGvStb+8Ld0mAJKRb1DLxKvgj+MytrE9GwbyqC0RKzo6AudX3BFOV3aeB+SP6r5K8cKUsn
yqdxRVjzKW6Q7dGopPw8xOlV48sPktogOjCeOTb7fDqCvtqqUUQK8sWLSTMAVuqmFJjCKWrvQ445
OzThvG36AS/YYVfmw1OuOnxubd8T7VjxtJmcjrcYmZh/mVf0ZW7hYO+NmvAgGDZ2XdAlN36T/GGX
5M1t1UfHsrg3A4vj+jn3yr2tvGLAdTUVz91g/NTVO3MoA1cL5RfQ0I9RmF2lkfVTxFQ4GGwB/rje
4Py4/Pu8X35nYQffyTRp/lPJv1mzmJwdKKhCFbodMbkV0T8nxJTMNX4np9t0arErdRxQ8/5ei9DX
Os3tONKwBIDZu1Yn0l0d2zX8/7C2BSsRECX5GY/FawOBHo2Vyqt4mktPOzsl/EarcXswIzhgKK8P
ZMgd2ggpS+WUQmiWvPxxFuL6j99mnjSu4iqr4Mqa54DsWHFDDaq1rmjrgv5yeaCFIJfIiTNBqNxA
jsxea0TMRHoT6Eel3sbSOVR+0m1EocsvvpELXu02WvqKmJoK/j9HLd2wn9dGFJRy6uV5zlc8ckNG
xoodLCwt0uCrPvLvd8ePP5lg0HJZIfkog1OhjvV5sLYj+rC8khZs++A0cMav0El01pWnn0b1Kh2v
TXWvXGFb2j8Owo95C6u78O6TPzl7MIAXCGaWG/7syZanD7r+kIw7D367UrrlI7hO2EGl9eL4Oz0/
quZKUP5F3fXvw7MqNAea9RcZCZ4icjKpGVBfB+Sg4Q5gh9rRolU9ugoI+kRtRQE8D26hpoWV9dO3
BKvjLyGR7PPwmg1eSNw9CG5SsYZhme+t708Hbd9SMGJ2vtBwfUCQTRar2a3jPxj6E3XJRvld5k8T
9kKAgAyJFtoAavhaMeXLNfR9YFzJCOTJqTlzjIjRT0OlG6hDkbsJzZJ5ghhOWy0FSdrXJc0NvZUM
xXwpvo+IjyKN8rCAuCd8nkWeYgQZdIXwdrJFxzitwJwfIFRWa+HztfE+EDQlNIIKXfDzWsSkJI0h
0cwo6NIMRN8UopIoOwBNJYF3edl/kUf9O5iw1eNgRKs0O6QUqeTCm8Gf1WVM63f0aoGuoMisT0/I
FvWe7nKLKD862mt6nXnJZT7y7HvaSVVYta9kt9RLEOogjurW6LrzOx1DWLRD0BdEwoK3E4/w4QT2
A3MKvKDMbot6N7XHsHhiny7ilQv7wsRgCtq4pmoIGOS5UFnL9UguUiYGWWROBBtbTzJkhlDjX/6x
3n1RZhsZ7b40HZEfQwY8J+nKldzqugrgAyt2Nyzg0OsHI/7TqycRqevRTYPhRFkSpx+HZF+lVFlu
+s6V22Oq/NSp+jUdupsCHtpPz2s30/ikJEdZefQmHTQ8BkNcAIx65Qj7UtEQvwK9UqCu+RGgls62
X7noC7WssKl2HNDyyqlRLBKn2canLilZL4auX+UyNEOn2eZNJnAPIrZcLbYvbRk8B6QB2aJznQ/5
eTYUoZqnesNUz7Nni2Jz/lpc1eF5VMhL7JgY9pq08ks+/t83/++Is4TKIGuen3o2COtANCzlh9SJ
tjoVTNm2bt7XVmgC+CcxILVP2DVdni72wub86YVn098e7SIuJK341u7aXbXVXHCwe/gGW3wxd9pW
26Y76Ye5waPU7V2Pf44oddtvyGNv0ZNtJNe4Mfbjrt8p/N1kj0vFTvyPkoIbbyg68udAGJ1ubk0X
BKr7w9no23Yv7/V9uYepsaXUzp+gLffxFve9LYZQ2+qsbrVdttNv832zcdYm2/w6Pf/kYkv4sOTl
3Msx+cXUJxvOQ0rFGrRxeM8NsABES4ALPMbF1+jyl179ocUW8WFUpUOtn1c5VkJWvVfH69T52Ui6
gEAmjEcNkyufFt/BtVoZWGzP8x1BI1tl23Sjf+WWl1wtPM8Z+YmTAA0zjMmEtrTyTS1+C852QdIs
dp7w33UDik41ViaXH2ApPCF5QVxC1pn8hTlb3Bn9DoFHqfC7dHVz+pZsfdctrm5//Nptjo/bq79r
ueCFHd1mFNpddKJV1Zz9vJkq+XYYJMltFeyq5p5uRAfVsK5dX36tpR8UqDFhMIRv9op5UUuuRhTi
Xlbe9ortKmP8TS66Q6TJG9LqGnVrXKKmN/y2Uqv4H2YwQTFpKKIMoegXM/zDXMqExr9IKSxXeM6E
pLhpn3ggtCOy8bxfcM+ktYbWpR3aVqm8EAEgt4Kk+nnIerRkJS2q7Fbhs+rZ2+Ap20CC5QnqG8dS
DxWvhJWaAvCaVq5YT1wzvh/lNR3zwkGKeRM0aY5ShY6z2SpKJ7UamjQjIpDvR9ShJChb1cDTxnSH
tbP0S3sRGwWpL8qkGGLhhaTNToOYClEwOGAAWvnIAP4DLPNN1TZCqUqXNE1UAA8QVIT6U5fvIhCI
Q/+rWrt2LQRBwryNjh4M3rEfmL2yp0ljq9VySvgV7rPy2MExpA6+skrfA4PZNsEwDpc4gzAPNfzn
H1jS0r7DZADEk0/ndzHstGobFd9MdD8hZkZtWbl8BnNEN6W+eVV9w9rKeglKiHIv4SQj4SWdZo9j
OT7I2gEjZrcC8fmvidBvCHMG9PlatzcetlmBEA7hJq7lnKpKuvPrJyvBFGv6Xcgnq1CPWGH3ZYQQ
rCRj1m+qwtsF2WtcpK4Vv+XmdCAmPvXDXRIN2zTiCeN8LzWa6zc/jbB8DhPtBpn3TR5mm0km9UWj
UfsnBYCeVs1GmPdF7R+t+CeytlPcH41UAx4ksMkqcls93Sjq5Iaxvp+KYZOrv2R/2FYpPB6H+viV
51V7GW8dWo+zHvdmxXArslJalOLPBRLLKlYkgIs7DUUlRXiJ0Bky11dqZjFCnu0wMFWOrL5A2zqk
P4v82JMRD9HXbeWBTgn9sLLDLZwcRGT01cmaA/xrjhfJG/45JpohO9wBzqw6HXQsKCgYEIgT7ssI
X5DY0k49/L088tIqN+ChWQ7UGrw9ZptNPnpUZgFei55ybm7oCQPrHjmEMFq6PNIXmY9Y4xyOZJXe
YXzzNY6A27GVLp6+p+7Jcve1e30NSNU1du5u93jV/7hZebXFjZRrsIHdDaeUOg8xo9DU0nHieKrf
PPU4dEcMUgHId+SmOX1f1X9k/0YmfQ1m27fX3nbpbPw4+OzDtn3VFEPEUfwsH7Yvf64P0Q93t9lk
m7eV11TF3jjfTkyT0gGFEsgEc/9GCeNLXYoZCe+yDY2gk5t8C7bSxtjd1dvb3UZ1rx7v9ZSocu0L
L0we4HDcsaDV0ec9rz7baV4ZJS7GtyRyx/FQe69C/EHJeV20tnANZyjNoqsW8hTxxuc9s0+s2mqR
pN86Cs5/kkUaPGKDs2/sKCcMsLYCEU2vN/3XlGQzKH0JEmkZSkN+QrdgJdl21XB4+fUtDgsdcbQ+
pxwOtRVEuSjzt/lbIX2n39dMXhTvdtVL6v3In/3EvP1/RxJf50MUEjd51mahHN6iffH0fT7twuEU
2A9a/zPsv+UxBaN9GZ5dVcI4CLe6/pBxUrPBA6NvBF5O12kGl/749MQE5I9XVraYy18eDyoG+XyN
kGF+p4SU40cDmiqhTInMV0J8w0PKQT4MbSGZIKfAH43+CizIt1b8SjFG3CkvP4QIbS88w3to/OET
SY4RWCi73lsLM9zXaLvx/CNJIazGEYa+riZrlgZ0wHyxaVvsoPOi3eSUxkTXUcTOCXL6yQ+OeQQt
7kC1KcxO02rTorrwgh/Hm20oaGIhPyv5+P3n6du37+nh4c7curtf5w2r+yo43Lebyx/0/QXmX/Tj
gLMLa5Yrst0YAzpR5egFHAw9d3PDcK3iNCjNtYNcIIJSBWNiIAp+ihT9oTGnLVzqja5JO6mk0Bbf
VxNzwi/d2M9uigArV/wbKajr/vMuGt5wIQNdIXwNawxB8Vo2mwEsIqW+Hq259674TAeK0l30HVEQ
jJcxflTUvwaTOHJsrGmbQ0rprecZaF8gV0HKAhPEBlC+uQXt+P3yR1la8h+/yezGQzO4YdRdGyFV
JTQEW6KdtOwt7F9XEyTLI+EJxQUA/Pe7oPzDfDblWulCPc5vRY4G7mSJ4SFipeNqj8XaQLO9JXNw
sGmzmu6i6Z6uDlDPJFMdq9g48e7yx1u6nmI89d93ml1Px6JuNQ9tx60mv0mKvh/LN4d+jjHBaVQN
XD7mNGJDoh9VOvY68h+2dMiolWb9EwZV3vR75F8XTEENW5GVZ1v+DGj8cUDGGeu9xe/j9+40rzJ0
gaXYEp+c9qfv1+5rtzm8xodXEaFsrpDVbKgvrCwzfSEvJNy4/jPw/OoTxA2mDwzsXKXuz5eTufnu
7x4617s6XGtX+8mFkfErPjjndDPeHQ6/buX9meqwuyEe3NxPVA837Sb8o618kKVQmEytyKKikxPV
2s9njhw3Kc1AeDaw6GjnQIcA3GqjmzutJGslPZN4z62X1Q4EbeES9mnc2bbTgJy1mhHLPLYdqiyt
vZX05IpzPa9fSMCPVO1J7Uph5lre9w4FUPumYFmNkqE/cUNH3p9gE96bIwJ7+KADO8+LWh2JDVCN
UGSSVBXXWW4PHEFxdvLYe4iwRcX98oxaCj8dSiE0mnONB5U5m+1mEI6+mWPuy5LCibYls+fDLr23
zpPlWsc2fmp0yaVQSefAas/gu7r4y+7tyORriULRkM1GL5rS6uAuRLcq5ajcbLcFNVj68zKjvAHm
22QlnvXHvLCPRWlstfowUbupJhQIT5KCugfFcjAcuQl4NnYz/ZFCuFiKcnlK6pfRe/JJlPrpb4Vm
0njapaFFc8rRvg/yX4Q/0KeHxtoK3+bLH3UpDCRJQL8OdGSg9bO3asuxNSNNTW959nq8J+Qiuy9x
xe1P0XC4PNb7/eDrJ/zPYHOUmT4mvVrp0AHNmGreQFf80VReHbk6yEq/ix1nTx2IYMYr6p8xbREx
3Ygrj/D1fZEeyjTmQ1SD2DkvrBVq3jR1JuEr32wEkLc9sAQy8wldd908oZaxvA1Tv8IvWbmrc5hg
4rqY0v6KHvrys4hP+/lr8ChAnEhKsUUShs/2gz6DStGWuaDKw379lwPDXp0ML/DkkM9cHk4T+8uX
8RiHl8b64ksHeQ7vKypRoN3q6Jh80vWSRRs9xwXXVA+ObNmVm9YYblhacHq3Yfu7yOCHk9tPG+VQ
Hzo4qor6RGIJedqIKe8baRSONko5136NYiNJrnr11TDSIweP6Cmsmn0yxCdhQm56K6+zcPbx+TjK
SSNqoEjmkmrL8bUJcUgsUuGBD4lEfpHTYeej8onI1+TBmxqAjUGYFSQYNpNHtfAOCOU98k3F/JEA
3Ckncy8TI3nt2+VvvTjLPjybOBs/nH0d5LSqmGj3mUykgOrBthHPH2iY98wHjMD+b4PN5hGWV50X
0BF1m1X3YLpoGqgKMAUH9COrxcAvNHUBMeV+qtFbjq6BC8rnN0s73WwlD30I0xWhj0+7mDk98Qsr
FUXBU0STrn3d5G8l3qlT82JM90zRlT1rYR/hITRbkCdUNOFflLz+OBiZN6W3gePC5EFayhSWX71+
gwTJqFwLXZ+2V54CfWX7WLg3fh55dpbahcn88ihRBvJbHxbXuRnvS+8x9NKjyDt6ynjq0J3K4YbQ
Z1P2uxFCBAX76Xda/+wmLNeFtKx0U63/R42mt8YqYSrE15gt/i+7Cza++AnRjona+vMPRarENKWC
BDDhbma/wt6n1Y+9Hfkb/FJ3NepdOJ35NIhLTTL43OHmOnJjGKJUkjlJ9BNCX/3NE/BujDkPQeam
P9sQzem17O3TDC7Jys/ynuD9srUhsdLARNMLOmcEtfL/4+zMettW0nX9iwhwHm5JzZZly7EcxzdE
kmVznmf++vOUe6PblnWsvRuNRi+sDlIkVfXVN7yDLNmmkI7LIZA1kNskGIuK/hoOO9/o93CeuM8m
nOgKJV5W7dXM5GuKxbuTu9FpNy3oHWcfWx+l2U81hQY0vXYT3J+BZ7bT93eihwxbMmqgeK97oGwB
kIPMHIG5209a8tfv2yvDuq9p96dHOe/r5J0eVxP8kn3ZrRG8CUM3rNboG4Nd/D7sXBg4i5VAFNNh
ZQZ+7lHUh7kOp7LM9uA5AXLDIlVm8h6XTdbVAMxXeMJ9v+SlsIrCEKrkzORQfz07fb0mSVJa0B9C
IyKBgjW8xcmxoqvcv3Tmy/drfdEFFJHu42JnYbWUW3ssAnAPptOuyrhaTYBaHX3aGi1Y+XgVJSm6
0QiS2+Fqrm3Q6qcCkpb4gam1BY4J2Febg4M8IUNi07jPnD918OwzdfHNCO2UOndN2DIKYGGJu1c3
rrzChSGQeAV8IN5PBnrQn2NAW1VOXqoci6b9LQW/kSxCo5h2gH4rh1Cz6QrQT9C4qdPUX4r6nuJD
kC+4NrJrV+LFoP3xYdTPD+P4KIqEhqDAYqH43N9FdDXd+cGSPfUv/qLJ8xgv66sGOuI+Oo8MH1c9
u69U7GLDsQf1LpIeEvJBu6WxhBwTKs1T8MbUmKIGMz86TLh1fr+FLoYlHPpEwkvZAn7s8yuHeVoV
ThVkd8JmDHDLwoogfyAImRIOm2Tc+o0P639n1/NqmJu10cir7x/h4on58ARnHz3JlETWYnKDbPKs
St2SH2AwLCTPxyC6HYzT98tdCj4fX/j8ayuxHhYG2QF5tQZYSKvQ1R3pXgPDuEoHvfjTQiAiF0H6
kl3++etmZjkIyzzBzDwqiYHlNuaH2ETww4Ibl5RThXBNYjcrG7BwzhRvuBJqL1T0nK8PT3D2urkU
Z+GsEWsLoKR5/oLSuLSExoLEICEAfwp8kzPjShX17irwZUuTfUHxwxYUzOfn98YKsyjDCE+oFtOD
IvKSCR9V51T55iEfzRUAN3l6iVvY54wsqYixiWrcyUg3frluo985X4PCy1FOhfaqGMeMMVxMsTVF
wSbPe1RozKVhjEshGY9DfL/KmxDewOT52muiUgwkJ02T3Irql2001C+WRLHg36IlBHHB2fUjSQ92
yUnt1u0+bP+U8HgSAElRii4qlZ6y1GFUpQF3U7kYEeA3goILO/bmcrqSBF0OOhq+jaQFVArvScuH
RDwwOzzLMtxTSf1FvU5TtAMRC/WCTBUNuDGo3FbQ3klX6QVipuJ9fyIuZQawPv/9AGdXltwXRTLl
QGd66dYoRPl/NfO6eOhgXgpzeNoT5xiVEKpcYEjqu4q1Nr/22alipNPyptfuRJ76UjjFgAqNW4SM
TOfsUqSRHDWlZuZ7oxgZRIdLY6oWDtyZkT5x17Z7p5MIs5y7rFupNpq93NVPyCPqVbRM2uZmZDSe
oxg11daisZbGOAMy/SEXhZeTuPO7SJISuomEaiM8lIySswLnh2gLuuTC9Lidks1ogs0a14KLl+gd
loHHqvCXCtyPyVnKxrSQk2QVDqtW1T1VaxjdKzdx2e0TH6fnTIX1dMqwhC3yaml1kqu86C2CzqHt
av1hNsli/mkrWGQ+WgSjvVRixw2aYTtBmSrbn6of4O46u6rdrB2oJLWylAU+OSzuIae+64/gJtur
OJIb3XNVT64+3lrsq5QOcOkEKyk9ztTU2toEoab+jO5J/9+5uaq56HDz0ufXISu9JPJXKR+ySBrM
kw4A+MSUh7+HO2ODSPUSAjrMj8LVYAn1rbROcEemVSGstQSzBesdoZnBDBzZ1Al8qLOpQx4GAZmg
SraJ3K1KB6GN4I2KYAoclwCtd86Cz51ieW/4b1AQ4BO6dKdIV7xQm5aV2v+MzXIDqHZpmck1tLUI
2F8C24fNdZZFN3XelE2P8nxZL8zpzszXur4D+kyYUehZRx6/P2f26gF6t7r//y/8xS88VKV2MuN4
fgRDyH8yeI2F+1K5jIUeHyEoubgbggR8XUfe/d/X+9YVXWNrPSwIce5p8+Pm5ubZcZ/pNifu03Hz
w/MOh+XmeOzcqwixyxHt3x8J5NLn6B/SQFPSocrEaBBEs2O9WIzgrfZYv3+oqmeXOl6uoJG4a+ar
uIpLTSTYwP8TABhVf15eK/MOeYYi25NOojr/G/Vrroe0WBSOC7sH/iOIQL3cVcUm747fx9KLFcfH
xc/u23DUqiwGPbZHas6gzTCse8UzQ3d4DpoFMCbEAf+bFUkuLAg8gjV8Fu80OUDlzmHAosAZDjhp
rEmDhd63lq7LiNaR6FZeueEvJm1gVtA2YoihnJNVUMxSskph8kqZo7RLLnQQ8op61MzV/1kx4L3K
+c9a75/8wwVpa12X2X2CXQwlW0cl03p54tGE1jIHJt4RSd/vP6klJnpfDtuHFc82sFTbpllItFDA
YhEul8gvyeFPONCkcKJ8tyivgkFh4g0dK38KhvLenou1geB9oONcl+0Guvxh+tiZXtS/BErnOeYb
gtVOfzuG6Ra4A2nLbRrmW60f4QuDevobRNmfChR2pcSwFze+hnEqfKqKiswyt7psenXh31b1GjFf
MpeTQhdx1CHhZ2sEAd2SRr3Jc/X+tJbtF8E9IdTiFASsLBu0gwEagtoJkho9PnWotnHQrQtFXYsn
iEttSdJUG0Ja5q2JyiXo7SVJCfwVJC6uFH3vHbjvvu/ZCW2jOtaVtidAlE+N2kERMzd2U/HOAzEj
3SS2/xwj8SQnGpKefzIFkZECtqC2r51knSnSzpBrppbtUeyH0T9hd73qMCoEH5I7u5G7yZi7g11L
B7l5VTLBxnFg9WIqAZe2CphfC0NUHbokuFx6ghCg4p7JcnrU6NdNv1SnWSF+oXCaYLTgriYxMVKb
E3+UrxeW3OpFtNOzBmogqgD89gHVy1jIB2wet6kfe4HFBK2hy6cEpNpaDvd2uGl83aumfIn3JZ1e
IEmKtoji/ijScGQnbdS4wWRiaeavI+u20k60Erx6GhYCmeX32PfYL7HxS8ip6i+T0+yzAS1wbW1H
lSCGBukbDmVXssN3Vs3XH0soD+qgPBBa/RxOo1iVxkQ20KhzjFWYza41zQv6uCKJD+DRasZimIdl
CicrZmuawSYYtsOwDhkg0vswKGqb5AXsCvqsQpUW+yEQAKKkLY8KQD9GGRnsfkgRfrcOGP62CBes
i77e2BYpF352vuYV1quSWl6RIgY6rrUi/l9ou1849Dp9Y9CZ+BQgHP75PXn9VvWVGOfLh+Co39W7
+df3YUW9lAUjJwFoSPhrOud9rx47tMgY2/jOnqSdrUoHwzR3KXoDOjM1hwQwKVctpt36IG/kPF//
7cJpX6jaTYPxh55ne1n51c05dtEbSIHI3EjdbRCpNxiuhupNrL6E0Ke/f+ZLkZBJMAQegJYAzMX/
/zH2mr4S6g7cN2Iv/B3KA1pnV0ECl24T0Na6zAxW0+CqfF7FtH071xLiLQMdtpXfxL+zHCzC6HbF
eMjDt//ipT4sJxKIDy+V4SkZyOiq7tmhmCdm3W0ULa3o6ftVLnabwT1A8HdsnYHW2bcrpKwIkxK2
CzDLNoFOq6UrwXpRmuMMNJbyoJUCr9ZOcbHDO/deb25h6115CPHpzk8v4zTG+UhqQNQ729VGaPpR
LZMdTF5MiUNVHKVP3UBOjrJB7cVSKRS//ZB/Xy1t5Uqz5WI69GH5c4TWNPh635mgxKzcVY0b8yk1
uCYBP3v+X2byiGBeed9LyZ8OaA4FQWBp0LQ+/7Z5CGYwGGGaWiiEJGgwt/DA6CXAEo5hDSDVynzQ
aN4Kmi7UHyXBiGbnlYe4eNA/PMTZBhuiYVJbqwRXcrtabXvyctLy/XLnkW7XqyuLXTw8HxY7K999
28xtmP8s9rxaRe52LW/dtbfzNoObwCb6fjWxXb5sJ7iKSPZxVLED/fx5s8kKiRM0KwAlonUN1K+z
JmEAImDzDDCMqFh+v+Ll17NBQ6G2BTf97PX0pm5Qu8to4VdPCJrGZrAKhHZC8jqUCGAoVwLe5Z/u
P8udHVq5zdVCKdk/3FbtaLjoUyDdJlO/yNW1bfKVKQW1Raj6mlB3CbFnr5Y6YReaksnNirIw3y8w
HhHe7MaVZdyE5mrGAS+z3O8/58WG78dFz14wKPqyc2oh8zzfVhBLVX1HKmoDhaEfiB0hQpZjctAn
5MqHtytr6+KNzrcPDHe4Q6Zjof51djpJ+tRUK8H5EBLzwFpV9ak1XoWCEXN6yLZ0fO9Ca0Bq9pgi
LheEzg5saTT9Gprh4IhsSo83ikUXJn8LorcGblkcLGI5dKeh9OIUie/uDea1gg7JqL7KYQWMaR3O
6aIjTyPEF3DQYGXm9GEtf2v15spsn6hRS7zqIhs9JfUEvgOu+iaHdECjgVSlQdSBCYkx442UZQuZ
FiCxm25HoKTkyTl0s3QrPMXnnqZS/VJPSDqswSuZzQ1i8HQ8rJWSp4sMu1zhAhLlv5O28mbwJK3+
wvBvVa3tAWCSYe5G+ZTMx1J/S1AdyeL2nrsX6e9mlQ1bPSBXVZqD1iQLOznRHUUWhHMAHqpxtiog
gQHv42lUQVEqayC4IZLhclCsxbSvy8yFmPSRet5iCLsEWxW9psNTldarMML/Mgyw0uue+1bHvhq5
9BrEHf9rMf3R1MijnLQL3XXa+CSn+oroCymr5FuOboZyZ4kCRBFUNzkgDSvON8YUHOLUP0gG6DHp
nzn6p9FQsIHQg7aQmaEHPKVr8LX33++wS6f34/46C7xRlCS2ZE7pHmqLNygvE6hGGlmN/IqeyvdL
XaA2APxkmkzlxRWP//rnUNg4qVX0JpGCIsahUKuLCvdw2jL5k9KOqyaW96Z6G8b1TwDJTYNhrF7i
4J3eGNy5oE8Ev6NKbFRgrsBOxAn+esj+82BnMRqQcpioXZHsK1QSkmUR7IJ+Dd7s+/e/CG4hIYQ/
wkRdA834+f31ChPqwiKLqmlao+XqqXm/GJTSS+d5m1svtf5SN+Z6yuyNuBxENtcQX0rlrqZBKkDt
TCOUp7pxlg5qvN8/3cXEA7FP2Ps6k1/lnKboTHakdCqe5iWlnKrnblnSP7Qg2uDK8FKbz3j54B51
pbK9uqzYoB9SSy1yMthNJeOW/AkxFTAftVxRot92MzIyKIeNxTK9hrG9OOQRm5D3RRGQEuPzqqYS
SHgTMNtvg99FvbaMB9n80QQb/YkUz48eFLNwZfnaTXLp+hJfGGUf5HLpAn1eNdT6qrfDIL1TrFNf
PSJPWRutkObvLZymgudKujGu9tcupAModamcOtJqSKhnr5pKdQUFY8j3E5QpmcBUBr+V/FgErxau
iDOMyFmVvVb2KnSfCNOUK6DLR2OhWNLGfqjMK2Hgwo326XnOIk4cOJKMlFUqSFwkRNBhLeNK3Xhx
CUgWQjwFVKB9dtAiO7XHOmYJajCqI5aQwitvcSFkKOaHJc6qhGTI69D3zQy3YG5UWkRgbjthp3El
aFyIzwr71BDCGohlns+61KFzFF/FrhEFeXC7zFKEgkcPeeAqsEDsvrMo+Gmps+RqLCSguD1MBuaF
04vMeLXnAC6bv6N6i6BRuadJ833MufRy8JS4Dwg5X5lRoW/ofZRwIQBnypoXoYYi3dMNvYpT+OJl
RUcUfw6hE8TJEzHu88mrfFT6KS+ivfbcIHiLM6BnWfNCZZ6JSCfCiOvReNCqXwDehPKafusQdhyF
6USaHxqGRrVUgbA+TtYRO9X/4isI5RTCAqjR8zZKrhR1G6jqewLNqI9Rt4GuSfoCh/7K974UCoDW
wUYXqincQZ+/QjyOQ4SBwLs2rmn95Dolgy2Yp6muZFzlO106IjRBMBAjc4Vwd/bNSymU4wCXpX2q
8JXTJeDCTnkpe8OFvovaq1riLQXKr4zcjNkmHQXqE3smZd1+/4EvXbx0g6iqhcA0tcPZYQ2auZon
BAH3PEVTeaNSLkOA2cKbpHPmQ9YZz5DTNL1fSEXtzn67alJ/XTrSTdAXd5gyoJ+p8tsnCGFcmyWL
tc9PHZRSaLTCNZKt+fk3CdF+MiYbLEvt7ERSZACrEN1pAooxWnTz+iUdve8/yPt2P1tUKIrA+iQd
g5V4dtSDyB6Y05vzca6XffCQPPWLyXuW7pJx0f0mNx/L7ZwdEfgD+G78tEAd0Nsu9vrg2o+z7CEk
MC3HysuUQ5qlpC8o/HNioMauv3/QS8hU+hIYvcGexJjx3BBCdircmLIYLevuN3jUarg1hx1mTEV9
IuW3BMJhrN0KIyiMZVAGrKkYanyRvn+MS+MNW3TakHvjd7LOLxRH0rtGH4bpaFlrx2J6sAYyhonH
2GCb4HY3p+iH7yzbwvYm+6f5MuECETD3WAT9AxPuUnUte42GoI5oYbuYnhx8ApJlYnpTc2cOMnJ4
O+chSBCs2yfBVgHK2Lza+mLqN62/0AI0S6ZfdOCX1b6Tdi3TleLGrG9zeUumnqJhCyF6XM0JLvDg
du/B6G2TcdWedGWp3ujh2r9RN0O0mqk8gO7Kf9Sb6Q/qj/OVUuJSocxXcmh2QMIULNvPWzlPUTnH
+iQ7UKsyNm+seoWhxw7EHP060kgqr7LI1i39jwLa2/e/0Rd3MUL8p9VFOPqQSM6lGVaSnhtH/GCI
JjE0Q/mPdIAitFe3FuZt22mVPP6OMMVOFpXtdtHKuM+0u7m9q65hGi9+CnJo1YQIwK49B+oalpP7
ih+GPwbPcpGjeUlGrxPzzR/KKb4t9JV1DRT2xY1KvP9/lgRG9Pn9jQogHs3S5Ic6Lmf9H3unqB6w
DcOzbnVpZd6BxIhUt5yW8rN90ysr86ohwoWAzyllGIBsJYH/S32jm3PHkBP507UJQX9h5/fKs/nq
49npIgNav+VgLW1veLQ3wZUu2yUeBPQPElyHb0vIONt78xhZSawWxSHpMjfMZNf4287OoTTw0sYf
pB/SXcR9mpHaCi9NWDFm4XhmVK8RSOXKD+kelFihd8ArnPzJl6uVYPdlY7ZRrX/A1LXhUwZyw2do
OAeTW9TxZo7ovSBAEB51zMO/386XiuVPL3S2nVH1qOKwy7WjPi2lnoCQFpuyPSC+ZMheOf+t4vsg
e2gW9s9CurH1uxBQsIFSk4IU/fP3z3Ihbfj0KGclWq11RV2GZX6QbSAs+pGZHv1gJPU1Gk/XIYAX
8lDyXe5E0TXVqBU+b2S76Hy6fE1xgFJHGKmTdzJLiew9d6IVCoXA2wDNwKuC9JfGTTaelAZqeegM
AwL8vHKfZ34YzxEMz7955jnzyjR+GjdqtImltRXsdXtvQDB1cKMltmzH8BlJ1vYFDa65A6V0RBtV
Kk+A0TGYdLXyah5zIVX49HhnlZM84vI2JLaF6+guRAx2dONwpUd/snqTZM/XZZ7FmTnLEgTHQCOH
g5+nnKtemLY9jEUqh8KH1mAMgzDEPO2DYwVrSjiEZ8xpc+sZ8TNpOEIsC+h8XVUEe0e6ffcUZyc7
6RrVjBMMT+hgWqq/LmqEDOXfg/lStcdZesOnsmu5UA1lw3OChZXJV6TMRAVeAZP71AXtem4Poznj
kPPP0A+uyebJtNcIk2e041EF0D3DbjeBjDYCBi5ztbPmW6nHH+9ksN2m2HIL395W8ctIdhTZzH+2
KYIKVfYcys9CYhshQmbqmGen6osAY6XlHkzcAi8RvzFhWb5Yte02Y7KsplfhEjSUvwQHu2yQIGia
TVYjFp47CyX8TevTFa1k5GeuhMhLnRYH1q4sk/qDl/jitIKu6dCpA3Kp1cJq7I3QaUwe6auRTyVF
4db57qobx4XQ4YjmNTUe8heaeVYDxJkhOWGb+YfZ/l1aD5X8jIstfnEALSTlCtTsEo+HxZAtE5QV
DcPMz8dXinwnDmv8t/LyNtDXU3GYm83Y7vx5wz8U2ExLGxXBYn8poY7krEJ9rQFNUXZSsinNm6KF
SrNgMG/C4pc238fQSxkBNBrQRir8CgxYz2KLXydqTfIU3DF7dkwfJe/Jzf11Yi/1aCFTjSDR4VrF
fYTw/jX/2wuBQ1B4sCgSoPUvfae69/XI8WXp0Ej7VMfrbtcI5cSOycnNUFaelF9zhLoQw1kRH3Hu
YySS9bPbq2wVfXb4PQ6+toqcg1odkmpfJE+sObMBUUTHsQ9c8/cf+V228jxWfFz2bAfkk+NP/YCr
cB/JmBdgQKqZizlaG4FEpYeFdvKYlafxJu5fQ7ReAuYiYY9I2DrJ76JgjcF2has8PgH1zjbvyJnt
mh6sAPXEg6uWyqKY/37/yBdPJQKcovZn49rnQTYvwzjtacvtQfTc2npBSLJczXjxy8KNGDJbW+ea
G8+le47zwSZENcFGxukspMq5aQVxOoZ3rbUNs+yPbfyMqWPQ8VfH28lJQAFugKeiy+1adCf1SkOG
sFjhEByPhQu3AeuWFUe4lsKF6W+T5NgmL1Lwt5Sf8yJxgVZc+UjicJz/rh8f+Gw7hYFeV/ochvuq
hVzdWW5IiCwayc1b+jhH1cB7YzAXvnQSyugAstJrNOdLgUyjWSx4/sAGz2sbY6xHuQjNUGjOgn2i
zEQ0OB0fEKZ3umsinJfaVQ4mKii8wTOR6U9/jmR+GbY2SurOIbbvZmKU/Y5DnqxnE48x50aEMvWm
1dcpum/+fhh+lBN+bwxdf8j92jROZvwrmx++/xGMS58AnxHanpjCozB4FsGMoVG5JgO6R9qxMeHp
p7HgHMyyqwz+FkEwt+3ZT/mxVZptaGEx4Pvr2Y9/ZDa+GLbh2XN3M43jP0kbBS7op3c9fnQHpOJ3
k207dSM0+hHzRzxc4PbhKwuFt7HB0y15C+lQC5PdsLEp4BDQmRZhPeJZtYUHV55kP3crnQa2fhra
gXAO1hwBFXv4LSXBovezRaftzDF2K9nlEmZA7jkobmrW0/dfCZHeC3v142c6y9K6BCxvGPQps6xs
2efGuqAGSZT8jlw29vOV4bc3vj8sOgnonYSLQf/Y9+rSr3/09e+0X/jWq4os3BH3OglTCEGZb9IA
35VbbfCEgDt4SaxlMwx2mqnf8rdq2rgc4LENPfbhwUuHJ6LEhEn4RQCjz/p9Lv/kjwWKDnut3CAv
D2OEYS7KtS4Min7XB+QeJnh37KwnZ+Ebv4eu80T/UQ9/ZT62lmQ7mX/bjyCBGbEr9HykW0vFnsWS
1mEAF0jxxhEh1uKWZEfGTDJ+MrvK9ac3jYiiB/uMQNrW0domkNrRr25qF3HIyNm/y43UzXL93qLb
pj9JZePJvrxAyC4rY98N5WSn1akwdVAbAIVc6LKF3L9aewnSDLObl9F9W7LvKOD65sGvlz4zq+a3
OSJfa79obXHEgChnhJSP7FfZuG+4kIQJQcH+tRoVAUU6+DRVVGdjkR6Y/gsWFSsdZOgwAatjGgWk
1x36e6Xtlkna3gQ0xgr5xR/6NUP4mU051cNBG7XFYAZUiOq2099m4RgiT5tubhcjfKHVxknv4/jV
MbGcT5lwHpRuhtBBtdpwFw+l6GCxmyfuY8grjKGX9LNsPo6ePdLzjwGdMp3R05c6UxZ2tQlN5yHy
q13jX4u2F8ZU6NwReehGk5K8dxo+dFLQhW6NOG2iPfkommX/UpY82POKTL8ql1cOzKWwQjgR6lBC
wsc6SxELvbdqJ8TdfFSfNObts8G2tVXhUhDBTFL7RjgVGIB/mxdsSujN2/UxAjzKgFo4jQT5NUjU
5ScCuqlS+KBzeBZ9R2W24V3RVUvm21a6bR2GBcZLyk2IahX7+8oHuJSd0YM1EXl2UHg+lxBFQt8u
JKlBiBc1Foy7HnGwBJHeaifVCJdKqiwRFmliTMR1eorTAosWcOqUXEhMCJaKziWoYlnz/WNdkEYh
d2MoIajfOPad63qAytdKKHAo6pQHuQOrhLVncOPkq15DV2Sr6z9k61mnPpKVaNUKT6X+wR63w3oy
DmP8w57uh27bancV/ya8sbKfCXSsJnJ7E6jOj746xPWhN492t7YSOKPSpm1Tr2l/TM01ucpL2cPH
Nzm7uNramsTv6eCJONEYxCwVl697H8VnDAbq8R+k/yGqBjg0K27XXjtNl1JhRuOqYFTLYsjz+S4v
5rocTCsN76hOe5rAxbxOpFcc/CI49Kn1TMFRJI9kT9//fiLVPU+ZPi57dg3lTQphj3nPPq2PYaIv
8+ZPCfoEZM5V8uLF84IXFBhCeuPIAH9+wx5HhbSVAEglyDdb9RGCD2xkQ7rPqwQRqmu2i/hfXHo3
4NWGAvb4a3dVmbqyLOwQW4PmGAPZSSE9T1gKYfu4deDh44NOhwAqmKsPxYZ/jIboWc7f8ElqxtQN
YJKO9aYubjWzXoAyc2c6k6CsiUNepNY/LPRZGwlDTAvaFYbhpSRqtVBoqsz4cU/OiIXFTdTtbCuG
M1BuY0BKReOs2ETCzHiUj+mYLZTg1zSuzWrT5D/UdN6HC6foIZWpi9L+a+f9Jut43MxLsDV30o5b
K3SJcLgcY4DUa/0Ky3BBDmuU38yVSSLCP111tLC8FuxLuCNQp4R/U9+ffMhx83galOFWcm5FbiAP
BrHzLZixIZdfZmw9xxm+mrTmr8KatiNzo48LcM5Ts8oTBWgce5reuW14awXGcrZhU4D9gmAb0EAV
pjU5pNK6RReqpeExuVWLcVK/spzWyyCesa7Aun+/i3E9ufBbQ96ii26imUh1/3lztT6WGQkSdfsE
43OSW4uEqlzbjO1U617MjVX4uQ5cg/YFtaMynFZwqKbcdBlCxGND0oml+xumPMK3KqMbgyxtkb2h
x+n5NvwmQckTLFfxBfCBWviwDVCUNczXWE8WioQRre4p6NiplIM0P1EOVq2nEo6LiaVYj408K2d0
hZviLa2bVQOgSdg1tQV0bPpSNpZVWYdy30B1x1PhXtTUi7JZcZe01Uw+exBNJmL7UCyF0sQgW9jL
14hOrYPxmCmKOwAsMMiAg1MOHRDOv2ghVYW96mx7TVeM7ZNHMDAleP5cmEO+NeUMCs6tQmuqiP9J
x4Ak4xBZgxcWN72jLobW9uC1RIN/NJ1sYcwnG60fGTKkKr9pIaoz2N6RAI06WUhR5C5iOs6secK3
W0mlm6FN1pNW3ooumFkNN0mgPk/D/GRRkhXIUQMtbNpjVWEMuA/Xlab/DPP28crWuNSeFB4uzE0B
wMNa/LwzAnpLZjaXWOTkd2PTHQpjWlm8qs84Jw8qYZIawDHVYqgqA20fu3cPw1z8YC7uff8ol25w
NFdVlbpIiASfpTBOoktZpVIZMeJmtg1eHAa1Iv9G8Smt8kVEdPh+wUsR1+KNZVo6Mnn42awnG9I4
skYiLtVojJOMdkJV819668zQ/+9r2TLtNANlWTpYZ82CHtGgwM+VVCjcAZp2AchB7xF6jtgq1Ovv
F7v0Jfk9DdjVvBsZ2OffVEtjbqiR1IsaE4EbMaoxMCIr3uIIcVTzJbrmznxtwbPbGfIrDpgB4SX0
bwkvFaBUxhvIjwiRI5q110bvl8KZTUNMRtsAybL3dtCH3NrumsnvyzjdyzJ3jFEtukz0h69LAV+6
I8FYklDyXwPRwc9fEi/B1hoYnSOndMKtBoMyckqRXzsUlKhldPYTCNU8BwMLPxlvrsy5dkAvpSAf
H+Fs50T+HPXViAwoSXRhUUzqOPKgdDsfkkzb0soYK9Ss5C1KHaY1LqjqmXAuwTo+tsK52VSvHNOL
dwkaaQbTLPAgzjsN9+PHl+O+aPGX2NsmjYRoafe+N6PkQ8d23ZjDKcUVbUT1JQeWPEkhn8lYjla5
KjUMTGdrB/YgnE/WUK0jn4zY5uppyejSeN1Ixo0ymMggTeWzCM/fH4tL402h7vbvJz/7NROwMiZo
WPNAEgmdwNXqnVndSHHj0SWAxdoGpDVA+1p705bGwi7fhDnkBGlY74sbZMsW1tK00Hn2T0LKUWpL
z65+hM59XP+dMWoCCGgUfxIogOGQuHk9PtDek/XXejp+/ybvHf/zvPTjm5xtitLoJVNPffgtcbqY
6ocx1KEpZjeNfR8qT6r0nPjSVpIM1wwCxiWRqK0hjkPg1rDujA62/isxw83Az1Pn28E016Xkjph1
TYazldLnuf1tMO8vduFKGxo3hWWvbIxYoaYEr22+ptPJKPRNl+su43LPMP7SLBNFt+hnMhHSlaNc
sys2JVNrO/873+fANUo9WNiSskGwYNWAfAc2hMQE1UNdQkJAFgCCRcwO+f5jXYKpfvrZz/qe3GRq
ZqQOymTKU8DNIiIUGo7cJ110qIxXJjewD8TM6MrCIuyd/0rwVSzBj0bl5p2W8OGkxLk8BHXMBYPH
qmzdi7yi7ALX0VLPKQSWPiPl1nDXkW5IUsd+WFx5gEuXOwMpOGBotVsIUn0OX4ZZ2341Ksxy0lUz
3xG7GCCY8YGZTZSfhHh5ulSVh07xFGs5Ie+oXakavwZqoYbHRYSIJoLd52AGta3rINLBZZFjps0a
J0e5+V8U/197LVimIOWG1yf1ExXN5/csnKCWuF7NA+ktPTpEULEwY85NA7BpdghVXsV5OpfeTPjD
6LppmoABzzLqWp57SyQQD4mgybplsDTuujegx3+zN4wzMYAu/lGAT0SuifJisil+v0B+W1A0TSf0
Hz2Y8gMkXUIfI+i15cX8HTfNs7Bd7rxw0y0SL108grvBe/uUbI2HcRndWuu1en/fLou/7abbh4cA
cajetZa4fD44t8FeedtN7mmZbNtd9DjQnNvHm9yNf3rFljwa523+RH7ANfQuWMw/qOPth/F+cMPC
oyHpLGrJbX9d2YIXRjP8NiAGwcKDicft+PNvA0KuGEaaB8dhF6erFt4+/ovxJjDdGYaa7lqZW9sr
+zF8xu96UrZl5pk4JqD/vaXJh/eu/RoilVLtIigfJ4mSrVpP9+1AtHalw7DOwDpm47Y6odiJtTDV
Kl+yus0f0bor9/1Kp/G/Vh7nP1OLoaVnMnP4OWFTK0CT/MlD7XhBvnKehh+ysvQB7S7o2oYP0HEK
yZXvyqdKdeWFV7oFdqoejrYxN/8fZ9HxUCdzRWm3GJ+gSd+03BjzCqPSJlgfaMtb675bPIXQmlyL
hqjiZfo2H5bdtO/MI+i6qkB+hRJpeeWLi+zuc9T59MHP6b74odhJUGUwrbJD0O4z6wZBkoWChEDs
Gd1DH9yZQEmx8xmnK3nnhfHs56XPzqHVlmHfOQFNOOl/nBIHCQHf+t1LmlY8TGth9SvUjaqpvRJu
L/TaxOpw2pigIIF8Djzx57oQEH2GgMpTjEQCPhU3mJtuhqyhHkw2VT96lsZUhFEkvWA0ntTEazqU
SuaXdqxgRWW7PuzW9uzs0+lOczIvAIBYP/jNEgW4oVxYNOPLjVPszXEvpKNq01lEerntpSOKB0aE
oU4C4VW7ps37Nb8m1aUosgX6Gmzz2Q2mzFJnV5kEf43ymSxpBVb+XwhrS6tXZe4vr7IEv6adn5cU
//+HuytKLcrWMeSn1DCaH+mvxAfE+sr6wKz1yi934Yb+vJio1D4s1ppO4nQZN7QmYTehPEKViyhV
elJ6BlYWSDgE2pIJfEp/zU/0axH4eemz8OS3yejLDu+ZBg/Bu7UIRt/cGyj7Xy0CL90ZNOnhLlG3
OF+gFaHSd/4QIYrGQA6BCLhw1GQik7wSAS6/03/WOfucZqZlBhzE6bFa3o6rwr19fP1/nJ3XctxK
1qWfCBHw5hZAecOiNzcISiLhvcfTzwd2zLRYqmHNP6HT0WqdFgEkEpk7115GtVfNYrF4dNbXaoxL
D4XdLKIYVTHYfc8mSprFPoJzfBoA0mfPWzXvlwFfn4UxAyIkDKIeLWzT8d1vpU8GNsKXLfD2Vlec
dA6mVx7934oHHQTCMJyP0Z1j6fx9JiltEucSniMk/m7wdkrAZeYjknlrhk9SaluD5eQcLELgW5qj
Xw3MWYBOL+rnG/laZc9XYSoDBkSZqULn1mO9JIVkYLEKa2K8ampIw+mLNahOFi6rwsUWzOokG7vz
KVmq2QLztXJ6SzCZqobd5NmcLg1SZFJp0U80Dmthq1vRDm3qQkXBlvvvcyxZa60KkawCa6n1C870
MafQprs3xZUxd7vZFzN/28jFWqYj9vPjXZhhOILAtyc4TqYKOnvpQpJ0ulEYfDVgZ3hjVw4FF75x
mLhdVzzO7+xsKJHSAZxAoUOK/WVH+tfqYKgjJv6igenPDbnMeBvndMsDnZQj/2H6VDv65/u8ea6C
rXlNW/MVw/bPtUk7onalyvtHOWRFUTKqzeAdNWKFWzYPVXyrpwLNbWErAeYXn6m8wl+K/q9Xtw+G
GC2NcaRD8Cw6Gcw+c+Rg1n0qCZsFZnoN6jE1vYNKtKYdFbMPK5Hpmv3SNLelrtNND8io998rsVjK
w+Dm2WH2bmw978pne4HmhT5RRcWBnS7GBedVgiH0jRgGPQml/kPSPen+xqdHWCgPZGa4XVjaQcjC
b0S4Vcq3KXsdp02nUZbw2xR/bcCr93zXANoP4l9KUG9VvGUCPdxqZXLlVi/NNQ4vUCd1BOQ0LL5/
0mbX5UaLCHs/ZkeK+9mbFWg5ncdOe/j/gJZUCfaqBEQ3H5y+xu2vyaZnhuaBKJHBnB01Ku/oOJNl
r17mQveF62g6JpksEJyRziCzUCisXDVr66gKM/Qq5zvD36XBxrBcYzwohlNOy1H9bCVbwif7GhHn
wu7+7epny2TaylXW9mEyQ5903xvlEeicfgldk58XCu3C0ezblc7enixWZQe2oh/booE6bzgtRVTe
N0tAPKeMnwqIyVQzgBcALfugZr7VB0kqD3gDyiaOPnBMYhEKPsfzyXsJBW3dw2XpCDenkY9E/TYW
8Uw04V2IxbEM6y0qRcPX0UsJr1gZzZbind/f1tgOpvlIEX7oQTRy4IdCxA/IbiDxdbJ5EzOvanla
+AVRtxLHDPPdN651Yi5slgBLnFQxtzFoyJy99bICS9RSgEv6PCyasyfi/8uB+AL1idml45QhoiPA
o+2squksrdIKKdZRFhX3cUczhXWogs6n1o+qnq3nFCShOubIyPi252zTiS6HxaCQXOvJDe6M0LCD
z3lw6k52he7aynqhpP37Ds/B97BPdH/sWdRjekhtIGxbaHCE73hjvIMAE3adm1ZXusgXRh9vbOyk
SFFD5HHOpwx6xezjsoEkMTu6Ca46gr3oHxjR/DzpL3xd365ztjvSxpWMINCCPaGVevFpGLem/Glm
byTC/HyhC07cPAiLlWkgy8Pu9+xKVTea44RehWj6wdUREmBmURWCmzYGhjvlAjHofNjj6DU3AWbD
i1hjmKXOnRkhcUCJMAMP8dOUEgIKjWkwXVA6x2/fh0xczBgsDsz4tTuFXO8F3BagZ//8DBfwZHQC
cERowRCGxDb/fX3XOor/XgzSvdJnNPKgnWv+HuH3pkwRhiUvES6jclcmiyrpNTcB0JaKZiHm755y
n4nyjayHxO9g6FXs+1yl4MSkr5tbybkEyS2RUifNptepeIw98Voq8aVl/NvNn5XatRmLdTYq6ZH4
IGxixJjY0+apspZe5wTFB+QjDk2gi2m5ReSHOObainIJX/l2B2efeiaoupdNQ7LHwps1rhgJe4CE
Mad5qtkBz7auu4I+f8WvnBVFXBJKk4Y2nLL/bBVrvbGNSgkLBmIaD5Li38uQSSlhtb5YaXy4dEr6
igrXepsieUUKx0EwxWMdgXvxBsTGgwvm7zu5X6pVvS79d8aI81aNvKmWSKrojsDIpKfbcYKYIAGa
wqyt9lYV4gMlAzQKOHU/cuLOjVtdv5WU+1K3VlVw3wWbSnOzYKMMD0IFXz46ZnCRf56wX7zRnx7/
bPNUhSnJDH1+/PQooV/E9RMxyyuVvF/s1HqZKG5j9U5ZfHpY12N/KOHRYnKnJ19AtFesqmJTIzRK
+9dYI5yJ7cyTuiV4pazshZVc3KSlSLx1Ao9aoY3wIRYYvoi/9ed+2n/JpsTfSrzwkwcBLWlYDFdA
2wtL87fXe7ZlT7kSN5UOrxOtKCgDIuNKv8XQoJhWQwc94f3n8by0Wv49m86+f6HvyzQ2gG0o7vAZ
AJqfLUrmxvr/vE05rzT/nbdnH2sre0aQzGeyOTsSBCW59WJ46/IjTV+1QxN2Fbj5v6wP/73k2dfZ
YeLTDT3du34cd7x6hbZoQjOAcN/wl1/cRuSHwVaBMmoIuN4IH3n+/PPwmheOxOiwoKl/7RCyMe+K
f1W0nRfJo+gDyoleTuTFeJ9nHDB7hPjd0+xklAK/ooqiVaQsVUtwq7B2acGbtPGqNlqC3IdTtRPj
3PHxpTSIYMIxHJ702Pt3lBPQG/36mMLrgyZrCn9i2Lh99SQBhOnEX+C1kAG2oQU6SSUmmPj5NOUJ
xVdUuXWqYUcEjRmWjo/ddEncHqyfOSGExuEyTO90BFOz2zq/nTGZ2fFneut8CcvjwGmI3VQPuGC6
ojbZ879kVcjx8IfVp+NQSQLZnCcSaapNelyjlq4CtQbmToGmQUtYkbvgTp8qqqG3dkAd3be3SiPY
Pv3dqLwqLZ3Bz3+WDahdc+gyOW2GfPYeZKVvKUFABGDeBu8loOgGb0/9pL8qkGfHYHXVcfDy5vDX
Nc9W6sIvAxW6NHW+4aT+bQUeIxSL2eQQBasJYdBamMKVKuuC3ByRDFZtmERo5Gucl1lhHEmN2UAp
AeNXAtuaBswzP1jhRnFpNHtckWrxThu3krCOPWo+R6pufp7zl1awv+/gbEnxykoPMR8M9900uVNw
p6JSxZt4DHcjDrRVTXP2Ws13CcPkqVFtqyYqoX9itYs6sLTSws7e5LFDA3+GXtqmWr7sZBU31xW8
QWTdbmUZuwm1+s8PfAl5/3b1s6UNt6m4yhWWNqyDKahslU+1o2EdKPBtcUCAw//hdU9Gll278le/
/3xe//3gZ0tcb9RxlzSwTfJ62eJTlm7LYs8KYdf173IKVmnf2iSArLR4clMjtxujIkH5Jh5R9iF/
uJuJdXoJxQz3+LU4vnhyi2X2osyfI+VplFadfjD9wK6t2NH7YKkl7HmyZPtduPR1pLsS8lm/tWMI
4LwXWGbSSmXvHNqTimKinx4bSVjmhnVf00vL6gepV1ftKM6qiC67y7ttb7LNtXjcbCrIpA3axioH
aojANnx1IQrAID2UzMnFayCLkbhZHxrLj+K9ys1TTNNMkM1l2L4qBBED0xOwFbpG39AdQCVpPWqa
dRrF+0mWgc4/zfhVCFK3w4bMPIWsdBFUR1hgzI9k2avDbv6bbcnaGyEH1apdOKWnIQ1wFNbtBsFI
aP2Z6o9Z1lEKvtv06GbjbB1hgKjCUoQFQvqwJax+nl+XP6j/Pbn/kcUj8ginSccLqAyfBwUKYE8+
6mo+gDdQB/Azvsbw+Q9u/M+04uwK+wa/iH/E/1UelNOkTtS1+kullEeIkups5AC0DKfJV6y7vKg2
86HFi3CjHgO3bJY0mCPsHGaGDpleWBUva3mZxruMfUDTi53hhQvRo8lqep+RgiRaNshjlwEVDepH
K7Ihp4hWuyryaKF4S2lGCgT0hauZeTNL4GnRLLF/2VpTADqHKCYQjbueqStrGHlIcCPfRu3WU++t
cDkCXcx7VZRaWyxisuCW5EK1yvaKxOobHMtlVydEzaJO4ZZR7ZAWsUG/AO0iStODqB7ZbOdwgVzd
JIH4hq1P5BUcy9mFEXbMnDgaafNjqBaEoMXYGM/A3/e96m1lP3HMnBPbNs1JZECiF+G7WB0inPEY
zEQyb1DBzHFnOJisZ8583UK+8IJl4XMw5LA4s/TBO2eYT27wbpUrV7DI6rhTVLcpxOUgaHtyzx1d
rjc5nN6aEt+SkhUFeIGiKgzDVct5JIk/tFTcq/MYiKwM0kLQn4KHbMqIF8rmQmNkSI2svBflR9Tw
5KsqSbewcBEYo2TTN6ue6qBKMZ/6XJeRvG6VZh3nPuYL4k0W+XeNVT+XMz4puYOQUDi0Dz/P/Qv4
IwIGWImYR2r0r8/K/cxvisoaqU8tc0WaaZ6/j+WBOU9NMbSLK9eaN+R/Zv1fFzsr1pp69pct4mA/
CziGpLUVoaFkSRZiHN6Vk7dU6YhD2G6IDqTyEoGWezg4qG0QE0rQTvk84KxSSnsEzcqCAxvXlvAY
D4zymNZkfxSL+Uco2G3ydk1ox3p5a4W6DRi5pM5n53Q8IrcK6ig9TWfKrJ+8NWiHTImqSTjNRZro
y7Ck3mf8etZisxjmYEzlzPDgv+FspoZHEbiedGU5l3DwbOBc009LvP7G0xZm0dmpQMrMByZ/NiGZ
GhKUQYA+B6BcovJOoJGN/lLBe7tXDDiLuQO1o27MeRLVyqMCv0rBbPOqQvHyRoo+T9YxJoNOcl46
NINJTHUfzExppQF/uEU8RavlCa8Wx2y2ved2/YPhBYtYvnIQumA+QuH017XPNnEjD6xJCAzr2A+L
tNknmGl576iYONC3swfNE7LvNnwc8iOGAUV5rDKXBrQ4NO7Ps/Bi2fj3jZxt6WrcCILsR96xjTah
viRpQTYIt18YhBPl3BqJAlcueSEBnmcHDMftRaIdYZyRcSs/oLdtjhgU6KKT+Mcy+JwrieCDrUaQ
x2Pdd4cmsNaqshIScB1CWKTbrIOP+dlHEm0HEwI2Tqn5e2ty/m50OyD4BaatAWVEF9Qdm6PqrTsa
yHFCWdBthOigBc+x/Mna3CbM+sJaeB5Sd2WdptDXGOshWwT1JwTkNOrWs44qDWfJ0AyL4cHD3O8J
csSHuLgyEy4uOX8NxnyU+OvIlmJNhx4JPi1ApSofMsoqzlC6jyo1dzgr/vy6L27ueOMZUOcp289F
9UGaF0lYED9HuiDwxGxGO4mG3UGbmJIFOmAVLt//xyWBp00OCRJmjmdfGR9y3qHaw1vQe1RZwALS
f9CkocvLQmU5RU+zIOHnS36x7f5ZWnUgKdo6Ghv72dIKuVzqTWLfbr1H2VvIBxH+0N5wy7WiLuo7
DrrRb5rUWAxVs1fZ0v+QT+Zm2JEFcCPAE7HNp0pxs3vDkegiWOvpTYc/6Qi9XReLTHWJrzqhdsm2
MYL5k7dja82vnKwu4dfIpv/PE5yNmtGT0CyS1TUDMyUB4x19xkcG6+eB+uLJ/DRQZ8tQlPZaFk19
jNGbbCMQwh0sWYnxsRGzm8nol1JcLKZusDPB6QN/G9ElIdvOKQPZ4Yi7DCehcJxc1e4JKodB85gF
+qYKh5sMhP/nW704c/8akLN1qg+MyEPaAPdAOHRqtcojN3uG2RRay7yUnOTal3JtaM67FgEM4oLi
COivfBIJwKAGmzdqohSBNd90CXGnMytSM8hnbHCC7n/Ro02OXYAM/Mls+EzHp53aZVPVsGqoXOA1
Xvm8tLkm+eEVmmcLSFGGRe/rcU9IjS0+RtCtoh1wOV584kFtaCy+hu+td/ToT2R4le5/cXiSvI1V
49yx1H1GjvOWI+UECG+JlClEtwrc5ia5H+zkuT70aGfFvVUe5emPhMZc3GYNjx7YHQG2mTG7iPOF
jPcVKt2SHqOdPUb9q3+PIUggLX+eA5d3bLIt8H+gpSadu4RZMZHHPgcyKB83tAEofYhXRCCf685s
XZ1JtwjKTCraFEL6z9f+6j3/M87Y+xgq2z/qjvk9/LVQl3Lmm1MG+YUKkRMH5+7hS9LVGQoSooUy
IpMyAHxLnHMQVznEwNZJf5uQjsbhgADHB6Bv2l3BRGJWVOwJPF7phBY2rei0XnhtqC4tIDQGcUIn
QYnt9myTBf3Uxbydz1Tlk5k9UXyro2lL9nxSqaPUNZFcgfgyVQeF/UYExNY3aCCdLrpS6F6ES/6+
lbMZWje+oEodtxKLG987pvLbfGhD35VZxQae4OSFXyruq3SSS2vG3xeWv78yWSlHdH70S3DOxYOC
+kEFFcQhGjjRQpuHsu3nSfKlvf5rkpgSjocSpGTVUkg7tM7tF4nsxb/IRA8mN8qimj7M6g77N1sj
zc8T15Y62m9RPHMN9cOAsV6UlEusVVoC/zigkjMEksrKb7capIzhJpLumlBwS+uzr/9o2kqvFwm8
1hA7Ji+EYSKRc/eEbjKh7teP3nMcFXYBMFHgDXFTTRgzB4+pjxdauhhk1wtv6zx2hOIkT4Ibdh9l
OTljce9pcGlbbz9CvwswqGoeAymzxe5AHwCfUbcM3+UO2ITFbMPnlVAnCKCK3n1VYMZQXHHC+eoo
/TOEOnHdEu50fGpn35mZ11OuC0q6N5RFax2TdhsGL+ScyfmfQkhmW36dkCDrlyjeGPS0p6R36+bR
BCShq0LMUShHeEzuBeUhRT+arKbRVfTbQX+VKHK04pRn6ZJYpzy5qeUFONXPM4Awn+/r8X+mAM6k
M/A7e0ed47BTVGVyaUV7q+hhK9+0ho95B8cnom4xWnzXNar8BKY68inpvc+oHSj4mPsUuaZlzPpL
fz7yYIE/lYfZ9N/rH3ES00LUG83eqNaZFtmhd5/ILtLL0LCz9BYxSKllawX15RDYDROADtNsyW/j
QVzAg1Z2nLcn5FqZY/Q3Vez6AgzhdaQDnrl99Kq9RhtLoRm8B6RIQXLZ5FtblRe+dmiSt9klL/Oe
Qw/zvvnYl4gbtS9ngF3w2Q/VD/KV5nzbpmmWfGxg3aguZ0+NMSP1QKSS7l2pttCvBI4pbVHIOUUm
LHoxcSl6K/NRCZSNQlVVoRGeALCng87RlQ50TNGtZwdWJVb7eWBkItny/o95FONkAcXSLoNiOZ9U
WWkLyclGjN7qxy4j/mD4aAZ0tkHp+tKuIXA4fjEIXdXuopJYQGXbSF8LAkLUQAw2kRY7LeECUvA8
RifZvzElfAJTd2BtrGhMR4AgSo61Bw0dnV3gXvNcKxUfTA+wwi1QkCaED4zkeESCAu+wngMcms5Y
D0HgZNiGm+lwb/p7mMglP8L3Hb3Y+NpanoiXWNTDUmg/5+fIcEMd+pdEX8l/yhyzf4xh5HAOFBeq
R1h3RG4T6AvTnBaWPkdf6V8xfJVuA1bo7cxo1XVowiJo8KMv3Bad2wCDM8nM4jFkAVTnINHgDZIz
rx+7clk7zN6EyWrutBq+i7H/MrP4ZN7oxSJaJDC01CCOuIOe2lH+IpSrrpmNRJ5NOt81ggg7o3QM
hjVvOomPGSiV9y4ANAwT26AjdoAPdrMVb9IHP7IxGX0Vd/GL91vS7Pm7CO2e9kQNvYw+SbkKDG0+
IFhs412Fv270WIW+k3FKANQqcTUsRQDvUXfJc5qrYnGG2LqHodV22KeMAS1nnH0wbAekNtXtDHBV
ieqm6ntYhWgEZoVryusPnYz9uhiBOzJyvzgsqMlaAUzPtOFKkfZ1rvp3UfvvonC2qMVSqhrhaKT7
EmfyUGl+Q51d9Tjp/wFX1vR3o/GdQdnHONXMAur0VgMnxEu8adKvd62SAzLggRNIN139Wyp3vraR
iiUumm20qpTGrl+jZF3nt5Fxwj+iHJfq/TDSCVDcxHvucZuJrTfLCwCSB7J0PGq/K/yU89rsn3Xv
rJVcVz6uOHEU7wV2qczBHWDsbojKdXEVHTV40B/4keDfF17zYT/HE/5zZWoydAB4DmM4/H2bF+l6
6klLFHQwnSAihNrLlD0agpO1q4x8t0k4gBTavrBIEGCNzZ01PevVfkgeTf9F4nPtW9Ets1VKTzS7
A88EcSnNuUUdoSiYe6IJBhSBq6X4bd+I+FdNt5J3P5YWYjnfFnG+hHjbKbcB2682EZc3Hbkne8h/
C7MvgvZZlh0t12Gpeqck+FNBpEivSTXPSp2vMZjpnTTikB4DaH0fA2GIlEHP4bZ7+HxNNqxZHsxL
HL63Knfoafy8zc1Dej6fGWj0bip8cAib3y+nl/Eghz2XY3hg783p2SKQulVfp6Bc2k9NBBFQWOlt
UxB8v9QEUFaMHewxFWItWmoNzg2N4WtMl0sDSIIaVl0STO5/slYaVOpCOJPU2J7IEYeZSOZuGzzR
1dF9yC1PPw/gOe729cKQeKAWnO3KmLbfHytDUZoFLccJS6lxpPkEVud7n7NwpvENyNkvF9611LAL
Q4lRK4cnji+GjFva92sWhtDHdcAzzrYqDCWNhDnE8yrP68Ls+Hads8k44h3T67NklVIgJ1+SkfwK
SqfWAfn/eSAvXguHObx3eDDa7d+fSTdG/E4j4CXU9hCzCMhAbG8BBkLD+vlKl0aP1EZsITVMXrE5
+n4lX8qDShko7CB/8arQFGUfJZHMP1/lwjyk8wAleRY3QJs8W0b1TCrh7NFR75BYF0+Jh7d8ScFz
azX4nftv7PY/X/Dc7H+eiVwG816MQFVopGdXjD2987yUdLdmeXDnNDnT1d3fi+f9wlnfYsF9rUI+
own/53qw+FFKqNTJ+jzOfx2ks0bsMylDsvJ0OPx6eBjsu7vGtveF7WTO52fkXEHSvuSZZ2uVpv91
vXnE/7rekNWSgn3Z+KDYL6JzWB4eHu46+xQ6tnOEJLO46kQ9T4SzCyI8N/jSWBlJKDib/kVUqrkn
NtHekD9ZH5k0YAUHHC5An+dzW1ocYL+mw6kDnZ6jxn5+odIZpDwP8Lfrn73QYPTg/Y4dIK94AFgf
+ewqDvaDsAMnMZVjauwpJuHdjTHpcwLsINfP5iagzLEc+5qfb+fCZ0NLFzdbC3csuixn63cU5SAk
+J/s574t7HNqSgJv4+oaL+LrYPjPsP91obPvs4djHPsTIc4AR6FNcgaGaHXgI77t3ZwIY9WIXOwq
iBMAUO3TwAnkyfHy0e0J8w2yAT+5aSHaegx5iHMGWmY7UGSko9j6JVejO/99STKEbahBMM1MlC5n
d+tLQT6GQ1Hsa8FcxWNDsgdiKf+RrsYQcVALZsr4+1QXc59D0m5TXGzg72Z667IEqACyOOtdWQou
bEr4+ZGCiOmtCM9YPdvW/SiCNOcR5Zn97tQ7pdrkBB0ZmLqi+VgzU64fl7/g/+9v7dslv0QFf32d
yOY7T5o8Ms6EBd33u+g0zPG4a3yrjyonwL2/rjb+utkEr/UxKOxm4205w+QYidr6p7n1ttlpfKoe
sofopLVOekxO1UNy6vb1e7HJNuFx/Mzfk32+yDb5EV7phoNYt+/2FN93imzDsuRXfZQ8W9r7O2mv
Pyn79hjyOwyrdiVv4Ug1q+yl2h02w8ZYa2v1cTxE1QLHuVO6njbTJl2na8r51bSJd9Mm3A0bcOHq
j4Hoeddtuo2/q4/Ng/g+/69hI/HzMd/J3Pou3morpN0nzj/lhjOeti03xMrVG+uz3hjbfj/urW36
B3fQdbCG+xytI34jLeqNumz5w/LUPqAX2wGHL+EbrIOdtsL6b6FsjW33JKzKjf/a77O78esHjXvp
adynf+I/c8tszVW22V25qTfCanrqnvp96tnG/Een7I7e/UpeZkdlqyEfuE2O/LAHCjBrO6bcn7r0
8llQfcThf8J+cNsc51/9w7iJ1uJe5leyNpfJWhuwTbb1nb7W1+pO38WSTVzWSib8cP7NQd3Nv5Jt
9yivoSzK63QZ3Xr/s64XC6I8u2kTicwuh2L47FsTJ0kusbRDVjSVC1ZkaK5UFHZt/BqmNYIb+Vp5
fA55/nPFsz3OmMy27DMj2JPOuGzHQ2ekq5FWF+ci7UPvcDqnpswSJMarn1fbc5j668oIvQiHwunN
RIL6fbdrY7H1cmTPe73rdpL5SQ/JHsxDmCXrsNaWUv42h5S31ZMZZM4AgUYANFHVUy3pNnl6Ynnw
cBus8RqJpscK+dtIXa9AZiajPQdj+Pl2563o/OvnRrlrXCtQ/J1tDpmHp8aYakSvZosGCokAMFa/
/XyNfytEGTvG/17jbERQ6DRZmShwnP07MVk0JFiwD+MX29/+fKFzKc489vPOi+YX8ZrJ4ej72OcC
rzxtcH6KdfUEHsERkG4jYiP0LzaynG0GGjIHyLW94UqVvgq0N1TkC8C2Kc1X/VBymiQtQNlib0Qu
h5v619xD/92NuUXmBWQrDBrM8wEXRK+GaTHk+zy49ao36kpAleyqHcmFMUe8TtWlazSZza9Z+teq
roxaW4Q5yDuIkEpCKmFHewAXvPt+HvJ/q2Vgdg5R2F/NrJ1z/mlSli3HNp9mVWt7t81JBBkVbIKY
B0e/+/lS2jwXv89Vzmmg+ziOikyoc5lvNEyD7xdkGmWt03660zJ7EAKSEBcJbChzVYYHKXDNd61c
tNHCi3bGMZV2ceKIJ7+A3HMX+lvSToW7Zo1DaUajLN927VNebkJz1QDiy1vR1UXX/NVWq5FaTXRr
C44iC7X1EE932OJ2OZrMvdbhj7gOyXSFKyZc+SDPGb3MYd4XVluYPSHyxo7++xxGcCdWSYugIkz/
6EazzHo4i92j6L9AaU/C10J6H+iam97GBIO01HbhkUWWX5fb/DtT8VyRDF2Cp4C++7z/Kvexl3XR
JBzV6SZWt+yj5UMOhR5kO/zKAChLDXRSdltjXea3DZ+Y0qq2GCx/fu8XRoRXTrsRK0VaO7AJvo+I
YLYdh3V6Orjb1sqtPhxCszqSguOFjEM2W1HGjqkjUnkMRcKjhFmu4ofhw5X7mIuv7/Pv+32c9eon
RfPJvQsJPmudjgC6ZImPYfeseQQpYix3COh1XIMp/v2OuaYpgvFgQaWwpH1/diUegjARa++YA9RP
N2K/kAJA1T8Eb/78dF8ewWdPxy6NzJyuLikI56a+etMjM9LJI2oxMyebaC3qhWN4N4UvhZhp3tT+
4Dm+wW1k07aYzbHDZj/q8aZCKa/12kKKs3uz9J26HMHLI3oh5qku3shwzps5P9zfZNWj0VmL2CKr
2ZJu4Zb13op9yUE7//PT0Kqaa4qfnufsbUlGQUZbDn+r+e29+e/QKxrZHjAqt4Dcl0VHi8NWZFdP
Xfr2WInzD4TpEWgfgP4pkezmD3wBGH3qk7zobrx+QdJsuzV+qx+kG/F3+tSNSlt7CDo7+SMeahvk
/6jdDKfgLb2X1/qzoNrjfewqr3ruDq/MVQF8ifQW1c4+wsDub7vfyr15lO6VFxnu1B4gXGicgKIZ
imj6rt1k+2aPe84Cnvtt+5nlRK44xoMHT9VpC0e5Md/gMeu4t8r2m/nJLSe/kwabNJua/KE6lUd1
MWwsW3jpHsTFuJC3SW5rlt0+oeDNTuHaX8vO6BACbbd2sjKP7Zr2wl7cVl//NwFW+SctNN2wB90J
zEXK4ilsrD9I7aVT9jKcpHvzMf3UH0np3hp7HMBXzRLl7w6h77JZDr+DBxVuly3cdHsFL+aX7KR0
NlS6TTifIlbjwuQ4gMffLlwkS+z5Gf6FdZNwEliqcNpHZxe67a5+xoyEAuqdUYEl0Wy4wWXmmA5O
+y/yLRvos3jUHvAwST8tsu0+03fjJdsIN8pLfMcJZkodvKbTu2HfbTh9LCSZ5RvDkVWOWRGY8Dbb
TFT2LPELJbSTk7hAnbRWdvKiPGrLYT88eKuXyIGf4Yb2HcakbrQk5YJcvLcHSCXOQLyTM+zYAp/j
bf4IReOmalAZLUtjmS0FnubBQ+n52t56Jd44i0yxp4mDiLhQXMmd/zMutKW1pB3PCQdK6PDQHoc/
Gichfx2uxffyDlzbWE57i1uYXGkpuZZdnJpNfJS3wn2yaVx5Nb3gxZTbspM8mFuCp/aM05O3re/S
tbHkufSt6hgMa2n/8hehbfErt3exzUNEy+gmuqdIWHvbgmOelc9z/ildq46/0/bdTf94Ix78XXGi
kSo+SbicGFyIg4ddNOtRXyav/hqyhT25opM+NXv8pNxyNa1/Bc6wj3fpnfqkvlcnWC4KNKpXEJGn
9l3eNktxVS86Hmj6+gv5arKX5Aqscn6Gty236W23y5bFq5m6OQGFHiojUshJ+l102gKX5m7YYZYz
ye7UIm9fVxpNPHyh1nT5cX/9zZxjTMonFFE30R6xwNgcy2KroHwl4ggRg4PF9/NwMjbZS7B5guBP
pqS0URjPekE7cj8sK7fnfpo9hesWPe489ja2K47k9o+/CIqxQ7t2JOa04hJKukjXKEDsxM2WAcZa
TGZbcrGKHGzruYCAsBGOyT2dr4O5MR+MO1r5N5xaP9AKPaMseJk2wU36mL4pz83OPGm/0nV07/Ha
hsbunv3b+hDcdEtrchMIQrbZr3NCoYiw+FW69MwawtQQlz8mGQYKTknuuOaGtxrZETOu4qgf7RuY
SvS7OoW7+E5bpwfl2RJtZRcs9ZN5yj/KjyywjYZbrR/7fjF+lHzKdC1/5R+SrazLNzRzCvEqa2Xd
rJtfBo4CuSOhgkCrljtJPf9DXoH6RzvINz02jXb0iz9qYeuxNPaQxe2qppXuDL8iyEuNPfyiSZJz
o4/WQryJ3r2WA234lu1kC/cA27svduWeviVhV94LorOGdzksIfZY7/zEiUGi+X2McHfmuVVwNNIg
7PTR/EPG5258yUl6eRnes2NwrJ7ih/6hD+h8ogbKYBmi3S1ti0bxoThyOXY8zE1epDvxHj1P9klj
d/pMnvwVp4it/FId9cYG/aWXU7A5hNxnETpC4FSGa6KGYX/8LdKMGu0C91fa5a2NL3cfuIrpYMRN
gmDb2cGEjMYZZdt7CSxH9uyBbuuHVzsZLMgBv8Y5vhujLh9fetMmUP1OeuocbWEcphWGWCeat1jR
j7ZOOJjh+oUN4RxzYyzV+mnZUxwc/XQJiZZ+SU9NJrtB6EjZIoVIjsdb4QbMg5Kfm5q2+Bz/ydAD
sWzRyIUJTlvyuTzJmOaxD4kb7hljy118zy5V3g/v02f0rpNJOR2n45zYQcvYwzfUtrDnZi+Asv0g
Fm4x2DLJoAOwmW3+kVOHiHAlXs1cGT6b1E4afrY9j5Nqt7mt7xV6IJvsJCwEfrMHMmzwTMhtYaM5
3nO66Vas+wIcN4Gt1s6Okkj8vCMue5afT/R0vIdoJbBPT7b2GbzTB2/5xvgcQVvfhSeVEVrmfJ8b
H8EGJuYOCCjfirKNnnFJC07RTbGo9+FKeo4PRL2syUFdj7sU0sWa9wE8gnHe3vjVPJuvfBbKjm+A
+OG3qbOjl/aRsOk7Tuy81f/F2XktOYpla/iJFIEwAm7xRsgrjW6ItIAAgYSQ4enPR56LUylVlKLP
zHRNd1V14bZZ+1+/Obw1vLjavCyGi2ZMTKclTw+Lxt8t62lpl3bnHUPBH/ni2YBcssq+tNUI8Hsf
5AG6ewsPu689xFzmQ/NVbRpUg4tkHK90vPqYtwizmSJkgRwR5ts6jnkkr1WWhBAT52qk3Eaz1l6P
7/IMXHegshGl2HOb2Iz70nyoWjt2LXQ4R7v7GStX2eTVMXoYy9sw+aQxqoNBs2h9X4e0+w3cSy2C
cvuGaWW0S+0ZT49iU0c4vV9Xw+/RMvHhC1wJVXpVvk8R3xq2w8/H2K+AdDJWaHhds9yH2xj2LzE4
PMN5geLEIzIKju8jFoKwQwskY4tB59Y4Kkb7kozJ6GEIPCkB/5dlxjDonpSnK/dB51eDrWL3tD7G
3QiZtnk9mQOiZoYGVt/Nu1bb2P4hz8o143yEiGJmSNetZFo+76LuezQdWTMpPIWlP8JK6OfS6dEY
+ZdrBEcpX3WllcgkRmHZajFw0521RS4DP+FgJpJx2SAqB0c7wfKi6mjNg+Br8AYb59TZ59Qd4ZCE
iLq2r1eLA6O6oxCpwBjCbl1hsNiaCv2jGhq8m/AiciuOTe1gHltDqE3yHORN8SK9Xt/bd2hFKmE1
z8Jiu0Z4RGih5uwizTlFhXvM7e/D13XZLOX3LtptzlPpifMYtBRDlkwIaAkJbSg9Pq7MWT4KNwTn
YFlHLCketiPS2VBe23eagXDHhK052kAfTQ5O96G81LhXLptQX44iwhHn57AB0704QngNt/5xli1g
0J1eqm+FKMWTp41dZVK5nHyHfslC+YlWAQYmbxWnzcpqj8ZWxojYEDKnyC2+Bf/rhwkWodNthB8g
lfDWlz52opGR5EaKl27sPmCXUE1jKsXqgLfzlf0kt9Okd4AsLkZ3dWskiywlGCM1BhDtvjRp1Z5j
Y7chFLt6H5ENeITXaReqLTxAHtR7lINuIGGA+B1KMvTTG1j+Ku0vp0NatRNKN0fGFzooJ4MpvheX
1ZWbYyH26hr2j6G97t4xGVsr7+k0WwuvGgaXxmU+si6BPofg4rm1xxIUCVNIX+OR0/gdvpbFBFJO
uF0PPuVFbR0/jo4cnQ35/WydnbdtgBB7jLPv0BTC2P7kuLDcmoIxcKVvwcidJoRhYFAoPw+I7vUf
nKPuzp/gLYQgqrTT8NEhXef3+VMryO/c7c+4/aA2ZdWsxklsE7RQDLBAsWvpTcutI8G5hVnrk0GH
AQUKDcRMDxojtzl5Ws/qlEhohlkBoVa5tYCVd7tDru2O6UQ7lzZiRWZZZWxHu0DuAv360Z1j7zrw
s/0J3zktt1WtdmKtm9fl15BBeFYX4Bjb3pcnFu1dO/K+ycVLR3Qg1MxX25gD6xrv70lzvNj/foPK
3Tn0953/dH//QOIqvRN22ahtJ3LU2iWkIns30xA9GqA3QzyaN9IHRLv9W/wNAWt6DEUMZeVlFuGP
X1+NjiQfkwCneWxVbomXspm+XxJD/tyFww0pgKsjM9sup9fOOrilA0IUFS+tV2GfPRtNHvqd/m04
KEhT+RR953h4A7CqxKYI+315WUEfpn5XjJfcTKKPD9ngUGvY9tZ85Ppyj6fLZM3z4TFWwk9oqN70
DpRzpVW7c3VZha35EuWTzdBa+Sv5deEas8nrWzsLUmP++eiyPzjsL/igT2sBqpX4D4FGtz1koRJr
/VgNB5OjOJb0dygHTTs9Cl9b1tejPMUPkKaqfVbxvskfAE13q01/aU1SaQHiNDS8pVNt23ND9qY8
mGAqW3BgrogZC+LTasDqCIpS/Fd4nsuhMib2WwVpIrr+9xSXmiw+D9oC/+ITQRBuiw0VnHDu4XEr
+md83LxV5i/uQzrkFxpBN+OnKk8XuFga45w6R5Jm+25k7RPqye59R6Tc8DjL0fUk2fpKJaudlrvq
/UydcNi3aMIfYERi/2B3N9PHtECfkjF1umnTK/lW2Mplm053xbojcg039E6hD3+iHbihR2Qm55HZ
7Tw5jur986kKLgBC+3iKn5zFziScv/IdzEtsPJjKeR6DCJakBiYP8M/+ndzcJi9LYNrpfByo7b+/
TyIlh/1RUZtpRvsPCckP/vod7x4MgyE0q/sr4R5NT0IhP4sQoxvILN+l7AKdlKxo+s6T9ZF9uj+u
0tEdBfmketqOu6kWpT59vCD1tbkYNE/1KvFO/nHZuE3UROW8dpSwnu6mw+ftlMJ5IfvqRPDJ8JvF
HpxlZF7JpphKz0OvmhM/F1WB/LUPdM75irdbJkHsnyjUYm8wV4KBe/Y7uqqIOiLhOQ3yKce3qyf0
PcqgoBFLyLWrBvRPNVOf7KZ9M/gwHXrFch914cEjwNWpozQQvSKQvW14cdNwaI+cfufdOwQPuMTz
eIeAjm6A8Q6GFTxwPLuE+uLgjbhxZZG5smSok5Ev+1+adeTWIPG7PRhzGqczYIqrQf20Sl9VJ/MG
U20eR/IcWqwcbGc175GWd3DwdUcPc7CczFOobb0kzMPTNAMDOvo1cM1pDPQVu9tZzJ8c+0R7TDDF
XvQ95/il7/XSDA46G0sJV/ahpnpVUNoHPk09bV0lVMJyLnnNpnUbdxjq71lQ8t8qkDxBNuB7ehgr
PO1mzYL3zSHJ5QCP0q50T2ETKWE3FoPd+GmPSm/oq+N9qPiKH39dXSJvwzgSo3SMlbm/D/dhGV5d
edMGTaCPlZk0G/SgihjJkbSUo+H05xc82MIudI5J7g8i2opj+upWHcjhIMhm6WQ7Qd1r7/j/QSRP
M//Ei29elLkyTyfydDStxhh5+JWjzEYLGLbckBzhSbHJnxRebn+n9RgIswbQmpdPJT8b1yb/FEfJ
ZLDUp9kknwiBDu/yLX8r3/iJN3Vaj+Wgekre9GX2Vo+3CO2upr5MV8BCPuLtSJ1mTwNPX0rT1McX
0ZfdMHuidcZvVj4gqgKHfmRv5VM9jqPzd/aWTFK/+4AFfg26jzhSpslEXwrB9mdijKJr0FfSJG9w
QPV3Y24/kqbCPB2fg3OAr6q3HR8cZXlwtuOrOwTlPQf9HyIwp0YRpNdx/DVwhElFGS5OroEWFeP+
G/T32AYkC7RArHI0CIFq58MpN+4Nl01Qv2Tfw2XqY8jFz10VINNLYeZPBXhp+YQr8Af1G4Uk2qng
4ozmgyVGU+P+zkFMn0B6+XtOLeqU7rTGr+xghUN3yfhz4s012H9vKZSMHa/gQmYuP8s/ZYWhLOMN
d8jJ7WX/ze8+vVyDvmMV8FPZE6XqeDTXOTsCFHQymaHOtQiyyRkdCaZdfKyTaKCjOD/J8Oyt9qn2
99Iqn+zfrvgSfctBr092RY6x/W8D8rAPHGaBm6zuuXRTaqIm2o9mg9LI5uky49xB58fYPQ9YKTMM
QlBZ+NvSPQ4pVf0q8VIqqhJVi3919PW+sSrVozlNHoWZuPw75cA/7VA0Gt28cfbUtAdcWb0695N6
Wi/ARvw+jY48PsXlmJkvD1/npV4Yr4IzhDwzPbwduhWM5HqiGa8n+9qaaH84jOd+11PpndFySAk3
5uxYn61TahYH7gL2c9/MS8bbJzT2oS09g6Klwx44S7a2cDb6oKQPwI+R6rW+ZO406JygNuYWXGv4
3Y7VoH7jsByokb7Jx4kvcYmtVzmVo3G+2E3Ug5HMtOn5RVvKU6in/EZtqoZlsHMkD0QmC5p1Ngfn
I2a6iqpot1TCJDz4V+DnnvkDSUdSbEctzekAX5avrR9vSiMqVggmDMU5fPY/NhO+5yTrGwpvRNH0
QGwJQDsWTcGmFgXR51ep2nuEmh4WLoKV0dhYHrzI5qZ80wJMDlaOCAbNv705u7VogsXz5BPBPpxM
GNVoyW1BAXvvVgND/2AN8I+iJQbYFAPlsapyA4OJCHif2230LnytkFnyu3dGZutU9q70vHUSu5C9
3NUnJw9ApXivVUwXDGwOaUlVhbNv/GfdJWKvbd123LBQfJwdoBBgnZcLyQ9vEskOHKtL8/WVILQR
oQ8wzQMQREA1B+/YJ7ALFKZXJ/djwF/zZCuIH/hVTAZKUyPAxRId0ZmoAYwgSzPgXF6t41uMM6oN
+NkgxjF0oqrs7WIPFwgU2XBPpnDwZXAPS6SLzWpXGEdbfjk+FWpYrfgTYiOfvXZ25ecz7lVlkTRO
nal+o/0w44/KP1tXp2CIDIPDd/104gEgDbWleXo7+9kMXhE1ps/CPAcamzB2JuWqnG0X7biAnHR4
Ykl2OWQReVG9JO4p0KbD4H+HUuyJvjTp3NijNzuuxsKLNh3Mt4t6Io0Mzalm1/GATTxfSUE92dmy
B4bDlk4Wjo/Zti/ZCMyWPRepmvZbdE+g4vfM+fs53dSgjrJpbM/bUB/3C17lIR+f6f52jQomnjRh
E1aePFF8YVEzUAJhcp23gTAfsEsJizLs96w6EmFBIQVex/bg9eoh5juxP+0CaCguArugdHAriC78
3cXdT3Mrd6qpQO/u6B7c/s7qOaBif1Nsahsg4MrZT/nL2cLeanz6iJNikX2CPSafxcTe+/ILNmcv
SrBdZDN8Ds7jejLgW0tc7ujuovMz0TTrsPXiiTRL1/PtWn0lvbA20i8JQ5xFupYXDb/ME6ZRGyr0
Jui2DVYyTkcznvdZfZVem+fBZxsWkervn5swnmiLszd8cPC/JyX3LGvIyPxI5ckh6HfVWV7EBBET
jeeOld6QNJdDUC5u6gvviWyHC2qkbr8zT90H9PlsK3i7hBmyRWp9XJfiewG43g0G1ve/T9ME+dzX
qCT8EDHOiRB+5G1yXa7q1aGVtqeJvBnNO6c1r+4gdwpfNT7LZWES3WWx8xAuhY8HsPJ6tM5lh0hg
7/QquwixXrPnJjYHIOYjb+c279JPrXMZWt0UbZ00vdJAwx3PuHzoiTXaCPP8qbV/WI5bSjTl5TQu
6Q3uN/t5O2/XAvK9d32Ru0Mr8y6Otom/pGX+lCzKCfRI2qyjvnlsHSyKJ5p32JFZF+f4oS6/5Xcs
vdn/cflwEUwxsw2F1lPh0pvYRbEpGcmkY5ve243XeIKrrUe5sWfcoEJMA5U2rERkyjN+PN55fqKd
lxptIE0Ln2aym7xjLjFJKS3zRRbuLJpGiY2HEortzWWWTEZusTpZNJM+rk8IlCxW6aB9ymBR0i8t
rL6ALCy6RtkGR6HKQvHojVZFmLtlpE40n8xzf/dc21urmKZW4jaONJcWaNhZpEs3idixQfkSuwuq
8SUYjZX5yR4tc1/+EJz9eBBd7NQr3lhhKiMRjauTzS6m8Jl8HTxCL/0rf8i4GbeWuCrH2c/iO7QO
hSG81G9YkI1JxfWHiySKnTKKPTUqQtDfSTI+efJysNmP2egMgcoflam1n7K02sDS8Lso42lMGDPd
HEQwE1DnOOVYfhFedPdqZZZkrI+tAytaTYyDd54dnhVuWonA+Atjq5mznNYNBdAba6WTWh/y8mwp
m8G6dWhH2vbJ+KJ+tfAWdEp/sBFexBfSS0X+nZCuhLluVpcnzWlnMRtEZmAH/douOc8YIxuHwifA
tVB/vYaqtWUIM4z51nZHT1x1APVoglNNurolcwhKrNr696T6K9bx55zqiVd/QFTxoYyb61H68VCG
OI/Hf9DHs2GbmhAU1tpH4GXSHgw0i6309v+4uCiIkoZJN77E0s0pXI7bItUO4Du5EeISZ+UT3ch1
U/vYXizA8Afr2q2DHkCiqPx5uRsE4pyCMyFp+skJU4cnex8gwm9EKtLEygduS/uVZUvKvtXqLZMf
xZT9dVlFWN27W3GWB876/ao17XBRdwVP2y6mh9jYvDuG4drE45qv5s42lztz8ODrine0uf6JyXMQ
kHKjGLv1fNaVgdK0+ilDX97ngqV6n67YG1JdyEg6iPaREuWMEEKhnkkazRgM55euoEOJzXOmWWr8
rWOpcYHRkBk6h4PH4aB//ShSLyESCBQCj+kRsT8GYKYNO1EbgHhVyI7dTLjg5QageA3F80oc+X3u
9DF/3nWIYSgjKu/fQ/Ae1OyDmYkz53vg6y3fXD3POjhYe/hl+rawT+3sFC/PalSdEgM1wwN639+v
RUY5yULiELjt95PuhG1x4GaAFWneFB+QuZpLKF2iw3b274f62QhvYCMNscdIgcFHUPsP3+uPdzpo
6jqvClVYhY7j1MtVaq0cx7Ly53CZzpfh3KvCMIxeptGK7LNLmBg0K/cmYbS+P0PCvfDp3YGjrBzV
me7NFce359RyfdWcjWVjPNt5wL0m/Rlj6X1vo/nOzKzl8GtJu3d5WS+X4NBmyl/aIznRT+Vx+2AY
U2G3Dz8RH6WbKVTlBBGcRUFYWdHF2pDwwq7TulT7pBS40HOmC5cZNVFM75hbwWEeLM/hd/j59O/3
22Nhv+6CDFsJlzpy1riZkXTTGBGE/IqLX0ncXx2duicd3g6FUHvpDfUFXB7+fbVbuzJs9PFuwpwG
IabOQP1Zwv/4mlp+kQb1/piOR4K7fzsM3vpMrxje4wjWBxO7ysn9NPT8JasLv2C33NOfr5CdCo8M
Fn4Gzq8nB/mXAaehClIZ4hj5ewhvh4P6nOptMSlSu/scLHeNpZeOVhFpYNcHSNTmMHMkrBtlizM4
hkXdNy3mEQ1BCB4jAxCzkpA8wtnwiNuoNbvOrZIGpYRPo6NsLezpHry8OwS1v2ONLsJQF1h6tRtc
s0ilTFNPwA3KUqJW1KGJbgYIhMukcrPczaF7FNKUeWleu1DYQsnqVjW/luzdf9/JbcQN3xAJOkJa
0HY6C5DUf7878TS4YK5G/6TX+SlhZkx7Ltd5ZzuOMTsaz9KcM57N0XDibYPvnel5Wsj8mqfR06NQ
iLsBTGgxab4MJk3X2XlvbkWq9YRUxTqd5vQzC09IvspuNiA8MV/t2gftu3tFHBfreaXMWdoMZMv8
fm4opXqbyXU1lkDQevfUwjoqbj3a4FaYkWl7UY7eCXQdG4SBohhnbCp17NhPgqHMrlhgDbRH2+Kj
W7rVPYn5fi8drup2XCKDESwlvCZAvjnky95fs3edIGRO701l0V31NtXidjC+Jjolq52dZu3x0TD9
2wf54x2NbgyD9FZvt3XepWNSjpKr5BW0/6Q9dBbISikIxenBmvJTWd1M5D8/yk874I81Jbl01/0w
aSpiGaPLwK8uGwFXJaGFZX2GdwjJu5XPttLze1RMGRqm5uBsqSkpS23Q+6Zc9+vBcJ1pmj3C0Od8
2ZlVUXpaKxEJakr67Di6+Occpuppc4JCccXHrFT2YOadmxw7b6jQQ1YfPNV9iwnFg4Tqk1JiKOoo
Bn4PtWSo5ls9lsAdywkLY30KhqfvPd0cbdstaSZZuo34MttFA4ncJSK9ynkiXA25yx6Inu5560SS
qQJFDVJllB7KzUYll+n1mMaDbLztZnke1NdJe9mQJmztOxfjDsxUzYwjT1DUB7OovwuF9IIHb+O+
3uQekBTQwOwVE8R3/34b7VEor6lyPhNPhz0WOyXJnSbcOyOxVRsQ1jgbmr0zzfXVeLTAiP2k/j2+
fl/75liRntJcOxQDOrdOJI03G/3Fgac4e8/tVWy5bq85ttdlywFonTueJz1Y9u9KrZ9HV5EXCT13
4Q7BUOS6E3UsPzAlp2fGDtk1C7hQyiOnuttkGFb1/kH/70o3S6ket4zjU3pdccgXoSEbsqsaI9fa
TBvD70Lfjccs6q82biyToR143571733lvoC+uYObQ5RANp2Uj3hWse7duAOyHfhRL+DblQHx8Jxs
cGmHbAX9uQwwh31w/f7Pv//U//cGbk5Vx+oi6Ye4OCPxBusdk/Ds1JSUmvWxY4wh+IJX+uCZ/za0
xb5qp0HONL9DqLDnLA7i/nBenZyhk0DPG3p4BT/vws6F+8ZRag8/kKasxY+T9tHE+ssTI3gSsA/m
2KrBSvk9sZR4eNSVWCf7JIzCKEpNyujdcmW4zZYDnXlxA7hXO3OumfN/v+t7KkyfNdUL3foDM2e6
m28dX896cm157pezDefejCSY8hVk7NLUnd0SSi6mQfboNR431usWRSeBtLiZBcn0CI/s3zdzr7P8
uRlW3H7JhUZws7GrWratpS03o8CofAcDQh1tAf6AYzy40o+9w80YkxBsc4hFzU71fbOUNcNB1Rzz
6ryiye5CpkdZiRhgZynv2BGdFwD9+smoaR6R6mcqjEPKCZjBwX4uQ/cemeV8Pz8tU9hUR+/8pNOc
8XJgVcFKIFRP919VdHhO3ATwJnZEViVra+X2wJY/Yx+RqvEsvoyW1C3yqgLZnyerZLbPDNVdw9Si
a0cr7RuE7jLkn/ZeGwrespn2LN83MTNA4q92JmJtbAwhis6vtYFQrt1a+uTynvX4GSpkcrJC6J6q
PXSHQbqQSMPlCGxjGGfHzsHGuog/yD15BHbNe8WBh4RN9g/2obTGlZ8+4aF/oReAddhrNTQ1W/Uv
rz25fd+YyRJK4BkcEWR8Hpu76PBVR6pFlKM94vdh30ljZdx8H5gr+itHuP0e+yr8oKy8ts7Q+r3R
u/iMkxmYI40vuNMQHjWY6Gv4uXv+1L1NZxiefPqZMh2vPGNt5O8X1W5YgVTjIWJ1X9EzBzh0iT+m
9Zh1/J59XTmotturooTQwWDGocCRnqgra7QqrQ5fZBTtxMKU03B3yCw8QMsz2AapM8U1kC+Lf49M
Ubpf/P68mZ/F+Y86qtzRQgSpvqwOTqgaL04k2qo3dVkGBnN7knqB6T0Qayl/2VoJIENzCYgEpqPf
nGhqTc7jOGHaCXOB1pkS6oboHj+wmxtFgvmeWsIMA2UfG2a/Do8hx/tAh0ue+2P97aIYB5vDIzAu
zHWGIuCoqTlHoGh4cFbjMTPeWjOeJO80kd1rL5WYxiYqCuPlaRvp3r9f31+XEEAKUH3MiTX1dp9G
z9u0ODyPQpy409TtFPtaO8VxqSZ7CqJnMY5wcquoGx9ct9+Vb9cTRYVSIxOpS7l4U57l8fksqkWG
aRlE0mGahtmp9g/d4FlNNkrdOeyZpPoZeia7fTbUQUOw0+Swqc/rf9/Jz4p9dydIaBGN9yLaHwrh
HwPomO9HZ4KwKZSiFyolGKTTUQXGvHCliXIwv75W+ebLGI9fxfEyNTA7JpbBZGZ9h4U5nGXPYbjU
SsMLvcr+953dH0lGfbRvf2zVESvfDjPs0U8X6agp4TCOjmd3QBuqkr8HcNCn6aMq6ufse/sW+loZ
U3KkjlRMv+e0epaEbn/UeiBYmJPs7WOFSjqqgZpHNyK0NgBTtT3O/OfXbe73UP6/H/ZvBQUOPCq5
eHq/qf9svH98hstZ2ytD9XicyvQTSZU9NKuKzl6Vfp7Om1NhadAdegPCPeK7ovmOs7WcII69GskO
2nMn49SO+S/ij2r3YI78mA7dvRsZBBcEg4PErZx7f7y08WnPuwlfeuqLu/MdThLGJnY3KCko7Dfv
IMmLeMW2srjOxi7p09yXNWtrgxxdCu3aCEyrcOfmybVftxN+cjp+fQvM+WgRm/OBP9+ajWo8WKfu
l2kSRXRku0BlHEBuqWuX46i9HA6NGu4G6+pCSm861xF7sAr/+9P9/EG/34+GAhRunEi86/CuiZBf
dnW5U/NROMBSo/f+PbmdzDzZDlzlshA1ZnPsc9lku+xBMax3gPf/fQ9/GT4aBz2QsR5tp3F6Uwph
/hYTOar2szjqNXIj0/fHtIY0wwzW3qMqsN/hbp8Y/E3ujdl6CPKmGqpHeXoeZYyIg1MaobJ8AVBa
+X5i5ObXyXwWP3CPMj1Le1CG/WWW8pR/XPem7sVeYdvp2yENDKi+L2FlOM50ZRiiP3afbdOeeF77
aBT9ILr3z6pBicWtDbT1Zrdv63JIwcs1I2uqPb1XAfSRd5JkvcXFmF1nYNVbZ/EF6Dtw7WA550i7
wPLEDj2zmS7R9HznTm1+M/ifHnzyv41v4FgR+AzDXGC030uWVshifMbeik8+MqfKcz31t5a/UG3D
Fq01S/UcyoFTmN/ho89/X3PwGf648k0BcG3q40lPeSVPUXihYTqBo4Z9jTN1XINqMP64WlXMlDet
B0vRvZvXCBMXWgogvxrQ4a0ivZHOVZd0h/6ZRRSsju8vZmOj9TnW6o8u9pezDhdTsXzgCI/v921p
NSj1ulMkLhZZm85H9Zca74RBlChYfaS4hv2afw5tCDbOOn5f0jUdWPMH58y7BxaJGMPkgkpL4S/G
3++PPCj7/uSV3Tk3oogFV7Adf8EzT9pV8Ki5cYfz317sZkQVl/21HeVcrLaiSDSnfm7OXMOeJKb3
+e/B2/9Jf06qnyuRzkBonKQiqbhZrhJt1GqxriqcOZbHQbSjEaqA2z0dro/G6m0V8XMl3hyQtwKt
+FY0oF/P9eF0YmFEmGeVxkv07i8O4cLv5wr9pLHxutYc05x/h+qjGu+2Tu4vjdPKqPfyE3vD+t/f
rjgOaxzHf9bkcOdH04Y36ruu8aoHpmg8eNDbJAANe0y6mBzLVeaGRM30+2rNIJcOypmrsSJH0IL9
KCzGLy/ZYtOYC0asZrE9z9rXMeSGCXtCSmEdmIH9+uzymU/h17HvBQeI8Dg8Ho1PWInv//7od83g
/hb7SlsRcf0aqbcT6iRVo+LQvxC67dHOv1jNW2c57sV83tGnsVm2KBMezaDbZbK/KL6NuIiQeKLf
IXEjraA1U11BLKCY2CihS563A3MMM2d9tnJr5yoPrin2+9/v4Y1YhGIAUAJ4SL590OZCOlKh9Y12
DjEpGYzOewcJHXuHz4tZvjQDo5uM0TN61/G5J8/sPf1BB/buXMhjk/TC+QzhFBY8t7tDKZ92UqoN
zqtREH/vF6J5nGFDn9kLY2a7OxLm3NQYeUgIxweMuM4PAdA7APbnBn7o/LrcW3rcjEc8YXKxqrkB
1NeQJF8UHy4TbgAevuwm6EZwghyTmJe1ofkEUtgIyY0j0NVgpk3ERy2gHne/+SA/nkeUg/3Qu0XD
D4eKcFYaCCvYZGOs2gxXd1Ejszv+e4jfsVn6p+47w6qEqdUIQsHvWdidCr27dkq6EtxkcfKxPJh0
89dkJkLaOz8ocP82nxSZBCuKWwFZ2m0XbV9VO+V85alwDugtLobjc5TPiUSZXFYL+J0cH2byeBuu
dybS5pFzNR4s439/3D/u4KY4avATrGvyQHhcOZCsLhRfY6eCmojDOgTJBy/3b19R1lEmDQVFxaX3
Zn8a4L+aFSc5XQGkBJcxIIJfIVAorfS/lvT9Z8RBnWhT2t29AOz3Z9ydrkKRodwJtyKFVIMf6xWT
Ba0HdziUl3OO55VQu634JEoHe1t/Z32V3zwYTXfY/s9tcOjC1xmImSbK79tQD4eckKuzSKGVec6q
J8a9d2MH8GQ2ttOFOVl7wnvpeKAk8weD636HpsDCnJi5y4CG0fD70rJ8FHSNdPnwKpIKHQ2bCenF
HGKE5lGn6i8LNDZPQKsaJwkWqn4x/ePkO1CbY7qTGUOQKXuuYaQFGXoYkD4b1Q4yjdInDPBRStTf
Js+vy97M1MG5lod5k0v9ial2VpXrGztv3Jk7w1xT8HhzqNnr/z6AR6SyYIzGLkjP5uZ7ZvmF/LF6
hDVN8A7BrZsj13e0SeoO/QdXujPzZOjQ7qdWVtmImC03y28mS81oO2qPUzKct34b1mO8Z5uLWZyc
KgKrxmel+2hdlSVZLLwR+hGInsFQ9/UzKiDVJph12Ljb3UoPT7WX4yYEJaemoXTcOs16+I6IwF4I
MwWjgG95eQkqM7UAuOEr95c0uoW4HLiZm9Dsw3Pe1b/j927vXP0UJxScYGGDie5Bsw6bBncKwdtC
PoztD1wvl4JH+VEPPFlen6Fj6gNPxbzg87porl6NIsGGlJy2FumVjad/CkHx2WnYK/Xmn7ldDcxs
mqrmid+g0X444mggWymaoPk1PCUm/iv/ftN35v5in+Mn9+7TIMI43N5MFIJu631MlBdn0qfSOAeo
Eza909DC8YHMjRPtzmF/MBY/Ka9Sb9KZZkDH1ztQdO5cb3k0l0HvtBybT/++szuSwc+djYR+e4B5
qN/uRWKtJmU9OmS0XzvUDThdWVIIidY8OydbgjxVwjj/bDkz//vCP8P4927bxyrCkMbCWmHdunkl
ZL5JBXwMEXjgxaICdU6+7ySGz2gbI5qzUSBsjcB7vGj9peoB52G1VHWNNIA7WFVLtgNVqpjU1kb1
HN/9gioGU+xgLj0rNtG6PDoz3RGS+pfM2oUBocy+xBj4vXqVRQIjndVtFVrRZnpaFrzjzrh4LlRf
93lsnOwegLka0MC2gAM7c+v+96UanW4vodVEzP/50L9vYSC1Oy2uW4AuzA7EetIp0YXpnR0xknxU
SN1XttSzgoxKE0N+Ws83R/+T3Jy1VBPUHi8/aMfogsypHbqXM3ZAbA7D51Q7zy8oUwePIiZ+dvdf
owpnQpweId+zeJLtd7OidcVo0Fykg7Tqpky0FxAAc7PxCzAA9wOSNK5iKFr42N+P3/D9uPp9bflm
ROtYzKNa5dr9MdzZ9FDXF0y/MaiTufz2wodI19175oKUOuDRGrxkPJl/f1O5LBMd2ImBXBoo03ot
Ew/qG+7Yzlevk8J72Nm9BXUgQfdNVLKr6ALA1rgZRZf96ZoVF6749IJdSlAhQ4icxlz5rgzS0WJF
DKQXPqgy7nfh/qoUUiRO9vTg25PSqSD6pxkiu+MxranDKlGavjtznycmdvDh06O16a7hw2PiuQ11
s3dopYS5eUxR2J4p2RppBYvIHrIy6Q7+BkusY8QwfTRb7vwXWB3gPA+HUADhXNNZ+P0Zt9f4INUU
mWGrAnHjD3Q8+Uq2LNU5KKaxP3/G9azDoPBwyNxawVtEfN7JX9fUbw7qBH6cIe38YRLGgEtprhtE
cWvilcjDkz04nYw5hLFi95rkz0L3LiX8iKvJZablubkdho3KEUA8G/sCDUEnPJX6BLN/zAPNElOT
wRDhe7HsFEIGzDp9LbZrTNOL7eJ8jpJufhEm5cWPtfXgOEnbyR5p2f8wdl7LjVtRFv0iVCESwCsy
c1DWC6qllkAkEjl9/Sxq5sGiVM1xuexyt1tI95574l6JsspVX4ZsT+2BymcGZEWbPqRhGYovYbOa
6n050rpNzU9KkbwL4Q/VNE1rDJeMR08cFPTsFO1jQCE6Dt0SwZguu+9HJsryed/1VKUbNHDW8at6
PpijBhAVUPVpWZAzH0zY1hJVwOh4lw9kf/Paqnp9i66bJAUwt5jDOVRC5ggdYIsUWSyNSUjKry8s
6AII6OC1XebGKVpLw+DB0II/jRrRhPJRlHg6rWXTEK9jWV5FcjDmT5USpFGOujW4vkhe5kJFaVsD
0DNUzqmY3LTvdgK3PpzdRGAsLNS8CNL1oKIVYDBxnCmLSn0xYt0T6czNOoR8htZq+tjNxcHX03c9
/3Pj1P2xgfGdqRsRLNCcQdP11Ukkzcq6Y83X24lRmPGi7yOU8y7zuuce4a6jjYTaub0fOKBQq8mo
blp5a88qF4mxBRV61fDkwu1vdcp8HYDfzPbVbV1tASmR0oghgMuGo4BnoRgpYreHeZ5bbzR2H+a+
srZWFGYQovYYrDcf76geOcENb+hHhYSt+O31qN+3YpmqzXAujl8WVbfWjmDdU7R69y9DkIu7WyWS
2c+ohsuRgNE5j0k7/si/yKGeKWZBPW/YyuamSlZR81bNDjmjdSQ7UtaCd5ytj7EXxj48UfD2Kh0c
qad2npo/j9PhqDp0DYdNZXO6o0+Enny9O9d/qsK0lIGOZmZc49mTlD0b+eqUo4VWnO0wAbdVMLpy
fulQVgtFlKP0ZVI+qsOTOnuvx6fIYDbs+Gc2Q6fFa6ZFcl71hpO3mI31uULPU70zkGTcX3CCs+au
ihZ1u4O1Xstsh3gptDei+h9Fna8P8583dXXUXaYITgMTQPdOb4OEt5lVo6S49vzDU4oKmLd6ie9f
SJjeuu6PI/ayIP5z3St/Qu6rVDpGxPhZGhIW0QDJeBnyhXxNC5n4ov/sJMYIppBJlJdDNyK2cC4I
ijaynjqQx0rmdAd919CmKuv7G5v5shp/7Bpy1joKIdCyr93KVC0kdZJYrctL36Jk3c+Tu8Ph4Mf2
6o9mU+gKD731eDNxeXnX/7rsVVCshGIltxXfYvQ5kKfn9cUNoLCD6+GTuV6Z++KR8XKaSgLn1ga9
9chXhqJSqyiPch4ZH8tDvPQ+9w+H99OS+vHmYUGKYznwyP9+zz/aZOVLExsuAfl55pOwnt+tApLS
XSx2WKfzI/JI5abbSU7NnGEy2dEOFRgkX/3+Kb/h9ny5Nd/e8+WytOXAiARSTdPw98tqUyrrgz4p
9zpZWHSFspfxw1zXaE9cDpD9zLtFlP6ZjqUJ2KTTBAoCjjsTAN+vyELPYup2l3SH9j5Q30FV196C
0kC0b354XzEkjvLiRrYWdwzO0jl4403/3Obfb0C/cqGjY9zSNx0p9/WCjMtbbc9z+zC7F+f+ipDQ
XjjB55KT/lYj7s8omOw3avQgr0i9qOT1vj94X3RmOlP4wpfF/Kp76dKax7Zvu+XL0SLN8+8F9dtj
AnVBzwflLSKyaxmbPg67o4DXR9C95ILG4vXtvtjeHwQbL5rhe+2Bw8a5ddUf2bqLyj5h/sWk0Qup
XK0nsRrO+NlcVbFyztdoctfbbjffzg8WL9hdMUPphhYidva05qlvFVl++rmEK4QN7CDc3QsZ7vtL
TvKz2pyNS/CwfNWeUSRY1Na2fN1GVvN2Cft3K1pxz9YGuayYIs9mZq0yYrUN41HWPigcZx3u105g
l1u+SLC8sfZ+VlHZ4ZfxPmohzJsQany/vcFQGlUKexa/91ojmgt2CnNG9WHBGHZwq0Hul91NgEpF
HvF6ODrKdUqoHeIILaew2XbCvlfWwhlWKp06YWQ4U/ZZaHSMlvvmtGC24yiLbsav/3sV/kwcU3b8
7x1cmTWpTvNxTEeF4guNEkz5vG7HDV+DqvX8gyk6f4VsiP3nRPu7HTDgc2s9XjbVd/tG1AMEmX9+
LYqrTTeEM+M803jhjsOmG93tOubanv+hOnQA2Wj5WQGtXH9v2NXLMv9x2Rn+FikvBk+ve9nGcz2Y
Qk4GUvUVR0dEInn494v96UVeDMmlomeQ7dPIRHxfSWJFJKBUPBg4sf89mb1LkZyeJ2QUg+DvjRf5
lU+5fiIMl0IGj/olhaXv16s7XUuqhI21RAzAWj4nR7d1RdtgOsfDmG3firt74+Vw7pgBnxi4m7+j
Xvy0YYarObsPk7tYpN6CIu+Gdx7Ywaezf6xdomq6sZYIri+fO2f5TPPexRTeeFWXTfWvW796VaWQ
tGRzLoo6li5ZulWtztZ27s2t1ekTP6Y+eTv36SW0SCvsyX9q8c3Z8t8OPVw8RhdJjhHsX6+HUsvS
ShYvb29g5MSKN0ycjq+espyTvVlRdaZbRW3tDcf8wg2cm/qBXynW63cAzg8ADQlCEwP5/fPJp8bM
ouFieAiCLbQsXofVVnFoPmDk1Vs/Nw7G8lV1JfoLD9al12J0qMjTZui+vLgLOmILf7RokGWkoLiV
u/z99czoFqCB/lKAubq7LlSZmpg6rMTeDB6fJ/rGPKZGgADu6pfOpt9xsF9WCybDg7+3Rlh/dNeQ
iPk6q5A2ZfAZ4Pf3V3Mq5WzKoOnQXdO7r0ib4+R2jG3QRh9YK1J5m8t1P4UXTgjnppbkD2eTq/NJ
qCWSF8cHu/z+f4pOmZ4NStSc5GVtbMi0OWOuPwwEYEh02seMwElGBAl50TTMvGZc60PnM1t7im7N
3f3MlV/dyJWlbOhYiOkFVr9a6Z5He/1aMjtAw2lk+e/uyqW/iIwfzXQ3TOXPuPz7ha8nmWMpqUxZ
ZntOW/wx2d3OFmvv0jY45xN80LWp7RvXXdl0kh3dkXbO/Q3b9usKUOlUgTl3cVn0K6clOcUkoi65
vyWDJK9NTP7vwMasPSYJtpty/mfT+Tbz0/vM3j/e6uL/mpG53pq055AT0C+DsddYsIpWP3lsePEm
dlAm3Omc7eQUrELPakhLzD0cKO/piT1ZHRbEoF+9MXRC/UWans3M1l0ucVYe7M3TSt6uZtYGd+aW
L/FbglSHJo/t/5rAvlaoSGg3PcolFuTx+ZI+WXN//uE9tkPvKePsDvR5Zju34sDfHCadYVlGZiko
MGZ0tTmriLRcVmM44Q54GiM+RGRbH7Vh2grcB5HD4sZy/PU5mWQiCqMdH3t5tQ9aKdT0dsQWOWS8
X7d0k6Y2BRSXeOT/0dX56znOG1VhYdGRJF4P4Jpt2ERlf7nc8/N6vfUuBpm/OI4Wd3e3uvh+RNUk
8EWZjiCa3Zgi+vLW/mNscrOJIGKV9bYdalcr9jQIK+bMv2DccQGzwb9x8v4SDdDNT00I/0TjA159
vWFWi4WgjM2W6FIettApxPZNif+cgLk1gkOhxhC94xT0GUSHOWOgRnQY3wXNQYBDOs5Nac7YLaAS
lPMQeX7reru/tfcv0d7V7uMW8WfomeYv7epzD30JzjpRL9bf8zKah8829RRr09jUyk72zYLKL84I
FUFcQ9SbcN3Mq8SGzixGmyZ4hjIzJTNbsgDI+2cn9v796r+KUNfPRU4B35cJYIYqro7USJnUWMgU
lY3z/JwiorSlStU+VmBJtltgFfBuGYxxVyAZ0elDuMxHOm1TXBTRcIMikFLuLdWP37YWQT8nLIuK
btLrcuxgSu14bC7OOB3Tl4ROaXlzGLj+ijZtJDR6AsJ/v4Yfuskc7vQgUpCkW4f2r69O0/+s+DIU
66Y5Y9o1Ov0w7pwv3vyCJpkujo7Pro57646Y/9/X/W3hg4LmI2u0wtOM//1Uj7KsyquIr1znLoLC
EcGVjs7WqbRvohZ/Oz8NFVAzHXbk6cipfL9WI5/HdNbziI+9Zj0u69wSAo2ToSOY5RlRtafJze53
73HM9x5cUiv2fr+/dY79+qrJNWDDGPamtnV1isaMNZlaejlFn5/x5l+/knVfB/gLIT8RbnCr//tn
bwlfF6Ve+uGpaKHwcvXokanXZDl6cWnEQSr7UCWF2SKSnSENBNgP/U5ubrUU/GZC/3vJq/0b68Jo
9mWr4isAPwJGFAVQixT8RcY+d7sX9O/ck9vu7i6reXnrJf9mPf579avUZJxM535SK5FRpAWjSLMB
cJhPo7vg9AHgh38v4t9SSOiF4JHQyHuZXrm6Wl9NknSKe551vY43YJO2iXOgg4T9Gu3wB/GJEB2/
lSi7edkrl3ishK6UtV5e/p/AQu+2OSSsvIOQNoG1yK2imObIUgdt2m+bAcjFDNGZuF1e/t3FwIna
1cvMeD9SxNW3wCjSCKhF1bn/fj/qL1G+gbwCvFCaeunuvcok1sIpO5lyoixxJgKdnoemHQIVMW8V
SftT1LviJFjH5lk9n2FOmvYsM/20f08Qji1FJDvRuJNRnETSM4oXRf6pZEywmV6uCd4xRIpTrb3p
SDufJFvlyQjaRvoC/Q3FXWcpI9wpfsjQzMujKzfSnyR1VM5ZXV6n5LgKNPmkv/3UB/It9bDf/GWe
m02HZ0bPvHG109O2QBVeO09L4dzMNQoWQqc7QkR3kVi/V8BNpxhhG5E+rrHzm2J0B/bh0OVL05zW
8uVpJoA8Hc+P8V7Tal+q/VwzXFEJ3Tp+0xovSr02rC19XJzg9v77s/2WFft2+1f5gFjMxniKa3Hd
2ygC0pGs0gYsk4sFS1QhQ3irh0L6Jcb77wXNq3XStLkZTkYF8ddtnMEJmalu1+B/HCRCbaqjzs1p
0l9XJq0p9BiTBQWi+f1MKMMoqipRkJfyUQ1m/duUdlZqyJBJNnKiuTA0h5SutPqhJSFrxKc/tSqA
EXnQDBgn8q03/pvV0pBTp77AsaBcqwQYYdpMp6ITlyWcv9O+GB4lOHfrWlhLEUFdesPt/DmBwLHw
3+tdGZBE6MW+PTXyshfh1fGgquy3Op2DfeRq5nCnnt71NocdvQHIbJdJxZdH0Rh5jBG5PTOv9kZK
ljQrHFPNnFqR7KOg2Rpj3wbGJ5Ie08hcTyZ9bA3V4mpxikZHO63VMzKVp9ah8dIaoCoj+JL2J1+u
BVtFEKOQQKVF0y4Xd2L3VBijk+g0KzGs3Zey5RhF7Ix15p3V9z7GdMhum9rdUbthtH79FowuUX+g
nRfP9/vKOOq9rmeTIi5T1L9ByyXAYiNyQtJinPlmB4SPyaJ/b7ivUsO1LzrT0SolgKTJ5tpDMU7H
UFIbzhHGebx1ad0fUmTk79fe43KvO9TSyoA6kDcH7SRwuJANe5pIDG9cShQj+VlJsDJ6LG8laX9z
0gC6MveD70CX6tWrqIdwmI6J1GyL2r1Io6CV2vsQEDpkAP/9Bn51VP5zqeuak5aqs0ivOnkZ0nyh
Ib3VvaK2GHKkaeMbnIkufNT08pbze/FFrt877emXzltsNVHY92/dnegrH1oyC4+0qIl/KDbMffRm
GMXcDD7+9uetTMpv4TqFBlqnL+BvxOmuog69ESstKo7isj2/C9Ef1EYR8nezItDUyW7G3CHFjAL6
vJvejsVdr3zWKGxmpWlPSeho6tmL6/6GF/OruUeojRII7j9B9mUZ/CcEkKVBKUpBGy8rvlDdEy9d
LDYJqIYKVWxlA/ZrgAA10DN7Xnfpra7y3zYcIQArn7oYUx9Xh2UkDgW1AGlcTopLCzsIFWX4FE/5
XUU4250bd6y2owZgtV6LahA7tLY3w0JhTkY5e70Qu/HsFvPj57QEBvK/93T1mfq0oo+0rUQU+fVt
6+It26eAVZ/PYYY5t3rAf3OZmX9mj+EssQqvDqOTmTVxnmYDi2Kpv9fxolF9YXoNI2Tlb73t3/Y0
3xpdjItvwrjA949tCOV4mp1ScRn1MOGEzq5RzBQehHYhQNLs1o0Re3oXWnGlgQDD2CMQbO6KKWQF
It7RTzfM7W/PToBykebhZgz1Kr1QqNO5LksWXwTRsbQvWV1GNo7yehr2R+Xp32bm1sWulpqUqFrU
GqVIoAu01G1QbO/Rsfj3Rb6CqmurgrcrkY3je/5oGUikRJSKvhSXmuEfFQce6rBuGsFuEOdvFkX7
GkM3K8Tnf1/216iAhAlMoMt1ySp9/7KVKDdmcr4kyrz1dq4E+R5qJu2vhx1BfHhJlwVL9ZD4t7IW
lGn4yf99YDrZLjMvfD2mtihPXF3ZCLUJ6Tk9v8/gAGiBiRBNvG7ehE20zz+ybf6Kso7MxoFH4Im2
BLyVvA5nN632qYOKaxvZKpJfd2kwut2qfKwfp2djP362j5fhoWauBzr9hlA29Y20EbfNolmA1lsV
S3EX3hs0P73IuwK3FC3Sep1tS9pw4MyW1nmhrVKkSiEwm34FJZlfRdtsCo5bPbJGwVL5s9oFnCok
F0wpXZzjw8gAT7uhfAB9oKFL86AQvoLGtNM95F70M0v/ohFmeEBv1hne6kDaVbQ9dpONc+IbJMgu
kkDVnRRIS4pZG2UjKH6CvM6HcKgBsVBRPlqn7Xk9BbldQPISPsJV+HcIcj9E6qcJ2AkXzmMM4jVd
oB++ARzrnf7Kn/o7TWOo0I1uCGhdip1otHP3kNvvrXcZ7UB7X2GE4/RowABOgwSW4+Cg4h+Ttvqr
MBZC6sNH0teoHFQ0XfXo4N2auau+D5/QQo13YX8m+GhtqKhha/e5PZg4YK4w2EW/FsG0thtkf06+
4fbMVkNOgFw7OIAZiQkArMPSTGxmQArVSlx5KXq1U7nuQx+gJgQV3DmtEQTirk9WGxzXFU32vSWL
dvNySlzSMjFYP6SPtgBYNqDS3b/lkh7YOpB26LIXcATrhbQ7v00v5TICKCYQQtrGEyhR8p/0BC9O
kBMtnFD9ZBdwNQ70MX62C37oOlsDzkst9SlBgZaGLAizB2SOkB5zgXwEYARe+aMC0oVMnTryqodI
MM7bk1V6RyT8M5AEEsTSp2TdvgkvhI/ABPln9hE5SJHqX1xDuu5uzdFdH41sLLBmFL3ovSbS+yoL
/udkFvTzMdeUPNvkp9Q58k1AEEFMZqnqx3VY34Wt928jcn06fF2Q9BSN3pTOf3SmmlFNlVHjgv24
Pmf47a/TbC+XW5Qw/n0hKnc/jQZJdsz+DFtJP9GV4T/KY160zEzu6sLuwD2F7iBy4N2ZiGmWj824
NHJ3ViGvsxMGVrP6V5yCWvOKxi3E1K6zJ8TwTXMxO6F9s9AAawsLWntP89M9sPkYKTfaV5NFCuRJ
fR6hmoNxF+BN2tkcrjsEmmmnzY/TM7/OhjJqL4dCM7BG6A2uXWDReRA+jh9KfTf7AEiu/j2+vGpe
2jlJw5QsnBkWpAErPP8zDq+VuNNBp5KzdUmwiOBKAbms1Bpp7PHp1Lha7XS913TepMxJS8i5g73b
YkWeQs1Wm/XxKQMj3m4NyFIDnTi0oPTkZqbTuoGfHDmhirO4hUVavCHElM/N4QGVr1JyMuDxHYgn
zVaO9kQyRUuCkSFh7b1fDWu5YcJkfxz3zat5XsqhP6vn7TzF3PbQicBT24BK4b7kkY9vI/mh6Onh
Ks3sSfdMVwehJeyjwZ+tYltf18QAZ0tazDByIZqejoZ2yiKRtqXkwQOZvGqfAkvV4b+Sb4EeAn2x
5GESzVJ5b9YpYWCvijxF8iuQzXRkzp5TqeIh6Zy9Fx7kYdU3O0Hy2mprINO/T2tnkvyysXUU+qoV
EGh1Lo1+e8Mn4Kz68rqvDrBva/HKLxibXi61SEsO0Sd0bzQyaIE4NUGczQEdQBAHr0dndjKfALGL
Ozld1JU1g5NdjM/m8VGbzbt3QEShXwIv1e70ImiyVT4x/tY5+p2YL2nZP0krocRg+WV7KNS/SuVQ
6rTSaYvw5yxfKnTB3PP180NfHQT5UYv8ARK7BffRUsNlpMwHVm/sxabXqU4H7vz5iF4l+jyLTram
1E79dwMCBV3z6q5od1HyN9QcU7GPssNiV3NXem709+EMpHgB071B9QaNdMjtOZAk+PRHYMCyk9Xr
pHE5d32R6T0IRpJdJ1thpcDJmOVu1rg9EwoMJKaveuuf5YVYr8Z0UQlrAZbW0Y4RADP5KW4/4stv
NQNBx2qboYRUzARHIKgC9kAgE3ri+X16Zo8Ohj/T7eq4kzgRZXr9rQkwDmMAlrKNdCebh4hUX6aU
zpZ/z68yLqWYaz0wUS8EPqH55psgH8SPyapVkkbjNG/hOGTBMpXQstOX+SOpDdHX741Npbth6emM
GNbwzrTQLu3eDx8KRx98zEDKCHa66A/GfSJaBvxz44ENJSmuvO/A+KYPETWK4+HcNtbZcAqGic/4
M+2nMb2OUyDIjto/yLWnPp4kW0dQki4W08F6+nr3VCVksd5LeOBuN29xjhSnzp1KtkH2rDl2RDkI
USJMPDNQtSUAjnFwI8mXF0LCrBQhd6M+QsGdwAMvKjiDR/eMUt3kSskDyZPLyII3PWuVY5zuRHuk
O4bYAQge1IjOUsVAql3eG7dofNIyLSSvRfxaPwJyP95pnnFaMoRg7gg0k3lBeuYMPIw0TmPM9SoI
XzscAdnXvHN/yNr5wPBoa9VBzhzCMtqaLeg3kZkM3e+8XpyrvRN/nuF7352MOTDYiaysOw0b9SIQ
9yjL/gyPhcdTofVoAIE6GjdIBuXbVluXmQN4DCJy9ahldiVglGwMrTrCaZ1r+ltDj/k4lz9ZWgDI
9CBD2LG1i3cRQtnpoPIF0wV1pA5gTzTPl53OMC104xbiSTafnOavvg1f0/RulrkD3BTDK58wKSUj
qc+t4XDInN0pApNSat6o2+dA0ey22VTtXBk8kGf5heI43rXJXBM9IfyoVT8V/dF8OgPPuhPkVXu0
WUZgY0qeEbjtJnwtNMEWmt4Spo1obmppgfqUfSzW+aOuHXi7p+f2TRQPoeloUPdUr/5Mwj8ZYt+N
aEkYdSg1fl9vaoj1/WN+ds6t1+/5D366e1RpwTFJ0c7eRSZxSd8ptJwNEy+pcOpiU4tb1n/oo43W
gU7LGGeCLRPHtla7g+oqynvMPH64NiW0qhc8h4HucuthZ3rEQasjIPvQjUEiFmxPpw7dCNmHuQ6q
bIUDQhJsVgKsxwLVfKb8NdVAnFJIWExPpmhVZXCWUeTz+swx5b+K/NFoh3NpF+bcmNy8sqsaOHPm
6lpQAiGcILfPDgOixyNO5EBnnKwhTXTyk3vJ690oCy4WLF+xnMN9hufL2etcsPIrGZlMjtzHKHc8
dQwSoPCEWSeHExi/94+YO6fEOu8jIaA0gxlJcZ1Wtehip4fxMVcY8xmZs7nPDCruKy15KNjA2Jk6
elaY3ojcKnII1wBI0Wq0v4Q30SJCfDOyZtIyp8FkMQRhzN63w+OHOlhptxKhoTxwa+OwkOQ/BnY7
AizPE06c4pbAxFdjxR/a8eQ22jYRlpDb5e5+MvZncIfMVATs3WKwtWpg3mrdwA6EtSqGj9LpeTgu
L7AyyytB4okYw3llWFwhl5dpj02wucB4tuVhPoBbjhGQlnI7jsggOWN0l480HJ/eUDj1WzXCyZ9s
wTgMsWuMD6rNdsLl4mUe5TAIZ3ZB7rZp7ktgbCap8IKVATOtjCxTYtDMZTUdeXlBh5c/PijSzmRk
S6mFuZAXNi6qR9+GN+nvcYH65h/TmCf6wQBgmeJDxQi8JX8mzVWAUQpugvh3fdG9QJgt8kWJ6V9l
DCJ5sIUczc7clk/+rHmb1I+mBbzUHL0K8baeFXJUGhTPNUffStDNzy8zgjp6Ga22A6kt7wvZUZoF
MVPBz6kUwWa4h9v0B7RcI+Hp+Qt18izzIxdD+probwnBhrTKjo5uWuAj4AQiZG4xxhOJQVp8Tmzl
xtyyj88cCtHh/AmA674WsS7FXE2ChGUxJatz6KpApYqPGEvC8oOymFYcuEPkHM8vprRKZgmb7CVc
z0jAtNUbYfGJ/HcVpDPOtFp3lGFmtzXTc9AFZWHVV9Dk3x9MqwH6eTyICzV8MoRVFhW2yDl2NBur
T55obbRUDaVV2PSztRIPQRnu0iTyBvFxeK+Bqd9paT/PGDg2NyZXqMTPejFVqqs2n7XuUXXrz5up
EBwCMfFQolZo7nptWQ3LFFegtlF/5yTHZKRHuwxKJSiPTEathhKwt5sgFM57elRPf6UKaXwv7NFf
0+wCnLvhi4BUiyex9EukVzPYWytNWuGY6MwtDndaCDJt2uIURecjIaWQ3aNSgJoEvFTMcvcQF7uj
uho4COvJfewfTdmBvTVz6xHV3rsQ6KnmmmWBAr5jFtuoRkpW3KNtUNf2LJ5jO4YQTa4Ui5E+MI6p
eaoLjj1eyrbiZXzAdSv72UtTWBppCaYn0Tolb1MfwFUIHEydGw2LzLzPJU+ZHBy/dDnMixfcgB6+
X8XvBmXpiWAp48mdxA29v6ABqvkRV5pIQf1LUFMWiUWZzxUka5wtlX55pFrZUcg0/sj4m4I3ewg/
2tKPvXMgZF6lHGg60gtL6e18KdqKkx/UdR86p5NdcRA+niUfFoZJj/EJ8o3VnW0J8k4DD8cXPBU8
4j7asPL1yRtIoepO8azszpof4VqTsXhWPL33IrQkDNtYCHVQDm6Z4ay55pYmd06Vu1x2BTSjZ05v
1f1OkFlTExCKaVsZgepPd4xrxo/JcaEC89gLsMo1u1xiLZs6iOo3ILDNplA2qY7z7uTTVp8FguhU
iXN6xzafXYWxOGYM7cqDWkrEdRednciRGGlbNE4OCYQSXM+evryVMcjPvlaye2wcSCLuEdJuQ8eU
q61OhXXa5YdRDI7CIsv4nE3mtelCUNwTdRsSEj1dJfrl0JZL/0S8hZRUsRxtkQ4PfSWbThUe4vSe
FctMX/tJdMgoZjnN05N/pmy1yzWCkGXx0R5flGpxni2E7q5TbHxYZgYvuqrYpGiivgWOy21t5T4k
0aL8JWaIqkeWVhP6fe8wNYgrmSoB05vS6SCfUTnQ2n3eebrxmDDbAyW8tkW/LR5xckqW1a4aPfZ9
UQcJH87TpA/yYivq4iWwcZw5e+ZqAtP0OwSXW+OpJWkrHrQuMFB1pq4wR2Y6CRfH4UmRVlr9EuV+
G5GgGdxm8GTRrxS8J6uARW3+VY37bHoWzmu6yHRy/rUnP/J9Nj3Ywc7FI2CLI4vM8dEeLW2ntRzH
lPkQ+71AsIhAHcLeVJ2Lgm1sVLa6+GfYGpLPMjw/mfOjsRKGRUsACLJsrZIng5ka+3iz5GbsqrQw
Lwa0x3q2T49bfMPQRWwrYDq2GjdDX4GztAbmg1ft5+VZmm0OcBUDvTyfg9mGGKVffnV3iETG+Fph
kHV3bbXsADnr7rinZCtOL3ibdUNWT/AFckuSS5ROs3suYt0/hva+infqKZj0RwaNi2Qn1YTbftds
Z+mzXZ4Cs8KmHj3+XGafnzhC8u5xxjsInTo52bOBsc6DLt8lklefGd0Ra4BYh/H8VCRu324U5LiX
IymjaVU96N1FF2U2uCqi14eh9GhLyNY09IVnPiRrRP0TbXGb8JbSkzuNHjzfYi7L7vmtIrYDVRlm
dvueBQ8mzTStYyypg/YX79vmbyaxU5xEG9nXTnocD/0RbIsTgicunfTPkNvaO2rFTP248R+18piR
5nS1Br8hUSjaxQd1lfAp8o4POpujLOyZ5GIUhMav9RfgmUckwMsQ40pgkyyOdrSpod55eHxD6Jt4
GW65j/eV5qJhUxbo02gr4getctmc4gRMgnjB5nCc2eJDSW+O3R6IP8qTG2+E5vIb5xJtcFxPEGc1
3E/DUqodGTlregCDd6d/ag+xd3poBt8EEuhqhCKdIxUWOxUCtEoKwx0f40spScbrWZT3qFvTP0B4
3axUuI2pttDQcXOAWBn2zNgMzTrULo6zmrni6IJiVM6vbF29APFYin/ET7P1I1QHyg1aC6UHA2U6
b5Pa4f+pGve4Qh8aDs3drH3IWluoAtFEcplUIjUzFnvkKjtjYi07j7oEVNkVpl0iLJIIymscJMKc
cXsMwkxYzpplcgzKpzy+J+ZR8pWkulk5L2SrUaxYR3URGW4vFh84zIQS2DyngK3o/vG0iiWb1Kyq
+B3mjiQkWgS9FQMDL1676D0qnvZnep9knKBDe5pr0l85eVY1pt5pw3HLp0sWlG0jEbW0ut3m82RY
nEz05Nl0wkFh4FxLfPW8AOhyNB+HxEf0JyFgfsP+7PInQZiXfW19zkT32L6M+v3IpiZ8kY+eLnlT
Otjm3xF05S66UzXfQCFAkC2tXZcAV+PdWM8wYYMdmZ4g+FBDz2dH1tEkQftgSKwTRFYZomB5FyE4
Pyw4AGbiAz4Ou5SvPXVuTk5fL7xSJqJTt4SC2PGEjPMdM9Wkoc25sOuVoBgWZhekzTIklyLYY+yh
OZTtU9G5xNbRPZnyDOHQldHMjw+m4Mo06jyJCdLwVupkr+fOC/O5ena6yBnexz0oqkFaKZ5Q4/bM
mdwGFl1csKGX3OCRkHUCb3NAI+s1Z4CnX0ZHj4ZRGCacaGnvGYndFcTPGGjNDT/wFpcyzryDQWHO
VOGqtuyfXo2l6SQPHIu6vORjYLBjarDH+XM+Bg3dS4WnJ1bk6YrTlQ7tUMzlmLPa70tqEuFnd16V
xr2puzJCuGrkxcn9kGzUjUGpILHPpS8lbpEs4wLzGv1t+r0WfmDXpobeYq+XMMxZT7X3rQ2dpl9X
4mJmWN06c4t9VCzI8U+JW5KQFO1cnTsZdANYJkRepS++9acgwvk7J1ue9wT+8yN+BvWg7fggZUoC
vt4ZRCLOjHzv9KxzZJ0XrboOXUnHur9EmGktcqPjttTgrz7QC82r0nAuP7PS4itoIHs5PJqTp64T
09IbhxOJSCBN5v/D0XntNo4uQfiJBDCHW0blLFueG8KROWc+/X5a4FzMGXjHEvmH7qrqKsxuxOQr
WC5FCpaSKeeYdLqKwXymdaf5GTE/4yjFJuzPfX/Od3lkN+NOoBANxC2PnTs/Hx0SIZz51TYIhUsT
2AJdlDvxOeZ/mDPUb+H0AJMYnqLgzVv9qRpreQJ2WUWOVoGNHklDXJ6YeYVMcJqnQXHH6k0jFv3E
mdG3V7HGS8DK/3KkJMYjr99E0YmEY1i6HSmm2o6UrUGxq7NQ3orBpvsCC5TEg4ajNweXGvhxcuBv
x2sJ8QFk4QyKBnjly1jzFzuwGIPOGpt848mcdEFKWX1pTF8kJ2uDOnARHB3BQfDKSZ/UN+JnMdk4
KwtHqd9SAN6z37HYsAXr9NBqzvKddA6txljbanWnkxTc6YkWSJVtapJSwT7LIKm7OxWcMf5E4/Ju
tPtU3IL9dIOdfxZkVUSbYfZawQYyzJZbO/wb/wjRfQ7iD34fpIfeQOYIpGF2AT+EzIs8bQMBNtcW
AEWOii/z8tVxAd0iKFe1vpqNgAjrThhvjxfZD3DEtua2ityiPCng4sbqXdTX1KrRPkv9gihYGe4I
6BaN3U3m7K/I9NABQcQzYNskORXFNa0BYsC1Pu0a7Yfaurh3kUNrROUczceEdVx6hMLZ3SOVbPFR
HUyn1xwATOlR3b7yAxlg0mhLmj2Q+L5seZsmoCGLFNOVnFfkVubV5NWA0wHJYt/g9NFhUX4Yd8e1
gMbO4nRgraGX2gA76lyGBNLDLT2XjWnHB87Dz4FJL4dotHjlFhGMIlXxX/pp/AOWplaM4PL/1Jh8
ExK2FLqp9jnIP7JsB4Ydr97b/spyq5d1l9t9uh7S/Tx8rsj77ZAUFt5ET/03ivdxO60u5vQE81gU
9qwTj28x4LcEPcj3UK81MkCyjcmnNW/6fMzAb4tj3DG4jOmMJ5XnKL6yh7i1aJYF5VSF/7vELf4U
30Yq7oWTFo4t+V2y60q5jn/KGy2sJL18NbQL8DK0LABKQsZ7fZGuuD7EXya0aevq+Sk+yvtkPOve
rufgNEq332E6NzdWPzpR63QrVrCXqbzsCqCUiGOTMQLwBjLm9b9UvnQ5PkKYRlxWvCUi/R4V5+Au
L+1hB0ig+D1Jr7prGh8a1UgaH6vubBbr/IE+VbQKdT3KO0k/T0Jg5RT56ilafRBQh09MX4FpuuoF
WxpyWWqvWnY1Og7z2wjvargzprUkB1ipsk2gp1d0xyvc/mR4Ho0t7iS3WX4SWz/WILeU2EFh5dlb
mEGSkI3i6uJ5JPv3b9U9Wb+NaanNJsn2XYQKztf4NdayH+7UHNLizulaYnACe0RaKqryAhbNWn2P
n5BD65JIlsT6Ctest4iCzUJ2t7ql0BZvJT/b2Kp0hc8NtpSPX+I7UNcOKpZWSQ0s7W/4mRDdhacs
dlbohGKnYe32QGDlNjTtUAfZ5fLg6GKNpMe6tgsN168Yu223i6H3eLG+VFzN0q1lgJJBt1QBQiqw
2rts5+fyf151Fww0f6XVpGtMNa2PtK0dkTRIGe8ltIbBYY4e0dK6WiQ4CNvFq2lSCr1nwsdUbJnC
9RL13ywfm/rdKFZWqZ41bq0F9tSDa+tmR3dXum20vqCtheyKCCZOv+qy5yACDKAUAmU2gl+R+6vI
dF8zascE0GvmffcFsB/Mz1LcCfzDyU4OkEP66oBqYPUncv/NcusIA0B75baaYZvLVeH/1dBimf6v
9kdq9bix+ySzYyTRvZOk+UVBUmCkb3L7HkrPwhMFx3iDJSjA7c0b4IEAiAZNcEt95BSW+i7veC7G
eqXYfcZR5ReSyw33CON1dQv/vZLsVqfI9AUADI5LvdtQk1SaP/143XnacE0Uzald/BqEfDvnKBPe
quVW42el/2rxWlKdCFuLXebR5p64ZSTmBkpXSo/6/D29Xrg3wBNEz6GwElT98zeVXs7eSO0i9sRj
RvmDHfXvS0TRmnYpnTTFEnc19pSIEB7hVm/tqCDgweKYDAZ7EG3TdNLkK9xkifdSg2AMGW9Vw+up
FPNoWyIbcZuVo2ovg8oxRBS+T+a9wKVEMpLiCB9LA6IqWHJ7ZCbVZScrmzZam/o9i09J7I2j3+1M
8SFq20zksQJDWeGBFx3lT/nQgT58rRboHunD+DADR84PbfJWJYzURh+Inwms/6GDemvjdY5ufAdC
TchLOxyUwe1FT4mdxTcnlwymxZ/P1Xp51ym89W0l2qBG40etradinSgHPfPN1TPwzrlsh43TUETn
Jt8QKYTxOyyb6K186odu8BEE8o1W7rBbdsEZzluxJMVZ9ccFn00UKW7iQC0NVrcbaZJby6/wEHOm
Hd5YhkeyLQUQKpaydyL1YNz1g1x7A61u99kap/o5coyR/OWmh8jL2bC0aB+ID4MasMKRyyNH1yD6
oUh+Vez3B9oP402bKLo88ltTaRPM25Y6bl372eoOlT3ttNFuwy3K1PmDOCz5gBNQ3Pmd6BpOKtM6
w4XZJiCMyIfTKz9rN8JbfQUZm1K7g9F9j/i2V/Oax50VccvF57L518knEPVUfl+u3zq0Agmx7XgJ
f+OYtLLYhWQAxGMJGluxIl2eB9JOLJSUo7W+BZ5SHqaLmjnjc4VQg5CcRl6DH1sbJDlf4+tpGfcy
scTAzXZaaRfpIY+ckUUhk4ZWPios09TKNk4azXBhDbnFa0xJgt83ZGEDBlxjRhjGTenT/PG/+reJ
vQVE56ddWYXwWh9u2TmVagXr6Fi19tJD1fS/i7TWBuoCq+r/2s4R290gn6rlqhZOCg0fQsAYH+HA
Yekp5+aLEExH7I4t1ctsxRxU1aNodzkbQxD34WFlX80cCd/G1O7gzjGCGCvSnc7cKcJbq29S3VXA
7wovrA9Na+WpN4PrzsVHZxx1Snd9tnXzFoDII6355EeZ9E+/tPOCm+9mBj2q1toGoFpRnLbfiMsH
x29T2cqw4xWL6iVf+Ql9zXBXsutAEx2OdkXzhpwjC3a1rFrq1yh5C0UXNdYj0U7jNRZP0b2LH7Li
gnCln4J9qs6aDYExGr9ld5KPse2X3+XKg3so5H9V9xkH60a/T/OBiZa6RBng1x/Ce+YDRxv9j5k4
8bPTuA9BlT0jdMLNIrhS78CjSGRNwwYF/+pvUSgcAf1CukcmMf8IdCuFbdxnc5v2EPKXSd6EPsqK
msNrulTFmvKzYeYwdJeLzPjMigt9gNqTbTNzpbuw8sdwnZCRln32Hdw2P8FphYYiDROWzqFbd7o3
JlbgTJhvUnJVtmoAkFkGL4HgnytFHwR2xiHxXe4LQBXVR5MGLS3b7beswzPaBtgBAW8Ayk0D5qSv
BUWy0s7t+qu82L3226u/XJNR82NekGncRzWxtFu+b0WHCXltOdemLxMZR2hXzOkOuxK53cq1ze1A
tKPsaBmhraadph8rjfqQBsEnClFanFvsADYtkzUcDcQDVzVtqCLYCM8q+esOenomcRjIadbe9OZB
e+xqcNSdN5Rufh7rQyJ+1O1F4DjJb4F6TQe7PpeC19ecSzJfxu4DtNVd4dj5tz4e8psCBXaS7e6a
5gEN5LYBKQWBsPXJyrLjwqBAgOpBPcrxerjO92ydrBsruXbpRgTDqe+19m3UoR3gwKgDsqvBeweD
soWa1GA3y3NubGZaL2znLWHcKd9K9SEsxyDYylFjzYjLqrcV+ubF5W2ahJ7F96FwC3Hd76PqTZD2
TbZdcgcJXbjL1EuoupMbEIFnmRAvxw4WS22QOcwbrTpkbyvUTAr08LmDGxYdsfipxE0efBY1lwX+
wgeNamDlsXxLweleTs0+XoN2vGS4Oum2vJwiujlwB739KrXvl9ZLkKxM2YqiH4Ga1/bcIAH6LjW/
Z47rJf/wdTRS2Cx2GPX0+rfKCltprErUJwq8RpS8l81zHG610zYwUSH8l+I1Rb2u1J3AOWsF3mwe
koZ5j8OU/s3xHiATkhnQ8lsmkPCn2q6mS5GjqrTbvVieMwyCBNpjFOp15wg/KatdAtWpMkKn1ITt
GJ1AKoQPHTzy1QeQ3N1xbzpZ7+VsFqPwkmmvz07dgkfO5H/vCvWQvev9W2Lcc47CSNuaPaTYZ59m
VitSLW9MkvrCcj/IMuG0K7fR6Ad7PgPor1xbCF8CiUsM3GhAqhn+tsmOuloNP4Yh5JCs7Y6ItKXd
9UNuz2ze/wsP4/4bT0/QU/0zZLTp+Kns2q8occP8wCn2sOpuqyh7dbKi6JZKEHkCx2FxiYsLYK4c
MBQFrIEvpadIjrDcAu0nzj1aWA14/h522wCQqHSL1ibkPPigP3ydkdbqLzPd4YIW60P4IfCclz3w
6z5H6HuUVR4GuQYDatlnOG6IH6cWq/arIy3moTGO5me/+mYCJAc69LXn6gJ0xdGGbSZOkQSM6cW6
jXfTWr/Oukt9nDTYitpK6OirvTozbPeY6rNsuiqQq7Dvz4o3Ynz9b0QLUu8jRm2yfZNu2t43D3X+
ISZrnYsQW1AEOH9q7rbLGTlWrZzMYI2sYrqJBvGV+5gmSfqEXqqb92Qb5nd5XGfFm1x9kjFJprPE
jcZnI8PyPUfZq5yyaL1SwWCOOHJio7EbKzeB5mjtYtrSbOcU+6Hy8sLUln8EyDOAYsb/VmwgbhgI
H9RyPgWsROb0sdsY6Zo2kvowWj2aj8lEwG7Nb0bgmvnrw436PS7X2ITIKbT+cRqctLPL2Bvk97jR
uDgOcnSstW1LFTQjg2o2segPul+rWx16DREWyeLRbqW/ieVDkw8/WrKdJM1CFBimih1nVpj9Tly4
eK7qx1nxOgN+IjnDfgBzQOD6IVFjAEml4UWSl6IV8bBbrfttZ6sfwQOrgQmwCmFttcLAQUo3gA6d
ee2Ge1R60CyQp7X6TxYqxCWOEJ80atnEFSo3/FYMC8WubI/0dQ5sUUvCZjsAh7rjqWjsKLSkPS9M
43Eo69T05hvlbww4ayUH5JaDdENv0WMpQDV9UxuvvUuOhnwHeQfCvXpfrFWdz/0qzfixXXtSGL9M
74BnL82tU6Z7U/WaDILl7JYwYNjcav4ifBnpcRXYou5R/eSJI/ZHtI1p8Cvrl1kGbHNW1VH8KzB3
xeV0doU9EhfA7cgHG9Wzszp+5JVlFm4SH4rllC6NNZoPeQQgBRhDRDU5jeplf5pD9bIfBAtDWqhx
aYtLUMJp5od3JTgwLIaWmfTKBmGIvDEGV7pVR4Ue9pz3fjx75rZb2Jz11vw1jE1U7vrvuN1Ojd1V
77Jxl85F+ydjO0S/x8cXFEc7T5EXT34Vam5a3hsmNuV/xXvWH8X3GXEErS7VWRP6dBlTMlrqeFTB
T8mN0Rw+DLkJ16ndGas1mo/Yr+XbQEH3S7OtrjV6ytTT211Q/1PkmzkTLsiFrOn7HgEM2PuXSlex
7iMnosVuvloYV07VLrYTl30Tve70jqtmdYrRFADP6Cddcf6G65EN3sKNiyDD6+ZPokXfas19cJfI
nq4ixVV7TlhL/nRFF57XfCuccqlqp3cTlcMRlZRohze7sEVglL/Ao29PynX0l0ZuvFk1x96T/0YC
BMIt301ZXcFWgjMgO61GhcY0y26lQP0AuR+ApgNE9tKXlB+meRtlLt2SX2yz2UfxBhouQDHWvr5Z
8Dod36ZhU4heLfj4jCY5eMnbatcg0OTrWrKVPcCT4FJzyUZTGKPlX455uOslG64S5Er9NCO7bejf
of/t8azdMPUNP4JmPSvXPn2o5VFPbzNFIwBsw+E80Z3Qas8pyPRNQ+rRUzvD0duoReD85cGO49+v
DY1H3ZzrFOkKMiW7lbzxoNdupjwSgsdK5nb+5B0v9DNAAAxoFiKzSTxowvpz6e3BG8Dp0eYpx3ak
q1ibsdck0LvHFyst+jqTaMrBmNx0sc0n+jmd0jRbo0JdYIT2WBhAQoTKv5Aq8bZZ3mlpK/Xf9AJ0
soNKVpNoF6CEAA6V137Xxlpq1glz0pWdI7bv71pl4Z6KUpDpRsYlau2o86kjxjSA5Fc3sA6AV75i
bjjFhyBBQe+W5FTklxXB0cZGAP5jxxH3MDD9iemI7KUJVIvwq+rXVXM3jPOsvdMmM/CRJRDhVimu
c+1jJVNHPZoJsrf1TBRwsR0xMsrFvwE1ikxG1V/Hnjh7wvwPmY5MKI++LvBfiXDQ9lXAdaSF2RZo
Vlnt4SFBglvRX15KmnQdcUVIv71hR91aCVnBNmm3iC/GWwDnDAgjqm+GgJZUw1bj3/wHcJy+wcWh
71JP48zNUFBFIWb5zkDxaLtO8seLoyodqFuEDcJnKp+gHML3FeDPPqXMXM3nEC2EU7riTy5DPzjL
Dwj7jl9NaFR3htvY9W8tji7NPmoO7W9g7HV5vewKIrTo1usMH18/zFxluQCdtQhRegv4Bx1dFO7M
6CqFB4HIugtPJZP3JFMp5Lukgt2YkCG9XYB15inEaLcVWSZ+EWwT4xPdvm5Vt/aie7ObSQ6a36pd
a/J9JZyjszZTIDo5ZW/f7+virwjwHT7xV2gE8xA59mGR317yR7gw4xbwTyHVEODfhv1rIZoWDG+N
4LL4m//QxEriJUGvtY1CH3mgvpepCTSHp/1Ch1sPlebyKgitbNxJvmIc4RGMZI0JejHeMn1dglXU
K2J8jyGNzJxv053EXilxnN7m82V+hYXQm7Idx3HTvefoTF/oen0wv3oegeQaBrofP2IUpHkIya6p
0J7YQ+13/S9jPXF7ar4C2sfA7pj/GC6BM7wDRkrlyupqV9R8hQH7IN2h52FnsdQGgWIMMdl7TjeB
Jw9kG+cK3VypIA91OMK71qrn50rdqu2OizHAu72EhbPDLXAe53Y/Ixf/GzXkIeqBBO4QbyTu/Z7l
suJ3vU0/7WMc1/kh90Oit7tj/tsZ9w5yFmwxP9y9QPJ6/diSS70WcDoSPVWhD1wUHKVpveHjU2QU
XeWL82Z4VXV1/BjpK6rkXaVlrA4f/XOhDxi9Knclmh6tvMcb+tap3U+06DEi0W282behW0u/VbLm
D2q84YcVQHTu/9VB9lfzGp3QXVzWwa3cV+R/AUE0fwvVQTA4uQn9Hdv8t0XgDq/S8zXHY+V7hRs4
NE9jwKhKul0MBi/chbSXttlo6O0W+pqw2dRPeXJp50UJeXDPrdYjn8hABryg+pcqEEipJSbMitl4
u8X/isXRHxjpa3seR7Yb3Epz2ntSYgW9rU2iadAHvqYsECXSoXD6Gg9gRdHcLeWxmy0kzRJTG/v3
V958BVtVlMwxS3vjliOGDWi5NrX6VRk3A9DdLQMKzIV5W+C/LmDqHOEFs1KunmxbZ6U5efzAxMKq
HQ3ePcFwm2JUix65Fvh6H3gat8trpiz0g5JnvWjgsyLDXOCgWK4g4eQgicqtJEtuqyduXD5KYXzM
COMbGM9kBGKnwmMSKiucPg0dM0vtYCzvy/DTlTjU6NI6Q8JmtmdZsGPdDQsOzlk+tB/ABeLlnUKn
JEmEQSZ12QT6V1V/a6/BC/Q7FPFReJhRnIk81oRmh+nqVXSvqLoUk9ysozbcKuGuoeOOesZm9DcV
TLgNqWBNLzB/AhFobdwX8iaI3qKCwvU4LNlaOC/LVzN9q+LDEJkZOW1GWq24mF4iV4g27Cm4osHZ
OkBKD0VEekQg25GRgWAPJ7vwAnrfH7pz5AhvDODx4HX0f+WKCUGyBrpN/znskQOYUN9kJ8PZ8NYY
h3HCbcMMndf6JG15ANPh2vxGmKHON2mrEk4nW7oVfUM2MFVwnU44dw2wI6/u16I8YT5vBGBVcOhk
IgBRgWE7Vf3kamaE55ixVDxdec0Rxu7oS3Tm4adyabeaTHT2GjJ1fMO4COgEaItNupsr3o1V9H7X
IVW3GkSHm/IpAy6YvppvZOEO1iY4kT/vyoF6aLsCyQ2ajREdtY2A1Au9M4L7hVjo8AQYRoE1oRDK
LFSPDAKu7MgDzOLXCeplYVKWaUUO+2dRbtSvLHxr5W2m2JMjbMfphFBd9MR7n7rULd0PMxnh6zuX
ByCRBfmbI5k7OofxPcghSl3uJ9EjGVrfhcfoZVbKkOb8B5MU5thb6bqvgAaDY7IwqU9/eyQTB671
mK40eQ57GdsBRnO2oHnJ6+a2kmcebnMfG13PhK0kuWgnbjQ/o3SC9ZscNO/isMMw37B7t7Qy6mka
fE58AUU5OsLX/J/oJOcv3ctCJwZ5tULVG757l8EBaMgc8/1ypy3r5VkzJtEl/3L0jhb/NnRawM1J
oq+/eEK6FRrPvLVU5HKwzZajqPzKGvMI/EAlHMXcsObP+W1QIR3Hk1B5sorHw/gTkjzhgrRfSv4F
YR1TFkTORHck7+fmqDXHmDIo+78eEdHe88u7lUdrV/CWj/Dn8+DMs13s+eOguVWH2Miq9hFbG6ov
OMLcoHwq/wYvWbyhe47Lv4pLvudGrliXE31OyAREgPdFPz4OIUOH5egE7Z6F2TIV8Y/sDONLHvo1
f6ewVe0m3osxQjKOjhAltXiGXa5UaFWksEtFDbYcUTd0oTt8MLPQ9RuTnw6L34Nq+HJ8jSBvgs+c
6xK6iQn0KPdiYxdzXQsb9GR/2aY0bIURruJYc2Saz+hnFA9krYevEerJ0vbSD/gMK7KP1tnKCZmQ
xx6lBfynuzxlgtPnaKredbWzlEdhXEvQxP6RX0IE7KaHdraP3ldoJ/uRrAs6Bqc6xUwcPsC9Ougp
tHGqq6GEnZdzL//K+S5RPflfPryPZ4MWPfblnhlB7iLauLVyY5qsEHwJuKi5wSZwQSs4ytCD5QlS
DsecrxMxm7qrTVu6xiKDS2fZJ1+A3nH8I34p8GLRugrIrvcbxReXEvn8OvlSNGCcfUNNVX8nhehW
PNRccYfibRIEB+R3YaWVrTu0Vy318vloyISJUOxUFwDZsoP3n/6Z2Z/os9d19LaZhmuTth5RMajB
Hug3h3gM08Kpo9SLh3vfOXL/W09b9BN9uV/QlWk05flLYLCrqo0c+IxEaTOpbh+rwQtxCozBHDnb
ek87LdqT1LZB86TnEID1ONwJkepA2KgeTHLxlMkV2yBPg+DpYcCT/s8MdpriLI1fRpvxMNbWpoET
wAEiQ00g+VLojekZhAREEU1DKILGu0n0T2XYrd5Cesmlgz7yIUW3EWKpLL9MgLaE0QYDyYIfNSd4
xJAwKqedPjvG0cuQoQzZb9LiEBcug5NkvKxNOQKPCTh4kFlczDQH20IrKuJnGVIrb+mPikDbqepP
LTWeSvEf9A9S8eZsKwLtKxw4NGrpe9B8GVCR6T797LjNxZ6ZD2lblRT/aAHmv9c1CjyDli5CciIy
0th6zBJ1Iscl0Kkcfk4mmocZR8ZtA7CeDPIOk024M9MSLiNYL6MrGlw4hzYeTfFa03u2BBfCcJAG
xNdIjqtJ2emgq4x3ZueCObRLyxgLWg/pbYooLSu2dOEKoq9ViPSO85vESFa2DzSuhkdi/pOmtTG+
nlq8wkZa3qb5riH/RV6scQU9OD6N7PX+jmiAepnWwdFzewBBDwvH2Er2nG403Xl1CeopLt/av/RY
bNCfNqci+TSY/StIAVRHD4gCQQwathmiEWHS9E7NlagHvPlg8ffz4lXaLit+wHgZoglQzy/yOuvP
QQ9pRq2mW2lOx4AgU/+Ab+FzJnyvQ/wBi1bN68KKdpCIlROttVP5bLPPHFYQO0tKuJVbFx/Zp2gT
teuk56r+64RTtrjtfhH91fBA5yrBkW4abTe8FSPttR2idZKkv4g1jNSDykbEFjPZN/BZEegQ4YR6
cS7g5BaR7oF7E5iecZrCLtMvoXf7DDBTOlGmqdfqS5n8EE5ecfLfskZM9WtMFyWJXRLzOOM9brw+
u1KTjsOm+dJW15mD7m2FLlSBU48OxSfAVw4TPwkH0Pkm5w24YKQjmBMDuJBHIaUVvgXRjg9g8rzx
Z6WKYACRmlX4HmHtBiDyDmshwYNUijjHJz8+zCViHq/ZAS40014zf7TAK/5Wh+RT4zbpv5JjcQTA
AtHFiZyxEk8TQC6lG6oG3Q92wnJN/rU/BoMgoGbWZ9+so9yfrEBzcWBof9EsWVljg09uquDWAqqg
A6bUOArUZ4zAf5iDUzS7HD+BaSttDGu8VdWe+TKzZnbt2INb6o6y2oqjbifI2sWL1mzadjNNn418
ierQUytM95BByiihD8p3VYZeC088I1h5346ovSsYk5wzV1SfjRbfGgOJMmVXqyyexkyQUd71OkfB
1Pn63F7kJbM5Iyv+fnak1bcIKknHGgGRtfnX1Pjx9JW1vpl8hGjPf00vETz8JZa1uA4v0S26acMm
P/wzsItJfWwWDl/T+4o+W0p8YJDI+FCv+G3B26YH3YWVnh1EZD/FF4BQHW61D9YgG9AK7l3FkDdT
ye60M/tzx9DAIxgJBIkzP720jExV22Ed/KQvhch3Xlzh1kU7frTmryj49dOEQ4SaztLNwjCOuBX7
h6G5VHvaWazcF+t8DW39d+WIcNJQ6rY2gKp9BdN79eLW6uA0osiYPUsZEEN2W+k0MWn14tQoGJOb
DKmRP7u2cjQx9dlmwU27xe1T7T7nU1Ksy8SHvqygh+QJ1Q5iT6lFd/diOYb8L2apFLKCzvIYMVhq
C0ROnZDyKW5KFZMAvkQP/tCCDyMO2+i5H82n2UN01rzWPQQS1CpVTqsplEV2JjyM0U8ZWtmkc2gv
0YnbZIJfYJqEauq6Qj3bPcxj+Hru7LTXC31dgdT/bJaCpWiI6IBgJDrkvVIyb/NVZDXDD+ZwsJHJ
8DbD/gDPMTpHoct8ErBN1P0hLtIXaScKIvp6r46PWAzYGYx3hTnioUjWA6cZh+RA+3laMYtQlPyq
zFjH4n6oGDLZ6Y/Vw4geGm2tnLwDthTFEYQwK9/ScQBK+M3E+yoE9XK5iNWDzABFyWtPsmeHjJvZ
lOQrDrfVF4ZNmDWgnMjkh5php/ClXxfd0tVtr/IFLT2+L/A9IXONluH4Mw8G07vmJMemrTIUr61V
yg0OaoDTdl2IW2l1ialpJu0DccGg+APuLvNT1QEgnnp7hinXXn2D6SoMOse8aCeuL1pvDfZyUWBf
g/KelnhBoppBN3wwVpsJqTCSN4DAIrtEyR2mKu9PGZzCr0Rj8zDRvLMszfo9Wb56fQ/KzkSw7EwM
T1TyZolP05od9S6n97nYZ8oG/lxgGaEvVo8cwshiyo0hWZplN662D5zZcPmHy3qzmk597cjHhAAr
ZO3RG7KH+FD1Z8YWAhtpw8wIEjCA4vBqawFXk26x+mSnnJX7nJ/Ai/A7MRl5s8KNfiRCLt5nb+Yn
s9AMM6w9JD10vqA1xHfkxBJr+pon85s/R47VE6YsdvOHbzlT2m/cCoZ05CMvuq2jf48e3LD6sZet
ZKbVD2VmKr0Uw5oFmde/SHt+ckHrj+TYShAvf90xQb91KluHuk/Hn2JHpdvsUAPY0ScnbIco5UJq
weJ2i+0D3WfHR+VLjpUcZWbBNqs37qdwg/7tVgFn+cH7G90z49tcmRzS04THy45Mv5YJb2ThnU/i
ADbVfN+ldNNnve8ZmmKG6zghd3Bg423akuigsw5vsq1xS1THrtnPJ4t7TLTMzC8INgEbsksu4cIJ
QRKh791zJF5qtO8X2Lp29xNDCHgNnpsM7bvzuA3hFJgD1bnrGBvcUFkG+2n3rRJV7pHnuaZ/4x93
v/tvrglyAl17D5EJ6+qalyq8pPFORx930nXnw4A4x7jnI4TmddDqtGhl7Pd89mbJSTHxIO8WEry9
BsZJjy+LPR1U7t2Olv2lcGGtotwRihPZWgKCDQvjQdqcvnZHydYRxtbwTfyUw9282PtVvIECKpBr
Fz/woEmyMZN19Ab4nNjmgdiRT3M+qIA6g3ncf8wQN6zYqfCBITn/VDw83IjJkScmOaNBHw28OmDD
YjGa+h9H57WcuLaE4SdSlQSKtyiDyGBj36gw9iigBMp6+v1pV52LXWdmbJBW6P5T49CHml3JBHYh
Y6ccXqm6Kw/AtB+64IB/aVtG+I2/CIfejBUukcfCXFdvF9UkOP0lwdOxRzZMpqeK8gVf/U+KaA/Y
54j+TcEj8NN9hn7nnRaDq/qcDxpiJkhAHkEU6G9fwmITrunKFg/zPiQEifgUy7nhP2EMcC0D7WCl
5hnZsFG8T5Mt8QXsIiM/9trS0YNpB1kfArYfqzeT/dBwzLCmCTPWl84IgGZrjL8zdghrxL0xrP6M
T9Rm2inurRy+/AMcT/ext8h+80M0IPnJ1DGJfW0a58V+bFti7baaaC/TWbsZrr4GdwmL3ppcrF5o
518N5fVpwnK5h/GOfgnE2E4nyCIOlfuBHIjUlr5DRJC+YbvRtfhExKR8liYLGQS38iJs7CStqE4O
GrrcIq7Sg6f/KhwxtsChKDMXF1lYqYCcTKH8ebrtV+3UgJUOJxCeYz78EQAb6VM756A8g2pl9oR0
rNCV7iDkFEouhGyKm9kwgzh+5nGSQFGmbKGBErakNu8KzYztt27jb+IyzMDLzwBADcuUwdbb972+
ZMfwxCg/OgXURbGnP/JfpB9mfW43bwhffoGdUWoyHxvx43lh2dTsmgsBcy+e60DOTMHFN2Sqmp9c
2FtUmPjBqe20zEI9EC2cjEMUV0zutwyuZPidO9XcnKu2WT/V32EHbIXLT3FBMFmq6W7QEOOAqweL
1OncYdeoTk+0pp8fktqL5xYKKYcCWmfFCLp1N0RY3To63eWKaaShmTApfFyHatDxfTiixllbVuGx
JKDCfC5P2mtD0dx4QnNIpXvXXNkvmjm2dt5e8mHDc1S97Pju7dhW4jVCI0OmyB/MAdwIQLENGF9v
mwz3JAPBHnEYNHbYrPVZs1n+GVe+cHihSov31T+9XaX3nTo6u+ykXN9HxEmvL3YaXBuKAWktQn0m
KxJtKsnmAC866xXwamj9Af0HclFonXZc+3IP1IpQ6YXMGErEonpMehMCANyqII+HsH1WkznRYSwu
q/qmnRCeebpO4oiyA/J4Olx74AVq6rZcA7OweZX+EA8wL3t0GILbtta78HAYtpbxj3Y/QbPCmYoe
m82T3t7yvlEqHGY+91Et/KGHf/69iA4gF400oOX2GWi6iXxHAquGEUBa8MUlCKmgUJCSeEKO6xWh
Fy+D8goomeWsNuwOJ8GerNg1whJEGXS9yNgPb8NsaqddfPT4YufQBl/8LQOChLGY1YjSzi+ntRJf
lM65fOB4RxgprvGiAGn8aCb5ayamtW6HplcCE7HKm/4YfZPATNGj+UB0e6H6pHVrnRYcwms+JJtj
KiY+VlpVHwi6CRsT0q2qb9HOsoxL4wQLMXLWesO24mTy0t0ishA75fPQaicTL/zLJYfz1Djj6NDJ
8EUpP2XOtTjeVh80e5oVNmYh36jWzEHyXhc0N+jRVuMhhJvrYW7c+JwQ+IXgRDAXCCggrE+RP0Z2
gUPLQ0KkpDcpufDC6CkMRNzpfGW6VCZwy2Bo4OTObhE0po6yYpXtXrpLx0unSAaFk2HXvGl3khNn
QT9ZfxRP/BNEEbFhHmhVaEZJlvG6koNN79bzwn6AyHojDGqJndjiOhxGK/qm2IBEhe54rfmDiNk2
+vI8IJ8xNifVb2DXL4svcT+hxvnKTTLjnoi3uHURZKwKXEz7lsUHfgyUKt9ipl2F91+iDIhfGq1w
b2A4JePN7/evn3pEhWMaX4kDs7DKvCiycc+tzrpdbHGuZqbIUMXcL5PVwxVf2CiCDBTFhvlCVVwH
Wo8dBoybY7cz4doT8uEs6fttB8yrmHbtA6GEPFcxyFZqbQ18x7qjAqJtpy0pPgKVX0Yy+7S9gU2t
OHgoyI6GirsAd3wAUWQcl2sB+4L7RhXYUDhNROrBVnfWYgP660pbCePOnagArN7KWgZCuygvh7Ld
fl6H2ZRqoc4JckqADx2hpaMSEaQFT9YdCMGxfzpolCuYsz1yfvt9yn9KR4nN0kk5olAok2+MWdwa
eCDr5htqKA/yG1Y8+Ss6qEsSklbLDWfQ8gg5ZpCQt+p9jAOJSWJC5UCLp1gGdWcR2Sl0vpVboPlo
H18+ta/mVibOTQiVDZDHsjLDjfHVNDwHdQOFPw/ha/CS6r5Of/LyRgft56QzB+P9Wv0uTq96I6yX
gv00EG6Z2UY5CQu0r6Z2rWxaN5C81dJSbFR2ZKwwldls/Wk9HFNHt06yhSHNwVyx/KXfJoPJISDJ
EhzDwrnaoRLAQW6quwRvtqMeRTR6H9WalBoqOIImzshA5P3iAr3xmaMlR4EL6xLbafPz9I0catIT
/cpGTWLVxX38TfHi35Eo095uYKRWxHoLykrLrTnaFiYqS2/D+qXauVOgEEd2Wvwti3V60mAykBK6
kKdwuv6AXRaBsU+uCYJsrmRm4hVugtaR4JnYXfzqKVQyf8BT6ym+yY6hpsdoU941HJUbFfROZ1OY
yBviPaWR8dz2X6xXJCr1eR7e9aTb2aVbKmSg3H3IRWdJ9rTO7iBasrQiKhviVXz7MxO/mu5yOwMc
iPeKP/WTY9UTyGPf0YX8ay3RjyJ0IlahWXfoJaxp64j67R+lDy+s+QG8Xgbz3YkHmn/1pNBGXY5T
YV5Rso9AEgyVjEoa5m4tIwCEdnKnb4U4aq/SWR3FiVOIVnglCz59rhrQ8SwJWRJOyOOwCfwTrZfA
pGxP+ENqlIqrk4QPPiienjJ7AH/GX9AriPt5iEvuIHFq99TS5BCAOzgDlMPAR0H9VZrv0UeiyUVl
GDYuDmwXQKXKKpDW1Tcmruvo6GduH+DB4R/QqoI2BQzAXLztqb0DdXGRwD9AFWtWy6RwpCKsOxUl
5Cr2EAT1B5xUszK6dw/6B1jPrmGBIDNFkDTjY8SBrBbEHLDaHLsPpo9mzR9Yl5/czM3yEYi390nl
F0DVGaU1HjiLSG8ZLdGJChPBF1QhgLtLTh6l7J2xzDo/Hki4d2CLyBBx49Un2SvzdXlri4Bz+zU6
KHqcjhRTPgDa4cjjIQsUXNQ4mWqRWYfPHW/yiETp/Oq23KB96LaDsUvUh3wbUMM5+oMKitPLFb41
2PJGhxMgZmMDCML4S5pXTMYUNMBgErCW/q+mAqRWJbMCEyqiCXSH7D5E5eQWSXetdaYAUxJZeJTU
MM0uPjHrzQR6IgquBiEaiDTFv+Wu6j6E8jMXKBigdcV+VuiHqBoqhFCtSc4fwrCv97AfIX8QMZIw
pg12nqOSBzPb9lh/XC6wGXngVKW4SALuXff1uo2/vSW/7Wza10QbHEsyFnQzAA7RHRCbYZpvdvwD
+l+uo+SakUwBkyAqnfpG+QhIXCHOljLQmu1L3mXluj90/2Lg83GVVVSRFFovXGwaRp9VLVqTqRGT
CAJt0C24+IQ2AmWyJ+oreAvVeiOAd6j2hc56/1MrYrFoTS2ZgXBLv1v3sB69xTaAzhf+Gjv6zRnQ
TcqbueSK4rNQpYUeq5T+H10zUKyTvk1CnOJNfZEvKDEwvKyM+eLR3ACKSbY4ObgxQvJBNHd0WlRQ
uNZXn+Mhpv4g9RDyrfdBgg4lTWoRcC48MZ2Q94ijTuFDDOAitw6sNJ+l40Vi6nj4bJwVHNwaHZ/V
PqJAwmnAQQUS0n3iUPEZFUm3dq4thvu9AgnlcLz0wBUAjylONH4FZTPJfyxteQ1WnECZifgHr1JG
wJxPmR8PAVUvb35ijCMYcuwAoj5htiQbKDOWGItBwW5yQbwRjaj9hnfA90x5Ru83EdAWcO+SqARY
XnHTvyDR4MxkJ5oJx5fVTNtpR1b47wsoDKSr8+nc1AApBd2nse3WaXbmM05HNZjXwz2P7BC1BHPQ
Uo+6iVMlEbwp/sKD2W30g6gesICVDjUQkm1IRDwgSeQGSWxruKVosYUPNuTzWsMJ2wKlEKm693ha
vdmz2Kj4TBvtjhhGfxhb1n+DcqS9KW6473Zj6Ey2egbRGQ8SWCqxIB0iR8RCPIXViKGa+niLZOKT
ExeDDktpNrmspX9j7jCch9+yeFsS3urIAkZLn95AQ/DouDEFn8c6l/L0ad+GckOUA2Yo/kLgPbVA
Rt0IJ0dYcN8juXHUCE0bsVirhc/SIWezX55Q4+MjEwxT+GPLFTxVrhqQhmnaptEWUrEE9SeLi1gt
BBkIJlCLUy9EM49QJl5IoYySkyK9+id8vHCB0NtJG/AC5TTFTiFv68LsUTqQZRBI474WnLBdZdDM
3CTIaKKidqOSMqhDMsS3Rsob6T7dgNlzg1bQYNRCsYk/AGFQB3KME5MDH0YUJ0P7MeAiA+dv73j/
MqJB6J5KEI8Qn6NFC62m9tubXM7BQb0BRiq00pxs+PoliyN1+JBzs798jjcqqAGZTU/eY/ugc+BC
KQk3w0QlSh8oY2PiJ/+BVi8epA3iw+QvbDg9qL5eN+GOdLwyZxkrBlCgBCLrZzDmDPBBf0THJ3z3
8i8tP+ztv+Kz6pyGp8PNwPd2i39RfeNmzifH4EMkPjBXQa3+gTnigNuP833xmKsKzuXGpa2Z/lWs
h1v6oXxL3312X/zOEC4S1+6CUOdFWGYSPMmDBs4uPB2DhHHvYvCJp1tN1tRZy+0C/EtDyyqZXPjc
RrVBZsSBB3OIf7Tdc+0XWNZswuqMWShqYVmjQMCXOGG/QuSAVhsDQu8pPhoIKs+v6vp20XTzsZQ1
dqBvioyOGy1cQzrg68V7h0X5a25sqSloqPfh7yn+7LzxG4Kctn89v+YHlV5N1iswLTAJ5JvisvLG
W00ciou/9/qKPRn4I/yl/US2wSotTtFD/6muC3WtnkYq0uRC+ccPY4WFL2soNqMT2QtigLitQWpH
UvJW8eewDvfajK5Sv/4Vm2aNpggkba9eIkb9MIX6Fbx3CjgPY+xBufrb65JuGPgx+rvSEv7FOlL3
0+xvmryWfqw+RXTGgCUh7SzQLqqleMMSVaQ1O74wNiiAm9BEWqVjQyHM5MDiYpOCbcT/aupdskPC
E4AGjl4Sj182YXU/nGG5YgJxTLsGZtkCzn5v/qaTlHwuSP5M6YFOeCi3r215ym1qEVc8oJMbv2Yh
lAiGQxO5+hRvMzgLFbbJviXq7qtBRp/1mrNFZTv2YQNPgHpNhBh3jTr6V7zxjOanzsKlgEYkeCrd
qAoG/EIuFFrf45bzp8oVEJAHeDYNivt/YH5cicZoCkJQG3f2NfK8kZ+CRpy6FodPvOMiGFQuwX05
4qva1MWJKcSUgXXANpBOsnyg0KbMUlBw2uH+dcCptaQEP0IWiMJv+ilftG/1gZ1r+gf3yj+KUcfy
pZz0H+c15XVMe17DgTEgZhYMpfJ3sWkdupNEOwHiVUe0JefMlb1FgP+IUIKvMHe0xKMmjDfLNTYt
bmfiFJEjANGxYE4MbJ6LK9WjkdYP+Vp+ERtUfnebP3SdqOnn8gnovzfRbS/88aB9o+kGaaifzgtE
vUU8bLYAlTP4Tg7KalpzOfWE53ImfDYVWpOW6JnvdN/8kB9P/Y7PlPtPfAQCsOMHSwRKw8FLiPrY
xxpbP0QqNAxLbxvxx5B8Ig6cZAe4d4TDsFEXS7Sg8kPahbNiHDJIvfAbJZdA7dyRTNAb84kUcI2Q
BFwqueSXbsdYrGrdB4mvH7I9aaLbF/K0v8iw9a8sO6qHGauYz9Mn1ye7c9IvqLC/2i/9TNjA6wG4
tRDcbsSvSV0JAsL6aVlO7vI7fqMVA9/F0U5pxNreEj9AyH3xtWRF2mg74r3AjU0JFPm97s7POnrg
E3Ca3ErIODB89nFbr0E1WRw5dd0n2xtqRDwk5ILNB6gaNB6FD97sQ+IXKDiuXD/Z/6cWb4TOwn0F
i6WN6oXOn5kUq7C2hX/TE0eEW1wNXz4l2B8vylc7QxAoQiH3YKT/JYe8/AKdppqPPSrU2ZwRoDqv
5Esd208eKynIVqj/Jl+cAiQnnRuYWJiM0/QBmLJTcyfLyauys12JwWnGi/guL1QSR07RmvwUyRrq
U5GTW7dSf3Npo+ymYwqShIJMArwFQgTACprFFqh7YPbwIgARLVufexgiP2Wvg2QKruqJP/TKpVX/
FN/FujoNk02VHV0gBOKPGbmGB9RBf7RTOyNaisvjxqza/AM+wkIxn66E26GoLaxh4T6r/TDtxWZN
hneRo++dl1O4i7i6OdAfWvpJoc4BwfmDJJlmj9NO4spBpqe7PRZ4Lqm3J1yj7pP/RHvEGQBVkYDH
NeaiJxXV+C0gZoiLJD5HIlFKx211y59Ll2OQ/JjFToExSf/hb+LOSv2IC+ee0Gd9KWv11uVWGQQg
kA3RjlK67dLjJNyKH4l0gXrXDusBO8JPHVl8LEiG1DLSixH3K2HpP69hiG/T6gWkF2/wTz4t5BVb
6DPBG+NQhFnJT6aYzJsUDunRoG+eC9wFbekOU7ohBKq+70g3fs+P5WtHFl3yBE0y2e2MQ+VAzIh0
o4YeyfWhB/TE5zf8DWJYJd1KrguEx0QvGxpvG2re86CtJYVWoc4pOSneQNbNpPGF0WbZZdTkaIkT
+Dsp/9PlE+WKauyFiZMJolzlb3fl3/APScpAmkGKF9XYLbh++Avz4+PY5QLWX7iw6aLYJsWlx1It
l8dnv85K4gJ2zDehPzorLmJBJ1acUOL7dLhsDKaKswRrCxVtdu6pENpi7tiAxJp/IOz8xKG5ayjQ
unykg9qLrxtm90w/o28ao1P8dsA9KURPLFjlW9N2DFVxx30EZg3fAMTyRjyYWCLMI6V7FCQLOLWr
geybfkX8Sp2YEEpxgzYcJICmLaotnerkfTPCYFLI6MZ1z4aP1lhX5Av0Sefl82woPovVH8Z9RSMz
EMoYi3Cgz7ePJu9llkG2GiqIkY36Xj8g3Xvl1JJFNjg8qwpwAAXuY7HXEztT1rH21RrrognY+S8k
3oRggG+A3dDhS6e/ambYlZN8QAaAWkD8klNhJRQf0fKPzdpN2zeR/bAdIAB8XNQs85mmEK1DleCB
qnORkqyDBTRF/OWBA08NdLW7uGSgU4/GHp5nIA5cf0i3O3iM3SvdNNMMrdSJqwx7Ig2E9wkDCJmI
I+LWuf6H0cZg8yJUjayxOy1TU300/CXpHz34IL1NI6F/nS/U0VkWu5LVEL1uGTBKjFV8QxrnnAkH
A4pcHaZmen4+hxu3K7i2oji07qH4L2ItjM8g0lld6IbIsOkp9S30JIwkwMVhjnuhQAWx4j2DFOWq
RzeyLDYZxQo5fmBr6MB51Lc2IZOee+Ob1h68Mzkwa011MFaSGU3iHCt6lP+E7mnHWocnfCeNK+w7
u/Zc4MO8cYMJO+6vzg4Qx4cBz3wBy0LSxrfxtF6Nl6BlEINkcBZ4VGu/5H8+/ccJaCVn6FXrcgjO
aMob6wfOWSK8KGuz+8B0OBHRNN9u4b4zF0QqyUilIz3wtVEKV1qDwBLmNeDNIhArpNxYVZGfcv1k
a+1eLn7AvNqzTPYOscCRv9g8nbOmESMpkcEARBcSw6qvlz05G3v9xzCQKkCgKNR2jDXZ85NV8ZEP
h9Dw8vdXf1mQ9JT+ZvJm/XR0ss4MzBC8ftjLhG16N8Stu6TN/ZxvNqfZDdvzWf8R+i++ONfTE5Ff
orlwy/L8ZOk/cXNDg8Ewvv9B5yirXnsYyIxJZJij2FO/UTY0gC0X8UwfSdulbnXxP3H660VsWDQg
4cyFxd1PsuBH5FThgmZWJFXgf6hI7qV4c2mTxVuGoTyx5X730rZ8Hnb8hAk142gJ8LaRMYhRaiXL
PwmGbxYF2r/mc8GLn/606S6CANcXiYi1yfy/9yaSCce9ZkXZNzheOvk9msmKabKEanV3TdwaLlBJ
GLer9S4lWTt0FqHfHIlGUXaLKdDeB3x6mFIniJzW4u0w5HOWTozkg+FUI8xPMZ97NJmWAuzjL+/P
vWFtJN5xflJP0vImymbf+FhA9/F0DJ938Hm5OXcpSDoLqbflKFAyf6g/EHzUEJ/609Tz49qIEDGd
xcrPu02lM42JqBpWMxQblyFag9oqKCn5f2baOi8r2mMRNc601Rparshub3T7ZXUxil07Oq/aV/7+
NYq5Sa/EEOPBR11Hjn+ufTSLr3Hc5aS6fCj/lL/myjmAJJd4jQOekOJTCDetfFDKxG6KX3nxr0k/
F/EpCq9Z+bcOoTx7hjxo0DchEkurDUlO85vMNg6SP8BOmxnqRl4x+BUJlW9reB8y0W734iqzWb+F
66lkQB/JxlP82ns6KrKnE1RuKtgKUgxWNXN9eOKtw5ltYwPC2bPUbtBxQCYemC/CBkaWBAI84xWT
fW0aXkPgGZmsw3At62NFNhQZDzi4ySPN69WDg7kOWs2j1M7uTOdLQibv4NlxR4zOkQmzgOMfb6B6
JDA1NmaNxhAS5QWQ7WL0Lat11q+t6CzZX0gN4M5YrwtLQExPV1ltl71VXnhVLUJy+k1oebh83evu
NA6M3sE/15PpL+Kp+MY1weNDPH/GnU2kSunk52VJg4xAwtJQWv014W5OXgVAyr86Mqff3hKHDBFZ
GgeIngNBRlbnLGbVw+qtMRQFUWB9eP6wLmvE1cO5lR0WKMmBlbhJ0s/RgG82R5g9MC38XzW6ARBH
xdOUeXoQpuvs9BY+s/LQYb7o0HYmZBTvkKOIj2atEPeAcJVAUXR00HWEOVsks2Y3KpqK8HL+cEQX
TAz5H7/ibVXooYDv9l3u/Vv6ncI1OjdUSCI4yviLSPcKFw7V3YnCfSJsadil1yXCNbhAkxUKppfP
6vmbdlzGPTnBkGy6l/+iRN6MmF1BIMVNeG2sbzpj3fwgGhKOZzlbz+zkp4K8DGoQmOLQoTi80x+s
SwR7HiZcjWRX/pp67AHNUI0mTlMF/YYae6MQrJ3sM/JjjY3iZzErG68cyANsAuvq2v8YipVuP4T2
WG8oievD/Wkhp4Za8Lt/PJb4KjjWk1kipZW/7eKP8EwmTu3fBQM4/ke6YnTCuZfZOc6eFS2lui7B
7ZRDIgPGTqesOqk4EjaLXQZBf+hXBh7pt6tY6kiiAiYeTCAkPKRk1Bywo5AgfAQvhd/fY9KzK5J+
3X4jdZ5BnIpn/LVWAa/buQjaADi3naV99R7W5m17iUJ03ivopg1kYwEGSq3m6QvSBq4Qth/QKIVo
xxhoEsdAluTryZ6pdu90N3rJQ0PLzFKclTBkiyHdirEJVGh/QfNlVycMBR+CvE+JZufFprsnMVcr
tuUnNea+ayzhC1lURL6sQuAVR1YDSu5oworgefIc+ox88fRjMY/s8oyg5Qyp0PWgXLFKiQrV1PWV
PMzxFbgQEmLKlFVyy5GwCPaQWzqKBkv3CnKL8Y8yHSBjoIs1bHtvETtwxhMjKhFDerPYi9aUjFIn
YxZR6XByIPKL+JwequtPDZ4HxiUaNprbW4hXUwq5D+2eG19vwZVP194XH8J3Egd0aL1is5RfMdn9
Abo7pmU4hFsrORNykAtbuVPqPh2XiKV6g6Cxbs8wWCoCP0Smj2rpqD+SQX4DiGD9SD+Aa58XSuK4
cWRhz6UQ4UZR3QqR+5scNsaDAJkiguw8CaLEFJJNH+8zQO8lBZiNoZcNUz2I3UyZsrJuvfqH8R5v
p0G1iOFDrTcpuVXE4UZgHcMlfuITJPZho4MFMiIG8Yo8z2BRrqTwPAGGaj/2ACV4MZueX4zIdbnu
YbPISv56xkEkYUe4yduX/baEoOuCWEU6Qh0GR7MWvjQQ7owDgQ1TmNOhuDEbhs5fIzZeYF4bf6IF
Q2NxSiHiZhE/nUVQRuiQ8fZSrhxa0S2xogMmcZhAmvrKIQ7aYp41c0sDAv35l4SqgZQix+X85Gh4
gFRKH2J4KHrCL9gA4Vplb5S/DM41yffso6Ncfr7EYx5+9s1dxfqS/+GDkN0qSJ9BTW+ibxecodTX
B4YBN9QlrMjvPDsPTGcfPkUF44m5mWngt4O3tWGDKQc+QORkV1ImXvI2UdeLVFoh2QAXkHVPEHYL
i/gSZj40HIVHAYHE0pJ38laB9JpcRpzrJomGq8WOU37sHKE7xoxkqUe/kv4luD8NcuhV21g+3mTd
RV5Jcrtx0qerakuHUQmobRFRomrYMJj4hQhSI5UrjtYZaVoDgb0vDPYf0b92fhBrMjXGT4JwmdCs
EZvBkDycdt918xdOtIR2FmF2ZszG7v0kruJQtoSNjMGy8xOMhOI8vU4G12Ld812b5wGXGWkHTel0
ZNQYr+8WzYqMynZaWwLxLS6JuXVEARcfZWjRmuxFOvwovBQoJCl1pB3eWG7fCF5ykzIDg6I9Jn35
gKIHXU/Jev17VrxCu1ZcNGFdu0eXkbQHTgZD3lUkppELyYN+KL1l/JudvQjWyj3fVEZbD9xc9R4/
8EW2y7i8ahwqgFNEqH6X6vaNobHdsYuVzh/L9UCFhlCivKckMSD0Iqq2X97HzwzVC5VEFLsaEkIo
HixFWEleZ8Fv/nr5uuArT8xeNARPqK6v+qxkP0ojryYU8u9rRDmj9tx06IJhS7D9jesSbRk+TcMr
GFRAhktltYcE/zzfw5HIFQO/5aMrWxYMMyi/C5AWjBN+SJyJaQ2HPl3Dk0TOYgA0BpHqt/yj5Ic9
hpTpQsEttu7zRoVc/1BmiCVhzsl5UXMD/+jNrihPRvSbnDmk6k35s4BW5l6oBh9xW94dKkIgy+lX
Hz6eipcemf4hn3PxUaCNZLD10xqflzh7SNkjziliLvX0m34zPYi6An7q03v/UViEldUtnVLi8sCf
QJL18vievqIWk3P3M0hbmknJrdu1KqAgPralx7QbYT9LATE2fooZMx7uiL5YABPCpL/aW87B2S9u
S4tblQ3HPcD2YKJeT4w17aUVi6igjZ9mwZQzb5FjF/Klb+RICtGo9aqo4bYX6i+qlAFdPe3HCm1q
/QWN2DSBXh6BBZ6tNWxmO8ScFAe4sSDXY+ZoUTuG9oTRzoLiRbv8P+86fA8tohdierOFL9fYPd2S
3dxjwvIRRDZwMXaSOmV65BA9LjXbCETY6E2smvGfupuHevFo+1+2Tj1RS836GKJDlAPXKnKaDn4l
xA/3weaLfU5TDlLMmS9UF4jkNk27kWMcCvf0UPmYK2NbJfnQMCGPlI1OiCoz0X4VLIguE2+MFb5t
k/Z/uCW1mYJYWBMxzfWKcRp0nasBfd3BiLywXCuHNN2Vr/MvkebcyO2CT3kZRTudoxCGWy96CwTV
bokYo50rT6Irli3mLneJ7Dui16a8WzhSidLajgh+Wtr99rnVvzBuRS3ObuaC3OrC7RgEkaECJtAZ
PNyibVIA8ZmwupORpR46P3y6DDkAwkCDeK7mmRDv0MvJLl7j1L8zF0X2OgLyGYyVF5uBfLvarimf
mbfSEyKLIrHpP7klnvWJewB1UYO5dh4dU9AzSK0n/WqQ7JhekTUkPy+FyT0v8bdB1QXCahRXcYm1
IMf5RBI8gDjvg3rQXDDanji8W5sF+Buqe7svtiJi0fKu7jwpfpSF3yGkJM4SDc6/4lbEJ315WQJ6
1mgo1lF6ZghPLHy3k0dIipLcB+2XxJIfnNLNbz9+Z8n1JYJ+bML0HGEPTfcVx1P/gfyK+pOYpiX6
Y5Q1ENrwDQWNv88oFfpMEKKlHXJGQJ0wjJUsYzlgmVAVpB7anMohNhDiOAFX9lAWSrxDFOcBb4H8
EAkrjHYQ04/l8trvChBvUkmYI8LriK/lZ4OYM0a/YT9/+HcgmhaoIIzrG/rAxtnJNNyBFg7qo3AW
fwzveyzkeXRFbXwyzYFBgNH4LafnImAA1riBgnDE149mrMLhGnOoGjb2t+xYP1F50peuLOZp01aT
XAAJll5Teu03+btHVoDYz8U2PSYPOVMOnbDa0LpEmKmv2hIzw6p6lJslvC2reRGaS/EP7Rr3EM2A
275UeiKHIS3R9E04yMIV4iDNnP5Iu0LM/5OxaReymp8FR6vZ/iiWhL/k0BJpblGmEPaUro64uUqC
tSkfTXSGEYl281yAXjRDZcPwM6V06mH/XkorXboLS2upb8MFEeI36mpZ3lIFy3hSSAa3Bg4VofOz
LUOr6ZwxXqYkFmVr44NauF959Jy87zPR/y0A13axS7przC+4NJYl44/cFpqdbn/btebICG0JRWdw
GiIYqtfUjC0id0uOzqNCVTRZFyaConNJtjGZprI5DhYO09zhqeE+fe4c/agRm4qyjcHpRM3IqIco
7mmoEvSOfBmj+2TQHOsk2ikLWr5q1fnyh4F46UVlN723z7tQrD4EhxEqPHpP2KePJ0OMyR339G/9
G40WVXDFksIRtmoRaFMBQ+o8yQVx479Nup2+livOJHkru2+/+xWrU0gQ6V+tHhTmCmXEv6yrFJLE
auSAEYnEg5QfZXOqP1oGwV2Inl9WxyXpSNAoOW06Ke6MXANAxFPsTnsptbovHAvM4trmXeggl1PT
W0RRlDCFmeXTr8k3aA/90fBokMG73A0zJWRogcpWX5uh+ibPrb4zXYdAJ9zirnLQX47QuyMTI8g6
p85cSY8eNfpHMYstXFY3YxQUhgi/eWpB9ZV+hWt5zV6RYfOocjVHYCKihFYcXhVqUb1O4VZ0C+Ra
hH8fqdzCdPsMN/M66Ztr/VNByafhv0VLHNr3s39oDCShRWFyz66I/g3XkJvdGZkkNCBTs6k623Sf
KOBxZlIzo4F7kgQNyjTyYA6MGsR2i+lew4uDuP0TnJaO1dObc6uuE/2ybPaMmnmKl5dwS6jYwKip
K14p7iWuNRsp68v4GnCYltRT21HZwmZQX3KvZPW6/qFsYz4IQpidxWQEVNz42MQb6+I8TQ4DcybL
mNF8rg6HoRwl/frLJoHHOBR0InQUq3BX6YES83Gzn+eCUJjnjVyBFEt96JzfW75dP3elB5kjsmJ7
0G2P79N7O8Q+PS39ujyXatYvsnGVWO2/6rn7KPDJUjJnHdeEd+R0IepP3S2ZX4QDAtaOyEUr2pXl
ZmhuKRJHeDYkgPgSGXIBr35ajD6BTNiCTUW3sq2MxJcWf42Mc+51OmvAnKKA697w6tIuD8tNFdE/
W78ckwxjIFv4vmy96Y3l3ozROeLRuL197TGeaP6BuANuY7Acbuw0Bmq0UeJzgHQuPvcFR77klGRM
sfctUUIAy4AW+DHiV+whYlVxZNfYP/CdjEgwUX8tdyOKEukWdQdx3fjKTSrp/pcwYi2ZXIyKYVAL
ORj8uB4n9EVKuf8ETlBGNJXJlqmL5JQvUc8siNOAOXUq3d2QOsWAp3qdl5sK6QvTdxfegAg0oa+a
0zeEBylN2XToDaZgF/W2f/oKcOrkyLRJ0IlkK9/ikBFhTDJmCkNyasJ1RWWiWkYQdQ6gjuzROJsD
m1W7c/nwYKm0+18Q2HYKGByjCD69yxJWKnrNQ2tL+z/KzmPJcSxL06/SVuuBDbRom54FNKi1k76h
0QUBEARJgIR8+vmQvanwaIuw2WRlVmQ66RD3nvtLc4g7jLlpIPHJ7Fj6RuGqo9SYiWe6BoozGxcn
egvce4fxvf+iAbajboYcAXJMb5/ZrkJvN2H9/ubcwWNOKYjoUDVj3+lwDt59nzAxjO9PqPLRRkd/
G425LaR79xPQJoGtBvznyfS9VDZsedIXyszbvr7P71yeugwIhtNeQUbWdKTQ8O2zsearONy8eCtC
+uzQ/nBMpw5APJeTI/8gTSxm1y4sdleJ5ka35gBFBKBtEJEzk6FVd+mJAo+S+ptiDIQTtMPGzlla
HBnoyYbwCnlEOYhSIQd1KJJiHcFfgKCTfIjWRxO0EDQPg/ueFhUT/VkzKQD6G3gddGHQAWDyJpS6
K3Zw/vP8MjJir7vNFAEZO4AxqkvKKmVt/CLCgCKEQg7F+6gDqpUDfhNCT1WaAEE4s9fqMdkLFccZ
CjXkXY8QanOsJj4JQMzzDcd597ZVJUx5xMY5g9CEVTTj6I00FYzmweLssMOn64rhyCn2Rulnh2Sk
bC6AiwxESISpyxlL6qxbXqJb5YBKQ4+7hNRfXqM70WiGR/7kC7IvNNY9RagQXB7e4dt7+RkTbVyS
NkCJyFqGtQFnfUfPEaTwvAFtb4NOJhIp+TBmJadevNAwnqjHKNbBpp4jZ32541ARwFBw3ZCkOZzi
AaeKD5IsQxYC3sXjO4l4tNAZ+J9BE0GraolAaf+VjI7NHGS5OjrDehyHVbvqOgASBqGhL4aUfXQ7
hAle4MY4w0ZFERxfRJW45XcJURXSv1ngz7dxS05wmIMCd0u2WNUYBrXL6KYz/6B1R5zTVl7H4hjw
R3clakTgIAtZkzGkqxD4sqRbhtPIO09+YgZGERW7LiU8xfqkhpHkL14qm5R0nk1iEEZYWojhiS1U
z1FCehnz1DAzEOZgPUdMX53jqkTk2dZcWdMcaWH/fXtsM/gEUwFzBAQwfHoNAXGIhhluGOEFQSwe
WNmeyEsa2ANQCFuJOK1S2nqHL/CIaZMYp1jSZ4RVGG73QRg0KP3Fp8eX9KRh/FPxkExY9audOow2
DHdxirNpTbIgc88lHj8AoitQQ3SB0eVwmXeAO/STNA3NQ5ypvNsXYV99mHK0Rq1Iv6DNipvDO99I
VPDT0631q+dEGFvQskCTxVSZgzXxEjWOilXSbxOPftqVSGSxtMjEoWqanYdEGFOyz8d/XCR0uQOp
oYPueMCestcWofhY30wy+ANpTVdlQ4PcYGnoX+jAnbIMcyDZVpnwyzFr9Lgtk3d6mlw1D8XcZVgj
OoaVRQr+Ef93SH9b3m3CXgijChh+C8HRvkj0YWwu8sj9atCsu+xTsIVQgK/glris68/d3T7e3Of5
BaiJxYvjD0bUYb5OH29Hi5wjbqerjolDacZL6+ZXJEGQZuLEZ7BZSEXrsOPPGxrQ2SmWqOkMF8yC
vqwLXUETXg1pLoGsQ+wiVEAhIVKVor5DU+VMjorXKaFUYfjmcOuzzAMBagdiq6pRiiUvpUmbnQWJ
1m2cLATbH5J5nh48Dsu/5ksUz4Br8iAZkbgi9ontHiAu81UlFNs5d1/JiXFwXxe/3BAXZX0gl0LP
UoXZsiAraSMJp6rj/lOx4V33Sb9nTmJdkajBcay1BH1lBvwUIh4FFjtKgbgLQAysBonpHanUoKWg
iHpKx5jVE4c4QeSkIHorY5F0QwekmMxBU7m+HEe5u3CG1ZtYLXiycdUTve5Lh/geAuowMTG16dke
KU6HEW/K8J00Ht7LC/hWOjR/gbxWH7zwlSc1Trnl3WyGIeJVh1AUMRrywZnnyZb7fDuDvhs3MnnZ
LQespC/eOVyfH0G6Thm4MzYVO/XFjdCcACateGrIo5vn8l/V3Qazh+JR3wMmruEE0vGlUzxsD/1V
aGofvrApyLfmJKON7sKYt74E/w/Y9prbiF/WPa6uJA+tJSTNvAPk/b1ciE5+CNEQyRZuVvFqnwam
fVLtaRulczRXcJfTUxgVHQTbmkJONl0Nahbz4+cA7XYws0MHN5gNkWoZLtKII+m48ARXnAGYjtQt
uUf3FXwTF8GLsE5US5GkGewlpG5x9LGY8kJAEcbipYAf5emqKPYOR0LUxuneWpCNyRnz/P7PHpbO
ADdIi7mT6Hq1P6Z1JH+n8DI73vB3erfrdsNtHOzJfjYXMu/5FvNV/AtUg2VPSZ1BzdA5vZ+qS3KQ
HZwpR6BEn3FWHHXLlGQ/xMLyIRmqwSMxnoLrPi/rTp1KCMNhQq/bpxYJxFVC2+Qu0tbiFiVt1C+O
4PM4/CMR+ossWnD1Me8qAM60QWHEF+LMnY2GOUsCp9ocYS2QOX322diiO5sAUfdKut8zRLyYd2M4
nGtLeIRTvuuEO2DkWyTBWWJjkRCL03NKTnqprMCR6EFXv7pRR8YaHWEUbn0W+Tf1ufHTZ23mrJMU
IdeLfyxVh/7l18cK5TTZuPewV6IHc10yihpKnJCElbO2nFLDIyt+w4H8gK6YY8WJciCNpimV/AgC
2sfVNDqOGt7N2M4+WAF1Iv327VzpFi+Y1Q9eAqpSeTvNa8BvDhQFy410M7e7lfL0jqjGsNFD1tjd
iMj64TT2zjGiJGcYK8ZW4djyXRmL/OF8iF6BtIEoYugdt54zNDLbyGTH91ElzxvLhQ8X8gnHblRL
HMs0VDobeAKYdyokXLhqCSiNPztuY6K/oZWj4zY9WwRlfDIT80RcowJlMkYFCz36mNM6AjLiAtF5
vaEDMOllRUSyUhSnjAjzfLu5xOYedwL2sbsPMqOEiukr49tByybU41TvOlFvmk8LZk8dA319REcz
NM17tihcuJhMCWhiGR9xFchIS4c5dk8XWTWEsSIwCCFTqJhYSoUrvhOUhy2Ga0u+4mVzlc83VKkd
0yPbYmdTblmnNBXbPVxZkkCZst27beXIp15ddaOcF+qUTMjvBpjRag5CDgOlrZ+uhDEPaRiIVx5g
wrur9aZp477aWuwoL2PDpT4S0APQ4sr3SYR0BlUU4tFGpf0cnhxGTnCYemxKda7GNCZnpwkkclzD
OdbEqAybxfWEtxP6wWNF7xXXpEvAB1o/SiS3+WJpUa7NvukQcXhCoY7vlcu+IBGvnBB2goqOUzou
0+P8yqPVszIv2FSZiVoMcir5TXkg16dWGMk9DAWRWtQTgyBT6/XYkcVIyi/hcsdpxVDI3EV7X0H8
1n3MZEwvGaOPUETsbzoRgsTOsuMX0wcaOUMPC+J7+YOtEPKyPvbsJpgXJ6zRcHr2PbTkmTljqidj
k4NLtmYuq6tlonpHcx2XKUrIbfFawNd0nJLbRTkEnM2vN9EXDMI3RlKyE1J6YOExq8HxyIZYkps3
b11fgsDaWylzVX5Bu+XD/ZBdR5UlPwyFw5WqaLSI/hXDlEaB4BulcT2qgRfyn73hyqbf1bvjnQz3
wX2pfSu7POqPXnK6zUwEUJkNe1AHPSu0Tcdy7TMvQLykGPzHCBioZk1g9EGAEXbEILzIBmKXXBvD
GSVew2x39xjGunaLrimS30tjx/aTx65KyW3pIJ2oqcTOFqRbcBLS2Wpon0B5o3JgknF3DQ2TKs7a
IJHdZgcibcwL4ii44tEDU2TwwMhO/nziK7hLQcnwjSLmMtzXnmVLAn5BG4sx6xXibTR2yOfH2jwT
Q0AfsHFKI/sqdOUlmWuwkbJJpNAohhN6LrQvMZsOwP7RZ2F01zU8Mq80A0uoOE7+VYXLo9MPPD9y
+ZFKI9XqeB1RYM82yiDiCJ8gWbW5vZtrZc0gb/UY3G3xuFeqZVmFl9r7Qrw0z1DXDCh9U217Wumo
OTFnAMrsufV3/X10yGlWKDinIsK2DnU3kgiyNA4EU99GR2d83d7bHYT7hft2wEGVfsJ0cfiKccw/
8fEH1cfr+sFEw5mWe3Yfl+IOhEW6coY/qXs5WWEKU9AWwCyB7sVuw6hD6JRIQQBwNOLlpHLlmTFJ
CDHPSZ2ciSucoxyMGU/qY9gt6d/gKZcdFkVTgAXGjeUjt2JbIzqRZVp7RgQ+q9XqkZw0VMksS8n2
ybgN1WBVw2YqEORAe1TtQO0Qrb949DPl6qt0O8xrhRAOh3Pj8/5246zHiMVR/rgSNfQrPgQRWuMg
P7N8pScEV2fjU5iLozFLuLG9WnO9nPDljtdARvrMyYRfcRmauvtIVpzi8mzPyck6dKHz2JKoiEDq
4YZEhBtYUb/FpfhaiZdIA9xPqF7fMC0Nj/U586GljqQI4h3oyWB9Q8eDIKtmVWIEgia/vIIGK/fm
bh4Y8ASU1C3J+rQXlHNKoLmqTJJX2sAcqR3XTXD3tC+4r6dCrt1zdmEpYaaEVyUOFdyKhxpC1mLA
9znGY8fEz3Mi5JuzLEMnZ8qx6alMB+pJqCfQF0/CvmlKsvhiQ4gsh5Wq5zbApk2knKlxCo3ZXely
ssv9lSopRg7FpdYNxdFjjp85p0iZfwMgc9Ysta9qzAlWHKP4dc/9a8qx6KMoCaeadvTeuOwuGibi
qOvYljmXMSahOeCdLyH7a9TfSC2pvXE7R14Cl8t4wKmoVuaZCRdGH8KBhUqJbubcmqDbzsmv5jxK
GePFs8hyAMeuR9aNwxCTj9O9abDLRKVmE2bF14QBhqZd/npvuIJgCANVwMrMCTkHV2ompXVWlJks
hxLo2eP+YnSLSgNV8XYAH0VGkyVO+sy/LZVtDDV0P+efV9m/cZcbHpIpN0plmwccmTPElhsDRkvz
aUGG8bijxmYz3CvzBLqkm8asluZZYx9jbscpkCw641AiM/9qyqFU8jblbTSpNSZp6QjrS9pqzGNR
Q72OLHXD5nXzCtUpTx3EtoYscH2kEgK6Fu7w4ri0cBApw28VFvO2ADdb6I/wPh/UEkgvzheiCDH9
MyyYZzMddbT0ql/mtCBi23I7WIINGrkU1wxxC2sDAkSLR2HIknEZVfEkrZbkqSABuZDph9eHHNWQ
V4F8EQfM2/iqsGelcBeoIumz8NXwMq3wutbTXvoiccKIQKAewV0Dokj8l7pm6ERiknMa85hlaZSv
4yj1cQel4+41M1iUL13A3mNdV9LhhaYrfZDmxK230+QSXr/FbHl9TJ4XaDYXO/snBrKYIwpZUgSa
Iw1MsEG8HYlO/9AzxHC8VxScKu9IiB5NBKfc6IFeL7R6KqXZsE8hwtfodkV8yfMprFIFB8wDQ0DE
l2fvGmBFwieb8d1yNcQ1XqVNLvRiusBiIKlvoo+FkS/Aa6ZQsui8psaJEqcvBTLl85m48idyw+bp
qZ+tsDAhagkk4QDJ61TspcfUIo4hcV7FxsQCeYlndYKFOiwRmiLXfx/g0ZebrjOXlABjamlvdRsC
m5mGb1AKAlaUhTEL4SJN0duA2bhaYZfJVPmm1Om+KZJ5D41HyzyK4R3Xy8D7MYzTi9bgJA0UPZBu
0G2QeQ5sm+RzmGHdxLQ3BWGrkoOKCAAY3FjyNMQylBhygBp+Crsmg2Zez3Tebn7QtmtXwG+5cqoY
+7QF5GWaztX6rFWDFN4X6HhecPGJgsAXe4g/GBqfI5YDOT1UJJF0e51VJSQy65pSZgD0NDINO5F8
8IoKPT5t0ywK+Zy9yXKFDdhlJodQhkemx3VvrXR9xBprjC6jF5mst9DYHFfUVEjomEaIkkdc7+OJ
s2T6BoUIAL81ceS55gf16RhZdjeg8DE6iEobka37cCHjIfGPs4FB+ZAieqIh3y9E4pt+Myan73IZ
Xd6FBQUKN2VW5i0RLDEEOLZgVg7Ge9xwWb631DeDAUi4BD3ZAHSjP8aVxZ1tXW2LDokjXLdTrrB7
PjulSo0rxXqxAxzQ2Fb4r//43//3/3y2/xl/3xf3axffb/9xq2gbTW+v53/9y7D+9R+P//6/o6//
+pdpmpKiGpKqWKasmIpkifz552mV3mL+bel/FW2mm71lvJYgpNcJRiAi1rDqvPZ0b74SVLLY2V+B
QuFZCN6AyKicsihQVAxSmRBVNqQu0zSv4x96kv7OLBwgjQZDIoVkqaob4XHoSZbVCOkb0imJ1SIX
aVDYI4uEayLbz3wFF4JrSei8LI4THRsl2T1H5L05x6Ux9eI2PintRJD8PaxIFKP2bPLYHUPs/ZX1
bRAQQhJIve20VcvPzV575CNsrQAT9eHPF0sy/nKx5B8X61nk2fHSP5cNByi8RKSOHCxWly15JERu
o723DfpyO+ZOu59i4b5pzp+/gmz+j1/BMBVVlmRJE4f7+W/3q6/MWyKqMX0SZ8pBSuLTUl8xVyJo
yseNwMbIAFiCl+5xph3kNQ9cR3HXZ7aXNLeH1EKIQEeNshgUOFRDXj6lrz9/Q1P/8zeUfj5R+tMs
dbG7DHxlU7ITuD26X4TBcObwppQY75GvlfvOWENq9VguzMjyn9MILIsdt3x7IieNRyKTelovW5R5
D210nBDlWlyoM6dDAIk9SzAsOt0HRHkTRpjvUQ+RHCUO8Uu30qc3ANqmhKRjaYteSKFJGfH0N3D/
6j5Kpqa0vZDgyxY3fvkWjoor8qKjra4eLgMSoGf2YV6moBuowFFWoQDRZ7F7IdFQ8uuhoGiGIBd3
uPSc//nqqcMj9Mv7qGmWoYi6ZFiaJinaj0esskT9WZdCszGXx6V4vk2g1OLZ7mKfam+b2SYdEXa8
QisQpTaZKu8UFeHWDaRz6yFdDQG5XECDIMZ6SoK9X03ySHPO1V8eQ+lvX1P59TFM0uwWW7V239DQ
dQZ99DffjW8tk9XpL4+Tov28IKaqSLJs6qao64YsDo/bvz3wpS7HedF28mbnWvb7dCcG4+nUV1we
F2OlR98taJBjO94oXFuHZWdjvTi74z/fFfm3X3f4EppiWBJrpKzq6o8vUVrPrqhe8ma6n/bu3PeD
zPksvcXB4wC0DOGO//KBww/85TEwVVVRNEPX+UBJNH98oPi4N1dZ06WNMB7f7UFc488lexPbK91d
BBjKD97LWYfL3V8+93/4RQ3REE1RFkVNFiXp119UTAX1eLVqeZPZ7rycb5L5KrjawWQ2GwEhYc44
m97yL1dX+m0PMlVr+EXZg2TNlMwfK0Yp9K3WxvJ1wwA6IXPX+rzPgDZDwbmF2A5ReGKgwKKIrAPO
3fzLs6z+tqrz8YYoG5ph6aosKz+WVKM1MqWKubkUeXsN2qRt6bqX1N67ZjD1ecbwG1EQEdvRyl4F
C2yMu4k3k23P+yTeJjjglpodvJGz3Cn2///t+Pevpv64HUJHCYyepcqGZ57mMDvCf/sdTGxvtg0T
L3T/divk4Qf+eO74QF2yFEsxRZ71X+9/VzRFd7ESZfNwx2jdIvq+bb9w/KAP3ujP80o7XP/toft9
W+UGmKooWbolGbqh//hQsdKzvG2EeoOl3d7QiuR+WB7W8KDyR8zvGCmO3t9WMPl/WFd++dAfK9jz
8SzF5CLKmy7YTw3/PbX9KHGjoAy5sTPSbEcOZ+fxX+YtdXiWf15gU1MsVWTy4h0bHsZ/W86utdTJ
VnpRNrv9FF0B9KhhN1SHvPeuYEe84K29kKMAg+fEY037gmq1Q1zfJ2e7Hv/tdv+zF//6bTTGPtmU
DE3TTUv+sbhe+f2La0+rEmdtr3DIoaTlhLH4+pd3TPptbOF3NlQ+gjssSrzkv/7arRoT8n25d5vC
41GOSFll+faCCb9VZ4+Xf3ltfhtBhitsKLqhDKso8+2vn3aV1PJRmVK3Ge+f3t6f3lyfT1yBSY7F
KHg7HMIO+G25hFHx//zRhvbbYjYM1Ko5rCbD6v1zQLOumnY3r5m4IEEa4CRS5ihliTs9NSt1K57R
Z5b74zdK+WTbYvi1YRoGkoio5NJGnwG/lbRj4Jd2cg+UWUuzsg+cKX1WZ9lwS+rYPro30bBvU1wV
iIEnl+hhzdEwVMhs/ttdheftjBEBZOVJudYLssiOP14ocDWbw676XpzbwRC2BhjoudmoZCXcxlDb
JIzY7eAQOb5La2ARq/SAqhGt3M+gnihZwCPnsBqoQLDZ38kd2PFFAXFv8MXvkOllbWeti7IHerZ7
DgKKaso5vTkcF3Cl6BDB+MH14+3row6Z10g9WuABRoUsYWZ8t97QLKrE16BxHhpmQN9jkq8pE7Ec
VEq3r+6fVpwWoxsJNLY26XYwdOkZoclF8HHPgeHO09Nrcl8Jlp2fLxOYXHRWSEsybBQwh6ktrKvz
MRsp3YDI7BmuAC7bktCOQQxgfGJQ68HnDqlFzI6PIAl5F2JHioEIdO8nsDn56OKi+1u+bujwQcDI
MnBpdzGRBxTESMEv2E+Gb/wAr9UrcaHOIR0Is+RPu7uj4OwHqEunSBpEMmJ2V+jqLZl2pCnXkqcP
JA3mV64Z0och+5RDUNPY37TRcyRXKZ3Bp4a17EGpDjC3Dd1A9gZPTuaXSJQtqk5tDa2Jbt82KBfM
cx7el5zmibDg8iN7J/elhZUvtvUH39oizajDM7UiJoKKSpQW5+xQEoFM1cYJqTvtEBxr2IPzI2Y2
Y4RHj9DFwiFzgj5qgSjE0scoSkKzRexFjsc0niB2+3xaxLlUkG5E6otud50ojNEbpWNkLcMCnM8g
UorMamPbBzK/DsItTGCCjWOcbKQXupQX2C7uevL7x0SZEcBLGXCJWpT+Qmjfxn7woIZgRxJecAPy
dAhCu/ZDz80t9Q3UIigSH14uj19YV1tH5/+nW0+gf2iI/auPLn+fZrN0pLx1xOSOFfxYSy7ww5gm
eyF3yi8devTldadnTzQKcgm3djUJfyy1MyGlTk8pMBFSUEfDCAwjS29T5UjEGFPWO8uLE7e85ODz
Zm1JtLrAIxESwyvFCE+wf+4e11xb/MgaCcvPkFSCVvAS6GcgRzyT3MfruicZqkNaSWGSR9KKHAf4
wq1uOA5fadrirvYAuIKdIQMhQgudyp6sPcI8RDTpm/qjl4bo1pjcIUQHB3oFjxvrvc3R/tj6Zy1G
ylnPnexA+rIQaJ6CEAUXAJF0EDoPW5zLtKduHjTLvF9QZcYkXHHbXJm/8iCBsBAV+4K3s4kReMEx
k0mqcx9sWulJTk7Rgb3fvPL9tTTJxCQoFZoQPXpClAvMCJXUDk1FiTSt+XcX1N49QGGn6gfKzavu
AOcmhMyNH7SFj2/L1zcgn7YG+UKiAiXEcnMfx3MIpnKbCu4gmjiA24DIEEONMsaivPG1NybkHxZT
eSp8vabUjM37A/8hxCX9ZsCt9BNDUehkQfLbEQKL9XAgIAe2AxceP5sUfPSPL5hlTQgUAHQYmsaD
YgNXbniF4GqWzbr5kr5fSw6hrMsf/CFE2MDBY9b6UBZ3rKR28SF+mG81CbxjfA719Iru3ZGwEJPz
U3usyIheMePwUwerh4BkZ2h21tBEf2HiVk43lC0cn8nKqtga3EsLZ+BwxYaoON2nvnzWII9Ci48I
55NQfQl1jHnGS6W8K1PeIFoORNi0jfnJCG3sUiTGm3bHs0YkTk9UzqLemSG8IH7yu2RjQEKSdNsK
ZAAS0gRVgq3mTYQtuBMKzxbBw8wD/4C04FrSNRUmpITZ2rBtoJmTz5DalLaJV7cgnAUWmhxtt/yE
8pa+2Ii48Mm3IJP0ZuOek4PrZZIabn7uv9gRyabOaOO080/wm8tI2IBJJcEjuI6wg0/xd290BCC4
qZ8Rh/Uh0Kl1Df7QclSe39aVJ5fSkQA6uQeLB9k8MDfrBxIAbovHZSHdBHM8rist4FoiPHi8y2NM
znwuV7+dIZ47mna8l7b80ijkXAN8tLD5a6xGgkJYD559LjjaWmwHE9nvJheapOzr9rH98xih/DYv
DVMEM5lsWbKq8De/TjDPuyTdRau5LIF0lipR2XGA4gyMcA+RedM8wXZvfro8HrKtvJCWzwPpV+Ki
WSjv+lxftwHvhDgpRwQfnJuJPpf3CcAyoMA/8qA/f9ffjk+SKquMkJqFUdLimPzrV2V6l+XiZsQz
JFp5Op0SUvzKA5DQP3/MP0fPX2bVH5/z45IY8TF/PCs+h7f8gl2lZVlP+yBvSXWaqmaUK25K3Wkl
HP78wbI5HAV+fjJgjKmpms7Irv34Deu2N83LI2vWKePEFZuGzRz2YAo5I3nWs7B6+sjP0JLcFsio
0cbAZYOKQPGjtyUAlS1qY2x45M3aZWBhPtLPjw3Cicfkhc9sD2UY6EE50enqdjHZMRgw/SC4ZFM+
K4vszXxnfkF/ghQ3R75ASM/VN9lMOZ2tkKQsRaYCRo/XvNox5UhXBzfArtgRD/B1gf35Rhy6kE9M
MIBHKDX2IkYdcF1ytQiQGrRzRCcFPdxpQyoG3RHUfg8aS0RXyHcsHG+g0ghi2KXPSI7N+z8xf4Q9
s3BhvYYHqD3guYoYxnN5TokS08Yl1jikxiggNvX5caKrIaBeiVoFZNPuBXf5WBnzlZWxsGKBonGD
0FugfxKIM78mCoFxlct8VteksfP6GsxxQ4MJYY1sjixuD45NkotcAzVltVfeS7Yg0qHmTxyCBInj
1KNpQCYVrHFJT3ycjnsw49ijJYSP4acYBuI5j/2IoHOTDyNDnE2e/cH6J5sCtn5NVB8RhnyWpcGT
UuPhFZibU6ABcG9oGvv+kX/Iq+u2+DC3FpwLzlfAujd82NTFoZRFrTyvFoNCAw30J1I3FlfiHupv
4wDvkCyrdf/9QkJHtMQ6P5TLV4uD1JbfiFCDOGLBYW0hNAYbo7yXP8uTyFdBpn9mpX+cCds5X9+u
b8nq+GZi9bbFN/YP8Q3nP/cBkpOLRTVZM0hN6k91StFu9Xb8IFFAOcH2xF9kqrNLsy6w4rYMPmTw
srHHf4MwfkMUeG1NTTRM/kcxtZ8HXqsge6zvW5CscIeizPYJ33AisvCCSeBli9HWCd0/v7C/n2ol
oCuTw5dkaYZk/AMp/tsZO7M6rTBEK5vdr6ObFVivqE07tJRTqXtXNBKe7oQn/uXM+Q8w++siocmc
OSVdkQHQOOT+ugw2+qWw9IcQz56IVI8UVK/MbotI11DXNQvVkRwDThuPS+2XYn3I9XZVth2MSo3X
whp2PpEiAA19pUBSNktF2tHehPo+q8gsm/YPGaotHuvw0aZwXxtaNX9l4RXhSnvhMNE499v7ky0t
NzlPPZWc1DctLNV0fKs5nFgbXbwTK/jO+CiR9opDoItEcREXvD3VW0N0hCpHf74N/+xRv10RS1RU
RQTT0cQfy+ZVz++CpZnZzOD0U9pAe6MWpL+bdkPmbcGBh1y9w2NsTKVlSjTmcX6fGFPNk1a0Obn4
mj1hp5ICVQN1Ejy8o5HRIxLN/aJhxkOtN6pGQigG3ajhf8H0Z9bhthxenK/s48+/yu+7MffWUgzD
EjVRJNH613tLdbd515tHvnmeqxkJWyxiWHc+6+YvL4vy+8uiAQqJOryOZRi69gP2TYxeytPihQuJ
Fhvl656QGI/ibvCkHtSYdJ/p87KwyqDuJ6Y5MdNp1UYC48ftXdICMZ2V8kHWv5R8CLt/xUvxcaDF
7imc4BNylgipJdjT/MuTL/2GVYOM//uX/rExV8kxlaqXGRNL7ImP27q7B5n6oPRSd8gLaoi+pC5Q
RGSlts4N23bdy1QAeH++RfrvlMQ/X8PQZNlSNVVRfzxuyfMilKqRXmeDvHKCg1P0EIFobJTo8zGH
WIvk+7pFeA+gkZI+g3nX5xCvbrOVAY107nbJvqXMOV3dd/lJXbZzGtruDYAJNC/QgvL1IF5mj03J
LYPhEeR4O7rOzYWJBavbXb7ykeygyh5Xs2rboNS4zpI0eFaTglQUWizvK5qpstENU/o7h0SEmQpj
/Rf+RfwIKdIdRG9yoFNRtc/hzIM+gb5ykIkmKlaSMEGkqmwEKprN8IG3usXZji3LqXqKm3DpTdJ4
WWYTinhbQl6AP56+KC/LAn9jwE5fG+TY+oih+YHK1xELHkY0m7pWNnwxTEoqRcaYrPF2AvwQg/E2
HEkOAhVcZDG4VXT11PF9ro6pynYIXcGbba4EHw8cBEg3JoQ2tsPniCPI6DHpAmXOdA8ggUxwnu+I
CIw6Txw8GNanugO8uH7l4WttjIkWmF/h/rgPyI5cw2cICjRfXZAJRUWUi+L8xL4cb9TPhtHApZ9t
mXmS/QKYxrTldE7rowUPzFEdzRESeyAA3gu2hPh2pHRk1u9pLlzhf3HRjxl2Gj5n6VhDbma/3i6w
SNWMbgLPCIc82stcCtNxNtbCftJHz2k1LefJnDDA0eOQY4gLn9+3NZQ4y5aA/mt2C9V57Qie5dCy
CE7lMZPaxIYuqOcFR43hDTgg27qNSop/JjPClUZMJWLEwdmKMXXY1N/xFBItML+PjDG1juHNF5yn
i9xqMxyRp8TSxV+c9whlgfhub0PKUk3+MJhbz2btFsi6CNzVhoO4hYaOMEAXl0hwXNBoPjZmxfQY
6HwIwJnbOp+LD22ceql3jK5r4uj53huGo3k/zqd0UGPdcICijmg0EQuBEgyY0KTcmfPrTNrp++Nn
P+LXhX3KqNdUliQmy2v2m/vovjQoEOdETb/umoBZBajv4/VB3ddYpXmHtEsP4932uYWwjsMMYwxq
g2nqs+3g7W0nSKiD3Ln55OHM2k0dXTa0ZJMajaZ11Pu3SHV6d7ybixxg7cKjjGqWejpbhElb3hDw
K7pYoqJ7gCA0FGjwaQMSZmEGn4cXEYFvlESQ0JiC4FGNUgoewXX9bYgFSuoTwFPdDcPf89NaqXeH
dsfmuzpgLvHlhbhuPq9nZSUuiBvyoFN9aaks8SicQUMYR83FI6TBj2wOvsZ1dwuz7w5K/mSum700
uxFuakudSxDti0UIFrp1ldOF7GmGSIPY9HHxDAWayXO/lpYtOCu+HGEoYtrm6pecUqJiBNTBqrH3
fHox6Q/4VjlafAK5EWkru1ZEzBhDhU7WGwCMRmrLy9P1INXn1+tOuuwIHSTMWFIx4gMSJLxmRk2m
Wi4N8qE+Rk/k3/SZ0VNPOyn0SO8ncrNQux3xRxQtcUgCFd7lCiENNsMp4aiyXxE8tC8YMTn3Er9z
eC5AK4pFzbTC0ZnGTSkZPXCTNF5eeAUxWsi3c7shV5VuKFv62+Hs97OZpkgqA59mMWIY4o8ds6ma
Rklrnc1HGt3o186syhPQJeo0e6nytMCgVr4bxJQyDXHm0bCgm8forvLO9UMMjNRsyhTVrGN959gd
7jRr/HljYhf6nRLgO+oyX9MYCAH9x3e0stY4lpci33Q8bsXixpajLh/i20X7jtVxqbAf3cAzsOP0
ZUMfHsqjBOjp8lXeNlq2laqgwfmJ2jk1H7ZUv0lDyjDpiMz7xaA/7XkEOJchLqzycXzfDfXoCXbq
KI0PjbRtbyv5NRMEBs5lVs9MYdo93KymxNqpt8QDafeJKa7y5uthre6s/g8i8ioCSaKolBY1abna
/nVdJfSjYCLR6dfhMNdco8QatTl54KO7tmnllVye0n5UM2U06lhTv5P4dFWBI5XvLv+6pdu8e695
HZ4Uson1So03WjW69eMUsTu6ajQLzwARCwQBvS/0RF3VrUTvGh1nfqa9ZVf+ftxbvqXhoxtlN5rR
h3Ruburdrk4tBdYRP698Rmx7JJKgK6dTqsbSD65PLnuIpw5aRdmrywz7jkIA7Wt1P99PPfZljMin
QfGP1vhlRqUwNZd56sQkbzsZIPiIsvob/nIrULBLIpmeXDfiGUoHDuQWB+pSoNdjJrVraASxJyeO
Fhtyuv8fZ+e127iWpeEnIsAcbpkpicpyuiEcJTEoMUpPPx89wHRZMiz0dKNPF1x1immHtf/1B0zt
BHOS1Yx9ON37Z2Ez51Rtsv0rCWfDzi/XMYiJ6Z31WUMD5hhu2LTVQFuvRHEGeVzu5gVFQko/FFm4
9VU+1tUYOzYF4wHL7dqgIfRyG11a4sHnAKMp8hpeeLb/ACjdHiDLzwUz7sAQtT0flIZFT95vUZWa
zxK0ygUKER4N+QMFQwvQbEGKnKHEErA2EbbjrJJpKHAk3E5oNNW0AVjuCSzYOieZbLK5iMC6WyD0
0k4DJC5bE40fLgokHwdHqfelQbDAPzUcHLVZ9w5MTkXDCwM7b80xbiVHPo9FlNsU5zGFg+6EXhVv
opEfdbmnveUIFXD/wlTfdFQd5H2ZNgulet5ZcwypMFTgh236uN6Pa2FE+PsJ75bUfNBPw00XKJVz
4UJwV3GlK8Ej7e3FUfxDh/f51ylCzMWPeCKwNa5wog93mYCGHL8YJp0F/z64iOSmcJbO2Fo3h6X0
nqhPB4PDGlLk3GZbjZV+lq3nRudL8mfZvZx3QyMZSJhd4w9MkwTER1i/GulLc5yty7ecw5c6Q5gA
DN2M8qftWNiOTqMNYMZImwCsnhgf2xDbMyTAe+fyqWeceoxZPTq97A/8kKPjcpsOiDpnIceGME9c
E0x20KiTBJiiWBHlXPRL4EgQhhw4zxYri/BJjPPxQBjdEXuDN02PM5TqOEKoU/6Kmj0AjQe+gfVU
owX9Vso+W3kF7XMfnZHcoNnZcSKlLYxsCO3bq7Skc8L+3tYEWJicH2XMcnZuxhrlkqVLdln+ploP
xUtKR+yzBsmnTmpm3E7FXtmEVMZMaxo6Wz0kkZSml7GZbPIYZlfTjSis6NDs968nNbQUUKGKcoue
SVHYNQ4v1E0+WBps78FpIhHWo1BhHQZZFpgdDUJtouLLrMdr9OWeKnxKJkYMaN34U3obqspQPa34
Z/HSKW/NAffvkRZig7J2BHPAqYo/Y3Qka4JsaUFTOiI6qYv01pLcK/HzVHw/zjbN+Hh47YUsTglo
0vhF8iC2y2QH0H6ZN/KqribMH+UCBo1fPsoUbJvGG5SFWvmV9+0gpQi73QPG89XprcX/OfE4iyvC
SCjnYrQ945uDHkrZPcBgoxdouseWRqovY5MH5GU8XJj7uNKC5fGbk5ZGjMCnpIoBFcph9rOI1BEJ
rLmHmy7ZsodHEPAKBbPoALSdujeJztS+ecys+XZ5eGmjxAewe7zMLRJWSW3qaXek1lhush0eTgsd
Bq4AaI74UcPbdyQjHaJ3eQRmJ0xiGyjSSre+ugSD2/c0nSVAXe0TQVujAufucTcHZGvEQW1ECiHE
5aCPWjiFncBetn4V1y4W+7UVb8bb5+rhQpqQn08l1cPwbJxghuJA5cOU66xjaehKs5Za9exh7E1H
DeI5cRGlEa1lYh9U9DvSYCPP9myiWxY11IH8gW6htG47KoRBq75f1nH6cBkoM/BAqXwT0kF2Yu1i
nwWGIHfAzyIqxHK7EqgpDzG3vN6sapjYFLzcErpZLA0rJ9+FZE8cuBu0OKwq7YCIy2M7xOmberw6
DbXkSeA6DekJM3VVvDSP8lQ4jQ1n07DDTjGyzorXHaRhXX7cEAyTDPe7laLAxZ/xa2s9UT+Iqz0e
X1LMzlEyFx7CQII3z4fZRXe76stEwSo7FLjFekBrTnihg9onMQvDDTH0CIYIa4RY0saa6W8Yy6IH
vruQk1j+oIks9nRIq6QXTNmmoqJv4gP+Li3qaIxvH85YAaZZgcEclbb4JNAuMhjFnfbaXT7NbHpJ
nsvWo+1d6FOmMv3sC7nF+xHQhLTHSGs92kkYw28G0O1ZNWrTU44BYeIXJdR24QYUqoGrLWOx2qrT
3FwiCJSreCv5lUifSvKJdNhvP2B6slDlJNKTDKf20QTxUXcSZNQEq66r/gSifLCGnXFiqqZaj7hi
nEZgmAalGj/L2aWjIH42iUVvo03iKphqBrsLKkqb9IkNoqjKPdD6q6iDfRPcxBznO8zXcETriaYZ
00wcKC8HGt8iPHhEqO1Ln7CAhqXhSwgBfdwMDv8h3hBAcayDWvEIPwd10TE17fqkP+uTBh3IMm1e
k+RqtErbkJ+0inehgHnCAp7ihjqnw6mV7ApCQ4F38EkcZccBLnnZBHsnzb9MaH1+ySz0JxqmMAPs
Ew600OT2gBtOPmtmBXgQhOt+mVV2RBWa2QvZGBZXBU/EWER9wPRUbhDcRCdcAmifoC3w+6YslPvS
x6+p43Rk9T+hkIfW/4TKhAwTxq+ApoDciYxed9+tVJZbjAUeD7i7H2yZRE0gdq8a4XrJ4hMe8Vjj
fD/FfJ9uSLR+V8Dcjf5eOG00KPyVngWRTsRIQvVDXYDtLtCf+rTtOFwKZCxKMTaCeRtl9EI6ry9M
yVaHsFISl+DrL6d3pGPYanY4S+gRyQLr4yNC8NM7lPUumTS9ize/ykYtFsISbiMTOe7wYsHRBOt7
gNWOkFaq24wyx94y9ZzssX4ElS8xbXS0lYS343AzZ0VQBvKSZQUr3yPpZrBmnhglKq2GEJAcMJd6
h/CFl+pR2gRGg2DOLjUf+TH9GmTSJbGR2A2w4n6cBBfzvXRyepbmHO+Yx+QoGgQS1Dh+RmcpMoZk
E3CGT8kSJ2wEwW4WblmMgXUhXbDgsECsSauRQ2M3VluMRVA4zes9CsicC7zWm3FRLo/aSMhDkTp0
PTS74UaO2/VUwPtew5AAy12PoZCJj2dxzDDEEvfyoD49V6VfrX2j+bZVVekoeahX2qgxGTt2vRCe
92/S4jCSMQq6JH4xP38haHtWpfH+EEkJDP1gv33jCKFzkd2LqY6a3nJ+ZGGhxvwusElwNTkWL4h3
qEDV2TqbS5aDRXkm+hJ+x7RzGxz0fE2my9UnBm1mFVUd/7ocr8v4XMZG6StwZ9Lmje5LlrwdNnQx
cccy6HUf8CRlBeWYVBWPQv54PC+4bRQ3BCvgO15rUQKOIoGdLg/wFcoywED/+IzPnexAc2F8F1iZ
fujv1cbx6iWnFggEKXk+xG/s4rZcWDoRCEtt/XXUg41FMbEs1yPFGp2MKW7PBg0lqiBaJpgQEuqk
BJfTQ6f5mhRZ5LosGCe0mfUhBsIn3cEZhpmPjz0Im9cNdNkr39KHcu/TY4IBAZngiCl4sjjz1Q0E
LEwTAcuKUUsWPa7u9mg0eh6N4eDCSxyMB844hJvohPxn5s7CYergkG0P+39QGCEkhDVjU45EZwdJ
gj0cajarlY1Rg1vbw49hOAtnX1/mGy0je4Wv9gC7gNbNT74InHV0A8yZnYD/Vd7jzvacgTNYcKlF
a4eW+4HySMjnBysWjEmXAhTAJ2pjcz264M2Ku+FA6Isv0rbM/VOqLvPzqwpf7ZMgrEJ8PCRPKqPh
smVN3QleTudpW5iUkixf413Np4McJZWvxW7C58E8rMIFgQ5HSRXgGgRznB8Fba6jdpEQR2PFtS4g
pZ2frX1gSaHEBl66tfbeNNGeLUFFvJloT+dmJabxejMzH5TS3Ryfi/UsaV5bmFBpsUZCgPawnGnV
oOhmOvtpVpD9hK+fhjWimJIAV7fetqc4gPVxezuW4ROkKGGPWbsy3lbznHGw4yctYabSVy5KrrA1
bQULI7nv+YH77CyyEikoVdYNQZbsdf2wbV/E7XK/g5WDmlA8cu41RnrvWmKQJ4+f2McOZpza7ew9
XIWcf/lMD0Xmz9fZTMret+AxigRdjNgBIZ1W2YOsrHZ9R5zPCoKnmU+FOUPiwSguT2/Ym+e751ZD
ab8GoyNspH1v1Mc0e69PgaFPOTRpKYYuSzmlfA3rfFzmkbQnp3rGgVJEaA7gIKezBn3e5UnDalLD
y4Ra5wOrJYG8wl06BclC9mzuiCh5TOvn/fZZ7bWDyfNGWxyyqXkO03a2P+F2CXax/jTWn7AOrWbY
SF/r8zzji/2NvPwGu6iSbOmGCeGUdsPPrk2jnE4XrZSxZwYsXpPgaR/fyas4YVNtq+Wdiym/dUFU
ECgd1r6omNdCqsOlPtbmmj4nOmXF6cm9qhNPjrPSmTPSloTg7R2boE7Pe+ZUltpja0AOFnpK9OD3
CPW/gWKqLomGpFpIuq4pGXlZFpes3OQLfEXMIH8/iPaGwDP62NAVsb7TPto7TaBfOmTKv1e8eteJ
JRZaYq3zBTQgDCyK1ZZBO6Z5fbdHJt3yTbSe0osYQ4Ukc8OgxjCkKNbpRYIT776ozmQfIAAJHDO8
L4eQfnmRmonMir41A8hQrhp/htkcD1WyB4ZjK6QT55guewFg9Xi0OAV/D1fll4uZmq6o0LAVS4O5
/HO8tk0t7TUdJW8jcl5bJ+qHUrEGbDb70emYu5aMBkEiAMpQV/EOJURCcKtl0u3FW4oGvlBfgpba
aoOZlmr668MR2RXgeLt1j12HIFGPL3U1ko4EKcCWSNJkuNPPS1V56HREkWS5t5AD/n6mX0g7vLt/
nukK+tzqRqIIB3k/AX2RZb8jpLHFccNZP4O/QbLa+H9fUL7h1/cfy2LGy9/tWuvqgspZ5ouV+Zlp
GMfxxvGX9vw9GHnOa2qHbH93LvfbN6Ppz/hg2tN1vPpmR1nX9oZwgGn+MJyU9pLUo885/JBwFLBH
b93ZTJreu+bNBOjZ7aYIG0mxJFHRruQygtbpyrlGQkDAHP2QJzhH/uQtmm+D6Tp4lHjYYik5jmyH
4ceDvvr7iW+nBDQoWe0nBFeWIdn/HKU74SK2xdbAxGiJHwQarNMQONg9uxgL2+XQWN653s262l8K
eplOV1zmole8ClGrLGMjIlHokyo4cNLKaoagPp4VvFYB8X33hqzMA/ygLVxdsP/9f9kjZVvqCPT2
vN5D1ERvHAcpiWQM67AIuDPn5b4p/dfFrsZPLjbiWjAKxs/QsGMUPstlZ0c25Exn5I3GbA9fQyTO
d55RvvdSr2aJbKYXWUv6y8Z7Lrtz6R44EcnUHkKmwWJjh7PZ7OHOl7zZj69e7FWDvjO11KgENCBD
FwXfPCIQ1PAQ2yxCV7k7SX79ioxQRYayh5jt6gnFtVWbeIKe0dm8YBK3pBk75zMinXp9DR33Y3Pn
S2q/0SAQt0g614N8pN10edbnPEnbNlvWng4uNIccoHvFuCGwMyq8PZ6bdklHuVme4zLGsUgkbmZQ
rnsIpbhg2OeYr7sP/JsgnBKqRcN2CukTMqGBhUP5JH2rK3YRkRXlV/uF+ILzD/C+Mt9CE6+po3EM
xKqum9DQX782WFizZ0jR5aMlS290cpUFtqLwkTKRQKB+W65DI9p7iWPOiwlBxrbyjhE2HgcwEdBE
4aD+YCzEAbePYRRLTEdvZV7PC1LNMEVwdeziFwCd4KDSwVt/mtMyOMaCVw3UyHDgl3kgzHaxVGlI
7wNMw7yjy/kGylFc+qBwgRyVUBVBxdJQ/FCnO3+z6DPgdXyKCL3HWh/+AcKVQbGCwQ7eDFidoXWt
AwQlQQfgsPU2fk8O6pzvkPM1XjMLrr2qaTBNhfE20CtHCYi6OjxwI8QA9394G2mx4ABEXEIMozD1
c7KBvIKX75i2tOqpDR0JgqCUpP06CO45jnhWPECW8Ea2kY2NzZP2ZeR2Pm8ekDPI0JodPeyC1MtX
K5yh0Ed8GTPMLIi5fqo4g8D4HrLjEp/n0IgIybL296h8VkYM2Gjk3uYxCXV7BavawUKcdkcEbFt9
5a9KYMScgXxMVyNiWR3M9Wiqg03UsBWflEByBmu8xmTb5F43j8B6ZBGUiFKGeF2M6qnoiv7mIYuy
ZfNADlGgY6VoW4N6gv0KB7mM9rEQgJM2D7nXDkGXgiN64ZP9dfSIE/q0ImW62kcojBw5ntWT9uPM
GykCdDyCl4T1E1FtHvT1iN79O0Aq9oc4MBgf4WqqIQLwn1tYJAv9XfVFPhyWO+cwjwf5+NQ7UpOn
dQw5jzrP9K94MpJ1sFDOZ10sjoTg7FYBPWReP8cDR3efEyClFmaJYi+AYAb5jOOVPNRDvIpC4o75
17WPqub/Xg1eC303DK1OfoOZJyYUDvFI4SHYeGmQvLYIp4DLQT5DDJ3cNmpHj9hVOjX3T8Yed5U7
A8IvSbMgYsTrfDpEVf9pCOj7QpoA2YUeMn89bq1OivaKqAGy4mZJTMip6GhLYbR9lCap82WGGJ0z
r8DsMSF7qm1SXn3LLb1DdJyrg/NAWJxGTCgvWVEyn2f6y8PG20+tr+RJc44wuHtT0Lvr/i/8MksW
EdlSHFG16P0S/c/eplqpeckrqqMndwJfZhnNP1H3Uhwt+uI5df5e8dVfijEL/bKi6xY1CxXZz8tl
sqZk6tYqxvQBadTqlAn4O8wOWFLiRlA67QrsjG4CFn+ySX6IjR13KnBU9tN9CHRN/yP/ap84lO8B
9HC4o5ur0znA2c1TZB9LsSrrfcKJf8FLRGzIHXUJGyGz6e8H+a2q5AkkBMr8F2rZ1TZ91rq0bfqq
Mo7die5MonmECntcOeGZrfJOgXerh4ZE+r+lnYkQW70userDprVUXVTniJBDvKfaV+lJ/Ww/q7fD
G6Zi+LvjnIp7LYcRZGKijdOvcOeJJfGmMoE4a0oyCkpNNhgxV7t1cUwPptTsk1gYMos8YJsmgkdE
53N2cc+vQMnw4Da28li25CbiEQe/p3mkGWWZftUHwbvkRWefBWFZGI0iDrMBHbBBp4nOmeY0rCTv
gjoJOsYU9P7TwM5ygmcgsBvL7mq7GWjY58TEP0NwaUfEJVUG4h6PfgzO4HSnwFInOpKViRTDYT6P
SkLg8sEedpCy2vRdWltoHWG6WYHRutaBbpxTDPtIXn6B4gZli7EUlvutb9JCIRNgZUwv9DmecWU9
95dI9SkMErxfEa1M72ITvxyMDA56sqSrQAaaalwV8cc62YtSoorD4kw3SSM8VI/VzZDWIiTxPfDT
1ojLY1D+92MLWYmkawhUKY4orK+m5LoQ1qW02y1Pfu2pgwk2vw5kf9d0px77mwczyX4VgtOdivMX
TrZhyAahlPCOUbYYV1X1aZtt9kq970MCKA4w+S93oOhxux1KlBC1sndrnZGOrc+dqXuLTPy88NXU
TVpDy02xQCg5QFNIMES+LMbKkzmDBh0l7jEuVtgCzc7wvLagn2v0VOeo/rCmxDmMizuv37g5u0kQ
4TXDMCVegy5fL8Bycdkjw67EUYlOStaw7MTmvzwRwGbJANYc5AuwZmhswktqrfpfbfcDvXk5SrOS
mq85FKFq4Kt5YddpV8UaV87N60Elxhr+QJsYwz15RaCUCk3ABnP2E52qVUIM4yk/j9SBAomoSrE2
hDueQrgpMV1fv5g1sFwWKohAMJ4JT1kWVYfe+H1NZLmJL93xETwVN0WavqlGAZpcArOAWogx0EnB
RbKATo7N50UDC25HOfJaCfjYMB9VHBk33O+uMfFO1553RCbXDdI+JWCcjzYShMGEZsEB2YWWEstd
YFFzvqfgUW73IctAf26oigk2Z1yf0stSOjSNpqQTWXwuzKdTjSQNMmqFJ1pqvFqEPxlIOM2OpRRt
c2dSp5J/19HuOhfkCmuwsOu1r++BqrGiOGFNRt6ZmWKAl1E4AdGW73k2vJgTAh4I+SvV+O9B/MvZ
woI2pljQ5dlGOQ3/nLXySU3z5FLssFsRoUJiLh6a0TYgdoWSLl+lgT7/+4q3J0Tp3ysq1zJ2XSkN
dZvk+7FOV+ZwjHKOBsYZOYP+ecYC62AUQ7k24RlRd5WbSDKf8f7sFcWJiuseRCAs5M90fzEqlHSo
IFKGFXxG8gDMO/nceX/f7ncl8eMc/fN2v5effwqbdJ8IViKd8iW3CWuRbcqwbAorNE+opCpIs7VT
zLeeNkbCM+pm+Vvztv2Up/KHhO/tFLnQhbQPe/emjCG+7pcnfVFM2kekVxzIDKQbd9ZD+bYS+/F+
v/eHf29Yr/OtVJT58vCEy/hy81F/dbDTzh4lj0/kNEokjhD7XtyLvZWnh+mn8vH3S5N7qOavl3a1
Jq9byWyqUsAeMnmRTXLtmN96gsa18vdrX90e/ImcIbpfGbtYgtBySougxRk/J/tbznGY4zBQJNFO
n64LMc7Qpu/fsFY7dS2UhXu1q/b7G2MOYxCjS/r30vrPG1MOu4siHzfCjJ7ssjcrgOBdz9JmnKyj
bLbdO8J4170r7Yd6fKHdVFGGnOfkwqvu+uwP2giyHYmx9IyeZIzc4rpBeCxFa1eDXUeO896tZn0G
6AOy1WG7hWRkJ/ANnxVKdCVWCEo8QjqJ/v4Ev5R6/TD4z0NdFeRibpx3WU2pZ76gDOxG+aj8wrvZ
IOYSzz17gwlC7tQyJ8csd4p3faj3QoS/b0K9AWa+J8//3cS1/85Wx3zJKoRkVg9k2Dp24TWLBtre
DLfPY2lPBIJ/gkvhq+gSH/xildDqnld71gTIM5CPLnLIerRzhE/V/havw385BjnOU0SbeWPdh1KE
WVs1POO4VWVDmptkCQhE3GBoMW/v1ji/LPcWNZXCUq9haqderZbqocgUseg1L/abGWXBCJ97I7o3
IG+xu/61sZdjNSJjW3PdZbF25XnfkHiy3ETygJA6B6XTBIfnFhXCzk39Q4j1GJYIWbR5VQZWILpA
QQEPfgfzln6dx7qEiUvvrYJb1M/dwZRSozmeuRFwI7pOXekIc9K57Gem50QEhc4DTHTu7Ul94XS9
ehimCRTKhqrq1lVh1W1a8SC06HHhZBzSlZTEOmHTh+NAMfEYeN6fsON0coXYY7e81yv5frc3F7do
yjA0JUn99nT6ZzHQL9kOERW20RqU+aaksSV+GmLam3pIGWcGXAiTKUMyS4pHVIlIagmxjHM9vbPx
fIPtf93I1bs/H6Wq0aocaVhBshCCI7ya0ejSDX3DhDzrHJNgY4CqLL6IjlA96EdXoi+PWkAMTmTE
qn4vW0UNcYIVEZRm0I+Uwj/ERR9XfWLjRK9PA5+N4eQrCD7ARVCip66EYn3vH+BXQuYnUkbEnLFv
HPP0d5aHm+kkW5qOiNvklCLp2EP9HF76+SxKG03KxmoJR/CQrd93Zed3WrIwkuRRrT/T9uhbuGjI
fXBzWwR5hhw6sY7+ViOGWPhQ93mQ1wlVbQe1hPz5jU76x5owKwvg5ZiMhJejUY9Sef9woVVOBqA4
UDuabRDNjzVRNDA2FNw+D6YAcydLMNDMF2kmusUWI8++hkyx7v37qW/7uTw1XTh8FlXKdeV6Um3U
XDloebem75DMIIBNlCHyoBkHmPgYNxjtsSnMpCDxiUMedYN9dPGq+BBvJ+tFOUzG+lzF/Voe14N9
+Pedyf22/GPIsbCZKhsg5axIRXg15C7b9KAoSY+jP9HikmycyWxYnNCZndEoBMFix7D1OwNdvtkk
mOhsuwwA2WJJvXYk2KBiM1r5IC3ll+HTIYoxVXq7hJF18CLB+dS8ke2snQFyho4+EJQH7JDdex2E
mydXMc1iBFomAInI0fnnSNTWuZZlqtouiZoJyzm6Iye4OPXyMDgFsztv+WZR5VpgHxyUaDGrN32u
NFHOed6Y7ZJNkBIfKIajgexclnhVBhJAO1o+wJgFJFYU6UVE7Ghkvp2JqTvPDw6GJHem4Tfq8+Oz
q1i00ovm0eEz6NcC432btuZZWbdYs3U+uLO94dAuxPN6tR7o0RGMXbWRdA8y5+SdgoNzwZ19lkdf
TDmYQV/7xSEA+SCK56651+1nQXsj46YGrqDi8HVVxBi6tTsUMp8F6xmninpA4b12N3ghf917C7e4
CajJP9f6Rur+WfiNtSyrXcPeDn4xoP2fTFkjXGNQOXeqottG59WVrqqI8/FSF2uT941q3YfB5AWt
OzhOCYbqJ9idr3u7ofVXw/uO02nvcvl9XvjnudrmLEhtqvVD++x1ETHNM3w0Qtr6AWzsFXgzUss7
Q7yH8H6OqJ/X7L/rP9cUi7NSWrtjT1l5iIc0HxHmLy82lHU7ONGZswJnEM7U8b21Vb5BQVTWVpNZ
jNOpSfmr/LxwvjmUQpcZ3dLtO4GT5Z7P+ImL6ejR9gYw0s42jLPansl3apZbJRYoAGaaVAxKTwv6
1hD/88TaQc+FTFZrWpBbjOHmj2v7009dNYqf5uw3060T7uwFldOaILetuwmed463MCLTSaPZvTPg
7Vj+vptvIA7PRT7/z9fQ7RpBaFJpxzdHfocYdIqQb0mxeg+Ivz3pXV3pCojPrUuRnPQCzkw6wuRm
ht/gxsG2H9+xOMKYA0PJcvl69B1iJO7ZMdxCCVy8rx76eWsw4vph+M9LvyRSpSTSvh9meL0HMBbi
l4n9iWPNe+M8i/5g8cWaNLxbFt/ULf11cdClPFd7V92r19vsjaPZnNfdEsKqq4Jx5hzsK4LQ7p0E
bmsFrqRQd5uMaLq/1x9yYymaUl4YVoyqOHc9EsnswdqOmUzT1PZ27rvkPHxonrcDi06cJ91zKnvQ
2g93NshvIOvHjL66kavvfDyIXVmc+M4npLVPtPYn8TLax2QI+ZHgzat+Xgdj016pI4fEivDD9IZ3
7kH6dVgr+ACJKnQNmk1XN5FfjmpWm7m0hLDpt86TYb+8TJoJL2M9izY+CUneZZi7y234xnZBU5Io
GHtyeJ5YdISQLw20sEqIfkZKvGZ8FrjUfaquTQ/Ue5Vd9IWEOtgD69PpLs5Yg586+/oYXj4+3L4Z
s5Lt1f55jND3HQH1M80DCA00HGxad+3jxlu8wllGaevSdvziDWAspjkfONt/LbCwJ/OGpMYaruzf
S+2txyygN+ayps6Z0ZD1b1LbP3Ngi65U1fKdtCSW8Ylk0RO0HSezLx+9ve8LS2AADhXQ8YCHcQyI
O4oiOuTBs2nbg0W1Ar4YkHdmcxaInHAo3IGlb/c6DUYPBSUOnaZoUu/+nKL7Hcbmh53c73VoiwY5
wnt0SM6B95T528W9CfPLkvDjeteIwzHZFKJ11LueCoJEAuvVZTKNmDWPwfNg7y4gG0OAvvsZvtf3
n/Pj3+vSXPv5nO05EYVt1vW7rOw0i7W3DmBI2pDnQ/bXOyXzTcXMS6XbgTmWZrHPXXc/1cI859qG
AuLsQPkdTLFKoiz+73fxq8tcfTt5f642bYV7LsjwCMFaKNjoGJ01jTXcqZ6D182ATPKQvn2QvOH/
5dPFDu5M+l82GCxPDaV3wDEx3bkuyxKxE/OzygpIvKf9MSwGiRuRzeM9hos5q97Mst3B2R4t1u7z
HV8wDmR8tOuPChRgoa2WLfGGeVsd21IRFMpPFITu5kMeiAEFOx6oeFkA7gZP29Dy0VWiIcEcY9SU
bnZ2z0hB2vHZC09xE699uMFzzT9Q3Eu0k7HqjLPBFORwAKBPNwCrTUeFReIpuHOQmNa+HJm8MlMF
tf5AQUbImfDR8qbZQNfcatqWdrU4wYfDLVzzoaFP8QfzsmEfK9ZEWmi9rT067xJnF9xtqOSJ/4bD
7pnLw2PH2iiudpMtdAsHazsXMoyJqUOFQYMy3BZ2/px5TWghliMyhJSq4tnq8OhAOTRaB+hG7fz9
+MKK2fMYJO/8JPvCgNaRIzjHzw6qHgYFjjaHfY3HMjomfXQJpEECNbinXRhTc16/gZJCV9FHkFC4
wCWGcsHx4bgQQ+RIu1XqEUcxyqISKk7vLAoHBxqHi2Ll/ehuoW28bl0FxsZjCS3ESyhq0CgdPDwI
3SKubLTuNlE9zzopVSFU6HbBsj5XnyRv5+0GopvjvlwBl62XQN+zQ4gNLksRP/vMOcIkMbEhvkqM
xyneeXBgcTocCHFPNEqm/OXhZxfug3dzgnQy2HoNEoqzT0yNe4jb0Fruggo2n/0KaQmBRT8nz2wC
5pxQyk/BhcweFZNzWPDOkqd+9cPeJGhnjCVxrDyXb8RorTFw9Y4YSopDbCX9TYBRDyS9ZL4JaBXU
rCQEW5FK2w65WiyHBPZyICetG1sSv793fW5Mz28iDJbDrPvs/waZfFDEkGx3/r1i+5eaQGVK/md6
XJ3ODqVipLvsu/wqMV/ui4I3nDDCpfn8eRriXDKeYjY9Ssdjgmbs1db9cj+aZ9Rad+vdnnN3O1E1
VVSh5MFy7n//n01QUrDo2SlJu0Ttl3CAnZ95MTsHfg9RLLWL/VgZHty/d95ft7YeppUknBQp+6+W
x3Wpm2pdsjqwFDjN8sKyNIdiJAPG1pPDnX3+l3VQAyABMAefUDkSX9U+SWFZTV5yPI2tIfnM0TrF
kMHZTdoVy8getQnsN7RDqEkwYrI3mK0cPEdwy8qWkSZiFZLa997AbWQI9pH/3tPVGzBPEIar2uqo
x+LecPxMlrnrB6ob2AjsHPsz8DwEfe6rS0ka3ikt1L7K/vnRuXpvewEyIPa0lp8fXbjsO0kVkmYp
TbJXCCTOd5qfVwSfL6SsuWVAYrf70oTNUEfqRCL6oHWX8CVZrh6Vh8xFHBdgbmzXo55gdmI+FnD0
LsHz1914l9uNhGFCcUYcALAye9nPWxX34r5LxaKly9p6whMdYFvzODREMEu8Mvx7YPZv/eq9gJ6T
Z6GKdFdvquROvmSqeGIyyIMksIbvz/Vyf2fsf3Ojb65hwbvCCA8e0TVye8l0TTukfHmXmvNlb0+K
cDK3YQ/tKnuaD4N1NBp7i8HO+aIMRqpOjjR118NdcOO2EtIM1iBT5Pinwya6WoK2miwZZapR7sVP
nTvRRpjtcyzim77uevrvnTH3y+U446uoKGj768r1OqMcd5mGbKPHo5olCewO0KiHS4D/9xe87eFy
qtT5grrOcymw1H+Ol31jSMeTqfJYGG25T08T6Nsw6h4Dr/nyBo57Z8TcNgv769HrgLjHiBHVq6l0
ytLteZ/zGjkacYyfvET2Zw49xPXaxeLBGInzu7qeW7D5+5q4u6pQD0TG0M9nNM7barfRt31xpZ7I
90NSGSBWjhN3KnlTooIJmsFEnrSto0+GL2zLv1/yLTB2dQNXq9e2Oe03l4KjiRycHayQB6wXuHdV
9jvm7LNisfEgSyX/j3WcTQOBg463HeXsFWYhmpmeHXNJXroxJqhh574hJYnsueYFXkU+xMl+PTnI
AT7CO5X0bUOpf95/rtyvp/9skoqaVEJe8rxnJwmayAj348tSJDDRh4qtAq1Wj+ugfMIoMdjMGdj2
caVT85FA3R/XfHm4XgjT15ZzsjWtYsy5RggzoHnvvd3oMGohuWZ+vajAqP/7SgOCv0xroG+YWJJk
Xs2HtDbKcif2Lw3o4YVF3OAsMpH8F8tfcvpfEpozJdVCCMYdPGBovy9kmNx7gbek06u7uAIXLfNc
VbK1oz1C0gRRPVuPTR+qQMaZ2kDYWnnpg24/PyOj/Uo/Yb5Hre0uSNOBAotA9u/hS3zM9Tr/fTus
R9+BFAQI/fyex1ZqT62hQrhzk7gamQH166g4y06FrxlUzhgXXluMX6Dw+3l86ff/ypXwkfebZR0I
xNn3CzO0vCE2ASvik6O+aqbZHqYBDOSROiOJ21VXXSR6D1bUDgufPwyVbBPhKYE7Hk4HLt4yvrVo
PdoGHO2xwbWHcCBc+YvALNKe37C+s5XogHEexIkIhzjYFdljf54SqBGKQJtj8BPimENCrL0bmiCm
88atB7Tw8GirfPyLT7YwfiN5zWlZI7LYPHCqKbz14A2TjaX1gajVN+kJHVw9+B/Ozmy5UWzb2k9E
BCDR3dKq793eEM60LSEkJBBCwNOfb6nO+ctCCvPvXVkXFZmVXqxurtmMMabxKqN42IvsGfKLCJks
EntxcpJZCtbGyXtJT0QmYNGcaEQAMLA+UDDp9juTfKDThSAdHSu6C5jLDAk4QJpv8OuXiFCg7BXO
FKDbAyvCuYRYC8Rf/AWChM/DTHUR2Z2GQ6qG8Bngu3xmzxaRsTZInjuDwwq5+3iW+un0oCJxKBmg
48F9dZ7Xn8jDIKB4oO/mczVCZt43Wt5p5YqmunmoxSEBkwmOAL6h1W0cElWS1HMS14dpJr/I2+WG
gMMI7UvpqfRUKEz3dDGRayMvtUFbLx5lEDrXB4of5quy5XfTqY4cPvC7CJrdBhkHA+c9QvFtG68U
bXzRKhR9kGc7vef7YSx9HGB3bLp2pH8n6ZeUzqzjSIe5nffP5uxwnMUggjRU6YZoS10M/6x6skk3
3F6RrgwiFePv4TA1kKUPiR4viBxlx68Y0bIy/VTVrz1S65lXItkCzTeTHTRlzmbvlDgFoo2bXpi6
ZjFA6uVi9flNoR/CWxYPjzRSOC+S/QSZ/BN4vM28c3nSw2ElfOLnbrhC20YB+4+4T2dpmS8ddB+U
s62Yw+Q4yvL3TjrU9JlBDGHmA2Cm22LKG+oo4JDW5bQIE0fttvRquyY17nbNApRHQVQUihumukKZ
KMeJU1dwt/a2/z71+4sZ9LvQdmDntxQk70GMnBEqv1BDQUApht54/UttW2hxhXU9uu77+I+ELn9p
r2x6BQWjkfl3RK1m877cLyv4D1iyFp/qPmXH8JTDLTi3ZLn1Zuos07O9Ie2oOiM1QNmZNEZf6S0W
hvdiKwPeQ6e3Xn62EyzFrJprzIMCKxbEO2XPRswIJ7BKYb5jzc3gnWL3nwVvcOS8ELF4ztLq75zP
lhf43uURM4XJDdFR7OsVbvPjBT7qVZGEIQ+IOz4MVuQIeWQFHe9jza6eh59zrfX+P5oktEokAmVT
pS51+0ZUpV4llgn7HmHvPkJTru52nKeMNPfvr9G9M3Wd2r8DNV7obmIWp7KwCjZRdpAMjHo7V+iN
mnZ3lHtv1LApT/w+5pVxe7eDPybXcKXUeN0x11Kt4tCgCgvC3yYKlOninZL4LUiMrXYA/wmV7cVM
7tu2V3qTtQMHMXYzZzmYvNlkxbXeaaz0aMEmmnPRV8T+GJ3ctwmd4uFf0OH15Xs+8Dx79BVIcLRh
ws5G9tvEGyQUhmkLQWPp7F35Ein/z9143rJ/D68myuZkGWimBZWiEd+saeiVrVWm6I5d30/8lSLb
i8U6sNHsWFJ2ENns3hM1zbn72ZpLF+t3t76Q/S36BWKJrh1efxzXy26LkYugINOyb+z700U0Jq3A
O42vhV7IP4AQ2EqUG37f2fv4R5wmYh/hI3cIhBpwjMOlcznuZEzCeTBk3ienL7oT/h3ZiY1oCPXS
tn549zBfMSKqBjiRVCug4d5elDyxwkQyBPQlen59VQd7+xXA78Wp/fcT3dO+9Nlfw5u9mMsXYBmF
Q6XLQ1+e6BZfKfhszaw8NE4/Pqdxb7W1uSuNLSaZMsb7GF7Qyv4bBAPvabCkptmy2o8cyZ9zb9xd
Uix77VgwGMx2dwrMwp5OQf5gmoikPzzNcZy13zqq8DzuThfBJsxWIk54XLcrXqTW/qKljJr7lG07
Lslsur1v/AXOvKgbC4UYqH/qkEW2+vP575O+z2CIDf8xfPNmKZ3DqeiEInOg+FOLzPGbNoy9fn9h
k7+ildupsLEWu95A7eECUry/DOeh1/IkXMtzzVXQmb2lAoEz6cpyuwraukh2JzMWT8IYyQk+IMBM
Oc4g8tui/IcP7Y+xmme8Oip761zy/IhyubUcj0/wzcR9thzxDnkUAbeLydNyPrd6v6/2PS6D1f45
dOM877ROVJuKuNAOV5pHXiFmWgdAM7LhYjbzMLi9pdTnAfxsGfnR4caM8L7rYEM0s7HAgGKk00HQ
ta9GDBzKmg4hVCuuL+/o7TL6cJbuXK1bTNijvoTaj3Gbqi1VqHdDK7sutjBhQOmkSUCZ3B49zc1F
yzF6aDB/jtZYXzmVwkzritDUHU8vQX9hEY9+DIjmgF20XJ3WqTXsRZlrIJR1BqsCgILT1dYH2iPe
JKcIWq3TPTqfo8PdINMLQZKSZ8Myd+tTWm87uDAXj5AQRTlI6NpfJPh9eAK4NG9ID4WDPSiM7E+9
p6frxX2iyjQlfYO/jKhfv/C6fup3e7WnvqKFN6phYx2H8IPsJ+HSGjOoekP+y79QoP/9+F07gjTv
N0lSBcyfqNc2j18RZXuKl8KTH3f+jjf9YeG+v4PImfzxdz5nMbDrRTAqvLf15xvtYzy0RJY0/p23
4QQeXv4fH9I8j/IlqsIzzWpX7nBMTA4yqr9YIFqAx4OeyNJl6q3PuDgIt5OnWkHtX2S9cT+vNviH
A5Hp+aFMY5VTSQhsv8oDmg0rLsmurvuCApiJwXEQE/mPl/x21MbxpOl8eexkYtTCN2hxjbXZOP3+
KqA3ohP8HY0qF4eupj7vUW0UaJWLPaSZUds1EXfut9kLy/Rj9pfqGJqoWot8m+z8Cd2uLQSa2iFY
bavcvR0n2qjQodfMt2O/kh6bChoxkwu8keLgxy6XbovDcG148dvMGo53dLps00P5z4h4hpEtjGpv
DzKggyeNsz37K4mOk18vL85k4Nl2PnjxCCN5Qr+3wc6BLG+gIEGXxqTlvj045reb34iczc3WkKSI
opCotNDOgEr3uzXt+Ia/o9Idjt5e0lEH/CpE3H6HdEzkt920e5SSqNFRgEGUnT7aut7Yd6l7rreb
mE8o3fOHzqJESEA4+SJzWk7Yg3gSASSSOqIbrUqCsDHZLNU7+YX2YZwwfbDubV+t2OkM0W2nHcEO
7Qj0P/o4NrwBXdKi+QLJTef3y/ZwveGRC+Y6LXjhlN8ePrmWzvC5kQzajDgJf6Zwre3FGlDVVd9v
GS7mkWy38tgfXK2uZpEXAVukmgx8O+qh+D/pHmNpkskkdW1L487gg7RPy4G6xuSNs/5jKDDbt0NF
lpKvqzOPHboGid/vcq+O9lNP67ekQe7LybgoYAlpNAB/1wCOfTtQJkuZ6HFcgJT6s3WnNLcJRN2S
I+rSr7Bl3x64v7ejNY5Onmlyuu7yqma++a4HHb/7rKlu1MtmGsRGgOgSCKbM6wyOk+IjWRz6cb8C
36H6B5dnlLZiKJrSM+n303Rfh2qsQaMmJEdxnSICjRrCq/9nhSnpz0ZvOMO8iG0rcF9QFy4h77LZ
pbBA+6XGep8Oa4T1cqLb9XPxF+joO7wDgVHuB6O3cDqRYnb6yfmet8X0j67MzcCNpS8vVa4lJRtd
ObTopfJEQxk3fDPoDOfqqLgoTijKXi4aqq7Buxnz3yG5+t/X+kGO8Xb+jbWWEimJ14drdP8MdsN/
X/kEAmQ3Jh+iXvH7aFeabPMa0byM+hP90WBXNezEpdgUHTXvoPsIPk4YRXR/cM+iViaHuPq/DdTY
1l15iPd18Y8nTOTeL2wyNh4dz4WH81/E6YDMf0yrsZcHtNTq9CoGpdljMgW+wDz/FUppT47jzo9U
JVoW8uG5NbAR6ERR3JY14Q78cCuiLErgTXFHpN5QVN+pDfd3vv8+rKfDVz0Yv9LMfb6MQVuTT30V
Hb6c5/h7T8hHLmM8nYL/pJu3HfT7EV47Ocj9fFXybH9d4JMRCB6HAV2NbV3vvYy8tw7J32Xvc3h2
nsdHSsNS7x8N2NxH7ZhecN78s+c4H8BJRzvxzL/UzsvhdST73qQIHHvSwQ2ZoHIU+WjDthrNB3GP
IOOJ9u+QBWmg1kgi1JV1Sc2a3d5aNqEPx3hFBI8YproMEBzr9VqW/54rgwAXGTFdhJOU3pqZ+fRo
nrTuhQGB1aEDeOVILRaRsyDE6wau/8cPjj0AEB5G0vmmaCCgw+5n6+0VB6txzG++o3F7y4O8u2SS
OOb5X9qNkHTF8/PtRdKrEVt7GaG265n25Km3XLY8VI+8Dk1BLo9ucjgdetOrP0t1pBWiDOqSsxgj
9iMKsExYJKe+2wzHIzN1M1rjuO8186JYCaOdHTkQ9DAUcnLbDhCGRfpr9NRzW7yqBwaEq0VxBRIc
5Ygm5L7I1TLe5seSvBSS5vDfINuuaQ7Yco/FybzbQPjZOglOmQJEw4WpkzRCUTKtVsmrJugxfVgq
ZBjZtDd2rW1SD6Jozi1sQ3FmNRD0jfOS6/re2mZRuTp4in+M3IpmbZl71KjS7muHB/9rQ4u5rOtY
/mVcQer1N1NztRue124dohmYjsqnMvZoWowyjmgNRV/qqREQN7+AzxAaHDSIBCXwRA00GxTjg4TS
1TCkdXrQsnDiS+8W7sdMGlc+LxJ5HcccCI7DK/h2Dj1yFZ4wVG0n/YGbibgUWioCrkGv0cZbEneK
LirIJOcwLWOMe817MpuB+4eP6MyHrfHyo6n9HK/xmqBGeaxycbNiKmHv0+mG3NwqdVaLvzanYuBe
EMveY9hbzuIjjwTRJ/ioVABJyDZ93Ev5f3dsKAJI4jnSv/HTItAmsxmUNAI2WwLNarde7vu7RnYA
/VshgYsgVJMKmyjSYUeopK6exy4tp8BNdxCRI/VcO2+oJY3eFMcbaE+UYhJyFFfd0d9P0wNjxhfA
4jEhT8iiyzSn7cdrmiVJbiTxtiY/gyUT4Hbwg7GofHqTwXJ+Ge6cdNh2ru73+XbQ7u2guint8iRj
UI7V9M+q7m2nqEh+gSERZnSw93F4L6ipn+02maDW+TaO9OmyS+OdKub7+irkOcVzKS8ZdjCYk2UX
hM7/ZoXppCZCYaSym9gdZXcoOutkX4tD7Qv/g6pnr7RZYg+kTu/C1ratr9i0WxPB+tKp1zB4I4EM
Nd4MvRvFh/ycyazvu6lzqjL2to8a38zzimdIO4gIqULVuW2yD9L5tyM3jlNBVxMFCnUyjeV33DQ6
ptD12do5JYqTNC2jxYTuqXpfElz0mI7w8nOYI9qd124EvVnK97D60xYew4OExO1HNfZcq05nCOfQ
1ZTpZkYP0XEyfEn7KvyoVlTSVUr6fulNMLkC1ock1e3RjjvpTtOlK0WLEtp73BvrA193/P0X7mYt
ArqY2o43Gjjf0bQ3ePoY5c+UO5bf35bba7eoYmq/fU5j6vJFUvXtGXbUxRm+q6SC/D6MGYSb/wai
tjUoSVhXeI4tPsQDv1Qs+b/L0LDkUtjdn/MD+FgRWv2ZTv1V8NfjbXcoGvaGLaNd36HfZinszQ8j
FmVxmegdRARJwry+K4A4qm/ZOT9btp/NIO1AF7HfZW87I0KhuLfqU8GlicR0VOxw2xdgLEpqiwoN
OoKJV4LWd5ZrtDS/d06vDQPxoNB6uzKN57sEQlfoFgfkmdrBu9DRBps1XmXT2vYXGEFyw7MXGHmT
oz1QxkIwmNrj5ul5nvkthunehb79koYHdjjqx3AvczbADsvfU0A2abAiXsQLG51GwIfEOy9U9HtV
0DJ0y7FsJuOtalNVmYGBEuWaLq1Se6uNay9C3x4ZAfkOmPV/3Pm5tbD+IMFyM+cmZj4kusnjijnn
EJN46v2DsyBAtukCshy0ncu2W2A17PA2rTJVKhjtGcv/x+8TeloOcg4iE2y3wTM74qf9cguaT3ms
n9P1RmJRz4IZOvZhXJFa2XH1Fn9HLwA4eHQYfJCPK/vofO/GrbXGe3+R1TXQNAG2gJxE08k2O2Vn
f6p2JEMtoAOaPeyDVHTW48LeDf++cP09Gp58tr12D+f9Y9TGjTodwqiSdEYFk/mXR50nHQg+XbGZ
7cShmtt2h+/1iczbeTZuzraKpDDf7zvcHBe6t786jGG+fIa9mffCJDf2wP0efm7aJHEen6d/Z3pN
Mv2wc+eMG2sin4I1FyL8gHYWJDICqJ3c01ZZ8QeZlptpXt/VH8N18qSijwvTrALestp3331Qx0IT
Bc6cPduPqCQS5vd6+qRtT1tOUpMAkOvFuSP9s8KiSrh3SlIvNXPFURM5ydPW+dy9tlil+0GJDkmG
QusQgPymgmdyLDbbQ8kFEkC8d7izZLOgAPBcf1AmA8vcMt69G4xWKDA43ASS+HeFks7R3J/VU9xB
M5gSbiDKojaaCRRF+7objI42DxMdi6C2Hv8/Xs179hKFA6AnRD2m4E5bDd9Aqg1TkgCnCHthjoXi
TeJOV+vBAjtM+WxSAZX7AIFCFNBaweiKssGtsbodvOEg7DdqscmtHX6464+FZQQK8bVYLUh6U5cN
yD0PQCHyz/cc1pzhPrcx+h9EArdf0HAatI1VxVIe8QUksnxaXC+Cv4Go2jDkZ5uReuAXUhwivNRU
sMgEAw0jpcWAIQ4Vo2EVZWcsIE3A580LPqEyXP2hN2bhqF6Nk7gCJWGTecw+JgM1okJb9eHYw+/t
DTepDRC0tRJw9xqDLdBF+QoVHCL9q7bHj3u+RilvfdbiGkV/34XBiAYmu0Di+PI229n2nGEtasRb
AuG2e34XADO0AYsSPCgsZ+sOehvTUVqOu0JWgTuQjejryiWA69Nn4Be62zramEp54Xlkk09rUadu
+4S750N8AsAY2BUd8LDNR7qTUI6QDleo2bsZjKf1qr8SfW9gUzzljlDuaPOO71UtGkM2oqQS+ZQ6
RkJ4NdyTuLyCgRaSsyiHJFgCu+T+CfeUX1g7HOZPoy+NzqKzUlu8dn8JGl/SCFesrJarbsaXuK/j
1J7aq8XGXXD6WO8ePvC8xVO/52xYECYRtVM0pKYM02hc+5qa1BZSncBz4otvnD/rISJXs9nLaABd
ji6fyMkvWwa9x+uIQZGaIpuJyBOiAbfhQSc3kDa7Uo6mhbhgdv9rxMPlkh5f+y1G/VrdvjFsYjAC
fY4UE0Ej5Xawy+ZyMLsdcZnIMLzzhODUL/roeZW2+CXo5V+iJqMEL1+BMRE8YZDtYFDmvDBnFDJP
PdPTEMgxkcOnhTK/18MQkouZf86ff3+BHq8My41mMkl9S25sf12pWWEY15tPebf/tQCgNfrgW9rI
Zveui1gWAwkMKuU8dXpjWfSoI9USRL9rOxYMLo960P8rKlPkLXu9/zyVeDueId76HzYtI8W0PtbM
bAjNbNwhqda3O0IFZP8kyhV2MCjen3q905/PlAZDvy/rfT6RwZERg4EKhwGb2vD7TxyPbV51sGou
QR6MLbK0C+oiApVCZm+A9lPa5v4/XGEGVP6hSJPovp0xNyA/wU5hhQ/2K9WYg7P2FhhR6sfOpffd
Vgm6L0yISQqBThLEOkiPhhFT1iGyzvWZ8USw8Q8Ihjf0ZYLHwGPVcq8erinkDCga8EFJ1jY2VCk7
dE8n7BDks+7g9Y/6ISBc0IhfaJYx2b8NoEDhqLTckHv8GnP8OWxjK7VLttOUkOzdmFDVJ005PAQi
qNlQKwyozmOiRfpmGYl8wfz7bEuj1m4P94544yMaS60rtZKb4iMAkY0pYNLql6R/gLfC4KTxhH/W
MvGH2/tz4o3jFFn5WTKLhBytW+L4w2gAxgSqxSN9yHyHLfv76E28WeiGkc40qvHmToyHJyooDOLa
TKcrfAHcwZHo2eQNSM2g2ysy8W3n694hZY1F0y8qHYj1gNq7vT6b7sbKE0WMjyM8/rNKXKJnqsMg
u66/gi9CHpGd7i2/j86Sf8Fl956/1+53a93lgUNm0YOPi9WVxYVufMv+Ulz2284/3+KTup2KMvUq
oDHG20fvSXAeGHr42WK1xCm6fbkMSh/AqXADKczJjVN2OVlbPY5PgE9ckmXTKX6paO0UQLXYUc6v
rgn5ljHFrb0bU4RbkL2pqDadL/Uc81zmmlC0enVrkiQk5wQOhEfRG3S8JX3eWg7aA5eHaf4YsjHN
wgCwtUsYEudrizwdp8xHEaprv9AMltLjvE3g88HRRiODhhCQ2fA0lSaP5LjpnkpFwskdDzezMTnh
DaAXkYYVsU41Q66mHIw43jXoV6rmsbsU6DyIZtWiZbnvIk6LL9Fk4AJXtawrTP3Hq6jusm6+WevM
XfCIt7MxugUQg8j4kQg9iRu2d5/mkTv8bH2QRYDT3Gk4Zbh+EGnoxNCw36kVkqOhqn6t7emBZb8b
/nRq9//K/c6YYtMTST+Bc8KYndus+MM9B1Mm9JNU9FGu2LMf886NdK+c5UywDIAoEOH0F8kQcp83
WVJ+ofduS8nhPsvLQv8csHGDpajIk3ytoErmmkGyBwCretMdGh3kORdfNNmGZPGXBArI54n3sRl6
gJ5Pw++1nzx9t9rye7xq42satjXUKmOX0BVlVU8RR8szEuRi7fkUbYJKCD4xmBGFYufJHU3IdSyt
WQ9ZK6SLJqnfc74//5tLCKcLsQUFaT9ayTW+KDXlNNZE0LWBqT32x/hHlH888js2eYcnXMK2A6iJ
JW8cQPxO6HIUOqmJNR0IU0h5pTGLgE/2PlW9dQqbbMglHCxsQhDDCaI+HaFR65F4Z7wBSYDXi3Mc
VQ6M7qGovg4mAIqfdjy50gzjf2r9xkfn9OYbG95GVW0r5XKhA6uAK7n+u9/3Z3p/hufIy9PrwWFv
M/oPDDDiMfS9ENRXYLSNLEhoFIdMrQU+3+XRQ0gQi285SBmSZ7vQoqyVkvkgBDRuRmxkQsITQrNH
kznCM/szFZiCYPGCPClyoBQ7eq0luetZamw8A+rkuRQa9NDvkoPx4/KXhdYtpagURfYr44feChu3
P4NQZ09ke/lt9b97n93FvMXW3qc2xDz/HbaxskWsY4fqnFDXFWnTGgcKiQ1SmXGwSNCQjxz8N7i2
stCrTP/QSAkpifYj9XCDofiSjcdtBiJ2O3sg+MWZyy9e9Sl8p9RZ9IWOCiqVR2rsNDlvmfYDL8Ji
GFrw0OTKvFvtjGY61kbfyWzvOyaekgdkNo7vZEKm2Jm3Piz3AGVSlz8HbKxzdqLu0T0wQeGoRrSD
jOlsN3JgayeB5bZBr6+BavM0gYxCUwDhJTTxGu6DmabHg3VmfjHZmMwdJwh2h4Npn9ouJazU6ZPH
QuyBPxS/CI0E++LKEDDfzI79FZIIwPpDcwPpNJCFeiYN/FJoLx9cu+7UfvMmdNTd2PmY5+Bib4L/
3LNnwX7MoPE2ra1OfNGsVOZEiMCYjyOlvwi8D+HmLXuk2H4/Eo8ew5sBG8Y+MUPTFK2iiMXH7xSl
uArzPokGz4HcDuCXMDURjMvRYEBHMhfcyXIHZtNo+Y6HhoDAUWff4NbCNry9CpvLZq8cLxtRIMPJ
Vz1/66/fF3ibMwoZzkCwwtmNCzrvrR7Ig/CCRf8xduOU1jsLBEJCbeHo0kjNDt9fz17BgcUP0p2d
21/tg4X8VghZrKG5mgUv+KKq29sOSh7DJPg2sIutX3VPS+TuCNwP8lG4pvL1PfphGpOuHstycRLJ
KhHE96mdLRY24Zb3woI4PcxDm324S/zTYJnTIHLg9LZA4ul2E+JDtSERxekT5e/ExT6c/RKg7KTn
fH62pp3ujfDtaI3HplhvjCKM8DqHrDdI4fOij+5AHwZ5YL+AzfUyGwrUYDNfwm01nbarJiZzaywY
ntQ65SSgP1jE28keMiXUo3OX9R0LuJEPyNGYfLHVgb4SpVieWAGRnSttz/q9FRYDo4cLy0HpIkB7
O3BXyjP9tDlfHd4/WBy9n/e+xL7i3O2C78/nz1Y4wf1DcztkY65KuDNzDpS8QpKIxhEbH3XNYMGI
yw1Ecnv7RZZCGvV+ty0P0kIk7mHBgKKDGknHktuJnteymXY1IIPPqSdKWD54QXsB08kPECL6gNw2
bA3oHrgwt4M23DQ9j7POLuXacIYFoPxLmiy+0K+CxIvgG/ajTYr2Hwhi4yTdzLPx7BwK0yzrkmuz
t0loWjZSbxQLj1hNK/Jr4caWmHFhys0Dqb+vKPjSRwHCpTNAFQD6StvaoV5wzHFAvmYi8nnCwc/H
sYto5/fp0BNv82e2tZ8/vwdeMgntgeqiPMILVHFCvxNeI/c8/F4K1W2kkzEO359l4nTXNqA5yf+k
NYczbJv3g6QmK00+HTQBCEVy97fbW5d515KjAgSqQJuD3cE/JQ1lIFNCSoJuu+2b++Ac3wzZeB7V
dZlFJ0kWD3wV0M2VctQCYoig5AtlFAEo+G/O8I9JNkxilZ4368PJwCQOXwVCcLWe08Fb5NrIdz1d
+Zm8hy2DPrDDCtwNMFoqOQFKX7cri1Z1mdc0WhLYFNYVu78ek2AiWQzaqDXeE4vWPL4/R2tMMSn2
Es1AjvK11H1lTPYJulCSGo0ocLOmRn/+rLktcxRzuBtVCCRC/BV6cw3fV4nVKD/lXBoq3O7FA4Kz
6gdREI4CbC/lFt58m+pa27DCuN4Ny5FFqh37SyLvdmkNXa+lNBOpajlALD7ps6mJ6yMdUuJoyf0X
igDex55+oL1zG+boipv/bfDmjdGiwkgLVno4FnlbrFOJvDFVr66DPNqUJ9dfJRvMs1AYIg6gS4CX
C8QVhbeB3ptMoLIogzdu1xL8m3CFaFhPl1mA87/vDuHX7TrBG0KXRwgBAhXUZASYbtdJWUvS+dzp
klLfD/X9+uUYhc7mYPiHA0TaRB6U+eVT3tW+bEzqHFnjAsbdurbNte7kp9QBP+ZVkTpAKMQ+mhfn
cj47HcSszL3iHgoY11HmaMm4Ok6kbBnVT+rlND5GC9CZQZ4fvWRzdkLrzdhPdaMablS1p52K2TZb
XSDUd8txglraRrHzzkf3kPR0/n4HknQUO1IsOzu5M9+nee9w2c0S5H7Oomtudz3Yph3nqOVDCbx4
tj67yQ595MOks1s7mzMslYRuy8akq+nj+IQKxUdhlq58luxdp37i/6cVvT7OUIMzyqOnqnPzeESa
obZjJHazWVY+n8tBuP1zWK/tEA5Ct6LvTIh4YxeeQaKPVFra1VpodzfH8a7cDWojWZzR/4L67pZx
MStlKvnbP0U+3qhgwIpBmtKGvfbPCnpfOerVnWeNp7vO3F08KqTKFkueqS/SyatOdPCTxuZet01j
7eTdIMv+5PkkMlG+UyDZHub5GkVXeBWb2nIlVXGMLXGOZton8+W0jwN+iIx6eTWozYVpDlWaqa2T
g6cjkxY78jb0dcQNLsrRMSM6qscbRzmAOEi2znb70am/zjvdNrYfSTqgmW/MMhvhSMvWjpLMSxX6
q/JxCnbax6V2YroNb0pEzQrr6ZKqdpSUtiof+nq2GVsdy4HV4JQpLENrfNzMo/po7yv6KuqGnSn0
KNX60W6Ya7HbvRDFQYPMWQgt/DjvN7aJkHS5rei8ehp01J0tSbFXFQh2b1nOy/dFzn2pk3iUwKdp
KAfyd4KipnYK6oK3mZUFf2AnVuHU8TyTT7TRXGg7GiKfgu1atdO94Z0lFZz07vrNa+3ghVI1kE+T
4xbBNSX8RnTCDndubKDIop/tzXahJzs7UZB1O9PgIIjSs61uyz4npT66nXi6rwYpf7eUIahcEFhP
XndVaEsgOrg5jlb9QQMPhei13Q1V0VjMqYvPqkLIOzAPe3yKcamxLFbXlfjqTH0qq17ePXlJ9HI4
lL0sXftlwQ2g03JXRdO7w5nUdOfQ/U6tj5M6qSR/CwNPUeen6OOyfy9Zv2N67Eub+ZlVTbTSOUcX
91JuvJNiuOlhrrLgp2046OyCS70sIqe+RO5Rh22jbN8VCSrOQbN3agd1dIT7zoa93W2cgggbX2QX
0ldaOtE295sW0f0wT109kv1iEzvrjP7ZyZkQb7OoNCDx9LHbZV/1uR5X4d7dKftRHY2LYu2V6nxd
LvOLa/HTyjJCXS9zQg2wAkdZOWhDNczts0Jj7M3C2ISekR9dI9t7GqSiUMUPO0h9+q15xd41ugfb
RMWduRdV2ktYdflCc2LZVU61XcrTs/KHh8XW1+9i2tnhZBeXnZPzU4/V0RU/sWs9xdsPc79za47Y
5hTZJzV1xJ+uT2Ndkxyxb0Wxs8VX1d8s9D55h1RiFzFttMp973wwnRQn7fjR7XIN6M8rn+bHAg37
OHQKZTuoy7lYgdBCKJs/zblm6/KbjLmzsQqxc3ulMy0q0qUeBxHWHd8YufEaXX8JO7X/o5+CQjo6
MSZue6wd/Vj4e0MN9oU8zDe6D4FuqNXpVD1O1c1uWmTHSZpqgRl1p9npvAjVrXeMtOlW1oNIQS8/
T9zLYSxEEOksGCFzr5hlT4to1pT0utyErurLSeYlACOOB3d77gTndelrnNaoPvQ0rfLSsGNvVYym
esZYKras7AeFxkmXvjKjdsOjgUqlNZOqJOhgJrgiVHn9LLs40f7kyOGmr6+1xdXGsmMd7Vta0+ZQ
84VpTPbmYl/CElGlaWWW/Y60c5Qq65209FW8P1qYjLYbvRcey+9d0au7OZKh+fZps5tkmuEb8Vdt
qCPRhfxwqiblATm6UzE5pom7xWqZxntUrJ2yDW/diILvHtqGS1uEJD3iYi2PL07pxr2QbkymL/c2
LS/6o2HoA23CHQTmQcrx9j3fG/W+sjaGOu5MN1vRoUG2u/TLo6lMj4vxu/fQVIa7zunnYI0It+xE
293+fNFW9fLiAA7FBNr++OivFkIf7qsLhk75fjOXANmvqeykVc7wCk774WrdfUIj4t1f9F1yqcoK
TF9nmrtEZumzYReA2DS/4+sRfbtpPr5YrWB9GN7fUWf+8hZ2nLcXbdsLzIQOv72dPXt5k+ae6gvO
O0qiQr2XR1l0NoiniHPozmc3BNpA6v80rLh0ZIi3mvP7YioN9/w6k64M9o8up1zIJg9tXSa7cxSm
ylCyBrzyne0iKt7lco4JP5pAlrDvKS3lS+8Uv1SyB7ujZTuvPnFzLekeJgqDeIJ3FDzjWJ/qs7Rd
j1HfHYVjY7qGp3OiISSNbnP78B7P9wMp8uOx3JdfM92uP9KVOeUNtObbSdenw1YRRNPteD/ESzsP
LgOrtx3TCGKStn1qU6jin8X68akN935/iPYxtGtlKNP6OulLh1USjbqaG9KtQxsoEXrRBiJ53WSM
E/j7RjUii7uhG869tT/oSrU9V0Mz6umJt489ZY9ot7etWgqYSjOx8r9DwYdEWx5U9F2eW9tkoUlL
0rGE+zIzaW9SORg+ed4dK1OrV6/dCLbghF+L+GP/sQ1tTbWPM9pP7C1HmsaLbO/Q4DGenJ6jyW5V
yePDh7WsX6XpZrT+0Mf5a4je3EfxWr+uJ+r8sHE2o0xBybmwRIfxcHAJLuP1/MLuSsgPWxNpN95O
pcV2mkjO+akzPMe8K64Egi4aHUYoDKMxjKhw2NdSJ907OH67jxymVwiLMISPO0jDcfW6ed49byq7
qyC2LMNt3o926gAfFpHicJo9F/pQm0tPIZa+J713cn7y4bM7snZ2t3Au6H0PDyvTPw7UYeftMOz0
O9lga33/vsnNPPXd0jfMNUJSNDjaH9dja5mMwsreHu31MPm0SPek41z1pEU+THrrkTI/j8wtwso4
qyn65PF0+6TMfv8Y5VGQBlzz/52DRp5gq0rHpFt26+Ele1bphbulU63Fq2qCVy6COqG1V3myu92n
7WHx+9DX2uOdTaBgT35apW7X7BqR6GGZF+BFx1zpTHW7pquunc6+L9Po/ujvC0/Z+KeuXccOnhM9
RPPXmn7YsbuPXbwKScZaDc3KDxM/lewLgdmulyGAfXHkwovPzrb02FQ9H27XCFtPitjd0pzCyOw6
P9j6+LSzrddMJaSxUxqKdHzp8/f5NbPv/+zzj/k13g9jo0nrMKy75H3ex2OcCULz/j6wAeAKZsVA
A3wPzugCtaNlZPGT71cWzJ6GxjIKEo3EiKGvE2NXMrIcUAmB6bCnqd7Gt/siJaDDbUfe1KEcspyb
k7YMRTN7+r/TtqhHArkC+90I+0tDrlXBteB4S9PsszM8oQYcTQ6LS1C/ZEN5uh/p0/WMS5bTP0yF
Tz/ejY9tpvTxmycA76Iahkxbw4wX28sB2TBDHue4RBtqMMowRBZPAfKdTmXbnLQ263h4lX6M2LjX
lVlZxrFgxLMX945vyHG7iKq/CjGu1rHES3C3wz/GauwwMa6lpPQMGMad4/RI3G+UBAIiMDDnRHep
mfXK7t7bK93+aa97Xbzf38/Y42fy3y8w/4e079iRG+2WfJdZDwF6s5gNvU8yfeaGqMyqoveeT3+D
6osZ/XWF1mLQQkEtqYrJzxwbJ2IvQP7WW1pSsaOaulyccct1sfrqCj3OTmsxG5UUNt2kxjOEQSWQ
LyDWp0Z0DOLbXz7Cj/rfPyftt4/wY4sLKJVUSZXTDubSVMxsKXR2m1J5WDKNaU7sQMkdeFP6ZtS4
Eshg1BqQDVX1iNxsVv/9s9A/6q3//VlA2gWib8z7/xwAGflxluiZnJ15NQX2K+lOQwoeX+HZcB3M
GQYB0s+pOzXTpLXMOxWebLoqmDCWuZJWhfy6MDE+nUE1xF9iip/o0p+f7OdF6EQm6umFgf72cOyH
y1IhsFhAUtSj1jC81qLUlqg0hAiVnRhCW+yg1gIkiJMI0ugcKOppW+AeTU+i6KNHTW6QG15BTJWi
hG/gBHPP2LGu/3/r+bPDFTfDPAgJRbioXQmY654sSLiFtRezcmPunr12V7d9QLXjEPmE2/6lj/mT
0Ol/rNoP413TLJM2Q0c5wuIjZM7YC0ugBBO/e6TFeewjiaP76S+n6I/xH4z2fx+in0hCrqsTcegI
yunmW1EpSavBDfODnfbGX5b3z0/aSa+BFYQD/mE/5iGZxnZCboMWFxzEgTE3mZ/3AQaI0SvoTaB7
tHunb8yRxhAS0D7/8qp7svg/DBgIQ9H1AtMQWLj/03yM88am4DpZHCay+8pGZC12YfG3GOPPYe5v
j/lhIsqVICCxXTHI4RKLA15DB3Ye6j/vG2oMIOnyZYD1r/++uH/Kk0G68X9f7UeeTKQCmw3jsDio
DG8JGF1LByeoQlAV8wil+C/UAf79iX9ZzF8u+TdbLIh1GxExbPEy2jwi6sRBdsJIfwnY/vJev9b6
t6dweKc1S2q8F8QrvgWUiFbii+pe83waCa+byL9Yrj+78P+3kL8s228PhAdPo62hszOdAKj3nDDI
TSjkYdDSIP/MwbD576v4k93inzv/2/N+3Pm8J9eqrwfK6YlJSaNeKZdYqwgVSzqnTiwdOcouBogY
Sh6L2hyFyn1EqKic5XShpM3pLx/nT/EEAG0s+ijIm9FE+XFF2CjtF6InnZjG7By91+3TLaxQyF4W
rU20Ac2K4bjE5r8/90/BIzRV6F2aC0M9P4f3uykqxomGEggq+tykoCJfbUcy+SilkGz+4sL/ZIZ+
f9Ye5vy2w4hSxYXrJYQx4M1rfNTYYfBQPS7+lvD+BCn92luMZ0IqBhYHINEfe7uMazyRIrme0wTl
JEw73zecqBSSCs8zt3MxogxRKkcykwHHlF2EK6ny8E+bV4Uz2mkAcYQimmX/vtR/zL7AHE5jLoEE
Yob9ETIy3FSy80BCD5O2eXRxRMit8chWTIIKCcrrsm+sBEf8xfr/Gq/+aXx/f+yPkxWNVB/lRbO5
C3hSBj11WCh7sirV6vGmgzwGJflFERvt39/2T/bj96f+sIt9MfR8Kdabmw32wOzvSs5y3Kmo8iyo
7yx/qXH88Wz9trb73/92tqJhxnYP8DDUZKAInBNGmmpYzpn7y4P2TfqX1fwlTPbbg9iWJFOmppfd
yjeNhtbGv6/bn07JzrawS1WA4h1q6f/5JumcNauQJqSDgo0moUk2fSbtaymd5JvmP2F/MuzdXwoD
0Gv5Q0gLfKuIMRXwqmGwed/P394rwQwa+H52DlW1sVCDP5FG6XCH2qROiUc9ag2SVEdCp0PS5kPC
5DDjTiYKN8rt97gq7XeLAZsBOrZI2uXCYsHgh/oSmPldblcudwh4Y4hrIcB51qbQyODwhYa4TYar
DeUriz6SxqS3V2afGW6VFHLXSQA5qQw8O6cE/+OKCtHIE6WTTyagoMM4A685f2/gTRcgXlzkevw9
QWQLBKT28Kp6zHSlGq8kgXQSvehS3Vn/m9U7ZbsUdgyaZMESNdQOFLTnFovSaXt688amJirl50oC
EE5rc3r/0aGXVYCjnX9GO0kkc+IBJAnza+cmViXJ7DOzosvw3t4CpaLv4dbawKo0Ot8e7RGJDHig
pK6QXFhVVv/MXOaduOSqtpESrSoZyzMyhUxhPqtKAVqHv4jexyozABTyUNMDy3YM5tpUZr9FsKn3
JtSmmnNpoi6HTvZpnOGtlOYgmKyyAabaKqxNasM+FXvE/1NvaZTjK+3Ft/xVDnIolnJi54ksQMcK
qmVUwFi93YLBe7jEKr6qpZ/LIvTHBve8Oc/i3kMHDaTTBlPufNgGdJeLV6KOBuXWfuemH/n3IMl4
yAStsvZDtCWQlBBQj+WNHG0wjQs4lTmMGogQDPCzYN9lFJpUEtXzFP9q1NLrdsAJQWhtLCql0grz
pkDiVSt8pdQKg2MIGTWbfzS3ypnsI8qPR1ohZGQpeq1twLlsGDKIIMPGKvOVNzp1enCgXZtuT15D
cZ1T0Z7VJVnU0tdqLPhoLdhaRYN6T6Bnq43eYBXuDlZ1pBM4TYnR25y6QnO5QwovatEFrN6PqFLF
Xu55lTTiD9KgQ9Yo0322X4bUA/YG/IO0PSuiz/ur0eNdMWflJQbxKWqoQV6W9ybJxAmnel5l3hZ0
bJW+kzz3xxzCt7ld2oLZWamPZeROrMceaUEWV5WoXMIlHKzjgDbUASfdSYzts3wluCWLWuCczpks
+bzVmDGE5GKsDnij0TG1mhd3xBEEWQteV2ss6cQakU0qCWTFUJXF20gmbTBySsojNG5pBfqtDpVh
xTM9UkHyddp03uaV8UncaOXOHucwuuBbPLzLgTzS6M5UCmdBH92aIwUGAagYAWcJn9dlvd08sHYV
pL9k7jQ2bNA/kUn8hxaInNXggGvxKssj2uE6M5jTB8CjLQnGA1U/DTARQq/c4iwcGAqafj3YlLCj
6qQz51bbWdAhhQue0gTyeTFkciPYiVetzJCCCgqcIPTrcF2MJ2WuWvlBGwg01rC7d4ioUClwRRuV
gf6DOIyr3OPDUQfSXx64gftu4VR8ROGMfO8Dmza9owbqgDgois6GvLFiywewkVOQnRqcM6MvOnXK
LIBH1PjrPEE+cA5JoxmVspDFXJ7uyXlXMRwV3k+MZ6bmngSyaeeVHhd9BKSw8kYA7EhDOgGH4iRe
jbdroL9YHKBNryJ/MfaEbL4lXzhNDgwsVkhCvVyQnxuOOIHWFNSgD/2Ck0yD0dBPw8iCXi2IlzPM
BcB2XTlcptROww2oDR56fxPUcCbIOc+XKFFikKonGnVHRxlLg+r/go3CMVX2e1/7LI42d9zkRh+s
0uek/YRhAZAvfneJipJqMSptJ9OTWuJryIfMnf2uP6g7/opcNXFVpnt8lUz2OL5EHC5MwouP6dEM
e+9LCBp10YV37IOA1ylfwkOq9Rxk3OKdBGkAQB6RvF0ZDZgCT/TxDTPs9Tl+SWfRz3BNkfaEmbUE
kglHAzMt2sIv9jehVYUTc1/t/ntRgYADUhYt0gpDP6tWYWgcBNU28U7gmiisIwH7wfg1LiPk7vUS
c0EDTtCrVGpQHrfuG2pazvgkIRs6qdsnbWCPLbTgjTTkGi0KCn0K5iuDFR5eMc7JpgNoBIsZ+xDz
w6agk6EMkO/gMV+MG7V7wRYnF1gNe9GLoAtae76gxnGpVPCV2+U1cxOXN6CUvjc/i2D2aSUUbVab
UUweQ87JdDA5SnZh+sFmSr1CkXLzKtBFA9PqLnq/Qa+YUuLLzKB5Y+WFInnQC/GKG+TDtyPnbbZw
yV3yvdiCQmh1YpO5MS5yQahrEQwnfgE4QmkYmS6M6bMGwz4Km6u5tnqKC7zJRSYvjLpW6kLqzaNr
ZPGjZYwG+pWpge4ovqvhtQpgHWimfTSf66Ly0IMerBWKohnsZOx0kSwaZCdn59is7b0PghPVeUNv
MWTAkx6/mWUJKANAKdru9w/bYzkkVnldO1TwizucJe8LD9HnLMlln70NIYANVr13Mg/y6LOOEBOt
E+iDKleobVrojsufCZjPLp+D2l/DQuGQAKAbpXEyuAlHjQC4F+ppX8IjsUfYpZjVRw4+PbH6bx4i
LJ2Fnlf/jYaFdJru3CE+xqZgUqbw2q8FsF7PFEfUza/ciTZgwwsdh0AT0e+EUcTDeaP0JxWCvOFs
E6fdO6/epiK36/H3984Cc7gmqpNy7BK5oOQSI6x38osD9mOQc1bOJp2ezvSgMrt1Blyj10NAjphM
iyllCwhntulObrXWLF9kp7RmYawOHDx+pYdxABJFJgU5IgH346zxlVxgu0dlhsarzVhS0HjJc3YI
F0GYsdrxdohLdfze7hVwLggEvMKa3NRpj1AnxfmCuwHjwuaLrqRNN3Tx2AcflKwsQqEdxqlTl8eg
t7PauZEhmLiS3alI5PJLEOB2Ea64rLE08kCpa2lUd8KUZBjOXC3Qm1NFu7J+fR804XiIP+w7E31M
nMIeST8FHAw6M0mwTfIQIASAdupuOic992t/PAq5wpkM3FAKwQTCIs61OYcs6lvHLeh04ZTR2L3E
GvZGcuR18AGMukvOF1DRmCZINaMDpi2Qa8Vz/NTYjFJJtRnhFyQGNfI445zscs4lwp81yA0IwJYK
4+LDa7G3HRdbPDUaGpQKo3ecRm7adJ4NiFaAuRq9ShYRSn2ZnBW7eZpuQMw4S4bCNZxI8qYaNXVQ
R89R51jCzUB+BC1WqEfrtUXZFuVubgXiYuFIBzOA33SwRE43yEDitxd2JzxGu/pOAYY6yTNG+utU
yU3OTAGbEPRd8GBAga/C79j92yt56RTK5zpnJ9/CjpWykMjde9J38VrGrA3hmENfPr7sSgkLmIp4
hzAyf1GgQfQoblEjE0dgZpqT4AxWY8HNzdr5V3AInSLoO8gsvJ5O7+MvjL7i7mSPTBUA+jtVKqcD
G4cIEBblWASTCt+LRo2EJt6Z1lojU2cjD9tW3kVtIz0D53rnFA7a7iLkmS8TcPAI8bQRj7zmR+HN
QEMvfU5O7MVGcu2+eWQSo3KDcTsNCKgfZeZnjV3ySpUrLUiHTPEr19Jna4/HF/qLzal4ILq/VTp7
+ewumdKpsUl/ACOlpt74ID4Q7TUyWipmnsvNAfjV6hOwOKuwurt0GlxaqcM2BKzsM8I1hiuFwO4S
fiH0xTnez8rmJAqrMebudZ+LPGJzeh8Aw916rF8TFvGxuYOLPvV+gZe3oJavHslAAYJ98ShlkMgQ
kSchwkCyDu7qUy9nn7CiRi5T+mJNvxSSBfka66W+p0FiyNuJkqkimMZ4dzD30rURa5B4dEUrDXO7
AWJZ0pP3YhWBYOZ2liAjE3kF4qjps841gDNa+SXJ6GUlbnwrgae9S7MNnMD0YI/o1tFeDfRF5m5v
xFVmaVOq6IuRUhmVvd76W/mSHoTLexWygt3MIYG7RAFuOaCmkLISEaUiTkFag/jYTG1aq4Im2Fyc
u4CTsZGLrPPanh6gZ3cT3XQ3d1itPb4PREvScnf55u+JmZgiVpNQ9vOA474rPy9mhSxBy+3NrBH2
RWrl0Gf2xB5iI75EoFvDeV0sRDa7ijQHTwhgjkMXGrCqGqL+WOX9HhkoAgAeaSupbe5OjmXvE1q0
vSHShuq0XfvEfbH4b/Hah/URKUqLi0UqV+mzQdgI0XFne70AjoA+T+yxKoyCDFURfZ9/wz5UuHtm
RcrJoQdDKIVciPX31BONMgdbBpGZFn++U5Vj6sMgruQDgD5LCFMrdXus/SF3OU3yh1d6gdFxSl80
Ois3GQeeCBFprkwKec/PQQnjBMTsboAYEzmSXIfUaxcMTW3YmA2i1KRWasWp9kpEeK29uIOVzcgk
ESI61A0h/5VSKx0xpplqhDaghxxAVeyrUCGEpOWwJ1yYAwWM+YnSoxxJRxsB4raZCDVsAkZicJZX
uuw7rOEEUrCnpdxPWo0cgwWm84iwAEV5LoBqHpRCSntm5RWGTAxTPAlYEHy8we01AhWDVcOF1XhL
dIVLr+Iyyr2+AAk2ma1CaqIxqNeQ2JUq+TD3eZy4yJB0tBYUSaOtSE9UAXUBBndnQT96Oi0mTnx6
2dN6mD517+xA/jS78RanLXZ6rvzpuGgTBhjWR4oRttJtUwiqdUquSzbqSXpvdXYD3kvO6EExS6sF
aK03jbIZo39niE6sDrk6XhQMcEgmzo224rTLpUo7+KlkkFxhUMQzwBaQdd6hYZYIFLB62mnnyzt/
6BDqF4b9aEAVuyIg6LR9ks2VlOrGqp2GGj+exiOJOfJOYS8+rfdq7I5oOEPs3CNJubDz9+TvCFVG
SUG0HhSpAsnw/EwCgENh8RFTJ2qN3Ai2dDTgzKBm21pAhxrsaQ4mBEZREEMuo5B7NYXKBhR7Nkfy
m9saTMqubdIp7iIj29hjARoHM/FbCyLfAfvmwigBLFpmP4UOx1/yN7O/RFZu4MfkuBqtsce4G4oE
T/jdIL6kCqR35Bha8i2IOlgL2Vt0Xo7EhTMYAOZW3JpO6x+xAA9Lf1aJEg1Kt8q0NWDiWgCnYm6w
u5CBm1ujuyisikOGA4n0cVIRix0WWGkxROBlL+/knEMzvfXiJyKN3tvvS7Dh+ZMMqexBpvzJmV7x
FyFBWXe8wAPdRRhB3m50XJpWBt43cts3D866XudhTVskD+l1xvltDUQ/ksYYUBMKJr8DigjRlOo3
36Q+oKbam8TnN8bAXYhYhILHeLybWiRO0nd782+MJxiCAbdtSBI8eHlEZuEhJ1Ao08MIAOw3H5zv
LaTmIKCUHLobUKl6o7Fn3mX89SFom894EANEINH7nMPc5iOrlH6BaO6fXDGWX3yQYlU2lUplRs2w
bjSCJsKkHiSqIc9dUIwyGXMyMU5YypRB2a01nsvzZseWYFxAUczIWnxGrUjndorbEjNhifxoUVsY
ofoOpK9RaYk5XRMcownnJtJj7G95EQdV8GsYFkHmA5g/fYIeukxgHBbi51jB9EKZxU5LeGF63KlZ
F3Et6DNjwOgplSM9Ow0nFEQqcLz6cl4Sub/AlFBmDvMVIy3lNFbG3IU8KWhh94VS4rKeuEQREXAh
vJehNqTaDELz66bNh0LrERPrwP5YON7ze4PL1XiH0jDU4AnKjLG3swhE/nN8k4f+XrtLSAY1skKf
w/zd/sMOMW7orL75oMNZuoiq6O63j9a5sLVQDAloCFsRau9se2HtmzdTSB3xzqouykzJX4flOAc0
sLOU3L9Td3Dyr+Y2ZnB2LcoKhVoaLChuI31tYOU4Y7oCQ2LZD06LXQaqZ/94khE1s/st2LcxNyJ9
1CUjOwIqjlVAkU4A8wICG21UI9yfSCvCQmuOtE7ZNP4pp+W47lWvr/fiY0Yh5LpcEyyAeF/1xUY1
2W9VxqaUTpmuEZYTh65RIjOGxqCIkybqWP30mdqb1fuTiwlnPfWQDCSnCrRCxWH0IjUZcJFFC7Ep
/uooWvlF0ASNzPBlC/lYoz/bWfmKPdHaIFLdAp11KEMEHchj0zA75B6NGHNuZJgQAgiKz2ZVpUtq
SSGGOMQ7D4vMKJvHaHHAaNxXYlJKau1xcgLQbarwwYTKB0YigcD54nGLgL2HW2acyexMAdpjKIMg
FIdqKWNFqJBRx8EWvNICkGRU33s0gZjFyA2cpZ6Rt7AABP89IQYevOheB5yd46aVuJsjEKwpTCaN
mO9A33FVAsIYccmeRdhcBuwWu9uMdcHSYWNNyik9LAJs7kehLohOzqSSXytkVotKnP6piwOvAkm/
3eBQL5xhu4eGUfToL3wg+IvZnFCdw2DEi0Tl8xjDK+Ya43QHFOuCBuGbfAcmljYiA1kNZpBMVGmQ
m8fws06d4/5sFhBDSO/HS5PIk9MrAvgMzF6JUJiIQP0b6XgvNQv28zOi8MEG4llQkAfY0bl/NB18
/ju9sGohf6xOBfEymTzBQUgf0JE55y5xBRpP8MUg9naxHhhIVKxFDMEoxa3Dwlr0g/EHDFJ4Z0nO
QBdQIlqJYnVW0WazbR4usFESFiLmjEKrGOO47JRgcJaH3bcRVn9b8PM/US1HXUST7K2QowONzykh
3t1XlwX8fYZTXQ+SRym1WuL3ow4QhVd7jEmpJYBo9TM7SH53Q80XtUKUakwOU7XI+gZZOkqw7OQb
jrzS8xlmsL/jFBwphCCotB54eIPXYoqfa7CEqbvr7HbmGhSwIXaCTgHoKeT94qBifLTjTxplTkHd
TtGFkU1SL67jfXeTufpIsdaNs/k9Nt2g9Z2ZwIRo65k+DcjhUTp6xDBG7GHE+TMIr4fcJa5CEOM6
yJsnygGW2GDV0k2uuyuRPLw0NGALLYN0u2SMKqvCXEkCpE5QAmQD2mrVTaF1FthX/kR4o0urdSWv
N+HR1LDspP1ZeYnH40NgWoValQ10FZP2kT370+AxStCqtSQ335uSYXNibMbyKytknQiGtLWa65rK
nLEegLOK4Bjh9D3MEL34zEgvGMiL3MhsYSQFm4Qqbe+Up/nW3qQz8ckhnOOQAyvCI1W1RXFR3UN/
glAvI2IoGcFEiaNSYG4xekNNAgF6fuvtOeQvnR4PiNhRoYc9by5CUL7Sm+CKfuWVpz5XYNBDUWZC
FknAxqvSc7xvRurO+qrCiuuYAgpHnT7lkJHE8KGRvypjamXO4lTqQIeEI5xRLJHUzOkMyUJZkjAE
dz1SAYXWjM92SkUgB1vNWqdV7nvSZoBR//Enm9LJaKJEGqE3aDgglmu8zJaswcD43uemUNpgoEbr
UifxgkImhgJu8Sk/Vc/umd+366KNeq8XWMhKHx81hg01WHcT43C7S6s+KHtSJkFm1RnvUKus+dFp
OVCtMOkIuDBb+O5w51LkQqOXnOjMkHyRsEjUDGbsXHmoRUxLqSnSfaPBd+VeDgQhvKgEK4AapF3C
MKdKhcC0M+aXNCsZp1bGXojo9ixA3UxCa9VVb3xMAJmlLv9z3XM3OjFhjEsfIfYfkUxBaKmDxZX8
2G5O26u8DCa0OdAMUnFSVMLebwSp1g8Crh47jqxhv32rPrsUDsKkrEFkbhAMBOpXB17WJ99DobIH
wsOYkMztMoIfvVtpqc7Me28xf4n+iutH3ml9P6XjLfJPODj+qCOQNItL4jHwyC9pj7THUS5eb8gp
w/eAOuLWoCTDw3e3Lwrx51GaNDyghlr7LItH3h9v6Wm9JbyCCmPMGcJkEZ/SeYUoVGOMDkefNpSf
+SeDkzGbJF6G0mNaQ48twgEyhID1kdGzR7EyaXRNsflB4i0Zmpl3pI9y5komN2pIsFEUoz08DgPM
BBJPzPazcnsYFCCkDt03kyD4hitXejN98UfJwiHc4e5DopBvyaA00qw81Pmw9opQ4sJ3WlPi+JSI
jCW7s3cgJmbRZvB/VTKPrN8gcRk6I1cRnOy9riYcLh1q0rcLtgJzcEheFUQVkl3rpCN9FWFiY7Aq
IJFxUar0aoJFnZXESFWMbHUX8TU9x6D+5OCEPwk4mJ70N9RLEuTczJmZL2MXzrEh5OZUA0izQlrr
IRZ64Q+YNhg0ttABbOl6fYh8sDXKHaFNpBVj+GBWOcqgMyQhgkrWh3E0APlnI4+tD0lhEzXw3WYq
GUvttITNxB7TyQTKurlNs1okHaTaj+DUep1IlG5whXLPx+g7QkTU5Pp7ZI4PEt3pQzfGVstjWAc/
JcZ8GuYWr3l1oHO9FS6RYEwo86Hatnu46IHZSdTX4YZ5tEq9FDUM9ALs3BDPBOYzUWuREFADLIWM
rTvRtYucm3n14erVBiwz4e8lQYSA4ztbteWIyXVck7B8ojye2xafqdxt9JvP5DFZq4fA3BGcXEP1
lF6Q7ZAW0MX2bgeo46jH5/mNr8ZX6qFKFaKcj0YgaXHPcoQZF1V0FYzBEZTYGr6La4PyVPyF2voz
uxcongyw6sDPw5O2OqWULq0DTgtvrPG4c9x1MHK4hExmEVyg+vZI9eEpvpowe0qZ3KIGEHBnyRWP
2Vcu6RkqjGF8H89TmNkEusgEGI+lAGeueY6nBNUTJHsILRCebMqSW/mmryjM9Bb7pmYItunDKgO8
399ZMLD2X62x3JZG6xxBe5ByeoJ1Q2Y2mEANQPt8gWUoD3tpsjNiHfou5iifInnQKBap0fGZoiGI
toiJDAR5fW5h4klF2IzE3uYPEocMhbdiaACglIIHMF5x/UqBFc/0fQCDtjZjrzTsjmF2GsQQeQrB
YclAEw4ghvq7sFAvUeGovkt9MMhXfEAjQh3eSIxoDFsq3Tf8KBoiONkBgAY2LBBSxaBB7c5pD7hE
O9spjZlzubceFZpmZ1b+SBE2ECqCbXi73YngtnmVt6vSDrC8KPbCOMOfNmaOyTdUkDQmSOTR2lMC
FPAVArQeMO7LpT/EjIoJCOivF/jUyFXlQbksv2w6gWSkBNU8eqgZmCgbrz3A63XPxSDdWsUtf5Bw
10cS1oDH/d9i5GS0FV9wtOCAWLPzoJMnPOD5FElGmVa+Mo/igpNAH2HipkcE9ChqDbAwBsxlTcpS
MIL1etIxJ4TSKusjguNLubrMNyfS0M3cbUd+QNPFmGc3v41gRPplTWD/ergbL30NKErTtoSaVQmu
kwqFoRpTvgUGQdUU3uSJkLfFbUTuW6sA8K2i3t+4x8g9Z96mxXOPWsdaWfWkS1xAIAOJbbqystVg
x+CbgNwGa64Tzq4iovs/m9SoDrHSQ/Av01fkW4QicWrGqxRzX7ZwkjQWJbZcLoB/QB5BKzF69Tls
w3uc/OLJ5IB8YIxWIzujxwgv75G90qCzwZ1KzIjP5sTKS2x1LPo7YS/pbK8Ms9fzXlphBF4Fk06j
occBVEiGm04qy2x3M9pBeoEPigY77Y+Aq832EpkNIdej3qVOGSmIifdaZuGlOsI6MB882tv0mMPC
zWXyCCly/gmN1DcbbpRMkTrcDDr/5XoEM0KXaUN9KSYtRZ+/AYRkhDwQhmgwx4vC1SDjVxYrOUaE
b4O3GPknqqUqRl7lBtEBnA0CuMzLPMZqUbNtLNBinAFlmfaPq06TVXzFB/rV4gLjbckXBufOADc7
exgIbxkCvwSqOmx49cUFvaTSXvnNHYDN2+7CSTLLG94qUppZwQ73wt7BSoGUg129JdoUIjKbZRru
NuCs7XO2UTDEsbBQy0XOKi+1XnjwNEkoBb1Z3bcT+s+Uxorn+bbeMIlJuiVGq77TE4rX3KM10YSQ
Z4MCnQi6sgdqxP2aMq3NzrOoxyfSXC1cNBC3b4caQB7igZouPDMur0lYicfBk3M4qujWexhBDjqv
xeQne9hjZnRVcRF6M74ROqEOubp/JhZT+DrrVAZC1kvvUBbtA/4QbTK2OH2xfmGAyQAmJn/9fULm
D3g8hmcxd0UKEHQHZ+Z/4rvqWmAnkgY5xjgiroPTS9r71kCQu9LAurDWKK1GaBh2oDdtKxnw15Gm
0fD/mKMLt4VbjPZ583c0HfiP8dwfeDp8Lm5ncQOTJ0X/wJ3NLL2VKS8tDkiBMHS7KiowZR4krCf1
focO8U7ABz4zFLBR0cZ0gHygdkAnkEfopdMoowOiIT+xE/t/B+8ANqXnHT8LUE/8OX7hZ3H7P3lB
lAUaBQfrvKtjWV+G8QWKVPAwB5UcoFuKDApSwsqNPQfQ4UnUL/xhq6bKm1cbUwSJ8SDvlML25UKq
9uPhJwjDwTnp7rISyLgVTvGRJIPyF4pBe4piP4CpT9VvfE122pXv8Dpq96v6iZAeMhSpGp5Of4HZ
/5JV/7GYHAX+dujQ7BRav+ZW3h/HtIr7//O/qP+dcdBTBtQ3dZtlAIUJjmfltagwcmDlaEezx2zk
AmXTccabJudqQ0xMP6ctu6RAoP07jlH6A0ydo8DSCfU8BhBc7gcYP+PTKqkTbp/pvt9b2YIgt7/I
55d+X789Tn8C5ODifitPQHNJBeCLa4/OpOvwFyAx3juvXpKoTIvbVWOvdVaTj9NOkGUiP2/f4qDc
buhGgJDSQNwKMC/yFOhjHVHHuBXfgfahnVYki2EsIvqWLPOiaEhHwYv82EVY5jOIikjT/Pz3l2b/
gA7F8BnJQx8GXzF//Z+3rN04js7adjwMi75Q1ziz4huJBDC7zN903uEO+dTmcCiPL0bNu1vkVNxz
rD8K5iIt7jp4IjhipIOYBVJ7W3t7Yg7C6mWtS233qXVZyZyB4Zq/l/E5VyApCCr8ORFmyFmFQ4Qe
NGUNuZEJfwHz/gks/x/v9WPMj42nPPsvzs5sR3FuWbdPZMk99q07wPSQQGbeWNli3OAON/jp93Cd
o7Or+FGmdLTX0qpdlVUYezpmzIj4xldcNHlRuDXfwlfHMIefOosyQeslN+tNs79/vpV/mFV3a/nv
j9TvPrLI2vyEBcLtiaEezRLKSViTgjD/8Pwquh4z3KH39cXLymnl9ZglXk32pvhnWlZv9ac/uCz9
f7xdiqmIIMw0Rcet/C5UFZlU6eqplRe1z0gQQkP17bZsxwKOwmQA1JPR0Mq/sRHubT2IijKfiuGJ
qg6Ox+Kw5P56p83TBRpQUnfziqm3kdPRpXlqUlsmI2G45RiqrzWn+so3by6pNqPcJFuoKMpg8vMD
kR5NCEPbNOHBQns27i+kkOJYizU9mifiEsqNoPsJM71Ea2QRNdYnIgMA0W/KrAeyCMUEzzpwpTHD
uKfnX8T2lJ4Eo5sF2TJk9C97Zbq7iS6DUCqKfJ353VH2dj3/8rmPXmSE8jjSg7Qe4ed1d9cNI8ya
IiV6MaRxGFnCCidKD9TvmAL29DmATbgKplvj82yPkffObYDS7s2bLwFQ7sJX8FsD/fw3ytaDIffB
vFnX0U+LuJbfRRc9bnXsJgnvYrc6J8fErG2O+xqt60D/Zcz90bLDjJ7Fh14MbxDtbqC+ysKsRBIY
zaXzXCgXpnmhSqh9qBGnqSr1TkHnX2nonFIJp9ebrcWxd+XIe66XmvZyKo91pTph1PwKbHgQYWHe
QxpDsWKoI+NuW6nMEfATIewQg9uhBAxIHhZFGxzkdJtEz7V8COoxsispOYzgyMikwr+8Bw8yFrxt
cDgAtCcp/3kPKihAchAhoi/boxK8SRUqnb2Sg4nxSsa4gFdxHWclHxcMe3akU37MKlVaEeJUbJ8R
QPx8QX929btIydVghD541CLFvlPX9X0ZhLpcBvNofl5qXmJYKQe83rm+l8f8eOLoGM2ue9L65DTt
X4b99ZcLGELxfy5AGWgfElT+/6yVOiqzrr2pEQp01ScsTFufiTJKKrXHPBWzQMxaTwtaOAw2uYqb
esK0+CU63RvgDWFSV8DzGfBRwfWLd+u1N9uwE0KTkYrmNpPSyGk03a31xrs1dBZNWuO3xKrpI6vM
p4YUOITCT+rRFMGyh9BzAEKZid8UpVNSa03XI8BIrUxVcMR8c/ci0TaI401c1PPi2vyyvSoPFvXf
Fy/dLepLMeqTwc4Qzt+CWZAzY1bTeswel+2xVsLhyH3BzZZ8E0eL0dPnRD5ycbiG/PIcf7uMu/gi
ZNDWUrNHoGWuYwo6iHb61LArpulroXoPYmF8o0KXirXTdZ+XvnOUToDBtDzThcgcia5kUr8Lerw/
t8220HU6Gxutj5exkU5/vlZpuJb7Nadiy8TjltkY7/VyqhzcqosRiwuTUxwVtWk7ZviHESHZQfL8
2wofNFI/fdq9minSU0mLeUCQvIajycLDAoLnsx0XjgVX5GX55kNY3Bx+/pYPAr5OkMFLZ0AraPfQ
DLHC46Ao+24WGeOBxqd34wHPhujoV6yU8fArYprHwYFoYo6GxfFXnjH4wN4qDWiPvDkv87XpXWHK
CbYyO82ybcrU31Pgd3SAlXk6YZSO7sQs3TBIA7+rnyIPjWc1cxLz20GbyIzOMRskLs4jq2WI7Kiu
o2NK93x4r3zaQvN0na1NX/Drahot06fT2Sm37CTmmnKHb2yMheGZhz9TFXNGzKajwhKZb1gny5jB
3Wk9NSap7EaZHWzPq8tr3vu5n62ose9/vv9/Xrz/PPe/bspw0/66KWbenYUeQsrskq4u9F/lxUgb
Sxrn+EL1Bd0zKjvTQwpLv6Z9D7ItHv3/Po67FZddQjXXoC4sXpVZ6EGpgzAaO4H9mw7WGP6h/3xF
MjqSWvZT3qd/v+I57RohvgVM4QkbJuWZdm8c8aDaIXNbpnVjsnM4TCNHLUQoVxzEa34TQHPjtUwO
R3OZmlMyFybKqvUbTx8Pw13vX9Scx9ryKi5HzXmWMwXV+9EhWAkblW/S0O3pUGSDfKPX2zoXn67M
hrIaFWRGkyepdbjYVzt1Qlof0OhoDA8/WNNGYriGxtsvT/nBjq6r2J8RSmBmQdr+9xYIplwWMoCJ
+YnDRMIEcoCIgwHwgpam6eaz20c8p92ZbNtdMyh0fv54+VHYRRXP1snePdLEu+gvybkgNNFZnpkk
UlexGyB480YXB02uXBTPgepkKvMOpPeJBBo1OMTGeOAE9ufvQj0/X+OlVO3FwpjWkBDFtlyLoTpj
w7Gjthn/fLEP466G2QWVHAxf/uN/NBLbJJfiUFm0wyho3FvMNjNN9gGlSaW8vaKz9lvwfXAGwGwI
vDFCXmx//rg4/PUS1k12jeTbKZibKH/WEtM8jGoskMAUC2GZYvLSzqOJPhNnkWoFy+Y13QXL316T
R5EYRbFIYoFfHbHw3yVyCaJOuYlQ9xTmnhktgedv/vI9721l/6QwmsrZ0tBlYr12F2wEJRPVrhLJ
ApznYFxYYufUFRqWd9AmF4a+Mzu/WE+rcHey1l84GQ9VJoXqON0Azhy7ciwyB2H5ies3WF/95kn4
8A6oGPyocIYwNb27A1lyweHM5GRJVdkvFjKzFU63/nl1PXoRNVTD5JCYlhl/eMh/PekUlhx84RZ4
T7Y8JSc3BCImNRzBGCk15KUWLX/+POVR8EM1rKmGapJAj+6Cn1aLUdaqV8y/o/kz82o3tCHm7mZn
hwUHvtVq+6QK1te48ub6cw1B037pv5XBSumEiTNmU5ufr+fRPcbWSJdJYTnoqcP9+ev7d+E1u8bJ
H6hQMzVt+Zlmsv3zRzza5nHsxKGNwzS2AndFjECP+vIqV9IMXi3qczlY/HpX7y2q/izkwf/XVIdM
XBfvFnJXnfriduramal8mMwQjC52VyqM49MXl+W90TLGIq4FMQvHsSZaaZOCDd2WZmbfimQCZsZr
otAJgu1FfruiwSlGBq11YXIbcMg0SzhfqWgROrJ6VY3HA9xVVxC9dcIrz3qC851HR+5kMtcllfNE
oDxfX1+ySnBFiQFi45WTW90ymshsBOWVX+L5o6MzwRESFycSvDTvs7aaYH4LLud+xiHQDuDsdcqh
KOyoKS357CsVc0ownzVyBsrs5yTzrroBmnpzLejJSqDPIhp/TfDLZcmPFtf/XtZIvDsmakljKE0F
ia4hg+vm7biZ5i+DZGSYvxstGJ0Uhv9ZhUtzw9jOzFxrVydA2aoTTc35z8vwYbDDSkMbeOF/+Cn/
LvVzXatRXQvC/LRElBhv8VULaz9aBygWSbdWqV/41ZI6qNfMRZ2alwkpcHFZ9UdpFq7yWecny3pa
9LtoKRv0LmiLVk/KmzhLV8UuV9gNhkv/+aKlR+HCoBrFKlWpAdyf05SwOMdnPZIWQ/2vsJmz+Rwm
H58uDCQyAgCa6ISWQxR/eWcffiycKcg51P+o/vx7r0o5kFtlgBv0t6HyBj4nl35/bR/WEQyKbXCC
tJEim3cRXgTN0ei5Ic3U4hBGol+GKH2YmGhGtKRgA1ZNNQkkHbbxZ0lHC/cku80VRwtjN1bfBo6o
evmQopE1dItCcOY/3/1H69cUuT7O+IMp8936zQRBzZLRVZz1iivKftYu2pqW7OISuz9/kPQoIcOq
k63YgF/Kpvbv/S6MLInUGwiGEYLFLrUMdaOgQMne+ED4z0p05BdhccgZDqAZWajlL6nAo32QSjOn
sD9ZoXh3AVkWB1fcdv4gXPVhVLhWJucBhakvZFrwTfhbbHh02vj7A+8efdr3+UhN8nReB+5FdwVo
ZoHwdVMQ2/cMUiNeijK/J7lU7GYThp/aaF4ZT039otC2TUkCq50UbH9+DMrDB/7XXbjbRgxBvUl5
1dWrfFq/Cc8Xj4J3EljJ5/Vq8xpQhch7x7g6PKFWQQwrMa5w8ocJmf673kUUI0W4I96FYyIeBC/1
O60vmvMKvcQ9sy0jJjJuc/G3q358K0dD0RQUIYbD/y4eJa/jsDDoWzz/aUoifLB1e3ryGVHuSCUw
AnlB/2ddfEQC5ZiigUkpZ/NLKefhAlJHCs7lZBGs4n8vomYHVvWzLtNPAjVhUZpHnoG6HHb4b16M
j5wfQD/+72fdRaf6kmNTYGLrkrnCxUIS2/oxZwOUs0Pd3BxU47jRt4urYD/BU0pWOiN1llnaSriK
bXWNNMym/42uXc2QDz7xlLfN+xa6wheeqgJeDBaT4khP/NPii81/hrHJ0p9wMmQ+TbQkZuff+Wep
RNh7hhbnA2lzmGdi4nQ3iR3/OozQFas/+M3LF13Q2ef5nTUg/nKM/FN+vz9J/30j7t5aI8K66FR1
GjdiMbu5nvD+lKyw7wk8IMIxlrSGhf/XZiJuPyfDmHPqMMGkff781jzco0y4MVhr0+fHL+rfR28k
XSvVV4p4g11BUbeeQEH8WmlzGB1F+hoW5UZqoxcDTL9oVh7Ma68PmsU1Ncf0+sUq+eW2PNq8TJw6
hwRbZru/SzjrUmsDXW3FWROU4150teIQaFMl+tWz6uGaHzpTZPMcbu8LGfReg7rNb+rTwXk2ETMO
Yn5QIz0aGTzxxsoCO9Jy+SbPB0M+XM0PvwTtR6jfIVz/vwu4e/M7MzLiZiR1M5Mu4NXoLRF1kHhm
avnKZNPSrKDhd27ZMS+iNg4Zb9h9m0ruRpdFUHVjDUYjXgwVngB1IkzEapMw/H01GeEmXZTi958X
ivzwweCdR3sebKr4pyzx12FDbYrwKmYDsRYvzecVw/lP6V5wp2McJZcafaxBST8gOn6JTcMC/M9r
8tfnDmH/r8/NI73Q0xsEpSbYcwIhlamNX85RD3NdjIJUkhh8z5X75rFRUz4734bvRqrmeSMER09M
COBOqrlrvJlxRgrcb+YUf3XefrgKDYyhFQ5xItaS/347WUpVJa+Kbg4eIx0U04SnVekL65+f3p+C
w3/uIo1JbLZB/srqXdQNxL4/6fJFe1Is/OiqQ+c8177z+vr6FLuIXNBOHb/65fp4oTM98H9nh5wx
wJs/MyfsN7sd1l9LHZ9olLGW7Q4RE2LBz9f4+Cn8dY13ATGur6MoNlPlyZwcGu8Au2Rw/XrCtCy2
TVt3PhLrRWV02/8GuHb45cOHlOWnG3T3IM7t5ZQqbX9dJegYUEFe4TAEpOgnR2ZaeCXNkdywC4wR
MLS1dZVX+m2tVXPFVRgPR9FUoOX6+ZKkIdT9dEl3K1+65OHoVLT1qoVfkk9PE/SvvN2eCXgqZPaS
mgplxvhT6O3Qj74QCsi/HSUeXoIpU8ThCENycLdspJveyVpBYtBqcHpxAXIEgIaO+KG95cUvz/9h
WwuImYqTn0kx536265wlgd7LEE7jRvEy8HZmD4qGUam0dVMsjuL4jxOQ+laVtLrgGSvy22ADA9KS
HNfhdCzcuCvPHZOwo77yg3O8yFIUNV2FM97RTBHXVhAiThNFUJxR14wNvV2YUuY1ce5IvyExH71z
Q4EcfPpIpkR1D0tUTFO+9cKpWY3kg1pv86srnu1g8FLaBO1Lke8NYVuKjPkmMqVXTIAWUrIoi7Ga
bDt5nzKboQJPkk9gR7S1ku5KbSa0e53wf/a0HhOimZFNa901a8eMxjLqKxrpSvZmjDaZsg9uH7f2
qxx6b3bS+0E2CXon8vPmpZ5gwBLEi+CKEM7JI/fndftgzcBRpI4B4xs25f2a6eRWpj/J3As6eYgd
YG0Y4J53jEb//DmPerjcWOZdKPMpMiH039iZy7WURF2iPdX+4Rk/LdpsGPY9jbfC4VihbsDNjAE8
+3sS2L8lzI/q2njK4+pKMGXgxrwLF2V+63QjaVo4Uzf7nRwU7+EFehEmYdE1/BYJ/nyVu1Dwz8fd
hYK6yzpDSePbUyN9MlpxQy2YU0N39UURYgPmFqXHQoqX8LOuH0HhRahkfIhzJiJeNK7iOKvmusag
7riv7ax3DT9GMHAIYqu4jCUmzw2nyJey4EYN6l9w0NsS7gyOWM4zr324NuTxia7ONNqBN3sLgVdP
OKDcDqzt92rRQs7LnQFN8hTQA7bU04Q83EBmUlgDkC2FTNH5zQSpWdJQvvJB9F9nLfoBc5ZL7inC
9nbkGoj7vtsPcahk+vJG2QHcmRrj3NMgPkS6T+ozZoPMCuoGnhZbmTFunyPAGJtCdrB+Kg/Myd/c
+htV1rPqSktUYQmGXMVhLu9QwdDM11LgQ/tadd1r6jQCVkuW8aHg5bWJRg5xrUx8Mu8e6URvK98C
4EtsBQZVCdYtUkJT8XAySBF7WzjbwsXtX5tXhuOT2GXYHtGR4RXyPod2GKHLcXQFzLqTS6AfrX50
KKrfyksP6g7/LIq7VHlUxcqFEy+eO7CqKDB9Ibw1GEOFCTDGosM5GYjLfn7nHo2Mjugsc4JTZU02
jbuF2FWjuK+7JJ2LuZ2KxnhUR85Z0Z2IgCNQMI0Qv0lOXni9Xi7CFHqWAeURPQ1Z3C/X8qgR9s+1
3CXQYUKT7Hw6D0NXsxmTv4DMBiNUa+S6dAmx9rUnvx+V/2RK968inuNDYGOmijPTv1EnVC5n7aKe
u6fkjGxYheUDJNA6bdAL99Yz2izaoIkDVrBzwPY4I/uIugJWjbrrbHK8XTBrFsjjnL05NSC7JePT
ymTU/ZfnNORK91dJEwyf+cHz+j+tAZ3ewEkycxiS3RHrs6heKhcE28UuDlMXeuzpdggrDnwJRTml
/+XTH+0AMEHZ+5h5gl57FxxHZdUGp6xm8tGFI+PE85bObQBC5ecviX3cg/SZ3hITHcx4UUNR7raA
LLv2cVnpN9LaEIEBaKGRw5Rw61wVsCFhv8wO6WWsDxyxqvSQOHia1fIULKqO1KYUO5qq0aQgDCwO
xQDUGTln5C107Pg/CIhKA+jNKGYHJo2jMSBnCA/2xpxSt6W0YJ9QygfONzat31fY87b+LgID3rWz
Tbg/aJ/StFsB+D4wTTRmpLxYmlaNI86zykXYs+vL4I0c2ADcnvDPrfwDKwpalVukfIfKZYodrTEt
9uobPcwU1Cmh27pRJoEqydK7gBMM/5BTt6tScN776eqVxBVqh78olq+rdps4bWyZs+tuZbxpKjBM
WoSBL9sVRVkakhZzZjc3GNHBl2kjoPQebh5GVozLBz4IQXa2Ygu8BsWOHRTD37dPW6YZn5m8773X
VwGZnP0ai5N8LtEOg9mkom/AGYnJ9TLwgSuBlxidHFPwFueeiy85U+Ai93yoeR7feByM9WjaIiPH
JYDZWDulGmSfxA2joQNmR0aXzrMiHS/Af/L/JAOCEvGxRxkRzOoFqmA6LgA6KFjsdUt2RkiVoQfe
rIO4k7kxA4fcK2RXNFb4R8IpVb7ANScxM1vsUAApo8wDbS95IyCeNYK0WfNx6FYH9LsGZ77RevBB
JbMGTSJ6/GYnwGprL5PPkWJtRsI0PW5Onrbumqfi3XDT989vlecmWiNteK4ctro1T9nWMCpjJX06
1XGzk2ehTxjY7W6T74myhhc3mS3qb4QLjmPvjNlQ73u7bNEEbHAuCxcRLMxb48wwY/7UpqOXxO5G
bovCFZVyNA7HhvvnakOBDyIdIDIj2G6c8rY2xCfuDDiGamve1pyoNMl5Bt2IduLgoHTgmaObKIO3
HvHdeXniRTiZuQ1+zTeVb0VmrAGCQ8lAvWyfJ0BJFR4hFVT+ewPcerOFj4GTCKbRex8wCgPNteW/
g7u95PUOtgz8HtTL6QVntPitMJi9ipdpsGQJdnNSCsOX5iGiVv4lLh+mZe2S2HdO2NA34PuQ+S9b
d/TcAvtRWNrffUbQssr57eYKpgWYaIkyANhW67YHRvauULkQEcL8QPqP/rZ3szeVF/4NN9OMnh9s
4NS+PDXzPHQSeCiBZaQOpL7l1ZMXFXxWw0c5NkLJf/pWN8HiMsUHaklNsqIMhR4J0qAZAjE2V/Ub
N1JOXUmxW6iYzFKWfwDE5mSAX0lTaQVudMVf4qr6s6UnPkTDS+8l6QDPNAgBiCyJBrjXKaA3BxwD
i2zSTXk/3UPZQadDGkec2l2eiUQp89rynHcrh39UOrnqkuvpZIDkf6xjnhD+m5vzd5sP78QwZg0X
5OSqN/vMNqM7FbBbfn2QeO1LLyqHOyzfhpvNmoiMaXLzRsNsri0wNdHN8vmV0Ub+M0xCYvA4vIQh
/VPdKS5L6rYJnXYAXIjsg32szSjjXl9k7HvBo5GNlPML7w1t1XSi8PyZyRLp/Yzrm3Or1nrmqvKE
Y0ckWAJSrM8icxCZnUgpWQLEaGEsb/lRFGjlxUaSbTogEZTOUtzYS8b9i+CE/ucIionMT3AwNjaQ
Vw/Fm44YvIDkqH69g3/zK5zLXy/jkXMC6FtgIGkh/3dw6ITx2NAceWpX3dcNhcIqmrRMZQv7dBo8
l8tq3gIsXV591I0+FJhlOwXqtAp9HtSugriJJm4EeSigJouakS1ktMqd29gE21aBlwo2GJi58HA+
AQpaeUP1IHnuVwOJlzvGpx+5PO4oS6n4bv0AfWq0YAdC+MU8E8RY4DDqMf8y1xtAs566MFzs7DDC
W6GyRlmnyvPBjMyX3Myb5OMKQG7hBotuBYUY5fCcarXIm5Mdap9U9MScpZWW0Coc/PFejG2L55V9
Rlfnkq56Zwe93JnZDNkLt5kD3xnoz644jD6ApS4AUUoWGsry4/SOHH00pcQAJYZhLJfjwQXVKESb
ZTdOfKS9wgvshfcc6fc62o+muRMy6JW+weZ9rt6a6ZUebTeTESXuizHr/Akt7Q7nJVTDlVOudZ/X
FEQ4eyB/c6zSowck3VriVtpd4QYv+jWqxNsmRv7Hq4bwdnpNbHUMisdpaerZvAq+udJWBlhsnd8u
fM4C3D9hJrJzcfKQGJbC3xReSrM6zSqQKjXj1fCrc9lKK68ZNljrhFMSYcMNFyNnQCYq3mmGq+OB
VIGNx5CeqhRAkN0laMP33NPrB5H29H26oZa06J70kpNUbnlywSVm8kR+LZ+7D16ykzhlAorUgz0r
PFtORkxiZG6RnGeVOUvZ0xe8YR0GdxZn8lRiK0HZqEMg/zQxWaVJwR/QW/0YzfvPG7r+D8NGI5y+
Ny/h/Aywdi5+dx7OxGvtBdAyelvhE39WEp0cc1RktQgnYR18cEpMpsqO0ahggxTRadFN57aPyW7i
n3eYK7hLgFeuMfTJa1uipLDuDwYdd3KAWbm/MI9HMkvFJBpkqAWPaCVyX2wT0Goxqy3f3JzW5Zt+
toyJfqSrELvhH+QI56hwqfmnlwskqBrdd0mqYKLWLQj7p7fTEoCmlb7i6pcwSUhC7dKqK+zXaMHX
yUAar+pi8IKcKZ72TAI0fA9jfJ4M6OGkHF8DZ+Ak6S8Z+kymCm3tqYlAM5xWqjYeSBvxN4mesBvK
aKDrTnarORrNvePA9xV2HJKHlX4AT3wRoAtKLyycSfd/F0V8W2kg7d6IsqHsKB+j2mLgZPTZcnom
S0SsHO7b9zPvp+plqZ3jkw05dV6sFTtYQQe6llbgiZjPT848fTjOH8Eqgym2Ct+QcwFhGr11EIg+
U7h0Yx2q1GUChmks2SaK7XzME9pzzES6fVplgG6+MlQTzUSVXETBwRKRN97cwyk0XyAgFo8o7zl7
jtY8+guMmpcsc0gdiH/lR1Z6cm/NqGHyczQ3E90mb4Frj6cxw7fkWh+6S8hYhO6IbDiCdX/mfp1h
JZ4n5vN5QgK56cEWv50POF+ScJVkT1dMgJza6j/71bWcsMOIPkLfg3i4yuzUbCE8rf+z4Iklxuv5
u4shdBvuZZy46Vr3cvtQOv3QhcEt4LUCQjTXPuLlHsG6dzVgN8Lmip9uwEyMSSdN87NdUaYABAFe
okGlK85zaoKwKEAFYZMcwAfn7oJw/Rj4Z6hu9iwP2lvplzEFMiSuGhgCwU7QrDp09I8Wz/PlwAJO
V71bP9fOdzjOJt/Ed0BSDZD0bnKdVZ66k5jtB4YMYdM+gcoF4ltOlTms5ZX+cjnK02FMNboQAKxo
yZxQ891/a6WVzfNvbSGuL5NkppPqwHDsJuEQoNSBFf18HW7n8CYwEgnKjrNy63WbFF4dhR7u3ZMI
Ds2/uHhgusZE8LFnRh9MjGJfvlkHdvXS9BW0rmS/n0HJaaJfkWTHTGGwD+Su+ZlN+pWyupSYdw05
9eWZWSIE2JDMhXlEevvNti8uW6hJ76QJ52hy/k6/CRfax2iV0Zv9vnzw+/wl8ymu7AoOWWopT7eN
skqmejzhuSWhU30TOOli9CtpTTWcRHWeQPdOHGEmeIpmp8fw6lwGXvCImdkNQZT4feUhAUFhIoAT
zQs+3lXotazFMRR8lbBQlTC+XJKN220SpLOaq2CIEehYYS9OW+EjZsi95dBCwN90qwAu14SDmbok
QiJdcQEZ+xngEnoVzbM4Ju8Zsnkn/Kqtw208mD6RmhMJszdKYFsRpKVItgqNeFov1UPzpM2vK85k
X+axYtOoN7AhZRtLyTFYOt0u3xmOgo77cRonM9UaOHPnaTbv/dJtn1GivoIf2teRq65vJOaniRgt
FZIckeY0AA+BsYyysimUaeWOWlmvrmLdVjOPLQrUFL8Dn4x0gVK/hlSBAjXa/UW816gzvKcZ0C3z
BIfR0SmzxVZH/YdSL8UfY16ovBx2R5H4DGMZp1hHA6+AFbNuV9Bbw0kuu005bnBgAPAFOAKW182H
LQLgBtwHhOT3snAZj1DeL4iBOOO2k4BvYLhd41W1k9ZOUVhF7Gb16kTnAUAMdcTMBg1LfQ5iWu70
1xnDp1dIQrv49Ro8lXxXlucwykbMVY5CZbfxmJyX65OuFgXEaKeA5gd+yoXGHdudzQubMYuxbt75
8kxvtIUVXu1qU3GgMkl17BvHdFrljRW+VABgGXd+gtx6XspjKM4AtsHye/mHOYcwsteXWgiusfXR
vS5OS2NDHRTYO2nHE6Q0HrK2zCcSeCKoXVQRnwkj3Xf7rO+CSXQcsKvxXlQdg6PZxYr5DrMIAwrm
RWInZsi9tBmipiT4XD5J1VS/WflcAbRL2N+EU8HjzQnH0nTIiQTv5IymwI/FbTRuj+aU8DwrJvUk
2CrrbJLMiZ4wCswVeT2/5J/I58GmnJawxHA+5gg9TSAfLeHDzYxPZTtgwtRpj6zPlV5zSCK5jS0w
/LzIua3NfXiQP7qQvIVbBjSEyHl505+plHLG8kve17NFshtP1d3lu7sBFDvJlvhMVByR0Eylb90c
eCXmxi3gYmnj4x/OCeinN32XwnPK3whVW7jBTwC/YZluA2/g8IWQmjjRk+Kc+dDy7S3Z9qBjQsoL
jOfPwSeCT8s5tx2vs3Nhrc1FPIem1m3q0ZiSbAAhz44J0xUp5/Zy7EWbDbG2SvheU3bz3XkaIeyF
g/CSanbwJG1vktX4AgibuTQGITtvfHnFVwPZcaFl1230OaNHy8uk+hgYX8r4PKXF7rUv0UC7Nz4v
2BlGlhhMZADYYHnK2Z9f20JvBe24JfMaWR1UPclNLhMK1qBAKV7zOyV4rTV6csV0buBIBGZTXYCE
5s1JoYpBCYDRiNkEMGzRTqNxAxKTPbey1atTHiH/jXC8YUQPkhdlEuv0BRCNP5mZmR/MR1uFsYB3
XneNFbaQ4ZtjhszgErEBTNUewBC/5EfPCx2AuHZeyZl3/mKvOp6/sjFwZ3JtKsJwg1SLzPcMBRP7
YnR+x3RP6Gje+UMCRnMcXaZBNP4y1sFLRw7Np+3hD73TReM/PB/9xQDfCacQAvPIajKq4dQX3D5g
VmVOzvUpUsZCmCEMP8GXLQ0veALqBqm1nMkv/WVyyzwuVH4hVomw4JHjcrDjthHpuzHh7rzKJWw5
lhXDre/Bp5I5o9CjeZBzt3qHj0bJhNCBSwNxBMYsuDqgJkkQiaMiBejaATvJHm8GM7i6/CnfN0yf
ASbZ/AVC7BU2WjQELgh+o6GFcD0SXfkDPZqF5Zhfh4Yl5G4ou2csrqgVyR7Bh988Y+IB/WU1/JJw
BWgYRlrBOcLOcg9K7PCze+IrM0dR4eamlwgDSLwmWL5XwLlyj9DMD5G9EjSJvPzg8B9j+MUp9y7s
5AuQtwP/XsFkhc9VLf4ieKPYIVwnuZMDrtwR0XsS7n1/vBX7Ue8QKWs8ZL4IvZ1oETu/KnDzPLLc
qU5TZEdMLsdLwuulHPOzMTbRfBgxWV9k4GZ2fE0+ZQj9sUtMJ1rzJbShk6VQ2aSHBfIwmxD52Q/4
4lw+v38tcH/hywwXxZvFDgGKJl5esmnFwru1k9NrAQCav6up07Qb/oVwl31xY+IBKQVakyVb8jgp
JUYulWH/tjjN6q0B2JcPMD0Jei3sUHhAMxYjTTXB7bfwOgHf4/hwCCpAzQP7sqLNYguBk3Fj9xUA
uA3lJ+Q3Pc4x8CBY7f4XM3SGpRxjnyky5f3PpjRE7/MrOxp7LM8xM8jleAt498wtKFDYrjgrHbuj
qtn6C6uDS1Wnwpt8sZP3od1vMaPDVmRdvuPp7TlYGat6Hm1pIJ1fAjhk+4LI9VqvtPMkxUHIR3bm
abin7xCZIIM6Jh2Tj/btKAZOsj8zoEwy9X5aJYuK51lAqQGXE2wZ8VvzYzmmL/Lssh/OUE7FutzF
HACA90zPOcPu/OmFDcQ4WdGXsAZQM+LkVx+TxWiqCNZwTjvyQzciRItNn5V8iUfIPxwjIBfBHhox
hLvD9lqeQRgKORSv+NPwVQWbI8/yTb7IVqrsqkcxd5LYAonLMSfeJX7on0DTHtNVuhJnHRyDLROC
/V42PR0O0EadhH6w5Mji7MQZBxRYiJTN99Q3AjsCpfd6pmQAh+BkFzvm9weVnJN/yXiRdNAEiTIL
LiPF1JsJk1ca4OFGBgw6FdbYGeav6rtAtRT627gwrFigs23Vn+rkLBDq7GxnTjUBmE8TTsTJ6Tm3
5XdxVr5egNKJx9uMWQ66BPCa7Zgz1FicNHv9XYN/8B7M6s96YGAr7psKSTNYXZbSW7SFU2d4dCrH
zTJ7kp2IektP3QPi1vs3B0jHhFvmIk6jMeip1CIcbXt5X3HcIZG5TgoNii5PzC6XQ+rD/N4CRJiF
P9q883j1N7goYYdxnVytl3DWzrMpSAgD6C7vGyw2gbXCbP3ZhrClo9SyVFJBL4e+TlzkhYRDBBKY
1XnogIAzsbiLfM65/Ars/eR6aFwePS9cuGK/cE6vnfUBZNPZNhbT8Qfdunl7+hUna/eG8cyscKBb
Q5bLFnzMZVW8PmWMWjJFvDn5MZZKE2nLdMWyGNfb8EWaF5sGIL/4Vq5TV5mrtHzT8QBLH9JguriW
6NReMacC6xkOOasfwxwEd3YEHTkU0q0URxdlIkFp/ONeAgVUX+vwJJlecNiayCJ5JVPYvPILmDwK
VHifLLoZqXAwjd7Pc3kqUSecwYseuGP+1Yf2Teb6zvsKeY+hreRQOKDARSio4lSdXvl8JNwu6XSw
BstnYs4hruEyQ/3ne0EvPk/JJF0+taPw9Fm/jPb6qvZgIJ7BfzYueYu0qZ91p3/neZQzYvRgtyY/
kQNN2Pg019z/D2fntdy4lmTRL0IELAG8AqD3Tu6FIQtvCBD262eh+mEkiiNOdNyO7q66VYI7Jk/m
zrWbFtc1K15E8+JJ+CxohuQ8++QezCWxGV4h6jT6Im4RjsUoeWx2Zwe+pSVOg4duqyWO8FBNQDUv
xGfcRS5vKayvt+hRfubXge1/aj0lmTMGCDbAQ50jA06dxcvuLewx8j2CjUAhm8jPxqGZZXMeRJz2
cH28x3AlwMPCCd6LnuS+Y89SP0GXLftfukeikOqRJXqPbQyfeVK+nG06l1xrhDPLCP/nOXw9m6zN
habKT9XZhZgeNPtw5m7zt2wOt32rv/kvawL6YzdnzyzH5TJkYi4lB8iw7bOEQ4DeClA++atORXpW
XEpkumV2xFnvE7TAHmtfbbQRCX79iSMlJhmvwMbG3ciFvau/xyuU+2RUwAvvSY6B8H3tDvFOJDF5
8HfnVfF6OdBfa+V7+rofVMpnI/GVy2M6UOGqdSIllKzJtmGPRJfN3JilOxkPCHPkY7dC7MWRLNr3
Bw32PTccomE4j13UEs4FTSPsZN460RPv+fR8/kyXvFy6CfkalzlkHoICkG0cpHAQf8M4QEOB3FjG
lANM/5k44fS/WHEaxykmtZtHzmPh1t8OaNNcxi/sYC0+F3ROm6MS6ttMY3eiMrPhzSTPo/UZF6H6
1WWHeoKL+aE+QNdDoHgmw6k8hQC2MUAiZwxSiqQgmVB/foLKz1KhUAxddphGaLxDg2QoJy2mqjTv
v2g+r+aAhSb+PMcTi5ylUx4v6/pTobIzoLbHOLYx0oYNiebsqD40MZIHqzswiy8bz3cqGObvnOOr
J9xbVvGwfIBD+cKr2zC05ymuOLpdkyn2D+FH92o8aYbdjpRxt8rn2VsAoW0hrjkctNROSL+RNJjR
yxqiV6GkSq0coCD7a4+IVsbtCAyyk5MAihfa0nu8UMXanQ5wb5O5MCQUIyI5aisNbmPPDz5zQlDX
NQaKA8tcmuP0QKTaZxEsDSzQNlgN1j51pLXwWb6Tl1PRhdBOhv+NMYWdyKoerc7wllkZk2XNWkao
OC7XHPAs9yMDQO9a50O2Kg8k+YRZJsJM7oa+assytaCRhLua7yDFLcjpUXZ5Mp5k8lGeU7HIpoCW
0G3ZAmW0L+XffIKgyMrJxvnQIOZdseHEtDPT7E4d9bWtrO6VvKs357/S53RkTNTKSjchafBp/iI1
lryIMIEiAjCdnLv2QGXIzuDJGOXjlPAjmMB+dM57Y5KtvHm0SjeXVbw5P0c7OJWvl9WZBnnwBwWE
d5KQa9nhrhPTzsjxQepbcZR5Ob+nFHo4aSWj9AnYcM0a0x9AHFx/96zuINiH/iJmWHWctkSsJC52
8mKMBk/UGLBo44izIee0oqutl0uMzEVwLGbZUz4q8QcAsYiXlADZDrwyMeq+OpYe4ZI+UyhP1NAd
adMHF9QeEpIe4AIGVLxsL+2TbOWJdKVtYo1nOARg5NxOT9UDVFs+Rjq9PNQkzWqHrmcSrclrOhWo
dJNow+J3SE6udEi9zlg/vjLaYofkuc2XZEJbHRuMaRM8LUjErYFHsk8S6FLlGmm7asIG5O0JHHFB
cBT4bcEKAB+mH92yB9/Gjjlr+pitp3cK5BPrKQnvHnoDrNx47Cm9IbBNjMWB39j5q/wUrbJdgpkH
1QmaDspFO20djEOGhD2TbllP/6U/2d0n3QPjKIWh7h44BefDWQGNmtc7il45NVGjIrc91magjfmH
F9HLlyDjRq/hNGdsy+C9la2xT6l0UMqkKLtOcQtwMY7iPYyjFa8GfnIJEVvh5Yyyub9oP86Ot2KY
c0C7sAji6DI3e+oyxTFrsZInfKGp+8GfH6yx2tgm85KjH4UMRyEdhv5umO2iXbxhzjG8ivfoIXq9
oDbB2AEI+jBaebugsASy4ztv0s/a00Tsk+XSNlyQc2j6LExE+qKbQQ2PLExR9uU7jldA/SubouBD
teS8u9Fs/SGa8SoW2F3txEXz0BKiMfe35BJ8m590Wp/2bviSQrvt+fTpInjFvxnWb/UFEY4Qyx2b
JFso42Gr09qggKGuqu/i00V3InFJZJc8kIIW8ZPkR9QOKxbjJWCb/AL/Erpj0iWF59TRKOhsMZ9W
X/kDf6xF7CBbw0Z3gtjp3yrlPqwc18Eq72d72cNmzwtftlx3nMFDf4q+zpKjH1EWsyYN+SMDzgwj
gNgTyS6fjLVR9GVL7GewnkqGJexz7pRVlQwzP0FkzPNp/I25lVP0Zk4VO9mDROLdG154ya/hZUht
Ij7EaDlKYlyNSUZoCxXaqlihWcB4OyBYDtWuXbDiiI4njkWiosZSjuokm0WcagQnP/pr7ZnksvYc
HGmaipZtX+h5pDrhcYrbqaRzEQIg0J2nrTMRXsQ+lMVNDDWCR/BDSOVOmxmvj2U/3TQPwhbsvIyD
Y30oNsLYwKUqm1WE30V/t+SadsZInciYpYSj/l6ok+PeOh7wa6f7TEjkOeZzCHOVQ85L9Zkdz2/q
TtuY/e31pTZzMdidbBYT6uH8I429HWK+Yf/2p+7m9C474TPSR6xB2PIW5pf/TL/gIlm5B2/HfGLa
PQMLILFKA/dlCYpon81Oj6D0dowyXHSIWdjcpgEtGjaqj2MzNLfBXJx489PceCQPT6EKGsYEpQbD
tGWhhaVcLqgVMYVpc+HAxvmFmHgty0P5MWNauxvRyWbk9ikuD71+IYxexDcUtOPiMbNfVYvF/rzO
jwBkXQ/7qWirvskTadlSMJBt/bMB1H/hzE671KNBTmHN8qn6Qz7mgN9a8Kv+UARSd5i90KRnBf2J
ARO/uYu+o7M6GCzj+oLqeMIO6GdYwVrJUJ3EntW+8ZGjpThhuY6I9XkTZ17PJN5nBmIZDtALj8WM
FNI7f1V9C2aa3T1QIuZE01cGw428aGM7mpzJic2SVfLQY8ll8sTAHM8gW6SvMxxRWPM+xilkBbFL
QxbhwdQs3yNcPOmJfs8f/I8TZWJiIjLuTrTkBfWejoORH3AgbJSxdmyOpWBXrFnkODgfyWtWul3y
SlKQ7CKRB/xvBcYzU9kuDlgeMRzwMmHiM52MdyziWBFxUf5iZEoP6ccKDyDEsbuB53gJHzE9dHaC
wth7fdQjZwFWsngG7DfjLLEb1xvdJiVQDBnwu7HImWOyeH4eInn6eH2VzvYMO4gx0dp2j6niNhnT
uE4uZg1jdqpsqIVw8eGWrjTSOsfX+tAuVsGA9ovUme0JHWHte33zGqfj1mpxvxh/kQQoJ9sITwEk
APaHcex1U4Nt9h5Mn0RpjEkRVZ3HhwxBA2BfSNjtGAWxSkn9IX7b1vPyzd+z9zI8Kwp/QkDNMSdD
PTen5rSe+AQW+F6y0e3P+/3XacXkxl16XE/a+cR7+WLoMjAsqo5fjIqv0JlUu4tNK93ky91rm24j
786PX6nGX9hn48z+ws+DZDHaCYykVWtbg4i51NYXbSYkzl9ovDuC0mWofckT3KtW7O4wfWb8Vv3G
FDy2c3/0xUk/QLA15ydCYxaBqKqLXLR5JSkN3fsIhYXzVc+p9Rx1wfqoMBd06onaayvMZ8IlKtj8
tvfZJbtCtL6S8ZfZgAnflxXMZ6doF5Pt+WJhAkr1+cNEqTylRIpVgnMmeWA3nM5sLO+KOUhp7Lnh
D1+kESviMnAnW4P1RqmGjLDAcs6cDKbAezcfselQeNWEKVLj9s1c+OE2Ct+4M8r6F+fjA8xrZh/1
1/3XFm+BaLyl7Sya8b58VBoeEGFeD0JDj8EjOsMcUCwxo711PvQ7zfY35JuGBItAkhWx19ZfKVwv
qe75YRc1B+WdcpV1mbUjRNoj4U6nn3JDo/rjOlf6XeXidorbNu3hAQ/mZfLc+ZwYPddp9u3yMBrv
huNn5WuVALBCuYHkpOWFhOvJZL69x4zpBak/1bLg+QaQcBVVGUChuHriMhLzTpPomL8Iy8tl1SDm
18Z/i1XlXop6dQ3NQMEKNURWdFG5kqqefVe/SF0PbXOWL3CFoYEJNjahm6EFvIhSOFMGfd3fV5V+
txcrGl1fNLbRkAEtpu/q+9Y9J7cDwzgrg460V8kJsAY/SvIEdPy2uIOAvPEOv19pcCX6NXypBvFx
aebaZSbUBM4yp6709e/n+d2E2D+Ogux9oEuKPrhqVAb5U6mnIu9TQex14Uprdv+fhsDfM+DnZa7a
nlo9P5WhCmVal79O5t4kJZOFph3VjkDOqR7VxZ0mR7n/ib9GB88EzYVeKx7t53e6CGU9KPxKWtao
W6U9seYYH+chuVmHCiTZA50ovSfsy8QxJ7u8o6W//V7/9/LXrQRppWeCapLAwWKMbLc2hm7onu8I
tllEbj0mQm1RYixAS736fuGpa8NBIHKge3rIhJEPo9ZG/wBYHyHqkgTCDkwqGRE0ptZuiusuUZo4
JIh7PBBnSbg4UeUG5I91AVV0o5nFvSmNv9lw8CDCy4Ypxbo+e0UlKvCxJeSH0SW+Lj77P085K6ZI
QA0sfzScyBh9No9Mw9GUXlZ/RobKeteH1gJ0qb1aHZvx5KsX/dHTemhda7JtrUkzntmcMaHbv8bv
nDBJYdP6MDqen3NL6uwjMKXJXnA+tsgWa8v7rDFvpG3Ud046LZPuqFrW/zbKjw9EEmMXryemvHII
bPxFkPDYcupoG+mZykOy+Cjm0fijmKCGhuyPUEJn77638t1elr59kauhXshFz9FlWXKenJdlPT5I
j9MxBzzDGs6OM98J18723qr0W7XP9Pp2zaulsEpbI2wucjcXs1VWE7z4cy3hEDSGS1trd9Yl6fc2
8/NqV1Or6toijsRSWiprhtXCs3tTE3oxcPcjmjInf69QN3A+Py93tasFsRg3ng853/AnYbpqYk6p
lIwGObo6upY0mqaI15UV7YpGs6pJ3iW9B45Gq5CCCLt9qLXl37ck35zduiqCF4KCS7f/z8XFr+vS
yMuyl+w4TwZaYsogTLcCyjquT3xs9d1YD9aLzBrCqbqztEk3l7ZvV78aYVXdqYVXGeKyoNEKazd8
KTn99h6h0V084b+d+tc6+u1iV0PLEKNUagKdXUjZ6d3m4qQAMAftc0Cp/VRbAwLgrHpXZRI55wcg
SnW6LEkrdeQBW299573fHnk6sAuN4EKWrjZfr02SUkx473NaG2jtQG5Pl1JhjWhSMm1Q5ImFco3m
+cm95fzmOmuocE41WnDYLH9+cVmJwNsarLMhfhuW+xBbT8l0iTyK0ktBnlh/m7rbHUBq1kdgGtR+
vPflkh37Zf2G7ex4R/oaadMryZwXxBThaPgcHjKL7KVC4ioJp5nV9/xP3BGBuzdOyukDa9S9brOb
4/bbU1xNJc3Uzprrnbp5g78SNWUyhZTL2+y/WiF6kwu4qYZMpPTzbUVxEitdQK5HoRhRTTGtBQ2f
IfBGRuTc22qlm9/GBAcFOVUW4b78vJqnJVXrNZHU44J8mjU8wR217Tgv4OFSsvXkpVAvBxo24+0b
t2ublNr/m4H57Rauhkck+N5F6AoJGq621te1bRzLWd9D2McbKFmSt+JdsisOa5jdsEz2OvG/b+Hm
FkBjWh9x0xl9jfmoNFc+x3UgEu+EGF3SF7LA3ejONLhxwmAtNsHB9yB6CIH9p/gW/UahW0fymQno
zCVU8JazrIdPrd280z60fKOOak1JaG8eZXf4SF6x9+u4x0FU+3f5a0X6dg99F+e3e1DiQdWcM0VY
nJb4uK29Q7yKV7SC0KoQ4o2uzM+YIKsZJoynDRiIh2Ajfp0HVvDRLfw51j949KH+wUNZpXOjW/kb
EvYByp1xg/KDzOXEGKXoceY+vrPBMq/vjJUbdKuf7/Aqrr+IXiudTb/tCYBSNSY0DMxH/USb0bHB
Q1nCVm2MHV6tUj/fqM3u73Gi3DzAfHt9V7OlrrXCd1vik8xZOkuVWuJpSg3NNne7QLTGF4s9axVY
+8vSd8gQzLc0TTSsqH/fxu1d/dttXC0RpzwoWk+CJqYm8/yyrfPEqRKSxWSmVVrLaqp8lXzwBqMc
rVgYvEZI+hM6ndpFXm2NEEWoeC+Kkm+9GsD+Wo/iVTT9H6L528jyfTGICStkWl9f8mdKUfjShvPp
xrRJTllDYXyxZQTa/XHhzqBQb61hJj4TMNxB2NBn+3NQ+1E9aIgzmnkrz85IISNy1WqzrJCoQKlp
qeFfapr/PVqf0nUubiC9FRoGdYo+4cjWiMu20Udqoj8OQior6vFUhEtcYWw5U60Q471zIjmG8pW3
266KR6XM2euMCiMHGYvura3UBVBrryaEyOk3QcKT5EehEe1OVmwtSIE8NHfOLtqtFQuarEbrL+DS
X3YeFy+uC0Ax9MZfdjAZtqnYTgyCOskYzPI8nRWi72jJuzZ40v1ma+AQJcziLjooJ2GUNyRYu9OX
iG9XpARPuRov41pflWq3PDXBc2Rue5OKTkMtHXVUQMPTIo+wm1KFMS2+tkZm182wTQj8iRxjI5jg
kCU9+jVyJ22w6yT9SzjtL22+Z5jNypM3bQJ1EuguOjR5FuUcJIt4VSWlFSroigC1B+3M12kDTXaD
cznyTs3k7tS9tXsDSSaxYohgg34lVZpBIOcDkipesOsJlgZO9e2R3e7eYLx5IVMkzdGnVX5t3113
8RuxA4QbWk8Q8Y0Zgkg5cd6CguYSsbAQo9OLeDhMp+MF3nn94W0YvT4PX19Fp6MrwqI6q9ikk3tH
U0hPH3f2Ovl3o74yAKFiKIPeg0I2riLgsr6EgZs33TzrVqGHaudcWpkvvaXUd2PUdF2wLEllG3o4
avRPsdma7trroTJMX7eW0JqYb37tAuwghyzRokwRxEvl0cB8bBrjTtT6Lyq92rB+3O1VcBAM0rjL
XZG7BTkVUHSU14JKiR6ZgqjjqkbPZKnuyjZAtvaY4QruvUTUg1Jd2+hmcmfa3To9/LibqxhQLXJT
T5P6X2LE8exkjTlz7+/44q71O9/p1uEB/qyJhwvWFJqhyj9XtdRvgriW3HaZPZVDYU2r6uT8KWOm
aawRhWIVZIxC8sjt+M7mcnN8fLtu/++/LeTn2IgruSUco9XNSWfSvI9ALzNyaPTNyySx7wVGN9ay
ASm0wYBMZI/buXrQTPBBG1TnZh7Wr4m5zVhXA/qyMlvUOwsj4zvPd2OCDlRZZI9Se07ovy7+b8+X
JqYhu6FMjFLudJeDWA+5PeHAGz56eo/ldGv6cECPnCgtqMoOsx6q/imZgTS7N576cOV6dH+/l6ud
y02rvGgHYbfoMsrV0mOBxF6tKYug/hSoXFs5jSmgTqJNS89QOA8K0S5Ym/9+JTeCQoBAMpgcCa4S
ANWrLx6Ebn4+xeIcPEAlzHgLXrBXi+Xp3vPeOvv/uNLV/Ek9RYxOCWizni+5xBkNIRQ+79Z0d7HG
45U0fFWG1Jr2zvwenuFWzERGk4xDjwPi01+FbmpxEvy0IcY3xuYobCbam7ASkBUhNbSp2eANGy1R
n4IvcrEY//sF/8fd6PpDG8xhScGCit3hKva/XBRfrfOQSbU+S+PWXUrv7k7+aul8wFH5gIe9bKuI
oLftC1yb0+i0OX2ca1vmDBj0mMnHE0UeJ5CRCCcT9SBPdW4+mVxmFLRXwipRrDO5R4VT76bZ5Wwi
SxmT07e6sMV57w09wQGSvlrcLec9lhtBkbZxnfCJEJp+RrBiVL+RoC/FKeoIDBN4MQ3yo742yBY9
U9HbYopO/wcp347CNYCrTxljDLoYWI8KzEvAWcEUAVc5o4zmob11qSGaH8JhsDJWl2VBOclflxgy
zH2nwUhVOfSd6cYOB2tukEK9uTjB4r93mu5n0F8v/mqGhY2ZR3F7ljjunOBvOd7B2yQHDi2ODxmd
Agu1UXQXu4SNmG61e4v4jcsz3mQZhhhpZko6P6dWCZ1GOHuQosEEVAu6B0aIJjAJHmdDLkxo3EOa
0hEeVRt9+vegk/t18+rRuTZBIns9bjP/iG7fFrogyyOMeVLlkDu9NQ+pld34k2rwos+rbT/mH39f
78a6SsoeDk+fuoDPfvWofiZnRnjpl3HOtOWMyhUrZ9Te+6A3Fqu+MmD2eHIMCa/TWHEsp5VWy8GB
FnaaE1c00s9azIGH0va8MJ5mdrD118UjI+3vx7v5JQmX2DeoQ/5KYuVuJCSQQpmrU9X2rYM5dA9I
ae58tHtXuVogo87QFTVoe1gNNQMcPMl3UU6/l2i/VYkjBahrhKgDBd+Oq49VJG2YVIkhL1sw0Ehy
P8SOBFsF3gWJQWGpo79fnnIjqOjRaGwvch/K/KOnfRuLjSSIgd8M2jlJEHtwIrPjx7YhuvT6nKyY
Pka9pZ1VfzHh0kkhaoXAa9Fy1bNBS6QXBJfj2RggFrsYi0FiLDExowNIDSE773Q9n3VnZUZNc/6Q
NPmkKijHCRVO8kH4YZQnREmYXSvG8GxmDyWG6n8/261NjRKgSQRDarVnzf2c45EUn3wh6tmttb10
1trkMDUDm2qPbo9ty6ZQ3j7mS4QGd3mdNy9NWVwVZXCd/S38vHSZsJ+KAyCV86fRsl0d1szx6Saj
jPss2UM7Zy/9KifU9O/mDW8c9/HiJYKiQq0w569iBtUUIiMQMUOojLWJibnpImN3Jzmqqaiz/Toa
dpxhGm9wZ0W9Nf1VUPIaYxce77/TzbeBdAmkcxHUpD5YZbCYKfxZjzMHXXAPpH4D6AdOi9EKtF3H
j/b6nOR7tXoqu7g9ZJgI0q7pDmV1BKOuKBAZ42PSA4JmAV0SyFBPtivRno8I/6KPsGJ/xaU1GGUa
MIvQXZBGKObx49/D7tYUZjGA5YixjMYR4WrYuerJlLoYwQIJ9VUzzQ7FNhqFHz4O18Wdte//uBZr
Lkdo1nft6msLUVMEolsiiiMtiyCegkGvqfRHJ/vvp/qXar3atExcd3EQ0QBoKdcI2lpouyBOG2ne
s+tzeuxMbSrizU5+aeo2y76AVeXqURt84hc0qwPcs4TqKNPLh2pdBPQfRCWS4IjVU6mmKWTtPnXh
yeWjEn8GDxRjvcuqPIejqiZSgekZ0kaNBq1QNdS4LyVQKqivBP0evqTjf0eAYpxHzTG+nN/8DtuY
jHvS5akpeEP35A85JIiByWIk3iPq9Wvwz1cB2Q3bHj4tgLdf8Gm/yVVfbdgLukXkyLCzRoINPXOV
rYpNMnOd6vnvd2/+XqR/XPC6Mscow/ZYOrlLYZJ+GVvpqXwIdyj6wQQcYdZL9eg8c+fnlbepZ+JK
mSqwZsz15RBOlHlvqBbzb5V3aY1qnMrmAr/fGSwBUvruzt81C3n4lu9FlSaAZB2tT5tsfs4O6UJY
NrPTXtpqS94sLSf6UFX4X22J8lTYoprNMEgL1wZtWcdsSacXYj/SzHkyDMg/+wd9Zs7qafhU0kmx
b0O7U61saey8pbAQ7lQPB79jHN4QMwBvA7lfg662zSiVVaWVSzxZ9ua6WmBEUljAyWfpzHj1590C
zpP+PtgaW20N8ebBpb8DXdWa7vdzspPm5TJg4KFfXJ+X0RoIy8IDh3UIF8lOnTNUo238zvlrzk4X
7fIBuJPzCNEVEeIaY60pbdDtom/kQwC7NPWFT9dbttQ38Z3HvJEi4jENfIww5iRfdo1h1y9KcdIk
djTUQVgl76rHz01I3JhYq9ls8vUhLEgZ3VnYb1SiqAmLQBwxaEKPcS0OMiRebqtI7VwO9j113AyA
a0FiuNTjfLDsjd2xzgmrE5S210FBj8Pr38P/RrzMDWhcXlFVMoT/FsFvW4t8lgsxqqnPKBRnTi9g
5TijHkbWhoOCP0WDsFrZzuTvi95YWXFFwTmeshPh0S9LozocDEqzATNMIjdTv0J1y64CQxg/HTsB
/tXWD3dZwL/3UK4J6x03Xh6TRODPqCFtczEqBx7BWP3qnenJRcYjLXmhnnJnDbt3patwtskbs07O
GlR55SFMdxigcyGMQO56Hv8TrF0vlhr7hUQCiQOPfnWl9BzoXVbE9dxowiEYEVFZN6R5L81Yxr2I
jnxtLXdjU0Sqar7qjCCKRpfGG4vZq1/SiV5/6eQx/RrpD/n9uHzKQPNxsymySaj/Qn6MYBLJzEA0
l0F3LIKT3dFd/fdw+B3+qyLZCVR5hoYLwKBfob8PwdjLT5pQSvNcHabZuFKTWTagYZEtJyxH+Gbm
oXYnNJdvfaPv17za2+u4DEWhVt1lu42wyeyLfO4yn5NU2J9mhFjJoZnGdMxJO39xASu1zh/qRTmN
vKkecIK/l3+8UUhSe/+pflbIA1Exrr6kp6SemF90kSPQZdFUQB7LIQg+Ug46uAbh6NHmkn7IIKKw
SdrdM+qhZPR725VY/KjRMiUV6VoVVhRual4C4ipg871WYfkkrIMNdbTV01NszaHTGJrDBuYDVs1G
cmNpmTOd+i8LexUNc5ueYvq0sfS77M4kiAvOitqCXWKC7gss+4tkRYLTWYfmjVBkj7jdGnxUkCU+
33XbGmeR9Uin6oWNPnjo+32G3g5U2Oq1QYmf6fYxJOmbjVvriy7tL1q4ExuLmJZUT3Pcz8ueuT4Y
Tmj6wWJk0vsflKB5/h6jN1LygKa/vaCrAoJXB0aanhQw7HY77PsqoxFGIegQkdGcRxTFkI7dO2/c
GhW94ZYsy/2SRVz0c2Zc2oumn/SSNkGhGw9o3yrCR5lbEE7HVsekN35TYS+E/oesikMzeKqI6XT3
cMkhaAjN5AR2KggoHGhUqUTh7jv5F21frT8YaqsyJ2qJsWv2yZhvM5d3wkqnyuD7gL+fGtGhfFJo
+LzQAOnKYy3Gn3MpIdLuhoU2qsy1FBzlcHoK50X1Jp2Huffs0Qngli84gpcsTlKy1YD21OBjNCsy
Zr7vWodAPaZ1TYMPyvLAp78HmqX/bCJwTc7GMWtZuQL64xAxygYdHMgNlU9yd+cAJim4HWCa8TBq
WqspH5IK0WH9WXFaS+pjEwAnEbyv0pwW0StJENi1reUWxyablbD+mrkQLjXY3FjfgCKQoKwJo6gY
mbGTUmwV7BzgFxavnWVAatPqZy/ZZTBlqhFkgaxMgOqMzWTnAss2BCsEdxPPKvrE9W13eQayRl5b
htN9wZgxW5jNyDTWMaCaOCUPTgY0L5hT8L3qRoVNokO7cCdhi7S3W0Xtp4o43seyJHPNSeWpzrnr
hmI2Pd3zH7i1WffeoTi4i5gukuz6+ZFdrUlkxSu6eRg9arzRgJKyaj6YqLpi+rXO8ZG97W7F4sYp
n3O2KvbGkiYCkusEg+8mLnGR19tlOE+U118KO55Np6QXUIcOh1RlrNm+tuztPbnIrZBIISTS/vlg
qNiR/HzgTC/DupVT7aBZ8yfRXq4FVHq9ItPqY0FaLCf3AqKbD6twpjVR41DOF68uWQqcPuXLuTs8
YVYtjZZvMPXo30aBOzZ54GLxPOu7Vb4mlEY//l7Zbhz5e5EaQWC/9CNQvJImDtR0cMo6Hnc+b/tu
LbZdazmSLNIq0522Gm8aG5VcucBBc29/zbd/X/7GRvzj6ldPrjVtMRC6lg7WdhIxa5PzrBocGhk0
0p0r3dDZ8qA6hgESJRGD/MzP7yrmvRhKPvVF6uVyjTkZWqvR1Of9GhiqXHg6elA+Hv5+vhvinf6q
OlXngamQuriaPpKedaXUpR3juBvxbQULyoN96ntah7T+2nc+p9JHLtdr8vfrXe0ZHZYbFFgZSg67
uDFeGl8v6vHQTayxBZipdjLLPh4nNALtsXEBC756Fa27tqg3pBo/n/rqXZO9CUI81ep5ONCHCgQm
o3jXTkRUZ2Wrl/SwJ1E59wxjiIJmXBDmYRz/CRC0MPx1rcElaBWMMugEG7SqVRsI8YH3Z0Fw0My1
CE/unID4KqDagpG+eGenjB9kIZnIpYEIBq8auYXjZ8gS+BXJuhTBQhM2ZrTPOWAUgjDqQoCJJhp4
3ZwIVQWALvWPeXxxFL9d13E04wfZnmk8qgPa15rOH8WDcDxIle0phE53rhZ5LNu5qt9J9MtiPxx+
fT6A6hxQCIkJCX8O0rM/yMUuaILF+YSrTVaPzItHZaven3y43LU7ki7up6hV82QktfVrIAkLEpUg
0AA/J+00OecTrcwnqkgn9SlYVsJrajy2tTCvk3YUNHTEE79mS0Yfdda0sELzQ4VPj7Q//IwUcTwo
DkI0kRGUpu3IFUvLhwtzEWaURQ2srBUAv0LjoK8G62TADERUnyT2KRcdlT9cXI6S2c2iLBi5qrFN
A292idZkD0jPPRndzkxCSy8b+wyp86IvpHSw6apwqqGsUN10meknoGGDHrMU18uTtwjzJW2hZjy9
4K5aygYWsUBoU/ExcU8bVyO0bIpJBcAhBFV8LtZmB8hom12wuZ81xkEVhOcwe6GonLvuugFHKpnm
a0QypWyKsR/SBpn79B3DVyPxpneqI7hgIHTw3SluFtWXDIF0YA5FjzqemkxlH4xbEMzcGDpqNcp9
mtUpkQuVO1JpdlSrgR3J8LehCGTUNj3qW8gytDTbXTy6GBA6+5CLzp8azcnpWvY7q66f1Gp/Eo65
EcOuNrx5/zeEpBnGXINl+TEmA2bQb5xna098Ul0KkHDuYnHkvksSujL/VdCkkTXCk9eOfXgQ531x
4qLbFIz95RD3DD/OVlnbzT1wm8TeePHQQK8s8/Q99XeFi4vPaVUjHu66Gb8angFvZBWIqDhlwhBL
a6Z96dphlQgkGdVo4gqB1f/GyX2h7S/yOaIAfubzemnxAJa/e5aLZhG1mWJVOaoy97LU6S49mSfn
78X1hjSRZcaUNP5jmOSorpaZ+HSRqsAIOgz89H3zlADUNug5Pca7ahMO4yWUN3V6GpVPiTSmubT7
8k80pdiCYZegHR5mQDqFBWXY82TwYh7u3Fx/8eupjK0f+iuER5zqrm6u9ZMkcQsimHlfqBCX8ZCO
M5prdgNnbC2GKF339HDue/tvZ/+x/a92HpSJuPiRMFd5UT+XEt/IFcLoqJsHxpgZ3KAtpzZqsUeB
+npI86/8/Iilii9pq1roJnR+CNCr/34J/1LX314CiQk2PpYx4god37prB6ZWls5KgyplIdLUejHx
JsA+WQV23F78oYElQaIVIyWiDxvjqNp78s4XO9Z2ZQ8doldDiKBVFbXjd8pGT7BGFM9IGEW7kdKh
G4N4fDWEu9WWqy30P/dM8hlTC0yX1X+j7tuxxtAFo5PDWNxAaSbnF43OK6O1vI0PXuIQfCZLdQdT
dwqzj4Sr/5ovREAac1bg6rOYcFzQaFGu7FSaVgcDchNGYZDc3lguvcLBBCJ5zvm/a2Nj9DbEWzgr
mCqs4ZlDV1D3ABFO7+cNdSRZhe0tvhfvRQUJI9WGtD5TqQRvxFkGEOPGeIRLBqbeKGyYXVljZUdj
d+f7XRcx+5dhINymhwGzFRyNr0aR0JCy8bSLuJFf4N5D99QVO2QXALv/Ds8WItAZK7vyVaoQ8Fge
tLGP+qsBj+85Jhw1eA2xfdmoR/Z8FxKNPCw/S+pJ4EOQVHg9oRN2EIwUmFibfD34DLsepfM/lJ3X
buNY122fiABzuBWDsi3ncEPYLpk5Zz79P+jv4nSpCiUcNLpQaLhNStzcYa05x5QeJTB1QKi88Rc4
Hpil2TGAN4pU70s9K3sDaiLNCru6UUdn/EkRsL44UvXVHTeV4bBObVji4KKLD/G5A6bj4luguAPY
09MX9he0VGuh+fWNHZdO8dSBdtfsDlUG4AUCjj7UbxICSBeQgdx81Y/GpwwbmFmstXvUIZCtmJ9B
YJU2mil7OAkQf17g0zVfymQDnfpV4uI4dVDLxHAhCoc3NaSUZxgcsDg68ynPHPOBlQYhnwm42Xdn
+h1YYKBmMSFDzAVBxpYRmeG7Jaya9Ei2tyDAY9/SFJBYRvWVsSTbQ2N7CO9nV/2EQAecrj/OkG70
1YJToMzCVzI4EgYUHgSxG+8k1rXf5XP3qJg2ROBbs7Yp/4HjBYnZ2O15ftLO2gcslxQQBdUeMHut
O97Mg1uVC/oF1z+xxuPoYPSffCgi+bv+WT9Bu06PoQUZGFwCFpfZ0eAhgWfh+qyVuMr5BthkhAvD
eAT5+2v+BaSiA42F5KbcidD2dNt4E68pGC6Pr3+M3+UA8p+XOR8TIaunKmf/PblQr86NA3qGRIN/
vyi0vH+f7v93IdJkl+Yp8rbL7LxpSGatGlqaw4m56YrvsWdbIqVrub6ZJN7Xso43UwYgzh82MWFZ
av/uU47oetpxUuCNKquuIW6EQNlSDLpVEpw/VXAfit9KYzkansd6Ep9C7KGi0Tk6W4h+OIky3CgT
QprcHAydaG2W58ySv1rW2rY1n2vlSY7hboVk1QFqFs6Zr0LO3IilV6vvRgykgA2237zPhdspqhfN
8lru12HUu2kAjMVoNug0FwSjMJ6qn8oGIMLoa9DJZmlH2xJ69uG8BH59nq3hl+oHW0U9szPP/Gf0
sZn8rhW7rgu9sPpFnWtT59R7SPecN//7Mx8OCkBMlXC8LGvg/yjCixTOYAuRBRdnMX1SorNVKuss
6++zUNwZA/zmZpN1smv4D3iEuXttMwUEAXQAkKf+zoozN0iTdZeapGHZWU/2INJ/MWRGAoQylynW
tIiIodCO8mPmb3Pp6H8l5hJ5gxnUmtZU1ZEfrqXxyTCCLds4abzr6/eu/R7m3MkpFCXZXWr0UOwt
xwSYpAGXNIT+Llczpw2fc8pVIYSbgktMpuRA3Gh7d4Mwrbam1WweB8Tr47zp2szxaXldGYoXMoVl
JOLs1RHS4rchwfeiuI3ptykDScsfA+KOPrGXbXvQF/Ber1zopzJ/sbhb6CCoDMlLF+JycY+jOhKm
WGyPagIafZ5eS95puQVcYRZHU/PtkZc/KVRbHwOvLIWNolKdg6rqlxiOkPolhnZbMsaXI1tL8xSq
qsBrE6Qn1A5kJW0t7Vxp4qYT1qEPH5VFsmSba34WAfIOX7qZQpIWUmjYlJl92DyjMXiTRpPaEDxB
GNwozU9dGXoE0cGssYYN6ge7ywtHzl6F6XGu+q0iMhlaECR0wmSabT2YzF1oAdGv5F8ZLeiwyZBb
17bCNly+5lC87AD+PKz/focXfalJ1Su/K+XpLiIMr3OzBiSxBwecnr8qOb3mZZga9BsLkm91Zc66
LP38XFunIIILXFw2ZxfFl6JOI6spjeyQNwB0xDuTsJ6oJMt0RpFbQlxmTmqT3BEBreTYSDpxS4XW
RASCxCXXnxTWoUk+Fzo7Sw7vI+l/9aBwFIl2sC1ID8WSw0vJW0ZYxZVB/pfpFhfI/7v3izpH2UxG
1AQM8pGELgh2kGqte/9AnXz1ROf5JSeA71o+7mXB+39fGOIfQzG1xaV48YVp5lQQOjnOp/QA+56m
PmzibO2ji5PWwaPbP2fesLHAjIfH+trbdqkS+bk4jh+dqGLNoiR78VrLQxBXmRqOR6XVnNSqftV9
B+BBDM56ZnpzRRyJ3GaMYRIAq6570RXSb6IcdA3QTv1BD+4bsSIeBe2tkniBJDx0UExHrXG7GWpu
eRORfpH0gEgVMizzc45sYTRje9GTtBLk6US1zZ+/bzFf2WNDVVwljwwklOifrT5zBzSJ5izuGm2w
Vf1L21WysW4jydX776LzrwyBi57VH9/HxZszdEM8RFOdHvzhqUMPyWCNmmPavBv5ei5ssVr/e8hd
nja5IEcZZSni4T5S5T8svWYSBUmaJod4UhzT8NgEOJp0nhVATeImTi1XtyAD1mcFQhH+Dbs3iG2J
zk3/OCcPofam5u91fpalw1yQZGQ0bmRB+lN0iPv1us3iVd+/aySNMOEYwZXS0mUh8o+7v2gxDoGF
e8pQ4kMkriWqAiN7iCem4+5WZi+Yl98CJNR4ZzXvbUd/7ePfX568vBqXa8V/R+/F5dNYpMKR6wQF
qV9TNXhBZO2V5rVHshgh76FSx/JYiSir+9SZjI+Y9KxSeR/kcx6Mqw892OtagmMqAkz+9e97u3Sd
8NXQeqXxjBMDRot+qeJVlKg0Cr8m1ek4zFsl/JDYVpjld7QzfEco8XnuQKX1jWeSnRFyMk2I2nTY
tl65jz8Xbu7DEOnn0/ZY2o2/71WNNKjTIeyKR2Plf0tOtPoCYgdV7/nKdZaZ4vdnQYuBhyEpeK2Z
xy6msaZKRqPu5uYw0zxlql+bu4wK144Vu0eDwvEGLKaHNEAEgBVfWXX+Mo8tV0fSayEpEk3xYh5D
SB2XCr3NozrT3FJF3HrdUYv8vSqAYpvhoXMimYqbmSizvCOjipMGsOEo+lZoEPjye0dCQUOsFnEp
knKopYPWoXUw5ZVG809HmliTEjFl33F0DgynETJ70iBtvyKYdWUrdYeSuIPacMQBNK4mrOs8XlfR
JwuxQBadaNel8hyWM7niJyEyNl0U7k027IHpXXkOy/O8fA4yT3whEmGQsJYZ7j9nk1ma89wY6v7I
0KuwUip1sORJ6lG1E4rQAWdMQBGy2hYELRlxtMpsA8OEUHHGuDYm5L/cC+0fWtw/qv1L/E2la2Ux
9Er+uER0jqj2LW9efaU30VvmXHU0/zkZaKpOhRtRmYU/5Kd98J8P3iVy2o1R1x3E+jNGahf1dFu3
8vxEckbWIGtkI25k5H9CdLnynYsXHaflZV+2xSrfOoc05Ee/f+m90dZyLfXDQfPfm/J5hCG+HJHm
mOCZ6T2PtXWQUIwIbnp4atH81EYfQ50eiyGl67CbtM6JljC3nNQUQKhM9LD2RuF97o9l/YQ6u2pM
Z8nrpMqwNDAMzhWS8WR1ROypwNcQ08rt0u+e89TR+U1lHrt6Q99Zh5TtU04JS6+VDCc3z4KpcNSn
7VyIBASuohaqWaMj2NmN/ZOlkpOIbEI/hUAYO0SaxtkodnIPZk0+q8FzPfAoi1M/vHMyvK15reOA
jOo9Qp7aPA064QrWaRCx3pjGjUYGaJOwvpMuzx1PhWlL2p1Ys6a2GgRXWiQKv56KnHqMLPx//BCt
X7W/ESgIqRHGkhQLRPDdZmzSW91WKPhkjW4nKoz4oA1tLSrcRn1nZanZjV97qn+OXprT7I1MyFSc
Ry52g5rf6b0yyMvoNXeh/XhPcru3IGCvXOevg2fp0VJOZRP2o5X8z8CtY8MStHQUT3VBDe7umJ4I
DeiJAdkPp57IannyknarzG59/zR22ytX/8v6oAIw4/qYMQwE2hdDdzaUWlXq/HECIHILktF9qwlT
umrg+cv68Nt1LmboSgr7LgvM/kBAorgzCWf8hvRtiGgq1sNbvhkzZO/r+Z2MhOqqFukvExFKRAAy
1F9ZHi4/pJokeeLrSXMkuKpvtw3oyzYlekUjaEb3dLaYHaklEcXGpCZLgXy1//9vmTOzqLE4KUus
8cVY4kTbhrpQJPf6OwGrZwFiNjXXm/kp+/z3lYw/p0E2lCq6RHRfJin2F7UpSWt0uVKS+U4OX0Rt
33KILYfcjaSdDBhJuLG8UbDJjGrVbU2M80P8GVSvdUuRkYqceTP9Mtx7xN3teGhwl7GXA5T9NZ0C
w6WYHtPnyWRPEiEe6XftZzkdsIiQZVYfx3gbgeMFwdPSBM+94au+Kd6E8JdEkMpgSzBIZY+MhmlS
7YDoQhjmii1Ans0+KjoGxluvOvo9MlUp3o/SQ2Cycd00G9ph//6C/lK8Q9RoUnnGPMj6eFnJiIe4
mtCD549H4KCnaA2HsrS101Wf5J9jDgUuPQrEoTSF2eb//mJZeS+3sc/iR6Y91ir1B+DAXsMlHZx/
/v2pfsoivy/7XE1mwcel9hf5a1+mITUryiazODuD322jpePd5c12aoUbXwoB1pK7JHyGvULEFRBp
dr5aPWytcPLMpeKEvitwdUHzan10Sl/BqRi8yrg1mIxXsxQ6KpnPdb8eDeN2LoRNZcS7WMu34xR7
LTutoPqU14lMKZBnzYa843hHt97Ro2dBJimlQml1E9AD7Nlvg41YWXnrhuyY9JmFiMRK9WCG4W0X
dPtUpXg/1ocyJoqAigytYSdLe28wt5Zf7C0QO+mMaSFVzrqoUcNRNG8gPMTKv2cCHfzsGEMup5aI
7TjbVz4xhMHG6kGG929BKTlNXbs1U6w6zlvRkrZV/i7K4AxUg05es9LzUyILq7TexrJ45cBnqn+b
cP87F11MhIo6sIwNfXMkdTcps21gdtsi3jZi8WbqjZs6fnROqcxafuZoI/ZGyvesG5u0UjFISOuh
ET8RMqHbNwkePjCddRXRMNG601+TYt5VouL5ERi92VhVCoK4jOwLDauFT5ha5oritFYyALP+tJIm
y6vxHEk0J4Yc4Vpscu4e6nUnkSgpJd7caA57B0q+bBzpdAfWu2hNE2jYwe6nm057TTTiNnXDQS3s
JMUXO/QnSYHmPWi30lAdlXRyQgqZpu+KNNEh/I3ZsxWdipCZBalbphSfJaUHn/JsvNB/RwVzbrcW
ivchnL0okTYl3ZiiASsr9g9SmuxnQbVTYiL9dB1n8U1V0USIs9BrRcIlpvkmZwZX5ZFcDekuRqkh
knesWXcT1qNAdyYaTgrNn8Lg5cAJkaW3uREx+gZcrZH0KvTYeiH7q+nbrBhrMdFeS8VCcaA/Slr9
Fg53JaR6sXkIw2/ZpOLBYkkxYqTa2AvvU6ySQyOsY3g640A3B5HUqpIftVF8DhET5klsN6ZPVb5R
7maUzxL3MnwMPgeNScFgh+IOHUF12+fKac6WNpdUbaPW9MxW29eK5uR1+iBW4kGFLicn8n6iMzNM
ihsRQooJdogoW54DDjIVXkBfAMlLzaTAlc0WzrespTK5KcTsVo2Qv+bczdAeQEQ+IUQ9DlHnBSGd
r0FJ72UecazTp9SV7VSZjjCfitY/yNLOYlAWIpUq5bk1a99uZuwXUrUyGcWRWHuVVtzJFD/7Q9oq
tq5DiQ5I+AOikotsbCgpJYDiCBkou42BcaiNNDKbaK8Vr76o7dRimFc1J2Rd6JhcbgJDd8KIjbT+
mpu1O8uxl/YZCg4/JYSLR6ntBeV+kAyGMwfqGhmE+ZBMnPC6MXfaZHJbvvlW52HX4HvjAkQ0B1Ky
XpbvRQpv1F7aNdn8QKtpXUxAp6XmY4g23axsVKbNhn6TQhZDrhnvSfArkuSV0ZOYRVUYOgl8ua+J
pmKmz++Szy5biGy/kB8b42WYntpOI1wNcn39MuZ0nVNyJRgtdfU5yFjHC7n6qguBdmZ2MnXUzEJv
S+qt9ChwcKjFzOnHaWsR2btaD+QDFkLvlBak/aZ9y7qGJmD4oAVA02dSSbqDGpCDmfVOYqJ6zgUq
DIErZSg/NEfk2Jsg/pjMXVLT6JFmd2gGu/ElN4lUdwybu7IkhBu2it7TQDZzV8mYvoP+SQGEWZP3
O6aZG5oHGML2aAV2Q8JMEz1jMrMrn2LhLSWum1AHasEAVdqv0jcL4pHeRSX4qiDUx7hKCXXMXAuH
HXErRv7ICWmTzbFnKMdSJlSzL1cj4trRcpKxOsYfjUgMgxh7YcPnGJqdOeMl6O3MN5wZbxIcPLc2
eQj5tiKI3CcphUnciUryG/WDat631VMDHYBD7kjThW1Q/J2Z5kGJMfFPkS1bkZ1Crxk4M81TehT6
bNUYbsNXJYTTvU85q7HKtc+X3krxWsyL3bQcQDjFEyjW23IKQoL4ycxoViOiKnnINp2q3GZht9Lw
UOVVc0S0vO8CraNPOVLIM12pV4hbs4WgvDNLythze9AD1Ocm7ftJFOywHR2lLZ1Ku1cia52X9UNc
JOtYpK+pK7dVZh7aTOIVy56SbKJPG3bHUG92/B4+y7HXSEHLcQUH+XsD+00OjoYGeMSHJw+DtFXR
m33MTWVbWrmXRMQAAeLMiIwQXR5WWpme1E7b4IbcdcH9EKK8zrCrZSBd88bl5Oj5ebEXs/ipTCsb
HbG7VGjbbno0rJQkT7g2SbIfUFHXvuxalPDj4Cyp6VaLq51VgH+fs40Qh3et8jj2xk0lkygdWOt5
jNd1fZhHcVUs6YwCSegq6XLIo0aD5SvM0mNXxu9c9RtNyMqSrVM81uswnb28m9+k5qZPdmRRG6w2
/U2epA4duqPJvFmOZB7PD/NM9h0ZolK+rc0bTS/2XWW51qR5afwoTUsmFNyGTDwmpuyJbFJS2shx
t5fL74wzSs76x0Q3PFRSbicN2PjpXWsNmtDt1sqsO9UAykVmcPkVMpIZ3zELaCTcGWCuQ9rgRVa7
gkC8ofKUkC8hkPSi4q7Jwrs68CLJPOaa5jY5TLFAe8qVfMMh/qRZ3VbLRjfyu/Xk304PNB+JUm1P
oupW0Zem+Pd6IhKXrHiDjE77oZNGR1TGo0q9Se4epvwVxfO2vrPYCG5JuiEJjezSVbOV7JLjNzRE
bdcg1ySIol9ZuP8EuP4BYArA1e4TJ90dPLuVwU9RqST7GiG7/spL6parD+lZJriZMAp45iKBgzg1
TI8TlRcsEQDDQVgzv4ODgLaPujlePfl7jb/Mrsl/Vnbs1dbLL69+6R6zPL+RrJPl5kpMKYpN8jG3
0T2kbuF0225rQXXdDttxzde8ypwnROz7mrzkds0sdFvi27C2aD43NPCIBabSvdLXBn/GWzSZK1wD
t9B2V/CYVj+K2eeILKBvjR98JsZ1NUDjIXuZ4GrsIJkHRHQlEjbHIVHeFF7FmZ9N63vmUCmctjDK
uFtG+lZdgU8PkNsmHkqe1QLUJ7uPv9GvtZdPE9jI553gLfz5ZPV9wOci/ZriqMebsVquVNrqZkkh
WgJiPmb3ibwZhDtcnkvxG7/RNtyyws+mY0YrXpbsVKIx8/kXtNVNfeN3+drSvIBM6F5G5VIRsTrn
dkQkGqrVjAVBbgFKcQSJCJO1+k3XD6sBe1L5qgehG8f7VIlWrUJoF9G7ZXTSQfjLtb6X/HMMukcL
NrNvHbS4tTuJqHPypRNztnWZXAaCVlLp2ulsOQj/fo5Bm/+fk/rFqalX5iBPNMoRvaevKUjMK8uN
4FUCN3Aigp7/fWySr2zGzYvNeBKGSphJcv4oLRRhh3wBcnpyIoyQGTpEIa+XCCrigh84uDJO/n31
//kcLj7tUp03pMUNoVnqRQOjpeeV9F0HP1p+5DtdqbhsatTASzVampEUWfmyLUoGxaVGl5LNIQNg
CQ4yBrb+3GGYkuORdumSX7pSA3ucBG+M78NtJD2y/QjVw5A8V4YnjQQzONl9S+Bz6t8auGethIZc
8AyFC2tN6YlwVYJ6SbNGv9sdEg5kBnFtyg7vX92UriToa4kXQghsvUP5/FWVe4GAHfQYfgR8p6R5
J9wOOp6U/jBMdwiFWVg4bpTnWFgH8xL2uhOwoVf4iZSAdOJ62Y+/mEBmR5OAtNB/6kwiqmj7mqnX
of8cn0VCEfEID1W0MSkP0jdXs9MYoSrlHGspnEzRhBGhK4lQmE3rpZc4XVPibTgW1K9wT5gGN3MA
+bSD4NCaO6F8NkaG0yi7Snk/qCSESS9hcmME92V5UH1knKnpwLBeiaV00EVqYnJsl7W/aruDLH6l
fUAOPBgga9dlT4pFnZ8yugJ6Rljy69hhScZLRvotPIT92KKIjr706dDyWXG+szzMhDK3r2KegQJH
KRaM3tQoXOS10Z0BeTj5sRIpNAPNh6jfGRNEP5CCxUbIX7KZYkmdeCmSgSvj8M9ShYblEwk/xTFI
EJf0C8BZmWrVEn3vr3Drr5vVeb6T7og9Yn66Vqn4S/2Fiy02fJkeoCIpF69cr/icIEMupiGe+mmy
2y/RKV79+veH+qmvXL5b/73OxUxiTMUgzXKnHgSwSFL5yLblIDYEVHWGU1kyElCykbQXMU1daRnB
Jpkjk/yAaFAp2PtKMuNhbU6gG/FehTST6JlwPC5MlBsS/Z5zOH/1+V2ME3bwNdvsMNsPMsgnwtKb
k5mfC8J9za70Eg16vQ41UluLDZQDDVVlnJ618fkx2AbTTUlQWMLeMBP9U0XqlOyDfE17JwXNIhss
w/TIS8ZHLbxE+eBQ93OkcDv3j2XvxNHr4h5Y+hp11mw7c/aq0BU5LjUYIfKo2VpowYIod7W89SyC
sLJrpJ2/PlDAKbQ+EE2bkMh/L3Q1WVEoglDkj8UKqL9b2S9vJTEm14QSyvLAfnugCylAAi1MadNE
f3xRqcZRNBZJNUnHSN6mseFYmMaUcFznt3rb3hZRvO/KkfTdyhU564+8jAnWDUwebhPLjjJDr5hT
21w4YB3Rnzd1VDtG9GrgWq5aUqtQlyLRdxVz3FT96FT7VhU202S6U3fKVMBgUrIzG46a07WPJv3x
Al58tIt3IsqJEIEQSh7tWvIIX0yd02gnj6NLxvG1ReePFZbeGHQpUhyoRqvoPn5/XJPSyFjJi+lk
1t4sgGx9TFB7dEfTWGsqUFZks26LBhii54hg6t9v5TIWfnuGPxwtEROeTMyH8UPO+E+vQ53VuJIV
LT4YwADTnRXc5Bl7YA7JTqGPq6a+Um5T/n5BKlA68xqO14tyuDJOWmXM+XQKibgaI1Lqb5nVI82L
0hehZ6sLEDs4aGO1qju06mhlodEcpXpdI7CGSLuqjEOAToqTQW9H/YMyPQ7Rvd+8tumLzs+nD13g
Yg/D6bHBsgGsRs6OfXEIMVoKvdsl19B/y5bg4hs04IsbJNrIKKh/bH///QbTEbr43MxHjp6IVFBF
Gsldm7MekQw+XVsZfiCOv18OpCQbsqViLsOUWEbufy5XC0I5pRG6dT/ZqBbAl9PkBmwAkSvOm6q0
x5PxGMZrCooYrmqZNT1zJlzamZf+olIyph6tSJ9EsTOd//R7Ws/VJoq3E33ELHloZ8Jkfbevt920
5ay5ErNzmCGbc4uPZHQ0Ig3NPWkLyjlUn7PMadJbUrKmO2PyRHEtT3YN5L5fG69+7Q3pd5auZIDn
iJGEY4LeskjJIYE77O+Cye73XX9HpnxdIOuL91PsptG2OGgIkyTrZe4mzxDd8NMaDqrkybIXzgQL
qOQNv9WgiJDQB5wfOQSR/Hc/f0MkVtYqp43Om+I9wnJeFf2kknDZstX4DrojgGBNwJj7y39lQzOM
exi9yfgaSaQoo85WrQ+YmKa5DkvOwasgPpjxgb4Eu+/jhAT+TkI9Q8Jfs7iDl2Tt+iUe7VJ0DR4E
pxaCQG9EZqzZ1bv9tJfGdTR+p0DIDkpk838TKDvaMrnXU7eO5O8UEEiY/UKGQ/Q3sXsHA8ONL28a
EpRnf9OwBF2TIV4CEeiK64vGH8SbLqIbvSTMaUJuTYJcVDf6EUm/JUEhWXGmML+NV55s/JbfKveq
QCHvxwnN1vArxJRU2RoRbreEEA7UTiH1YO0iPvTz3xPRX1Yt2jJEKPEaaWRiXa5ahS8kvRShi2FZ
6FfvjwDxXwenXn1fuc4ywVy8QCgDaADhc4DGckmXUg0h1FNF146zRpVOTL2+bxyZESI+UttgfDeH
bNNOYM83Brt+Myi2BXQkUHOEo7J5GK/EgP2ILv5xQz9Hov+80W1dDRFeKu3YYlxQldeqdH0SklGX
o8OE0wQ+k3IEihYtuYkN3H5vhva+NPw1MMfzqYdpGU2vph6ts2MhsO2XJddsOweiD2F7stuis0Dz
1YT621g9tXPKu40xNlCdpiJ2rk4+JUmgmHRtF/uz/v/xwcCJs7LIQFgvZ8Y5iCZBEAvrRprI34wQ
XMjRnaHuOs7tiKItnVLl2ALN++YsbMknrY3Xsx4/xIr+itDAafvqo2cvBrBVCyJimyU3kilr4BxE
xaJdmVr/dDEpksoKqAHKkehJX7oyB2WOtKbRpkei61ev78dujTs69BbY3cF1qdXsFtKdc2VbfOlY
ZuP0+2UvdFoVVvu4UsgQcY7Hd2H1ud1uz+vTgZqGDZFoWN1dueAfC/DF9S4WkJ7ssGg0zOgAasIg
mtogKklyi9fMXynNUzTIV3YYP0yl34bBcsHF3Y9ugzO1cvEBUz1VW2lQCUlZvR5v32+TDTn10uPt
Y3y73cpv669DdnBHl0rh5uCesldoufZHc6Km9B05d3csJLUNmOHt+cpEsGxP/7gv5kIFEyvEoMuV
tEOMXqV1khzQ87Bwo5iU5TshuwNPo6F5Jvk6Sol/vmP4BQPbkeFKXtAPOePyBgBAM9roEava5Q2M
adplEoY6ejjQerWS65v4dm+stuLVjL8GPJzW0r55KFCIj9zYcxd+l8XbSEpLGpkrTaT2H1ruGE/O
FCmeQPMGzj0+jSf6MDXxtVlU3FXp/JA0+Zs/YedRhtb205IGRMRuisNrvhRDN0mkr5NG2ZqEyeqB
8VaVybHVk03d0j2ZNDwVL9bQPVppeFdkxaGnaaeLD0H41mENUROyJfMbHTRaqqySksqlKbpaYdio
hpG9ry0dmgxd9iVr3dKPkpXtGmqo8+gYVvIUdocMEX9+P1K1TEvxUDal15lHZMXK+BXQExqoM+MX
iCle5LAowGb69/QP4pmb2YfdLumq3VTifQ1ImUX1eGVm+GPFYABLTGI6e2WkjOrFOQdrgTJIocAe
WQKzgqORCs38zrC4qj7+0yiwXEoxoGXBE11Um7/v7ooxtWgmauFBkcAey/nDov5KlMyFjzIGubso
srAYZx0n1irbmyjCJrN1rrwZfxzsLu7iYo+OHkNRijiOD3L9qciNl6RkAIdsqp6iWCFHXgKDuSPG
uhJPJU3tueroK2xzcYOh8sp3/+e24OJeLipysdX67GnG9IBhv5nuhoEkn5zt6qqdnvLgwcxeA+39
yuf/28zAs8Zho/C7cSD8/hSEMAiDrE1RUWOI9vSO3HN030kNgCVZ97VdVs+dRbJWTpvnfaZxwCzx
71tgO385O1GANFGOLEYAA52S8vs9GDnNxc6YxFMarEcKfXGwnojbrl7k/NB/duk+d6SDYa0y/6SN
Gou9J+BBeudFadoH39Vh8FjrzlV36vQugQ3U98pBP0/DVpJJM95KG5+qarQujpOyHypCCJyCrewm
20jKZ1CuOzJ4j73xWSzoHvGjLu+K+p4/NaG2pfBkvquGjQ5QWWmPMaZKUlhqJ+0w0K9VDDpO/JjM
26pJ7bLdpOzUm/vyK38dil0VP5C5Z/jfRnQjQgBwygQX5EYgqnrcdBZbmxe1WkvRgQiT1vrMbjQc
88oB2Yqo700YDfK8mfu9n60poVj+U/UB38vgx2tS4PaKsFOsjR8+9AKxTpswuw0qj3lIxo4UN496
9qWLt/78jpOdbvyE9Uil9uhI9WNk0bCk3Y0TPn+ATNnci5yCh+a5xu0x29mNMEirjqh7QGlCje2R
fG+BlzEP1oIoIangQ6bqRqGfZU7BVg96xyDguZB34jcUAvsc1xhVX4JuaXtuo+VYIT/70ncgPRt6
5tWlq3T090sHRHqAi3al3SjZ1t9OyVqlEWh6IafL4Kxlx+Qskc1g7ObZmc5W8wIYYd6Mn7q0n01P
eanGzTA8JkyPevJV8ZtIEF6cOoSCJ09SeRvdW3QfxG+LHf+Uq3Yx20b4kQ8WEAhX/B7Zm3WxtZZ9
YEyt4gYwE2qNg943deu62qTWB2oJRtVu9sRdUtGiyKkwYwtRqNRw3Czofw+aJ1KyRsDn1pGnupw7
u/zMYT/X3O5ZD+2043Io/svyqAz7tmb9MBo7KVO7niVbZ5n4bJ5EsiEEGkTWKqHZ+lQgx1/Jb8lB
fB0Hh4x4ZkalQSaDw9iLG1y9bkXVD0TGIxKY8YGLRvlavSu+M3Kns5XYeV3pdmDwSlgXniV4nIwj
mjqhF9yWO9VczeeSrKoXAZ1GtB1VPOgOD3xEjEDSe+1aaDhqT4U/f+/TA+k+EvGtzd8oWtMCZ5fe
Fe4cHXTCjw0TyS4D2yC4sjKGO47BOgX0qMNxiFn5mbGxT46UfJwo2CmZZKPvyww3E7ZEFcjhzTR6
abaeiscsD+y+YspVWy9uP6rRWDdWSy089DqsJwq6lWRXlSjc9fmGXv/Mbjka9pYIn4oqKD/SzCeD
onlw7LzIvJXuTIhWRbHKyqOv3hcjmVZnof0Iay+jNk8bTd8p1RoT0krNP7SbIqMM/1CgXT5Zltv6
J87bgnAahVMd6ahSDqZ/nIxNKJw4IiJjWFYnFGha8mIamzHZDKSrVfk6lu4McT0RgTi293iOVboE
qz73V/TwkUDAwGurTa2CN9X287yRNE9RdgN9YnEEJC922DAYE1l4T2M8HJ9UVcfoiZ5lMOwMNUBP
s98s/o+z89ptXNu27RcRYA6voiQqB9tyeiHKiTknkV9/Gmvdi1OWDAs4e++HjbVQxSBycswxem+d
XzUE3Hd/lo458I+Ovbrr/QHGHQqzFJtrxiuqga7bjMIaZmzGq8KIRZc2pfrcVPuqoUuhQvHnl3ws
l1t9JQpPxWPq7rtXT5t655VRkMq1NGlYbxLgd/NoH91D6YV2EhEQP/8wlhE5AKuiRKv5lHdPKptr
dP6PlWMuc2OiPgxxaLfmUtafhzmjeJypslMe3HAWOZK7XcsrQX/jg57F6MPPD8kqDpzIm5OoKfMF
ar2dq7wg4ahmdJkf3KWn3qn32fswJ55XnfGixAoP3rYB0oq0AX0K+6a5AKhgTr/lS3jPPce419tp
rzpyuGqZNbYrxd0iFJiILXOrEcNj++Em5b7D4qJzvD6vM/kjR2bSnmJ0gaQY5KTjqB9s3vzyXTRP
cXsS3E3IEuRPm25ibsL6IAHd9GrHDF+1kIY+0Ac+lQLQQ0Wa5gzHXHevpuJMNd88nBxGfrCKxyR/
4U3TS0JgEBJF2ru8j7EFqQfpSe+OKB3FZxwSxi4nBjyHKDNLqMFgyFTtVsFG00EfHPfuXu8gYzzr
65JVq4tfI3dfMUwdFhltIgH7m7QiK17JaadujeI+jgBt3wuuTf7DF1MGDw7NS+d30zDfRXi8sIv6
h6pwhBeLWTbDeyQIfVxMEUp45UsjHp6s4g2lUXnsrYnPzxk6nunkwkxVH1WGSOnaHwjvOTBCqHcD
H5GHDM1fwhUOw3JYeTTCynjKeZOJcp6Fi/bYyScxW5oIcvM9YknCSoXAMdJTHDqCvw4/GT4Qi3wO
Pfowb7AoikGbDKe4yFdCxDtynhXMKPFRo9QPS1Tq2p9OOVktL1m+8lCy9G+ytuwENNZOndmd9aAB
mlkzXRuEiagulW7WJJtuY3jbUDkCgX4TzLVX31tLWVkwYwlt36n6qYduOT/4ydwz1prpNIzWrTvJ
XcQEb5bKk4QhNCSujrEMhuFPCLCuV+BrNyext2+GjdFxbYsK8q0xKYfnNlyrGkUuuNZuouwDdGfe
KYNCQAXBkOUcPMbla2ceKXIQGXXD1GsOuUyS7Z8Y5LD7/nvhdV2Bj3XXWOmzM8Sy81ct+k83Ro8B
JqXESO2KNmJ1iGaW9ZBEn7RczOao5Z8jezD1wBhEn5mlT6vwRuV3PXr4ewL0xvEAjGy8i+1y72WB
pgXFfydg+L0th7PMxOnKZsrkZ7YyQnUR1Y1Inl78c6ZauHELxiN825denMFFh8CogjDwRcr/vKcz
j0VPPh/PEJzZexHnUb2K+tIaDD4Ed78f+KozcXHci5I31oemlLqu3BnohfQEQTJbvcJYYtEvtNRW
3Ze4ubEH/9HuOfYCx5k/lqG/TaF/fu6ySYIuHZThWFhPlmIHMR6yjaXNktVIc9zmT0wT/foQbRuV
dnI3OpCHSSDMmU9FgE1qBDye95a1a5QnWOHzSSXN/JsbsvHKv/8itNBMoMa4+SD4/fVd/nOWbRCH
gxSW5y3sShjKcCWEjeX/MfxNm22VvgUqgrSV6gsh5qzF3qfR/P/9x/nhxRjbeDAT0emzJfn77/85
B8obV62NMH1As4aWZ5irJEEA2gh3dOrsW2/B367Q1SX/c7iLnXAjlHqSD2G3TXxC+nToOLCFtCSf
RHowS5Ga9sL4xU8nYk3goQhX2mQJ7Pxd1Vt2a1rz2s2mWa3sij6zmVck+sTtEVBVxcKCOxRYM7VY
VvmDPFT03wGr3mkoRRtIMam+zYz7lPWXdvQkTp6xsDXJTozkv2Jl3z124oPMR0vZmhBDK7mantGO
9h6sGv+ZsjxkUqVaH1q2k9J7n9JOmorem4XxUg3eTc1uxzEXaQbnsp30MAGinUpST9+os1xK9ijN
+8xfe+VzIoUzWqEuythWI19Sv5fdT7MVkVa8GxUyE7SPg4zC1l817asXkYuUPnTPglnPcejj7j4U
4Vwfo8Z4IqK9gJAYrQJdo3bdhg8KeF0tQyXdjAJZrF/UAhD5lecGCUlHVHWu2REs+GARe+Y06aBY
yFMmLyJVDCrRiZC8U6ixSSrP7+fhFVFrW/DhOh8Gy11ZiUxtS0SB+VQjmtZxGLRa5dx4JK8XqrEp
g3NExxWJtOBioYrTLvQDKc/IAZLm1jN0OPtARMeHRjrI74f6oZfNoRS8hCzKvAPqxaqcYpJLcQwR
D5tqqyYU5oZ1al5jWocWRJa23kYdKJDcwTnXVL3tVfXciL60iFcTe50OyaIf6bkB21wU/ziu1GXW
fTVCfeOeXK+h43n+r339onURRmWki5UvHrujuiofrHkq2UO6kt+l5uX3WyKNc+nLN/TfQ13Mrdtk
yEmoYXTM4LNWffvsnvz0xLYLn4TfHBPaItnMZEtQ1xRl+SefDSU27Btncd0gon3672lcLBTVoA1e
FlfDsUbVazqmhnl7kbLjlFd6hMhj4mUOfivDm9FprZkQS96aTCA13/jexl2KLwMFO6O4bVXvo2hX
vqX5jFeVXZcf2VinTMbJfHq1Y8foFMGlbLPZ7PcxBooG49rGraa9cFejeTQ/GUoGuHfUmfIaIFMj
XDX+Uz818R+6rH09DZa4Ktx6RnEYHZJ65u497+CpdljPITmZe5V9YFEuoUKdVfiKdrcu24dwi9DF
wkORkBMyLIVypcpLlaI8wI7jtOGjwUcnW2UqavEZDgihOfYmEsMXxboTw4eYz9ee75J0Xz9b9z7S
9/evPJqr1U473HJO/rXVfn8k6FsynJZ1CUEVDIXvTauoM0MLejEw83Tf1G8C9WoHEs0i6Wg4f0ot
+spwjxCtiA7lOjIWlblE3pYK9yoyXiu598ot/4gqo/I2ajinJa8Gy1hYQp6SS0eSbsVBXKsNkfjB
QydbV6PoMy/e6ipgIRP9JtpZyb6qg4XONkU+44/fWt2nU/Z3zLZgOrHFlB6Y888beib3YqazmTx2
JQxL/MDy0+9P9NhcvbyHloz6EFWBqkHc+X4PJamO49Jzo1GRAaO6YKdIr1zVXmXt+PuR1B8PBaQF
DgGTV8KHvh8qRNPgB/jO8NZjC7Hp94oOLSEfGQ5A7hmhcvlH94kKgGh0pZ618pRvhdwtS2Fqpm84
DdzwVCpHwrEr3+FjsJFp+JFA98fPpgJfI81GcVdlTt0eWhVUGULdfgVJtOk3ar7K8nHKLT7RJMn+
D6ZCsnZUUQcpa5E0evlp8DzVL3tNjjbJ+ZWxDivzyLHha+WF/YwETkudat0ttMPV4otqSAYrbamA
F7QrwH4cdb6BVSfadOcZ3nFGBSNnPD7SLe9UYQavFMd2p32ExvG/HFDkNY0CnVF7LeqBdlx1o2i7
hv/8PSM8rqLEoAvcxPdfuBNDH+S5MBw99dnLH/1qCeI/bpY9RK2OcnWZo+HFs0Z/Eekly5wazWtj
Cv6iHmbNQyAfKnr71EXKdPgMxDvTRadxTPL735/EH2+cRg3OLybT7b74lGBcqHt/XDfMYZulj9gJ
x0XCW43M98A6cX9+P95fisu3l2y8L/97QP1iqyFGYeDGZ7c/ki4thiv4rqiwj2j2MCaV09Cb0WAu
hn0UL5Tnup4lDdXhFjdTYmF/d/LzvU8bRn5sIAdGq87Zd70TEeVkuw811HJvLm0FDWF98U6jLSmO
RnDM8G5QwEbboSALYSoiuof2DRBNmkbyJnogXrB2ZwADXYOmZvhHobLACXCeKDNzR2LKCMQXlsjK
vb2k3Bj4aFf7CyRoFusffFWiz+S/oq1/avvkHJty5g3FziMIjP0etDr6j3QsgQ7jf2mYJU4VCIfQ
DmkwplMjntPJUNxJgOjfsrNi7pqzMF8YJuIb1FfzkrqSTPQXyk1kzrrtjXRDW/ZmG7d2ymgh1osc
R9Uw682FrgC3XJ7FRWIuNH2ui9M2AuExL4yVTsuNnHnpxmtxzYIZrxczsM4F860SL6okQ0rjqOik
YgdEkra3Qc2S2Yo75bvP3qCk/wYtuAQ+NhleEYeie0GrUN5SHEjj+nrxFCLQZLkY1QZkVl889kFn
CZWn1NlDZ4v2azzN7HfkUJNo/vH74/5X2HNxIH0UEmvEjlAm6xfLQN9Ulti4CH8Ug4AxerzPnUkT
BzQQWZPN7gzM19/Ro8u0j6LBL+JRpJaUTzc+ONevOYZooFqmDBuc/15crxjEhZHWRrETymOkbANj
nvA5mXT1tu4VNGKfv1/2tdYQmY88yip1KkQ+cBffNy/w9EZuRX2bSliZn9w03vZyfxcYI0RYUcGr
mu3CLcZUtWGq1CYJW/JCUGQniQHDmK8pMj7yhKa+1eybqt0lwaNKISbgqT5HEZgWbQ4UbwrX367d
eo67ju7IUH0afnzUPXFRaZ+W91TaQ3E6q93egCl64wqvpoRc4Sge5SqBKJBC+X199xPcWF1ytg5M
BhL6zTKOiWxH5L16ngQQZEr6rNPoDmO3WU6eueImXPq4mBbK7gyBKX+wxjObpomj7uXqGXDA1EeD
IE6rZo1/W2HiFDo0/xDdpze1p1flx3jyIx6ICxhzTy9OPldkS3RdUdliKLRll75auKgHeIsjvOzG
F+ZaZQV40gDRrI6PH/29i1egLDLXTDxRPvhEiDgpDN9gcmZ01W01Orz9RloLM8tgtmmjYpYpB4OT
uw8aYPrxShM/tUPEhzqfWhhVYa5uTCejgeDk2TzDCpMXgAPtP1+//7rXWxvOmVJQR3SAXk++UoYF
bRKaMbNvKpjgvJW0bdM5YrFF0Vh4zF5sxb8Ra3Xd5cEEIIvggInt4rm9HDtjBqkyve1CvH8R3X5j
YqYVU+eVNxjsa8SZW2ChAhDCDLGPY6YxjB2L0+/X/cNzQfomGYmkcIIPuqQRF4rq6hm5jBvGE4zA
gahNqdgq5eTmzu9HuualjZcLnUrCbQEgUb/YPCKRyyUzUjO8D7I9r47RkTnu5EmZnemtTNa3wn5+
WPHxWIAgA7ds8p9LKYklxlVMz4KK22cIwPSUCAKJDELjaNSPDBLK5lWTlg3Gmt8v9KdbygIBzGZM
QTfMi6dfjyQjFnqfPL7GKbz9IP2p+Jy7D/8HvBmfFwAbOEnQyphUwt9XpMwDD1B3ebSJviJGxzUx
ThGz0ZkhHFLinXhTulvF/vgjff+6kWwHOUREOUMH9/KmDnGcNWFupBsKbvovXFnebeV49vstvMxZ
J69h/FaLcNtIvIbtcbFcdUJRakUZpZtExtwnkiCunSSYR11ea9iMJrVhYuSOySeISb5YacNR5N+a
arg3mPQ2KBEgJmnhLeje+NG8vPp/T+viEaZni18u76ONnH51MoYn5ag3twqIq+8MGwiQ68RVsMHX
cXx8/1UbtTxrXcGm1HeXFnvznuFq9cpqlJxXOZLMl+oFCXY19aKTnEoTUT41IrkdQKVu5ahez0cu
TmW8H//UqjH0h6qJlOwBSDwZLzIxZIwRiRtXZrfW37Fd8e3WcigWBfD6MAHgBF3sEqpKOXvmmZTc
2KW/uWxSy5bhb2A3axyu/VxDnFhqwym/BWq7KpTGA48AKCDQP7xEkZUK4DVZ+MGPnT/iypFhbPmU
1/fDq1WrNxYH5ar8Hw+nq/poNqN3c9m2GURDcP0yije59RaWQMJV8qneKsgrgvFgnAkRMY1JVZ0g
6TNXzyeNlTm9lB/cWqBGxqAxblOgKOqwOpJCdCz22Vq+qflUCvFbEVpzYDgLr//oABXI0LGJktMe
+0aYK2564zW9eh3Ga4FgzydsLHQvrXNyqmdAkQZlHOJgTwJ1wQz/Vjv4p9eBVGq21XSeaQtfLHK5
0ADVVYx8r0FCeIiZnOKUYBKqOc3Nucv4al0+hLQw2L7/3a9cFc1eJNdUT7zfyb2bvtPA9PxVdHZi
tikWTnIMoHkPgHV1b4UHP3z8fdW7bnzT9BZHECqGRFrtl1vDTBITqyvD9A4Ri5jNagsNB4QBZFLB
hPmFfFLwfrcL3YKeIa5JLShhSRWLAVxIuSz0JU9O2C7oQlZklNxaDLQfbs6/Z6deNBwVq2nDGJjG
Rmcb6nZ/9CGAmgsLXVHXVisSvGswxU1wy4futNT3UdNNhRC7jKfMqwquLZKgTsqdCJsRX6iS5p9n
PKrIfZH5UefQueGrrCmYv87dZHREKWqCouxV4uMm4WCqUFG7DN1MJXG0HDxWq8+T5gsrlRyNvTKV
7fJMzvmpGKLQz6wCZQtd2DZ9aB6+P89cY+F2kD8I3enj5oa34Lre+P7rXa5gspJoUp0U8UaH10O3
TemePWZQ5l3q7hSA/TnSI+hBtx7aqy8yh0VDj4aV/S0c5YvPRduktdkrcoLraptF2IlQSC3TW7Tb
H171sdvGRJSehXWly424h2GZZemGXlvfbkErtucbLb0fXnQeFXYOfPwpEC+9sRFtY6VOw3RT+jOB
1DIZxLgjYd1xo+dOOv3+rl1v07ltbIi4JOpv5b/0gX8+bZ0ZR1Wo8TRb4lQhVEH7HFN9EAk4yVHG
z5zvQ1QSsmN6Tpx3wIW8ddfuOuT7v5/I343FxZojs1ciqw6QFecxlpP/nEjoGqqgk1eKFcJad7Pz
nHQ8fsaJUyzVvwnpxdKcHwnYsZvF74e+bs2M9+CfQ4+fxn8OTeUYmG4Vu4irHwsP2b1mbgfdspXc
cPJGQaRkLvUGGWvxSYwWoaSb0phZxE5o5Npo8aNk3LoZP60x/5zRpSDjnBtlmXZGuHFLdoDqV+WX
sw7naf6VCo2tYK5LBAgygQ88CiHXBhvPNNRehcZR5BNDQBHFSC4zvy2PKfy+FhnVyFzP1Btahh8X
Q4IpGInSRqW9clEJZoYV+nyuog3YSk2fQfpBOxfMNetE2GZK9T0yT0mJCOmoBpmTqJozRjdo9N/Z
1WWdMUtbjR4CMj3jMx+gXmgvvr+TWSG64mgBfydEUwF5iqNZg1iUJ18pMQxQkkc5SNNZ9I0zWD3H
xOCvpGtMFaz4yjJQirkWvueCsJTi2WDmtum99siRIl9ZiayPSoSvTvqKMLre2PZfDyn/Pk7/e08u
nmSjA/YTuXL2oEwMvDXnKfPAGZyqycZcKIyJ0xs7yp8WDGoCOjKjP5NB7PfHV9DUlswJI95UcHg6
pw8fhXhlVDf61z++JfzEpGeO4UXypacmaQHJlqqUPXhfox7Q34j22zAR7HTtbQcH9WMwOaW2af/+
cv64Lvx72IvPrZVnkSokWbwZ5E1oIoqy5hqN6g5OUM/3XcpyzLsZ6WOjUv2tM5Hg9lAFtA85iBZJ
KjDKnIvtl8uTQt/vxsn99NFBlqLA+NZVArHGz8U/K4cc1q5geK6+84BOEARkVh+9aI7VkqbXizaH
silh28Q0cgZeZh6ybhZL5JslE2Wg5z+S2f17tTmkQzjVVScYvSYQg/xPvYOzgS3z9/O97kiNBf7o
PtLHjHSg5N/PN9QEJexrsmRYTDrptWkZ+9JSwfSnypmjDn9iVCXnHGRM1tsW1pNulJoW6dSUnloz
mDJLCss3sgFzdiQm8jgFrtW4+W1eycOxI40BKgpgE1CU/ACFSK53mK+3QyStY//D4C8SydmwuhtN
3ut98vfrMi56DVEaS2ZjxPou9u6og3LzU6xfhdhalflSgujh6TDYFIfmaKZGU7lY5XEAjiydBq1v
6xUBHjfO6Kc7rSpsW1H0ASXH+/r9TnsCcSSK28UbYEP9AQB0pqWodFiWDWDN2tkmT2A47+oyePIF
6sUQ2Xb0mOma0wJQVhCyM8SLmGVIWLK65iWP1EWD7ulMMhO6PBTYL3VzJ1bCsaQJS7ROBlG2qUmg
zJzU/4pZCpObxcL4rl18o+nnY2CF5803+rLRUp1J8yvLmHYEBMDyiO/cP3+1DXu2kjGeXs05j7NK
yKb4R0UE8vvD+9Mu/NvRL1YCr/F7Me4YdbbFkbKWDwbOOcbV7PwY3/MNsLpTPtCsvLG+XvdEFQbV
oj72sAjAQY/z/bcMYwkOpa8WY0UGRKaGHY95oqEd8x+tH5sZ8KwbVzsuHZf3WqcDIEsWGXskCHw/
KAZCIYgy3d+caz6ZjjAwF1Pzv/jvhno+X8XDFiw3jcqKvlPsqqAGVIg65a0T+WGnzjadzfpoT6IF
dbHxJPg15VJTsAmjpoaHU5W3rqU4upyvKnjfsb7QQia3iMb74Gz36ZiY8/j73fi7qbq6GyCqRVpt
CCAulYCiCUvcSIv+Ybu2sHSGy+f5fv7goIqmdwrcbpLYS1Rnn+fJ6GM9rb7S09eC1vlmcYzuc+c4
/b+83+MiyuKvs/e/3G50EdmnWuKl9C+2qudt0qHfiE19qAtxJqN/JwxWL4kb6MypLHSbsvPngNeT
2ptnZLyVMM2T0aKR/GGvh7tOQ27Pb+oSx9PG6WzAd+yFtL9LcZ8OzbIO0UWoCKNJ6XLVclMX+d+q
KD/z1xvuovGV/e93/IcFDEP8SOgxVJqrfOC+P396YpVygsObjQFrkfJZAwOu1ZmpzulaTXQGxXou
EWVVzEWptSviAuX2JdW/dMygEQ0aQXP85lEr5yGS/Bp75Tkgq8yHi4Y3nJqMrVmY/BlTygr8Xq77
lrePDNTodvGTSjiJMAOVjoZv9PcLQ2xz9Wb9p2iV2Ska5EtdvM5l6jexoCB3h0KOm4jcmjix0XBZ
MHUa23R0ZuBjpjqxN5ClUGpO6TskjyJzZ6a0f1CcW5DZSDxu0EdO4e4P7Em+ACNrFsFzsCRnKgQ2
9p/DBCiu+IUMFC9Zk84K9oypMzavcKtVU7j1LqHvw7waxrl2/9jtQgxfwGSxpo9Wr1FtCTBgfOU8
m89A+6HIgBqgXUzSF0rm2iUFxi4/0DjV99md+RkYk1iE0jqVxIkB0e/YHIdNvZbyKRW0LwMHoZew
6D4FqjZlFhXz3J2r3lLYx07ptHOVJjLnAXYsmxSP7Vzcqo8CuxzMFRQsAragWUoAfT3RO7sXJiFM
RHI8mM57tvSUr5NltWQtcOCKIpGdp1/RQfsjOMn8fAr26Qw8yQYtmr5Od5DGx9/9BcdYIVG2TaD+
onMiyLBXbI1pNJaFj3Nhm/uAzjdOyMWgT5qPflnMfSfbew/uS3KSFt7MPM9D0y45Y/id+rTtF7I+
MyzKl2mMAwtlhTFNrIle4Lebx4OtYODrSZa1TRODE8K6qWSCNCRQbYYDBsGrZE0p0Ips3rQz47V/
t04VsMFgwiaKrg6SAmI+IqrPcMptCPfiC64PbsLoo0MmsVSO8kdPnjJSF2PD8LJ+sjK8C0tTWOT5
KojWAQYnVBYoWPlDJFjZ8U57TVGtcRecqluQX3YepvxJ6U5aZRvzIW/nuHUSQiXJRXhPH/uDwR9+
cx/69/4937n3oBg8An9O+kFx4PZs9I24b170TbANHoJNuRCf03KOY7olZuIBpVR+1+7QQ/CcPpv3
1h/OH2Mr11O0M6lwIIRyZlZxHwTT/AQSkTJv3dwrLybowIN0gmypPwkv4pP5Bt9KnLgiCBc7pyn1
JH2UHfCeSYzXxJsGX9oH21OiGgWQdt4EWZ74VB3KY7jOX62D+AZ18Ch8CLg5iXmGN/cmHdhbw5AZ
PrpkQv7TmXMqHIWkXdgg3F/s8fvzVoMR/zc+Bsb4M3s+jaTdF09dcGLRBtgW8n0D+CdpyBOYm/w5
si3dYVri5MDWaKy6AlDFRH2LUraUk/OpRSZIhW5O+B+tW2lvTIQPijEWYuHlrE5QLJfqxOiQQk60
jx6spGxDMd57j/2deCev+pV4596R6NGsXLgB+uu5sVkhkqfu6L3V7+5nfzdQAlLXh5TFGGXHv9E1
Jg2skXoCzG/YumtpSyI4F4DkTV7XNAJB8zewVGcQsvn/fjQlPhobSn46O7SyN8RxgsAJ2WvjUAKM
bRsKjtkJAz40jaM++EF5gPZH8817ij9xS2b3/UK/+30hvZ7bjq1Z6qH/v45ebCZMJnwVtolkE1r0
psalyDInaPpE3CIhYLt2klTTkTvKTKYNbyzj1+MKOg6iqDFDZV7B3uv756ltzkSGKbhwkW9145eF
Nzi1KYhCn2wUKpXuVij09Tb73yOCbPx+xLOh9GKlqMwzy6OYrOgxWiOr5T29tXf4oYHw/UgXFVdc
uMDnSq4t4dp4b6v0oIb3FhOPPmzmZ3e0XbFzKXjIba05mfyL7sxOwb/Rifz9HiMX+n7FXdJkQhcI
0ViCehr24b8t6pa6UziI4rS7WeGPF/a9yuPCmY2PgyhLYwD2/YBZ4BY+/zwcLzwXpm5vzM8MdNSA
yN8Vc+OYnFrrLhVuDXCu8/dw/P/DYVEvH2UvyZQkB4iyBsICIoSG4/vE3u3sxeJWJsRlYWVIEgIA
puLQkOjyUuB/v0iz9lXf79piY5UzubqDDF/2T2m5RbQMeEfuIFq+qs1e9+4t66Xmo9ouTGkd0W4U
lBMcT9VfjEiqL7d1NGwnxWdtPQ/dnRZsR+JOtxuk58B9KcS3wHqAmInDDZfG76/+Rdvj6hLGLcM/
bY+oc3M19DR01crcN97r9jOFziGHN2rQS/DY1XEualC30CF7VFGyqZH+ldQh6P2r+tR49D97dtGO
KM114a6HZSVBubVVKiOFRnU9yvlg9I8ebIq4FIkl0YQjCkjFfc2bG7I06puQUkpFriS+dk3NMuoh
K6aUbadSHdl9NFX1XZO8G/JMW3T5PPNL6M+jPB/iRJXMlXzdWF+dNlrkPvWSnMDPxszu40aYdG0y
lbPHQqeNjH8wJx2xZIJdU8SYH12rT0wZVJeUrjRSn0YrjXbjzl02RP7eORXhHegtnYj0qyGC32Tk
Q4gMqfpivMC4XonatpCOkv/Ho7fvYRWdaNprJ+BRomMjkDbJMgJbgn30TYXGxdL539mgfuU/SPEA
THx/XnRPzcw8g71JhzJEoRw5HtMtl+iKUTbx+7N5OX/6fweDb8PuhQHKX33yPw/noAhiwg8QbfL8
6IGH7xxf3ybMv9yWzGhHiR03OXpif+OduGxUXh33Yg0ppHOdRaVHgifNG/Tswvk+IYLen1I868Ox
+2Rjg+RRdVfUpUPI/m09VPP2jzqsEXdg4b9xH8a27z+L6X/ng/aMbjSoQPq23296wr6xHmQmO+dm
NcZ4ddms09dW9eypK9AuPnegMk+lDhk3xrOCebilBTgxTDgzsnHj7vz8QDJjUtC0EA5oXpyNZpB+
1BcVOnUDL5nDhkjX5oK2qAGXilvj5GILFtawX45ADLXBUXongOqQLn6/K39VR1d35Z/zuFhS5CFM
dUFB9h2xLRMVdlpYXficA/RcyK2wHjR0qO02wChNdLVrAjJoSWCvcczIfwYleKblnRx7YyqYjqGe
ss/Yw87fDeuzzm3bEvAV2IGYgfStFig1RnGmiDComnGT9bKaI92I+Ut12mNF/6ki4wmSZhYht0gB
RHQn/p9onAIA4K4LYAnsR9SA0hcfPcKFIwKckHBznDG9jTaQgL5bhCZRJsZLXzqRaj7q4ZMyHELD
n5VsacgYKHVk/uJhttDQgjaWPDXCXUXvKjFetYT4w5ooyjPRjDdFQtqPTyBRkKhEeQYxu35/AjUv
9qWigWlD8ouM0vWZoSnbamI+RETYQJ9syAfZOOVPdlJChord0hwe6O/biLwFMAjxJIOWIS2DOzgC
u2BfRHvsmSWOjszWd/JWPjbkyD/UB2xnhwQjI3TEVxFr1UnRZ/KdpdkKlXFE1OPaUg5lCCp7LJsT
Bt+P1V2yy7F12x0l/r0CJHGLniRzok+PHZl6iOfAY9fem/ShwA5mEl+zyQnu3Z1HoMis6R9beR48
MtDnq52y+b+33thUhyCyN+qJqiycRNGsBmsdreP4QZFn0at3J+3dL6pkpN8ADKoIUMZUWlR3fjAd
5tK0nOonYaqLMxDr55SBATnnJ/9hOLh35nE4SC9AL6Q1W6JegrSNBX6i7roj9FqyI+yM5vB4LXro
uIezipB0mu4Tc9YId9qT5E4HeU+k3705PjG7ZAt2g+SQXWxN1Rfcl4M0y2ET7JQ7HknhEVTIiYyM
2n9RX0iMYM8pWLamLF1u4QtzCXLL70wmFzNDdYTHPr6r3wDJuB/DXXJIHipmuL7d7kj7UoyN9eAO
b8LWGr++TnNeWaJNLNkeJoEPtd5y8j/pHYoS7S68V3sH/kbkrwSV7swckUJ3SE7auji1B1FHPjEv
TFvdeZgfxq7FixLOm9NQ2bk1V8Nd+KS784oHaZj3wdQ7DDtLW0l3RY0XdtWGqHxXwTE2j9YOMIBy
dPfln0KZHELit/d4roVt18xEuguaYStH4RguqDiPkT8xlueDynTmPgJBtqnezjY6n8QxHPnd2BJ/
yD+mPxA+5U/DOrxPUa7OCs/2ZjRisC2BPk9WOuly2s7M53BDzlg/FOKC3HVgzkRzpqo7HIE796Ht
eTftsngiZglQ6PkuzlZwGkJIdMQmHQxqRS43xPMLnmVXnYS77MTEpWmmUbeon0az2Nl2X7S74U7c
s4Cpo/1h2rTr8NHq99yAMrfdTdrOjR2MjadSZLR9D3n0kB9RMTRPhB24RMUcePrETfjoSdNkA+v1
PjvQZSadhnaTap935VZpl5E0SfbSi/jOkwDiGgnMmxba/eHc2yJY1K3+UD41bJ+lSf0wJ/67faiO
KUBPGwJG+hTGhGzMjGDvgkQiXwiJ89G/E41lTJtGckrAFqD4c4c+TskZlfYZ/iKbcpopK4845GhK
qJV8ysHjUFBME9FOZnPuXQuuUVh0Lb6nhYtHkR3T4PjPrQdPhM4azkAbNZEOF+lZPblLwyCNbj4m
hEiztpkPCgkjE40I8p6hDV3BSfxMIA+9tzcJzM+O9YXZRj7NiYPoF7hjirmcoDKaiOVCJe4BJweK
oDd3zfOf3Qd7cW+saHA0/ly6t+6H++LNoKcRPrMmqfprGk0zyTb0WemtRLrD3qIO1ooIh3pnBTPq
Ae4ORJSBRCAeGDV+jtxxem74R7nvttiJlnHOh4RvSuwt+HMiSt6FenR9tFlzq1wAyvKbaX3qiMe4
T7FRcSKTMwMoeGLCXZVN2X80IRj9EUf0+1f2cgf7X+3BBHwMlUTDKV60WHu5Jhyq15JNI70majtH
xxJq0gZM7/g1bQE9FbU1FeEjs7HLeAe6+FjwndJ5Km6cyqXS8OpcLsbjcaXGjdxVyUYrSRXCVHMW
06Xvsb3En4ANyZYgAqUQh734UT8fayHbqGwPiuKpVAkiC6E7CSLfXPIJuZVmHvGS8sUID92Qgndi
7x3AWdGB6sL518iWTXznHBCW1FjzHtwPJsBNUA9YrSxwU1+tj3MjIGfR15GxkrPFpjYMrFVV7khe
uy94IDM//GN2+aJT3UmXeNMWSOH/cHZeu41j27p+IgLM4VaBCpZky7HsG8Jly8w58+nPN91nY7vU
Qgm7gYV10dXVpMjJOcf4xx+wop7VMqBUq5JeuykaDGSHo+rc+6uQHVsrPhvQacznlxOWVjLnlYSb
QKUNs33cAohq0b0ejSwBi98vkmNxJhJ2F/2TNiZzUec0YHUpSv+42foMSSe+A3QzM5ONpInxP8hz
YsWfFPm9lZyFlH6FOB8WCdLnpCdIwqE71WaJhQJLX/n1gxe8+uqyN0KKuSdfq1YhquxSlVzdfPLr
vUr1KcN9Z5QmlFdxsrTKgVSkxLURK4c6+Q2Dfs9YFsOkhYlxjBLbC58ebsR8R5VkrEieHTHjBAJ0
sFgWzoiZuhyHU4n1sRnnV+CmS6WMmHyajmKKee5Z+aqljt1UqRPuGngoIRN8PJf2Ki7z14aNpmj/
zwtUdLiqhR+sgvHFWRthR7HMtLFX72AQhgd7q4WLbCGxxRov9QnXiMKeZqnW8xmTHoWr2ADlZd9K
a1W6P6GnnGvv8S2mNnzUrxUi40+2PCrGXzh3vvsLX9k2b9h7Lp3n/E6+8RfaptfdQbuRMEBeqEfr
oXSrI8f8e9fOx3Jl6htci7Npa75E9tKkWrzG+7rUGv74ud+z1x/dmoY21lJaHiwqAebJFq/Y+J5q
ZjGY9f9R5vG9FxjfTiIIPpltibv5cTVzbPoQg51wN2aHUiHPYdkPW5PvB2ugK/vOGZb1fSkxv7VF
4aszxf3zUiPZlbnc1YkYGtvqqkNfMfbePKLwh/k5w13Irw+l7bvRsPpPl6bTYgNGy/M9TP3xK5vK
0ZzJgZQFi0+Ff8VICbWHJz4X74uvTnw4cYv2Kb622V4Chky6u/+58tlnkjhp1ER2lu7Mt0k5EbSr
jSf0LdmvCGZLmxGtUqmsZHVGF25SiLe+OAVol/v535+BeLrnXxGyXhWVmqlBVxBf2Y9H0PZdPIZ4
AezigtPdIlluXPOqW3BqCcJtTkn/n1COn9c8+/Gkm+LyJAMAkCQDAQ4Akyt6KHg54652V+e+B/9/
ff3vLzxrZBWTpaxPIDxdg5WhibaOY9bE5+w+jQ+gY3bezjBRnbX+I3diNIcgvk9azHeZ19V3jr52
srWO1Wd1GrCTsCaiApe4x1vBWsuIscJZRqFO+vtbOR8Z/OumzzpCu5QC7I95RC2wNlw1X36jpw2i
e8vb5HR1+n5omaf6zEejbVE9Xbn8xW+SyB9oBDaMDuPsm6xI8laUEFJOEOC547+DjAAGQgyywJtL
ZNMVgZzP3aReqYe+sZZ/LUcUXxCG8aowzsW/9WRXOVmqMRUQLqGg27VUbLWsxtygdWuHhiKDGgUd
LMC8zuCMzkWw0ixDdzHGFqFjpIRKz6rM9DNNDpx/+BkO86DLCOLERZ+qQ0OxXJFhanSfXdMtPMxB
Ar/YxN6mc7JFSaWl4N1uOPWxtQbXsyDN63hB2v6tBChW4zKVdRbD6P7KM/+epp//dMsA97AskD/2
hj+/xMQzO9/T8hw/I8xyug9+y173NGpQlD2Tm2PfCu3XTYqXWoqWmbFSlHxuEdzgY02fMMjRIU0h
cMXvNukqhI+lzCy7fSoZ5Io/sodg8/dlculI+nnHZ6uEkYcud5mZ7Dx1VTMcBgeyslUIMEMznr7/
/WLno4fvT8LCSsjWoJNgHnFWngZareHtxieho4LnLMBzWPiQdVPrGvLnYB9N3De99FXgR9neQCKO
FDOxCkFbS2CwmeMiL7orG/nFR2AC1UGnFCniZ1uZmg55EhpashvwIK2OjbnnAJlw9Q22V7k94ps/
WyCQMNB5oF4RzvRnvUKVhGZkWCVnBjg8OSHxk3XtRLxwGiDsZKCkQKZCHXD2jFOlMJtWx2WNIgNR
qwkM5YEJLGlrlebt6qTwnKkm3inXs8XRj7Ofeg58RUGkGxOx2YeRd2UEOFtiQlnK8two4Gt4GG+p
1TpyDj1SxQ4DHyDJK2v4UgcGLVUF9gV3FwSePz87Wqx6SgNd2+HCMXjInaWlnCZzX6n3Nedwy9y8
0QhsxT/SVNe6wnxF7l2tJ3hler2yxC+UtLCkHDjDMuIyQz17/F03qrXNkHZXkzOu0CXTMLUwPUbe
AM608Za1zTuXIryV8Xi+cnUxl/3X+vpx9bMNSNWUIItVLcQpZsmbD0DN6mEJga8mq25XpeBwV4u/
S8OAP37y2R7S+o1nd92kHXManF+kTxN1EWLEBKnJcHOcpY1fdJ0azifkqX+AkJK5nSzowIYP4NDu
o/iFOgiqLK0aKXyMlBLYQBT+DL6AL4nZLtyO8z5fIHRLCbEM1lN70No73drl1pL4XFrXlMfLD02X
QzU3i5l6B8sDS1PsVygPfAIpf3v9SjMXMDHu04/exuB2xohKBz3wlmwwbb1ETFq3awxMIcVM+oqG
Iwa/cxaauh7u1XIxKSvgDxv+VjpnfMSEDNcxRtEAr+Tq2bare0SZE52Gl/gc0yhwWMiDIqh3ltnk
V2NOtWpOE4O6eq40ixJJtDXvzUUSLRJQMcylMwFQRBI8qE3QQW+fxS9XFegXtweL0RQKaUPoiP/8
VtSyy82aVlVIH5G9/zPcZyvSiyNdno+Jz9+X5LcT0L+WJC4ETLlRnBvfq+dHdepV2eC0oZ/fj82u
lHaTvZbU3VicEkK/06eCJlY/2J+hhRW3TFjyU6vfZ8VNZc3L7lBmx8Q/wZjJsitH9aUZDYJTHXME
fOgtDuyz56BmjlRO9A1+OW9DjpuV1G11g8jS/kQpiyJvGafv8I8T1ihO9CHYE+pxZhw8uK66Iji4
9FZ+3s35W7EluiMaCnE3ajmnWoQg2T230rva3iVX2rULBx4HBNZXwmnPMs8D0ey6CNUOM/CdVDMc
XsG9ZoPg5dc4AFwTzVx+zlTugjojDv3zX+Yh4fYKJRAeC0p9xLgOmwU9OKDKx75OiJyjU16/wWue
hqcokzeD/+W1X1p4crpru+Ol01dHwGNjk4Kv4TnN2B6qwkmSItjZyjbx3wRBFVx4AYcLdP520PZ9
s/K0UxLuldxbIvnszf/wnk3OSY5+1cYX56zWGDxNqrvezHYtSISD2fi8RJsYLCHbUXYZ+ZVaHGXu
hQPh5wXPOifHs9KkSafw3izdnkwwVG/8z5W9ZZS4Nc4kkD/ZOgXnxXV0EPr5kM/6L/I64YkaWM5/
WL/wtcyfnVtmiHgSK/DumF3hPF1v9Pym4f+zVaHPiWsf37vb5jdi3TcNS/a5Dto7LqJgPn7qjxOb
II5lr+arrS+a3+EpPOX7dp+/Zbf+MLvvMF0HfiMffB2+GTtGdT5KKTJ43zgUoBXgdgZNobJn/IvF
77Hdy6/jXbpDKr1L7sPN+EFkfApFtVoy9yNJwHnHKk3blx8oQ+WEvHlm74u8f8DDHbN5UiFBrUv4
ryD26+FYoJgRHiO4/jLK0enYJxipCFaXhtDbYkG6KCfXD5cOKlZOrPf6UUkQwwnPSTzFOsO10mUd
oLdaqpiM2nO/2ZIPrtT3Fjq0YAmtcjgQPzYZOApjMwV7fe7/hiio8M9wc+7F5G4qZpWEcGNWQsu0
ljw8LLpuwpfhFTPQ6ZVMz+BkvWqPcN/49wiZG4+AyNjew4FL9gxt8HvqCa6+Da3XWF2Dj/99I7+0
a/xcSWdFlqyHWWZUhAzIXzjnIddnckwtE44cmMf/cClVJsBQAX+kqPtzb66NqgrUFHO5ungeWkZ0
+t4Z3mhYkSBcrZcvcSg0oAxF5XtkWzhH5awMZEtmJI4AHIpRT6hwsbXjp6xAv8tkJBIs5q0Q4nXR
8u+/89we5bt2/nlp0cP/OBsjyesVPYS2MJFoQL2m5G8qyHZTrXBGsskQaFcIe2X9BGsegnjyX3oF
KDNggw73wjn45/XTKhiysUR3McpHO0C8mH0BE5KvqDJ6dCiLruJG304W5+WAyXGLkgC47l8iyiiU
oxxlOOdBi/echh4cQmOpZ4tWzdYRAQCg0tgGNcp6wHy9jE2cqiuITvK8czZ9ZD55HBWOW4P2pD6x
A3qo3OKcrXcIU6RhA+qyFBzBnZ3hyVnma9/+mqJyl3argNebT5+tUywMO0eCBlwfai8+H6YQl05Z
t2gGODuOvKmQehCceeVtXwAMCbH8359+9rT1gj9E/5Lu0kpbdnZKRalATXrDbACo8EnvXwpsTkwM
ijubxFumuEspkBdG/6Jf+8Iu1RsUPriI4nqNnO/sCwt6uQzTDCR6Cu4hKcGuKHvxNeMhixu4eg3o
vwSMaHgI47SEiRE+L2d80jA3zDBuLJFRdrN39+4jEl73cbMyF3fj7Wo5b+YPazChmTe/Vn9e3LbQ
K+LPiAGf7Jx9YlXUSkpIxLqorMTUh4/7Hw2VeMfFFRLppQLjn+oC0wrhMP/n94Szezc1dpruECfj
Rsnnq+dXLnFuGPHPnoE0CfNSZLB4Ov55DRAEy8ymQkUXs0CUd6MQhzyq4RLyiAf/u7UWXZ5tikm7
1xJpJ40NaZu40EXKIpeSOUFlN2HFUVvhJqgghajSh8bKHyebqUjZL4JcXvx92V9c9T/u96wABIpg
h3U6zE/qpUHSYL6d/ON1Jtylzhd/FbBO5g+m/U2v/LmVpnps+mFCqHmv4+F/G+irqiZD6Y4DOodn
khL+fuVVnGvlvl8FcBbAO+MrYbH256uovX4q49LJdom9gpANwEQuzFGqEhxcNmKeh+7a868F4l6+
rCnMBmUcUvBi+fOyudcPZpJZxa3yq8RJkrShTGTORFtGp8MJ4v3fX+AlIFugVRikEIfLnn32CUWR
AYVXN9KDSOrCVQvDdUz5hk/M4YGTbTRAslG+4nXB2dxN8S8Kl7/fwaVv2JbpVrDFh+N4jppJE4eG
NXFMxtTI3Rz2Ge5A1Ms0LNa1xIJLyxW9J6cMRFKZqLg/H27ZRHoYq3ay65UV7BaWK4Zh0En//ovO
rSi+l853B85mSO1xjpqNlacWhuKRgNszmKbLxBUPHwSUDW80fzGgKOUVFc/YCZv8Iy3CABFaheRh
XLXVFe/v/EjGdwsTHJGJAZX0z5+sxxUzycGHPNmsFFLha/Ks1CeQYPj2uOGF5qk3nq62vBeBw5+X
PVvGAahdwzImQwxcjCrPnJ4C4Ae1IhSjxoxv0VDak18eP+nltcLr0kb989riz3/sFrLsS4VRJcDe
UbHx0HpNhPm08hbOtUgEND0TgQnarPTdrinnvXxNf+wZm6ujrYvY5c87OdvOBxJcp1jGGwpYQWg7
LPWLBSAPT8JMoiaDD7sowVme3g2tcvHFDhxkqMe/L8eLIA38YSAIB3U53hZnzyOz+9zJWPXBoxW7
/kEcGHzmQshD2wcYF6RHueDU2PjVIkYxBrz1TP/6ab4E8VJ3rpwZquiD/70kbQyvgOSxsTz7Cisp
6Z3SbqhP7L2MoUUahORLAyhmW/J5C7qfGHJ7EpHKrXCQGeQrObeaiuUmWqgAFGeixwtzRkQkylDg
tSbNWgr796p+5dK54wCB4wiCZBoTyT+fnKnW7TDJtXXg/fHupnZLEQ/izs4oBjoTI77rh51YFP96
PD8uegYjFGpcKGrwz0Wljmo42yrG0dCfQhUCA4WA+QTKggQghijIpl0MdNZptu6kY61cI4N/80H+
fTfErAL/w4A6pztrXaD6VZ/aB0O7N4YHedjkSupyQJBFDH+4YljLrKfL0mXLzo2WUCN8M2HRBF69
SmGv+TAVnWKjt+8i2xz6tuX5q5rIg9r5wihgQmnNzwlg9zcl+UtyubVUAqiGLe6wqLTrOYlfxQH2
/0wziV6bTfKmVsq9mrI8JG0ZokbMILCEG93Z2PJhkJgqokQzpBO26hI4aEvoaH5oJrxY9qb8GtrH
Jvmouv7Ksr50jtH0yKJq0zAlPtvxIuAnrXameEcqOQ30t7YenjyGO9k+N8MrcNfFq+mEnCK+QR2g
nx3bvT8UWhHpxa1qLbxnwBSai6qEQbO6bgd/cT81NEMDU4YAfY4q50E4ZGlPVgWiBxgYmOD0tBQG
dWa4HJIvOgvh8UUL29RbgECmE+rk/Jff++MezvaMpA1x6Ck4qmNWfIjyoT92WEZSJ0j+ViEw5O97
pnHx+QrXY1R5Ci/07MvPm1gerRjeHwDn3JueLIJbPNZM1d6VjB6QKrgaOvKhfhkbuN3ACZr97ieE
VnrPEO/LAvrlhGziqVC2IrohKBBmolCQSfoycMD0YLg+Nre9+RBn00yVlbmfY/iFvfLvIoHOae6l
8S0JX2to94yRy2at0S33jIpjL57XMNZqkuEKrq1KxcbpLMwxySaN7pXqvk2PIX67/eR9xNE8F9fC
Z+nvD0g8739tC4gxhCcwPlfnuErrKCEnCmWq7x9BFRLvhiFLAMoWbsn3a676SF0sY35c72y9t6rc
WnE55Y+sr606T+7w4V4YN0hisMGeiEeM7w7JOnyFeziD1HdlOSjfa/zs99KUqcKPjbEK85U/TwLL
C7zMK3r70FMlm8pSoVIW6V7YmNIEwHS/SWEqyp5CMmHB2TrJdAcpUSF9STE7LbJcRiXUwIRD8pC/
mRCXquGzirFK3nr5uzPt4daE0okeew6fS/jZ5MFXlQmIEdZbT7tJdb7syoMCy6hAXg39Ojk2GbGD
ELHEOeBX9TpRxEByP8KNwZRyXho0R/ZwIydLKUHgzH9Rhv2eO1vdhL4h40UEQ7uHDRpW5lqpo7Xl
uB6pS3Uu3cTMRpSi3pfJPb5M81rGjQm5fPRukNYTmG6SeGtPG3ZJi4JNT+iTkts2JYURp1YH1wBb
GjdqsteigyEXUO7v6ZuFD4znw5FgUrws4DDlfbGQtI+q1pdjgtAfnrTG4U/RgK8WTybjxtOlb1T4
l71VtsGVHjQy+WIpXE5Du6Csg3NwTEsyImFeZHDDIRKns0nftm3Egfg+muRQSR+1fBxbhiJrhyCS
fVjcSUKwDyQeCgCX8ielGM+VD6L0UN1N7VoyjSsnxLfZ2b8WEY0d83vETPo3WPmjMDUNqSuS0Yx2
ir/0fdN1TFTRfUpG1JtJYo1lHfvQfozQi6f1sDECZysrIybkX331xlkbTjNZaZkl7CkB/EJBFSLN
GvUWESvkp6xRVqO3Ma1TreRrzwYwJ2clOUa0G1lLCPk95+QIfO4TyiszK4YVzt8sLOSw+onZNciJ
iPkIc1Bq2YKuyUyWMlkUOaijZwMBgp1kLXqA/AjPtqaTv6QaTEc/FlDD9GLC8pokr98JivOcdaiF
LRpmAxQicGGXNjFfxjWN3CXABL82pj0iNwc+xNl3WeetH8UmXl7pjKyFbNY91Cs8IdZ4qkH531nb
YquunQXb4I3kluuWEMbG7efelZ7jwhHJkQ9cAEOS/KjzDA4LN5kqIcAbBfkTIBRKqbT8D4AEaTsg
Ao4uwg2/Q69/rJ6itFVJE65BcrTJMzIgv3PYhq0cLYH14Efz3P++yWuXBnx/XPPs8ZbyUDhOFPEo
iViJ5OreJ8QG9lAiTCJy0vpsLFweSvK9y2eyR5LJIKeLvOJnyWt3Wmk8D+pzV2LPkZJenThIJLpF
P8KYDsGjEVwU9hO7QkrmMGEvQdLcRPWK3txs9Y3KTDavzBm4H2hx5Dp4iNq4QwePJoIALhbo/u/U
QZVIR1Bp9LDzRh3mdusswuLo6Hu73eP0hucul/IsRBhQM7J5qv9qjBPoqwNxYKqX+x63szKqZjlW
VmLb7RB+KF03j0J4BNxm4rNLmu+yP86k8cSUUyGAVeajcCYh5WFzimyonydR8IVRtvYGOizg9jSm
o1Rswn3fgIFJXx8Qg3R6Pc9hyGm9s9ZqpIwYQKXvY/nUyvAgUAUNCmM53R1j1HmW+iy6w1w35wXP
zoYdngflTNyJjDxKWGWn5ofcMuNOw00XTY8VgdQpftkT9x3JJJlC+JJ+cThhoDZrUaPZZgv4HK/z
gdeJxQJHdwNTQiT8kCQsfJHM/rdHORm55cnMp5lD9nVcfnJnlfLR57+9JFtXJhnaRI2maIUa+eTA
q1enwm3YgwPf3EoBNIuShFR7pTLYYr5DB5MS+aWLoAhLXavh14i3lniGbIdzsenghjjYhqvUjOM7
dGQd5ZPfY7dhIKhARWYQaoPXBLCbKa/Q8lP4zdtYdmn0tyOeFfpnBvuuh68x7eGPLhjqaOWb72s3
uFF02btNQnOF002Sptg9kVOSLzvzra98csyTBZFV1WS6LeBADYvGnxLiuxt3YGhhJm8OzyzQIG7A
WMuqk4P2qtCWZn+q0ycTY0jVeau8HR8FBeNCbdK1Wb1WU0FPJrK4DQNzTYoxeZrb5CBiPkCeRByo
K4y/WIgJUXNWwkCv3qjd5PbNS5FiSdi9taH+nJKZi1ek+NmeJiO2eK95JWHzESiSq+o1SYEy+j0R
BX3kRi1266LB6VRglLnMcm3n4Fs5VYeu3qk+lYUcrsTlxBE7IH7o10byu1LxZbOUhY7FzMgYmXfR
1ZzM8TuoHU54+BBaxDy2+ZpZBi033ux1d0JgbWfJcjDSpeL/ymRlK56PHLxAokgCdDzJKuAfpAX0
W+0lhA0/MPyqwj0z65nGmaT3retjDjjI3bwJnqV6cOceA+GB25EiMm0paVB2pr5zZSO1LuAPnL3w
ZjmEibP4DvT5sZH2KPEbowbIF5+3AzdY7D9sVBNiWJLJq2qvmMtMxq5HYThFFzrhaiMemYXvohTe
EBU31NsxWu8rrCu0AHeT+E3v3jzSHkzjlXDDvEoXmUUMEcuZkAId+1nJrl3f1meV85ZE+PQoiNf6
E3LqAVORhjpvsHzXiI8Oks4A3XUFRuMczOJYjtnS70kI5wzmoG7GvSKbi5ZNApw0rd/qiGOYAEEp
x4mqoM9tdlFG+hCplFnMXiyfNINoYcKWa3dCsCoi8JDd8IT/flh8H7Xn1Y0iDCQNGiYRvvZniVxU
WWdW6ohpjQVmHY7tzCuRCgQv6disRHbg5Pz2W/VGhSZBfRbPvMSZyBJDvSzEgvJzI+0zm0GoW2jd
Qs+d/ahD5G1qNy7UZdJ+BXG2AbgcFBqaig2asDRW/FBrOzXAR2bCd8ZBQznTu3kY/hYOXXmPm18+
Cye30jd+fKj5LCusqvrsvWqkrVH5rvii2fwzssRj0vOS+57ZnZZNj60uPweJOmMl3TTPI3YU+/Zh
WgIuBONK649Y+FEXwSbzHx1c3q0wXNOe8nNVQsJlxM2YuuMzXi5KSu4EWtjfH7ci8IR/PW6aLxYx
2C6j7T8ft5c5TWdLBh3Ril2TMnHuvEQumsQZ3cmzHhLB0V55xZeo+iwOsCliVeA/nvsHBmpgFZVP
mpfOKm04mwZobf3wW9Z9om8EAoEsqtklmsPo9sa2t867Ri5MruQEpS3V6DUxXlN43oiCQua4HCTz
+hdOQmMQrSMkWilzBsOAt6HfXXlaF/pHWJuCs6mTH2KfP60kVtKq8AQzznriDCc3ZQb4GsA+CeoH
CLRUUFCCAI3+ft1LWCeX0ylNdVpH3Er/fEuFLntj7ej4sWgMR/e/3c29vYnnq7vl7mm7/vq6uWYz
ewE9ZB4KsPpNUtd1MQL5sbklJYCz0unou8J3TncGlQwaYBhcj3+5tI3+vNIZuF04JdKvJs12Pcpb
ZVMepffmGV1XfUx+U5ro5rOQaWrX1uCldU8MFwYMODkCs4nb+vEDB9Kcg67H4caYpURY3Opz99Ff
blbNbLeyVsun9+0aMdjnlfd4af38vKq4qx9XNfK6ybBxGh+fq8Uz0Rku3job5MmzJR6NNBjHv19P
IVmM/+L5983wkaUD6iCGCH9ecSp9eVIHwzzY9kOMbM4YPW1mazRwqcxIo9VuIvwMU29RYhc5WcFH
ALHKDJxFnh/KgYx66lgNrzufY1dQH0vFmosCr1WD+xyfx0Ix1hHm0kqHktPhbFPhYk3EM+F+xQY9
6P080D5VKF5Gab7IU3LvJPkujPp5UWZ3Vlp9iomhJtFdVu12kIYF9bmkuRkJrx5qMDM9EEGkla9j
cROk2AWP4zyWMe53ys2IByAbvoJnRkUZogoPehwsPESYmVxuShTzrRa/jO1T6hyCYNGhSMZrn20d
hi4CtJu6wlYB94peqOArkyodJfU0jXNxZE/mreEkn0b52Fvaqq0YM0ns0EWa7SlplxVS7rS7zVJr
ZfiECYHsRRb8yM61B23dxI6ITiKGoIfyLiOg9id835jeZTmKPtncU9mMcbGUmhqbimmWOeTZUwKP
ZDmAdePJyM1QO0jeOnWG27J5twXfuJp1NQIHqGXiLzvqCEh6YqyAkHagjgox+NFzuurmyStLaF/5
whAARf7eNYarGfa8pkZI/NCtMAnMaPypQwXr0t4r6YEKF6c4E50s3/8O0+wwvR+xuxccBf2JoGW8
D/1NDJtLS17KoH+qseZEmGRyRcFWHj5y1XNtTXqsKn2vo9QkBGRfwlLtH+UAyHybBndTiPhr11cI
vFeO/96r+9zbBcnc8m7NbSMf/OA4eLeTc8sTn6n9W6t1mBUF85SyKNE48iHEiDWqQhaP2mPvWI9B
9oQiQ0/f6QV5diE1VptgKlS//dZi+96HYhh442wkLkzgaKwgoRJKcmknTvKwezNJ1dKHvU6FI0Wv
tJLJcCDtVfylyDxJkIwpRqHcodUe89SVqI4Z4oeIhAdtchNn5LlkkAdImihFLkEwq+2XuPztYxlQ
eW9x9CJNN+Gw07QHZqS9DoPHYF4G/ehG5y8Q7I0R3rtWbQftQQvvp+lBGutV6FvwoJtfWZhswrG4
o/9ReXNpsMXzadKnpREVKG9D109G6oxh05N1WbotSLDUpp+B8cV0p1X2dQmax7GY90cxG6kDiJSm
tMyYJhS2h3E8i8lmNRDvq37KQ/aUtT3KZWiNdbKR040chesscn5ZafQsIra5jwhgzePzxpvBHzl4
81VdZAtseSnB5foe2xIQfntYMcih8p5VurcE5V0wqElCbAIKU/TRcfgc9EjrgHzQRLGCUjYmnP5I
8qC4h7QYLircJHL/3TJedYfhBLJpjblQMZ5qoKWhhgR1q+T0wTAZa7vbdyEvYSUBCKphcxQNk9jC
SrPbCtmj6cgzFRiv74pFkmjzehqxCsDfsI3cLsrJg2fPCm2Qp3plgaw2MDPp8M0aYRVq945vo8Jf
lg+3S8G1tkEKvR+X6X7tUcA57EBtpizQmSzGlrGoGs1IjQEgIzcoUmbYGJRxPfMHwzWLYjFii245
H07izU0Fn5IMwMJYQkh2zZYM1KRYx2lAv7fpJ4QpT1AaOuWuHVLmzXQbBjurs4GNnkrPVfErVdZj
QggA861X2f+iEW0kfL2KVVk9jR57jr3tukMn4bw+4jLxqkc3nTIPCwMUAGfAgJQY5VlZTe174qsz
Vd0tC3pN1xyKWdLp4MbxPGAyFPnN2mAwlNrxTY7qwY/q7ZABy9AaZvWL1QRYMAwHhvTihbCtTGzQ
Hk941Is1foFuqOZLlfas2yg+dqF8XoJuNeLbmgChqrXAXg5KRqxLeKhyHCnZzkZdnkWUp839YNzj
eHyYhKQTUUYTtwvTBDsvPaAfBHRJy+b6nmrTUn9JOuAL6Su0aHyamWF3H4Ovzgs134bGTZW+6sT/
Tt1325Y7D16vLWUK/XrykbbtB1kMRf0BSgUYSYJrDXcZOemCRT1mN5G9keW9MpZ7pwb+LpEt8RBT
UsiGkPDC90j9giRZY6gSt25DHhMfQsJmxn+z7vc2cQ/mSbA3rAo6m4fFyAR8G7le+hXpGcHO22Qs
YAj7N50Vz+3yptbVeclJNaSWayS31dDuGg3Hjz5F5qh4KU62cJFLMn/kcRlmwCdxth5t9SZhsouj
UG2pQl6dxfVSqUlIKvubHp1xE0uPQtqZWy2i2INfOMuuIwI0Utb4DswUDnyni14VxhO5HM9z6xT1
8L4Ta+ujqww1Dw50F3yktuvF1VI8XlutN73zKL4CW9FXSkH43DGKNLdqCMXEjVMNFmVirErjZJon
7PRdU/4oR04VxlOQNf2Jmr7HXVd+Hqo7ZuXlvd8zKnmS0ycb21QFlnkxFrOeUNiYdSmVuJBgNKFH
wcLwvxIikeL2JRzuNNS0Q3cfTI+m/8ZZP2IJ2pmvhnk3eV8Z60uuHszh1El43OLtQiRp6MrxozwE
M5l0SpPBAM7muGBkQv7DP2SkALwUc2pU0ckKA2wX+MTau9quOdOCo9zTNgYqHPTSHc18H0Mw6+gm
y8Z6VtJ6NdXYwKTNIoVfmnUj/HEUTM5nKb3kLTAoPiYAZEnPaWEgX3WeEMjXybPtHXq/38L2nAuB
rsWW7BDqZLHxmspj4N1KVryRpRfsw4JgLkPBkBvefrPuk1WbrAaQM+oAv1k4EM+NZlzmBGXVQHgV
7SmhqHDlp7Hbjc3daEszHYOtKC2Xkv4Q4qbl4RrT6djxsX8HEJAaVWEmB9Oox9xlkHHycZgRocWo
u5kyPTTOl6k8SdohGxT8pMabbCg3foK/rv6lT08Txhfs/oTTLywoFw0CFr8nmHxWY+XMTGDll08+
oRUdLDwweOaOwlndKyG5+58YCvvhG4HH8rROJrfMQE2wIkoTuPfGdzpmX36B/HbwFiKEVY6BQyQO
Xnhh6DggJv6Nmihuh/2QPmYPyEv4d/sI6ymOmRjxHyiiLox9u9tkfPbHR9lHpejdVFgeDhj5++OW
wqKtcZJOxVtHj0H4LB40uCxlnOXQh4fwsdH3CY7KlsaeaBT4OEdIvu7LdFENN1k0vOB2rtTkgfB3
p+ah6ocFezydNr/EGwmY4ESNu8fJkmZy3LL/gs77ydZL7XsvbWdEYmbOrsSzWomaZdakX2ltHkZu
VAXHjYRBUqLgOMknzWBM4ZuKp3wzChdYioQyAsnBfltlH9YCad+06ptOAkhaNI9BUc5i9S1MnjM2
BVVrb0AK+RAatXvpIY3OSiaAsXRydJa5EzNDxkSnn1ALKgu0koFrAwdleJXn3sIwmrs8c1xbwX1V
wlGFryKPPuyGT++V1nbO7GrTTcm8T+PHkhMEK/hNI8IpNQlHokPFfafWuivv6k2VH1LtYHvrCOiV
YgI0xjjp40tS7gJ1bTX3IVVKlSN5QB2vAM/YpjfrYLgG4zCXDaZNDjbxJ7+MGSGdau8jzUjaqvGX
CPCMLe1tVNhblE8k1BUula06la++irXcWLxHTehKqjEvTe+ub4y1GfDCmbeXU7WMLXhem7baaNNm
yKa5ETNeY+4ucURIUCwDEtpUM95Izs4x73S1Wk51sje2QOkqUwxMoXLLWsm1AiIPPqdmi2wYXaiL
K1uW5lNPy+VIz/oDhNLZMGIApS0VWuOghs6i+tGTqd0lXr2rsHUhXHkh0iY6xp1+UCysAH5N89xp
+UGxnaWDrTq5YEfN6LYFbQV1z7JVpXltEL5jwa5+llUcuWqN+UvjNrU6b3XsncjTaxDglL7zJH/W
JKN/euG00aWK7EHwXmj4TdfdJN07eb7zhqciW2uwnnCmsZt2zm1mQSMI5HppKhO4W7xIQ3kx+3+k
nddu3Eibhq+IAHM47RwltaSWrT4hZLvFnDOvfp/SH0Zq96qB3cEAE2yryGKFL7zBi8eJjqtLY/tz
woCFFJpzxUHDpkWIyj3XJQkhznWdoDyWCjkk/RxrNTDxbqvP1U6ft8jLpK02T4Q8kT2x9Q65Fin6
YY/lRB2K9dhImyxHNy0dySl7rN77baZom8CW9hVWIfKobWXtj6snMwlNrVazyVKf+v7kN79KEzqp
TnzUIEUZ+0IGKBh/wOoxKWrbzU5WRC9i0tRUC4pDU/OAcC6aLdG873G/uM+OeRfJP3y09QJ3EcTO
vLD+aD2K7o8hWl0d7sqmfg4AFiHUhebDEv6p/q7JyX0Zd+/Ik9zFcoLuR+jjEuDNm2aacq77yyrZ
w7ezQ3osvk+n7k9LXb/Qstlo/ZT4UZ23TMIWDYPfic65az2m5l2d/oqzH/ARcfN2wbpp7hn3LmT/
7rkDHVS+da7DdHBn+lgsRpe8lcC49evpXZ35S9cyA2Szl7lCJ9vKjW1gkQ85LuZSPir6hnTslXAT
QuEdY+2ZiV+MarnwJHueuBLNj0XcA2QYo6nMmceroEYyS41okQTxLCC8zyh2R+DS/V6doshJyPaU
ebOI2x5h7/hPYmvgWLgEw3NakhCM2yQ+RtleUk4tEZpnmiiTuTRI+7WX2esBWcEMJS/jxW37pV3O
6uaXAFYDUReqLo7Qpv+VgQEUwpMJKMCnEUuuyIqppAMnBevkq/FaAFuK8TxK0lwlMJbHrYbbQG+k
kxD6Vzagn1YqMycx8F4GggkBy5HOngFePAHGsNGQcvJKtk0tT+JXJCcP5t55ah10rLCrbqAtUmJR
f+TmFKEsXchWIuY+tx4itMysueovfONXbzjENNiS/fQey3W9owWn/awGpMqjd1U/2SxKfVgb6kvE
fqUSOnHVg13+9qkRoEngUstplXw+bf31GG81UqqC+7eKSPO8hSVhDFk+9e4q9Ty6Rtq0r9y7MdUx
4Lkr+32NjDzKjT3aVZ3+o05+lBAA6UDh443WY4ahGmQ41Z4jFYpJAzc3qmn4aTlAvPOqOop6j9Nj
lFTzDqqv8VIRkxTMrBjqjvxLJ212CS6MxgDSZy1i2ZnbqHgYKNUp1kPvP7lVhAb8+2DyD66jFHmt
kTE9t4H4+DqkL5FEVYjsSZhuZOlZJlNwrRxKUrgJ3jQ2LaJqk4gCdqAn8Bc4Gms0Cwl1MmwUuuq9
yl5CPBXiBNfHXCXIS7CDs6dSw/RA8WF+qJD1xl3pnWvroUgOdZ0Kf3k2/c9Re5Kcs0bhqn52JaTs
u5dhJBWMH6UCpwAOODBbhvvmuk+Vvi+jtRpRTnrJsh/id7t3Q/dHp2dbujeKwqJy91dlT6inoJFB
Ed265Mv0RUKpJmO/W0tFP+NQyx1J41JPHrlMRA/s+2LitZIwVCDqiDIAf0RjvlYSySQsLxjsQHhl
jdo7nl50jgZsGG5Cja9pgACS+meoi5qwZjU29TSGEnYotqatJQsFb3qqoXmfowPXRcKFvWF1k6VM
ZfNeeKmYypkzL+/CtVBHGbBBQ6vk/zcFFxDoLJd69O4AZ2b6K2QorXyyy5VSnkdi1u9Huob5BmkN
KgFhdAsH9ou+jFTaclfYMA4HeQ/YG7rfhwpKjSDQhvxedLtBTFL80/Jzq1lT1HTA3NzocV7FxUB8
1JEJoSYJ1vrrN4910wNv743PVjpJJrP9abFYtxOqEPrzcjmf3x2nq8Mff3mrOn9No1D/PO7FRHul
SY9I7qMd9jooRdjJJjJ/BDqI7lkWI2c3658UvHdeskNH6w4EY7rX1TtUfU2cVgK03maxtlE5oAN3
mv3icidMJxNAKi74CWsXzco2XH7/xa5tj8+PfFFot/XE7/t++I9wG8sD0C7F0ZsEsmv7HqKcLfTa
aJJe7kNAZrJOSZjWTLXxvWOC5s3QHlgMDEa4oFEP+/7NrrEw+BqOirkTLu8ANb+ugrAcZVWy+Bpm
8eK5u661OT3TBYoACCDiatd3Ocnda9OSwfkv3w/+sdAvj7nPgwvM1KeWCeJtbhcUNtTb4KD5b/8C
B2v57Nmm4YoCA29N460alo350OpLqLgtEprItoAsBsrPL98G9F9r44Bhh/2jItKDheDXZxpUg5Sd
L76L3jNguwIEM3GSifQGXA4cRXyCSvb9NHygCS6nQecwAEeMhx7iBF+HVMqxGOvECR8BrFv5Xj5o
5rrhXwmw8NlGLWNcF+M6W3XGxn60f4TzTJsgB9vOuGSprnOd0ZTZ291z6D4b+kr4GCkLA/TkK5Ch
CNSgdO+DPPWm0qNGF2Oq/44iOn9T7xWHXzRH5k2/rWJ7zZkKKqnb9d28vKWy9KF7/81LXsKBXbWq
K1+GAmpMXn7uZwt/ul6Hi+VjbE1+zzfH1epPIE/+3OpHXzp5CqKVLiDawOChBkKY+zq3Za/bPYTg
cCd5b276AsHABZNkBy8DKvlFWQP1vINuJFMVEeIn8MlgQdGlL6Tnm+oP15h70BNl+pIgPIVe/9eH
GRs/7QGLIVZIKyZdirM/2bcWhbEJop6Fc0i9G7fah3/4X9P+aciL9y+48c0uDIPHrp9Hb8Gd/p7d
AbSQ/VV2VL1NPs56434Ity7+oqSp2Q5xCschjZmMm120DqpVqS61lxa43KR4ehJBNwEddW+p2yjp
kVKvqy8pD3gux+72+41x7djlHFRN00FARv84uz4dD+TRCqJSWbIbvANVGrMBn7tpvfebKpKaOOX+
miVAKQb0bFQ5Ls9dt25xwE5Dj0wtxQqZbHBZUXEsFG9p+w928pzZKevDW4aUyvEIpa6NVKt0kBpt
kYxPXpHQltuV8Vofgc3WP3GPViqAJPKDkxprgDoz2xPBDtI+sFYAUIf5pCXOYuoRIvp+1q7dIToH
ug3MRjDKL754XIWwvArMweV8K5nLqpAmPsFMvel9e9Y4y/GWeM3VZQ2+HyFMTTWwR75Y1kauqn1K
2WfXEzFaLB2BP4T5AR2XLG0u9hXICfkWq/z6uHCcwdQqJg3Oi0hChW3R0H1Od/Ca8nZT0PBrOMOA
SyLfJuw9BG/CvSmydW2CTRA1sI1ZmdycX3dxpOpdXidRKQTjhOBpelcm8tbPmw13KI7EOKVoiH87
tAUk5eCMb217FPZJwPcH/4Q51S3a+VUMLoI2hAwG1j5Af78+0dBCJjEKO98FvrcZgf1qXFpBk08B
4qyDAHc1701g7xwwRpBhakUjF0M7wXFnFZZmiuuIXnwXPH+/Ej+E1y63FZoh6N0gsgTv6eK5TKVw
rRqy+s6XlLVRFmujezEDpoU8LShOhjrcZ060lXpnKtO96EKBbKUhAkTfO8KW2kLp2HqFtko0f+0r
GiggDkvbWbQUsRR1XcjZO1mRMmrLkOiwV5Qt0s1TU403cYq9xWSsPPxA3kG67V1q11KOagS9pzR5
9+FIaAOlixTILOql+WaInE3ovps0bBuDvlbdLLZl1KMjW++kVF5oUblF4/qtH4Q4WQeQXYI64WLa
qHngWltBTPSHXUmF17vpKXLtKERsFtUmnX+ATPz6ha02UAI/ScMd2iuYwcrhkgjUKc83pRquBoSf
R7qIyWxksQan9sNdh4Ab7hs0ZBXvBYguykj45YBbByrkkclzSd5YLrzDX6vl0zteJKF+YJhJXZTp
DldjWsiiKhzMh+5G0Hk1Ivj8gmKqP90qjh4bQWxovpjKANQLhL2VoFoo8ER7Kq5+Gq/iwp4JC3Y0
WEag7Tr/KldvAzHT6OKnAVL3+1e/wiUT3/W/n/fiJKvyQWkLC4dVacxmQSTvyAld8yWiJgkRaVvc
1BC4FuV+HvAi5HR6qkVxHcS7InvIgDAO1s5N7zNyXYwpK+w8pFmb/Aq7GyfC1SP707jORWEjkQyl
yYQcahgebVAzuW7MAp/WW+QspYJuoUxjDcOOLr9xK15Nuj+PfHFqA6DKdW9Ukp1SrCpcMUKLEvFK
co91+6BZzwoCGUIDzYb5DDEEywf052L3xuITS/ibJf6B6Pq09jJn0ACmhalQqwaUIuXL3juM7Y2N
dOOwuIwAyCRyZRy0aCdqe8OxMR54MzRdb6ar1y+ef9btZfYYaInElKLMkIHTLFoYD0+htQKMrlfv
bK+iVrdjfxZ4gsQ5WggKWSGtMMx+Q+NVM4uJBKf++5109XL+9EQXx5fhKZKJpCsSs0EyK5bdsAEP
DP63zO8EwtxVjt+PdzWHNTUNy2iyRqKtixVd+5LqdKULfBMiHmUUnHQWj8Vst3u9m4Mz3N4q1V3f
Qp8GvFjIY1MqqZPpxb1vHYvuzbIww1VqeHhPKZ2ySDrazo1dq4lJ+2vZfhry4h53aoVaIMJJO7h0
HUXnzMonlv67UOwfI1hoAQg0sVbqvH3Z1Xdxojx1Yb6z/Jw6ewC9eo09xspHXa80qo3m5+uhze6V
Ep8evOKVEr9YoTQlcCOBm6xTV1obyZtc+D+CBLQwYK26Xbb1LXz0Ryr/12sRMGn8JeKTi0gZjdjM
CbCDeMZ6Zwp8fr44rSkwTRCkk6bnh1GePjwoy+VrPplvNunyvWGSJy/16/cr6GpFFAkmNEc0QiSQ
2l8vpCbyUN/IFYCj3fTn/v5+sl4u9dl8MvcnT7M/NwYTgcLf72yJYMwSht4XgwWuVoxS2nDTuHsP
TpOurFtjj1OP4wEdmtTvjrIx+4cyvhubU9bvbgwvdsNfw5MrkMzxqpZ+MXznu/922i7mlYKlRLuv
wKGjFFy0S6D+OEPOvh/x6ln4z4DGxfZEez2x6b8EOzgXKf2tfGM6R099uK2De/UOt/HLMGQSSdm8
2JdJYhixr7GaXmZUUp2784NYNk+z1Z9y8f07XYWME1T/d6iL/Vg3kQtkQxueZ9v9qZo+r5NlOzk/
qOsfk9fpapj80ZPJn1uF26szaZNgoGwFVu0D+f/p7kpkxchGTQkEgREc4pyp7GR12WeiXHLjBcUy
+GuZ/DPW5aE6GIAWMXgb4Gxuk8nP4O7n/a+FN1meKcPtkEqf7OZ3m6fVqtpa65dVNv9++KujA+W2
qAACq75UTiCnrEVpHHfD/E72khliAqAUdBcJklnQITDS33rfa7vSUhy2JWMienLxQTPPsAKUw/yd
hghuz0mXme2kUjC06kGBQPR2KRMQMHSktxY6w1EOP/mQdh+WhqbSzsOuW8izcEClEKCKG+QgAc6I
fZd4tn0/OVcLeZ9x7hc3bBbLIVUg+Arl7Ode+wkaZLI4Y5Omrs/yejKdYGL3FN2vDqutv7xREFLF
PFyuC4dKvGqhuEVpSMzj5zUY5Rn8ZOFdK/oVa2/y+BhNH5aT+d10ekB+YX5jwGtrXnBpkYJCtk63
L/a0NMZOmtYRaVe6h0hFAXrwlxKQ8ubGCrh6q38e6WIFKPTlLGB6jIRnl4XtKlgvyKCAEumT/lFM
Y+I1N46Rq5nQ5zEv7r/GDsq60Wzcolhc/tQchOY2wh3KL/uBsiw40RxkCzB6fuE3CZkizLy/X02o
bF5d++S0jim8W5Gs//pNgTrqjgVIcpfgq6vFC9BmFqJLPtAP+u8qs4D/EYDTaAAvYn7oM7VBOKN+
KgyR4Eh2Ng5BcOikpH0kdRSUOoq9AT7mQqxMtBJM95QqeNzSOs86UEH2wYoEY56vipKCwR+wUJ7E
YXZKv3NoYPf6IPMOGMmO1cGhXpxxU9KzmtOdk0a+DuIJHXSlDhFdwdhrsnc9BUkF8LMq7Y0pnf9N
eRf8hzyFeRWcxftYdYgWQz/RMu+56vQ1Gck0BLivekcJl9CgOVAkw3Lb6Jc9gGVuqsg9JAuQKLL8
VuUvgJJz0NRG5eMl4QuwNkE2py9yUf54Zo6qDGIrzxuPoNVgHPBnxOzIBZpA3SFp8PAG2B52+XxU
03mqnVHNm3BZT3KhRyFaBOkwS/S5Um4p9PYOPbV+jzwZSpr3NUuEx7AqiitWtUxh5RVJvAL7FqIH
622oYAvyNZU+/AKEZHYBGiQJLKD1gpY4VSEURCjeVtnBHf6o2LMm7QRUt2SMiwYF4bIut131u8VC
wCwUyCAPkYtLmmFMpQBoNIRFTz006jg3+RD4NSXqa2timNf9tqRwlfDrmlnhQvYOoGgSyCerz0V3
NYWdOkLxHfoSvLY3d9uD5zV3KQgSj8PWpsk40OPSEBCFok2dAw0RQKvAn3C7dK1t1O2b6tR12qzp
tkLkgHp0gtHxY+pOpCeWrIdNoTHP9Od4+BHlD6mwFSy7iQVwRMw7nu0pMGlxEIsp86s9CEVJLnAE
eB8CGbNQeWuCt6wgQpsVWkYpln/wbYRwvI3dxbDkG5vI0IGs8DR+drbwk0eN1SQLeiEfPK36WQGm
hNXcCYxccxizCP4/GweNUyqik0w9u+aDB6aokde+voLQFlbgIID14MMhUI/SSy9Ts0aFND/INula
dYq6jS+f8OGbpQiyJyMVxeLDWQXApi08MjS2ZtDPK/NJguMsKccQ5fysGOdh1FETk0XumTXDxpHk
dWOXE0G5EHrz3aGBtSD2jcAnFqE5Ee1vx7MW7D5hIk0TxsgPrqNBf+63uQE/mt8grGS7+l38J0w1
rENyy4cuhEMim0zsdHyI2CkBhT03qx9g4Zp4pfpzOQc6rEOgdXAQm+oYQQVw/U27XPAzUm+jVUdS
jCo9V7aLtiCbxjyU9aFgHLFR2I4SA406LpZUeHnFMBUIhbzYCKJgu+xQvEDoB4k2wVrmu+IsLAv/
FNQKISCp7E92pq/KczhM4jOoB7Hni+QIbslL30MOKB/RV8HG0qsj+DFYIOKi12p7RoUAYLrQgmsx
hBQY8qSHvdua07SSHtRC6Krkaw4cGa4rCwXi7z1EAdaWkDzFEbNTCCAATFisc97K7QTE+10NYQDo
+qoz85lQWA7GI48qJf4RlN2ykMZp77vIETtPAn1BD5Z6VAr1IrVODlj5oVFR8TRfZZD5dTLjqYVy
n+ChuM2eNP9ZtR6EHV8yYLcDzr7twKCe6jAW/HCP7RlKSG00wUwOX7Au54Twp40KZgsfraCboVoj
uWJlRKxFsB7Sa8TGsCA8Jfm+Bw6tIcTdJaccsJXaWjNcXXAKxV+09qYIFvJlpEDdgSHGEfwVqP+A
vgOZRjGeWu44JBaZAeZKTDwmemA6BfNlhNNhQhZWUEpXKQdCadva+Xutn9xoLmqheEpLAG+KeI1Y
e7bpQM7BgTdbGZnomVoYCyqEbN7W8PjzBEFlP1WlajaauHAlKJcxBN+CygxinQMINmozhQ62c1Pz
YyzYYx9vVlAG26RcGV4yrCREAPBmgFFf58l2VLo5C092sbPI51RQ3MqcNj2Qu8KYmd5SGBT20cbw
tEXOcVDZhA3yil9gW1v1i41370jlEjQBtaCIAdneeoziNAi3IZvaANi0YqlU7wEaPigmVBWIyADR
DnfOIY/cmhpyk3kvDpxxpLxy783LQii7xJopauewZ4An0D0VfmBwdvxnZDrs7jy4CyV8D9mo/dCs
C3AaVQHuJVX37Dyz22RIawPry8JiYfj5fHDwfIWhWD0o0P9l69jZJh5AzoyqUgslhOC71llBkbkq
AuxKzZPwlsbZktMwFwuYyfXiTMxUQDPO9VHkwmJCgJlQlIZyPRP4GiPcoGzThucA91qcyiU+B2aQ
5OELKoUz/7GCGOewNk7N4Cxq5T4DYUw3J8XMlo0DucFHIgIMLubYJRbWp846CxXpKi2mFSu/QjoH
5Q7xhBH3cNpZK/AMvUKH0Esfc+UAW21CCG+r7wW4VjoQgkDUsHYSZOyAeuj2Gs1HAfZjquM2RB8H
dQH2OUWsSENfR4gNaJScYBxQOzFAN4uQgJbUqItYkVkulwrJGc1tjrwKPGKBp3GlHUskUPwgX9BA
iKOzmBc7xsGZ0SEHkuGEkb2IQQCqyaJyD3kpnxKaVz5ajGE4gy8srh5BzuOEMoxsGo+PaitIMyqE
OCs/9uELoVl0GqJtULwUVbbm2NOcfkHa+IHa5yzrGxgY7xWe3e5AsRWvFgUSac35IR5HrD1xQoLC
y51gaWlQOiZOjuQkM4ljRCaUThxjwQsaEaQCKBg50O/6WHhHof2tQOPj1E7zaueZqzpZcgQQSCfl
gcVr9hZmsGdhCShUiDzuDS+xkFY49xZZNKEu+jKiSgk7Y1ab/BRODO/o8nNFIGiUydKvs6NYVoFe
3ls64JB1ty8gP0QZnVaMsi0zWRrNkXuOrSb8U3t0ysG1k1HSvPo9yvuwGNnXM/MPciLGeKIANc5i
Lvo3v1oo8XwcNnI9RWypjxyBDQDBDpco55NaeBagG+AVc96Gqhk2a5MweWtlaZ44DcoTU6X7HWvm
srHQkoA6VBEpR5rxYLO+pST6WBwpehaRuZeTvUqrcMCzxpNZTEO6wgID5MsMnzjiXtCuGZHNagzv
SwlfG4LRhHttxMZJ3TioJ5k1Rxj3ehO/8U64ZniZMRviY9244Pk1aFOvHVEsq5wiN0tNXNzNROu4
y7iP2a5xD7sgOeS0+E4yynBYwE/svRFmm7BaKwmY/JL4MjkIcdyE0wuohjisFDuD6pwu4vIp5Zrg
OuYw1yWMLfu38A9KIrkJzVFfC+kHPZj7vcVWPeX0rmAliTOTo7N0wntV1RdA6hWrmwmhf2Ex377k
GVVp3ZpBo95pUGIERkM7cqyKfdm0ZzBH7PYG7ZdQeojM89CncxEqkIubUI7SwVsNkAkxEtMwrKhh
OAp2fTarNTDyZfRkkaIrWby3M7IZflOsLzA+Qe4fzcQo9tAFEX3QsxJgVFUducfF8WHV5GVMztDb
E9zgRqRfNvxSZ6grg6MfFbSGKPGlBZ/0fBeNixQ9GsNHhslBBolrO+JLcZSJBdwZ/QQPMhYA3FcR
gZ0piddq94NGvTqqYEtjnGWTByFkAm8GslWLqpHJj9j6wZOXYVIdPfDgub5PrYCoNVhnxSCCWXQ5
J6A0YiN+Nscdui0QH5/LYw2fm5RHwSUYQ8A7A/MKPgXyZwt6l9CoXWJHysELSJdBs/Wa1Uhj2r+L
vI2vLzgzDcS4ugfdg1c+jeJ3AyU628DXEdmTco9/sYiJ2dAC+k17MuBstgeEXiGO1AR+GRhyq7vn
UGIBtrG/F+elTg7VJuZMgzbTdA+Cq1GlUBWCO04XSMGs/8KoFhxvryLatN1sjlUiCzzoNshJhqkG
D7XdEZ4BzuOUF5khF2VExJ/yui0GaD7NDQvqIMFfWcIAR66lBv9vyctIm9bYqVSnoE4eRRaiQcwY
Bhi59gPxT0c0xqOKQ9xwnAWnh9TI02Ysl+LaBUlgDh6kRFGHEAFxahvrMIaAn7yVsOz6MKOb3c1U
SF2O1c8aEXE0e43w0ku8NYIP1LIa+WdjVLBU8wmpCHtHal+hOCPdaYcQ4ZGSss/OvVGuSUZhpd6J
FJxrHRq6nyP8LYyQ6gNeFOJMAVLFciRPh5DykiEyMzBiXxwBmCWvuf1WUMOgQ6BrS4QziJd9ppw7
Bu1e2xGYVm7zUIohEB4dDh6RITR6vYxhNVb5u2KxAsCQRGRFkGiHCFyadVfov0qrXPBxxB0YJku8
v9z0VCMOhciRxBqXYRVwvudeNl3dJRaOXcVmDLHchdis76VC3bQcvICByGSsD5UlUltwf6uUNTba
6b4cNrF/vlHpENWUy9qV9anOcVH6VhtEHo0si3ZYYrLuuUmpoHIvEbEmysyQN4U/B86INirH+/dj
f+g3/+9jU8z6WmPhu3KxAu+HeA+ke1I9Jqdkz5ldzrlW63sHjPyjc/Qfoz/FzlwkD+WyXfbL7H48
d2t7GxL11hMMar5/quuVH4E91hGsU9H1+vpUfh7mqoTJ+04vXsgVXfXktJzi6YYLm/CtU88WqR2x
IQroThet9FsIomuFXj6zosq6iYHhpf8JHN6hicw6FkDsaMB0Qz2yxSPKK9zCRFWlWtx452tmebpF
hKiiEYpbgXFRUTRGO7eUQVQwq/nPxS8UQpZLa7qbTKf5dPV+o92sXatfIt2PCIpqIH14qZzfakGh
9/iPP2fz7c90bdGhNF9+Pa/XZ/3h0Zr+3lmHasbRP3nY2ZP59IBKSbd934ZT5aF/vdW5vNYgQSNa
h2OAJLF+aY3YB65fpT7gZuy3KLsh48/q79CZTCtxgny/uD5EXv5a8kgfGVhSgg+7LCuOTZsPTTdg
N4ggpormrIKWHyIML1n9NJTbpqTmGa/H4ckH7gcvLkn2vUs94E6jmZpLuyDH8l19LN3XOrurIgr/
CID9JEn04kU2qtCqlxBuGgsGUL7MjRBx/n3QLNX0UFAYQuPOflLYahz0MoxXKfm/dNKsT+93cZy4
eSzkb5pw15BcFy9UCbi8iFbIsMls0Bua3sQVXEMv8PGIiwD7YVVzsV91KYMhXg6IHSJOWtF7EGaW
JonkjU93rSL8eZyLKr8Sl1XpICO5C6xsm3XVyqgPmKatPOI3z0oWdZKssuSp4X910lyL06WcbfNK
uSugbtpFupWHaGq1/OYmnkk1WZoPVaiRT2VlzBqyjkjOHrRahQOfLlJDPjQt5EUcB7zYnja5t0cE
Z9pz81tjtGpSeSr+fxCq/iTpF6qF5kDf3fHeMPQgQaU/v3/9a4eSLQMtlGWIOKCPvp6KslFWYL3S
dAeXtkmxoZt10V3IjUlyHc+VYfn9cFdPJJuukwJvFM2kS+cUs648xC3N4RlQdjRfZ8vHZT7f0Xxe
PR0ILqaH78e7euo7pqxyFOB9AdXh6/tVVeaVctv+y/SKEkHYbVDACPVj1pPQkLiT7XH6C79aML9C
rvbGE3x0iS6Phs9PcNFxiPqsGmAehDuhSksxeGG5pxF/UfgHIodG7YP85ZS46NigcUAmSmgkCoNs
sMozlsS6FjELHh5TGxI9cNOMMM43ks0IwtaF5BgDo88IRNAhguJKFWXqO5ha0dWIEZ+s34UyOtGr
rEYfTEYEn7sGKUdqgN6f1prn0Y174NrJ62D0peg4uNB5v3hhzRPK6A0vLNLc+ECNF0MR0kcyaDW/
tX2v3TmfB7s4mFLXidNBhywjNEq6PQ1MXrXs9sktb8kbA11ulMRxxtG0Mlg55YHat+iXMZIQH7Zu
GaVdRY/RoFIwsERQD0H9r4vWLHy7Dyoz2OHobdZI5YwIT9BnfUE1tO6pfbrnNn8Q0hTI5ZScRyKU
u7Fxrr/vP89w0a4bQowQ/MQNdgPah+UD5GpSO9dYwrBGoCol0zGqccUOEquTdK+OV1Wy05Ai1Gff
P8rHVf33DvrnUS5O6EhpGilrYtGzQ+cFt1KyW7ZFyZoa+xKVmQOMnqE7Rii+HHy9Z7UfkXER1Z2O
WoVT/3Hbn4meQtjn/qzOmiKM14hNgZa6r6KE//0DX2+vWrLB8UabHa+Kr99P6QJPLgJ2AK1OMh5u
y2qIZ6qF95w/J/VN2a24c9/qlYto7q95osUKPAxBREhdX4f1RywHZZ0OqwVL2JarO8+9c1BJqhT0
Ob0RHjWeJu47+WxZvwlxVifhyEOUBRkQlXJR43TPSkGJDMEvIVAbNOaNmbm6qMCyW7oJKuev0z+F
wGvHCmwBVHNF9do8lco+EdI3N3KQK8EDeceHMrVBROpcHPuJ7GltmHCtUQ4k8amCOxaLp759/6Gv
3WZfhhGP8QkhYCNtWDmhHLFRN41I+EqY+easdo+JenK7I4sV1YfF0IoeTpp5C+qjWOqkuTUdwZ86
nTWRKWPd5P5cOYK/PNfFAixILd2qYAH+m+Rm7MElimZFPr2J4b7yTcEgKTZalqz4vwQewYnHiWrg
Mj+kd7j74R/AhAuBWOSOvp/uqx/100gXb2WPPeK4HR9VHk6uuqTYFaGuFw83gvkrIdGXF7q4vzxD
6wZp+JdPJYtUSMhQMROOBiiAUFu4GSJcg0Z8GfHyEkMnXDJYsDuhXijwjVqDyoNyYmkoWxchiyKm
BIFLJTWnBm0VcKxc7UqyGQg3ffv9+2n+0B69OEd4HCS4cf0Di2JdrOpUD4K6N61gRz8TxAMdFlYz
LkMKUnMsIrosojxJvebGuFcnXgOXaKqAzYBJft1N/aABRgrwdWHVevQiZOeHHvyw92oMc6Re5uYz
wMFqB/N/pyna2hvPvH4WvoGuU6RmgQL29w90dWV/ep6Le0fNY1kuUDCg9nbkDCe8EBZAVAi6vLhx
dl+fc7JU/KcApkCm+vruSZArRmQHEMJjKmQbMBYpehTRnG4oauxUXD+cQ8kSvn/Fq1sKxV6+t4Of
s3Hxqb2mUe2mACIeoRlCURhjJwrIN3HL4un/WlHww8Atm9jqXdJcUWKW7DKJYYlZ2yYD37T02ofv
3+T6EA5YMbjFhnH5JoGcFUmUUl3hwqXaRQMR0fLvh7i6PqmD/meIi/MnCyUv1cMw3gk9QA4JoC2L
9J6ygpQqJIZLxDG/H/D61/lnwIuTyKc9YpWxMI4j8KExDMtNdPJuBpxX546CDaUSTCP+gukyTljS
myLVbjYgd9DrpP35/atc83UknJWxGiEPMyzjYvJ6a3CMOIBTlHRHGgoiMbBehI+HVAL7Sik4z63k
jXFF0RaK3Y3hr96I/wx/iZd13Nq2C7vGArE+akL0x/1huu608MdZPc7ssZ6mhTcvZJQgwbU7zjBD
1gapoVnSn0A2Cm56kN3Y9NcKpcwJitOsWBPbkIvvi0dy2ykZPgnbn7M9PrXPz+vHx/N5snyd3k03
T++HQzO5gTG8uqRsCxMNzlkgjRdn7OAhk4QBMiLJ/ZzoxAxeUOQHT/X9dF+DTsIvFy4ogmGuOxc3
mtVLRWlFMiaa414gZmp0D2Et0CgQsp0AQDrarxltDddqp6K/JeAaaibNOyyxTQ1AXPnE3yU6OMB0
6LjQ6/3+Ea9t5n+e8K8idW94TUaexWXT4PVB16nYCDNGTvePbor0gPvh9yNeW4KfR1S+HvGW6mZm
IsuJuFY75QT+K0dQrdxH6B/eNqIRhZvLI/fzaBfJQNzoheHXkVhbP0/BBJ1vd7Gc716nCG10k1sg
5mt1Fj44pGIUFnSKwBdLeYyHQuriLN51oDqBnZGJecBIS1UAZUTpVfgTEvoKYz5Lgo9M29IKXr6f
4WuL+/NDXKw6N/Ds0Y1ReCiDR8tdY+MnAhVK698Pc/1D/vddP7KCT1G/Z1byENgOxsvSTA9/CD1h
zFt5R5Na/s1U5upCVRWk2qG2kjZdvJRfgJWrcvDhYh9xsxFtrxT5TWS3oHamcYsRxy2tjGssEUNB
OAeeiIJv+qXZsErNTM+GnBsh36vtMUykdV48V0g9j7RauSOsYRaD+6+bYBq5m0JIjdL2Ql3A0tGg
BRoQgyCQpWT9/dRffzAkMUD2gthHh/zrJiqDQmv8Mh+e68ULR+avydqcLeeTfDLdTGer/+dgF3uo
MxLSYp/BtttsAs3i0ZxZ891kvpp2EwDgtzgP10/NTy93EXBKRQ1rJxTtGvTcuyOI8/VSuVvu7jYr
bA1W/vzw55aT3Ae54a9zwoBG73ABkZpfXAhjAEiPijX4PVA80aACTIofdKoCshuisSpan/bCC5MN
mF9bwFOC9wA0VBl7i6rINhQd57R8BLorE4iwbFkH2l5QAoTUpwDI0KNdUvJsW8pyByd22DXp/MaH
unrY4YIuK2C6ocSIAOfTjozUVkoRlok+Kh8CeA2shiwUfK2V3MW0Xjl5aKp/P6p9LWzCEltTVJVJ
+EvtowusyrT6Mt61SLTOCCFgZxs5gs4LGzk6nHbnjYLRCljcCkXq0cyXWQtGMraokT0IiWv7j5AN
R1pT+JeF7TTOwLjgCuRp3bzAZi7L3kpwDpbaT9QkX9ujSe9esEMCo5+10bNuIKFI1bdpn8Pq2U64
RwAceA2dN/+QpC8JTXyCegCbHBjC3YUWNnwGUfAOGusw9NIqretl2gL9jJRFQ7UEUv9vtDOleme0
p3AEiGhIb6Iz6VfyWqrabTsW91mjTHrwq4VM9GQeCjRpnUab56rOLJxcGvNkOhNEDenikkAKDFcj
b2IvvbFBrx2Nnz/AxX4hS3fCBk++nVdMe+c0nFIqVyQXCnJ5XbMFGfD9F7+WEGoK1StbJUOlwv11
mUm1HYyuP4ZiPLYDaErqeQIGcDNaFk9+uSs/j3Rx8iDhaPahS7iKIj8SaVnyDsYcaKpAviIxUP0P
aee1HLeWpeknQgS8uU0gLTPpRFIibxCURMJ7j6efb3N6qkkogxk9fRRVMqdKG8B2y/wmfU38vdAl
RBxUikECXaq1nCPecL6qKo1j/uHy+fqudpF3yWBoEMwmeIIn073Zb7Zvf47b6/XacJHr8q4u7Kdz
ZdMvQy5SBHDpejSmRnIEz0QOLIwgANKVwpmcOxxBKCFN9v2MnrvKP7+l+PefDo5+CJKmtyh1VMV1
n72QcIMHo6MJTCi/VFc6W+bhylK4w0VXftkf95MmN4vQoizsPCJLKpTrBYy7nJX9EUEXvMdB5aRR
jBqEgK2wfKnsd0CeZ1Qsvn9v5YOWvVxhnx9m8bGRe6xKyWbD43shSpfCvEPPdABR91g3UW9BPHkq
OGXKHcBks0QcK/JxN/5tBpuxfKFhL8IRbPeyLl5FU+CRlSbGkYUYz+CFA+GrIK/aP2V3p5vP6N2A
VCrWaJbEdbHSh/sep1C4HmVNoTB8IO9LyxxZxWTjj38VPNCi5K5H8lZDPWqf2jsFBgGmb/a0FdQB
fb5ptAfKMqalYY95EKekPQW3cqusjfzkoBNZqcAgkTWt3uil0mKnkIdrFqbZvI0AIIui+Gygym3K
yCVrq/BW/KlcoEYrWYgSvCMAZJrWr2LemmP7jCGaZ9f3jCV6c7JVIgZGqy3BDKJ6xKUJZXaj2dsU
dJvuBT6Dmt1TSxGg5qlW94pJrJbzRcwD/UCvqE5Tsx5BblHGM9tD5ty1EGcKdIAwP2gmiDmnyqxc
rfRXdVZ5pW97ub+vI6REsefs8Fik79EJqJbyXkJp6OXeC6Z4gzQObhQAwZwGIeBop7S+G2MsAVrA
17QDhTIM0WABVNh+9ECY1DgGfE1Shn3SaFAxCdaybV5VNdhbIrxagqKTvxnTX8rHfR+hSK53YEhL
ifMcX5NSPeBW79ZgnCRwYFCiQGQT5o/KTpdSXK1wZpOG30o/vIvyVRi+DwzMjVAI2ROUaTK1R1E7
Xjec2+qo7/+OrQdaqTT1DWUc3YI59Sb377r/KzN9b0S64cI2OHeFc5oTNDhElNaH2/in/W8Ns6b2
tsoV/gtENFKtIBmy6VBDUIJFg7YQdB70hMBu0cnRfzoP34//UZVa7kK608hiodHFmbCIvkKlGfWp
poGgIIkrCAGhzkxygZtMuZ2WMB62afzKPF1p+OX5HYju0vVDrCApppE8BmgXd0a/otiPVzkq/2DL
QDeTXIZj5vXVWiu7Y6CDUUTWn+ZxZM4A39KrDKc+vZf2CkBv7NA+TBgkODnyKc9546DNr4sxpGVS
njDtwVsXvmNoIXzzVjJXA9kbQrJ4lzymCYwG3BVUhZUrbOMkknoigO8/lCqu1n8+lJgjhIcMFKsX
V32Xl1qtQKh4kHYn78Z0KZVAAL2NjrfPx4P7dwQ/emFtnLvsaRwZVDColcCV/Xo1FKnUpkMP/iT2
D2UNBQkWwQGeqxVff/9u5+6gzwMt7iDHKqeocpCIoVtIaQDeONcQNx9sCTAJ3491TnDHsEThB/QF
heZlCGOAlIosoMFiMHBoWUINfcLNY+sDeWZQcRoQxNOZWgMmujD4uTD98+Dq10/qq/VYmzn1zCz1
fLSjfFe9MR7hrEz9pm09CHjfD3huCj+Pt9hdfjAkLZsP8R3UJZsTfBM+NtrQ5CgX5vDj7l6uTzjV
dC5QBwMEtshAAJnAH1QI2NLgXtiRpL52BWrJGIm42RmVv5OFs8yjg6Iu3WG31Z9beb59Grnqvn/p
c+gBA+inTB7kcKp88Pk/nWm+JYG9yROgn9KPvN4lAAiAn/XQK6X655zecM2N+rZxsG5vNA8zgDRt
V+PY//98fNwsZVhgmJQvRaRiss1Im+ToGGSQwaSrLAe//TZbt1P58/s3PpcG4PBogqsUpHZtEapq
dQ3ZIUIRzp/WmrhnKuAm8JDAu6N48w54+PvxxN+3nGvRxDbJ/Ch1LT9wkmbmgMNIfrTsbUjHDtLU
B27+0jhnix0OJn2iCWdg27fYL6ac5GmuwSwj8mqAvg+eIDW+hpgbKqsEiLu2y4tdpGzm4NRjz6S7
aHVC2Ncx9Op237/0OYij8flhFpsJ89gyR3QnO0aDduxb7arT8VuEOTpa1XXhX/czYuSSqq1asG0a
KOpAuIb2Frq1eDdgdKX9Yj1sSjSn0jo4sXLg6UKPHBM4v++qdIe304dZcBdZ+PsYXl1WN3ptH4Xn
cNl1PwfFIvgLPHnCNbmKMRlzXJPTuCVXCO+1Ot/MKSHF5Fy4e86dz59ffHH1KJlVIqOCRquQyiIO
pWrrEC/ZAKxAgjf6hdX1MauL5cWMo7qGLqwqYHJfT8l4IEwMJsoKTV1u4vFZyZ7DyYSgiXeS80xu
BM9a+IshgS8IoikojcrIWQmvIm+yXoomuFehPVI9gApJ17JTXlQUzXWr3KvFU6SCG8pwO6rNKwil
gtblZOEJFqmaHQTH6oNN/laakeckL21uXiVmv0lqHcbLQYcsgjtDgrEwNOXO0x/qd0c+cGloJf46
90qvQhQDRF/+ovRTQmS0w8bDGi43HqoeLmcrXxUYROsobQd3SditbHM3yU+jKe+NqaAO3sD+BB9r
2UdZ35Upbl5+eAh4R1nON53RQqu9pOJ0TnHIpAQmUML0nrWPE/XTiallmUKSYHHVN2vi2gj9tYLQ
Z4MjJzIAQezacJsgFWy66zncTo94n6FcHfUUV165UKD0OAe0Ak3kLs0NMTOif0brpeQpGKvADEC+
dIVh1fcb8pwclmnSKVYV4iJN+wiZPj01wvcT/t5ygWxJ+tfZ4GW9UR9hqrszilCPCWbKyJtlG+Ux
vbAhztmuIp9AwxhMORoLS1mftFEju+8xuS89fRu9pvv6GP8V4tl/q3tMv2+UXXwTPQo1U7xTVuMB
fpBrPKo9X2hfbALPQAbWdS4i/M9c9+R7CFMKdWlOzEUgNTiN7kSVYV3H1a+8QycW/9yR7M7R8VT7
ZaUwdMpRRp90/hUEoUfCG/uJm6BeYAblKpOufO3m+zk6B13jkcgTLUIt8BSL4j3sTuhDouvpj6TW
CTZw7ckAodagfwBTRH1RaY6Q0Ar/cSjwBhlAP0orzc53YLuN8WD2bwWdqQy4MIjDJHihLGEn+Hig
1Tcfukq5MLdgq/+93UwuUx4MQRrcdReRzFyEpZL7Wnqs51tnujKFw2RwJWbXOek0yqwIhx1IgpOD
n0J7VKL7FPoLkBxay1eFbHz4CA3m8yxhkDfUbh+/qNYmSCgFYsqUTsMetJ6MnzyUpD0vfCyz+cZv
R7eeu01iOFjvkC1LVH6oMg7+Pm4wo8M0CN8GwIhz79Yx1hPIjRbGbWBBzmyunFu7WM35uubSyHHP
KW8h5NorqIfeWGBrAQlQGf/CY9K1W9l4jyFKT1aHCEDkCRNwGoFgrXEKCfdD52DA4RVvA4LNkpK6
OV56ae3m/DVz1QEEwktrWmkjcr0hXl7g4MHyVfmNXeLzNdtrK2CsNPGUBo3POSaBhHSobHT5KBsd
6fqEt84f0NFYQwHrMaULQReAkQvTtwiG5LxP9Xkio33K4F+8WCtjhZKpK37O0MLO987qpVr9dlb8
3O+tTb/JVjf8b+Hure+kfeKZP6HIrf4OuDXXm9pDw3SF0f1KXue30xq4kSutGvemwhb7gTnkx+/6
ub01jtbmN7/mK96EHhBkb0TZLPRQtrzHcmr7pweXnLn9FXJnb+PqbdzN/PsRLfGHcXV7ff28vx9X
f/DMtVfu9e098kv39y2/jDnB4tX6GLnbaHu/71foTjWbn+Zq6x7s1fMrMFSXFbV6DFfv7088NQHS
Kl69IizPD34R4jv9Q10drldHxX1+fu7X4bu8172fGD7d/mw8xcWdx1wh07qSN5CFAaPrHkW5FeYe
/Eg2FOjdid6LtMejYxV4qRtv0XhYqdunYj1tk9Wvl2Ilu70nPjCsWM/x/v69erq7Ep+54ftgabqi
fEodf/X09HT39z11XzTvpfW8q7/NT1ona3KStXwlBsr54bupC4vy0so4u69F1dEgQaHcsOicRREE
pGLQueRQ4IArT8sb+6N4VVUbZN3NJwN3nQ3WQNp9gDyKdoonDxdC6CUzQvh3tGwvHI1nkkH6maSg
qk7jhr7x1zBH8c1JagcHS6UiWMc1UcJ0rSEL0dy2DcoZpCz4eDky9Jjopx53nqlGK1mLN1LxNBCP
+LdKLHuNXruFfQlJeyZLRgfcgDFAQwmx5yVaxArNstf8FmcEa9sU7zJhtVCNMDiCBS14dFacLoS0
ZB3rtDIvhNofQpZfI0AiEY2OkiUU+jiIv34abIkKrZJL+gwaa7je9zKCV+m+Up6tAI+8fnAL0TcK
098O9oJWkXrj0HidFmCjQC9ApRozYrgK5sKakK2R1tKESSVaUuVTaQ+eMHoIOsczQD5XlG9acEV2
aLslkhXAMq6tZPiQp0fARjQWWkxBKJLv1fZXYPZ34c2gQCxVVGDWNezBioBfdKQwRI42avquBSlk
IGgsmF/lL5rypyEnmKPXCry6n92m2dOMaE0unWS7drlI3CH6OTeoHQ73s/+3qq5SHs9PsM/qfmEj
jU3xQa9xWbYIIPg/oOhQdhjCVR9M1AQToaroaDvBwodZG9cnBfGcuVn3cORhBrfNvTz/9A3cDJ37
71fwv3kBsnQUTJgpQXpbNuYjJ1U1PO/Dm6l/9JNdbtzAaO+sHVlnegmtcqY3ogMSsizLJrwh7Fpk
X2qsN5kuTEHgOYS08HBChCnuS4i+vNMrsKLycLGo8W889XXMReLjt5nfRCM0BNXyJoN24SFo17X5
0F1Mef65s74OtAg5gniSq6Tzw2Ow6uqOSB+HAslNCPrb4VDmF0Kcs69lijYxASwFm8WnzMZMbloZ
whfkVzoQkDko3sfUrS+qNBriwRcbWYO/8Z+hFl8wC5pZ7SY9PM60UQSYCQ/LoLlu0mYzktUWvnGV
KAcjxQSThCeUjLVIqC0aUeqEV2qHLd1vCYGKNmvXqhpvDMJW5MTrCdnVXURMFln3RXqlowLexhTf
pxfebAW2TkOcJscJr7Aoh2Q3GrZRWC5tHAfPZLPbTIO5EaumRDEKRl0CgoUkOrd31RgJLomZn2Tg
AEihAcszBWIriS+kL2d2z5dPszj+80i1pyqBX0IzTKDDLONFyd9hZ0BoQbHj+616pnzMCkMAlHyF
f/5BOFa+pBTzQBzOUjbHUwTGkN7NRtLTndyjrkBODBd38NF/ufMBJKJcEsrbGvZeZuwtDlUU652o
Ew6vlil53z/dGfAvT8cxDwtPU3FREFf3p0xOdspwMMeQih3uF9VamY8iqRf+pQB/BcUIp2OAkubT
hXH/jRXFuDYlUhmOLJiar+POyVhGcc0cCJKKdgpQbpqkcDNI/jZsruVGtF0VjDWFtkfXoYSUbi+K
g59dB6LMzvFGcCIv7rqmSky7qXHCslHdovZtIMBLFtTgygXS3en/55tfpyjKiS3QzmQ5X1/Zan09
bfuRknBwD7ifM5TWlk1NRXv8/uOeeS8GcjTFsll2FGO/DqTq/thwAkWig09Li2NbMQ50+OYMfPeF
5X3udvgy2GIzpTESzbHkhMfB+dmUr4Z+HOA06jd2cZfNb1LxivjB96935hDVZcqfhmargP6WOCyw
WXEbi0O0tpFgWQcDKdmpUG4Z6/uB9H/jVpx0Po20WKSqWvmjH8D+ssSObAnES7TJpmHnjPc0WrEl
tfX0xo+qtTAob3COkUwFpwWULFtMay2yah1r8BiDlKhypTS6coJTpcbeR/0MK48bLA8LhLJy58Rf
AuJrbaHwET/Nkr6W1ceQQiUWuajfRO5k21gdUbiU/9qafyEi1sRSX9wWX950sRWUPrSUzmA7+q2D
Z/3g9nSilQK9xAo/rmSj+c8U7EYsN9kZgHfhwE2x1yvprh7fUxMz3Cinxv9oSBhGB+1VfBiT7aS/
geehmNCF3OLycOjnB0pvDvHk9xN1fkVwoRKl4Di0BIzInYqWfRTFRwQam3lrZegrRVcpaO+svrDe
z38pTkrgxR88lcWasMLAzM2EANnHw34airtYuAz1Cu1o1J264EZDEchPkJtLzFupK3a2vy/Q5ERb
ycjNRyc8UasDHWYgmkcAbMcUF5DA0dFBcmy8U+0fqH6hPkaFV6jzjOFezuHO1dsKHMP3n+0MMJ71
LVqMwptMQBq/HhSFlUuq2kXRUdPexs4dCsnlC1K2NbN7lTLJNigeHe0Z6haL8cLYZy6Az2Pbi5zQ
bGJJzgspPla+yrGPFhUajn1yEMgirh6ESYPulTN4LF6V6G9Xj6uouQBIP7ts/vv17cVUppYR9Xpd
gRRXDmG0RtNHQ8UGLcdL8OszSMcvH/qj7v7plh0qtADttohoXmxLRD7z0PFiCGTWPLiotHkljuUB
3bruUVyEcfwaxNY6Mt9U4GttrP8AhiRY01jzrTttR3dUBe5LpCQch5AxuFIRsRExK1c88GZj01Nv
/H6+Ln2rReSaF7Yd49PpXGGcCRKYNrE+wAHbA5H/3w20uCXL2tbDBqeMYxndM5CwMQemAjpJhELf
D3X2nvw0/4vlP4d1EmVhA/GpfeVM68N4A1gxaE4itTMu22GeXfIfMHWK55q1XPKZVKB2UKkgvpSt
nBy6jKbZBNaD6nRen7TpWAw0qMJ9W1HRCXYGxSBp+/0rn7+uPz3DYs0rfdO1EHni/7LkrKUHtGCo
VNflEyfUBOHQ/p/T11n8n4Zc3C1W2jSTUaH4TJ+HjMfXEaOFeeHszelSNnfx9RbLNKyKoi+0BmpF
dddLoychUpAbW8sEUdQhagCREkjwpbTujPzM11cUM/9pf0eUMmqnpm9mzrmXdcdwzCkOoyxpXyNI
tNLyuwHElNjxUKkgp5wEmDJU8gMatsjDlMW7YXnx/IgZX2HDWNHWM/bBsbxzlDVVqVhxa+QYqz2p
KjLCqmcaO5E8IYI4mQiU7tLauBCsnktbvszaIq6TaXUmfYqfgNEekD8Fc0rCKhdPEj7F/jUhrEBk
myQzk/pWdK5aOh6uL1T1qAJl73iPJ4rjzoHqZtSELixisWL+iVY+rajFGRG35ag2FmzNsTqJ5KEM
8G+/LYr71tHWXB46gm1drn/ov10U3Dm/xgyRNYFy0CCtfZ3s3M5qBIAn6TrHNMmaXeaI6ksMi7H1
0dekfhrj/XERLyY++D8vbcDShH6gqajpfh027kN10JwasRjizCC31m2x66mNCepQ5pqddYj1LUbY
/fiQE25oqVsb+WPc3eRxcyECP0O5Yb0jDkGXBrtJikNfn6WxyXJkB7PJUHmyG3MrkSuiBKHgHUAP
hK/PBkcyx85fqBFhbnUR0Gqf/Rr//QRLTYyotYxOlSrpuh5+TNmPuXmIqivAtA54Vdt+aDCbt3uc
zzR6MHr7A8H5VeOvkxkkI+jSvHf9uHIzuV+VBTGGUd2lQ+J2U+tJElpGCnC0UTsEinmkUp22JZoG
N1MDA6ZEQxhFZalo1037GOqsfZ3YXLnHqNctLclFUxCx79ALreaUGiz/Or727WSrRlQeW1Ta8+sx
19aOVpy6zPptS69GFDLEW9cMnmkBjmQ3jc1jr/UnDcENq4B/2WTuvcPNMCFgxtkt5T8aKjApmhJJ
/lDRrDJKMFUISWol/exNg3l8ZXpGssekfpVWmyk03LCrdpnyW0p/693ThQ159majdQR1Ghtv+8N2
8tP511Lt8qsJCBLhI40pooNoPNBHq7XHbNw67SwAptQ3giYD9fMX+9fvH0Dc1P/sjU/jL9ajHAZx
3yRcMb2Eke5OArFZ2Y9WvkaWMOm4R8sLqlRn+DLsgE8jLo4g7H8GPApV/1pUgwdcevvDB4jXv67S
nzQ42uG62/p5twfLG/s/0PsIsYhK12n8i9+2LJ1wukIOv0ge/lefYqnE4Se6XmkzTGGSf05s1K79
NDtQZgSxmSqIIlJM+X7Es2HUf3+KJZC0d+pybIaZgwnV1I6iPRKwXXWnQcIJPLX+8f1oZwPRT6Mt
rlo5YOcrAFKOaIH5Qo6ouWaes+xOgEsuDCVO8n+XFcQki8AZ3b5FgJjFeVclBqQLdPuIXKg3hJaJ
hHWzoQZuOdIqjjayHm0N85A6wVNnhutAL3ft8J4Td9gxZJhE9lJ6So3fE/E7m8x/6ucZDA1YbrwD
zDtDukWDOMvStYQZpKGle4G6LxR3iCuhm45VQqvJa42NL258vaATaL6gUhAViTuF2qauJqIc2g/S
G5eukIgGyolWZH0XAbvTNGLLdwQ8RQkh1kvwNukq18N14ZQu4XVGf9yy8mtDfUdYdk2Tf4jHKynu
DyJYoTHdx8pBSI5+/2XPLRlF4aDAflrodiw+LASPtk1k6AgEau1WnQ9B7AFqQwoLS8sLs6iJkHY5
i58GsxaZJuszmQolh07y6wSTLlghlLzaNy7t3939W3CiprNFl3CH+ncA2S19291dSDTPFpKguQGz
JtdGUG4RdZthVs5traHRhwS6NqAL2sxuaoTb8adPudtyW/SYhZg3MuGO9lDOayWZgVwFGyu4VsJX
Wz8UVr/SJ9MbQDD9qBuLyYchlU/Xif7YUlTITz0lMQQks6lcG1q9pVtI4qRSP816A7cKaxXLEgKr
IB3Gl/BydnMuKKO8Tb3MAZ+Ii8vXmMDnD0NoHfHRQS9dPQXpmlUOPUFoxBvN9Yz8mJ/dJeqrw/L7
fjl96Ff+M8VIVwBUxC7HXObXYSobuVKjgZgZvqtN1b5k/81IdLTSqYutrRBmKCGS9eE+qhoQ7tbV
QJMO22XXhsimWQerv63oX2BTrePJIdRwh7b+SAJNEefqd5OGjuuIgVjhqfKLPISgW3GwgCrg6JsQ
0n4/IUgFYab7TSehDs1NVIF0K+S9Gjz1drT3nXI/Vu8pbIXLumdn1/inDyBOsk8X8Fgn8zSFBGSt
1m2BoobO2vKR77fsTc3Pahl5gfRLWCtwAGzLbHwwAvNJma5JQBCx6mpjrcSW1ymIT8u1F/RQ6ob+
YZLNFebGB4e2X0CDPtHLG0UfIHjcAJyklldX+MY28s+cY4UEy5FaDiRWGtC0kr9nGMHu96xYFR5M
HFJll1NhL01sYj3grrTuo3KtZ/dW3rp9oKyKqYaT9EI3TNJwq7xt2uvRT9e9HqzD8KbsEbCU4jUM
KUR2JVtdx2O0t6RxgwUCXST++qA4VW0N/jBFN8HezkWBouttZqWuE/wpowMA9VUfvjmZvf1+CZ7r
23+Av8BO4m6qLMmsXW4NCH/GH7Q55BjpJrqou9L5wNt+i5wxqwl+NvJ3UGm878f+QP3+u/xpp/zX
2Is70Qlqze5mWkylQt9SOmlIpCdkII19q+rX/nNtzuS9J4qITvY+JXjaoNdevwxXgispTlyRSMqn
DmleXVs5t98/3rkbW8Di/t/TLRIXKUmyKJQwg2+0OzBn1I1Q5KegM+av3w90Ni1h+9NdQVWT/GwR
lCVyVlrBiItV3Ry6/rUrQE/1B6JRBdMi0dMquChxPvdwqKZwJfqMQsP9+6f4OGz+mY1PT7G43LR5
nLPOoRotm9aVkkxE866MxU2MuvtY60eznl1Dj25hi2GvwXIf8nsDok3arA3KAhVGpv2rT8wc4i9h
VK4oCfq2ve/C2LWYrLL4WeKXoTvjlRzdFqa9t/VbFllav6E+mIz3tM5waSgH/BACD+Ez4YCgYH8d
4a4gvgIK91wOIPKt6WhyzUdKvi265If/2yedTefJiwfl0EzY5gwmxft408zg2hPaw0hti1/TDyxQ
kqdWqvbv4nrhXgOvg9K7is4zxHw6zf+3yzXSQsR+pmIFmi2FCoIe5LuBdsgUNb7/8OdSwk+zv0wJ
68LuorpEOAD17xJbX4gGxptp3X0/yhkqpa5/HmZxl6t2r07jEErXQrdIou3BwU5d96QZJD7zNiow
gACRgvBI8SZYACI5jbyix1XkZrjkM/kBVfpnsQkJJdWykPxbojydwsFXNKemSDicUrZEsbzM7kYN
dTcH6B3G5xxLboa8uqEAHpdIWUeo6j5Xw50BJHDWT03QuUgIuz68HII1VyeD0poR+1p9UwNaxegq
kenU08ZSAW2biA8VgPasp5ZUuQ3bVVLWbqe1u+8/9Nljg/OYpjScIUoeX6+0XE96P/ZptAz5tdgJ
HzIXDsini3K/56cUvUtDNTBw/6cwa3ZqOYzGEIoMJoXxO+KTgSh28RP9ELs7DZNGf6s+TNUpsihF
1x91dh1/ik7lruRu/P7NP9LlfyYVFz5oJQB47WVTvkfAoouFeXRpYqQ14DiMb2lHMQEOaRG7vXyV
a+Va1aenOS534AOifN6QE0zMmmjfR2GDzDuqpPHvIdY9K0+2UXYfcivV0aGx9Z0cYf0yP4o/mXTn
UHXxptXgrJie2qv7EQDq9290tmZGyUoxbQ0chLMURYzLjtK32cPImdfcSvADHP0QmQ1A2AOYHtRx
HeojFwY9t4KEKDbRqIXsr7lYQWoRDYEhQThT7H1MQw2Xyzza9vQEa8u4jSNnZfABfJv0B+I+tIWR
bGjWOa0IYQJCaDPtLoQJH/txObWfn2kRqMH4bBCu7ZOjSaM1LfxbvNJuzJiDs9/AUQFHHBwnxbnv
EmudsfZUM7jGLJima8xjK6eijl5mgOzknkCPdYqNwDOSEDEWzHiodQoEWyPjTNMDvnFefYqvUWGi
8gCMsMuuESoTZ3NoU7fT9yhnGKFJQfpJOGY02YveWfts6jahfquOwHJNUJhApPX50tyoIiT57jss
QpbOmdnaMXNDaD7cW41XhdwcCiI+ZDHikpKyjJIXcbnvGma0HVJ7jdbBAN2jlRxPobhQH7r2up2v
jT9z9LvHfQOU8/cr6FyaqpL6C4IGIs7m4iGjui46OW3Do7DKU0m0C/bjemd0Mh089cJgH9HJP5/E
0FTQ+g7nubaIXojuZ5nAkm5sC3W7CsAw/tKxrK8yaSUEeCYQmaG+T4aHoo88Lc9Ocao/SobDmfws
1dIhzJStBCVbpeouWkkjlGYYWgKzBzN8yl97IJLqHfoOKx9FXal79+XKneNqDTJE4dZWQ2PbYlkn
OmECoVlT1GX+wRGbd3Psb6D3gWxw9vqceHdS3B3mAQec2lpNaeF1eb9uCu2EqV0gZzs6xnryjszP
ro2mS/Xnszv706dahFiGPIZ2VGaoVlJvLktjX7WUfYdXSV3lmmfEmznnt3ucK6mBpqlJRdfcC8VO
XHsu1qIvPIy+qC8MZlWps0PiS5wj4BIJzGfL0wHs2ogBfL8iz6YZqgEFxkKn0gK79PVWVJMQ5bYQ
zNJcqVs18D1LzfZVqN8NoeohrkIH3ULRRVwWRRNfZd1w4Vo+G2R/foLFMp18PIOniKPcApxXFNeY
BSLQCT7WtERD6B6LpMx/74M7lfo7+Q7ksAvfQERY/2wUPgEFJNsCiiECwU/JLk7msR9j/fjhr0AM
RmIdcEKiuwyaiuC3KCUkTJHEvfz5zw5tIU4K9gMxjaWThx/0Qy2ZAUUOpLhlx8UAi+6GseU2q3qU
CIC0K64wZv3+lc+FthDE/jPs4tYYCtyaJFWPjyDCKUIAmhYb+LLy9hnF+A8m2n8GWpx44Rw5I72r
6MaH7eiXTz5ywVmhHrCgPIyDcpIMkoJ8a3f2IWp9TzAeZwPiEDI8UfZ35CiJdJTupTdN/1GBG8lH
45Xa9yyXaMcoqx6DpbzH7cdPbkp99rq15kuuoWK21OvrilZKZ2crMIkrAYBBOQl7h5VZDUAjJPo4
wHrCF2HoV0zpJhv/dvmhbKC4xb+DWIWViLNLiyuEDwbLglAYrWvn2R9FHVw/9t2TNb4QLKx6E1el
dF6HHWgqRVsDMjsmRbbv/AnEI4pIBcfvILuGY1z7SoPU0K8WWmif7TL425qJX5bfrOdKYGMhWajm
7RQZ29n+GShAxsHQVMRcSkwbstpbVrKJh2TtN5Azqs6N1KvRaUC3Pk/yJretdWf87tXgwJ+r6on/
7vw/U3fTNj/w6htoUzXdTe2gdjDBYKNsUlWZi1maC6ASUfaMIKBbQ15yW4DyZaG6kl8e1ZZkPl6b
NVKnQfhWzNkuNsyHwixPRaq7w9DiAhzuQu1+qPDtQrNDfFI7HTY6KQyVa1fOFU+d5KsgxzEUW03p
t6Hs6F98v6jPB4WfVvWiMDCj9JZpEVVRukawQfp2FBw1DCzj8l2llIYyS5W1F67Zs1tJUPQc8Owm
Ddyvh4dSs6RJEuFzqYTCt6RBRL4KNcrvX+5c6KDRECPeBVRLJ/3rMK0zjM3EGjliqdAYkwd6zqcG
QLl/wJD4oiDY2XtB1yl8mGB5YaQvTuUhHxtp9Et0++N7kXOXtAE5hs3wik6AFo1CI6cofqb+e1Ze
FHITE7U8kCGDokSmWzr6DouUeDSyNgwV8bLFu62+NH1xy/sWyl3WPJl6tpFoosobybSxr9305jqV
nkUxhJMMf0/deZTRs7GtcmvjmkzlQsOhCKds16xlYU40GQfct3JZP9kTJpvrdL6lfuAIoMGlq+WM
9BSpJmqSmgI82VCXsOSgCZxidJCJENqg5nOqYyJH5xcFewxV0+oGu8ACdE7a9fhh99D04JbhuyW2
nwrgoG//WuQRlYpwzvTYKxAKsgdrep16XC8uav2f++yfH3aR3xiyVviaQRQERGM2SNwV+tT+U33t
/1RMxPRc1lyxUuFcPRR0tB2gCd8v8rOrjjKb4FCRpYI1/rrK/SluLdPkJqboaNCtAD7VGeVOGvp9
gvdwr1RrLIcHx7iqigF+V3ApjzgbjXx+gsXSm0okk6m3xXhjqPidgz7owk3mZDcROYRZhpuOAkUE
X74EbAmsPMcwVmdWy/D9wrc4NxuOhrCJTAtcp8vz9VtMRmDBRq1tOEwbFKIKa2NG0coWVn2aqxBN
a/ONaVNK+9PNbxW0qla9grZ04SnEF19uRSS+xHygcsGe/PoUYxI4NpAEIMv0fsJDTwjUcbh1Ng3M
LTHzOoRmdRlWdi6d+zysOHU/hWRWrEVxrJU4nMkCDIK1GXJVFCYK6mD4IHR4xtOr7cKnuIGwha04
1cnv3/zs1mUFCjUOjnf2xddHQDg/n0cJMKvIBTLfxX9RhChWFrIu7liZ1bAz6nCfTr+phct0O2Sq
WRJps5M/iSXRUpgUVc20zly5lA4SNj0NMR72rM1wYbV8tOH/mSf4dawXh1L1UqU4UAlOazUERjyt
Le3dCh+FIpjCf6zkWUiYJcqLkpai2VtitWhS2kvVH7YdeLqsH5o++2FOtw1luYC+FubBKV0qp6P1
G7/6+s+5BJts3YeR6eXYj1fohuXgXczW3EUhrar4LcZ0nO3QIeHY9tU2ZpfoUIPAkcmSfumYOLso
BV9N1YANoTDxdWokZCVqo0EcF2vFKj/4TrTXSErl6DeLkk6AVGrbuDEu7YUPruQ/H1mwTHAI0w3C
56/jdkmS4xmPMnDf6psSEqfNQixBqQlDzKEpvV7jew+ON2OMzMxDREr5HZlwad0nFoITCJuZZXcT
5hJkS+PRigP3QwdRuUtj+ZgV8lH8dR2tKyaKKmWohhsJefa6XQ/WL6Ozd4Ef0oL7EdL2a5J+V3Xy
QdKwdcZtK7ZfZk4EEAz2FB7lRroJUGib30Xvnjp/Zonuvz7xtyE3EvEzC7UMtdMU3Ut1dVMhSpLm
lpsgNNzn8wr357Wo+Evjwa62dX6Qm7Uz731S0n6DojUODtK8r45Bme59Gm1CE6Azza0qql9CIMOJ
3bTxd2lZcFeUmIBPblhmp4q36wjeyXES/11UE0ZabKFarBoYYzEybwm2TgbqLy8qsOW0pvnFchLg
jHT8P5y915Kc2NqGeUVE4M0pLklbvlqqE0JqSZAkniQxVz/Pqj0xv4rKqJy9Q90y5YDFMp95zWOs
/aa/IUxoTtlhLuYAdGADJS0l3pwZ6a4yI/3JOp79s9o8jphoiz4i32tSuzZxGK5qBb49qeZx8mbJ
uk9GG0FGFSW7jX4afIw1jyiHqIXyQ3hhWuiCineoQGyj/A8eQmVpe2w3glKanONIxwc4bYcgNaV7
grNSQ56vDYx28iGG+aKoX5gqDFfVE11FwZyLT5TebPSjH7/esq4GwM5f83Oxa6bTLE3WACycALhW
Kr8urbAb9gQWZmKFRv1HYukTuH19WXEQLVYFmuNIaABpMWnXL1ZFd6Le3SW1fShpnOZvpElKdqfT
IK6/63FY6TcKBlciYfoTJsQnNLqFjPTHRXgq1f7kSKV9ABY5FE+kPlyrVgWroM3uv360a3Q2Q0Yh
FRgCPhywND5erEjn2ontQjocs6dL8zyakFCQ4XZKaov/ALwq51UKSVju1Bt7nCre1adR/b8rfwqF
Ym3uZycmmTnmv0/9Oayh/iS46Takq7QSsNf7Q3hwKC2J06kMpv9Q3HJlYx1jTKdp1KR4mmfftWGj
K/ZzgUp+m+DIOJl3ufN7pOWik/d/PV5X381fN714N6PCMpk12H8qgklw0lBGi62TJ9qjsX+2X7++
2hVRKXZhFVI7WuKGQrzw8e2Mp2MzKE4roapRujrbTQcKCW6je3IGmonE0f09ebEFCU+VD7EZ01es
3MQIIIxKGfrQWe0agJgEyPbrW7uiK0PNQ2gTAGmlorS8NbubNaU1VFouaAzFFbVQU9+IFhrqQ+8o
EnAzSKIWXL0atWiccaQnPsBIW9zt+Eej3Cei37EOMI3W8Q9WtThw0gYZjvJbXU2hqGw0dhKKnvvX
N3+lAAnkTQX6gpK2oi1zP0RMkia2oEyU+h8UlKrhgZxK7Pa3vBWuEYYQdcMXTgb6rJLyfXyBsoSX
ii5pp52U/GihSc5IoRRgXrrWRbx2skefYs9kHIUPuTRWHofi1496LePgDhzB30WjClvFj3egtNY8
ZiVdwTpFsqu1Q7WvEfV6cDrAcyu96DBuhznLCdDZv4zi8evLX1svf199sb1MDr3SFtsMsWGbM+Zz
l/1cOOIxhanbTXL6tewGGyQqvZjKoOXzDvz4K6zWzJN0PM1tfCgH2vQOk4o6GDUSHWihwh6W0uyz
WbCpVmxkcz3pONRRubrZZr52UoF2x0Ll3djMWiY3ammbEmIK6W4aZ/hqq9Z5a4c/6tkjdjA14mZi
EJynvx7tKzJT9GT/76r2Ir2k1zWcciQpDq26A4s4x3d+bYA8gJe226ndt1baiYKe2DKmQJQZk9+i
lJVMP2/cyJUAlhth0rE14DW2jNaPXTF1qI+/g2oTMhgBcC4eB/TLlX38r/Rdym7VxsRKWh4nJDNQ
5N6j5iWarqvps6dzl+5sVXaR4SZwzTtvIF69yFglCVM1B/NNgoMzNdUbj3slmzMMBXsYG1q0guzD
x0U29flozmpV75KcDi1wPWVSKIciNRGYzHNAikcj9TUdIwaCvfHYurTmJvnHjdsQgcinMWCXgeYL
fpO8+uNtHGXJiomKEQyN31rnB9Qwav3Q9Z3C/w++QyQ9FLkSMJQaGQ5BIqyi21VxcQp+ug+RQeiq
4aigvj/eB8H/+dSNOBD/p9uBiCVwaqJhrIOGvHcBU4lm11m/Uam8utcBJfv/rivmyF+rn/SlZlIm
VBTG+0JZaxYSylF92nffgR20eRSfo24Iq/5G3nTtODE4RRyZyjeTfjHsM2zVAU8maQt0SUfjBO+x
YdMilnJzM5evBU1Y/wouHL99Prk6/CqnWO+foUG7z1vUifTDtvV/3T3fYSG7Utbf/CZI3PSJXN5N
w7v0zkdFwktDx6XE6drry08FpYL10RtdyWuD5853c68ODon//Xvp9cHD6B3swL/fDWgxvUrhn9wN
nsxg9MpoF3tb2wt2km+6T9o6R/pIcy/+n96NVhfvDKemdB92Yeonq00SBlMUe4c/D19P8WvnCdRb
R4RFWFwv1eyy1iQBmLL4UCc/2FWp/wMfsm3cTiXf0P+X4Bg1fc2GIw0Mebme2tN4Lgt9zgVrZ0AS
B2EA8HgTDMupsQUqDDwXgDPg46cbU+ra+YESiQYzRLCmWMwfp/IsJ82cdcd8J9xbKRHrZAJohdA1
rNq92a1SoCdpatzQwLsG7BEZBw42hEVotC4OkByCb9b3kIxTwE8JqQ1wavZu0lh6QYBQBJwgsx5o
mv6ncxjr+8p6Ax7r/i+iDB9uZbGJnJsx66aePB9cHAA1tlJ28QsNJM5titxfz6srSxj9Jl1D9w9Y
k77sEp9PZ9u0S2ph6G3T6y88SftmUgTtin3R3dimrqSTH661iMis1KjauJDBw4FRaNx+9Iv6Rczh
Ali0oCt//WjXggJqyiJ9ENaftBw+TqWOY5GEnDqrUdeEXPtR9Zv6vpF+lac7ZUrRYXo6XZ6y4z+5
Emn2VrEp0WeR2h2a6d/2f0nhCbvxSLKBIwiUyMe70c+NPU05FklEhMcclxXZy5WjT0WOtpJs7HOi
M8to/K8H4R0LsjiSbIXIEIt6dPiwtft4WbnTxtKyIQOeBYyz+5bJ2WNfd/shL3zIKmW2bU7r4pIf
ps4O47iMKMC8myxe/hAmg1o3SnmXpNoO0vtUnO8E4iYrgwxgvH5JvE7FAaB/MUhVlCMhxx+0/9eN
LIXDgP5o3G3sSxu1prnvz3sr/vP1w13ZFAEyAtmiiA4ab+nnJbFOm6FGkqnqf8YG9JQHMLLmVhvX
/4sCDJfiAJI1/IlZKx+HMUs7lAeOaroDqh9Xh972YeK4Q/MAIKa3b2z2185zojWSSyHHydm62AQT
tDFsTKSsQ1xsW9XHk3Ks/axcE0fqgHgdXBy9Sg3+lwMdAWcKTQ7DSkAhTuG/4ojSTBEykenS0CcC
oEJRLifBryGFPX795q5IkbMCNI2r0PrUAKh8vJKjneOzNGPxB5q8vTT+MGVregFF/6bNugs2Gx6g
j7OkJ42v9fGbXAEpLS6rAr3OS/k/SBZQ+kUBS6DBIesthrtoz2TFrVEIJT2eHKF5vJgJ1o7ljdbD
ldNN7EfA/lVWhMqjf3zsyTKrUaEg+jx4d5mfhhf3H5w5/VvI8ivpoLgOQDRyECooy9414nN5Wddm
9Qwt9E6d3H28ynx9LX//F63ANTJiya195nPi8/GKiwVSt1pjO2d8cbDYc9MJC/EjYVee0r8BPWn8
GvuL5+hvkr5tDd3N89g9JduOloRkPdla5+o9mqZ3FXLFhqdhbINWr+3H+t3ZXp1ex84nxOzUe+n4
742JKO7r4/748b4XNc5UkhirXLyRQH3tV80KZXK3WtMFeIDilYS3/NOuzHwa72KaIcrHGlhqLlnF
LCkdaLRdRsugHA8zkcV87LyW8Mbwqw34fDhFefcT/yROyyAjs7qk+9tYZrHzL5/87xtZzMUMmVot
r7T6rtZ+SfFdrD8kgiYc/4mnzSDdTUbQOy3wdHTjVzcGXSyoxaWpQcmKZRFfshIWIY5xVOr0YlAd
0TMBvily8Kdn4Mqjtq7J1KSL4QEOlPEkkIcmOPe1p5/UW+HB59DHoYaH8hUdQLahZciXzfZElweA
7buTM/JDcqRUbzb9B5WwzkyjQTdcqabzd59lG10eg+5CNyMpPc1AavDW1vB5TD7ezmJMzmlcZXFC
PxY6bg1ma8RkdEgeGB52YlwhBC/a+WmjWZsDn2xvvJKrg4HHDFm8Rd1KXcS/1lhMo2612B7bq9H6
DU5v6gPE71iONx70ypWIxhR2WtPA4GO58/cl5AMIjTAcERXs9s1phSYCm62JWvSNafY54MToAt1x
dkBhW7O0rsVNCIxZIbyQwQhp+uAJ778W9YPRzeBClhsb6HthUo+zTq6eHoUSgZy/9HrqHXNPmlcS
OU5xukU/uSK4bTL9wTMhiMANLmtko5TYyjwMBfIue0NF1tlRXVJpZDyqJ1xA1AZw1ZQ9a/NvXPGG
7LgSHnaJKFwoODn0ubqyc+lJlv8Zk5CWW4Pg/FGbg2pA4ho81zAroVP1LhzT8OsR/fzuuHFMHiDi
mqRJ7w/2V3wAFOaYTEpJ7Tv5oaAGg5hFuarnldHfiIA+R3ZcyHpHUouJYi/Kp7OVnZ0L+a5wgJG6
AIxQWTyAoxsKqon/9YT8cK0lJkm2+qyp8RC6M3EXaDw5ez0XwZSuzFtydFeK4h+vtIjFT8mI5kOu
IUm/btyV6bVrGhmu6VbPWVCvXr9+V58nPxej/o4zB8TSTybKzVg0x4yMbnfsf3C2CL1Nyt5O7O4e
pvONgsGVazk0aZgYyHyQvS/2rrxUiji/NJiNnDfkq/HwgkpSxoJW9d+G8d2iSfv1w10LcOCGUF5W
2UYoEyyO7aHVU3poU7wHeqpJL61Ck1J3PAP1rzEq+udh3SPhM8EWR6x1l8j/ntubomjiqT6eYsK3
B/agLOsKc39xD6eihpuAA+mu7b1L4cHqLbWXpqQlu0J+s0hdNfaV/74ny0UBRtDYEF3LZbl3zlWc
7+palDo3TvKWYDZF+7CxXy/dj9r0K/aBG0P9OU74eMVF4pra0qyNWt3unPo5rTu/HjPXuvzLyeyN
WaTL/GNtq3hR+FK//vran/cbEJGWJtPTEKDmpWBErPZFD2wSuhUE6vmFUwkmMVS5m/0qEessXqVw
VuM8IiLB8EDcyF8bm3NJHehxmHRW+WakR1X0tGs2LaTk//6BOGE1E6YRZ+CyPVBq/QDBABAa6Ce6
M5DIKWwBMprK5sbh9w5A/PhIHDGIhzmil06/UsQbfz1SE0+zfiqBtKAgfJqjWvPs3Kc0b2Kbez5l
yGHsC/J3TviqBMhyILEsjw9UgGZl1WUvza+mmoL8lmXn542de6FY7CB0i/H6ElJQJeqUqyUmuO/O
jLUM0u437P9+sPDxHYKbEIYr8is2GyAQTRiPBJrve/Jfw6DIU9HVRafusqFERK2kJ1EENT6DRXEK
ckf/rp7AxzsWQd20ztBbuAy+3m4uOvxTrGJzPKro8Gp+lu3jEoOL+eKjALLppGr19dS4cjpwp4wK
NTKssciMP76wgkbK0WkA5uKvRhMHzGuDlTWWYLDD0f1t1dHT5DeA5UK/r7ilvXalAiouD/4JryjR
0VksgUJr6kvR07sA41K03TalO6qqD5jpKclr3Al7dIHQKTATwjq326ejBVSMZiPyUbeO5CvojI83
s9hzaikrRwc24s7scu8ymdvU+oWYpo/wqVtpv5XxpT8lSFDWW6O5tel8Psw+Xlt8/q8Z0xdpYY8Z
DX62dd6DaN63qKaUARsPxV4Skxsv/sqawHwFKX3OEoWqz2Kl1m2tA7OBqWNRC5Uk9GJephdLeVRQ
5Cj1/Tz+7jE1nPcz+kjk83LuN08NiqtIG9TZLQLJ1aH/+24WibwNIx2TZkhKyNqDJTyp+AWtj/UO
8Xwt+Zbn/hlFx/q/P2RswdNRBTtZsah7fRz0JoMRcuz6cpcO8EaOzo8KrasLiBgp/aacMAbJEA9P
IgH3Op3RBr/VQnyHPiy2S4SW6Vqzejlel+AjuRpKBWGE4q6O29/1LIXdxYfPYTZHWqdqOMv94YhH
3IQ4eQ4tLsea4NRD6aZSpVcHfAPoeu0Ab2jTneboUd6f/CnFD7avAuhzxJic0ZeXOfnWDRkQFexP
myoyUX2tG6i4KPUZ1a6z/7HJ9aR0n2coAY3bTgaSVGDiDjOb/uZaa3/E/R+cyVYWVBfNnm4cT1eq
xfCkhBUeoA1IY8tDI2uaeEbSg5dfXXaWkdJK1nzHBIA3lxGolWxoNhn4wib9k5McAkEzu86DAs3k
9m0bhbtMGHfXJgwrgAgg/+LmmexZKBIRzPkJxWba79mkRBTXWqFIlKBriRjFLAM9FNhV5Ny7t4YH
7y/prTPxytL+8HiLuX1Se+tCc+24w23MtPC7wgc0009+V8fBgHiSAB++6zAc0VQ4ip7X8WI8xnHl
S6DBS+WI4REs/hwRwy4Ux0GaFUJBgcr26YQOLaIMVh4HsbEexmaj5rcyx+v3zy5BRoRMvLEo2Rjm
PMnpbCKFq+zT5AVByCqhVknu6iId1Y72rQETW89iVQhOPYGEiCSMpf9JmmWDKsXoWlOoSiolSOdz
ICHtkONL5dRqkBwfUG4Tqal9fDWVzjV4hb2ZeOMElTT/UY59SJFcw+01ZwlMTrGaDDWSZOtGZnql
ZM7MNcgHgJ4QXyzhPn2G/dr53NTC23KQAlUGCo1Ye4NVg93fFWhbkNwnVQYcI///waq5socDpRdm
KGwiKD0u3gxBeeLoUjU9m3vf33deuHbrYHUJAs+LHvyvD4z3YszircCkAIEmU62XAWB83CzP9NB6
IB/lTpJIecwk6mfZT+U/BS4+eOByaE3TKjPe5rn1MiMJSwy8JaQXJrC3MvqGWbq/NK94wme3spPP
ATtyjn/dmcgl/jo7NasbLaUacAAZ4BuvQT8w6sg6zuONAsEVGB5XolZFc5ry3SdnHnjRXT0eO3SM
xmatURZx2EhwBcYmtsViOn6kjkGpBLiZesIzGoHXCvbhUdvjZm1hGS7/JB2mzepZ5bC/YCwjXGkM
Ypocly8icjFeaT3jirc/p6/QFtZfv8QrE4ZN1gHKIO7+k1fwRZpOidk1OJ3KD4hGzeNulh8EOMlc
3Qa7XlnGHy62CC3HMpXTVAiekAvAtGrUKZgVzNJsvN1RYoX6gfCLyiClpyI4w/uY6ubG0fI5wxJC
n//3vIsFMkg4yeYjff06RlYT9WAiybp9qdPsxp51BTsqEgtqHiLFoOO6eNg6aRMnUZV3YgtqHS5e
6moHPRFZh+Ofct5X6AcQzEoGODRnVZ5GDNxQs0j8i/kykPudlIsvTqKv3/e1+JobQrLBEQkgfrOL
pVEdK7uxCWnL5LGZ3+L2MabUTRKY0jvNMKyvKESmAil1xG3qwexGP+EzsKJu3IhYg4vd48ONLAJ9
Z5CAWQ/DaZeUdjjqeVD3RSQVg680K+tkbDJHXl/KJOTYFqJdNgD/r+/gyiYhjERkQb4R2baYrX9t
EqqRj/JRB5kHDWLuN6BQTQJfxKb0mxW3W5daHvj18TTg94oQqvkiwrfO0NYySY1gZ1B7nt9miGBx
RZ6HprwDRC1GK6/SUNmoxy3WlcGoTDee/tpJ9eHxF/Mzr532kp2Yn/a8R/EK0RXh7SPK+8XbUfkN
p4PsqkRmQ74V5N4ajcUUTCRahvT+gcRCRYHzBacSDj7z7WY95UqjE2Oyv97xYpJlSimDZeIhaa4Q
rECbObeIrAXH+iHuV4jLCB24r6fVtQTaEVQFKsdUBIlWPs4r44R/ixXzeBq2RRdnPRTU8UdwLG/k
bwxrYv3S5V+0c8BMjc3Ljatf2dA/XH0x1QzNoTrfomwLKT2soGP06GPQZhABsgrRx8g2NBrRtGnd
fHzDN31ObXo5f8yzgfC4FIzz7KMOcWvbEQ/9cbUDV6CSDpiKwEhZpvWKM0w6CqIFzg3embYS81z6
GQ8eKSWahtmI923QPfX6j+rnjQG5dWUxYH8t8/R8MetisMtd0u3G8kXRZ2jUUHE5bShnmEBRJDRD
XpDwU84xie4trccrFTDRUSN6BcpAdrnEbBSDarZG3L8n8iczBNeC0t1WepYB4F8Og+2n3+TvJc6a
rqpsiVOabtU5YQzA7by+5SBxZUF8aO8ZiwQXFRjHLslydw2tLqysMLVnv7WTy84F/DM3e+v4euMF
iOW8ePUY34IzEDgSIG3LNdgcB6VVcAymo3i2X1iG2Mt6wnwcAZTKGD0OHzCbF6JEK3O8EuKZOv+2
8uThJqbtytp0PtzLYjLIAjxcdzLE78ZCT2Z1ysroZDfI1ZzDLsv9CsI2tQVxEnemm9srE1P6r8dD
7KtfDcfiDSC4n2WFM2LiAH/8XeX49pB/RkF8eMz34spfc77LITKryqDuBnkzUEKUQdtf9vTJmsaA
BCcyw8vxZjNE/tyJcMB4CY4WnBTrE5qmqZn+cwn4YlRfVbvYiELSpChBFcmXo9cS9ttp5afxvpir
lX55q8YpLNQMnycpGC7Qusr0+1lzwsqR8ez5Vk7q+jz/k6l9pHfddjrNgZM88l9e5n4OsFrN8wgS
Xpgp84pyih8TUCpJ8yA1K4MGCMk7ElJ+XeSNG1M+m9T5YT45nmJTep40kB/52hjq0Jgf2ukU2dHo
gAM5pt54eZkkjFwJ3SsJhmuP5LrgAOOa4JoYlLJVklgT6pu0aseADAblB6uRsTxznTM+OQX5O8+E
MwUltec2PzR30tAHQz7fpXivo1oskZiUr1QsKDwfjxNE2j0nQgLMYZCBtZX4YZffj7Liy125Yp8y
6t9TrW1tVs4FgfXsHB5tk2qgiUjzLZuRK9gQ4a7jkA4IA0XLWoQG0qjZKR2eo6jB5qPld4oFQdQb
Zf+EWhcC4ZzVMyRtSiin8yax/4Duw8kXZSOgCl+vls9OFUTOcKRNoXZHn2k5lbOpwZfojDZ9rOHE
mWh+iiRg+WKM95fM8OZzFaan0h0MXu9wZ13+NMno1wQx4w4U7Sz0GbSYWFI/SFWBDs2j0ai+3V5c
6cwEcKhlaum3rpDWXQ83wsJI0D8632drl6fHrQqZ+pLwfjSvuUV8/xQE8Vz4qlHjo9BoITL38VjK
rfZkk6gXO3Yhod2XuHQ+5sq76T72afvlQiorEv0lBQLSUpZwzGRdAuhS7FpnQ0l/Lp+zE33+PPj6
Rb0Dhj7sa+I6QkDEAosv+oIfH+gyDPWYVFqxKyZMuduoOr82J9e4eFoXXXgPOoZBRXOo+22vceyc
wl5/coxATw9WDcraK+q92Xt2fKfkB0Tg0nGdnB4NZY3C72CvulNgYOf6T+8E0sv9MfHt7Y+53k6q
Zzf7fHrE2r0vwloLp3KDZbVqbvpidTYC60mRwqZA1T7McJw+4XLlOo1fscGfon5j7gHRawflfHe8
1WP7LI/GgGBRhYI2S8kGAbwYkEK3R+WsTQ809ONNcxBq8+XKioy79PQ4ajgOPKjomB73erWSKD66
ih5d/BhTBYB/xebcBh0O05e9jv97sxWSFNO2g0Gh+RYM7nRlW67qzxTAUOOe74qjr/7cNLuye40d
9/RLBs1s4U+FqE+gq1GMQ/F8P0Utu5iC/RdAD3++BMaNcsLnrJeHFvwvBX9G4NxLVqmSJMXQX+Tx
wcb8Ogvz7+xSsYQmpEuwZ2Jz+yBYk/MKmWcXfrO+M+xgwl/6Rrx5bXXREEcuGjlKmBqLmCNum7a8
NPD+hPA8nUZOPz15BQZQJLek4T9jAHhkqjiAqU0dss2StF+rnClOdymfu6A67BsXb5c7yCfhd2TE
/SH69fU6A+TCvFkuNFTZac3Juswfi7Jb3F3S/GJO+W7yhqB/nX05OEbnXbzSQi0cAj4WUGXc5Wvx
aw7nENv4dXFo1+Zmarzz7rLTQulfOTDCY6QHw+Nw8a1QAvEYiI/pf+QAJZDXU6QG3aPp0eWBq/K7
8H7jtRaWYbHpVkhVRUZUbKpNEeX/1po7rk/Rcdt+h4tuhfzmhOipRCj1hzPCraEeUL0PNb8ICv7W
eaaneqN/8ZMDt4qmloGD9+D6wC091HJWxvcBJSdXSB+vhi3/zlxnzb+6yCSUqILar4IqSFdY1oV9
oHqzb3q6N4dUFd9sDx97pBNcMRxJNPtTQEwQ0uB9VQPdE/cgfNjbp2OAOUqobZ2fp434U4vKUIus
f7o3LerAX2o8n7at79C//8/j9qtKPDAf7MWH8NzWoln8Vobn1FWiXPyBR+1GiU58kREhJr+pQ2vb
vf+sYdUwaqXPnqg2LnZISAD8NqL038vTwIBqkbLNw37FsEbi9+m3sUUVqUSnYSV+tVi0h/m/53v9
xQmHN4cxHVbd22lD+WBf7ZNNtZcO8dq+j9eX7TlqIydQ19P3NqqjMrICtok2Mtfx+rTn09t6e1yd
I0Stf2ItEKThHMX3l3/Me779/ox6wUvxAj3i5fSSPjkHNKf4P30qxEcf0dfl08AsNjFrmu9K78at
sp233X6OZqh/EUPh5z5qhtXbeGZgaO9XK2RcV1jm/VOH+LzXYbc6BWKUAcmsLlHqW4ckmF3F/fkz
fmWOMBjil8bY0aHZKGcUHNz0LhYPsLICoKmrKcSC/lu309jzjBUGPutqzxeN0cy9zNsxumzN9SUS
v8STju78T/GQ+9b2p7GTfg5vwJ7uOu98l/v1E6jGl9RH4Wb1z+7ifc8Pw/rl/GB4tWu6ruXpfhfW
QfdNehnC4ds5uHjiY5Zn+smu8dtADudA9c8eoeaK4M9Pg1OIJYZfBghn7eNt5cfbU1ivpLW8TTdT
hMrN73olem9bOeJLwzwgKt4mnuZpr1lksjVm7g/Di93WfVF9/MzdEnkU3/Dwh/FlX9kjCrI6hsil
helLEg6R5BMkhhPNLNf8KflJSPMniB/LlRoV4XlVhZWffBvu8kB7ydynzfmhDPJoWJsh0i38qQXK
D8QnozRyNuSEzh8zFB92/iiBvMu5oTTq+bT4hixCQ/mI4IvrbLo17j98YGNt7MoVX0FnJuIH1Idu
XR5O9wb1/j/WpjzkB4P6Lh+VVtYmuedvF9fa5IfsMbmXHrJDcp/cZwdlQ0c1dFZq2K37dRp1/EQ7
lJ+rsF1N22mb79HN3PYRp9gq36jbdq9G+aYr3XJzXiX/6lHFs+aBHA3bdJ/yxSiwhg1/77f4C92n
D8lduU83x7vsod4f7xj9Ld+cb9JNxq/jXR91keF3kbWOD8OWPegu2+uF20fpSltTSal9O8hWzc/+
7A78xH4rfhq+AV62kSP5/abOe8pLL8AEefUZ02Da1nisroctXHrwQut2dV4VTBXZd1Z6qIf0Wz3D
K3iF+SpdYacRTCsnytby5niAzcr/7c7cIG8dlmsER3yMtzf6Xn04h4avub8sn4ZhVO6nbcojTeKG
eMjjU82N4dazPe+LuynKkQrat/t6f7rLNvlDcvbyzXmvMhdPd+lD+iBmYpRyv1mg/kyDllmTbcSs
VP2Ul2+HeSSep6Zqw3SStxKP3rMXn35Oq3KXrZuArrMrri7mtxjWdCOeudwP0cRX424//RS/RUMH
lF3Mzlt6zZ97UQDwqLZZMsbIV7gTQznA9k6s8lldpfcWnMrj3esYwgeltr1jq113QO/cCzmLL7+/
0a9P5c9ldVWluiVgK3AFdcQ6PwZ75XSGZT8aBNe7PnDcxutce2NvyvXd6P6LwPWvsfHoSd/IjlT1
cyzw92WXeOnLOGnx1Mlsg0/EwFh9HdTgtDlGSefOz+ctII6gWMc79Qmgke5dHtpVtvnva0o8OwrA
GBsD8cLSd1FyLJ2WkoDelc/K0zcqSisHuqrC0w43nvYzLEBVaeADzqCBQyZoLgrH9qWKy1mSLvuL
Yz6YrbkakiEi9nITxQlyuw8VG90uhdbj6bIFQMCfJ1cpIpOSmkp8dlaDNl8nTphWzxoNfuNpPGfw
SN8mg++T6hD32vfEMJ7Sp75UQ107BylWDGono1rZrODlnUn+Jc3XSH+zW97Un3XUFw+4CFtHDaHO
S9JND/q+Ye9sglH1EFaClIQvm5slVEVCJGLOWSjVm/oSztp6fswR2uQTu3T2Tr9owU/sNaPpJUPI
X9RxJ+KoCkmmn4n/dNva8FO9mVsmj2XN2RYlvmXaV1/q8piWR0SAlOfhcobtj6YGwmSqhcc0gPC8
8GwXsqwljrectV8m9HIeO3Qy836Pd9yNSXJtJdrck04bXiD89CWFAIXUybC6fDfb+7F5gKVsIbNk
KAg5EYEJg9bJnX6doPUiZUO/EZZ4b+A/2MHIxtHq633h8+hQ+EWABCyAQ6/tvR75VyGu1PEB7qwZ
0NR8qNTM08cfJ+3pjH3vyJ5Jcerry13ZBj9eb7EUM2vI2sulKp8NF/C92xN6Kj8v0f1BC8i33O/6
tvSagNJYdGtxfi4aoZWG0oSOHjjuzNYSv34qLfiCR3pcF1ld5ZRNhe7Y+b31/9aPOrr9hqtlBOQQ
jTTjmdouzbCxKH09wf/ButXofIc6fEyTuB9FhTeMxTbc08WOrNjlnLWxZT80gd/+q8Gni3N/SvZl
9kLGMw3B+WfycPIeKRuGddSZgDR8MPd4VJEltXrlwjxqH53XwkauLrx8q1vfDFQC2l9I08vEYYev
353yqTAsBpByG4pzkIQB/308QvpCKWbgR/MessGxNDawIDf7Y/0b/rfQT673BsfXMX+bCu/c/M4N
JNCNG/PnSi7LPaimKZSFTMGI/HgPSq3MLQzE8pmNkCLqNvdXsdvdnVeTt533R//162f+nKZzOeAq
cJ84QXj0j5fDtkAqEr2d9xn+lrQaqYJRBb20b9UtXOnnLowY3b8utajGyHLZ5KWa6g81Cc8c9p3b
rmftdU62mNOXQ5hUjxjEq+RiXWBOIQJ2ZvxgjVF1b41eVodmGv73z27hRmoJO1L2zsU+JU/SucWX
FJehYkVP5P8VF1Du61so1nfM4HIlODB4TXzOdGqAi5falJI2y03aH5yn5KCFil+Hp4dhb2yPG/Bl
st88IGZcPJ539qZ/IGn/lt7na90rn/vX06E9ug5KFknQbrWDvMasfl/tqufivu5covhuN3xT77If
5Q/56GoBle7n7JF0R/X+1PtC8vDPMRECQ0wUK7+d8fz1GH5uZ/FW/360xYE5WBQdkSkQBFOq70Hq
oTbtDWRe+Y2N/HPniF0c/j6UaweKNxW9j1P1dO4q+TwlzkO2VnQEp30Zh5o9KNHyR4Kz6eH4jeds
b/Hm36kFi3fHJgZHUwDKqBYv3l13NKREsnAOThForKZVgjrmMH3HW0P8Tclkz5y+S1UXKjmubt0e
K46gAg7dEqo46BxBmHCPEM3ks+k549tEEdIoiYIN/IYobVyUN4PS+WD8KtW3noKDM1khjulDZ+0b
yt7CTKcN+5HjhN4GeKQY9w6VnzlleVgJj3uwIV+/U7Evf3piOsTYlcqCzbLYtzWpUcukPM57h87D
2dhlFiB0rUGL96Fh5Ns2dmcp+vqa77pUy4u+t6YJMBGhXdbUZOt0aqXqUgpDHc36qcZPNSZR2WSA
+E28UkXaTrK8WL8/Nt+OaHFapz9HlAXwT3MLWffOKpS+5M+Y/9toPwUkvHceZOfGZL8SS4AcEFQ9
pFBgvy3qfqDnpN4y8OzuiwAPAwhObJfnYgWQAafarwfkMzoEqUU2J4WyJmok6HR/nO5dotlqdz6/
N201e31U97BebGNn7jBI/k+bgvg4uaF/ci1+gZaskkzoAifgiDH4K16ypv5Y5x0IsUvzYMVvZftQ
Xyg0vSB83ozPiXsopDsgFDy4UOukY5KffqPy5YHizScsRm/Iklw7kz/cz2Iyzl1X66mMjhYDkL3r
SVXHlQDE43ST0pJLV5AOOK9pSsKMRhfm5u59JSdAl4C1QDuO9wBI7+OQOITf2FTCtJrjGbUFe5v0
mOPpCeYnAtTqQc+syymIUe6Tku/HIvHhSmTlfkzKdXu2dplar4lAPerfOW1XB6DZPNKf1GzSmhE7
nnZVEIj+P5SdZ3PiXLCtfxFVKBG+KkskB7AxXyjbY0QWIKJ+/X2WOKfOjN8pT92ibGOCwt69u1d3
r+5dHN8XFDdfKCqm4lHZmBW5xrVTc/Pi/3sDXoTr91v6ZvZXpylFOXNIeIwcpXqUVRrnGZNZQNn+
l/X7m4mgnIQMmNpzUF79zc627OxIDu6wHU7WfhbkHq2cXUI2vX86Hv/JfqstFKwfhBf4Rs/IPyeq
cTqf4FNZwt6H7sfCfbITuqq7bLH7j1VS5Ty/aSsYxng51CqQaqsrKvDbKtm1mlnWbOBwj+ldE99G
i/TILdmdxee/yAo0/udY/zkXlWgwr2FOEFz581y1a6vc06B00z1lVIhmxkPz82gtextj2t0tm5/F
ijwPZLUD6Xj7eksb2fh8Gh/zZMqGFjm1Te2ihdfTU1dT9aA8UktBizDvfGh5lxolLe19HwcqNLez
6YKNTo2izz4HK+xryb5tta3XNvvnt/m+Zxtpezu5Wc2wdWqPS3qcwUnkOPCKqQq6nYpg2DhbcaZ9
lg6UNKwnQOULTfBv81uw28y27PC5YqMJq0v9jAT/CL+0tYWqXFt7N2eyvj7SMrc40kkJepSxSRf2
l80mxqfpplfXyrO+0LWXZWDh1sCngLqxaZfsbZFeHm7Fm2OOsiLW1vawLEjuo5BuhzlN3OkKukuW
0Evn5uqhRVd7e1mPW624Ybpla5ydd5QcLBNx/WwoOUVrtK4T3d23B0fTHFmMwYpSyjl32pqS89ia
AeU2S2oQy6IPic3YQdikn3/DXrKRYtOvNS7+tLBiy6QfMZGK1nSS00ce/2F7Gakm4LJxfFo/uNQT
QACVElheSRJst76zu+GvzRc0wyf3s188/dsn++tahJ1GYQeN6VqQ4/4UpnO2osX8lLXYHvQM92nv
n3FLL+6vn43X31w/tqMC8IpxBtnum36hcw7tG07I7PmzMRs4XeIl7NCyn+QT+7kxvLwvfx2f80n5
YTzZw/bo8nme7d5Xb+YHtT6t192EP8XH/OqRg6Lv+IgNYIkK/eMa/+L50I9UKTyYDYDKb8rili12
N8eh2IpSyGVBeieAlgPVFebRz4Pxl3iIpXAZe3diyS1ylX+O+XVrsZV04wSa9zAE9G2Y+2wsrBSG
e32H/xw6hOibae7/MyIg1fCn6hCEI/WNqqK9Rvub6jA3zflxYXFm43k6OY6PfumuPIrFZrdw9Pzz
Xf4XNJIKZd8SsINa1FfMpN804gLofjxT1aMK3SnN2TdbT10eadlszFNZZvrL/3zGSla/3Z02SjFV
nkQA9Hur02KzWE1NVGE3376UC7p13I6Up5AQRXLMPcnVclRSTrs5fC1qNw8602G7ddVRozlNyksZ
L1oUXLXq6ZV4CAw4JKB1vHmn8y7YHohUg8WhFCTNy1dtuQ+LBfUs50NHC5lWSCDMxgZSE6U/DcC9
Nhqi6aoHC4kdKKPa5eKf6ukaapJVjLZnm83f9m7e3PfYHYAyqlV/1ypX2tGgrE3WBt2AzS+rNWvS
fB9c5pe3aH9qhD8P13/BKz4MRBc8KAILJOb/lMIGex3kW7ZL6W6M9EiACL4T93KqtYIrycF98PPZ
/iIOagNAxS1+NTHJb2dbZtvpdUHvCrXJshZBQX+LRVBbCbKxOShbOP58ur/EvujaBJue+DflY9jm
P+8uP5xb80u7yIcvdCtJy64ZmO8XNm0/uyd//nSeLN4a/wy4Vd0MvgkggRrhQiCAgRb586TGxjyY
7OG9emLzF3cRnyCy3brnD+f1dIvYK3xb/2jYfq1ZunQcaSRPrV+1rwUdAmbtIswubn0O/8KrnRyv
1gyutPhG+x9ymj3H8+k/vKu/4BVqiakVo6aXot72d7U/XZvN+dKp7/vgPcM8uPv26b1kw9/2W3vz
ZZ9WnUYbnor5YO6jnyfmv3JAiytFPqhkbmESvs2LdTiUm+10je5L6x4bDnQW3huh3n+pWCnrP2dC
pyH/QTMVU5t3/jkTmX1anJqNtQXHpB1lAOwFLW9L+EsQldgzrG0QYHo57F5KNuuCsRaU2tSbzEOL
Cs1yd/zHUvtLqIsezAoZqC8FpuWb+buxuxfbMGbl43Uft7Ngun0gfnA8DGm64TjRcpABgZfejUqT
vJ+xF99Dab41Tuni0wIdG8F18Y/IJmWbGoHfRghOGC0iHNk59lwyje+X1F6Xq/xaty/DY0h3k6ie
skNbIr6KCBkVMyB0whavbROT91Be/LV5tk1ovNXfJbuEPMgZIkt9ZqetaMoji8Xx2CV6ZsHwoMk5
if4zzIcDjAfbZ6PZ5BDX3xrJMWY/2egQLyLbhxIWzF+n4fx1c3GXr0Vo+6cQpz45hYdZd/m+Suph
nlhpnexsO1r366ET7QIn2PE9jvOVf+URxbbLwaY3H9BXjKRQcHpqh2zMIFZDSjV/KF5D8UVbNUgI
R+gH7aDFNRxje0kE3Dt34E4kWVp+cKQ0S5fhBgbHOYa5wR2cYUSsequeg4ubHDuLHpff4a2Pc2cT
tcTfgOGQQ4ugH2e8gbJjBv87aq3oNtsm2y4jFy0Tm3EmbxTd+M9mxOvpMrnwY0a78SE8hLXYjDQb
tye25o4OyYqLElsij0q4LE6HCFewTRrRPGkE2UeD1HQerMdi3tTCahYneqUWN0aHUK8dwsZoPdZf
Ct8ix3DZzpoqeTrUThmiXVjvLdJFoKPv+bnG2YQ2uOmVc+0jNseDetSKmP3oFhUk3It42bvQHq6I
i04tpJdwkvMqOeXoFC+/TvE+pjQ6XkbrqJ00kyJefcyj7fiSTkf1CPRPGt0wXF2oCEPWMHvVi3Ny
7By60wpOsZMAucUlYEOXaBPmYSO00ltYjE9wPerPTpCRWpOwtEcO098Mau+XN3u47WSRPdzF0xDq
Ip12m7wzDc3nIjzxsD8dCA7tqIQTYofXwEaUJE4namM/rUhCtiYNcwqzxEAWAX3VYZyg/rYTS+dp
F18elkgnn5udkLwmPBczrMEnYMdBLrT+uot20QWKQjNpJ/uPIja2XtERZ2EeOZQLsFXgKT59XOJd
NJ+cR9tgQzB0GRSD/HkVwlbg27RKgizCfV9iMR7m0friNpjAenRK2QXC8TRUeqERMKfVX/ZIis3J
YnZDYrJXZ7jnE5r1+w97RwWrVx2p9ktXUsTiB1w+aG3NjMFOSS7xJd5wAWtmr/jgPc68ZI7F6GK+
glsqnQCTYLZeuLfUeLaGh9AmRM8EHsNbZA1vUT1qjKYjZHrhsmtwYn02oh3d0pDxS3pj3ufJEu1B
zAOFYEM02/psLBxBV/bwmUJqhCG08Q7Kw+brFOhCsrCj9onz2SySOaKnxaEXb4yDXtnMjuElbbLn
YHwI94zYPrmFi8Qc2sNpSMg1sqL9+MTEXkIrWiX5PLiFmjEHftIqEUepHdFtPTICkYNEAdKg68Zp
6xQ4w3m0jJi4L2huDInmVYJtR8cki8nbSlEyOFZiveXBkUU1Z3EvEy0+ib9TTfmeY82jKYH8SDQX
EUlqCUygsCnWHK0iNC0wYF3N4TE8f2qcboxYpWOjaU+HNaOsj8ZIN/3GDPJAjDIND8PV0yE5MpqW
LzKgGRiQ+BwU7bnbqGZLlwf348I6O0iRpLXYeJ4nsNnRLoyXbrSWSORWEJDWQYPfPCCWbGD00PIs
FOXkGC0RUpNHGRiBBstJm4+HmRWdwnMq1VtGWm1GZD4bEUq7yUssQr+Jnl+hEhsJACa9hEa6SlaJ
nmnl3D5XyWG2YsLa0dGrMXpt+L43xrMeSawOoWN6d93VjiVh/yvPrZH0WiNYvDLEvlaApF2DfH2z
kn21Yu6KhC6BUOBGWhTWsDXafTYCI9EXtICqv0H5fAiZaz4jtSgVhsNfW/gN/AVGj/bSCxe2D1Og
K9J16ZNmNL0i2RLCY7hM6H9dCaYF6W+BuZBuWiUW0mdhmiDDoYmcYBHRi0GWz3wu0w33zQahjISJ
KnOCFSrXgUMksyoZv5uHu9Trf51Kr0n6W71tV/RRGd910v48YnUphImOXRsDbfPqOZxGWkZaTDLN
ev/Q1eJrRGZ6QbTqaQOjIh7TMjmPWxMJmRa5zV/Kf5HsIwaIsUEYaSPXk3RLru8GS1ciOce4MPBO
ckKprBEX1LRvBCUP6URZ6SYa0sFWb5JmtEkkAQbzv+xvWH1l6kR3at6aEJz0/pzVpvWATeDcmnBd
yS3dzGQMmYptt56eGYoTl6oL0mWxPyl9MCuFodW367Yes74Z7WfLZJ4QkuGHfDfP6xVYEYc2i4/J
pZ8x4gYjpXHRfYmOi1FmzLaJEa4Tuk/fObr3lzRoDA97VyM7+3jxutc1jjVi88R4PrGkFwNIfp1b
LMUqC1bwrAWHuyYDzKdrSM99LV5P7m6sYdSgXlBlt7T8vCu2S0pHMs2HHgIDjV4bG6mVMUeVXpAF
vS7B23KvpwDmGv+bHFkmoTIFlQRtUQMHBkwKWKPA/E50uu2nroMRCtbdzWw/ExAx6FbPADUHrRHT
Wgm6iRa2dW2cmGnmXWeQB1oMupApn9PBjp/88KwShKWodNy3tKaMB+qFt+gBBlBEApP9Oyw59Gaj
OrTkWvdxX0SSRS24WixJrw2QYijT08gIK2ApUcZ2VEIMNkVEYeunEn0tgtPs+olprBYAalnSUQm5
VEljAr04nUbrBzZYSJoDydD0UccQWirSitTHO6L0LU2XDeNTqRgplTxerF0tPmyapF3je8MKS9tL
IzT4nGZUM806eNh38tgACOmzzF63Fm46OVJtPNw/sY+loPjhc5IJSfhddUi4dFOtHttwMNvk9NCF
GliJOmb1UaOix+2pFq7H6B99NeuvEQLMrESnWptMzgFt1+AKdQ27Nrq+NRKm14k4AahQYomZ6zUw
XfdLkr48xeveOrpViEuGackyvKu8Mzd7k03G7MkncMIdTOgm6koegBmdGXlN8F0p0BWWEdNyEtQ+
DC5PZtBCHXGlqB99R+uIZYrKgjzJs807pK/Y8LFpLDwNBW3GIOfptQ2YoJp3fRKGPJ/wLX8bLgDy
vM83uA7QqfyUhufwfyNtcC13McvihsdOy3FL3wuPUDXvrokE6/4QCd0Kj4mUghnso7pfi8yQGgh2
U35vpvtkkxTdc2Cl11mODmt97ruCE0Y0jdsjmqqgwffjIiyxd9vYCbbwuaehYOcqWgJqhBSOyDwX
hcZ0BtK9d63LgAxbaQ4f8Pzc5rKB1nhOB5yuaXTj1qasEnlOl/6OG5THgo/SWUVZZMHhG89fZWKn
XedpAUFbDhQNv3lME8p4znhWCz7JFgXJIqlN8i5RRBCPdPANO5wnJlZXMHjP9n3NKO8KVAtE23zv
zMFwbdgPOtlw2jPeDf/i/tCFjotYcHNm0hztcLm4BgjforMf4owT2n77XUjACfZjtqxmoNb9/AE8
AbgiwsJpy8AKNuE5sqHW2mHjcw93moeBRaRBjS6Qzj+hNWkGOFudzZdcrjI+f8CJ53y1HiWG0epB
v9ewlpf9PZd+t7NZok/IXyxCXeOC69LtCP+fwjvsMDQk0aoasWPn3GH7RHwbS/f21Urmg7LToARB
SkroazrRZG27aMG5l9+tAWXKfTOt1h16RzJ9DmkC3jUAElrSWrIFABmN4ZzczUzmVMu2OZAA6Hj6
lsjD0ltrNJqNaMhA692DP952j9g5jiujpHVbfq4TyIZSfQZLb8qisVlgNhxjLWl7InQiNFOLN/gb
eBcs73q1mKWuD2hRLb9zd9WXDhYSgDXSvbQ83afWY6U/dDpZAgg4n5fUQeJUOXFF4iy6PUd3J72R
2Int3+dawi/oMg1rLzaukhGVOFBC3euZ3tnGGf/xfix2vpAioctIi6QOILSTy1sz2HZWF1cHPIWw
uzR/7HYG2wv5CnZx1jvi7wIg3yTZNr+Zs/sy6BFIQC5x3ft6RZ439QQPC8IIeHwjzsyi1G/NuK7p
mlrRIWCbUK4x47eWcWMwPbnUJkCa0eXXn7nk6GIBYLOofFLcoeCB58Dy2SCVyDUSfoxrffnHeTQf
COra/r3+oEn1AeXzHE4HQ1bZOzJoJLtOK2EEyVRxS0BlnUsXsEJwdVn0zOLSrEg7wyVlunzRQl2x
bLWK7CEpZFyWDWroOhOY2uCvynXRo6wAdXHy7v/mXTol8yJFEHzk7vRsZ8VYg6r/HL4sd3ceO14j
tMcb8FnOKzpsGyS2fb/xvbybJSQTcaO0sE6hFnpzZD5Lq92HV3qileQRShhHJIuRqRmdamEuFe9S
pSZqfz3I0gWYdoPqR656WkbbComixCPnk5InECzdU7YJQQgjhw256SOL2HShjnt0ySLi1AC0ybrs
qi/cAptIRRPFKi9IShMk0qvFwiDsocY3BfqWXQr6RjLQeshgz3ln0T8nczTDriM5LJBafMQ3ySaP
uF7JdSORRjsC0tEdSFMWGROiCcyxPByTd6v5ThpDQv1J1mNAeui+D8mntOAxXvR2H7X+9kOSgaQ/
IwVG6RbIOmLOzkKhFgACygU0A2Ts9mb7ZmJy9owAmM0xFRRTMOwYrznusdNGiKRfJZU5/gwXUoTt
d6qHfkm1oeWR2nuYQzOzowE+k0dF5aciG/tuCe3FVcAjx5JRutGtE7Fog8pP3TYzfxrP4+nnJuEV
ZKB5cNk5t1+mJaC9GRWJKgoUf1G5wcY/RDl+YCvED0xVUcOmqQD+U3LFL5RRkUjppyRSI1ldvu+7
JoLWRN/Lrtb59hqPso4zXaf2AB/4oqIYqnLwieVkq3bk7kTIz6xFV0yUxFsOg8My0ZpUaOY+vtLm
99Fy+swW+sLG3aRQaNFb9Ka/iCry0pUKJYi2Ptv0pFQSRVQ0UWLFlO1caTNNRz7OKmdMUYJrek2N
6jy1kZYo3ZCxZLYvvWFE7ZERbW+eMdGK0KhzUnSkRKC5EbcebjeGq4ocTsrOEqBylViwduQHa+1r
bV3CusWyla1bvhehYmybYEVUZEfElRIBpPuYbH/pmRwWM7i9ZKAYYRXhYK0R+Q4KLliJwOXdta3F
cuW2QNi7K8d6UAgGiNbGjYU91ZeDo4CKHMhdtz1Yo/Z3WLv7yluzOLEGmDyWoSDfmfhKPSrZ4Upg
USfJPnZjLah50jSIWRxYX8c34f+7+3GLNh3jOcPuKVwjUGt9ygHN4vNQMYrrsBm2uZ9Lf0OEdBXs
H89Dw9daBvCw7mUrbZ7pHsnNY7AWsfAe0aK5W8KIzKMrS0ITDeBIWAsEeK4UJu2IMQjD7Kplel8w
WsDTSosZqZaExOjuk8oX3SStT1WpVRVqqZNasz0ivHsvWBdaI/UKI2nV1Fk1WjHtqOjqKLQk6t/Q
29KWmkKJhvSsDJ5Uf3si3CWDeDkRTJS2kVWAXoGtQbiEF2WWZB43Y4VP9BHJk3Ts9H+eZVF76zcp
/uSe7mZGQEYCe9m5wlr2UB83h5UY6n90CMrai6Zb967XZL0YED4hHWcjgM6kSfc9zi2FxOjEMt2V
chvOX3U1UnGK3Cw/pIIEoAhqV8WIGvXFl+oXiYATZ1eYWIWDCkuvAFWCBVJ6ByrAd0E+llW7hOdZ
Beh4rgCRzlQKwTY94UVuFb3WHCnwf6QmkCLyUCbFAY0baH9FuvR//mQHBUht61t8RvIgrH8cymO4
4/h7LkLyc3eUCtx/hQ4uqTU4hvcIzXR0GDd2XganAsGuxRJki0rXk9zthXuq4mOHMVVdyQYbRs0m
OJj2AgyylMwdSgpmQreUjjCw9QpmncL2RJqCvyj2i+E2R8Wn4AdzTLhac773s+T6OKXW8/pYQ4VI
SvS7+Fx0ZYC2c68SAYaQ6YgxGQprlxGN6fgg4r3pCizoHFZ0TgUeDoHOLEGSANVG10chhoLESVMC
cojnr3cwrHAUX37UeTYAIj3Db8HwSP5qo7LJubc0NKuCVpdQUTn5CQ5zduL6JXuCIXpfAOeGTzmz
qvCNYMb9g1tsDJsiVFDkMLumeQ5zQepU+EbfdSKglp7QUCiFTYbJWUPuIUKk9aPho0etxjPHFMlW
KN7YwNLU8RPklbWxMO25p9PlXdqt3kO4ZdoYGAAoXriFeVdRtbu5aEfUF5nhHtuEr8Gy1htzsAYD
1uxJC8vV2HcJCjcjc4wTlDgpI71wpRucqNbT9dNZGVUd7nEB91hUB7uGXUyvREI5ahURNblGlQny
G4WhdNQi4VaEJUWDZPiYXjAwu4vSN2xQzriR4TyWK1SAvqRRpIumAwdQSncFbmbRncY5+mQhX3Os
8RF606eE8TSAMs7CcitqWflznp1w42TOa3iwKgucx9ShMn5kC4joNuIl+w3Ky5ejcA99Kg5QxNuv
C/WuF6zuxj8/FhyLy0EZSb9o0jQXe17VCZsRdyB0qdnajOViCYHcbdu6gjzSUBJUTQ6imqI301Ni
cknXd5WN4vIxXGVwSRzAQ4MhPPePT9e+4x096hiD08P5kdJcynOXwYHAs3IqO4ISClLr2TxdAEcu
VOXeSFwoWg9XShEqWZ873pMfJkcIxunkwFeFNZRY4S8NC+PFQNF8xSuVlinfio7il0p8kPogLQIT
owpfdZTCURZE4axC5Z9fymTJueLDfFCu1vqLZE2vwi6d+seupypfJQoUBruRZWkntWTZU0ZlSWxF
J73/tDnO9ImjcRb96LcuQIFUneXCpYCGOieq6zkfHSrjmirs1xG/BJp4l/6IxBgFoJZkcZZU4Ao/
sRk4H8kGF2Gr+33xGV1/7Zdi47pqdril3jZZ91objqQztpmNpddOyE5VcTtiVnpq6ZKqcd5yaypk
VcE/JX3cyCXeF56u+FH1t/OIOl5+al1+xyapfHzhn7kC2irhb1nqhhiVlIrQe/lb4rx9XSycU317
JUs979qP0u9C/dmTQoothUuedvyv0CghxmFG+wRlmvZREQlfnaKsw+cenYEg0T2JpHjnDRuhKCwo
BvQka0H0qqvXp71b2n6W964QJugILYl1OHYVXpInozCjANShuyFkZYXzXw4BMhmwc/dQxeJ33Xzm
DCxOKWe+1XMG10955UCwpD6jeuMIEnM+iSk84eUroGCMp48WIS2CE73q4qn5OCbLXzjq3bshE0hS
4FPZU6VZD6A0ooQ9hXDlOin8ZRCiw1335YUZvkAjThRXvophH/IgiEfTCWUMCF9U31PgTeBLAQ9u
m1smNME9ydSWQ4XYLN8hh26REi7oD8B2APiAdDhgaPPU+djQq0LBOMNvEqdQQo+x8LkT4g5yy1oj
5OJG/lgR5BMSqwwUaTZykste+xcJhA/WwUdNUnj4slFZB5aTNIAyc3I+5ISoHn+JyyGFe/NlFHBT
5NckdncTSi8o/r5UOJPdu6slcF+N0gCrcDvRweoIcfGx7rHY19FUKVl9RescXYJaIOOUHpjidpWN
q+OVCjnjqS76RGeI39B7jGieYvodx1fcJ4+vmb8dK4e072ihCRArao8oEnFZEHHZlJ4kVTHP9gC+
BNNZRxoz3lIcSKwAOcVrpE1ofEcLOAWCqhApT622a6a1ZwGdO4wX9UJfzPoSTs28gkbHxPLFUvgf
l5R0uBxXACBIT3hYfsihYj0QldjhVy6IyexwSgUOMDlAWPlYAqFK4zUAf3Ki9JgmCkIuiMnNQ17e
EZSrmjf8ynCCdb4NvpWYExT3qstEyH6ZdOkAuiuCOdl7AP8vhW6FII+dQ7zrtN/PKfAl3nF6AZnT
HTVhQ+7WhRYR6TTccNV4dJXnJgbJGf9K8ak9vw1+G5xNi7wYgUjZO5x2G1S6XuMsVQAzSwkk0n1D
Pp/GZUogqbZxBWtteFX4ExkdRqjZ+AW0fDVi2mBUeaHpbPt2fJA7RtcV2COroM561DPLP/5SVFdT
dg+sa+XcZ0CpV3IrZEEQZqJwJqZ1FZrx6Vk2DLEjgyzlqBWh7BoiQJRXYUc9xFK5u4BtnEJRbzYE
uhf4rbpL6sEIhkJN5HrXYanr3rrcHjCcQhfGpOo0smaEob98icixh/GSpcYrfTlA7jQUiRcgO0EF
gMHJzTHBJb67llEO6DuD6zQF07jOFBwCXJyunCua4QFTFDC2Q5nzo3d6zsE8Fm0HiocWab+Nvw8h
QVRRAnn4y4CmGUoIhofHK5hEGEwxAqX+Fg/EJVi2oIuJMPTyRQCw1qtgJ59UNOFKhPceJLtnl6fd
OlESxQ3ltsjNgprLFV5n7Z58HMmrYnPtPm44oopErYDMgGVgGSwLXZiQw9zdEIHQP2ogohg0SBMu
SEP8EkgcRDoq+KHmCnm4Gy1BDoIf6puwUiSEnQr5B1iBntlFjQ/z40BPCx2f3/45MhkKJdPzkB0v
1PDirsjuH1pyBkVUdo/HKueus6ntBwwGoND+waGryP5BCE5XZNJLJPetQOCIVtR9/u/e8xNKqQpA
7h9M8LI5VjC/SUQ8Z3L3zJP+Y3wBjCbOsQO+NT8NsKvAuDxDLTRaq00Us2kySBfm/JxWYzo5E/+Q
62IaOJGCgvKty2h5wxPRP/JTNN7y35Tgr5YUC6vqV1NFrvDmqri7MCSf6q0qtSDHHXYRvV/uQRii
+ixkuZrSLQ0JJ11vpKB4pYrzVhH8IdGxIU4qCPqh9kKOQBHWIjRheMiBEdy8x2dPjA3dL1hgd1Mr
RKiEnWLypMQgY+xZemIU1RJytZrFu20RQJRVEdVo3TvFglgJCKoChfeAunBYLZkHNOXqaxUAYV/q
rJ3sTdO9YXnrAKvwPDrQQESHPQhv8ntJ9xLhQkEmYb91rzpyD3Sm1hucEwhZ/1BDjtoDDHPEzIzp
QVJl0pl07B49FL3jE41WAPSOFl5odjahtAsUxZ8x1nfS9J0H+BvC+kZGLw7lkm1OV9dhLVaGVxkI
+dHgLcy3qBLGM9YwEoShKKKK8ihMpHgUXjqScQ803z5lQ+4u7iXczi7hMZDjVRvJCNl+/nnA4iiY
IY/2JoOO5f35Xqp9tf7DafztXr6xPpfNItvbVLSPLp68e9pCdHQf1/DqTwx/1dl7SY0cF5qzFjTe
vjAYT62u7R+CrXsNdv3WWOWV11UwW0a/fr40U0D1h0v7zvlfLuzjuWZuy1Gn6fY2cWl7c3ahP5HS
DM5uw6dUh96NbsvdP1xHeG6dmg/YBqz4P19H66+0T+1mS2c06tq/t34tmpdG1tg3b0z1xevl7qBw
B9ePIXsFurTB3buDDyp2XLpJlW54HKwmbLVhxKV7ZoOteLFy6dA12ENtdwdzrzfZv+TulaRwj9EN
h0nyZP9arb2HJi0w6RY/9x72lntkD9PE6XWDmLb5rvc4/2oaYe0asXkiezo5D2wmbl08fLr2A0tq
to72r9CXzpCz4T7/YxYqdvF/Z+H/7v5bMWO2z5392pyXo2WbWiWXVjSHw7DGNrTPt7q3mhmfDdJu
b87rfnTKvgjetydnALu3bNDYlN+PzUn7cV6KqX21XYf63YztP9322+VfXSoq+u1PV/qtLme32G2R
5l05MgaEZ9tsJTf32XaIRomXht+CB9p+Koq+YfYLhzblgT1ZvVsnj6L9Nq0G6XRDvfHBP2KP3nNu
4yP/sq9paSeEVBt7d5d1bi/N1tsR+tPu+WpRkRTSemNBhJMOgPRTPZFUpyt0wz1aw205MGsh81re
/DN7XHPMrFPLvfmkZQTF6/bKPqguHVwsAnjM3GlYO3s/C+3fp40dcW2qOug243wjja+3cOZXi0Pl
BUJrIb/azYN90KPkFg9IXhjnBrWtiGOS9SBC2+6V6XYms0FgZpWwZSt+9s9XZf59Tf92Wd/qQI1i
tWsXTqHLUvoJyh6olGUChMY0PtDEjeh1w8MX4woVtGyQkrontsS8gp0E6QA42Rwoc0X/+cpPEilO
/hJeaUhiAehHQkF2FBhofOwr8HrKPYiULNB9lYqXEW0MxQEg14Hzu/XliYotJqe3cprxSRrkhMUu
WDBW9UBh1PqLrgpMy+NAFu8Ys2MnqFxhxjuRTfG8EjgoGKEom+LpBN4UKBNuZL/PQC+iunbvAihU
GX62o+tLDZMpkCVgkv1SXB34R2xIcEVpTQJshOmocUrWwEMdDKNe/T0T/CzEUEhuhACvHEXHMclh
KjFEa1/gkdibIhUoxOWQo2gEYuiYhLqUfBdDdJ5Yz7QS72lI9dA7t7NfvonwV+tC0MIH3XesN7t/
jyX9Qzaq0u//rN/fZEP24Lfyp23WWC+NVn4dHggubBnrVrQg5aFxN/EqDCjYemSkfWw4Ixa+uUEE
QWkRMUFEWmmligjIdxPUyjTTpCDhmfTavH73bO4+34JY/LaK3sNRbyX8qvw0fK4qOSWH5zj1cZEQ
pyz3pg/UnOEkyWtSn0O5bjgQuGwmzo7lF4936rzC/fxUqa272+V8KG+VZx5ZmYyGg3K35GTU35Rp
2MVX+NlKTTrB8pW8K16mLviAS6rEgm5Abp2e7yDmmqDrFbBGOEngRhECRcLEnNarYi6DmhSHusXL
ibi66oLmXIDdwvS7R9odKD6AyxEJhgG2AWVHnh2j/eBIb60V8JBmxPd4IN3V9Lb3P54KR2DrtiqS
63gUmPbMqj/gmUOJmK1spVi7616bbFvzQbECOO9B3rEgXwghaWnVYHlcfSx39cyE2bHtytkTDq1o
X0TbCA7wu2osKDcBL4pgJ14GrWc5XpE2KhY/cpmYrwqBioFL/7h/oKOmtORPIvkNHRX5fpqdT2d2
yEvHPYqvS79wpwvP6V6P6CiDPrV+LyOS6bLdANs/0soUstWQIuFndpTrUGARftG14uFhGrbIAw9q
E9F4LqcoeDfP7mg1HlGo5OItsS9i4+N5Y7m4UnV31HwH+Lqz+WM+8GoZt57Gj2uPsfwHkq3aB/3n
/tjmqdlSGSe95/5ccla92E/ZYe02stxz2BlPkqfF16FzbQ6n9bAFbc8CZ61qJGBAJsRZ3HfPe36c
Pq29pp8Z3q9LfYiGsCDxBPYmfqkNO9P3n7XC3436b1f4zY7lp9P6PK2V15Fhuks2Ug/ozFVgvBs0
dLkcXoBg9H+s9QEhttcyYvPF6FYbHHeXOzqkDlzSeO1JkbtvGb0Zi2Tq3hLTvfbszpWdyp6R99RU
h8pV0WuXweaXbc+mRbzr989PR49W/g0vNXrvNzxX9jxIRo+Zr3v/xz1+Kyu8+xO/3eM3o9ha5MWR
LQSuAEyasrpFAMjM869LkLtZPDGGH8ekTQ0K2ytRf+0efTi3k8nepbW6S+CC2EZElb7BLjwF0LGe
PKxd+Ay0nh0b3u6pfzvTqPG9ufHthestOyMawXW8NFg+eV5KK6bw+eT+o+9G1Sz4J7H6psnn9vZ8
ttnvBisvF0hpdsWAFDyGb0k4U4894cMdnL//7aFKzVN//aGwxQ57qmxO+7HoKsnVxmzmXdJWcA7j
pffy8/BTyvu3Vf7b+H9b5TfbPK539k2r/OCPjU8L8+Jfqdw4BfQmaJVs1zlc5NFl4W2y4ccK9Ljy
lxcXSADOpTD7l8E2EBsaBG36ju0ta9H57NkkzBFR5+D3hnRRWCuvdwQPuEM7QFXQ6jXvUEE63UbH
MiyanXrpnev9CxDHyxgpkj/WY2m6Fk2HbgEeR7vDZD/uv9qkJfrb19KMbzR4d1t0IWfrCbyLzWhI
1NCtF27NXRboIOh5njXO3fEZWgwR+avfdsOBEy9c47XGlrV+LTi8Xpau8ZQd/Qf6Sh5vbhep+aTL
aQOsX+uZ4XScboOD91yPZ2RxvPnKnbt25/lGZ9N6bXAsAxojO2G/Nnt7W0F5ce3wMugHqyHtsp/Z
DGThvhne+zmau7PYp9/xuBFND0hyB53hX9xT59mMnxs13xiZLXflP2f+9Cnzf9GaoP8y7rU/e6d+
yK6Hjycine6g4Q0WKTyIQW8FB9kvx1fSp7SppEHy1A0t7nT88jznCqed91u9b5bhkUmjg+jZPdpv
55bPi3lJjyF3TWPJ98xrvp8SzjvsHt3oqXydh1f3oek9XL1XnMp5wGDsZq9v9IcyPHzNbroOnuvu
88bvp2/7bjddut56cu15wfXgdvv7nTulzxDtdp1Z/0zEqntJbAKP3s6ID26DAKcKlmrJ1Gv1f+WB
/0JTAwRs/yJ2fd7yJ4hKmbsb0ggEVrmz91tQs2gITTJk3InTa/ROy4/3Pq1vs8Fj06EH6WxvuKP9
Mqy75gIreb4mrY+5445Kmhe2iYdcp90jXSFenGYn33hW2q0V3ZPfKoJtEb51z2zRdvPA/K5V77Xc
Ch/G8ezx9K9OBn+3om06hNG+hAYmVf/P34Ddctk6t8t8eh3W01vgkCrZ+gogn76WsEpVcAhngcAx
TfTIQ4Gj/CLahc1XQuMdQXYFyZWbAqQTtBUXtYCgdIyhA1JSdmGLGYJKS1IWgguHr30L7FKPtxNF
nNYgA/1V/Gn6qv8UglTEaUfy42dFUrUI/a/a+7/7/KbHSzPfNPcrg/usYkE7yk4OcKapQ6J+Cz4G
IX5xIsXIpP8OboNIA9dHJYhFYRDJA82XJ1X5kHcA3NB2toq43cOrwu2gcvSn2PQOVRONf6QPqwr2
n27hm+be2edrluXH6yinn7kZjce7pDf3hntvGBrd3mQ8XrzcPN8Ie3habMv48GQ+JInhDrBYO386
Gde9Abj8/xF2bs2qKskW/kVGqHiB16oCUUREEJUXQ6dXFC+ICv7689XqE3Ei+uXE6l6x99xTRaiq
zBxj5Mg4XXZgYbCRZzwRNrI/US2O2oT6J/smTpqvl4s14XX2wJhEGAlzjGwZ1TRKht7u/8txMB7s
/Hdr+/9G2P97Mv+F2JXr/uv7yqzfvOEVy+u4l7mF+o4uIrviSNqNcBgdpboPl0GpM99PILvFN1xi
wt5SnKC9QepcvKB/52i9C/WWYQhSKcPkFyWdEJIkpEy6izQwNynM8shfqsLxwpOfyevSI9O9nOWz
YS+XhggPh6gt3OhwGniowMTya3/avOkSaIXRSaPT1F+aeNKNvH6k8k1T1g37g9pCGIF3+yM7WODG
L7HdZOKXcVS0wOkTAh9ww2P0gipi5yQxN9tapV2Alxlcse8VDvRzSJEs69GtUAQqnzLOinf0pgYu
h1HCKBibjOI9AT1bPpRbC5j3G/5CbvRIo5sM+6pATqh2u6Q5WMKjybxSTcl1N1pcnL6EjszdAPbt
YIkAT3LnKO4dgSia2vqkzqIxm5lqdpfmqhKzU8CiUX5fMLaKl/cG/tF74rzz7/7eN8yeHPNYTiKh
+ycXWJ1+SX2AZcRvnAJAde8Csuks06/tK69nh/g24w2H//MxOuBuLfM+fiz8tO25oVsFF/pVFHfa
Oa3WPQEewLXx/5eMUycXKhsrn9s2/LnxSXLyNv74zAkNQwaf+q0Fk4E/cMMs5knaMeV68FFLz0t4
/6QeeEuLMN8at/ldY8l/qSXtML/C/kp8ghTUNYJHnmdy1H7btY5Nj8lcysNXfL44PL9KESb6q5r2
7oBnSyRNLwozn+0QSe0wLtsiUt6JG3KeMPhMtCIvdKO2mh/PalOl1FzuUfGt35ncwdCqZNd7IfZw
IUvkvLLl6GAN1/bjK7EGfci3uCxY2+ImyX2b4nCMwtbZe6i23ww9dSCyRxElJHxt4bxsesb0+jLJ
uiVZ6fJNXpR0+lzF8jEm+vIcllWbFY+8RAbxyydHcZ+CxdBnddT2m2dUQLOwhyCDWeogGQ5udBfS
wKThrGeYfMvHaH4a8RX0erTUWzy3oTuy7bHl26u1kCxF9764eygv2LRJi+fYaY9+DkuQZYE50PxN
YyRfznNdObbmleST1EqOOm4EV7FLHktv2ax5CPQn/Ntw5NKz5iZoiTtsa15xOjWw8zeUj/wzJgKL
0uIv5lYyZhkj5UFBwmLOP6sdW/4m8yDy2EmFwgj2zUPvDBJPUcXV5AayocJd2+8KdJ+iZqHSEOVZ
Kmp6h6vfV0lvTltc4WpvTi6laKlHW+RJWbioQZP+aYrLO0r/ln1W3yZBLPpkgNqX4Bm1vYd+7/CR
KS4hs0f2cTqZH164k3NohoWTnMZQugdazEUoR1UymsubPHi76m0/VChJutScfYzXepGJBGyAPSUy
ybpa5hir2G/ba3Ho4e0Lz88ECqb9FYwWEt1h6FJ/AoE2xYgnfRebk5i7N6zSd1jxqEQX9EZAY66E
N3Dd0eY027SFLPzDbUDUHZWJPX9Hm/5h01ajm9RKpK/A416itl+ZYjJ6hKNJf2RLhDzuvBDHh9iM
Dg0VhWHtweJ8JnPsGyvBJRyOnEDGFL2AbI5UEkl7hRHEZDPZfEI2yYk7s864sOeW3cA+IfXO4h+4
TVtYhuRLvg69wfI4uxOVWmdFoqU6hzS9cHIa3jk8ilk7ns5yQl2w5Wziz1sQ0FLnJS8jMus54uNa
BVkpvxRfjh90OH0LpawxHHGTe9ezl/6PA+TJH4Mz70a+SqORM+RU9ZkZZ/uOE9SUBdsYgQlshfhM
tzcnzjgwRWCSJcrhXfaPYv9bDLdB+s1J2dPXpC0xFUs780aTaPoSTlp8+Ff5G8bVRepBJNtit32G
W9//KJ/TOFgufw5+p6Xbls/NuzlsSkafb/wM22RRnWw/CJixUYm45Q6HH/qk9tYEuw+BcnT7enHx
OKlmht07uTjAh2eW8k/gqbo4p1dniyaZDcNKGKwTDIPQUYwtwQ5Hh1hzz0r6k0T7Nb49/Sb91Lnd
zgftOri+Bw3YrOCllR5VFZXdFzRI0j0rblt3BON4eAcuZ7XH/vY5xDgOH7qjv765V1k42CAl2QsA
2xBGzBrP/PUsrMV1H7KkdR5U96WB9bHemG99HdcTZ1b62rRlQ9SpHksuH6tjIVuc8fcwjj9NgtO2
dfJ6GwvrGSJ//hKk4eUjuDb8pjxPLhv2/gV/wYfsP5lZQFhkEY7qeORySeHu9hWPnJUPGE0ATIMP
DzFPhz3JOUKQIja+7OWTMXyUsnwDRmdzF0XIGX+4jaJ/SEKRqefD3oVgbWJ08qJD+GSDDIzvgOZT
DohM0xYZXtdJzrwFTpzHVS75NKpU2kxrwWNOm3ZwdYaz40AMicL1Y/cFCjn6LGDKP0M+8FLvcuAM
Omum1Dx/waOzu1VeRREAo/gMWyVSvkfcrCqZc8yPeElTvl9O0Qa46qvTh++GMSsf2nDKysk6tkmQ
60eEOh71rTG6dJ26r/ridaBxAyuPi3sbWrAu4sm6zYnZVeE2KS7VshEsSxbu+cgK4x6tQ0LnEjx/
zZxomJqXXajTECe+foRpaUzoxamOnY7Y/jcxc0gWWmJqDRfy2+RKfR1rCc1X+Vk2ouI44GLWXb0E
x3TKjP2kCgx9hyiSa/FrczvuIjkmy2WWc2zXMkPiQUy6bzgAeVhWALPXnvP3RzVHd0RF9+QOqJTi
/X7HZjktVttbpMfudCR3/cBPnqP4bKPnmTVXw9md4EdpPcaVThFuOB4a26fY6nTCCXJ7y86OT2pm
LJjZI+Iey/IpUp3TWFHOYklTfolcedBkQo6jZQCzhm3ZJ9Ve5bIxO0IjOsEvDuL4ZIqiKfad3vjR
8Rs4AZBZ5LJYoDaXzPOJmQRHRqLx8du0Ldd4B+YKzOzGW9Ax0RqU6gYCpg2Rz27Q9MncuVwY1qad
9pfpEb3TZxA0xDpp3USM26T4LJw4SMsxR8vlsPR9Z4tVH9NYIGPPUH9nwIffS/7cR0MWF1nv+/yL
OKHIsJzYWCvtz7xWa8rjKYfbIjBOpGAU4ArXaAxBOw37uTlNe/RwXNx14RyfkkVH9sXN+Ll0ZrwO
za9C2nXG/bNwykLRWGLIPHkmv/egjaRGNJMawGHQ0t/punrPnF9DxmcOrKNN7RhU4hRgc0ysYC6Z
dGinMgUewSRU8/0aHo54z06wDe+152D/eRB+F3YDpzinJURuO/OOdv5dvWjopXZlDZBj51NGVjEB
iuydLoxpq+F/OjzTX5y2kSyLoL/o3nktd0p+YlpVgem4TarPJWPDyJg8/uKJdxdsokzE5KQ2oWKt
CjdnzsfU8N9/TCJkpGJPnU4SgILGgvtoRvrsnsO7ZI4jk4YWnB/foX5tflG0HFT06qzH32k3LQWw
LaBTeBPFE0yiRxhkGdgTzSgfvouHjEx3kk8RzcDjCvcZvAP5BfHoh3BVnddokU0mm18KrtWWjNvJ
/4ARJ0zF6R8YhDAxBTaNbUaCaDk6c1qAKs5uT6Hqf90c4KTT4tPnxrJO2ezy7bMeVD4g6Z/0xh/G
MNpjYv9tMrmrEZeznpGaMHRpD3iDk2Lcxtz0O95059+YhKPt2Lef7KJOKcRqSqfu3vJvolEI2xpN
Ru8ABWTKiPnhgcP1vT003dHTkY2BKWo2MXfACKvrwSjGDEyuvuPfhLaBQTso7W54X/5lr0lV2VNL
HkW1HfTUYrxqOuIXnuWNfP4lspO00sWYRGVizM1tE3fwiWXKTTUZ5cGtIyBKog7zfRDR9/5u4k6a
YMh3teg84jb01QeIxf41kHJR9DYAcKDl2gxBymNT/A5cQ1ePvbB6qoOsCqsT+WLeDkMzcQA/70Hi
OX0nU+4WsBzfxfzbMN5IPKM62pQMKBK3jSl6wRXtgaDmGPzreHlSO1UDhgBfMtW8jWGg2xkWbmZm
N2b7U1B6ey0/p1sHOfk8d0ZIyMY2LoqhhXrHQnzyV3zVW10+YsHHvvD6Yr8QGxzDWvC0r+L4EQ/U
s+I8ZVlxAIjGb3CU5aTC6YZ5SKZoG/JjlyAdEkoZv9WyCo5vOT3L2YycI3BSzt42ufHnz2AwmCSS
cfw4VzUc3PA20EvKxCPldQvqjDFdb3nqOouSRlwxXq3OF57Fs60eokoogMgXEXAPkXSZ3CET/IgD
EydU/vdn3wkJ0K5F4Uyv3rTHSzRI+hqcZC/pJRYnr7jf7E5jmm+wNuRI4eSmqOnrgxnMI1Ozh0cy
sqwc7xddtsQ0NzF9UPiO7dUn2R5Rk4rTjsnUmK9+FBh3a9TriqcpL31iNXKaqnLwxa/XdreeUAss
v/J2k0mfIue13fV3HrWJThI6o9RQwcNpMYKOz07zjd8Pun8ErM29JxoobfUH6ajVGbQsUVyZiUIH
zeBUR8y/ZQqe5Pxry+7yQtJynLwKp7B8iqzsxHi6t8nrqmX5123LhMNzlNxtiLLD8Y5eBN+lU0ft
jLuDvveffMScZIOcTuTGsPyKvBSGIai9gBzopNHZ7hL5NDRX0OHsPzkzdITVXaF+RQ5nJSeVOebq
BcUpOZJkv2UfRxT+oABPXXH3mL13in6LNR6ar7dqeecjkcL6qbi917Hk5zEN5vgdshd1bvocBJ15
SyCnuSo/ID68xLZp6zSNXM3hWTnfgkBRBb9V+GyKfBt29W0fe8vzhGNDYsQrYftbnK4CewvQBhy9
BIlioazo42TAwmdq1YCzmvrPSY+kvj+c6CmGXv/K93oQ9m+yNwFF8TCMHyxTJghkyimj5lPMrNks
C0j3MOAdsV4I6vvLnogjTtSw8hHFn2ib+oZeZkFNepiHceOunj5DCRw93YkorIsFw0lvH7EE5f2o
1rLGpAjlA98WjY/LqQ5yUor4rjH+f0FiaDVF30MNhRNsplrbsik6kMf9sNNykAd+hcHkO0pBdAWD
5/yB+atikPCVqV8AL+vGQPA0hjExOPgJ4+MEWrdLvnrQ9hKqh1blIRPj4hz7qpda6LM968vCCNe6
MtcQAzXYFC2eewyKPZoe6l5BCHm/ZDEPOcWjW09egujY4uc5VlU/6vpMdKe786IeXHQ6xsTSFmUQ
mVM8zAELjjfV0A+K9WEPKR740RMY6jxL0RFzU2kQzwXN5CRAcXdMOiCHmdMBweD2AOI4+mez4fQ3
EUOmCMrtxdvWZwIzGSZpai3TreVwC81NB4X+KyEv/nFCMy4RRIW62aDqxcZjfrIf87Oy1A4/AuSk
GiKjEkmDvrslQwLP0DzD9kVhcKT24sII6CzTPon3dLB6jVeL719pX8UicOCNzjI9TUkq22ubac7s
P6e3xoKmPXjL23PIlFZDPF1TVkRKxPXwK9xEewTnQIjIxM+fbxqDETVtRDuJvIPYtP2ELBGvCNko
5bIgw+XPxIJD1wdI0qcE3X3dAyS8eAej8Q8WI1wg7BlPJPIkrZ5lWvTeytTugR5aUlxU0y/1OzM2
b8FXArE9jnzrloGkjv/eI9vu89i+or86PCQk0OYC4DCiuv4KD3QSNEVDKqT8F1AC3wHQuwxioP0g
nwXfyfYR9T2gvRlSHuE8TCA/tVb7Ri5mOkvWINGRU6196AMrPUWfuZ3M9MQXUXrVn9WWxbLVHy5v
w7Rtxxcb8k3qbJMVy1qxOFdL+9kTzxcixYtLBZ2pnzvLB/v2kAdwGS6ab2okQtX04X4kQplpORoU
3qxyYxKo2d/6Iz/EWrgzU02/08H4vbQIxMJsib/j+EhxO+6p6h+5hi0tSnlSmPk5nXEZHVQb02mH
mDslod+m16njxP0JesSx5o3eatwMXorAecckJ2kGdPidkk7cmu0ZDokAzGQ/kn4+L9B5Z/tfLjyk
gpjWUwS6C7Nwi9xevc9i0pKrDxrLDrlKvD+15PXq79ecyBKlCrbfP1zgKS276owO6jSOU7woRP+P
Nd/FrEfXow10ivM43/MkySl0Jps5jJY8X1St76XxoCKmfv/OnLa8slYBMd8yDZwYsJ4/ZnyW5/GV
fJAA3nXG429/aMLpfUgqR6spwzMW18QIO4IhsdMWsndZlwq9QLsrzTF+FVfvj14+u9NSPxpPaDFq
qcVt81VyM6nPpC6jDegciHNLQunanwF51epKFh/8ZNFXT3PQCmnQ/Yh6xdKJ2VOg7378HsSzfWc3
baW/Wl7vk7cqD6s35dln8yyGn+7ypawqOFtBPu4RTbvCqockpKYEyy1V1k5ytIfdgA1JXoOC+i2/
jOdojD6KThVLGG1MaD1EgNrrrL5qOKHPGseRKQahDmLNtpNjr/bVgtmhIiBqU3TUNlH4hI+BJGrT
Vpe87dPLJVBzQ7q8nMDLX3B9+VfpwPK9Jd+TAw6nBXma1F+22BMZXCFzWDUwfWFQLSWu7LExAZ6u
6iRTDZC/P2pLQVqYbkrTRRRoHOg6fVKDxfEtGm794BSnKTnVXB9OH3HBkmdGLSVZMNsfcBTMmih3
/VzmzMBkkt7PyZsBMAGqOQXLSsFBb6xWVpTxe3KjVQdgiyHW8rbbfu0mpdZT5yDAEGd+rqjqPwrW
AOjX8IjowP1ump4nS0QKH9Xt7Ki9dWKkcyoDCMuBKfHx0+oPE/KS0gGKa4DXAIFSonKy4fKaPymL
smlaDrdvToq45eE/i5yqsZY9zEnWXrmFPtB354iyX7CdPmQM3CGGrgLuEMb1rbynBMzZbUuA74vB
/rM4CrDpuCasfDevmZ8eZ8sHp/OFNCGthtsWtdSa0nxSNuUewQ5GJC27ITslFDncxcVmImzm9Eto
Fe83fhFYJ7Wdv7c31E9DCzeiijiDTUcte4XT/bvS4CoZNENhfXH1N6If9FA02WPt+0kcr+7RVHD9
hjEuEbeV+oqLhrIa8j34+pmK+/iLd2TRdBAcaJFbwxLNa/Ru+qSZpeoTu69VVBi7nJy4UISYHFwI
iZd33pgDvlEbfwSYRgqFC1/lHFJXcn7yzi/scuEhibIZ5ch8+AobF9mcdx4E5el70Gqommk8+nJa
3NIOhTXl7k20L4gVpVWKYNuxU3N01uKtVnPS0hDb15RLennC+9p+a5SncQu6QXI5JCUNw5NMgkaL
sXXGBwrJOMKUIlk949Go55IsfEuyhOjVJALu1gXcBAB0CT21NAfpk0JVpt7SCxUSFTDn5wPdWuQC
AlvKnLSmu8+K4Z2n4NIcJAShOzgHDwAE6kivrzS7zrVDFgAQRwJsvMUaaKvntsObhU1f5yH5jOVT
BGe7VZKaxnsO5wb7hBV1/rcAjgKf2/aK9q9GrS7+k36C8zRHD0g/U0YYPUS3EbF5V1vq15UZnhOr
35e+0LdrTJ8lauzhL1Mn//xDMHTdn1Ut2u7Tyf5VthhlsdlPqoMqwL6a0l5kfWV3/V9nifvBonbG
j59c5S+1Ft+XW9NAKMZUijeR34K75VPmtYd/6x0uvHsCT9wj5j8xV5jaPaHr+ceg23ZwLj3ZRkMc
uHdlyDxZNBCivshRMZrcKgWr9EHxZ8wnfeTbgmBlw0mmIOisGIXZSNt1n7r1qYQ8G+VRc3tWfZBU
cSDfG4Bfwscg0jDBhD4qn6Rexejj5UMXUR2mVU5heVEZiuTlhYfbPlzblFBfzYxRC4KYJITnMfX5
D2jiMl2to5U1YIbEWW7OHTmR3X3edec584OPMN7iiAaxlKNPuEFhsVnVzmnTLXitxgHMt1xlG+pu
xBqbVTnZtPzz3yNED8jXhVHuteyMlTLZtWemLGmWoeihpakvGDVhhgdG7Hb0d2Lox1k1lMFYiosi
h83SWjQbTMVl0OPXKzoMQDG+9nqBWIXRwWth0bVZMzeK9m+mFV9S46s0KvKYnNwa/CKz+xcqS0go
hjE05Ost5o0RM6y+goHIHbwYEc7wFtagxSkzskKTOrWfEuyrpn3HsBDbnOE16THgwqEPX/fJk1SQ
Dhhy7emPSRa96AmEehN/aDxchKqiW7LZtYSlIadr96nvLQN+eMVRMgb649Njw3YRB/J5Gqg1gXP1
68Xh/lO7e4tJY26X5+N89qOiz+IoJohNRAXSUfwjc2hlFjzLBzj4F+JLPDSP1/h4Txvu8nptCLps
bm//uP2SEhoDZoue7o4mGu/IBHuTEL4P2hhFBPyFMSbl0LUzIPZtmXTw3d1eYG8NLYY/uFBfrlsP
N+NschOL852yvzuaPEb/estogPe4tM6yJ3QLij0pJ8BajPyYc7KqrCM4HGZv+gsoV7gUeO+owDEG
MEgfNZ9Kum5Ui2J++Hq7tdwhSA0TBBUdeDd+FVzMPzq79Z5G1SDRpLCzzwfxFoRCl2o6fjGMd5T+
K/eA3VKtydJn6xn0sCUKDLmRyqoXOb16gwevk20X/SEoc7Xe/EuY35gn3HefRspYKHINSKkv8GcR
b6vI2l5VY62uAYK49E2NcZJfS54tCsx3qGvUh8HRXN0Y9ari+KvJmeolMwxfGOQOhYWRg00M7NjH
DArrAp+V+69SmYaaVQK0MwbX1NAlowQApi1R4wSsYYOmvX2FnynSytNpcC55No+cCj9vVZLIbV6j
43XUC8F+b/tG9AGbToAyflNyI5xaDmQ2+Goww1Vctuta3bd9yPgmFpdIBn4ZbHOfUj0pE+abh2aA
6RHzxcVzLTbtMXLM0VFGks59VDsnwVY7Ky3VMdu2BgRbEtpxgVxRNUabFfBlS5YboJ7/bHwLJknk
4yx5UVOJjKF+8kEuVwvwSxZOAx3RyTct8dEg251tgPBDNPyOIK9mZcP8Tk0xXz1Ey57MEWqxgO43
fUJWk02zLSZUX9k80RaRxLWlifVIDvr3yexHp0clPIQcegEoepVOJX7f6Np3r4+4lw/6ln/sOt8u
2oUXS61kolWLK11Pe+Xm0aDwq4KuMTuak2Z40YyizQRcTAzs76EJhHNGeHCBOY4guoQx3FmGQGn7
3DL0Bv3AIbqG2YiYtj06z8XpPoaE9XxNaTbt3ghEOylVeQIhrxzT/0W4NtCnF9LHJ/UGgX7t0YBA
R6lKMvQAkLfJjuHjketpvhRZwTX8D8/sGUFizj0tbrmIMIy4M9HRcSMt/SXMUR5fRMM9nyRVqY4A
YNnobdkmRNVlNg7p3pzI9/g93Ei2YKJVrVAuB1YV//RCeKNp/jfv0/Z/V5m8RlTd2wxzY67f91Nj
jNI6BZ3phfrOU4mK69dLSJk1zU3B2xetJblqF86Sj36ORFA0QGB0fkKdPtM6hd5tAmN2lSY9+Q6Z
OvUWW2I9ZD4mRoZkyFpQFtST9Qg2itS3B40Hqncnx58ADekCGxor78TtQ4teEqrtlB6hhKvxTn9v
phuVKCewyyKxpLqKqyZw/JHs6c2kPYaXDV+S1NlQd71/71CNrwEx6mkz+iQ4i/I7COj07rCHyx5l
DUNU1CcCU6QdvzfpL8oLBW8W5T0JckMCqntXrvQ9V1Qc2za0Ul5TCjAB4ama+4Ay7olbckqnmcqU
Vp1X25Z7l/Q4i89u63eAo16KkYO9Y2hBhUEGITiLuyf7hja4vzQoDPUpdSUNMN26x1j79xN35yj/
zl9N/w11pJ9fb8BAGO6pFZxI/blltfS7WO63EEUTFK+4+thYLQO78OvLgn5y+AITXgh4+nv0LdyJ
ruJJY9izozVVR7oCvl5ezrjrjIXWx0nhdJq2OafL7CGrZa/Dp3UYtLF5bXITgb3J/h7/nOPNXpJT
Pw8oSXpu9cf2ZglCr6TrUP88eYreAY1QBRfXRmrIK1EKaf10LpIe6YpgvWqt13eSnmnLg6Zqke3v
iyDuavDMNkpwfzgglsjRju+pScfjG1Ml+Pc36DEghF4d9P41e17TlC2n9XJvU+pvh6P3O2gsOvre
8y6/LSe0Ztofnu7gnrzGEwbRxm9EGRBgdn2yG+3VqlE4t+SOldJJtX6+Hr5V29mmy3GNDtXsbztw
5Z02Iwvt4plUTdJAOjyOubwllWzU6es4uPNKRsTbnwuRez25lqXoLR80Bx0+6+iSO42vOjcnmTFq
0on7CNbiZMn8I6+z8ro4o1Wm5oKf+zLlpfWdt9lV62smzWKYMWqvYI7w+6zenZPuY2svG78h/EZp
r0tmNorew3/3hwVRkfitoBni00ve3Olq9RxyhKJikbUWG21gKuwBNflVlEcx7TwESAypps3SGuSY
cX0kVY+9P755k8JFGzn+jcTi5u176Nk9Udof+xyTB69BdKbT3u4jjnsGXde7TDc32+iMC7GJcvCv
qzv5NMgNcHANORKgBD8MIUKyQENZ12EbBxevYxcRLCkBfonGHvgf/pNqYDhkzn0HvEUNOVTw0xLG
aIEi+CIxQwDSnoGn0vXHLo9z+Siiva4PjylTJ57yE4FNHoG7EFEUn4Fejiws/jNNodv1egYFqgZx
58M3zpC03kcv4fva65kSpYmoDJmoXlpn8d3n+hQrxq2/t+1T0g5/XhwE6c/pRv8YB54D36a0Bqn/
RRKbYeTH19wGnGMaV/5AM5hpPSh5Oqyy1e4mr5RyC0jeaWK5bE0MIaffDTiaYdJL9UR3W4mtyZCf
wm5wdoA6XRDZWs4ZlazzrWAXZEnBKGt/228LBDMxhfmMXgNYpDHWtY1aMIpersXkNaVB/yEMJvr9
UX8G9GSnjG/IkJ4N7475whPBttcBvNIS7uwqLWnZ+8YM8KAnESUwWevZwH6B1XfK5IAM/kHyez7C
TxU2ajIxfj9opwEAiDM0Dx/UDfhv/HWGM0CioeaoAz92xM1bvJalmFLUgx7+RDwrOSkU7l1nOZjp
kSeah0BmM70AJ1L/heAGcRmnPcrnC9X6z79p5Oc8gUL3X6LWdITOrskxxe+ueKimXXpMRgThwaAy
W2iQpf1xqRY7r+Cx/T3sfZXJDEvRx8DKwhNPeXr8uEdj8qQERPEYt6f0jBvB4y8BXk6/g7NlVyfx
7S+Kt0ibm0fMhLM7w73bXBIhlRNuufxwbPY5uzj3IsOwa6rY0goYquWnQ+j4/dHPtrx/nzpWQ+Mc
QgqgTzkpb6HeI6+18pRzwTPRRMx12Ol6u0Eb95TnMAwpXQWuhME6tXAvwvZRM2HGHxE0O9lIIFl6
t0F997RpDhS343CozQBWPoSzp3+K4vglt2BniT4b1yX7rp0gmmXhbJ3+i/5JJ27L4ZCgMg/ibAlA
IWbr6exmUrLATExjUAnn5b94Fq8Ju7SKU212igqLtKJdk7BqWVWxgsspmpOfog2rrQ91BBxXxCJL
JHQe2gTNoHWu/Hb3LdnSD47l+0/SMBDfxkoLZzTAwJ1jG1wmS7IMjES8/CLgFgIDuBHqnl4i4kOh
zhOSsvsEPjDRH66xpQcaH0P9FDndH9qW5NKwL6gyKwi6q1im275nuNv2fAtJAPZwqDAAJ9Khgqp0
FrmubCPgwPmQbU2ts2qtqEN36zVH5Ocuo4jyrGaUqbqN5meaSAZ0DD+jRyVG1lPIyF1TUB87iKZ2
EF4dbU91ODohg9HQQVGg+jstg+R7Af76fWdrapjXrEk7gj6AdwPDIRPC/oZKQfcTEb7AprsAkLVm
KEi2Kmv+yskda/Ld+uZxo9B6d8K+Jmmtj3drAe4Qoo9V8CD+dDCy6qGAgF1ARQzK8JvrGgsF7pfc
rqwG4XfBwf8IIyRa+nUohZdaD4QwDaJFvBMttixBRN8gPyHS3Ygs1F82D5zF3FDosUIvdSBUGsyY
XfhG1FeHj2X/qJbrC5CtTjNK5IsXYen2OIv6HfSiFuHuGyZrv/VH3mhQI7lAj5W6TX8d2WtECIli
qjQoIeQcE/MsGSDNIWs5W3RtFh8jef5tur04N7KWGJ7UvgUgiBoquPJ00Jj4zLqj0GSXDUkZIBVw
v4G9wOsKt6UuDwqxtdvlsu4QseqZe0AhvwjO1/VcaVSwOroIX9tnWCnbPLv9t3sRtz/oKO74BXip
UAY6XSDRmgPOpsra6LT5WAvUMHmChAcB5KFSdK4b9KXN1giknPMMeZX11qS6MEkBpSa2ks8Njsdq
IlnvpUifKgOI7JK8ZQsHPooFrXtHR6XV5cA8a/eMWxSQHi1WMNP9NxfU9ne9QvKcveNJniDCrnZY
0GCEuVvr42aZd7rLXYhQDQjv9QJU6BKn6cCh9N7lXgYFpG50MkTn+7BiRMzXL9iPlLDqrE62XvA3
5gYy2k9Ghx8ee6J6q3NDZSkjdTm5ya6p5FR2PpiL9gmcysJUsLoN1qLDnYhNcYwp7jBHRFBBI4Gs
BjrluEej+d1AFpBZctRGm2tTMJWgPO7IXGSj54W6sgjl5Dy1dc97OzAGq3FOEzfwTbXZXHBDYb+E
H4hmFIUgNkiXlpNRf9NzRu+22kxalqRzqANl+KONrmqmxx1XABSHD4AqyUXAyBLUGZMGUpRczT9P
Lbk509wUfUUHI3Ub0KnVp8XLvZcshDX7w0T1ZIN+3u0cfH35REpBJ+/RLqCoH2OUe3htkPrRxHVl
acobewdQXW8Czv82zbW5/fvrMTfkq9ok53CLJ/X4iKpQGoOnUnWq0+byREfjVrjwogggS0B3goVO
a2SyxyD9WuS/6rMeFZ3Zh9E39q3hwMV5OIHKX9QaPjA8ojO0Vj09dzGzWx3YwRd7EHya0HqWH5Jb
yzZyZq8DSzMrA+UZ/ECgAXrH4YQeIoCFNjunseU4/nqQbuMjGuNFzKkLvbP2UbCSl8X/Q9KZLSmK
RGH4iYhARJZbkkUUFfflxigtCwEVFBD06efLnpiemumuriqFJPOcfztM3H1Zo4R2AmuTIhMiU7YJ
ds2jANMujlHXZ6fTZply+iS7nKaD8AB6Ex5wQjSo2I1kVGvrOzkqmZeqf8rmrjgcyPl7YmXx6z3t
JfDexD19nQSlTzdO7emnjgbc7tUnD28ATHReb7/gaDI8Wz4KzQWArS45BQamAwJbWqRWex8K2pO9
aLLpQJu1UHsPcgM9re/ZBDX348dg9ESipbVOrVKSF75ZDJsKs5vXNVPAdUb8vhUBmXfnhHXaQM3c
ZH67RrQRvAae7/scytQejHpkCTE7hUhP3ohp+qmVu88ruypw63veGasvwSwOlenL9O8N5kNxHd/K
CBq+WfVIX1TD6ubrhLopkUpOALOmmiGvtUIzwK53YyP6XVw5iGlRl8UEWpuyXBi/8HlwKPY4phwA
WJQlRTWYFgalcEcyTNkTg8cwRTNHwyTP7uBKgNprrZDEDMHrpNBlD8VtoIieXqkx+BesCpGiJYsu
8higbV/L1dW/tpsHkDkIi3NjgisGV6lYSm2HyKWo0pw9MiNm+0KM34flS/zQVuax0eCidLZgMecX
8AawfXBDc4anjinmQZaGL35lo4w9G3SkDoLBfG+j5gqI5NCC/fGsO2ekaKXX1sGWEY7ePuin8McJ
0qRAa4BOMy0AqW9cYNejZ89JV6Cd9pzIFJf4Lo4QdAB9lC4hYq01uJHTv+5D3sizTwfGGyA6AFn5
1bVh4y5arBhz2p5csHjUl3emp0Cd7xPDzecL8f1S+lNdHA7stf90LVhPyYiBs5ME6OtIfctfmDTU
PD0mgKNyRWFKQRJKgWYhaPnIK4AcMxdsRC4tU5RiLJISuP20T/TDaAn5dPW6yYhwpmy63XbzXCDl
2nJjAQfNnggXtuAC9CdRMD2eizBCjFX5sS3os+LYiZ6ht024E1wEj3iiYJGurd8B4gyv21LBB9QJ
wUEXMvOtDK8rKD5gJmmwQviuMZULfjVare7ro+tLHxXop6QLcLV4fdSJsqn2seRI6lIDipYLiGET
ReuFARnRgJFCt9lisw1xsbLeTuikcm8Rnj+zwcGTajQaj41Ho8iZcXNJPpuY6yC8rBiuIl1I8iey
Af4T2+K2PeCBckyKYO0wbuHV7ogr/sxz8xSHd1gt+qm7QmEj0dVVOp69+pG5A9gArUJiBMEnvSEp
rQJaL65fdMtcIsav42TLdzT31EFXJ0skm8JJL+4n7SWkQSXzlgmOcnGbGn14Ds0ZLVP3fqN6IdPH
IkVk3CMdDsXHpp0zuQ3CJ6A9/NKQE4rSLtDsmPU4JfzhVK3/54e5ShJ1kIQdgEMHD2vwE92CacEk
SIn7pMnjZM5ChZ+BHsjc9xNRVlhvmeThS70WMMNx80ZysQQyPiA02i7iRfoJqG7KMQMelgEXkxnn
NUXftToNvpPjM8wY0A3vQTA/fU8G9eumjDtQAoNTL52BOtve3V4M9IYDKLr+6S8vfkCXYKgTqTJq
EoKD7WN8tNEXdDNjRnyv2ydcfJ+IBh9ZXP9kUJ8t89innKlnyJJy+tN9nR/EhbuoE9ZSDaE7yEwr
2bpc9JKfh4i1VW9uOJCM2H9+BmJtPh24En7uZ5ZE9H8ZvULhbPUz5qLvzYHZ6HG0P3G1zDQz9Pgf
/eXujfMNXKUjT+XwLFaaKeOQ7yT7sdkyfNdh8kVfGx6jI/qqm2uPKScfe5S/yUkKWtQ/Y56DT0vA
EBxWDp0yvuH15SroAkyiFAAmj3AD3g5q+Lq6vZ1qg4bkVMc9pwayIILQihWm3OpE4qqO2vPRVH8W
BWc1t8tGo/ZwEc1Qn8v1RyKp0P7otyqHBZ0Mc3VWr2ZQ4dUEmTlYlTmUbnDr7wO6h7oDWrSKeChV
DEOK39v/skgpjVTnNwfpOrq/Lx95FFXxc1QvSyKdC5HPeyf2H5YOa88yI+j2hZSlMvJhy5VGX+lO
8/2P9/1j54xSYRcee+Mio7szT6v0gJAkcy5ShXKUe6ZUjE4/eM6n3KWbONs/Fa3EhC3/C+AU5pCw
LHpk7H4u6iGjQwr38x6qNTt4xamBNx6fhvgSyotDJfVNgrfmXTFMJGSXMBPXqSXCyhZCVks6uoP1
qV6FLvUWnaRbRnYan/lk1ytm4MYTA9zi4XVu93aeC9p8pBNU/K/WVxhX49wTbD/Yw578Y5NpwgPN
0A424eIAWzN7rxD+JeLWTjVg7RGOx/aHWueGkTk5VGuFWTzwsuu3ERiWRzJIJ/qoFXxwThwLOiLz
8PUd9VrPKsJS5EaAGnMu1SK7Cfe54rybm2OwVBj0vyW4YzM+ttNRvR6ilqYRmPPUYrgF9GYSzGd1
7In+Z9Rx0HoVcYUM5u3ECBQjcX56t+EPLCMamduoUyk/wpeKWlbul0h3R2tzk1CeCPOytuoxdrwu
H6vb43W/lDsYRJZ4bgmh7XmWp5mkg6djmAg6t3x+v010YGG32B5VoZurhgO7ahj3NZZA68S/eyHw
F22lk6871M9wUMM30AcczcIKE483SYRSxKZKChSJU9mQLANWdbWZ0GBP/Q+KBWatI3RHCRq28njl
89KcIYHi3zn9w2c5etAqDO34F1KCleTeB8FDJC7e+GZLn2U8ws/4dvnLFfG4FCBavKf5qxDadpkj
fmtXLbz2Ev5QHxcmnkuSksC6aGRJ+x7/ZhNaIMWZ3wIMeH3dWUJ/3/jkTSirYqxNaYlQx4Dm08Rq
o9zgUDscWG62c0dZ8saJhKFG+wh5zsH0sP85Rbmsn+7TYw3kICWmDfIKhtFPHTIMoAmkMo7u/DXB
ubWgLVW2XxQzLj1q6evfQLc9nS0UnxFqONUxSNOY3bJZ+dymunN8RtWR1pCHtcTxtqlXTytqBm55
Wxx5y4WgBLMxBz80L2vilDrI9h8YQcrBukiWd0ZiNMNn7nZkBjAzQhFmhhNwXRRC7URBGHQiLOb8
tr+MtaHkM0IO7PvXezRBUUUcUd0SGIUC91qEDGc3fgBbaD8/7zh9/1mq6NpgkAZZM7tbqyamqkuO
iBnQx8OKOFW6OhJuyn4Tf4Gt2QZ+C6IA0IhLCRJ+EtKnk9EArEWf2XnwrGrxaBlSgDOODCTVsfDW
K0EOv/6l2eYL3msLfQNOtr7/1keDr+gYCrVrXt4HvxyWMoSNPcow8W6JS4qNT9R0gNIuHSc9av6J
dEpb3X29PY53PRve7WVdBwqZo+Or7d5nSu2mkj63kNmIKqLM1FEBiHaYnhBCvKrdtU8aC8oy556L
O6V/NkE08nh7Wj5RScU/unpvUfUcQ48+gMYFNgKK2Ye6p2+4c9pDxhjefaa/ljTcRFhiVhIVRlo0
RjwEsAL11Khv/hGr6JE9d3XVvTL389Mj6HVOBmWKnKL2v+YuQ0Su4GUJMsrt27QkAQGrLIcmj+w/
0UxxWw70xWuwyAmICeREz2xUcLBx5AHUf/UYFl2DlH1Tors9e1R//Lr+CDRzUDLqc1xZbvWik4wf
5fBB6BHVAPqhWdsLjV6oaBw/zWP5LK+BelwiANCcXjnJ6tHrOLsBstFWaG7yYsCVdO19oD6OoanJ
x0Eb4MC/vb3rgemA06+N58C1dP8NtvgCkHU5ZTW0fDfjVD4JZOn7rQZ8wXYM7pL0wF0PHREZ2vrd
zo+DwLju69bLSlH8lijNe/HntvrAlZsoqOZIlvSbC8R0fR406CTdJdW0W7GFPgltoB0cUDq4X+Je
8eCsE/IZYNU/boqyn+aMXkpDEzkQ7BQNEdi8k7v7BWBa0jurtvsxZF5PMSLnAklI5bcgHurrT9NX
QDef7+xDKcUtT6rTmxKNWedPGBU3LzZt590pHVGYvfcKNV3hmsUiIf/t674Z0gS6xyvGFOvP5/14
o7URo3jDzSPa5WyPRBiMn6ffId7/yU7rBRx1XaRfChgjmnSPHWkQlwgLTp/FtR5RIPd9+x23OTaq
7zljA8M/ov30EI/v8wyqWTu8qAIoy1u3BmRiM0cUT3IgJ9P2GkHSfQ4fsimsBaKd57AdvcGYImuM
LpwnFYkGi43Qch6mCt8XESkPLAzOc/8Z9jtxnffWCQhILgYZhbXQYANHn+j9caqw5NrL8EVhLUy6
cr7+pC54fanL4FTu+0yLbhzCpbiNCqzqrTCkE/yKCH3bqIH9+wnbVD4Qx22hC51s/i5oojwyqPUq
dDfdz2fc+2225UFfXMPvDoWdxdxUdQi+YMafwO5JgTPFOzPgjqI3BoumGQ8VsrrPd6QGJQIz14bp
4MRYYezqo+taM1CEs3XMGfARHGzKkgAYKPwJi/hDBpI1ymiXZ11ENqVFaj15hKdrD7vEc0583V9N
z73LCZdjRFNosi6nfc3jGMDDWTnJhlKoYu6KtJ9r81tUTGmqe5H698QaPTvO32FLhbRRp/c3/b6D
IAtsx9694zdzCCYt1d4GQBULvYe4tD/GQ+fq+xu0qvYNmQsAF4gLmU0A1WYzBKcuH7Mrrjbd1adc
CBZiF1geZeudFEziTNTRt+9BGz9vw0HU3yqWX/ac7+59riXTlV7Aqv5winBcQLtwglnyCrV/TaCi
t5lfCcnnggGtXjJd5DRWjJbvCQvyXneyXHw17w2DOCMO588KQGywwiaOOU2j/KD+phP+irIlg6kb
Pkk5Fo3HS7RnVUCBqTOMrO9AYs3UOSSCnxrICXu7ntvZbpGMtPLhwu9272mfaXW5h74UGwuThGAT
B+ooQQZ4z/2U5N1MMOORUrACFCFeORHK9/QqcnEDt8nwFo20VJC0cWfwgRXa5YTQgM9tmBGjjZrz
RRSKchcqs9k8GgW8IJIwSCalubbmrxij5HPRpy0OgSfR3mze6AkogJVTMa0Ur9gcIeDC74qcgVxy
FMQUoJD+eD3aRaqKqD/m3vnqn5YNbdy5+zcF0+xGwBSvt5gzeWF+H39OvctnaDGAN1KW6k8GHPNA
L8plX1CDfEunJv9vm/4NoDAMl6hMGuX5cV6NBr+P3RGkElY3wj6EMGr76o0N0jzW+VGQ03SiB2kn
PTLJlvcOSmWdThKMEUgkslVDaPMR43Hhfs1RDSSbuQaZ0av6pA62xyJilVh/NVzhogmQp3/z1Qt4
qAhZCzaWhJ5zp5gin2qf2BFF9iN1n52L3nTQ32gl5W8vNlpMPDRbG5tA6ToAHLcfa/VQ71KqlbIR
6YtT13DfXM4jKXW8VGBMFKHl+PUGyfLS79CysOlJjdNgXGUB5VQ1pYb7MjDgieawEqCy4KGcOxCl
QxWRukbm361h6NH16xqZe2893oc58KBV6tJ9jm6xyrrdI+LxDE00GQi9f7+UpGsU4nPo157Gdo+P
6UoT7Okf8UTShF0IXQZSA8KMJ8C2JkrOaVZJvPe1+vSDN82MpxLWabBLQ+nUMTG0iNmJKb+KGnJu
wCyIhymUON8mfL++MCbXi4Fxy5E2GAnWs+8o51uFVrmdD+LaH7BA0JZ57Pceq6+B2AfFUnmsPSpU
OUSBCoSYepxGKnGH1yHSnuOlYsBnGVjoXmA/xQvKj/yHbJ3ehlztJ9Ln+bF1EesAToGpYta9Z2He
LLDU3/v7N7ub6XeANqmoVaAvbtddIGDpVYIfgJvVSJFMmOzvF/3vuxu0S/ODhOndBrz6hqgGutcg
RxRlV95g95UVKFcbDyrgN5L53vBDZ2ghQlFmHSJRzdMSH4DVGqwSDLu0FTRLjFhCvE9C1wqtz6yH
5dzt/zae7deKUE6MDYV9B1mP37+sZ013EQ28EfCgDS+nt9VVmypMt2QtKG6PBotmej8YYxh7xUiG
Pqg+KGUqPMqI7XHQruHQmw4wGgN28jpTFVL3dw9RnV4EOr5G6slY2DO0OG8a8dS1jqRYtXPc7hgg
o8ehL7VjvRlHpQJ9vyvyIU9rh2pqm1vgS73Q5gC5ouL8sRmbUrc8kNQr1HY6iNOInsL4UWh3kDJP
eodkwts3/uTqIqYJmmRVznKGbhgjg8Cp2ffKcZBeKFueCBH+6Fukn1E+o7ecM+IdFqN8bdd/wNi0
3aiRbqcX93nR66/vk/oxUo+LDj8Q0M+f0S7vkES1MFzMfCq5lmOT6Q6V7tSVGPRDTQm/g6/zhvQd
TB7QVbYevrd3pgmayJjHFk/rx1gXsCQPge2rT31b/LA5HzMqZy9ZK/f4ak2vR5F0QZEGZXvWelsO
ycdP1YyevVzkv/2UMyw4bhnnBXcYW4qjgow/Zw/jF8q4VF0mWUyyfyl6SDpMViqP7BfhIag2dkTO
WnLrM6G055TFqva9EuCFNN9kdOTy1icSvTPz8D5dqccOiHXsdX6ol+mCyvRLk/37oWLJQGf7xANO
8JG/tqDooKSZr+AdyJEP9mmTZyroHCf1AcdeiyVEn6ZzfOBIVdFF5IF9FCogGhllfQeiEuNPriMV
9HOeIDtM953tfWov0YWthr3El+UM6Thw04qXgL8SSfE+9R5e+dNIoKQ3eaihYQUwF1psLQdgL+BP
/oDVEpYFF6SYE+5O4I5K4hHtvfWTVm739y7i19EziXl9icfpxS5OK1hEGUG51RJbhtL9ptcRBgHe
0f2x0I7D66mIBrh3UshSC9h8kdD5d9vFheIpIJhSR/7T6MwgRDv2C1jEWIOLFS+44gDXbetcUC8E
es+JtVpsjVkE3YKkyMmmOHsBApcBguDu42zviv8W+LjB2B3w75k/oWyRuSvAX+A8NxcUGZUSMezs
zzitigmvnksXFA8RMVgrIWSmiX/6I1Tb2LTS6PPyAJAYoFAGYFsoPWYdsAP7QgdmSsnBegArP0bn
iNOn9mqidDe8PyWOau+y8MNVMXrhfXcOk3RRX73JgaUmE2ArgSYF9cUN2RrKO9fWXMxHCj4doAJz
iDqMAohAAiN4lS4InzTwXz6zePv4i2PTi7E6LijUAP+TeZ67/IiO1ABmcFdSVjiZ3H92JqOS3MmB
lDbSXAiYgHC6dM7r6y4WL5QFStjlO/wmwDASHF7ZW/yWkCscaZBf3oLnz0kf67PtaXupxUrYgTkN
YvIGbuNn7p8XlECXNLhABnjY4MUIP8EFGMUZ3Y+O9/7bJh//xR632k6DksME04Ia4QQR+e6dg1CQ
lpjHTI97gE+48s6/b268tRonZoVgPY8wCctvKubz9IRR4KkCmXPe40xxrOFI+ZvqV7cvfqjIR6jn
7HYNZHCXA7E7kUvp79a6CYxqpedcQtBPuHgQvat3wAAXPsUqYPwlBkDQ59pTkBPsMPgP/lgBWeXg
TCO/nX51RQwpALQVYtUi2EzKoo9lXMC2crZR7BqG9IPzVH5RAfIsuwMVO9WXEvXqrL7j96lpEQQA
+AZsVm+Zqo5m6Cq6ZZuIE7sCQC1k7P/y14ek9JXxL7aRsRzzRNon4pquRtHwItXS1z+ktRy5uK1X
R51rMsr7NszxJnPLFyzwh1zdsDJRkGPn3tmT2BRnnVxvimeZYGQA9ltIiVgsLWOBAjXxguA2Dshf
6yR5yYd8kgseSWoLs3IiSaLdr17gneNFePPR8ehPtC6KxQc0bWC3KR6sivX1grn3QgZdD6Znu/aN
xutPIS2dSyq2QXT9CuICMg5roYJyeq+ffAeP/wmMAZm7D2+tsjZyVGLNy9V1TC+8Uawg9cweJ0gR
Puy5YwoI5Yy+1bd9lHSDIQ9xtUbEhIfC4TgFJDvUCpY1xRxKLNCf0RDgRcdEfZD6icduh5GN+Qp9
IV2kAHBQ39/PtPLMjsD5AZjPjWP//oe+C+8UZr8b2HGHfJ0IobdUmwpLDMyZQi6Q6UOrLCUieShD
KZF5euZqnjTT65pzeDxY1RCVzi9QY9I4I1V1kz5RqTijXeSZmH5EY3C+Ra8nrRrRREULvnINqwGJ
cTPacVW4L58iDc1wGv/OcW+5LdJJVn0qD168JbhPbhzgD4cu+315J+ErB66/5s6fHHzChvf7wwPC
fjRRv2hf7D2+FczWH2nZHupHATRwJd6fbLYOgcUDJTT/URmGhlrYbZ1lAdrbGpPRYOAea74zWAWh
Y4kL8skUvGL8rKbjebXFJOMRwoYkfnpbeNMrxqH3hFf1x5wYCiTwFpNyJlBQ4tKY7AjPlWIxC7ky
nyJAWl5Sst6I8Bpv/mUlEZ5HQ4MGGv3Zpl9DqIF6qwK+BPGiz79EEGrRIOG6fesJExqEQvrUKkFR
0AjKweNanz71UDt9lhBI6EJupOnQ3PL2EJ19Q4o4HdaHKjab6dmYEvODEZL9rsBQ73xarw2kl7gb
n+qQggh5Ai5L7+2cK/d8IZ8APeAD4RyDvGT2ALvkoQezNnzLtBVkFQ4yyeysryusc7bl5OP3Uvee
o45vEX8mdVzHdAL7AjE/7Ms36sKElRpSg9oaCmH+YJUkxEzK36VE8CRjOmbn6h4OytIKiGDy0GCs
stQzyYWtoPVw+csGYYGrB0vnRM6xCu3F1QiaMsKW/ttwtOFvyUW5rpbzamwtOI4ZxUMeGy4sokJL
LqTU03dwHqSvcXvQbPjJH6EGmPKZ0uqDEdSA0nyd7ENbPk9Z7FBEs5UOdkwldpntJ2yYL7IOQOmU
3WNF3P5cFV+3DHUCbZhehzlUGirJTl69Vl8ihvgVAS9ncU2O8S5dJMPbKkUxs7rJ3P4UKCJZpIT1
/V3jj/RmoZQjF6T9u4VPaLIGZR0MeDK0yFv8nm/h17+tZN/g6Bskq3XYeHIGLR0DqCGbPpoAsGgy
ML//ROI3FA9OGc5WJlkqs8Nm0+L4AtRik+h8JDMA5f2zPicGVHSwUp4FawDsJ4rxO0OWZbtSvQaT
zB83XJMjqd88zSEoC/oqErlAYvYNtLE5Y/Yz2Zq45ClZV/ZQXTyZLxnQmpBsNk1PZqRPehgbaUkt
ephyN0BK85kDhQ0ILlN+9Sl2fIp/Rux5/ByPVDEC/vbXaY1MCR3Vh9mcdLzOJ1J5RjNsUO5SEMcs
rgFhDPJ5xXnJk7ZpAUC+PonCMA0PWD/vr7xIq6QdKm49AWbHhaiyUNib0IOxNEQz3iCr4QvgYHo+
NxjWq5mYJ54SvOFj4zIYGwL+CmQPAacvMy9g3VeSVfzHKMqDrWY2w8O9uUWQc1ACMhMo4KzoZIbX
uRKyHSnuZ/iaMDzKxRbn/DyJYL8uknifDX+WRBkiSHv5u2vcoRlAkc/RZ80BlPJpMqWCZnwMN1fa
OQZLPUC+1iFxlBMAq7/8B7v7DLvIEXQTsz/azY9s7FlHAEG4q1Sm/aFw2tFItQOGhiiE02tTFYku
j3SNegpFkPTWKKs+5NG+2Fa4HRWH29+PqWHH0vqT/z3QxmNrmVR/uBImLbERZDkEkKkWzRqw3/s8
oACjBW5efqcwMqMZvXndkzdEmFw4hFMOW/ElNuXtdwaTxxVM8YQBsq3xbQ/pRg+I27i+QmPyNYYo
/rKoQZMn+GspNiAE1E9AHbzoKpPzdjAihe2SD1eMj19HdocrG88m97LgfBpm7HOIIEpiYslxWZfr
fAbeMzZjiYrfeUdgd3isHiTAkyyCNQypoon8F/OeyTL6d7f+qPPdZepXNaeFZFD+H8c3tsibYtI0
MSJFZFHDEhCTjMCtNODoEkES6JZ42nMYzcH6tqHzoLIdjCB56QbM0dPwtKd3vbwtHlL3mM8/5uqK
KMEc3RkvRSlyqUX6+13f8lgv3OQ5Sh6T1B8gVg1RvVlgOb3TkUqDBZwQyaKMdJiEyy136Xo56up8
o574Qr2B0X5TK5lzTqiSLLPA3utjEAfeTp17vN62XmtA8qpAYIqNjV2CvSp7MQdVY9kjwwMkYiej
+ifBSdhM8oCOAzu9xSTdHYN8zBQP/afa9JFq0ZtWBLaJPpkL5SYviCXnMvOjsojExh6juwk8Jnpy
X6E74RwcgZkkQ3PaM1YqmEo1u+LchLBhKivItRnJyo3tfgyj0l5SOtgh7qSvaPk1rch6c3VtzB7H
60MeVpT0rowbMTsmHnCiTJIPM2zwAgFHFi+RGD5GtXt/XlfzL/NlXq5V+S+O8sovu3FP25QFQqR0
m5Ct53bnJ9E0HNgmgRJCebq9HaQGp5tNPwB9tKkAhjZ9faN17muPLoAEfBVamzWIbwe5wUPG+ADf
XsXrLuwvUMlY4gjnaqHhBi2H6YFcoAmH4OMa5CSGwogWLAMiK7BCwb/jdvglvYiwNXIFSHsfHxl3
BRjI2Uax95rcYEdHQHS8+xZokNhvY0w08u0dcI4eN9hzrufHLy8DTPXL0fhHhfUN0broiFX1YYXB
KnMMi+wFmmRs+2+8DwElhgYQRsjlgvL29fbhRkCqeEsJRptvTEvf6+Fu1mgvfbVZV49p/+UNesgi
lXmKjfhDpfW6LSwNLkLcx3y/xvTLZsIySwYhuB8nI3gOSAA3FAF9hf7s9/sLREYm3KVaYBLBHwYS
pVzd6wpCoWQ3br18CGNEShXGIjSLzDXWxko/7LYmtSEHGA8DwNnJiknbMwdhy3Ct0Yu3wjTabzOy
wEscqNkW48TPUw07xtM8h8ry8Uuq4XZQefkYTd77ZEWvjwBeoKnJW6dDSMnAVlJSyXPjuwav44oF
RpvTBxpngoNGd5Np64YcJaqDltA6Ub3DRzEcpH5S+tYvHdaA+TO7EiofYflVIAeyXrOq4eaSQUKk
EO4FSgBM1QQY9oAlkNZcp2RAwJWR1cEOOucz16fb/lCaV4GWnhN4LkaE18GV2GVaM2Y8jumovmNz
0adgVMWbgrsJ4RHUX6wgQDIIkJAp5iP9YumySaNZA3PqlQEvtngPzTYyijWyO/unIzrScPf5OmEH
AexDZJhDCPjtcw118chFiKTudhTKYPToiaZxsyKs7xNY8Dszfaddss78422RdyPojV4PKwviot7B
iAdb4+c5h+MxMRQC6EweyhiUhd+xc+RMcALQYdwlqSulq/S4+HiHmy+iHQGyBpnjZOcBiffFhGUh
jr9aSANGeIuLxgT9H/YBYr0eYV/KAxXntSQln0pNpV77eKcPZXX8IegzkZN4vdeOjenv/tft4JqS
xX06IT4SVZiP/l+ZHXzwhiNSrcr0PtxRrh4Dt1dMgGX2K/S+d8R5BFNA10eUAS8m3nYiiC/55Ih8
g1F7iPWgmJbmgtcpYTVkjLgeR92yW2nSXgTeBeJ2pLawAvOMhzN6eujyZ4jDkdG1MqygpStQp+OJ
Owkx64Q+k/E+I4SAoDrSDQQtDSLBb5qgmnd0dKlbMYzr1EP2hu4R8TQSEeQQHkbQxRFp8YorqXqf
zR3smzH2bvnbLGZhc5EOaaSJKxlV3U7fM0btSmPP9FQFOds+wgOvWPfG2TLnfy4sRwf00ohx99gI
koJ0ziRZECQjfPDHewmalNsM3o/YyzCIHVE6UQSe1gu2HISj2492lnoodG4im2UzpRyFq/RiYSWY
Vv4dM3L4mVV7fYX6Sf010MJfRTlkFscHjvPXxIfAO1foBKb1CJ0dQ0fn7VlfdjTVKLxd1B0oY68b
5VBEePKMf9M+69HlQkbRYhHQ84f8KCvC3DcptybKXh6DglG3cmwuS8zG5RjYfToalu4DYBZJ1/3t
GS7qLfuHOYTSgoeyDviV10zzmM16lr9gpLGdEXtDiBJIZXDJGVw6QbO7QNzlJpCh0Yqr1zmXvtRw
nUsSu8Wl3GowG1ziABhOFGvQdNJwj6ymJ9MzXYDz/oCVngcLIgv12HIX93WYek8stejFwkWQnUr0
ZuVpEeurYNuNAJIIQDCcvVe5quJLHK50SMPWiEonDfEcRQQI5lFTjZ5WcCc7AFftTmP0l/fYsBdv
qOkHFOK+nMRkLMkvktmJbF7b7XHYwz8mJfVZyGKV5hOTg2niN/MT0j6G7gAwLlOnvazMMRgMeu4r
1tEhD3RreVL/aggNAsllH6DV6lNVw7RJjavUnOoyZ+2+kEnphI9J9pFHeqIW/qU+5bCT7rEbLQoZ
61kSR+rWp/dY0Vk/qeWhhhu4enJZ9bGUstyRAL1zbgRZTs8gvw4l50uXC9rF4DsKgZXsJ0PMblFv
NJjHT/cG6Sm/s6kPeUbCC/NopYhW6EuCKPzLVYKjqPZQBxC+qroVSbJYyCYXhJz8nMkiDPugcqT8
SZqKJ/MEGQpROUTF/R6jZGaxotSSoZU6T05GOm2+XhBJ9BQDiAfSxMRJ7mEmKPClv2D/ow4AipvF
OPeQwuA+5P0853BBm9lBI7ZFGsmfjwAn03HEmYkuGFbv60ASPtG9sjHTmjNH4y5CmTm/alSZIoa8
k0iJ5Y7o3dNqoSzuWEolNI06+2K1I0VIYHMgFoNp+xCXhcnqxmbdCvynydp6RBfE55xOJzl/BBAs
QyPkP/uB9hwzun0O/sejA2xg8SEMjRiz36Ucll7McN9LYIrIII5iNKK+Zmzn1LNm+q7z8vi1kVH2
UYPP9OpGYJVB5bI4z9qqW5iengbanuQscB4YgsyV4cB+zz2RXA1fLqPBwgubBIFQiSfB2d6WORpo
X2NUsGcV3+O/GYeJY8WXhfELpkeHxgbVOW3mcRcX+YG0H64/umuJ4zmzMj6tVitn4TxdmeAVQVhS
Kam0yaZXJ86Z65Jx87lNfHkRsKOEKGePIhXxYB7tn3wXKwaUd03v7N0jJx4AgBcBSuOczGLUkcop
BbSgsAl4kB+nGqZFsIuZs3PwfLM7HPdyJ52D05+Y5tB63DHgH4KkDodm8XAH0LKk9lZXnhGI+Zuf
YYD3qIYxN4swTNdBIA/2Eei/4eKu5MMk2JqmMJ6A3Ec/ToOCV94D66YhJU3pM53hfCeo1w5SNjOy
4P9leUzImObgIPZYTIite4rwuly8TgplC7fiDTrMctZ6fjJvWpDybghSzgb9hpgBS6umPFJ39Dqf
YYIIf0yNwZ1ETcSs9qfLtqPt8CcgyhQ/BO3Mpzi//6XdbPGPwThYUwLFGygOMOyU4TdUe9MeFTZJ
P5toC9KOYJoxbP+4B6qSFVW4pjhhwE3oBxT14VOicUf5AUu0AokV7vfTwc9PX7SuIqf5PEn6ogWh
ALVGFmYghkRFik0Vl6AVFua5JU2Yd48h3sZlgiIIaTt7lr0rppNyf6oOJ7oJblHP4ui1fvoRcmWB
XgiZvjMjYhqFGNcI7brlltYQjRwkcileSKEDypN0CjUe8qNQMabMgWgrwAOUYrg2GYcj2Ar1fIuQ
pSIIU6V2SSFKXuysHOooFwrx0MHeiiKClSrWCkIvgrg+PfLHI6wIKKKpipHkzg2Xged7dijpFbj+
q0AunEe0ifmkgczmXLnmqwFupav7Til2Fra3CJrGedwDgzNe3Ey3cm9/jQ4QUM5ZRIgo2cWdbxZu
sdFU7iD49MVW7bmmhWKZwPTK3yPVc7f0tSRpOwyB5UiKIqzJ+774bojt65MMNPqO0shck826afaY
hNPJfSJlxCiAIV62NBzQ4cR9yXeczahxoFbfGOgd9fgfSee1pSgWheEnci1UgtzCIYooBgw3Li1L
ETNifPr+dvXM9PRMl1UKnLPPDn8gfkOio+AsOY9JLZoMa87dBzWv0uYN9yjLknmmPYZGBb1dyDvu
ZYEPwM4xgD3K77feGDkYxZA26Be0ikXsG2TJgcdEc6T3bCkDrrVanDct2MGdX95yQloY+ZQaZPu/
Q2a1VKUkXX/3dYT3s0gMEaUelmxgCl8CUbfdBeosgp1NzMlgFV8Jl9H4wQkPPBpKpHff+QwoO1B/
XylHksyV3lNGB5WthoQyQhoAHSY0xH/kzjaAhHB9bYCiwUmHuQM6nwAynUPGYekVM4zLPPZCVNvz
Q8f7O33HkAQzpCXJnDl4Rer4yKyWQd3wTEPctYb7nkzwdpkQkRppLf3Td/D7u4sLdYNfxEEtm4Da
9q77LS1jPwgpVgZ0oMPvQ0Ytnwm8iu59Qm4boKBHa2v8HX8T+PRQMIWUfdJp8dxP3S91C2TZC101
j8qXGnJB2GHpL1M9ZjD88CzaQgGFZ888qfUh5HhETJZfN5ehFS0LAhPzH3ZMR/1lGw/YiEovgWXV
SYUGPIroatdt0VPmGII87BghlAGGh3yzTtiH0OlEglJXzRBdk/4BXr9LZwb1WO62j3LIcruG5Xzj
vpcMNZ/d37rLlFmeAwRXcoADy6mD5uCDm9cy2Gjl1ARRzQ3tiLr4eLxGgRczVreoPRIXhLMRdjtC
o0gHv3V/bcFmEL+2qiVixRzIbd19bBFqByjnlei3yCyFVt2fcghjAgi90rrtH5GRyjH62X6RSxZF
37sHvWZ2WTF5+eQ0BYfkHS48sfEOiiinAQ8j3oeSZSHUQje7jD7SPu7B+14g+ruS7Ovty59N6G1j
fpPc8gYhb6Hx0yhvQZSRhZHNYWCdVgkEbWIU0CqGfoFBpw54CCCWlHKa+EQ+gp0RoiDSWI5QOSfP
CkpR6A8Lfw+14STJFBJxTPJ3MWcOn3BS+BwjFMpSMSwVrsZ87sJfRiDWGCTwjUX/yanSZwtzxB0W
fA15CMm6IC445AHl6EZ9+caT7jJZzomK9FVHYjpL0UE23j2Oyj4etU5Dci+PWTwcrFvvyanXRA/H
2Q/l4vrraMhLsBFg+aTmXD5HU048m9FoNKREefmBzT5Zkm6CbLiRVP0MOJXubD/18pf+Tf0iBjPc
/bZ3jjavwyu2tHLOHdfa/EldxDoZwI7+NZHI0COdxOSbPt2lD7+NJHOgjUgOSWEn9pA7oeh5We6F
AQ4puLdn04K7wZYXyMMJlRRu1wGV1hM1voSbE7ZRu1imHcjc+8KjkxJUn2PRsa6mUhsQtR8Wx0j/
qP5KwBAlK9M9eS/27AkNfkZJnV4rEBb712/jPWghsfxWHEvcHL7O7+SUIlYtD8lZ99o0R1asQRro
L1JQ8rCFCidxfMUNa2IyidrQKJWB199CDrgQQIl3qk+JUIClKXCksPllkKSr89U7TndBFZ6nVEnD
z2YX/Sx9vnRXJN7K4nS5+xDs1M8TiflT0gw6I0Tepm+m7JX38rWfTv9Ez2XFGeQ/vc+sIi1AYtj8
KWA1IaQKtt5B4m0uYr9wGa3elPTKNVG2R2Yxkf9uxiTNEBhrD9DEN0YT7pjXXpHu0ayDt3NlwNCG
UG0HqxSOF0xK9bFBN3Dk8XNQD3GWD5ArniyICtqS+1CXJZJ7rA7t58tP/PCS+ZI5nka106Ef5GAw
gDNVO22C66v7FkEH1C28I7rzGnDe/EXM1FwzZuPb/QNDo2eyH/J71ui3tlVyz2Xz2SPmM8cIvPb4
moD2tmbAU91qLAxCKik65qDNesLZe7koevNQi5Zjgh6FctjBqSc9gqriaMRrqjFitusvsyrZr9o/
jBpIcfoPT+q7J25WuxRphz52InT0kU245/shM/rVm1XyTLD09chlCZfecs7x5ZpunyYL48qnjzpI
Qhmr8he22cwCPIPxmTVi4OxsGABfJ9usS6cGHVIKIoR3YQeGiLS8EMxEMI1RBl9rOD0cinrDX+5F
z17sJKtnm3wdEMG8FgIZ8FrRaGYeB8CchUeLzAW+J9lanwgJ6YT5VTPShlfpZ3cbvsyocvDvad49
U4dAfR2JXuYYDgUKppPGAG0geny/Jei5yWN67Blw96bNp7f0ygC9ksAcYie9Ya4gnO9LiFsV03I9
s0cy0jXp53GTQdjm12gh6tPl2GYv9V+IInFiWk6Oll7JJ+7CUCO8yvSSEWd2AwvDiPRv2yBL1mfq
DdjhrXzSfoTVH2gVNOdFoKeolPNc28zobKC2jIfbkZ5SWmMfbXr7aQc/BncDFH4ohjkHhf4mzjMK
pylAVA4/KUdbYoC8E7VlUCadyT1uMxXh7TijS157mXY8pPkVjbduDTx41iJeblrpB1qSd2dMy0xo
UAByZDJE54/52rbARI7BWwQEfDISYtEx4Jdb9gwcrlvDc8kHaEaGunQ3RY/ZkbFpJPqwPbgzWmEG
m2cndVEnvs9WvAUiS4OS5gVTCj7xZvMeAEYg5cCq6ABxiOkrwZNq9iVD7zOeJW4TtY4nXrnf0QbN
Mba8IAvM9LLG73vcxgvbDjuT4+wR64ubhy82dQ1wkj4mEOh6EjhgtBs/B3KQJbtG0nw6f8xlOzFZ
PJ4LZ/+5aRLB2iiRnftW1wp1T+TYa45IANc+lP71C1naelSTqVMnkQQNmgkw81S0is4oKMnL97Rc
q5G02G5pZwsOkyOIOmE538eo/IvMEwpJosf/TS7DxmwZlAM9ht4PgItvTdEtYsbL8Wr4hk+pRgIE
3ISjjHdTNDgV+tHeJWagziYkNqCfJPbrgEqRuPmyRQn3wPBIR+NlNOZ6MqNLAiw/od2lObLPyFy4
kWP2894j+fGEzgjSOYDQhHIOLYU1FWxQjORrIP04jMlDPTn8XGw47FQ41VXYGvxKr4uDSUSI36Rb
5Fo3PhPviyB39JcJd5Ue67RjaRj1hKG5FoDBgniEjDOdDejOsDbjY9SKP8AmzIUcJtdEZ0fwN2fW
kZn2y6M7KXW07q7XFIjYbJGcxLKlxhQNZOEd8jYx1ClGnTnqX93xkSYJUyp/zxclWpEMMq6ljOrd
JvKBySpJBIaX3pB2yM8ATSbU5RV+BxxBT3dQYTC/pIL+7dBV0VG74rRFdF+87ElKOJnp/kw4caUu
IMXcczLTBgG1HwLRlbsBlHB6nh6CU9BR1dr2lsk13PW4gx1lqvuTFASlpCfGp3BgaeiZkT6nVutE
52m1prNBDlOo75oUiTTp+4dOuwQUOVwAv+69U4YwZnz0HwECeCj/mMArrr4Moq8EIeTPudeMQJ31
13/6qA3M0O5jYzVYArQ/9h4lPE+Onpq3ow4BCLfuS6PpTSrfibE++qq2j+REiFBMRPeJHvQhrRPY
9jkACY6KY0SjgpSSzvrDwwSz9jcbW223jKugHe77R6awL1AXnJIM9iFz2pEqgntY0dQlPjeBCYD6
Cq82YjXt0Z2f9we6mBVR2XbpRBTRBRUYlJ3wvtQyaCO1b4eb5gAhl02bthYVHBmJVM8kvNKZ7ANg
YMAcaQHO7dQcSv78DL0X2Q33xavevh7UrCmA836bjBiNmBWl/18AqMa00bs0yj2wiAPSoXwZIAKf
mthamfFxLAtt3XDOY0FWqNPwiVC1hHpRP9J67cT2GUGzRJ6kazggIFMacFdpDHX3k6Hwsi88TYjZ
9MmlvLih5LwhPPeQT7VEfY/ky0XLgBP04/bqBJQH8jw0XuEubUAlYC+AY6RDj7XhsVzIBll2FEpr
BiPgj7ikZcBZbPtgIOVijf7d6xD5GLE4ZizvQfQDHZLgLmZwmgjQCpNLYFuhKNgaI1Fev4Q1C2WJ
+UNCr/fpo71CHNY+4GPEJ+TtA8t1qx8geul3Y3qi38MQbiDACXzRJlbEAPAPekEoho/gfYY2rei/
VfL2wS7zoJHxwKbZUnK4kh9xOaG5YHlunzMhL4Df+UHQkFqUAc6K2MTib3hjerAE1TaSPk1fj8nI
CCJybYJ9IL7/gTc4IHjM31kTu7YYda5jhOfJHfQHtlkomL0J/NwmP5dwIp+Fi3dptbNeLFIiMVAk
l8Ic750gjkl5E0PNBr4oQz56ykfmBOLGzAdzRbMXskkELwBDjJJNBpaRT0S43hgJMLwQlUVvfeLg
gA4bG1O6Ax2yeil4hAYOg4mayfApXZl9ExT/fzIQHfB+SeB6zMqBoYguFLWTTAiwSBbpDLoDSpT6
CnTnbrQ6qFppmC8lSoUSQxCyAZnP+pK1RpxilV0wmpLZFP8nnfIHveKSMFb6p4VgW1m08mPQOOjS
PWH50GiVa5cLXouyIyGBqgk/keeUrI3/YGZB0F3QQHkBhjLJZSU3FMVcvr8UqGSb/rZQ7OUURGvS
WQOUQgrnzUNt0/7Yd5uEffTmvjjNsIv/sG4Sp2RKIM0HebBPEEtkxUE5BiSGR7vEKuJ7EPmLHIVi
vgI8zsTz1OLFPF35/r/67h3dU2KX3DsOmCPmktzHI7SOGXh8wEZ/+0j2/2PV9te6i9kVaGRSXKg1
UcNZj/v33nhtizXZCx48vjekPjSqkTSz+2U0W7fVMn+ksP34rMQbHAtgsLkddm7Nluq4GdTwrgWw
j20IVIzmFkMOWSFFtM/f/jF6o7wlUVjOsiMF7HJAbcu0BwUT7iAkes2jiHKNRI47/qBNxS1QJJjT
BLCn/4mXWAbMmiOTuaGBB2TENWHQILbMKKUAooIGtx/KpIUiQIuR29c+jF52NPHoRCTluBwwfPzb
zRZznQ91nc3Nxze+f6HayHPRHeXvH8IQ6md1UhoCPKOPjVpJM2mqHa0mtx69JmdVzOwOmv40XjiO
8d+a77t7EBqkaym7hTl978LJzy7gdFpbxHT37PPXmsGsHFWaJ4i61lYutB32sSR689ilJiAj40mC
qYLlwvAK4SlTRkiP4ec6OICJ51pfefV0F2/1LVR9pWJc9rRW3PTJsveIy65f3tnwFkjemyDOowU8
pfk3gZbmdfLj/Dq/Z31crVWX9xTtN6ZRVCCEO8I+XjX2jHPgp9jorHXgKbyENZ6fB7ybuvJDOI5b
pGT2DGwMOELyQNhIz4RR7ZbyrOV2tm0s69tUULONiApKX1mU+Ro/1yfHjgD+6JKRe774VYw/Lkl6
WkVVdI2alBdxB8IZDxyO1t/y7cTmtumfGd8MLX5Mzg+5CM2F7fRl98HC8mmj6UBVhqzZHLx9ndRJ
48eYmfF+KINxDbogfwwEAg1BWVBtsspDipoGiDUbNKaACAlbUIHeinwsb1JAxmvKNHImj3kQg2Sa
asg67DmYmv7HIz2Dk0x04NbeUtlOy4AikXUk79eQA43Issv8AyYTzYQeMAGvqSDYD+hKFfNncpJF
tczko95XFrDyVaNvBjUgSVINZPGuGDYKzpi7zIHMXJYOgsMzb3DKgrIjLxkz0Ya5ubWhT6JJwuUU
nBRSn9KohIaOaJVz3Oy7VnfN9I5j1+9JbkkrcwEe5DgwcRf/b067IImMej3csTddl37DPEUEu3BU
1mvPEMtdo9FG/Dg4XWpiBMpnAIJFAdmZqbAbx5i70WLYRclc9zvOzvVoRrihUoz1w3D1wWVw5YHU
cJmMDUm0CDGMqaA0MHCNsSdIb1E8CSnGcDbNGH3HYo2sUfuB7hUMy+3yu+xJZwB7s+qQtHdYl6YQ
TIkS3ykA8NspbpN80z7pdC/Yo871VVF0z+S9J3+38xlKHOtQ08Km4YECKODIXgI248MUOCglD1Kq
PJJ3o8fafeWnFNJt2idHJ1WtoV+0op+hz/ndJe2imUttf1VtdAmp129iMqkElgqJefbIjV1wRR6a
TUJLfdlfBo3+YXgoeufao1K2Zgd2caFYhSCVZKJJns+i521pwV/wKWjHEP0K6noe7hzQT7DmoJya
THXhsU6vo1evYAaJDiKtDCb+INUokcTzafFMOI9IKLVAUPBXtoo0PT4uGcVIckGLo9puEtCNH3rO
0ZK35pDhBRITgaW4UmgI6FM+FE1UM3t0XFb4BR1bEL24ex/HoEmpz6VZSBJx6ZsZr9uTy8DpH7Uk
Q20FT7BFD+drRfKjewh/LxfkH7ucM8oG1fpCz7CTNaHsI2kHMg7QYsbOJeLFMEyRT24Gx+MC2uDp
EBWbDpV5Oyk2IMD4FjYLEyRGFk9Fw5Ie7GLBxuUssWCDzK7jJR6cWng4xS3YOK7Gyp+3QTZeo8M7
/KQ8bCYfoOGG7JTF6cwuZf4lSva7+188KsbvH1huty2gUTP7QqikgWM4iF5+efannBuAgjMU8dGO
fhPXHnUWEC4FMIznBcI3nYC8vRUAMLVGEMB3yKXXP9bomOzySlHONePnJ/3fzVr24BvcQQy/f9Cu
FDnTa3RCwRQQ+a+MggTaI61d0Wu9uF+D5Hkf0z8+9E4TkEn7X/7Vos8AajukCiPi/5L3POGNM/d0
lhtYtia8POozNKGn1bRDgdqW+YqUbfUULbIWGcr8zbz790t8e3arKQOSw8Qgm5jozJg7m0uvDne/
ywGyygyB0NEhjdsz0MXr5i8nxNdOGN/7bNhRTMIL/wrJZYJnKbiHy6Se3oSyBmv6Sdr2XoMSwPfV
g3RFooax518JKX1yqoXCb8rXpPXq+6rX7WK4QEuHTGhAA13lFAmC/mHH0KcvsQUGQfOeUpWTtiBO
0qUr7vzYf1MwEsz+U3NutF0j9JFoF4M/qASrDwczBIy83IXLM7PgA1Wt0ZqQ5QKMITXUB+8pP/g+
ET/MuttI3/ilxnQreo1UkkEK2ifpsNT0u+y5hsW3ZPL8DlHS4Gmh2igyRcYlBI9xmywHrQtV9yVD
UH7SFlQQIDqgil+sZ8ElQtD+BSB5cJdMeBhojV9DgKZQnC/ZGzoNDZJbDMjqjszA1WcEI/V6swoY
5l2QMiDNa/n4+MGGIjZQslC3LOBU60UIiqdFDWa4ByaqPOrh8uu9hsxcagTLzgODrYImM0WGmbV/
CrCoGSTaE06qLGxODnBaYWfeJpek4zZsL06PbGdFOybIzEfDcg2Nsm8tigY6WHDpgTLZ9L1nWltZ
N/8BYfDoIbvXfnuvWwSUzkYsy9lHABsQ2qqIcHDf6EdqAcKNdTNGVK/GxJvCb4bp77cHROct0nzG
Pro3UdcQB9M7fdbabV/d26zeR1eaJXRvEL5kOOZfvXJaVs61ct5abE0uV+wtAYKGDYjTdySbKv/U
on19PsS8WYXWBQ/lmrUDhuoItDDKbR2hcrot6oyjj976rvBu+Iu0kMdbLfsPTuAibDZdZj+7tFFF
tKefapbzF60qoj111SWHQ74/qaoAaHlIpdyW/rPea2XSbcwl4ylJFb5/ySsB0OTPUfuVYUJNKQmi
0bNHhyZEKjDuEpSfyiSBg4ZNJXT39Kyetfv43vU1OGFWQsMdbJ3tAAbHGmCnDttqRpvg/fO2Obv8
aoYW74v+UDugooX7By62cGd56eYmYCvKV3qVl/wMafgyhq9dViEy/VSPhO7jJ+UnPb6R9aAR+4nv
YGDj18nT4RvxsmuPd66QGDgDaPXqGc5KNgOJv9h3nQFKv/G47bgBHpM7Ag2pjPkALQQvT13szncf
UGzCKMdyDR49mHe9V4uQBADZT/aAcN+nED6UI01zm/TOpZVSJFBkFdB8Y/PXeX107WinNKxAcDid
vaJ3gO5CYKO1wNwCSTe2vHM+KYMeeHKJ4BZiKhcV3UaAscgzP5695c8XgENg+hy06tFfdi9zdOs0
591r8jgCC+E4t8qO2TmuAhx9Bo1IJB2K+NJx9PWhD+U6aIzLjgfcUEyAPnSaoVIg9cbURXMm7yAu
nCo4B41BtnQvHusrsM3Q6rdQf3ApvqTdXNIRKnvZA2g9zSEoVCNWD8h7OskuGNbVzmXW6eOhhZef
31DSev/S+oZ98ldolRyqLy0yEHmlR7zaddQnr5M9ctS8F0eykCKKqJXhPgJ29mtTwhxWxjLmf3py
kgP/VdegXYmf7vSc29+oBlcNqthpY5PFA9kawUtdxvrHP6YfpftiAKD/gE9lN7aTF7M/8H2BPr56
u+AcAhCVvs6p1yhdo0mhb8ENsahqHgEibCBnGUXSYHQND96Ac2EYj3eVB/rcMx0B271heV6QcCgw
IZ0fYKQsqt8LAhqIY/mXl7/D38KCkOieXv655ZeGOraEgnC94QWB8Ie3TK2XcyQcLpV5CwwSjvVy
eAN2qxqRqfcNpCkuarsHpctNP/bOaLcMrDfGZeHxV+v4+5EWQu+RgQdfbPlneDM7pKiysncOLGBu
tZPtO34rZH1+gvvNe3WRb7xByFvYsJBRNoZRYdPI+cBKpW25QwmMdsVv+Ys2irl0z3iqlDT/Lk8f
HTL57526T1HwjRioDO40BimVj0Eb9Cn3T2HC+TXcdq2umDRf4sbmtn5ffMPySh2FG+RrHt3busEh
D9NO/hhG4X2q37tnNE8ABwUX/5zp3brHgdh7jNDc0ZIihDKq0WZ2jbiRHQHJw5Ao3F2ltJ8jKgn9
A7anPgoGDAWJto1eO3gz0RNTiu8WogaxxVKV1vtgWx2h3QH4hajKYA+gFMDJBlwg2lo1PXnSZh1X
qvuMIiTS++ccLnYAcCJyeeJG0I6Xo69bpHMZKD69Ru9aJ8f86R3Tlt8I7uOL6nScA1xJJj8jtKV9
Vnx4H7ScrdY9qfbbqehMb0YhWBo4sNEqdMOOF7rxn8O0ricgx5n9xCvRrzP9CuI90SE+eid13yB3
46SMNZmLfvluNH/K7qkx0XS3Q+VjbQrLP8zvY4vAkrgk1piLfz37EMF31584s/sGkum1d0ZfoRUU
zf7Rdvnewx6wI5kIqnrqnRt3f7fRyA5+mow0C69ROZ0f9H2i+ddCy6r32QX4bVzA0ObLmRHvB7iX
a4W3IzXEJbwMv3nJ1Mn7JI34HhUgL+KatqqHPLxziyaI3HqaKtHpU20U2YZNGM7piEJNkiQmdPSD
2yJ1V0FHRkuSkISmGprZuO6eg9HBxyGPJvQvXU0CUF6/oIlVEFll+vUkTQGpncK7YWkBTgF2LPB/
UqS2IB+ltY8AsTM8uD+mAwG80oPfISkQadvTGQRpGhLtju42Tqe/Q0pMxv+/TFsoc7tVA8iQS2OO
QQO9PyiXQKpAih96+kBXP2dnpfuYxlFFojvdxRQQW/GXCmjSBUF6Tqt97zWe1AHhAMKdNYBIEbLN
Xl0EpvE7jkCnM/oiTMKOC/b+QY242HgiT1tzUHELLtjAI+636xMC4jSh2AyiNVAZmn18JFp5XgVw
YiYkQWYBIR4QVUAGCBADEVRJ66SbLU4kP4NBktrxdXiYIw2HiskcAcU7WgtELzbhEqBMH0ddi2eH
VCkqy8PXuBwWYTlEsIVoCMmc7Md0dPzecCFhquYwvFfzCTE2FWN7C+GagK16vaaHgdVB+Ne96y5y
YvNr2mzHFoz3tsfRGZ2Hu7s6DC677n5+GWvlkJukndwH/4xTLUl1RFNfCRIj+UpTLBNISye3jagV
ra8Y4knEpq7UYWxnIL6DewIyMDABqdFEUNqMkT2gNTwmKdfPwA8fKvXKMAXSaQRikDXvEEms4FMo
A+pgapyQNXMLRnizRoBH337zUZzGhBo5c88pUrcOn2Hv7gcNEoAkTQAmzt8ot9YUwfh2/b28ZF6j
jHiHVZnPq1en8T0xticoN+RpW7Kxzo8d3MYtjPEsDifrSq9gt4G8lJv+VaxzoluEMN9WhH7nLzU3
3Feym58GLQQC3mBpHeBzLapBdU3v42oIxfCc6r6mDrClBhp3qwgReDd4bPKzPgnppnffSOy8DYrw
ARLy6nxX9zGv37MRV1qiJUjcQyMDmJrb+RIsntdKPpExMTv0MgwA4UFBNu3EO/KTt6u9ZG2GIT4Y
vabf6ykVImUAfwItw/DjVL1R3aOdp5q5pibG21nJtQDu6XL9K13P0yOj6IOWXmovXdGT8QCCmI4V
lOGZmcQhrFY3O7qf/OsxqjuynqwVeKoigBlWOMISH8Wu6zWy1Gt61TGC8hTGI2ZRKutaCTmq0Z/R
xpUxsDWS3pDfA8VHI5gW8qyXhzADrwGcRq5BMSlp+Jxb4aZ0GbGz/eI0fSmP/CfkTGfheW588mO2
4NFz2c5fN47tOZiUVuimeFo2TCAlR2dOhubFbnx2s7D7GYasra+7P8AhDJN9lKTzIkyPwFguyXTQ
zBCZqL0puQuZL1eOug6AWBCWuk1WIbh+NOcnA9t9GO6gkf9Mm/hligVjyU6tMv09AhsDvD/9fHjE
IH4fiC3X74l5j2qaLGe1OrSdWDe8IytZ57lyUe2DM3pPPkRQMDWem97G84sdzPWLkzbzNMWK88qq
RSgLSRb3xpgk3C9xIOiENk65KGEgI5jEsmENgxwqnbSebvnE+uyxuQDoxBYjBBPz3iPywRqmLfR1
V9c3C1aWYYyFesv5wHfFD9Y9onC8f46OVfIVPB/YScXRftgHD21UtMK4PAK4i4lCI4zxnm5xclJj
i09otB80WfT7PdutIE9Ue5BaQHKVeQ8pyTnSuHmUCw2fFSrJAHpVTFm2N4oM+rUKI+XGflp5f16W
LI4AWQbgt05iAnFiuBlhoi2QI1RTqMEy1tRpYPqmv+NNmx47gsuEN6bqYPTpamsqgTCbEBUAzAIw
soMPCyH54UCxmKM30z14K3g1rpVKwmi5X4C0rxkPMNL8KmcmDSKpSbPLW102j/FlgNbBUARFcG6e
wA+PKNXY7afoDhPip1xp/iU6RWJedYseyUfdx1+vw6a380+EPOnwND4MlshxEgJxFAyLsMUGPIYX
9WfJqTkjlMtY+MbAHiyBmtiKjbpXozKgN8nDJVXPObhJOuIyPgLnMNcH/+Lf+mYXQQu5dDLd7iuE
RozjBhvl3at4tpVLphk+s5IcH9EGaNDQNUHk2C8EGj5wvNljDTU6ci4/nDhOTWdK+EneseFVHsGT
I4BIF59Xb69JlOPA50fCf/T4d3gZEZPdBnUFPTMqJejlnMvZrv8RBd8HZyFdEZwnjl6LoF+nMaDl
l1ohi4eYBMkTRymvo8r5bUTIQVD94DtJ9lrS73zF3YxNIznhI4FQA0wakLrbiqbBdDd4e/fEBJn2
AMZmL65eg+SPWt5Fjox3+m5v0UeVwzmp1/iZVysbts6yr/lIvUYdh3tZcd3XSSuEE04ZJHcP+qAv
4hfI7cEU5/AnvwMi62QCmdnzN10+/xhjOusRcHmA53Q5uxLWX4wDuDdWcIiuJxLNl6JiICxpquI4
QhWC1x/DBhaTjaC9FVgde/eLsaOS+ksIGojgIUgypjSZE9moGcmHv3Cs3p4RH1MauqxBm+SSfKwr
WSeyoq4YjbxYVyBzCAzDVcs/3Dl9rVjz51PaZz800+PsRTmbs45ISpQ9kOffQqU4PGDjCJhpriFg
xQ1HmnhynrzogJm0WINX98OlPgbkBlgQTE1nj2cmaP+E7SfyPKLhc3LXTaHhgyN1cbffu0aPFyJT
O+44K+7rYXaMr9nFr91qKOu8JTI6IijAnCF4kg5t7gNjBdbX10MpYUkYr72aY2yCm0lQBceYXeYu
OeRr2ESDOjfiQ+19Oy6y6KuP3w4qif08RxLuOI71cHSDyUU8Wi75Pgx8yclDvTvafrpldnXjT0Ri
QEVpdtih9g70YMtfPTOpfc9wFwrkHxSx/QFSqU5MvHL9A3Rr/6E6o6lBQeia8CSd4KEoOViI9+Qx
u3o3KvjeifE0KEobkjDZKZh/AZMOq/DgNhef4+qnJEurC5eP2/iGFL0FdAueMDVVvlo9U12UU8q3
g040lVpob/LmKza9m8C+jtASH10enzYd6bDWHXxy2Sy9nXrjfXVh6ScnjF6cVh8WDntE81mOKWzz
Ccy8ux9budDTV0sWzYeNP8psw6V6PevOSF+PXn1kuUtngpSw05wcFOT2+BmkpJardAcQlqefnr04
o/6UOBFLE2TChm8hSLE/uGGMFS6X0dzaQB5B7zAKo4RivWc0JS7Ki290RDAO5rw0u/S62BmwEz5q
OYufQ/ZF/UuO3c/inQoRDrCIdaEZTshECO4df0JkQttFX0Nu9IH7hVjXpu4zRXICHycmIaQ2L7Qn
mS7M8lYvr+AuDWhBvfvnM4o3ICAeEJ+xQ9iDknbvl7ezX59vixO8mSF4jxtYjO8bRjXsmAEIt70f
XvpQKqUTgDnCdosKen76gJwAavuAwuLurjFiHFLBSCVjmZ5hersHoiZPot49FrMT/rxBBus+cCEG
dCNWUDuCa/0ef9hbLo7AYX4V2XvtEz79zrs/26V74IvnJfDzYqCA9+Ab873MwXwQWGkynby3NYGm
jdTELbNGte3kXysALQJr40OLDfVQpwJy+HKeYLFRymb0pWMxRIvtQsiiSUBvtONpXWkzQaN+IByt
E3n7h5a3vXUI5neaUrE3J73ZFQr5/HRepYzgPhjR0r0ihrCJgB9uEDTedDzgnA0VhhRIwWjEu230
IZbmtlu/6BbJcrVAVvmhnBIpOUE6ufiTEeIP8wZn2HlxdbevsEZ8y20PmlE9R5eH3uqfEestpLBE
6hblfJbqqxaR8+fBCREk2tL52EhHsfX2cHOqHXsQat0RwmkU0/coHXF20hXys648ThqEptIWm9YQ
Y3KvPYcgM3g4XWmNXR+uoK8tIaCwahpaEjZKZ7tthUA3i8V18nFovJG+9kYCtn49nVUcyillz1kP
FtsTzQPgPSUaeGgbnxjXK5SVN4+mhw05zx9UqGhcjM69kT7FJ9xApYCmMEdw23RjOTTSDlK0avVd
kVWUbzVvkobqTyduTkba+hxs2YSj0sG9G6ll8hyPHclOiEm/JrRCGFxeY3gO3uS7iNP7SeJaTGET
d0I+e72jRUhfhuYgO7wxCO+c08HGjrDLpBXonAEScRWIKe9w3/R0zrasyEg5nW0j2m7ec2p6h8bo
K/sAPd2g6/KCBu9s8T5cNHXnz79qSyOsMc/O2UGtapdqiv4CwaxD0lQD93bT2A25DIaWDTRqMrPp
bdqDLM+RRsVeeKdQRjrA0mKSv0HU/eptMprSMR53eW5AOWH09bQidnZWuqdpiWQJTbcIcZaPkvVF
u4AqgI47pfa8e5lm9L/oG7g5mkwgnguI0/x+I8/zjM3+HLHb8X4ug5eDJgcLuAAlkpUoytx/UU+E
sEFL/leDqYX93aO5ul8UJyLvoGked8Jpzm9r/cM3mpYzeprulWbyYnQjTtxZCHSHkCx39FBrqC/h
ZTbhoX58JOC+yDFDafhc+kxLyQTrtG2SMxLoOea6GZmW22J8dgS0ndCg5v0FM6c/iWrvwfPl5Esa
d27Rnj5or3SBtDzczAYmjGS7PN/699qjx6B1j1lrWi6wZjFjGnpFcDW4epQSB+fJ0jNTPX2EXEIX
ZC6oryN5FuIHvjGgx4gEkceSPtBoxLk2MLu4vTA5IJM2Z7CJ4wM9hneOk+lBHUZ40JNX8llmNXYd
aJFsrAg8Mn4OWEZgCEhqgV96/PUme19zyLU+JLhPLx2Z0wJ0cSYT/IcHEuKJ6rbQ4W8rACavHK6L
Ay4JAbtbsGSqDTry7L/2bjmvBtofgpRJzICJHwPvpl8lCKVgpMEC7veAVeIPqAVMPD8U9781KLcE
kPaQNRLJhSp8Z9bVAqep4LO2QRAGZYZOeWvdYU9kZle/q+/CfA1uIw0zDRZD/Ok49ys8Pec8eXS/
tKjUcXJ0u2Zwz2VkLfNnIEQ5Jo7LDHRPq3JUY8QcFvP49mif71azmyDmBRmMt2FNEg2BKK0G7eSW
GQnycA+eHDJ0XeQ1XxOQzOznxWPyZs3D39thrGzBPgTnAxzSmK2BctALwoJEqDfu+Iq0UvjIEFXo
PZH6Q9Z1JbiaNSRuiNqA7phzf2ftnzafUgY8H9hGSMsx4mUcJNuL6YkMx4XSDB1lIdgooYCLeYwB
ZO6PkNn+qRie0fYH2Z0ZfQYvLQ0HK4dpevKJwZB3UkPNADveUQhv8BMAdYCuehDjWNL7tWBPr8Gp
v91swC10shtub4bD5CEHGslAotFnpM8Uvnfbvpn4nyOQMgHUtbwTXIFcQ6MamEEnQERvnyJXForJ
Mmq/8ctweA/+ETihgGVAFGTVgGaBBf5UnhBmMo8YRTnAYPRLBw/e+AM8pxw8QCM6j1VrKxd7y7iN
cMFWr9UyxiQ53Nku8J4PuJ1qzKwC5G4fRsA/os6rSXUtWcK/SBGAQIhX5L1BgOCFwDTeChDm189X
7HPjzp7pc6Z3QyNprVpVWZlZy818620Rf2V4diMapBO4F2MTzKza0LdFKUAY3TutGNY9y6542A8+
ZwvrNWg9X35zZWpT2l/1UucLTTs9wwQNNygHumIJgfGKUTo/fMbSGY7VHIkFREbxxdhOhCh8gBou
Ki2o3zKkBi1P/hijI0fzTu8zUnK+zaYyrsETon+MxYfQnbs5rGJDRV7Ys/SURv3B0YFXvU2GY8YG
FnTlgp+iYzpEO6dFiYDh9YGK6maqWQ1xFpvNJUczwhsKGYuMlj5K6tyomZ/2l3wb28y72Vp+ynby
pq9HjfKwOhGOutaFmHcMDqi8HceZUCziP6Fi7SgqzSt9islsgnPsTUbrSo+/oyM7u9FebrWCw9sT
hkljKLQDOPN2JKmdXQqTqcdQC+hv2E9A1ocaeC5knNfb5PyANVaHVdjyG4Cc0Ky6cDLgJrZ8jWgj
PTw0EbFiX7DOqvnDsMp4xnJUBrIQ4Z5AeofuJPNSFFI8JXxiJMSTBYTAek23fhRqg0Tti0fIFGLC
AuDe75ZTdP/8PohjEPjgeKPu5xIRqUXdAE6hCXyNTSvOZEGVypDWrW3XC3rnTa6G9jEhjr3uYYD3
hvAJyu0xUOxBLbXpwwXKhFLdw0QWCSz/dZzxDKeNMQA3IXBxGRYnEHBuMa1mOj42YGUM193dQumF
Uv/nJchdzICxPXTujYIK5C8PcDiEK4kN4zbD8jngUIOvC/E7gW1YKCHOSeNWrsfdCeNk3F1SOdqY
7pRDd4qe0H1mnocKU2D3llSJpFEuRQdI3CahCWls1g9ucCNWmHgLagSpUSgqDIaDdYI8xFMG3eXl
BGPEu2IL7EPNQw3XdNEQiosJvjyjDqOKPrAcZYKtMriDS/4oOkTX890VChAtQQh/MP6WQtaFaxwy
aoExlJhOw35rjxrQR9UdREoQ26z1wdLDlCm84pjRymbImnDYCjZUL0ttiPE26Q9VPv/sFIIvQAS/
u3wpp1HxGIsfzeIxQKjqYhdo9pb4BSKzrFI+tI6NEiNomEnOeZjtkQHiBZ8cBxusfTHnMRnc7Dxh
/n4XagBZxD74e2Qrf/QS7RytsAI7Jj05M5QudDregFRwRzbsw5OR0rBy/gkQ0XGKG8cRYazw6Rgq
nD/SZgs27zk5vbBabE8eAcqQRB2rbnd8z4oT3Hc6gg4TSgPMX8H40F52yU4YuCU+F3vzOkAUuGwc
oOU9ZVYxzLDbXJMuuQheanMWiSrt7O29Y4GnGNp6WuKw/iCaitxBMxmKLYR3BouJYlbCMdHPlxh2
DBVyAEgdeiZkPhHpiE3jF60b3MQ2R/kGGScsFU74t4cnVnjKP6P2GlGKgVnJDhmgsdclnP2gty6x
SIlPUdMF4rZn/ikXSX5PqJjxjY9+w8X44H+GPdQlw9YQnvc937k7LDFEmA2eH9NylABHGX5ZqtHV
nbma2WOY18ZpMcr77/CHhpNxBNAT2bqcdwE04Uu+OFncnutOzLK/JkQ9tvXWJsTmJ+f2B43oT85f
zHicmTCfUBFForBc6CAG2ESAZERHk6Waio/xbVgk2lrzYd1hMZl3UHIIC/c2bQyRM7XIdmoPQ3NI
lKKikYuD/QtdA2925uPMeSo00c0FUSVP4Ey2I85tIiCWURDmoYQR4hIovTAe4jqExG5p86vdtWmW
vnnoODaZcIMsbAi09H21tBRnkghzItboN7hFh+ndub9Jt5AH/Yj11UDkSaJ12rgfko5TrNrHtDXq
wnCd4R0qQa8HmVXYIfBzLNggNj0BgmplSmPlbm44KRqrpeqAPswuwLLOyZbmUo8q5eg+4tohNwAX
0GizTB5MpDUEEwMP85nHjmuDWePH+HGfjM1MQJ+a5K638ajTLwmPHABCMYSFXkSl1C9y6nZNaupk
Mzjiobnq4Ej484sgirygELd8Orzs/vLHKp53UcgG9AU6fmtrMnuqPNF7oZCqnKsjPIouQewG9qBQ
KVPjkjgXUFaskbuxRSMulOiPdcPmSTU/codP1jN/5V+vzTwInAbYFuoYZXCAK4Y0GN8cAJspIaEg
AP/d/yoQFJAVdga2UAxsS3ohfBmgQ59SMzoMjnA+GDl1jl5uz6PhYSgTfD0n1DgzlP/m4AKaMviM
P+BjD+5SIwCUuwwG9Iq4gfs+Y4aQ3YCaiLOitPy5WJIrVFoL4fNTikq8Y2EBQA6w6QQ4MihACOk7
W3BZegi2Pr7+qlK/B9KKqzvuHTpdMtxCyJIB+Glkgom+QElpiANo3pMD1RDfcw8JY9nAkhRzTYPV
8LVFy+X97Ga0D8DJwVOAme0XhcaTic00fmaWCgVBZIu05dys42HGG1AKVnZ7Snq3xh8NjbTohPDe
ZMWJKLaLsFP7sCOYhLkJPtYpFk1QC/Y1rV6hp0dRGZmM88UIj5qWWSAmRWWOy1zRjm/gIeuamT3c
hQ3PGo8/1XoshR8lPCd1sA+RQ4nCVNpR+1A4qW84qZW5917GisOERALXoOi8fBo9zFP3YW2PAoSb
6CpFItpzkfQgpei59TLIBhiUmJ2o4bEvJi2XZgRth8GE+Yw1Vu8xnBGj682MwWAeg5hiiwWctzMB
Sk0jHn9jZ8K9BkmgiltRdfPMMvLmmYHKQD7xOWU8N17UkE3haWkEYcm1zxFNAs3KBvR2EbIhsKfu
dCZzfcFw2rt396jPY58rJ0e3LvCHO2aLDF5652HKxAWkdgC3vKBpXUzpZYPHMcTD2EbKSjcaMZkF
5zrAmi1biSOTKm9yZ6uH958G/07lmCoxUcaZpeQcEvIZR9NvDcY45NDydtKQ6Rn9+RyIpuH6/RCB
vsyEZQptF36OM+EtgSFwC0oVMxtMaLj9fkKOBFJSUtBWsexZtMSMMS0rvcWdAe1ipWvIPxqaiW3k
QsFP9B6MFBtfXJ6/gpxKh+fUpYvSlGu5BWrRiPU3S43a1fwOqrKVoWCyT+UMI2b7g1UPRieaqZvd
HJMUdPLDu/ihHdDn9JgN+UbGblX9oWQOLAYUdSLg6nrMPoSCIgW3+Rxng6o/7oIrg5kbLfOav0fq
iG6YTXcb51EGvxlnMOE2P+RYYK6fYJfIdrzYrwL+OEbaqlHNr3deTSufooT2BZVt0qxwVetmJypt
KG7222lAGXnzzhU+YrNPvI2vo5dZ4ygW1+uGrXTNN+3J4jqno+086L/fQux6kOELYS32IXDQTw1Z
DJiv9oIbJKCJ2m8jBtvMZYG3fLU8Qz58CRbD9cKF03KNL5ioodqumVsFwk7Xsa84s0SJ7sDPj35e
sEJsXGJotndoXtL8vLH47EMKdcm8pFtwoon0MDRpCDgft8tlj89/D3p+/sddt6E7QWtafZhtBUQF
IsggIZhvFVVOoy/f8pS0EbTcbwTCb6jF+2V8IfI1rRakaPh7E6XAyRHEnMAOfqKLl++DfSKmwpJU
S66DJfuhbx4YXQcXLbz7TNFD2F00B60IR3YQCtGUPcw9KU3DOcIIBHEBTaCQ5sx5gTiCgbi9cAWO
CtqZn41LwuQ/YtwTc2RAt8dfBaoNPrZhI+2t9TGCsNcHdDfdvb9mlUw6aTt+tEFLoFXdx2JKToWc
drxLcKEOEQY90e7oXUaHmE8v37mi7g+ICnTJ1rpBrwoMA3wK10JQWN9yYpD+rxEPshWxKfv0gc1W
BGSXl4zQKSXcHfDKY3hfIxidi5xQRIm6c5i3YewTYUT62DG1oWgMFHt14Bg4YR1g4U7T8mar67hy
K0Jz8d/g46X6U13gHtVx9nP6L5N24jyx2bgslxqcZuyvTAyjsOWJ25B7GJCrOp3obmtF10ihidj9
nClaiSd+HRvrL3XgeIxrn5lArG465HRJnN/oaRHYoHtDMUdGVxNT0Bt4mJMcDGwKmMdxoj5C0gSF
3yohyD77m7GUdjhJciRvLN0kNsAGo+mSqVBQVOhPNF3p9AC1W11+F0XqK2yXhD5Ab61LZdN/sksA
MY9xmKacg12Hxqczc+X3jcbie3gzzwFDM81W8t7SDdKosP86ljqdubtQPVq1f0UFnje8xqA1+OJO
QpKPzFuaZX9dCIlbTr60SQX3hxVe15jRVNwTBVVnebX08OHjxeXpCT0uyJ/2x+79vacPB+o6Jdce
QLZCKATjDzuET6ZFzIwGc0H/hps/g/ycY9kNWWqrBygupy0LBGuBrrNZXDiytpHK2UPsL1Yn3Qb/
I67DAHRfY2iMNJ1p+T2RCiPpFH7W3gBz5JgJ0KTh62x2Jzu7wugAeBlync/B5mPmYZBRzKxstPXE
ieQXcSevBee+c43O0+cAwBfEdOi/PPEdOCxvds/vjOCwvOfboIoV/wZzwN2lE/BA8vSds/zmmrk8
hK3kkxDcaNvTtYWNoMKoq6MfeHeeXjhVA3oYwXuK4tkllaPZ+PsFFHaKJ6Qs0o07jXz25HXaJeMf
NBnQgTJ6wzbueizv3eKd9sIaYR1A4YKUlrSjk+jZx9CpjPzdnJrwaWgW3tt3wdDJNNuxAD6qV5qZ
YVkTa3BKXixZbsELLiQ7UeeeNIJ3dCifNGX3LLSn/SFhNb7sWZO1Qn9xeDKZXCC9+pPpQ465wSC4
rL78ldcciWPaxbsVb42TaR8wCFcz7kCSgzMDZunUjzkwQEPS7d+9aUD53Jm0cXT6pY9Ic2FzcADk
kBUoqDxGMHvbNea3UCfhUNKzNDFx1xeNPofAx/tRr7pwcJniKu3Ih8XUq7DLi4Rru2PeMXaAcN1V
up2cK9c5DCzrQMLZvycnm6mcB8IcnaUzB+IRuund7RBYyyQp7F4AFY3GyZyavq+ibp7Nt3vrBkpX
cJDQU9jY65UGUSVvpqv2VB20ptdyCxDDB0kedivejLVvn94rmD1zfjnjCYmMMzsgAlh3S8RvyFak
77c3duMWkGo/iCScUR5I2ibwRpfp0STD6OHPBolCB0DvaYxWM8wfpZkx41S7j3HjJo9lBoPz4bvO
u21uoUvydi8mUgfZjnTS0O0BuAmJ6uC3vrbWzn5CDxgeY0b7SnOdoxRcmLxDJXkBKW4wVaOyTcgE
bjteQwL+pmcSZOgY9JE5HyDXcFhkKO5o19GK5w3P0QzSNX9wec+rh8n5xeoVExGpTXSLR69SIUyv
WdN60HSBGG8ET/RW1zBwDRZZJ7uFdFsVc8WZ5VIX8Mpi65wWogunx+8y3EtOORJZUbTTAdF4iyeP
4tkvKxOlpCh1H7DVw2ZJ0QaJUPifkCvCxnKMu7M4shLHLvhN4FXn/WkgTrh2utW4vpjnBWoMfAzE
4HBw+plH4XkmiGAN3XBiHX06zJAXDOaKVpYynNk7w6EfMlFfpkRXBZYhXVoCP/1r+SsajwqJ6Dv+
FDqwM3lvfIy7zlWoguw1WET4wyhhx1RTSWIVbyvYVNnawhSHUlBRzIirv7DIq2zYZCJuB5fLsVZw
IrW8Fk0CUkphdpGWmV0Q4qwJpfzxc+pzyMnvdmtFFz/Y4nFXuXux96sWIvr/Mto7T+kZxHr4mjD8
OK3H8MwxSalJ7O52V34Sz4ELFheNt6MYeerAq6UX8rhC6fiUQkFGMKLMmzE2sixX1t36WT7LnffG
KR13X0ZsGZ+yk8HcAygrL+X3YtHlBXdhTwoC23TudjO72x3rGoiTFnJzu+ayOKED7NFezP7j9MXT
qYm5CzONms4hrAHCBodXH8D29RocaFInnWwbd4DSra6vju4p5ABXiB5XfAG35psjavmCXSLzpbCD
bCcaMtpwO9qOanwhy7eht8JZAn1TQUHOuPKQKAJot6RbCc9rq9nP8AoXpUfYF4rQZtn70wNmotIm
B3QBqDa/EQOCB1KDQhyHdc3EORjWhxXEVRbCJoV1QHghb9KtNpkO5SKdYx62Kpn9RKWZyXQeKj0Q
LOnynP33n08W9Ib5p0y72Xm0zYl4NoJNp72EeC5UC9g9ZsbyP5D5UYaRJwUjYDmCrEri9QYNpW4I
23FwgWjYwesCAoaFHyi5NyPuDXBT6S+xfSRnayb036dSD2UmfY7tTqTwjxK8/4VMT96KcVf9xmLA
RZ6S2qGUgK1o+FmPX3ywh9ZYPp0ybQ+ua5lcj/zHvnvSHJYSsgni/pVEuol5YxtRI0IA42oJk7iX
yYXdSyrMh9WHUtXQOZOb8F/cbP3v4FZTPYeLjcUS90d0K/Ro+fGOFcq0KSQ8di97led1aBkZXV5k
Od3wm1zNC2WkiSqyrIF2vuBDeKEHTeKhLz1hrseVOE/pE0pwegXgFzDbdjVdTjWbYW0idUqFFLPc
pCguhAkE8d+zXNibK6JmK3g4D4PHxJisMU6cywf19aA9YIk1SjghHajTui1lhXQbwgm0pCG2yE/U
WbUxDg1jIEmGyt1tJp9MhPIfX4/OyFDou4gGVLvZH0fGo9CYNCZATSGgx4Zye70adR5ieVHjCiSP
SECGA2/WIR1oUSgLAQ+vbPoIHOJQ35HqxGQfOGMzP2oi8NURktWTcSETa+w4XevPmYQWtKP5BxIh
dZpqQfsetCHZwJyMH3NW4vpDfLmZ8OFDa+4bEqXO8L9mPN+n2SYLTNOm32Wr84AfPocbKa4WjhvJ
mAXgv8KGDUdAxpLAPocHhCBnotgjufXg4uwC+H2wZdZbYmGPAUmdLYfYhY7HmeLrIaCGbJMMFv72
x16Tc/o1Rr8Ch5JihH15u5lSScLBnmO/xkk2MzJF6cPJH9IlAKhBEv1wPsRmuL3QNN+ku2E8lCp+
ePfOaDXo9394VPdyyRgAUwNoPA13meClB0fNtaIZQ8r3VAwuxBw4HLNKG31/oid30wrJhK7O0G9Q
kqoGBKDDneS0nc/4gDy/qz9vjqq3qfjXGD44C8zlnnGE9ifvCLYnEAQJPNJe9GLmcf4yNazohIhJ
nT12VHid6FRXba8bi3c4Kfiwy+kVaehhLN17M0IH6APDaRAws11gjLdow/Gp3TY2Xpi8gE381EMN
yIVPsiAKd371BcI3BjmCHnLaD8mm81NwWkAtInE+G0bcsG9kfveVJHIgQbTU3v4l3DBf3tv91hLh
jRUmdMra6nLwsKPvnAusMvIzf7AmyiDvOtgUj+T/z/AL5jAf44BHCtZ1epmwsH02xrPPJJ62qwXq
m1tFBgzQRkKIgMgYni0aFEJfpCI844nBatEtLacaXHUmzclhrNjmCvNKukEECoYMYRzDv90JfIxq
ZoaR3xQVMch+DWlkhy0FZ63sNuPEvyKNhKAQnNlmukG65kjkRF1ZdE1BLak5MGur+PEat2uYhAqQ
S7VEpUxXNr77zHoCVgXUpQNwA8qzgVKB28UvCW7OkmRJF2M1DP9yPd8Pe28HCcmGNcyBQal9HT64
OFwXgLCzHrYdZaO42Kp1xhm15bRtvWTY2o8yLNARbpBoRcacWtLd/KRq/ESzETTjGSdk0fA+dbBf
f7Ne1Jly3l6WZ5dXeS2sD5nMB3dBvNzwjSV9got0dvSYUWR7xwwCLRJ8ae+szs6FtTpUyXecGi6b
JG0nUjuIaYxOttuM3nknbM3v4HdZl8U+IrkZXH4KsK0PLSGdcefbsZarV3hbuN4xisTILlZtc6KM
Alg5pK1MM8fjJLm9TDz2Br3wnUotRymTUrhFpD/2cSjAqsL8nD2loHT2a9PECG50s56kijwUUX8x
D8bvhUS+9T5UB9Kar0Lszeb/ehAbl1HfwX7ywg31vSzFnemYSqcTCyuIdbuxEm4jwQR7Rcd8X/vB
qWfylGsZ2HNbAKcFeII06BLU5uhalhF61d5S9+muiFXNDs8dsZPBUAaFNv7HQFLXQJvQG3uTTkp/
5eReCfEUCX6TzE/8KEhIk9Oopn3LqKwU72SaIIxwIbZxP9X+F5HqNmS5nYJ92HIo3uhjNYxpD3ed
ChOn2oQSIWr3diazsaCL/DwzsreMQFsUO2glbeyAeqw/GAQWAtQOcMzDPgILS2GtJqPWVHSrybHJ
txo5HlpgPT5LO+B+8rg3CZQiSB3mgS4NNjsmQgt4DdMnr9lRt3PHNrCtrwgO5BQV8yKsZtklJPZX
g/80QW5IIh48LCugxxFvC2WgZVLQs+1WsAndVqZiCfhlfRzM9YqfMxlZgctXJJQcJmrBcWPC1sUN
wLz1D0qJC44Wd5oaFPdSzyPX60CLzOgSmOzkj29G1L00rG5/t4MlITHetImLnRjnLAYn4SgLRQBZ
JeL6feXQrEXVJkr9BY7POteOy8cbB+SzrcFVwagsYIwdTkBLBVVfw2PgL03fkYZeB+do7/lh3ED/
RSoJtg4zhZDB5byTC0Zre7fx40g83c7MbsMEIidNZ+S8xbOLBv/urnpwyi948ccfZpgA9y4qZ7f0
qXr2aKVVX/jTkN4h+W+jLiPPocpSrP9K4z007cpQ4OugS5T0seetpb+i0Jmg9l4/ZW/tQbxBcHkf
bNntOVOHV0OOQjEDIQYfjRXgI3WoYq8h+1Mb0nwLVmejch7DMzCjnmNjMxVvKlyorCnVlAZpDBCC
e+rdgytwFIVqG7KmhsEI61YaWA1nMypXMkSBn6SzAi10C62UkVdhr+iFgAxRO4ahJWC7UTLYzr+z
/2q6FBeLXXfkLuSfXNim57bZjutJG4D+g3KZdPYWNFfUv9SAkh992TUyNaKG43AZbbc4ylZsICxw
7sQXMciEGcfiaec17cUxys+AqnzyoN7omQ3YuLSR3Q+4/4MSltpZp0vSNhX2HYO8X334g9elbd9Z
HDi0PTwVLg5SRKcK31vzidAQC5BtWmEyc0BjssPVZpNrxOIlknZxf4EbRYKKRyrGNdIB5QuOU3YB
8WHR42MKrYeff4QwO1hfHVyTEbusW5g1EURcDnTxFtybM+/vjYAIlz9cou/ghOn4sR7TS67pgBfy
bGZZlODfwGN1fQqNjn/yfBfIglv1M5h68pRvrg4zB3kNMBvUu6iX6lwxd57DMcLjnwk2YQNjEiCQ
+Sn/mtVKHzFQ94k+hcSNP/QcRYU/m+pgG7wM7ELF+8gr7bJ8zrELoZeFCdSvi9MMXzEeXemjsFuj
/eqcKjDHmoBCca+sCnI2qu9rDj9UmqZPD60awl+gor1rfIrTEgMasv5XeEj1Zc+Hdb3Nu84Yk00L
Qc29dL7+FhGH6qjZPu5fc1GfgblTHxkn+2ZfWe6Kj2mDsw0apkjkcK4Ob8WcomuPjGquZLRurTdo
kBPvwAW+jCmu+VNRrWpJL/r6BwZdJZSLSHurEYlJRI/BmyUHjwknu2I//xrPWZ+BROwqnJ2QIm1Q
gqgWyf+dsY3LBhSUOSNa1U4fq2AIsILIborLrk8qB1l8ovgndBtf6qGJ3qMMYqIA+SLCSv9MgkEW
SVlJKq36t3A2OKDV4bkxA0CEUKOvpTiQEkf7OX+5pGVy77+Ke/ry5Bbciw5Jw9l/rRDV1ZkIWD6L
WSza1b8D3TgMohNU91QL9NP+uA0gNibp7t5touCMrtmLnmw9BPh7D7dw43PEssYbtgR8ECkuAP3r
oTRUUUnS13kAuuFYD93FHhj+sKPxGe8DKSbOPBO64xnW5s6roGDYFdt8nyN0ISG+padUnRO4pjxl
Hjsa8fyy2hg9/+LtY5F3Nswa0T7aiQTdnT8km7evWcWNoadM/gc0J84BBD2JRJxB9poPBn6L1pyU
Exg8Y0grMUfH0paVjssvZMdGX/2DJgJXCLorW2wveUwvafuttTghi4kxm4HZ6fRi9kNsCbx9VpGE
mdjb+AcULbjCGEeLqn4MRRWqOX6WlESIVMxbuCmw9l3ePTpB7lUn3jZZKayfGuiRgR9DAH7SdxJd
C2d85zCEHFuNjzUOLcZj3CObsl7AdbQEm6AgG0f+qSXIfCmdsLijc911xDsArSFX0YwgWmBlQDvY
3iVbq+EyvfbsEMO6k5d7jqA17ZkgsYBvEH8nwH4vtM+IYhqZPu3gR4ApWfbgQKc0BeWHKfbFD0ta
JuJ7KJTvNxhA2s5FE6C6lwXU40DpGERH7q0spuEOFJbBxs6ZzvniWdu9yZWh7uYx4vfyM/ANBqxj
943qfdpaKJPNoLUA1AC4f3HuHB3AP4sHwCkAUKfY2SgCiie3QgSPGSPabyI7c2mImMTnOTTInUt3
Gk8sSdY5C0aCnOIEfZID47m16YDS37HaDUPfZ53VjGl5mDF/Jze3atqHhQ4bO92+fTWt6+w0bvKz
jIlD6bCRLpyWdyYcV0pxIaVZ1QrsLxGOVUwF8ZlXSYt/yDXBAG41WU2vBX4BiAQ4q/4+OGm2TZR4
7oZJwtONSauXu1G/je7fEfRzczWRCLFUaXg7WL7YnzH0CAR7H3Nw4ghGX0ATl36HMNg6+Oe8jGyl
D8VyssFsZSHslSeM4lprpnyEm/hdfmFrignnmrxXH2KDWU/Oyx2dNgZ72Sbeo0GE98fe261rDMWu
5QfDSgb8ciBWuz5twS5/TvPK3DIgDPosFi99DT3ZEoJUqpan+SkmL90W2DR1wDyyl8XEY2PzNSCL
ochF/UOr8bhsziAYHmK2DJ5ux0Joizvoh5hP4UO4bPgk963stNamzcFohpKARCMqxbFFWOBqIuAE
khJcGqTkEhqrHJdY77UYHAA3gue9IVPko2WYXIlnJYgU4Bz81hM2KedwiwWNxQdi/DRXBVpMzSJd
zmcfOcwerBuHazpJHPfCz9BylockkeIHIcfi0whwbh5sPZ6WD8WGXsl+DxwNL6HnkR51Q91gy6iY
TQfyCaHkOt0B1BM7oVuX2Eo57ZF+dAGp/zPXhGnXmr6yprcFdxeuy8gcYekl/orTRB+1LSYFMK5z
qSSnEzA+Vnz8NFmieyUWWYcFnqZPe0VUonUACRdqPBkyghSpFUVyAQl2cl/snZFuQXcMhBCghDd3
s/iKU2QjRn3eb/xAI4ZaCMmStBjcj4PIoCYCq6Z021kaVFy3zQpc1QRBwhmSyavFPuiuyK4UUoaA
+0BexLd2TC4b3wLkaPQTaM2Z/ASFkAtIaSsFpMIgoBQoS7U/OgUXeBRMPKVasuHZ4ahzIWHfO6iK
xhDWsZaC4wphxwGCE/QwyDIkUW6Wre7k8vLO21BmtwaIKjxILS4ueG3IrVnguoKS/lQb3JIOy5au
gIHqG9Yn8Gyf57PiUnkX/L1ttBHA/uKKjv2qAwEnF+6CbqGsQVsjDKIVo8ANd7CinJPeCO8P94hP
cocUuyU1QoImvQwDRQYxikqXtjUlMhO6wRmEf7HeO9uhNByASkUNJLjpyxjxcYRTexGRTCzAvXwS
aUFwu7gYmiIZnX6W5IkQA1p7cwghGr3OvAkdGub2UBX7BY1KGaRijGCr6MFeVYsL2O2NPZJD6lhi
RHQu93BlB7Mj8O0G+5iKhHsfwmBXE8WtljC5m8yTpwk8b02VQI+ulJroVMlEIXJ8wIqsY6hHm9Ee
ULRDvU3JCQoMikFELY8hnDBnRx+eXJLWeQaRwgXQeNukfuTYHBgwK9sfa5tuEISWDdh8Iz3CpNTH
dZmr5abwAngIP+L6w6Trhb9L9slGqzXYNHUlaIEMnJbB8joUhAhXzajH1m8S9ntLFT47rHHmXp9i
0ujGWgj4EJBGoyxbU979vEiZ4GYkUQSNJbyGnSTAjQmFTbYbz/5Ab1jyXAWDDTCWgsv5KN9Lrvu5
hseJFxTmcrA5SeHLNnZdM/695R/gYVbFfqKN9NG7mGG42cIDfebovljp9sp9ekx7JRdc02+keU4R
gDig5sBs+2ZV3OYY331GDJb1cQfzcR3k9zxCtaRIzE4j4dtfQ4VRCLV9DmV36MArWHUBoUgxLo8P
lUeLkM+GNNt5x6wnFVlTRlFFLcnuZtsIFAViQZV/LgXgRUZHt/CJp+KxqGGByAhKjnFz5x4C8cSs
vFuMmeg3nMFKlpvYTWbwr0UzgE99KHXBFAIIXlPilnWGEHImnjObgVdy9+H4mwzncjX/whZjoYv4
CNa6GU3tHS1/Mc3dOXnfsxdJjh+JsACoubsBfq2YK9585iMlB8QeRG+xo3fOyZXZBSeppOTVyaLJ
S2TMY7+P5wq9EPJHHfDTwsqGrqz9WQl1S0t7MZOSttTDWNmqWAQhqv77RK/8iVvMzjhBih09vC+M
WMogzCFWHF5PKOgsAoab0H/cUaZ9ceQExl8/2ApkTziPyXnVsjCKzdp/vcWXjJShL0xWwzCdmSd9
J21+DOqNR3/pgP064tGuTWiSYZcMzEpBuLcxxz4yHIbxaehhkO/Agz5CQZYpDDK7Xvi6Ytr0hKes
mm9QwB5HJ8TbXb9ootOoEni9Ltb/DE17D+pEm0NthfuGqZS3xU/2Gx5TLquCtIyhILaZoiV64Gy6
i7mm+0hjyECFwXC0hbacUF2Jl6RMtKdtTof6ujqgeGHi1Lr2Zj6YkyrmeKw5Me8WPunHIs+CBa7y
vI9Fp1RL5oLzyIXaTmGLxGPHqBA5UDgooRILR5edj4n1B5kTIcs8m1eGUiWJSYIyWrFE1h+etCBO
PeKyRAz2yizb5Lu87UtCB/2XNxLjaZWbg6pH3uHEahHOHy0oCn8jkhWMIaolfNwZICqfkReemVCC
3STrU/4pHnGsXKvX3wSHnHH0xAOB4Nh3WOUyxX59z88p+quZ0zZwm5fb9sXeX8Qyu1zuHMAZA4ew
+w4PMR/Kl+hGCU4lgG+2atfcgh1vLB65Xfop3b7cmuKL46xw/qm3K+zqG+B+/6yUC1rHYgCLu3ko
IwUkkY2iKRxxyNZcRwZg8MMGOssW8UHCHb8gjkCMIH0zq4pP6TVhfGJOw3OR/z2pn+EHkwkTjWCD
6gxoRKH1kRh+Gr2BC8k+eJJEb/jB8gEBNC8j4jypEYAUadMH3T7+dyCcxIsXeVc5hRb975eIvbwk
JMdCZs3bSp8EbEoXkJOTOX3w1/1rQfE/UpKdxOFtsYmJLxUBSBnoBE49k0cgBnxNWyPsfaypTtQ8
5M94dzZbo5qlN3/lV3tDGj9qFu/BC49wfJmxwxBAvEVOiR8FWR9WzOJ5ffYqovFlDojismAI2CO1
lKE0x3DrbT3OapYhzuvckO+/1cMctM2GOWg9u020PrhMwjiu2msGXDdB8NyHx9jt4ol26y2QhkiR
8MSkwBHwWKoM1f6aGmwSp8eqlIXQW3IrZMU1+8+pdjE+4J3u42XDh8+IO9fk5MP+hOoNpNoaaax1
RkV8PQV/gEEnbETKeLGI5LHLSLWEA6oCNDuIZTtr886tZDLS0hTze45Rvowqnr8Nt0k4fPD3iBNn
IgeuI4gFmXd49W9/GGsKMLmHFTbEqP0XZjEULvL+X+ohrkFlcLAOGIOKspC5QsTbx6BCEYGSIzpZ
PZuIK2R6FK2Eo449PaYbtwMbvsXy5Q6Ed3bGMZXlQP2CV+iZeZjiAQsqwSnyb03i2cwyXXyJkqLy
aVicKo6MEJCQ1vYVlCoXhrXlSzo5X7poYwdi3c45B1DemVXRtXKvSACOhcCqSZZYCK8YRiFrEiYe
C1PeiBIvloOKjOEXa7oun56JH5wgfIcRBGwCtgLVB3aOkZSsEk/5O8PmnaV6AH3lg9BtIZ7UKzwX
3a578a8D+f/iFS7zkUjDJVBgrf37f4TjJu7zb+pchl7c6DYlKneUe6YxbuMzZRYyobzpMhLDlrC9
xawa5PhqFzL56t5PSOyfTuH9eei6RMXA+eu+CwYJqhwGovBi/CCQM+cGbbcvzQ9TTzlqoluEXMG5
RZis8j0ZBcD4TVM0LljrO9sEnRiTU0xOgACnLwxce8w557iUAQ2ctf5lWg1wOb0i0h2efP6wBwj8
xEw6FKUKdC2B9p+Lvnhwt9iiiy4PXjZbi0grX2GdE7zlMZCw1QzkLYp/Jzl3RR5ojjUrUAbkkJz5
qbksv2aAwOdHUhTG8oO2+5vjHDXJbxyX2GaAI/FMEIwxjaWAMU0jgzORjI1Mj55Ev2DdFqhLcJRh
B3EMsAgsjcGz8nWBt7YhrxKPbREIyTX8HLcNUcNwjlpEGHfnSviSS5guFoz0459FNJVlPsWXn6+E
VrA31sQ25QrLKaVbiU+zrDLALLkB1pSBqA2j5K+DcvqbZytxmWUhm4H09WsmPF/qvOmCGbei5uJz
/+4PF4ABGEq1DVsG4hD9gr1dMEmZbS/KRlmxXDs/LjMLuFAut0joDfH3vCUv//8/RYFLduElRSES
WK78YP1+B3v74Bd5gVaOpUU84Hd7+X9ja63832NinCFxgg/DZAWr45JYSEywCxb57wnymxf2l3xE
ftwuikLWjsxH2Pg8TGdLQiN/w7/Loy14V6bRgoOwYWUe0O+DSOIlc3t+n5oxPF7yfx/+T17037e7
sbx17jGFmlezXv6WOQgbH7pIIi7gw+jg321p/j4ZD3rBTZF7J2LCrclGQNXDGHTGnKCZIgzSqJGJ
cSwthlz8pElvvOUKFtCC8Ph7L+IxEVOu9Gg+kgMNGxErga9feCXXzm1IjnZxck+kekzZsJkEcCcG
ELXDBUox/zPiScsqkrXEBLrpVNIJzPhbvxUik1xIGGVZyK6pPbElf/BVXsD5wh5iwZQJ4Lsd2VH5
gzl0ilgT770GmTPgyRT+WTSNEgKTDKbscVi/ODenXRLwDqeAzBiDwzcbQlChzhbJvhDpKE9H9EcA
7owNfvxXpBs9ToibT3WOEm7jX6JeDnN5PAtvSHbRRdAMiBogVOlm+AU3ocse6fRqnDti0VjNj4tG
qrKJhTH8SrtWJ9eLzqZfuWq0R3HhfbO2eWXOB0aDhH+wY1d74SrIL6E7VShWfzPcDFvpCyXMsApm
dQZuCTsMPa5K54d8j7iEmjc9/KENtRtzCXsbX590+d0VTITmFEpd8FgAe2qTZtMS88I37nb9eiGT
F1VXnukJM/w/ScP1iVcw5vDvPJYZy0Xb+sQiBcMA2pwVs5BhtHbtP/z/kXReS2qjURB+IqrIiFvl
CEgi31BDzjk/vb/G5dpdrz3DgPTrhD59umsJXFpvxrqpPDhYj2aDbBhRB0MZfoQabaDZdGZKWYj3
wCmaVIIHWMANNAXULTyMilMN99r9YGSP4mmiJ4mqRY8sir+OqiUtBsoIgR6VKpW1GubNdM7cOCKL
bqaRqi7VOWKNEy+GIqV6jVqC88djrzjzseia9JThBclCpDWKoUAxXnLuYeHv6B9iI8fElnViaerc
faPDkxDoMqzb/J7tkwLG5HhmtVe9/UB+jMZox0SZ/UU0unG9J0/wJRlOlmxoHqwDygIXzF1OCQbw
+/YhvWVI+gSPVoNqhL3EdM1nPvhfLDv4UKys3nG+85rRq3XJLtkOs6dGdHafGHHUWJdUMqHW8ifL
y43kue3oYowf7KVqY1XXeh4BiPgfdgn68iZRNtcxV4LRoF5kJNTeKboJydWUmb1MKiaJ6p6q96YO
f/M1GAMZ4zN19QfvDtZj3V16zNkDHRxzxMftvX3GekGtgl62Qt7fYZ9Eq0qjt2nVhmee2fC1FIRd
DDWc2kDbfmmfvtGuUq1SvErSHqyh+CfmPS4vSCq3Tv3ScNPCIXXzxzJW+zkENmjmlbayhwA+VqY+
QCJXF6RVLBHRdXkpmgd4a/A8UuA8HQptcrGlzQngsHCClGV0ogokN9VVBCTnxoolcQ3xS+ST0ECe
NhAnbd142KhjnfvaPbNgzhyYHacrT3OZBaRV77/b1wueCe6W+ymy6doW4JE35k/5F5daWMvuyMU1
54KOM8uKLBzwBY2WYZdaV2xEG62V12wVoFNWMmL24j1lRx3ZhcxgeZIj5MNtfQ4mHYYQtLbhN4Ln
BP2VLD/avYItKWaReZ7D8IUNjVyN3lI6a4iIuWdGNGHo/MWxF7AaJfaDkgqFjMlOLKXMwZm2Sa66
JqtorKJEHtRV4u6UQuuC7LzEJK5sePB8UFH+d0zQkwW0/PO0KRNHpb9cDAWd3JYsKaeSU+TWOMxk
aV/HrPlqrxx09hggE8xnK1nJEaEwJiy0A0hDsiRe1V6BD2DIl7k84AXHrXe0lh4ELoZmceLaQTcI
vMBDFtj2Oh7VT0AC/p+35PWmzl+ZcEF8ZVZzHRR4/FbOYxF0pzdrXGZc2pEznGRPCSssC5GJCGeC
EPDQRoNPxZusZ1Xk3bwnYB5hYfpiwl50HmgmPq0dF4YR8Tfi8FNw/qAWjGaxf6My2kSUNWp8d8kR
fW3+9Oie6EkOTjegQtuwaY1clufhN+LKs5MIxZ6DaJ+pgBs4s44+uZu1u2PS49d8Ruz+q3csQmI4
wPg8gLTfwbpL+eobvMITDx1BtJYXvW8ODaWeTMb1mrnm+HmAiqUZFsz0mgUeBSQFEDeFAUnETOtp
E1ZHM7/PrjMYlugO3O/et30f9m/giyl2kQklePzpFeECQj3KP71zfkvYluba+GilIPR/SiQQ0cxY
b47xNrN2/DNxeUyi++A5QCeCDMIuOI4IRgdjCOdFa8JyyS64ua8RiyasWvB4PUalVj246gZAcsNb
wP/Mr/7dv0esorsXa7GY8SBwKTYmHD5om17Gzg19tcLargXtwWM/0sF9jomjvWVIA7X8d9ZkK8Ua
+4bNV9W3KDtw6NWpcJKfyJbczJc3VSTEwQO450HcYHMV2qkJYtgq2SxFy3cVt9Ts49C9g1Ry/k9K
GgA6pe6XPvfFhHjOIvXy3P35JIltwNBjVTcT6QmA6Mo9A0UIT+arK4iiVW/112gL8x2ztJJ/28cZ
6g/xMZbUx9U9g/fDg2t2GzGUoh9nqsD61TZG4z4v092QP6JnNOkgb4n5l3wqrgPqM/c6PdCwnBY7
UP4RlJoJpCziWsNH9KV2gxV1ISa77DDw6TeokBMe/sQWYCm1L70Gl9oSiy3tGzfaj6U8/nj3m79N
f9PfbsQuvg5XS+YUle46QEOpmpIOVsxi81L7jaBJUgrK2bdzYqcV0w9sDLjiS04ROGQPIaX4PgTU
Bdyqpoy4vjgBTBBp+CEmKXgrVRU1AW6FeEy9PBbCowe1P+v2DJhR6Ea0w6cWerKAQNhtXqNKtp1+
gPU5WJ9RfT7pnqNaVu5UiRc6luf2hSnpoLjAExxBdu2DRlgq8ujDH1qoSRQiJdWCOnbrQJ5UNiG2
UESEbEYcMFfZPI0iIRrbLlYRwDQkFVKHAVa7nj+B9d6geTznLQQawGpVZ16DVYaSAQjtsDTETBeZ
8LzR1rRtG4gcxuO5Dgr+zWF5gnFHNGfXGFEqfMZZuI0fuJVqwMOgJRAvnAXDzrkUsWNYG02c+RyO
1wlL03UMu9ER+v+TnIKm6HznF6q7zjeHLI0Fqsa1EENXjNbm8wjkj85buRI7MII2ZVi4xReQ+QJ5
dB9PEuHSOgjsrsT6VT52FLtlgVamsjghIHCey0pLlw0YlYwhQIOeO6IBxpZSifOQ0ipzQfGb9vSV
glPBNOsWdtRTupROE5rrPby5jNqTJ1TyG+tIsHlxqTCBcfcmEZjOpMijX7fxvfY8ScAgA8qfo1GB
RuruZ5X5NnUjt2SODFptkb6JOn+w+PFqyy8KK5Bu5ySWbXV0jRoTbEzv012ytks851TqVD/FRB8C
k1NS7NpuexOEKiD4X6n1wEY+GEgzNY9QRMFfOzDinfIwBRBTQuYgtFaLbAYTl9Hy5sf/KMGbrvIB
tLQkJUrtQGMv4s7EVmYboEUZAQGBZVyzPMOpAZPr2SbQd0ibHvHfoACdZQX4tbyxX/GgT0eBw+Lb
jR/hGTPrnSpsdzruup7psQYc18aV8Zcs+A1ZLeQn8hWHZAWAAQ/nl+LBioA+kPCwt3D4kbbBwW1A
tdj6tKQc8GqpUR8nNtAC84vLT0gucSm2ESD3HEd+5IU+u4KEzXY5Fbosb9OEA0pBTYeMSLKANZIC
6Y37vuIddpywPtizr7/r9IDgeGOdjFbTi+PWXzX+e0BHQXMV2RH49SzjxIg1uu/wDMtnDxaniRMH
UmuikrniB8y2bG8ipI9GygdHJ7nVIzyFJJOwERVvdTBQVbc8fTxnSDRBk8L9kwqSte+uOtctmfzE
/TPs2sFUsQYQyBkhESODsuC6YX5jP47sySwIfu0p8QFjPmpBmeFu7c/iEE6n/xEO6ZtoViINdb0k
6YkCBVGPAy8J9YZ6+GsubqNi/qZPO1hdqFjo83gPTKsFnDPMHEjn9OUzaYyGUZK0qR7IiEK8QAXa
YAsu1AmYFyw0LiEIigcD59j+ILgpHXiGfZ8VMQCyc/Sh3NXUGcI91QMWoX2ZeDOEwzJDcjjemgFv
GdYfm8S/v9C62hrXJo3yoRAaSBeViQeyvruDtMuaqYB1OCJvTpFZveIBcSKWGQn1QFbvwaGGyzfp
fZlvXe0PvRqbwi7BidBVZ394i31JwUX0gE4O5ieE4Jf5YhXecKQgCp0NCwiJ+sClziWui8wAK8X4
nXw8faRTtBucokZ3ApN9690i/RIZQyq4UFiShz/JyOvwyN+0+EgMNeaGiJFErV9cJHfWsUbUOxIV
cb9zjaaFNCKj7PDRIGJWgP6FsIuB+/052EKx2cfVFH60W0c8RaePlRoKIQiv6/g4LHpQaGGtKubS
XPiRSA53wKhK+wk/FzVrj2YDorQESXTV0So360D0KthuDMRt5t/2HBaAK9SASMz3aplaf6//i4bF
1j7uM4d36j30zrQ3TS88T5HnVBuD5JjFnSZ8843ELYsq7tcg/eoPVCe2AaJSvKQdITwGgcPEF+Hk
9Ic2autCx8aJVuu4pVdtnvOtaHzxdMC91XRIox5hbfSXOP4wZGnCeFZzrDw3FcQGSgcLsqPmr/mr
0dlD0u6jiBmSceNkcJI0YBBibzDbWc8hTTOxmnhEo6jaB8sEpxsPNe23bRepqYblUXX/wEeVZqrZ
CeJYVe9BjuQyOO0+QKIEk0+Bzs85BS7Ri3//ppqliNpzfNths47qEXYryFv9JlpFC2k++qch9MhX
n/43frapz1H4IbICVvE2lASB+PTANgnV7M3Z78FWNYHZpVQtgOqSZEBl8PHtMa907oN7VCKGkVTA
uHj01YycCBFvBhAHB3XVHHUbm/qXOkxCabVWORB3jAqiJx3enTeBXUcjWe5WaPSkycsFmJUfbCyR
984QzxaULlp1nYNEAlgq5GI+1nBWpAgItyZa1RQkM+Jg3NmrlSyQ0oT3dlRsS9+MVtJfpcgKecha
8f2zjXUalud3RtVEKPIfhl/kgTZTXg/tOUpqgaMAB5GQd5jWlOjIBvnHXNJ/6trZSTPPTG2wtY7W
4HMPXrlCE+AyFcSMbZufxtscW9qojmhFJw57CFyYDsmn6YBx1APcxijSW470q21tmUqcJTesPoIf
Bm8do9kFYu7EUVIHskyNqLzYYMddt//75YxGlPn81ukhLKoK4cNOPOvBXGU56dI4vahx+ogT5MWQ
TMDLVOI3j8KDkKAZ5Yu+k7A9og7hroHYRoCQXCKjs0k6M0XqgtNgP6eGUiaLwjO4o8JnwKJ5Vxtr
RQGywVv36+ueMN+hr39aL3Zk0N9ASQ6BSpOuk1exOvIjiCEjuxfyEzmRQb+E2bTlcCdowDEBJYck
8kBxBEMc5z0qJ/dRvUfQgBzBmoOdTJgXZm8BNWx9r1qQwpZN5UMLFUBXG2fKGyxtuIccHUm4N2Lb
oBYnkCuH0AEv5jEwslrnwf78kQUc1jKgVlahVK2TLb827qTFd2E59SVNKkV8eXTg9H1HrJZHlIqV
AB4e2Ue8JFXlVzvqnUboHy/Rsej/X+ZoSKhMbCAKGXhb2EBPenQscB0QMeOJXkqpULQJVF5gNYia
8fKKmMAC+oILXdIKTQjBAoROPrZKXtuk1mmMjJbWaVkaIJVNYOj8QFpFF+xhrXK/QOwj6BLnGuZ0
enQfPWb6FOzMFPrNoYrvKrwLEDxenJ4lrOW19pGWizKhn7LyZs21yn0msrGsJ/L/nSU9+u7gCdiF
DMuRdRSc6NinHCZPAm+fZRvz2vuYbLqz4YBqec66E3eS/EQaeyuvpZTyJkIHTbb9UT4iLWkr2CAb
XbmPUg8SW466G7VlRIfHYvLDWPTX49KL9FWDELsUvx+V2UTMjQI7/lW6J27FmlwHgxFyIypHeK0g
hc5PkdDCCkxz/ut2W/AyEVpFXKGOwkytYzgbQCmbfoikM3jDskUwD3LsgU07egC/aC4lVwPregX/
mrcMeVYiO4VAMiiF4OOjp8/vJPGw5bCtx+vwgS2Re13UYUOiuatrsg+/vT9U3x30IPgmGhJx56RP
ortGQeJrJ5adBK2jXSIR024h5LTWxefMky+auCg/3U2fLRdI9eBFLwdyp7seSqIu+AZEmh6thX/u
1NxNdEFdDKtk4M2Nf4UssYsaDK+CwoaJMuwLfGBP2ctTsnrDSCjFO8y3m4rmXgUx0Vq8imDXMD5W
6/JIn513vtO8MgT8gfuiqu6GB2IjKvZqMcMjWmXsaR/95mysWYVmfZJqK5ErIf9DWONR/rF9YNCh
gfZZVjkhLdpo2EP4QABk56+Dt49p+ypiHh67p1YZfhSxxfyiK/ph0N9ggbgpTu97WCgpM8owFzSs
qBczPNxXOck/KVOKkwcas7SVfVYUdv016AQAhOLFxznCryh/+BnneHch79EpcyEReXXP8DyhK7gA
p+AUK/+Cji3UKHQ0YBkxhXDYHOpWk0oODU1W8KzOsRD3Y7LOGhTRUKwbPrMVWDuTS1Y+d/BkxujJ
rtfcN1KPFESPEMZXw7qjQlJ17g2/hjwoZ76KDpLbWCMcgIq5UziRtCsPz2A7zTRednNtV3sflgeI
VjvvCpHq4tyQQVhZTzYdUZrIC8/+nf7YsMubzrOWMMyv3Vul4w8BOpCSqwXZfVr1znEKuG43gYzq
8y+AYXfSLY7ePP9vpEeN4OlT6T8H67yQvdmEZxN0rCnuLq1Er6TmP5IGy5ikOpgDx5xO0boD5gWu
Oeh4k3hGFyBXzhn91IZaQCAtsBb54M7cRR6YVdiETOuY3rCbSOt2czlfgXoKzfAuVlejRQDcavBd
u9UuWNiWTqHQIidX809bGhxXh+S2jzbF6A6mDMInSjm57UjSR62/NXGlkdogDd1sCaG1BjMpCErH
tLb32GtVGlzsSUO4CisfQnfV2zYCjXibmkDXX1QpaJyOqlvvfgcJQniv5HcnTFZG76/NDKJ3S7j+
W9J5c3CFk0+k/izoliA1oF79q8eoiOiiay3N/9Qur+0zeyst3gUe939C6PS20DQ5EFRQ86CLK6VI
McWPeI05EdYEq4Al8uxpUn1M7Oq8AVO+kpSuOO6YGK/ezAU3tgd6CDZoebMOHf4qQVEWhKfKp2Fc
jTgPtq4T7OzLi1dPaXtFG0WJxvVxHqONVUnktnEIBrPBgF0QBPY2HTY8/kph524OQFrR6BlVac9U
ZPJG3iZTU2JLzSytf50c/SlMfzSxjgT05QYhMvgRXol0g7otGGpn0ztP7wMmWiPpZApOg4jwISV1
hNtP3O1yQOS1sv8NIdQByhvViCD+GhThVcfrvdMvgEDd5nUXDeebVREfg7MGujFQF4yew86bUUi9
3MHZf2eruELni2/a3+VlFlAfm7EO6h7imy3QpLBYedtBwzlwagD941k5wO5h0q13OcHflumEzEM9
xwvaYHlMuFacr8lcNaqBKBKv6jwh/LArfeYWlilfVeN+OthDDwt/teSKakYlm7h7FppNh+t3gqxU
wghk0qYYRSKpf3fwGLo669YT9a+9YAx2StDHYGd+9vVB+oWGvW3jg4cA5q90HdsuYYppzMNhA+8Y
aPkLWumHeZw6Ec4hGpvTqTsV9SFgXM1QD7XZNvirZHLhAjhP2AYoZNtl597u0ilP29SxlC24BZH1
VzKzhmwSsohAt6TA9lgCQtIBg1FWWcqFzkk58aHBYc5BjSOBLZYqkOmta1kMYPRDnVGHwVBBdTI5
+CKrPWFwfQmO7F3Z6CuwQtertNlbs2sUUx6QcAypQUJZbBMQm/t0aTKX66/5VP4Bujsit1f/QYbg
U4xtfVZxPMRnqCfMjgFduxzJHbdGCI/Od0b06P5QCA3664GgtbdhMrihdvduyZFdNx7PcJeu3dKg
MbFL01J0So6cZuRC+BteZY847C3Zt48MB08p+q/8GdqPtFA6vs2o3GMNhNkulKESSVQMmEYkUiTs
AAWSN3r0Fv8DhmIGiw2WdRqNENFa6K5MbM2nEFlGPMBD18QbIBCMAAjrtJseD/QPUXl1BvQqR+Ap
qFlhDFDFdjKWzPgD22zQe9X284ok1ht/tpukCGYNBLhKUsiw/9DGACMq+/ed+dNRsQxfcioXRAAA
3dDTMXEXQRoyrPAdh+AI3/PR4szw1hf8AAIByoAj/g7v0bzpPWL0Qep5jeJD/P4ileRdCwlIiS8N
eody7x0fmeYQNbMSsaqYPy3px/FmHMZ0zJhwSU8gDqql38dgBMMonTigtADeeUQtS1P+wbr3Byzw
YJHENS5Qi/5bxuWtQbXgaoIe0Z9phuEh7IW5C3tHpxixAK4TQOALfaQvknXu1WwxfEb8C1Ebw/ay
zsMNmAhjUJ+AInC8OeQt4HqAJxiNPCPjLQzBiit6rYFu+ZcnDpaW4dXAeRqoe5tUERtYkcnkR0bk
AJ54s2+QkudMbOfVHxjxaillRsk0C9rRdE8DYP7NIEggT4H1F3keMJGgokzV1CEamQuUqrFvLqp+
IY4KPGUSL23mW/iANX4f8QW3SM0KkwK72PovGSkqP7th3nLtnN8WTrAHF4LxyuV3iHwg2rUU4HW6
mzay/ksCh5n+6v/22/3/Ie4BEIeKJZjSXBkN9WvMB0EnxKaEp5Yp0CRlh4p+H9Rm/6OIGHRXxpmM
faaAueVlkV6ROxcWf0iZgLo9cURDYi7r1xahYUyVJl73gdeDgMVE/D+LDV7Sjw/LNaIBAYnUYFma
AuKKurTO3envhwhx4YEfgujTWqgn4PK3EZ8TiMjMF2S73EF4jFRxRFCHMTF1DOCEM/s9VOAOIemT
QCCw8JHCYaSgBdo5B0JupoAiQTvht3WTTwRB5mJC2XxBltb6T8mFHPMB14K0yQArAXWKWGvmvqzZ
8t3dzX5dEozIBbB2obUVdUL0QcNL//euaf24cwCM2o6y7X33kJUtvVRCdewm5wC+2iO7We3gGYn3
85+LAVIjNHSqoSj0H5JvF2zk5GXMY53MqxLtqh2eBGZ/SRcP9Ux4DMmM0V6Q6ZsYUPGN9N5RM2rC
g1TcpFHg31P4GvpbEZMMu8DYG34bcpd1871809BzOSvmhky9bn+JjId0F+7Gp7TB728wjdmdbrDB
BORqQKwTvZLCOeKaod4nVk8D3+FaMJfITjWjdiL9un1W2q0Xg2riN9xIcDZOox/1+fwBNanSqheM
xQBnKsw8uQmQ0XQ+z0x1uCj6YpmvrfEbRsN4Ane2+HdpnTuryO1mXqNF4jUdaZ/wqoiwohhDfie0
yk8wTRFe4Qeicvf+M+M7o4fdAkqJATFlFUjw8OoIHqmbFGBOaxB3CMOq/Cr4zp8ScGm7DctVbTET
rRtDrQ9HfnwPONNDBsXIknHkx+MEjn6CZztJ6O03M/2364KrwY+Ay62HYUVEeTPwwimhNuRzQMph
qJPdIyLb2hZyPn6xXvGOuUGMDILuNofs6jJ1Nzmcu1b73tHEDDp30BSrcNw9eaCALrSlAL7IRUCj
xmlPpgCSHrg1EMP+9fW1Jg0W6w/sdbBhxhJJ+Gan5zc5j4qItvi5rLuIFxhSqe1dV9my1EY7PlZR
lAKI02oA2yKuSxYvk9TPgR6MVaYuqja7sggFxlkE9hD8rWHYSkCwemn6eZdHFpsB6OxK4j9Agh1L
TiYT/W6hxXVYW0QU/AO55IsFaQ+hoxYqseYCIhYjglYho+gmvXC5Xot7fhkXOIybVHDiHm5cw4da
sYmmKE4ghVGibWwycgRu5fp+QbInf/19zIpTGR3cHXMQ4iicsyJB+rly7itKk7NdTq4gHDzb5IiE
0FKawlI80tFuTEM4LhWNgkUDrv9/PtCeWasa8Sq2Gz9kRUFM0wCk1bnyKIMTRNBjKzobn377OHpk
m6gLDMhRZnOBbmE7FO3zjqn2nDKCPh0DkG98D24saJhngDdqODTUNWkjuZKcT2pdfhxG8bnoBiGd
xhhLBa/WMyc1QtS+FXnS9yO5GxwyhTkWMDgZY1j01LGP9PdiKwdiAZOd9lEDuo0nmoxoW4QFzXGn
Y0HQSn9rkY5EUZmMy4D8eDHzGUX8Z4nJpF/VxLaIi8o1vlBVBPrQxpJMmelCafr9rLB6uS2T8KM0
mqOPl3Oo3L2VzuEDPhz2DFdqrXgceer5hPAoeas6LCuWe3jCyCErH87utMSdZEfm7X9REF14Ncdb
LWpZdoyopXDLcK5MInfekT0yfTKbFlV1H1gkE2tonQFPEa+hYMZ6DePxcg/u74oSmcm+D/0HggYs
NIhGU9DajVtiwW2kuNS0VHGtUSBOGz0ZhY5L6WyW8V4zk53t8nDb2nRV17ckF/xX6xn+GYEoBi4f
M69ZVTBq2Yx2IDjrPypUPm59yE499Qu4NLKMDApp3nDYxUf7Fo8Y8CEIRtfANjyCCuCy3ra/olvA
vM+pJM2jbeA0FVTZ4Cl5hfRlI9RllbBXfPZHX6tRQ97pETh/gN4ntJ0+TZMy6DwoWDNa8HCG9F/d
Pvv0j5Sk9J9S0jsdrY64ViJERgbELKfDJHbii+TKdWzxbe9wpjrOnX4c5cZz9I1fEGoc48YGzYr1
A8RyI+onMXeiGrBel6jB3IU6Z+1I0EYaNojoaHIelEn4J6fUMUCE9MzxwFHiaZK8ymrDExrWvlgO
5f9liFntif5a71DFmUdawgk3tTtlmcct2cm6K3+nJWuv5i5Q/fv0pOVLKjo5bNRRKpT7kZ2G+dYH
dgaeS5bhrfMmuqz93sZFxFG7GFq22DmfZOdPz90xa/KwiFg5tA68LQDMFXqMN+wGi7NCuu/TpCF9
+ATrw3UyqnS2DmPsR3uXn3vbHlnuzSocS8MBTcfZMAvZznGhHFJKQDxvttoo1lF4fXjQ2tSf5Oys
2018xhmglPM5LiUSoUh7aL2nw0mo2meeogJehyRvHlnLVx3BUgXBGeYmCwNDGLmQTzAHFl76ddcd
rihP23/GQjKebvgRkzh72lOYXnTqlLw/g5GaaYvTe7IaGtzA7SeHw9UgrpGKxW/X0wMhgOUnFmYg
d7ankC2ZNkyHXNmiN0x4qGBlGsFmQYy2PO/mzhoUYXW7QwOhnhZLDBIV9RUN58oEoITnSZ12eple
TXecOKu0JZ4qVRY7kFDYJHYPkavyGyrJ9qKd2J/0N/aDCEehRNmD3vBg+8dYX32T+NfkzPGwmVc5
MmyJlSgZlHhvWAmQDIYqfP6DyRJceYXG+O7We6SlXX9Iv0wtZAdoHmtA1aXVw1Fo+wu/D3gYJU55
gUUaqsN91/AmKYXATFQ9jRZ5x2PaCFE44AL6ymSKyNOq1eBFwe85ojc+/66m0lIftBzS6TA17TKx
WPnTBrYNPy4U/gjqPwrtKym8Gk5SIM0HdkpM5Gj2i+HxxhLjC5CbRwgmJpwoKYEFaT9asS/2Hg7h
3AbegGd9sQimELK5RS+egWI6TMZBOwPMgQUSFHqdjull7YCrzrKQltbYG/sjeTM7huc5bJcd3sYO
NRddshrV12ljGQfKjsfNvbMW97uSf1rK1HD08FeRU9V/Rt3HshlS/I6hQGo4rlZJhUbRm/S2EOxo
mXg6bNx3KH3YqowLCfigxqsIPzMVmVjpDXtDEsg3KSfV5OSslk2/f4xp9EV9PjJ9XgcTbNQ+zN01
zyiwIs5qMuvolRGDY8bHxI1mjvq5t4ZMZNcY8MfMo5/MphjIlMk6lVwvBdwsnityS00Ws+2E8g1A
yknaASzklrE1YempfWfWuXI4pFOUFgbXnNPh1pebrMRGODIQfjGmR5Y4+DosoB37INjjy4AuhJHt
F5SjQu/nO4xud1Zstm7dCepzISKXdGhoRrdRHUPy4z5em5duBS2U3UhODa8IUeKr1Rt93FZY91/t
msW3eNh8riwkRoruU97YzpWMc4MO7MpitoW6XwVlFlq+eZ8WRc2aMBInvUWPaYVrxwTC7KEwe0Vw
SlJWmif+rfGl8Cn3msHG3bky/N7XTCQb4Je4E14RV2RpeSKNSGQdHQKZb0vCCHSs5jmj3p8+O/6A
ndfd9PNH++QaKIDyqmjQmMsnM5X8jZ+tjS9b3uyg847tRJ5LPvNawzIBS9MRJCUK9TDkjxavghRb
fNb/WCS38muoH4skDS92TR3D7DQSmDAlp86X8MsvjCaZpH37L4vIRYXzIc42OVF6PkXX+IBS4Swq
UVy4P0y8nAuDcaFlWoB5pMAL7pNaViuRTDro/ZIxa+PsIrwZDFB8jG+WDXGAKSxWlujVnPEip16x
79b5auG6vqBeHq1DLOY8qScX0PLKQzCJeISKySnYdN9MLeyPhKlsLv7H3LTvqLPcSVKID6IqtkeC
T62jQAER0W4INTDuvDKYdcsZSBiTvD0Syh9idLz2UhhrDi2VPIztuvvHRfm4b0DEK+rl5fyBpZfG
4qegundHrb/wCLXi66xw1137iGx1DffWOfDcIPQFjC4EBZEfdHXNDgj5jC6q2C3HCNHwRvm8F6YE
W3oBhqs26ZA5758R1d3f3+NxjRC3vDC4U0hx5X9/YQ83a+62BGpeg0KwyZcpBp59Gkaakh9xokYL
Er0gzr4scKAKe/5nBqYIHiBKgIQBHniM6GRcfMU6LRR1hyPltnBftPHbLLovWjVAXCFjGL2PwvCv
jL+JCFF3pnKcbrxoCkjGGCuutexgmNuyLE+dyx+Lx130jyitoudZ987ghi4flMrhaCLGptEtCRQ1
By4NLbywGnp6KRd+eDLwFpKHp+F++48ucpo3dSlotk4iHsqmB+yU8/L8gBTBB3ExaSbK2C9UPWN8
CysBAs7BgUYzurjh7caLSVWnwoPMPQSyu2aHTtVFSNO9U23swzK2x0dZoaPkUI92dqmKqZa1cXUO
ayM63Y9XCj7ZgxFDD7EPpr647wzOSJQu+331m6y0U0Bzem0Lw0obKE4Nsb9cc7GKPPzcWIehpp5U
hps5j9wRU1e011BXtACVGEuQotoGC7/jLTejtGCIZpg4Q+IZc7YY6K4daEka2z4i3I4luSXFXKRH
MYOuOAofZcBl+9n/9q9c+h6+1mu/ghxUHc90jmCI9irIOCcZGxufSGpB3sUmdpvyUfyiblru60Bt
3Dve6VdGpkXe7YXr9EfoIinZBLXfeePNgocVgr2H3hMnFLWLl7/8sGNEWZagvM6H/dnwHL0c33Wf
d/+J+OyoyHFqcBZFgQM9eORp91ZIzHPCNRKmMEuR1k4jHAP5aH2KSnBdRrKGExUz8geXPWJObf82
J/Bg4yyz+CkBDkT7fG7X2YJvML4RzR+dUvLIiwYydRAg8l4JT/c3yy3cXeSXarjDOwcWDU58KTat
IaTGkAihrtxDh648QKtdcTu8KlJKBm9+GBhEglfFb3TWvUnrMj3drBqSo8y+byX9Dfr6ROLD7INm
FjcdQamnh+P8B9fdI6P5u1eH62OtUatCwT7ekk4c58/CtvtqgSRCpGIwDiv8B1RqhA+NmAdBJTSn
xKzNiy30O+aPwcowEZ4Ow/wx4IlzfR4StEwTjDoRVCNsIfDxsLBNZIzn0hpES3LA3VpBxOrlF/dq
Xdqh4YaIR4cHEsg7QXlrJQakI49q6aEuiEDRARFcbqvBW6CjeMnHhIf8gvgTqvpKXKhQ89D4xx3Z
jDe5WIeNjsgz7xoBdr7i3W2Q6KuirxjADOS8Q5KrjajgjwvOOGkQvh2JF0yVe40sSoA6DEQ5EFQO
qM/cz0E3acIlQW5v7a0xjURXppw04xOSUwVXSjbab1vHIhBDB+330V99EEOQ1AcqtyhIgFEg/v3g
8xj7Wosyly0Nuw9ZcNbX3GOFV7pdK4OZVJMX23EXP/1PjBAvgE/HRX4NGkGF579fiDYD+4LXONpU
ZloGFt4tn5qJE3c4OBbca3loUgx8hwzNi+F1A3/ZSAHbD6Y7HlMoO+yeA+awAf9kDaCBOpKaBinL
wOgjIKpfo4IRHH2AiE3dBSiR1gV8SGKTcRBewHdGPLbE9e7i+uNTGgxR6nduy7dbTen9eTv9UsCD
tPr7oFVApe5+lkmfEUArAjoRobAa7lFoa0H+xr0sAUjEPreN7KnUaQ3rO6qcuSE67QQGneRCZ6kd
t2WaivJ3gfwH+aaD7mELuI8s6y/FteDwwI+BXNi/8KisplExteGbbC3kNllfrIZ11JqG/bsLxaeJ
BmuK6A976pjoeDz1FLj0FG3WgzvimF0dkxEvSxNwikCtpcZKOOAOOVSokPhClaT48zpRpU1Dho/5
EHaqydZeu05zmyR9UU9obxIq/QTLaj9CBWJI8wDABRppolRt0ocwf9bIvO3SGdsuc2ltGdGTUDcj
tMDJCPYdefPRfFuYXJxjZikoihIlRvNln29Kkq45CzKX64y0Q7+85Gu5ozCCPyHRlT0Zgpl4M9CG
bPIUeD8Gpe6Uql/7w1oiG+pnc2IQSOJXA48hFLvbwzODDop70HFXm8fgO8iNIGEBUdDm/aDNCPuZ
pWlAOQjUJrWFwyfndRm+bKzMo0NU3q6aDgE3nq1pHcFgtm67Eo+1SDjx2PRme4IdRUQMmMOkDZPj
/MIdPen7vGvw85SilmvWyVw2Du8b3sQ2QNQFYRe+cjK2XeAob5Vp47nfhxAkQF5sWEligU4L9bRh
easZRK8oEqbFCRZoN+T6lH6XlXbkE4rTKxr1GT0d3agPJyZKCyNu4sUxAH+rP44aV4TP6rq0URyd
hMvr9xO2Xrwu8sz2kBO2M8fZzEQnwZ5z8922yXvnx7z67GCrVH0G41u/xAuwQdvvVwINELaoln0s
np23zI9cl4kgCFHm2gkP6nsGQkkP7HlHE88DfjiywtLskjRC4FEP3k2zDWlUHDLathZCXg6DAZMB
ocPmFzdEu54bv+y0gx34cdWRwpXWQrW3JrTM0MDu4SRsaLljqgjIQVEA+2GqHulBU32lNuaUc/Cb
jBQ4+YoaFMkrUli0DoZwZnkHLvnx4ttJlExPcFPZGqOjAqWM0Qvwvr454OTDxS/B0sAaN2CODnuE
Hf+skwVaS2VAsra77YrdPaIbwMAUTnpTn7NteGJ+M4sDYrcvsA49Ak9Xk+C1qx8EGRw80TNbzt+M
Di7cOAGjTaTNqSptQFittYtR8fbBJGAtTjXP0DIvFJS267LazGiCFXbHFVJSQB82AQreuyagnOnx
NqCw97S5FeAIl+dMObfs1dWtLv95MtFg7oQ4Nc9A10QpPs7WNk9Joh6FBlkGuc/p2sWmYrGxqLvv
YdBkua3NqhW2Q2D6R/uaM4NIgtuCFVePF2Zk3x1PA8GlwknXUCTcLtADP4IPyVXMoK7wSfnl8mHG
CfWsnUKQ34RZFrfo/U2r6mOVNDCZFbjCTxcZBpPjt/8bkAMug++MyU0R+d6O3Km7yL7olFM5WM7e
dHzH5HJw07KBlOS948CwV72mc9vadVwinSd0UMOuAu8U2C96+psee4ceN2RCgCOCcbW6LoND8G8J
CTWjLswLHnoCreJkNqDoMkssAbJohriSls26SB64jKgIJ9xPsKZ3sB+dMk1ece+pt8A+XBeAiP34
9qFFBw82ZFO9sizz9V1UtLAroGCkmP3ZaKXCJ9vtylTLBxryy6Y1w6UO+SPTE3H6a0+laZJc41VW
DoV600GGUQObkihVX6ecCuNgjwQh4Fm/1MEtcA0gp27010qvcsAEgHaFBLLiwxJRPAiYOgWe0zJN
6HlvIEYeVzuiBlkyBHPHBbMrkQ3gGy+2MEc9OOCCEFx46B24AVnQnTKdJfA9rP57JhJilAASPgdJ
NeW5ZyYFaZaTAfDDPgr5nq/mz6tOEDgxsAYXRpNPyA3EbbvPuYZb43A/RRBHhYNZIkyfuul5HIUV
WYPxR3eVIv6U81SCzvCKaBbZkZ/7jHfePB7w7MnAdhrpL6I+J2/RdBh4wUFhcMlB5qvXmvAridFw
Ew4Z3mkLWyHgG20I9BtGa4/kmLOYGqmO93/ZMWHs4sWYixE12AXngY94otE2EUFCOZLjtAGr3bGR
SHh6gGCCR5OIOetTnt8p91HUeNHfp1pb3DlQEohppun8IV6xbwMhBgSBLtxsbhQ7qhUoyhp/LIDG
gunUZa/OnQYc3cXVJ86Ob8ytIMvbw3lK7OcT2Sgw7BxASIYAHXItAJ47JYdyJbj6bB7YDVNImCZz
hKgTIBe3NqaCgOvBe2ny44ir4tjcOaU+R3VM1s6qZidgJOJlMf2HRTuSBXyiKGBTUpst0DVtVCZM
XgMOls/DU/VA0jbmYgYgxBFzuRSNdsLn0siYy5pAdKbOZXv5H0vntaQ4ugThJyICEMLcyksgJIRt
bogWDcJ7//T7JbMx58zM9rQB6VeZrMwswgFBLWaKpfvYo/DQRZL4liHIjJP3Y3EFfDxerRBEkvE6
kyKLz+UukKIxhHkFuFxsHFzCLAKoXkYHM2EDZ7MnqugV7we1BkN7MBYGLdnC6lgdqC7MKUJ0bCJA
whFsEpTHOnrciQHUkDT7BMy2YHShDwffn0PaJwLjmwKyXLM51KBMFtfBAz4dXH1urkZfAzEKiB3k
m2Xb4SLS5CZYVKAPniNsZaU4p9a0Jh4lCWceY5OVHb8czvWtje8sAy8OHd7pPCZUgHXMEJ0pAgaA
euo0bm+d+EBisnhwEq5iOQMgFFlE/j6kRZH6CfLe9CbsfRR7Uy4YzCCuEuclS0Puzq5PDKDG7oEw
w5eN4PVQFbFZmAzTxzcEytmuDWMOlRzvDpkTtpT9Nu1Ke9sVpGx1wAx90JlwitBpIgSe4bekIxY3
zYs5o8LCp/JZIR95lKkFUT31SQjkRdXE7YneiQD+hHKNT6sxZaeCpcqNvTQ8eFm4yNJOx/I0ESgF
DkA7JvYjXHLiAbfewQUUoTgPTua71pDwTHb1gOh5QRK6gXtHhZVA0vCQLKw8Ze0kZGLkr2O+qkNS
4ti7KaiSPf7hIw++FVtSocTxIGRg7fB4Mmb3/G0bHfpbdI8ceJ5MrN00+Vf5Qs40OTtxm4UKwMA4
WeKOq4cmsIda5wNZJf5re6RHtkfr9HH2+ddILWyfzt5lo06PsL0Jp17O3cWDg5m6YGqHAq0tMhMh
mjfDhGJNEGFgpIruoc8q3JzXQ5QgfHCMqDz1VMDNHWCDwtYWnlyPa6ZKQVEv51YsQu4AR5aJB+Ib
1QnXWPV7TjQY+At3zD9ghMNNAtixLz42vQ64IA1mZLt6st0fGwoWl+3X7cDmRPVO1ucy8TFCQxwT
XHgR4m5wPiS9SxeMkKh7HFi6/DC2al8g/gabSV5GhaThrRIWB5OoGjI7gfg2ZCQ6JM7KRkOKcN/9
1c0hRFElvki3EAenbS42HoLxgMILLgXRy88eY6rFYT4FgSfHTENCFSdqwDNBBsZQivqT8+La7DEi
2RGzwhxmA4eLw8Sh5Mp+7xABOOTF6DMZdhIWOcDrHmeC2nhG4fYaK9KTmBDViGqskTkp5UrwonlK
uNacvq+pUrQguK/tBVuQLrYLGZSLovZpL+puiaRkZyUbKtDCyuD44SiC2wjZ745FAw//cB9nugJX
f98bnKOnn1QZakggjoWAnpwKv6ZYXvHQxZhok6ZsWHMcQQIOeDIXAj4Q5+JMEJiGC4ioFTu9UsX6
PBfYLRCRQ4vzf7LGITkjZmMmVBnMB0OuSJ9vknAvSRs8nlwj6hQygUec11kTqYD+QclbzlAKuFbm
gVUn1MY4fsYJDQQ1NoejqZoUChd3ilAi4JHvB5GGCESmxglINQYHVTuDuBEOmYMdfwMunc+pp9Tj
MFEgMny/hBim5AYGWrwzDgAxlLfO84C9GT9ALX+uESz1iZ4JXC8MzqS2VrZHPbyAQcxJQhQQ/E4g
nlDceRYUn28W5ciIGfDkkWPU5JcjVQQkmRXUSmyfXlRzJFJIy/hENbi8qjkMLoyKMpLEgEE/lXMW
ErVgy6wD+KuMauMR40JKQTWGLC5Ef0rRMGElA1GCC67eIPEmXrhBlo6XZ6F+KQa3u7b/SlxuypNo
11e9AgK4hJngEDXpIHhqeAy8EkLYAUSblcPI0Y3crKkWy7X7QWSxKxwqZ3b1+L5rX1pp6Aj+W0Ri
JudNbtghyHitra5GnVxDcuesQ/0ymKWhOc5FaSKfFdb0NhAxF+7D6g+dBC01li/IDUTIrUUcPp03
cZioeelCJUs0eYHcUEG2S94paYjW8j7MOUyOsxTQxXQEDGQUVxm9tx3qhBK704jSNA994k/6wIRd
78RmeBGRxX3eGnRIPnSi4q86PO+86kymXxldIwTUedPhLJc9C23z2UG2tvA76YtvQiPTwZCFHbB+
mSRDBBTpgZxB1Kp3UkIKDzidkc8pW9yC+WI+9ktTjGuZFZehn5K2RI6Fuc94EOXBi0+mDGAPBOMJ
UiZKBug+dJAi4GL7FxlE1pNnNLHBJg7ApknznNYJL7Y8iZsR71lXttHmfMZT+Z9phItY+9OZNoL8
zKF7Y150QwAjk0C62un51+DwTfEo0KINHhjsVmm/5bjKWY20k740l+ftG9LKntzr/JEFOe5xAcMI
Psw2Q8Jh8PVYWDiSAV+w4+RnbwYxLiAzH6q25rr0V9yumQ0YwHTO1wF0eksImr343NXPopAgElxs
28FguFe2HPpnLBxgVItzOeDJnVBVgPkgDE6Xfwz7yNZUSvGEJ5DKrk946hG76RJESJIe9ZDKEaKO
DC8HQaD4E1vAyWXHkuBterap13HqoDvSjycB1jQz5nTjFJPkUwp3VZ4C/ZBGxVDXWrxjRGgOTQil
HnYyWUbtzByPXZr3kCXp0HVZIUi5QxAgqsTqd2Iw1IB+h+eKLMvL5shOAJymIigIOcL4jfOGeVfG
IVAjCzchmZA2GG5DC6RHvFkZEc5HyOjjxEMJucWUpOGRaXm4KrjtYkFGGGDq3GfkywyY/2ATHkWs
wxuo+jHfTPQzTHDYo8OPNnjfIe6uHneH10VbQK/azpI8weSQsSE2HjSogbNHdnbgjhBQ9tI8CVtR
EB3sI1ZW0bSeYwVbL88HSQhtb0q9SdVcTOkqbYyBni74UUzd1NOaLqtHCFbNQdmWKPL0AmjGU4Cv
KTFB3fFrZd3oebZuKxclVCy2Uhd+XBBmCx4ynrWMhj+r5GHMxfVky8c3pIQh1PHfSn/YkikHkXsn
7x5h+Es3JMIQb/N8+784gLMEV9BvcNMZ0nEmxcisR2LOqeHgzsdJtvpCOVTPHmCmSCYeWe04BCLi
Y7TuPNaUeXcHRAHYkdMEJ4X7MIFnCD2f5h5hONHvNYZ6hSWXpGCgvdXo3HDMBP+UNTI20GGxA5oY
M7PIifZQ4sSSlYv0tzhC9BOrC0JK/xOgOjrTwL/wb1J7l4OLMtjdTzcJsc0VkQ1Pgm9rJkcXyZO+
NHzSy/dMAQEM9nBGpUqDgP+x/Rm3nYzfRc9NruRBkFqnHs6bHGKwW6g9yF4e7RdOT4IYzDY3PqYL
h1lToVfBN2rRGVPGuGh0tFDpHstMUMuVHmN2qkJwYqEovoGuZ2A6QyLZ2kaT3UwZRR7znyF9XprO
gX3leSkHLfpX9TcTCneWc+N0tICqlZZ4y9I5IasibK4c7KsodSpdIie0rTE/R3DqtncC9HfrdWuG
UXfz4M7OdnMps9336DlaNx2k3Xf0DTM4XN330gAZXuHX/0Gkse0+gAN+D6ExeUHre1s1OBLzFUY8
3VOnlawG51Gp32KRl7YfYLz78irwYOSq/YbTJeMqNi53kTPiUDhAKFR3Hmw7ZUNmWLM+wGFGTzw3
3gDSbvH1tn4tvQWIasLdzMFe75Zf2RVgrbm3J7e8+ts8UA6Vfp/zze+b+pBZKc2D4Jz3F9LREJPZ
mcvEJhaXooBYqE14jAWYww4Z8v10LAPNt+nuWCzZDGrgmGi2HdEZ9gPtGYEuJzKFhANNlAR3p9G7
UET+k+NcnTHlNb+0APMh5xWK7QNGgijJC5+N4TY5H2SHqCQWJTew5ZL2FcJUkgM2wmf7VqJo7SA9
DRE/+XssUgHw5AHJ/eSk6lxTEAAIYrvVhIOEBS6kY/7pa4MrE26ZaZGFCU36GzNrf83P0a9He4/C
jgf0Ns6+AZd5IpLrr3O3AFPioyAeZD7RJzwi2jxj64PJicuzED3yI5w9lzr4HAPtSvMi+xmoLvrr
2jXGmjzM6GmyOjWLHkGRJdV5ZGLiktIHPADgsaRlGYEBMX0ZlbxM+TTyaaSPpD0JIBIzgKsjn9Y4
Ydn/PVmMH9WUySRD8xtxg7Yj4dUczxe+8xWSEeUtvODKeKetWb0TOyaPf53KcjY/dMsTjRHM3t27
Ix4c/8BNYcPiMFoGy7+Vz1B6w4jybS0ZAwU0VgFpi4GXQv+3oWzz9MK16PYCm0wy/3qYAHF23OHw
91cTZo2Ul7Wb9iglUAQCVVPy0GCEw4atAkcNqIT5gXn0yV57F//mH9yde4PLwySZ8emFbTriIazZ
7bdazLrXXAsxa3vkGXet6JDtUKEyrQxcKfbHDBBxqXnVfcyOR+ZTbCUM2MHAO/HXKJQ2CEA0y5Ra
ugVDosV4Rr4gWl8opfDrZ+WLbYR3iEw02qsOfhvzMkTawl/dI0qT08fbH9xVnYCQVgZmcAaEJKLS
C4HI/rPlRfREFapZUxmJLJ0Wd0ABkVkBkU/myBh2I2yvRuALQmgYjlJijN7MVF4oPm7cONCRKQWW
Pv7wuMx/owb7iViRAc/qCadE+9Y0JijYmL3lEWJevOpphU6Z+SubyBm+Ft6OT2JIzMy15ZzzFeru
TawLpv9mwvK9BN7B598LvvnM5bJZXD06fs6ZqEPsYWBfB9eQr/i5Q0/YwLTRDtYlw2mRWwqnyXGU
279+KWjwlYKMpFNjgZCvdQUP5pdC6KDX0UU/kM3gj4PJuATqbDbBhezhrcI6fjA35qWgN1Xf7N/4
xDMrSUymnqrCpAVhA3FiJhBKr99wWWcdwx2tsr6OIVP48qTlNzEJwsrRlqkXCuj/ifqwUDojPoGX
Jv4seiOyqiG3mumUqsrkFz9Gx2CHPF4TLr22B1w3icXFwBNiBKGVx4phJtmF1A/NG2dMPQwnlP8o
7bmB/J/vrK0lfwEXcolcX+MdeUEw0KJ8ALJk7qSuPw4dO3BGPL2kgpEI4U1froYaBwMe4UAQcDf+
HWxdAP0IejnbUaeCQR9HS17vPNzAeQMFnUQ1oOoc5XuEb9AYFxmokIFjiZicAoL0TvSrQVVW+z7J
RTBVZ9xqa2/bK+RbaKyDIsbHHLfOPORsywlU10lXymOHCpxZrlwLc0xqIPj9Tg7znp+sChQbFaK3
jAvh7VMd7n6AnVh1oHkKPPoroMoVNjEeqCssQQ0mjZORE7x8tdQVp9eo233ZPFQxedq6L+y4aWMr
liTBVCr4WaJUDmKPrYmYlSViATR4WSIeYzFlA2xghccsfUQfGiHWmxHPGowvgh2R48LdndlY/TDO
45aOnKrEXNCqMGnnwlA9trj68uygX2146AKe/ouKGPF0BvpIbfqyDD77B4skqm6DkajWi2rkl9+H
7yFBvkY9zQP9nSFRGwXUpjPRtNn3o5OkQp26v72ENaOBCpvjONwy1Pm+A1pBSh1uIA04pS4YJQGD
76G9sFSTq5mlWbUqPdqU9vIWn+Jrsu8HKqMY8tLf0PlL6sBFotaXqQkTrzhoA1ycyY1SPyg03X3j
wG909eXfGoZpMPmB1zCMhU3NWEv2Uk2kDRSEx+geP+gJAesYIfto8f3HV+7F+J5REd0ILlssL0Y2
5EzzJ3V/wPx1kgzWbmv8gnXMO5CTVQjqNOWw6KRVSKUVyxDsIm0iewXCm8fAW5MjsFk9LdiHcCcq
ngOuB53gSsv3ZsxK1Z7SoYnGCiMYdDOKn3RjK+Awynnr2bEzTLN7ObfnTGvFZAgaiA5Il9YuWyws
mNF/3ANqe90q2s+LB+RUEv+77emRcNpLtgUh9KIKR8oynULzB34CgKbf4Au1pwSZ5h/Deq4U4orB
OtNWoy9homm3YUhB1gNHL9uUC2DEak8YPPHILoOIOwUErj7r+0GQB5Awxj8MCuOQ/lQ66VgdOF/2
6NBIs+q+DYjCsL0KY9ijQ52W1DCImLaFdFy0NwN1Ah/HYCrEQ66SH4dmtzWhYt39bOkBAF5zLixl
7uDK/oS9alq1FmXN8FtWfvJyzQJj8FQOHkMY+n5lrHOXhQQZWq0S3e90/atHhk78ycatJk8vj8mS
08jt0sIFGnLcjfV9xC+WluvirLHFIYB69XgV1uKz9iATV7HxwvGhVwrQQ+8mK0pkKAKk9F9AGrgA
7dGnb/CZLKDl/O86T4Q5JAVJP1f4axK56XhFEeFv8yr8WzY+rJemVYxYgTbne2pLzpvamr9h7O81
sOfF6Jln74nl3gWyztEV2Rmnr+isfIAhItMlnn2TJWYY3dBkkap1MPGQ5z4AOR/R+zB5JaRJvj+Q
nhm7qOjLba6gV973qmdOeS6x0R2mPvvO9lmBd4hKr727Dzbzd/fBjcoHtC9XGgsJCF/s++Kavr9h
vTWZ1kcPVkC8WArAxt7uE848O2uOTcKF8GeESFSheO9C3tf6IAxRsZlZpdUml8nQFlHAlWjaxPNK
4ltsFTmukoKy5cR5L+k30do9AaRzTSepeetQsZxjTAVL2b2Yr1HsqcxeOaWufKJ3II/nYetm0SgS
Gqgx3IHiofToLEnRLKqbV0cvXnIFH5Azskcum3xIK/wr560jsOiWKqkwcUq8KcqEJpJkFuxlOmAQ
J+yi/WAqJ+8vkSk4xN7FpGY6QCTefy1X+BDLQT+DqpRjG1Yde82lCTdqUKE0AmTprv62mbbM4EQy
eI8ArNKKxxoVLUW5DAyScz2qvy1KtrL9XhYZrdllRYLQbjyyudYsqUIDmQJhwiuTelnaeKKogtag
iOgVQNIz2eBfMfhCXhe+aXFvA10BgQ+sdsAtvhFIwQ4nA9SZba6IKqf4vrBRgr0STMjylmoFJhnw
vriHH6c8KriOwt45YrZJiM+Z0tcX308g166Dw59e/yVsycxzk9Yj3jba6gm7UyD8EPZIGHV8B8Uq
mYIlhlbCBZGZ2jbgMHZzowP4m2NSxIg7eWYGbtjP7JnJdDTPCS265gAbYE7Cp4h0SWv8josGB/YY
aR/BShGzmjK/XYBTfH2a26p8+GW2cQGIaotn1vI2G167wH8Jws7RmyT+4UBIoqlqCete59FZQ0jj
vWhlX7537z1GU/h2M9GmLtAIFolgawwQeScVlZGUfRWgrhq4rY2nCh3eDa4tLwk8RcXXsaccVRqv
28mtL/lfw5PyT54GR86DSSTEqTz4DG5A14q32puxVfUAnqCGbAMfhMBodgxOLYtp/5Q6pZpuRpv0
+gv1g+v9YFvv5OuAB3xP7y+Vrkourt60ofOuMkDQTEhYyIphEcuapYSPhzrSi3xJwjJ0dzR1AlPm
cxe2dSPqutbP02vE/oVsbM2LEHoL/RMgslsabpZzOu1xARTeorlVN9sCfiP2AN+yjdp5nV08Fu6L
nVPKH03eHGBXlbwtuOfBGl6dXh3D+rK6bPHWtKJALnibv3W2Runo4UfGw8dcZmAET4gDuxK7rwta
mBZDHgAR/xg/yhY2MOFi9iM0pZle8pILE+VH/JQb+uOgGh7ezvXs1JxPz5ie3C3Rdr5D7RvfonoV
T9UNxFhsT34+/hpvL781nNHyl0PDwHTOiD9ZaVT4zU41XI0BXgakOb90BQBv0uJv4+2Q7hv3ftCP
DKy76My8Be0l+wj8WwC+zsVMj/NXVh+UEdyBF+BSB4DTcg1GCLr0C5CDFG6NAjYDi5xR90CHSQep
iBtZWuJsHfG956lQux0uTiyUoFzycZnrq8z72urbd7TUbBDYctWxEYK7PlwQj91scYy5KGNMMShU
092YYcUFk1x89dZxM8Ryum2CGYNMM4cHtam46wV1I3cyw54/ReSEZQ7h90lIGBAi6xYm8axUY4fb
3TUM8Lsn1HnyIZbnFFt5Lr4FdWWCs9jy+DtlsL/TCNISQGLEu7a16j69PUUm6wswx0vPTXe1i6/Q
zCrW7e1WhlsofjRxvUsDzn+Yne2Qmd6T6sSrdFd5NbyjukThYF0q9uCxJSgNAGCwoEj3nIEXC23W
KLhI1UvQFzSx3nuL4qdlcbU52TXYUSY1CrOBsVyvCM3dG7gKIBqgjnM8uauVv6d5tZ+96p4Crzbg
HQgjYdsH1IbpzDfpeS4efcXa28GcZi2yF/TUEmH8S9oz6U1yVu2B6nIreGR82gGMs7hPyZmfTUqk
4tC3aNoVXL9owBrOimYXVjFME8nZmEjQB12/AUDuM2euP+Y2h6D46nYVgcj3XbaomSvtOKrzGFEa
E6MKl2EBum2OikkPhNVYUmdX592iymjGrX5z+uLDhMCplgy9aQArfVw5iXZVO8dsDFOYAJqnNBBk
JjwIIEQCEqGbAW/YaB06muAjLQAV7mIF/LpfNFOD7Ig6nGVUtOUtru18BjYIGgPtHFyhTNew598e
E3WqNf8zr/eekKfYOtZENq4NUS2L0k3Iu7y2pN3j2XeeXZIVW9IoxwX6w7/psR0oBvoClksbsJP3
jJC5neP1b43qiXcDZxgBPKUd1pqYdNT89ejBQFuOzJ/Og0VkZZcUgD/CnvdWPls34IyXZVYp3v6m
DDXKB7vav2x33gzfEetYqlKfUtuMKHMB3y0OrHfNPvjx/PAJfgaKB3Om8A3MimedzZiBrbKTOLiX
8AAkTA+e4WZg2qoDxuus/Jnet0fQ/4kTv/cA7164s3Ee2b47FWT2ZlCrgUYgr7TX45tXK24dKMXs
3UrMNXJAddHXKmmdVfTqeQqr+gSgPE4wgh7tingV1XfsfnBXS/brFmDHyNxzlpZAxHQ+wc55Ql1e
W7MHi/A47C3iJ8ZPwK8msXsFSa0C6MinUBaGDPaQF80g7+Ca+QNqaDBKhzWAZHm8YL55ZwzKrP7b
WBidG4/IBz/p7ZBmusPGGyv9MLahwVIHF/+Tv7/IeeCFhPHasElt2H+k2luz75kgTWpPGhO1PtjR
8YrpnJkw/iOX0dmvuevkQua8u5Kzj1psSDPxPP8wr3nLpuPWaeEcS3jlv0FZVpi7FZk2Pd7CzeQY
Ccmayt8kqS1olKvu6e/VYVPIht6pHm2ghqgbCXaDFi/kwzaRK0tZWIXz+wFGYLZnTGpQpyhVnl2D
odqT8no9xUGO1Q/udvEC6RdxrE2wH68oRbHsIMVSkMznIvSk4X6xWjHO5IMK6vDHPn69Q6x94Z39
6c6C3fip/TPHjfXKHjsnHZ+gX+474wMmmRA7onP4wWDrBUzSsLVJA6a0Q0ikScBniFvE1WpVsO82
2zl3b1HfMlIA0hhqAitamO6OmBB4q/18y4r8MyZDk5f7wnfPOLyp9jhPt1NBM3taiI3zxEW6f2la
j3wFQX2v1TlfCzkcvm5nf/bXyC5lAGzBxP8CPG8eVLr+CG75GyMnn1HYjpnudqhhzJWxshzN8B5h
FpItBIXzkuCLPnK9uF1/u7WKKbazkQ4NmUG0XS2l+JcLGS3MF2P4LE/nBgdtjEtZet7BhoHTKicU
vILI1lcPOgnbdRZ7UltDE8pDAO1oEb74fvxMkjRCdxIR9HvtTmiG6/g1w0sGYitfoUkSfeW6d0K/
D4girtxm3qLaUgWNMFwg1KNjkLadA0vsPYMSHXoG+wGy0rylNdAEP+joFwlt76NSYvKxxt3+7Bjq
qxPW0piHY04gdYGjyTsIsoYsKqxKiLs9S4jXea8+PMwl/L3STdKuAw/N7CW++qBzUpuMWoOmNILb
peyWhUDs29eo2n1nVFvySj1if1LynrS5I0ga7FqFRWUBkgsuHKHN42uEQ7FgjCVw7OamM7jdqEvx
l3AfvFHQGFGgrvoL5S5Uau7I3b/AoJK9DJjbdNAYN8AB4MSCT9ZjIVJ4xCN0YewobGCl8aTGmqe+
7O1zxquUnVCH0vHdS4sQLz95W2HqPpmD9LB7C7BNFxr5NBbIwQxx5qPD1gWiJKINcqJwZkAPm4UK
Zh95LwlNeQ4y/gRCCnNYVc5ne6A6CXsQLHnP9EDE+O/21pz9blbjZj3YZ4SjEPQi/dJk7fEVUl7n
F5f6omdOZ96VE9bwK/YQzWZ88QNk93b3xagIpxxiZY1HD5qCI58wE3fERlvcLM65nUJcqjub5d1b
jU6uGRsnuwXm1rDNGH9j28CiasMc6zJ8xM3xOal+x0wn19hE5nS8s35XyMH2HgpT+4G7u+GXk5OL
e03DRuONySIj13Gt34hrfCTlwIeQgpLr9EF/v4e5S7wZn51X9E4uF2t2sxvT+7wRnye75XOHhWCN
apVA6t4ROPJUwlZK16j1Tb918Uzcw36NqDx/uK3eR5Zassc5jDZd8oV7k4ky35rIhVUk0WaHSIRh
OSaHZmYW1hso3EoRGv4c04/biuxj+tx72GCYH/uQvZ1WtOnWDd5TZRvUb9HDfTu38SkEICwlNRCB
OaNy4+5LYV0nk/3dwjcrApagSpzF1c9tQCymjos1po4ZjusOn7C+45wUPH7CEGhS4xveQDyPQAid
qtsIZiO5ClMG8QtwHgvfDUXNSCQrAdzaF3t1j29qOW1B1a6RhjUTlUCfcQPPB9fdWzBIkWvwyEIa
7P7zcCLhyO/7q815QdyHBBe8yQvsBMbv+ZFohcM6UxtZdfckj+uoPCKn+ORgmNcYRbIyA3NfHiTY
yO0nG4UxEPDYiQt89u7uUTNrVy0LMjonoCYNWUCA7vbftS3hFxa0MQOpdo3phnZZUIUzAWp272W5
MBFPnhFLXXBZZ5EGOpkbpW4dAwOe99/K5PiLQRVbVEiQcm4Bwvfey/Oo2dP0rUy8uY7uS9zAD1zU
UrL/vXBpwdsBDHiKiMZ9TvkXFVXvCl9pqcJKoICWchW9/fDss/eH3iQnhfJQvNrwa+HyQax80sA0
xnx1n+7Zu3bVBf5b7Qt95hewzdWKEPXBbJXyXvArIPMQQb6pa/hgVRYMclhbW9y4aSmf9D8Mw5ls
tNfukwpDOQRzavcQtNwb2lHkwQdLfRmlPVe0gEyxtypPoheHsr6mzGEMWREXTp+ChcXZacV1hDSS
fbVwSWH1ydd4HJ/L4ZZ80XLpkb8brOoErhZj7WaH7VNwmDAZ9cX9UjOlHHvDThz6tFMs5FLDJ+jT
sOWm+WvwXN+IJBUc/mAumv7VMfxzR9MAURx2JDwQH01TIYwrG4m1wcXlApMIoUVpA9NRjTZP8kqJ
n9/FXVCjtufjFE7fn40PGigY6fHxddNsZXtepJ7dmsW8077XXIIVXTsDbcxWLS2GuiNY7xQQDzUl
oY3iPcNiF0FhqPxYxTdUS/Y+OH6cnat39VC7OB9W7j342MyTUSdmmLwHKg/+hQBPoDxxLSndqFdu
1t3Dw70JT0JT7fGTOe7LXod35zlnEHt2zs5Pt7OpssnIPoe7LuwSg8tzcU0G/tgrhDXmPD+NcObu
88Lpa9D6Dp5jRoyMGVfxCq2gngcHS6uDjwDYJpY6sBnsUyTIf8eIdiWBs3eyb8Nj/+Lvv4Nbybf7
NuNBBKrDt2ciOjeY6zbRpJr+3TnjL3MMyxMjMghcxV8THwB9K0MTX3/Xu/iXqIqsFncFnynkNWjx
qvB/tk2+5cnfIIXeuXod7FLrVL23V7Fb/jFsYlxDwuHdacdJEwopOMtiDWyK6gmfyodWo7r/jhcE
QlLSA8vHerKFc7fF71R/ikVXZZd4oysHy0pH+12l63i1j74ZnH6wlCHacPLP4KZGe5NUz6S8Ms+d
nhUWAnhgvu6UTpm4C9THEAZyGLwYysWKBTjLfMmdwpI2A/rFrR8aMMrYNpkcezNcXM1uOVx37vNS
vId/vWz2S9Pi4jT8+qTC1VsFZZT7x87LbvhoonTWrEoWglCY3XrJKlTWQZhhB4oJ6jdjvTvhFaEq
FuqsQTiOVoRDk0EeO9DCFLoGKsLCyjVzHEA/NCIytPvqcYYowEasc0mu0DmuXJk7hNgiPrUPwdqv
ZGYXJ2MAGsbpXZMlZVqHw1XpfbSuFHFRh+DM7GDbxZBPVDgzQSmrekMcBU0AjiyS2GuLL107uO2L
3caoA3ut5A1etWVCscaIFvIIZDfQFb86fWcN5wkhYMvAG2E2hZ0cGLVSmumwM1oGPY5gOV97HNuw
2S36zQzWZvhsL8UIGCE+ajfIYuYsmTmn340znnMDqc1UYUDJ4BH27wA/UiNcIBYB8uYstaaBAjuC
5tErZRsWK2rIpH2tRx9qjdo8FWG1RVmg+KHCNA3BHH0B4GJOxGALKX8L6P1gSYFK+QJS/wF6Am5W
3paaPGfYovnHHmR859fiFSg4ZvQb+9y+t3kaV9Y2QQLunxa4ocf39gqTOQ2UKyleARv7UHP240p6
hITgn+bPE/uvHux3Wg2+c3RGUFxyuffvwu3vDr8XzIFg6LBA+gX+rdn4aX5nfgKSYZIEgxte9LsN
6e7zV4Zgx0BRc1BxQPOjVlp/gi1cuEpQyY9UgeuIh2N8YieJv4HqBSVc+5UGx3gdtcbbHuEKT+h8
u6j/ELUtjNL09G1jgEbAdAg2Pt0c7e/Oe4COethpndowgh4MLt0Pym6wHyJtOXwnDVoJ+W5V06qB
zOPQBjh0DmPgLPjTUl25LHnY5BmYW5ad8XTBidsxM9pb9sSKcazIrz2YPLZNpzbY5MTtIXimf37a
WBvP/fENmvwxfHtj9955OpsRtiNwYQ7WrF9LTqOnp92bRg9D5D2I2omfW8T1FKASTzTm3T1JdQsy
9jmCQso1L6Q+R+nEjS6C0oFKrprWHYD1iVLi1WngbFxUpVT+2Y1mSX2uqCiD2odbmlIq3tzioWUb
LwSdxCiPHnb88Ytw26klm9HFBaVgBGzNqRCtR1RQziJ/xI9qAe84PTvzZ0r0X5OqUspca9359Pjk
0igtDXftOkYroyrs4vmJQO6TaKrhWKmKb5vIcPpE2sB8iq9ec1MImAQ2NZtMCSWeRn6EGoiLfgQo
sgaV9r0gNclq/E5klCDjZY/1osGG75D5bHuIIcIvyzMu04iK//SNzS/73OEKd7ubdtmpuLh2EMwL
nCt+q87Lf4ZG1bejs9fd/lWadvfX3WF38cFUoQqp6MjSCOu3y6PQ79YT0WW5W273Zkdjl7e+s5hv
JjCZjo64a7T6mDI8JJh+2QcLHHQ9uHtm/IjW4Qwm1aTxtinI74aNQxy/4wZ8fXur7hbgw696cKwK
nHvcGY9p50X+9T4uf3RtTMZ9O+O2w6RfkL4R7SBwgGeLQkATkgFn/ls9FIDTBSA2nnt2B5IVYSAU
Og8oSMwOmLbfMH1G+kKTrHbE+nGjg9s9gkcwdk2emN7UJvgTddwfWOVkDK+ESSQFPYTWbB8zOFBf
cXd8NMnZYlZiio9u1Fp0ivDj0xgyI0Ik8/ODUd4Pworx+O19dDXq6lVOAYjxJaio0zoR3e/Cu7Hi
pjagrwdHgH6GXC0kTg3U3A32sRxFF0DImTLaAD0mZwuiSSfzuRiaHyfM8NlCDXoMJkCy4sefHZ8f
25mrPfWhpDSRsmEnrHgqUmzOXEgjqVuYaw+6ZklSEw42JF7Q/+luxfQVYZABFqxVW1M41/TDmh6x
ZdDP9IATWyjv5vNUJgMPe8cVmcFN47Knx0mNR1B9KYZ/hAE+l4v7w15bsRoaubpvqWnz/Gv0qJDc
oPdWkwPBGJKu9NDNUOgM7uYZd1aZVt9If4opowjHLU8ShipAXJbkJjCEpcuoQ/8CBtY+b0ZONkNj
Bjc7B2IFVSUeWQQRLn0bq7eFQiNniFFNkuT8HXCbIDi/wfr0LfaOxmhCgFMwJsuQHlHxcQIQQTFS
ZsXNIhtbHcvuI3+iCn1ljSER4RBoM9vdE5qJy46OXwER98HDTcWDo6EecxAb51JYp6CWElFAkVwQ
UFkpFIToELiJwkUyF86n3q1+aCPglvFiih7mvoRAAV7680j7QANBZuMiwZ/UVRIVk6GJkix7EKhS
F40y94n7smClnXMJ9C9aHUCvQaAhlry42xdmXQhjUAlQ+rP8hlodw8lH/1VnCKcWFIaFJDVoe9hd
JS3HhELpe98mE1UIQjLER1DDuQlHrK9E3kI7ZuVIOM7TNfU4LF0yODCXOokmCOEajjDAAtM3Bc+r
xyNHkJJr1m8XZyH0Zf2vOTS8Lhu9coC3mIy1Pq71co0Ic+8SYqPI9LVP7otrxLOArrvDcIXdAJHB
sERbFw4Y7isepKlAj3qYLkx3AzmCXZmzA/gQAptMA0PuenqhufF3baaEPLps20NlWIAjE2x4+hlP
k9N0yYk0GfeH/2W6jJIMVMYzmkvBN3mC/RxzzjIrRgBz1Ctwe7TMvWR7zCdAnPiZ3CzA+uboxDmr
RqgJkAXBN4hEszFB6Jl9Mt8mAXTKS4rbaCpHPW26KiWnqtVgsm8BI4kxd48aCE3SkteAaWmEuI+I
daWyBsSsV3jY5vjiH6tNODoR03n5B8FBxntm76GuwRAJkmJbq9n+KqmskEXaYoICJ1XGDn+41bH+
HGgB7knnjMmRzc5K5iD3SPqepg2JswDim6Bd6AmS0NpoTUtk4a/12/dRjfDL475mPp+rdmMrExvf
H2l+9YUiNHCYBenVr+P0DmGHdltPbeCx7ziqsFkdVsR5yvTeFyvqUEJcJTpAzoVVa0Y4gPhrjj/j
Gjf8jOVl17C7T+fhNuT/xaOI/RtNimGX3oxKohmh3jNI8ch3T0ZyY5hieffRsTdh/FTATHe2H2bP
TbhXu8FrIErBB+KFNP7PLUV9vWBx9wqRXMg+antOBEjBhaVmxBW2Mh4QTsIMPWnYjTjIw3v/mN5T
mjfr/PPkXsUfch90xyVFCDMveDCYKbwdRpocyAfUNnU8hb1/WfmXXUjQ5YC1m894A1bRsI8tQNh1
xZ/0/nrU+LjhYPgxOaQAtua83nCKXWTM96Mdd8Bp/L25RyYzufvX+GaPervkaV7HjZYl174J2RQs
ocRIRctKRyOnHYMVcYmWHEQKETonnCgOXt5qN0cPAg6Ox63uy8AV8+6v+rQj9LfejcPh3Ic1dzO5
pdt9dB+Zhb/ttnYo75kreneWQlBK11zaEwZyDFJw+/cZqDXAtna4RrpvPlOH5u3Xh1qwJ0t2/IdC
mKJyQXlyMPFFIVGUfUAvWpp4/VXcHrsNDy2Q+oEEhgltEXqmJhrlwbUE75c+jHkhYNaB3kcRisfp
goMJLC7PeHubgTlXF8RmH9QE667+fFYQl+DHSD5hzAkdGaY0hiqoXZg6boOcDfJjZd+F0vZcY40x
FeOMnRq7fJVvmBlCtA/ff/zRXFkdFqfQ6y3mCxIxaQdkH2BnBzp54NxuOE+P/g66SI0JJE6bJDQI
dUQZypMFqXDlWVkHxQc2vOAZTWeXt+xKBncAafIPOaYUG72OteYoKnWxPnRNtYweSTtaSuApStdN
Mt8qPwSpAt2WTgxIxqkuIMsF6/aaFWnEImb/CGJwp9MGAhxQ6xYraEy76VXcLjXlj+LxP3b4yYdx
fqDnp9yTHE6UAQkNZOc3hdkFA0xcVOGQzKvQVpNp/IxFNCDaR6BCeKPqVCceKt0XEr50/nXc8eDI
IL1Emg6EyaAV+ROZhxuBbotNBwbQemJl/piXgxmZ+9MhYUrgyI4UojYFUaMnAV9diZdHcozckp/D
mALLTSrFJNFMaZMMaBQW3+JAj9f0Xmfns/TUoih/nR8QtsK1LYEzvEdT2MNJA5jhQiQwJsfRGrun
B2uX3stTZ90FdJzjIOUUrG6j03YfG5xjxMuWDZ28nsR5F8qDASNWf312H/i4QGGHeMyLm3UcH4M3
bBMo3oJBj3i0mSl2jN6+XQrqyD1xksrO2gWdNkJsF71tAu28d9IGBWI8q36zI4t/b4b1aS6OwUZh
++/Mn5j2DerdEus5RRbHBfo/ks6sSVEtCMK/iAgFRXhlBxH39YVwaRXcwB1+/XzlRMfcO0u3IpxT
pyorK3NAm15CeoeGbidsIrYNYR3HTeZJzUmT4Mi/4lCFJMoOnzMIV9BaAgGkKo4uwkRIA1gL26Tn
TZtJgLrl5NP87/z3YjKsjaUYikx3Twkge8M5z7mfxURZqIRoIW8zog7mR55J7iZLb/MjjPJkU45D
4XJWPwY9mAMccdngHyIBPXW8SZ+LBxGbHX8AV6D4hecuBNNPx1Gjz/43ZM9RI0zpFc9M9IlvzCOu
SKD/j03IfzssnDpjOo3VJPStD49Oiu3KhuRIR4aSvddYAQaguSp/Y5sBqkjopTPVRQSAfQl+zlhe
5WdzFBEnWPsRKV97pMkw9NTw1WsxFQxIjYzpWvo8EltEXaoO/8ugl2SuAEzQTOVE1yM1akT6EN/a
YRVp2DeLn+h1+1wqyCkbxGyFJy4r4og/qokhqUiCfj08wH2PewMZ4QWF9xwigEbUWnAMkhBHF+a3
avB7yemkl3JAxBfrJ6xjIDFRMLuXngK2SQkSErZIPSVDBwNOKFKBd6X+VAeCjnYwespIy1rUtLrz
HRkx07GTc1caM6fQ6L/dSyghT/L+h0NelcZF9++I0AmFdygzxVvJeE1+cTr29H6GtVXBU+udYvS4
9fi2OJLx/Zh+npivwagnATPlu4eVB8IYi3nLF4NGKVSRYHRuKNBiYJ8ofscvZsfk4dhjBnKazEGd
VPo/l1AMVS6x2u/0Gv3Hglobi3nKRM2vmWb+jrTedwT1aU03KT1a9VDMh+9U3mJDfA2edEWhGcls
EpZZAbb0vqCa1eABJIzzjfKrPyTNoDMi8VmAblBGsOiMAk0fmImM58voIkwjQbUP5OQ0hBmdI/0L
sgiMW9w8aFVjLkx7XRBv4YGSjIPK4/MUbgnN8oLg4bJfyIRktwgsCo2DJqS8O1NmnAAjLmNz4ZIh
ur4Z7GRl80r3ubyKMG2yqTF4M+ouc17qEh7UoYfx2hzv9ERwGMVtfKwzGAYSQviq+eQa9znJqNSb
lEgYb4HxTPHrSOR3cqEZNiQyzwU3gOlFfJ6CEZUg55J0DP57eJUOQ3PAl/h1OpcBmZaHiCaqoPcR
0t/B076Pvv7TntKb8w2sfkTBE+TLv3nXaPztMVZpMYAroIRqkafKSI3kqtrv2zLskJ+2KIqKLn0T
JAB5ERTjIyVSvUR1nkDUibT6mn4WP2h+fGmHCqx/DR5Lga/wHFnKci+o0+nE8zggQdKSkLJXzJ5W
8LW519LcgosDUw2GAyCZ3MPDdEQlSZpPZzKcyMEsJbf0ndEpfrkUnYLYSfkINUyw7tSTCi9Fywx9
/BA8iTZ/ywJBk3slzxv76R3FM1DW/1gozzhzFQ4ydqPLuVvsW1SFHOPgVTIu5i8Td1DTSBULdWk3
43C2pdV6Bn8/hYLD0+zlHSFfQEege0KNy/tswZiz0EfTRLIPpCRYQJSNQn84RQhNEYcdqcMl0RDk
ZMQSg/tmSJJD23LAv6LoBIMLEpbwS8neqEdUyMcqrT6xFxJOvET4E2wr8quf8SXxnjNcApRQ1qGn
RwvYZojBITpo2K0D54wcPDIrJWM/bSqNY6+ViPmQ5H5fT0Tx/r/Yl1ApbyEV5ZsY/+OMm5wdQj+9
QhFma8iX9O5O8NUEyJDPJwCBbD7ZLuwUsioSWKmmZTH/AJMehcrv1SBRklzI25GD/g6Mm0WNQ/LB
g5UnzNSHSGbiu2ENMy8bX3tMbdEkkYGwT3BA1DaTX8xo/R9jEkXvmWQvcszUzisRbwtACrmy2w+8
6H+oYOSPHIvgOachw+a9/ztePgy2s8w6SuMQM0u+yGWFpy01uGAx/8nMJK7Yj2FSXThQ4+j9TiCq
8COVu6mF7fFzo5cmiMlfCjcWntOPhOJvR3J3BCYQ2pOwiF5DscahtCf3khEQqem5fEj7nHI8Mqko
s43GOJSoxsuYUBpdJ8IhEaMNaSE3nY73nEg31YgE0JEbKR9e8lnB2y64QVeIDSSdoPCqpMUUlHxB
UmIL/ugOQpSTKRWBCDY18z8I4jDR1+TEvLgPX4NALH8S3Igv4p3QGdm+vMLkb8KNRAmLMw7yjbnB
8z77Wq9pjhbGRuImaboLzXT+KFkAEmIFQMRuifD4J6OoQrBmqYB4nP7kd2KYTDEZcCndRemKpbB8
GuHvvUreladE67YHnfRdcFlY8sgumojEB3g3y4zV92NTyDirwLjM8gyfJzjnV/D75hxvIt7r9St7
YVRD1uoEKmkndEHcl2UwdaPN38Aus8sILvrxzWpv0ESFTqKgq/LqVTjBXVY1F3jjkMEMZSx2P5gQ
Qn8WzF8w+j+QptRrOTqgEmbHAIJfDNOeHHlzrKODBu6MB790tB4dY/a/CBD9ol6Aiya3SZbqCEUN
wTmb9ncmqb6c9uCxIZzrLp2sOOVovrodwLdAJ9gvP477ou6+hEsN3PflPZkOvwet8E9ik+A91AB0
xRnalaXP+Rg0wGRXX2jmtMRh6MBDE4fnEFo2XJWa1OJJQiGHpB7+XXi+eG+f7JvMi5c9bcPzPBCq
5XPLJY+E34OgHNbCdNm5X1wsRDPO83ZPjw80CKnGc9whX/FzVnGeNEjHm67qkVZQMXB+RXLkCy8F
UcPUaeSOjm2Be/mDm12TRd1ASOHK10zDtRmU4ywok0/tP9nNQR2zIWh75uPL6uhdpjT3kYCbNkho
xxdisbhJgvkK/sv1crQ8MZD8EgxjY1KPGgPi8xSkaiOEYBr2x8wDEsQnCAk4QOLGEhPx5ek3hH30
4HzNT1wYMeK3uuXc4DR4d9NBORXG5ObK0m/PS7uB/i0jY4fg4+IEx8i7pXG00ls0OR85mSQODCuI
JKsLjLUfqw8mh238vXe3UWY4yBY6l79SZCM3n1EzFvqEoIIAhgdGuEySSVnzbOJuh+gKDA4Ewgo6
RAxi0FLqshkOQyZasoN9690zdCUuPe4J2UoCVsbTgrS3yfATP3BUMV3YbTas1wr6ALNpUli3UJjs
2Mrd5mzN5/dAH5DVCuwrsM/oL37SU3VjkFpi1w/59UMjFqhZpsl/KlPj27btCtD+Jar5iCHIQB4V
u1iHwqbzofoNjLDMu3JXVeQKBI5EMQbOPHcLC2HnWtk3/lg6HOwM/p+gKrK2reMtOBYOrFKADy6G
RubTejDBJ6oMCOc9hvpaTqTrspb0tWIXNTxzdXebNkkrPCwq1DRo+jgYsEbFuebBhw00hiGXoLST
NjDAktwQkBBeJkuVKZJlm0Jxx4UKlZp/xe+WFO0E7U247VfFzri9es4mIhatDNqlfFCyBpHI+lrF
Jt+3MNBBye7v77Ok+ceb0uhj0ABqJ8YRomICXg83me2P9LxPpy1KISC2CAnb5XUE5+T3SqKTqYOL
w9rui72VcEaa7OQ6QPbm9rVZLkDRkn6Ct57sV+5UAH+rJ4cgGx8GDKasR+5U2avIRunsOX85ybEP
vQw8xX1uSKNZWtInFhdEwHcseAHKB38qvqXcT0mzTn69YdHJlW6Y4CKrlqGNsH6Qy4jX1LfLXUsH
5lzGZDgbGV6z9Mk9uOIvOaDrksadKTkR8F91pcg506Jyc0gbpLF1JG0AQhcdye6h5TR2ZJDE6dR+
d6wX+BxvJLSRJ3Q0k3AAw/hrH2eaLJIWlDVZNSw5/sQesx9LLvdkDY6bNH7K1avhbaGtHjdrQAeA
3uECMT351tpugWNAkODNtd6bTyket98C8+AnJfYKzyQieT8dE67OeDFh0gD5jCXGIbaH90b8S15O
TiL8cGCkeLQpD9bnhXfKy8tCdausfkVSeF/niTgvaX61Pe8bL4u3qHZHNLxzl2sDGNjIJ2+6zFjc
3kxjdtxDXPu0M66WQt/0430WLbmA5sfJJtngwzkUmkO4MPT6Pl5GDUgF75/C9tBcMaYCGMaghDKF
E3xh3udpl9t2q0s52C49tQ898G69tq0XP9oZsn7iK2TJ7YvxrQVtM31rDk/h48Vh8GH8pXeDCEni
ANlseOfn0Mmu3MdWof2wOuPDMz3EWXwkMaZde3Gfd4vuotIT0qM+vkOP4XxHpwHRFHQYbkxDkt60
Lb3pfNSZ0vLk9/gCQGa/DehJ8oi+AHnoGV+cLygywDwTZ3jRHlytBa/dpaFzkpPlQpJXetrXfesO
95FxnC/g/dc9MkxeOsq02kmXV9Q5rtb0gkTD+jBwIdTQQVSQqHu78SjcSBYmExWS8bJdJG1BXtKG
HnxjHmHNzTI4hcmydgCKHzippsPCaa9qRiG5MKtcHGdnnCmga/aMF3YuUanZlWbTG8GHVrMPEIeA
CqG4qiyS1gJqC4Y05BdJMzop0dugooJLVr1sbnAxa1bWA9hXxaSLB1zvbw8Dj68HmsexfIwOOv/H
0XFUqoDth6XqtaNH/J4Z5AlkC7XbhjhkSZefCUL7Eyb6ogwVP1t+4nLwBm/TrePoNMAjJT607HTR
ibCEia/JvbbVm7XOg6/b3KseSi/Oc9ZiZnsBDTNdFInuHQCNnc4+xZfk5jRkoPsyYAPBVnqC29Mi
Uh0cGj79Y9c8WwYrMm7Szb7iTJLUs9sAPwmdpWa5t0nt6lh06B6Wsoj4H2yjW4zOV0dBYAUEcU6z
f0B8/ngPlAnO1nFN1/q8lj3GUoeWF17p7lFgUfF69T6bnEJuf+XB8QnnH+f26xLPO70Hv8Xgy9f7
mDh7Oj/3hNpwnj2cQ8wrZFSiLI6vraxYt48Fq5qFxm8//5EK1vBrW1c2W+ixMMYvjyg+5puUSxea
LnsnY6dYzY5dJ9rKNN0z63NMnOzCHqL7crWfFE8MxPg1Vb6JAGxuM/dVdA+M5sH0lVjVJsJrSYPj
Ro8ZNFvqDj/fYVr7yLlDYza3SJeLLl1EYoFJj/NDUd0+u2+sZKwUNMRp9Vv9IzyJw5vYo0znGI2B
frf6ndXhRQ2ar032YNpn/Y6VnhTnwlFk7SFbs6ctfoh9XKVzxdVA+vxv1B7y3z1WJyErtj1kWzYW
F8glIGi/FUwQOCY31Tpwz0u2X1jMWKs32ho9vgceMCs27fMThhW/r+yvL6YNoNlNdahvcWHxBpZX
2siKUkK7cRkreVgUuv2hPuWlEYc/rel0Imp9xSuSoXuXvgR9A5HTFYOrVqRsKztbf51nfFuf1i8e
edLiOVEr5OCKiJCOJDfqU2OK15M6Ej8fZj/FgowhcDHklPJORhqvcQGU/JjRaLiAaJiENEvZQiLz
O0iRG76M/UgZLbYDB4+OKnZmFNczNXpKqwfL22FBW1BKZTG7hR3qYbJF/62gcaIPG3D4F6/9Ob7M
LtIrRObDacrFw7z//aXVgvRHjw45mJnwV8FWb3c4YCluQg3CYRa+t+ixrNpHjA1o2eS5g5tPTwsL
wWpzTCRaI23QSjBF6umu7jaX5RwM+bDZdRCcaQ+K3NX0OLffH7810sXqAccB+obAvDoJLGoOM+eO
an0eA3dDM8cDYaj1pepqkQ8S5UCH9Z6G+D+QazbLyfPatCBbPVE1MYZ4E6PmIZ+7AGIQKlA6xdF3
2PBBbxdMpF/jNt5qwnUT37PHHgWMBe0+57FH1QQvrc7ByQwsJmAMI5tSicGa89oL/twY0pSK6+3b
y3HvQv0RtTUEInuUhOxGEANkpzAsfbgaj3gHWYy2mnDkxLBAw7QUdbKtWBfwKBDmE3cCcLjRogM8
csGaknB6WZ9gSst6KPh6O8oY3ERUBu54One2raizqGbZqMZAiHcX7vjkz5pfLRU7DE9M6oA35/GX
cwUyOl1x+0hsYs4mvjFp83IKqjaN6GRY6ZYwfYvN1RwMaLNh/RCowJPVobRWxDBa7C8gxjBay5DF
2eepyDJDPATSITK5XNc5zHkNC2SI4bs7Sgklla0iWvr0N4ZI9tEtRG0QqnUdf+PygXz/Q8jP4Cgy
4sRHpoCXUhxDARqM8O7sDwUv+wCoRmoUDh3Ump/hh2MIDmeG5/JARk0eLk511PkQO+0NB2OX6UqK
VdLPZRMQBCJ7U6VR04IcODslzDozgsHTaYuC4uYSbaQncBkxFO01t9I/F8jnQc2CTKcrfQF5sqiA
gVpUiI75x0F7cUmMqBicB88Yu9DtcfBVeUkvG8kkMrOAXJTst9TX9xVjf0Krpz0lRAcB/QUWM/tC
Ab2G8n5ffgTraOkJNNnQXD38I4Hw+bYFTqWDE1Ipk+MgBS4Tqnp7YW4LxvFrUCnVEZ+75ksmQXlm
p/WJnP732ztn4lA/2vz/6zXT6An5wj7N8lDbPvbZ2Wqkbv1kLlEGJWmE3uN6QagRbigNeup2FiG1
7jC/h+pQIRnnr7bXtv2Fcs9h1Og2fDxgKrvzsorcubftN4T/j/PdNgo/pQ1HFf0YpYy9dpzs6p+p
6uEqMpFa9kpl8EVPkrzj45wM+/rtqhcgEUaA0qjUu1ir+HdRE0FCQbO17aGND5j9NQmUrTvx0ix6
dQfxCF54QUhVI6FR6mcUYDH+kg3LZzjD27WMB6ele4SRaCknz+jdLj79YpwNe12aKrYhe5TynXMa
IXcEf8EVRtBIqf+oO1cK3jKC1IO9ji9cUAKqzQAY7djcPkPOe9jjYedD20wsVxiv2GQwYTEVw5UJ
Qyb8jQTta8ELD52dGXBtHyNR2BdOdvegdh5mKuo3s/f2Iz6CjNoO3834aVrdWnNn7fFtb+TBbc+e
KRfqsKLLTYTJNfvZcm/rlIBOB1/UJvof8XwThUZpG2/VyRM5jrPtfySruxn+UuW+hfPz+o1Qn5Dv
ZdMCye5NiRWTEYyWDznWeQ3NhiGZhLoCsJT+eIoI5UgwYjjxeDPTWAOd7UzK4BYQrojODV/v3Rca
SgiZhcQk0BoZRMu0Povv0ESCEO+ugUWv+OmOOz7kQ783QX6XKhzTEFgjcdvaiSrTE1JmFTEh1kC0
SvTDKl+2n6jsMioFhZXqTt+RWyXlj3bP0xFFDBou6NRlSrj9sB57NJPe9lzvv/ePRf6Iq4ypw+0T
zZVxvr+7al/Se6PvYigouqwlWwomLa29KiKian3hO6AWuECN22OpX8XbAM7PgWa5IPW3xcP7DLZb
mid2tle/bml2a2BoigS0RVjotIRvIYjUGAwYTXoIMSrCwQJJQ4I6zB57nVOaOVsLNZGvp8VAnH1M
TRcLGZZDc5VvRJVl8QYUhiDBqd2viSaoQZcOIt3UefBMQGkm0nwhFvr0uHs95NWU8EC3U5BkjVNb
x+pEhozZuHw2YnGKG0xNWQmkWQP6UfEGxQNsCbdVas/LAhiG7g1oP/2cCVSD9kYBw4MiwBTPoUcP
JEBT7QriK9Apc6n3uTGo5ylkNYYER6COj0x85BHyQPv52deZrmKmBtdLniBT8kenoH6nYUON1oYp
wTp/UejNFGDafaevbWVc5zC6rNM6ZKCVbMXsf/ZCtVCJNUdHe4mWI/IvRDAyruJtaVuVss60DvRk
6KYaaK12+kWMS2hlPxcHCIZ367BvlkGToLS4XNy0I26YiDNdZofkJvHBHJdEhb2kOoucv5dImBNA
yrvkOaI6I0+DROcCw6DZx9rzSV/hji+xrdKvl78WVpNsRVYv88cc7SdSjw6nqP3Chei5NGOwF4B/
2t0FejvFol42B7S+yVNelpocfXrhdnOAlN9Os4xpJ66XuOOiOdWwzMkO0Tf7tjGdNJGGQZpQw+Go
OZ6KgBxT6qwwaYSQT3TJn4gjHgVuhLV50VPCwt6Pc/zeCmsM6wejMAbBZDeJMHV33+pOx2rXGBX+
0cVJ78oPmIMp9mvw2dXgaE25zVF+s8Ux3TVh0mBzCWgEYAAaN5B2DBldC3yDz8YrpzYGw8LsEo1K
FOqm5+jUT5N2aIpz66zsXn0mOZsh9lTefYqVWYSz2aWfOYWfjfWAhm14T6gV3aRtT7G8k6gJLclR
lsF++EEJ7zq9cv0znWa3YQ+H42E1b2EWiEGcdFbYaKf5g00ACorrJld622CvFxV4F2MIWlm1bhd/
rWQHo6F76hOqCyzWChvnwdX9r4J0gVBeat//+Mmi9+G+yEDDfnyna7x/bY43fO7MwcmwFBQa85Z1
XO0MGzEEkJBuMT2jYyBUCUSquVPyXF4sg1IsSVNXlAq1cGgwKq4ImcJW4hkE+Pv/JV7ZV4Y5WO8L
aATwXDJCXhl0d4d+cJvnvWHu6yNZfmKOae8x/ovNQBu0B6+ge6S7MxL+w/AlL60m6qrLcPT6ht79
f4ozBlZAA8hxDbkD6P7NGKpfiPXZbIdrdFeCBZUF2m4B5L5xl4j34eWE07Ljnu+7XCfuUhLQYJTQ
02JVQrZA6C9A20wdNrkkYa6Mh83w0pVjgM9g2euPx4kI5KmhfA0KVICWMy/iQdhms1HvvqVPOXq7
x1ERreGYqwsVmclzT9M4TQt8pzpxttkfh3Ib7x7DKFjYH+CdoQMJ1UJYJ/yLmBOyxb4DRoOFTHoj
s54pMRZx8w/GfTUJeRefQb8qXNwBI86rRzdffQKWCKfVgi2jg1k2Wa9P2u69KogiN5r+XwkmtMg2
M1eiZUmzjljYcl5dzvJ+1q94e4aKfdZ4dPNSdiktNRURxXr7XHTGX3bvk1TXP39Cli1YHwNawqYT
FUGDKUxCDwVY3EpJ+C8zow4+bWY9fv3EGlm7r9egAtBTV/ge9wVLQus3hgd6v324Qh82GAmH3fzw
RJpUOkmaIIhIZ7TtmNRGbcZOygAHTiQ1TIe1eB5KIsKoGGaTBoS4gB39mKcuHJ7BgeQFug7tynh3
2pSkMOwYbpZElteGpJ7WjbfrOCYNJTedivZ9Y8UG2r2g+UAcYs9QMOQOZp+bhwxiyqz1MP+TKEAo
cztLlgY7YqCTmt/i21zcXcUAVZlAItrggnywLgxihNovnCg7llPW9rGwG+V+jfmuK/dN/Od0vCbL
bme3M+mWIgBGg5UY3DPxoYXSlIgwqYrV5pXBUZ8RtPE30abHbhU+h+n84lxXl/GRSEBlebA7f0b3
HLRn9YrOBgTPvZ3Ea7HlLGBYHUkkhfuU9xSnYNS0ZIycbTWSKCuiIvKpUncv48wZbCZCql/YUeWV
YcNhbloh1PXeVEYni0hE7D2KeCG28NGyjuII1RNXCasubWFPRWOVPJigu+dTB4QRFubdTrtCZSDQ
oYgyAjK1bkRC+Hxc6MU7By3vynhGk0qOkWo2aOaoXewEGbY72PvPZjjbEcsD1IJxPlacHOUGFiJZ
VA5WIR6jxihD5fWIfyqt6P6H+IJ7s5+xS7JxhSoN6/aPQaXfdanO50in7tL/UX05EJ42SOFgzxSg
vYyCYQvXhP80bkoWTxx+pAgXXpLWN9mj5C0lFXTpdsYvKvDwjAqciaoyQmTrlJ7QEc2L94T2pM94
K80hWC5ecSSlMThIoa4C3bIvGWShVzdmoiu6oSic06z+8Wj4xogRJr+UBiutPR8R8jddX+Qp6AzS
YWEil+pRWmnIedbI5OjMIMF0RyuI2dUE1gv6E+mAPgRdGRp2p01bs8oZTaU3aqj0PXavafl3pzeX
nIidCTSvfb7VwJByW6WL2SJuOykYoH+eFCGkPvKs5AHSCcvrDqbTWYhAwjMur64JlpqY26846VFQ
oRr5csvZmyYw8givPUzSPckSLyD65NewXgDswCOmZG7+ysMOHXuqxfIgRNLzTizkdb9MSmRDsiBl
jYzuA+7qiIHxGUxwFF9g3N5GoizQcM+7pnMPy0QDAyBvvNBLPwSMccBVJNtGxQzW3kwgowbEsIoB
7AvE1motLUAh0ynmDyy5cCHkkxQMLtctU30FPj3kueDOIgOK2DmlKVIk5JnXmEwKvi2BRYzKqW/G
JfK9ZPnQ4SRXkZFVtq9dD9hdfrZ/RZ/hI2JOHXoCtAJRLG7DHUBxx31un94x1g4UksAhW3Qm6NnS
8eZNhTGHPBZt/zGPfpP1GpyuIxTC2zjXTnX4TC2KqZujvgNjyeJiIzFnXAvLqSdEJOlEImNSMsR8
9Jqby1TWWGfD2NTqtjpSls8VBJnp68M7/0xN9OPyBYrtQA6rVmQCK6zOVP7wJVjJQjk5Q60TjVCK
H3AAZftagzpAAB+ZnN4XdCJBR0zwGbigME4C2IUnlqWLzqaD5pBqPyfXAnE1prohPZDBRjRiSKTS
DY3nuO7p1DSj07Je3xMdJ2Ha3LpVrw2kerpimw5mzqht7ZbhC966tr9cxMo8ajHC2/BykHMQdvu7
IlDApT/ZJYw25ji8S7+1Id15wB3MPAmIAWke52LFRG/RM0PT4Q/6SCUL3jKMbxY8REjcrpEIQZQw
uSNRCsmEMrxZOYb848FOc4Kj6EWTrCgkU++/m9cKRCza8IyALlF8mSh+0zYg6cK2y0KZBmtsHwsg
73G7B+IUWsunmHMwo8H8bxt+npYAEQubgA8dnWID1jKaELa0b/L9bVHA5GEp3oPOyjrvv/aDECxo
L32lJ8Iu4dewi/UjNLYERyfb1e4ntewLLOXKmQJnWmZ0H02PAZQzvK2fKDlgse0AEjmPUGQwrq6y
N4I742YN5xPSY4ibtTjKX/0O1NvAjiWuDJAI8wpLJWkM6IzAFrjxx/hkL1+x6NlA06IbtqbFQgyI
DrvKUYZLAAvn62YDmY43rM/RaaiO9vAM03+q/hFN6Fe3+QnJVCUZbnQBFuboFbc5EG/uTmjCuoxp
dJZjTprc5jw4QNZNk0744GlcCdhYE/dEAFpyl/Nf5nG+s6zkNBWvUD2plyWesLLh0vXd6YD7IMJA
LgXa62ebnOQa9e7LWO7FdCw+qliffUibXWUiuRh6z8QA2bGcd6IFfvCufwyCw/Pg8KLwscYHD/lZ
KBuOpE1SH/GKhh1MkaT/upEKFnmE2Md6RFVcZ9VI9sGScl/ddk5xkSZn/5sTM+74Dqu93YdFysE6
5N1oixUcfk3c6TWG59fzr9DYJpn/Yfl87XytDJv2M6lCrl7c0MkXScU4hOnLwsX5MFh/xJO+vSR7
2kFpRpTKWaykTBOts9PsHhtDgHgw4k4/mwnOoZFUQXnmdJaPTUhENcNBKBVatBRmDeyu0XonHSU3
OlrTwgJrpe/EeRxpsLvffkMuWdaCjHRdgy3NXCGwutMmnTB4SL9WMagEi9ykVXenD823lM7tA7VU
G9XA1gHk/YhWIQCCo01rrJjn2IZvO5RC9KCjV/9Lz6utRarKcqMp18in+hbMxT2itzAyo1ZskCHw
I6TcJDLM8qsBwgFYv5eb83uoLdNECWXp4ITOFwGUNQ+XloaqNK4kd38KF8RuDplM3TE/FaqLYq3t
K44CI3jFXFm7osnXjrJJy2I8KydjwXqggdICtE7+8BIqUPRiVa/4D6LzKNgbVJmKU44b3cMYG/Cr
r5LGM4XUlcSIW/sLIGQ/rA7cD1wNzroS37ptzbl1y03HaS4Vh11Q9+w8EAj7s5DWoliwI9bnvX3E
Z8itxpVVzXmTebFqTqn88J9/ksmLhTfT3R3WFQkUnNK6pwY3hwVNhOTg4COciKqs0G+v2VNP9psC
HFF7sS2fEjS5RG4lT5coMazGBg0hvMjbf82esIbuvWl1ZHKq/ffujdFh4PtYJ5JTDitAG1IZZ1/Y
0yfqCQe+5A79B+ENIorqKbi8G54ktmn3M6ar2zUCVnVcxS/SzoNNJPXarK4P3RGN/P+MSj7lODuF
PXLv4dxt6exIsjbhwC7XOi1P7gS1gR2M5WOwIekUBRn2Ejz5Hr8Dbjh4kpMqJPcfXA1k2QsPU5iM
jACQd5uByK40EHES/Qnh4LPqSUkVdOrN8MVVYC3OL7ZK2KQQkExUrAUowHC8Nx0c6dFhlvGcDvNi
EAdZ4RZ3h7+kzBsde+T71BWI/hNkSWGJHzyoKVMcDJUMOyH1DO8hc2cKm+0wlqmJNi7oshMJIKTx
bafy245MoQkPUZBORnx8QdhNQBDhH8o4j7SA/nfQFba0CFcLqlPZNCi63Q5/JQYoUnLyiypfCi3R
r0JhxpNyVwaV8MAmcaODQFQQgEgiiNTKpsO5KXdOEu+cO3e2i6l8jht+Cz2+fKkNDXKhkjzoRVAV
3iiVbtlV4jZyj863f+GCaG0xI9cZn2NQRh9si++Xjp1ASGRX3HC5DaKlJZRLgfCBZ9kiXMyMxdAV
wIQ0KhQD72a/4ueQYdS49CcTEW+PoBbI7BSSBHQe6H78mIttFAiFZw9fENqVEFB/MiukOxuUVz9Y
SklTIksOCfKHYYdUUbqSNZCjvP0LRA44HUfyp6e7FRHyRgAXvKG3QYud7qa0H+gOLfAUkOkMeQRt
ZrDkS5z8xH2BAUcBL+8IQyPrTSsIUhIKm0Kglkm+Al3iYqAiWiv8+g2XiAaMUFQfTPceuq/kFNS/
4S0xd5cpjTvqCVSvQ4Va/uxTHkutxxLav/2690Weas2oPlCAOSim1aaxofZ69I3g69/6bPyk2Xv7
LWrHcnmNTqioGN70S/TdXHJP7xrd57QBWbtp59HVf3Rrgl7IYyHxBc4Iy6AdProXEKozNZY9TWHG
WVGj+0T/ngBynyrOkACw35//qAmhCHNu48Ehm7kCX3vNceQY5/5tfoQxNmclMZGTjl4/2292AO/0
4jinC9Fecq9lNNMcHHuiH/MCRnrNTTYQx04PGGhaI+dFAJBAR5C3zJnhvSYqiQiCMdR+edQCN7tP
79zEsTpnxRIXAL6KabG6sj1lwB8ZS7foXRD+7YpW2DXSA/gU5KM5/zfmvOj+BfHj655SWDnP/Rb5
Unrt5z3teZoCMESc06TjHxNkVGLkZ6Ji/XZPg2ZUOap3TtLtfXZf30uoCM4BCionnQFdg/vEuwvk
Jw2VzAMN2zesKLF8RAwAi7B7xwxlf3TfUxAYpAf5ScLFvbTsCJLTGk35MKQMngrbQCcdS9FccJ/I
+clAhdsKR7QTRFmPFJQ6QqQeEbiFMgeJzf+TcQAVIZUtNA88Iu297Sp+BVuf+ItgoeRv/wk7UEEY
OBPpwjuqNWg3iDDE3ZUUD0mFOfR+xI8c5vErSCFUeqS5A0QeREpsnaCbsIx5If4QAZ1l9nZOYlkj
I3bF/dqP/SSyA8zP0lE+ZMLBag5bHLJM79OxwYgUIYZk+47QDYDMGG1p2vBRBo3BA0KoTiVd+x24
nD6qAwgffZCNgZ9rQQdBpgbFxi/zNEL+OjAtPFwm65O3no5J0V7hYXChRWz6fKyS8QFJrBoetN2U
u8jSGOXsTSCJiHHsadL8u4MVBXLOvQFdzmQRcgwKyPLknEIAbtXssdNY+mInowYXB9B5qAbAEJxE
6Yj4CDTEIwbZPQKbnMFYyAWAjAntGKBg98cZsi8NXGaQLqV0OTEv1+hmfVaAREMkA3dnJFrMWOxm
BJHGaSIaqylJKVty9OLYw/ljp8QShZ9NAGxBmjlBlvIGgmQxkwfoxK7djMdje3eEuLDjiKWbwz+b
gKR8VYLJIl9zjBtDo6cOScyxkaxswEV5kRuZdeoyByCQj45MOx+J/ZdbJA+ShR+coeGC3Q5P82YI
6yO5cRyk8NuDzk4y9LOvMnkKko2GFjHk/znCPUF0yQwRz6HTCGbPL8lt0+R3osuhS/4pJTY9ecM1
SYtOzsk7EaMk22EHseq+ONNW8RoVC/2HH0GgIwm7jcXLp2JU4TxVBpkDuC3pFhUgM4WcTfqIYDYR
LD7A3q07JKyE+k/FURA/3o4bM5FyogA++UaN0QsLuThok5zcx1nDmjUPjjY5f/1GBy7GggpYbXvY
jHDiKXqoM/h2tct5J3eaxMgINWdRUEpxamU7TCOgRWd2d2ZDTvqQ9J2HSlDk+VMQEQgM9zuofB0f
88aq4SvBhzE5uaeMTJ7B8EmIBNLVBoVPpNBH8odTE2xeB9d8cN4eSXWDz/C57MQlJ/6dU17bFRTD
7mXTSLLNcwlLJZgZAg2X8FTS5AOeCYxKrD2N6UTAsQtUsFkfAJXQDe72dpmQJxAhvZMAnL0kjbw4
aATSWtHsbCCxjBgGRMisNU1cMOKXHcxUTjqSBHpWeCXfPa6b3PfU/5C+UkH2Cv4r9SDr9BxKwkEO
5u9/0kscAlTg7vVrNTYk/nxd3fbsslSdCqHo+J2kVnQZaBAgZg3nFSbky5LOne0ZyH9li/r7iYcd
4Z6xPASad4Aum5Qy9lPNWjOZaoTTBLqWglQhYshUByd5dAyP4aXlLW5uCxU0WE32rBmKus7OaSW3
ObAq+SE8GzuDBN07M8xa0Uj1Dv38j7R9oMQtmN8fdqtCLqNP9R5424E9JThvmyPwMZe+Ea/iajgc
yR0fCvwAfs0qs55/rJaT06EvxRJhFY8Vn04V94+0dSeR4U7lIbeb6fhlA2kzBgAnEGHfcMrQDEIK
AvwWwt0Tv8/LBCLYOalhx77p/3jC75+XMaKrtEXpPTMhbDGPpjK9QNkKfEP6LfHQ9BHQ+a7bex2i
GcT2bnS+MaBuVeOb5AZPHvt71flTwDCGr4cTXZZHkD7Xrjn7WTiBikwcx4c9xLz50hGLJcSDqcEF
bf7wmfAppcTgBkAMaPalA8MgVFgijIgSg/WdXlgs9qX/K2MQ3SW9Pk5lc3Cet1gqLIqpIP2PaEYL
tDU0zg6WtPC+jhPEzLc6elMoPjJ1BddMVhSUHhlUEshG96hfvVy3Is3VSW4htrq2GZW7r3+0KI+I
Lv2qOyw35BxWJ/xebQobsQLL6WuCFwweXY3sB9SeqiIHpj6AS7URkeMZe+ayMyjnSoz8/FjvZTN1
xRIICXcKdJKSDLf28OAb38m0ifqSNnFkf110ctqEMjQ/IJi4yfrAb2Wxnwm0ErKAHHB4lCExNihp
0X+BCoEoji6webiubUjDpAfyY8oSRy7rNK42p746rzbng30c3iGGAh38Neb5sNV9/j19dXMaPyjR
v3T+/rF0XluKK0kU/SLWAkkIeJX3gIR/YWEKL4xAIPH1dwd9p2d6uqurcEplRpw45hAonlRI9/he
09MwZGK7XKaHP509qATxFkHzkmgaaASMceAKAXte4O09ABEU9iZhfQEAw/6qg3zXRPDE2me5B3c4
UTHgOf+9Xd3vrNqcJ3kOTe8kKVcn6h4RiXdD6aiBkTSkKGrwiV4c20zxJ9UkH3Q3RwmmbcRQSHGh
+zitYF5i8qjidNIawmSG1nuLlsqkBf+2gcJSD/Xf4wnhtsOuu5y+MQmU/12GmlfFvOv8ajAjXV/R
p0PTZKDnFn971od8GFIhKjJoHbMQ1gUeg032xc8U8OYZlsElejmS4QG1IuzhwzesODFXcO7wQ69m
y0W5U1xtoS/0GIYRKHn/CT0AD4jP2Wv0IczRFahmc4fb+0p4TlcfzRjLdRm3ZjIn60Lrk/6j18co
F9aiFmvxt/8Jzrv9hAeEpslI7rlr4DNEnM0zWI4/wy8i6uNqWUMmEoomZ8od+TSbPxs43Pb+s2NM
Jkd4sjuZu+IqJWQqFYgXCAfGJZu19Erou2FzSl8pV/PtzHjh7c1nNyOaZwYTi+Rl+wRxeqQH2u6W
LEYP08cNmPgiC8DRTLLcCcyn3969JgoPT0X9dJqoHwnKoqzTAYPmMPOYwX9h5hW7/egDzgafAr7r
PEno7C3TkphV4ntkOCyr+2qa9+E4sZmo0iNfgiChnk7GnjlEGJ5PsWW3dgFqBiNY4be1e+0OVMWo
uyK4My6gDgTcDHNOPWu5kQJx+E1FP1Rg+j4d4fTj3A0jhnoRuvfZ34/qzWHyRg7V2J3nVfKYf+OL
DS2ad7PPzeYM+GdA5iSYW3JJ8PQTlBfSLZV3X+W86+v9bnZUDNj/vEXIu0dYhzXmf5/o4h2826j0
S7/O3umzD4Mhuab54OL1gEI6wYEmTHCYI/JVt1jo6+6RaD2qQqFGUCI6VGWezBilaZdf3Fzg1rjH
JvKnJ0fcijtO2m0lucwEweiNyD4gBGHcGdCzlWum9uvHdFk6AlXQcx1isVN4rnkGdtqCqpYttxti
hNanO5mPNboNdDU4NnCmwrvY0W2RUjX0vKHsSLmVZfQry5SqU/bxZYf/49WZHuNlb7jdfge3sJnq
9r+hNi8Z82uOdWkeiUsAIOEKm+fddaZmVX/SYNJ78yYaWOWew7HqgxTMm7TQXGc2SirOLQve5sjt
WDLsfQC/ZjvQlzU+PhdQLw2cVdBkmf0VeNVlB44lhnu/wTqIxIQIJslDrywoN/Xk2YNmKUG3Myqj
trUdCkJDNTZh6QGQxG0y0GEZfDhTcECYdVkfK4FOmhOFzv1HYxJ7YTgHE9UItxhC4pctNh0Fwl2Z
5dC+j64W7FG69Bgre1Hb9hvzckcWk+Qi9zK4fkyXpEoRYa8SzDghhDAlZ1cvE/QAilZszWKZosVr
vLGPFDCkHY0eHUypTrMPjZAtPkJiuQ3vTHKw5MaBGrwQGw7Iw4MWYiaPytujgNUSJXnNS3aMvGby
K+FW0FguQst5eE14WdJqYkIRvEH1mHa4Rfxm1EG5MYRIMJ9XJnIRkY/4jH43Vy+azrsGMgFI/1De
Kxo6JHhH6GS4vbr801x6W6yyk0jbfHfaTO7c3h+HrnNljElxUyzeXHVLiaRxOqR0Y8P5IT2OcLJ6
4mBEr2sD8L12DxEJ1A690aB29H4b5FcA5+lmQxk9f0RJ0hwJTMx09+U+ULU4KDKc/eyTdSbjb3yz
XumHm09dvSgXBUNFOhDg6eK1xsEqH5wHS+Qm0Hz41y+jFTp61X3OZDZzBCKmfZw9eyjS7x9L0kqX
RiKWdgmaj8FqlQjoZwZzrBcUOv1PdIfyIxKet53wBhL+f2632MCgIHddUOQG4HiF8GjpTfkAbZFq
BKf04K3GYkb1gi+8KhhjgcLWUSJ7GyyOpsXXVPt3IzZ8QQ2bOOYyDJfui6/eLA9IQBq3nfcaK+vr
WJoebgxbrMJA7NuB3e1jhjd9WNg5TqcoApG3k/ArVn24nvGG+Bc74VORC/a2V6vc0qcyM+N2iu97
OqQTDW/Bg54CWlwyK+le4ZK0fS3JNbdFWb+9wi/gdhLUDexM+LIHv3arQWsA/Q/rENjWZGUqjBol
F42aj0M/gz+ShGq/DgRoo8HxG1EtxFvhftGnwcXqn8HOxTxmz5tpBcvNlSr1xICBKVYTn0KheGPT
MxXbsq6xIhx4wuJJ5i1W5CHt9qltWdUsGGq11d0Ihshfe27tCGDAzzH6sqWpb1hsM7C4gJMglDkv
F3jbbE9WbHXVXzMEE7KlyTkPauuSrG5U12I/oPmbKPlQoZTI1u52Dp2Fz9OCLQQvjQ3OVz8W54dg
JxGiDMvevdNmxEjsr8x6f4I8tezVZ3ux2d9p6cER/hRP2iiIZP27q/C83lixePegcDEZylPxhVAs
E7SmAPwPD/aFoFtmoHfE+QdmRAtSHhFALt7pzckEfW7iiNl2kwQ+BUU3HskosMAdmrBiOFb2jmzK
wlARZteSE+RmczUBYoch+9SCSAA2qgiX/rdDhqkxgc/FjKzFZYa59s0+7DkQD3U4EjeIvaQI0KzH
Fpz3BtL1fkwfNpm0rRA6Pxh1RyLCwaibBeXL27EgleBvFDOGZ5tDkRCShEjMqEbO44xwRywqRV8v
ey6xhTQGnnw3yWMpFonYJmEsW0Rkr5xNviA2Bijyqaa6ATGMVvZ7ZMcAZfVpBl7w4VmYTM6COjhK
514GeyhLAJ5o5eWjCAGPl0hdxMRPnOEXcFAtK8w8i6eFgY9PUlyb9BtidQQHtCL7ipcTDmMLrcwn
oEiCV58+xHO5WxiUT8DP/WPyya0j/vEzSRoUoPhfL66zKx8hAAOqC6FP7l7IWf32/BN+6LeliZWz
DxACAyBoJwef08p5DF80y2aHo8gWt2WxGYBVwcf65UWEMcQQh1g1wsF6kPoBp7ELCsineYAzIw/g
oiyQEIGCN3BCvg4gZQAok2sx6PF9hVDuwGpKr2OB0tORsTw53VMZS2h0gW43OfzBNLz88SJpyLUp
3nkkN4EpYzUHICj3HN0kcyW0HRandD38nIP7RsYL0vIADUlVd7CJCM7G4wQhHVtqYfg+aa1YVhJu
h6BbKNDYxQIFPoXPbAI+Ul6OOYW+9tOXeVKCkjjA4E4ISRrqb/gjOA1NuNFvB+vLJxmdu/YdBtcY
OsydmTjzvTYuiV2DgibAu8dmkrb7VZ+cLlSK7eE3SA6rttsOSuuQTL/kUwugCkHfbq9OglR+CUXa
MfU8hQI7iDU2dCyTurRwM/amb0wjyCQy4VAMxk0vkH4ut8Yy/DrhUWbYFpnVNHyw/Z3EfLtPNm5w
AF5JTgff4l0xNZxeYXXC46DKAQfDV0Q23PvfCcMrNlxeum1KtrJ0eJdAWuUTrKxhDmgEhEgd5pmv
2LPNiLUDC24IhWHc8IW7n+1kTiVE0DPUMc+U/ZD8VLkklgc4a3i75xoa6IW68EAVxizhRqElaxWy
YtU/wYOzh4gXELZuMX2IVGKRlQAaBYdnv4LG0mFLkBqJ9S90EnFFAdOx4qu14D5a2qwosdBmTbJA
Zy8HSRt7B45S0l1QwvT7kqdVmzFFzhV3SG6WILSozIYhRZaMVBBj8MMIl109oMCKqd/kr6rVDc6e
+GKkqcSroseB3s7cBB4LTugOEnxiS2KqPzFbQ0fTX6M0XRWjRyqpE7CY6iB+IzLFzV8yme4zutYu
tKkWhC/vsLc7XKk8VOILvi/xiaklUxvub05FT77HUglvQD2TG/vS+QzRkID8Na9Bm4F0AbHRPa4r
MC7mhR8+uwc45lqMyJBu7o2PVLQ95Nfc69S0Tu0V8ct9sbABP9mvMwnui+ammTFQpFkeIv02xxGW
DtFAlsIZ47AHhxaTixz4iQPYWhDwSrFOZvsY8DW9uAnLScixw9KjRYfetZWWkzOYxn7PnJod6PIn
DmaCL0rkRM2sqw563qyC+yPRfmy/bOMWw84MX8SbsXYwzcOlElMEcctBX0LbxjZODJTM1TDA6f2b
fxndhTLsjmddfl41JsMd9z1kPGAhroZMAdvMJDH750eP2K5aswl1ftvfTmLrjq0YPSf8XsV2WECT
LtI56OdI3PB99Ei03X2G+LNw/SnDIQDHM/ROEH9PBmTqD4KbgZ6oW/7A+gUz/c7BjqP2tj3qPpHO
GN+70Uz5LecKjEJoxmUQ0l8tbepkbP9HjaajQtj5siUC8zVKT0m1tBGRnva2J8+TyaOyX2rJ06sP
jq54D+DApgGxozrZPx7rs2UzVmYHha3o9ngiCsMqajW8GyBTdGEwMs5krgVbgKNbedK/FLES3vGg
Pl4FUeXmtpseSet19skANabdcM9YPiz9A6SjD1pj+sxXjQD7O9QgBab+oselOi7gFeLrtInYXc9+
425WiIMh9TOuoc5j/6TmBjrfU8uwl7IZ7wEtl3YNaATyJbTIZ7+I2XkA3K4sQuKDIYZY5gek3y4C
aWV150Z1grcfcwBhwsgsmHdqrsYM+gDqcBEAyz9CvNd4wGznVR9DZZzPuLDJBHn0Zbu4csMR3cXX
QZOvzOnw02eOR7wC/aYAzuqW7/1xpT+wD3/frnJNa7wVIWgJ4/cTNgY3OP9wP5gvXhm2NOAXAGUh
oXoIZ5RJYzfdOwLUodOQWcBUXnAr5nDK2qX1roxLL/qeEa8zsbeLcXNd/L2pJM52UfHxv9j+G7uP
/x4++KyoqZl4vYwWXVgDZvInFDYPeP0V3FAYYicUAoxFaNzB7XgB4LhXg3kPpTIX0uGfnTtFnD4t
XEY9EmAhQRbjC1RdWlemp/e/c/8U8Ja8krL2Zkr9d1icheK6oAieSsGfZ3umHjCLqlioUk1PWdeh
NLsnhAKifeAqcjK3dYA1fpLso5dLo9X6665lXiIkkHf8AW9RAHs3r/QLpSPorMotrAp6o4DBL2c3
zw8Ll3nKHv0R8vVy1KEvQoBe+pHunCF7fXHwyEfiUYcoRSrrKz3RKb35OvaEuJK1d7dRa4crxrzp
dDc9t7JvvrbB2uC0yv0DwDHhTAJS5z5ICRb6nN1Rg7CODkEq+IZqdtGxKtgtzrvlCrOKVHXmcXKR
zwx3wBCp52uLoR2AS9tdZlVOnhhtFl3nWIER8vGlYr+nilOseu4hfUaAQyVG9zD0kPOT3KZbOqTZ
wkP41EVQNRU2ycMHvoL+/LGeESNDOkzkG2LrrntcuDDbDTkzHzYGw92URXAyCdNeGpmnGh5wOz1S
khwSoY0hCGBcPTy4HUuuCpKCXUgZJvN/bIGRXshmr6yFcMMwK8PUkhHC7/qSd/Ievt2Cqdgt2+X9
yzDLAhsfewxIGbRBy5ai/ux4zNdxiQ8ByLA8f5tuVEw+1jjJLWFP8tEIFfDc50VM2B5/9HYp+4Fv
XOoH2Ek3WR28tOTkwUIRYJw4c0w4bj4ORnSAUmMckIcjPeOpf5wzFoX0FDXrMqdHomFkUNqipxdG
1Zv68sL31U/89RVLo0RKyDYwaWMBmXgzbEULCEV8SqCxFtUPLaWZMwhnw2Eq26Yb/tpYFl+B4STD
5exXgSY+G+DUBt8AhDmSVspOaGquBh4oyO9YXbIypOGFKkuPyMbuZJRoLYhEp1TKyy+NsPwOsF4O
ZFUIv+glvZGHnRk9NBNc7oIPUV5sBePvuHJZRPsZQAU0guhmPQZdyOpFKtOWimWGlBA3A4Gk23SS
04/VnGGpYM335hxs+uzrPcDrD9/MFRMw/x1z67mvmPN7WCq/qSWYf2Mo945Am4/syQ15OTOphMvO
h9u5AbK9XAgbWDrw5nwIZPIxhqx+NjwZa9K5xczqKOC05BFyBnZtYoOFCiOsFAxIwZCfUKBLezkk
egONzNNueOBQYOhmsWmgBDiuGY1Ar9ksEeeC9ZJH/fmFoHwd8UF+k6JOK14h7upggaYlevIMa4oK
aoVhLmPI3WVMVyl9Stv6DTQISGiyHQd4VzH4FwTIDGRZy/yPtoYt9GJTcqDSsTj7JSw8X00ADUT6
AmCJ5yc7FaOTh43+knH15Mt4Gu5NjADDVxKGnjQqDLJLT53rOdUqHC92K1lDjINZIkK8ZIbM03Fn
Bd62LVi4p/YLfi+cJbZPzEE/AZaqtpiWQpUKOsZpJF0Uqd1EcncL/npOdJSLaLlH7zcM8aWrojZ0
CTQj1FS+SSg98vuasnWhu3eFZgvmFX2nCLc79KJCS9fMhcRx5Uk5+Rc/3hOXJkTlpKNL6ncb3wrA
GZlK7j2xYKSg+sTrteiliU5N1vRsOJdeoC/196GCqbTkhNMj4Xr2pOyVJMsatpAo0Y8elS1SAppg
odOfky5lEo49/K+F6lq02ndAbCpokb0v44YYO4vRc4fLnidH5OFiuywh6YJePiYtZ0mKD2LCK/rD
GoI/PCgUjDwhgWjSgHYOKMChTO2awImOOLaolgRaV9Ey6LPBQrOC26QItYrnjxB3w+VHWGlDuHrT
agNzUvHLi6zIK5f4dj4Rfl5DUq4ESMT9pdviU66IZv/FLWJmQVfOP/JDREuPjsndx1ed8ECmyvDE
/rGuhAxHH2veiP782aOX7gLhPQkH5WRBu0xO9+9DEkMBfANtwugq+pauqyLx56OSGCUyRi++GBtc
IczKPYT/BTYSPw4XzK4AfcFMjGcRoE6Y88xEMVkzBmOcOC9N5WeXQbeBZk0ulXhnirNYz35j1jRC
JS9d+2VU7xCurUTyLovhyZKBCSYXT/qo0whBvRDXdLr2JyaFRMwt8M5F789qdG5oGrDk4610gx/W
cpe4Wi1AU8tiwrtNdN4Xp/diQX3GLTQGHVZT2+vhuncwtXHHKzGhk8fmw2nwh3VHIuyMakR0nY02
gI8fxcQEeiEj8fg0Ap6b1Ds8GFZfjBmaZsk+jDS/Jr2PCDi8jcmAYqVK8S8Z66N/9q6EEfHWu5aa
vkhQy+HwwEDiPDUlJaDN+WI9hpI09+RFdbhc+kpAbtU5zb9AAPY+JJ8en0tRLWBZqO4loKJiabWm
FSkhnb1xJ3FAfB1ba9ANvvPKKyCcootgnEiqUMwVbyb5xliWUs/xMNjHWwTqDm/jkyW9itwgBZ/1
fdQozTdGaX5nhrofAUnFQSaLhPc6oeMI+4vSfbgjtI0YlR9tEP23w1R/AdlApfU9idsIq5HAo9rG
sYDBwddBO2Mz+tRcFdSLa8xYrZM9KM/cq/Adjzg4MxZmCFDDZ/z2CQkWw02RHmlsge2Oq4DP2Cfy
uqwX5uLOh66s20NWgn8AWaEPXNn7dbpcYdeM3pR0xOvVLE7Gd1sNXnPwVZUu6Bay67ENUqGbyz9i
C9CanSAaWjSwOI2wc8uvOn3PNT5Y/zxtYlRsQnQghdGtcL0EhZg+O4aOKgrtr/B4jutmetLgFLVR
rz3ojOivbkyCcyYJjUhJRRIn33cL3ydbSw8xgt9RaRzXSPxIn+7ABB3A71zTFcBMGj+ZY7XmSO5o
BRvRE7sE/r0ijzTppnryWEs3sf1pcoU6CyqMqo5REH0ihw+zIeHgI7WDYCiP950/wa/o2R5TYLMT
gnT8SuRAFDHS0pWtRf1t3kpw9fepOFJw6wgedvefK9mwZY9tAyxwGMAdYo98TlqwUtg731wBRrC4
mci2yWfC0FdxVSJJM8TadLTduJMxrKVsZS4OC4Qtawbvdol2hH72Eim4XWMK4BSOfPANqKQlie1A
gYii4Q1/+BEw+H++4w/kxUtu/kCJ63QitjrXSLy/7zMmZPMuCDpntzKciTmO2HfI7OgOo7YAAdEh
o8pId5/Gx+SI2YrmkkjCKWsDz17JLXnYD8AdWbIHRsqtfhNA4BoJKLBcnPxW/7UhhaD/2J18fBP3
SY6vBvsdEZwT3DSGlRMiYuJq85EDRzFxlr8IsffkK4EMx6W1B0lwmymBthB0Vd4LeiuKCsYD70gP
MAuY1EPWIIRfPjj0wxz9B19AIiXF1NU/RI3wEzSY58dlmxqg4MMSarCsEqH/loHa77SM3h5EAC+L
3zss6XRtSFPA2HT7UnWY6hySTdjhfzDwPuEyEUikMbDoPHFvH4O+/vSJDAqppnYZPLrhP23xv9ko
vZ08iujSKT62O/G8vTApg/fDl45U9XCVBNFshj/allRD6q8iYg3QHQspDvU7tHMeRVg+ogEAXWO8
QVeAoREVExTVBQDOKXgLlfZJy0iGLCqCmoJWdzLhtTJkkn7mRPn0MlfCYJGSGNGCfRzlfsScjINa
UsN2L5sAv5H0ObAhLaDGnc5c5TjhIghbmBXQRhgCzLO9eT1siRgq85ZMIYTDgR8Jn0lur19DbdLr
oPzMHcb3Nu1WTrvwov8ozNrHdoDWammME+nvjPnJAMWG0sKnQJuNoF/qVur5WEHC8LEovZv4irUY
2STwD4XtCmOXclsakDvFmlSHSsjkka/SjZBOh422vkkEB9ltuRUQzToD3QILDhhfCP9tuAvGcCms
ml8Ep/WBkkFsJyp0npoO5AVndNC0Lmlvt5wx3ZtVNmSoK9hxB5g391WXbJxZh7RQISjAMUBUkObQ
oMPrUJsWZ5klvv7I3THPc6F7Kh6JD51gNR6X2woVQnLXjdX42adVBoJAVXrMGmDjY1q/BkopajOu
n+ZpU6S4JnQbNGO0bmAAQv0sEQJQs4sblEySoYO/YX/j1uQDY3UoIqkMW2xZjC1kW2GzowjHBF8F
hT+4TVyuThTBYHfspb6e/qMrqQN5/ucajh468N7gpDj7rAe0hZfooMfx5zQ+FNAfXFzG4Dt8DTch
5qr9wxFOBm9Dei1CfmmTWy6+2z14lWdsOq8oz2jFOfJp76j8XIN2GU5O1AqkOWxuiG/DAeP+e5Co
E78o840oFe9anITFyBRje7zzRUbPRXEx03wZqe4fSZ//E+EQ8V8cVWnBgY6vphi5D/6mHcT27UCU
9m+RQfFN2OBaDH2XDg9QQXLGMnP45uiJq/C1PmLEEByc9G/AOHAw/cvNPG5RE/Tv/UdlELSTkfvH
aNb8rhEhEXDbATMuY8Jsh9gyks10DiiXrs7DVaejon9bdNZSaDT4INdieXwO9K5dj9trHHgb69Ej
xtA4t4lU9J4wuCk08sUzrhTUmzmG1vmi/nsBoVGsMp8hzqYVwprkSlJuNA1tjuenX9LUTRvYk3RS
8mYhIeOqiWFP2kkeXCaTT6PZr7eov+C6u+KH2VspW1LRn/Ol04mnGwxiXBhLTmrY0zFdZIb2mkiS
9hB841hLKgAukfVGz7pwRCwiPfkdgjaMDae8iRzRtrtZZ3hh7CEm6/Dbp5BnRKnTiEWSvSL6hGE7
9/5cZjDRvLm5sMfofENrt99+gBMvk2hu/25X5q3ECmIcGdSbe+Fca4NVgBddSSts5zNc+3DHE7yH
52pjnQgWMyP9M64hrwLy6H1eADLI2uKpXlxzSOfznhtFaOBIxQLaYHqTdbNe3GJ2jqemmDmDDV2M
pLcTlegHhfCgHAGQyI5xdtgvW/HVPs9O4QHak5XR5rMj/UbrWfbbqtjOzIQVv9/Cmx0gmYSk+2TH
uM0rgjjh5hzg7TThJiBT15jt93Dbb+zEuT9gjgwR0gmK+DCkHXfo3gvXXO2Cx/yVgOAKjxIvhfAQ
Hjz50y2jj3b1UHY3UQWOV/P5CiFZgg0pGMDqOOi4qgkZnd2NCVIh2sqVwhWYNaDDndKmgxp2VplT
G4ZgzcSbj26BTVVKqM6TzqJNkxG1FxCcuv1uX8MQRaCHVqzaQBlMkOFYvEVbe0+IDziPuA3Qa0wG
3EvRYJpHm71PDpQ1LSZNDg0AlgvU+y6fMckWcOndVlARFuF+A2wEfQZm9nQe4WI6ykfLPn89j+xo
IxfP6Q3xfaTP5OVOXXQCLfbYqWwfZOow1NA94TuMITq4MgA8z4Nxsaiz8YtTYolFr5vwb3yUf0w0
mKyYSiRoM7Rj8sA531S3dESSYLtNPypsHFl/IgR9w1wvEKwKZEhgbjsK9BD/7MnHH8N1x7VTvOIi
2CUJmY0wM5IXhun2NeAsGyPF8DzY4RmIGjDXw7cT75d52oEPNDv5oBMMsPG8pxCoQ4itUCa73MJs
RujWxqhkjAAEN+iwJYq5qTPWeNVBOdBDFTkARbjd+WvT2XEaBrxGyAjgb0LfB+sSbpXgYbfsjb9M
DhNStcvsEEK5KBApI/YUsV8+WqkA/q8kmVc2WBasMiNhLyYHYtIRJYi8uTZKgM0pBTmzGrRwwzd3
IB9WbUy5gtGHU5Gn2p0mVfAdsqkjhErAPa1eeiZyzZXcDsY5NO5YOd8kD0Gsk/GJ3DTnuPCykf9J
CDZfQzLCFj7omGnXWvqDnrl3MSdOoR4P0J4YCD+I3uvBnWFQ/ptNIA2pWDjzG/xN0jC4F3mfoEdS
ybRs2bgUJkvcNBponJsRd0erAnZqel0noFKAWos+RLc9WBBZV2QUdxgowjMHCctwB6Fgo6SgF1AH
UnmUHgTjAu5ehnIGxo3vBSRPLzifrSF1pXiJbIXz3wA2srwdpSLH8H4iLMg7FfB+IuL+83S7hSIA
4q4trTclD8QWF2z/HXOdQdAZxD2zLstZxrZin3EwLlTHaBtvFrc7Nx9oaO2fVTxkrcvL0ZjRXi0d
buDVKmGiUtePRLf9RXNTJNVE4yc10Q1x40uhlG+hbo2e8IUxyhgVmN+CbGKnArjIZslG3lXTvf9x
PsCkLwx1FffOdt2IRX6jzbAemnQIgqIiOqUSNxJN1eGTapC1IAbfDfMvxzDfT9UEoVDS3eq4SeAv
PRVcU9QzmFAP0O/IVvZvb0TfxcDqHnSdJtIFjTiTh/Ma3pxW24JbfMKUhbfpFt2ohH7UG5TrDgRi
XDpaYuYiREZotXxGYLhMKF7j7jQrAF6XfJECu4/gRYSZgg8KUv7jFCaAe1ame0yahseN5jHuZk+g
ngRYxriSORZDd3vMPGzUtN6ISQGv4dg8YFXqznP0Tk74mVn7ORL1k1f6XSeRm//jK28DK9z3Cup8
GbXZATeE4+EGzCVTotXqGR0H8rbraLm56IaqBAfuqeUG7g4sKvaZhot6lSPwEcE8ExPfHCYYlfbP
UvgRra6UxQfv5LW4WMj6YVnZnI1wsz3B0OWq4rYrsPl7yJSXte414en2rG2IQhNVpEH/f7fCXsbQ
C7xtAZpgPpNnojp49NnrBl9j7mi3HdValKtjehiIalEfvixLXzC2nhAWpyxa/k2apht+dqQFmEMU
3tSBLHQpIoVhy68JfmR2DC9FnqlFRhjUxsNWNBEd2mVxeOhYoD6TK0swOYI40vq5e6/JbR61N9ii
CWUY5AJmzZnbR9KpqGAguEyEA/YF1NJ2BH/3axCqBaQcW1u1MTmzJD0A7MVeL6Cj/BBRmeyLLpKy
B0JHHS//kKAmz6DxZhJ7h++QKukjZMSKBmraEZegfN32G04zATZGvdtNiQETOLgjHZ+kSfnV/EHD
jGEGhfOLVK6XU6dnyiHQAitkGlIa30wdPfAa4KzZ1RJdxVvAoAEm5QrTAHG05b0wp2YI+UEwr4AT
PlYKpAK0JGTuKWb7Bs646IEECJKJ9lR8HfERpe7HU/LVgiXx5uehfwozM2zzjIXT2oKl4CH78M6o
R3AdkoESpgXe82bppJ6vCyg0dzy9FIjZECZeBn/A8qnBuwba03AwEsGXfrNwy+q0/nc9ulHtcyvd
zMvfbotpF+p3zIId+N/r08O4jukILmebWfI+g9U3bwwuY7xxLmgYP0ahc9vhMNac1m+HGzA4IPO5
x/VauoOG+ZkeFi/NaJLm88e38scvHJWztTw6lwq4wjoNhSR/bljCXWPkKpMJd7czA0ZHeA0H/EdZ
Q61X6PAuw9OCwTHRWXQBFfHY/ndvqlB9/pgG8d9ndgoaPAltYPvvS+mXtcbjRoD03OyBTroXxefo
fsGpcipMAXC827WDRHMS0iQf/nHw5vQX0Z/7h65REvw68Tc4rKh+Y0hqvuxptnehf1ymJpKxDTGm
A5KEoogBox1xdin+0+lRfP9tXsHbGPyNiGAnWHxpdf0TYbCGmhJpIs78bKMkhMES9duUl77IbNgS
hO198pJTuh80hl8sGzkWxRtBZI8RtRJOkTBXv0GJ5bWM41GipPSeqzay/oMntTbFrneDLOMtwwdV
ZWeFEAqCxxKWJwxtDKGaHPdrdfxefP8q98zU9siSt0tfwQobuwQpamViyUhkcWEbeswxWzn713RV
2dQDpaUR47DBS56D4z5h5Bm8gxcbGzVjc0bdmfu3ETUcg62e9OClf2FvlMGqWOdfsdfV5FuYj7Kh
3lcvsAjC8IJ7ok6Y9bztU6rRQX5tzXmt1MntbV48YUa1mVXSsGZVhb64YNT/gvoLhQDtiXEaXoLe
DTZnNT7YNN4mxc/FxuGKVaGOl+EbSVI/57NQwpwaExuDfM7hIx15+GJMKmc5B7ZUVo++WnEwPTk2
hBPQG7yxtMopCsAlynAovHUZnl3dc18kl6KoxF5szU2IhmUnUiQsQENIramgO7sLHGV5UJ5rxO+L
sl/yMnCogCQt7NvDAs89xnIIIDnLJwVDR7i8FOsPJlt0vS5oxxvqGUnr0C++mGYxteQCX1dqcKQD
WlHQ8g3ngRwiX84uaugEC15GifuRGtBmwaY7jx4MUXNODTHaeDLx5sK0McIRLrIKSfVK45I7LWTL
cEE4aSH7M6JrXM0P02Wm5A42aYVG1SnYl8o2lYBiAUFZWJ2ybyIrk36pXOOcNS6Rdf+ko4MPAihl
yoMYnVEn6sIv20FUeAyqpBnt55hHdAHPaZBNZXZlGVHc2V9GNVSnJ9FlxiVSPGLNMoRre6dk80A5
urfYPY6IvzsIAAR8YjbdNFiu4mrffBtPPOipwCmMsKbHwZdxHrl5XfMNg0I6wr3PdJULbE0jEJ/k
6VN7Q309wnFAfWWpc7xLBPpEEPlhoRyd1/jJbDfjrqG7kEpcB9S31F3eRrHg8ci1xnt/k7FAI3ld
9bD73kCq0TZdzcaRNerltrIhD0Df5OSM5TQp+Po0Z/u30art107HF7vwsSGhKHvaen8/oq2CRTZ7
7+iEVaE3fCz836Juxky438Nn92MtM7ry+06lqXrndj07ksgle8iZMFykF6Q7DK+TC2W6+MhfjGJH
4IVHhkIsS+ewknyeF8ugTTzf122MMbU+A6fQOsJK17I86tDRLh0WFhaxhFwPaL8GG0JW4sK+emT7
LFRBvHh0ZdQZg6z4nbi57bCTPSz2Ah7lkpwj5AKEdh/NSEAyiQnMo3K29LTs6Qg3fxkhleE1TY5R
6Ww6Njlv5pGPiYU7bRNxuCHaMEorElVFYK7jrSJpM1MSfr29ew01BF1dq02IikK4Bkb9drSaMtoh
Os5aRidyOPimpafzl45N/g3zrLRlPUzlxE2lzLV5i8oo1eZq2gQ2SlAT27oF97rIDTXGUuY6baWt
VPP1I3EemCqZGxWPZEge3e0+vsM8uxNZ0h2piTLnkW9s67mb6nxgbfuw1i1+OGluRal7WEtUZOH9
oSonVVBCUbSRwDZhqRpvCH9uOV82HXJT1r8vnSD13flq0SFihU5JrLgwDqbi9N6AYenRpso+uq1E
kk1SAmTu4ZG32h0V3jHGnTghwdAuvOZczPOP8R/n0JHcPI2/H+OXRAz1Ujl8mEI5JPyK0S3JSYmE
+l3XpMwcnmYNwOQV4aeFIViXJMoihKTe+2VPkdG4FzOx11qccTW46gOC8H6RQA9S7TGk46Hb0O5C
LJEZ6ckh5zMm844LfgXYZhCCiKkYEVbMcPdMn52Rc+qXw6OHje+afOjokTCeToAyqSExwziYPUfY
xsBwGd0la5tYMM18pP8GLE+jHDLdYwBIqFEgmW8XJng6Hs3vrfA5yWDn2S/ZbSzT5EcMate/Z+11
bndClQAqxot25S19Fe4dJuueCh3GIhDe7eFmjQ3Cw5Wgt6W/JI9Jne5x5CNEmin5OeTRmcuKt4bY
xokmAQRWjb4+hEYm6HjH1fZFE2HwsqBGPYfrtiOFuC7zWJOJfMynYD1/6WzizcHknr/wXtF8W7eU
B2A8yhh+xaiaCBYI4HRyq2/J7P3CCAQV5e6YNHdicM93MgD+WlLSEwTCEBbAkA9hUVn9OpZHk5mu
BPcdrD+sVDAwaTDtlFTVJ4FsbVDMh3mBQ2K2CNps8aY0O/cIaGTMKtFuJ4vVQkcff0M6eHZCfz88
sOv9kQ+03g8Ji9vbJJKtGckCUcKbhUhQhQd+/uHyMbEK/gXncZHENnxPpJAkl7EquGoN7FjpZLBO
lmUpSVAPbMSJyiZe8mwfZmJaWI5Lvga8ELRClQ0bf2q5FBL0x7fjWSeMRSKjJP2s8uT9LQd8nBh/
014whvN918ddui/fwqLQzaPBXQQnU6owLBT/Csyfi7VAFntCJQW86JK+9J6CT1jdeS8hBDBlNZAi
xegYNNpOTw7aZxmUp2SGsaeko5vp+/wD4Mch+7u53GWSJ5ib6VeeLIXrwCWgY36YqTwv4U4uwW18
uHvjTAobrTSwibyvWK4VBGGbBjs8kHwHKbllcL+dLIjIWDeOcpPptMN2Jzl5I0nak4wr5JSkTXH1
eELy/RiJP0yCEnlhVwv7PNqOxXpJ9yUmP3ds9WtbJ14c2om1DBS7NSLe19p7sAEOJvTmI3QR+cph
jgDXvY86M1gNJaQOIH2rioRIsfcYT8cLPOmJGYDg2YSVIiqyvgbDA6HDojvpsMmwDFhI4ncuS0HG
7pJCx9lvrvsyqicYGm2aTP3FNBEoySi2yCD4pXEfP4K+suLukVjDPqvyQ5C017LWwlJZ4CC4vg7W
z5REg2QfPsnFfvLzFRe75/QZem+RNUSQrs23z93Ac83kPmWUDvNk0YJnopvvERQTuDsrJv9hzWvW
zZFE+X3c8y/A8ML2Qg47n8pIsiSvFhi/aAwg1vACD+Yr48+8uJIt6QsJCOb5L8mgHPIp8m4CBxZH
5TdXwiXJvY/7H0vntaU41izhJ9JaOIF0K28RMoCKGxZWeCf808+X9Jw+f091dxUIae+dmZERkQ/c
FcyvZjTYp8hn3Rr7bnOzODJDz8JLXJm3hp3hxXnIkZXLcdfFQhEiB0K9ZkjP4RzwV+QpMVfG4pEF
VMdMud/SSuC0AxbnyuccWWzDh1sw4QzXIi6dg4slA/4mnZebR/y44rd2I7tkXHAp2UA7VonwNTBY
1s6edFKYG8gZx1iBgZpdAO9kSiDBeupUxHecB63dXAIiQ3HNw/jE18wtxjjmFn4JkYpxmN89lVRc
dhohxauZJ4smpL+6ET8U84CyYlxRRMJr9ok6FEQExCE+M+y7ttG82FN47T40DejZbBe9fx/T+pha
FUcoWQshnJ35DAmQACbOkV2kMmK3gnaqmE2cHvgd2rZRU2FaN814rdqEg0tyz58bHB+NpGuqaN5/
527PO3qPrDW7ZtcaAtK90Euxe2DonypinvSJYgdXavGZepg/FS28OW80ejoHWupgJld0qlf7hSYh
PUDnkdEqLXTVODGX2EszgAMziaizoboX/Y5IWaZ90U6IMOFjNnUU02i4000Bc45RNAAb8HmCvcpJ
3rCpryHbXKXlND4xUlClvdeGlHXxr8Z0tCtZOFe0ol/rWLMrmR3K1m0TEZhp4bfZ/CeZn8mpKf6e
erYFm3t7VcCARY4bziIZu7m1Vfg7aoQNmL/13h3zttz9tezLH8EWfQZj2x8Yud63hsa54W7PCDm6
R/v1+fEEb4uz9yahRw9q8bxeO6tLwsHCcKeFduGMvYV000i4BhfsBRj1/PSmf9PBccXkvTqWUYtN
ykN4QKJHYtQJpxjkMcE8Ntw6LHxd4fAJQiIUszaHCoeHRPYjNtxmMlewmLHF3pXIHPhioAvO1THn
94SBAOyQo3mb9zIZ1d3wN3fSG53auxuhtGski471wgeRqU3trOU/IOzSuyS5Jb1NJCutIeQfjUHD
xyeIIZEI80hfUYfzm8HMLhSF9I6mQK54KAD+kAbz9yCLWrgHPdGyj4FZtrC7hcaNX8AOLLkTMgUX
NaKbbxMYrGmdwDmHrmleshnNGyjNTL6ClErvGk0iXprj8dFvkaO/mFkD2XnWNmcKnhs1TfQAo3kc
fdDuGakV3q1yKQ76S5q03nKJXEqnjF0PbyAggnfWvmhYhXvNFcIehKh84cI/1gvUsmGhOcIDAYVq
zfhpnWYKKlfwWxlT+muAbMUxT5r2p0w1ZxewAuQlNQ0cqSo5E6AR05hD/6nQpNv6vBIAq8e6QPsD
J0H41h2ny9w0acuqbttlznT6SZrum2KWRgRyLBvqMZYv2Nnz4n8XkyqdtszQ5rLtoQaztS+Sd6SL
JzMHKu04Led+smuA0ZEYaG0pAkHVFh+ZRNdaPAFlIvqSOm3IT6nE7+CFevaxkILoS8ZOdj5o4STa
J392e7aMtJX8+ebdQ5l4DSTDLCmQn5vd7JlVVNGtZoSIke2x080YOxkudjcDEGjKskdEuEDjHI3d
qTVYINx1GeDIqnkHjUUT7ZiANkD/9hV7Br65m1zWDAAEgqaPGlGK//EDyLM8JPJHlsUpwOIJndUl
hJ5uU18Z5POZMvpm6EPv3D90wHY1QDPMAf60A9GB8hj1vQu21oGM4qsMH0SDS+MSPtNyjXSTNhb9
P4ythOxtmtigCF8Yp0cBI6rf1IC0XaC2xLQJBMIMsbqHiyLzpaWoNz0oGkuNv25AfZJEtwxhTtGA
hX0jtk7yTBSkok3gtzzHExFs+OkAmMpeJmDH5UjcigSkR1GRp3CJekk4SnMMUZsm6I0A97gJwdbA
16gLEbmcgGImT6cBkQGlvLithhXcLawc16AQwjWRP9DwAdrd4uYq3og9MbxiYMFmheGGeBJ5bwWA
vPcn5rynH8bLpSJnUlR+Slwg6rH6B85ZMZbHrJEcOBjZ+tM+uA8GkDjj/UF+EOLNhtaCPoCYPwT3
lJZFJd4fW+eDdQCbPEdrkX/GSN+FiMO9TaGAbNKLMEFEn3K2sIUYdKLtQsR9+A9luLjx6PF1oN87
LeVrWjrAYLRx83SJgxcCDegsDICgtWiP7ZzddPWAWhXrPjlkJ7ZMw9DmgFc3epG0BjG050Galxgd
B4fNFsGIsP3pNyJsEko+aE8gc+R3BsgeDaeg//Mda0D3R0kOyKGIRtH76wX3/uzSb0CEEeG0dJpY
axGeweXfS/qHXJB4aEovkU4+0D7o0sX40z+MIYTQjpAvuox2HAab/tEXa7sXPlsiFT9HVUE5H3Rz
esFPk1qfHhLVbGW4vT5NXMpcV7dJPRbsRhJpGBfGCgzgiOLQdSlnf3kwYT/GI51knYRafmofZxS7
2d6lOeV2LLZntjX5g38n4cFTABwDjHaIEoI2DtCkaNHCkpDCfzDEEoXBNvfwXDPzIeIqbOVy2nwp
QOCTWyjo4D/fNoSqnOHSdIWeAcs+50a1zefIDkwaviiSxRRhDWZvhKyyDwMEaFebuc5TadDAXmMW
Bi0f+2ELy7AHvvgmthHMpDsMWTu0Btlj+WFydDqhNv7SDu7SxhTZDYqCO32nLHgQb5oAtrTrXG54
/8R4iWaA6PSfjW4zfTWN8X39NjHVI9kTdSpI0oZek7STUMwyGZL/0LXiec3kAQNB0uo6WibDIuW1
gcVwE0iHnP8vP+Aj0shDO/MXdMbYTclAl3A5GkHYM5Zn2qrrVoifEZGGlqiAqW3fy+/uj1uJOhSJ
HkcEH036ti1ChyC+0v76i2bi6gCW4vYCsc9TWfgifx1HrJ6/Jj7dT5vgInYNaDr4NhYeCKe7QvkD
QWdqcQbSURMnXA8CJFAgSzdApuoFNLFxIcAY0KIvZuWB2OHhGEEHUZQdOEPwyAQODYboP+R5Evr6
UV+oSvBRhri2cDTY0EzQIMzOhQxuFYqLiEdOhgGnBBEHTR3ERrrLq7mEOlG/zIBzc/ryIh0J5An/
nm9qmfCdHvxeGbwMGy4IoHnAz+OGG2sAa5NNm3MiXmIZ7UJLz+Pq0LJZQzl2Ax0WABZeprktkIhg
odLDCyw1maJg0p1TEar3jBEnA8tJLE1lIg+cXIMuFed3zakJcgtWit80PWyWF4xA3MKwzORxQaJm
gxNQUcfLIb4OVPNBsiAUOjh5njfi1LcbHG9r0glQ3LUkY5ziIdNSSt6dXzC8X+Sc8dchgRMW/K88
Ezra10kUw6EnKX8QU33sSqx6xmBGHIEioAsIsUQByfDI9DiMTSisXVtcaaCl4ahO/OE0V7AtXGIb
auHikjGzBuOvHYGi23/Qv0J4ujMIS+y2peDxG3ypZT7LiBdWPJYr9mE0FCF4CvuVmVOh8H4JDR6y
F4+GH16Bdoc4M9CgxXFrGcXR+9usYHzaKJprqAbuNENwlWDt/jJopO2GkIWvMkRC9zXiz7wHBb5p
EwHI+WqsSZXBo0abSCfrI4Z3/6wJpxnURpJuOv2MFoyhjDhC/QFjjy8IMDBsaMyFHkqLDaUORg2b
gC8a841NRN8RRXZpg42JNpxm2FezaWaglXFeN/fNJo8PE/Ha2O+cU3BIT9ACHaKOSLBEanUjMwV+
P6ANvEEjoj3iNPBMs+ukO37GR4f+SVW2vPrOqmeGMY1mzgDRamlQKmmbn+xXDg3qG1+ZrENTaVse
vIONuo8cw5qCFwCOjzaQTwD2azB+xtgXLU6Wpo3s70Hvgf7/JmzaZycY9lukPfuBeGU2LA2gL+it
aWlDDYSNQAp9jNR0p5ng2g/nSiIuLKKmK24xZ868OykxZiN4yZwRb9EBa5Nx/5T3rurS23BrH9YC
0LuLKZ+Dcm8/EDfSl0VgEj2VpEsqLmBwM4kLbMcL+bAo0OSUPSA72/5dlwjj3qjfjAMJJoOvnBZ3
hHR7NpuWEij7/aq4jcQyrefS8iIl1xIF7J+Lo0kjbpKPEuoMQ2lvjHjV49pp5FdrH/FpnM26J7FN
JoK/LsaAFiXtHUn2cdrHdkzk/ttB7dfFtZC7dOlvwBixVdXdGT4zVzKFjzUTx3Dd7ZZyJ58jfMb5
W7zL3uSSMiQApN6ALvPiDBRfEcZK03v7mz0KGmn8Gm6M4Yu4RnDhiEpHcnzg2cVOo4CDpv5DSUTd
Inv7ZYpEoA3nt9PXEDe3BxU5ktcCCUbvjSh6j02Cj7y2/Xced2DXRPJCV6LjUIkqMRsgf6LpjCYV
Lg08qG6GL+9ceNhi7CvkYcoXDqKUDY8vv8622MLQEYdfIUBTPjWmhBYcCrg77BM4PttkN2Ht5t7S
VHC30QgRkJhpURENRYJHqCYpTM/C7cHtlL5WDqWOFOhBN2cGJYie4ocvh03zb0hsIHsydozAEd3j
uXjbeI5dI9o0GL1ajUUEaj8Y99xx9Ax0UBeWDZJpKGRCT5J5eePx3tcYQQTJTZVGBuv1GVytbkH/
WOpJLW8Gvyj898SA7+WRyaahhAkJ2FPvT5SRMIzwrDTPN8PL/w6cw7g65p35MKoYfBzN7u4bDpF7
Z0QFJJi5mcpp+mQ+psAJBL40hSDwmTPiYPXB8cNFcRJuhhqMjce6yQg4hn2e+1ME8ItmcoqwA3WE
bi8Oe3ena1fzG6oBkmw0BGTfqnUM1eLcM7bjTdO5EyMeDrK9lrQFmYAxeHEqcfCcUhOPXbg8hC9y
fOw4fnCC8oP6Mg1RLw3nafiBH4H5K53FQBu3RZeoWCNGAwu+XdvW+mi1ZwFrwGvBkKIEEE8XYgCc
/BGT4uwWVndnCC18IOASX/dOPiNroyt+ruKsuhuSr//ag2IzDUXehCAR7oYqyhKKgb/dahfXJCoy
9BfdIrfNfyYtu+ykQO5bm/k6Z3NFR0YDHT+bvanRa1mTyXINbnPkUXgQURheZ0ycN1qhguvC1EZQ
TaOdjODcjNgrMYKCB5ULT4LKezqEBtKXOYOMToWF511os4ljk4z2cFcCy82dSck0oO2MyZwpnZ4A
G+YF2duWtLiRPJzsYTdlxt+O3nyfpdjv0VpQysNg3jWPweTYJ9qTeh2oqSVZeLB5OXzcAy3KAZ/q
O65juMiARAz6xJQBX2+feI8rwm9ejXlev50m142VDqKswxJ6SHChRGMK6/phhyMmrS0xrJEC8OY7
/iHpQZEG8nzRvxD5cUgF5nXDVLdCAF+aDrZDXLYs2h+WWrYJ9cUleYeif4l11DHwX2hJ4DNWJmD6
zgStKP4agmWD2P7wp1VB50IQrvfdKIBzxAlNxC/bNVPrgw5OY3eIlAimGCg2nYhwCufEK5OItQn3
EUMHFKUVjvHVrLbvbb5ZlDUqLBq+ucQ/MgenQyNedtNezgjDvF5PJ8I5QpgIgmsx/fReXuHwHKIb
Q+dEhSUuPqLt/IB84BhvbwCiDn6HFfTP3OLgb0XIxlt8AsbCitXEHSxQvgHDCtBvKV7fjuB5gGT8
ZMdBWyLWjM/FGw/Lgw+c+F2oyQ6nq4bLlLQFNComXR4iNRE9LTb6ydvZzrByw5G+7LpU0mhONfY5
E9CeDjM4GbHGjb0Z+5cQhZi8vAeooHbjU+98tcm1/X4xTJn3YhAVZTR3AbLJ+rngYl5Bu2l8MB48
MFoZYRKqsXJ/ROKrDV8McX7gpRLo+Y51SjXHHKKb1cvvzn0h09cYC41t5XHdo2lOx+HqY/qUdOM7
EjVa0Ee7wY2GxjSdNHF52Y+0uDthbmiL7hzzWdftvTOdME57jSHlec12YQ6Hz89eKkxBN/7Ze2Cx
xAvx/3y8+2I7gsfETCHmiQKIIvFhfEF+5R0vb6czwamScZH+A1ai10itQ4WAB9sgvD0Ur3mHsPVd
PjmHhiqWHNY370WXRS/CmneC3jLoYOQxqAjyzhG6G8224Rm0nBl6COFqMIur8yShCaaz+88msTHh
VNxhFo/YurzqIqtz6qABU9XpgbDavNE30d5Gl7x4Y3xpe6PVi4/rTaQNeSuMDXIE1vFt8Un5NNxi
hFMptwPJFVQjbi+DAbx6Y+5QF+fdVJtMJ+18A/QK9rzQYtyl1k/MUN5l52MytZMbBzlsg68Ys0Lb
DP2x9QXtwn3/TUbiNst6dGIIAftN1FXiDVA5PV90ZdgODKMghW1G4v3k06tGTHd1kyRk9AIEiZlA
bcdnc8JUW3a3MGSwReIMJuf3ytGL/DCapRzU0k0hz2ficyco3wWtzEkFVhLGJQg0r4mZiNHwwcfo
HdArHovWjDESW3FB/Ji8LBuN9Hwip0Rt/CSXnl+F9Eb2nBAA9nR1qScmpEyEF+m1+06Ch8yIohIC
SCRj/V6YFr5xVS0JJg3qzCBf43hgrIxohgsYhZAHv5SUIJyR9AX0rXlUEsx60HXls1G40EbG/8LT
ZjI51usIoZiz1eRKoegdPSyIBJJ01vxFwzwN6pTpYDKj+2T1xk/QPLNZ0I4J6MIQ/r60bfCTsroB
nqo8Rxy9kbA1AgiK8ARlWDZLW5toYvF6FEc0qv+NxVnDrHVMDUxuDWP3SAUZs74p0Hs2oHeMeOB8
fzX6Lp4OkxAleD8XPa4fr7lIzzf+ft27Wq0N/Mk3A7PLNiN3fAWiDhv/uOb8AK9DWsfukZXFqmq5
an5ibnITldbLUgDLSVo5g0qWWy/nZIjRKbONn0TL0c3Bb8flWruTRtqRH+ewE6WiSCM5rtfiNC7d
ELKM50KYqK2UL086JWn19Z5lgyMHcrQMp7+Um+iEAFac04KWq1PfB21itHKztZjPeneulIAdWiiy
RiQHna6kQEQlOdxFZw5+3pcXV/NvonhTAlfaSjk52WAPQtmFQpF35igv33jEiVBRm0ibhmFBlkzO
/gTymorXikXbhgQb6mnQcLew14gmRFehvHJmENGF/qkaYnaphNBSD1E3FaX4bSEOsz+ybDvn0tBY
bs4o3cTJCGzSNEHHTBhrAAmzIPe8kAbQwS9lUAEMsLXXN1m04BT9gAIbOKW0QkptfszG2WNNPgF0
AVjhkRIuZfrSP236NpskdTqfEB14azYh42rInFC98me2OfjT1CytWJo2L5vO43PAwmRT0Qjc5f7F
ecUXbEBpj/JLjgYh7nZczh6mEW758I+DxZ3drhucEWLrzxwasnbkDdES62rsACiKK2ctqoMX9fJm
leegCvqSgWgZA3WB73PSgnWuI5fk6ih2rfaLQcHi1DWShIw9xaAC/PBiPjHfKsCt3LU4ThigHDuM
hRYpdDlKRz3wsQex70htbyOieATLNE2xaBDgTejON6vkhSdzXwBCxyHo94x4RJbIN4dYIlF4hyPS
mDDGz4n6OkUeTR8tORtxx07YZWG4/3IFmgmRz8IxjP8r4xAvJ8NDMGjGVjyHgwIwYJSTyW3wZKyK
UJuRA1tLsVQUb6LUw6maNxE4Y8Jr4s795ro2Pt/nNKMuAwVoD3uVJ31nyZ5KK11bZoja9zdWPZm/
4mKSxJMSqMoT3x8TvySOIziyF8PBxlDSaxCeYx9CtVBLJvPG8NVX+acrKQoOZgW8Jx8fCcyuWm58
NXto9A9OEccwumnHI13/etkpubr+dkgnEH6AQYXK4ZqdcbrlT8ilpCM8uNkumoy9C9tUWhdj/gmK
jrTvj66/8F2b2tTmZ8kGHdYkqWGYweRJcJl1eAiM2zD7BhAtfAcGlPso6QwK9CgyMrgL2WIPIMmF
jkXap5H/OHofJX2QOPElGgHFxrwZXI3XgIZTBHkiu+R1+upvuVMYrU0D3TgM9PI6gxi0GxARxDCi
bc05n6culhi0TdlkvZzoVhAe0p7AuzzrmmHgYbkEm1ynZFBEAxAt7ilDmLl9oFZWzBrknhNoMqRw
fdfF4s3h0XMMi7sYC4q1dRSLyVLgRCoApiJJUyPkibHIQZJxorQ5d+DAh7/D52yPgPSWYajTxhXb
CCJlTGz1KLsbQMJHjMYwqwZKM1D/ytwp/ihriHtJLYU7JeSuhGcbT5grgZ1ZHIs1XUiXJiS0YtDo
Z/cg45HLOqJS4bLYC3ROxyBrXCZ2fykVtawPhzmf/sYhAPu8Bi7cFs1qud+xo4ZdEyDCNwpnzkFN
r1S4DPFEiP3HPr4ZiM1LFj+biDkTQgwXHzmPVpIsyXhSkMZDR5njpJcuc1yA+Pc0ZXPrrLury7uF
F+4N74RrhUCA55nOcqGLM5JTmU/FfbccplbS1wYnDNFamr5iPP1EzD/BFR2nKNpRx6bfq8AQe7nd
0d0nRI9SHlnszB0rlm2NMR8OfRwpuI7i7VkxHV5POA5YUnwtt4T8NYzn8Y3LZnfhOUFmwlnIQz34
/L04DMpHcnylL3eJlOYnpiUF4FgwDFdeqMAGkJcKLc1OPceqcA2N2QexX7DbPlBgTNlz4i7CitNM
bj7Zl8UpaoXEKNgiJDI8MDmgpah92HHcliOvtHAZZFORfslJwrprLxoAqQ0b/kCMh53jX4cFD5tS
g8chnbeT33TEdWBDRViwwJDpx8m9yZaQpyXHFMtLqPSsmd/S5U5wW/yVeIgg/ZD0JKk542im/Yq9
Jv4hkCuSrXFN22GBh+rXclhHGJRyBU7hs0qwTPKdIiEATb4clXxvGyZcLCUxLBcm00I8oglPYsov
ac4k/oR7D/uoNg54isZ8mHnTIBmENslDL4pNfjV5wXkhdLhD7lOan6xzAGu+krlWkyaXAPQjT2Ye
80FKh+V2NXkgNDN4KvJwm1bMMcC24eVBm6F+udhm2zFH0I4bK5dnTRzoYUZm2vwGS9DxOYG4OIxo
SDA+sAqK85CbBzsJerp0bcla+ais6xGhiZod5N6RR8yjEC7Ti7XNY2JlQHNlW7EiS2xSOXnFPKWG
xJVlbgQY50ZZVvgO3WTVpm28Uswv1OPxnibxlKN4Z7XHD1Zs5c1jWF1C7mGVEIRkcfO28Jl4twzI
KeOfj3bBfe3Dx+N5ZDxKISfyptjdOsaqZ/N0hBOU6faKTylPhjyIF5oOIHzwKuOMp/S2HB+eDmwQ
SD5c38D1Mz9x5A4Z7p7Pxb/7rgFjP+Lad5Bn4E+EBhuN63SmcHIzwx3LDwm7AjrowjEkAso9hgLH
88kio8+GkfuU9MLkOpQZxKwUWzxWaveQFEZ2IDv3t7DWOHU+kK5YiCd3Cey1pPlM1OV0L1g0EMUK
mFxJ8RgWCZGbeovrgK8F++vD67GOXBzDZb2J+vBpwQnTHV5sLZ5pIWUIiQXZQcuesHN1AgyNQnOx
MGgO8cnl57ibRcZ/HFYQT1BwibMrm63JJ3AheoylNcmNx4wHwhr7RjxWStEAUTU5Cb/iWOHMtsJJ
kdF5ZBiWy+OHsNaOqFoDbqePbITl6hdQ3c79MraId4JREJ54QNDN+GiOkym2nwAOxaSs/+/ZkvNF
HDNj8XaqXW7XRDxH1cWFeoGZyDuOEQ4MsZlnOT6p40pIoo1A6DN367yuZjiGkHzdyFsFXqDBIQk+
wIf5czXhC6oLej1b4030lCEjV5v0/42B12ctUY9wivUXrzWSREhKhusaSOTtaCjGtiMmtxMluuSL
4sWqcpiK58AbmFHgGsFDBMu4S/YP1qLFTcowUm1wEyoi8V5SvC82Y1V/Pzqva8SQvhajdtT6XWpd
yh2NMr0aCXiQggX8CqeOqwFwUFMdLG3IFJHyCUnqYj7h4FNfQLvSBZy46Qa+N19gkGj7kYqL2zXE
VyRmGjNVisAgm+hDSXYjdwYawq1k26d1+V3egHLeixrFNopDjkMgokUXBhjwNTVQL/+k3ZhPEMnk
wC5RjAscKyfspwOZE/sK8MjAbkHKKyqfMdNpkFvkQOhUERergszMWC5apk07F/LCGskDvIdp/xlX
zvDKULz0jnhV7idNLM5x8Utb0/ehez0bskHWvQ36ahtDX5p5otdYsvmSk8PCIedPCuLo24Jzm5Qj
oL2Toxh4jNgIiRHKzg64miD3aNDs1pgSL52vFvrBDekCqTpgYsvLl8zmswDYBBcARxbwjvAYsijf
5X4mpcO1rwXTQBvt4chxtjOnfGsIaicIAjxwzporFfGOwwIq2MBnE5gwjyEqsmLZZTJKV6gnIMGD
7V7sYylgzoDYGiY2MvwGW6IS3WShkt+jLLQQAsLspJ6mrunYdwLD2xGbnTpN7thoEeueFKcZEDXb
pREwZoCtSu5L7QiP7xicEiGZteEGLDoSfaDNHmH1n935G18z0D7zwk6lgBJytpz1qqi9rJXym7vA
x4Kk6wq58YroYMCx+ea4YNu/qKXf1FdEbM6it7GqsZIiKBqj347hfSo8t/h+fKAQa31hNwAAF/Ab
soQr3UWc2xur17/Yi208eAdMR+BLuU9HkybO4G3EH0izi8HeR6RBwxvSQ3oc1hya8O2JBnKtWYbI
nrvINwJmWb9FcEwz36VVzj8TmyYxnCUGABvNCd9nXuYEoXA/eQ1f7rFiJkXH/DCVB1CQqW5G31u+
wBdxKCp9Y0Az6ejTguddEuiulgQ9/Hu5I1hlAGhhG8ROCgVAKqEiL8gQMPL60XglRBH5wFMopQRd
uqIYzp6mX9zhhiuYbVBrmJlzcT64m2vu24KGA2UOB3FBWfE+9b7Y+ho/pjU4/ZabUgu5g+AsBJLK
dikU/gbIVIRhKiPNz+ZruCUjSYAonkyaaW8hLx8KLQA/V71ngXccElh2oAmmzixMGPJkG6kYjxVv
rx5uHF68C3f2s7dWRMSJ7xvFw072rJAbeJ7XNA4Jt3tjFXCX4wPgk2TwjIumTGgDXNZM1CEzwreK
o+8TcMRTtcjAI47zyRxbOBBcVxzJ2F2sjgtxX8iZoiK4+OJt938gE1D9WexFSnENenDau1YGLVM8
10ka4NO7qCL4mvYD0e1ButEjsTkRvATpjQtn9fbIzrYg9jiL+IXmS/jdUWJvHAHzZb7jqgpa/tsE
lDs1WbvXidyZPU5+dB7gWY4mGF9RuMDZ4Yn/EHwOpfKZs+mth8sLw0z9CQOQ6Z95gSa+Tk+nzaHG
t6nOYdl27lDuuYrwnIGY8Q4O6THApX/zN3/vAn6rxxqeWj+++jvU+00I75qVyVgS2XNd/xjvnGQ6
IAlxepnvJ5N5MfWJw2SyEH/JL6B6mpu8htgaA33gI1WecoXcJ+vC6LzYPfj6Mhmm4cYkjhe4+gi3
rPnOYU/90gsqSoYKgMz5c/jz1CC6ncmrsUDNK10UMcLboVnBMC7ERmU1l4RsSgr4S8uYgol7qcGR
O/j8KaaCIULXl75gZ6DYF47BLxIZErFhB6GMgYoGr3tEN9gb8J2X8D6eDlDSGHsk9PCt2cBb5D4I
WSzK8I2ID/yNVXdIEulNAS2erCdE+yZHVoP2Ep2//hmbRnHQZnAZbp1UAZxK2cXz1bAycFGAmMj1
72VUJzRq1gu5HJoMJBH7+LjiPiIFQUQlgOXZFd64LD/2Ojx69xhf42p4Jk/9KXzG28mUxJt7YxyH
nCoFcWVE0k8+au5jxrnAn2TV/DUGcH6tG05uFiLR27qXasbfE5VmTkN250p3GJdDQq7wHDFAEHnp
LqzM9wy8f3keoLNjtCxocYpFdXHwPvn178uk+ob1WFbmg1nzunv2lXg3wmkAfue2g0wempqjupur
2Ulg7i74sn+3lVjYlm/oaOXFXl1sPX5UdnOyWyvDFrZf3BBWsH+6GRWZVdlM9WHld0BfE31YOwqk
mOhYXj5CtYzudAIGuo2W+SV8eMVuvMz7+BkiPVHRB8gif8kAAlshUpIUxvG3eKSgwVIXldK7BPm5
mfrWODCwEMz4mkrQPK92mrGj4pV7rGY9W4XrXdzHHwxfEaFxehStvy5LFnclPBsYHl7eR18OvQZs
gA/usDR7wMI2dhdVTlYpMIqxgG2FHUQydBNzBgHcCZVnszv/EjI2hjZmkLf97LcsrWXrQmzrImau
kKfSHWjNO3N66b/JZdAGcSd5JIirL8jCL6a6IgMLjwglN7R0UYsO4XV0YUzgMWvdzSM2FrTVPx52
e15j8kU/rxQyaEbYiAwVldlAECD5hioBQUxk9p5akKi6NN7o1+AWyMl5d06RnhxHB6atiuMYnsJk
lJiPjdVlW2g+fg9hu0br+hz2lh9s/e6GShZwN9qwuO90NzZDSAk91eyBM6LTfXinmAmQ8Tb/zFvs
ygY0GYUr4fNCtUlxYTkniLl9bs07vgVN+AgwXHDiupF6Mc7Kwcgd54U27JDeSDkYOjNaaRVjYXHQ
zQfndW2dB+iVoeWNLvQdHj6K1mlZLZEzQyVQIbZ8LO1m1f6HVu7g1FdIgctuybBFJVXXmG7AHV8w
Elh8rruL++g+k4eKX8fou24GfI1Mt7vQ3S0+OU2cdypGpP0ANpxrZEzDYaTTDI+bQYfzACUow++u
N+twRO3J3zw/9hYoEOtbqNY9Wgg0Gpytz5bM0bhjp3SOGshMU3jRH2goOFunh9FpDcth8gaED2Bz
ozdvT7r4maNAVONmeg9q57SeshjyKdN/oLXQWloc4CjLWYOstd9GDUI/vU1nqE+QH3atE/pMdzpQ
oB0TuvgfKo2mlQ3soO9z2FLVDLCkTJCEdPmXo7uPN06vj3CE/JFjCenSxvBPtI4R0rv7IQIi4pic
wG2PWGjdw6m/fVjw+hu0vqkYg11Ss/I1Qx+/VufKLL4kH5+32QRkUseP1T74DGs8yeOre8lb1Pup
HrbYHzzziephunVxDixsJAmpcvZ7mIA+6AABRU62V6cdNhVTHXeAZ+EiAUQ7L0IfuYH/xXnC/EZt
Sx8fJ1dcU2nwepfkkBO/nIOD5KVfraqYcxLi+dNTbZSXWS8jpTPvxL0dQVXEbHPIBl1yWzBNdIHI
jtreztIQtO3djYXgobHaBo/hIT8ltBmJD1/SArc5uXhHXkbPuO9flGQv48oh0jObk8p9weJHv+Ho
H2s71E5mR4SbSs/Q/t5sgI5xXm3y3Z5w91oducMi6KPU7JFHXYfteXN8ypEXwQGoh3rTVGrzffFe
b3PXNG6oNQabhbb60MchrefQz94Rk1HRJW4G+5N9IvMtIADM3nTfqeXS89E6EdhSqkEYE9u+dJ+U
B4lwi97950PTnSKPJhb1GfUjjVD+SFFI+fdJ704zp2P6TXpRk44AVMcx0nB0+Du6NOd/CnV4c94u
la3+G+zmHoZbB+McnLNlCt4jvMrcb7hKGu2LyuHsNndRAzWooS+azj5rl1zoY7aByLqxOqM3D7Py
RH3TMaGN+M9l3ZcHrHrqeA8fBBmRq4yJm8gV3yAiUaSk+5ZxZEYWrg3hNyNjmEZqZaCjpZKrDB1F
i0O2BkiCwqkaSnTeJFPyDsqO+X5SD1/DMwUl18/3h7d8B/GX8KoVp3CwomYIP4zK2s9JaQgjD/ec
Ts9c3SNG0VQPu3ubH665sL35Qrzn1ZCzbDR05JYtnH2ZEIF4huIYJVzdJxYB1+3Ys5qvm4Agm78Y
UGOJNbeA4YhSjeecbNPSb9apuM5QtI5Ippc9R42gsNCQDp0SMwDaWtIaFAcTjt4EnxOanW9HyY/r
nU9n6aJzgtfYCdDq345gJETMexxDKGLaH9fyMbcRh83WZ4YjzQKItTNq3JvVXHCwea8PxRV0Cvp1
TSp+aA4LjEbBD+B8CDcDl5l/LAN4GwHuLLyZWH8eeK50k4OPi4FLl/5yM6f1OFO8C3BDNX+lrb6+
pIN2gkb7/OvK2Kphz1dkfEemW5h1ZSNYGRDDU8UZrV9e175Y38EGvmwtRFjmxwOt7nNsUYQiqWDf
xcBPoz0T26br8nqBgga3kxF4mKqIFkDI41OzyttwYiCe/ubtXMkk5/X8SEpKvOphs3C+0HImcFcJ
HujwRofCLl9rfeZPOA2GqmK36G9Wu+EL4Gmg7uxuv+LQY7R8VI2hO0Sdsw2XYT5lPAlU9vkBTmrD
fNCeHYi/MGatIBMSatUlzjE4P/5By2Ng0eAViqHLLv1QrqPvZz75UEe959Zj/EbJ1ZYE2B6tO2Ty
gxPTjSqZH45HJZI9TEcp5tPN2/hAXd0R5XHVephw2gUb6sQ6mbcK+6a5uNO8BrKmsCGH7I1ZeZRs
XCFY/5Ucs1q9TySlU1/vt/C98yvNfjJ/J0d4LXrYXYJUrOmdEYZy8McHcVBOVYkdckS9hgeaDWd4
oSYn8klwaM5+ZayGNxZ9d/XOD5jD9CiFeoh6OMsQZsM5JML8vWZ3H+qGoVC1c3J9o5aNk3ikG8qi
8nDxsY+MDjSr7HTEHlewAQaK4eosyPvbZ7DMC1vzF93aXlGPKfqpFYsr1RXvb3f/APWodug472BZ
gGmyydDqmluKhgkNWshWeNW6cOMAcdJQEJ8eJJqqT7qYvUFNrhM+OXXe1LrMUeBHyGe5Fw8c3pXy
Tvd2u8XsW0uvNgBQm25APdJLObO29sN9Im+cumzTnUO+jsobTGaFApdgoiAFfK2aFLOiec2OdPdA
6kVoikEUMVKy/Eb8cDPwSKqbXri3m169Es31ZU6lSVCijqBKeXsHBopxhHjFPvzEbRCJV3ay2ihx
p6NH/zmAL5bd/c1gM+WsF3v8WwReI3M0qUUSkAotUBEW09xzP4zJs5rRMVOd+6BB84kPRE23A+dN
AJodTK2co1HsyTKK4mtBtmB2LgQ3Luj5pTw82j5LBIUnnCbpY21AjUH1ReGv9OU2fseIxeW4lRbT
23ugi873k/PqkAu4Iyrqc4wm/W1UqYbmb8yrPufvOacombqYa2bESOolVLArbJKc63AbUCEFT++N
SF6dnxJyiAuYCKCKp4aXfJ9CwglaTAlv8wnbVPQNdoWWMulpOE90o8s0CgpnJYP2FrKmMQ69JNvg
lnzQGQBBt+eXnDexb8mNZD6gEkPI2+D70OpvgzYDslfnPRWryCunFNqHpEqb4+d8OkBCS7zZOG+2
GaJ99pHT+UNFC7A9PMbTF/J8aoU5uy6oJigxl7fxBciJkvCLN0GOTD59IhDF7yk9Bleh6R25iv2k
seqysnfOPlBJh9rkYAqvT+3jqqwEUdcT4z6MuseM4vQfS2fWpKgWBOFfZIQKKr6y7yDuvhjtiiuK
uOCvv185N2amx+5GZDmcU5WVmQWmho0EWsuYxKZ+6yL9PYz24z4X8NvT3y9L0nQotMZ1+p4rUXt0
n2ESucPys4WhUBF+/eNk73Ur4+qyjlb6Zdb2kGw+wHXPcL+1pDlDFYIWNFPY/uu3nBsEGveAwliJ
NfPe0GsmUIyvjDPjcdTS7D7GIIA3w6rFzHJBO/s2LjwHnym3eAj18EbjkkEr6BFFbItF84502eit
ng4DilEV1ciyq8poTC/MBCLnxvHIkKoJLhl8ITDy+sFrCOfi73pw2pWdQyBPD1Q+V8UCo1j3jj3t
RkwRGJurG6WuVlhkXaPNhDp/eUUsrg3EuYOcR5Cwjku3HysUqp5vSQY/tDrBKBrUQzEes6nivEDb
OeODd3Vz1kkmSGdpN9H8PPV6/QYBt/j1Y60xWSn2ujUokWs5hxI+fb9rsvxWF+eBg5H58dvDA9Nz
TokKf9xmgrlKeDAq/7iEuirYmuiz9ugjS/dknJHwGttL1E0PkXiK9C3pA98lelfndcsm/iS2Jbj0
xDlhaV5+qOWXVFkc/QE0ZJyAcrymhK4r7ACmAJlcPn6Lf8QXYFOMITCbWD3GxFji6IGvx1QhCj8S
87ZWj6g1bRfGE0YpIxP1MJGIRrxaDevtF1N6eqBYj61I+FciCKb/1lb+FzuJm72c0GoAvIVEQONh
JRvbPhm8V7tNDSDtuf3gSD90+HIvo5yfQZaJg5iqqRZn90yddHKHVQN82z24rbCh7wO6JgKEgG7F
UhYS442DW42aVjm6MYuhcLFI+tvwaJuTLtLYDezi9kRjJhTTgaaVz2swg+Zf2xDrBekt0QbmxiIP
KfQbDxy/hfCALfuz4+aN1gGgVgVL/qMD8V/xMR+4GwEcjY7pbVTiHbXp7J1qOX62IhWrdnyP2vqH
htmVdfqYWJGcL0antktY7fC8IFGgWXrTgWMfHJi5z8SiBc4VYj6c2/ftxW91vDo6sqTfOOVydMmq
UYeHfVI/Q7VhPf5K7z0p4hO4bEZn1lP8mGAQwTMBQd5X6ERMO5PeTN0tfXog7A5Zk5L72UyY+X6l
LB6vnIq49NG7ZK8QLvtGnRTZuXLrCfD9VwnvLOfS2mLWJVy/0ayjJpPFrT5aeKC1o8WC+jlt/BSX
mB3bmL4uLdC5WB2Yzx+TK8D6qDwNaJAN6+pBpyWOhRVpL1ZRwm1eRQuaklJbKDJh5hziT7gQHf5s
Qa8Uo+ufspd3oIGEvK45si8L1MuUZhsaFQYAnd0V0iHVrheOg/rCxJ0ugGUOv458gj2pxs1OqNZR
R1zgPtFfv8IiFvcN6mjr++Q8uo7Q67dCbcctvXNzyZquaH08EGOGyHkEg7xtLXfdHY0tz3jhx2Qh
obTxqCNyzivsoidRvKbyzIDgTTsrpc3CD5FxzZLBGkEJpMZFgmslRil7y5MqMgXdkzjlBJeof/UO
b5BO1pXCfQVlgFPD0iSL5snk3eyTfzWdZYIiGoHWChHoaPZ7JIxdRgWaf1xe8GLRs/244iHuI2+d
fpkeKDeyE8IWplriL6K8eS87jEmEboTPzLtpMb5HZOkkO9ZZ0yWZVYCCq2R/NFTN7KFYtI8pcZa0
B+mgf7abtNIhN3vwR3pYAKef4saa+ufoPIrAnalWNJLW7ID/3Z2Y1yTiaJTeR5ksB0+roCoNyAa+
jJcHIxeR1cklN71imYociC5NKjTvZdRtj/KL8Xk6S3y5HzYha6+knNmn1Ld+asYXbuPgRaI0OvLe
3DoVwfUb59z+r1eyZxoIEUhiusAzcLE+FBjsW5sw735y97f0pnntIqbVLS4QyjHM987xEyxro4Hz
QJ9I2j107Fvla7Uxa+MFVevHIvkoRu82KjQjB4WEdMjdbs3Zt/YIW+9AQc/XZjG0HzsG3TWA+tQz
tajf8179P3jyNd1oK/rWUvjEpZIUIC/N5Vl4pcfSpIRLc5qb8V1TZFXw1IESv4zeKJApaywXh8mD
I8AIbAHbFIrvmjYJFTnWF2r6clGBNtECSdieMMGhTS4X7IWPOof8z49qfz+BYi9U9Wr2mrFb3vKG
pX9nk86QguxVMfgl1HJe8wEwT+lhwtcO0D/yeCLJjg7HlN9S2t1PeMkv+VpC7ybThCYBlf2Od6yV
Uz3+vYMNeffb5weHWnbBm0tU4UyYv339fi67O2P67/AddeM3KDob0mq3Rc4vVPdzKAdFeel3LLIV
Rzdhx/zlM+knIV/J6CBloumq5XU1O+347/9fexxUGyhL3qQMOQLew3ZyKLXebxun3QfwAuYxFijk
o6+7yV84sPRq4YVww5tqUNfRedZcfNIbRpzI6/vWuzQegL7kc8nnpvdfRjNe/r044aaxX7U21fyT
vNCyNQ0Sv0/SzGqHzd57vR21NtiZogxDm6uYFR1IcFxFnF6ZpXTYkD2mX4Jfmr5AiHYUTwWCeFHP
+qTNrAkyS12YxPHn8cH+CsmgqQISkaSf9Ey3ys13+Ek65mF6mPbp3tLOLlOausSfK32BcQpJP/PO
iEaoDv1KO15v1A9rKLiUt1v0Aett3ipVgXvQw1Dw6NByE52ZisazGzc23biDLzs5pfQ2fgSaVUwb
o2ZP/1KnzsCCZXtSYY8/aTHNowbtJ44U4+5T+cOG3Qwav9sY9Tc9rzNfsrFm5VEePZCJ0ixs3Jnf
V8fx92jiNozAND2OpcWG1PPeeCeoGUhZ/JzyrkxJj3ShgQTr9dInbUvuU2V+n37o4Bdp2X36peUK
HRk6czmJvodDYXqn/S2dLemHq6H60uK+2fBEigZf1qQPMjYE//al0eYTVRh4FFKeAHl1KiexwabV
6OAFZyI8wGcRH1ey9gMwcdwI1dosUbTOW2nDJqz2OtDov2m7Z+dOg3+IaAnFw8/Ta8Z1lhMII4io
UcUCuC+qdRtPBiHHSV/oJ/VIaZMlIRKeYCem+BzuoTBNjDOhFSIFbIfIOUj4yFCw9GqBOx0snLim
rek9KsiCJFU52h5ma/B9rXNCnnROigg3KxQ91BqdCzYflLpkXfiytJCsR2Be+KxF4hLWiLWUVxSr
KOVJJme83IrY9/Krx53GlzFWY9PLuGEtU76LsAQATaZsjhgr1dJThCuZdYoq3nSCv8THkeiQovEF
a6E9BZbcbMSvQIJJgkLh8ZDgnhbEhIQ88plSFMfVNOxYrbgMNABrJaMO477wBSO0pUtCCboqpuRd
E+mmRgZNNwkknKC5keYtCdeJUs0kIzflSo6oIJsXzAmq6cURuyuRLUid0KOJFUU+rO7EVk5eSr32
IGSEPaY85KiCyZET8nbYE3LpSK3PQ4hf1FgbJLLyA9mzXCdJ4CXgRGrA3j6yoGeN7IKxHH5VVLQ7
3BRCYUy0BEEmAKCCCGYekPDwEWJet+d9gq5QziZrp/ka2AwXiWWfqGC0GmXyQUDtuN5h8EZYTjrp
SijPEovFjio+fjCNSbr5IKm+/9Jt0idcmEhLcdYzL9ww/lBNbFhtZBo234w/wQlqOvWzF5dY8ohy
qkF3FbszLhU3V0urKeDQK6hI+0g2uPbLsMFlyTgyRClchkDwdClr7rnzGilnw0h7cYO73uCeZnS5
yOSyH7agpx5Dh5N8kWvC/cLViq3kErNXfizgADeAumc73W4Zs9H2o/OdsKLbac9K9w4VOAh8ks3e
+FfxWS+XPVD5ZESU8i27/hXqSJLOq3p+gAbW/Y2rJskhHXjTlJJ7vO16GA9xsNfgdXMwuajTsgya
GE73dKqnt2kPjJiToEEIf74o6TPVI/mVCkEZcJ2okV+nXa8MPkcOp8ucPpWfql5FYQUqozQEKUnu
5dgOEVIU54u54xt2gXsjdzuR9cOC4deykfzZ49bFvhjGIyk4y4/wzIp5goEWeU/voa+Xtrz3EEkW
HtxcsMNRC+4CVLIYp8sM9MFWIupA2D3ZYqapfCGky4f9u0IcA0fx5ZdksEv70jKVhTw8S/th10md
8HmEmvF93XJYhg0pyHokrio2xNQUOM06/Trd4XFXIjpgyK/TQ19fQksggkEgtj71o69DfoyaGncc
Rw6w+ZSi7mXG5jDcPcly15eZejDZ6YUAnMcdYVhyX7NL/l5RgwCGwXaDio0gYlPpxx2v6xSrM4cz
62L0AsR9NfkMbl5Pf8zZBxeBrfMVXSoWHA/fcrVO1MDlKkLvcOiRoERAFjdMNm9uC07C1znumom8
5s67HNBz/o0bkzrl5jGCwjpRFhz5nST8vsaKVKw8ZGjLlVTpm6BEXJmPv0R8C7fHyyct8nNtRNxu
7z2acHwQnmsf+0Jh+G0Ck+RnAUsai+PkOetS9ANu7w5VtubfCQtpfn/efYyaNWZ9CS8hCnZOvWOp
w+8AVyafO0EN/Wnnk4d9CltOC/nAgMvZWrQG38Fx12VrdchtUHXeErPBgk3XHD/qGQ5J9sJ9aiat
BTZIyXG39zjsr6MOW4yJ4+68qxNwh0qvEzq1VgaXkYv2HTT6IA83l+MkdIJvtjcfCuyly6yx5aJx
YWK+l99zG/gltwHGwUnwEe5WY8KDsQSSAK+L61Rl3v7yDDLOAJoxrz2Y/27pc87tVAEupOAoswZ2
nzwWwpAp3Sce+enzgyNN3xoJBwliiNMwelnGggPbpmeByHpLnhpmGyZv1gojg7bgepo3km2C7tyj
+okRKkuMrHgpqIjo4Ji78MBkUYBFklBso64ZkMZK2v8xhXE52dCEj04X45vh/4lJM+4xs/onPeFS
sCRDmSYWRdjD8mHpnIDdiVXmGbHHhc3/cm8rD0urKcT+LAM/gmMm6/dJiEw4o5E5Msd7XnvusTgK
egnCKS9ZrXHKZI7NgLNy01tC3UtyG+orqweolOSDkmnSiogtWTMIPk86BcoHPz5T6fxOs2PC5hBe
gWtgCstaRB4KqCzrjfeESr1iDZbCLcQusWMVvlwGH5tXsjKSIrLcgeKPRt4Tb8SzXQw82Rx8ekTp
TJbLs51w+OXwlrx/39fR1aywOgWUZLEbqfjlwYIXm8gkeWSnQLiAAPL2qgXU0aT9J66Q5sld0Lmy
AnVbOmTn5OuwHGsrTyM0GF/oaPC7bOYZp+tDULZmkdTNEDZEkepD9ia3eWAFWBuwjlAbfQB/MKME
Wc6NZCXlWwmoCv8GW15OlUea23UlOADzBO/VndEXwImDgLAnH81oQyNSc3AzO3pMgsXvo6IubDpq
g8xDPUsIY+ICeuZS/NpT4n9nCWAm/DEJZWASCXT/diD2UHvWM0+HaChJs9SWj6zVW44Pq0SZ9oH2
cUvoWyrcROMPrSRZCA9/2KSNmT49GFuYb/APYXmzJMIDHI9phqy3dfRXFRZwN4RtaRobrs/7Uwsf
OtGFjCESGwe6GukWjdQMcYEzDikeeYaBJYeXZ1gr4FeGwxUtgPZp2MS3KAyLECMEa4pVhTbkFUnn
kw5TkHGS8+5mqRhY4C/HkVFU7Y+bHtQq+hXBLbCd0U9pOYKV9bs22ERB6nJSi04batKxpgfPedov
OFcP847n2zf+ZzWFN6HDKvKbpXliOEvMZDMp0h8A9ASnuhuwMSsMqP7wB9xKr89TREjJvczsjAeu
JOTIblOPSEGMPGSqYW4AJeURZA1bs9B3McqnUJTMcRuHyjl9GeLEZOG32TNoTmZJKw8WDQNmuDWN
p+Kj7f9xkfnW+gtJ8HBcGnJB/fhPwSTuGYphEc1Dwtjicsf86O1JryNcA42P84dvumbvDfG14hYh
gR0fLfxgHCaRhgfVascyZ0H0oZETXZXxMNFoP7XHElBes6Y4w6s1LMycAqY9lk/GWYzqdfBXw17Z
G3ilY6aiwD1iOuJXbNKFrWzHZ+m3jRWSWKfoFrtCtSg9qHUUt75iybHYeKbr9CDHV5DTjXVOgHbt
Bh308AnjrSGslXlIJ6uniVuYJd++rPn1b/7ZafipNwYH/JcYOOXk4jFILMQFVsh1m8srDMPZqTiA
UD0+jNhjz2kMsPwLLRrRrS1+cA+tw4g99wfW+a8xmGtcd8XHP8WJa/HCLye/44npRBbiLGUxLPej
uYVr1vy3VxqyH0aPkA9vz8RBTzrdzTmicI5H1U0PrVCs9sO5HvPS4lhwLLEttuRDCo/bKR4zim/R
a+o66TkGRi3On8NVQMKC3RUWXuDX4ceaS4MjHKd6DjuV/UIS+hpySY7xVKPZGgfIB3DeFh/O+6dc
CL47Ylz1+xWfz2HpBs5a/JzTkIOkpx6HcPLe5rw/OP5xFVq+HGbsvCwtwTcldjTdiS+Y2cjZaMl5
8gU9wa4+/6PGsqYew/OoJdXbhNhAiUJ6uuXGcm/2BgdPGbTQCSfthH5t2jCcLt2XYSmLb1ZN88I7
E2VXpgIBorAr1PLTHqABtIgDmmf78XEKGh9dY6Vn5FM80l/G0l1vSeBSns3euIcUFOCDaUlqCZKp
CDGapCTLWm6Wobth5cXS2utk7SsBMrEz/GLWGVYLslgTl9mjflB1sMoutH0QC+bdu0MpDztwF8HR
YSCu5BQPbjzXkhPBCY+3S88j8PdGnod5PBkGeYNbRN8pvEeDj5BMgWUXA2tENUyzzzvrUZk8mSL2
i7NZXvUVzqOsnqyIZntcLwpfcWVNo9ThNmIYN5QNmbLLhHVcisKRKEsoTqOjXFyQ2SG5/QmuDsza
X5i/MLWJYUm5VrUlxSYbokUUvV44vcoaQwdk5nQyYslhIq5ixkEy92A6zxQXOh4ryTEMIDUEE/Rw
iEy2GdP73bzt2sl0bgwNnah0ykBtOEfaFfltMav0/4oN37vP9Ol1Js0RPesK58z03cSBlBqRRe+i
PVPQOZ5KzL5OUa8gbHvZszJs73CnZT3cZ3BQPNGuPKjTIqzL1s2hGPkTNNLevQtDlElLD9GUQeyd
IQcHErPyEcoSYEuyC/t+MBYIGpAlpdKFIJy3rHjuWF7WWp3tlVjAg/tSYhf7k5O+CXZXWrDCXqe+
DETPahhXZJXYzLx3LxLWuAJaF3AebiVLdw3352UjqpfOutCQ7M1A2rtqmcp4NSjmU45n8xYiQRjj
LDBf6tpXqs8ZaiD0ZX09ISoaJTDiGzYVfBSVXGAUc7BXAvx9ILy67EUEujBnOUk43DCHiTGzLVeN
nqvMphYDXncMnAGZH2iDEDL/i4GocOSAzilXMRCd9cGdRYskn8nIhlLf12FpS9/uEch8AhU94TPM
0jORCiLcE2qPoC+oFIh7gjeFgwbsK4x2ZgsiJi62sv7pjWzRxomxCZWArAFdYdFgQMoLxUbLqDqc
ESp6JJWIHb5sLc7CYL8G6krKXlIFgb4ZRIDiBKiooIhzILpz0sgwHCxbZpMA6Si2B7g8fNllGUo7
cFIs1Pra4tBCflMzYqJvqoFAIN+HvwSrME/6o97mg0XlkYbOPVzd3uAUzrcy1Y6vWRoKoPi4XRr5
uMWeg8aI1p2Q/yjbw/vk5hsqHBgJi3KoTjhA7OMXFhM8AN7g7pZXQcy8BiZyOVCLsQlm5gKBoUiC
kb6cVEQ970GNmoRQfIYV0tD/w58PrczYdNH/1WMkDRATgkiEcrClV1mWrjMY0Sj3tp6NEtYctuE3
D5BuidKYbiIuYZWhP+3QOK2PAYYAgQhzz6IYRGHYXkxQ9KIyBOPz7+OOlO2nt+SYKBWisdTKuNaJ
sLU6TG3f6cHPYGzJhCUu+Yi5kV2jLuMIkhVh8/YF00EQm4Ik5PB2qxWYEbMqJOOx5Cy0TXWYNzMn
3ZYto0P8+qvlAnSlVK1TuJtPqgZcB1NGkEKzZKbRJ3AdpSTbXpjdkyvtzY9gxvoTStie8pmo7hgY
eUoRjoJnL7eESUPFU3rAH9wndS/UyfY7Fh2BviaQu9NPUiFkiMXw0RqPWe/GlcGy95n8HQOcbY2x
xBri8Is/MWVHFp5z/N31YA7unc+u29ent5PbG3SXfm9QEoRO1wKT7J32qJj9jLewXo2/GOXCYQ3f
di+CDM6b7ZtVUSnvRwVNLm0Ls2G007CUeNyJ8ZFfB11LXNDEsgCaOvbcTmXjm4FroEm/7JKm2zkT
BuOarWdBYQU4J1AvqOzCMgc886yu1U7Mfj8+DFsIadYF8Dn63lje0lSQgQMZboppHUdX/BqkNOgI
CXHJTcnH+Us+rQxuqj3tR9MeuSvqnrXTwcL0zCJbWgcScd5mrUlTVXL/tdANH/bBEKSIarLXh+Ik
xtVKfHAouikI8bEM1sHRTuNsCwXKE7/rNFWTdQqbRQv7FlX9k5GmLwOgYl2ydtHnBdiGlDLNJC/z
HA830bRnKPEWoCjdpqguOZlScMmup4KLBCdOTfo4dOI+DhPk2zermbzXnHg76dyM8xn6Qetm9Jm0
AbZu7laMWqdhxmGBCyGvipQeTE6GnVADBMBFVyETP8JJmpUkBOrdtBEL89fTM8A6eC4P1by2LKFF
5SbpOdivogmIyBwo8KXmVSu4BFOWUQEc9e16H7a5GY6cFc+ImOKjQUIsNdVZ2nXGDY/cAT9w1Wym
n+y4+qLkchG5supDitHmLEaVnvIOdupUWN8YnQBGDLagxBEs89RH4BE7LWgHYr3x0fS7/xk2LRLd
lRJKmR0nBvwMIc30QSQC5D+JLQ3uln6Tp4oJFYGciCdbCdMvuinPQzwS7iOFVF6ybMijUZ8VivW+
OzpPGyjmHnrb01iWkAA5qcNlPU9BIoKfwwLwqcfhkvBR5sHJErxhoASwde+Di1umAoVT/yIkojDI
sHEVtxnd6E9XIt6Ar9d1Ig/v/5zWOyChPaPDBBTz5UFCmk+5z4CXt6lIkbfA8mC+QLxauuULBRSQ
2s6q8El7jRV2+lT4YUJdjC+xC1jZTNuV3s2zR9kNfmGct6wUoI/n18toj+E4aciKqYd0knUYhnqq
DpeuoFHpw57SenZKCiFuwshmIKoLWT7GM7l2nwous3PWfd0TyBqaFy1F7gYqYPOnox21Ano0AF+s
gF184Am6JtQUvMTegTwyQQVov+mgLYSCl3kLcW1ZyPxLQm4zzak/FkMr8LI0dRxcAVOVQyBGvekV
qR/YN0GhLAsaUO8Js+JmSn+EWPgxax4Z0SunlhHTqZTQC2MYkjrLyC1/TBIgqja6Hv3AoRXamoMv
TDvbhrBrEl1FIO1cygdhSZ/Z6ozFiMSPubGAb7CEk0BkWBu495F64YPQHCzHavR60soZUmzHnMCy
hdZKSE3SKrvjlUPMht1K18lHEkbdcC5BxM0pRL1YWEc80zTyJDLfQvMJy4DhhTQp40SEHOhsVX3b
xqg2pvkQmJa3fwqlTDRUwlbbo56iNyih+xEyHO0GbkNxCPjKI/H13oWFjhOOQ24gXCoBqR7mKYMM
2AYIuwlpcHQcLVuOMruO2vjiIWU7Q6TnGUSskSlcBehIxylJN1bFitv2ihsyeIkWD0BOkDVwa+k6
VNNx32X9ns2iCrEiyX0GPY/SCQ8qdYQ2HbWxvO5B77uQwkPMp7e2yBiW9t1s0zQeGZcSnxn+ZQCv
LGMBHXVHTW8tjcj7THgCDPaMeg4E4HS9dSqLEGUj0hWYgbBpjOVGSgMyNx7GL7dPc+7uXD6onIqs
XKo9I8pLUsmQlOIFMBidFpe9VwwojzPYTgGlOM+mX+S2FRDPJYtb+swU+w6qtdwd5ycexvgdtwgl
JMERE9LdhQiQ4xM80OFzI4kDvWLLNMAjSpwgen843sSxXUPGKgG4EuKaQCiLdgn4SABCqeCNeFIs
WQSRdzL8YMCAj4BugZElo4z1p6LGg/n9CvyEesqRqypEEdDBy/guavWPuWLmwyvi87MlgeT6ssUb
cUa8SKJEchJgRgJtAcE7o5iK42ohRwGbgHgNsyT8kXdPaqYTIkNrMqEUTWbgXcQ0fijV1MGks+Ep
IqMVw2RyacFYhruz7NPgUcBf6QgHVzA6W1xbpKwqBtZC/ekRjKyAX0mulvO9z+EK60VL8yEKXVkf
gEWhzLIwrFN1LigxtFNAJo3gHGTTkfIoqSMmjwGNfbgzUHAF7LQLH8ogpdMvDNsaA5pHXG3KjWop
Gr4ktZH0XjpM6DOayOQnRyXcTujtUROcjyiloXe5EMUxh+ssrCKtIYJjtGXCwOFpesY45xC3Oaet
qpqvoIkSUALhlcpDKHY1P9+bhQ0CyYz1zgpYUYNmVA0Vel61dJYUHBxSUQYrROvJqrc6IuiH3EPU
hUH8QoVsrnIM5ndR2NIJEcca6ONB3zuodPfLo27cpZQ/X2LAJg43iwX0U5k7vXvkMUKxIuLGmjME
fsMnsMIY3di2xOsfVc7i5rdRDm0wELbOgwqVr4aA7TLkE8MS4+Lcf69KCHo4Kx/HOPzjYTYYEkGT
DLAIm+cxFqThwz3S3+C+ounogHHCqNqvCPoXJY4HTb854H80xHdLHVzeYrlmw7L2G6iUoSR84PFT
ul/RsYWLplO13z6hDmCVkly3Um3f0cX0Rkfxq4Ng3tgZvjFUqVfRDfBi1jocinRIY8CoRmrSSDHD
+uFsMN97uJ4XtozKXWkwbOm5gLNLkJAW9Oz3X7eWEIau6Mi5LIw1gH07swrLzCpdNA1iaREH82Ak
9d8Da0k4QU2cHGEvHT1RuJtQ3V7mkjD1D+KwmKKRUzN6Ep6rPMX3AvMYSMwEZzIgt2lIvkFAJHMR
xV6iNGZ7kk8RRxWadfBhV1pVxdO/BVGmrVAzIk38U36DUpLGVcSkW4bvXQ9yUrzHgOk+EWoaqw2M
n7jeXejP0GfZFD4bPKWfH62pyWHNFBu2Eb2DaY8jS5TAHCRlpEPnsC2det+W6FWb0BCwUjP/8d5x
vsPvlbuGoh42ofjHyYrnEJEyUNkP3hZnQ5U3qgssGT6J9NvEdw0piCLWk3NpVIxa8GfwCROf4fKZ
507tYN8awq6Bow+578M0aRMaeJDPcZRhDZw92VfhLv/wf5u0HZkb7rBD7lM8ft7TLm+ainE3msAI
c667bgCUYthojJtmm16kpHIlpyAkflICUk7GvRxJMKNuEpHIJ0ypJsJHxnARbAZYJwHSGQyQnFgJ
b+7udDz+gli76CZKU1KLzURBk7LBF4oyH37IgybJJGPcxJ99MuG2rxYAJMQkfFh0RzNlDgx6uFu5
GxfhHHv7WF+vl6ODA2V/m6X8Js5dcM5YusdjF0HO8s/X7bYgx/J3PW9Sza+wQi0l6Q+js9eaQRC9
0F6OZN3qt+Eo9uHBKu4dWfDdUYK6wJwRt55WU/cO9J09iZIDpK2io+rHf61aV09BU05qee2PjnT4
PJo1dW/v2oNAOiixVPw4+1OMCMkOOhsgCFuDg4mb2c08l9OydD7UZzpD7ZyWS+/9p7WSPdbEgxM8
6cLNe75KR4C7fzhbnzuDe/niywoGqCJkWBCfFhVCWnT04KBPLwB8pfUAhfvCxT24YGhfHaSYtumD
q44/ECx25nVcjkPYsUsHxu5Eg6za15znBNWfXbX1nA6WLyMfwd3b/91mLEDKMACwuVPZ/jMeu1bp
9eg/dp41FrRkzYHsa9t53816VrTNUwPmV1y3jcNTb4G9743u9Da4juugG7ezqwOpCcNYa3NI2tNP
pK36B+PQcM5Q2Y5o5mD9VPD7T0EH3KBj7lpeNNO+1qIZNTErph7cxOwnAxQ8ZI94dXxSBuVJbEOW
Wqn6nI/OWeNYQxsfpzwyiVvNYNisjC52Iqx7M4Ufv933w9i8cJLCZF5/sfYjXdc/8ZfhqTfgLk3q
rENTWBgd5HOLtx/hMIpFgFqsZ+IJU3TtDp6KkwTNCX0/gff+3lbwvll0au6/mTWvHfO9evbtnMbQ
xMpvtyBOpu9V+tbxst63jHPXmPSILei4cAzqC05JzUAZFe+wu1D9mhZMmHr+NXQNNRuN7ISf7W57
Y/rpWJUGS1q/YH9QfP0MNnobHMpXIcrT7ly/hYW+vOtU92jm5i+YyHiYfWh0N7Rz/nsZ7O6YyDIE
vIGCjG7o9+fATAPohk+DrkZ/xJWqbtzTMo9K/ewqN7vQ9OO2TQA0Guw1HfNANvbvLz1+wVQYdlfN
kcjXgazpl4yWzcqbbv89vv59OAPw3LiAe4K5AnPlxaTrsTHvOU27/OvU+ocMdUez2vMVXbZ7fdjL
pI02zQJ9Z0c+5Z++c/7rYCTdEWsSvcNadvK/PvB2oiWt0v4CNmA/7lBEuHiMvJ77Qfsy6kcVxY/2
Gs+Y1+54BfN/m21b6m5Nu22HTjZ6eaINyrAySOk6ZR28h4mOkSoFxkekJjo9ML50s7DsTKfa8Mft
+jvHoW+5jGsdl0p3BsFUdQLTN/TrmUqdo9tM3IuFTYGYyrn1R7ni5TskPXGu+/glYsHmxhYVmttk
mXCKBecDCkRRBoijTqYU+8giHX0bru8zWrdQrDDGpeFT0gA37dDEaTnsL6SeRgdaCpgUKwVVUQDr
JQGlzSeuER8qdPlqq4GeCoiGG5dFHrkVbMFbb3/4vBgefgZomUuLPDKc+26Oo/a4axvDYJA7g6fY
i0ctJPYw+zE+sBtvA90brdHJl6wrWZY0TWpA69uJp+fR2Q27UPSGCOPO0a4NqUGgJVwmsSWyh26O
xbzh9r0aEfoOJd9ggEE72DE5UXJKpNPPbvP+IZgsOUjZo92uCYh4MweN0dISRiEixflmUwQ4AtF1
+a1XBf2O7qgTj1AKC5gMqdvvGMfx3j4gi32gyGO9Yt3peJjAwm08Rl3wVD7uOX1TktsjJ29sMOvV
EfvD48ZMqO0eiHFeztGqV503YTdBDKdImYYn1+HJ4IR3Pyf/mpWk7731fLGna0lO7M0q1SAk3ODn
PJlgT47gUcz7WXCa2W6Az88zEH9AQq4m3eKZoNHgBiDDBOW9tEMk1UD3wOa0b8FS0VXkKtLz48Hl
e9DGAh3noOdplmjlBux/QJ+XAZ/vYErcCwMakmwmeC/Q9YN5ZVoE/McHN+yGW9oaOZLfbBKuEhwz
XEk6CrdhK7q6mGxYblGa3tavln7AWTb3FDxlxXMVp16DsBG7gcm+xn+K9dlu0uK7gbyRhDERD9nN
ZGnRxgeg5odPXYw0A7AgP9anPE+hVNZJ6HUvBCnALB80BrhJiiW1XzAtu2/2qlnfIbvpbwZ0lMfE
DfY7cK7gkpMJGNBEQ4OJyX/PJK51uRoBXQ0e8Fv7eEXtk/fqtr1GWLL6H6vh5+59pNoNutmcrX9t
iz5tOoxc77SZIVvqv7nrw6GE2diw8nOjSHbvYMd1p8MX+k1G1QYQ/XGzcIGXRlvVy1Kz1hvirpp9
001wdi7Tb3q3NppBm/kJS9fxHzcYJ1fnCUzex/9yaZ2N2uXmRAxfgqnBjg4MVwPTq4Z5W9yTG04V
NW2t9NeYxiI8UtSwCbB4lGljxxgRvSt2nVx0F0aWwwIhJrcDBqwJN5cwaEDiJ2ayjIXN0Rh0oOFu
r1uMpBgNu/3wTPcrsaJ9Ql2mNiNb310GtsvGgo4cLRf675sOXu4y3hXTvjnIZYd8T4hm7jjQ4WCz
CWpirokcRz/twgsOJqC9A96Ry9JoXiPG625nkqbeouFmgP2/x806Rph5crdMd+xKNY8ZYvhwmwxX
nL8ZoJ0RTAm59AHemJPBjvz0PVBYDUGE/CUtVIYS+jFPCncfx3B9QlWHamFiLsRxkSpMoHiEg8HP
Po5fMG6tBAxF5GiNISPR+3n1kY9hNvdLFSDlnya44poBEDdZsCGBqMHhEbQSfgkYhJamMsG+cNbE
Sx3bTxnh1EwJh2m0YHVwTieO5VkljBeUIIBXvSHBuYOIgypVmBAiocKZX34ttkgXvRQdAJqJRQNt
6QAzewxF3yxe/iVT0c/d0Gw+yKGlmCd1zA7ltQ4J6iPq09KMUVuBUYIHiCKqpt+lQofjwsePiMJO
BNNUkGBUoC4BgCBJ0jmy62s4wSLm6DNzAd8BZ+7JnYRgI/k4w4jqjRBdP6AYOOjdSBSL+FKTbDyt
16zAwxp4AvcrRAS0G2g6LOvkFPTulNuQ400vFvNHZghEAxgLadjDr1G+v83ir5Hssy4tcDlrTPip
Pn1nRyhlf00Wx57U06wjGA5Zqk+fhrN3mtSIdw8xnH/SB4xoxUO96avsHf3IY6esqaHJR2Ol2vpV
RptGZ/Zq652fjeEKLjZQ14q6HE2UyAkq0Az6D2BKjP3e4e+KG66KnpfwB9dKujSgi+Ajoq5BLOkS
zZPoLfprxFVtAy2u3IOHY/c4Si707EENIkReD2RsMzyuKc5NzwnMJw6HoljtmAxkgEKYtB5V0IZO
w1SuMpkhNnmxKb0WTJOioAZXUH/uSBDNBg71xIkAR0+LfXNIEWcC3YpGpbbqS2ZG04KfFcTgWRtc
3MeFbgcC0lCBzVBPgbbgxSWtGcgah2IbyL0BOZS5kUUOO197Zr+WlH5Bj7pvDsBEm9NLck+wUmIu
6lKl2d1VqI1n4pK2WHX/mtbbom3xpKahYW3d4wuWSowNmfqPYbnGdH+ch9/hss/KTyyH5pLgL+h5
b3cJ6CBGtg0MozvD30Mhxq8YSJvNBTwAg9plZ3N8Wb0NdUtew+SzNKZS1qDLiqmJc6U33lbQFExy
tP9YOrMmVbEtCP8iIxCceIXNjIjiWC+GI844Ieqv7295OjruPX2qq0qFzd5rZebKxHjAVBpu+5XV
oUoplVmj/KaaUIc/zb++LVrGZ1ePOn4ttJNmeB/fx9Y3FJ0VpZOoW2bIrpzJ2873Fi0mRXp8sKjX
UKxU7o10nLYdW4h/Pows+KE9g/1CUDSfNKl40OGQJoYTJAlPZMHNaW/6Zkq/622b9K7bigbXlxOe
hBqn5XBTigELD7Ohv4/ns9Nh0bpme2O/QxcioT+EJVIt4HzbsdfwJ9QNEirQmJC/Q/6TqLycA5BS
Y4A9D4EvBt4GNnFEqyPf+XMKCjJejvPE3qutBJsqgG3Zbpq4WdBQy7bEdSI0T50czkp8QemZTc4G
qi3yB/aZf87syx9KysRCsoOWhlIxpcxzRjAHtiOJdCOKWAERdxg2MPTLeSBZiaKC8jOOWzJp+mM+
y8e/i62ShOItaLTfH2sGFWn/MvEkva5OklUTIVaoIZkaUco2vQReEfQoTmrhIyD2SoUIqRahZJp+
VBjKYfizxDp55K5lW5+dtL/NwpE4RcgZvd0CigE4cRhuM04WrPm2WzFs0uUdSpEGWR1BFa3XSB74
42hlfU4TjhU51sA/17irSw2mPsva7JgdFQ6QfIAm10o+KKUTr/wgEaO7SMiTncGzTSYU6TMHxGDG
vT7gz0OKaYK/kY8gjBOcd3dlFUrp97HK5bpprX1O0X52Vjd3EWZYP7Bfchxyo/3m6A25OvpwwtYC
XhLoweHizbhI4tJyVhztuQpf/ZN/iOZ7q7bN7TaqwmMqcaaVy0ykWiGiikVt5qASgZ3ewM9Bds9i
REOkEY4yPsWea3R2n/2MA9+QNfUrVCuWFQWrl5FSlm059ksCAsWyH7djcZ3n8vKNrC2OfkpGf5sd
2EX6lIIVmz1znNx5PoggJlu+PKba5E1fuxQY1EO7kcCscjhQ3kT8J1lEa8FsTO4M2B9oIImrUs0A
iSiRzc0q9bUrd5fkutKmogiz+d2ZpPKMsTjpM5JHBITO4OyULZb5KPZaFnsPJ9M28qtuC+dquOfo
gmI/V+N1f7cR91DA8xI8m/Ep3jk29mvs1SxzSBnPN5jDJg/jmq3GrwWCksrpTw0jcHiTr4OLP7Gz
usu4ELuRNx7z0m/O8M7p9z2Cu2PXuix/gHLBKXUnIFpOUySuYnamwfozYXtK3/ES6Hoo6LQAkKI5
XUo5guLj5NbwMqTo5hdDo9eyD5EoXp0MCzGJvTzCwsE0lUpDLFlhGQQelFnqho1/hEMsd59oIAiw
uvonmAJfFHDwA2MvoQhdseJ4ofNdcvr8/DZivvjh1Jejs/fYNioLnvgbTqDfVlClHfw2RdjwjcoN
ZslgRwwKwb8rE/6H+hzc3z72ZUBFZljhM35mN7hjwxPiXLI0IhxEcJkAWE86GE4ecSRlwJ/LIi5v
8qcgnmKvzYA3FwBz+/1Cl7fKSa45wweUHvt7tm/Z+z+MBWFcW3A5P9Eas7FM/EOeBucNaJf4PIrE
ox0Z6jS7pGViKMiEnwINtD4TJryJfHvfv8F3w8zysSAnXijjJYUEM0NyKHHvOGF/itU0Y/Q3r+yK
iAnbPr61oZDRflGLoceArhe0GAM/iA5cMMV0DpwG7gFUudsh7n1Pj20mJ1xYg+PmvtQPaN7nwRz2
LIH8w1jEtTaYvYqZyIC/7RgTDuq4Tl6hHcwJ3hRoym1qPoqPcrD3XYwRBGDj3qJFAt3+oBLD86Pp
FncbIRFezfgJfrianP7CEmICsgSmY6D9OjSZMk3nIQ5sX+wkqTyWGHMVoRhU1NVtcGRs+485dOFj
IM8OeA58NsKt7OycxWNxW4XEQXhlOeLp5kt8KJsc+/gM1+s9Ic9Ms4gyQLAlzBG7aG5ASOYuUQYu
4AG/FdNrxqmh60RD0Ao2u16wD7E3ODNvxEV4RxukWtwR2E4u+nCIjbXVWQD1Q+giHOP6U8vD37Iq
MIXuyhRXjv0z7s+tUNxS0Yp3QpxN0mfQm5I7r6CheeeC7tNQiv2sKFRY66jVOYovMdVPXVGuueQ0
6eEvaebNPBpFotRDnjomX/fNP6idupRsWJ/zItRenpTzvP7RacOXc425F/wacPExudEmNJyRqYI2
D71V6OMlJrM1ol1lDxM7PK6enPkikGJTJ/LUxh7Zppbs/gzT6SHZm3Zd3w7j0iVB1VkI9LBzOk9O
uj6+ywE2faTidQaypbIF8BZE+oGesc8YAYtGOEd3zPZHRIYE2LjdXptbORykaOdaVruPqNpLc8y9
8dWYh3/MjMsnnurk2dH8MdpFZKctBv/k0xIhLkcs7lOUYZWFXJkzseHOSHXNY8uZYbCXKU5cjME8
qlxEQna3I+8LnF0mJs9AB5ydR5wSKRvcvj2OkAUxY+1dhvUmMfQdBm5IZFI1+hLaF+r0Q+aKZz1r
FBqXtganIlFTzWeHXt2//R37bw7Hp71EDsbnQwPiQsGyxHJYaWO577OowLVYdZBr4oE3YJvarPAz
oiLE4+iDQkLPDMxoSbTBeksLAUHPWyPTPXJW556wHE/ZWOXGPlMkBHvM7H9pGcQgbWhC4XzRzhQV
Xx7g8f4kf6musCZBo4mlGwX1Y4zbbcqjt/dvg+uaWQz5AKwf2k6xOBBmCyiTqsoYW9w7Wop91PZ7
Ll3pxzl//THCPI5qxq28Z8PSlhUh2SNCjVkyV+/S3YW3rFGz7TupqNSfJ6cVFb1Hr+EXrhyTFy+b
Tygc7t79797VJiBVBsXII7PLFMNKh3pPQCx+UiesswrsK1Lh9G7fyFHfkSEPpqRx3/culcLW5lmH
i/EjgmF5MnBgthugW72Ai76srehyrpAwxFbwXAAUezwrPCaAlvIEnEAusHMilBdwAh4HdT1v2K+y
BNW6PaKKsJOFQy1IIjRFOHW5ZXrNMITxCZF2IiKnDrWq+DicT5PZIz6mOp0JgHtSxZ+44+vxyDYA
NpcgI7xrfl+WQcA+uwcyrfx2am/Pri/eYJ8I+Mve7hXxh6A7FRXWkYeKLMuQdMx+BcIgYI6N/nB7
ftjmUG0ZRnZAIdpKjnv6RDLGOPSlLkDl8yOxiFETbSZEVocusgob5I/RiIUYu1GYIuGiwZseOGCv
cb7QtnTIGJKIgGQH1H77JQrBgdUx/NL713gaTStKG1bf0QKDI28JEhmFyn57jt78ynXVr6eCJ9oz
KwUftre/PmPsf9fktvENlCk0xoblmzGz0CQZPl0G1gc7wOYprDpbZVdwEO6Jaq5Rf+KF1kjwcVM+
8Ww83/LR8PNg24jqqUAyx+V52Rl8c3ovwa7Y3D4RrynIV05w0ZDWK6GkBOyE7z66Jz/jmtmsLVKd
WZsZhe6dDoqK9N19e82xOd45egw0rbH6mM3ALBStCbAmYmIM6Wl4+tv+WhDXSgrenSeWqDgIqf6D
PPojI/+Up3r89q5t6bnigoTsg8OKPffuto6AH+acpXxcadaovZhPjDEDa+6c1HbyXxG1ZABFdvby
CDeNvwwxjHxucnb15EkZHWSAZKEr2zY9sonTWbE27CfzsbILWoBAHWbJ28Ge4UHeEWva/TCHXp8B
siJ2Uy10PAqrOWPWJhCaMFYJUgVPfhNxfbXrDYv+LEzqBG1DeJ3wSIX09ivG+I1gD7CMka4cLGxA
4+74EUohevPBYenQTBvgq2PXBdor/bUyY23QsQF7abKoQQWkXfPwXYIub/LK73vR8KdgegTLkbtM
yCcumAM4M9DAENd63jEQ2412hidD3iWdId37xxNIKhK9CZs47oU/uTLmKyxH+d9rdlU7vuZgTTCi
xKbkBSFh86X2HGF7CO0tM3kgOOOmews/qA8pNyxzzoH6B1YGzsYEHyf1GQgKg3tYZbQP+IKuD9hf
Y19mT3HDEWbxHZv4tf2pNgiNIBgF/P6VWEZMDSWG6k+SUxhM6JGB4gZXDACdI5ZtHNx/olUXSlgK
YxkS+1NTCUG9RTeeQYXLg/ecNdCc4KmQP60IrgIcWdVmF1Z0dIF29Zj5x/wiECSpJVYoIDPdbscD
DJm6GPbwbjpEx3R4JcHIGGBj4u5P39xgzC4UmF+kw8iKJq9lbYAmfVRL7gw6orZkvK/OXEPpmRG1
5TeSvzI/ReFrUKiDyEmhwj98jCHHhZSm7yV0OLiVDGeYicx6SyVsoHPhhPaph/AfX5o4hv4L4Mx/
HhztrAyJnKA5+IRjhc4Hkgu4+G5BE0107J4l255xoRH7Jc10H+dDEITOAKYi47n1aP1+R48LAfE7
Jag0WLiLObUL3ko0/viFsnn6xVXdu43JL+YcS4Zot1F9FrCMXFBxUQLOK/5F5u0u6swYZTmgFAdd
Q6WUjV4efTkB7ixBOYjWPDmCJ8gXaKCIq22m0D2038x1+sxO0VVCB1lED0sPSjw4P3Tot1mDyAtY
/yVdNAlJpIRIgLH8qsxOah4yC/UddXx00RRSMVT/yX+yIZFQXwaSF/3l1EFDGKRBb+h5fFc6SR1m
O6Bhtt++ttYNqwMBI1w+ZTrKXUCpOGdYXQp9hKJePLtan2A/fWDNXbAXUSwh+yEH3V6LQBCd6i/0
QN6h7JsaqAO10rid8ZxSY+HQTBZcZ9ABcvPauGpoZ9ybS5ZxAytOq8LEtZkZoMO0rP64DO80k5y1
FQnB7qXtXEmnJr96dAHPb5KcOD9HLzjtJgIWVa8sIDeTwbiDUywhzxMUHQANWPJF9yleMpJHUjjn
5XHvvutuefNuqHYGXwAafJbskuq1SyloDluDk1eb8ai0DxYR6pyfR5wxljUoacTEh/T98nVMQIdg
i4SO1u/OdWXGSM7wNilIQCexFVdT3dP/nu4BG1Z8q9+pPri2nQNPcWSu28NvIy3wjq4NHjuY9APH
ML+c/dTXCY+k963C+YMLiF1nr50xYYJl8bcV1nDhj07nwCAf6Mssfp6H7YNNG3g6uHfExWTCML67
wXdJJ7JRsygay3FF2sV5g8rpw4N/dPOxuYsNyXj50Bo8HGIiyQTNvaIpLRPge1kkX/bkOtN02Ffm
cKdNdPEmAQUAhEcIu8GOGlbsiJ6IPlCFG3f8+a6doY7Co+O8NevM3A+GBskVs4j+rVT0sRq0fVOd
zHCf401GWDPzJB3GawIkDPWsOIRVqC6Ifk/Bx3Qe+LBVbsk+2WssdGSKF6dWZQXbwuCM/HJ41S1+
Fq3PlxaBwBQxjVEt7x48X/Ye7PrcR/Vx31l1+NVW+n3ZOfFNuLgxpnagL3derWELg/A7y5wSIsnf
9sOjkAYKP3i1AeJfFniCjoUt7kx6CnRChjyqhf8HTtKis2NorSpnByq0Vnw+RHu05NEcOyfn4BUc
C5i7YljK/kie+IcY8w5aJxjp5HJ0Gs3eZ3k6pm2CMO36IeF2d3CwuQDOxpcVSA4mUvli/vHrbOI3
MQjaydBK2fDNl5P3tAkKiTfbxetmZVIrHzBOgwrBMdDNTmGB4Ojql1nLb2Cr+vS1GF/26qoueM86
eQlrO7o+2FmEiJsPhJO9d5Hana5eAzuHP8zgb5hJ1J3zMzEx4ST5cn08B09QnJwnuVW6oLQf5lBp
bHRsTpyL03Epp9nSOlFxczr+yd+hpDuMjCI9n9z46byeTFfq7pNi/zmtMfxvM+rrNN9sZh/QvQcz
+PjcvEBfKI2GlGZNm2pDxyZ6wrWYsB1TVlR49jeg7dYPIg40tJ192Oy42rlTLblOMVEEQCuCqzPf
OybPeuHMq3BfxK+Gh7LoUfNNtprCx66iSsvprmW9kltv70JZ7zb4+dj7ZadwtDYrutfRVu9jeu61
TysZVi0KHBGT9ubaUgc+wdxqMdlE9MTRf5BMZHqzO6pjcJztd6xPOzeFsfp53m2+6QlWpbuvMVjM
SdTEd6tSp0EB5/6ILm/3QYWBwTRPOmk3N+f7HZ7B2Pwamsab2yCc1A71u1fiTEERv1fPpmpS3iJf
qpgjrtufrxIVQWE4QP4woudGYOw4nzjRcztvd3U6msp/AQ59AlQl4ItF9ipV+Y2P9RW+/J+wgycj
iQrAIjgp7Qk9b7iv0r41I71bXp0b+ZJV2M4+YfXp1fbxvG1fV6h16mCu6B6P3gcnccMqHv7cXNS6
5+DVdOPzkCtUzPHeX76pJOk4WGh3jrdzzf6g3NDdo7pdLDp6faL5qIsKFzEW6G+YwV8IZow3GjgL
vmwsULBvUFEICqadO8DnZxQrDBFX6sXI7RH9CXorPCeQtjAePYff4F4xyfz0ZNi5SV38XQjMK9gt
cD/HAgcmlDQ886lLnFGb4hUqGodmEhBGea8tQoJ5kvegFVzeMu9H1p3YMs35aXlHcMG0U1g1e3qE
poKT70I5e1Ty/T8OZZHIHSijJnpHEA6OHLoLWGX5HNQOgn9wTsFEiQ6wkzQ4qHCAlo8qiomDo0+u
qAcvoxrOUIeuMcO6hHNfsHqIISpcNBop21OMIxS1bC3AKYrvN8FO8JRKHxMQlHbAH4rz9OY/fDG9
MoK5fYtqsZSDu+4cYmYttQYdIFsAPyg/OpP/wDuj1DzyVcJJ5S3+MGLCEdr8hkbSgdC5ObtY6+9i
rK+dtrI7g8PotMmzy6bEZnZp1qw8O/yh1vpM6ADu+OtCSdW4/rVA+13nPMuxwg8QyrQo3LufSW3G
N/KJvQsGA3jUyiNJQ4ofew+dLaX8JwKRpwGlPjVhSqQQE16D6x1SELEp+Y1I97nrI9Z399q/hmX6
uMJp7fzzjEWgkNal5xSzGPvbrY8afmvZiEJGfZdCoez4NZc+epboCU6w3QLXSDVzBjigBmvbnQjP
7QWtFZ3cH0d1eHNPsnEZozuv8wn4L7vodrUKzb2tw7pDgIOaT6v4mnziDxEaV937noDANFdGv1m3
oTbdYZxgeJW7+mUtsQJ+YDjacYxf1NOaNCwxOMBwhUP3jXjpNKbADfborJrArytAHdwdqDZbOOmA
SkudDOTI4Lb5q/Zwbe2WPCTsU7iko/K3oPpKSAUscdXkHDBGJykcTLhJDZfbCz43OFXH/4KBpmx0
Xyd/Bse1wRiWfU+OKQ2Y83Ua6NIGt0B3z8NmeMWF0oXaor5BHTbnyMJdt4Vlw15Ea+0PE+ytXtPL
h2d8YTCM4HPE8awBnfe2z/GK4SlnIrqXiUM14f2mDF9WuhLfG+Y0FhtQrCEdAcHeOBbrDbBTTBcU
bIHd2EiHIJMSBDBxtTRm3vbolztMJzDgcZkQm+DMh0xj5fjCdBRzQsbgjcbAbzPOh4EXCRMu402/
iyMD9A52NpS9bEGIlxDt0jPQJutIHC/OwXmiZWJG8xpe0IlIJU6DjW6WCUTIJBYJu4urge/9Gnvh
/SBy1CNOFjS98EERc70oIWSlZQjCVW0tCpdLX6BF/hzBcERU+fTfghgJp1RAW5OezdAr/LkASaCd
E8FtRHnD04BtBzvQvkdvfY2vXdRgCBb6aCFRhi0hsrofKJ3WksfDEZLxlh46ioARm1dhhz1nIz1u
xDZPweSR8aD0RtW6viiHIud0atsmviABN970bLi+I0PdH6W5lZJ57gvNA/eaxfzhPt4CHBBK9SFO
5xw0PdYz04Vzfw/5g6GP+GA1mGviNjTWRnfuH+MjFJ3FvAlePujoat2X86YH4fonGksVW00n4Qnk
OuFjMfLXIqcXawT8/mdccKjseDJzFtyHEbQwB4tVTWVZzxjmArpCJ3ixhDX8YiZy8BNYNP4eyt1k
fzy6GYcp1wFfiQa4fZIIYZwtQGi4dX3V73KfmN9iuFeitUH5QZTG/LszS2YjpsXYuNnO1xBwGLdG
Y5tzVm4nuj3ZSbfjA5hqG+ygCfI+fEe9Org4AJln0opf3eVyOWSfwOSVJn46HpNplLssDjhBRU/I
EQ2zyylE1K8cD0JfCz+7ZfhXhDUi2JHO3gWlYkmIO5+Eo/MV0cgLkSTjgG1QrDkYczT9hTyqsTRe
QKbAMUi1QEr6PocsgBarVVqxEj6QTw36jS5hLXg56BdrlRepHN4FDjbA4vxyuLgf3PGbu3mgyhFX
2+kFMoU/4M4YPkBUInn1yMVtPTlO5JU51BwmGyR+Y8yh8mUCn7kzwLi/LsQLv5YfHtdQzkyZ5hEa
rPKWwBZzT+QVKHIA8T+hwXgj/TymhEdqPQ1osAQNiIz1vgjBJlGJE6IIWHJQ4ysvf49OFfaGxppK
8s5bouB+Kr9OIX7xtQ+g3lg9+MQOfWKkvgbWkMfl3ugdXv1Ptbr5n2eOGJFopLqrD3ghM35VGLTS
G3KqMgXi3DFIbA8NWjXiLEr3ixTa+zbtgocUw7La9NV2KEyp4osJ3WkTSdlwrtFN8u0GoMPLoRWY
g9c1PJrMG6FjwQfQEEQpQaIWYaKMSORqPSKTxgyZAH6AE7qISz2SmR2f1pC/SSBi6e+6zZmBheRN
jCZTYDngzkIVdXvPlBX9o+KANYMma5QKgZJGmTM67RrAhBr/W2LSWbMAuMdGxlAybSpXnsV9h0ES
uVmjOx9NhctoeGJ9DPekw2N2wcFfLBV6e5CmmoTVv7FycPXkp+Vjtd2719EW0at36vKZ7zRX1EgU
Q2AS1GJ1hx5CuCIDPW4hdQGQpymiD8gfOmdUqoVCuFj69RkXv2EK78yX5l/KEmNIaQJSJ3I34YyJ
OhX/orLPyYBnFX0eFh0gbRwPROfcI2g57EFsdLv1P0Jp3MNEBxmGinwATk6+8CT5n0m3r25QFHBz
OKemJl5/uIgE4t5BGDpjmUTfCskkdgq4LAtVG5n+WChc0+ox5AlHQmg5oNtboTbhCTqwk8PFBwIK
yeD/TkEa8/8PD2Zw4L1tBusgQtgKOJXU3cUCog/OypaSiciQUBVRieo2Cjs2o0zqSTjHH7Ouot/u
pGS+fMpPMSTC8SR3VYAXKeDG0RqsA2krNxL7XSWJqyKN4v4hfVtqfFIwxIKBRrFdFs6W0QbQSCDy
X/aYbCNTtg5DnBl48LEZ4bei/jN+IDkgOs8tO4Y/5mWzip1VsGARO7wZkBR6nt0NKJVMHgeXXwZG
BUflcUEhJ0sOFk8dJ+xigs2y+LHSEITrSFN0zkKEnqH/9DSOMBi//lgmseSn5ELx0iIfn/9d+WUi
hZMlUCdXQ7BXAxk5TKTYc0girkmKC28flkLMTHl4QQWFWK+4f+wycL6Sws2uhhQA1uEjG+G48GUO
EM10xUGsg0mz8Ykc4Ucb6yQ/cxUzEzvUVv/hRNwAuWB/f39YKQCP8A9XlyRK3o08LvJiEnDLBeBH
wIDPi3PS8lqQKfJe6KBIKGYtU3SgR56jy8YulgudiyYqk/qgvyXflPUBJ8IGatKInQjQvY1fqkE8
xnfPgrsEL3IiRPxmsu4C2YlPBCU9XRE9yCX7pSgSvLtLNT4HKAEfAhsepl253UKxyEVk+wWGVg+R
R6I8ZDiWoHPYZrnTXDyZ6JRDCGBaRJPlWMzHaOvsZTta9kTNsJthUC+D9D2cckIgXCFc0ICi6SXx
E4WcLCWhWOx8ArPjHefs0rJe19jZRv8E3sKfHJAW7120SPWUuU1iZJHJ8tOPMJ88wit8kkniX2k9
c0dsGNDKQUIJYj/lHkqGbqMvNxntiihPevJ56kCYxz9RmeDxJpi9XJJ/9iHsQkMucLBjZRaoRL49
ue8iZ31iBNPx/l2fE87tL3ferfNfhQ2IXqraPiV2Co4JxbjiHDYgnD6ekF8iTJFnTez5WI6sR7S0
NZen8ZcjPJavihSm7p4HrDxilPGAnzb6nIH89Y2DvLzHtlXL+NiaF01f3Pkpzx76HfntciUZcFPi
TSPpL6IjfMWV84yh4bjNsiflvpj/i24VK3vx2JfiQEg3Wa5cU/HAeXODejjsMX+J/XwofveSP8oN
Z2TJimA2FYoxBHT87oq7LTFQPF/yW4SugMplRBoxi2hJMPHLMaxr+j0xr0dGKgINYUVIHWAQEGKD
4JZnLIc62gyBwjEHJpqn7jctf/uBbaWxplaV3v1pJ0juqN0IurM/YvL1AWJMk8RenPzR24PHQtFv
8+TxEpRYgM08LOeLtVXraXQKmgaT3P8XI7VMC1FLEQbV8L7w3PqOB5vZRqHhp3/LJddciqpxRJfe
H8vd53agQjZ6+3Gr+3Ll0TEy9nCccriXslvJ9sKJJ1WcbISOUeKfjf4zYOALKSh0J5JeBZDCbeI2
r0AoLw+MZbgsTj2o5tBou8ru7xDksRQqe8zmV9EzZHOQZnAUR2dXm4MHMCmKTOLwKxyApVWt5eyQ
Ne1HZ14LYnAGK8h4E4XdhVLpye7fpIRCJPqnoeCs2VlWR63qlWl90XDvsMif3Mvp9bCKMx3NPzWR
pBNW9Ss3noAOMOIJkcoT/eY1sekmitv+QnHWkAMPzb1Y5pwqX4fK6Z57OzK1XG5LG/UCA6tf++SH
2lXtr+q1geRG5bNuLMvl4RUYz27n74bnu9bPF7cxERKVc8aOgoXbZINcVc5FV03Mxa6OziOq4+jS
gG7GJetmf87uXfNvcRND17LmNgzavRslfbtJU8PkPIsZZQ+TmzvSS57s+OxCLxf3me88IhKKWS3a
kKtrPiJgaG3TfqjabYZeqNjbh9U8BQU8UXzQ4fcLCCmM0Ucb5hK1tnPBPRyLkCbVEowaE4aWXrhX
FE+0PTwKx019+EU1dbQCc4luCpMDUG9clMAp8Wh/Ww9Qv9l7gMFue2AMGqo9EssN+iD5AylVDVto
8l3xrmitjSv1RVuSXu2X/WQyfTcmreY6Thj3umGz9uADw940vXJqSL5i/2R5N7WPYy3Qh41hWqPv
5xUAwWojc5FjE/ym+2I2jP5tViGOzNN9ekgWZfDAZgRYA3BXJEzmjMGJvPfsPnooVxHc2gDJZ+a4
3ZJet8pOQLq1LcmojGnR+NW3C7pfv73V3RsGX2JRV8Tv7UfVHczmTuAPYFuKmSXErSGTYVAluFLD
N6ED8HYbCJQOuHY9LSGI8mwLFnS1n90nYZsZHTR89/vvM2S29Wgx5GHPGCEr0tw2HJ56ZwGYmL9A
/762tjK8fVyl+8r2Vs9wpaV8eqswrVRL29R5K/pJ+/nh3fErviAtMM7f8cnX3TdDeru9rbl4AjXc
RmE5hcuEIZGj3oNOje3Lr3sPJVhLvNLJZbQ9rceFdVYDD5JFuzK3T+3G/18mRPN2udD5aHBTjV7l
xg4iJ63Hy3u7ZUPdHX0F/WA3B8fNccQqqB/sAKs4qq0AIwdQG+yfmKXepGn8UOcAXfaYjFpiCWKc
Yax2eEoAk9JK8VZZC/TL+rrN76tWzb9G7xi3uy2rnGKCGOpWsnjTg1euwBcWQDDr4IQH8imaxxq9
Qg5TNxBR2msZFCPEQPiFYDJ7xHKS/3aP8i5vzxCcBDbrbqUVsMgqPXopNn3eyjsxG7zHXWXiEbgn
IOwCUQrIweobmt23bbCtTIu9dQWcem6bniSFNvvaqtZteuhXMVeEOap7rCCICrftmX0BvzrTIij3
rBZRO78RIiyShW6FyKk2/K9uy+qaMXl4H2vua/GlvxenOcIkvfr4Fjy5TAELUoCD0yCBnqUcnlke
U9ro7WJrNkOlDNRU57WZT5QJx6HtfAlL7VAteS1/ZD8HBjDOlY4bwTjBqN7d4fPN6mP8DrGDPKa3
YWtqNF1Hd8XTkfMIoEElYZIw6QD0wS3yZiwkUnWPgFuCSaN9gmv+uCdr8g1xdcbA+zvZ9Z7sIyuR
RmKXJFaf6QTjFj4dSbAHYjdxasbQQyR68hRjHrpq8vSSqPPzjKc0H+UhcyfLXa8TNCQ57eiJ6FKM
65GDoQI4h22/iZ2G+N03gsPyMUsHG/x0NhuPFztS2ePgqjY4fkfCmxNN1mMkNkcc4NSQK9qBpDJd
Nex/SJbm8YfkHYg5Ptl6eMATbQ7F1T3w5ibiZdRRm6d/nXjPqGGwiTkdhRd3Sz0qq00jdbB3W4yZ
8MGu55h2HUDm8FcasOu1k3OX0XLMTjCr4c8UPsbdc65cVGlYe++3Xz1crTcpp+LAHdMfTZx5DzrB
abk1773AMAr62kFGfwGz26dkOd9ZU53eAZ6bh2UG6iML7DLeDVBHAVvxRdToGJwy5eBNVjEen6js
pVLrK0R7VBjAmeyQNuBP7jLJgCaFwXqGOmU5OZpCdp+rM6h8w7/wLvC6tBL2KmqxSPW3YcY2VaYj
/4WAy5mkGKcweSruPLYgbjHb8iCO216HhZPDaKAX9dBXPYIbQFqHwsYJRZoFNiNja4w54JJrsHfS
CdijinhLFpkAYx3LnpGqjLNZgtrd1q0MQRAgMqDsoAAD31mvQRstVdhaXv/sF2qbG2SgDL4x6MA2
mJ5opFqTE6oFDXydM9y3bwEdFqGRQjbQaZDpXKjroBqCvGUIkpiN3IZstjhZYEWX4S6GjuANQSho
jpi8vjyUTVeEdv1a7Nuz0pVHBKQcGdqGxOaRzrvq+0ydAXeEjPyh7aXJRySOagdRHVjHwUHS1L8z
9IBQEVZFdPAQmI7dnglB4IoKQ1vObe6W1LpiZsBzzqAh6qYJ9Z9Ya+TummJJxDsmSjFRf0kjI9/s
AuAxbCyKg5p7d2k5HGQ9VpTTEb1dJEUYJZeOJCpRijCoNQIpOiCNEccQ5ggRSe1++G4GYTSiLwck
ZC69T33GRyCtg2Le79PzAggzm1tGtVQYojvhsbRsfotKiAvAWGLPR7MFg6GYN2oHAE93RLckfDO7
xb/QgdABo1GCwWAQgN5/24DakFs3Jkil/1o9qMaXyx6tDDK5KT8tDTOsjc0V5iH+CU5oVOLuOTn6
Ut7TZ0j/KN4Vh+CusLqw1hgKcrpSJl6w5BBp7NdlCBApKb0qCkZGuN6KETOZbLrGLQZNaXl7NEu/
LA7wD0m0klm63RTPH+sbg3H8/EcejhZ++TQYms7+XgQOfxnIW9bdV6BJpoTzh9/d2406oJ97OvNd
erYOQ3HqQP4XNLixsPWIhtcnkk0MJEcy2fZ2Jd27ZDjLV1s/YzSGKes9Fnpr6clUF72R6Pa5Z3x4
GlukCdT5NCxLgVjx7OITYf7KPkcf2xg/Bnh2JYR3hJtOOpTmHHMhkRGxI27wNaJtL/7FeM250jp2
k9R7Pe7NdJoPrsHfKW1sZZjwQ+qJjJHRLzet1h+qM/4GLNnqElskMlrAlm/v7jakrSWE6E7BTCJO
qdksLH3QGOgJHJx6gTnAYPlG2j9PWkmDiJd6zWolJd4OpmoNUBjjJJ7QzJBfw2gGmj9TMTuSMJEB
qHvyIPGYrOLLOd/nUEgNc9WEAiwmPxEeA77L+tszVQMNRGWBtCHFkdDzkgBaMzCfqj2bD8iS2bQG
vB7WpfyEb7zD06YAkkyaM+SeQIQDnAoMbF7oxGto9imMCM+b7OX5P/2Ckfm7UKT9n2aUKW4zFcUi
hhC5e/Xki/IEhVW0zzR4/V2oo5WHOUsuDsD92ZW/CBGnqZo3ozT1rZB9c3YOGGLzGEojCHqwP9sP
jAOnzTHDkeTQKE3haRDe0tGipERllzxiRSJ+T5rYQrw24rEDQdxyD4Odr7MZsQn2AJEiG3bw6qlL
P/OFw+lMHr2mbW4W5ZmjhFMDtsD08jWGC1jUwoIJ5QdN8q/3pMrFgMFlIX7ZECG1iIIcfFFIQn1A
SzAKRYMlA0V7JuYfE2SnaRsI49emX2g6d6h1e59B4QAqMcr7676l5xOQoRbxfPtV+AEifLkygNK2
bmN0dx5Oqv+mYeg4Jc1YWnvZ2QDUQDvQLuVJpwvW816ZnHr9j5ePn+45+qbbOix1e9hmSgjNa515
AcYLGQn7DXxFkrF1X5UhMj6eGQGnrkEzY7Y90nP264Plq3WT9SnDkYV/A12QEGjQARx5FWO+QN4S
RiTrjnlGhwXKaoyYQ3sxBJhtUdvflcwKCZ9e+Y+I/4YFlEt7u24HIrQE5MuKHjI6xdkH+UQIModn
+OIuIRthl+V0E9Zd+Ghw0JPD4Ju35VVYqw7izj6OuxAiAo/JYbqltaCD4W+YTLHVfWi5K5sNAdBj
2EWKCTqFwX+BRyqBNuhbMuTz9iv7glrAGI8xq0F4zrwL1jtI73utcD84JyAbKCyHGCeitg8wKmUG
RVII9g6bT+Vd3DtIMr9ZoF6k7oJ8FUyln5jX6YGjoJ5fiJOIoJKgBGgn/5hGbPb2icz1ClhDAjAI
HKOfiEIBFz/85bZ9QEV6EYIgu9Fv/5CjD3PF3FfulIiiyV9DlLIwenxL2OqfGFJlpXRZX/MNywdg
glMp5vZF6Li2pfMEg2A3ezg3Uquj+agJ3+6XhKX3cIXqHoIqhO8BXZWhtAvXo7By5BO5w+QqLo4d
GdeaaM6J55Hp4wMft+y/eO54OGRQp8Xshldflt1WgR/lKwVkw/HpDqRuYwWUgwbsB4fSM1ZHFEx5
94bs6eDfvt38MXjfAk3zcpL6ngtyqVqX0Jz7Hd1v7Vxor/pMFEeX4ODtRi0IEtL8HNYBVRxvcLp3
zxArB6c9qxXIj5zv7Ig8nLHwnBzs4PLsdZxb6d7aCMoZ5c1xmyQvD2WYphDW5QNcnFucfOQrB7Kb
myCE0w9dcmY+nAuxE0f3gVrapAqOjktEWncIy6vTGs0PoYYIh6oZ5LniTyR9TEwzs31Cc9Zw9Y91
W5QmZoElhndAPdiIPp3bw63GWFS0rM4hODVwRsDAa94vuNx5QkDfvK8vzovX6mRal5WBOZ99qK30
T/e4fT+9x2Hy5t2CbyJnZas+47dhQNUggGs1/6qC0XQyUTAIgufNTh3neXSqOePAhGmhUa8zFY/M
QIY/2U7zmc4GKrCEE59gXccLRFrQ17e4ajgHvI0ezDnQgpuUQJWd77BQPuE4ipygeyQExyrTu1fU
7DpH/ezA0X9j06vbtzMaSRz0+aBSjBz61JaErH+Dt7rjlh02mcslBP2uar0n0Q7ExyryAd+44QJ8
GtY3KxYNTw9L8FPmuk1vl/48yo3pfzSd13Li2hKGn4gqAQroVjkAImO4oYzNiCRQQBLw9OdrvE+5
xjNjY8AKa3X/qd9zjbvbQNIJ9kki27fKZKzhdfhx/Yk9tZqzVYUNixHtHJZ4DUcjT3EdHpnMjubO
Rm+pkUj47tgtbvBJw51Rut1O+GStJUwKVI9sMiQ454PKtjo9p1SHAK0v8jwg6hB/9m7BmwFtdwci
o4JYvMuqZ/L+fb781IfK9kz1s31vUlKrkM8cbU6iOobXsnnADqZ7jExAn+y4g8mzQOPnkqbig/px
aP2LeD0G7H+SZyySoXJZ9FyFfmvbJtkkQ2eArgKhYm6doTyiV3yGQ/G7B1EU/d6+2nOQtcPSw/Cu
I7+5UN/2k2M+KoAJSsLQSrQ8g7GujagFCu4XgtvOEAi9beVuy5fHWzewe3esPhjVPTKQyqrOkaTS
TpwqDsrCPuuolpjd+HGCrQH2Ai0g6q0Z7UAWkJUwzwA8p8OqRvs6ZY4rXSDAnMnE6npchhR8uB2J
E/kx528zeQPPlUdXS/0mPH/dPPOcGKxbhcPAFcY/GKPrDy4n4+v+fWQ89lhnoiRnhnBI1u4OvpD2
PdIunmpgnC/rQEfPx3rLtFs0At2H89v/vT+O1q4ac00xbh4nxt3OCfVJmvHg6DaUlMT1KWyu+jQT
vuWz9TEkFmsS96rmFsg7FrXb1YPjacwj+EjasXKR6WZRFZ+3PWSv2M8RBhQh0mTrpjpFd/lmqiuc
YeuaDWLsnfvvwlVzGZG/1TIsvfGyYv7bbRadEzJSm7KwEzx+KvdpWg+m4inEcejW8bLEbcX48of7
RE4dkFTRNb36El+Q+O0z8BJu8vkDzJjc345dkAr4gHz1T6z7B2X5mCuEWEgqX6INnwsmFZP57d3m
JPbeybkg6YJauB6/hxqiTLbBinzQnn2bZLN2dVuIZWvftZK9wPQ55+wJql/QGsieibeQXI0bgRA9
bGq9fwP4Kh3Fup0N2JPOffudoC+DIJECA1wbxFsi+hSGeOam9b7AVQnpVkX6Vki7BiWCZq2eSTe8
B2d92F/8UuJOlbXE7+vj7uYhinduNZ1tiA6nJR+Qu1RfVjRuKfcVFLBueJDI97tTIYBb9ITF7804
tDUBA+vj8hfmTuL0JQf2ggFNj86LklBTfHUE3a6Y5kp3cbLgbLCxTE/j89FhJ+ARQPYFTiMCVe+W
yv3EVov9gaC+0Q0SAeg/OQ/ZNWFusPaV1p3BqSUhP69pzYXStdhY2+m7JhdIHfUhXKYnBmuTNdFO
FV8H0qWEoqazRmFChqaM+TqkGERnC0lhbLv+OXz+sE6ySnyLwkElnQ+Hh88sZptaC45cvN6qf1nR
po7Pvy/Uqotn2B82hKc9AIWtdlRvNUTOLcw0B31Z+ZXVc5uQYLsXAbgYgD2jJu3TTDoUILUrxCCp
JcikC8DyoDsBrw6uuIjn1Ps7ovFRKxSENgjDLjSG+SMDH2u2sV1ECOlt0/tufnumzJOSionfgvqD
LY1yZipxJNJ06ogJhFOs3dOY+46GTygncaOY3mdqFXtYTYXwcIl09sthOv60VjOdpJ4VB1HSEIU6
x66OhIGsB0KGxb8JIdDnaUVAAuHacizIUH2NWqY5acMbdrxktP0ijj2mLh0YtEkUHa5J7tBfCgQs
IbaQdxI7ZlCiQUiZeHl3Hyz8qj/gwJdU1k9Ksp6vb1mfQgz10XHYQl6+MZ7hiLmQCioGfhQpvI0T
/eHTgd3o8T66LGZSF41S901q8c0jJ5c7Dkk6ga7owV0qJfKymW+B6/kyLZYyYllmLqCPT7faidmM
F7dh0qvbW+5hzoQeU76vSPci4ZulZWeR+vf0jrQUO93hikv/CcsoBvYnbkOWE8Zf0MG2fscyvIzo
xSa5xM3kMb85lLouhWvr91btuJz8sYtwxkOV+BlpO7CA2iZ1ITADucAlZJ3Qw4K7qJhXDArij4Ap
7FPechZ5c+DXRAupdoHgQkw5Cawqh4ULwYUxpjJmMnk1w3KLYx7fs/upICsWFlmWMP443f3Z667r
pbHuMmzyvS+ADDggkbj2Xy7NkJDm0uhDssmFiGhI3KMycHImkdbeJZa4dLmqOmIY2ufzxZ5auykd
yjoFfwNFnohYABg+9CDqBDv44knw/gNpCDnMowEctGSwTVeDZfrvCMn7QNUilJ9U6ANfVjWCLpn5
C91O+T17IhmQ4ye3tWTEKK5Q/eJpfHsvKhwZY1FgDGvwfz7QKZnDgS3cd81SIMYqSbJh28TRBTTA
0DABqwAzsAvHBJvGb5aOT1AJ7aKIpnYMsj2ySFL7o+4B60LcK3427CYQS2FKo1RBsiGToC2StCuJ
aCMD9/P5RidOdejdRvmo8/HYnTz+h5JYwqT495yfJ5/ryvxZ+YpEbkhn3oaIjsYIZuFie3TXatD4
4JO02VBHlDVuhxdG7ctTiRb6iAyyBNFObQTePEqxdDifb7ZxC9n1fP6PvFDSvcAOyE8R4a5oToE7
5ZHAZABqpZ9/3pS0ceh/+CyPl+FhMgxKDE+8Jn+Q7wliL89B9i/PMt6RZVgjA6euFLaALy3FWUl1
Ox5vdgntvTy8OZD5Egm++PeKAhnIk4g4XHHwDfFRQka80Df2PI1pNiItN6et50uKgWnnkCQXEZdC
FZ5gfeDzAHccyDioiwGvmoKPXhzyO/gVgF/OsLhUe74O3zVAt9AnV2PArwaU4wp+Q9wmmIzQYKCY
8nGOwD4tPGag2ytRCEvYY2ovkS1+ZN8mFZcc7T95ODqv4QABzcDteLp7Wmd0xsjgOt7A7Yd37OYa
gNkLxYtciYpf/si/xNQHRPW5MtmWkE8gy5H7CinMXoYCLa6eBoCn4GEG5YPBf3JdAzmcuAUN5tpl
Y5NdPh82yK7oZ3C2S56YwAhyw8tnWUpEEzHAHGzMRewh6gzphcVCJONcBMcUwFD0kVh9+AOFYV/n
Zw/3lc+EJb5Gcgf6XhGWSOAXd3bFHb4XoYHmpUFJIiwlx87PQ4MnlaeUllrUEHLr7pCAyHLhkQiA
ENhlLrArlMbfREyTvxmGCocizIU5u/inpUxnpL+I4Ulw9IiBatkhpUHf0MMx5F7EUXgPHQnzfgqD
8sn/kM/3EaLkj3QKo2NZ2fwUc2OPHhOFlxlj+IRyI0Ij+IMbU/fJHFzGJQrVcxdWxmHeIRIsxvsw
1Jhxxp9ptuAUjP513/HzM5NFxvBKAjMybzYWntNN3Q69LmN2wTAZtZjRhkuABpHqDMPN7M9o4+XR
QdclcrMJU5F9Ymrp353Z0WM+7lq0XhmPOMAKqhOkBGSYPAPS7H3zM/OY76Kc6/ArwxsxUua+5F0W
6K4hqQiRkMJFDnEuf6loKsBgHwC3cpZH5ETg6BQR3RuiSYbKUOswYwuuimeV5xUCSg6MPGJR2DLs
kafl2mXgrhwX0ZGAPMvKDk77GWvETsP4HBRZIj+iupRiQ5bNL8f7aNnYFmbE/ExkaAU/LXMk5edh
TG3gVpJ62xWI9X5/ZGyAa3Dh7RkEH/CJUUkSR/B1XohK5smWwF5DFcvyzu+CTA6p43EiO/DOl4sW
jZMkI/DKcrVJGfKkm5CUmy9RH0nKLVcjMDK6WJpHa8sLEDk2kiA9ov6w2cmO+htIFABI1upXpheJ
z7Zye3J3fpGwz9vzOMIrsO4vJHbyarIRY+18oBTDVLXUHLBysC7ZJuDbsOMjN0QCCVCnjuLf39Jb
IfKVVCus0r/BSoQoIhzjH8z8nos8STRFPb9kgJbcyfJHpE1sQ6gWP0I8BMeOQ2Gkx0/WU2GRzqjz
XPIGxRgRqcFcIfAqikBtoUSPUEkgsC3rmKzgwtzILwy+GRCJRrkkL/+yv5A4ATmBjWLGpyBGBZFO
5ZyTUAF/L7kp/Oc+opyQ0Bu5joAe/AUnIuFs9T/jpAnYwYTIVcKNwDVECI5MYZQJbvJjSFT48/EV
44w4UZmQF8jjrh7iL1A+lhq566g+gAGZcMrglOD2wQQpTP67cnlp7K6xTE/iEUxoyz+TlHgg3RVv
K8IKi135BnB4deBQeGuyXmmxQXDOxdViabsydHA9KJBy8g6bSXdITRbU/pG4wpbPDP7c70UqN6Iu
k8EMyJ3lAtsLy8LLU57IAomyjoLROSHkkuVYLinRXJFODGSIkJO24m/dNfF1brfJC1WjrN3njcbs
EllkpVYTlR6EDd+DMvDl31IobhW0WfJsSJldXr7zcwu53KUVVCMpOJ+MbpDbQsoepIG8GNA3CiYy
S1h8d/6LOWd52Ps34qdE4/WkF8yZ/yIvB9NDGQmbQn0u95IUljmzNI6L/2p3aifuOSFc9qJHPI07
ifBxzef1aEYCuRVP5AIidLwC1VVk2tM8e6Llkg9hnp40lVc88dJnPL+UkttQQXvOrja8DYGhvq5h
80UWhPy06FARiwJkwD0BAYgEjPcAPIopkGeWel4qXkAr7kOJnZf8lhwhO9CbxAbMRSvARr3usL+3
XOapRwk2kZ1eipuzL75Fovgc5NnDX3OIiFwE5gO8UQM+02AusODHPXquBV0JpUAVdOHM+XltIiVe
LwXxxnsFp0P140uGLfWBU61Tp4BUIMvgAJID+bPjfRMqhtVKSirKB5HriN0k+v4WO+XA+v5ePiAy
kMnBEGKAgymJ+L+Jn4ISo28vx9ENH7kK6XuNxHB+I2VXiqNP5BovLusKCl0wf6lyOfksnTeamXpU
+8irKd5b0n9wiHy2aRbT+IWddk/Utq0NJcaGYU6cWrkiDEDXTtKDJkxpBaU+kFMhDeIfAtvzr8T4
l9QMUCNypqSFIMCJdVx2hJJhIegnwibOUCN0/gYZIdee/glpdhu2PFouzPY4dWUPTaeyM8vWx66L
7IE9O5DkAVkc2D2nZ7bMj2kKKP80lQKERFGZZwBswmfWihhFYiwZWiwA04v8Tc4lc4e5H/vOjeZE
+h1ZK/AjEwQj7YzgJDpHgxsKazZAHh80hAQaaQQsfaAX2rKaj6v3OYIEgBneLmq/j8w3kvv000B6
l0AQNNV9zp8hLgiWPHIDeu5eZgj1HT7LB5wFo5+4j2XfYefZClojiUdvbk5hEkSpKTeV7FB/hVk5
NJOHY87p5og7FSynkdED9IrS6dCe4zomOAr8ipeRXpGX4UWQNyLQ+/qrA99OvmhXIvpsv9NAZWqx
rC0G/YwEtUq3o0CQXv7J1lJ6z0RMetjVf6Vbxl4A/URW3IiMhyMVz+Gz0FMNsPE/8cMgioIcjKkK
YvpjRl/LCesqENCVrzF9upr+dY6Ff4WsoSEN5CC/nUR6vzR4YEyX4yx/OvSk0p9C+j4dWaXUiFAw
1rUOp0dWPDk5TfhaycHqskz2OUlPVKkilW1oONjrme8sdapobmVZEJnt/2tcVUhtWRYRXnsAW3zr
vwqUe0UBrhehuCTxyQQOUQD/lcVMmWDTlfpUdN9QCBjcW7puATPksYKuydFWWIcesNrw2ahob5+t
+TakOJB+VIAYWSHlIcwndD4wwcma/UzErNARbz6Jc5IzJ/tQk9DuswNJk6xyX7JRXb29FEh3mwZ4
z/wEjsjfAZMmn3A5IpxUjlSXoloKLTl+Ut6IZUe+ev+T/nIw/8kOsmPgdTMcRE0oR75igzu5sxOv
zLLAxCTZoURzIBpY4ePANLhZZDiOlPMgr04ePoZdYk9kfLI2lDNMlcmGSmoe854MWhF5JCw+u63k
s5EjZyvLIvqM8WRW0x6IhEtV82pSR6fvBPcKacAHNtl5++anvO3be3hQmS9ELcFpYJmHag3q+/tA
ctFNCDRRQABRqpzkfs3s8legs+T4cyTHYTo4EOhHSocRlw2GlwI9l+E2pJYU9HRxdrIf3JRfBBO7
HRzHHprrFUUB4oXRICrPHDSTi9rprqsR3D5IMU3wEYG516wqFkcaUDgF7YA9lNJxeLy7DTWrZq1f
3vhBCCm20mw9QD1pXb6aaRfAYnnbKg9yra7TclbsrMf0enjP9akxZOTNE38kCTd7mDQs3wQDXVnV
8YsQA5ATPC+E6nV54zP+WFpejccoiDbvTp8BzxkKJ4wWXic0J8amjo2NIcnvSwQFM8YQTo4HjEjs
a3VcEWMrgd1IZMI2NpG8pAmfib4khgBYAPEOGaROad89cduq3jG4jY3IGCA3ejM3uM8IgSfEUc8z
IhKCwjZs/DzqLh/TfFokapxH/cMAR2dQTuVPua3nVaIHhB1F1fz+sHfr+kiE12AtD25GOn9X83dK
aNfVZTcz7F582xZiIiEKjFAcDJgDgsnJ/CGcqTMhtmVdXTi4RwiV1BF2Wn4PRvIkuzEfLGYAJXck
A1AXPlLmx0gJSoLBH6P36ByYvgxKeLh9RiyjL+TQ+WQWYLOUXx+jNk/zIhJxckPP2plwvJfKHh02
xuZ2D/oy74SivcC0yXSYNu5P8Pz/Hc4OTv1lHRTxecTmfwBcgandEGFubNK5KqoPIJ61ZJTzscQ4
nXDKuaJ4WIqPFeh8Ql0SmhhVxX1tbEhjOh74C2nR/Lrk/FC1HIUo/CA2SMrRN4kZUCAZOe/oNTAc
kRqRJids14IuyQCCek8+KLZ4JCJY0FEVoCxAwFKRbYFJBQ2UOqZdYN8mfINyn7ZIthtSP/i4s7jL
eDRp+BaLS9DHW7SfyeqPL43dma8mdHPO6hdhFGCSSAMQILcfgOMfYbSkkMpbnJ59ATrYRdhhjAUH
OH/aBm9fs/XcNudSM56pSJ+/AOAwJzW7M7E9neCI3Yf5hHZV83oZk02lx6YXB8RpMCKrIXrIgIlZ
69NUtvc3/+41bkkCA5ZFTOmUTsQJbMyxgvtsc1meDip8cWZJpg8G8n3ec3OUDmStMB8xZbqNddny
BXasUXevNVQNLTTUgPrizmPm7SUu/Be8GRfw8nXx69SulwD25c1ig+NmVfl6SzUPLIT+NyHTScFj
ERfgzXy3sIyHfA+i67WsmLq41/b3Lf+ol/n8xRHZFxLBNFVGWmCsCRlVDq+luebh7bIe3ZJyLl+4
wxRAGpjrGyaeeQv0et8SUtVZt6P79LXMedh9ysPnZIuGNSUPbRPtiJRCdDt8oKNiR8lc9F3tyGAS
5T0Cook0xuPdI42WidowoZLyKiZqyMyfqCul4TJjoiP8IMWQwd+v0REWsD3ckix6LdtRRTGRxpL+
Z5LIyaBJQaFonRK2epD0CmCoGtWHyu8HsklIRuKNDh+AnUbkOvkEkLMfNVQBGnGgbHmHx5wNaGzS
ksFw+vdI4HDasyBzOT7BA7ueMjLjXGZqKqPXuLM2eGhG+WUETcJD+f2PX83kNYLQ9OHjYvm79eXr
GZXjI+FHjaAdG0zBYvolWHSGkoS0L9eIWwKu2m3utbPcq7eoKDAmIiUHyuo7jJUJ+I6/W1143PUn
CzLez4W0Vqq+MON7XYdny4I3cNl1qZeTMxquzoVfO+Ul4hdN4dUuN1e48svs2KGXTHbqNHmRZUFP
jIZy/Hr85K1/n+UnR131TvbzwZTgsIQObaKiQO9NjQtttq3GO2Wbxttnwf1QrdprcEJJTMM9cF50
mAMnb6Iu9u3KytnfBj8XA9yFXVAJzupwdwlN8G2mt7497RU3aTxAj4mn82E/yMOhBOuMSrKmTm4v
XTBUO7yYtsaaeglPCPQImlc3hU4FMVKV4A5BAvH1oDkF3Lezg0lFZqR+XYx1ED7cqzRtaazTD/im
ShQs+edRVkzuWZShW1TGWJs6RnBt/H6JEY4WbwUHRxThy6K9rsf3qJxfgT8pWmvgUKIvyK/AhgFS
ZA+Qwi9heVfINpC5GFzjmXTfj5DZUK9/TcjFZ5NXlEYy8BOq8+gW34+eU8h4JlLEnJii44ZcyX53
rab80nXnBr6GuIE5jxGZtKIbpHwrO/TUlHiUQuTkYauT0vBCXmvloUupUWAMKwpLtCoBlGdJVXn9
Nb56Qoj4ty5tCvcSY05Nw14bAH5XL/few5wYPxaHOp+cyXakUBOutr35mYLbEolRhPIvIO6GrBOP
+go3bFCG6BMlEKQHDXgMK0oHNEsILW52d1h9q7aS2s3vBYAFPhpt9HN+ySf6Y1aszguTVk7pRRdm
uF+3x511zyc3IKUKQmOHQYms2lFvapSIVWBzaxQPjqS7dNGQnOFQaHOZoI0hlLZ6Ylg1tBDMJr08
Nz9F4wH/wYPfHKn5m9KOEpe9ZJVPxEclwxvPw9Scf4G2lRxTuwEknkPKpohWxtyqOHW748fVMQGN
0C5N+xywLL4O9e+dP0C/eQmgn9qGVeyNQ+0dMC6i3tKDIcRpIwW5HNfDeTlA7bGHv38BFNxU+wLy
5hlfO5a4akZ3tAIgSNJV9Uw6ioNu6R7z97m1CyCls6PvhoZOLkq6xxl+BBD1IJofP43xrWcxQ7Bo
sobdeZ8wWfTIBZZ0BujEGfgd1U3q9DKkuurD06h+Q3hpEq+JuKo6w3fXUQwH1r3og+1SZRYrAdVb
VB/zM9OLyObWZAYA4OKX8YVDNTES7el99XbuW2UaAhrnhpgrMA/V4OcNqwy5OtPZG1suDH4fjAOJ
DZeUitYNR5YMUQXw7zFopW8/uSOxvfaQaLkd2MFzePo2rl6B+GOSNbOahObGvpuoXLcpJW8P9KUG
mkFIoEBgj85DEVuQWMGMBHosWNPCxq16IY2kJDEJgj/dGx/aiVy1fkgm2hQItfE6Hqou4g1UJ93R
TdKFAaQ+Y6p9e7AsWf5YKZo52w2dPNtxZ6YgOH59ZQgi8o2+khHB6FyBNTCaOCriSXjEQNswcowp
pDpCVmis2/TqmW4e7LzOBaOUYOKt/6BQqXy9bz1plQYEFIGmH0lWGpnt5PZc7SYml9IUGCEy1ma2
YOmnK7oNsRaO6ugJZYWrKHq5LOzeLTm17hONFBNqQCaPeZiB2XDBkY3pdkhYY8kjKmWCvoExRVeo
Ghp02nhZZmbNPTomYJMEuBUHLB+PeeUbRPodI0qAgjhfYRrgS7bXTb3qfiE+qlfoB/8dH34fTnB9
u3tEZqJT3qFtL1OfGZDHXyV6He1qtWO29JUcKvr1S4DqpLuzshv9jxFz04ctvdu0mG579PT0+K3V
zBc/Sk3JtGeRGkQ9yoEanpKTis7G6xD+Tjq5pyMtl0w0RsbTEOGS0qM36WD9sJKIVfvFPIvv9V2z
d2TxgQghbMGfh8PlQCTNEUMHPg7/zthhJj4llwWrHEYy/T1+jjtOHaCdfbG2Osfwfg5etQdw9vRF
qSB8vUQfkSXa/S7JvuL68LIhfR4uTGz24W2mX22e3gSWG5oj9QOFoQWYqIP9E2sho5pwnHjV14kO
trT0n9KId0Zw/FY4FSsWAvrqykJLdkf7JODrt5IhZuNMS3tsWFzM+stlkyusnBBCtIH2C4suMtpq
km+ZyzYd9qfdqGL0upI0Jda0o2I9ogv8hqOx+JNHceh2ENgb7jqdXMFC3CuRQLpljmSAWgcXPIFl
zo/kzHfA5BC+QKl9wkXAOQTQwNwJPKsyvgb5kNDQA5GK0OQnyPVE+q1NUOo8qJg9nQYR+oFhoSmH
OzZRgB3ziAnCDQWY4bEDaEGfi2yroHOGSB2Sh2o/F8bPMwQRB6GZnOHOQaNhofZsansaLW2DckSZ
CWaKqNU/zs9rky384XSC3c0Z9Z0UQfj0OXsHysUy9wX5UeTCXUeQn0aoYizI0UYDMIQUL8UsnREg
XVodFnfBGs6D4DWl2W1Zo0Bp2X/ewx7gMgoEdiy5q96se9BKMr35Pj1hLbl56pJTuGG8JIUdV2+Q
1k7FlnZNdgPn/LDVZXd46gaZ4V3AUTrzNDCMH0GqlWskPfy7zK0OSoRvdpur2OhpbDCSDUKd5BJk
pBevyNDpTZSXaKXaVfOaK6smuYHbMXpcCY2nuwvoPDFGHecdUaqiUh/2dxbVTjPMZtXqPMlDdjdW
YsRJUDaDiJo0bmdkBpyQ2IjYozMXRE6AIzEzqJ9cCXgRKhEknjOEaSzpjCIiVIYWfXSvl5ziRZW7
/+h5cx+XJY2hhlvqQKIlU5iEfun+HonlrGCRe065MOOnNBb0Z2N8XVrt3UeZXz7wo3YB257UcAtW
htMMRfMbRNZgxTVenkHLl47QaTaOfgnOm930NS0BrHX3MmbfkiPELUwsLxsHms8F1xuXYzpmmwJn
4QlISsDuQX9aywwowtJbS2H5J2CnAeGjEAjh+MpowMt1wd/uyAuz+B/C1Uh3kZF6jKnYeXcO5C+Z
e3tUtRfQGFG9pUwF6G3TWd8bfPdcit2WFIAdKzxdaHDaduPzwLohhWiG1Rigb0D0vbIdMQxxiJ6o
97Zqdnq0/ZgqMUf9S08hAsNOvE2nBTRFIWB2HQUKhiZmToLqEo0uNcdiK3nFprW4HBi/BHCdBR3w
rioQGFuZGvwKDL3VIZPSg25va7e37TIwKmUvNOPeKpuBak3v2zsipJ6nnN2c7Ad0nCfvTUfpN3id
jmE9cHEd0yeG9yiNKcrQUYJ1eoMpcto8TJnDlIHOSZTBA8IHzA+hGBEDcwI1uZKPLjXFjtoxSJ5D
tLIVOx1X23Heg4XuO717bBK/sUrjG9zk2aa0aIAkqXNorBiV6351GGIB+US0D37p179damezM65F
ti6oWzTIrenektvAumJYbdhRTcW9aZFeC6dOrhtdLP3ytrDLN0pp64hqyaXBbsh8IBBGc7qgq4xT
vWNXd4spjTMi45h79tb+PhSrIiGC3Rl5Ov6j9al2CgZ6qlbdOfR3NimbhIHNc6BTfaw11K99sBnY
3r5HC1J9346+MQhvmXf/5k4G2AXtILl5fJ0MXla9m2saO9UkAzBBKtenN3i62voUMYYe2pPET2Ql
OWgExjxUb65xDFoUxDioO75OfAXq1KRCM/4OO6OeV/yyR2qIQUg+QzgDWarGJwfUjnRLjLLponKw
ZMf0+cx4x2SchjA1Y83GDXlMKohcdgz7MnDbI4Zy5tbS8L3JtnPZ9E8IPVO3aELzFJgcbGyZr8lD
9bRRuwEvTIe3fe2Z05wR4AjvUbdzxKMUHXdOYnOyG77H+W3SPUeX8B72XeJHZ53f345zn5tjI3eR
txAp7glmJ+FbRQjOukNTyKubY8Zj2p2DOTqPmzAfjjoPZI9/JoO7K+PITt8NePHFLbs2L3ijwWGO
2KE/Tv0S95I3qPxrSdrOM9KTCnEn0F/Rs1Km1nzni1tITQuTf57U348FPPfY/AEpTtpzxEU3axDo
2ce5OqnPTq+l+9G41U9ym2CqPQ6sDoI5QlcPfY4o10Og3r0XIzy1fnCFJHtjJkVOHHVzl4NK6m1B
cjESF2S0acRlWUDXIV1lAyexDLUPZdw/bTXwdusrssqLzHjJ19ly4AwctuuJ7MjrhzVJQ3ccLSl7
Evh/Yav+6AFhYcj92nt6455y7wqRlFLBTHeTthndtYm+MdDrIP5nBRWhCW+uZWXiORLuQo0lhOky
qSXSNbgAmYzupAzbLuILg+EvK+Z65U1odL0roUpUPqCFl2qec6LU8bOVGORKd1iRaAkzfs1xxuna
p1n4DC/bM1sp+kI3fS6O5+SNQQrT0iif6+WybPBlQQIOJLheOXsM/OFYeg00wNsh2bpd38Rftns5
vxmOJxx6OmErnGPWs+e+A7kBlICKCjtdCe6yVw6tn9SFyKm+S5ymA1LfgPmxJV/sHPhKvP9n+AV0
lWSk/atY5rubM5FsalwW3jNNJFb7HzM9UotELUK30KEai9uNEJoGBvx+DMGDwNnidlVuXhenOryJ
gYUQ+L6D+E12Y7osOwc697LpfcnYX7AvTsZIqeyS8JzDbaupVmm6b9qlx7ybI34DMH1vCvwBN1Ko
ewAQe15AC3rLLS0s4aSXfU3GEyBqYrQEiCVssfnZrThunIO8Q2of6fTkc5kwYZRyBCAZKEVJrilc
HTnC9s3dz75yCvBSXLGqEDZsP5ZIWl/QaqSFUSEjoWqcHmPnmGKhuxUasixU0Tl1/KZZUFuhZu8R
ALt8xQ9WCa65GwYcmAfEGMi0R4Rz9aYvElDAs70jukNqp9cZLTcRyfX3+esEqnd0+qMSvS2pd26R
sNxF1Cc9a43LPD6iAkSwxHSfyxREbnaZUUJTCIMJWlfiB2pGegDS0I0qvhlka7TvS2Yuz5TaT5GT
Wl1x39Txd48htQyVbYlPetu0Gemb9vR33iCOTM4wdF0boxsN4QLqhhrFGJUI3NbKQbmifzWtPrOy
sRP1wdcGKTnQwH1HRsUXEE/I0dLgwmZYa5O80hl6gqap1wSDGpnf8+fc/p64bmt2T2Nx3sV6j2N2
XvQhC7j5rl37EYPqarc0Ls0Npc6A1c5wizQyi3X3+vUCfn3U45QXNVdnuBt90tPWx84iy20yQjrs
45nfr2lH6Hgr3dNIcrhaFDQDzvV89w5vKLHpr3URLCEBGV4n3IgkndBEk0FsjU7o5Pq2CgF7W8Sq
kHwyH0Z/8Yk5rWpkWl6+ge/y+yI6qQUXf8oi9YFcnVuSDL6pYgBA92wJ92ixa8N9gfycKZcYAl7v
aA/ucm2ijKDbBXRcD7jEmB+l1RWGsFhl1wgbBcDVydo+GsjPMtQxE7L4ZC+aQ9MC4QTz05x9d1GN
UV5Il90zKC7jQmD9r3KI3BU/xH7BscIh9ycYoZGdgBafrMWRRIJDxlRKa0Y9j4feuiwJlpgtVFIN
+JJBDIu1Y6wR6zevhIr7RrkNpMhg1FIYQiJ57CpzX1Pt5mGbFcKw4e2BeugRzcU3DdZiiwSXmgP5
QHRDZpae7BG0tE5jhk3GTkFl0VlrwzsDELgXLc7RDpGNn2VgB7RvHil1wAo8hMQc0A+mJ2O9xMcA
NMyvu3tZ3ZKztU1TXFxbWuav0Rdh5laeebedr0sfvGc4VASYS/djAgUjQ843gLnuojik1mM/MGBf
ky0bGsrDJ1MdjMr2HhyfWwLC6MyehsjgwgWwAMvx05qQ+3B4rC+24XZL+6DiK5d8iPNeqV2a4oO6
0Z3ewrCLn5Q5duQzCeEaIphSw8mRaAf/sb517dluF5BqzaGHPl9ctsUSmxKyk1Arbf3kNNHzZU8I
mcAKcLYOjNhq1sassZ6cFbtj2gfTDe8+YigquWgP7OZ6r1XPPiM1/+XCfIeLMFOR/O1vG91eQNUf
CrKAHIJMGmIs/OsK2zAztIV8viJ8tUycGMi3dhNOeM7vy4ln97mPKNlu0J0DkGJHlIAoFd9Wtl1w
qb2tEe3zre9cHvyCuAhpdrqBiAL4CaIpEFgk754zIMzTSuTLj5j9HxQPBrvC7rJ4E98Hd3KykIjo
DP4Ge7CWLmO7Q5FpeOFQG1kzdtTFfo+q7mu3HeEEuVvJXjyfrxGmDGP8tHDD55M0eM6Fvkr/uq7r
D9M1EH0AyOfWniCMMF/PWMAUWtBkt9qD2yb7/WwWXq3hLhn7qA9DeJq3Ve6cQ8eelJn1c35Za58W
Xodmbfx2vmO+gCI6zzmYk0ES7pOSUFGhjZnD4E/Oij9TN5gEtdFs9hqsBg51LtgKERqplbPZImfB
xFr0vDt3qlvz6Y30k12L84RZrx/o173wbmqNLTRQcQsSCTXMKQ5JdwhUCOwu4YZ6yOnhP2N0ocOL
3fk2CGk1XN3Zebf45F94vSbouKeRMdPGJglFunMwx4+43FOsXJYZQthLRNyw/wzSraBhotdA8OpS
qd/v8FoFkBDUN04H8pNYurkqKOMhbSQbjrFhsEFMxAhUKBOAF+ieven1hywN9oLT4sCDtNx18kCR
J+h2Ik4s7k8Echk4OLJANCCsgKyWSACtasQKhjIEo7LionoQnfAFzZxMBMS6MqqW8Ghcs0xauWOH
IY7M2sPhRGTgiHYQ+AbVKWI+GBqWKLe75kpBecB1NhuET96wiCrkotgzGdftWjNimcl4oSIkf520
4cnAYX2jrDNtX/7/mhzc9ZBvAuswawyjeOut1ye7P9bGB3VBIj8tup/HPbCixd/Rnp2TjN9ChIrX
OXMD4SFA/QNMIcBVo2dwWQ5CaM0nv9OJ1U4ZsVa67UHG+CHGwquzBC68k0bN0YZ668b9WIshEu/T
bArIIDNINMi+wgeT6MKuXbmFkDZ6/ZgxCEg2CmYrUBXx5ELB9PA0mMgyVPcSk7fAwGTGKItMioMg
BZaLHoxOOM4iNGAff4goQKDrRFsCRTc88j5FQ7Jg6COgGNJGCnhRKYFAchwHG57QXohsGaUlZ7Jd
iuIDWOJXHrB/M7rRQAklLJ8ceahjAsQJgfgSVSMKSe5SEfHs27Gsp/KIj7YTSJQLTC6xvdBu8sJd
1gzSa1iF5eMjuZb3zNKBeBc1kLxx1ph8DivGm4eWPtohJz2lvGKGGgeON5lyMchtVcZyth5rGT3D
VHbgd74sYmqB507+I4DE6LKp2g8Cun/KtVXmLv2vJj8vgnDq891Gbha5Ij+Km8/FVfjdPbcShwSl
N7c4Cm/uNpXsBrTbrOzplnpsxraxFxH1YNHFMwfVUTgg+jaLPGlVkmHwtnXSrJlL5hr2a9OdGSjc
ZUjLDP21P/lcrQf+iZg7pemeybFnUKWcEyYNYncHlRSFM1JmzyJMitgnwoN+EFZLnJb8UZKCWKuN
pB9hVJBMmC4fknukMYFeJ4CHnGWkBS+L8ITMcd0n1ojc2ogrJJJIbFKpxcqB9kVi/dGnjFAcYv/I
cJogTyALoh5Wwx0/I0+O8FiN6V5Ah3v0juK06Ee9r26ULo5j9z5MSf0iBX+aEbqkgjwNlUQmk7yj
lNkPqqMPWcxsjYNhEJbem6iS9fZG8Bn2xwaHrOT5dgkuNP5VON0tBLyXB+XLaVKr5aD/j6QzW1YU
C6LoFxmhoIivzKCIIir6YojzjICifn2tvBUV0V1dbXkVOOdk7txDCPC/ASdxOYlHo82cwEDfl0Nw
lbT9HwUQlShE7BWzp87DgjLwzo4OSSAaNfUUAycj42J22NMy8Snn8g/axh9R6+jwNKAp6VAzdQk1
QlXix3J/RLAQi0v6SMQBwmLkZYgXOO+7NvGcU7mb7ma3u7k6hudXYwHIZ/C2XbPpn7N6oYHfAB3y
dV5OjTnW1wG1c7lo+CddY9Eci2VW7bw5e9jtB/oA9zjc6L7E5UjZcOGysGMBY9DxbvCqorQxNge/
jZWTl/c17HC1rl1k7/47a1AFyIn0JnjGF8rec6rOc2JD4K5QygRsNA8mCcUCDjw0AugRY/glgY6v
GNb1bJ/yGDVsgC4oZEJUfkdFFNG/c3JcJ61MiFO3oDga+suiqO8qNhky4EdXhjvR6knGiXFOLwAg
KBFovpjtA9Rhy4usBMnYCcZWdbKU2Z3MTyEt3obQvajgPzezyVgRXUtJTtctDgucLYWtKbs8THCj
jtn9gObkROvGJyy0vk4ryNevk9EIgYVwcsIBffizp0//i+MaE20glMpujG+JmDd9TwaTIaey65Ta
VDWva8XRMZtb63xf3ThiNyK+ImjzMRQrrUGOIt+AE1WDNs1H+NZx6d92PsMdaq05haQAV3txHumY
H7fDWiBTAzdAlRVXo1a6jI6xvrmv3wRWL2T1j8pF01eX7Qmws6u6l4HSMgompX6dgl9h5tbj0TuF
7EkfBM38sNxAqQXzis+Ox0llEzBgnll/oIpBxd7qvl5G0//FGEeGPSlEeMB5WpQRO4zZmNW0iWx9
wQFJHMyNq62GKicHBaL2Zw//Gkj4wAWPO/HG09BPQcnNPoZ7oZHss/Bc9rHpL27Fbb8TN/3jnCrE
Y26kv83e3frx1uXm7qkA4cYBSZRqPtInLmktFvHKUaKmf0vv/XqxcthroxPODnxFtgEVqd3+RiPE
bYfKiR/P+DhssX/cfNlDSnJZjma1xw3hNqgrtx3dGTKZJ9SBwW9Mm8g3abL42z4jm3v2t7Wztrv2
ipL5RzmI0paBegBTZ/L/8NQYLNIQVC3jFR8X3xnpFH3SggKNbBAVsR0RUtaHvBDk/iRSVtPcLWAQ
h9cxSReReHOfp8cQBKA9xONz8CFuB0nqGTumwlLG7aW+/CPYljZ9EJj6wa1QX8IzlZluO6gGtyFY
LcZ/0roz22euaEulO0MALTrWt0MKe9jlzBNhuBxlskUxqIFn3h3NkPG7zbg2Uw5QV198UDi8At2+
NfGg71hq9GE20mYhkfFp6MsjlZv3ClSOTyZbXfNWQEIwe5iiPC0+OByAdskUvdFXhh/mT+XXPO0f
X6vTjfL0fbDUTW8DvhzgTYyOsDnXeMomOPr28B4A30A4oVkHKoyX8SaI5GnpTE4zZfl3UVBjw44A
fIZ2IYi28mdfIsZZqO/GW0Hk3ht4xt9pJmbAbc0qUCdxpAmDPeK3ubX6YJgDz8JuwTpDP8C7FACQ
MzVl3tGDt8yuvcQiBatlioSl0ImFC4snlD4WRi7CBIAS8DbUsLl/3jKDY/5kdDbH5LdRcGYhemqA
mQtD901zrIcdNI3jbkQLK4Ywt7jysagQ0grDblwOOpgkaNgpU3CYkZOOEWHP8rQzAUapGfQjc3hh
1GKF0sVj+nOENQzCEz5xf01LJnm8Oz2UUW0whXEr+mSQBdpxayu+d+IIKdLGC5pQmGcR3FAqBZXj
/TTCYB4BY8XG0bR0R4cZOqlBqB79bY2mwAvAEn4QVVFsWmOo29r+Nryj+muP+Z6w+W9MC5h+j0gs
vA0PPQYDgAtbBuSlsdo/0ImMPliw63TxMrZMVcgJ9ewoL9fwoCFeiNKVIQEi3JL7oFhcDYD5AttI
PWtUwblj13tquNW8GSshUNpncZkDq726qP/R/LdhbLi3TLMbXo7dUmcBuRJsTod8LcojTNJgVeI+
jxIThmJ0tCKMrlGD4DlOkQbQilOIOasDgs8AIUTISEQW4zL4MUguesKPT1lERul1B0cXQ3qTTzFS
IXLh9XyadSI1egXyF5SDyPS14dODiTSEsTHSuc8LbYgXegy/UnOv+PHliEL1+O6+DFJwkHbwzuO3
+8WeCwmJuZXQiRKFl2Y/+l8X8gSGXw00JuXd12IW0ycqRSVR4citWN99OxANTjsQR6EzB86sgezg
Zuf8FhPO0r4OmrnZHPc8LljPW8HNRujehpBx50eTLHJ0AXT9HzA46Cbtifd5ON3FE+6h98G9BDiU
jAKRzXewj0mVENsG8Tj+RRIXvCJZ/hXU489I0t6xJ1vWnoiRRw3/EskTBHL7w1bgycgH+56ndwVM
BP7csk2AwUByYTj4YmNBqHZG38NSIecEJSpHOM4UMlj/Tyf92hLWirh/+ZrpGAqwmVPVvwevtRZc
E+hdGAnf/dX4tT/TMPHcY+uADP6GA8l9xIhBaNldZ8m8fIMmYqZS4LJJqhadhpHhIoixJoAVo1DF
4UxbbUnxq8EvCGqDDVFtcc6wcM5gK8DCBJZUdwNivxtwbHBCc0437Pe8B9QBRbvNmwFYrAbSCADB
T8+Tg13CC9TXSA1sHnVRIqBaJApQnbTx9LmsRSYAss3Q8rxQ7MeYZYP2XcoQaWNqF0CQjktaFRKU
h/fkFFeD5r67eelIAVoUTHABhVT4CkEeKb/khfJktw9m16Ob3RSLVvIatmct69Lv0W4I+Z4XE2fH
b6jRhFvZ8ip8JGEWfim2RDb3804f4zEF1/aAsK4Tcu1tuueQKX6fWaroTFGE0rBAUBVuXAbzf6gy
QHOOCxVeHNdMxYwB6q0rndnIhdh08e9ddpraabmctC/nOCOJQQ0pt+3mtmNTbFBqdhma636RNVbM
bFcNuaZv7+2ddsQaMpR7MAkUKoFXQS/g5fJvWCgiuGVQmJeoejW/RNRlf0fcBqABV2IqT24n7sQ0
ZOiIqLMXt5C/mdHc0Vj5x8lzx2zYOQgLwl8BZLZHhdf2m4u23zAV9L8dZr2El9LrIUOaU+MXMvGA
B4G4MMna5plCEmkyLmElvhyZNPBnzFdcxme/+SFAeoSHGB7ny4ShCc8IAtyfBQzXv4R5Jm3iyfxz
+8VbbibNUsel1D6ZYDI2raqjzqVpHZ1o8jZPAJwqgEYSnPzmZr7Bk/hEcyyuFbIziIWDSKcuwy9z
dAUjJrFvg9w2Tuk/drsDsI5OhqoOWHFyr3OwP5ccOptK5+UMKPqvNB8aTsdtqravc/GxwyXXm9mL
xqoSJJiT168ZzRNVk1uHL0bg7AdNN3V86VyhkEAHvjvdeSO72Q+iQVwKIvUuzEKceajxi+QWyxpg
3d6GuX/hiEpn2GyxWcsOjAQJswWxx2I3xhAf8FzMJjQ86UWlImrKjnMdHbcae183vSYc1qsbc8i2
+9kwqcapTngcegBzQQtEtctUxF4uwUwBVDe5HSewPLDREGYFqMFzLYx1rNJgoYsxPuLXmbqYkcEi
1mhi1sAvsbHnrorai2auh9yH8919zDDn20P2ytFV3X3IDneIcV+ztSnRySI6xNWKcmPw2quw9wJ2
5YcATslS8GsR1GQISflcghnQnvOEuIjYjAjjKaN/DSG/t+Ptf0eGwhU/UCIgDhxMsiG/hGh6Tcug
pH50EPWmjeiYFIMHbmS07wwSA1BL3HiC66A3IeDAkXifApcLbKECvuQZQ9WzzPo5FSUDISctgA+G
DyYYqkAdIs/+7xRMgWn7yUMgDw8M1QFIuLhSNqr9LNRws0gh/JdcHUFJDnarz/R0KgAegNQPp6eO
x+iV7cN7Ta+TZyhjDNA1IA9lChSYimhWzdhtQ0EUAWtJVZfrbtbIK/GZxRHhYG2p1IjhloOTD4ww
kwJM0mMxvcRClgsicAVYmWAZAkWyRxkQIsgAMHUOVXPbX7LVCwbEBUZFznnCDZXLxOKkdS/oagtP
37KNoBM8Ro24YfdsIG6FoSCipcpq07GCxTAawKCkGX786EreoB/1+o3KSL75ANaTVXDQf9gukxXu
zJPvkGCRBnQ5Cj1Cz0tSF6GWXDmaVsZ7rZpYYFIQoMhoKdAEvmgaTP1nnS+EQRqT1+S5CLCpbt5M
lEDB5IsLIvds0bWUWIFaYRd4iY/aL7wemJXqw0Yil0LCUTqGk8jZgQENvH3k9ef/oI5iOhow4ZIH
DKWeDDqWGeopLhijidFuDmPOHrgj4PaYEQ5Z1VZNDYBkj6ubKmY42xIPSvIhcTxpmIkGQCBTCDD+
MuRVYtchmE6gWIiJEBxd3f0W4auPhENchOSm8WDLCx8ARuKAJrGFtVcx/cVqTfQkDE75ggfnEuVT
fM4Ya0OUYxVCiUm62xdjZ9A57ISfuJUAqEENRjgKiVrY8szzYZokKkmwkkJPXCrevl1VFKvcct3F
j3awYnItvRIbJU/S2T2tKQv0MZUzVGnNbUS34Y8WRxisnclqyUzFucwaE9lZLvsnABQ+B3Jsz5SQ
Xkm+0TJkkgk8iUuDoLAdr4jg7WBmHVdJF+6QR+0KrNAUFbdMfQA1Zdb0gJ9Do4YqL1Od0AcDPVoO
Om7GgjbsPH71oOg+mHpJ2IZgk3frPYFnE4uGT/ww8glwLXoVrBWYRrEvQoD6Wfj/9lBCQoRFwN1k
GeHLMMNVCToujbCflvZtz2EGWVAJ4NzQxIgEEF6tyvYqZVHLekcNNqoPBEdiZXx4/7LvorMMW+T6
tiXsQn5RFB+5nRCJj2yGEv6VCZyO/YGAqbDzpz3oIH9gaZxhrYuGMB3XbGHt+cnCOxZWEtLiWIml
sUQY+kImCNtyIUx9djYQ6ShLUykAHzwyM4uix8RqcQCh+ou5Z5sh93vRhHc60t1M0Dgn9hkksatC
4sLeCbI434LVx/9k1nUxCzhV7ASg8wej3KnIQpQ1Toi0xZDDjyN0FqDNX1ssGS983ONIH3dHx+El
eSQ9IIFZT0ev1gaqm7X7OuKtJw3JnTkY7cMLPmODYNyGNbHX4h6DIc3NGpZv1hOTMVdA03akjl8k
CsAdsP/s2BmXbkpei0SBVVYbAe7ZYD9T6EnYmBKIxcP24uvvPZpvs2WfvY75TZDrAcQSlQU4tBBY
h1E4/V0PxDQnbEFzpuKHfRIbIDefTm5Wd53/5Rg2HVLzdOe/4A+co/+MHtYUwxtiJe3L5IJ5zY7D
fHlRaJYEoNXmAB4YBB0cSfDCoA37cB3mAIBjH8AZ4CfPdOtizjvhBv7SiGRbztfuEDh08ItPptsL
xIqn40KxcovZKqpmmvPG+JeYUeyLTtkPf9wvAeQj2k7vlJ772LpvrmudrX9QDOvkM0RYBwCzPo30
qCKVUdt89ocEI19gYQBkZ3hiqndctzfUQV9wKw4UbOIfJ6NHVxe9HKZualgFb1MVh/56oMMwtb9W
O9U2OlvVmqtPK4EH8d1u2ffhYUScABSX/gdUT0Fe4J+9j6lEYuVPUUbMZwExak37bvVwBlo8Bs/C
G23Aai9uXJYEIzbQr2EQEKxzwf4szenN3gjuQZCM+7IKj8Fk8nSUgcJu8Gc2NOQ04BesCodDobZA
yEUvqTttzksHHdxEBHjElfOI7L+euGngWE6rBbfEmkxJvrUnIj1cxaTVP71q8fQ6JK7LvW/QhR2i
nA1DXJv3QKDe52OeA6I94fnsr/jIu83s5Fw4X/nIXlX7yPzoR7FqZ5s9wvoVildfi/Gv7uMdPoGS
XaGw/PYn4sT09QjtmObhvfapdYIivE3amZKtGEkUDCCpUfiUmBMgC82wfsfn4OmByfEDan7hCO2J
o1E11bynczljwHRkR8ILHnbYrnK1PhIMOUtwxjThuJlrSXglOHZBUuyFh5t+0z88WHaQwBf0maX3
xq9t+FmsoPZxEYih5UehPmdplegJSZVzrmMtg7nIKs1DPjHtuNYXu6kDGsaev3+T9oIDwo0A36dT
bh+WQmcD+Qet7MPBlx2mIXwFPAltLz9vvgZxy2TbvLKDs++0OSn1o1PC6DJ62+0Z6kGONeIXT4i7
6wXB4oXbNARGxCvuzW/hFmCoYwXP57NXW7V1QHiLHRIBL6CQoq6yWoG2Ya5RowbhLEvF85qHiohN
wGLJir0NGlDD9w9PTvyO/PQhj0gwseGxAjMPFnzyTm4cpwhJoYvtdS6lWO3fNpJs0AkQG/eCMnq7
vGvpD9sDDCE6QXEyH280ulp6G73eBvvXg9SFEn59nwfm9bAKqD5b2FsvDXhngBxgcSLypes8ciCX
1ctpvW0IXq1zv6FOeLZykt0HTdzCCCr4uOtnsrBPyaKDCsi4McMgWGONFzDAc4lD2PTqTa7LCdJb
TdJncvP1s/Z7rQnwlJumjlH02w32cLVYLv2V7E3n5VhRsdDaN5BqWrwyKGDKk0JjcjUHg8GVYENM
SA/WwCaOdij28eQi9wQROlnTlW58VYvnClhb4rMbC1AYuuIpAaxBFSOcnja94PczWDNKH5SN6F+o
qLqBWRqaWA+O5bBPDiXABJjFdSt+KVgAAGhgUUlpgNtjx6nN/ocsAdCQacPyBOkItZoCIFTJk0CC
Z/yonG0MBbuGWtq0Eo9WcJrRNfwQDWFbJbNqByasECmwz0uW7PuFhdWD71+oGq5WlnHgreVE1yke
oZ67p/2d7HNY/r/mDIjzMO/fwMh+i84Wke41lMeErpRoHS5872N1Hm6ND/fkfpEv9upvn5iAw42Z
/yZKz2qcOIfu3UHzYQHytJxTyXIRJuLLapNXInnjYiB3iA4OcX/chr/s28q9L9kVLvYeKh9htZSF
+fLEIiQXE9T0jh3RN0O/u993R9vxw+vX5vUBt7rvXafjfsu3PmXQwWJpSfksPP/+atn/QAMwnlwm
4kqTfqP/mKOLSVtRird500RN6iQl7UUShpbUGQeLO5OGKFbPVpQt0xRcKMUPcBXiPgQ9SvRkX7pT
k5txXpFtCg1pLM4tF8M6ozYL++QOKP3JeHYczMg2XYatxKFRxY1vwbewxcYJh+3wMlyWRiJ3Q1Np
+H2m1YSW8rPC/imjKH47qeaGdGQQxZkgM20Xx0xayQ2OUEzC8P/U3fQyw97dac+gihu4BRaOXpjb
ir3SxLyGKsahUeQZ8HeF6p9cqAUX4BAGkAIL8Jbj7EPTJ7VXmpZy4Zh3W0ANQnxH4urQ71CpULUC
/AMYMeGN42MW0zBlWBDA1TQB2KiyUNKteJ5T8foQMmC8svxEDxzHhy1CpM4qSEC7YkxLQ9IW0Inh
urknNw6UZOfK4/mKHQOWSOw7B6I3dnePOdNtMIL2CJ+kCQcSRu3O71DoQltfhklp+g0MJB0fm/XX
LIzIGxSjJciLQ+pkEL7Zbc26aOTjD609BFEwDpxCl5HjCPq0XBagmAYTEKJ5G6Srwxlb4Vaj0gwW
vpOdxFdEQxTORP+XMdxe3oYRBpw8JOJNF4bwfXzfbwxjfUucJy8XF81+Uww/jiQeIkQB/N2HIMYh
vCHIHT6urcIKCDBN07dxj/rTgNHGFYWXtCzXPcHexJ2puPHBsnzkQPUSNgSMLUQoULdgsSCubc/E
rUXuEH9WeTtCrMwR+PfKawAyIR7a0WrHnwycai7WcyuLHyWNGtoVMfQQsyZ876h1H52/IFCEqgbO
j+ikOLUlmTANIV8usUaJGQSjKpmxpQJfJMnRIW1M84lIYsqQ5j15D6YbNg0+n0VaJZESlbb2dJif
8PmIx+CG8WyphX3o9PWvnzqZUJYLkE6LyxyGLODyv5CT+YDMeaMliO1qx+IS/lzGl4bOw+Xzcecx
Xfc4H538UdPfuPFp2olBP7j4UYV7qrwvfJsdygBOn9rA881hfkPrxboNnUR87viccUKa5GEv+AwT
mrGGnzPyf8RCdZwkjylsEi+JhYPDvHDkixEXYYrQRvkebpRHAmEQRg3/Jo75QKWJaATkLK02rB6u
hlwp3weEtLmzT65OwGfoytaegresKJ4hK8CFRcMqqXs4Hqg0yLeYdjtZWcKiEIyotttMadK0OwHc
0hCv4sddcTz60AWA5v7cP42KZ7ANHAUHdPJpWeGDUswY/yYMF344gD5sYds2kO+2Ga7Z3yAlMVmV
axlFLFKkMQ/2oqdn8YyyVy656bJ5SWHA4yCFjsfC7oeMryJ54BIYYgcgX1CQ6CGmvHsrPRO+STyO
DEuggPOl2LKYkKgG+6ikduzP7qwezxCWUFAz1gNcPMXLN5WC8VBkDeH8NOeewE8gA2rk+Am7cp2b
DItYq/lILp/ktOpcxJReli4Y3Ou4gVJ0jX4etyd73+hfP+g5T8MV55grlM+3MILUfqJMT8ic+NRC
JLy4SCCI6ygBY/nxMGVinXk4XRuqjj90FhjGSRJxBno93Hbp1CfzlPffGmhP3Lk6KyGEVnD+TG2M
0z/TNdTH4+PKgxPK9/8SF3uByMvpjGT2SH/MwWRDBGPghtpp5UqXWLKe+JB0wFfno5qXLgum3n9E
DLjkpgiXkGURgbGgH2pBrYXessU+ie2Fzf4DRlnDv6VPhqoDiilopIadglExBLvaZAw8cFXqMpT/
hlqjcBiZapi5qcMf6mz2cSroPhGX1cVSKf0oUa1q921JUD2hmRczgFBjXukjVzGJTVBrII9T4hNl
1SZwiWSXCZWSaprc2bFZMQ5swtOwVBobpLIk03d3B7PDalGtcwfGjp3HB5PC16OM3DPLopTHXZSn
OA2hUlyGmAdSa0w+2BMktaEhw5hTj9FK8lbTc5/G9UeiVRciGCMv8DPGXCoaw8X+Fu0pI/a0OpuJ
uMbcnvYEyxgrEGCSP0ZXeA6obFU+KGMZuhiF/c/8bcFmWY0+oBJFwZhIpu+cBJrfYgumtK95yRU8
2+5tKV8YShEf9MoEtGJql7wORq+krb7/pRuwV/YJEIBmJK1V4fQ5N5pwBn/cdMcpJuz0eWWIqXB0
ioWfAsQBpQ18z49CQoEEAEORLNGo+8nJes27fs7R8WcwLoZ8TGIIf8fcUGYEsixFdO8fKfMxIET3
z37ynsfsusuQv4ZTLDtBjYj0Bgb7DDiACz+LonKaZV12YEapfpoeH4DV1gyHbccp3eTv/PQxxcby
GjJGE9lnulSt5VJ1UqFPc6DBjmY7Z/vET5ICJLl5R/jfoC2b+2i55GhLr4OnQNmGCo7L4uQk+PSF
4tQY5k34u57PLshW3qVpxiu1wu0a48E/lOdmv1ERMEUh4o5xXawtyI+Obhg5w2cSUg+kW0oiMWHF
N9Wqfla8o1Ba4aJ6cc8trL85QHFr42xjb0Jj24fiIwYG8M8B5lzlT3/OWPtMtVVR+3W3YquLXR56
AO40RSkXn4CZsWR7wSAHQgNJNB128as/E5BP+XImPjNEHPK4dAyG6WJJK0vxY1EB5ROZCD9m7O2z
nncFbCBIbM/zR6tMErfipvzv9p7b99oTf7u/zY4SpHwx2sBSPIcbznkniRscKRyFUjp0oUYUVvrB
xVPqi8Izkmgp+dLyt6xZY9AHOxTfQfjH3DSZOVPQQDKhIou6mDRwl7nTYqkvqcB1Y/SEeOMcR2Kg
1+KIYtYPfi1+Y6uAsWTKn+XsrTOeDcAv3sCheuNAXaYhc3XMGQH5/lxFmEkI90BaFfDfnxk2Z2B1
QQioJqOjZQ+sj7krmKlPHA3vhS0x9oughjy6ZdAfd/0xReoJfxKczXGK5eFGvZrwfC5J5t6C54y3
W8k2Y2xOTO4nWUK5z3Gx5AaSXYzJHZC4OImh0WFz53mjxu96GdtmL21w1CY5TzJVFzEWDMLzwYfP
84CKtewyWsPDk3kaZn+WNrrn0Brhr/wsVAafl1Pk7gnW/aYXqqinDdJRfzFMJZiOt6lUNhcqtvZd
pm87PjJlzd9DTjnHf8aCyzI3DghBTm5jvlcS9cTmtpoTlxgnV47LmGDVwRPSwh/atlg3B8Phb19b
Boymq6Fr/gg1yFb3d2rskiTLtJHYGar0dpsSKTocpPDwqY1Xlht1vMTXRboMOZCgtOVzyMwKDzEe
WZDfDUV6afiuUHNgi/Iy6vd+J+lTUhGCYpyGoi6A+O47rLfEZ7YdKR+yre6UbztUi1RQ0IjNhE0q
VPhOjo8hG6cln2iHhLxyNrHED1CI9ZgE3IzRqjNYDYqX0yTUhWlUk+B2Lm1FVK4Jx5CJ6VA2jleY
6TOg4RjJeXqK4bnAM/LPI3hydvLJeP4/LWhHN1d2NKjKUnXH2AdPEp+8XQ/p62PY1tku4bfw4hhK
XbmZH1zuVT+mW5HKj80DRJw9OISt/EcklmO/Z58fUFjR4jG6pVCHDfiE+WMr12H9c8urXWL5dRsi
iKmenv7xD+fg1u6rhxmsX6I02I1afeHqKhBZy1eyAk6BJ+ovrsKnuwgNj5jR+MhzQe8xfbuNi73C
mhIBKq5hYFAfMn0Ls4TQATgEd1/DYfdpK167f3NwoLFWrWGNRR6hlHfFxejkwZnq9PZf5iAKQMYF
vCzHiG96cqb1hBzddyv83N0niqwjYcUQ1Ua99Sbv79hbT06cX8fcdMZ3GufLz20UGDA1p9rBcUh9
oB2my6nXp5/o/6vgB65KRg/06oOXLyhbGehLQXvq56N3ZRdHd6ncrN4jeg+YOJ/sAmNQ6OC4qa54
yLKvvcpR+5RDhhiNudpnTcJJHMWHsDlS/BahOINdAzjG1T7urgICY2oTvdPZNT08XZk94a8HPe1I
4fYlWicgNoXqyRxvvSto8tnGDAQ8lPbfncDNEkrbe9GadAubGR4WwV+Hyr1LbsTPWRZ+OSxFctY7
DE8Kj3dX279JJIZ91M/1bU8qi0OSn+zOjx72wTSgQ9OFHwuPNPALRkONtOO8cE9btNVgBf/lyDf7
rss741uGxA+YEXtdhj9fE+4cTj0vY/Y1ETZh++y0x/pYvG47yBNO1lNzIFuwZP1E7bOMWl9MyzlK
aaKqlnEu7CtlzKYBpEcWMfgC0iBOntvV+57MBpsaGxi1cpq+j6Iy79AbsLOB+jlUFJCFOSlalAeC
QdA2IeiTWcVMbHXFBfRYGzSpNCh4mLFdwc9GESAz+I5QYkIIYNDRqALeKecdtQob6V8AgXmubPaQ
04z9l2os55BqE8hxTrQAX1F9Lf6iyp5QLtnZmVDPACy6Bls/CjTH0XYtjD5nGVVHk6PZeX5Mh7w0
VJNbhF/kYZOOo+IE0Sm8XourMDsrB84asbc8J6erl8PhilJt3IEORWKL3UMm+oTiM/O6f7LI18r8
MPCxWxPGUVTOI0AKfbbspvQDSUK4LSdJyV7MXtCGgNyDxCsSir/dzEqwrjKT1zROsG1rLmKGZRfN
9KMPE7FHDPxIC/Ka+p9MDJJOxultJa/d2VGgYh7QdjxcGvdOjDwD5nbWAN3gBoW/Dd0Wt2GFuiQN
IVd2mImJfdKyxzKw8kXWM9oNyrEj+k2Fswkewxs8hefiwAp7jUExMJb0M0RAXcwFTZS3LQulw+zg
PYagPpgfOISQSYXCeV7bS/ANYd0H+tuHrOImFGNYmeHYQdWiBc09WrfTzSI//kUjVn9shd0+xP7i
aZzo4ORxCQ8xsKEVhvXQWTrPNaestJ8wqupA3MZbTphd8BFLuqgHjQRyNpdU6MvUaEy+S1xk/IpA
echx0MJrrHA1dnOghT5KomY+bXR5OCGvOLnOvxAaSnP3ilsDOFlGzeAaRknTx/GKqxS18e9C7mi1
qJWoir9IOXC6lKPCaYlGUEXe1ZqLzEI9UnaiVezyLigHqYWCJhjphMeVYg/clQtsRQ8dc08GnQ4X
BlRrmUtCCm9h5HBpWQOsnVEnvpgf6DMcMxXeO1hV3Exty1RO8X855WbnYmiDU0NGUU2Vkw35QkmO
8Eb9GUyooMpsRmUDovwLkjTkrRvC95XA7peHMd/oJ2tUnL0cbEIC0RbXjjP/BHP3W0BQ2igM2HiG
jj+rSyTyN21VCIe6MuLUax677sPiWq6wcWryRyt4UatXsumwf8GlWbQdqNS2aaPii/l6Gd5y4H1S
A5yC3QVCtWZt2vhGMWKpaGeHbe4pt8mBkLN+z7r7e9wWkzUmX80KBP+0PfPcFOECv4EjHF1HbTt5
b74p7863ZdS1m5O+ueOAtQbvPUcgXzPvx+wmf/ow+j10WKiL6jDpwaanPLyhOOGoNZTa2IEQtYzm
VEC+VFumDkcxAeVfpEbwqB4moQYmUoCBju4jqJkUP2fDYeNOcvd7dsa2Rn4cGKARFbCvCT3w3dKy
SWFurVsfywRM95hkjQHrPAxIh4t83SNqyWh/nUVhfyv3c7U0kjqY2F7auLrRKxyoL7DZ0wW4pG4L
qTrRIRwQPOiMirBbwlqA3MVrQg2sjc/s013Wj5ozjBnX2Qfxsm7s996+58MgKT1cuJSvf+RpnMCM
2Xz34L89FndFIWAVEEll+P2xzoVU2BiRscgO3pJ90Yf4BfhkUxhS2LeY6f7cJWeLh/XGxTrBnwRB
oWQIbn0Sjc+o8qzj9C/z62/LK1hJwjUmx4l8dxP3pNymnafExs5TyJLtGH/xLVRMr7eFDNWfFS1L
xdIuUnhe/2zN2Yd1SDDsi+ZDJ2vSpTLvHRDpIvJ94dHFSdp4yUl3xmCd310H4Op5quY1dMsGWIXx
FCZFszXtVA9j+3wfRZm/guZpdvwt3E5eBoBOVV7H2efC2r92wWOf2ONDccFkxHLub3HnK43lTzEE
dW8Z1G04OffA6zYly+0t0y33lu6u8wZYnT7y0SXy4B6FQaUOItVZ8gUIi/qbV3QK2K7c/xWm7lwb
/MywsoYYDDviN9QC7NeiOkYOovaobTSaYJ4C3k/AcISveXfcu3u6v+IymTth98RY97hw+D7CgBeB
qCjHsA1pGe8tn1Z2k+tLHJCdxD+M4x2CWCnDL0JVK83Hkv35bOmYUOP5qS1wtICE6IuSFWUgfe2L
kgKb4BekCF/EJ8BRJiv9ggDubn22bXP146i/JocYcgXHc9OsFDkXJaJTkhoe6N9ntOWI6XHik9VP
rQfEumtvgVmRKBjaGuzwQ2noiOVxtxS0TO232GHfo0O/B4OHg1OZfYdABCHggkwCqIyObNVWAx0v
rJQh0l7eFP/TGyddyHbzclvGrSvLfIx4T7Zl4166DYidVvb9wQOSzysIwCGWFjBCEPsn2413bWgI
o13BR6TFl9rM+JMoDTouO9nIXzXk9vs5DlSLLipJUOsu20zOSGgMsk8dC0hjVFkv5ioy97VcdciQ
femSWp9nbOiL3a6LZvLvAx8pYg1/9KoNn/eAE2NHCXJeEIRqFCWgeka8+cAsaExdl4043qCVMo7r
u4E2rVQlc11LF8b84I/qETpWigizA4jOVM+mtGdbmrOtXTAO5+rY/i6f+3JRUfkBzD+CiKV8pNxX
XxTTd6A6YBGO3MHSgbfIyYWulBP0ECQgewVou2olNdxUmi7GPpxCr4YRVxk9VuF1miZZLPL1eaAO
nFH+z5O/Fj3XTiSoZpGTU4EJ7tHwW12uymqUYEUogmffbS74p4pmlkcQfFqYWAcj0l0qYVzTk9UI
wiDf4O2BAYMA3SeJPouoI+RKMTFkvuautnKvnoQGdlzMp/n2cqg3gVSRLDexnbPyCrP0L2L+5Gay
almzaNDjDHhrhb2E3XzDKTqQNPix8tI6ImM6Dm9eBXPypDnKz1R0q3d0z9gx3Zbdclwcsmtj2s2j
Ug3oRQg9+U4ezUgn8fUUlpAp7nYO4fJoH7zrt987Ws/4jxNaGqjDeihHpVoomWN3878cdHD904wN
ijUE/RXkdpWPfkXY3rd0rH1AbqjTbgqE8aD92DV6GNXU66YyXj6xsi3832feZTMG4JhpP/+NTPRm
t6FJtDRBeN+011Dxk5+1FCCdO4vWXhaZ1JKs6C9hL8hpcE80voLY3Fo8BNf4UvRXO/4ogGKGXTnF
EvU0jROOQM2R4GHMIMOX3ZjIpz4MoQsKvg+YDEeMHAcOm5QtVB4JLjI+myOmCszeeNSgEXDesOUy
MoqcJMpgaGJKgzuuit2ahRQYhG0MjRgF/hKnwafLm8ieRUjTY/fxdgX04RB1IJWXOIOJU5iCKLby
374TQvqOD3F4TEjgizCsaHwdJlRq7mkwMDDFRj0HIfwxvhNp8BctQCABFpD6zJH3ifKceg3CraQZ
lMOTV68r3+lBs9IDPKSEZsu/RPHxtbF5laAPPdCDXtqjMC0YHT7XQl/L/VDB+JMbF9TumyqYek6Y
e8cR5mt2fbPYJDEihKgPZoSfrNhOYd8ZcCJ/7eOoImkKMhoj+EExuAxrfMYkUkLlFfw+FkK82Pa/
7OUbrETZX4bcM86YciYpJKTzIrPJ/SvqeZw2yJoN8gHYPlZG4uwmHv0fR2i+6ImQRMjc4+g26FzI
aCXpWtiPMuohd4dAQH0cYvwFrV79u1rwx3gImqaFsUcGhoTuws4ayA9lwxXL5B/DzhtUNKpM9zw6
jiD07XE8M89YbQ6rgRhsVAPcOiUTdwYcLVNM0um6g3HKpIWJgCPEyiS3GugNBLwsDByCI/pfSpZ0
9h2DuvWt797hjEmPA/Kc6TPEbf/JP9tjhQ0uBc3RLJ7NrjBnZQID7ZrFj2d06HTYEmM27X80ndeS
4sgShp+ICEASQrfyFm91Q+ARVgYnnn6/7Ik9fWanpw1GqspK8xtmFtSYkywSw5h6Jnr8gnt+Lsim
foXdSZk/Jc1eebTt7FBCT9GCs0WpLSYPNo4SPOwR8VrmHSrIZkRFu1ZOsai3bAbYNIb5iJgWJPdd
xQX7p5v0AUYqVdKgSt7YPQhxgTOeXFqHe3uT0wVroGekJXfAHHdzGwOKb8xUxb4emi0z1octL9bS
zPoNjx7j026sO/s7SHnxC6Ex+DSV0jINpPqJfpAzSEQ5BU7kvcG7gMuAWccUTtdWBSCu99GPTYgs
QC3NAintnFZuMsMVE4BAYpgJPooBLHSMFNR1KoaCCwkd8l7EgqoxTliwMfqXNkfRfsLeXtQh2IBE
VgKaB0hiIs+ACVDKIiqp4SlBfMjqgkplqEU9vxue9u+tLTvhBet2zcBysbD9ww2EViciZd7tUC11
XwchWyHwMnhBDEl1Kn/7OtG2btJc00Ola64eOK8St8bmaBWQEBH5STfcl/uKm/HacYAoMJbugNAs
gfz10RcdnlyAiKv+xz7jww4CmMYlaVM9RUHpxdS4BWcdNwXGmvJbCFVc9hyZ1HMNyLE/rBZ4g62m
iWBBG9gnArLloBxfNJuR73OTv91sKpR4NSDVAoFJUX/etM8cevtsXyC+J70TBKrJWc80eAmRXL6W
u2EY8NeLZu5r4b9jMiJpUuBygDEGZ3LSsibuwrb912ZoR2AQHqhOog3bxpuNsQXYFETeleiCKyUa
3w5HXwwfgWo74ajO6awydHDAvU4LeglvPDh5p6I/jlIEISLrKWJxx+S6njYh9Qj/WPIcKhkv+HOO
ol0FJeC6bM7wD1ZnqCCgSZ4xs4Ga1DXb+3y8ugxQYgFnR/eL4IlEHfBwKWfowpK5EIoZV0peKceQ
PCYvfHTqZ8N7X1VNDWrphIzWsMho0SqmjwnMSvoWHwsUR4qO7oRAY/W5HJTuNM0xPPWH2ZgBGIAA
Ghs0pRjlyNTlMsyGbgI8Yg4OHmSAwHcJJSzcO/prMgSZ0K4NufSAGaCBkF2RuVC2o4FCe4Lcj9T+
zRWbZFxMXth3U0xf+9aGfLzNSXDaMb8EKU01DsLvlEiiO0tt/AI0kwBpMzugnOGQYw7FBWZ2Kqce
ZCXr3GdjKpsSLSjmmWRoqFUwG8NZS/Hb+7u9SeUt6/yyzLijRcoMG3YJZBpOEE+Z63PkLo7DC8fg
Y38cVjT6U7Z4lSjRRmyuPjPi/0DYOYyUhxoRlS4lWvghlmfb35GAf4XJCHQA9TmFFAB7rteoibvR
h5lzg8nJKvwRkrzWIsecFkXV8ATv8bugHz/8RJnLZFwJhsAmOWVqxDKYphFlj+5u1xkySlNJzODt
1BBrJpTazMb3Krcff1o5+tFGFvrW5rMXpY3ml9VPCw5Si9vAKoiigmuPTUrUoPoO+kxP6E66G7kz
DQu2PnIT4omUscMfqCKKUY+LCZI3yJ09PXtvEL9sKcaXVdD1e0ukBr0PZOI497/UgKNj+o6yaXfZ
GewHpqd5JtdxNDLjn6V7tc0EpXIHT0fd1hwAVhcI77kHiE4r+dd1lgW0FtzHVkl+vcLOglsMGDa+
rw2Im2bDq13NWzJgBpoHGaB6W+RPA4ESXgIoE8iCBYg0oNT9JtAz76rtE/ERXShLtTXkZ5Cr4E3r
znmu7hhPXIFhyMAQ+dBABXBM6q+RASEfUN2he4kugqS75w1Bf57tO0t10LW7E34baRuqOKrB54bj
AD5e0nDuG2gecRk9UGGbky9PlaQEAQCOMjUYz4IwQuhGc3JalIfzQUnO8+ZYRUehho0zBk5sDniy
qEBqCLxUx/rNvz+b8I5G4ds5Zy7Nken34dNSq9GUPZowRlYDiGC+Bsr+Jj4N9zFJl0xVOnwUdvx0
dA8sZZsGh/WJCx59poLyo6lDNoGswKBYfIfvML5Nyt4JYh/GpPfeA2knCFqUUt53WA+OMQ1zt7Hv
xrROOCV1634wcpQoa/fvUY4T3WuFNzomrSGo50W33wVMqhyuJN3WE6OVttnKrNdADP5y7z6t/Vtf
heIGSrboaxS0w8wVDxB9eaWMlfQZPiopUQfChrIEYZpkPO8ms0tEGqLs+Wf8InMVpAmAYr8BiXsf
Ww/xKYBoaDcOrxidhOCLnIhuIZKCdhSKSHyIiasWvliF8gsU+L06/h7eDnwRp2ABMbFRDfPcQzoS
sf+ksLdoDzgwMHF9jJe9dWkBeAAwD7PJV6wlvzCLl9NvcrRQUODto2br6aw/5HiSY9DkQ6VWoiBB
DsoEGnMjaKYTOcBrh8h6dgl9XFINKQ3RPBHNBofuAyJONcjgI9lEH3XlUTH/oJl4So/jaq4vTxD4
u70qwpGVobOBbN8F+kHyHIIzBaFBu6gctmPU89wiaNqF25yc/eMWyWV+tvL5n+loyJV0qOcHZgic
Y9U7mWsUPu7mN+ToYIkfwciKSRYxI3cV0eWh1XKhBXNi1CXCS/Spph3WcrOf+4NBKxSdE/iX6x+4
d5Wi2Uj0RDUfsA4r+xiXYIsqJwuMxJiif5Axl+DdImjh3/3v8PgCl9ax21ildAOVAdJOa/vSsRRZ
zyXt0/PJyv1m8Az1pKDPN2SilQX05E42q+84+Tq0P49Wsezw1oGgh7X/8jvYyBiBqMCEU1zrHBUe
Z//sPKcnMrgB7kPB2SvQEpT8O9KZBh/Xev+ybocr4u8nbGAqhq0ezjmGfeznScZcgEVLKWFly5Pf
sqr4Cxi61xguO/DbByKCIr7AZxYHH+B529zAfJqBUqcvkZym+gDakV3Pxfq4ha5NCymuH96+Xiy9
SE4Y0WoR0c4jnRdbh+jJekWbAg2ZfiN9OhmsV3AKN1tsiKv4NGr9U9JoDE8jGRQLhhsX5Ax74Glv
yVIykq+Va+a200eiI6WhyoXsnTOrejp5T5k9eyiYgU/fn5xSTJRrW3RDOrQor2Z7q4Sfk71ssazR
S7+5GQBctqeNVCdp4lnUQIUpBZx1A5zsiVIHrgtG3ArOIAe9FgMNROtWVuk+l6VLgr9iNk+fGoK3
stN3DUAW4LivHqiiG5Y7ezVz2xGk7ujilgCGYCZwXLcZa3KcQuaBqYioJZiaKLe70w5t2O4wWhj+
8LaCZjB25vPc+dCmxICMVPSusQlboEugExqPcLX8bhSfRhB7GOK5KKaAGkSNgC0HRgaGBjMsYoHX
oDvN8e8fzzZrjYd6MO1kNGfpqZZ8URdXUKpVl4BO/Nuezp3RM0b7/SDGnoMWODJG5DDo6cHsAvYG
UNSWg1N85GisvOP9dZNHfwTR70gOt19oJC8SlpcH6QRtcU5RExMrb4mhCYHarXgR7f7Kr9wsuLOy
Dpe2KQItDaEJ6YTRdYFLFGD/8OkYySX+hRyiQ9HArV0RMOpx8z72tQedp+22ED2SPyCyIRZACmIX
EWeESNeELpItnx3zMmkMm66c6e2+Oi6gActJ2WVLoqTjiOiY/M2MC3dE5vcQGSOEtTz5l7junkDk
oJP81wGlrQsvHfU9ukwZgl43JLLJNOiX4q4YCH2S79jSORUoKyaA5IIw66l4JOWU5E26hAgRnm0d
mSsZ8vPYoicmdqhkc5A8p8CcVkvJtZH5QY6FO4re0Mr/ebKHEBQP4THA/abYAenFuxLq8WPxcu8z
Eb5hH7RCWE3BmnrDFsj/OWxHV8Qorj6DBAdVzZ3OD8DrsXXvEggRinG3QzQL6q0oOcnTiCDWCZrM
9+/pv8joQzu/IYijQcOQM+Y4MYZnnAHUxco87ta/6cN94/qlWVUgtgFl7z5qIJvUcX9OCU2o44Ms
IEqV3g1aCJB5DksPaD+OaQY9dJiYDk0sG7QZLlYYdSP1grcYFKpT2PTbUdG030M1LkPFUeNq8ApO
Pi/J+cQGktEN78ufCl3pAonmGhEsfgqDND38zcredyavSL7f4qcUloXqNsJP0LZvoiYT1li1N+06
lp/Ie+QRkzaMJ3Feq4IQIh7flDUlH+L79hi0CDIYerifQL6uwHn5BCUrDjAl9HY4SzC9sFLwwPhv
OE9xkqsZVYhH/BHJ3DupAO7lvQ4YoWVjUmFZ9vcN14BiIWanQsztWhUkiCc0S6blyG9IQH9sgA/2
xEPsg1sad5ag3Y5UKDZXp7spSRc77mNwFWe7Ck2UUFTFmouXDY/uaXpks2hdWeOhD0UhGo7H44f7
tBznLD/PGybydszYg47WcFiZzGmw84kzjBSokGR4JCVOTio4KpCorFjggIoozKEborEnolP49opA
ND6ijI0RxYVdGaLGhjYAncg+qtGAVMbSPybniPQe9mFkcatJhkBQB0J9w1HARfONZwT8LZFteATK
/cZonFHjVBJZ2aPCpO6A5GeEZJO5IZZwstI/EIEURcjA0pST3q57g2Cr+Be6CBVqFGIn8kgRwmIU
MaRcglFNpXNHhRHh2LnYdCkRP0f5dO9XCWU5Rq2IhiNpxxeQxqODDdGarSyGyD8qLZQbPLFxZcyK
LdktZezvXYZyJVr+i3EKI0IRd+hwqaQ4XnnSfTNQAZIOGvIigaDtEfuePQ5i936NP4gOPKGfZEy8
EPimq8uPwW0QwI98TEDCIccn+qBo6v3rS0sY5s4wgPz3goQ5Lt2zB0m91OmcvNQ48sGtAF1C1OHX
LcBgzg0/UCQf+EMPEzXJgkETFHR+9EYuJLJ3wlCUyCiJ35sjm+y9uezGW648acE7LOy3lZEQlo4k
oy+b04esmiSLJcRDcCIhhYAZAxnZb/RD6ao9oXYnaboQPx6o6ojannCyll1omU131X9jcCiPI0fY
nIBONdV2JZHoik4b7XVzijo1AewMkVD4iBL+2YOosjEFXZQzOFTk7TWaYi9bzpnGFHU/8mSmGTBH
KxfTOnvb4XVzWpH1kMP+6f8xdZsDROPF4Fhlf4IGtE8yK/hs1LeO7JNzJGaPT4heEjNfJCpffmkL
2/+fcOKPuy7yh+Jmz3FBg0QIJLIPgM9xqm7nqL2ORvRBALhLeQ0ZWApZGZ6mdCnoXcsoWVr5stOk
KBPQFjrVBGIIWLVNRoSakAkweHyoTV8ogCXi40/vmUj10IDfL+aEwtaDngjd6mKD6RKtoh6TOOcV
MAUFUqUQwRB14fzk4+/agoIx4ZHBpLcUDlw5C0RXrYUo4o/ct4W4mNw0OT0FwCc/IdeK77IOYMCa
7THjKWP8oQ+LuRPU8ZWYf/ToE2Mi3RhnfPZ1xUlXurfSrqexwAyB9jTLj7d9c2i/telmd0GII0ls
nUVJkr7SzwfVwnnKYuV6yB+RUuxyLLXCE/kE92wwGHzcgXyZWyhJpwiALL0VQjuhlHCVjXgZCfsQ
kbaa169QwzW3GoeYpJoi5vcIVn1ZhowI6K5ONnToMZTFeEiwTqaylUZ3M8TzJRTRqGaoAhOGHT+U
r+n9L90Nwbaico3JNjpTB/y8BLsu71R6QIJqYXbIvhTEM8sFkUosl8AynseYIVGQ0yD6eVBYF4Kq
kGutonUq64uNEjdShdYtHQW+/mJWL7vt5+WwaW0ite6AkM3PlBNoJ3u/UZcyjUcIKQxDalLEYkp2
UsWK/XJhZCMVf50NNgf3U+7lx24v3gcpNQbnXtPNkIVE+55d1NkuP24cd8efxY3smhz8L1t4OveZ
7E4kypFBlFdJNR+wBvrzAS+IUGFt0VuWbAWwFOFAXjhtFYkfq5iyfXKaq2xCkcqV6CJiPyIrI4p6
8m9p7XVpF948vs6+oF7gpPl3+FBOcmBIeKFvIju4DdhJBEDwI50/fTlHtN5pTnL3t1rkoQ1UeRtO
ZylSNUjgEOpwPOSP2Chmf/em7YA6Wqv8NwPbzTwN2psg1VvoU8i0SfBbQhHEPFjsBtosWuImRwr6
DRwXoiDQ6Ak3yxiBAhFQO78kyJ+CY0UkfJlOkQOy5mUmLY9M34A2s1gvt/6mMILVvg5qkE/feBUe
GRWKoGo+qelK/ezOocQQvus1jKl2xHdaRnj8lV6fDuPCr/1aq/DEkGtCQ5IxyXkglsL/P7BIq/xc
sUaWP3mMxB3A5RzAOVU5M6pTx0FQZpYBRjoAaZYZxIJRip9TOF1c1R+DzbjYRs6n2s/DAvgcFv3c
GrdIc6CSi++59S/QPFyLuo8K38mJ5YhhlCiahvzdOvR6fCUnA4Q8fd+T1c3P6FOQ48Gvhp3ADRmI
EMrZQrLLIQWyd8Qyy/fpxgJqAIbCFBihAOQwROWiO4L4WMOZFaN4DSy7EYsTPL/mn/FZ/YgeAPxS
sqakmH8Z9swfLcfmMZo95U9mg86lKQoEv8GutBWilrRcbZ78YyLKo6Ks+wNqp0/Ae2Cb1UD7hYFk
QPnqGyQuYHolpH/pq5G1BPkG1C9yJT5t/qQxgnIWPUQ+nDKKfzZ6e6mUgN6I1q4m/ugkS7dQpJZB
JswlN7m7+ViOjr+6IhTilEGa1D+mQBBMCX0ixwsKbocmEY15RthkRHQsvO6AQAJ6hJSHn3glAWUD
Bw+EOhrKKFEBQZlgPiAjjKNJo/5M5sOUnO5vDg6E35pqczwgyI6+wNBJfizMJqwAr1Ovj17QnaEE
QHVV0ie2C1YhDE1ZWMwsAUNyEkE4o+1bOzLE7HXD9qyxwCgQGRBN0Jksduv5Qmoic/GfguVCUw8J
PXPGhG4cWs585T/N+cd1DGku3eLYeQTLaqJxG1CTcIoT1QldNg6soYgzGX00f2bJwupluZmt+MZn
Uo/z8LHs+mCL3RXWXn/o4vkq+n6cnKA0fmkeboTQqo/2LEqo6KW149zgnbklcBDew5NBry5dcgV+
DItjkdJN5nbLOUs3LFRX5ptq5e781mfQdu41PKe3fr7PxvXmMi7xpt035+X0hT8NmxlcGAUobZqW
NUWgMmzPL2O/jq6SqtMWhFIGaJYmpCsyH8KNIpzMZE1S/yPVchRtu0TKCCj6lAoNJmvs2Qx065ta
+tDawnSlJTZuhr8FINxsjUfDFnsHIFduTtdzW27bKRxU0ZcrDifajHlwGqyGyvZFDcik7jXD2Qin
mPYaJHB79iPDOzzA2E2AGegLEOnNknh7srUe5wt+MzT16VofVgs1M9uLjKvCGJk20OyExiMgOENc
YgwsHmj20en9jdTJr/cDe69Cal1Jo/mSaIivPymfjyGDxZedYdZkbDSKhcb8FyAECD0t0IHe0RZd
DUs25BYQLH1wXx22+peDCAR2wHOCyPGMQF8aA+l+QTlqvCEzPSK6MWzXG6QwSBF3LMGOvFVE2orN
d6kstUG2aY/qI22bk2pTUGUkG7WJm4SQM2pkoGxmtKAaxkC90My8EmlL4AENF8MDuJq36Os2mb+C
MwfaHK/IIxFdY/bFZVlk0QNzYwJMQk+kjO4ca0f0iibtAWDHYwI75xm9MLPCZ37fmkP24eBKTw3r
O1eXJb54H7ON4B/EgUF1ttUd2qs+jkUL/GGa7vGJ5R8KSg7SPg/FV4lvOfYvvU/uwGPDFk5n6oOM
39dTR7eWpX2sC9BzCkbkTpYv4EhfB6BxN4Xswij8vTjOym0VFrXV9rCs4M3iw1axHUtQbpVznCH2
AFZmrBU2/JwGlSZO0WK5ITYdBd5bverQ7GmDVrDas1h5AmUC3SeGA8gzFIc3PBRghxQeB/w/EHyJ
FYSAYIxfYJ+8B0VIpEqO8Reh9GoESuY2Q89T64MOnOUnB6sPIB1rwN4lTSYANfGKQSAkUDQc4PF5
X2RXV6MHtZMYA2EyjP5nHvzYteNsrcdKX7laX8hnouXF5HMVGCNMS2hId86UkJ1dbtgdnAWhz9Fz
LDy6W1eIZyPuEvemG7SQaqR/dPFK2Iu4C26vE+4vcPdhLbTERj+jTOhanZanoU3LyJyWprgfo6MT
AG59woABhp2cXiG+SiMGmx8ZxH7no4+OHhZgOxArjHoBLvU3346j2PWePb0fIUN9jQbdcVuxjEWK
iCn0lXGE2KnVHnFRsS7DKOYyHnc3J3MVoV8V4eLm3RiYQ6TpWsReJVZiptbA2DPQDG/8CIYdZkx4
sm4/IYqb8RFs7rpalzFS/p8pXm1Rd0lpzyTGuUa4pvXKmOWekZCg2EoqCxIkt86UpyWBEZoa2lst
23AvJCuXsDUCdrVVMXp9LmGzMRA0xmdiAgfXoFp/50fniUHaC62n2jHcogP86zLju+0wxy7lPriM
IF8zyb/YjHK0aAWLgsdTxq0ANtoHVD0qmEQU2gq5KEHwf3mMXdXjPDzbHxBDCZeSEboW6Yts3UEB
BUs1FtLTMKuT9ToYW8NlElHjQM5WI58DPIeWNkjOtnXCtlCJkB5JOmw3FoWIVdJ2Ra2b0yxurx9D
JsGrAQgKgGWd4DpnajZlZt/Tdm18lOj6cM6fTENh05kVxYrPq26OqlCZwK78fUxSjbP0fK7hqnCw
uk9LDzlYj5PozNBx17WuC+Lac5H1foZEIOJQjVo2sq1bAhY778thlzbGOWOMV3SeFjSC6bfwGjWL
pESfXDYrakMINNyG/tcwX10aq8Ll6O4r4HDb3ySDB/kz3zQoeBcLFaGgk7Pi8Ob52+7Ta+Fu8bKN
j/84u5xX1ea3JGT+lNG7sFEOzkmaDi0IKgTGLqh73k/D/QC9fHr60dFQ2CPLp+uKI3UOIw1pCmC/
ZNr7X6LNOoRRhkpMxhd3AKg5YBHriQz77r5/YexittkH+zr8HLhTetta4a2CZ8waxWONtjSKNLgl
AjDMLawhzyebLFVFwWl9+TLydDBUmTL9V4hvBeAnIJ3cTlhb73GdApavmInPStZXNVPpdbvHCC4B
+pAaewXK6qZ7RMj8V9lP/v/0m+sOiS7lCNkqAmxo03CUAurELJWJIAHoBnt3WN4skM2f9XtXgglm
ngnPdce3HoSsKkJEV7T7ON9KYhnYHJT20A3S7A6MIzgpnGYBJuiYRVTD6xJPiDkgV1FvF+uwobH5
rkRekXp2+wp/45+CJ3I1q1Fc4bmH76BzKGZ3ioDPCGHkP38eYH8c1IDACBNlGxYbwg4kAcxLdPQ+
wAwBU4G7SB0BuhJxGgwJWGFo+UIzgdlragyU5rC1c6S1LQXjwF2XntNenVYoIk7UfpvR4wHEGX4K
TEBppcxqRMcopitXOzncclZa/bOahaVD2b4EjWKIyAqafB1UtbMDxS/uqf0uxSQq6T19XIUXWpeE
qw5cyeO6i4AR++PkofbLGnWOo88aUMYHnOUQecPvBKmli4i27p8INaafpAYplk9eBUTx1ssSFu5a
nDTY/Nf+IwSE15212ng5veHPsW3vlroE0dw+I8UJY9L50A5b2U1O492HzsToO88cJMYTNjl+djZP
fdo2k/cOK8YK1DCdrwfUnxakyaOvzt6xaulzsvMQYdPx3T7vrtCAnow6d4i6nWwBylUFucbfdNL1
FROOEpSnWeEDUq45dnnJYZfNzpDZwoDMQB7y6N/j7xaf44GCgzYkmE0HOTc4/KqTD1p+DUMElxS/
hYZWw6r2WXTdgcLTgaj3Nd44AzcuRkK6g2/i7B4jsAmeJzkyRvr4RNAhNwAMnn9y7mG310bO97iG
pnRFLhof5DEIaxeOG7A+UwcRgtPwpsGn1mtLmQ4RiogYM5r7kt8xffHPqCluujZjfnXMN4YvwdSA
HocbpNL2QnIK30azHDx3H+qXv8ig8xC9H0lKARQRxYLa05a3TRsOJa7sU3IfOqrtCg1jil8yb8Cx
nFzHh1ej4JTBSrGJLh3vtGsjPs0ukANYheD38sgJOxQZDKrhRNhvhs18G2k2gmjl83lB/ox+GZO4
Eo4e512rT9x81fZFTYwdQE0rTy/cqsoHX4FdpBpdWWopzffb/Ok+Yx1mqBFX4RtbTSyPQw68kTG+
rJvD5+Ix+0bq0nDuUUH6R8JEYtAdvmPuFxyxiHKidxx1vRN9PjQGgiMCtdsXhvctv4yu0WrSxKLK
NMDv+88NSIc+kRUBgy0IULs1KhA3HDzxisVcwcfl1//M1IMBQPRJwV706FDQBv9hPyBKcI3eE5VP
zioCGwpEEVwUsil4PQpNNaSa7SxpjUr/PifHaUW6XydZ9EnPCO42uVtRZ/kVreIOB4F5XjYWUp3l
pFLAf3U/g1yUg3GfcmyultCAfogp2J+Bkd7X9eI0e0BBdtSd4SBCQ2J12Z87oUDbETeaN2FOYay4
mWRwOc2MtkBGLWZmTPlvQ23+RlYTg50PT7yhtZlkKWcpADkMKTFVYty4iqslllfl5jg1sCJgcOgd
tzKlquJbYKRfLlVcMZ1Bvg9My8ouqSI6FhwDXqswFHT/kVLUppf0zVFPBi1WQyeMye0OpS0tTZPA
YoAYX7lcvFxB7XlFlgQaCKh9DLSUhdWiV0O9Wlfm820dKSXQhO76rWbv1ULVFeD11Ve+0ZsJyzci
n2lBowLHUw5rVJcn5Lh04+3700F7/SPVq49EhqTRq+SNlpMgsFAXee7ygRC1TE6eNuGM5OhtA41F
wBqwZ9O6ggJDuErULdMfkgYGyK8Xhn8EF6rKkCUqcO60P9rDcofvjh0aUP8sQTc4E52VfsFteE/u
O/FmTdnoyiX9E9AnU1M9CQ6/QWscaTZI2BeZZRR1PHQN3nZ633HQE4gYAKLOhxiUT0gSFGHGtkTW
YgD1lddMn3bxnqjTfnvGTQYbodMrIkUOX1WMWHrxQ0PYwHR+e5xxqHfSGyRBTlAkmRZIhx1o30QL
TffZ66l7YQWY2YijhI5rM+kTUMFgJqiicBs2dygmm9sIwGSfqIjws1mNsLbyNxrI8Rcd6MJKwSin
5wCQKFoTnxF4E+CvGDDDDcN0SXD4Ql6Fk8CFMCj3GegIf25z5b2qreBzAx3WXKOWQHZqGRhU3J0u
ABLFytu8Yk4zfNUDUqxzQMoWUX8qHA+1tYAKihZB1J3OUH54BqhlccBGYMsM1hXos0UC2jJ6wVEi
VZkRWH59IfODS0VyAnAxifvstUbjqgj72gZcJHyGCHEdWgEisVUf2h4IO2Sv6BmeSbIGt7W+YG0K
gZLbYN96oJrR9bwhLADq5M+3glCJUEqf3KCLIYvJwoOb+6W3dQb+QR/rzrnAC+G34LjPdI7pxR1J
AllpPItMHKCOGAL56xxSbg+jPmjC7Fa5SJmfJsiGSppGAIRjNOOpQeVjjVHNBEb9DNTZ1/BduiiM
td3bOuG5MH8A+Ox3UyQ1Znp8tjAHZQG0gtpDnKXcslJeIjwFzr0vWgtMDyb0AtSuXaOwT3+pwwzL
mGOxIVQcIteDZhdq3ijILWWA1Lra4si3vc+JSVA4xd8Jns5U2mqtho3HTctczcjlsiJqO7rmnMBt
tT0mUVRQ1pVeCxuNvfotkmcOv8pY/8SnHREDAj1y7euPhsZCsQZCL+LZi0ivvKYuzFJ9rELbq/tl
E6BNnnRWSHlcTyOoc6Wr6P7LyQqrXSMVjcl5JzkhV0kOpjMPuBtrhGQ/dnFo089C7UHbMcsddVbI
O57B6M5YPdwOdXbdvWNjm+LUDt3CbhCW73/yEQ/6lZTpkDBe4RB7cn4FCS6YvRRdwQYTUwaWVoSc
XkpnG/RVazPZpK5En5UW0frR+Pwe0yZ6ScjhJtkKewiFjpl9aQpxhCyGcABDywKp6sKTThYi8UNV
irjYHx4Wfy9uGR3i2orcDVBW0NACpmcvZF1rQWrMbuqgsLvBi92DDoKy/Q9oPDkd1GsgnTdWE4Gh
qE04XT9eUJqSEmzKIJV4eCI4Lj4Xnz70G0idm5QL2RsJil3CauWISSeaD+qZwYgqPVU29OZyDXmV
qylHt4BkXTCuv3kxndRTBTswiKUtR8DX4gSXfmE6nHakHV/0DiHTHqN++2JuyAabCR36Xoq+0EK2
FyppJG0ROhfFHrc3epxnpObEfO0OPv8ZpF9yQavPsFTIeeJcM9nwzguLtSsrh2VmEMne477oFZ8q
tIRvvZSqKTVMgmyxxqVesVsTND5se8FiWDm7GZeEGgqLbfRlGoicWbkIFhJGv1uRCAKGRIojXVAa
ZgVMuusSrCsHLROJcpnpVpP6QhE2N4cM5xrIavhr2AbZxDTF4A7w2MSY95YyX9iPwILXMug6T3ht
YIPpnDSdTqibj4q38Jjp6D+Adj5PZCd8/+SN0TnjsIHM6WKnMlw5kRIAW+oMYbGj2CZAAa7NCXE6
aZFk7Cc5HtlqNKB7wERVl5m2HHerKr5cwlW+/bzBGajvP8/7OV15fxjVo2iYIVeZMFmg9y9UjISc
kIwvorBCxHuM3CljiMNul9sRwbEPCkcUaxJtzH//xqmQhSjixZUAfS03JdFmNS3KLbX3Aq0+O0Gs
5FhaCXbsFH/Vw2lN7q62QY7hDZAHUS26RsGHUPP8blZQ8XdvcmbImGh0Ffs/3jkOg9CrCeBaVLOE
HqlOCkA4x0VhfO0XXwsHAwPqBme/7mR7yN0Ad8sRR5qhOddr/Nbg3HxWPeg73BNqPENoskRhOF2s
4IDUOMLXk/IechF7pF/0oPbwHANY0jNOYSgwI0HY9zY0RliD00lhlf2yS6eEYEjW95GcSevp1eD0
2pGqjbpLnETnsB1/YWPTvDqwxRVZpDoBX5lPLlNv3xxvlSFgqWBF2DM/VCZAgQi0wESV9LzR6KNp
DOium9tCZZCKhK99MbxS5sdGuM6aLp8s4zkkbRfpA8jAyAPImrZVdLQCkCR4xQqfhdQbof8dMiKF
975bO+SHkA/Axxpx8IIDl3ZqhnQ7t/5xuGHdJQoUKYX1V6XMcrngtHUAMyAYPidzXaZnTN5BfZ+I
XactBex3R4Knu5SwGWPFev67xF9OczZGXtkpvTNiFkBNjapZbSaJigHQAwcbmut0DBQHDYFggSw6
AVlUub1Jjv8aEPRLRMcsXQ0l0CU1ehsgQhgF4qXJ0vlMJxxUJ8iB5onmo9UY7c+Vtcq8WxOHCI4u
6AjCRgDQDKrk59+wtrpwzOVuQ2MO+Z1cdwpukc1ZyuEPC1uY1Ee/e8h8YPV04ZDMalsigiAWJ+x7
8CsGsByH0nkjc6DCAi3PjJOTNHfRyHlMaTACQBjfUAFgSCnObC65PoXcI7z5Gu6gMo/+YXtLDnlJ
875oLY7erBDaGg7f75UDuh60SyiJ0k4IaQKyNS+Nu2cuomgocK1o1xpIhsomRSknQOans2vAuui7
iFKCdRgZFaDDFShQxDsC+jYMYKth5fUR0jTmMg6lcq7QYSChHmAvh2gl3BBMz5x8IlOSTTneLOzI
F1yU+DchEZX1ToM8XnSgSn1rlzLw5+ZHzxZBRybzawmQkhxO0OrIY9y7+Ib8DDe5jPnsHnxaHrmH
ODk8ZthlHBrjP6k68v6D6v3cbP2kPe7yHzoqVHQQZwDcoTLalvkAh80VhXtxUo0S32ZkGEEMc8Ev
FFx5VINc12aAia6aj64dwiPyz5Xlu5GEKBIx/uKYEsWTVdfqk7ZyVwkBCTk9nWSBh8A2QRYuQeHT
RQ6R34oqx3YblqiYkF2JwGTaR+RsMgpGurXnlncgOez3wWSSIPMo2FDwEPT6SJU4pLm9JLpHJpL0
RgTZs4Vli64FHi85G2wBIoYZfacPfIIJjz783hzFO80UUswArkGgjlve3X/eGOyTTEOPxshWHwHR
IiCiZ6oy9IY3JFxvGTG+xXbmVLB6mYXjt2nuuxMD3XZ864BHnw7G+vYBCcAj0NBjWabA/+9jEbuQ
DvlGicqxACXysXilcjKTydDwu5P+I3RIpPp1qYAfAq2y2nuaV7TzaQIKztJVTc8LyA7hqjGO51Fz
t0paG/ixV7j0yPLNpSKthicwvTuao9SQQC0sVMDsiOUqrgOifWYfohk4FhNmz3FonjcjrjugrMh1
M2sv2gU/lqFLxcLKjVC6ccmDRqaDvR6Gl+J6c/GozMoN4IUoS3UwUIWj7sslngY01empUWwRlo50
JhlsshDt5voGKbKeylw5m17Pltp0gUI0nZtqw+/YqvQoqdpcFC1OIJJMBk2u7DCRTi6v7rNk6acu
PPjb4m2B+T13wWXoxEK6Pqis+Ib3vdk/YLx1BawHJew4u1mxopn5zasalDZWEwqWgy+hINONmw9Y
fTcSSr0jo2q8Vt037XBOwB2zZIYWef0Pb71cF4xen71eDkx4DWTqOWxTb1uILll1VIF6S2tzXIbW
bUAv1VaQrGdzwk/Afa92V9/eqRanQ9Q72h3nfAv22Xt4vvuZ1Vn5wGIA2IIdJvkxdULFSSPn+iQt
f5TRogQzv/1aBYhWzsjJutH0VbCnBpJmTrvr/5xVIyzXxwHkieLFVVAAGc+WdfwJDPgiwNUKtqHV
gHvnKcmlCm/5MDbQUqDFYK0mT54ZYbTm8h5V7hzTJaZHNh0fRnbvldVUB0IVwKrnQyODZGT8AXXw
inb5e9K1ZoXTTUreppqerbOAC+SsQ+t5/RkaPiM2BDOrwxGnDJIs0VTdUIg88O4sAzzDqZwg8QBT
kwzveBO/XjGmH1E40mkWSYoFN9fUBrSvNKDcG67vVAHfNo/XVthC4oEmhwXO4mOekyp6rvwLmNUd
w9LG5BHhNnTt+I0ubZ43p+qDHuELvd+CqvANvqUjJVDXMxBY6AOo/MN8rpbqh4x6cl5xeMC1Bunr
v5o+pUobxhFp7hNu199gAyGKitESXbUvzDDrAYsQwh5KzE/7ft5AfLk616dXMIl7HH40QjNqd0ks
KUE3WFwHnuY87v3G1dmiWUDxcZx135CG26qr9XWY2O2wkU1Pz7B+rU8BqlkZdfKqQLiFMJebb5iv
SygiYJH+Y+nMlhXFsjD8REaIoOgtm1lEAecbw+EIiOAs4NP3t7M6KroqO4eTHgX2Wv+ImI2sfs1t
nB+N4YVN1r4Y2iqq3JvsznDL5QP4UAYdN+blbXXZn+u91vNVqEAU4brZwzxWOW81kD2BfNCQUkNv
9IjyXUJaUwjnBRSTvg8cP+lPFKQc0aOIuomQxWLbPz6RXmEEoxJSQ2wgEXGWwspDFlaP+PhTyulE
J6kRWIzKnv18rbs7q8vf9KJuBJHRZXV9E1RYvg7dV3ChxqQ8Ky8/fR0eZ61F1XLrWZ2XAmXh5nDQ
6FXTr915jMw3j5ZrxUKC9OBNWuRtrnNvDx+5KG5LrrkevaeYp4r327moV7vbjZQREQBcKowsyhNA
ZocPvQmr3fZd2Lfc64OoKYn81Us7a953qySv/kbAV+/xNYdPzHjZ7MW5oO+Og8VLIew8XTw/Xn93
7Ge61XTYPXqhVgdKevzpDa1lIMYlVrEcqdoLhVwHfT2MTO70B55CQcW3Bbbo9d9Bv+rafAWA4N60
f41vfELXbAmi++isB93Fj6OpRjvez2zM4SyXndoZvoxo/IaZJiTkC97/cfk/eu1/GByy+fe9uWbH
/I6hm7xb7TkuH8mVHSu/k1qhhl/8k0/QjQ7ceLzrTbOvW78hThoelfSTfOwaK5lRXHxqNx+aPXpw
jNe8WBKjGEDgN1mvoDUGiO7ML2scdTggxXKk58kqMOYTOa8GhILJZD/PyQWgrv8Kwh1UnRiuN7KK
liJljsWY5eI9YygnJ2ZgZFDFjxB347JfIhrTFmDFlKRByDHlM2IzO3WOgzPfCDKGdZ/ECZ7WjHfi
QcR6C+eeMSZvOzEosBw/UcigDkCo8HB2LSaWSq45dGnS0hQobfxJOTnSzTB3VM7kHu2X7eHHuKGg
SoT6yVT3zoBcN077dTvspBP++0yhxVDB6UFNQDePaljVx9cdDXDjZ0t41lYhwa3n6sUPlWN3VnQ8
DR8/HoDS22XERaH96nm9J4+RJr53549q8Su9Z9//fXi2wFjtxOUVZs/xE7HXyOTfv2xVjbnoOjer
lrvIR7d0qFHRQ/w3sFIwjqex0q/na41jhoY1WAFbLR1aI0agHrvJRz/8/Hb921nlCN0An+dRZWtL
9YVmPtB3XkgzFo9rfH/vv8U5FzVum1dYKHZR7XfIOjTjRzV45V5vbk31NalV7huNXuMP6ToGYR4N
bR0xuDMK2QYKQZiJHnYgCnf5DF76r7zZGnoQJGI7DvsP3jzF0t7TjoDF4gsslL6DOKvwmVjI0rnY
UvsIObDyoO12F4dZhtmKjU9Z3XBVyejDlIJ3LO0mlnnN7xy3MpAN/IUY2tIhAOqNi0mM4JGZOM0m
hovg80ZYoIjfTuAjwuZ/H78w/3NlEkLOBtHwsuk/XnWwuJUj3HQRPO5qNHncI5VHOFLUIJ1t9rSR
y/28xUWPoGuxCYoAG83DXg0VY/ZQmTJFxqN04DqdPQ6aN8472ebz5Gs5pOE/yMn21zxK83DLLuA5
DVwh5DGaI4S6zCUmpjO8v4zeV7NBiYw1YQQcy/YZb8g0aPpGcH2I1cBgelXM1b9CSb38Y5Sdce/G
JJDfuN/IzKnGgXzB/lu4iAJpcODEFnjM/mVtSbuRs5LVyiteWc0M2fVI4qHY749D0p1lywpaSmrP
/YeNtNGdNUb+h2b3CEppBl0yLLabLLx2Xf44PDJgl2a/AUhpYHcrnqG6ULrWETltEBiwNJ6jA/wD
xW5fLMZDsVm1MHBDXEFd5OmrnmLuQCl1Met6bE49WG6MEkKmtVkYL5b43BQ/WKkTx2lQmDz6iPmb
cfzHgOIQhPZ3g0iv6CSfKc5PbEIy04INUtz6YX5p2w5n/CmACZUwnbXJ0MNE0ePfdURBnGeO1WSw
IB/3uEwz0iWwDfI0wcjPbnPnScjTpneGeycKkypRUECwRG43T4Yl051srlUql3N8r/oCmktqvVnD
OFXGU5lnzMbgonni2pD75bzk6cSYJQ0Cd0qFjB6YudGbc1ZxvwBg3MR7pXBpDW1pXE47BiPXfdWQ
W4lZTsCcEYQAxEBCH0vvTMYiXMSbDry+UHfBSF3XulMNOGBFo4sa43YScGF9+/a1wizU2h3k48wA
OPiQkQbF07vfZg/qV2/Pdc2jYnCb79wLl8jDGyZ3CEqNYAlwt85M0917374Pxn2kMtSaXe2ytxy8
fOXicp1SQPDbXHIvvxyQxL0QCKmzXnf8R/gtsXOBZZCHDTJr2rH+/jtK88EVNSljMzgchM0k1YO0
OFxeYx62+QS5A5tVe3G00VLDZI+BYwEB9uMuhY8tJyNkouaju9a/5y9xAykZbCh1rRFd7tmmN1qy
9jGtokH18tZBC9PScc92f2GletVW8wsIvGmESsUlEhXqeATpD4RDcGhItpZD6RN2rF7H4A3nAcEL
fGK4eYIvRl+obQu5x0haITAFYN4yfucrMXnIBGUrU88eccQNkxWLJuwdqm4U1Df03oXDp4r6hy4t
PjmIvyyhSbXpO1fIZXw1V7OLof/JJya+iEkHvFksaZ+3PUztD5gdWcFS4pI19gc5BNo0xB8+P5et
2YdT/46uyxjRxcNayJHH240Ul+VPsJGRazVL2/Cp+IqGDYTiS/uvN5tdADyR6Bvdo3yA4QWfVy4/
Ot+XVGZ9MBrfjfK0YIcBrBlIyybi/OnFDYtjO395OyOLs5Dl+TyYymsDTqEFGWOxSFUE6jIuuEsf
BQYQbCEANHPYUNmXC6tBMMRFzL5PcSyGzo5kNcS2NyhEMlOIszbUOLYP9gTBbH4YuZzDEjxlxEYL
TaqRLBw41y6Ghp0JcbWp0EJfiW0BIs3pccaEbOe1OZx0sKGkTidhtCeTWlYDAC7FudsPvvOC+5+t
WgdDk/jQC4rss/2E1Yx5q4H+2SskktLAgBRSKZjuMX6e0VsZGQcY6nz8whgdg45bYKYbYyaewzRy
QCMs/pduq14ok7oI2kJY7L1yIfd79vc5OmFC9cVUFr5SPuF/2NhAQa/u+qHOUUdIBBzpGd54S7ax
ga7QDwGHJlF0GEPQ7FZxir6NuPirQb8o8GrVy2MjAeudfiZFRCgWN0gBRHJ9C5QWw7udDX3+fumA
+h5QpHJJ/wHCHS5mX3N5Wbmrj0l6y6Yc8d/V/JZia7t8DH0MBHqiYMLrXOfDUXDbeuUfJ1mO6x7r
tD5Lp6dxf6Z+zFQxlMlbfHjWThHN/5WK1MU/ahujDtEbrSCYAhADzKRALdBuWe12/tvrYVibSXMB
Sa/ECCzCS8xEBX5/LFl4MPg0KBadC/UDdz4i0c59BB6M6mkH/Zmu8fZckXkbg1Vhv/BB2FoHkXE2
EHfoT0PTFgoHUu/Q/0ijOFkSXog7+G40eBzNHq1ET9YeUyUsgfLKPgIe1KBD88fybGywe/D+WqOI
P1H2zGFr74vTvs+CHWXIRtjxyfwXQzzVSJlsTFlXGjqGcV7YOdZjvK/Io3YOlWzYr7oWJXkUkLVG
miTNd8I7Z34vFllN/RmaJ6MXV0fUcG+TOTqF33Vg2yEnJWfxgdHkau7Mnk+ohh6tqM0URjNjjmQi
JwqHD9c63x7W3RmqrvuENegMraoR7ueQmvxyan44dlY0cP0QYRfmUEMQco64TwhVcpOhuxiwQ2sE
7Zivu99BPGY+b8Hg5n/uEPrssbvwKpIC2ISrjTe1Er3DBXgf9zkeMLyhuq9enG/H7fa3xS9+PZP8
a/deYx2pxCXURmav574Ahtja2X9YL+CmsSuU7lBSza/w/a9nClWxdjVHafw2Eb/1b+Bxw7vBZrnD
7wDC8RsZ2l2knUDbovLW0Wx9EZX8Zs3TzXVKyBSeOJzFuqtftjfM3ro35CC/TWUHT0p4HSWzva85
lvcjl+wDhvrLA4dho99Byi/eNj0ZxPe899nO11mo9ZRFBrxz4KDlv/ZMAnalGYVOkDKcrIeTVki8
kmnUMzjTVpsH041DpPphS2uoLOS0GPC4uCXHdtCs75QQytG/wJ6uMX/2GUP+hqrBQ/nvufprYuc4
TGg18zZcgQEOJn1CH+PXCoIZk2ugT/AhEYfADLoKLVJPraERHPUFHJMYzqURXtrqeON5ql6Ghnc4
KDJ1derF+eIP+vFLRLKjhzHRONO5HO6IPBz/Z1zrXDkH7sRnigDp4maTnvDErTdFj41MAxG9dh3g
OKx7/bGMgPncjdVlWb8sBQ21kXqBc3f/vmPD4T1AsE3sVvxeNYYjh7Xb0QlkieXdsFYyH5e2wi7q
pBnZ5WhuCCHsYInZKD5G74H7tGbzHklqH8yoVy57qpaGZySII6a1HyZODVUcvHTXY0UHKmD95r/i
d9xRJIGqb+c3kuPv9mUHR4nLlD1UthxQvTWgEBY4XZLS/9QSLAeTrfQemMNtyXwGlbGLesBwKj8H
Z/ePP6toFNEEWPPbHHdjZTrmEQtiD2F5oWIUb8iHuhym3Zg/pdjZSZKIqFdYd79PzEWgWHSxwPSg
RB46E0LRDsg4paGVrwhZe4dTfhUuSzI4BRcoi764QBJh/3FehItIOc6wBZKayLYXrXClUiZFfo17
4pKctHgo7kdaDJdcxMvMIZopGqeHl3saYam/2WVuJ13uTPvyFz3GozkIR1SL/GpAn49Pg9C8agwQ
xuVhRNJTAEJmnGTLD7KMu2dvSQZ7ByS08y73WibcF28RsdFr3tpDK3P9GhPlofFBOcbPQ1eh3CiN
Jb0qIoraQ0RR3H+RTeu1SvuSSyg4EbxMvT5ZZTIlEX6ftoT1+gmv4foi5LII/dKOlmsUNSjgQRBU
w8W7CS3ltG+xCPebDw68t2VZCQ+u8SiBrl+eOx4IuhkSwR9YwdEhywDuEkXJzfdiZ2bxx60Rpu/B
1Nq7PjI0sBJDi4Ekbwfi5O/0GgKSi0uUPLd1glBZRB/3pM7OqZ1crAQuVplhh6LUiNQRjuxavFWj
/gIBIOv8p2XBDvQOCG/0cUhw9hGnToNL/Zr1e+GDBkK/m3u9cozEQLu45Rm1GHWRuzEKD44ObM9p
qJEJKX5prG2VbNtHzi+fLE/JF3+sjOJYG/0R2pqRIWmPERV00y377YHJj6x9FKDBtFb9KQmKUogH
z/wYgrd0plzzCvkMtym3B5dylcfKborPgCWZS4761qgVXIdcf3RCMXFxxtzxvvBPj3Ijed9IbQJK
I5hVVAbH69dAuYHIqX+fX2Ah7SHSc/O3HqSTrF01l4X+IN36NuWzo1pC/cIZkpz2WsQMoDjA+jf/
7f4qN9OjHCMfZWTsK7HjMBvzmOiwc/Z7PMtga61Y2txhb35f0+HppceDmoGWyYXk2aupYV+0mWwY
HrEVQDJDguRQatKAhZCtTDIgVLSsdpWZrzPrGdlaqM7fpIiBxUf0Gjn0a3aQJckyKUhW1gfZ1tPK
8MHiCRNSxqUa3dBcoCYC89EIAngiTNQ/BKiSXWoNtOjxFA/OnsHy1no3yiMQ13m3qJ7IbFifwQlj
Ok7dP5L3qxuM0N97OB/OtC+Rib6+YxIfZXTbaF+3v8PoT+fFSzOrdAOef113LDD2f6gOzokYDKp2
MizXrcnE5dS1kfLI/7zhISoetjdTkjx6/Hd3LWNDO1NNDIB0v7Pzx8AsSMlexqNiYeyzD0Aq9JIB
XjpkpmJVAgbjCf7nci7m+zoIWQ1rczNc74xytve7RpIm3PtJl3pfOI5U0D4Bu2+FrJTRECqDe2sj
zeslM7NZQTI+lpsszk/WwPaZq0Q7ss/d1WfV7siaRuyjI5Azz8/CyqyatHtftm66CUPKTvRSY3lz
W4dHHN9CcD9yh6rsLnAlJlBlTQoWDU7VH+QdxgSCGdnWjIfth7IRtHrZuKH5Rr29/hOh3pjvyB8c
nlvZRAXBRdHOwf9yD+9sKKDFPQK7jpohaTrVzVlUPL9O1C0XX/SHhtgxXRu7p6kR22KReXGDtWmR
x9thedprN2ND9a9sbAkULHu1WV63lxcO4QFaLuvF+kJA4d+l4ETTo7Ine4QxGxCiISkrdTAG4yz8
YUqSCfMLxFtqOp2l4/ShqXdvs9GjnYyOzlkLuTtw7sTS2xjP2UhzZncuuY6YTz+RbvOchjImlxWr
1PhcLWqevIh7HSiG7fqK4gRtjGrWN+jjX3Cfoyh8Mp2bFHBLwIKH9Y9TbsI4Lq1u/3oFYSBgTikt
K9kn1jxIJNcuwzzREISHxxZazppndmPEudP1HGvj43tNqj/3N/GplUUf4WALlXT7dYpg+IZwKOdp
D+/ug6lZzjCQzNylJSSLlJVrJ1CikgcM7ws72tD75MbqY7fT6zg7XJFdI7JgbcWo6UJwkrAxMnNc
gZbuzmWI8s4zrg/nxaonlCYYmnUH+5v106EMOzLRjVWOhR5N3CmXjejSU0sgFDljXfgocRuXI/M3
q0FkzKj/tU7Fd4k67zWO2pVMJ+IGVM2EiBIXOo84B9JVQplfgrr7bZwjGdTS/quP6s+/m2qdkQCI
vX95naHcFmumDPXh9Ru7qqbvkY+pRCXCFtKDHVJ2dEw0C7AadAekwYhvX5e7n6QdqeflgMTp+lqU
FoaAK91jCj+VG9LEqqL7fM9l7wQFfWyh1jZ3AQFIjyQY+LVkI+0hMFrLko1Zg3YfF5B74Hc90fS9
VdG8HZXwpBczFPiRocwAeBVuqWxbPzjnOAwjhAy9ybJYMkOdu2TuIhM4AcBvcwYVblAhX/QOKflr
pfSsXoGNDSMTll3acngp4vf0p80c87RFGKkirzHZD8/QDjUgeQBmpoQvgPlePh5lZQTQ5PwVqbwL
MOAolXIDD9kWvQn08GmrBq9IIzGVCYtUZOqvBku5O0v1DvCPjJxAei5FRuZL1tij3+Tcp4yXYwrO
9sJfQ7aHgSDswN95t3FCjbcMVLL8xmKCbOVgnsuvf1Odacvb2O3i9uof14PP4p8wdLtFd8hdJ9Na
/nLHmb19x/hDnDA/oF+oAtplCSi15zhe8bcfpiqkA+0VTDm0Xni7jTetQ+LH0XX+jCmTIzIHrwSK
EjER4ASHvyH5K/M7mzJxUZPJ/cK9NQcfHQFGsJT/zNzqPAg5KfnOXhwl5EEU1hSlo2rDm3JyS8rf
QrLykOqnWzS9b0CKCEqV2Y85WAoyzMXUHq0RZUvMY1tt3qfbTwrAuxbomJyzstNkqi3At0zUTi0M
ukzJn/9WNG3iUXI7uJmsV0y6qoCQBfysYBGsp+Q8idBmeL7pZo33YI1ohL1V6g97E1in63rZY8Do
HwlBXcpIeOnu4hcZDT7h9E28vKkNkDjtOINxClEKjUa4CLlY5FmMOlEKPIgdpkuW6zEPGX8a3cVP
9Ha6vlTjPXt4nDBl3l9uDZOGSQkBCW4TdgGIMQxQsEE4RyT7BNgTgpXOHsTy3VCu2SSPTGljsGF9
5C04/X4RVtFO8McNAkkwBQso0GIU6IJyq3u3icshT0a+pTJVF4nkNke0Jg1B4BYll9HOgSlGwn1j
n+Y9+FdI1Dd2pfNrbXCi/T+yDLJZxjaf/v8yVSSvsoUBzuyfEAtpNNWyoDdcYFP+u+WLYkEjAZet
gSFFRfiec4tUJljzz+amNne7GeN54a7XnULGG1CR5jGOy1GdSYj3bcBHcN35XzsjGjtnA5YYkoRd
bjFnxD/VPdLx8cO6taI8I8t5cRuMQEtwTH543kh9ZSP97bL7lcRXlJCTt2KyVuvJErUaR5hqpKt/
HysZD17cJ4Ds0MzQivcYZeXPT1Cm4+Ha36mvafk8dpE9qR3GZANgnW8cm+QWLpcfShUoYsbzKfpQ
pvMkWptwrOOYGWDcdq26JeTg/WDyH81PktcfV+i/ugac52N8+sjm5fEIabcLu+9HBGaZfZnDjX9w
dDfO3bE7Xq45yxhpf/bFutMsec6n0nwsPvKPpO4uPt8XCbqNq8WoUPnX1vyloiIhzd6H91yEDwrd
h64/uJu78WLkV+GG833Iakvg2makOKC/aCyGH2iiAbyN3KVRqdw0luTucQMzYq1uTKN2oK03YTcA
GePve3WNk1QdNySUiCc+KVBk7jSjCzwk20d2oZvs7lY+zXhIT/38FNaZta8sntz4+TNSzpwB4K5Z
TW6JfxmZfsgExpp0bY0VwqYVmW8G8bGn2cfekC1A8lVl+T7vDhvIeIwS9BosX/7AipIscpdwvReR
kEtQm4KgwejUMGS9efYAq16I9ESVP0ku4zYIoY9a11+gJTRIx5NH+CuzQkQHNHWqC+AkmY9YiZFs
9L5Endl5pxvYHx6MelXjYLseV5Nzap40VhWyRsQp6cxcequr9fK3GV8wifUN5YgzHYEGS7JTi1bx
QXPuBrBNrsk4isrGG+ueKJetJjW0hPFyR96ZTYddGIeVyVUyvLCN4hO/WZVmpgd8aQc2OiyrrxXB
4wg1gN6dXQiG/JwAxEWs1H0w5AeOE5kJeS7MM++zfdJPpxNjLPmFGeqeReayEUinJ8EAodU1BN9f
afPt1LwGFXyLL4wqqXC5tlGJf3w3av7IZWclFyykC6C7ONwnHRMniuz3JoEbAJmlzByErKMR8ZYy
4YkyHOG7577HKLC4L+6iB+75qQww0tsmFXvs2izN4cNO+KSWStdm+T9HF4u4I/Heh36zDT+kuyXk
IRWCDBOAOx7dfwhEjfSIjodPUEKFygQMJos3yvK9f+6zn/XJzFBYbyfJwX9+ZpIZw3Go+/7NXpBU
wnK8bEuk96yit+UoQZffcTPndJ24vF1czyQ4WB+JjxeriBszuU8iFK6jvvjACs8zR1dnfXMHVIl5
ms1zHA0Y53hQm58m6Bbrbms+85kqPb8MvYoPtjAauLvJA5rFQGOyvc5A1RhWyzg7baf5mLDlRUls
Nif9MzmojD5bzhc6FdAcaFdagXhyIeuJLt7bxqm6exlj5C+Gtps9CpelF4uowabOukybLR8HZql/
DnPW/eVwO8A5l1qy8Y3ftQRkB6ICnedcxOzyMpTg3yk6QdD+lREpeCEAa6SEqDMFxZExTrXTXQDE
PcLny2WJpnaP8ejtd8Cawu3X66FB5qG7Xk9Rd/MUhE9jp6JfVdDW2UHyInU2NFEQ9ax7hGBgf3ki
d90NjIMCi033Jqc4Z6kMG/nylQ501JBisJKU+VxlWRIYlkSGMgiZHi1yhD/xuq9MfmL7YQeqLMRW
bLo9dY6zl1eFBgv5qG6iOZ4wWLJlVEQEAkwYBD4BRRXkVaIgf5rgNr4YfkSIpILLuk64Us61wW6t
4kVgMYHewKPlxbaHuJXhYnL1xrpiAGt3pr0h7e0qtqFyit69Y5cG30EB+c0GMvyHTJBsYG9zBkWE
IIYihfxXuv+mz6QZQxISE8QSgDKOSQ/1C9LvelF/wPGtDwpCS1k9/iDwSqdlhyqhOf7RTSilLQ+1
MoAi8RUCdox8irvrwDsfL/J3v1U3ZvU6QD29ForxHTDV2DQokuZXGNMGBz1RB5mMGr8gVQSS9qaM
HeraBLJp/aWavEmdoZPiynzOmI7jxJoUhaselaED1E0JSer2mL7HZZ/h7gNG+bD+5mjtd95fjxCU
OhjOKcExu1/KU1w86catEsfhiYwSugniuEThzuWMZ5OjDS0kMnEJybHtoSOr8Z665+eEIikzRyq5
YmuOqfdWjdNYqUWkfzytNUH1+4SvcGp2uA7NA1fCN+k2TPf4gA81N9agshTpdfsyHpnZDGqQMeUj
D++JxEy58N+4dcmfsLAY1PH9gErgOk47diYb16kMIqInRWltx6Xj/SGvoAOxix41RvUGKuLY88PB
ZjrpBCeOX5l/BNTGXeryCOYwO8sXfmqQoptkKXpxwVrJxjdHlIq3Rz4tOCZ5C+jeBpc9DeJ+X5xO
WnhqVQ+tBRvz9ItqT6rinxvk1y8m6Loge+LHrEe2ATH5KHhLgWJFbtnt5ojYBXE/rz2foGWpxTzG
wtmwR/AvKQVn+CfBKPOoIlQ2vJvSncHjigNc44yT1Vsn8M46kmUaE3M6JVF+PrIPTcDLQIICItkc
vNK/MyH8a6HDPdc3mVHcIeaKSWbxQ3Ry5onoOmPRq2TbpeSJzm8kjDidXFUzzwlTCskuqIARlSZd
t2uUZkqbMsm9LY8vBgDkjd+KZe/Fys/2KHclbgiiix6y4W/M+cPz/2r56h73q+HfOmZyx1UH3iCk
9WZQeVeH70OqH2qfmAajYgd5m9HzbV4vDr4rEEs4lwlpIYWf75XUGpOTAU6o+byq+cjoq0JlgG+5
dEY98+mNKEZbfxCxB9g6+T2UBnEPw/xIESeP889uBjz34gdYH4zJLhoZ+QdYGF2wds6vq89vigpT
Pr4BI4AkLjlEG8HPzMwkXoeo/T5wmMYus68d9+V+YEnNlsggUjPcRysouH7YKhXkT7wQ7bpLf/zH
fhBf+jaxaT8bp+xP6E2LMgsBVmrzu5hv2sSPKjkLdIJlx2VB+QaTNT9wO5vW8N8xrNkoGJnJs+EU
7Y45891qaNFVZboRTzM8B9O1nIvHuzh61Vx8up/sMEOAVS2IhJ0jzpthvPvLbXAsQr9GRKu9RDJ8
Op9vKEvgKDzn/Z82vCB8GsZ+6FbSDVwKiyest+APbd2WpKXchjpw5FXQbImNPn2+Tg7+mosfi8ud
+A/xI+/1Rw6HMTqTE/V1dJJyKQO6rn5WltqP3BzI6Q1MXfU3I52w2FCxKmvB6EaANT8AEYR9y6zN
exmy0JUG2euEq+C8hxmVachXbuyYvR/h0szhoh0/fboqGCXUBjkNScSqWPjvKLR2UxRMSuQEG2oB
Fr8JMpCNFewaG8a1KkhFlknu/4TZ+u30bQ0k3jJc8Veb6JOQUKFZoBP52ETH1eaVmcHwHr1LDgZg
pae5epIke/tDUDsP932x13aLpvBqswMlRO5u2GqigxSjLAl2VOBTzgiZRkQvGmomAsu/WqTsSi52
JHvk5TcurM0qcBxKuSbxMXWcTe8jgsBZ/f0NpdXA4VsjG3w+cjZXElytf1PYzthfXESoYmF1op8I
aABOGJUUKGAeYzwsCO2G/nT9DSPbQw2Cfb6RwGPXDHtq0AU15B/0s0Y+3zTW7yHCi74OGeRkdFbi
94i0XXxmPBdgsUkYNvdPgzBLa3VHgx4K97pwNfe6XZTM/z/xXO53a/28T/BfJL4fpjNiHbUksCRk
54pozBQ0jqKFwvhuwfrB02Wwv6bF3sDkCCAy9UsztILHmgoJLxisw8Xe7cyShc9byoUoUJwFFl91
8yOhGDD4x3trhQuR7MJE/tEgkEWYAUq3zYvwfFGaElXTAkLLHc2YoSqfqRPHCj89c7PqQTE2fLol
z9nJYIOgh7W74V/98ZSlXeaTNKfD/EPgjLisJWCDPXMmTyLqa3UcuPa2TxrLjFq0+UuGDoGmKnGB
1kVmRSKu/9g9+AXF1I5g5BeodXKaw1w1wlF3e8uce9wGrxNW/XZCJij8KXePid6T9QuqxOSZswYo
jskcLY1wuO5yaoJ5p19MXsz/d2OR8WFwoQbAmEbWnapnyqDVpepbs9Fitdrkc2R1maDtEoaL5/L0
Ep2XlAKtez4pg0LZnPj4Ej4Kw+mSHLFwjE3p4SaI/caRp4Apyabl+h+iNn7bcuqqUBhBqaqCy0qM
mZTNpHHEZuRYbSB5YaSB6ayxWryk1n1o/ruOHiTcTpLC7BnsiAG24TFnH299h3KkHwpPIxScJi4n
AHsRu5MrhC8vDu5hjp7Ttxan1DbvgsdYsJnJLNnrgXJUKdoJwEf3XMqG9YHvJTMVRQ75o4EM0Ofx
47MXPvhpFIbH4VcEjR9Yl67LjrnwK9HxeOzeHubev4d7nlxyieR/Tbjg1nr0TDwThDHgcju/1Si8
k8ZiQDW0CImTWbdjq4qvIvMb0KuKdht0HmOIcf1Ndu5xMAcFhjeWQjHil1Ejcdz3Q147+vgA8eOO
T++NZkxAsFFYZ9xm4WbFDVXOhus+SCGXDgmfowmfslUj2htNkOfPZOE7XyMwwlRwqMIviGFuiDCg
VcEDJDT4FYvvqYfAMjD4K4HTxpCR9DPKH8za2ZE2U6kcjdilWPDlvgarifAKxShqrHQSUy74WdCi
MzMsofFJEPDKFPPD6DOPi4WGBcE4/gnuIOEnz0nCrshHblHNwrj46Xgt0/3QHoGDofuiONEsJ3lh
lfx/0ZsdnZ3rUIVBx9Bav80cNVrRiRgP8DjyXg1mMTq36+dveDdiOQoD8YLiE0YkvJy698KYOYNZ
SWU06NmfdhoGf8RB9lgBYbncH2i1062lg66LxIUCgkNBYBhkFxPVP9vVgFpkMK0U8aqPB6aie5Ef
fTUiaocMH8aFfokfBaXQJ6NJ7zYn4/TlrzQU847FZ3/c1MSD6LKT9hZ8UcIVdtCgl8hwQHMZ/3gq
hu9wj1VlTa6rfKJ+0wkOzeEluC4HhDH3EZmv6PzhehxAwDxQdhgOj3HOK+wKzC488/pPQl1v2V0g
4yU2NuhA2xvIO6RAvTKsQYcX2zwPX5EHg4Ac5etOIKZYXZdAf1tddJMUcDtuVZ50+YL5lyvrH9DY
Spsa75qs19Q8RIQ/7o8eLJyKjjfrRdzWH2Bdc4R9umemmzId/wCP2qRTmvuFWPCKZKNKO862OYsf
em+2dwAx6A8PBn4k/Hx9j8CJwBj2vyVI0ebDL3CB+6li+E8/rCioyJz9zfRzu0gQB2jGzuqcqK4w
v7XxBKsRV7widqsbJ3yxHbM/Z0pnKOeE/Lq5XXNURB02c9ziY7REQANds79XOHhf84aj5wfb3s1I
ycVcNSp85Czvc/Awu4mD/GckKumtqlYUBpsa8IzZj4/HX8h19Uaq52nT15pBIUQajfkePBF6JK5c
Y1V4hiQd+3xkWeHKqYHgXSB44wGBhFLKeWH50Akjm85QyUr9bG8WowTWrdnLxCgxSF6AmI3ot2K1
aaHy1M6MG5zIwNsYJKeYKz49L1iX89RZKX1jBPMspQZSPgwVWjxMiMDOGXpw+DL9y8254+Yj5hXH
162lROP3sjFfka3f/wmVs0F8bwSCmjqLXNfMyTTE6EFVmmhCv4pDmoONsu/dmfZT+T4myR5Rmk8x
AC0d4e3L42P/A5g5Pw7yIfyzGL90yJ/IR5swCK9/ic8koZ85oy4/q4FUtTcDVVgc54SMFFMfbRrz
KYM+RSk3/gbUQY57dfcVfSC+0IKhpGeT7ptdwi0I9L7Fz4boKSFxp9SOSAKshILZThYJq+yP9by4
Sxgo83mbW0o92PI5EtgPwKssIvmQ9q3HJ6lkO/XiJdxacYkKdPb3K9GNqcTmajwMQgG9ezd20bLj
9ybkYBm6ShzWsusgv1IJnHQAYTZRASLmNDUhqWtEIHSZNdYYSGWnsSVIJ7ziLbX49PJhDihHND6+
TlSH0RyXu7/bGCQbuzQcGdk05qSid0YXQFUvEpNV6kHZvU+XlMzg+P50m9RCDaN6Jzxa6ZQIvdQn
bqIGE4z4/Pz38RKQS7BUkCuJgq2DakK+tRV0MsXsMiIBewh7jqRWUBJA8OnMS9xCUW2kyTl5L1CR
RKTzssUB7PDqAfxv2Nf6SVryivmKoDdUS5K1Mh7/TrLjnQ17UANdn186qilPQ3HxEcMf4h+MIvSu
M/uU+hhVQpfMJ4KRZEQEKKOZxqBEbOuscTyfrG2GZ9maXo6jcb8jMirBkW+SOqXIYk8JoD3vG2yT
8o+wkMG0SL1VuSRoAynKbfphHE4IN8EfAmD/WsKgYpI78x3/QObyMygUPAvk9/JDwzz7CrgZ0h8y
EtzqOP7afeOLVhW9El1nJUqLBhZILDs2tTL/Y+nMlhXFljD8REY4o7fMILM4cWM4As6Kivr0/eWu
jo5zqqurdCuw1sr88x+4rPwxwwihsEKBGj0vk0Fp42JKAvlWKS0ei3xRt1ZNtCFgsGxJPCdfa0Sb
yayIHstWnIa+JbynyaGtmDJKgFTVPrgMDwqrVjsNtbPoB+c1Hfl7Qx71ouG9ANKveADqfMbpE4U7
VLb9FjSEameNXAAM/v4YMcy4DV3YVQ1bIRvpYRSI4KF21VoOswLl02l1A0cjPEOt0GGNvkApB+Oj
GPFrPW62wTDAipdanLN0Dtr3IQ98PwDET/aFLJyBBDRdJuMrawkq0ttowljXPzvi/y7qa3sAj8Ug
LGGdSlCaFEzurFdRTyyM1UR2XxXLkwJ4y4y7a8isr6inBe0egKF5r2xw+HpOEaoywbDHza7TfpuC
TtSYP4MiyHeFRT9vniCI0DxBUzYIOZRqmwkjlCxUcUZ69Xc7qUJhnswSzkdLwpEXKGd5X1oEK3K6
DTWpWI6nBtoUiMZaPzoRh4RXflMlP9hR+RUe0RvIBsUsJfsY1fEPv70Zs1rEzWJ/AqGbChOgPp5O
sVsxQ/InAFnXuwI/+PuMISkz1AmsxUeYVtAn1UH0mF0xquc0FwVNZSLlbFrQT0Xkyxl/1otkCRWk
v4HF86D2/Byob0qC2NCM4leFEQ+eiuZNPad/LSwVqrwOGuLd4epB/G1BSKycrunWSEmZKOJZDp32
5I5vE8YDGNUwG7hon9oC46rVYrJMGs5rVI7ZCe1t/ws7EaIclzjusTO2E0ImniYaZu7+ECEdDwZC
owNZz143qQYmL2Bb6Ln4PhTlpr7Y12dw7JB2B4xxjNtXvdkh4Gr5Ztzd2ALX5XrntehiNHJgJXWz
66h/iLH1LcNqdPq4qFpnh6v5+wLa8DnOPevZsOuSRQtGAZ2/z0kzdOIe3b598jm7IVTvufrHpqpg
K4FVOLFN4EplyAOLPFZ5peff+p2jyVA8RefNKq57Pm5dvf0Bmre5DLYALwNj+2I3htLJgtgCj0wY
JHR4zDkZrxGN0XB3xYcDFaP6hKjQ9ZYvF1CD8b365Qx/6RBIcSk982WnnSYxTMbMOHqDj4lq4I3Y
CRigG84uUwqyyqPwWiBgCvrm6vJ1XhU0VAcd5fE9QuhMwG05PhkfvzoQwNVqk3jq3vCa3sacLncD
Qpv+4hLgck7re5OTYKDR0bAIkbvsSxP6H3ntKGUVi3Jw1iKUhdTXq/6C1KwuU+sbWrOXvjA0PKzt
hgNoxMDwUk6HeqMHPz1GhKxEZ9Bk7XbQXzSdVoeRXq1+P97z497f8LFhs+j1LKdh+6qfHXk76oXp
AW0AUJYKqfqH6EptcMrzX6fKSV2BDrQ+WvExKN325ATl0JWR+wEJnFzZR7prUCfcjXm4aUwfamfS
Z+R24Ajf8+RondrN79a2QLZEC81j2FooCCTOqE9+3qWw86FJLpfkIo0rnhKqi1w7vb1iBAMPkFbv
961yCPtF6cI20/pAQiXjrT+bEpFWXH9OPr09rW/MhjdF70wLx3H2w7eCaBboDiegDyE/C8bcEccS
IUlytCkcNNwLdmwO5k7LUwp1+IleyLkHD/4v7lzZ5ggDG/CmQybbPxPyAug6cDH5xEwWYjzu+wZu
EA0Av74vjNMuB43FST5l/B0+OFoaLnMdzmXGP0Nm+yEfjMEvCmoIUwPr6Z0rps0SWE+hIPwFDbPp
AZzLCcdw2LX6FtICBrHJC2a9tr1s3i2Pc0TPg/bXWGZM9ndTSSzKccrvjdExU8hItTL9LFjgXJ4S
h35Ib/FFG+9zqlUt5lKDz/PZxLf4ImVAhsERqWTqGvCeib0C/oNbNKgpVIwvQ211ub8mP/311sMn
w0TGJwDxRBhR8f6bo2PUtf97D456TPsmVchCmyA6YiVqpT4SgQfFyPUQX4EIdAQzuPYqFkvCtikV
L6MbJ/wHtX8COzDo669FE8LpM8j9zXl+n/9c1IxpUKWrV6mfF2hIwjGM6BgQmc9m9BxGqg8sNGut
b1AnfLxqdH8GJ2yA2VaG5wRnlN9yT7303ZzyXUEa1/MQ5OT/5YgPWQucZXqxHBLrBLwtCoMXp9TQ
4VrhykQJUWu/E4cgPq2qEuH9ALhkQG0u3HvJsZab1SAmvOklmoU2RCa27LBpP3c3fBeuYRMQnSuB
yAQ7YQqozRLiHhGZeoe6vmn23CE7EbjNpB4Qj7jE3v2WVG8V13kXLvBgxmbRUMcHnn9I55PhT+tN
JpjjQC7Tl7L4HhxKgq3BOGROzv1o8Mw2vIPYf6KUeGruqa8GiGe5FZiC3AVaEUDwjlnUttGETmg0
eLi5qRSFUBKou74a9DB8ocToU6NexM92PG14HRadVEBjEAXmMkS6ubCSoRSxdzlolaHgLgBmvqNz
kxLdALeJyTaEQ22W2HW+rCbeCh0dMrcsPEjaEsoCpQN7tA/OW3gUMG+c9lijuL6ugLw5mWFIH7Tz
aArJqTNHwsAQ4yzCXMI+VIzrCEOHRgJwdNexdzxhFAQPGkEHZd6GyD71z++QUa1RMcZDfcVjS6EM
X/444TxTcLsGxUJt+UQaxc7dLUMEJ5yQ4UW71vtYWdQU0X87imo+L2rKWsgpZjNYyJSp5QrU1Brp
8dh+ChQEtwKsAGB69XJybTjl+Obq8Dz91HgQdN4GLdGrNHnnK7tBYUgk0OA5ancmyHd+QkUtuR3Y
g7ZOQd5hwsHc1ICZ9OGX1pS8joCnBoiAVv2OlhyoUvNKwF+GKA+B3/Ixpd2BfXzlcWaBub3UB2yr
o0lFDVZ8niTqzGrEAHOL4xNs4ezNWsnSnEE2nYoil5Wo0VDzYYRsjnnunCgdBQ8A0s9kv23OOloZ
LUDbOTH+/gncCZ37UD9NcHEdjCZd2llUhvTHlqBKpY4nGfUoKC3Ir9d8WpIV1IgHcy0o1PdRd2GA
GMsNJrCDqxq0JSHyGI41oHNBULqb4Wr3WEPNK8YJepEzf20Jj/hA7GiKKuW2B6hRL4jm1fu80osz
gC40zs/X8OqTeVghKP4a14rj+wMis2hpE0pWnGb5nsC9HPqVkIUfBp9LtMfUZ57XfKleyfW8ayvm
FkHlAIAC0zKBAoLtKEwSaN3JGB8mSqLIjDG5wjIdvCE5Y1sPFKZouWM0/F7c8GvofQz/IDeAHK7k
DvJboxNDiCGzp4DPqh2CAX8K6Kex2VwN5tTZJcqYbo6QRohYysY6hb+zNFVjZUDy8VzXtk8N9R6O
GV1R2dwdhZISxFgFgpqhczzgq/RQEbNG4gnEqQLmB6qZpYcxpXagBJtqEV32R5TRXDgIFo2mX72s
QW489v1cv+yJlwIBJz2yi+ZH7fe0Nj0GNgJgSB9EYDOwqv0NAw2V1CPKYE5xfGKZa/WoV5CqIrrJ
mbH0wyscNfVajx4QuU/AqAFTg8dUgLHZm3kHOpshmiJgDhnfQEEW7s7ixpyJoYVR7LtykSQeciZZ
NecFI4PoTvese9wo4x2sDh/deJycQNK0eKNZMaVLQiKVqlYfnp0i4Myi9kCY4NCCKDDzWH11php5
Qb2Nlp17CZ4xCqBOc5g9zAVJvIyDmnphw2+SJ7Z+WvX8ub/sjQX3/sismcI810qWWA/EA2S4cozF
Z68so5cOamM0vvwFdFIyUkDgPu6vsT4h9tT9jgnjAa8/0SvnVv8PWwNe8dRWZhk9BZTqcTECOBaM
9dXfir/OR4FEj1iS+er9ou7PVwfuTG4dyAKFNkvI0gBciEs867kGk47+ekAjthzxcAvujitDtCtI
+cCacRntdoomvjl6JaOBOVMDLka9fTB5ttDnMRRhOPObHnu8FI65d8VZAUA6ZkF+1duV/4PwQ1na
m94Li24mWmBBtcF/bncz+PlDd8HkLuKup8nDsBbduTzyLaMPeZSqklMp1/dbRe8W5n7oANeywbJv
bGP7B6arY+PPOaUFyw2TBPYEetJGxLAVRttEmEz9XAzcJ5TYTzWWJl4UISUOZ6PCi7sJgOxT622J
eeUzaufFWBvTbeRjjjiYQO8J7KaGLkAISu2ODaZ0JDaTyqmJvf7odbbmUGFwNpfB7p+Wy3/iS4lz
hEnbEjahyIh06uIhqlGnQC4hFbC017ai/5mixDb5S6Bg+/0I/OGGjGhob1+Iq9UvWMQQ4q46ghr4
tQacYgWAh7CFFMzPdOwTNHCalnNZJr8e9LS8NKnOOTEUiCb+pwvAZo8RNSItBSe04/EHWsd1Va1z
2ko6IOp9VFNf+35zoSqU4zeK66PxPaa99+I6NItrUgkoW8etI2ofi+Dmb2l+aRMl85JfR+N9g+xh
8rfPHKL6kKb8FCtV1mC48tjJl7wPzebXa85KpD+jwm0coj7uGug/zJtE7JA4UIaXrwVrIGe3Urpj
7jXENAzO+pGQP37t0fPrPo+jhz/oEc+DOskW8t6tcMv2GtLBw3qfAoqT6wus8rig6cM/ip1AqqNT
EHBA/GqDpxDcKKy3UOBlK2F/abNRM+CE8KNC6xoPS/6lfdMn9C1X/UvsVQMMmzxxVDr8Ta+1XwW1
A5yxwPlhVqJ7pijTrvpkTNt8X6NM49uQhEWLqt/8J8sQxvDTLJoEMINKwXiC/2rWen8zW7JJchyg
SbyJFUXvJoh7lJNqxJkkxwSnorQovNd+TENlTQ72ql1S9FFyx9D3LxATl6hK96IGozD0avP98+UL
o3pZhvXdB9EFVu4+QPyXT62avzm/vSdsTLYpaOv81B9oQz95EDRSOeXP7LhIO+D9mESKM15eGIzC
2DtlgJBFG0mZj5i3Y8EmdPerD/C/TKMNxa5agziw+fCOTedteNVQ9RY3OQ5xrpyyMxrFqEn0QgL/
bk46FLzzG7FbFCmy77+1TbX02WcfHG5fjzKF84dJ8i1w6UVdNmaNg+1iba9rPLLQrGmC9Prf0Quh
lL5vNVTFOcowkNTlMRNj5vubzfNGzp7C46X+iEDeyYQI9UvwEegZkiOnw4zTwjMoe9ieKKO4Z+G+
S1t43lRDcKuukAmYvx0CGfF+w90nZ1JkPCHOHlOec+TS8z7HjZwrRp3eEhTeZv/EebA6R13zOLD5
k2AVDEZ0sBRl+lhx8C9SMI/i1GO8Sm75FcYAe6W26tuM2zjUO36SnI6Y7sGfUq3IexsIuAOYEsvR
hd35YwXA4stwmM0CpuWTExdo0mae/kiWb3UlsxxFixLlytzrsub07iJB4Tk7pwGDSByriFEAxZLK
ndrMpuFhu6M6hQZcpcyebB45oUuwa1K+7YdX89Vm2SgcfSpakuFBGBCfu9ll0vo0eoV/aQRts01R
/py/p/n2jACIWcmLgYOiB78+NWyE82lXnfQmICacRswzX1pn33DfVh/T34u+LkcfKDK3s2bWxGy+
Ifi3VCePLacHHeBOZmCvrRYNYwH/Q+v2EgjCZ/0GX8c7E6ZnvIYUX1emy/foEhRYlrYI6NarS9j8
4AbBa5rpZahvlmnCKaaGOeMgSLY4W35gwn+w2xnAxjvBkrJaiVxuNXj6MHBGK1n4XjWfPRnlDw1u
iXqcHMRKA0UDpqpOHeH9QhlVxNr4gG6LUoKCmlEHLdb4OFDH8GMCDt/2fPHGRB2du1n9ojdU/kiy
EJfO5ethHdTQWi/zp6jMdgpqIfX4geOrwufi4/pPSHLU1fK2iIkWSK5ybOQYQdUPm/XLPJBLAeHl
b3KD+4bG/FE2FLUH77FlncHGz9qEhg+qwqxku9HY/vdHAhSFI1WNmndrfKD/fZwMPLhlt2H3XrAb
25hOWOOexu7W5zQNmPDkmsbpTKnTsLTJE7Y5/OZhND6bFC8evaEMn6u0FJuDh0tO2nNys46o657a
6s1zADkpvPC0qgu1ZN81FpPzXcfiDm+/Fbo8eR7LkHD1NcciDSqaPLa4We5FJHlq2r6akS53wRQZ
YOd71Orx13HzrSGNQ7injupowZjce6kQYvdpTQpmUMuzagMsiZI2mFwgAcNEsoNFu6MtAKOfjMLY
rmIejVLzIC/zGQRU53IMfowBOSMW4mnYnQeuC7VJyN+YCNLrczE5ebT9aRL/DsarZdDyT0BVaeT7
1ruvPcGtToqcKIJRMbB29lrw2wsLAPLTJxOjY7p0jgx736aQgFrEV3bd99SYaHY1AmWj17dpxf7o
c25h82WPJu9WHMlL/JGJS+cQ7blDVTge8zEYLOCNwSU6ZZ8e0fSnj1PyC18IG4t2YeIbNsMyvoSO
zt+3bFopF7scSn3qYTAH4HdkKboILEgnsElpZErHEcfGUapdlUTWYEVtVIKYuHys8ckftS7eG09i
7EEYh2EHuG/aELxvycci1RuwgUtyXd8xW9CEy/7YgZtc4d0/6ea5RW1cNVVIgl12GuC9WOYZjRE/
fj4/r2DAMKXht4AxFEDclHqDmwQqhg8ZykeQe4hQ6gO9jnijP8B0Bauo0BUJOvTb8ioAc0TAKMcw
HR+qPl7YUGtebh1TQYHworIQ4TTPfvniTjJpFxiRU0DtshmD5d05c28ucIm958wZ2dr437Zp5/T1
W7BpreWM/Pkhyga47SRYhgZMcsZHFZ6dQBe8BaT6nuo2vSflwVjbjxpI6c02UEUEHTh76k1XpmVd
5KhCrrP7ciW4KJU9VagR71/+a8uBwZW5QPZD4tMLS6fya5kXdk6WNw6C6tt5JaeI/ie3fOIlvv46
64sIbH3pqJl/XElGYNd6CB+8h6a+f476V+P1GA0a8+pif4Ar7lbdmhTD6aGRlF8Pdwuhqu5PWjng
myyfQffiyLDAjuEVjhnXDhfA7F1odVo+TPfxeA+qBZPzNRtfrpzRjUuyZxOJ9oyCuq/gGMInXXYd
CdCawA0s3MLo9/3rc/Q4WjeoGesHbLIejyzTwNGRSfTAHHfXTcDbCdvoBy3Qki3kSwWvddcNAhQL
XEb245+vrZTvvxEHzcHKeFtPLX9qIpy/JWxbe04qEC2ypbrqGLkL2Dx0IGM4dXkv8IOhdxbrD4iK
dFqUKDD+CdBiW9xPIcnf7b96mAK3OZKxFD3f3SjhAt6dvFZv0CPskhKTvexMl9a9k0YNsAdlaHGO
/noY2liXxg5HB2lQK/4Hs4aOBO2/76JOIAfbYz5tYh7BzvrVObg44o8bN3hSmoDjNZEqmJeJPXHp
ZsTvK+AEd8cF2y7GATSNAXw80Hk2K0rqPrBJH9gP7OYCrFbBjIDjj1kru32pDyPhceoZsnof2qwd
v5pqfJ3Fez7JFWSAlbC195eYG2tDW4exn32xUcG2XJ1PpzEsK3Y6dggIrQia/NGIvooNkG3eYtAQ
YwcoKPezjmPy3aRQuNvIUEXABHBji4GFeAXBfMCKqtDR+mX6dEB3wl4A6MqHxAJLprAYh6i5zGc/
5NIQlvNE0oOVp483mS6JB4RgORfvlxPpYaPpNZosGIIbkNOQXqVi5XvTh+RZFxqxY/gWxdhBnDR2
X29gHHraFHOf54Fu6sqLIeZ3XQzmOWed5EaXxHzPIVeBfKPexhcxnfOzd0tI/wStM7Rb881HA/+N
XVKRPTZv8yrRWFoFmpsiakOiSE0Bq3fkvylQGZz3Y4HOuex8+Yy3o3tzoUmiTCscfjhbEuR+M8OO
iclCK33o0/eCgQjSKRRECnNzLgSaFNkZjoE+vwNS6l2rs3kPGUA/mR4nQ1ufHwMiXVKM7YDBbTyq
n2Psi52zn8AyD9vaJUIfKgIKRA6MJAEch+ox8EckUfLXQoec6oOKdfkZI2BnsNh9a3WXXLGLQneC
uRNJMvM67vFhjk0L8LEXiQrmoR9KdYrcikdtC5NmAmIM8DS2T1bcD7ZdH/o+jfBVxUp8FNtNu8gY
1a4VR3EYyBXW1ehjBnbSOyGDEH5WlZn66ChzCxgX2bqgTddM5409818kyxV3SBhx6lTh8vpNI02H
4K1q5RdjJ4VO6c9p3v8iUZ4L7J27Fn7q2SfFT5NOXIDesx0muVr8uQpIsBCcSnztMLNxwP8s00Ts
QGAbd2GNz/mFiDE0C3DXagegfEQA8OyDvyVydTd3E4pIx2yox9EJ/26cFSlXJSj08ZSrWMYoz+GV
KUFU7DfY0VAi31SHGGnTLCLsR8KDmSQV3qVAny3W58G+69EOKlvqnDaOyKKThMjvTuIUZurU1twX
i1Fc5aAjIw+BcSWJwaToKOsv4uJqckKr+wzrhJueMN1rKeap40C1c+5+ZfBQ5/AwclTIJsO0zSi7
iM94BiFjnin2muERyDYqWSeDeCHa1Gbs+6QN5Hyp1Pw4IZZmsBQNxCWp2Leh0MkykTMCVNxVRGjM
1FjZ+MHTqqRZmYR+emlxxZ1BxGWBWjeb0QlaOy7/emi+IS1DDTUvBN3hIMjIzOhauj3++OO9lALm
n3OT/y7V7JhwV/kBCsABUanMqSHGQ4A3cBeRXRWmhmTcKFdZUOZxd8Kv6EM8MyIFNNQN1KY1iUGw
O38M3Krw8EGY9f3w6ppzMHtwp4FMrgcXt7Orse1AbODYnV1oJYUGT09FlyUspEZNJQ2JU5rPLtMa
yqtJjO+mqrSoU2pjCIZ/vOj4hj88fEfkGuaruWmmCS6hf5rc2mJ1wqEUtYeIwSv++YsIpsYROsnJ
oWoAj2IMppdrCiOgmJuI/VqMnw8gVdRWI4oJPE6soz5GRjpCi0VwzUvbgmaRlAFLiIxWFKCoXls4
qev+cTZnC38xgOttXnvffFmmPlc8Il6xEoCsMpdn41Q5TGdW3LyWHSLyrQ2mCaokUME2vmrJ7rHU
HMd/o5hNcUj4HtSk81MjHq1J8h7tPop5aNubbsQz65DeirsULi5gbF91LnHDkIBYqwwqv8E9g6bZ
050uwkHDZxwDZ4Pzok/J2PB0biXPKD+SC/plJgSnakL9sac7QXa2wJQbKcf0yqEwQgwvu6X+27Bv
ZLn9Y8m0r1qI+/B2fXb/Z1Uszpgz8qGcn2NiGHKzayw0neQn4mdwzAu4JC4tXQxWu/QhVLce/XWt
0yKcHXypdg4cvfpfBMWPmBlMn/p6NDt7JYIAK/moyJjDTwGs96b8kiln2OIaPQoxVFnGPADwNgqD
S+HLp0R6lJZCOv3S/vBmdHg5/zD0aWtZY73Oss68jej96V0A9OogPZmE4RwN/IXUKwXfljkSMzZM
ARvbrty+Mzx3qQGHqonp6NVKrYpN2+E3azPrYtYHq3WorR+L9Uev4RQbz7TncQCxbqf39d8Ry+lx
oMBkt10ih6fUnh9Yvbma1cacdTcCVSvnE6YDPs7LJj+tgUGOyqYvA2jJU1PsjO92eyFBlJV8SzmT
sOfkT3ptnZAAfBqAZZjL8H/02jz1u+PNZHlaA9LxZDs46OzL8JwSxUTw10qZ+eNl8Dc6fkkyFHfI
2njwLhl/uQHKBcYiDM0qEhq0rmSq3JzhHMW+nH6tUcp5fYuOtplexuvG7DI+mDUQAj86Dc++81St
l+4p7sJoZF7kOBwaKNwCRuiTm8iXiGM/xiEAbXbC9IIKm4uJxYHe5iQ6GEkNOqJ1dVjvFGJiB5I6
HC/cRfejksVUaGT9LGNkn8PgS9Ws9UvJFssGViaLCad9ln66HnK9u/HF8fsaMTBHjbqTvYjdR4mQ
WvFv3FNeQAxIKd+fMw7PEcBnQui0n323WmpjjX/mYs297OHShU8KMyqEKnwFXNkI7sGtB3xY1Etv
JOpYBzFkdCu1g0TPgnSYT+dzMzvbPFzH+D7BTzT901Fl356JFd/45PnkbgycvzVGBaw+I24ch0GZ
cb6ws2QDF7901JOZqVTc5qZA22KKQVbv09xqtvurmC8blJOUMExCt6z1uY9hU8YGkd79q8bSgVbY
Jy8K0Zj0ZeFpYxalsXRrZY4BFAq1jh4OEMQeg/lc9JaOg69EihUElIc8mYpGbd9u0oijVVOnI8RO
mF/AfuDwYge64CIBOMjgk89HcyTbhRx11EkMpPVwCB4dsr99Zk4kWgHLWTv93brMzhOCOdWO90dG
XEutxlP1gYpqYg1AZvVS29+Asff1evtb7E8W2L3WY+akw3aDTCWUSEgfU4TRXPpeqRZvvEZy+x3x
NDFW/mrTh4loGfxNuLB/ajguUxy/3Onc73B3SKWgVFo3FvFUzih/YPmYMbWNLmu5LcESGTkYf25j
H2wtm/SwwPEMwxngBNkcwET2T8gp8CN1vMhMUumuD7U1Bg2HXk1/ve8G2waunrzzvU90H41q/PTt
GuqhfiUNaD1ctGnN7VEt30HGtVBYFeauf2y7v3OGHaCAXWkS5Ns5mnXpdHKSL2mmezoS/2Zfv22E
sjonguo3hwyD9yFv1RHXFL8E8T4bsDx66kDhC87L5KzG+TienhFb4zHMI8ggjS0g5fEycbL9jcwU
40VejK0POS74+vPyOQRRThrAAbsVQZD5KtrTpCbGw+slWapfrThlL8ZQ2DDQQuh+vc8uKb+ZIvFE
QV2q5WPaa5Cy1MBjNvm7312DJ4gek5k32xIj4nxyrfEfTowZ9vDgv9YZ4Q2qaxwMVO+OJU2XKb1l
4MKx2gksKKk/iVPNe8aOkhI3jp+dkmHi38kKIhS72dWTqq8Rr+W/VspL5MpsmOm8YMejrAzZG3CS
aLu+BOug4KWYTFsXFhz34EUHY7dtG7k/ivrsaCO/5MgVT6In/smWaIo40ngV9jEm/jXBB49bHhf4
BT0TlTTEwgsLNbfNmlo7RSV814gYkfprPsQLiV8pvflE1IJYCMpK/80uYYt/A/iZyO9xgGFJEz21
lAQqINRLrregMZ6z35rnQb37aZ8huiysKx8IKYmMCGjZ/tJ2KEX+AiFwa8QT5ko10TAcZ010I9XA
d0/iClTIBRE3bKOMNaVxuAb1hwXcghCpfjwaGDLlGszOTQRb4l40weV0RatP2QhAJEq001Xbb18o
ijI8UEI6zYHuSF7evMGj0dYHe5w7VXZJ329+KVnNEhxYLUy0vJWKKckB0YSaPziRw78y7vEmuMwS
O8B7krHvgEKwu+R4upJT2yCayKUJrbCU6pA8lrAh4zCTYuKWrpvGX3oGpcqRJZQn2JPIuTmnK+QR
533Z14WyQuvTMYkF+05oYEhWn7J4xWjJRyhPic7HWVK7jw5OmzjqK4LrYF6Q4YNcn6oOYfu0q/XA
FXioCpW6HLdkkZmDRgGm/92zCWXH+snZ+qNU4BXUKZf5l+OEFUiQAfN4i4hQrlZ6jEnRW5TqdxfS
FlV77NspLiDY3LWE05PblKUIF1r4y9SGH9Jzpb58uHlnw+56Y3H53ZiblLHCRiK0Zp0Ndo0nMmEo
8QR4Z9gSQeOuHAkFCY/2Or1PiLISx0Xus7T17AeSl67IiPPh3Vf/TGH4oZROEEvokNSQ9il7PA1y
PbhKbSP9XjVMrrEmunNsmGUiNKDrlGqaIlRKysRv6eKCjEAlWXq7gi3Febc4MKuJg7VcgjfOyfh+
1KesHpZFyp4gnmJpbrSpIXP4xGJTRUPDGU6DkYrTigRsUvdnNHMUlztrhmt7f4yKk8KYsFi1pvEm
c7fJUsvpyIdGSXASGAIVwNFN89hRe36l71i1dKdPQfsZQajdxZKGKUXSJQ/l7rTGy5TbUgI6qfRj
u+eaV3/GzDPh+GEHMWpOlsdRKXEBRU3RjwsrLb4lVjOw0b8xCAOxhxRVArnArCjRkkjtiXfSyVxO
1x/2B5ZaOp9/zNGQerzftks89ohCFdNQRpV4G8x1xaOv4KKqMEnWeJSVRo7eCq8/thy2oS6x3cLV
kwvv/2kYosoFRMb6RhYg5iQyykjTB4FGP1068ROvklLlZ7KBy0z7q11YJfhWZP6cB4MPJRPyRq7f
D84SIte50GCrywI6Bl9jfRyFv5sOSoOllYoQGc4UCx6/grk/0GB4FRM2gwFwMtYiwOh4OUd/GvYG
+9xYQTFu3J4GHEXiKjmdFLcidIL9TdIR+jUX6G0/Z9JFJPg7EFSKNG3zMhnMuvApQH8bxEDCv2EY
6XVihJjE07DPAB1YV00iCfnSkchzehj+w333EL+VDdH69sUDn6ko/CO9kfQYIgIwIKjUNeu16XGO
fODTsJCp6Li2vMmu1FpZcdn2C3X2MD5JJBoymOEQc2Sk3ejyqYwhxYS7Os4Dg8bl7SLWXCnT1XsV
nAwNpsIenHNPxTH1IFKIIwQCJPecSXOf/BLrz2sssTyGK+/VynvlTLMRbWUbL+jPF7yAp5BH2klm
BipIb/Xygo91v5grF+5RYLQqduE8qvVlw3yQZa0Y+WTXz4lXAslTHwNOGWnDueebvvZpaPhHHvQc
JxL1MosScbkkaLFgRf4R6xeRuPzzh0k5SXa5tZmxqBDrwFv2Ama1hmUVunMZtzDIOPuMnFGUzno9
GCtG9FFU5FZ4t28Y0WLj+9rkjuVIQFnUCja0rvwoyvmzxtDtPscaHiFiaoYfnoTbdl1n3H/wlTIu
CpVEiUgQnXOcq12OHkTgr5h1jgFaMtBJu+BN2bZCdjHHWUYNDexmkatIFK3k6MN2ik4X++/wux71
a59zdu3nVJ6n1KcIlcSPF8cM8bKs+R0wU4KJgo0xrRyL8+qhkhVHPEX3qUWWQ+64tq4CcVCjh7WM
VQDtBgbTajUpqX0jl0kvLspBUswsg/GfBqis8cQlfOxizOb/ytAOt0q+27o9SUlZ5QcfNAc1v2Mm
34gCIk2PoxbI0XvtrLtULXeLqWS9GBrJT64z9svnCRaOXnLV1MYqIuQw6viSZHcy2UGNngUCrpU1
ktAoIhLhSM30tr8LJ5ERaYRUkAF8kqZrSTD2119gXGkrpIg1kqLS8EvFHUpX+sxoh0OupWy3UoRX
QHOldTxYTx4TNJlkdogEzuvgAzFHO4lAsYWGpydpBvKatLTpKujE/XCdHkIrqcwIngJtn4zKVR6d
JLzy4CdcFZ454LYjaxxKcNOZVaBI4Bzc14YazomFojCa+2eDbZfta+dwrjtJYwpUJzLJypt5ToIx
HiUad67DX9F28Jdqsz2wPiQ9wTWoWypkFHvHMESn3NDygHrjYqK8p9bwOUxN4MiYZtaX+Q1g2a5n
bND51TTK+Et3Fx8+ISXkmiMEdxSkt57Xcz0OwpyiP7j61U4Mh5cOdVaJg5QaEao1cLPwZf24Xo8Z
j/kBvWBUHGaVDpWERx/pbXq0X6uWXltXUiORorMLsA1E1tGDEU1+WnCDqcPCptX+zZKkq6o8VFiE
YZJKseudyFrBHEp4NFVo8F9mp5EFO1PGNX2oPRAHGhD8g5OIdu86T/ZzzYaqdlPBTv5nSHpUh8eJ
mL0W64vNiEQT5wJoMO0uskScRJG7MJv9teO2aTAPFQQCtjC+s+FAYxLDzJW46rPuLYbs9+h1b0GZ
3qZnDzLEE0Vkf9Jfmo0P3VAZvpejugQusXatlrGE91aXN33g9FoAyA4oDAaHt4Imo+wF90+M/ggu
ZhPJKVuVBTMApr//2pFu/24bF3MI4esbvzla3mF+ImUL39UJ9Vd4YNjNI0OHcnGYBZALBjoX96mO
uNFo02hoPR76n3Zfwhb+Vma2PggxlvveokDCMD3nBynrCiu/lvfD+2g6cENptDp4nig0b25PPXKg
Le3ew701ZIAx0H5Rvi+nAIEN2i7SMr/uqaMNvqSy24MhrnJoHUOCWjbTts8pyWACCgmCETlbUfZB
nSWPldglJ4ZZhAowXCY5vuM01GgCb7WLKkgxtk3O30/DZNQifoYZigWmATjceqeDgf2XHPgf2og3
wBfiGjIJTEx7GhQiWSlln+9PB30wfnjf2BxJAYjj0X3FesB3HzedpUQm046tBb1WZrTb6zBr7umB
0haPMT0ss5gBXXSbJF+HmoeSPcuImKJ+PSo6wWtfeKsDjVoav3MSi+c3gYWXyLBaTt/oYHugjfCl
7jjw/qqfzrdDK4m9F+ub1QI4mJxIcwWcp1WhHOhrr3h9GCOD/bH6WF3wzMOQ9YvBvlX0bcX7IbU5
EI8OWsaHMO99s4FxeM9LL6AKZmPWxZQq/P1ounASNW4mj0tLPVDX98z2nc/9gbmgUSg99K+Mr9jv
KYL2HRSdo2mchzY3dj5axgN/jlOwdgK9xo91O1UuMkPKMGjnnJBoHiwqM97Ukxasv/vV0WOY1YgX
cSMHZ2dDOUodyTn1jk56+B0QxzMGo25rIU1uet7tYNConC8gXlr2ZiJA2LigTBAo1bAh84I7rpq6
EwJi76Thw4iUac3duFMn62H62d7MAz+coelATULAmf9YOrMmVbElCv8iIhRQ5JUZEVHE8cUo1HIe
GBT11/eXdTpO3Nunqy1F2Dt35sq1VrKkJD98Fy49DNO9EA0H2tHD2XNM34t3w9WSevAgGe9h8yeZ
Oz1lAKgcSgztOPFS8kmqmBWVKJC0uOF2Se3xR1otSOdxho+imEyXEvNK+CCFMofsVE5YoD9QTCJ/
aIVQSI3V/Gj7qRz/bRBfI0XeMGslQL2afa7chsyLQkTQ8ZfKoqbSkabiU6bfvslRywf5K4cJuio2
kONxhiaL/S+lG4VPsZPTBnNS5NiUGycVFCWthp1BZcmEYHJ8IS5R3Jw8UEEv+so4OUq2Hzn2OoOc
ht+e4PuKyrnUFkB9gITIT83YmFD3wLkboJEQle4WZo9BHxXR3ViPGSpF9QgGvjWdrZbRfvnttuhd
N3RHtkUAOWHSnSPiGgfR+Zf1+RgwfR1P1WbHZSRxVHoLh2oTliujdm/SGY1Agcj0+7Gz3X54J/g0
pf8JPtb2sBsjF2KfGAmgzHlIJyZpaT449SkDzbY7OVoCJwaauNKQQ9Hxl94wv8WC8aqS0jMk056h
mW4CBRsgtD5zNNQR4JhYGY22W40+LSVF8uGumLwB/WjsmHy4FpexMFRRltq0mBaIPZLPsEtwZdXD
l70Hs1/IldwIMCXaHYMVmymSjsH2F0kS1J7bSgg6DYAJTRLO3HP0moCa0st2+Z2gmzLxz/68nNmW
ixNZ+FpleEkdi12HjA2hdKFL3YlYytRHt5CNH5+FfILlI0ZJfzoUJQORefa/4iXPpzB1ckx3NI4l
Li1mYGp7mBC8EwMOMP1d89zjlYPCPYAOpoTy3VAj8vE4Vb7oVstvMHQTLVwHxg3sBi6+A5XLhijf
x40OUGi1qkOwnLwA5iMOV0IeJggQiZEqmicXrolljkrCF7MSzICaCRT067SP1kLxZnRSHrETcEGR
hOeEGo52T05whtwBiaIlRh8RoO1pBXvJVUZ7CD0fGv2L1ZuuxoPrMN2sJFF/B1LsPILewIe4OMcC
h3GHqX/dMXmOgNkuXDY3m90nLyIBE2MDdCX9BykMqMttsHJgALBhfbWkiGQnUZ4Kfvxg9DAZdehl
dx+zDUlMMsEGFJaWaH3Y8dQI6b7GVNzlt5J4paMoptdFEo6BGYJB6x15SXN1+IKXwQJNtZCudRcQ
xZZWOFBH9tluUqmt8P+NTYASmndI7emJc0+8rIaHMOJ6jADIfPinK9KRV3ZX1cWZyQtBcV+DFVzf
g5V//iGya+tL0wz9F/1wqmYcL5ZEFfCHx+AN4II9xIFHQbemJ+mINVtcQpnZAl5NukDPRfX3pXcq
QmDUqPvmzMRRHUCJpsq6Y0XMAL3V/Y5QCW4U3VCXCElMA96IWeMDhqR9VP1V1aP1qP+qPZvldtkW
FFsgQl/rMgGJwDxwBRJ+IYsbHcyg852oP2AIdjHGOtow+sX46tZwgsG6CVnX2FcVn/HNYQXmd1pc
+yH25uFG3Y66Gv2TJ8URMN0rILd3pY6/efXkvYUkUKPVB3yid0F/xg6P46tupf9a37ioAJtotJOs
0+Q1t9pSfK5HcH4pkqgOs4bAcvxyuCFjn7OImJrQ5Sm15AADO0BpDQBEsvZmYoB9xifQzxLVzXuy
AJLvX5EDLLUPiKNKGcRi8z2L7AA+k3VawdQaz+6gy0SzxmW9HK2GKqdH/0LnmZKdLOLvOrnS7VWd
uL2QY9AKKSFLljpSeXLHtI52pCMAOhcOqLZFVYE1si90kDYoRvxhjfHwvVwghIzajeYQ8AT4Rkd2
Khxm2ru0/leMcueMo4DS8Qyb6w61Y5oeYW40KQ72lEuk42pIo4DD1jn6fJQO1+HX4ED8Ma3urzpr
/UiGQrPKOfsbYAXZjQK+PneHnuVloK03FLp8x9BkfiHsbk66NKVqZhY8m4HWnAfc9mX2b0AxVNk1
HR0wumIq6OuugAbACBemEFDBYCRkQj5HJgnOamEt8wi6jpQf0AziM496dY5w4GXigu4yLdE3/sqg
N4IN1z2lUwM842f5mgl91lgpsxFlEjAJ7Z9j3wrn/hITgD3w6QLGVMsz0ahTOUw106VxinUaqG4b
Gp4QR/VBH8mSviDgGPF7zBFruGv44xa0RTiwT2ZJStXfA9PWHcU2Hu4dcyNqasG5jK8DcE3288ZR
tZRQTNPExxqSw5rHm2rDzXnPMMiAVI/4+vA8hgYzEcxZPRBD8V21OezGBjQjU65QGlj75vDun0FE
jyltWz5IXDmpk7lvoyuxB3HVjucq/b4mDt/SxASc2K0ZinlbJhTNqYqWfG8B/5FWCXYOqRenSpa4
k4YaY75ondIE/ll1fxSrC/FUsujZ2nb65w02VrCh8GIkFtGv759U4IQzBuSBUfoZ2Ip1gNSL/Sam
jybPSmLAobbxKeAbUyh7MMJfAb1xZ4Rl2nTSd4nfpt11UL2NzlMhxgCa0H4mZ5Do2+pa3dk10HoW
KT3NuaMQRtg1nEEkF/Q1qUG7oVIBYgTAPHsIi8Knvjgr0tm1Cn0YduUVq4sx+Rt27HZ3VzZ0FNsR
6BqXMUpHD9bLzwuNtkF54A4wxGPH6U2YrXVHYw0o9nlvPxR2YhUnRJHknsqJsYjeI40AQMNEroQ+
M4WYJxKeiIAOT6wvSGwBXKx5LRuXDUgdW3KgONYOjLzkPYBVK99s4xmBL276ZK4mP3uyd7hVypd/
UnzQOGjZl1Eu/v70NdgV/MFhPVyIWDq+IDQ9nLhPdC8PjUWzPY5IwITMItjblqkDYuTG+Q/e/WH2
AbodwntNKIEcYXj5URom7fkVnKDLkJSXNJiwnHMhK3CXmuE5UF0Yvb7eccQirtP11zNyGVLt1Yse
dqq4LBraxQFIukDNaceViv0QDeFWC5bSHoRYbLgXCy5EhQYplyz0sqGn66fi+SfIH8tx9jMAgPSB
umAQPEaUM2E7ehOMs9bu4lTTu30lREDwgZDO4oEfPzjahO9Miy6qDUzCz4XVV+lWBmroI+Z10a2Z
thAluM+kcN+QFxPiYFOYqb7sGMB82Ij94J1n8Svc3vA65vg/CwZHINzpKGVPDMxhnyy/rFkatXDe
l/0mq20s/HzaX2l2H9PGtqm9PI6tAVRMo49hH1M8RsLFymgXHAPCLvAQQDEuFVnOY9yB5KUb5oEN
rBGl92WSASZC6Uq6fS88JWkNmgcVkDvEoDPLF7SQ/wjBJDNLB6JH5hH2Bq46YFbrzoIVxeQCGWu4
oiqQMMLmpgOYsve9BD4imYPC6DacVSxYaXVINcTLAEbvnHJHhpaBedMQJAG6OTfP4qlwyiIGmlup
5+UxudHKg74j0Bzmqyym+IgSEmIR913OH/JVSpTNalVCYmYn0FrrbnchvJh6RCtKEmX8BOOEE0lq
RsA+6cJzeudO7GgoyWYUAuQ1jPa21046MqY7idbccczdToY1aha0PQlT1xf1RLXqzA/OmVOdrixh
cBWrPtmU7uZeBVDcc1LRjJLahRC4CKh4AGdyajZDPmE/TivmIANFZSFUAp8zn54IQOvBS6HgM2hz
hq6dQ4tb5GHDw+aV8uBGreZ5Mmtll7aHO+YDKSR0qX7yBRorFr7vtWIAHdglUARoEnHAn/7KxP6F
WuyP3PGXNcJXD4PGivQY8YnAABS/LM+URYpPLtPsJJ+82/7X/3hWyIwwoD8Ay0UCzJN9xF3myAqX
XOAOZGN5i97UWfA13iE5NTtAMyzqbgYxeHC6Fo0dbTHvh/4pdSX9vBVhe5UX9HTaOeUhxM8Bc/bS
3jYNDQY9Ua1YsP7JyVFV/G4Dcn+HkSp46iJNQXEuSkWab2RYcg3c4tRgZ8Mt9m8/A+sWpDvuNfPN
9D6nw71PIQv2fIWvCLpYciIods3y9w3bQm6/XFbOUvHR1rBQ0YQzgFpSkJOjcUdtsYA+2AR7Vs+E
fj6dEop6e9WKF2Y2c+BuAwTBNKDSlBmO6O0vpNrEIO47LTn3JemevNPeVpSIgdde/kf7APn5W7uo
IQVxj7Q1AhW71skoaX+4j7+L4eQuJ5Ab7+MsxMgHmDdtrwZmrIyXLYQ1aNlQn/DtvjjWLdz53t+/
4FeSU/JMfGk+0wvH2Zj2wNLtK6CXQ2jTpA9Pb3RuAEXLoKeEuy4J6H2RpqcJd/KQeDUTTd4BeS4H
mntBVWqXUdUAX/u0Kjh+6LCROBMniC6N97aXFc7oyHXtyy+zrLIWsPh8UM/ccoiXpkjL9MWTYsGu
IBlPAIOZMAkpxb4/43YZmR92QauxDfKtiCVD/9x+5ft+R6aiCLkjNG5htu84HN0sOreTn2omDEG2
Jilakbvsda7MNbXwQ656Q04YvoJXDqTzUUDq6dNX9j0uXxB6G+IyS5Nb+eC0xnCL73Lc25Dxqo/f
AYEn64PSIR+C2xEcAhWi3vCGh8CdkfD90vQMFPKoLl+YhPS7qtcp/fXZP79jMqMnbNbKvyTqmed+
ZpgIbR99ytPvfPFBudtPnj/uQPrZX0N5QpmItUHjas/oxl9Ig4s+T7oFWqSMGybG9GjXGuropoy7
9k1z3l8PX6/8aFin54RXMcOSHpL3fdm9vV0c5i+akad+F8zXOlJLb/e493Pwa55+dnKjBQ8ce3W7
SstuWDPvo5derkndLB697bdcNkV0Ont8SvfuF0iXS1ff5R9Upm7N4EmdMkZ7j3jR9QNjGU42DpHp
B8RyzYCXY3w1IzDcG1KaLv5Qk95s33L5t+9+xF/upt1j5LAyPO+91ittQXjbR0Uvqmje4vwfrh5d
V8Xx7wEdCWt64nPpdJqouEwqdWxap5FMC4KivfiM4ZGy23eh9IPBwiC71YMVIYCBLzGHdcJGZEhK
ICRqhQrgSlnCiaDQ6CQG5JzXoO/bETEthedFOYzknFhtzBt2bxlKcREDnj4wngH4PUGvXEmU+QuL
WRgaxIY/vI86QfgFpEO/xsYA8+V/IBNQmoTTENWDl0P5B7g0i/Dpw+FOuJoxtP1HlvR+OHwp38mr
Uhp/n+2oBdhPnoCzphyBQjC+d51jBPeCZwkDXziyOVZw0J3ym/cpYM7pLuvj3YuxcdffPFjffPY/
yPuLanvbHveeUUsTugd690B4YvoUu7yBabWfvrJZqeX2piRnhuwG2j5/HPyWybJYf+3n27nW9CD9
wxI2WtwrZqfqgVk3ijtjocDlxHAqLrRlr4tpXRXy+GuqCUIeHnunQXUffcp8YZCOKoQH7wHjDK0x
cywCyDpjSviYcLfoTI6oOmQKhgptuAYEQzGNYN1w0dR8cvjGS7TC9Km3sK2oJAVIyF/JzevNAEOf
M/AR1ap+XxsaDismuKDWnCFismPmf1IEf13SVEaACo1TRbXmt0qPnjoSG+Z0/Aq/+P4hB+CYgqBC
A5KGCGVI/hxTDtJbBiWZ5hDpkxS3M1YqLEPMrSj8JeFgIpsMcuhV8B7IcaiLIDBl5J07ws5mTVJg
3nmI7Ze3l6gTXhIPT1b7lpOdEbeYMVVDm7oWAx5ox0tieiTNzMPHDrjUJL/8zsPbi1DbC9X7VIVe
LMDuIaFKXJ0cHTE50dykxyBlCWGaEP90HlgWEEftNocZ9RKjGB/epZt0auvTuJQBrWkOxe+5evco
vx1lzkyr4Z41wzdNDjfmVcAd91U7OUc3yCVfSBz0DhNY6au493PzrisAqrZBsUdeT0WVvSeduZBL
TzBz+KXkMalRa1o1qW1VRAUJMYuWicLQPWT4Ok2LpPvbAfKPZWRHDPMIhBS89Dw+TXi7O8f/ZxiD
zdE4OFDu0fMvCuL/c8pNOuC2Yz32JFwFZIcvmMTr6dOMpDEJeNxBMEVcb7coK0f5fUjbCd3b2j+s
0b0Pyn1knAeNOCMHn6tzhPwpKrCIkrabNo9RrcFNxEkK+YpJ60ZGdJYwL1CuCIk6U1KGltmJh/2Y
9HKMguRQXdF9EGnwPfq2vBOzZ/YOJu2/YK6LRRslQfbGeWOmz17hNYXvdHBO5I0yRwlCYKJN7kwy
ZWn2hWDc2O0J4PVvE23X9h3iN85tYDWIUP5Af2pK1vam9bALtCH+SXC8jx2zuZ4KIhvDkgkbCzAu
GkIYscA3WXz6MFrn0gKDhGK3BFXreIoZdm1qVpIZqa0brGqtPL+NnoAFw5fqrBZrXLdIvST7i/dc
Xiw9aRjfWRtC9EJJDC6+G4Ow1/H4N9qaAalifP+BoYXrJlMpfnCyAc+1trMZTN9WSXpdI0zAYGj8
EUXhePsnn5KGPgkTTX8oLe0LZegqoVrEYYGxueRxCxlMJQqkeoBKCGScTNJEb+MhS2aj8ktQGVdx
HnpvihF2Eo0b4iWrniWGtF/gCZnsjrM2Qxz2VIwUfSGAWp4UaccD7ah+9MeovNIfhkdq129KY9oL
EGEQAIB+vkSKxPxERvuy53jbHJXJWQhvq1x4v5/pCdoi/OEM/m2Ye/GTap8pCUDLngzxgs14Se7/
ThymlIOs8MbGZMFcYo6VlksyfWQaLHNMOmz1NrgedWJLZneSwV9hBWhRdsV5hGovRyKRoeXxzOg5
zRsI9lIqkoqBJKdaTi/u44fnAEDkl60ChOOlvWWaMZRAQI/U7255Fy9j5BxfBdAjgXyeng1WP/R8
WRcq2yrnGaeAFTvWg7kx2ZSseil0BPZYt737fXAEthF4rVrBT6AtBSizMyvrlu+AN2TwBg+ixTZf
h/5m5EKHwcla8GoYIO5x1YaYlVD+pb0BmZjmIL9MBH5Ab/VDi+fC9C9wQIbZ/dEE6c5I95PFhohs
LGvy41IbUnmvHf0BCimiJEEW4zMnsnsshk+Ut8e4GtLV68XfUNM5TbyH4d91iGEEkoQjVrBVAiWg
YAcHLu/gffAxU3wS347LdOsLLsPL6cdDwD0taGhcvdeO2Ry4Dgx87G6qY/TZzpWpnuBgc+sxMscD
OEK/KK7DPC9g5Z405ViRdiorRIqrA3evY4chBQ0QzNuLGdx3tBhREqZlFFJG8TJswh8Bnt8Mu3cH
OzP14frsAGJJYYSKQ3bBUGxKJEr1I3JUlgoADAd/CKmI75MeXWtX90f/f70/zvrzh9fDTgJo0y3B
q0Qu0VpBcPcaP8GCbpvACrslnbUD8YhmIW+jfRxycNA4qqABxtHWENwgFCCOBJ3klbrcvi5IepBB
sV/RD4V+CZ1wCOSBRWh6YfQLCYq3ijtJTGYGBgOSAcDq8ZgWhQuplCS7jlIGmPtsxacwUVfq74XW
UBx1JiRF5PbZ2efmURsDgbFheTfUOH9ZF1+ZGgwoC9DCQAP1FxTRAEaw61BYkczDmkVO8nWYwLg6
DoneMUd7SQUG0UeOIKboxY9sxY2rUa4rTLJ9I2sfqhROwGs6XJWUYzPY96nPoDIidfBeI7oUfXhh
U+rmht30HY4G1OGwzlSapifYDDRxukVAPXeyNgc8hdFi84ju479MzQhChgBz/rNjqPXRjCHftv6a
S/o8cLYMioh7v3QruDgp0TjQw7BaJUCmPrSuniUTIFx/DsLD+kqeb1sLcgRp9JT7KH26MfxzWnOE
R+K7aiXSCWMQMGUatBvXHxxHAMF64o90wNb9Dn1P7w4UwAxPDWoTNVjGPvtrF3Qs5k8R3CuOPYab
n3CUyF4MDN+1sc6xkLKb7MY/QScMBlxnOJlOW3JF2owLWvI9P2aDUn19U5xOgJjCpNxyNZ+Ysqyw
8yLNJVvVcjahYvn+l2IxIQIIwTY7dumU3WglAJPAznLS3XsMwMPo9TwBfbZ2HWBUng0Ef8LMLpNE
SxY3yGriSZ9akowsTU324mG+Dm6BQjgVaIWuRumg0HOKGLNDp/IqIiQ6jic9e45W1yDivmWcFiHJ
sM/9OoRBRPNR9bEnDvA5QzVIKuTpvsyvBkQfvoM6wN623/gwTINev/jZp59fM+mOPfNi37vMT72M
1r/n9Dz8Lk4DjKozZaAMrvldjAbYEP4lLoLD4LvUx6XDbFpf7+8DM2kxIO8a4iUXdNBoInkyAUZU
yVtXDLHxLx4n9xCHWfsxoAplJO6N4shgfGTXf0IeuThdXJ6RXtsHmTGOP+VE477TLkH5pvJPDCbd
mK6CZ/gvfvsbGcy4Ff0TrAFMOxxIWxC49gwd+bo8jT1H08kpQUYp9pw3czexOv59Ikrep22nQdlx
FLcv3JWBbd3facnlqy5Tf62RTMiaP8Mfk6FQe/cmvoMDffqMrxzhGudjm6bcyWtHRrQfm3Ztq9Gy
52hknO/gHXAgAuxqsIQ56umUQaSeGUnrQ35dIz1yDSd4U83g3jI6/mqh6iv0rYZM7fQuoIml0w6P
sxZK24sUiKfABGx++F1fdY9jxaVMZm57r//gdLxM3tHd/7hvDw9KuuRSZuC+Gl1X70nNl41hYNCx
RTRK0alRKoRorkm69+FO8B9cWnC+QDTL/hKSTBvwFqkLX64e1CwmRETsWOCuI/lY0z/P1lwDmDsN
9AA9D2z90SsoozbfX6ZEf30MwZx9n3UbKcDIgAKsvOMYYI+XWxD9mAILXwBiJBYRHPNtSgsJTfCV
aVtwwuK/cmaiFYx8n03u1JyeLQDyzZvT3SS60AdiVJMtLSUoZQ6c1KADhVJOK2Bsfo5HnnQ/fb92
OWdUVobC4dbjt/a8cxvP5Tvv/I4Ihv7eX3YdDI3Cihrj3K9g1t0A47mWnv91XlEbWOjuQxeOoF/3
G5DKp4s0jvdp2ZLgkdFzhVf3HOhjFYLW1d/ISmkHF4+JA7bJ/gR3lOG3NsAqM20dg9doXinqs/uw
HhTD3q9pnwdMyQyf3hGuZEWl0Y5M25gehvewGHywauIKk3v45O/zx8w6j/Dh8TQEpLweEvTwxurd
Y7NMlmqb/p1pSNwh9+GffJwBrLMPb/Xj1NMSInIn/vbFaQ03MLtDZCbSDCcwHWwjeXmzDu7bt/7D
N8IrrAPmcuG1UDhdx9UQ1gGquZh9R3yWg3eTIw4MNMftlvdxDngamP41hGPsGuNv34z15Bi+mW4i
eso9f9p+DcbYf3pif73JcloUjjxfMDGmKrD26FE9nR8mV3pLbgh/+ni2TJdwffnT8Jwrbx/iv8At
evLZ5KyOaZ+SA/GEh0dqILLyE09DcLaTs9ECRnOyuPYyGWhOJUuPmW1DjY9tWAt+Na1DGi5gQdh2
syT2HKLyq9SaoKiVM9386EDi6d2m6UbXpoBDBtRCguWs+RTuqz1SrKzmALbxG3B5Mbf/a++QxAK8
YC1OQJ7/9D/ex6O3ac0Lv2J486xDPL/whi97BwJO4Ux0ryjgaUexMRSWdO3OK74T5tZUmdygAoiA
dMweEQJ5YKWbFpTGUMSvf/dpBFcDCxtyOKirBT5JJt+ZD/ORjHFLRPhTuV2+KW1EFGKaNXt7SBLt
rJNcQpnxCDHaWTwh4FQwL3Q+QTYuoDO/KFUtJCjeBjDYkQqt4aeLSPUmFGuklvTcAdf5r4V/c7DQ
9Najs99ly6uowh9ub8JACbiNov6oOPPO3KqGQHLiOQoYvDnGNJlGlXOZnWYN9pbUEBgJf729SwMe
gM7JEuI6DfnQh/Lr5FkPtjethNL94Ym0CBMoSqGHnFnPTIlt8Jz6WyJikzRtsRYU3nLtbKDDWCOe
gb3rsWRJeDhgBj8M0tvV1uZMDghnkdD891q6c+yr+Zn0jE+WEcnHf9/16+RymOCJZ8GXXk5EEiZr
l9Esmx1hiuxHKo63MB7hx/AXqjcgYdmmbZQC8mYKq7xh/V6dEegHhlYw660fWPj89c3dEbyMX2MK
HTUk6jE+fU10Z9AmmBIjBllaUnQiJf2CafCWOr8kFpldcGEqZEA6ngef5FPpHd1XIFauZAZgIzob
QM4uKeEYkMhDYKPAVaKZ6MqsWOxsiT2sw/41bhNIReBb0EOBlQIXhNrr4AGEWI2/76/DmsVmEmc4
WbiAB0bWgN/2RnhGJQ7J9OFYYnKDNpi2/vwyyOXvi1+9hu3Xtu9h7b77dX8/UMNe1hlqqa5Rgq2z
MlpvWwpKGXNIBXliGwTn+Bp/o3ZkXVftgLJjXPg8hP4DlKaaagxN71fTpnGf0weEhzL5xPf+J37A
uiMmENRvXieqfBwbon2EGXV6Dl5hmV3TffDIyESGHYhEr8ErbAfSD12P6nmXGnR5jo3hftqBPn6b
rwdl1BrpI4VkQu2LJREljD3Cxc6ann2OEY6vp1/QWpPHyOSAyBzKmJiLwzFDq9zK/3hOHHZXApXJ
YuM4Exihx4q4kgqL5pCdAhXiY29Zm6zeoy2JDW0wurYMv4MscvYpPmGDcmg7mpMf3c1SxMHQfIn8
E4Udrrqi1/q4M7gtPLaKOyBAQAn0A0zOJ8gbIzcQUIDpF3nhc6ZyAV17h1p484P5Dtf/UzIQjksD
0CTUoixzjgFyN841CCZcPwnrJ4Zwx/HT8KAhRvFrJ/I2SrWWM5Alm+2kyBEvHI55gTbOwlXxlxvy
AQpLIM8Z5hsYl8jGA2PEo4uVNWUl8ksMOeBSBxUnjsELwJb4g+5pvNq8rFwWOJUjIYpCmGtXWWOk
1OgzJQIL6MCW3u0ywShfrLT+wRrw3DxZDjreKmLJIiGNOkYsaTcMR/pjmlA96n02U0g6zY2mSqHB
9BcSRELHzW7YsWRBNMKDN76Jcoo+SZtordMRlZ1UkBoctnwO6neDV3zdts2cuY9zxi9NAjn8KQ4W
Sh9K5FbCPKsrueQnUSeHeR0dSUa6RDIEY+OnT14ZQHvxO6wrWU83z5h3ka3hz47fPJPY8WkloWOn
9XgikuYIeyFByUzF2na2Snjm+o4MbtjLJAe+N+pZp4DRQBTo/2nF+heIfxKt1v1jbLhYbVo/GCku
UEmSwHk49Hjk9dxteoYu64+HfXCBbiEIRnIU6v4JwEQi+ZKUEckrm4NqjwDvHVhRRayzekqeUcG7
wGLwess1D5hD9+X1bKb0WqWnDylQXPp4xBCsmZ0zM2moz1nyb7vnGcNe+AguJEObvHI10HcFLmVB
MOsyUBYRBQcdAY6V94pay3p+ONsa0nni86FvVkKJ+XDKJ1peTQ0yw4T/o+f1JIKyHO0Lc9atDyFY
t1TqMQGyaSpS27FZWk4zFR7Im9ljbvW2z/S+9CbozFuscrh03SEN6MIFlDi6nw4n6/FhKxxuCn9V
sYUDZ3gNux3nY7YxY19ebmPtjExkjRBCRLXmfvD5+t3n2fuG12u0h/hvNkPtOTmyWI6LF8Cxsaad
5t0vobIm6eWN9ePu9gjXZ+fRDJsiPZn0s56TTwya9vURGvT2oZKXLWf/HeuvxDOMeP3tN+vBlVLs
Et2wU3gHvW/WDJ8PEgJmZzCZ1S6pH8nRDpm29loV7bxGOlkmRP59dunOujiCltv1JSjX4enVf3a9
62twOjrNtd9th0qxvGzbqmUylKMYFsqwfXA7T7+5ufvgAlr9ifSuV5NGqEx0j8Cs23KWflbV6psh
rbrodnvPcUTLKYKg9okpOzSams6Xjdvh7DM67rO36FFetZOvU12Cc8q7ec057LbC+4Mhb8OSvurz
5t7bQEFKQjMHMRf1Ff2SR1jqe/qV4RqR+nfS8U4t5sxQSnBvD4+kca+9xclI25/IePYfUPqVBIbP
hRzM9C910MN9zKrP7JDDzWtXPj3KD5apDYHqMq20/tcpq2y17tlqgdOxsajbI62zayN4KEDrL2j/
z28iXTk+d6hXbi23UftmMe7eh622X6mZVoZfFYTisu63Fe9iJrXi1Xv3WcPqfS9aMJJe4YP5tUie
f7+Qo1i4lgq1+IC3M8ZnhNW7L861+MXDRfKn0LAcDV8/7C4Eb1xED8cJCDPYGzNslV6tXeGiaPcn
k62SbQt3hvI+oIhLyqxD8mZ5dEOhtpB7YSDljaEMTycB4DcCXFIM9NQR9NZyoXQDmSQhWWVF6wuu
arJgdgR0LJCsGCuYSLMi8WPmQ+Fgp4DQAdhQRKQXmBbIuJ0sgIw5IEYXeqKgIcwcmYZnP0QKFiXi
h4RAXLyB4sQTSPq0IRYHRwa3WOc+LiAIcWKmPplAbaWzdSgN8De4uwvnfXAgURzwDLPH+KDRnXS8
h8dTREEGyEof4Mmtga9Ju6IhExZDHXLvxQ2lR+mNNY2fzXrTKMZqKbTWgS+ZP3gjmtjGV3eflbBG
Ul+3fAyxXbJGmDAZ8DgGSCPAxBgnItwvpM1xy8QpCVCTV3pzDqMUXpSTq/ZDnFPO8M7n9zcZPNgz
5kH8R1BCtGGKnWJJ8C3tDdAbaFEB0ZMQJO1ScrafVTMkrbwOZzxZPPsn49aKWgL6PE3goi8gEzef
IpwO7apcXpYg/HLD/7o4sE5c2H23TARq4Es6ZlTQg+CRAFyxGTUPqF+yfX0MEDqJodEuhGENXTtB
rS9Z/mc8Q0QM9umK5GIDa4JEny7g2kGfZrbcHYDXHpYPdMWENuAKMU204izyQlXnxP/SHuZGcTRf
F3w4zT4AVkrgwl7QcESOZ/LptxHOXCfIUhH9GXCPaAHHT8hQKBtixwN79+DnCY629+8LGWudjjpw
0JTxvGsp0/nFkjGHIDfKTM82vp4Mlio2+OvgcbWQpg06Q4ZOIpolt22PcXTFKpwsTGhsvQnkuBEk
RV/NcYW28Ax2OcXRp5JANBN7eLq564k//4xGMDv0DvICyO1M1r5doeG2GRRiF3dQA2BPYIiXVwq5
MDzLqiXPaJ0QDuOeD7ZKYUjrMeOHemO/niCq6yVrQA5v6M+YnjZWnRNEmDhCB/D1dfDTAdY2KEyF
PnMcw/Dk1EXFXLdtCGDcdEt4qGWbNAhk1FV4qaSgKH3csqRxwyn4nN47zBDyAZ0v3v9HmgWbn17q
59Oy4ULAo+Okb2As2MWVluA7vo6VOrpNLidP+Q4eCQhSZih2qThkgRCeXZxtqBtLt/wQZQuPtj0/
RnukgysU7hv+PKApbAmUbMe81Q47ZkjDTrdvBYTma3+NbNjSXvbqdBkce9Fl2f15le4zPS2rY7x6
oiFFaHM7UMMYL7s4Bgol9E8H8+Cc93isfX0/VpVJm4GbjgZRwAyrvac+yPBv7WGL3qJlHNxbd6s8
FzACGuplSzMCysVfEz+qhxSZR/jWhkaVbSDFkCFv9wNMVDQbT297ihsY0hZE3L0XbfHTaWu2LkZK
yMTiLwSEY3QndjLghz3xpfujQRmFsAHMGubwQGlu85AqS8Z+KB9Qo0K6RjG6OrjQdiPDUh6DmBZG
Dr0cyP9vQax6H5hj0F89oOjqivYmp4xbeciOyLh7o+rNfjurVGHh6EgC7A6eqjU//I52MhD+uwZv
Y9kBNUKoZ5e2Jf+B1ClxJssYHP8EeN2H5/4pUd9Zr4GB9byMroVHcqJ++9B6zskRc+Di5+kjGGhb
D/SGF+RtLQz/zeCK1g+PsEPWXiOAhTW7gbKjuh3MNc9mdK9np2d46M7McvnoUec/N5+3oxzBZNqJ
WSQkEiarFmfeV1p/J4/K6T4izuov7vWuigO5wSGEDl+d9fRsT3pbJK+B5r20h9t+9m/8G7utGFba
uKZc6gX7R3R5+WuOXvvQwYu2zXSZenEsKIi91zGlSRWeMqLjMe1cK1svZjrkjoUyWccneiKT1+Y+
EwUjGgPqHrQieELFD0LwOu7gy3UJFEZ5faxqtujhu+fo1N/SU6C7ehJUpDt+rlH3xdUM2vEM4gR8
now2y2tTO1G9bA3rpR7Xj/hhxlUnYtQMChRaEc9fdM0MQmk7kAVfT7+LaB8AxoAl2M6BVDXnQ1bt
vredwZuf1yHpRfFMRSAjBlgGJXyXMAK1ayyLqxnmZ+g+4gX0NwbxjuayhioEwZAxXyJ0om3EqUj3
8TT/9BemSHBWlEtrcigXFomwUOh1UDTQlRVOEYcqIo+xNoGDaDtfj7VJ31ig2gDOJ9rinLTtRJvL
FOiB3m1nyAlNJ5atDskZEwEKi3maSfWEKlqJMkmQWfqe9KCFACuqz9ecwDDRepDbeAAE/p6/eNJ4
eDmnrB48AAIXHSoIwgkjjJEGgRwVvKoaJteHndNnTaVhKkoLLegQDWnOteh8SheF7gDdjpLJLLvP
kM6szk4gbaDYG3MC8xTIKwC/+jNDtfFjOg/p+TT9mGb2Il5PZ63+PyhAFUOpp0uuALO3GYDfo167
YF3SQf46horA0qFhIixUUaoYARTcr2MyPNbNMW1M4vX4YzMfAVYO63GVJxQVYBGBfJfOxiCONG3A
4nsHHE5LSFlmJEbCJklaWMIsC17K2VirnPYwuJa56LLErkBbg0GGGVUK4xfkYGG4FotITFz+3fI3
9Bi2O3AJMl3KBqAQUABKvs+shC+F2k0+4wI3DPieQh0+1Em3DyIzUvARyMk6RFCUm1GS1xnM3kSb
c1Zhnmifd0AwlpGLEZsKqJUkZ1YmKK6wHUgsQLr+I+nMllRFgjD8REQAyuIt++a+tjeE2ragggoo
4NPPV2diImY5062IRVXmvyVOoj1nFbozqp19fYDFj2Sw1jGsldUfeJDfX+Z3sveS/aNb48ths0vP
BHywOxvCaYl0fsKHhb7s4hcjKGA9nROyy+XJZKarOFpF7ZGz1mgoORDoa0WQyJAxeajUyDUjEJRA
eLj+xmJk9IWOjvOP4vW9QW3nUWhxhKazfxIdLkw9D4WOFfxYZKdNsQcgk2zoASyh1BDGvjzoJ4Oa
j3PPMbXqX3yf5OVeudlPwE5cIVSy+PspncSSPOKV4Lkgid1mO1Ntr0UITCAVkXmkkRFIkE1HiA1S
nphM4fdgwtnWjtws9nRik7fnlYz0GCcqxfT0VYGn5EFBh07IzeTZEtgl29y6PQ4stov7Mndp+0ib
EdQ2fJNC9+bqwt0wogzNYTSPZMj07oUiLBNusQs5muirOf7gs0RGBJaEf8eDEnusYUhND32N0F7g
kYGfUCMUJLV41tDoYZZjnbEwBMnJbiGx5NAn3l6smGJeIxd17ggzbme+KthZwoNY9GzHK1mHhDYP
x+HX5noGDtVB6fFggqJ5LLp7QFFLm0nd3IUcKeJ5BSoIVY21LlEoXpcgCRxdLs+6wOb5Ar65MHIo
YKyrz5GimVA38Z9DnjL78yscTryaSPwQr0pKNhnvtnlg7VcfnjOvXfCvnB3vjeZp+DQO9PSIpbCa
igXE7Re3ivIDpYVIzA1P8r8ED27fkSpW4Fk5+rHUYGMU5dfLD1Gkge0vcFXwGOADG6OgiXmuef6R
0Ug7vfT3mne8dx5adfwUTvtMVubPGxhzDJu3yLwUDAXunPX0WQ5BqsS3IAIHaraGnb4HXKq81u5o
tMQEtL0o4/HKicqaHeh4rELYeHRWKqeUAUA85tOshJYTbeR+5AEmceXHcIVDg2qzIw7m8hETWplD
IqiWQUF4xn28QNnN8GoUYtSjyInbc7OEBOWMtfcGSnoNqzCSsZiihTcQHjQAZpEcqKLED7n7Oldd
BKrNSQXSRILrjp8DD+SjUSWKVNv6QjQOYvV7Q0HmgW4CDhr44TR3AdzqW7YeM9cHlkWdnnJ0G0Kb
ip59m9wwg0NmKVJySUjS8aXhmLJalVjLz8+mEOM+A6ND3KO3TMLh0yJX7KhrTST/1vC7wyeDD4hG
hEq6z4IOBtKIwqfsqGxfqUfbwsXdxKKFCHSJRTY8JRVhDY7htbqHIliTnCmOSlIEFOoqtNsXd2TO
GT6b71FK3N8TCTL36zyHwQAM7Oa/1vf+l207rnnMzs1xIf+cRwcS+CCY4a7t9+kt4POPq8hE/Xz/
MNExS2N8N57WCLQQnemFGzSyyy0GQPjVQJp8AvwPvrY9mueRQG0LnXJckewnFTeSHet+1J0H6bZX
p5/OtqNxkh2u0BNv+1J478S4hu53PjvfKCdLzmHOYpJtZv30VNSYDHL7lDFkAxspYBgOWHt43tRu
2tvf066CH3p2XsHA6d/iqIv5iEiDWRJ79EqErhWgcNSUXANs2pcxrf7FdEme/CdG335EzslVstEV
PVggdDSRsr2g/jTQtKFB7fUZ6Xniy+GhI9oKMJSPc5u0WfA2ecztEov7VQvVS9g8kT3mdunJ52uW
KKmXQ0tpQvzz5FYy9gIwMN08f8VRK9Mz8QRylkvLzut2jxqxIaXN3/9ZhXBp+OqiYXTNXcTaVwyK
/jdhW2vPNFHICI79WNuCLIqPxVOLnpW9ONQC3unC0+p2K4SQlLD8sYHsth5fPzNjonycweQ6vYmT
ji9/5BpsJ2v6ZHYUouYAnTPqBoS83v33E3Yhg3MhS443Zpl43VYwx5cXr9Yf8oADGpng8Y2G48Op
QqEMMN2OV9ypeq+fB4m4+eQtUat7t6C4eByKH9PSBgG451dbm8hfl5zV2ydjJf109hyGZDK8omvt
fGaXLDTvM3k8ZIt9zCVp1bQT9ma2YJOAhBppFUBfs+qUmSFNQfm006O3vsuR7D1ccy37l41CKIn9
SYDUknJ5O5dVzKatwqiC/PavcNRZZFzTRBOywtN+fEXDzjE3DbqBj/Oec+QqmYXNSaDiny0lHng6
NgN8C9lyEINBu03MhpTO8rGoQDkSDZ7eNJidn7S++foCISJ0tfYoJuSRcpn+jY0GPvfn6o0m+g9f
UgdtdHNH3pPvYoW4gG0aBcWIdUHW4EGBh2c79TYjp8Y+LNg2hL1UZxwb/EXpKzSZJYxcITguQHAq
obG00FE9iAtLHR1KSOOxLLhEdgIiqSff4IbhoZ7zCZNvIpODLRKL4DQpK9AKi80d2x+bDh9+r2xB
o9lzgJWRiWj42LITLx6hGPqnkN9vhLesDGmGMBmyKslypim0fQGDXFDt6FhBz9u3B0mQQ9CQAdVx
QogsKslekbwNzk73yYWNQB1ACGyd/feIZT/ZkDnQwjizVQZCGUrn8D8kRo9N08BHFmzmgJsu9thG
TMaKzgJh4IG07r8jSOMXOpHMFqnIYhJaSxttJNBK0GlOubqvvlADK4BZh69PsEWQFE804bWPvtdX
RTtNAWkvBEEpDmwRpkNRxJE4FcEGVG72Gc7fH+BfTUOAIC6IAF4gDXZqDi3ANcEvUh00Nhp36TzM
uWzpgWCFHBMPZ9ECL1SUE+tcxmVwYSewR4ZNPghu5dbTIVQVR54O/H6XLq+TNjG9z0J1Mlyoq3f4
ng4QsiYysA3a0nAAZPRnTjVOtfC1k9ZF8sXx/7b6XR7icfGlTev0CSy8/9rePBXWA/ccFkmUFshO
OkQRWxQ3H3sh5H4f+iFoBe6aGC3AaUp/aq9QJ9j+89C4Jx0vNt/ZJkcT9UG7NPBoDfl5yDI7XSoM
UWTak/P1K7oz3v0FyvR2G+fjXZNpRzKECcMi1KjE2CA197IE7uf0+isOb7Is34zzA/nke8on3YBp
Jk+e7Z22e0w+fDkADYKGYbm8EIkxPJAhRM5lDa7FGfdaD2K8FsfaHwkaBk3PPJviNeIhe5wh2vnl
0AQfnrPyqEYh4IRY/iHoML4UM/n6Dy6XkK9PJCQ1Jg+W+Npb8kQ2WBSPZOrh6jzzNY31Ewd+RnoY
k3ReKXPJhtPs8NzIXh1iDfBVT0hYIAk1V4luiDAg4il7jqSs4p4wgMIfDFBawIoll6D96yOVtg2g
huA77xPKm5FH6zPcfBO9c7pQeJm25Bmchyiy/OuUwGfKopZJu7ff5+HrmsE1UmMSqaDIKkIRRGKj
gGXBmqHFqCCjlFx4AIMh61EMSPsw7svukeXdQx21DzSrIZ4yD2dWUMa53cTP+BN3V55GdpFWuI7R
IwO71CC/uUvNwimxo11v/fOXei6WwzS4r4aVtSN+iREXmLQQ8l1Kh0IFfVeK+ufhjnZEFbV+nyb3
Ei9u34Xy+mLYIzO63N0HVzYVfmtjdcnjb+/0vKPiAbCAO77O8GDfhkTa0MAEGLS4EnjvO0qX1zjz
BD0oRieRdREK/dK/rto3QT5vY4juM6RaTo4yyCCH+dXTtvdptcxRRGJD6bYlewRODkfi2JuB+rgY
gOFqOa6FtN3XxvIU6UP0nX9YbtC4TaRMmkAPq0BQ62fxc1N2eitB1KP5Jy5iKmRAp4b0RcQBPsGK
SIGgDFGb2V90ID2aCqaooYroECw90CKWDM89CCUSFZcx/0Rwx/GbrY8qmRcgC1JECIyQREiC3kWl
UvivMcuL7Y5yUKSZC3ryNKPmgvGdPUUO39tjJia7wSWcoT5yPniFK/sHZ9mM45O7QCUP7W46jEBl
7F1MdICQ1lwRrQrO9Tx+OqR5hcWGsxA0EIos0UVaFyPemEWCkYLSZXFfCWGiBnlB2WRtFBomif0X
VIGdUtTUTCWxULcWoK022wbQKl/KrOacAv+diwZKDBHzj9xo1g/yQRRIBTQIG+yJPhe30ryP6EqS
MrmHT7SIvU+JNGFjR/5iIuFRhMhM/vkYyMjYa1HzZUv6WfKDULAwqsjuY3PyaS150Xja9PKnOaMV
CMsk33fx0M0XLYm5iqNWHlFe1cm0gbf9eeeJATAcuhw/QsrCZF0eX+xfvozQgwSRmOLQOwq991k0
VDzEgr5gFgR6OgYpcQQqHJW4+hGPQihDeAt9zwB42ykiRFlf1iL6Ow6qzG6OhgtTQBKswfp6Bk8F
oYTYlSiffCMmegidHn3Vy/04OFyCctYkg1M+QcdKMcEIzL97Aj8r7003XZh2sX2OxReE0MXCJGn/
duOW4WZWcI3BUZ0XvPsVBYyQbl4jOCV0dOT6EshUrhnDFs0rboFOKFvPmMebwmjDOpYcdTJKRuRc
DyfGquecD5HJBESejStfipaY1bjRkBbl+OExH8LL/MJhPhvcxZM3uFq6J3R3F6ZaUKXbaWxC+60l
BroVydqEzTiozoCxEvQ6iBHursmzoYyzoLLXvXMNCqd3ImUtOx0iPt1DNUWSdaJ6dfJCpHNZZYsB
Oy57MO/GbCOkRrID5O7X3gmxIXPY1o/w4+feDbAcKpPpFeKj38dPcs3sZ1iGcvQ5dYDksK/2xkSP
QiPx15BaVLvPnRJm4+YKTfhAyDOVHG12ZXBrWlj5Uj5eoz64TRmqHTNUhjuZjTN/FIqk8mxeje/n
6vzkjbtz7t3dgXtlPraEzQ4dKhfQMOgxdbm3AX5PnsA102nmA/DIE79JDMSVkec9Pjoo4QFsP/qA
E2Xw8b0frpvZJdYCJeknaVTOPqHYEB8TPTIjY2fsCMIHqOTx9owEDgcstXefv8MDCPk3zAMyuTGT
ID3MbM4V/UVobx4PN/dTs2RPnoDlgqlXM6GwpQ6y1cOb/WAlQ55eQzL3QmMnb94MKnOz6BoNA2S/
dhZV9nfcTF4emk8pqiLjPMwITelX5fwZqUnxxObA7LjbrptUUbO4BxDE72Uaa4xjsK7B0LvMvhsp
Gv1d+W4z6zO5ugfdYiV40MofvxpHLBF9eXqx4b5RQtLaz9m9o0HQzctYVEupdT8Q4/JIGvaGiZpA
nBBj9QqVcTUv5599s9eD58NWOVhvPwoSX/bDcmdCQNGxMOw5qOYZJDFnJqvwaFzCO500BmBGHJ2Z
IM5IKZ1QGjC94zp3avoj5pEyRcapxs9LqB6bdTn/EvrIHOHekf5o+GcD1zyWF1unM8beiHZg/piW
43QQtCA0D0zFjjJ7A00s5MUruPo1RDlXsxvBmUv+0zbdRzAiJv+yYNQMrORR8l5uus83WJcFgqbF
4E0IRmhb65eo19s17aV6JktSOVaz0RZmDJf0Yy+lzpt0HuBEhMwMMiW8Zl+ApHXhaLj+NttH/2Ni
XswS9YpXmvGSCKYzoPc1dKC8vrNMd9dTi3bCynaviOAp/dyDMSTYpjmQp0OAFp5nTjioLesCTbN6
z1fmzSkMJhTa+sUGfDcPLF9GJbCmU6tHTcrgcCqnpyWh3pJxOrU+Fz88Z6fsxKu+9zqtAOPWbrSN
/Do/Tki+DipusRjNQ0rc6IReUkXszr29MI7FkccfPXy/PADlWyzXFoUT/1yzoOmjKdXQPnP2i2G8
DqyPitJ0l24GCS/d/HYrWuWWsKnPkt/sJyPeFqfywdwYBOOMQDkHCYRg+Yt1rsl8ms9POPy6vDL/
v0YwJwqhW1D7oAdkUrDzZCBahmkJ+cy8i3XnToXEgPWJsZZ6pEOgSlqBvjABbTqG6IHAhGK896Ih
HLnP2FjfQuuEuBAB1vg2pt6iAoMatdCjUD5SnVQ4L25r9JIBJgj0l8cVvc/QgvrPZ1siShIKNCHo
hGuEXlikAceldSiReQkhsxA5gfJ+oOSonIct8YSXMwUXVcqaBD5kjqlDo+bNTOtEoij1ACZbtwry
sUoqr+FqC2pwfyaqS41mmgYIKMx0EAkgwHRmcqhyzKceAijDvrODMavLlcgbF4LZ2QxcnjKbLARk
daJJPleBXHKaD0lDQEVIMUJBPuG5dkcutY7OW0qIFW/k546o8wac9WvOee/miyih+EGSSLUlvDfg
DCVlUfRcFL3kIm0FbPFhWoCQbN2IFqM5Fj2A6Bv0HwAr1FlmWG2rY0fxS8tMfkF81p3UY1iBs+1s
9fR2Mqi76AWHX22yhcyExNUgKlY9xcmmOtAE0H61zo9qRa3zDsVJREiCC9TlNn7lV6QhI2vROJJS
Qnuvh0cijcmLGiJnZnZDwIjMD78w+lJjND6Qb3xBe4tcVosV0Az34RQeI13JNPSy8V/O1+XccXHb
3boZs53sG1pXv4zIZLD6cERs1yoLAFziPiTOwn8wQurB4Ezeow+BPhwNxY2KMYVpWKiIrB+TEc6U
imuVab6Fd6N32vTUMQ6fyZzq0wtDBrgmZzhVmJZBGSYl34X+DtqrxaB0XIymA/J0Gw8HJAaDmOZr
aRDKTBtpJgR5FD5txFEC913/Q85GuTeIUa5VJvQrQ19FXM8FadyWh+Xlm5DefDdIXJmJPb2Jjg4g
H2P2+xJU2h4EePTyIZiGeFiG4UWsVTQtxER13A3suUG3FRRDWfvXhq0fyIbCvPXk2+8did7TIW5g
rCTSbnRdP1f6829EeVrZNb0O0KPpSF8Pmr94TRAKvNX9fRSYuqdKE02dVQOGq1h3QRLc4uEzBscq
UMC8E/4+iiEYZCkk/yN5j8RakL3Jc6JISxKL22REKTqAjqRIDXuFydWfoQfsdCWs4+qciRZqpeBG
mY3RSI1TbXav/G/uZQVtqyoF3NYUYwhi3f2Q7BWmaGBCTmjy9pRditcypEVnKPsjIGPWnFw4N7Gc
PSMmZzKRPkNA/voFHtAiqYxZtyolPKk8AztlzAj10jRFn7mpK+f5pz3p07e31spQNwe1w3qH4Eoe
wFG777x4z0cHDR6eSab70fiD8NovAQkuwLshk6BRvwKZrOvSusaX33vnEI7Sv22A0TfSENMvpei9
Mf+4haiErwZYC/dNWLvfTPrCOlNBmTgEiKXIjJSApC2gzOAWKGyqh9eLhqCvMItbb/aR+eWNFs1S
X565HzLiEQc8Kk0ikr485B1qycFMmbRXtxtRdtM9jSad4l41fzj7MPPVcL+y/f55E8DbTUslupq2
boTmxfkgeEe6boTp2wJ+6X9rzdZ6x2D2GEVfH8mq9x4jQMOyJBxV00GMlvK5fI85Ih+QqPBbkdx7
6e7GdINNTfW6+boqW8VzqulxvjLY63uLfOiwJr//6xJJmdxwWaTuvbeJkmvNs4xaNJtKk9R5ImxW
CJ8h8aAXOc7v0n8r/su0r3XACKPqtRph3gEsqoNX6d9X+Qtln2sgJQANq0OJme4HJeG4VoUWDVKg
nt+iz7YK2h89d+5bowjv2xvahjJC0CAvUz18GCFQDc/4q3K2P0XvPThHuP5X4jaXMbaThRAU31Yj
RmKCTeciOXXEGFya/GIxzhdVMpwzRxEFSo7tDZwDo6OyG5n+ZQLLzBeXhcpUvS7zPCS9mK2iZapJ
cCeFZuB8fi7U5OmiPF+Rw1rFtJ4yF52H/6cgU6CIvvADqiOm3LfOx4jrW/J5xFcqyA1iigzzSXJp
3DKdqBXJGEtubjfRZbYWhxG/o9VVDGHC/231Rax1E0SMrJmvlzUuqRWve1QzpTvUGFJY47zOSGEy
0PSjr1XtZgazqUI3krvZguFPsqGTlk5BpS+D7klOHzRnNXhNvzRxbmCWISNaA432NbNSPbr73dUC
3VL3m5E5LZNud1Mjtbdvpa8pjo6pq1oUNA9aVHL6EkwzpEMw/BZPzPGl2M9zbpKmii4LsgPahuMz
Y3exuevdrmD4OqG5BkOSGTklcp1yJKYTVLEdXH89zudoIgKjwIdafTYc63L2+1hzXgYF/kJ8FcaC
EDEEHzlUEzp8ZAzRrZ4oIWrnwiISgVnrj9wjR+AOjFv5bVwfM8amfbwnyTuSpf3cScV4Ru+gAH8J
WqirWVrZmtPON68/FZQIGEtxWKNXyFjQYr5lypqXo3BKcWl3x0R1PhMWBLWlLhSRd4qcjI7Y0FQv
75kLNaOmhfXyACgYWHEm4xyxB7GmjOK7eAzDvDicfGQNa+H15kJIZeNHLM+rXRZ+SdWi9xlg3YSJ
1aXNO48qJrcQ/AMzAnA/4LBPZ48xBphhCOfB3dIcCCqoDEK1XG0rgO6Xr6qe7+VntvdLlDn1WQmK
aIR+C5r4vUnn9/C2abV4uP9iMwkMxaoAf82wYeAQwi66p7vsvPzmOFgsXkx03n19dTlcPga2vsz+
lL2yyBprCBVBjQGAAyWpRg3uitL9rodbZgB3V/9b2s1Pw3HMVECERPM2+oAhTJ/Y2oH0fPLoW6vQ
wsY/RAzypkr9aeCpoSgO+mmA1eyfJ81R2YZPna2fJEMc6zB6xFuqcX9sma7T0pIPtwPCWPYX1TVa
/OnBhcgSmjYAdUBMxLy0DC96ZzEx+Dvm4QpeSx6wEghpzwOzIkPpOEyGAX+Q0jo/MYXxtPm4PW28
nisJ+6ozjHkLnXqHanrZwI8ru15GrG9OftVxFhrTm249JLdJIL1ZNTyihpKg5zWSIcX1igVJAy7Z
g6f33fdNcEfxwXSZmtnTXg9CaanOpNHmVXtsf7sslKpZFne695z01EWT4g3yNThcMGhAtA2iRvde
qd82tkIXkdx+i4/fDpM3UVvP+H2JHykEoMWJVubRzRjnn4xdSZUtCUWjNhk10w+BgJrf8Dx2RoJY
jvx6R2sc+jnaQu2By/U7nGjsgGUbpu47tfnj+zMZaDzn5GCNTX0+QKyfoo7/wDG7KvTvopsN8/n7
n/zqmXwfP0R6P6Ux6UEyIf42LPDVmIo4b+mfD6FzR1EBXWEGt1kN+BPn5Gu87S8j+wbMa8HbIcfa
YnBFd+aaSNZj1N7VPh/f37MaahnvFNV9yH70cF8ZG7YitBnO5z5+k0ftNNTLLYI8qz4josTuL38C
SbbT3+/Qz4ivBsmZN4R4LF+M6tyb7CG3gEU5nGt5IhYnX3x1/MLDImHLF03YYGE2sIU86c9HDlNU
R85oYLXfRWkk77iuOmtuP7wG3ObtDfFhvohMZaGO7AdW4VmH7Irikw/+9ArTMlNHRvbIyYkZ/g47
hqYsueiWgi6DaVJAzX2kJTdUOIsyVKoQ5S7Btyt2+8sXpaeL0Rp/hmkzj71JqlX1oxJ47VSzHB6N
TJDUGlYMdoeFcJEkoWWhepNO2a/i1YfWNaag9pQiw0iNxBF3Go7FMoBwRIR8xcQ4RglB5jKBMNqK
ia/FdjDTUcbYWjgItR8Bx3S8ehZeNvnx7j/H5fpFkse5DwZXB8ynxNiaGhYrZUQ3CnHv3Nc9WFk2
v4+lmUAzy/M7Nn5oCIyZggmN8mpx9TUAOBACOEzN/v7oxLaXuyxJz+28pnf2VGzZjbesHdyHrd2K
Qxs4S9guAWZdqDZGIWMVIe/9HWziYYSa2rnbeOY3v5wA/guI541K28DfDV7l3dc0IKQEMpPdBhXx
X/GAo4+QfY9r+rgZxELwDq7Ye9ug9LOzPrmihrUeR4FwtGwNGk9+G9SI87GLQMU1IcgvReXydkBS
BtgMdlUfZPcy0aZf4r2+Hs77PzC5Q+qjDl2umlA6YUtAT4ch21dnaQLsp9lrvhs7W2zJIX0tTIS3
1OdEr4ddwsyvGbRBfMHxnkYo3RZ5oG7w1E2vJHd96QrUgwjWq+GtbSwcGFED02/A1TLKT+HuZm6T
17sDXukWdIkO0g3XgXCTbXvAlMACTvGBCDIPFIf5wjgFVAZGgFIBcoDRI+wVIwCVkHxSEH92Jcb4
aozVBeiUg15MiVpTgmNA7NxrACggoNKrdWBcImPr/T7W3b+fMhhE2Bjj1/SOX+Ie1GG1AEb7HpQ/
ELRkFLX4352XRzntfCZPAI5Ij+XkNstX0lj2ZKeMTK9iTkm7ui7o61GuRlqk2AsKItgdQYaeOGs9
Hc8UoceFc5tB9dbW6afDe9XzCYVNDyMKHUWz6fGjztT4xjx6RiD+sgQFrolSefXY9tgWWE4crcKe
h+JduPBuQKCc8X86WJsUEgzmFaHCRKduYsbZXBX3wWnp2gEWlU9gzADf6ilkGhNYhtthrGya+TUy
GKPxSzUHQShvBh+r0t0RhjVMbxxOYbpB7IcKYtEt+eq1pJk9UOoSnrCg2Rti4Q6q2YXVXQsDEcAS
q4CfQ689AKe5/pQ/aCSZqRjw03R75Q9C7tl7onksBBlpMilnOABAgu7Qy9ffS8wFNCt9w0u+OH2/
8ND6JuUuEauAaPGnnJkRwRVYJzG/lpDLgj6WN/ff4aY9PNgY0WrAHiwUR6hPNU/d8G+TS9wfVFfe
vBbS7hYMvDcBvNAKE94QPyjEG5gvoVxJLxb4Qly7WJlAUkgFxBS0HeEF9g35JNoBsgsm3+SNtpk3
aLDfCs1WBQLnMiwvt688FPQzv3vx7qmP0Z//3Ot/vDykLrGAtnD/k70GwsGzR7CCXf3zMyY9Pk6C
f1DGbG6L1McNtIIAOgh/7+sA/swrViFPK/KmqJiYUQrJqHj5gskz/Ga9yWZXWAyuk3wxnnm2zN3A
Eyq7KJvlC+NUJRg83i5ZGBGZHHNithrCJ64hMqCkjzIm8TA1gPERv4MfYZLZo/wTAjuBat9JhICZ
eSJRUddQNhODjAlpR+WLwNZFcg5mVDIUDTags5VhADZKqYd94LlEqlJEDN9EXT57FYH+mrC+6KHa
kT2SeJ6q6ReqBXduLjM2JuSQ0bCQIfappoU6NU0HI9pnVX3sVvXvA/aHe0gEYMcD+2Ok6yHMT+Mi
++8xodkqja3ptI03MoO36nMTEI5rQtgrPF4lb/d8iFYLBv8WSk10uwfll4MzP9zAHK/KrIdFKMjv
OxGW9YFFVH3U2GyeCjeTFvayk0BS3dsNfuPtfobuaJpPRtPigO+MR5dI0M1XnlTE6fHOsCPiUxmW
mUcPM1aASCsU08SQ1mSrLsiA7h3IKzRmeXwzlpWWVB8m/Vj3i6NBKJoLQmvJzyNNEp2Z7DFPeQBb
yDaVxZI0LW+HYjinCgBFQdutf10daOWOTip6PPySN288KXOyjmOPpfPEXI+w7Ouxbgve9T1c/Y/c
0o+9b6FIWDvwv8BfCVT8McV8xy5uGfJ3JYGrPKI5/ICaoSfCyCLs7OCJFg1sH2QbAI3RZZw+ftTX
uOiXnSvXwTfFFv+mKsTM4qanAgiToBVYv9I3R4JP+JNYUgl0c9AN2OnuIPMtq5IBI3gs4uJIeVfH
yu+AYg+zFwehhI7JyvYdvdPNk/6uPAR3b1T67G6qx77JJA9AdAKM2MWjC+EnPuYHGTEw0AgnM3bw
Ij7NyqCf6XIMqFGkAd5uPWkU9mH0uV1cjjylRMuOmJq2qrXyMXafx9DJtjIBk3wQEDNPhdHGk7dU
w3KrtzZzdtCFDWJjC+TN0mMN339zgK9dPbnP+r++cP81bDRPwN0OTZCy7bbQrGOiq9avsRCV5ZEG
NINV8yUY9v/NqXus1iUpz/+0wJMCxeqJ0dhw895FFTPOB/EthhIzLHBLYeEnWWfepOKMZxOnzO0S
+sV1tRx5Et//1cH3QUFRxKKOosy7tuGriUc/2RoSV3laMq7SHwYKP/5KXkHxP57sw0pJVDOUgIgO
xCAqPGeEcGiebjjIA6FJX6n7RPXCBKlhLFNx5P4ArQ/zWTB+0z2KVMCBdrwVrgyHa3/vBPhZoxN6
9HbzXEESTA0Y6s8Rk7Dp6SFyR2DmR5AxC+Dlvi+h2fsFDn9L4+x9z9XZ0/R6mjdEuosrNS9kDlOx
KBunjCZgpEOxZlYCUQUtqblxEyOvMz9CU4G3CocySaqmPZj90VEXMYNxpdj4hcY7Mb1qDPWKSIu9
7vmjkTTAGEPyp1EscUjh7KQkaRESrw3HKBd/qUvorRbWR8m5kQqEZpYbiDLjYjGdbExTiVZL9umy
6kj5NSf3sZl7HxSpaA7OoBr8+Qwyz6FAbbf5M2DNgjqGtDmc9Qbpo45swB761c1pl9QMBU9ZpLnP
oDZcNJrU+mXt6TzWQTuFQgvBDfo0/nJJDmy86TVIBZDqUYZecP6Q7DhjD2RCMKeH/ogZapEdun6L
uhv4C5wesPCFy6VwqfWp4B/1Sf5jF1CSR2RwheP3/oFQjEOrc0ZT9jniHmp+i0RNM+qZd47qC9s8
MhfUMa7iUJWVOFmAFCRxbixRSIq0OE7wP9w7gx1iOFbWnPvDLI+rGYrulA84wH32b8US5MQweuGY
jkqURlyghUce0h5Gxs1lN/vhpKSb7RwxZnnDPjuMBm+CvKgtoOqihysvOphHRt05BifYMGoRNaC0
KZD7P5RQyRy5tx6bjxT1tJ9Dj+ks6T6dV+F7om+e3hE7HtIlbvtCp5vLmC5Pi/ZPPRxdLhYgT3mJ
+RDgPA3u5+/I/zAGGM/GJa40t1zJmIC5RhEtdq8pnitH1WXn8TrL1a/cHS53kJEQr8GrvlpGyZS0
mrRhGsFjgbazUP1+w26MFVrJnTIHmv96JLOWHzuvbAanq5/jvVkxwgJfzhDZ8OBFbKeFRRmBZb0g
ONf4+JyrHA9yEVVUb2RXobBbdB+/g5WhPv4Qou7rHF5N8FZC8PnPx5JL5sxOxMFxGCmkIk8ans9q
80mBorFgB/lwlV1iPKyG6nyYfsaDdg+KZ6zewmcfN9i0kMIeRqCobBTIaP4dxqwhvnBT855mIEBA
1R+WPvsGLSIf8/6OOlSSNWev19Qh36XythtiZDAooEMzbdNwMO9xng8xI8g0nE5xC1+1hxmqllwg
uiZzL8REpIdqkNyycfuIawbw1QG+J/rNwS5FaMu6SK1bbj8OdKsZLVDps9BBk77EbLFDZgw5dVlC
7z9eCmxNbRa4wIzX/ME4v8MAtQwl+8iXLm4F7Z7VQU7ZRJWB6uQJpUBjT0Ntd5Uzkrxhi7nfrTd0
KviKeUQIItunDzreyxZYFpQZtBnuxP5znvPMnV88+j/vRYwjMEdLkc9gCfz1Fr2lGCvzm09fMbhx
pLJvCsyHcGHnfTRdkr0j9H4hA3KZP6CgcxE/IZzMIuFhhHcS/YHKPt5zHvDsoS9FhAXoDhoy5ECH
baVWNGlMu2lG7/nLbkNoAaKEl23QIi8g9PwvgfWq+z7A3Y6LBVjAX8bt5geWzCkT9wU0zruHORj8
Rt2/rnbDgZkooTi/ZZtRBxxic8T07o3vcMp8pXLSndo/HcD690Xl/KUDvIgEZzimERPBfKanYRlB
wn0nQuvq3Z9RMUej6T6TTEW7vT/SIQQQGwRl0ZltEUajGjI8XBud1yB+If8MQaP5l+mhov/TokH5
8vDibsTDM2vdd2aDLeruZ/k2iYa5YbYjo+VIX5QwvSUnFtlNEwZFZMs8kiYjd7hivjhqhB9h0BXM
LlKtTWc/XYIuNNJnSZNibEWDl5KZoI7QHAYFY/HEhEmuEJmSE6LAYuDt1VbhZLVxzqghdDSa3dHh
U+BGGsFZ+++EEnjxjImJW77CLBhsHjPZqyjYyQ3yT3ILTass+EK2tU86FZKozpuS54JAC6uB85pR
IXAtQgHMuHASsSBkIbHR/jOolKnP1iGNUXDwKtw2VhOfG2paDXukYnnlHJo5h/SudajQQBAPOTI3
yV0QqrbEL0VoGQ3K7rkhc8weJopLviZiaMmFG83YklNUtx9+kX3dfsB2Mo8zRAzrcZOetoqZAZ0e
F1jC4E410YNHXx95ZH0Wr11fHDKISQy4RpepWobw1LGcjsmNWqaeMvmPpDNbVhTZwvATGYGAoLfM
k6A4e2M4bEEcUBQEn76/rI7Tfbq6uqqUITPX+qelWX+o0NiHAfBdS8S2CGLyBdENB2Y1aRNXZmbd
V/qETgG07rmksB6SMFS5Ly7QQGziaEfpKKSFTLmlahIPktRM2NxAOz7OP0SsjFvn7jdGtLnxNe5O
Zj7QIadvKr2BoTzNek386kYzvpCENtxBQCIH5lnnEwyjfvo4ADW36JbnJNyh8EPvd2dcsohNIyEM
wXXyWvOQ39aXlBD/yOQtOHyjiK/oMC317TU2XH10M6KPTfANwpqaOvZmPu72tza+tY2g+fvBGeqO
0t9t/S4jkEN6LLlYvkZ8CCZCvBMPksSRS3BUvOFQoN3fztVveFKw4IOfnTP8jQaCN4SwHhRoyZWw
JRs5zRsx+XAsfUwFbcpD/KCHmJvFLaqUJlad/rm2Bm6eXie3t7HbJb3voo+abQ25gT/A1N2hMJcQ
1M+sS2fEWE7y/cg9Gpqdmqr/fqziIdmNLx9bGYKgWo9UYQ2lH5TWGlhKH9gtc66MBXuYcvq0OPps
eCeYOmT1qPhozs1vXPl0/dPBrD7v0KxnceP8yJnsiPrcXs5AiVQcDJa1lCOR6XZ+QtrMLj7Fy+p+
AzE/j1JA7EscpIZ/N9NEeKWm8Tn0eJmN5xhm6jP+soFCEDzNz/QTf2f9Ba+BMXv+VWi4L6iNgyK9
zMuJun7Lxm6E5oI8nM9ecrgw9+pDPbKJdDwBFpwJHXwHBfrZAGZeF5UA5lXcMly8ikcBxYY/DIES
7YeNGgniN3gs8qDnC0wKQR6jJdrzNwLdDiXnS3rcKBgFA7O0RsFlIiHKyyZ6sDsO1zcGeO+S2hmg
6IMtn8jOdbK7OYPOoL+6yNZoqmFM3vM+fQBkSZw7d28hhR3OYGOpmq+QVGDztpaoyfcItK0jIVFc
ZSpjc82sCvXegJgLefMMO/hMpP/kAdD+E7YEFw1cxlwMXENKTC1KYEIbjLaxclbXe9I/NDRAMdCv
i35NNc43UEmhoPxRAcag0yD02JScwliQRigiA/k6TcALTx5tvSkOCilTtxBDCdsH751Thc+VNJF9
KRmwm/zYXtB77KGVHf62vuQr6UENrPeecNJPbnvdvcWCg99kkxsCm6UyJRaPyeVXcwVF5NTz+0nF
ETUI5DVaE+7pI/3Kln7mwalEREGNs4F1pN0Yjz2zpTV2PnF389Lto7Psj5st45Kf8cDUPIqhPYLI
WHaGRoBuD7QXoh8EdlY6yLH9t/+dNeM6QYLtlJsqfUdshznG2oFso4Lj5O7QENGbWo1IaOI+I2hG
DsTOTp5apLsS4jtKTBG/5A3DqyMkkb1Jb1MgAF29CVJ/m7vKlZ/eQDVKim2imh58bt2YjFv7lW7v
PFhKyLsQA04eaZEip9+t+8j4MA9VVkG3dfM+ZN7JQf8ToV/Q2tloKl6D/hT6XEp4GypqZfa2qfK1
7j7vdzYZBNmkiHVWnjSmla8ARrLx3b/LRo8CRLWhwjrFjPhHhu6wM2s6/v3n/ET4M/Tr2qx0Sz4W
ezBVIAAb4hKGf/0ima5zaOmKZYN84Asu8JtKs+9G8qUX4yTkj6lvLzVJS8aj4u48d7Y84xo1a7Ad
MOLxy4R2qt0jShHlEVc2hxbOwkpgDdnI5cs2tO1MZMT3hdT77vJf+cFL9/gB7DzyvvXn/CULE+o0
4+3RsS624a7yL3PxopUDLNv2IFBey5f/w4QCby4IQb0yuCfIimOGDPqfTozEvEfoHj7oaRNSpZEx
9l0IJO14z+0XZ3rwsSviJknKRPNBbObt7fS7fw95NIWkhmth2rW0vu17U/aUJ0GHGfN/HvunZmQT
JXi/vauQ3u46hxdWgMw8GGCVd25zPc0ZfZNu8StY/o9lbf37OX78OX8gGZaIMOC9jvmQ07qPCxfo
3Ja+ocjmfFnvY8b1m4XkSrB0OOgnXz1CY8RfVx60MTgA7jEfWAxtQIrOKhc+rzvCJ0ZOD1CO+Lwu
isvdzOb982WSe/dJpyLP6vxvwpa2RqUqAuO+EV8/GbijccaZfmbYn//SiBTsu+zQcA9iYFSPdAHR
g4kyD+UenyfSVB6zfijqXcbLX4mV1cwvLTj+IkLkeuGttIrrSgeUguliu095kjDM2G2EOQtVvPc7
EAlGhRCIhLULuXD9EG0h0vORU0+ha7xPUsnmDyUfGkjxKSA1/DLrNuuvFK8M4Cr2pIychDi9WxCa
crV+OGAadA2OvjOJ36BVtPX4sqCMrg4XbC+o/j9AmdYgRhyKDnEF+11biHKUHlU4sSdgnLugTEF1
RbMLAkWFgp2B+8jCG41xSNAg83MPckqmN3R7lafb6ZhhuR9LAdnFSI4ew7yMUXhlWMOOG4X84j9O
/EmaMTZxUzLHDbdJRc7gMNklvHkMPpq8eH2LuAXVNHsLdvvHzm5lX7NaHGde2h74GhKp93mC+hV1
w5gAGg/XWv9AwYGZl1TUA/I0BhM9DyoZJh88DhHJWMHweBn5uR6q2Prd3awHgoTHi6BPIUpcic1N
zLSjw2aupYpb/L7YbUbAJj0xUky9hMrdZ6d2P9d5/6Ci08V0wFy3PrNb/QyzF6YUoU7sex+G+B1+
c1r+bgkKoYGu027SYI8rIuFfFFmYFBYjHoNEnuQF29TH5jCsli+sY8K29SGA8oEVh9FBK2Gix2DO
m/IHLOdACeyB0X4KljWs12v0WBYgEMYBKudUXPAz/Knhr0oLRBeKAbjYY2hkTQoqevJj/+p8nC9o
PbasZ23Cso1mb+qfXUIvCQ/dBX2CRFX0Acwhpmcow1xLJRQFBPfOdnsZAksVZa3/WiFU/zLM+YGs
DVek3fyCRUEoSTfegfKZd6cg7eq96kUYM4cE0Bmabowe5nulxcjxJ6UenB/Tl2zWsypVo2KEnPx8
WtJLycvxHUCvIQObH1wN77ZgnmH+V4zfAD4GKnwTCjR3a4jLXxKOD0PrdgA9wJ1ZmpTRyK+W9yUz
o2Bp0VlPHyaSKGNGR1t7ygRyFtBlScq28xxfk4+riElQYLNVwLdgcOvHpP1BROcK0wJ6BvBPwo7Q
i55psMlh+bEBBwxOIp+iJOeZTXxg37T0SVlz3ZZvhzYut0HIgiEYJUdC+KREAsrrn/qbD6OcIUgf
Zo2hGmu+rXVm+fNE56rCcIAx0LniuQsggDzcjRhBd269fy8hLukO/NspA7A6vpbX5ctGuE0kcspp
CQpX+yPJ68P4ghbgbvNeNepPVNRJ+788Q5hTKFiNZSiSDLChIASuSAZCXmd0aO8bdOw9vzKbKaIj
3jUMD1yixzKzJTwgdXAzi6my+BeoaWBiI5NA2wu9HpTVvo0IISExC7TiRwFqfoiE7681980ROALb
jbQOWijHzbBEewIbJqgiOGC38fHFUKtxELwbg3Pm+PR+MHTVXAVCY7+fqYxoshVS07EdAEWU0FHP
qFyip0CdJDLWSm8Yg1Iokx7xyVazPX9NujSutAhKiqPB9GdW0K7kTbvf1YCwye4MYlXudTgdkyM3
eL3o4Hjf6f1dIWIZzTRSZIUbFS0PIZNoVYWM1pN3JpInML0WhZNIZpIDoOrf0wDapE3g40cTwXC2
YJ5azM9jzUiZEMyf4T5HB0XEuCGGmV54dL/khU3dC560wZPMXcWdodlcBdEifguzlfTMbgK+n6aH
NeO2SdNH6ESeJnOXEKiRCSQE4uSFiG1EDIW9u3MAB/AK4DjgBMH4yUHGB6EG4r1MCl+dhi2kWheQ
KbjudhgKEFAyJCfJo7eN0NFc6tZS/G52FWxYwnXU8f4iBeQ4aZ3GGYhR4UOX4AaGJroluQssJCa/
s2J3U7hMp4qu+wMiEoBtbIosR7Ts8DA4eDnREmcbhqcZlpkJ/N0V4L0iBqhASXCZ1cD+J0QDxnLc
IRq0peC+r6KnT7YH2xr5EBrpL1viIxhVBTnhNFG3RM4JRrT9l9IDnAaHTSICGdAm2gY0UvYh6UvG
nCgY7tsI7lM2wxPoM2NshdaKh0f7mtxj/MtYU2W3wvdLWA+XytSpA+PeWSKcBVd3ZFNaHfWroYyV
8QBN+xlcoCkC5vBycszeuPm2sitNfydGNzCwG3UYWjXWGHGFoUJv95tdVv+cx0JEIpAgzRapPcvc
HZCplYpkVItQrgPhSIWrGMsHFi/p/GwQcZK0I3bp5HCZzsFU59qmZbIi13jDZgTwwjIUfePhYohh
luCahwybmQh5yVLMPcj8c+du6pxqrTfRGAojEGiANYaMM4kMvLzwRX7HaCZSN3MU/Y3ZAkpOe1sJ
3zFCyeOT/P20bw6oe/kHflY/X2bo8f0esAwwrlHxBkcTJmIQAzWxb/F10i7jYGQttOTr6GNsyPI6
31N1uXfFxAzQ8LKgBR6KkGcgnwUIDLcqvO3MYgV3UCJgxtV3JRMSPW1nIVXANpniBEBnDSEGw2cq
04spSUgvkIsxyQ1JW3w5Uwmil0Z3tkMnr1sUetymn0M3PSBoxNZw1QFzPo559LRQCzqlRyAnCoZt
7isMivqBZ0wh88FwtkrP2dEs3RzYo0eUN5j7GuuwBYKHonzHPJTlTPMC74sWJoOZbo+/ozCI87/4
QShHH7v0gUUhNlz2Ud4jMd6hI7aOtNxVhqdUZTwDGBHdG/5P9jx9S8CsEVysWRxdib2ArKNIQhy5
Lv0RHBmuBMG6PdiLfJCpebYgV3xCTdBDFI+SvHBJ42tXGnYSzOStWTnPCP3Ja0kAESgpOijuKQAf
ZMUIhxofeLg51cMopy9C9ck2R7lll5CamfOmL9zLirhUBmLw+3qYy6BAvpIPq6ZyjEuTgTSR3sei
HzfDU9Fzi3UfKZBJ1Gs7g1qsNp8K38lIS8itzRVbJRzKw+L7FFFcee1/UXXh127t32f6g0YQdAwW
XMUT0WFXPI4tq1lLISy61QjHBLG79xdSyeADxJxDv7/mHbvnhfWf7RnrRX8mFDnr1xUhhxJVyaUd
5wCQV2sgzVQgu5uNjB8/wFWyB0OBfXvfxWPWDFzie/5BlkIbRDG9QH8u0m0av5hINnrjMYrgtxi+
Usw5u9jO94REccpf4ntcQzaRfoP2W0DNsEMIfHGTQqyFg2nnIK2lNUWKsehz5RCXU2A2ZqOjvEhf
kxKJjRzeru5NW33y4Db9uCrDL8keJg9Z8bX0VqlGr4eUQUaQXHv6w8mUu/HZdHwvtI/b/qxdf0Cd
G7Zr3LPR4DkdgOgimW2NsECWrnOUfUtrMCciY4M31B7ADkQcFn4/IDkgegac5HEBkRO/Txva7gan
yP4+750fMW0dAX3WbVvh8SRlLx06l6MUoY4s5zdbXuVbTC6glP39/YTgmYfKwfwAGhoyo5Cag8kM
8Fz42qTVNyxXyMbg//gKimpdVj2PKb9QCot2t8ygJxPZA27+nrKHKLqq+N3Ap1gf2SXroE+jDuCY
W9X+9XNoMPP0I3m0lc3ys5SRQStE4zKDtVlm4GBwNBXGHLLE0tv+BYnXGWK0g0BSetN+8MS7hEGj
ngiYGLDvd37iLqX1X+JqkNkU/he2sjUDsl42TXxxhkgJHRJtx4X9Tu4OqFtlKOiWsAcErf0GD2VL
szZ7RIko4myBGqGawwBUmQuw0gaJV2aqnubknuz07X8VsQEgU8SSGJIB1qkHn3ioRDklJHFOmZWH
3EGeCuh4R/V1TwZfo/bApjbXjt1N94WbtLCv2JupAzhARtQjsvuIZJzSRfSd3taSbtZBz6ucJTTj
pjaKsRprzMvQxvK05/VnKjG3Q5S3ddCfkeu7yeHdeR7QToRqEyXGsCOOWf+84/N6oTZWXfg0S3AY
ua+NKSNcCJZyWVHg7dg822M/eQe8Xb9TjpbIgsHn+mHm72fOQY4jsUtipvbULSkA81PPOrG30AoI
aoU5LhV9VkAyGoqaHkfZzX/fmc/K7xHcfuXs/pAmGu9wYP1mSiLo8cGpc+tAYwAWksuxKN/WLZUp
zZB1rYwlopWznmQxOwKjgTAVE68A4nojz3g4lZCCxkO3JeTE7q8vMYwYEyFlVHhAowg7ezPIt/4a
HTn/di7mLO7vuUJsMCXdiqyKPHqRUpHPL3uJ/LHficHITN65xz2mVUjB6yyc6l/inSW7mYvxjtcp
lswOcadVgkdWLu3pFMkIoacil4LZR9vH7IG/5ImQi3gsgopy53Ng/hHxqjDMswF+Z3CEL945/hCs
/Jk5IjusSYSULepKW0MJpgPIOf1oRKQbxtBViTqFyBxiiJqk2rAep4ifPH5CxhMD9stphJhGc26T
1tcUwSaTS0FNwaWCRwthaL0HbltXEY1NL4Gny4giRC4XYwqOdrxzH2s4poIMxK/9OTCAlCgkOKJG
g0eTiRe7xn0nn68RBD/h9RktdONoJDbgEisMEIo//iW9w7SC7+geF8KmScnKWI3rVKV6u/m76QPG
+06looijdfqMsj2PslyKPI4BpCFiaSANoLX4OlZC+u0VKXbcQwJ/CFRT/3i9AhUtFwgKKVA3MccL
kSnYYHqJUbrcfJFDjd2hM0IxpuPnkHvIYyM85EYQROWLjIvWezPfjS5HyMusao7UjTdC5r2mjiNa
9bUn4cbl9UIpEebYoz+bF/NniDPxwXMoPjpXjdsJc2Cn+uyJpPTIeZUSmcKmjCZWjfFO3MPn15C5
qHzMCtotWCGRHvHDF4b7gU9P0ShQnxdWGyG5bCt4JxyQlyGIHiIOJNX49qmWuTnE2vjIJwRvqvCr
MdtTQA4cJbdQ+2lnGj86gZxfwlOVzr3ZLRqO7zCOC7LIOGG/CAOQClt1EGLNQrA4IA9IeiGwls5U
1xzA9GtUjiQaHUEb/qn8CdQN9KTHuZO0ydDWo9IueRUEUEyLyl0Wfw7BeZi/GEIh+ijce5icALMa
dnkSEkgElP6uYTuXlyJgcf9C28UyvC9Z+mSbEhwTQWSn15QPf0R9uBHGILBaWWx3YoTqc2cuzwvZ
CUT2pcaQrxbXGTUf17lknG6FS0bjhSXnBwIjs3444UhkEjEagpQEcDKkCbTDJBdzG3EIcIWlzYgw
UVHnVgJPXI4h0MxIg7PsxUSIkNg0cO7pjwDYHf0CVBQhgOLK/ti/PaQrDiEaKZZAQ1CsirWb3Bci
iiUlw1gaH8oUEzMiJAvUmdpwTmSJ+BaqwStbTGCcvQZppEx9i24FwTF9mGBUw4tjiUmdfUyyyNoo
rkTr6T95jxHR0EaJVnR+MVd3MB71rCK6HBKWUfi0I0imNSLhB0chuRzAVgZoQXRH3Yvgp/yfTpUZ
VezHQqgsGpO32y1GwJg1NvseHdF6ySIl1RJQk0xtrJ1vFJaHuZga0tJrEE9irM9m30YDZSw5m63x
JcSyA+c7gox2B9ipxR+9I7XRIeVZjKu8Lg7d+Y4A9HD35nyyfdgua267SKQSp0A1x/pialsIBFsn
++Nliz4WT5GfiFxD0ccIOZQUiLFrhKmdl+eO5SDii4FLGPUGGsA2xU70z5iybqyTyLZ4mKcaZcL/
LZDIExJeqYu9PegGmfR47bknaEWN2zjjHOklTwpBkdt4EBzflqaSiAib3ubD3MI5UsVYSbY/JiH+
/J/XT48rcOf5nVGYb5cBkMrhQC7IMxq6Y5HjycvIDruSGEwhpqAwxs2UJm4/WCFUt+el6ZM3n4ho
xpGFqEKjy754rEDeNtZXSCqYkbCHWPqsJdQBHNLpwFjKVWM9NyPnYaWMc5/ROrRYlVhicKy9mDj4
ziF+Cy2acWSQWmOnpIKXkDcRVPjAZbYIGYuth8DPYaw3CBh7EeGhoDIqBTz3mbgV8XahsgVTMyc0
bOC2EdZ3svV/1ppVtZfNdWW1D54CaX/kjv0hesaYxIuRW0xzdjjS1zdXSyEQXdAcQCDaUr8G1h76
34mAi+E3zL47ZBYOhyIr6e7SZMCZMuSYqTdkptqvUHWbtcyGwVE2fhxeEGyE9FDRJrJ/8RGuN+aV
SJ96T/gBA0l25JNlvGXCBHqxxYrChQ9tNoQoIXDdfvMqsOMrBFffWIkDkd6BfOzn1cDVDPhAP/D0
0Jr5ejDYFFAkoyulZIsPsqSgzKKrr49Xb4ZZks3IF80CHfS2MQcpuS9p7dLQGJC3CAF6ZjNnKMUG
SRVgqlOOERVgGBg4F9QkNLaEriPNKOYINEiA6eOlz5M+jxJjDq7cXEzizROkZeuOelE3/xgYxE5N
ArjdYzkXDJ/FCmwzZYPLzMYZCjQN3yW7tifmhDFXrPEf4lMV+n9QbFSxQO7tahSLD+OPx3hPaCnH
qegQ6a7lE6Gz06/Qf45S+Qvs8lzVwN2N+XpziUX8OsHxmO/Z3QdQ9Rp3BPOshnVSAZrj7bWFl73z
MLwDxVOMh7Ec4iWCAq0wrRfe0Nt8158cNuq5f1vv8c97T3fMuGvtT9yxLKCRR6Qz+vJxMIZ2eYSQ
Lrg7tLA3FXefPxtRFVd3iSBMbNHU8ik1BjtdpATM0NdGJPLdxx/vw/7AIxnybjXMYqQNAK7w5Blu
QzpuYXoo11+nJrHjFq5kCB+0s/n+tS72o+mHvKbdCQqOt2Dok4q1pOQHlKd7IlWEzkJL3lDalzmY
Zc/HbegrUzz6S/JmyAMSUU/z+5zEJagsJA69KXndF3tAO8OoJ80fuORlpPc/MreYyYSFmDY64PPR
9DJmZywijNg9yGcXgyxw8AjFv1VD9+jOayxENtsfeyTnnMyW8ZSgdHbWYEeaaGkmW/A+tmBiOViL
pcn0wRCLOmgoBR22HVGDCVji8GXkFPyhgWDug1MgS9eZEyLUJ2+MZteH8KWheIhYDzE3wIRuXLHC
zDnprhQSVO6cBnDqTy+927WbrENgdTYFvLFibiEHX/LH3LE5E2z7YGgiohmLtnH8IhlAgcJ3pTsz
jN50QvfGn7TzKiY7InkHCdP4rxBVigCBuR0pOfRig/9ZSXq01fUPeghWmEBBMjcMX+dlgCHh0V6g
si5swOIUxxdOvUSrwNgj8u/FWAAGcREIx5MXw5LnQqLTom0RIO/fxA6QJPIzKpcKaUTBcmgtKp3e
rGF9vYwkQUaEsEeQ9YJPpRpwd1FLkAXDZBrOYN5cs+7AksZiZIeYKPrgcif6FDWJTd4CZDb7D1fu
v/m9DN0QQ6vHagBDySmNYA+ZakXpIHbgZWadsEdlsXwWRfOagoWKAhSdl11kC+YO3BiICmYHEh25
/OchLRxiNFRjs68nYNGAeIw3hMZEX1T7NMpOBqB0M/ZDyHpScezF+WYGQzF3MGb6YEtRmZlRxCY0
4q36O0Z7AktpZTtj0Td/Z5GmU7m5fXM5Y282mj1zNqMPNm/ez6aAOq6EdouUtRd5IfyxlSGymkT6
4YXgxw+Q7IehzNwVUhgfPAo2JHI/VIYmKsEdMRbRGShcjYAoKLK+2WWjhahz2TJ4RPW8XY6mG8xL
ZiQejzzvLSX/ZwbnaYE+92WHLYAwgZH9WQke9zAZS1mLYEQ9aKCx4Rt13rc3kuvcIe4MZRx5FjEC
gn/DNjZI9dhz9TFiU0ZE7gxlKVtqFHyhPGC1zIWQtrBgHzARZrGXj2xJ+4FbsbEU5+Jcw5ucUHrL
/i8VCmDOVY2tn3QqRo29Jz92Q14zU5198UqMicR5GNJJIJmD9EF3tyLrxVbZhzCNHPvTNvjSJo/F
i9mb6tPLRFsPzN1aBkqqT8+0jXNPnD5K/AnZmS+LGzc9uNBji3QYVhQDQt+0tUKoQUN7AT+vkDgy
DkeUkCwXNDIBMpMxZzjCDW39itA9qCLKEMadpEkE6bG6fvlF3Jx5Jth1I0jSN2P36Lx86KTNz27i
HKpYZGzFqLysIb+cnXC+S3gPHBQE/ud8g8ia7tA8oZrQELRFmfvC8k8zx07KIsdmI8oETsaQBmX+
IVvvifUfocVoi/6Oh4HoIGK4ETIhIr5W3foebdADkGsHTMN5/7IuEB3WR7DITML5Tbsjc1aDwc3l
aGhsVE3CnhgLF5sQz1znXAxKcPIzfXnTEoBaot4wRgd68cXHG9kPJhm/OIMIFUa2tt55qBSAzcUe
RYIHYRO7bbbfTe8xWmI20bifwOa1kx3b6bkU9vkelCJxXenDfy2b6B6jIHdAR2iMVeB8OaARYxjr
kr5TC7oz8QATygT25eH54rFTRRLxC4xhYGGNRTnbxXqI6ZbfIyj3NsxxFSINpOgekifaiyW8xOi+
PhZe3scLl4/IFu8WLZPIG5vjKeptEQOCvoO70eolBcsTZMyhaURahfzkdZRmOsBfLoSg8kZWxHyC
ctGnZtDX1D8xe0pY8cDAhznP3Pw8Yk/GUYs0BcuWk9N8ML9Zwlra2fjihm5/Vh0vyx1dYQCuxGiL
EX0JvjqufzOiftohpSvDLzXNKncf6PAAJ8s9yMuDMQJ7kIMjU52HU3AlZlzMunRw2qG8gvyUjD7L
PB6d9NOIrAcj/GIvLDDIGxfqgjkOiZz9nhGxZ3WKmyFT0d5VfesBtCS60oK58CwBiB3IMxIS1lm8
FXmIJCqMr7JxieoNtDHZuZNPqG10TKk03IdeJqbhVCRspTBX0wJd2SV8blRQJ1LDtm0ivlKW7Gza
c93vb/g2+H21dID2caMU7mNxfs0kwny09Mf+cfg13i4lR6yHH0MHCfWKbUMRvnhuH9M3oSM1Mrv7
BlmniljA//xTjXJSc7Y8J9Xbp2l9k4Mh+l6A5rLvlmfZveSmhITtHapM5ZyONq8VYkX8UvS6nhxU
TEfmDVtcx5VXb0alXXA9VKR01G3QPO2u8SSVpFXM5ca3sbnq7G/Xdzj7RqlU0OHd2OQwRMYyZyl8
NNUS0anISAg/pBju23fim65w32aLTo7ErNYs/y5fu+2F/BdSbAi1eaPqpjsGwBpY2YC8th/ACqGj
ZI7COwn3hQIMCRgUXWj6OVXPWfivZ0XMVhHi+ENALqoK0TOMOBlbhyARGGumPrMFMJ+0siPNEkqX
If8+mhYouHrQhbIwFingXBoTKiS7WIuZ70R5UMF9mbNUsabZ8luvXBAiASPG6X1mvYJVwDfZuU3M
xEJUXdDD64JC4x5REFLIv0WfGcAsUndP5rW1yfcNUqnRlqN13wbpa4lDcg4JvqMFJ2/WfEfkqY0z
zMQkUiH5oZrx0PoPHJ2pzZ8ABRyvZh99OPiro27IXL8YR3WTgtbMLpjyaqQl1DrR8yAxxfpqy6Dk
cQHj8GM/oTnZa50hn4EqoUXYP8A6ziSDgLWuFLI3mvVuCpkZa3Q8nSgIqRnhszmmTRLqsSQlKjKe
C5l6OV5pOi0KfwreGtmN8rA5eK0BBTCEOOAZoWxOvv/BhKoEZqkF60zE+19RW17DG5N6WTkdARdP
p7vaDTHd+azAjaUHL0xbHwL9uiUIJoKZW8/UEBsSzoToBc/TRKb/lJMyepHfyJDd1xG6kI2fc+SH
HwASrKRRRN+WnXa41oOWZvgscfkcYIp7X7ecqQix8TM1GShYA1hUEZPlMBJ0OaTujJlUdLljBDJu
ufDug0Zqnwg8kARNcICRp5ELgClfAJkYPk+wFgDlYozlaK5Bfj8YFLYbs/M5yD/QbuPlNZF/2Tl6
LGI6UGrdrOfTk+gzSU1k5DkshKeHjDci0y76h50+YRH91x5DSn4igdHosadATmXUvcivga1OQm8E
3pvhUjO5ee3T6hZEPf4QJsGvMjOZLcLLN4A2kuT/+/aaC7KqdLHEkG5AiTMenSG6WizEhGahPRIB
pSM+4OLjxKqoPjNa0p5NKkm+BixWMRe8xwrRW0NL5qXngh6TktRjYrh+ocxB8OJvbjx7LSlftYVq
UlT/BCK7DyaqjMlV9i7u+8LYWYoYNiCGNISYkQJuq4CMBfyr7jnocJ/eom8gbUvv5aGsZbuCiqDt
1qwXLe+6mLMgdJj34EEQSP+RsMhJ6wUhJ8IBQpo+EuTq5g9meoQtpXJg/NEpcLCOwZvvdtmB15Jd
cnxOdG/gMc09viE4FWEVLSDgSppJCcUFNUZckel84R3H5HAx6SoDNMgN2BuD/qD2+9OCWSQ+9xer
C6XG12r3nK6ADFDUNgn12bZddWpc/RP6NsF7rSUSM1RLJL0A+6FCkRsycMhFpvYrZtLL707FqhKT
dmGUk8dMwzZCGU9avOqCRSzvQ1Hk+AV5FGxAyrI96+DoAFzLG4DLcy6tH+hC5y9oRTLeJkOXewms
1z6TOsfu0s55ED/ZfE8V78PwYsS1i1J2WFbXP22ipzesiswKblZ3WgqXhC6ERiJlH2BoRxqz8fj5
iuTuMvwOEuq4IQ0pBz4TTKYy9vJ7WtwdJmDe6J+XBD9O+/RnAwZ9VszCdF6s/zHTQaRNN5EqW5uP
4oYwHou/SqqwqEwhWFCLLN+BjkMMFQ7IG6wd+FyLwNRaiInw7wBOpheqN/dxHM1a+TTSvOv5cRzC
V6zaL+Ex+R8BQyoTKZiuSYPLs0LoB5uG0nDbDQgRoI4AQ604FhoHhkEc7/pMmd0+BJX866uUdbG4
LdCngLbnRahlxptYKL83GZaezIJO5JDksgTv10RhR05fzisp4OB3RLkqT6S3ho68GWzX1YQA6MWg
P9ByxqpVAEowPBPGKTFLroMeIHBP9VBuPuDaS59gH7VOsv4abeK3ozSGbCLZH5Te/LbG8BUNsVpC
TWAkZezCMyWtE7MKcsHcqAuctcg6GNBMmF13fuV+hdznY4pEzFFw7fxqU5d2Q6aARgn0wS0kzeSh
xRC7IewXU2uY/5TFXyXQ9reX95ntJuS0rZS428jzVY/eTJ1XqWKjdENsTtGN1MIcblSf9vA+I/Lp
kjyIo23jL4k9ssH/F9SapOTNSTZTJMZXzTpgF7CuIQ4uC0U2AAylFHJ90XEem0ABhmIGrk+6Hbrc
UYjdawRIsf2FdxQf6PER837Jf3jjPZc8qE7V4YMuWDxx55AYhJJqI5IM2+XwWMRaQgmKcCHS5uyO
rPD28DnQ/ny/Jp7HC6r1L5C0yGzc5yOrPo2QfqvJe2TkHefymWGD8bCmK+jWz3NvwXdDqkoowKw+
lrzS40eIYRc4rPFAQWlOxp/DZZyNvxtZs914R9UE+tSnYrxGqmKz7mlQkEzncL+j6Q113IDYdiFe
M9WTrwaD4yMa9BzBU+EhHA7N3Y8Ogr4XKvW3IeyeDZHUBPYvQBgObPhu0M0baTwZwXDJFfSEBHbd
wr137U0k+CtoEGWuxu+VbolofhzN+byK6rcjI3FBJl+vmZCKZCqHwKfpHbrD3KRg7KF6e3skAd+c
l24xxFUtl3fAQwSm2NGT3/FOtjhy9/MbMwzhU6OdrzLOeqaBFdH4wIQ3NmVtO9FzQ2RMcwhGA4Yv
A2g3fjORCKrHonkPvkhOT0xjTF8kPBBMSiAOrm8yf6AChnExfnTk99LYpM+ef19pKRp6jtoBuEZH
IHGi4sGa4lWZjk6EJ+FmtlW3v8ac+euNNQJMyrDEDjxgEC7Jf24r7LIVT9PpJz0HYlyZSC5SOiiv
zhSpaDJmorneTarjYM5qL6YSRVVueBlaXA4de5Qb2SNcK8asJCmVNrHPVxF8FYpEMTQOFyL1DIz5
CcMuMp5onhTOEC4QDxOFp0cCCika7/S9zyDgQGbqtD+Cdeyv9atTL0lQJkUd/oSkDbhOULuPTxUq
Zjph/2Fm6cuWY6XvDBeEeCOBt0Fk70K6d90ykAXxAHzYEKXRNgMjqs1BEfUh1mue+AWamhtqYisy
P74qTIqDmcYO+J5RLVBnQwLSj3a8gArqu8ytj5mL8QnuBb9V9CGcDeCPLyRM0ujuaFDR24S7zYSD
+LgDkwC5gYeyAN4wHoIEcrouR8zfbXw0O+8xB8wQjZEYqQjU9vTAmomOfpx6R4jBDAK2S2gjODIp
FQQ+stpBq2Q8gmr6ky1SHuExME8yMRVUCKCC2BJ3SIcZv4Nn9B0jZIInl8ZZ2Eu+DEszCUGroPHQ
aVo9Khwih6EgmTOc3BfD+Vd3m9z5Tsross7TfEnGGuJzH7cQeB6t7OtPY2BVFdYXtyNlZ9P3vi1h
c/6PkNBeeqEmYhqKpJm1Er6u7pVQol04Kq3XYs54RWZzrx4INWxe7cZn5EA1ljVMi/qKC0V0Tnn4
tJ5i5vo387VXJI054J/Gte/jQdf/ibQ/YanEfcV/F5aGH77vFChe2L4JQK7Mm+oXCLSJmcRI9dkP
PeQ0KGM+CDqKv/uM5svXks2QpqEmLDBYNYADAWsclzZN0jPiNYeYD9p5SnVh9u6TEoIUTaYwulxI
zBmxs5RDiNmdS64G7BzQf9Ier3dOb/8/ks5sSVUsC8NPRIQMit4yo+KAmg43hpopMoOogE9f3z4V
p7uq+4RpKrD3Xutf/zDCpHExFgpXkZ/QkAuT/jET+HqVYuMrMUhu38lWYcI59D6VJWQUMAUPlHOx
gfHNiMHQNCHlw6Xa5MPkdw73s3Bc1PDdzRZlzzk7mY/eixczCubRU8y78o0MdfdNzvsIZjHVPZsa
xeiNqG+XXrFExwuCkXPvomnOw4GagXvwtVhYT4Zg0lGXWEYFyZ4ButwpE4YSbSen94VdDVkNzk7Z
ckCOCQszdaWxgEqwjAqZrxwk4GQCBZCUg3DaSkRNiwRp1bHimwtX4yvk3JODGESPWwGlsyCherfY
8/Q2ck/ACWJOPtti0zXmENkDtDmJQEv2gR1PhlHOJit19blNlsKyivtPvDmfu4SxIZ/XyfhUjafp
x3o8pzkktxg/XDgJRHtwUAoSQ+tGqU1NoKPreNpnijBksDI+7S/qcBglR4m42HoxfIBhn7DZxFVu
LiGHuGl/yVgUx9KexclzKj+uWYmDTLSSz9dz42Dw3e8Gdqb/Fsj028ehG4FtqVZZgQBR6xNjn1sj
JsTlJfklalw654g9nSb1G45qjQy+GAc9PsaxUuftQJh/wAMgoQ6axvclTHveOiJ4zGEGnnCriXU6
9ww650UZzoCwoDZCF8V7CZViZKloW2VvqFiErEMfnBxwHPnRcCJkCAP+zrKCU8pThTriRf5Tvcbp
DwkSTutYKk0kq0Q4jdCaR6+xEhIQJ8JokZ5g+UJWmZkq9PW7GIfjFFHqs+67QB/fxKagLqKIe4F0
ANNG0BMbI32RWPbBW87mGzcFYSvP38nQ7t5Ttd9wXMsDABZ0nbrD9wPZUp9bCfX+c/05X7pHqEEH
gbfH+SyE4F8mQd4gcxuqWmiLLJDq4xLA++hnE3iQuJP2oioFikgjJznwpPF08RBBk+4wUvY1Im5k
m5KaEbj6r5YJU22hkdQceZomtpmEFtXWw4qwmhSRLexeEFPidZ82SDQPkdA9jt9Lot3yh1eUXt56
cum9oCgRrht7eB/X5oeudPADAz3vPBpMZiBWvDvHszcSlBFm2GmQIq7Cgu9aMhAEZUwqjzGJXHjD
EJYncz14l5QQuK0AvwKsIkdNpu1tzB2hOxxBCB95Uu0UvVVTHGCpFY4sTMT9GEYZiS4c6GPn5T2v
g2QlEQWs4EKSh6psP5w3tRg284zkpNPb6cLHnW6VnQXRZzxHxKzf1Xv6ezwCPzAQ7OAgk4yi0P99
GduXRnA4XZtA2UL6dsoQOqhAfBigMI4e2dPUOFAxMVstyEygDo+mCmJmPONA55mbwE656rCjE3MA
TJrbD+BaxMngXAm3pLx9ciETo7bNQpIKcGHE9Bm9wtfM2p0QHROx5B6l3Wea8BI24i/yws8a/x4Z
zXe8qnAmYc+7YrqrPeBy4fSLUK9faLWnIkeM43mGQaPwhZcvw9eKbTbA7Usw33mipW7RFz9pMZPZ
aAKgHXpl0OEUWlYu+Pgc6bo/anRMizdE+H43g4lFpO/tgf8rVfkdd45q9YEmDc0X5Iz8axqN2HmM
RawmJ3m+HnoRfTp/moVi1wv6vOA9Ijz4IGFU8bVTbStL0ygU4dHDG1dbOju/9IrECoVom81eJ3MU
7zesD/rJonjYX8zDN1QtrLx0gX+XDpNi0thjVJeQeapV8nYrFUo+evDB04HkwBCSQG502q8wPe8t
PCuUb5D/oBRJlLkCL4xw62uamILdmM1hnUFrCIsJ9pACbX7jN/b1le50TjbDziHvuBt5CRVNRHGT
Ip6CzszPuYlbacS7zLRQZRaszMqv6O0IJeHIhhB7lEklsHqXmoOC/eNgb2XUhSdxAgjOWzrBJ6uG
4iC7qVBNjDMXGlt7z792fl58dC+GOH97Pw0IGlAJKMadUtqwCxXC2yNHeipNOaMgXI0weksL/IWg
Z/H580WQjpwJuD7gJudOwOLey9FUlKk9ZtrH85L9z9AvZGBc1ct42a+GixhU4gFQitQUaeoHqszm
mTM7+z6CM2g/EHjsfhFFMzdLYLBW7vu9KvCYpDYKsOvt6RVFugZIc+tCS4a0DX8acfaYuOolPFsF
BC4jYq5g9HrJ8v2Ep6fvZ58JFobHsRQog0WDyInZ2uSav6d542OMcPlmKGOf2JnhaDK26OBGSA0h
JMQ/0i9Qt3Id7ZXWKYrpUMMByKEXRhOsjZ0cb4b3rEzJ0r4QpPFRicQwBvr00ew0/QSG3kdzwjMo
Ax/4u1/jrzWS7ap3R5zKrV+O1zqTC6iucWu8pBB8QCsxyEThOBOqEuWu7RBFQtyatZXTpgtJ2Q2R
y1ThFzCBr4IfEjwJMsoqv2fMPLCJpcLCLR0jGSbZug4nTdC/flIwxslMFdY1bO64bR7JjH8XmyTf
xa/bk6xcGOKgo2WYa8cRNL7qruthe3nBlKCzrtFAIZyL1kN13n9PwzhMVhyzgzNUC6GWokPjFw6m
6hI2u8cd9GoG6HslGKxzjDe8Fv7BTXNJ710MApigGN1k03LkvObUgwLPbRjLRHYdkMobeVASGa6+
Vrj44WHFGiLymwUG9vy8jaY0KYxUf4QyJFs1nJSGnpmfdiYpcxnbSu+LJYiwWJ2sEFPhRs0sG6zt
3jLfB/g+FctR5A1lYVKkHP+Cb9gf47/670PG82sOYRQiiSh/tQfgMYzJ10GT7LGyVuiMyU+n4gkx
19IZCh0oE1hFQywyNxMFpz/ZGc5l8LXMBm5kE49Dfi8Tux96PqB48xxajSCyfbakmHyIu8jA7SxI
5LAMVhCUvTM1XQ6BCaYbdYk7aonBnKCxoh/KtoyEHOUq9DiC7omfwXrcChkss+qvFS1Gu0NAhyH4
FMhhDtwKBBnzCjAdnB6fvtFswl8AxK9HMXcknZ+x0a4W5NY+FGtw72WXPk1qZ0/tt8WCBKi9+Ove
JF6qc8yERt9lQTtC5Q4hs66Ea58G+n/TEachfqS7Ifc6f96QyI1zV7+xgUpsbWw2EbeYYqteI25K
X1cwZFzg34zK8QAAFRd0jmYQsAGjYGvw1Mb2TG3s9PK+fwnwoREGS3xSBPkD5ulnr67MM4P7KYl8
xugXZbHHRvyp1m+4r8Pp+eEkDF7pfAOcaGsc6kR7HvJD39tgQZY8fuYNTiSbnuQ9/w377e/hRvuh
UNi8DShVmIib8pLTS4WHduaM1m4YhcEX1uwH8IHHMfJT/lCQOwTCQAVdC/HRZ579gmHGnTHohM9w
V3jcFHzU4JvsO085EqCbqtScA0SozFAdSiIGUZ1/pTfAaWkh061VcLbIuvJGeOrhu39kwB4ZcMve
u6TB44mcBqtf8GC+sZnvHIlp4iLm2NvBQ5nXv9QDmGR+zAfQOHXLFIvo6meMm/fT0V7mcAEfCr7A
CJ0wM9WfdysiU64yNq7ooNsQwc0bovuVeuwrHAmCqg/blbpm/t2+DbkXs9Mn17Czszu+Fm+0/A9L
NqcjJ1H8Rw9LQXeZov087Qp1p/zzuA+bCxXb+K5lYYvXaaj2QhdNwZQ/8DUH7MR8OkDKzJOb3Ip+
HhH0y7wk6qfogxn2cbGLbP2F3wgVDhZeuRBx7WQ5eSISOsUEjbGoyAQX2vLqlzJiz5AzmziqAiu3
pCPkx8bWcA83aZZXuwjfX9XjLdXJNnovG9pUdVdjuQ6lH34dAwr1im1m+kJjhVSO9aJg9fn0qT+U
nyFKfETZX5hC9YSvSOaNI6O3o2EJS/BBPhbVLbv29nMlxqjbI7reYXI07tweBU7lR1M2m/EKXyFI
KsoZNstR+lipPKdsu5FAUiOtu3Digb/FeLTDxodDAy0ls4cDOw6ktyNDLffk5ctZW+vY0hnAzuPK
LidkO11pkWWVbWW4eeo+ONyLHaA3Pod20Yj0kb50PiAycrp+lxeE8uRYcrGpbqnq3tH0rVmMTR8c
I6WlVxiL3gcN22sFRDf0tdbTNe8JYHPut03+UwdMYpBl7SHHYA50OF/HBEuA3cMGwWAHBPivPJFS
fkIi8OFcPDHKYKADc2XMdXXBlPArJVyoUZwa3T8gx8Mb0Jlj0se0bmC8rq+PE6cwjXuOBJVRDU8e
Hgs13k/sKLGBH6KGqdn6eQMhllcDdk4ASZkMLD9elrKJvT+TRE+DHLXTADsLI8ayg4NccQbXZ21s
UqeCRTbjRXD1lQWm4LDJIh2D5RFWSQwuJv1vms3kMeEm+06FiQtvEB/3Yj0mCJl9oWPxN4R9rYot
vdeE4ZUSNqQyDgEV8MRBkObwvD5+R0CSiDjRipFGbyuoecl4kvBYQRsBw4925zukRjBrrJxql34q
w8ylhBev7JI8UMoLVv5pZ6sNRDUBM4I9j3+h/jBfc0dz3U72zLDLPxJoNPhc/zAt9b0gLB1YiBgS
Ea1tv9fjKQ6H8w2FCme0cwbNdOEPiSn4oXGJNp8xVp/Jk5lyxIMR161umSa2NJx+S0uu7GR0SkFu
7BcO0bCnP0duXQp59DoJJXZYnvgVk5JXfqjOxxHrQsMKdDw8TwetX5AfMlw88qAGOou6dfWaJbXN
/2hIZ2X+1k+lyVanRUManM6Yt1PMR9NGPuS4RtsyREpyEPHceogODswDcGWfJMenYvcUQ7gVpHgH
gHvpqxyfiyQ9RvH9pV57zt5mxTaJgzKkupczTEIJGwlpV8DZjFZ0Gl/Mj1oSJEyeQJblv1ClBaNB
vqCyj3Gp0Cwd8AdL1H5Kk+lCsbVGNIvE8WIw1OP9tUDO1TtD9/1yiUyRFL+BbwBfD9fMX4aLANMU
ErABG7uE3jVxU82kTC3OYHwSewyaBDp5aocR7wgbAkfziY3TgE+xDahAB4MeL4U3BuvCzJ52Uzsv
0lEWQJ45ErnyUvjdoeHJfPo1zm4/2SEBon0t4iucESBbJsgW4XYiWx1VQ29IT1TQaMJxXGKQjokx
v5epKlvsQzKfaMRz+HpYB1Reki1Bb7hqFcmAP9BzlA2XAg4Jy/k7+wdIvmaPCpvGIR50HogkYVq9
IF8k14ikluEAFo87wU8JehZV+sNgRvRk6Qd8W8Nsf+k7GYbjl8o5AuYE8UFoZ9kpGohf8CmvMDeg
7EPvsiOUlHQB4r68tQXOsKv6powvbx3jFyjLVOIX9Wva8BDfEN2h67zADBtc6nYTctUgScCKjbxH
N59go4Z1xl7qrScusJ9vyJIDzyzOsyjgWRrBrN+NP/4jdqqSnlpYjDxVVnozO68m7xWr6XvFzdhR
9+MV74qRLLxunHE2RbMf5gekTFG24NNPrs8lBqXMrGep92gNwqk5NRC3znXo5KH2O2lvOTgNPGYK
0+OIIAb4ANWl4yyPwYmIkzDLx71J8VXcYCisk7PipmSzcqdGeHDUj2nOEeIhitIAcduRkaa/0ZD5
FTyBMb32/jyZZwiSTQmqMCQdEvE+mwiWPqil4tfPVcWehfD8eayAfOkDSuVtvFR46GMgvWyffRhG
qdseXQwD+ktycNo/YkI/jCNn4yN3G2CECgx3NiwIkj1OI6CIu0YQaba60MAO0DgCOsY11o0duev6
eswTJO+k8wz2Tfw9cDE6jCnDL8m++NHUnTtYPa6MaydMahKcg6y4XcdFmFFovpMf+Q1dj26rDJPN
qyRk7BS1/vgo1KP1RntZzWupjp2mwIoTyH24SvErdjKm7JqvtOtEWz6T5WdyjB9TzkGqr7Z00h17
KHYsS9TGeK2AGq8lopU2/Cini0lrciasBoCGcwg3AsBJsoSZj21U0iY2JZlkrbNVbKECEwBNDLeL
iwCuT3/lPehIbrk3uY7g7hEu9qymqbbRNbHjjUZGchsfox0r6owhCwlR66+H5UEJb+Xr1a7I0maS
xWyVs9jD9AU1A39AXIgHgGIKhLPgTzieY3rs6ma3RnDE/YOwzwVBaIBTCp4yUyplApWhdB/lnyLU
zka1Fo75qt0Fk2qOZYnYpL3vT/sbb6vFQzfbbcRwZDQbtbMBvJKzrbrHD1L5F6zD4tQBNRK9htgd
whETSRzWds2Aqa6dBfF+qNpjruG+Jp22LzwtXtL51whQ4c4GnLuDfZ8uP6PFmWqw2D5i/MfuMlZZ
2FWpls5jh7vHQJqmK0m4O0FbRYbaG5V+GGJmZeOhBMsPbemESTNt0k5gBavvQp3qHXwfxs7euMZV
Au7HSueZhTdZw8Ro4BVOc5xCOXlcqohkcNGxiKHSo1qlQBoVDnOWcXzVCDyDv+hyLn7ga/N0++df
hXnPjjEqVC0Tll/A6pugsdrnh8aCLw+smjKYs9N5jobw/kXfcsNmJMnsESQYMTQR0REM9ZF9cCAg
ZZeR85q/OGTcRsGbXS/D+KGEfRuA4aTXAZlozLTAPRaZW15JUMXDyP6XV8KzsusqUwVmhyAAT3b6
TxYvMbbSKgPnhuzaheWOzEEYcPLAJhecvgMgHskFxTDuzk41QNPxRpyEjDJfDNtbIR06xRuN5iMf
1+1as3pKj4TOJ0Wq+WBZpgvsgpYv6sMPZkPx7AXZn+5f/dxyHMBT6AwTc7ylkmdnR8nSzZkPtp/j
F0kyns4zhUS1NrGSEqx68ammrRSeJe9Nvwwzqx2Zr9hhqEfsUmG2sdASqMKbSyeUEH3xBz8LmIfZ
evLw4sJM+h1e5kSq0nqvKIVo9RsfpEgP+l/uZoM9Br1OM3syxcO6xogP5PzU2AZAFIF0kK1yGLvv
WUSMOubO0KxA6Y8wEurRAhdG6gd1Njlbz430mglVH9IQ432Uh7OuCwla20vsBv9Y6bRLyVXnouY+
MParm7PeqqvCfrgft5QAbiWbfTGPggRiyMB4xNtaW40JUVSWDPqpVvige+FNM2FYOX4KU+4KX8gz
nFxohYiD4Lh1CG1WQq6Plhh8EwGl3x+R/ON7ExsfDF/uXYgffIugS7gMApnrIUczMR+4rY6nwM8+
LSjuBXs2FbKMLtIjfK7U/eCSX9TMTC+g8qkH8wbuvj+5bsHCmj+GVqrHIGpGKgauH5LXQl6q/Gz1
DqPeGuw45SBlf66FwJfHvzwJXEIcPGs3XoMdQ4tG1PTcTyAAzMTzSYvr8Vn5T1FatHQAGCDG1L5f
3fjDwAMAEUwbBtZBQ/7Vk8O7/R5gCkNxQN2gBPrv52OnX3TMTBsNReBgPW5aWJGiV/FwZ3J78a9k
1xrlHirZffapgif8s500i/QjIzktyM/2KKDJ1HCmSXXcMjEvEkYwQv0mDFm3Tuf5jj/SEB6QkFIS
CODRkCJR/sIYowpGv7ZNLIpQYTjCGRD4S5818oe1LAeVxp8544MCX1qGd+cjrAGju9LD1Cdtxajg
tH0HW/7SwyoBK0lgCty0OFu2tIvYigjhqTg6MPv44HtoPHBBJFkDukBt4zq2xCT6H2EfxBEUbZZT
AvOwWVoKGZYz7NDwdZ7zUwG/7/rZbBkz1ia3UWhF9Mr6MPvvZjFfMvZqg9F6js6e8RzUZ2inyVH7
4TF03q5CA03qjXF/TDcYRmUnbpRmeNPJ8b7WKCGpvBKbsJ/f8u3Mfi2a10SE+AT4kZBuCtLJayUs
7uFEmSmoCe2Uspt6AK6SyPWszHrzYp1BC8I66zGySDpzqt0mc3to48YatMZYD8FcguA6nC2DALsY
tCKw4sB4uRcCwLtLlohkfrnDjuAKj87ILOneWNsbqvfCuOdOYU9xHGI4BZ3HtD/rGLzDvOBFgoiW
AaM9vbSTKybvtZkYbzgSo+vAMMlytjnk6Z0Y7jktxY81feFHbBYnrrnuQ/CGzzEkoh2RPyL4iLQJ
LfPAOA9NIkr0drAsM68e+EMsHN22NyyVXQsM8vhy3jAbgu+KK+Su74W5ZvOGSRI8yZ3ZV6ameZVZ
0giNyXIkT4xMaKbLfBdyyspl1BpkNT87vJ0kS6ULIzntQwuGv/+1+2Dfd8Rqgq/PBkoeHlPpHQ8H
1BAMzIa8+nFLYPOM1tnH+8aQpnxOFyytzx58L9mO90XnZrodPyGFrGscf+bMsvMrzkmLCVoTd3A2
h3lYJVhvmh2VaWtWxTzB9oJFuHjD+2LVFeyKMOATYES7TIPhy4wQf6LBp+6bzF/nMC4AXN1O/hu1
OBdLt1LeJViUyKi4+PaqqzSrdIz1Ek8YWXHICeHW1ETgrBMFgYIPiwd6Kw73mZXAtyLKL8phieAE
uEp3yg6QKrdk8OgVVvKgjBXQZbn8wpXvsISC7cwM56V70pKppN8CFhfwOk1+B3N+OXP6n9cZveJZ
AtclzYGT2udJyR2J3o8HSLcIlhvrmFvkg9UYaDfHs469lhBA5/WGVgrhSIGklT49JbKexUoZkICE
PwQFdxIT9ed9GuaJvd+cveH5ICVBx7MhqsCuvXUwb7C+g6v10MWeo6ED7NySR5BHTjsBxFXMQ7Px
8UHZGXkv1WMg+pp18bJTMUxhjkNW7SIvwoZWOM+uGjdGnlH7cgDqnz8kSB8/lxCuUs2wnDVfz9l2
0no3qnbPLBDETfJ34CWNUcSQr4UomBI4Ryq6YRfcUycZ+jDIRmw10qz8WxrjyKPLoQvDGPK8oiEY
O1v2sZNWzqMp9waid5Zut2/pLvwJaWV4aeuxUzIFFXUzRxNeWBiPsYlu4tNj6Tj++XliM1xhkQh3
2AdTAPGnVvgh0QOrZcf3uUgo3rfn41ZkAnCjxGZG4887nlcOyrtAbLYQjgVDlOodQbtDtb6lRYhw
LwR/paXfdp6MG84yPsFzBT80YfQ+P6s3VS/fGTPADBiChNYEO2feDU9Jtu/vjHMOfe6sIBuin8uk
x9HGTV+IyNZPvMwTS75SIOBYka3l/bD0MuBbDkMmMNmGNmJNY1Cbvurla+S6HNjk8YCzkYwxT5Zw
xVHgCHH2d1YH/H/xy5hfJwKHEf6MkZ1tmH388aIZq29g+HxqZwuKyWe25RnEbAEGc022W7wL+J/8
InEh+Id+5bBBDXsCngh4v9Kc8KVdeM8sXT43xRs4Nd/PWCbYQXwBrziShItlNebFmBTxkylcFPGy
JmCr5NuIk7A21Y/TgrOcKs2LH/fYZiFBhhNvmf3LPp7iNAeEUpof4ZhUCcJDbk8c7eeLFbG5TGdX
fIigoQHHUgJz+PaL5NbwK8k79sfYGDr+Vnyw4RWVZBBOOE7FHVYtnMyEqxe/h3HkNaiEsMHRPQ5m
aPtgpSgYuGjT7RUTAh6OKbwfh/XycMJlt71mlrJbRkSFzyn9VzlmpFBYZttxbF636Ir8v3E7jQLx
FvkOVGARplN19uaQ+eMkcaOpz3EtHqdakLCoBRrjNDyUxpL7i0g1b40VymNIoCgr39yR7h8XNHLb
1Y342VX/e+uPfWvoC5QoEmRMDH9iJyROY8TdSE9bCLSQe/inYDDw/n6zA49l5ZRBbl79z3XLiqSM
bcV4h9KGTrKy/84Wf8c8gNpl6ec7bpDHD0NqImzZZ8Hwc7zJlsXPs6AZoVKibOcZEvh+BCkfyQpC
4Q8PMV7/cbvli/yFsMRAwPfX88819k4MrK46opRkI+S3Pu/iL8GsxTsuYRr8+70+D/KDNRSdZGJb
SFVkbi4zu4OR8icKHVa5hnWdUVxlCCJeF/ZLzE+fECIA1tWJVVwL9t0/IahkC4vFZszjK557rjyl
1/asWT4ysYcR8iECKmH4xyw9/KxUPjsvgu8v7j2PE2cqspx+il/KHnQEx1luKBoIYDLvhfDtxgTF
ndsAryY6Gj5ObA6eSEKont9ienE2yuNlxJzEmOgWzWcLlTwKehlSzA7wfSyVJnWrWad4/65JGH4/
VucS0lmHwqS0Hzhl6D9VPosGM72evY85f6+8vQIDKJrLTN/mw9qS4y2wCdfiC15xzGH+e9qxkTxa
ryHRwOSlmQMW1PD0sJj/yPX+440wuPIHFEiEdIJzp8HgvZ2AIveIJV+L8nli4mr0wxWgW1/O9XgJ
Pvs8M6si2MPcsmlw10U1+EBhzdPLs4onDTUv4vyZcT2zers9fEYhi08cCQG32WDjCK7LWg3Zl32O
JPAkezXw93tgfWdhY+9vVEQKLt+bGKNRqkHYSwahpWLUxAbAJWQypM8uFb6dn3BAoO0GKJV6zvM4
c4BoZWjyWKGjvqDoVFfqL1kJOyisswfup+t7tPHYnhlKifwo6t5fQXE9m/fN9xM0WfCFfv2L28U/
wIWojNNrHkAzZRGaYSuDCISN87ZWGAOKFhlKLV8Wchw2d7VxOCTzHww+KYNIOC2vNBi/umZtsKfT
Ix/OLlrEU+VWlLeT43odX0FUSH3EmJhP2hqmadq0441kaL9qad/eDvladj1fLKbd4nnqEQ+DZZQ5
LLVZ01gv4utKV4wC1HkRXkZeSexhvkSjvJ5hGSKMdyQ8WuypTqITbPEdWYIUz/1sQ9K5dddb43e4
Ks8WtRanD/25l9Chqz6KQf0h2EAFFGsUo0h6oWLhyxPFvvgXGllr/TuiL/2ZxMi+au9+9xa2q/y2
qy9jPxH2Jb1JW32hHxxO4W7SxFenFY81fgidiWLUrNBvMLCdy2ugMHMlTWZgImfJL8jsJPWz8Jjr
hsnZUrCpByohegoY7oo0nJ4U4Po4QYzFoCfY+74zMQJqVQoBdm62znaxfO94FD+83PcxFmFrrO1t
tkkc/Dw8sePmnOgVcQM1TTgmxJK59YfUJdQwRkbPLbNX0pKx6Ys5HPwS9i9WzgD7poqfpcIkFVo2
lo37pgQQ6XmchRyzAHtTbCiA02Bj4ju4DNM/n2oiIqsLEjQXn65QEIlgbPJqp/mLYG02MDkHAhCs
p0x0UxtCb/3XENrJt8jZdJlmQrkMDsLPQBUeNyIiaaRbXTfD/XtbGyJZOTgHFbyEWwxRaaryID6Y
k59gQnJN8C2C7YlwC468BcmVkX3fGMtgQDzoeOCqRK+QpLI80Ihw9KB4U4ylo3ECRxh6bDkTRD2x
FVtebLSug+XVoYYHgfXNFl8bmGHML0BlAllfUyGy5z7xVjx+rmE34zaIgkm+1uwUgDw82PyXK77w
l2Rr5Dgv+CEHBpeLGszalqnN7YGYCT7tJdGchJmJA0Kv/b0Rtfti2IUxksWcAcYRBs60BrS4kXdN
vSu6VU532duea8P/AwcQS5Qzq+WAYctHhUU5tonWW5/qxQ3FFsRDyIAI22iiwZifwdKtgS6QIwMt
c9F6A5IDo3l1Hz34lrhSbyNjK8w0KZ9rtPiRHVKPcaQ6PBtayxYx3oZDe37kELibhX15LXKkQAeJ
6RDGMQ1xJfAHoEHm9gjzCIi8vUNSy4Pa5uXWmp1r4SB15Dd3orPH2XEU/bDjPx+OpJ4gYmH5+tuN
nRRZjeVyOXkuQeCYYAv+NfRXni5qmRjTGZwumDIa58shgGZNtSuq6MLh+CvNP3S7lWy6IUUzjHsm
2kvx/YWt3NkNSO6KF05Gx69amDBy3VAdMuALJRvs7YMyKsIMzdpSYeNdig03aYEDGHmPPf5EqDc5
ditcm1rZGUhCCkyZhTVLbW6FFDX6GpKx1GcsLneCO4a4Q6J5wMcYht3DqYir3nP4BUJ2tcY49DWH
/X84EAVEhBFH/5agD4rYQM79p8ePBX9iRNwgaxUgCYr8+dtRlvpOgrcwnIqNlMdA9bUV3Q+0sZBd
BQtDfiHltwE3B1EslLgQFm0ZNsK7KnHCz/6PZ9R/nBH4ADZJCD/V4DNFrQYZwdLept39XGIO2h9O
+xXm+e7b6SVnEM8Rq6pQMK3vIiOprpjWBEpDFISEpq20z1o9z1B/vV9LaWKxL6rhgINn4DTHWP57
4zQTzYeTlVw7H/qjZqUPdjKuXi0M7V1EB6ajiX1Y5w812b9Dl2qLmnUsytYZEgxjSx78dXxZIj/K
jFOKydcXAY20wTD4u8FLNnyD7Axca+w2X/O0xHLr37oIOwMLjNQkvWcsG3PGisq2wARJgaGymc9f
P2MMJqzpP3mXbmwIoSUOgxN6enkuGDUOp2PyLm1ViIPRmvzARYYEAguVEEJyj//QDLFcMPCP6tNk
OB0pm0K5fOGxmewrogTfynuymnzAupZcLjzn1tftttszlNsBo/994KWjnobMhYMT+vpuT1MCoug3
FO/5X7bZXhUbJx8Sw0bTE+YvKgsVYle1EZ3LVjL/dLNx2sMTd8ujnhmL1tp/1+TyyKYxNbtgShuL
/aHVk9OXb3ojWtIFgZaATSn7zbQ+XtAX9dQcxNpgSTp2Lt+fCwxAbDCp755I+kaGPTik5EWsB4cG
Qyi8iDJn3lHnYwiPxEmEBjUvvI907Dn5OCwBamPOKpASS9tIu5d9jncjASy0lszHG7otiUzNFOtC
R2Fv1neIhsnLauwhAd6pp687cs6gJPWLNoEM9TvwH1hLNkboFsNpf4QCI+X++B0890ynaH2GDEvM
P07fVWXHeL9B1/NbIncni8bKS0jofmZ8FFJLHPADHn3WdWTjxNsGCuMYT7kIrTi93NdyevYXZD2Y
Dp4xd6GxDc+rCmEhdbbL9pSiiXZdAx/PevPkC7lYGJHoJ9Rw2eL5A5owH22E/xR56yxczWLv98Xe
5Whm/7MczpcYc9hsasC+3udKx+bj1ETEHyMs8E5rFaEQ+HfHO8zt2LvwmZsIovjJERWa8M1yhVB7
xWgOK07d1Ds7htMGU42JgPcXAkdQ3lOG0n6a1yVfhfORuETDUfjG1AoSvrW72O7/mBXgMQVQB5vz
j3BclZLRBQGFI2JyCuQ7YN3zimwIiTwGToKd+PqI1VV0ecQIkbUQky6Kf1JorBYXKkBvk43t3tjY
R+PmMk0QHh61dWssWzVx3sBhbd3rxtvwNrbtotVYfad7UQ8XaN2MRb5dCPtTfJTil7lB4WpFcHLD
3022pvQ4bMxNZnqPwJuRHg4+au1wbBUGKDipzKv7/JhuwQ9nD0Pbb8TvQnxpVHDKTt57j8cIbipU
UGbhUpueNnfJh1Q5thUcjUyGqyCynx1hXqq5IBwb2Okv6YxpZhMkpd5tOpn50x6ebt8kWI3IFzcJ
ShmuGTkxYZNNm5ndbMfMPTU37f6u5AbJ6CC01r3de5FsEoXQGOs7ikCDDKX5kUHvPuNJEeflosF9
YnZRdyw28FRivQtMMEjTI2gPqFJ4x+IkIR/HuN+tYFFxckBV+uXqgBI3MIysSel4uTNNcC8/sl6/
drV4483G7MJYTO4k/VRcXYxmzftrN9rfBwZAMJvlxFqbU7BIXsbVtQq6P2DmwSx+GFy+0tqBAH/v
i53p/f68CufF1M8she3rB9emp61jm2YLM9h19rdBfcu8rbJ++in6VyLvi19Rs+AOOA5mxY3WaLVW
gOQ+Npj0mi0IDpxq3IFJpx6Ov8RMYAsikqKBTrYUk0JuJ+jQE6GeOkFMo6QTvHDIkjAJKIKHRuAs
lzTv222wbGGoUCAnKxS0X0wlKx+AI2B2hh/Hy8kOz8RAt6jmYcTKoNwWtCwOJfOJ3QaBfAM8Ekds
Bw5yEThSs/5a7KQV7OLNsArliMvy2m0qhIrVia6Aq/6+rhmi/DQ6eHtxq6wcIS4cx5ejN25UWr9f
ceSRczhCKvwImLdeBZ4vWcqLf8nSD+/kKl5Dp8oFf9jkR3XmKxiiFN7BaYRpJQKXznugLMx93nZ+
rELJ/WIzNiFi9KcV2T2PAp8yKXgf9iM8zYRvWGLSv6YAu8l+pVnvA/zGs09ek+q+7lC+XMjV9FiZ
t9hEZNDYxMq73ss0FzQpx2niTfltpDwU5uQIi1c3GtGxCYGnvMQLFIEIB2vteTyUrEx7t6j9+fFD
ccBA5BbBW0znCbBAYqPA7l8GCHzx9zDEsnXukHHXXDQE3ZCusPNgnGmKecAv7aBsMgqvzFxk0O9q
ul44vtECZho98AvESMMcbuR8kW7SXh06eyqcHpBIoC99QjwxZX12nLZjb6RYEtxXGO4XQORvYfMi
/BG8wRuDqsc6H98+hZ0xs/raLfTbhz2EoQORmD8v5Pxm09KZ74+F8GRiL6mndDhUkdEf5ENRAALv
gYpGJuYJSAEFpLXFYf3/0rADWID2A2sHAScVtr7JD4DX+n8kndmSokgUhp/ICAQUuWUHERV3bwi1
lMUdUMCnny97YiZieqqrSgUy85zzbwLVxaVQQzkp7W66NSMuZ3GaMVfDq4u0shAvKAKtWGqAKaCr
RrqFcQO6Y3xkG0Itm5U+m5MMFAKD0Dljgm1cnuyyUPXBfB5uEic21PbFAgTPY8tyYReIjC+7ZW5w
naHoyMwHexWuJjaSgcArqE4h8JJH8d1pbP7LNTemMRb8SIRELPosieeNZFjLbhSsREcvcgR6S312
kXgcOe3YMFJzFcELnhKPOg9pas1TGs7CKAx4mtDMu1FEKz48cR03iXNO/s6STwHZN6ORs5I8sRJS
sFiE7PwTHHYiKcAmBRYh7nQOhoMv9PryGfOpUoeoSwPwS8b3As4KxpvZpDgD6gAEulnwnZTmc6kE
G2i1jCQJURZGXckUBli5NiN0NiLPoVssgs5rvHlhXi6ZEQGS82ZWh/9zHphQVAyGdm+cuclzuVwa
Ajr45bZWUC41rIir43EoRVXIA5LgNU0C9OTpa26AJRnbNC6I0Wd8WXBScHQQbG5w425ngKRRBO5a
TPgRsUsiz+Xdyp4c/wHwYZGGhtVEowK6h2SRWgtvsfvSzgg1CqvtRhJwfG8tuv9fEKZ8lMy7eYhT
5vmUrcQfvuzL1bmYz2nvbQTt4cAx9IrKQ/v++1WOJvk3ado+7JqtT76u+iQqVidFwDOSMDIjEPHb
n8C5GxmHW6w6+YwfIiGOXWYAuia+VnkqtffnmJRz9Pzp3dGwFxirvUmyLQ+ZB7JTogTE9L0+DB9s
Ff1JFPSYAyJG7pNo7eoP9z4bZBON86JnD4IXSxhXKRwgnSxO/yq/WpaVEUCHx9zHYWJIcV0a+XLg
bliEjVWCCBdxa9+/rpq6zyFKIEPhY6FvuxIl9jdkWiNFEWy2F5dgzaLP7xQDvMzwF1GRULTnM3Tu
OLFzw3WWOo4CPQhV/gsLlgbGiZy6OiyPkcYlqrxefew9x9dPUH2CWtklA9KPjYJzx+K/JFUjgHlF
OrXGUDCueF618UPDNYKGAys0NmNaBAQOT0RhOpefcnr4Yc+Vv0b03hExuINxsxlN29HL7EbHJKfx
WmryvAQnxGcNK6u2LomQW1R5rCSL5DnFMD8xAn0dvUTsjXazNiRWMvz6fehUwxQtV40JR40wq67D
5+jIb3opqD5x/bd734+5uxm2clsM3LpZgb/98IbJ7BETTExYms6BU3bHu0Ambi8zTLGf4GVg27nf
Qcaeo0mqt4q861HhqwD0XKMIropiZiAdxjdevBvn8rjip7NujvOrYW1fHN76WES4HrURo318JTkz
8GShxmKTgUy2JOAb/yM0j6aeTQ76zybxgBhwuowRlKv6qPRmZG2SfihNJOdd+WzXifFb90BCuOFX
8p4rXOW6xRXz4LczZONEdVYjnDQl48mqeJ3vzoLpY3u1eyObyo+OZ8RJbFQY3ughQHbHo0+NbwZB
FlBbtU+nV9hkGeNs8TA5sxZ8zvmPpPUecwUaSvwIJML1sP5lmNc5WTv+VAwDDHhG5D4oQbfWmU4h
xp821wXDuRsDFQBr9BWdh85waCEzKfQYNZLkDr7j/mOJUf1OjmEvEcuhzZU2SMwS8n+GBZhMJegM
0ZfiG8RrcGy4Tp9pEcYTJpG5li4Miq51iIcD4TaAzMZD96A+gwXBNfQyxUBAjMkP01J4vLiOmDpX
6wu1Bn0wswcazBCWIkzYclmUyOywCaJCpzwhEsCgNJqrmvFHKWYB1fIAfS68EnIb1InvY6U5JSdQ
bzmngl4tmMLeHXINLjTbY41RTN+iSiP2wt5fPSZYVk2iulkVVkvG52LdG4+4vF72dAb+XeNxkGDa
+z8sb9ngYFNYQCeM4B3bZHyLWI+9nr34u1o1U7bYub68eM9ZKUqUwJunlTnvWYFph/LyZmxC8kRp
9wpovgb8McIJg2eIhxSMHuOzBUY/AHbFEBTFQGu0ZFoqmuaJNp0wGVkyLIJEghIVY6CZj0kjJH2w
FpchOHaTU3unkiKDq+hmaE5RLgNR+ffzGaQBFAx8pnD8+KSpwQZqujU0csZi18zF2nW/ei9WPQx7
DQ9HNIw87r1Q6iZoYnC2cMGt0Vx62Pr1nOHiYYSkKJac2QNpmiJEM7KnrYzGRDBi2oj94x9r5bpd
/RAjocPW/S90RZhzd7NL3RGBlT9gSnOU7XUc5s2+jD0tbTnur0yTDUV4G/8i8CFt1/52EkQ9XAf1
oI1nuobcj1okbFWnZAdj68qG43fqsvYQK7FfETSJVABuYGfs3jxcjEC20Xf9JR7DJOPR6GliXgTz
0E9gxQk3sFmKrq/BcPeXOQqvivXCs3ZP8JeyzWtzZr8tn9YMIx+6Q7oI8/RV9mhf4EYc83MOKJcA
KNLk9oDEBjiSWudCuD84Mfi+EmMIaajP5cdC04GMvLTCEBNDpBMYqTCjyVXWhRFQZ+Q7MbfR2e97
9uG9zF9T1JEoedIcWOsICJwxURqttt0FqdvHZdjKCUlwWOYeq5/RUJ/RFiMGwaHWEW0MQeTGi7C3
wttKfVf++ZrR8ID5NNfTHqIGC2BWHuBdD/kAmz6qS+vzHCN8OtEjfJhGl18mj4K1IfkytosorhbE
ukOQX+Mm8BB8tRfzaMBb2nsKaWM52QqTcVT9KhNx5xcm62TNel0BoLcGVnzFaAkxAFSxP2IUVC5+
Y6dvONa4ncIjydyLmtDjjeEFsT9hDbNVg8lkemfeLWDOwdN6rgi/ElbnE9kdGGtl+Xc/QnieUfSM
F4v5Z/M3jFHYhskZNcgepGXUMWD/N42AU4CS621OVGLmiAJWuVqKheVZvmdyCarVA9AtjBllJ/6c
g8K7VaTDBC8qAySkRlqE6rSjpzNvw23KgUQ9VsX9z8HNXyOoTaiirsGNQKgBJ6EtqfZz5A+gtCCp
rbZItkqKvPRufiycoHd9lG/Yd+J2hiLuGmg4V5WOzChIB6rOJL+rtq8Pkx9bPvEXZbfXqjBX/z6V
rQy4MmhZz+3whSDLa4O3TIkrYYOmAkb05yOVspwgv2nbytaLA1iGSPnq755YcOqzjdS3tD7EjXPT
LK5JMHzii4D6GHgzRb9BHuQZjryYfpJmpR4TBe8i66WzGGt1O2N7STWbizSqTf1Av4RR9y5j3EXP
i2VCMvSQcJnnh+KzKIB3GNMsBeHxM6cxNn335W3wqcQ2CMsmUxIjYVbiGI02Gvphz/glpvS1hx9m
qYCg4BWvMSnshNmbAKdqYZ8ffIPkMLE8v44QKhkqLT+YKHrnQST/neInzDhBezmfT5q5YfS3wSzt
xGrfIJRBXYUxwOqcTnSzDuTpLHEwd8AmxYzPaSj4PeGvw6qsZvYzg+iJoyQv9/56RRcnhNHuftkG
Sq6n0gpQYJva03YZ4DHuB3wEoM0evm53s5f3DUpMwm2pCgpa8M4fkClUxr96de+HaYJVmZ4gd7rF
uOSkzbz32jw23PhShwZpcfQMrW4Ylj0e2u+yReEuZ1fjDPlv9oW4KS+ahunku3AHTARhLtI+W1oT
llDU4D2wn/dWYI7oyg6w8DpvfgG+nCcx05MFcxG2bGZfzD3vrkqrZX4+O/nrabft8LNrH8zHxomg
mIH3LKvGb+8TBPHI+RwQMXAfICbt6yyxVN6PBs5++g4YtgmNW/IwXxjkINvLbnM8NZFbaK+NJjEc
BjINbbs2mbDhDuZSBLYn8N/a6i0VuBENI7ULQs1GDDhurmcGs8HeZcgOpKj2nZ59HuHt8peVC0Fb
auZX5CTQ2IxqslRhLqYp00V9zNtI93FiAZ7UQBT3gfVG5Zc7iJRY1qqVMSqRTK7VAxEHBjvIDr6C
SGH47Ej1yOk0+50GQPE1rruEJBY2r6OQ0SZ2rJGK9+e05pnrt7Hy43wd7EGYY0HlBG77Al0YU6Ax
wgiYjEGjqVjorwtj5WyNuwXesvCVUSdPMCGujKh1AZi/E9P+hOBNO7yVVuIcwR8z3CBlMXB53q0U
22RW6P29auvvMpc8mskR50mwKh8WA8dkm34Cct+Z2X6NHcdHkjJnYU3lXiBR3qSOrPhUPBd4gqKG
nacYtVlq/9hhn0+daQTfiF8zehpoWSe3KDE6tv9fiiX1CcBoiIqHCEYXg5MudVREQqVZQMZrBcbY
2N8R4yfroXrof5jnwyZ20b6B2egcI29aNKpHPBP0BKYiCL2P7SEBXmazgh8ikkXuJoSQU4gHEBkJ
wM4aU4giR8jKfYVhcvzigLMXLoBvA5Js3loTKkA8cWcpgYSaNWlPjK+2azS9cGFbwrtSDOCva/TU
lcewMXURIxOmgg05+zcGDEaXmduHbLUMWPB70UcGMcY/g9IUBJGBTun9+hbg6n76oGyluQJrFpDv
cmLdtswcmPnB+oLJAW3hUp5v58vLLAIzGa/ADxksLPLpBVK/NeGc3D9rZ99jqN6C/XTtXL0pxrJc
oE9NTWXg59e/KbobzoYaIyCsq1CVfh72v7m9WEzJLJ4N7OIKvjCAbg2GZxYj50m5ja1acDfd4ceT
cZFNcMmwkatzWPTOp1C+mZv3VjN1NRiWwS/3Z71DNyDm9+3XvVCRgpmfzwUrh0zyP4Km3UafUHOO
oP4j2XgbRiz9zTbNVuXh5hhgthgO0G8zC+B5fBksAALn38047JwrbmYGqQN3MST/FDbLgHsG4Rym
GnqKGZgf9HRjLweT6WDsx0oUhxvElCPBq2Sy49rBI1g0x8u7b89Ta/FbrXAT/jOz3Ny9tSMrZ7Dt
9ElU2ymib7xvOuM9OvwK73V3B5JbddH351fNWBmMyypuzaS3z/BduKoxs5SiP+9JQYZY62u9+yQ9
2XXOLLEm7vXFZpPqxruH+Ia9pazPHzLvYT9IqwE42Ydbjph2/sNPRyOFDKNq7jlwZGJiZ8MucP7F
1UkU3XCxMuvsQIEcmj6lN4fl9N+WtFx234n0dOAuoA0oBy67InRILK35VRiwtMLBlBUDFiJAjqer
bGLBrgr6ImAAH2GBrbPxCh4gVELLEeQywXlEYCmg+n/EndrA8IRLDib/NIH+YZ0JgZDY9FwfH7H/
qWDt2PGvZyS6hSXImrAvUMi04yn6PeBmzI4HJFHNqmLcCa0DT9bt6YG9whZFc31fLUeNiAvw2f73
JHi8gjTltQQdoj2+Td5pf/xpJiLCVBlLQLSBTxICpeACFB8RX+HwxdT2l2BFHI58VsFAKgQXcczi
Kgunm4DbY+P1+gZ7bD+thEEJNZoAkSmqvBzlFSVirGcOLChms0XUo88aKgs/psr04fRx2cF44JC0
1ABpAIf/54FkQ2R4oNd1KETZ+9ltZOxL3AaOKz+Dcg+WJk0N2jz+MqJuph4eduY2jXXjGqcQ5fE0
eIyQ8ROGRTtMpY3vwAf/vTKEyILHsagT5b9XxQKjeXWrIgI1vgvHaR4W+Co9L/YT/+5iJGX37rwT
3oqsRm9OJNStVkq+Ho4XU03EJBE+tEyseChaMWzupuccfGx0F3UBOuAcOdMZBE88c8DwMiWHFkK/
0VNDuoG+EQjDdYJVm+zEkJfHao+deTHN2DVgBJdgZWqkIfZ8HPSUYcAbEW0k0W33E/F2OeOygTva
3c1/Dy8jYcav0Ae+7H5sRORpihfm7/IzE6bo3ItjrqCQFwBwX6GtW+L5SzkSOCVzQ9DuRphiE8HU
t+hDGnyjSaKznvZd2CjgZWpIULUFMoJ4f8YpkY4b7J6NDq4fD/5xCU90sm9TVxHnaZ+4SeeIcxjP
yGzfkUhrbH+CQPQDi05bC8AFgg8iHiqEkXUSdU+1dR9A5QPeZir2NPGUJG0gLtCMUbgNuEBxtK9v
hqSY75szLH2AcfSL1z5/Uaw7J5k+KZhByUkpvS3yQYxtbWO9SLhMMTNFV6TvfyY1Kw6hmOnAP48J
N7e0xJY1vzV3bPqhmAiWDzZwvy/PGR5G3wMmzzR4Ie1vwosSEIn25tC722rnIGB6GBGb6o98UNrR
mQyG5LPySMZwBOnGYDdlToaGyUmG/uck0tzx6ETSIHIYyqFzVygHXrDRGX9/gNDM/iUK1W29Rvjn
0jIIWEBFUDD7PVw1jxO8RzjzQ6Rk/XldbPIOi1ZTZ9iDY5Tg5Eg8Dz1bizLSPCRlps4wHkboSkjw
ifKefxlTmLvRNv+73TwwC7zkHLDXoxhKg7xl3gEcfzHCw4J59q6m/d4xlf0ZQRmYaBzwy/UWq6A/
ZKY/16zLgnSMwd3a3Q475i2T5k2UzT+X/zeAKJ8Vj0DXMBm50Dd1Dny7ZBOSaMOoD0bJBXIOtYgY
l1iwI/S5CpECryQm+MPTsLR2Bn0DnEtKf06sx1Rvp9XQ+73Mzbd0roq5CcnrMR68ygVxRSRggebU
9NckCwxcgipvFGNvTH/N3gTXYro1Bumva7Ah5B7dg9mcemDbTE8WKLDCSmRuuuGvjHstNF0zFL9i
J1iQbTQa41y0r83gZ+/yJW/XOUGBkWnTStHhEJSDcmDUtiRkxtW2vLRmKlvPEOYTcnJrM1rwBuBl
MqgYMlGNwsdlww92PC2bIT0yrk4UNon9cZTOyy4yuCCWEsw3Kmvg/gg6YDT/usgYm5AC2xgMOvTH
Wr9haX7UBIMQP7uGoiM7Duz71cHToTvSWOVO/80u1iK+WPFgND3RMAj77c/DUSaVszE50kWtKm83
2h4pGc2XMdMpe4zNkwI4utkHPr/mbr5ghetf6fTdQlR89o6nJsjs0jR3WRyGfWqHmmkLL4BDg4eB
/CGFiAPPY3ToY0FCLyMLv5IvfBOUbjPWsR2YwXw8sIDtBQLYjHFQTi2zBALfGRttRTPHr47o5nYb
22y8BYAhD9wwuh4xho2lveR+gnVigkuU++DmQez8xTN5+j6JUAnbgKy6ftHmasbYK90ggrBh8Jre
PFfgWLbwTPVZgv3HzVx7XgXozMMPxIU6dHab6D6jCJqtpxlASWG5ds7mjvnbNAzMucyRQDS8WY0p
1PkpB/bOAdBgvWOwwFIM775tBiVQf+kebB7EPSwfruhosftBQA3mn3FuCVVQtKkvu8i7aMs/5OWT
3PmrPG0294J6koFLXv7kmJUGLPP0I4BP01u3swHzOYpZqyTGda1wA6jDxnO4Ami4jfusPtQHkMlv
5bx96HBLKUz/+P+OuZCl3S3uPn6tjCKNcMZ0jKRDHsZd9IpwfNEgF1ib00m5e6e+a/hHJBpxfJqx
Wdjg+DCvwzZgMzIBWm+rSzfGj3FszZ+exRAb/A2oQJm49sH0LrJuVcf5IjqAhs3S8Ivq23LBZqf2
gU7x8tlcgsi0Z6wGK34dxYnJ39uGvVh8jvg2uvM3lgNwZ4HO7R5QWGAzcYHQVpEappniNQASX6Ko
h5MBqzczVtEtCsNuyrVXp3bkmfSkKJushQlcCM8BRgOsjZX2NswoCu9haB9AXrjnXNaO24EILZjj
hWj+yYBmN3Nxt9hXUKrKz10+jBOVNs2G6sFp8ws+OlsoQSU2qQM7/ALBvuHjMWwAEIJEFUPI4cSP
Z9TcGwTFX35EXWRkmlC6j5YwXHUFe0MVW10XQtuSF5mKAW4RmRFFLnj12GNTjbhJNacHRWoADQ+m
S2vACT/DBbfiT8+INRM+czONSBIzSCBinxyYGhnYgvUX+wD6oeMbxd2nF6H+tjZDgqkNBl7sadel
HZS08wUrws6XJmyU32Kw6LFZ2tjPvAyexIsHLQ1uFkDSJkTfy6YAeXbJuuz+IDm5NtyEwXJsBm9/
5XnM/l5WwgDK7i+46uaOaCJIJi/D/ONW0szO1yrohw+FnJXKLs/UKCCpZ+Xp1vN4h94KL0Dygs46
BCvvN+Se1qC2Br01+UQ3G+p/5hlhsQntr20yiwgWhTlvNvB9PmAnL5ddhDs0mj4M7uxqcZ/iFE2f
nIPKGLbpusO/uPv7OJuREbGYGiNY2Sxq3SVRyuQRvpnlA561DgZNQg+A1CGwd7N2zs8eFqZ3cwc+
JHd7pANX5G/3ozEeRXpvjitysBjkMu4+bR9LKL5DmtVhKdjdA8J/FtxNwGZgXnl8b5zvKrdq98Ji
hwLHhILI5CoT1B2QOUPgskNAXP4k8587hJ5/vX8i0bZW40qDK1KsEPQPzMtjBd3dphXEfJwsy/t4
VkCncTjeIqwgJbR0WC2C7w+oyZfawz1g0QMAFb8HNiisJnn6RXubj+g6u8lu/7fX4X9bQKYClXv0
VcAvcOEmVJ7jvMSafKrUxwF2b4Ll3rfB0fQLGVLwCRnWqxzTkpXu8r/6E4NjDppV+7xU5fJFZ06p
L11XKoRqFkcIoCo7YJ+l5F9xgcSIHF+ooF5ThZBDbazA0AB4oOYwPQa8MwcJ8sJPimjWb5mnYUW8
zARsBZdgFF9rMNLgjqKOW5Mf2UNhAj1Mix0hif6FRjeqm7mMdRtz/nwRnvrhFBH7GHsyAgfDdQfu
LlJZi6+bBW+6oBtur3NsK2ajcMAofpeg+hZwC40RkuF0MuPMVgkCPDBk5Rju/twrWxzXXAsOKoeY
4Y3ihRmwC31tG6v6yP5soVnlzGYc2MdXnDiBOTBNqWCY4JQ2ILMQLjzjVPbq+yxKpjaby9XnpLxb
JX4okYyM5bDRGfg0VLicrl2kIxL4UFpt0lIsasCnHIBYswwKWdhzGbSMqYwv221fv9cd5uR4texu
yq567dKSG8yT8T1Q/iFeRxMJXOxCue2jwycwsZKiUY95MpbW067y60PPbfj42BT1sfs0u1AeeYnC
0h3mPF44bTys6Ip0942olAH1CK+OJbBHvw5549TMmTsAfVsmMDaeArB/dhgzGTvt6g23IGeA+sMY
lEvA3bEePNmqcrp5v9bGgyeCSLB4ogz9ZziaMuN6U2MZpiAGcxMlBwiU6i7tNtLoSHkhE/fDcPSH
uf3x0Z98Hng5u1E1A9riCrR298G+aznScTgx5OzwAMlXnkDD8tDMZx34k3iy37vgEfUGBjQU5XkG
ck+Gp5u2HW6Lm1dicUiwGJ+7NxxHGp2QAKqxnVRC3tlVvSSn9kA1xZ9eyi6DzEABC3A/IEmc/xnB
3n3/6S98Y6yPCsx08+rXrOJPjyQKMSGyowOVFZOaEhYDaLVCIia5PyTLPIGGX8IlsY9M0OSt4OhU
h3wOLLE4XewmfA3ZU93bgQpEFJojhf6R6pSyHigY4xK4oa+HC7dBoZmAFXC9m0W6hbMo8Vs7J9yA
ZxFHSW3PCBGtsKs0pBK9ZSOp7BTDSKyT6ax4wdsiTPM43IHQJSUJa8XD/jBnV4ZjuXM6jP2ECVJl
U+9IjsTbLqEMkKF6gYNh3iSf28NBWvxMtxw4qmJqLo8kKwHaAH6rlcf+1auQJvBd12RaanRDSmck
p94cRzq2m1C7bnrp5LUOBS0SElUWfSD55zFCMEosG8Uv7B/Nqu3+cHxP3U1jDXXjhtWrz8ezuXc/
vB/5JuPDO7053zrm57No03Ih7sl0QPlGW/gkjqlCV38qr94Xgp0F71gpcFXGEMIvITeXaEUIQEkm
GBBLW/AfvidkqLOER/IEGC29fmOxyHMcaPlw/KlJJlK1zUd+Ic/JVlGxAXxf97fhmLlabTPP/rgP
cDlxuzC1nWX4ag44cCGGhcS/scLJdGhpoBQRzEu/Q9urEUKyTJndI44BjNEnO4b3QzI9xlggXzun
+fDj4eMxrmiWPzCq7XQQ9wi1mHI4875HbglvIM3iHT+CRS4Byvg/yjIb2mCeZva7c7AhfBchTVoH
+sUV6XgcGNAWoVxzYF839Kt8VrnaNuQQ45PGcCJ+UJl1RH3ju7PRq1BgcOBqOiqedZ/XU9p9+xgX
KQuOAq8gtDY9bL4XChPG6ERusrGkkxorP6v9EYUWUkEBxVQyPNBxCSEYYgP5Wk09Ob2ZdTKyuDx5
DodbWJXOYqFDYXh6yoI3lg7sQSykTWYNWF4sNHkq/SkEdqhXp727VxIp9AD+t6ZuP1UA1I0aEagR
390q+DX4wVsZBj4dFvMbxQWxa041DjlkrJWO3nlMJ6WWCSG8CxawraPBx9ZTdfBT4it0qB02Al/x
XpmB9vDLhaZbYq9lIkJEyvjph11qUdhUV+d5wt6Wk6V3c/lCVnjd9K7ElRz9ZF9q3KFiQXRrdjn6
sMb8IZ/hPnnyA5EsUTkmiXt4Yqn5uKkt4DEwDpQMP7wyGYWB1RRu8p0DYPdBjWvBCL8dwUifrUsJ
Oez5Oqb+M7y00Aj+83SsvWQAPqZkDvVpek7RHHxj1Dd4vE2LeUruUGKm+GrlzpVl7bMpEz/Ruq1i
KIRs77Rl7nzGxaRsTAVxjfHbpZvO7c+GkRRnr33Dtkcdy/mejLvEvE06GG+0Q4sXszOWz/YbK+eW
eiaGlJ3zC3NBJcaDRjvX+3oyQoWoW9lE4pjFjninzRg2TK6GNh0sR6uK8LnBIt90Q0sLIbylR5Lm
aRRoRCQEhfbQoeEywlVnXAbWPKXkYpxs3cdvD+MGa75IRUMqskC309zWnIcDZon3TvLH4FGCNLou
3PR4PcJYGSxrPmkzZw3wQXukdRFXL+07rI3pYSXkjfJeikurPgHKOp8Ag5px0WO+5rREtS5+f10M
BXqp/L0Ku5l/d1moLbFuIInP7v2NWtjAV3iYx/pJzca9NutdeTM1mN9Oc8ELXmPqJM2aS40PiOZn
y+tanSh+xRROzpwnpHqU3oqXT8vJ+HWGrFcTQbl6zvLZh2mJ4gKNS9v38gPFklZWrWYU6NCSn1BB
YfCoTisceB2VaiPA1AYzCOnyXuNgS+zGAp8/L718Aj3nwg0JbICHDYBT73p+g3x40Y0L9z7WBB2n
77QhLbN5/bkNk1rIXlgtMpH4CS3fx2VePk7Hz6gClI9w/J/8sGXMcWKAOSHsK3iudLS0WA8y6cYC
d6bh79ingB1zqmg9/JZ4298t/gswy0pEa93PwC6aQWHyVyh+yZRXj3IE7btsumQY3zgfbIHzESN8
7fSgFPyD/EvkEnV41TdLyuORwW+GjLZJrXl/dydYzk0i7Gn2DL2aP+KShxVMoFXuu0Bf2QZ5SecW
xKfE9zwCflDQVwnPPJB/bM9sXgk5DfDWw7n2jBHtzOW3Lrzf5La/5rti/xK1ajEfHummgys2+QaO
lxlGXEYX6gMKm8G8c9hkMH6XC1oO4tkQQsBbwXY/WQ6Iya4KBE3IpqAcZVE6w7Qu1rhpMuctfEWO
w1uURTSsw6k2GeWhvOimbDJg1iDiL1wgvRFmeFyvR898T3Be3/QFkyImAGjd2yYBODfb7vwjnMxY
ms389bLlP2k6FPaZYyX4IaOkYBPUIeoI5D2iP3ysa04vBiUiJzWnIReyLqw+IZJifs6IDLKphl+4
uqjxBTZ+82rL5I2ICU+njQHN3dA6g09wOGODjGwutWMNCeD7TJ6AlU+0eBBRbtD2MAzodsOlSpgZ
up8lQWeTj8P5R/NDFPrHiuDlCLE4m4fqdKGy/sHLbBHr8iUjhgKEHmYUlLM+ZCZcFYxnjBGUxZNy
VinAi4gRIfxM/gGyZQaZOe6ZQso+jUAK5JmIhkfhFAqoBq0K731o4dfmX1dklI5bvgqQPVat+5Zz
ZcsZQ2eu23lhp2HlwAuza1JHlrfNkH4T5YWFkabTnWhtPK4Ko0n1L3X7d2ohYdal/o1ChFnGdD9y
95Xhz7BIVIKrvznx8iuyVr/HhF11PGRfh7eBmcQSEHMJ9UwlFgOM4udppDPX5nUuZu355LHRmFdS
poTqErts2Bvq4oHrVkl2npAKzhJPs4lgwGmABDesN0HLrvgZ5Bg2wJ14kRINL/BKOAn2heDGL1RF
rNUNaUHBG9OJysAGWl9sKUaF5A/DC3ZUYdbxPT4nQm4kIqJTO7F6kQDE+DXjJ1DUZ8Uv8YRTlxgI
JR5GCWRdICrlG+i/3PgUx9PO9lGZYvPV9/r/oCaBGbHtmcdju9QcqEFsAsJRQDh0bSV32zpr4ZoE
ZpQCGGNvY9bTz/49z7bM3eGbhuSnmr9lP6yX2N8wzV+CY+1/xGu31s/ZZ5g8AZKAYo0TKz2rM6wg
juIxrPC2cuvxiEuE4QvuuxIsR08VjpIYE369AduTh8AXcXMPySMrGDWhhT4dYRTwBpHbJtGuXNyJ
ICjw3bgckG8q3jqeEjZokUliI2AJb4VnnxIGJ4RedJuivAN2EzLjr7N3oKwp1s+Sg0ZIdkFdAPNx
A3Vy4gQRh8JJGGBbUcBmAzn2Uq7o9dweuVxoTxGMUsMbxwchIOJ/BTCIeUMxxTBjwtwJh5Mbt1aE
HsI1I7idhwltckXoA6+EEFLwSdD+wqNwfWe/5VE78tFsPCtV0xHqX+bvgGc0zUiywPNe6AdrrCcA
pez4fDyiHHMxAwHfwUaG5wsLNfx8nMTNZhBhTHG53kGfT/5ZYcaIewgrVMichRJZJCD3UZVpDjLY
8EFK6scW0dLceRPmwZeDfM8HIibO50Gc+rPGOTGJNJmIE/OknrsV8asia+Ix0zhGNGM97xjj4Cxo
tAj7h1zfNcNhzZgO16m3J+HQescYmRjboQ03ggtAnk6sG9lMhcrJzny1u0M/xGoT9y9Kd0vmyzEP
gXEWCkmGctQRDlUYQiLxDf+nX/PKMhzmy4p5B3Rc6y7oEplP9DrvAybwv0BMVi07jNilwJBnZxHd
DujJ5IkpBDwIriyf077bR45ToNceH4MH2+JjV/yDPUQAqdbQeOIoaBb9DVoSsWCx8sHSR3NogBY9
uzx+jVk4COikgKRZY7yovYLMKrauFVC2YuFTExBfhQnK8o2UWZCucbxOnFighwyP2TkJqqO0XgHc
om4WzzmP7pSn+P/LMGJxoLXcDo1Ty99h20IZYBO87TIVxdyJQCl2c2K/cbUTS148g1gfkvSsoknG
O9X98ksDUHj7weM3cHDoR6UsdMpseQrX9CjWiVhZP+/DdaHVZ+hKyIiNDXo/PkN1hTqlLtA7miqm
dX0HhFFs4TAGKALJyrBLSwomPOfC/8DXok0/cG+bcgNRQuG8PcWCl4zpP9MkqB+8mnMe+qT2xp8t
hx8Mi2UFSxqAHBM9FaD25VKUS7h1ff9elM4V7H8hNX591+oOEVZDlXIHw9pIXw94OJ/U1RjNI8wQ
kGeVHxu4El8v1SnHIAoyd0he+s3M7gALbXzKYFc0TNgEsTft7e9otvvh6+fDCyQdhy4EimqiTSXt
UGqLGldirkiLpcNMP+RIRCsAnc1rZG7oaezNi4FtIUbF14E4jMMiYXeD22e4wjiEMYq7SImgIxTU
eIJL9Sc6aBiuF28HL9aN9xw5xZl5+uLXmh9YG/sM5xBYNik06st8+GSQ/5ow3O8t4WPkY6bM38ZF
XXMCWA71cKhbfwzecf+eF6sfMzxb4SV3GZwEpp9eL8T1Ir4Bm+TTRRHcHdW7Do9wt1WmD+TiRjrE
V4jenBzSlCHa927fw6duzHAmznAxNl/ZdPR3rkg9JjJ7A5sinceUGQDuORW3Qa1RnByN46pxcWvG
XEnYPEG24NlY+dPvDHEcizKFzGHxlw7Zq1c2OHabqzEdHSboa/Fr4znKWPYiGp3on2hKYhaDXI7u
9/wDD+/u7YmKgqJU7Y9cAbYINNUSA44JLk/Q92kiCh7fDK7eHAiwbIzXSZ43/QASLankNCf2QAbK
pjVRYWRwcLUW7ikMn52/i3RcNPW/ojJld2SKXLJI4dvu9Bkklsq8wHxaf8z/aDqzLUWVLAw/EWsJ
guAt86A4jzcuNZVBRVRk8On7izqru7rynJOVlakQROz9738YE9mVsqNrUA9aYGjxBk7khQqCE2QG
KP8YOuBDDmtdGFDtKff8CnVjzZY+bNwElDQod5PXfil2CUSQUszOhL3QAecvJt8HG3YNFKxsRqys
971ANXnsJ/VCFHRfJDgWpFD3tBQycsb6nEnGbo4LRWW639nQVYRZMZzAyLhgZIWth0GQJidMkobC
Koidh+2M01jM1zOSO4l15sR8CsvU7MIjw8YDrR6R8RBMvbJUQWvD3ps9nfUSCrLLZ1UK/3F42LQi
kGI4Lu0buBo1RtfAgyAxnIPaPfFvvxDrMmEtJUySlnfm03B0uItISk94LVHXyGaD2T33nJtdK3bf
fXAkwq1s4ae9Ss4iYf1Q/R3CId2U0FXULsPYA1y35FhmKAE+DuLS0euI54iXRHBdUDdfvvthVE3L
vyTSU6e5kYwoThOOmsp/i0X4A1nt7HvfwWKhbwqHErdiTRaYVmduiyDFEgSjMF1waW6YwLi/jYyR
FvZe331CCsHNOjU3+7P6V6FgL+WheITZ/Y5gicy5wLmLx9aG+h4DFKr/lGeg9RlrYfSQ8ZcOUzk6
PRww+FBhw+PdcxNgd79/GCagF3HLabv4WJzyPDsSuDmuY+JHMSwXg7GfD48cBeOXIhJ3uwl0Itwr
MIVA7pgje6SImJC8LKhEBctTr0xqlDLFg8ERVcJKeHkNOjKDOSXgwODfRUXFjZgba0zweXxmuX3Y
vfjjFwWf3hNVl3eHkCscn73XOBPZH/0TLP4N2vN8gnc343S4SUQTX0hDPEMzPR98do9RxsAuHwGa
lj/YIqBhl4F6BswzJnAWiDVEiI1VQIUVw/owSeeNXcSK5iRd1H7nX4RSg/mABoz5ABNtXGvDVJnt
mCUO74tagc+JwwGhQSugfZWUTBVIc6eeISm8QPOgd/8Co8QXAcNK7SwBpGETZFgk0vWC3hlIrgSn
7FwQS4fpbam5LQUgM3gykYsIHPEX9t6+IbmdaCIryFzK9aWeq9uilJctLMey+EuHm/q70kmjW0rv
+Y3EtIdxLHIfJKuTZj+SvsCYh33vIwVqNX7TrZLK/lypPWLFtCGp0u+ac1/ysnp2wIVt1dc5JDf6
nIwKDR5hHcBC1/kS/Xv91k6Tk0FtG1POlIMFMUEehMwM6qgnXVSJiApTQ94EG3tenyj5+Q0xiQjI
llX5uLxSalhodezJbDnoYbGbc3M89Ko3N/ruNqwbjPpEtci+MevIEttXkoXjOU82ZNfvHaaslXVW
tWj/2HgdRvUKxSxgB1lIyvoOxGm17raowsq+f61tTq1IdVzbUIm9Gk14nw2lGC8f7BEfQRi/XZTd
R45eELpwJRHm5wRBiC72mXnQGDcYPyRLRHhbpgjJH3qyDBLRc4mszzgwhbnfgvYKpk378rwgRvjw
/NCyQ7DtmPh3W72zbvmo/pY27lwEsJjJ061A9XcXHc8Ia4CaBy0nhU6K6solBSLD6tKCy07PSmln
z98+5BKeL8GsMaUZc89VWOJisPpDZCY/RzNko+ERBf48+SJU/HxE7nFrpUfATZLnNq1jmIftDkoM
pCkvN8Q8ClP4K8Yw17JD0OX2EodS0nuONhmSBgD6Ef47A/M5euOnzTFlPw3+E00PqOEEg43sNavk
2ceGtoQEyBjdT5dsRRhzfaIcM8w5Rm/meQM2zbSGiSCTQzNHNzwewAR+mYtetFgZURh3ox1wA3ix
3FkfGz7TdDAaWorkvUmF98CTAa8WjPge/lOGpbOmUAorxwNEhjZzAzZx5PiFZ8imvG4cvO0fqSPC
zk0BUMgwi5rSnModFH6h+JG9FgSDt6aR8mId+w5qfCtnA7nPiC4iiIDv56pUAtjhmB1ZD6mX+ynl
mLos8YQHJtMVQiodieInVjPSi8ETeG02w9HnbZXxpTC3D9vHgejXeQEhzBwYfjNqnUO+GhB1p2Lc
iLhsifQTkzs+IAHa3hRb3SpcenVdaIDgP0GJYyBRUpB8YZap/DngIFEqdskfoJTgLiqAe6Mh63AH
xG+8Z2XPVxh7kYyb4j0nplkITjNbqlhvRFXOWJHlcTBcwQLL5fFjyd5GDhdj2loj+6qEuzDoI/IF
3DlMGvaBPtJbk+CCvpcflW2RjltpKl9RzlqCPlV535dzPhCogZgKVFlP+Gup4mGAgx9/rOk20ya0
MiXPxcP24NMUDmPijgEKoxlevLZiRo/kYCSNWwAf7hBaM1/bf952uDumXN18pCmh8dkak/sRvamn
upjHRAfn2Q9+qJ36dEAvvIFn1XOaCA6M/HaZ6zAySqYJY1JrxMym/6O0F6Otu+Qw7jESh8nJ4+O8
r/wV1sCwsxipMS2DevhkiG2KTBB1m+zU0W8MM9Kh4JY6X8eZFkm8wtwXIxgdhwYc89ZMcXThj/4k
P/DxGt+hDb/d+irjj8HcC+YnRqTWT4uK9duBwWa8bAWGmO5lqtOrvLdQJoVfw1NfQZ8xRGNrHaPZ
1W10v+JV+SqXaJ3yI1o5BfnZpfGx2DsqM7lvG+MKGdP2WXhpDYUbHUIW/FCC0MpQk9Ck9CJlrs4N
R41B9Xnc3uwQPLpZ0N9TPrfI6dhGeXIbN49vy9xHg4cFOwIHHVcasrGwVyig1+LbGXTMdQE17MFm
h82v5jAQI7gBfwBt1fcY3rCqvloK2SV/LNBOIBnWx/Ke0SL8KmLEmIpE6nZ3VElXSe4TBRrwY3KD
4mfY9b45ETynAP1TGPcDuhCH3IbibICVjD8kF9jtCDg5p/27M5sAj4W7vGJc9TAT+GzDscb+fPM4
gb5iIqdse+4OKnmdWE+ILloIVjkzRqLvCt6PgDTUzxMBhPWYARP88N5Srax1XgO7MMJ023hM4Ja1
BhnCkxIvRR47wPAblfyYbXvbkNwVDEKQ8M+VDO+zftZEHvrBE21zH2YoebtM8b4YvhMVLLB2waW+
OVSoFKIDS3mS6h20iz5Vq3JRL7pLvU7bfkkIRKG/fEBigsoalg5uKLNa9livrNC0YKj1T6GGIRJH
m/k8AyNykPajWz96XdgaCfYt7epEuXN6w11qwroXdpMe1m5McmG5CgUTR9sPQ0vrs/t5KJEWzdsv
NDdU74Q8OXVv3J2zoA0JnKLP4kdD7xyJQELPSeBUxXBkK/LvUNGxjRRsV7AeXi+GUHOGoHdyXgL2
bwZ0DJgxGB5V4PQ4fpCwU3ktI/8PYpuuf3mk8w+1DDDJbSHt2e5fDFGZobMZfhx5xptFhjYcM6Tc
taCZ1B7phjDt3xQA49ojm1wOjQWIqstM0cpWmRQ8z0z18jXCWH78y26mTO9M8tQyZtlux678MSHF
gU9MPi6oh0AqgFEYGB78Zoqt/JiTAXgWA2IchgmDQ4GmC6v84OGAzStLfU7XA6iqxcn+g7gYb58c
QY4gayOyIIPiHSnfnXpAWmhVJxBgDqwesM8EXYXFseerU/zrzM374bBJ/Dq2Zh5mvOtkmGPQtFpn
cC6RlTLH3cmQZwua77aw4agAbjcBGX4bHXdD3Ihxk6BNt1Wffr0jQHT8nPS/9mOShskiv4ix68qY
w5cZvzbpmKZRkPmwVI/e8ya44fiCP0LcHofcRNgzADF/ZVzEA8wXmOLzf5nilykXXSRGuTTMNI5H
3gU3B+bpUb7yDw1WT0vCw/Kx7NkGGylMpxw10xosCLjyBVTzNcPbFjcORkiaKVj8OjQxzNR4Mmkx
D2FBYGQVtCBq4HBF+Jm2MXnZVrUq8QXBun60HsS6rS37y94+O+Ukit4vn5PhEGFmgasfll1lE8le
WLy/v1/cTRIPPY44MnqTs8jJZVnKYRpny6E32CpUXOxKUH4nMtHYgj7hEogXCfOilh4nLFdElvJD
UNdj0XHDtW7xXt1cMAfUCLgmCUZnsUqZgfAfuUOMtfuc4oKBB5rq+yCJwqH/PX6Q4I5fwGwYYDbe
RNiRFKt8bxASMYMlNtwxr/tsjDkTLgPe06Z30gnCgdEhW3gNwPaQLRJNMyr0RD/Xa5gtowxVVB70
veGs4VwHXqK4z5dv7gsr6Mtoyx4Ozg+2h9ZGEXFuwWR5Son4GwN8pBMSKrliz5GCFzzeFazKze0f
C3+eOR9MfZ9WMqujYgGGErPP0Qk/Zn0qcgYyQYrfY+vjLEgzFpULkh1Y7Vi6FvaLQcI7AmzCuVpo
Rn4ncGWUGy9ELEDhCT6/z3G1SWbppIbx3+wKn4w5WJbw/bxND3Ml4cRdCQkEMwes3nydypbOnujM
bD4Iy9ELnf61F8KvPHdgs1yvUKyrp0GzXIxeDsmlAhFmU6babzDq5hnVV3jsTwjaYb6GDGCUUDxT
pWdLGqfDQjkLFtUjEKV4MsaN1zPO6vkw+Tl9CzDGG9qQF3sunZz3c15/2e6NAK+yjp/AgH0wMEf4
oDiE4LSxFNy92R/TTOsIwRpm42vCSMCDLXwnY1YkKcBmvP0dCQLxyrBYQwkrPO2SkMD1sG+GnyQR
0Tm3ZaVvK4c9kZX6xZnaCF54WR51j/9Wzq1u3wJ2e9gvA92Xf/7nF7dXpPEEgZ/btzucGU2Eia3z
Gk4Or2BQLxBeVc81MuG+8BiArkGgRjof3FyiCW/qFC9GqPbITTKYGD1riCMlmhwkmF8oqpr5G3PU
a+DlHBEMVLNIuY3lAAL1r4txLnDz11jhqUYUIZYf1gUv2At7+D/V4NSgOw+3xmw4GZ5bWwfO61N7
2NprTArrHdaMHTXraHhea784w/OPv94DwDN1JcG1wMZ8kBy1/oGrQIE1UQYcdNZnfggP1+4oRpXF
TnXaRYGeBEhAbM6gyKiiXuP0TPqA/XFfs4yEAmx8XdCa5WdNUEN8X+ZTNOR9t1qQoBEmcRpQmfS3
7LmL56UvYInHLAv7J7LQkPQCXXCBLAK4AjX8ro1r4ww8EXhCwPTxt8XlnJHkkVkKuMkmYxAGYBO8
aAUm5JchmA1u6ySWJum0w2W257wDxIvPsO8PqWVyTH89Y58ZlrhwE0opbDnE7P0+5WKxH/I0r1/U
7vO+yKl9xATvwgeye0TBfJ0k/lzLUZmCXB/wqf10zrMzaWKpjtIAv3sstPjpMS2twdyC4Q6bE+/i
N1G8Ek8QBMNztpjMZccZ7gxe2Q1GAJ1bnM1lzZGpYtc1rtGGlcQKCYT07V4SC+pQLAwCvuD9lQ8p
haW4zRhzwtyxC0CrZsX4EjMT9jPnGQ1HLXOhp3fbg0nhGxJlezl6zAoXQG9f+YPA+DuMBqPvP6ki
JpmBMYIzzZELY3XBKUw3zoEzFGSglKW7RiN9TQwiphyaNhUueWKjHIF+w5HK7JbwUiJJxlhfabSm
oGQAEss+MmRO5/Hhz8CXHGBrGEFQcPob5sGmbGuusn6Q2fWPnRBmxMsIhRR7Gp4FjJ1A56hsxSvj
qH+fDLLLshkqt19E+z3AAI15Bvpj0rwYWjBrIz5lrqF/hFVUOcfNwT7z5EyyEdlKaDB0jMEvctzs
eMRe7svu/RE4Su05lf5NvI1RKwrR4RwOw49N+cQPkOKsFQGKwJn15NcbfT3QZQZ+JLLhkQjnB1/g
F1nNrKt3oO9zbFy+Pk/6U3J1JBlqoM1V6D6JYwQEcgLxM3CYkdEHG0ivplm9xNKcmYOSng9L5RsU
G2F8AaMKcjkqOU8iSbbwa4L28A7jNgUV0Zy6gyHW6e1LJQmFzk8APpRI4soh77tvUqHL4RkWzNSt
YWcrQEDO5bTvf2ohgzsEqOOZHHuD5UvCQsDDMhrhHB6uZF8CHz3GRO+ciJJsGAg9AfFBtR2iHoCh
P/zgnfyw+h9ikMKGdhHmWhfx8QvDct3addCA+71W/8IRGTBJl0PrFr+gO+Bd14bgYr+e04AGMzXQ
9/XBAbKha6P8ytL5ZgjBRDVzqBhi/sQOmCDeSaDEdVOYaG0x3WAwgWQH+U5z7uRL8qbasnIsqRbK
lolb1J5YNjXcCD4+iSNhSeDry5g+d7h6xcnA4dtGqavA0IeUtkDl05H/xu7XTfOTGqh/7MZ4s+L5
ie7zZt3XmvdBMlHiAlz7OMCEYOfoO39MhSVHismdcAm+4n4M8ONVd9mqioYO8DV+nMJHnv08fowh
fayEnBM0lONU9ic8VDyVc4ZrgEkASnTJAHs4HMjeC/pDCrjKzM05BEOAzCMOesDjyBbHYvSt2mwP
syQA6oGiK81aB+4O0e/KqAsqYtT4GGOqOT9AxEiIzozfHKQQ7o0t9avqanBX+9f+FdvaLb6RQTd6
0U3jsAKuI74hpRh0VbrQGcRnwK6bdXB/s83Xplgj+Zj2mrbAWCiT7xbxWH+mzbiDcKVpjcbpujuD
XNpZYCzYGm4jehaagrU8ywKpiOFOC6woXedsYGckWuwsD1xhFyqN0MB+bV+M0r3nlqRRIBIvCRgl
obbG7rQWZhdirlZ21utMk0XGI7QWaZ3QJ5CApiyNEfewAuf/N0Ur1PH9BOVGmVb+EMlI4h3+cIiA
bmcEdAyYf9MNRDePyWhDsIAHJ+IEcg+I3YfgbhcYp8hM3sVwhuHF7BUCvNaoPxl7V3/vP82tlj2+
oj8iqraLs0j3Cya65eLVYvVM+UbOymPVnh4rGlu6jg3CVhgA8Ii4hbAILch/FQMxXoAHFYVJJav+
zV2CrYMO8sRKI4swl63qO2WvA1sExxW47YZoW1H5ST4u9CC+N1j9fBZhsuh9FOcD04MC8xCQPNtA
bPuIXmeQRlyfeiEdIVNoNuNPPELyoXuQTKpQfB9yq8wwooKmwg+G+1EJXER98HhswLexFnp+QtBH
ah+wMgiuRt8CtjzINg8uKrp0gNiVLUbTqOW/D0s9D8cSpi6WIl9/nOg5d56jdIhWDGwvlnukndj0
vgIjh6DO/B10M+NU6dnVkBjCUmzk0ro/4+fAvAXzkmPGBLcXImb4kUzaP46E23FrbeTaToFuqYI3
SGyJYiC5JiobF8OGSyqbwtObmDI8LgoGYBh6w5vEgjNzu9o5/GFGAvqNCpqJF37hUE9ecYuZ7Oo2
uxEAGmsixcuuevDyiWkYyfcZ6m+svTG/Y4w2GxnbwQLS1ZZ0aSdLgntlFQoqN8l6wJMUl5CySEbb
o8JOtjAJOfSiHtoJdJHOL4ZOjG8RikOY8Ji/Ywa/6aNEpGXKIvXrvGDCCDhUgjHaUB8+xKYkrVsu
MQ8B5RszseVziQ6CHWFgY6Dxs5i8+eX+Pn7YVry5RwKE7tk1k31MelDAElRHFJiwg+Yd2TtBOWDg
7Qgf8K+EH9QQ7K5Pn+4PsIMs18lrCTj4zoNDOU6KHcMNeMhoIIZ7tL0wadvhxqC2HlYrdEqS7iYr
RuW3FrVsPCeGmiGuzLnkkrdrrIFeBgA24pMSvC7M6UCROF/JR0Dk/HQweRIaWVFNAG5gJv+woUIP
xwIdxrFKczCMtg+Luhrph00ybQHmaXZ5x85goZPsPKMBBHyG0MuqQHIqHUuQ0GuxHuWs2WMLqsZL
lcef0mwC9fGwmtFvfas95ACqupYl5zvivTa0KA8Mxz0tfD+vr950cCapEmJ7TQGG3xw1V38NGV/F
Skpz33Db0D6Z7ZquYVA1JqR69BJKuxhieUxTUaDZB8WmrqdRr0LY6zw6wrWqRmUByTlgHKWQfLFz
Cqz6bOOcD8BH0XDB5TN+0/QeIlooP25587NsriprYH8waOVcYxn0CwD7ecjgGf4C1CgvLCMR8p5h
71edw1cYDPUFfZ0LykVRlRFmWPDle9vH6H3tEkjRjD1D9DFPRibIpmbpD72u7qVzHYf3uOuDEaPA
AHFgK7zmhwV/ORt6fPxyTXgFndNe+Z6APko673UxO8UD+iE2aUhiP+ZdDh5LpheEBNAvdzBZl7kQ
lvImWb5IEtAiiDEHJntznnNQ3sPktnyv70cSwazv3WVAR0+oEPUhlAWdmABi3MrLzkYvJoVYUKo2
ZUDFLSj5Rf+GG3ceczhBg+RC7zkPeE7RME+QFGogxGHvRMV939+tZ9SgA/b6E5mpFKsmtRV6Jc38
dOZgTzsCGaBtyGN7OtqClrcYpW/qRfBX15g1YTdTx93MWGFNEEEcLgqr3sm4foZvqKzeT4nTxroD
gyC9q4TPcD/xSaVLGCoZMyKFb/iWIVEu7ZwJ++q2elAco0HTR+nio0Q/Hh1ivzgIKAV7B/85vIA7
NGJ2kuFVvAMvU4LhSsQBiA2h7Pwk6IfQrBFdQBvanC/nMwjh171xsGEO93QGCBW8n9d2HOrK+f6z
8tiYgHXl6x8zIfSTybgvJsWM12DMhbf9c/ZePLlyVwUjua1SAji7kj/0ea+CFif7LeNDhmL4qTza
EMySrQkl5lNic9fViEOcw4LTg0e5w0LWx0T1/1giBlqDSSPj/+iBtSOtoP4v0d3Y7yuQ6tgYQHIX
PP5anDcKVXbiDPdv9qjBSAYIgbPJfv0UTIcztRnddOUUVGiNAEXF0gh+nYWSAD2DgOnpfWCxwIcW
L4BAM1SWHpOKYQjmCsqIyAE3F91vtoMJqzwl46VgrGpiQnYAqGcSk6JPwOfMRd+JT1Dq0j70kXXz
7kE28JTHRPzrlJEKNZW6v78/PMcaTGPxxP33uPPzNdXFsv3+w4ooLDkseaavUIaU1v3Bx0RD+oZB
aGVjwRd8ecsqok7Bdz2qSGAqBW+KnX3oCXbt54wAQ3s6P3jyvoDVtTmEGshQqaVARINHIiiEN49z
TZ/zGmmLFHGTcLAQeRK8JtwNzang4zFaZdabT6AG+I+VIZkMg3msI6qfhh8IwZRyZXPPXMoBak76
wc7W8ImS5uUm4TxxUuoXzP581dxgixtKeDYItTCsNUFYhfx484RAn6V7j5odA5WAqqI31anE5HnG
Y/EvjuHtoFVGKgLcVPoJQbMW9xEmVe8M0qx7FBnAnC/iCufsHKhv2APQDz1oxvslTftakUepQmYx
6YdahBXAiLoC2s3SoLFmb3k76RX2MzapPvKlSADMTIPUiTzjmSg2FAe3ywF/8QgGrluHDO+36DGg
LAuBZwvVie6ytyPhmPDWuKagz4nvobIqDfe9aQco06LPBa5DDvCF8eLBfpIp3mMSrnHC7p97tZ5Q
hHxvrPEQgAKeiAgpj36EMuCdpwkPSqgu8yf5vrg/zLA/FFPup5u1S3o6QtPhJHni1VHHUanRwg3n
BnMf+osSfyrZVOuIh2Vad9i4fu9WwzRnq5yZqFUOfTuoPZaWS7gRovee0qySzidHGnJhmHoPeLSU
oaRZRbdxNk683qSHkBdIeXubfkYQJZhTgnrBseqPsIKt67kUVvMDni2FnSYToOqwYpqCVOG+T+fl
mpEuEsQ+G8v7zMDhhjYnrHj6ExyV5mpylOpVfvMT8DWbg6vvccLzwpn30VK0P19jQsGNUdBxfnSy
Shlo9oaYqTIUJcEa0gcwXBYQhIY26r5WkVMxvdBnQy3qe3V4j+B5v2lKvtQPpr5vzuxw2RKjEFBG
yol+iCrsw1ifB1ofK+c05iDCMrmz85gzjS/m2ESDWF/VrRY+l9qVw4figUkuSy/F1QSQR3KLYXxX
lmjD0DyjBJNcyCDUnXR19Uq/AWYO99S5vO7350TdjOsgs9oPL5hirKO0W7E5KPL6N9wAD3QDHxvP
sp28yZne9OfswsY0JZGxuZBOQzqcm2nQsRrDkaBaehwJpnz5USlG7aX2CAENOXPVMxrE3/V+xK3i
5ytQi7GaInaDqQ2XUXpj1+IrZ05uyCwElGfPCQ8Rd5Zi/b1+BszW0DMBJEwbFb2J17+qEOK2XH7E
iPK1RddqFvFv3TKFN/zKe07qSwuHaHE7s0AcHdkpp3vGDH+aYqoJPdrRZe/2sW/TA5ZmAdpTHNhR
P99j6oLDthLuJ/c4OZg6rwHMjOzeDBEWzMalMZFvPlMAJklnLB30ntdA75RmyY8JaP83eVKRjlLG
HOziCmaQfi1N+yDW0iaP2SwYH8B6kZdNu9Bn1EPLw4IjodvyfqWx0GBCSKBJxUGd41H8Z+My3crX
b0c0+aJ+nCFl6Hu982OUyh4VEZ9i2IPYIwsGizrUx6yXr7kR544yqShE2LoYX0owXEt6d2AnQuzg
2LIBLbHoR5wAGQbMB0nccI5TIz2dsGOCI0V3/4ElLcjURaCEWOzZwmsTjveMVClw8xZWDt0hvF+e
/e4PmlYN6QQEH2Yu/Cm4YqTuUsPEH0FR9rCaiAFBJxKnwkbsqsURozlTWKJ87deody6dDkUKfvRU
/YmnTKfo+vz+fPgz6bfAAaEFOzjYxPiQJbPXCrRQ4LAMDjhtBakNQGjzYBDxsHTegbG7rWofnz8K
ekolpgo5DOec1DjBRuS1W3MK3PDu3vgWWJxO6K8jCeUyDDl6zGwsIBID0A0GDedW46EsYP7KmBMd
AdodoVsgAEh8Q1TQ6BSIzSJ/7zEGvKo4Gd/+U0eSM/zSdSCesyvRSUOelSwJTAX5CBjMkPoQw5hz
bQKVCir2BbNfEA0UyhZEKcmaqjZrzRf45/Ms7ubmAtf5IVjIfMXDFCOZwVScZxls7De7ByYOiguT
49+s/e0piPqIz+gwz5Cm6Yxi4JS5eAS49zHT8cLC5ULYyZPArJIe5pXj2+Jm03uajZ8shAbqhi2B
6pOftBADL8Za2Jcwz2JkJcLmNLRXL//jGzGe/H4xfkx+q+aPcUXLI3CUQh3fhtqr4qQxU19nN5tv
CIoxeL6EQnMl2Yx1afRAPwaMOvOQ+AAkBLCE+O5PsAaarjjjAw5Guqn99f9SwuDmRFiwmOYwYo15
/rRI0fGUqFgpJ2laesWlFzXmx//tKHGxavXhif698MbHf5ECG8tIaE/Ipj0VOwbkCtP3+MNJ2lqG
+5g+A+1Ka9nHu+K9ro4Y99L8YLo3RjEtr/LoN87DxH5G5I57BoRfKprFE3ndSs7sVoS7G56YXxrx
gyIFoj6EQ2KOwJA/x4pRzVq4kvEb9gO6ChBkRyBEuVtOarRWe8X5udT7lVe5QO8PM531OKTd4foL
+gVYrENGAvyHVnG49NEvXmFK8xtHgFWJff9vhZEeLe0aXZNrLDZsF429anCnqM8IVuDgWX+cfLx1
tJVQTicHStUCSy/DK2gjviap3H8Y2mEqkdlr5jqJTbfwjPQgnzX8ZfnchMYecAsJH4O0a7J+XbkR
2Awlx9e6XLILB4pXbJNNH9Xn9HNKIQs7CSQzm9ySQrNv0IjwCH07DUI/DMUWxGiaFaPXKPXjnegs
xVYgXJ95u0GxFspuxKRW+DZ5gyWLlbbHfrJYRSSMZCdkVv9xryPm6JhCGHx8RX9Xpslvj0lqamJH
FQ8x6nr/5/3B54SyM/dEjggIE3ILDMdHtQ2Vxd4n8wbObeMAeyO0AQN2e5a2bZzG2cIOtDmL7Mp9
OZ3H+iB1RgtE7IwWIOf7EyLEL9pTJL7enYSghgh78Ut41Iipr3jpuLr8e+G0l46YAr+te5g79fhm
90zVXzBJclbig4hZEaZDD0hKKoSa9E3EORadDAfB8cOXK1gphwgoC+QUSS6/nzbHHv+EyOXSplpS
KD5fWX1HfI34KvI4A1iltgZ0Il0V99g6OBPhvwCVoDRXKwAXLuSfmEQ3Pg+/SORArfryDXLaCfPh
gR9yuRsTqSt58Eih2VBSJ3VI1vRTVlSHHS21IDP2ygNnDxKypzACoSrWw50e/tbiE9z+HSY3pA0d
ZSsWqrud4CBudhjiQ+17BVCvrMYekRIwHe1irsmV68fVo5AeU7NyzUB7wFVkp2fr2Co8lzg9OwU3
fMApDWETwYxYDYXzI/tnTaYkNsdoSqkmJnpiy5On/9iI1BLiTdnlErfxD9y0hH9L7OFU2onbBHxH
vJE+5TN24Yk3mwmFgidycaijef4YQ/JCMN1VotQRV4utkDXB+kOoI/lYaztEw4v1yO+SByrHs/8P
O3suY+a+V8+FSNi52aG43yxqh71VXDyWQe74IX/KnwvLqb/rndVz4JfwHnpu1NjnFnBDdHuNutnm
huBwI7747bGenHB1PK4WOG+KReaTqYRwom+O1/BXb+aW48Km70QO83YZgfFEr3mZHuxhJtjYIEWZ
S336b+Ug32CHtXFFsHYp3Adl21rTCkeokJtihXglHTFPYt0s/qL1wxxHfzfzi2NP4fHiF374W5Gf
4BsQJURCUMdz/LvSRnFTiXDhV2cuiFlioxk4JKRad06CPBxsaoxexAJXsJm5TTXrmJuwJAa+YoO1
OwesPBC0b0Wm70oG2RJ5GoKN+h11tqO4I8GR2Tg+1yhimzEfps1ZwnlChYr4CudZV7xpFQ8Yfq3u
Xjr+RFqQev1pW1i4f53gaI4RTu/f3uH0Sk2FBKvP4jsx3Nf0aT9snN64f6lmc3/E8weigyRUkHSE
p9Dd+gMudFthB5R6zxOPEp99uKTD8ijnTjVG0Y/zkXfHYqlZPuxVz+f7TciBiVgEIaeuD+7S+QrH
tQzTi9NWXEWJUtYllLeCPFLsWTI8WI9pCuUAjDGNiDF39LBdCzyLQBie6iCnsCICTbCp0nm97nBw
0a+DjOdPGWF16PKQjWqwVPAs3oVYyeylLrqaYDh68fjwuj2ePLGl4BNmrSAqzHiw8WCDtuKRB+xk
aP6LvRKxxfzGcSwixzZwmihgLkuoGy61IJUgsrafjXCGamvq7Egkc6Z09pl1xpFjt4uPT1t8T/Y1
l+sM4sRyhvQzl9iK+AEDS1wXcY3EqgyPOFyPdmgw+DbEAPHMA4FYw+XAaad/mMUR9OPPDiKhTey6
Yh/6LmDYMkkiseEvj1qvmZSz1nthAFWBP7Pv+nl4m5RkTimna0tuD25pYu1RdzvimnEtIZiaG/zI
hCj2DdMEEAWVHS9fOFgdc1/hiBEbO4+c4bCBLhacVbxTVLesy7eoacwVPmVE8uCbddTC4wJbNqEu
h1xFISZ2T0eN6NEhuEApEjvMnaeD7diOxrDAmNuv17OZv1j0zPBBzkjlFTOxDnuwjfKZsGYUfmW4
voUOl9ejZPS4PtwxExhvGAynzYkTeDhdXMXnkPI7ooJj72M7/25wTPLk3IxYuDbPcWPh5GmhERZ8
ho/ThdrkS4u69sNEPIs9E0MvO4rssTvGFj6ShEU2QsW3fYfOiAOA5Ocj6Ok8ee0UvDY112lAzsZw
JAwX2LHAJcM+P0XsjZgbR1KEhwgLzU2DisP46/RC3YR7D52hDGT35w4n9yAP7iNhAA3B1jG8+1Kl
FYGfESvALdt0yVXiO2vBj+mplV7EO/pEYj/is2tqmZGxp0LRJ4hu4iIApA7Tae9aBp2D/U6wd5EK
tIUrPADFxkskhMOO6pGRJwWJm3Gl8z2f5IzEyoqFQUXodTbH8B3SPGgepTJiutDYtKSEiAUtCEGr
2sPQivt/YIeQob4hfn/gQTacAT3Q44H6C8+aL9V6i7TRQBX/wGWSqTLfjQMugIEU6OPyCvwnppxg
h20oa8KauYhERqh4DES6DzcldtiPr77/58/+ZnYz6Zv1dM1Bs1gI3zPLtlhIjcPF+BPlU7iTPVw3
TdywbELgrgqLIndC1eR/PEC2TRjKIlSoAWR0WUjbcp+RJW+KTeDmcoFE5X/FBU6BgzP9+DM2Bk5B
liCO2T32E4QD9V7lL4knjEPNrPZscgRWKX6FP0e7Kvfv/WvB1gZDrvYgFdjHHpVJYsEyNGtvRZnC
kFisZpSM9Im6hVkm9v34EYp3jGbpHx1YFAoHzNSZlrArQMT6BisAfPvuMOx37j6cddzexA3iROds
SzloxYn+pVv5+KlHaeNEXJWXU9p9c81BOeMJqWBd8d5XixCLOd3jvDuq/MB8LtaH8DiD4WVhACh2
fqBsjLUOC8EY/OfMddVneN27X+6O5fgLqgi2ooytiRd2PJacpzHbAQeoqE4Vnts43pVrJkKPAJNF
OKq0ghXE3SSouCFf4ejDLXfx+cTOlNPXxGt/tbKcHVXTzzpMBCtuNJUJNMnG9OB0hDhy2Qa+FkKY
PhE6KeJ7cVS1BnQlyJLNFqNjUqspbiWcS5iO2NI/sXdqnTSfwwSRtZBZZ/Qm7N3LYO5NRafOTxKd
Ov/KRDBltxdvXxSO8apwFoNTjmneThRxMOhoOoYzzatIvLmJJQ3HFjnHWXM80d+mCFBAckUf/7Au
IjAUvotzPrcM9sWartk1OQLt4xFWKEsTCBSRaMcZ8N+WLh4xHO5F9UxJ7NRUPVxb5GOcbRj2NQGe
E5jnqq44HhUWLpsjdZA4nq90C85gno6/PqV6nI+NmOqPvvV/NJ1Xk+JaEoR/kSLw5lXegxB2Xgho
Gtd4D79+vxR3l5i9M21A5qhOVlZWlmGjyksONUSVa4gEu5W2hauAXxJxsoU6RfYs2Osq59iQOzeD
MsWEudFfe81+OQCOkVnocLHuw8JTK14hvx3wodZisVjST0k6rZPh8RE605kJde6IVk270asKh/BH
3d5ap6R/q84hEZQjJScMCToqHWdJcRjM7ABw1IPjvJEq6xC0VCRCZl5kECwvZ69nzPsD3O6Se8RH
JetfIftDYkyM7uqv+Bxq9s5nQjJD9Fzx5uRObIik0SDfQ7Lz2tjwtNJ1Ug+2Hr4uANsqHeRn5+ZW
PGRkFY9EODvQDlVo0Ny/XtXF9Cpl8IndJhs2fhCdTr1t/xZvehT94gcKRToVGYqTrrF7uNFzhXze
b25Ynni1sCSfDk324dMhDXs7b0Rlp+A5rLrXdBVt/IpT5281FupcYuBL/5jWGUSz8vWjGDeRX7Pm
cZAus7SnyD/VwF9nQ4o0pVOHXrfLwT18gtFLKS5A5IFP6+HW0epqhwLGmvWuch3dnh2tJVOQobav
b3s+Np7meEPVBXkVzbS0yzIfeEj926GSRKfYx23g7IOdeEJ/ifbxAW6nJ/McGN41uBTJS4VM7lw2
Q2zyiiiOCSxsyAU2xn93kSda7UTWgZRZryxnYQjFR6Hok0mSfHOk9tnH9YxJm0WCPIO+DS7pcfEM
MBx1Eb8ouSTFPLs8EzXwtF4H5wryIdFwtZrwt4uUQosL4AGLDgleS4zPxaPdLUWaNQgyqgFW9eN6
lSIWVGeXTekilbbZLZlglsfgQBI7nQ8GpOiDV0JHDtNqiXdM3SxO9tJjPhMoUTmbXt9TuZj0EhJP
D72aKxL2GjTDigv9umev3GPr9wmr3tleBQzmRidXTRmTS4FDvgBQjpShVA1AVuXtxwowTWfjrZIm
ZjEMfCYCi+9WFNEkS96YdB7pUQubWgvVBZTqH7okoi0mrJga6J/1jMB2GiqgpjyZEUBer6lVt/EM
Mw0fT2GSuX1USY7+0a/bbf/tGb48AfCRt27uzRUpALWAHWe9KwzCwGiiRL3LLJdui94UZR0spcl1
pOU1hTkzsLC82BXInnVMxY7MBAdum+ECfFWL9ehcQ33qg/dG3Rv8LetYrT9+GgxHeoY1yhOdC2ai
0wRXiNDAYSiv3klz0Kqy4F9keDXvMa555R+tWTBd1f0H7Y//xcNeMRPtjWDzBFq7OnRX8pCwrt8W
ZQnEm4e4hFz35fIlezgcAsdB28SugKRtQ558SGgff87voxWbW45XK1tasuT/iTpAYlYHUUgpruLV
pcDjCixroGcu/KD8tW03IVCadj2oEz53ZGRq5m9ZWZTzecOquRiKxRPHshNIRYxa6zXtqw/Ds1iq
U6HIipVkGcTYRqo/LWehX77zEF9pYFgntZSpxN9LS4eH3on3a8d6H0KZp1xYeJTyMFcNYRa/yJgb
vg7hyA0uebQbc5P1urmKFnWbd9f+sLKXy9yK0zDN/SiKmDByscd6r2pHkUL34MbN1LUH3BIcfm7j
bVzK6Ov2nlx0/VkNGwldeShKklK6Gk1npKdmqcf4NeeGj7H96e6jlnObVPt3XI+3kADklU4zvk1o
bjAXVa6P4VcXtElwBY7zK2ZYcBEwUAYwZ5VPe1CFNu4HlL/eXXAf4nQ3mp7nJ+Pfeb8BdoMVE5bc
ylbTFCuNtdX6V+H0b26DsXAt/jzcoRb/wxV21zJk/svZKXd0cZ7hOkDeHTxDPQG6SA9XC3Ab31Da
N7A7KYU1jxwmO8U4394B+HR14U+i9UYZxmYajQf35l7QTbAsdwFgHuuNBMB6immTyhoeemRsP1yj
0+6UxytEgE55DM9DYgE2woFMJYl/lIr7Lv4oH/fuPJe7YBdQVvc2qZIHbJI8mnW9XTAeDv3oELju
WD+BNi2sZQc+5r4s7R3Gp9Xh9uPkQOvJ0UHZ/ccR76MH4Ner0Rn3Tm6cquEfl+IMX6Qs1U5p7+F5
82yGK7jSsk9l+oDxjIwF5ERycr87HeVpwNuKpnw64pwqz+PnhzXCE0rwqPO8bQO0FXDeWoZPZxuX
fzazegcbAB5F9tGV/7L3SBKDbdvcRxTMM4Y6swCQhiMCwiOiDuWQ7TkuGFqLva1hfzrU87gL6752
P1ninewXUmhCBzMv2v7wNn793EOcmRkDviYEIcaOjBieSVwqtjHUA/5VTVpZN65a6qbOHTfdGhum
EeEzDpWLEy87B8w7dhRkkLQOCyOcmAnR+vfkMRGbUO/eIY/3o7o45RgLyexh//Xgzd03I4d4Us7O
PtrW7OOI3rgEIxCMtkMCDDRcQbIBkX3k/P49quJ4N6pNLdv4Bs9+i2aYBn7ryYMoMScc7AbtWnqg
uRHgxDeYt0UpBa6WYM0DG6w6K1fx556/YFwPtArBY7FniV8UddOWToZdHqGuuDq4nB2/u/MobBAx
vizoIoqSBL+jNoj65dL6yVXQE3vkIT37ihz6Nypkc0ggisbJGCdd7xBwvXiMLlwE4QvFLRLVhAoz
11ufDNrAGxGg5UNLWZ98sQCMMZPcIHpW5lBGL0hx/KE3DGGf9phBibJJIHDLTBsy+3vEToPloTIb
BrgWh4RtNZsMx060EnGt/UVxXATL1KFgYglpCsvpgHTKKNt42vVvveRC9HBf7osuhputh6mda0do
d9b9VdrGini27ht5eVwC8YxhFvU2G0aYs6D0EswSxc7EQXYwaEYxoUdHR8Na19LleEi7xuPk37zp
I6w251c5A+GOgab4Lk+sTnKEWLQzkPVS2wd05nLlgp0z6kQYXXsGBiYC5eJIhX7hWWDW0gH97PoH
16ijM15AoAjFI/8FGyklmM1mEyWUsrmnq8q9ujy4Uc3uxk7KLIFFljGMNZ3EaO870iiOHKGCii+W
JV8uh0M8Py0a0nTLRX8yB9CSMxAQFj6EDfM8YowZ665FGrjMlQtwALC9ImuqjmOawQob+B+kUKR0
6WDWDHc9ZL+wrU9b5B0EGQ+r3VVPgXTXgjUU9loU0d7Y8Sr3p5bG8e9MaofSP3eZosLcCmAMWbLG
jZA+azA6DBDp04Y8nHRYsAzaShzuMmfcLLkoWbEIMz3ISjBIEgaID4L9fOqU9eh96xnL5R87/UIk
NI+CI1Cs9IO78kuGzb2BBgE0fvlxZcckzrpSrFcSLW4Bj9RCu37mww7DUmDi88SpW4nYFfIJxtwv
B4JD2nBowiVDbXiXmP4iRsuyRWjbEDWlasyHQhictvZrZbZ0GLF16OcbnnLaErlFoXsujEKU9b7B
5mXxkOwUydjO8LcfYB5a4FEguTWg5AkmhhT7Uv8sUjtbwC9y7E3AyRk2eYUZXwofVBA8G6YCnOeC
EuW8SB/Ys1ohk2ZQntWca4ouMTj0W552sc+Yk2HzJHa/uu+MbbXzpFIxVpggiaAeQyNYjCJ5pobA
UtSYr81ZYzxYXueqZLCnE1GuvJHRuRNx6AMC863JpBEJASQ+nYaD9wfh0iMgb1n0FfEwzMXu16rq
3pdjQoXbz70C6pOSoh63zyPFQ4pypTlML2GVv9HDI1QiiDO96AbTzzfXnvQOrxBZzAjsNMn8KX5W
enV7YXTv82YAjCIDJ6l+NrFTdUa1fi04AvBomKUtlkKf27jjslDPypg3oOmjX1OlPBUxaBkmXx20
Wbgh4te3jUIDvS8eF1Vk3PQLyAj8SnlczbToGsP3GN1PByWE5GF/3gun/W7ladYI3ygHOHXrgoUf
DoY3fzNAjMzMI0rxIhrQN6yvyBQqEzhch8FnnaY3/SkhInHFHDF/jjbUDxUEbozViFrznXPriRan
tjPfJZUjthhus9ucICI3GHsyaU/Iy5E24v5O9eFBBKriUMjssN8mfKth49CPscr2xHrZUtURJYBx
axGh3pQyGJByouTSSo80dnLtKeXgd7eZqSRZJltg+zlZt39cpmtEiJOxKVGOK1ZdfCagVtoZmWPJ
7+xxuAIE8qQKGB5+ntAEP288aSNBx3bsL7Yej5wTk/ogEuKPAsebJkdMDTRzB4GucshJrEHyGAuY
cdz1ul4cp5OUoSTALapxkxL06DkgzQwdxikymjvHKncp4P1HPOblQ03gsRwOrHypwhkJQ87/ltip
quS61A8TBQggkU99a5lZeZhb/KgsgQtKwlMYZ9fl5PWjxHe0rTasBSEJoQL/cduBvqT5h/y9u1wj
TyPyrOwtjBY/l/kMCBAmp+jLBeY/jm9lmTZoPnrHxRSU0QZY1DJ53w1vBdrgwdglcC3WieELwgMG
3IpAjxG3HHAGJaIrJaWVfZ2LMKIogVmZdmf26C+5WNxZrokSHjJ+0ezcQBgrf7nEcGCLgyDhCnYB
wMLGJ/JxanFduEz2zY6G7JEqv+oOZ4uhEJ4HLByenQbDbLQ8gOKOALpeJW+/RMk7ZC9dU8imBF3s
tXDsvMFCqSVR2yqojOH4DtTm/75Z390h2aQkpqEUbNmUAylnqxiokiVZBh8TVTz2tbcXDaNomC25
W1W63dkBEcKGTLVmfDKi1rZFj1MNkWI1gxXcsWhEB6osNxukjMdgOSkBP5mjsjUhKPAG7GjSdzIC
DVtMg8e0hUyn+/tbDOrswjMigfnpPsJ4RDOF3rHL7AOHXU1LlqpeA79yJoMk+pbDnAbYOpeQ4lBS
dELLyjNMzLSrcPbQaew1xGzBnJ0VsZ1D57HlsaREx+mllFIVOpFz3Brt2YKsXFbWKIsl4z8qui7Z
BjKBGi32HRvc4v8FaUlmVjzXgA4/Zf6Qyj8ZC15BLcxnaUFWa8yVQ800Z/1k0UJ1SBJJexwNk4T7
DuIGqAGhO0vWIq9tIiTIFHW2Y5xtnpHq1Oy33oL1jR44Jf3MfJJxfRYwkDIqHjXaz8NiXAk1Jt8K
rUEVaMvoAOpkKUNNLJ8t108Ar2NOVAC/QIEE4eQ63w62MKJ6jorwlDuMoILjbcB+i4xlTksY+iL8
IQJYNNpxH7YYg6uj/OVOPWfIBWuCM0SdZgoNNs95xoIW2ZmxkmwyOjogiHLAo/EYuOSxPoc8Zrra
W652O9DO5g6pJg+5c7pnyyXXZsFbA5Up7ph6wyXVJ3sY+cuVq2DCm/BYiQ/gWmQ+xYuO65JCVpR5
FjKNYQGEYW11/ylhbCkjU8uRamEwOIGA8NsBWKLM8FQeG7B8AYDhctmEudUDxQnoOW2leqx05YY8
YuIudLtAPTzzeinCC+YpOtG737nPuYEoogybD87hxynHKBDyZALTua334s20PsVY6IZsLeFKgAe3
VxGUEMilJICLBoFt4L10mnlOfFEtRrdruQLh7viJ4iJWg5YCidYMWIAj2fA2gBpvyQaio1PJ9O6z
EO3hlfuGvSiXmY8TNob/5v+Sd/TkVzF6YkkUcpmM0MWVKOKVSFFicFF5BRvh6m5zF/bR35zUiDAz
5u5kGUuyZNo8YO/3z9PX+lonDTxkzhFKrj/6ptiz03PELcUejbW3pvepeGN0W1P7hAME/waIirFn
9fe2HuM/CZe+KGrOL1s+AbQM9iHaN3rtPnuySzAEbfMhC0ItPBbNVxBiJthcYPHfv7m7QYsV4K9o
zoM5Tb3WGnUWE97QvLKO1wHRjpFRdrY3pwM0TZJHKPACTXVBbWrOlELOhCRaAt4/N0CIkcSIGVQt
4jEFPJNuwDmyiGhlSChiASwvHikIN8Ov0bsAy8x2WPGPETWDbxiCs+KZJwl7e+24giiAPowuK061
CfFhIGwuUtPc4LMMnVtIoMgDy3ggkx6CphmGEzYoYB0jcIMgFf5pEyNmx2k5F/hGpuOQJC7WzKXG
tfAKg7fNIHHXgZwqSqz7fGPYjwF/q8ynkPgr/0OTk409juwnvN3ggav72Wk/JxXuDP23uKvTNsGo
0eDGMnzPYQIxo9ZiPXemURnrcxrM0LXRGVajHxBjzg/7HX66P018GA8mBf39xVtuaDdwLsk2m6Yc
B97nlAtryJh2ybR3H71q5gO9mGXEe8qfTG2DA8+xwjngY0UlV7DnnjfKeJcxuNseVAd7Sagoml1Q
hNDotJ7RiMTAE4TQjG544lJg1ZiqsKBPAWeNo1UDtjn4UFDYbJrlvU9P2CNaZd4hn65cDa2fvrwN
Yz2QmtKfu0HwuYNupIdaM2PxyFlhjktrW0jvEpC/Ivlfm5X9TzNUAyOlOZkJMQ0ZDjTqFmOCcUuk
RYQ8xcTgooWHJoNkrdU/xljuV2G96k+x5x7QUOFQuDvTFGAxlHpK9MR4dn5+OOemc+Vf7Jq0DiOw
xaqQ7mUdwEddc7/dLoVBxgqNRt7JAegJ3jH1hT9lBDHix9v8Lh0PDrU2VKKNuEJ84eDX+MIZKd3e
7nq4Hj3rFn70p2gaqxm1QUsBZboXJo1Y1zTYnjH8k+GvhX+H/kFLBPlrV91v9B8i6mhTypPXXliN
6Bkx+72g0KT2PESp7X/NpA6QaFq9319Mocnur4m8H3u9rpJg8MM2RWJ/h7xncNFQ1U8GtL+t9Xw3
pwmabrxy7+BXKIf45fQQgSZ2hS2bsoGn1I7AgqutryovfmGr/GA1XN2m9Ukv6Bq6TVr6LpHh3Gj6
uI2kTemrtf8weQRu0Ouu8PYzf+Imo1SZU/NwaLILGOeoiUwMmqEAe8eUiIrMPSgvpbG5DXFWBPNQ
2rBUl8GVn5Knuhml3651GvRCUZpYQSGw7oE9fxbSXkZ1WCefBm41SpGtVzOVczTiEpXJJE6pfavc
Q0si7EW2D96uKiFHqsso1r0KXcqIufUhqgAVNaKfD/5AJrbvssvySmNs0kyGBDR3ZPqqhdei98O1
Ysa+HfFXQaeM86bZ4/I1EwolY5zDGsDjHb1Ml4u5v3n867L3PjSuqvHyZtLwHXlQDAAxnPnN83jq
0+kUj34ufN6As3Hoc8YnEsM10BrQ0ItNafDTfY4scCAdQYUch/v6jY2nAbIqeAipCexTMo323VKf
eZiUt5R/8cdmnpKJQvCr7cJX0MJfL33b6OYbY8Zl2bOTmlLX6HmoRFHikq5n57+8AXtssb0JSIPq
/AwwBDDyYUIok2Muyflg7jfCuPlKNVsi030wpWT94Ok5gJeYYYi+CJjJhyLWL3NnkdNBFzXcGTV/
DU7EjS3DxpnKvwpKMEj8IhDvz4pjxnmhGUC3oMQpNj2vZzqsJUdUCLP7cvIGdhTyQVAHXMzgRrxb
m+fOY9BAvHnjbL5F4fxOkGSfBTJibZv/daQY3FJLXDtse2Sd2hWVXqE/XGf5xl0ulWuAQkA3yAuI
y0uGVaDKOPMj6C8yREqIhyC0SdcwerJhw8SO0TLr6loJBau2O3WAXPrWys2l5aRCCVnDJizCp0QD
GLjHj0AxIJMcJcgSABmCSPZAnB0ZF5ITQaIVB8TMCjcD04K7ESzBsKxNP2cOnw7UXwrwLVZCRlzc
tMK+lmcC3H9mBN2YkHmA3e0IgEL2iMIEAUuUjBNY8hkTR5aUWr4vpTDvUP/P2HJ27ia/T/ZSSg1X
MkcbuFuywKx1M8JFmW3yymb56qzmmMqINVrxeNNQDUfi6pf5yaF+WIyO3nQbyD5ZmJ0RiMDMdSDC
HbcaCZSAsfw8b3R1EhAuf0/uFNKiAnMo0YP1XJzshZ3bKDYcMqJP6LBw9NLjjvkOTUQKF8q7Ie66
NZO8h8ybBWQNBoW6YpbOcLWE8GNFOTzZWCbM9t2TqRXYTvh9iWBaRyQP+hopEpMndpgxasXzv6AX
dFw5rZzN5N/dOZqu2wn6vz1CMrVPBNY8ARPUHLw7SZyeCH7/xBpiPB1JgNY3ak2WDlLdssWwLX1F
kQpyJkWDMhnpMUDciWcRSvQhUhwMgLBwrMOqnYlH0iI26VRmVhg+fm8Mklb9F6EU3xWbOManl60Z
1+bm1MT02NvheqaUifbijEk08XpW98QhaVIwbW8oYURewFTUaIHhaElOUiZD+qBVIDbqQC8miaTd
r85oWWlW9GS3kWt9BTsIrXi2Ed2QmzFEZcwbSbRi0pYqNyR83bC0JqVIcOtkPK9M4lo5gXJMrwKt
ny9q0o9Qsz6ubazv4GRdJtjgMVoK6OX2W30GY+AiSMcaXTT7hI06waQW53aIKXYew6LrxO/3Ox3k
CR1cmctgCrlV49yC+z19i853k71gokvTB+6luGxIIvOL655cONTZgrNHd20z6WIK0vgNoHnDWQgu
Yi4lYXOqKFZcmHgSj7rF3ycxkqyLuUNKvi3w6TL3SQktK0xpbfv5/X34PTAEl3ZyMicjlcOZe030
Uz7PDEK0orLqRA/84b4jfou/m96dL5f4u+HxTTzR0Gfqcxg9a2o2sAgC0elCxALHNBhK760tuqvz
/K/XRdKHF1uhVp8E4dg4pXByYeOnuvzrH1k+WkZPpF6IV2HnJDO4eDe0PcTEgaTvO+ldiFbIIcNt
+PhVMlbxi1irgs8afYK0qypJS5CGipeOFhS5iPD5FWC1dJe0+pIDfXM5KY2A2nCxkvBDGpESrdxW
urJJxpoEQUImyRiDrkiwlIiQ9SvbUupOvkUqo2QeLO7UISAW+rLyG17wSwq4KrhQk1AdnKFFBe1Q
7jK0CimrzCkX2d0nGlYJO0/xOH7ENuYrfVTHjao2IpFIt5R/D0WlUs5GbYLIh3cUaayMFYd4S0RU
QdbBtlNEW3HsgHpyFSZUkkFqx+HhoUffXiL04RhbDiFXjNBbHyzq7EzGqsBPyxAn9fZ3A2WnnB6p
ABmuz4bBRkXIflsIQTUFQwHVtqPFd2vRgbBHFJmyOQhnA3aBtGoN2E/ZryFTuMR3FginuMyZLMsM
WI+mMjjI0Qhk6DgMVi6qOSJKeC2hrTmBqbWEKiDqMmvBle5GYlWVn0UyqFDwT56fFAVQAJUoCmh0
SCOsUpB9EqVVfxSNoVgvvrvFFW2xyZ1pCxlebBgEdjteiIwYymJWHNVxP+4pIIgO9f5qDln1sAYh
0MPBIgGhzZw3w2UbhqTE6/uRLwoDTbpiTowhMTq1CzvNfVlnBQSSs1Je43Xj6FVuk17g+3eIITL6
KcKCpepluttoFb86hW3QlKpVxUROmWq4itt6yRnsFp+CS/x0yGrZznR2p4JdhlPh5kj80aYYojK5
SlXw53xuiCwhqLJa8QerIpsgUjB2k6o6xYbvb8PHkJPm+WIB2YjS7Q4HQpJPHUmhFGTYlUZalSyL
pQBcgNygKcb+FkT3aIyL+l85/7Cc4GUkqqC2yFWIpRh+h9uYsRlUfVrZ3VljVe01UWUh5joE9BNx
5enjR5O8C/YzlY5Vhny5lCXHEh9U8zWWfnoSdD032JBpPbTNeY38nnu/PATr7oHLvQva+XGo+hFS
NYYmmO6/DjrJfsed62J05sRUSpCSjbXNXfcSbLssngqjQFFIMt7B33VRRfO749e4luH0lm1pfaLI
Xsm+Ko8mtf2Wpzv/dP5SXWhMbM0rLYN7R3b1W9kSYFxPHzvnVLH26VNit2WruIEfPPCqPzueRXr+
3fJPE70DVmluJZSM4uVqbamYaviqe1EZ1VuI29A/zw6rUlQHhuQ8fepWulFJ07dYB1S9KujUEHbS
j6l+zluw7/EgzF52i1jHOXFJKZb9u8S0PC3/UUJzzqa6oHQLtn0s5l4bHjQEFCCkSMwc/OoCpFUB
dLGwJNTWZdUx6JE0MwalEx8BiPAX6Mx4uAusB3SnubJPwQvV14EQgBE1X2GTFhS/MQb3Q4cbsMAJ
U76kfeHuCplc7bjLGHB90XJCMC/gFPJFJRXVhX0MzE0CCzBTtKwYPfYDwrgi3L6gwQhxiuvIIYsu
DrEzeS5Kd+VCXLqI5DuI4Bj5ffo9YN558DBKCVHKUzNmLgJUkVoVSKqKjxhQYUhjz/QstWxJ7rSj
DYk9hZ0E0Hz7rSmcwXKo7rrLbslAlBgVEuB/8eMcH9sPDR40/exd9YBR1i4+jutUdG5ZXCtgCgMt
2c/TGe7iFGnZbXTKbE8Zm5h1CpU5sETxeDXCtX9FZGgwR/mMAXU9lNfKPtgHf6SRVY/uYmBUORSr
SwkYyazQeM4Z88S27fdcpJ+4wvULKcV7tIcEZgo1u8cGckWphdrOWuRZ+jQJ4Q2vHVKzlKZRaZn+
K8XugAMvuViXf0WAJHM4XSp14iNL/JRwxYMJ2/RbFlVi8eU6KQAceztVYx+ExuBZOoyAoSPofcCo
R3Sh20gXlaziAuGptIX1xfbLzQZjsEdI/AoYYFUUNx/IwCc83RFvNHk4E3HiHAOJi8rVT/M8V6CS
clal0VwnWXyLthDJ1XXzHkkt4v212RfIAeWxVI14qNNmpy4RAa/CPX+PyJLjrxeqR9ECDSnFgUJ1
feoM/88CTKWgqeAFfAF/ESu3iZ/T2ALItsJ936FuYNhUxpAaxGrUOCFJ54fYsRV/KwxuzAF7fJt8
ifgLJIAOXvLvAR9SsmkEiGOPnoDBYPPDw6APpn3THXB985WLycsWxf/iPhJBLKpQrG49OGtE+21y
ZO9T9Q2mP4NDrZonOxLxO8xoluQAFpCNwzair5YV0WZDFllnFNSvxANCBDxKEg5wY7igC2zzkA03
gyVkMkw5supWr96tB1CpjDKdaJe4z7n4vzv0A3SZojgGI9DKRsMylEGRIBdKed3Vkv+GkqZPZtdg
1wcZHSPDXai+A3zKhtNfXGpI+LcWX0Ll1F3Ty0qFpZw3ktq/Z3gP2XewZc9Udqj8g1JEdWRWwmGF
2TrkePS5sy0Qw90Lgsyr35wgR7LWCdY4zUCsOAeldJx+SJjcNfiHBQJTaPKk8MBYVXIZzqKFrse5
nxx8SZuLD+JzxFxIK9oMXcWxlEsPdANsXMYMKPGr/c+J2ZgqLlJM3tI6B7IMDrRfH/6prrgvUX5s
OKV/5fxNsX3tVSetkvjQSKac5zkoNL7je4sve7tKWagcVJI1Qu5WiuCUOspqWMmm/xoo1qRyBPnR
5XT43SW0s8iZ2AMA52qQOKE7Tl6/n9+zW3NLUgszZpazMibHk8De7+nImbeDRo8jZ9OWVvSFpmnK
emNL3PhMuO4dunWDmUiaDrO2284B194/z+i16phrqx3/bD2Tqo1zaM0SDsKHpHtCVSnEVgoZRL53
jPyAc+qHrfEYrq0HCAYgRbESFp8aDBjgFpQAKK9xk5wpaHj/6m6JDf1tcSfpp1mU83J+dipZM39j
Kp+1MDq1HitH2OKKuw9zg7J2Lo/ZLRbBu0UJfJYch6uU7yBtSlgfNFyDpiTiNkzGyWBZgqnFyWWQ
HbqSClNsrdfdkgch01eS00yZpJIdtPbZCUZeDQh0sI+61QRfS6ue3UnaCQNO1Zm9yPSnnbZHnk4u
WiUCy6B9PewyB9s9x+d4098X2XaZwEqS4ypQUlLf/qIk6LZlG59Qcll1WunB+8vv8yV3bUmnJMGU
PaIEBUhE587t8ZdS5sImkUHaS/VzY47usXOgr61it5ni/qQHHY14qV/nZBp4JdbJyG8k8cr6FTtr
I5oToaJadD6Kc7odrQfe6XMd0IYACftfHtCg5h8GRoAIoWyglmdGLdEYDC+6hyhIjhg8c0j5SNuz
mgfKXcNt94/zOmJACQl5SKgjsdBVXzFcKalo5QM5Kj6oiFuUYpMxmXK/MweJjIXwEGK7w2HJA5r+
6FGnnwxo/GZlqq4tNd7TyqjZFtXvUvqtiD9NAsrbpAWcHnOkT0QQ5RGKYN//qhys/YQiq1pqdURt
eh2UuChNUjSS9mvLDgNdpc3uwnanhqUTZjNMjICtIdpqJ9XWXCASn61q9p8aglSFzeViLYnlEGPa
SvWe1KvRNxQ1LWWUTTxqTQkO1M6h+Kii4Ap1NAIP5WvQaIIzLLlILVucoxJMEsKUnYyIoGgOeyXu
iqIs6QgN6kVJVTmNYHuTKCI9tHrxqNipXd5pUFCTHPE6UtTm+ISfLtrDAEf6+CJQc21USS80kLGq
VUakGhZvj+64SeFpzbZyHjHqmjOiM6Wrq7tQuiJF8LdMrNv3PbZGJl05/wJzTj01JDGjEtB84TFX
W4fGG+r7Q24TBc4Cw6Erh8PU7syVY1UKNhWpN/+ucLBcbW0jSsGnPZYRq4ugVYjuuGa0ANm8TJCD
bindODo1MB9VVeG/ZldZOEIrum90WgTTD6tLuiqcBGPD3cxxs3T4LZhWenhBhlR89yACBKtjAbEB
NJKQq0iMJ4D1xPAPkWvfLj1619IBq6QAdKqpp1pG34YpfgExIisU7QmQQySqTowsVw8U1AHPBUF/
8eqSTVGy/YpBdBOoS+Z7N//K77hQWllALr2unYenNjj1SKlPQ1hPcV1tjEKaWk8SiiprxdUhoKIK
XhXRzSFqhuRPLJTBYbDL8nMsGJ498QGiHlRmLHJ6rXa9tKKxugGIVmKefj0fgxDfAkgXfZHOUTz3
wX2CSuls8iQ0CvUDaweEOmrtAseikUUTcPbuiZYsES9S2QiwSNC/gP5g2cNbc183BeRYfOvolDv1
+Opm6YR4fnl9U/KtVe4eR1WunTgSHnSWqGQ/Wizw2vqHniE9ILoSN2R6Z+eMCE4E8DfPF1lQCze9
bddgocIFkElpYF2p4ATEdYhtEJmQkGrRZa8300VSgNE9JGiaxzHgGx5t7WMzZFeBzrve1GwuRU2u
e3QKuzu/ija/Cg2mdOceXBdG+IZgw/MxqNBayfp1UfS5qiwDwyl6lJOccQc+jdn+6XfnXWgiWXtM
DMiOnWNH8wfWIX0A3VNyGaA8fUl+iruKmCzWVtQ0GDTv8KBosjRdnsBcKr5/n3iLh+6oEj0Xz3jX
oIvuhSnfoDYHo6wHtTeS4g8zgfnpyy9v+Gfy9SuVmskdK+NHsGM6Ay5gjFGEKqKV1/4bLbWbnEzm
tsPVAyL+/O25+3LWH+dEsp2URm2GnJBdUjg8OZ/FFb0Tm6wBK7JfvsBI9Ap760H54azoKA8PZ0bJ
lCpqWrcbmk4BBq32DnPm4TzM8HoLS3b795ijCHtgvNi7kC1T/2QU9zFe2RViJA8yYr5Lh6iIpxbt
EXPMziiVRg8qTW3r+WDJNui7N/qMZGDV1rNVmSoeQyuZD70b3Gk/iWsoDeJb1IR93Ls3qTS4jlgc
2rSUDrSXCL5uo9mmu2V6DyOJYLZRjVWiC12d7YICp8CNRxCSp7c6lDza29uKo4MrVTf6YZYvTw4I
A23+B692pdNx784mTTKKrTlZBYzgQtk5GTSiGUwpVHEt4BGacZEs9qHnHC8BlraEeCevzKg7RjJz
FHjXkQxiL2c9thZmS7Udgw7O9qt3C/Fwtf5+mSHVYzYp9tu9V9lpdFuLP485jBxrNd1Rdod+1kjH
htV/UY6mtBr+IZdv2rgQ1nJj+BA/vqxjWGqep2EFVg/SvJXfLuZ1vFsa/w4YgSFh3HvG1m/lVwwN
G9BbZH/DKsMtrRvSC3eN1xhd7zl+kVn93wOwhXgsMgafrNbB5IoHt/uxVpzEmWKdCryYiKPkNTxm
MzG13WnhJYuVJ0F4yViTgKoDlPLwGZfcDcMcNv3b8hyXwzbK1I2mOWC+emdUDH+3OSJ0cfHd1Xj1
EqWKg6Yy0fr6NrFS40Q3MOAtugTZgilT4MaDX5pOycTCJ9gETSgmZoisimx7Qxl+zx+84HAwYx50
8LQfDE1guF7aclv+5WEfnKKNeHae3PtlS51+joX06NHDwCWka+c0w1qX1TOhNKM9ZbSnzXnvYVYN
HWPhWA07SrGcqlnMmHOk4HdXldkb9psbqrBUiCYcAKy+vvfKarYXd9FHZPiZ02tLS/W3Ce75o0qy
ti5MPoCSH6Xl+LbwyJpYkoJ0VJdVBWWqfonX1bz0jotdOlHsevFjmB9i7DDj4H0bzVCU0SQxhhTC
iQUeng6/00ZGzJi1GQklp6WRlPE4u45LnbJX6dAijIrgydSVVb+OPVYr+OPE8FUP1717/BriJLX2
FfqO1LqOuCNZh6Ja86QETkXcbfzg6uQ3/1XoEG8m5x/cFDEOfTh7WvpoQwZmFMQE1dwVfoH3uOIy
Pw2A+oxPKT65Vpu2w7Y35UOqVgUxyTU49FAeu3S9+wZ1FU7ebNCqyN+Wm75+ll4fWilrxXP7cuq0
NTbDKdSrRclO8uF3vPPvdGO2cOshfrMVv7xX+sFRPblpGBx+GWqspdTuclXopDyFtfiZV7EMONrI
iVauT8WCEQ7JwXlkD3wEQH7+1pE/RW2+pZRc5phA6b+PfzdAQymqjaQ9O/0iQ0rwlujWIrVHAyUG
hPQnCnuGLKjdMKYhJ8DWl679a7T+xXklNmCVq+hcz/6n24w/+Ym8ck0+Xe2q1079dE2+S/YHnGpO
aH/uN9I7eliAairZFbrvaN8RA/VKKbP4239G0J4s213tMge+eR9Rx47eJKDwa2rNWZHAvDlIfdOY
7DxBr7+OQStgo/eijWjypMRgBO+5kh/KJmjWdVakxr90qQH2q+z1vDvwDFqajIOmLAsuARB8tyr/
3iTB9S7NTCsqF0e/ke6jav/oqNVSRHoVS4c2KrlSWg0Ijzl9hfAfRW4OZsTa0HpNysE1fNJhhZ+Q
OPZ6h+42epJFGzBdYNhK1iCsk/fapLdNVL12jIN7GUvO13CeGaA4lWA/M+BRkNoh8FbNqN5Vgcbo
15Ewn7zzqIUJjdpAhd/Lk2r37GOiFur+tPscQ+f2s0dWRsZzZ1CPFGnxOqZ7oPcBla893YUWHUfK
qhpUpxdG1EBdp55ThjfhDCUZyWAxftkdRpUhYTagNm4TttNGsgta/5gIwmuT0nunJjM1cJdIxU+x
SGdGglTbZNlQB5ZMPGoZjaS9O+WKGgoRcxsfxn9AKo01AkTPIMEPP/tRw7m4FA3UHHIPlvzKXw+v
WVinIdT+j5L0nI5Kms1K5IvVbrlb6RWKt9oH9uJvpJSkHNQSmungaLJdfBqTdLtPaBWOHH4+38WP
H3oQ7hQL3nQdCqXXTyYsDQ38K/fVcva5/IcQVkbrBK2gT4U/wtOUnOrol9JrWEoZf2Wv40ra9ve0
CDKlhCpDtg7Ux7eLZbXy+YEQ2FAQ5BDoBuuVqc/O3w3zEWMNZjWZSIV8d0yn+BuNG8dUwdNWR9vm
Eny9wVTneySwqnpsRHNc6JJvdp7bQAkQCFrzBgE03jPjWOUkB3xGccejKYLlZk8zCjJuVWkyKccu
btDmVsy75rQQvd0wstgNmpM7U7l4O+5J2O5QU4LyadBIU58YcQlialDvGotWbz0gCeJOAU943Pw1
sePCMAUcZMib6kGZ5+QwRl9XooJxZXT53/D183DLnVenHKC524z2EV57V/OpvLLxbxu3ySF+Li6t
yb6kijw6V7/RK0/O0d/oMdmzxKdWjfa79DjS25fpPOlV6YY2FmT6Hp2+tC9gsWSxElsl55MXP8As
sejNAtuP3ngpnP2/eU33Ud0212hDg8zvNG309iM4L6hEmqkRqsh7DdyOfRM+e2hAF6Se5DgWLmRU
OaHe6t0z/CJ03W+byZAHkvsVQQYd5R/dN96ZseVzGIzJDn7k7fOrXFYo9c9ssHi4teWLQsjameEa
qvkU5+CNyOFNTfyFkAj7fgvhAVMl3bIjddDGTs0Y35027Kv2cB8eYkwBTN2CKtOUXeULbjKOfCyw
RYCLPS87ekuRRJQ7lCvelhK805EB2Gzk7aTqIawzf2oo64TOur8nBH6TruNRG8UpF/0YA7GcLsBe
XtP/Y+m8lhTXliD6RUTgzau8hJFAmIYXomFoIUAIKwRff1dybvSZM9PdGLG1TVVWZpZ0LqWxhRzk
uzZ2KLLAoFeb0fiVJwoHsWobJJmqaKgarnMrI1kyLsElUM4PpKndlEFlSxa0WhlcvrqCk5ltxEVV
siTM9v+xbs9Xeir0N8FdghI5Z1riwEeWHdqfaskif3ciNm5geSXMwCPEB7eh3GJUexCuKqido4tH
1PhT955dElRUen3JxpteEzwLL9lLgIWj84xzrLSUUsIkyAkt6sBuSjBnjOW0Yc+KUc5v+JoTqwPB
67t3vO+r9i+CVYPTWogcEOGgbr38GUn52zr+4zaeJuKfydBLh/hvnce/cWv48uiBy/Rm37P6GgK+
24GIUZAOQgElXxzAuZi5g+kNgbw8nMAjCGvJ5QVfayQ0Sv/YmyA+530SWh0WuFDwgwP/4libIKn2
QYa/GLEyUJkLXCjAVrz/VOcobhdgKkpTnzxFSfnLfPycBpxOP524/GnRDNoAS1U3qZytmyJlLz7O
m+Padj3sxfySHe/g09IRSfY7QORNkRh0lU3/4F//VFOVOvuJI6LEdnQ+DK78X2Vi1dcFKwHKUOZX
vqt5vdqoLivXi9ffumVUAFgLSsnroV5QmtHzoMjZVXuhhGWd8Ixm+mn3ULEd/GSkaq3eD5qsk4mE
rS3oZXJ55tnnBVF+V83GtrC6/KvO2fRfaVwXgVyjYKtU2ZJtfFDleEZePm7ScuuA7vsOjNA1P9vL
01yv1qt3QHrJO3zIduYytKq7PFmnCDV02SbcThy4T8oEZ8wSqHn3KBNUvCbC/PRvPat45x+h1drK
K31VCGTzwPjKSoQbxlpR7CGwqDMtqNZAInhPCD+yRX3kvQER6MFnPOiOYdX+1fwet/UwaBKxD98u
jlkAftd+FVlHfXJ7GTxy72Y0TTb7byEWGa8ru0mgGg7uKiyGmpN4F4gITVT1Z9ie90HJSn+GVzaW
fHombnyzhqvEd3hJzYiU4s7yhCgNhG94mlU3rwWC0APlvgOVm8O4DnEXrQIiNgp/CUn9rW3CMOwR
pcwKvp/tV8cYAXIC75FNEtgDDnlUJfOGMQ6f9ftfddOVgiKJ22ur2nJBp7GWgbS4ey1udGTNTXSG
ODBB0eb5qESFGcmnkvW1H992F9qYIDXkHcCSaX9jvfB9jcEWiBZBmBsVwrzvlt3e3Eqjhph+eA1R
1fWpuVIAvTrdPgF0mPSM9Kc+6M0hrIDjxhQXyP1SDJsbgfIrpTFnmCdoIemiXHc6f8k/0mlPBLGS
P8Ucf3CoZzi/nkcK8yHfUkUVFepOm4nz74Gv3ngdVum8l6lJAYyi36O/jqtbyME/b2yg97/1rQoD
NM2z8A+TrQr76YnVMP9TLTfHSV/6pzSoYMPMHBnunTXkabh2If0EYxJqn0ItXovUD+C8XWlpTBsE
EkKu2drB/jLozdFDntNxD1xkGmXkJPpc6b88qlqVoM4ZdgkoDU+w4F2dPLBimzsXM7rmgysrVsWY
ojHs/z8BB2a3f/yhfWRdNNFLEL+Zpi/zOt9Hle1+uY/W4wxid9jaXgbHK3tDm9CMyBTTCfwF9oSS
jXg9W++qK0JUNOELDvQc8Av5IufiIiEsxD2WTZVIA6Hq8EcqVnXu/AxqtHGh/wAObulvJX7+EeSd
/fvfbfsag1H/45CXhl+Y434AKvZ0SnP22oA7uUxitPJAox6NMlAqgDfP7ovrBpuBiBMHeHqAKo7w
kuCvpJEU1RTaf1Ok6E0Rn7TpShAli7pbiXtPupwYSGlL6x/VI5fvGwxRO+ytjvRNoH2h2XqbyyAh
Hmssmx3Qx2Xmlgf1Qjx7uzqd3nGhWU/LjnF9mV26tNFuYtmaXDbdC0Unq8miH1WX6ZAes7uiv16u
o1tLDbe6Rl6ax3GTmHLU/lf36YCBizitivaj6s9l3qGuMwIQ+FDTbQWX32RaDxur6E01omUW9Dj4
0JnYSMHA/FfDKMc1pABsWuGVnlTX7Tt8bgsidXj5d7lq/whxolvAD4jR+qe0j8yT0q6jrW24Vdqq
TN9+E3O0m3sPm96Jv2vD9qLdb3KRnGjlrLv57C5jnCdd3nyI92B8tBq7ulf3LrhDEEvgZtpcPMDE
MV4Bh6eZbBM8WyImRFYqQmFCxTkJlkVBe28HJxRCS0FkGTyOCgUEqdxgKg3w/+OQgSpqQ91vELuY
cL7FVniABT8X1H+Dc3ALzsQSdXdc5Qxv2I9xHqchmxEHrTBzaaq1Cgir7ermYHcX60UXPPNmKr1u
LsBglR2tmrQdP4y7XmPHnoIr5KyYFVejvbhzcpfY3Zu1pmy3IGerOk1zVgqobEnVTXuxD4ipZ9RT
hylo/wJmm3q1XoYXNliawC4Ssh5CXrwxwATDzvINXms+A/b2l6SnQC399r/DgnehfEiBj4exRv3T
jC15iDWXTwZH0ERJcSTjCWTChAmq+RBo7Z4LglUK6mO9SxJjXibhPmam1AgjYZDKq1PV4fcz4ETo
DalDMjBVmq1sGq23jD61XjpLcniMwPkKSR2I0V5QB7lt3JIKNEJZSiB+fCLPp0bCEVg47xfH+htc
N48wLxywjTKc2KVR679AtDyTjbGCZqr890SzYYIQITJvyc/lEANJwPYubpcr5IcefmQMYM/PF6C8
WCCR4cAnzbhMuDAzzBv64JgvvN+OFJVwp4VCj5kZfHj8qGJ4HnTexV7auW4QUQUFiIsI7sDCmpz1
PkxQbDcpK3ql04BXfhiMmdO8QRrVB8nyzMXVuezDWKaf4EBgKq/Fm+oaGRLia/pfxE/Q4QqMCnp+
UZY5j2WglYUEhJCaHtxwda7DYMvTjprFKBVhvhA+UoL9EdHoxlR7hjW6/F6CKg9BPDSSUuFst8GN
awA8TMXgFb+oxcuwsPF1bssdXozK7RHFN9n+AMcWDGH2fo6pLO3KIOcS39P1OSN47QXq5dzcfF28
QFPWozvzTxx8YpRJeyIRourH+x2mVBRVZb6hWO6vS8GH2zV5bnqkyMwh7mJLa3SY01sOWfElHwhC
z4MOCVe34ZdlwJTApBMxOnrUGndsd98wuhEJAQ+Xeyf9zM/TzIgZguWvTesrFBQO9K7RbxxQ7o0s
tgN2hudGeQZRsCJi6QmwbokEDYV/EHrQYUMbm1YGIvdQ81NpT4kDoQEgkhWLwEo7UiB+eGjU7/h3
C8oecUP/usDQFIs/UWCVcPLxFiwaXo83U03m2hfssh9CF5FyFHYtrWWBYa4yiYErCU8RXotyoK7p
PQk/+neP8SDztIjkVPh6EHhMnsacmJG8VkK+nlXXr6hFkSQp4o9VPOWCUxxr4HEwmIt/J7cNdMJa
1E1QXNb7J5dSUgNfQk5UnF6bV5E1Ie+mt9e9Z8/baTQ45BhsjGHZYRIWBB/5j4yCNcSGQbR1hgmF
w+EMKu4/Fji2FTsOIHKjGZHU17SfJeSoTgQb4GhSKmTtlWRaEL6ODt9SocHyyT2tJOuQP7HO2U9u
xt90kbTGuhIhUtsKyl1GJ/v6goUNnKKNklyNdQc/ymlvuogEaaxA3sJyqbAoWbRd2MVklt5zwy2j
BAtNoN9/OKI/y4pFdUIVzpkFjJ+qtydXxCL0nkwSFexay/YENhGPuMrnRy4A0KH+/nnyeEVFzEPZ
wkiwvkxqoj/u84aNiFh6B7RH9YdXhoeTMHdBXwBFKLuzH+Jp9PJAK2Sb0xz+YwCNGUOCCvRFLZTh
l88jFjoU0dgD8W5joFTdvn/1sXDQwERVo4QdBLfmvYAwzmEg8sV+DIOuD5eHM+K5hjpdWSYhhGlW
SvuAI4sQHPbuXbfDLU5CTgBA1OriMnvDQmSqvoFI/kb43nVMVA6j+PsjZQHj+G/2q6tAvEOCqzJy
F0NUjgbCfkQanif2Zby325D9ueMce7MG33T7d/Y8WaSCp78Hb8BvjLlJHCrEubKBFlcSvqbq5NgX
0/wErR8NGfidQPA6HefeFpWX4PBLKxzqJjRDnPfGnUBQNE+gREERUJkzDYS4w2PoMaVZRedGXx+f
ggU6K45zcA6wDapQPXpol5RxPjjf9lZX9CDV7f73TWANMxA7ipu9Rv73sBsurreuyks4fRFUUkeR
dccb6ZWaOGAXC9CBjlvNtKl6dFH1HZxj0LTr9maqaLmN1oYCJoWpp1NZvX5edJarDAv7xitJRUdb
nKEUYFckKLIweDuV4ZsywJminJ7bgK3TCHK/CvCfkETQW+4rDqxTzq0PTEoVABZR5w/zxajtyHyx
2ychwSMDu3C4YSwkmENuW7yc8YPI+xRc4wYVmeFjhmP77LY7EQc0OSAr3C9IDWwQHYp29f5hTPLQ
liqbzW9IufZyZNt9ApMcWaFEHkxnkjfZSFcAxfAvnUEZajHLxcxn01AvjTNbP2hMxpH5BBqy8iuE
MRbWewFP55f2tiz/A11kAyLpeuFU6OpE2R9wjL6uVIP5B5keQUwSI15AEYH+l2CLxCaltlbYIy+H
SQc2vx/DE6t6AT8awREnsaZdNC9CcXpD6RkJGwLmcYDUaPAbs68TqIm2S6JOWeBkV1HwkyvtV7w+
RzkwNucecP+/vc1W9zUbZDv8Ln5ig/eCgqtwZhD+3pQqhf1oGFWQf/nR4avzl4zAsm9WnYZTI8xH
32+jwN+FvHhtPPwr3W3vxjBs/Jxxf24G7SCZlH4DipGsMjCWA+NQlxRUF2N85pLRERuOm3PbUvmF
0Ycim6FaJQA7UAdyu7kCEy6jLvy5O7ZqVxvtuChyYDOUsHvGCkzhB/i7VuO0uVlV6hFE/fHXuXFL
A+5iC7BgdSGzr7Fmw+ENaOQFXxxNFxLOXxUgsFkdtMBQXjQVB8rAxxT/OC6NamVmPf968RkTx/30
NIWKAH4vYQIdq+gEvoK1HKgPNwQbu0OjmpP1nj2Hz93Rnkp1dICZl8/g21PivXj+h9jGTVYH1ErW
yiEjnyEygjriXN3MO0epkRoTNnfKxz59c+xWn2G0xjcsVo7Gau2K6l4z8vF9TDPFzLyPMLA3qzQ8
ufnn6P2bTY4fY1ifd4PUO//rAQiaWL5+rEP0gTDikxTysCZ3J6rbNCQJnlSp/cS7+ZurOQHlDEWY
h2cEAAYHETVHPnr4Laf0WSNONr4bUvNCvf+Dz04P9d7PGvelmvNCmxYdIu5+w7m3jVxijhaALGzE
++gxXbv3+QPz2NdvMRCzY3p0/eFPy+rTxoW+L4PqC6fBGoc98Fp3lWPYmPU7A0zyFwme+dMOZMv5
pjpEkeKWmC0Psxg+RRZ2F91+ciVozJ3im1e1dlT6goJW1+opbdw4lQFS6FfqrvFMg4vRv4NvK0SX
YWVNTVdy5BmjxjS9EQI+HJD3yw8VqVZc9AyZspGUA9GNj3Riv2VmTtv3x7QOekyXpsLME6OM36uG
tQY+hsj4iE/b9q56Nx4RvBX7Nk36F0blOMp+a+iI6HoNjyqoOVWTNKGDFSSKihA6jfwWiBZVvWgY
7Z7VmWYQv6pM8IPVYo2DiX15dNQZqKQtOUyrNZsSTy9iH+GUijCn2wAGVeDTYP9Eh4MzwgBZdbL0
YaFglERGgA1tVCek/lAIFCWe0IYQttDO98SOlgBh3e869Ap/r408gr9IyysOqD9sBUhof2mWOmDH
JY2ngUzLps1BAgoRSSBczs4r4nwi9Rc7WixbDvrkETGRWgi8Bra+m2w6dGCgnYkamtxmouuTL86y
uL4pdgW4K2crpcWxaoYPZ70Cz2fOvOz0V2KSK+sSO7xkUqVC9sKO6wZYioyj7T7nN6ps1QChC9Ex
DSqpsiKzZeLx3nwqTNYZDzTxSyiq7t4Y850Zg8jgZBVUrTs97EbHKIsocuNT4T/9XlBxk39rWFa/
r8EZVntr3vXOASwULBxIXOsyrhq3N4ReUXVR7OqbkvDxgfmsjB96FYZcCc/e5gCibrHuv2mXhmbh
QX51Md+Lo8V7A1qTAOJaKsJPVyFwxrMhHsMHHlOT296BcHEDZOnS9NqjNevHeP3e/BQD5i5YLsCb
CVSESxuG0LIdh3W9OtPmM25QRiQWx+qRxhur5wYniFCWcQ9C/GPYXDzj84pzagN0Ex12RMGE4bWo
vXeI3fFN7Q5fZgoxG61t2/b+xpRVCQTJJt+GnPf3/RrxDI1m7AyLPfToBmzX1BhBn6Jc69cy+zg7
TrLJY1ogpIw6Py24vwN8zhPj6NWMS/wI23MfeWzm+sbu1FdP0ulNbSEPeI0lQ/U/71odMDvoK+Yp
pmnYECuJJLia9dKUZ2F6pBV613oeIMpAqhB+Byb4W3UKWtjJ5w1EbgSGMilcmEY3mBHykn85V6tj
XhtG6tZAvOwWdhrmaVH3U9o4djHptnnPNlbWfhKcwiR4ENIHhxC69bjBdX/8J50Y2qXx3jW8++45
rFRpinYszXJRw+bkFGerMxKUuLFpeI2FmqU1vBeKSyQZ4/fubhZxd85emHpJfx20MTUxSh/dFP51
wHPcQr8AratlZn0uGVYHe++3vaGn2+aDhUbXB+Ki5+gE0onVGKv/8dOiAfdlLnVuheoorJsTvTRQ
nojz/PpJcFaxj0iht/u/B14TKT4bvdGeRmp3t7HJhlcztenpVhprjvMnLc7TIB3jiXEjOMmMz6bo
g6Op7driEK+jLuutT/O30rgOa8adQRj2AH3JZ1BmUHqYn6IeLnnzdVBwVLznVTvzalaGQ3nPoSE3
+q7TPz7ogLZbVvOPE6BN9dco/z1XD5icYbo6xB04fzuu50DPt4NDD00u5rPwE9QrLyw8ugcXVxD+
q7/M8x1uk9Fc1jpGneYw7IXccOiDqNNJc1gB7nPb/EK8NCAHPbmNsm2x2hMubjpEhCtI1/QUuFuE
6DnsvxISyodd7hiVNDAGuwuBxAQSQ0hCmdwyLn/PLdZ4J9vNU7cKolTQiIOGw1Fv0nxYVZrAexV7
be0hhoaAjhTdIKkyD3HvALZ3CmMSIlgLNkf7iJMaLXVvQIL9atN47Vrey70fjekNICTs9Q/b9bw6
5Ka3+kyoXYYdCKviHbFKxhCfxiU6b7xNovQfFKmULqFsvx/7Oa384QPxTwW2M82w/2Fx+bChytxG
v4Kz3qRyHlaFH6JuOF0A8+rw87JgahMuC7mRe2ZCXjGDioQw2Fik2IeAzFrLDL07XHmEE37TeQ0e
Ixg9Vp2XJH0nexuc+gtlwA+TPlMFdFsgnOkF9byKf3qfJrBE00kjzAdO8C8vpMlExBfQywtgj2qy
POlv1oKDqcBf6tRZzyVvvzkxVzOKmtZC7cqCMcNqs7I7lA3QsudE/kEVvS5Q55FiB2E/BBZiXNLk
GKCSXVVwBNxCV2qX9wIxE5Hzompw7kHMlTUtnB9ep5zFf5lD9sZH/Uqvr3zS3OcwIBUpKEc0guZW
XDaaZYvHJvkc0jmKxuRl9gLyGzMfkFftidpxPX45txsoOpw1tYVLIQLS1l5WRvQbRR72dA5zopNc
bm54qMSvbcPV31Q24HbDEAMO9bu4W8LqM2rjbtxbvbedVZWHFeb5bVUeTvaTuJ3Zmt70VqVnPghB
Jvu/EtISzSDt5hJr9+vm9Y57vap5uDKSHRxX6IUMuA/UC7/xaMV/VJBTi9K8m1VQSzNA/SYzGNx1
8V5QRXpf7SepGSY6XsoE9F/Tdzxjv7ftq1UbDZKXwTf30BtXBr9vPFrolQpdk1E5Aan/NdHzk05z
m880K7LuPcMdzUi8DbwOF/s5tGdjtw/Z4dnq5ZSDu001vEGnmGt/exgAgZoZT6sJwawz5qVhApDT
akiZCw/zS8RjZ4UeQNVeIhBG2Yc/Ypdk05gssN9feDFzlkyVXYshSCdA9koJINcGTR4XMhRBprck
o4WbCYtPqWqNQZTByByjFw4b3Ap4optjANEIWDNk4Db3TeIUMdCXPMv+/W/Sjgx7wL2L7g6uCLwE
rEku9u0kBXy/ksAG55ghaRkHUEKOmeHcRPbSdNV3R6wgSM1EMjaKaAqQcF7Crrsa1ghxABr4g94T
4jPe8sN9xD8oLFMkWvNoWXLIdjBEuKGWI86q8fNtxxVONiu6hYl+/oMAF5pPR92Ghoh6nmQtP/N/
XXNeD6ARzuUWh/5jytaONT2Pkx4YHc+eCvEZbw6ZDrPen2bHqISiZ8nTo/XND45wm6RVkpxnqLhZ
RWxEwWEqugSXfnLn1KP58ORLal4BxcfjxGsH8pGtY1jedes0lKD2SBZ0cq7jTdgxumNdUDkVC7wZ
ZD1aWBBOcDJcx3TDJWVaL9MgP9rFA/vvg5PS0gbSMuiM3QJUjTGFmLEHJ4k5PUIBWdT6nMfUzei2
jOKIAsxuT4fRlqMXHDb6yeq6K72Pdw7vs5p30YmUJWa2OjkXJhtMvbv5bpvP3ftqNBacVuODdY4p
0rkPTvt8VaOXtx7N6R+eoSF7nJJmFlwT86nm2deZvCkyuCV+62jSa3lDUjemn294CnWRNM+e9HA+
cnd+aqy46w0rTMYF0QXhM4TCNk4UdDAd9Sa4XtyJij5eSBL9hhow3NBSSfFBbTHZsYssdhM5Yynd
5G+ZEHnFhlQzwPjCyYdJkHXtZJxQurGOs/WSfq5EVymB1ck6guPQ+hk+3+w+Ozv/icxyDDUYYWO6
qXKD6M2K9GxvHqzScKOcUOzgnJ0nDllrPxsmhBMYbiD+9SjcWzggvplrZpvXvrp3t232SCFPy7Nz
DRrWxel4RZTZJdEsSAFdRtp0KNk0qLl/LNpF+ZKDSVeuSIipNJ1gpoTJ1YhsxoKIggZsoCjxYURb
RhzvArZP0CS5Wok2pB7pmBkBK+FqwjrtuOYv3pWwfRfRDuOXJRYa8lCRp5OczWjz/v5B8SyLqZcl
E9YGfi8yp1LDOzRI/OTpYxBT4g7VcgmyALWwNWG9w/f2m1E6K/pHEj6CGCyRj5N8pKz4/dcL7/OM
lLFKLqxOKzLilwYHaTgOAo9B80+CO91LdcR8wjZ5o8r/WDd6qwiGkFz+Y2z6yIjYGD7k09O9BbFD
AMp6rPXOkpZOH8d/GZv+mxdo+97k4zLeR35nr8AwSDfFMBm+TWu1kilKCdmjCdpRdddD3BKC0lH7
gAfMFPae+XosJtWafeAHbRP7SyFtUfg2N2TEFqQRjA0KmCCqlLC59AD43xgkr+7Gqme85npvOCS8
HJwZ0JkCGSNFaEey+DsvQODH5Qo/FVQMTg29cY+sAmshQBTZDrTHHSPM8OKX7lC2ES1q5er0oI2O
uS0fbronYyOQo15ai6BJPz0BFiSL5IdqCyPrVXk21APGIaDiPW8GdQgsP9qrgIumAl6gkgEeGBOX
1zoxcB2GX0oTfAEYsx9LPGtZQ1omE8YEigeDwTXThJwj2YqaNVfig98L12PK7YMGTdLqvFczIOEf
VcK126SlDn1oYbJH6aQNQtQgewY1qc47MJ3mjUGHHSmx6f+MX8FDyYaNM46DUpZey2mQBc/hObzE
79xsbO5DtYlueVlAb2ceQpds7+4mbADwHGCacy5pZCZcuVQzjUGD9u75MJvt2RDljPMgot+bucnx
yno6hx9M7tpLelFPUEh4vdFlQUTNX5sWAgEYUMgc/aNLJrDIhmufL2sLWI1RDjAIW1oKevw9BWfB
wGWrTj2aWwFyYe6+lCiK/jjfat7eJgcWUQ66LMViGcPkVnzlt02AXLJfpP0I4Jtk2HBbHIoGoI4o
tIJyWEz2Haczhz2G7L7r1Wz6G0MSuwGqU8LD/Kz2u++//H1fHPKPfZ48YZW3HcJP2OF6VA3BArmn
BK+yoGsGxSD1wKYgRjBENLO3E6+JGi7t3ydCwRLSlrrNPJ2s0ce2HBKwut0EJ2tYNcKvZWPQGtSs
Y//l5uYE358zWxFsEJf6D+2b6XkoKcvbWi5ljtc06j7GeGN4LpMbOv2L4U45NsbgJuSfpC49RCCH
8O5WZ65L99zGvDroBeq0pbhZLLmX36ByqY9IK9lMhQivOmiiIFYJk7DTKedndqUnEToMujuDRJUB
SANKor+n/eTdVxvamk1azmvKP4gukkyiBxJAOW2UA22yj2k5eP9e2aYazpUmTxkfPp+0WrhTHKIC
3E/oQw/sUMd0DTSihuPLEU0y3aD6OkUt3fonZuyv0Yvni4mZeEev4zRhreESHwBi+B/CAhJoOlDx
LoYOFIaZSZy7J6fBG1yDnrPnFKj+ojmmMdV7zkDbRzsN7m4+1taxYe/jxEbdfDdv4f3bAfprymFs
avg+In0n/4j2oQwcK9Qkdg9jq3/JK9GedMzdxN9sNk5icJKSL+6mbZyhri4Hdr/D6MiFUh3TRomx
27qEd4Op9ixMTthlN0eOydxEgtHn3LOm5PpXnYC4Q96vRBHqik6rAc6qsMkZSZLN42qejucDYcc1
N/fxZ8Fh7+AFyWqExWpzeciRlzXz8XsfGERuK1rItRwFPTojmJc2H50Gc1rj3ZciCwysaJKem9nM
Z20OSw5nUkTRW8R2Ajax29al37VqCUlpMzq6TfoTY4l1WbCmL4sTNQxaLY+a0aV/3ugEbfs3T4aV
qXtePOEeW7vUPPVTrk+OWEdza29VnqmzUp/ID1TBBCAV5RIU7w/OKXga7E5kmW9n2cKZ8W6JTStt
ozwL78uqj2jK2nbMS5+Lm964MGO/edFmXteauJhiDpr+jV/evBZ5q4UHJhJIM5k1wCErRttPh61R
6rrbLT1no8R9GLsmmE3qJi7m9FzihIBbspoLbbwQ8tlOWFqrh79ZgTEp8OrZPSYDT0PwYtQmbeuw
Id6aJLxAai4K6l6dIdcooZjhNuEIoeKBF3O1Lt5WcFRqdvhCzeU3Q1UKL95+c/HO/Y/LCglzQLDR
aZFyXRev8kEgVlBJZS8VTUkjfd5wqbPLIp01l+ls7e+dCrOA21ksCq/o9yaVxCg2/CSiBlACzTAL
oasQR3uFB2jDJ8Qd0pa4qA13DZzrp4NrJG6e+vASYq2d9uDmtf2H17MxEe3ZE03VEh5U4WUubzDp
+kR/NhYBTjbrdYy9o4mzD9csFlhxckVz4bx1Rr1R0SdSNCcoqKLKJB9+PPB+ZnrNuzMbG5QLtGNu
tG6nmpcTdvuo4a7jZgiZkWFS94GC/FhJ0wf518d9h41hMqjHxuHv7JG0doYCsJIBKA1SIqqFlHWQ
VB39kjRNLdcyOnT+ZyiXUURqBodpJ+yE9UCs1fUQGcUdJ3aUAINeqCqSfNsf2EzVyUMw0PVkStGo
8eMmDZfkTg1pjPWjpdfDucflo7gZe3rSBzYzb9Ma/cj7+yX2A9Q3PsaOyUJ6BwoibFi+JlTgPuMW
bgvNGJ4XrczIEQtgwmxHkM5f+NCVWLwaawxsm7gdn4ier0TpqX1c3YfYGwRsYoz5Pk5p1nvDlTQZ
UgeSS23B9MxMZg030V8vs9mDNcCk8VukBC0O5myYuaK03cApO2QK3Dlet7X5LHLep+ZdS85xEiD2
SHYkQv49uwR3nMAGnSGmELq+tf/okwXYk70jI11IbVzNVAPCc2qbPe+dm5cQQHCY2hqp1gJMgb3r
6d75STa7MplapOfWdZi7THH76VZpBUBQn3p1BvLOyL0ogJBLnGBq8aDcTe0ekw1/2j4BTFiEZwKs
zMWilbHgjoxO2/uu0d/XjIxcaE3t+E5zmFP/FZXsEJhCvKUo9j50v0r/sNM3sXPijMUpgmzCzAMy
lnHBFnLYVIiduuYeXYly0FvI21CDu64uTmuhD0wztmxcxB+/xq2mUmp1UFYS53gobewPyzGHVPLm
HU4XozHIJ3XOnYJDXh+sxgFwn9xHvKuJAW9qRlM40R/njiCR1KXmrFpewyr866QY7C/Gc6Qw4+GH
9+GZLAw+Cxm/ZKc9hHYl4RJ1DFo/uBWKrJhBsROTFMzpXsgxeeYN76OM9dY0i+l9dDe+kYZ9At3P
vGtQ/vtML1jOOt35eVljsqr05BMBcgYxs1mIytROznSNb1kXug+uMvJRLzhM3yNiG1g4q9Zg/9Px
qmR5xjXo/l6D16jm5dgSF0E1/ri4p0HM/qFISlmVDDyhzvia5OhMiCjTfnX4ITGDvIeBCENpQIG3
Pt7aJ2rlrY8MZjFA2wGtDFYHqQI86nN0mzJOnLIfbwNIUTD/wjkFZQJ5DJ3to/ecPNB4OIctcHhQ
xC2P3Nk+kZk3Zxm5bIHUgoMy2RWL7qDt7ynJ1vz9QF3jlZuQDozuZmdxHV9hycRZcB/W+j3w+I93
CY9BhCc33+QzBR8bHdabklItc3zc6L9n1E9JwIPMbYwqs7Wxy1k0HDqUPikv+x0So88AnDV4urhO
Z+PyxqlODO7esC4ujUuYBR2yvhqfT2E68IDC4vMibAd5cA5bG0aPracfUupgeeQ4T0IpYF09iD4Z
E7QY/SQ4lrg/C5waRYndtIA38ISO2CI47bU55+awZcw7JNWAKVTjcRICjsnU6Ud+dRSOWLHsCf2G
l62oV4S5QObr7sRSO46PwYd+tVPZsfMDgyofuAkbOoudRUqFfgiPg307NYFdXgRlm5dbxAIAzqyj
LABNIFGqkXaK2Dxh5Dzqx1Ye5Ct2Ng7UPa/8tlW8aFi8C6HZhacemZcvl5sZdPhzpn5FZRvfbUKf
kf/zk3sdgw1I61D0sNzYUKReu4opT8tbdI6EA3Sc2kDQABOOSKvhAVspcTxNP9bDz0fdoFgjnZB4
AvkdN5dNjo9RmtuSk6gL2sJrU8J3NHC8C/SFudzapKQg5QZzUppcWqowrvKRvDGa5N51QC7QFXZy
eWuvgVBAkzhoV9KQAJlJlHWHKqDlWyNNxL2N7L5uHifpBBM5XhgvPLt7+gZxvR/K2xQraz90ZyUv
u9Bjbu1SEOMbm88sa3wIWrTOkKse+g5Z5vH1nPO8v9a2yYcjsbKdnxep653Pf5hK2XGD3Y0SAw0f
Oa16NZF4d7gsJeJ97uOfNIbCCLPjt5Ng+od3X8uoDz/hZftCklJ30ahcBrdBF2ITnVy7gQa05awD
cQUGGDpSj6oNXm7pH/sfv+cc7cxu7/LgFra8EzSAY5CNwcs4TfPxkTD1TAyPzs/NglY/H2dkroLp
Dg432ct3h/BIAIyZPTYGeKuDlcwotnWj7rIb4dReeMmOQIKm74qwITHRXJmfgYTPjrs2eVJi3KqK
h0hheZKPfyt35fun39UBx8mS833htXJCmePwOGQqYLdKmZCHJ6Q4LKW1pZCZIIylpb6mmMyDZ9rE
Tf102IQvTAB182CUnx+qKLUpMXIM4zitWPi8AebhVxvqMQSUNqer20Vi0MMwvTUi8W6MOnZ3SgjE
kbTleO/rmxqBqzzJ3/+awNxtiyjtXz2qRm2L8jnBuoyycXfHFgEnYIxrcNmKZzZId2nCDUNEwGAo
SiHZ4VQeiUnCkLIQZXCrEzqxdSxTqjmaZ0Loi1fHWaA2kZKtTW3mHbUHGYwiMKzw7rSGH7pDKdSt
EXvdaZ/9dARxf3Dpboev73fXn8RvxzfiMnknF9++JOufA5Pw32X0GOEngBHewfutI4aQyEtWt1j2
KMX/2o/IWfYxh/j+zYQrrtwHkZfbWAUcWJyEVaXdhSmvflA9V39ffkv7BX96JC25yh9CMsiLHvq5
RUEKE7vKOImozB1GOYZ7vfHhV4cpzH6KK2jZIUgVf+plC8APXWF1HJRBQXdvYlGvWjPkxlAEMPbB
8gEGKRYoS9FXZ6x/6cOikI8ZnPGdASnHBa9O7/i3wcvd/tZxF6agU5oP3vLp1J8GlHJdVXS1bP75
oOyqX2Frz41oW2uPasXvL2Z6ggBg15AH1SjeqDQhzYrM1yV/q0CKYwfje2R1ZPV7Dx7p7GbasLe+
xbkRxDFhmuuQE5KvNwYlEPx5Co3uMZ+W553SsYPBnGnjU33Hk0G+0Sr0IUTAlzoUYqeC8oa5wpe7
lXv60h5EEVhOwUxS3qgkokOW9F9aqtU3YZrQkY/Mj3IHqQET+puBUAp1lOFtIRvywdTWj7SEt/y6
DW/pjtckizoOihY/Z4h/ZDHAzGLoVbJeKMbHY2HelgU32Kmrqf8EX1Xr9f9eBcdp0rEawC0Hv32b
n6GS87d4hLz1jctAXsO/no4GdxKuNizSrjJMPWvLeo+oXAIMK7iuUDrHqcLgymS0z/WGmhl6phoD
bCmTHweUq74GQgsYBEy5l0V75GkraKFm0nRWd2O55L9xlRFADHQ8+tV9QKmIuQSrwHyMUpUzVfKk
LAYjBhn2/D14+moxAGZMJawG9x3Iz6g0KYyNBDq/rMoYWJmUVe/zsKMdmBpbKBsnaxyN6ZZ1wPh+
+ZKysRHROIHFMVou/BKXUwGYxF0cehTb/uMh/8prDtkQOBq8PrA0+L5oFeT1I78ACUaRVEDt40EZ
Uk/IQMKvsPnXtcrHEZXW397be2mUT4G9Qyp4bgd4gM2OkQQcIJzNQb9Zb6h1R7AYnUqk5uU4NaMP
wlQABrBMvU5iJkfyLIzb/SoYFXYbZoW2kVeHujtjJSs3jSZYJqE7CmtTQeXLvThHcDgRIsBR+CKr
cUiTlMYsoEGk7O7a0TdUHCgs3AlNYZ/RvFzQtIxcmxSVSifHdEEKW0TPBLMwBUCWX8ojIqFXLYcT
umrfoaQ0Bg6BmkZzH4KV8udKMEdQrMTY4aBwCT5BTqGI2IcYEgQpmXAYjirOPT2v4f0HDpH2fJO/
1wwUF+IesiVqSKl9dr5NcL6/I0+sqWJlQxRwMlB2n1cliv4mjYTyRGac+OFV9q5yLuZg34AX2hlY
z8GhtQSocDrm3O0/4aCceHciNedFviGb8zQIN4ofVuHkyAcQTgtWxfP4HZkW7rhnkEzBXgzcF3d7
oE4IT/HHO3DowFwk2HFFZyjZLNIxxwtH7d5S9em/g1af+0P8eCLpUGBUUf5KYol7DUexzkROxu9G
olf6r/JEBBnCPCH802G1BvErvdwlGAB9+B9N59WcOhYE4V9EFTm8KksgIYSwDC+UyTnnX79fi7vl
3bt3bQPS0TkTenp6/AcfBkw1BBYxl3PJt29DwJIQD8yPzCOPnRViwbQ2B/Brgkmn/icKpFZ1xbaB
/ZhnUyqHdDkZDbB5cqAhAUcyjkmeFTtoHMk4XboX79QuDplYyxezDrFzmtuC9ctdcb0jhJtcivhC
6TNVRed09EhfuGet8CMWrsnG5PN3FjuSfCIvSay6H6/SXhs5+slT21IkGSUPz5dlXBrsPQc7mqBD
hGvDse/ADlgRro8KLct2827oSXogSeY7bjFERnEDOAlAFyynXVuxdivS5t+yzaT1SCmNzXJkiV4I
4SvRl53emh93uieNWVPm657rHB9ttRVGZcwOPptp+vF1rK5ctpBoJrQIGlGs+2gLb3iBlhxkgUjF
2Gzs1E0fHI34qkHXBjuCD5or4FJ6SGDAyoAXgXsRTK2JxVo8KqEWy3lB27ZNAAj4sGI3FpL5ihyM
1IeVpI6T7y9lZeqtV6gtTtLVTJm1AybJBhZSxmkPlmQx64DV4nc+HgVX5yMslJrmvrcDMK2bW/a2
3kkfyL8grYzsIQHi8N3dJ4CPwyAh3ShYLLddpUbLte89wZEAgxRGeOpCdZSNFXixADMlt1oNPXya
X9rgzznmxpOJZYBrJGcgRtN5lnVuTQZH2EZSMn4p/MHk/DD7mgo3Ef6anVI1L34LqjDFb0d8RcQ1
gacox1NxACzfxNQ5j1GDIj/S2SSgRTO/+gY3wk7kARbMD9FqdByse3cKcCrU8oTZQsGdoQn9Wgbp
DKCDZLR9oOK6tl9YJU5w78GRIg4G5+Umnc0KCAxq1a7fIKu2T6pYf6N3/nIG79vWzWZ8yaqIZw+3
YQsAgdQKFIUNl8kvSOKY7lkoQNOXef0FvSuNSqMbLKkVo2kewWFx+kebwreOvVr4opeBboarfZ1C
hOEXx4QoHXBYvzrEBsCxgyxNugAaecsq6vm0inRFTza7kDQYkDa5U+9PT16xW7NXGRSvVfbqLcEB
Iob2Hii/jjuNwRLkZdigK7MyYrDEuWVc0StCEYwwtRI8ncaoMVryiwTe0VzV9C3nah1CJtsPtuwK
TAQJySm7SHyLj6hER/qKCODowtimd2v18wmKlECIB5lHhKDTtJp+oiUWhRlUZChkxx/vGTbaFYYf
de9b4zhiPT8UzkCx6z63xdl5wftG5ROgVNSXgt1K+MJ7qwGDSvRi3GU6CQgZhDKOsXJYGXAKCNZ9
sCMD04n9AngwB6xUyA2Ag1dIyKc4nQyuUCaUa8HyZCm0UzKBnm780FDvSLTzbYYpO4ZeWjiP4PPC
tZlzxN1eIAhWY2VY2wFVlLHPPR24XAyN/M4ODyKPuOVlx6ksE7xK9tWtXR7e2pc24aFSJyuhMgH+
DMYRCdzUIW7kb5GesdQiqj7tyZl4E5u+Ijdk54EyVPm6RyXFqPA8eyRwA7kZ3bAc3AfjIAes4y+r
rbCzFJ28r02ssZF01+CnPAZepmslgFV6tWu7t2CLQed6I2wJh5wP0IHSzBDdD/fBv4SPLy4X3Vw+
YC6H38wDLBgNyr/kL2l840zq+ovmhCIRYTX0mCdimpTD2MQvMGBZXRRCWHVsGC4Pp6eSD+YXOInI
ATI4fA3BrQWYmIA2PUIfblE1sBcLz6ojF4kDFd7Avjm1Kywj86zYU56KNV/jI1eqGhGoB+UpwCcx
LAl7XHl+R5PtP8CWEsOHnwoyxBaiyFxjT2ErdZKrNhL8GHgh/boCilpgDC8vAUkTLtyiyPEI7iiz
CaHfkY7c8GEdsCt2yRZOyBafgwE3QGSoylsSeFDJCpoy0A9VZ5yfBjSD4VE2VAmtBeABo4g/aRzI
6UoEOIIrhDjBmvDvrta0ZZyoMT4sei4eCEYzOuBps31VapcwjhQzhExSfz+D3iItjRuWRIaCgHWb
oiLGdvQgHBTjgRYJVwW6XV9xB6eoD3lFUDfuE+YLcdQHXwKdBvuMxSSSzjHM3O2lFbAyFsa+Q3el
qq2iHG8fso0JY7RcbBY2rCj/qUIwtbpIthKWjPfwR+ELvPGsnwPKUTgkf2eTgw1VA9ZCIHEL2OVC
O4mmaBQJTyEmiOigqSSSdmqHIFo8ohFhYBvmBteApgg+UmGM7IKixjU0XGqhAMYfSpQ4kC7jZahB
go9zHG6EOVvyIYaXcxBBUZX0NNk7bFDBgUtPm0TgGe/OEI+L34R/tv8THMcMUSFzcNIgdVRg/q4o
FFZjORKxWplId84RDJ0rbISzRfpQdmrXP/ThFeT+vMoR8v0UHsdEu3BluXGDviXGzrKNIbYCeqoM
vhzUMMbLkBszKWCBj0KYoxZIjc+UjB554i3oKAOBCnq2yBlV2G1rE8oQKGckTyJEopaJFilLxCxB
0cI40Z6qK8twrthjS+SnQ67gXT5Hl+sn4MlgSjAdXkbxCdFqL+hIYS0mQYlVizfYmylEuvYLDiym
1OLZUugl1AL6vaNzBkULnTa1p0pPXIolR+TJSj6Q7dmrJh+UonLRMe+B1gygDjAi08z9CzNuzEqs
dsdrW4Ja9KImGxetBTQ0sv0EwV80qaSuuupcnGLyxI/YFbozpQlF7zeaTOphLThvt/dzzNTAjsKa
/VN3EfRUEwlzLemt0sBG8VYkWad2W2mkIdcyvwdtuidgCJ04llIDrtqpzC9WEg7zTjPciXa+oBq7
RyuiCImILj8oy0BY8p69LjtEVoXNufFOH+xPDTGdKlU3DJITThTw1fkd8ZHe4LASf10xToQhLM5v
M5AAscBZCD8wMsAzP86Y4SRXDAvVaO6Fni1EOUsaAQB1hE5R5Nul+4pgsMe7GWrh5an8sNx0qnkN
a3ZEQoZbpMdaWrWFXDemfQ0k5YuUDOftxawPODKOsF8NdDl1SBjBZdHa4Xp0CZomQ63GXqWaP6O0
sYXd3LapnDz69fzIiT5RcV5XoG5lIeW/dRs/QX6CIfstoGRm1YMyBZ6aM0HphYOv96xMC/0PKxdJ
hZm7Nce9k99ACu1q3H8ETJd+S44CxaZ7o02q4bwjaHEg879b8mkpA++Q5wFbsQgUS7y3qBKqG02w
slaFqpXiar7AY9c4f5yLzLDSFT3hEh5WMXGKuXJpVorLhEp87cDbMdDpNtqlINMQiYC1oaf5DUJT
pdUf/u/CWpWcibq6lh58ts6KYZ90n32s549s2sc/gH0kyuJbfLgspYoMSjTKL66uwAfB8rSXhA/R
AYYYtVnz/KfPf6UkvIDvwWYoKICImTUVQ0RZVsWredQpd9YB5/VNIVMYLP2N82qfKTHApSTtgn/Z
LVCjHhAGw78QaKp9Tf9ZUPGoHNa8e0jrydZ8EQ+UnfOo4RWyMm0KazDz8NZ9zZpz6Jx4sO6ns29a
1cW1DpeNLYKNp/rwiyxxF09zYjEplQb7wWWiMOGUrYpGiU0f1RLCy9n1FZRr5phWIffUvT/9UxPT
Mo7lheGWlJmHOn/SGq0A71i1WhfiI2BieTL7howgRCOyJWhZPlXiTnFWBPejhwsZpav5GpufMfFq
K7pk8DuK+MtoH+aMlS22vUch6bSi3AQbdqvyVljprKYUOM0KjC2v9XE+fvFoHprGHjZvwBzWsDTZ
w3JqOHv7eTSf+cvBAyDnPu3z4NEt/1Up/e5p2g2pecXPUYGgbraEOlZVS+HevsTH5JVe4s3sll58
Nf1QP/hlpg1b8IOyW4u+h0fNvqKWtDY3VfoKV0iCTu8/TwjpyS7exVCDpvdj+wHuxdRd4M2VVWHI
GdnTOay3oiZFmjetbu5jZZ38Q9pcqMZ/twvTGp0llNpxxnKr22j7t0wu/vOn8Fv8uaV7qEkvCJYq
4ijtJKZ34u2gBG9L5dxjVJhyRRzfzmbGK6A0lIz4RG9BCwkiWpGDq7+PawGyrKCs0XJIa4hd/QVg
pku5xmg6DawDbP4ZQ8hodsf9ClpZ+HKo0cimLsYcwt8SWqcXWnWLNPZOEIeip6p7RMu0Mtq1ieUg
1hegSIAGAI8jWysMgF2y9O4/949NydRihFYg6ApDE1TomWfT3by6Ve5C6X/HVXh76wF92G7jKpGa
+qw5ayQ4sls2jl/Zqr9TZfMG/2/dO/Spyh8ojp6DowGT9ElP8DvvW6eLAptCsqTwZPDUwNlMye5e
hIXuHvryhGSJGa+AEBAABQrJ8Sbwgjr0fQjYh/sPOL9FM+avPuV2/t5Oq7dNwft3f+OumPNPmuoI
VWBVvo0G9OFoFZFH8V0aJ+53k7YKxIk4spBWyBj79FWEVCgCMq/NT0d0vzcjYs9wyX8rWrEKyjyo
RT8WvGmJRnv1jPPXGy0WoMhrv+IOh+L281RcSP7ZCewYCB/BkDpqEDWDjoD+voPScJP/LNNxdxlX
FsIySxQxGC0k4qJEvhD7ApQfHCVnQB0dJ4rg5tU/o0tYcZkAqcYYGAPB6YcrXaYPRulBwHMP1CjO
nTr1OBjIRuGnDAAk5F95c7l/ZF8AnTNBFyibp0b9qGHH5LULlWSqXcYRe+gm2fCQqtYn0oDElvmC
q3TIyFgH9SFsNopRbfIBrzmD0kk2tPTLac3eZOqlWGXFijG/ZGAYJvQkbA/WR5Qqopm5+EHCMMlV
oB2t53VCuTJmRggVF3SkA0IhlWoYlL1cmGDL2GQq6EIjDIdDA8p1h3aOjgssFmduZwqgBTmc4JbM
riM/Qcv1Dxjz1un3GFW3ZVrdMummX5SJiqE9ajbNMgGdj7m3G96pf3ZXfQrd7CpVJ6hOY33EAK/C
rsfiEZAIurwaEFRAIsmIaMCDDkwiwfGwSx3Ur+0PVeJLjHUhnVyi97UMqQ+29yoaE6BgmMYu59u6
UTqASDrYAjXAmaERLoQACwgiwKMFUatGI9lwnDb9w8daDy6YaAr6AN2g8r3r4OhuRzQZVECdCKK7
yl4Fwe09xlhr2rl7dpc9sk/rjmelpi7BsRiWv3NyOM0OkUSZQB+PpNMD5QzcosZz/VC8WIaH9mZy
Q9EzBjOL1oPayd5wjQ/Gb+Yt2mX71X+tyDWuvCtsBTTvYzAc3JJVEXtVeTLYDd69QefhFRE43AiQ
LqhfIWHudDRORVHnudO5eOpX1OMAJ0HRHYA6D7H9gYhwDHf91dbcdI+909aEwoLT7ZaRpBgJdl2Z
xIdjkmpYOvBaGoNbANCo+HhNbQtvlie/EEFwOMs2sLq1Juv6VrSJp5SjiBdKUASNTAQCIeMg5GyD
EpzPU4y/sp6DRhvbY597kEJ2Q3gvMGq2e6NA7Y+inE+c1CJfXHsCfKnu0/kPSI7VpOKudveYpQYE
V+GXkjNUasgP0RclATrhLsbB/psvfTq8EQ6JeWviGuxoUdxGCgjH7g1eqFr4d85yVGkfg/PV2OCG
qRsIgIFhdX27O4ABAeh71qxVgpxNNEL/Nfv1gck99I89tbN8isal/xy1msYDrkiJNXnjvJiJiL3H
LWIXrSmI6c1qDrc94AuhX5R74stkh8oHsFAGidOH+FX4ezXM63CX1ZE62HBKNs4JKKTI563tS/8O
Pqj8ph6Xhwc6adchbwMKDo7LxmxQbJmwrUZVog+Q1qZxpN2lwOJDr2kTRqyoRWIYKsCqN6ZnHZ1V
l6bbAXdKKKF4kdaY/o71ZBp6Hx46q1AStTwPGJa9m7eblGeQncBnhP00zFoI9vcg9hx9CIqW4bhz
8p4ASpNqXMcNU/EXkg2jJ2b+O9xyES3yMh1ZFTYKOD4B+gsrCVfG5o1Frz2GwMODdUj1P9qGgJr8
CY7GAgRiuW+ADwmGmAu7hqi5z400E8EhiraoUTJKlq6xnUeHnjGHwMZulV15MHzw/LNLtT2hP4LW
c3A9ZvF1Lr9jgIR1AjBFNwxRc/CBf78c0Rck+1E9OXugi5ON/fgAjrCkObCHLWlFBHnEdS0TWm41
LleM6uxCTgsxk4blWgSuc8kYLt8f++ueCBGJqrD0tforVKNC9Qpm1WD3kGSfiFaVzqSGjcmBB0oj
jQTWr8zWnniB+gQFDmAsBaKgdRg+/gNWNrtlQgWBmQAKIcISRbe7MJ3b2qLhHVxEhSFMoNlqt8Br
RE8EsicJB3yi4gIIBJTwccd6Giw+nhZeM2V2MOSNbArLJUyZiANIOS+vTMoM1+OZUi3gMzkdAypK
n7z/gHS7jznFY1GkJHOvW7tMTmZt3of0L0LbEaRV8dQDpPGhivvPnE6hPvCcZtj7mhGOUhVF4aa6
8TRRJDJS6jDijJPJqyYiSISWryUwNr4m2AbwavlKCGNeGeURQqwVCWw+H16VeQYHwDcQPGKwfspT
6b8id0YfK6FLJ9jEo5v/eCgdMeZyhhSrZedSEeDZwg6JDqhLXqQEDmu1yR7glK7BVZS3KJumxT0t
wjKaiCqHO+Li5hwUzCVGU0bXXo904StnhytU2UW8Gex6G+N7pRJe4qw1slq7+wQpfQ5k6EGr6ITk
POJyBpsuFRuGH8MOIQ3JFPXf3YbXnDcwNkTpTs1rkZg/4DXiKGAGcMmrWMks8NiIXOAEX7ICRWvb
3g13Q41wRZECRTNmqDHHVoOLtPhHY1SF10VbIjAFumD/JtB6YvWPWaibv49aXZFt63ZrhmYkAnNZ
YYg2xalunuYteraP5ONI0cBcmB9QI152t33U0Jg/U/YQo8guTHI8d+vZrXfvRhe+UBBdFNz18O6f
oDqgv+pLaR+NKGvdpYEE6bayBPHRkUNoKxdd2NQRVBibDVSsiggHIBe1FqiCwG+JJLhbQjCiki4X
aAAHKyjFj9+L9GI+s/LFvIOYaCavZLbRwqQs/nBreae0mjsKcFma3oeHSs8FIgWWJAeR7gNV37cR
6EaImL5kyeN2qvR4FX8q5NIj5ptmB+sdXhPgc2Ib6trH4JlcE1ib0KsuKagJ/z46qOWoI0LowUWV
KgXidfM2g/3PJpq3SB3z/gKwSxjcfaKS7fzMEf74b5K0W1xhqxD81Kj71Nqk264/AlVBHp+JO/Ov
HHgLYTCN2mwhMVdHB/+BMS4ALaELJ1FoWqhq1msIrNKhWfOCdnsD7R10eWtdqfg+oX5Brl7/0LIK
iBNUupU+/FXpoj9+EdDRACpBSTqz0gtGmQe1Xwi2QT1E6dy5rSx1XqE8bAmoHP+U6Swpk6UX7Wc0
qgfXn3XE5LinBaH7aNSRIS797pFbOaTAwUxYPQEFUVTTEqmcpoGqVVPs0ge8JZah1Gk54x9FYSdc
4R68oDGhFGsLlafmCeSx75UHLedOahPRT0RUUSPh/Hv+NNEqSklG60wgWIDou0u6ttbJEnpiw5gJ
b7nRpSpsdE0/Cx5BQ18pz3+skfq9doi8rOngPzk0kQLsi2WWpvhSo0hFMoDzfCFOOIeC3RscRNkA
GV48Kk9WTu+RpekVpM0hzUKK691VB3jNLYSkJn6u96DsS8NdrrBuaCaiSl1JtlVLoT8gwHvYTCtR
3hhaiQ6ZWiq+LVrTlk1QsIMdwYDDLEXwgUbXEzuReIf3OENFI//AQxpoHG6iK9OpkKl9mCwWRVXz
CX+jZD+H8eVtqT4+d363C8knLX9QqOlemU8yrffyocFUaQgzI2q8tLUPcKqdcsDQYQdBKEbtujyv
xW3PzDyo9vyxmq3WVg2j+fEnYwSXW7mg3dopAX2261RjGTMzkJANghwc5RpwFANrNvaVQuSwykwU
5/C7QqNhsIM44tPTjDG+gE1V38ZmRqR2mh2R+/6pkCsM32oa9pE2wg04FcC9E+ZtckH4zwHvLmBo
EcttSs4CXOhCmx0B93v0jkgv4nO7NLwG7x5tBL2m1MKSVcj3ZgWcGgIBo9O0zsVMd53lT0OS32WU
p6b3RQUiN7sds0LzYxOgDqrn3VwmpwfNiJ/fS6ceFKBkURcA6CsRB5dSJIrxB7DY3W17TTMaSUdS
XOzB1TDRLC1EexBlxv+A/6HUgt6duDZM7bIa8wtD1cCUEbImtIUADTIAwMnEPiY2L3+YYexcNlwA
eufPoN67LpiGTX/+xTrDxlOjJ9jrX2vKKahTdHCLP89oCYpZmOyml2EhI+V4kSyo3M4afar+dnQn
IHyxg5XYnEXhUJvDsVdG2Ses2o/uyblCecEjk3rA4AwrReqEn41Z3tjrkOgI4s4HIc2YtKNO0lWo
uuII0HgcEHEybIdayTvkTdw9am1olrJpLzBUOLM5q9imbM1+bt/DfaDf2xO0UhWhikuNvPCz4xBV
h4Agy4H4E1+G2Fq0CBoompQJERGeieRZs8tkX+p8GqcVsjBAOJUc0iatSNdhfbYmmK5aQg4OC3EJ
S6Oxd3WeMWOTsjX8GOXhipVUDNm6t6zukwpTzlBcpERIhxuvSoi5tiucNvX9fQwSKIgMWAroLzzY
PTiXMddLmoQliBCRtS8HFwo81WHezENphTiH0iGIDqlb4mYxIwnI/79hmopZqmgcskub+scU1sjY
mWbUQ2C/UUYmYFE5RfE0UZBwgITmUyNJSMjTVENElYDBDsJC0jggk0RSSMtNmqbk25wKz2+RdPM5
sAwUsuqbKhkSrJCDHCn6CF+mFYPHlnZTakUKfFY4I8JFEnkuHu4PfegJEaNLMQgeOZ+nejJRNBVt
8RRyMhRbqjKhNcQmyFOYlyRKr2GO5OVvftjmgnm18AHMlrnufdpJ4k/nfpJQtEj27ABSZwo/7Mnt
XE1UXDCUNQXCunVVZ+Fu8cRWND/pEeSlbr8e39C6Wfb8x0T8YGo/MFdYV5qnmrRPqepRUSuW+mCb
PIYCdWT935iMkHVXlYi4EKN7mohLuXTV1zadXh1UXB30FC82KhCoK8IovVrZaQF1ooMGNSa9Ed5/
GyEtclTSbsFUNnmNEIXIjeIHwUXpAC3zltChYCgD+wLq3HPS1X4O3+A4IBKgGbAKUtd8itWBEH1f
MSWLwe6ELoT0uRYGMIQHR/FuBsmJSxYopAToHKqYCQ8b4jPHB84Xacq0akENhRUNpYiyn9BAPWz9
njAP0ahJcPSrKpuf2uL9vIw5dTkRLNewjzZgZ9wGZULeTu/Iv8notz37mbV/2zSgd7vsWw6lAVLD
hXEx8INKmaqMSir2JkRI9clVn+y9gsleJKGgZKfrIOmmXg7MwB0k86TeSbgU+Bxi5ojIii2lM1zw
lw7REgoJjocHRdGxQXeFcPcSB546NpVsaCCki/XOwYup+4v3yhd7oEA+/F0SCGgm90Dz6NiphHfE
lQNRUihHhqwQIJm2CK+scFbBj7TOKpM1IjY8+Zk5n1NxyAuRfKNgN+B7fMnqolnpA9UAqDbgRqQn
1uC46fe08jC6M1GSVPQHK4qKnG/9XV8YDV7PrbPsNeIGbgJkpu7T36kL0k7cZfpzOyiQh/JJ+iz9
WfVp8ZyC3nYypBAuHtfHvccxp4gznj+V3EgsddYmqVbXeNE6iqmsYw3WA/rjQH+ngBOGKLbcfexm
6KB0crbzFSZ1ldxq+n32MaVZuNIBRglcMdBPCLaMbJiz2/Pmuk0EIdyAT8vs8A0TxVBUGUKQhRBz
s0VBz18aDzvDRvBiCEPZQaWHfxnyaG1TiM4ItwvbvXIJ0PMjZNyZgf74O+UsW/r3iCphfOsDJR2j
/+oXS+bR569QoT82dFrwZV7/tIZN40AvrkYTnP2/YucPWq3miY+NAIL7xeQy8bZxwVWtQNzVMRow
nVY41PsGiKMxrR51WN5W49XBTW376EvkVIRx20YliTABsa6mEUT8whvydj8I+P2/aHCwGWaimepv
NC70k0HeMl6h8hkx7mbqdpjQjoIb0t6M7AFfRUcp54oTwqn9FSa6wG89TXuIViuqRxpYHti0U9Jl
bFfMvyF/ERaNYqzT0WtabtOYZg3TZeBNFA36/T66/hu0XhZcFnPOV1xGb4GEtGdSur9b5vCPB4FQ
q/r+WSva+rnXYebCWpxzgbaNMi5VZ1P3JDnbsy+af/5opN2Txdg5Jf4ia8OSh4jOwsGVvxgsJ+vP
2IhCwDoErOLLHpadYcdwIRq6rqH7Z347CvTeIIj+9AzWcROuOw8t+tsxRo4VZKxbnymnXP1fI6Cf
QIWA4bCDg48zNHkCu8+MmH7fDFgWricyBwFLbS8WZEJSi2IFDna/t0BtColi5rRqeAbzIZHbZekX
nqcHHJhBX7NmkJdGZJGpT2YNyXm+erz8D4UgnHQcd7IIETpECigcHGwwuJyr36epwFzSSxVr9qyF
TCKPE6Xmfn/w9xfoAWnjqzCk3gdpBpTRJUbTEnFbXesJPYq3MevN7qbVs7TQ9lDjb8WxZ3iDJcK2
vrIPAzXOnU42fbDYnFhiDOyql6rUGqoSK1SIQhXWnXogjXHdkUNjFgO8y24TpRBaZaGGiF0jJQ1o
KPxDS2H7Nwy7XSf1Uzz0KeO/XcB8oBiJatALZfyiSYQoiPVL8T900gQkDxPvzQmObKyJLKR8idIe
kWy6OPxV7pESWsJjTKnYLVjyBDMGqVWcLXkpuLa+77ouhqsuwgf/ZGo3F3OfvyZGQjPyHOOkSocc
zo14ifpPAHGpEGbsn6blujt0Y0y2g5vVDbpsNBz3jS6ZTvU7txXbVNuxpnOKBgwjCzFNf4N6+xVu
RLEXYf1vwP6EUMGUgAWtNTwPHkLUsV2MKEmX69od24w4B2vL6weDv8g0+xqbwJxqMd5zo8PzEfKk
VhwFapSA5kkyhT/K79IN1vM83pHrzBIXw4x7xchyI50IA7Poi/TQ472xmx234ybcLscDba5+n458
MioGGw6Q2mKCCdZGul/aVWqtOSF1PY0JnLo8OD8xXE5hwjTY6KoO0JyqfLH/fRBdJdwx5K/hkKGT
HCLB/p1smGGJtXBqAOCHGCk72vuMiPxVC/4fYAad09/2iFyo+oNulh30zQWr5Xl9k8nEfzIdG95a
trqD3NxDZj6TxNcQxc3vIkU2fD5GQtaR6RwwwWYQqLMBvXQzn1/MXZ4oS3GJukkulHXGmiLRWfaY
14vKCAMhIX8m+MSLdyev9isl+5ONyRfAlg9t47sZ8e7qZMH/Gz6E2Xwfsc1sVhT3TWjHwstrIfS2
iTbRt0vlpVcEyp7RHSOeUz97IywR5t2pVhZ661hGX6041fwhfxK6XfQNWUK5L+6UPcl5oKykUEaP
GCiZkt0U/04Aoh4z+WyiVYJgju40pgtBYeHWzPmOywFBKDzrJgx6RS2Q3QaCW4+UeYhayS5UVbsQ
DSQQmIi837QUK3yWMAUUsWcCkcEprTiFIoc0g9XsjNgQjQ/0gHuKykSh0lVph34t9sNQ1BHTqqcI
zRKYzDcUIkzjLI6Jd/hUSFduwvFkRVlbwvI5dLGTrWm4NaoDqkUKpNDej1lUJqvmy3R3cgJxlVAy
IeJjaRRZYw8I9HXTLTNOdEWUp0yOOc3xUMJOrAiJHp+/dufisk5jsdzKFE9hmWBKTlSvCZZM9KkC
hVQKS4uEQDW69RS/ilRGllQmtlIExQupGBD6AaqSqrFa3Yl4n1cYLuqiAk7RwyJ3aEUJhGFh5ctA
9irW7RZYc7rxpMKAiVPoTIMnX2qrICGhHetgTVBOGIXraORAtcQcqslQD5paBox1HhFtlDLLMosH
MeD3JmGWIutaVOD3FB+LatskVgVvJ71jMWyex3qwHCj4E0lAy6XYTEG28GblgODfIZcM7ZhXaCXO
1rTAz8ek4+LjEYvSkUntUwRDlU30iEUBE4wNIwV6HLkJfYdcELsijhVAaPIEHWx8adAcYySKGo3O
KFp+opiHOvmXn4e5yDjjCl7Vl6X3lke6wPjTpWnHKvzVTlNoyZOcft/9kCyHcnwa1878AxzhxtD4
JP3/5iWLkMsJS22XwTSWBlhQqscqgwUnREkQHJhwxwCF/JtvAysyQPqQbzP9XFPxpPGvKehjBpxo
kH25jaFaalYOKpSzn6b5Q2wwxt3vBvwK4kR3CHjI6j2ZJgX8wpCBsPY0Kk+itoPL1BhGfOR+QTKT
ubMnTmCOEh1ZO0BpzclY4/JbVhM239icnayKAUVtDL4D/kqHNxRgxFUon7/dGeMsBJL36PUW1w2l
XLsJf5A3QtlRY7sYO5l/zODsIKLE0itSUIxwYuKLmrtW+WPhE0dMtbAf7iE4g25rOTQ3AVF6GA+v
kKZ9h0kuPESh3ozSYFpEGUPuMelC9wDpLhZLkdmYgw0ehhp/wSoyZISb4n/lBhUqKnZFF4a1Ql+z
L2T5/8bQjbH+3dk8tnf7rR2CPQ/6Cw2dQOa6aaOHYKBVDMI5WTJhgpYxXWHZ+NN0QQmTKnwSlZGH
xnM/uZpzwbIqYss9Aj866RHx4f2AQipB85mGsz2knu+X9EY1c1nTBwh1L2QZnWI3ww6j06iOSTk0
yUhmkR0N/voaoSSBbE3/qDGdRx10moWlaYwwkthUzBDgZ0uHT+SG8j5MhhDgqb4SUC8if+YOUXZc
H1BcHUZEHbIM8HF1cEp8YBERpwqRYTnfhTTloWaq9+am1U+bZwIMmGGrMGDmznjha8ZUyIRhnJQp
mpGmDiytXbgos6YacCJZ7dMIYVMeB6SVfCznFRxTG6bFQPkd0y6u3pmpAoQYpXjWiLULm7S0H1Xz
EQ+VsXVsKO8Kk9lCzZu5dAxH4AmzffkO55uZK/rS7eu45cvBIFCGCQABKjcZ9ZUoDRYLJL/ZhU+j
yTQdqkkG/EyeMvDxnbmrInHnJFZOFtIGTJnVj3n2DFpikJFfRLlbO4HxKex1zhwXySwZHWdumZfo
nChJghhla+OxH5cOsChE11zdu58nYhFzvp8cEq0Ix5MLzj+G29Gm5RZcReXSJVNjZz5VQ2/Ghjdn
NY76zvzaAs6eNikvchc9eLuzGd9HGK7HQGCNu5Euw+xn4/5whT0eodcvIKbOpKP+gRc18uXT5+VH
w8zNz4qRSdpQGovKZzJqa8vx4CWa1dLPnz0nO7AHEXmXbdrmwCSXIQUiBOQFpDAnzlCwwMSRcHEt
2AzuVVN+PEJI4HSunnPaX/BmN4ZyIViFddZqyT7wTZmKr4nQYA++BZ3AuXbrHhaS57fQ8oKqG+eh
1gTL563CPV1rVAY10EWXLvUndr8V2EOajSlIAtmhK6GKJsadL7gtqvRe6GTIzTz1fUIVnNvXxa1x
yrRHEOHzOlCej5fiDJUhbKiHojajWjfBPKQZkbjdZD5PAJe7aqFUlRRCKF5TbnQ+VTSF853G8cOM
5WMIDQQOCu9LYjDRu8MJVGrmpylaW4zIs8IWBR54irj4EcKAynCYxUo5SxxqcZnfZsMIxRVGDfBm
hTjtLnmI44yktxDCfMoJS3yYqst5tNZWdweaeojn0cFIKMa1rYmSVPvlsojVRVoQOYfWRhZJVHZa
LPtf+I0L5AaFgKrnY03tZ+nH6FxBsYkJIIdo0UcdLEnCagiYUjxDIrYUBrXGp0s/V33x2XQqtYEG
qkUER/p0EFXQZ8GfWn7xcxVn5OhW3XL5oaBWZVuJPDSXKSSblVNgpJRMVyvdz9x+IYH0i9UUqqPp
uN9qOsobaioXui76PtgVwZ4CFd4KmTIVL3PwVfemWFdYHFfP5dBk+A2CtWNoM+DXhU8KySRo4z3I
q8Z6m7I/p/PwGxWBL8YgCyZlZEnTv6k456n81wOQuG8SdVZj4SXh++aB9Qon8/m7pQH9QZBBuoEb
UOqgMOXprNE92CAfEC79BrJVmg58WbRCyS5rZf+PWfVmUiggrFEQmy+HRERfOJxVrkIIfxXt6DoC
1WX6+9GfBQEpwvx8khqceIRAGDKgTJ7hcHOdRTrUWvSFHjtNxKOzaTaUwnBNOao+qM6Fo14vEAmo
ShmTfIcyKGSwSUelktAkm3rTEw+ml90wE0o/Kf8c0SnhP9+Jsg30hbWd9V/0L4/SMYLgoMYddIV/
bsQhDKDAKlMWlnBKPgyVb0iP8ZydMcT4ECITit+4AhlmPI4ZxOzWhO2lPaY24D1pkxJ6Uhb2zncv
KeYnfp9KFVopkiS1Gu46VdO/LNrABu5DUgmS5IGnarjktQ2+cbZKyEIJIm+EEA8BuIBhY+GIxX6V
uuQjV4HgSeggGFmGkoM1tCOMKBpEzOYkGS07QTQAB8NUK4pT9LZYyODipvdT2dpggN3V9DP+SmL7
AtH60wsO5ow5VDwszdxa2Re3zNBGzW/AMMqyAvYMdrSzDyrAOxjYnmKVHCyS079hWnGf4d7ZO+du
lTHLmr9VzXbEn3sMu5yM/OWSN8T48/9kufpYCq8Ef9hzZLfxbhrjKu+ura0L0UwgVEh/LKS35Y9X
YF/DE1nwBXFt9nozhxhA/8zojxsZmAPpSe6t/qCvOHgT5Kig0IiVXW4zfsPtB4uL60mTQGDhzkCk
MhXbpNKmQAr0Jv4mQmP0mufIO2UZpSZYZzSWJGxGg8Kamg8gEHvqZgEFTeiAA1xK767MjIyZjLHS
MNI3KgrCnUZOaLVznA1/1bZCBznwtVGe36HNi9CjAiKIP31atOvgTeowx2C+SSWtiTLdZUKlAJU8
RFtUNJBNQDCBDEI5Jl8PQOd8X1R9gNMD08J7PQnksnLywTxYLTgOv8Tx+xty4sTQ5eAw5IS51uZf
RP4PtxVlM1h/CMPSUVdQ3V/cHrLCb7Esr/+R+Ml2JyBra+g0uDFuBWU9KxWjB8oV/A0dCHm8Lnoc
xEmAaiO8ikohKfZPBlm5JssmnqXI1+EI93KEczWAPkT9U1w9ta3pV1FjDjU7Qhq3o25dnWEwQ3kE
T8iSL1JIfa3RTE78tJZN+Eh1lmjSupoXlciKhYEkyIgPGUmXt0XfnVycMD8UgsVvEtECug//TmiJ
GKnfsYxsaH3xtk9QPd6808epu2JLSS63iMeUBZHv/MV86Jz9qG9PAKLkeOkbUasafWxpqgxaz1Sp
Jb6fm5PLIwXsrsQTIxOG1uTSwo9o0JJgIKA2RN82CzlQZVluSb5ERSGJWOlZqHRITjmkksQy73hL
KdCpAKssXL8BD1nVxzRdme9o4hOE+CkC6WAeOSWCeEW1MR/khZRcsYq6Q+VUY9JWQeZvgAr+KqgI
y0/5y5xqn8kT6E8U/UWfXvqiaeA8yAPIZquW4QOmbhg3JfnCi3W082Who4dGTQaxarrUjZDjQF+P
7LP+zhgiq9VX6xPS7hjkBgPir/ahoxncK/rGpXkKV7kny17oq4NK7/yr8dw0ohj18Ioy/BO9RBFY
2mCJKIYAk2MOlKegCEIwxxRFsGuZxDHRq756TT5KQeNspgeI5Z9dg59fIh0RZyXxB+GBsmNe3xe+
8Q3idFip3mn7Qt/bent4Pfw6GxE9RUtCUGo5hdXErhtDpVHTYTFsQParwsbVwJCl9+hA94mqQXXx
RDWhbbU9qx1STabDkuagDpQd2pyKSHzUg/PfLWfunnnTlYnC8jJhc+6hE6l/6Iai1aVDFyMy2C/I
RjVald5oyYqWtY0eMNTV67WOlok6Ud+cmpcvirUa4Mo51I1q+c1aRw34EVeYutrZZRpF3jSySmBL
DCA1hukMwaFDwa7CR0BZnEopDryHEmleruxtCjIE7F64Poq0JuhU/Cy9Mk1fv+0Qr7w3iDh/sRmq
oWv9FPAUEna/yLnMn05kMyVTJesZzzNkTlVW4+R8a/VXyIBQChQrYaLRYtShx/QQw8nqOhPpInRR
tv5XOcU+8AscNR09zgTqdBhovYGueW1PuAywwK8WytiX/IVOqJrIztgo2TBdibClaex2IgZ3KCFn
enmZKAe8GhhUDRc3O2OvLXGBeGCKM+Xfan+qmiWBX1DzdKtcny17TxNRLgwnZZJVfgMvvE6eQ8xp
cmYDQYLLATR9vqLsSxsmO2sie58TPnVNYrFDGebwqhwq3E9EY1Cl/JiqLiU/T+Dc4TpEoZp+lT+m
XwVcFUpbVEmqVOIbdnEIBgiTWCZGj5JHB+OrpTTgast0w0RNkrhhdlyb4FGFS9UWFdlIf6lmv5Lm
gylcUC/Ay9ILLBi1ln9vl+LLyEkRHJcMU4SkfGQTs2muD5E8ViQb7n3bdn1+H3umR4sDluaJn84x
SFC6JMTSSvIonrAfXskakneaE0HILNJJvgdyygYv1krzXnpo/PBDF5xkJit0ue2GDtJzmsX328pr
Nk/EZhpYcjX7Yd9pTD5jP6j4/NKWxiiukMvQuZbCKQ29V5NVGYX5rAp8CBUhodQS1xTLZgt8KCKD
5IKk/6QUQf/vUmUdUjMlDP6zO7AdxMKlkUrfId7x7zHSYoKeFBpRWLNhALDJLuA/gy/58g9n/nbo
BsK6+tIYXvNBGGxA2xrMYJsPKCKYrUhMT0URpmI6AT8V+nbOPKEGrwDqlFgNJfwbwxVIO+htSHck
t5aelFNn2VdO0jE6EW9kRwbj5JW0TKcXggt4BP/xdF7diWtZEP5FrEWSEK/KQoiczAvLYFsiixx+
/Xwl+s54+nYbY0BH5+xYVVtHAbozx0XttASitIhp9b5YjVq7GuxWWLto4GfR+lt+94zHWIGJk9/G
drTZCAxOwh038dZFJw5HxtAmgFUyoeLUoOGOgnalLVL5tRDfLnw7Tm2JNRFGej0Q6TwrqA0iXmIV
YWrmkbCTIi+CnoN6e46S2FVPjgEdeGv0QPmC/IaBlINvAurU55IrHAm6TePOpblIUIZWDGYd5iQB
z7K7VAE8mc8u5FrYxhLsPinuN4CyidypbUpfIWHT8bUU9389kLCqKufaNoVCEY5axAzRQhVYQqoH
O6RFR12y8Ml6/m1CxABCEOcjw53Mlyqj67xrjfTsASnHaLlUQFYsHmAWiDrFT3ore+CzuPQpeWlx
UT+/IuMVAW8SG11Wbw9WXyijQhmTRz5tSLwaYS1KCFBQZfnRRmSSg0XKpK91KJUB5j/iZxXeAIsW
0VR3Um1SlpHh3fUWzv062zFQmqK5/wmDWF1KBwEnnzSN3HcKl52ONk1oWD70vg423cpiNw9IdH+F
aIEjL7KQzB6p/i+rg3CN101Ylaw3Xy4rvKTeeZb4UaRMS2GUOFTEO1LvJWTnrBY3ligjmc3uvuv7
0SBAJo33UIKvDafViX4B03Q/xkMr87FWSOoADsOQEtzOq4hjagnm8vTiZLFt3bxncO8V/ct9fkKR
rQ4E0WgAsep7G1cKLwzuj+0GvtGTKnyVwXByrB/qeRpeOnO2pmIfcbQVPsbujExizjUqtNN8EmUf
dEiwcdxDFKu4qwqZj/2116UQo1JO22S8LiuusRG6GdrVWiUCa8wiYCy8bXc+Jzbi/rhJTK5Lmdzd
eNu9V8paKazsCi3eA0SlnZubncZ8B3SFEszOq2M5bAsG3Io78SlPCD23GSJOhPdUlIk0zxy7HFQ5
r9QsqAg5K8MrTWTb5VxoajSd3ZR8ARgWagdq0wjaQ4FMVAplVfL1qiKx7Bh3sh+W3/r61GZuSElD
HwDaxlMkTKmESiAtSZIBnKOhTnRLTYwQrBHLjoAuJXH53C6CDPp+Oip3FkE+uEJ0INw48Y+8hjDJ
/Jh9o8NJmMxH0UXIp8qYl5EUcEVWXqA1DrCzo9YaR4gnqMZlwgWBswLSTF5A7JZ9gvGI2K2+D5dk
FdRpH+Pg1O97Oux2Iuu2nSLqNwW1qB6gklc1q79eLk1mRRH0d6no8j85VwJsE1yjXoEiAQRiJ5U6
XgvQS79GSSabyDbLJVQ5DNWopx6WKg8gKnUj7F8fa6gtgTA8BkRtS0t6Egu/7u6Wv9Fx/CGMgPJs
cl1QMX1JDDU8ANfFdSrqAFmHlrZ+t/AHubcIhdeDj8MySJJKYDu1b8FoEsQB38PSIL9FUKb5OQqm
Pumt0h49op2jFVd6qD0tQ/f5F1RsGtJ0IaMIRCyHWtuMXSx3oful/S9rpvxUDgM3YDPHgv8iX2JN
nhF8bzSs01jTdZq8gpiJgLpM2VtMESOg1Y7+AhjE9GlYsyz9tN6t9KUuyArxOp8FadOm/dw0dex5
Vjpql5kkZ9kCNwn4NSXMw7NTLKE88ldUwf+oGsEfUR7BdFNUi9W4olHAQNAXrbINdZByUScxmftx
8CitrHbeNdBjR8Zj0kdRXPkMTv7BU7+I0RUOfRb6IiraqDsi+Uuir5PPyIyi53CkwgItRCGZwFxl
prip5fNwBbn6okEfgPp4oO749c2IbF2JRSwBhwCIwzdXfwZNoo2oUoAUK0Xz3Ual+ecxtTMfcB8B
Kwg+qNO96mk3T4nMa4kgeFVJUVEPVY3r5X/Vu6hU8sWKFfXCO1ttzX5iCiU6ljWY5B/0Sp13/rx3
gyl/F3DH7HL1S1cIxVa/1C/PvdPssboDOShOyLcVUtuyaFkVOBZCKYGpEA6h56VC440wCKYNVzhl
cuGn48S1Uo602LeKBAXb1UYTjV+bR5a96uBQSecUdN7ZtgM98eOaRU4Apsp+hsXVA5qD9QFQ3ZPL
lf/QrqRQ5KFIVIHBpfKC6gezOP7hdjOPllpV6oY5dSwm6Mz8OZuQwgflHbZ0148nJESTn8nDSVyk
iTYup3MU+e5s8tOg/KgWi5zCTz9sOR+g4bQNM3kiX0E1jNLWsN8PX7bLhGQ+RmvUJUmmWgTNHVfS
pTTTTZK4GU6SJBKwyBHQGzXABBB4jOA8pz3K42pPdeuFXyawpJS4ukHhGZ9mF1Cjq2ZhBSqYXUEq
VHFSzXENk/eCkm5OS70a5XTezUhpCHcZMTRA2XoAOwSgU+8qYCfNgT29eprfPCBbL0MLClPivSsp
3GirsIHYl9lEBU4NdofyD9SkLTq47KS45nfqzbrJFerLqYNIAQNe9HcV8k3wDYTpbO9C6sOolQ6Y
jMOUGI76JfpiLl3nywNENcWGEnlTFchtoSbPdpPesCY41hmFVUBqlOAVIETtJVkA7VIZ7zuYHoZC
hnUfYc82JM2+fvosqCr6ub7jaDDvXeququ0WSrHsPVDM+IdRssTfK0jir8QPZELVRAC/Zu8YWsmn
VkNOgKtPHD/l1KnoQk2PyX48XBQ3Vdqkk1xHOpdHgGXxLbyIjLShGTWhaVHEVQ9rJ2jl3/DTUnX7
ijHutCBnVH/UBnpQPZGYes3+cRyPGg9YTu3UNR0usIHj8XcZE8J/qgwuunSLgi3dT7XJhEz469/i
n7+hOsDcAE6Z7Arp8cKmBa6O6oKo7Ep74pAcfcb2YDJ6HL0xpMg411wFE6g54G2QSW+akRrn4L2l
xIh7VQnAingOHAPk2dgzxAVNjmcMXVidNB1QarAhpYDukqDXpaZTgPRQPcH/KAFDHhC/CrjyVEBR
01E6ajJARPZM0slbjvpfI8gG2EygV2ROgzqqeceovtKmcMhG8R1KW14OZVo/CqYqhtVa3G7XSGqJ
sbUb8+3afnVTIriklKxHSObdbRNdGwQ4Bo2/5/fbexAPwRO/hjVc988Lg8EdfbjVo51/N9ir32Z3
M6khupvB0t1HzaQ0P/+hDHH1mv3s+wJUvnqz68NK5/H1HryDZ+t9tu/s2fmauGBoDl8Q1EaNfjp6
rLkOQyqzrTx5UXiX7qxQqOW2XMsVBmGDeWMMM2Rr0BE3olO8AyDSoXgH7YOGGdIeG4DERus+Mf62
vSOzH+nOMBG0zu0zUHmoAKQohwd64xvvxChkg+bywkPnaUqPPj5NNwn0xm4OrPLXYru3Nkm902z/
Xb09Ka/VRm5vScViU0Zi0WhIZw+2c7BjV+vjncfX3x0NmPGmdT/Z9wQEnL//Of7wUb5oMxGKiY6x
657GiFWhE3GIF6HO5RsljS0r3wjQo3ggVtLMHZPg+wWW0vyqNO1NlWnempjN/7cIUT6CTe6WGDJS
61SZTANxIoMMNZekAnV/JBQIaGBdMVUAan77tYZ2Z9IoWxO7rzulYRaVhsyCM+0qXjK+Dxn70T+2
LszHoWzgGxDE16ibXuEF0BWq57BJoLDP2G2MK96PMvITl3bbHsBv7hwxbeYoBaks/4fKAIUIBr2U
wtfg7EPy6l727uMvhxsdbUZXDkYnB8eF5SVwGFVmNRKi0WYEB3W1QNeDRLTKAM31IGf2BERYKCB5
aBAkmiMGndE929hHS+xtiEnNzntwcdcjkzXD5Ve/JDVa/T33Fn/oAHxvVrX2djCDiN1+j0g1UgcB
39v4kVity2DztYXUB9kzevqGW/s6hc3QSnbUaWvoJynpn6Bec9FkhdxdUM6v2HRFB8VQi5u/Ymd0
Af2Dp3rHNBrIiTjNamEotvyko2u8XUeRjAgj2p9SE0kjDtttZiRYTappGvdH9Qz4FLqc/LRIr1Vn
qbQ4To4ZfluzY1RKzOH75Tw5teKYIMCJemXDyY5EudSVyY0edjrdzZgIOH8isUIrg6EAJz4LFUDu
RmNV/ctHux+pMr3Rj4UoP170JIHwq8oViQAmAk1OFKkeHRQ1UQ1fwReHh4LeL+EwCiax1X6BCh8c
lsgR4ELJOBFYqHc3hOC5XfpGROc04zRDUausmjc7iyrdU2gOCjrxugvMCve4PE2Nh70nEgG4Msmo
D/TPqpAf41pkDgy3zGiDq8tsILRHHIDijO0DKB3HkkWUnrJBZxOVtK39Y3mXkNPv7uM4ppzUnkf0
bcREUUPG784mGnAs3IvRK6AmwMLjCe5qTrL9q4oeMn9k1AY6Z/GE2KTpMhpQMoX74qSxGGb/5cSu
C/qDD8CPMviK16ZNDk4BkSoT5vpFtVkp/JP/zmaMWxRiQ5ExiPQT0BLwJA8CH1FtOVWzMz0BKZgh
ngZQ4epPrKTal5KaHFod+T7JlanFq0R6i2DcJOc37r7k1C7exll3hUfpn5BJ29r9FDj31c/5Zw3v
N2EGxQwEiXBqwN184nUidqjBGRJ16pzKQdYT9YeFP5JUHWTpyOo0ImGD+OCSFYc/gHn90Ud+DXRT
suAUZoHZMaJSO4M5DikZqJ1aD+KJd0tAzh62JjcLAyfcit4KYClfqvEj6sJYHWlWC6O66+0h56qu
ryKWhm+gWtjKeyfp6rqbL6kHbHr6b4a0FMxdFqU5XMwP7fR7Ey2SQ9vo7nCX3Q1HVjUsabDR4lrq
1jO2qNDthmmkGrsw5yrwUYN2qlQt1FNTI0kVMp06SivExrjjtcfRnk2O3tU/sc4aOXKl9JdFtFOc
Y4xUJauia8xR7MVTgB2chJBD2BlJd7SkB0gIiLCLXqkW7+fSXIbxSCH8wGVfyPSkYUxtjQD9PFJR
X0xykaBokRCzE8Qk8aTUlvjgKZTeeWNkepdYKZfkCS0e34Gt0l5ecGpgYRH4SDPzKvFSpFgkZaCW
H+NQ1kjPNVDI20RMFMWClemqPJEtUbtvP5EynoGejbIFMb2f8Hwb/Ovipd+S+9PZ0gapCefV4Mg1
ZBUiyqM6e+jucTYfrS0fGAC6enIs5aicoClHP4gORlwnbd2Gd+QOmM0TLVrSXGHGkTJRHRht7LOL
4z7T6dJOf1GTrwbWHBXi6NXXrlOaSQBEjez1/UY0jM6ne/w+oD7IdBY0XtJBOtAI0w2PPJntp030
dGHoRqWuBaNZHxSabOvVOqFCqD+3ls4SatqIG6ynr+DWOnqb9mKMnAA0+yMaj7pgVXxfgU5IOXj1
T3yqs4uZqTAjVWes0o31zxscZES9+rvZE/ANOpHPXglG86v/7tbnmDJecvFN4Xj+4s0sT7qSNxQJ
LLB7t6Vy51tITPt3Bvj3xz5Cs6AD+8RtIhGZtZvMPlPJmVkxRLcClnKim90DV2YG9eDNHNZzoVBg
tg7IIqkFJsuj+17xTyYTXy0adBIfZFBzO8efVveoGO47hVji2t6MLGRU2lLvg0uN9EPFlbzcm57Y
RxxQx+QzOkjtwnNGbgkb39/8UOHjzHBMqJhS1qtLQvfJueId/zR2hkPAbsgoTkpfMISaMKCgAvIL
rBV7Gzu4JRhQiwJOc1xNTA8DLkweE28FjuXfPylwOiARPvhS0gDnOa5SO1r7mVcm7cy8FEieoINW
B8ABuYH7A8Jv4+zjSq/Qn3RL+JDtUroXjR4It5uPKeK0yBhuAoLE0PLqHcQ+wz0fYPGN8oP3RFJC
trfkg0/EMH8qvQ865PdC7QA8TVQOKt1ykM/yVSleIzOQs1fUK7+6aUfiClWUFZ6rm4GtyDk9ejlk
YHsymjq0aoOU4+py3RVkYeeZcYV5ecEVv350U6JcQYn2LhkOZRLXRL2s5g1bwDPxIer2bl0qJhRT
lB3pEaFQlBJhDDJ70QDNVxoJ2YNpcDLUQWtgQrPks+8uYaWHKFXnjJBNB2FTVqPRZqVZajWMb4TN
fHHetEoNFlOGm/b2nmYPukwYxSeRnJycDqrcXGmGbh+2s0mfYk3z1Z0jgRmoFaFOhcHzXzSANdAI
tN3FM5PJBFQlb4FfwoXO6HETatly3yZY6FoBU8oiCaZD1g82bTZJy0pkhknvPu/NSE3sWd6+/DE5
iQ2o7V5IRmHbKA9fKKlHoyACNWUHgBijClCOIwENhWaKbUvV2uZzOmXUjXHmYl7hCVXKsjpNF9/1
CD+7LrP5kP8105sjAOI8R0urtaEYNv3pT1iceKamD4eAKJWqNu1f6NTvQmL3UwsAoE/tGsQ9PA46
IkzZ4klUCQvADQ4KRekPvqoxqGiG4JpKFP02JLzJJdYn/JNKikxjgmp+/H0jv/+evqfPZTZkuiPP
71ERWvhqgjFUE/anBTqz/JA6D9wCxv6WoEUQ3ywYCwYGEXFvUZCR+Q7PUyWgGqgkKn2DRJ4ihsq/
PI+XDajGlhlMB0aQsgecD3XZlL8iEC56McdZTVVRunC2dM+Q6ZEgNanrJfBvxehBpb6oBYE7WqN1
tkHPA9lDLMfeKzNLHLFnBsbJEwuThDS4mu3BQBdQ6IPjIrReI0bMdefqktCy1aRq7YNEuX6JKZLy
B8jh2PlIJSrVreTmuct4XxHN1DMuSvCEBEqu/2s4CbpEcZ4JVarx84d34mfcG+2QJSgoIRvQlRBY
QLdYjTUZVhlQ3KoMqyyp2hQaA6avssOkuHKIJXzZ9ZYVoI6370hExmzRKcwjaZLl2Gl1V2hi3AKG
P3v3Xu6X0UpDDMU7fG02QBjeDOmSWsxjrmqw6nH6ZKfkxAWymp945klJQTneMPP3CfuEKgKFe4TQ
i8Y8d1HVavWcFdXo6p6sjGrMReuEKGPJJcwEHWJlFZzxidQGIpujKaZwgqPEn+LMoLNJB63ou2iJ
BQFpcOcAHamQoCSCMcFF4VG38kQszUVqxeQcUM8dHb6ko1SnAZfS+3wzeFQLWPbUQNfb35EYrjOE
TecZtxFJ8WCl+pBN829ge1OBItt3B8hvcVqovOFQgB2pwxsJh0U/jB6QLoQ+KxeKyj6z94ScSJEf
COjQ09enZuY537DBgmJZ4N4oOWs6wIzQGUDSTaAshGcSPtdS42b1ZnTS0EhFr1aLobNLvYa+ykAH
RvQdWNg9OTb+t4v2E/Kd219peJzc/sz+c7bHSGBGZSsaLMh8vjyouU5FFFKpSrkwpFWdY3SQy3yq
C6rFqyP1PMFxV70VzSkdAwQLk7S/YcY3+mhcdrFli3Ir6CpaRlC8sA7rbYBC/byy3AzJa08ICMCu
Svsjn3XZk5Ak3URQKk6iIl5F4DXyXZ0mFWz3sSSq0cUmR+9Ikb0SmWgvayj8z0/ogGaEydiXsfxx
wby8lePsZbzfPYXFhmtKOttdT0t+Fhg4INV5b2xLn/if3CxWSVcAd7BkxKyzmRp2mHrYClGdNzxO
Sz9kgkakfEJ2dggc0opPcGbbxngRD93QncQb3MMGmRYGUBDRHidbCK92zBT3+BI/SGByDol/trPf
TbIrEpi/Fx5S8EC1GKoMR7pExsT0qaBS9ITcV581gnxyJAdngFgViVPI01/UmDJ7+NcnZ9NMRrkq
PNub848I7p/FfVXuiUaLAeyGAXyIWydycbJNdVb1xZFYLiVyAhLJewS3PlN9Bm9E0NBGYawEMitX
+NoLF101zCP2B+2vLfcabTVgIEcEL/bFTD3IbdugR+eL9hqE0hClGJZUfmiTNKIbFA8xhta++Xb3
BALTbXfTB8STbEvuyX+Pxx12fYeYQfBR9U/g1oJlFKidysn6F99kkUOiQrdNdgtN6rB64CbqhmOp
xFNymNtT/1oHlU4DFS7bGpk/KNstK4MLgBikCa1RroL7E7nVQbl3gWiE8+7UBs0LlQG1F9WzS4M7
glzUpTQKV05mT6kEw0WBda5hMJSnqNKABBzj5KY8/FGyEHfgg/9XNcy073+qcGYd8YTPf1mn2e+0
WlR28dcWBOysv80hdNCPiksRmVkGLf7ipEMoZEfntYSCMnwtSwSdPOEw5pv4kJS+pP0FedsnqkzK
9nOezvb+1q2H47SoS6vZ1Exuq53d9gBzq6ytCmy9aBaIc/em9Lr6pQnxa7nIbLgFIeDjSphaSiMe
3yu2gvQScq/SR0c44xu1YBk34qtoI8cKBmsleDVkPu8cEwjQpuwgCCXrIvOvzo4cgXo5kdQ5pNSR
x78rWTAFDaseNuPFdPonvqf4jMCkvr7s6a88d+/qUTE9RkVzr24/vtQJbeLCB2AQsHWUgWkSBtpi
UOjpHjAejY7g9NMiELipjnCyqL8Cqn89HVYCfFMsVLdKz/uIkrTaF8+iBynGLwBmRiurnUYbhIm0
ngg50No402y4CNEjSHQE5gSD9HVst+P1IHNQZu6hazuAfVEDFYrioRoqnIbB3YamkcyTyB9EqxVL
8Qu5lyYqJBURR/A4wuAqNlXJBijePIEbT+2HtrVWbyR4LLaO8oCwDlhznBtJ/wWUrbyS0AsfaC2e
HyzUnPkL8FRUPVKJgHpi0Fyo+id3QjApGzpiBio3h+Yq/S213xg8wXRo3kAyrnKL8oBLNPnmeChB
KuZdvBuf/XfAf4mZMOGKOLrLpSCIjCxtEXLIKZ/4DEsFK5BbwDj8S9tcZqArpikIIox3EWdC+xHu
YlgHVCg3tvEjuP/gLjHOrh/9sq8YDEOzD8mEjvcN/Iq+Rmv8TFqetAY0mlu9HlYfyDXkW2c6tVDb
UFN2T0oyprmq1g3Ud3qUDKTDkOj+VrxvWrMFOU/aEM/JLXozGQ95Z1cUhuuEod9g4XRLpb2iwfTW
T9NTmy34haS6IVy5UiyluT44T+Gs8ikZi84BEg5BWL3C9+4hykCKR8+YMqcANeqoaV/psmFhc8F0
7/gNvbBoKFzCb4/YgOi08J2/OlY9WPKckoTiJpRsGmU09NUPTXGx8OfBFRFhNmyKenQU6d6p/afC
LR9er0051OOfqEVSnL3ZNaZ64M72oIOU55mesvsY1icVIPA4AyW5hWZCMsM7UnajGEc1kLGuVHgE
BWcfUDIBSzEHhgMOXfGWPgw0C09/61B2AffEuJ8Q7qI8GOQA1CrGzvAbMYNv0kP8U9hnOkLRUv3p
96ln8tHs+Odhkwv+/fT5gDW7GmhuOiwoyoJKRyGG4M70wirtzB4o/T0RipiUA/IxcUn06RTnUvGe
qO+r7Sg0rdUiUAO5tdyDz6HUqVdpFJXQxPeJ89mXkR0E055gI9sP7WmEpjwBv15GezoDtqC6UOZ0
2eVK3mhwEQksACKxHGuhGCB+tFESkJlRTxOVKap5SAW2fH5+4LCocLacv/lUGqlACHJRvc6njMsH
UPmNcmyX83Qi5KUQIWB4N+kSbMD+gkQX92nhFQU8ypUuiRwunLQTsTUWSe1pVREUlbwpBjxapXAC
HRJ2SFykoEp7CaRobBPOqWqbjWRxiigoZvJ3HCqXnRQUR4U5HEHVuBQBXihA3ShvlSkqUUm0S20q
wLyv3l3vrzsnkl7Vbi3oRBbKIQiD8qW+tLxEabwFbFYLesGAYNNiHxH/2ElhuQO70gcdMAW8oeMh
EMSK7xXSIEfPo9IbPNGOXviLUO1wgGptx6EErm2hq1c5WBUmgagUY4ksJwxXxmgT1fieXQbaULUx
bJBWF/BYqpid3XSSRchukqIT5U1UMtWoH+okmFMVAQqADhQEgZPQfiYJ0JfsmzYV21+13yL/Yw/t
EWwgvwBQnsGm0GGTQKPKTCqvXJkKMtnH6VLsUbyDHSd+Etl+sFq06wwUwxlJOE1wLrgsog6AOR6P
OEuffidrdXURrJprSzoVQrBbQohPFoENF5iWXHNQfTAxCh5+iW42cCrsSCFo3MqgHSqfhC/PVDXp
vgl1iAOQppJUcBFYFxMOEMDIPPAdqCImLQIQwNrLisCHEDoATBQmHUaOkgkln4J8payGNM6hR+qj
f3oW/BCc1JSoHtTQ5ZfpUuCCu0scjwIL9NlwHWjifqL/03jXFU3ig+6mTocbutN8R6Ny772SA8Kx
SOyNr8OR1oIyTdnBWyoV/dwKQTOlVbjUeCyNiL6iKaFET7rtgpkJOPr50ndChTamOCc9iaUjoM2H
unOsKt9/aBqjiLdlqk4xuwT3qJ+A3dBffENfSyOm9VVh7bUcCMhxaJW6kWO1iA0BohUwOsBnug+E
x57SIbWgiAqImlnSrlro+pKfJrHSrTwMi1Up3khJL4+R2Qm6X7w7RQmWnrjgvfyHwtL3+lU137lw
cl69DEMFHZW1kUQE57WlkaBPpu11pAoiDJh0hglSwcupxvIJbSX0oSrJNUZBAmExepSICsKM5BLY
BYPfa/grcumVGWhmrzGQUnVJfVl2WzpudJS1U5kQBjq+hymwfcuVQCEydWT3dPd5HxTuBx+lYLqO
5P9VcjnAz2g+QKSS1lpTQEPip8FnL1GTGYMt63M93DRRcy9j1RQ+8CC1h+lWsO5af91l3cIPnEjP
4rrZWsTnRcKplRIVqsZ4UZW6tO56TO6LUe3eL+dAa6MDKGgd140V91X4/dlRRaOdNMFlRNwr3QKu
m1RgKGev32NlUQXRWpCjsJK/aDlzgnT/BkReLLuvxdFp0mA5eUyNyOAc8QiFHl6AG+TwGfhEZBXg
9Piv6joFu4Jrv8CS0NVxELjSz7+0I0WN0DqMeHO4Arw1WuW6F6wOqy/5E904RSoCqCOqUQweR7ic
z/N/pCefQIs4oB0gQPS/t6X+x+8r0NceafJ6ijHQiIwZZyUgzJoHBSEtKnoN/ok6p0Ij/iB9RxWP
50hTjmvmAV018UzxgvwYAJe2irYdm4VoiJ/z4lrSI3+zDbBHvDH6dlbPLLgFxablR/wKORolQkKc
ARh6LuU+1V1T1LbnTXVhWlJKD0tqUNz3UyDoKV03om7tEZ1ilvWzlbg7xdphBsG3CPEsYRCFYIrP
DqGmNOeekJ4SDANo1zeHFQDMYsauwSMVsolgNRvOFi1j3F6d6Rj7WS1hAmHxsAlPFE4ZL6gl0aIV
i+esVAO9+M/+Bfjn56lS9ksL0ChCoqwtHpSLVRmU1XayAuPpQG7gj8UNlGCKrphrp8n9DgcgYwgp
0eoVc1VMA7rxDGHvSepGwC3ik0bQAFvSILN6+RWn1qowPkTzwzWT3AjSkTKjI077Rr//LAqZcGD6
Ei5CDFhNBG8EDxALe17i7lVawvCIHQwSUCnVzb0AxfEB8/h6yRMDWD7j0RWzf70YpdIIBPxMR7vv
sm+goqaA/gEnV5hJyepVGNGi8eb7SGEVYEL3GC26lRfZmh62QH+dQJFJD040ZUIGkIyLrl5Yl6Wh
7G8uDABK/zCpN4FQPvzXzAisbikRHvMDTbwQsAjXoAh/YMA7vROpw2kO9kxvbyQWpUXmvWj8W7EA
RCFpVEuIR5js4pfG1a7Id/od3T1AO9z62vw5AO0YP3rN73fnIIHjbGpAgW9wA1cN7qjJ0FDwl6D1
yr3NEjRCnQfyON/oZ1Qa9txr7nhgIKksjOdipFt8ZPjHp4YmbVEqIJr1K9snh7rxKyi6CmhNbij+
FO6QemjNf7sbhkqABJndvEWfQUfkdlUSPmqGqMWrpi2uZho/wSqsO1aQXLBgBVsMmyIrKgD9jvi3
Amy+OnnTbcO/8kdQXmV7J5h1ak8LHi9fJLC4ROFxlSP2JfCdOz5FNQb9aXQ2nNNPAIGdTCSw9ozv
U8aC4CXXc9lrjZa+JeSjmlmogb9bDjZwT1aEGXDCq5NCCv6IPhCMInHTZKAY++pI1ZTTwtrmYCir
0RuqDVN8GGojSUjhAUExuuiiHlA1aDqbqWxayVEX4c4xB/t4mJKJrSODzUTphnyqzC8A7+bG6r34
/TXgF/BT2NJGhyGmuEgZJAVaA92o3NPb6F5f2JJZ5+G/AzDrKsFIUe/JcayTzSng1a7VHBOBdlM+
N20NFwlDaZ9RnWGrkBNigHkkLfA42h3X2MDtVtklpHXYLCw+mqmI9oJ914xs2hqFR9nj9BiowqKq
UIcXKgKxC/dbASyIBbKQ+baFS+L6SUEUbWAQBccveyI3dptTmUiGmU1qIY1/zdRs18cHBpIUwV5r
8fWeAlZnwsHbLi1FOpSCq4lPOxF8mY5IAPhJeTLmLqLDLC8LYuVE3Kl1w75yJSdI9Sds/J1Gk2Sk
TJm0CEKJpu+xJbFrplvuHsIyDAWJOTS5W4pi7sweanholaGSUB9RqWHeRwOB5HdqV3vX1NbjMqP3
WJBFioEMrWAaBb8jrHy1xy2hNGZ45W7vgC7IiymVxqBK+YA7Nb3zIiXQjim7iynOyPwe+1u019fw
SBqMIdEQFQbcwIAeNacIF6q/bPh3WqPURnAqMF4eJ8LNfZgz3OMaHXoG6vDX6DIw2hc7Yoqcmm1U
ueFbXKlb9oxOBQwwrGEK5puupWIS54KiKh6EySXAeas09clAxpuSU8HdHClRO3RWMrfEpKYOZIj2
u3+5eDlqTKp+PitORsCJ4PqxtRgxdXv0DlfTG8i/vXMYPlGflhBtLUDpTN6jbfreKk0oHlDVv2PZ
e7fVHlBG+a9x9HZUk53a4Fn2Dmjwgzxz88lth9FtGrZ1Do+zUmCFzBirIkDQvvgPd5z1F4XGC8ow
CCqBcrzAdUl7C3sTZv1mb+ExqmAXPMcWSF9mAlBiM9AtHSMiXtS8EdhMkSIHOR6cf5kRNtTwq0dY
D1GLGgDFpSNdHfxolECl95ou6K0f0GVH6AeloOYXbw6dJRk/KUDcpvm4zJJE1eVuXN3brfoMf+Yc
gsty41m8s9HbtFCwoqbazvuv+Bzcx1Kx+aUGi6xMzTepUS9PV/sR72P+2v0yTeLB37n/iDPgpOgE
bbuH+R2kcbe9RQPhOXnWNHesWkZ97+llaf/57lZnpp11zNURrz+6pMGxSe666NSZ8rQYGu+SfSaz
Y3hm/WcHlvCY2e9S77awvDKoUSjAYD1RimVCG9oD9WvLWmXv+aEcVaTl8Tz8XXnYeb/s2gsN/frq
UmpdNYZMg81O/YBnTfc1lMCvNbtZ6ZfAaHxTpoCVCG715WxPCeDMzTY8XNtPUFMpoWN0IOo+dk9t
+5S5vEYpM+3yObw+3DOF4HNkWkHl1S2DDKBVRafcWG0IQg3vBLO8/X4nzWRPCmdQ1q0jrYbm2eRs
+MdMnxZFhFqfyAKIw7tXAf6W+uW4kuSdRbdKS/vhll5htTJlrnKUWo7Ad+WTbzacdOGtd3ZtBWSf
NOdISxihSFAyx35GX1vLFPL7kB5eznX3l/8Z0NFXz8FaZ8FqePtjO4dnuLerD+dx+2KgFkmYVKt3
1uhg+TeG0SHLiGhl8ng41yljsvOyILGnh0NVG8tF0Sc4/h5YNaTp+owsOY6ZkBRvH9IAhRcBYPmv
hGR/8Bz0rFHKHI5NZ5C55msGi+VuERj1VnIyz4a9OkIyvdnPfqWDnXkhWQdKmtFuVXjXFWpZCHU9
7DPpHIklF6SIdRnd325KeFa2m6egfo/ofpzjHcEHzmNNWMoil1dotDjG2865EhCz020fiOl5elh3
Xz10fyvepuw46Vfl+1wNnogCEGb0kBd1mi3Nw0NXc8yrppvgjYhLaXwhd0vHJqALDGH4a9LOGu1e
XsYM8Xx4IUh2qdQARAVky6Aqr9WcIHNWDrfnfr37HtxBOpYDbIXhYZxo7t1j9MNpk+KSKwiaNmqt
4883I1XeDTfnPivwKndrSbMJRfbS3vfqe98quTfmaXV3jns7hGbnx2rYDjpVj6mzOzr9x/S2fMWp
Ee1ah0uvMj6W24bhXn9v9ejIRALLfoXnuv0CxPpkfo57Dp6wt+pE07TUvCpFku6OZkmye0bDlx3m
81rVr7xa1bt/3ga3h5+m7vYAm2F8BFfYerQvZ7fU/wYWXrXzjnMgOLCctzVcpO4evBThMK4OgV0C
ANO2qq53NLzjovvatJvIAtycKq4U3Mt5lnsPpDSm92VGOxm5Q4RBy8M0go/8vV7d2o1gf3PYLuWv
8k96c5ik13uA3JtlAyRBWrrTB7fMbfoVrxuShP+Agpyzaahul0ncSM4QYAP+Smax+LHoPW9HYI39
XWuRe1t6iQjIXPvfjy6tMupJV9hNC4wv1sPueDYfvwa4urtr1adrt/Swt3Cz6vYbDuUyv6G192TJ
qOT/7S725jwhd3jP7/vhtTbaALJpVb4P7MP4APyjdeqdv59mnEajqjc/fW+q0L1HzU6TaUuHKeJG
m/AJYeNC/7adH5Ur3GgUMfCy6lZnW3NVfvlZ56ZRpx2szWmD4B5zdzBL5iq/tt+VYPuMG6fV5ZS8
ztFxkZjV9sGMrW69sQRufr8OyqvK3kv3DO+uORYzbZqd8p0s4NqqH7q8KzbvYqzMRetyoXjYHFab
3fuxd8DFV21+kTSl0jeCrNQz+vWdc2rLxOyD81++mRqULPen/uvKyNpKYOSrQ8NNQbVDQ1mVm5qb
Moc5A9j18GLx7nbl0qDl6j8q7oZeZ+2dVGAFVfrWCdrUy/reMQjHqfWvNc7yenypr97NqbHP/frw
AKO1mWzKXzVwnPkqv4jVldZXzcPaJQlBpfwwKlPxe/S2XCDt53E5ugCiXTjlm/ci/djRpiIJX/eP
gBii98AaQRWiftYhiwRZw7DdJbjraQNIFOPIevXehYYw4qMMbFFG/4vBItJSjvmEk6lRCaqyiIF/
/qq5GqBnhAQ5lD+jaEABHGlhtBJbeFDBvYaUhYdjMGI4+ZpH4ySowoJoofJGMwdhxU+DewhjpbXz
JALXgkMDAz9UD1Mz0nA3E9p2kq8Vy0OcI2iC5K2W50LBGvYR3kUZOUcxCKduIyzeob2Q+i7qZDRL
voQ2U9tu+BdSRp/EfZr4L5rQgKY8oX6lwQPqfygRQfF10DVSx8K/ImKpySb6gFyD2DsCrS3UTdTb
icZRn5HktptQl+TllY3u7/8yV5xvrfX+41Ch6sOj58mGpi9FUS8blEmWLdyubc4uLPHBe1KJ2Nka
NFXm7E12Yefeuf1cBzmVqskNasva2SPzPnlXwiaolI1vgG9iclHTfz9CgpQNCcXWJWJ42Zt+7jxP
dgpK33TycUoZnh1KiEiaxh1M8cS2YThlQs5NcKkgC4U1rHMvKGHxossXlY6kwpmfEsCgv9G+cnhO
Tn63N4a3p0sI5hUBxW7e3jEIkZ8xbyYxMvv44j3d82qB4gu/lzftlBwH3jo06LPd2Pq3csAjDG6C
ZAkbZxNBoTCD2193c7fdQzMwZogNwSky2zWEEpDc4Xo4gdPTAcZ5/AIZERuC/abelVGVszVNGMA3
O/tmOU8AR39MuFlcB5Vtu2kMsh4CNm9gxGd7OzhjGE/MrKWclLwbdq0O0+6+ZITSq+QBbbISJqT3
MnLbr+3UGC3GhDXua95ckyOvByfuzAx5G4yk/VNqXxtBOR5fB6aPmDpR5osEHOEbvzkyyAqosVec
xjo43ShHh4uKF2+SLTNifozRMTySFawj1qgOOGpPE+UPMo59Yj+1MQjXOWzVdJglh2dgvtwjsWaI
qFkZOMBdoBaLhsUWWo6BUg8IEgTK2heuHfG7FhV4Z/9tbsN6UAVWAdXnsax87WZr+jFYtdVzBdQj
uwa1GyOysktoGjaUCrQIyJ0Nisdj+hVgQCmKXVtXyFSjZntXt61XASrE7luogMJMaHZNDgj4IHs9
fJoO4XKJULJmV74W3hNfxAgtiIYNh1sC9b3+l/ceg9sY/RRa9jTmTnv3umi9Z9vOAjKts6z5Z7yU
XwsvdQp9BNJBafZCX+GAAZzkVB38uvesh0buvmO7u/1FFPjn3rBLwEjrts8YYlCdwvgQDvyPpvNa
UlULwvATUSWiordkEMScbiwZs6IYSD79+dpdp06dtGfGUVis1f33H7RhBZLFaoKXpfEMDASloPFi
Yri7zTi8ymSjeXXDMPWLax6FXWHg1Ef/AFHEPkArHZ9c/WxVmVEyHN3r/uli6S2rM/5ebE3xK92+
RD1fH+7eVF74IZF5hKRKaK85exg8n+RyND9Rm8lrvyK9bm/mRGPR1Cy8OkmfdqMP0RcFtZNScYMe
unBnYfCVdrG4824cZiUEIkIWO5OJndkUbB2ALgk9bV2td8SI52M4RZJQC6oP6w6rw3xldJyOWsXK
rEPBgNS2abSQU6XsIgV34Gg9KTTeVon66La4Nd109/ra6qFdE4bJOUsscKxu7OYm+j4QASM2jolC
Rmj6/kN8uuuEvcrGN6Yr9fhx+ATSIvLiNOAk/bq1yl7czN0LlH/w7L9s3npa0Cw6/Q7+5maOEQck
kafZbFr4DXbN4654QwYOaiONT7Z2NaC84O6pct14OGp2+RzY120t7gjSZ2xtFdCQwU06QjS+oMT0
dKjNkvz3nRbhBtqho04UZ8Mg6GG1UqNVWxdIvqMWK1+eDzjgSqw6BTEo4QuCDZKay7QOMjISVZK3
vjxJgw3t4xhePrnhb7dK1Gm7aXxxoPjrrktUOKewM+vBrPmI724HGnLL4N61FrXXZ+H39Y+1QeEd
VZooPrn8NptwP+h0nYC2sAs666QkX426jJ+ZaEMpa6xfPYb0pw/IS2deSbRrqGvmY1zC3L4+8Ust
ZpNiVPqtsNVvFdRBWDNjzAjUDF9VN+LKw4YUzDVDpkhIbpez7cH4/k/n3CA7A6VhW53mywzB0uiq
uMDu56exbwJoYB8O9t2owACalZFXRoNlxLRhAvqPEuruhVf/PBW0pBT/SVKkg8+sFW5v5F5s8Mio
qfXN3p1FqQJeacEmN1fKqH552kiFzY5uzexqEsyivsySOex7eEVvjOsSjA63WKiLtmpnHHcoHQie
Hz4RiZXkBge9LTTh3OFQoiOgMNBFXWK9do35xn1/jZd/WlU78dxrxJeOkXFacr/+KnwzUWJ93E7l
9NbtLxrOX90F5OqCL2tBA+qmy+IlkOX1JfPerPCybniXhu8GjI2BiG+TzrJ1dLPBHVELpB0W3807
cyjnYbvDAT+omu4NQcR7VGpWFZWTE6Ubz1bPvH/tbNDef9FCjostmWf4vPHE7TtPiodqbZoi3Qsb
CMy4GmR0TzZjLTN6w+dERTuDmYRy9S7jh6WD4dyN08NkpNTAAZJvf8Q4ilvU5ueYLX+f7y7jjHri
VVM5vMF9/evbo/jF/4N9L2iFl/Un0mZUDfQbl0FT9+pNcLq7YNy6ZM7ykLdBKNu2irF4FnHAszCF
Jj9rJex4oABnZMAYr9HqnOjCWdCI206BRm1JciLcIEtdnWZ8ukmZFDifKcZtlsa7NxHyXgkCisYK
QdfHes6P42r6RWbUHN/d5p3KSV2drdaC9zg4ZgbrR7S1NsSdCwappdE8coTQaUd81smjYX3fRrBd
vbZfs7k8MQJWGADghzAYtJzLEc5ODpMHd0g6EbAN8iYtuouXwZe6D2PQLrfZtsEk/xo+cnxLuxuK
DpaJo7yuxkYY4IAWuDRxW9iL3v6s3KUWlekZP+fzAoX+x9lE0AhHfP718Rq01seX84SW5zwBKy88
Q27+sL5YP6i2CqvEeCKQfcCpQLAAycDwOE1SjlI9+HTtS9MZ4YTJRxS5/6VCs7EZ77ApvpgNQAI5
RrneXEADUAsQaw+Tz6FM5w8mZ6dM7swQDYX5TNT6sgt0FCtoAi8RVrGXIvQZ1yzOWRtkbjJpLK4U
c2yTB8Xy+juoHtDLEuGRCGAPX2ypw9uVt3OxUWfo+1nOnrzP/Q1kbnYMWA+oGo1PBVzWgnNaUeA+
8S64rPklYwRxcmmYFvR5mZ88T+rfI2U8VE1H33PrsujokM8j2i5kMC5CXmGV9J99ZQcRMzVGAG25
0XusP23zi4Hpho6RW/ikz/7W7qE3nL89fFxmJ59yEFyQ2M0r6nywHqw7ng6bz4pFrKT4ZVWg4c1Y
OHvaFyC4XhFvRT8y/BplSwIrmbGSSHUHjmduPY0LvKPG4mXzeUNShjZ4imjTxf0iO8gQ5wX9da3V
5qlrcsoVQceg9Vxt4vuWopMT69C0WKsKAnrzzOr7U7to7T86/fOgFlW6Nv3O4ZZ1+9IoNBKv7B/E
ep0KuzNIF1jjX8x75ZTmmSBUvLioc7/go4SJKiDa9ylVqwqsBTm/JMsUmTq/wzgu5pTkaLTokcz0
Ye2U3ehC1Wre25xAVPGjyTmu2PXlCcDvnk3nGmPC6gC9iNd6l3sMzyQ+TDoJRt+XiMBcktuvFvLt
zGwurhB2hUU8uexv+I8qHKcwqiCoIIe5oUYwXoWJ0i3xAbeuI7FiakCuMT7TdetwHyJTgPDB97bc
tmROCoO5sOCM8w8EyQ+k/bvn12gyUjUaPYlOFuJUCaMYSXn4pt0K+1pHaDaHEy4fovrm1SaoHtH2
4mSw7RnZNOLX90gSFZM5YeZ33ctURSKxVDVzXdvJ90Od6vNu4U09VDcLP/A7sgFdwLJaWteXMT+5
3mUPK6phUHHj9nLmG0VNWw7iPNIWFFrUExYyMRVeN/K1tp+jS21Gc1oZCgLuwrxXYO5jwW6aTZ6U
eAes/Zn/zRpd7ODP1gs5V/kxZxf7EkhmgTyWE2quoNWfeKdgcsppSb2ews6KTgtKFEExOASFAH0s
xM/89/AVdjZHW776HoB7KIu8vuKAPfu9uI3c6Pt7DJRYR5plfyi5pLdU3MF79wTC+aYWA0+hVqGc
DqBQEgn4hlbAqJqQ+obwFZxpLQoAhngfeN6iiczENMEfH136/ZMYfx/3uJA0bvDWfrS1/flj8bQo
g44CX4RAOQiXdAJy3g+b03L1Fk+kOjfp3vzTixlLmUWw/SXr628VVJVVfjAqPo1fpJlI0NaVkJ2j
ifO7a3r449j2az7AEyQANJccq6Y14GH7UwdUSoxsjFX7cJ6GG1hlUZuZw3Wagkm+eRAB2XD9mBII
Aeb0ZGhOn07BiDKekAKB/9k97aKw23pY96EYfrt2Bo3JqkBL9/cbaRLftRIoutWD5mtvc1/clWlT
LfY5Njx5emicOYtvZsUIFWcsq4siuYSu+OBxNezWsmoGK87Y7Quje8xddl3z4anB4kiATY9CS1lT
X/y+9wEgKMTjpnWlRjqUeXD72qvzCmeSBxfjOw+2HZYGbvUi4isYNVUhAQEJjyvYwgwg1+VI6b9g
vHeXK1AwvHVuRuOv4rCnAAhpG6lrUiv3aWn/AhmGTDocM7ZKXTagn3whm1KMfrPrdIViT3H8EwUu
ib1dPg01bNjr8sCzch1oPBTo/WTX0eHxAZ2SBHLIoHENaUSzrn0Kvk3n0w3BE3LI2mxm5oOc6/Ny
tlUOjabxHGpiYjKpk9d+A+HNU4bKUNTUhNOqdltCyHgIgYjPbnPw8HpEOE/pEyVjYbQZ0D9X7mzF
jBZQifOKGGD7EsOX8ZkwQU0A+0QrCelXbQfAVI+L7abg99Yns6GjjeMpI0fGlEzWXic2C1r7THc7
SDdIeMc9h4cYqkQLAnqKl5mMgC/AD+YZHwETZ46/16FDZp1UVlQrRNU38YHC4MH4fO0TSBY8k5Nb
+kzVMKPJpwMRNXpcAnenDTcvZCCHyfZMiagBaFEWBp+r0UqecPdNwGS2BPcKI/FOiG+fMmpSSvRC
m0AU6srj2SrowOycZoACp+y59ns4Y0lIHUXbosGvZDsSb6HcQMd3n7dHLtVu/demte5RxTSXZLXx
w5T4kRw+H5KlTsH77Dythg83pgCA48MP/CEUyZUWaF3QSusx/RTjFU+B1qSFeyA/6FqDfDhpesXo
Yw5OXvsgzvBH/Ei4pwjnDzAQaovilMLNP5zWj5gwBp7bwRGSw5w1SAPweEUKuKahf5IuO76LKQ/8
FXCIwlg9lUh84bOuheNBMZ7cR5PWm50UYMm9dHjVUsJa4kPJetjt+ptjrOX2HGFnb7qru84jacuV
vjCdbol4f/7dLWsKCyHAsiCH8hyCZJz7iH1yiJ+ygju0NncfEwDyfe1R1+ygRDUqgQVEmDsB8L7S
5xOpIHF3kEfIKbWbjfHniGC15sBbttOgwKDMpB2gUs9G35l2tYOmwtZzMtLJIU864419XVRD4K52
v3AaQTrvYaZRsinSR1aryt0KbvmZU7ToV5gwFW4MxhkPKpSO94R57UOm7LI88z3nK6jE0Sw58LHw
EHIkmhajLA2aXnRyhNl+YFGcg5Qearrxy4IbW8D6Fpe2K5zIxxFlTveQ3+3142tEl6VmffGbDVFA
h0f8MZu2I0TLB0xOoX63HzazGDI8UQ5QnE1fqBaYiFkthD1t0717i3IZ3jhLR6cBO1nXOKECcAYt
cIWn5bbhqIjZFnxNR8gllxVcy+nbnUK6kkfT6CiuQmSwUK+gEJBnQUmtwxAvXRjMdYmTSacMKpkf
Y7+RGr7KiTX9CKL8PAYM1UgU/WsMOyGOqUQGAv7GF8spZ0LqO4+YYU/vE/K9vka6pjTA8cO4F/Bx
y3mWB2tIn/70GXGoO58QLLCwsAOgpLjb5ZdYdO3E/+dnpOVC1O4CRC2fByE2XwfruB4gN+AdA4J1
IBcGD6AJbohmxesnZH3Brfq4HyTaIpvcJjcQxGzCuyDUQtiVXwX6GMLhCYft1e8BMgxLW6udnvHC
9wzrbBwHbqivBZZCUDimvMpHYBCIgJtW9rZ6DAY7xrotpVKv7zyOZoJHMpUIn9ECxDJiH2kToJAR
/cIMhU4sLqmsT5HzNWbcAciCXbZDKANmOWM14e7Eu0GzybSEl/35UgvxA57pflz1x4msL9XgO6ei
a+Wj/JbizXLGTAv30AjRvv4YQeBaZhaz1tYp2cpqwlRJAsoxlXfTUUbGQAeZvNaAG1QQY2vcIUx9
+HexEy0o/jFMCs0HxgPoJcs02ByoJc82JjYYpniNL876LJ36AuejW5qO71RMc29Oxt2P3/vGwywr
oyXXVehJHsPoKEuEyydMTaxv+j2DG7tmlnSbsOONZWXerILVAWxb7L5oahs4gJgfZJUICURaoE3b
1gvzA3FraATn7e1kn9o21db6tGqwO7/gNnW3DFfeY2DKgne/qazHWGEQVLgbzGc+dqzxfF3+FCDJ
hgUQCT8Sri41JQ0I6MWNP6fINjO4E8YHDAjgjneTyLqBemE9LxxkD0bqUEdhhNK0VGMSVdgiNIDT
pnlum/uW31pBI4olhqTcJ5e/5LEW3jY57qXJiBpjHZyLIc8JRS6o8Bos9s0F52A0Y3Iw+EWpDtMl
SIxuV7nDm1B4fAuZYMuQ+EHf3b8k4+O+9+pTK+obE1o2gKp42uekATBE4Ojj1uOVCnmD9s5sMjgQ
qSB/7D+DBG/To3c9Glwkq1TstbJ8+cDQWc/tUWe0iK/itxk6HrvoNxBdBUkTiswsH+FSslKM+Bk0
2VtsWpvhgzvjCtd+zV62pXOgEVlP43QtXLIGj/9PNXwUQi4mXgqKIeBqUWy/H6y0Cix1wjyVVkXH
GoPPwtWG12ul+zf2pNceeqMxdJrh+Wg3JnAod8hyqcLhJ8LmelnhcfiZ23V4MXpzfAyUh7lJzjdT
g/ZoPZzyDPbWhDXFkh51nUZ4HeJcZ2RzxutRaGwnHCQ9AR9pgVETItakmR4N0p16I/6x603eeHJ2
zE5ytYJNl3HWdUn/DxhJ4Xp3C9K9OLqvHfeXv3R2rjED0yOYgQkuhJTPpTOwrsuZTsXXYhCmHWrS
KCgwKR3ekhRRKfYAA4xBj7o697vUtxmGbFhVB/eGXYzeccvL0aGYLViUAFCH3XcFUI92TfHTK2cw
8Rv27BsF+tc8vy3s04/i0qfCI9D44IAQtb+tyZLevgbt47KHQlpj0Hs36JA58GvnODwOu38SUwad
sqag0lNcJPWRuEcWDCEj5sTLu8IlE989ztuSKtxaZO8xWw5pghQzqtlZ1l+HYVrtB97TG3kfF4yY
RtrGOcP6R3f5HlJUk+BCKpxcGyIKRY2WMkGkpn/ImFDmcQBlX/M0xm8MlAf2CgoAEZLowXG1+Xv4
gEOiL7xCJ2sJq47f0R0gxerXw+PFbpElwRtUYR+p7nlI/c26pBy6ZtyI43LSQB6yJ99MhmXif3Ll
oVpozDPQ/uKmgp+AccXupmm+M4pcX/FUvz1t79S7OX8HACM02IfztrCWjhrGpM2fkRKto1eYhQyf
D+0JPqKd5UCdbz9mezZ5ubScUhk9AUea6wzp1d3noMIyAOXOqD+apAxVL2QCU3H2Gbs5NBdbfSu6
uLfUcU9nQtEePJgAGz3YiUzhkdebszvjVf0YM0ZkmPhYBb2DCkJ/NigAZ9aurK1cN8jUSh4L2mdq
d6vn1eBjzdHTH1y29oD8sAcTb0L6JDIGD01ahd/WQkI95QoMJFwyIVqjTAN1bg1vyYV0mcIelsO3
EyrrsH7AfbBWpzfaTPgwTNMXLGtGuUqwJRb3EQ5WaJm5m2Co2zddxttrd1n6DBJIVyZRAcxqkI03
UOW8kjKzZido2zmsMqzYDJgrRWYylSffHrjByMlWIsRTCNVpaUjQFVJHSdiShjiKVNw1GNGMERYe
MTdUwVzgiUPyYweZnlNjerXHrnJZIgqGRh2EochHz9TADH3fePdDgRPrX023QsilZzNXUMSWoE0r
2w5+yNrhmFmHW6BGH1ObfyBcO0Gxvi4DFbTJKkb27DbOoYnQZOy0eaqRU8mHkrDay82qafJQrGsd
8wu3Bu+sJLVeIp270eAEK3gIbGQaHxdd6opl0wObuzqC9IDZcJOoLWVMcVAv9i3y6E5SGJQNnmpy
yVjTRsms3bkGVFgjdveYQw92j18Blxy3OR759n1a22vojIT6Qe7bd3pm/TZq5BXG9WHXyPIebuG/
poX/7jiK4dQD1ALXkeZBPEdJvRASEsC+sx9yWuPcftYhC7O/a9Nb11P+zngYzhtPU3nhO3GrJ2XD
b5VWE48s9HDdl3N7WU01wCmFuYWds10gWMxKqv4+vYMYkhXAMFT4Sx2XrJ5XuaDKh7e3O2Y2WBwg
q4sZwByB4Hf54iGrGUIHyzZbhkFpXLT4d3V02xRTBVBSKxAnv9pcoxHkKgxZwZXn9wZTObxvDLId
mNSUgttlhNCt50UxDhd2O4yj+5Rrhz0Q7tG3Q4sGNrsJu7RhagjKdaeZYtTfDZ+X5IsniJHnxv2g
vgxltAreKFJVc4BmOSULLZ+JbJLDyTa2ooysDR5VIgO1YPWyYZIhnhiPKZvHOMJaL8aue2p5iP9X
aBuhMRgFqSXRw8IVx9VhNWzucpYmUUJk99FvjybmAA59KH6/lUf1gQg5RZ4jaNHRxn7ihnyCMXlS
+ZrnyKexbWWEGu91s6rRgrkLTOX102JzFHYx5ngGghiUbfQ5/JiyPI/R674zk5USKRyXzpNn0Trr
bBFmc5AmOulIJgLFFDP/YkcBbOjL91zQxBd1msi41g2I3tj+vaj2hIBcjmPFAMmnVKbDQVw8pRB9
AFHDNWO7Y5Y/5VukFu4tL7sInNEaeanl4W42p0i+tczLsEGJkSQih1L716s4joObEklH2LAKWGgW
PM+e3gifxpcVQWnBcY/jySl1YDus17TcUdzuS2xUMUxSZJvnflzOqEb7Hwo+LYz15fErEr87zgoF
jARHj1VkhuqLbB3Z9XVCyVg+oW4ocfWCgL+pWW61ifdrHwy/a203fXLdS2/XGTRQkz8CUlgVHOoa
g+7Nbd6skhOJnyjg/nZ5UMqOAefhNtXwqQGLm3aDbj7WakphkCinYeqAP26/M9uNyNyWo90DxuxH
lVxoHSUVHmVPiN/xHRkdxGyRBSRXtn38hrGpF/vC9iQ/me04t1vYp50ozw9yKV7TepAAtWDK4ce3
yRVD42IYNwmbHuTzfL6+cUuLHdd1D5VZrOMMOHsGgA2stutIKjaMr6zeBklPCvwnaI9DuzXdkH14
xoCUiF2kAY/Cb8F3viH40MQjPS/dxhBMiH3be5qbHMLyMYI6yFETp173butvb/0KqeXdPgFwXtCF
M3OWALSJ543aE7aL2gPAwjPBI30taDaNAQPNw2rgTUboQnXwGCKLXtZvfnI1cF2TlVjsyHMEoX6i
c2zjpvJFLXQNnoUVRyQptOOuu37iAShhQvRe50r2CEtfXNc0thuiCRhPUNk6JPmYLVY0Dzb2IRCx
rFc75hpyMQSBFh3haclOw9S//0WK+AuBQHBifDbOGjcgKDQWGxKf9Gzc9Uin8rrQ5pGqzS9sgQka
KbNEHFJ/DeG1a6012k5+hkgfBszyl+7wP+xo1S5JWLG/7QzOLA/b0hKzGbzwsYXhfmRxkmMjoBp1
lPB6oZPEPuR538EMOZo3WQr8ZVlLFpOFhwHKR0vWT6xhkye5bO3+VJRU9F7JOJVOgueN+xZIQDbq
uZ45pH1zif4RJdb+vhB1KTMqPhnXGbkI7wxDDeAFkS2wvq50VUhAJvJT/ECPn4KRSt/KEBvXAife
BDzZkt1D88fvTbrbRF5LRIEYvqFpURNZY79rjb1zGeEMCqDwhEEEeiI35VmDjbDFIEN1prTSfC+a
ACfKTSuykK1kWECJug9Fq7lHCiA6AZF1FVhH2PVSiWBgDm99P2oECOOXlROxKt5c9FguM2NYnI0Y
wp3+xDWoCmEqAeyLDphHumbMsL5MX+zq2LLI2UMLul5zprDH0CRTpIAq2c0gIlcjBsdh2lGbaKZj
/CUxusOJlv4KKc46uk0jdh1emp6MoRLKHdEb34by3zp/L1OE2xLPtYxwjyDqAuNxCVZbx9hSfbnq
ykDKorEvqk9kd2M5hwQeeNNdc0U525DiRcOx+wnGIDkikpTbxJr1/ClZDQzsMZqo7SjOXXEQZV09
Dv9MA36/lquCf6/BSQnNyhW4rDfJD/dwc7M+zPw4IbomjkNQyr4wp8/GY85l+jsNVecMheufIUZt
WkvMTC2Sy2B4Sa6YPjlhdQf95+bzKuLrqDHsrByFaeOkcI5IbJz5jjpgrk3ghEVZKGJ3rnLEW6Tm
Zn/urk9+DuHZUCeX8HkyFa+KzwdGSJpRM1gmXAyyIr6RSO8BAWha5bP35dN3re4OGPqV/HLeGaUg
VT1HYo6mJVyPQIphrf8IRB2D5MWI4ayNYc2xBRaLp+K1FG9T2DeCj5JegzV7x21HitJXiD4EA7KT
9Uo+ySmuFs/Zc11MFUCw1WenQyDMQE70Pg/Bh+Az1XtHqEjQLD9Zro3o63Oa9RsItUSARVZtslld
2LTRvlb9EkZbwl6zSEfp6MWuwumKBkxWCaaTf2RvJoTHEHM4eUZTqFhj4tKG6zU2lHj1GHyupxld
cR+YL3lWxhghwvGT5odBQj3oGX0xQ/w68Y/vBexxisuA/RU/YqANJNw3xlNvpz3IaL7aVNuSp6j2
35iOE/TRJ5EWiun4OZsiw8JBZi/4h3Y0Mk8uKv08vHuycc7BncaLMBAGwmjBcrc33lDqIAOi8m5M
hKerHr4BqkzwMQ8j6jAlOIuHV3UvyZMm/aCMGn3wEvrH8ZcLB36DWThNGYgEmTqNQWlmBLB1UPap
1maVBse+mnyTx6wHYsv2odunpN69khIJTptRdHb4jr7jKnijeEIXFb+YMWKMhNUlTh5Jk8kViGa+
qplxh4zTFrIf3p4TmN69QZPdBCR4Br+bEFVLGxXBaXv0+Z+O3yiN9543+MSAnkYQfRQ+TCau+/iA
12b597lZTc3K4A3sNEzbIKIm6b6p2w3Fx0jA/sLQW3Gp0BRdHv65do9rrLUf6IExKPnrLHUeDxRU
EEpX1yUkie+29YdJtz7q8SaQLbOBzRg5jXvBh6+k4RGC6uE4fYfFoWB6trzNM8ip1+HncAQQDM5T
pnZ2Z1eRCwvLIifNk0eE4VlF417ZYdu1Gf1lhvn0FUCNCsv5ym7hU07yhShFxRWpRFf6FzLCvyXD
YdjA8X8w6DhQrc2mwVysIhr+ti72z0lqdRcMFMkqN9/ElVHibjOiRskThOGO81XDoZuFQk/HCwud
LYUvUovTzIuXPAN7YQKf7CyaUDNLXtwJtvHsPaTbEqspKGxMObtsUzV+viVxUuyWAwbuuMWB3XL6
QAZlQWKJi02fEKDx4WmZL19qKQ3YW3YKdnzJq5TzmKAyGHJ2ixM5Zq8vrK4rTAdIyB/s9kp7bVFm
ph4HDrUsZxrwFfRqzi9KBJWT9ekyR6CKSPmTBB9hed1EbHnOA04d/J6fthp/HHGZFRMMycz94PUJ
tIAaES90ThexRcho5hrmaUjJSHpUPhcvvw3vBANVbZlx/ADf4LYKD94Vy2gUDp7SF4fTtlEHUssu
Qeg4LYEHqSLJV7uCeovjkHwGDh+mi7AABA6Z38gvEJeNN8QH+cDSIJEqgwg0Fi93UHgkhXJN/pUr
7B/g8S9yf/kvfgIyBAy9f27IMrbmffJD5QAfTDnhaeepfOSItX0MryOOvX8HHUAv3QW0Hw6b+Ff4
kxMKBGxeB+lAXl48+uSwhTGIzaEEjErpWMstGVXWeXCZSiqjsBUgu3H6il+afD/0ZvNnNENxjUWK
ORdrka+zjLx+z9r15V5G7JzLCFZ5TWM6svDOgYkjyefiY0o/Iv41fZyrBSAE4vLMCVkhuUEs+tHq
gaTA2P4RzwERgeUOcLMeCRgb7iZL7iV3EBg7x8EXtiF8Aqg+fWZiTKn5en/nTUinxJpuYh5G2NtN
vEnAWJDgGqrazGVQRstqlcA5lmduTWLSvQlTO/MAwpRLaLKT83v+uab2c3P3HZ5c+uZ3sOvAQhGn
4Qd/3OZjnBdzPlnOVK0P9UOMVxjGMVwTl2Es9W7u7rFIk9LQfW3I/8F5UnBnxREX43CX7kw0Xgcu
kVyDUyT5BCXOWUSt1JwUvL54KxxAL7kgLy4DMkKj5b2I1OjNwcfgGomPEKigJ342O4xULti88s2K
j/sWgyWjNRL789wQ6z8YzF7ThVVUOU0J4UIt9rWoT9d47UBnuoS7w0gznPf436MKch/ylZ9niN6P
qaL1pdTRTSoyMKu5sHZk4fwix8iXk0Xckuw5vIC5CVJY+DG9A78PYqlkha6jC+B2BEGRGnpsuC5S
F4Z3U3FcgRM5RGXO1ImhidXDefLN0haHDjYQCo14aVn9RzLKTByRoIbifAhgtex7k9kAU0EGzYfJ
y2Tfq+xVYDJWNSb2Khx+jNCw8fyTzUBuEwW+2HjhajSmXaf+i6JpEtEq875ibMCmb2MzT9hbqFGk
m6EwxiKk3GO2wQxIKr3hEPvUvTTbXyYV4q8W3ANARh9mVm492SxX25UKMfEZVnZlw32AsrHqglHb
octwRyZNdDupu/9bgPVtPF5EissnX9nfDBgjR/b5cOyPw5Dhs4/4IrDDIVJB3AJbvyuUUOoPfv47
R09M1uPiVx1Hmk9p93GqPxrsZpDz4LKn7pZw1SLW0s4Dwc/MSWB6uznKot/Nq+fprzqWraJYPuYy
TFO4ZXEiO6zsK6jqA+Aq3t1DxkwI38WPY8rAs59IuZwylRUTEQlEoQijNeB4Jvl3whivRC5fMNNB
gy71MUW1xp5NA8a2KNN9mWPzyPV7KyYADpsDvs8nAzvKEfN2KCEQicRcmff++1reL0FYIazLvOBu
3pC66NilXyCfiBfXfL70PPAOicSBHqjgNilu6pJQKU8EpvnQiTUkjrBNxIoSB/LplFpmIQ26hEBD
LKcHp04T6xLFvCfHPaTy1O2s+AD9jQ+kmzKrEvmxKgNrCXmVzpHNWkaZMZIq/kxBSZ1JNcOM2av4
9ELLoBV0cfsMKkMujMIOORsz5dtQQEtkIhObAINEHGt5BXp6SU7+ev9mqzIUO9Pk0ZNwceUrJ9o2
WmXJCpPTkM7KqXh7EkMjoXXitia2JPJfYtzVtYYNH5LuQsbVCP9XXes462LggRckN1OmaOL90aE1
b9qqlQ8+O54A39jaDNU2eAFIsYg0jIpMvE3F7oKCdU3MlvzRP3+Htt0NEZIyyh5PoVsahh24Ib0c
P9vDLbJFL/XyzjjGfRGfE2vRHPJPYvJ6aNoV+SnHSRzHcGFF2e7fcM9CL1Bl9eyfFB77ySNuBuB4
VMH/x9ld//34SrF1LGR6INUXGnCQOPmLtoI5Ph/y5xJBgCgfFaCwZ471wTnSUloWMEksBbBG4Jv0
8Tk6zk4O9st9aa+PGPwJ1w6eOn/DEVrHLdMhUvbPJjVoIQClWCxDlnJbUlUSmYTr8mvB0hj0xj26
ZjGwI3srEXehsdjmnI0pR3PKgSkJPc5UrpHt8pvOuKr/EtQlK+hoj6UR+HrSOkmzfpmkM1Yoq0Ec
LU7i8dMXhx5WRMSSKtEGSSwgW6jK1k3/TgPL80kfL4Nu7iNECkRokirbDlt2yl9fn8QGNkHCkelW
pRQCEUmoSJbgzBcKm/avGuM8l6GA/CVVjZRib15NbINlvwLTYZpoZ+AECIrsNmYacgIg3qDmqBwx
Tv1xdrDSI7hCrL2om2iIllrcHBU9DpcNzdNSTs85D68UFxRNPwPZPijMvzID/hav06QAqpzjIKcf
kZIl6u8syisSUJesGQ4ZKT24or475ACxH2v6SzzjxrjVXyziGyQ8umFjIyeUgqkg2eL9IBWXOJad
zEjyTCuCCDpUNzzMcFkgPuMHJzTIXO6Y4LFgXFwlMspyc7kmAW0KHtSy3NB1x1AvuvPPUFYMLHSH
onBJ6TiSqmgZO5xeQGYCIWAZhUEUW4Q9njrgFtS6cugAs3RAg04sFQGy5JTZ46goPpuLIetIdoXr
+jS5soxuzvj3dUBC8aiUOy0mJ7+deE0dzv4KUGG+Xa0vttlihiktJ5s9XtY83awIXi5gv1iJjRQ/
zS4iyZ3sI9TXLMG9WI/IpiCbjdgs0aGxBbHDr8VwSo5kMQRPWux2HNuyr0//kSNkJxMvJvH8+peL
ITZhssQA7aQoFYLJy6qxf5fbjSsyq7Ahs3CKDLkjU+4VpbH4pPBLBJfikghWfZf3LRiW+MmhsOYz
SuEtvtA04nyNnou/+UnxAWVeASgADpOPpagW5gUhCFRhbEiOymUQFFLAwB55CmtJV7hNcxtJW2m/
+DWkTnDfuPniIr8xO+OHTUn7EEN4KDaS580NkwkF/pJShDYCIBmQSUG15FXXiSwEfzqmGOds6PE2
EwnmnU59Gw5RaBjwZAiHAh2UqyOrkuf2V8dz7sodwTfd4tPwWApyJiLTsdggcpNMn/wm7tS/3O3O
2azZDg0ABSR5KAW2ndRqM99mvMzoQJ0qS+Dcy7AK5Yl/5UZ7Ayrb2d6Htf1FQxO2Rp3RbdoGhvev
c9b98aD59d37rGiCvuGn4HPdNmjicDWpEmhADxfCBjosBiZBsTiG+rok6vuxv/wxCojLgUpHTkyb
1dl/mINBYS5gY9rHjvlCWn7nbCLOaK7MFVxaF8y9NZjPQFU9ZpHs3F0ggRVwMbSXFCYDPMWHc1+c
CBP9Hhp+F4tS8HxU5xfTVxmjgc32c7K2cPDRudW27j33p9jR8Zj5sK3jgQBq1XDOePZlTsZ3VVZ9
2ER16j7nvf6UnZZkp4YxVezb4sU0whxzaOxgn8WpDjD1iGBwAYW0rJWMFeshg3bFrACZVI79bHX0
Lmh8mYNO0jWqNf5IsYCgzh3zIyiHqpNWfdfi4mUeSXuJLnMGvWpq9YK2UFLu6GnxMwaJL1x0/ujQ
MYl4W0bzY5KiBuVGn0G+N85NnFTCy9fc0HI1LdUe9PZnyJ1Yb39dJBNNyqXJDUB5D7kSlmoPB574
bDHpvvTRmLzDP32W3bE/CZ9+NkodKKsZrNZv2yyJq1BKVs70cyUU5dFH8bu+TjqLHCOSbKsfPrrJ
CNZsLT829lWkgA3vLE3/RuKuJC4eh6vcZ2CHV0JauBAbMY3q+Sj/oRqYt+0mmz6XVzVErz9clbBC
4wzmGUPLll3oVkXGQAwr42PiJQJnxrzNPvs2LGHGgKmf9ly+p41fhDLM5rA8UbNfIJ98AsRKvDB2
Gd/7Xic7qze4zbFAPhvKxu4wYcqIxLHUIH9Gn68YclwpApoH9es3v8MOZHbEWecTEm919axZSF8I
hNxz1e3exYvgGW6yUYFt1G2yeS3zC0RfBLiD9r3/vIQqTbRmXnO3RLPAVPcSnkCJ7oA/8YPT7INV
Z9c8PQYV4yfjhi3JfVW+2XLUaRfiQLvdJ0JNpZe/4fHBz39eRtiKa4dkXFd1K8CpZRV8yEvPnSq4
QXHtRZ24F31sHEEwUhP3z49N7cU/IZLAKxFb6BfUkv9IOq8lxZUtiH4REXjzKu+RcAJeCKDx3puv
n5VMzD33zBnTLaRS1d6509TbzbaCHBmvEeb4hSMXHFAKn5e1rJZNukreLbnXD5CUvtEG57JCfLNo
JF6OHM+YfZpliL/tSvYOXhiD6SsS7Md6bcTfACDLfw03/pU1ADMvrpBftp5GjcbeqpcG5VtQhG9S
u84KBUQeWFsXGub5g9j/YF6Y81CtWPvD8mFtQFXa5YLz3XrQmwcw57nGzc5avbrbiX1gh9xE++us
dZsWJ+Mrey3cSSYLJzjs/GCmS6hz9ZNui9mx7H2TA9tdySlPvJfImjA2P0RtlUwx9YhcvKDkI/1Q
XUmd/G68TRLIBRWopxIGdo9TrGKW2KaBL7qX+anuMYKuvKAt3Z3T3d228ttlOD/DhClFqAbrlfn+
mK7gu70ff83VYF8pEmp8vBqHVrzH4WLdP7OJ+RWec8nC8aX29SddHsP9GN6G30efrz8pUoxeQ3/V
nzh1HKvIBFhF2BtSrYK0k8pw8xova9Kuw9BcytqhnDXQbG2np3f+uKJrdfe8CA3rUEwbp796tcNa
fB/se6tbZfdEzVVs+M+r00KGLTu68ylptgyUgJd5/ZxtQQ72y/zrvmthefuGu6BEgicpN/OKK/cZ
9AxGDoF6/IY0n5VXdiO+2igadnqVzKS/xIKfhoqe2rYn7VuEUfh1bW5If7xZvKsPE9qHnOZSEQjQ
8UQADAikdoMrNrHcJqCirT98qvQa92RVRuG14eT/YrKAv9+43N7L0ct9zLmpGMJ5Mu/amPkNFBTz
ggtEnmQKlql8aRajgwXFBJMKXgnemjqss0Jf7iyV+IHuEZ8ru9FfRRegCBS5UNyRmGzM0sdH5cVe
vrGo1Tl80Sisolxrb+guWG3875WmsBt736z0C/jNSQ2ATRnP4cjXYA3We75LOyQ/u/MySotdBfRV
kv2s+YfYUZA0dXp4W/hfYGcaCF4ur3xy3jOMJvF4uVStCnUbhwJ0fwtrHXDuViJPxybnIwNot0z5
MFr1f06jNqoVzED7ZaCHl/HFOu+B8tWtng0GyHhRYOHIqDznv8m93pv3Wti6hARqs5/y5JDqFNyz
R0b2p93AyNWG6fPkYzANM6+zeWqkh2jSbhoNeO+1gH+7d2gzn/a2ab6GJUDo8WFIDrK3HaAmIlQY
tTQ/SiZ9kRJYDhis5e9AbnI46rjajuR0ORGTwm92YUpHKHSYSbAtA/003So/42nzEjQQrN2ISqw6
JbtMK0+YgwfJz7madxh8zKIbwQ3biFa26Z1RcE4rbHFSbZ5IUix3C/2qVe1Wu+dloQ/Ifpl/2hWO
XSSlSWu6YgCGgcBIfSDK1zM8hUv2cq/td8HC9zaDGx7cu8V4E25CQihxf5qWj7ZD6b+Dq8xQHwTo
Ze9b/r1mv5i3jRFUHW7wB8gfo7VnyUJebViiV3FMcTsuJjSsT9NDEnC0ntior278i8U6oecyX72D
c3LKuHI92tfsG6+GzfAYfPvnDN7TogxpK6uHt+51XFs8uqXFO+6fHP25enh30XUaUwAj90lB5u/Q
RD2cansT4ahYwq2SPPZhtbuKin5hKm/Pjps3OZgx9LI2qVw3dr2P83FqwYkQ1KbzdpvOyz+l904h
ePSuN8iR+s9yNP1E67AcPfwy6hks3nvrsO7t7YNzhyZZIHTRqYbPt0oMW9KVJuhZEePxu7l/29dv
1kjLuD+HpGbWyG+F2w/Cfd546LvvDBhGI6iF0WSFXhlwU6IkVKCtrbEnFQ0iTw3vswyFOo2dmsQl
9RKumlPkDcF+fI23WTG/9nFTIB/W3We79qG7HhdlVaAojGuMnKT9CcvhAXrorntdbJD+Aeh48L04
lLE+M1EvyEeFo6FXWyDKKXsrDLDyssdvZuUQKyYEDBp1HJwKE5Q+n8qbvu0k8F5GJlCq6/X7wIgZ
iCv8bfQpe+8wakh2+2Zww3t2QzdZdCZIT/UJBVjjugJQlxbB6hpoxQqmgZuT/DnPhgQuv5RmjYD0
S1PqtqzlA0IRPvb3yh7AIlaDQGSSPqwq8zi2W6zSeYulc4Pcxz1FOQZEbZpR7oKEAH8kT6+zAIT5
kCS7nu4HVAEfAxO7/Em58MbGE/4xUyGi40smmpN9B6ac7U0xEbLOQdM5jB69ry1lGqtNMfFcJfMo
2cuMEoZGLwtIUxvvf+9x+aVe7ZLLzrzysQD63YOqgefk1+UiXAZNGKH9BKpNI6cGYTN271iVjIJk
RxRE1OzmUTAxb96Dm2xODXuUAhEpfqplAoYkd64WRhZUaUoYjlC+GaXQ3aafYWNgK4+aTL8mBjHw
OQYo0tmB9k7ZSWBmQkaFGgg90umL5CV2LYfK3B2Nkj4P7L8VjtBZnlTY50jhQ/7s6N8B1jyQPUFG
BdPmZzuPeKFG4Lhfm13WRQrjoUTWQOJjgMYWfsIwLHJYZmcTaqHWN+npL2DJvStgsU7qGLile3av
8To49veLQrrcus2kgjrDaxHfJlySnDvz7xZIrHbJ9y56O6IDEaITIZhPkheQ/g04H09/75u+UyX3
FBxgFAQ/4upvo2ZczcKaUY9xgYOROsi+Ke/oDHh8WPBW01VSDi4DAdt4seD3XjMwwp8kD8hggjUy
oeFXJzyi3Wro2n0GCBOTsB0SkxdMcWo+XylDvQ2ImmETBM6OEMZN+IfHFHB7mg6rklvQzWAZ3phb
IO7mw/CC5/8zR3GHgAb+ylsj8YSR5RGz5pMGhArX4zdWvMMbh9kGuqct/dDR9UhwMR6cpk2nkF4h
prBX6N2mWcGB6N1/xtB1M1od3p4Tq3gFSfaZQcE9m38a1xClad7CwhHDO2OSfMLX7MV3WGeHdhkL
RmWfXs1j8Ew+voL56h6ODtBqYO7e3RORDFeTHPHpGREbUuslz4hMvQlbF9cS06kRKIOy7+g2GYVx
bG2QkG9QC7bp4/AUwsDk2C/nShzHE8HWHnN2afIuthSxV7cZvhMkm86pjZ6dLW4F351RF54pH3rj
0ZnVMqELpa5m19vat/bBgbOq3Zc+j7FZ2uxstOLGDUxGcH08tG8Fk3t0RNK8xSo1r1Ut+X5AkZ4V
mDW1zmjQ/9Z9jG2QaO3dGlVM+vAwpyFJu7/rnhnGjqqcDbP9An792ua77drP+JpB9X8ARSOX/qvA
j9/HrYK7f/HwKHRne7CmgnHFJ3XFXXjh5ANCAhsVJ5XlFo85nkIprfk8Cdgy/kac6YLzHCmBofRi
noW/ALYFB+7eJFFiDOI0Vru8ZiZf4z66OtXxGQcqXXEd9NPdVq3V7Pnia5XIfr/Y4brf+MOJpt+0
yV+MW7xIa1yc+qh9Y6VBItGHyeCD3oHasIwZD64craItv712YU5rIKxzCIuBv6zZaZyNQq+Skl+J
ZDX8yJhiYsNTT6EdIgT9pmVyFeudaiebHg2bQ8XNRD98W8w+B5pYoAy83Y3lxuGGrZzzoj8Nljiz
rNorjpg+TGYMAIswxGHb8YJDBlCrzpPEH4B7wbDdXvI8nHP/4/Ff2GyFpcXJqqE71B4V4Q2WqBKX
j1Z9vurlh6g81/ZWcQvqD9nqb3hHjph0sWHfzbu7cwIiWxRJ3TRqZKbbW6/p8GIx/oFVOQgH2rkI
pGBCwov7y1Y3L4w10CMwQ+i8DcDxAsMBgEaALoo+V3s0WQi1BN5I3V/gb45VFAH3nZ35GlWSOtD/
1ZvnBFIx4+os1o4QdHixP1we1F1SVaJb6ji1vmomhfCBL4dTPnsAXZpceRW/4AP3/2BScAagR4m3
ep/+TLSc2ewiqI4ggwB8lmE1OLDzSmAWOPg7MZUe12Aa1IMqIA9/oNB9fVDa3ewPCOwJnOtLkrAC
c2vtGG4UrhwEgGP4wAi8RZGqDIuvP2sLxTwFMmfejX+jvwwLX9As2pbTYsIQqJkezHkHtjhILvQc
bOwXmGgClNDJVGJVPKTXLDiuUtv0PPJjPMvEXkn7Y5ZZXZNlwbCLl/6vMkI/DwfZCyuGx3GwZYPV
XmqBLt9sZqhYCIQhkz9OW8gi2CvY0cvBygUbdI41DXd0l4FoHbKBeFIarjkOecUZj5V4LPODoFsb
ch1eV43hpu+j+n0bgFyMHDKI6vC2ap0zsK/LVOivjE+8+Nh1WPvH0JhX4pU/cR4O1SbYAqHv8gyA
YNc25vJ5b/TvMHzY8pCb0P65DFObcH2B4TsKJtKKUJZVGW0OCWFrcDG3ysQJG7wA5wCOk6LRnbJ4
Ob6jBi3kREVHwGZ3NpOuZ7JMOStGjKMzz6ZRZFTCJNwLDFoYWlyqo4qP2xo8VjgZorHhDMTDvkCM
ZwjOGF5Tb/b74TfQSY4rLjaOVMmYCPh4hBk56Vkge3PBL4arHAMGM2+nGa99ul3ya8TTsGIB+A9b
maT67DMWJwPfs3ejDbwj4YHxLYzOjMwKGlmmOa4vhebaNBwDWwO+D/uyNaLOwOuAaqTTgQVnzBiS
v62282L8DpfQRRth2gGG8iNEDsTiEdHk9IvsHWsG14j5MedcdvHtYzJr/fgK3eMC7C59caD9QETV
w0uKR06s7sFaLjnlYiaZNsY5zpZDPi5YHG5dnVhlj6z5KMKsW9OlfXsFUs98ikm8XbTsX2jXHqPf
lcMBuhxwM/+yJdUz9dqPzdCy4C3E2z6SdsqCNjSspAallmOFvXTV9swAC2+quNHUDHZO98qidYnL
MJ68XLQuhqyXjNQI8JRw6NCoxTDyYDW8jHrnP92iaUMx/MJPFG6wZ57NN/bupi4eG6Cyzk+rb9u4
rxk5OwiDFPSCSDiRAMedeYPcBjamuQud1sQanAkfzictQehrqEP8sV7nwjhFvFc0qu62fQgOY2bY
Zie9m7bb0yCFaWu/6dc6hk213fz5EnjLLllaa4eNUKtHsjIeE95NWSHbT4+DC1ZRqArtHLVCSkUN
E9mlOWZLeJss7w2vruCMkklnXMM9v84zn8KuKplTtWgEQC031lKl4x+VJheipBDtkLC7dduYOpT4
UWSUwXSJSdeiYSJsX/DhGQNVZroHCtuiWa+ScXUHKrlip16hOWflRU+MEui+3BYyC5qVznXQCDCj
GE11miHdYvSebV1OMjagncOlCFb+oCrZWXQbrHrDCOzu/W2Yq6G8dSATZLyBAU6vuvoTZ8vV7YLc
KslSvb6MMDWv6WkkMp7B5AjXJq4kBCbubGSy3RbSeQYonR+gwr4Vs3E4PU26OG748fW1K5fNxq8p
772tCqsfbiu7/7E3ucI+gXv1JJBok3wJHMZKBmaW5otV92K3vCPb39V8FM1PtsaxIgaHUn4RTNj3
cItpM1ywpkuwNdb/cFmwDVvVoINqTZyxyMFUjjGh4lF6D4zB4mP3zOh1x3DrAJtlIX+do0MeS2/D
GO0Sf2fIXVFgBB3XBs7orneG2X9ZLH4wD3fUZy9Gu5fRuEGro/c1bDJxdxn5vD3N58rw6b5OJ4XW
aGhKiD88Y74nE0oNLgmfY/To9Eo5tAC4nQifF+yFfB0KzavZXVkmpTg43U8fU4YBCH3wESW8sUo3
DgKqhpQ9k9saSPMOiQRHZiPAbAQ4mZ2cPVgKsiMbOKAh009uEvSPIyNTRk9UpvHBTw0mrAyYGPfB
N0UzhdwJdfm4feY9YkeEuWPnB9MHFlTmzM9Z/h5qx58DTttRvljwic06p6cc91c2AFY6osi1bW61
KePUuAlbrO1ouk/Ah4qCNpGI0Wf4Gp4Hisuauwh7D9bRVpUF+UNrleVrTCHXkEmo7fzXWuNIZH56
L//gBP26cw5wHeaj2qmhRteYYi1HAjfiOlAR04OK9BdyaoWBia3SmZdFNZOe0yjHWo3evu40Hf7S
aG3UZ1fT5AwpQ6Y0rIzTsGXMYhqUMl5ebu72tN/b/IGnTUa141ymJQcOnMaUPsP+SH/z/z+gdny7
fXLwIVfuUtrvkr32kmk36AoUsRAx0vynLtF+BZd00JalHZBkv7lNkKNi4i4O/71nGZzdbtDfYhSW
uPDY12YbxoAPC12s87HP9q5J+NdyDlAT23FBactWu7OIIuJQ1efTD+tfZaeQlR0+horGSOjNA9/W
S4QK0ebzNI2PFW2nmLYQOVljfy9Gp793svWA0nHewjCGLeRI67uNMwwW80ba+uOQ6NzCxkj54620
Ls8rinjZoSTkeao1Yj8HVsZBg2NuSUMH8CJrP5mHcVLxf1C6OP/YExGIz26efkdWorTF3im0vK2O
JdxH8JCspVB7JA38leAwg1j6HIM4Ex3j5c/IZutydCL9Ic8vC/luS70flzCjLQ7h4HG6qWrAn9Oo
tlltrr+J6yLUWDw8hq4+RS8/63C4/DZdmB+s0l1feweqdAbpvP7SdVAwz1NumCi97AA4vrV6JXCK
fb7qb+zZZyDLAmQNPb4CGyVslSaJJx3oBKJzQ0D2IKCY/A4kIqV6FKG3UC67/trqwA9vb9twx7Aj
YBwP8RaGkM4G9qIJ0jxCH8IWJXc9bZFI1bQ6oghAsJ8wTab+ThdbFG4mFJbA7OoZRNgQGldKfRXg
a+fQ5/LhA5GrAKFkz0qCMe7MMA1IJoGSHSA5YBgUPaHkn/3H4NB5RiKzVqBy+hhG+uv0QBS2KGkN
BtLNpbPxVhTn4tDo7BK7FRLhDb4Zwxv0H2Um0x97+4e8yL8k+ltVJvDt9i5sOBv+mX3XnCH7Luxf
/r/HX4bT4nPYEaLB8TL+zeOZxrt0Gj7fse2nESDb3qsDXWEo8zBHK5MTGDspOy0woODBsvvZR4o1
JclD1jHzXBLeu3t3l4+QohTJ7SAXYieoMbCftgzCJ7yl10HdSG8Ot7b5IyylO07xN+TzfA7ATqbO
A/XpKICCSJSBMYfrzr5adbCbYYhxdLu2ndetnF2mj3+yABK6SdhUYGodbHx16nFcoqSgBI9+zskG
nZbYdlvniPyAPdIlJdEshQRqHDGbEBVilUHJg6qBiwIeZuyreoyQh4wZhmCA1j3SqH8pRb8YoONA
VQHy74w+Zfe7Y2p/xFX4z80Q13iAQR2QiIIwh3u/GHD+Jr3O4hzePVwpO1T1f2ev2AX0Aw73FBW/
Q8SuasXkF7DtZ2vHk1b4p7hiLuSYq5dy6zkjvLn+rRq401l0SO8+GqPcoP2jdEExEvBy8QKo41xx
M+AxQYdjnm9wMMXIrLgiSD6L+TEsUKGRpUxuOABfh1L2DSvTdhOmCLY5AsRUq8yPKiWcZ2Yf92/Z
L7PZUFJjH3AFYJenD7xKMwlGRCBFst32xMYiwCzgKaQpE7E8Ss92ivFlO3IjQ0Blh5OUpKqALBGH
LoeLlgqLqgUKnhRULwjrv1eXgQgTrC8OepO21gH7vNI97JEL2ZWVqzOdeTIH7X/iO+AJ/Qb787gF
r1URn2AdW/DBkMJ3uQccwZyuSxEfwG/mhHhbHD+wqJwPoPsLMjrztkT0HenF6AqxMGFfcNhV4OlA
zMLUeTyuMmZLFdTJZJQhiUJYmaDwzP6rwEUxI9BlE7eSE3ISrqTQRv8CbbdHWcwBLjrQ24D1Yfjw
yaAi8u3YtTo0RJ3OFzVcM+MzzH63QI0SEa8RALxpMzFU+PkoQXBo2xE3DOd9Fr+4dAF7tElbx0qh
A6JxxsvZSRvmu6NCmxkf7+rZcMlGWxBmWwlYVRH6XDaqBT3wHuYgWyMrnoKCAuE3Jiw6ozcs2inn
sp0SnHfgOWH1A9FwoZW1G0MLI6nPmCNa47KUSkU1zcYt2OHX4dnJ9OJMk5FQ5lFkBoHJOYSRGvk3
BsjgB71EIGnxKJrPOWqP5BQDHLhtnwfrzC4k+onMxX0ajzXjELuaoGJnDIPsAwULepIDkGXpSOdA
BRYysou3dWEnD9HYSIM6/rLof2HsY4hr1FXsD22iYznTBFKWrX4X8QeiaNZDPCRdh/MeklqNH69g
GD/sY/RBEvaEI81x0/bV1fyeCKNfO4rkeBfpvaLwGsasSCRtvwOuJHJufBmAoXjmjZoF1Uhf+mH8
vdhiVL96NOV3iwoZRjYJqJD8IN1LaQFFNwtDalU4cuAY6lc5pXm6DMW8QJR7Nhet8zqOQ/p0wDqQ
+GLr8iMqj9UrnMUm9KBam86MDR14h9OXY0FNBb1O2qlaC7/jOzCHT4COMYzsp0fRDB1R5ySM7heq
u87v5rchW76A++ghFWrKG0MitlrBwo9Qx5DQWLgsFOonaumEu8LehZGMOi7ytTCWsNgl1JxmQwuT
IuRwPEjh6DS7sOzh/EM3pgb3eAbx1+KPZ2fXU8UN9Qa0D9ym6JiJ53EF8B4lCxnGWegtl0sEEGDu
Hgoxz1rqC+yHihS+ot774E14jlCxsA8UoUSyhmxIh9Q66BagcqN6FI1uTEAv1UOngFNNPLTA8ff8
CAfhx9z2WAr8NoRhnAcgF/MzFHucG6bqLJAXsaezPz0NySRL5O7CBY1mlAudO7v4yoW5zLSWEdaB
ACxkx3wjP5YdWzixTyyHrXtCj43FmNiY6sNQZnIherMrCZ0AhEBx1GrIhBn507ks5hcrJbFLX3ce
RZseXQFnQ0cviw6OX4GDS7a36LQ5usY/9U4IT93Dx1VVGlLHjEvnNliDh71KPtwsDSha3HU+2t0a
4KuY/f0VKJ9ReDAvYF1iSoCeFk4jcayQpFf9K7tjr102yVXljWGr6qW8CzorhN70VETQ3MQLOV50
DNceqUvCE4Py4wYslElMn1k8Sv72QGx0Z5kVnL8fPJL9MSjhpsbt3ht67kxBYmwIGCMhfBjWLJ4n
QgYFnnIYKjJvznrrsGi1tGGjpaC6CAciGxIrLNYSGgnL6qqvCzHB5AhU4jAco/gVau7DLSGc2GPp
zWaU/BfzELSpLXdooBxc/EUD1UavnQjaNNUgH7bTtNivVolY/jr5FYp+di6Z2JfsfdmPmsHYhTeQ
4DKvku/bcM6pcgnEA2lU+JjEAOiWKLsQ4cK+HJbtmey0ery06Ik32dcj0wQuroKw5Nl48ltuIcMc
x6FLJeXCkfMnKTikGI4OftHhBcQi13rTRvQBpd/2PqGI+9oJuJNmMFD8gQvpq4gv53QXBwoqAgw9
Htqv4GeEYnRNxscTI5qnk4gWF9zpanQHLV4sbB5stB5EJ9TxvwZ9tMJYQIFUKtIF9Cd0z3zV0TPg
RRJ/9+1Y8bjHTuGKczXnZPB7dKbJbwOBMyjUlX1SNVMFs9iadQoH8JBvLlHrPFROJIOjSxij1Cw0
EU4PThU4zG/cmHAk2oER8TJQmuLAko5sVi5SpeTkT2lLlstukIx4O3hRclxMEltnU9oxekDdCNE5
cPW6tF92M6Aj56WFaEp3wAHR4G3kKvlVflEnmXoKsS7eGWjkvEKu4jurwtjXVFZJkDwIzmEWIxee
U/J8zW2HGWhUHX5lhv+yoPvgywKQNII0RWH1pH78YLf4YfBNaOOTgrIV85aA2XITng6zFW2LjPti
OscObRFwgAvEuh3QUI/sBLY0n6YdcxSitwH85K5gicaSeDhuCrsfKG7BzBvnJUofpju4HzbAxY7x
h9H98sx445y9+5+m8e0fx+fs0r7HI5c7BKhn1UL8MEoGUKO0Q3imd6G9Ik/krdbrUfHkcDtT78Sj
YjR9Q6Ez0inPHcW31arZYN9YFXL3lTYqDQVRionqC6ExcKmhjpNXa+xDAG1TYZdPbodMZ2GeMzqZ
w9lONkPpd5h+H8MrdCZVyoBJ8DTEHYIyy6hkwbT73Nl6mNjCxNOfOAuc9DlVddKxuncmBopRo08S
FZdGobzrAQ+Zcyysz35x2WLrLrs3ZXevI+WMI3nbM4POaGJBspGjoNSCPQxfHShbG/1gZTU4lH9g
uQbCJ7BdjpQYFRwyGmnZahx449kHfZQOoXjQ4C9kOkAtLIUtAWtynRlcOa9fZtEtMkvTKwRfgemW
pWIENhm/0MRthqMNRY71ZSjwRJN+s5Hc85cfyO7fFK1XIhQ5L3pNkaImfwcOZPKiwx3YEop+BNTD
p0U9UGDTg2CCJ8oQ7nPbGVsc6by6+qL1cXEsERMVjqoJ0egpfmmkbqz/MpLlJlz+EiXOOMZ22cGQ
hkxwOfbhW8JZW/JVFSCM0vynbKM3DepoThnOcXApQ1jlwYQCmgXDXk91JfI356oUlXf0gTXOf6w5
20Sn46hu/3ES/izTd6RlASDpQdydG5YhUuS/RCCHXcVo500byyEe3q0hh4NqHmaJjrR0fJbhkBMC
U1rCxCGR0OtaITNX3EqG4yG7FkZyvROeBxzDOBYwlZAQ8sRcouTNkLJJXf5DpWi/82LMBtKy7wZj
H4Pu6b8SVGEvZotAxMVdwzvmOIQrESBp5NP+1Na7Pk/rbIhlULSETHqdH7y+2i/yBigiU4L+CIQx
oWFizEQ1TPBsxVW3pHShspfYBSzO8jObNZV/lBKujPiGPZu9hI3nnRX/5i2CtFVX9KjtiDTtvnOy
JA0VuaeYC9IUivwlqnZ2A4gu97AJMry2ENLzkeHEU1TX2GZUHLIdX3MOd1qfi8mtY6V87CHgg3vA
w1LWfmebXnzl3pyFqEaME4KH8eWp8TOzJVEkPyNC/jTYx7ZnWuBvgxDNSVCkHKfSCeDnFF3sIsJH
gOO4p/s7HrBqiqAZV/89MV51FpzASsYNPuUqFgJrVg+9+/qHvWgPpHRtDxGKnvK9iUotrkPhkFqV
QVN8JxQAEPhyxcETr747NSxuugEjpU+3GmGiXY7KEb6SSWm6BfNSD8usIKQSZPX+qu49kx4VHizS
A1vcDGiJ3b9X54Ze3B6LStN5qiWc8EGcaQPmDyf9HWusbNXIDxPnVr4a8bZVU7pgP6/FKRt1b6ao
UWQvBb54g3uOMwDqXN1HCYJLTh27cVn5aBnWqNN7PRJNmVyQgY0c7vfOXx1Vmao2jqnTBoBq2K6M
t1WO9zZjOkrKP7lmv39dMwURR5leYfYwxMcSd2OAXnPaPujz/4qm1en0alQ8W6ujb8TAhr+gxcGX
vXe1RxOewTlNi6g+kzJr0WNxTFxgp9UBtAmwBb+djjvXyIbZ9C/KG/Zn9+ZcmKwriZE5NuJspE8B
7h072DRPdrNfA8EIeG8YJdjaZ7jYJZfoCb7JpAscRHrjfhXd7OEkO0zLAX766NArRjH5X9rzeuPh
yBwkvgi3QUaaG5coWiyQk0p/h8/mr9ORcJCTkfY0dxe8BXwSP02hSHOXyGMtfY0ijGxIrEEOm1sE
MTVqmvE0jT01VhGIWwSvMkCzCF7r8B0frOoMVPVlrKlwxLEC1Xr5YnyVKcGm3UP3TGUCEMLRZL8s
g5pUL7/KSJAnsKVnCHUXqE7oS3wNkWtQddyRQ+DoISQAXROFpvy+7mFDeyewI42HJESqQZW/ffea
4KpYTlpITGi8Sb8pGcW2UojhnoChNcGiizBz9j+eRZ8ERE4+EDuQgZcFLRUyd67pojwZOTsVGYyE
+Iaf5/w/4057hvo37JTAPwCuONC9fVjuwmb9QAguuWR5tR/Dh4Nfw8G+WC/o9mIVvxx0BjdeB9im
4rYV+kp/hVhslv+IPobjerMaxKewRerukXTpvlgrX7fx42BI3nvpfSIolR5mdCX7CdenL1Kgpq5N
wETralb6WGaS35bwiFBEQGymyBGzURBISl4mzhi46UhGWaMFNbGtIM+GR36HeN1wW/hEXHq6ObDO
GChBhHRPbcahKxAmEiHMQ5+xoTmP7KQYFeEMfsDw8YB4ow7Ac2KJ9TT4BdZ39KYv/+FzIyeAXNJw
XoH+m3Nqvqb0xwlkVsp2bMap91St30lU46WoUPpD87/yIkmFhxovKwca0E2Yo0lKdYY+ELymV7+i
IvTaA/tlJvRKyoDDh415qhu36f7v3GsNwaJ0+DUHs5vZyC+kVl3YP1p8rQdgwCcoamBXzw68V5y5
Df4w24dTyzWWmlAl/E6OtSUotkmlrvpMPYw6Ke23MAqLZg04Xc0r5S9P7BaptcoX7GrS8HKfiByK
RZJkDqtRUhETQ8bVv1OnX7DrAO/S2rYrKN1Mgd94LiAc43XIeHv58fSaSFYKbDE783HnW/22PA06
nnBcjBs7K1eW1pA5wzJKIbzBrAuU71tdGfxP5ZNk+evo7jzRS1YxRwOsIUiEFRw+CUZuBld/S0Ry
CZMLvGC5V7hFMRUG4vcNfKSpgjCoOCSgvRWH/GSoBYsD4culSEj7zQZ3gPL3S+srh0eWi1h08gEE
wMDQw7xxHdSLYXl88tTGVJMCUqBvyrnHVb3ohNZPNnomqMGHx1J38a+AVFO+Uk3sBlUKy0E9K3S1
Nypa6slHuFOPXaMqijjt+JXonF5TuVnpln3xWAQxqnOjNJTAQh+eyBPyzMvRDnpzfFCLmzorfadf
0SWLCp32TQo/FkIsiwp1ORyf6ExZee4H/fvsPJLpnbA2HUvVoDDfpiUG4xsoPiuvydUfOkX43Anz
5Oay4uBi/ZpekpU3Y8T6ta6YBFFuMj6j8GIN2b1a/nBf7ivGTifE9Wp8Mx8d7GYQxUvZ+ILSfqYb
q5stZ3Yba2q8xxqLiXEb0S9R7l9cCQvTcwhaxcnfRh4U1VC4oiLW5sSKaVHe5+j74WvvMTQEfnBp
wmo2fZgg+utAY0RFj50HOeor++Rj2W7hD+mc+K+PhXuLvQ0n4d6+pHcMb18M8uD8s1lOn4D9b7PZ
heuyYUst8cVLbmtMp1F0yrR02hfgUaQr8xEhx8EE5uYDOdDgrM2nX4uOIO8sbi5ynQvNKUMooCH5
uhNPyhAFvFeh4Ij8X+Gin1AdnoG2StoV3jW4zx6IyIHOZB9dsEMSO+cYVd3KfDN9mV/akRtBZRe7
2R8Q/mefaSfUNNaMB9QEHz9mQAxeHfuxfNJ4UDvTjNSpogtduQe+4HWRCfL6gecb7ylT0rp5Tlcs
ZS7/6b+mG69kcctZRrI215hp5xX51QqAowN+czUDGKuiAopy0rJeeHJUk8evEhqEOH20vCuHNkiq
+Z4LbPvQSiENQBbKkq/R8lfw0K/35c6B8a0PeYsO6sH7XPEBQvfuqi0TESq9JgTKEXb85RXBKxaG
ByGdbBjW+QJ4cdISPP93IL8+gCIR1feBNl8Lfdy7wE5pjqiFQJpg28CWTDVifXmPHIIrsIgP4RZ2
Cvmr0ISfW9VmdNH0a0QOMk1XIyjLmEIbIbKtbYSSWIUYAQK0X5pLaxBXp5dSKlypzH2EBKdxEMMJ
83/zco5a+IW9R4NQb5sEs/TSgMXiiX1GnLnJfIGfqSCR3vgZ3aZ3RoINasbrwyx02T20pWtYqGK5
5NwBI3AKqaHE24NU3bGAOyWcGkUGGDWK8qtTYOsBFRUYWmQoAtipx92goC9hbha9iA4PdkkDkS5+
ZXSTj48B+eMK/+sHip6Sx/SQ1DF6L5q3AXsFGwEORJSTYFVof3stJosbTJT57AJXlTqkzkhC94n7
U/sz34QE4d2CAVvZeIOjf5v99W39jNdsmQGIjtgrMXWjVNVhDSSwst9oV3U80ofBYf2/XXEzf10s
Jty/RYS3IMGOV7Bk6nPAUnIP2C5O8S5uknTgzMa0eQhU8Qyj/cUf4I0J1Gieu+zs69HKw5LTekf3
3jllPko3StKgdelXcuDGdwk6V2lG5hMzZZh8DUqbjSAEk8KolqDMa9iqLgpcLOAkAm7mObCUcgyk
4b1Ae3IufQZIzi5jOCfuXtUCkMAeQydrLPcTjL8a1rYKP2OLfIucxObEqe69VUwYL7ykVYim5tI5
ppfOiR+FXzvQcBqO9NclAEIqB7TonJ86DGRc8ROn625SvQuSoXfXlaj5hoUjE0bOeaGl8kUQXe3Y
reWn7NVHYXzAfX+Ni2j3kGGxV/81LbjTAde38Zwc3xD7VCU736aHzjatYem4o8fX7h9cidfslZxd
Uhvue/vexOWwWl5YuBO3MVwhIRp8CNrDjbez6+zTu6/59/tJ5cLvcaawShx28lOnyNenuHHXEJ6V
/oszPXZnulHjU4b4nEplD/R+5urutFSb8Np99AGfZmpWKH2a/DKggt9wigNsU8UoliS+QeFAMXRO
m5hR6UrKmEqegbTwpPlNyB/JZ1o29zerufzYFcaZvdd0mz4OAluyOtvoh9VcolEmA0JPb235GGqc
6M/cVQ9FJ7M4hHPNPbVdocYSqzA9F6uBaSuj2EO/kWDVyxvd9Cd/x3ybu510i+81lsvGvFNDb7UV
2SYt+vOG3NeeZ7MeFf+q1g40NT2HlWTSQ/iMNMi+k3zBhtYcNQCg4BMjXZMxoNgLWOpSrXnMstdd
GuUuA5sFym/8UBCX851lA/cs4Xt3iCe0GVuKK7L4yCBhGbBILvYeQOhm3qmUHzSKwJ41oZ/RE08v
3cMyw6/JGLzK42RpY79lb+rGqnMFR1ffPMl47GYFUivHPRhfhzNHXjQwQKwae9bXmgQMsnDJP7i1
zmzHRBTyAB0XpX20sYuMnXagwx/qljWFx2c5ns1VZqcNethr9LRmJwJ6gTYvjNDydEYF5RIwBDNU
U22aJxC/TrsyxB61ALHw4TSjUlIwZzW6VAW6MtiGWJNW//h1NLt3++EI0xCHGctV9hsAHG3BR6gF
JvB5uot3bpqmNwu/73PNIEadSwNZTKlyUbbGNMEIH20XghPNVt0H8qXRI4mxl+Dg3dYEDIS93n5i
5530FSzIlPHmU8fSW+BHBwO9EI+EPhDNRBwjPJutC/zTXVE+w3OhupgD3t5BArWYUvWXtGj9gDgd
OhyQSaLBCADAC0lScAQbDOFhQIoGdfGBmz9GXjnYsInFlHxRBmGqHH3o3JuMnoNLn+3VL2NiU+qw
DpsgtTf+3HyHPh3cFrSIpVvsA3mH84o532Gy2mRFnXMY5gXifIugkn/1v5a9niEZrvu5KhhYGvMF
W3BHNjAXa35FTX2BfW2V2+kR2BaZ5qKQcJ9TEOKXlc7Zo+gH1SSdehdCWfJnQEgoTKopTRgeXnZ2
hl2GKVc15Hau6aNolZSxWB6CfZeCNf786LqhL7/mgAZsiXzbz4X+tVwnj+lRcA8oBSp8PC4SyvQx
p31xyYnZ9Xmf4FlsuBg+6U3dDW/oLr7EtfzT3zs3Fi6ut2w4r98urmH9zsSKdWPyWkrrjeSgR6bf
oOq8ccBzaksy6jepNAWlBjLePWrv3Y0FTlkqz3kEodVh6Sf+eljf4B1Uu8/gZpUysD46RFpYKETi
pBGxSU2pyQZcU0S5qKxJywUSjzbRw0Hovk4gmuFu2IBp8f1VjDW39o+m89pSHFu26BcxBkjYV3nv
cAkvDLxwQggj4Ot7BnXO7XuquqsyE5C29o5YsQy1bJN0XwLPCpwJD8mdZhSXuNOvxsdYIanNbgpA
xDEZxnMGX6ByUiQKGxjaN9jZWSizFjpAA2FYSxap1bJnGHS3PNjhw3Tzmzb/nYP9cvIEn91bJ7jR
ntfZkhLmgHUum9Y54t78Ot6AYf4NsluHLEPc/1j1+seCG8B0IDIZ9Xs3q2lEOqzl8ZJpUaSTq3DY
gFmMFlruk3KHVoMaPULGoWjCOAoASiN+QGP88p50JtQz67dnz4KOB7RUaPAFg+kBnWZfO4z2iYg4
0KG9kRYvhm9wETZY3MXNtlH+/kdu1dQkxfXOw2sn8P/XbBABge4dyncvN0k8GY+fyZs3Z0I7tTUO
IuuxAcs23a3LohVDpIb5crYweUrs0mUUIb6Q3HEW9282VS7zTJikaOFoEP7668cECuCooitmIqTB
bhKG85U7dcx4GWFFDbz3Em4kmC+24HQmHxorDZ8DUJnDiPRRFIU80AfEe9FSRY3INsGzE+C6Xyyl
J2ekJP0INhtMa7uWnnbwK28z5yHg2EwXUCTYllMKdIeniZl1F8yZCTafFyE0agoG8c6FK2iV7AJI
6BoGCqrD8DxGYGfhEIE6x6lb+qkPl6t1g5XLsO/OHbvTXD2Dq/voAwdCMbm5won+6lhOyHY5raie
FladcPm5YutpbQRg4UdDgPA1GyfELv6BdIZR/h8A80CHqwnqwsAz4uZO1RCbeMVKtMyyWtafDBXn
Pxs9S1BjGVAMtBwnPBnD/lPNU2rihcRfUfBst8kAukpj8sJTsdIPVN2y73ztLrnXOOev71ZpdoAu
eLp4tfeOe/LLXRsv/KMz2KKBBc5o52hGYWjLHepI+O+dvZQiw/yaEubR2H2MBzo4FdNRM4rEe5S7
JTgJS4xITzFcoI1EfCJgFzrXniMo4wBoGwTsC3+2zDpb1e4xSMQDqrul8qFAAYKQak+qv3/WWcD1
Aw0n/YJEOfn9KybtR7pLGnhGIVZlSIcoI6pF2rUX8FObeDFBTIk66HuaZrH5GjQpXvNiEL0A/wte
Q8jopJFTij+XKL/oxzH7ZV79xIMbKcwaOYAM0DV3u6Y/RdWv25ZmUJdLNySTKFgU7CB9DJRpwRDG
yI9kcMDwDTSAs5rZJP/5aymIXaUz+LvvvvQXzPBr3f+uYWk06VvvYOnxgw1JEjLpXQz1TVsroPfD
OLsNQrZ4TYZxhmPqDBaeenuOk1T4G71X+OtDlppbDKeeDKUodRldauIhTMP3Y0RbIybHVvwXhhT7
OQBDHt9DNkQKfCAE6G5rRqUg0szLDC4J5AQ0Ihhj4XKA9fvQUTSPOZTDvJtX/APDEpXTNhsBsFBl
AKAtamx8gGKs10oED+wrBboa5EomYlkWVEs0TPBEdpI8A5kq4AX3ZmvFG8Bt3MLb6MVoa867E7AS
jJfeQ3DXUcw1/CHlUHP4BBhg7ekqpMosplkm/RKvC5YIbXBMdepeCeLaa889BJLY6m9l7nfJwr1z
ie5gF+ITvezbjeHTDAfxOTd68cfrcr1Z0uYibBFSaRFebtU7sap/IOua/zEEX8wPkSwvmu4P3obS
lc5vGNQTXURBzaLkO0CEll+cuu40kVi9uOWBblXKRzIciKtY92idD9Fp2YsPUTftxfuoDBAboCaT
5du2ZQG306Ynb6AM6l0DStQEF05mjrRv4kJ+WIos6WXkI2IPWn+qqte7floFFZoYYwJ1hcwWTrTv
UOiNTU9wtLdVMG6tAmEIxjKsxtvPtcUt7mmYrtx81aFSMkrCFubNyRU6rYxFn8iVLOh4rCCu+ZwP
SGjDDMLu1/gSRkd0SdejodnI2DBuYW1N+59JW9omsOrmsRIV5ooTpqsyToVRht8dmjHqOYoRJv1C
EiT9Ja6GvVUtAakW7WfTQAAg3DTIEhmHpb4cUhboJaXhDpqRLhwAWc7Er9jX8c0ewaQQtAapnXb7
ZdNxp1rM6xA6WFT9P8BVlvRFO5xF5weKyxtxtTUEQVkd8+NmAWDBZbfB+rxrX2+nULsazkXMyrF3
gbta47j7bTEiXTFbclDJwN7+YUr9+RdbEPu1lkIid+9eZZDmA5WrJopexC4KRxFjhSbWOi+sO2Gm
iCQP61lQG/meioCE/VIaiNOBQMHB6kDr8mCjM8sp9SUjNcwfgTgP80aG2f3b+bb0fC3t7KEHZkA6
g4CiPW7JY7TwnpEM2w7ZZ7cAoKnNInnQ9fJ4ASswc4UrjLidXVavonMGwv/V4QV/DHwy0JYESSYE
D+afPL90by6jLYWkAUl0ndlBctWrad/oBpejMfhfGyXtvMAGHXkmMYrcYgMovFXGamI8+eJywTgO
ByKpumvCTxcmDeTLLv++jbHCwIN4CgndKHH3CEu6GMrY3piQtkDwgrUUFXKsvylsO+a27sDiHCyJ
PY7AiyA2MwcatZj7TLcZM1mZyspkBbwT+NBOmrO9LVR0XFEcoAcAkr2pIq2xmOPIeIwtPgUTEyKF
/G0jOw75Fxkm86NI5sUB8kBnyqRaKCZbOzlQLjUZ74h6QS4KsUTUnXJ79yOOzmug/AWPnZSuH4t6
lyNyxhx7sTeUNd0L1mZAILSsnP/QiOEHauLeqnGkUMwvMOBGToK61kzIW8DMHbfBDC/YLxWVGFRm
b3RncEg4fZg/AClzmrJLwm2RMxumKn4IN8Mck4qVUsUgiJC8Mt2jQrkRumL3Y7F+kpH5RwxsHnwv
yXTMLcILDGq5kb/ROKwZjGZ4+C58amZlFKeINPTKHstZjr0snB6GG09moLxfd2/znly6TweOHicN
I2IHkEAs/VT/RqNFhizzPTXCoE2OfwKu4CiVjprtGUQKds3WXnPcMTCXKoab0Uzo0N7cHW4uw5Me
JQNCN7N2QaUj5MhnhP17i0+yZjkavKw4CI5kO0OJ70U9W5g+Qx17IcpWthGbizMIZZ6GRQxyEBNx
aG+eMPUgBYP9LQnMoSdSQ1hdW9em8tem8sYeQCSW6IYw0R+YNHMH/Ox78Ps/oN4FMHWEsX2MQwfD
n21CKbgbLiIGoow9z17FhgUpEncg/Bp0biy1nDDTjhEF7XuHNKtlnCeoOBgh9gpmdM9ZG3hE6CbC
DqPI4WIOWI52m9rtGz3omOiXEXaOcVGxCG5+mXl2S1AdacD7X4yC8+WTSqsyOylF5bSLQGKAmxjK
e0tChRrbr/3Y40kktqdTbdrVGE8qA76+N6fFf7K7U6fcjHwiRh+EyL08+JXXPW0xAASRpkfYR3jh
t3ETvlqQiyiF/PaQco56Lsdk44Ckey7Qj8zd5VXfZyYPxdG5GS/4DlYzfnutDhMEXkcZqiH1Z6Zm
zQ0Pu3UKFnyVhykPsQQ984l5S/TmfNfUuSiFP5SnXP3rX/Exrm+LntphVeDtl2sLTFNAjb8lw4M9
5kBpcjMYAX9arDYW6Dt9fRDXNmveVy4teANPhKYFaMk4AZOdwlNQ4x61Xo3JlDE4pucpVcVrXeK3
wopt0g2F5yb9M+O4ylmoRne0CIpp2wX/7INXlz4YRd/VgKw11qGLc1hdYDzYdQ/b9kxJ5NG4YI2n
suSBuRAwT4tpJxtEbAM4xG736OP4ScneI/SnGN5tkEgcHClX91DaRprF0L7lQXHT2MnatYYqY9CT
FRL38DT8+kC8b4Nq02J3sEZg0cwiQ7xhTXEUtiHFy62D+QUjdXYYl791HWM8K4GNmf21NfbkCiQg
RNTaA24SiZpJaYb+EvUKS1gGmKJOR5QwR+zjShQ6mzesDH4Gu1dGvnmMBOzP0Hcf/zJ00Iv/hZzB
4NYxpARYu5BUwn7CsN/NAE8u0IX6ozbHQrLm/t2t7vDJ7eXeqXMspeCy+Q2OF9FOfkIZnfHScAKq
Jv5jWCZzDdod6AJtAgW5JPtwMVI2jSUjdZ/7pQ6MsjRzCPXwde0kX+hc9Oqod7L9GHpBR2/y7RJ+
xC3dNGfqXiM0QjyMB2aHmDP2Mv5biHhtuhbVfuyYSqV9gqVvVgfikzgP8wUKBpUX4KF8iDQKiIoO
keW1x9lKhlkvtDu1cR0xUgs+Rnd9GNHb4K02YSzX17FsZG68o4ttg/zChcHXzh14jZv+AZ87Z6p+
E3H5Jan6mOf0PJLsz3oe3SuDZ7Wp6vxLy2uv8RUie+GcNvEF6VudcQe/LyxHmng9vdIxAMaerMIP
xSdvQSA31XxkFzzp8a6nY4CNKh69VHQAIRMIredUzGWOeF/gn+UjOaV7FpcivCLd77IV1gS6n8Rm
ClcTmHBEOZgDujjzNX/AOujcQOYwLN/j50GDcAKw0rsQf3wytzT9FSo+DTzavAfUQJob/Rv7kzTt
R+i0mR9/JPLah90wG4B9Oq/lnUy+vX6z0AZUYHoKl6NlfiA09qlUavd2MB9Rc6HhPxUNOIp7FVe0
NuqAJIvCxPcrxM/Fwg4FUkLleSc+2HkLa8Io0v7qQUUCdQK6qXP0cm/QNu5fNIbqDKRY1Vo8vdjW
5HOOzod+dCrthkahdkmcn7extsLGEgHWEkeMbQUup5oL8WXhFGBvJwXn4zcBkEmxAJp87fXXfL9+
YV2qqdtyPlR8UskFVLjEXEnhW5Rv4q9hm+p95zRrLdUdP/gWC/x5w/rrxV2LVMILnZImSOtgKUX3
LaPW7l8J0HaMKC+Uv8vDPGa93Sl5EgY74rTmyL65ykGrovvF+gSdr94Mau42uNJyBuiScbowENGa
DDewK/4afe8xYg7Ety8hha9P2TugTThkMpnYdaz+5LwRotN9gmTaqpKD8wgacTelJ4VSSS8FCN3Q
eqA02skXxgQVPruVOdMHoNAVcif4yi/Q6y9fwUD/78z5Zx0Zw1LAYm2AQfTfCg6i1JFMUwkDBte+
TvqwAL6kPcEnt3/kCEh/UmvQiEurKLM2aCOqRc8g1Qbx22wdbEeM6K15bebJTYtFEynHP+gQQCPs
XA7KPSaJ3EXwU9oEELfHEn4Q72hi9v/aeA1iUc7zp+MZBHyCuSiFMR2WMUiR2ePiB94rcifjuFmp
ZJW09XIjFAp3ZVlzNj3pt+ih5nezjwpGDKQ1Og0b+Fdjy24DMED3hH4p4chFcGRo1NA+4x/LkJ77
SDgiht48mHQrNG4VPWblXu+IrN7GKRtYqBepopZCK72YbeijBG7hmk9LxzaO3OkF9obg6WuvmczP
+n5lP8Y3AW8Aq9CkeEJHce2Ynw/VoOOc0ntIBopTDvHhpZ1nhrqTPlskvysoDf9abtmA18KRL5Zt
LP72svDHJYQontu21RcAqAS+hlxonJ3C/M5bPHpjXoumB0jStjk38WlLwcXAPvEMc+qhgIw81eTy
KUEfLeQMmbn5xdHPv1nEdzZ2RaZOAL+gNCsGGJTW4GDKFiwyW3zP8gpctSyMZtDpal0xZuTO1ijV
0R7DhGrYd/ewyR1YpSCCM16JrYuxQO7sqWUZnh+M26zr82yqsM/CYs4GRYj9+JwuMBGIMTAYjsHd
mH+j7BMO29m7xgdi4qGo1tghMj9bjb8no0x3Tecbnk2+relXYdPv02HxTeEl/kyxmIsroJPps2vj
FKdMC8TIpDRYR++OeVTfamrY972hn5N7e42PvMbRa42VHuX+tii854bpZ6nlmBEyiG4aVTJY4IYK
o1K5QIBpb/td/frGEZJZHkT16VHBRVN71uZnfJ0PprU9APzjH0QU8ghBT0xbjurzNaKF7Di4VXDK
4Xf1kHAs6OzEt+m3EDmoVwyJOA+F6U6TnXao5y/m6BlS0FNpY7fgXD2x4aaHSm9Ql1T/DWRKy0dX
3nLoXZBv4F710J/pHfbzNRV4oTO96ws4lXdStth0do/Rhx2lyciyrfNpGH0udvJcdYFQMuhcu66X
47AshII2T9Wfj63NxPpDvMZX3JhU/wtWJFrAzY+wmx5dE+/qZ1azH8EU4/mXfQlTUJLExcn+rq0g
QjFDNcN5yyB0e3Rqmgd/71+c94MJNNGXF/PqfTlQnEcM/eYpW+Qr4Ztqac2/RjkqF/xAQdYYHNF3
bLMHiPo2YfJ20Js86qB+hBcirGlMiTK0qcXwIRCQDdWkDCWpOxkioV5IgNoDTFyuLgvSo6B3mhoH
IQTnWzAu0tzjBOU+WXl4mTIUoe/RbZNOQI2oTnV6oC7PBPgl7N0IFrW5/OCbwhStD9bN5M24MQXo
a+OBm2vjzge3J0zRYQ7iVgCh54UGmd1vzEBDsMvJ5B33TWBwDKM4lS7Fj9DnLU3oeXawFso3nijg
KLRBCEjE95bTXgrE3ZOjb4jJWzdK6+lzBZSbZUnP3L5RgLPhE97xdpgQ8FY6+p2PBK8fGxBCILb4
+IZSEYLY2dTBduFT+DE/+zzsN8VXf08nw/RxS1e/ngZ2hGJwPwSyl8FBG78gY/1cHxCbiDBOzBJp
tY5tjm54j87yJwn9DSFk+CizoDuriz2eDaQSL4b2tBg73pgxIUMYHCOgDwuj+qJXC04R6SdunBfQ
M0m6Z5jKYJXtHaGewmrtLoUnDK8muwAd0CU63aAUh1lu93fKw0imuKwEqCXHRNkdWcNQYeDfSCgU
cXsMybL27oUwJMsp+BbwB1BwWo11S2HafMoKJNJ1JdZIIVQRamzyLiNXXN/ZaWH1F65xATZ6ItFV
4wUnzcsq6SX4J5wrerHh+eK5B32udxZK2/hKsFWBKQ3wxBx/+PCCHhf0KnwFC6+/fLnQBObfBiZX
t6bT9XDXHDw5ghW9seaPJqhP+T/Jf0LyqTH2N+F1ykzvnTXjNQU4i7mVcpeE5EhbIPwEONQsA6aZ
3piO+ocuEnYnGHsDdFyYl595z5forfYM5q++3YfN2ZdnidMdxRPCo5dsedIrhPwi+nPVedaZhC7G
DAPwyIfy9QfwbbGVcVrFFLQI9zD4djc7ZyiFq5hQLJcenqC44tXO2R4OWSKnmNUqvjQ++cHugSEf
WlNIQJbwfoQEKA+vEPFbBIcK8CxS7J/yE5AC4hCAPLnEP548pjnzeZ2BWYeIlOAacXuwAaOa+kkG
zvDJ/r5G2EKoQ8Qd4Eo8F7x/0qGwMDgIZN6I4jMV1Ygx+UfVDLGO/V3wvXfVKVu4oEiAEI3NpCFR
4rWgNjSea1rPA7DEYqPUGuQKveSTuIdxT3rSrZolrYxthuAhQFJcaywUj4HIcdhA0006bBhf3hOm
mYRW104/avJtPwlmE0q/odgT5CFHbPWmT66Nz3sTTUhTXzUwiYcvJxDq3jm/QIDPyXMpNmCZxhGM
+Mmg2HIH+PRT3uAnifkuEbdHog9EFKFkztX5xodJDXhOD8vDDhPvL2SDFaJkm1168HNhYOtk9xCp
Pg8SGefl9GDXNbHxvpgx7W016m8oKcH+fq4SyNG5toYoZ8fOEDZeEzGSfbQBzYVo9zYUU/UtDpCO
wTqhTRfyD3gAvPNzvBBQUvZtdEww7XrJ4jd5mYMm01yzrAznvGVsuNkwGdzTSuTmZXgayjL62Y76
zsSXlK4FOlkJqKJ2o5AiJ1U4PNoqrzVli1IIbxvXNqcUaXTtnaC0Yio9Pjj8JZTIjhoQKkEglFBy
VrGyrLMmfmN4UnJVUHJMvkxFSPAiXQgpDyf63QbWZU1d7QawZcQv/Aahj7EKwtj36rolinAIVnCA
ADWUzIMW4G3lq9mAc4rkQhtYBlNixgQlex6jvyYWz/f1IdhzWbwW5hgUwFYXZcH6vm6cNP4fQ7pc
+2LXK9/TKjmGKkpQl23yYfM3JRxk+ZsiZ41+u0ZnfgrOOyVupaIDhCl/aZtPOllY5eN3GzOwYX4P
zh3/4fGSfP/Do0D/8BE0PNj3xrOU+WRzRO99CDA85/c9oIbXehl3WvGucZ8dsWCDRP+CWN8fHidq
DjxpWyuiMsL3au91ay07wxmCtSDJQItR34Ulk0AuW4Ew6PeWj79JNwECeANqzVo9zQVgh1y09wiB
GJMLqF33+sETHp5MuhVMgsLu6AFuRN1jK8kXzB6eXZZskzbv5MS5xJ9nqBlMYndRzobw7ph/bBgL
4gikQDiV+wdu0tKQV4m1CplJNEcnsmiF5VJBbiIQzGRtc/ahp7dY6WCU2CyN8xPH6VWnkhgiPZ7J
F/PAA1iYWde91YDW5omHRMAk0BOdx+VZ67grtt1mcu2AsF1YG7uXnn/lRmOExx+1R4Wfrygp7EVQ
OU2uONf1nWF1zqn3EDv3b0drfWBYkNcAvTpueW/CCTTheqHtK4H4gBbTE4PdK3cWJSTtCuw9yF4H
u2cO4LdD5aXtIy9dP07Vu9YdHfgrGF0ZuUqYfuNBGvH5Qoy8nTMsZzYiV5xLWMH6E4K+3ltBgptz
CxzWOOR8+LM+2arhdwq7MB0Ag9LEUsCydfjlDPqLXCEg4bcGECd6LywshWtzhTSFAT6iiHQj+jnS
SfSegS0dHqm61w4gLLd2PW8RA2J2Y+gm1iF4Z/l0e7DJBuFIb6AZk75WC6goBI7jiaMMFOK2PKRf
gwb4mJTuC4XRm9G7RJ6tRlIBFWwlEgDWh6DVZ9ZOLckzVFuv3cnFkVhe7Z2CNzId//lv7pGYKdpn
PZjf6Gd2g3m5U2ASc1PgXOT6GzIZEylNRS03XjiD8Y0MBHuh6AQi4AfYmV94TDSemDXA3x49cciL
JSf5w8+mTzoOy4riJvvEt7+F806rEm4I8ar2N+J3WxmeAZ/+PnGHqQ5qJFA1eBb40u8DkbIqG2AY
tgtl9Il/W8Xrw6MhkN7BrvzjCnpDTyN55RuVzouxYnTHVAuGMC3slc8O0Cq4P89QiYy18Ld7+wNN
RxxwRpCwnuAIZgfmLob0Bl2J9dC2JJyZHIL7cbkigNZXZnfIvpmCDOEjRvbKDCD1ZKuZkgD/dY3z
QucHvHtafyQDDjSJclQSvDZdbLpGUwXaIyZGf/GeTJxH1YwMmDNwbte41nq+ao/eyAz05vCfHPcQ
UNlAkMgxp4T1tLAK5/JXOAms+sLhLgpKiIX/SBac6rx4sI8t/oXWC7mIVSJpCwfWlfcz6i5r1krU
nrzdMnmPbjA2onIzUIwiKTf5rAmXuEzEhg9rAA2xTGsJ6gNVRnu6Xeua1KP7CAsi9zl6ROqybx2d
d9TP7Vttl947KrxHuujaR08ljP6F4ftiqo5xkUD+fo2bIqIdK9qVfvNhK9qDTjcspefAweQGfNXC
f32xKryj/0A/3KHdBe7SltCxGgadh0B/mIQfcI2steEYZwmhgX90KpmTtsHZD0G9Lj6DOwW8WGBD
cUh7YJBdARDo94fZa6UU+DdG+tMD7mQU/hDoHEZfIX2FnTCVhDxCMgi+cMjCaXD/hCVSgL3C24MO
6jF/AFdViHXX9253iOJKIP6e3kqZJ9H5ODXsugdrqgt95oLbDHguO9wNnh8kRuZYsVDTV4zw/g/i
lrQbituHvDxAMvIkOwSiFIcJEweQckOUaHKmSgyaNAbMiL6keta+s7y43gs13PhsDvc4vQtpcRHR
PO3Y5gcOsWTikXeZioxZHOUw5/Mi5hcvLOUwEmDvc221qZfkFuH2SkGnuDQzolacTrfuqMX7xP5i
BWdH5nqAfAQJ85b6WPOLvO2n4dDo+F7aVPwePlYiVDq4Rc5g2eaxluEdwCzFWDPG6P8ngINMl1Xc
VG6x6XxI+xzTBTK0md5osmRUicM6kLGd038C5Yg0DEbZS9zl4W3yIWBslNx87H7Hu9ppJPR+cp+X
bYtxzOVn6tLBlz7gEOTwFyYqXN+ZWGkCReGoQ1oGXd0DghcctgXkT6ZVbJDpMbsH1eTiir0VuBVA
nFVGmNjhj9XRBRcBpT1gy4Jvubztgh72KpbIGHaImEKUz2y1MKuRZLSgUEtZKewfkU6Iwl/CGcV+
kuZ6uGRAuuTTAKJ2JjIFVBznM4XOJaZtjtTGMLX+KH1Vd4CyQrTYomxoIq6l7MNvuY3Ua2oycuTA
7WRyOp8G3BFCOKIHs0/qCFyjmHrbX1qbE7QloAaEZXnSoPUT7e46gdDLZg8PcPEbxcp9w1RUcVkJ
soXiOoSOLMTigTloxJrDKQCN5AlPkwcN9VbiLp5GNeGTCEAOau6I61+f201LxlBXrvtpbK9tmHUq
edGM8SI4f3N13pYRMaxdO8/uMKXgyMmQ+lUxqcMwt4CsdRo1LcHZH5lAzG/xauBHMDf2SIyDly3j
eGaGoMseJn3RaST0VMSdM3l51e4PlfjgdsK2cV2XZmPcZU33MhF3wvNgma+7MG3PPHVMss0XAXFM
X9UCAf3bp+R6+zfMFhr6bfylemthdULtjC6a3lSO0jZwtQpiJaovYfagstT3kEBytOfyxMhXCVxb
YwNPGFLC1iT98ArIR+VmcMii42EszTSJSS3mKNJfrK9AxTb5PV99KrxDxpoJA5N90l3vk2NhKnTQ
MIAZ2QodWTbRD/bHKeo3pDAN9DGIfWyMkUv2XYpU2QZNGlDxnQVESJ4+jhUCH9sij6zYDFsko0CF
fgLN/ngDFrWwyNd5RHhCwJDQegiZG+c89MAnjuV8Mj1PIMvqwPpA1kbDxmEe4AdwUvwyxOZi4J0S
sSGGF8wiH+Z4nNd0c/LurmiC+D1jNWNjI8m9E0ycaMYmAD9/UMVkP2+5+B6Jyo3+GRtp2c5qPgxU
L8Y6+hg5qOFsGmT84veMsFpYL5DXDDxxNik8URGjyrmgJuqm9m/+bUVpycv16e9iclIxUoQIpben
zI2wqW/7ivMil0t8JXZEe9lwlTBobrhgpuMqRNwqhnkSjvFeXhN+ZQtYTJsaulRAA34QkUl2B9Yn
NFHqMEoHa8YXq7omLt/HYXwH2mNRbEF9cZEl7jkV4nSBvHUIduRh6AhgpmOQRKK5x04yxDIv0Maw
OQ12J0y5jD4MNRWY3FwOy7FHrgPQLhdklw5GGKbpAQ8ZPAN2wI8zfNgckRdm/JXuTAqYSpVtnNNq
PNxtUGay1cou+QHxuoD7ygrZnb1hw2W5LHzmW2OJDjkNYZeCBGBuyT6kuneHXxMl67hHuwtXyW3N
6M87KLMGM6yR6ffdXkm+bZ8+BJ3Ynm0ONseUUQETGZT9Ht36+09dnyaDobjbdnGRIDCnNqtRPhNk
9OuK8pW5jaauxUajpBS+OxsVoMXG2Dt9wGUqjaeITjnK2HolRkAyoh/M4lgUS1KiW3A721bEBHO/
wV/AKdBInBNFt84zKEcbBhXug7JXIGHyiDgV2AOa7u1PqiqKvXbSpPLn6O2iP8eyVEQDkp8AZfqO
5Y7qweXGuejBIDVfinK+TffZEWBwLRXCHVR/TQvrt7VtMe26J7QTQjfa09E/pocxFft+W02F2F6t
UDSs2m6FLyPUdUo1diCzk/XdAh9ak+5/ehzetxVpIDQROMBMrzdOfHFClIGVbDM/21z5NGertbqN
hZL4JCb14LHTO7ct7qEUCU9bwZxDrGKcWygKDHk38jPo5xEQchogMYHOyo70i2EcgUDDcS1j1WcX
4kcQTG9ROXOmhaKx+ZmXiLWY1CDiCwydASRDLITWaAtcd4X1lFaHAAs0PWyJgGEYUJHIXrj8RbIO
putt5Y/Q4gnQcP9tlwvYLmSMUs7gcCDY1nbGOn9ASb+5QcJAfwQRSojEBzFMfKHax7aVnsJlvt/S
QlBKtk97xF+LnHNLa6Xz3QvLhcR3IIRMp8mqNDGlZPwzXkKkOGtYJ23BCTg1KJd2uRbNKhMX08Bc
r3kDDV2cG2E14WtHyaPNKNkBEUcurCpG/hRJeQxCaJK42OM85saJDcNUsPQb42bKazW4NfXPnHjF
iwrb4GbTQgOC3PCFOQcgctnXPbNbJjQEtH23nD9XcIM5um27s8Y1DqVxqWg5mj1mihAA9uFFB3NE
6L3BH/DLuSoJepKKABY+TSC40WFyNw7OCGMFQNUVzTtarAqFXzt9YExTe237CSMzbP2VwXOn7ABS
gXdgNcIdgq4lTn4oY4WRXKEVSN9/XfieXywVRvfJg/eSFADFoLlwETnZUF39bjHMPy58ae3Tg7Dp
hCXzmQ2oGrhn1zGUCigM9DWcKHtO6h9fDD4ec4mOqc4B0dGdQPXSk/V67xa7L6WH2Ay8+Es15SSE
FuYN0jaTZfR3zOkWzrPQ6dj3LtE5EoH2k81gKCBW9aQGhKAvBJ6Rxo1j02JYA32iTAGfngMO796p
lJUXCkJqglRSBc+TKX5Pyp90t+4serpT2J9eHg846xg24id8gH5GzBXDlS9uLVOxFp2CBl/t1RzA
nIdx78Hlox3bfBJG7JMncBxw5SN4uRXDmZb1CkQrx15wBSfhugn8B2/2rv3VOpNYlnuSiRZQUq0Z
N1BgZQAMFt+RnjGjeNqApqC9lupzk/F2dyTB+5AuoOyUYmnZnwkMtP2FcK/eWjkV1ePJA1oHcWBn
ARa6F8Iruq7bwy7RWnerMaF1R4szVIZcCLtnvyavZcEM9LB5YpQB4kJFUC73m9auBi7raodNx2vj
QYRlRJ9gjsOotetTqBF+Rt3Y8nrpl4Lv6eIHochwkoSv6B54wxr7yDbR7k93r7cZoMrRKIBH/7c/
V8sG1Q0F8GEUdWg0uH38t8RPLThAsaowFOvo8+DJgw1Q3UK9XiK6vDR5yqxyhLNCtdDiZrhSzN6K
rcPDycgkbfwSHuO4vy1mqwM0TPYqqVzQFYnqD9IOAO3bwV8cN0/mXkmOykzYhlItd+HO0CgMdL7A
RLUnqAJs4DUV5j4RIwsaC/cY9dc3zoPldz5juCI89RtlI3uQ3Y7bw+lseTYpCsIx1dHyMqqNRtrx
VP0ZK4GUa0BqFmPfX7gT7xyZLjsyyhGLKeQKAQVDFzEWgHmN+zBTffbiq97zAWRLtLk8xkzkD/gQ
QNNmWa5ekCUajAbmhRVXmBM32dSfYwsCKwNMzCogOYvR5h2jVLZZPt+2Z8JDn6OavjkMDRA9hwzv
dfwxObMZBeS6mEE2jPFY73njhgtrUN8g1bL/MKuwG0TL9zmcC7L44JFfIqpZEQhLoTy8kgtYUlKk
0CvRV+LJ+OAEfK22JNuYi1nGkSgt4inNOX9zi88JeG3J3OMydYqQ+o86gEeLuBWq7ytzLDFbucLX
z6NpkrhxKHEVZHdrK7p09JMsdsxWaHyigam0rC0FKkGpVdxyS6YC0YuOwim3RBgZi2xBDCElIOk7
5tPfNagrPMWvp1Qt+IURdNXP0h4WFmQTqEnDokHbpFfzWmnhaBCdIDRY882JsmlAQo4SXafVkUpE
vExz+7Da1GRPGDmF3M1pDRE/wqdAzMZXUJebk6Y3kNhexZZgb2ngfGcML2jpOKXhsLXJ+PAZUOFN
ijV6XW3XSITojuNjbjfQiAP10T4S5Ja+/sT8CCeOuEO+AEgWG4zhjHfk9GkgJFiyUNZ9nElFO1DT
kKq/ry6Tue+8UgcRkLVhrkoHqIyx+tCMM4ED2D0+Ka10AAyS9QIvNSOCcWm80z5lt5gaGMYYdekJ
sJz3Xrlvd8TehWPUwHiyCuYHErQbUFxgBh+00MdzwC9G8uN9OF4KwkCvQLk/cMGZw4YkjwTzq/dj
cftp16EFeFgsQWJgat1nTMwMQ5Qdh+hMOdLkKnYoKCWTT0lxKjAvEUoSJNreMe71tC0uRjzUsNAN
wiL96mo0Z+LpwJkWAEheEeLqNuNWBF1Cg+uChvdsskTxLhRn5S2985Iv6WuJSDXC3NKCtTQ8lEBG
d/JwkUIP/t5ua4R3iw4BflSgAVcxewNTDdh+EOEuu96NYwDY3xKTM9ndUZOkaLluUqYazvI20ml8
fH/+hUhtVZvVbY4euGanHHZ1bB0Q4bwgnWPawfdOUm/A9nuDYN13qlRxHuFpuDMmfyLp5Uef9Ttm
hif0eznQJNQL+j/9oV+M17ay25DkJLytIHywY7QwkrjtFK9wG07rA9R/nSzCevcOut6/sZZizqH7
MzIazEQ6eOTNd9F3CLmBj4IjlfATYGWGL+wK5OLvHehXfUjxUK8bHlAn5JZbIrF0e4vIiVjiaBjL
BGPmDlxlNQ2Kb/w8aFPOYiu6YdbzMiEaD0IIJDKjd2pU4Fwn5UJijcGvbQYFKr0qAvzwXWv7mz3Y
PFnTZLOerBoziXb0Qf/mGGrMc+HKLFPVbv6u45L5zLDdk76jSzQOK/Vu5iPWCx14H42LBoGJyYex
x+CGcvNtILXCggMDWibW2tVvuZNa8/PATz2JqX5QtlCYG5Vv5hGUvcIef4wmzzMAByS7RHSYzyBo
rzt2dy1Wn2XE56RPiMGndoLN4H+TYT7PluCr4kunJh30JZANau2+6rkbdCzI3tibj8lkB8zFipHe
Uxwv2pm6YWNS3VaiuuwAaUmE3svoDBk0/BXr3M3d1roRw4cTdhv1GL0Zt9sdOM3U/6ImeGo1J828
gsWWj2BzElQ9+gOLWIkjzoDwRQbNxJK9ue3MPT/oevrMyDg+LtnHbKPH//NRX8C4+Jd4IL30gAX1
jm9m035ZYKwSektVCQ51BoE40LTSe+PTEdU+OW9OmzA62vBTDMhLeS3sKHFzEdQCCJjmeh/fV8WY
/ahv8g6aHrvF1UTBNUn73B8iwzawkryCOXjIUM+GK2Y1MRUiao4XInGM7O8D94MsUSABsAe2PVZH
+gSOK20fBxKOrOwO8rlYfuwSOYs4SBKMzTZCxa2eMe0YxMig5CB9GYMY7iAfWuWl98aAFGToGIV9
p0kPa2DQtpY2ZrXTm3GK3KEjfQJJdjQ24Hyw01AWLTridb4a0fkIZpZITcF/44tLtaK5BuYQ+awF
g/FjKjuFDFZmUkGFERszmr53yBqQ6ZrcpA/+JQP5mfghtL2ze3RfSLDEPeW6Y6gkSsrPhwdR/B5p
vRC2gO6vqlxT/cucmB+DIpFW6qDNgZowCqgCGvLh2/rodybeXSwd2liGiC1KTNNGhidfGvIKvK3/
aDqvJcW1JYh+kSKQMIJXeQknXGNeiMa0EN4j+Pq7kjk3+sycGaYbI+1duyorM4tsQZQkkt3oElZJ
IkH9yL6qfmmq+QEkxBQhWEqMGSbv3Clwr01ZG9HLIGVVX1I5B0XiBagRY/4ymIwsriQEGsan9pB3
VCAjU+1wj7sbalD6uV2IWfKzhhYww8y7mDDjRj+F0wnvnBuFzcigWekV4Kg4PWnNSelGHx/HMsKh
DG5Nutb4Q22GExw7r07+xrjmljwy4sCKgyMbf1a10Y0blzkHIVDXo/ucNqIdTQS3ZzC8rAb10sv/
NvTK4vmMPSNwApLJz5vjDfcVDFqskMgMadZ9suhJLWhkMuxx3tnsmFeIZXq3tGBQa5QdnT/W5RGB
rpxh88Fuo0DHtDtAFci4QD9uiay4BGy2RzoithS834B9omF24DaDhAksnPyZt5Ity7aFjWOS/R0q
wXFSdGuYXsVywZGpFe/cHoq2fAYbIXNTG1d5Q73N7uTKfTH/v5VBRAaBCfcthlUfLizWK/Y1WZRH
9XMTUCIoBvWfzdbxqFiG1eABE6h5EdHn5xMT/WP5fTxOLn4jwAHb5ZOuU1QMtjQjdh7MT2v9bm+X
mwlGIEITBluArgbYaUSGFj+jK4cFTFS5U7/aFJgszn8WzXLsJ6evPp1ZLVEjRG1S1iQ9cRwnkFsp
5QXfAETxSDKL1uu3gcmVTXm8ZzPjDPpT/87hZMcGUfPrvfp22833EESTHgCn4zWx8flkktalu0k4
NUsQvvecE39txL1QE8Vr+ESvUZ5cYdYxMRnwCe4sZ/LJ3+FxRq8clxrbufwcc2f3u+NUebE2r/EV
r5TzUKLB05AZObBJ901wn7i+yin0DmE9PoTnRT2+cJXb9M+RmpH69ndwy9hGIy5PbYqMS99q959U
bd8yllnZuxFea+nddE8kJ4A1PlNQaFIzr0/YhgxCLlyo7r77lf+gOyg3NwMmCs54LnwHyYppeTLy
7tGGg0vSz4VTeaCAg/ELbWDIs2T/+exBrQoJEHEjrCUSAzZcg8NoQx0g6Eg1OWSJ76hrOfW1mOTV
1Twvo53H6GXCykAl/Fh/GNPlstvpPCq3j7A3jlEOWc2Kzf45OkYVKEgkR5L48GzB0vbTq79kRDlM
b77FVqMrWhu/majplF6luBJvF6/pFrCaf6EJpYYZoJnZubOyW/Q1+uXOB8/hR2D21GuS6RdNpRbP
gdpBXiHL+fAEf7nqVlZZmJq945+atiXcvbKQCSYcwQyEwLQ4Wte8rA0VAUqGAKOGm4rGzSxGCgnD
tdXf5a7VaKWEoHthqNZtKT4253qyTpFBckqXpcGxeYw2C0SA5cypnJ3XC4/ja3SO8lAOHswiFN/h
Hu1CMCM6DFoFKhflfbkL6/h3wjYI6hRH9RTehVgaPkuBDkUETpjSNuS2fysq1oPqpjxB4xEUZN0y
+T1CTqJqgl9D0wIAkOSV+kiAvah/qp1hCyDwwWBRNE/cPhhJgTcCHWjCOqN0DLgh1FoYmt++8mSD
tdZnGtMf44LRh6lBI5p1BdAld0OA6ZSZGUHYopId/ImRLB+2O9RE4TF8UeOJWQHlBwod1hj6dQE3
U/+Sm1P1980q3y2gVfhNA7+cJTyRa9PCCdjGsVemfztMQ4ka4BvUFlrb+tphkaMjSKQ+Fd3AMGBj
EDR4IS6A8n4NpKblCpWI3pC3LHXV8dFSZSnidHCGrM/4bu4DWn4W65sZL4JeKR+rLlgBWMA61TpB
KAVmx02jU0uZgRiRfQGqCe8FqLUpJFb2TSCxoKkMTKPBJqz3+3b5YNfvFJnsCyoIdFhrXZ4ZXK+3
j7k8TwPxYqxKQ23ctZjy/2x0RVugTOdn2IPfAxjblg4RYx4zxJAPrcF94jvDe6bzJJspcO2hXATq
kJgqLQqM4fuDD+Xjd57csuAJUPdg5xdBPkbmRlSEyWnBMzxFL6j15eAcxPtm5l8Zj/ryd0kV4OGC
XxlyEGe+rvTMCaDw2b0UML1foNA7PkneErEUQjaWgqZ3lkOZhrwCUMavHjABdUQW3VcF5qFjg2qy
K888yBlTE3n/uPZyL+td9EQnAmv5BlkInR/CVUyaKgNdu0wTSrrFACFA4Teu4X0Be6RCjckphBWW
v8V0h23/dmqWM4XHRQF31YnzIROZ0qJlBdS904hsJkVJwoVEvteud6+wlJekNFF/u1QHwO7XCY1Q
NmhxwLIY2ItiVXP5gNUxpPYHtR1ZG4yoBZsZ+xfscGh33zy/jn7xLfIIkcEG/zvBynpe4UhVx7uG
Vym87c3Lchd7rU7jzrEGd5PoCpLB6i9xOlpTa5ix8fuQAgzob0+XpvO95lxxjfFR/nm7FBVpuvyg
bozod7vnfoUiGq1MtQd0GRr9xiYAbsffh10JWof3s2tl9JNoUj+dz0dmppOb5+xaN0L5hA/36WCS
aM728yYx6om3WH6GK4xBto+r7/DqZ+F1nPeMjvUF3kBNfWaePTtHYjB/rncPDQc+3Qc+yDGgpkYZ
+jn53JTX9Ey/l7E7SNzr4OZn34RxitKw4eyPTTSOWT1EGZlX0vo8qrJJ3cL0zxQ9BpzcAT7oPIT5
6LwMVZ38wWDKbscCpJ0hzUO5Tl8AxuFl1M/883QGVM0y+QEroU2MjRFvpMHZgqUuYwKeToaKNcL4
q0cDnM9RXx254ivbfZNk0GsdgAFE+8UT8LKvsk6RwuJMkN0j51Yb5JmoUfE+fa4qhI0d4QV6VcRv
O7as/MhR+IgJy5w5ByoxNlRffbRYvZp8Om7txMvhnaxpHRis49KR36od8mSYJG5KECAMtDQMw5rW
AK3VAiKZpp1OZCGMS8+Agp52JvGXroW8MHXg8hYDiwi+BqcH6l3D8smJUJx3BHZISjIoDoyODhOb
tY6bDqcojvzNI7m6oUKW0/KZ7FrZ96kYO4j4RaFQcD3/DidWaBKRR61+XkUWw3uoaPyPoxuITQdP
H/pfzqdouGHqt+j9loB3ADireHXKk+jM+a7QWSF0XvE/Vugkm/mefHqDUFqh5C4tDJ65RHf4iNaU
D0CWoZDNxVmLY6eevpfHeWwmaJKBk0k3Cgbwag4Vt4uEdGjFGDVUO8fmni9ERVnMVwviIBqGp83Z
lrWvDOzSfaP7ky5T3hJJVXQuwV/gjE35wLitTTMS2xsVDwxBKp5ys4ZP2hXIdU8v7eSCPzLbRT0v
nSsg7a74Jw/EB5+Q7fBKi77ZeUI5mlY7a53bDE2OyXahdsVGhzve6HyniBDXeQr47bhs4SYtMN/o
PJs6vMWqxJCbg7yIOD84WWhN6nF6S/qFwM6jsTJDODujKwHXFMYh5H5MvzQMDc4Bek+ODW6Pnka/
Q67VGaTDUw/T1euZVGNUZeR6TB6IvmoaLA4JAVrSSvbWyj+JG5FBuqD8QUmDVqMSR4v+ngYDQ7em
dX/ys79HcgEA1oyEG8kwsxdmn5bhHCLp3XglLLIp51gvOurELlxe8FNSCqCGqQyHKnyRM7EzqqzZ
bKRE6zrmPGGCLmbEpLmkR+KRf89/Hbtqev7zPp8nyMtQ88tnUcMMyjQsdSJu+C7yjQYJhc5owgLk
ywXVqD4PH5NIohNWBy9NkX+/kN/WOVSwvuNHDferBGb3QWCWrlhe++DJyheksP2OpkDb+gspKFzy
QiLwqbtlpaqS9fpc7C/GTiMNrwq1WaHZk4ELFUToQoX973Lqkf8cIimbmyScAEfcHNI2XfWNu9BI
Cw0c1HgKyQsoQfiCJcmzfDlj1EVYS2RitnD4MVVONE3lymdgTiz02Ctdqgk3XOsfxrI6usIjQ8fM
GPPTi8/TYKdy1qIQUX5f8fbNN4brCihLMaWObKKaVx+SpfkZpp1WyiaNqnCKGDgMp9LuwMHpz1dI
t0lyZJIOk4YOOo7oHWobHjkvanFlytPHtZQAzQlAsg0vcgrb22cD22KXEH03P+X2afIhp895xHaX
vAv+QSQUlC7tx0SxBTH25Jns//SYWHg1+khMVqrBipXJgB0e0De/PGYUwvbGosoK6CxBZcDsDEaZ
Fp5IdN+wRvY+h6pd6r67H2IWzKBJ1f/06Ee2bwFa534fHIMvJefEjeF6zTTaf+Pg+RjKezgg9mNd
M1bBvyGJ3+/lA6KH4BRJoRaMqgcnH8kh+TwuGQ6hR6TsO9kQwyfHdEYJCKTdrGuBNt8EsS8qce4f
kgdJvAF/DLgX0dhC3PpHCKIiuRwU+5y9dqHXRdIxplLg60xpfh6cB+jo2IVKKnniJjaiwStUAQiu
QUijAsPHGeEqO0MfkHqERaypFTnJNoAXf64hJCbLFz0bD412/UiV0uC4bPhH1A47MlsMK+ExljvK
5om0iECUxO/HZoewzQkIPX/wxX4hz5fD14T+awGbmIwNSBVQlZkZzK57ke7VRfarsBAf0xKGBPtF
/xrJ+NAmxbGpPBvQvnPoRsrbtwub98pBxr9cOfx0RDH/+Xu0UcXtxxR8pfQ9rQ8hWFNLAOWDkNMS
qHHSV9JKqiHTKsAwj+QzQ/aqELZrqfEvRtEI1J90+qmh9GWr4xSVGv15XH+55xOzSvGhS534xd0y
Olj7o1/XKfIcHwcWDGlKw8SEagG9WsW2DFPtAFUWdk24LbVOPzmjDAiluKOFXfoHXjj2W7+nlR8z
uebaHcoolQPWGpLguWOjB6e2hYoVESuzEcp+IkIPxCd5upg4D3KVuRoH7jM8DIpTYjvm/vQ3CK1Q
8juckwfuR3iuB0APbokT1yBKUTYR7HYuiTjFK/Ht68mwDUzyf13s1FkH/RMACOxOHCqL5Jls3pCM
5wGVM5+agHLEfQY/88VhpNVwKbOxapBllJDpiN6PKX+/zyyHIzrePNl2dYjiOKRvGkA65a1wShaQ
Mgn4itSPENwKnBDbqyOUBZpRXhsbiECUj0rSjofrcAwpEBH+T5V0hI3nqB7F6J9AACW6RJ7I4cBR
zlaZ4VAKsulD3mdU2BYevPUDnuPEOpVAZe5NsqJmeWb2HojA19lIjBgavP9obuTGBE0EDuheELOT
J8n4g8SF7+rVplIBOCEzYH6Zr9CZt07HVhaWaKpTyXYgfqMeKO4dC33LiIbU4ETJXHH4vdy0cBJF
TFoHRXwGNcaqYI5BKQu/QMkF1zMCUQCaHmJHF1nTRxaRo5Rv7jPNE8JN1TcJjFS4YDYICU7teZZQ
hDZ5mz/V1mH02lLLg6RuzkltSkoA6vABDdLBqbLGHDdoCFOdIsOHF4lTTlQHf1LKQQnr7OHY5MnQ
8pleJh8eUVxIZzDqGpWjB6pJNcfroJ4vJ3/5fJ4dlsO7CGJ/6zqpMBfFXvJpZHlDwu7Vnn4wY1Lk
2w3kfTPOSBZDpx9vB5cQ8JeDLemuyUZZB7hUkIYh1PW2XG0ClDBzzj6cBjDN/j1wvb6taWTuJnsX
9w3xVa5RhdbPAN4TSQ7Z+BCd13g8Pf8yxIxLuTa5nVeM6GjAwY6RI91q9ISzLQ/3anup+r8jczjg
eUz0eHA63cGjfnyjN8GlXV9xZ8gIFzN8zYLWmOag0gGYoXPOeCU6OHpl0LRpe7O0yGxbS2jQAphs
XwoS4rR+lb1Hh8hMbd8sADWK6HxzkQWwGVnC4iQJWLnSlZTyAp9aSogG5zni3TaMtKQUS1CEMKj5
LLl1xq5DWEDXsB2DnrzYzjL9qQ0VA3XIcgwz75tzWg4rZIJEOlz5EQQ/yUVgZQFR1FMll8pSbi7t
ze+KIPwqA7eIHcYIj55wBzv7wUbesTiwcJZfORo7pUSyg6rjOiAaPhPvSCd0VIjKrvpg51cjQVEC
P+crkjre1xE1xR03LPlxnsJ9oLRt70EE62uOkoIbRB+6iBbGRZrAoVeGSU9qYPzI0IYShZUnXPMO
YjZnazRIQISQGh0lwUa/NuVkxX15VDRFi3ly9xgmzeFK5aHFKHiEdMvXXKYy4n6UxlgCvQOGl8GV
zDwDsF7juU8E18Ivfs50quSNdoUCiuKY3/DuEJvZxDoIP006dNjgB3+DQ7do50E2yIJ9m+Hf9ATm
TG6bAwDazqYN1xvWBHNRZHLwAhzDdYiAc7T5I/4D237ZfVPDXt8Qr1tGj64Y3biIYHpbWgM0LyzK
m4d96JecY4di2hyEpJHvgaJGm7/qzB5R6KFS0q1lToaTQsjFTjs9Ye5aR/HlxqS7t1EBxguHqEay
jC2E366BHC003b4gvK2JbxSM4YXRDHOOaMxfODMQ4kxqLWlvyvjX6ohmwdr+8jRaP/UN1EDorA4c
7AiCsuH25z15XHH/AL454xaCg9tkt7KMtm2MGwdI+34ymLtuxJ/2gIk31A8kMAQ/eJYcGWb4Coq3
j0u3Jqw3QtrZoDqbpo0/dLRPKudku35Dm7k6RmLiDYJpq5EYYYVOHoPZdxPLGB7ZnQtgCHorR7xE
L6PLoX8qqETm9RaAKBAOxY5/HzygmMHFAuJpYlmgThebl4N6FzH55Nu+6O4Hx+6NblDZAWjiD7Xf
W8/EKS0+MOu7OsEMb37wsv48PEJqD9Qc2uzxY7zTn4MqZzecy9F/Wb0jPDoRWoHUA3WzYOoEDAhP
7ndGGdLLYCbtcBjICo+psn/7lj05b/w5o7yZDwmQ1ariKPtzSbIezpXZmppfNbeyX8IbnTK4fXQS
RQdiY16A7sU5eLm1Ho1iD0+rhNA9tlcVGC/TJx3U0ZWpFe3Gag4WBuMQ6gFN/t1P3mHkwf3h2t3N
kM5iDfb+x7XO0DFYv/4FUKTMp3L2RcKchWLvljni1TPbxDyDO6GlvTIDRtafGVEnfNFcclM6BTbh
hNYh8Xks1hE2D1TUjFem2T1gIERst2hJ2S0N1ioR74mXXx5qzjJWxo3yqubBv4RTSBT7Dw4nydVs
pgoO+xuqIGkYxFTUJ9dNqIWawnIjf2aOfFxDEyaIWAUvGYEOEciXAEK1FXLLFXGlSf1R88zOZmH2
q51yh7/+E2NatAYjDnBKG0h1iluIMgFYFOMospombQnMlQD1EX3pqx4LxOAnKshoxAytdkBAGIRF
gdOhuUaK1q5Pa3D06Pd0ajHthLg0BQkTYsDg+2mB8boQeF4l3XjPBUahA/XOyEMpg0GG6KbSsGGk
Y+6/22j80c0rv1dzVtkTSQ6AAANNe8DkOw5reIS0fDsCBJShfcBlO/Mp2RAFgUZ34y5BeU+yz57m
fa85aXmX/5B29eQw+KeuNqlQZfcFnVSj0tQchin0o9FgwgJAJlvG4Ktjhrgicbo0KTLyVNkqY1uU
DWQcONkRVb5uybgQLo91ioCCjGcta3wB+MBinHzoelSLypJHOQuMO1WriAk8k+pOk17gILL4BenQ
mEJ2KIBtqVDEF5GU5+QbcXXV5CodJxpCjjcJx1UjLCdmgvdVsAO8ZZrqAgkI0fyFiKJO9lrlAOag
HZbSG3dxVe68KReyNsZceM1/DdXsDpJWqjVuTHO7c4fcHg45lRFYAvdUwdArYN0ALmAZKYZhjX/D
AuCkIcJMsI2ZRwnnDB5LCDEDYpYu0UKRCPkAQeATfLiKbJoFcFSgYLVgt9hsEDX5BXJQxa0BCdwb
BajWJZXKt+QnXfuKZmyiqJzkBUVcXGANlVH1f4AU7EEWntJa5hOyioDgcRupIFoRxKJlSTMJDiJj
BgiIdOVpMH2YgqsVT0kejzm+eBmI7gl9FeieRfIAjnss5cSnayk08d8rCpEU4jgnNVI6St0IBuik
WO9xCKu6NbE7edNVt2CRSJauSVZ9KNatDcOBdP5X2LjAKVRIdIxQlxLxBEIK5wTjZOlIWi1QI9VE
EcEuJhxpaIEiqimiaIKNTVxArzZz+oCt33ep2V+qF5TEyDBSYxqf/hkrbOqXQY5zfVfQiT7iAaRB
WZga1+BX5BvKrgRQkYCyF5VCoYKCLi5DrRND3K74iKAP4P+PwTG5kmVgZUoWYXmm/4gv8aVFgVZZ
zh/O5uIirn2hJDQ54yWMOrTZtsAejCn4Q86OKnay/yt1S11rWBnOo9uS4XfQzlHcsQMqDN/L6L4z
9mZQ6z5Q4jDIb6pSEHkBnZ0mnn5LoJTOxeDtf0Iqa1B0DMxbfBfuLMRDj1UOSIqWNW+rTukoq/6n
gioNSl2wczT2L9M7lN3DzTfaUr89MHO3oQnvyM2M2Q43zQdELb+03NueNU8abWOGYKm0LPfmgIAI
H3HyPu2CxyO6QUPjaOAd/grz468YI5bBBe7teuswOd/+rufwVUYjWUKCyZQL577t3cBLiLO+UfLB
VyF845pXvbo8fHq5wNLYSAwLjjxOPI//v4x4feWEpdnpkgWRRUAM7X3aZAt7iFtzt4buboXqBXuL
zIPDyThPmETXEEZAgWbZr0W3gdm2PMzbHsMPxu9Vbu0Qs0hGiDTCXbqlf3iFglrDKfKTlGe3pT2i
mUW5n/HGYS4bhBi8PMMbzkgsZP3Ux8eeKSoasMXe8WFpwwl+tm+DykIvfGCg/Q1VDqSv2T9GwoEk
gxFXeheX9DB9dvb+IagtDoM7Hm2VxR3FU2382GAGxcORhYbH8B7jxyKDrHqLrM4mvP1fLAgRYjss
vgNjV6UmLjg5pnMWH7HeHGH2iWVd6/6br7bst/EGJ/hwXFpW/+6/JF7ldgYQYMOdsPy8o1JV06qq
jLd809HD7OjtWswreydWiI+Ykg6DIWkT5n1dCfYcADoGysE+JZTNujN5jmAYSso1jDFypfqONe4j
ZQOiVUKy5KagHeqZGD8gcc9kSYc9Fg9TnpVqZZPr0OXaJbeLc+hVF4/w0DMQ8m4c48kEMuUXdrMy
wqsZz/ZwCNKAhRNuM3Q4/Vn3CXslAFMdchIxZRwGuXQq/e4Qrwt2B/LFbhdK4AJyBd5toK5AM0MG
foOWeUhH/rXSdVbmfjeA2fWBRUa3IKB+gZxiDg+RjXYUHtaXl41lO0Y4EJROTtZpDGDuxEXQBsTg
Tbz9SaC5f9jV4AwHRCQjmxLBXN/9xoxBDmuwMLDUgrzYlvmyOHZNK5yPIADxDc0jQg5RxjI4olDW
EtGAxa3SNQeAXx06kyOG4JjiYOyGq1sbi2t9T91tt+NgHQRY3DQcaLZ8Q9h3ZjHvdGhosrl0PaQF
eA8LwZJ2BEZ7dGNMvcbkdNEZcxoAJXxbAiAOTOOb2UhfnmRrb+Mb+g9hZZpRcQIjXmE2qfXwiWh9
Aislh3a13H0DZ3pkQ/l6vkLZjkmEtfXz9bchOD/06UliiVEtWlcR6SvkZlPYM95xsYOQq0xBIObi
Q2s7A1VFv4Mp4M+GE9CCsgIUXix2PcAzvwVCVrSxNdUE3oQGWh0gFRLiULpRcsVYMDAd2YXxux1X
UrIf1aX5qISLP0cGwqnGSfN4LCIN5eomwA9qMxgix4ryNZ+sQlRF+Ud4UQfBqKBap7SCgvb3Qf9T
WpB45bMzYFnHouPQcC2cXANCaYExzelHvCUR+oA3zOWDjjnCRGt8sihbcojpK03yEFm1uWreouMp
wAgCcn6vffO5bcNuPw6d0EmBL/qnJ1h8v68U8Esk4cCkoKNHoclRoKHQ6rIkvqw3gVRiMYys9Q6z
idCu96sLGFzUh8716sTPczm4kTAYCPz34AGIxcoc/J9o79V/GUULk+DFeBKcESc9jRH44c2Jmgc7
LOvU2zYkyGNonwyvlrmlNpQiyPpuyA0GPJO0Qm+Q8ZOwaqCHc6Amajvs2rW4fHDW5Odh6eWsK+l6
jZ2OLNcxfC3ArImftNGHt32JJca8jR+GRJGTzFOS6bz7OPrYpFBpn8B3H6+oqEdcj+0QUkMCu83Q
9LXDY727OW9oVn8g1/YjNO3WZ1vEnzpcVQxTvNsjhWBne0+aZBv0mn93mwx4txl9/uY35J222RaF
qvJihurx773a01kGR9vGrXoXnUrvnly2zmWZk3JsnazA+6d/2XqsYz5oVV7aGEUJU6YPScrCVsqS
61gCvDp5DKAIZbAk17SS6HwGpNYLbTvlaHIhET/H8I8suHQtiQ8W5FwasuW1hXvwmHzpuahvye7W
Rydx4L1Ap6crkJFzfrtOKFMxqYU+J5XWxHwQEO+oQTgPqZuKCIUTr0UphR1NfB7g8AsHhV4EOzgD
L4Qdg1eBXk7NDXk/422hfjhIK/URaw58rE/jguCjgKeBlPVEof/aAsmVSyNS71SibEx7xRLaogEg
1caia5dOBb8pj1eTB3sE5u2c/85/tUFpUEW5siVrMXrv1vW3WgcR2Pdrk80P3IX68vy7x5aAzg6i
LmxHDCZD0EVwuYpLtHnnCPIEjXgGcYdjKjQVEiwe0mRarsM6CRveKy8yLqEOStEPLiZWFJhZ0ld9
evA/8YdZXaeR+DifJri/x3N2yj3xyqQOB/wAI5uZMjWxlYHinITlOkUfpwp9baBGbAVoI/ArrPae
7lIDwp6AcnEe7m0HV2ovXDN9rCt3B7nT3KAjkQUysAzVKBcIyftyCc67/buQpx4mchjX8GO1rzSw
uRWSfuuv4H5C/EbLPE7pflATkWRnIzgNSNQUsPnUfECl9UeYgqqheZd95P756LmgfaHCmECPQpMd
qkJGKB7yS8rsLs0lbmyVCuUeM0QBOD0gkQ9bJ5K/mvOFwjg6xVrvBmgpbsw6cpaMh3G73YLJ9ZiU
p05AZNYNMnppgHBwjl/5K3dIovAIYN8EyJsR98mr/GtqDOhE6dc50KEBjJfVBLMnfwz0nUVLOKUo
PGJpldg8VR9qBO2QZNRphCah/vwjWwnBVEhBQPMIkIT5ZBlDpqMRgS5kugvD5XiMhUNRR8NG7R1C
z/m07AAc9ECgZK2oUf6Nkrr5n/HHsUvOaw28S3cZ5NrF9Yp9AsUHzSq6PJo4JZdyhPqDM5KpeF86
Fk9ng3Qwu3W2Wb2YR1ntxpgYgbS7c8qVfoygjycWCAwNFFxKlTbTX/DKE8p66BQgAPTS9Yljbp5I
txeCv5IIvIxJVMQx0+jp5RgBrFjTmfgmNIKXffxo+gilKAJvsBOWVrcxwvtoHo3tNr4Lb28Tmf41
uTrP/gatfoFm/92yQdJ87C/GNVlXRG7yO9KQJ9QMDGJtEZ7+TZ4mxb3L2ANNCkaQPmi+8OD+2Sfg
IeiiDHb9kT/dxXUmzlz85h8j0Jq14MNkCVXZ1oPKHLdEqHXwNsfMZ8aBV55Ad2q2pDSggt6HFAgO
GrueeJafqL808b/sl5ly7mDVhKvNfnwmA1qdm5wtD1JcguNUy51FvyBMs9e9D9yPcSVO76yEQ4ti
0rtpRpEVM7/s61Bk79f3t6xZYA5lLVyIqKeivHUEoBOkTi3B9EMUFbBswHpyFmf6bVRnMe9b2Kei
FgJm4vc8+oQaNrfEw4sC7dPj8lS8V3q+ckWW85aJWIRe5vr2wpzMXS6pusShCkD554SNBr4yewpA
v/GJabRBJ4Or5eUPF81SjqkRNdj2r9ymIDRn6gK803nuV2g+olejxv7236lXxyBOBfzEYD5kAlzM
pakbbCJchR4gYHxhiHrEFoSe52sKpR8WMl3P+FLQBxPLcp7TMMjCDz3Ss+qp+nDJufbpGTMwXZIo
kBEGC+DqBBFhYs/MBMyar4NXdCp02NHA8E3MDABVv/eSj7+JHoznVUf+wyZ8Ba2pn3AA4Nfuym9G
Dismd4Jhn+PWFFk9fAqVPYPo76caIzMcGC9keeyzQSnSj8nME+ek+A/7xEHCCzBwweWetjg2mVXx
i/ft+hBck18jPNx9I6yyng/D3epEyV2ZlLnR8a11azH16sgyl6smGjkpSpimdsWhoRb8lrxDSmw6
Oix4Ax1rOfGxty5CWq2tsEUTuSW66i2QparGlLFqQadoGNPYYKUs5a9m0iaEKLI8TQy1SWjuDJhg
M/1F60KuGGLRMUaxgpOlc8ID607foeHZ01tz7ppEwwhPhfYWwRbKFVfzBl+LAbYQqkv1y2zfunt/
9A9jeHutKS9odc2QF7Q7unvwq/U24XtFVRbue7pd8BY3Y7CAGkvJGt5IWLY/+x+9M3tkMmaxPmC+
A/PZtr+aiklBrwfL0LuZasdZCCz++7RlrDzZ5G4Nz4OXB7FQ8/FMKmD9pG6lRlecndEJJYOErUfX
puZda4YM6prg00UjagLgOMfJJr4ybtsI9Fkv4zq6NWR/fOYNe15yCbIyZLEMrcP/glVheZS5xagy
3vbua4klsDXCMCOyFhgd41eOvwSX89a84Q7ynH5SgWpV5tzssCgmLlMnIZWjYuBQ/3Ihdu0GPQcy
zw3FAiTnr0vwMcAd+OAXcTXQyFwKVQ0pu3P0UI99VYdvQH3dn3whzwlcLqboplxjeMORBCCjozuG
5Kx3LtxSRKFOz6gUacAGVvV8GtL8tt58gYMRBvfbcMUiZmHpSmEE7zCUbts5sTy3zJzU+bWEpBOF
LWbnTfEJzd1f02f9jAAmsFipBNc+zsW4QL+jq4vtRXv0HuypHfBBahvxdq3LiKVJ8wlWsMFSqaTd
dcYo54SSmj0TQjzE3FdzOhsdAwPMwqOEb6IlaTYRhoDSeG1Gtx1hiiygIUWMoO8eQRzovN0XgtOH
UOPeneMUm29gPNRGtFAO0T2FI4tdGOak/F1nlazSkRjFmjhsYdE5Ay3+/0jDaozg7Ns9eOnA+5BA
BvTrbTwgBo81oqAyN0Mw5DG4cfrCDKWW3Ho7LKIPs+piT32TzYSlZyODcRY4S/bZAaIG6/bSJRxy
GjJXguEpXEUijOn/mm20kVhfy3LlDjY3GPR0L3X/tPiuCG9ONACNBH8zLWodfSIgNkbckizcjHcu
9Yr4jJQ3ANefpk0sqbmP9pEhwqfZvXsfHFhB1xjBCPgBOBzDkGiJUgDI3IC3dY1ApxQ/CjwqQ9rQ
BBQcKJkvcQuWDc4ZfZu+VNDB89OLfCLuxsEveyXulL0UGSz/OeJPT+noN3CsLyBeM+kKSXHW0eN0
cN5cfLqsJa56gzoNB1hQAI5gGNkVd4aSRUq784mtcno7DLZ/J/r6NEDzifBJ1oEgzmuwj6j57qji
ZIVKAykwqen6mIW3S+E92LQejhFs8YW5AhBpXJTdsvpGUJR5mI2vPWMEV15bXaJrTHeNOlxylGMA
5ZfhwbiUtDfcNJ1RZoeLrBaEwTXg7nHgY9vEKFjOU/Hw9fBuvelSlQ7y5HvRWSGHyEJXxxsfNpao
73qM7+7KV8YebOJSWApfXKx3Ap46q8y+nxIm3d3jox9bV7TZ2Ij+6TOTrHCZWKMgMj9Y2WPfW3aa
PCCOoV4FNvyqGjBgAE8C/0znLYvKIDhVynoLBxPtG/VGNLLa4M2gno1n3eEW85HuPZaulzxa8nzL
x+/D9LCLar4BrGiM4aWri/DvMkCs6Q9VrwkTajd/AIQS3Vf9OIpbxTNaKugAM9iAsy+qRKu9B2Tf
vo32dTL5zdlDp0BjYpqvAVOoEU8mRSQbQmNGiH+AHDYuEqD/C7pZRkzDCnc2H9nK5uZS3BR4w8Ft
All4lil+SIayCoSC9yN+T29T+AdvEPJy7ZvWIKqgm+wdUMFBcSaugooMeQGpVTKu0cXJL862Kv8w
WFKlk7i/IP2mW747YA01eEHYyqpgKP01nAW55LLmqAMt1J22Dk0A2Ube6CnOHi+G9Hw6JkWBX/7w
LpAWdV7zCK+8Y/KsJlDCQNyR2zL2u08qJ4LAAdwo5xdkDOg0zFlO4Ru9yXkRYokiikJt/IRdE+W7
DsSWDEdSdqD7NuID+nuSvDOc5HNTaR7VUZjhaErfkH6JOL0n6bfwjuPE+XnT3cXwBEqCh88G+VeD
63cd2x2s2HgMKEQ/S6o1VQG6hlNDcslqDynbQqfV6fw+4mnLAYeEWW65C4LHel3tk2t+2d0WzE4E
Ugs+E3CCyLSgJm6qf+Zj01uBsUcfUbwIwB4oEukWw3yxPIifhGLNAmTA+onOEl2S8xTrfVb1PxKg
grhYtaIKQ/9OMP/Vj2iFNyAfanMxWzDEpxiaEnPdQTBFltZ8cXEPVYlo9YoXI4xDzPZyOyc5eeG2
8uVvcpFoB5EPo/uieIAFnMXpUn6dCoV8Ky0ekljEFTldW1XU4rEex1ZafnusUqpcrtRyP563bF+v
cRD4QNhQX6mvOp3qJ3Y40KiQefalnnApMgzXnWtDc+OwRs5xGenzUezunKHWIekOKJdQSrGooQPH
9aluaY0q7bmgJMYqCeRgRBTm+9RaVX+Unmlwgi8HlgOdEqY1ECDPQsePL10M8MK+HLK5harL8OHW
VF+h2Zr6R9+tCwsIUqm+Glt3jQKgBAB5XYgKD82SZjGkNYDESF9ql2Wc1Afs4/uFKE/qRFHQ3psV
+snc9KY60ar9WR/k8vDuUHNxjdagsAsKfSjmuJzwCaUkRF4gnIimMCHC64vjHBWLxg0xrPOmdIaa
w17h2d6QXXOqBFxQj82wTzTGb5YWHsuwuQSvqDBstOatnbXh6j8owCIW4pjZX/cF6a3hx2JGs75H
63i9Zgt4ayC+ShoTYs7kEfyDvp3IINivoW2SwpKjBYjN+h3XJR6VxzpPhvzO6XMTiGpfCh49AZCa
G2Ag58mRWLpQa1SEVlBpdhC/03ZAD62FrT6mbgNMAtXwuQ+qzV/7+p9AfTaElvt36CkeAGDqIUes
L8vvQM+wnV5Atkp4PTQmohr8o2RjkdnCf6WEi5Ok+GqLMEKS1659ldMbdhfQyne1bLvMpcqctM+J
pn7lkn7pv86l3D6llgP9g4pHRU3xUcAykpJuCkJCnaTClapbmEaqJY2QkDoflSjXlCsDesAVy+Hx
JPL6J7ZECv0xCJ0gxuf4HzCs1Elv5p9kTJ8bSAgCKFIRMg1WKYcEENCed8q1pRGpBonpxHDQlwsd
aNfhhzTDDIoNOQh9amKBQhSoCs8jcgY/xgXIojfX6dTJo2s8o71Bq0UvtuDGQMI4JB+AR7AlGFtP
KFqguF9yP+9AS4eOeVNULfCQpuj6C91ZOzhz5FU5iLfpjI7Op3XpM0dsuO8eBzvQS/WmxTDTNhCK
909C/k8qwA70SQN5kD2o+Z3au/9CVIgeZE82BukNviIcpD6bReoe6qYMT0st4pSYq57r5keEKFwm
WZhL20crg7qEen9JEo3mCp7BebwY0ionYtCfQo5HrF6UagSN59jgzOWAXWXrfCQyvGlzEMAZwMaU
7VulE8JWZxfbWur22b9vu1cGbU33OBvumjwQv1j4zVKW7Kwg5z0W7h77zqj0U2P+L2y7cLMANNv6
NsOm8JUnRV3c4PT0aMvcSfqj92ioo0INjwsMn9l9414PPg1gkAXO1nLPYmRstXkiyFM2HBzmkeXh
yQxOiBVWALG3Y6tWajYwiDx5L0N0Xdwxr/DfOUyxU6kwuvKO3Eua8PZl9lgDVIUW36cDRV2Uz+LR
/lz8DZPDOXO3Y1KF1/Q9RRFFrtDA1cXdl7ku3AgjLgHnwPOoB2K+oI1t4aX791LNGeMhckIAABOP
ZFgqnTubaUywhFh9dzjCAX/SGpqtzZjGMAgRjeCv7NZKQYiIlhBr5CUEdmc6fb82QU/Ye5FO3LdJ
FRo8/swAP0j5SHe2Y6Q8fUa4IWV4RgD4IPrIUZslWuiAEXfGE8Dw8khupOG5juHFY6zWrJ5kEF6b
7qvh8dbM13Y9gOY/J5iT+pim1FnpZiByD2odi+OCIISuZHnz3hP66KeWaPEgy+0ycuaKE7K3SarX
lAWU3oMdxlFfjscDPqAd1idvWr7nF4Yv62KQ2tHu93gPuxUbn1tiyX1Uj5bJCBaFV2s9D87SxPBa
vCdo8BypUiLMpyQ8OxIsyjgW/mdx6MEidp+MM4uNyZt+OIrMC2Yizcv/WDqvJdWxJYh+ERGAsK+y
SAhJCGFfCFwjvLdfPys5E33PmTs93SCkvWtXZWVmdZg8Chno1j0E/H+ojeDnPDNowDxAevIg6xxX
v2HI9H2ALlu0xkSD+aJ4l1BV2YGOY7oJYNbIkFcLxGWrJ2knyQupGbdQ7mXRky4HHQ3+4kHB/WCo
a8bUJcbMvnsPD7PynrhgrK/fbVxxvzcrcG729T2n5fZm+JG579WHWcqelpaeu4dheI7jW4ixXwKh
FN9w/MLtxhLsDxkbTQ6PfoD+kayGiswL1tEGZNv0ORw5SzRGmjYy5cH1hwlgPDWhvfH2lSMxymuL
L55B6P/FuzliDOhWSnY2NGV7U9TG7245voGFIGGD5ptjmp4fbMHeg+tfI55iZ/aXg788GQP1B3cf
CNC/XO0rkwvA0HKKVUAVj1lNXoF4869AIk7GuwCjLbIPuggAg/SDguMfyuzwSB8yvo3Y8+CObLfC
QJB5NWV9JwDOlSUW4uz1Y2vtF/qIbrwhN4kzxaITeGQiwsMlGDwu9mUBzZBUbh1KMl2YPcYotkyY
ugzn5XlEZdzBzlYDToA4CMwRWuNCvEe80PbrJ7pTPFGi+d5ttmuzRyoPMmr874+pyFFERsC2IsNt
E0yew8pY8XE7tZHWkOKwwnjC8ZYRE6zm9q57jtGszA48aR7Kzfr0xU87kevWYGvZmsGBf0LbONn6
Tca1kundVqAFnDtMEVpdQXi6xdWnr6NfjCY8/XKgCtV2Z5z6X30kxmS8zh6Ve845yRk1LM3VC9UX
g9Gyp1+gaT/1pgzJeTFvAL9JCj3G4P5Tp5NFcbaoqVQYAGf/m1L6sh/0P/AZ90vWNrqKZORssg+m
JT6ql1N4ZA4jdImeuHFKjPN53Vr75ewKT5hEoQyDsXznO3KdvFm8vujgzRkaRwQyIinJbpRcAh4W
7gZks5ugDk0j91GJd6s4abmq2vE6KfkfTMyYGH3Fc8V9YKWKhSqGIe/4kw6ecO6vzI3Z/L1Q9DV+
UyEojJvxbobhBWSCMqgchL2w0mCgd40Z4EUE2h4mrtSZTJ4utI2sHBXCWlRM6/4L56lecLABrY5f
phFe/Grwgkp9Y9bjc4A38w95BaE6e/eHjUdsfO6/Wsd+wcZWB1ta2rLb4Ng9dxutGykUaE2jiPO+
1TppG1z7uQPG1scRqLNmnG2+qo5vwxwTI1xoy9EVHFkCdCDptJm8WnBrdghmMANjhLR8e4WeFuhP
z4HlvF18rFn4AAP74yiFSTxe6U41Ye7OadioBk86APPd/NKuXS0jA7Zsw5h9BMWIsdswX14gcXC7
/+6LD+78wOEgHe8EhuyrLP+l1Mgq/B6HKWLJ8wgzmnL3y5v0jliA41kTN0tQZctBnuVZGW0UBJCg
3N3hEcdhgvUMI9FP5maGAOL2sitMHpk8aJt1DCDIyWZwP2On2+i8cOIrRvAFGk4trUVbD9ejrbOG
le3uJ8BZ8Q4vLO6sKbO+Wrq+m0sDC/KB/HLAFzr0lOYMPlpinIJ7nByap9bfHaDaepjNkMYrdr5b
bOeqGctoCJqTbTsAd/KhO0NpEDdxNKHlnF7n0DNoRAHIEYLdTqfVcOrIv1Ow01q0xFn1GJw90G77
DxO+OqcEpLl9UB7CeBAneZrKjIqxQ63f3KMvhlMAwfPq+DJ8ovtKq7TpgVm9YsPdUHkTX3mpZnhr
VZBi9HEoMPwHaDIXnXsVjvBOk8/cPwIrM3KOnnmv6WOFDdxaY/EUgYvlJL3pwaSqovYleFPBcTY+
7EcbXx0EV5gMN5nAa14NAK8TOB+GQVGRwrf/HjN8qC4zBev0sWqGhwqWzi0QT9n+DA7Ro+ThEsNz
euCOhVjp1X4Uwh0D5ri6q3P4O/EgcM+yqq0Khinbvz0QOvNHEbIOaCYh8lk3nDX0/Kl9g5gIOIGC
EvJx9DqFeW/NSMRt7zBRIbehXwZxuMG01/2cQ+0DHvBko1mVYnu6VBr1G6kHI4RiswZEvWqMYRki
BjBau/bbn9JbbpFNmafuzcp0cME0QDxy2zq/Wb7PloG/ELFwte0x5H2tofYkqlv2Ydk59jZQB+YA
Xnki00jEYuw96EEavLdr33v1FlS2MZ43lGoU3PEcmidnhUcO5sdz6guNQMHGxmrod1SCrVtFcHvT
nnrbrDJ4pKe0jnLx4sWTOUD00a6CaJ48yjWKvRf48+GX7+uQOXR3AZd16N/nKpupHachSQa4AJQl
DoCN+aLnClTBhwH1kPONCgU/g4X6DONazcp21Pq7ybVHpkgTkH4byI/QMJI04GcNlxKvTVR/9o0b
Az4zh45hYuQFsdH6dKBtQMhmXiXV5LxsNbx5id9lWhnw0aYDv4Vbow0iAREDzl5vCwJbs2TxOOP3
lxFcanujVbFrCULuH3gjFXzG3cSsOnnAJLovN1QPBHPmahJZ0cq16+1X+omgZctOzGJe2zN8/4pX
qh2mfM6UlaguBocDGpQsW2op0hqqun81b5OHsvelTZiAXSIK4XjliwSnBvBIesdXh7djFv1P2vOA
iMPNEKBUJxz9vKbmzTa1CmioasA34OTXfeLprZKxYD7Jk4QcUbx9AKxRPspc6ul/7XzMmK5kDbQK
c2T0ceRBWWEgQQVRgv4pUhy0ukXDg4KAAQDNCjrkOFxC8xe1l7owrHAIc7c59jiLoubi7It3/sSR
tELal50GP1laLL9N8esq+HdBKXDuhK5XcIPA/qbj/rQ3s8OghtXx25X6cI8xyt6Hih0oKoOzM6UL
Lleji23WrBKURl/m3FU5/b74P+aJsPHP736coRyJ+w4izMdJSvxnwWZFCuY3XL17WORGSL0tNeSL
NcbSOXTl9qCeiTKNOTdexOWG1wB5kxcWthgkoIITxNYQdQdqz+Teg7VDTmXXZtS2tWAUA3iIOlQa
KgBnu7buPGtQKYxyWBnKGlyabimWT+0zGgp9X9kt5J2ZHtjb1ls23XpLDRy2WesAE5C9B9eBl1aC
U/kx8wWezUmBWWwg5S5FPoLIo3y85vMOeTCSN5kSwJDWr/OBDhw6N94bkwDAGVXhQEZAYzp+fu22
yRxEDtNulyjx4JkCLjxBcH1/fmNSDYsXyIcZhx1doLjpGg27Y9c/OvIvwLqqSvcBwajNR+AW6sdP
/Uy/QVdJJIV/ZHIlf8wDx4yP5qDgUG1SUOcUZjU1fuhxFf9QU+6lk2FszkIZPMwOdxF8AmMlxroB
5K0wL3dZ5FW4pAL60j1xTiqN6xwUC24l1y9MVfgMwwzZGi7tNOE1CGZB6n7mD6o9rBUxgQD3g6ik
BEf+ISAVFoP8zv7JtcUaUZ6vkmaF+wfOSSSLEodJhUWlQd4pMb1sgiQGyRgNCDZAC0pyWNlHCHTO
VYLBZaplkIaoV6m3kLUoZ10lBS7+3+/yHgBDKghUm6EbTASIA1nnsWo4WjS/2gZwSe+mcg72LuNR
wsVrzEDMMOr9YUzapocPaUnS2nGN7rCY9pS0CwB1qiNk49TbQIuQNOS+wnRy1AKAKlBWbGocqT0E
iPHrmKk65AdYTuE0ApW6349QkZaZHXOzCxM1nxmPwZAQVFG0pVFVmWNa4zilwO+p4tX1DmB8Lk5o
5tROqnHbSJspxYaQGSQkhpGJ1kCwXKWHmG0oMlbJkxKzhMBYPf1ybHR3fr17HkBgcfGiHsnjZYdO
UsrHBGNj7hxQEfD1wRyOI00ebfXHzNFiEJVzG4sskmqNaOvK3mnlhyY8+gaOWlGJyyy6TQznj7QY
YRmIgZVyY8VLO8OSBNKBMgi2ByeSOEF36eNMiYeHSPoxCaY41uLcZlsKXpL+hBNQJw+wHGCbJNY0
RKRy0o0cv1B0Vim51cWgcGS5MG4QQBmYvPGr4BWIiBn4injY5g1TYFMunZ2sDVl1EtHba6aZQuaW
kjqljNeWkXMYp783HXM1LGZMsLUuE2/aG0dbJ4Kogc2MFvCB5t/Lq0r4BwXFpmtCp/+Nt+rT6VdV
H/EzDK29DrGNgzmLFRguCh22HbIlFialriADXonvewvgaCou7ir0XdIB7i62CzzenU/9xPGtSg9C
qZsuZFjGOI4x9RJaWA49aHiaCQckkW4oJKUf0aZNwyFteO/Ycuga9zUfCYnqgqmELVzq6JngI/BT
tsDlJDzMJ8cM7jQ9Xih76l9wN0rmyxPYCIS0Ic/YcAin2GTgSgWigUQDbKDU9QB4X1AD1pZhRT3Y
AzAWhwu2gJrYg9NioZlgKQCnT/TLkvSNQd/LmmQw58ntQOZ1JCsqw+hD+JsV4VPy7ik4DdGxxSNg
o3pjmDGGNWb7MA6Imybmg6wBHauvWc8QMmezswnphSGBOjd4zGh28JLngabK1/D5j3Gdo9GEMQhQ
hunGZ9+lRwNU7ZNMpMD6AknHAE+8k+SsVQuDb4Uv0h3aGZwZS4xxiPc/V4l7e3UPklTeK9gXmegy
6LZzZunDIG9MBYWffPibebsJNQ0VLkyXGitCwaYJsGJ0qh2WMmgS3+nriRGOk+RtJdgBcHd/yCOR
BHshVHl2g6R44SBX4XVLgXiCTG7R5K9yOAuTKnCbwsGCXbAFf2aa2wTUe1KU1j+9m2Ucxel50FlC
J2qG4PDChIdY1Ne4yqIbsvGHl3AMZGuOSwHlvB8C8G3j+UiqCA47gV9rJH2r5GhGs7LJZJkZYyf4
vWuLoJwhZXAyf8GgEfpishrYdUR5/0Ib5iNL6aTerUzz2E8QfVipODNxaV/GjiWpjrg2ySerTR0r
PgMvCl1N1KM9eAORKgvDlDUogyBCFRi87hAHMHuM3mk+Zy+wha5WgTdL6/wL8eA+b6bA8opHtZAl
3/pwRMj2AcoZ+w7knktbrRKMO/bcJAUcV0RSn9iArwfcrDUHKJRHLle5x5djnZshr9ecDzIMuaNV
7JW1Zsahk+iSZJsEvTOSjxJ0PphVHHB0RXyunyM8H91gIjN5QWREgnwN8BohN9rqsX4fbB/aqo+r
h9mvMQDq+aPIGuqvik2geC8qMKE6BAS44yQcTUcOkZyDafGCjncI6x3pqr9eDUrugkNF8wz0X3h1
LTMFQby+0BZK8HXuQ83K22UIkqifGR8Bwk7UM1rpz6DQI53vY9DliSb+gt/xTrk1DXg4s4ar8y3E
mmABM5jm+YhuzoH+Lbcb9LHk8X7w9h0ssICHpy3BkE1XYxr3rAbWGzxb4hqD6cSrZjKMxRHNyfxK
tnUT7xxcPsZpgYAkGDJhttsb40xZgQEZyWGKj3KG7aq8R+JFcG5zCCjT20LeqrkEBWBhG9IQrC5e
TYMXVysp+YSzKq9KfeQ7ZvgbE8UTGnpelqaEmzSFzWylGYWOT9ID8cFPqxzWDCviKLeJ8AdszFgb
bKR1h4NzwQfAOI2zeTwcpozlDn/OXtRdU7cRehwtEnqKXKeNwFv4v2prJZt/pXMVCl/1tOawwj0s
EVMes9yCro40kHm0zppdI2ByHi58RCyCK10fjkMamNIp6hYRzshXbyYgc+qlQ2csvyA+U7K4tvl5
ncY1yCyqFWN3oC0tGxfMnF0frnb5YfJQtZfxinToaYMcK3dCwJqxVxnl5Wt8dd3UxE0G4OBgwsZU
UuQwh5WXheVlRneHGdVDj8eqKEOoukOWLRFIy24DoiKrzHyZBGqNiqiTNsC54xUOYMlnk2XOOSJj
I9brWAnQyzW8N8YGkMM7EElDr2jY8AxqQIbFWIRyRPs9zAJpPUoEKX+Bm73AtALnVPq72OyUvAtZ
5YZFk/9VbHBgMgdGbYIBy0IT0ny37C/ucPuly1zRuFHUEslBJ7MclY54mNBt4hcx4kBFp57EneRD
38MnwqtlFZ9fqjOrAVvVaI2xhZzoeE9MZdD6sWrZcbvfpnv0qXtIYU8dtjfzWIh+rIliUpQ4HB0J
J9TPRjSfyxUDkq4KFLoPKLfUMBbHoYzUXs+YfiJnI3mxzh7E0el9uFltHmpI/lzT+C01y3cecY7P
s2P6Y/lFwpGusESLMGC0CqvnlYRXUdD7LFM2vNIZWGhDFe4Kr+pOUB8we0nIN3gDbZ7UcyJYvEGO
h/rVJOUj6CilZbcQ0GRNYdhZmjB/gGxDENXOtvBHIFmGZyZUgCOAqBXOen+tKIQdrEkHNC5mC2gm
KgDEsVAcZktxW6VQByGjDCB6fGkljcc4VmrZK1XSRN5mVIYJT5lBuCVKsDrk5VfGeolOIoIsnowq
A+qAjhJPQy1LMQH2Q00i1ZAqcwOXDYDevfATZBSABdvfASOdv84gcSH+FSEI1T1aSBrhwWX/6/eo
xyryyNv3U7YxlwF5hRasjpTFkI+hnaeSjY3FMaXsnOWHvZETWf0exFi8scfoO0irgR79lMlHDklU
j2l3vZ5Vdt8O5PQqVmAQd1eckLml9zEhm3vsVcXyObXf05WsuohcwU/JnMhYz61k/GRnRTNi+8Yl
98NMnmcm/iR2/bMZjiFILXDKxD5RXimkSWQaUMG1+GlC8/VLl4EkkL4HgkLkZPSlepR2jTLZ9CKE
DxFL4MnBOWqYoQIlNWssXgRTR/kvToSVNMrOtf3X29llSVluBMRfPHpi+sAnIJQR8R0n6rVag243
ImokfI8YmOpuUcm8aCA0QrnrlYqME4KaxC/RJsp0ofK/xcEipMlLjyH7JNDKXfk0n9v0P9VPZ5VY
C6I7tPm7M6z0GLg70Y6WOxrujrTA/+Xh+ls2ccpEhV/wEb3E0xFrQZv2FqQ5bZWSnDOs4389f5W3
PHKsuOggbhhEjcadBr+oiiDuDBz75aEcT6sVuaUj9mbfmW0PNiuDA5BjGJn2j4tJeQ3zQDDGBxIg
+TuJOGvGG2pTKOAoMoqxfyZfMuFOYLQ5ZkJNEX4brecO8o0vNRnHdkT/CmDl4FEqYUu6/ng77ENW
u519W6Hpwy3p1m/O85FgwDJSjUaQk02s8iGXiaBohSykBt2mZ+Tme3lJoaRMdFGQ1zIa8Zgklj31
Ws52hbBlU31YnCaTAh+VIkLOsGeUnzoqHmaVNsSJaRyMtACl4CUgmMSnvyI63Dqm3RjiavDLJnph
/DH1RAwkseKhPgMlKwuZLuMvS0KjLprgRp34hn1P/DRpdhUoVOu/xoU+6bS88rCm0UGMYqG8ONAV
CqoBmm14KR/m3dmVEf4u4PLMbkRl6Vz8sru2Zv19gM21mloHOCr7FAsFfAYx5caxaBqyiGAh6dgE
yETsAtW6e4Q3xix5KAm5lSG94bKUT2gHwv7jMwiloS+8Ssr0uzZkNDVIEkNavHBM+IB7/sbxiaGj
wiHIZ0wPxEDue6yRX4qmGXTgTSKBCFmhRKQqLDiZS08MX//cg+Xr1lJu/AiuIUxU1tJaKkUSjhY+
YKNabFAl9MYH0lrxzwG6GTFpVkaXcFgzKe9g7DP5XMorUXm0Ry42mTtWS2KhUH+wd2F4L5fLrbXE
MYVmCkcRCpgys1DLG9QRY5QmLvSESkaa0BZkkyaLcTQL/rqVqAH9PZi92TxQHspmfW+ju+iohaxC
luTVe60Jy5VE6RiMOIqecKEWdvFOubUX6HRvEQdQ+ijReZrQgPBflME3AD22SAwlhlb9BLTLLYKO
sF8GJXNDGt3JHI3rGts0oM4T35E7hUDNGAdcnQYQ0kgzee07VOXt7GEv/DkQbhKnay8tcALhvvsx
c92bIWKPtUWOUwfBoR5w2a6/lF0Vb0R6WWWo59ZqWeOXzfy+0LL+HAdDQGUjQ0QwyuF0QJIuSz2C
bdpk3Z/al37JptIgxRNEwKWekDEzhWR0AxOsAmIz1p1FhPVXiDeBvwBYo19gHcn2eYaxUaUk2oUa
8UPe1KcjtWS+KPx6cxsJLeBdg6qjKCmb9Wxymk38xGzESnk4aDSxbRdVug1Ke20paX80RE7TiTns
E0/mk1hDuatUkZCctI4Y0J83BUem3kJvcCY7W/C9uYtCy+PTN1WUeiHgj4c21CJ2gmYpD4K1Mi+O
X3fOa1VcjSVUPx4s6IEzXTYJVRyqBIEzPWmwIEYqpNJkkIakvIK0Mfq7YjZnzZnGEUyxp5MRO5VE
CZ/uWMWonBcFehIc51CuWBE7XC0Eb9Zxjzw4d/QQzZHQViWt1C6xEdxCj8bNTcfYw65zPKR+Z8KY
Q4fRq9pyMuOXD8kX3YA15IDOZHH6mjUCYf4VDi7ynKhhMrIRkvyv6FnQckMahhwf8pyqK3HvvXS+
AuQTzpQ9TXMyRyTmJIwEsGnm0OSHu9wD9T3NaBjdZi88YZT8y2Qwy9IQ1sQUcRJToUmPubNZWUBo
naM57ih5B2CrYPkp5WUdir/hrTPDgw2EcnFiLIr4HDZ5eOt0lz7D+TqYAxbTL+0JHaeoNVMsxHu/
+baDOqjzDyjk7Kdek3GKeA6g/PyJ0XdS1FyHjPgEzcv8mBeChAsLhsemVyL+Qaw1OIEIAgw75HPT
ZrHSeJ76OCLAPCamyGGQ0cZsoAf+lwV2ibijb4DiGLmtN09XgmCBG7GojE8zF/YvAU99/6JDUXQ3
ecKqQuJO52UNig1EGerE0MIi3p7baYwQnX3+sTiChdupbuTJylCGUX6wSt6ipMPhBxThNuMvA+GY
Bm+dFZMlQxISODBuptiQKDfGuzNZia+o8mLh73gCIVGPWlbpOBWSuCjXNmLvZ8vzEuRUuP8ChFTV
bKBNot7RtCP5TtVcDxSC5unFli5JIT2FHs3WgjD+tvHfSVmZNuDAjaci+2LRxzG3o9dI0+ps2yyq
zE/8utnutvVEhK8JzgQU/LUS4HY5TRNfi3hOU+zQmnOjqsyLmtR5NBVLllo6ls8cZu2q3bNHmF0x
22rrP4JCq25Oni53bZI9WytksSr0gciCCm/jzdBzo++gywCTEe26BQLydkfzOVfZAFLJ5wj52Fjh
cIyH0QIbcVwpAPcU6SG+PsEhUa4QJxZPKx9olgaPceesNsRj05dhoc9DGNl8DJ4tVXgDChA5M/uc
s6h//0VRDgfwdWVAPMkPDobYbixWAFy48vDx6Eqg0wXGo+D1uSMl15VCkJInJWegCeRORpqww254
MriI21FG3g20yDJBOA7eE3dqnjqiGGmkiSAzcCDisr419ThLbrTplNzeLO6JxuyuAVb5AOnG9JPU
z7xE5WgiukHX0iKusPDCyEGNBxxKIUh19WSPhY4VTMEnLPLzHUGiYtYnyCYfLnRAvIc4/Nq4KXKO
0T4Fs+NYJb3s7zg1YMPK5pu6bkd2lxJPweURc0/We7f+sfKGcqCmua3bZzZ+54RzGenVh8X2DnCH
Coooy8gxmBeXUWzSryCd3ROjlTmV/njoV/uCoZUk/HhVifCFezwbtuzDNGtadTRo4MVgkNOWzsib
/RoJIqPQtms9ibp5RsDddU6ekz9zlHnEhT4zUhlYLjnpYbRFqmsd9lb+d2VuOErAnE8L1MP8Eh7t
1TqMXg/zivD45b3TdYiy79i+mx+Mu3LErfmHhMPAB53eiovTcaTrkIPcZURzpRgjiC11DU6N4uhr
FbpN7wwkU+MdqwAaHNxy0sypXz6oZkT4aHTr0KBukWQAavXj3TU81ax7yQJjhLzVTNf9CjY9sAQN
84X6jPSS6KdKSQqQFykdLC/4ghmd8SlNC6ptZD0MQCCnQcd6so9DNLPTDPJ/pWPkLvhLWT5pRLwI
Vas5BZ7qN6MmtNovXV/ervBh1t8TeSgye1KdIQ88+jeqo2M+i+SYlBsStUNh4V0QF3hlUrNlOdnP
eeW0TjnVOuMGUgD+BQQoPju7/gYmOgw2qGRr8tTgDOzrGpwjlUa4cV7n9EnKw9Q+HZvTwbo9/zhv
e815cYlgKHMuP9HqbNg354e1aVg5iwRlGHKkaecwKH+casM7MizPmsTw2JBScAb8LzRCnoATuNuS
erJ7apGg/U1O0fySxiQhgAnuuQfcpjXO1qn3GcN+p6iDR64pCGwYOXKtmiC0P2M3JLZhFQ+GhJqP
khzaP2jK+Yg3w8fpMNh3RFA8aAyoOk6mP6p10P65qwoESwr9Ff2RpPYKCk3O9sfii0y0yXiEHzFy
YnAAHyjjM6Bzgr8c7ooM0Etry0UlG5bhCh7ix8NcgUIO/cxok5xyqh1GcDMS6pEhd73IkX0uWI9V
jUIeQJKTnUTzZV7WKJOtU/dCwxrfXGv3au3oNv+M9Cm3qOXaRp2fz3u/b792znO+ggbYIIHVFFe1
Rj4AYBs325et7HDmOKBifNoVFYmH1uRzdD70AjVmorY6brGUsb+h+Il4yuDkUkcc1l4jT6zDJoLF
1B2cWlcbOs/oQMT0iwY9PBd2QLvQGqH9o/eNg9DEhra4dwZPDU9VAKQdnirkFRMGGxFv3Q6Ojsj3
aNRnQnexEJz6MFAfLvnfeWCCft6OlleLwRJNF7EcTHefbhDbtBJDRBrQ0QzO5pdOQQZuMDwY4OhF
Aq1Z/yOnwl8zqXaQilunEyAZS+ETD+8oX0l4YSFOR1GhewqHuHHTvMFPFRTODj8L+I6zoYOKuCFD
Zt83yB3NVcqUDpqEhqx+c9s4KFlxSsOsQRCYV/FqgHqREe6Pho/xsV+CzQdsS67hH3s+jPqCjj8O
2QvNeSycEZYxBHp/5oCCYg/odyK95IluzAPhOBPNgRKhd+r65zMON+zU9GB94gQBMn6gQ9wtbmM1
ieW8BiBV+c2aRui2aioAJqt6xB1VZmYxjYRWE0cotX7MiwgDB9qBgEwhhokBcirTmBucbVUMkEHV
/XUjJA8TqhC/fbKOzx46AbDyvybmoUDK4wqheR7QZTGLhtz9ynliIuFKCXx1vLGqtoF3auey+teT
y6nhCYegAUJErmNUPwoFhITpxzIK7v3moKpEFNnNt/ayg1cGhsj2yCgx4k7T7iIIEtuYvI4HrjYQ
9/HYy2ocv7BoxNQoLbZ+2St3S4a9HuAJdRrA3ieC/8ESZJGV4gYFc/jxBgzP9FqdzgTPSPOwAryX
o8IGfBcf17Plu8XcGk0yPulqdata2zmGs5Uep9n3j4E9B2fIkUjmVu+vpkc3+SyvOYkEbUDMK+Ho
NksOsPnGLP7jpuwoBOaH1rXHuthgRo6x8H5cHJTp3acvCG3cgRtsFhHlKkERHiZm9kG+mbDLLjas
UrIY7EyTlxd3ijAOl7D29hcTa6TBA/nm6DIYMbRRqUghhn8FDFI42b4Ba507Q4n1GOBPsqO7RZ/F
TvAHMKOaG5nsP+IYkB93wChYDFE37WPYmTddFsLqMR4aHmUq4Y8o78AYufY+yvJJpBTZ4slPPVvu
jiiEMP5i4ilLmAAEzKbRKwgBOEpYeFKWYKrQ1o93sPVeXoZLLlmYv+9/gMtMlgpvSPOZLJ9WyamT
pgXwLbJBwrJFfDy0kLIChwCEDeJde14LGh4TjknJ+ZJ3z9Zv13NxL6uVhJlEYEnFs7Vt8vjNSWVv
xqRrQB+s+TLRvnbvFF6hEiM43cMQqxz6CmeefKETGnWMMoeNuwQhmOYUe+AoK8XeubI+RqLOGWdu
bxPUxmTar7/vQsfEnFtLkn1uXbm5Rffkk32hpaR8npNceCkHLKZR92TSWaejRuf2sdqsVBdSFs/s
6+Kuxj06kJFp4yDQ2RFsMPCj9GUdQpByhWtyFqeY3zNltYU+bIWuA+IzFDYLJiJPkYnmwMsltj/p
xZj2Sr1VwW+tfflYV3sfAiORjseM5crI4+1Xt8N8vwwazBRfKYGZH4qDIU2CK+aOgJEZkaz5tel3
bvrpepLRjGXRMcCUkrVpspMGRrIzB3UM/mzl+STd6EtX/utCUCO3sxY/fsqCK0YEAcqEn1HhABkW
1zx1NJF/Ez/PJQsJvVuzXiltiGhCgdkBkmbXIQ7BjDXmPCZ7mxjYZ1nxmbLpScmRsyTx/t0uTxsr
X4JWK4QM9kA2f/AZr2abnVRwT60pikwGZO79NufVsrzGitc38NAfjQ4ohK/ZpClYSJ92WyKvZyEi
74LyGTDLFyu5AnZevNjoxKjZJcMO4WlVmd/rjgy345da6f7oN7ZkZm9gfJnGcoKekWQdfYaAX+3B
64Dsm3Nxf7BGnULrjoFDitKcvm0MO9Dr3CsWNcoVxrlxt5ftDysaAuDHKTGttzc4OcX0w1bfWsfR
dmMOmCorqvoAYR2MFsmB1ozVtr9HKgsiPQTXfVs8Sj/+sq1o/1UtqDpGtxR4Xm0syT85EBAUD4Yz
GkX5E32i7863487kuoa3b7gw5WCw+oMKtRNL5cZBSyLSLpClr77RaVT6WPBxQbGKFArboTYEAoYJ
YQNI7Mpfl4FcJSZzHzWPOA2SOlGANuePf7mFSCTMT+HMgQ36izdMMy0HHRfD4QX8kYXK4pyODDXE
CgRERwaEtNPX6Qy+vZfV5ubppj7qxMr2IZocb/ak2qJHQRXDgUy8iN2YGqt9xlHjg+ywRXSEx00J
ruyu1F5sh6C/+GMVvJnFlNC13cqx3xriM3DxoRhQNJivTQSceRsRirK5YfPqOChQhGey+/0HdU3s
5917jniIZWwRCY+mBzGYz4v/aAiNaG8PkxRSXmebMaWh3r8g+TFxEfv9qDs6Yg9puXO1HiUPLyIr
wQbmQapTBcuho0zNX6W1hktd22drwwDmnY92nL0ZQMaUjcc4kehr4VGMgJvh258Ul7TTZWcCp6uE
dnU/jjFjSH+DIbGTedhD75OscPrvXy3sMJaH+R+DpZlfGDhyp4qiqwX3e+duTYggTe9F5SY0A6kT
b4GeJWghdGj1b3HQGJ3N8fGCKSYXXerS4allKRn1ziGlq4VOWLKYixYwONWRXKF3cgOnMWJgqxxQ
1va+f7tZf70i/xrh32EMfiYfb8f7xAzlAIAYh+c/J+LxYBsPEb1d2TEKHsvYoPtqsR32e8tubdxj
/8LLtPaTu3fvw9+GRO99zP6zy1yEilU9eo1LtsdltHqFBfRhaY1VrYnHR15Mg2jqJlTTRzOwcqfX
xcS7e8Sg5C+4uNELis0JgMNvgLLiy3SgqsVqlSbCntZRoyQfktEt/JRNQ6YhkO6Y7LlYTyQY68sM
Se/zkUaeptnNdpyp+apYzn1A/boYVh0/zQlwMKNYXJjLMWOPeU9DWB9kXRvLKY8uOYdQmVHgSb3k
v2cksE1mC9prLLu/0D9ywdeHkRNa/f7O7ZfNc9r0Kp/h6Tuse8V3e/z8g/VXpWMBhkJQByF7jQSX
obrywAuug4vvBP3KHCR6BvFAQ8gxqh82zDz9dc3q9smNWFelKTU4MDMsLGDhsmlZWjGNVt+5PM1x
frFwZ3ECBpZcYoc1MbyswXod4w+AJifV9Y4gpWwpjwNqg10gbIcZDMBWcGW5rSmJFkYpeEDRxljS
ulaYlnl5u3KVVrsU2oEP796njsWbl3Vcxw/VsU60NzcJzK0AlZbXwqkk4AEE56DcWmv2wNvOwYgx
arCa3f3gMQIIqe7tzx7iA6TFTytEK1i52MVGDEHhfkye0CGhHq6dcg2TK+OAmjN8Undief8xS7B7
tgyF94tlelGNyJhcFp/4uPHrqKDjKlON3wy0AGF4rO3ipXVnbCg0kbtVRIF6DXYX/1sM+F+9X6k5
x21we7sGZru0HKFZr20KwB2kvluyK3joMpGd7dult/PufvADgr+9d3iHM/BYycYUuYKxxM19uDyo
Ana4rMTRZ0Sf9JDlrW/n0y51udpmnw1bnTywUAX0H0zjM3/e/CzUFnxBs5th3Uawj/iEl8UFp37z
Av3fNpxXWGAbXb0zAwmQB9U4/CARgHxiXtQpDvcPhhHGpe4aFOqLVfQb10FoFCzsffT8k8nyzj8O
qoFchaUn2iQFjyVCYOG94WtE4hSpl1ZsF2EmFTGmK7byoIgcqskM+6rfSDcxhkCtW2ttk7hhB1Rr
Pb27h49tf9N7tc649RRb1G4ujlSdnf2EKoDbyu9r6/S5VhoIdJ5kvQ0FidY0dM4wT7d4JWnqKq1Z
8qKw5G1nVe/kN7Ee1gSL8z9joKSe7PuNNUOq92SJxDazQGmHwLR35kjvE3MYJa1h0QjguzWvGEw7
lS6RMSQB2lvUnWqEoxDuHztY43uP+O7tHcyJe0dvHVNnWIxZZ2B9E/MhKamm1oz7qJGxhmZ2ucXF
OsMQWRP8QEjVowQSA9FmM7sNOox4ZMM6utIAo+MN+2hpwOcG7uJP1W44U+fYkanSPji5+CIvb5DD
a+YWw6snRl2NhfExr9T8o6oMsRFSGhUGy9zg6r6doepSYHNohiXE20i4OzhMTlhlAeMUiUE9zT0p
lqAY0Cpilz6w77o6wzdjErF57t4WQGlXxGU+0mjSijf3kJY3JDgPULEP8DVlguM3eoyvIPZPNiEc
L0unwMe0hqTj4lWSI8RAuXJtFI1bwVBjF9dgnDhHGp3tH1JAFvy5SmI95vQZnE/tIsO+kAve99T+
z0GzS3cWBycGkDi7rDaa7uEBhRhv49xVNSmQyfrPc9JwjnEBc+VVqWWmRR/TNo9hqMFstm9tjlZ0
y9CKh9Fs9uziOoGcrrmLME1BfYVqrI179/6PLIfct4jltvmQxZV7XH1aDDDnROIBbYP+5WJHzxqr
HO6Ac4loRNFHG5MF0YDJe8b9l+evDM5KHFs84NXqh/yDTQCZRmYZ/MSGFiC99Suvar5QsLxmbEqE
06j9oe+fnPmFttIzLLnVhwXwOKr1l6Xk3MmdFzwP/HC3HoIs6sQCENkFr72exsVj+3q7WPVRLVAy
hj47eIdyJMVS5SPZSCBFhlQtFVDR7oc2TQlFZ3VUiE+AGCMD3atTaoLSVOrWCdkFypJOqYfUL3h1
K50L0+Df7uavNuEN8T4K6qGUJHe3FOdEGZauOVgOMEHiS/ZhL/ZThRYlQ4p+zVS5X2GGZBeRBBbI
2gZKkWRYpi/hq5p7pURTXdndrBzsZvq3q/1eMChX3pCkhCgDqUEBYsnRSd61QfSrZbDcgLayp043
ibi7Dcvdy98HQefHOob6sLUux3VaB2hZfv0a8GXNOlOHoM9Jz8k33C+x7WFWGd1UUtc95dgWY57J
7+bRL2q6FIAYcAGlUj9ITA99TuQnyZokU1iB9HEskdTKlYGsnYKY1jvzaoaeix+HnquURa/O3s7m
+ItKl/Lw9LWBC8QftN3//yJNw6u/zbbZNeSODHaz0uiOeCS31OS9A7Bi0oaEiQbEu7emReTyev+o
V9MxEvJDn6OV+d382C5dH21q9zlbApYXxWC5AraDnTUfEysWCBaSIF2ifPwMz4iSzm4BfNMMHZOk
heyS/oHMfCig5MIhukGTDSxO7j6HRUPfgWlPZ/zGcEtZvZ/eJ9XTE5uFOTG47FQp/GDAus/lhvcF
hQw0LFp4wRqFoUvaIFiW1qW3c66xkm/15V9wO8TsmHwBEsFF5Cn+daXFogzFiQSJGe5ZsmhTncnr
DiALESDxxpOJ9H80ndmyotgShp/ICEFUvGVGnGe9IRy2KIgIiIhPf76sjtPV0VVdVdutwFor889/
SByOHlIHOlAJ5KwguZf9tQ2ojJwTFWY4QR6L1fTAbzyOJH7I5voS3zrK4xtmci1Wfb1lb2dn75Hy
KWbkuQ3uZWmuOrxPkqPGopPZNhoEOkMI8JjTwKegPydpFHOZbJ2tiRvZx0sgxf+8RZA65Taita1m
ow8a1ovuSIxb7kHF5efBBClg6VJ3mINptqmv0bG71NzEeJ87KJYDec53Y7FSX/2g571KE9X3RPIk
B/abru7E1vz5lxPQwe2A3fq3iAgbAHfqmkphZswO0EtVHi4PspVDbumyEzcdpjqSJBCOVNJygUz4
HdHIfLtDSMi0JQRO1U8z69sxJkVbEtMz9CvaKo9tFIww4+9u9bYoie/uF+8lmJ/6isy9nGf4PYPD
8kIIvcWYx6KmrWqGyxZfBt8aincRPE5EwbAfPc2SIRNzkzDAjaAbyb/tGkcenCf4WXnygTvM3FDL
Td7Uuf8y5gdghDZop5D+vmAJbDyLDhcAg2WwGCBbYX2T14iL83urtbC3CungGCNAsSdJ9gk+mdoD
kCccynSXG9paiqoOuaX4cLvw6uINHSIiKG34ZDnJk7xq9XlyFWbqikVoc+RBrBRkiG4bS2QqIaEI
YFmEuAQkBAVC4ySreMIQYiQUd41UKwyaGOWznOAuujM/WS/+IKOeQaEWIheFpHueYQ8r8VwIE9Tl
eTb7K04wKFxMVETFRCUtg7IX7FvoZ/+4cNBTfJ/om4msrFVnxGgSfBkAi6dpGOwA6q2dM14BG/zj
oJmoN5jLkhWQwTtUJm3fpTUIp+3dHoQdE55wSt9ED0RrOFh3xohKmGBhoPTd8pwz9MrXdxsc+VQs
C4K8RXQDbR7+Ey04GgvoGZQmdodkPuXU3VYHYV3ANGNXOAgGTKmE4dyYRd2W8fN/Cgtf2PT846O8
89l8OD8J5oG4nMBiEUcboFb7UJqAxBukx+wTAigmwshwVnjxa8iCvmwX48NJRGlCnxOhwu9KAQF9
YEty3hpyTikmwI693TJ6wENIFHEdoDuswEk6SL9G3bWAMvAeZOfDdw+uL2nFDDC5gSEUL+gJ6KzX
sk0BbHB9HYWZxm2lAOK1bdni/9MhwqHBLPpPWLmM0syMWppOrYSYLQ7Xo5F8UP6uYFE+cYf4pm5J
p926H0pv8Ju/mfAixwdt+OFjA30LyLwCWwCCFFSfpppQUl6vnkGHRY6lMz6VYt0emsvKq8lnM8Vr
1h6NAP7OC2QqMJWtBcgrGy64a4+ZGXTLGobyyG5bQsyaQVhRawo0xl1QsiGO3/2nzGp5EQUibY9T
QTdwTjb3yIjEUGq1YH3Lg4dOdwoHfczdWsAUZ7PGSIqZObROFDv+THFR/Aj3FH6wID4iqZQCpe/8
3sgyYVNMwXM6nBxMh3zcS+R6V84Mti5XjbsHzsV/J0dsBmgRsYopwA/aVsgiGG2FESXjFjl0oYf+
k315uUyfdIs1YrjGP7MyCDjypMHunegWqPeirFES2IivkGfB+IAzTr9tznVTt+dLT4R221lrsz/G
dNL1Smx+e9PyzqxKg5ojNHaGjVDUXlehNuF9O4acrAAg8HZLqIh7qOnHjkh4aJgG2r+OpW9drnNv
iDG90bE/E3ruBk1Wbdk9RuPiJvsyaqCrzP9dO+Y6xsPgupx7F8/zlubDW4d84fCBu0RhekveaN+S
VyOmy7RhD7c4pJUJFwxk+tpxIVfsQ2KBtyN0Wb9FvUcwc95CsIXl/+FO9ucRSBhOkDyOLmutA+1h
GyNzpLAx/4SrwJODA8lRFCf/hIUi14rMB6Dbhj5QHjdOWWdogtXgbux5IRTvqzlsa7TpretEFQPj
4X13/EFsGPH2Jfult33Mb0Y9jcx9qRrF7KT/6QnJZE+rmXxXSggvY1W6DT5sxrMg3fd0YnIQaDC0
SC/ADwsweklGB4qEBdbv8hSKJ9/Agdq0S7gtmwNunz2q3BYp34akhmR2gRPDJN1eKngW6Va3saAN
NjtYkPm/lDZYpxSVCQXstQdJiK+gOsWBhoP440g1SyFSTSBxuhlSGnbMGMoS3xU1YpdySbTchX9f
MGNwcY5lofK2pBkRGrHQ586FF2GhZMuhR8XO1gRQafuwhf2XEFkid4CBj1AkAF2Fn0wwhFAZOcVE
+SE4iZTzbICnKQad2F7+U/+xpv+jiov4k+3apNqx2Vdk8EolYIyofWxjJqoUxrpES71hMrMYgClX
zmnM6F0kuUh6+CdcIsmxXRGJImeja3ttYzg0+BKeyKBQhV8pChjhk8rzgcGeB9Kv+72a4IDPNsPl
kifFueVUxfGSH86jZeYIrWmhp6QvqnZ32/xJkcd0UFuL/ltF5twz74FiMRZYYAzoYQvq1JvCR9zp
JhNRmiA9lwp+qM2bYXh40nDhEBL7UAr08aPCqZXZItsI3kRvp2f37CuEagdbFbQGTjzEahiaFDeI
2QueWdC9oAbSH0K+ho5NLcuypVkmitm59a0G+vWBBW51XAiTz+tvCA9km7PAhZrZIbayPv/XvsO3
Qxhb8ReF59Xn6sIywkoOtg0nCkUZJAs5Ds+wazlFb+z/T6KsOAeGiFOGoFIvQDedJxpDaiGKcQMW
jHtmbLrCEoFEvoj+UBVwd6S+5VmZUvD+m3/6Yn4v0lMb1gFqLl5PTkgOBqYVom5KgO1h3G0XPE6l
01rHV1KofbalzW1SOyE8mK69ha01Ek4vX/1fPMU/y++MuboAFoWdsctduTSQXTu02ZEqgV2S3hn5
5xkTZW3GDsF8JIXWLM02C5FxjkkJM9vOQDzgzyzO7OGocgCzGGNzS44whtaROfxn7dejsBBquvui
pqZL3vL8Ujk5dEpCO+ME9/0/YceJPFljcUCrdjhAqAtkQLfyn8hRae4Dnvw9goGhYNdLwM61fVsI
EbUPUUO2L9zr5fQW/J4fNtuakPR4o+xvHBhg0eN8/MGNxRY3UCFvCXM12WDsEmB4tXMYTzu8mQVk
ftRpoqfuc/aillpk0KnMv+2XiIvZHxQeN4K8gthWavr20ZHQ34b9PMKjLAxky+cYkTw00EnnCMNL
DpQ9R4bgWrfrlvNNsFbxO4TIUFpdYIuJbc6vl4tnTjhfUEaM2DU5jUdn3v5/egdozbC+/rTVb/IC
LwJClhWsveWa4qxG1UjEK4gMDGM5zihIeC5FD0NRRFGyI8PO6s4B8oRaxjOBmg48W1ShM3xnPLLg
94okOfodomhmKFdAFXyOCUs5/duQxIhCGrWgtAWuYlLqMEj8Mxi1/uYzVyQhVMEzZH2yWmz2KMD4
gqfAZhWZ30XZ4b2oS6QKJD4t4406lTd3ntEp4LBJcK5NKp3fwS6aHFbYtdBFXjZLhy0PY7POeOsC
qm9dc06w6t5GR+YCTFMsJnaw0c1NYO2iydhxDFEXcr6dxINElol++fvxAGmWONrDoB/ZR2/pgSHj
3QtKdqcIgmfDpeRucLOhgFMMGzw+/+m6RG3/te8OTkGUcjNUfgaVc+WDWd5XzJhH8HrZbEVXJuET
zu3UtdnXYYHxEq6oMoHQzKprUoN0J/pF740StziFVjdEl/H2XlvaqMs76EAOfXsIYHFMVWng/mnU
Vw8aXxELySvG2wFqYK5FNJrJIlIJGxh9sSlLMQEQszxY2ucn0wK5eIrbnuKByIeizjx3x0UXaRex
5iTQBLRYb6sYBPrdBmEmH1L14KncMfmcnfs23eMbLSscO7QLozt9WT0S9wIMd/iQMyBBUug7SGjc
CApOlS7Es7Zl8ofPavLaQk9r5cuWNqave0CxIYzuPutUNJsfQql2XX0PVz/HLihWj52n93jsGK4U
pGDlh4/u/D6b4klokcjHm8VTMRmFe5GBzRrK0bGuODc4Geyb+CjNmMMPHV+57RerELXKX/EYY6h3
o0uBfwPm0HV1DQdClBUAaPEsVSKzp1mNEoTMR9+TNJKeNn9bjIPOenc0wydyxDhiT7v/8AD9Bj/7
g3ZIxhDa7omWGQiy3lHqRZe1NsLA6+WVPV+Q3Az414xBl8m3K6Ed9fGVxQ4fO6/79K3b7Ffvw+tr
6q0VtkNfv4HRaCzvb9bHi9n5ug0pi1YFE/0UTuuyMb5/4NWvv6VCe2J8EVJ8nGgKG7DE8aumE7kH
at95t7CG6lReklkRuO+ozKz5hv8tzdoof7xcyL6yiFTn/tcy1a5ZMezHD1xzW8fba4m2rYmRz6Fe
ST8eNyrTJs9MpHCm/sHjkMvbha34EhJh2BKHoRtJrxp0P7gXFQccFEMKipjNpSGKzok3FByrKTCJ
2MT8MJHpuQCMACfTQTA4EWD3irFCv5lw7q0SwPxt324uBzHj8/pm7pLJAQ0DVDc8pQmXGvBM6aOy
8mZkllCapqP4uE3YeQ6fNOiO5Sg7plZTuDHBcQnSUcB4LLCsrG3M67ZxrQdO4XZgItyYU3BLbsaV
ZA0sshiRmhB8SpYI47sYjRqm8izx/YuF89pElflQKXg8mIVvRvSL3oqh2cPqt0bvmv3b/rXHHHU9
NAmJnPewVVubM+Rn/R6IjTOIy22rg0t9ljGfFXYHsbleQsvCEBHNJgiTrUE7MEc9hX0/L70kNCYx
qWkLhrEywWgxVwhNFXAjWEr9zGJxwt0+nowgsdxqKyFJ2PzwDS/QprgNOI9CveiXVDtF0Cajlk2F
SragQ2A4lT+AoxlQIalmF3UYOiZ0vNMzIER33hq/uIao0Vztvui2/UJCf9z3ph61RxHPOYcWB953
/vfX7xuEfIkg6HZE511YVEXM4hDBFt4CL63QavRJw7smOy3RzaqxK5jjNgxDWMbl+U4yDV+6SjdF
aVfU6kzoxl1c6oB1v5MPbXV1za53XhHbLFgdPnvIpTvLQ/PS6dn9jp2IXKzvpyExItqif5FoNo36
O7cIcqBk++dGf+8C0GDXBtTbGZWTcYqX/O89VMSMp7+EPQayfkmApvCQy4JnOoVk1KJBib00tNE+
Yw9beLX5L8Ajf7lPYHq7tcrvTuXpi9aKYc8o98oINltnWQzG0XcKVbIxx7Hfn+6+hdXHLVNZncpJ
s+G5pi/iB5jHT0Ik1uX6h72oyHY6A69LdqMUIR0Y36NSkBI+wgFSPuDUAYYDsYzVuK8b9bp62E/R
kTWTiGkMPU/7qg4Jz/3PqtBMN+Bxod1f/hwmAgNyGEvdZNk9Rr15dR2wtpAK4RDRD+LXVIEb2beS
0oD4x03X7PqqjzcxvKqAbyuiDzFJ+ra5fv1o1KeXAMKOnUalzXhMk8ivdbsS+mAL5SX36XfOkg2b
LQ6dkagH42VU2/k64gnDLH/IeKTHes5fI8TMLwvXsh/1a+0rQGBsSmj1MYeFiFz+fZEdauKkypfG
ywfe/usMz6MitxVqKY5VEh2g7q6Vk8DvdCBgPt0pPwN0qw62rsxXbpwSmT6KrYp+cqsgRNXnP2En
1rVHyGF7ka/7P6uTeWVNpNSr5m+veSexU+XrAtYVbw2DkhP0RujPbZwIbcVjm2uSSagt2zBc+K7k
o7LhpPN/Vq2D7+bFAuRzRPY7t4uB0yQzRfMw1YwGo6YeF5n/fu5qZg9dUta+L49Ot0HihUEmiSY6
k4AqMr9sTRVWVjkOfh7vB7yJaVY17omPTpexFQBmAtSxZuwSmZCz1cR+q6Cik7ZuM4Tiu6Hc/Gke
H7uUe9PGhAqFFFRDO+ta2eE+r3AQatwfXr097AJ146vP8aui33sNMb+LGW28oIRbCYW7+Eb0xMcj
waMXezxOmMwuqRWgXeH403YA2TeMpTjYriDmcuopr3UJdyT4wJJ6OSGmX6G1VNCyMfiy6gyqh1tU
1n0Z04ujS1Dt2/zFGcG+RZZtGSSfWaHbzxugfMYDB/AOQxh2ZOPy6442iZYxJtwVY+T6aURnIu95
Kw0pQW999mCmXjEBKDWMFu86U+JvDg9lIEriMJp9f25OnCLhSC0rbVmJ9QTQmMc2R3OV7CO6ybeZ
kDPDfkFMxLBhzspR/vt7r2tOYYv3aQ5i98vF5L5PEubkkVm4GavyNSSlB0ETXomBygVNjEnXnGQ/
J18xy7c6Gw7bng02ctTffgdW29N6MQUxX7winr6q2Qdh3j4OauYxi0+JXRPnRsgG25R4ZXYet2LX
f/qDmdh6YlPPhmmUs2fbrPz0bmnIK8vZ+u1qXsGx3EFG33gcbU/TXE8meBxsBSieyXpijkVG4v3A
UPdj+87hV7nIaD6racri6EUeDhMJjYQQHZm6PgBLodqDHiJtugdtspZnEuCwWBAa8Rf63b5Boiky
BSAP5kEz2sba2TKeFY1dVox/1+8VEPF665Eaz0uOYg7MIxnDL3LURlu1sDuIm7ruB4cMcYRqPqQi
z4ePH1Bf1/yNKZfeIEyFO+iar48/v0/rQMnNcHeDRT0w17rxOkKR/rkvKuwioH/uCxmfacBbsXGD
BHKR1C+m2KIjRXD6vjsLplWusqiA0GsWKsNtFwLkYym7WCATAbwhIfPKxszGw5pQ8DbCAkDAc2ka
fc3OGfB5ySJdPOggoVZCQ42eNscL8RLM9hgteIf6mCIAhFXg3Ji86Fa26DKYZlBvdwqapk4+Vgrv
20zuj+XOauHlh4Cti06KoWBr1qNxnoABoDpbQQcUGSSqldxv8YB/LHqUhWDWOO0vprxqQQTOh+QT
jwHhb9JO0bh2ncQDOaJNpUw3z4PD2/4WBlWNYBZPkoNo2RcRIev/+UTw9OEySe8HnIZQ0v+eFpCH
0enoELr4RcGu/bb+brg9CrkwjQPYwKJOmancyX/EANDgVuor2TBxtb1+ScwPFQ5DHbrZAoaCDWVf
a4E9IkLFYIk/g18Y5JCWeCbbnBKUeuxuADVpYnW2D0j/cPf/an1EsCDe+8Z09aOO5Zq4MDEzZxFT
oNLoYMb21PzbtDhxGrIZIAH8QUz7WWAxr2AGpYhVZg4F0IV6h5GGkR9A3skvCXlQeHgXYc0e96Y6
RNe4fjOzcrTjSe+RQmeGXSuECtkxmHWof/RyigdCsaDMWCk3UC/TyXFYNj/TL5UwaB+TZQVHURAn
9s8lzQ/nGG2HzPmLyh6EKAcaktSgyJKiyCeei5No5bZzZjYlAVprtEYy4fNPh8OgMnGxpPbdUALs
do1LUlrycQazKzaxF6sapgbZR9j4ibC8v+UK8aXs9nzcJd+R9M49VwQ0n6CY2Y/RwZ/uZ3zTUy1y
U6b7LpIud/cjnNzY3WEqI9rnj6Z9PDqRVwancTyTRypHTVibV3Hi7vIWjSWtzbLCANRQ2XhGX/Yb
43Pzmm0MoOfce5gOA1w//uY08YsYs4G7lQVwNe/bweXhsofifTt/jzUgQjaJG8R442b3ThReuNqy
l4wDRNhIAahnoEVU+OVB2Pf6zE6KYV8fNmxeBucmNj5fW2NMYVSU8/P3rAVfYIL1pSsxW2SdP1wi
wpNdhY3Ee4wVMPwNL9BhHDyg/t4XhwN0k5pbOcApJshLI1H89O2cShVxxocYoo7Vx4CGJp122yxe
6B3Dk6qO80mKQdyEtf1OAauUZFQd0/yi9Xe3WW0/+nCbSrsEpIeya4e6eRicnwP3U/oVEjTYSwDr
s9fHzd5ORjikakRES0AHjBdqgvV8WC0+TMyD1xTk1FRG5ZFa9T3qsEj+GcQS71QGz7GYJORX5Nge
nfEuIbBPTKYt5ee8U6e1G6hY+Zvp4vVzbner4Cb9HO2qU+ndzQT5x2+ULgZA1xSZ8aV3bTY6QStI
LS8JbAg41+xaj0tn95jxF3qYUoMETrRhRsw4VtBt/46ZzuyDnycYusCv4kx5EOtPfZjhzKAPQ3VY
b14+lqzQnTFcZ3zP5ei5g7PWMJQMXepwRvIAuTiI4ic+yWCbnmPgBEgP6fENtQHdKaQo3s1GKe3k
yKN6M/V5TE6k04JCVvjaPLs2lKWK8TnnhRGuYZEG8+uSZgCI1XohDl/w3C1abQekgbkez8Scc8mc
h2iaqIOArCoy7sTpmefOxVhlmVnDJcuaY54eQIoVL8J3bf80rwQv6g4XA3XUujrxG/Rz4k5kD71J
Q2QfJnYMaWA/YRx1yBUDfmEGGabtm958Dm/HuCQicPla8Z5rqrsqpT761TlPKX7K/txbrp/2mpjH
4RKulurshxP8VwhcMK7BfBwIX5vRf8fCbc8DpoTgbmxQQ1Reb9GH3XaZy0eBVUPYBB6iOFTzpGeo
dvtiDHqBHU9pdRCGW+ZhYc11qgmVvE9vw7dpywQKMi5rr2tF2yxQF9rkMl+amVNPlbHuvHgna/Cx
uRUE44PDwXLDkPh7QTzJSSeaFeTV1k5fK0vCM9diMgt7m5GMNbZ4Ue7Lg/9w/aEEzaFWBB5MBlCB
A1/VsFot+Pu7wItNzzOXaxPu6Ntchm+D0sXEggAsXsDzZNQ9DA4fKD5oM2UeKRPJ4ZJp52a+4+Xt
aCNEIX0cE5dCWvxyB2VE4ufvx/vkDpniyYYCXY/q1niQJ4HZeVDbXMeW1zFgZhi7mnE0ukCbd5ch
H5AgtPTYEAzozeGH8DgSwMnkaPD2LWvgBQE01yUjycX6DaERkDxYyx55DQKLcgBnrQQzAVVmxSHr
FOq4DVEsX6QeislsqKx6jEFECBazAnSc9ck4cyr8LQ8ydKK6seAk1OIJrWARnE06sLfkzpPmRqp9
eQWaY/uhvbSEss47l1WGcKI3pAkivGrAFlpfOzsVKU08I3pAZPfZUFwz5d2EwwGN4L+PDMadrlew
z9nolvhNiT1IbqAcnSdzCiAaLs4D8ba5y/j7tOpYlCSC+K8YYlNjrIRtjQbkJMHFC3LeVZURHZyk
OxXljfglpB4oHA+YWaMydBxmF9qMQ3+Bb7XM8uASghZATlRR5YEwDuw7kybSw2SOhd0kIaN0Vb0u
jiWc9pePUI/EckRAfIH2E1teI/37Z2qFyFWA1t9ccQfrAvcWfOR5cgByZboGeGMBfYntU4bJB2Z7
vRkum5pLcQPfhZgSYC8aoB42Nab4hrjPwn2if9VJ1qBW6WzFDOcPcSUVBGgPsYHpuPOv58prm/Il
xGn+5tE9DpiwQ9yFbXUmIhzHalPbDFB/MTqsx6J6mT6Y3R+5FcTdnrXr10qPrWUzfEMapnh1tL5M
uUo7PHRFfs+KkuUvvDSRVnDLJRQIjseZ4wMXLcZruFvw6Lwgch24WfgAwBMjU8b/7HZtjnqVkxLg
zsc44enfjzxKTMRX3FChXPXx32eCeUUw88OrmbGwT7frxDPRvfOUyXoQW4cThIXImGVZ8EIsrXvo
AjmCHIWjCvcMwHX2+jfDPKEH3BdVSnTU+/JABDi+43NjnzSbET2mP8kYng5cF3ef3BhIkbElRsGH
CPUQvAGpelG64AHIQHv2DZE/lDIHAglkYORFTLs/p4hbL0ZakJEZAusbXKahC2dBAaoGGYMC/kVF
j3E7j93Tue1WGZeFUo/qn04zppeWDA0ULlP9KHyE7LA63WKqzCf3NrKLALG+DFZzH4W1s3f7eBdB
3X9v+i5/ghXD+rSCU7f4AxMUAQpuSkj/wCH+NVkIuBYtSgRahnT9M4ANZFbTh25DmBbMpQWsmX1k
S8a2YrT/3i9U5sW0oeSnqgAq4qJjbg2pZ0UQ3iL0wDv7jfkCwb1B8Z8skOaIDzosE5ntDpXxxGwE
tVOdKnUm9xnSWFxLmLYaD5ziOybM+LTY5Vb9dV68jjIE/Ecuu5EcuiIbDoQJVu7R51RWO17fWaHn
fmgD5apLFk4fMFIW40A5/tgT7k7KKB+E8R8DBEaXy3pRP/6dmSp4NNEn6RqzHmbEybqOXYQjvdps
0YnV85A27C0iwhuQDqS/zpGlhSL6todKmQSP/hCI4of3BpXVqY87nIAvZdcq3TcNASvXzsd17Xe2
GRDB/0cBBDoC24glfSp29zEKOvarNni719aMKUXtE/86fsFyO/EKbqqzZTzAsCicvYMON8ugJ3tU
Q5Wi6RDXRkbRjuf8NH0OT1HfPPWOzdfqbb6+GJXX6w9AROECRkFoIV9hHK7IkGY3IUiLRcDixrHR
JaTb56FtzNkL8ivquK/u0JxCegz7pBJ8vboh0uf5NPDCV05YwcWB8hp+cAWloRApHnlT6ONLeTN9
J95/7xbvjGklj+ewTdrMD1LW++MgF+dDC4NCVnJ1PFTCilrULXFA4t8vP6QVEBNNIEiK58g8fS+n
fP7zIG4y1cMw6Tt/GxKBzMC2rsz3leToxunfzN6UCUehuBkilA2Brov3Ubm238N9mzliuSPLdQHp
D44dtNA+Y2j2mcu5DR9/Lnj882fWkZt14Zso2DyXO4WOGxHDNqLCG8qEilBq7z2nqSUx8UYxbS0f
EZDLwyToop85y+JrQl50ijZdXEIp2w/gHL2mbVWSZRDp8GkwqIK7hq9oaEQvAzZ9EAL2GJP3MVct
3YgfXqkx2btzRlOxKX8UVSdYhn4QbdFSfB2UeAg9rPq0/CVu2+Cd5NP3PMOmOaIMfNjVy1o+GQQg
GoitdqB59Fbj4RGIImyNQ6OgNjCifcdsQW//YgDc/hjHDx5AjGI3CMUeRpv9df5q2XstM47NqDCa
ZWqRufGcL1vMZMhgMW9jlFBQ4wqGNZBULjeN/sVsL3rrHtMDV7dv64pUOys7BYE0fmS2Moo2vmdS
NqBV3/F/QClIUUOPSD5IpdgKyxP+ODE75utP2+JO9WW2VFIfklZKmVLkTlkF4GLbvD+k2FpyiVOu
z3KZCmwUTedF5niedkpo4LgOvdzWtu9xphgoOxJnsL8hwIPh0/1LYGDumHDDnTUwhg37xvVxWK41
+nzuQ7AszOttHjl0h8vrY313QPmuybRBrWcsX2M1WLJcIZjQIRutx/AHbeEKWz/OneR8Y/rxMlMy
3yxQVEDkYbRsB19KZfJavXBXjxoL5cn6Po3XZdAaoZYg1qgwi9juXFQyf0CnyIHrWM2inn8rO29A
531+ty7MeLQpGfk2i1yYS05BDk9vXdr5hoQft/Ruh8GeHWtCpPTycWi825wgbrZ3Ls6BC/g6ZM53
nC9T1XwO71iQzDPiwx5BCseIWTYda2RyRZOn83nSJKujPglYe5xVOsZzII/IHWK1y25KPA8klOEx
urDp+amVLn+ozLg/w3La826FUd2MDifHX+0jOhmuO5vYyHWacBpa9dTAWJZE5xaR73xDBG4EX5uD
TcdumPceW7l5ND49h3XB90suxaQZ9Xk0N/e7BQanpc5gOBiWM52hw/EFhAdxM3RvDAioVC/PpzXI
TdWqVqy8UH7u3ez0w9+y77x6bmqq9eHXpZXh0XJ5UYEQCPu06lU1S/cDiAg/h0WRzpQevLYG8oX8
Dwq454Jn5gbEN+k/SZ+nUVJHyjEHun8ZacfqMHeYNaPBtVyxyG5BCmppVmC7qNa0oG7xrY2eaqfk
2Nv1tAVatOYRVY4RKOTmOzDr1cPTnVAskhX7BS+UI85IYuN37DnV3XqQJ2bpGLswU/WeJIYzrF3e
HZ3BNdsUaru3ScRXzLaDOyBAL6PZJQKKbXnqzmqZQ1XbZDqAwlcb31pk+oDej8HoNQ+TadSxWSEa
Rl44uBy50/e310aMdGTDev4oDe28dVSx7DXqT27Upafqfqe3UztmqCFsifA5LOaPiU4HZ7yxAUSS
N/h3+xpYdRzpBZ7/3yuO4HP2vNa8xifvykt3c7N3s+CbLAabyY8GEtIH8Op/YvWjguWA8Tl0IGRZ
Ze3yuFFGGv0NtwVGygLSg3MLjumlBiDd37z6sobOh+KlHXAt5m/u09Nq4fkv+yf7jUNUla+TG94E
XU4NbOPY9P0X3TSCrUvhzXqQnSFRdVAsMNUsd2dyi/nBKG9MCkFllPT2Vw39F7CKCBA/taUqVnSz
uz/v1jN+v+mgNRtkfymrUB2yj1YPZx/iyhgtKsd+bbqIUwpnVNbBABYbBkG2mpCG0C4YLqBm7E1r
NlPiqn/jZ9+63ywGpfyBu43wDGkxJ0465qjR7GcyHIzJFhyJHOkdvIMFZQkGAuQ8fxdoAlsbVilW
SuRWMuAT3iMdRyX0LrgNf9lui+g3QsxUwXt9doO3UTQW4Dmjz7//snYwUYA6QtcE0Qq27uh+mXSA
EAwV72eOOMgXULUyCzp+BOgNRHztqB62ztTkEaAgdO1zb7TtuDouJRwxl31nuMe47QynJK2h580i
GGmhx2UXNpu+VIbCI1WnEDjgYqtim9962b09BWUD3wTyFPGU+Kd/vqO/+ASi/3Lj0JQPCYQnZOQA
U7GvAWROmR1eeBskyQGoVuKscB/PGPmc0YcjsQt1t9lxG9s73KimmEN68Bjt1QCIol/6VH4cy7SG
3e2K4RKdojhe8pbznudCtEPRpTYO/HKZEvyudsbzKtT5Pvx2+kuGn/qwu/sU1lO1RLku2Sk6snh8
i9ZRBZYR1dZXMTbWmG4SqAXLA2iZPavEniAlKCUKsklBEjpqoVbu1z+/1eOYLjzm0e/CS4rTgxta
9H1+69dfR5pg/HMERvTyQIiUvPOnwi4xx7hI/vBttZZ5DR30FbkdAU2fvEhutkObI9Gt28AdnzOu
NzRUjZ0rruYqHRM+Cmdz/hvLWd16/IPAwPSBzJbqvCa2wscHxR93S1tlPS5LDJJA8EF5dISpK5XE
qsnNZ13dzPyqpaATLZBhRui20hC85oCQwaYIkTclT1CL+JJOOq0htrsKQMKHQh2zsjZ1gs6wvbX7
rgREQALGm2einho7wDyauoWQCn9OUN3Mcb5hv+zaDT9+TmdXXbEwIAuEeX6DMEW7AgMWxfzQu+Zt
TyexzQpT+9Bu++F7lIXL4r5oYUhfLfRkG0HvQxNTopI321DwEq+LJ4wRFqP8Zm6IiBuM7qdIdwY8
t4yqGQFbt4/9xKPBzPuo36zfrKuaZewN3maAYcHhM3JO/UCItbfl5/SiWmYXhoeawEabIRghn1Ub
/OU1NYqoC3urwX3+HmBClu6euIbSwCnXV2gXodBlbPXr/GJP4zCN/Vd+fv38kjQt+o00Hj03VeM8
msPgeWGDSNURG8gt9hVkzna8AXDq6MvvM8i51YUXl5H9acQ/7YfxHF9MCiFbSkLB9kNZWQdfBZnU
T+YezxbzzWTYbbxPubir11tjqyhx42FeL2NwkxBi4UCU+N8uU1IXSocyz8rhJ/bq7kmpK/aZdVIv
761DCwGzjucYN+Vh/0Kgno6Z9RLIalHLuX1RyPIKH0LhC/MeLbLc7xcjPYVorhi3a9o96f3pL720
O1bRXiXVvGi7PZJJ09lX9RuYDI/j72s/Pjjf6ON2ClqvUCjkXtpys8pvL7Xyn4w5hQjQxtjhPe5q
qlmo0x9ZZb0eKmtqwlm3BEuPT68PUmEBwycqhikt3/2pfpuo03KfDRbP1u7caq/D0U1zG4iGz+Fb
o2OTTbacZAO6ZCozCilsO/TbRmG5PZFC5CleTPdzkpyKzjT+nttfZEwfT9EOH1zaK+ebjBEYvbPh
VxtHYx0J1u3cbRbZZ1XEOLzI1Kr8usqbUdlteh9cP0QSxqn/SMY9qwZeMvO7230to5bfgVRuDsCv
z93DlrkZmBYoNIDTLF6UPuXOuktR3JhDBsDXxFHfUIw8sn+ybbc2Oi2vgdRVWVcmIW+zx8jkhvnA
A3LogcquSszlV3VK4lqt4u9HH/A1h7F9DaWzYAz8Xa91lBYSRMi00wht/G7m7cYkZ7tMvF5D6igP
3fLVIBX3bvGoB7nHb881BIVDiCq1+aSWTuJ5CC+lzVBf7eLj5+TZsN03fiLH7DVWAlJFULD9bfkq
sMqDevk56q+kLFacks1sT67fuc9vPWpjPh/s55bOnlaCnbYnKJIXRCpygyBwIeu83P7oYFyB23k+
ojaWCk43vHxb/AnTd1OnP4fntOjMOn570rO7fmXUil16H1IX4IaY4YJREa9OmqHLcp4xqlkXUE9O
NwwmwKXdecfYaPPaLIfsEUE4Ebov2SliU4ydhTcf/I+lM11S1gyi8BVZJaIif9kXBUQU9Y+ljhuI
G+5Xn6f9Ukkqk2Qyo/gu3afP4g816zjgUnybHpmXowIaBcAVztPV8H6RZ00FhxwI9oZIx9v5xeyU
Vq9lP+JgdGfkaCGuGJ+dJXLBI8ECLhwKoTLQdPGrlM12dHSHf4zganva1qxKY8iPreXBiwER6k0M
jFudbQUvHFMnzA3YVlvfLV1hYGDuuOvJddwzedI/yevgl8YbZ50X7dze/s0YLP2veKIzrIPJBzSG
cDaoXujiImI9/5roFsGsa7Mowg63LtmSCy5ubfLQaF3bUC78tm7hb1HCItH6Xa62J+WZCkmTNTfY
QbRQAHXCEZ0LJyiS+NErxE8Dn29LxVG5iGgZ893FDlmj2sUYPvLRdoQg2nu+TFnV8Fyl1dP9BdmN
JSWSgsj9/jLRsrTyJg/p4Gg8eRMm1pEpyrbiN/GCKZ7pgR70920neGXLnpi1BaptUmtvlYKfR08K
bN52VDPo6GZh0w0zX3mFbAuzYy4piiu/4Y6B2WGW0M5yijGiIAvzNKjoH08Sv0toKa1vHYDji2T0
kAJ67n1mIMw0ST97zNv2AaXGIT1En+DtzOuo4dD14ZVf0a52TAJYEomgxcUDh4To6oy3jYRmlfbw
fLQmNWxUng6lS20eRvczG94NojKhZPn0C+8ZwbQLR80VT06WbjGg+y02LMYqDNFrztF3GlmNaU/b
jufTkz9Q4ymf1N4MqTZgbVpzmF0HeFFPjzj0RENJjLCegX92IWso09agvJQB7MvJ3cJS6tI/ZViA
3S2rxWyfG5OZVmMmfqHM6NPFHwswW8Mk3P21pju/6RerDtZ0RwCJpT1i5INPx8X+G0Ja2dsN/3o3
xHmBU4oeFNKKXfpikacTgGflkIiD4GhvwT3weGG3cV27sNUrKt5fNhjeo2vQ9S+1rUa0w3LEjNV6
rPab42AL6GC+3SjoC9Ijmig2oBUI/vIxWl+r8WIZdsk9p8bk5oWKgjpN2Pikp16SuDnA3AozjDYi
nqYrThiNwRM8f16iUeju3GXQzD5GXcrQ6uj+deV8sbs8jNVpIPgRy+rijZo5/3XjAbHwhZxi75gd
OOqs8c9VUe404fBSl8kIXWMlnp1yKuu1okueLdYi3cTU9mm+xGHvbZQQBMf1nsy9LgiiCdIrod0/
pokkebiyiOhF0KKlvtO2fdoHxho/1+lvP8YYgPoaHM92q34bZxjgd2poNCyM36m8QPz784NX4NP3
AkSH4gWiB/jUM3RQHmPTiZL7x5LxB4tMSmosx9IWGpIZpF2GJIDvVEMwcxdkPomVSt4ZfmVUZmQG
AxEC9DYFQDFtrUOVH+tIv9CDYvD5g0y/oNS0qqgGeqMZyHG0M19/Aa4euwzQWYy+38g3Ws4y2E3H
tkZDnNwIGgrPDFpZIjswoSu+QmtDhKVzQVV7V7zTVRkcvcbMQyjfDkiudQ8GRGXz7ojiFBwzTXr9
ttUaAQvytNu6AdeI1ihHorkzx9KB7pG7IRewk2dA8NPZrTepDlhEiEqKG8ubAwA0mQYVwQ0WdLYS
QvDLAfbdTghLiDQqcXTGxB3OPfI4IQPhVs305GPtu0FrpuPVgoPNgJ4RgUfb6hEHATa93YnT08sB
fDZ4jL0YgtKkxbJHzNt2zlmN2lKM0ylNggITGuHZi6gF+13Y+EaOh/6o34u/wRrhDzk0XDtr0fMy
1/0i371O9cHL6enGcfm084RP7Y8eGiZ/Qggi7dgpLGnogPHWGqyqatydFY7oLYCaQx9lidsYtONE
POIS9pWzS4LxfthILmaddMZLGy+On2jiOj3gOAM/B4mIxAhIYJjioUVj6E1jWkFzwEgbmZcoCXq0
XowosLrXaEs7dvJZrzeyXsRsXzP7s12iY3xCCkieS7gEbjYdAl55oA0GOkWsrCCcWOlmDSFYBRb4
pos+CqYsRleDchVpaLJOJOfpYKck5SAdEEf30vwkScd9b8XHBYUMSvCwDrUM7ggizCAiCkZ+nGDJ
BRJ+ptULmclgZC86pBlqFvQ4OFTdPVpWsG7Ad57UjZ0Tt8F4080HIQv+vrsEJyScZWBmgtXtzAoH
F+ygDDxBmv03iGaDdASgn3PSZSHfKNgMb9SyvoBtuHuOZbyLjIY1eQwe8Qg6UfDyX3E9ug1A7Ljl
WYTjRgJqB1wWvMKLe3YuXL1N7z0G6HR2zj44uReaReO0KUcFGpizFUUcsSQWdaguLyIpmWHR5TV8
7HHs8RLLqScHt9h5ot3lCOxhgyqpDAdiw9XkQ1YCuABeYE7lAyixazVxv1+eog4UC7vjzkCQzHFp
FfO9EUQFw3IwmSMrC1QgclPZ7ZzmhvYFalJMzPrW3H/KgDdJR8E5S8kb2/a455l1X4xXaIRt+7hE
HFZMLltKelb1yUvynKUfP23IlXaHz4qNK+/CunJpwsvJXhkWSAN5gDd+W9PhbRHVIW9lCfgEqRIe
CEx7PmQ0yEhNGCUjc8kUhp0140ZmieL4wDbFux45u01aqLvGvtZXA1o14w4v4Dj5OHWfp8Ed1nIW
8Z3oN4n9oqNSsepXEOGKBwTIEFsazAvIU7XZx4+fZhpFczu8gPJtP8Yfd4jZxQ/oYYQwMxhVWNSh
PENePEvxtpQn8UsaSSQBJ8F9jNi7JMn7ZnCfB4yGYX4FOS32ERulPfGH2Rnf2spHHsD9AG9UpnT1
38cC75DkPPpV3IXQWSO5O5D/+MATCCm+AfmVXypEqo+xHH+Yy5g0nchFeG7P5YFtj+73ORBIjjQ2
QADjhkVQK6/uIm84khVKfe2TBRCMmdx0cZ/qrrqMFQeLEcz+h7lYH3T/eA45tIq8euWNo/Vc2G4L
ayvCiMqnfS6IvdJ0VmDZR/0niqhSpDTXzYWsA5t55kKijjacHgnITk3sKeyGd51yB3axZjqgRcdU
VWYNp2GXl9t22MxLgt8ktrT5cTQsYpzOsK4DmkSAFd16ET62MNWFuXt591XjR7dc/F3RmLJfYAWU
Ivu6bD9gTvtj0MQs9AF+pJfBrDfKkV5wYkJ/fOEkrDaDNpZdQnh8Is+mJVbmh8KWkz86v90TKBjn
qr50RaworxVKONgnh8rX5iOZnfmr8ntGk3log0jyM36FpLZBoW0T++SXwyxr24MCkH9a1XDV4tLz
GR8XhBOezWdewRbDKlSJ1vXU5iMF02QSBXxLawHqj/9Ztri7RQu47k7jnyhpgqDyOsg64aq11JzF
RPVWu48FnGaW2MeFkkuuIDd8p29C4rr2PXCLST57ojLXKwavxpGOO7tceX/p6RT2WSrd+LS0uceh
7oxO5stQZhOC2/V38mUOwM3CjGZcn/3FBbo8wlnY0gxz0O9a5cvR3StKy2oMj3/0Zt+EhzmkDuVM
qvHzHi6w0uDsxlj2AKMEY2QCpNmaBNJV0ChFrAOC151A/HpMvmRKHyb1zTm2+s/aflqQZBFeTCH/
NNBZ/ZxGtammCyqFWEIPqqa7xwCGeSkOhrvR9jYYmZ/RuEdFQYzMrWm/3RFtArOx8DuCiErysXbz
HnbZ9B84AiLi7iH6vbeorPHMPW9PeHvWmnE8O91oP9ZfNA0A24WN2eCY56aaIEYvFgMNoDnaWUMa
TeGFvdfTU8vowWA22qW/aPrUihVoWRV9RSJa+C9zcnPONvUEci2nzhXN3qt5xwLAmiw28KzijjZ+
390QJo+x517Z0lM7H6oGmFC0uj1Tx0cW5LAj9qrv6bfna0X/aYH3FTfCqOsJfswQdeB1Smb7vAPb
C6xis8BLAAYbnTKdewf0Y2H+qGy0FiqubxZTTS9Q37LtGsJeY5oX75yGNaxWk/ts2uKcC/aa10Pb
jgUeuKqkKM1XzzjLDvgU28SA/MiqtXlDpCKORZAKQAs/NP8fnIgVX+//9SI94/fiw/rClEaLG3Hr
kohcG1tW2pKWC4b6MYEBmyadynU7ofdtD4AKrkDpM7z8S/urhIfOYD+4UXJ1As36UHyEF1w4gal8
6tbaVonDqO3Tzu08FGRr9O28dMknL5f7DDUZvKanVUVCHwTvLNN3HzqL2of1gSaZuKXwGKM7mZ9f
/hXROPlrlelTeO7g27NWB6/0vIZu3S+928GqU9JfOD+eAdmLeOhTm4I/HYanq1cgNKL7w1ZCoXLF
jUBsYJqwtHRYXd1AhfS4+KWVS7B522Tp870ijnGgLQzezF0UuPYa4iUhldQ48WdM4YEJkDA4gJHu
zWL43H8YDHhxNoG4+Dd8hTuYsEAeN+fH3mLV4Z+C30zbPiMylupm9Bg/YUcP1FwMpL4rwuqQaECL
MbpMIyBsAGbxhnc2M39hs17xG+ZYCtHBLvAYvENM2VBRp2TmNH0xFWE4wH0rTBo+K9vfvDEEeTiI
47EJ1QmBY6f4XFIS2LyIF6Pvh3uOWQNXyvxCHx89e5QJWourrraapH4yHKj8MgN4oHc4/Ol8vxkt
GxjeAfVywe2kUFoumRQlDyo7n0A/NHSLUX6nKnzzqETWU1i811Q33Zx7FRl6x1WDPMnTHdi18QGV
W08fNjvy2bc0UG3MdLfF/GPsnGHIUhShE0XhAZFZE/bH3oRTQTT4Pd6TBIXqkA/+5j973rffIEWp
a66oMzh7MJ+6+ZgSMFcAzvQzsb/lGHBbc3Bz9OCSlVvabbhVMK0wryVUhOc95xKfMXDLoYDQiSCH
4gPhqiCPUHqrJNFwp+cKWyDCv9Je63OREldTMXzg/OFMYgBzimv8wdR+SpL2khuC251pLshVCNOU
CmpBCTYjLGth1hgpeuMldh6l36K1iKBCO9c+Y0G8aNiIzCVwVqHPZQRiZFLh8wdrXCZLRM7hOM7c
2nqMpatQvSNv6OW2zVNWJAhKsFx4mVr/jOmacGpb2CmB/BUtnNc666PfdY++TBd2ZLLxtPrKupwc
ff5zzSHeX/BzWvZtVIsvOSc8ot5swW9TrHPA1RY01sdEwldObBI1bAnNp3CgBPGkZiop14fSIG29
3ojLTkOyCbCwm54W0A4ZpPUlAei3RPSUjYrdAc8+gZjlbQixk0iQHeGbylyE2xSEsxmKcEx+xY2N
QQovR47jh/3+f+ddbdw+QvAYkNObo3t7V7kY1u/MPiClgLPkaYBnEMyNOrhY17CbKrOeycnvde2F
eULb3+yPx6ehaHQ+dAovw/uDq8fehpSnO2J7JDQ6mIGEKpwnl75EATe4Iruzy6rDYAyuomamYiuC
G4f4t8NMxCVcj3qACxhXIb3FQzFQo5KYLSVXIX1lKzh1pOZV2IjdRkJ0+q74EK0939dIszJ4GynO
IAKtKNYq/nowMRlrrh84wHzd9Q7kgMex45fJ/SL5xGRar5QVakQJHtBxiJAeAW479m+Zhl5CaJ2O
XNm4Gyn8v3JKQBLFvJWTg1IKRYwYzCFIIeZhwMBmIIFCTPMHO7LTILh59xF+UFf7NFI9jXSWzQ23
ux5uPFwzEK03cmDCHyTB65d5u5INVs0Pgb9Zf3k4v/y3sRaRch7weqCcm8gdUEdB1Nu0/tJzG2aO
md5WaTXws46nhTHzTSCPq8vmLwz82fxNC2oQDWovwdmJkHH6x74eJJR0YqlNIIK3eqQ1b4WozCM5
leLli1Zf/hlAlYoTwujAb6vGYZMSAbU27NEIcJjN2VuV03HU2dKVgmV8xFTfmDXcWY4rNGM4sQ9h
yOgf7wsjAd7A6ZVwgctuoFYUnz2yazg5+q8pliCGGsC4+mLODLeibFl3jC/lVCkzyAHHtMpoboAd
xZO1ygBDra+NF3LSpGdg2G9GAVya4Ja+o8o6DbE6pofGFX0i2Ox+eMS7tGgjsTNATRuZCWf9O0G5
9zTpQnuxcMANQBTXIGd0iZjAO1vnWHpYpbA6Se1dVz1qcOs4f6bX0cUdnWykZuOW18xPzJ7TbqQm
Vd44uOLxiD4Xv8puWguzGl8YWGnIlNH2oU5/eI/8EDe92+Dj3U1EYjQMuClwdIiuHp9aNcAxBMdZ
qziY3Bcgky2vZTziK3SY95yYF7ec3t2eR+PtXLmoDVxRR638MvZe8fiRF/gG1yHt2tekq0SWYqkm
/rFivnGPoBXhPNsylm0Hmu/UjhDHUQBbNKMBMPORpqqctjyMoTg3sL2AVWJy7CTAQFhoY9akmGsj
ZVWcNwRmEs/69mQtrlbiBFRHXc5UVhM+Wzt3g/0BQs0NBTJEVLwQQYDFx+zMhkaxVOOi2E0ksACZ
SGEcV7gEGYSYLf4INMSU7283KIS6J847b9btpUkADFDVG/8LvxGhpvVAr9jZZNYZewA1kkNpmkVs
L+UC99IxvozYrpdkJYZoMiD/pdRSNOCwJYChZJLtcHNDrGtxJiR89ISsxdIkg4G1siR5OU3nCBkn
+9rLF/wPQDOmX/twQRsDkIWTGR45+K98APmx4sUT1bZBCWHqWarddOhTaY+pYYESF+A3BZcYKp9k
9Pn3D7ACvF44DsgyyJrjB6opeOWY9BVP5ybZVQt6Xe+9QpNnqj/q7790X6Z1EE1oyXPicSuUceKi
jtvBuB3vl2ByvMSuw8D1aLfogq9ZneGvPcuPE3y1wAWeHHH4FUpSs/iM7DatpCGHLKRKcgkFqe73
NzA4mDzL7P5FwY62fDf60zL+rs1CBBIDavSBpI1IabD/69BB4t2e8Tm80aodOU2oAvHqufD1ea7A
/ckek/a2TNH3NY7i6rpLn1Y9qZYoOuNdVEC0IfetCYLHVSEeqDKqv/NLxPaz/3RkuiG/6y1dE7rw
Fvf1ikb0d3/vjRWxPasH6LnEKX8zUTWJ9eY16FKrzmX4Ieqcd3/eDaTc/93N81N2yRqIgFCCBYsA
wFYLcexkzt5CwdOc8ABnmrPqhCB4dUo1L8y4dnAQQQO1FDcADS8psKnrHgTjR5PITSE0k3aBS8wt
B/62GTAczfYIH4iTt3DETBJ7F65wRnFiXQxuBEsJ0M4j2hE2KzAnzAIZ5ODqMWO0TCn25gpFwdCS
gu9ys55kLzTxO4nEZFZMZbvjCXZzzS0P9bxkNCpXPOVhvMKhwXmkD/c1eA3kkwFL+3KEmSdIE+bl
HGBduc+JQGtiOtMWaSzo7ckY34JAsSM87jo2SAjv1dq8XnBjYX5mO/dJFIcadWc3dkgb+S2XRLtt
NfkTvUbDh+0FvvpwuoV9hSzacNnEMgWo0IfLVU0dYm0uaFVTLX2CVV/hcGurOMVaQ8YD6EtjH6u/
Ww7xmy6J0wUmNnWgRB/sgkxroszMN2qbiO7WX7drS+gDICp+E4Kp3Svr0ce403gyyLoLusYjNCGU
2dV6DOUP6p1aURM65deJukjPYNU1ucCCLcPqCxpPJie4rjM1XETXr8Unp8mFcTKvo6NdJ954HM1s
AWGYSaT8XVQ4++U+Asl62/ByQcnKKaVsMBpzmtc+HbtolA/eDeztIMmc6guHCwlG3y+LCciUYHLY
UDNlaWP1g++5okEJjgIbZPOFJZ9ITy9ec9QBDD2Aoj0smpGKNDUGBtj9cE51gFxnnwJHjZt3zFtw
s+5Gnlc+mckwVTlvQF/jAzTXVigjybGcYl/T7YNft5Ie2B0sNKwwcLZYd6f8xVfl//KiT1xP2/DD
2jGgJ/KjIaOJtgUOhCXK5tDlTNXTa9hJdF8QlvOqyiWVovALOtjv+tKHYR8TUbSDOqQpTJ6+NNKK
Q1pIJ8bckXgbpumTGww1k4n7dMKBA//HITIRTy2k/LTI9molVTC6iHIiXslNrtfXEFUX7GyL2Xph
DukaF4OeeyNqy1wM/wk3egjr8Hxw+IFdF9NaFEAx3HBnhfaDzKkjRT7fLMHLmG3dk0NYo0s2rsHF
uZ8G8zsKV3igIVaMveSZXNujhjQ1FRIG10d64jaZWRbWdyXSBUUsIZjmYM4FoRyJEy6+JaP8dPCq
nVcFYHuO5hQ1GUraTKGYlCsPHhq2mzTJFy7EFrcmIFMuRz/5ePTJMsJ55w/xYiCUhvgPWP10zV3z
mZxTitA7ughurh55YYsHWwD/0gYNL+MUo4SyxWTz6/OJ5UwlC0mgwGm9f7ET96LYEpjQjyirltzN
cmqVGLWv5Yq9hzsbl4t48D4YdJW7tDOVxrn0qGSNbDGBOkeyzomLHGGXuCrfZvPetgMPfT1f0VDm
DOPSuBc8KaHX88E9kXbjCknkScq26qj9lU8UBGR5nhSGwNCtEQkgfMjhzXXCrBpIXS11PDEgVM/f
ULj0GpAfw7AjPjSl3zUOlXmaIJdPsP/EA46emP1l3EaKUcC559Pg08Lgmkr9ZsV0CFwxiNBES3JM
Gmv+hbfyRQDN5UnRYHHC3CWxZO9s4M/84liyTl+IgKhS6PVxUkpxihNnK9vY4Cy4llOfeS3Qhons
78rk1vYfUBnG2aGUH8ckZBM/ONN2AUwf6xnfmauaJaMEDjMIB9I88LLRSPPaDQZQB/s6eDCZGlKI
zHk3rc2nbXxhx6LrtZkfInHfsx7wGjhA7Wu1Rgc4KTfzKgFtiC6sRpQpFE5SbDEQwljqGdYdRiZI
hEYEpMqKgxvlZUw7EUH4H+47jvk/WJfMBNm+INpA8FHDThK6RTO6PozIvk0eUOq2NXp1S3I6M2dQ
do3BBfGdsAhkkzq+uyFDSpuvqSL4FufpOxzp6S44xk2OqZQ6jLO3xd01VXQaTMa8cjRcHuZzyl32
dsg4159micsBt9h0l6rOI3pEbFAN50kbGVAij+jLiEqeeBnshk52DiBops0ZbyWhbMHuPoXX1IQa
cUPEUWn9F11ww6Cx3Lxz+Rhl6odBM9o8b8N7V/ZO45DVDFCfxiVv4unc9i8nUKLeExsAJScFSidl
wWB09k8ykmWtIkTTwmfZQjLoN+mmGievm5DqxeCPNFO8rt8hc2RV4QJ/NIzbAq/nzTvFt1VlNAKR
maQWmM9awUo64zyE2EsO/ce6bcDLjRT7no5nLOwykaGFbgdNJkVfbhIui+2FMn55I+UT4kCvNkmC
MffAOvC1UQFwNWOP1UjOEPjX0Tm5pdGJ2+Q3XqE6ze970/2m67bwYCHwUh1luyFo0pMgYnpBOsfH
yUnbrRHvjkd2BYq02JpizNQgbwu1WBkcnR7CCkNdMbWsAM8+zKyY1FLSlDefVu64lOGYXnoMC6wv
3skn+1Yby1mHrO82H6DZY5wovC5I1bdo+ejrGsZhs8V0hxPINXv06fFIYXZ5Mn37Rt7KsqJroe15
4CtD66dsF+Sm37D1FZ3w4ovN6qibe1vo55of3lRuAKgsN3PMXD2BH8xED38FTXU55+w+j7LlqAFV
+n7CfZpsXBaBdMH3cHNuUJ9tiGFEHhReXaDRjGXBxhdv6JvIQHfkSRec8Hjl3PNqwDTAUr3eFp34
wftmFf7znMJAzdJcFA42aiTEycJ5GxRJLk95/XXvhUe5BbmwLGxEZF2M0AJ5LT/KCBi1+17yYfca
FlOwPoUh5U9Wvg2MibjlLTxfMQPy/cWsPXvgemlwGOCwzk3F3hKuFWfewphXUdPcq300tC/r8Uhf
14nyw+zUgzEv7xQ7AITqFKspIwRuP73IeSDAb9/H4JHKEbTi5MSpn35mHIHv3+2Trbj+OLzn8fsv
fve/kgd3MF6a1f0Yg/iaPuPeBJjLrFlvpfeawJFlKsJJW4Za2Juw+cuWez3Kv4DQfB1+ot7Z5GY8
K54mbg0VUAntHpBzn5XytNkPAABIo3ZYB1x9SHwNzDbpgwGxLkuQ05s5asCXookNDkkU6FdjbM9m
cMGT98NJedYdQjUgu+aNeS6kbFyNG/DYIpw+3fU69YmyHaGp5MZZcTho1OVJ0hjjh8G9jmN3PeA6
fdHZwoIsSEMx+FFg+EltlR5zNlyUMLFx3hQUcJgX3OlYPP9A/qLfIb+QgPB1ExU98NoVmjD1TiPG
YupCj3wRof9cO4CsCnV6+gIdg3QjUQ/wj2UWdD2518o6wg2SJ9qYqs8Abg6oGYLRbV1Zg4/ZFmUQ
E4uvc0hrQA9EtBHSNAYbyJiPiW60tyC88kKbMOgYqow+WL/375bCS7tIZXRFG9cin9xGRchCCjCq
a+GJsd5xuk6fjR1ifbPNuPdovT92+xU2KuaMfYU38vEZcMH0p8iu/HUHWNhoxTkRQihljKX+6Efk
OO0u7FqmzIQ7vTnuokMFUrPYU8pyCCzQ1qDaSZH1T4kg9QhEvYfumvSt5yWZdSrQBymq14yjOHkA
96D2usXH+KKyR8URgZ1H+lCKZM4rICW9Cmm48L9DOQvYziFkiBMwG9ddOHy9ndV9jsMZEkWjq5r7
yLXJVE0lY5YLhI5DRhC0ewv32iXWz/BlCAkCxZsyUgBYm8xYsHIu66G/2oWUn3zi4q2+n8HxppIw
PlHMZ7Bi0kK8lXS71CtNg/sf5E3Knrb4jp2QoPC0qEhwGOtQlBkidr9y0PKhgVJ0jd15y8bpUguC
vC+ey8aLv1U1SH/20aPWKVx8/Xebhu4QASPzY+k8DlYsEfOQgYXiR8ZH29FHuMyxAWH9GJ8t+OP5
82sCCevumuCfDD46uPGfVuuLt+4AuA9OcFn7BDwz132QiMBchOR26odXg7hUDDZmayr9BcxJBlCS
W82HAS0OE0Bx/P32osZ8VunufflmLKIsxzdC3hhmRJSZ7oHZTiwJaYLP7UPurkD0WZAKt3q/fYNY
oFuedzNlLty3xwEWUxu4HCd7uWTqDJyfsXnN23YR87MRi9nd6cze4E9k+yIFbe44nWtgTcqvOZ7X
rSEaW0ZndRh2xcvgajia56SNND3li79NC20K+vn9iM9V9SRz5EQFa4AMpaL0uHsAoDvF2nDsvT1M
0wiyMDsU6G73YD3NAkxw9pw0rfPfB2Nk+Ol2jwQp89Y1IdI+GnD8GBsr5qjFBffJeMHFNWGCbj1w
FI1mhzYLmJ2zTzEPtIpwyaz1a2pudNtqwyYhhXgrEjsFUwKBNxFYCo0XvMP1moKEFZqV4cNNzxt0
wWasO42Y0BOHToDUPdUaTKFDnj38PLTkEx7Hf2GDgoryjAAnjg+1f7IyugqgW6k6TyPO3hhl79tC
LrHAdth89neejncOXnvmClAdWcxHLq/Ur4a4eB88cA6iBJDqC+4NdXWIRP7XYJFAAqk0xrsAB7w9
PiOh1K+8xvcfEYtwCpntGii5aRggT80ojDZg+8R1VmLOSM27/0UMWO8cEJBKlS7/aL029QDuHjec
wz2EltY8yCydu7UMzgB2C3xdZzZ1OIlOKJhq9DWOjWBGjIj5Pt7ABYkff2DjxhiJ/kjG9JTaZTif
F4nMhKbvhqOuNWOHOxTPfN3BJoz2EUsc5K+MqrWrJxkn6EplsMMI/cxoyexihcXA9OnvZ7+0INV8
YQBuzHWmzbTh4oBDV9sbAiu9kdvjfJ0mV3GISpuF28RNamd0gZyZhV15nYsEogOJHyVm53ywNHz0
RLtB0qPtgfB5dlirVkczTnCAYtZA7HDN0z4ycqPf3jEU6OSVXUwXO/NLKahiUA2I0ibPrw21kBHt
+e0pHe+zyQ5zZq88PlwGIcrioj0/D/gRhw0vCB4cXEls6egGSCD9esAqOxz8sCun5cRC9kM/SR3A
VG5FP6SyYzIGegpX595pwTgmwsLfN3EgNHXdpCfhsXOUIA+ANWU/+mClsPdJxYsORfSZnSD2crKI
FQAoLK5Xex4UHBL2XK5IvysdL9RQErFhH/BKG1Hqti1iQ+D+6NtfTWvrjHeyYnKa5I8plBQka/aN
ovbX16MUxBCGDNE9WLKJ9+XXeXEhxsStEoysG9OW+1xPGSUDi0lKxZ4K5PMGwvtyINPBrnguLH2f
oUmaHuapTy/VhejSUcCXMb9o8ujR1YPPXqEr9yafgxkf17jYsrGU1ZmWk9riimvDk4rMVMWJPE1B
xIBRcqzFKT97oyP5InzBo8Lwy2wscS2kb/p6tL6gz/yaVbGi2wUSzOGvppSAipnIAAkwIPzQ/yuh
TCvb9urD+YWyjjMCHIbeTyYzZt3wXgVQwDdyc33YjQk5YJjAKAZTV8SJqQRu1hiEwFLkM0+7mImL
84ENSj37ECon05f+Y6q/7fwbELLITQ3gSSSX0RiSRHarnYD2xKw46si3swPEq23cirzL24IVSZld
2/nsxkjCf03v2xY+8iQGHjWG27L433lFmc39+LMuI1p5z4hbg1RFmp1pK29jPFPg8igoRdSt2ZmM
f0Js4dF3QwD135QXK/m1wOiEUYyCqOKLswVD9gS7T6NbNJl4lHdvxts4bclxo3qT4iZv6ajtLjQi
p8pgSGy7pWJVXS+5fUinoZS8CV/sbEl2yJVhPGWI/h2vCUoc9vlfuYnsxltmAfCzihwA5RvB/mQW
0nRUOIAzG595qKQbRnRY2ZkdYQsrw8MrLO9u55S06gAC8R2G17W2uw2ndRkeq43illTgXW/3wdTj
0UM0ax54mTDGj9ae3fgdgBc3JvXLbOHxTi4dK71+eOlmIdOVJxkhwKnALCD4e/gDhC3Sr+uchYLf
aA7u8brN2P6zpQ5vDjDp8A2q2fyJ1BQTj0S7huuSj7c1VbYv63ayzUg/wA7tWWoPwJJuimZr240Q
QtyxUZQHzRiojXZfGagY3wMn0C0dHVwUWaAGIMTNpI5uUGNg5I/vu2L2VbfHDGmzG/96FpKVhN9W
8C7gtTOJpN2UmS9HFF3AbgBv7aZbKuiDtwaibvr50+xrw/6X0td4Hq3kw+GOU/gxJ3/1YCUH/2a3
HoSbIM6CzsU33Y9Mw2EqCx806cMzeFNLqIXfnMIKA+o6GzYV62kye7GYocPqrOzuKOf4WgNWAwxw
Mx+hj1JkJkL7pdHy+brP7JHqtNlnglL5jwX9Zf/xDn/f9klcogUK6eVIl9UnS15JNoPKx3v65hwA
frHq0bb3QWQ9ft7buGL5kjwvJutMG+b8n9BQmqzU5LUGGybQEVU4wgrFRP4PbD5o5Qen6FiXAZoB
A+Vxi53HFXikW7KQA+cX3i0iUaM7/V6FxaVTk/9R8+K/oG331NJuC5Y9nrYHg1YdvSkE7qcxU5HZ
kd9GRS3SBf1lgSdTaGPgMOiNyr11q6R+W7YsE44c/OBwhO0dGvQPBGQcDDYv43O22gtzy9DR/KzM
8eMPcvEj6bWM8SPZTbHrNIthw6rirU6tbIyeGHfjfYAHGH54sAc6o4tF1f6EDFYHAxhssUx8gIdo
F40aDJ0owlfTxMdAFAsvui3n7fPfFH9vCix0DlZvrua5hq2LMe3EPehhog1nRrTnIAY2JLdSnf2p
DOh9Qnr3Q8q1I0fqMdnbbeRZOKy7701hN8MtHhsQxdo4OgS34fIeLUhLOJg76V+6IkJXWRRoOlK4
mVfz2zNn7+VirX/g8FAEA3IgLfxSvPac0eiv2GyL4JUjztJmpY+vJ+JpsKYdVw20Fv8LC+kcFTP4
cwvawY408HhW30C/lpwbojsdKAKsIk442buarv1r1V8aO/fmd3bu22rsLTFQ7mJelNYpsDnB3FQV
59I+7/DbEMsU7mnwRS5YMFGFWrHbNdWVOOaTsVKaXO9nfN8pwSh9hbxc9WmWZuWfmLXq7mwfsSoB
dJigI2EZBmObQQWLIcKY4Gacs74+fN6I/mleLRVeODcI0WpgV4OU16xAsbYRBPFs2ISglR1zc0Ov
BjzHtWqq3DxCKPD5MPFYIo0IRBOUkld2I43FQe7BPEiIICW2WaCjLgG6L4NimLqOKu79k0NzY69W
XRRPFMKUeoyY9z2MPuzX06ZWzjIicx6p9jRXmvMcfUP/7fkbSpXNhswzA+eoTdYaaythcHwzCUZY
145rA/FG5rgdBjCYbTu53Ix1dDkGfbDxT5JSEaXl/IDI3torxqoBzw6oiG4hI+yJocUEg7RtiG/J
L59Oo9GgcHtmlZddXeK6s5iWbNob8J2NWAVDlV5cp6ZyyiA7j/FBKuR2d3BMvWTC9D50wRG0WMad
z/58fk9in05U+FlwM/xXktiLK43J/mRH3NsP7J6s2cvhSNAHdOyMpt+/5I1TbaAqJ3aVUE/GvkZC
CunJGjjPvc29gAWVnW7Uppnc7Jn6YebLsElE6C0VwVSyyDgESbwByqZigfe3dSDq25aGIxxanY+z
zzQAjc7Dpenq4JHjTxGJT8TqUBWsg9nLh4lrCcJBz9yZzu++c0tWC6K80HBg7zijFY5wnuIjMU4Q
whi8QsEksNggzBhjsQtL9nlzaSvusDwpqqTMx3KVMeE5kA+UCwcjPNA5WSlNEA3zeUbsgg8bvQM1
atZ8Zog7FuGJTf1H59XD35QW447yE94OOtlOquxmVFrv1S44EElOww9EUI3fVCzEZTCOZMPsZowf
Hwf6RAjUl3LwwmRj0xHfBxC9RFFwcdL/1tj4Qgjfh2uOdqn45OaiCMFtQWLvXqXzPVAM/kfSmS0r
qm1b9IuMEBTBVyaVgAhi/WJYLBErUEHBr99t5o4b58bJk7mWirMYo49eSFqyOcBqxXbb2h6EA4vq
CKH2QGYC8oo4pjkH6e3X71lDFTKK2gOmvy1dau9NHj76Ti76ORdd/wg9/cOUaRDqzE/FSyeKu11z
nTTTq+CXQhiIVH3x09cVtOuhAB/H5c3Lv+JJi1/3hia7EhsW6fI2nF5VZ6R+TRCAKmg/HmgweCjV
OmZhdC9M4RknlFy9NC4gvzj0CIz2D5+XiI0ZZpiCAebBLfeU/zOSnpvpXbfhJH+ZhjNooabPDFty
McfotM4OYvX4hxdGZ841lACHry/y3nVlzUb19SNpphdR4sgT6+3CmAGR4TCDjGj+FCpdPu/djNGR
ra+zED1H/PdYIoBaAnGgf2HVSn6i1uWn/x1/KI+uTG6sKZzWc4pd2BXYl5FXA2mOw53a+FLaFCfK
lHp0620/kur/I4PmYR2GQrsk+BYXzh94odu8nP/rBPNFQhL0qRu20/wWKoD4zuvKS2jzmw2XzxIW
n3szJN44Y6ZAz9uJKqnT+lxmfbpbmu0RtQ+fcVRJD6+/Xo9kwn6HWcy/+QN0wNE0N2SqJp1zwUH4
6Hl/WSHcunH7gxAu48MnXjfnimEYT3JsQEE/Rd71x8C+MTVpAd0wuy5ZOh2sKgEgUMPIVYKcgO+J
3ARvu3VcXRcAanwJ9he2W5PWJADX8FoK2cpRFilrfERaCLP9WhJdhiccquvwPsKrerHEr8VeR9cj
+J9oZxG1fHheEBHSimUNP4QOU7woOyWsT+ogJaq8a9jMI+6TdXMi+we/rXgrYyWm9/nUdA9FB/zO
1qEiSYRX5SjD8KVEIdt3cPKyAYvUvbSxvZEfgm5TVwP0zv98zk+PP5S3iE8hiT/NRMBMM4mVONim
jwLgxV9+GdmZSgy4+xVbUClP4k6P5DPu/SFJj6OhHz014FG7nMLnUcZnRNKpx895BgECzhNU8gsT
4Lwp+eVvJEWlj7nRGcG4h/ogWj/blB5GdZ4zdlwmoasMjyazmAD5g5vvPimoClNau0MNK85ik3nA
wKRMWz/uN6y3ic5Izojn6dfpZFOIdlzUf1ysNLXH2B2RJILhaNhGUJQ1MhfYCfgE2pMtDKwAUlOW
yAlf9UC6sJVrTMpK4X6zDTKacjkCgt+IYIwPab4zegG8BStJniLXhLZiNoFrWtP0MWcmawEPtxk5
ZbTjcDTgSy1HoIfxFoj0FbAX7Dy2KfkiaE2ANpKkTyG/zEgKwd1FKv2iOuxydkWaX5aRCiJ/h1uC
whBC1h42Dk05gqYDoxFacoFjI736CpibUk/jJqynzJ7x11VWqx7R5AgnCiTMQ7OYQlruYWF0ML72
DI9FrO4w7zN4YiQ/d01nAt0Hf/EVJxXja+Sk/67Rm0iRNyVPrzY/62ayCMZl7cq40zOQhMnFzH8j
GhHwYDM0W9WVCGup2WPQgXCjEtjIjIWqUuXhVPGs/ZuA10K7ht6vycuOmSXSVwvHXyzK+V9bzfk5
MH7B1nfAZ2csWUbQQ9mYijkxTmRbw5TTsI3k+oc0JTZ3AxjQ7NQ+URMMsyeX3N1XqsigLhAsc4X4
Sp2jgrZMAWc4FWcPLMMsBZqhx7Q6T6ggcvisD+c75nolW+nrtKRqAz9LZIOTc8akoDmCIzkuU3WS
KP+nMuR3cz9psQImiAlN7ystJ19GtbMJcwjMt2E/yZBhTinuQMlGn90OkHfDx9nFxNFC0fo2771/
mKQkKHysrztE140M4APBG+7RDdskCPgDXLNxoxCzyxPvZX0p67tLh/X7Hk/Pkz9sATVG8Gfrs+TK
BWixM8r7ZtbOn3/kVFeTLnoviGxf0cALG9iNMud2m32I3nEKRQKo9aEq3RxzrFnP3U60zeUd9Sdo
vphW9MbdT1B+ZZcEeRwbCKwilFNvyGinDq9vT/L1Odi3GZmogxRsRuN6unjZSIOr3kUHWqykEJYa
+EyaORcVV9XP7bGX5clJl/m1cErpbNpvSnvIyOJtzN/455OMU9ycs+bkULZEiSMnwjpjlKvW8Ddq
HUzWYa52/N36PEW7ThHqUm/E0k3KSJFkWdHO8DxmmycjSmgoaB9dzpqX4vVElLH/DnJsj1b+JbvJ
xl/yI0AScI5oWXb9EBOIVFpHZI62pohvHRHNq7Gv7eCB0KQHpJghYGPTUmRQMdl/kCNhabnTwQi7
S1eqwjh4kU+B+VfmKcNy4PjeJ0NwyAmGdLSr7tBwWjzgOHMym7I9TwAlLlCN0R4zPGUuCpGBJVng
HlnC/JJopwX5wn6pNtzl0d+TQHIhKQMMPcFp/YnWF1SAMNUYFSpy4IWEglYX/0AwPEkrMWtIc85z
ymW7VxFLLCS778yjxMqAW8C7bUfG3cdrlkMGuLWmGKCI3JIXOILcvX9vutloIJM1GB35dOS9PYuS
wJCeIu5G6Ejtdp5IOC15b95z+Kk92Dpa7nQKTwIuFxfHSQKUv1fb6Hhc0AQ6Sy9QqGh8mRdZ2XFR
zu5w+3sjlt7b6gN8oEMZg36q5wMMG1fruz9i2uEbgfaT6DC0KInKgMqlSxjhuqsJQNU2HkiBCWTl
HZC4/0i3aEQsLeo+CJ5Ju0dG70y9mLQoU768Z+coiQh9NFpyc2tVXPeicis3C8t00LON7Qg3r+4k
x/SZcwt9CyRLplYJtpb63W4Vi/AiCNgP+zocVd1Rpa+MNv0BEZDz+XNu6CQmj5utaNZn02yw2NHm
OP+t+2FNozf7DMUF5baBqeM7fs8ojznvTRWnf7R3EJAQwXYJ7gABINSkBQ7g7oS1zH58Q2q4O9V4
gC4lmauqgGMH+FRuoGv8JZDLpdMc/2Ry8SKDW4pnyJq8FG4FlOGATzxs/ztwyyFBGGyvFCM8uAbV
SGUtHGqG07CaK8Vjx/193H7wumLd1hg24DQdqtGhY6oB8e2PlIR+8Pbs1eHPLo7PeD7segL2tVYE
13xqF88P0p0X5GnEeyaveD9cvF1GcYL49I5bjIBjNXgl2ZCvRfx0zpoMrz/KoFi5+LDAnFeLyr2B
Fi11HjJDfmibh6flhr/Tmgpn/UKo2J09HQRls0j3QTzP0Xr5weDzn8PY0yKYEON6WblBjV5zi7tb
L2YY95hsEYdJbMcYAuz49LHX4+7GQWFKQPUSLZcob6DQLfjXoEPcwbed5l+899BD2LWCn2aY6Vvl
cw2W0Ep65u414HBq4ABBWoJaTEqnDLWiaCZlnI6QE3oj4+RwJ326PSSI3cKmYixwb8HF0A0g3I1x
GQFcfzgdVCDeC+c30aNY5Vq4v2Iu7++8t3wZCek87d+PwWMXHUw7B8qHV4ftACocCqOPyYRLm2Qo
qs0hQezWsOs8Payysq2VtJxbgIj/fGI0OMncrJ0F9FuZFMJNxwVrjwOmoRuApWClQKq9zJiuN9am
S+IL/wjHb5prSzkwkZdOz50DrlVMdLnxL3SmOeq9X/IbuBrQCVlCJH4LgJVZwX8VZ0QvfzTF8z0H
Vl8wDKAauM0qPFjptHlxKleqYAOT+HoKKS7jo++748nGkFNhJlELSabaO2ecMk9v5p/wfWXBgkH0
8B+HonSKEkDY2t9tHk8rWx6uFabHV49IBmiDnKCZ7JRnpC/lmGHjEiL9MibTTIIp/zAfwKNUYzTU
QN1Ai4cZ95AFXngzzXCQizCtBr/oU4KCUCj8QeOfPdJ6/OrAb5RvGQEqr0ovDt3au6DLc9pNld5v
UCU5frsnSGAcyqFzo85F9Sjqnk8FuzAkJ6GcvWCXz4qoHCFdmikvIuhG8EfIiej5CgVtSE4Fe6eE
e0pCWP2MMyPIn0E97cIHq0bdjl2uu4vz0L3NNM3+/sTn+Ight/TneI4bi4bDBSGIYT1YG0+7GZ0l
T6N5u0rnX5qUzE7B45cPpb1FSSNSjNAihZ/4oWIFHeA4fEW5BY2vtByYX3S47Msc/PGdznqY/Vu6
RlTvDTmV99w8MVQfRnprkcp4uyaYZ+9ZBtxguKSDOCg9r9+j+hO/pD0Yasic6gde/BwB8f/8a+b+
8DiU/ZTCt3i38pfXPSg+bv55+F6DY3TTIUS4h5Xhb+YZDQ3dGVHt0dBD9eMZo6FORMhn9CK1gFSk
Rk6jLlxckDC3hMlILOTShNwajFIRjqt5PPgk9MePpYL2Dy12YGBugIsF0AiJO2MQ42K1zW1aRhpc
gPOvpIQPwp4WUMrs3qqZ98VvVxBQoi6xZ8Iyl1KMFjejlsj3Q95MO25hM6FSzExfJ7XIxxr1br5c
WqSREVwn9Gb39OUPwjIwQgyk5Vi5wok86qffGLoqYvn2+LqkDeju2dke8SfrqB5hl9UPi0SvfLn3
OQw/xPlmvnsi++/abSP5kEz7rkzWLfZNwUhm/kyA1zoB2Zo6I+/pyFXwPckDdh+A4c/bYuc5Y9ay
/Cz3xsVqH9PPBztg/+7+ljXuCD/3gZ3wa9552jQRbBIsGyT5klg6ZMgAjD2HqLlCKLPBTqOa757a
u62s3jvDb44wOom/6a30m1C2/lll/xfTvs9TBRbyuU0pj7NNK9ULr7NttCNA6eFMw82Vvjsi4KoP
EIXRBM06/FXTODSIKQmHdu5hB5oqCiew6c7oRp7DedZM1NbC4XgQKXibFc4gM28kmz0x+l3+gHeB
JTe9+EJK3/qV4/n7XdTwQHE9wU0MFjtIvRE83C3YpdF3vWfgn+c3aotZJwh45Izxh87WJYJFY3x0
l3UR+0J50lr+vCvKMkFiFLlt3RqQDsP5zdWwnSxhizw+UR+HfxMoFtk0h8b2a7eFfZOudVSW3/kV
OgA/XnojWNJdzepfLX5ph2k2D/zpn+tAGbhtF0CeYgkUmEGyr3NMfRw183iJ0gNr5W3Di+X0Zdtm
CSgOXSmzzI2cWbPH6VvIuOQRMO7BMJszC9fYNJ8BykBs6UyREMgD+LZmE6lWPsVDeaw0QY2v72kY
PIn/RUfXhyOiPHwqpj7GTV2z/P4VZ69P85QAmn+fcxioKhUgZjybMqW2fRkM3ZPeYzRRqD/3LN2P
OWEAxtvbZv7k0zUndxhGPD46RiisKNjVS8xUHyt4h6S/HvgU4W5WU4zaQVzPm3cq36a23NaTs1O9
XNY7lvg/j5mvC7z/HYjXy3VeV4Gs6cl2QDEG8Tzh4egd8Vp3VvdIq4VqWArD3NED6bf8kacPe7PB
EsO+AAjw/cZ4UdLJPBkkXwP1M+nzBn3JC9u93tZz11UTWsIahjwDip54jQqoxobV32HhzIFYB0Oe
E+LeZe9nkbv3nN+5CAHfL+Rz/HETbc4r5g38PhANUChwBjF0bjPgjskt0I0I7wvl6n+3u/eqm1mM
m8nhUq3LbsB3TGPQ4mpSElUDOapnVgOn+dlfMnDe3nXWYe6AVg691GSQIpZrD7KKQfdXC3yIZrfp
82wz11I0x1hxfuV2g88JAvyw0pz3x6yP7b+8JmZr1N5US8iQvpYaDpY4IoMTjlRcv9xcs0ufcvLd
s/rOhUzIl9UsMFiOv0FrfpKycI1VJuF2nW8gZKrWGYPjFqMILeC+mLyPW1joY5qJI0JluhIyv3T3
MdUHbPFqUSHNGaYNwYvMd7GFQM1xrXH+4VXQCOsU81sHYea4gDVY+XmGw2yX2QdjOWZvHN1LWPMO
CjCP5Q2D8suh7tNY3IHoKROebrMHs0UMM79CHCXW+/p3W573MsiOMveyOC/rL6gg8efXLLjZfdAO
7+Vnx0vQWUNqZouBTaO92x/T75Ker0Mx/TtRoy+5fgsbl+ywQH+FkBeDzfh+tfcsf4gSgL/tgdnY
lUNwGHVJdtP+n1ACZA8tOu/7y4PIicgwH7UTiC8f7A12KHImkuIMM/dULhpb3zFf7ulWhxEuLQKl
JJ9Zhx0Df+kVdI+MZNq3zSwzcsUAEp734mSKb1QD+AfjxJVDj5RQIM4WbPzBkcFuF/upfHaZnr1L
1Pl7ndQfotZmG12UseqU1FMDuo8rWYw/FPl9GAQwIDGLxynGrlYl6u/TXCUxxzydMUwBSrIIQWRc
urges5/T3pzXZaT2pwTEGa7e2iXGQ1tu+cVrxyHIgLY/ed4nwzEIKNRK0AByPgDXCBUHTd9sgcHJ
sbRurdUY4vkx34Qnq+5DdaunmOcIGdx7vIXQR9rZVvyO203nbW9gulvtqe8W2JeL3kqVPh0Vya3R
1+SOftLw45f4LEUnHMbluHGvx4ctHxEGhAyKeFDjjK4Q0T0VS3fCSq5ldMBh8PbqM0MfIkDxv8DL
IMLp3WSYzKCZz1nMchQQjIXBVh84QuKAijqkS82MF6Z72r5cVs4tGa4bYH+0tn0z1dY/cLe+n7GZ
V9VhMKde6C7VrtU9GPROddznQirkGrs7/zRQqbQV64MAwa5jMBP//pRx32GHZWEPi65PyTzCyTbO
x2uP/RShl7jLsS2FDjSbZZ027tfMlr31y3m2eHQca+wHRJuUN/FNBlEn7uNU2N2O1OWFmkhxMnIt
cP6j+f5CDbA0hrvj/v60gDi34spWJj02h2YBAs4+OUxc1IdPqwJ/EN8lOt6ycWvmWoxEv+Zguv3T
jx3d/nS8M+5FML5Qs8J0+R1uZ+8NnfDsf2B8YiVQLetylK/qCVbsnQd8BK8l3BwSxnAsPb6PnVN+
4WQX7nWGZdGev3YQZv2MNOPPmVPsVWhCW2+Ifh/bKguPch2nfAQcH/+5Je0jhNhw4WyT/uKae8dM
oTCrKqyAej+SWtJOOuB+m23cX+vz3ukZX7DjXdCy9qkA5bSAkxFCBUnMHLVvW6f9zCGJLGGvSA0+
Y14UxQInDyyXKrdGj4MlcDgCr/VH1NqZL23msCKMwhwKU8XEbmiveef4iBmT/kTzaS+VjFuJp33C
fJMIh6RHk4dMu+mDnCs+oagyNLEIuQX6nsElOX7O1JujuL/opZvf9cODu7HKZufpE490c37zGr+x
37iHbPAvgAlkURx1I/ycu7CxnHxJIqulegYBVDJkAdvHT3Llw2B9bebg6it4FWZ+0EQOHMhqU/EZ
a6bUu8wMPAba1zEnXMM8nak5IlvgHSJPT2qqzvI8YOoOVFO92DHtRHHfoHqwzUh+x92jJ9ZkNPC4
vqPfqRKdr3m2X5s2GMad2Tef4aAvM5Xs7zVhXPEY95cPVNzKYrjID8a+xBLYest2hevR7sKyINBA
dWnxS93KRg9Gc+Bkk+1scA/5IBn9VZ87ePzELUxc55RQVDJEk+4B8QtEAVwtHEOld570lgxHoQkQ
Nvo69Xh0VKS6j+IcnohJFEGAK3VSF+aLShDq7D6z9/Q/W47gw70WhCyQ1iDVhwuVZXyDPHWb3/dN
rELN9b/JcEYYAJG1IDz3rqOebYyfcp7KrhIMa77Eb6ADSaGOFXGND8qC3wScZbEdyoQ5CtdpL/mG
oEhxhR+8Wad4Zhnc+mv44QX2hO9VfbDDqDQs7Nw8n0M7d5KLm6SJD/Vkd5tGCGVA+r9mZwTtzE5+
64ANiV8PuL9MEAc52AOm4rebpulJPnn39MEmb/TpmUmQlnPLWyzGwQWnZGx4kDkb4vhswgQNaDe4
JdjenXUGP3yQU04G5MWfzxV7BxsMAeiunvHJaioUHiUkxfUDKoE/XMx9zuVEnh64pY+PhNHxx0ui
Ft4ZPMrw/F1r2e6yB+frW7ku5Klqt2vcFLO/J+kUkV+nc1+6AIS6y90dxocYZg8MSVPY9/WOYR0a
v8VSEZKfF8hscA73GhMCIvCC8X2H7KrWxcpCBb1a0ZmI7vSYGDr2gt09HI/3WyRXh0MbfkxKcQ3i
3HpJYIgFHFg4sii194sAP7vWSzMHm2IceYceVVcIVzNYnNo98B00PP6zpdkWUGZ8YGOYQnwnFBVu
BnhWyLsP20KW2TqUmqddaUqm3nAzAE83pFpDPoyzLZ/qg4FdNyCFQQgLGzri8coQGCdYWGl15T36
bCbA0eW8ieD/zbfSSycqdxGo94410MNZUJpARrZR88txLSAXAlYKmVAR5DbrPE5wKSEXER+K0YXj
ATdlrwtOCQ+ujNbc3eEdLsTz5YW22BEnsQ7J1rUr4b8fpqh0MU/5Qq1Ew88qsPANS+fVz5z/PxOk
ejd/FAumhs5WzU2/JROR6VTtLmEESKqY9On7hpG2wJEW0o3EQkHXucBpmMy3DAHMCx96MmfuzyIe
huuMFmIjz85d1wphcyyrFlqp5uN2PGWhNC6vLZ8eJmZEOEo/wfaMQsZfo3soGZOv1zzwDMs9Xm5H
KFC0e9iI5lBSbW2yA1km0PFb7GHZ4OHRS6Hy8+0MDvQivF9tEECA4yL4Lfrc1S8fYtrcn1/wiLZx
3ECHBlLsMRnlnQp+kMn52yR0dsdaaL0Tbx5GyphrxWzGcyYHPLu3Ilj7XmaYJ7EleGf+PHrC6o0S
VACeCC7CSp88x9bM05Pf8eWGrUd8shQZgVe5Kd6FYWSz3A1vfnW8lQJKij0as0h73cAnFThhmFcC
K3u7+YdVfS8tASAqZ/b3UYS5ZJcsTb4j4b2Xnn89iNMT2rUtzwMoat8kSHzc0KAC/UugJEOVOTH1
RW16vLTctVaanI5d0meTkyd6DIwFzzJKTgWmzClTYh7m4DHCOPnEH9A9fhx6fvF8uurDy96B/N8y
TCxlShDGzqnFHuSvl8cTDsIv8YCoBhbl830m1CqcOi2FKifnKOI0pNQkJURumdLEm9IW1YKPxd7i
nOS88VgDUOtAa5Ki5DUe7qLqUAslD45JY+8X66gD9XG5vBrukhPKn/tJ7ng4E3viqIzYGo+/fzbJ
xwWQRcfrPqLVz2HWyZh0kJxneLCrLqKxf2KjgdvpOP8Trvnrtz2ctIyFsNPBWylGrrKYOHLQOK32
uIAwYB5vgm4rVuMsF/jiaZOxRUDTanOfjlefw0JasvFrMTUzP/xWffJvOMxcVboDI7aCb/TzAGYf
LuKX1aYAReeloFZ1/YLhF2f0yymtwRyrgB7jGFyxnxAVZKoCqUgPcjiLwk/ZY0ChFi5GqgdwZPWY
zEiLa7C+jz2ML+NvwXezZZ4LW1bcCs7/t/AoqTtmbh01rgm5GuZc5vO7g1r/i0DH/JXsjGbDYpR+
4YwjWSuyLhfBIDoKb6eDoAufzXzj7BC7lqH5SwywrPQpckq0M2zuinkuLqHpYO8np1OSQeaDepD6
H1dka84Ss4nkFmrT7EBvMElfbHTd51z9RB9khnhYy1V6SgrP8uZwPwGViCWy7DISCHrZ+vnKV5AD
mELf7c6ezvKWUx9JfNY4MRtwGIq6vjZiKahW9BxhEePjY8pb4tp72AwnJFL1fFr+dkVvEMnEEjwI
mBOurzHzyhCqOScA2zTVafiZV34nmcA2OTQp6Q4ce7YQMDj4Cv59Ceg495d+YBgbvJOvjHxMZWD6
lLNnk4h6XCiAxxY7vBqyga1gzMybQjtKlfKD3UquIvQkORCSngsQNqUjC1ETDwQDUGFVE0vwaP7w
54M7NgnrNc4GJuz0dfN2ODYLN9oeYCPY+duL7HuBWBZNLtEPkCbGBNurs4oRdPqylVbIgS91NddC
kbnLgeme71gc2+hW12Ho4tvJMObRWv+4wnbEweHd5tkE5wgQZg6CFIf1qLLXQBNQsLcODAwm+A7z
hwafxsmeCaUiRmRzoo+APsnESqRn2wuaDj8u/690xRyW7jrsbGyo8HxQwUIgHYyrDJGbjypJ7C5T
nrO7ZKI0miKgmaESYthELc3MJ1T88MALuyQ0Cvbj3198C7gZFrYbnvdMku3PIjoHPs0zhJe5toiY
rPhr3MfxlbU572x/TWnMZOmCCxshuKzt9cLq+hjMHw1blhsBB8J40wsn45UV4Nx3wv9GeHgvScOG
IKDm4VSCUH7y7pxRurvEXDmOe9C4fgTw2KSKQsG8RSwPz+qP+RU+z2xRUuCknjegu5XST8mvDHQz
qDNez6opdTzP97FV9ekfFq2LU1viCSHXGwsRJqpgh6aJV9MPBjDaubhO38Da2oEaLTwkaKZvY0cl
04lgrQLQ8J/vhNqjcjmUE210lBsdPs7FPJXCW/SOSdJ62Il4rGAuynZ/TM5uMKYdJ4DXOn7NFDs0
bgKO7cVqm/wcR3eccXBbHS0+PpUgH6YIvNSmFuJrYZ8J6V5h2Nx+eAHSjWLByTUmj3ALIyZb8zme
03xyOhbLoyznpBBwZR0v84TPf21FuSJn9zGzVlbhHXtUNakvRChdgRESL5YRuQLsYItMCo0q0KIY
LMxxoJ/NYy/GYjFL8dTz8C/nhLjPmtNyyZgxJhb2cnbiJZcJNXKSBL/4KD+SZqHbozo8bflC8BD1
5j6LjlJX3yyxRTbMD/wIFjDvPOIeS8mliJodpf+Xuzw9HXWKHDhbnvVyrDEpw/44aN1FcAow51z0
KLj/XSS8wZaVxd/Afnix6qRJFaPeOcfqsGfKxZA5rEni37jICPqi1vSCGwViz9Qslpp38hg2+891
BjHrY8fLJnFxrYoGzg6BB5NpTwCBK9RjPjohsRaI6nkC9tCVlQGltg0UZmAuzTf5Xh4FBYYICDPw
Ur52j3Vm8Z0FC2laMEY4jdcEORU+TAUqVKpTdru6inzr7QUl/jzskdpe6Zm1WtzRmcmCgRPY1tnL
nIdRFe0a3MqjAfIEkQS1v2AOSL4JlHh+4dBbpAzkeQXGK9I9ilIU+yA0gcKMmTCxQfD1koVSNjkt
3owdeDmg/M3KWtQeGxYiGp+FI461JI0aXF6STow9yByo5xczqm7/MT/5+sKH6y/IaKT+YUQBX+pM
fdVnF7UOJOgmiWlyIpEffDvUXMpjpevGg9D9YxNfRRy6NuW8jN+SxzyLLgmqtYe6SIWyNVqzkk6P
eYYrpRrxCFqPh8B+iNagUmvacMTwGwSnhGbanQWI+ZBFDXESO/YMF/34u+Ywm8LCEsx3p+bfwOK4
oNRJ9JGH9t+VMRZRfxXaLkYouIswpvbhVjtTDjsIJaORi7UOFVIU7XwOhCRfslEeU4rc0HWnTIPj
2GTXrNk8Hvs+oROdf3ZQ+n0WE+HDXpDwrgUBnGtKJroweY3lch3IZSvpz5KoxgCXBotims+W0QWB
BdjzepTRzrEpijUY02eKyNUZwoYybxtjKaNVZMDN0GJlg8aF7gPQwv+hYp5OR/tJD9x6CnQruV7t
mKtCUqA/S4RUsKKlax8adnm/wiy4se0Cf81Rbx/OJ9cMuRlZ6zLpJAmAyQISL4SPMifB/cXHIe7l
8u3EPPSPZO9Wpu0a9GqcTBofjx+kBFkspD9P0KL4b5yvWHxquZgtS26zX8f0Ev9KMI+ZGxzNVsFZ
Imhm1zRi4tRZe4HapRgCRiOysR/6jGstCKIYOmzw7uY+E5wT8/Q1xm7pj/XWVewjseHcI2PsiMxN
VzhsoLfOSVsDvgPd1Mxxk9InShLyhwpQYwGVgjlacHIB+oHmOAu5SYBo8fIWpP7CkscbHfFWDvkY
fS9jswrgxBwhXoTzCCtODsvfyPoc0zTX/3bLnLjNSFxjKBC5iEwX+YEJw86cfeJNGX9dZ/q0Yjtk
ngsogeacvTiK3WV5wi+bKgPmKEQTn/XBKRUEWP5ewaQ4OOV5ztZwb6cw7DqR7fmYB6Y+Xxm3HjuN
z3hO6HdKRMnEodBjcC5Lf3wKe3cQHqaV90/BcOfdZrSek7eYKUu51PlbQuzwY6Rf2ZU+c47yX4iL
daJ8kDcCYh4I6coJisCIin8ntyeCY0LdAbmkMqe7TytKz5vn8wjo2n3CPmny5lwLpKeavN+1iK61
zT/AYZ1vHOHzHPQVbCAYS+NlHjx1uG4+cvN5Chbt9N2dF1txvOPZZykFnSnTO4x0c4dW5tQq/P/r
pNzQhiGtthAL2awCgeZ/rsXJUQ8XgUQXZCNGUM3xxhrxpAZNgiAPe/4Za3Npxqe7Yah/LDJbQs6q
eXqdsHGlZpRmnz8QjXLsleYRG3vKgou5Y6Cze3KaI0Qzi2WC4od2bjcg05rmkXmrSenKsldl4ZZN
uvvc8h8JuJKc5nBQ4c+hJeElQthdyT/ZIPamR4sbHLd/lB5AFyfudytJ7+nA+/2g8jAF2uHveCLS
UfxeMGmIUmPg1nGgIoLnSDf812INFkD6FU5l6HVj7FQ/CauFSb8LityxWCWDPfm/4pNUb/OJv5oU
oqtUyeUmlfEQuktx2Uq7/W2K3b50Ieu48rD6Hp8sd4fKgIQqveO20GSgsFE40oMneEruYWNdKdXm
2q6aZrDeecIfl7ubs+107MyOuN6iSaxtQ+R7IjOO7yWoWmHRZlDIZVx1a5YGSl1O40j+UnYywIAd
GinQScpXmihrqsDvi46oF3OBj4YW5U5SWoBLnRojDNzJF5wSp3+fJrcGU5m3xGbvMjOdvNuwltYx
gz2FFbQozg3ui9/JoLwpT8i0Q44/Z41YDlVqSklyyrijuYU5RMb7y+osxrB8xhSgEGJppwZRE3dy
zi/17tEOJgPmtULtu1eipTAqZ8lhUkTxAO58AqRuyOvt9U3/J/dIyaFmbTOWhpekTBf4INOLq1OM
6TarlAppaJ1Sdf/F+XngAlJlztFAAi7q4Oa2dPPcCsQ8IA0BA4MEb0d1DG7kvp9gT8QtP5mw8J0q
YxYOJzVQZIfunZrytflEOQ3gE+aE9RtzBEqAgBXGr6sYJYnPlKbjmXIPFhOFybSAcy6zXdkSZKby
Kje6xG7A/2Z40o/ueqTaYKjIRi/bkX9hRIOvlIBvfyaIUVLoqoZ3sq28Zy8GT+VgaK2X/yALT+eX
8oLksWIfSDpg1IyZ1cqgY6JrdyxLJFRzdehl6HletnjfnYvEenc9W8KmHZ8BG2S8E4gvE0cQ4i1j
DlK1JFWttcjEzaH3MRDDoYCWH91bTvdFX/Zc0Lx1uD06V7rW9wvFnVBXP6HQ+elWIxhz1EQMmlvk
mYrVO4vzrhG1815dIDABWDJePZ/Od/wM3+tDf3QoSP6Eb6zcWfy4WBHjgGBrG6OTxScGoH/EkBv8
F8kHc8isMN3+hBloFhN7dfFwfD2bCbU6wN9lLlAIzE+FU0jMTGNlclzr42cbw+aWip8MyQuHuCYL
ZclHBDvGHwbBAQCTRMeRP1Ne6jPYnOx+c0HYHNqnDSFr75NuYt2NhZ5ZoHq8QpHmH3wRPK1rIvHe
9IBns7PmcKg2N59S/Vtykv7LDqeynyQETm9tDYer8fVHPoGoC+vahAuFc1Ywcbn80S8MAT0RcMIT
xiWvttA6AD5fUW+mLMZUDXcKyLaMDv9WsAV/lQOI9sE4kO///ZEnDF/1w1HGVdRXTb5qlbT78N1n
kNqeXQa2GCM60T/SJqkPJDEbZA3gG83Dhgrl34Y0s8WQk1y5eRX/zuXK3RmdXdFnGhXoPmHBEDyq
0e5Jbw8jxuBNsASYXqDDZGYK/OFdAHbQtttdS2WcA+Lj3DtMhuwGNYTqfrFglK/WDXcAt+yjnjBW
fkWBA8TM3bhjBWFYQxMuKNfus6IvSmWkiNfD1jmGEmxTXze/GHV+njRvpDPAQbK+TIeG+FEPowZX
3RLHsXG3CXRMXvwPlgnfmixqvmrqR8B5uAqv3Vva4GCOM0AtwEIpriGchA6NlBJn/UoYb0/8FusB
Fk41+WST8p6WEaDRjqXDS/94TvjIqpbCuRh/tSPFZRl3LqPOMDoj6VqrfS5/3is3u2Kr6fJFHffj
59oJelDIM1ClK5eqM5OTwD7t4TAf6SQoKSyY3xhdk7lNsysVvtQAmvch3PYttgGxhqbjjMBAVp1b
IrT486+w9P4Y3aZ1mTRmbz9Fb/anMzhk7A/cwE+inZdAB9rX0HgQGHI0rPYLzRzuy3gAeQk2WDDU
/I5N5Q0/phB/7Ef9n9P3kCqN8sfJ++YUgZSZNbKYx0g1p6zvpv8KR3oKGnfT/o+k82pSXFmC8C8i
AoR/Vcs7JDQI80IAQoDwwvPr9yv27D0n9u7OMDLd1VWZWVljPlyQZrsyx29MdNLfD+USkBfhsSES
VXFbfDHfS72dDjQh05BYIjCTbE4OEjYnCjNl04+2bpZqjY6MwVdzOtxK0vMzTBqtBj2Sa4hRSDLz
re9wSVmTMw65bASn6tB0pPMdIIpskrZh+DXRx9KlM4B4DbDtwMb9ivxbBG6r7fI82dwN2i3vOPtK
avqggx0LMmlM/eqIrOl80DsZ3bsGedQZ8zHGpKEvzZgx8OvjEDfvKyWRhfvDG0pW+t5IT6+hO0Sg
GwTTiArmo3ujiKytAlaxr0iNbW2Kol/aEHnPYJU2LmiuTGNb08/D05sGVGj0AtpUFJDj9DMqpJBE
Hizf6Iakae80XlNKYcuKqTIS2sGRsc5uc2gPpfXn72iyQsSnnffFr6rHzQyxeVwPv9iXIAwCOn5a
yEWBiOWRuEPRynfVmOzSwG1iGFsyHNDVh1+Md5hcMbQfEIJ+TPMcmTf+F+cRi2TduXDLqI5L3nF3
eFjiKjuOKQOJVKJBfI2L1DOVvZZZdb+FtAnXKD64b6wO2LzUzdIwcXGoCBiBhe8upzAxNE0apcza
Yv6WHuDaR3eWQfbVUE9nrQf2lPWmSGU28MRqWOsbax4FYmjKJ1gQCJSeAhf6YVwbo8A6gaCFcSzm
+CFZjYePLm98FQ+HvRcPRuZiD+GXY94QaOGPSiT38RQwT2kXCkZWZns68NjMIQDQRrMuCuiaD6ZM
5gFHpmN+x5yW7M0Izd6M4jRn/iL+SkaiImZmvSzQrC1x3fG7hkMqOaKElwIcEE7GlySJs7jGUYN2
KaAOgpEgCOQUagO5R/ELGQii4EKmoJHC4IuEEC6ha+yXAGzNNHtOEyz4RhzE88HUW4DoFLSopI5U
N08mZjGElsUWTMFTKtIFL72NwdHZhWOcdjItxDX6pXzfAAg3GTHISC0QTQVhgzHUn49boqb2OLrK
ZMOCmhIVEHMpEwT/HK3SmE5Vm1I+gEyB7M37oDRqpBiHxog8wHVh0nK/R/MJ52Q/zxPSUpMpaiC8
Uxvdi6Rewh2DxZNup2B1H2aRZtAtUAp+iy48y6Do55U7QF+CbJJAkqw6/m0Mc/vFuMBxeG8ku04O
bPUwofMxYRTE03smMHQH57EzFvt8Om8K/kGLAwxZ0Z/KaR2nKXh6DekeHhiGd8e28IvpBu3eixEa
mw/feCER54BtdizsOPqUzZifve7Aasw3owVsRU+mTYvqnZymaY+3O4CG0xCuIHoXd5M8ZUXbUkfE
xAB5q1h6imTJP8E4x+jUTJB+LxqTMk1iQAb824dvthdjrE5LkqERm5Edpagca0HCFSsFNCDovc1i
VYBRfQP+t2AlJjyrxDFNUWuNkcCpRQqBJNhiAvQb4SUQeUDfps6sgPUeCkiPdYDlUQpAlzqeimqJ
0AG4RCTK86InhEKpG6nM+t3aBj+6jSqFYS7GilnxYNjUoiwmlgljaDm+Gcii4Qj1K/nRpRp0uB8x
/1RjOgwRszCy/sg00JhOSuIHbczdCL8dVwItmviOtDXHRDzFP7y7x1IwL0fo/YU5Fsq00qd3gZg8
57BOyReIR0IQ5lc6UvTPkBrPUR5UbLC6+K1cDHjH4A6giKyLBJhPEOv0PEjBS538uGQkET77yM2C
Mf7RcHRGthknMG6Rms4PyqTU5/M9srm77ZkRhpWIge2hgAt4rBBsOaYowSGpTfJzUMazBVi0Po5o
IMYYVcfeRUXMZS2QFFM4TaiVplMZl8eIJZDFmAmAO7tGYkuITlw6ktYHHypjrE1MO2Z0dcyB+R5z
stEv4NeUWPCTQenAaaudG+hDhnoNdVOfonNshB4TnQEO4FpxmZ7EMQwIrbE89jH5OIxIcKnbWCj2
y/CGRPw7rKk3pysdyfexNIkhacUL4w8uiSdJqOAIcd345OtDAWgaMt/jYf9hQ4p/CnMg6SwjOQvk
UqT/hLOUU2vMO9aDKzH08DFZBQjsscMG4DNBvCVcHX1KuwezmaiUQyZquVqSVVZGAPU4767i9Ee8
kPebX4mRhYqwJaRVGRGFVxhF25CXY9o2XQF2OQbnlBbAAxbv6N3FvLUb7gk5h606FePyxpAATP8j
oPvfsh/VnROQTrIZOPDtZkyL3tAW4JKTBfh2E5hkWjypyqGLffzAEhakEP0FusVesOqbHXc8JZaV
gEisKAzOqEnETaZJL/yIo7zz9zs/9fB1AIJGs+1ycsO7MxTNdR94Yhw4kNfY4/ZpOzRIxsBkQZkq
feQ4ZPzOSGAd/gxjPm6STEus9ay/NcZlpm1eXbxq4VXuiiHIzJbNCY60vu4tOFUzk6dFa3UkuFCz
Tk5J+yIenMxxiWMgNCKjI4KcxEtNk9oHnJh9gd8r6IVJMgxZgKXOm5DfzKD6y9Bh6ARR4mFwy7Ix
2vEHwGDLJ3DcTpAXcTgxXwGlyIjZ8+wNJi0AhguYP7VjGvRdnDnmBm3/LgDmdBHBFNzDFLUKOxbt
zMdYED0C6DXObH3YA/RjrpKDS8hOUk1Euv7FGV8ndKMN0A7wP9J6Io35eyEr8GR774pSBeyHHag4
cy6rvb7BZ1U1miwvjh811U80Lp95gx/4e+AP3huhHWYCIRxFHquzrHRYL6id7H3REQCAlOB2pi5i
eFO2UZyiSNoSYa8WbfowX0BYHMm1KdhI7Q9EyTIVhvwI3QMWusm5TNnIOqeDCCALNoRlXcLAXtqE
6itdoEbcnK0YeAnJZ1f+U3fpNqMKXrCbgOoX3twEkox4F6wOjnovAXzjVwpHSUOW33L/4/1K0drh
OAjVHAKLaa4QuA7XbaI62CQAA0kGKisSghEvES55jDB5zCktg/eYmz1I/0dJICIZ7WEPv1F87esx
QmPKlYg0BfmMEoqUZcWJfVdyuir8BXgLHjSYcIjvgY85H6uQ2hgRLnnRfgzBT9fXRadTRtWjvvFY
phqqfQ5hZmQRCmF6AjZWQFkoqQU8oQmQin9ozeI9Se7lOdTBwDcMk4PZ8q/mN/bhttCROOqHaok5
E6LTboRP1UlxyfTpQpOSGwEO/kQyHLrcxw6zWoadMB9CMflg3Sc7ffKDP9R7spyenuTXEUfWGW1y
HZj3hfqlsq8WZztmCkEwhoayxexjiN0KGly6wkH6affnJRC4x2OE6fhkpjhoig0UECcLXdYCRhkk
xIRz70r39d+QOVwxnrgQ9kjbiCchRIvmbBo6+AvZ2XxgN9r6mHN/x8wKMmuvu9zQxeOIR3aJiRfi
cK6EUwfr9Za7seO9a49ZOu6SCVowEuxwG3UjYXLzRzm1Jc3DhGZIpYsgB2M1W7fcpoFj+orO6xWS
dtYWSwEyhDTOE8TqSMNzFAluK8XaalgHaNX/mlwGdcN42Dft7VbFctA44ISGvDaE1EQSIYZFm7Sx
ihOj2B31Cdpq1EZgCmoF5S/+dG8AImR3LH0MPUXBaSEBj3d2z6CQcDG72aYWB+BTLMf+zjMx1uu5
Q9yVB7sNBRY9/JPZklZ9AP3BEhV0HBL26B+cNf6bga3AwYklFHpCGTHsQ/AhQ9JekaGBazNkCI0N
K+231FqpPkWNEB2tIrmNC5QAI4KlrPx5KpNlUeQO43UvblJj89qNa0hPJZVrx2XkU9ukErencIM/
/+zFHsvjUW8Me9WPeYzG6PEHQZERmMzbVmaqUtOTBDX0MWg9C5xtjGsd3nIUA3Imjsgr6A41440L
50+5LnfBDIdvl1VOw7EcOtQ1NAMaONrqGNoN0Q+r+OnZwSnDW4gTs2+PyS+pmVTh+OdS+Y6xmGIn
JsgDLG+aChK+ZeaDZr8nbT3cBrhLd1d9DLr0bgp/dJ+2jZeGrJr0kpNxRMS3P9MYG5Ams9BZ053J
MWBvvph3TaD0S3fXUzT828LtHibAukqNhGYhF+2wS9HzIUlYeIcoihAb+mSjDcXcOMqgMSEdTmiF
bY49hiYSGqU/E8WHpAiKpD9J2n+I96wEeZAfQqsjX0Lb9LbC7Gw6+U/+2OIn91gFR58D7QnNCHWQ
U5wwqOa9asN+XFZM3IPch9SGYt/qWd7Pwd7A4WByoFAgVThKJD1Z4W7TuYQa06RA9OxmZQU8uunN
OBXBeMphCxfiKPBrYeQ5dl+CBybIkNAogQLzoTsrRUsnC+0Cgv8MvdH0wcMiqdzJKCJcurTJ2aV8
VDiw0x/BWbmJA31sf2Rs/TT+JmOeNOUoUoO0tSQOiZLjBUBNFIVyIaH1lP1m+Vak/UWS+1mFEmvS
s2mjbYOjb+MJbCC7j8OZeFtR3UBkocP3eKzBixKB7KlnjbgFBKTJl0NOdacnEg8UTHAFdQutQIPz
9OquoIP0cU8k3wRA2DldcBM8eoY/apc1VoolY0N56jyQO8HPWXDte4hgFeXlX16cQtFA+MbkVfyk
uiLMclIpbwoHNhx4m5gB14F068OFHFQPBV7ScD9DHOaQpcxQBEvN2Q3qs6tZQUAmaCnwHMAmlNfe
oe4Ge72hvJP5OpJIXoy5Ek0c5MUO+r970jOyTCaPMGqH9k2ArPkfBYaQhdIC/IM9mISjbxbX4rkx
sxpz+QaTmuUnBcRDvkFXXpqtYXYGXTfewiUzYK/y7zWbiiF/+enprRendeIhD91YzSdQq14gju0x
xuUFvqPeV6nbf7ovlQIHa8uUYL+FzAKmjQ6YryN4uvYQQWzm+hv6r94i0eqKiIlZjDcO6ql448AS
6tdlAn/w+z3nMEo5oIIKDJ+HUFk9TmUiMbEP5IQxLjv3d8RTjnHyZzW+9Gmd6DiQJ0NlR9S7GYIs
0sZjBGDBiiWGYuhzUf5Opr8iUqDR+ZO9zJBvSC/kjBsDZfZw4r9ZYmd0srgV4VBfj1DY6COP8NZK
gbeoajg7YMevMDXeGMq3B+Q79UyENSK+CHsJzWvo4Xk9TPLFrYNAABnMLtNJqUhWGD07e6n7ZOtm
yIkT6EyCCjQh9yl/wY/EUIK1jqhB38lkihKdTVEZpQsKczey3si/mSyF1cXAs28bIGoBFegGRiIK
H4BcH4krAjgktC10zuTGzCMArWDOwYvJYjcDhp5DQfqXogv4COAK+s9E9CXIPdBK6MZH3Vd3g1Eb
d6TaGUprvZ/P0RmqfvyCe+3NDQpRUARK5EePpoI6R90M+uiQVCGyUa/jaz29rlFQlrOdUUgoSfzs
gQC8Yc1wpvj6t6H059E+OKimjUB65SuiuC3WyPtF2KcTk0b57oqhUxzxTPakDKko3Z81IgMjHFrB
CDKSlIFHDWmKNuUNxLFZXVo+RBB4Tdbb6QsZqa7RBKFZV0ulZUJfFccRqxRwiyJkY/TvRtdtdBkU
Sq6+scq94WzS5tk6sQy5PUZLQoml5KZg8cD7RxbSgZ1Oqxs/8orVJo2aXnkwaz3zPjqnz5e5JS23
3utK7a70fBo4NdSNBj1hWIl8bK8NlWAhzX5fg2vqPXKp1QQV+o2JsKhswZU0URqMnByLgYeMDnxi
8WBu0c88jGkrtSUvpDW3FJXTAqdLhry1+Cb8yvF/0nbIhUdkAvBCwkO/2TA6cAwigaGGjxMWbtEK
uNWk2VC9bRHTF8jn4I1FKnVEr6iI6hUR7BFvr/7o0TTKM/jRO2qBqN70ESjQVUpHBGvrNbDvH5gt
lmkUpgBxYHl2K/2hitshXhVq9HLyttsEAZPD9q7ME2owTgXSJ9oKSKi+Ju8WHgbHMx3sCXU8/sT9
GYdEoMghX3klCujODydBLoHtyZpUBWYQ2KiOalDU0SNC0zbc42BmGOCeHJA8GGK9OGSJ3ecDGKkV
5fmDioddUQlvfUZdWtHulhH+KwMjTbKXh8KymGYcCGjKKn7dXGY5BoCTXU53EQxiwHP841TY9vnm
TzB625eEOq94wG3R/3clEEDKuRyYRflWKAyqs4K/vdhsD6f07utyS0vCkS5WjhFJIfULF5/SOYKH
kQ8LHLWiCzrYC/gTyBaPDjJXb5/N+GGxgbs2vgXcHBfg07mCXnX1QZVj3u3jw6foMJoQhpuXfbu7
uKWwZjtUN5xFx4HoHeqgQU1aDqnoLi291aBMaTMvEDUvYCCqWrjS7humlVW9OA15J5e+etzNRbQl
HBka07XghPXNw9xDHdGMeDLqxryTU+xqVPXfDiDtMH1cjBGKkfGhaxx6DEu6ZCUYDnJIIhCl04iB
DneTmKmPbwzKcOJ2BL4YDdvUN/ejFIVkTjigUv1iAw00R9lUnAHGCk56L/oYyB9Q+1YXm9yStJcC
CuhOHl1jQ/sEiHA3a0hLGz9MirurCHQkG2FbpQypMRKfYlcqWY8jX2Pi3J6OTa+O+I56bEF5gjGK
+jIKIzDbwljVwh2TbC/oMnXJRHG3G7rl4A8QnoSeIn44xAh+DCB8Ratzz/Rg/SGM094q7M7RrGGN
pD9atGVTro7Z5JKD0FNTPEfA51x3mAJkeISWr2rbdn3QlcXdewF28UAE8BR8H0Sto8jkZIIB9Tzg
CFDrzSJukCmNV5+cEkP8h5lBF7cl728zva3nvJlpoz0UmAHF3clZS2kldQdo2xhNsRB1o+QSpt8w
khMND0/rqe5HH0Ogp85IWdWbun/f5WO9o4H6M/ujQGIYTVOcAkHl1jdrJR/N64DOw8BQc7fgbXTn
CVCHnzyQEAJLDEdDLOS9dQuCG7aKXL+vqNvrVOcdlEiVaQO5RgAdUmKxLWhrKFJQE3RxRJSAQvFz
slawgWPNXblDoXeYyKa/T/ryq596nCE0hqoa0Vhsn/ThZSzUlIMwiRgB+YLNRNydxSR7HC9uj1fB
+EOuGeUGEAllYxuwLumWkl1Q6AUg1ytyElMBK6CmINMmC6Pph/YPfcrye6yCaBppgahCcR70PDoo
iuuYxlPkHx5edOQCggkKEohIL7ohPEBwRraDUa1tEzI3pvB0lS+34jYcl4vC9TEgGWUdAdmlO1iJ
0eKbRbodu67Mlmz8Df6obG1U7sgHRyOEGST2My6qSCZ+ZVBAwWv1wsyATkY5b03vDJ8FpOc2HJgh
P3t5ExorwBPRsJjzAfor5xQieaXuaFJe4pdjzXBUkTnEkktSHojpDamKFjm5qHVGfCPm5hS8gCVJ
Z8MuutvkZH498uVTFVC4aXJFH91IQEvIHNepc/NpdwvLP0aCqIl/80hV8jlWWwAzHw5BUkdGVyAy
EpnAfFhwRkNWHf94FeT+eCORA328zO87/tXPbx4pMKKa41BTPyKvQqRNKk5Rr339SnGo47s48pMz
076wbD40DKyAkPraCHJq9E24aGYnoUjeZzeZQvFfMUZGVcod37yz855SQrk5KppdWl8i+vFhrg4L
gcuBD2ZpQh+vgUKurzFQSoMokeOj6bF5ELfbbCNTDsah+OPZLgajiN+9HUMJ3kC6gC044qIP7W1Z
RvAGVaai0cipuY7TiuDeiVP8FFSr/mkC2WZdObBuSx6p5wXxuI2lhjo51Ov0FjnJWw627fqgMlTX
QBLsGfidPV9NqlX7kzUrNriMzlgyJ8Kgga0Hh4kj55Ikt8Ga4LPPXnHkmPvyCl7jk9pzTjxHT7vL
6XmO+8Ubl6FhEB9EM8Y9epx3Kp+bxuZsSC0q2xbtaj0FBDKVlKQPTwtJ8qDpEEHJluk4i4cLMh7E
dLGObWXSvgdDQGFGqbpn7SWq4zDLC9SaGoDVTJqQdXfkPT3T5wBHACTa6t3Uqxad1dTWBuT1UxIb
mFZUU6X6xv0AFb0sm62zKAHG8Aanu7rYeghLYnkYhxDJl7RdcoUQQ1l9aJBwI3kspqPbAPovQH8f
2HA7yFd48TQ7UXwzPpwVu48QKVmh8UryuzzvCh89ZP5g9QgaOdeYXYhgg46oPC/xxKWUbRs51YdI
GASABdnvz+F05BUr6EzCFQJbmp2oAo8t+6GjhntQX9kA0CbrfkH7LUDniKdM8V8yXq+L8Fez8RzE
qZsplRb0Z1FUNtU+qFVD5TA9e5Tt1wEtEySJCEN4ebwnSlRe8QbYVDoCgGmAyWhLwCUcsDK50dPM
OQjr1BmzN2jUaiCLIz1OgXVSWOA07Vh8G7/YiCiDcpoOfpi6c088/9HVWT4beof5xYhpbltQ6Lz/
l2z5EBrQ2d2csRtFzTwNXhhTgd3raPJUmpzHGZJa9F60KBp0HE19ju+Cs7uOiRo/kG0ndgH3UBqN
yLM1joQP1UWKQQu0IU6eqIMDJiAEFGNQyqhIWXOZdInS2O1m/YB2+IjUPv5vFwQZ5oCBmK+BYJ+V
jebTLjY9aShKNwMCEocljS4uFTnhozeUoW47o1oXBQKlFLna2fquKazKNXm7FILPiDokoPSju9Bh
sSeV1WLxO8kpTFP8F2gXJllJX3KgnBaSsN3p1mAykntZ17mvdPeS4gu/kCkydrM9hCFVpFZg1XS5
sHb0uCIKmY9piy6SN/Hac+ASnCTnPndHm7vMMwSMDx7yS/cUcUWzzi7PWEwib+Khp59R4pKo/uT0
8pPxjOO5fQuIdhJXoeVApTnIxjuXJ8EH0REQ0nbGRaC+lAZGihINM3rP64xF0ADxPeYAkkMaWz0I
dRZAa2vR0sI9JD+4Ji1upLmifzTmNz0XgpShXIoIz3KnnRJkow2KE2bVSTVl1iJ1JkZF+tncj/Mt
wnwQBu6zT3DJtFmbWP1g8bLOrI+eU4ECvnfMM+Q8LTDCfJLdE0eEG+8S7NkdGXVG9tu4JzoxONpA
lpBIHuwapwSE5daDt6QkFSYV6pa3SLrpjeQpEnhSdBJyqPPHpGNMOPjJ2fg73uMigniWnjp6agRo
+HAD2YOt+2DvyEjAnH9YA1lohUsUMwNrgP8rR/LER5NbIBOg2dnka5KEfZ3kqJeN1PNE5PzrROM+
OaR9kK4ZTP+ZUwpdNAmvIneFj+I+EdAjhAcvoCTkK8PJhC9jtBbGrvJjQv7fLPQNhP+oCQqeQxug
KGGCmpFzdfIg8oILGTHiDf3aaA66TRsHnQe6SJykSWE4FGhlTE/rQo1GrBZUeBkMiCw/lQBtAA5w
O45RkGbzsNCsoE4oEOB7B2dEaoB+S4av8SuKRqx9yeXky2BoRhELfiEVK+QYzxKohJJHFIRc1Cil
ZBgtKLIJ7lxCYIMKg/6ShcIzwqWvbJuoz+ugusp5EhmnD4QX4ZqzMs/P9OoS3RNKgaJgqTkGiZMd
gB+y7aCn2DdQ33CYuBfv0Qe17sY6pv0M++4QtpaE3GAx5zmrgH9JUHLpU8pLwjMbjoDLEmBZo8om
LN8ccBAmXvGVXAezrngokos0LGBmsLhcXi51RgIIhGIj5C8/Zl/veJJ1QBpFH7VbnMCnBdYUeEs4
pDw7EJql4YU3BTytZ4WEUQ7EE0Xthgf1v5vzTJdbxbVVxl3QOktELPIprLxci3BAZNcVO2Baicvc
UpZ/gYXoRjVlNeRGkXh8Kq+Ni899Fmwbf4GnhbV68jBFOi99JLxjWZsp25j1jvqEuyCJFxU8y3hr
AzaDwHJffR3TaEP6ZFi0Mn3QZ4f6nJrhzLLERZ9WWxrdeGOydF7oN2kqkk3y/+2x0BRFcZL6PH1C
HytF1ozoEkjyftUDDWj8eUoNrAinEgt43TxVIkk4Y+hBaHBP9CujhVmIvEY+kS8TMRI7wmJG8Www
C0M62pxotJA7J2EM5Zrl33DQ1Q3+YXuTPoDYOrIB5TVO6jb/4Tf+hIttu3N1c7Y2qiADRJ79lHAm
Gj573VoynuzKg5OnIY+Pp0AX2YPwsLWvTtvt0ZYV9cwe3yrfLJtX9r6caLLc6LeWHc0j5bekQxJQ
bh6HGMtAklVutU1HF0J4qJsP81YrVNxQPLwIUBvWZ5a1gZxlabLniWE8Lr7gxG7IMlma0vRBqEGm
9AUpk4Oe5URIZHXIL/lQOXMFnqaigLJjv4hOHKkIytGFRHNSIpFapRxPLCn5LpQKzGaHbRGgiYJU
DrOFx+9BHYnVLzYMgDtrCGEyjU55jVXNxXELKYuIx5fTYYLkJZUvQbFApIFK9lK5rSTBEpTlzB0T
Y+Q5oYCSRBFtF0wNwk7ERwj9TYB1dvvVL+2c60LqZtLzIbFZnhiRlh4DHrf8uBPPjB8tT0Yuj3OD
K5HncFDSBS8HDD9YHv3V76nzGPGlcXP4XHIDrpc84vcHoPRG292GN78Xzc0+GwpRPc/zN569yxr5
PVaWHz+8ie2d2cDlfWs34o555NBqhWfzikeptOx91M08uA+zsXpbNG6xMfYF8P8vIkhkkNNszsDN
Lm3oLzbmnIpMBnFqWKhd3G1cBeXf05C/bVjsPrEalYktv61YZ5M99s7JrfB030env48pwedlntx9
1Jx0KolXH1W6vfCKN83NlES3y7934xRsXdBetij29CqXxlbZj2nBHZGzQXNoikGtssazCf9UxsN8
mHdD82oDzZPlL8c5+1N+yRVrRc+W64R7e3h1+2piz8IDqHstu+75bwJPK6GZi6OrrmB3ZgI9y12d
NP5Do73NIDO26gAPcQayQ3Jws9aS/n063PhMbtTEnvWx5XGy1mdWS1mEInkC8lfyXO/E14qmVWgE
M+Og5K+/2K9yw/+vUp60lvzeSyr5Y4eIKjF160qcvVsPJZkqe7dtbJZtox9sWVbbUB6I8C53cpVc
CAuWYM7GZ97P73WSjBCLZcjkjSSGRWjPzS6xUIPqNtvxQ9dITvw5Gs02IlS37x5C2ZYb68Qq2pCt
4B1syHHm02HtsXRRYRi5HAS8HRgY4hU7nc3K4uVffggUXduVBdqMW9HW5qcYEqq1SHLiJkbqLMGK
x0AZyC3eTIn7V/MQfLwbb7Du0UiNeC17/o6CeaJ5J1fDSPLkPvGFxfl6hZtb9jF5RU3GK2pqOcPp
dUnWwevLOvbX6iUiEH43jR7APWw2Gq8aXHrf3Nui00Z0BdWNFnc54PGL660MVMLodrnkpPiBHBvw
EEFz+JoZa9qwDMIBYYAjC1KDHgfccvjtiJAhAQcLFxAsjguH/caTx9h8ptkhPruzsNlSr+/oc/U/
DIgDv3r3LebjlSmzIMVpEf3r4OsLz/x2aiKJFc/xHrS3vZ5b8fqO3kIYe/RnQGZQHUyHFHJ8xxxq
mZwuAtqNJ1PQNmbJf5tMjtybbUdbXywcb+OtuqASdrocQC8s9pcPG28/+Hwe3mzAk0HDPMNQQjuy
xquAZ696NocI7pcGnrLdLbu6Ib5l1YPds78HB5fjEyskveIVUcNPWnUTq+NXne5zrB02xvMZ3pw+
XWZoSMgOVrxovF/4VmJavzQJhKTPLGSiOtV36lAg74yDBFc0ILA5DdXbWSyyZD6WDFlary5rWVop
Pg91Fh9fjfZMTy5SkrPwDiMSJXrjCJ0n6l6LjL/kSCnacfZtimE2LSdWi8E4dA8BHrF2e1HeIQXJ
MemlRz7LcCrpGmi0ioudejLmQsIzjG3XuDes/E0vC+NxjC9PUJ8P5QKOFLmaiY+/WL9fgroDN7cf
lFi/0G1IWY1/iCT5BOYynJs9RkWZJ2KDOGDUZ3frWEl4ajC8luVpnYVHCz9FXd0R1hA4j1999mL0
wMYOaykP2pC1hFGrgH/z0XeAGxksOuBSfm65t2X5MLDEomxK5nOurfkMoQiN9D+zVJSaxdUl5wN6
pmbL0OZqO+qZFZ7Leg2r4NhJqTm/8dl5otuOSnWFvJyfDBRYXCwDpYTyqwh+9ndvdZnArdfSg/s8
UHVsNX3DJmeUh7vJ3hxvk+d0a7+6+ptzbE4GAQrRTeYP66CqV9JlVCidJP6L6ec2Rr1Dgg6zzOCS
w8885ljBFjboP+yO96PeWHKSo3UokFiYE0Z4S6c+Ua6dtrCM+rGmJ4HU5h3+gyQqppvrB8QQ3c6D
znjztvaMzKaREqUqGjJVMsHiZUnfOE5JDboA+cuLevLwOgPOYCyboEl2aEnNWls9nybn+JlLLj+T
ORMc9Npt2t76WfeO/+zkmDH3uqFPyr8J1s5P9QIyZErK3an+SERxDI7KP5mYeiMBUcct33LmV1lD
GY9elq3AW1jP1Q9w6Rov2i8fVrmL81bfkIEc4GMTTXj2FswfkDyTZFAYyhtuxuysDk/15CStBivr
1aAhEqs96HCQhof1+0hR1PWIzVbxDIGjbGHWbxpHuo9TH7gi6Jpe3gbz+aTdMTsho1kvSa0ySwwe
5wutUvkG0dcHl1y/enucAa9suwHcI2sjl7jBmrMLxVmJSbHN+4DsYzPtd00Bu/amLDbISsbIFcWx
Rj+UBRPF37BloRKfkMEOEBNfTjImVmNXPoskEm0HW5Z1LOlT/cHmRVZI7XEqjTr+90aOfy9f9TVI
+k4NJHYnRuXZqGnFGhFekiZGrCykyeAlm5/0CSyRL2szsYFJaPj9mqX6DOk+9pl1M8teUqPdR2Sn
/0+s3RlnZ7hjZDfLzp0AgLIO/tRDcSCQMJupZmg4KJq71Slhjz876k1Qs6TZ9Yqcv+vhEM2fS6Aq
xKgf5JmzMX0tndTpT4smkgMr5btqBlDVSVbaxvrFLW6o5pIWY1Lkt6e7BiDOZ2udHd6DBhqhvw4o
OlSpBS0a0lTL/pQO6Ua7r39XN5K4TvhuUOqdx7SLtyGz1YurfIsMIoFBG9WF3XsmtDTCVO/U+Y8m
DpomFYOpta4D8bKF+XhtoDw6mrrLACiEmxisjn8dUNN32zKnDBZ4DaApBwipLdAwimWwlXRHAxr8
nU9V9jh5OFA7OVHjRXLZZMRvxprrqdvyyGguyPqueVvSJ/th8DePpt/wISW52H5cYNSRsZ3wUeUE
NJ7fMcNjKk4dLNCPdA4sMIq8qsbdbQePZKs+owcm8wEnm3vtGSGHO4Z+SEZRKzG4SzfuvGAGFn/A
azypnFtDYLQN60FDYLItjZL2saDfJBY/ZTdiCScYJPGUlAUJRUle9ClVgWElkBKOgQSxWoDrXYX0
IHzQgPxnzZYnpLLN8d8SC+PTXw1DVLOXLV9fbzthrpTLtKArmok5g9QFCal7DEPWVChW/svzb3Tj
A22s3kvIWSXBE8qDKWik1QyiPi8k0TyK8/7bbRizcDPs62ETTcJszrTDr6iOzvRSkWLo+X161HcF
iog9JQ0h5e2VUlNZqJRHVIXNHMwvwe+gb+xlcsR34z2c9p2jrMOWoIKoXrLvwO5OG4zPCIKldA2x
gjnI6cjGuo9fzxFxlCXKiXttsmdVIQ4FL7/rlms8LNbghIQCDBuMLo3WqpmDl78Je+VZZ32Klz+j
pR8fvb2qgsPfdaEpzJSXj2jvbxlAx7PCfxNSaWcw0+xkXGd94fQGe+YaJMvmkzNSnyHO8Jeft1re
aSRr0opKixVZiLj8AvySAO1M7GHTOoxx0mbofHVXVcoXlQMoug9KA/ca/g0eQ7iFxex1Y5pPA2dv
5u5xpPRbZutoduxH20LsRntp+DIpLWZVPAtrKwQXH1LVRmck6ASeD3Io8dRKBxMMHFc5DTFcdesF
A6s0NWgGrFDaE7Ac9g602725C3LPa6hxzOhuLerJ8EtStaS0Gk6DIY8sJNovtuQT9PVB1DBY6O3T
w7BhYBUZaEIGuu8yGOk4w06YOUR6Q3ebwY6uBAgj0Z9lgPY9SojwOWGmYhVsohrLw7qzDBny7cvC
5a2QlFLI3icUdhaHA2z/Y67nHNRJm/sBBPgwL5dMi3iACMzpuwS6OygdfmwE7P50S4fFxe4tW8tq
VHLyEb2wToeJ1aut2xZvK0QMyKy8RlbppRh+HJIvIhiHr7kozSEMvUfeHR2CSEpGVR3vOusCbfDy
87bwIbQGkHyVZnvDNGn8t6WsqCEwaNU8uppfxg0tyWLnoqkLaA8BmnsYbZwSmzY2AndRL9PQuTFQ
ZGqk83yH6u5daapumMz00KIN8aitrk0ThmeBQCCT/qCLvvsTZRYd1QXmXzf3UB80GcmCWuEFXOzd
m/b1ZXffOo6WYHPnv8XilY9QJyxo1Y34fUcDZdQYKMEtAyhWXb9xMpH67O6JZuCa0aH7ay7GenVN
cTaISinmlLmgHe8sSTQX0eOophc8kPsuvs8TGm6neCKfg8c3fqNfFHLhpD/oSsff40J/CFMRxqNL
Mod6H53zLwwetFiHMvKqbkGrh0YcI7yX8ajBKNG1GuOtYlwtDBv2RhWCvYjegjMOD4xiU1OpkA74
QfVaA0bqfgj9NJYT92Dsss3Yv1Om4iMHmNTzBsdKbRyq4o+5jZ8GeQ9edBjPHfSsTzfD2WxTfeO7
brebUZePUY92qJHpfIc96j4OYqeFVb2JmrHmzN1+xEiNhnVZbtav51O/7JOeUd0RNBwZZplsaDks
MxQQMNyiCKvqpmdykyXqzXJRC7/Jii5XGbtWn9ZLNOK0wMimOgKKXQwOSGbJUS6D2w1uOhGfggmW
29ijT6aFF69GftGaw9PVfCw49inTCeC/YcAprL7OdVRf79/OfkMYOtv8OX1Tc+oI429++c1SZF/e
CD3VoKG/01f06jH5wuAIGjL26220vH5TbYZAG5hEnPyOrXl9NmofG31z7hHsyAr1e9o0Zsedsp45
c8u7S1fu4K9CrqX/fq6EheCjwv1CwJD5N2QcR9c5dZ2uvtUMjOvfBqNR7g9PPvEZLyXaNcZ/tR6j
yZrLAXGopjMYF7TiixV5dI9bqjZhaglnV20ucwU2nOEyWYZLm7bU3r/KuL1Zl9Fvw81G7xQVbelv
o/qms1ekyeCUAx4IefOoGm2TW8m0jTXYOBxUb+NjDsrptqRu6RR9vXFUnHlvavsK83xN9a58ZBlr
xfOpqMjbzKFW7b26qWde7/ktxaSIaY34Zx/iVk/1upT3LyJxLWXgRD18mE2mZprHqzrUYw12DDDT
2ji9jBo2ISB6X1rGQdH3Np1a7X8knde2qloShp/IMUyI3jJJkhRREW8cLgOKWRTD0++v3L27T3ef
s5YBmHNW/fWHP0JfELfSvTbUa9NHWH41j03VPPjPq03I1ZgYhr8CwhLkMlLeOphfYC+h9cl94tmH
I5E8J01+rDBF4Y3k4JcGhur4XtmtlluY4lNXbm4hP360b85hfr5yH4zv32nDts5mz/3rYaNAyIJk
UT6vRDnClCGLjE0Gn44H/9Hq/ZbHs7dc7I1qVPhi7bqnI6S/Yh74gIUQwohKcurBWzGgk6M+ablb
MWYwkxYATHF1ckXE8uLCfsAMd8zQVxgdBCiTm04vuVM0JHa9Z9zo0uwOi7jbz8rKiGqlTVw5Ct1L
krSvcEWaKZZWb/dU/0kyPyzKwtbeTMHZ0TAmwMP8MONacc5hzdBD3xa9I3d3Gz2cr8YXchY+dHOI
fsxc4JswyBI3VYa7EUy6UZTiAExTcWQ8qUpyurdZtWVQKQGX2JyfzbQR888eCLMe7ogjr5XK9cOf
769r8v+51uA2LGDO8E1zvSHsDJgMITYwBxc9t2oWDyln8XfGGGWIaBM+1N1nNZ6MTe2JgmPRHyF5
7BZOjfcgzsbG5do4EaqXiwb+ENZUD+hNXTm/C5LYzU2jZ64+a44YaGHYU7RgQXSJonovJx04jv6k
5sC1N3BAFLEclGz4AJMWI1VYcGjQVp1ZxhStzdwfMmFmbbD3rLHY7b7R5xs7/BxbgFEtSQRT7zkk
IQ4GSifolbBXJt8WKez8Zm3L7Klu32+8ME7o/PUpijUxq+brQFs68XI4aqvmFQoTPayoN1Z36E7W
Bi02ZB73CO3MaOjGxjmSVUeWrjCNqneweLEH3mGDQJFcoXdbWbnS0NlCtjs4GFryXhhMRFf0coSe
uO17uK8Uh1yOo6HCQQKfH7ou5GNp92YWU23BsXieWkK7gFz06sNfwLqsJtKFWiyHsGzf3YqjPNcd
rxoduaVHJp6efrBk8gBfF5xfUPUFVZS65mpb7m3sqQVBr+govxd6JIpTgS01alQxmKe1uyU38uUc
oPjm2aXDQ9zYDmnpAAp6FD9ELBnazmKvzWO8ObBLqUByS2sRwkhkpdBY9zisaBrCQc8f3AOYxXQP
tYZxeWGtxexZfUhoi36zoPofzu7UmMZ3/hFCB2h98kzpWCFZUf0waLgNPsk72hMyKLzCcvwxoZFy
b+JF20obHmYXZUCyBSH0cLCQQB/f5q5Jtq9Z1F1CYdNaqBVwcsjCaBsEKOz7dR2a33FbT1bXOgxI
Zuw7ihpbyznctHN2Ptqa0KKeFmcB0N3naJB9sGgBPTzZKEkJq2gQxR7FeK8+gOT3JomBnhSz+YOq
FzwQ2SS0NTkb+7m4uwA7Ai3KeZcb54RxF9v93+CajCVtd9Ndd58ubhaYt7zsFBYfDMrb+EXd1DtZ
acTyzk+ywhfG4u1LqUL9hEweCtZikBqVp1tDB0Lgbf7F43vYBG4A42xdzIVJ3mHNIv3XOUzYYI8V
ghs+D0sd3mFlvf9yo+WWoO7wUxX7eo6wF6OHA0g2cSx29bT+rva5oDUCPFsc0oZdLo/rv+50cB1w
7mzYKDpq1M7XJ+cqX2+4S0aHcNOm4JTMa2iNcAWfkksIuaHdYI2RW/kW3e4zWzU+rLGWbsAHZSmN
RCc9Hr/Car3j3hpvwsdb/p8Oxip1eAuLbf4H1dOe1oEHioFBm5FC8zxsOrctc1FO8iPh7RgnCgoo
kwedpYC3kvOyYCLI757X896KrD6l21XLKtVtzuWYj8jt3pA3MGw+Dfb59i186GZ6e0rMZon1vZhL
Ew89/FKENfsd89sz9wgcO/02Wzf6KTnLjoPFcNQ1Xw+u+cNli0RXjKqORppK48ZNJ+exaS/MTuX2
/5dTYN/51S6Sam+PC866hvGomUex2BuPujX2Wr0kg41iUxz/aXJuE4liucRfTjMDxxdW+pyjGVIq
9/AYdvuba4oQEDECVbcKbkgeX0OHzPFRW2cffwJd74d55Wqco127Aw/xGfaINkDOaGonpIDtrHtW
IxSrO5LBxfLicgkOE9B8dvVPviGi8v8JjL4ddW5425BQSaNF9cg5UNgPcCicVbALyeNzb3yt7E3r
Y4rob0erwTcbfyUmlgevk+3bEXeqcC7Hvw3OLpXbKSyhcoZEyayO+u9QX/XuutEcDK84MzNWHVfP
6fvsOR2s9+xGiw0GFijCNZxCdKM+HA1vF5u/2x0SD/qBc4iaDKS/R3KAunxnjZa7vxmHV3wqIi6A
2JjodfSChSLuqWVrVsd8FpZT4MtFVIHQasQl/tJHNnwaY917NV5ttlX+QP9wOYJvcCXelAFaffx+
wJilOlWNC4dCkS4kIDunhoLPxZe0RsjQ3+7j4i6y6m/0bqhLSDdaUMrSkn6vJqXTtYdFR29hQrhl
MUJtbdCoN0rnRRuJo/QLoZIMNMwx32dn1i/ckaMwXAnqW2OJmXDiUyATMqZ6O6V5nbdfUndEtTvl
yZO8EZj0LL07OPMlhYzK4/6suUcAwTaX53MJRhuK8PFmfJmwOVTu/RA/3N4IhxmTldzGCImQdkpO
vm8bg2JCGe7ic394eLgftHOrUyNYSA+DFUrKZm5iM0P3DwGH57HHPTLPe1ICjX5HzFQe+8F+8iJ2
tHLrlXtyare0FtFsu6Rf7D0y1liRXivdmUSoHjb3vb3o3/+oTJQ2GpLIg1XClusukTHZ4ZO8TDbI
xWCxn7yVFmtXRMjHbQlYiMMS7+uee+bV/WSwtC+6dU2bZ7VZ8J+c78BpZJ3CS47q/8YYxMS+WKvs
I0JtntevQZIWLjeqJUlHtQ77BE/4wjxW7FIt90FyCzJdNpq0RUNXtPuLgnvEb7xBIwxemZToHfmz
vMrFGR8OTis943wkycq7DgOhZyjptE8xv6FCEiObmubRFu9p0Yqu3T1PulpQW2oVjkDVR1236V2H
VF/I+QdtFIhTRolaxmwaUq7ULqRHwETtFsYhfLgOxRCVQyaOFTv0rXHDalhvaaCpaAtMF1vWbVjH
x00eaSF4td0603LijO26f4CVxZ7pfnzoKBB1GVc6z/TogEJbWp/YHpe3frej5rmf27DnhHC2Ny8y
06F6vquzrg57x8MHeQ/DtEDhd4/qAVE4Rjdd1NSulDZbZ1rdMjs2gVtZu3TLJpZLX2U1VxSGsrLe
asVYA5L0/z+sP1M0n7QdZpalwxUE7yFyX1KIhZW5W4ofB/ceqfHDQOLaoRxjM6QzoL1/SBFlUKjz
V/kV8FIpkJ+2Pn97+35JWBWvxu/UoLMLpR0HBgh5mI31G/HvhzdyjnVpcFEss5eeH8YGKNvckeop
CBk7In/kvy/sxzzIjb/CHjfoZ2RmyE/xc29eATVzx/z/WkMpLHe82n4i7lEPn1JZ6tn+AKej/pgH
iR3s4T78h9/ORCnbzPJQY07JpDLoBLu0W6l6f0Htieb2S1YE8dBh5V351HD3jDQL0LNC1waTivFb
CHgi+NIZFMoINhfafaT92NRhSfQG6xHxRIdLiT1Hw8OR2cGtiXXIn5EjLqUZ4S5ISuUOyEXkJ/7f
FrTC/39VbtkHreV+TEEiwteuZDlXEgIGWEId88QyT3M4+WEiIsKU35ISnEoXN8mXyXL+8jlSefUI
u5wMpyT5rMJHy+CJ8QXS1bDhNCCbwe1BUQqEQW/Dv3nMYckjIYXexoMhN/j/x5O3lQdJ/s7T5hOX
vLDwSeVryOf/KoxGALp4NbRWvAu2Nr+0WvnrmxYEQ0kPF1CFcOHhDZEJ8C9+XqhkULMf2H2I76TB
F4Z8htJvawx5uAIusxgN8MNIAYW8QgPKGAQgiIE2I+03XFeG23A8DyhXL2bLekO0J903QmolMuph
ZNHgQbC7GLgmsFoaFizTLAp4d6ljub5pWpoVMb9tzkvR/lMi8law5oQnh7IBn2o6YJoDrAD410+F
HMHrE+uISGLB+RZyjw38TsD4eiEEObYavhH6ch6DFBF7z3JW4moOlw77MTVarZCSiFYCQjdsEZ4q
nNCwL+xDKRxthnDH08BwjL4NH4ztnkoCK2fcOTCT5TmCxGsx1YfU5ULUc7d4YcaQi2SOC+conq6h
NepUaTP4Tx5mPgtIWswQgQkj/PDIWqJrQfMDejr5iuOMxo4BKnoYfC8KYhFQFqbzR4N1Lp1jxjV/
CEcph0wWQ0gSJ2GmVfAFuQ9VG6iQXAS3mEBiTWJmf5aVol8HFIMqKUYS3B4ijDLdvBZwOWImaZhf
ki8w8bJbP0NELe0pCr5kAsalmMcl3FTMpXasEkQ8dDFwROq6kX/ZNjF0b5vruDGgNu1A7WRwz41A
pLiYLVFayCyr8A5EiMLt1tAPy3T8CWISJsC6wJrzxG0CADNbBd3Nqc3kv/FuXKOxh1kZM3Nh+Bwn
k7b76etvdedPwpTQhNPETJwcBkZW6iATeeb/7uQybMFPJ5AJEgBv/VZX9GQwA3fuTffuBxDZMR8A
PhvFyplHtjpYHRG94ckBq4q91N9yCQGTr4qhMF9c7wxP4M0Y4MoTXl3t1pUP+5au7jArh9gwJDvw
2WeK3VfugrzA7vab3MAeugJRI5KUxajf/pDlyiKRZInGgSBiAvt2VgMXX8oyG4TmTLwLxIIfCevR
5hRcRNDPazxHbRoW1jqYIvPjQcnVucI5+42YhCwpLLMGnJ/FfAHUBzHKufZrLbAu2tge/SzUAODA
2WE6XUB9UXcbRllVcPEY2qO9BXyzaiitOC+3R6PztlcVi+WZjTrlYDi60/hUeOECPtVisP+2IpX7
LZuf9b0b6bdt6+Ge7RogNm1nHB34RDJPBUrsUNpTWYzurpiB4wdP9z2GaneYddyCm9Oposlhxr0n
NLBh7Fo2EFL9G7TdLlCudM0P5456A3uaDTOCuyoX9sOp7bzjrr+H9mJ9XrZ+hetRgMBt6lf3/qa4
Y8aKTHH73WAU1vM9ZP3besrQwGuUBqGSbu2JyyjSAYIvSecmWAWks3/jUjj1c7iDOsQk4GXnq33J
bcK69n4w2/73ZnB3kjWTYtiMhExDVoy5lU/clMMnRwHmJNlihi3miUBc56tH9QbbE/B/R4NzzwfO
nyRxsFPKQ+IyZe+OctNFNLQFL4fKADkSPi6XlMNO54jGWpY2rF6TranHJi9HR9d4Bp8Hd8qhOyaP
c7LQV9/pA0jGeGIMJGLir7UsqIO9qKwcgBfa6FOWq08inr8oBXaoY4U/KBtN9w9mAPrfeqU+O7+L
VWjJ02s/VK/R/zb6d9wTx/h9XiOAF/0LONfaqycEmM3nOcPzU7N4CgThYm9nHbBKflgUrHsZJcIF
GbEY+q0+r4TPUWtA/COkXBBWQxhAzavy2Q9vy/mgGgJBM20SOLlVwR2CGid0Kn+Gwl243osRA98M
5xVEo/gHY92wFss4nMWyL8K/3ahp4xzKg5mxHe4IFgesne7UoKlsBsBNtXff/b9XSLWbUrxQ745G
jq5WKUe4pSRUSlO9LUNrhAwRBmQAnkHQqzsSAIRykhW8JPL90KJz0tXo4IwWIv5zXqwctelg4Xma
YF5Jj7wTaI0S1dAizGdwZDk0uWmVNzy+gpucOj9RZpACZwCKPNw3HC5eCOxA0jLYL9lV63/4zHaj
G/kLXEjuFesEQQQq6ecRRyyreotMK19/8R5APIpGAteTVohjKQjEvm0RnZlQfTDcVxqzcuwgnl8c
IS79IiqW6RmvCOyEWN1n32GpZaOTqv4gh+kcgrDQMKlgPNtDb8oN5IGBtE+YgoiCRHjtfEdOXypD
Gl7i1HF1EZsbZ7QKUOO8I4IjoFfGIG21MefgnlvELx+GSPJjsm9A+VbOiFEKvu+SrN4nMv2iDmwV
grsaqRxMIHssNIGsa5INtGXlwwYRs/Kn0bkriALwIoETBv0QaN9EQeRXtb5mTiES7oXqWRsLSzX/
87mUyUPxkUSMRUfRxzEGM6LzBO6/UFPJPmLFMfaGHU6eHIcQuhbqCja1TOxkqUEOQYr/U0BblkrB
g5OUnJlCDSEgk3Oe8Tef00bcTBQelJSEtiNSliQ2tOIvF5qGZUSHtNkAR5cvb0VAjCHfhvXPY4i8
hqNGodKIsOIKAziBUJ7FMYJaCkXI0rKGdep4kDzqRZFsJC4ZABRUCAVgTJPAQqPE1SZKAaLP/D2s
1/FdWKAW49xiLhc3c4NjM2F3sHjG4HHUjQ0fQtzxmbs7cKFzSGs4dZZy5PQY0MsSa0KU5YsQV1Ms
uSWfvhUdpxmVItIPXDSg0r6ojha+VIR4W16sD/gi0KJIX+hDoRLUczH0vnNB1gv4SOl293KFVcIM
eEtG6J1UsxcJTV2vHDwJrF2y+M7gw3fqkgs9HQyrOcpTIu3wogjSEqRHzNC9yXlOcbDGqWQtchLu
a/SeRqiTOJn5B1LOoBdgTz57r8QjB+RTGa/gAWjglHjMZ2QA4/pLvWCdt6T6tA0mUTAir38V3aTz
wgmHyyJkHnIpJlZa2g77qZfszV6WJ1yf9frmkxg+bY+oMlxJD9MRTuujOoiD8eo5CyyTwJ7M6DuH
uA9ZkKWU258/7nK7Gl5JTuV0B6vm5TBlL5xOET+rqcYUEaYULBMfqYubNJDDYv+5FhrESRQGd3P3
hCfQJCGYPcdsNuJew2BuKnb+HNxN+LG62dKE9ZMb7c64PtfMmfB8Hj+yx4vzX99TePY4YMSIJ0YT
wjkXJ5SGvI2xnhXoi4ShGQrn9RntOBwh0hy7LkM99zbqGacoDLUBVPQWZRZMT2MtNxuyTG0wn0M1
aSKthOFraIz3zEtu6PXgRLPN1wJ8qKvzDTr37mnhqEwNamiQkfeKVnrcUQuOZJlCRwTEKw3KIr2A
Bld0dNr5ZwJqj1bj5jM7+TTp57vEVUWXvnRcYs60esccjdbm7K6wFKAbanVJ7yMdQOzPP/z/Shps
Gp0SCdnN/FYmZj2HDzCeBeke6yaIt93cb1nUBSdGlc4JpRfT7Q551XAO3mx0VkJa2YFH6mBSqV7V
PVz05L5jeQEqzoQRtkuldFowHLhAs1HgEAD2VcKJ4klrizuJFNJNhLJBKyY1goeMU5eZjXoKYS1J
ckpzjBPRGP1ndLkaZrBeggM9z0ox+RmqoQCeicy3EfSMfDQPm9bfuA7ca+7UHD5P25OJhLDSeVpQ
SxQKpc+UgQXDUJwdlC/NwRTm8+2mGLCunlYYcqO59MNwXtdxH77NwYieoQamr7vNJWPeD48cxEkJ
WYtQ7COZriYFx5EGgOYg8Z/iwt3Fk22X01a+LQ2SRe/rBgf2SwwsUzzxXisufS8OUvoqsDZn1AlW
mOTQa1vwdl1KoQTPzaWX4cbaxSbIO5TAVT55xuWYquSoKwxHCkQMDCO+jL2aTADVqTFs27t9SD2y
9L7zCVoaSLNsLFJC4vOUUtz8bdnyFJ9busIzID3Htm7lTOL7t4lElIz2SLBcBwaIPEYWsixcjNlp
cQ1YBik6Z24lLaowJyXDyOkYK+Dzb5zTNcusrm5+Evwe+/x9cbjs8re8xgQFByRDYHktQaHFsYL2
FDk3XM3D1RJdGWcJgcfoPtBZ3pCAMONzYdRTzlDNKxSLJjsErREDIZvTtIEQ5VSJJReqUw77t3e3
PkydFN6Z2IAH9eFiTDGC29rFEYMxgX17FI4PI70Eadv4+SP3cZ0LAlRhwF2/3gUZzI3DPHuteM1I
nVFoGtYGaRo4TbvvMJ/RnJ+NbELxkRuc4QnHIm8/1L7UO5wkfGo0kBTB0NlPSN/c0l3H+8GZI4Sd
RZinYcsMIdnL5gHLyIfN5ys4LJPle8ljLiVN29hySvHCeAiI57k4NHBHqDTgFu45tJtUlPThdxNK
3Ypj2jcpMpUV3Kn3Wh44gKdqJnNmzkRPkdKzM36cS84PWUbkneAetLMk8yzLCIjxATtEvOmuP6Op
tJKQhow6tXxchHEXfgQGxyAhVmalqy5+onunQdCnpeTTblnHubFWJiaKlfpFeJH1AqepD512mm+p
QQq60d9nwxiOfDGiqtAovaUQNmjqoGtCoRNpDVEcKsGcU3Aa8EJkpxh7Tk3kXXUrhMznT7GezHHC
rfM8MxnnCV5Kq82Kds2JEioSX1i00GsyPghs24psRGQqUNQxS+Dos27JZLuHMCuN6n5Fv/EqVcKb
UmZAgSEuQk6hHV98s9bWnzOFGoy8PNlekv2qoGNupnSigwJQh/kmXaqpThn1UN22nKDYAr5pBgtC
Z/LO5CjDQIYDHTfp5ao5JMP4aa90PDDYvZAod8Fc6a+BQIAiJsssH2L373zhUyMP/vX6VFEcqM8c
0KTpU+n1gPQWS1Yzyh1fEtrgwn5SPm4Lq0puMh00TmQiJISpLkUhz57fGp+MBhuclB87dE5kz24P
yZUtK5ffyG1dqjZuGc/mCz3f84iohuIPIY1JcBbgMLsw5cPiA5TRqCHjhLeJRJxZbRMXPhTo7FdJ
EoMFUx24RY5H19m5Mu/mE9Hck2vDtX7RU2rTfQmHd0w71laYOiVyYsgbtF00QACo1gnOFdU1VO/f
PnJZi0Y3+417d+4FUYExscqmaZ2GZM1qXYX/hhyJAjBwoJoTmoGP7IO8Q8tkxPyjUrNt/EwweTKO
CvKpy3iZ564NRuCIOTbBM1xi6J47Sk9fps5NuAMd55WIMBYhdZfbgsvrEg4GMEwGts026vN9OUzY
v5CNLaJ1q8+5MpVUuNmDZAZkyuiUPtbDvpCkGRKRfIIjLeTpJoNKBfsbFfT3PIJa7iZajc927yhw
jpMknXMfDeK45UHs/DFllAay0SUWBRUeqEsoqnWKXOZcSO+2r1SQ9t6LZ5xnIq5BObfYm/g6u81O
snBjPK5jNBtA9Xw5VgD9L5uIR2mI6UmiCxe/c0H5RwdfwJuQLuVpEFr8Taavts2wLdDj9MKwB5Dw
hS2XwVBoNMq98cWDquhJ3kGPc2NjwANrg3rDCsEymYFvSuHODr1sTRucrXWXA7Pk9ncqeBilHAsb
LImYzNmF1/p4LQYiMBxLo1zji7R+7NXOpXv/9Pn+b2uCCfQCIyMSZ8Z7ZiU2AVJA411prkkl/6V2
vNYX8+iBRNlkpLjYXdxSlFh11dqjItbf4utB4S/kSe+UVfGEgrbkaKGLKh7zXfz6YyFwc/jzif12
gSNkzaYqJ3nHtpC3I5LGiedu7HzOu8nrJaqHObcKtnbdQDrfZLDB8bdz4Qsuo3Pd+jZw8iLrQEg5
GZg3oCy6DwEELDmeRaEIAEVjwV5CPzZ5Y6wEFIYTGWwk3Hq4p+LA13avS4qy5gqXl2PC8wgZ4NgI
n0FPg7a42j3vKguKJURzs3O0QdM5SwU1PU5p0eFPWp3Zbdzzlm1ie4VYiizjwg5zbVETQAopr2bz
G0BzmTVCuCnRN6ThK+ZAIE2rgDTFBjggE5PtGovxc3yD8jrTZGW+aZa4S8sfcgTcZHi9J6QTssUY
nPf4TqUUCUCaNCOQIqAdWPfn6LWX6LQuoR9ODc2NwQSH6eTJWr2RlKr73UZMYdeWtR4oOxXEW5Ht
JF6yNJlLGC5LcPGoy9FGsCNYn2zEyzu1atZjrsTbeFemi9yKnYtbZYR/lXxSNg0woasUl3VKilcq
GiUBdR8RBlDwi8TvDOtmdLNa8BqjYk8uEDiPEwL/yjQf1Mx6Ss27UQTL4dTehi8iwzjShJZ8UU6T
smnh5+C+Bkvi7fPSFFvoZXbHEWLZsUkW7YIlEVU3WcBe2gHN9oa52WQvAr9Q1nUJiqIkz5kK1QYl
RiGJAW4tHfzK18sUHxyKJvZLvPu4NT/WGjF7JdrnZsjPw6kO58JVzEdCaKyRdGxcplC4lXByOuFi
I5K5NZ0nvJqCvuXCwfZKcxEekjV6SWC8cpDmJlT+OGHf4aRjcQE0970S04iFYD7QNs7+sPhrI6yX
GkuOOPxZocKtAgsyl/jHfta4lwU9yEmvGZuvLYmRtLBgB4ydBHuf4LxtH3it4VXDewngbpC22gzn
gCrvuCgxlXoK+fiu2W8CldLVNyJBAbMAZkXYMAYYhXNQOsF1xz8NsiWuHDB+txw2FnPhIKhNOF9P
mBI7GwkqufOK8MRPk9FwERiG6vDEy3IXfN5Nur74jXA44UzajeTkJH6LrhaTKo48NDJrjkqYvejR
sZvDj9rk8eI2Nuk9uEoJL8ARB3iSLP7YXM0zqh1hg78wJOMvHW7k2dX7a5bPlkkotQuqgJ+Szqxl
0PyB+7Gi4iQl3dlrpwhstnE7Qn86Bqtn62b14HTknVaQxSKdtb6sLMGaZGZ5W2GzovbIgU3n1TNw
Csazh9gtZiEFeYgejxN1F5+z1sfom68BatGxJ+72p+DLTRGRrnmivD1AHadyH5xgIFU5G90MI7IT
+czYRjlbfozGG8tx2cSsQBD75HfWIxtMBH9ERn2hKKNj4d1wf1zLoyVa6jW4D+fL1gOUsUj85Skg
zG/b1fklMYQAXN+KbQ/nstjjydWhmOT7lx9q1B1WPmahGn38bW3KE6Y4i42IA2Yva75bt+zagJDI
aeOh/Gb8bHiitb4T7sa0BhnQx2Wo8SAEfj842G2akQadEEvnapOE0f5rkm5qiY9OT3GRuQW/t6CS
vl3VVA51UWYslhcsMNiD5ZmRQz/Z21vq1GmZG1NKKW0oUHWaCPVexuCYKW63ppwYNSB5/gcWhZ4G
Ta9pZxDXQUvE0ffnyCUDQxcdjHhNuDoueDRk1MhBw2GeSWyZpIbHPCooD8Zr8wWBcUOpTRG7Bvdc
A8FcHVzDZFtMguz9o4BqDs3TmTOVJcLy3WKZ3LHEY5f+mSpzzUPtJdhiMQkySi+mB0ziYsJLnpKE
vELkpDyfWyHcNelg6IcovrsE2EEQxIEI6W1vKM+MXJi7DbuK0JYAFYratx12GsqeizHPXeiB0ttI
vy3iKswOpJR+4djp1IJzFXPRKrRh9a79uVryhhxuCf8NLlZl0xZ4S81eo+Dc4oQNs1/VvaqltAZ2
qE2nO+cGVTg0mlNgp3wHojuOMmozzQtSga2crAyWUCTqlN1LWAc8bqxLVqN6wX5zks4fX87koac7
iVvD9XtA7xWGczFCm+vGXDbMeh1t/mLSRPRnLr0SnosYA4vOi1v1QWK3O1jsvz0eVjbSJyX7MFns
s+4z+jz8Y95PSkZiV/f1ksFeCzdEstlKB0jkTGXG1GZRozCl5pHK92Dmd4sv6HwSFAxnTKctOI5S
7UmrkRw4ehm23J2enNY3+8bw2v4uqxoGK9bkl+DR2rnyo5/+8lD9jjEJK0AHoUtFyS8znxHXNayL
f0fL9KMaqxmrqnlXJxzaeFKb6gtc9c1QcOVcqhaPu91tUJS6QJJgc7zMRCS529OJWs/EyFKGd5CB
TtPJta6azK/BpigyopNZiZMTwCYPqukCYSIXM3XjqZvH/keQFmAV2x69QfbhZ9kw3P35127/8Rbq
CSyx8LFVlyn8qR8c+kUego8wNxbLrZd5GZO9fLNPbNdU7ltv0gIqIDGFkvR7F8uigAKLYh0oBBc+
jdBghtlHv2226zYm9ZpmALbQC8MoOBMCHnOa1cnvXRFfDltHeJh6xNiDEXLLSfnaYONfy6KjcAFy
b3wLAF45M8R5jh6UbQ/HcOxHf/5/jEDICFWgXCw1Ya5YJFUAblHqAGDT0GEEy3qhaKfD8MEtRS7k
x/TUeF+m3d3PYYphinjxgFqz55ayIDQK0bWLZwksAnAavqPECLBwf8cXzieSriQhGRz5N1Ma3Y/j
054wpcGTcgsVgmsEhAEy3QsuBZRbmsAHHfHLY9p5OyFxAu3HqoTunsqbsMEI1jrpnX0/Ecs3CziR
tIDiZA3Ft1bg3i0kYdaEcYegLLIioGCoBLr61mmAG4rtTiTnIYGb2CXAlGT+rXqE91DRehgSpxUT
UfAVj6MAAkC8A3bF4OlkRuxlwX0LxDBhZ+QgNQAUOMVfnPXAf0gkL6wbSntWM0NBcfcVN3Hl8x0W
8W2JqAwp1s8o6R2Ao87njwBfbSy7t1tZIUxSWfXYUpGnzXcnQRaC5xhPpYOrpwPkcIzDwsqc0QQD
p5BkiMMou/6kRmwAlHIJ/CwsF4/1nom/HFhOzUh8H+u4Oi1zHXSP0E+TflwekaMlHfNWy8iRBWyD
2J70yLMKYA3vZa4itwmgWPwYQ+YCsZ+jDGO/x5MZqw0RKtaMajyXLpxtFWm0bXKFoIJc9+K9woku
Bk1acjLe9rfNzf99aHAbN2nTmbydlpJYw+XPu+vsYOPzk6cxsjPM4w5fCPZmWAkISehdVB6JQwaY
5uvLjPHpnFp2w+gsGTYC/lOi0Ko81zsShiednl2FYIrl8BNUU9hYzGPxCFu9Jfy4NHHSZ2kRWJh9
AiWxt9i8ccpE2QmxFnW+PMCNCIqb811IYB7qj5sabYRcY8D7V+S5QgvpYEGpAP8UzxXJzcRamC3s
9c/kodwZtPPiQC0krKeBkHmkiWVvwvlgDbGEht3CYxmfTrHQiGN8BSGar7sgQpAM2Bksp0EVrxx5
EY9Ni002t3HQ54BimdBiHZimOMT8pAz0STCeKG61AHfo7tlIxcRLuDjsvi52WKDzLqUDbpgZ422w
O1xnk4R/AEFCNHfYD+HrjasgsdI+J/a2gfeATfetZIE6WuiAhzH6i6IjnyZmuMLJJzsm8lOGqege
fX/qbiGKRGfpNkBEaX8Z/bHvENYCX0g+L/yeK22GbHwdZnmAqrFrcsOFss9GpdiizxHFH+M5M26s
WTjiLcQx38D6eY/Qx6ad9alpKX1V1l0tcG6mZucNGKjxOE/QLVj1ltJ3Ks377AWw7uI92X0QF4A8
LeeW45C+GfVLZzxaZG+jMxz9GIisZZ59eqOmD1Lk8WxYTk+N+kXS+mMQnWBHJsU0DIaE9o1x3sMA
pX1DdEVyDJwAaQgyzXWEYRifnWrkt99WEV+RE4nB3oemhRy76Ihzs4DEdP2soikWpMEstHV7wOXH
yAYhuqvobI2yj4GrBH3JftrgL/gvstFQ0IkPzYxLho1lX8zv6ZJ8fGc4sbDw0JnGHuLxoGezp5yW
IUWIabJJsyy85AZcsmVjp0KHhZ+HElREkyCV4vrwt/5l2Ci4dqTBZxeaoabJHiaVMipivAWYLIYJ
qKMVQOXCOFgCp5j4bvrka2EUvNSnSXLCBgPwNUIYYC279qQAV2P34xDspvJKZ/Ba3C55ajpHY3BP
7L/QfNi+u+VpBF5xlp0dkSjY+1jg0d6rn0h6D9htpn+MZYO9kei/6V2oggwuT4CEZBJTb2C3FlJq
Q43pzx+Idad+wiExiRhpRAsfa2vuiYnxgvi6FCjSbb2J48nJssnW4jgeDmm/ZJxNUgF3ojaY7SkT
bxa59u6kTrngKkZtxNCC3WK5x0mJW9zdEETKBTE+6dSOtFwMZzsrGIcwq6G1M0jnTjfxQKDPkFPy
D3w+7SQpQyRlwv3vgYi37zQNkPUx9Xrz6cTggzLepfdTHju0eG/dpK+Y3qzG4Jd3K0kLeH9RzAHc
+74digD9FP/grc/Buqlx26J0eSN59M3puoknEnPSjBI5cZn0bkm8FkdbvPpqPm79s9k1d3hqlnXv
GMxIeY4x0IdySX9amo7msW2y7vHqNd3QX8SQH7GGYlOe4q/A7BRUUppI/WowJhGLUF8D4TXQzWy3
TclztpDqkbMZ7LqQJvMhMASqNSPxaJ+gs1Hwix3xE7rjA0PwSYcHnt4hiXn1KuMkvhtscHosPEih
E985b2MiUuIwbKNGxYAM2wXpiQVAPhAJ4mJmywPKlig58vJWnN0QZTj9PrHUEnWPRtfhaF27XASc
exmFChB67s/mj/HcnunGVKfXJcmWl/8OpxIp439wFSn6s924tPxvAuFqK/LoakNEpEPGB3Ue31xs
mfzZQsZtcpPWdQQOBqWFS8sgfMrPH+rSA5gfYKwFPDTiS9dAj2FU0rHgFK6hdMISha5iGvqIyeH/
SneyQL0GXYp/WP4J4PeQbcBn1QrEwvfWIQpQhXCAEaqw7M4mQPIwI+zQv6Bp5/fnMloQj6pbFKJp
WdeQp++G9Se3SyoHDOrI02Eas4T/M4FVAaLKeSDueoOqP6dkUOZMOjHB44WSIJyjSTWKoKLAt3Tg
VI4PljEaQqLMWtST2N0yQQOYxSpFyhwQoqelG+YU2JbaKkkWEeDWj0JWDokmtGrcYMEbFVuZaU7L
j8KySsZVcvhk9OJ09Biqbt31NEf7ZjITlZsqt138H2e4APYHuOFSpDBBD+ojoS5MP95jxk8yJl9z
MDo0H9S3k8ypsfEp3GPpaX0G5thU2zEQgFR2NZNCCReIKdQLrs0ksqj0oGXfKfRl2inNmI5lrnhQ
Ltu2OlpbtI6eAX1WnjjplFlc+IuIA9nBZR2yreO1yYYlWVySOs2UQVp0tjbKJELKAT9icrbwEPDD
c9PkGLZYs40Mrwm7ZndbDlQFnBTwejtVNvk4/ANEGsNpeTdMvlpjqFGO1WkZlTbc1hfgOuu8obbg
KPj5w7w1uriUYwFNVpGQ0hdMZwF1P4yC31NhZQgvRgtT4MuDA/theP9D4zVkgtduUMxS5nAKAbAI
h1afOBYrdWkhInf3A0qA3ng75e3ZBg8mxZZlXcVPZK+hGxTj/XLh1E3Ya7UuRz7DDoiGxehD6DTA
NB5T8RtlG/hai2MaWsiSzcmUvmXnST3PJJ2O1H6+khskst4AaiXUkbdDwSU9IvX89ORTph7p7DUj
xweOc8FvZOyZeAqR501uz8u5UeAXky0GI4wdBPQyyoZ1dEqh7uS4EantAfxBdXzmL8Stp7Bp1Nq8
uUxAmDxKRI4UvD+PFqZXPPmi8lRRe8a6pcdQFG8gQ/j2c+zz0ePzSoxIgVmcD5eKiPbrSPvw7VLm
vfREb3quPIuUM1zV4BT1FOm3T9DHzOIKxmsMrGUiEoM+ugnh4MuX+bipxWAXpTtKTEeqFMi1kori
46/+/LBH3W2iayn4EyJTUIseKbUoaRYUhc5QCL7ahDmMKdirPNCNDzwcK6ivJFw9H3LR75gbuy/k
CjQ51PSYjMxRdR/pEer/WDqzLVW1ZA0/kWMoosAtfasgYpM3DnOpKKJig93T1xe56+xTq1blzkwV
JnNG/F1MooUKUE0QHflxU07bZCOroU/59p3xMEkRydRaYIlb8HMcYbmMwHEIWHcY6b1mcA33iaCe
O0vSzdkmeZzGNHm0jYEUqDzczKABmaXU8iaDCXPiHK+7EDGqTPkVmVe2QxAE1uzTbxAPR/bui5OI
9Ht0UqJ0Scb9iPyQH2JnoVEHfVvC7xante7x3Qvi2Qli3LTwoLsLgmXWLVL+uM/uLro6nKnJUPo7
mZp0c+k4NHM/FRa2+UdF9bZX4f8/1ayLLowVgQyoQVZSZ2RI71BwcbzQ6VOvqlQ3D5YFgxdRyMH6
cVdFacaWbHGhmbeVDs72v5sjXXHH45TKmbGb2bOZDOWBwQQLRCf2dgiW0GF/HXqAWsCvD9jjDIyv
q4GxxbM/wRsW1cPf3C8C4q/O8WaW8y4DOmCg8d0jt6C3Kt5QIjItBakCREz2N7b2T4hEJDtX75ty
YyzfGaVqPp+vgVB2mQ2cT9CD+BXxYK1QGZ3WxKu+/72kAFEnVkam0P7joY8+b+HNGwnVJ/QFDRnu
RYXVWnDXmMxERUA55QJEc0Sd6YA5t614xcBVdg5KSr6JlCT7MOdenft8ynohU8L+8B/C33ayEqVu
TX4+a4O3cZYotCih+uK0stYDSF+78h8TKjtqaGRrsxMPAjDFNNuQOkVWNGfz22TkRkh9hoh6wdkc
2eDunCH8lSMxS4gdtOm3KWFkayjtSB3RCXGGEFVwMWf3EIgxZ2YURwxwIxGTx6/VOk9yMKLHktcK
LnNQ3po0Ddi9t2j1jSUp5jAULHTiES1q+xeuOdde3FyGJq8a8nRqMMyWo5FW44PWj2lXtNAMUOag
pNrLDPUP4IfC55G+ykFB5SC03ytiOguBcjbB4DkKY7h2g06A8nRnhUBt0h3SUezuc9wDpM0h7ENJ
CDhVufnu3dp9/EBXR58YcaX595l+du4JORS5MtKWDeHsjhqdZuiWv4sVWflGDLZJ4hXs03zf4wwK
mpLs1yomqL+9W/ol3CuuDrxXedRcq8ZDbH6a3b6uNnDqvj0Yt2F/PEyejJhC9zL6LvRETWhuZz32
VpmyAI59UCUQF8jIOMUUY+UDNtue/+u+2LuuiwOiVkztS9yoK/ZpeJE3f548hUwmDOyDCV4DcLFv
eHg4w7GConR8vwVlet2sFERHvkpAWW33u05Hc/X0e3Dve/89/yJIu4Rl8lW93hnvXPAMIe4wQQ7P
CJTC51yPG2zcs3uAv/3YR6bQWdb0OEevp7j90j/mRISAzipX7/N0q6JTeTcWz8HVnsH94htPv+IM
VVyGSPQ6/gEslBFvMTrp49fvRMqkKkhvOEEmKqQFkHqnJr2gk96Si+q/2D5+msKI2/ANmpGe9m4n
vfOJ2kB3H5rVP9MY97Nu+kLU8PZOZXC+eeVPl+jvym0V98FwtJfTv3o6SsLozla9fsXIxRVreHCP
hqtVHm4G8v/OivukPNGdJz6n1v4evZIJgoqDp6LaPojuVZwLAYJAo6oJbw0HcVX93svvVx7shGJ1
5wY9b8IFMYaW3kXMfdTNb+NqH2+guJ95S6NS3MEkXw4BUnCHy+bjqf5QcQhJvGFv5r1y9e0vcWxv
69j4BOnfGQv+xk7Kt1gG/g3sBmLssBTVevyoTxcoAmsASOqLFJ+cd8qvPI0vLdT4sWOrBvFgzu1n
SMhGFwrF7gfDpCKhUoG1JW/G7bXWil07fo/VOzkL1jCrpo+D/V3wpZ5tuIOHWenEuOyn3CqVky6Q
lLmOP3Q60dM18utsMP7ACLRzdEpr59+QuY/N7PFhYnZ/gmv2OWdJgUsRdx3vgSF406TIzPYatqfu
FJH/cKwrFjRsJ+1PefLYzW5BH7mdpc36L+f6cr9k6cLt+ZRl2gwPeshsjuKQqTgbG7dlTc0/uMwz
5N7q+IzR5FxAjF869nOAqsdsWB74Gq7Oq2MTsVSheDS4CeW/pna+A/u7942BTUDd4OgcAOgOWAhe
4/MP9+12pBN54fUIcVIOrDYeug0E5PKWnObCK82JXMBoJepb3b127OppDwkGUayWz4MtkKeBwEGU
dGzzhDNqXG0bcoAMiZdiNSSpEu8qwYt2ebX5kRW2oZtzNpx97RzgLp+oGO0Lcvq7femLybL/ts8g
iaW9v7pVFdbdcKVaPZS9rfP9CtPwsRnw55TrLwl0B+sxBTw9dB3iZNTZaQKicJgc/Cqtpv3aPd1d
IEOl8p+kxhzDimDjnq3WTkWoLDmv/vUU9EHb3gP2SvOCsGpTq/QcEuZAQZs+MXp4QzDR6scvVqwW
s/d7sR54i80XxKbXIdQRn+WjcfSg/j29CGaxDQi6+QnlAZsC2acrpyLBgZyeytfz7qIedRfXr4u7
o/KRBfTedhdtqwpIUBlWiUnnanVOTm93JmJHJ1/QuTMxQbFvWEKGbvVwm6H7PDtdDOCKfYJA0VEs
eHyl3/WHhndk8FW5uBheCyM0vlHbfd0z3sBj0KPyti+6z2CmduB0a3eV387eBW/oTEX+YzNP+eOU
0yOk1N0d/ut+XO3LxqNofjNg7px/uPvPb2DwkXvhh6yJj9tR3UPr6R231PzV0e1VPkMP24fXnLzz
Yf5itb7dRnXfXaA4Rxk6zJodKP6x5x7f3rEMjUuo99zXy2+I3XROk5/f08cuiTa29i/zkU/PgqhJ
vENPnNbM3ibPbSwOZZI9zWOiv8ztwYOSoVUnZjlxA5fMgzvEO3yyJUX2l+kwjkP5LMAZ5BMcMD2b
5NaAIjnrNuVKZkzNNlPErMxeYojvFwiv4cgBK/yG4MQg8H9VTAZ8kw8A/A5TBP8j0KzitQFChQMA
I+7maax5sfmvXaZLGdv9dUasXNNAsk4HwITNQoizBvrzNiqM2QjhBypa7C17PKojBsOgsaBCW34Z
e7hESEj9+MwGzOL6xLxNHki6oE5CyNl8LkIT5g6oS/5gHDwqFMfgmTONYrtlUJmSMp6YUK3xwCf+
SK7e1D05vyWm7sngZE6wDcP/0FCMhVqFPc/xFU2hhertbqf+NshmdsgndYfwV8zvET0ns2Rqahak
PgwnHQ28JbOvrAaFDSm9tN6Snrurs5yR4oLnti0XolMAuMKcsOmeojmyfG/O+Gdo1vEVGYB4L650
iZTHa+Qu4UiKce++8N4Tb/vGXI61ISUhCaQIJV2P7xv9NyeQr08+y+2rMf8xv1gacUSjFJ/gagfS
3VLCMrXYIMQSous453leTcS5Rz/GvxaMADDchpcrHw7rXlKS/ubC0gKR9Woi8OgUKiZsD93FCff+
EGD4Q1i1iyZX34jleVJmpfk7iGAVzSkW0sHkTKKl3aKGatAaz+M9GAqKLWnPQqSvobWLZCCzSGYA
V+LtFplZmRytlY/llqnr+FR8UFE+g2D53mTbmQTbOT/J/x3HjJ2i9HMF56H6p6td2ACXRx+SHpLd
1pbZpjsBvwCPIG0/2uWXMRcTzci/dPv2kbwYDvoT0Hb4BZyDQCZScuU4Ln2AnVnEY4PlDSQQKICv
YDlJSKavC3umW3TUdFAfIYkIYQROXC3hHHsmZPlsc5+/fPplv+AgAfu4bXWsn9ZhvFudaNfEtfn3
1EgSeZbN9nG0eLuAOS01Ppw2Ul3mUsiR2mBPiDbKMZltVlta+f9wvz2PVxfhy9caOQWSa2Dny1x3
aL5OWCQQ16LwFYMI07T7CFeXFnW+WF02D0YGZcDEsHKQrGBrFtzXSzZyFdnSDu7F8BhOhrrQv1J1
5jLCB/2gz9CUxfDoE04JCafUyJ2pyPkEDqRy/txKT9Qw8CSHERd1IzM4bR2LLYLFGURLuvvLhxYE
eJG8ZqRhmIfoh+t05P2i9mjDTbYJy1LYMAEHLr8YhpjCMaHdW3TMZEpc5ZR8HTfZgDIizBHnErnt
CWa6ccfssSFevTHhcJTqIpyafSZ8Giy8O64NKe/05R/z63bDKkhmlDZcews4SlaOkRqkTUsCrgS/
0yTOOHAkWAYngBsBh2kpXRw9C4OIgWQtQShZtNAeYjlbPmXFOHCB4nrJjr9oY3ag+g76nRjAErim
O+Y6WyhJfNSX+p2FeuiSKblcRDUjRBr7m4OraoBpSjLL2ugyRepdPtGLIFIdMVhBNDs5AhTaJHhJ
2jofruo2GnnitnNMNnLWC8Mx4j6Uqri1ZJYyUg+R50Bz72iQlAnCc7NzBYvaiRQMmepdQNgPRjVB
CbgPku+0qALQoZOjn0YtOP3DLrvm6ZdFc6WtMoHKBinxyQcXQdPBVcmCtnMqTUgr95OzHmnuvJo4
LEId38RZPggbhGy0l080Xz18gVptSxKSTgLLcg2dXVyIgQNHxOTrh2vB0WU45xwLFLM8kANEe+dP
qNB2uWaEYkO2iuC72ioXlggNvLBF1/mK9BSIa9U8EVu3VSZ8qNfHfx7d1dU9d9z64SlX96J6VyKf
MXJqjnZ298TKrHz9FNye/rf0aVio5+8qIIy+sk4X/z4kdDPs9gN9cu37dCBlzh+dt1d9vNsr0C6W
vJ5OMLv3gNv5eFyh1SU0aDeeLmogEoPRvtajCoF3J+4H/XEHm9yQQInpKi7T+5NEDsO/zN7xMFMi
utaz890e88fTkY5wOLoH5xm5PnkbVtPjBPNyPy2Z5UrJe8jv81NEudYl0jV9fACE91mfHzrk5FDP
1IyqvNoiRNln9F50pm8sLqr/9DRmXunz51b9feBhvKJIsXjf/D/y3ON4RetEzO3T5Yo/C4pgCuJe
ci6uEaKoFXqExcGwtNIbZrQM7pUo9wNumLWIILqAOV1bZLBHuHcT1lL4nj+HOT3PlgsBaHA7kuOM
OcyFygGiJfnDbAG/2JUIxE4kNpjN5h49KnuDcpEH8/CPPiTbaTjsdwORoCM865ignki8AcTeqOUR
xOwdUH0K0qP40n/WT3YuGZ4DSAHkypEnE9b6KSewl/mncUhcHPl8RKWwZ7ro/yiTTanYR3jyCGa2
/7TfJJpEuUUFv0WsUOomk9pyzJIi3aq2aKYiTcjWjDhAV8eKSoADTh9TX4q7FlgfyBMpOuoSKaK2
DNzCYcOsXuao5WyynT/WchUV2WC5g41zRN3I6M/ldnCn7MA/NV7KMQ9JKBZcS5QH0Qw5BXoCzVYA
ruAFigfWluw+FxYSHBPzERAmNJrYrmRsmeLvDmcELvwCGNg1hIfofGRvpaFy4n9HUPAxxsTK8kBK
ibnY8c7Y2RgkkGNN0TgYeGlhI/2sO8o2cFjAfZA+ASiivWCFIZOb7TsmENjsOyYZ/M9Xyu4Jbs9V
Yjo3MReISHK8qEtkh4YHtw5/WsCg+EBWWsP0ACGKBJck4NjGxMporTtQlw8+rJjX6br4krzKpruZ
DaYw30WPaZfM7KmZLMBGwIjMBpcudSBVBEvHxvr3/fNB8AC2+KHOBXiVgo7zxv1G63WbCPct88Gj
GR9gAyAFPstEOra30y9KyDBMr2frH2alJWOLb/xenwiL7AsdSPEGGEclSy7KnI4FpcsxWAq8D0qW
y4HOh/Y20QPMZpe3gbVjQUPB+MBfESeHJPb1SnDcv5kLTJ+kMnDZHK5MJ0bLmK8mABnD7BlU0qWV
k06+X5l1Sl7pk4ZzM8TeMtOTcrfS3HbvribsQGgUeA3O3iePTShP/nnTEK+0hzxKnu7LUoY2jj/q
e7Zb6jiiwgLaFqiEl0qBjlGjIrBn1g0e81NRD7zq6Sokd7GkmahLC0ZYXXxx0ST0QJLBM27eceh1
jlhxODN7yCv+FfmNuowKsnF6z+Ddc9lfZW7Zx8c2BzPAOcMhi2qGVA5uhBU+JuEjkeISUQgsKXgo
NrBNp3WEAaXaoM4WqW5e8xLAdG41mjsVSvc/v7oopHfZwO5PNxFy2q6UY4DDuFQkZROkeWdrqICc
Txc7jB+JFpCXIg8FyuYCrIu1isUsddWDhx71Vfb3SmI+luKR5bCByCvXSDpW2z0DR/lW3qEOlCyF
pdLlD1Y0ao8wfIs6RYqHzIBBAdaT8vRgCwD683gHNxwrWPb/dMKG/cJP9KCeeby9FVja0ogZHIB9
uof6zxwOXL1Ddvl7sfo5YCmhF1iUoOsMSt1vW78LVGRfyVj3jUTLtPBBr0u8BnY3JD0n18DXC7hH
BUHclUJ4VkCEGDFxqsXtpSO+HpwXFmujqOcPcm47oAUBraQC9vTyW7CBrCxWjGgGHbqM2VaVqPpp
gDINwZRuGQhL2ZpnzBvQPRJIzYR2qWjZR63bhEJRX6wWSI+tktUv3HE2dDY8dNil50i9vJyyBTE/
64U4fVfK/ZMNLrUBmsa85BML5XLz2CxFvMUlH3A6oNCyxdCFOhvO5HggaBOpXs4zxLHhMJaE22Ub
4A1+QWeYri9LWCCU4iyZPyeVFLnEMK+s7h6hBiWfaiIHwv2HrQwRODQEojvkZ62bKtOWqdJwTjwI
hQ7HIL96D70dPSnfF7wndvk/ON5xeNoZP81TTFlMQRiDy0JSfscUT5rZA/3s0PfTyiqccNwn7U4l
dOHgVwdO/+4ecsYkRk3yCvv/rgP3AcY2MdAs+4qPfe9MZI3u3gPO7+l3ASITlw9zoDlP0gIj5o1Q
uTC9Inx9kNd3F1rYSYfZKx6iDAnr9d6nDMDgdg5PSDYiyoX4SjZjdP8dajL2pKK+YHsgFc56MdPD
vwed7N5anQwYNWZTeHryHS1Sb/9SeiWvQ2BC1gtO6/74Mrtg6QcDmVDOqAeQL+pfLS+v1jPWE4U1
iXoIpKQGBNfGrVcDhVt10UH5i7V6VsWdnHdwnLEtnSRcHQYLCzIi3gElogSnaMl+tCxTKE1UNs/w
U7tkgCtRXYTHuA3OxQPQe/RFkhpybO19kFKehXo8hHE9z2q/XACAnf1yss8bkEAKqiX1yzDTQwG2
dPcJounvM9JvgFgLxCU07HjBrx2nu66K/YRq7Lh5ekq0ezDUAcH3IL2g4eQjW61XTvog5aPzSMug
wPZf65F89kjNtXCftfHVpYQHCOvkVcELksnqX94UvNYeNpFMBn+/OEzu4SA9Oz1CtQkwCXuLT95J
m1kd6hPhBy5VcOV+kUCqoldSXSUajobZip/hdlJfMTWnE4NtTg9xTRXWIk2eKMFrjjB0TVBMos8e
ARkw6YAF0zBba1YVDaNLGDlMrAhDxBLVv1JiDgFkr5sm0RMjpsEz4sH421oGwbn1qA0O06HbxlSQ
PvA7a+NuljHzFEdlrgEJ3C3+vPiMrYkZK4KzinMogghh16eA64/r6WBcg8PU8qYzw69DfqQffJAh
RqxwcmXT4YgIIBRuuJR9Bjz72stqhyEbinZx35wvvB2Bi1XVaxCSE04VI2gYZl8CZQyrZTr91zFK
b0WAeq92K91nLRkuJUCP4pg7/Az4hWeLsQxt2MlXN/MKXHH2+gB/mnv2Vd4eS6oikG79wIqicFk+
G3KOh32zJAloDgNg1rqrBD2N8woJgNK3ej3vkAId6q7AjsgfN6QzIO3WbQrdw7gO2wC7mhZek2MZ
HIsh63FFatn4FD66di86VmArDkGRVeuu/AG7wQHpEggIzzhRaR+PdT2weVprBYzRIx6K5uOA8+bC
NIkAdgF1eK9xHySFvhzWGsU+T9EqAQa4y8wWaqTwvgGn+O5BZ/jvfnEZv+arq9e9eji+hldHovrG
5NDA0BZ0Af4nN8Jnxns4VsK3fHT3NYepgAxgXTC/o+fS8dDPQGDUKFhLC6Si7JMejkWGn6c9Luix
2KoAqLErfrd141ITHMddjhS3ynAfEl4xtA60mOk+ezKR+cG2f0sarxvhn6dGL8e02AX9nIuIiyht
NlIMcjLupisOOzGxi85PdnF6uabAMYbBdsvUKBkvTgFb2gyLIibWp6xYaWAEfNvH53im0OWvx7Hx
Ml+/lLmMiO38d/w2Rb1FqTzGa+PxtNrDSCGHqvtLUPhW2s7uXP1lU0SBnzc/z+3JbbK7eIi6fnfO
oWVzGHIkfpC7IkTKyL/fVo4SYYc5oqq4+zIEBWbTebrvf+RCILYrXX4w5Lux3FnV225GEo8IP2I1
+IDEkgvjTC+jT7AU0b0Wjy2y+zo8sTEY4grF0Sr/8CYyLl7BRzt73LYz2svf+mePZY+rwgks7heR
FtEpKfNjziEnGI1UHRIhaaCIjCBXGU/i8TL8lo+vpaBkfANFf8jf5NWRMjRbcUx1IwnU5iXYPx60
h0PSzYdzNpz7mJEJv88tI8WjW/L3uvyCJuE+k+AGDopDi2iP3zNBNedtx5avc0RGXdABw+6l5fwe
Ejozax1l947vDqmdCRyIhEqu5quoZROSO0MQ1a5g/sVoT7AobRL+Xlkctj56Y6tiygqjZfCmu+r8
RvJBRBZydLArpMD1z8F9lgEfx8Pe+strczkV/HwntBbQLB5fZzWk9c/NwonEnWOAk92N9lxK/kX3
V+7sjSsEy95g22B9sZR48m7eHvGZ3Ar+3LJi+Jv8KL8BLg3TDUNb9j9IXbaN1/yIjlOZKxEfS/09
ghWRhWqfC5Es7oOH/QnVH7pt0puQpdFWotId97dES0+xOGMi0heSlgY3rtKblDZzf4aME9snnVi+
u7QbGiHaF3pq3AZjwGcXX758Zx0OI7xPPu1HTcnJuC58oj1rT2VNGcI3yIoz7M5G1G/8HF8DwgVl
vQaYpkyVC8V3yXfEJK/NH9mV3w7v7nHFiAZlQhvbiJgjyVFFWcx7VGx98YkHVFRNVrP+VG70oeGV
2jmuNgp9YkOMgBfOa++8pTPncZA6mRB4gMJ+wJp7ywP2W3tVUjIAi4eQiytgD1v39LThM3Ch5X3V
Mv8NOwXSLWY4kLjChfSU0YOtA1H03W4XkhcrGVYslvDNl78zxOw8Tbekk7I9sDaOuc6cH2CCH/7o
E81EI6b/PgnUKcc8u0BvVGIWcfyWrABxE9ysV3Cx23w1Z+f74WOwEZFVOxFvxOXX4JN2NlVxYBO7
p8/RafMKUBM4uJYtbcMIoV96pVyUk0TN0XRygMvt+2tAN+2U+TxAeqt/IiyTXpSqxzl7d1QBFmuc
C8cWVoGvg4mpv2yVNnMeYu4W5fDeeSSPgjqSuwW1TCHaWCsYxyORrhc2a2rjFfPMZBaluBUV4O6G
+hmPNwp/Nhxu9WeOPoumpHS5J79DgD0morPLJITVj0sXpNzuwZdPylw+sFLy5nWrnIsZhGoawQ7e
e9L74QhGe7pqEgaZ39VPO1MjbRLZubmv7ODKnC6Bf5ofBuexuf3sURRzi9mi3UchMUhbNkQyZ/jX
1H0qWz+7T4+tVaVpryn/V5MLr9oP3phz5dJxDaIuC4giiw8HKONzrMidGr/GNVcJAsBlhhPrxQjY
EGX5sNoQEq3M93rdNe85cQSgk8y7sJvpI5YgQBlvuE/0EQOe5HKhmO2gI8cQ4t1zIC2fZ5NdmP0y
6qQy6JengqugpasRrwDwaIjPd3yd95ZUZqYIElvnNoXBlYCvYJwAh8gyEJeCzjg19Ib/TQtC7K4C
TEuMUGtdHUE/vrULtoJgpp7eMOCjuHWpQPqwrQ40ONv9kz+UcXmA8tEstOQSAk+IckEWWbK3hwFl
PRG3ZNTRzRgezvrZHcfuP8nJpVjC5D/RESpqjOJme7We2CRAZeWOFkxezNRIJdOJA8XeEx64YQn0
lzTj4vdxlIvosnk4uUPwJ+IXMNPt009TCW7zeUr9teV53uQE/gWXiKaTXphVHPqFY/L1vTsxU/JW
QaVRaKFRDZ303xal5Bm+b4REmZBOYhzJTvkyeQA996rYQzwnLUCOKCU503A+4DSRFFuvG5Ao9kd8
YRNGBcibynIyQjGSLeeQf6RGQHe0aKSFkrQ2s4uP8y5/WejsNn8i95zW7219P4JSknkGEcT3ks1k
TfakAHuTJ2mrl2AUgv8JSuWzaNkkevA3PbaLHsQo3qUYFW7nCIx2nMYQYZgbAPdR3pMFUwB+iRoL
3x3WREugU4yPdx+kiZ4V7SNCKpCZcMboMZEOh/qcR5p/PWVlw7VU4ZOqho/FDs7evdEClNoIf66i
w77VFjuBGh+W+F0Ia4AqM5I5CV8O/TdyehJhDdzgrkjp8LHsmPp9dqE0UsG5btCyqFI7BgFftkgr
oRRZ4Yil/EGa7S+8zyxrCgFheTfE9FCr/8WPyJkJDEhf/gtohv8vH43iee8Hc9iISw6qYkH7N0kx
INZuKdGcG0F2OT8Z4semgLOGAVCjt2Y7+8lyhOmEryIUulm+LDEZXv+Q6UBqxewSWULhhfCdXUee
0C+/jIw1/omaAzyQESOeE3Sg4XfaknOKE4nkdhEmADyCHPgj4uNqk1x0RpEs2QfEdlAnksZGdiK8
kF7bXEmX07g1c5tz1xkNFwS/04JBKb3mTIATVwwLn5cBDS0sUTXvZ0sWrWxxPlg3PCuBuARhrM7u
42R6KVoT9LdEtclMVsGVLJIWZJPGqotIGwNtMu7ZBDwyp5zeScaxM/z8MFqImq+10JKhGGTvL/hP
aLVTEQSfbANpOnL3IhfHExSmzRsQs803lDUKnnVdWsCW0QzZ+Mdx98sf5CBr+Ej7En3i0ekEMwhq
+Ujw0lA54I8B+iAG6uJVNoMGggkU6B9DxQHFGUrRTTXwd7vpZBMWwibC42C6dd/87ZiYbyxEsUIk
XJfyNMtJIox/2bHhpxzng2ufhUmgSTJCssFfvpjMCpxHJM/90bhb4Sl59CnUWSQZonkaRf5h1u/e
Op6Y+vd3UZL7mlgEiEIU8D4qKihUfFeRxuNusQ2TdydsAIt69yxYK4dxBhIoL/+2MCJyGzrhWt/b
a9GGdikDiZejIqaUvBHJghAVHm7oI2+fOe8wTj8YC9gMwJnYoyiPYHpcNkEJc2Qhw0FyARvRQu7w
WGHj4ASVB1owQ1nBLJ9/SwfaX0SNspdB3rLPOaaz/7D1CfcOTyluMh/fFbsZGgbgZHwSPiUL4c8c
TVQKiCvBrZCyWmIbk9wdprf7OFEtS7KPqNFxBQk/uKPIghAAgAfmZYwi+XYUHIgiN7tOiv6XPAKZ
REZAITIOYq6Us4vzFRUzhMGd2/E52BjS4RZSZIGTgyXkpVzO/1/V/wAvx9LHqKdRAAvvfZY4TgBJ
fP1nF1SHJzMqrCNBM8jivfxGLJpDPrIF0fAR+5nEocqmlpFcCVKPVLdwHJpvHG0jdsqjPfzlyWC3
9IDi/Rs62s6QjZrdldxKieeK9XyOAGENvwIR/weZk/vEXnzyXlaps4Nq4+iT3UHgTzfhnXAEG0wG
kKBeVNqhxC2sLAagnp1w7SA+8aD6n9FkUv1KBDwds3c2LwrH6oj2LGRFAlbAiqNhZzoGmMlsweRF
sYNtNKwEFu9/fnNuH+LXJRRuI8QpqzHiHbNpU1Rzd8VLzk5Byr0niWFwMfM+fhxR1ORniwJAx+qg
xS0j7rjW2lK6NQ4LptPxNhyzcSYes5QQVEggm4nNEpm5xG1lOx56oC5rpPhCc0hHy/KUMulCE0Lt
B9H7YtedgZ2KN+ceboaSwcB3oECGF2Ho+2LGG46ReiKnDHTkMAoimaXmkZBbWih96S7CgvKntdY1
gQXrPDyOd/VWKHZaQnEi1zFDc54mQcoLji5047aDcViy1r8kkZckmxPaBJy4jD2093zEnlwCiRvk
+JYzJUJ7TdHDGeMhEeKxwXUY412jk+YAYvFy93kz65Gkub/sL+TXkByOWdbx1exmvxca4/xCpk54
GIWYe87HxS9jpMqD89IILCrw7Jzs/NohzQyT1ALPMm42zI4WCmF/8ypNH+weSSJebjKFd5IrDNX2
XktwfD2UI3Ng1RAYwtEzc3hVPF37R/fE+cb0Zv+H4hkBgSQJvK82B/KGKywEEyuo7ZnFbkc0iLxC
qPvhMS10jk9xHBKEgb6WMCo8eJiHMGpwZTTnRXu+JEaejbEhF5EHnV9HHvJVk/Q0LApk5KHDXixc
UuVkQjtnxN6zM4tCo+9U/g3zEvTNB/XVnz4+Z5cDjUBIoONg6t2ReXOkswwyHr9QDhSLjFxRgrx3
FLse5yc3lxgNmgKmEaOo+JC3FVLg46/fieX+ikuYAB5sC+Ad0h0BUnPuvmzi4SkiSxNB1xyHxopT
imopuv5ivEKiMExQE/S5X7bNoZUdbDYI5p2dUiyoPHeaZiED4wxNCgdlEdFy6apr/5M8KXke1zn9
WDbTppG/wz4ixSflh01RBTuzqOPZRSQ3kfLBcoHSnO2OoQfdKUdjhr3nLi6yyICe5SgFv9ApXgie
hmnN8/uY+uPwhGH1tESyEVXE0SkhiPjbP4wdiT3C3JbxndRAilhZl8JeiixuSYm1VtB2hRwCuMlu
LtwlhgnJUcM/IF0LSk+Brm7bHFqKhAracBKlRjUjL1FgXcFZgXJM4+fasxvnnd3dreYQ/zenV1Cx
a5viLUzcFn3e3tWDNzMPLTWQQTArd979dz3ww9wZGIgQdAoTNVOIY7oBKqfmd/LPe3IA1qNl5Rc5
RJvUmWIKmM24E9wLlzCGRLgxoZ6pcyivyCpgOO4CZdOG7FV4Mm5k/EWige4L0wAfBixiRUSIxqgp
h1Kc1h20RpiUofteWwWUEXNH1hBUKLogwQ1TRruRZMv6IfrZg7OL2WhKiuqgDFFZBZi+SE7AO0xJ
Q7oe8f/qP8SL1khiF9dI/HPytnNo9ULkh8RAoMB76nQ1F+a4010wW5nlckjFfYfuQgjlgjdJRaBM
IGqIhaFfk1ls66VznsXLaqKb/Q9b8OtfnHa2qdh0Oa0xyrIopJurrWaA1MMe2A+Ia6hlnlju8RrN
zW1m4cFunMbZpoxUMidvemxyJnFAqwEIvyvmlBgDUVjYZMRBNTK3TpJQjwEGUIo2LmDF0S8ioZiY
XabLzKcBUWoMyvFRpfOlFfIrsUFTNFLEUQkLjf+PVCT6JYhmQUzYy1jdPvtXxhaZ05g6hCtjJJ6k
mpWeYo+jwnCIXEOL5xOpxD1EKElbI93xYM8Pg83xZGMc+HiJnSjWOOgjy5tUYxSPvz8JSQoIzvAQ
+vgJBOJoze94thlONhup9qFI5xkGSyrYJlhwnaJ9QT0+SxZIiqkNxbb9yJ4TwBBJyMk5dbAbJsS0
jm1Ids7FHFFGkbMgNxl02hGTJGYchARqRpmqsTaT4RoNWD1VQ7RdwbTOycYF6scHgmuRxsPLNhi2
Iyro582GlqsU0KAVtj+arKxL74JFGQhA8FyCWjlpwUBGOO2kJ+/+rIpFot7I7aPUlFYOCQVNlqwu
omfEGIP5sqAF1McEXPxxe3IZ7nKUWNjUgHF3Pr5BBA8hfqerE2WUkBsy95CVsCVCq60WUhqKduIj
QIluqXdpACX47YxWgW/dx+VulhxHzcn64UNf/AOn7Z2qq5PdZkNK46E55OE5xOk/3S4T7Ks2Iemp
N+cchLMErevqpsYj2bVH2hqyBcHpieAhkXZJNOQAVQSfm4LnL8itpRQ4JxDwF7Is0X4w4YV0hqf1
GTMzB5bLFaM5ZKFd+5TJy/5OwAAHn9GOT0GZrC1rT4AW2dT2ZpuSNU1VRWldE9DDH9VMpbQfLcmV
YnAhnSSaM8JRaLRyKj5lssnINAIpGAG98EFJoULPM+Wy2w9xP+988FySNz36EXn0ieQaUHe/2HGB
hygLRg9nLjI27GYQ7UgrJnkummKo4hDLtESH82EZK/JwCU7jqGgsydchm4R8aXzxqEXo86JE2eGz
s8VLuvc4WUEnK+/ud2L+p+F/aejjmlh+GQK9yj7WkdNSlHg06+JEBqXfEe2FQo0taUgPdS6RQvfI
pJ3qSPLi5Xxoe1s9DXDCe0iMJYYZSWsv4dNS/CLI8KNoT9q/2A0r60m9hk396T0nD3QDnJfkvTo0
4mRSXG2SE4BUniYzgDiUqJjoqvHv7qV4oNIHVnyhBeWc4aiT4A8cbAS26C7ZgUC6dVJtLYqnm8dZ
eXbIApRiTqXfP40//EkODUyR5y25E3lORY85WObceCbYqWB6WiiVFgXCabqU3ZOCYQYeEz1tDgf2
AM0eUFVQ7dK/iF6XCJ87+cGIvaTnEU2GCKEFSY3U2uZMpDuiNTqNCXoXGH/Hx/irLhR2NIof9qyU
/dSc1HO0R47D8qVIgkLnhVkfVKO7zU6u2l+SDsktmkTZ4PPvpBsuB+/tZTG2wvkvlLtCFigCTUyO
T3YZVILbnLhHfhO9E4dzS1r9htwvqofeePZA5NFn6iVXc0djU2c6kCOrGkrMPP9I9uf+BY5jPxOC
NElm++sshjmHL0udOtEP5aFgW0o2m7809AMhjgQGdATzEKRX4jVPEZ26BU4EQCNGZx7Z0XyAqRDE
1baITzCsP/gsRCKDVsJYZtmVijpR2GNYr34Edv0nNSso/StnSDIVnYDQTeXv5oRtP+K72I4WLx5J
NjaQJonU+jEWNH6j3x/CDBZcrizHOCcqCconLodoWDhMqQkRB58DbD6LBY8QkhlJe5UVSWnUyaiC
WQN0UIBvPLMQGCI8A8IkXgCHMTtJqFmNo0zRq7eEv7CNeUt20HnX5QzPZfehO+cozcMchIykJkZB
jtIUuJCMNHzRqN3/pRKGcbI0GeJ3srppejpbqZyl8lYjZJhkqLJnsL5DpsGizvZxkoT/tsONN3A8
uiySQtBhsLty6zvAPzbHrQBzPEFp9+yytsU3y+khRTHAMEFyCRo1YsZ4wKM2Qg98MfUbZxhV9YxV
8z+SzmxZVSQLw09EhIAy3JKMzvN0Y+h2QBRlEAGfvr48FR3VHV1nHzdCkrnWv/6B02MB2gWgJDhx
heXfRA8YGcyc78Qy5qW+AtrI0rPxqULRXwxZQJD9eY1l3paMK6CwpZXjUuTkCMjNBUXjxgezmeK/
/tYgfAtKGxyDwjVFKo1EH5IJOeCdJ5V+hucG8sQ+XZV3LHjP+KgAlRRen9xHvjC7Cqs3+ccD5DbR
s2EH4Q6H0s2/BIZU53g4VvDYxa7P91jILhyCGLIE7/gaH48tkJG3AbfcUOKykXiLBPzxWDNgAHag
C8AocR1Kdw0sAiaT6Bc6fo4kH7dgZIge/RZrrvL2gA4Tyod0RQkB1t31cD3ApHI0uK050ZNpR3Dc
soEoL77ZGOq3NAt4YmGQG1R+7NNP2v5exE58vl35VTLhuyH30wpcDIxov/A3yo6cffwoiMq6A0kQ
B6ghajesSPTYOe19uSmstZGka2sBcjZ5aSOIFDxOnrKQvEJpLIF5Jor0EJ2vMI4wG0xBV9pzfpHi
vM6jvcIHogxWVfclj4JjFo1K51StlpMRmidnm3tb2r9/jk0jBFS2c0rDyf7r7s0FX5HZeirwUlij
LOedPHMJPz8/EL8NiRp0QgqVAc98btdSmsyM0AqACHfm57XM4ZBGno3NfFDHk4Il47gAAywxgN6C
n9uu1QgvAyC3N2pu3vOv9MHHE5J485Pu+93+hwlpPqpjqrqHTaoAgeKa2KtdQYYBdvkNKEH/M7Ra
TwbOi2QJAf7KXX46p3qMb2u/xWFXdPhpe/seI2DuiHvpH2Y1xDXnZzsvGv6m4gcM2munOpbrbj/W
h102IyCjqIbUlI81QVj5DYYG1NVu4Ze/MNFxkfJ6RlgL+yOeQ2yx4LrxecQzHchre0EYtUwQnMwl
uYUyyK3iydsEBr2RcOm8tmDtHJuUe67y5CF0tf6NY1GOR37bunZT023uq0y7vJjh3FfJE+L6mhub
hK2ooOdEun7+1QN9Er92dbOvCv+7bfs9xd9WXqefQTCaVcoU0oC55fO1vqm68uYokwQ2dG4Oqh+/
tMwxAHnXq9pLqj7y/trtwZhxWk97ed8bd0/B5fba0giROFKGlBCMHc/oZxnfiG+EvRZpA3eZWrvn
kbym7MseHRg1aM1vu/WY7xAm4VHUbrUkag6TxoqoQVJX0YYvK0r4GG4mmbriu1Un+oRBmOLi294S
e5vBAsNXF6AURM37fHlugBI5lJlmmxRR47N84ni+pVDeWjF/ZsmBl207xi80Ar6Z/e+r/DxNlHMj
7avDD2MySKbR1yZaOfz9YN2hm3GyQ18rTj0nV4YPJrE4krLPzb7bqnb583s7iaNn9LQi/o+94BrN
FT+L0Lwkz2DYCT734R0pX7cPdpR49xPj1pffWNcGltbws9OSEavPZDxRa9FdGTLiNaMeeXk3Kn/6
u1nl2foFi4+OeH48s3BNyFpPA34JYjCD1yBhK2p5vTvYj1EOC9VnafaIP8Mh3YMkNNo/o0PLEg5Y
241rluH75VnBHd8Fi6tzzcmXjfw3zt9jlekc9eA9Rl5xJXCEhoGzYb/Px7ZU9hMjVAmZ4dT4d0uw
3mtXn5jE+gJK8V4WPFLdCthvnlB8eUz6Yf9+utrTK+Jpt1KwFOn37uyiVTPBfeD3GZXlOKn7hr7N
m0ktuXZWSqthwsFx5bRHx0TuZwbd3ixzO/Xwp8Qc2xAfUUiK/DHKGPYND3g7MDV4KiC/Nk4uZlS4
WXfeea+fN6/uW+ngEYs06SvxQCn6SsjcA70pkqy/nupKHO8w01jZtXefd0QWe4eZ2mzi+/ydwyPL
jYF980p1llqCZdorSFGzeamtyOzNbd5McptjxuEownyNpfLHzR7dDKxbeJ+kKgEsV34RhptYImHk
Tlc2ODScnlwEVfZdOoqasL5fPS/PxlnP+1ghuxiB0HNNfNAf+Z04+iVIGZsz/yT+j/Gm85myVyFa
taWSh+s67L9/PSlBBo6xlxYghcZInZJ4QV1FYcooJmQU86gvlGiUJa+5NUeoqtfC0CPZrMkpkAac
+OM8IUgaxx98sYNTRw/QBQPUOtHLcqJH7hCaWwwOB5BtbaFhw0fo88+hVe2ssl2J1BLaOUEBnm6F
DJgPgSZqNH5BwjTZ7X7mJRP6Y3pEsffvWzts+JlLXnp3mJHSgzLxVrjDFLlPBmlU2ViOwRsa1KgU
QtOgZrYvq355oFxxd9Ji3bxThsvWFHdXmpSZwYhx9/lYzu3gum3sU6mVp9p5/LM1/a6eEDFuNDRS
FtxvXZucVZy8j4xKDv4UQTbOUtjemBgqq9788pDBz9bbvzkvMpO+KCKRRzpfeCTOMuIPvwNSIS2Q
YtfYWYlzieyDmDumNx1qW438eGeH0fkLu0mSsiTxXJpQNQ01lar7Hx3tjDhCS47DTAt2/9DiLrU1
1oJYGmEAL41O6Ta1J6GYEtF6REM9E7lLGZRudT3oxUsKPOnwmV0Bm9CFgmTOyIiHFihVWMcq9qob
XG2s0l2jiD6mi4sus0Ctwcck6AX4c8Hv2w0prm4QLXYqNfXH0+kBnIfSfzNWY4L1zz7f3hVE21Wl
E9/6+SaulzrlBZ2M3h3juEHAWEq9b5ue9hnDa8ETMAtwo398xmpP2FbjVL8TqbqmF8N7QICy+30o
p8+EzK1gUcHOpN9gkAn/DTxRJbCI1OHIeoy0ubwih83SiNbpwaNoNUYKBYY6BV+AfZJLieZ9Iplp
BeTeLyAu64DZMXyRhW0OWfuSfcPYS8pjeheM3mXq4PEDMscDwND1Y4tj1fEZjcjmBwIX4AVgdlND
U+Ct+FHsF/7hyAHkyfer8dXWhzuMVRECR6dFpoTCYKtDPDDdH62e116/7ogTW+uSiODnr/M6b0Vd
iB8iKx0nmFKPnvQPTRKYGBxeE0NkdA7C3qUF9bnCJIQifZEB8N2Gz1mRwVV6TIrg+tUGeebys1DI
rQRGlV5HDyZoMToKjuAIVocUuXT4FpJ4RUy9QmQRBKRFtpK4e4dZz0OUzVqDEuV9Gop8pQ473ZDh
MxQuDP6vSuJB6i+gY0jj5xIykeNK2zaOb/d0d3qDnMF0cUDPHgO2Z24MNcdpXrKE6orOmkO1dUDQ
GurOnJbc5tNyhjbza9xvpakKD+lCl4cBHR3Yjy7RXurLikf68RljWfgI3KgjTTJl0GsvsmwWK3sd
BphjTzimAiYOfunUjTOhNnEMNmzQM9CJGfUQMjsrOsyov9BdwP0oHfiyJ3PwcovMOb2mHOkfzf2C
tpnhlzqu8E1A+Q4lYH3cG41z0i5az7UVYYjqt/rYYbZ7gKq1rhlObuG+GG4/W9kvY5+168lcvPJ0
m0huDvMb4kKZNF7vUCdPIa74v/BNmrbVdaPlkpgIsFI2TbaUy4cc9s2H/kUaJI7THUS/RrwKadAB
sN/xPm+vwGnY+fDCaF4DID62r7tECzhi+2jzm8KxpSF1/z4dk7uokm79rgGh2UMe5wJAproFr3rF
a31bMs87SNXQ70HvI815AXF54wHAkbsUYWtjlaJd3pSU2FhkospGlKYjbanPLdeg7hZcM7Pxkfwq
OZ4kJywvYSVMv85vLuOddqXm7FAKJMzirHBFh5U14tqqAooQxw6OEOgDgRAgyjG3+MzHBZ7uiP1w
yWBTI9x99PfrQ1TBZoj9UO8i20QP9TNgfmfjrhU+fr7CRvSgpnLfcK2pd9SUHCgCvpGvQ6FyvKpY
HnDsjx63KdGvDHmhspDUSeYp5GRPgdioRLzQBfSk6SODYboq2M8tNoLr8zG+Lngp0CUB7dVgCryB
5rCh6Uj0xVPoOwU7ebLKlW0eNrT9wfM++FZLg6QLp6bwZJkbnLath9WfMXq0ougMtHiSx5KMnWfe
4TFKICAvkiAtafn0W/8KO/c3xyWoWKEiqpr1jzYs9/hv5RbxOmawDNDGw+X7sbGZU3Mq7dnBUH9O
Z1z4hf9Og6wIKTOf+Ml4NbmO40rdxZFmyZLtZ0ZYvP2i133/tUfUjbaKtnZoqTOKsruzb3/e3o5x
pHVKg7dId0kLuDm3kVV5oE9fgGloPy3JK+F3QPy3POnuxLsXJT+V9pdNNNm/liPKSep2GP3Wk9mz
sS89k1fzJ7eIb+qnLwmqPwyHuomGbkIDU/ZfMJnAT1tXQ+1jevcXxYbhVR3BR6yLrU2/56SHhdYZ
dVgsTobDiVPQbR2ernIfUqMzzHZ+xazDy7z83YKOgQRdAb3BwACSal+1nQ41+GHBeSPT1qBIrlPZ
tuQH94BUvHbx2u5EzGOfGjYzfRMl3uSOp3rHHsGVJRvu0W+uX8jXUWkH+pXssRS6/N+mF9hdv2sF
xW8C9aSXul3pjkHjRXfTeoWnoGPrerBTh2Z1Zns5DKwqwh46d0vVNRa82Q7mCzdKFaSDg/tfH20x
8WUcuI3IGbBBm03BPT/XDnMfODawxNinmVIHHBHJCHnm70I0ic9LDwm4glPLBDITx/gn5TnSN2s2
UBc0w/7P4ovR1nQguik+hTwFtLJYx5V4JP2PElWta9AXJVTMCQ3Obv17iV6Uc+nN37scmFH2jZDS
aTcngY9MkbjKd0Az5vSfCz2YcQ9WBX3ASCodQQ4zB+eAK8eXpEJazB5erL+p1YVyWGjRuwoV77B7
LpIJPLhOTdaJ3REHA2N0JbgUGzYWQk8vnWjYiwnlg4/RzP+Ms0pHEVoQGrD84PVwoubE3C8i0TT4
ZoQBkqvI9WVet4pKlSwfV7u5jSi73osBu9f7jTp06T0MUm6jRFt+WTZv3hIz+twjftKigndvpUfW
m3aB2/gL7fTyLr2SK5+pwSc/lS8/VwCOejfnYQ6NqCVN4B3O75fGebpLdcO/9pSSHOPfQA3TRlR1
WPaQFDpNOssFnjH7qsu7JT4U57WH80HE4QQVscsJgHzJsb6zH3oTCgEUzuePNuntq7Jf+b39k+AW
eluMFVEo+Ra2tMGnI7oYhtluqvrGx319mYLOlY64sYciNMB432n5cy63RO/RG7XJAGeULrrTUZb1
l6ncu/3bLF2Z+DPs7igOXV722T8fFC459nMR3Yld7Amo9AlJRjmGUG9RZv4vjLOwGi0P6xJz2LDY
ndCc4QnCPjr4nBCHo+zQw6U+VMhXNZaaR6Bjiy7Ee8wZ3dq8vKObDaVwcScPkgBl1/70zWbwTqUa
5d6ToorJIcjMv3qNxvzjERuZq9HhhxZctCMbHyfR0fzEry+PfS4Q5aWNk7f8+gcV3IIVMKH85kga
UYfLuZ3sPfLVeySdJkrkmB8kbpGRnm5EXFzkt2Y10b+4t0bwLR/ub/O+CXSmAaqtxCcvGnIu0yEe
0ebOyb3snZZ3qPBt/y0OigwJZhJi0an7bJIQVRlDZ62r0rixPe2rAx6AehJVSr9A9XVY3NQpJuCf
RyjpFByuX1H9Ta0XHjMtnNQDdTUUVQVOlccrMMcQnAC19bDiHajxJ/l2A9zCM4Jw48Uz924QLYrF
0rqLgoGV7PKbSIFu9qPsdG2NouxAU9+jBkv3vVK8cy43fggsXEyoCXitkYajzFOdQti5JKrImD+8
ogxfB2Z64ZNhbtsEX/nOJRM8ym/OXQm1+8D+YReDmFv12wNzGG1nRZ9y0MuDCpuzCpKfoNUhZvp0
w+FDq5fWN3rBqOM+MonojSz3ybFVRaZXGcMsjZSadsUID2FJYNOybYj+Utc98Lt00GrjpiNyWgQD
n9TBCxXRXOeBQlIfXb58isvL+Dw15fiWzi3DS6uZZvTcB1g09Jf4T+1475zdgOLJxium/YxAzuOT
ZZ97aaibi0obZ+W0lyy6t3mr0i/qjM+fKH6JZwyeFllYcx2WtMxmMj8Agmao2ovXb8II8il2MHLe
UffpI5TSitlhiy4BLVzOQY0Wzetdb9jbWAymU5yYel63uy7wS+r5Xw97B7vwW7+g36oXSMOEZvfV
p9u9MTKAuyAhGo9hD52bm9mDVzlOlSDNI2l15MUGUAZbEeMTr9dZqhhm1TfPMELDXL0IxMk/KgGn
Y0u9WMzDVLdIL5Q9B++OAamj2OOYdZigZyA9sXh5pk6LnD5WdWdq53/fG8GkRFElqVs8F98aTBYA
WSPwrM2WHGs/gf+OZU9gzNozyz62vtabJ+MvYR4EqKjTpwG8aLLc8l2azEmf6y67ZZiYA441vyQF
/OdxOD1NAgA7Ee0rx2ZzTV4xQXeB1fW6n36dL2lKO7RMhUOk0qefxYTXTdim+fWVhjqbvqcS367f
6nfEafErYKe1gkM9KEuv1TlTtZsX8whdOCoyCV2GlSlXKKh6Px4jAbN7g7SIhjY9F8TnF9EPeDT8
prrJjukXSNk+/V87aRCJ2qMCbKYeKMniA6b0mljqMFYDQ8WFttObW1BT6rv/PI65n9YE1kVT+He2
0jSqMCXit0O/eD3DxhzQd7+/8mom3uYlSwMiW0yqQ11Qq44fZ6bVUATxakPbA2THlBsMt19rThfg
lFPLUfY0orCwqZfBV1XXmtxSgfgU69rgd921XQ+ONrv8mf2+C0fn406VVeWX7q//wfdHqmaqZRLq
DKvukLN8SnHZQ7TXlzlOskCDetzNpaMe+y9Sn9kLARfIWpcaCbMt1AulnPZjuMpIRaHJBosOavrY
J1jtd5pzbuAR+PTbm4heuwnbpQOKeud/WtH2jT2A/W96Zpi2s1LJv3uho+ChX2YDvIZx0OwIOSUp
2bIxGHr5d2e0Bz4WW+aYza6m6Kh+LsQ15KrhG6t4jyEglToaFXvKCPS9sZdFQk8hdQZwuOCiXzvM
oKTO56oMZwpTLCoUqR1oJC+M7rMWzy0ZYGfAoLQdQgS9vm6kxMjvuFqgtMwkGtYCWVDD3PyHrNDP
JV3/giExAACtOfQ7LVzZjVgYaDeQ68mUIAhVJk28+FLVMv/BGmZTms6tFLBk4bMj+xmUYclIkkK+
DZMauwbsOjJhT2MScCRcccLkQY5iULgznmbYd31Pk/mhCsbZmtABmNqiGKSC3vFNSfHAdI9t2VDC
f8dYCk4QO/OD+wkP2MhdbD3SSYrIwb9uXhfSBk4DfZxiC+xbnLmcSOFOuFQtp4vJtj83mM7/HH0Q
zWudOWQwf6y6/FXB/q86UfqWpQ37Rv8LQSvgWKwqTk8bepZjfXDNpMLtT4eoL7x4PQV5xkeNMoPj
MXZVfs3jAl/zcv96msJn8q+5/P+j4eeHs/KTnJ90dPMe+2bD1XCKQ+vsRjLzBPwOh5JZc+kbvkfA
fWdCTT6A7BWAsHHBG+Qd0/kUaD+SLCMSAqXT2fyQuX10ad6ikczyj0gGHyi332N9C+S8LJ2OaQn7
49vZ8I/qqv9egAKBBimYNmNgiGpl4O1k1l66PEpWHWgmoiDiOeHc4Qshaaitb87e8EOP5XnskXLc
pPA7TBFEb1ayBUwIMkVV2Z1ozJdETOxx9w92G/mfAhbwYsWQfFf9yer0eSzde5TL9BA/Q5GRsnGw
23IzkahAY8K74AAAMIHfQncCigd6N66gbP7bVgD0gqLr3xTn0htThmA1Z7lweDdD+pvd5tk6G1yv
+qtFSFkOuYPscCgrC/iVsvdgKKrs5VHzQABzSUdv4af9p5u4Mf+xXBNKnaE6r1h8aTRm7Kro5WvM
vB0N3DUTHJAP7orJcBtLFUr+kEEMBJ3X0XI+fAWM+vkLHDasxIsVMXvI0C7I/JONkgk8xEWrOr0R
lXolCCNhHMwgNj/hzi/6wx07uTLLwAf49ziByefY3+VQ+VPRHCFQfwOpFpX8aWQLmJonh1CBZS+d
4Nl0Yeg1rXiDIDm1FVFCXN9D7JTQqXNzabwMJ14b3N2hGEtZ+z9phFRSnaFiXdvEJ0WFuwOBvJKU
6d3rHw9lLFYh7FG4p5Jl5RKHLveWVjKv/qW8HEAPESHUJ0l98NjtWILQ7gHVDxcJo1cDjO04VaGP
Qh+CA6fsLScZrwqH4CREKX/T+wVeC5fPspQ6A6iaB5FurthcE4a7KAR6U9IsEAGG7+hnDCx52DAC
F9K6en1P8Ye/r02nuLOFMuZgWA59B84LAGA37BHlKm6SFCSNJhB5DWRMbHrutpsXIbIrDZ3PFwoM
bxJw9NiC7oCCC/SGR0CDCltmhWX2+cW8ckm0O4lzOXxXJy0kUyIC8ngN6Q+/M8Cm50+UQxlB2y5h
1hHAy3Zu4nBcC9Qyi6dXw4i6LYdMuW9/ArBlsWY+A6Hj2hnA2BQ7aWWC8ckxCeUv1mC2wyTtOTGx
8I66ICeBvb9Y0RKfvzvuveSXOTJjVNqY3IGPOQvgM9yB/s01VvjMxmApuU3NzaglFa+NpoSRfL3+
WLJX5n3MWRxmSNhGw1cANiShg0W42mGZgyO9xeGA+BWuA5A3QbxMIJRRGkmBHxQxWPqLf403nCa4
wOlwE8/h5qJr9hnLDiCScvdXR+hkGtwraA42HAHaOfQ3IKXyXedxQ1EQOCss8gVa4WDxQvFZYlcC
uwyq9AJdimTSIHwEyIbt8/Y4adoAHQ/853+pqeNxrrkwnOMBHvd8OuLBF99A5aSXVw+3SEKSMKAI
mMb54PRgVB2i6kywc7uyHeR+37SgE6xCOJr/Yq8sBwsb6d7DpIK3ENNbGSIYYmXSDnVLZOM+ScRS
lcnITSq1AGu+WOlwcRB7/hnCSJGjxobXuvWBDFexaoACwe1QZ8aoB+XXNxn9eCUccfcO+Xa2K9bj
sY1KDfqaAhQueZaY/0FuWHAB8q1u+pgxsYojCiys23Zc+BFjU+KFXRhDBBJ/iRZ4zfCtzdg2rvWJ
RO2x4ssReu4xFS7gW+Dfj/qzPi1KXk4WkvRDl7hyFzaigfRghmPOIoHiwkLGVzMZoytBSfX+59KD
pxsH7gprKgQqvBdej51c8NrzlVaww44aA2ImNBhISxcUIuQStO+A3R4z7bXkVmo/hhZAhcz4RvJR
rksoSCsqvxUHyxHSecH5Am3wNecfZ9Mw3cG5hzUuqVpQ3Ei9Am1h5DqCkUPEnMj2hAuMiKoBQsaU
hQwoVDLAnj1UM9ab9AtZEK11rHXnWMK1ZNyw2BcG+XUhwD8PhL2B+INjGnnBB1/UyXwOLiE2WOo5
+ZRFW4yg9oRSoyI1ZQxRbv65EiO42P6JzoQyZJL3SXHhed38a7+YMYaAy6+cWevMLN4nYge5Bt7W
M4nkqANA6vd6eOp6HI6u/Brrs+TfwMGTQUaS5ktiF3UbNBFK4FTIH4Egc1uweS50FDjciftkkWOd
QETnpaGizARSITbmTHFkmmjfvMg0WWQOry+Gt0JWrw2b/whPJHj2cgNcyTg0uSOkeDwcIMe9PQmZ
kY9C7XZGM8VthO61IJsduacEq2PogoTvjgVPRw3gcREx+hpJcyWOCijmc5tK6K/rahMcv6egpRtO
VXwHS7f2DfylAty1w2yACTlnryXVABgBQedDDc0bCxmk8QtIyVQK+pOLD9fnwjf23BtiPFClLPB0
l0NYELUBbu+zf+LHfz5NdriVd4q60YAZhz0iXnXczxodcROMlaDjH1esAih0MPZIXTWYNc34S/+G
HG4cQeIZ7e8DOExQkmqxRq+xkL4OvFz/AgdhnIdQG1mtsGFKp2XgT6YXPzuCQcpqgk8Mm3PN2cOC
ty/j55ytQeL+5GWeJZdYzrttglrOqD7if5v1TvuDtYuUTEq8ejIprKJ2cM94xvN35dknUwdk+jz1
s8Klz+oNdqQSkOc4PZcZ7PcAzRvUXnic8/GqtxIV5nTsEwt28vU25WWDdgSD2tjLNuDMmTBrdm86
zI0G+5JBti5NSQuysEd4z87IqnIGvurC/rYEJO+4KwmLBbwLQBwP8Nqvg0miiZMN0yuh8FB4rSXj
e/lyJ9ZxD/+yFXhqCrrw08hCh8Yvf5B3wWuyb/cljG4MirgJ6/D6k70WCSIzLkxqeUkAQpdIms1g
i1IKKvTt5D4WvKYI+V13EotT4k74FI8jSpGNxIBHvMbPkzbrWB79ydNl7ozX6+S017cjMjnnOckG
vRjrpeAMVQ2oT/KzJuBHrMi5MX1DIW9iJ1oC7VwYWXcuS3qAAlx1KXUWCDARbTDUrPiruKQKhnU8
Bl490EoZDN7pw43gtWQ3227Ltf+NSrBQjAtB3ZZLmoZ8JO+LDUAva6TB2UW3JBNOR5NSTDC/d+zx
cuJv9b83hj/Qe/a2r60kJROFJouYMNLn38h3B5zFqDFRppxRm5WesvhJIFGmNPlgcK7qThI/ugWR
oziM4h7HnAAYdlr4aJM6AIdqnOQdWh3vhnVN7vPEhhjNrROYFUYAdwVp4Hc7gnJ0CCaniB7Uh7J/
86TasrZEut5+GZYFexvEgV8KbY8bPwAjz3rkqe674wOWRrhZet0X0L8Svf4gTHMKLukA1wRfGVRF
kmnzXmcEAtkhWQzcBL/fa1jhyP0/zgvvMqu7V6eWPVAUChtiEA6sIb96jloVBIopNQxz1htGWtx/
oMOwSOQaUFcPKi1CaTx8brCRw1Wm3tBerJj8Sg8BzeuqAlf9q7bhlOMvnhhWmZ66k1mLk6v0ubBy
T/5PQXwEezU5503AFHpT/1yyvJmQOTzzO0wI3j+SlNlEGdAnY6NHHdHciAgYlCccQVmv2Mx0TniT
NkyOcia6aFFXCgABlBOm9AyVmeXb9ZLSxnYXD2PPBk+tXx5I42OwT5W+klkbNOiVHOkcWmevVoHp
yIF5LUl+xBCwJobqDtNXZQnP25RlB3FG3UnS8zvbmsK3HeimCyek673NEJTu0PWQ1pQRCqO7QNYr
7Qsgp5IEidPg1p70JvofG4AdnnUlgjK6YYwiz8P6wdSR70J0e4JrBOHw3NkWt6uhi/KLZ4F9x42Y
JTwXtI5zkPtqsu+eKPkJSEFzSjvSOIvmJjALpYi7+SYDOZNsNH65LGtq7iwjbEFxbTPMMcbtnLNu
u32UfhdEDrbU4MHcy3kzMZfpbdCODizH51JCGKnLVDFvmYoy5mMVaxi4igRS2A3LnjbMcA3rUfwr
HyFvJcMue3KI3fbuMFkyFtjHl1uwxgoHSEenQPtTe85QgxxZ0Y2QYy7xLX78LeuOhiIJnOyf+tOE
TEimssHEKevAlDfsoOOy4sMVj/Ew/lD/MRh+u0BplcNx+ZOgTIX1wuTa++JmWjnQseMVZHKKiUIo
wNjytjWywO1KgfI/b0AeaYrTl3mmcniOwg6glajlI4EGUlA5fZxrXEEOxl+ve/fZtC3PnJYf58wi
KmXkuB21IP3iLW1PFyQmEP+gcDw9LxQN/8gnytKSusEGC4o8ioEsW7FOYbL9So99pZK3P6XdpTpz
NSSjJ7np8dBxGnlAx2eRRyy8P8Biw5GGbmugPHpK7jLTUud+Rp/YHZoXUrcb59rUUeJd71RuMDV0
BCWD6s3QmVKCFZRlQ3zL8KHA6El9C2nU2qNmJRCq1/bjfT1YGM2Br+txAfjzuvSMoyo63rcrzNVg
GrI6i/0PrILeAC9f9RH8HtT9fFvgrBYk7KzuCh+maCWIptjafyPtOKkbobPDvwM/oJqFZ/FvcqU6
eHJZa6A7YjoRusG/gcomtzFMBnVoeJxz3Q7zMh6tPMxLiGnrRhRejLajUhxw+oJ5/hS+eXxE/3Kl
hBsXc0o+CqbRawR1ZPZP97tneEdh/dQDdS2Ly9qVifbP9cbcd9Rhvc2gyQjW3m5sAyQsOcnlOUkh
fhNQ5+MxjXjpmo2X8jKsYX+jX8ecVjUobVgvwRseEe1tyD8LzI2o8Khdy3/ujnTvuhrwhKbD9xQl
do1cQJoira7A3TMCDOezdXWTkidwBgl6NpQpcIU+Uhfacz5ypp5JL0zsfy6zBS/y2x/3H/jiYjXU
HcKFp9lAdRGu2fcrqgf2U7H++BzAmKKCu5B2Vp9owMQP5azo5kGXzJio0xH4qSIEaCm2FtWU/+KX
0j8NGIuvkb1LdSy6X6QTZ9lEbGG8wNcOBmdjzAtzoi8CtV30+QEuHdYM7V09ZJJfwy9ljPuQZtCy
B4oxGHpxm/SV7JZkTuBCpgrRykiva8T1ZKeKZy7zDehheJGkTJoyy6QGTKGImzp9Ex4tmDONiA1w
Pzarg47cLWNfZlpR+JCQqUtQ5MNNEz2kQt3gWfD/rNcYsnPbzz2bVog0KSp9StfFF0oIx+jAmTNT
y0VKskBMK+E9YLHdsV/t9+AuHKCfYUs6Hqve8T5FJ2WxudCPmsgcpYZ9WlDuvr2kcJLC/7uDHOeu
PgPyysiBfYLTguOwPbE6kRR/x331iq3GW9IeZzie6E6TR2y1KkNreBnsYN23TIlCHeVwgLKzP8g3
GV+tD45IYTdzy5fDnv7dHzbkKxzJ1hgXRGG7tGmw5IZ46EXmy8V6BscPzWZwCwBbhUWLU0rr45mA
AigRbYdWg+ZRMLgXQ8na09sI0syYY+j8BRZiCkCqawBUrSy2LhKZM8epHzP/BXgYgNXf/upzZ/gm
RqZ/ZGM3/hhRMaw0dohcxBAg4VrJgACPJdRM1AVkXYyHXPhcAB+ac68daWLBjXQ06UKB8lM2nB9H
3U/vgdLxbK6K1kdcu5Rt5vKRRgYeLYsBdDu3PBGb0zq/fQY1Lv1bHD7wK/vxgKBw4hpYu2zRcFRA
0mW3ZB77cdp/I53HBzGE/4M/G8wM5rXbFflD213D4ziyW8m3t6KTvZIPJH3ZeAN65w/rJAzpwOwA
BZ0gBZSnKgRK/idLb5BAMzZi8Rp+JOhHuw7wtiCW6wmjBq2AETzII6CzjympTB4ogiV5hlCG5FLF
IV8qkvAkGormanDOYCpT9FGgIq5n0WGu7gGccrrha4zqhQgCel9pQ8UXRrg7Nc7dHqipIv5UEOzN
bjxeYED4P3AwHv8v9iMWmuTDoLMzZROPBJd7d6NmA4RaXJOuQ1NldIQqyRf6kvON5k4GwsE0wtmM
Dg5NiwLKoyyxTogws8dx2CeIb+dNc1wJNvH4EW12rCMZ9mFsM/QqQRJLaQ2Cs5BDgNJkE/LnMq8B
EIy3XHoa6Og6MKKUzReWvsxK8PI9PYClZlgEKUGF+qW53hk44CIUfE3n74eFET/bx8OYRIzpGrno
uoS/3vhvDxlnB5m3dOzhjr6Ezv5+IUUC08g1UQzNDlsnFKaIZBELUhLgYw4nBHPnt5iBXKUqu8+X
TRRAiYGZTqgEMLfMjN/AvIDQxqvUif56tksg0kUdE1UoFZXop/gMq/LpCmVN3IuAWD/+l8+q+XXl
jYNdQiu4AskNzgrTqYTegY1htAaMEJMnDhXWnwTwlz1WTluyP84G2n4gnRPPZ9xbWWgsEHRY07nF
gJ4IET0Ak0SqHAIJMEyWel22dQwEZxURI1JPT+OINwuRGgPs5zfvnhvhOzLR+tut1XitiDW2zd6E
G0P9DPqmBOTRm1w/Ro2yhCHNS9Lr0dD6ZC57ckwzOU32NA6cgnw8WIGM2x0zfAYJA5YGgHzyVkvT
l7NmIthqJocLlyEdARm34aQiebO4TnN6mMjA8GQf3f2FdVrJLGhyYtAmQgnEaqA3+KDC+10t5OLM
UCyM6O+VgxE29hJvGFE1lpoA9l33LmJV/AWkulJ7BH25/QGTX55Ard4Gg3hpFITWFuhtsRIbdTz/
bObOcxAAlnoawCsAorRtmfFd6dAZ53Mi4fhHKsDgel0IIIdsTNnedTbs6kMpYdtJXxfQI8lb13U6
4jUttdHfZ5U3aYb4EHZptAG7pW2GZOEeGM7zwbLtJF+QN5j28cH+SJuD3rFDtYiwv96ARHi6pNDe
Jz+oyouwBnklBo/ikVdno9cgydSPAFcPQm0AeaphtmbBsHvS0XB0Xa4yl+EzFy/LPb6BmBfPEVXu
WSLPOH0W8PYEOCzmO+vzP1H5qB2P/umlBuuzyAGrB9wlamCwspk+PevO60/CPLkl3tirgET/FjOc
3unGrpxN5xEekoFasyGwDjTa/X9mrny/UBr4r62VCzB+89faeOt3xX6ZiztRHxMraFmASNIluo6d
AbkYxRCeNAxI1m6YXGb/kXRmTapiSxT+RUQggsorsyAq4vxiaHkExQHEAf31/aUdp+/t7uoqi2Hv
3JkrV64FiLM0meoirbrBdLAlLWHxBxzRfDpbCN36OILawMP+estmxOZmGE/3Wag/l1uAiifhlL99
2f6gKQf+ldM961nUfcRdH6SVWuG4QgoQGTD7lYAOiUyifUbbbNX+0Ahr3728CDjJno7fHJADuvOT
4vMdiJRD9zDM3uzW/ovWQDb12cDF4FajI4s9FNgbZJQ2zJM7VT7BUrX/JjocjC4OPz6CxFeZpf3r
908QYo4/4kwfaRG0AzAMnkqP48UZdbzyD4Xj+uM8hZAMODLJEZ+wfRCp1ey5nwHCRgjAoamXIBtA
NkuOtKPLc3LVwg5lnLp/szbhxlf+uiy/hBzxPWBQWBgInF0MEKDZ4ERL5tM43bO5lHY7nDDZ/yVr
+7YjlPHhZIGiiIL3DuCdidyzu5IRaL2FQANqVp8++RsQKfKuaF8SFErSxTFAkqx+xuiuzhSmT/8S
lqNRIwOHHapp5Yhk1HKPTpIcIyNumMsXBUs2wkH0TGVWN5EBfqQuQGMKiy0Dk5DW5w5YgKBDHQan
maR1H83X3ucLxsXvTMhk0g9JN5GQ97+PSlrkUEV+aXM+iMkM2axAz27Ng78lHtgSQky4Yi/xQsCz
IjEwreBo6EIVo6xnPJCznRG+LjDAZQLeiNq+tO0ZAxzBCc//cZpnwaFLNnxlxhlAmvh+XyO5UpEj
iXKXe+VQf6PqMY8w894xp7hm4DBCse1wjvdADOLHDXYJ14Wxc3YH9u0yIU2u/1NPiNetwWiZKwx2
6/5HYDwoCShvObB748q+rac78V+eqxNS8QSBJeg4Cp0PAg+3qtpr7zsQMNAxrLfuzZGCIO6CeQth
V5Vgvxe5IG3HJ5OPA2DSQmGXgAYAafPAGcoWvSu3N/CBjSmSVm0bQDQN5qp/IYGkScEwCtIvFCtg
PRWvyJqFJtsFLxVW8OGg7CMcHQ7Aiz/2BqHKZ1Z8aCCyEaaEGQmVEGVNK3768HdzqHItevI7XYRa
OP14x8g2SC0qcmrmHtNQObcxp519NAurZGgPkkl1QUb4I/P35E9RWbP8Hcm5aNlIJKeh4Xb9xdOj
LYaxPbUaQn68a4Y7pGfH+QHe/6RIoymeIrNL2kf8wLWDT6TJFxPj9ghyiK5Th+wt/SzIxGfni4Vy
S3j5w6EEHQUKE94pprocu8j/QIprRTiUxVguMb9MdvBgUVEolWswZGmgUedFAXnwSnx/UP57wrmQ
2vcxBXPU6GNg0AqM/aIB23RESQFNmtVMZpzJq5m2jubfPxmLBkoYUrnxdsEJee8fZubWc03kOtZe
EQjFkS03b5FWUklxy4xeHGQVMIqNHybp/TSC6ixmHgGCzcFhj/ygNBtpQwkg732GoyKc1taaDXmR
9iSP9b2QSfgv+AH4Rn//HbOMaUT7qPBr8XHHW7MZxx7ysPZ7+jUAKuHDUwH16BWadNRo+KGYe7Nx
KqDWOQq75ZB2yDdB1iHnILj9wxmx2YKIvuf2ulaShwH922WE9lwVom4zo3FGoExTspgcHh8gB83r
bhW9H/6Ao3sQop2APjOgYo1jODEGj8bfMRCnrX+CCRykYEVLEX0/cw/MafWoGWyyKlQ16GgecPmJ
AF0WsJDY01cLno0qDCmukAzyzc2z/rjXd6Turv/qCsPghyhCpi1W5JqyjUISqV104n8AAt6/KKvL
9AtfbTSoHlcZsIEjpJZQTGDZO/v8H75bF8pdcKmeNaPl3bbpX9PFJcM72/OqtANqbFkX/OInM0jn
JsRk7GkjCZN0x1K2pJCTcN55UCZRgcN5Ds4xvW2dzXu47GTnvhlb5k18b57IddKPkW94tlwa2tKV
vCs0IBG8N/jWdio7CekEdFf7L7J6qTNQyWuHXNlWrP3QK3ER8FMpvF7MSFQ48JWNhQLytpwMz0T6
h70qK3tFQv9IRBANRMoSmcyaLci7ZQoQ9TFnocwGmOxBuaMhQz+GbCQV2gw6VWIcA7iF2+HdosOz
aZNR8t5PCIqaGB12aIC5fn8zONo+hBT8TkK0kUk6pT9HMy9AXY7spAqkNRc9/hIKKFewGrp3HlkS
IhDybL8Ko/44B77WIIyDieEeYxgs7mqYAlLAVKn2HLxYpSAxog6G7YOL7CWd5QWMEKqDRb7z/yAH
YtIIr8xOKUgmySF40ROk5U+OJLscXaDfdD99aK74ZsPwnfRWcFOmuIRMRYtgeyFtBZWWlOjuLTOs
1ubU6WYfbhDag7T07WHxJ6nMAXVDrL0aH84llCOXU3mIKeMduTsAcnUSEWUI49hnzNoUwFb5r/DA
N/lkKjrBdDjE0W2RHqCbOggIIf2DoQvMvxCEipCZ/jSdfQwUgUmoDHjeQx7xvyLuIkyqey7aKivM
0iWDwl1e2v2HHsCCnOA0Z+/kV+jR/rnb29NC1oaQvT27uHDJN9BDCPbGFB2IcIhSLr9wSFwWwGdB
L+LAYSySWbZ12v0j+elLP6dZTNuRJ51NdKGAN2e8zUMXOMgSblWC6NkitVkIGeK1q6G0YQ8mCD1J
JGoOfRjBw2A7ALp7wTlzSYSG/LYDcZ47c8hd5ue+cEIQZfnW4FIzWoY5IRXWCAtIKjv0HIYi+rOg
FYtEndXyLbvwIlEB5aRA+AmC1XjcmoyFLcYyj1I9QBuDveNL7yh8j0J/3J78g/Hdl1claArtDM6W
6CGAJhIoyR5cip+m1kMg6kMp6w/om9Pr58tkcXR7wZrGIjkEN60/ER3bKzJ4HA5Iz3gSJGkqw5EE
d1sgiISXINuSB5vaHBhyaKDKAtsxOi4iJoBH0z6cfcao4IrtvJiMHH7kuKuQzNyoHzrunDFBGomx
Q6wgh25mp7D02QucI+QAlsOQMePz5PbQN5g/oL9I04w+X7AhjzvL2Z2AGyFASqf+GdTBN53LjuRh
iVcFhMUPYZWHkJGyORwsb5t2WSc8T28R5CtsoiZ8I4xFXiX7x+m45DJO4eE6RA8/OyBsi7kabm0I
ce7vJ2sv3Ez61TakK3e1FT8wW/SW9sWNso2+LbJ2P4BGCHDyFtFO5pyXtjA3CrDk0BUg4Ch9kBZY
kPM3o0R0vPwEGCShkH1bZA1gPKDu3ThTPBYiE24i/KMgOE3mU0K3hVKDRNidLcb0y8PTY5p1S2bJ
4Uz4Mmh4dBhlFCaVDhCLABTnEmqvossTEb+FNMEEBpeHWMq2neb9H42Kc3iJRg1VQojVI+J9SbGD
qoQ2I9Qw/sAxTUIxWaUcgfkm+k7cKrlCIpGHyT/qb34/vqfS/V1G2eEdnmMZi1UXrAudo96bNtao
RXdYS0RjAzQFolP8GzXlEMmx2KYBQgpWU2spIzJzcU0koNK4RjzInuH6CZmmwUkQFbkd21TQnpmO
rDSDhL9rEWU0pHAEMSOhllmd/1k6Cg0tcMJZIWCGCjdttocLwQMLKBJCm9gmqkOQxugxcFfb9lw2
GPGdJJFbQ8I50mFFscno6cv3wodAYxZY0/+MzxGxmfAis0vCrqTnwaFp0PPiQM1qO5q3UpH7XbeZ
GZ16jInY83m3n4ph2+yNLGWqo5pGtU8Vv5SmK/hbr8uHAS9JwvV2daS4xNnhwipmXTqfBOUKDUEc
aiip6Vwo6RILkeodAYGQMKHtTD+PLFWlXU+7H3gxSsFMuKIkRXNn1kDHZigWVX/EdXj1TKyMdDc2
LWCdznp5zfEF/kA7KOMUjzVIg+TGbd7vhjSHAT8s6Jjq40QDumu5tHqpqsheQ2RyrJXfhJIcqYh5
8RvoOEScw0nBdqC4Z7hqOmdD0I6WERqZlhGqsnC09nvxIo30L6GSNiT8pNYRVlmKcq7AJEx8N5ml
TUXnG7Npwu6cMzMbI1YjkoykC/acflbSWr1WCWTw7xzVwpSgfZhDc2HCDs1NbdJx4+VpuqR1gZkW
x5iCCCkDfBDGD3OGdYEl4PrQH7BHpCi8knn1a5zuk648e9SH3v2Z5l0JiZKlYYXgo0QJ2+f7x0gg
fRAwW+bdvBRpdGuhpb6LFLadcIo8A2MPKsHhzyvjZRJE8e4rYWHc+5oNvxKLFi6QXymiT/MnxnsX
Z/iRx+gF0p8geSeio3ZFEkFSTO4Bimx/3brPAJMvbaYB/SKWJtHThO2WHHfQi2KeB6fEpw+kuRA1
Q87HFOleNGTIqDXBjuaRnVJ5Hwj0wyFME6psHoclajM1tC42BELWPXTY2u4QQPZkIVHaRiGMoiYI
YJezee1mTGUrVK+rYaOUa8U6QR0wDzoG4c8M2DupTOGSzFCr3YlBCjJPWXiCx/3HDB7I3CqEYmhj
PEAzj1AiZgngtOj1psC7HDQ2zGjrtPBFUpLjExjDkbBORAPlLhNyA3wvSPsQd7beO3R7Fdbyy7n2
11igW91dy5IjnmPkwvhRKxh5FFR74jAv9sLAqaDD3cHtEC+rqy+tnwKYaGmSnB4XtJiAh0htEsCC
BKkeUHZ6wkeYTFepqZcdCKCQH4CPKO0hq6NY91dQhLh/dPPIXDCtCC8Dwy+/fTI4BBm/LtnsDfnQ
Mmyknk/LGMLtlc1cwtAR9iloeNAdBdCkvnZoOwEr+GRL8A6xZnJDIh0JtRXkMU7sLkZ/sC6e9DEh
2Cegwx/AWmova08eUS2PSJ+D6q2oQJ/psJw84Fj/TA8VTxbAlSNg8y8Cpn7MsIAS2BoSJXaossro
ut1JqiWfOuiT2xWOzbw7ypDoY96LsgGUhSLplLEnYZhtHGyBn1IDcWQA9hGCGTtCnI1Te885DUX2
UIa8umTf4vzHMOvBB02jGk8YwRd45HT5JdFzUPAkrY0hia8+3gl01oUtTcFDEXWDKJISt7HQ1Elh
uvQlLGqxkBSC/+BuOQ84lVUSYqyEgOsgLzDMaH4cTAkaC1H5f9cAVdM3uXybM61q25u0kh6RDszp
g3MR6w1HTb6FV0tX8E2GZA9x3QLW9vTlEK6scEydvTmIlJRB3yAUIhtYFbE272fDa98c5V8PAR9g
2mXXqVOoz4iKXxwuTWCFB/9To85Ck8VLuwSm256GTs5QlgixxFCwIKkxcd+bqP51QEv6KKJ20GVZ
3XWolrS79zQkDCc7UJlJyNE4gXJQ27avdMRhORLANLTdh5xtFwf+QkxkSG5u5UKpCwTfo1xoGz9t
S+I8vFOW7fhvUvgdZDwKm+lURhMICVDweLoggT5KXTT1tDW3z/g4laDZr4M9UFiEeuawgpZmA7Ul
+x4X4ZnPKc0K+74lgtCf5XyleAEZBz72NznNrL0JRkQ716BN6OjLowa/HmkK1tGLm8wkFwjCGWLq
A+bt/50wW7LGyjyTLcQov333QV6SdwSKM6dn3W683qwnPUcOIhg/gcwM45rcHCoHR8sSTwqCMTTK
+CG+bYJDZaMHPTLBThpqbDYTQhakXj0mCrrhEGH6YI5A2WieBIcQVVDNy3TgTRek/xiP3SHrntH6
Ry62CgDwBAMSD9NEbD9yyEAhzg0OwZa0RZNGsNnXOAapTGANWwtlTm5NYRQ6xMbD28rZmbCnVV6C
NfggCDhktkH4tdtUisrLjgOM6AQS4YBRku2QBw1PzGOPVI9GHYP1PLLFSfMeNJsIkBa6d/+ula/Y
PuKcYrPAI8PcQhnzsrIFtG/b5pwmlvJZwAJ12EpjB2qZAxeCnGxCS4hMtbT3rTb69Q0Dmd7sQEDZ
0/gnKECWdl/oRgoR3Yf+WdNk7/OiaGBIbVlRcAPwCU4pR92BMRA8VNHddWyqLiCGA7br9AqWly2Y
5zxAj/qM+YT8qLihkNlb/jn6+mwaRndGtKMP27slgndBxAXUzBehj8eZq6PUKejswdmCLljImOIM
4pMjL8zEoICaBQbEltK/gapcfQSPCdZx7H2j0QgCHBDZEmnaGNm4SB92aY8TiebxkxQ7qabDwWmL
aOCBRTP0tb5lkYdxdp7jQ4gFhMsYDHNIG94d9RZPAoJLyiFLwcZ5J5pNDnsqTDrDZgyjIe6BuKnD
jCsnroFEAbO9F/T3hz1bKsBipwzA+tlwUJSB5kUG8R8aiZBEqQBEBhGT5YTDMxVVw7tr8UJ5YPZJ
ISno0VgVcSUa2QGdBoKf1IWnAUUfHbOTP/+ljPFcnhQgpqDWqj+nCYKUOCPamcukVdr31iNeBj/D
CNfiRJ8KfU1Kc+KICNEd9uYqlfIFZHQLmEnuiwaIZW59jASGwnE4zFi7anp3BQblPQNMPHcJojkk
fEj9Sm5D399I6Y/2lyNmnpEcoSr8jpPEQIzpLUYLcmnHZoDKsOTqUN3dlt+FBi9gBZIl/iaJgCtI
sOiXM2RKrw4ZDsYaZP9WSAFE3NSbZwHnBNzVpRPMfs4tXzSVOS8lzdpAe4UfDjHBHhz5acEu0vOs
PUYpqVeLJwMzjAQqoA3nB6SWfwK9AoYRn6QzjwKttCPSF9uBlnz4GFJEMirT8ecm5h5vyd0pErFH
MOUsAaAK0p7c2v624IBoIABPiIxuoO8O9DYQGFihb4e2IOmxrZSWumHmCeAMicQXWqqgMFKBFfS+
jtiWjA/AKB9LxEZ5QoRHi2Xjo0vKVITw8CWtlDmFu/M+PGDq0vSS63zveJWwpgKbGIPkwuLYthfE
Wxr9fH2cghRL2HDVdMHEjYtElxXcAsOKKth1PFI0421OywKhW8D1Q3IhK1LXQiuDKGFfhgiF8X21
y0hOV7ijsJaT5PoPQdU0ALThjYEhuEZID1VyeMUXTx3WqcCONBMP5PADf/BPsR+7ydEeoGc3CO0A
J3W6SYIq52HCrW8gSDrL85SKN5qzYECDujAfNtzlH0AwQoqcBJxySeFRinSsO2ka4Q/Resfpoj5p
E2aQphfgAKYeYzqiqwMc3na8o4uMleNZo18itRfjlfkcwRsmniiWaFrQImihI8GjrUG2lYHwAWXi
RI+kAnWJOQPOWWAEOiEPDxNsFk8eR/9fEKSUAE+fYG7AdhHqFO4uCQFjCB3sZ4gQAZoBUlCsuytq
hpR6q69Esae5a4fqgPaKPtxL4v+kpUlsFXdEZHmlbOSRvwR3SWgX0GjquZ/JgyXLn+nJJr9y5N26
vZE+6q7bv50QJRUK1kr6q3x6s3lvA/sZZoh16rrmYC4Yj82qOe7I4vqonILXNz5izXISLfY8SOnu
L28Xlteyx9ACFa7hQDS6RWR0YPsKKxMl11VnRlIpJXcKE9ehvfEckUoxlUo/L6IT7Q6M9Qpk4bsC
KrNdpj8rZ2HbqPWJd0MqBBURmL0GC9ex92xOXu055uuuzmECAehD7sTuDdruR7wC/mCrAB3rA2kj
sWWgRqgkofPWKntYERsTUBKQl7dJGGcoCvbL05FjI3jXNoWxnt4zIC+SbGIzy2v43KXBYyYpS5zP
EGkTxy5Q2l40267OW5BbTlvhN3GZ7B3INg7Rf3wQWKEFocNzOcrFmIm0yAMc4Hhjd1YLcY93kL0G
kUtpV7mYCVmSBppYmXFxT0wZmAkVKBtG4oTmxoLSWSphljQT7BZqSiSym1Xu/GtPuvARKcbABwi4
TCpanZmwvPYHmMwcrICID6x4yOXBwQSSoNyiHWh/Jnw66ScUwG33MGNCwxhXUWfyjOAGpBz/bfH3
BZ6kSJWy+OlKgzKeA9XxIDfLp9MKB1txlr9NOYpEt2V/kT7tQQbP5IiiXMQJWthYzx1GdmJMUqNd
YjriHhKX/eMXxnk2WYqXDJmrQgHI9x64EAwryJWcg/Q3uOQXjw13MN6Te93qfwNoUHZEQuwkoajI
orq7x/qcc9U7MOIAakX0HVo3sHVWEH/2rf5xIadjNvzgdstC2CKvcbS34I4xUNNSQ5sFOJ0jG8qA
4JQn0Ubetwh7jDCN9pyiNKP+cXC2Vrdd7rMDkNJhLdgXD+xBbpW6+xeoiTxEFwG8qIOXa0KMVBM8
FzJ7KkbIM1TNOEjLSUKABcKTJhxuQiTQvG9ZrWyq9XPOturF82ILX9qKwJCp6oOGsAJAEJ8GxBhz
Sl92wvw3N0uoDEp06Bk/ZGN+JgbnTosAsK8CEEA5LFmfl/+7B5woGKj49J/3ghayf8JfJcWYomQb
jO4FHVYRPV751XvBLsi2CPSnPlciSHJ7xTFGGmhvugRQ48HNsSx+85J7pkmQpYahLKaVlAb2nhPt
9wp7Lh0ge9+ddh0W/tGJIEkz5XgEvc79gAq7gccsVFXqFpnBe9HnkNGulzn4zjonTxypgr1g1ZC6
a4tUOKHN0k0Yyr343FqXxrB7M7iHuu9CXrFPIqfNs6cJ1R6qRtga50y17z+wJG9O9vn7vOZsKzyR
pI2ORSJMY5/G65n5FsBlGdQimgER8a9CP5bSk95BLv1NlZSt7YKMBU57Oud2yFt/REoV+rL7RfGA
nTHH2cwm7rNqpN1w91EToi1F46j5N1OnMIrwnRnoOOry+6y/SWM1Ud/vDPBEmsnQ75G6+h+NcKK/
iJAiuozHqbxIZArdAEdscUt7zUm60WqCS2L7vZc9dq1tCBRCyoDDUNN1edr54LqErACv9+UCui9J
gBlZYYtJtscEEBltTtDDVpH3T3HO5fw7xbcFucqImZfPAd3Kt8tjAZ+qcFU2AGgeDyehq4jAGVQO
YFLoxLQmlT6nMhgmQ4iV+wnPDBSd0CEVJS8MNUfS8GGaSOYyvLvP8wYK4oBYi7EdSPnGnT/5SWSz
GBJ6u0+XTSPJS70ACQAAL/kRFfNdhYJaox9EzGOUYSfWsp8duQ1rObndKeCROwMdWp5h1Iid0d0m
NH4CkNkKv01P6bdpirp5TFYLS7FmphjAlceAPSvY01X6pBCbOnwri78OHlC/ZfqTaRioyHACTsQN
1hUDKUofH4GEV1829uvfDe0bhEvwLj6vXzcbhgsKg14+k/Ps4Z36X6/jey8H3oxlYjpja+6HP19P
vDTvvgqLUbgnXA03js5WDLOYn7lrltkNGhKPi9N77C5f98VEEm33btRG9MmrKrSa/fv0ck0htVoF
Er7p1zkhAXx1GwfxNiTguSzwdO4fDpd1ZnCggRx/v/t1fHbejdWyvtOKPv5z3vOZBmqWqCJ/jUmu
ORqqX0w2gWV1g3KA5DKW5fajdi+txBjpBqy2TwhzhseO/jNagV5joyyjQSTVOBOLvrYJu9/+B3fb
x+R76lfSPnWvrth/ymCDoaAP8dA87JcN5wXX3u4EJemB1f2KSZwBuVFQAcVXzmFWMvtA2GzbR6wp
j+6VPrHWGnNIGYp77Ua0iHEwYha4Zy/ey6tlvCE1o88bwB1mYBOmtIyBd5kZGxVLyBUPG+L9jAo+
S7ElB+AyYCYiIqJKx86Evs777U1onqOPh/5+Q0eYxkpp16lYObfgrJLuXTzsd33WlqwWNqzG7cib
F8HK3H33iBtn97u+kqVxc0wg2ZR+4j3P8AJ4A7w7Ppj/PzpMFHVqBohw1IkqnInYGS1+W8G65+tH
evy/eZ2C0uVvs9Cl4w854DvRFL/cKSpR+eU9Dedznj9eY52G5nVXP9ZtzTUggDOxnKcG17arP/5L
nXRgRqChY3oPKCdoUC2Oha9+/JsOVMKYcl75XSQ6R/q/U/qG+XP3UdHQmqBg3nJH2Za9g1bln0YI
InWg4iW3p3OCcAw8j+tMN2wfEQ65qU6DkM3dR8bxo+EU5rwQOxxlYMDG7BVDFugEtPPLj3+foXqC
ZDtaKyEECUws4pPyjwSMtivK/wsdbaDo3UuKEQBiC9o6Lu3FnJ8w9bRb4siOKWRQPaKGwZLXyHi7
6svTrsvny6s0t0TQuBu/TS97kRh3j3Fng99sEb27YabPqpP3iDM6JVWof53bl0nYr2MUf59u1+q+
SPsRBjtuwBFZQ0qTaN9BU/gasgDUKU3/UzpcwtvoP4gyd1Rz3OyGpFxUlt6r9Go9UD8DlEa/mnck
0eyFb9Uxmj5Lhux4RNCgF71BPS24dsesLNAkkhlkihkT6Amuylt5IIMScFaSuiliaAXB40QbNkzJ
SZuno+9aiP89neNrqHB4qTWzVj45VKK0U152Qeu8FjAW38VjoD6jTlSu72x9AoDmntci0QIIJiND
YB/k+k7QRiMmbBMyGLwZQUe584YaYUceuCYOiSJCQuZdOj8p1Q5OwTDeZ9UK67E2xzULWyoinqGQ
UJ7cxa1/e49f/4rX8HDkRu3LSK9cxKXNadkq+WZ9cesR+3iBRtZX8vCF/zmPWyQ0NaRFmPRT6boQ
lG1i+vsRZSDcJf3Gp2IbWiT3BnuLfcB/ql/j7zu+vL1TPVPKQY46tVuktel9nsOfUqxZRN/z+NYL
868vd6HYMGr4WVbhfcY7KFGRcwoF5SXYTi/01vIwLKvB9RhcG9csPdy4d6XmsXIblhnzb1kfiIIN
tGNfZ32UZX9U9Bx2qc0CwWTegIDIK0WqfqBrbnpuXK3Hy+icVsC+8OHI1ckKjow7Y47K+EWEmIsy
b7I+0xcnVzmPS3NQfQdqwO+k69ZjzkyykWsHjij5EG0IhqSH7WYqJfzmJtl8MeJn3+z650hfqIGC
2Jf7brvvByhWu3CeHf+MzEy7tSwMZrT6LCN08sqAFUw0+ooxYdpFieE+O+dh0Q2NYnxuI78neqzH
06pnet88MFFFVJ22xhKfHR9pcVq13syZWc9OfNRnt9bk/hrpprdpUOqYairNY/0SNcvO1b+g6We6
D6TtztH1mhh1+jhPa0qZPLxTkLcjRXPNDefmcFO4t8K/Hlcl0HpRzL+Vq+XBZn7t+GbN1Gb/2XPK
o/u8Ovnd/bzdElVjEJRmv1GXnY9PaNsQ6tvv4csYtGqno8UZCuzI46MhDozeHRbl5PlFAS18sSux
RNY5wVXneP27oxy/SQwzyBkbpb11jLUSctrz6rY9tNEr2zB9upbV/mGgX/RwK83voBv7cHUkRS5M
FCPA2BJdtPBTM7jby5IMHdGaEuqNHiNjeyENEaSyNAsbAw3pc871L8IwNjr+vcu/q07DxImrO0Vy
m1qutdcaCllOME6HmdqDY8Oc/9FjXg6BY/ZvqoxzF0JWRgLtdmRshTS7Pnp7kp3yvjafzGg73T2D
UicGdkWJfKV1vTL/a559M7ggevRRXaZ1aJ6aVDlI+sOYXzDgo7Zy6+9qRrceGo+K33RZ5ag22LX5
D0nGF06KNPA4mNBhsjui1tQEqEKy4CAuW9CKTT3AW0CJMuv1de5MANe2CcmLgbywPRGN0tXR/oCG
H1537922zTWBuZqTIJBUM9St6C5tJuolh/a1E37d+8WpkdZHeEtxvyqeCilhAim277Z7dVuX8DNo
ND/veJqHdgnSHQqidvRM8Adg6As2vtk/Nc6xHBmhSRJ1qtEjt7bla/DMxJQvfw5Az7fXCV2t6QMn
Grt8OZy21+f6bg7qDiz67DMvRV63Q676uS0fba9pR3JAXxDAIfXAT+TR14huJ+IgsjDDh10VTDr1
Bt+3y2F4Wp9KTw5z1dFhe3Ru/ZSTaMNpxTllCnXpgf856scGqkaegdYmrrzvgJin5P/u5fZTLx6c
85zkQvMfHrWJ2proUes8zFoTKP6KHIZxb5McszF6WtV5/VG2j45XUM8tz0XfyP6+xHcUAd5uzcNu
rJrg+//kL6GhlETjEbcYkhSm9EUldBTEDQm2eVijUD9CWa1MQHacG3fN9d6cGiQUKl4PZgxUmxcf
CTpEDI1fiZHZ9cN+M1mbHjUbiaon0x344sRY0BZ2JQMygJqQJdoMCCKX5JpnKpo8qMYkEI+vVa2a
tXhjtRvrnjBm/P1n8FISeF8xidWp6fcWnG4t4he93ZZVj3hbj5g7/A1B8Hs70StWianyd+oHOWIB
ACcGn3lxNOfG0/qZZjWzM5CXxunpnBm7BTgijcQxywMHpUsNol555HuMQfnMontcxY9nRn6GKlRM
vOUvboYhMX2XhyRyp4QTjKKG3j1IFF3DacveLEka+bAW0sCMsfKLL45hv9MnJyiZpEc+h99IJ/qS
D+IqgjZXRckBb/oiq7Aa8Whh39+YJ6S+4GjlF2qLq085FeSQEEQFR3N6iLJ8GSl9QI7tBC2WOGc+
b4ZPkBbcTeMU4HyHTYHjeynvDAeytY6rAG+MRKqzkCQ1d/OQHOEyIkG4+jm6bZxmDIv7PXx1vjBo
Z0zOSLe0fXihJsum7LL5ejiRDY7wy+1cBqbbEKPlGfM7nik3xZweiwcuMyMITWyA60VdWQwqR18X
+LB2dV/3hUJhkG6jmuhW/WzfI2AibnHoyTbP4UDQxG7i3zTVzZNV5DUk2GcZLdYXBRr5rKtNbWs7
/El3n917sZlQ8zNwuroNOiCgm9EZnRChv9zGpPgoPsizeY44K26s5Lg146LUnnyRSoIrJVvCQoGk
RhJWrBkgpeKOZ1NLNEckjUU65finIBPytJo1iRA0uh6SJxFsB7pzPVkhPsvs4l2Bt5r1w5fAkpx+
m30NsYGRAc5UnSX38EvAo2qUgc5jvTX9OMVYdR7IkPR7nsHr5Zo0XuKJsuOOHgxXd3RIzsiRL5S5
qA85XZ+BMuQSXf2C396GZqvTcs+BVEUs1gx0EvCAgMgksWYbsvhPgLdxhy2rej9aoqlbnZ5w5ggM
XPXo3tjdJ4U3FY5/wwJXC2mxIjh5HXaTbFzS12sYmat0+7h6Tz9Tw26B+elePb6t4ASg4XZ1L4yf
fq0SuVh53hg6yD99Y6Yt1pRgDov0u267rNxWXI20gN9MtCDb+dXQoDC9SRe4i0Uns5eKXw0YB5zW
L9A0+6jbxuEFcqg5m+iesMo0izfJ06fTyB0xOYokU2vbQbH9SLA60iQdNyh/m3a9PwdUZZrFXy26
PW23wmwQe3IKXps91AwxyDC25vyMIYn14ITsK8ypcLUmxKISOz1eaUKwI5P8LDZDvBqOFlVCtq82
1gXLpXm7svmr2KMNjzMjSwQVCVlVrDNekIeswJengUZAxQW8H8HXfXKt7suXb2fvDDg6VKTjpvwd
qsiw5/GM8owxbB4j+0yFGyN3MGCJZDa0Xq5TG/Q8LlEbtLb3iTlHuarjffqd3FcdlpL96bNsv9Yp
UJl54fvkUdivId/2lss/B+/0FRtwHrm0YiWPju5ZUMvnvvhUNksG0BWw028SauCR3NmBfI0P/7I0
+c62XJN89TMtGZLLTaJnHqDp97WI6qeoF+A98u6f+ZK2obBXB/LkdSpnBwAYCq8sIQ1nCVvHVpYB
RkhOJqquoYLU2lgfvOCvIPnENnwN+cD7hFWeyzK/oLk3uKzMKwvw92x5VB2PN9+et7Yv0+bnPxuL
gXv2rXax37WoZciT/COmc95TRamASY9/Zfjsa6POXvl3J71GIhk/G9DenlO//NvFO938U88xcCqv
E439mCcf1JxNUlX7dQ4uj0BFEHFqErWxVSfhwxWCiUMgj4ut5yg8W2fuPfNYU0X/pox6T//esczv
Wrs7fK7K0fQMNZpoUHj6ajn6nkPNa+aY1xdm/zIurea97Zy9FliQmKs8i0H2iQwW3FMjhkMRMwvi
PkqoWXJ/b5tyf8nocb22NY+Ym2mR3VQo4NKteBWBXi9fh1V2sVHMPVUUqtPi6T9xxMKBBIkMWE1P
u8aixveH52qew/0yKk67i9s26RW+IVlaV6gz/Rs2N2fGed1P+bLV4sKFzLmfdrHQTvBHGb/v3B2N
wvVPU4eaLqeECeCNGDayC+uzy+EubUj1TmHvqrdAycJLMQX029+QWlGsTO+LdpE+ZG5CGChffn4q
HdUOM+5p5kE+4GjYOPtSd5gG0ZgXu304y6fqRNf6hRY0zRDgUiDrFor3rfDRco4FcmoKQlTPT3A8
H9qwj2pMxFUfLOiB/vJoPkc+6fHXULJexi/YJaZtasMXhvFH/3QiRb0Vh2M9PN6czeMfXk1c1goA
ofg63VXyVWQQin/mquBzXgMDYL/oCtceT5VZtbhzKZjm2AQ2muTXm7eHQYtwiF3V9v02yDwjA5dG
X+xCBxUQSmfDMvILb+CfDEkC7d4G9COArhnVgM5yTMktidOL+wzlkTcjZ+QxcMQDCleBXJ4O9TKz
TYd7HuJUe+gi7R7v6VDeyc+YaWWWHPV4hz4KQoyVf9Udszc36STfooxLhGKQAOSDfkK5W8GGZDrz
sqA3Y0KrREmSvpH1qkdApFnpwjOimUIcGcs82OIKU8Vud1CrsXLkfhj9KLkY+4l6y5F/pAl7eNvN
SIUJYRz9jCB9i2gzoPGgCjlpf3OXmq+GMl2MnSiYdY5Ws93UKxnPzKCzoHgh9Lum5UR5h541M8jV
mRfUGvXWNFPulGn92j217aLrMK39GXfLGBn8w/UMKHth/trpfUZG5t7PXhfeEtrDkKYe9z6AVOYr
iteG2kOZxslg5ebslINQHztWXTECd3XKtjXqhTfisr1BrJ1J8e33jQsFoxfIDVu11SuYqGsFXxpV
yFEDwTY7omt487tAyaVzdE9OBevOnuIuR0JU2OcRW/n5EcytJl3nPHQ35aCFqntQpvVsAtp2XJPl
gbonOJ2gYGzn3Vi5+2XbVeOi9EkZtjpyb07GlN5TRNPbnGWeoVOcblQcqS5Ynr1k5tCE5+++wH7P
Y0Pkm7Dkw8pr3Tug6qA5601YBLsK5XjYktiRM+i16+go1zontGa5K2UHKf9heqDFlsGtWLubap/+
RiZTri+Bt7c53aMj79nyNPsl6khxic4Uk5EI/OCW9ofT1M9e52Vi34Bf2X8kndmSqsgWhp+ICJHR
W+ZBnOcboyxLQBwYBNSn7y93x47uc7rbshSSzLX+9Q98wilxM3oLWbqgWLbuQGtWikVRFhRAEMj3
vGq9qpdV0q5xseeFhSvrOOuu+tRuF5l9x4P/505WIN6E1idh5MbDY2dMcI6I12Dl0Yq1xJJsBjS7
O8h7fYlnttM/3KSQA2J+MhcTntVUG1f2SkDlvHdOSe+FXAhv9UGr/t7SFSBN21YiKKvmDKFKdbI0
wVe9aVzs8AWNrLp5b5YNw6nb40zU2nOOW22EcH6LRkr2CkJAQJjBnVnvoB6Mm9rgrsFluOtRsz3f
nxGBpzzwENXqPxgSywq5Aaf3+rbIz+kee9hnR/kDu8xe8pwx/nBqNgIqOBoRU7KvtxiAUsevw+04
nDEesTl6hRgb5RM1CGMpMdoTVkL3JdNbY4ZI6Q/8p/ZpENbIIwjteru5+qdpWOl75sfD1180MviN
X+7h8Pfzu+UM0GizrX8WvtBKf8zpdmTAfDXWoGi/V3xvZnj+UuVsHvHohxXt1EixZEpER8MtYlxv
9tvc/h2xxPFMzvsIZ3vGG/ksZ0xT+vVrVl6hQr2O7Nxo/Rd31fkgGwOiPOKD6xrcDcotAIc7fES0
hm7VuYWvVH6RcIHW8vYN/pB+/NHC5Drb1V/eOivuIz+z0DovM/mXeUTP1f/h/XxK8f9y+Zdp794o
42kFsSSSFmRavAPp+E9VfYN/4R8xxHcPB+Af/VKjyTZAgmEPYpUrHiIDM7RN68ojwc2QUrdMcbwm
jvE6voKyyAQQPVxQJuyc3eLpJ18pOhCwZFgiirDzckgiu+cPOk+js05Hv1ciFbWX7B+6Yk2cXAgy
MrBfzoiWQyTeCMIoCmjc6PCgzq2Hl9bW9FAsKiuzvVU6n4b3gKyoG/vA82f3GH89ofMdbg5Tdq/K
OTVQsazP5vgao7dR3ZoP25M3BO9ns0tNGxMuvgKhCVR9IuZyBEZu3/aHbsze8XE1eMB3+4CtLfRB
nraIej6kpHUOPOUDzFQa8WNTg2HjBzpRPmGOSFad3brfna7Hxzmhm+QkEj0gMhiHvsFxmYlvu3t7
Hw2hgPZLaoYgFwm+2sCuNg/2K31z4DIOCWEEVIMLhJXWe0oc/L/cRupDHF2slPzB3o6xDvWXb5Kn
8SeGxoZ2kcPlJMwFnI1+6KkU3NEyPv5AmIMPw54g5qKv353ye9/oCE5bVEpdjUXn06p+nkR9Ps4Q
9nHrfDsijeK56OgePB0klX9mEQiFcfrBurw6nIgY2uWLQ7MQbgIImkjTZHu9c2s+wv/tQPgsf1bs
jyCK3Hxma14TCcaxMv1HuxCEjeV5voGsz81ZCkPAt2DdEA3M4Bq4GFYjpC5tpoTDyUYKyn656bEH
ZdiLij21BGNUWQGU57xTMORpoaFyBWuox1JmV/4a1nXVurtYc4QcGNbWhtl6i+Pl1znEkCKzdc+c
CmILNH+XsT+q9VrcjA0sivNtZ+BsO2bwx9FtDeYvIXQilwimCBaPDPdDXnUZgtdD3so9fgG6hCWz
86toQ14LGB0PG26xAi4ikHKoKCVmyPQcIDWSD+qHodAeH40f4VOln/qlgCeYzjpMZ+lEfH1dO2oJ
GWkQJZ4yngorCNU9HUyZo41H6pN8wxOOTQUFhC2eLlzcmXm31JAb6PwIUdLFbTW085E95DuTZaUJ
y4cPx69b8PI6c9rjUsscJfVrMi5caQQCysmlZnQEoaSfstULy4HHEWmvXWEQBpigJORA6T8KaJdz
0HJrcCnHm9oZDNx2xNq3BoYFgstkxWRiXtsRA8+IRtWBUKs7JMuxYY3sHN/w8fYzhp/bze0O9coB
StNJn5zJ4/sQW6jbz5vzLTnAHVQMqoJ0nerTyH0F6RHUj1mxfQYDn/M1GWFyLh4hw3r/OoND5x0M
z6hcuZi+8Xo6nF4zeWgRHAWh6zh/82XvNsd3zzJcr3KkgIhQe/t7GjDbBZoiiRAkevq1soe1uh8+
f3Ig0Z8ycJXtIS/5GzXgzn7xJzFOx3rt4a265WP/HVoNiAlHemYfozLUvMbHEeu+pjEMKuGj/0xu
03c83L8iFVN2cya5CuaAthxkS1wYbjPyPsHk6Xh5KE9pVEXPiIm2BeyOVod3ToMieOQ4ZWredXU9
q2xOBXmtuKTMyQpkd+bgJufqpOIrcfpQqVqPpQEaG0kTJASPWEf4WNl12FjdrGQLa6y7bwrhgJt5
3G5P3vLpPdV/O2yYEU+5MGW5Ot3p6b+3WP264oPd+OBXrzvpM46ToFkTayc2KffrkKwx0yOhP0x/
lNbuiLa+7VSfhNHL0R9NJf5gLB6xbwWwrUh27+FTBjQ217/nSXL0bT7N2KNgH15B+wbAFNSPT/tS
JhrPFuiRbZ5yx4C/LWryf0TDLOxhvZCdx2nTTszo4VxXr3B0uk71niyj1M99MzQBlJJqzYdeykFj
y87ghz310FjcH7Zx8iTDejx0TS524Q7FF7G6rTqrT4Quuo84H+NxXzlDqHvE07ovtvnZACZlQV0L
yWGszWF8hmWcEZ5xnOWJnFqZU8eSy3SSp1VyF+g6j1TLo4UxIbdqKy736LS6/129d6wE3exF2Ox7
J/2+uNzi2iskLT3O9R5ShGmxcpJv0JLqZ1e2xImg27nbBXXw9Ufu3c9Nl9nO7eiYCNGTV/A4lVuD
gpDOiUZmwRTRrYO7ny1fgeYa9tHpGHUByyV18IhJtplxldYdyxCBga8lDcKlr/U7CN9YkKC8tfIc
B36bMffctKhtqMULr4QsfLo5V0/EfHxXU/2CEQgAQQiV1khBuVnDm/T0ngk2cpIR0Fxt0kWiedLR
ykvbqxIlxlp3SB1KAZE5L3Hwxp9/bj/YVnLyX2uHwkKNiKh9e5LsVJeOhPErzStqtojDg/XzREhJ
lTd7ugxTAhTEwjxpTjPVwoTcXhPByDuC6ZIcbIvdHeMGoRhCc5VxdIgxYxBNbBp8qwhddmfEwzFb
+r83g4l4sSO4Y1iiQj8jTx51Zc02Hq3haNGWzqF8z2NewCExZyliqYesMfUaOEkMrxHwWz9UXiHi
iAjq4D/RnJNFuYN+8yI+AT46cF2RoMeIKQzEo6fDAWFp5wwzm9Dc4d3NJzfMz4hWP05SZy8UD4I9
v58wLwaWkCMTqSw3aNu52USJhhBCAGMFYmFa+5EvvLcD3nu34xKKPbK3d7sDz6GwyzUsagBaUBxU
kdag2cDMJsYJeBPzL6FswkTkE1IpL1/+GozIp7QW7uO04gNYfUhQ/3nBJEk8j+eR4K0V3gAJJrPi
91/NtYS3yiujJsT4EKotRx9HeUcqImAPpy38K5uDkvfRhH5I0KqB+/xhMqCRFiJMbuHA7zwdIWik
kxz6nuLpPR0m9N2TTbx5ezEONvjX1BigDHyd0cQaWhXrrY3eMwd+0ZlSAYVN5b48ZSmIv5vK3QzR
kmFqn3KPpWAUfKcbClX+iHMU7xjZGbEe44QLR3IsYj2hNwJ4mAo1TerIeyBQV55JnjQW1vgM9iBV
QnBs+EsQvgTJkwNfQbNo/0AWKFkruFUw2heL7ca3LiCF4Tk0v5SMtkVe6sOHJOSLwo0VhW0beLd9
uZxxTkUQYLrUpvwicAP4UuIX1p681FBxP93PfMDoEF46jqrhnbkzKd8EORKP6n6gHaWNx7HG9lD8
MDnpY7wb607Eqw9Ih3rHaMdp+T/fIJ1/FPu+7l+LvF/L/RLPpmHc7RThG3S1z9iWSwGh8yGCAnvD
46Ps8ZmCs/Z0z/IMjhhs9ZfXRlXNld5RJcEJ1ecZuyJnCG634f3nX8kHBAKi8FOPQeqWg6hzlF2J
062KxUrpfGcbCBrs+A8u83KJjEcj04TJhK8AW7N+4NvOcY+WZ0KoiEkZeglYtlg2EP0BLVWwiK8+
al3COCnGeLau2HRcAlb0kVXPVhS49HHOG7e/Cdeca32enwUBeMQ6Z5XDwXIuVFvBcjIRLhk8um9f
Jy0YviCv+fC8wcxiF0SbLSJjmLsJPTbkfrEsqCnhfa91wHWTJIiP07kmb/K6lBs5urP/Jx8vm+AP
a2+1RF+SE2O1nuLjjIlZ5H3ceEz/2WPhFc3G29a5j9UpYyoMIIdLnXvuwe35FRlQ2USFRKn5dH8M
22p+EWhVx6wG9DzfP8mCZTpCaBUZ1OnqOBWZUsyFpflzJV/qH3V3nD7H2Y929wkny9KMy/szARYn
UarYX+OB84P8yNx+GVEUHr4KMDGPT/wfpVkqHH3w//i7/n2CUdgG6VKHM7bvUbD0ARY0OLDhEINW
9QSjbAL9kGdTEOyfiAJtMXwwPWXzU9s8+0D04om4LwOiHZ720LRuUY09oCMDobsqRQCTzKeTgXWp
GC8wdilATM5iVkIlQJoDE9ZucQ3ek/vZdcufKvX3zCTyM+BzHyqbXsy5ZEiUARMn/SvILvQIPJ16
tX09x++ro3GH98IidoT8xSDA2s81bzQVtSM9EIxCuAy3PezDZNTaEt1M/ftWxteZ4R0B45cDCjI0
0NPcUsb6F6TYflDNq1YDBZOZSu2U5D1BHgzSwBSn1yNUfpHSPsF+/frXYEJxI9khC5FiI0t4wLq0
8xNFM/UPKkosfoZ+OhG7oTZTFxXGcTOlBFQTKoeWYMlVtn6hfME+73yDtEmX8QBuhYgs1LSDub4+
rtPMKy7mWj18ZxJmONAXoFdB5PSId/ku2QC31baNs7VMEzmrQF94AGTcl2+8dPm/Fxp7DkAglimM
myGt0pEwlUdBhFmVNB45BEfc5sNYM8dcXobOkDpLEXeLTfLnBIlHCe7mHIoQniHMYWGrn0czTfZu
mGZhgrFCwQ9yDJoDVvIhyZe8a2cOr9WbtJljr7lZiF7ADU7BmVSAOnJb1B3C6hXBlgONA5MKPPkY
Dp8kjj59Js0+jH4PYjgrXZi+oFRYi4zi+m23y0GHGhzl+Zx5oP5Ijrh4Y83+CpkIPm5+eU0GTPa6
qKn3CCDlP8hSggOGTzBYp0usCNPLcRY8BoG+cxmqrm3w+8d8HTWzCbOvHF4l3Mxsof9CBy1Mn/DC
J+pORMdYDN5XqhcdY+bp10l/XRGNe39NhlokoQu+h4Pv/gULaEirdnULkDaOpZboRCajH5JtP3Df
tWig+jX/9euUBQQgD52ROfzRlVBFpvyA+wQMH35V58aqpA2G7nGsYrP5MwbcBqQhn+QIBvN5zBo2
siocUTp16848mXgHf1u/WHQrxXuEYoE+3OKnHNcABLJ1xZVR8V9EOJFywSPDTk1TwiIhHt6cZ1l0
+/hHbBEwC4VwXhNd+kurdqzHeWb3UQNUPdq2GcHXQ/tL6tTv92z0UX11bsYYO3Ho6V94dBpjtEe5
bszVjay2bi7JywEeFMfd95kYVVCSbwzUzQCKtFvoubnk9qjfpy3u30utjr5t8CoAZTPs9mnNPx8A
S1qOV+YMOeXAqD2JaJ2jOa4/fzR6IEa4cNMrSdP3yzWhk1F58gmntC64cONFbMoRfgibr8fS7+DS
TI7SuBuhMXzRaAMVQREfqATDz9SEQzibvPc8mfE16YdrowuyPhiS30qzNeW73SsXqqzGzKOTggI+
7OUGpKO1ETmqr94f3ILSO8mMe78YI7Q25KgXc6gM+B6qr/88FXqkGK5KDovbVz6P3XEYzJk7wG8i
nE7vDoXqd1fwj9JXr3N0EfoC68gApmHuELNXrtEuvxOYD762iTodMa2Pc+/XubcTRWYlHCrTowa4
P7EhC16YvJf4b9B/8YhW06pJhqOwW+hb2N1UdN+/wYvhfPcHTgvZ9NU6TGtyiJ8oMBBXB0xCVq9f
InmwXtfqMKVHhaShueBrgAzD54Qg60qOsCJ/QhzjXz2/wU3ByD1WKVerZsy4angwhsiuSbQGKTMJ
hjNDUqZGbQW2oI2OUEFtY9qprvH2Go2bbmGikZEHAyFV83m8ujT6N046ggD0ybP3zMGipnfVJrkW
1gzmMAbXJ9SJfEyAebl2zEt5zjlDz5+fz2DaCl69LZ1ki+hSaHagjFPycJ50gCx4+AJ/+Nx33gv8
8f2K+w+QOZCAUi/Dgo4hqKfd8oPw3Hp+qSIf6vit0ZAyDoDKReeGXrGItOnrGJkIOkFfLqnpEIub
34IBHJmPh90JIKSY+byF07v+tc4de3w3L9rZ5z2+a4z02PyN80OyWPsbpWCuU2HYgDGE/tvIoF3p
a1wyAb1vDKun7YSv11pPUjHMJG89sYfAvD/CexYb8j/XA1g8j0P61gk4IIEQQw+VaMT5dQ3GwvAv
3crLbGywd8nOezd8LT5iVAxI60ORB97kiwwJYRpZbQ08qfvVj9ep9o1DX/FCrl6jxBX8F8n+Sjbj
lAwG7GkVSqfv6nTLncN76BQdk2qGkz2r2MaOIi+iRx0M55zL9+vurnpDhdE2bgV3x5CdW4djaUXX
QWWAOiYw48dGf+MWF0lUvK/oTebq+m1OboSj1zjN2SkR1k+X5D5i4iS3hSG/VAvPwHyMsRdrELhL
opq7ggLMzNMaDrdWevfv5p2Fo+Lctu6DzeVitb80u6ribKnR2lflEDydPqdvWEKcpqzj75T/c+0d
JbkZVoV6ToLi50vu2yIAeJVGg6FXvMNvGei6veIfEMCsaL9Tq1hfhdDChn44VNzvPTYMmwsSddSU
4PoNl5oYoXKDwgCHOgbSCdoXrUGELqvJq3Q/qmO8JoZAOxXrIbvK11KXvLTq4xoTVnzLAXa/Xp7G
aPqZp6ug2uV8/PoGz/Hwd6L0TieRqsHMHrJpxzH1WQpXb1sp19feTdVgpDr8H4Eot59fsLxW4iTd
pkhcSCIRtH4reOdRe8TJulw03+315d1o0ja3Wyj5Oqgl8luuzV2hkAVVSBOj9cicZ9MvbCU2INsV
ccaD+ly0AtmQn2HN1FS2u9FKMiwZstwjkBGIPJ2WaggxQmYPp9p8rN2Wj+eF2f53tJQHCcuv/Xi3
DYbHv6QMMuohdUQPb/B3sFPEF0WFJxs2x6TCG0WPqyqRjrMhIi6zXKl9PGzcl0sA46SiArRn/W5U
RHJmayA+IwGADEljLZCuI0k0IqmElklAddfYVZJB/oQ7/qClsmHt5lgkhsWR01bxPwe1ssSwYmQQ
smHd9GjEIz16j7nzIVuHUSLFDau/8D7vCFqtVbve3yOZVzqr7hwq8TMB2tFG1k0Js9MNu5PiyNgD
g4ytQvyhuWmvTq86/TU2uG9Xt+kFYjNcjil9ftJzKVoC9oL65paAwqClBNjmeM7bDQW4aXOyJkdv
GH5RhDyCgexpjJy5B75ZuKtnZb3AbrfNE6PWFmnE+j2f6QxB5Tljry/29DUSgYtykEsRJtmCbFcr
ugpjLqkiDNmoPRxNUiPg728aD1gjjTRtVRv3thRoVJDW0UB8rnt9sEgJWcyAhKn7vSiFxJMRJNE7
KDZEZruec2AlcDK+unNt16ORnUIXVaZKY/lfxIab1+Xd/bDG8IjASb4Zy/lWvkYdBjlUHdcdfN5W
FM/BZ6ZTeM9SiHLpPms46/OZpPpl7rGtF39IITqeyD8dnFBZvomS620ytGsEIk8HXEw7DK9Xuzom
dHOKWE5+8/v8rVN+KgM5Bne7Thq6PgITgCzCxwneGRJ9KEtMu8mNrQ7lqbwl8jF+mF5D7O5q+8a4
ELxwAstGLad6Mc5nR2bwXe7mrV+OJm/6BLvAg5g1hvB6aiQ1sL7sqKsGxV8KuXIAhwX0S5cYvzMV
VKPRkKYMkoYSaM9o2IXc2mP4jlciixtE+xF2tHNqUh3BBGugHNVpaNqIBJEYL04Kbdajj+C3KgRR
DldDmNmj6FX+VtRA/fBCaKjpgwlycbkt6llb5MmiSkr4vVDZotS9Lp9U/AZw9hE6HH676C26eEzw
g/o7MEONmz+D1iyD4X1nSPob79MEeed/y7g9+sdqqmy+mxLvRHjPJuRYm8qv7WDQQC4ifDtvI+nj
ip1xfAeoptpr3MG0aCLMLnl8zR0PiFHP9Lsn3RFksR3a7EFsg3B52i81opUtbgsGEXogZQxfXn/9
y3Kq4GN4hN0cQQpbb0RFqszi1n7XLpnF8Ds4Lim5iXS5D5kaw2+DyeS+/QiiJwRXZJKoyJ/bJopf
O06l3SZe1n/HhSCR0kry2NkQQmaHHkvb3t11u0SDf4E3RGeEVEvcYJhmmHRDjOdIk+dHwqGbABDw
U4QZh+mqpGe3jF1Hm75YrR5LdiF1phPOioKrt0PerOF8dT7GpIJg+6FhR9zmJK/xbYjk0mNmdX+N
zZszgmxrdxKRreza0qxYQvC9UKYyTAsua6buAyxwvnvKKkMYYwGhj6E5MZTc7Si2nG7/niGEzSS6
UXn2fYyPA/smwQSbmDj4So45dBG+CHkuwulC8yk1TEPUMeVOqhzqwfKY1LQ54aicMzGm2s2kRG5c
9YuL3Jjmo/OKCbE0YHU3CorIKUH8UWZqK2zul68/M/6MuZn0W7cJRUN/8/o6ZKupnlOTEQ2M0KFX
efbtT2qm89sf2c82yR/AZ++9qvi1NwrSy8CwabBBHTFsrt3ROpe8oY7HCGiqDQ+dlij+hLXp6JmT
BXa9wSeHwMhFTnrwmA2d+VM+5igp4ewtHxtsmarwqLjNbowY8P7xaoRHdCclBGgcWG0uM167ZFzF
KgNFKBfnB7IfEWiNhfNb5EWhAy3Hwqw66KfIM8GdJfQEQayEJB3gpUFjqZfRXU/Q2OEz87ZRPzCn
5Nh1h5C1hXJ9XYJAFVOEeY8CljTsbiK51/Sn6un5+Svwwof35FzfwTULuzXmu4MSGLIxDxUSma//
KhdGFtQHjEd1bW1cL1dllyFq3n/RhJh3ajnSgzz4kRi2Y4aIFlGBeDSaGqMJJ+/A9E0jzN/xYPSj
AhOwMwyi64VLJZh74+uGDFf3vneP03orsow723dxM3w6tn66Ba40HxctygV1Z/KFhhCQna057cn3
vKSYuSq25T97q2LcgIr8gRcdHiPZV6SqR3Tb4y8mYthe5DNX2agDTokAukQ/5TdYz90WWgP+Bmgc
mSVCMsLpPjl5IfuVRzhcApKI/q6PlQcuTPO7ZHdpCMM4Kz21ifMpIVasLIOfnQ8D4krw5aJ4HNs/
oIz8yMhptuwcn8//oU8k4bHaHRu6fsGsALwGLt8yWGI+OBni0BGgWEHGRszKusbKEGWrj9Umbw/m
voR1jWbAfiGZhGRjoDr9M3Tvq3ujL3t+WD6iAQMX2EQZUN8XDtRtqx2XXBzVwF2auPoKtqutL+SQ
Z41mjLHAYrCFfz5njwbTjMrDmhd8xtcR+6gAU0vsdT6n+ynPvMFERljwwqqFR1w0JTs9gjBobr6l
c3ovp+XqjmU5++cvAvglpqTz0YoP/cX8sbfiXeLV59GOoSs/OfRjBMq6G983STxcsOQZrHDdIGLD
et2mXowT8thJGMBiF8/BTd4WzKWIXxs9t3gSONA4Xlso1HA9gE6sdDukV0uc75Ip9JAnmB7Bmtwz
5m84bP3YDH7MJKP3AbrvHRLnUthDEnxF5GNIcMaPX3lpIuIEaGxARWIYh1cNq1uApsFcTYRzuXpl
Oma4aC0li6Ejikv6m4ScCExxe/vVB+0JYXPhvxj7SgV5QqeazWeNhvICuZCfJcmysZdsotHxhDOx
aS3JmMcgexaUREuPwoudGlj93f6wM4nBLDS7wp8/LgY8gzSWPbkSL5SW2C7gBzhlDASAw9uG82B4
ygh1RVCKODab04BfiKE+um+217jKvOGCM3p/fmJ/R4QEo34wIVDEHuIIHkknMecKmOrgEIbJHeVw
YaNR5Mtx67Gg2eOrGtls9+cMGyq8LIDd/exgIvu3SsVDW2IU7h3yGxrGdHmBkbTAI2kJRLLMK/zC
8GmPDRbRAisV/2zsccZkKANtft66byB0wZdcLi8trAwcVYVrtIgffeR8nM/Iq+1LhIwHvwwtMAhm
c9Z7ygRW9z9/jTMascWNlUMGhzihUYrSk767fy6rGE+Vfg5qZ49CEPsA748jVYtvLq4JiBIjoxOf
cglYjXJ5coS9DjM0xBkbIsg/CSgwxxszNGQMKE+nhcOjGUJ0lDbiHmCiCdp9uc7bkYdp3DlbV8z5
lix4fs/FXMyFV8BAeLzjBC5uIKUsb0H4IkMRvC9ShoHCfhgQ+8L/CF94fEPhUVFYC2OEcs4YDRIc
YpgI0hm5L46N/FOoWnpSADBrFRNCYNFRKIZfBo7w+L4QBfnvyJAMLGTgsPIaplrxSGeiqSHMB4Yv
PmMsj6WHZzh3czXi57I/YfnIJRqFXPgDms/CT0fz4ek5HYn02wxs/vKkA3DBFNQaG9Kzzjfgw6CK
VE/oQfQTiqmEQdRtzaCTIVdtayt9OMX85NomYE4mqjTr3ZFNMzdUh8x06gA05JgUs7j/pdctr+t5
A4wMlQMHv8xDlQdkZdrFYE3Ly95t1oj5LOMfv5ehPu6QQoKCRp57wR8x/mfl585ni/r3tUYgpjKy
LdIxz9jdZNkyJATscebyO/r2BKcw9ELcRd/vBK+rc6YGxexzgL9Lba0LjSdSWxmbNVckQlQCTQeG
FTAzE03ytJf8JOwbFmpHtgxwN+tLgqfNLdaoAHmCrFRby/XP0bQGMN8jbWT3fF4LJ8t0embNY6z2
79tcaIz5DNO5ss8wWxDUJQDyJa3Sm2+1NHoMNr0vgkSGtVqg05FNI4bDPXB/IEz91ACVQ+sOjjwR
r/kIavmS6QdKOho3HCnpoQQjCgt1DDBEYnaPCE9DdQDdPvXIzka7wYRLXD+Rbs31XyzFzsd6RXzq
3IQ8fyjZ5YFcS8GXIr4ODvbndBFJeRTHayH6wF0QrmbZksABlITU4RoNKxdRE6gbkAVjOryXoV6T
BQXP7BkxB81hfdc8ZkXSGKuGyld3cZyZbx4aRnOussLRxOBYfb6gevRct6DV/EsTn5WQujSb4Xu2
+IDpXwXR55rcxGsiATFEYjcTvqCaQ/UpNnh3MzggY1KYSpw54cWsWAz1lQcvY9DvmjBLco+NNnOF
OpvN9RP3WInkGNmx0Neb5xHCwKZ64h9DoNXcwXs6iNjQg/XEpr3YI/ZxAwa2wfkItglpXPzeFoBZ
GoPPfWUIj6zjx2P8fM1M93nEBE0ZYInHc6d1Yb/l0WcjESJjBh/4AGr06XzYuabNUmcoNqo6PWsz
GXhX9bWwikHwxTcgJ/YlQw0A0sSb88i55FejvRLm+r8dBrNQJiaAL0tMEmCHMaLg+iBo5wbRDb7g
XYTDgEy5QRkqKOfMb6z8aGAmUGhpWgYcoHitCfXzHN/bfxQxoAF+zL/9PAi2meT7HwydjpBubDbx
uYZE9sk1JQVhJuwmk4CURQLpixquJ6LSB29IWtKXGozicOvOgKYw05RtG0HfRZPYPFmTPAsyNHyR
FlD7AnVsThdmFdRJXKAHK/XGX3PJoTHBlxdxpS2saiyHpQGZA7dKBoMV5y9qTB65chiitzuGys/t
+zNCAdsvEAU9uvGVpEh7/bKXTAnt+W0t9qzXZF6wTwTmFo0/0BoEjlEW5K21lhU/05gRG9AEmXsI
LSgTehz9CTX/LGpMnN3BIX7GWTd/EZ1hVsuBvGZyiKf7trU2Nba0toZeIPnHCexx1R1i70zI1HEm
bKdMDdadPBOjM6c8clgDtNNf0nx0WPA2XISUHYH5aMqp/NTC8vAs9mwPQLDlAeMBDd29PsnkgZ0y
9YDjbzr3GaLGhMEr8AFhTxwchJA2y0a21A7tkFchVAOmgh5936rIccbMTaUPg9cy0uPHoarA9s2Y
9+ooOPIpxwxOIB8Cd5P8ZIQP324GQrDZAIeizR2zq4x8WnHcg0gERH6IWeFtbS60PV+lMD12u+GE
7CiuAYg1BIpBWExuKxTy8ALY2FOnw+f+TFby5BWavjCFKqL8BxuYuTkn6TaDc3h3IbmQ+vfc3H/y
xX3RTLpzpcMv/eSI0tkf3S58QNPIkZhYIDZMXyqG6njh7qrGKl/u9YXVAP4GJDvTN8P1B9PvKzvF
wAeKGwbIO0N1C8nNUf0o9qMOr8cE1iaL3nqdtEl20lfmeAAFpvUKjpYfwBZz2aK+hhIWfSP+iyoa
vY3BJTjGNC0wqNHcPTaYdcbXk1wD42jI3sn7cK6nbDuyP+cRGCyKJSQ/ME+E/Dv1QVce/3DAbHrz
SpSipGOnwfOn+FFopiFKUf04+qKEpRvgOzRtL3c+sw5XtjHiJ/5+SDtgR1Fk310u1w0l06q5qF+s
k42pSkKV4pRTOejiEZGcEN4h27OyIfgVSXt1e7yH+cbrFNXyH4g8Z9syP4QD1Vmos98WrtcG7tp0
Kx0eG2Vebox55egC/kLvbn1hGBUw4HL/9xniQRG01OG3BTitS2MWQhmcwmZz0gPAZeoKuQBf7W1V
azDeECf4QRrBvEPBz5DI3PwtCJS2cgQjSCUee8x4lOj7ch8zxetpi0ghhl8M/xm2N7ydM0cLp8XR
NpyH7MHqVV48QcMJNWOidbCG/jmNVRCXSSodo+WYMdhg9EeQstPDwiIraGduTg1kZqJ+L4L0nIVQ
ntITblHiDGowjIGqRVnO6Tuw5pSJ1FQSmw/HDZkyPj5NN4dRJkDE72P8qOaC3w0iuwJGsc3NlHxz
AJLD4bihRbFL1X7MDl4zX0FH51lOwplh+63XXcjLMPHtI6dx9jn/jZDcAjVysY5O2IEleyxZQFdE
HnMoCacVQ6fc+iRQc5c7R/DXT8mBHF9BS+NAgnQGk2mXTLvQS/4lFMUACWeRinQ70JpRITsUqJcz
QdRxsREEIbOIYOUxkhXinuH8wbG9ep7OnJPUxuJvlEHiuMVvEReNJWfzI2H/l8bm15rTQPepRVIE
ByQFxDbmN8Gree35NHRaZ6p86DXVhb/hiRWQLEEeh33ePD+4XCU7Ge4ZyibS0uMz/g5UmUyUN2TY
iyBwJs1sFN6tXyIGALNCyQMjdQEZg8tc5EiPVHeVwRcZOCvh4pTPmZ2EmXMk3R4jnlcs2R+SZDlR
nfY6+TdZAKI4sb1owVsN+N8dF2T1RS+HeyTgLVa6cBpf9vMebwqmChaImL6obsmRHjrGUJrNPb3s
gMAYMzWbAze0mxUxLPfwbVmhsB5b/HUnoueqBDSfNhU0DqsHyR70NhMfLua+wx3Au8UAks6CcQKb
ys3Snd/cJxV6K9nSYhEeZyk4f5M0b2v15T3MK7IQPayDv8/5C1HCvbbeyxqbAvxAY+IY9sheMGCG
agzTOhFBLqEGlCtWxm11ONxdNpblyui8FeODIqisA3RoKjPrhuCLMaPP9R1Nzd7B2IpVACQHzInY
y954Oy56szjISIaOcLE+EYNuJq2Me52aiAern2+UM6auME8or6lrYuTKzYmpNCFZilB8ceb5K0A4
bgpgM99sYC3eAVX/9plkzHveJZ/3zczkaRvX6Vu22RmYnR7tMLy1E3nLbgzJmh9l7pC63vSxh5uI
YyGPOLZ7WNd4SE1CYOXJQXae0UqR4VcD+LmCOoouAcUWBFRuR8PuIv6MxC8kC62ePc4kv5k+N/54
YMCaeLzDlOfT4i4a1h98bObS3EntwWeCPS0evMOJCSNTW8imziYbB0Alsr0ZTKBRsgHBgGYHmB1M
nvlThr0UY36rnU9ZuDtitSSsm63kZPxH0pktKYpFUfSLiEARkFdmccAx1XwhNNNkkkkEga/vRXV0
d01dmSpw7z3D3usssaex8Qi8w4Baks5iPdpgNyk16XRhQ+uHx0TQn2g73Hdg7KlU8NqSO1f4qX4M
up+5/lq9jBhhFLQ9CzfiF+L3rnJ30LHMGiMoQcbSbKzvdeD5x2y3OKp4IlwU32Ql5tMUT/fowzQS
jg+glhg/uQL4+lpzdPQdqzW19E1CXaLRMUt2DqzI+OKhfhkDxB0eyV/1F1VQ8kDGQ7oI2oNk8O8X
5T0dYrYLIifCJqLR/BHBQzHAiBlvNntjnM/yxwgoIgoZRRkDQpUf63OhTbQS7duJFIfE1KSo7v01
5xhFLPgHG5d2aGw279q+ad4JooLNHED+yKOTFUDthWSKJYLcjVzSJn50f6nOzUeTLM8matoR6iDj
IMNWT1ZGSBmmxsGoJ4SfiYPFsxxD6t/fIDd/ieiqiYWo909YYCstEen+m/lSmxJeWKjarTWq5qhZ
U3ncQB0lUsOQMaJriZl+KbawslgP4zxmsV9I8Qq98D9DSQL1RI/vzBEUWXGyz0FmZoTkT65x7S5J
AvaUd1GCwZmk68IAVOwl1BOFztn91hSwaiAk1p82ThQLOJXKUTEFmZ72xL+/6hSxja7OTqnKbNmh
M4LRoDwQZzbHfwJXcnCsRDkaS6Jb+L1UWTz5CGR3xeQxbMZ8L9KeBrHqIfom9MZv/O6Oh8Kns2Hl
m5ESzbv4+6vu7PIfJge0a61zcOX5h3K908wJ8xqY9Da6kt2/cYxFT3WHIwTt5f/naPL4J+2lNDKm
oKQoPB/lju/5dMahWU1hEupDWeblOuN6PUFZHic8ei/dWNUwgklPEQweMh/aLfLO99NE5tlvPz/n
a4IwcwTOXIuFfiY5ItqVjZ/YODMKgOHGi8d8kTl0n/YUUt0fzl56f2yiFpfmVALsJAHnMGCalzJO
mTwweSYDVQKmk4d4TQKujQklpJGB0gDBOrXEkM4fgLscvyBIDApHr5GPhY/+H9vkNrndTtRy4EHC
QsXF/ebIvP7RXJha1AB0Emp+xOPT+LfmOKfihYWRiw5OIbxoX0ATOAKpz4DKorOmR+WeUgdNFMow
Y1rLfHGl3SJlROOGAA+VbIMbKiCHgSVApv7hfTVnhdIWvo9xZtz0rPB5ELdReJETkzNdgYtB8MPk
mcnyQ2GEj4/0Oj5QVOqZy8DlqFJjuuw2IgEDyhBKMdEOYMWJUjtDLsKxGNWuGx6i7dSm0UtX8MVt
QySsi3S4+rN07ZfzfXGmC4AE4LmJNnOfSnkIualxZ5vJQV3AI/quGYiS7JgLweUtSJYpCn8WyAnq
X6RKwLHZwrkkxfbjT5fh5W10ILT7heql23IvtnpxVL3Xvl/ErQFsqzVKCbgZCnfhS0Mgdw3sYKJb
6aLaJipYJM0JfkQ7H4w0ssQfOtDzxnje3n+Br+6I7VX8/sQWxNOcID6eVuXQ/pVUYGk12hE97ZrY
AyEbdTu2bpj8bOTYat/bAW0HO4mq4+eJMFLrOcyUt1neFY7F2BnImjgz2aIVN325LREh4wYUs37T
C3P6dslwhrdmluBzZpw6iJqu+Zl2LL+a0+VAIhIuJncOx7h3VI4rGAiUSwrvOTFkcCPbN327O65X
vbdbI/rr3Pdd3RRv83PFn4KSlxWF24XtIkLlouFWvbTDmAACjV5m/hxE/Llkvb65v68OmSLrHPjq
iA9C+3mXJ8twavGkUMvr76HPDiFDIkDau1MYZ1cDSpmhdloh+2CvlyCLIgZUPHUrf0j9eDBwNZtd
YiFFIboUOX3v2HlW+MCaJX79pURf2Y5W2opOBbGTG50o81HeI/2VrqQsfBdAAnRpBltkBABa9hGZ
0m1aGsLvPUdPcA5wcdHrOoCLIgDJ7gSlvMf8h0Dy3W+UxG1zyE1Ony9JLCOK4SiKOmuC+iPH92p0
SF1Jfnnxyuk6p6mcl7yd0uef2wNJUrAM34js3wLoC0LkqLfL6Uo+vLAl403DBO6m6Dt0OpYfjj0A
1BU9W4u0DKsGnduKLNYqL1lkAwgurJbPgY9jgfCS9ki670hhb3hZWcd7+vD6xEaiRIkX3y4IsRc3
AwcYzQ/0b5g9Mvezj91mMOqvaCtdKiTuZL434SLzBo4VEWmhGUgbajNpjerWq2ZLJzEyM8CnsT6i
aPHrrYIdnZv3oluID3E9Yc8RvdehY7u5PGMnvz7hMgzWJDNe2/lXf6tu9VeVuhL+h9DMVxPwpvS6
W5wZDX2WHsugLxxU+GWajgpzuKQo1v9emv7+QVCHw2tT36chu4KwbH+EQ7TFt6qgBXmZGIL9J53w
P2U3/ZjhRtllt2cwcgWKWysZXJ5so2Eiama6fJc4aLctUNfO5J3FuQnmYxXgONsIh2ycVxF8az7e
PZLj0R9Dw5EPM2bGr1Xyi0f1N7czp6aEaoXxaqosCKoI1Sl1OIEbneUNggcUGu15slTdfoM/mBuT
fVHu4Sz+GHd0FJZ2rKmDPik2Wu3XSEZGzGo1LjC06ab2pjuEdQ33dwpqY+YoQKbD+/uKi3pmlsuA
kJ7qG4Y80i2wDgghKI853UvPv8KjtEOctXgvlWtCJmA3m3Y19bLNlG62pR7emF/2rD/dBzjmFF7N
yEAYZlRM350dkVysIGPITcsqiba1LlCENBuPPhtfF44LqGm2iII77QsptgTO65tub+lVxw6HocXA
QdxcbL/pv3ohOxtgxbHFu6kVbJMEGstc3taoIDb4c8i4X2QH7EKbFOkjFutH27pguDml0OP1dvHV
Xd4XQp70zv7uiWf8mfCeFCqH7YkgrfInYImcbIFq500ohV7sZWvfAcoYFZoqCsFmXTM89TD8hb/p
hZNmirmisZO/KLKZkbWXttVo3ZEplFcmhl96AYT1R4RyAs107vGl/MMfgtMWQRR66zE+MsnfpSv6
ZI+eXYZ3MbXe33zepycZyUaScWLh4DwJC2VGwQ1WXOGIoVPqGvU6uL+DwVlRgOdRaZ0DAVgJwXkA
XXDooOBMTIIMFd0hDvdRhdZaFf6KoDI1J92+dsodBvPHueXgbABanVaTP4GHc3qkkU2jNi+3SK54
wB1ph8QD4GCHVUAZn9BUgjSoh70t7YLFc/kA9rjButnxzJ5T6/MVoyst53pz+mxeVI42kv2kWtKa
1aYyHvEi2RSMCvvIFsekclE9egQQqRC2Q4VGtduR6Y0A3RzHkcZpf60wjiEzSC3tgxL3JBQMb2/r
kcBUEUTywJrJknN6TU+TqmiJqm3PxRS4rcTMnxVITrNfVn42kgD57wBPqTAHHII/tDga3P6dMRMP
EIGgNjG5CH6WiuF9bsSU9zE+0Vimzvp06ylSa/KgB3OvEuv3QyOCgAPo4DAgFjTFOcJdI/oKV4DO
Geqa4WvjPkJysYTf3+m+WKrmnAB5bqFxJsYEa/Q6JRxQJYNan15K54IJMMIiIXhSSTXUKZniP/X5
GLoWE4su6WTO1Arnc9C2yr5HYui0D3U20rmOlS1cCXrJb1Y9RQCKozybAa0h+SumnzZ1AmJynM6F
Lj31BBk0Ino4ZjeRY17F0QMk6FZayE8jUuOOrv1sHc6tafhLTW3Gao2XEuRIVDu8icbO1nW+D08T
Bo1wgi5f/tNvW6qERgjsrXNapN8fbLvvyH57MJfIowNbXmeLdJv9zKBeiBDmJ4sG1wglWV7e5LxZ
IFN3qd32RvKlOpqnfaUm/MwHHjA30JMN0hVQhd51LNWgIaOXsqPUwDNovb5kuhSslGoxvzQrKr+k
37uy1iMQe2+HI8kuGS4xxhrBjXRvjcngsxiwOUwv4/IK/RNA6+9xdlVsc6QTLxDKZgx6IQWeMfsU
CwZEKs2Ljy+ytMQCU4i8accVmW6paSOnatfxRUoxt3WX9AyQT3pQfr2xZCmsx/S28l38M7NVR+If
2YtcARIc9FUC6XrFzrcXNtpeYqHfAzb+jo1FW8Q+U32E3QlMni57pSOiOSmYkfVhbsCTqOl/oAUM
AHU77qVXDumriJTKIjZ23la10tDGEk5YTQishlICsKwtQTlNSFYJdXsWT5ebKDgmT3fy1VmSU19j
lJjcC/tDLxIR/oztKrYgfkNcK5DbagsWwYuFwr/cBbzE8GWW2VpZzExpl+ROwelEy53PNeaCojOh
1H4ifcVpOI6vCy+IOWwF7YYtmodk3XJEmPPl5yh7rRGvsgtxrdUsRqY/7xEG/a37GzxY0sYb8zEC
u/UU6SDGNm4gZ0jjcZD+coRDSnGnLlzJ9GeynoFYe++jUE8BidW2FGzeTDcW1u+nVwe+kFF+X0TN
flb408JXe2si23hZGFP9HvwYgCxREdKe3kYHrA1Qrc2JuEYblULTeOrDBJazhZIrm9LntVplGQNA
C6yBzFF1Q/ry9LNXXAaJzA3ZUQ7hyxw/lXiUOl0jKaPBfmaman2PD52jehAFHfn7Y9/mm8YlwGeG
JgfPVSH13xAtElYi7vzXqCe66aEBm8VnJe7VBc0n+lTsEyuBLY5O16m+K1b4VY7CBnYJ9ugVXqLR
6QbMRuRc3EMr5jKFPlN9cBNW13IE0RHttTpCm/A3W7DjAZklu8Bql9/SVtdwn3z1C+h/qB1wS9FI
KLnc3sQj9UBqJtpiTIeMOJv+rJkdW3yhU5OrldzEy4vtbo4M3lBx5+PUQfQyCkMnsj77mV3KTfc1
oUQUGavnDaxZHJkCOkJKvj8cNtqasXMYAGv2aqzamIpX8QLBHL8Pp3p8VHwu0CLeIdFyZKskk4I8
uOiPrz37uGR1p3ZPQrYrFjAvveYeeTCvvA8mw837Vi0+dmWm6w7VDcPYRr8TUiNqVcvnPkdxdMs3
BduKijZfMzJn4j5ghBNzTU3pT7IKO/V7dMDsk1RSCYqgK9OOvErMEymM4e0HvVncifZJ0YM9fid8
apSf0npJ8ahNnDQwZ+h2i3GqLrmr+eIe4IRLfJLx8wTrd+JxOctHgKOYIZlmQv9lhgaRCVv05/PH
HLf6eb4vH7zqfB+PESybKKqPpj4EXNds1ZCbcsDM7+UYTqU2eeqRa5aPL4dCr75/XNRj9b2+k3N3
DvqRMZWZGB88f1SvUO/d1e0EJ6k6eqeoptHlJA0hSchUPfyLMGuSAePfggaYoQEaQUlLUb+CFeKw
MFd0VQ5CvqJFgeQCix/lpZakB4FZYFTL+P5cMY0T/C85K1UB6A5riYG1l8Apj/lWYYsduQJWeMNP
SBEaxwJslb837MbcfB/LrYDOjkAe1dWx/xIVvd5QYB2MLEZ4uI0Hq+uWQHTLDfXDTKZK9kYXD8Xz
iz4K3/L5tKOn3cYjdSeRVrVg8YrSC9aC+7qEBCcvgHlGIdt2dKQAt4VBE7z2Q7Wok0NJDk5SoTpI
YNun3bBB/SRvJ5o7g+Ji5OJ78GfPiRmRkQR0CEboB3UzAXXkS7W4bC0ZQN2taq6sahN/ktfNX8tG
3WFXRHvQvceTB/mPFx7YLoXtaMBZV1STEA1luvc5xzaiT6axLYXr65u/O91osTXt9hTskC8ooqHw
9DH8QzNJE3nystnC05BIL6WE4RQQKd8m1UdZ2ig80VXZjYmwYJbM+SBl2tVIUojJ2eP/YYiDxEZj
O7FkR7gFix5DvOLISxkSxTiL5a/LIeKvm5pwMdqeUXnka/NNrQ3A3nNdMNugmUP6GSt2jAtT0Ec0
8ppyntzBVfF6su6GuEaktkAor6wYiFXYfXx8XshL39CdqQaFoO8Q98rhKWNaFzB9G3HIq3ErZgKp
JMjHKl+QwBf3bOaEJe553KYZleeZ/W7J6XDgTDFHue3bW5YrpTemiVuJjuS3F/KxFG5m5j3h+8bm
YHZBj1vO7TIDZ4PxceiWednLnq/Vl4vFKcuXKmnVzA5RpqEdQwmU3euKIJvw0ZmoK0R1FM7EyThl
mgkjAqhrINWyWx9iAIVvnMMwwSNSnIciuSxENnvU75KJLe6NwVHleyxU4bse3Ki4dsz5XE7mDu1g
zW+rnWjkK3LlXNwq7U0sltNpaEqx/tqOmA0YcgUjWnWWRXmiztPPNjhVnrZEOL6f/qZrWgzz1irR
sBBq0FFcBh0VdxEIyMTwI9yij3oKMF7v3OazDum2On7DpBWEVeRdIuGQnVa2CG3rs5gMZu5DEX9m
6xcQHZImOhj/nIsxgO90RXLsm4rzbowLJAzhZSXxaqLCp629RDYwZqbc7wgMUmMqhUvSR3UBx6ua
bMtHePAQRmVIHRHHEaW+WbS+9HEpniPNQgU4jdHPe3Fpjk7Z1Hmp26zdZIeqX70SvGq76r2p7ugn
hCc5VjIOBhfgrBnxF/m6qnntiBsM/pLfdDP7YKObseMfMx6xrSY97CV0q3Ti1LMWRRiKNYrmCNDJ
WDXB/ihL1beXNqSpzpZ9HoQSvOibp4246o+e/jNdzcV1V/jLbOpJ4Y36yoxm/PSRiWseuzbwGqln
6Ial/mgcSM673zbxYmxXMQF16r6IVn8ibr9NCQgbWzin8J5fZsmYKgfUaMig3/GXkN2EAaPG5ins
ZfTYFAWoXGn7yei5oz/QVd8j4nICBmol4zDu6MDb4p21nCDDTi0DtpFnDupKen1zEMmL7Lkes4wS
mDPw25kTzbafbj+haqegcsv2T6Qn2eoFPIxnx6GNxqGXWGAKw1GRiOAO8u6AGn75jr0W+BwYDxfd
Wft08udIWC7yXRqtkBiL2u4pH9wmub5iRjet0pbWZiFhIwXG93E0cJCiqSHYfwi0l6yEnDU0qOii
V0a7RXjC+OodGdtufm5AwVYWmPXhacUvL6XKrV3yfaQZYPdEbRHiYRyssHU+r/Vc3HTtvmovQf4t
Rhj0kYb6fLRojRraByT+Gb1zk3V7g09rYrsmgpRDH9laVZvByBhotu/XNiD4iTnrEdnOdkjtR2Du
rZt818+VRsanjqJzJCjVdETVVrmtdeSNRsXSPFAPrA+IzxKivkOONHF4BLLL+87pJ6k+7owAsPsu
4CCFSTtYlQYJDHeCoT2ASEfheXZutsVIGW4BLRaLz/1AY4vr0gSMllVnm5PKpgls/z5HNONQeBdt
ykxf7bdyLsA+0uqDPftZE6Rgm2wgmxCxxOhXgTPvqwMib5Up9t0fUiwlNbp1hY80c5808ICzRpth
guCJLsKXILofQNsZ8dvcwYXYBtbzdZecibKkTkJ6skHhHvRL8ag+v8KXh/EWAHGo6QXHbBzRm5x/
0+TSPuu57JTfwzd2O9dlIFMvjbl/eC0n63dnzgI/VPbS86BSLJNohczS0wf5DdHoy9AwkLmzEjXn
fiiWM2lFEkZMhoMqFyztO0EX2tv4Ajsmz5lzm+2WRhCq+DGsQYpbWijavHnlFPK3hA0NAxS+drzV
4Fpf1LxkJzSf31Rry11X4vFhqCaPQ/m0DOo5UxohcIZC4OqRKa6KLWB9WiOvGSn+4Ynimf7OtTHP
5N5XhMFk3i/0yuA0SJRgfSj6aMMEQaSeGJq6fjJXaA+OKMVcMRqTSo3YerIPV61xHgeup1OTpUSk
IFOPYi4rYAyDJ2mcU5Qyba3TXw4jCxnPhUIttMX+R0Oi93HT2P5Xkmbw1cd1q3tKBwsRXNuYfyFX
evzAPqfkaw08/oAtA/8XmmE0XWPRjZ2ZwQF//LGL0c19Aftnm39uQ+gR6Kuhd0MlGLH6BxTWEAEZ
6g4UTvgjnYfxDs6e8kB/y7ZFoN+4XwM0kprA2Bqo11o3uaORZ4pmmOgjfuCGqFyxmpnhIUyl9s9R
00FQmdunanROQTpoNyE++emiYHrGqCS7qSTxewQ5v5FqV9uSxgVZKNGjzdCB70j/Qwkbj2wkousR
aAN2gAxUJcUm8/wlyOHKwO3o2F6EBQLGNKZ+c05w7eCrxlKK2XMXPNSjqQJoO7YcFJsEcju3JzXp
bH6eu5qB8EljBP0qL/fBG8YJ844ZrWX0CQ54HrxxSBvTzVJv2swYafCbQ44R9apwFY5jMXdfglsN
JppfdiAQujLDUcRdNHmk1CLf6EL43+punu6kxKFXEfoMvqWQj85lYPq6obWuFrpBAHGWpkqxL6jK
9ERq+dyawVYp9nRhR17Ehx3wNvlce21XKescBARIyXE0Btu1lC6ZOhNRvY6t8IqjEAzc21DAtDFS
pu5XIrFLI72M/J80mVcc4h/OVTEH27CYQDJ8m0HsDxN78su7T1mTXe3VyUKCtANeZ6t1B0Koptk3
OLM/lIZe6Wp4mfXfW4O5SnFZZcVCFwRiZ2PSgGXJ7hDs8hmbCZ4d1MNQOVwJLExtzJo/1itnzpMJ
POUKc7yYrdWeHoiloL+I3Jl0evVe1WzGiUX1dzFbEOsqwbJBtP3ypaNApkm1drYYVKvlWZbE3Seh
iObsM6fFImGGJyenPRY7RKA8qfyEWG3hkK5uKEHuSWpm+nHPp/hG67Q4jhoFmyaXQkXa2GOiH9jc
QNQhfBpDYxVebXGi6PAdfidmgyIIFjCcuUhesHtNrSZyJdn5cEAYUbPEfAiqLw+uhG0U1Z7rWWHv
U9Q0KYFaYPwghMsuwtPZnpMvhmi9+G6Yjmp6KZQtPvIvY2RmX+zI6MShiheEIlS92Sh/6nTcjrXc
GaI1GV2MENqsV3W3HBez3nqVWfbGz2upL2zZ9u39PkyY0eP1cKuXJI4riK97vV0+HjNzHDF/O0Do
RNoNgWjuZ/RkM1cxp9sHlYHYf5TktGAROa0Iw9HP0dzqVyxXlw6ynRmEUeWZo1F4MKTi9JgW9hur
DoH6qXr7XNdguxAqJzAfTedJzXaU2rw0u5ghyLlrgdHpz9o4UlveSYoDfa09yIhG7YlZI5GRUJxo
U0uY3bBPwmRLJZuAFIjBMuHGCDM6KM0j9QhVY+84YJxwoNAWwPRiT6Noi5rF0hAuYp8a54STBrFu
LIhAKIk8sbh1KNxM5YPmJp1biFysgPuSHiHU9upq9vabdq0Ienriq2E4oPdLLB6K+czkC6LfD5GG
+ZZY+KsH0spWly2tY3vEIn7e/lThTw8RC+Sk3lwQiFKAP3Nj1ojF6tMx2M63gUmPlakepfVwPupq
r1kKbu6y3sDCpA3mDhuSasl4WSphlj7VwNsNQEBw1KxyIlt0Rqti9lNalJ5UxtE520xwfmTCYQN3
9gO5FVooXXaPR9gQ/n6qWgJqx1dsd/r7vN/j0CwewZbEgJrH7kjt5phZtSF2Bg/yoaus4hvIc+zV
pDuJw2hMoINcUsy2yw4ZAjeGi0Bd2xpKq6DesuxVa5hfU9ISyW0E/fEG0mI+WesoT0Hf8hEolp1T
StbBzKqcGE3W0v/wM5c/skeVGqq0ebNgpZZWI6AoE+YseQNeEE5BTkZmFZnNOtSs5pSV9tEvqQt/
d9GGZvmp+mYVHjHZjbDtEqUxFJM1t44ZIuSXTNPY0uqpoHHoNcqB0x0mZkZ5nLrtl9bavv/NgCQe
cLSTIUI8I52uv9t6AayaMj2CM2tYNTdEv69F1581bFsjnlGUnJzEHRyiZKJqvn2PY67onqmKQz5R
WQIT7lqzTqmekmWRh1NPZvyh9ZIXjP87BunXEbkr7UYeaGHCGBG2Smbh2cfFCBxoz3i/qahf90el
tfZ7zLWhfpxfO4Q+hqzy4M4LW7BmH34VTJZauuP9FyZaMe6mQqTebdPc7BSL7sjcnDIiRx/gJBuJ
tpAbh8BLcdCMMYSWwcYw/BE1oIw33X/cuAsyb7S65uXS0MA1ZR9whDFECckIA2JU2iPs9plsK4yD
p5sqcuHEnBcC7LFE5ZeYIvNl9U/K4gQbzryL1C/Sr/CzHsajh7MhRGcgzK/zif0aTDbpngiLfBxJ
7r07fx6vNwgGuq7iaaphOzRZ9UzBINbQHIo53Zs907B7L49YEKYGKa7cxNQy4+YOmPJ1FJlFS8i5
awr2XZ7TGtcGvtmpGdWLjwg0dl+DE2KVWZNV+5vRVCF0z9CewsJwO9WrSHkIy/GfnFqaTawDIVxN
iRZDplpxwphh7M47qhfkTcZw/OC2YQqBNVBqhbe1qJnORE10HZ4jdoo/9ho4RlymWXCO4v0n55x0
5nDFmEZKJ1LG5bwRJTvBbzM4xeBkT06/1ZOFWzJojwlpE72GIVm6MN/RMfeOXThPX8QJlNj1CWEe
KFbw2OxgmryO/O48uCic2Wk5ej7MuslRQzBw44cG9jtyCslL6XVlBqzLNofOm2/L304yh1W1kZf0
+itP4dkgw6BE6lMEkmVnsgR/z8aqTq0ZnKdDvJPuMmB2GpiNxmwFK6GUL5lv2DywjgAXIqdrBYEa
zXWanzvRLBCJnmVA6HaB+zGwS7/WLFnBt0xRS6+JGAZ6ztMvgZYlszgO1OpgOe/FBy5n8FBOfKbg
p6hmuoe1k0dOj/o73KLLfrVGwr4umqxF8elInAP9Wq35oATc5vt3xgwA0RA5jslXaYS3ftTZk7lH
SWNKkUYBn7Puu7UEmXUKfin1tXugbqVsl9ROCBGx9VVmGVHxHKUK+dxTcUtS9rDy60R5lK1DXVLN
8DfgNLC5I5/x4Am26qa54rX+bCNpgYBy2GeXT8zQmN/nck4xr6p9rd7AUX+OQdjEgLAfbDXAfO6c
HNwaGCU3Ho8Jo7XOPIroWD8Y1KzngdsdUHCmy8B4jnVAjY/Gw0cFoNpqphi40qYJ2RherNa8N8PO
qyiJcBh/WJnzq5jbbY8XeaFBXIEFlqoMc0XuEAGXfx4w7M5m1rv/buG60BB5fm5P1g21dIHSLVMx
2KjI76Zf2vfkO2aPXZYuXXMGFCDI7eGZbDsvp1U0syQ6oTSYBwbf0eAcuQwyahQKafRZ347ojyRX
0epAGpR6tmZvj78zR8SvKsMdXxJ9SJFNG54SVlK48ClSFhCnM0LPZBs25uM94eCaTpcTKoYr1sSr
sjLFOLb3e7YGOZKtnZgecrP5fNaw41ViqHQzuY/BAS+14wd77AikToA3APwxFCZSk0Q/jv9FpckE
PeAo89DlzhBG9gXnJXIn5YjaquC5Bu2wFZyn249O/BnVMZbMOKsTRyhL0kG19lIMRsoh6wsJCu1y
zQRSxoQtSKaEa/kAgiVca9nP6IvI52cEyOZAT7Fj+CvYBKYboV1mHIV0QCcHp8tDOIek7nUii6ZW
QYeOUXkZ0yTAFTjOFNVNjFpPuTwH5gJ0vTXX9GnjqH9DZ9aSWbUw+S3jbCjd+UUPiHu7IdVsugOR
cmToV5JFS80fBZXIwQtox6R2SMkxhTevmcqxbexCOjfohSDiofe+g5PqGMLF71o3ni6haekxFC5m
58lO1vqTVdqZhK9w21ZRBdq6RDJiE3p9CnuGFu1KHZGiLtXAz2hCSSC5LAmd0K5ncJzQf/9Uys80
ZHwA+xMDgydbxgk9Idgpekpw+0UpAqV9aD3Hh5G+sGhvsLmGxqoHDHF6Lt+onxYyTToYDjh8C0sd
JQwNWHsairIuPKR9RwbJ4+akiTMjH08XwyaDIbdHnYSkiuAnselnk6pO8Oag1kQj4wERQgkZuN1S
Q0jEpSKTzxYhMlmqWmw7na8+nSnhyIdarj8IFxFjkIqcEV3oqHhhNDdl1bFt/iJROafpBkk6QXH8
COFUFKuGLgxoJe7026+KVQJMaw6zwZO6nyrZyN1KpH4n9OZEAj5ylXJXkymJIaQFv9n+Cvh8BPU4
j+hPkQupiLKE5uuNdZZncJJ7SbZQ5FXNXhW/VAY7Ld71Ps59LV5EXwXtRu63VO/72iN1UAKvUN3n
5DpSPuMW5iRZk+KDHGIqUTc3FITSbbnNCeNyC6WjuKKzu9cwV5OnosHd9vqGmwOzha1shivOxDCw
AbLzJjCjjoocBAfTHDHBVxjoRTvSMkraPGgWbMnozbmPApLoNofzT7qZOVBeaLA2bBWYYsD+ouWl
4C4Zn+uHFiqaYobqIUWgidbvy3tR2GQcEhwkxMj4ZBDNAiMUUMlZCo3kj1G1LuEplicwOnM6dBbr
u71PqA9NCnMGFYdYGZPpQ+SP2TF6p2R3Ad4F8Abf+T89JN+Uk7UG6U04yq5EYFwj4WOOG70NmnVm
EdHKR1lANpTgQ4rHdJLyLYiemclWXMLfauwQqt18fLM8IAiD00d5bkI3O6Vrns6DQraVnXhe2IRE
SgKR/ZQhDTkR4bCoD6gjhUX/C+YHfwKtqD/h6xM7EyQHou5zeU2wYFa8Fiyd7ZhpyObAQitNjnAJ
fJxiUcAIUOwi3wxMkqOYAYORRy5DVQUdeQGQxZUCY4LAnqwVKzUsImZOFjbjVvprWzpvehpgSHm0
gRdR8D+TEu+0DemsAKJBGN8mlzg+RXYBtcgsHqHFHhBQKcCCpb8Pqstgjfnc5BgmQo7+DZlhR5ZB
f+cMr1D4AIQBGerFMcKa8AtiFz8/UGHJTlzN+ZWr/jyADSep3wr77MT7ZrXC8bE6r/95/pXu/Ddr
oZ6z/LWnJU508bfigKEOgtCQuXVW1FOA1sGSyevZYdgEv7IFP4neP8+lioOcWvzAvmPDfBJrFhw+
Vpc1gDICLRk/phj8WDwXRLsypRZYjUivZJt9iSle/NZKbmCimkt0E54m9K62+ulAhN/UnTLioLR8
O9AyfN9mU5LD3GlmlkyaR8O67whGHeGUzR00/2h0X5GBUgmlufrN5gb38i+eB/p7eqQm2/+UE09l
dhNVKP4mSoET8uCZL41cqsr82CJLxUbehVYG7q7mFCOXY8X5cGNaqzW9MD/lEFQu/58A8yxtpgv5
m4LMgpEsy3QdOogrvGLbaA7dfq4JqKMZmkQ6KMT3o+6a5fqiV8YW8tIDv1mV+/a7OTLlDWKU//xC
VuiLlwwFGPTlI1oVvUKNTY+erXeAu8KX96hzmgUO3BPVWAzdqsC4cnQ58JJ0vl9nvmr7s4KKumB+
9fcM9dGhvmvHlqpPjSCG7iFfF52KO0ik4+BPd9Wf4AeOaNU7oHaMgHJnf2QBydi/JO6hYr2g4Zxu
4Ba6gTPfzXYiMmi2TFdbqepXSsC2RYpR/ihzSGpgRwfipmXPh0SvvcOjGFzpsKVrzv116c8RTGMu
33ardJMs8I4tlU3upP6UuJH+ksdg5vwkX6M1BYX1dIfBafihvhgyfeky8TOc2SByxf3ApKzBLpN9
lVuzb4AR6MVaR/Aqnn3FBrrKL6mBhjbtxPaaiU54nudekLmTg+QPlwpN8s/0ZSN9Vb6VExTaaelg
aXs2V67Kr7JPTtGuuVf3DKhtDhKTxhKt1dBnxviSZfHzouTLfmdBh0d3zc1RnfM+paJz3oxQ5dK4
9XZt5zRo0FfF36sJ8uWEAe7W5wfi22JmCw4BwKr+GfA2AFw/DM2JfTtcQeOqgCSiXZ7ZWWrz5dOD
askbhVkPFO0RxecW4m9ajDUxAJPX7A/Od7poKDlGYEyDPh/lVbmTQFiH1/jKCMXlixkwD4QVSLfp
C6vH9Awah6Ek/C15bPAk36OfgBxmmVcrfA3UZ/tVeiDn2jWLOZHDRUQdbeKvWQtUHcYxD/Tkkfuj
iBK28SFltD2dYXgSD7RpKEbo/gzrUVUDfRw7kmLHtSk8/yPpzJZVxbIo+kVGiNjxyqbvRRT1xVCP
IiqiqNh8fY59Myqj6lbmyWPDbtaaazYw5fRzcnRe8W0lv956i/wZ4P2KHT2kRzhK/onIeklsHcIS
AWVWMYJSTCIJeXHO1G3LT8DbSq4egpV4xBuq5ZtfveIPlSAX6ZqNBqpkVK0HBD8hBVRAXMdjI8ED
Ay4cL4Sqkq/iZsMmw7/TXA/MI/7rT1cJr5NmRq2ZA4d/8UFwmsI5ddIxaGjHZ2Z4mbz/qr+GsgAz
b5xP1zbgNlOtV9IhqlwJHxkZilOEGtickFWPA7KD30us7BuvBopbPKOhZt+x9YZcNRbPOYGBYwcq
EZUBGgnGwjqV2M88FD9jsKy34OGQ4j+XtGh8PHFffev9BYlDVCBJ7Cek7O2y88egYo2Ex2FuMCC5
F2lvDzLeLWwmjUc6ihhHrFvQ+5OthHDToj8ZXnOZkB8JAEFAGA6UjfHZVHi2RIB5WGnhvreQxkZs
xx5r/R6cXaj4CULXX1q6ZdYeUFrgh7xhTXStM6yhrnVJYSOaJ3i6Os42Se13sgbBt93bXhjQTVkO
PJx3JdYYqI4N7QhMGCqkwOIJAjEVIyzMNchNe5o31Gt8majKalKC12kdq2Z7OEYN90CzqZNHUsIp
LU3crEjbTboWzAarwZcPKOssXmfsboiYxWhSx/ucZh4E2YAHNPhjnQkaa7eBEA28oVOb9eMlHl+S
WoT85GF83add5X8kfqI17URPAj4mfb4rws7rqMCrFKwZ0sbI0CYfcGv7i8jpHsDLMY8rGLNwcdt0
vRidHXkhnh0JQGfqnClV9Ejwt5p9c2lA8sCvhinq4kjdf4XlYtBcKofzXy/gvRjw0bA4ev/jcfSx
zHxLHlWzR+/hvYNzxpqB3AblxwUxuM7bOYG5Tr2F6yQGk96iMcdDFzIZLaZqR8P0YlPil/A/IX+9
GL5V08/sC4cWIu1j2+ClO6Z+ZbwvTh1nSE2FdwJ/xjiAbmxG39VHVM35l0P+RB3MEL0cwGZAYEFo
HDuADfG6GYWCozATW8kwZNzMVdTOj5SKUIqfzjPVCoGpQR+i1R/1AXmgCIcO76d5LGAbsett/rBe
PDIVVARr7TeSIq4EWPrStb6bM+1aDgypSbovr138VOBpfp0OLH/FJWCk3AziY3B3+hwK2+6WvvAG
IQPY5WbQBHKnMOs67WGYDTpopWDqTE6rIQev1YQEMD9Dxl2fC47JunZ4pg9iJ+lO1TE+C8w4nyVq
mWbPA0DC1nm7J818hs++3vcbbzRvoydxQ3/1kfAFk7bynmH+C6cQRhjEr0ZM4WJub/Z9+TF3xeTq
VMFn8hEDbqQZ9rCiXmimDJYXN0iHNNYe9MpoKB6i9as9te4o7WeNyQLLRpsTcwhRFvaFwE5b5g0w
ZxgHb9RRL4OWLL85Hw+qFMxiTBgtttgN9oGumZrounDKsclPzzMSCelJm7zBCQeKauHSriS1+7Bo
tom1+KV31e9QhiKam539s/+ZAuXxN6jWt7QCwAA1YmlMMF97QogwaYbOdvarVb06xsd4nDQ5tXT5
FiX1I0MPIqs1vwYyVyz6v3LfsmaYI+Bkrt9iQEHwTJCGcvXMh7St7s9/2Nhe4tWv9HSrP7/sOkf7
kbbQX3myEWlVNR4IkLGIDoH2B5TRlb/qIq0vjff+PnvNPu4ae4W4/ogaa25JyNGwBESeQ0wtcUZq
8PwbH55/4GfNUvq9rmle9j8GeHlnq97IXsXiwdJyIppS1ep6yJcQ7wwPoGhj7+yXQP0nEDppcBCM
4HRLfNqD0oZgOHSP8BrsR0jHj6qdLTSWPrIaX/ffLSvSOjo7zZRSHkgaablWySAq1CV4MPTMdnuJ
68k7emZPXpKyEOcLCi1Sa8Fzv8h9/j2I4+I5BRygggd4uCtkTtGzFZgvgFH9g28BV1C1/ASQNQEG
BGQOLQVWGyA0aSgn97dbry5uTzwgtHg8OvhQ8KCYBzIiMQghqgDkC492oWSk7tTSnRfZMS5f0zbp
bsZoRbi2yGIwLsHjLtaA3RwxKrKfp9tgdVuuxq6WFhOMp33C6fRL1vVQzUL4ZC/c/UEG2zn8Wccl
YqlFF+qwtZ7jbZ8pVMwmaGPl3JKKArMLJ17m45Wv4Bl0pk/Ur0xVjcv0xZxoSebSWNznVXrCDpfM
JdwogBfYQ/c+CI++9qpNf8LgGnLtx1ADbduVz4PvmjTMS8yv+GSXP5TAFij7R6A8B4xhPuC/ieRi
x/nDeZ1e+giOFJ8OE2hSC4BvXjc5jegTcj5V86fT2dQL3IRv5oejegb66N5TXq5nnv2Bf9+rBJIh
3EJSNlgQuwc74Y+hHC3Kz3jNMT1hvguEOD4cVR3ftFhikqXFW2k4b5JRqQ+sQTDmDMpP/A3n6vBE
zOG+mb73g/zuaUeTdMU5+qiHPjyMrI9TobwMa++LO7IYBBp9gPPPzNggO8r/5OWEaDP5gCb1DBxU
QRq6eoQD/+e27jllzHy+kLVYTT6yf2VpFd4prhhMoJ7yWveIC+8UZsi+3j/Cm/V0cUC/ZgBg/mt2
lUKWgV/6l9ZTgrfN2GtMR6pZ6t1jPEC7f5vysevWeNMyOoXJHEaGo52sikQuMrnoHd06OiZ9/ACP
rBXo4yYhx54Gg31MYpxA4xKCMAyXDyb/6YXDLYf4wWj5/GXuaWHeLPfczRqgbAuq8eKewumhGBeF
TyDYpnggt69IzkC8PX2ZfQFZIOqYGTwjwOBhcg5/+cN+RQRE9syHTdUoQBls0txy8DLaqn8IHlhz
PRsDNZfmlyPmETGrb4i6Uadfgq2oNhlsCYJcOcxUZ/0xzp5MT3Vbv5MqDixlckYeIUOu7OygHZLy
n+MU3wjgECBwgAf0qMwBATqe+XHKlIBEOA7BD61NclqOD4iDzC/is3Ui476KoF508XDyNfwpOuQD
dWeKs5b+Lm3+ydWcycd1epv2TQxMXC3GTlGmtF0S5pShssWEmkmpzIdr/YtRSDwYCaHqj34GqHkd
lqEa1btTftn2l+dQ8qs52xpi2OqI4QJRNYsjn7G2O/h2w6a2htDECYyDCN76P4ZWQKvGMSGM85i0
rgZdktS0vJopiEdmrTPCRqKcXI06JUz4NGUg9/EVB98HUcy6iWaerHqCMgso9O8xGTCieTrM/E6s
/nk3HOX12X4AKL0xQ3a+dJIfp3e2z5eI8JY+En9cXVIAwzFHDhDUlPVAGm/6NjvTHyPGa3w2B1BR
9dorPeCQk6VZz+y1URePOaAhz5qAg6BLeXz4cgYMcRwUTHiY/mmiP8PAeRgXH7cP1NVgnabfOtBI
b6U5/jgsbxAi0C1yNeEvg0xwUzF3G5gIRd2BU6leEQ2mF/fmPt1X9GlwBTe6lHRTmKR8wdKPs0jp
PbBAdZjS3CzSlqVgGG6KXhF0zPzmzXh+DBAsU87144tL57T4wQ/bHXdnzSyGRrPEYIYvsOLO+ABn
TjhGBxwfUAK5QkIuhtdYwAH3r8uGN3ILTmtviO9zeMRz2YZIPFzVB2WHu8umcO7eeM4hTlgxQsiL
1d1/o2cCHZQkYnscqjuwfsy3q6i1UBD2PIjbCFaholO9zK/Y4SOhzW5YIoEg0Obop7jH9e/BvwTJ
oGCyK+++70QwgVwUegL3E+eTvaQxCwd6wSULpgd7FGYqGc2VXZiqcXWvbs+ExvCc9veX6c8fpbUN
jPALWgIKLzxH9uSJ+h00jaG20dlBgu/NumZfXt0le4xbSn2Sgc1kJ2pjLA/d1ulwY9cTzLhJLphw
Gl+T8+Y89DViHl52nWK8bYDmAgHhJ2VTRx6eSS0AYy0chYvWfSaqUVDBQdRRhQQxr8YeSbuguTU6
+27SwzSK4Exi36PaZj5jlAGgPY1TJ3xZP85aHf2Axe07eSwh8JiAam7vTeWG8prijxW3XjZjTN3X
Qfe81Sq3XyZVDcNWdcq3A74imR8OUhNYoLJ26WxH+WjLSK2YlCvuA4p4KCQ7wo+ZQxkkBs4e+7UM
hI65Mm9b9nv6nEI3qDj8zp4GS5tzS0L1zBqoB8mRrIEfaNZ2CpgDcPRfZ4tP/ccY06JwOvbmir5X
vT2by4I/ElLc8Uv+mYbXMzY3CGMyJmJrjcqdgQuSEXhurPuzOE45Kz+5Qq0JUvDihv6ypriDyxUV
0WN1ma6Xo0iNRrMxyREBoqlU8aCZr8ZGEe5aLPp0krtrfqmj+JV9g/cAY92sSU7Rq9XwQJmUfeQH
O/19+UQHbVoNrcvyhzDsZ/UgCpxtXNct+JbEfxUuJx72ZKAEfIdzRitA8WDOfEm1Kv25YSwNQT2J
nbpwvF17SWmCzcVdi+xvPljD2J6qkV07Xir5eWh0qX3FbdtJuU8YF1qdqJi8GdlOzt4wQbBOaxDf
bagv6N1GQuq9Hu5z/jR7VPtvlHDXlPqdrn/WczSvmaNYpdai3eROzMpQHtw/zJcTwtI5OZlt6aSM
E2QpY1iZcaJX1vRjNrb73Ggqj1Ekqq2JYSL/Rab8Axk3erRKJjmqPbKHO2mYoOLt/LZAsNOOeTGG
e62ERHFncue9F/Wi//eTHTT/pP8T/KP+hhAgWgyXqhGWEEb7wdDocPqczfW8+OhsHjh63GoEFMgU
U+nKw2DOe9vMy1uYG2uj62qcbj9qplrsxtNjVPyBlD4SYJh3QHHoweDhuGMrbKGSPXEQzpQZU5Ci
1Ln9TpDIEdnQrs7oFvQ2vln0+TlD16SYDJzTQvOv0wKXs0FUmNuuwLiCcgawDGLQmHcKGcBi0Bfd
N91Zvw2a+Bqfpm1OYgXclmYKZ4YV6D4d/PSNuqczEXwEw/gc9LIPCAg6Zh4hKH+hjyLUBRTz0Jte
/WjMq1+Mkd9nUUiiJLEqFXV/5T0167dtcyglyacrUDHS/IBMNmFhFdgmMJ/XpXf2kZmEGpUz6npU
o04ZroMjkCWt2jroJ1paz2pJXJeFIoXjUt4zUV+0fS7fkkeMLNDu49px3bSkSmhRtS/DbnIzVexA
7pSvf0A41kYmFxI8xqYaW2ApTD6mlftwP2ZNSh00PDYsCgT8bagcwqfcdaJLtD2jB/uWviHCPT2c
+vBY7zmzNwHi1vqJchNUhL+U0iUqi/avgScOv8FTbIwzhgz5dtc542ySFr74xT9vxqmxOnfrRRYN
gaRV8L1aN6zo0OZf8f9b9Z5Gua9na4Mv+tLux8t/HDUYa0ykuThYyncRFsTkXi0ZtFvNTtPTlGbA
0Ex4i9AnnLt9swhFKMwYZSxOYWubMmNyja9s/z5BvljxD+dISEzMuMLPpJeM3Z/D4JVRLQ7m3Nya
Ks6paiCoho/WYaNgxGJyVZGynbRYLCjZcVdN6KHOtpKqYS9+GO9F50O8izgexbjEVoYsIYEQiHnV
aUs0jEGyqo9mLzzbI+pSkE0+RTOlnVYdSh0fI8O/UUTSAkcODUvXXFfmm+1eCuyjCsaAKZWXSEiA
/LsHOJlcUdPiP/URzAxYIpLXR0dKLO4Fky7Wizx+e66aNvkwOS7WrP+QJoZUWTpV9mIEN+g1AeyH
bAbLFdfDmhJmjE4VJw1aGib84zkpO2/5Pr8287rzv1942jKUxotRvyQQ0eDHcfMhkydVw4CPNT9u
Rulv+3RGjFDgXpp5/68IGdCZhLtw96AtYp2SwsAd+bJuPhMvcAgWWXT1+/HaeS/Xo/mIivPEKzN2
m3B16W8SzB/Ulg+bKlYvnTdieaZjPBzePDkVdAA0+s+E6RTI3u1ELt95Xs/xzPAuBm/8hO3cgCIZ
sqDBnDxsxc8jVZEZPL9GvsA1QW3A1FbAgaZ8p9dllXAnMkhw4H9qG0m02nLoWS/MILoHXB7wBiQW
KCGYePGeU2fwqPBSMZ5beA18n9CEhdwsH+/j8RlRS4LFmI+T0VtS2ckmhG6dYoczDtO6Ix8LPQLX
WCV2LXTFNeSzHu+GSDf9KMmbI2tLIYUy82hgwkbZIZdTbzYISv4ENUOiQvJc2eHx6oB9/8Q4fnN6
oW7R5et3l0xr+Pbl7c+oXj5vTPYQQHGVlTj5D+OH286rpNEVgaaZgQOzdXSedQauyi8mIIzHPPIU
cdsUeDPyI7SldO5n6X7IH/mJF0DoyVfnLUtCbr2zV4shM1cLCTPMV9AtXpI2HNp/DHFxABsA1sfX
fFDIi/ec4TeH9HsOQsGX8WNzUMm5MOVn1H03gN3VwHlO8X8EZ9QVGi/cvDBgkVeCfD3mS9zQkNtE
sadZk59KUlQkSxJTJFd+dG52HivtxRQ+A7Nbvn5/kCv0mJVd8VNnAduZj/Hjf7ECUjo+gBP4OZ4U
Ygybj3GHeeMdHdfs6BNiK+Od0hqlbBs0dFQivOQ4sHXkDsSSjuZM/BX74nPAgBUMA9AC0KMVKBen
GqxQvA+xGbEB7+NA18QeXnWGaJwcYDi5bmo/rGSstwc70BMlvTqBrdlvRn9wXVS+/uG0r+8gWXQc
eJAdIuwfz6CGHq6vzk+r6rhw2y47bFeh5F2Q4qrGIOdBUYa84tKD43cz3ExLO6KfSEry0crutotq
3U54S2ZrotX4bGALoJjRA3TE+1bfK2luN2YOvwnKtJ68+nwIZXtiFgQBiFasx6Cao0pvfv+oz1T9
WJsqrLB0XwvXYv7hxy63v5vuKYwZVorCDhpT+mabx38TTI69xgiC2zjSNnukASD7NP9sYckp1MPz
JgwpFNk3bocv/+NxRjR4iECcd3gpg/E/D5Nj5oKMeYCqzJVviDd5Z5fABWW7VfJNZp8cIPJtSiog
gBeLY7jcn2gxEJSLdisRCqW3Bd0L07WbQPjO9aAlqZlPDYr+4g/UKJHHQaMfEA9/9Sb0enr0ouB7
WO0MpQWQdxNivIfYDD05eDpTA4+SGbnS5p5tyGMjzqKGDzh1ZkxGHhQIX08JmUnBMhAbmCwSM4/Q
Tp1S8kpyk8ZhZBZm1slVLDP3Z5sFvsuHSIsXtIf0rgy2bnq+s3cuBRhMTCPFRM3+eeavtmctiQvR
uRWRPAxsbjtYTqAxCnAqQenLT19s2WrQ79khmUohxAahnb3194Oeab1BwQWdWjp0hxhz6nse5+cV
jRzgGZ0Ce2XR2W35WjFA1dNvnNCTkHIxxfhyv7/m+5G5e1mvRdDVEPtAiNP+Xteg8W9lPMD+GkPj
twlVh5xVbEt0/BhVAaeKasI4dewxrmVwrySysF7iAHNnpRglXeXVaCU/mTrFhu8AV0eCsPgDgQZK
rjm9yBrPxFEOZ4Q69Wes8O3sGZo+9DAPsSyV3UCu0vCx7L6cYdcq13tZT4qUU1lP2YboLwUfqfTg
YsA1LPpRgwWF/D/XmAcAIwXm07HM1CHZkAQ195x1dhxbJZpajm+4T10ZJg/nuxZ7qjaQ1he9ztCT
eUkZOKT/OHrd30Lr6uraKsvJlkkG/Ay2B6yPkdlewgomfetWYs+WAuGE+u7vz2js7ePP2KPOD8Ty
5PzMc5hmDzsr9A+BbEfGvfbpnqclVnRYdWLf6cYrC9byIo5hSfe4tLera3ZP8fyif5ZGnfxtguvl
xv3RuKBXOnECvTG8prqPV4jHQ9VoOfr1AUXfgNItjlUf9qOetdyBBcP9YkLUD7xuTVQOwD48GdXh
EM+2qyZbXSVHXLVWiHGDATZNK+XlcYQHW4VQaqg8Ii5AWvV7xDsai0GZEmHiwshjjDgwOlsYzp9M
y2PFoA1DM9bioS62NFEkut3NGGxN15CqiBWmaTwJ8wsYR2ijJlYxtB6uDkW3oMRa1z8VCidL9sxX
dvEHLUk8+NK+ZJnFaFK+Q8UA933gCRf2KCXBefXVR56pUa37qNcrfXHf4JelxIDPculr0q3038er
0t8aMELD+AFnoTi+JvxzeiUutH7HXJxcaeDYELtijPQbRk8mnAasWwFI6PRwxLCexLxswiOcvuh+
tf+9n5pXWF2fLN5bZbUutH+8z3KGM1c+D1g33yftuVvrK8IAPwZdXfm0VliIKVg2GyiXsDMmZfFB
IPpqi/WWmckZUyaZV1R6e2nbTMVBzh1tN1/L6Wh/jE7H63u8n5HzMtWtPYJdimd2OUIA3tAuBiM7
MlG2yg7cYCCAgL1F6qA/RZt6v6G+mbHEUZcBMcuAApBFc4YkUYvGEPCHeoEF+by5THFlGr0JE5zD
jJOUKi8YS2GekcON+YjlWsNRY/yyo/UnRzWYj5Ctj7km+4gIyMdqrPpigbLBKEKGo3meimkQr4Ve
i8lwUrlvxXjznyjqoY2zTQDTPA+uMDF0/IeSvrtTwwQdKqJmzjjPJixa8NsxCg12jWZoTQAhC24Q
rHJR2bIo6+J4pj8JPZNh37TDdImUR1pYuMDph4rp19B9LFHqeC9YHU9zbdEsrLSol9yx+qWHwYTP
OifDRTcepU+M+nI15edF7Z6TjxzTief2lq+DWz6KcBEaGrAkZBE24vYD3KfjcSHwtXdApmIlG/4X
JlGoAZ3nFtnNKT8RmdqG3z8Ny9R/1GuGJZTK7+jcFRJNTZ7xLS4mDf/65DVTdM7b2sZQxx3kEOFX
wwRUfohepcsOh5kDFRRjoOjmvisDCs8N9laG6S0+brDHRwydM6Tt/Q1VzHDTn3FBoH/pn42xZOch
ZrO/sk19U6uQaieAlxkFqMjZS4uWgvLswawHhpveHZl0anw5NP+Q/JZP/BoxncS/L+0lp7yPhxRN
Dkw9bI8O2K+QiNpOkbKFH4dmt2GASuNJfFh/8TxoM2hcwGTQckCLM+aJHOZ88dzlcjjS2XI0AOY5
MLVSGtM+iqqOmSB5oPQl+3RXFfZ3cX44DMoNJYdzZypiSggp5IYm0uzrfLTqTgui3aF70uxN4Vme
ot6OAHksU+6kiRUBfDE4r2TiWvfFMX8nL+awoMBmY3YXw3iw6szH1Nt78sU90D9bM4H9B6Y6YXWP
MKHBuRx0ySv+lPk5eaHLqOjR66RNS9T2D2NEwQetDM00sbJTleqF+UE82h9R3gDRP3DXfM57u+Pm
/rVOY+mvM7DJlrZGGp47LHXWLImmyNcHE2S0eGCiQNkdMdr7ijPTYW2ytv41YUDlrhKRJIMliia4
htAvXfNeBn3ysaO31Z5WqR0lqxQ+eg1l9WSohK2+JJu+pnqSWrDJSQHXpbHWsI7w4XCqn4C1t04g
leISfWvs774cm51Kx8Ae8gCBAzxonOHMlj6mZ36/9q+Df2IJSkdl8PVQuoy2p7vRTGkDGFZQp2tC
Ts9uxFHrQObj3kRiz4XT9/oTuF3Sfa/jYFLQ7tQ6VOIBwB7LnnIhriPmrC7zxbX9ca/MkX9WNf/s
cP47Gh/akBT5E/1lb/FddTc/V2bYMh9ppze8/1MNpPU5keqIGRfQ7egja+jPVTCUq41PA3kEONaD
2EN4+24KzL/uONcxLp8dF0xR3h+j/WtI6dxz0RyqDTGlSy3oRf3wPO95v2A8bxnJwUuWPNRBBAkY
MpPF4ZA/fdy0sl9NFrP/obu/6crRalSn/wqPA/vaR7rCX2tUF4juOC/AF45bntFlC2WXjGPUgpwr
+HiP33qhIhG12ATjYBSN/37DDE8URfoP/TsOa0CR1oAmfjwMjxEIBmCocsshY3c/dn/Z5pRFWto4
RUdXJ2BEowlEqL+HBTyM+86sgnpDY6RZ8H5pXEsGGZxvpd6jJQ4GTM3B3xG2RSq+ZWiF2DRbflKB
O0c91VoMzjkQOM2xa3JOqvmyGUupvHvKp5vBg1eoz4Nz32MFzxim4XbWRF+K2z+IrIfegdkyLhSk
5JrktkcrWIZ9sfZWXyYqRvxD1YfRFt0OXbCxhXkv3wBDDlmlrc6glMAnJyZe35CWEp3OR8e9rZlK
wjJrAFnMnpRXrKpY1//4yw6lMixh5vzkIBQuY1OJ/Hbv+vZLX7+kvKKNH58dTuHGHTzwIL/hQ6qh
5nBf5ojigALiaFav4Gu+N0xzRVbvqcI721uc1cgH7ePabOgV8z1zLTQAdDCUkk95fyu8HdAcXhC6
q/1eSWWh/A8ld/B7SDmr+g27YAu/NNCXn8OyZ6neMu/MGNzcFxc92tTW7MMZimkhIRAvJeiONn08
F6FQroW968x37GWUEMgg9ydDan7pzqMh4iTBPm+5cRCs0+EdX0kKW4V5mhu3f3HlUT5fMG/v81Q5
coHuhtQ48T2NNZ0hqESPKdaBS/7Nhb/7jBFTLWLKTTdDcTmme6FAGflqvh2K8HY0+zzUwdFcXd92
4V8xWwEU6XAv0tWBDwCagRM4XRyLllj//w8IyQ4zfdCtcz6JlKYJdJ65MxQ4cYPR6tUUv/WNSpcC
6zUf4lvGFPcIKg6vQvYzXTybAxAhmyXhW3LYu+rZ8wb83fwrphOIJ1g8HWS61/xm+APGwE+jAOtl
EVPf8TnD4eZndMWHYzwdFDalW3a02KtI/frgHBXVJc5cckxI5Jben1NxZ7ALXnaGfSwL9GagBanM
ytlCRRAuI3l6qJFZikGohjjMU1GnwBd8v/juI8mmHfN5Qi+eA57ZaeMnhMdWpd8wdcL0UKqxrO24
BDehUYhXMuNvtWozFG3b/ub6x1QHe01Vjzs5ZrzkLACjTqGegG9f3UvHf9XBtw/Ua3OIdDBnYgcx
ZgTckmvxJkcMHcEk+033mssmfF+F9OE2zTZNwzeSDZXdc1up7kIdTYsNFQJGvp6mO5TGLVgR02BE
tQU/Dqpq9q7wURi2EFgILQNsDIIP9rpXiOjiiX/8x7x/IJ47rKHT0H2lwAqazuqjccB3hKKcNu8n
c1Z7JuU0NbjUzXrg+Xbr2UVGDQg+xLpAtU7Yh8z64NGoBgJX+SDAQSRAi7Vp9INTm76si5/sO/y0
xE30d5JD+QtMSRwHw2WHpPSclcd/pfYaaC2IkGSgXV5GX1CCJSO1ETjtJrVfAGP0JuIRZtuPq8hW
FW4D05MZnZvHxDRD1I4txhKlOe9PhmLc+SJpbnnEle0y+njoWw3A6jNVsmKETbUzxO/npMfaNlag
J0EIv1rSiPhhYNXUFbdPcvlYCJT37fRdJfFoi/+6nFwParf7ZsgAxIlLs6/4sld9z7LrlQMMBrji
WDpQB3WB6aEE0HvbXpsMsAjHfa3XkEhyE71hCE/bIbWCLvvj4jZzVs1xN8CrtrqkHS3wyASlPqYg
wu5Z8+o661JWDSZvabC95mJGOWf0pq2HuYz1wdsaYBhrZOmyd8OWNRgJnkLvb6zYq8aNOc3kiSLR
Gjy7r2CXdHI4NjBACk/S0AmaDtgik/5G4bjR4ccgT5GgEbq6MmgMmWhCTbgIV9ZtqTDX31AZgzeF
6IrbKc5h0N5/BvdSX6y0RffAojgz2cO/oCHufvhxL2C+xnnFBcup28r1q0DpksHm8n6A+AOmmAFW
ywf17yimwHstC1C1rklWsGWxWB7Y37e6DQ/iZKFwEAzt6TJHC8VaXIPF6qFLfGw/zlyXlX+jt5vf
aHrkAYql8r80i1llZkVfT7s3FsYouuS71y7hmk7cNqd9p1/h3KTTZ17RFLodRN7YERHn/EjYXCmc
Dhza+5OVqiknD9Pm/KO7bmXGAA32HeztumFjC/KxcRCjjvQu+VjV728JYsD7kCgDZ65bBMmev3/k
TVEIcV3hXjtLOWcfLGvT3cufYNsQcoKJQaf5B25uRw4fLMXdn8IrZZMhQbNsUEzmERwJkh70pqIT
veVr+ZuUbvA7mHpOGRN046eeALewK8i5cEFGyWzGVc1b6mCgmTz2QMVSW5kUQVC5+VnsJTGODWmb
yyDhO3VdYFRSyMGrXSY9TFz4NPKqRwUP7uG7tm7qwoOxecfP5jxl1ZuCxjRShYe1qK/kLkdw6ron
pgD8tl3p5gSjbVAMC7NdaXMsY6CWitf2Ig7CmZmmNokKEaHj0guXd5/+w4J0N+3rullnZJ4+DDDW
zSNhzkmQnZG6zRSShF5y44gMYF/nHGcdjJwtVBgz3Q+ifcb64qj7HpDex1knSrk/+P65ZvjXUOty
+G0z7j4g3PyyAQzc70s+HhBSz+1Oc/MSmQlvYasafHS8E46Wy9ggh56smt7yFUQBnvv6Tu8u8pf1
CJKL/CFumqORZXcySTjihhlNzGMJ8sgpxZrI4vRiuGkSmN5BGl1GGmdEFC1ZVnJbcGaFme723Pxh
gFbb1MMwIKAtpC5VvbwCrlu5phjTDYLte++mu49H52tHG+yGTd1OOAVlTRaT2gN+zTElZ0v2PbAV
e0cRWon+EpZB/rboiZfRZ0PD6MyK5VgPXJDiE0KROTST4F4JfqOnmKZp7+VZLWeuyiQxeQb/wgEP
EpM19bQO070J6/a6icB0heGo7nwqKiMKOqH65VwfkHXxPIz1Zc/wnIOBcuis/w2WgzCo8WnQzmw6
BGjGrDIc+S8bxAbfA/NnRo5jfOJJ9GZPKjPvS2ZDM8OcyL9ivtXN8Ur67bFnEkRGwE1n3ZZud/e6
iCBlqWJ3GrnUhi6rhaUaXX46oAqryP5Mcn2peUJPqbclZYjqh0wlNiZ1rcf0j//LF2bKHRO9YpMF
+cSr1DS9q+ctA2gAQ5X50ShNzoBVyY5dedODhAGEjK2pJxlEALbcSJjLk/8U055/KKaCBV5mS2/o
cLQUmQ2xWTqf0AzCQeCZ3HyWM/AbhUnuAlXmHxEEEYtd2Qd8loxJOzMjCkWmb9SuJ0vfX/2EGTsI
TWOqK2rKkPOp97fTYdgzf13yqQlH58iOWbOsb9XW7YyTtk0kDfd1h6eUcvfq5ubtLgN2KOarMYMG
HWTcY1mats1qda2e6er2e0FR6rK3l6wSV8ksNy35isQz5dlCkbBVLzIdg0SW+bxZjIU/MfEAZi6h
L2dED3NCHBh6TEmk1Gc4dKOmIG5REaae6FnWFzFYJKs6s7kB1kbWHnXORzw6Ut6U+9ymyZETKs1Z
onytlAeTyBtszGAdmPp6MUaemyCGYVogjLM+9wmdccQPZG1aTKdTRE1kZzdSdkKul4MYmyylULVo
ZmLguMo4THwSogzfmNZG1Cv16Mk5pJrFAn+pJ7ujF8ycybhGpXKYzBfXrKT3M45ubU2dhirZX+F9
oT82j+irs+rla/wRDR0+oGNGR3GPKKYrNlapr+igW331Ton3srYw95zXnpSj8CvCCsQUxNn/JCf7
5YtpVx863nNGXPphmJIm1OzbPW/PK40GVZLg027kZ31PJtC1UqLz8PVPrzMyMUHbMa/qShOxaCYc
4751nMhDwryRX4+0UDawBi7ELdp8bHE4+NUI8yqVNOuu4O4PB/zMOqJkP1ueyrOasWzJLI+aieeg
sNbVP0Qc0KgNwZOXIU5IM+X8lu9KTKff7cVe0zqbf9pJF4d1hGpkcmDb5D+PVb275cRXWpF4ksts
Ads/9MnfJXSm47yxCTVeHr1DZXlt9MJrt115peWMI0QNJ8idOsglx8uENF0/DMf2avXewFlf/Czf
8Kdjf/Ze6x6mdI7/0hf+CwclMolCzEZmUTfwDMPvrUhqGxmjv7fuEDRDogbt9lkc/H5U3cw5+WyL
dbjokeT8L8TJcS5ogTyZjOu9Ygd92pRDRpuISJmJKp44f3ce/gL7L/1rzzGlxTtOTBtmg6C7hTgn
5simOoMkHgMV5KNJgBWxdGQD6z9shNwTMg2dp7Jk9qxf5jlUVbSPIUMjOVntzAFhI0yZwLbGeo42
hwbbCky+Ot7TBJo16DrjNfez+Hoo38SkJLWEK4VlK0fSOAAwRsVdIW/N/0g6s2ZFtW0J/yIiVET0
lb5vROxeDJc9KoqCiL9+f7N23PNwbp2qtRTmHE2OHJlbT09b7bG42ceX7dURcs4r5oif4wT9uFW/
00wuz76iJtS+SYpLj6OzG1XuUOkFzAc5R9HmrC9DZQe+b8XodThWEbNkYDOECVuzp/uD9LtjCcVx
nLuhU9BHRHNW3fzLAtTK7MRw4evM+sbaUIw9pkO+34H2h7T+od/oKX+UFvrSD3H7W4eGVGpzlYen
s7m1bcz2F0snfgh95SOi2TTR6r5v4QVac3SyOZUj02eFWjidLXvks0afX3o2TnxeN8uyFLgHlduO
N4UflMKNla0QYZp5uZNdXLp50Uc29LLXOuuQCcWC8YpIFSseBJrApOnEH1cqtJvtzBvd8B9iPAJy
M7PCcJOqcCf26STBoLbBqm3Ebd6kMOYYbqyFiKPezZn+n83lfAJJXR+A+nFA0+MZz3RkjjR0j3Vn
YuxHJjC9iWmV24Gw/cRE4jVjkpGcgOXE4CKSl6rGAAi5J1Tutbc3L/T9xE3pqJe43dhwqtaKhgkW
x+dYHeeSZaRlmOITwEFZtsfaQCbGqfwUa8Sew/XswT45SEaLA9ngr19pnqfMf+ZKSlf0E2ed3MLM
gQFRsPgA+k7tMUXL0GD4PGpwCKZEFP6DthY9Ek8/p7x2kyeGQT1/4xqA8LirEh0ELde5E08vv2ee
5NVTbJv3gIvOPASIfcETNDcbsza+omrHsYY71YuUUTA2H3+tdmaBBka51rC1gi3b91Dx/mhYGPX6
WVEwTz6jgj+fnFKMVFh11dnZwiytM3RgXpSHPc9k6rHoxbYtrBLB0Nmmm5X+om+bOBiA/UB7yJkt
YgIu/rfDzWewweWgmFrl3wMPIUjMiR3lci6UGQX/THdwB440SqhdTeXCIWGDmFm2rjvzfq3jcZZl
KI5C7wqdAo9bKxv+6UjQ9Eh7PWP7QOVar/bs7TF34pKe+XzIRTZYC5TbGwYiiJa7pTlGqgrUpMpy
dQ6eHlQGNtmyZi/M8zTa+Ft23wzkhf5PB42fAqxqc1S2blrYE9eEzYmI/3bnqXLqLd8hpVQrvMYO
aYoV4rqb98FpjPmeiLEe9bT8HeNYP+9njSdraffXc95Ex51w2iZJonUnXOUGiyxHwSZiu1LXsZdw
Ulkbhi9DzfqACDuIaT3z2eqppOj9lr1fFm6P2BArIBDQOabNX8pQXzHaq55dYim5c92Kk3sEnHeO
SFJzJ36MmYiI7OIepcTJf/lwwd7N8qVtX17+ZiShqXOvAQFY/WCnmNd9G4yFLN2qM4bLFY8Zb70H
6eKRbNgNjwotPz5txxtZWKd95lWwCK7BTeNuR3jvkVo7n73a6Ox0xmo1jst5baphqWnkJzbGqEzf
lH06eU9FP8BKsVXXPTN5jOPAe0XUxVM6ikQOFwGS8FhDlyHecKhceeKSoO5kgnp0hkds7VA1B/6y
izBjv1cU6j990ad30QNzZVL5ema02B3U6UHMshaEfMrNglIiHZz//72cMMWzTQgCU6baKm2JmY9Q
hKZOKJxapQLmNJzXPLnxH8lQjyROMvw/j7qctokqjMHkghoif2p8NylfUOO3hmA/kTe/620EXwOd
UeeYSjPyISGtJRj2nHxAypIRhaZ5fM4js584HAVOeFZxetmeNcwo+PL5+dNL3CLQ/Wu1/TM/ZmO6
OhYPH2SX31XbRpeEJVB9scDTzl6tegapLMN6PteD3dN0p2ROK0Eo8Ma78p48tItF1MUwnlVYDT88
ih7iTmC3q2mw6uvkelhOOiXnHmd1jL1Th+e8KIbC4xuV1MAsfaTn6Fz62pS+/UsH+66oc7VdYL7w
eEz5FUxhb9Q1GJarRtr6nZY2KMAt8IHlGWKAgmw6VQpC22l/5bfkVv16C2VZaxbHY3bFoZGcD8D5
oIkl9gs7oP0E4yD+2RGpyKbWjqiuE6dxY6GCcAy/p7emgEof2pIsVbB6xP9RmbxJnDomDnlUwL7U
YLhMQGiJYM1MpmQ1Bh89c7L9vjKXKGh6IQ7KzOwjJINaENTlzW1pvACQtlBjTY/Eu5/MWNSa8Ked
I946yoAjuG7bb+Td42NKnU76nGjL1iOtvGGHwrWyUAQIUp63N7RGy5wbnukckGnEtxyzEJ2c4v0e
AHdZ3PW4nq3Hdvgm674oPqh/GvwgqR/Ek3jtJGtsEr/ZksdvKDtRd1J14sahUPpHQHbR9m7kIkZm
nYviL5vUEGRNnA+f9pEkS25gpv/qG/5n5XOluCBsMzOg1n45ehR0fPubPTbnPhUKIW/9df/CYgZT
xoOF4abHjNArSO+w85gOvmdU9Lh2HlPewZxCt8Aytuav32bwPGrr4e9FpYqsz19F/KaigKDEYXu4
jDwpAVan/bYX6FQu/96WFw7J72M+IBY6fZJv+DRSBHTrr+ag2z5JUATQVSV5HqQVR/dj6+bX5ODW
wEsitHg9fsn+tKASCR9bVZuPecOKdvkjVrJOa/SMSN2+9JLz2XNe4dXoiYv21I/Y15y0o1mkdDQZ
3htYZpJzKmM+No1jjuoly8qgVwNt+5vDmMqwnmx9otx4OlyL1evLvrx5GBBNQWiuO6+vgx2Sao2L
rqYbrU5rfELbxedrK6x5VqaMyDCDM/NLSrKex0EMKZGpZKAif1I6bCfYhc/42zrxrvvuywLk5Czy
EtIR0gD4rgxgGCaTpPMVr/Y6CPd0qqyBK+xno8JDlQwJMRRuY5P0zqY1XnQOm0lhD1OPlF3khWSp
buOPTb61QEoe6JIwe3XPPb0LmIG75AEThJHG4gd+gIZTyHJ9gIiSw5MyaWwkZ2grlMcqpBZX6BmM
cC47RS88RBGcONyiGxXJiO1w3hlV+5iAKbhIwgoEYUm6JIaB3i2/rc+HaoFO9Bq1apdlGcZlRSB6
tXbxanDL5Ap7H0uy3n7rP+JPOrQquHCsBCzfrpSiCT1HMiz+hWPnd3jlz8MdSQzvg+XJBFkEjRV1
vfCuGYnhqfWgjbITXeYYLjT+hS3qp3ddduDT9i2FFlekLKCjbK7SjMEwhhq6HiweklEPrIYNdNaU
qR9eGsDUCdbs0w8q69JoI//sYd2Uw71DpEOrEiDprEBLvwfPIDkzhbNkaCgnq0IfEEbKKVHTwRJZ
C6fdWKfda33ZjbGURO5gzIY5+hWBRD/VMe8AfzSqDVf7CsppvDx8qNby0BAsvyeILNQ6cAvJoOJM
rm+ec+OytoBIWBP3fPo9s40xH9Tm6PwDOe+xuLNOM9UGrbmv8JHEiQsbUAZN6c37Umny80NJbLYb
W4gw44zW5ZQMiWT2DVXovbrF0Ov2sy89g/9cYyQrhhsMZWkJtqjp3C76GwYz5SyNGVwfD+1MtrRX
b3exASD9TMGj5lcIvKP9ffn1BrvPfOK1McwBxR7uFjUzVaA06MacuYf987/OMBnOPsjYCmlutvUt
2E3TG92lkmxMPByzFcdUf2KyyrpmAGoAWVh4R7/C7ZXkS8/Iay9P+usfUehmn5kBm4gt6OWi/IOf
+7Z+3NeXfnz8TZL8BA3SlMKIwbgIBKPoqaP7wGYj2pU6IvVMq6n2hK2TO9bEehVlbd//ghTxest0
bG2hjjpjaNSw+GlDW2Drn1ga0hH7Q7D7iejIzWwdJOL4KCieiOsMejsDakS1RUmQGD+cDHl2PY4B
KwliRHjzF8pb6TghiDcMo5zCuTltLIR0PriqdgHhDPGEPvnpjTNygXvr0PqZEsLyDEWYjllYYOUS
/40vslfRAoX2iVjLlIafHQsE/RIuvYueJFG85bQjEMIcFQrHjdPBYgYrsD1vz3Aety3zBK6Hfl2Z
Io5hN+w0nxFL/THKxguFl0C+STfmJDjzKT5XTPpaYiVmQnjTPnUcrLCVIwsaDUdyj5/K9mvR26Ov
8PJ+5nhZOP0QAqq0GiyGAFuooumbhjZH1vOKGNhfqfvGH6DCBRGY6fMKFZcR2gUbQeU4IwsQnUKW
pWhxgiGyqo1X4nJYI5pmFlPUO3AKuuj32ZWV28ajUqIT/cGxpPW/RYNlEb1RsmiCFgKWineJxsGC
Y9az78eOorLDmgxgfb7ZjQ9sjNqQaI4vuCqocEAjgBzFehUEsOmVSvCp2aA2o6BaKmsmchfca2L5
hQ1St4TEUGOexalAn2cLdxHfr/HuLGyNhn0DtsMLQkj4BracUiyOdnQ+BDnFLu7GZaL1hJlsF7cr
+O1oDneJYBzho3QyPmbl9s2xxSllosnw3CijZo+zQo3l8nc7WiLRJtEaRD3WMTUppQ0aLVFsAiTl
KnCX12fj6UB90FW2gim0nMLDSBebIn4NWjnvWRFtMtkjTfqX5IWF25CQV+vCp5DmbHkV2q+wiuR0
gAgX9PZcnrLn8/fz4V1ZD0SoRsnGeZkInWDE1zoEro/9GHNue9q278lhx7bExr2EfeoSd8GZEe0B
sD4hCg6STZXDxR5ZI2vMib8b5HegpiIASTPJfF/RGwirLqobXU7OHtqVmQo4r/DjqAQlQBJRNyPl
bV3mRYDCEkDDcDpxEdPPJ+kpeTB3sdBE0obT++JhDnDklCw+nd/7Y+nTHsX0r1S/RHKYbm18PJEE
sDF8u7z+1/xC0O2x7z0/rdhPtLrZb45DIJcJj0Q5KPhUW7Gad+fgDzEjVg0ZpJYSCIE7XaaqR5DP
hBWVcR/J2+6NhgExS7OCaUQFhK8NsMXPqqkeKVfsE0kbIbV1CXrHFz1ymy8WRgzkXm83guEIzQqL
LOcFyFziJvbARvTHMG8DpidbqpaegHNuaLEoc7VGsoSNvw17IQPkooQwm9gvXdX6JZuQA91uqnKr
r6DTSJJhefAxRbh9s0VAceLwm/kBmN1pL8Kl9tnixm6zBWFvIrzaTYqeHUJYAUxARxZGr6Z/icHo
dpw440KLipKUDWkzn/BUzmbUWr/0YxK/sTzdALIiq7R+GNwrwPrL7G0cHinsHcgh4vmc4qdNvFXR
nmQ4bZZ4fYnNNcXl0WX5ZiG5Y12eeV8uMf3q8WVsWBtbY0FfuVdwa1miNi6vDJTN8WozG5CUXpRa
0qqDZ3dTYX3eHOIKbTXh64sIlSsJ4R9DQR+rT87ozTBw+JN4bF/mAx1hw8QLxVaDQYr9ly4HOFo9
5sVswtKa1k9uNoR8KJvHwVLWewE+CQWzI+tmT2adlrPNC87xToTSzAbxsTL4QeFgi5tPRAHxPNy8
z1QwU0/2Zr+DoGqTa+0B6rAWUhYgOJ2qtdiOEHUVRIJF+dJiVYxgJae+Td8mnDZD5BJR5XVoFJGZ
5n2QMRogsgRKZ8bR8AHeGG9DMoEnYs2RazRf4GCMcDDo+Jnbwsfb228XqGaikoY6LZ//lOGq4KjG
UgL2+yW0JA6iex6ybCypbMyRAJ6sifN23uROLoya9FfiwJDMXe4xOjh7qNL8W/Dw4mqkb5+7AL0t
4QDpHwRPsL8Cmza9t48NJQd6FJNW9wzx7R3UERCl77QXbzIqbb4dn5B6dxIAsaP7NJqqswwN/Y/X
GPz7DufgkalwOoSNIdCgBQPxg3OtMFtHrGyqILrZapesWSBnhKJoD0SI4MMT44aaXFj2nPlWDWIf
b+D5q5HhPhF/+dId9uWcASpIkrrxMgbe2P7/mdOz8JzQcnAKRNngVWblshJmUtc/tNsGiHLl6K/p
5+nEriOMZuzGQWEqUOIL3r0n57KQTg54DQXmyWLjFHPWhsCENt2ug7+dnMZa4ZUY5LAexilBvjYl
XNGT8WsxSEebBjEBVtAwsiMt1XN+ExpGigGZAXZfk55ZIbq8qGjB9Fi4tSYusKCZMm8fWB/7k5cm
exlMnzyIzrf5m7HYVKZEOq+VVbWg5tI3/ovJXGH9mOnV/sZibWungpegv2je2JX/QQwaMhcUs5ZL
XFmAjDf78dd3FVZvIr/z929Tjd8mJpNojEk2P5Gz2vM6qgUVODUtTZlrw+GwaXhzdE+J4zZL6kR+
eBpqOrFf2q72kSHiTf2zmbdl981q1sAcTK8xlyTCu5R8IgvYDxhnYAx8qTAmLYX+54sfmNZlZwaE
RrGurKHFkBivuuwWw7Oe0qiYFfRmsZfMDT87OFiJfkV/YWDNR/aHvsLf/4L7nIhkz/Sm8oCfHtdu
33ktklD8JYojto6/QZ/I7Iij/osbT+E+AjvcaEjlf38l7R9+KC6WnCWKONrHvimLaRP4PETF0uUK
9oIG9/rBX5FWFuvZnGIVr1eQ33eA9IF1ycochwR8Xlgin2/Fi+YOCKk01mo7DUjFfG83RxhlzfTi
33s669CNLS9YP/PZCOYJV4tKgjc2tkdh+kViXLtbKKGNF88QKADRMmAW8V/g51JPoZA+yVLImPuK
n96g6THArWspbA/REvNoFliGlcFGUYczpbhwcbTkFeE+NAV8Uz3p+Fuj106kEZw02HlkGIhwCnmv
TAFDv4crpYeaTFBJYqgn6m6aNzDi9d1CM5eu0r8S0tC1Iq3V+3L/RprWrFOElL/R3cKu1Gj5E6S/
wJRolnuOfBAe1VKguOLknv3n9CkyKFfgGQyOirZH2c7pBSOnnCrzrz1YNP6V7tsozEAJ+/Ym7tNL
/VCIohZxmwVI8POpvSmWBM3OoNUChQ9/iPR1AR7B1O9WGWHaaUh70CI86TEBI0oxZAezJaxp/NWM
xXFOevNHAvc71h0VqOIiyeKTq7d0Q5DNFr03nTcrPdddbQ85RBcKWLMscc/ROLivKa1ci1Y6Yg/I
trP8yk9LBsvB26ToHMffYy94ApvKCg5a2ulv1GFp3RCR+WAGMBSLjyvFrL1JPsAQAG7NEDtTIZlV
bRz+H1mroZRBhoX6oeqVIbF4yn7w1cYxQSwyYgeh5yqro8P5mUVOmFzsPyJEZN8N+Od9PRfJtw47
zS+AyyRXiCoiISAA6BHYxgiv4cVWMiQKJ0av8GEgimodmPPPo1qHigOpyNoAUVvgfLpTm0p6jtC8
B8ja6J8VpTpl1T1pA+638mIxWrRlQ/IL3AkqJErtt8UYJu35q5fJGoToJW0yeXaHB7Ijon06BFaR
3ThsjIpQJ0P0/M3wG2Fd7JTIJvinz9OneeWDUWG3hCn6BRTOkLAs9fRqkRXR2EM8amh38Gm/TB/o
eQW2MQSH5l5aCP7i/vz0Hq64hlhyBUtR7rRI9fQt0lxe7siOTBNVG0I9GPvTHmEIx8G4uYqoSf3S
Jo3rQ3uCcOQrxBXUtPbo0NEHy4RDEc/FRaoZxU5sXo4BTEL1MDpyr6T4Trrq7EnWz3rTiWrKrd5P
xjBNaS9ztHE14EBWOQwyFBuwGpTxgAImwgUQGRZBUdtEsrZ+JexS8HveZt9q56Xb824JAUS12Ac2
XigoEB5nQ2qWtzfBNgNKL3piKEswvaWC6/FbbSk4S1PwZtIp7bVfp0Ivb+BgZfbmCiTgMiqO6+ij
2kX6pJnuz9v4kz9z2u6NScocRGfotUu8hm/2G33W4YkakJut8iAX38MAaCnEN47Lf/NEkc0nMe4x
VwjsRr9NrzJboBCB2uAbvTHSMMErvI1e8XBpJEkDGNEemuyyw/AZe7/t+RJe9iRNaBaihkQSQn4K
x9tJeJndk+vqDk9mUzq3sEiHTqGyTYNUJgDsdrBEXpf9RxXeIJPl5XM7SX+AyOiNXndyXkdMoJ7b
cz3dZMgQxGiaN9RknxRtDUBP1ufuAxY3Kvx0++bN4UdA+Vz3cyZe9HcjZwTzXWuZZOM3AA0d71wx
jzslrGOibQR36uwPaTYE0HYyK1ZTgvvq6ZFMF2/nOGLl6CtWdVF7GFkNV6PdH9/+g6qz+2sXhT4A
shLx+xfXOzWWl5Ndy0en2bNZQf9aPbs4ORRKNYu2ElWDMeZ8qBoOtZ/8k05YMRet0s0RbqrA1iRz
sgZh2Shs9KahhzIju2+QvdcUkiowH18FlRf0W9MRbxynoe8GE0etB0/97wRV1298ELD3AsFObKGq
jLdfrkc4QimsQei9vxIBLwZeoLfEI7wgWIyMzvaAOnCGqNknEMJ4aArQbwKXPZ0L3hxfrQXZR5CR
P6Ta9bhk8YDaf9o3lD/CuzbhrwbItdQOHPj5OO0hJWK9HVAmKnAWp2lhrxlu6h7KQijBYZg3cQhH
Dp3+N2TpTkeA31Cno1VpveeVdvhFg3iwQzyOCq/KWC61gFh5azyPQq+RNS+o7vYFrc0Cx+LZNSGy
VzRWZ3cyp7iQsANEHhDncLalMnQ9yepfpk/jGGPRyfqjGsO3iWZBMNghe8p28uEw2r1x6Sbb2ncX
6cvRjrOit95lrsSs+bF7cnZP833+0/GLmKQgH24J8l+Go7sm3KgpuKIztwxz8Rm35DHjxI6Wm/g1
f1svv5d1xLiOqr/yNxHoM6GO7ASPwsCVjIMnlAVoWrTLUjQ4SnIxzA4delA4ICIZyVv2mLbIzOqS
29dxswevFqGAypxW45ZuoZnJ+PhNqOKvBthVgjDrFGHOww+BJqObDYMbwQr0T8CdZ+ZSF2MTUVzA
7R1lfY8ng4xInV7jjY4WtKskqsvqqvULTyv0MAE+kVp9e3RWfuMQl0NaVgYTRY6POsmp1bsxlRsx
65Y/w8+BChR/ngAszK3+ONLYtJnwBBhoZSBDRKIXCY7ivAx66W05WhP+GNZet4QYY3wRN+HHaU/O
KYcUJ0unt+5nn74hQ2Hg0M1riOEx/45FuVk/q5e/CWyXrw3sc3J7uLHAyN4/EKsC+enPFTQsKkMm
jDmTaX0Wu2gnHGrAApugZ9GT5+PgYr/+hih6po+QgTzbflDL0Us5uV+vgF+G0D74zBIPTcbNYgJe
MlplBQ4pqIf7teuQygUSAOVIMO6TEAHNyNfR0wYQVWhQ0cUVWiyyVyFDAqOP50gfAvGsfPA+mZdD
1URFPVE4Eyd3K5B/hFBDKYOL8JN1gUjSM8M4XL3hxZ6BVj9EDW4uAI4zJqOpxsOsoJ40iFElDLj7
V+OR0cve8iFEF8xzZwSEatGBDdDQ4GYvRyfGo2d8mWRdUvj1Iq7eFrdFrwzKxcuX0YypWM1CglGj
rdGH7ttQPFbPWE4WlcKLBLGZUk0nT04oJYqdS3OE5CjgMBENaY44xW8iJGZuDncVGUDRcAG+ATat
1VAMWtBnhjQ5XrDtBxjyM9H2tcGGzR408tLXVOeLHHdDcgcz4q7EJTzF0lt9gS1e+cCHDpeeF0+f
TW9PRdaLgkSIptLc0BKiE8vOCU0gleHFvuQn++T2vYXQ4vk4FUjDKZVAtPs2sCDC+TrVCcKshoJd
DCjbiw1+qibzRG2xoX7m5zFLahbq7Hx4mKNQhUiyAE3FJNuShaW4klQP8Tzo6JNe9NkNQsVFOpwi
3h2CMhCwEVmDscnU7O+MNsWCtPHQMVnH6/f2FB3emKV0jokPLgFO1pu+8rsL8IFCI/2mdXEROinN
/mpzIA1Qmh5OS3n+JUHpAPwGf9YtxigxHlHbvyYswPpkSTIfOjs0RS/rs9vkDxCvfBxvW61y2HOj
5znptdng+cxOEVnaBg2Iirm8/vKev//j4D4F+3cHr2lIj7FGTVf/4CyjV84vIQYPpzdAkJ7DPIx5
dvKNR1IwhAYdPcMqxmJ1gHAJQfRvw3whvdb+I3tkTBaE5qNB4Y+oc73+hBBxetg0HNDehrB5ORul
Ym0RSWCBET2s4OcNrCv3Vx8vP1tuG1ezdq75hB2jIXGTbTasezV48Xf7Edbxw76Kd6znd+tMgrmA
SuBhYehEERzFG6cX0UjGCKiGUvD+I8MK3deRKSfFgbKoY0I72fbtJ9XBz5NTljk/JuzeylGxjjiA
H7yBSzbcFz4rBW7GKnH85ZIyq8RgIPnaOMQu6pDG02KDlE96Su85lXI4NhSTeESbSS8zcdWDGKQ9
Q4H4gawRt2nK2PZMnkLN+GTJyYW1sMX348qrc2GPWBBqdZCW/qqCjqli5v6PNHiKBxfrdiCog2q8
CKyL9z9/burVIr8vOJlVrT3+qGEZUriXq1sw4+I+gWYWLG/rw4fX/zi3A6apd5a7hSyiRvuFwBSg
hLFxH/ZH2wHDUqgCLdeIA52oJUx05O/uRR+7LH+Kop8WwKzX1PYarGABKkAxxhR1wDQp2BhCUYWl
JXtM2yMK2YmL9zs3qjZK5rMli4kryF5UmbnwPdeeeYlLL13fzQSLQEnCEdJaoPPHH+xOhivuLxmu
eyCGhS6kyiun8fuJkiBpEJz535gATgdTACUbS24bsXAwV9Uj1tMgNcuO+dbJOLHwxLL7O+mYNz34
5XjKGyOfSpSA1bkRfBwcGoR2181vKP+EODdh9WpEFfJD13xMIBwDsaHqSr2xocXicvMZr8kAB1fE
AFujmX3tF92UDFjFOrrxW729oT3wNmEdwIoDs2CrmgVbATfrDybA7GgP7HKHzrxBM549VqJVV4zr
HAsS/n3zT0z/g9micJR6zonFRzaRONg8yUbbp09bPCe5b1/cpykkmdhu7paiYvqaAOeONFMhrkO4
tGgUbdxX/lSWF5AV9I9U+eCLHGAwg1nhZHB4vXTsKO5TX03WdKMehStV6y+Ujl3w2N/m1R6NDCxs
CDzJGxl1xjGfEOcB/iOfvGeDH0GXPeJTTAYktrA6r0TPvzFEamA1vrjDKqSCMPZ9ORSqZFz2qdDI
VnTgpQERidUQo/YV873rYejp9FAM155/KJ7MvuklUJDL/ugo3IdP825/mR6+LSlnJzoYWl8zg1yI
pCsGbRqplMIlrP/tEYegRtoWFKzZXZPfHESFOVwwiMfxdYYDFOftlp6WuEwDd7NMPVyenRM6LjFb
DLCX/xqn808MBlGZnG3ientNGGxZ3CXwTQGXcYYD2lirtjlYLptRxw+6Vkw5+Onz/nxIoqZG4C0x
4lVyqHSDYBDwMhwq1w3uw1750vvzb/QK6Qy+682uxwDel4/PiV7NepypEzXeadYuz9PndmyJrHQ+
qKsnUIINay/6Mfdm16UPZ6/Zs0IGZZvL//6TjM+EJh5h4mnlfo7XQA5vf1cWThAU/sQFD3qByHig
5HxGLufhBN5EW02F9HEwkqXtUfTLTkW2AyHG6LxVkChQIjykRo37fSE8JHbqAA9xXBG0jSqvHeqF
uEtqPImJM38y0YGNOvhtbKrOm+DGRt0dIEWUCaxHQ43g1DCigc/TOgzjmie7LCb6V56MFTvkGmax
N6owxsXO29iKAPL4o/iBt2o9WZfMzn7/xzeHdBlh2ouXAEPIM2PzEdvxTGZM0V7VUcuRQcsAoEMU
Mm8LPSwmRSA+3sTbfqnQAHso6qAXaMfKV8AdqGVmMACbTBg9VX4mmhTZY13cW/RAUAqgww6Q5Sem
KLAsXlaryy4Kx/iclMEpanSavn4i7V8l/BooP3tOZ3ROnwe6slPGywFQhUxKsJMMHNtXyOjprELD
FulgaFJOT8fgGZv8RqkEpwLUC+VTsb5K0a2fUUYNPvYRoQm7MZdMke/aFzENtjYiFO3TzwF5tile
HyQE1NQZTYLhxXQg7iiHfeCNo27BSJu1awFk06zQRkCSos+RADkyGnvOosT5Z9r+M25ehSl1HXXZ
Ew2t6/FlVXzfKwMjtgo1URYzkcZZjINXrN9xf14lN28ISR44NVINAhSELsWYuLcDajD+yShz1ZVd
BooeauFLRL5Z+TuD3CAV6a75TvCWxeRN7IFfGCDFI6zl78CBV4LkfX7dPgM8Xlr/msEZVti/L5f3
42tZyvovA+Nol98jwezhMtluZMHswYivCpolFOIrBdDuB174pNIUE5A2rly0wjKqFfOyv0WftJjz
IhoBKrH1ruiywhS4TAfIAfg14BKtLIxfSC1BgWzfVVcMeQkuzby14fBQzNU2OcWAUwv3qGCGyAiF
4Qwfkqi00dWgYLHx38xfHpnIGsT95ZsRRKzuBl7rYf+clgOBG6QlRLBXcJnol+nN7dmSc3Ph1pmn
BdjOH+ie+9szmMEI4yeAGbR9QkatwGUdMrAcFRwpqM46MoC4nDSmsJcafZL17NLdgKjRsAcjlGLY
aWd99s3kqT0jzF8QGD3FVROw3X/Q+tm9zrsUu9Sk8aWEoQwiODYzM00KfjKK8xAPcTmN+7lYqFbZ
vEBeLhz4TNmI/mfvEUPlrQC4ruZjxSyROZ6Qp1TWfW9MX8ngE1EDZ/FNr4wLxTCjcgpg5za+73Gj
ulMmOCx4GnX4zCfJYyHNlFUpWyMMM105fbi3acu/QyfPQswMnZbpOOithNam4JNsx7DyRgytq5jx
wPZjX63tmKMutDR5Hid2DqhQp6K+YgYKwoNvFtrNfCw+vWpkNS4qjA69jFjmn0PYtKZkvBc0Wcdn
UM4+BimdJwPNwkUDa02fQlN3eC9UQw2uL012z6HsoocJiBk/UfbR5AzYf/VLFDT5AbIhL+kTF9L7
i+kGg48Z35KQRtsxcfJHgCyDyQBHDODMM+cKQvQHG1mDCtXpQXKaiwEscKvTh8bNRgRN4xM0NpBm
78X4aY4jMZriSsPNl/BAY26FArZes7mXj696mzHJebdWR4HzxGtFF3AK1/2vWdEkKyn9R6OfYGg1
0wkRc6N9cXi7mHJpDDZ4GgJ4swyB2hOOl/a9h6hJTAIpYHJS9fNpT/GHeTG6ltULKzgd3F0FutaK
h8kYd/CP+ETkuU0HsACQNgzOKqvA2oCrhRmGz9OZHAiX1PAXc4jDz93Au8gQQ2Dtm0+GGhgOii8N
xnNblsErft78PD8vOoKtyjyKBXcXaW3KtSfnQNCRUPTZDa3GJXLSJMLnrQE/3m6Fygx2RbK5QPYv
gY1KZUPqP09fkUpOGWoX+3qYmALo7s8/LARxmw3mHm9E3RheT4IihzOL1ASUA1oxmtmrizsAI2Da
LEZfDhKSqD+/nA3gH9rQ3+kwfgQwSyhKZ2I1q0C9eAMavP4cKIunw+kwev+dMqDluGK4JUahv+XI
xmbeuVBvyGj/C3xrDNSmLTe2xJIWO8RE19/qyXl8bJHRepRmFZVJR9WOsNaScdht1m0RBLpEQ/uM
WknrFPprpxrl4W4N/SFxKVLdkuVdZgAh0+RaZgAKPRwxyulnaEwSdS+1aJQwRLrv7nGxbvwJo6UD
gALlXPhbjzW4253g2iGmmkn7+x/5ipM5cYnHkov7C40CRxJ5/I2VkOuA5bDuBSRVd29z2Ytoruh6
LCZAVDZKQvHuPojbED0mq0ssZpkb0hNJ6sKD7ux6OYgqJmeMpYB8gbJUYzAt7Sp7wX+kODHL4MP0
g6aO2Es0+Rmn5Stio4SEMZ6C/4WdvSfrBpO90movtGmSH+lFRfty+LJJX4D0IyCb7xHNDb2iCo2+
88tsYKnzgXV3N9mlFjyqXR1xfvF9Gi4nXpNAaYSxDTIumnkahh01BJp+VDvs6n3S5/SybLhtRg9A
/Q5jRCT+Dg05TXxlONlw3HFAyymYY1BIvtvNrKdX64wuEwcfquY34tPWrfYG44rgj4c9R9Qm4jEg
yJqiC4xuVxQVB2XVQciIa6sllYKmEWZNNFCzkfl2UCvBnBUc1fr0tTEMqlw5DGiPWA7rmJvVgLwV
OYMxgfnxP/4AGxKS2z1jeYKQye/B8QmsHALxOxbbJ3dLUJ4mK3YDmdzLfJk7zM2n8KlyU7E/9Arm
F/or6ut/09lq/gLcvsYSTP/NsgteXr2Gt//NHxbqGA/7si6Q2LRH7o5W0qGPCk8Zg0WjHwrYjQ7B
aLMnvAEpxNORRm3MnR358uH70B8AKjRUUJFkfeKkCqlRZkb+md4tphqv9fPQ/v1zqBiD7aIxexw5
D3h2xGvKeLaEYCSocwGbcPp1KUNWsTZUlgBrOMiP7DsfMNys/mAatzyJOvwwdynMzpdX8qq0oxbY
3aBEZIhF7wbj6AZTE3YzxTMJ5Gf8x9GZLSkKZWv4iYxABMFb5kkEccwbwxlUnEBBnr6+XdFx4vRF
V1Wmwt5r/SPb+c9YFyKBQ8C94uwWWtLoHK0vtq2g02CwQ6dBBcWcJlRuQ47ru7cW4soXO6tb7lH/
z7AcQy+D5k+0NX+vj/QsHTFrkLccbhbQxxAeP3DmfMyBka2HCAPzUAaZgIn9zvl6Gb5tdESmOlFX
pMalja3uiQLX05x5P32vaj4Sde7RcDsdniRTzZ7W6Z0+svvx+deEuDthzsg1iGkNWOFgW17mK8q0
/ScCyIjDQ50FlZULuE9Dd3Czqx3HYb2SppVdhTfqHQ0+ShhJqlzZbDlHoDQAPvh+0gtbpr0/E1D6
FrMBD1Rri1ItxZEeiAn6SJYArWC/fWTbAbINNX1Z8MZzGDGnR2MZuNB3V/yRGhleKdN1eXg5fMGn
KEuckFvMRMcz1pAaTxIVF4Vbn17gwMDpfs+/BeuGTUl3vvxv3uFe2W+YEuTwld3Hl+PlfyMs51MP
aZISc+dyljyWT80ud18t2mxCeaqQNYv+8m3c9+2a1w7LUX6ERx4lUC9nHucjbhDk8NXsw7Ltf9Qp
RbkMHJdQdoADgPmYXe3+AL4VBSS6MKE2EgyUMGGSGZyBJQIu8Xb9DbkMbu72FTU+vk0mtR7wRRsX
62aCCIwFj6uXlYfdS1u2NOIaPfE2iwfUbN3WHp348BHi9H1FuEsFAatRStbg+gDoQz2KPYhtekhF
1wbBxZ2vG7mAxoB5gmmfXrwTUef+YIbELlWI+XwYw5P+16Lkh1tdFetyks9lju9YJkawxqVinzm4
2QSkPzLWGXLC4bQmsoTfRaCNAjh9O+dtf3VJBvAiZdDNOjlSM5I4ATNhvy9mo1Ga6khD1Huoy1oX
HTsEWRN+dvcjKvSvOwSGcZk/0M7d5m9XtpjbQZGeAXvPGh3zfQ5SD8bDNY1Iu4pkDu2Lxx4Ltevk
wQcvKgMyILKXj2WwBagWoN6sV1BNyGsjwQ1lLPHQ0+YneJ3O29ebI/VKddkl0tDeY7uQEGxNZLfO
LfkkByp9BRv3HX3sfvZYkBX0WxBMmNVOl3x/ThM8VBqFdr8phHVUzRgtKOZYVduf/eHU1qJRJNwP
gHMIahsEN+FgYnsAEAfJgmQe4WEVzmi2LHaQfsaxhwPJRCBpm2bqheydd5gZ0Gplil0FAyw+8v8m
jYxW82VjnGDHTtq6MTB/sqmgV2qChaQJb1l6d7Osf8QLR/MiTwAzu6GzsHmjNda4iBZXdisjHRww
H6GMpAjayXvOYPYgqH5gHXCHl3j3WjeOIXZx0fz3TiHsZVPOsTgcR+Z02lbmdKbYCuSRRQSEN5sV
NrkXBVHs7kay6MFrQuSNJhqFl+5xVRjvGywXUn3dqN5jRr5oOUgTV/GJpPexreHtHyASfmIZK4Dw
CYoorCy4oMMzg+dfhvvGBPKK/jvtFHj/RR7G63ohLGmjsQArzaCaXFdBitFj9bEt3FeGcLLR9IiG
XBi0szAdd5PQskzMbOQIRIC/qBCvs3KGtw/cD0ec+cYFlsnoq7n4Pa/vW1Y2XM7z8JOjHdS9jKnI
SskEGF8S3I7W6nD4bAwzXPQ8rMZf5BCJENGEPW6epNe6KXdALgsVxbGPh0J4Ovlyw3CsGdZq4eFk
l+n54zOBryxAojGah6kZbLfrhvcGkQuwvYKfBRXY/PQzvsKNsZ0/BEqiG+f1ec/F+jLm0B5kaGCY
iLee+OkIk3QtFMOhZ3IK2/gZMOLh0/dCrLs1+CoVm/YXg+3GmKvbrRiom8r7qk6D1DKeCxM5QFZ6
AFzcC537CWIyRf3BH5eEsH3I+MLimHkjnYcWL4IFDIBHHmWIx61vIhnDmva0FrLL/o1YGsnQxVwI
33TRRSXgGLw49ns8ZJpLiVF5M/fLaJPdjSWBItrD5iIwG3Ty9hJFPK86YVOzJ+kwyIwD/F4XLYwx
HTEok703F159IabQwR1Q1ET6ZGiwXJx1NyJGfbV+GnzK7NIe6rMHv0J6c9MMVpY20yn5IaMEfYgH
VeXncQdzZoI+8LOBnH2Mkg+GF8/OyCMzTvzYkMyxLgtQO5J7AI+j0yCAbJzfvW2WeR5Nn9MTv/9z
+0DneagXOjlrIu3U7YfGUYuhK3vGknEt9kxPkbFj8mPBnpGN0cCjEosgUidaHhq01Ii0SUhh1iCY
47a7oD3k/xtYER3b+LK8TTZLTKzxPY4JZkANlwUxAx521NF4yXuy5unfxvnUZm7J0lSaWqmApoy5
eAvJamDjz2jcpZNozDdIUkpAeKpp8aXnPvO8scBV/gFPQp5qLFZsKv6YTIvD4W5i/KbXUk/7nF+A
D8T+fvzR4caDcp+fMOO+ZDQ5Hp4pPOzo5xDhguYafZ2vZ4smIHv+ca6bzY6ZfZIRJhHVSIrvuDp5
SAMPyI5/VZgcqyVnV6Eb3umVKVdWlRNfFucbIXBNykOuZTnKRLqPnNXbScO0HscxBtFitlRoMg46
CSF9a0Z4eVEFMjYH80eGJYDn4WGZdvQkqsAmyyEmQUX4a0ntvCyiWN/b/DhvFHgmA0hLDBidQ48H
ITxTsnfI85lT6DK0DNcmBMaLDVePxDli4xLlhxcT7CBJR75nyry44Ag26mneQBFZthR6rSSpjSNV
EQR4/E+bgiv1Xw3pMRRZQbbwlDcT0xYRaTAyZFcSrTQ1igjI/jViZIoCggNJsFV4SbENxJFBmk6P
xnGqUCgEhzje3cMNZZRtYyFFp1DRY8I1iE0Y2K8mGeLzdN5I3CPRXIpA5T2tOeOlyuNBp2lFTUWc
jDSgFiC+oUAmivgWdKpDbsTo7fwQHccY3fOSMFp/iCTZEZDNm1q0r5kTC4jfaiT+GqpFAbDPlgrK
fBhtPw7sEeNhZWjssYdy1ryRpKLiuXRmHr9PkDuTjpyKDX4Ckg48umoofniHME/o4c/mF/3HJyJM
ddtwqQsbo7hJMdPZYJ49jHI6MIdBUSlLRfqdtlv27DN6wbj+GcrZSoS+tT+9iiYrallkxEPw4Gj+
iddF4XI7ARJ8OPywrJH/w6/6sF7IH69CeJ0WpIrB9eOmz8OOI+BtfrvJD+/HnvQ9jmGVFtItBSqW
ClpA73vA5ZcR5HgLB9Pr+IsPMKQEpybWtUdq5y0UbAczMzSvIIPAEsZXNBHTBjhuvQGxLA1q65H4
EhSsQ/bfyBA0u3Ro/TAOJyoxRMQkLCn7XBcw794XNXK7pAnNybOWMGlJ5GdSlNkzIcgiUZiiQpof
Udujmcjjwi9Xd8KPewsJRTKvmXzI8aLH38V9CgrdI3oDJU0x47b69QikhSXqk+eCGC68OUQhnn72
gNYGDewSzBoZHyJqm9IQOBTT0ilTT9mUTDrQLo5O5hQlG8C01AusR7Ea14iI/CuRzZ2dlOYVGv8W
KhkOHSicCdxL4/NYET/GoA9/536cNaTL0LzgA3Di2wJlBlHr16Oe9EU+6zOECZdCxXPvSA8MSlK9
2sPVAylEy/F/VxBdPGwQkMjRvPIYcTJySp3/Mg9BZmLM8lEpsrcxopvx0NORRp65joSiE9da2BAh
ENGYlYGkMOQxOs5f4WDGhLj6/Uzl72Nm8RWHKK8jQAk/K/HB7IX/VbcoZJMaupm3yUfcUjMHRc2a
75znR2gUxIIoyJArets7yFRS3s2lwPErONGBv9kSxjhFnrjHOzN/CA9Vk1xF4osw0cCg2Ldg69be
kI30a/bS7dVHdAC88bW5J8aQd3cPRURhUfL2Brfmz7PXBLESIWk3AbkhlY+vGU6AvweWUAhSBVra
D64zOmONbgd7jOJCNIpqIg6KCqHJnuXL/yB4kcMK95VYvOWfNeIXgv/G6ynUU3HSTStryXNgqj5Q
yUEIWrE/jDXrejE9vF5i1hMfp0w1iho8EhEjUKMlRXa3+Vtc4nNJhcrbOAwmCy7CP32JqNwrwdQ+
BidFP2DzXmIFtgvALuIUsDj8XOH30d0ex+mPBFr+rgB7IP/wm6UMEQgkzMPejB+L10I2S8CXRUfd
NFTPSjdPqnmBaWlCLIqYcuCAUFM8x+JpkSSz5gE7VafKPqDLsdcwm+gIRXDLGdMqbtJE4ifgf3QZ
nyLub21cwqmgbY7LHZ/806YWA78Z0NoNDRtko93Ds3lJhzFWs3ZVLBp7aDZz1dEIygTeE3ny1eLD
M4t1ykaYIYRdQGo8E1sBdgsxw4sknN6Ytl6AdbBJB+Z+zHbEzyBYXu3vGTNkodp5w9fWjkmK3Je5
kURJG3i0hjr/eAVfCCudur65ZdhiFsCpjk3zhgKPQ9PkaEY9ERZYWaZ997KQiJtZYM8DB2aax5wn
9pKsh97r6oBxkzVC6CbCE1Tu/BfeoJneB2DCvsPucuqbj0gwl1rKXpy++ajoTNbFz0syVJsw1PZm
LUPG7pE7QYSd63eot5L32XclfwXIGNNoVKHp4aS9bYWei14iT4nVNSsWePNkwzjQR4XucTvM+6nQ
N0HQLXOeAgxFlsY0I6W03hIrGUzKrexeaOtEIHgGNiqWCHZyF82cn9skHn6whENpMi4iHXM1StjV
FAsF6iZUsaXPbflBOfhAH8UTDiMNr+B+WW7sbo2Iy1ZSxQVCYeClFYwcA0nwEDmg+oh/gLeEx00J
0R3izlFQ5LuUrhE3gq65nufoHTDtwVNrqCF6nhy8tjWhYABF+AfRYnnD8Wl738pWd/qeBHx9Z1wE
XOJBxvj12fF/OC+uND9ixsoY28cKNNGZDmkJjSdkHA4FXpDbRDiXpGmXDOfK34DeX3c4l90iHhCy
6xMoP3Dat9Vb9RXzfri9rVtuD1bltkaEyShzcwCZRlk3CvqHXnQ7PiyF0hcBR9m94BI0IV/EkFU2
fOCTz2cU+EzYkrvDdTdYQ3e77CpCIYBkIDjvu3Wmooxn/0xeoT5FWOUpXB1EZVy8XFgmS67g165/
ggHio32iQRNKb4gJtHNoVR6m2gJzP8DtIuza4fIHGo4JJeUpo1LbHzqsISAQzjt6E69ZBjS8EPOJ
SwJe7whYrpMtZFQzeUmzHWiowA311mBvd25+byJhp9vffAUHyA2pZKi/jMWCqzAsmQZGnOrC93xx
SrAraYLgJKQrmGmtcQly5mUxGWJo41O2l1URPrNr+s3uh3P4ScmMVrn+n1bjdtFj+0aSv2r3H9Z4
YlKjoSv/oUhGZo1GbbK4ubVisI4WmZa06/NO80ukh8KQA9SHlr6X6FNBHMi0eXzcMm3wJ+z6IVXW
pMK1WTcr4/6qXdWRgjrz5Z7/uIv7tIv2RFsvRYxuaz2ZEKdv/0zeLjYkCa6ij2bM/ogKgZoWEqSv
4FHhl+hDsp/tEenkNKON9ugbhSJpFFdI+gGQUhDEbl+AxhbRc8VSoPwBqKG0lgBD2knu1+TVrL4r
lo7GkrAJweUClbSHanrneU6qvvtoLCRFMhRyXEp+sVDezgPB+JP2wHoN4NvPbgNTxivF9jOSFrli
I7+X/zi8qp/Xvjxexfugb1jPfZ9VZASOp0qqUQMB03i6ZKNg4+qQtcIhoinjvpuR/XZH9YM5RAmv
T0/eEVzFxDRHyVjZ4E05QqQby8VqSCCvtgEkIaKA2AFO3CLrFEPfVWAWR2w1oToy78cvXRF+5XWT
TQsUUO4gWN9f/6cR4E7BPPuEqSFTBPjZWGBS54mWXIbmLX2OYVmWNeL/Cuci3yvqYM6R+XmCPIxT
5DOy1MICnwOVfO1QUZHhodvdJI+eF7tgxTojNaAcnF+Rf5ELqZ/cUW4InbGK8utQu3wt/g9siF8I
CuGNSAWLdQYEiu3vbqM8R3qNbgOiLs442VY4CqijmGi+5r+t74qecX4tOOPDEKQPxuyXNssqeDBd
34Ib/Jxq93ksAoT09HNSYfd2OkZCRg7+Sc1WCEKmNufroKDvaTbHWfjc/4JXaVGsTLiC0QfsB3Xn
Wprf3QchQbBVQphbk2QAQt9wFiAwIyKCu41XHNJ5/J5f2Zh5RuOWS0aww0L+DDqHL4Tkr0DnLbpD
ZX+ybzzk1Jm1qCiRgB0xFGm69awpXnL7Wz1kpYGRqwgRpSsNr5GfD/w+hSKJxrdF5IdEW/MgJmp3
iDirw172A7o8J6PS1ic59/LPQd5GVZtOSuvI7G/pdngG3RZvFboPHs3JAOJjNB4hledN5uR6TLj+
FXn35G/mk+S1OUkjv6IOB6IFYRbgAhW3CKLx/ejURWw8WrTcNthkiCHk1VuzpFW+/Y2wBMqrIsEx
8RTNP16HVfl4OQ7WX1wvySeg48buCuuBVTkYTRRXuVmA2wqYX2XU3JiwiGi7AHvG4l3c4Qvxmuzi
iWACPnUh1VmOUP7DUHiDF+w55BVG8gEWPixvw52CLtaqEgSGm9XNgwCyyGO7TSvyBxCSIt4ZI6dg
Xbuu7tQ1RL1Tg9DgyWX78hgaf9NunY/1mKsUbN3gXbq7/TXK07NsieUNWRf4B5Wfvphb5SVQJzwp
IANSOwsyF10Mw0wvatL2bH046UH5bQIjWHLXL5SDAbz0ZsXHqRYmt0MnPlCMCEiceaYgDKqQ0IcV
uYYnDW3yLYVa8sGdMNdRars5CYcR3xIigOgXbFzN+aRPLIX4fHtOm3BuOrSk09JjEKrRUjH+3yvE
H/J1t4qlRUvO6Je6ddrugL76qLF5JnFaQHlT306JUIvG8Wmh2vBEaEpD0LwWopfkBJ6IYgSARIt+
yPQ56WMao5LoGleVI+wdbx+heHG3+lGbDSIZ7IUlcfVBX5nbhGYvcF8GQ1u5e58fJJqa3MaQTyiT
e5xwddrOwesP+IYx3nYJsDxlIPg4LyHNgxwfUYttRYDWfaqarc9OWiohmgaWpY7cow7FQ6rs+Mac
1tFF9KgueWjmjeF68uSHIEXn1O27fcOZXIq/mts1GS0ekxsiu5zG68Y+363hduBAVn3QPhFS2lpU
Uiwb99sbly/zwjKVm7SGXEubkxsfjnzxrjEWnK+pOrDMLAMwm6xNHw5WLPY0vNNF9nFUSwDmml03
ZgP+UjOXiCSZB8puYL0WVM/nv78AuIv4OYh/aqDCgPc8nqmfMlZRgUIEvVwEMMOYM6bg6+Srxc/V
3zIodOhci0QDGGtmG9rLKdcTVO7gYpedSI24HOGTkOpz8JIzqb29ewQ0JogZhC74WzalAzBxG5po
gkseXoXPWQ87cnZad4gYqEOmjCr4N8PYYQ+ZGxkzKJ9xhjNsT5ga2aAwU6/ZmyocsBkyQVsW+iDQ
u+kcTx+QhRcvb2H/r/ARoWHB42u1zlsSYghzDDY0wk/vWzFqobuYXlwgiTda3x71vBVNiXX8WN9T
wcU/ZkPnBwuv4wMliQ9W0eunzWRIUgIq7Q3rvNAU9iCHkX33xKExsLugnZIdn34RNl6ZqUmjRCz7
2JLwCebKngoaI83qv+7Y/ineTbhgLgEeOzwesFlsFPyHpaQXnZCxBkIs2I7LrJN5U4V+cMgyiOmC
LQolQ8zyT5SyUPyJZxj+8QCZXmFFKNHvnpNm9bUZ/zF8aTaGEbJ1hCQVMi0T/8hmiiZWRQ2CdAk9
A5cs03nEQ8aYgd2BrxAQ5zMZiaPW6U9J/g9GyIQR/K3zsJlgg/HZCsG430f2a04uLHEzRTGrg3r6
wd+hzbkF4gia92iv5PyUNWPeOKO0SF7rwQDHtOrfzO0txs9d2I8s/WFKZm1+zWgQRGR58yDsoGkw
By36czR5yCxxVUbKrhvDreLhr8dX58OBIMjg3GZp4b82KDaJmrHfcZk8/M2EqBZk3gzRAdMtyU1C
nLmFpxt/5/nX4g/WgmuXdpcU9T5uI3fII0U5Oacs1vwJgithYNW2xfqKEiDIY8IaTB8LWQnxQ34Q
4AOPKVlQwagwuRhv6MUBOL0rI2qzU0LwIwKVcZyK+iORuATvdND8yxGxG4CcRvgUZWp8R4gCCGqU
CIRMr0DCaGNMQaEixe2Bsg9cpt7WuGTvUM4wBCFLfxmb8GK/0SY+RZDWGqSAPdhq9hR3I+p/rds5
0UfS77CxOR7op2IcFEPc+1hmJF/IO4RaPzSPhYNo9Tl+TN60V7kAVNe/x8McLH+6/Tq2iO4RBYIm
7a5HFvAG4wP2jzfWFCX8VTCW+VH8cXROlfnB6oc+b8kDHH1xaL8A2AV0IKcf2nNK6jFMbSmTOfrH
2MTxThQgeyPUJj7aG/p2dFvDryMwDaNglcAHcEwl3j0Zh6eG2fflEb+66luaVx5FLqwyxVetYzD8
WlfOxeYkc0j2sYRfF1Ia9pzHjse4b5VLERf13BcZRp4dajlspUfSyFbMYBgWGMzgJM9WIZylA/jw
WyrcQBqTgD3sHEwnZsEIBiUbKjskOT55COJU2VeQAGDlmhkrXrknamoieySuUuHWxexC4DU7BeTB
u3FkoergVkUeyN/J/0iFtT7jn3WvpQk8/ELWgB5ufp1wnoN4LZ9H4bkxBm+7yE2ZxlAsKrsPNyXW
gIBBDyAg5uNBDipEmuq8BRxoZlVGWARjD+S8tmZMi7GkTFlYEA4KjyGiWAtXNp4PECgAI4m3nGFZ
ZDigMUAbPST/PYeZYkaOH7D/h6sNU4xwqQD/LVY6NxxrMTLf3SfQ/56pdkDOh6DnBz1DFXvBLssq
IpzTSE+CdguYDdeoca+PovQF8IiQAdaTNzYOrugmcbxAY1A7x0M/RG+OxdIF7KQPmf3b3BDEscX8
7j2O1TyHQxUpWv15M3s5X0LKPh6k3b5nJ0JR+TXP86u7rGYKahsEAPvTgQi52R9ZkSFJdNwOZ0vE
MRTxMGC0DWpftlGMkouB5oUhgfQlzKayl0obCMZNyJ5Rj/NxL/wSRQjbPzrdbJm21z5Pl92xyKN/
LZ01LztjxXiQSntlhtCwhwMZWBRRfI1urzBlZmgsa2vuF1rXDmVEgpEQvIxzl6PlzBeR78SRjC6C
70haCv/cZTEaE9fPQtUjrhtNgCPP7t7AxYYzg+lY4tkPq6z7E28dqikywUYkS2LmptiVXxA3KpY0
XKYM8jSrz8plgcZ2AJh6MZZb4Q6/jMmLIJRGNDTbPA0DAg/1UET3XNGmPZwNkVPDZTvhzbmgSSAa
DH+d0PcQ8DKHXTeR4CxazqRvrBB1SkAZeogM78p/yJcydlI1zHt6dobIcLF6anMke96NpB4XLWQ2
Wnx2L3Y6PCTT805/m3rcO4wiVKEgx5VzEX225pAjWAQF94G38IhDb1DY+uRHlZZImcF2XnZFSFPH
1NKY9z0+NqPwZDz1KHXcWzC4m31Yb3KvOWOnDzY83kFkaEV0xpiNi4YGPZIKuNskFFu5LaPiZAl0
2MANKE4f+I/VcL5lwx0zboAi06XIm39AGJ/ehLqomIpyzdaqSAn5LiVbE0Emo0kx/c6U4MoZMNvw
cDESoNLEze2/MFS1Y7lnMtk/U9RjaP+JigGU8hV248K+Jef4uigBM4rJoDWu+ychHOVkA3KqEqE5
8j4LlQmbI8daPKB4h1w9KP/t32yEqKY/hu2uogGWggZIrYogW83v8eEAzOFBRCPe4asTCt4cCIco
pOviZXu4Bxw+B5H7iA8mGRLxDV7JmLYo+Rv5Ix+QJBHMXyyLDLAUtCr/Y1sIKl9zC+ot8lAKmTzQ
0fe8u4+wg9vbzqPqxH9hYEVTTFbALbr7w1MvzLidoAYI6Lb/BzinNZ9Ri/6E5IC0JFAS5BvxBwjQ
ecdTYfSGFk2B5J7ULhf4JAcZ57RyHz/7jX4KO0DwmtJBE1ZjOLzOrKMvAd8HPth+8gYvph/HoSUX
xmxSR4Wnu8WWgTskQJO15mPXNOn9Eta+KcGSE9ru6COlEMui0OjlEXMQDUh/AVazShu1UPykUmCT
SoE2oZLH6kLy0Qk4UdIv4CDrXHrfK2PlD48hggA5BYoB8Xh//AF1fPic7qR3lQtwsGpaZ5sFYSdk
wijq+kPvF2A3sxAXJKQgBlpgN/IYWpkqZKNhHroiXNKNEUpujCoCZeUr7Sgxat0NID36LP7ODSr4
8xRtPFJMxgWXvwelrUe43eps6pxIwJQNudro4bn18LIZi3ymg4M7YUelur7CVjHYPsFsZ8h0eXi5
U2/AjuRNwpMJnSDHOFVRfBfvDk0mxJ5VT5HSuO9kBf/nIi16TQYj/Br14stIdOAu6MwfVDSlDarV
sIQq5AyWcBDuF31jmfS9KyMC+OiIvwm4lKrWvg+gtaK3AlkxA9xv1gsKZA90eQV1ZWQP4qoXzQzM
8VsGgAI83+7pzHxdicjMy/iBaHzLI0AQ5tlB0N9jU5eX1AURAodwQMMlxZDLWiGccRZjPWgQq403
MlbnG7vzSgGmvDtgJby0byZC4tboe0sEXleQRKzOmWUbgm6aReugo/8ceoHuyJUAX38BaPZY2zcm
OZRwIh/2mucxH/8XpPHvkCJhMn5upurhu+Z0U8nlAOUr+MUd67ccJbBNAgmBhcLuFDDaymBpJA4i
Xf1NBiq9IzjBueKoIP5YTvl3Tm81VJ5KNKvgjVpXc0WyA8vL9ASQ8Idqm8ECl0g7VW2VSL6c7CpS
xudQl5t16dLvM9NAGuZ5BsEMcyoqJniAEqnG3YnqmwSBnqstkMu611VN/sS6NfHH8T6wS1DHsrEU
e+R8J28+WZ6Gq00dtvNeX9ZX75tpBL2jV7/CUKkA8z8GE+EPXQ9cLiHlyDRJdRUtV1e6fqnENAgT
J1TWQWtETAIPMY6WBAX2FvqPqFpzgKI85BCz/Zd7PDf8loB03pYVHggh2qADA+FGwyocIxI2HN6T
Gic7XAzsddTF7a7AR/YM+mQXL9oFYqFucd/uId/JCNRnqqMEkq0K4OL4sS5TlhuEr3yFk+eYtoKQ
pXk1JJZEYht0K4oan7tveB3fyZ2LmS1I3kTgqhjLjcElWNmY/w2RO3j4efyDF67DMuEMYwpDyPgh
7ttftnF7VNB5I3PrkbrWt2SQkZcLQos0HLoJwCwPFL/xN7YSny1wmjX1EQdMO37Y2O8EMbpJToCg
5hgBMZkSbsO1NbuY5zj3oc5grwzVGTG3oWv5YtkSM51yakkaxZGDJEkRtzx5s8KDINmHbtKydWNK
saRYcp9Ri+LlJPwrKohkR4INsSqTUcIChxVD+PCgKb0OtNOXkorR9PAO9WREvwYaBrpnSaOcrq9c
F04dI2mmlMPpe7gEZ1/0y5XfWK+osOvkhy6dPB6MR3z5Z+c9FR+jjll645EGFcgr8VgWdk49XD7p
whEKEco2iQASFwkunD7GvuoKxk3ROiEIzntbg7Q5pSfYnTPMP2KE5SXD9OC/vjh2+SQof0Ow/sjD
FpkkdeKsyj1G7/CFp1Q4wLvpM9z4w9mG2/Ubd0eJrFWWbgcge3B2mJ0pyn3MIFNy8BZL9T5XirIE
DFpZV/j9c0r15oUngaQK8wnlP5zB2r/IY2ED9hfciGO2MRAV0gmnIM8hO96KVyTsx/DqBzFmrRll
DX1BK70CLfT0RHBuRe7kgFOtZPjXY3G68cnyaYs1VQn1WPjfVTciO5W2pdYDYDbE70fW36TvVqu9
Zl62fSbL5ZWqxqeNMxlzveqSvisMQgD1DjwPUnQCOMxXWnE6XEXUDU4y/skPIKXiSXhAhu5vccBv
jUpkhxL8+NgJmXEz+RSGMiv8i4ddb0rqigRWU0V5yIlHVR8LpDhjueZ5Qs9WS1TnlK0IkFb878Fc
dP/G0eg/Pa6Hh8+enfS3P79wBDow9GyV73QynPBdAlQ+j/cj0Rv4Ia2Hk9ReOc5P8MMOhlPOdk5N
TBKI9010HWuoCBbL7Eul0ZBZQBqztAMMdxQK9kSSQrIhGpQAXOKWN2OBzeEK/Y75U+cJlaJMKhVe
Blj9znnEOtmNDFjEbtsj2mLhKOkRMvWUSupFtT3zCxLptVWD6lCPDwMfsJBE2M7RCvMgnJU/nxA1
GAx7Sf8lQVMYGaEoGJzQ6lgVkgDvCa/7S4gEYAki7NDoRIpf+X/0U9IiHHGfv7lHaQcGjiTYiDer
QDtSb/n/uLjycUnGPtAZ2g5C6ExsUWaXm3sOPv52uhkCbMYLLEAkXYpsC0yfDgsuPgb00KiRPfJt
JzgpmaDLBdzXzV+83R7J3WlwXpWWiOQJJewLWPQZvpvT2buGAwDdc/jb9h3SBB3O4p4npPR3/1Bm
4KqSRe+OKBT/bgnnKtelsChWnmoN3QVunCOz5PIm9iLuKghT4DhgUXwxinufTUiaEJUKbEQvWw/P
S2lLcDmr6ZmDfETCXY1hA1MiCBvDIeDeQfxoF0QWP/JkrjJQ9oYnBldcRliii/OVRblhugJUTzbT
/E96oQu5n43l9WG+d4+oIXo9QJkIkZLTFqEdSpUTSA3ODCCzD4MA+Kp5urMsfzwdVlDU+RKEBw6J
lQQuCZaGT5SVDEcpAAoPPn/EV5EdcYIRxspcl7zn7ZjUVKw+5ChyofxX14jQJiEpUVDnR1IyHTmI
BfjqFTL+sNJt2blRiURokfDgAEtYJUnVUihuI/61sk/GwEhkVgjEDlPkADifUgchm5GxJ1zGSK05
Z4JPiGOBFfNN3xwnDa/DntR0Qj1TgpumIpoaWXzU4TNagO6cmaL6h7RCbIG3BhmG38LCPzzmEKLI
ko6cqVnnX8mGV/8z6QjqTxefDnfsUewnwj1MtrL3s2vA2PTFAPp2+LPmmSVEgPuLJtjcMR0LRXoB
PDvfZLeYYSMVOTsfTzOU04vpWpAo1Jj8lqnKcCFv4RJsoVjSEKYBtmG8XumnM+9GSsBXil2GYCpr
EPHhQJeR6zZp3SpTlnJYk6Lkw+zArL28hoTTijowsStiLoDZIxx9g0WmnOhLknE8XlQAtdrlFe0v
foCy3+mTcEgh9BXcsoqeomUr3ODd53t28zk3NqmJVAsBYuJpvLkSoeR8eQLyZp4kiZAIx+TuFH8V
oebiI4OwIx6O9NREjnW2df7FcU3ITA/t7Yhcpfs+Wz44X7h78FrN4clGaxUj79kYf8bIzAjA4Ndm
1wUDwHCwyO8QK4sGWdCVnKMXOBT32qFc9md9AqNSFEP/Hx5GqudhQSR40CxxVloyEp9FOaWxNL0y
dE2e2WbNjCuwzb5xn2mr84kHD+Q14QNFwsRndrqPN9MrCJ3TBEP3EzcwYS75axhx1g2mvm1tLF8i
tA81VCizFgixdk5a5pv85ueUHFYT8pxsFVNVSIYkE9Da7HizXxnzB204hy/mDNX5uMriO6O7iDOQ
B5KjCtrI+RaWdIdvfxCXfN3ry1cm70rwecxJAAKjTA4e3mByiy7mPBfBzJj1EcqcjdxaCjuf8EeV
MHqcxiLOiHDyEMANun/EJAb8CgAEEKkl7O0EpFKu9mSNfLMjgjwTEFcZ+UpF1AC6yXowx97t0JkE
Mrzq/l6TEjWScDxhJrDGjcs38kKNYhxwC3wJ/wPF5H+9cYdosb0H1JDNEcsVg9isBswS53qz0F3i
95L0MYGaZ8/BOW6rq9q/0g46sKTTfY87zqngjzBUWBlqEDIcWhcyV7yZBF2Ddu1id39ckzDhsh7x
yO54tPzLQTF7uX1bi4ELgH6hoKJKFFrNpEAP5Gndo7WAqB6mVSg4vPn5mguHsQjjuI/Tzpen1RKF
aVJaCgPvhm8OV72gOXvgZi33I8849uhDdepj7+Qcxq5492tKxfNIrDAWKyj3N4EEC52pNFFZaTHr
/7eY4l0yvn8V1QP6qrYJwglzpqVzkocjAqkKKxDDxEjMIpgVrZQsOSJWu/HTvc2vhsZ/UoDmPk/c
21i+vda7QaG1RjEW6ZE/R13k3gmo0OVPkaLIY4sOu0Fdwg9Od8aMO9qBzqIoUiIB6eucpzobKroy
7wFAtj5bbPcL6EFQTFJreTD41UR2pvNzbz405zm8JBdfTnuTqhP3Aefo7YuXmDVESJ/MIZHUyVms
2j/NDEcebk9YsRkvM9A1OK0yRVXJ+3SGCr9TNDIyL7X1A2Ws3J/kKP71Yj0u9gb/lXnflZoNFnjq
OA6RQjZcHOhf72HHhSgLHZ6t71RiArv0t2LvNUglgUsX0mJCqK6+lqopgsKkF0Ta9Ix+CyqTHAiz
mCvQDOSVmDVR8ayRoqGDvwbozM7noKaTWLPXGMkAwEBzfaHhIqe/Jg2Gw4epgXcecbKwUM4qUsS4
usQBUDi1SZ2BQ4obUQiN+3R+NlHE4/+meJz0/bGgt2SDw4/sAYyJr9pAkFj8Ado+drUDomcQ2hG+
XIWnUMu6CZIXgobYFppwkOQoIubC2fi1NNwWqIxMghUYkWQQeUPNEEITbDHkx6iWUtiBK6EKNO9E
V3MCMTcQNpVdkKd07mVo6Qk+Op7Dxqt2TVj/1TgyhfqD4iLsJJDJKNcoA6+Yqw2mSwhAYokKjpT/
QK3zWj5NEp4GLnrMGADque1R3fKPpfPqVlxJlvAvYi28ea1SyRuEQAheWGxAeO/59fNln7lzZ6bP
dDcbUFWayMiIq42YH4sb0m2DC9lb3YhRHKYORsJ9SGNnj25mNwauLfbhzX0EslL+i+B3qztUG2rw
HzX5C28yOgIC2MV/IK5lugbpAHuOWEww7tIpPpxdeqwjS9VlZPcBRGOuhtgvSjQslv4jhEKEk/Vl
pgcOYy3O8rekqjLUD7xxB9VGttpyYUcs98jcCPSH0IKFTijUhC2lLqLUpiIF7x/zHRbf1jipiFAU
dqjWAWhALtYD4OoFYApxpiKzWFHT4kCR8LfM0XvOI94EFX9DVUWmgJyNIuXNhgHXpLB88kbhXLIc
zQyRCqFndyFYe1QXPDG+zi3fKAqq8NzZUucp+jtYpOZB4GOyO6DYejPFcncBPwnODbQMFAD3iYyh
IJ0glVUdfkNk3RuT3bQS7rmzqFkw+0Zf1cG21OouRMdeShbODdIGlaQZB1ZRK44q73F4b47P2Y7N
K52/5ng8s5HRL0lXJRtVOJsGkY0b3DTCccrKT/s+xQaOUGsrzUX+mEqC8fJ0dkSC9O71nMl2O2BJ
h3Gz6BKwnC72kyee2s0Zvdn+EO2yBzvJLK1CgQKdM1sY9yLP37MaDcVK3LgRYeJlfICF2UP5JTAD
4NOg6iJCBhcOxohNscMEWnRiVLhqDV5qNcPYEvvQ8u0ucakUrIk3z0k8IE3DWFCZ8ZqFVxVygCZY
SJOudkwgZZ2Z2tYr2IyVJbIiD0pQegWT56apJks4AKmrMfDFULRnhmRtj97CnmggBwbbGTXQPGa5
hIgZuA+7whYUIUAHwcMqGNyxFHPwZwHSmls7vSCRDBksrQl7iPHuZOZO4lGGLRPlh2bUiPn36DbK
Rl2bT0JVSZ2LYh8eMye/18dXi+V3eVM7MxItNtb9Pgp8EITwryzhyRo9DgdDMcHts0VkEJNn6Wnb
FhUJxi4fvu9NCKnJ8BGv+DO4WSqchb0KfnaBfauVXpwMV8RyiY/mElkZ9lkQds4CVobJxhxU+7hl
DCMjNehAP+YHvz67kAB7A9JAC9nezdmGhAFN4kIN+lNLcICH/4YJx/NbntD9Gx7GbQtv8p4ZzBiF
/GJngCuGf1zhZ+J9AD/4PSS6Fdz4/mBwZRUb2TJvi8ZZ0zZhT7Mgc45wkezfbbZxBGgJw3vNGofr
PpsjC3j34bizV4v+3lktQodNsFiWtn4ssdQT2ORmfifrJ7ixjPgFj4WvMPPnxjjtUGFk/AJpuCcM
GGt75yW7b5a0GIzU0QE4MZx5jpdwd7/qtOKYiE9WS2ew3HHK4tfvhNVJTNpYIWRHn7mhydiI4r85
UB18pl3B2jJKOvj7/keHNYfHNGE4RlES/CIZE+5s5EUYoDTZPXee0xvGeUgA4OOgM9r2Lzt4MFw9
8exN3fLIacdwznIbKioOw7d5syp3GwCDBGigMEx4b1TGutmSC/yxpkAUAY+ZD82koyGLhTTnqZ/h
2cEtmJXMMLil+PjNj8Ovde3XUIV7JxaVW9VMo6igbFIpHr5+fYtFKNWN71o54F7TLwrsuFMXL8Gb
PwdzYEZD2PPh4dXmvZybs6fC9qtOHsiOZkMtoyhqGrtmTwMRJlL8r1l2Iri7mzQ7WhmESGmPr1cn
7fQ5greovFdVOtNuSS4t37jHxttVEz7AzNpkA8YpDMXNJyB3tQarjt72IZRJYqoNHjQWgEXsGmDO
wIiLa/vFC4Q0l1LwI/QqpnbH5Zo9dS/rTRCXcDLf0NXXsAZnmIMKsFlPTqa1dTPc7PhCLz6TgjeU
EsCp/tpbGPj59+TBusUejPaddXsuFCgA33i7H7EwYIFDPj3/nflcWMLhirAucyDYG8+hiVtQZnD5
qFCS29ei4Rzm/fbQGY9x4J2z5olVL55zy4pNB5wGZcUSK2Ri6r6i+oaj4/PdLd/QJEh8hwAVpReM
HfgZ7K4f0Y97duCJ3gNaFXIUpCRks5lvv1QR5ahCQQ8tXf/DEl0LfPnfOu7VI+p2qUGgOmUldWWa
LqsQlFl9BipDAjuqGrTxKUdo8ooWMEY3xfT4DIR5s2Am0NmS4dggHD5Z1nKWPcrm8jSq/jEtJT1P
Sk4tXvELpr/WRXrY34qscO0zHumxQ4TFDGA0tXFluqMoQCBzGALcKe+sB86D60K9kLURT6AhNmvZ
xX9VsKCvRb77vDmlaKwyR7C+jgt5nK8HCsGvDP0Re5ddzaYq6SWFrsSnEQrzcd5RyTOevk3xsvOn
ztdZt6rKzEp74TJgmqtTK8irRHPOqPal2WodeXv4iFmMrbhaPI/XCBmNWVzuST4SLOAk85EzyJFM
pzZ4cAYZo/5ey8pKdB9lhSANqk7AOmfEtblwIVICxQhjasxQ+/es/Dqt5CzuclQv2b7f0Rv76F9Z
FLzl3UXN3wJ/7f4wpDejUZaxKfD2RsyhKdYFgIRpNahYnJfg67N27IKFZ/uHdi/ot33ViD6Ux0IO
4pqxJmpNcFCn/c9jTRmQwzjxI5Aki0qLRWLxmRdvTuwtVZCfiifBg9AGPur75cbPJK6ZuONMdIw9
kQuIhRksznPAQ9aowd97hvHh316sF7tcY2vZ1UE0mwZS9VgciMw9GJ4QgXCsYrI3yTO/I4LESnTp
fmiIgow1bjpTENWayShK64CKcYpMCRvVxQHQ2bfvTBf4ptR0x/rfBCKNFkdEVDFIbCh3gEuisB0G
Lif9nbBry6ZzdlvBx3VZ36U+hokXs8ULSgizLIgwdGSxObAkP7ql5Ur5A/ojs4ipW3LCoC2TPkmd
S1Ig9NQbAq8kgK2lMUflxvFlUaQxV+UKiqEoOmguuG5r5LPg7rqYJaSQloSxcojSjdNa4v3sgT6/
Vpk4h6LH83bTJemF+J1Q+hE+3izMdXVzEZob027ZCMMSaFrbaZIoBsJowfg+HwaVc2jbfWxAb9r/
Z3S6dur9HzYCyuMPGv66YoVacyWDBimAgcuM5ywJCK7E/91eyaggC+MJ++MudwWPDEzQcbpuWWkK
INVAJN3Z92+wepmx1i5qWfLeR5q8++47hk17N71SPmCKneFNY1OhbYfsKJMEZFM3dH43vRg8xihO
DxvcqJ1sMpeUkkfIAqBGPHlNTeUjAMfyLLMxZn4yHXZgt8Nn8+/jJ95qL1afcTXhK+IULfN3Cg/i
oDnYLHl3PvzPblDnoRIb3xy1NCiKbUyxy7FJU64sITc9jBDbTjOEClnTp6AbO+M2EFK6LUDMSY1U
Ttj/UV6VPHBcjPouiyp43BVdtHL/ngmjKshbuwZdqeRSytsBwn9QjoYfu/2VANtQrwkaEUQH3A69
jvBE0SBg21CWFfmKT4ryBL073JESvzw5bo5UQdSwGZfZcgLLEg4buzDL6sbm0AiM6NITEnWYiKjm
osm3SaGjBzuIKpCw+g4l0RxfWndDvMu4vzORGphovihGcz5564rRdsCyzl7jRdQMRjGhk2KGA43s
boOFEG/tr6eeGqxm4UKiLf7HPtsKmtyLSkSKixJFYEIa2zi3BTfG0MPOvxoHZ1RorAMhYoNkOIRz
Q2wr6nwPRT0Sc/Mt8XhDozn1qUi2FoJ6GUccXiA0/l8fhflq3ER0r0JswF2ogMVKbOyYnN0zah2i
WHXsutaS+88eAue3jubvjjyTW8V1zqNtQ96p2x2ntapaTOVj4/SdeoO5q90fhydXDY7O4Aq+Rqnw
Yl5Dv7kfQWk0vVuAkRuCqFW92OSHoMcOIAcFc7PFIVjd/gYMGPr/NsdP9K6GSpx6XcfhVq8u49Wq
H6ojd58LjzmrGnh3XnRmrRoxTEmDsbk1AvjjOLq7kcvuqMGFexya+DmMJ1UbW3TYjKyBB51BG99i
ucffIQhuQhNk+g5Jz3MWRiFxE6swpCfSZDKaDp5l16Vj8tTlqE7jj8/0x/JWlTmaGjHBvs4cYw6K
cB/OJwaQaMBY2aYohsfb42BXKRrLC0+a0ITEtdJmAmnO8Zz9qKJXK5reYd8b7H18jg1hgJiJPjmS
ELUMtQeeowhmEPt7dmPVpD9jsX6BR/J2zbsdhOQlaofH3vlSLD5VfbAUxQM25fHIRjGBxnH2x1Ew
aNdtkAUmE89/CMap5DWcnobXmEKzgKSb8nOAdDEUzZDdUjMQYaIUO+cEgxMuxdjSVVHhqWYLHg5l
AFjgyC0Z3lDrqWXOTWf77W2mM3+6H9j7QApYIhmB1I4AxOwoyNPr+JcJj6ZDjJNWjWdFD0suMz69
jkvsK6K3SXY7NcU7DNEmwvWTl6/Q7hG6YngkzFiOffFu/E2W6IHIVmeUy3vnMkdQDFXRonJAjuG3
p5F9B0sKiQh8N4rugynkiyCoo3Qb7JhGswYWdrO2BIXYp+pzW+hFvvkGyCGMxeMQ43HoypM6QBYS
HFQmb128S4QburSva6qlMTEyjil9b4Ra2JKWLPjMKZjIzU2yJgfXBXGwoumU2i3PLbcEK74PScFM
j5EIHF4YlDSkKBShCioCiy1b5nzyRvkHixJ4h3c9vudojlzdpVjCY6ncLmIjPkKf5FNAU6Ku4l9f
J4CjBoJAAeLXqRNmxZyBGN9CNpo/Q588IT+BZ/IV1DAF7QVrhqK9hFLHCWM2Bsb0wZchGztvbnK4
cdvwuMGWshLiLKJBVPPtsDWAPokW8a7FiIe2nRMJfw+uo8qadepgxqUt+B8wJwLUMzTPYjQL+AiI
m9CJ3DgsKZGNmgwif0ATQ/E/GV8LaFlHcDXMH8zRJGcVAH1YaUnk40hiKfN5cipZLotcq5TnHhU5
t8lKO2HKQcmouFM3o638DEInpm9pY05KFSZqPbtR6dJpB8vunUrB0sj0Tri1dI5SZxZIplKBBdo9
EynlbbIkRbttInDaiAFQ7v7rB6E8B9Ra2mc0jwJIZzRmRWDXo5mfNOMyfY7TZW3CSnpZPpqqXLKF
xsGV0nS3KulxiFo6vnr0MGOS3zz+eiNdfrmZRKuSUSLnlfLfanlkHvm8T8UyRhdPd4/MwgpbmtUw
0tR3KE+W5siGpk8sGygbvk5tukPm3RVCHWQ7wRRPWGwSD56uC1/0t/qVseEwSAI3veEG0wSN4/0h
h1zhx+vk7h5w+vEvMYGEr4C9zxJU5Imk532cZjuSAWq7mPkZUdXhPt/VVO76Wf1Nd17FerNdt0tr
2ZPUj8iFev5RrOIMlbl6HE84eHyhG4R6KOzquoi2eR5thgQHilOs63lKiFPVqONaxIPPCHR7Tt3P
uoPfKXF/UZB3wkturgs1IQjFnG3JaDYf5t+7Fc0YSBiGbjajPcgy0vCi4hha/OyxN0gb4LkhJz1l
XFf9e2eIAHe/9oUpECQQHHXqeueudxbZpLJWg/42hAmh0Z22ykzmVPwHPzLGehKEhx878s1pTgXO
n6E7hE7UR9OQCofniHMeZmXIp4hMMHw5KHX9/DehZaA9SUQryUCqaXa9SdOmZafzUBZ/jlVLDvyU
a8kg0HqwAR+yrgweJnbiGSeyPNMkfQEjNeU7zfSHWpPZlwsNLA3YRF+u+W9anKLD61zQQoPCdwhb
MJdetMIGCiF7StbedmNwNZbDOYFvCx01/TpJ/YJ+SvYNUkiUQfGCwPaxEVsKcpyd0t7w30P1gwiI
e6uLokPUseu0wyjNUperLcSGGzGsya/PFhSROQjfjxoLeRM1akuIl+VQqcnU88J+h+gzYnOF4hQR
IuGBY0jGxmybLQz2cJCxEREo1Mn4bp7BkpK3tewMGxBBdwfGkTgWqmdZXMtKLWyK5lErY3MZRqze
CC+e6gu52X73uZSpNnhwjT4dvRizv/gzJB94J9ifVfqUr3kro3s+78ZPeBh25RMT3CvJzesyMnuT
oQ5hATeCvA6edVH06BplnLRFz7eVKSzhBs35DUR3l42EdOe4Af5UbD+s+c2eXHschv6hey6tKsak
mZxBerhZMLrcEeGR0+K+x1/l1wEnHMBP7PZgk4AVTRt8axvzYlddPallvtBHyo61XAMBf/knhLbQ
kCXu7qsWleVhdVvdOSjkIrahfFrFMqWco+HlwZOY0ZVySowmqOMhT8KhgtEJ/LPNMnpmeTzvv4wK
P97c6YjFPZVXJmh3IUdvBn6cuZ0+zMaP47vBMZB+UWYBUjOTbJm8q9Y/NSNiKN8YOkU8IYtjNL3C
0QJgs0Y4CU+0pNByNrA+lJJPfe+OG5uYcPxj6HyB4Esf5kumT/l4zLvLCuqQZesM+LlDNxRGEGhp
h10cPgygXnqnIoXLnroMjlaAZBWIRJ+QkWOxd20g90UUrd1p1CK4+x01hUtNAUIDKIhxTu4AmYss
QNfWEEC+kRQg82fuDJsJxkaBySXQfoPa8tVTP+QXNXfiVQg347Lg40dRRf1FhXU3wdepTgMWhKGA
pv8ABvSBv7yQ2LY17MQ+WZ/x7e86YiMd90jmSm+/1TBNNrfTBnTknvNGenpXNiIaLwx2oUZAcZdJ
vnQP2duLb3PgqvCHLCacaqgk5WJ28xvTMwNHLFcLPBWG7TsVGoUIVUuGY84Phm8EqaUJwHkZdAHh
rYPLsJslto//OBA7KM+RYVsvfH3CU7WYX+3HCvis4JOG0HRrzJEpxu9r6Gc1rUejEgkpBg46jnFb
IfBx6SUiUoU6vBihOr4ywJo38l3AMgpIKTzwAn/JaXKn+F8bvgc6/ArwLRv3fGVp0OpzsddILFOn
7qQIoOTMPqjXssL2m77rBjAD5PgH4UlNPiSBQ458LryZ/oq2YmN5WAf4Q+DrAQMGKh16Jon8JEYd
Pg4UxGTXmx494X8B6z9dMGHOBqiSyG7B2PSsF2UIBnhCYE9f0efHOo0Z/5yxQ3w2e/KdQAdBvglz
adl5bVrArLysEExDp4xqhhUuQANqHvc2hTSo550rAe/7CeZzFnyQx51MWDDkm4QfResZTljquujD
lBUQhZ1kPG+V5PD1cFy5aAackr0+5CzazKcOneeE5qN5sEPsBZXD2Lmi1OohelggP3WoP6xvy7XV
mqeg+oD7/FYG9sVP8dF17adwXIgI+SFq2m/oP4y6iT+7qVx56g43qBDY776wPjn5UM3sCvsFFMgf
iHfplWxxv6mi5uUpNafmcfA9Bi0qMgoAnHkPy56ql9Q+0dnk6YaqOmhOJccAAICW7wzYOXWjnse/
fO5LOR6TuJzN19CEV+1Y85sWd/rsUgVEjEMo/XkddtCRUQtyTk8PgVoWi1mHqIJc4LOTSZXbjILp
zJGrKuINuEvCAToG1F0AgoiIwiOkDnKWFPgtWicUy/gpf+QQsNcn/QvLnCzdUCLL8ACkoeZ102hK
x1BnNqaKGxwIVgAQY2mZ6YshhtWDkt/m59Ul71zxBWpxsQ+hlC5nVArZ/CIFty3UrtjMWTDsCifx
zmUDr6uqqPcvxpNZEl+R0pEFPuZ8IwrSNpPdbE3wdTtcAovQW1dY8bF97HHgOz7aJ3wUkRYsOirK
czp3F2iDf2gUBd83p3i0LEv+EjsgaEh5PPAU9AKYOYyKnitrDZMnZH9ecnhTnx7HDQK5e7QpV1y+
3ajtRBGLOOww61sINzfKNArXMwqOjA1DN+8Mu4yj3FTcWZTmbqJgAjVxaz+X8NsgdMuCj8xisgew
0Hxy9iZgMnDFusyRHrwWvVSeTzt2NJXeMnCzR5TVGL+jo3Sm6zWY3TC21AQR8CSqozSvxinVPAid
Q0PwiUaco8BtIYp3CTsqX5c8HTCxfzp56N9DXw2Nj9piGVxaesndF6yjO85YOvdR4+cdpMv8IbMX
PkZ7UBsh5vK00D+FHvYTrx3krDSClKjLETW56iy4gzVKRqZ+3Y8ZyK3QYQBRjGpp/4C4RHxx3/AZ
KLkXD38Bfsq8b85cCiT5SA19PuqYEdeHooZWCrUpJ7V+KCzR/55xHjsqPNfBIs8Wfwr8iZr4Hbju
DSnS/ZDoTUJmWEETyxSV5sP7pYbU4NM/ljsnlacgKnQz11lV4g9kPpjALjZO4aTlz5sYn7UXE6l3
KXCRI0UdmBjI44fqIt4avJ1yuf4Dutl5bDqgMrfoqU5dTREbvHAi3nyNXZwhAK8pulw29vQcnXfm
E0+gRNDmuGnHDYw0EaMWSvxNxwyvDTORgbf3k+9PJcoDKzm17V3bjuensyFCIrosFaGOEcuOocHC
9SnuKH3KGLvlpS4pKqNvdwLRA4AoCA/AYkr1t9HXvUogYCcfKxKByxREeufzIcgWwZqih7h1NeKY
zfnoaroztjLmvzmFo5SxNLx+nfdriDHsAIJXipooG99yxT9QES5zVj+Ow9in49IYERKHjy+AIOnV
l4AIXxasueN5JcgJsmB4FFW3fPy2J2D3Pu4h/heOoXcv7vTUMrhhKbnTPwZRQKVh792EzhQM4hmk
ND5MDumMnfzQddY1hF9u1hUyETBesZ8TSekuLd7nhvaCwhzDw5DLBDLM0CLUI7mPMukgV/G3SKAU
vHOilQQjahR/ZFj2JWnwTXLK2ZJk6unVEgI6PQDFWQ1aM/OhwxBm9r+o1UGnuCP9P/Asmg3I0817
xfTvG2/VhqU/nUxnmKXjecFfBlRFuqZTnBEMCi7CbdyBosMUXgLoUqjB+duy/YMoue/ilaLZV+au
YVBWO5pNwlrncoWo8moz0/26t7iYU5VGFV51st1CqhKcmUPKNJ6TXw98fe+zVrQx1yPbxTbYuxk/
NpoDWEGDR7Fj9LUQyAihEvQhOZBQj7Tg67DvgTI6d+patepAU+BiNGJ+TR+32CG+Aa08Oa6cSj5Q
Xu/PAzQb9C8uf53jve6TZOtJGM7hGHnxRIVoQKpT9gAA/5FXMWBXgOlGLf7hggvSL40ob5nODbxE
/xiBBQ+bUhftlgDOAs8jPg6hCujRiTgwOj4NdfyPf2dWyhOr6mkzj2rUpxFIEpMdikylNcNfxHnk
qqTL3c40DLPOEDOjMRSXyQjG6PwN4CZdAu2rZQywlOaTKlHEjM3onXEuQGDoPG1hn55D/IEcT3l3
pTz2YELGTcCgL2olb+jJAPyVh7xIY+qgq1IvPKffREgRgllV9VuGUqGRhjECjV9r/gXODBXA9MBL
7lVtewPgysXPcdqZUPnDDfSihaETZiRLQHAGngfP2r0rz/sBbxKgUBNm+RLx37eqk2CktWuOaaYY
I87pPH2ZeJDvI/bY/sO8YI/TPQc0vaCqMtH75HOMy40Gejmk2QxsEhcT6+IlH4b6mJpSJlyZsz8A
DLHmsv0rDas6P9AJoHOSyf16TKW3AQLKHvGc5yYdDyo+yDCF02t8Feyf+j8TVh6aIHXr5iGzQ2cZ
FClz5czi3fDoQDQjezuQPwMZT0om5Kr584DzlD+WxSngXnPTMdlhDoZ7AnFV5kKGWYdPwL+NeEa8
J2OOIrFMiOwMsek0CO4xocC4MgybGWq6QDKYOE5GcQMk5EQMhY0DjOS6Iyn1hBbnOOF4TPUPh+AR
7QJId8R7uU6TtwUu+044teEYr23GFdTvvmS369gt0QC6EmrIM4z2qesZePvzDBTsHpQlpaRxqrwJ
3pp2afnSvE5OpkgCTeREctbPfEwmlKJ+O2WUwvKLOKfabfZHOe7wbnTvpAkLQGqd5GHVOfMkTr7c
ovZUtE+V7F+8k4BHATigIEKnfdTx6Juv+EO4G8CJmtOHwXQA4Ndkaniat5uNeiyCuiB4mpZJhf2+
8mgBVui49tkX7Sp/PmLW6S7vHfj47JhMyLA+HAz2mMl5LrODvUeyfPBqIP4/Vhrj5mJC8KYUFiQp
4xjfvZ1zYkl5KHuJ5K4RBiC/q/JjWiba/y/KsB67B5MPANQFfAkM1o4nIXSEMV9O7I/eXQg+ww4Q
CKGn7g3oV7ioLTPhK87cEoRN598BKcE3E7LJ5F6EhO7xlmqobhvzMCQANIuvNMNs56Yhl18kvUd6
X2QHvwR8LqwKgQPSEEMy0AW6VBJefIjnlluP6bsOzpJ0E6DVQ7HL/qBtoDpR71XsnJoG8S4Znj/Z
DkpGfEF0bluIVbyXmBafQtTOuBuxg9TuSo9J+nMOBuJyOXHKZ2jDI5NK0GVOMhnf7T4hybwAWpka
ou8574p2ITVIBhmHULhT8ZoxmJVuKWN7kE/RP0WSpWza+5BgYnsbgonTkVHJOLwxCmaHihpIcyQn
62FYS8cg8i6oSjuGBkDMc5zHUa3G9QwnkotGhy4GqwDgrMLhnkgns1eUtTgsA92x0qS3bSXi30cm
3iDDAY+al2NEQLyOcFY/2OQ37BZMvqHErzOy0z5sOCk1SgvIhGKhllULjno7c8Da5C8H1emhR94F
/jVhlTdi+B3Ow1xqE9fon5jOYjXjPHIuVouvKxAuH6vdoO1MIVKemhsUVxgYyZkLS5IF+1um1IE9
3jHFiIt33171UlpxJPGqziPEWsxr0rdRDL5E/HMyd2ujrwdj2yclF0SiDkVBPb2z3HcOeNeN4dEm
DU1ADH7wxu9+G10KfDwXvz5uxMyfEemIAmoIklBysBNwXPgHsu8uOA5DkjlA32/xKTbDc9l2Kgtm
fk0mdLh9UPSYG0s7a77tNbM51Od6S4ZtuGzUXX9CMmIl6MbMG4V0WmMRZMJME2OLp8+6SNqiWraI
bRXYqP3WVORWd8g4MKimH+15aYa+gz7BUuFO+1/h/QACbaKdw+Ec9VbxZPZUyKevNxbK0BUtfjq3
UkS4Y7obbvFJpf9ACV5g3EodMuB0GtlN7SUDj0M93lBucGh5LlRajXQ8oVXLNDg9Tx1uLt08eYeh
0MFiug0Xxa1yu85evAviu9fyQ2UgwwE8DH7k1a1+EHGbiXBCoMtrCjG+AN9IeA/DG/gOPwgaAGkO
Pa8CkXgWf/g/OWJ5/ksg8HQITiKjsM+IM6RoVncfyJ09DyxReRwrdGPBt7n5QWeYwhumR7BjSj35
prsZVZ/msvGtJIZ7JswId5ntkKg3m3zMgQWv5KCeUM5YvLRD6rclKw/6QukJGedRMqJ3TxEjwEk7
wImb5PwkOqJaquqCj6IZwppdg8DOtc/05OgpziAZHegbz0eOP+P7Pt8k9G4Uwwr0khKpVSlEWYCA
xRNTmpNXIEZ0Wbcz/ELATmEISeklJ4XOVy+3EEM1+AxI3KfI737OOpIHK8OmlRr6E2AZnz8Jqy2e
JQh8mBbXL9xSlFTMgGQYhrOD5KSwaTW9b7RgqM5o9eiJWLjBMHBC92RY8WSA3Ef+erCQPxsyvST0
V/pkB/9rQ4hJecBQ561aIJpGoNkUibWpgx9C2MaiDp0rxfBxchyGBtVk51+qJa3j2ceIhb07nwC/
hNsJrYuF1N4oRB0HmCGtc11OLtOPzMVIedwewsa/qYWkB+Z/ff7jyfLeFU9giy9EGut4MqbOPHOP
5DVdsqXRhGuSF0jXv9ds/It4lNDObIqpIjmuzBgKHz3SIyNLSos7fjaIy4Hp65FBYHvMyY9JqysK
x2s0dAafNTSW8YQ/OqLlLQElSKGZ8eFLyIN5xET8b5MjBtZMGQZzlecZQIkgksm8DMbA3Ug7DkPO
S4V3W0THeUSWz0GA684euuDGJtL/RRG12bYEARTAGCAVMLDr2H81juOxxZWyp61iyuNng1VN14MC
VnCT0oFg9iS4+YcJuiL8TXZX0u7RfDFJhyIjrZ8Jss10bVGgoYAaWJEMmu2jWatd8mH7wXjJSTiY
r43F9iFxjuar+lceHD4CoHjRw3JIMz0GemJ6cheRnGXNExwF8YchJcYgSWySRQRjG6R4SYrlyrjL
ZtwdVIJuWtXPedLWQ9ZzWZnDq+KLnHSEslqjaNnDU2bzpmWKy2JID55V9AnveVuzHr5Oh3ZSN8n0
BsuJ6As4lV+Zh9L/WsjV21szbML/hI9x/KuEwYlozXIWsgms09tERCrQ4T2+5wUev2QwTKtwfyR/
8ijJNEHxs6fJVf8lDElb6lzeTXPKlUTxcqMCct/N+2IAhbr2zvtBhhHM62fPvvLNqn2HIrY9JTgd
QEp3HqDT/UrJG8jD7uA5gCHAl3+mdD5QqagHzEG3h9aIvH7l4VSPzpuElgLNk9L4PEmSDGuulwgW
1HX+4yoCMlrR35oVnXDNMpo8m2/ZwpuSzmg2Rffg6n7Ow4p7/1otGIAde9fS1wpEaniGlx5hE3zh
ZOfLE0JNVSj39w/bWTlprc7+ZL2FJumMbdMdo9QOcp5NkB1QNlYJWGzTEAalZli2ZT1g3fYP3wJI
YTvuoTEKXx+4hi8bTRRwQ/94dBBLgkD65CUxBnvClmqoNfLUGl+0J0o0HyBz/vW+mLwx/B0QX72z
CPTG2wqyGiNNKlAU9BiV6xY7nlV9lSIiKODvJh/6s+9aJ60QwIOj06M1bzsvSxIDGg5YTqk7k3DF
Q6zZz7tqMcmYXfQHWYnFjmVN/E4YvNnCCHre7C//z7oawk4VN2dq0VL78oggr1rHBVKiHb7imZQQ
1o8Bmcda0fGHu5WAAxe6nTeCc6q71dNp88j+0Sy3K+N9AAD6gWJdVtaMP+5fPdsyPGFx7tE1bLAw
kQZteuFzuWbOznzy62yY63w1TdAX/YIOJX9wnNMA2LRYR/2iscezlLoMEAIAlSLrIuT8Z5PF0DxA
KZOKJ75AB7bbo5yNLwF5EQNBMAVRBd5m0zkU/Kyz4fOsB0dOzfzIJnpePTnHg49FBS9Dn8e2C7OA
/jLovWgt/1EHxKUn3SYyLFrK/QBwFi0T4gb18tZKyUr+2/vEiPa4ZXemSzb0WQSiEd2w9cnqZJq3
e+bQGGzL9eCdP/pJ5U+8eGYVlQw/O3u4yz7ssustG1/8+gd7UF/1sBNA79IJ+7sldIjgD72CLaIT
P3V46L+/7t2+Iaeh+AD60GSTDTsdqiow0OiBHj8iV1PqRSbprUkX4QTCMFRZgvcYB1NmkHmVO513
pxIVMSjtJd8N13cbM95gMVpZLwmYxF3qzPTX5LYrCLcB2qR5VDzL29qpsrIKhj+/O8SwabQeEIpY
KOMdnbzpSeB9XMzYYzedRZXOTS4XHLQKt49qvY8pTAOqHbqz4K8d6E01Q8cOg5Pm2oziirQL0lcy
MiigjPJa8n44v8+WamAkwMk8osah3027aKbFoc57/rYYf7dxXhOACoHvU0hwOy3OsE3E8AeKHZ0w
aDnYC4ze9ExQvlhFp9gN27jVrzMCNC9wCOuYTiFaRUnIJvibGaliV7vinbvC5W9alZAC5eySvviC
sKHAevS+SY7BA9m5YWNxrIjMbmtRfVsMhjsJGFq7Qy1+KB6czRciTqyElGX177wOoUrIOgDzD3yf
MtCJzbT0GdhW+pe3kZ0C/Hvu7naml2fs3jHFUktepGsYZP6SSmMBCY9EMtreguM+ulBYzy5/b+Qd
Wj4CmickNRldtCokZjg6/O1G0jUQaOBqNQo7ecet8EYM9jlU6j4aDrpYTbf4XjXnEnKYjwPyWX8/
wHqnSevMorJbRdWf3gT8CoCcAVbafdosnZX8BCH4gE9MT+mWVVC6OXWrmtGNp+3+UPMOHtGZMLqo
jplvv90nuqoY4/jiWC0lCUqKjcmbc2KzOKFahGA15q15VOZHCx3+p0w5un+3NigwnW300ZNJ3IYa
JgIxWSmkAMCwbG6QYSkMtauPbQ1kOSBf4iti1YMDy2ZMdwS7EYKF0M7z5RcLy5aCE/CwzzAJDlOe
BXlcasetdYpKOkEfwZZYesmeRTm7/VvCSma2vQuAEsaCt8pcBol0XrwzYeOXZ5V+okvUWeJU7fdG
yMsE7E8xlNk5KO+w+I96BbPpf2o8SESzixhQv6K2XOFHsPRvb7N6DLXk79PHQXG0HTenNYSUTmF1
wHTkC3OKD4HsCfzwTcTf6nf6vfDL+L+T4mEQVVxRIet5O3wP2Wn1u7LL2ejv7X3/zJiw6q2jX/xi
l+r9dx837H3EVht7G6gRnrx9uvE24FKROAQfTAsniBNtOM1NgAEnnm1bizfvP+z2YBbjgJHdFrWk
k1zztnvJm3w7yPfSPYeXGI045ya9727em1biGUpLv7gzFeW0znKb/CKALDQiO4ivdeN22lme/5A4
6M+yzWA3rfW/fwg/Mrp+AP2FzXgTHlCEeoc0NbOkER3cW1R3K2j2P2micKxBR/Cvg9rn+6/OoID3
vxut423QGjOy+xQtAl7GbV6X7bv6TEgBrYvqLPfjU9H1P5PjeOP9xhU+BRbCYSN5+/tBdd5LEFAm
AsxPUK2B63ghUYQ+oAbQZibMevS041xWRNbqAOseZq/JHfpjXutfIrRRPSjfu/ww/1ptlo8wI76s
6qCR6+EFl2UY4l33Mdgvd4Mb/j5b/PTQREDF9Yl8atTNvhOcsT58rnSLXzFCJd4PK853H72MEBmQ
0bbf8P9H0pktKYpFUfSLjHAAxNdUkXnG6cVwBhSUScSv70V1dHd1ZWWWmcLl3nP22QPmnaDijGe9
FNXZxMSxDaE6NrBw0ISTtKxNrqhOwrGOeSgyJLPC0O84hYseELre/MnkzLxpjH56t61Ccqg1wo85
gzYCeYJjdClTlsnIw1bLsr/qg1Go8SW3u9EIuiTF5s2FRxiGeCtxa4q1H3Gtf9+z5E0cdK3Wiyjz
BFvoBzZpL3xsGuOlSPCk+2F5Y4w3tZLTn+d2oczMsQ6mMtTjMF4mrrQVbwjIyWDejHacSkYGAvu9
MjY/TdDhXblOmBo224ElLH6bHKVQVDEDr/0OfjWsGIx6zMT4naZ2zqWBgbEeGyUjjilzWmofoghm
TuULS+zwV8KmtvBiKhDYdxzhpDJJwRsMqQnHRryfuLDnMHKyWotKy79zfLXay5lEJQascoTltFcs
8bHVWiItMrLWCaRGwFTrGNeRP40hsvEkBVwMkKZS3/NHU6cjlyddQaX4wqa4HW7Py/NSSRiyUAin
u5f326Qmtsy39tnHPYpEJZ6p8gnSRhIJgDhhER7Lfb1qx1y773K4HRNaQxYttnh+x07JtjwlrR1G
RH2+SY60JboWTazLltvXRXR6bH7IhLVsw6aA5pvTrTAE542K5FJSzOE5fv+L4/mMKwkmcs7CWO+M
tyFonxXjGbwgzJIbKyEhgmMC6rC7cxutxTTEzP7ceb/daPA3uVDVxtE3ysICUnb7N0IgeC3XZTRd
TfpRy8//+Q/sgozilJwTp68FYRoPPIJRdIDqzsg9fmL274ukPE484w9n6DeBsBW23+PBTv0PhiXp
sbF+p/caX8T9RGuBFZnH4uJG9iQmsIkmEBNCcqnWWnerxO9gaLS4fB7U3r3vzcr4WE0oxQvcPDav
Ded7t8GAG5dbsj0PRwxKBH+gtRsiQRQmbnjx5BrhmzhhfHeNTjeGLYPRyzxTY6qRAa91hrBJEUJI
Ns+hEu9lv/M+7tccYUc84Gv+xcKSA4w8mwp4pL3D4bGzchcTb8hJDSurXnVqYstzbLYMVHwInMe9
WZGo9bbjlYG+eVNs8vPXhX6mdT1YhzyvtMjFsFuGa31RMvax5+GRNFEP6/n+i6fu9xozRpjxFN0d
ri1LIzN+7hd8feDUZzE8RGO/cFA7oCfBTRp+vTbR2aB3XAL02DiTirgKkM3hzRysuCFgj6kQhhwY
bfiMYF4NfTTA1kPrTinC9Qu4caqNevMX0eUObsptw34gbHBLiNjNH85kRxL2Chzou/5GTJpXBbvq
lQ2U6kWyfmcxIMWCml/2siPV5sCgxBI5O0kp9kfWKErwtGW+qsgJjrmsyUR5G6kPKSaaODODLUbH
78x+m5XEy9W78f6+ph374Xpybj2eO8nGifE6UH9bthQAMtS7uIs6jckBTWjPcIH0eYLU3OLn6au7
NTGzyLYHJlFScHaDQfiJ2E2d3OqCl9IQsDCkqH+6k5OoyHuRrVQ2KojOzNLR/k/O0/PryMn+RiT0
6rVBedQb2qI6w/ljor3dL35qB6NijoNAWmvwe8hcwYzxpyAcp9BgHdqIVAB5TiSsrkQ18zrGq7CL
VaQsErBLh8EK7oJq493ZLStP5hyANm3JJ1YzTWnU9Al9nOiMjhIqh/6RJQpKT1FlJKAzM7c4CXZz
QqfSbASfZfQIyI2EBqPHlqyLRk8mFxe4vmN5ih4Rc44Wy+Pxin/gn0M6U0VXsJEYc0iNESzw+jN3
FswcYFt96FGwDsLp5bkdXIb+YyNO2AxnZqPWCDPQA1idPlDfIWoUa4TdzHTX+XA1/emugBuCl8Hx
6VFXwXqiWfy6Mg5Ui+FxjDNC+UcrSJE9Y3yXLUqkjDRvHNbxgl+bW3P7OdAgOrIoFgNQDD4j/VGS
NNuWffWhixgrsI0CVI2OxCJ9jpiFw1yi0A+/zs/J3HQ9jb4+21eM+OQcHwfWzBCN90bepUF+Sjd1
UGD9317lXXwCx+zOxC9BA/itIeZPblOWEJN+GUpgyID1sXgQNEkULnLbr8XDRgwJScX981k5Lf0D
F71yHjuSdPnyZPu1YMNE701961CvsuIWb+PhjTYj72M3Lsa4pCcTrOzyWZsOLSjXh+XIne3G9gc+
Dia+gj/ZfngQ7/bdzq2nNzyNDWLkrZkrnrEFOc7UZ9jHhCDp9Aslg0fVngrnsx7dYk6MqLeAieSF
uHkG4jLZlpF0wifKhZmfRyOOwzyYqi8sobGj8Wqigkl/29b8PmbUcOUXgj+C6lQ5ncnVOPCdZXuG
H9XdoSPRa5OvGHBSp33kNT4P400cycbTl85YwD1oqCyw5PTIY0jyT/8KT19cw0FSpa2EpeOa7Aps
h51mExwccclFr0JxzerB4QjCMH7Y4EoRM8rXesDOaP/MdiOfki1Owq5wq0MBJqDZkQICZTegQ4lI
rtflzct4hnf7R0u1beTFRLn3j+sgLDmd+ZElzHo5+WemYN2Dn4WhQhNIJ76CaJK/mf/eVE66f+4Z
kj09MRRDyRtGrfD3wJVrck5wAJqdC7+zilt2+9G/YrOMmT/5ZrQN+Lm5uf/apYZ4bYMZK4N9HwqO
/9k/djgnXWL/cD5sMeSuwtcu2RYuPlveRJeclztzYzrKiXsPBDtFONk65FNf8M+6JsfGryh4gwQU
wR8F9Ll6dRGjx7m+/iKoK0/YLEiYg8/+sMGuj8cvCYYYHMmsYw4/LqTa6jNQoybowhrUGWO5Omzt
Vi2cOmr0Msx3sxP5FuvK6rd51gGPft/jIDfbNxuRt1xue6KtvGQHkn1uS4ESEmy5pZBIr/n2eRG3
EHm3zTr2YjYpJ6V0f9HcBsAzjfejUPYyP92l7sPrrMZO1nd/cH5alYMQSKvwoCu84S1bP7cZuFij
f5zcHWyl6Ot0/gyQFwP92oc5gDmWBjw8Xr/8cle6XVT4Q1z4ZtrQTy/p7oMz67k6QhbMd135l28L
aHREptxkxhLrH7GtPU2LqI5hv6DKS+Ml9z92exlmDtHx2R+M4h+H3ZShlv0IBL86PqigdK58zTv8
nNv3HFz/kKmyXTB8UVOAb7rn6iQCm/l1WHnvPsi6/Iv1776mGa73+f7e0JA2/d7Qu2my2+sHK9Xi
3VOTDcLi2cVPDyKbhitu2Mt/OdAzi+X09ccOffpGBb0Sh+xlDE2d4o+Carip93Q+4u4RjM0cXiVO
9PaDyHSPGzPZdQG2KW6lH85YQqtDZaYP2JV8Qf9dB65ANC1YnHY/i2i/8yvvOTvKN/k2QbPRqGS7
4CNl1FcsK3dQePtqIvodBzqTKfZzdug736HaVLd3+DoejCZEkg/D9B0x47cFfBfhxXkEpF9wnkIH
wk48NRvts37uQWLKLelrVrEZBfm19LrNz8puyWYMsgwpmlIkkE8SMSh96bjCpZ7NXBO3E4wb2Cya
kBNFq+Cq85qPI/POEgFjvqctWzchz9kgxIjZjjk2wXK9sUHZtm1wdRM23abeiurUmW4/JjPYevZX
nkGEKB8sWZlpEr81+9P4pVInpO69nNdO7bK5CBC4b9Quh+N3QjWsiv/UB0w1ynPeMvsUrMdtHM+5
PYdVusvU9JYGH+gzwJXXA7Uy4zD3Uc2H+wlebLXFQ5pjd16eMMUd1QRBvLZMsH+oLm7iMQuQxpTp
gk3k/lvgEA+DgvSmyQ9Z1wJf1AEWENjDigvgmY8AEr0Y13+f15xghIfcfwimAKlDxJuRNfmaV/SK
8l+HkxJbA7ahhTK6vga96gFWuXgVmhWLhUf1AJ/hwhdwWiDZaCHW8xeTJb8SrYRx4UTi88T7yNQI
0BAQi2IUAu8Dj9Qd9m18+isp4m8+gR8G4HSO/ZrQWUQ78Xzym1eXF6g8xcv3D1oEdjV0hKI459+P
sMDfRcxN+ddj7INiQWnX0NphMzadA+7LjLBHC3wxn3iKZQTazst4IcVz/qSE2HOWRK/YQWnPk3k1
XkjNH9wNEsyhWhd0Azh2F/OymEtUGQ2JiyQ7PeGyz/7wrYSD8OPUeC5i8GDsKSkp+ZCh+m7A1cEQ
1J96Q4wrTyU+Ytcn2hgSfabE7S5Eph7DefpeiNS66JQA43E75ZHgst3nXxRwwl/a/Lu53z+JVEzu
LZ7BvFZNQOS84VObO4R8hC3IYvh5Tr8IgIGP6wDLZeEs3j7H8siSENelhy/mZP3aSpO/+MTPcy/+
PrflCCuNo9Q37EMGILhBdH+89w+TWs474LbbSJ5z0MrNPCVjAQj+8jrTDr5vs3hOeQSJLHv/3Xfd
GXERGVEoQmuLrindp97v2uII320lot4HsOSvjfrel/psD8n1u15WRGU5RVB67yi2xvbTIgNn1YYY
X2JZRF+mVkHlZnQFcXhXXw6Op5veGDK1BPup901VFpBEbXHSTtyJhomgfVBa82nP9pLzI7AWZ94g
P/5I9BXwj3tZ1a5/Qobb3Ka8MFqvW9UKNtFn0SrOrTsOiGBdYWZIIsEMkKpeEu1r3U38wUgyJErY
yIMqGnm9Z9iLIKgJMc2SM/De6++KBPeI0ENm+vK21cYm6Sq4TVZ2X3W/ABV+6t2N1YP6CnOfjBWV
kIEaV/rBjnynU0RpbP882WHFjKtlu+VWULm8fY4oCysc/Uue5wxM64sbGiCIC24awYDdj7DCejm5
97kCWKCmJfLDLi0uKNvVD+HOO6KIukr2JHy6hZ/YdLRQWHp4ULAFHOkyU9R3D4dCZkvvsyuAlPuk
z4Z0LSKe6Z6HZuXymKOX0NnSoAuR8huBMq3bW7wTlvcj+3uIQeEmMzJomhjXuncThyqqrgogLNfp
GnNazdKqPbbV+XjzjrpNYj/UAfknAyPX+5q3wu/ZozRAPpDiIBOHif0k/0z2BY/ZwuNY3QT/eWW3
IwhioGCnccsM3CIdPMdRTlBYpFcaYC316U5OI7w/Ma/1ZaX0Pvt0GeOtlHvT49gkQQzmYY7ppehO
tYaIoP6pCQUH1Ov8WRfhZ/0g2pru8cWiQ9Dk38P7Tma9sAjN/Jjb9fGtNxweb2uk56qwaC3R+Brk
p6oNwU13PVm9zNzLI2itjYZXHG06aQrezAJOM5KIte1K7te/W9lVcA+7gyLaUE0N/ozebcyOYn29
Zluvn+u0j1B7wqY719B1z3emmO7jejdoXw2ZjkMyk2tnzU5PJ8ekNpLbv++pWb1VeVcbyS5z6/U9
jP3PEQwKQXsUI7XtGbO9SdWXWk7cJcpk9d4cLims0oPy8hrrTUXl9vmSmxqRLVnkA6/D0uvgkI6i
FQohYk5jNavaySwi4sgL6h14arx1UmJxY/rRD7FLY2e6pOQzYODpOfjkYS9Sj5UW5mYEMCTmgGWQ
L7/rvncd6rOw0l/+w6g4Ku//kMpO/ew/3pTEiGSHn/UeAb35cIug0p4A17IPsZlpg0GtBr4BhcgZ
rmbb2faJI0HmFOrdl0CDsxA84NnvhgVTo3zPf3SujrSKOa6pGoOpVpvdsXSfyWq6mZxaAqFFjQPl
YwE8514R5N74BNRtDLYMN17M5WTrzlDQL8MWk1dcyyCJP/WyT4IyCFQPSSH0aiW9xG52zEMwutT9
KbI6WRP9AtS9TX15OVxBcj/3ZtHk2ASky0RZ8LFeeG3/jAnJ8j+r7R+ZVbx6+F+zNxMdcMLjBac+
qETlW2I8/CfBBOy3xfKlYBGH19Ns/bGmWu+XO1Bit8fnBWhhpQt4oDyXH2r+FrV+G1LXYSIr4yp5
VxiU2g0DHpk9jhbNGqoXFO+KdBzr8oqEOHN05QpAIAqe0TRM/ETN9AfaEgr03p6WK3yu1u16ZLar
oTG5HrCfF7ZozQO6ouM3ij1KJ4YNAChAp/OP+j39WGgNAAD64YiV0SctOWx9AB1EeZrYzYeYy5LN
l6iXN/QhfFUJFy6gJhI34k5M6GJ+sX7uCr2JpHmCAWm6HxpfM3dkvkKiyQLaXn4VzNMovkr7GRWb
gjUM9h9QknyYVySEgk3tsYZQbeA1tPAVnoB3HpTeF7zd5JY+85l3mD8dzim3hCgTTJb4v4XdW287
w1DX+YHuTI405fTjv2sfTNsc61Bel9zLxqGE6U0i2bMxwZBIZaMoRxMWXw7sZJ9VAV/us52dP8lf
Of77hENK8v2DudHIZBhxbaPnYPHai8rbkmr6ROCZLHheP+b30uw7NMzBKDzwXlA4WcPo4xLdQkoN
XR3w0B7wWm2JIb/7RAirb5fdedXpZIR8/jCiNg/6j/ebEMH5CcdRt3pHI/LU034xBP2cH8dWrwzq
S+0+/PF8BjydXwo/3U43gPsvPw77CMkBrtlYH1KQkDOZY3Rb1kvR7B6L0eaAqyYWZx9l4FBZTRy8
yCkBE2xPn1g012aOyvLhUhnmHl6+zJOb9dus7dxvAC/h4s7pqv3Khs1gUQpg6ZoYwrq183BMoCUt
GiHvTq7TwP4xcVWy1QCpewyUauCo7Qhes06WuZJqCZnzpak8/MSo/Db6aF9T2n20u8qmFjujTWWN
133aw8icEq8sWR1Tq6/5Yij2Js3nG5Uey5s7Nr6JCCiEFX7M62z38RqaQZq9DRQSIzG+l28Y73AQ
t752cr5v72dGFOupQtA14rk+Fj2ni3nvh3qN7T/izcQvGTb3ZvOCic0fEw12o/sZxK8He8H8NZKW
3WLP8VHM2TroLmGY7DpbuH7DFBKIPV69AvaG1dOE1MLkAdQz+XuHT01ci+sBQirZJm1sR3fTHgtv
HI1p4EHEgs7KbKolvfbgANAqVPBU2OSuNGT0dD0mTJoHIL8v2K0iXzq+1xkglrnR/nUClgSPozdE
Jqx0BjUXOiUmTy8TuCqimKs2HO4tM7pi8cTjUdrOelzZgis59F9MggpteCo29w02tC6WIB7ZRHMc
bC+Sz4NZ4ec8gcUJ0+QCdYhCvUWrP1qNR3+celSrwrbE/HIQ3DkmLhRDSViQbTdFeCgtJJIadunp
ucbnzmg3b30avvl5Zgu4VAT2MaA9TS53ur8T7ZzxPkkukBzwOxTRTbKgM1g8V6kVSeaBhbEW9WYT
Xwcaeaf4u8b2EA0Co+58I4dDpo6Y+roomSNG9ltu32mgzFxCJlcjdebMeoi5H/QVJ8ZXYBzUH1h8
qiXX49cfo/lm4jcaFYrsS/6d4/6uYYy9gybgtAaIM7Ha7G5ARztcq5R3b3xOcFxnZPC3xypYXaML
0HVA1zYBzrNG62JAx7CF702oKbFP7FFooXJiY+/BgV1GUGl8U6tZpJup1dvO4g/NlCPmuMY+2ofg
BW154IruzyV458ZQxS3WdNiTc2u/7O52XwPu9xghE/gSaGFoDs/dhrGbL5hvPVtEM/+L5Bhj2NvB
+VDKvvGBxWY3Yi5tlOfXuliLrrx8OaLDgN38HHmb1FxmsaGmcitnypR+8zRblcTZJTjF1B2o8vxg
z3Y9vIphEBfQkSiwmMtYA+Z+2JsTFTxW47XkPnrDlO98AkWb98K8CU/z561h6souzywo3lNaG54O
vUY/zJ8uTxJgTBkmxpDMlelthsOCQGJJuwDs5YNt6VeXN8cBjGhdWudu7Db8+nYkhoCDc2d/sbLu
dHZTrMUh8Hd+o6PRRVkwXTwAmwYLTMJX3y3vsFgPSHPmModTwPtU74iT+Niztczs5xU8+xYlA/Vk
4MNgmW9xmZiVTRgH/L4mqqKnA/6DQTQn53jD1zZGw2nfHQ+wA752cXm54K7ufTs2sEQgozaPGBU7
DRlUsKCX30W94JFUCuNtynNqaVmVNh+SJ144l5cu12b1doZX0ZBAWRmIrV+z+YysIyfTvxgukIob
SEeu1PsyHfdby5O27Aj7Dgxvwx9XfmaX8AKBV7fCcugxNQLTxg6SQvgqb2GT5v17xrurR3MztupO
+/jgoKuORLy+FwFeWlGFLwXM8Pu4Lwl2/7uXAb0g4hBsvOmLwgF18neFvz1V0SNAAKLorkyTJTJc
ffql3qgMcpXC7I2d8aDkrtf4SLcaY3BjTIHSFXAmSWBf1/jCv3RhDgOITuupPrD3/5oERyAiTchf
oHlfvVcMPTVhOVVzh0ilYMASGVN09MmOB4aFIkkB8mqivPnsnbJPuIHHrBK1dCbJn3RroW2OV1OT
lwnIZoGzXCzb9WB791kE3BnizZShPUCSmdL14IBMJhXgaEWOH52NJdoDsrtaf7Bp7XRXh7k75Olr
V7NTccVzal9reG34mOGbLYdZe2ysT0B8W0Ae2m7MEpf8B6e+dCIukVnq/5X2WAdlyt12jZkFflLT
NS7J2xQ4LeMNvZbxMgvaOe2Dm7vdSl6CamGJ86KQ7NPRDkZH7OBAzfypUtnEk8GyxY3Ck4kYnLiS
CifkF1EUqx2g18MHVZyYI7Ps0w2D7/5LN55ig4+2HxLn2xUkhXBjjpygdr4B3vAE3PzMLwVq7k4Z
L2Z+ps78Uos5cG6/7ZcEYdl9Oq917KaEosXeU09sgdnSkSLpaQ5c5lE8NA8jW4oqVGny/8TFQX9F
Dc8to044BJAWMZknJsHKIeYyKyV4j5xuB9a9DxSnprvKLl2K98+CaKBdqj9XRA/tftpwXegtI/yZ
8Qk/WklaWqx/FqnbHofRy0udz4bPW2O+PT+zcYCnwwHHrIN5mP1SP9bHSuyP9tPeyEg/q7syUWZU
pj0y+DXFM7QHe0oHLamFkdmfcGLmYOLxtomafUH0Xn15+b+w6Nuav+lWuOUXLq04XiSo0dclBRmY
Ml1HtWiOHQ7MjB+DllSkoUVZzHy/JysOQXbOfKa5tRAlcuqcGbKVDZbVZnPKr4zumOyVUQX4L5y7
bQ0oB4x9/NjEGGwoaz9eDhA+BdgPaVWmHkPidA0AMTbf/ug4isAc6Bu3wBrOu9cX+x8mQA0jlve1
jOroTjN1IEv37ccrYlZAavrd0KdfCj4rHMtNGJlhJuHF8TdipgbcebAogQmNcArjta7DFwFOhIv1
MOke5b8DOP3bZrevG0f5tj7PLpPLA0AUmAxDFbbtGV8oecxGyGweTP4g+HNi9VzcdDFqGfdB9tqi
JDn4TOc4kSlLAZxxiQEZrHt8kL8JkPrN5z01iBQrWfliIIMgC8QMt3xIYcM/zFf4zQz+KWHUxEXh
WgPjl7iedD6CKUEIHC+OWNnjLMbXK4rD1CU0U/jL948zUJlI994AzzEHouBi+EFQ2n1E0UdkLyA/
FLjD6bMHTJVPU2r6ff9FezZVasooc0rQDKzqIZh9wGvG3ESh6oOpIV9OCDjYvSDOIb3ekE7CmPNH
uydr+XjRFj2QOc4WqG9hbYIiS90cIY8MkLfaQjTQx+cG/SBkH3meMdZATbCjKmTKhdHW5/j6h/99
vQNCjTV8mftujL/eDtEsTLr+wHzPQSViIEYqcsBH3KxPSZge2wF0vj8AaAk32uuE8mEnEPwJGYgi
lel7aRfnMfEsr0XCCLR/+dxPDaBTPqRUPvM7yan10Ura0gmCxBMDzRKFuJCus22JS+1pBB6qjlj9
xl2vjamdaWMH7CaxEqIxE63bYQXsj/RY7Ra9fgUoiOcT/zClVWZ03cBcy/dyBKGHXGjI7BOIT3E0
tBESbsceAIWawsYSPWQY5D3w863pb7C65jlU8NXFfD+hr3yRJZEo8pYgHzJ7IKtZP5RTwwWkUkX2
36tuMdDq+T3iB6sUjmeFWkwBj1RHJG+jPrJJIqDwGRswbSuc28KE8Am4PGNvFlQ32ABbdKoxSAvX
rYDWRcyoSY7kAsapNzRpkH3qhnBsDdyBiWGlL147Yu8y877qtlM2QZkkldjoFqMTBajdap0JV+lf
45YsuIPJpQlpwViaP27JJ8ow1ThEvLFVex5E8TrT+KaMoTE/JpxvsmQOBFaQKaKO9UihJMo0OFiy
N9lSWeHPQMowbPxuVVEgdSRzPfFB+Mx5CeutY2i6IaqS1pkaRU0YXtIJ7jGUDMXgacK2Cf/daICM
1mmCx7nkznBOgqMQ+qBPYQkShuTkx5f7VJOwIuOxMtObFJan5ppZJVwCciJ0zis3oXJO1XzdA74M
h7+e2As0Cq82+pTuqZ4sheUTtOW+whjkBQMOOG7Z7g6oYbPoAN8xtWer0fKgNSvagEWn5UtYBz1X
a02gPHEehBcvQPZIkygc2hjvoE/Mrync0jA3ganJphit4SpwqSf4bWP5YfEG4bWhjkJyCkXO/uqv
sJ7Tk2iJSzK7giiB45DIOvOtkWkAMlapbKEOjEUjWddmH0iUc4CMbyUyBYZ7iKZGeLSSRWKhEzDv
mqBOAtgTK8bsqzIcApaMVdmT9Jkj3dhr/YMn2XAJ/bvLbX8fS+Ypx5/FhXb7lRU+FNrq3q2Keook
anO0GCjk9vHGHmrqMuOFQzMDl0VkPl0c8PdotBG5egwe7SEspKcb7958FxKlWGavy5ssz+ZIX60U
NsfmCgodFZbXOyhw/RizcQ93PCPwcvqY91SbydqgUyRREbfU1hsANzsv5oDjdk1xODOHes+/X+LB
SvWBbQjUyUWu31ctDLEEUJNzaBkTJ8u4D8WyuHlFpEpeUqhEbSCAAxUezOUfK7dxBWPkEIyKe9nD
Hpn98T1dAEe4/JxGsXt7qQqsDfOCGX6mcATWSO/mGGZF5MepPCLB2xypn0V1IhkmgmNB/wgRsjm1
5JdNnYmSb7M1w/+fOb4VTEAHEC1Tsz3h2xAFspJ6aRi7ZfK3Nx52CjjD/K/QHwa0nnm9OhDcQpUK
YpHD5KGYDppLz3KpuO+t3YCpMkfkLs8CBpM50wANpwRtovCOmrlCdueDUFZYU8cHhJd+LP9ROLDX
gNwMakA/R4NlcimPLSy1DwjD45j4ShmWhAA/kPcg90mzeXzhKOZ1iqPsVUiw8yuYKVvw9/hdl+uM
icUcDRq55UsRVHHgsooQvD7J7y00slOffg6jiggZJzvSVZN3jRM+IvEnIVBoDyndSmKVMjiThQPO
BpknDfuu5qOlrgwLZ2Ag2XUFlohPZOpR3pa2BPES2poFaEFRedh+VjJyQcQwNHETM9szC7f605Gc
EHtqQiv7udntZWdr2ASQHX56Eh6zf1Tn92qgApiQ3DEB+cW7RX1TQf+U0nmRnUsMMHbGoNBzyjKT
pES1d4cfrxj0an1LMtYJ411KsL/KdYf/m9+zdSDXfNhiKe11aOPKjyIKXzmLVCI6xFibbJMeuDVn
8GYyIiLPrSlvHy4ZsyQ1T+h1GsYkvwuFPotxvJZ1rsP8a0GmoFmEuKzjn6tMz7FbHTP7rQ3RY5Kh
S5/eMNKqaGCmzh0IF9icHvJtwiwDV2JCrdBaU1r5rYmgafk0kU64qGpJuYZZA3eZGlEHcTySvAQ+
n4UzPeZFej0Gqxgot+FZFVQB/Q6RQ3Eogmt+SBPmgGJjelo1j35lIFbgAap8ekx9zIinucXL2O8I
vCa1dtGHyXXBUKkNmQ12AtoF+D1PlYQDe+z0YZkFpp7UUwoWRA7EPnXIk9171pOvY6WQIQU9Czhl
dj21JCXCIyerFpq3R7OjysaI2nqIXDRltJN74lxeVLBNgSX6VhPQI/de4WRJ87kbWRPQaxYQgXfU
9n7tdHsm74CjP2sCSnswJtGBlhye9hXu6EmyYYuNzgdmuDem7jwoPl6kyK9SF7HQNgsJJlJBccM7
qPCBy43FrNZC1Z2ppLB5A94lUXOy+ug324yb3WlPAr1LjDeysAkT98N0cMy+T1y1Km8wjjDfJnuo
ebcze3DOecpzO9m9j8Pz+AwlrbQ52z2Bk3PKbtIdYQ+SIgV/yqepB+THNQv3LQx+8FJDwdySFJWt
7t7IHuGa7AphZvaEZwgvbuagCO4MgKS/6kR8oB5riAb69zCvtHvQLmlzoCK9VFazNdAa/edwDNCy
PhEdqxFLD+HKWGdqcHsdn9pL+ayzywx+lP1ZD/Zf/Xt6hN8lMcu2bDRmeiwZOQkoVujTMZwXGZPC
1V08rmPtp1fs/nf2f+7eisBTaikiBfEPhSqtw3JaCMrMY01xHkE/n+OXBJ8F1p4+4lC2ZWVAAUao
DzAktubW1CWNxywQ0ASAteSkN8aR7FFsP+4MkB+aaDPEnE/4psxwlZzlAXT696FMQBmAgcSEc1ic
N+wgA0VYfgxoBdpHOegfNJStNWISAVXFFLzXgkeY/ZEqBOcTA4XoipALQS/sf4+fQQfaT62wE5/D
24ZhtiCBeDFjM6SqK440sytwi95j7x5WlNJhfpyhgyYyWFCx2VzSnHFSwxU34mXDFoCUz8ow9/hq
zGd4TPqwIOSEnf8+T01pn2+HXnf7kdX5VcRzu09NcEXilziFmW2Bqlfqz3z9I6skoNiAijRl4E+9
TIaQN5LjRQ1EQqFvseXt4UQiNGlDnyuO+nq6yqgK0j2ACVTXoXrwx4DzokYuGwgftS5kZPiZ4ewy
MJ8aFwzmM7Dn3aHHW6TWbDF1KzilHb1KGtE69U8t3O3YekbYO1vYCfdDRqYVJHAsJVZYydBF7Af7
0QsPtKmJfHPKWAt7CTNfPKgo2w0iINhFlXHAqYFRFCQiPCeduCcQ8gFJoBFdGBCvIusjpoODdAkt
dzJd0rO1xH28/2rga5+oalZdex7imSxTFlXO0GSjvAnbgqILkumKzZJF/1nGTJd/XkOl+4wqhcHp
YkiXm+qZBqN3H3sClNg3BjMktFrvfT/Cmq4GqxoXe+LMHR4n6oU8msIoA7/DaoCxNDQmAUjwvT5s
cUxc0mHVemk0SJQmq5EhLTJtunwqTVQQuP1cgGa4I/u+msAiyMzfKolglW4OGhLSOTZ1C5qie98g
fW9EjJBT/NMG844EdUICtREwbBq8zAoCGGlWPE4TwOynHwxWsiFhepxrBN1rfaYgACUHbZ/kHfNQ
Z+cm5PxRidBGHfENDzrFMGTC337WZ7Tx8D1tytsFezZMCwhlc544huhk7IF+tMgeIZvLFhjaRlQf
HqMsb6oOrYM+cKD7nXBt9Av3cK6B9EqrrzzwoPX/7ZFEZ/Li2GmxerBna5XvrdXeRA/KKonHASCW
LwCuZGsC7syYeSbAtZeFqc8bUDqGC3cHyjx+JPgwEX9H9b2VIYZ/KSBRCa2CmTewxPnsIvTxjyMG
AX0u6WdNeNCKZFC4D6+Q6SPseDJAoDHHS6Y39DwItPYvJ6BHz5yK9U06GU6b6IMtgcEkDeGis8bL
AypnxLvMT7+r/uiOjb4AZZZ66vpKzf8p8ZLsHp1Rg9n7SvfYGWgIGlx4BWxyJfqPF3wn4snICafv
WI2B2rLVT4WCxWj74eCIYcULEfIr12SeYD7WMzkQLusj52lhXWzOwMneFjms8EfQWMGDy5hf4fCH
hKGO8FpV+w6GYZ1Opisglmjkymc5gZILzzz38HUNDhs0FvBywdPGULdFEmeT+Q9stl/e/1ILvQpG
D5Nf5hJuTXSrpEoB4/3gFRFmrN95oPsXr7AZGC7c/0g6ryVVtS0MP5FVSlJuyWAOiHpDtQkMgBhI
T7+/uXadXWefs0K3TRhzjD+NAbRPwoa+cprOnxbf0xGfR+DfX4Juf1x9iTZR8iVHNRs7dSCovB4B
cLIpcDtY5uVt+QtH8MS0FOw8wjC20cYZnwAnExqczu7zGck4xf2JgwmCuCaukn3ZBO6x6HhWEKkw
oCKOxvCVATGCtBst6PSD2piyc5qstRklb/p0G3bGD2b67Bay1dljYQC5mF9P8fkazMjj51xhZ50U
URPH4gZIxOORZ8Vi2BApGv+Dqkr+GxLqdowW7Rve7hS7fvQMcfXa/Ul+oBuh41DG+eF+yC/xKjGT
abxPuBBs9BQpoTt9/vILLw8hypn9kGxF3wtqMTajzXA4LRA3ttcBallCmNbDvbx+EJsdr/AiQ8aN
CcXuuIvgzHPlyCJfHIxSQDM/WPSPSJexszD2nuNJd+X1h86BScJZla3q2RNYEOwKuuSlGC/xHSGB
6UgeY1jmfghnUjJX7R9wLNTNgMp2+aEFQAqhR/qXAYY95RcE1EipD+XDZB4ia5Vipy5u24ZUCKp/
2vC7NZg/Ii4sKvJYubAxW4+0afn3WrAO3otRofajNxfyyfbk9q/sUFaP8Kh9Fnd8GyfteFtf3w6N
MI7msyTkty1Uu2a/4DaYYntXjdepDRraJ8wZ4ZOhDl4cE/68JvkAnhrBe+uCkWITCyW85OPRtNrL
OzidTQ/5bkBXNkJ+9Jrq83yvXar151KNb3RSVTSg/ag29/1rUaEZk49VJM/e6wqVyneRLQdI1JAv
Uco3EsUsRtyNXwh7RTkbekrw3ejjhwdU4LIvflqHglYTtsHnWmM4fozjSYrcmvEr9cGD/BhyuB9i
TfMg4R6rCvi2t/pM+3/pmeHumYHhGS3C62byC6DGOFMa830Q2kdBKD3WgwtIDdqMr/9dDL1mQkc4
BpQshX/lBS+cTxqE66JnGkKrZWsetjYSVl2W7sZRTUPfQZNTmwULRtuGs1CIizXQAIEEkHLXx3VU
hSP7DWLBQedqRGqO3NIYY/Ri/as8BqB3PvA3hBAsvxN1R4++wD3ssPyOQkRHARGjRH14PYCB2YMJ
GUPl7LtQ/dsuHldL1p+HYusmeaeh7KcLzbVqRqLPQkeGBjEekAGpehW/PoqYBGBXcp8kprAlhZ4Y
VUrCj3YH6z6weLmsw/503rdhTqZtCAogGgZCuAKyCfH+4VgJ0n0RDHHn6JtMZFqmfrz8rODAdmpp
pSKToG4NhOPIkuIAjJk255/3JRwxqcinHCiZ0izcR3E4WsXhYP3c4ZWTVvHhhuQ5vnT73pmXFxhc
otvjD+6azRHSDtXLS5gX8T8gnhWvPUwCbK0MIM01+jmg0bR7D5LU/iHToNlg0vh+DP5Xs1cOjy0v
f7cDC0DJxxa1BmyeuoGFsApR+9ETiOaEMZLGjRl2KbMmjrQQfaeJEAgzPuAGj+iRQMffyAMAqA8N
LFjIU8UrrAyx/JmifUG99xWSXrh/GVnsZLi97dEBv5avwvwxICvi92uCJNlAg6p9lbUGEEWtImr+
0MQdH+sQhsHrUwiiFsM3gu0WFSlbaYjDRHarGSOdFTsWIMUvdaWe+VvUzK9b5Koys3Ga2uhSO3Dk
3OTNHS3ujgCVd5iNQ3x43A9WCFShGkpHLhSOE0Jp+SjfxIRP7gW96XOe7j5hxvEc8RfRXMJB3kOG
ROLLjOGq3CFwZTEZnqtyo2JlrV06L4tNI84FeMWS9sNpta3xsIgVeYX/3PY4RHFBr5FR4i7UF/hS
zJZd44WvL2nK4vlzm3s3MiZBS01WIu7V1f3vi8E7n2le51aJkW4/luaQssBh+1qaGhW8XHCuirOV
XYTRi6M9gXt7bQgkQcvWA4z9/vGH5k96TMzQiy9qq7elEUJSQpC1gZiOvki8heFZDvIjeLHzhdVj
AkOQpwcYo1Ba3kPqAPVfdMbrwY6AD30OK7XTKPUHKIXbH/WlgxwQKgfkmKayLsiIIirh1F1fW7YC
OOo5A6qhYPH8H/T1KGxJWVgTsCAFjd9bvxDeEJ2SXEdTxQRKXEBcRy8oP0h+8Sah4IiGLNZ1Hr5W
WgToPcndpvqVZnWVdvx/VuUVE/SN+qHeycsC6FegnSkO788ErgAVA4xvh8tAmmqVlWxvq58LqnGF
ka7ZeSD87wNLo/L8tk+fGkwkVjHmzYpXbYTsejKcVPtk+919hXmnnBWr20pfC/U8pkf3M0lX0qSC
nH7aQoqkhtgtLW2e/t0m9W647KAafpM+01OPq6wv1amyrgIdkTCDzFJe1qDctIwmNxyffkIU2NNO
g8TvzfJInbULkoBRYJBMsSsn+fZl91mih5Jmqj2t4c/AOYGtQvdT92MmS4gtyHN9z+t7Uq3bMd+R
QR0f+gfsDhiQkDHNyc0R/oF00e1GdOXYLFdYi8LvSZvW2KtHYYfXBFEBWIG66djnx0S9F8BXav8D
JkBObtBumZVNmuVgqc31EAUFCxv6kcBX0mUPmVoepdF9Bqc3pVk7yLMRJ8kYxIBWGrPeS7hAhU85
G9dXfU1eULu6IfDkLZzBAEbNory2V7Yfw4IEcHm3Ff8COMRLgM8d3xW4CxKAIXEJGB5GIe6J5I9C
mc2KY37AenQ7c7TRQciXejOKcB7AT1Ur0NoDXFW1pBDxmqMIY622cFmmAJfMxYF+atawxfddT8JY
88JlfLoPWICen0krwa2S+taugBvHG/ClHcB8seGzg6LiM9hAESJkZoXfBzmlxAY9TBARBRECEa8D
BRYrBU6u8316tkxMrhRwurw5Vyb9mA1JlB0V1BiQ1UCbQ/IH3nMCeM7D8KPjQoc4+16Z/HPiabBp
s1AdG1YccczKISvGyjM74TBpV8Cuxflx5s98FqMjERp0fYFyZgGqshshClv0rvfVbc/qzdSGxvkx
o1UhvArRKULYn7LXuOLoWmMp4KWSqLEgqx+s/WCXWA/P9aY8D68Y5OLEBXRN4ZhBN9hXgowJeCIz
Gez47wyL5M8sdzoadd7LYgflx083RESU2BLoyo38OeqqbPx8QOtJy/OBm6Ez+pxWBxzYK+n4PbAu
Bv8SbAxrIDk7uJAiIYlBQqjS+6uc4aOPt5TEBdHaFyiwpCNwLoWc6s7ry7HNHD0aF2DYtxNDLQbl
v+wsfp4ZbBFWpXr5PnX7Rijo15+oQdIXr77Lz6Kafi9A9MiJFpwVn4j7hSP7OFp9aB/4mtIEaptZ
vV3TGu/aXUed5YOOpoThAHTK6+40gNK7ze6bWDV4hBtktdg/iZSh6HHWbXBK8QTQA/ePBCZGzVxZ
ZRvIt426w/4KMfVlBn0cm3laieUrRzjqRrHuoehwyHSA2e7RNJAdT+9MR5fQ0X1fDtoflM/+4w9K
cvFaanx53KUPE70eQ1g3hRD5rlKI0XUhNtPJIddC3t5OKHUV2mXlmMP45DDJob7H5MYYg532H00e
I4Zg7eJ3yQbXKTk18Hv3w41xnigWJFjQcOjb1WV3Lc+vFQTC84/AjniNtnDPDtXJbycTdjPrWoNM
E9R5EG1v4QK54wZlrsC5h0ufHuJQHb9Rehyu5Giwkpd9eqCVTJe452lJ6WroPPgn4jjsZsnmsaCm
7JQoZnVIfIRLYkfLkMiLaiWuSSPecu0IX053kmqmUCMS1AXtXFgUH2auZluftZ4pdvRBeeAN5fIg
W7GocNmRmsQjSfNAQABNgWrmirhfaWM2l4IfCkQAazVhuQqFAnyuwopj3hDpIKFEIhBJAyP7ZzfF
TcWPq3YGb/mLFMt//2Rhb/bdQlBLO+2kor84KOi64wl/prekZsh7Ug5u+Eofaz5xuwKLQuuXXr7L
WjG1XcWma45l3GRkWxJnFaFvnlXz4TFbfXfP6XArb3H6eur6sa3Ht43myNMvw2xx5G+c5LlK1t0Q
NB3WzozX0vx75SPUE3X/z8k5kVaFNyItgTSYqEZbJ3NQIz/Vkaixkm8z5Cm7Gw+QqvwAwh4oEBz4
P2rqIWcNyAsOhJOEvRCPIImDGxy1aJmq6+uvYmRANQTTjcvebKIedZCdJv5wWaIrAdt6ufGfviAG
BYvDaP1hqkCdy/s9TfwWTXDWY42O0RGq8osErLlMIKn876nFPqKsuGJZRBJLvOQtyxfSduDXR3kh
zUa62UbSlHMCeRYlY9o73dcvXLSPKGO5zulHLvWSPhVX2yGff+dQ1HRWLTgJHvlrscWLl8xkgvVo
d/Idr+JoRtvYLNrjcNLQGdC9M6ZXhIH7AxxSbMlJkY/TlGNEZxpaEyP2oihRTQ91ayJIAQtJDD6u
dOAA41pyRZtFtx4Qv4S+tTf9nX4UVMK39jlB0Od8SEmuGeZPqFjf5KSlov95VDizBygzdlD7/FkM
P+fbnlcZtwxlz6NPfLBz1yj4c2KNScb+9ueF9xyjPj/CoXfqr/oR5RQ1JcLcPeVS4xduxMIdPoth
bYl6CRICdT/pHbQTlAyQHX77NERPCQ8DwDIfoVxTUutNlj8CSn7I1YeMAunYsFDxXyQR+STrJ+Yf
yPTUHD1NBEK8bINt8TLeJGGS04EmA3dVZb//WoSmtZMs9KBaVcBcA0NhFZTPImAX8w2eOw9jqvMy
Ble8VNPCKv2Eh5HXAalJNZPuTu3DTX9tRMIgahzDEaeARoJEn99uST8arQlZ5qB2oMJWGtdyVn+8
cjNyCJayhWv0nZgymiQ2+folog9cUrRkBB0O58TLQ+s+vXrDigkFzIERGcHkgpAk3hARgQWbcurB
DiC68MVIn7PYiaBRGx2ayyQE9/eEQnpOYc7cHmsGZdogLCLsF6VPOQsF6SdK5mhveLT+2P1QQJrp
lmpp9hMJp9DPZ4oZs8/1XwPAPMJXG/qki8xuUFFgnmQQ4IbAcgiXgtgG3EvIxCElHXnZQrdqDuf8
yAGalRCYU4jL/3U8JJPmkUROmgnXzwlLcXwKke+cKvrzJKD5hyUkg6VHTbR+i5aL6khO6/TnDahZ
YQ3IxVLmXwjDgJoNfNf3Xpr582TAKdA1njDUKJy49jusAVmHyBzeLK552k9bRzmAR4bSdihfxBgN
uYxEc5uHgbW9OdRoiQpEU2iiAQPru4lFTET49VegtrxuT/4wlnoMmHRJSA4tXhKPsLYNUpktvjBX
i7pQgLxf5+tcHxsVFQUCO4Ns0qC3k0md4It9YJz0QERWATy14zc6D5DkZcNThOrCSnD3sv4LRsmU
XIFUkEwQ3NE7YyXgA75Zg1BsxPIcRN3siGjZvHzfDMVv85QQGmi2W237xHOQWh/Yxy+yKdSiH1hW
TBzF30czUF02BHLAPtvaX2mIv4uHx2bvEXOuR020ZV9d18tMNQbCs0GcGJIZknv5Y3xbl3eAWyk5
4Rn6Y8YaNPSEDp2xt06sDg//HV/FP2ivRHqx297WCV+AZbZszSLyaa+RZBubbwvvwGCHBnQrlnD2
ibvs249gePyiUd+S64OEDZB9mk8/pOYRZAnQo3JNGovVaGyO6o3/P6PEhpsLFxLZHB62mIU17GYC
tHhZzcMGKkSKJpT0hmorvjzDcVg7fzeLfMU1653XtYPUxe4zD7LTWA0y4t4fSKQ5uu0TLZODAyX6
mxDDTFMDC4Q/1xT6EENZLEbQ42STEBR1YV4iWEg8CS20SMWqBAB+gMc+0SFSJB6A2sQT8JmzkHtN
GRb2+x+v7jk3hTfZjEZ+R80ASH/xyrMt+xm0cE00lxWERmO86S9pfOgsegK3vPMUcuQgmoO1A1up
qBgJDJVkPUmfe7CDD1WgcQbB8s4iMaK1ydPIJBuHEzWSu2MBGYTVGpqWJBXci/4TlQYocscuUnaT
kxA0VUn0/63ImrDx3Fq3Pj4lEVqoG0Out8Udim02IZuIh2C+hfMLyJlAmwvtC99JgSt3Wz9jLa1Y
iZxOIRVsah36gNSm+kOgGor90KzhWEUQM0Z5W/k1SW8Z6p1FIlCSxHm7+dtMMUCXDFSE32H7Zp/X
DRAbNBzfN5IU4sAJauUjsgWbKWutJiTqRYkNzG9HHLVIoyHc4Gg1l3iIyedtJmQCOeUUQWKL/5zH
bstq4HXNTgQewjO0msPcwt0b64seO7M+8E8ccSOvttItGVXccRocR7YZppCAc66tfopLnGHPohUD
k2+BwFpLsfZiOqUPsQibC3gk+acjP+NtSyzxM9PFgP0vqPkGc1JgbNDrFUdTC1NULH5oWKgbPPqq
VeFgunUGOsL0nJ9/q/TUI6GRDDJ74CR3k2CHlGWlYUNDS9vIwY7uFdHaJWfw4d9nMN+hg0xZ/CX+
SgccOlpKQTFj2mxtlANbJKr18rZ9WbDFOEimuOrvhxiiHkHXGi/OX3+b8tQipzz3UUqD4/x7YGi2
TWrTGJsAj19mS2ZnFcGu9A5qZR7GX1cjIlE5sgP+RwltxsQSfHEL+APjQECrTQBokABpKmih4fiX
vQmuCnbpwLbgBxSumCIq7T5mLOB8XxggfhRkDsTuT8+53fGlN6mRY7BwfSWjTOJxWUhOgy6OWJpV
YV3/lWkFblss/Km2yTkFcX5Z2VaVzZRaQrCnPWRrWI+KgkugsoZOjMKkv8wn78l9P3Jbu1pXlrSs
l8pKCKexPB1+rLah2+t4n58ELYlspPf01Zi8mC+xkKW1v9fGVind3Rp49d+bKAiXN6/IcyIWt9ZE
i/+xUA6xIDoNEh/lK2fHh/yXhyOqSd9SJr0A+ZuOg926UdU4YRreyjMugBXHYmzdLxzkOKx4BUnB
YrkjcBLZzwgaMURmHt/Jl0Xl4X0xUljim1CHu+0kY1Glm9Nbj9zMWKJCgabCtkfyS90zeV9HHzOH
rBnZElq4O+ojYDmedIYg6qKK4eVt1f4H2zoyZJxFX+MNsAkEGQC+klVxs+jeTHXGaKaxzZpqBZKM
JIRAEet91daDAChtXHnJske6jGJF4kaT5TAEJKLqgVDZldezUUQfE1voKfFT8QbfzLf9R1dFaKnI
0excDbCHkYbvTfcHl0GkZjkBkkNfoxh/wpr9ZoFXqLE3k8G6ti7duHDvBBUYe863JQog1taCifIe
IqfaxyzotiojCjUxeQiglMsWJdPB7OMgiFw1dmQ8gt+yNE+xR8Vn+c7LFmQyOUUkLRjALoJcPoHa
omF/INpgOR95WfVcNqMecqLCPYGj/vhbzBKWHGXTkfWyaZ519ifSCcX+YGBmNfHaby+bltPE5qTh
8g2mWPEmX+/pfA7DY2NM7mN04fyU2v7ufF/GZ5ktm2P+Md8Rni0hAwRHXpKasO07A4adChk4HSTB
AKvMZZoF3XnRNv3fN/R8GjerdOiD2GFEnTRiH0p2f4/ycX+OZjsQBUgHACCtLyXgtDZmUPpTHQSp
OD3YSJCdS1yD3Da0K5gx6P/pW7mR9s9BbGyBP30+5if63u3n0GbT2bywt1cd2W++PaF9XIiQ9+jv
RrTcR4Qoikyv+0VQfnhP+sb5xQlT21s2rXlo9jFsU1wxsYMx4x5CpozlgZx4+G7OOriBHvQB5mxu
REawu/L/Wz35GaQp4gLjYhJfQxI8szML5mFqdyRJ4vK9W8/53VlAPAazZqkDaKKDBxcT0Rq1Cybv
6KZgeszFaDFE/8DHYPxEPUKH9FfRvYoY0Yy28AoGvXt7sYUyYvpaE2PhLHBhAlabyQWjO5BFecmm
PIafHg/JEMUEa4WI++dtPI8W+ky11QPYtXN5zQtXt7uZRns14q8jkWJEL1kUESYWI+h1Xy9Eo6gR
dTWaYYhUfzaAFOPWAOkTRREM5Wax/8QYugRSWrDde9VGOcl/9ic9MU6YNYJFz9T8xO2ChjcTcZOZ
W7CZxITwgr3Hvb/cE2JgMDSTq8mGTMRjgA8jvicHc7r8U6ybL54lWHkGFNm+IUe4+0tW+FxzG9gG
4LGlbgBrMaehg6L/TReteR15ABcOn7FdMr6rMsVt3U4KSgfB6+wGQupszm61SQDZa8jD1LBShyAL
0KKxCGSrafx0g5MbCQeTsugHScrjdWznvO//mjod14pqJSTmqQ6nZr5QcNpW4ztHVGNth5zxH+QW
cHl4ewBVnyx8kJnfhgHbrVZMQsoEV77x9eNgSJNCDUOHhTflQ33bUq3BHFH32gh46CfOBcIbzBWj
gp4ddC1hlpCx1H1stkdyUFwH1pNoURPCkXeBCt3yl46DMQ9jEC+PPRvLx1IycyfFcEvvazuNB9Q7
Ka8/VnrBzPQYVtiewGSGwBA3d6QcU1ubfZB09PydZPc0N/O2nHAPQ8VIcCSs3qKvMqVLThBfPRvS
KSbOvxMdmMd4OsJoBMeEEWnHCZBYW3y5kMt0Bz/+32tJeScyCNkRQddIF58+15obhv7M2sGBWqxf
CmK7WysuTSG3lWbbJvilWveOMVYxxSguFe0hkSOfaRJqtTFnWQdSHqOYKebPhVHPHyZ5LkCMWgAz
HZDW63Q8ew8zM1lN7dxoQbEGIR0D6RYbFtHZs0UzhdV9WZ+t2ImnM5gJ5rphoM0ZeMnlMkoT6SvC
th0w8gaOmefteHfmuE8GDliIozo3r5pItngUYp/hwExpbEGwMmeAqVFCG//2HyusTv5WYeU6lCIq
WyPzSMRZx6LtoN97BmdxcWWnIu612bycxOaFnqtcO1Rehm5fYEiQj24+Zs+UNl+v8epL5rEPQFiF
SMw2KaV4j3i+jp3HNMyTXBCu+A3F2IYTwFdBq3WOwTlvPMvFRQv+EWEEXu0WJtnV9p3DHRUbN1Xy
UPugVZi+QAmPZM7MmbGOpKXz7nFVxij03tbRKTGeH54sRiBNkFwxUFD64RSouDz2zqmvr8/4hPFM
iOw8qEvveaDij7C1//juCHMvkAM0Ja8gjMSJuIcW8oCSq6GtrKBL1syS7AOhTjyXpGXDBQ1C/K+E
exfWesZc6D5w3+rsdKtM/FcsHie4j+M17JkRFYnW0VUVDMkpK+9exHH8UG2VzMC5yNSmN2cd2Uo3
zqiPUAkh9G14Lb4nxHLoPPjbBdYYMmsMIa4jJD5xdiwyXOYWcrLbyyvwtzXGABnAhZFuJWPxpXvB
Z8u/OowTik9Pfn+4ae11NCHhb/y6PKcyAdQ1hxBoxwUCpUXiSA+FfCk3OdEof+q5mcc8jdPC3PA8
EOzGOIavy4uHpjTTplj6EFSNRK9s1mHGtGNC6jC2ErOBVICwS44weBQWXQ6XNfpLwpOXgMbtkTaH
qGII0d8Y284c5JEPIyJJ7y59H3CZyquzHyyeO7FU43Snz+NyoFkPRTeTI9xKQ6Zsp6DbmQLJEezF
abBHA1/D6clIb4FwSaNEaxEL71hVG1AOGbstdq2r40uz4jG4iQGNE+eeun8jwVBWBb1yj8AnLFhG
c+yteBLFRojC7jCCozpf1njU2RtSWQqrGjBaH2WO+8ZKTQKEGgL+kyXNPyJ2gKV4Bk3AX2egY2+D
1Tkf8ft241MZslCfZVjWyGe+W4WhTMVLVfUNdtAfv1bFNQxf1k6UcdxPY1nhNcBxgWf255YBNdQh
RZFADch7OpURbj3R6X4xiDzsJ9D71xhmxqZz8O4FmOF45ubxhoAw4/Ghzr2tuOPd6BzdeRzuD3NE
aSY/dq/bR6rLVSzb2PGKz2KLtcAUgJ4z3JDDtONmo6YdUil+0/KSBIApc2ZxB91nbVx5Pf4Ydyk2
bBcAILMfS8qjvjqghydui6/CDSnHg/XXQrETLyAl3sT+NjwunEG8lL2ztGrdHvQ0rheu6M0uTRmQ
Y38nh4Gqzf4Nbg03lTE+xq7PDmDjYX8QpnEIcGk+bmo+Zke2RLjaglR9BuY5ALjYYILPuja7PatD
AANI8yIT9WsRxWGXU/4E0CkJ/32XKkpDT6c/iKqjRHqQQgdg0udwh8Ci6Q5mT/sesmXTz64gHCh/
AG3wSnOd2AK6ajDNbnQjDold4rKwZBlpCm/AkZK/LOmqRVOsO1lABvd84D3c48BBB3LonIoluz2v
4VESKGdL2X38/RjZhGwMyI4SnG0lfvWJQPg++VDpI7BrDecNkcXx4TGLl0/8B0CggCE4MIl5BcfE
G/cZU2gUCO549Ygt1Bkw7gvchVu+J+WViXumbrAdG0lwFM8aiAcSagBUdiKKvClNOGE4Jb3PEcRd
9UGhOBLpzh7H+I+QVlt3RlfWMNZ/CBYQKcBdj2uiY99kTdU0jtBjGtt4eHwbhwUdRJ6aGDiDbg1x
x6jXf4NCENwCaWeyMTkAajMfByLczGrMqC566Q1fjj0iaxLqESsSP2LgjWc2YHuPqKUMdCxLBoil
5nz5NkNQhB8LyJlTTEAycdSoyF1bFtCQY4LSkB6aNUTnceKMc8zFlbUNb9ic2U3MCjhtVtifK1rn
OZIosyX+5fwmWtcQX3/0s2QeBE6UZf0QHv4ZJQj1ZOvR/5MuZL4AjOnsEeZ8LQYWQn1/Yc5Bjl48
8cjJEtp5IOh5dUAMze6TSPcfEqA/m3443/UxcijWJ/TM91q2kGVJA/N5gFmNegtSeL3Y5NtwDBD7
R7QSHG19RKMErtwjYZA5zlTcY2neDm+cx1HOVxH640NtMOxCJZVwyiBG3I4n+0VC8cZ2gEzhl2EQ
0g2QlhSiBEsDEguap9zpxk8r92Wvo9yJggDC6Y+JgOVRAhuzEaQYowtmu93NU8LXunTRi1j0mxG8
CPf764qzJw1GXNAzYygWlBtxYCXaUFI2eAVZWCC6LRo0rjZ7m55oFDkDcfpSXSF7FxpHpqVOuvEj
JDHLxTM+NC57btXLQPn1ouV7rpMgWWbTjtqw7fZk/ptXMVlxjAHuUNd7G4LgXVbNTDldwK7BQjrW
kzYOdrMjTbqZBH16Mvbm8pbDKiJTvVsloGy61mfSAqbdHni59aaP3I1McBo+czID2QiX+qKI+A5P
l23FmmYSsQP2yhgY0nsfWiqtqDuAFrKMG148S7KX2eRQWt2edZwifgl698LHjGdnXgQ6win2NYZh
ZKaEHDiU3tkt0B10J8Ej6HyioBgf4KN17gdqgfGXKr+mC1j2L9SwJfx/uqZm81Z1tL4gDbxlqKwR
luVWOdVXo8XtUEVF8JmmPJ78OTcBhHiwiaBnt/ueDdHj8oCSAMFSc7rYj31A9s6PUND8lDbv5MfE
IbrjEtLLZ+DfVuEO6Jx0chYOD8BaDoYR1ZGT1NHsMhryOorCyG+la2LN7mP+1yBC9TUg+IUN5LdV
PiHpAd4LlNETwJpiDkHFhx4QmsNzqJq8+L8xBlJzx9tBOO+8mIJcczh/eFg4PhwyafDL4X6Lcoer
rbMIps/78gpfuEO3qe6ge0ud/FiYx865Xf89AWO+/4enHH8a5xFpWeD+1uPAFawAY8iqpHs93K3c
2n7GN0ZyAQ9CX7JmgPQtXgcuHDRmpL2MnHJqHZEwBHTOVsn0O2W5H+FnHFFPk6QiXHB4z5YpVcOs
baIjc3L+qLx07glemdvA5DyUjZ4DfI8O/YfHIJuCmvwYEngL6OIxVZg0veyc4j4+52wY7Y5Hcikn
dDDU5hi+5ukcWuSewjD2cb8UeZeLbtDZIisjUOaCa5WhXRxaqnEgZom3BbmNEmxfoh1l5QsWYDJH
AiBC0uQIvTIGXnYZHosw0czMxSXwdvp0dY9APn5Y7oq9sJj3kaamQLY8Fz4bZzYi9EGwM2B1iB1f
aKjeznPypUERdbFY65bIttGxXqmU9dv4PVfp2+iDFKOPMsY6crAojIMOPxseefrJmLbxkO4kc/wu
4fIG0Fo1+jfwUBg70j+Mw8DozZxtxRiFrJwL1HfFeFUj4RdG/HV+6sFG3aewO/6I+z2/HXoMVvBY
9JYWQIzClxWNzc/u27G7YyOYUNG3rMuifUKoi0ZlLCaTHQmt/CLVg5rHLoGBRQO25lZ55IqxixOt
Qh+8lta2P0bGgEKEUjMwclBB+hFVgCS5MWc/yRtiiOORtG9sYkjy6B7O0pSFeYCR3IkfJp08fINu
HtFv/uMfos46x7OWxn8RY3pCKNoyyVFigaDHv+OIQXcCMnB3+9BAgiEfghlRth11kgXPdW8mHmis
WB4xYgl9jZ9YoUCy1rV359vVgqse+nBYIZjvhi0ZJmc0hqoMspAvzv0KySYx3tzfc8Vtf8xHK5ow
6pYCR8ipxk2q2ZAgKCveTzpcUAcmBxyoufj3lu08cGLfS3us2UjDdobSpiul+1yo3u+CXKkJyNwZ
blAyWFfAVsYt5hCVKLavRejzMDbGPOU0x8T50WKhleRTvUSuRCcTS4ucXsz6MpMpqDC7mVJ0bu2K
r8KAaGF1M140kpJJiiHv/KMxD+d49YutL8M7Elpb5XkbEIBPxeN4PBZHsDUqGUEJCj6sBlWLneNZ
oZ6D+PNxfD4cfDX9QAWlwKQve0Mi51XCnm4ETBcBGY1q1CO1YqpIjhypR1H0vPtcJu9Ddug5F+WY
Y3vRobpacsIX62TH2wJD4AyQceChG6cuKAujl6Zbz8ofLjIaJO7Bxz3eeJhya4BgPkf2mf1LdQiR
4oKqUjNZ1mURIKyQbouTFaiBZbKLISvbRU8nj4k5X98ClG9ZiAZBHNVQJMUq8biAFsw8cHkAvis2
QR2uPJn8fCsemcIWyECfuyYe+6eQ1BUl+Wegbxl7h2gluf5P6xuRwcvpCfbHoWCyf48LygIOGibk
FKlRhJznfFRx/vI8WTq1AWUisXAy4EALj8uiqjkOd/sW/EuqEANMBxRQMihRZ5Mgm/Iryd09VFR6
WmkEs1C5M3WVcsgQGjxHEsi40hcZvHeYWsxLtfkdOV+vXWjnHzIiS/zcrJIDp45xuu5HMs6cLLyF
OAxh5Dx1RaMBh0xQlPhIL8JgupHxXt/nHJks6iN5vKElIFrIINmzz7EDx2SBf8xK88BL4Va72pZs
Ig8ZShpqe2lk7mv8jOgJg4L+vfHby5AkjqAiCZaDCR5R2Jlv15yJkdHuIgmOevrG21uX4rL6OmPU
OxdT4eBYTLMQaJsRfv448O1bMLLOHW1V2GdiRgaS4BgDSvRvC+XhVRcwLu59hZGJFsDV9qmDTMvo
z77WgQaD6KabOQR/T5Z3aiLPNBIEXioZOJobjGeIWShz+a8RlEEyVfZ0IvZvVmoifipjucidfxFv
YmG5sEjG+BE3SrMtxJlG2XGEc4fh/smrYK09vA0Qp0N7U2oLuhFf23BVAHlYG8bqSwXwQMZYkSw/
vK2iH/wUQGR0Vimev+gBmToebL6QpmLxohjSQRYRcvZWN46cwpZW1CW/mUscATC/JzqpPiwoZja2
yeGrwxZx59AgZoreSuGZTaftihaHMzu4U7Vit1rfnRGsxGuccZjcZsTVgVZyDAEfIdEwiA3i+8Qr
gZR1ZOZwkpBRRTvufDn7go6wiArv75f8stoeWC8HdJkOSGMrl/iuoCMoLPnp3d6KA4+rmnbiVCkv
REct7rAf10IzKnSfKLI5iTqzhJYlMpGs3iWrOgXypwSfv3LV2gUS65g8rYz+EPvNbws1ruCRIziI
o7Az+1ex8A03zMPTWTvYjBNiWGCJl82aMFV6Fp6sdWb3/0R7m0As+J/9yMoQSUeDTU+1fwdeB2HK
fp5laDDmqhxRuEukzf0+f2LFK60PZozGlqDTIawBcRSnF75bM8vNghreF5JbVITtPP3M6pdRMHuT
tUDBrc32TsqMX5AEzvY5bmDqyIrbsQIbQQ5LNNh22ewKWkLFLb/W/TGVC3skmai11KWcmgjpHrGh
wGoy1fOYWUPE9Cn7Ak2N/b88z27tkBlYsVCNCzO0ye9+DkytCR4Ab0HpZlPNalYVllGGKxv55o8D
OaOTQeajuiz4Yydeq8yTnlmQicUiR6FwJeLDyHwQdyL08Tg+lzdm/hpCD5cbglznxX4bXLkQnu04
rSCa+I7rGSke/xiaPU5TFnIMFy/3DYkWbzjpYXLuBPsJxSvGRBanGs8ZO9L8Hp1O0AgmIiVSEM0M
C/EU4tedH7FvrXFbEMeDAgkAGNk7DlVUj4Fq58zomSEf5KWwkt+IVxx5JKSrJjG4eBxVFvURM+ar
V9kuedEARDfJZnDF9qEuE4gRYoc/Diu5YsoBGiWSz+hXMTamHqZJr9lWduILTnLoo9mURFfQ9x47
Dd+p0CI92YBDAwPnD8cJ2CADToiYKnhAS2UJ9RtrJASHgXgTeAi1EEZ2CA32sOF67iB3PqhMCM5f
PIiYIaaGRJ0FUjXkRCyW4o4CsJRTidP8exk5A5Y+82YB0sDuIYTNPw6XS+S/I8+atc7H0aft7rbg
FzsMyFvitGw+BHk+SE0tlf5etxFHB6P5czaaN9dh59fSBA1p2nkN2DYh40CpruIrewnHSjRSIDVI
Vrd4TL2E9IETAyNvx8NUp28ecIctVcseRbTc5VGFao+9QccEIuNcLSVHSGp4f/FV960SCowN8Wc+
NLmM5C+UTLIzHubfY5J8bf4xZDyw7J9sjQro4p/Mu8DWOBBZiP2h9yun5dOpZbMpFvKP/SpmMvRu
3aIj9QnjwnD4H0t3taRYukQB+ImIwOUWKSjc7YbAtXB/+vPtnhMx0lM9XVCbXzJXLvk54Vc13ghW
jXR+17iXHqPjANWzoi89RHOvPRvjSf44W/d0EUl34skYzdG5SOZDiMqbnzC7z5nGF0OOj88F079w
p73bZnKx/NLJ9Ptp3n52q8f7JxQrfkYvpN2BK329vOoIn0oFFxSRqI5ZbGsv2d1oiSZltiAw/W3B
c6OK4JH0G5QSfp7eaXlQk6GJcHE7J8vrOPuufDIU3HYqLqDfpYh03Z6s7ir9oVuZsj7kTe0aKoF3
BYBWCRoyJYRZ6Mjln2ib+x5m7vXMLndEAkCS+ObhoadP+Zz5ic08A1PQTrqJtBIeHcHMncQ37+u1
I5by8gTE+PR8v580rVIu1g4VvmYgH8jG+zc1i6Sziaqh2Odb2Cz+jdtuWylvCgYV0iS/Xnr7b9f0
5Z29/EMAbsVIlzWcyN1piosu7yFXhN787ZEcO9+SFVmINhIERGieP5wMZBbccJxWmV7CD+IYOHI/
SvRYYv1wM//t2pdUKM/FuhRzKpQRWx8J6ozn4Wfd/vQl9HKePCORxGuJ301PtayGZ8QiXUhVW78B
Ks/QaVBUurb5/axYAro53Wq1GBtXtKExeFxbHEQivtTDqIGG1Dh9AU/SajlUJ62XGOOgo2KXwveK
uVbxNHsYxTA5YfaxVtgZ0AY9Hqx1lHFgIgjncGzQKe81wtzBa4Y/ocbtvH8wSIiCUv79/Ul0rnBd
M/zaQo2dBLgVovVjTiCvQ7UXh4cF7Ww9swjXA4SIdb8iBaqz/PSs/Knho6uOl3DbVa5+gUbUEbcO
PyS34fIHwRqi3AUJBJZOxSBCFDZaOP/c5JTvi8tTLlG9Fb+UYdtioDhLd++VNRzGweXOLkdKVoFA
wwsR47bAUkR4b3hl1hH/d+d+Vq+0VbLvx8vJYnIs/QGCtV46Gzg5nAsXNgKOVL59CSxTybPxn5OB
iMGpi/YnDeds8p1t/XEoqESbyQSQ+Fs56wAXQFDaTgx1s9fel/B8kr8O1CvgEuiMDs+Ypn6jGY78
fPpBCXLa5oI6HYpworIDeSLy1FCLcqe6pO1YNarnHeirXtvch0WAe/RRRqmLzDUWP4ElJ//Jn13j
WjkrnCvpUbSJvUpihxOzSmbbszdWb3d8HZ1HNyqV4vuHbQn48iM2mIvdpHjveszVi8lE8pN1BKHt
55B7X+XgmTzqsZ8oZtk1/9b/dtLG8McfYd3I0cuPfDIE6Kb2w9jkF3EbJFF6YRUKzjP8p72XSfnz
bCHW5TPdYDCLuEfnirVkELMvncpEk9X1dFLzzeOqrj8NhTn7P1tUcechnrAGsuR+ncl0nSh/UZ+e
hbjOkgH7raQvE9Xp9V4zmGww1H9no+SO8SD1yIQO2TIxOgfAwnEYLapwY7dCCGyE8nkemXrvhkSw
vLV0OGiFexYSmcr1V1jXyhgyFZGqHoarIiUNE+hIiJMM7Wx2iupMNiNyNMTOXGAEC2hJ9PK9cxMj
nV2eF6JW91h8ts/hXLSib9wVv44bEpGQJDwFzA7tUxZk8RDkR5toZ5aRApRQSiSWxKcIQEMgg76o
YgK0Yy2v61V5+H9UaKqxVHaNqheoND2vsCJZd5/BxgYoBOib+OXvIlQK66HLV9dtFBPhYTOlJWOB
zZppi+rXYAAE8khlv4HmAfE2vzbvhhDmxAdR8oXL77kJdDnUAfdn1vkATEOgINyxSPbtLY9ekwC3
xho+9r7m0TwnK4zPlNH4pBirhpc75W/1bJQYLrzq4YDVZar4dSjr0DLGXolAc7uWKFdO1gSWglnj
uofUYNKHuck338A8nNskkqvwND2NZ3Lxb+7DT8fzV67QiYCi8eVJKnjUYqPocUYMeIOo0FNrMvpr
7W6tSWx05gIbHk+i5UxikfJG7WgavgO7Od9A/8P4y/u/+53r7+6at/hOvi6bO5PdqMx4Fkey1mIm
ks0wnTW5md6orZO1pMzdrUgKYIQGPpO/7/IQJc38gQ1N7zJ6im/7BuG3MaWaISGQJEgCZLk7SzT8
3LG5J6shaHNH/oVuR9uv1bE56d/q2IwP09lLjkbK668FYk0AfbDxUXSma+oZi9Jd/AVqTe8yPPZJ
ApSeQ//znv+kVmjm96MIM4sIcsH8Iu0C140PEsHbJ1BfpeHoFHHXrLGUfWsNm7lCDlCVk2PKjPso
gtXXhLcYHMe0RSZ5Qyfr5Ji79B5Ts/rtKuGg7X7igYztesuhl52Wa4SXbZb3mUfrtvtQOKH5LCLa
idmrdVqFyDGHoIitCsQurfm20dXDf4wFJwS/gMiDAkJL2gitZzrovrSfh0c2NIt59eJf+/OXZxS4
iM2/89jg3hBo5pQe36YKpsvYA6FkneIpVFnMSuRjJ2DQERqiiLN8a2rLUxW3i2hKz/rSCo8y3+xx
tmt4PKHOo7br7Lq7jkaP8spPZtrWBHaizd0H3I+nd7YN5r04Sk56tUuq8mjfBxf83V609+4GxhvR
3qsGLt+2/Ln7LNP2w8aXm4Wem/V1L+gnA2/qh3KNappeh7je1L355px4bh66z+53gBF3TDSunXjP
a8VmARBjTldzTF1ntxFyXYOrAjC4/2htRDEFfJb7LDLYtvlAVJ+dxMxL3HrxfmZ4/Asuu2CQay2T
hPaj40jgF9DPzD61g1golZDBI/79tn5ubAb/vScQGhTEE/hbXp0zkMrZI5T9jG6h7MscULkHKYeg
qDKCIQr0Js6j5FuVovAAQfvXeaGPhfN1I0z2Fmnmpv2QGMfk6DV+Q2LD0ycuDWB94tPH75GPUPDA
lt6ADn1G3ocUNA6lAlLahoae7XAvdsx+u9HpffGSaZDsX5txdj8Qn/59kOolndXGdO4oAyKb11yS
OKyti8304t1wJ053TVh2vuTS8512I1AIudxj16x+at3daqyU+7yLBIvUCOLy25pKIPDlnKu7jCO+
kqoYfrEN9U/4A9ZbLGC2x5xo/+CTKCusrg9lN793onwBln/j0zsrReYVlDs2TgL2A7CZncb3dDbm
dkfxAcDGAzzdOP20DAGkl75qid6WEiI+43AvOd2vddv5+FRGEjblupA14wtBQjwYsRIkU3g7z2jW
Fe9cY5oYN/0J5ISVv23OXxF/1rzZqBdbTsNl1ngsXJE8wYvrvLt1S6hOU2SUvDq8smgZ5hN7za/m
9pU7vn+iWPYuw5tgE3j4paVqJ2Na6/CyUTqtVDbUt1uAI8EAHoXzG4hYY86iVcbIbeCrQnmWz0ai
+lom7sED2eqTue4usdDDvsPsMNg4c87qqfvMGbLpv4av5mG2XeJDTLof4cWVrtqodMEYzyZm3+4u
IoTrrbddPta50MAW+PTegpinH3dJYV2SN9jZWpizg9a9uYX2QFA82FfvGuC8f2MnBUSVHFENoO+y
F5MjiK8F7x1+ehPGINZttB+GO+x7+yVocy+U+jGOPHOY7sFv6LOCgWOk9JnuFuJyWuTvlcf4OwD0
rFhr/WynJwhcMxOsf3t/C+BBN3RS2TTT9aC/y6XMr33JSIxTJKnCuRVEnSwi0y9IKeD5kYPx0h8b
Eqgm+Ho5qKccpAi4o9UXpxcZA+wwz2Z3oeptBYpq74ZXpogIcstoz2n5aLkzFToLD8aprMxMrqKu
M5QtadzIa07neZx8GPdMT3/IQaKst3vj0fPsz8ABp5QCQeVp5vbK/oHX/MJ9gDH9KPjPq07Ff36D
z/0zugyviexuddTMdj6L0Dje8bH6Ntfgc/WNws1Pj8tT/1FPnf4t102O9fTJNUcHvHJzuxQv4s+k
iHp8ND2+0mZmnc+f6rdp4C766f7xbsG7pfLY5GI0ip0Iq9F+il3EkKjvuaIGvLjgIXeBTbLS6rpU
K/nrnci5h5+HnJLuGsu5EaNEqI43pRNe5Mp0bZMJBIgHFybWEV2FUZtRovH2vxs+kSqY91zS2ReR
cnc/WhNSAJ6/gbJ7t815dQLEKCXeeDLc8tIxRlqcJtkbVZSOGuy1SE3RRK/j9MBsLFlXeqcJCpGi
D7mTQo36TVo2WaW9yA1JHuY85KrMKRIUbAkOfv9+b/PMWTPrUrK8nypPTq+8ImGDcfxxs+cynJGN
/X4ff1mS/Ct8+5N/+tjw0U4KePaleLj5E6xLTol2Teu2jKKRhrMJbih4B/QKyxgR4cDLOi3SRAMk
9ps8rDpkuiveABN38f3LnRfpvjgUh/2z8VBtJQb2j6n8c7Ydm9WeljtM5+UWQS23benybqrk8SZW
yMzenYmZy2v8aO2wuPoWqKGshbJgV6TFwULaf7NneK82/pJT3qkFWXCr+fxzncmBXBVIGT9yqmLv
bM0mkuYiAIp7MK1NTmHAr4KbVmrX7FbztjLHX2emM8EcxF9ub5z0fwNpKzxqlHvNWeRxZAAzPf3D
sWS1Rhc0pp9FZHx6BTMQ+MRnBLxeL7//7qWuccUBy97acXSAHs8wSN/aQeKEMYGwnqjAqbLA0B6v
qmFw8sqj1y0b5dcEkqCWAfhBi5Rjl5zD249ynQRbNVDhFXaL4+iOgLpn6QUw+BnuS282p3/y1ch/
IHj9DJiimZ6qHWBr5jDvzq2dqFAC0D1LBeiqgsunFnJZMKCuSGEtbEsJPkqT1vBbDZv+V5L9J5vh
zDwSVMHhlX8o3Lh2mgk4EqxDR5S4uGJsSN2XtMtqseFf2Ur8rFhQ1JiBDpjXBY0GB2J7K51TULsg
LZ1wKu+kCWrOv1wqlvvGgu+VJHEClNsoYxW2g/G0Os8R7YJ+NKgnscjUxKt4/TnarlKLk9NnccM6
MsVVjmgO53urlYHfNn9gGepbmF9Esy9elwh8T61PIZYo3H+j6JQMzb7w5sKdtOSYv3fDupdomSnG
IV1Mm4tfS5f+R9nOlylWtGFOu9Ih9PO8Y4Ovm4e2EKtVuhtpk91FxjY0IBteeV2RIf8FGzzF+8f1
7jCdRyNBgOQbmIAsojva5NcTel5O3KlVfL7Gvqok+utM1hcEfLRiBPX8EtJKie7ZLGYK+DzS/zx4
VTUnjXP/QQ85Jrl5dOnhR1cI5tRLwJfGDxGTA7g6WOJBR6U3doqQ4q9/PuarUyext2swQOXf2XYF
yBW908zUG71bQkqF+E/EkMyH8skmzthRgXHMnXHMNrcxUFHTGMLDsHBhGWf0/Rj+K6F7AAsaVcVy
N8iMRcLJAsDqvEzL9MzG0iav2Q9rw03+pVj65lIcaf5JmV8Td9r9m72M3uO4vTLcIs0G/04hBYfy
316EouqdTQV+/b60nW+HJ8KtQdTH7QocfQi7QGwuq0k2HHh5vJUwC2Ex/Usz0XdLru1gnOUhy6a9
MzIQb7/j2aT6hVlHJEeNx8RDR7ZNZ+Om4kgC6DwKWSMhJEzoTCKgxuJz6H31PziWJzbL52JaKz3J
abQy3U+bbUBT17b4NvlTic9ONmLm1tnMIrLL77wa25R/9k3EQrT0WoOweSwh7LMnDHlLiXIacQas
PXk/Tqr7f4bwr+oek/hcvgGab361Kwl8kW1ootLdTDecEPi2N08yFFOtfdMFl2HKy1nk3fc8ElNq
rJGfPtGfZEqCUur3IrZBvBIqH1tsS0vJ2SmIMX7WGK7MvOzwkC2yTCqUO5xqBfoe4kHLR1iVHKgv
vGfDb1WRXiWVdU0kKx4Ud058KLSfBk9L+qwzfeWpeW2t0X/IP4vvJkrgFrQkMcGl3k9lsleeHvO0
4bmb1mWDl+yBVNPgnJb5/4uskxIAMNmNtqP5cHPTPrbvgQRS+MUApnQYxhZ8Ac1Tismg8tMR5Gli
EALnj6FCQ5CVOCK90C6nc+XPx/mbjsMYRa3SnAw3NpyAlskgjHuBLKwp9U/KK2uD5xqDi02QAB75
90mHzcRM45FAnSiprDjftK6ja594S9D7e5uevP6BnQVx7zoMWyY23meya42E0wJApnyd5Fwb6cU3
XDiubIzdVNmbSJk25Pi2qG/1SbvBuU9ZzrFmHMiuYP1St9zcQ3s62tFynZYTFA6oECuNAcT2MmQT
YXt/UPpmbhetWuPV/NUysRZUzHAmQBy03685P7t2+YuxlIJT5g4suBFzIjnFWCh4+c8xl1y8DCoX
O19UzmkdIjnd3G7QPFRob4rf+nmTi4NqEtm/AALJHpHGmKzlM50IOUA/hEfpCq4quRwVnsWr+0Vr
77Iv0cC5uTLOndv8QgkxCq34kX2UgEqiU3dnvN1n0MMDxATwE+WB95JrfhBnq+gdfejEx+nZx7Bu
9l6m3axqeNQ67g6zJ2bUwI5997YjG5wp2QAZEsrW4mqKYjh+mnQE1EoV2W68Msmy6TjjTtiT4FHN
IqNt54SAz2G6eOglmi4PwBoH0NxbJJjah4OsgJTE74Jd3izRnUyvRNyU+aoIFPCaHIG58igEqV04
AIWHFt/yWRwXj3DuaU157/Vvj/HLJ+vzdBaGB3/ehELRjNSSUiWqI/SgQcAVVP4+/yf6mGM6OnxC
C+vSznI4Ee4qwvaBa5NmDmJzs4ZdKy27AKR+U6XU/rkwOKNXmdaxr8nCf1i+fhwn/ETTP+kfM7PS
Wf7mefws/jX3HGbu9S8K4VhssIumm0IzXAU+E9OLurmVcCi5iSK1dDwYx4bnGWhajWDepXKmX1xn
H4h/QWWjw9+OFTmTUWiqCVo7uLTO4YVNp3u7R3KxWbQXX+rBGvteBPbtOG5NFs/ZeqxjiLTSnckc
X58l4rr5XEU77qZoJ1S0kb6mGRWrQvTJccVZ6TpzCe0Gm9Wh/3Ug6Mth7W5BE5A/8ze+77ubKtZd
Erch4ZdTEYK8d9CX3jmo78vbC/sABm+l9eA2Q8jhqDFUJ176+RqIQ6Ouzt5tCm9FNoMA+tc1597n
/KwTjuYgXhxJ9uSLJNpgDNTOjs9D6QFP89noApi9wfkssrRVAHhwAw98lhc0l30uo03tReQs1nNC
S8fPOVi6Q3rW4kmu9NdtMvk1CAkC118tSFDRt7Mk2ZZ3P+Nrx7jrtvwr/qjTzNEK+/qrZrPfaokg
MrH8bm5Xz+6hG1ZhTL9zZdOz+QIcqbKk8gqux2fopqeXemYAq4DxveduvwtzW9FdjWPzqw5DP3PK
B3CcUid5zaFt4Sh9XIlOHRgFLt7LqMbMqBJpKRDc437EfZBW867ruvYLX3n3zmNqjuc4OfDHkJaE
nowpVvk2O1dBnX7S3dI+DY1cILGROzJaWQnQKjMzn216X9Ce47Jyb39r8PlIT+5Ri5jabpghn9rZ
+EAzba0+vHMmfFANr5610GglLa8jB5F/yHEeW7iW2Q9UpY0G/mc21Wt26yZn32a4lZDsemI3ZdC1
JyA6L9/TQ9sK3y+e7ffyWXNoxJQMrW3l0X+1UotMM9FJDPXIte9vsiUbb2ljhhl4rMsf09EB62EU
skXmF8xQ+bTDLZOOkM5YfYuP4kRwb6FBSiP3BHyiqUTuodb/d/vsB9dhvOZoGR/WuW/0hyfVH3Ds
nxOXoFbHaGDmsW0klpHaei61OagEI/0tW5eKSN9hqHYv3DoBM/ZYRiKPYQI50tMOm1OH+z89vKJ5
8RyBoF2vzpFwG1SrgeVaVInzAbMJgJ3J1vM3OX31X58sENuCdgAex84wv+140mome6RW0eA/YAKR
xlNZCM7H8rbFRlaNK/JquOMKN9nztFPB7MBLpkacQMzaZqdBYhgrnXqpQWq+k4ow/3J1Oyt5Ys17
EMCTGfIRhPXWDghswDoJ2ulKuv0qp4bbvuPQDsNYu2GI6Aycl+faoXXvbTvmAq0olYASd/YN5SYt
eWXw8sS9uL7+gLEFevZhWV92EvGfrUArmNsh56839JrffOVhjsgDS6YTSq77FNlMzgFnGsSjJ0qn
djsoCq+RCpCFJMx78OGbpzDsGEkRNUT962fAvnZoaoDfBKB+9V7jbTlWSpT0u5FLUVdoAB7FYMOj
G/z1DKebF7csQfgp7wRP+njueJs5bbbzKVLzsb/8rP8+f6bBzpRb5idg+6ey7kE7JDqLwKs6vGlc
A9dTQCbep1W0+RuVJa2rfjKU/R5zjqgkwmAn/A8XhTSBeCTZ87xQ6Phk27uazIZt7ji1l29/OSEI
48R0Es2nB3qMQx+C8tQP9c+9+zJc5V77+2G+qViJl+zpW9B3KbR0bMfuvu0731qXtkPHKgIovy+B
5CkknsjdPcndLKoXGBDxKCi1LJntLN7micMyPjhJfTEHMrrz76Eu3eZvOEfoPtattGtsLEytJsu+
v5GSIcp5RXvDhGSdzWj3Nefaz7/cTgPlEsDbxOjUCjlDL7nv9APHBo44rgg0hpw8K6nVtR8dnuuJ
1aai2ji0lS+RenxxmLFvL71X+0UgPutFlq8OS4pb9zO8/ZQnJQDCLFiCkYJaMGD3rnN7hR/i9zyd
zqaWWrn3NqcFYdmUudDec6MJQ0c3+ecqZueYWOL3ZYKH+l4BmD1k1ABv7N3e+e3xbSjMYRjworRt
8/dKf+WO5nx/ad6VwF6RGfVA95D2MFuRpSUSo+TQQIYD9z4jPyBt7Pef1/V/B5lK+zQLFsmSPu/J
vHbNWxaR+R10WfFtYa+h0je5SO/1PVuEfqZ/rQfxGduFMHehXKvPIvorOKrite6AOWkJpIkcrjGm
GnVOBB0M6dIEL9EbuC/X81cnygZ0Fnsr38LoPsdSqIeYObiJWGX4ScG0grMztPKJMhDQIUbh5O55
M2P1+kS/K4qmNZkHWV8bPqtxaS634UZi+r19aiYNmr45FUB09G2FepNFHJEn0qJFEYsdGr1riWly
+F6pOBmOjNnVVJR3Su3qo/tsBzPGmHwIsa0eT1y5URMQ25UhIlASSllbL879v67W1Cfzbqu91cRp
NuYnoRAbVeZmmRox7lqFaDNybi8nIhQy2s786/OuVsT4uYrP7D63gjP/1dJMePn14APZIMlFtKLQ
/telnGYTkfUBOMVg2E51J9hM38595PwEupHaxmfM0CM54kdkYmf7yzhbGXMt7hsKEQeAWixIeN6O
Pt0rO5f5aQgYKNy6qVf+WSR9nLF59LG0Hou/0bcfnz89W5XSfapvmQzXC9sjPd8/QaTS4hq3+Tow
9Lj2IytxvC1l3OSWPwfJhtxKG+vqpv/3mxIbcBOoFsR5pO3bQQo+trgJB2K7W0fnuPb+FudpUJk9
AxjCxCU0hgFcmptU7rFgElP9TgMLatFTlEOXrjgZXvm9NF5drBKuPdrSxlrhqScDa774sVMB7Jb0
cPgGbJsogAC3FFuozc9lHm+88slORrx5pH9puGrU2dXjLDy6zEOUTxLIq2ce+OH5a67rqJoPDzVg
kTY3pPUyNraO8cv21evgW4zlDHUCE7Dr6ll+lj+NZ0rn9akfG9cBnDpDk4cGU8ao+j1X0o1HPimF
58jJITzHmFp+j6XdQPyvIUJu3bJsNoOkW6l2Lt7LfmGPaxGPq6CGNmCtlnt8toVdvMtR6mUBSmTG
66KMjp/d7Nv2f2cCF9BdPwKNhhF9LDKr+sXo9sHd6lvm1CtpICzZNZLTSEnWK6Mi8iNbt+L522+6
Ifyhz6atgRYHnsiU0Bwwd3Eis+dSpnaiWAsyvyY1aSRVYQH4juciy3+hO6RC5T+2AC7BWlS87I1b
71EG5V913z1pmNbM7AUhj08lLF5WWgy1iqF8IcdKkNdUsh4PYkOxK+M4Sqfpvq8qVTXA99h5Pgqa
Rm9jzOuvs+5zxaytOxngx4XZsJH0I5FVobyQ9pj+kQ9k6RdsGbpDN64DyOn5C3NascNpmm20w8Nd
+4MVBZn5dtYrrCkPqtg3fHDrnYJZgX2IcqHbQv+wPh5qz4XixFHpKr2IwTu31ObrQISMqLmFco//
5me9fYaxSmKMCMjZ8K/xnYJV3DNOFWAg8tJ77LB3ckZYqJijQ+ol92qAV4aFvYGZcJ2dhp45Gthw
+4RQ+5i7Goy4Tl7ZbcCSO+jw/o22QAHJX8mSPCwhDgMxehWyRPqLVHGCzErLQVweHTgA2CvnD+X4
wPMum67XTC86h17QK+DxMp0wCFDfMnxgpPIXBK828W96kVbg9HHuR6ufX+ddQ0bhQOHVy5QiOg1p
ORbTZLyuO358K+fOVcDKqxqurnO3IZ/t8rsvaEkG10E81I2A6cyqJMP4+CV9Q0r7dF25d1MdJ0F4
7NDTlyp6LwPqvc6mC5c3nEj2KFJd007UrJ72PI6qois2bfXaOw1CitTSq5Xkle5/eo/u//ompc91
CayLD3RMddDD6zfFV3mCXDdp7yRgAXGLPJwoNJ8i+tI4bh+Rc8k6jO9b48rKUDkcQFPUaJSX9div
l9+V9tXz4In0Hbb5kNYQacOc+g4FvmTjTF1eZSk82KHCUNOUXsip+4YcnPE635GB0tqttrUnCXmy
u62923uhNqBVfkeHVuiHcL504WHIfr+8Lk1syDtXBL9uRNvadkVPhJL92AoPjuW/hpS1/k6xkay8
i08BFlEJZ7Zo4cKK8CkM6FQ6NT7FdZtNx4Kz1O+xhpCOjo5aTl0ca6zZdETmm8LtFyFIxuUpeLu/
6Ma/MvAYBL0GhP+CXzWz0gm4Mv2E5XdgWbXE4srFOvb0YZteghMGdVfxNQtMmDLmAu/5/ueve/vl
WvrLu7l8Gexq8vXYtatrBOFlSp1M8Vncy4RL1gLxdMLWl99S/GRb6/zilS09sovA1mxXS/0GTqj2
ImbGs/onysmcdvz9JbMXwL6tH7upRkSulO4tCOkuOSHCqw/RQKZj6wZ/ItmnmYYHdJ5VM9mAt9f/
Nj6zYP68PPbC43dThOf8Ml2XouPrkED5phUhMdVrPQvmWMqjGHPEbwCa2COW6NvqVIfNM0Ny8z+e
rJhRKvAEjaeuciB5aQa4A14p1czqQIMLrajr9vzOOUP49tDb3hMGChYmGOVP+ihEOpKzot/vHFYP
DZY+IB10Ysc3mk6B5d13uR0mK/ZX17GRblxXuzrv1luXire0mwlaY6IVaX/LcSH0mXG8uRmkymYG
tyHsl6nDZ7YenXAaJ01+fw0F3yGRi6iMIqu1wrdByOHvcDOaFzIkYQ9KgsilnaO3757momEXWzDQ
pq5CUI4OR/wOSnS/TuiX6y+Va96zg6/slGjA2OMqdS8wMG2m24nGvSq+kAIN45DDO+5n4567iLyT
XZVP85biXdnY/+4cUi/OKr2XdRarHyuG+HRnYtMqYoLWP4+fjSw9s0YX3eMn/mPA4JDZN3CrC8VX
ngERK/i/jrPgJ/a7nsWYZwUxTp9ZYvQcbbzIwY5xScm5CnWJQavxSiA9FCxV3ZXCGOJ7nkjBNXjN
pX9iTaeYc4Qj7U+ihki/6ydagP1asDmC0J9d9duxaTCkUO5UksND/VyfyArFRy9uG0EZXXxA2+PM
dB0Z8XaowjJdrzzXHK9n0bqCm5unsIXfTE1gaj7S/L9LOzdYgUEidMgIEnTzm8q5Hhybh95+EG0H
NoVnWVuBsiSRZ7WrJHa93SoQSQ+bk0oFD09uLWqqsL54mWFke9clpcijHjkbHrwq+R7S8+5qQgVK
t/795zZQ9zbT9XV9244W94NwyXlUDBwGDRkL6TlVaVWoYD8h8+dJ27fvJyQmJjpKNZAK3/jrMBow
uiKAZakLolhb1HYexqNqY1oBmLVldghBtbcf3IcnSSTh0lp2O9h8XUo0/lbPoQo2MX8Vz1WwynGY
7jkv5E6iIrYuQDxw7so42z5eI/6T30zd8HgQUxfDW0FUTTS2s/3MhwJDa4ADXr3vTO+s+lN5Qbw2
MwX/p4mzt7z0EoNzY91O9tZ9HqbGjioLr7BZJmzvbkZ7I6mjIhtSITsPItvlDjDGuYzvXTkPXDnK
4cqnc2ylRpeKC7D5GgTYSFtIMKCW/3GKJeB6BmAdAsqog3tiq0YyeWZQlZ+zNILYKmTNiNnzQERo
VzetZxH25DZr3uecQPEDcftJkceeCvAhM392UrNYFRsJNVKBgoTmpsU6XU8VCOaBM5CSAieoTbQU
RcMXfkyAbj3Gbp9P4EUi++vYZpu2Sdd9el7xAz8NWVD3QkpVbLg+YChU9oY2QsVAuae8mLteZLGe
Jdv3mnif8aezEY8hO5S95mcWzY5Y21TvZYZzL15jZDPiy7hyTV23P8X072RxLQVOtfFq4GCcGGE5
MYD3uUOFshSOqsnHLObLEZqNU/P4zW6O+XBV/lzr71oEyZeT+QwPuAAeLBzZTgpZHcfgDoVokNGV
04Qc+9tqFQ89t25GyrE6HOBb/ICr371n7VP9RPMFfdnn8HOq3omBjJ1jhT1cp7oHlJwDvok/oZqK
I20GiSUpEzvysuK2OCnd8uksB7lauDOJ5jJjo9ivgij5s6PenrRjI+Wi/Ifx+gcx/TQAy28FA1I+
oCQFkwa4+212C0iyz382ggebkWGFwcz0y4X2Wg0W9uE3WjZQLHxauyqyavZSgm8m66HKix0wCkjL
2WkK3Jn04q1L/7aKw0qEdlQn5etvkiHKqeJo4aXx73HQNISERTzE5N2aJ6y8b/1y+/17SoRe59KO
SQw8QY2dwEWOVXKkQMwku4fmJuF4hCY4x28jAHzZtJA5864Q+n0E4ci95/xjON54V++/+/odb8Cy
++eWUN40n7IumXq1U91wG69XeZCgddv9xlcSPSop1FOAkVG/vAaQetRKpo3Yt8+T7NWN//tX+NQT
BnqJzuLYgjmJ4VrK5nGu6K46roq8bvOmSwpXI6v0MHRp1q9tOdXAgMDoOlOyg1txjcInoA4w96CO
O4v7/BTAUynhimciJVULx8Lhsx3BVmNWh2FC901WldSYsIdjIzUpyKGDOs///grx1r6+n2rLMVBf
uRY8N3AF7U08h6CMAPR3Ip1DleiWamXv+OSvUgSEvnJ/M1KoRoa8kgmNgRYTWy3QOa/g6VwZ1W28
YaPxX7jZ4Tfe+j6yGLDIwEJNYvm/gT/WWqRVdhbSBiSjMWKiGwgB1lXy8dX06KY5ToN4P74thBST
cXAS5sjOSprx5zQiEOFYVlVsO5O2wYHG5T46YdexdmMb8MG2nUwr+Vs5YGQVvs3JEqVnPYh1P0WH
Vr5wJ8uijparR7TevvNxZqNc3GxIDftHZclOaluoKmLMZuINzSHYebkw2z4O0e6b8FXm7uz4P9lw
K1400/vO1zjouQPZid+UQdd2TQdsoTMnYIHau1KcECuKpsZmkhNI/iLuwE5ZD0wca6NMbfsbKYfK
/EyLiSVhWelfM+Yu10NtGRmaIh7NpQWgjNk/ec+XwV2HMz2s5fyFNZd8GcW7/3VjZdY0nX2VoMrj
IvXoHf5FEnlvuzwak6yWew45xMa7DjWOauP6naF5J5KB3/yeSfYYnn5pdFhEFpCSKCf6X2pZZDzO
NPVzNzRHvZPMzK0VZcufKgceFnzA3v5O5cOtQ/VN/yzH+aXHNC4KdWTYJwgkblN76sFpwx92b01T
icJ6nT00t+3tpB7j9cRVtvHXV3H83KvP/J22QkEffG58qTzW70jZjZ5uooVJUz616TgS1TAO3L5w
IgaJ9065Ox2SNx6ucappr9FmxVaeZRmuS1w1iJdbsdmjyIwkf1VwNsYsB0xrEr8MZ3MBaFxffXPT
5AAzDYTHDcIE3+4dTQq2rFJHt5Z6ZS/mOw5VbmLJHGMql8+5B04oRxGLcNcdVXx3ku1/w5t15676
Bw+8/Ry3U77/cPTKVG7Gx0FC0pF8cRRrmu78ukn7gSnxI5sZwfB9l03t3YipHf7hkjIa/hncGSdU
/7gdPYcuz3AZohZrpAOBD+ZzN8ZbcL9Mqc/OhST39HXxXmLhZfpVpO8ShrTJZ+ZBmDIlgkfIzUsW
bP1b/RR0nhD9n1geC8HOj/ANIdq96RWOTfSwCJW36XlgBkOxrC2tHsQWnWaBZHrS3jYCo5CrO4If
OYZTSnKaSKDVGcelfNfpmss7LtfcYTeVuCDzPZtt1AgGQpo8mCMU9lX6m4Xrk2VchllkyBzHqDjH
TqkgQi8fq6Zxgqvsw4sixmmzyIz+GF9wwcg7cuWT7qnOpZXX37+XItdZxlkpw+Lit2rgUcrUKfx6
WM2vZkAz+nn3mdOWzoO0S/H0o1f6mjAYHLRkhP6QIt+mj2kgIy4fq54LUrJbwP2UIcdIGfoYlfxe
UnnK5GjZSOhWD9eu3T92hnSTQoxPU7tIs1DOcLrel6Kmzd4DeuypmGBkeFellW6tT+BJvW1duBZs
K0e+LqF2op0oEKAag/2GWdHvSWkql2WyKfUxy5Qv+86d8MvZMteugz2TzgGH8+IE1l9dx3Jrp2Bz
skgZsKWyXGd/93rvd+VUO/XSzdsuDzB5D45+PGLwI7ak7/033gDiDYhmWjXUUzVrMfqrk4qNY+In
D+0oZhiKsi4aGfuei81Spej0Gc8dRmgqpCaSmRML4wpZLky+zt334lkdKx/rkSzpWU5J/RKT+fa9
ko1452PSUab1dD0LtjzM1kuWQ7GAWC5z0sAbbwMWge6N840THGf9BgBTAyaLSlEs4nvVaRIYgEXr
0WKqEx7HRNYluOLvyOIP+RtLncgPlJ8nyTuPvzfejrGa/8ZJ8+yH397MH7IRdw0GCrxVoHxMmPKX
8VO2974eLSd+8vGWpPtR6mddUvvyh94GVYDzbx5t3fmBmYmyTyEZLx/yTpXXLbv5H0lntqSotq3h
JzJCBURupUcaFfsbQ9MGRRRB6Z5+fbNW7IhzcVZVZaYJc47xt3yOX6z70JD2YKGGyEh6C7TVr/gR
IyP5wDWh/o8JEhJWtQZMFG8izDERz19f8u/Oc6n+1cexXYr372bmaBSm+HUJhaV1dAYnTY6gZJUh
AaNINxuX45jHDiFIHJC5QcqNy9v5BQ1lUuWKy4yU10IOyLCDEo6+VhcBDnRRbyqx9jwDwkCYY9JF
eRFJCD+zopOoi+4bARy6WfQyqQknM4Ybz6AscD2eN+jlx3wOWAWZqW7k9PTJNf0RF/Oi8I3CPkwC
M04HiNsDmQjtFQPOjKJqmTDHG9MhAYi38OEXfwwA0pIbVGWlB1YjBZM8P35RcKMKMRgMIeDzlVNR
oXqqBV3/futPDE4VUCEB7sRh7cDWs+AW4CO2bWl63ye4KRtPno1m9Qy5BMMs5ufaGhkXTLgEpFES
RPNqEqfEEeB1CRVnQNl7esFjM9qNly8Hcm4Yfyiv/7n0Y8D5MHZINMU2/+D8JZnB0/eKFDER9o2c
iXTfOZJodmdZpMbDwBTr0R+FAne9nIHu0ifeHT9u5iLKwIfMuVSGBxJ2o7uX4AXPzaqd0AEbIE6b
wO2TUduGhx8rKhOjUGw7iv/2SAQRTzoVMjID1PPcwnqEwmr1z1klYWamABnfM4n3D6MlP7ra3OZF
XEQcp4yHaNsmBSrCmzll17sh9v9aXIMc/GMS6GCTuYHXKZchWLmlkdxCPPsVoQNbMqAEA4LIs70f
pS2pFiaeobupTBWLS6HsyAOh08J6KeaAi/6PY7Fws2N6bP6Q+NxsSjUNcRkgEYQPJBeA7CDnDkG+
5xrAa8jd8FrVmyHJ2DsAEDHPc9G5Mth4MjnKEIyPabUQ5XbPORQ/y1MJboE49c18ScMgksoL3+x6
9NGHnS609UidewYwl9h+V2pl5T1dJaZmettLTn/Vv9xJVmb/vxNeZYzK+FubY8X+9HRqQOisgDzf
ooUPhxzDqt6lOucxrpLBlITb3+rgKjA5EXME0h3NyVrjG9+JsdvzPmtj62erzgEyasbNwJFBEdOx
HxaGbKPiJdKFDy7z+gHCcZ2Wwx9BnR/nA1gAwrcDYYCs2nOLDFm1WPPQvq74bHR2hmsbD4JSsE5Z
aaD7LGdsz5MUghcN7LHryDOl47J1f6iHXia+d/KvUOIA9r68NndQecoWmjBgpTUh+fxgEai0EJGa
3TrdaWRczNRr7n1XNNPPFWinJZzSriQRa5a5HMwK6mbYW43VEHrRnzWnYkPONRjZ1+ufK2G0T102
b4hBZouSHhNeF39EfP4W/vPjd/RE83O5uVN5EqiaxxcAkBfFrYB+lJlZAPzpWfLa7WA+jNtZRaKN
/0I/a46NZpph8+J6RtwBe3xz33/AioB14KsgeDiJ2ll7Tn3K6kTmOHmvpPugyeMW4IMGGnIwJ7sc
pMqWnGWEvpmOEXNDj0l4wxhOfcxWGxLOifNZ6G4F5DcgHNaQt6WrXhpT3tJ+U+M24C3Fzc2I104P
Q+JkGeU9phYyodLo4TDlGYDneNOL9XMtMDzyz0mFAo9BBzcwcZT+M56KwEJq2gFiUQQJhJoSWG1G
hTs3LcgqQtrt18r9IHXwwhsarsM5Kf+M1LP62lmVT7awxsuXOeNj4d4Jdya9hUMaXruFzOC06uiV
tkiPszVkMiekuICzr9qB8+QVhDxNvMxY1Wfl8t13ktWBPeOZYsqJHyZ8dvrXExJhsNp2eu7b2fXl
vpblsWPS14fzdo44j66hRXJBecpbGgA/Me/zsQF98bOMQsLBV61RwHa8Z7gKbWzPOEK4ktSYok27
i2H97aeJVB2xs8WWqE+/FhoPJGnssNjoGFUJIQEdiWDAKFRiBgNEMgaY5GFw7xFvLS/rk4Rdih3Q
peBG5UHZJkss1/ohzDbAlkyNRvoHgkNMwMcvaS+icuQTdSbn8h2RXe+ST0cvAoq609hAmoJ6XKU6
aDzJVwBGQKRofGmIdxG1yAg8WkH/c3QNkFCvkJk57TQng4B96249L+9TDM/VWhDAPoimBw02HogA
ECxwKKrRFKzUywCnI5yN90YXAEbo/PvuPMhlFASEvLPvgkJnRDbZVQiJxqa5IZ7Z+ixJKoEfQhNE
ysnbItWaMOzqrktHFnqzj+j/KhGPTng9lJVwf2PMZZuHIX9/eBskvbWwcQk0HTqKDHZi0THiMrTG
BKbq9SlHhcdD8Vqh8DvI9I/L/kvT1cz4roeyqcwF1i0+/jd7KxXN8LkEY4PTBb3r/cyttRrxH58m
z51oG8fZVgKIKwZKn1FIi0trFxinBn9Pvy/kePTtSLvflLQgdSKjBCSvy6EebF54X8DrvoVGlKxN
0ixcbO0Wp5ioiiPljWB1fBFkrHOsyad/MTMeiznxiO1JqHvI+URY2KMxqo8tv5krUNFlBNC8BFxm
oqdqxkDOQncy8BvHxNDiq01LUdR1IEyhb/RQXJ8QySxrbnLre6GUAmP4k4wjguPY+dHh3aEsCGba
8FSELNABLzGx5jihEcyBNaIwom3d6YJWRDP6ZDBTraUeBfgnMpYQa3F48GjQfH9hj/wSOA+PRmgN
EbdEVO+/vHboj9jiC6PygRvIcEZD15s2s3KK9H3IUYHtDK3zRVj/ATU1F8WcQ+oEGaQECc3oI9Df
jvjbbN825C8dJiJls+cXQNNR7XVG7g9bBjOCh0nmeM8bZ0TvxcCReJ8eVvL3JOjkXM36K2DoZedq
OUnmff1M/x2Z4PNyI9LE0cw6uHCYxB+Y2NpATfXUy1PCWdWpxsaSXXIM6Cdu3JL2ZjbElzvkN4UZ
j7yIgpvzBj+HZ3/12NJpi8zSHa5HOgqBCFP6YM9QQjLIh1TD5+REIllhJluBo90KcbdXECfzz+oT
4DAGCkFbjx8I/Ky0UWvaNc7fqPM167B+7IASGCJX7yXIEBMEv8sexVzCeUJEniV6CND3vZf5JITR
Zs5hYiVEi1aAPs8YP7FqEPBpY/ddjsnsMpAmwn+P9O+l8MBRGXuJcvA4eRr0O6iwK4HpBn0/LY1q
DcLMYsYukdi5waby0GFcEB0DK30iaYWKA4tGghKyPPEcZjrCrQD4BaSgno5RGn9D6VJGQ58IpP07
eq3UWUwAboCS0dDeurARpDG0GepGBN0DanODp1cEDBQNYyPIfMmvg5GF7QdGfsbabYwCuIKVyqye
I5UEX1zNCjJwBuFX5K0bnb3pG9XLOJCuAwPG3x9Pu2YCbI5kn3Ei3hXAbp/dhywQPgDV646SZo42
GfoBofpUeMGmosJ5vOH64Tmte2Ch0O5+9UECUQ5sGoNtYN47uWAPwv1oidpBt08QUcR9oWUVwZUF
IRlDbjQZxAeVup5AwyHBDyoT+InOdCHX+GxAYErnx+OkWvzC/p03Y532mUNIriJU5GwUYp1Zp5Oz
PEXmRfVbiGYzJmc81nwCBcQ7zHfIaTwqiTpHrIuTB4VxLO2E8pjlhOBrDxuBeY/wVnAu1qcMvSHv
0ExkrBAb0AIAa3q9fqPk+YPiYFmiBUHk+91n97H7wcdrIoD66ufG4rGaDOG0K9Qqnw3pE7vbCQps
kPktu7Q2ybfV9unitHQI4UTrY4imgpvZOZiXb5N++CJ5uItGq9cWcefbnBOp5Xw6wFR1mZ0AhKDF
CP2vc2Yv/GRG3mNXmg7ImuXKbbYfqCOyX+BN8hkufbj63YAXACAcEsJ7BEyeEX/mfS2hVdBl4Jjb
VT7wGuenCSbFVDI2c1u0lF2/c05KXuWUuWd8um+bABOzW9IzU1oqePi88frbcUR8x4P5Z2BmJLly
8MUw2Mir6G15BIeCVqSnObIO22INhokiveDYTETnC4Lp+6m/UOl04Zs+DqExqM6a7JqFaBZA1CuY
Y0wnOxlnCCbInhAZZ6f76YEVXcVNOm0Vj/9A4XRi3cBnYg1Ag+0NcRVXINVNA9BfjHBfghVUo72S
9Oh9TDZaOjlKQvF+5st/Xx8oP4TIRqTvSMQD9nSJyGNSguc/+7cguoTdh8GY6hAZBA+lNVUcypkT
dhwyaTqlScib++NVslmvnJqTh1K9y8tugq8oK+ihtKmA8UJpWYrquu7MeuANiTonFdBBt4v5YVaR
o0b3EoqF7FSIo31oK1Fn/Yj44L0wBUd1kWYgLGCPNxDIc0FwLKwvk1mQhmh2BTjNDeUdQq5PEUsi
AtvENAo/yk9MFwdHUYoqPZgnwWCGFPRI4jm1iOXGwy2no8lkeE2C29jKpuLcaDcgnbdYccmE86uD
Nygc9Usmn56phiSbbTGpkGRanyMPDq7GTCHLl++DAL7sZULZfY7SH1oF6sRIQOH1VSyQCUL0cv/H
bwpsMRPZRUxLMOJINFLvER/weCCVNF6RtpHlyXtfB/cpttWET0MENacmiJOrAQlIBqZZMmZsUZyC
ps/sw5ufugkRloBED3e4v28QjzwQa43tgdE53807QEk2GyQTQDE+EhGOiPc25xQ/k6OAsM8G4QTY
tb4zIKsQiGHsKf7AQW9028Ni+92SmEK2Yq5bQv+M5/IBiPOFWhhEvbicqE4Dxdotv8Sn81vjMhoY
oD2wgrCxiOS8H3kEDANxsxHBjsy1pBZm9nNTMqbY71UPvG7BHxUBhISGmYjhKKjC1EcpUL3TEPGL
yIleNDAOArGBAwVIxUCnQ4zCf7NTYDoGNhX14kOvY9T2YFT/BT7q2V/FyML/9mDWPPcH+xf+7Iou
lt6WyVC0qwypN9QrmDbwGputM0xpYzi4ApsYAhOU83ovm4QtYmsCH0OQwmwBrW6RPU57zVtkTOq8
LoQAkcRNtNzYfViKCEK7BRg3JzRoOAQkLEYuxxwBSAXJSBJJy2pU+b34MOdbFcS9QkTjw2JpmROW
6ouOv2b52j0t5IzwEIQsgYCx14sQKgB5EsSw3lYC4FUt1RrzDLwdLgpodb9l+ifd9D5fUtma6XuQ
qJnkWBV6yU02zzlbDAYPbVtRD8k4M+JfNx4EgWGOzl3wk4TypKW8PhCKMiT77e1h//VHA7sXNdte
Y43nKOXoZeH8x5FL/xECz4TzoSVIq+b/woyMhChhh0/RzN2Hm67FZ5U5dxxSpIGjP7Hx+IrFiDDO
IQ05ppDE0nxQOqJWoSciuSilAu5MDKYNag1E/2t4WCCYIZqIp1jdZosaUFyUOpY20ST4kF9L5a+8
ApMbYBfJjrssAu5Ng47I9a/LI3vgCdJi2ctCLMqcaJ8jUxdf6LfmwkgXPR6JMeMoJg8HAtYEKN8k
AW5OQXciAGQNNNMtchtU6oJFJPMf31AdE+EI/YGITDof9Bcz0wqtNEAL3qm3VYJSiJuBu8WC6uDO
YV5unZc9ChGS6DhZWXXYEd3G55v5+hike6VARUlRdOvjd1l/rMESXKxzgUE33VSZVjFX2wDFQmsW
bk56B0ieSioGj9Br1gZAQXlURSKTGrp53bis1tseafP8xgBXYmRNqAwKK9v0pqC7YJhPElM5v5il
YUKdHNPKTyfUF5AUlN15DSb8z1f/xN7JORTWIQFipCr1OX1CMmA1co9B2mDMRNwpfRtoeQJwI9nt
xz8Gmk443YFKcqeNWHcPRPHegTg4WkCpN/JFxqFDnSXxUNvK6AxeyRWvvuI/Z9pWZqz1DzegaFJU
6R53c78PbsGa3mxTuGBwDkqlo/yvhUGgb8n+arwahd+S+JrNlVM1lRblrgKECWW4AM4j4yOCFLGt
od//cm8DImfmx00c1VbmPyFnpiE2MXLMY9wa156qH/jx54fl63QPiE2f8r29vpgY9M/I6MYC+FZg
txGRMMV5Mlwd+pRsMWqoj2oJlTmQ4AuqxlWq+CoZC1wAA6MONAQuh3m6UDirrqLjCL7ZYr9/wk3F
fMxfEJmxDl6LbuANEkKTpMECyw07CmnU4kVktUHMw1Exq49iiCINY34IhAKFNws9AGmFUkSr/fFg
1wumcb1A4sRjw635ZdDxxiU2e6rj3sQJpKcx6RRebijolI6fpzH+WEwRXWOlV4g1WqLZtH/6aA7f
Dq76hmfV+ODVOIVFI+rNLW72ew0lWd3g0yFR0+NzKX56ifuCIpNFAnajbAn8Tll4wLLdlppqdgrS
IJT4Y65vJ4Ajcvw90tF9fljFKlW9dyLPjfc0PaqRGnNKStEwEOUogh0r0RmOVndKETATI0neKPQg
g3K9BBHNSNO/vjWdlCRshjp/mkCBzB6p+jj4+gKbhIBf5NzP6ZWrUuLb6ZslT/Y3gkS11UVyGp4T
I2j1RBO6sAcar9H09ldGiciKq09UUqO3xYKzoxUqQ73JRdSnaPLBUtAzpF1qpNgo0Dcb69GKJuTZ
D5MK+BAvO4z7VNqhalohM0M+sk//kOoeDPjAx0QQ/dLyCjlmNx4ymf/FG2FCT3QT/NC+p1tma1Ii
cwzdeCGQuYHZbAGXfq7sfyodmAT7/RoPbZlZ5RI9yE+zZfaHaxbhlubl16LH0FBvdKoQ8EW/i8hM
GylWgx8fVz+3c714M7p0pGGMJkw2LNIYdmFOID5IoAATqglNTPyz6HCJi0DMbW8EPU/zHdUxm5B2
kR2wbrLTPsSQEGLAN9iDvLKxiA75DOY0StsAaBhiVOQCwR0NK75lJ0/Nb0CXNrlCBJTEz7B00wYI
aMi2Mp6ACQDctFNkUC5yR+YZzm5TWsjGzxK5eYV32CDku6JhRywALOtrXsfxTBEVvgAL/3bidUAM
bIRoW/kib79vyT5ptNBzo2iAkr5weMT09065Sth5Pi5xwe4boWIbs1QDO3P+rEgVYd7ktqKJdlLR
rHmLMWWBz35QrCQOVgUKLokibhliLJVq1joGP7sD+ZXIz5EGG4ilXzaqGr/ioao3+YrmY5Ep7HhD
q48yWLsCmB2x+gBhZ0sCAd36jxUrLDwZu9pJulCgTlnsvwy/CS6DIGFlxeoiOIP+6fWvTIR3KWjs
N031skUKg/hadKdxFT2w9WrrLwR0N5qoON5nJELMsZCJ/uvDEZFsa1doDlky8tQif3+DUyuA1WZh
J0u4z1MKmGnmCzzWPPfsPh5onIdjSbr2txyhVIjh6ae9ruem0SCo/2mYz3cIVAIb2WWH1JQlbEk3
Qp159hGBgIMfYjlW7QK1CDVHVLGmx5p2GdpaHf6YDj5GdqR6ZuYTBZju28JaxMVu5EC/SBQCVJ02
paj694+dAJVK71rzUNQWku0toRjT36wZuB/37Sswugdg0Y+lpMBUPyc9/U7libsd3VMAzc0ZIEJI
x6CtRFF7NSsuHV4utxB54/vaQxpmvefiaK0sllmUIzCLIulUFMdScE8ScmIiCkYAIo4hea6BifCc
P/gHJQrS0esl6LdyL+UnBR//GsTKoPQXjTAJJ3xrPme3acMVwLFjjwF43LvzswcExRaQz3F3ehjM
aBAvgw0UzJP2qMyhc8lRTsBAfG4DUs0T60HCOw3RfO/I7H0xNjaOGo5nbzv/V/jbGMWuijq3t1Wd
Aby/265VqK5yke++y4TAIfDd/c3B38nJi7c532Zr6tsc8iPt3xVBud7d1ynJNsi1BRCHXwRMvqJA
8bUCwKF7oTt/rf0jogvWSKfUl4hsoju5Sw9fOmPVFF20Nsaq6OEP3PtpuKdVOf6t5bnsFcuncZih
ExjCoF2ed6tyXlMCtYazQkzUAHHSpl7dPbj7gtqw1CQQTzZwSOhamAmW+RXVTKusj4VwERQWjCuY
Al4K/TtNLHYvfuwSrnkcoKn7wwNO9Ho6/boDxgZmiw/qHSF6gjBukDsnezZBjTvsBX7+r0cE2BdV
YI4ITPxy3yZycQukgY1gwa98YEFevL5mAZKIHZhCJ2YSCw9jF3+m5MIbrIkiPffKLeGi4bj/rIa0
9M0onWMaPZgQwwo95jOiMBwe8vrEdaO5hY3QkMo8GsV5hWwJgJkSkSnkzHsMPXEHVvrBM/Zx2qA5
RBoAJWE1VntFxodco/IL9GgBKhQ8nqRo1BOlcmr055sqGDlkjLtvDnIiRMGpsYw8Eqd56yMnD7H0
OYBFY1Zn7wnzwl8RKR75XsH311xxCvF5QuTPge8sUj8B7rlUCB2+gNMAl2DJnDydl5l4nPSwVMBZ
b+sJpEOZKUTrHOEatYtDbwwyw/OkzTjoOR/HnYHglOqCMsr3QCE/8SkMF6CkgRrRZAfsIDTNNAXN
hwEcKhcbP1Pp1KcXB0+Naol40yI1W/F936zXpQs+EYzHl876nhDcD/hvgHFyqh+mMDdIUw/hEKC9
x9ftUToyDDs+hgs7u6A9wrvVIpmmqQUoQTN+RIPAf4D6ge6V3hzlA128ErpeKh9o3/k43LKYdIX+
R6GuZmwmdAAOF/TUAl+L1xzDMUkBKPUG/F39fnwsexGZSJ40kyaPJbKug30i5N5C/0O0BBWgdYu2
jllJI0yy8mvqwPcaNyuMQNi/kM0If16dQWFQSBC61Onlov+0JTStPGxcmAtkGk2GGk07eGCSh30C
SH1nge2vGwHYklq0HjGOwliJj1MOUuLSHrPC35bmEItKfik3YxpQwRX48LMT4Ty0G4hTZQgmFTw5
bg42RCNphjiFkTPMWNiHHJIDSmdGi5GG0K92Xvph0xqvNbAVBjYhlFQjCcPKv/mKHLPX/lXo1Wgy
tvi1E+AQIKkiwh4xKIugKJ6W+SGQ94zi4ooBMS1cIiuuQ2bmD3UlLn9KjlpLSIS+MKm9AG/Vnd/t
i/ud7QgNGLsEekD6wwXF9kCjAJxkKVSDIXFyFYGC5RzLSFoNWGqvQXhHnkG20VClP7CdcHyLCl4d
3JaKJgkuRPNzxE8sj6K/jzNmcm7t8T67Nn/Uks8SXyVBcv1DvbpHAdB77jCxw1VASSzvix4jm4j1
HHDCbZIY07ExtmUF8pkPVxA/WJUdHKZjSz5hvJm+ndcfIuGcBBwg46CkbjdnGwLt80Hu2dh4GsH7
X5ehA3sRoKpdYPrgH2fLpI9Orzeiap6oxtWBzZM94o0rocrhXEqYVD85P5eHgO0JPc28vT5nX5hw
W2stpLtkXvDQITi4gg0ADMHgXdkzvpTIrlsc2tjAe30XBFjhbhLpc4QIdccbqCtj0/rHFKKtmXzc
vDZgrWsMKgIFhQRlBkPtKrMPaZMbvDsSmL8XgdzMPutuDg1/R7LIVurnTyO9mQp6cZZ/RKoMjz7K
PGTCJYQ7zUmUqqyqRc+WPEk3seR1wQv6hJQ38HoJaPZpii/GEzHweGSwsf6gIRDThTm3G7MGUdMI
UotjcWz9fomA3hgJZkyU4TAX6T/yenlWOOwbYAEeCFEiX9Pph75jzBnsNfuPBZy3/bkNBBtXB9rw
IdMLqg4A0QyBxuUT/b46xm+8znVh4ht5BDXsMWqEMy4bumLg1g/TwaVaJftx+PDwVkuiTJGd3b7t
st2onDOz5Q3BeaZ2FasCv/npg0/OQgSxR/5am5ydQ0fC4MWESia7KTtDZLdcYLB6CNLxgQ4NiQGk
Nvp/VErwcJA/YveW74NecODZjz3kXPyLh5V++1Mu2U7p9GRk9WAcRG5Wd7O6YHhqO4M7Cg7Vg57J
DJVj+s5r1whDOfXpxQXeDxMeREcD1WVj1uP3RVjQJov6msX/G/PZkpgc47ZViDSzKvZmQMY18+it
dNSB3dL77sgo7xOv8Hq2hvyD2+XpwZGvWH9hN4dx/4+dgEmaQ9GDgBpwyEL4A4gjbvcO236CDBi8
faCTP7jIL92DiTT845iA2Ahv/s/Q7J5XLJ6LA3FYA/6G5CGJXKiLwznZkB8jRyRmHRubBDMG32b9
7gXlcII+xG0WH6462j4WvdUbmKWFs1GY+oyGlmxus2WyYaaiKmlkDBH7XY+7O+AZawveGl9qDXk2
VPRa0RXVGi27ubqHo2e5WT65yvGVnBXEUWpQ/5Eg8C8arcHTYEk2KpC+pdgcZjiIPye2sPREdLlo
4ain3I+CaYAlnQ0dmafAui3HOL37ZH9hQjCeARdSvmJw9sbm/XTbcHXQLn7DUnohuUXv+Ks833hL
C73P0nKCffjxyrAu7l5cnoioF/KCMHIUJmkM1854T8AEWUkrdBfPFX5b4k0+dzKE2rhDu8AFf3nv
Kjh6Gmlw7YvIN+nhsrS9VGOEc7xBMoPMRPAmCKVyGDUHeB+3ncztEJQnZpsselIemRE6A9TBFBKW
A5PcUg+7znv99D85iCerRvw24T36IYv8x2lw8jFVxd0I/pmOrQcFvYUBVXFKNz2L5kbhRjlwrz94
uIR4mZ9V3d0tbIAeQ6mZIdKHMof2XZEWcztrhI/qr1yYfZHa3I2hT+LFiiA0gj2W2blZP52+8QiB
lDoYTdIkHhxPMR7cO3lObLtl1HeYKL4iMFNiW/M/08+JHWCXWbgXXCAmQP+L+hDuUoeT2j4y6wWQ
/ClEM99LUNkfXlccDERCcH4N8aWrZp8kg+cU2VCPuujepDhVm0cMEm0Tmaurxzpm2NH4SEnt1Dcw
c+ACF/UjEixv5gxe9WkpCt0qlMIc88X3CGTAP91Dp4Lw47CIN4czkP0K0Y03IofxXC4y+saI91iC
loKaImezkyUdHuDdiXEpjRrpCUF02Dfk6cB8+5zgqAqVfWvROos/pVnL24zwuVrgahrnus7rRSc4
U0LcWyebjvagyb/NnUc+gUL5SzVbxUScTAnuYQKEpBSj4b9I/i+rLWd36zd7UTHIPiHFX0rohjiI
AS7U+I7TOGeWI9kCoorMtldlfgdWLXENYuCZmLA5Cym829/N9/Q65QiLf+4E4tN+WDLDOGcbOiNQ
MX8c9ewvB/qa3ZCNkIuSpIskBD0km80ta4EuA8hztpwO6wFqy9kvEFnkhPFjJuSpilXIAoIJGkT+
hNuvMzMxhi7FIHYdDKap3afukMviMQXRmYyM22psEHhv82lOqktjD/Q/2b2thsvf3yj6rhGgwC/8
bKqcLp1NKqVDPkzDbzysASP4Rtp9txwsVbJU8ZdSp0M9rvsLutNv9T3T1PBrjDp8wO2nlHVVTPJs
HMuRi9yWdIN3BVFE1dpKmaqYATbk15hDJFpT4qMTOIsSJrBzmLu9gUXYqPFZ/YLSFgrnmonLyZCY
Itp+dQZRckNC+U7wFhVC3k3jJPE7oCtRV51U1fNI6FgJHTu4t/mPh3TVItEzFf4feDlc9NeHfPKg
yG0gJBvTZwS0zAdNPxeh5HwAB+O+51ukc54BFJrot6rhto90WJsI2CV+FquYpQ6mG4no8g/K73LV
uaip0W2AnFfLl4DTX4SvHlnb6n3nP0iJ+kGsfYfmYNPSI634n0W5kKbooktUuYXLP8jkSTLLsVz3
IiWmRHTx9qj6E/m1aKb/KI7+Oafb9H2sa0OJU/hICUH4Z/pUzYGb0HWTLToIAHw3XP8QYDBCvX9B
f19jRJoAVqiYUFOMrlyVNXvuQPx0frroe5xv5JTD5kyxm6SLzFGnrzizlXAQSgFTk4rk64vWKCpR
A1XX4vrePq619TsLOMm/u8iBIejC76aaNk4dHAyVcoJJhX5+gIst4DHg909E29C1m3m5FXJfhlEe
p/FyECr7eguixWyD7J4Ubb5QciolNGWZiyZSpkVLdg8GW7Se6pREhM8pkShue9aUeSGUjKJd7nFV
zRYEJ+zPGkoUQdOHLl0nlaGtiqsagOUhnKSJCQXxePsQhCzqYpePBTE8bVS93GROLgmOmjHhrJk8
0aTivPiZjU/VHW+UppfGcDuKcrPeVXqyFiagD8kSZN3rG83kWVNNFTkagSqLhHtwKi7Z3NTmeF1t
DaT1/cf9ao+JOCVvFaT8VEwppgM1fZso0gOsxoLWsAio4V0nkYpn+Qb2+BYmC9I6DjHeZKY+IEP9
t6u8zus4ImO1EZ1lo5H5o7R3N/a53Q/sGNPehUhG2f1CmlYnNZRCJVR1BgGdfiksEN9p3y0AYqNx
LE8WPR0h/Te60Ymt8QxIFrZQDHcAAD7B9zQ5VY5c01pI/4HsZryPrEUwwzcT4TicPoF89J1VXA0j
yHtDjm7ukK8sap35ZwxE1l7h3FcRj8Jkcfd5+8bMLw1pIR9DAy4b+6jw52i+bW0hLzfC3COEo9Yh
7qgzjj5IujUBxY5ihYKbTq8B2rCLWDyYX/5cPPLVRYFDDZVjf8st2f4dOLLm+RS0ZkVjomzI55tP
psO6/4cLSDTh3OlYf3vdd8a7wFnCb082KvMP3MZ8br7FVJaM0TLFzHlOTjAYCfOXqss3I78qtKc3
ZvFea3sesxcJGzaNWDJe8lHMmD5DuERmKXrcGRrX55GIoGNzPYAkAknwjAAesi4uSPMh36KhPnb2
DSno8nHgMW0/7ftGXAGahzR2DIr4c8lVDcm87UeMguZtP3bbXTXFkzKrnMP5xfi0Sj0VFwac+Hpo
AkA5iinZjJFJSNSAz6/i/LOGf7yLNiLEIDfl2e2CUFO7cezSUBuW65FHYB88/9iodEI/XT493sFu
McAriMqZO4P3RHYLrNo4k9JVkkyWWTNJ4oOb47PNltUaAlWvOM5LSiuflBtKzDVB1RrpwbkjjNvK
bi/smSxwkxUm+9VBcgZvizShTmZHMbDuodsY7lviKghCyDZlYjHI3FCbvxygTnQTcxAhj1SrEofl
+NSEyvEz014YUbOYBDpUi88VAltGC+hblJpiS9iNQs1tAtEjy9RXnno7cg9G5Fm0oo+XfUFzkWow
vaGkB3LXc49BzZHFL6mmJwIxLhbPBXA1cXnSkhPW/p1eqZnmyObBDt4FewE/jFciER+BQWFG44eA
WmRmyxfIaoSIu7fvW29Cq8gipHErW6LIFOqrzqzmxIqi5+otNfxd7QLb+iDGGv40aswF89Eqm6Jc
fiP8rB3mtCwaO6QSd8HoREwnoyyhUg9b4dLiRGbRE+lsA7aSF5kBMAmt/2E8BtwwRoxHKUkkOdm1
adwjLtIIR3G+zjAuflxIRlT9GJYY/B3EXp8T8B0fPUkpOOKiWoDPJZDsHoc9ft5Zik7ABCl6IRUG
fhS2HYYpt9IgfbEQAUZIWNoQZhRoJn7M8ZsH8ssDHj2kNVgLmV3tesPvE7uO0Tw5MQ3cpc4N5B8I
+f/S+dp9rLqdsiNBxhH2BDggZl0jZQt1sXSCN/BjJxNsWaXBkmUhxyWazUKHiH5xSs6Uf19K9nN6
I4wlEZEZoyUr/cFqMDjaxSlBKhG+NaGdn/ZYkCadSvjQHS7lZRF3dhcQD7OlMrCZI3+AFfuR/3wb
v3pyXxEwetgV07tq1l+jj+aIbyTCS9Uqxm3OG1WApDBtLXtIUbhazgmVcOxpi5uv7iv2Eyy49ogP
jN708BCpOadbSwS1j+/gtVBshnuHs4Uv6992rPe2qnKmhTB0W20uRyovMND0vDIrEbbd37K1qfZz
XW65WRL6v+4uCMbdB0HlHQOY/NA8KT5o7CkzFt+fD3UUNJcbJdWn/jRj4xqevnbr3s+sv/3th7Vx
xIf65nGRI3YNvSEqEjynMdFQ2+Rv2J05JP35RvZMCrH18uAZwtb/0pJqsAj3Am0PynAn8J4xHEUu
ADJKqYgQ8sG8eBpKOMLowEfO2NblXoLa9Rl1m+J0s/vuGymM/a7pV0f/iqojwKWwpweXsYOqPw6e
e3CXDcL3oNAORvfQOdcV87397QjO+oop+VQyFjeIaPP45hUvl+HPfHsvgyjGqrA1sgt1AcAjN6Bj
8WOnT1OTnadk0mazqi+4U/5VD6Nb+tnCWBb9K6ZQnZaAC3A2/mvqtc0cOwwBCIRMucT/A3oePMrZ
Rtfi3CzrhXoS0zIOAztFeMknv6EAEW/iFOwSdoA2e5uiAZJ6ms231DFitdTxmDeWc7cT6Z1gTsOI
524c32VzgJmyj2qZuZYIAQJzmBjcO45bvAp7Hr0PsSQLXot6N6L+MaAIEF5COAhv85yGp5uocxvJ
hrhv/fEZfiPbPjcklWHQXMJ8B/n6sUCcjQUaKT9pCN5gLy1oUwQMY82C20p0OmlyobJIImY1ah8m
qWzyO+Yp04tN7vCVfay+iKP82iXvYMFYTht7fVWjTyvsmyjKVy/IUO3cJ0GJqRYriUEI8pijJiaN
3CORjWmMJz3I/P4WCPYHz9rpz+uXZ+7pgGUNfkaBSw3KmwE2vM1YjAT7SqMGKuBwVDjs+MQ5gEL/
NcdyBsjLTltx33JEs0JTxFMCyt9joWrQDKgjm+U9NVbPUJp3LLJv2GhIzwP+JodvVSRpgm0SMDam
M8fs/1OHT6EUHjbkaeYSlXYgg2L878gkzblvkHRZnwCfp2I46/vYgeacz09CB2oyVhC7cjS/bG15
AyGELDRSgntvXHiWXKR6IgFnHFB2k/MElpCzHzerTsbNDtWdIP+hGRY3CdHyG9TSwkmhs03Tck/H
GraXZP8I/iPpzJZUxbY1/EREII3ILX0jCPbmjWEvKqKIijx9fXPVxdlxdu1aK03FOcf4W7mKwFhe
EByMraC7UjBgj3winKQt/fgLSk91NymDyr9YR+aoYnimLudL9ExzvG/ucwwJP687sqEXWPngak6Y
fSVYBBUSHcwGQ4QRXVd9Zgom0KCZE8v5SFsC1goEoTYSbkHdolZafA7V5LeVtyQO8brrwy0Xl/NP
9CnCUf7RsxCjw7IVoR/vb+8R1yYegQQ+6IVpCZFxt+znF27VS8CnCxhwsusc+NSYl+AqJSOavONo
IbJHWfLsoADlJwA9C+ifKY1FytNGdxKnKT8dlnvyACI1QcPtGvPP2Ig0UEyMAjwZV+Lm3qMXHkvs
gcgeuQIuPjIs4+2iIYa/AKVHJTCB6WpH4h4D9ECqi4SQCdd9ulxy3sdDEX2ZnSaaMD1oorT2bX+I
zlXSk4c4tBhxu8fYt7ya0s2mtpv8G55Rr16gcxDJDyYEmXgfyl1JGuaa9vDCiB5gr8iAZmCULkjd
oRdbRGKCPADvSF/HM7gmKuYuM6doqz99u7/AYXK11VZMILyzfQ8Ww4E0ITpoWA2/yCaAeZWgxcCw
fQUvA3cfWl4NSJoPfH4myIGfsVwniHGeLN9MKYbTI/7BsKGOUCszDhB5wftDSDDknbGSpuoUIfD1
yC2PJqUHgK84n7PwwAitFCf/VRRWnGnEQiLShd3uEbbOmmySDzUKPgZIliwMA1PSeAgXElxB+UC0
D80g1tYP3oiHMPZVuTq87S/7ftQOC8bVNdsZNR7ZE3nqM+1YS5eX7GpNOrs35+ToXM4gHyF+ndR4
gB3jaatEeg4HAXUBix4w8iiO6dPbdWSirf/MkbHUIvyfOC1RvSPp1c/0Qlv8LpjNdxoPCdIctirs
bKhH4g8y5e3TJbgWeXMv7GHix/8kL/CFJWf/6X7IoFszy0NIBkd++xSPDd9WFMX7r9UC+2EhmsKK
oqfh/OJ7h3ilQ7GhINSrFjxjQnJ1BkQHn5wJEomxDFehx3hIKAySxBCXxaQP0o4eeIrGfosMwib6
MvmNlMl3dwYdI0J20/yBZS5eMI3dX7HEclD2iBwlXkJgeiG5gNaVpXWlhB87VeI1M1Hj4nWiLhlH
BEtYQrADUTVXyIsfRsOaZfLChpTCC4BkYr0BTeK8XF0TsHcCuXg60Gc8XLa39PS3XvVDqoAZc6bE
WEa96AdXRhRhOU2jW9Qwn4s4OIHKrgmrZIALkec+GBD5l4eaZCW34Q8eK1b3LeQWNwhiLbrXyNuZ
qVvglgAtHAtGWC+UsJcz3JXLr6dHJVE5KaZM7GiU/fE7Vf41eiVSWiS+YbOcFIkwIjPnQSZzcBCS
iHjjvRQRZ40opsf/ZywQPiSI0nkEn64uW96V3saeXYJkiYDzy5YJEeDucw+KQwcOQBQsP470D+9y
gBr5gQrbgFCTJ0g7YgX3Y9/5NjK026U9oPvoa+OjBk2FXXriJMXmJ7bJ5odNz70TuNcFoPRn9II5
EyTr2PDHgLEA1WBcolDu/64eKsRuPeuTNVNkyCDdUyw5xbjJfn/6QnKF9FDbfaFUMfVH7F2szC+S
8Bb3hUyI9HYQmuPbyFjICP9N+4JQlMc8ptyQ4PVIRejyxH2rXYUu+jJSey5LMmPWbyVPQAuIPL7i
JW+9T1QzzPpgqJw1Z4AMgIEbC09K3gHpWETW/uvZq9lO++ydBrlptBcDZiirZ2JujcXpr1nUDOgO
LBuDzGkwfIIE16MKBMAEOoUfGTEdHropJiVj+YcumPCSGKRsENGDipSuDq+xfPimtOd8hpfw7Sqc
yd3uiwQE2SkBc9gv7HaHCBh98OuvYx9c0MjXBleM3GypKYJL9FK+EEzq2yqncBex+H0hscaCq4IJ
8J7B5uI/t16AP23wPvBelXnx94lN4gyCt7OiLNl5kSDqylkn1OVriPbWes1qAmnC77xEGpZedcvk
IKR9g6NZvMW0j16jQribu5i3nYbEFOwcqpbPRF+ocT1554/sNb+Tja+juRZ5ZqmB6Hrz7FzROTyY
v3Id2LzO7hRMV22gL5BXDgBmesF6/sQNfd+rQ2yuhXDgCysATWkuQtgvUyT/CUqZAyCDHy9efpUU
EVt1ysz9TgBNV1pWk0X5sZDDElrgCVsAEciApcUfr7Yhw/smyqkeOO8grjH8b/nEG7xC82f6CI3R
PSRHDol+tF51QL0iHQDc/xWqeJuEbYOZArqMqCSMBKMCexZnIXG/k77hA+agu2ML+r5hBEEDASIe
fAaCrL8uB4tHfrm5BGIymTe2jLwp0WZ9TtF9NUYJ7lTE3tLSxN3NN+rrqMhyvD8uIZklHeIcBwwE
Nju5ibZ7BHp16HHjQFxQGE5iDQ1VJ8B9LgwEehDPyNP32ubmnR2gpevfY2Qwr8eVtSdziSzzQCVd
GP0YqhThs3xNIaVPq3dGL/VEGIkoPh1dQuxHo/mftFhTVLTE/Xfy16gshmDCNdamP2JyPrGRkmkW
UzsUPTeyq8Anczi1gLciWuW8q6IKKJ+o7CvP4A8NISU14DI8dmcsU0ONfDTAq8z8OQM8b2i/RvqY
7yIQJMgX3nnq9Ejemb0SVhKg7C+B+9ZDDaZLBnWHFme2tgnVDBhF6il6aK/dAirxzsAg5Oc5kBeF
K19QpSdbiLL5zejhogiZIYf0ofrtU09h7prwM/qOOwKAprzfUCM72f11sB2GSxQtX1A8BAJDvfpw
CLf4OiT5WOSJl8s7GN1n2y3eSTsRdgGPLIH8E0OeEPJibltx08gOR2lAFxveRNuMX7NerFGY+JzT
i9HtdMj9pDciW0vdNWjGXwnchYP+hUApHl0Xpwhd2TcSxJh8CL3c4M9wwXvozBKqrUE6SJVEzhmy
bksiFR2ocGKBXRCm2ceXQpyz/XugIi7Hmf12eVwIHEBJDiDPZc1opE6vx9PxcnIl5q2jPGaI1IH8
DfsHOgSid6P5z2UJxiVzjbDPcOWuhNGfK4kcwVMEMA6EfROyPOHLR13mXREsB8DR3fZK+rI6Pnuv
Gdj8jCBQr4kMn+HaJt4cRmyHBP6ylVfXbwC62ss6/pP0QUdQRtWf6vBE44Ule+UOsYUbNvrN+odf
8p3xHIDgPfvcS1EBfy9vi7yamdCiI77WJ3E2tVvxX8+WvhXtAFdGpBmlKiXqQ7Zo0IaJoC1AQfCr
NMDBJtYRwmMURFbnhK7O5kabZLes5udQuGco9SJPUaVz8rnou82yG31zEeX6w/i9dqm0cOY3/wex
bjhKojBOXckQU/854fm4pkK2fYVSVvIn8pVJ38fKlyju1xUqRs1uRi1hpltNw8ceXHj0ZaaWLhcE
GhepefbAZkqYkUWVG421hVJB7M2bQ8mIh1bmuXkRt6V6wmmjILSSbYCcPqkEBtkwp6sLaDShbNdX
Dm8k7DBBWFhepLNZ7NpE9Xgf5OrkIXHJ9OcV+MCIpEjS8Fufm3HW0h/FbmB/vYKbAkVwReS6sw7G
4Pj4HCfkjIYaPsSQ7DHvMPoSDMDjtan3a/93vKYaFS42yHqoOed5AcEBaCAJL6P/niGwjh+BstfH
A1EVCBD1icGbmHKGiJPc52EdFgmMAF/5Gk6mhJVQVuvwlVBMG3RQZjxugnmbANan53kfx6VPiZoe
naZq3nf+x8blTHRAaezULpELRKKeU6GEZqmlhBp4Cm0CY5wPkCGwihnT0jNptloGRubdoIr4fUGf
7PX+ZbiwsL7qrwyiwonNAhOGJKZ3G7MmnC9yNcXv0wLA97gbUnDBEOdpwMlmykQ51SZqMpieiFps
c2VvoKWnzxdADRt70EPBbEb0N49+mZp8M7AOKOuHe05fzmWhp7B9hvtyzimZFlfLx6XwcFdPTtKk
JeRhUeFFXamrQvdRJ+gUn3P8i6bTp8j84KggFpS2XfZngYf/JrLzGiIO+18VRo+aUy9OObJZj7MX
9Njw9LTmnmTn9bbYyI5yTrklaDtfK3hKm6mNx9OrkpujbJ6RiaEWkJfwJ+b9HLokvvWAfrqcCjHE
KqwQ35iY3ECwuABAYMI+Y3A4mHOgk8NTgygrTrqrtwTz8EEb41/G5C0UUneXXR7Yz4FnvhzfS1DB
g1AVAu8w3sHG+OuQ746nY+FgijS8EdkdR1rtPdZbfky7uLo6mR7owLBKAur6Jfg44yhSfBAK02OC
uuZl9E74Uv1SjOM1YlExJigwWPTOL8CO5IznbjDVpvTaNixOXWLc08vAXr+tCnsgt/K8pd4v7QGS
qjfnjmYSUXsyGGLpw9sJKEaW0CBjn2VyS85ehTUC6U9I1jvqpFGRMvJxvZ9S5fjEk0m7pIuWDL/B
PfwCLC1fd0ZAwhnc/vQTKSCCkGx8P+5HoFQy8HnBMOvk9gNsE9er+irxnArZwYpn+jA5+bvw5ZH0
x5T+BvnmlhFZLgp5jy7pLYkp0IXNBZNDCjyyhpDKb+SBnCwT1Rr9G/r8OzL7RG+I0rhf+IM9TdSK
07sl8o2Yk5nyslMexxd42wqKgKN4QSc2Q7kLiUy08nlx3/J/4tMnO+nJdRp1fjfGyjHj/BamxuJP
3Ypu4C1nnHaJi4Ssr7PDxEb8VD19DMHzg9c5qnihJLv4OEHd84gJDklnJwbHJ/0sh5c98FVRrqld
/T5uou01uo2auMSNpGUDDar07Oj88UQn1wAwFuW+PXg734NpigJRlnUKkj9bPurngW9D0ktlqEXG
WhfecSGioD4Bw4mWvTyirAMGKEcbsvJAzcd3f0Mbi7NBMksDgML5NTOR6ODwR8uSsQ2jqSGOUonh
da4DyiAtEgNmANMig/MeUcVEeSBK/xuRjn0GIH5Xyf7/XyR+BFbIwP6JICc+9UQgdolCjt8zJksE
MNCtCZDlI6v2fW9R+s8D9aDZgMVU0IzUtNpMV492iEn1OusWr0RhJGHvxWNZUbHbUpEDSoicBH5Q
fOMLUK8qQC5Om1H647e91kJ4+HYsKGf3RBgESA+GLt+kpdm0+2DyLfql2Tk9l5zvatJEleaCWTG7
+lBqTDstGjRv7ajYPLkGdPaoB+grzR4TFhHTETfb7OZQoZkx0aeITrOHN0IygWSZdcQvh9qIocFt
Y765fVh1vwgpwQxDndOY4Y/4oUEI8AyVEL2HGZlNCyJNIwR0qUFSaMXm1htfFm/yh8DXeLJPoBlz
WACfjQVt1Zz8W6903lNcNepGnpJfILLrw3Lg30mtn+A1D0tG12eyXn0WNxUr65Z8YqyvZ2jlF3wU
BL8Fb4n3YMRSpKBMR0LzV/97pJQviRptqMYFETWHkgKjggM3ZCBckIqxPX88xCAapYB1THUBf5wH
m84jin1xdQ8NCnH4q03is56CoY5ZN5nr+U35Oi2/NTuCZZDqUbr30j3ViMOiL3P5Ssn4XnXM+2ow
4AUe+Hu5KbFOU8krjM78Q3Xt8Imf/vjnzUL6scg6xhgDYKZkIKscHHZN0r7kbKS/EoMV2SsTZIeM
O4SeeoTSkT5eOj+sPyLqBZnuyEQkoPqQ2WHFKcdLReU3Mt11dprp7jdj0h/dNo27Jmz3FrwmG03A
ChlhVJhY7brPJdGSijB+BpDNQvB2dVYoPUY6eA1DCiw30Zq3nGspQkFo9cmn4c1Kmg8ugp/AjIHG
J2tbRNm0Tm/6Q0jU4aDWot7uMvz5KAC3GkKbgSs16Ewvf8q/wPlScQcihgyRXnCfmdmL9q5vrk+M
Ua1Y3VI+FuN/0m92X5LMQOxopBd+85XMHUHq4GfZxzHw4vyLRDCnnq1TBqw12dx2C5FHid7KmDeb
68fuE7y363ArTgfEQJt413izPClax7S7HagGRXLIpTajig0h3JPPjocL4J87FWL1FJx+Q6IcflX0
grLedroI1zdWlI+dJhBltBxMSoZbR52DIaJzNR2iQ/U9ueV/z/hLMUQ1khxjr05/IMVOMX9HAKM4
/40pIQlXkvQogona0cBFYNe3L2T3dhN9L8WCTV1xblEyzJSDgdSaAdG+sg9S5bcDT+1IU6LXeEB5
Obx+GwmlmQlJI+CuenHEB0fM/YCThdM3luKitnhxnG5mxj95X2xST9AaDkSeA0wxjECCpUOEfUrD
W1Ju7/5eQ9HIUHtxQXyZJkwHiv0LAdA5fc5EuGxWZiSNazZNik9uCVkK5v6sYXoyMmokiI5Qoybl
+viBZ1FJMjvDxWFGbr+og7uJsNX0MSU8hrj9eIIQPeUDgYnm7y0fCe+uhM1ny7u/TiUxW0keLkbA
TBKl4GfgY6R9gb+tI3aLOH+Z1HOZsxR2HzcQylE0c4DECPB4H0DO8WGtXcl5TV5Qb9tqVYUGJ1Ex
gdp0S4hH3mL5r7fiTZ0OsIlpsXqYnWyk4R7kCezOG+YJkdeM1KEMjJwYFOu8kGYsuvKuZEI6CtHv
Lbjk1G0wNjF7T96jUmj8Kd7k1Z/ooFFdw9+ZoH9un9HMzrB3z1Q2IQwwxKdwByKBRKyR3LlR8EmH
FZbnq8sS/yQLi+NWH8uTT0Qd1LCaCr7lhrWsIR+AJaAZ4KxU5/pRQRMMSc+xz3XD/cRBtkRTheTx
cpRHUDba7jqEyVkoq6bi7LnOnthK+wRwrQXMGQqXAl8OnHx0DnLyKGOU4ieiY88cAn7BQokGo2DL
Xu/N9OI9vN9Bng02QGP2OtCTR2AYMK1NaTFLNwsUzZydBopzctsnXAH1WBk+6H+RHC1FZk2ySDP/
etDqH/cWwN/g0Pgit3R+vjRcpxG9WDpSET3SI3SZ0xPzzTclwS8SOeRkc3Cf1RS74kisjz9TcNFD
2HHzDw4ZrIVGBsKGiTr4u3koUYdnVEc/F5qiY+mEIK75GqHXjb4c0n4Td6lCCOon6k+k5DqlWoho
s5NOTJF4L2hnofPhGhZhkUlJBToNvOeyKM3ae/BbdalqAEYDedwrpxuXSzkrEo0zb6HsOxgi4Ivf
qi/uhxPyISb8fmi4u75zj0X+JZeTwdEhcBhGcdP9MUp8D7++rSAcDLi8Sael4CVkCMvvxHLcssvy
jQWTSD1uJzJRwBM4DOm615iemQuRinGB7z4M8xvGraWaZwO0teEg7EAv7f4cPY5t2oWFwXjMtF1C
UrQ+HG+bo4pKybaAFiNO8pJV5CPg23PWQ24ua6py64RNXMB1E9k3bFX68BwAlR8WHWoRbvhmZIo+
sFnspF2ffFB+AAGlSBoVEVONL8ScdESr5N2OCPmWgL0n1RLiansduVczPFOk1moIRC7Tvi+wJuGJ
NtgUg/4Pqz8DAOw95V7eSYQhYx9TCGlWCBxUbX1HQRMClMKihF0CzhneM8N7TIQ2r2EZOZFmWodm
/CVcWUARJ/fqk8g7xZ+HSkMONRqCh7oSmi2tw+BX5mwd1IyTbpWM2XhW90XHbFNXYsEF7WAu4ipn
07hJdvl2pDFIOXhp9IkRe2PYqYfkzSt8U0j28p5EcGMW5DbaA+ar4jtyX6y5M5FS4uOdFDM1Xe9R
FAIZ24g2KCrSrFDafVhoT3/3j3eihIUeIU0gKVdQ68+w9QieHvFWEzgREFbMHx1MWuSwGAXBnWSb
p2Idvg8S3DyHgTJF04XUhkQ5gemYaUGFk9if6oWByu/loOwTJ6HIv/NZm84jlWzkdUQLZdjh7Dx7
ddxE8DnZKaoATUy3iVAOH+isI+iNb43FOnOJzUjHzVzbw99O6wltnY3IAoIDfIToFnSF45aIVtZa
xIAUd3hq3C0ekKnctii3FZ4YBA46NlEplRtHE928Ks/njN/8PBkgXrI//3R3XwywGAUlYDe7z1cM
rRtfzuyWIkeA6745UCVK1vTQrT0At1j4Pw7UyS+rtzRSMVkPRQVEP2gZZyyfQRzMOXqPyUYmUZtY
agTHU1F7BEkeQFDioEAiy/+jouVtA+a1cNdExZBAldVjazKs3gMkh444cm1hOWM15AsNHPl1lCkc
TwvQKkbXUUsMG2E98yJd+48Mb82hjUlwWFTLK6Yxzu3tAK44e/ObsR5uRQpuO14Ptan6J7RJDu//
4YKYOXjvSKw4kRrB0n+jiwaxqE0jZsb4DmuD6SGVuCDIPPkIuXJCRgSLqTRvHihYbBSS3yUfJ1Y+
/2TTP2OtwFqCEl1U7XJsvB3/DhLG4U2qKNSv11p3Z0qwU/aJWLjBnv8lWKNKoa8zhvZgP/jy6GI2
tV9LKedMptFAQvogbBUbneYUKCZaOrjg1qg4uxzUCIVP1MwxHPG0OVXOaxyV7iBShwTyxu2UqDnw
L+Pm/t4iGqJfu88dzN0p0VY8EmuniZVQOE9Et92bQcpbvAcsSFfJewRPdCgoi84oTC4bZFkqcEjG
1tDlO20/2P9WNdcKs9Tqu1Im1fK1Qk6O0Lg/VNr0EQz2INCRrNomShqyU7kyheMLJaTMyVPaW95U
mBl6ZssI7olTQZvwexr2C8v/P6i8jtdDERUw7O/7qJq5fmt37SBl19P3Sk2If3DOxPpooKMg5KMn
BJYx/v/JvmIG7dA0dT5v0eUo5tXvEGkCCHMucIYfQUR88PRZdNOKv2fg/Eadvx7y8tce2tIHKFAT
ELwV1THyan18QKbPBtcBMPDUrBDvosdmw/NZ/9+4JPhia47xhxJ1atRsbULlo9LsgDPBui8+NmwL
pR2kkjAqqeIliMIE8S3jopHZM7i9qsQgAKXC402qv62Bgrny6MtmPGTFQsxMXgDitXoO6Gcm/GKs
cWiDBTT1c4pMjx5zIy+GlznGEY5UuwseI6gAYdeE/eKSPzuaI/MU+I9YBzyhMpOwzIvLBwIjVfqG
eET6IXKwER90Sd42o3FANrRvLATAjOM6kn2gGrbgZnH2zksoDaeWwDX4V+I3IwVJ/yHPltsDNsfR
Huq7domgnhO99GG22M3G7bjz5V0xBcNDzXMd9nlZIlZRRDEL3Av45Qmre3M/QpLfUqW7ROZAE0ix
MZ7O9QiPpMAuEAuFUpOJgPWOHZMILTJCdDzQ2CvLIyUDDG6ZOiHW5AewgC0FIJQlX0E6otmnCBz3
3fPWqsMC/F1xysmQmA/oVK5uVF7UTeyF44IJg814C1B1BU+mu3rMH+H1hxTO3Bb8A406ggV/mYCy
EJZyZxGQ8HDruHt7axBZcqM60g3Ihb7Zg1mP7xfA5LDFEInB+RpVCYc6t2BxgPf3no4EUtDEGsVV
p+mOj8Vvt5yLhB/M1HGJHAmS5sUd9GIF+2M05PgWABlX+d3mCzm5Ix3YSWNO+XbBQoxyFthwMBgi
7GsQ1g3cipzkvMrxgaPMezMSBkXQ8J7wPVqZyxcqg4wmcR9T27+krNJHUG4xaI2uNkrkAMcDEna6
zB0j+nnE3YNpl1ASg6NBB5146b205RHsI1cuv5aB2QVyDf0YwNe/5JuOsAAYtSKX4Jn5srqaters
twmKzDMlWyHglkouJdIsRqezVdq4ga1Z+uFafix2sPmHfiwPRcQjly5H9SscPh1cIx9XaFK35gov
18Y1dcuA+ZX91878Q3m6Zrb8kD/Mas8Xm+j05ZuLWpn2OBVYT7jzQNgHEzAAFw1LqmaC7ehGNbIz
agZRNs8afnMkrZLqtfbqbs/IbYb7xn1YOsUUkB3aSqSVXOZYj/nsekeaVEXoB6462k88wj6zcg9u
k66RiqwnJ6KjnwDZilOOAIURYrSRlCOkEZUsaFzQfVKJ+di9rRmgzwPhXXOEHWCBRMyl28P/YbzN
laYJ/fDD6auu5MYCy+aUlEiRAj5iXaSmCUd7Reu3iLA9inxnHQYLBTOTJSe3SiqeaHmS8s+RgxUx
IXKS2QxMilYGX2AcV8g0ngBalEUGqZO1brG/7im6cgt6kiTv7ANv8Nacj2oq75m//R0tCrS/6D7h
Lj9RbHclt6P2ZJKb7iEsif+wP2hokWcjk4KmYNHAXJSjaMiewWUI3y6Cw+BpMSD22X/xJ+GUpnYB
T85IHrPtTB4zsk+Foh8FzMe9BzqsLM5oPkdIHWw+bBVKDMYwQqrrPpfwCmFtHS9ksuGARe8rI9om
R5hAX2wxbjElSodzmeI8e3LGLosAJu/SilkBh6vXUM6hhxB2/K1YSmc4N/kcwAlYSYHPMVG8OVSp
oZVJ7i+47tX8xzNVjbBxh7+dRD+2qMAqHHyU028+FwUqMl2IZKydCUiQyIEmtGYlHKuQI6CFfB7Q
5P6Rj0J0BQEAIEX6xTICoMJeT7sUegm0qnLIP92T8rvrePQR4YGYTN/R+kaeCsZrF3TwtvktN8e+
q6U8xqiVHtfwvvkcN6i+qaNDou4ITw485nv1xsIJiuFnYzdjhvUGdOgikyPB44YYDiEMvmnNu6DP
Gl/GdBbZpwUZizQ9va0JdsCQxT0UQbFl9lxd3DcJF4guBzz4fdcYbk4ZCdjRYzwAF7vZcIiUwWEb
7oOlSChSSe6n6KJyg0nn1nMz4sejOiDwAEPXJ/5YYyFPknKTrntojcjM6FPBqf2zoghsH/M1oLXT
979u/JxfpuRnX4SBhb+aOC13DhxEwgCeLKrIUC0szoGIJW4tgiFqy31PSZP5pyosiXv8DH/2nrwM
KFMSkPc6mR+KjSHdmfSxXcrkm5MdEL7cPZ+Gj1XEl3qkLWkRwXO/I1z1jCQIQGVQIiLxUiGza/ny
SfwZghSJyOFuYvjlynpuRN2HiNyk8gmFPgEyIQCFff7AVSE+ikg6s9lFoLxvU7IHUDF/yTBhLztn
YBwbghKXA0zTiAFQJspHo3akm+iyWdOIKtbGN7wgIcoUTmBha7xexi8H4eMIA7D7hUE1lkRByf51
+wvMjPY+X5/0RvQapMeGPmDBv/ysOWsb1x+cDUoRew73cySOrLdsSDb5ohZd++ZouSTZgh9qL+P7
rl0BPXwtO34Jm67yioN8zZzON/BB/OY7yG00S4GkgWPBZOcmdXtVoPZgH2MnltPA+v6rYuYBwZZ5
C0g2SEo+NirarL4kKjWLe3IiB0V2Ct54bvsgOCNhZkzh9OW8s4Q1RecBfwKUhIOArwkZ4/jhSZC/
+FV8fNEfTKQXwBEZRbycW1TxfnfW9+wbRxBP1W7As0r6hPvIkakvDV/iquFlP7B2uOgFhE/4Enzm
3Rxnba4tUOiyQ72cZwZsFSnkSixwIMsBgOZlJiHLXsB+bkp+PPk5IoXpHWtB/8V3q8CozyMV//55
3/mCkqrRTfbnSGL/Q4l43yGikm/CzXHHZvuzTiitOJyCfZ/Mpm7VEbeBhFUoX01ik4D9qb4FKN5W
nrwGZVd9PGpfZ4Nvyinwlg2SNwHu3AvoIfgugwVvvnNEXZ8MM1dibh6gPNQebT7hTzBgV7QgmPtB
FQhLTNsMIUBGBieB6BTlrahGfeFiMB26YshCRqXvLx+ixhnFEfxmS9bCW/R5ecpexH8yin+QRFX2
iVsFUSYKlynAu7SqEz6AloN47d53cDdEp/0mxKRRH5iiKmfShcNZtx4UQVeECNUHFhM8BgSrInuf
jWdGZhjN58nTGyDFW51WWDlm5uHCGM/UyCbnIXM+x/XA6QirAqqZyjwQ9wh3Czsr6QNVphCwKQ4M
QiROmDc+8++wHr9Hg0ULV1h4tWb1BgQt0F0d43jaf8PP3yUGFdcR4Pb8O7eVcK2IDUPoDdMFOkLS
ABDpfYgXk/IbqVoe5nZorfXoMUcobzeRSDthq+aelENBNpu55K8bkmVj7ePLhdv8YXIi6wZknfd7
rfk3/GSBgkhVR+EKqv7e0taKGlSnipkHGKD26Wkfi1lBXj7odHxnBuQIfsYZgZUg8lhRfgTU84ni
mz9bGktJbgc21qxQJzJbLkAMYM+dJwJcsozbo+lrXp0SvJboOTckbx2fiI/GHAjvElA4TcsFcoUa
VURUwUaR+PJcEMftXywLezm2EHDQiigWNKf804p6YVTlTwreP/BeT4+oCACLvOJNu4yL6ZusUcJE
jkiJH2NaKLjOEy5n8e+ig6b+Ch15yc3XwxjzBWdIftP3cD36wdfh9uO2X3CoAPkJqzoc44zwMMbC
317NhUZh8kYoyOM0sIuQPRKlioMWVePiX57T7w6vBS0d9KwEWAqVSanbH0aV+DJ/e4aL2FSRRMKl
/KECkyXhviXrkhkLqU7UxSh5ELmAziyqGXrVb9/WixV87DorE4h67CgDDOFY8OBvfwkJvTJGW6wn
LliIEhnYK6GiRAYtdObaOelOC93I/cJg9XAGB63xym6mlvZzXE//kgFU2Ut8eQc5SB7HfrV58QB4
1K8zweYtszx5kxB6a4t0RNoNrD4FSi3urfSNtM4rEHHShTB95c/oA3SE058LkzvkBF1fOwaLxRLo
jzvkSVwrkWDIdF5Ojya5u1WPVIGqsN8FZBtTRkasVvDAbd1NzyQR+fy5x1SLCIp2n5anW0t+wSMh
3IRmfZai2WO55ARDUmaTQdFwOfnqhFdN7ZVHNE6uIByk+8K/Bs30su/e/hVsLcVXrxx5ZUXwBVAF
xosJoD08I9ZLvBkQoihogc1RT6pAT/WkzGmXCmQgaEHXyZMXrUpQc2RNfMBt+UN+AyCSaHY3fPtf
/8QemGIOioCIyea9TXpbPTijbdkbmNPJIkPJznuIp/3rP9mLaMx6YTtH0xpyTfM3XkbkHOd12BAm
fDoANiFj2uNNqkfvHAmq2rBzWVV+I48Z4YkeAGSCAg/CNh5sQCw0gdmVLImoQTUXk1NabQYcp1c6
saFSqTBwePKuJDCpJHWQYPR3hkVdfjftXo/5F/gcDwO+Wz4Vav59z8965uifSKAfPxCwtSxc4JyS
0PmCRmo9Tyis3CtCrJS5VcecytzWWFYLzc27CagwlFfNFhyc/8ZC9jPnDxYL3S791x+6ZGnR43Tn
fCflweUgmxvRDVn6OS6nXbQeobCYoXiaKKQTNPb6Y4PZPRunan1iF/iLEMW6qHFb549AvJBVmuTe
K08MTwAYQRGX42vQ39zx82FkA59FOsIYdPP4fIWjnvBz4bnj7FywctsjkpqnkOtW/0BAlK1Mu3EN
tdfY78lDxBla0hzvJtxzxgiQPb17om6u3mvLOz7ll/8THT8VabxQLDBDik0uM1XKPWt8IE7jSoMl
thivhq9BUSEdWHa5vuUAyorb6rmgEHtFOCK5+j17QTTWoT+k/rVv97Ae/HuhVHsRC4HEBlU55JE2
6mFJxULtP+a6YT+Ogqwh7wljuZlt2DecBpU6uM1byBPJkMVQzC612CjBhosUfH1NOe86hHAaNc7U
dPkVsKYLTzYJxFycpKvH0hBgERSXvXZJrQKl8o65SvHe8lNYl9EjjS55RIObmqL+cIRDQHEIb8ty
uNBzRPGCW03vGyNnz+EPxB5ADtGCSBnaAFAKX+kSqHIhxBMdc7/k25EdlV4xkZmmX8Mh1yyfUibh
z180wQJPwOzxh+sH2SsPjZGL1qO3uNtJsmII5w4eCO7VhoOsgh6GJvystA6mPWorKleKb/Ca0pDO
j3/R983qw5V/IAQzotEmkfY6giyw/68Qi/VfVszKfEbW9ydNwHJjgTOfUuw7Lxdjg/+1nID1Ayfi
1yWo8l2L8XLEVEmlDRFTn846o1Wl/rWMjF7yRAkIZPf2a5wT4DLcS519YrCCSgLLkNwfdgXFUR9z
4q2qYUX2JuAvZ02Bfkt2gbDvCxHIKGID8fRzt4EzclkSRXQhx+qRKksYTzORZq8lJloyoDTYxfQT
NSQC1y4Ac8dyj1zgi6vX6RlwDeWBL/ZtVOZTMJ4EGMVHm7Se1mrQN1zTQMLBt6TMS3cquyZ4GTQN
PGZ23l9dAxaCDPchZzTdVwEMsFdFV8S+jL94LlEE8D9MgKWSr6/GhEvv9SFK2C+6l5dzOP0Bv/Ik
/NLOeizOoxKFKxcUzfPh2SPZlXjnFpiIIBfUrhgenQE2XDRl0CmC9KjsDFEYX+WT+wXp5uFBCYZw
B0MmwrsZFx76JGRJZC+xiaJWthkWKd9K1/BUg/066E/OR/50gqqH3R6YjpZDjg5QCTMd8AcyGF8b
RViqw9dklf1H0CM/9WAmymjH4vBnjksX+P7w2ZaHO82GoFJ+kZ8iwQYTgpJdE9YVgKyLFyI3uR6U
FZ/fLeZchmwZTOEBWKpsxms4x8sAQkggV1Tc3/EUatDegFI4WzYktNn38RfUHrkNTUV6fg3xnnfH
yxi1abnKTG6qFqcICR20hv+omUKOj3gAMrzJC5RWBQT3K6h55pULf+vrX04eP+nstqtjg3IGTYLB
CBL1ELQ9Doi0WN09HNZc7u7u2pLTZsMYrFRfH5sEtrI4jCqvYs6+zTgqMNZyeM5O3jueNFYwGKsr
vn93f1WElKExu68G8MzkBFySSesCq9nccbp9oH/FHSBpZFqwDzKnrSnMNsSCgBVQNkU15wynLb7M
67AMrS14mPf6e/K5TDkZxbADF+UYHOdvn3SXf+3VnfuaEMg2RoHFGjTkZgBn4oiiFY1d+2IxIsMq
zx6Tys8WlAIT+XoL3tN2jgUnJV4O048Uvplkh+hHeAYd0N0IsQfWdXoszi5mu9KaoI0KkWvkiK6y
gpvjP5LObFlRdInCT0SEIgreMg+COKL7xnBExQFFRH36/rI6+pwT3X2qaiv8Q+bKNaxbfkIdyFrE
WBXEuzfIjuYjCu9T8Ygk2CjG3aNPeAmE0ZBIUp7X1xzwxvnydYDdChiQSKDsikLo/8YQLc6WG+oP
8QiYJYAnKhbePS3kBofeYYFXlNSAmFTbe3KG+ENEmlQH+hcs6mxCvi4Y6X6GGiBIh3kVEBXcFAgv
0rSGTXBNc7u9xKKBs+++wY/whxPY2TE21+3FVylkaHIQa2ICrNIrXydOkptpYf2DtArVzouB/gso
rz9hHgiwp5jH0pEyhXGWCvBOkXP1tLTY305uvi9iJC1MJJbqrqL4VcCgeXZ29bJfdJkw0ZpBBrK/
RLzinQgcBdLnCtn1nfoUMSK8ZR3dBdS9utydxBAh9PnTpmJaZZhcTQCYdWQNlDUdIJG9FklwZncq
nI0TVLM7KDjhZT7VB+O3blIC7jGzw7yZleApEO/ULdclln3Llb/sd8yJKH/wT9Jh5SnOfkWc3sch
TDC8D9fe0eYtmktkzKBJZ67t7W1ynDCfsV9OkIN/n8GsGR5Hb1gc7w1Z61F33ANK+PxBgurPgRUk
Y50TeCMUESbUzjpbS9Py18uWKMJi6q+26lw/Vitu9axgeLQa7+ojVKKQtPHJh0PItRWd/Rt45cOF
hIFdjvkgXG2FSbU6UDz+L3YuJ1QIid4kXBOKB5hWxgHnnaii5WyldgcsfxAvwRVEJN766UxYCo3p
6DOeNGPEEGOTgb6rrdHyxr5kdMYvlOwFiQAcyF199InLFlX5B4rXLZ5lr+QipqUO8OoCEWfbMYD/
FmB2Tnc64RiAfeUS7cLKXe0+VlJaM0hhuEPr6LCz8Br8Q8OipHbBVJ9Esm/OuOP8g8ZJ0wF40+2+
f465uRPgwE1IioWDlK2Mbj5WbJxh1aazK4FjkejwaIiGw97Z+cD2pnlrh0tC/KRpPjzsbUmbxX5l
isugsnZJt4JOqqTn0ZoqhBEC23kwue0nbSuEJZwJhJUYRzZnmNud3Rlr60t8g1XfHxELhawH9AIJ
4tet7JpWTxgckBv5XtaK36PHkIZeUSaWMWD8zoFtB5Yq6AT2MEZyR+rc99XxUYwlk9mIys2G+kX8
XVoNpCSWQcWW1U911QveGa49sMT37CCuj8uet4bpSGHD9OR5saoTCDHA9sfSZUEpYBbLwtu+Gdv8
zLS2L4kSvj05g4AKkJzcHA5Mi2JwikjIKznHOSRQG/ocg7/9AN4nM013zB1FjAh9GtJlgfzI+lSc
LWcfkbRQZQqP6GyZCSfNhlVoAn9y2ne8xz/fskVLuhyGpxHnHHQwM4RDFqa3KMMCLoSIxjUP+p0o
TEd/dL6v6I2tYst+TL+pDhuiy1jxbK7R7i2Zmru03XTVR3cPKf5lZiozhjWnKUfE+mlu2/yQFgsc
xrRf8AHk1t+TkMYn+Znco1ueH++Y3QA2imGOv+JE/llLy9JKFkrXSrsoFWJYwDJE9CApstcZewBv
madhUlgZVjvizYeQhucIQm2O+WU/S/ZhEaSbz6TEjwmPJP65tByYlRCZwZTN9MFFtW1bg/0VcWqO
mdIJde2+E6pYtSdYOztYpnut6XOGRSW7LQ3Ge2jgCPg7XJttzrkvHxDCAn1FVEKwpkeANg6xYJNz
EJnJ4T5E/mqmhjmm2GFrq+6L+Xe1/HkOcH8Fq2uJohRm1JKGPvputOiNLzuW7RYmC++Y2gx6oQr2
RWltNYNm2p8fw8aXnOgyR81xneOATVjXv4BCHE5A4VGZ8czeY0bPppG9Z3D8IgMVEW03OgRbyOB9
+8CkNcVFnu4gw23NkSvoKBrlkJDqbRXqnCMsRBeVClt+d5oX6+phScYWZFWExaQWguD/DqCRiO/v
2TFMfglsHHAhbA9B18DKWZmHWwLFxZET58GM+juvFDJcYMXB5Wnb4E0ob/hUJciLYwA9XvZkFFBI
9CGRACYzVPoXrtAP+ul3I0bysDS7QWkTMYJVL6NkF+ThK27fuEoS4ah67Ylh9ciPgnnu6AH7OV45
d+e1zF0o0z9iS4antOEN4WWD6z2ahn85oHgYMo7AY4nZhZ5Cp/Q0RNecOXRpAeYXg+/07PwQZfOJ
NM/+EcXqP+aQsIIKduKRi6NjKctWBFX+T8uqQRfBMnRJgkDx6sQMn54YNxeVRavY3Hlwk889a46I
om33cAR70Pmf/N785OPlHOZziGHMxrZwmBmSEuh2IVbyOOMEYVBzsSY/snSnDxwMXtRjPGY+0uji
f4jqWvFzWxlXQowJrKVMjtZfL+wPSQHynjZ+3nHNS4GL66+iaqJh9sGverl2vPKAiHBbBOBAH/kl
y+QWELjIu6I/sogo/RDacYSJir3+9rdtD3vxG805k8Vm96bl6jkEbh7EOpmajceKQ3xaz/Px6/+Y
7VAcAvDdsOjHHNJDvjTy5oiWxzyN6/VjTpRQAZFI1JjEISWtkW5iGOMJrZwcuLkBPxUJHKw42Hxk
JofkO0Hsuk2fNNDMJ15T0suGBBIQK9xM8Vff//MEuVhzRs78V4I/mO2BzBx3n4EyBCCLOhE8JkBr
zLTe9pwAwzGAq0uwB39R4Htffv1t2gaSGtP4QS7lQaxZ/2HvwDRm8iIp7RTBpcHdtJ4cotP4476n
RthySGVn7L87SPo4CZ985Z97w2oaIayNONbJ+V2AqE6+vs8FNoOaOC8Hva57T+rxC0EKQAWiDjSe
/tdiDAVlD3acuWth4nD22oGQx18pTD10RESdzLFz8B8g7d5zYcS3IMeqHuke/iI/yaHlOevYHZbL
PFJnJLExrCIAa/RmZNcK540/p5HAQByLMpRdOCGKHnrlMf8A7CbIiU4933Bhd3YyB613d5ywt7k9
V70d9HoLwpAvhl5dhnVAy+v1DoGo3XAQt7nab2C6R2jZlcM3XhpezxN5Zw3xpTdqg0X+cDBfrA5X
iftxV+tic2azvPE/ojaW4Hbib4/+OSLRkEIYo1oXl1UiU3RSRoXNfR//7Plu1zi8KIQkBmNkzAnR
ZuhY5WuStkMWIDvloHo/svYcfXGEIOOd1q+t+s/ce8WeUL3btj8tdMw+rhkIBbhBi0Kuw8E2Y/wy
aYWFyfHK2TXCApceA1K18Ntgx0WNOceYKEDMbBwICXJEFao7e2o6aJO3gRjxNORKaT6uvMwT8r5p
4EovOZ71XIHzYO10k3RQ/nAAQY2lIYbhB8Qd5vpI8c/YlRmrFHSLY0paqLUjWzvcoCYb8JQxsnlu
5QRr+Gd+LW4K094MfIO2KLdhesF6akMedIVH765mXZDmabFpJSMy906URyigGfWBJPpF26p0E1O2
/oBZSx01m5z5w/eCP828a++iiChhDHDJBmDUa1htrEx4WHWE0dkt/sBwBNXJHhuywZGqE2GSXdm+
3pfB5I21gv3ZhPxfA2l88CRO+Bt+V/aZFgkyXd9VIAloyamEucOaD069uNUyX7V9o2SiRb8HRtvh
5+T34K46+dmFgoi10esbEm6gVWLys/rZz8Luqi6jlOuwDTJXuh2YFjQbXNRvYspsanyjIOrJaU37
qDFbTocKCVUXWAAczPsbpb31JhuYsRtnMfxdjoHtCcUIUuCPef3DspQK5Yc8CatMpGlroXwcqTBx
2HGPNxZ+R8yjn1hD9MdSQT9owegBIVjHPRyGK5AyWCRiSXJYufXyH80b8ssEKwmLlCy/hIixheEH
wZDJrfyFkQbvaCSwHzc/DkFfE8hVcbKwpK9/OLKyKKoIaeDdoziyjw8T/owCN52KznxRQHesA5pq
bhpW2s/+Y6w66XDNHkf5kCFLQFyLyVrjAiASAwYLRn41AXw16cC9sZ7WXA4w5pwbZY5oKPok1Yza
wBLTEo+NWTu9b7qyzBxCnqAoY85my+m0QlT8A13mVgcIQEVF3CQc1B3tbMnIveev+s6ZPocUS0bS
1Fdf8d75oS+IzysfN5gf5tj//qO/4hpELOD00U/2e+WfX8s7IrXXvNInJ/DK5e1lP3uDM2MeAoSg
m2h2G0kYsqwlicdNyzwjkaCx1oKORJscOc40GJ6f4NlzeuT3ORfo7sZy9bLB08hiYfaEenafs8xf
o3LcDDqHRwpiiHv7Y1hiSA+QlzP/VQfP5KvaXMJdTGwO2nZAyf2dVkEbqcIRWQUzWREE8eQZDVcT
4ZAU+FLpIbQ+cdzsekf83K/UFWyBATMVLs16wpXlUI655NObtFM3rmoI8Mz1echcHZpfFRKhi7cl
lWZnXe0Kgoj4YN6Tmo6XLLFf9O58TqBec0dZcwtK2Hfm6G6DthCfAGS6OGP+jQQClTGtZbmFOcRA
PWT2xvHPxNXoWzvyVkiwzQT3eLiUFJvr8FtZp7OrRgOAAoogCmu6qenPwSVBo2wtw2t69K8VrUzL
/uzf+zXOmdDSvJyF30zaMIccSHR/pX3AExZG1RxzHQpDdAcmWvYDcY8kVHy5geE9PdCqQ8P5a+Cu
3ER3iNQMAZXKq1Odjq8Dl9gLCsJmlLsKft+v0ROPLKF0CT0AZIb/pdKjdWotVLcNzeEINolrqcpE
GAx8iUOGU/ut8X3Tl30szLCP9Rlf2O05uxhKBIFPLZuvFXPgNeZqgbOG+N3mnAj8cokmRkGCyx3V
DQ+PuyX8bIv1mQCHs3B+ngtB/F4HAYspkKjpzyPAHWbsxHqmH1e+DGmjt8FI7qy+ZF/b2vz7szBa
0XnhyuTFLVoD7J6nxbwVynWuY4VRbLpps7mmnQNpUi5B7/YIQBEGeTnTmSiQ3PWMsdwsttijxfjL
8OL79gRbqYTO1d6poT9heq4t5M5WbEPkUnS1Ue1QdFo73Pbmp917zGiW2tf6eAb5hgiNwj5w+u+P
yS+nP5eEDFbef+1QWTmAo9aVgUGGrIZHnbyjFHCX4xRxz9FnldEg8fNV3cerCGe0FSsr3ar4GfdH
Yz2aks03zpevcWvQ4X4HkgEkYS3CU8F0yyS5AR3XSohzJ/TEuPr6j0C125zgzLEwBWHc0TKzMhpc
t3f3GPYo8HTzQr9DX1oCZHalHBX3pvUZzRjB5PYTt4nalArqmIrjFYwbl4jRMVxnrA/bGeUy6xSa
DpFLyDnGOX58xDh9XA1/FlpcUf+9Frbv8E3w7b63IeIhFYa21EFwPhAGyMoiLEFZImoiSnJcZ2VM
86RT+VEMsLKflLyHHWIDpuWcEejAOgE2GqDALsZP5AIREwa42h4JcYCOAd//Ky5Sgh2d/l5cCcA8
aPKYMy3UBbpGdDtnDzP0iHBKIATtH5uAJwSfk54coBgXqcfXQ5b8FvxdMElhI17ZvhrtdEipE+qy
uMUvtYap+Px31qN9sB9OSXk9hMraGVLuIF9OdjVUWWbLjAFcYgkZCgAP8jwxJ/TrTYEjUdQa0Ze5
c2IVgUCFYAPSTfsp3l3UPU456C5oNY5Cdl8jRUIJNsQe3v9OUM65OyG7tKDt6PYTBZtcsmvhviDt
S84DY0aDEdLW2OsS+z0vJ56PuPoZ+RJ368sp9B7fzE78BrhS6Jn7I2ACqLI8NLCGitGWeDcBVAvZ
HAdORA1Yb7GE8uGZ2PtjSLF1YOA+etqHr90+nKY0fgzfcPJHpUb7aaLazZEN/8DuWhE0GAeDNyPu
9EUc3x/iELWTXmMHpeoWIKspgHrnOF8ASwKI4pMCK+yMgh3Lud64oujanCa8KHwayaDa/bNFgS8O
idTGLQt0lpmn1cOmJzGYuFIRYgIOCAvrSB5HHZ7mPYINa0K5idR1D9C5tpxbiK7aCMvBzk8o5e6Y
sTzvJFXV8whHPC4zEyDQbk80rwyE9MYynOHey/sT6SxlWT65xGReU75zDgRlBnHa1VxtsFTRKWuL
n3Ohm+805oEoJPTiuYvbERU44dRy4yF/9pRtAwn640pBjLA4wuncBvGus85SSyj0BvDoivEbBjkt
laczaOYESr80+kgyO84Ds3s06m/s+ltnIime+9cMsWhApizbZDWGBwvBVnjtgFqoGQn5Im159vTy
7Xl0pAow1eziPNL2bJUpPYgvmLmE2JsT5zJkAYDfdQkkkKS9ExiFfcI0HnjlWopz7/JkN9yyBocp
GtyRPsVkKKs3uBJHP0BGeiDrCVq32jIBh3xk1aV9ZEi+R6b5pUwacc1TA329Hu87zLOGtkwniOFI
4glXM13Ob8sd4UGxctANeuVMcdX4QaIPpkv1EM6ZQiEKYWkklw8pjaTeA3R3ZGPiqp0P8lgIKrsP
ECKrUCAWfhHP9uufhlj1sa+SVVu8mWDD9OzTjKgJtz04wlxFTAT00feyH1YFORPBE5UmRojIk+Ca
hO9NCrNG9RmLwJJH7hg+Hbm8MVUgbl2Z1hv6EKpTYRJgC8dEENzTVMxm/gkwdoIig/d0Uos2UKcM
fWEEgmk6LMCcc+DhFi6qUEyduJixTQJ1oD7sB3C6VKgd6IhT0EfCy2ghiEBjuxDAhyOC0zmKGOR8
QDvRCzBaeUIG6VO1hszxi7Bg/KK6nmSA/vy9YX6AHLO79ZnsX6IdJQuDExYsljSIFWkMYgRpAPJg
Ymi2IEHBRVDgnRfeGwy6HFOy059tCRRhT+T4bNIdFAs4D383px9+B4ar+lBdoRtZF0KCPsklOa5P
pBeRImzmew5eMHedStm9c+w1WwIw5GExuegNtEmTM27jX0ONsvvOdaY7KmXgOfk4DfDja1TY3NjY
UxYpvp8nRhslpy6vvUEt0HeyQY+YHwNmQXeuIRV6JsyrXFoivIUfLiqykC5GhorkO148bcwNiLP4
iOKSInU9Yxbg9PmagKrw9VFkbYVLIIEnmo9rwTM6Jk+GGgtoWN3wNpaYN5Jg8IRIVcBH1L6Dx+7i
lDHTdKiB7Ekr/IRLBsMMkPzvtBVRdKiMrMkLxEJ7TFMKHN+DI8sZb3FUdJhzTWUI8bYx6UJz7f5Q
gahWbXVF4N1wRWiJ4RwaeLfXSIsfB23UkNvFhB1hJdDOQnIJCHUOnwSXK3532DBjfEsydUmzCHf4
DBROSh8gpzr+pC8M1ew8U2h3pI5BOIsfwINoxGZ9Ya8zqWwBB5wOL5cjsRlQ1Q3g1G8AXanU5WBH
4+goGLXQAcOXZ6Zv4hDEBd5JK7L5TnNU5mTTTvH1QqBGiTTLIWwgIHLafLdVA4tJ2EAUKROinKc1
AEmDR2mJevkzrSlsPFjhaRvf/2NaYFBvMh2jnxjUowbPqz862Ex1oPgKTQZ4H1gAfOyadPHxqWYY
EN0m3LyYJYN79mb5+sko+YHzurrp2y+EXMTklgsOrk0/bW0u8cNX/NM8h2ELJAqjBbC0HxWw9aFT
6KZxd/DdvenODeCt7eBJXgEpAodw+jJlR2+NtDpbgShPdcYt8KIk4O88WwxFTsU7MJY/s539VRsd
x30279eHFQ4Wz6vlk/Co4XhjkXAbd/IQP3qIwvfWGDSANj8vyYo182fYYvP+3Secu+/9c4+H7+wK
oaDtoGe/Uu6r7nMvImvGniT+rL88sBHBYlxycCkgK3oPWin8t5ktvZc6LgoYw7bj040sMcr3Kujz
KHmJ3EfrXGxlTrS9iYHsFfYj5I9jkk/vU001OwfV/syuvFCb3dul++mPbgDZiLttIUbiJDKFtArY
/04auph1Dk0loqkrdrBJ4YsS7riy+jx58eId9Tb1ENeTdoxIfPgiXB1v9LRYmflSgYrJ53jiQzfH
ajfozLQInb7mG+JbYLWZgLr8wCp4jp89uwNlAoO3cZdSYopFMPScFEdbRupQmZUwvC6B7x12H0Jx
RAbvfemRtPOe4dQCaWbfpbkdXSEHKIfLuBlqBKIPX+PDMXzHQPNj6J9U6ZgYt3E8ezqMfp8XiFON
nS8NjIRrqNt1+OxYBs+XCtUnUyE0OHNYJRAL8okyvcVIFyoO1hiKfo3kH5fmUeOjpXE+h2MiQYEy
A2DizdUm00o4xkNleHc+pLi3OQkKgRlfdnyhlWmxPYfnGC0GIqjBD5SBz5BWqcZI7swXNlvERz6i
FhcLzq5CRVMCSTC7hK3syxTMPvuY1EN8wL8IJBkUjub462NCwWPmYGNxFrhwnGxunl7yL1wTyt7L
rnr2e9nfvQEQKM6TFb4ju2v6gQhWw4s+4iBuv2bMi53nRgR/QDlYisfU1ySxnYbfrLd5elCL3p6G
gzSHytvrbb7ZiqGE4ivuiiNAjSSTCjZ7tuKR4ryCnTO1T26BRIEiYVfvt3w1e3nNDqthYu+OFeuc
PGAwReGhAJHYUtMw3hveA3E5Pu2QGNhM7HJrf+V8Z9IJ64oXDwC1pB6aPDKDobuvD24DfQhODOH8
DJDPW/wQk8IVy8VMaYtppFX55GpNn+7qDwNpH7vt2/7i0Sljs5rj3sXzqMQ/t4sc/W0DHJY2U6Au
O25dzr8UpwUkQpMHZCygu/B0atgUmqsOVPey/sDWQ1OUaPjwiBipv1yN6db/WPIE3V2Hb+ZRDG1i
xPEzg8O3DP5gqN6mXzANmULpYZ6WCYTpSF5tdymI5yV9pz1stv2ulJ5Ddp6CtQkDc6BowRD4Oyx9
ne5eJjZgn/h5sDj6ABXniLo1++xfI80FixBG4ytUd1zgnCXg2xBOljM8sIS4lHX5uFCpoe+/zPdB
4kHus08fw0pubTYnaPTdfc1gKsNNuYyE3FOBzkgMWSfN4UNwQPAUOTMIzoKwA1l8XaM8UP8lVbf/
2qOug6noTFTWGLYx/Zyjsmbn5txFGLc4yg7AbqBP6MRUwOE+YXtAN2DdqNmmt3E/rDnYnHL+Iwu5
SBVMglEErPuMSDFvf87pxaV+wFkPK6mUa/8CRKW5sJS6I5jiQ1JH/g1sSu8xaW1WGzzGafRXUgU5
ytKg4GZrraL36DEFucs6H4b0FHVwdFARIZRNNRslH9baaoWFRBcr8xs6HEbYjKCpubKTh1qqtsvN
9u1Qai9Y7ShqAjpsjDV7QDXXhYrHVHqBboFGmfb0X2/7fNAOM5C3e/5rVvp7kgIosF4MjXa1naLE
VYHM0ZPg2Q6hSYlJGPM6s4cNC9X9zcvwawDLkL0I8MmshEHiCqGdFj1DBQbQmovEf0yOzprj1/yY
U5JqZjrdDkCR89z/c4WpfBrzh3Nh+nXyoVeLzXtaoBK7BoipsM7EKpDJ6c1hCdMGlDMc1VyxeYJl
KpVvh2n9FR951ZVn6OkDxgyD0kbCAQWMRcckb5RPiqGYYc4a6bD48oUnxAnRtfESIuaDzz1nZn9J
iX9Bmfi1EXLCBqVrH/fjl3NOll93jbAYMALNn/izb2hSnfa8B0qAKZMyls/Yc1tH8xkDlL8+bNHS
O+Jox4Bu36BXyjN685zZEnHiWkZ9B+qrL8uY6whKDxGWnOzcJSDDljq64sGpC9R8NtHPF1MAUZcn
uZSwF6ftCZmikB/2nnGqgCd8F32xL87kVT7QBVzdJzyELmPjl3X+I9g8pnH/MImnjOET/6IfKmR9
fPOhrl0wduL+YuIT4uNI7+xqSx0/HfhFX5R2axiRBeNCfgc/iN+NoLaalUND6MO8T1SNkvOBcTQe
LdX0Fx/prxCHoaRAOcNhIQGbEeoCWtMP0bU6Yjy0ggjiOPwJAGemxVXGwSQCujOaEMhdjh4LDVOU
B6qL8QP/wjpPWJe03eD0N+T+PybuMq2nW4i0iOYTeYIXQt9m6P/D2bEAPWYcnF1moK48f1xEAlo4
i0SQwlODPabynCfoQZ6zS1xnzGcx5If68LPrDQOqu4+xDbo/nzny+O4+ZypnVg5JsU+IBcaAHIH1
5jlr75WgL4ZI1OSrlTWDCzWAdsKsCYkIE300JPsVeKF4c9hP5l2abZC7t//CEIEhwcRy1uX629f4
nxmuhqeCYb9Wdj9Z4Z8AoZGTREmIRGK5w8O28Etk/Rkr5mXUSiSRelw6TE/hs9uydD9CjYh5nixS
aT+nfJI8/JDhjf73FB5dPC9OH6wbU9zoXd5SL6KL8TFj5OnoUwBenIV4SpT2InCEtoGGSk9pR8AZ
xU298PYVpoAcQDoNH2nwCTgNL4z9A2R+84BZ3LXEVPZokLpLRvY+FxjWR5hqiV3TAx1YxfPrW+O+
w3qCmd113pDK5GwUdEhJW3Q3+9X4FqvjnkMc4ZWci3oD9mSV8fnvBCmxx/Gec2oK3eAyYrjWWZIs
WtBhia8k627acECDniTPMN8Ks+I8RkPuUAbz8LZEQDkkFW16yZvC+49xekRUwwZeI7gsDQVzYlQ2
q0npfDHTYTl1YdnB+YTMiXFMz+IDvgCqYNKp6TvCyLzad7Nr/MxknNSyjY2OjmjBaSX4pzFmc4H2
QlIDv8TKEJslahrYyiFPy3+g43l5VSrq135aKATxIgfXOTM4TjoOE6MYa6vz7OhghFEtrgC3eEcz
xRBKJXY3MQiABBpuK7uqqNPwGFpKnk2bJsMDrQpRTmGbRm8FgWWL8wJWMeVGk+ON+4nA7z1Ny+bJ
JBJk5pwQgc4l/HHkBckY7usqI9RLRC6AjsE1kzmF1ES00bxsLqy/yx7V8W3Dacrd2DI7XO1x4wOm
VUssQIZkA7hLvPTjzni7rIi2KlSnGDpb7OsbzFXzEXEmLC2YgCHiRUbK6TH+LO+bF5/Ggy97DV4h
UfZkIhl+x8PMxpMdfvJyWO7AiwUILarg2hypkJgwYWVTk1db0PPngxXMUsWj2/Th9FbgDyUqXeA8
FvLKV9angDvJgdULHV34tqjraN65MVnZrFp2p24y2NKx00xfM9AGZq6clTwq+zO688BBByMFcAGY
PqpCBLiDPu+TsC1f20AttZDDb/txx0pOWwKeLQwtAYSfFCyA56tkhpcJbhU8cZNn5hOEbDYZVwJg
O3T6GcyhfWFnhLSRrxqf4jRBj+B/3k6TFRMHUCoHqdY4yp4byKqca0pwnvXGtJIEij62oj4WWiJq
AIhKFnyyS9Rm7gzEqnj6+kSrZjc4o4vPBd/9DsQhV4yacaJYNJ87qExOO2x7T+h218F38eZI7RHn
rtvc1pgh8XGB4YW7VrJYQ4jd/yi9ouR+DBGyZVUg4CWD6wG1ahvCCzfMF4VciW7Co8IDWOZj4wf6
wUHLwCQQNvpAPLN4j5gBGZTOyKQ9cEW4j6C/Xn0YaYzytDtzi7OMMbh08P3gutP5enKpI4YkJkFK
c5gAZ3Nr2J+N3Fmy4QF+c0ZPpY8Fwtvfs+Tccgbj8UQxssQWhF1H3SZk2WU//DkZ3zsWgjopJqBO
7Moifm/yGbRWKyED5mPthJXANH73mGDeiVbkDT+RYTtzgJXb9njgZnrFeMAad50l48695nPUcleW
5g7q6/AWU21yXqK00AcwGOX5p5+4k3aDc/xJUW8cZxCdGRzRB3xR67fxtS0SmQDj4ksIWQ3XA25U
2/0EXYZdlwCZGRpuWCxMknTwwu+sQvbUHyIW640+Ln0jErsaW5FupjHew7cpZabAdKEKSQMBQr5h
7tIf/7KL/eTLyUTilPzs1qzvXnk5XHnDBnpD80Uz7D3OgXAmdGw9uiYx9h9mOOX0yQtNDZ1slNO6
oL1wuotu28aB1yYafQxBBGpRXA7K6So8L36u5uXIy8UdG2zHBtF8jKpxw/ziyfSihwYccswDXB2j
w6S17jAGqb+mIYVmM9YIToCMNX7Asll5xdNafMfANE57gKibt5q+g8u2WaNGe031Rc40wa8JG9Ao
gKzH6LL9EtCAzg5GG6vrDpguCjEE3xM9av4ErcesD019pMBqwkaOei4Gy+RlWZsiaZvGUknO9iNc
oflrktVBRBrTn7lHfbr4hTp4DVmEphHjqvIDW9sq/jcnEI8EndTIeLpWDlFq2R00Y5X3eGH7FjTK
hrU7nJ2C+cwqMbDfa1l4gnvVfgNTaoxTGPArPNJBL3wkl2UzB9zjd1+THh4kZMgQmjjHzH6nWgta
KxAqUDCvNaaUcynBBXIHsbAvOz5ZTGHwY5oobAV1BFaeNof7yWoO1zHv/GVf3nSyRzx7sMMXCREI
E210mxOswuKQouOCCcX4p9n93SPqwiiEhWZ41zE2MlTAQ6UhbkFMSq9OBPHp8kdJAs0IaO8UHeEY
cFt5qFUwThlLdlkv/WWYBToFXRw6aJMyWbe/o14sDKw3X7njF5G+qJMLs1r1rzPNmTPtyhvlPtcX
NIo6Ewr7GUpex7wRcvqCM9RfQkmYyWhN1v7N/X4oIcWhrMdza4XnwJjhA1qCfEDM4RAHGPehu9xw
iSTc3cEtjqUXHWcKJF1xmdR3BzSW655L0yXYC1YdmPCr4Bq102czmuXkyjrukSPwS7uTJ/y2x4Qe
FZdguD/ZiXqjJt33bLcS3UYWDee6GK6S/vQhFpFiIdCyTn6HGCEtvKXCJcrmygSTJ7avh5jIfoPp
42fC3DOf6MEJ57QE7wH+Tsw3vPLQ9cjaI7/6Hb/2razFFKG9NTz2IL+GUJ4Z4MKRFl1cv0+DdaOA
UJDCwZO5/hHTClXyIXOpsy1JX88zM/SXe8NjpiIwBmPYaqbBEOyaO/4YNG0QqTJ9WW2gTXIydWzc
366hDHhxV4VFZ0h5wPpPCIzCCa+HEBVGBGxFurx6rXlzqBXul8A9uiUIGwdMSQF/LpwMYs/9HQm5
Qq4bfvK8N9KJJuBP3CvT3G6ZArZBHRUgHMNkjt1u2gHlgCOGr+YdhuGLyA69bZ+hf3VSnEt3nYAr
F5YVcqSfbyzxKgPhbiAPBccaNgqSDXYpoYXWY14digfe0eRAgqoDwOq7PvQAjrci+TF+4zNa1UEN
2XnBKmzGxBiQvncaYeru1t4bg/FTpBL1gZ9oSODJlzS9VwrTL8QxL8C7sB5fEbnCw2CvISdg5M4O
7Fh14Wu63TAuQcDcn+QJJv6X6Q8mx/IzwYb/XXn1H3i6OnuEOfRhMiHeUxWO8PQXXC9kG5kXLD5+
CC9lFiorBss43hY71VGPlgZTSLd7Z5+TDiaRyrHKZ8mj1XwIIZGhMs0NfU7w3Oab34QNhFBoIH65
lBm+xHS1Qi0+QvaBNs/G4msc3ZpNk8Bme/i/IXaJiyqk9riCg6NC5wj4w09f5pXIjw84Y4Z95DuM
SROVtnhwDE7InoA93CbURsborDmrGCoqVII3VMiHs4t0BciwRFiDvbqlJjAWmU58HNAlZQDg6OZb
2spe9qUx8W4zI2FLgIUSqjrT07kIBOv5G+9foEiWBSvxQoVFIq1sAhgl7AmFv/KkWH/cXelVk2Jy
poaUso0hMWN7foIrk3SGzakKOeNMChpzdJBiZaQBikS3f9bBHGrUJ3/59vCe5Yv37PjXt5twB6GI
BY1KjNQzqJWoUiHK/kn5coeHRKY7m7YGCX2Q3cHpIH0sxtnz6/QfrQnqFzUbU6DkAT+Ko5NnCa+Z
Qcmb8QrGxu7RX3UsXeSh3VDbQneTBhm7vVCJiUHt/L2da1pDjMYplFsEDu1Wo9xQGDMF4F3I2Y7j
c3Icl8k97c54qR6BWy7QPXQFl0YceKUN0IPOtEs1Jb6+V3spcMmHlhDAn8fhPd1mRHTw5EbtCON8
NZap9m9ixNWBZf2yDz0ePFzBC5XWl3PjmN6EBuKO2kMFVZ62WTGTIl1uJCpSFKPvjzm4RRUyuwo7
oS+XIQQEj1qcFsnqzFp2nna8+7aBL8SHmggszjrjOAN1zaQ9Io0ie5kZmM+Es4gpBZYI4k3SXUqj
DnBIC2awgTvmHSfF75/u6lzI56DnPafMKdx8aFhkcSwMj6Pq63z/6uQJKyYUF5tzcE3gP5cB6Ssh
0n7YLAGbBFaS24HJh08JVL8Ksud7a4xIxNMwvPns80UrOoaT9uxA/do1oRdRQ/FNFy+M4AbavG8W
NBXyU1X4mxdLIzmN0JARXsE2qkGaUUq9Bqumwjxg0TAgbjExePcTCJXWESt8PgK7F2hWY4wAQ3w1
WsVEpkx+CzTSg/f2CbVk8FvCF4a6Rr/OHP6xg9bmZB1mdZ/4t76FUHVMfVgOrnMV0vfPRPNOIYGz
Dl1AdbRuCy4rLGN+Dp2gjEtviXBXgN19EXDhYFgNGNkG6dkeYoP1D/iHJL+KgSRgu1HSbSoWxjV6
LbsQfKt5e/FJFZ/8mgGcBPS2zyin8KwdETr8GYAeqczs7wyPG/dHtmLuPiIoWSZjOeJqHIQZiBIK
AoJPQ2AXmAB6Y1JWC+/lm3XhA2gxdGufEMYl9qNHSMr6IKd1euFfIUtOStFT9Bq8BnB2xdcYh1vz
usam1Yib0QgUAiQUINvhEuNx6lvdrbyzgKwii2/brfAY3P1f2mNAGzwpxa5Jp7Y2oLz/DkoO2xDC
xaLpUmpp5N7wE+BmEIzN68btNyHwmkiP9SwDDg88xnuoqkvSy2tyvFBJgqaJL75iXoiyqDx+T0BZ
PuoBr54hkaCpwGIBOjrrsAkNPCRwAjNi3Cha/IwK/4raVFek/13nKyacly2OvGmHuLlXJlFq16Ae
3O0Bl/Ud6ZnVlvGmXa2p9M98KcXH39j5KyHet+LHqEsmi6S272Eg3tGj9pBQdTHKVYa0Ci7IMHUB
Hgb29uiWHFC86j+UXmnb7zOqbTiriJW0F3wTty0yZuo9AurRFNXxl4p+c59vFFhsffD/ywQ31RKC
JvfFLI+ew18E6sUDHrYovzmnyTzAE4thLTpqAsEQHD+8rt/JwLLgJvgvfCoJfwnRlwZGE0oOiEE5
Q1xthPchthd8JAnWQUeoAjfglMq/1mYV/noafjwvuloxgfuPpDNbVhTrtvATGSECArc2KL2AAnpD
qFsBsUMUm6evb2VF1KnzV2bunW5YzZxjjkZMdCdPtGJc5a9V7dyZG/845tp8LEG2mQ48GO3RfYle
gIJBmtwDCUMBhgWfYACLl167qUxNmVRoUbEopPqwuEwZZxP6uiSz1+VvBg6dK5zJwIwIG3HBEHET
8pz+yor0w2vFH4PkgYAU4xN1QkYVAXNTouto2s4BphWMNYWqDPieIYkj4cAn7fijZVyLIKPH4oVD
bMePW/uamWOwh66BafjsvoEuM86M7Ju8yGSB28LIeDI8VOhDuFHYQFAax8z+RW/w25UQVWQgKFjh
JJbG/M/zzWoUXmV/+kDCiH1xsxUlFdUAFBFFWMsK5L/QRwnmuCvS1YTC3dqDXY/J8ZUc+sgxIbpb
xLEzHUgFLR21k33Fp0QQ/sXjICeA3cn/n+kLdPT8zHkiNLG/0c6ImWFGSqKsSPPj9L74/PakmH5c
VsGcqzzAZML9DSbaY6IK1hfkT7dIpQWqJOJrv6R2H1GTr18EryPXoansJhJmpT/4oZSeEBsgY8Ev
glzE4bV5z4hfurIxhywNRhIA856MrsLE8nOB7N1Rb+L5y/ToXJ4IrCBbeIMNBbLDTmBbkHxon8mz
0KE1aNTWBmqcRCWIcKT4MDRaGlp8bQCXJl+GFQgYzH8uzU8IF49JSdGNXaSDNeplJgrLN2dRtevP
2OBwfobUr+wRalwOaqq4BJM/7zs7u68jFVa5zDcl7vvF9AXmElNSfiZ418zP0A+WtK+YQOPTDASM
Wz6QrBDrXqlh2y15p32KTmpmYLcSgyUuFhMbigDwTOLYZxem9+z2Hb0uUy3uYZDHu58P/Ta9ri4k
nLIcoTfV41ydCX4KSPTudDffae8PwCgmwXx8Mwm3PUBE6vPcNrRaX+gf/ZCRDX2IHna0q+fZC9xN
tG/TTKZ0PBQsZTpLboE7cgZeEnpw2grO8f44G9rCJJYogUPZG8up0Ny8trctdsiUbnMqvTdoXLc+
e+/0NGuI/4PfDcOU7weq3bMorNip0PDa1LCEiAMtg1PSEYmqVWXjGKJCCGhH6MHZCur8Ft2tcinS
Eu4qU1yDZgRqgW4+Q5gsADKE7fKqckbfA2JlEAxU/KXgGYTh4e4DSeXKKlWdaywcauwBTtz1VvfY
OFzQqKbor0hAvI5ubwup8/yVfNgdV24DTkfmb/iN8i1KzKtVDMcZyy5b/wshBIZ9cl6UC9QxQDLf
8TnLYdCSNmrEaiAJA0YuVChGecSDP6sTXhJzNPFvDqPBlFaUB4u+g0G0AjxI0RH9GVTHQurz8er4
itJFnbAMRDFyRbOmce6QZ4kbNj9PWhdxOxRe4JMXpj0o4LAT0m19hhIJXIu2U8Ig3KEC46lzGGBv
O+s8inf+g6vbYPYHNMdr/YxeOc5NI7ZgD66iIE2e/lQwkOMrQSkyywnAGENkgo5U/iMlPcXBJ/Og
nszchx7He4h9EhMX5ly0TGAJDnlmt81r9sQp6t/h5enHW3RhyJ40Q3HvG/huYhxkXtm+eDOJ9N/h
l6cw+paQTNvtdYGsD4mZoH6aj3Za6WNIpeXS2AvNFk+7HMuSyNVF1qGSA30fS48phZMgvLecn7uS
goLp9RSfAGTrTTykmMfgHlbFCiM2kZYCLZ0hOeElbAx1MYgAGhbym6HOaS6JbAhEVtz9TfKGqv1O
aWqoM974TU0SNDtCIoT4AAhizvr7Z/Si24RfAl2wRqH/osIic/acfYLhRnOV6OTdD4O0JTqAyG2x
HNhSMS/jNBXRv69U4uH/vXbXFegEURM1UxnQcqdYwnBGYCw06gjF6ZAYNkFTQYzIvCmP3vO7wO+Z
wDdC7JT7/R38kw4512ekALhOH7Ykpr6uSr6UkANzFsCdqyEJXoF5X/MLMC95Sath2rPA+2JjqVqC
IboVM4mPj1UchyW7faQeaoQbgSB/CjkWmBNbTPF+CAI/lriLxfgZcoOHTg4FJtX+B4jUI5FtejPR
GiKdQYbHDiK8Hm/wGyuKJxY947d3QQ7Qp7OHPjvNQfBcGAUb1XxtbjP26y/9zAuP3DCkrsuOA2pX
ME8DXvdvSQNWR1Rg2DO5bzwx2CeSmy2NcKFc0vFeEHwccxvvcL4P595nhMiaSxWjsxdh69yy4Zue
vG9nBEIGxugRN1RF1YFbZ8fvnmId7sCHzvTp1OSoo86Gdz2mWrrAuGHYHA9g4LgKTYTmdsAZj0BC
J8+xv2hnEO2b6bMz6xDiPRapA2rSDu9h+DHUpxVNciw5+YKBJEkzjKYcal3sapiBs41QgW4K9H9Y
QyKFk6f6cKysclvYZ3IgSbsrYgaB7op6SZjnoMe2NbMDDrYYD+vvaVtP+vwAuXkN2pC0KU6xuKbI
x88RpgfVWzcxUgmlMRJs/sZxjuTra/HbBozL8LL5NVNJs5XSfuLqEJu/nY7rcB2SNsEFtOMj8tHe
/on9ApqDb7UIHQDKkPdvwAZqWtYcGWzuSbcqPOY/ZpX89nRhZ0LjwFso8numFD85Y/qAQxTbXJAc
lCTaaszi51+0mRSmew2E6BHUL8IOJlV/+6X3yjQG7y7oLjcilyGYSAd4AKUedzfGbW6V5qvLUbQ5
j0UXqA5JeLCew/6hcCQTvAUWe6WJT+Zip3Q8z88+GrgzE4f7uNxeIeJfGf4xEQToFBPRihk65wF0
PLhokLxqaxg/yvE3KNOOmx19IQIMKkN22kh9TdgtguVLlYVckBapE7fhnerFznd1QHeEw6CCTLgU
IUNVfIExkJdUKQwdC1ea6cyTIMhhTAJSsIX8h8ftxTr7BKI6/djwGAyNoUPBMaCuSdv0u+tDypKn
LcJBvvTpXakaV0IK1VLpHhUkE2SjAcLYRtJYBjmsZfKlkf3MwG/aPhQAMQutd83ui8DQ+4CQQNpD
uHA9PA8Iu/DiuYH19trJl6JmXjKkEwyjH+Zfqv0kMZfskbl6fC8/gnthM69icC3B5+ZWt6UMEBGN
03PTHZKLz14ke54S4iyuOqLluhFy5oSN9O8Kf9s5dQnHoamFBPcuNTSF61P4QgLvibDf3lxm5wQP
fK/wQoUThyzFU5asXPr1KnjvoNXumHfTMLTQ817aqI+nL/58NHMku9qPhSwExhDvuPBOq/uNPPS3
Le85xQHqftlbXDzSBEGn/cFhdjgbhnTGl+T7Dx5Uxrtie+cZQ32J9FnBDUyxSLicX7rCy1IP1f0v
E+XjxxlCv1190k3uPVn3lNZ4FXFV4OW70BsqX9Qd7i8gQF7OGh/Pclh2Zmfdrfeb5F3qiBEYQJ8M
3+ER/aww3h3MzpkcXMhd4W8n/lVl3mTA1gFfs0uSfEzkwfjpYTcIWN3E33lLAQ4MTnI02fRBC7xk
c9ygfpqwTzuLnuiDsvtkQboKlDc/83MNBumeyZgCrMBV/u0WYOPQyfC64bKAeQREjxB1RuhsBPBT
kIzlAEdNkK6yiOCF9Xe8VJ3KQyDZIhWsj1gHSehRoafncspxtSHzKEb9vHuRqoeySwUcv/en6f7n
IDUoIaFDC7ROkUALj8Kd6WnDWsPkpBrN5Kl8MA7Y8wFNIdRHMi4v33bR0ITfoCkAd/TW19WHxRqy
gJBcgf9cVwyKTdpOB+YziHJ/T75nRBzxeE1WS8ocEuiKYgVnbTl8ArMY9jOqLb6az8GX0rATEGW2
U1yNNw9Tc1VLWveWLRSkf0OPkLOBWTEHkPcIGXMPnWdEQP0AL0b3Yb+CxyjF/QcOXfv3jReC/UZB
8hgPhKT6zUjpi+jxNScDLYRRgSMTHCeqJ4wLx30Xb2oGkEp4dwehGAVxr+LZAioskLfzgTEV8M/D
VnDs+xyGc1iiuHXwVCltEM0mzVlgg+P6jgpKOuAYaOGRCDJ3ckhSt5AvekBlKZlf9hA3mIcQWZgq
yBTcody5BDAoxxzWYPHQHJGt9Jay1Q8NHsB5dmHQCpIupq2k5zGF5gFC2JiAzXaHPtgz6ksIJ5Mb
hNRreN08kR0CHCKbdBCWJx/hCu+EGtNPUOtYVieQYFyGe5gbtYEEwWecE4ctBL8omLkRJ5tyJpjG
njDYFrb9CFpgDjwAjK/CcB9PGnkmpIziaaRCiMyIlw4eKs0corDgTAK0fce97C0yjMXiqYKbDtUF
7owvUiMU58qqEpPe34RJ7RyrxnmDVZJX+3LAeGjXM0/Lk9WnVa/MLgUY8Qg2wcnqvMGeizIHaZN5
mRebbrQXJPqP1cPq6OZfLdBLR4nKFcGw4DQQgQgPgHuHRZYoK6uJkirOdrbnvDBzx1WISnhhpI9+
Yye0rrjTzo76eC1w19P0y6K74TQLpxR2DZbLjKL4YC7dYL3FjRM3PyK6r0IKomIPs3qFX5+QOp+I
YsFu48Wlf+X0vrni1qDigtFuAa7MCncLmrAeCMoAnfnoTNwHgUng2OX8/XfCGp9QS/798U92bw03
YQbX1wFj44ykgUglwqwRDJK5Ji3k5Xk8rtwPcjFp1GZSCKVNyeAA+AjHBWsRerTV+/tGj702nN+Y
BzN+pSd36yUzkBADGlYhPKwAQiWbgFgVC6vTyTfF5WFx8n5/PZfSvt3hiOb0l/BWIIqlJ0dscfQt
EAhYlLMflexpcwJseM1BIdyCs8CV4t+fuuwLp9YR/+iIYpbaGq82cLkvnyFBT1TQ8If8AgoTtEwe
JGxDYwN2k0v0YcKKbc7iicBui4UqRrI6cCUnbyLH/c0guuMaRWmIz9MXh/SOYVzto281b8D1goXU
N7m4w8r6jUtUP69Jh3LKrCxc6TDXhwkk8rsBV3tzBnazhlEisqovBbI213YNc5nrXrYcxth3xjJu
lRgSAyYmxsh/OZ0+a9B6ukYKPXRBZGXAb6PS5D44Vo7qfFePuLMY/dnF9pkNVwx7EcNnXOXYD9Co
0zTPxOovttqeoTxfl2N7yYgV3jNUdVivrgipEEMcIaftTBVuO6+YYQEYrzLV9g9y+84o+CqUhW94
9hmf7/6wMkBsruxCmzCHp19rMXYgIGXZNOOCUoC8lJ91O/YQ9S+HNugXQXISkStU+DaTQHC+3v7n
NvyOzkVpxEOfqRZsVcGux2Zrt3lRuvZQkZyQa7NtDur8t3y6RkDBsMetF0joYTFHYEbKmKc7vNK/
vgDqyCU1b6NEoG4ajAQaez05U2ajG9ox7c/H2tqpnNcPR8l7cEdU5QGq+8Ku57EYEJ5Tj/sHjfHk
HVFZbsFo/NvjnBDfY4h+m7MrzgOQ3VFv90XVgsf93xOEP18Zc2iwf/R/oFCN85hQKkzOVrGt/dNf
zvwQyU8m/J/oLbB4xAlucd4t9hSXOv5uEsG3cCCAUfBXwU9RxoKDkdLf0B/4jClwWC0nGksKIQqf
kHGJSdV+83r+0BI4LRYMiwpYrEeWTTc/B73dff1l+58sY9+nKevNORd96A74DhumPrvRwAAwntGe
/xH1hbk0BpQKHRzTKh1UhNdr1jZNMNcYR6YQ74CytKC9OK9g8AurYC7yzioKmg3VxLSyH5yRaNPw
3sWdEjgZyV61IRDA0gJmvgyF8LGc6wsIMEFFUEK1wpSTF98/KuPa/lFUw/KdScv3e/riamiJVQJd
HmwvEU8X/sJpdpHGPQEiu13wjGUyXeEkYe4JbDOBamUyro9Y1tTcdhnszgwiSJba3JAIdvNN4Q/4
/L95fQBwRHCV8JLvzfyiCe5NPkT9DZmlW1zRAl8o2FpcSYd8tJx5B2Ui4RuzDqgxtw1Cyp5z1T/h
2CqW8i0BHhlfQpnp+itppsJwCuxRdKdn6j0wKqyOa0KYUTDGjXezCaUV2CLHDY0QoTpPV+AvOvds
Ne3icszASXNEiliPEDmieidG8DoKmLElvAgu80iZ3i1AUQyel7XAIWH4QEPtoBrUc9YZmALq13GF
TQLcAdRwFOP4q978zmIurnypE/+N5XBUJY8VExS2ET4wEzrKmRbXFzx6cJs56l6RFFum3Iyoizme
21+qyhIB+SfLMed5+XkCpYUZdrPlM3NIQD6B9U8ChcxzYiVgB1w4HX+Lmm1u2xwKsa3xQtqVxtEl
3FgNp8xOvYkBRKqhRzEbYHpeQTVVDEb2o06nU8+BJhd5b9qK6fv0BXX75lDJf3GzBgNjjniZFbfF
k42GIBguOSZU58nnjMNu3GsmdI8cUzk4E1GWMMAo+mADAXqR3wwPd84VgRwsGuCBix9KmerLe0oq
WYslkvmmckQPMPrYzAqZ52J+JrTW8GmdErXBY3revvb9+BddU2zH2jtU6RetMZR1pAgWtuj1qod9
LoNfJr6idBGsbAkzXRwAyDtBKUOHRc8/rxbcFWQ3w0NkHCwk8rJPwvKPmM6xumkYAQKCAuXuZRKX
Ia0iLNbsRwJNdIZzL6FuuUpeEmpxOkvo5dno6gz/0FyXE1KjIGoWMyIL4eawJyGjzGUHpIVAOGpQ
7TvpIzOZokxVU5h7nEiEGragkZCaUFy/JiXxwY+ZugO8aUeMJmrs79rRkA00I2p6Xh1IqM9eOFca
eJ3LTn91gqWDKxqH/GVbLgykUSpuiS2BFOJQ05af9SdQGdtABZn+iO+gLZzSsQhjECyRZsgp4DpR
GIIdjGlL9iQuW5fdORNYlGwm1JsMbK9ubwQoUcwBsRn9CS3ftPIv/nNJ88/VNmNABpWvYGG1q8ph
eIFi/eIMfBB1vDfgc+RitC5IL8hTlAicbwfNXJtK1HTF6IOWnPO2sYmmQZPMKf7hejnN+OVpLwNo
ApMC9iPJb9MP8RAQNdJOdKGXKbgTJADAAZqhLxqfM1WYkgiNUY80Hw1tw8MGjCV9HBsNBvQwwbj5
cYlm07zHxW7wFRm+oAkV4ZKxdBv32QReYX7oqswcrhDYgYniuKFLr3CU20I7+KcUoyIERX7bLHft
A+UQvHvX+1N8BOWPHoP4bi/Ihbo3XFHz3JjUzqF716AfFFt0/1Q1JNVOgKXgL9FWuM/kthB6uu/8
QZ4vI3C0N3eMApHNQ1v9RCwZBeKkSSFOf2SXBwFtWqJ2gK6G0JzuEZCF2/cxvWeg5l1j1d9RiZHf
rLhMaXZUbaaDsOVTNm7DY2zM9jxRcXCqrIahmuS+w+ZrXalRtORJaVcu7rBqtVGB9qBL6E7LFRo9
utD7CjcnlAj3GZALvF0kFwLuAEq2/u6QWOHR4jHRWvhvQWsVRkHQWGq6P+bupspZKWdypgMuYppG
fyrefW8hXHgFI/g+flJC/fOsBBAVD+O2FOEuEADtge0Q0EFgSg5L5zuuIlhXDzjzREtPStw7piIk
qkSYAVwE/x3TvHw82GDJNk2EIw4ma2TsoMeh9yefgMP6B9FLmxeEhC7aUHIqW8dceCwzouJifMan
vcKkjEvi0I12Z1IqGaHG7NcBvpW1TIBfA68cCkakUHvpk+tikNxIuPvaHUPy1+iKtnurUVQiWXmJ
YSHjbWlSJZT2zKVDyAxqTLn+4oc2Rl8qYoo5ZLbq6Jl9aSXmoM2W8WdQ2QPIfaNix0JFP6tOfoFK
ZTXvAehOZYgUDIZoMWgH/1ioJ8kcfieX26Qgn5CgyY9rQEp4TmAzEQDF2OuH2E0e8Q9EnQGvtx13
ZKjrZgGuhj+ZZAJ4N1wYSy0m8c2kXvBwbqFDNgi30MS/C8jMqzb+HRRwsgIOaD+t4tdOW4Lu1Tts
wMANwZpRn/BxBfZPnAv0XfBtPhJ7gx3CKANClDHhz+SG0Awj14U3OLhN+PPATUz9pSlgHxpC4esD
h5IFOPA5q3pLPN3pjv/KGeMFp8ja+BGWnzEU7DPWX/yDhzp7mExfagLkMMpIjPP6owdRKVCF7gJM
ZEAkU2cCvTAR4BcZcDMfYLjyd2IkSVHOzHWP4P5CdBwbMcpRXHyS3/GUDJeDNeWMQbuhzV5u5wAR
k/D4S3DSmWAnsugmeFtcI9oQqo6GbC85oTdxZefm3aBa4gHrw0swv9aoXtDiY0gyRCc0DLnvoUFE
TE2UVN9hExDgio/K8hYTRxY0aFbaoPjLHcVlc522byt3UEdSdqkz3ezT436O0FfgZF+9vs+ZypHH
e8KImKtvxY92WVfrPivy74ZS/4h1PJG8uCaj1vg6lUV+JPr7KoANGpROz3u7wyyPz85g3WS/EJlE
OAj6a3BZLSIVNZAB56n1iL4kPmrWcTXqbjXVw5qMMilEX2WRXoqtIkRbgtI6exD3VvRwk3NyTgbz
XtjbGJuajjEuPabvBM6BCYGWDDwZEzB4ptDn8tUv6KEcvIMf4WPONn/Nb85JEN6UCFFcxKjneZAO
mFH+MdtV/oXDkA1aolpZD6wmU9YM8i3Vr1dk5y5zt1iSIR88fQyEwLBuDnza6BTq+5I07epAKnGM
aZh1IcL5dOyvQbg3rXj769ouNioK0jLS7tPh+oOU/Dov7KdDa5qekayoU8NDhopAEHjKyhdcoQ0F
Caz/bd+RrKGPpIpgDebKw11NRJ3iQxGz1YwhuubC9uXQAA/FvXg1cHn95VJa4Ajtsj2fkPTo6v/Y
CIi+dIefd39J3jvcOqPnqoiMTLH1XRNcQ2Zn7JF+1IP29wihytiPQxc1y3cGP4eoXsyHly+EsH2X
HB3iL95pG8hHBFebbiYz4+nZGCSlD1s+fvfFQdvgueTIaykYpNieLyFKFQux+AaO7tVBibVsuX2R
i1NG4Gv4diGyOftA1zY1CbHWImiXGuqyePrXEHpU3IMJNtzr+2FMzmIAsS/RbAwsZme7gVNnrEj0
NeVVhx/LKVTXEIqzn1vRcjb+JX5hW9uyUG6xgdWxblZeu3qCm9zDdjFw36nud5nGwu0SJbg6Im5E
Wxo4XvLDrcDVl9XqydAhInjzSQnIN8l91lHI9NK5Bb8VYhu00dHHOQkTEhSjrXk7GBHFGp56XCpp
zvbru513sr48ks8aQByN150Zk1AB3XHuwHfHB0qcygEVCqP866xaIgdmjP5aICzSLLi/3hPq0gam
h2nDqVm8TMxSMPTAQKJnse2mZ9+YfnbXo3D5sIgGZNkwbPbUGC9UjG/ONnml2xPuBTiGCULi6e8S
5TZcHDz07jvIwZ5BekOX0u/4jQA8NkVKFisTkJDQP2cwY4DUBzMrI1TpVrcdTNbGEY/OPWJXOhXS
oS2eit0y60XR3Ue3rs1ZOOYrQDiT+1KmIBDF7Cc9hZLVc4Y4jrwnv+TpaZBw3n671SGOg4tDd/Yf
HqJJuO7o6qmlLsGPSHpu/xBkzekFtCj70/IW0d1AZA+ephHQ9eCAhDbYffpKWPnK8WPC+95WdDL5
+MnmKyJOfhxwgGegDBGoybT5O0lCOX6QLneBWP5gMhNcgdRffLjmyMB10W0ZIsX3SdZleaRzUN5D
xrqOEkOHDeT1E6p9H10exmfHb6DMv+jIqtVlgeIM7HeACrNMHv4wKJZ41EFVj7WAJgi6dx6eV2qi
YyRwjQbzEIkZd9/Q5/arjpy8KHruW3gULQy/tYaH6qpNiRAkceu3wX0lyplgcp8rkRq+9y/ruysP
N4ci8brqso91IW9YwokVKEyLBxvkFeHwCEXv3xVVhmqG9elpfdneV4/w5nAzXwnJywPK+kyQJl6U
ypCRy8OLuxlyKyYXmEc6qHNCUkajl98c61goyvW5FOf2L8aLeP4O1AWgJ4WXPP2aZFNT0jvAWOWG
4RqlBV522gJBn9v4it25/Dez3vh6KKkZzyLFM8SoYAHoWfmfADz4SZB5b/7LML6Fq15NtPi6l/6Y
g6AzTuFDUBxApqyWHAmcWFhlL4b+2z2B5OMADGmcKi78TO+7eok0co7RtTuIr0mHYp4ANvwFGZ/z
jYiyWdbLjyem7yoI5FqKmV9+nWF2t9v4g9qI0QFjAN4jE4Hd0MHwzqMuxCtu3ewocXhXOnltN8SV
eXRzqu0rHex+NuoxPM24QMz8UE4vseZejhTt/R3UoFCKNBEWBoU6q9ZnMSPwF0RgxO60ZMjR7uvl
fTXYn6fKRoM6q5q9NZ54+pw1cWP0ePsbOCe4+bjscaYyXninkJSqpId9RAXnlQlVeJ/M0f9hugHr
GF9eaj8pvrMKmlTme2PsMK/jkpLht74usd6lc9lB3jD2DUe1SmmwelFjw6k4wqedmu+khUJEKXqG
T1CEOu7xNV5SmODAp8i3wgsMpYQWcKTgeWMS6Gcz93e1fyD7e3LfClb1Cae4B67QMFgWtHty/AnK
GSwJQgO+cwyfC4BfvsbVw4L+COM2pNDMPp23zVQNEpTQgqqMjj+gOBdPjUqzHyk+Sjp4fh2xM/kM
8s2SgJ4+gZf8QbC5FvsNzEOE3ZfvCdkQMdZ2P4LKwdTXO8oken+seso9xwgZTuaYvoQkoxNCQyU8
LfoJ8zgXchuChQKFYf3AW0BeX9LbdMBBCD8yqZ08vJQmJerVGCnhENu4xSn+HnGUDe5ej/gX0p9D
1bnYkqMF+Qa3Hbc/K8nGM5/mhTTDG5TNyladhysvPifnn2EGZg90q+0WXqFw54b8wJzuksCwwa/8
CObXJECwVdTiv/agpHjPLztt8VzrEHP5PwaHLXbeOP8A2Oara4Ynnl+nMHA+i3oHIJ3JTmODBx0u
aYNvJfbZlDscOQWyYn6wy/bf/QBNoFxerc8cXRR9+okHr0zJa9xyV4BFZ4+Mv52Twb0ll0Q5wgvD
K+hrA+tzkH0WA4jKbJBjtZVEMsycP9qI2ZduN5QWOB5DV6kmVfCyfzxiDqofwF8TXZfaiGO8TQZh
AUGxN4Hh0zpVenIrKI4GlgX4QEy9avs+KlDQwuL4yH57sTQterTzqD6q4Np0vvfxgM5U2JgX20sy
XIDZQbGuEZK8Q8LDV/f0RK59b1NYT1pNv5/o4QNP9yJtZueYDm/3HifD6e8NZlyFA+Cds6ngPHYX
vEDGOWj1rAFAFCZNJ7dOuh1cLALGSlPD3FvfqplGe1hFut0t6+0r+Vl9DOzV7BGUSypGt3ObEOo/
P/UeKLDnqOuem684Vo8/mn4dCdjPlfaDiJ4MudYaACVlmsrmdm7HNuFLtJgV4xCwvWI4D8NXI+y4
G1OkUhOQ7uQMloql+dh/hZVbuQeDWIP2IKdN+HF/uP2e/pDsL/lB4bk7cDPhoYD4/jGCRmzSHuXg
vCBNPC5CWMgL4BQMKiDu1YLdCY2ML3ivzuZtI1idMFWahK8aHlsmfAyo2LqJChOCMXmTyNWIBfsC
ta5gzorRwUAX6bH8CgP1spwwe89RsfNnMJzP7vs6fni6N/C+kRx8AjDd6NUXswplQzZXk2Bkvga5
wfFmV65+fxDI97zkzd1qvcL7kh+RM9+p5gUR99AFV5CFImXxs/TjZ6nt6afVGBaOa0S1LUeGD+XN
lwFylxesL3BiA+H/7H47I7rvgPt92CoOjaywciGUjAuR45bZx5zQblIGxnXAcOmdEno9cjhB3kn/
iEwppVoBXNkMMbHOV/z5vn+3qTX8IcTPfjRcfUNIcqzYXyz9NUeETr99Dgc75EdLhzgKpDAb8yWP
WXb1IwUOz6Z0aearpONSQbk12KD4KZL7YNQm1bGGgVonl2NzZFXyseJ83YYfEUoqTvAfVkuSd95A
deSid/FAXDIHMtx888v0DVuPYcRKIUtv2Rza8LdstmwiSsTSvWet/1yoewnqFXM1LrwFwGw/eVqE
KRZbNv8EUhFSC77JDWtvvBLBdZTdyZGPjfkGSkr5b2OtCPlqwqJdqSbmaGt2MdMyk5mvD1YHewY9
CcZUCEfO4+L4I9GUYCYeQwbfYRj1XIiE91m3hWWCgbSv/j09+XhG+8TL4ENdA0hP96WR1iH88Geg
rK5/PX7yCe5650AlrRojNEwB1MtICAY8EssyFCI0yu15JAgfBFrtGYJ97Qk/KIv05p/WOLSv0NGU
oT4dYyp9oru9ru4w0ngTabMfMJFkKsoYdPGWxgANIHPD3+iC1oTlD/zBzLoQXCN+AuAWCBBXakda
MSAN0BGtR3ncLPlNFhbi9n5KwXxmEJ1nGu+FKqSKYb7w87Xi8FKXvHs4Ix4v9Awd6u9H1pNegW5/
uFdz/xVznT+2uFBWXOCKXQ5GWVYNYR6PvpcplKpiMON7PewvqUVJPxJn9oKqmhcHz+AaYnkY8xQG
3PHDzfAox4xL36mU3Gk5Xy64QcipnTN/2F4pIRhESBkL4O2ALfCdeGCYGyeELRYs7cdKd16UHFvC
kULAlNtO0XDDvK7KJRKC9/afttjIzuteJlNrwPGhKaSBpgR20c5sr39cn38cGEb8jVCsXSe8y5cn
4GmJakGlevzfXgmSCIhvjxSuPyBM9a/VTQlxDd30ewzAyO+IBc//QKJQmuUBf1YYGrTApwPgEV8L
y7Y8UL6dDqBD4FIgAnzeIWDK6p2OcX+jicalxuhgYmLGvqPU5F3/1iXf+U/38cUMcdw65Lt3wG6/
Q6Rl9R34FnUAud4+PjBTGg1TXGx+G/VAf6hC/qYvugL0onUcGQfiVUoYl6+RdsDTjXStliYSAh9N
OIPBzBiO3hjNGIQB3kcFxorQJVHH4Mn91xG0BJi8xgQOdAyePtMAEG9eCvYYr7H8NRHuVMi9se0l
aAQ6JjorlIm4u1Rj8wEvDpNPLjQy7v7NaxCV1NBGKGl+YyiDw+2D+Qnh5rsnq5xUGGyPWNdEXlCi
YYJ86NcTJKKMJ+BHEgQlp9QlWF2q+qhHoCxoLpYD3JvMZQ8aqSTnMVOjwYpp7uCAEgC8k+Etfms7
2UEPzQLYQhQ8r9ChPfENRhZyGyOrVqAx4fMNOwheJtR8how9yAs4Ao6wXW5Uq4Oyz8ODKhr/+P1N
JfNIeD7VPxKMuj0BhjB7g8HF46Jp78S0B1czKG+bwYWWWnHJhP5yzIrHzSswqB6UsXC3u4wRFFPo
b6SGYEleCggfsB/mxif8twFrJYEU0hCcCA0VC4rJ4U+BY6Nt6zV9j0770B1Pkez1s8YFj2D7udAq
zN4E9tYSCo+Hhzd6w0eST9Gj487UJLBx17XzTagD/d7yYj7RMHDwfsUVoO7lvTK+U0JiV89l8TqS
/1JCcS5waWHK8NwT2EJJBPa1QM7pPzlcP1zJnpxxQL9nTIQTJXqlTWrM1ZgG86ilvYh7vUtJnBUm
bbqvgtS0ieFqa0R/AOtstT2EuQVMIwZNmY7RKsw3lD9nMjf6mWHr0TB8ZpeAht6UY+wEYMBR+XMq
nBfcck6HHwMsCYAlw5IyBO8hE2dRwfY9oLQZ/ZpdRPUO6tk1rLMOJOfrlqvXDrUJMCL3PdRsedlb
I1iA5M75vhHnwCftH5+u9Nd55Ml7ul/ODWonhqsmq+i3uNuvVAyt3GbZcQ3VAW+HE+AdMtuQ1vDS
yQLOzvFgDaYHLk/SVk0Bc4+VBbcCRMoCh6UejnQx/yIdFnM3Xqc64pwy9q8IcMT9ZZT671B8q/1j
OfAoEHi/t60cY31Bc6XTef+cm0+9/WO3bn8Zxw1sT18kxsp/SIT1VZ2cFvmm2VIfiNejE7ZQrwYz
qofwctAXUNP6FiKeDFr7LxtuKGmNP/kPAm86xAsK7d/uSxXcJoylYVZSfplddvOkvbIx2GBsvH/G
afMhYzrY3hjfEmyEKfU3g+W6Uhf1sfbvwcnig6mLwr+Bl2jL0jvhn9ryfSv45tUCu5r3BGX0AlYT
KUJn6+OKiJyriFbAHxGUsgqYaHoi+HEYybG+kixxxqa9ebO6QAVZUK9yrQ/8U9LfQ6tdvagQWGQf
9IjMnqZjWlSSGQIup4KJMbUtLd66W8tx84UWUiZ6zJA1OydldIYB+HZvWOWgfT3PtM1vyg2LH/CG
7G+aWN6ipXrfNeIZnHeN9QfWoLbpyCzhI/wRBQOdMGF93Pd0wggXnvtP0IrU9FW7f2Xgm8EF/PKM
ZdsbjvPuGxn79liklwCWLaAqN6LxVx64M3SytetIwZrpWOPh6nyA3Cb3JR7FIUJrRBNoJlBjFLGS
gn2jbThvLjh6KCvDkV2OZgvFPI/xsSDeuFveofdrydAZ7hBixsTOWfcVJJq+wE6qBU4AB3Bfmt83
QAUFFVADRz1FOIQplKPjQVCAscQDSvRHKs36YImDQArP0dVG+b/LU/YpUgrIhCFv+gerYMa4Dxs4
HsLvj186HbQ/OGqX4y+QR87LVsiaepsqDnyYU/SRtjS7bsZPPYyQu6SXnbyoUzl+rvnSaqfBRww1
52ar8cvuEffbbbj+/bP7TqDYh6f4mWq8I++9MlCtQZQQe4JrC3H726evGULxkZFIHBHbBvX2Efd5
4gQjO8hhrUt0cSgDNGdwGNoIpUmWPGLpsivdNqxXCMy0rD1mfRT4ST0yZztCDD1C3Hw4T6AJ2Lyl
YArjayDP355ornsuS5PCSxyOVK7/kXReS67jSBD9IkXIm1eQoPdOlF4UMk15QxnKfP0c3Imd3Z2Z
2y0DAoWqrMws+2f9rD3ISttcBGSp2/RqDWPMEMAadjZUaIPxt9bPvad9+fLP/pGJzYw+t3Amh9x3
8rmkmGtZ5xc8wbgGVBtzBIC4Xz6qUXldHqJ9uFifsw/mGNsIa1aUz/sCWXTaWe+LWwkZLaSnoeZc
ND5wY45K2gY/jS5xzX9vOcoXxkEhqu06d7vxOEiomLZuHUwMJUCll66PZ3uHOTz2Ivg6HDWLDhbM
7LtPotKK8GZPBiHMEZrukKz/UIGC0D2WvwhrEOPCXOCfP2ay0TNggAXcNuYsMLjwHXK5PtHAqJGs
8v9hBTThsDjCzVj56uKMr2iRBwfqqYUVSQ7LCLwAzuTNvhk8Of+zOuen8O2PI56z+Qu3TDljfREY
4p9xTU/mFXoOK6s3do19HqCIHKAE3jpHX01GR+YZgqLgSn4hN62Np8+Kswfv9Be68DnhvNtUjbb7
NNR0B3BDePK40b3cGzBEi3tLbQDmcboEq+Xdu0WH9ccGuoLUPdIt+ArWTsDY7fswAT4hsfgX/hit
CIyySI5ThlclvYis8LXCKbg3g8hdHbybff3b1+IzZWI76SeEdxiPXFEWha85QaQIsoGSnwhcPUtA
c2Zsnh14GYf0+jcKnq6Cy6DxqETnVnIlvJwvlgHV+ctF8EUpvS/IWeEVnrJdNoDC3CMUX9NBfCse
dpfQDG6hQzKFNylxZfRx1Zov5vuqZfTjFvddK36QT4znTP8A8MgW8BWuU6At/14SLboonDjuC4z6
aR47D38/P8tJBhOfixYXd3BIupco27AcH6fNTqkH4jNSc7ozPjp3EtLsvOoz5pF8OP+s4RjCymDc
jqAD7S3A+b4Jqu/uHMCQQP7WOFJoxqmsxrBCAWHCfdbGPmGMBe0nVB8oaAdUp9uEr+3cVx9ymuOU
KpkXC676mD7QhG5flxbLwBmub+rs/H2iiQcx9DPDo9zbfcV79ot/CVoErTPj/EJLIUi3MkJkZ0NE
w/AsuawXOSzQfoygHUz7bQKL9lIw/jVOR6jf6QTzc8OLNWCHI3fHIGrHvM42Npvk8wcuSXilyPd+
M24mumIUEqpgW++Tc06Vfc3feAudot50lwFDct2Sn64mWbPuzaD+7Vfu1R1sGrj3wYOosTVyag8Q
695G/U/0mx2rE7AELXie+Ory104w64+Rp2XP6Dq9rrDHjagkt1Pu81E6Wf8g4QCDh60Erc/0HhIu
nINhoFVHLPBLyQtI4XLSH28EXred7xFlwSw7eDzdZjb+8Ml7GV+42NkwNKy7+aJTw58BviOQutmK
qAeXYtoNzvHIYMM8y5bFzXMzX4K+zz6+2QP13cnYznmDHnE6gToIQwKDNspeTmZGSd3OhxWY1ofe
VC/8rXkoO2ULscAdb0bzZU7J/cNPhWPH1+IGJi9i1F6/2OJRM8Ce5zF9FF86zz0GPEGOowjgjkiY
fgEUuaRgvRqj6komA1h5wdbSp8zbAZodPPIV+gA9hoJx07/xIIXesnPwHw73s2fxqWqatlv76MEP
87iZLcjSoO74KdCXKLYR3e75gmDWwjnkmLXiZ/W2+0yePIfMZPcxsVjFpMhE1ssfd0hrQ51J2dWZ
pXfA02HC/oGUc/sDRu3M2IT8BUVzsdxXiz9wEayZnuYi/a5pCMxOeJPei/YU0gR16g+ClOLEEHro
PSAhhL2cqIYtIAIm7nVAUjpCNjVIu/Hdo6Jvygtmmv2MuaVYIsUDIAvOUsHIrF425jOUJDnqdi+7
Jhs8vcbXv68PUe6ukjGGJyJRR7fP8wAygDWFlJelzuksM7WKVX2vmr+uR1s0v+UA3ZyWJmuFdJTW
NwDn5Sj8rBfcSL/1CJyrjZkSNGRsmiFvrODcwtbfzc8uTWmj533pIeKgtvb7FAEc+F8IOx0tTT+/
Rz+9DzYPoSg941wPvzKHzbN+jRmJhXNQBv+FGPrycc0auEd40iiNzR4Yev13C8GbUQ0eItAQWsj+
kHbv12WY7PqStcovAv++nEwfPnCsP6C4+WVvTLHTA05uGCUhoQNLHZttFXbdV3LxrtMWWmhEHlHb
by+3bj8feIAZeId0wFpm7eUCQz/Ah48CaMGtvHMAhoniZwl5IO8nt7gOKf138W1+UNQmsoFzdiZz
gYET7CipuSff1QB7lx54Wm+9XfZm7emBG1gZ271Iqb7JlYECffTYdXiPO6gwfkdzMFsop5igS5hn
OEFcO000Ssdm372Cj9L6tw4R9nbkeXSD3af9KOoE5ZzTpiD42ScGcW5TVJlOl3YL82QwcN4H9/Bk
03aNBrOhc43rGG9/rJ3JN9HGkn+g+oJR/sF6l/ZS3DeH1Xs58D5rJAXT7Zp6ddYtadhnGKROZvDN
iAy4FyCPYEqVBq06/pfXY0F9ozI7zceYio3c1Q99O03OKcLw8pKRgK56s278JqM6eBfkp1ULp7I6
ZdAsEhGE5BE2JyGqAA8XuOABzQlTax/qdsLEAh9JL7khkbH4FI15ml9yoik9zOCHSzQTUwm6jdd3
aW3NlcdbL6VfFRIRPgCxH9qEZ/2a4QvPA3+4FLtVl6Ho7XLkKFyv6K9/oDbfBLMr4hcVwpoxWqjx
mrc+IqZVe+7aMzMgu5jpY5/NELwX1kVw6mkZj8IJKjCMhaCe3c2zfvQetKkbDz+1oC66AW1rh7bk
MYOkE+4qJI2T+QeA4IFUgtRjDemg2me1vV2/PDWJA+MnfhCxmP0qcTEGeU4eWGi2YwwTtB7awZc1
nnPyP+UQFi+GNDAAFJNWRQOlfag1StlD1De1DVb/bifiumOuR98gc9/StSZrA+OlruW4MPieAh9L
FEgqw3BhXUJmSkIMeMyZHFGAU5Pkpp+YfNlqF/sEtJRQgOPxmjcFMxrak+RA2ralOB4xhfQOlg4p
gcEkXk9vLMZXLvdJEx7dU7j17UlwSo8uOnNaAJ/smT3LPSZ4+JifrGuBKPgUdXOKXl66jzsjMkQs
yazfX6eYFAs4Ko8pVoWQD7lQYXCiLIzr4pG/YYve0odZ/41IDK8JertnBqqNxnvW8+DYMHeAb0bn
eN5aMRzI3PrPjFEcG7IyD+ZMxa23IqUBhYLD8iTt2SYw9bvOe3rwD9Fj/ghU9xy1ZgCtNTht3v4n
6xZNeKEztwDbJL11oAKY45ShcjA8Gp+sJKK0f1XU6fT+78UBTyG2W7qnt4TUA+cF8Pro5OkEPppF
YQcPBfC1a1LnkN2Jdwvu+Z2GMAFqA5LwZFAek9b6ugTPoasSjr+AQg0hKtqlDPTmr33eTC9TKFEs
vlJpgNzhSvmEujKadta12Z7hRLj52L2kmSJBqJECNC6GJfH2ry3rYgJ3IFSagyuTkUB5wXi5rrla
W7oq+Dnto2hbDt0xEtiuT6q3mDPXMuN5YKlUgoDQuSPRIjS5F4+mzOzunDl20JKW44Q+O84gGZ0x
u5ci3EJMcMHy6A5o0Spesx3GTc8VHisKKXuvIEaAJmafNezRCEg4O8wAvr/VEXsCpQl9c2xZ+DlT
aRNF3v14Hf0TgtXQR4Aqyd+AXNHMRcaSdLJRADscNyeaF9CecFoLR9N3ccvY2Urpd8hwtFVjeenc
Eu2VNxKoLPXhA2MlLmk1KLjsPE1lXdQr2xpVJbKG/gIsAEsM+f7IR798OaUPX37MgA7Y48aXQ/YW
1lgC8Pd7fjOjRQxH+NIwVAX24emp92z9taqYv93SYF1BA796CvZSTit4L6KJw9VTK8tThvvUGfcN
Ui9yeHoicH8p9ToowvUPkBqI5EekWnvVRxqONWNLq6jPENpx8+jMgEywAv5qZztIW1Ga3oU2k9P3
eirfevD1ApBggwFCH7TnDjoiWEicNgsSnaZZjckszjhlGl4AHrokYFgBnVLJSXWCA/N/mGwFlqyd
hIkFY3rRrIOlMaOWX3uKakPu96ZJUG1OWEwjhNHrf3zqywLQZzOyU3jiEr9Z23HSr4jRya1c5OUF
0ieLyQ62O6K1WoIlSH+lhsxTx5u+/9TZpLaPzMunBKeSEjFvMq0AQRm3sa2go8bnwi2LeBHgHuoV
/bn7Kd23hnViL2JtGabNM4MjOxjapKau7zeZ4Zfkr1T0VHZVsV9tNjgqLFb9aSvSYddSgjExb4cR
FnjyHrEifQWJywmzvhm/DZR0FeUorXGqZLYptkLW5m3FZNrU1Ngx6hYfh9YTlatuxXtmb2A6mgJS
MyL7oCFHYxYa0lCLyhi5KKu4Obvoc7GEo4R6CVQR0BsyuiwonfT48Bcz9vZLS0p9P9oFQRynaa4W
3oWhBGHdK/fAmNphp6Mf4SBgqZqAXXbgapRuL9XLj/eVDBxUsKY/oq+gzbsyNK65nTE6C8Rdssgl
TY6jQMjs86sjpsoh88C8iboJVQt+AliyNF39jf+rPimfns9hLBbzkehxA9A8puU+xLFc22GUc5H/
GpHcN60xeSSNtg96AkQeVBz0eDRSAMYVDZ05IkeHzykwjIVrKUKeCrWn6sgjFv/y0Y4FuYYAdd0X
GEvHm+9Nvj7ellTy9cAIhpbACCQLmxdtD0ACUkbbF79A7fIMr3ht/3A9rK/OF4qddjqY+33YwynV
/yA1h/AKxEa63NPvb9EmHzdp7z4BAFSp1hp6t74+3IVjCCdsAXgulBgX64N4bWHt/N7H3NBlfON0
M9p0D1qM7QXmjAnT+SgRmCi70KkVONN1OtYe7oIp5o1VA7wgJEQrVUN6/zxpKbgPEIIBSUZNmUQD
sVZ6uIlxOZjP7abbyX/U8TBnWQCqQ8yOrkzLu2MS39iTfkTvtSbFavWmzYXt851o/WPZpeOy+KJY
foJRgupTk1xJiyVFD199q21blHf421QPdH3/pA/K3RsmTluVOkxZYIataF/1eHx3Y+pLONiCjU/N
PGJMq94NRtnmd5cIAO76cE43SGtKzgNNQb2L8umnhwMv46bJ6qO7l192j8AfrffTge+4r7bA73gw
temJ4h6Bwe4u3C4SJDo3+Vlot1VLvrfOOBpScKFPug9MzGvszMbV6ESLKd7icqGdNb77DPIHe2OC
JAZDur+tOOc/YXMBtpUa7Xs0HztrL+zO6jAWvDUQJL5oW5kN3xl5X4g1GCZrIgSRhLx2kxgW22f/
5w4RjgoWGp9RrYMQHYL0m4qJ+040ND7AsiVe68h+tcnOGEdtqJrWTr83RsJoeKpX2s62bSO9Eolt
tw/RDqe4Xk0tG7cPOtqb5InemwliP370wug0lLJ596CPdWaR8Nck+LFth3x1M1nofRasT8vSgJMd
HvRstAK6muLr8yKfbYw/+9YWfzsjoSnqJuaZoVgsFVo0bUyDYB8hSwGVH8kDLur0SNEdz99sGjHA
hIlOHTv7jVbk6LXtpmcf4N1hgzeaHdAgH1mEJ1Cw3iJaMO2EOZfHIDNQi7S1vjb39Z4omAyLyMMa
YEFJSHZd/2j5ut+yKIMpDYxrnD2EAUBk4CaVPW2cZ5jCTpj7EQhrF3tngjfRtVHhlCDGver65dgM
MUDFdxSulOitGtJsYjEsHv6GncRjvbV18lZwjvMfK8JjjVdKZMujvIdZjwV6YCaBAO930994MTGr
Qy02q44RmTboyAvfU/u4EPHJnxRPQG2dP57+c5V0mRUn3gtrJM1kBLbEY0C6y5N31QqfwoVtm2ol
Ba2aj/iDlq+x0+3k99Un2kReseAV0dobiqkQtg0zgfyMjcA+Xh21hI/p8lzbkQkwM/3D9+BPZHtp
83D1pJdQ3GePOf+UAUKvMrDHQ5t3OaESwNw/mTxEpN71YPAj/GFylAla0u7MxhVxxRM6auR4vOPH
SkT0OIi/5DkFg4Hj5v6tB9I0s72TJHv86NggyRgEQP8e2KeY1cR7h5U8/w1xsQPyhGYyx+on77g4
6ssLkwfTq99ftqZNtkNpynAfZbZ17ZlnLAPwEd8ad7hCA71ztS8MfuXzsXf2/ke0cOI0PupLJuTp
fR5g1kBGjZ+1hS3wqacP4QPh0IsX2Qqhqxvyzy0mswkISvj7Yp6BN8ZjibE3XjRY9FCiI+PHFZ+i
Bq7cbmwPQH657k4PPBa/NK6eybfjYC0wNm9d/ZLR4O5O2H6qPz7hyUbQJ7kkaQ0T5BeC6LQLO20Y
GljXHTFhwcgY8YfMYJegn2fej8FTaLC0dFejVXZig+nUEzCoDXbbz4ZtctBtu6U1gtZd1FeKvjU6
PybtRL8PGJxogwKPdR7XVghj4YymzPowL645vUuPNOxtwzr+ip2oAGMsK6cXgzckj8LMavMo2QgT
A7oOwhf208I7esOjEUE15g17kEdZZy3CSSqBl+m+GzmOmOnO3cmsWiR+BCR5HWl41NWSzvtetnOU
nhf0n/PvkpUEMUZbx6EeLkEDxnpbrhaF+oIMACQ4PfQ5+5BD9fB3KceNGRXvPuOVwLizrP/Xfxp7
oL8L/vN4TRXzMzNmtDsIAf5/I3pE2NXzJtQYwQTSk37YrHq6bXymaMqhOWvZ7UiCxxFM/v4W3nq3
MgmVXOd5bdKez/diNYffowpG5b82wgGHQZLYOIz/+MA/D/iLNARazPzZ8rFN+JfXYN+xbA+MK2Wq
KqkQuiNUvTo8Xd4bH4asY2XguLzNjsgmUaMSrWssolBJssVOGxIgTj2WaO1aGymKEyO3+IH2Ww7c
DgnQCv/GzwB30h6OUlc0mk3UV9wJjKyHLfltpaOnbDbIkcZosH+NNunq5FInOGj7ZQt3Jq3+oCmj
VT6imsO9CvIYquygFvAtiUBjPfm4NlDWT5/X+EGuakEG1wetoBoZ0Drj/35GGYZ7Ei4x7zRifuMN
z1hGtivSZuqU85J0GmS+OFOF8l2eGlOgEXSzJ1m8V7ADYnhbbtw2y3IX+ZihlS5Btyw3NS3gzU3X
S3/rrsCXg21Y6W45Ej4u+ZisfrUCVz8CPkEfw0YsqTH/2WyYJxW738SNIcZdRBUjTNls3opbc9Gq
DQ62Gpr1B2veWEizOtqGCs2kJewWbbBKAGic/V5yPudKwjHm6b7oWvVxMukaPLZ7uLr1aIBqZ5qe
7gug8anvkCCPqD1OWJ3Anz/r0Ki2awywu/Kx9fb67Y9SZgiZvPBPZLfzb/AyJy6yK2rXAlfDGmMt
NqIfNt4CjWcJv2tC9DHmT09f3DRV+YG+CkyGyrdG07ggV7cAvCuminz4UjRGq53P3AqEULCFYKD3
9a2ap8ygX7gjZ/L1POYjvYRTXf7U2d6WjlWRflEbHuiqpWBvquDD2/Ej/s1jWTG/7Wykh79qAekR
N1L0nRxTNPbKJIcaC18M0fycwRGvF2M3x9cHTzwuyeTkU0c5Y2t5C/KbY1GGYNuFm82OxwEyFG1o
KerqzbZTnhRhBqcOIZcDtNXaYOnAU1rc9LRtKQNjsvwo5RmmTZ5j04KNM48zxo1EnLEdArPn0WHi
EVfPv4olLk4l8wwIWo0JNpmyLU6YeWhxbNFse6RpGlux238I17IC/HyoSGOysEgGKXN5gNwqbRNf
1Me/OHwA7MIFoXCJGbO8IpER0km7U160OxKxlWoO02lwJZl1tEvytdObWb2mCxljZKPxQ3HPji0H
g7yb0LqC9ULTJ9CNLKaOxR+/LZozdOqrZ55O9FbGOo3dM240bVHfzbZIu8KRTtDdiyUzxrSdjIfM
hV205UtUvPjtX6k20eN4A/zkUlVWJ8zVx59kgcpQleJbnX3ParPwc96O69ms+mgWRXUOe39tnjK/
DGGHAnUTczo3LjaXyhazS3Il2cLKVSV/+u/Q+SyXO5y6kUxiR0M77nqzLhc5C5wlbLI2HVgMWyCm
buLqxJJZSp6HgortAHog7mbexM5jsGnxi/Zsqw0XQnY06d3lzGlYnXpDb+XNCjmOlNKbDlPPaxuB
xjKd/mLKc03CpKDKf4npwPQm88HcxKpoiZGZxmkzW11DfeX6JgAV8CVnK6e9o55a/Zukow9swLjF
cuY4ccVoz/SmIeVDnhHAGM05Hm0XMhV+1GngiZNIfivSoZO75lOMhQaJMEdGbkadwJMfKfFd82Qw
FpK5TZAOJpjJ4DIm+CQpEyu3Rup0RcDcR4b2/Mb6sin4ep43jfb42HG/Vt7IlE5VxcWnQ7I64Rik
2tDKl/VCLJHbHfWuyAPm8mkp7Qx1ZN+bPL1xgDFUf+K9YCyeknFPOstMH19/mk7OLv5Vs6BXBLNh
T5t1JJOIHHaw/xWV1hbBMQryV3RJ2MlptTXYKigbToyqmrbmJ77EocY76A6aEjgU/UQSQufY2Ez+
7Rn6TH4cw2usJnbFYjnODXuqmdfyp62YZ+cQInYSnoC2QIYZT2e35aDW5A9jDJwPguBr80FBRpij
gU153Ju9XI4QoJROExKoQeY/1jQ/hzw/I78lgTpMGKH/tA/OZIzUYrVrohDC0vaU8RRzHt+FYdrQ
55K33t2abx315ZWf7xoBRYTmnOKK5ld1MZkAe8ormh4Yb/HbaLO3BBOwGHUTYJp61AnNbfeBHuVv
99Wcx0OvswDd5WmIFGsfzW6BesVl3h6LD1vqLTbju9bARfo/ZFxkL8+JcctlClYvWOODSC22fJM3
5nFkngmfKHIPcsKc0yN3AkjZDlU05kwYLXXRgA+uWu9vOK3wNMNJTwVtdYUoQaJkFlaXT95e0WEm
dB7MK/oJdUrweBWfxq94uDwqYtVlnnc5boMfSznRkFnpAQAZfE+ODZJNEH2m1f8kpwDNbAr/bQPC
RS/4WHUYgc6NaNYu86F4PO7P3Pc0z+O5UZCI5ezlqd0L0nYRU/oE6otPGFgUbyNNOg4fz7lI9sM+
WjLTt8WGoAqOJOpRpBVK2W9fuNkjJrg4SwwVEc89fevrVuoLKcgI+TZEiJPG90+3OlzjyuqCwIsx
An0j3iIaIdiobiYWV0QU55xWb1x7blxDr2lMDK4GzG/QKrVIO9m8GVyW4kbPhFTySv16tXS+LSNw
GKULF5Gxzhu3YsFokX0V51YRkThkV2T7/7KHDZccPkcBd1gHqi03z4xn3r6nVXwlP2Ht70PuPRS7
Un1WLiV2Vt4jW2fA5jHkpfmZFUc2Pr6CiguyzfRSSKhMxFT3gvbs65vuGHjjcdByLt27k6ogNVZP
FOzyw8tVxGx1c+CITDh+OAWlKE7LDE3R47dVabwWQ3ihozJFLFTBo0Y+QcvzDZVmOr5Y1xVADwr6
F257mCOUTKYzL/ijW4+bZPrcgNxmMsNYuBlEj3PZbrbiReKodztaqqzuUto6sFr79vVq//tEMF2b
m3HD3ugmu2N4i4wlkrzP5kJuL76sDn5a3zV+yE+Gte43nc4qifpCMtHP4frICbJ9RjuLGwjBULCZ
vmnQchZi3yemwgfjbsNF3QmOjQbZiDuHa46zAUB8gXRACyZPLfI6NdSFS2nUsoHuXyOwxwpTXHDK
t1KW3eCwwwJobKsGwySe0QKVCvTuzUDI6hW/08EfhONZi4qRy0xiDE/+hsfBJiQINS8W8u1ueIfa
fViVmsXAkHLhQggAnVADWuNu17JiBuGwv/jZEfB4Ubj+t8BISjwY5AfioKrACZMx+KJLiflcCxN+
oZqrBMxi+bno6CVJOTwPL7yBmEYPfUtLSd2eRyoose/yDx34d+jqvsZjxwhBD6pBMbxL2hVYQXA3
HZj5Jev11GvuwrvamuYoiBfHFRHHpC1sPca9iqriLGvtkdjgOZw6GlPsYbP85ssvJXuk4qX01u9o
bWIR83T/BgnwwC+R5kcTEkpxdEjGIm9nRHaNwy2568xT9dD5jJiHejJCLG4OvekDTJ8M6qXNphii
ikMwLLseN6O6qWm6cSnhhCA+8t0DzpcTJ3BOJG87SSKGp4Z2E9wNQdcg3jIVG/p3GXCha5ZeWxaR
KvC+a4LITyOYbUmfLs7TTIn+5NZrfJxhjXBWKBlUJCuaDqlgAVLc2eDpL04cnO20AGJ0RwxzIx9W
qWl1meM6YXN38dF2hLmbgNpIje3ULzx2QAAgOmY0e5ygdxcz8gsCO+tLB0fpVzDZ1SHbYkyqMHqq
eSDeEmB7JMrn3cJ3uhcWPYGJwwbMqIjPbcGU+6LDpOmH/L/u9F1QZNpl9HDKE4NcBKotU79i90Sf
JbtO3U3bBLCiuDdso6XZhgE4BSHmwmv8sCoD1Q/Vbx+XI0oUQHM6TBj0UQs1rPMTe3IaCsDspvtj
OBqEbKiKJ62g5lCrcGyMDbRa7Zfe9WeJysohpCh/dXL6h7vbaulZP6/J6POc+1gisiXtXXZ8B1vP
r30nCaWhLBzyvTyA6eZ5pL742E54RIeDDbV1j9Pidd3XQUCvevQNUWpP2AX4DnlTRu0BHYv1Xf5O
+t5jbu8s6odTNornBUR3i9qCrGPLwqneECO/NW4Ea6OofnxAkuF3iNHoKu345GtcPKC/+V1bziSW
n4FJvMEbib8fyWRsk4dIaOrmlPq9Y3r3os5g/MZEuMCczKdv/TyxBwPYN5yLb8qFK9MzWeOVRBIa
cfWgqqoW8kCVdDxqlCz4xKPVMBksCl1lFt8QyrChGIAlWcAxFrY3/b4u+qqvQhfmKoxwDwBjzH13
591xRsPaD99ECjVlQs4QMTyB9gITN4DDg3yuFsCCwM8QA94TWE5XiTue1o/d14B/SSnKUJt5T58b
9HaKmCQm/cwpCPGupKi5ylKfg5b0858d/rz5IXrLEbuiLEZM4RZA4KUPDkLp2BU+9kdl+ZDgIHdv
/5P+HEiALSx9rpeiR1rAhPGCj8ZIBRpebC3FNPfDoxVmB4Oi1dddWHps6lPJj9KR5NXHO62sl3RM
VooVEzJtI6Hx34WN8cGLQKndv2J+afhI8J8B/a2YJ0FD10bXKgqEyLRQym3wkoNP2h4z4q/H9h94
RrZq+6sh4D3ImxKaYUKXceQwKlNrMtB1asPKooOF2JgsT825eGsuFk2i7JIxXd0nnlkAE3AaadFu
KH0obbUTDZMN/vqIAxHHvrUO9CWGWPMIHw7kRDgtczV7ZlUzLgzFUw5sCS7OfAuDkR9DLX5Mq7aq
f6vXaqtTs/yrmdP0Ejudiw6Z6mu9V9VNSy8yoML4BLlGUnDRXBQ3PFe8jAr48GrkLtRk5IdqAJ07
0osbS4FDFbNVSSvSsUqB0td0AqEJ7vyJAVlVf1XFLrRoxVUskYvJnT2elzw2em5nI3dwxMTgRSBb
UOcm3lxV8M/l9PQlYF+C4PkQy2CxDgIOgqDepHG2E6qEkBaHrPAxWus+xKqdA/BlYN0+qLhWbKpt
SB3Z5IMaR6R5RTbEh2i57uaS6/FAlD5ykJsd4hy+wooIUjhPh2fklOXVIsebqCJ+dxbOXUvVU1+s
HOfR15wmzn/FG5+O5W/eFRaClnpMBqTSuIqxXMJ9QmKjfYmgM6T5OjQJcU/PmEPWQBK3Av+ctwRN
140Oy+sdaml/xXXdm9FgO1DSnnIr7eUavvSUbCbevQsPe0eT22Sxxq5MX9CUZoXf05S3TeOWvomJ
PBtewnJyTU5H+VqaDbVp0NWhglD1nrhVU4rQvT3lTpcksgpIihlHP9E3HdVqQHW3Ic38i2OeUunP
J8YzDH0VYVMGOvzLeJHewLk/o88s9wwAQI3w1q5f9bt85fshSC3e4Qstj9JGUHp6D13elmwkot+d
sLcbaQ62wJCMSJIu2OxgmUz9Skai5t9Q6uvxZV2QUPMvJht6saAG0I0YQ/1MlrOZSXNcMiFtzGfH
VZyU5+VuAMViYpZb8N799VjMAopRAmmtC0kBz5vQCZbaIQiWdy5lfM55iknaUC8DxB1yvG3p/2qW
wje8jiPNKJpIWhe8lVwuXIvjSecehKbAYVic/nkwvoSe7hiYtQgqei2uTwM9DMMjHddsbnSugikt
c5+o5CvEcAtkGAMB3g1mrWDrzU/PQ8BfM4TXp8+7lToMA8H1f3bdf09QpZ30u9lFm29c0PG153MF
uwJryokoOilJfGtmpcOVU0fL4NUVyxOHQlHHvu4komHOwEy4EmBpVpoue5KcjXuqnCLkkHfq34O0
qsPfSduTlwoYjHdWUutyXs5Am+gziC3QIwhERClVglH30fFyZngIp5quYm3ZqEkuEG1cbLwP1mls
7uzXBWoAPAJtZ8ZcRjnP+ZVphPt407uxWLLC+gl1AkhZJ3dQneH5EXj9tWTlKZ/YtzOzn3rm7Kt/
dVlDhwJPUOi966JksDbsiypl4y5r5eNjSvPBN+qXnvdzvLYSxulv48WtPnJkXhuOp0V9GKX4NdJA
F4taVzXgdkf2SkchmSR0cz3Ued6h6oAhcC5mqjQUmIF05BmlqcbHMDzGwaPNEx5gD2CLlgIhQJAP
YH9Rj97bWl6nZNtVm7SCp5Zj9UNkCmaXZSD56JRqgCHaoqTHrVOUvoxp8PmHBjBH/i6CfUNqS0rJ
VQApVtEm3PlwYICTK8Hhz9gHX21AA5phq1yKQ5ql+q0R3IdsIkhF3Kd4eijqxn66Yb46ejJLlRPu
bR3HX4UXUo5gr4xrGXsMyBmGk09fkPYBJBgD5WYe8lo3Gzr7rwR2nFgTr6fuXH/+WLbPOn0C59IA
g8/HRwvWD54WQrngkvihEmDAETo7FG+yzQgC77RQpCUkdmA8cBr2XKOLrd/ozN9T3oZfE8V04ALZ
pepM0el03aFKEFp3WZy/2JtvBjZOG/6+ABA/lWP5BpV/+ZurBJ1mimjfHJ7tPpDpavCyXzCikZKs
OJv/oIVfgvplq2NnQ+HAlXXjUbCwCD3/xliKcQfFv0ilBwPmlqiAPMG9jO/3zIj98GKhgdF2SFoJ
PfCDXOi0rfcxloD0QA/GcV5rfXSf4gUaTV/y9grwKiD7oZ/7YbYc47EEbdlXMN9FPDckvCO1QPtg
qJ5RV2sXfVh/LOOH/+jlk/EgDYytXvomW6F9pu2QYVyLErELVsY/fY9Xl+m0dcqusx6MnGD2ZDji
9FDwKMw7qVOp/mZXeGBUQFlLzK1mnaG4f/iN6xmkl4sbiIpR0ZCY7kxho0Vw+7uADxPyD75CUBYa
yGJzNVBnVBXOyNRaeGgmN60CeUivRN7JHzP4HkCUQMsHi3LituSNJgXIUI8o0jVqe0dDyPyBTDac
CJ3D86bAEMHyPMuDX0sud9a10YZX4QQ/HynpAAAZ9zOy2HeqcGQFFajNiXIBjIAAVGyLEjLf4ktO
+NIsgBaFCVd5unTkcP3TzL23Foy7SrgRhbdIgS+20pP3YqZ1Bci4QhyKvtK1jHQuxYpikj9o4uVS
brMZB/KjwCIcq5wAEugCAuei7AsTh7JGSXS2ETSvjLsKOJBDDlXruKDiPzyN5ieXQ4bM44sW/Zxu
OF2/Z+uIupLacXmNgrfKwR122VEnFUjzUdFC5L1+eNMJ/1J8Q8wQouNbRCOfagUvSWJLVzDxfnnj
DW4tKYN7jE0BimLBIgPKce1B2DCDdiOI2t50C8dITAkhPWemnsYTSDkl3vOsDACAKrY2UABK/YzZ
ITmjRpZDusIKaPlgaaUqiLrltWh0f+HM1RTB0mfqN7vzkKHfIr/VyIAHZQlhgNcZytpSTQ5GRpOH
4Pe4WVLpAt4ChBEif9RD1O+EW1yfgKyXr4HsaTQ/HB3Ex425y2PaXbChekY55yW5ny2NYmdPjGx3
tWXfCN4hkGMFsJ9XVCncCdhUUtu+9hLM3MWtZLMZ0/3q+9gupihG2SAupvzayce0ky2U50Gvuoll
3v3XUfmHPUEEEjFtFgIqzBo+BR+fmpCT1JM5iMxX1FTu7xACsIulto98xuVR/0fYmTUnDiVZ+K90
9PMQo32ZmJkH7RL7aswLYUwh9kUgQPr18yXuiaiqriiHo1w2YG333ryZJ0+eLOF8edvcAyp1wHWv
Ox80FfzxWjLPqRjvEPuw8TQlAJesSAmpDUvNYsWfa7vYRJgWE4wnXDz1fdLURwXWTTg8KGoQ3PcT
m906IU2E4TMumKXVcReCevSbZgH3qs+z8bIX1vAObj7O8LkwhBPuuotjwOLNTL9jIxXgs5kPN93h
Cay5X74x5T+YIB8gi1uPCRRqTRZwn/iAMTS9NjJcNG0MXSiPFDj49cgiQx3ObK43lvia0vscSYUY
uxlA/X5QtyMUvWWDP0dajTaTU5V1AEB0D2bwUPEK+vQ3gyBGxnO2wyUhN+iJ9u1pNtolsxmeQ3uW
J93upY9VNSZItUcQIE7tkep1eeeI/9JoZO6c9o7U5E0o5O6SCWZKAgvB/PEuVlTu0io067fLhkZ4
0OSUx4ca2fSnjb+ihgvrg13D6jPdD1T1c0hSytAXIEqRxIW193mLJsbLj5/Pmk3YdH0842afXYUh
Q9JR+HcwHfhG9EjHY6mKoG1HjKZClOsx94dNDqE2QA6GcHPvRiPIAzh3sCWWGjfleqSHndWCZu7U
kZPo7LATI6qMH+dyaXBvgNSoRHdoQxVeCkrST4TYm7ixExmPNec547Co2nC3HQHtUQyF5qYN9HK8
9+fnNwGW93cJtvUOqB0kUCDRhwcPn5Yx4woyqhMhoEsWK14hmIaSnPTJgaH6CG4XWVwCdoTYXac5
JNdAbT3QvksTCOjSGKoCC6WPFbpt5RJA7bpJQuw5JUGNyNGVxvUQhGicehks9NaoJJhqz9o4g6eQ
uCSGUkl6uheIowqt4uPQuyKYDwpKXOZcA/QOg8PcewcvHYjlhxLbwosek2IRt7Si6BAMyZvCI/Dm
K7LIj703c8kVH2ix680USLpLNV1SO0NmT6dHPOtdEgZXAjaiSIwdkM4YMYG192z7GZqD3GRCALG8
s2uzdfsr0mX7/nOcbDD1ROh2ujw+SImSNsMaYiyAdiHwkqt6bOQ6hX8rCUq/yGgX0Re5Vvxm/FfS
L8gT69znatcFnbfAcMX0UFiBKCnFYNzi/cO/QJNkROADfcw5fOav9j4hCarCqsAX++kyVzxS9Svg
8qyelQStZ6oaCLfiC+oB/lgdD9l0uyDcy2Y9RJCIAsIIuQ7S4AquZAYS4WWkHPjDjroShPFJRIVO
2cejS+z0SvtjsFWuyO/jDK1p3mETXZ0JuIZXEjrh/gqIm79/bEP/8db38Qk7IX7x5VNylO8f5ElC
klRISISUFoaS7YCiTLjEqcESV8CXWpAlw2O8Ckxm5TnAcfG3gsFBk4UqiQdKINV/ZRO2WW3QijGo
rj5WamjQ3qVc8rQ5lp+9kkwCay+pdeNS++uQbGsupVLJ8IlbwfNL+njC2yePMRvfgINXIEREUCaW
EHCK0AL8RYjQ23iyhXgBerUqkeKMVhgw7OYesGKHmR0/hh+7HmlnlBJh/0EtwhfUeJKH4LFkDcyO
Z99V093R7xg84WD3Xo02yPGyszB/SGpchjLN0M2dEYfLTtPhV9pV+3iZDygdAmMdPscf9WTrfQAS
CMhXLthtOiHA4FBKUmIchDNIMSvlC/3nwsUD4k6wbWxbWZKzQGOJZMEw3GQaWHEb/GYGtlpHKvbq
RZkoIbQ4q67zAbf4MOjelg0vomLRIyiAwO186JSfg61A31GbDP3c5hYAPbgkVt46GR8+sRZXnJXF
cKy0xnXNNWXsugyAMehTQTpDOYAHuw87/naA/+EAm1OBT36flZcQuZKep2AhYGgoYldDVpWNJKxJ
VENt5yop/IyEMS0+mCQs2IZgQPc2uWACboY4jwhELQMdcOZ5AhTrt0gZgMWLT3MsvLglnqXEQYSB
PK4wfER0BXsHDbKgKOC3PvxVMSa1DrlLHN6CcSG4ZC9nHRa+0QTvrBZoS1+P5DAvSXbpgtCAeNC3
3RfzMUF7TB9eQ+T8wS1Qetoh/+Kj3E+LANjSmB046wJUTmezCxqeDW9WrwOCbqKElcsvAeBgd0PL
ByovhQwLx5u6TIBsykQPgohPLxMOdOt1KQXz3U2Ent4ohacpGxIQkDuilSHEnr7SwcHi41P7U2o5
NX+xxvqdKT+4wR97dCjlPkT0sfLp4dZSadUEI88nMUN1yMs3M66cc+s/WUNuUDZX2EB/824dvcw6
J/gzJJ4FGeoHj347AHY1JuhiyHWNDpn+hhdAn8iEYqU6WvdmZ5hU3vHGVrx/1/wZvgL2t4qtsFmx
1fuEB0QGT9qGSmZmieg1q47yRoBACViIKJHRvhTeBDwZUv85dPDZh2HodIFOsvsgGa4S+mo32wZn
eIEXXaS1CEOBVoPIjIiWhFZVsCUHGs4oBY3NROw3oj2HiPoShzUl1b799fhGeSU4irX1mVOYB7pn
yx4h6UcKjQN/WA4J+TAEKqm3oPG+Gu4zsmiJDesM+gZ5W/gzLL++RddKwt17RVMqROcDk7gE4e7N
YjLZtl4Eu3b72ZpRIYwLNGk0Jzu6QgNA7BZsysiZSIXpy7HeZ+J538b8YsPWRndqtW87A2QZIY14
2yZuM5da/MAkaAG5wg7RElZEI1OA4H6wZGEdYwrcgJzWk7cW+ACAQDEgywRkQJQc9PF4mzvHn4I6
+0ttgFp6FyavC9h0hWGXhzCimYndhreYPpkdU8m2NlqETH06cDQhrV1qMGecKu+QewuJ3YnsGTUB
2Is0ongVNKDVNuhZQRYpSveg/o8Oyjcoz3jKxYMlKX0sbGJvyHt6gO7EyAhnGwSp0SGhYwgRbTWh
b0YL8jJSQAIqIM7Vo/iA4Z73BbsHu+qaR6ZvyqkAQbdpG6Ko7oKLOQQrCg3fetWkUTIjtgcyflhA
nXKjiI4/zBgogj6CZjRlJ5HaOjaiIlDTJkgz2ihtnDlM5JG6LFzAJ1zO4/vFq67RDHkl8qk+oqz2
swkkv2vwAeR0hOZ4xK33yDfQCw7MbnTwPU8CrBAoiNAyOkddgBG1gG/NuquFASwOHj0aQU4wtinG
oK3DkoQsiyGhhy/RewEoR3fhEPxiRcdZibH9JVkNQUDIuExwk/3ulPKvNXfoN8lc3XMAkStaDyvQ
Uy5uo9F42Sq89jOarKlXup4pZ9m99cmYD5Pnk/zOHBbyLqCOfReQOKT7G4aNYAfthRxzIFswBLUi
eFA9MDXZLW2ybNXq4HERDLMRVjO7uaDwTklkJHF6F1Wo+O4nvhjl7IhtAW5S1BLJYC3mF39htoBG
bshoVGF5jSAJgSB/GLWPC9vgS6v92XaEcdsguwFqjlJDO1psqP5gmrleoQVtGz4zP5Z7JgOJmDX3
ebgsqx3AHkkSCGmRIRU15hDwPHz2mN5EwDUbTSIyphSBpERPjaQEAdNYsBFigj30FYPl6sw4e5D8
oBbxhWUNl27SpEco4xHNwFtej7kIJvTSvGYqWv8CcV4zgbYKj+dPkcUEH91GPWk2a3cjphLrairl
3kQVNTj94PrhegvLp6ZByOG35EdKaZPkgaLZPMf+s2nwR/sWD5uy/34AUCF0PYxVU6f41/YiEytL
WQ8V1lhbnjNYF3Jw5mlsUh/t19iI+OE15Gf1nfquGioM7ZeY6LHytmMHlmQlAGEjzv0qhYNYYmQD
gL/NYJaTRplNi9YtaLPopYCemC0wPaqVKASihBm1qVSK7HF1ztAISUrjsAtLw6FgLl8sm/3VanVH
oYXMBlVst0kIbec+Hg6BCUSTYkp9uwWma519GN5D3VOXE4gmbWygHTbhgTJbkgeq1OsMTwlHk1bX
3mTClL5CBKTtAeTw2i/THSUMvcd2UFOJ/7ZDuv2N4LkkuiSMeBP+CbmfoZNk8LWH0BpxmBE/cWMK
GrRXavhTExVS2r1vE7rzTKlpP33MunaTvHKwpdpTiNa15q3fGQ7GHRVRngdpFZ7IpA8HFwnXmuab
TIydTGJkZmC7v2KNPJE/cSD2os+ezjcpGelGuEcnO9Iy8RKIZZlH6Ci29i6hJ8Bm3pzB6H1FdwhD
DNnIkIQlV4yY5YB2tbdwc4p3A9EYQ4LSRDsVxYky0sn2jjt2jL+DYhWgzHK5hdEZ0Rm2qbP+zuuw
mH/sD/5aCzikbISk9XjkCFawuBxygnNfsMsbgdeF4qATircu+kK0kQ6C22bSP5lxAv+SPCKwAGLm
2wPA+WbK7oNetGxM4smZkG7xCwEkcUpjoQvux8qiv1qS9iHLS4HGlOUIDZg9gDYzGv5sehZqCOug
ex+BGbWndCyZt+9s10rvvg5Jbep9rANCMdPTgw2IbKU8s8aW/aC4s+oJml3CXCqjo82AIuf21Iid
GcCETn7pcJ1cOxJRw4NXaIu+oL5kdEhoIkokguZI2NA8ltB2E3TLwUgQ2gOsGM1P6xQwQU+6G2YB
0njAsLcpGct+f+K0SR5dnAiyQP2udZiKF3SPoN4ozfkxu+jdy7y5zDdRvm+7tODNMR4bWHT4yvgR
Yy2A5EJTWXJ9dHXU/GxH9iAxsP8Rt7Cg12wuqCjZE2hvTnjEv4QEeYuaAOgLdRPMZgFZ5R1RyFs/
gcIA9D0DCEEqYTrRBk1SJrCx6Qzjnw7J1aM7EJQQJpu/SWZP0u0jqT8vgsoKJB0kcDwQXr9MxInw
c6q3PWIiLMY1geHdxFlrax/OLbIm2weBMx7WccQAfEwN2+cYKL6e44PbQ93dbBVH/07vHoQXbbL3
zRLCFUpcJZXiVOfhyekjSdIS4Yr5wqun/5Aeu62rwS6E2YC0Df03AW4kpt5YcUmDsLgoAypToRfw
HTh/P66pIcC1wwu0RWjksDjfAhWrnsPiPp2D1bbdx27j0P1wA4Q66Orr5YszendeeR2Q9p4oYkpP
5JMw1hkoAxffIzC6JmeiTZikhJjNIgJMEYM7geqOBFPRqmh+h/g8TUq8+Y/5mBwK6k5UD27eLklJ
nAaJjIjVtEJtT6pTxJPaKn1A7320biQkganXMKFFLE9vUnG1AEKAcnzrokNa07fL7BFGrSBw4VUe
qThFVKJtvSGTqDUAO4zmHQcUxbzXbCrRwDRTLjxhf5dddeEuX7AFfE44fijZGYFzgkjPQ4jNh3DQ
Sb8v7aNPKfP9HsLzIyRz02F/udINGkE1V30IX+unx35PlkmgEIfclOwYKvLqoBoI/2OQeAoZthMP
wOJ+MQt9JHZWiMoPH9h/f04nZQEvOSUlD8TSpJkJoUszJiAWShHkuZrBP8IZ61sDYRqhFeks6EZF
U/tt5LyxEt3wMo9ARCvoYT+sLaVs/qp0PGglXg6KoSXjNUoJVPNGNWQnIrKjuOYSjTTXYoWGtFY/
CY4i400TIQXfOQaJp9O0MI+1xSYgoOOG3gk88yHxTaO1XA5pznAgfb1i4KCwrNk7g6rJygVIrV8Q
DTpFnGJobli4J+IBTgFIC7/uMfdztjJcPv8wBF3oKAdKHYN1U/ilZ69BBzHIrjsykrAJ1zMCVp6V
FZAaADGm/fFn8jHXAbytSINZVYOQOpJZOS2Buzz3CouPLNUjiA+a9/ZWgMiHUMbIRRwJLacwvbtl
YMFXqdN1p9R9NHDQLGzZh7XXepy6j0hpRFaRqJmN1/+g0gReOWQ5OKz0xiavcxCMMLUIkBUo40+/
k/dIhz5GRgSFG2oeCcg9n0rhcO8/OqJnL9r9rHHvTZnGvbPt9fR2+FazYdJGg0YA4PRcGXBEpWFR
lKaEL2Mi7CqoP1xI3/RHxxxC/vXIo3tatxVSGE1QTvJ0QZBSz05RIlg1k2pOICZwgzVQVOYbHURp
r+v/8x//+b///fn8r/zHCXWcKj8d/3Eskb7aHG/X//mnqv3zH+evl9Pl//zTcWzTtWzXcU1FdVXX
0Cze//wYbI65fPo/iu29YR11ZTM28Ta33cYbGZRz5X3AnKODVOe7s5nfnM7+9XTb4q6Yu31jMxYC
Tt6pVlI07rRRyL4TybhDAY5R6okUJOAuE/Q3IXCtpM1o1b9m0ijtSldJtYkcB+VhbrOM1bfT+MmM
7e7GCO9sZrST79Ij7vOQ2KT9KRYMqeeLbxnVjaDna/Fe8Ihdb3DzCvjZZmwNASip2AjnQ/QBiF58
K1JofVdkami0rAjMlWyRsUY/BSdjNqd6c+3TOIr2fEokbcOtKRzVXa8O67AcFR1zvCckoAEIVlXB
ENCR/E0ZQKRHimZOdX+DzlzkzLbfDKSmy0j9bSSdXx/t4XTV81K/PEeomMYFQv0KcjLa64s0xKjC
zVS70n9JXq3iLfKtWowWIS0Rji1ndlntW2RS6eFNAjg+t/ao+Blo9skr8hcFDVwbCQI1HOfO+CBe
QafLIrF9I90v0IujBmxNy85jRIFTtAuPwT5S0SvcR/fmDR6ozSO2wyutlXepHm9SNUaIITHpoeSk
twQVxNjNkWXJUbsyaHwIi3hUx8fkzBvyr0ic9BDPOcm/vpp5RgtT/pAuCnFFSQmSfHlshkZAAXJ6
DtFI4yBmeJleI3pvxXmqfEJtlv41KMlfo8P0Oi0hMiCukNpckxtXDKf8g+f1aWY0ZvrXa2Zs8j4t
VLAtZvygv+IprV+lFVoiTK4jRGs3LdlBiUhGVljRXB2rE1pkJRD8fd/TiiWm5XQIwIdcmZ6aKaLQ
r++kHFBkWMf86R3NU1pPxOq7mV4SebHuWeEtgs+SnhI1lT/++2o01T/MGEdxNdNRVd0wLPfXGZPX
zi1vPPUtu/ktsOgMLoqIBcqBYOY4mJWvtjRkDmn9FtEiNN5GBPh+HsPR60AMh67xJJtGy2C2JUp+
blRbrBFa0VrUlFNyJNQhoEGfPab0vrly5e9Xbsv7P1kttbxXuXoxnyOTRY6YSryPLjFtMtgk45y5
clxspNdHYhI4M7+gL1Ms+aNki1FpjH6MEc5bQHVH60QG6gT2LQ8cSXxGZg25kzAreTAcMrjfPXZL
bNzvC/Wnx24bv1782tRvu+PzuBkH7TZhVURSDtG0F5gjEXzD66reHqrniTpnuslCiA39Pk4IGK3K
1/ubQXPzuw8nFuWSYX9CAp9c+tFnk5VNmSgRBjXJ3b8/c/u7y/7NdDt55dobFftyYl4XzEua5GIZ
HtkDWy0dCo+pQS+JPNFp/XmNDzOWZnJeGOn5tfqNQJ2ZYZHI4qYdd7r5USQ0gGDNbmI6kAWlrEwQ
aZPW62asUBKiwMDbh7RQpGyhZIXJ6rD5vo6fDdxzOy2b61hNWR6sIREC/PsNm3/aq34ep98M6nOd
70r3edmN2XcwgAT9igiBEjVIqcUTkIysI9RWQBewn3VPCbsn3/XnkYX8pP+Dwvm49yauxecTIwlr
qs6soR4Dx1N5nuJmjKmSC+oz94IIy9gc/f363T8OmKpZrqE4tmZbvy2SU3k52PdSfY7OU5rLRHfy
tWjqwyTft/atdYoA6+u73Bv6vzFRCJ1vKoy+xPfb9K561liJZYEcp/QXxi4gdooZviUlFjVnzNxZ
SetaIxD7jRjqj3uzSFh0Lxtcx1hZGnjqWEw2zpjx5a6fqwp7q2YKVrSgJtKMdb7OjDzCKHxKrOsW
S1gi/CpnruK/PxRdFte/LT5Tx+jZtq6r2m+Lz7TcanPaHnQgrjravp9p+/EIUKC/IVYJxl5YpFdF
8pIICEn1lQt1KbUmm9y3gY6U0NFD0wp28+xE4hnGCTDR3YeXowM2tneUNKR/v97X9fx2vbara46m
mqaj2K/7+cnSbTfORa+PWLpbRJNZpFtphE37nXtCe+aOzY6qs1YOkjCk+adEFgUiXd8tBf0PU+mX
q5Cl8tNV7MprfdZN4zk6IlqlJ6d4k11jNZF1XidifTdsxbIZy+5bM7o1WSqqDqnVPsbCdX5AtCQD
x25ZNUt2t2+e0h+Wqu3aiqUyzxXN+X0/uFyft2q3sZ8jJ6bTdWpl8BzopTSnjxFKqnS+ljkr+7ob
X1tqaFNMKte3/mZ2/Xm0froO2XF/ek577dmo1Xn5HE9QbyabHy5Qs3BDWf4XOLoEcVhn6M6geESx
35xddf/gAv7yGMTZ/+n010bjoF/31nMkTpqs5Hkbtc1uhSQzMXiL3kAl2opmF1+ifUNmlU4r2xTd
MyQWMeV8fk+E68wUPl8hyqhIh99t64bnJwaBD/StfmOoZeQKoFrT8m+fAlNpfFCMh3iTSlZlVp9u
mDRYTvccWxxJaU0uv53ZJnL+RhCvMyqDSibvWQwZMChHTfmPro5sIbKZ35AxOSd3DAiSNfGFTqNO
emJvN0MxH2gZspfXIU76tGyVZNjdmOLeyMyu5DSVaEMFUyrWRzuP4NBRTGvHanZCKHzdEYfukB5E
NBzjI+YIkflIzRozPX5mz0xM0QYWYrRJa/xG8R/nXAh71CfeYuu4UjO3TbO0lokf++AP150TRS5i
48rIbZfRCYaz7GNcEEnsv891549r8ac5pv86yEqda5XDjB/rpAbBjOiCaGXlhL6Rwb217sHnqWjF
TiaBdnXn0XYJBahDeQYteGgoT+uK9DQ4DNC0y5Rwfgho1kWH3zbrZUTr6kCbwJmPvXtWRpegd/QM
inP0bD04pRpadi2ldbgGNCqMdL+jEqYXnhp+1MJ8QPgDCR5v874lh01JW7Z7R7Cb7CSoXmvrBX9/
CL8/AxxW1zV1wzQszI7m/maP1mvDcuzHUW87jm/eo/0Kocujt9e+cQH+/TSaoumOZSicx7Gd3x71
9ZAbp2O+u7bPBjEfLTrmZR80oXB6p8PlG59WvImfDb2jaoptO4rj6KbF7vTb2rWrWlGLori16Ke9
n2nr7ABehVRqI3jMv3l64tf/fipH02zTUlRLZXP5dQbl+UNR89tJb9Obypmoi7UjgMa8q0LW07+5
LU1V5Cn9fDoghl+s0m9b7qksno49bzxHMPeyRjJvNxLxQ8RpFFtgwlFg0RsZub9dx0KoFz5YgWKl
SWN3Nt9Mh4VRIXVL/4xojjIslr0lP9+Z9wjA8hr5YlqtW3if8q6ViR96o0+vQaM/fu6/ik/EBjlx
8Xr5yCHQXeekSDOyacifPaUC4Caai3uEQYFfV0csFGk1J6ZD2rJIN6gPp3mCUnprHiu8K1dr4PY6
MRL+r5920ELzgZad0wZi1zSfEOtYQNpGo6RoaRm/GwUvHQmuMaLIvuBUdTgOBMjudqRl25FFzF2t
5G/En7biXcftoiKDzSQ029LartHlFrk9tjl6z5MypnrK4A9l4+P4Gz7PRTe65qdG9o7bvbXkBncd
k/Y6nQ1X6HBQg8vi9PLLl+cuD0YOTnOTjtzAMeUoYo1fo8E3mmtzj3If8k+ggtcHWwAEI4WHfOaK
SOZYvEm+Bkzls8pMrkxZybOhdQfPyeJ/boqjnOXmOM08BpR3MjRvNmjOyh5B7mLty3YhOwKpke4T
AJBfEA7mol67Ci8jzM3RtJUc4f+PSO83npFB60EGPuX5ysDICyAZr+ik0eXOEJRiJExS5lzthsuS
wXA4OB08ZbjOrYI0PQf6eshcqAwOjU953gqbm8FzlrmLsCV+tOxpsvmVK3a0kTxsuZoDp5U5cOZM
XPed6EB+kEdUYKPlfPJIONCI/hbLPMlREb63CqbloSNTk4PwaVkgVExyZRpyUTJSTBR5cvIsHebA
gUPIrdFfUqbS15dchHxA1onKAOgRdyC/6pBR5LrcTxkFeXIb/l5jsZB8g5DPSzTi6p1EwRi18vbr
mIwNVyQfOaeoMk7lMzRZDikSzAdFS9YA8jpS3XV8DYVc65Erlk2fu2SZyJDJLJa1KNck04EpxJpe
9/ajG1NJJtTXpJDbsiquFmSQ5vUN1mLRopPX8fXk5EZlROXR1nvuRtaA/NMYYpkuLuv2zMDx/9p3
u3lHniFNhrITfShlEsmS5u9xSixQLgV8gk/zUOUQ8ok97WfFi5GXxUURR6WiCpFE/9f47zmAAGP4
Svz08pn4E/WzgbpJJk2juFC5HZl0PNUUXLMMGUWRBpba4CqC13Ejbl3DAmgUSXldHI6hhRbb5/pN
uwQPbXIEAF+5RbSdIIqrDpBTUKgkie4r8Vu0T3E4BJBC1RlQSgAp8WGK1QEXhN4wbY14lB/MePtR
0yzmyyvZr1R8FXFsJHKT2GyOsA9wGdEqAZ0dFk2zs32bR+dEAnZ0sqI8NkZGQD/GUOPfmdCuSDSw
VMHi9m/yuoTxAIAE9WZFDFgAzRmp9k6Mz5ty2BvAHV/t29a3UjA6+WN59YZWsET/u/guLVY6ElPS
Sh5hRDqqA+g9iSRAAzc/7gu6mKANhvgSoJ0JPHdKnyGC0Ph/SMfiuancoryqRQjv8N2NDfxCkbHQ
gA/qCQA+v6wOKdGaTahEGTnvGZEV0YaBz7mxDtTndE8teaLWp/iJzqf4kRfE9OtQ3ncFksh0ziUe
49eXhKry7Cuefr1y40JqNFxOsEu3H/L0dT78zIqVeKFOtyL6EAeUkVx39Nj6lBFU4wOOIkP0OoN8
l7NJaCxfc8Q3Xh6sCd6IRgiXJ5eP3sKHvK1nGi6XESFbFpwHzxAh8S6tAohzXpgmk0Fud0sB9h1/
dU4L6EPL7st7dabi5tb8+5oNMkNq/l2ngpsKNkoGinmySUuUaNad7UDOV3FZX3MJV5nHwhBwfkG9
SegS7aHJwKDUE4WClUN6f2G92rAm+tLpCaAHF1x4NOEYfye1RjSt5FzXFzKgcWQ33of7mOpyotdL
AgQXQSYLdHzuxljjOkquyQwpdBT/nZejLZ6/wLVyYaeUUjV+B4DvIpYOaOQwunJZsKRTgSNuhKxV
R6DCY1QCUW+BCxFl5MKQd5yoQc6jkCEqo5x/4rjX4Xlg8NPpXwsoT4sQ+YrWqbXl8Ss8mCvrUB4y
fq9023uBVHRI4Pw1M5VHOtjEz2RO0x6BwvNMgnUJJFQWn8rMkaZFSJ+48QW+wiG49U89TvtxbV04
SRVJcyeZMYd0Tw+uiicgq9cYCaadx9oQZQVWjawnWWOCqs0jwcBrubAXokLsQuiUt11peByJF2Vg
IguQHFqiZ6+ojnCPLS2uiAoxa5i0OWGWzXkk7FJnckY5liAzcukbujy/jp7UsTu+RjaI3tcnoMMm
D+KeB/GPBFXyT67fjC+tr//lHiQ7J/hPoy23v+HRyjKSB7rtkGMDb5dAjlpaHih0Q2BYHivlKAL2
CQpY0DsAxiIEw2sCscdNr00HtRJuaWrMaG8ci2cpWDsTqb0mVSGg+Qk45Ot/Qd4viUqlm/wumJgk
NPTug3h327pKcxieSqvk2ci/ilgW0K/4pMsSRzGRmGtEjYg+ZuCN1+QCAQnxWpoE03it/chI7HzI
mUwAUgGuGtHts4rzleD+gKVgzGpKUmC8eSNnfYucMZ3NuYivL/oDRCVFIrQ6gEL7ukIAn8+vN7f0
cJIBA4xL1uk6/X8cj0Y/tJkRsKwA2ZNXacbG4pHrEzxUrqZicMWNoBMKZQf0pIYQqoVKSKPpRI9w
92jEtE4h/UGNSKWkn6Og///ytcTjE/hEPit/pQc2310gFSU0oydOuLgnR7ZJQRS3qTxHcMZ3hb8W
ieUjHsezJe9LUkk+QV+nF8ooG/HLB2YP/cIdYWALHCnABWL4XDyt2Sk6bADBQ7BguUNqeNA/bjsr
Yit5sOKVqDET+HhOGklyQQdgMbdzaFXsDDLxZOnsUhK3NYtbbF0ZKcOvWF4QaZPlKDO9WOWp+5rp
t+YhvpLlKGjvVMcqS1hhs9gmMBfiY/hlUIzohCwTGhKhzivrhKXOaeRkAu/KbJbvL5BXNl/ZBr7M
NuaS/WhLx6oLu5TYeIXvu8hkBMQfFV9Bw7mD8CTZIydEY+Z1YFl4WKVzeGBp5FQHoniV5ewdX6Zc
4IavU7IbTfUMgtW40ZbFdQ5P7iuxyZ3GaljEJwiyX2by0jtxMRBuA/oyfDw7rvgLXOgmvUyVoSAe
WJqAnQxawI2nbyK8wT3zDM/s6092erFBX17GeXLB2qsc4TnZ01piDweLLTGrAF0uaTEQ666+nj4b
HhuvpGCUQIvWCe282IDz9yuDaWb7DuufmqOM5u9iii/UG4ujI7Zwx0DafTN+4gKxNccbhDswLy1l
euJT4gDJdio5RdlTBKnBXCOBnF3ZyFSGUtJ/m9TqPhmcDT33BNox4MzwokA+eSrOE7jlZ4nHlVE0
5PadLqQBzL8JYrjl2q6tOxvOtiN3peEe7DsX7JW08jrzrtyBOBN1KD89WlpUkr84BUd2RyvRwyd4
I9q94alHYzKmwppZZfEMXs/itWWh2+Pvw4rO5nBs+CffZV/dSsMfntl1Ka/RNix4jOQ5rpNLSuen
4NCT8x2lVPrKhdWAmzaX8i4ewpVmnZeUd2Qi48XwuhHRd+S1ZWsMqVyIIGlrnAi5oEe6Tm5UNsnw
qNzKoefGDb5M+pTIO7Lla1EjtlduduWzBtAzWtIBy7RJj5GmNF0s+nKrcvlacMFDE3zNZINnJ8XD
UaJra49LUbZkZcgkYc72ZD2wMkDpVGjkzCaVfYPTMsiyjA4gbVZ3kz4zuy3jJfuReCzb1XalDEVK
BlyufWC7Pb1Q6QvfwahZ426/4nLlRk2e7i0+t/d4GLKjiFnGxEZ0qZeM+EwdiuV3k1ogT7HY8oUt
Ts2RuCR0l0T9S3YCffltUkITcOffIRJDMXXNMCQZ+ysi4+7UYl88b88xtFISgCKtCtNxjj5qC8Ls
cQSAUcJvppqOTozQG3rPIE/2o3zAG0RpjwlqCFcyhh7hBjXtAzh/k8vHmuar6YFuhCQqYKxSxEeH
FbShepSQV43w+nGlGfSHWQTaSt6cuE5aXqN1mV3OHVRb0VFZ6Wi2NHDPiWBpvds7Eq4Zqx2lGw46
8FzYQ4svgBBMNWdqNIYIKmuHbP709xq6swaKyXABkK1Gf/rHzpesZQP34CElvp1O5+kfWusJmkrO
UI2P3geyxh+iJXBoXR/DfB9tD/gLZ0jjH2Hr6X3uoVyctB9EAWqgQDLNciDJCOUK2jpQJyhlABS6
LoPOG+wcmI1RyGneG/Nwf8TBX0M3aIQOXeCi2r+00MtwKEe+A8pLPwnnc3MLhXl0COafmKErKAHS
A/Pp1vV1hAUeKBMgcle2KGhDt4BqPHp5Yk13dKp5fmyWNo+VzaBMqTRmcqdutq69XW9O6Q2+OXoi
NN4WXLRGY0X+smptByoajccBrx96+8FuKWsQ1QI6wH4ccT3BVFnmG6qXMS/v4RylBNNH/h6iMq0Z
aRTbOVOt7Vkih+rfKdCjbPGMLkg6WAeQ7dmzKpZ0FWR+QJr7lMAGPjRpq/1GS7pGlNMu4+qdksc5
hs6G51H3Lk2I4aL6r7+bPb1HGQ1e1jx0qUVuifDN3xFc9Q/kA5KrBik4AEiZ+b9O+cb8cj1ae6tq
HRx/Xvt683wOG9SMqoUPj4tS2wd0Qvf0DfSpf3ve35aa/pwfi/XRfECTkaQm5O7UCJnhuAQ1voRw
TeZR9U5pX1IQd7qdXftE5uFJ2CLevHzdCHTFq9/hC9Hi+5UGO2RVRwvzBMiJ3tcdWisBGAhEQw6K
CEhcLsHXBYsDVxOf6PbKyp6n4rWqQ2smzg/ZFxxxkBUgkamgJILoCFYE/EcXj2zONeu4iuepeHb4
unhPSgYATgkoIj/yAt4TLqDwRSgfElcY/wm3if1/nWlo1Nxp9FTEO1wPjd1dXoel+yKj4PHijcpD
keO8YgL5DUwE5IcITgKnMxm/fXSM1KaeaKGwF26YRcoicVvF7duFmx/6AR4/GMECsbNXmC+OVv36
ySJpLD6bYAxiwMWL2U7EkyH8jCRgFhdjk0pwMX85Ia80cvTsi+NmE8lpw6/Us+zr4mhJDCbugtT7
G5+y04iTILE1PXanryiNgEhCWTnbaSoEJAlNDmzeyFywKwp1S/a1L9RA9j4JRJRIX8lnKn534ydb
sRZInLfNSLI2z7FG7QCcyZt/4jme4/UPWou+HO8vjgI1B3iv0EwIFta053pABx19s4LsPy0hVVFV
x5Dsvm1K+uKndN+6sTvqDa18jGQfK5gSX6R2CQPI7hHSCD9D8nLFVLxqeVXmh7jjEgF+fa6RwDAa
FVH+Nh+7ST75ig0VaC/aTI5bgYXNYxNG157msfOUXki5t2NzFTBHAkxrJBjQDThHQvt7svnh8psC
DETnhkXF/3del8BfYJ97Yi1ldgAAQQuzdM8tmpv4uGBsAY3qwe4BVCRQk8Sy2kgbPft4pOzkz4EE
8hI3ihMj8M0J+yYekkSLCrHhBswAG8hsd4kbheIDJ6spP9kp5TtrurGaqO6RKic+tNN5+CAV/Xil
pelzJYDDa6mgntkIHEK477PUv+eTyISQuVINV1NdRkz7bcDs8/Zou+uChrcsK4FL9ejRufcgy0U6
9oQvltYulN9lke1ZbBKQkPSH7fYEIhM75aSyqgR9y3/Ik5TVRSjOs/6a27v0gsAePj8hBnRKYiH5
EkIbL7BtsuQE5Cjfz4lyBpK70LEAit3+zeLAMkQvDI6Qql6cOLHk+r/+5RntPOaMsDDxoEPs2gpc
dEZWAAjlHQIfdlTWvFzPZSooinCtZGDQTILWsWcNAQIkW7nb190JleHWFNKArFBJpgqhRH6WiEei
HHHuJVayCLxokMkRTV9QObqk+AeOWzUfEgUTbVM8K2G2WDFWwixfyAhKIIzGBv6eOHEStIt1xIwi
yPRy/DZv8tfC+zJTaEVr8AYJqL/YfGtWgQ5kQNtq/BkieHpRhijvCRwgHL1XsJ8833WsnxzuxNHF
MJ9C4QHKJx7ZFyxBR3jspCBb9btcrIAWkP++nWPqH5hxZBIdy9YUy7Ltl6f5k0043+rtpcz1qvWo
u48n5WAR43sFEoYu++MM4fUR/90MaX/gXvxyxt8mdb4+PpX7U61aV3RxyBNVehnc4fZcoNDb3tON
tqp/uMU5TQauNIdmL6tHaANb+tM76lORbc/pDIbUxaN1vnX3z9j9P8LOcztxbdvWT6TWBBJI/FUk
G2Mwxn9ojiIHCUmIp79fh33PqeW9Trm57HIgKExpjtlHD4e3/ND9+1b+bHnerrw/DsuPlqdtnm2z
qjgsZ8tnOw27Y9TCpB4k+4g642j/UmbUrf+Di/G/Jf2PFrW5aG0Pq6V14VrXrfcQbr41uQL8cFsV
GqSh8qy1h2ZPQTV6mKZzfWrW3UCPXnKbut/Rah9q4OhO3CDhKkCwbFGAbLjkVnwIYxOg4AiN6LrQ
1EWIMCOcSjVDgmlOF9GqfwMPO0AtnlAFUWGbpKpySes2Q7Lp6P1C+rY5aPpCeBoRLsYsNHa8jeg9
NW4Itzt5b//enOjZotkC/TGz6moVSKhPzbfCPlwY06JIaGle8Z3gETaVxZwAaIhCbJeAhO1M9zAn
XNJ/uHKr1++vVGP8jTrh8LIgdXsXNn2LLVKjjCaSOnRqFaoF4zysO2KO3Oqhc6TODFhKjO0p3oeK
BI1Xb3YXcEWclRxD54fmo0VPSE1om0oHkgxflzD8obqUXUFQgqLgy3ShOn+sxPsjtBroTZ+aNUn2
/M6XPolvdIeolMDNbhhix3rg2y1Js5pvCbcG3qJuE+5FEaVv1FNi4+/NP3Vyq281zG5N4epbfUHt
nrqEAoQozuMjdwvuLEjB5ekqsE4zuEA6bbm6VZrP1ZpVI9tBrZj2iQ7vlN/aGdF51GrXMdJn68l+
RG74CvmPVnS85xCuQRT1EtpYbafdJSpTlasVbUe0sWEFn9CeARDqTQGKOQAarEteUANWL0vHFHEf
JEKR5rBI4RCqhiQunBF8/mgO9LPqEVUdRvt2vAQ5LwbqQKpnpu6deni0wGnN0U/nr2v1ggdV94Jo
imoGZhFZquJg3rno2j+DC0mnLOd19TPh3C9iLCHY4jLjnHKwKGf1p9sG3F6EgzLQ67qceJDPPtX2
Iw26xUDX3Q0s7VNS6zsOh/qAL9cXnSGNIDUEb1hdV81kdZzVUORwMua0J/evOqpCXiFYqeKqkQ17
pAYTW3b3vZiqxtLozTnj966kmsZqGqotf2sxxqtvYdC6J+iQs8fslfa29lDB4Nrzli4NaIazsFU2
rYJapbe9b782iJHGGNSYvS8XTFYFmrNEdW5x89EH8De/0yJE9AG1Lo+cBnVNNSw01k5A6jjL4ZF3
BPAV36LopHzQ9IW2rK4CfWtOIFcYq5RkTA9dx0jsinsvPK3TVE/GZPwOb+Qv9nvL8WX4PFVdcuU6
DQbQ7b73KCKqAFF2JxkiMNMQ4dQw0hsMtZI95mJk0iRKWBtXe9IBIW28bU00xeM5q1urQP066x4u
yf7izUQ4omPY4j01DGzeRTWC2KVy3T3Paw86snmX40EkZu3JZbQKbBc+7w4MxFUdDWCdPK3QhMkv
phpq2oo1dwqLF9DpqMdNDvdt8NFIaOL8pRfe9y02vh6zPxp0BOiBFTAmbbKEC06vrr7aw23XGKQc
6UsLNSbnU3vvcMXjTtjFPvo+8uiFc6/DkgRn0AfduaDUvelmpdsfwD1jgiB73ZPYYH1IQXDfEG3K
0m3baVTuR7hJHmg69QGZEgRlxDojr/WW58EK05FBxhIpiRaYdIHHUldhnQKtywzxL8OTAEsBNOZO
b7OiRQ9dB5WAGTK9J+3zpBGdxnVClK1bl2HRXUA/gM83dqINUbznUTncB+ZgHzVmtXatbSEP2QcS
jUgsoqXl7uJpqhHPleqTpUPRsyl6VVTmczjkTCcqFrWIEwqo/rbQ4XvhqCmlSRV76yzzHJiXTC/H
G7tYE5Va57sRErbexv9YNfwsqj9kEXZ3SIFg/xEMEBjINLt5gC4Ma/UVnrherfLLPPxIMayl5nbI
wtq9WIBWzVNbHnOHcLvu7l4+tqnnYHBpjlZxBfjkNc/+eOt1aiicMcZtG+GSHLQlDPHxLu6Q5Be7
eYjWqrb2iU9bBOnZM9devH5fnYPK8hrDTUz8nR8A5jTQiQZfyWC8nlWruFyNLOSixlfhfRGTh73m
aFlExTJam2+t4uNQi9zd26n2xKvZo+Tgm+s4na1rYV4f9t3+utHbsvCxw01nZMVG62mmxTOKuDkI
2sN5MYo/wMWZTL0KhPdDVppX33PQTeX+9bvE3BNLwOrBQXf4MKlB75e26txdTULnsfUIdE8rF6eC
76yPUyhh4RABu8P8s/WMcA/9IYDdE3W8Zxe+G51GZvDml338C8HJTh1K1LLPMc+CGgYwYHrYAHKp
QGKiSIHth1s40cKdqxsVKVq73vbdnlyuAziZtde62rzz7cy0vGNvsyYty88xFcJj4xIViCleth5S
QYxosGeLIRYsRpfZNkhCXB1OYdFr4omHMdv8iDZ245UGaWEXPHjxkeXfeJRZfjIq4BfIFYcIlxp6
Rdfyt8M59mL+zVDZb5JmVgTy/13HjQn2GSm+Na068lvDebiavcYnS4fdu2v6zVbgjpFqYJuHYQ8u
KqMF4Tv4lGBmhTLVOMMZxU4MVccaf6UOosP+vPxo+QwrwwzLtTeuRquEbvSuzw9IRoPrBSRw7wSQ
Q4I8DbBSxy79lAYFUOoMifEgnlFTAcY/LrHNBCLmpOpawBTInC+Dr0kWN/pX8uZ2okBB6YXXM0bT
sA8IFo6uvdOXS5SIN0lCCyFq1Hhf47RhkK33bk9tFELYeZAst8blfxZZw2bAtULIG/V9EOXjJSYY
53NYhXX/OLkGUOhW0LvqXYLGy5hM27OHnP9x9ZiE22OAzLydDR7KqUVCGX90vff1i7R8xQhjsPEa
qX8CXewEgdU6M9+cmYUa/ZZfjprYuQXmx+LJIoPD2wG8ViHi0ZcFOkw7Wi+j5BykAK9JUH2YSXAl
DuYDoUYWoce4+PR9yKeK5+u35di+9MogwWfNI5GByfCZVhSmuUgA3ZcF+S4+w7SATUI4wgGDxmun
QmTd93J0+kHOqvcMtBrkx4GRSQdCr3Hg2Z9g34Ctkpg2Qt5kmAf7t3kr9mpcVAbmAYHZF7wL58Ef
0WqMiueKbw+fNS4jysNAxbyfb7GCLEJxfQ59D0ZLGbk5WTpp5VmPF781MAbNhyxYtN2lB78HdoS/
xJvmTUj3tYtull7k0wExNnUw7ebwFKzftm/h/i3EgbMeARpXSnGY1054SgA3y9TTDJz4RJy658C6
ICDo+kyTiY27gIO/JfPmCmz7jLUr22lGtJq2ECdOI3VHT/S6avwPRhYUUzWKUPMEztchuAxr9E/p
AtLR0mOuoNV6+uLjQLbHASlZ9qBPdR3VqSx4PD/d0MrdDQLYhkUMa0KviNgsfbTbsukzCLo3qJr3
g+WrtBB4ZHWWAHZABUGO17qaXHZE+zVQO+syzHmHNa9QD7IH+CdhHW8utWmFm+txOViTHkuOKl3O
C9upLdVr6DHqAagHCDgBnecEgegGPNK1tLAIYWJSU1GNVEllFtGiLcFcjVWN1jx3iOvMSkr8pkuP
uMn2hQb0bfL7WoWH1y3G4BZz4zHadCWp4gKLrjf1I7MkqlYw1Jkw6S2/1TRJ64vPfWSGNoSPGo9c
4ZrbEFjnMicio6TbLerJff6EqREjXxEqpKY1LXIwVtZjr0JKubNwe6A7RzUQlxSxTBLiPRm039RM
p13zXaNhqgadenhq1x6QV6gxqvaoDlD9dvJE5nBnOsgCm6FvBOf4DNlHILSA0/uHSWf/CP4mYFoo
3PZ1B96zQfplIrFstuGpk5Fz5Jn4zM00aNTIVkvv/i5SHFY9SAJgTaIL6FlpvCaRos5r6r3Mdv32
CvodcG3X4I4Pj4SX7QnO1QP0p/OApz7sY1QrcA+k68T8tb2fMo5eedSXnqxHqyuul2a0d3dRbbAN
haSzk4FNTgiDUwQBXQDqkRo3ApfoMbcjzOoXbBrP34ZIU2wbfggdLCxve2WTNnHle37HRUQGKJ9q
AW/7Gmh7Wpk6QtpTkyGP6B+ajKgxZW89yICuAJwBmZYxGCcgljMSwinWC/pxgFDpT2/clf9A9g64
F4E0iFfJWbjB17IlE3QldELfSa+quBuwq937XbSqX4upJTyL5LoDM12qNqowDT60oJDEx4iEqm1m
t4ffMDZtQ0VJqvfQdty/GirGMZ/AuVp1u6gzwkREl1my7hGapwpWq+Dti9Z+wvi0/KTqfdH66MhX
Vbkn6n71PLYDMrDazSFd3h6W8uy2MHkRhfT6VNWU3ParHk/ED72PNC4G6o4QJITsU1FBew6lDiKH
kWWdcJb7hafLzRiegUHogFCjbgEyhYoLEM3AGbTiOkfCCsmAYcvvO8iBZfcvc2GJ6pLowGqdIrkp
J42/udMaz0y+tZ/CJ4VUgg62q/HtILE20f83HBPgWjrhvK3TXjLMdQnochBDUHcg8fgEoKhCVlXs
TC3YLcdwCcRuvO0wfeAOpJ4Jnf3bOedcwxdiSTjRS7ZEqxLzqqXB0t72zdvZODGYyJkGPk+jPatF
bachBLOddavxqRcI1NSo0QM4WSwatVbi66sgLi032d2AP2sw3o9tqy9slv2SkxPLN6GtjQ6uIXbq
c4TWDLo7HVC7ru+E4DPewr9Dg7bz7wKF/4XqJKv6AzNNGpvKSpr1y2QJPkHHBOBnDalXVO+k8nIg
l7ybdXccJTaKMzW3BxnIg0AQDd3FVHwljcAqPn4IG9aeaHxxBPvapzsGDejHeRXfQPuMA4sGL+vA
LnHZ9BrXszu3dhXv4qbvshAEdhq4U60e1ZJjTbjsSJAF0MJfOLpaGANF7cItaz4eAEKw5ZjesRdJ
uG6gRwdA5g688JAOC+gF4IdeEE614BBRvfhJL6ff61Mogj6Qd6H05yngMrD4q1CMfxaY0+b0vpQV
K+2u5hCcIfhALLGCpVbRE3IoGrvN5aYDKjhj962G1GKQvlRd1sPaAWEW8iDQVenCiRNapVXtGVhG
6JbQCJHA5RclfGQLZLbHIUJuX4aFhRJajGcxOxvMilaguVCzKP4QNDM8+wl9aqQbpa7sZYhHu3i/
Q4smghBTNfeElKpNIq6B2lBntS5717GATZtC0eSqcqgXdN3pQnHD/D1nzmCi4cq7M5IEbgr6vIvH
RDvSTKsGxp15Jk6V+En8/3KjIHGFakIVb+wEe4jSic7WDfK8TQ9iS4pje+CaPsS7QYLe8oD9gZrP
pKiya/at1QITlLn91s9hWrbilOanhG0iNcvVQHcFXnly5yZnTCIn+KQNSMYSydnozW+8HPFoHXKL
mO2FJGuyh+LK9H5nR91aMx81UuBpH6maqT1q91RKFNQCKitEKs+E5nbyjwJCFfgyGdTcaugswafT
yj0N6+LftVvTVT/pJ0T++cKKhUkv2uq8W68J/g96zT3dYSHW2x789H59Ija66ibR8go4bnpPkb5U
kmlGTJmM/n5XsP6lY4BqybFdmnVOq/GzV5eU+8v1ckFmp1ykolMPr/1sfOlbhcy4SaZewLg9BdR9
KQXy2/e3Q2Ykxi7fJIYuPbJ8Hql4d9E3nk2Pf9+yW1v3v8lC/7Nl1g9dd3Y+L3ZV6yQBoEywsWX8
MF7g+Lhdyf4ucA1OuKgUWNuyqh4uYgPNRhSNYdjM8CR7M0Syy4PZkIwPDIrjfojpPPU4Ma63Lvp8
Tubg4+ffN/rfVYs3NT0+M477k+6xPq6PhrnZ7KbPRZSFeUiYhQwmMIrbDSV/cUGKUN/gzrKfJO3t
yKYDsR2tSXsLG3gpnjvQTo/++oVc90dntg7GcUymKIX6hCRgKDpv+OTDuCOjBdY/OaHAWiynEHTz
mHSsvFfW6iK4aeUBGwcmzpX1AI8m9E4EOJh1rGTkpPSbW8V/DSXaY1bDbCFJbDSaDbP5oxV0rhX5
PkkMEk8O82T7dMKFsCQeChuDOOMWCPvp0mulwbnwaz2TIh7i9uPGeq62b9k6qMHKye2n48MaEl6L
Q0SehtPwiuXgcJklSS9pvS63QdUg7309agAIrfDE37W3Fyas0y8XRU1tsj+H3m1PXC4Gt8W5rN08
Iv6YKcvGpbXOTslxWO2fSxYBxrTWaLcKkCpwg/wQQbrcnGPzNGhtg6bTvtRJjCziEnU8hlLl9jdd
uv1v28MRRTBpu5Zb+2mlsXHriZ2ndWvyIvEe61svCh5wa01C2x5+NeebODcALkBzzp7nBvGi/SE3
jfay61YfiVTzmJaRiNJuY8+Ipz9cMTzKDr8dtp9EDfVHXdNuQHWyWibKy38WGOf9/uQkzro1PNf7
jVW4Mb7wZAqum5di92Rgn9vcDPJ1y1u2xn+/6moiM/04X/94Yx2/P87XKmmda6vKdoenNFrRAXLa
zqKzsiInw3S/s1x3dhDpk8hiqX8KV+kvlZXzf1z1ttWs1ZqNpmXqJvvH+1e1/eFi0B2eYk3mOx7t
4OA42X7uxi6w8Hq0GxZ1z9G9y8K+rxEZL4ubHtF6OBK4U/oRcPVrVMYyB/UoWWcxvho7kmL25Nhd
OsXk2kca6XiblLActOxz0n0JSfBcsyPh2xLWx+k4MnNLnqslBoEYflvuezpBekbTp7s/PiBQ+yST
blUFD8v5+3uxiFp422B6aIZYGr+RV9BAOpG0s7d1Hpp4q1ZhxQXopUl82Ub0vfDKPB16RUDP4uV1
+VmSxjEoecRpgPk1uXZAh/RlCO2De89tGbGbHGHLbywodyEeWFlUEU77wIGQg7D9nK8wwm1F7yuv
Y4RAxQTrIdV2cRkhKix7xFW32X0Z9DBx/mx/E5qGOXcwlU09mQBZfB5fV9z33J7/nX49dafN6A18
CTgLLXdt6Z9dv0FGpZee35fjqhU3DO6BaTGGcGd0a34JhukGRYuo25AbZoqIH7nS8RmtdzbCAoPa
LOwuqt7QxCV/iZwQUBfGsr/eg1V1D/Nlb9k7wFCJsIqGifm4O+Aim0TtJ7zvQH2roI7W07NdcNQh
UWNGwgKY2QjWohOOOhdyfjjRzmxyrnmAHpPxuOWvfLfgy7kdjxN8wZUuGGGoy5W+eVbc0c5bbONe
PR4g+2QUvTsR7sqLIPEo2+C0RnUw7K13JUYVyH4WzjH7Iv55tcKgL3rrmntiB/ZY4z/aw0UqSmSy
J8ipNUFd8ohfIdGNHGq8QbHULIOFMcvzcRmuM0Jse0ecAFLS5lrVrFoMD5fA7R6Xcd2vzAcMSnPm
mtWgfKv7aW1kfzcShiWO8wcvwBf3EPbw3yPbpEdt0QDjgpNLdz+PjTy2Fg9mPpaNd3lCcB5blHj+
onnwXi+d9yM7tyWy2DtxHjt7UMNGcFo+1arv/NJhHfBx6V87+3l95TsY282Lwmc8Osjq2tVb9eYi
C35Js+AK1qv+/q6djupNr0D5v0K63y73Qa2/A/TFkG60H+Fqgwb70rGb3mWHcZrbXc8haJpvWAyY
YTZcfB8n9ACv3rVfTAavIi0fubIoQ7gHr8BzOy0cjLam97UIDN+gYjL8RQCivkD+ZfjmvDEkVria
U2XfkjgdakXnMAMy7X2dWAV2VtCL+g4RRKHll6TcYiB9BZ6Uqu3IYCK7h5UJhaz7Yrn4UF1lsCEZ
3m6C3M87TM5XP30GCu9gsTdcjYTa1yOyZ6PDhIiyiRnxMiS6tQ8Q6QH76sHqs3gW4Ar7V+IESLVv
wH0+PF5igmq+802fwiDDfdkzcUHYUjMQCdUhJrSDiT7MYHK+fR5SR5CXdTLY841u7bnel3iEhQLN
oUAgqgUolHwuXhYvl2fjVsLuRvnkMOHiKN6IZDPqj7tz6Cxwhk8/EoiJtOE2Obtwpll3VO7ITnb0
xGj0mLsIy+sc06AI7PqkhpXXsIFNxhsQ/nVYb/b21PfASZDC5aGt5LNHxTIofo1NBunOc7MH+Ftg
f3jZ1r0wmwDcWlzOZtJDGXIIyqdNDWfUS2ye/WsLk9bWwa8xhIlyAAhtwIW2whJayvnD6K6soGY+
1LZdJ3nZXt5aFDqN3VNWxHUOzrpXJ7iDHaxHC2LaXDjbZSAxp2J7sV6lWNOx0dcjQDWp7WYfxjTc
6pN/5FRwMvAn4FEu7hNbTp0ZZJ8A0PSRUEmwidfp99+nz3+3c3H/Z/q6ka3+mL5O5+3J3srOpbe0
/JdXR1a7uAtGyGrIv4vPIc6yDCqf3If2LwyiWutfNQF/vLmKij/e3G2cW61ysbhMLjlIQd4tiCAB
JRLLQmt1rZsBBlhB03p+1WoegonNEpi1XBauG5z0xdI3PphtsOG7VL4BpLsMnF78zv0wrpO7nDMq
03EKa5SZqjZQ3LZ/WnQM8l6GjSM9BebWx+OzhLE30s5NjwPlllWhHdyJPqLtqusqQFua3gtfC0HP
3T3G90ydAc7szOliEIsOIMjjLgTTdsMtRSjW4HGiPaeizsgU+s4EkYxdujOt5PWyJeav4Fl6t+23
dD/rN2mD1P/VGrfFWnoH6K41tZAwQdZ3grEWp+hD+J3owve/E+VMMhHXODA/ShUbz7p8ZINCq2kg
CFC6OvFE8eaCnCUopxrXMOI74UsNkvf3gQbU9KNQu3lktFgnQFi3LLh7/zzZZn1TuFl9vQMAQVve
LYKqC8GIrr7Km8bDOSBubEi5xCmmk4qO/AVTgdPb6Rlb62SMNVVEIXSpe4e3VLdqWeHD4qH2Daqw
6FyClENZ922fvxrMLc/l2360navqOgxrfe7wV25xncTxjI2/Cg1m3FOwQ03s9qmqC+I5MD5oPdB9
HCxfNr2SoNtLb2IwEW0ea1wUDmS0Mq6+cm4M8YoV2+F192jR4L+Sb7x1vd2UPL8k3BBuTMkTGiEj
5HXztXwyhg3CYDGXvwY2TqcjN3CJ+MHZ+HMPHNZ43ch4un2ZTd47JMIVvnwHN7E9dy3+q9EbKn2D
IOcGGz7ECHJQ9GqnOMV3c0yf/jo7n2G37WLed/ngIKizedbmazPdDfjLotMM5uTNGd8JaQUju09j
edzget4EL58WPTiTUXEIFvS2zv60nADVU71UMvt1e4vZifLn0SSDMyXUDpv9V9obAydmjiEyiuCQ
FegFUueAxKbLIB8VcUXdNbXf09ctxq/vx6/16/b1/FWRcLPm7vyKlY+HwAqTjkDpOjZWwovxInTx
fAXJA1Q4EJ7gMM9t6UOYvQu9CIKXzliOPVW85w7faOUxJg8EoB2ndrsYEE1EEBRwFdHBm+8FZlgH
vMu6h8HZxGCQgQFrBRAseNrGizBBV6uE6/reI7DKjWiFkpDhLaMNrWJCbXpnIt8XAERY5yuOJesl
QU5uZxPyApUbwRpMHOSicbJ9gjzRxckFf26TEIu6A8Ihcp85N/lYc0mdfgUZcTgRryLiftgFm6S4
p+2Uvt1jqs5j2yY3Vol1u4AYp0HxquO745C3AiPg2A1adM1PM/k2DxJayDO1NVYz8xfHWvfn0u3H
hVn7cWG27M2hsa9wFlPnQWDnnT+vyxRCDjyoRmSHwua4SWFEWtDCY2wDVony6Eg48G2/7ED9gES5
L9I3wGNzD+UHUiBwaQPii1wQjec73bF6AKun6T6AggIoKOVBnXao2pp5r3Xr04ia3IJMYPSv3IgO
0I/B1qe/Lq1/uSPVfqxZm4vscC3qoEzPBImVIDYVOXGUESd/NU7G8Mgp1TeUai3uFom3fcLu8AuJ
FmPc6y7DqaohAt/nZuAi1uQCYglANsJvrpRQmv9+57xBFn9Mk+fjrmwsjukFl0ZOyiOd8qftCpmM
KH61JHCbwepZOPeyo+qHTPLSd07B4fscROOvMXcrgkpImOACfFeusElQCDRKlquqqahfANLcVzfO
QoJF9OOzHyrHEt0V4rJkkn9cuCTnm/45nA/7TW/uE+GFJi0PhkQ9YJZvEUvFYuK5V3E7X6BcWIwa
8BlxH90F1uHhXPfgTCPfM5cD4yV/5hbdz7DDJ0Bi0y7qgbONDKdd/67D7thAt0Pltxw5bid7syi3
r1GZ911K63iVqWhvnvzMnidIk5LIoS/UwkaJlUiDPmE2MejeLkO38qBwQQB7dpkxWAe0XrQgTftl
eA02sEw2HdbEozpJMS6ZDwHbYKUBAU5M0csBS+HxZdNvfuN1I5ceVlyZ/25gjETaYY9MsIh4CUV7
azFbC6pL0HohWmCTeZVLazRMVyjP1ywt3rFfwEi5EIsQatklKIfkCgY12z8ThqaTcoyurMkVl9Rk
7WT7Vl8RMZeAtIP24hkmyKZXPOSvk/HOH41msxx98l40pqzuXWFGLLk7laxfM+gwV6zKsknyuZqf
hxnnptVuZkHD9srPAwvBCT1kfGrTr233YsXMBaT6hf3xKGGEs159ThxBECHyBz8mGns8Xmneg/bi
vh0/bf9CTMGMwAH4MuvRGrDu0QyvndIN6hfPiWr9BvtRhuxgqOyWweQrhgfALTIPKEE2TOgP+ceV
8mwjptkO2s7NXjMLYGbNbG/b215ey/1Dk3IZEg38D9xfB4TQ4lpp+fifk8RdBXNi5uBmyY3Xtuue
i36/nML3oMFfwX/yMrKAnABu1ZWmIavHDqjEp9O9IKR4OxMbJ/WTLDyadMnT12J6gMoD2XwdVbQc
IDefw+3QXYoe0qA37t180BvdM4ul+kvOCPYPjXBjDpdusKl62fEB6TOLzk+HGIzRkozDSYo3MMZ0
WRuBIwR1giNCiDQpORYMplZ8vJCw4S+rKZuxoip1cURvAg3VY2JNEMjTLkWQRSLfgUYo+cfEjD6B
UQv+JrKSj50XoALthgRwN73ZeDT+IljcnybgFptd/1JruwgoKWoiEhz97jdUq8fHRy7JZ/K25Kpu
MlHCxyUDR7zZS8Qlmrl+xWLksfYB8OMXgSKTSOiMSpiY1GTY+gCfgee80AQLCBSSdy/pQuSKwHwN
7DgI2lO//dRGjOlNOh53RviHTU57ycp1yiDfcULp1LCMkBssR1VrWCbbxYN2gvgBqo05zESs4T8u
MOGuzK2sg+Zx3Hk4eA+d8UcWIGoNK4BtiEZZkIZMx3zEYQw78GPEhNsPuzxjOGW5RPJgFsxdb8ZV
wjmA3INtuvf9+YtPcOMn5vhzxvyB+W0Kq7rkx+VuSqXM7eVKkMiufax5u7AaOm33zaR6AKH6MhG+
4pQ+lG7y1D2AkHEEWFezo1TlVb/VXWMRUHYQafjpsPZWcJv4vAxWHxYdFiRfta8zaZ+vVW9LNhgt
l9gIfkPum7/sS/1Hq2XbaC0TN1/tprnKccj8LGOy8f4TLmuvFS2e4bPGhy63spnVa7T3T0eqtHgx
uvbWTyinBruBMd5MF6MFokdO0eNqYjzaUTGst6kFkWAGKem4h0gFzg6RvxGn3WKwf6V6U+KZ3MXJ
ZkueFvS/j7+sL/Hl+++JE+GgDTDr1pqO1fxR2Ry3p0Z2WdWv/RXzQAvxQ3ru7GzQJtJHDmW4x67J
GS0k5tkNVk1uTQ5ajPSM1Llf0fA+1zuuUXSvCxYXznhb9bCXOQ2vxSk4szyHhLbpNo5upzRfeaUK
l3CmOetyGu2W+4fGOlrkH0YzznO7bTTH6H8djKtO/mI7M7Br3RCEsX5t7VfdJiS+0yQ7j+vJY96o
Yhuevt3smdn4DPm52auWA3uHsACkt0U+UTqoo65eU4NZx7NXFARY7SkZMRbM35undZ+NWhc+imOj
dAI3e2cKzMzOtQEaBTFz1TA9c9Fb0MQHguGJS+T0e3faWjb8TbPBhYbFDtpe831Nh7TxklWz9EJx
tHmz7W/TGe9WZVA0vOZxYp9PUQ4aZYNpXb26VQOwWLCfx3XQOlnhteR2DCjlEObN/g1L+Hr4CMOe
axFOsj80uW8RYmZUu77h0NQfJo0xYqWVXfoH9Lxq9cQZBeZixLnbtCLU0ksWNHscVFPspAFCG5AJ
C/I4k1ljP8qQmOCB5Hini8/JyEmm5D8WRdest7g8rTf4jpzG+xWT3TG4bJjXL2/GPuZVc9Ps5WT4
5OaTvTh1nH2YN40P7sj1NPHZCzaaPXB2cbFkhoU7cs7HjdNz3nrfn3ckntUITqBKCXn+FSXv1Tud
AocCo/6R0W1HvLCk1Fl6tZbpXZHslfv44qyDg/OawhInpbF8XJ2Ib4Pw7x0L9sc2gvN6tC/D89X1
lvnD35fhtea/YC7/uCZ+FL327pC01ptzOZGcx7Cg6YjVZCDtFadFMto720G6IC0FJNsQgUJgzDla
zdYsB7JH2SKL0261j5T3YrVbM3H3ZEtRm8l5yoKfIE4fuHkAvw99VcYCQjbKZNzzuHK6CYuHpl8P
88c93Ab0WAPx5bXMOMRJV4sMl/7A3U5djlWYEsAkW4ZVT/rkLTw6MepWcMWW3SM/pegvpZ8UDdMM
xEkrnrW6EP1B1ksHlisyR2aaxaVDtAh9iIAgxw8RHfUcDF3e9Hvx/ATdyQtEykx0nqxTxNgzQVAc
KD6/sXQav52aH60sO6sv0qV7LCciUIlmdZdvSbTj4rfX+jCpgqU8MPmUz5d0BWuOvkIoYBgDTkn3
bX0DE4/R/pFSzwGow9wUT0oGJeCkCEoVCyC21S9D69/0gP8YWj+mxaLcOtVucUL7KyEQo0bUFvGg
7Tj7ltjmJkuBzyOhi2gw0GFeRVi7k9ukGDzPjegyl32JSFRCpfTVjpHkjFjWMzb0cR9J5TRnPO3h
xNyPxT46AcjcxfvSF2eMQoksdliJid5RAarLe+4wOXWa+AgxoqCmSNNX5Z4xFYNMRA102OtbfSpK
h43yu4lHoMM4lJ2fQEBpkyHm3yQbZ6jPoDSJt38v5wn0EItPecuJ6HQqKXFOL7yofIs4CRqFYC6B
y3gSdWIdagQbc1a9CLlzSFWimyXvEqtL0CLKkEhXBsfAgioohpg4h+KJ6SRm4HcIv7k/MyT1IXqb
3Mi38Y3s2G5M/n6O/4Ux8ucZ/mlCnmy3q0Vty4S6XAbmcx3i/9rP9hHdtxr1fv2XprL7X6w1F1N4
s2FaGNnjfP7T3t89VHnrmG4Wk+eXiLDcQY+1LXmFdJSiyWDw8prRl2H99E7ye8Bfe4NoEkUD8jIf
yMvt0E2LWeb403A+mw0hTAC7hVAkruEbRSHL9yEKBH/ofw+nwS8Voq7UP5vSDhtuY6psmW69aZM9
9E+sc2VdF5tGdqaK5sa4qHuXY1ASMJpmXh1n24X/97NS/y8Eh7druXbTdsyb04huLH8ABNXy6q5P
ZfPQP6ZkiZncEooVwYpMK7WXNLF8Z00bkk5l3XlGBmKuVv6VpKpym3vHNPVXmyjfIKK+kOy0/E6N
VrAufhs3qrR+HpAWfXrXMhFt4zP9zy0sFk6VHF2nmODHfK0F+fem/piYZLge3TejRoBptPk2SC8l
F3LTXh7J/YLh9tA6TArW5HRLshBL93JG3LCCU/FitVdY7gDU0LIFpMmD67s9slFwtBMvH6xIKpun
vS/jMEv3nYp8tNIvdr0jkuyEqo81p13z/DRs1vru6QWV1FX5fmObRJUkXF9DcI8qCdOT7y7ieGfT
Lkt8mwDgtkvQnj/MAVZxmJlbCA9olE2vDZo7JVwpmkq0FPy88FNExqcgMxCjK33xl/NtWv8OXbm6
OJpm679su91V6l6WeaXMBOlCty8KwJBcTypC3WilJJTs7mbfuqJg88U5VNthNTSejv3DM2tOFCQ8
BA0ndEh5/d7ooMO78y/+dsT60YWRCk/Tv4zuEatiEizWpG7v8p6VY69+XjyuYDLeLGIlSBYhQK9z
EwcLmRJZFnAINS8FBGrI3fNdkGuzxcc+XAGs9l0ZLN+epO3W5380qmh69R56V+fhVoh8iHJ5D/lY
di4f5EQitL3JKdOX07deUu0jvKChKaAv3D2j9xRH9E611AtJE6u9Fr/U7G6eT984IDPTatbSm5f8
niOgh1bajX7rSRgb76HdkMxZzNYba5VjCEWbg6MKaY1PYM5T7iJmIFCqedyEUX3S4pIyU8LrElUo
zFoetMUNTybLdKh4sxtJVfpu/YFfsenaD4lGtU0QMKSUFDGWN9H+3Jtk275ir6TXlMrS5FDXge0J
Ir9rujXF1hgXZtx40uap0NM2SLdb3tSimoo1ZkTEFUu1joLaaMuwZw1bVi+qR6pUzOjNADyKL6zZ
Ke/eaxWFbblTfT1+oF4FnDRfxa9n/vrIu2sALuoNmkvh3YvMiNDpAuhiJ0nErApQJn7pUz+Ql9K8
hWuPGJpXh08LpQRGqrjY4r632u70zpiXA5A4yHeyPZz5cAdNH84x1oIX0n7xg8KZIuX6yLpoZFXc
wj93bmxlqNyfKjLE76bI6B3gmrQdDCwOkJdxp9f27tbE20JQ5wGqjxHKXqBra6fF1r8ZZobFXM8U
bRpsnqtPkLV2e/8Bl5932vW0TUzgvA9ANixwHsHjJQgQ61+eCPXBldsN7+KwxztCZ9WDW/Z3PVZF
L+aQBxnBAV7/3eqS6E2apZLq6gN5MM422ha9ruQPEkXI10o8XjJetDn6w+k/pPoGpHfjRkSXdiJD
8CA1xR32J0KNA6JaQxsmQre2af+hA43tR1ihJNReqGnYbinTJ+vxu3shoq8W1p56M+0lBQqNxQxn
U7HDxX3Hg2fUDF2qKw5uNdYu6X3EfFdNo9PgdIy+09nMRJR3xzpBZsLp1IPSyB5mbXuozSLkw+CQ
azt1sIkgReR8arcY2M1QIUqyl5T5iAaKVja8D++hc6h6ykQYkSzh3xtR2aOkRwgkOxZwSkv0X2Sy
t1rQuGCeqMaqqY+nBom+2C3usWkugXVnV7xvm5+1sdxp8jm6N9V/dYjDxrP+lxbX/JThlomdU0pV
CfeZjbNkz/OZ9VKL60jbeafSq85N7UBCletce6wdq3MJWUQK3Ddfiorb+G61jy8azDJe0WhNZmCH
/MyFCz1el4Ouyv8fZCe6vyaCdQddNbe/G21sM0zG+k4u6rLogS7HZx3gWmwYLdis/g6RVTmVra9C
6O62YMmJ7mLR5j/scVD5qhd07V3phWMX1lsuPVXnEjXL3vpugAwDCwOP5s1T59LWZI3OWSXxEiWa
NEV7mtEalMrRuS/jdsF1SkhRlMHTFre8pJ6WuAz6NOwlDu51bKMNK+ey5tUZWkQ63Lzuhfj4QF7e
Ognn9lXZaKsBXVA8nVLMme5WQjLnkqWTrd/S0bqLEhr/IWon/4+zM21OVG279i+yihn5quKsiZmT
L1aGDoIjIKL++udY0LvutJ3q1PtWdrLTiZELuDjHda4FU5CL7pA9lZZX1efinT1h0CF08gbJviVg
OlxQcKeJ8WnPi5ijDaZiFRIJlGiilkxog2BnVJr3n5BKQPMxh8ZVIHDlGGIypg4C+Js9Ag7fh4Ic
bBC/0b+VZngfImqzrhnyZQZ2NwJnPjowdcqx2Vq8OEI7MHncjKLxpp9XMH79Maq5Y71V1FsiWCpK
cd47oDOnNbk3uhHzhBJeSvYeM71QE9nLHcgK6NGNH2VOtKP2z8w5DTWRwkN8pz2nAQ9+hz2U99MA
hnacMtVkgGuUu5KjWlX+xJodoPdtYMgwWfpbPYNB35rEjzLdkvyDgosObm1tNFkFTV+Gb9CL5S+U
ZGNiOB5Pc22RfiMVGChS3oj/e1HYozAIh3WvP3NeMPzVWq1p0I8eeVLwhqsnnV/lmTCcGa7nxBno
/ODzhcxkS4Yq761zC/iA1AjISdYFfyTfCDcIICRYbMWF4Q3FEkzWCZ+VQ+WCh2bsteNhk00C0xfX
PmJYWxsJFEnjIR6IEpvMkDlujQG40MBsRpWF4Eadb1Yjc8otG1V2gx2hdNMNN5BGse8hqk/fhe6g
bzOoZyyOw+X4t71iCFjjCRpZMAbpe3CeOYD2jYH2f8YDk/UXj8pc9yNtQsiv2MDa9NpD2hh6jvR7
PQIiINAG1biFNn79Ou1vvRPWDkKMipAF6V/xwWjORWpK+jhWPM7ietCu0JXURBSuHM/OTdcnLdzf
k2GYYWwL5SKGOeccXuZBh4E4DfvJku40GBGxHI1E8MTwmGveKwatIbI8jW/qI5jUUyFQzPeWY82G
iEFX6B0NTzB9wghHNaahq86ToA8ogrhBukgpNb+aSJe3dZnI0K8F9hGERrT0tDKugAAxBRoN5CAK
iMFzWBO1BOvaY9GYhMn+DQFDzOMhZ8TpDKdYNOQHIx5ZWMRqAQLmQ97UATexEED+uLiSI5CdiCa6
Tdmbp7fDVuj3/G4qfjisFPuACZ3xbjSwBtsESJb4yrUH8ifJFwWTE2UFIYQ0tKrygvrx5jBbVdzB
AIDGjQmTmMybwMP/pAu6gVLA+2Br3YlVWnRzc2pGGv4RsEi0wlu7rXH6jLl6QBFXFTIKelsmsam2
MnZ+HgooJcYjAEiAVMcaAdanakz1dwytcC+CiX1qa9vGA1Gtw3j4otsS8S8BnGrm4sPwAOGtbpZk
qDQyk3eTT71KN043XWu3d22b0V3dY/1Av96F+6Huqf5AJ0LFhdFTvbVulkZ4uYXwmzJJo8IXdZ93
wGHcueNQL9OEbzxGToA5mzN6WN7VoaJIXo650+/OFWNNswWMtCz/OHRnujjLwYFe2ZVe30TjEBZu
2AlMgFjR3ZbrDDk0u8YrGIsWV8fpnXiitRzbM8bWOUA8SB44kZmJhoHmo+qhIq4RK9X+XXPgJmLO
WgyKXgy5sCYdtMHEu9iv1+PqWnENWZcuilBpRXXnOV+WkWox3AdZGlO7gqPoD9NxbAnnpmknZrln
IiKmEMVAcxPFBLFOcyvH5ZOiIFFtx1z6BWsN2DomeDjd6M2DbrrmrtKxhYAEWmCz+hZh7AiOZLMU
Gel51bPlvmiMKR7nTyLOqm95vWYoqoFV/D6Q7o4/g7MafGRl4bguJNAsSiSIGu7SidWLUJhGHY2f
u7Ojxqq0BzjzmSj1xKO9edCjqo2mh5UXYiNJwbnZHGQCHPDWYOspZNDKLAK6HYZSm6J6omBOp/1x
BepvUoLXlTHUA74GjbUBJiCFF5r0cnFO9WGEqoM3cafoivBWgt7lHZ4G4e80Rq6vKjm6iGfUT6fW
ppeV7F+tQteFwvZLTnkaZvHQICKCfPNFA88WgTXBM3Hw1AvrGWaCanzlYiLiRqUQ8pvSBlXk/Juz
TzE3kT8Ic+ghA/A0PmGVJp/965y/EN5P4bj+Dgq//vz134UJgHyXdR4JYcEA+V9dQt3GL5Wo/eZ0
mK8Q5rrzl6AzxiVjD1fFwxKR6PiBvhb0ygACfJH/GO3zKOhuX7xlH3y13z+8Ge3ocftghIghMeYz
Wgft1RXilY7XzXm4nDZ4CAo/NI2gZXbumRM6vttIW20685nnt7O7DNz7g4f7ycYF3bbx6lf5uH9O
P1nE8tTfAqpoLSBycNpeEzWMDZDfW3e6eXVa9shCZQ4NXcAUkF609zStWPKiba5HUGcE9ydmWk5h
ME/aZ+oh+9A9tw0EsbMQWUyLUwGOvx+WwWv2EJctz+oEwyLqnQ49h4p7OjWyDkzHq7JvovL35sad
6PGHy/5d48AwTNdBmcyBafii/rfeLq19smzCT9ikHru/CRDtdqe501nH9/58mpstf/tJEyo2f6o8
+n8V9uD7/Hroixt+NjLPO29LZDPf68ITZLnKYHH1SljQDaoUSUgj+pRSmJSV8qKiRZHWWUNuIA8W
kRVXkQqPBMcodwz30sOigvJOhaaX8WPFXQKjHQbxUKG1QiNJF+LQiUwy+FWJTh69QWOqEJ3IS6wQ
eM+pQyBWq4aIQV1Bj6R/cPUENWfAL/xdFX6MlvcWuvY4RhhTlBrEPeiFRAUYT4L2rz1pgnhJCaEr
KR+SGJx5nVA0x1EvgX1GgQpOHsOHrQ41iIojllWVLxKnv5C8NRFFic1f/rZ4sg04pSeEj2g2SY9d
fK+ZJvVHi181gatP/sy8PjP7msKmHkKpQIleCkADJj0CM9TgKlY9jBOFN6o1qJAC8aUxVvL4izRB
+GnV/4Toi/rJh7K+I4OIR7hvoXUDqSehjKorSDLqDmZBJ0aiZNcz6FGoV6Gemkjm1QsT06lIT0QS
Ql1ZDPlRZ00L7tQH/sjXxbDoz6eNa/EPMIrGNLiMGdH8DePtP/QJbPsbs/PHLlS59IvZOewXy2x3
cMQ6q/hdnRPnhUIbFqFKhJn7ftlTM0Tus+KVU5gqTXjhzLVtlTBTcoNj8EzspoRO8Rr7Y/V4eibl
e3N2CLcrXK6C6lG5gXSKVGzfZ9Zjz+6ruH9H+q7eKcseFMLnpF1F3r/IC34JGklPcyR64d8RIwHv
nB0lHxINF5AskEBvaXtGwyM59bZq66llqhafmlmrzp37qI6X2U/V9/ulDmw+O4PBFUPtguIVFDwL
fr0kOTnx6CmPB3py48KqafO5uBZ8pxLRa/Y8tOukD8T4KVtBkM0axG5VXJiw1hKkymkTh92knWAS
TBwiEnnhU1cM1Ao21+hgVvvWqiilNVnNLqe1Jh1k610RKchQUazoI12AVtM30r6WpBQK2F1Gsr0n
japKe0E81Wpa5pDOqEPLWJYgogGCVc13JlegRNHTsYajBPaoal49gc9WbTAJ5VBE2XdUUXLvFg2Q
kNYLKWGVzNb5JBWqjwO4pLuKIfl3/6zgjTJoTtKrnXwmdSljila9OJVrntz6K/gLVcwS/K9+UP9a
LwGIQKHKh1gXuhC2ed2fYzCkbtOpaUfd6rfDTvm/WC60nn97gQqpc9FjsXECrm8w1W2Dd/nzIdjM
3TKJGisi5bADM+j6TKsl65y4tAxDne+c8NhaPOy9Eb7KSV5oXuzgDDrd/HsV3l9gVdQ9mZsFeGAx
Vd50L/AFR9NsbObL42acwtkA/CG4QrD11X+y8b7P7pjxvplxT+uWjzVjzuuX7T09qd3b7o0nZvc4
f16k4fKXlXT2b/G9Jy4PWXpgXdlDCFo7A16dDK1Rc99aXx0mx3tv5DwajxlPx5L2UWvXDKNdJ3he
bNsbqF3vMWBDxnL6P/Xc/o50/jzPai70i8lJSqfcZScm5A7ECufFtIRNLVvDA2zibY8vhvMrLmYH
lO0CL+2ib7rd/r96/aZJU5Rpa9M2bZ+A68LoNeaLIkkXC3/srpL2fA6JzQqgQjlreB1vP/TcdGSB
uLSgAVoXx5bnvvz7TptG8F07+IvzNy9WsMkOjaSxNI53DqylsqNqu6gXRI/nPYA8FBQNn7K7cvkq
C9TOXyUj2FlF3gE7SK/J2PvAQ3lZQs0B3SZJUWaEi1W/pmKKVPeBPgwvj2nbVEytrllR0tbFTbsr
Pwh9Y3eL7d6MDuQt5ASfqhHM+5mYDZWYyGfDJIVxnQ8ws2+yo5jLYQJChfkO5vQlZeB3mUPF/G6u
UqjBYQUmsRdruTFxsZZG9cGoD8+7CGpw0xDr6Dtvuqi6L2qv0GHCnTDHwgQQcAgV+CEKEZimrQNY
occLSkb6UdUyqb5RYaf2n4wpoVNbU2tIdKTLqdktXm2iJ59PMU0Knzdn2EgNL9poUK2Klh/FrftV
1dFSe01OTdQnhFQ07URLqn6VOGijvkPpBcwuTFzyOnv8UUALGPdR+z3AEnCeyhngJ+DUTSmLxQ/q
WbEkWGNUMjujri3JGJXZCpQ3Ajy734EnCZalUQqFUhPjmcPWJGYmRjUUiTiPCiSkzyB1M4FoGuhe
6VNJSaFyPm5bxWqPgp7IU9Tlqttf2lP6FFeK9tZ/clsKCVWUq/9ffqoBp86ICuNqv2lmjMI/DD9q
9W0GZqfEYVr3qm9HQwjIJnhZqsPaDqph+3hIcdMWnyryqQ0oEUztXO1aalhUsKjeyyuMNpM57Evq
bqh9Yd9tKC/Wu1OOtVa0AE6v9qHeRK3D6EEFfG1k2m3jzVOAp1Gd8sQlJZTjTUXN7n/UJCw1ZbaI
n3TxtQgymerye1PI1StyHtUneUcKpBUre90Fqjpg++eAi2z1F0tQo8lELR6BcaRsXxBL7HD8AfPH
W3hWRHZPdbgKXTzC3qhnU/327lR9U7ys+opVlSLQpFI9qXgXp0lVOyKgpgJWvYFaA5MYMIwDRI7C
N9achw0NRslYKAZXRm3TLlGJ8TBsqlCiUgP4Spok4jxREUFV031fpVAVwFQoJwbhO+l2UjqBYkVv
tqFe13ig+PFypHR+IBqCCYcTULFe5fW6gOpPnLvGKywrYXmtRozKRGrGRNWxyqpYpNC8QG/RuVIt
QvWpqqzEEk2mq1WwU000Yz32VEtXrkDzQOXKKura9+cfjal3PYAvdrrSwJWCNyUNh5E0ABStSRrF
1Og0T5+UhfMHhduSbBVB8KGbddQUdmaqpYufuw7C1cAHGCj1pmIYf0KlgXIqNXoxA1c9narPzKsh
ZOLfM/MKWSeVXdXHpYzNrqTnOBWvllKxbdV9lRWiD0ddnfBE5GZQiPEg15s65yFUpf98rUhmW9Gf
aRcaU9pQ/Fx9gG3VLZTVhjSsu7hSa4VrQcBc15OVVql46d2pBaY7ym+mkp3TddtBk3N63vUTyIfq
+xpTI1cpVLIb8MNW0S830Ub2bo8UK5NXYw+qWcrkbCEx5nA3VBhXo025Vl0GUulvNdI+Eru6WOAp
tVBLVIlI2ZgKRSoDSRC0KsBx1/Uz1RfN3vW+lb/bVIjMmSY+VatXfYbOCZUZyamoqqganSp1ywEu
vaS8pMLnkjoWRIh1FU55nLZx8U7G9x5A9IM83XuFBaPKJPZEq7thRsMMG8SzipeP1IUURi+oESki
lpqZ33OHAodvlF6RbtmhNPhoolGLs+BwkZhZnYLlVxa8jcygPamYybGrT+9K0i6wLZGaHdGtd4Av
uqgwOXAwSWds9Xr4lJSooIwHKPz0G2rmROz5OIfgUKt0OI41Pk5TNNkUb4uqb8sEqspvivApp5IM
anw8GDrA2SCnYZWHWTlYIBAlfbxkeuD/RiftHmCQUrK47pbwXWrtZiiGmjNsk4sbsVPtgFtK7iJX
hZFynw0po2ra0V0+3twEw0Xf4zqkVM7iO828Si9PK9FXzNHQHW6mEPneValo9wzMXB6m5sMCUkd3
EY1Fdav1Dyhl8LP/DoRqcpM/Iu8/iyCXE3TLIvfK7fxQ4gVOFXG2+l5lJWWkVpOiHbANRAHKMtUJ
0U9BJfxSk4QmMM2mxdg40GpSUq9fZjzTpOJ2m5YUIQTVW4Apih6ahACIuaJVJCkVh1DEChFK8Bkw
ljbTnkKAEYqfQKpNMu/KOiVBLMNex0CynLRTZbt7m7eDstIqNyUaeKvtnZ5lbVzV5atKOUVLFdXr
D5XfVRjX06P/q16rvklBFxbyPXqUNMhVEj0jYwablmyybK8aGvoxVqH1KL9ypMWi50KJpKrS2gvU
ml/Xg8Nn4+WE1BHvUZW+1Qfb0aJRpeQ8XLw2JmuAlOzKrhK2BDbE87O8sfJAlTupOvyC6I8MjjAE
okip4eVqP9JXJL1THYKQSf58X7QI2SRrKicsS+lgYOVJ/71JAuO7YYSvwfJFYhTtjn5gbxOpZYBZ
ALEw/3VCO1U4I7XHFPOpKkbKJHGAuUvmBIUSP1PkFlwRTEAAA0/AmCK0+OzqEXLpcAmVJQhS/QkN
HX0KQm5AQoRNQjrV+CTgXorBFUkpeFSICVs6f6fvmrDSCyml6OoE7kp/jpIC76kARstQDK+3UmTm
3yoc0U8lLiD8kg5TxfgxB4GwvVqW4p46Dl0coLsXe6SORaNYh9NvtXgFZ5xTXsVvJiU/vRNiqXJk
0Oi/Z+8qeakjq8hJwR6VXgJr/qvX7l65rZIMoj5drgtRnEjz3O6SSshyqPDdfiTmY7jwQBFR8VkN
9PLFxE85XziIOrRGLLDLbB6U711mRdR8BS+eTJvvSifYruxffaiFSIed52s30s7HsDKVpB7F/lOb
Wead6dZ3GXh1n2Rga/JcfcXg8i+GnQcrEmR6LtmnugZ19USanNK01h/VXR09H3RhIOLh+IphOPqd
yphquKir61Dx1POt1qLqSYyDQ6fHBArV0v/Q0iLyZGCOSAm1pUnaM0egqGcMh/J34u+lZfJEk+rV
4kyPn2qLKMZTk8m4VRvyfKPvdT4siocPcVCoFvA6GY50zbg+QHOdlZpOjZlqNyI8lrOQvKhKOPwf
K1F3StRmUmtRJ6sWkyA3WxpWuFh+rtfKM8vl6pzl9Y1n1dgOIyZB1XPhzGVNcmLA89BCiWk9CIHx
vzfoAKtthAg9/ldevJJq2rTVjUduiyikEl6v8SzHqhMr01Q3vDXdrPRwyYt1W7Xk5FXq5BoeENuC
OnZy/zpRtal0Y1XFkjcXWoXX+yo8s2I1eKtinsAz13TTq1UrA5WQJzU7gmU1gOumb8TZ6qrr+kmp
XUqhdYlYzk67T+XjOkbVFYmJiY8RdlaRkuqVe1QEhO5IVESMZ9EwJsXhK7pVvyPWKvMFtcIp6q6r
Tq4/lx+oTxdbzT0LuJY6IR2x7r3pkqojrrslGINWoZ+ovFdfZnb0Z8Dd1uWQg1aZW2cir4GeHReT
ltC9fEp1zx6UQQjaQDeVNTQe5I/q7rp1Jwlj+q9cDzUWAU6VLXXrtFSdpZyVSRpuQwO9v7NChkUq
V6TFKa6yuhnDD454s5F9FdheHNqHWa25vesxo00oEACEg/V4sumRoAZVYUIARFz1u3Af3gTIigcJ
qHB6goMoP1WirtIiYhxWW98q+avSP2bVq6pj5YJi4klgMqrzWVMAbWN5HoqChM7iyZV7V5wuYya1
G31fgVdC+R/F7zCDVg4CQW7429KROQAzJ4kuxQf6OClCwJkpKpf4nlwc/5+4AGeQYqngM0Efhl69
N4BMOAK7OTxERP/GbDFWpq32nyqTggYq3K/WeFdU9f/1Z60145E36oO0lAaeDqFcXX+xfFQj0rmh
JqpWgeB9vAw3rDUkPfvavNZlQ6IBrF0+XMNdMUpDQHp+a/8sW16nqjoDpSkmwMDtKKZysB0FzPyD
MgIq+W8H7Do/VasuMOhZo3DTuVHIAevqM7mlK3XiW61IX4Wa49JX6b4Qvf/5ZLnBA15IpQSVJeS5
9DO1hKVtZAyZVaeGLqqEPY6ESTMYYjWNI2leSUFLXVjPVCXtjGGSnUaTgZaCtjX/mhyqKpPmo5i1
rBjPNbsiXhjNVWkeag5NajRsMtXTj6AJetQrbapVJvnlvJdOs4HcmERqRN2wflVhRBV9gsbKGe66
u1u9p3jThc+TbVAWJTPpsrqC1mxVv1eeox61bOfqTeldAwifzK6qBQL3zQda0hao37FqRcjDkuIx
T8nDKKhZNKSuBAWKSgt6EYb2dwwqj6WcT+c+x4rvyQR1iBqZpEIE1CfqkfCGtRKg7JTAa3FlrfS3
tacT3E7Zp6xZlVtOsWMsmStKg7iTPOqPkGasDJ5WX7da9Ac6IJ0bVQyUscqTNh5y4letX9Yq6jEJ
EWKHx2SV+H2o5Cc1yKVO85ZknLJZNfKwtqFZv3wWlW7t5eAeJJjFojNxJEJ90fBrrkdgZmi6SePo
E+PfAIcBCaSTyIXWfaAxwmuh/BcBFRsHQ6sfGl3YvciyNDikbCruxuiB0lrTNNyprw5dzbXOBBx/
rTm4PXLo+p55uE5+yzuSiuVXInE/vdEerAaGVoB18wqHJykgpSkqmFn8VKsESAC4FksptnDKelP1
8WTF9LjrU2NwAutWvT2wB9Wp4ZT4scwKCIWxDIjGzZaPCtAXIJxlN1dPKqip5aZATLtUn3P2afCk
HAYWoBVGeRUGPYb5lVRKtEAnjtHmfIs31VtltnTI5lRLaIaAJgA3gLtWd6UCOozTUfx4ulFEr+X8
hnPzRwcmNzCH+rsKXUGawPtUpO/BnU0SIbNXU8ALK6FoXbzvOmnVQaqDcCay/sooqYz8kDB4fw31
XCSVFzNEzSL7nVRWOMUe9oWEL8E+FA4O/qzSktnS9JvzgFh06FNp2vJsWbeQD/Poap+S1CswU0dO
8Yucc7Rm/gn3OF6FcZdp1lUPDVFOXqht+YP4UZh5DCEblU7ZT2lQ1RL4O1VuOiYDS4xIORctg5N7
WjaCwD9pJHtf3p6Po+gYloy7s8mzFwaK65Hb9nI/aYCI+wmwYH5/WcFIGI5jeAFAlT+7ZOv1YeXb
Z1uKstX4Icbc62kiRnJeEmZD041qmRDn21DzGsBK8czbkduRR6e9zKbRFRIuVN4bkLxY+LUV2Shy
H9JUi1B+IgcvesZkf7vttWoD3hwAFK6sGoiCNeXn5bDo2Z0mdK59ZfYuOYqkCHO6vfoQOZiKhXIs
ejvhsLPRrr9+IoBC+heU1n2deisRN96h21A0rbhNhRKfjzl8nuLHUJiqAAkti0HzyaeYpI9Gz6Hn
qvlXA9SK0VEBhwpNtUUwKMIiyHxYEPScJ1ukGmTG0tvkRSOwi96/XbT5F40wxArMiP3v5lwM7B+a
DWPjWZ76+GrKpyEI0kO3CWVYDQYRqF2VfTU4jB6s7YIraFJGOFR5ZAmvrWlZ/DfQgiUzW6snmSAZ
ocaYB/4ONTjQ7XWcL4cThNQYheXYvP3Op9AyUYRa4QUBkaruqAB01y/gzaCAgfu6UyBrEaCiACqv
o4pmDHRbPSaUah/li/Qe+qp3k59XMVw3SjmU7o6uvgp9CeU4zS9rlllWrbaTCrRkKxVZal4Cfltw
0/++5N/GRF8u+EVMlASHo7ey3NN4F3UWpJZeawOAYXMTMzQI4BHKin8fD0ASz9dfBuB/RzQvzJq5
9ea0qY3yTtGuRhX0oThVKrLUuuQXdEc3EN9PKFmIvr9u8QirLtlIobBRb0I/fE+Wnt6ssHvwrYLA
E9sMaQnYSxyvkhChHJWGKLsGs8iFpzbLDWCOAwkv4i7FGUciFJNO4HbCPSIPhSdSFV9BLs9Um5R8
URdlODzBZGpaQdLKRMNQVKV9TWsI1yIo+w+XytLF/8eluqTmWG7tLAtKU0+DmlG12KYKLXQOcuBU
VDpcqi0yOU0kDWTO1CFSEad6EuggFmBFuWjIiY4hy1MkeIYCoXeAp1A/rZ0uI5X0XBd3HnUTYFqE
mwq2IoKTnJ2+hxHrSd+orq+nRPtbz8lxVldDqsJ4VdVQhKvMv4nMXt/pqgyCYcHg1GAOpYaq89W4
DyWPh0/9W6ZJPzvi5mV5djdwpGCFJBhTj/yrNfbT1b1ArgFTtAHLmRba4r7NiO5FPS7P7aJRlgeL
9nR6gqpnkC7a5et6flucOic01EgPgtYS4U9ojhuhCZeMdQeIwfjcrcfBPtwdWvkhTICmFVcpPrlz
Nm6MwerYPbYyesSLPjxJ7qGbPAVmG8JjP2w0u5lz1TSp+UBd++vsvxzd3o5gcz11b2G8XTTb9hxJ
OGvfMvezqNFyvd6hdaZ7SNSXoDvcdpASp0xTwisrwYGIJeWhZYdYoITnZ9ctYBLctVfkvS24NNY0
GLOOubs/LobOQQCtctkOWGjyYbTs/ZVLmhswt2LCxjuCUt2mJur3zqjyXu3QL5vYRneZ3eZlz7W6
5fouOo+3i1FUtpZxB/LWxbGd0QhdT+Y0gZng3Q39KJzv2kbW3h/COA0n7oe5ah9wF/P25te/7571
0827sCJ7u7Fxy2ZxpnSYDcoXlJjdRmcx75bL3gImv7vsk9sD3zTsTN3d5Fy07Lvoqpm3C4gjuwVy
WkVnB2zj+d/LMi9itos9FRj6/RdQyDJvxMXusMimRTJ0IYUMXBQiEIzN91eHc6N1WO07ARDNY3S7
cE4/YDH9CxTo74M7nus4jt+Ejv3PgxuxvU0X891uyjR3O4opzzOxliSncB3DeJgzsdewP5PVyxne
Kljk9pv2Lh2u8l4jcTv5FobrCWw5rV3jzkIS5mgsOzsGDy0mx81lZwUJZiO4TrN7czPbB13zDE+Z
e2xZx/v5AmRt/Ou0jtqeZ3eQikyPzmjdXIXI3Z0YjEnhUWnY/S0WHSb7X8cF7CgNGIbXw9wDMmLD
M7bbdXMoI+O86MQ5SVtjnCTDMkn63mZXtl0Txco5Gu2+8bEzntbxBoo3WNRA/LjJdpo27pbmumcs
3VYcxH2xzWfNaPLvW2t/v+P+d3Uvdtz5vPP36yU7jnrx5wL0L2glBtL6jaxXLkfH8tMEkbQMT5Sf
VrP42C5JGk7jbXMcQLL2a97fwDi5byXutNz2D+VgzyAkXS6zfTjOVke4jCcmHMxGy6KX2f/30n2F
tF/8yOXGqHg7vuxKN0lPzny3P00ldkxPCX6gvId2ISCrBYWsUbQMjzv4x6OZFa7u3O6JKDzuNgfw
9xwySUTa2chiSN4IMyADRWv7cdz0VtCCw+KILaMFdeymzV7+VEQdbOKh+IQQw+ueo3YMFfq6JTXI
+Gp+RMdxcmbA/nRNUwN+K3wTtGawWgWt3IMCp2Wc4LVrN1FR7x+T3opkhnHBDfCl1rHo+IyzkZqe
sF/gwCdu54er9O1FQvLBcCzT8y7VO1aLk930/TSbRrbDKmZl2dvbL878zQwWPwRB31uvwAk8y/YC
27nUDEgWR1bhzZ1ba7JuiVQN/fpW2obj4gZuWiYOTle9Y/sIYYWYWhctUHCdbZj/IBh/SRtR7QvX
MJu2Y5u+YQSXgMFzYc/9jGWc2k8niAe3sAGuru5+DR69Fq1gO7y9f0jaP13oS5ziX4e9gIyvl3s7
Pq0DnT0T/gAVp4cx/I9h46bXmvdLqES9d7Wl11dq5P37Lv9wzqZxcfDcR/BmtcnT6Wplt3eYpMz6
TJPH9Hy1SFbDVWqFa+8pp1ECY1l8c8qCsHDfjnFxFycvax9hvsRpZShdRlAGbn+4IfCSfbMJAfJZ
vmEFRvMvSN8pn28223hOTIL8ln1r3tpX8/v4gUn+API8CAIgPB7lYeM2/5y/xA/mO6QGZ31JP+EG
mL/4t/Gr+SQUPbReq7uIIZJX75P/nR4m+7vidXuT3XkPmK7muZ3emIdWPELe9HXFNgPdetN8dVFO
nTQenV/5S+MxeFtjYY3WEjq7ayZ3raQV3+9GdIk+i2dma8mAnk8fQKPLfcemPVS+H2dnuP4Yz4Ga
ePcoy3dvfawCiIbhxn3dXp9f7c/oObq2xhCy54PoOXuVCmh+R0BhbWGHbFnv0d3h03snYz1CKwtf
2PyK8g8ckk/UJ7cwXOaDZt+428BxaIfrZwOcwvZjDpMwmKz7DLq8mWpE7vO8bU0X98a6ldxHV5UG
3T1oGIrU/th8JnZn3N8YfVg3P9VtKtbYS2v79R5e5LDZMYniaNnYTZdJ1irImMuJ1di0Cx8wxHKW
b+6hqQwQVyrp96/wE32znNlAI6x7f/EDMqECHvy1FkGC4dHB1lwCE1K/cM7NjePdbt7XD9Bp+1zH
Yy8vW8pL4edE0YaU6WO9EEkJhAf/fti+vxT/O7x9EQ6tYm8XWMtVNt2d3Oc8DWbLV6PAQ+eECm4Q
2vPn8nR9cI3Ocgfse3G8Ls4omHrva8ce2YC0rfIny/tdjES48N8FqQYJvrhCK17tk72XcnOiiUXc
7C8PREFNrAAxob1oBwkE2qfFbXN9tXcM6I1g7AGt5BDKrSi27OMwJRnYRkwKmY2Wab0Yp1+n/ee/
r5v17Soty8E4e4YByvfPSI7AKrGdpevcQt/5xFhU/wWm2NYWsWxofVrj88N91rr9/Pxo/nTDvotf
3S8Hvggh54tjszgubOf2AILj6TAAhd1Pn+wZ2VmnMfjhLGVq/9qc/ztYhbD+ci/8+fqcRwlnab24
V3AzDtKbcrKcRS9EHEzvXMO4HTNYWVCYOg2oOc1Oj+ljlvy0JZTn/WsZFx5htcyOnheV5+n8pXG1
+zjZ3QgZieLFigYpFQEv6jA86aJJTyIh/o8DNvj6APnwsT0/iPDPoY0430LD8O/rU1VC/loYD20A
l75r+1U/68v1CXY2SWviO7fNFxi1n31Uo5HD/ZjfYbbBzCw/suGhF99u3+APWf9kOb69Kp7tNUmP
PYORgj+3YLA47p1gYW3u4FO5amS0mHANdidG4gSSW/pZqdNGh2cVNgY/QesVSf913l8OfbEJs53p
ZgdYHqfBvrcoe8sj8ludAJJ0aCbjjrX7qc7i/3Sul6G9F+yidGWl0walOHRY/Pay7Jy8Tv5prTrn
fLhHliIPm6tOue7pG6jkUBiCkhaaqaR/eAK+np9aKbrGZgea0ROKJduPdBv3fbsB6VcnLTvAZWCP
b3R3aKlaY94qOXU90ht3ZMMHg+5O0s9PYRRNFqsu1Qje8ZTAdBM9AIyJ0/Zy3bFmMKN0k4kxXYfJ
VbNsZW+bN9TgPzI8NzJx51a2653RDdqGjANYH7ndMhFhssk9OyC8rQ8bXi/7KuB1i+4G7whJ9LP3
UT73/HvLbuHF0eLh32UL5K7X8YP2etP2Ucp5BNraPt9E+05j04lRbreRUmnvddAzdS/YhpnOhkcc
xm94t/ft48yf7h4BqFAENdAI+IUegncNWUfz9lC8HtahZXb2MM12nWXXNYdQcoI3bozmV1aOCEol
3W4V7eUiXBj91O831mHq/HLPV83jCGbmI9Noqz6iKc111xYJeMdqtJN4aHuMs5i0gMx2vOukjELF
owNTWutWATa4aMFtW6yhlP7JenxrMZm+4AENeEYvy5m5tYmWy2TdnPrrvHMySR38N9cBhGpMTtm0
qdsXZ23H8LsnnwpFBGF44A/m6VPCWGqWF60yW/ZSZ49o0Fvuvuya0Q8r/LYm4Rmm4yPN17T8avd/
MSPkNP7hdFqyuxvcwavIH8GMarMjmGCi/Z2HAXiy4/+PJ/l61IuH2N81FvZ6zlE3q64PAqobzDuQ
C+T9U2d17Jgp9++nE/0ueP5yyErn4MuJxlZkzqNdtrkr27QU6d/4LQo+vShEYOuqeYU2Unv1w2k6
391+zw4s3yZmp51l/Wkmi0Y2d+1mZk0j8Jbb1nIK+7tFbckKT8twb4W7NCwOPCS9xX66AJN7C0Dc
USGvQcUq47mAQuHod9jq9itM5j7FQ7+9cTtxo31qdudG+3gIiy1qiG3YgaDWbYZkxZt9Z+P+cCbf
b5MvZ2L/eSbb9dlJ0/Lo3D4tX/dS66J683h6IhJ/Xf7k2b69U1+Opd9/uVOL9abMDobl3Db60Oa/
nBkRgfcDdvcA1XHDaH0e7xFI/+EMv826v9wr92JLnv0iWqTH1AKaSC18v257yFptws26CzfvehXa
VtgsQx+6P0jLoRE2Ub0DzYrV7xY82+euEXe8ZmvrDiyvN3fa8x+bk995Ps9hJwWWQ07uXcR9DHc3
5suGiaJv1g3y0KY7QZr5Go+ioXnTvF29GlFvCkDPapEszReIqPyUnF/KKVbJOYyVEGYjYvp3Vbx0
zWbiE33eOi+aUEDgb45UcxzGE0gjh41FG9Z744dg49va2teDXtyZUxkV9jrHiEY8tOgQl4/25u5h
B9/LZhokzdZqhzi9/3FOitayYbQOMDPu7X1rseQSrINWsc/bViNv5aub9Fy20ny4yuadJiJP5JJL
BgJhETvuG7DjfxL7t+zt6woKzLl1XxJO9iKn90Pgpof+MoD5ejoX8cTGjj0/P2CIDqBzSMHbUA30
j+3X9W05mv37WJegpvp+ucx9+mI5t+2LS2fl26jYmGfdr3K4W3SSdXuHOgL0BZsWXHG09fJhTpyC
GM6uvZyHhCMn2PkZWjkwIB+1GDluMjL7YVwVTzukIAm9n5MhorPj5NUnmrjxabmNQMo4tA8C6MJ7
q3PbohF07qOK0BgebvIfdsO3SSv1t/9O6bISt0sP5txPeAoUdzHj0Hy1/X4CYoFauts6N9vGnvi8
d1yHHqIxzWm8azX9H5yJ9V1y8nURF1mB555Wq6RROLfmk39ldpyH3XXaXj0y1fLpzohZ3Gl0z+Ur
0A1yaZEvhquJteiujdb2pyy6eur/2k5frseFtZwvGqVteTSqCASPakAZpXq16Rom9rCRh3DxFqgf
IVJ4aBfUUc9hA+VOqzM/0xRpN5vhIQ2NpOMvugGdLejZTx3H7PKNRw+pRDut1fzYoccAlSqR03sh
qcRuBHuaMQj8Ng4qfnaAAND9j9pGo72jMbDsBUXnxDTuOVxtw2TVO83b5bx9RPaIxumylaKHwiwu
vQPegJ7Wy3L/ww36tlT29QZd2Mqtc8oapyCnyOMPKG3v3s8ZlE69JOlyDexotE27GwpURtv0Z35z
tl5eNwEQo/23eUmXlD32rdh4Ou5HxeIxtbtnqEhS6vR5GZo+IVvL3oUn4uvmprVljAAGEXtcFND7
tBOUV44MrRbhYjuCLX7eeJ4DjvLGu8PAY2pylba9+cjedU92WGZDe/1GPdlpvpdFLzH7iDmZKJBs
+gVYx/PYt+G9/8n8fOdFfMM0LebAA9e59CLrjOZIsEQccdHonjbTTR7uB4t9u3AeT8VguUekfFV2
tkFrDgANKFHXL1sL8A0dw/jB4377JPsOxRZwPgFl9QtDOA+Whr09NLbTYn6dor6XDtcHZ+Rvh2dK
ic3d/Xy1HZ02z3Z+753pMcV+GxLjtrc4td19Gf7bUl6KQVSW0vcsNKrhSPb+kqg2reM8Wkf7zd1L
CnDy3LoebzvO48e/j/JtcRs6XheEExbZcpRrfgltTqdtnC2sbTa15uNkiyh3o5uUt2aBpyqSMKdg
tL45+88J+pLzeLpI35PtiF7tBkLKM6XWbEsjoBitj7/+vS5K+t84JdSLDYtUgE1R/f7Lwg75tmkt
zMV2eoQBeyWBCHxCk6NG8Odc5dPTJzMapCvnD/vdmpkfudEq3pqz43j5sgTmRq8tfdw8GTAvWa3T
J9F7gRZ7whxIg/LdA/0bBx20ZWcP0Ox1kYSNguenv2m0CtLax+S68XY2/o+z89xtHNva9BURYA5/
SUqyZUm2XM5/CJcDc868+nnoMzOfzRKsmQMUqrq70N4Mm2uv8Aa7x8oscSbZ8a1VogEvuaTw46j2
Wtvz3CZymG0zFDfAs/YrPXMipBpQY4k21WCL3Tr2HK+0600T7Dx5U4vQujHsXcmm0yFaxuEEeuRB
fe2u070Gj9q4sgw7mY27HV9zmUIaF/mHxSICPb1NgM/e5M5/Xc76itJL94l1cDC4w6eCoIwH3QBS
vwzLxBkejIfwKbw2Vwgn7uj8N6RjjM1gcxZ3ilvu1ctEckyXlnjcraxyIws2KjK0f/PGLQidmtNm
c3Ws1U6YOxTOmWaritvhA+uhb4j/zaptN0K8pfCVTEdFMOhV8+AfytcogflY3L6PdCC3yDfAqiWj
mDshjtHYQu42pl0zb7TLD87x3FypFAkgazVHfLc48QEL9E4tr0vVLmIn+eMJds6sN8Z7Vv/T4wpE
/5f20Zv/Vt3nj/z7o/o47es/w715UYOiCZ10U9OBy9fJBqrqZQfXh87CZXRPKBthbGa2dp9f63+n
jw7vsW3Yzn4YyCC1d91R2TJL2ZkXPIKDfoEdBl54yPR+pp+m09wzgJcf60c0Ypg6x24ZO8FLbtqG
alu+kyo2UTff0Z8WmYddindTbA8vyVF4zgbMYp1msIfYbj4y/vNH8dKppIM2HToQOrObYLCTb+PP
8SjOGPX0b/wIWOfR/9s9W+/0AZR3ec+ER+XMVBgQJNpckXb3TI4ZV/YcAI+IC4D4ZGD7oT6mD9Wa
DQ9iMfwrvNd/9AsNTU4T+VaGk8xm5FsZfYHszAm3VJj4T8D69sUuTrhU6L0K95jqIGjJuvC6lVAd
s3nv7MJhP4j3o9E7jXcwY1gMaBME699DhnQijVWJI6jKWzQAadT+DGVi1nnlmFHCD3SMWmu4NANv
NYTZPu/UNz988hkFa1iudCJMNRUwXmsar2euYU5fF7mPOqNEZXmeUipfQf1b1GrFwpAKK6wOSrPJ
vFdFe2uEV0086GCygsciPzJgD9Bz8zx7tDyquGswwsrK6l8b+FJnLubEwaoyPFABAaBlr5vzA/t2
MWFaxHHrJfWhj7Y5kKAWm72jSdxT2U0+kWKtZdsq+tMCza7ESxlHsvFe8/50D3p1JaW7M5dzovcA
ckkDxDSXi/IX0u7b5ZRVkSaMmMmTXZKRG2tN0zzcTZ94Ef01zi22YC/Om1E1dMsQTV2XjX8cDcbI
6/1MyktsccyrXH6ee0g1jszZfe2rdofPeZ/vA76i/+Ym/2fdLwmSbzcZ6lkkdUqZ3WFU+JJu/ZXl
PN4HR8H9fZ1TSfb/3B9aUgsbrHxSk0aKdQm9bcVfvTA+9TgLARhiRa6sYzq8+xLT+uzSEG111exm
HfXsvdbcoLXTwTZBqTSo2Axb45NBJ47pbp44wh6PPvYhulmmPe5wxiaZxmaw2RiGM9x67/XglLtY
e6CfqX0we/aw8riiIdhfTY0rjijodM9Ft1JAgIVrDxiNHT9Kw0Edz9y+fCI7oEFIBYnNBtCD5Xdm
ZkWUhH6OYG68buoVIEGpoQt91e8xVdDfgVIN26L9HLtV9pju2mblIxq2zYKtx2lkbDPQ8+f6edqp
+GPMsl5clipbyzrQD4Yqy9V4PJSfeuoCz35pj/J9B8SoJQnoX8aPornSim3DG4GCjhzLOveBec4g
FXYn5e2sXMUwuvnE7/zL1jhy1epqHu0/QbM1yYKxyDDXWuQiEISnorkT8exGABBzKqyYRqdGjc2/
BoXSPP++36SlWc5/PiiCmibTlsUQeRFdE09XU2NiTNyytzRbGtb16CilO8sHYSWqrgqJveXMflsY
TY52479GgI/kOxXIG/pgw1VC9vMmqCs/dCqOSNA0X7+b4yyTiJF3w7w3txFXFCEIqA599O2sf9KC
Le/J1caN8tf6W38w4yd9CIDZfJjPM4Xnw78PZo3reA9FBg00+bkWbPUmejR3yaewt47Jq3XU/+Q7
0LVIK8zQ5/Ae7B9mTbN7dQfVcu7mTVuUEgx0UVX3DfQOyNvSRQcdBCioWhh7A+RA+P64ioK2RQ25
RJ8vRuiJypaBwwafxX3k+rsCF7Pr4ADDFPHZvHX4hxZ1QDTCe3cCHf8aHYTNPSInJAkmMIPsFnQY
3nr+M6kN41sQBHg0RlguYk6/9t7qnbKNbttdceh3mESSY9zo62pb/pGv5KtGd6JhhhyNIuQay/UR
l58Rv+1VwTdp3SD+dVs/Wnfp3/KRphIbo48cgbHYuRnYl6fr8uAzOGNMU1PYPEt0qtHkNcJSxL1y
Na2vA1SRyXqOPOEbsjj7NRjItWT8ic+Z5i0JGv97X/6fhYEF/TzkqJ9CL2nF7E4BFiRjEzvZnuvv
xXeoms4hXLfQEc98CyfPFgvrGgbeRKBljA9kXRATI2FW0G5k8aJONuVbNncWNlLqDh9QdX5fcG6Y
/PNs/+96krg8xxOt6GtFqg46PMB+4xX7uD5ThM9l3m9LzPH227E1NR4Od9H0tUQW34fJJlBedFKn
8hxm6GTk/nYzi+5QPAhFmqtGdYiKYwSCIU+2WofxlDRgjbrqyPcVNXeM9n5Sok2rQRcEzvP78zx9
swbbVJ2zkWXNa3RDPeiC1B8SlT6U+TlDXdX8Umh7Nz6LkTq1WTgUdHbLPHXRFz2Frq+0WBf5MJ4k
N6G7Wq2k7b0H4+v3e6LdfeIVmiIkIcgKkqQtF9IUL7aCqm0OQ73S9wJjrBoXeGnWrvU/KeiZziRO
Rbj2kJSdzNfQdAzpI42u+2HXWk6rYI941f3x6pc6Ysa2r2o31a8MaT3kTviqyU4EHT2kPDsqlKCJ
dUdEjtrL0gdYaiGWp+974U22tnJ/jGXk8yK3rQABWlTI6u1g/B2FVVLnbh+9V+2Bd7CaqJUjGQvV
kW7bRNst9IWtrlA9lkBLb6xiJcu72tt3wMQl+A+eJ6ES4IH+VEzcRsR0o8SjExfHcdRcY0AbucH+
sJK2EXJrYzruJMs69nK3qzIAXoO6HnFIrHXmasxD6lkcKuLMjWEv+eU6TxQ4AoF41KbEVVACV96F
RNqLArJZ3fgRj5bjSyBaxL+jUVxqiNnR2kdAT7HN4bNp7iOOJWtqL734fiqK22rExIBUJMFT7aG4
N1D7OPe+f3/dS2uz0colLwqzclbekOO5j0idXEyuxqWHTgsJN9qkyrldNtdwyzjxbZMZc47/LU4k
GHtVXRg2NLE/Oh/X7e5DQwJRKO38MqwuBO1KfmQOoncvlHjmgJNVehzOIXFOzf7U71exyEUqX2xr
WDnjYTIgK/CCaVHEqCeCC6uB6A7Bk9kfMo2LOpd4njxuTNHQRJXpuWUt6XiBkMVtOLT9wetwGW8x
mIbg3KO43qofllJc5RUNBg/oenDUesw/BVBY/SU2pXarn5mlyKfi2PdrWRTc2RgqVVnE5sFKYaBi
3pxdtvJRb1pcRmnD0H7PFExF448pVNxgZtWjYYk2jz5kjjIKmLBmzKNoj5fvgyQyhHm2sr9Fj8tW
XzuicZcbd6pv/RfBF71tQEKEXlqbi/PashqjFqOqOlTUJ2GiEyUo1FHrz3tbMM+0EU+NB+HMGNBm
SAQ4redH+G2/tkXSGZY+Zwc2LaxNswO+i+XKzQhxp7KPZ96IdPKN/M9ySwNAvHr7pol86TAYm66+
8EAHBk85W4AGveCqNCXR2B2jlZe8ROEfqX6QzKf2T6aeecbyFyz4n+/024UsUoaiFTSxbZT4UFs3
Y9cGNl/kfMQ2cYvzK9B4fN7lD6PVwCf1mxzJCs3/mPzGLvu3jgZkGDOliqrRyft7q9rKKkfXELtx
pNledMwT3THSoXbK3npTpz2eYaNUrlTUYZKS6ZZ1NaSPgr/tx72YT04j3lj0b3tBfpaAIY3BNcFB
r7AQAH8iHr1A3mrlSxO/eCrGjCNTG79ztWq6rFuE/3z90NfgenVxm+vjpkvvYSqpHooCbXqR5vPY
BtNgZVU9xelHGlS2NCv6MWGq848qTLYNtXE+Y3kaWmIMqsso+yNFL/Ikb0vrOdGYOOidW5ekbYOP
74qSRrZR7ePqvUfjt+2fE9RIvWej8S9EvHT0UH3StfQxi/fjKF5rTN67hEEkDAVEeC3B27VS/imY
2lVvpc+hf1tJI1yAG7npwV/C0LRQRuoGwPI1AGm/kSiDME2v1ZYhuYm7fFDcy3100BXl2vCslRhj
Hdha2SEd679qltoyKFgVAEwh0HjMlHWign6QjlqWMclRtI2pWbYUVq8CTo/wFKQ7McFDtkG7B1qe
ZzmBUtw+Zpnx4FuAn6umdAV6xll8IU/RWpbFB8EAKaWYcD/0D4k35Is6U3QBgdOjrPZOnLUuG0Or
diU+hlE0rNK+O45qTGHd4UfcQyXRvgIglB1bbK5KSE5DqLtCa+3a4U1Pp4cmzA+djnCzZ24buBIK
0mJKtbFMPhJsc3gVqo/OG55TXeSk6fBSaNOl18duDcEtz2PU8Hd1oTsDoIJjpB7U4W1Ur0LceBRG
8nESb+dN/PuJe/LokyVI4AAeFIgQP0NJGuSFPjT5eKjZjR3FmhineFOz9duH31c62cmEbU4mR6NM
MpanbB2aI8D/qD6047FKn2Iw1y0gPQQTEtse76zMqQxpP/Sb39c9faDIBEsRluGsz//zFq0IA1MS
C/EQ0Jqr6CoMDLCLMnO0dF2X90Krr/UawXrzU8hDdyKtssrOHaksC7+iu74K8RjJ6H3I4qZGAVD0
7v3uEMv3fny0jFU5yddtuP79ok/H3G8XvQjxsjL5rRQl8qErj5W3l1U6zhtZWnvebbD2EafsobVd
VZB0xgdfXk3WA5i18lz356v/8U/EVUgJYOOQfH8lDt9OmjAPZLPQyvHQrGFjEsgAoUYyxblOTvJg
za4SsOfTfaiu+CVnjnoHsZLPsvNWwXTRjUREF35kv/M5CCErMkRyotbV3s37NL0szhWVp9r11D4S
rq/YYijasorNYPWUcTcVB9+IL+oGgnmz8fr7VPhQDnqRrrt2vJgIBZ7glsyzrPDMbjt9AbP4tjYX
8fz6udtaoybHM2kPtuB2ygc//IzG2i7Soxwconwb1nu52nrGS5a/ivL977vmC8r/z+syLUs3DFxo
zSXTIOdEG6E29gd9dKzAZRsz7Buy+XUZqEwaTj7tFelBaGiiKpcMxXT9vvQv1NAtw01JzYEHonIz
VevqdtDxsDiEKgUkYFO3AztI7XMOF3l6g3274sU+V8W0V/Sg6Q5pdiVch9K+uRz1teooFxk6COsC
E3PahuvS3zAuF171dhaaZbbYXc/Vla1f1Po12dxUOmpobzXL0f+O1p258pS9nh5+f7zztSyfLjW+
gaw6IUz+ErX49jF0Uj/loRlVh4REo6drzAy9lHdicm+Mz78vdXIbfV9rEbRGYegtz4uNQ/buoeaI
VEq40jx7lmIP3LS4bvKN8pGGa6M9VwzNSdRvd7loZfSdUJRK0BuHHmWA8iaubryEO47ttH8UZPjF
a685GMmNofz5/Z5PoX1US6LOtzQQgsqXLsW35yt2Q9zqgWgcpPTaSLt1Doz3OiE508e7gQ5qLdwM
FUAzCLWBkTtDiYg3nZUSvYQgCFY+lbcmGU46kj2pKAkoHCzlH0t80hTlzLF5CmGgWrJoEhLZDiT+
Pz/zzJCqSmpM6VCSmgFCN9wudUzdlmKnjskqQRU7YMLzygWtIomXzavYrIAbpObcrDSVc2Hn1BiK
ARQAWNWcqceLAkQSK6UZqsmgRVvRat1NwBdAk41bP8RaR0RE6FAMz6l0JuKcHFl8X3dROkuDUTRy
YAwHGiuTeqFCRRX0lzq4KCRbKFylvE4aZ0TlI7U9kjOwQCrn7zbwLsbIyauNkrwFGkUMzRe/qs5U
DCdTDkuhmpTm35gW/nxLQVmUusBI7TDgGoWyarUZzLso3vfSbsIucbjV6Uc3zbWZnvuKTlbzlipp
IsNBFbWUxTlQdUpVRULdH5pd8mbJK+jafe5o+UUaXHTdWqqpGLatSVPh2Q+2eYBY19B9akiXoH0h
rcMeGUFj9jfhk09zRJ6Rc4Z/ivWFtp4Q5UvWLVIpVL8MTegTkDVDlHrERwSkBIIFIGRjW7ngzxCM
WOgwH4UNKP6ZPCcB5OE5EXoA6B9Kf8zwUL5VD9FFg2j4napey5KjVK86fX5cFXNbg2qJIE206S4h
UjDOCLEK4RCV7BgrVuWQ5tsIlQFQsPRF0ORE5HG0i/7Ke5GqS++ltG4m6Q/2kU3kdtGVSFUh+ReC
epBB0WmqO2JULTlydO1fZ8Ox+IgLN2fwdSa0nGojAqfF81yWFVLBxdtoGiPKw7INr0sFNLH+1opP
XXwPTt02yn0r4DSCcLrhCMWzlh4zgJse48Q0fQgqiNLk7bKTo3Jc3DRC77YNSjelI8lPZvsY9M+p
lYCIYVQZnDkEvmCji1CsQTwjYdYNVSGt+bl9xyLLek2uBhT3tSc1A8vjRtqunzbACZWr4KkK7KRa
QYAH1SMhoBGtKCxAxkAjAeciK6BKH+lWlepGLB6BUQzRlYVaW073eSX5DsyNAgU+wIrQ+F+ACp6d
KZw4MTXR0iXOSsMgm11EyTTxrTSGejH3+JUJIiZaTCAcreoYqCgP45rQvnhrvXypQANK8G3Csdr1
5LaT4lOLnesgnIIrcj0cL/IctqUldiDo/HLwJr86ZMXeQrExSFyLtkb2PA2HJgDScKUZF6l3ZQLL
taKrmUkib9roTpzeJKm3Aea7Av2GHFdiCSSMH34YeeBUnAEaFZ1orSLOpDHOHZrUPaIr3b5UZVuW
MVidMSNgaQa4rukzdJpav22wX5CxuuNH+AiqgdhMs1u13muGO2yGEdCm8mBWxCtl3aMRAcZIjbYe
IWGC+RT7yItooeMrt0EAYzzaB+rWiN/OfDin3qBkgLdQNJgr9Pp/bsFA60LfCBTC2HBIgtsYyFC9
auWtMKxKdEUKp0xvB7TYQOF0qwFpIEKs9qq/+kc5cbgRHQA04tex0we+wzxPQmYbOOfvV/lF8Fh+
KDLGa4ytDAWKzeJDCVNPMfO0DzFOzx9mtR3A13CRdRc7d9B0mepIjEPppU+rzANGXdPdBBXIUNpY
myGwL+gf61ax4aL2z+I7HCwjtkHWoqh+r2a2/wSgKmUeDL5CAgRwzWhHNGz/Ov77+42cSuB5yGB9
oPzphqUtjnFrLP0giOa0AkliC8SqE9xBmkor2+zc4almrjCtCFRZv1ZIzbW9Nzc9XWpWNXGgrnjJ
upL2krDSZbubbOULpFWNm7wDFeOgPvr79Z6qrcFEgwua6YlAYBYfeF21Sax1hnSwSpAS87A7hbcG
rwjjn2dSNiVwg8JWAB/HnGVuDwZ/tKvU1WjMBG7eOTpEj8Hh2WaxC4pBIXIJZy7yFABWU0w4lArw
BXQeFhc5hVpqFIooHAppF2OJmu1HvC+V+6aBQ3ype7eArbFj0gY3jdbQIGzaxxge/hczQraophuS
Qf+DmdbPTymKUh8YgqwfLJrqAJoPfvOezKQ/jptcOhj05QABSFgVMZR5/f1FnUpHNH1+AkCURBWF
t5+Ld4MfZmmUCAcBrh7lUe9Y2t6qOQuv+usycix/K5xjlJj8zOVXyYRwzr04e/+BrtV5rwpqkTfk
yAiLTy8KwjZGfBTSj6mFGiGcaYuf/HiY0QNxBhlmUKH9vMfUEvqy14DPpJrdle5UgixZR8laq9y+
d5XWRpQZTAUIzDZyM0wrBDvtVo3k9PFK8Bxhgk7u4K+bgmZNGQzapezUCgAc2snI8DDJdX9/K1+f
8/IJMdzHn0szZHq9i7ciKKWapm0xHiC0jvdoWFXtVdIeeuVQdns9fGvMdYM4qYeT5XZMb2X1xoRm
nPw1we9KG9m/Ncbr1r/qJicLnRi942ZrJFurv6j6CzlyQiTJiND1rmncblgr5quGZLd0REuliFZR
d4G4lJ9dmEA4jWYP/FwHR6g7IvO2bvX7rX45cf1zqzN+UFPYE9qyCyfUkiwMfl8deEGXgVLtFJQ+
2mAEyqVc9+VHKuTrgVGmEWcbVT76yQhKPvvTAOzX14oFmyAUr1UMxUQfkYqXqO3cJBf3fRTfRSKV
gxciYTOptlSicEOhBfQ3lPeWjpYJIvYmyslh7BoITcdYvCb3dB2c3B9XNXS+0U/cTOjpsKnIieyz
PnEDYyJCaLaW4s1cDxB6BkdMPsMBhyvvJVf3lveBiyuKrMq9jk6k/+IjiFPT7K1fRDIDyUOByLwp
AwxgAWFHgbibyjdFeebJuF2wz6oPkTHbPGIUBZSEG+BHaevWfb5uOeATxsoS8CBxTC4GtHmSFp5b
d2b3nZr66TRFyYiM+dD5ihnf6m3NnEI/yKfg2sgIzQi6ZrWdoQqh1fvBm0WHaPADn1bBvSbbnDoy
C7GqS89oOp0qpbkMyrRZ/oZJ/+LwbqxSCLVC8a8LdwBHddvGl6HoGNPOxE4uXBd/Y5Bhd8z+IvHC
szN/bXZ0Re1SuELX6vddeqJMQLgLuoYiAUhBGuhnBGlzJR/NTIb21uwQGLBBNzvtLj734OdIv/gW
SOg1ehyEZBSIFgdS2lUFi8zsOvrMCetw5KAP6j2dbYfOz265ElXo3HCXDZ3O6M8bitO8T/PayO5a
h+GTDefXpoYDgjWtxnPH7BxeF2sBUMYEbx4hG8pSrIBRZSmoEQ8vtdHKQDLGpeLYmja4EP1MJ+4U
LOSLnwnyhNvSv46Cb1tXFkmDcyEyD2r8J06ugHdYIUI7lD60esJetH0dEX2Lk+dOSt/M6Jqc0dZK
8rwEAavIzbPGsbxzZeapU5Y4PsOBDVmE5bI4gRAy1OV+4nHrxxfFHeybHmFF9Hrcc2CfUyNggw2E
sidnh6wtKytKia4mJZtXUt4MxKuSNZrCmJzD6F9Xju+eVSU5UQkYOupbDHCYBeB6+HMrSYjaDQJf
x13lPsk4wJnbATyjZG8ei9KJDur6z/bcxGj+3JY7CqKQKiGlR0dwiQZJeM5WlbIkyMy1uZWdCQWM
u8SOXnsGVfY7Cbvz+XsEOPlgDYVESWSujnPmnNR821nBBCyNkWV2Z8C5bXYyfBWoJphNaVt1rV+E
bvvffDfIFigMWHihurlIAlSzQRhA41USDQJnX9v+SrU575x47Z+JPPKJeEAeLOmo2TDw+4eo2vmT
mlZKNX+juhMf5Y94VR4DDMIER3AeX7NtsEIXyYWdNxsG/he3SneXGKHODxddncWtJlOoT4JQZHfQ
RVwm4S+58zY57eWwFy+sM/d64mOcIWPMgzFiRQTyqzn47U1Kkh9KOj0UNqxlW+sX3/5A6Ilofo7T
fmLPsJICDE4hy+WLXJxgQyWaVaikKZoHMDkfXmaJ6BvYBzh/NRvBff//3qIsZ0iiNpczsrIsEtu2
S9WxCFO2KDyizR3Umg2Zixu7AHA3D8czy/17WrGcRVcZoB897+WhKEetGhVC5DHbXnUytco+JzPh
kQbbsF//afrnMwvOh9LPzx7zdJ4lnS95ZvHNf//txVUZEBtT+dololM76X42K2xdH+mIBzTO7OBM
E1v59+RiQc4tfqPJwbP9ueBYt7oQeJV+AKtZBp8Cg0Gl/ehCeM6W9Ser63UwdVDZsw10/Y0U32UG
SGaovx4O9tmLN2wK8qQgPCazUGcVX0TeQ9jiToHCSofi4lihQzJ8BOFo1+kego5T9/E2MM72u/+N
0QCQ6NWggkFsBJD080ZE5lMxPB6KSWFtCaMdaA8BuW75IEf0mlcjxIj6UI3XXbMTy+c83ekmHIPw
wj83v16qJjP75Eooaeb3pxNLF+8wsbRBzb3AoJGB2bSw7lHeFIRj3uwU4TUH6t7COAMwnyTXzUCz
rX0aM8hmAy1L4b2U3DqEH2CIrl63dI+u83AE7IgKUn8rFLuB8jEO15X8dGbnndoIioxvMmmCSMNy
8fxa9BCHZt55sxAj1qQERbwMHShnroGs/JnV/g3GPCO4HnMiiFLsct6VGcGYNm2Soiw9f8lokOBZ
1MNl/3+QSDl1Z2T4HGnschrg2s+dERtC0/VxIACsTLdDsw2KzCk9tFLKQ9nvm/E2msVIE9sbyEhx
3tLfPUOz0fKVlI8Kh4JKp3cZiPa6zjiavDs1/9M375ECY3B6UrBeoY0uNZeVlTpjgYvUiHsIPfEM
DX/ZcMvkxRBJQZPLUaggvjbAKs7peS7B+jQZaKpIBhM5AqNFNfHzFidJNYVYglrcrfvV5OLT9pkh
pnnrbdhfFs0vt8UukYordD38A35/mcsqZl5dAg9tQhcwSH6/BrrfghYIoS6PQqvay+MLMaFHG4qh
vzEXhhvFWvvDkXGgqL5Xzc67TuIPBbHex5JmE1gABTVz5UxQW3a9/nNBJomFSIExv/ifj8OqFatg
sp7fFW7nQlla1Y5wrTohu6xDO2x+jQ5SKmcy8y/A0Lfg/Z9lLUnRScuJAtpi2aoq9Gno6nTnaVdF
fVnCRx35XHXRvOqEIyhbx6INHlOxdzH9WV9z4sRbqcM+KtuN3t+ZbYsmLzApPj+CaltXjjYFjj4w
7O+tr/85NO9AcPjqfUhDqQkeiKVlpKOgAYIJwwqZemPGLWcvjaGufXyV4aoqyGrM12J50lo0blKc
7ZoI883hdqppqkQwgwfDCcXsSkG+0kJeIGU+5N9n8rZX31vzXVMpzxXk1EvQK2ECClJzewZjRiNd
dPEA1/fS8E23Ca0z9fFyiPn1RDFpANAhzcf+UoEOZwC1BfU4C5lowIBBeH/Vi1i7Mf070Dl1ft/K
X+4fy1doQTpl89CCZmD2c+eMnjG1oZD6xzB/i2RbegN2H5KmfSIUFDlStwpWMD0twS6epnXy7vEg
hrva2ln9ZwqwDqN3OEdqeyFYbjlgCpCkK2PgpR5GV3GyrdC4ctLP7ORoskdvDV49S9zOXGkQ1rHh
CM/OYrnef+6HBpsiUb2YurWIfXWRJLR6ICsAM2T/w85wOvsxd9GMPpfLzz/qn6WoTOnnEWepk34+
urYfjSr1OwsbYRTcNTATKzA19bB+za87eR3Etpvi4eN9/P7KlrIK8x6R54GWhpsK9aC1yEDj0Q+y
djDkXYg1R7gazKMZPujhSsEzyuZBA074fcWlksF/VuR50m1FUkLR5wPnW7zzW1gsHdXELlCFvdib
bhZX23oQtlL+PJoMuxLxYjA+/ChAtm9TQ6WHqg7KSO43UrEqgbEjQOwM1h1SA7HwMXbHtt8kgW43
7JBZviNcTeNL9DCpzLXhdhjak1JAoUmbmzF48fsRAe3cKSNx2xfbnAZz2xXPrWSu3d9vVDvxSilY
6AoBfzNVIvvPG62zMBdSiBQ7QUYW3WaEVEuXgfhIj6oBU7XqtJ1Z3aTytZVct+lNA2RFdFO0WSIn
uGYUCGiv8dx5XKgpl4O+1QBRycNGb2DnGVs+34IZHqfkCoFtsUCD8LmNHbPcarEr+JAMnTrbo2Mv
POSi6xnbSP/T9ngLGFtBd0zJCeIHi8nkuaR/kZt8vV6aGBY8onlvfQ1+vr3e3KjCYex8eVfE4aWY
bi3/xWv30QCy3WJj75r0jVStP7OPjUUD7p9lF9W30Pt95qVqt5OTVQ+SRW1fleAw8vCYrwIEKh86
bIra/LOptznsFRWtGZyWJo6C+xqadxWjWXBVcARow+cUFzajZqlxQG034SFp0Q31so0RPsBxE9Jj
h3b+ULBjUV7fcuBoZPl+/enTedXq1DXCamUy4lSZqqsy2RBt5VruV6W167MJmP9GZH+OL0IFeHvL
keIq2aeCuKAufWTJVoTHKM4jQ1bpVHRKsxd0Xe0S9mN5URjqzKYwx91YIZucpDIN6tH21OQiGJAq
RgtjOHagaX7fzcp8/C4CFC068GtzAwCOwKICH7VKVKdCV3fDqGwbZadguwT5ttUcGUqrpn2KWvPQ
jJbb66IzqtlF3QKVuepRmAhKPF6y/LITwnVqEtutYe0N1kPk15dV6wGVdQtD2AaCsOlAIOiBwoNA
NsxEpC1CwVZOrmTlKUGvYIzh9cCV8rozHaOvOLe4PVq3gMFpjNFONhZRSc+jsrAaHSdcce/X90NY
P4bt62DUa/KEZB8pkVtyu35KPqi+xGO5GqRxNU7TKsyYtRRI6JNJeMWm8EamkrEdTB9xhp4lPiiM
6XQEsQG1FBsBzFKPiTmDlWoY3KK/CWCqyzwvjxjRqYGjiJ/szKY5WtHoTNSKrTYeBnFyRMhVJg5r
AeIpyejGjB3D9FWZmoOqU9YIH541QWPnp7TNrlOKyzp607lsA8G7yukgkbGPkrU+XFnR+x+7EAfw
VVCHBewZGuwApj0vmTrT3OsDfzYAljc66ix+mLgaRAJ6wtuy4+4Sa2XAbg8n5RFpypWgyas+bzeK
0ds1qPszG29R1H992aohz7IFYFr+gWJFgzJGzGbLgz9dxgwaylq66NEVCfJbrT+CTBH4ovOrVlsb
TBr65r6ztsCM/HA/TgZWEscguPYDFFOh+gQ4GEci2+jvmO8SOB1dc6Pql9y60lREhwiI8ZuSvmXx
mex2Ccv833eBbhG6iSq4jUV8ytqglPtemhtYASLt2/j12rffsKUHBbgd3bP5xJxqLfazTP+KhrqJ
J5f+pVH9LQx7eSGUyaymySTPER3OUjfcG87j6Mp2sD3XVf4S3l4sx8uhZJjnMLN9yc+zTpQhG/bK
2O+qXWq6jPKR8NI/ukvyTijuaPR/IFiDDSnMQyyb6IxuVZydgmmFhzC7nI9jWrWpM7zW79m2/xvn
FwbejmcH+qeOCWhPFt1SOlLztOHndSbe2Khjnio7dktybSY3NP5xATqWL4N19P3H/8XZefU2cnRh
+hc10DncshOzRGXphpA0ms4596/fp+QF9rNseIA1LY0CRXasOnXetDTvfB6IyLQJKXkYwja/Kawz
RBpN9qTrpWvuZC1Icr/vQj1jWn9UH1vrJONAg6lkHRhOsMyvZvPOxCe9zvVWphWgvzfNu9aGQ7Qr
0l99/iBZG2h8Ke5utOFI74CPLJEO2Txfey9uEUIBUGGy9d5U7+UHjkArC9M0ZGHI79vroWUVnPrR
4JHxoYcw+AZWaeTR/6q0Zxx+4fYNRz2IF6+AW2FsR6wfi7OJGZDkZSY1k6ceLMyWVsQAyFqYyQzv
V/PRHOOtSJmMhnuz9lb22L6VbaJEtlfqk3tqCcxgwwmx0kYQwcgKrgLNOcIIh79XPKsbnEx+x1tp
eeiMd7XxK6JL8dZ+G8mPIU87OhrTrsNeSjqY+s7W0UeG1YctfxSYAt0KUW1/0KyjUQWJcYMJkH0B
SrbGk56fKgcbt5VUp4B3qhH6m/vrebkeCEMizoFAHjyCKorB9nm6ip8ssFgxq8WJqoQUiXmwEZJH
8qekgO9u4j+ueXRHLHRUjY74j5K90uveUPvCPEqk8KTOJUW6sNTvinFs4MWpY7dJyvMAhQXiGFle
eRyu0VGw/eyPRSXG9jrfLjLTXUeCAi7HZlpuHQ0HR8zWUha6+oTIQHcHq8Ac0N5qE3ZJ8W8rFq73
Tw2qKUtHEPM1jzdyhQztSryElgTq9KItJHeRTv2xYLnYTnjcqVjXXvFCL1evt6qHKiayBL8/BcdB
548dvJ/osBjqWE38v+MiwJn/GXqSXoLSV+jyaZjebOteXuCsrfshfXI6TD41ukEqFS0QH44QSn3f
Uemk2YfBou+/Zw40jf8cBAG48OcQjR3MnX905absms9zVClHrH988zGihdPIpWcxIZcLVmTLo1mP
nljzmws0VwNmIzFdnBNGuTDKLVdLdUJzblamSa0msdA+KLG1nzQIn4l1GHG7003aQtlnZJDLQ7NW
54+KfnZjGriRPd6mJv5bWn5btaq3XGV/tbFen7Qt/Yqo035pyXrTpaQn2T5C2stA56ztL2O2+KMM
ptOUjylcqIZ+R6ovHKydpNkw2ptgXcvbNtcOQ2G5OS2RSLjypQSxSwdF+RhmVtNZvLdSiIVDRlKU
Ya50Uk5THQURo66MAAkjc0fbTI62beKLxzBUzfmuKE1vqtZNbyfe2D+vFn6MMMpS3OLQP5nZhKOE
Hjv0O95q+hhRcolppWC3xLMlV8/w7jIeFKP0B1ve1T30RtwAnVoPGgxcx8qbr+6ykqTBIHLVYeEv
9kFHit6ubyp9lha1HIv6NTXRnOvecF1vJlk/pWlOdNWua3cLWo3M3ikoh74/87VMqIpyvW1L67ed
a1uL4GJEFrZ+kbrYXaTdcB09Vf/qrYahzEaAGsFjfusaKpycNmaKUzAGq5Gc7Tt72ZkZSvYRpmkq
QfMr44d6YVAfyIayJdwNRcNtrACComyvozDYVX3klQMV/duaLrs11bBFL/26SF4HTqCcNUFst4EC
fI5tw+KkR+01YjHQc9r6ONnqkU0S1RugJJEiKkfShIQSrXftiOseTQLYhvmFnt+1eBnVg7Sam2rG
xEsrPPtK4GIzHaT+JpEhN5jGKZOz12IKGsIOtPGtGp0zi4toWEOVUxePb05zPWtc44lMspq0nFLO
tTqGTvGVZFR6ZXzfQyRazeWkPpfFNZjpSWyuNvJ+REEWHgAyM8t/36I/icrfYwUNc1BFUEzgf1HG
/M9YkU6zclWKWT9qBjciA0Kuf6RYeVawr1IUovP1UHJ8LHB5OFhXcj3aLnWvvezNoxREQ/reI7uv
BGHZOtkVwn/7tk4ylP/lfXJVvMlZoWeHCQqPeBQzbbobNC6GZ5t1otF/5lwWlf1oJdjvVVuZHJs/
7OC/VK84wFimokMVUo2fBQcQ9TQaRmQfi/Wk4BOuS92taG1YLcRmEyVjVbtp75zV/ikbWdkzfhgy
Wg8lBU4lk0Be3shx03ODi+hxkF4Xc9122VuqVp9rHF9y3WH8KS8OZH9DqYOEPhpz1f0Moakg+K21
IS611f1/79VPkOav00ZRaZNugUTCEnv9P6fNqLRBraIqP5XrWRopMIWHnA1DHDppmn4CM712o3HQ
FySrUXrSCmOrrZQqECeKCTutipEhZ16QxuLF7ttf2SJ5LdGhS+vZDKr9qbFICYASDVthH6nW3f/P
9lsmFCahKYWD+vftH/qEZdPSFEf03ObTKn20sT/TH5D7N9HgXSNjsyj3CO+sdZOT6riarwxRLNev
DCpVzoLJJlwShrLhFYSfDDdUKQoWW0pQKl46h/+9uca/FPNAcw7GXgKBV7/B+f853HPTJtESd9Np
NhdmLqKE+ysuF91mHdT3wdW0Wwce4BjdVc10Vkt9K1mf3fRR9cx1gHm2lLpD72yThMilKfGWfnWv
drydjVM397s1wiQ969y47QhKearrIx5ade6ZyVOWviToEOGaMh5vmn4Os7jDcxQWu0TMJ0F4mfTu
tOSqtPFtFKMeRGtuuWpPGy+e7hmNVJVoOpMg9OaP9rQ/4OW/LkIHywRDCOuwPPr7SdSXpFbTrikf
DmQkbqfw7tkM6v0fOVf/0tAyWNSwWoAWI9zM/v42bYd+uhgUcgkIZnVeBAwS7frfLMC9P9pGidf6
WVIiqKZWoQvBiPGjZeiMaIJrJLxHdOibAlvR2rnYcwr5j3Lx9apLvsGqo7j+rmzUF3Vnv1rGa06l
KEt/Km//DZcyYOvgNcvCGxruj6EZ8VMcV3IWXVDrJJIwpc6lx5LA6nxjl/cOq7r6UxaOrlfzWGl3
PR6C0ozIV35jjjGxkkn+VM/921gKF9kQQnCUqj+hyLIa5lydqvlIFJYR6D48SACCilyb5oRpKmsi
80FDdXHsdqXf8kuJBBQk98SgDwf5kA1/gO7+pSUG9RawVxgMga/8uADlyolkZepJQyv90dkxTkN9
lHCI+FNT9Z9vhKUFvWTeQxY8qh+r1mWVBrWWivJo9fvSeqPRTS+VysCY/kQ1/zcIxzBRAQJ5gBn9
o83XDktt21krH+Ht4wnZuhg/p+ZXPFzs+jdvL2pniuOrjo1o409Y/Gb1VoByZv/UGDIN0/dYR/qC
KQCdVq0qvcUg+4o2u1k1rta4SOpdIK85+k03NUFYsDpU49JjXD7aeMIV+fKRa9BflO6+mmvXvv4u
bP5CQ1O6hBP40GBT7kLbM040HAu98Jya0rh7XPBMMf05uhBro6HPAjjlWM1yUA7bsrgUmJvH+xq/
V3N9HKXXhkacUe07IEJRQGdocDh7qXQ7YNOL6E3Gkb2zH+fhaaCZyi3HUZetR3O4yNXjMLmR9aRh
mwz2oCOVNtZHJd7HrNGg8vZTdhrZ0oTVKNYx1+KSTcJed5C8lEC5wfIsBxfJh7QMofl+67m3dQSf
PyZtfFbctChYJCHIUi/KGJrccJxoQQpuT878NsexSy1wHTEj+S5y6UJ3xHHSIUYCpFBbyA0SZlz3
vRoqhB65zQBli193SBfEBKYIpwbjVNHsRklOm/y/p6t/wx0Nmv+CT4IZJaLSv4+YVjrPCApsBM7L
Gx13y/wqGyKv2T6ZwroM5YVihUXX2r9Z9eMf3lxM3T+HUDRv5rcnEQKTH33qZJTLhvqkfNAvvfeg
3u4yl3xIz58Ov5Y9TH7/T60285uS8o+3pK2kmzggmRjr/H1/41TG28gwCLGn07Z60UF1F5/+SWC6
+DZis+LDC3eZXAPZp8fvzt4YSPGmD/qAZdQnUp0QDnizFVHk6l23jUMpWO9N3yA1VA3Xl/VlDszQ
DLXP6Iww39U2gzsHI7axxFUH4vPgOl4CLImn9hc0Z5fYz421WXg3K2B1eakD+730OtekEUh+jUts
LNkWKiCUiblkduBWh+a7Qn/oj2+YLvr4d4fJuwmP6XPZjwFWJ+HkDm7tMRlUB9u9QBdrtpdB2w0b
LxsDitUj9t6uRo/KbQ6oRHlAnQ8hTHhYlLN9ORQzzCDvHM+5jbBmvPrDM4unEADdB96sQ9LZQ2cn
vcZvWZDwKMNh67xO8PsiT+LPp210w0v5kccNBE316tKj40O9W28V+ih+DfDia+SgIglmlr5+cxOt
s73DafN8Pcqv8mv6bPNT2ACkCgnmYhFK2GIU4fW2+CLaNuBxg02GyD7m65yvYk98V51ShLEk+KE9
opVauTiv7eApfxCgTWP1+lq4D8oBbecmIQlW2Xx0G9mXNqtXnBGje8LAM3YxGTZdDrqrHf86Cd0G
PzrYvl/qQ+F+MRQK4S2BIx2n6O0F729XXDAkfXJNQZvbDL7MqUNf6153cSC55IH7Els3E+xu7uwH
c1d/jFs0XF7GvmWPqZf5JW8t+8u7eN/2Vpz07iw2SPNwu/LSIGY/OQKPeFN6V4+93YgM23KL8ndD
4/D89fX5+vhYeSmVlbrBX9RdvCsMEMPt+egeZp9IX1d8Tu9WHFcHvltdKaQC3BxHzC5ZYG/EN+Zm
3DdAl0jOFvlpPTceCfW9nz+lT0MwfOKFEiDj9YcAE1WMG5Ybwye/DA/YsPYVUg+moPN6DEitMNst
Lwu8Pt7WNe8JLHWnQOTtjv4SLIF1Qb0P6cDreGRH1OUhkw8/eX1/fI83jzI7oZBfhoCHV0N7yFP5
S48GrKsf233hPY5vNHjd5R5TmTM9IR7Gk7QnWu6I5Ie3ZXnmKuylc+n9wZMDbJr4Hl+jfX2WLjPI
uTgG5ibZ6ew+xmh8bXMIXvFhCNoNwe/fj9plVcrjsf2/33KrBKm4vX1xDcsuimMPQhlXeeVXfAac
fLV2qDousbitAuf/3gnkfvhjQOisr15GRpX1HgE9wKe4QwQrV+KDO8W18V/hkXNn/pHl/W/VOMbS
uIrRWhcuPX8fBK3Cnuy8RoM0E1Ex7CWEJw9xSqPRQdntp8bzWL7/91D/r82D/33LH/XXNRmlIcO1
DZPVOUD6vbzDDT7C+8TSDFl7uAQYeHFT2UftZIUkl/mUhS5gechS9DwHB1z2N8Pz/bt8837/6783
7rv4+zkp2ATLqdD6sXv4qX8t5F5JcvzubokQ+728595bNLu286WO24JhWPba1/aIGSUOAtJx6A7X
OAA/SwEEGN2zQx5M9ARrT6LMaTig5+ZR+HhtieYmegBTaoC25FYjIS8wJU8zvNod6Q+45fxgjvFG
ux262//eIzb8n1MrAW0QzRVZTKzfIND/LEPx2Cj6PB2m04oFFiZDoYprXpVtnci6RM7VLcb41pw1
vzeFLLJ+mkHdLHuXXZkKQH7yuXcLZwCpq71cc+jR4IVmcBNLN5n8OC00sMEy5Ob3AjjSmVgdJKOr
xvdlriJDR2A7Jp5E6TCVGImry2kox71eMalAAuJK8wXbcFni29hCXwBzzGjjjqTk+M6ynIeIsITE
wWJszcuLSaSx5a8yUIF1RQH9UCuCTUYWOkpq7ctyPJN2naRAP+F1UMiQDfHq3BQm4VUkVjT176KI
/KHFjTlr7grS3qy5C0uC0AbqvRiOkjm/WA2Qbdl56oL9GwmY8otKAhKayWHYVxJ8gVVxQQ9w/Si9
KxrxAWZLWpYsnBd3ifZR/WCFTk3qQmcjf4VahoKMpn1qaQSXggn1y+PYyJd2Nlwj/b0W2mm24E3m
/QUnRLfBSt70zHh7LaA9pIj55NvVIvpgguvwPmC2sFy7jUYs1IrDp2FPxxo6b2q+rDUKrvnRUl5G
8JesOqKQ3gwLsCUtpir6kACMqlSY7SCCNnE2h9tpqNHtALjfjw8q/VWd6MlZeZENXxm0YFb8EaQ1
ocq3IKDhQ9Cl51755OeWoLpkNMMG6L5aGphXinj5ubteeG8amFSqJC2uPW4tFI+YRlpYBsrT1e85
Vqr9tsJ5mB7t4mi0+BQZIloMY+nxEyZf0DRyWCsqEQsjRfFZal6WGVzXixP0zvVLVGCiFujxeXZU
uMI7k8Ss9Omq3tQ9Q0dx1I2bOv5tNoGG6XX6JBme1GGfdVDjYpPLL1O/HEo1sFo76OLFj1Hx99f7
RGHOlq4bnk0/dtCMYJzhvZUP/30n/htDU6w7icGxWRJa5o/2lXUdZlWRZ+WoAgMJeoEWv6cJN0CA
yftksUw8j3DFNecW3SLt9rI4dOvs939ij32bYv0Y5CiH+R/plmzy398H/Tq7tm2frySOZBjXNJgf
sBjy47mAm4de1O1Z20kkfF4nojjm2BNdJ0dnBtIpz+ZdjFQWmdKRzJW2zUhckPY5YtQ24RxNaFNH
iNvXKg5n2N1ZbW0B6WkvoVm98k5lhTl/k28g9uL6jd13LW+tICM6Irqro9tFfa5pJa7kYpO7nLKy
jO90pXGdMtpmYwMRBb2MXboqMVcdBhizclLNG8fo8MaX3ET5qiCSK1yDliChLvfvyrKjpT6Z/YHj
D7B9f7XUfRy33gBWMpRNoJi0qMfKcQ11CVsoIHPHemNTz9lXOeiggMX5WkXyxqkLv6hZ3lGzyos7
aBmj3GsGaO7o5672C0ZCST5edXWvDemjHmHUEmUEWsMc0f8/OKI0cFnsw9fCe+ynOCsbtdk22q5C
50d2FlWzuruDRbZ5XLZ/8mQ2v2VXPy4XXBYMYpzo4mBw8+NySeYehZ1CNHDtnETffk2bXWZrrljw
2zbRfkaJz0sbJm0SKLX1WUfvNZOGw4A+4NxJGyTUwL81SKQqC5Fe+U1RoZHoGOEUOTBW4ty12kyk
/T4D3CjH9jYauUXq/HXJ4Eoti6vXsPIHitiuOepXKjAuidjqboBs3gXNV62u/gTSXmA536NZsZfG
bfI7vSxfu8TCF6EnkYZAttW+SfWWrDDQr9kMxiIl+AHEl2k8iaejpbPQlMmhCBUSglX1UhrxXjHI
fbkkXRzYEFg1mc4sUKGd41MmJdsEAXVCJ0JSFVLFNJ+dgGlmoSHOACmL7q2BZHSdLvRKemhCk0Qs
oDl4U28EhaZsuyT6PemQxebxQAzlRrSzkTvci51Wy9+DTnhR8yRjFjoiAh+XPOiu5nlG4pFrMGPq
Yj5ZUYWu3XxUqjerHG+lPjqtKvBx3JB32tDxcC6Ggrt/cd0pqblPQfarHuH3VGzXSZhlXrpyj1N3
WOtRoCcnTcdcbT6Z0ldpYkIf1x7ktkR/NGEuqUTFD315h/NfPCugZKT2OM29peWsZhKw4HSxfQDa
AUsvs22OBiPGqpEkcW7oh6w9zE0Tf5SLYHw7HXEE1TaFlKURjZTG9U6lJRfBhUMzfoItt3SUAlcU
ypn6+5rYvAF1lM2q03TUDyeu6FaabPKq782cTK1S9uNice1U2yl49MB/ysrEl1ZllznthmbStf0C
nLy1F2XfygDJ5E5Zib0zufkr+kp5zmJlIPBDNFsgd8QZwSMfU8G0jDtQORdb6OYFdpBSPL8QzXKv
F+uGbpYFi5Uh9ZgbOlQZE1QP/qe6uoCaDUZUefRWmulNa4QRSRPlMDxmjP0rvqbsYq/JWO5jwFet
e63jlauw1mh7apirY3s8DsZ7XmY5YqNloy/HpLRCTb04FVFMq0fHCF4MI8/oG8t0aZFcLLq7JO82
CYNlXvToIMjHXW1i1lvzXp0v0sho1L5p9XhINBfKO10uU32UaHuJ1o5hpWGvmw/QT2RnPo66tBG8
9+uscmCwJUlMhB8W84Bx4hbuepbu3GhmDZUOpjhneTRtakDDs9Xy0PXyYV0p3dhTq8ZHd8YnZCnd
jHxEUyGYD0tYzL+/79duJhpZZH1DuOs42BZdx0bCvjMzf2HLtonl16kkiJWWYfREf1C4llYpq0ru
s0S1XGVqTrp6GsR+0F5MGp+ZLYVcgbZdiR/bqHC56uTuq4p/Lzn3CtjqGM+HIr6vaqiY4gbumXT4
Qz2T/ZaBHIaykXebCuqcHuW7VN83SoydWQyJ+WwOTZAr+S2ip9OssJzPsWnhrI7pGui97LZwJnJM
AJZ82MMYrZ2jnfQMP47b9O9GNB9K672vyflGZdCSGBYzEmb9/VoHA+uNeoRQTa/4G3NWsxeTzUuh
WPZz+mGUrVsoIDnzY0w68bpC0+hpIxV3TimiyOkf9WEiK+ckwVBx1nexTidEHYNVXThUBobCl9yQ
IBhws+J52hkTvkW/O/tXnv66Vtt5Xb15wLJueVN0gGu68evg97oUDMrqR9q7aEnS0PXo3ZZ0enGN
X5HRLT1wYlXgGhqKjrEwM2B+2tIvlstLPtpevMigWrf0kHVAwpkMtbhdPHsoADtvp+ahqM1np/3K
M/9aIwHhhm2q8W6O4I2Xjqtl5L4pJ5i5nt2xIm596qgzZVLXY//QYgA94vxTffY0fRvFIsvsziEs
AB8Yr+vNTeMUhwVoNoHoGg/lfZ6kB2jkjoU5Ten4+gKd3VCOcveuqzSAO7oD4qa4hrLWuleWFwZR
88kYu3VJizA2ODqMn4G80jk31BuEb/c4W0WdsR8bOgDqQLEBYn25loqf6o8R44TdlLDEvyKsOc1M
EnNdm1nQwprLVFmbtKhdtXGr6rwq0MsHV2/INqruFFJyiuZ6O5STH9WwkEbshsFIyuxpLBd4GbQl
okfUk7DiGyyLF2BzYaWvFGSGTTsct+jsQ02NmD/r3HgU86a4ZQfpRcrvCss61u2j0sm4p6tejRuP
JbOsGJYN7VK/YORt4/pCfbxbC+ynSLrJEtKJvxbWc/CVU6BGizzDbsCg6GKxhwZXqclFtlBBDtbo
F2A+V3sOopXMn67YplPiwnP1Wp32qXanqcwKo4KxFmROFbN7CkuWhvZseUpEoDiucov8yBXbwR3h
lkGoctYryBLQoiADu0OThfAslJKFGteiODLi3W0CdSa58iIt2hIKgpebdfzGO5pNJUMgEGqhrPLL
jrFep01qYYwX41Nbq0QePBbWWzeX+0UrNk1ceLTzGdjSBTFZA3TM8xNWwPgKHNi/Eo1onpS/5KR9
ED9O1d/LoB1rrCv0boL+hwFu5xvO6DWyFBqF6jv2uquU1YXV1zX7pGgCO3YCeUHMi2lNm+nvGZks
Y36Ykn4n5fAQRzKXlZusHjyHy1ZCJJVFUAcY4PImDUE+WePNB73YkubMQhHJAEHoEYRivMK9UsV8
uwnTxmCtxKjoRFxzX8psf4ihjgl0jCX3v9c5/0LfwuwC+BGADY7BT4AXv/Yhzco5OyYp2okEk7KL
ynDdgy0pBdzFi6b/occBnvbPHofFWwIzCloK5IC/r2gytYkTnCkrFNndk42Zirpp7hxymM6LGx9Z
Om5ypPxEsbiLOx7JG3c21k16ZNCQjt1zTTfb8VokhBMtPLzl94VFY7/8olbbQHmgdw2JHRgCk633
YVcFeOz5LU0gitmdFczb0pvJ8xzcbjsGOZFWyaZ7UoJqz2DCOhU03v+STugCz9kpvleek/2Izcum
lMkl2ziKvz53j2jIvTcr0LasuJv9ioaPAQC7fzOM3czPwijst/1zvQXMRbV531F+W57+KYUYVs/Q
q3fjb7naqJ7y1P2y9nHiQvdajrByd03Q0/7sn4bdsiM3GJEEAhoaFi7xnH9IkcZL5p8ngjgEiN1C
wab/gziTqCq5J9I0X/qXax5m9XmRtwP6GTJPoRJU1LHTXd5tYRuXEgygyTNIexO9M67FpdoNByg/
tCjML+PA6NOc4jjUfZZQNSInSGStSzy1SIZytq1OyehV5wJ7WDPf5davarpL6ZYDZpt+PoZ2HxjV
zqi35nu/A/Pr221Gg9kMEP/ZmP1lGLYzhLuSHfJZLz0b/uuZQaotAvm0lhssFxvfIr2Z9tIXMLHa
03EJdvi9IvDRIZhZ3Ji+aG0Z7gTvjEttdfP34kUZggpTL2TstLKlTcr6U6OfTCZFbAbrme5RfiNH
eyxuTIcFxW5eQUIRNIUG+kaRd4ovewn57CkL5I/ugy5Tc1DPc7qRPGmX72lISQVt0bYmHgUJ3Qal
1Tz56fadAej5Tt11n/DTe2U39HuyuDSTC2CwN7G/fExbBHiZcketIym7CkwDnnBC1rS5BG28q63b
60HvtusbiM051gQ+BUvhhSuLGZ++nkZplnrppbvvMNxafB3T6QGGyb2sbSfzFGlbPIqnm/eVoulF
c4k0NxFHGSGJUmc1kL4AOGeq0goOtAZHZ2Ptl2dq2Tks5Fv8lHbz5FLm24+VSDnPblo8ooobzLWr
bXVfBPqxsbfTrg+pCLN6D1VXhvZIqILX/lZheCBJuW7GkAXE+kh4drVlLr6g05Q2+ct/j3EQBQQ3
/seq2GZFTNCyjFu6LP9YFfepUq/LbOdHi96v6sLl3pL4DFAEsRGGRQXwo7pGQG87EAidwPyYaohz
7UC8ak9+A2s7UcqAz/VgguCBnngV2X37Cz9Y3BYAzuIjdWkVbWgvgixBhQWSxEQPQw1MIcVQM3u0
AILqXUIoClOXxxTCMfpGr5wAGzNgQfH+f70vAxcjXefjEXqZA52eeuXLb7T92Zpf2WYCqSIRg9fX
PvMHCj+eOvDk2TP3BHZ7si/Q0eqOZcb3i+qhwC46v/H7T1D0g8BBhO+QcFJJtvRqNjroVBcqyDBR
Uj2Z4Rw499b9GDQ+MRgC/5OC6lnAHYDhnn14F7CTGHVr19wCjaLeznlNAXTiiIizR2phJvC9O4h3
nsSBK3d/HVwztMNyJz5mFTMXO2SI1vfX0NzDad/b/EDdC1C2Z2h1tnROOK7F5hf5FQg5SA+VvOR+
4JhanAQBQCgcSiHTt9gjyhkAmCtGOzkCXAxv3d+/nyqeCP8x/Av2UV2HJ2o78mE9ASjT/WAzW06T
eEPsrQUUxNme3PVT7EpyJ66M9nhaODLc7Xg1Ve6DuAIE6qhzEmLPvnV8B1BQO/MZ0HB8vnqOb3uO
ABEJP+a3wIaJax+JtnSVPamoG2i+Aip1r551jr4KcJV18/FhBPReXXGtNpu3r4eHD/6LvgHXcfP1
+fxs+AbgqjCi+TT8z1vSRvizGNSVxOYti/hNtk+DKwhlgZ9UtDG24oxqnv4kLjpxlIgB4ELEIego
Ji9xteLY9mCHCxMbIPZGC2yuIrFrAOlexZWg7sud/JtoLm4R/H5CJZietIAARgDv1Vu97I4BBsgb
/jW3hrg5uo3qEwRGx0vhHrCZJtEwnQVM67ysiN6ve4G3FhvcLzdPT0+Hy6/tE8HM8MM5iaf2mJ3j
WwGjT75wxxJbKE5EcQZYPxZgrgIDLvYBQLATZIfm+z77ILiazclvVfe656ycZV87kjXATsfsDJzD
EsYACW9etj3B6txy/84FVQZnWDjb6zQWNwWuBNdQ3EBih/Bc4IQbL9PT4st+dBCvxHue3lBL8INk
y8m6W4/57XpU38edTY28y+iSCuS/DvRHVonESXbhfI9R/01/U/hI79iE8abj1aUNKxkfHgw+Hzyg
hRuBBnAsnkEgwab0PuJbrrfgGrJLYf3Q7tC5kDIdbZM71PLc163KLSZOoQACNxOsCIOH2Lp6F92x
rtM5dZTuFnfFxH1BNwgslHlrI+4M8DCXhHEuf/uSP4h7iUFJ7OCHOG8fdAHCgnLKYNZPQ1LrBKxJ
QDgPactZCQ/iTkldJnp32HJnemIQEBXa9tf3LQftgeTdyVc5tgAx4j51c284iUNS3+cB7n5e4VM0
+YnPrLbJve6thBVgHMRzxHmGenYRP8Hp7l48q743PoxnVO++8qw8N+Hw2IRNmAfKQTmQ29aELBnx
F9zTrws1AjCSvfZBJy5c+TpjIedaH9hvi9+W93xRXHIuJfol284tua2Xx9wTL758iQ1lU/l+edQO
f/2UNtX3xorNSSAz4NX83LFSCdMbPjIWhS49gSpsHmlUr1vlg40hA16Bc7Buq3DlbuSZrrIt9toh
2ysHaNf5TXbJ77FdqR6rU3TBcTyKeS4PQYWAaOE3ECeakCJm2+wrdiK7NKf1MB9i1S0ubDab0d9w
tDhyV+gIfJvz8X1gD/UrFUzQhBAsQqbzOBif5w/7FW4DbASGKQYm27MYOXRvdC239VvSRRvPOBG8
t2MByIPq4Sx+K/JHLYgAk6cGTugA7Hc8s/MmOAYC6h8w8Rjdjs/VDn1MAHTqaU+az+LOJYbvZn6b
bnp3PlVe6WcvlL8+POVADpodDFrclQPNV/zIpal6Vnz0NDyh9JsAnoB6HO8MNz6I1+JfJqqgujXc
9k7xVV5cOVG7kHp63ax+8zDsdHzWxGN8J9Z9Z+2TX2qQ/OrfZ5+6Joy3qkc0nzf7cmCERji8TISy
KlAlWr97ERGrVljszE/4C0/GvgXPCMX+2vygfLf4gyVgj1tsx3rYEOqnfb8E9VNzhLSJUWDou59I
Q24FWQEVCB9qUHjytj7Jh/JESXgqTzH8VhJUD/Up3ku78oRZ8U1yM21zvqpP9an8Kvmc7tuvLMgC
WuaFl25KDg6Q9gY1MIdG3SCNYxqmFcdvVO/7Z166VXzlKd6mW1zheb74SgrJ0AmGXbdTfM0fdjh2
8gyWHdvolRgm7Um87PyEmo04+9mvOF5SqAd/HStOD0WL37+vTzJnygmTX6vPgePUgOkFoPu8s4Yc
nH84TR7J9mwfa6/Sz31sTGG0CA7LFTaH4HhEPEX1Whgf4uAskEKYw8BttjkWWRTvXC6GO56nG8OF
afoMVBnYd8PmcviVYzAl87p0Oc7ilcTmyUG1E1fawml0wusnEridEw6E1jY7YWfx10VQ383vyavq
Vb/E1nKhBO0dan32ih7bwxLIL/WTOOFa2Pu1j+7fXW5xG+EhCDFGeBaXs7G3P52w2SGOEYdK4ZpM
GAlFDcaDCQLq2IYBcCvtpB3iz6A9taE4eW2obwfK4SZwvqCwhuQ+ckTsoPQplD0dOWDN8wDz/Oa+
h+/DSiGEfsxzIMqwz2IwFRXl9D1Hjyx7RYECWZzHsPkF04tCKLqJ3+rw93a/5Rjd/x/Czmu3cWzr
1k9EgDncUqSyZMuyZdk3hCNzznz687E2cP4ul2EDVQ10d5UpkYtrzTnmCHO7ofB4KKqdfJlsx3XA
b3hrz+Zjs+pWORenhWFMvhR5EWpel3FvskKsrYCPnuxYf95ZZpoI9W0++AU7Kh5yxGIaXsxlzxLq
7+d/k15kp4cIPC8B69ISE8z9EXgWItaKMktocvNb+c9OMG4I5V6qVwNykbVCIHc/cu35IyoffWDP
24PG8pj/6v9+N2wotcMb6RiHmWaUHPFesudb4jv1bj3aawqG83Y7uJB+zD9VKLAVHI3AnVfKfMLN
qww2JOec5fDyLdBqcIdhsHPqcVwt/Mfh9p37li3eW37gH5bQfC5mHGi/tCDfNiCoQmRyYyzitb5Q
d3Dh76O0mWBf4S5dL/WXhMQo7IvP3SfD/LWl3RrOz5eUv1E0mEh+DOhCkgKv/gt1BzVC2pUSl1TG
ZVJtBEpe1R3kBcQS82XYeLA64AugfW9t9Qki2OCWEOuWzax8c8X7wdwL9S+fSfmG6A99CQtHbJV1
jA6/kO+zLOzTOtLGk9btNIFmfZd/Rg0tCrbp2HEgwJuKtZ+/jhgA9+scN+HaHdKtfBVgNZvAUvz/
JabvYIe1t/QhZb3KrwpC3bcp+gUe+Z9p5tem0SCOArI2H1j6Gr9GoEDc9iXNbrAXpiPgdzoRvoFO
35nRDbAISESAchT+YMPseaPbAFmBkuR2pS4SvKCxNa0hLTgGDgWTEzS2+Y5eviztghIMzggGXYhr
IfE4NbKDylG9o9c7Q+B21KTq/EuH4VasGFAIjx1j7TujtitwJl4Bli9xH5Xj8wsTTNoDfLMx5SDm
C9zmVnyTKfpfgS0IVgN+VB7Tj2wHHCWc6isCPP1cXVD4T64K7pScGnknruGVjNT/H0gbe9P2iTaq
7fgJwKoYFi1EayLCsGmmT+ecY6+qFrVkKy+tvPDjhSbY7avS28q9yjQFpaZF9I49PmoPJblV2fwD
uzmUb1F2ZNFzO/ihjnAy20V5X4N3/MJR/p+h+N9PD7dHVhk4I/g3lqFAAv9hUrVh6YlGG4qnCD7w
ClS9xLWhfvKTd25+BDvR3PfRRUJTDMjixs+zMW1TuiKZi/2mrciZe/IRmgounhGidFO9e4Ib6Hdz
O6BgJFbQrkqrgoMuemjIUEtXYxku9INioTxkarxUjSurI+pX0ZlbVy/Mi8Ra7hYCjic3ChHu8WYw
N0KEpXn9OdvdwmHpfEcnK4Lql6QLamV0RIIrHsqVNuPjO1naheM6Fj4LbGpUA5IPNaDak7lVLLTu
FhJPaILRgUBRYOCFAxlW0m/g6+6wjDaOIqNgeal2h6g7jjN3/jBUu14+TuEy/uhBJNKE6pkoE1it
n021RyAvVbuMVBxhXYzIvM+y+2z5NHi4laHRd7y1XqLHgFOx00TKJw1K547l5gOuLcX3vibUZ07C
0dQd/l3UntGjAVUxJBLMh0e0QE++yaB7vGdUvWWy7Z0W+mu9BBsHV3Rzw7d7406fbkHiBGUnxJva
Sm1TWwfNskaA0iwjoOruUPt77tRjKs7E6FcjX+rTmwZ+XLhQhKxs36oby9x7jZ1th+hAOpdk7Es2
XQGmy15nuh43MNQiLEJWZOGMEpb0OdkjOwA7fmkNSWwHz+DCzOqxAHf0XfyWKWAMo9OeDVb1SmPi
FOziW87M5GgE5xCod8/b04GJzOEJoBzBWqP/GfepxEDVzdODz7jhTR3JLCY6BAnSnhdHToFlfjkH
5n3+nxdhNt1T0LbBoP+y5ypj5k3aJNf7rFqnxwacfU0EJkgcjSkdUmZ3O6lYyfeSxtTMLq+FW/MU
Pkny3DTP3pH8Ac1fY5fwi0BQmmH+nz7XfGT+5wXVISvFaaDOBsI0vmDnvXsD08P1N3MpmGz95S83
4l9uJTsC3pdEmOEWhdfY3xfMkszToK6MJ7T8OTPB2qVZH6HiQ5h6jQ+VsMhPPs0S8BPR43VCOVLI
KzBVn3FlY2v3BSNgVxAwnf9NzvEvEo/XO+6IujhTdkTxixCs7qVREGp99rYM7/TtfYNjCbd/cfr5
FnyDg3IdxG/k0BP48487bdeRc1HlIvYJTbjslFu9eAtGcjXEagUTDt8X9u4eBzmjZipjLQPDB6at
3iMyWg1fXDAqs2tYQWLHGYhJ5BhYG8LWFpKEtoKJWJBLi6DObsIuf8SAI8wZK+3KrNrB5XSsuFoH
2niTQYwMQyLV2W+NBA+ifGKk1q06O+42CS34wFEBT7P+GEJpoSXHiZof2Ni3bDHYUS9Ppi0jGDWY
i4w5x51lMg2tjjipo1ZmtoPvZUq8mVnGiyA3FpYVXyo+Y6js8RB6kDKsPZSHjE3cqvzVzzdY+u5B
KpKicZsZqOj6l0XdxX5gRoIR7xPfjRtmFPADtszVMijTsBG6/gEbjp+vKX+3rrXZEd/EhQZXxy/z
tHKYMM6irtp3b1E91ybZk/KaESMR2P7Hx3TMXoeT9Tx8Fi/KpTmZrwacnaf6Nfqw3o37nz+L+sd7
7OtbjZZTtnCytXjTvhS6aatHcIq14TQtLf0SBbthn0NFmG78mjZGOLTBSYJELAQOiYld9iwPcMem
wOn6YWnyR7Jk76v3QrKHSSXDO7Yjyhp5qevboHXMdIOaCaXWULkqHqL50Vqz6xf5nZkyrlkwnfBT
ZrsXT1tF6atXw81h4gJSFR0LwzUll+RfgRA0ILzKUUAxFd9uEcHEbM7rPn/T6i3DL+ZRsrSGQk1p
996Ii5ixenvfqkdemto/i/EO9OqAQ02kbRr9xkC+n9xPICn9JuJyoSumtwZgisyUStLW1vTGEMWy
HLznlJmUY5emG5z99omT0GJAFi+FdFVoO0PadpotZkscrWL9lnhlaolTl51i9V4tjpF4zg1UTW5t
guokMg4M55GSS0BVnzl+9wonuRpuCc3C8lLzHCQr9aIrXZ3Yq+fA4juD82sELi5K5VR7xzZZ+yBu
3XjuIOTAdBI3S7FGxgR3Lw22A1QKC/tqLCOfZH/dhzte2sjcdt5GYJzX2kW1iqqz3rnlYJv47xwj
dCOmM91T9HrUF3J25zc3s+tOsdL0LYQzCMxoq93c3FCvGsf2IKUPcn+jm26V3JfpOnzWYbxrjx4L
5JhR84R72NND+NjDTJoOML6UT6t7oLe3zhhXxki1JWpLk5pkq7YbZXiT4UQVW1TtVgu3C7sM8ZpT
9CY3fU+SFBFtsFHbfaLAIFqna+wxtPiuHRY+8505tYmMM0c8a4ZDCFUjzkFT6ptOyHDg9hPTLdfE
63A7LYg1Ofq3k39SCHrxbEQZiwcQgfYMPRbjMLx0bQVAOlxqDx6umkdwqYdy/PAlibpmZQwvxcQo
edOfPfRNvUt4qyje4eLtjLmE/yBD5GzZhBSCG0XE+aJdwbgabMFtwOPdnIKOER0+xC9dwpSUWHs6
a/6rtm0ATBbmo/qIjVrc0ChPiuvfGK1bAUumLkd5SFDdtqFBiPDkwMcg+KhJhABzZmUwtwBTeOTT
qPG9ki/xmbPb+fgLbzL1KMH+KuErDLY4XAzNiRjEm7sImn/6nIapXahb7aU7BcWiPsOPaJ7FNS2a
UeIQu1CDO8FwRNxGmbNoe1Ffqe0jaF0KnA7MOH4UIwyzY9OtvaPQ4hiik162Dy34k3R4zPeFcs0/
ayLK8qW4TtSzDr59bkSMW6xNGDp98gSIIIyrmCFwxCtOaddtdBFpVHMTxW7B5BH+sK1Hy94/TgYi
ByhpREUviosy3hgnoVoOfE6y9qj5Z3MMZqpgG8WTPJ2rbWgchOjY/5bg/I1jGcp6VYEVjC2HiJHl
3xWJVCdG11gIKStHOAtr+gNmL4hI39QbcQkRwP55d/6X7IGz4Jw3Qggx0RxfEYE0Kyajl+vZIC3b
kM0KS+Fxntv9fBVpPuO+HgGQj02c/hCJQnj+8q2GFO9fnW9VuvOMxVaO+CLZWwb5i3L987Xk3671
5ewTvVYLuiIfTzGV07FA66Y4jWT3B3K0umanIPab22dXe6lvKmU53mdM7HYSZ8qwaFoIdb98efm7
AuC/X/7LI4XemY71EJX7ytpqxUnCeccKodJbAAF41hc+CaIMRWf1tB5WGMTUuz+Gfx7pfA+BelYx
4hqEjdyLcIx+Kf+QB3/7aDB04Gw2VPxh/340RYm+fxzl5iB2mEA3/TJtxcDGFgNFjWnrKhZek3bj
tXcmQqAWJ+U2L3bJGDhFoD8OIW9mZq6J6eTV3wbJSYGypj2k0XqE9xRBFW31XUGL5imnXnoIhItQ
PAvFgwW40Mv4aF5SnTvRgAaoz7m3yxN5PZCQgkk5HCDfPNUdZibFxiKoV6AFLnJsEQAjMh2juIcM
7hlOXa43rVuC4sLgZVJSXMdyiARMpPBCmEyoQ96NX+0Hf1UUzKz4ywOcnnm3G46lz+tF9SeqJjJu
KHKytszEaFGYAo6ahz5l+AOOOT2PKJvfS+FNlvetSYeP2Zev3KT2NDyGxmoKYRkd2SesTdefvJQW
2k0s6OxWYy+04aEuN2G35f/7zc5HlZOx95pHq03c0jp20zlEhdAS4aHNFFRTelcn2UnY9DpdezQE
dnJXGAldVfjecW7ngfbY64h6BkaF0PDNEmpRGswhYQRtiZdsLjVNYtxfhOlW7hW7VlV7yuCPgM8U
0rHReTKQQ9Qc+DoyHT+XtwlM89gzN528bgMuM+0N0TV6CnbhVAmPY4imD1ae15qL1Nwm44Nqrnrh
lHCSw8cvw4eouJWszi6YivqQVD4tTDLYOrl/OdT/6KVtaJe6axa8yMjv8uZO1E5tdI3msx9uYpi6
ScUiSD/MfBUGn2lxhCa2DOvQDcWHqL5XEtFOpxA/SdoLOKMZ+V+cv1PE4X1OoBrX3dHiXLzrUbAx
1NITPEv7jzRjDsVUPXzqQKYwUMVbi0WtLWEwLxK4L10OEtF5DJB2IYLk16lg+l9vIrmlw2B4aSJq
CC1HCsf7KQCfaOvFEL0ZFbUOHttsFj4mSCLL9AV/EVrH9l3PQltXxhXG6jctUZYZ5H2/eTGM1yDH
NUM+Nu0VfnKsXyGo2314tRi1KqcsFqi9+lXe8mSVmyC6yMZpfsyihmdclm/FPOBjgYB7PK6qWSfm
ZI8pw4Fh1SuboLr27cMkRUs43HulIhqV07BUtqXq6NZNPdV7vKZOpaKB+VZuct+HTB2K+7GH/yA+
exatGncn1jaEiTtd7G2DoTmXGI0krcxiuDbpMZ6yhRECtTyrgu4Qcjnmiku09j4Q1WXWRLfDMCdZ
W44SCLdyl6JWO5cjxXhROcPQLi0/oJu7etWxpz7RUKxi+J+qMUYR99LMfJeWkc57Kx1KjVEAzUpd
wfqTcRCFaRJp6krqPwKJdSJoJ0TKMpSjMN2OLPZWWMn1te8OoJuVsM8RTxjGdhj2E/LAyL/qYIwi
bWxT+VBFmHOrnotVev+K9Y7abluVEYSHMxK1ZR1ktxMQVwvXXeogjUR/VnYUgwFBi1Wq94FPkKEJ
DtZj/zYkw4UgS5fAYd17bhi2iubHxH5SlPtJOaUdfA/vgMWrJN10GCMrwjm1KH53hWcu9KpfRLz4
uL9a8VvBNogIwlcWhbAoFFiq/SUSHq1hk8sN9PU7LXuVLMEp/WNlLBv0fnW+T6N4WedM0PDvrSto
9WWLYsppxsnuMahIkutATGae78HKJt52sVUWWPEu0GZgT/ZRN9eUsihj1NOnjsxPH409NqarKr3q
0W2evxZkbo9VCx8aKbaF4LlAVY4qEXVsCHHOu+nGE9q82r94rL4ye1ZYNLrBDHhYBiGUo+TZE/dZ
cbSM86AqkEg3/vwSYv6Uic9BsavJ+LI4eh/U7tpX5FxMNDnA2EK3SfGRrd+eRtJcz55+EpUX33pT
KsAy/aEfPjOjhOCG+gb4zGte+jrE8e1WKg9GjXuUiN/FeLbSp3r4aHUmfUjwtU3nrzS+QdBetQo+
Q4iAOXoWO2ryNrPl6qrrKaGEqNOKTYAGLWzPUgvf8aoaf0SXHVrItqwInDGRlT599iWjuwBOZoIx
zmYAfOi7dSiK61JlfuLkQeZyGAwxTWl2KQBhJ8WAX3Id+44N9yb0DTuOtWU84EuCNuYt78jS6xyW
rEQzwuzUfFOyc0TvOIyQphVHVNwQXZtsZQsvttZj8DKo54nDFvnJIB7EGkyEnbqAMV+Q1ARJfRRA
PYptbd0QHW1u6yJeofWcg4A9SFL6KVOYlSkzLXklGP2qCJwWA66+vPVr+ALBp9koK9iih0C+lOLN
vHGacrgcYu+sY2/V1P6uAQKWm2fIG+ZCKEkMmcfUbGuKdGNFZ9F3UjFgSkC0Q34f+Nchug8g8wek
fagcDsl55NZLHbGNwiqRP0URA5UZtak1zuhPOd1m027yLVcKMkeEbGmMO2Pclxgbjq2I6eOZt7+f
ouMYdiuoxBuxXunauhJvzDxyDD3cKZyUUROyYxj2Xk07W6o+DAIJp9hhcas1BAojZfDyyG4sWFjS
WGiapsLxJSKUgnuUL07RKDa3LCnRKCzQGyNJRqqAB6BOT6zneDDLFCrlneL7rpBVy6KH/5L016yH
YmqQfOYPCKuUrVT7m6h/MTUqlwwD0wQ6kbk09GqR8G5kPbskPqEtShm/uhokxMG4HxR1F7kxLl+c
8DY26Y7W1WvDf+unV0M5isZZ7i9J8Z4zqZ7cXmDyjjO6hlTNCJJ1l32KQAJlzK5XE+vbS5uMlhBx
VEjo5gSb3+AM60xnHB4THT0ZUJkdQLqMbnr0CS0c5zF4M014n/Kd36eLWsR5wVyOJZLogLgC/K/D
WQ/g31tELZnhTsyetJpqZvSIb56FPu8ZTivJSCEFHAGi0wZsKSEDbQW9Zu8/1yEkvuiBDz/UEDH5
w7X3wP7ZSpiOq41N34XxjtC889pnrbcmi9nWqeCM+BPjXjnCXoDIV/amJoPAZILsRUxS8MiS9nUI
cADJy6NZRKMcqt0ipMBJKRwkPolZHwT9FPr5Qkc0U3pbcXyszGMjPgk6LBj53KHLaGkW6CuTDhuN
aG2Se6wTbGqBjkb9syY9eOLVfPFHomrVBxF3V8MsdhGtYc9XnubSrrnnYVbI4IeKSCklxjQUA0im
vOXgxjIi/Mt8CAyZR9NfuSMVca/vC48pGTZajbid2M60DAqGgdBwY4zLwfoQon2S7ALER6bslhmh
JirH5Ho09YXepUwWcb7MAlznbmP/iom3El4UMKbJVuEhZG9lPtvPSSicmFRW+8nE3EvvFlJ6lqrj
yICug8E83+NShMY+sR+k+dJkFoiMvGTeKGHGFJjM5dVj1S15ASNUJ4MBITZYpcLKLFpk7O9C89Jk
hBJJ6Gh7exg2Q/YRRpdMh73gv1hBeoPmSFQvtQTbtmCin+zydFcETC+NTVUQ5n2L2pk0mX3BRi3B
I6EyInQJ8MKytlPA15bOP/ePf+JF/ulVSVDQDJMkBVP+2j9mra/LodQcak0j1pSSBxgqrQw763oc
PJ9VifmIXC9FOHX9NRges30xD00OszHCJS4atAFPpoT6JNvF0b1p4DndHLwcFpFII+ejFJpVM8Kp
DcFuGEFpPU7X21ZG4LeRaXcUsC5FkTg7oNoVL0ErurQ/PM3HMblMKOY8HQXUvdq0bgGsJfD6E0cw
nytzsRNI6oJnFFN6KzlzpH6r98kqiPGOEFEoKc5kGDtVrha9Qb5KiWAzvVGNZtFFePwQ7SUm7drH
Cb+kKyIoiiiNrYLXfuIjyfBVRwxNlqJ4tLKPHDPf3nid1FNhdIgpVol+9PRwUaRANyPS4D64ySRi
QEYSeConJ4Tt50clfdu7/udRfemshyw0NX9u9RvYaVCA+Pac7B510/94YmeY9T9f8g9a/9Pq+EIb
V6bENzi1WB3CY+jfYx/W76O627dU/Wo+LmupdxJMtxhSErRTx+TlFDzG9i0UzjgFsGKxAyODhAl6
bNqW9tHX4iaP4QpIN3MxK1k9IryXqv6IBqbI4FxpxR4RrPvh2hVvXXDNo3Hp+0dJ68gTKWeNoF0P
sOgOMmp1P3SGJHTIzTvo0b08IPo35WWMbYlEzow2aYtEO6t9ZidsKQIi/Di5TrxuHrhXwC74y936
btCo4xpIMAnenIjP/wYXKPdGqRMRrsbCPqio80mQ18iML08ajXkx7LoENODUG04rHUbiozu72luE
a1fLUVol05I3xQsWFDApub6pHQdnjB6UcSdaBLGsxzkSwR7WIyV6v091FPuA3mxkjKg/LMh+3i3x
CYCArvSZ3wONStlj/ITkUO6X0oGzLYWT8YEMsUW0twkE1+ge/OGcXEoZ2pXpqM26R6q467pN81ts
kzyvlH9WEumspA+JJqHrX1bSqFSdIBZ+f1CD2InoLFLc7PxySRGkaBGeskexvEo4mxJms9IwEVfF
T0uHKqGvBBTFk/Y4v1UDMEENQyFddsc0bslnWOjmUmJo9vOj/HaMBU9Hwp6QB4rp2t+PErsCw0uo
q++nZXb7Oos/pIWwrX6bR357HZNIJPxuiJREg/T3dXJ9rLKyKeKDxrmhuaN6lkayz7oPKTrgGKKg
MI2N35JOv4FB51ReEUksAQXqVxh00CMvK3ogutnaw+sfIuPgRdR1/RZbRgwSOKrzX0wfv7sk2eqy
KKoGWjvly6uBVYFPek4V39XFTNMmWE6xaU7l/bim/vnl4f1B8b4sNu2/V5t30v9M1jvBk31FwBC5
jCMcTdmRp1uBNyuRKtuQPgp2p1Y5mARNyilzFszLNMl38mLc1GPiCIpCcvuHrDwP5QkRvSLoV4uZ
ql9jBVaWdyGizzhOIIBgCNlDx6sfDLNy4kFc6ITXczwtAgT1Xg5gBaNIGjDpNkhbytrrhOZVy5nQ
BeO+SnOyUU7lzPyCkELoegDklQvspphHMmbomwOy6mx4riXNsaJykQi3vnwrYxVQcmh64XNYH8SW
3t+jQwItibaSlz4HQ3iTJtD+eidqX4j/1I19xy7Q9VRjWDWnVuaqdG3R26AchGFcZ6G60ttr0zyk
FrzPiKk/n0lMpYMRf/zp/qptgLuPRJmu4WbSwOOyut4VDOVcDJabICeLIG4IGidkFK2LBeroQUQr
ztVqub1UFvOGYbZ2R0cdfnRYX/QpwtfkUOJ2bn0QRTMC3LVpiWaOOpbmp0JWX6o5rCsC7CS+DCrY
npjNPlP3Jr2/oY4voUZUGrKucDDuwmIbMkYvOIWSYSuMyqIRPJTlysrjO82m5j+vsT8Wj1+X2ByM
KUKn4OWVvmwQqiJnpt+W2t4Yjp0M7eU9tKy14gWrZPQP+LhERGLA++kUunQxXensUbM1NTpU3Jr4
QvI29nx8Dy6FdCN43boIz32PXwhboCRkx65R8efeybg/S9ovRd83Awqgb977+W2E3Pc1NFdCXF2y
lWoHEPlNsKmk0m5R6tJW2FH+nkDtGsXbVOYo0k6Vef351v25NX/fOjg4XBgvSziFmvblKMi7Tqu6
wNMPeXahAW7FTZTWC2ZElz5K1gRA073BOkExh5RdG9eFgCCUuCFfCRbZdMDfAyP7nz/Tn2v+9Jm+
TO3jkBc7FBvzMArSlmmVOwpQ+NJ3JUNNhd0YThvOCCt0fJq8l5reJmXBZuMRbMDRh8uESihfJcOm
K3gvkNw3QQtP0ZUmxenhhne0zXkxHfsPY2qY6h4N+cHrkW3pOkNCppFJvYhF3vzAs2OtwQbkJpvf
kqB3t2Zcf/gD7H5b9d7SYUBP+JiqDxb8yVQnvg+H8dKvl20RL1oya7369ud78+/J/ffjmque/2ym
rZKXRpBq+mGiI1CCnW7ezADHlNz9fB1lbjV+egZfXilN6TMxEHrzoBT3bfpuMHeuTazGmz+LE8oK
e2Iiv3uwc1OjRPCf4gSMM8Z4N/pIdKCkkt5VtYxM8KoYx1OZU3vl/UqM4dm9lQFM7+ZsaPdGj3Al
cVJCXUBvwYiw7vrlq/w7BPvrnn1lwShK40ltqeoH8r2syFskcYu2llWEfDpd+B6oF6P7dGIA1+JY
M4/tUnWJe5SAhh/gRYhfgNkWKjqs4GmC+EvEiOshMi3XeftYwUDC/3ZG1AYIpXX/28f/t5D9++Mr
fz9yC7Apr0veUKzxMVW7hs3eqNd+9qay6vUudDufl2Dc9crWbIwt+QM2TVSXXAYme+PK746ecOA9
nr3bmnTVaCs9ykFSoABm7zHi6Uy4BlgMZCKKzRaM7l42sAp+qyySBAzkoQwHx3Ba//xUvgmN4Wth
FSwTZs/e88dj9z8rOTWVls4Wgg35a7hD4S+dFiBPGCqb0KslDUe4h4ixwvgcku+K0zb+MPyhnz+F
+W8bN38KknhlQrDnUfTfN1fDwNLo0y4/pDSZKdi0qZYcnlPg+gnsigFr1HTdCqiH6Wz8d/ZDeAsN
PlZ3vY7DGEoy41K2wPOielKrZ8kM13J0FMlvkRxNHpb5gP1L72QiMhp/2YI9YjLozMCdIm5k89Ll
b0Mb3jVpjzUUWGj2qhj9IlOcMfKeJe/c+3uc3vEVgRlfrsXilNGE6/Gx6/dWiJLxtqgSqE39EubS
3oJI3Kiobvtx78nlTqA3ZqIw6Ls6hQhOaeVFL1b66AOeN+G1wDELXr2ZyasA3nbk524UWwciajd1
OBzDiSFs+VhS/kda9stkWp338H/2l/9/4zXxSw06lJzmBRX13XSm1TIJrMptw1+JCElf8Edp8zs8
4rxbDW5xwRC6xsSFyVp0hLskGSdCS7adhFysv4VlHoiHIN2ip/YKBzV7B66GgCMYt0wuE/oXMKId
vNmYYJn4MjD5Z+ZOOrwAifjF++Xw+vZthdZgAaMSl/G1nK8mWcohRGdHnD9mI29Txk+29m7yGr8R
kiYU+qef1/A3BQRr+P8u+TWKvPNzrx6bNodIgep6gwobXR84I7qjCtbNz1f7hlLA1bBWxClDNHRF
+7IdGf6UxnLKSI4sZWKw+rlovmBUlWOLQjDmqOWrltNytlinbChLb+f3GuGaHxqGRRrOYAB7UQt0
aCi/3Hrt25f5Px/tC3zm56ncGhBBDoGxGahiRJLUev9u7EEg/YVYEY8Dn/o0DxvbXZQd8FFXzU2f
PeWCTNMPYD8yyQbYUDF+K+vsic4TnrWxE81gF87MaGMvAvsL0ws7Ewmeuv9clOhE2U5b7IFBt8oh
2Ajhh6Gru0wCrUct3+/ymYpwwE8Sz4K23Pa5dxPP4/1O2aR58wvwoX57cv/nLnzpYn2z7VVf7/VT
sLcQ00ATG13f2KXHoMMq41SMOxiDW2TernhOpC1JDviGso3YrRMhZjNtE+q8ne8XWeoGL6ghVxl4
qoMFMdGqOh3UFuGtD0T3zEA83WEiIex/XmPqvIb+2Rz+8xW+FKWhZTZdlpj6gSzrjZWDzKTPDWS7
4K6X7i0+VISLs0KilFAv5t2hFB+1dAWGrxtbLTjFHPDYe+o8eu0dPI6UJ0xc8SHVoqvv7yTDpeAX
2LCDnRS/Z5hXNC+CctKkcydeK2NjKiCJycpvcP3E2OKXZWp8W48Y2C8CTFF6/0Fn/nPyjRpROppe
6gcMloRyO7eCTSFvLIYZDLrA0DFDhLm6kVtpybxF1zblbLpRQQWQMd20smUHIFu1wpk/sZoYWcaN
d8zFdKGAHWjiWgH28zTssaH4CPLgJrhu5qnxaJVkMpq5IysFZUHgkn9m45CU6tGuQNaZFPia1LAt
Anj/4lGDlzoln31wySB0EkEkSSQM54JbRcFJkJ+K6TlrpFWkMSSDtJaU9ziBDbmyqgeF9X5J6ucK
YY2uek5LKrEP+zOqtuZAdC28P6/8rQskNuXbZfN/N/ZL39AkuiqopaQcAlzcrbWQ3XiGuktw/UbJ
7LnzZLaLQryQbnUCKDtkMFFgQFoAANFRGM0Tp/HJpO0PVAyX0cMxQDOyq6rA0ZBfVdipoXCpLY3c
Bu8toM2YJtwBpLuwOk5x74oavr7lR0FofRAuc+9QGRh7fbSBtKlkzOolXCKgtcg9yWtY/EolPxaA
uq/RMvuYfkjPU4wtHN2DeK/CIUmjU/jYkj+LEKuzkGDiVVN5D2xuYvcS4gitWLo7FFgzLn1mOCVn
Zw3hpKc7b/27aRaHYfeI0wCtfFGouMxd++SSocnK8fcTjdtEeQjDS4KJjlQjHvahcoyDU+nPUv0C
8yYU8ZswYTmmpAoqDEahq0I7VvGsibSDzCTYQK/Q4SaoeNhkVN26L6VlinRcTNdYEttdMZNWLbsW
mE3CP1H2bbEq+z3cqri89br7qr0M/T6xnqMUBn2lLypTt5OMAOfkUXqTWliOtefWHT9qusrZ1cff
1VQyvGQgWMto06piIczTHbmGViQvYnrVEUBCAFYGwyuhQveVU1joqYNPrX/IGQlmfcc88Nby8OTE
3g24xfdFYp8cC/yth2bF98qVZj+NMC1JuUrhvHaikNHIgIAow02Q4MrPphMlF11+I0vJNaP7Isuw
jDYwPqYQbz87b4BE7B/inJwvgh+iF6mzDSJExVzc90icPC9elkNxmzEHRRWAhRBMM8VaFulpaDlF
XMa/ZJAa+NHhhYFpOU4mqevjn6K5zUVHUG+thnGRjVDHAbpsAaIoY0ryRZqlZ6z1Bk6Jy+KSsrWI
LRQdPobMoslreoUlD0cZ5wWCrJNriwDrLGk11Nw8/5h0/HWyZG3ia5mp1BGoGQSPU+vNyuKVjLQv
lrDKRJqkshCgNZWCto5rccEwmRFQA7rCi8Woe1Qfh7Ld9xi7dUm26YORahQROctaCoelVequX1pr
yWuOY5OtFam+L6Z9016UCqxdJuC80v4fYee13LiSZdEvQgS8eSVh6EVKIiXqBSEL7z2+fhZmIube
qa6p6ujuiGvEoshEZp5z9l4bEJUmIRYevlmJ9qgB4zQDO5kuiibMCNT8oxQIR8lIPTp3QbDpuaNL
Zf1OkKajI7GdQ0Bp/k+PuH7m+UYdus5gI0vlbanXIk5jXBi2ILerujmjKhHjc1S9Se1Pq8MdR+0n
dUjMQTi1NVPh9JBLEAYV5UFEABaJMzJeAZ2dST6AlH4JReAVARjLAsO4Vr2A+7MLQFEgcBkWjrdF
0eUXoCAE8N3TQC+uLnZ9hEnOeGi6Uxn4MHLDvTn+JDGJDdxXlATYJRzk1ofG2HFzmWGI1UB51Myz
hMLtZFogBU28UMf2Nlzm1CssfZePzVFDCJ5Op2k6+7R454BCoejXLaqm0TIhdQcv/SzjUoDsUbRA
QBG0d9mzkcPyQZgf09tPgogQSB/tkzmoDt1TBvdUk822s6iJS/hkU47Uu3Fi5joG/6iBvlXE7KLB
ycT+gGg0jKh7WEOIAWVuQGIZbgcrfhCYpmbNXYlGrlsVfAc4zHX2qeOPUbq3pGToqQZeQuS0r0PB
paM6tp8olJCVGQNMWomJNztW3M1bKX3LpOdqZlNIsVHUJLVxegloiYHLlgptXBXNfZ/vDOID86xw
dJLaJFTx6Qt6qWk+RUZ17KmgJzq0WvcWEyRUjHutkFwDGFWANKA0nkzrw+gfgu40x8EhaycC7RGp
tXabRtC2ngRucJV8SHyk9tdpOtH2WTfw/SyRVrKYr2v/tZIBrEQbqzA/AwUEjqyux6x1s1ICFjvY
enuxuDWXmG3LBBsTqyZp1QMqoIQDWkq8lghYXb4qiFP+fNH6jeR7ucz/c2L+Uv5GsxQVGmjPI8eD
0uBswr8yiKbNuBDhqKiQbUOPWeW7NXqmXSCV2/JvAxBl+UP+87b3v2/i13FEJuWNjOyJHKcS/gs9
XHcuj5Yok9t0D6dzp61ssmke2UcxgNTK1oCjHVx1wQOvrEQPc/nCyEyFl5R5MhfVeD6mlCbvk23N
m/6nBY/njF4NR55bzj3Q3hR8r3/5HH97pbPk5T+GbpL2za/4ryud3/qtVFvNAhGkxhvtj3YVHaqD
j9n/z3+S8dvb/b/+pF/uOJHP5tJMunKcCarNTB7JRy2enCZ5KpAKY31e9IpVNu1NTqIWv9EinJCo
4WtB3dRs59KsrsuB90ki65Dc4sxR5ZLC/3WCTynMj1p/0xaVLrjgRqdxP55laXDKHvEKmZThvB2Q
bnFbhmyOKxkzC9IUiwrCnBOcPDCEsM9kjwV+mYlmf1u+dwWiItVazwKKewGkYiWe2kTFPlXZ6fzK
dSYzO0cgnIAYATjJ25Gnhnt+HRDPEvmHEuUuw7io2zBIOiQyeVeL+KnGRl53bw274CKq+/PH/JtR
IA/Gvz7mX/qsVdkp1gQI/xhCxCyIU6zDU4hXltTEVn8eutcJs+/f6Pq/74n986f++iRYg0AANOPJ
UyzwDYAgNgqs7D7DsY1mDZ40flnFVwWGsUYXR4KxFw93sSR+Y/rbgv5tKU24lUV0vapSi//fBZ1V
kezXTZmfpPB9IT+HBDUskHFw5File5+pVv4GBzf622xS+11jSEb8Qm0kMbr/dQibzkKbpXlLR477
GHPpAQZph7ZgQEdI1hlpDznmLSInpe6pRXDSCea2DhkMzME5KMi87DvOGVazm4lPCBEG8Qn9kZxs
syQ8qYHihAhKdKjkyzisXyu8RBLf0niDnLRu2OBAo6FInrV+Iwowg8dDXNbrnKQqnEsVSkmLoGBD
LM/obE7zFFFmwvjoifP2I2em7BizzmmU+KGl4TBkeMuFIfwSLeZyf16jv23Ry5Iuk8RgQdbQlnLo
X5sOTmqlmM2mOEpDtxu4JUQJHCwzw8IBuC0u7EVPKJFRX4/GN/XZdigo8qXKG0sw7UbuoNfslOri
J4cCt381s6yYi1WGa9XQ6jXzw5JS9L+OkjNMG5r1MBJpn75WOkHuqUScAa37SP7b0tP+nz7OPwfC
LxPjZhCMjD6ndJEvQC46kJiOgYnGjLHhrgMqHAO4IW7cYVcu8lEs5JMOcBDi9q4miuUBshux2s/+
Mas84R48KALqxXN4HNHK2i0YabKT8DfhbaLY8+l6e5DjtqpHcpsiAb97OGsbLbKz9wSczS7xiiPK
mBGa9Yam7rP0AANsnewUSObbChzbAkuAccfbkzZtuG9AzNyMbiU9xHc4+eZbdwwAc/kE5/Bz5Rmv
mOT1Bzj7ppd+4lactzM8oQgSo67vBe1Tw2fBjTq5V+gNUL71BONuZ2UTPymjQy1DvvPEBN2BbqOE
2z7ZROFjB9lBfSDczFGZ55fNXhY2KjPvabwMyh6P3gdBM3xahYVcyFjF82EIti07c4r094xFki/S
MbJrfW6YycSPmv5j9kg8YOlN4lakP9vuMvWOayJZ5x85aEax3rRgk2AJwOhM9iE3WeVVSLhVUpZt
ph/KBAzqniCu25dxo7w0x+pYpJ5A5bbUWlDAxnxVcG4kW0lajN7YkNhg1TOA8QdOHgRkmCCZOjPJ
xSoZ9Ny7XIEga5KDKyMH9oBF8ok5DqRcH3rJ8JAEiBeBXaf7jCQlZaOPO028KsmzZd3FpUfnH3pI
oMM1/JoqN5C2OCxxo34b6iap9rGxayF+DefyiRlg2n/pz9VB717GdEMDypdvQ3Jtb6fJRc6OBnGd
PWcMCWib81eF9ag0pzTaFjGZKyQetmviEjrllHIPmEjkg8Vn3Zn6vyC4bTcgDkA26W9R8G0UNr8n
OTquv6VrSvKT1OwTL2dR0X2XOPL2wksybXk4MxzvC4DWYkbl+uOF4gSSS/tREp13rQKWPuLpLRow
dIIwLRzDkcZPCkgS3sYNr72qN7Dh8c6G2oNiXgrA163DuQx1DtG2yaJO19S63KIlT3jTLhzr6/nS
7sclXytGjbkWTnO28kQ6l586/B5qf3mbYF5r1sWxbyhQV8Jjz7tPPJLpzu1Lu+eZQBaHkRL5JP+/
7T9aaZ1cCcErNtYp2g3x3jz7+SM57TwjaLJQV8mOL+3lfF6R8BDKjgkKhIqVhBYaWhP5zZtyQciu
wgfhFA4wTdwZBcR6sfYll+iSPnR8SiGjAFegONJV+9tyQtPNMJk5CntisMIOpPYcAyy49DgXm+QS
9if4DwQy2ZTfFNvjJVLceHQnze5VfMAlyasfDJElmPDLXQg68KbQ7I5fFXLpEWQBDH7U+eiVtRPT
Y/PMbbnv6CrQBqgTryrWY9s6VrEVStKFhLsCokDaN2sSTpdIAeYb2LyJyYNP9qRHuyJ6XRA+Dk64
St2HAbOZfawRdb8S0Ub75HowFHHRXM+A8QwnC77k3sGaMAlfs/Fcf2iaN9MehaQf7EAGm7EDB94z
SJoJvtuYdDrBWj8jK52Fha2zEHm8vn5KUYJzqQNXPmFJZpUQahFXuOWLrT7Sgy11p+Axyi04fDhE
JJwEGjO5L5Tu+rOEraPbMFjq4108EYfl6qpjCUhPQNYSmtTVx64H4hFDKDczHA9U3TecyRysqvI1
qI8TiQJyfq1VKvATZu6g5jiCMKjFl+q1Fp5SVO0giSPZnl6lBZy/6+qtipWs90hfoalYXVIE+vVP
rLkEBTHOY5cioIkgoa3+Glhe0q9IThHMp+ZcDCfSBuTZJaXBkJ8r9aucMmDLa+PSWSvCZixvYPyL
VYYNxS158PQViBdIJAup74BcCID6KnnIPqqXDhDSodlbBwnRzAfSVapfnMobzqeYaE52vDOzbS7b
43dhZ/eRl8TrtKqvOXa2VbswLCn6BhpyewbQTGMP2gP6+HdUBOYlOoXPsnhUXv1r8MPxVaEBR4vm
GDiLVAc9GmAZjTSQrXKOPmR5W6W2Ag9VuVbJI74dg4yktfzZavsUi3rAmW6HJyiJyvoOu+BnRP+3
Gra+Cdngiy9FDt7qd9P0ktmd0msZvU6cDqUKSR/nku+qEvMD3Cv3On2MvxPdQSGe8PsmBAOkxNqQ
pWM9DSwrKpAAHm9W23j63XT0RolCekNajMM9TXVj3pn1AL9aPoQhfvO3JDiOXG/PUnzWkCCu+jsO
L0kiAe0xSTbF9KCw58h83G1r97j2q+RSYtCWK9BW6KrscSJ2NBK9kAEGAubcraeT9YBDZ27exILu
k4eVUrvlWMMwYz5hReD2PoK1uxQ1E6xdfQIdbfPvVGh4sXUAhyzdiizPypPZYmrB1Z6zwq6Rzheu
UL4PkRtOhBat5B1naUn3bcvw8Vi/hsK2ka4BnUdbL22SIrYZcXOPCuWLjfZ2XEUP9PaFfQN0co0f
rtsnFhL1haG1GvabXF2V38tbSo+xgpB0LWyHjWI4xQffvfloiG5VPSFAn6GiPsEbE5elFtgipXHd
bcIjiQK76l6xep+0e8voBv5TXFxjj/ALRjdpjd7/wPXVQo+7ZSi6rFFPueeGI3OSjB6r16Dm44sU
bANAAFRH8cOCLAjHuQWZHB+Cm2ULLtf//mjyO4ILLdYDyzkpdln4oBKV5nUvAbZ3+m+lF34b5q18
y09OvO91aSWSFws0k7mCQkxls+HPI+SJYUW7chAabeOF+YM3kFTaa8kTk+7FF2GTez3Mxvgobafq
RbX2QJOO1o/+ipnVKWErxCurA9buAgmIjyAII6964Xfgr7J984WBAwtKOu3GM61gWPiIJpStJbqY
rWrAATuj3xBnWOCElje98GUNO6z+SQr6gnuKCn99w7eVqNu+edOGjWD/GAbmrVvAxJ7A2A3xdaKb
QVg7aUT+TqdxrUw84jlf0ZcVuD2yQTcwdo3RMQ1cm91JpOvOkilutNpy9hUOXs3pgiunmmJbk4d/
j1S50jgryhPGDoU7/ZlAI/+5WtIu7J6dU8ie4B9803Jm2RSgv9BTs/toj4K2X+Z3gm1Cuv0I9y8p
PX0gC7RUgNk55S7kSHC7Z+2tAB5HfmrhMwFamU8mqSfZ2aRIAYVuDPZwx2XJuc8JhHw/Dh+y6Qx+
ksidweZt8uXkl/rCeEddEdloq/G6QJO1qaH50tD68p9p/Qc7Y11yYt2N+8gd1glO5PERmohKipjf
WtiM0V5ic7AcZVhQo8IGT6f6AWjaJVoSJh2RBcBhBuJag3h1TUgpgxnK6j3U30Q6PmJraETvR329
KvEGXKO8BvhTwXHgc3rwpWvvP4abcjV7M028lmTb0xnTmcjLDRjncFfjeXeU0ebgVnonS9bpJmVF
obMjrdOZ848A5YUFjzJ5JrCl2oxrrzM2wUECkI117izt0H2yqeorCXHpF1b+XXuAIZ6vxV3x075Z
W1F04PCRQwlzb8PLVuwWu9bjS5DREx19R6cr9RYIODBsCXPvNiE+WuEkYG0mOPXXhOSUewHSncfZ
DEnzlIDBc1L80TvNI6wWe/FlflrQGNO+Ho8NFGMvvHKi19rZXK1ajoOdgbLNcPLrvA4nUh4QlnLZ
dIqXhFLnkWapWe6Cp6BYyNsLicGoSAJxcEj199RJttEZrWgtfFbNPqDzzZA4rfdLBO7E3Gk1xidc
KrA6VAMnBrX4ui0cIOzuzFl31ogwVbasZwYt5gfYfbLucm0tfTWGy+SMo7HfFG62Fd4bUqBgsHCv
fqdYA4vUbdphFSd7tJnvorlKPkysbWt68hwlqFIZOsu8FwKdVbvk6jOi82CSU/GA4fml3PNaCLhv
tNplcz0xubaDD54bDqak+pzVL8DerbGhI9+v5iMPGeGFjbypDV6JVDK3Fm4ZGJvgnn5zfIis1krZ
9AYuum2DZ8laSHvpFuEXfPf6mLZH/SI8m6cASJ7bdzv9XU6+Uh5XjPHiOYj32RoDohytmfQAAEiL
h+WQR+Qc/LQEZls2TbzgRiSsqj8XvP/rpHta70TmPYECHHjhFodHwFRsp5akA/iXLNky7Kve4s8B
hH9ma5DVufyvrac9lneZtKOE+HUnDfCIPPqTXX0E9/hxTB0fHna7F9grR4zHm+Uo+OoTG5wITb0B
Loym7lLaLPtUe2FFfUOEmfHgwS8CE0RvPb6PZ9bJOyGG/DFr68DfBpl+65Ln4qE5c+xF/MrMgpoH
IpB55hw01/yXeEwmb/Nqx3Gle9a2xAxyJE6ncSXyqApXyQ/9KTyl/svklrusfkran8Ai4LgEBV6/
olf7c+/kv7tI/9FzNuFOgB0jtF75pb+lS2E2ENyjH6t6OGgyGlvgTlip5f5RxV0WP/Rp/VBbb0Jw
Cril6n5nM74sa2Cpi/jZemU7JzuIq8GnODPIZzyIZhdYW1qedCaPn0P1GvSkdIQbBQo3slC0Tutx
PpAw1/QT9sFnlCkGGgSgU9ShQZ8fAoPZgFgT7nH5828rmYvm4z9/XQ3EGsxXSVV/6U9rbdBFViSg
IaRLayEY1eL6U67wQncMP9vYeutJS8m5RLWuQftV9506OclMoQrlISadJkYoi5ppyDo37SlhSsjT
8GkYIIrSl17vWlwxOnwTM+9cXan3IRlxArKDhr0upxdcQ/spIHzMicGo5zOV0SOa4g6gqMrnVvRc
zD8WK6TEgs7qc52/mTiAR708ygEDiCRyZA1TgAH9GHRki8VNloiRiL/nfIDJrpBM6GsoM9PK9XlB
YWIjF2y9RmigqA+tfpE74N0+4rFI26UzIfUpQCcGpKXKwg8ZDY2GvQAtIKMqDfsz1s8Q9b+JjxFF
ajb9GIDfWMkzfje/abgMn8aptnUfVrahQ6coHuLyc4BkKEMkqFVw4Ig25mo8pIt51ica3gxcnTu1
9FoBHiN/Pd+n4rDRGLnLtBUXL5vmQhJYxqoq/m0NIGtM5TiMpzocnZIJRhyS0EV8yMZg5HRLZo0n
kvDBzs6ViG03lxZXLR7NEqkTHxHRcjtNvegrOhjgsPXE7vTmzZipO9PpIoxeghtCN6eHmSFP09MI
U2mFDDerKR/krn+uTPYdzhhABWla25U0OoGYHQVcXjFbbnnEI3oisZarNCNm1BWLmonRZkcsAnvj
10BNPW2CAaCBmb6nCo2yAsYCL6oS6VZyYJtcTvLJJ9+GTPqQ3u05r1Lvz6tf++18yfxn8f8yMjGa
VhrFFmpSJVOm49YCiDcFlyRE2PnEey1B3Ob9qaAM7+rQrrvFIfoY433MW2/Wnio1W5cl6jAJaPNE
vl3zqYXPuINajZRlTkdQEqPslLz6EG0k4zOdD2bDkax/i9a1ik6LN7KXR6I2ESJltiVYG7KMWy7E
Rfw+muTHxvuC9oIJ0kbga67rQ9T9RFAha3QNlPwRavQChES4QILK2DUt9W+yvqVZ/Kcd4peBRxGZ
ciL6o3rsNa7BfNnVTza/hTF53x0yUAXRC8iQEW+2TFNHT0AnMEPqt2PzKREeOINrVMJDxBaGxjLP
AD2gl/vzF/kbAyRDmX99kb9MK4tSjY06aPJT02RbTU8OolkyzcbdjrKhNqPjNEC3oUelhCTzZc2x
484YtERsktLUy6J30bL3Id76KTFy7YWEVSJyz5gjvPhj0iruP/lGmq11z491qtqtlMx4HCmcROOa
jqqdjS+MYexG+1Zm1KrMs2YaP+UselHEkzuixg7WBiqqoT72AUyBeBcRKzQWwWsE/U0n7LJIRtpx
+A1j5AREu1BtTvX4RtL6qhZL12+NCz8lan/ROeu/PwCQo4K5Rpv6q9w2lHk8W0FPGYnrqJdNHnPC
PWLDjXtCaBl7kDoo410tCJglnGjZz+yELx0J0FRxgdOSu0yCajCfM1JBwuC6/Ewv0qPBJDgA3+dw
mKprRAs9Q/MxppeSsf5crhUy98ABUJT/GHwG41zcuiF5XCIzZSwkoxhvJwyIKY3+kKswRX9/ESUs
PDiQOc4waH3NFQUVmU04CIzooEnSMbagYESJG8d4WvsRyDN9k8TcCpRsvZnY8ClXOkLpdkr+Jlv/
7fzV/OeD/GU2kRRt0Cga4gegj1Au2dXTVYW1PlCb3VjuRNQrSsNHnKaUDMeefN7FRTU19V8ehv9R
SP/nE/vPO/ll/IMts0lyw7JORFWu1RnP0q0d1vGZFQZeKpXdzUA4RAgkalVEnLy44CTzrUC1xRRN
QMIzNCalCML0kDQhqsGgR/ilrzTWInaOXU40JDsYqzxH82Fll1D7qXCUS33oWgZ6XzIBMd1n6UnS
Hztx18u3ZRVowz6bDuw9K8FUzkL3Qlv+MBLcVtN8LlIkXu9GgEDIwojRZ1f8Y8+cDl47wGEdu/ec
WUeYfHRTjZEf1Qjuc15YE/Ev3+mJJsZrHTNO0OWPwaDiuqQ+PcRurZVHrZGdjGY2ztxFOVU6Jc33
rHJaoyZ/DQEIygUD8Lf4gcBjj4+aLvBKVQ9TZmCWN1w9fwBTjtGDi4krNMQHG7mnU4V7FQS0ADUV
np9j3dKiBGfayLR7pQibkbaPqvpFGMV1QHxpps9rmkRKkYGEPRTUV0JjOTxNHUM3GaG+MRDAy71n
hjhrMJcvStdayJDbXmIMLxxlqXFmSVr33Cmt4t3HhFTnCoGWM8Kys0Wrhsdo0PbYVbKYhj1t7/Il
qp/MGeD5jp8YImWnjEeyKGlJEwFzKuDxFAzT5EsRbs5i90xApre0m5Pyp17Cd2nZ+ubgVpLxKLIA
cGsTJPka5leFZRujUNXTVZvcm+bacYdfkoyDal3zO9ByG8xLHT3K4VOufKgJW+0Ev1tkC6tXNg0W
Zviz8C0x9YlFFNKvQpStQ2V2K3qiJsClERTQFL2YQsFVVM/vInlxKp+SKbWfkix9CBN3R/EWhvkp
qx/x47GPky6v9DBWbhjqDkR76tz1FIZJmWI+4Ot6mi3XCKZLpNG6G1XGN5N+GsTXyoBqT+3eYAVE
T9AfxcCJdTIx0rtmXS32Rf6EjJg1hRWVZJdWzndd/D3lQELyHUcvxk18MSDDdeROCRk9w3siwUY6
ZvKbUGQfQ9/slQLDN015vExaOG8wknjbsW4RMGr1OsGfOlBYTTJiuRTUpa9V5lqG0tpW+SFPrZ2e
yM8xc1yqqHQSPzFnejnSvpLA8VDKd4U4OJJEMinfS1Y8BrTIZlvofnKVJ4AhtfBqsR7KiRYt/Gjk
93F1G7K3aOb+Sye9Me5LMnT2tfiUglNljXbJ1sGVJPM9bmRRuUkM+mFHixtvd6LqSoOfrH4RNTjn
Vf/c7QO+SJ6ltcLQrVQxg64FiNVRg8aMLaJXnsEip3X/ZKXhJTcSwOnT8AKaoCxnjhXdNYt3DQdw
WQGTqQzyG5FsU41kqrnJ6LhVAN2M9HHMmYxWMWOba6MhDVEINuTUKXiBMU3X7STtxzlF17kHGZ/X
cF4rmipSj1mYt6xR2yPK0wljnuSURgPhMMmn2RLFpKdr0yKDQL1CnQYFKq+mDjIKN/AIuVtvXkz5
Z6I3BDF2+dTDy8xtoM1maCTJeu5/Yqa0CSI3FTRXfeHfNEpisHnb8G0o7+dcPwEOzdRtfZyoXv3j
GEh2l0N1EpKzSNOCINWtFO667mYMpZtl2lonIJqr3X6Mb4ESnxuFW8SibOdOqQHpiCr8n31bEtEq
HPxeIZWxXtfSsXmIhpbxI/hdvsVhpBNOk6W1KCVgZ68taGiyr3i5euTgFRWCyMdYPJVV5tTzWzbw
+5E3ONH+DYWTpRc3JaeXm0/k1kSQm3jXKvtq+ahZgGbMaiWZTjSYNN+mTdq8S6L5ITFsTWZaUtBs
eqkDmVZSppP1lhHKx7e9bHcS5nXuGfu2x6CIXkUgYfOqgdbDX6Al+74Jj2TaMtKlwsEBpvPTHCCi
5dsZxtxxKB/KZeDPytaS9iGy0o1RlrvllQ26O0R3/91L87vj/d+ail/6AsHYm3IRiQLbJ71tZuZm
hsgQtaXY84XEM/Ufqx7qLoiGILr7zBEMQmOVvyqQUHH87s727/eyvNd/6TuSZKhjYbI4EtRXDeur
AMVEZuYhTxSZy+Cx3Ctiy2o4aT3Y5nQvqw5AnsWJHRhOGcWOLPPWOgaPEeNjffIMrT4sTs45zNaj
+TVwfZ563cuJQw/lzqvlrwXbIXG74ouaGE2M+nkK4g2SGrxZwCWT8SdKoLvMmK7oJloTE24a/Xht
M33Bn3BOaIxqhNc5Rnc67IIOIWRsrJfNrgeaSYwdmm7O8WYG9BTfmt63Cwy8iUXbHJ1yViOJXMIg
zOSucNZk1nPT0IeQVyJDg3YjBeFtaD71DrVEtM8GpvgvY/A+VdRQdXewhs+aQi761MVprcvfk5lf
iF3e6LwpGbn93BC4E92m8mBhG5s4EyCZVFrwmjCQMOULnoi4qdyedZx/Z+J7/qUCX/K76wj4KqSF
0YzoocfYFWmv8zEXyMBrWQP7eZ55oFTkdlH/Ywqm3fcpqoidNJzE+GXAt6fTldDHS41UwfBfoVnb
RfcAFarPXks2GE2DA9bYgvYmGu8aH7EWcrxKxl5S8YzB+OpRQkT5Ox2kHKVcI6M3ijLoILfExG2B
8tyqceiG8AAvRv4m0txWJ2bYIDwZM8rHlH3F0j7NRnPilt53+xgbs5ul3AmF45IjLN5TJD0GIVxS
C9B+hGdVXTqOAHxRgLv6TWxItoFdQg1eJ6jfS4eDCmanjq9Dif+UsUMdH7B5um2hrQX9U+lvGT8e
WhQ9XKRmZRuV7zD9fFaXgG6wBCDABHfuudbtGgTfunQTpPeMXJcYYXKgTcdGkcEs3OWQguiSTrQ+
mvxiDua9wk8GynOAgb0sMvD7c3HUh5uUd6uYNkOhvcXVe83URKBgHs/Ra57dit53B+TpenGuuo+J
sOWI1tLS7cpJ+pGGeqfJTL3Ho5A1noZDUw5/OnCLqt4wRwT4gEFyZUrhY4SRspd/DEIzoH2W5W2O
UclEmpvpSGHa4qWv9yKwVC16DuL5VPnfJpsH7xJgxQYg7boCv1NZUFUqOG4ZaTZ0HXqWdNAiVH+G
hVeyuyyIsAizomGotoz1yseWaVQQmBDhiyr6wA6ZuzSHbruUT8oXEnnUkseBkb6oMTgjPqkICHjO
IG83rxLPdaF1Pwi5FwqaGZ4lgLCa1m9LmAjZ7BpNQa/8RwP4hJo754EefLKBvCauN43xJmoMqFl4
utA6pp4/Z8++cuuFDsMLs6x0kzWz19IqLlCWKsC8ZEC2+WMOGjw1NU+dio1S164UuKZvfBkz8qFs
3LfFPpNGaEHBkevVsxJcMtxJxUzjTg6+4k7bkY0ujEQJyjH/o1XU0IbUhpeqY3qI6LdMXsIERQ3w
B8QCUMy1ILAb6GZ6u3T7ondRUN9M2djVgJY16kciowexfW+g4heR5oQdLK3xYhaPA+Yei87/PH5J
9UsJelztkmNec0fvXaUzHmuBELNSthPGZSlTgjQVXEOR92neIJJQn/vILZXyqBbyMwy0teOHEHpB
KuCJUDp+cz5is+C8ognAoAOWW9T7x4qNRnqbiuODyM1OLt75+3L7GpcEIWk/I0eyhS8vJFmHpIxV
NsV2HxyjjFh7mn2LXRuycNuOtojfRaXvsSCe5hchuFv9Z82dwEAPH1Sv4iQ6vbwbENzKxluMr7ul
pxNJj3371gyNvaBGT1MhwJf7mHKqENRC/02JxlgyjLcACImYvwWpuBnbQ1kG7hCy53H90i2iQZof
rcUWuYgTsPhjh2GeVhj1cknfRiwbmFW2hJ2lUxDlY6xiwJpgeZq6PXk44Nlkrqqp9JpGDIMDqgP/
UaYYxQolxIprdtEPG94iTJK5M5I4H9eIq7KvQDlA2jNkcwWkGOpfzMW3RsGUCWDJ+NASw1rBhJ6t
J6WX1yXo9pkTfa46XAbqds5fKUeNiHhnMGY5Yg6FAUU1ebqVrP1gfAyskVERMd6EOJTcWAtrOhjD
bVombNHgcWftB8WZhdQb4IcMGok7mvI+WvciOdfgGKs6umfIcCSx2knVU1KNazH4nrr4Ggf1Yzi4
EVQXlRVsMsfJdqM2vsUMFVMmtaMsXqU68ga/8tT2UIfQ45kx+hIFc3ArYLHENWVjYQACfTXJ8xID
BpfLvDXxJPw+fRs58OXOajF6BppUJc63ASZXsR/v5EOY9XBu2sA2WsZbiv5iJGRyc8HudkHFnQKy
psDDgfY2TyC7lUf4qkF9i9rbgKpthv1YvFbXXvrIaWoOHCWhf5moJ5CnMiWZ4c4uTWnOKy7Ueka2
F9S3GYxe6ondGc16TJxF7qcbgX8wIUD1/W9V+axVN83gemeWa8X6nThe5CjNAFiR2lIA0oCZQsCf
YFrh0ag3dXjTw1ejGkju4P7eGh76WGCqXB6D1guycw3FKhBbT13klcVxIhWsxFkpgecSdUJpleDo
d19K0rKMCyiF/TprL71BCFEPmT3/bLqbysTVzLMTL2UrWrXKQ5Zxt4QUaIcalCNQexszDAcUG3m2
S5T2xTDIGGMe3+bI8DnoK/51set3lja6WjJ+QYBahX2yh3Z4DWocWLXGUITxBk0OEpEYH7bCuzRF
11L4GAeiVnW7YBZRNRbKJ3ohIIMVfFNDe43ryhb9Cpz8QDtnUVhZTsnBugA4xUQ4arPX6TDZuAZk
bYhsGXgr9wMhe7doZKcMGX31Imu8trTrtH2tI+YMI08pxOe6Ism1FLaRBc5kjFxlmWJVAfq8ZlXR
UChj1VYYIWiVaFvdXRVg7JZPFG4LsXyY7K47GMHZCs4ZYFit8qFNggDnxSU2pNGnesnLdQJBw0pV
BD7JKjAQzFrM+jVHkOgm1iffPHAk+I25rvF3mAwDoar30nUK6AmhAGfQEzX+WsPeHFpPS4yHrMtu
byonKZkdH+m3VJv7jke4RgXdaFa1brGmD8M9HqKzgv1mzkidRlXa4DgocxEpsN+8+qN8xLR7D3xz
b3bltQmJFJOHHzPP3SmRtoFCR6b6L87Oa7dtLUrDT0SAdZO8lShR3ZK7fUMkjs3eO59+PuZi4KMY
NmaAc4IgjX3vtf71F+MhAhjrRLHqUCLqvu52vnGErbwxS1K2NcxxDRMP5cFzk4I8icAXIMGCab8M
75KFIrcSR0y5q8v39sAMPsLuntBxmsjlpGanoC3dOP1LYChK8IILJnabbBC7iL67hxcqodZViGCF
e9cbqJsZtU+94RSe7g4ZVEF90bDMjJWJduFiK2QrGKjX4YWOeArnqu80zXMD98SSUz5LqtaeCU8z
bfD4cOxSOhsmDaufCPby5KT5+o2aGudobHdRZy1lb4KlapRbEW/pru+HmGgApMcQSdWHHt6SulRG
loJSs/bBRABymskHZWiRQaZbxa7X3dRucrX8kFMmSBkhSJV5YxgCD+/hfhhNB3UsFVp37Epmw/5j
/WDaVOBT+1zlCTDea9GLX6lCfLDg+yB9nuCVUZnn6w9qi82Xbe4bMs83kVffZR2yLT+HOkEGMtLI
kXS5BNerhhH4lPR70SEuM+xLxyLW8DESV2h9KHy3cuUtPSC4lFQ+q73IOr0XguFI4FMTyui1RjJE
TkFmnWJMsP1dGTxgLlzsEZWlkuZgID5vH5WYRaKGte6x6+0V8yzjiFN3HQI+mvsJCo3dPxQs530J
m+0o6++W/xrKMbxhb0MOQiHLDA7z8GiYzeME168aE9eaJOhzD1WBv61IbtWBIZHuTx9xPHFErPm8
fN943CmV0AJg85QEWD1eh1HDpB5nLGUOxwpKOkcVLgLrkdb/ShMmbySA1rAKMztzROC7IEyvfQp8
z+PwMMYugo84W6XpgMfv6KhIRNsEGgRZDFbjI0Y11r5VPHUH0yv3sZQ4YaNshiC7tKn/hCrx0On2
o8FMzEpwoukoC01uZFtYxFNmjj17ZKiQBkmUydsPn+WwbYmIV6Es2plGOvEsrk5WXbItugJFQkmp
HR2piQ5ZON1PBbwLVXe8Itmp8t1wGusIXk+5ESEbD14AuYzVUJK/wCOqsv1AzHDwuDpgw7JwD2/6
YvHmPrmLxbsbLt/OB34t3LqHxfnQLJ6SxdPT4sk9PNVrfjyc3afz4fx0cOcfsoWLM/aSX9YXyWLl
rvRFuEX9ujwf3v7+hstvdcsn91w6/LG0WLRrtcQsfane8a55pht9yHdMnG7Vc+xKt5bz3ixqJ1t4
xK0oH5Lb3tdbfP4dmLJ7Hz8Pd9hD40Ot0NwBy9RHvHw3/gKhjGsTD8y5NivyIIioblz6+gXLLXyd
+mZ4x5KX/NloL+1me4d02xJzSWAnadF3uK5YhzfCAaZbSiwSoNo3LMB1ZmF/lFcMLLQac62F/avX
+EH/QxAR1RwW3S2uzj0cHLaDGQLU+ajFwUA1kq+QqnqHbG+s+MN4MixS6DjZpqaW9PDOkHsQpbyF
JfXsRf424Fnz8msRbiWQ89DVXMqJins2p2dCL7PxmhFh0GCyULl9CcbvOYMEr8N0HYp452VYeWfj
tNe9YI0+bGnIfwKZi9eOxaTcmH69bxmeyrZNEJe27ORxrzOyVZInpa2Weos/OnHdzFyN9iHt5U3r
aU7aveTQxPumWVvlsBVwUVWjXxQdc8/cdmSUExbDAIvsCKp8x4T4GgFPDBOgOG123OCez/qqCG3X
9C4lF4BBtlYBx8PhqHjhWjTIJDKczYfpJcWrIJn6ZTK1ru6l5IpdDD6D0RsWJXyAtl/B4YJ2MoeH
+NCQczEsBwkt9khe+sxyiOQVEHQdwJvgpAzvNcPBDM8tm4ldCMWV0LeaBUFHpmANr23KjaaP7ac/
c9UBgN912TaGLilLp7xQ9/6IGzds5Qa8Ieh1VwsgakWVG1ofrcWnKzc7ocEvjB8s9mdTnpOK0CdX
b21znO9sm1rLCIPnqtpXdbCcNxpw6JDf6ZWZ9zktmvyjlV4kPCTsU8XtG701RRLUxhBDueIYIqCw
ZW81tfLRGuIjFOQZBsd/zi17E/J86vaZ2LbhHUWt41XqjdXRLaP4IX2TcUONeaZNnkwzeIcAxEYi
fUHr1nOdH4jgCbPcVT0ZF1WKuacadqVs2qPqGsqHBw4ze0SEVsu/tIFFbShrIJ1cpeUzQuxsvEOO
nLSr+60J70P0/qol/Nbso1MLNOix3g8SQtr41Ph/oCY269nMqQofbXr2MnwCB1lMjC/KWRbi38cM
pHQgUpX6AuPkER/2qmPjEY7X3E4md4uWLJbdGGKCD28xQAEyFfLtqJsrzccsDXhlLucakBETqrzu
72ooNJHBPzav7HgS61hP2OsQf/E+fUw0e4mzGVsPun0qV82Kl7rEylgvCVTA4RdUgOO4EkOrEshP
727r8UHIYltVnCV6y9lBs5+eberckqqcwb+a4JZyNxCZV9SnTBwNRNFkOWN9tehb/Nf1i2c+Zv6b
DhdauZPiw4DPoXjG7KDJzvzEV960pnIqyH0EURDJgnb11RZ3QYQLVq87w2Ti+EB5TGYCkL1N6Zep
R4kcuXiSMGFzAbKR0nA/MXqwDTwUPIgtcPMzF8EWVd0ZT4GMEoIkAITcGHpkndOOtwNWxNB2LP+X
HzPJkz1l2Yb1S1AqTl3O24m2j5WHiJ2+a7am7ZjJfQoWlMCS4hYnen8o1JckfhpBWIy7ZkI5L0fY
eAH3AVNphyA+KTKciDY/ROI+G9kjWRrmdAQE8h5ASpW/j8hFwh6pgiJQtOaOadSrplc2wfB7kFBc
UxZPmRuaE23P71w8somvibSZte+hE0CHRwiqpkdM9BQatGqb28BPI6RydW9mjsaQkrdyQdXY5r9i
WKB0APd6hbLMdHzTHcH5JvXZMtJ3E2UrSD+sVpx1Bw/RmbEuMFjMeM7ViBGNGSPKn+Mz3Gl4rTr8
tcUfiSRsCyW1jEV5LVQw4V8Ba0cR4DuKbD1hdq953jKnLe9QeRGiFDAzI8PFb0FCmwdhvsgD6x7R
ThmfKzjiWGLcruB4MeHqz73/SEtMEVJxDgjMY8ZLTOdlkl462Gb6Y4f6LfAebBqKoVcWlmhXGWPS
Gip8C3aHxEAyGCma0HPYomZrljxLt/PnIsG1xc5jhCk65SFt6SkFx0rEKoT38tTw82K8GRAzqYQj
c3eG+C7E5VWnwJqKu1IETs4e6OlPM6MHF5Yxytd6yAg5RiHLlwoQZ+TGohvivae+ttEjc2QMHdS/
iQUFen+sM+E77DXURCpAToT0pLVvuAFBe7KjX7ywAx19QKKIxDaNoXrl3UGII3TUFPuABafI9yHk
ayQu/pwmSDgbySTlvUUbkTZvk9Sv58etJgN17cfoHe0uo87T0NihzRhfM0/ZFdW0t+LqrMFtMoz8
gemmPH1I1NSEEZXq1pI92GGPGWhskVtMtCtmkx85Rj69PBEKAA1gEqeRAVA9U/XQilfGA3/KrWpM
M+mXpnLu7Bg09ZTV411V3HqE943EoZR/8aUKxBdWXTfT1GJqBV1rHImQrJRUjKqlew9n6dAmKuxn
mWI4MKRVmdo0Th1mF9ZFVxuHYe7Rn5keknUrsmPF6zUiBggKAgqiQ2PfwSPZzzEPySCYwrGPTM+j
/IIbKDRIBhj4DxewNyKW4bTIll2PHw/eLhXOiB5pFHUoljED59piS0U4S75KkfnbKW4Y8r9bg+Tg
V0yw1cby9zZvRUKUU9VQbcZk0ODgZ/F3iR2oyPWpMLpQKhLVuwq1FNh3NCHXaoFaG0cllTI0AnaS
6Wz6yXs+hlu5GJeel+1601oJc7zIAhcfz4IJQQCKYfM/VgcwbzJCdfpFDkbVz2HrBZ6leHKPdPpF
+haFz02irEsiMeuYy6o6NBjQEM1qy+Tv3rBfbI2B2mwhTD1gyY6Ou4rJHqEia52eTZVK20QjB9Bv
lfdFZ2K35aFb8Hd9w5s/6q6Rgg0C3JMYrwJlT0RsxAzsavljJjQaIwBlKoPrn5nantphx8Bd/9MY
O8gnizzrbxTVw2oMNgPNUTTi6WJ17Pdmc9KzwpFCWBhEPyt/iuAV+aMeHlPUToMJjYD4batLjt3g
7SeCT7Myg7OM9WFBz/lb6Q/azPvqnlhXVirj2pHYlZyKlSe/9qV6XcM8xaJvL0HnDCdXMmR3qB8j
vo5pbEkCfs2g5MNyXLZJslLogAp73JTiz6g/GlV2h51SHoZbUQJiytltUAfnYdaqB83MGzRxYETQ
IjlyFhMSfodVyKGQnitcOwPYL9Uhmkf+p5x+JyG4Yc5trfeVyZeZkjVesCr5UkCcHc34mG0MENye
ojOwGggqnFzlg15tZ2Qp1yw0yNgXTazcErjkmLIyEJpVrsa4WjP6HePXvqNWI+e7tKxV/6wk4wKD
HWJnCIWo1zT2aB0JN/aINNWcYL5ztL81fj5e/ZpI0YY5PaxzUUATDfhaeHVn2EFOjF1Hd1mD9Crq
r6l7b5Tit4mqvkzUo6+njlIYN5O8K7Dfn1leqlUdqBjN8cbrqdShhUIU+221xKL5Fb5BKVSqVztG
wiJdijx1q5GgjTzcetmrNzmxcLU6JmWC4oNjqHZw8SLS1CXF1ULi04FtNQoHKd432T7lZZwEDM7o
ECTd0W8OAuzVquwbrXyIVKz8YASsfQ/iryNGh1Wni8rXIj5jiLaVFEIC8AOCeYTtP2FYc5YEnuDI
afxNnBqY+DMG6WK3pSPNS5IsPEJbfVQqfU8Li3SBHVSf+m0/eB+iRdaFpHkocQEK+m0d27Nn5zbJ
zcOQYcRqydsJSCZL41UZ8xkZ5bH1jFPrqbQh/A+0aTOHYniquDZ1UJ+z1zt15UqKusRxQ8Rzfx68
+i8prK7MUpmbxt2tgRmc1+V3apysxjHYBjwSoYDCwq9ijJJeEjN9zVuEbGVF1w4JI492uuG1C7mM
t0Y4B+rWj/LQHkqxDZJ0J5dErFH9eXD1ffNBtHDEUYH1D4PPfhGrYLm5KycPRmVcphagO+rwnpWx
gUxIMY63ajLdphBqAnVfzwYO7FkxhjsFvZ0FrDLP/Kfu2FfjYQRZk6d103q/8U/a5A0NRxSZC1+j
1LEwG2P7XA0TwptYoj7rEJjLr1HWL5UquJ+DK4umcfOtFT2o/sPsWJ1C4ab9wN7UNdgEsB534jil
pvstD9kqt+NtEHUB/zSi74Ghhz1um9us3Nc66T8cvU8udUpR8qgmK3yuRyDogUxF9b1GSyjKZMct
kCAe4SnaHpvmAqso4PtKo/BXz8DccnOdLKeiT9FmVNFL4EP5tJS9EcSPesarLwU+k+sWrRX+3iU5
KE42guLEtJSZVp/04S7EkncKi62EGFfrqtopMOD2evjA9PZl+qR1r3oPvoRHwcDrYNw3qGg0I340
reLDLiFijQB20UA03Cv13I3RhrStYb/MdXtrSMjUrEDyHSNRgnWJeQREFkDqMkQSGjmpPdP3VR5Q
iJc8yzPW8OO9L8AJRN+xDEbNgYiEZdF2D0UT3YraeKYqxd6ZxdxQs2M0BW9+puLDb7yWlMMTek6a
7wnKIGOC2jvnkeo2Ei56xe9gOFZzoGKu/C0VJJGCo8VEhMRrmNcnv9QgPMFNjqdDWNTPiQ//oLBX
KTpT7TAIVHb2STPsndlvIJyMiFjpFla4RaInCD66/NUfwjdQ0u2IjKcw5Bu9lI8kmeXPsmAWIft7
plAwrT/a3ITC3iAsLMnP2zPCcZP23oL6aLTMcLtw33sGaJw8u+MjmJvs1cDkd5NG0yPugsE75O2J
PHHL7kHLGEYiHmkGXKDgZeAsKQqXqbRAemx73iowH/PouUzIyBEQKabFL+aYvY6WLY5Z0knYYBnp
pkvPeygDvxtG8jsxpsuMn41q72rmsBoyElRK38Xnw4XCDyOwfIrZDMNyIkREOtAboYjw8UYHieL7
TmmoZsaK352SipSYnYxFmzXiSiV7d6adfySUj3mOSpv6QsfKvPQuLZGPiEctTn0OpGK0o9NSjSjk
ekrviszpJJzOImRyWfRw+R+LPDoXQ08k6ylPcYkggp4WEtk7Bw6nYWmmh64u2Eu4i+legTqSK68D
xg8Rgxf2tEWZ1ysF+MAogndlbLYlqttufGpHijlvQLhNSGJhSMeZbC5hCwyTCJeux9QXa1086x3M
9RKTEiJdUkV6iFFSeCW62kYndyhsEgSLT9N4imladdgngvWRoTVklDUPp1Y2qvdUjlxspK7BrJyx
0k88OXzzonHjRQ9ldfHFL48Md8LjTYLcE/VRjgPSjlTUH+PF0ABVAWfLeUVq/JXSac6gIyRGwJ7V
9m3Mbl+ga037wpU1ZPMa/d2dF08bVSrOSPEvwVT/9gPbiQgMFrVYCetPN5oLiD5O5516XNZny6W4
k3E7KVbYdnd6vc+bnW0+K3rtBHHt9Mi2CDzZ2/G4po8EpoqcghcHEVyu0RfyDpY4OVRW5/TT6gjE
Ee7mKmNIinUS2fQy1s0AoctGvpIlwSq17a1PwyZz+wrFvPGtfuWhDxUovnwPes9RU6gOlwLJi9Wc
Ixw7UJ9FfKnwIRG5Dc3Wlp4HRq3m7xpNj9k9KwIyKGMMq38LMeGZ9EtkFoveczMVqRXVPBBxhi1C
h27lOebzqTxsD6GiG+qdnRObO77byW0Yx07QXfh1UI1VX7RQGsA8qU/mCn72lhPwG4weunIEFOcV
9BnYWghtw2AzlV+NdhYL0cDh8TAYLyJDZFQ3ZBJmroHig2zK5dDdAlakkIpjgLMyGQ5NTs0MUGSM
FwEQrlOCVa8DTXiczMFttPsWVXA7OkNLb9NpjP3/EK5IpiIIEbyVIZ8O4/RialBT1GUbA/B2IIVQ
lI05uQTYc86FNAmlZfThA70MwbAF68mqzUQy2aDOuovTTHnWCieNmcApxyIACQiWHSGxYwcrc10B
pFBmS8rwO9dRxWY334syYPB8oRz5TFObaWyfaGqyB3qozhwjm6hC9T1Lx5UoQtD73yMCEnS5PJSR
Aj5S7HXGhEcfi7UJzRqEqaFnrjGrlSld8BCDeKmyC/Z3Ws57qEM6I1VFP+LquZToAUdKzSRCt2xh
NOAtmY6q4SmNPgroUb3Z3SlhuZZQx6ihiXMk/iExMlDwgEG+jcdj2M+7GMIfCKQFwKQHJcJYm119
pxfmnQ8NJ+jTc2FUbryyISjC6IUY9AAaPoKSlsbE/rKrzFMe4ScCw2UExEnxpEyifEUHtYx0iDBy
uPYBZTFe1PGBi2HgZQ+6rjiRJ7Zdss90p7EAaqNNgh+R9B7x9/T2w1KdSgMBjR/u4rQ8ZZlP9hCY
ftyvxgymSywvk+y9YGzorVsqGru+FfRts8faDw/zp2d5pRNsu46Vt5/SUynWcXjMyl2K17y9Lwyo
vzTba7/E+3AVKPgUHUgF/P7w6lfm6YSBm0Bj+Fkp8hX7souAsZVITw4iPUEmATQGMGOYXty0p1G/
Z7SGr+tBYZVwKxORyaK9T4gqndsqorbPUBB7ZZkdpQyLr12/H16+P7+vHbdULMGErCuafp0WoPaC
7z8O5QvfJwhd/NS8RYdqK3bmjeJ4L8VTRe8AxLdj/ZNxmX5S79U/dIp8jPpq2gH5OuEdA9qARt0p
f6cfNQQwa/39WSpfOqj971n+Y60v4+np6UNDDJvswtKH+euhPEf6Vv9StXVjvBfyQQPfyhvr1hoh
ts3of3YZEFRWQbFTkQD8cEZfvlafzuhKNDMNfoYPWYTZP/uE6mprxN54+sTgMJB/Z+NxAIhd8mD+
8D5/pfyzZIKBDMFbJcwriYxsTKWZKVN2koAlyulVSi+GwVzzNZ97hWIpfnKv+zJO5/MR5zvxaTEc
GzsNGYpEh7JBygIVZVp1dNiSXOL1AICeXZoKr52lKZ01JjJFRPC3eFT7ZMUTaJg46SRwdcMPgV9f
+nx+Pq2rNbqRjIK7I6vHoWI8EzyY6gc9ilPg5GZMTFvpN3BP9/EXa4hulYy7qNt+/w5Y872+litZ
pmFbimzKmq5fifcii5GwrkXFsR3HdfuRxDijACkCfpp6dbFz9jWA1EpgcJVD9NHEppV9Jg/mb4kE
8kF9l4Nm0wtcJgJ64xAiIAyiBEXvlFu3EXWgnr1rQsf5ZrwlCGDHPrIm0C/BVArHMDiFRoh5T/xb
MSEfomWA3FWK2pXNaGU308swmFvD8zCqqf1fBowtgDSw2zTZV4a6yxkLeQqJYd2dFE5Ptmq8Rz1L
jLcpLbTtmD97Ohb7AhgvYyo2Gjdeig/YNB0gkGwbMa5t5nVdrO6KQXsJi+qeSSRx6j1kfeTuPV56
ijMHg9th5CY4Oq81+mcVTvTj94/hy/iGT4/hOhbRiOyhBOXSjziA4dQ2R+oyI+B1YEKREJDFSEkc
a5w3YY/VtgtexQyF+nfqOGV0EYjJ4vvvz+mrBcvgttu8GQR46drVrgNfEoKsPiUnjwlmP1nYHV/q
Au91lnU0SgMGFT5ERpgCknKZASsDWEZpEbHkDBHNfZDefn9G6hcLx3/O6EoynOZDUSR9bJ5LPDqq
3zTAQXIwcDIfNzLfyLZB+2JdtP6NxJU+WpDP3S/0G2TdoK/iTZqo+wi6xvzcqZhtu4jt4N61P2kR
v3Kd/fwsr5e3IgzsvCyNozkWq5JVPJ52hFE7kbbz7F0Rv6XWH8ro7+/Nl7IE27aFKRTV0oV2dVRb
IaSWKaY4irmL67dt/GwEiSOLeuXBhprEu4dM2WsSLCuYQJBR1a1K/aLpzYJoqCXEPSJ71ZzE3emA
T30pi6XWwDkfKfvHBz296TrVIbtoq6q/GzbIkAZUTHe6/9BjP2Vnhxaz+FnkwE9lg+paXddUxZp3
N4FHdd5H3/qL76/5q6+GfVRTFFWRVU3Wr9JqRJ3qbWtn5lFRD0re36CUOWXY54WVvpQQX1DHqR4o
uOEfE+lZpUzxzA/fYqwGJs58d+W35VIrqcNHGXRR+cHO4qv1/T/nd7XBmqM6tHqqC5SxD6lW3VW9
m4+7nnlKryLiZVIF1XuZUZN6xjbU0Rj9tPN9Ubr95wyu3grD7LTRMLXkZGvvg3gtk9sOTAj+Gq6t
1sf3j8Oc68CrvYThjmGoQmimIq7VzPStFXGzfX2hCJt81y/20xzTtk7LdRmQkbAmRH1SaduWWQOF
z1WZwTkyLNloDRqmR/AsWfdWuNzpjynfKHh0v6peMmsDwV4wm5GdsljDHCLRDM/A4IOI1lwi6W5T
ho4OGUJygtExaEvV9UyTvJPg85DDJK3IiAzQ6jVrGA1R7sasAajECT/+A9epGpDROmw6fC6+vhn1
LWZtvrT31YcQZMffgQd8f6e+qli5UxYxuERs2bZ5tfGbtloU9sSdCraMEvGi3VhHwvwO6W0Fjrcu
7rM/JHVECxpW1zypZ31rrLodCpzpg6HBITxXv+w5xAgzK+oEoM8f1jBjfi+uH6WqqKYsDGA2XVyt
tNpoSokshvqCkyoxUJrPcBbmy8qHBdIte2/VYCMYr2FrdPykxo2QInXVMxfHcAR3D8YVdJbQYpYy
JGbJiW7kM1NdyTvEyrrutjMp2M6JMV5k8AXMTct1Thg/7Cg/sAN2cZZiyJUNK8tes0XPB+/W+AWB
VsKw/v5pzPvY9bVqqpjdenWVmIWrayW2zwIMtdNDr7heTGwEYGDyahB39v84jq2TYouFsrC1q+PA
5RsMTeI4UPZgOQFK81ra/U+uMvOicn05XIcCyd6wZPF3W/9U62qaXag2E9cDymIOM9OuovgSSWcC
2xiJ+N5LA2Po+0tTvxDFCdkwbUNQRipsQ5zUp4O2lYI6y0iyWyIhTVbe4lyUDpIfLbvJn2byCd03
7IUXkhZSaxsSCFncw2VFcUsMadm5ST/3jSA4GHtA6Pr+7JQvbomQLZxvyFSW5wz3/56dWU1koloB
Qii0oc0uZ0/OaywTXKNd69KNrOYOUyxf/qHPUb6oBAQltTBM7FYM++/+8OmuSGEdDVhThIehcWed
d1RBFpuWfngx8USGnj7PprKfgjr/bvWf3wCFJyCETj1vaiYt8dW2w3Zv6EWW/L1cuTR2Ynpo84/Z
EqEpzd+C6YPhty6moW4UVU/oog3CgEL0xrr9ZuPhEY9iZUEhSQ38+951Y1jZ+KU1Ol+qfqxmI6Fl
9pbTTAe15sY4S1b2iPKmP3//2Obv4Z/LMIkB5APUYZhcPTUrDkl/RcRwKFqX0jOPV8J+8CSHvev7
A10vAPP94uNXdEPw8urm1cub16LTgloJDzFoINa+vb0Di1rE/fv/9TgqT4N6RZaNeem/WgDSSJLl
QkNTXtDnRhk2FC7FASyYH2xF/nnfqYZYuHWV9YyfaWKuCj69d6kOy0gII79v1upOW4vlHM6tPk+r
aPHDaqNe7/l/D0VkuTynlmvW3/7y06E8GwJOLBekz7MhjZXi5kWEwi1bp7b3JhrgjPyjAzBGUFJ1
5jaWJPJXzHUHUBY+JMYxrvGeoxT3MTlpnq1kRPKC7Ukr/7AGXBdC1+c5X8en8+zUcIwsWQ8P4A1s
ULiEM4AEJ8zLHaLN75/zV/efG28Jgw+Qgly+enPVRk+UGj38QZkiKPHrKHlVOtfEGC9AfdHPBDM8
2v0n349+WnKuWySukydODTZ/NDpg2H+vs6/V2GumPD6AjooCA1zgjcF70ES9/hsUME13HUbHgEl+
l24GnHkUDSnnySRWrI7HlYGCv8N7VfetH7a/v+Zt//2eVZWseB0UUaGvVK8/M8BgOza88X660Rba
zbO5eF0ri+0Wxbobut3CWyf7p3D7dHg5LZd3d38ukYsbxSr+v78JJhY1tgmywkalXNVeSY5IPATi
PjA8nj9Etnzm5mNLSxPO3r0/vAvXewAP5D+Hu7rqTggztOopPTAw9LXL5K0hIiUEGGqPsroc3tWf
uiLl3+WMI7Ju2ppsYCp0fYEoAJS8xQDgELCkk3bHaz6tcH2hyZDQ8jxg3+boPe43A2yrjNejIzua
UbjW5JgOaxgu/1gefHUTLFgvum1w043rRk1T+x41STHePz4+T+t8ccNzv7WX7qp3Tid5sdz8tCz9
ew9oBy1F0SmzDPrhqxUwUAsDPbAfYTgOt0ZzFOSdpXKZheITSp4B5Z4W/IImvLTh0qtEbGmPRYpA
o37I+0vSYkPTybtxduzuMWdmLu0k5t4e8tWISg5Z6g8fx3X9xK4g8ygMxZBN1Vavu3e5SjMShdvk
oNQXgBXyL+369fs38Z9u+e/OQ6Q4haFuy8Z1FTT4VSxZZRwfJrVa1OIyG1+p4WUaRyzqwLosEHAq
sBg1mi7t1eBX7L8KJsiG8TJiMetnD+y8DQ4yM8Xn+3P7d6uf0XvN0lBA0hJdPy6dV1BqK3ZG7JtK
RCzR8e9Tuem8HzIs7X/3AY7ERwHurM1rwNXnWPWR2aRDK06sj3VfbsbcHf2PkGJ/dklqcPcpBgTi
IwZ/QK6zqZLWRatY0UjSM+8BaDGlKUInCfAisIBKPXppZgX1hGwDhxN8a2efHAn7kd7EnlY0h3hO
s2coPxH9q1Fphlj81A1+41kBrWclQVeSYPV3Q7a2rHFphxaBeWdN3FozuRLfjzLMNlEX7UPxNCT3
imKdZpcv7MpsXKKK8Z2NTOkfvb6H0JivhrImEmrEIJfhbm/O4mTZowU/NjVCVsz3GdhNN7gKrEqq
NqHRm+N8zDjW7MBujGpNkDJ8eFiqalpQBuIE2xwDzX5W42zbYdVeVARhpTmjAtxXxHSxlF0Xk2cA
VSDEE8RXL6bJJocIO6azlht1mTEL/bHPUa+L+vl1xlUMaBLAQVONq3W8xu0iG7RCnPBSCuqjXNnn
m85G51TA8YK2kJ9aC9bnyp5+dQT5KcODGb8vlQafbvRSaZhswfZ78cNX9g/mM58Wp6POuxz//R2m
fSo0RCs1+F5k8aFmkTd0Wlbl2OquGR6r/pioH612zNrUkZA7RdzxNo82339LXyx9CoWfQcOj0cIb
VxWAKDzR8+YznFPxutAdRgsNTjD4Cn9/nC+qHK5UN2xdh+NPPXt1IKkKPKXWK9Yscr5K9NKMzzLS
XHb4N4fJqw8yKF699Iel/aul4tNRtXmr+XR/2yKUtERNk7m9xQCKlAusdOgKfoTOlHko9N96heuj
TBbMRax/99Em7hVkM51F7IGTZk6annVsqNS3ETcGpkMctoGQk9HUsS6GJdaakfpDOffVxVoKXhIa
C9ZcZP/3YnWsYLEv6BMiGJcYKRYl0RyrsMYb7uOHh/nVW/P5SFcPM+mS1Io6eU6rFjt/A3F+BS/K
BbNbvqibcd/e+c5PEXNfHZPmmM2ITY/db/7CPz3KERlA3rQiOkCi0ocj7oSDz38/XNrfF/76Odqm
qom5GZp7vP8eRs30KuTwISxaghey2wQtfFPvcqH/KTX0CT6+2T3eMFBnp1Fd5zD5AjS1dTlPpI5t
HcGWz7YpNpaIRCXbQf9qYiknx/CtGnxe8UPw3+b6MS2OoivgfD0l1n1ev+IDuJwIAlXRkFJXsaOm
sHwUC65ZtywYMwOCZdQnKqVFBbUCugUheOsYMazOKHYO+JqwdjGxyIFeGtjnZFQ2iQL3FJurOj3G
uv9DtfrV+wYaadoYFIIhXS9e/tiHRKYKPunsMo95xmqGTgkyWKb6D03q/EL981Rsm1KEMk0xrh8+
Frq1R1RWfACQacITC4hVPDCCHcsjXzMx4d+/4F9cmSrT6APvgfX9U/VrUWQQ7CpFc18EzieD94DB
5B5yCACyH471xYutUs5Zf1sM7R94129rr22qPjgYxQXkIlPJSDWkhdZ9VLJ2mwZ3tXme4l9YJqG+
d2TN9TCbG1A2p7umcytopFajuBjZ5VALI1vdNJiHReO00bWKjCH11IQGKk+oLDiLNY8WfgXReVbC
eNBQkuHsyRZmADTdVb1J9HHLgpwlu0iX16F4z/ClnCoUCoFbhRYr26uO11Cl3Y/oMnyCpEtk7Hkm
37Kialqzn8GdRso3VXIbCEheCMIwkQW3b88eqSFUh+ZgX4ZW2WjFtGtFeWvma2OC1U0SV5zubCYw
CWLuzOt+KOa+2oFU2YLBoCmWpmrXiGrXZsEQt2N8QF+pdXwhSAOZBvrvmnHxvWNtt66GzVXa/rCk
/C2Vr17e/xz4al02G1FnVqenBxnhPo6MXfU/nJ1Zc6NI07Z/kSLYBOhUsmy3Fy3s6IQAxKZd7PDr
3wsfzfR0PB3fF+Nx27IERVVWZlYu9/09a0AdWPUui1torzSfjA9QW/5i2/8oxWzNn6OdwkP/W5Up
igCujKoWX1T6SXQbj5JNTEys7L8GEacn+P0JgX+h/GBBFZkg/GYPzrdxoVUz+SdYTb+HArOTqVtt
/v3X6NufnonGPQ6HurqQCJP++5mA0hPVQZZ/gqQAAg/cCsLXoqKE62+RfmkKvPznqWACxS0iQj6X
JpP/D4vTtDRryjlharBrJ6b18R1FXj0BxdBoQ3mb6iZbetrBTAf/en2iIOgG4vfwdsUSVnsaeUDD
mSH7f6vw+uNsa7hsCtFHkI+mOfrHuObXvj4/W+ZgvlisALucCuThjmuIFFEU3Cm//reC+qP84iFS
zbUQmPvf80/VpQju0o1mjIAsXP4xkdXjW5zI3urAj6tJqe/giad3OAOe9i/3nmT09zUgzSIrMuU/
k//+72dtil5+zm+Afyo0OkOMBz5iBxrJnvSkAk5xdX1tIZoh1wUEzvIq/b9bODLFBKLmzLa2+Ame
/GOmW3lGyBL8ki88AKStuExgjE+271/zMH96zn/e6bc1vbXC6Vrr5GGwOLR4Q8lZkBi7fCjS95Me
C1EIcQEoOILZUjj/jSn0P6USHEPQi4g580xs4ffijUzpL6XyvELuoqwBU9c0qvHGgNoZDvtUco+4
q7n20tA5MQdDXNlQF3rmwKtnJGgu4je4PvLrvC9py9xMGD4d/aKkqfXsawZdTntxIF6W7826eXZ/
kY8/qYN/Dvy3aRPqMciEQKAlmUJfSrXyD6KTWC/9b0pc+cMB8l9T9JsSPytBdmuEU/E1AV+Ql9sP
YNBqtM9To/2mn9+DpnhX6xwpbY1h/ehvG3BZNmV3fSnIW0Ny0F8fb2AHkCddFbNhpYNzMPjKFTxj
urImdO1APH1jXxu1fpnOwA+S2teZrQDcpV3y/Zke91EFP+Bmi2q1qcbFZmpsyv4aef2TduFEioNN
gGlKP/57xw25OB9xPJB56EHQd9Rfs83xtcV+T4vP/8f+/ufdfgt+5+dGgPBAOJHmfJPsi0YnDXql
6N7lgTLb1UxrIfh7u9Mq0J8n/KfP/33//1Sr/ki+tCD7JWEpKTL899OKRXeVSh0bWYBBB5QiZ9EG
xMX+Y3YaVjloih3xzmtBDwDI7i2AJo0EBM5uATL1wqKEf1ZHdz2hIasEaEPDbWtzcKsvpKJxiDVS
hznsZgsiNerzb1HAPy2UglqSBZXQlKxOKuUfymlWyRA6BNLp60FGPfgK2HGc99ARCkX5f81H/8ED
l/55t98UcV3c6fQugusXgVGiWsTB+wmQX/i4sgca9fDIir/sbfW/9nfOSZpYDfZenGMB/v2A1/Y0
LCp1fv46K3uqPk/ano7GOQjbIE2/indif+2rCDl493ZmC93P73IAaIiWKKeAwhXKZSSNnvPi84bF
fuxOOY2Pij1TqO4hhE1MTZv68QAdzgmP7ZsnX7S9g1BYPpL5x3jT6WsFAQS8TyqaOLpV3ZvaqDSz
UQHS2QK9W3QWiPRFBPn5verSBcD1j7ODM3uji6unRato9kIR3XIqI8P7nF4N5bQF9fpy+xs9hqT/
N2Y+zRXHMA5i+GDKb8sjSLSVKOLtAtezQL3W/Osp9/a1qOGsXbyeFTjdutl+mpsiIbb80ilwF4nP
XyDqfNxoas3f9ap7rwYFWnD1i7bKltoXTZr9EgFU6PXq7ZIZ6tMpRltjCkhPgUU+SDMoQgLaOiD1
ymQQr5+UcNB9ptOQJqRlDUylOgM9iI1RE/IgbTQAunS+7C8ijc70rVzPs+MZDDUpA4xb33UnB1rO
bNnStXGSwulIWcJeo9C8qxA5ndC9a7H+FBv6uFOpiGnJAPe4+M7H5PYo6Bi8r7Tn/Fen+h1A7hWY
7MXtc4CvqZXoCgFQYCQwfZ8sGLhT07tHwVWy2SvMNPS8gC8GMGCdvRVAml/BGpCpfzidpbcHPWJT
DHW8CetaV8D2I/x7+SjrPfWVQLbuu2Gr0CZ63agKYToNNE5DhGuVIOZ1jLsm1jMgFdqP7JaKGp4+
p1XorluSChRciJKNbcer0hFGXYEU7BTecG/GOaVHz1UB8sOpAj9Cfb/R/8SuRtpnt/mvx+m2PsPY
AkXM7tK8q83ibaJ+aCiTmJGkBFhZh1dhmroL06jCH3+VNZBo3hpC8vfTJwh4y7oHjRwD/aSebEbE
b2Cdm2CxEgFYbXTgIBqZtkNwwx8LAYis7G0BjvXU1jhFOSb5rho6QK+Xd0KjVat9DxI1SCV27Syc
tyVNhuKJuLGo0uxSx7MbzLSzJyhcmfJVPyU8aEJkcrZp5zRFTozEtJmBJwNR6aVt1hLMM+TAauoS
2ocMFYtOP5m6PknnfQkfZv7o3gui0cR/Lhr1piKgBT+kvWGTLWASUt9r2m7ui8LLpv5ovf/osoGA
6hiVQ/Hud7fs+64DXNGrb0N9faevk2YQMFinIGvwpMMNZMj3K5CyClh1E/EDKeiXmsPGTX/i8kBU
RPpHBIZmKsuD7OPBaa4VDzJIMCBe/lIJ4BA/noEs1KrXj/IBo10Gehoq6UOZfWjSx0L64Oes+Zih
utDwvybo76FpVyVF/lmfUv8PTq29EAEIr0EaCd7npMwfHPtLEQQuqJNzH6SGZ/0Z9FRptuD9X1v6
6ZAgWU+VJmxn+7kwW9+1eve/TeYfIp0Up0gqLCQ4jPzzm6qp590pq4f6PrmqZ+AdQTSql/fH20Qq
cg1Sgp0LOAB12I/AkKT67kZQeSd0zv8exn/t0ZwKbXmKPFHASiLs38YBxPjg1MnZxSwLAMmWAbvg
FYjpERJC5fH2v+/1h9ABN6NICmD5harPfyzVP0ytWDbDosjziynHzWKFZTE6OAkBHAZaealuRv9/
3+8/BVIiIXLcWkWY6/ICdpDfTHuT9TplGfK4b3dzMOjXDUhKS5XgHv7ecv5628Jurc5iFXSRyxpo
8P79as5eGjdPFsUOSEsKKf5yEhL/6238e0i/rXpXteBiqOcbXIGowQrGU8I6WJNJB46g0ehsDHQ7
B9HTS6PkgMR85+yGx6x+PQOciA0l6jBowcv/nqo/HE4Z15QFpKBkLlGY9285gKlHb4ZbkZujV6Q9
rbbUxYIHcHkBhW1D11pTLy/e/77nn0SPZSFhDpGRhkD8+5ZY02uR0aW8uV5hLVhJ6qswpyJqfS33
KkWnf0ud/FRh/PsMPKVNKIXQyURyEP3tfmIwP9F1UPbU068oWG/enirxP8JkyzlGmk546ImCt9P1
tf4CzORSvXxXYD0Mb/2x5S0UO38V13fNffYWPNJUuqOHqtesWV2kj/rszss4G10Y0cp7SuOVBBPz
3UI1t8vr7RV+9kH/wKZDyHqlsf0U/e+pJKbKZP3+cFNhhUpGV1aIuf82mf3iJPQwckxcPCCk0Ooh
w8GOwVpKJZhbcKnT6xsAgqcBHTyBzGpvfRB29x1Vgx2AyndC4pcHFJNqFFw3BeRl7RMK2FdNH99k
Arag73Yoh+ANqILVc2YO2qf6OM7v2xom7psgQhW2agv7DncJTtGrrnzQtTJTwZT9yMnrSzlYRoBE
Nqc3cdPV33qQlg2aDSk7L34NATV6NH8PEN9mMKjzb4YPeh3hoQP7C7uK53fCTBc0/okd7Vs3Sizf
IGaWQZITb+ntmoLI+XLGhg3tnQZTjrGqpT/BnJ1hyeU3TfFOc/m1LQivU4J86g9IGaGWDjC9KQ9L
gE1g99XFxxOI4LI51C3QoySN6eIGcvP5WpTrv57aiLP9tmoS4kgkXiIApekSJYv/XjXyP6dcb6uZ
Jewdbam+vR60dwAFbVBc1/Rsq68w1vBysNeWTpGv9u/5Pj2ilj7bl084dAkRL9/fH3tS428XO/0E
JCNffn/XX/el13qfn+/N5/Eo/2qW6dncv3+ely+fwDAsg4+RdqDKASTuBYa15h2v65vaMDpnYfGE
w+AX4G/S8r45QIEKCNl6WNF3D+rTe9C9fN+r5RYI92K1WMK04WvvdHNTaTrxP710G1x4QHCWc31p
9ZFh5PIvAN5m6/O3Ie3GDdCRi8uLtu9XbgzLz1IzYOuMcFWX6svChksdXK0lHcLKrn8HFW152fbv
CwPG7fVzlW973IglWIDJrySwrivjaienqP6Udkn1Sth7NUveVut8uZr5aXh6F/T3MqS5eZcdw3Az
t0PlFQZez5fh6P3wn1+bj480e3m63fLj+mIL7/ZmrW/XzesT2hb40iHfoYn1w//Kr7+ql6/aCYGA
PhCV71f1IV+qcJPyGzzg3RPGaOxX936sPkEJu7r7l/zDvq0/1MXb5gTrLo6Fz4/r++uwfLyll2/o
XN+OfzmCy7+r00mWSAgTeeJARoD+txBAWxWzsmnaygatayUuhdVz+Tl7+WSxf10/psZpUMjBZgE7
M2M5zm+56d42jzWsB2sOb6SRd4+3YHP5ZoQ4TdVn/n3/rP4yyJ8yqH+qqZ9BLmQCz/gB5Op/O4ve
g1attK5tvwANWmQvLYhVicAxaXi5Nr+Cljb8VQMsCiB3kN7CY/GXDm2FKNx/t9ycO1PaSnydlNQ0
jf/wQepZVp/npSS+A6OdhfAvBod+qxxaP4tEs46DsEqVQxYqB+FwdYQ91ArCpt9pR2GzsOAYH3e9
Jxm857twmpS/aubcxKDc4t4btzOrjVtvbkLOiw7jSDYYZ3dkL87iq1M4nbs4alTiCWkVFqFmZqGw
77eX+/IeXZ3RhwkCeq63mweuYTqa11A0ean2ZFO3wQhZWL1XuJkrGMpBMpqUJu6xWPYxn2/c6Rnm
sZA2ISe+7bCSuEVvdeHlqKaKo3k5Xbh2tS/Cs/7ZWye/NocQta+E7a4/9lZr4RHpjuIAYvE0TsfG
mHlqOiRtVB0kW0g41VNO4s6jKpm7DZwTLrW6tNoHTnUQXS524Co0oFgEsOljTzo79y4vg51RnmPS
thi129zH7+/N3MtjPZScimekN6i1GFn7S3GGzcm/+Y3R7nizWZEwfpkM7ctoQTPFy9vWEpyZV2RL
wVkUS9XRE2ANcq+olvlxgcNiUPnO6G9HEU/Wqfbcbf61cHtr2NTHUVk1m+L95Ouh4oxWu+MWNEiZ
zUF3cHuHzf0wc6t9bUp26Z9iDroLD7YRPc19lR6Wx/JxLOAU8HUYTdb5UZfeYIW7+BLz+2CyTj7A
26NVWiKkSDBtcc92W05PY0rhM1uKFoSj0NTMmKrWqowuHGxmZZpiQJKcZs+CQHaxbLcA9TArTTr9
7eSXppYt6y2+ueadgRFZnnzG5fCEUiqkJ9hmUTfCvoXoasIWXAKbfjpejiI4nyGMvCf8FsgZPeDK
+QjPw/zw8+NYGfWx2ed0vfJyOoEDJUAk9qaSTndmeoFNO4dazKcYjZIOjuhpEHLel2K8mITy7Er7
4HDenDcX7gemYqjywdKk9Ga0AgeStOttLSTnQ8N8z6NzIu57g2Yj2osI5jhC2KmM9BkiwwuLwqEC
7hY2SxYGKXdnpLhhMhwHwZKpSnm+a9iEQioqq3qHpRFjztbX8BJXCbW9dZTrS5nyJ3CdD1p0P8g4
acvz4Tp/0f3Aom9ejmBnqLfNQXMFm5awfNklXXI9AITX2YO9AGLNRW4Fu7NplhAoTnUXiENnSDZr
aKlOZ8tRG/UWjFPDhq1yYwqRTLveVobkIHm34/xr2Ag2GAvPPULKltpVkFIPdAqBWLhkXxjNXnF0
B6QqwtLspEPOUtbHCbzksqyq6UzCO2zFvq7n700y2Oy0ciW3y9rSvHnM+tPacQctFTFBkGmzIq1w
pMVu0gTPUI6ZmJkHIUvOgsziKoR6qECOF546QES9RNQACdFiXgTtgQJE5p2qYC7MD9CctvE5UlB6
JZlHyMXRjHy/L9FnVpUWIZLUGeyEKgR2k1+mHU3XWdTYiwhAjcNzz2BivGluJTmUqjE8OUbNsTfZ
oz6TdPJhHsaZFj0EFXGd1vW2nnDcFaqClwsTcjjGwn0ZK4UZIncBjtm7huO0B2afUBnhvt4vaL2Z
tBL2hdOjHcfd7Cj7wWHcnUPUQRfW1rQ9uG7uX1AqUnjzadktEE09YRvXO6a63rXbBVvkwf7Lj+2X
/BqkkJ8h8bfr67Qu+DlVCJbdMF1ImWSwCk/H67hkDnhEhsokTF/ka2JCHJpXkHf3FrF6mOaOlk+s
haWkNdwq6I3bMUhloEGnrVyFi5j1u8GY0C4vEjQvayYd56oSfl3ZS+xbHl3EbnCljEMh/rDDvAH6
AW+wp1kzf3FaKm4O5lj4DHNfSK9u5ypGwUQVTkCxJIaq9m6exlG7cABZizPnnmbOuM2cEsosVucw
AVwZT1f6HoyZFRx4TQNkPcmchdWltZX75/AaYX38cQvYSyjGZyb25ncbtmfh8PZbcjc1XzHmFvfF
hXNUh4WcfT7dE085PaHs8YAMXMvXs5iVJWgm7FEfQCpm62dUeg9vgXD1MbOrWcN+jBVD2GeufnhG
aLu7e3YqQsVbdifbVPPkWPsVrBhNheQjJm1886Z4/X5ajfiOrrn4LCaTBPOERRlm6Y4Ru03GcikW
EWrJAkP5aSBMwmY0hY3mQ6rYRW1MOy1zC9S16gf+M0Ex1G7GB6MMG0iRXRsB45jZaBn9q4AiJdpl
349I9c+J7Op+kSzYlWyDBSGDBDJODTfWy+wyEumdS/roAkYLNgVGWHDjDlgC3ce9LV1eEaMuQUGg
k4bdOckOKGJxunW1rwysCobOIXszTgb6GvYmYITRsJW2J6c3n/uJgP2teTtVL1Lwcg5HVm1hal5r
lT7IqsL3w++PC7czArCglg3qTEhKs0qC80tr3g8906pF1wO2fEimDSHYXLDZ814KqQ6tqYQaM6W/
kKbn9k/jdsyPTQoFhejxjYUUvTncHUgb/s2o/+pSdZj2M5sZgZCnjev3XnmskouPJOTHGppRWw+7
EIutOGAyTnanRb+dfHIKXhPqTm32ZoAfU+9QN76UTpZqAlxz0L77/kdpYPjQmEZtzdxFVO0xthT1
TzYvsO7Jw4QXrtmXZm2iy5nW+2ECwk265kVjqruE364HJvh8mEdz0grL4jBGyAZsF0DNgYb7XGIR
u0Nn8zei2y4CVOEeTOdPPgUeuNmAf1tP7+U12T1fNh1uEWmP4vBMxOeaD8CEwnfe0cO6yvTa1WHY
wIVxiQMHDd4Z0xxjEVQHTDesimTzx94U7NtRCsUZQKTLi09H7uHJfyhZfGSkbYwkoj92M0kQl0eW
H3zk4mPw6x02K2oYRymvFVvCekweTY9Hcz/o99X5sIiGUEqDtN6piYjHJ6TAV3vMJOOZeV2op5hm
u+BfeAYqI497s5nm2MOXeLBIKkuCFORH6rELtGzJdSZ7qjhPg2VICqyrpbmSDcRub9b4cc20uvhZ
9+RsZ936nDDL8jeIyJhk/bTObABiJJPfu93FDazz6UUwT+HDDcx+Pz8M2ycoXIn8XSSVN7MXB9Us
jq0jOvgS3YvgqV9jmsHOfV8Ku4YB7VSz85QYlGXtUCOa+zwU4nEz7hVrTEejml4f2DfS9hIWcB8Z
VXxCYkDHd0ejdMbNOdFN0dDj3BHi3hA/rr8E8yot83BxmNmCp5iDJ5ils9bN0WhwTlxuGAveaMwO
UtynQKMHVh7K352nm6qvZctTaOjWxZEsxZTxtWmvPUimtHtg4izVnBsnVz6cokskbnJ4Nb/GvQr3
RnRPVF/ed7vsa/Bkg9nh6+HyjT98df4t0oyJfjpBx4zRfFIh15X+Sz9qNofn2r0niH3rKj4gQT+f
HezeFXZqTKiDf3xoS1Fz9f3l4tycYZeHotF44mbwdG8MB3PhXH0g8j5O4FaHjzDzQSeQ2NGO6gWf
J+isN/UB/gr+9PR7hxKF2siOZ5+ykc6qdg+jaNYFv1fW0+/MZnsLR6d15nZjDbjlceAByVcbqktS
SI2I098M3mWS4CU/Ljxe5uE85dQesogFVpcZr7w+bcOr320rU43oom/D2hC/O0BIooDAktvbZTLa
4BAIqzrUPYFlTsEKfHAVVkTnK+5wQaZX5FSPx9XzS4qVmPP9yakdyTw5p3DYjgYiR4lGhhaWdiAC
ZaA4LtH0rcCupz95CeG5wewxLTBhgt3nng9PCXLeV4ISZGzkfZGop3XlSaYQP8LSlY3eWYDoupH3
QIubHTN9Pgae7PRQKC7FsPLqkOSn7JyPc3sw9ehyINeS+TqP7jXbZguBemuPSeHXxjluD323bm3g
Hh5kVyNIcZ9oFfSaRTKLFQtZI9npjqM9x3kmFuNAGCInddKZA8uQ+Ro74rs07vIyH9ciJhgH5RjE
pVEn+aHaXRz5W9w/UhZUj8uQVerD6thtlS+oqpw6ZPUkj9LZ3KnqteJd0lPYOqzSLUR49oLXEzMJ
L6G8Ae0w7NM+pZZIiVs8NVylMPAyX/HU+BLqphSzWcmoqh6rxFgYyJjq/JHVavI1MNpBTNa0dbIj
4Ty+2PIpH2EEyn15JU6L7sfi0GENczR1IYAIhpJHS/sMPgKcAd7ndR5Xy0PUgB7Le2oPWH/FK1O9
WnOp1pkdGLQp74dY3E+MH+SEnMJ/GMzizeEdqBhWDdXh8YwNlys5m4NR5J7Cka1Sfd1/MRgpHtOG
EAZ6RIhlHDqUCDx3YTd9SvJ6Q/C4L3+opGXPvHS7xqOAVNidnGGLLvDkb8HT44dzYkDjhp9N7i3s
2nRmX9Jhe8V9p2nNPJcvoNbyJN+Kd0bVc4M21GMoA46IuVPO1nWIrny2PO1Qvmjl9DEhHlBKqpl9
7dTtnOSl+fRkLsqIeBg9bjzuhSpCDunHM2d2v69T/lITCDAb/xbeooujoKdmDpoOxbM45K4Ua6jh
xWGI+WSdium4v4WqKX9PD41bYj3CkzvdtfHQnOIedXdU48EfvAzvymHM1iXkXTyv5HXxwmZyGPnD
wTi/PZmLmiuyhYWt7p0QyVPIVOFuGJKHqkrztE5vLksW51Hn3SLVZKJVdPAkAYqFrAkmG1vcg0WP
8pvk061Q3KrJ676Eyag81WwdhBQRFbaCqR9R3cNq2FKjgGa1c8Y4+JNiHI0MOGh+wC1jN1xeZg56
pEePxxK7WdyfoPCkTOlHmgQPDNX4FAXUayqWZPYlUlPyLKBhSFtxj9BsZ7ZuKtx8QBff3HGDsfIZ
ztfckCeFHhxr9+GiSfhSfNS9BKkMieMfa4k2AlQaGqrVDXczsOBFi05RHt2EJQR4fZS/5tthx3un
LwPIPZ/xeMHxnIDQjauC7QEOO7MDi0tmwDW+YAZkg0teIhAg9eO4CY6BBRYwFkKaFrd0L46wo6r3
W/3Sj5OduLj6EZKeqIwm6yUaGPE7Pq5iojdLlgLpOMraUv0SdiWu8DOpo4fb+YKvfiF1WHBhe2P/
6NYVOQce0xi8EShbBJOOXC4dZzarvBW2DT+pjyU/7sgQomr3NxdPeo//Q5/eCl4KyUIDyN+Djwv+
ldmZzVMcp2QeQ62jH++CP2MiM55D9eufCWhdHF8L1R0Ad+1f0daTHi/bV+bnYtKtPdGdrOuI+ot+
mux2cgqb2TtAdg/cm3FzgojKDY6Dj7OvWw+X9EJgKQoVG0sYI3AfKYc4LmzFyhJhp1sShwNQNwIO
FAp+6TSJBCsun4E/s7lUt8OWaPboCrgEk0HZ4N8kMFT7wZEbMMf+sGM7bO4yPiismgwDE1ThBHAU
QT7xmEB4v04eqW6VkQK9MGaLirfpYHFWljorTS0tPrA73Q6U9OZFjILJy8Xh7xkKl6Er+oDP/Fz3
Ua0vVX/yYOcCUREGJ9NSgZfMm/FjKXzODsBNqgD4mkTeepyMHHq/yRvm5C8R0tPQvE5/JEW254DR
2PIUJCyR1z4qAJ1dnhO+XZMa08jzIu1RLTDLTN+PJPLQwk402kgndcBE+0j2OblEs03+wtrymHwX
DcEH7HZ6+GnOoDKd5LB3mQH+5/o3TmwshS0bhd35OGO7fj/JiHqU0W8YBDbfZHECr3f4TYpLp5Je
UObFUcQUl+GEFWtVxwLVig9UVvxhnlYWJRD++Zj5MDGfvc58GAs80dHJOes5jTl3AojXjp2lOYIl
4+2cia2FkGJP3o4krWpDczoFss73wsceW2e/NASLP/0YcUiKLdlpdqURRJWZeR1Qjst2Px4eh9YQ
mOi95tQH/J3o7KlRue8T4Mdl+2k+DlBI1EnhVcf6QBPDSo90ptRW3NK+JbdEcKVodqS89HQo7TtH
nBGOiiU/4G3hP9QJ3Y326Lc2nboLf3AfiWZ10YkU9B1MOV7ilN+5/e5BzJu3KNE9uiWtf0qI/30v
fNgl2vXM0ixQbAXjlDzdW0ITJlBX8I08Eu5TJkokudzqSsoEkhU06uGxqr+DqGX457i2AxeAc85U
hzIJXOXn4SDGwC9KnmZ5kJNuq8Pvi7fHSKefzqve5lcxqZksHKDSkG2gDp6+bI82KFzg928Drzw0
WyVqmF2zxwNlevaPfbUbw+uRjiMItfEp8AE2bRrgrKlmmSrxLcRHkdOnhV1UUVdo+wdODh5ka1wW
q2mqglj3Fum4WJ2POo5jkOF64DsEXnG8HmkubCbPd9eHJY70GeVhXv2iXuG5DB6HCq4H8JFR7dq9
bFd42ip1QEdcjsLPYjUa7dbBSw/F7wI5e+6yuNniDPL3zlIizepJt4WCh8PRJlOBrNeHUlQQPScc
S8AIv7nwFXfmM8lC1Jjjd7OTHd1j/I+0dXCp0JkPHA+k/uQoHpYp80vK9MLSmLyIG/8DR8iJSt6L
e/kAF7DFIcKfDA4KWsJ9EGLJC7wcd47SNECfPRxSv2UBHkYD91LYc0jAyOKWzGHbCsUJL0nk8oX3
OPRJu+dRsuPkohFKjEtcSMmbPEJ0tlu614PCdmVbTz5QwHUCs47mHKDuseBrdoAKiy9p551hVGRJ
WDCcmh9njZ8vr3r8tCaXdVoi9hZxhmkVfxbQq50+FSdHUiU/oONfsiJymh3pJ1ZxdhlRv6bgg1dw
jIX5uvDZ1r0zpoJXhlPTMUccLsf98vDGGtUciybXa0zn6XO+voVKvF7su+00A2VYL1aZ305eDMfV
lFVXPaC7+VV2kFllxblp05B+WPebyhJD2o6dzpTDxuRw05iD8ALlmOCeYdt2S3ZS81ImQ3Q6L4co
79Z58i771JM9I4J1C38mvqrEhdwzJyHyE3bFvrxD+0Gd7bKIhE3rn91p8xZkjVSj9oqo5KC2P0dz
f9x1JJ9aD9x8i/ifrZAH0479ttvPzZsnwSkXj/GTiEFryTEBuRBWohTi8zO5gN67EjzIkWuSCEvd
fqZzU4yf4POmcvxMrw5xUznup5ApUTV+eSDH3/pBIypdEYy6hwQHCdWOHtTkBG6Ar/dq3kLSihD1
bPqkxsGNuqtQ83ppAjUaJaLKI6FT3q+nWizjWPOFfsVbn6KiU2g0f+nnaz0VEDtW/yd8PaQi2Tde
qcK8Xj9DgoMLIpmEzPmJ+3Tcc/TuYUbI/OwQuOxjqSTBQHOT2fu8Rz2MccPzEbb9cAiTft88ksb7
GfDYEHEuH4THdVsyel8y0KT+jyqcImKm9C0y+2hCGrVrv4rA7QOIebuwnm5gsxwYa2daL1owDprf
ReMuOCgGNabibn7kY5IR2NqR5eVq8KbFTdiTdw+Dw5SKJFjv8Aw8ALHXnbAXNmQJD91+MKoITR18
QsAQNdHjQoPU8pIIcE/7c7NJpyCs9jJ0L5p5TwM+IJs5E2+o9jXN7XErCSuRnID0fQ1rbzTn1rgb
zYGRdOQLCNQWLtZh9Dm+C/vam4Y+ElrWzLNzSUYfszFuCc8P+59Y/tk5u8+oVpZVdHVrL3PF+Htu
8YSKASQoAUGRyHLmkHc1WntmEdMed4pBXJgk08hE9dvBgCNR9GdH7VhyKjBEn2BzJPvMyuxICoDn
16HwCmcWGpGTcWU2uw5AYvy6pCKyly+1o3y8TlOCPavchV/BxGuxLH6Z8Aq7TGumDcf+eiTE0y/J
DZCOCEgCLJYQLXyMaHQ6cE0x5JWSW0SXpCE0QE7HZQ/yBRDoA3cLG+g208k8T6Z8hGbd2XrTc1/d
p8u9YBut2Gtl3O0bDCkwnrIlGEU6srumPMM+CKVvQuIoN49l0kgAQ8nmzEk9d3vJYHcRcEXi7qlA
G8O0pUSTBAjbGCsNoIFErlk63FP5R/K042Ao+0+ygF2KNLO0g0GW/5RkbpO2nnxazqxpS/bbLLy6
EqW2SyzW3F9Yi6OKeBbOsG9P4APBRzE9pGL0pLcRWxsZJf+8OLKIabfnsa8QwWwWvugLhmy23qRI
nu7MKr06XqBQdPaMaE53g64A2N3dFZ8EjJ6O1Zhbk/KZsuTCIXNQTKn0HYSIbI40kQlA2kWz25MF
Ym8eLgnrqFmtHzDk6wk6rikkvrskkotS9At3bp2SzmWrndb9tIEk404xHwLH9Q2m6DwtT51ckjLR
/CfLMu1KYXNPH57o53YWdVzouLDuweo22VicmZGiAM26TgqDSsFUw1QTLTnkZJsoC2DbSpECvG3S
x8K+22uk6jOniUTCwMuZz4wqEWKNuOYH0mi48NNl8wOuES8QNZpkopnEsyle536vvJwO2AA2BK7N
I+kiRDEnk/YyQ700wnIGb1jUJncXWWztx74xe7u2a04sWzImP07dBPSP2H9x9Rrvq9kSrUtE6VOa
bEhAKDHh7XVy3Z5fBBd5rm2EW7D6A/5Fm7R24RVgSE1bRxEoLLgdAKJX3TbpkyymSHurwqLkPv0n
3ivPCPNJxU+E9KLRmU1M6dMWOpT70pjRzm0pk2v0f5Sd127jSrRtv4gAc3hlMSpHpxfCbtukJFIS
xSh9/Rn0Ae7ZrTZsXHTY291uMVbVqrlmYMGzHq5clv2oDODXUJpQg92E9kABzDhVtqRDN+tu3b7o
j7Ikrutu+PjXmtKh/zi/UOl+lDRuGNFDAfxy5XzKtfpmPyaP1RoY8PzBDcFW5/zCectvA66GsuKD
K9s9US/3rmL7YGdcPpXwS70sn29b+63EVXhLuC+1KfXohfBuj5Lrka8P/KsDdJl5VYv+5qoAk9V7
s6Bgg29/m+qP+Uv9ooAcDiVAszHhwPEI5zA1lWm9ouzRJ4eG26lsu3U3P7/ctvWS4kN5YOlf1EtU
w1QLq5ZzOa05WfutAwBE6jiU5sOD4AnmH/mL/aZs6xe+4AXhr+zHZt0ulW0DFtpvzcdhJ8A9MR81
2u5bp0Fe7B7+XPke8+2YCgDF4Vqu7C24nR/7j5YnYzF9v174hhuD4PaRtV7CQZI3GMj5B0dSubXW
Q/nMy6RzX1+qt6H8YCCob9nLcfiO0yNzXw5qyP/rN++ig0fyRr91b5xiNefwjA6mBSTREB433PN+
2y6/LuP0lmEvlbxYGybYKFldWReyl90j8/uzPLNfGCcMemDgYdlz3mlkYoH9zhhbkUfKMB56vbd1
P5dX1vMwrXTL3dCLdDYsbewunjmW8guJ+H8tNe44S5h6aKpsWRY8afOOs3SwU8WQ86JcENPDj7fp
w8Fdjz4TAWXv5D6QwgCPjiwmz3EJLnJfLLeCMee4vdd7nLV46XwjwJbMqwR0Wj6BcJkYsofqV8IU
vIIBkhYfHtG89C0FXz9XYmMeYgcoEj8XBDq47DPEzru6ua+6kObdLTIOT3OXYhQuHmlHQ5faD3/4
8DTGSkrQhHSXw29BEHvB1Mv5xzvP4UO66DjdEuTmtyumOKHy2e9HMX4v3KfxOzSQWR3k4uCOr/y2
51cftBxHCoBI452fBXnwchjh3+7JQoffoYxv4/YROMKIznEW3wbCSDqGuT5vJzoloKe9SULyi+0x
sFbAS27rbhTX9uh9hWTPhv04HaXL47qOdiPsKDxwJ2lqEA+gjLIZubV+K/7QPfZLzwh1D3V+rI3O
D/gm+m3k+KZ3GauSSxLm+DS9jYd2HJ9yRgL4AOemeSlyv5ke5114mxwXJP3xGHDSCSRX9iHBBIQO
8ShUX/OMQPaHx8NyJ6Ak+AV/z1Nw63fdt4LhK2QB5Ern7gdZaGERnsIypK1iu1jceJlI3Y9SWOMd
ZLt2kka6mMOQ4vZnG6LR3GOsBFe/mJ35L4uCS8pYYIfXkTJPXpJpNlFH1+WVfTZV21YeXWI+go+q
59YAn8C1aiUBQoVScpv9AYUhCQJMh5+9G7q4HQUEP0T2GLifHkz63EykJdHXI8M/j+U4CVqhu49q
TJ60T8oOOV+DD9oZ4dAc5WnjuPgig7Vhw5wz7ApICOJou854P9fnlwgUdwFgwBxTHVACecZH+Y4G
gxYD28nkzw64njTGwsOvi401+ZtsC0uhXAUQ4+ji70QXNMEhtud/+pHxgsL8HFXPZyrc2Yk/6X1r
VE0673Pvn0e3bTbOo+tE9RJeNro0GyPM+Fp/ah8Ati3kNpvjiKDGBdUOy6bJnua6tCYZhSOM/SUV
brmGXRIep8VcByUAalrv1tZCi0krWu0CVsBI8o5hE+kzBtq8ftKnpyiLr0te73EruUhIvWbcjFn+
o3x6jbqoHF+jwjOEGu0YFkexxTVqQ0V0imTMUwWFZzD8asbqWIrX2OouWZ6j97X4gD/qHkUuHuYv
488HSI1uwnA2vPedx7Lr8pHDcCWohyFNWA1kXoe30oL/Bw1KdLxx0ycldiYHdzkcWHavLtmwIUCO
v/afZff94XMZXSOx/fwUtVh37jJ6f/IiUqgiyKX+1V0fxWcuEobw9sog5zS9PY5vV84LhYP7M/38
H+EztM6/psjBm+M/pMp9n2g73GYuW3XK2JqmDM9iCua3tWP5uR7lD0lQoiQwxHWc+Fp8GndRHpZj
J7pw68uo+oVmatx7gQzno2Nzgo5PR2ai3PGq1Zt+qUzlIm306b6M6wA0jRkLsg7MWI+5gQgXN5tL
fuqvkmNwKdxwt3MnJmjAEFNv5T4LuDs5u744+oKXZvrOS7KM+GoUHUPmzPYZp0TevF/UON+yUw1Z
QauiI9KHzv/3jdTLa3+8ymTzGCfYx4oHud5pID0DR5c99qUbvT0E53OcNyzgxqtpiIS4JSX3dWsp
M/leYSaQugwqZPckn/Ku3ro2avMYeFK/eIY6zcp3UxFs835+Bb5hHxu4CeL3K8s4Kjh3cudCLS/1
zZbaSZ1Mb/qko+K6eZw5Z3hGZqGdf3nlvtzp7ldlfGV0k8es2aZ1R3e+Kfv+Rghrta18VRDBGx0i
YsHjK2Gwgljd2CYB1y9HyhhaAlvIMX0QvXNv0WGZxMm7+YxAcSLHKANCx/Iw2d92EQVG9cYIYf+4
YBfYjeEg+l1cBDlFy8+36x/HsuENHfRfCm6lCE3vvZtvudSkqq20E97PzPAdmxWxIncJ6UgTWFeB
trYhgKPxjN980P+R4P/voW2sylCdYYd+NzispCwV8itO29uknlSjLO6mWlCs1cj2E4bvZe5U4rDU
KgE6f9iepmrn9uPa3y/3kbMgAcyeSaExUsKzX8SfoAHN+Dpmes5WGDo8/yqYGp7jP8/Z+b+zvVPt
3A5OnmW20m2YcuPStWaOqIIuUAR7HK/6xZT4y6Hh/mimhmgMM08VQdSdYiyz+6vuJGa2pewJYtgA
8OTn9itajFlGeZCJgw+Hx9WDnbiJheL+Yd8eHzxNyBNUhO+Zb8WmX/rVSHsvo59fGe0bsYjBNCvj
b4ddCa/833NDYvSIScsLOUpTsqFdPQQKcF+MQrzkm6d0Ng9uzGqFCI/R5EvAEDwzDVy9ZlJNZrOR
GYlfZtlvX6T/ntDdo9GuunG81Sd7jsdGTmh049cmgVOGJ5nkkSQKnfplQQA7i7s10qxRehvV5ejQ
x3SgkOo6au9fpU/ib5FSncOLaYyTFljwOpiikAhjn+Oj45BJ2+I2J7A5So/LK3zNxHq5qGN+kg1k
SYpwpFUuP+GQ//P9Vr5TCvz38u6UAlXtnDvCdCjHMtFZiLZc+B6V5Kq6TxNI09H0/nbI79YtE7sZ
DRNBwyEg6O9H7OQX05FKqdv0wX5DsK1bR7TqJzSw3dejaFjfS0qFX67zu6n7/w6Kl/zfB82Tbpci
P+43sGQ4pEER8tJzZMPv6OL4k6uLG5+brKro1+E2DKd/hpuJkzWSDKzinLtJfKeqrSJfSggB3pM3
ldz5nCZTJ+xTwG7ho3l+LJ8O3XiBei6gsJ2NojIiUogtbevtJaKbZ79VMuagv7w/I9QzMv7dqGlM
624d085J2l+bJtvqZVD59UQfVT4xN6DRu4fSgDVLeLLudxc8viWXCQHeVod4CWLMrF91u/H5sd5v
Tq1/3qMpc1GW1lHKfgJJVLGUVsrJu+5DpJ0lTIRnc64dImNZP+DOPD1RdzzY4D35SWQomt2D6qfr
anxF7Ww9HJSt0sT5RzJTZz8//i9Lg5+u+O4Z6Fl6tDB2UDe7z7PD4BK1l232G3YG8bCREZtV64YT
O2VXVj6ptUDOJRIP0Y41K4SquYui9hYu0zEl54DgShG+tg57ToMNpfTLnPOPhHhYvCwFv3gVCzLk
yncFUra3JSl3km7zgLVb9FaKj5uAYjFOg59vizEMtX9uC2Zfum5xPMu8O1BbGjVeApSQ+CRQUFEj
XNzpS7d6SUZvysYkCjxGj/ZsSyGtrzbCErMQ2dpKxB9EbpBw2k/TfUR0YAUTN2GRiNbSM2X6jV/H
6af0XlWE0XmZydY8c6Mbb/Mq+3i/rX+5DPO7IWYxl+ABjgkxyt6/R3d6qfdWoVyvcyfSgias5yAP
DXPXXhwTb9/OCHmEU6qS7zI9fp7HqCAylRyf4HZ0WydQ7cn5EmrS2KBzfAi7Q6TLSKiPKO8JEZke
nfCsC0YIoHrn1mTI0DGX3N1nsj0QEbzIwmNsfsqFB3qqVT6ZFPttBlQOkEAE6VGUY/rND06wY/t7
xfrBQzOgvybxcS1XbjOTpzIb5pUkQ+Y+NJOi905R+qg9HUxA8OYmTIiK8ME0bEiivA216zhN50ke
a2ynFfZLqadmV7ffz6V6diZvWQ3am5dLGIgMHrVqGt12QcbmqJq2+YRMHHM4Qz7cyTx7J3YWzD/v
dh41hDblQiEt/YpvoCd9YJFQ8NCJx5XIVw74lALPjEQYAGYHXHf8m+KnpriQr9x4GZM2iSAXv61C
6+ztllWojSs63mzqBn7s4eOmCIiGGca+MIecVfd8Bhgidkzi6txim053YTmyVt1U9aF3hjBG2UEO
vgqkUPu4lQ3TtEwKNXRQctJx09wxfdsuqaxz+71FF0O+eT3LmdzLUMbcjPIOO5Ctyv9qr/Z+3L8Z
5qhHoAsqstbh4uw9RQ+bPrz24dGYcqnZm1S5pKKfsUb4uMEZOQiA32yZ/iGl+XwkbMbvrCizhbxO
X5KjuOyC3WFm5FM+6nzzZJ70kQQO2BZ2gEGRq43SISrovCTXdXReneIdTfNsxg4Fu4zUcVVgFpo7
h3CIoTkjxxaVhGhXHNY4CV96YXDqtEZH5tya0sfWn+oRbCyctjawGkOLYmfPXrmcn553TwYqIHvY
FAE9O6JdlgFengihzx9afH0j4nwpvxXkGJ09c2YspGdCjk2goJ7oP0GWcdZHqbLSMdil5HzZf9An
gaWQ+8eLqBn+l6VUT4zbi0rOej0yUElfvEb18sK7TrSRHkurlPn8gssd2TM+RkjMmEUnmj/SMnk6
DxTNParLMsANy0DtnIbXBqeUuMKEy/Bzc1zlgoBiuHMQWIYnzAtxcvOVMzrNwbOd53JuvCYJARpu
Bx06Q/0CC1fNPPjJsIIXaYglDxb/UAujenpcHTZAbHoMHcye0OSHCDM9EvIhKhsqu2BoGszd+LWY
ZIF7Tu3tP6S4G5+9bDp8LUXFdSJJUXsdFf3nvo+Ot5C4oARt1AvQd1mFx3JS7YOOBbsLIKzeslGC
x4khDnuRbXfrC/yPbd+5xz+IP43Uq597x22vgdEQXuwWb8dtr7noGe2X9LNtBK3dky2IArwEdDOu
j6z8CSHYVtT368IILk8lMEI+lWfpLFmqyyMr8QDwo7mFfyG/yYmwmJIsUV5d+mDV7PoqxSaRhLPb
kw3lt1sbUP8bevAoW/bhmawTCCaLdmVCzW2XcILgCfB68ZgOf+id0X+xx8dXknXjhG6VAyC/pRO+
UkfyKl9y2/C3xdBekG9WUh4ongHmms73E0J3YU+pfmFOs8NYbhZ5+pnZXLk6lhXBOHvqfWWqA3il
MSGIl3Sky6LjU1Nwv3EHWvLLqvBdaWs57HPMIToMH9y/FwWtdBL1YkjVtvSNef+FflJse0CwNI18
7mHwARjifpggvf3b4cMR1wUrhFAq1//YB8449R2wPSs8TEjuhJ66H13HBpvv/bKMTj4uP8Y871xt
wXL3W8HytWLdr8yDfa1iyuTtWOodHt+ds/0pQ5O/tSGO6Uzj05qRV/m7Q5xvEAUlIKAQdkF5Xmze
qzRUG/dEalcatsfwtOiBFfOp+UsZ9e2GHrM3C9No+RvX6KO26/pqpxMnRsjZ5MUBx+z8/dlnIjer
ETPbGR5JFjXW5udn+Z2kGnuT/3fgr23Mf7A3NshXzdkfu8kBkA8yvFWTrucz66aSe3XmRB/tOteu
xrsuvJqryh6xQP98Ct9tIP57BncVZGFJxr62OAOCZNkJ4+f3VlsAT8Mln26/OZXcO10MFaAjaxj9
alz3P54Jl7OunQH+2knbDAiZo7qXYwALk0NKxvjI6q9jbPULMKB+sy8ga4uCE2sNC3zuroy6FIre
F11Xbju/eZ3r/iWuZkwejyzc/IQ9O4d21U8pXx5BoZlvpiWdc+/Xzdp350FEnKoCBViWYd9t1rQG
h530kp2255h0Ka8KTx8pdcCzuSGRe0tvmVXBeP75+X578f85qHNnLmIez/ipHDpt82C40xKvB0LE
DHoZWjCPw9rFHsFyZmyATLcMRtGn5S1/PgFjuKq7IQ8WalPB4qxpOffWLaeqstq9khVbeXkVrYfB
ZnCMUwC/04NEr6VZvcgjWmfYotEAOgi/mBwt16bpBT00Q4tTEp0NIV97YKvw1Dynm+rP0Z3hrr4X
0kRBPmpC/wVllz1aKHQfEwH6z4b7l4HyhTv/fR0YDNoDsKSoum0bd1NX3SfSsVVO/ab2LjFR6AEQ
9PQwNeNzdPGfOfYRsxJXmvwKN35tV3468t17cy4No9oV9m5x6ucNfHfLuz1dpKCF0PRSKKPEnp2O
odaI8vWkjUrbg2qUDR5u7pPViBt97wq7Ts3PHLypRN0gMfEVY2VoAiWvIi+0HXbp9arstlpOLodo
JxeMx9ASnj6zIuiscQUZX5AYoeSE6AaWPkl6D6tPyuILbtsKJMZJ9VrmXwLZii7X8RbwfSyZltg/
4951lfxjrAU4w51eim05vR5XlOUNe40UH7ABqTM9aeZcxlY1o/ny7Fy9nud5djVnoVuMx1nrln9U
882GPV6CUHknQrCg5bLfNT0NaujVO74V2+u7EZpPrYlV3hT5UfJqFf6pENbotPMq3rB4r5OzK7uO
NDur07Sa7qplsUN/sSuwo9uLqhufsAQ6hlZXuCbKZKrsHcGoI4jS6giYNK/eIRRI1iOFU2fEtfRQ
25ObGujtzK4EBN19D/ychwSK7A1PfYTrWpziKz05Nrz1UIN1tHCUsbwXhuYqcHO0X2bYf8w8saPh
LQVz1WVWV3aNf1cHanm1b9jpJJuHafD1mkK0djeH0WYVlt4j7cDJ7LiaFd56FxAMNx7GyW95UV9A
67/v6/+dw12FcrG7WutsA1Gg69HHvsXzPIg/0IgL3/VnhsBw5TBfLt9/nmjUfyca8tSIijOJOWG+
ubfBSrO0PDc7tZs7fyDGPXfL04vppxHyzRk9WNxTTO0L7aHKLyGFFF6zKALnWQ4x0ItPfhf9urz/
u9zRICAQGs80mRNz7m7Evrf086Uz9pP8EjE0MYhLb3A7sXpng93DLK8x2ZhmxdvPd+IbcHc4rk2m
iW3p3Ik7IEzOj7s0byXra87XR6U7zf9Mhyb6nBehCFv3Q46lLaE1Yqa6wllEI98115PWH11cpk5p
8fnVUtV+mUK/Qeg5L+6FPli4EPB4N4UmN+l0ASOV6VKEvTJRi/FgKH4MLwhxoLDBKZr0Yxlh3n7c
QsOtF0kTV1LU61OtmzSHAC894wyaHO1PY4UQ2zmUqjyLMuBkGEOY6C9qetWaZ2tTqfplZP1bKP19
7ndFhHM5GBcjTbtJcQxBtQnMrtqIOmnXCqUXlfpLmf8NWIZRoTO4D8tAZiCsfw/kjGCBU0J494Bg
X0j82AlUG7oSnJJIusZsbvatV1m/LNbfDCHDGOJTgLBpbsl3D2hH/I16rPfFhLc1PZBNVM9LCCAl
PVj9/7/o5gWgIFRIeFQw+7mbqaS6ayq5MbpNJ2BOMFFsJPJT1Bi4XI6sX57eNw0BjmaoHIrALIWg
ob9v59lK0tO142gajZf4MLX8cCR5RvzzyPvav9xNfX8d5q4JcMyNpHNOh8HICeuEHOgdsK2IwGzs
BUQIkt5BPspFGSDhZdslR7CeHurJw+j2m6v0N+/rX2cy/P1/thZJbbX5WbtUW7AhiqsLdclYJaKm
9P4UUzjWIw0Kw94/wjP4+R58Vyj998hfb/Z/jlypTSa1J4r8av+Y9FqAH8juwqj16ib4czO9DgBg
IyvszcGfbr7eBU0xrX6LLjB0LvCfR4FD4VBtm2SX3T0KWc/ao9Yaw6MgDFmgB3urPdp7fv1cjMl4
xxYtuK7oOYfXwm9GdfCQLPE88ErRRskkf9tNdK/0CnbCM0RLBzbDGwx/n1jP42SeLnr/4h4CJ96W
MRc3zUb0BiD6/YaZfzHU/r0MlhBiMfEHu6dDOLJjXpsTzeZrQhahhzW+fPUObAudftY7refIUnBz
5lXvXZhGC0wNnGpM//5ci0QGn1JDI3k26kiiw5t5Eo4LeL6Woj9/oHs7N+MWFMpA/IVhWO9p6tsZ
Eppe40c8yhS3hkpk+a09ylHesDm+3sQxxVuPqgvBZ/uA3bNtNSSohNUeLvpKqmK9Irnt9phStu8I
erK8nf50VjXBvzac2AhMJD63sLanJ2q8MjkISfFPED8bMLmd7p9uo1st9mkryjy8Wo+7Qz62O0OQ
/nKSqPiheoEkZ4mX5mMDpOAWpPoo66tAticGewhFDff4/OzcYnM5elb+qJQLNvDyrqHalAP9FjTX
x2sVlzVBdabXZjxFsHL2q+KgsTUC5cKFuGc5aqpRCh51GiXawJFC2JIPFk/ijDmVCR5oHWvA5qgo
2Dl/tRTPRCHV5P7Q9avGh8NcLf0UjlAJ+NrDtcUtSYLwZwz156Ishw22kcbyOQaxzPNcaFBZWqD1
HcyLVguRI0G6KZGIOU8QCkwTP1ywv7lCuYm6C2ju6kS6tv158GpDSXL/upErKMukXNiyeh+HupNv
TiOlqb4Z2tRjWbxUM8Bcb/6ygQrKDxSM4FqIN17c2WRWiyjzUy/xl+CfY97/n8/mq4f4w9kYd5vX
6mpK7OwLnVxeb4zljZgGQxDmQSyu76vVzQ204M0Zz19aj3v352Fg7U33k8INpofxabQJVnV0EJSd
SL7DcLU6LGPLzx7lGBny5CYmSbRwcSKMFwBOylI9My/6frkQRDe66/3yU/IghT04x+ChPEN5omds
xFmYvP5SuSr/OMtStbM9hqSqGkSoKdYwl/1nysyr21nSq6LaAsjNSMgSeQgXO2ZPBzvmqXpAWCN/
0r18uj0ZT32AK92Ead3LmL4N9wG67iT3btA12yjdSjc33V6fNxdPia2NFnfiBb94eXGMGu/sHrz1
8TEjVBGD2FEa2nFJlxP45Qxd8xpsd9gcAq8LfqB9tkawyCFNmZudGJblsS/HA3kCjNxPxcmz3dd+
egi4W/uRHZ1HKmhn4tMD9iV8KUtWWimyBmOzPuifoMkBNdbiFEBJhKv3y7vy7Qr/33t4t0tuTKUr
jQPLjkIatSbAlnZ9XNoPyREczZe7h1+XmG9Xe1ANko0M2SCr9a6+d/aX40nWDiAW19yvrM4nDUTo
9FSPzUCgem0O0Likt+xaTG83fdWlUdfYk5OZ0avqhKQi4FI+JPj3ebPM8wrz9KhE6q0WB+7+8ShO
RfZLHfRVVd2PKEu3iJWF7DXsEv9+07DRbZVDUh63wN94kE6ccTOlTd2MskUfXGfZXBfJdO8lCzsu
JhQnVYyF+pp2uDVL4/bhPIKgCBlzH5m/FLzqv7g2Y+A/Z3a3XtvJuZY0DXTMCboPZ1xgLvBKxIJk
YQXYvBYfqLY/6947PFu2PxBm0fAMOrmfZ5xf789d2XRJStXZG/tqq4b2Mt8Uq7oVrFfl8rQkpHFZ
hIvnR4TTJR204DFx5ckN4cLquiGd44i/yRZZ7IscNZHyS2X5tXH/4cHdT4X7w67RyhMnxvq8oeGq
zclZeOrjdn7w01EeHEbF1Aqoc4I3OlOAi+34GMBDeTPGt+gDJi8YymRBc9QLwxuDUBTvp00+y1bF
O3qWcB+ibFtBb525A9uz94HTxnufRFQYrbiXeGeKC6xPj6KiLAh/2Xd8g8D/9fCN+x1rZV5NLWHw
GtXoSGl4NEy/xbb3HPZX/7rftrf5GYDptVYilsFfnvnwZv1za01D0eiwOyT53c2+RirxXhJyuHm4
eF7r7Wby58vLrRBwtA7xPBOb3o31eLGgP8nuhIZe4/UQa9z97HVmva4vQjOBNKLol7GqDhf903nd
7Vn6k0zlN/AMKaTKm29gZ5xdpt1tTnkUnp23mxNBLKWw3uNeineg02puCtyn9WfPbkYnmrS6d82X
gOo/37Fv51p7iAe0bG4biPbfs0iu79WqMrR2Qs2Hf9nustD1gS4qK96xoDP3VP9Krxo+8v5m2CyT
jkFWKzy6u4GZni57udUOx20TNhiiLPo3maZdAI1/u4+OW+P950v8bic8OJsTDW9qQ77j31dodf31
kjvH4xbO/5sak8rwK7Cr/XaMuxnPqY/Q6Hpcf4cxJrkbSxAo/HiJ67hY4cfQx7dKyFuKgjFEGeRe
AhoFDgSY3sUHBc/iQSzyDsNZXLwOPFxe/XwLvnElpknB/SZNhdFJv+bve9D3Z1vLElXeFMRZuk+p
6b68KJuK1sHLOZ6+VcJdIVL48wj/+koZ4RaNmDw3qktZiABOrNNg6by/Q7e6/fL+Wd+NWIednaWo
qjZwY/4+M+IpTvatNm+bsbHuA+JmNU0QdOsWVXALHE0owTm2P7Wgrv0XnBvA/UrxcrYjVaT8aheM
kfEmKMIQ0kzgTrKVU1AbVRP42OUke5VeWpF13mP2SqP3OdHE5Rj6GXsXtF1+WUXK59Ed5TN4ELP1
3o+o8rMTJVMXXV1IQZ+Q9sdwqCCyXIKfH8m3Fcd/L/wOoFF6bW9eMgfhZTS23IZ5+SV2fMs3+LF4
PMT+LFovl1wvioWfDw0z+5sR6MhEG1oK6bAEov9901XivZzudJM344xOISTbMkZyzTb6EsMeRcwr
T50/Z+B+H7fMZgS77gHeJVykg3/oI6QlLuylXmhoMARVThxjxY+01028QmAXct2Pi3AfXOxlD7lp
vvcG9xvX2UNrdKDvEKe4X6tdDD8mMRfwMlDWuGxKDkTwcf1oAjxL8XuS18Sldi920OM/5+ihCfEC
Q4zGMxeXs1+jKDkKvL4koTWBVMSK5ULsKKDnx5dEOD6kwCTeSdGtJkYoONJbks6hAZMVHaq41t6H
3EZ8ss6GLqySj/xMy4o/gpLFdAQP59ZP2vEtn7YawbPiKr2r9JCfac1Tg5uxuR8T2HQSq/hyiuD9
KCSGspGTVmYb4X+S3VZYfSvVeAXjv42kme1tYjMdKcc4LzjtZzb0/dmnaYlH416kyGRE5n04J2+z
obEi6sSzWeKT53jnrtIuJi374yTqittsxymbxuFUpVlKxYChkJ8szorAl2W1c2PSvDbczeuJjdRj
X4ZYyPQRS0vimVL0wb8lxuYEixpwYbXzDTp4YCp8YLyJL8PnV3xPsp8pcCXQsNJYdTMb5VVbCeKL
6h3XrDziC7858Mx9HHsQ5ax5phiakOgtemoWJcLRAUmZP3g7XsACUUN4/SPvwYdBrsDwMjQfcSJx
4g7N0w/pzOfQOjpN6FSLWDtF5fQkNgmADf6Ntn8k9bedYjkveJHQEAB9nQMuACoQxK0RH5h5Zw5D
ZGJQfoDQ1RDUgJMhzDcIY1nST4L8uSygnJLfhnvE2ZbhaYt5jZf6sN54Cdnio5ryv17V08HLvYb7
cNLdYLNpHzMvBjxdg3NYRsjdu3FDNski3gQtt4lnaKP3+TpAMR1uPvdGhT17QD+oBFDS4k07ViFh
SeNuPwZt7miadULFQYedFIy1bpLtCZMK5NJbONOJjcUIekLPrn1ju6WlDfVOZx7GZoY3bfjyNgXu
yNHL+WRVKSb+FJPEVXwLaTokvxR9kxOfNimE+O795J1QRb36/i6mKz06uzCL9tPXJr7i+TAcoxbN
4vaRPnEponqXJ9ZDNEK4RANZijNfbO3EZRsDiPGqpIG4es9WmM2k5fPIlw7eKBWzqnXF63bN7Llf
Cs2/FBEfpbiAG2nwekwDNGka71LjgnfYZOWOX6Wwi6/rdbFem9HMf7bXWEB7z6/r9ckecBZcQg7e
p3rz1IEu5/bh1g4qatkdMpZAxQwy5xa62Po4bGa52rAXzXNIisGYEe0aj8HH2Q99221fqeYv7izv
vZkmIC/tPJqIOnws0x3taFQoa3Qmddj2ok+H4k9/O4tPxzP0QaVZu9nytN55a3V8HCF0wAmQWYkt
sov9orAwbSFfzEWxzEcYpA3sgjRAAHtIPI23sxv4eRb7RlF/sMXJQ6hJFo1Ll1UFK4i3rhKsMsYp
2K2vX5K4Tymm9jxu4YlgJLbNw+wasgBFOy86SWP+UQjxaqVIcBR9mKpnJSBSQn5EB3VDgOSzXhmL
ju8HyOHp6asxqRKlR8y3lUQgH6k5InZK8fe1Z9+2mvx5vYhC3pZ7oV7GsMr7SeM2KO0vc3qZNR8E
5dlrqEzKcOgsHix+W1ZvLdRZ5P3YQ4vqDWVTHnLHjL3XufRCc8FZvFsxowHvVjedf4LCASqQmdER
ZvDuDN9HRBqq2JvX6l4TJWefb/3kkvLQ0mbpcBbY8++R3N6OE44N0vjcuetlpYhoHeVbrIdXqcdd
aIFIhruMrK9D77q+cFIpBDpUu24a8AR5cp+gcI05Uvei3G+W+Ce8wwfp20h5xr/Y+bQP05M5khVf
toiSEDu0EvsQ9wwMAAaxXnn2Lx2CRPpQ7VHYop/XfyAwMuAUklrWUhLn2daiI3161PfrYo90Kcq7
UVMU3sMQPldL4UF7uSJtAih9hVpXWyDUY5KFS2OUm5PkBEV1jcAXf5NCDw+K37iZ9Mue6FsQ3yH3
W9XACDTla8P2H0SKrKGKBPDbjR4uTXcfeRptqPVmcVK9/awLal8TUYKcfvFzlaHfl/kkGuuyqQJ2
o+JRrHtVwS132v2p3+tjBRiiNx+dZIf43gmthNSGWo+6czG2FXJIBo964384O6/lRrVoXT8RVeRw
S0ZZsuV0Q9lebiRAZATS0++P3henW3a1ap/qWsFtW6TJmCP8ga708dphhPjWKtsWoO/1OLhd1QeZ
EIwKgmcavYP8DHxVdNsjzXC2+nrWs0eYo6fhfJIykFfVq1Mhs5wvDlBXKh6+hQBBfq3XXYFwgaR2
65HerNFi99BXv1rzXjr7bdZ3e9E3fSStuVZXKdG1VYdCuoqEdk7VQUAjF41XFaGg2yuFn4n5nTx6
SuD/rKl0knvAWFgOYSA1YQr/zugMdbgKY4aNmWHtMfshxWikpSjf6Snfljk3R7ltOVmJmDTxdSgX
EuGvmyXjkpQqkTdtE/x78SjfZj66xaBHki0d33qmpr8H43+s2uEodOlZYsonB+Kv4zwn7ThBVr+s
img4BTgfyVvj6osQia1plHBOAjzsTt4hdzDBQwvg8gzWL7qQzLC0G3f0DwsD8FGg8P8LlJWB3ujg
a6SNJawT0zWlQECXaHdZFu6Q2QDUNQlD6JnW+2gIH33gxyjuPbcqSdTnF/phz3goAQ0/xM6QzMYq
EIGJT2KFvxPcTnAqgblGwOCleCjJAoRdP6CF5TZScM2frdk0+HGzxAWvgo06zteWR/q4I+67Xfts
srnBox8SEuAJ+wk2x7ThdLo5TJBcdlLx6YJkCJtp6jGbfB4KZ6MhPIWMzlw7LPJ0l4Rr/8OowpJ0
/QsquWl6mDKDxFmYmaecHs0BzM2MDO7q+JghzBgSAafvJM+MEK1UV3zUMYkKNYAHdFiD60GOD1B+
aS+AVdcRzWPI0fLmtLhiG26fNZuJS/Heod81BvA0ZxLAkNck+mo+6D3CrrY2oMe7L0m1D17/YUT1
f6pKj+0yR1KjctoNWh1IdxyAAS07mQnQbOTuwsA5D1GeBwgJCVAQNgUnk2D6hactOZPHe5VCTn9u
n4fQVOhaX381tndRXKR0ueTnDEVfgrdt+pPGbciYvcmjZvTOy0QPar9awSHD248Jj7PN91rn5nBJ
nsG4Gxxnq6FQsGtegDOD/y3ZN8+h8Z8WGX2EWECDc7fNvGzanUtS7wJKGND1LITwaoKJp2h8siKQ
91AykMCBHrGqJRtROp7m8mE/kBptzP4/UowiSHpSFKXz06NzgUa7yPB9ctPlg1ESxtxSD65oJUPd
s7zLh7mCWP8gzru99WWC5Addj+nAxZV9PrKBhIPTJ3oDLw+AyMPtyaRl75BdDA64eSMiA0GAQkCi
xSmYN26ssP01H5OZudPbOwHp27YzvcA4C4HEVSHvKMZN2wW9jlyq6yx+hMy63unODvkWj2yNxMut
3HuAlG+QIR2ABe0rwzRBDREubvoIulGIunm+jo8FclgDagrBcvSzleFDYTmZ7lvmneF3LAkBlLe5
fwhfEUyQnNlKds9b5HL+Hb/kH+IX8FTil2px8RNL6u+ALGNorFijMj42yOgxax3nQNLlo1NvFYHm
EBEIe/ksQ6sf2bMiqPHQftO3ABL9XHdSx3ioIljnEm+LV3c+HyLmLmFwfdmfD+4ZNcPWL2T8KGl/
nBzoLsUaBB9FUDr6/qNP7XPxOjgQq9GYHbdqVGWhYTEJUtdJ7pw2dURn1qRkU11qvkqNLIMxxegE
4/OqUyOTEVO6uiwQD+7r6NIFo+rrot+m8ybcVPPy86I4AuI5+sI6+BAj7dXolEggUtyinZ3ZH1Bc
ihG5T0KG83XCzsADt1XScPYxw1Zfr/PN+SPeGOiKMZzWgsXBn4Yl9KTrAHHnylNKT0LRZQtUNKhA
ltrFEAmz64x5LsLhSO+EjM4flspm9mKCIo/nTGnS2QsSQ868oQRwsYhN346y02SrMvaHj/2LONJg
Q6rhqdiL+pKXEgElcvN5utcovt163WBj51bOVZ6/oJ1E7BE6d5UG271Ot7x08mxef0yNIPf0ke6L
3IOKAKHmeXWykaBQE3J7NZ6/zNQVwi26py+ZHp/mJQ+7dCl8Trb3MhMWSukbwi9wUvIc3tlJDZvC
weBqRrAxouzD2hy27y/9B9VetjZNX7rTC4Uy9y1RYF0qtEKn8eQEqfh7XZ4PbScmo4A1hZ8v0iip
nWRVLYx1EbW/1GCS0dM9ESSFHjRR5UvhGKYMJNrghEBLv2oi9ReiKciifeqQymQv8yS4UJj0eVjs
xIEZNIuLlyPWghtdgHsrW3Lqm1EXGr9bWxXNLYuHqNkaXxteF+qLcwgS1at+fz3urL3xlkQXv4ys
QPSF4AQoa5l7sP+9wtOQdExeke0giJ581BnhgAwhpOXg6EP8fjDnw0PuZT7qVaEQWVEPAakNx1fd
+/frffcu3vRTm7qs6vQgjo8gcWmmQuYz5qzgOKGMsmNf7x0CPRZqCn/nWQvpP2vx7zP4nu/J9LMR
qBAtFQyUeTNlqUqYhiYZ4kqrtgy1jmw4wka4d5Tvi0WekCoQVBR84iAX/L1YNL3Xuwq8wyq+Lo3k
bTKzP1AWWbR56juppTItvL8z2L+PdRPA5UOf1bXRd3vDNkIJhOl1ftqfP0z3uFfdL4DLjvj6peEM
+K4iuWKuDkvBzxgaYBAegAIKG/CvLVox4v8V3UZKz00A8C5Dc5ggdX/fhKYWMf2+qpiRJ56AyQsV
bVvMzk0gics+3UGVT1bK+Y2NNjPvNIl/eMpk9DCgtenfjMT/PnSmH5PzOJoHvG6ecmN5HBiHb4vy
/d9rSZqKg5tbP1WGjAXoBmNderOapUuVXMRKJx/iBa5XOB9LNuxiH9PZJ2tZL9LwF9o2wiYNrPDf
h77t/v8ulxhga4hsAO0ybuZ1TS5ZmaG2mA6nVMO/ruMu10AvzS1tVWZ3cHQ/HwuaFW8NRIlbPIxw
zU21v6T6CnckxGdqTaPFu7tcVwY2JJp6p/z9Br/5nf8YEyCSDEBXbi/tkvZWmerkP+AhnyQkyJCo
tl+Wj2C4JQAVj7aN/pDD6Nt9l/3GnmU2iIrZnfsridMd/PvZkob9cRo38V5Im4PUHmFqX2W3lV87
t1p0nBF+GRAB+ikJ0Z03c3BBlFkvMfxqZcbUJd2M0QsJ/l7TInx18hjBruvUJj0LLn1tJfdi2UF/
CsFep5lD9gCFuSEfTekkB2mI1t7s9Fh/ToYPa/xknk3VSx75vsPA+pQ7pOAQHShKQiqWwAKPwAnQ
I5wdz/Y7zEV2Q2GxNf0zwWbyw8QRBKKyYtfz+H32QidNdaHmGei9hVXp/HfO5gbZuCtUdv9RkTzf
G9Z8m5JODxPHYtEyJBU01e836I9qVIwV/diW53zdZW+4DmplaJxb+yL6sep1l+WlfUiPT/9+NaSf
ntwfx/yNsvjjmNmU5qrlOV1fruGVyDY6krhKL8zjskdVc85aZWuF1yGpi2S5enY6vD7unMIUc28X
D9uLptA2mvSbbuK/kaiXGDJdui6uGwvNYbDZA/D64r2RXo9JTD/6kY4uqjBn/c7+9j0kcXl/HPlm
N6jrUT638nTkanmuH8Ur+cX8aO1GWBsDd7u8E2l/yNf/PuBNvp4gM6In/TVfZ7kaJgr3UmqLaBxz
z0g+qkFxj3oREqb9wtwfDu5lZlzTZTuUgXIslqisyHYlCzsFs8NRvkZaQiVvdR4dJ1goxTKBIF+B
+k6RRTo2ZnhESSpJxudMosBj3lFkRpibY4RknKx5Z6N15EpbyQprrDsGQ7lsm9yv+fD+qi0MurRy
U0dl+ZieKJrr7vUoA8RqTxWzKUwIx3gtDcw99ebOgvi+H7E7yKKFJoqoG99If0U9KF1v5OlaqyMW
AhMySWeuccce9huGjrcNdqFpTN60oGV/oyn+WPlVnA8iwmHjokWweyC3RkL6AIhkKUziqG1wxcYt
XejKYlp8zWcdh61lK/2uKJ6a4Q7l0PphJf51MjcrcZRzLblc1HKh7ytAx4Nz9ntgNP3TxRM9vJYh
RJ2B1ii2YiOmjNIbqlF2yz+WPclOgsRFr0h1ruwAOF77qa+EEwBJ8ExXdw3HfBS8aexrIdY2ybWh
qAiw++y07sU/ewN7MMKBOGAz1Hm8QPXFakeEDh2ovkTvQl2kXhMA26QEQZIFIl0eJD4id54B7Vlf
9o4YaHw3eZhmArywzr8jxG80z02E+Ovu3Lw25eFY1tdzTlZy2Jmaf0AD87hIpX0r+HhkpY8ChSTK
i0pIxOqG/6rYHeJdxaDBWOgVBeS+mF/KRae+ZUlo9q9YvCQvur5sUGuBX5XMUpDNYiTTqqYIw2GD
8YC+tYp3VXKuZ8+Eb1i8JtJs6P2x2F+Mx1P+cu1pNwejfCcPNH5aCAbWznApDATtfm/4f6zKOjvV
x0akxapZjOvzCJCCPNM+m8UJ/1V1JvOnWlSLZsEADl310yqZD5gCMp9cZttifZydwyZsqKCN0yQU
kah2Nwd4nCzVR8r3UHWn5PbsjZ5K2cNeqfsnvwqq4EJq2zmqf/XoPCE4tTDDS3SYNyu+nNNtm/3v
A0fmF3Y/5U7spQiluf9+0N9yRBJDS6bJrHMLUHxRb3LEdtTl7HJu+r2bkR4iDzFvt9fQ2ClLLQDT
jcytx7x5Ma9m6Ok//PvgqLzebES3R7/JwbPruU+7s9bspZfDRgtVD97xwniJZ+1uKl6NF2F9Qc7+
sDnNqodsSzB9iEN9DUogNINq+tl58XBea0CMjY9iXe/pU0jPp221zt5odSoIqGZLIPjaNgNJd3Hf
JxP0L+Tj3XSj+EiL8DhPs+nNPS0nTMK8mx/WMVAywLbhxU/BUtZuuZh4pCis2ufVIbRm4xL68Vzf
nRYoZO0vOMmdn3L+FucIjgjSz07nQyTPj+t6fvSliDHJog2vXrXKoosLyxNBndzDBNADvcdrbdpV
SOtZ35znysokewRd76WwP0q3Cjpfi2grAOCm3Yf6mRRJEYlSZKGnkS6u60PAB6M9CtPTI69fxYC9
a3+Yj9TqCTeUbqrD4Zb67rItFvqydfqgXamBEDKhDpAVCCTmxOpcdCm6EZ2Lfc0bnevTwOjyyifK
Ea0kBqKmTYt3LrtWZHq/y7EwWes7ZdPP9RWzuqW8O3FLQs1VovZOqP4GPbxdJVMF8McbqveZ2gmZ
kG2sbC8PsSsfZ5LgCoybjl4qRkXtXFXZ4YsEGH99au51Bb4BX29PYAohf5yA2kmlUqlFDwyMXSE6
vJRvlYUnVPeBfeVb+3aNRNrITCGQaVuKz+kenRhvCPjWVsL61gDBO+xTH1mjreGDA2dZyjPFLdY9
Hkebk7Nj/vWISIWjHtwkZkeQAhUqUoDz2PzQ2Ui+aCsizPPRMRlqM23y9hbpcBWcXE/dHPlhhCWW
yQOSQEsBoxn4b47xSm9KG2y6KDYzNZchNlvJU75nmo8kC9qLp7U8Ofyh3Wrn9grF+LANQYOvT0+9
k/jo0aZv95hHt7GWRi6QRAiGiqFPzdObbaVopSY5Klq1uZbbqxrb9Tnxi3qGdK11wjyBQT8gyX8H
mdvc5vaQN6Wo0NamVZfXatN02yxd5UdyrqBXg38f5duA8PdhJJDmlPM6Q9mbSHY+VcWZaW25MZJd
Wf1XYF4mt3soM0U+UxjuABCVRgwG3+4c97aauD3uzbtRHutBuEJD3DQS03rTVoTJqWF2VeibmE+a
3HuNsr/Uy8O4FPEp1WklX5TT/zF//H0SNK7ESUVAUcSbfkaVxPVQVUm+sUwMENF5jy9fzeFCIXWv
pXFb7HMkklSE4wxN1r/rbbXVqChNYrJhrAUfmQLyMjI3MjDTLYNTUNF3NJYDzcP0zgMmH/i2V7FF
ThholQG4qt+25oZaOLN09WYPNS2FDV9+9YHi4iW+rJfJtvxqlz0JwXHbQOHV5tVD5WchkXYmesnc
8A0/3QD+ng1B4dMK4TelueZD5F9YvjbhopbT36B77SEbgFA2nVnEs8vd2e/c68LwCxexbPat3JXo
4oDX48UW7V+lvWzhCJS0UGUfKAzvOB+xPO6KqCDyTB3egiEnoEkULQcvDtIo9sCUzNow5yeKSKWz
O51HzNCQ8+V78epMpLqG03aczcb5kd+qFmkwKYTqS0wVnIpBTxqBYPZoO4DjjAN9loTsNrMG4Yhm
oTonzwyKhbqcEqeajFoKp5Yy0Czn6AHbIss6OGPI9MDVf03C3UjjOHHUzIUVBink0s0cEMhyIDc6
BBrt3rMzbJ6RIPBGEIjmJo6MFf1jkqfEOUWddyAJv/p4vINOzALyRxCL8Pl9YdVNUXOvR5mjrIo5
JBMIlaJ78k9uTndxmGVoCE1K1HUooMQIanxm2kLUuwi67S9sukcXpSq0yTMUnkHpsElbbLTKTPQl
R5yzDb8KUQswpwW1T6cFkDkoX/IAptoOAglzIjFajwI3APBcqCD5ir58FbwKXuxGjIUZ/sxSnxyS
bb8KjuvcO/qZWzL0QO3/4h7fBGg9JAyhGF7cE0knCU2QOaTFnrluPGbXjhhmbhPE3okdAROSABlw
nowVMLi1AwD6zKThEihMR09rdHdR+LZVQIOxO4LTEzyDA1w5V34d5pTw2IbvyJ4hP1RNlQzieiow
Q24AOcjFKdmSdMa+nTO48SILxjB2qXJAQaKdMN10r0A9vpozu3eMneVBkuGmcksZrhjkLfgp2q+n
qHUxU0AMRHMO5EGx03B8nbwog+4Lq8C3FoLP1yzWzp/gV1Z4WNSoUwouWn8+NrAus6woXsS+soof
q7kcacvW78IY4VjDG2fHoPXrhTe4Y6CTapF4M1+6zE8uetNm2ATqHJWVqAxAH8yA89iNl0VYfy2M
mTHDKhMoHPbJPj/DOZY+iZKTBiRATGOZNfrldGZeTIdvmiuRz82qABIlxeLbm+k0ATJIUIf1IA5G
37DVtykVOIUGqvSayzKqgsOcib2rz0tXp6WGnxWLYaJzNF5H7iVNS2C9zZcwzFhLaHx5I6VmF8H8
mp/Wp/Uwz3zAWh2IVdbe0R94/Ap5usospYS2DP+H5M6KJll20Tecq9chyx6vQDOtzFUfkiOgw04y
ubsnhPIbvfFn2TiFZxRYJjUZyntEBP5OlJrimB/zLO33io02kiuvKpbFup7IL6UTd64CBHXxqQMe
nl6qzsMzLduYnxOHrQQprToH5A6lB+ORKQ+Z5AHMAZNSRCCSO3XPj9F84jKJomJQ9twi51PpXCZa
UuSb+vqWpu+ZifydARPx/OQzcD2yVCePrmoW609lH1jNVyO0Qde7ctgp8274QJqO9s2xDaREvnNu
dEN+2GoMbVLfgvCCHtJNfy42hl4tT5Pgu5e752hJImenEZotrwcnnhHEN9UjFARvJMTDxVqCUZ4r
BIZzWC5Fx4oOy9rTCffQ+sKDb9nTysuIc+AuvQMhH8w1sLx4WUR0npxztKaXseE1DHJP98DNhH1w
XFaean8AyQ2maBs/JssEU1EAdK6BdTcahmHqXpi0jxxT8ES/QtM/pvSN4SsCiAxGrwBCijvF8riV
QmF3DK58fO3H83yWb6v9cZ2sO4qPApuCGpuCnk2PZuf0/iyzBzGc/Ban9Zy4Le8hUDIiFkhfWirs
ckQMdPZZ+12QLg3iNGRFdSW4n6i4M1NMg/4Oy3tauLcL25R0SC3QaQw0S/9e2GqvqkLd5/lmlEAP
V4FU4MWF8J2OTIbw69853TfMw/QWwVeE50Q/DjHWm5q8P+jl2Illv9dw0Oh35azf6e8ifYVJit2a
Bu6Z89xGqmx3OnEbHVvUGLE2CQDd5Mt01gTb/58zYsBiaIyWFcwI/r588aplzWCqzZ5+SNAtpEUP
ylrwshC4EqhLHgmhdNku8nBcdsvKYYhrw/EOM5+R3p2EninoTw/jj7O5qSIORWycrC5p98enZoGy
3uvFcnrRU73KN2cUXO5aWySY47ycVhileMVDutajKQUaZiNZQrntHr50N3PIbiAfVx9Z0L4N+2R2
Yrsc3EM4Oies4c8zcvjOK1bqJ6yFVe6dvfepmCqj4bPzBqZnA5p9YoiiEPpX71BQAmFjrmL08YUH
MgvY5OsEqrDlQj/z2DpmiDY6WJbjb9SH/9H82QL5voSV8xr77+yp2KPxZLXAiO7p+v7QZ0FzGRYO
mtcw6NTfcv9/FLBZftAGrS67jYH+5oDl30k2bbdQnowLfhiN5DWVMc9P4ux4vNh1Ic27anYwYLx2
+6aBSIeopBglJ0ZLMpLspbW35NhnBoXDbYHeQO0Mee5WIxOkglS0LlA6EP3BTCOjE8N/r0X9ex6O
oDXtY0mZ5qffZFfO2mCZuQngsvYyBHMrMDdO/esoeLXpMMzA905Jgvji9VmILCVojUOFvocKNeIl
fjqDf+M5I/OxsDhrsjvdTb6SveFdHZhEwrLD2vvhhDt2vD7sjjGCZtUvYyv6p811qfTumV6lD4pP
R/AyUvkxoDR4UB7Yx89fgntPn1/+XjCjzS/pqJkxnkKV/iYU1PKhPHUlocCEsOFd8VgWEU0l2QRx
EUD5dd4ZWe912o6uqy3m5FkwS1Xn5Uyph3jDvLgzbP3do/87ECLgBCQVspmmaop50wo5ixdBOsRW
uzlUoJ5GlW6QtDXa1Js0ynJZCxsFgb44dTPGzZVcPZrlEJmsgkp6VzCwiXOqoHPz0WMLzjM8oyhZ
Su//XiK/QWE3JylLaGtZ6v/2G24CRJf3lnRm/TzORdTBrZ0cNZO1CwSA+t6+cAtvmJSyWY0q2oWo
MZD6/B0Z5cFQtfpad3uav5Q6nWUb60nau16eP8p9sQYpSsm30SZ4agbcFWaQqYFsh60NnHCOVcpb
7BZzaTvQhmm+OifZyJ/5UxJJuwuzeZEOcuuTdriSJ810+kqZf3KuW31NJ8g5Tr5cFkLou0nmFre9
VxOTDZqbXyOCKh1Wl6V3+oVCL85DF/eKAl53p/KXpuu7vdV/Xv/Nejjox0uT6G237/wRUBDipg/n
Ofn365lQl2HeQ3X1LN0Zwn8juv2+6zSsCWZQQNXbIXzfJaNmXDnqGZXKCbPsaPgLret3Xvc3+Ul6
7N+KdfKmv2oM95JJ1/cCefC1/ZyErQhl0xSGDBzASbyDalAFsnv9NSzwUQvE50J36JK56g70/L8X
Jr31H24XzSFElVgxMlHs7+WSn9S+qw+H+BFCqSM9oB6BhdVIZXXAk3VtPLx87IqQhbGarMwFBxOu
z4h0+ZnOmJ0Fm+dJoUiD0Bat/Zd1ZH8Fn58bJDQsb4clDIS9gA2qst9Xr/YOGlbY2tFnEH1EXwVO
B4EHZJeaB9CqHXwe3M1z8PV4tIPAe90A+YqC3s1tqE8XL3re5K69CsAzfAj4km02i9oH07D4ih7f
4uBt/Wg5nwuR8hzdPXuT2OvBk2dv8LAAA1NNMtRiVPY1YU3AHTrPhbszvDfN5pQtL6eNiaYltbaT
RZjBRBgpwWLPl/FqqlpCgTIHsVsEpkhs5jCcJqbIZAXF73ME3++dpzQo4dh0nr2aVjcZb+/oq+3L
Mkr9txcl2h5mv/BdGxykN3RPiwRfxF8BvQuPL5Nfij03p4HetgynH6ncrWMfF8guwRl0FouHfz90
NH/vPPSbHl07qgnM6Nh6RJyaPy9vb0f77YmyfQtngT9ouHyIXs1/l7R+7A+gJFHwOjnR6faCecXZ
9j8mN5Lpp3kiI5kMTg5TiyHARSm1V88bWHn2esQST3Ug6r29kA/zQjCrHEn/6SxBzUvpA8Wbo4dC
zO65mj544UEAnu7+xZ4tPqf0evpMw/s60BsIPhfvBxCXB76bQJvZ/po5wRd7TvAIzNbdBa/Pkw8K
5KvJDGuGLOTz1xe/tgCbjYTJbBZEYBA5S463eZ3xQ/nkpJU72197xBdpahSg+yo6ACefypZv4D7G
cZ54Zv8l7p04/Q2GNkUMBARkEiC6h6p4g5eRynjIUr1r9/Ebpob66AnzSohEktQZHnJ+tsWp7kP2
iLcwB83/EGSHayGvk6gSAwZIV802Cb5+56AotTF3xmsPNq28k9to38uM6SxNCR1cSTUpoP8OD2kr
VdahrIhrvuxgegea4G0Mm2cVaURoo1M7D1VTEGt4vOmPfQePy20TmE6+ip3m5vKJ9JzzKPkSxVQX
iv+Z3Ojp9mpR4icAbGjJLmh5bbTXspwZ/dLMlqan89pW8AvtFjsbCnToY3fu/o+7hEFBI075J/3x
m+vSpfiUdJVuIXmjB2hZKe7QsiAFR47tGW1L/cX0fz3dee9+upmgJX+7QJH53jYjWjaP89FCXaq8
rhX9vbg+NQ0a8vNcfG+HWSMGGRX1eVWMW7mdy+YWzeu+jLr0zsX/lDLJxqT1yKDVkkT5pnhKa+nU
ACYjZSI7QPUNtz9Fsy/t0aulZVwtjnLCEnuSisY1WqxHj9kDyZIhtp5u7ZH1CpJCcPOhsA8lCkFZ
vx3ze+2QnwqECWMPnl+epBtu4cMId+nFWJMx0dntHXn2ovn9jh6tTcXyxPuCG0cN9kH7THBBUpYN
XUCmVAiGLRN6ow+hgXHP7i4866fACaSPHgiSlJZ6W3YChjn0iSDhx00X5BGo/3yDPihDDur/FHHA
u+t0Woe32QxNfpRZTQhKsnGTOLZF3DbSSbPYnid/oIkB/PyMRhpF3L8Xp/JDFWOAPkVYHMkMXoyb
eDS0166/iGq9EdqZiRnvda4fZmb1fqrwazLeFMDpzaF2+2JflzsA+p0+uxR+efBKY6eLD9phJppb
o3rXjI0APWrwsoNfpXNx2DQi9HNvaH/J9UPLwtYf/33qP0xD0Sz949RvUl4hT9smO1ECSD2wXAw7
cVCvSnI+VIrO8tnrIAm1yWXel/5pAO0/LrjXzrmjDC4PW7PnRPs3hZJ7fDqkd9Acv9GeN0+QCQ0Q
I4NzhKNyk4/ikifXito0G1Oa9bX4UGkgNAU8INrM1o+F38lUTpW2OIoXvz8rHhTyRuo9OTVd6Tqg
yCJhnrEw02GhppBHswvNjAM4RWZndAPP1+tqyMWnXsMUAvtwhm0n4004ia6VARDvypma4+Z2bHL7
DMKpJLT2j+JB2ZQHIeyFZQarocqPTiqM/yn9UsuxDVUpCXr97agT8c1+9++H9dOOgovf1Eya3mrx
N470j8pfrbusLY4En+NZduJ8Bisz6iVrW1aGE7fA3C2deYMO82p3HaRlRfWWmKqdJ6upHTCqV68Z
n0TuQqOedldtyQB3Lmsov26NcXQlkXYBV1+dKnYg2osDVR3thBZzmINbWIpXH4HwG7T5xo5VkbXb
CWB5SvIZI8JTnyuM7ZmkK+2iOhi024WeoQP4mfFVMDbtlWK+g+02sKryYxccLDoOvADq9bgbDBm1
h3vT4h/2DPR4CTj8expmqn9vwINpxEp9bTqojx+TnjbXp/TvKKz25vbfT+YbGo6MhHYaoFMMsSw2
xZuVqpqVriP1VW9GdacgQpq+Y+ImMLQ/xbsG8+cOKXG2SgmnaECASF0RBMZZd55Dbe4v99bJD4XJ
pCCDFjFqyMjf3WxS1Umvun6I281JvvimSRFi6nBumZPRSdNUvLNZMENx/E8q4gddzH9Nb0RsmPNe
ZwcwD/PsiAEJODcdC1J9pM0i0kPXs13R1HvrVLotrn2m4LXZ+CCl6Rz3J2xucY/J4xf5WMO4GwDD
HX4Z1dmV0oMjHLZ1szRZnDkeIVdLwCpm2Y2/ZbsJH4PCPN3TX+IU8RLkQMx4w0PSzucAKUfXqi+h
RsUXo18yXoJOhdE+HO+1Qn4K4X/espvN4ti2TaJ2Xbup6Mke5AYtgFKZx5xuozaOpPZOIRt2l1GA
jlQ3KR2+xu5H/EbfFdpq3SM0vm6Eun+Glp88HrT0WWml/Vkd76SVP/VDoGtboI7RggKDeTOfHy6t
WZ4Eo9001ntXaPssH15O8WWpVbnfI7h5kvQH5YrvZP10PZkPl6L+PxOoWe24ijA7BxwBwvQ2s70c
i+MAqL7cZPFDdQikq4/yjHb5BFmoKKDFlTlbeuX/+x0zplV7sxtAQJDJvCZfA1262WXPalJ3bXqp
N0ft5az+ZzHDBNmizhO8Eb8MgSIJO1PKbVTpFbuv7Nx6HpSNPgTy+RE5mP6yNV/FSH+B9WMEXRpZ
k9pDaDGXzN2k9GM6Odm8wwuFMPhfCjk8ituwYrv4lX5oWyiJ2v7wdqF8EMIsfURNYSswQUHtA6ld
gZaYr+9PSpgwrZEcncld6vZqdDAwignFt0sRyqdQwvdNQJzAPmn2v++O+kN6NbUVJTZLhJrIsf4O
duV4LbM8buvNtcfzeaFR0CeuNswPYFeKsPhUGxuRq05E9uK3BIzs6IYrPeak0JCRDxsQgwYj2dIv
LgtMs4yjZJ+qfc6MiiLpjLu8p2voeTjo/VfxKi/npwONZfRsMS4Ih3En9xgqkejEAlCjf1/b7w7Q
7ZP/f9eGWurf12ZC0TwkbVpvdFN02uMsgTSYGGAx8trrDag+avEwDXHk4/ZqmDtIcZjqirrgXdEC
mTKY+Dp2tpidZzHbv9TpTp09ScZrAnPCPIuOcrTs/KpGSXIMj3npqY0e9lL1dh70QDrN9CPuGcd9
SWsahDMhctr18+zrYl7s6yC76qUBRI42jIWfTHNxD0IGcdAKS/nq5QbdCdUA832yRQ4sNy1E55hW
C17WLSTm2LmMyIwPcO2Mdg0otuTOC/T2DE5MaID74KJKNOmOs0MSu2cLWMZAjYFKR48plaWd7/Tj
pgbGzc0mO4dLhi4EJd6tkHPb1ZaeZ3W5uQIebdmjoe0n2UdzHh3gemJ3if79dL95KBBNLHXK0pGO
NsGr37zXucyMQlKTgRnA8en4NH7GGMmCB3hUgCRcQ/U/MZKCy6JBa6xzrNksoTOPNjJu4qiR3Enl
f4An/n0yN/mwlqrJKJXldPWefML/Ap8eO8swCfNVuhpAPIBEXO1aX+qN8+8boU/5yLc7/8eNuOkn
mkOrZ9UxHxiFKZ8X7xiewRPFW4WeBn5RClIJ58UEaz/hzN3N8azfWFOLxzmjSKkvcEdZkA7Tw4F5
6QjBMTjPtMB8JD2kRg/0dQIiFMFRt8VmvlnKc3V1+ig5RhFICKg8F3t1JSNJhYiccecRU2z9eGno
3ON6DUvudxnyR+baKTCtjOEw7I11Hv0PY+e13DiWrelX6ah79IE3E6dPxNAAdACdSEq6QSiVShAA
4T2efj6oe6Y7VRmVc1EVSdGBwMbay/zmgbDyKrySw7vtO2p19535apwRo3xX9v4FysIBbq7qlbbo
NHN7UQPSoJreDxu0AewMADPc1vgtuUp7NJNVt9xJC8nuroodupCkQSvFHlMVBkVwmKx5iGDQAdGa
tXWqN4qnedpyOGhYWmvYMz+ofmuQuooX3eByPIHZPysAMCLPegnOkmN+D5zhMB6pAR6w+sFg7DF+
oxuuuflG3IY75ajuoY9s063lPrbKxkTF1zgC2LFNbziZpwF8R+lOUN+/XizmL+I9d82/z+iXLkxS
Rn5WVnF3Ud0GlXV0M3R33ONCdtY37fNwUh3xqOxVt0WYp33HcmYp7ZW18NQtQ7fFrhH+94JGJXCg
NTvkGkE0V7imWx8xDAbz8nLEsExZKNvhUKJJJTmIjbHQys/H/ZyBVUPTVl5btIXHJZY4C3Ev7yOa
8DjJ28IVhPXZcrJ9cov9ufKkHfTfJLmf5fvXuwXHFQSpgbuDQ/3SiIUfnZLORt1lcLblu7YPro+d
zf4DTm3YJDOWBfaAK2VroiybItiM2aEXXj59qsW9viCoeNpr4Mr8thAnBHH9BJ4KxeXgUK7SLcz9
lblL6IsPh4cnXNRzj5DUMT1SBcqEcmpBeidPUMr1kwB0G4ObH9K6tPuX8fA7zLTyq5D8+SsV5ADB
43zZ/9TQVxvJN1os9IRz8gMIH6j3ff4+weoB+C7VDSIK74YdOgecEGf9EaGyYW/ukZw4SJ51FF6F
Y7VLXQhpG/VZ3Jmn7neoUekX3RZ0YDS6gopEe/Zrgy5Uc998VEF1UEWn9y9oBFk5htPNjx5xq2mn
okY0MbseUf3461vhs+H4dSV8+kSBVkLKQv+yEgRl9DOhhpXc72F99e/3nQCIUmlm5KWHSp/VuCG1
C/0SX9HR26Kun8xR/AS5iaUoAnfmQUGg2+3pw74aF0tcCtfR0Y6MyvOrcYwgmaGckrO7z0LU1w85
vkoHGTeb0ZVvqJtUt+QmvrIa8Hu3Vu27tSphGv2uTzOlbz//RthcOGGRc6sGOKcvtSzsJjHTBDE7
3HEQRBGwXDzKPVV8Fy/gyVra3lK3SoSbFGzDZC13bpstJCjvYvBm1Y85WCjXoucWLcfhUJvpclSr
mam61bcHpc5vt7I/8SInwUrUPkA9ifCGQb7wc/4z3o+a4DdNlR1MHVPLZuPXCJowz9O013s3Ymn+
1oQefVJjdM3gdUp1qiJY/fW6+PNd8/Mx/ClCiqMvjSQyivZjbIFEqpuckX+oXvro+lvQ+D/bCV8u
EV5zDPbxW1Th4X+5RFEutOajYY9rgN+i6HKUHWuPrhkaDNK6ZxLX34YNKL+ltRo28U139CNaXxuI
HF6zRa5mE3iZWy+QyuHR46Djz0YzrnCSE8LuAPCsJ23BCsY0zLG2ko13/Fr91t3QqzjXO+XZ2Ouv
YAeXOEke8oWww2j+gn7EJtgLOxjjy3iPNOxpwoT6MHPwhnM6Zh4pURJIHFjN1u5AOeYuO4Xv1M/a
fgBNPNr9Otq3a9hwYA93uHkAyK4v8paR3mHYaMCdjVXlVssG9UNH3GZbeQ5sDeSo6ajLwdFssupp
v2muzUbai8v7HGVJe9jUa3QlAX0rQI0Qn1hoewniXmpHrrYftyVRO7UfaxNZbctGwvObhhp/vlMd
IrzB9Cza3dfTwYdL84AE0Npfx6/oRh2yW/ztvus2pkvhssttkYvwLVyWq3hnnrEpmoUnCiEfGJxw
CXbymZthJ+zLrebdnwZHhYixt/jwdiUeRjRUQdgtYuSWZLRWyLZO0mSyIUCsAB4wj2500m3LA5Yw
0xCyUB0ZSJJ4ZFbrhqCiDTC0YNi/++toxzsUhnH1Jre57qiIgj/kN4KEnetrZdFvpYW5BvPMNLje
lCv9GK3FzXSeAlDP01lQnN1H6Ny/wYQHAV2uDVvfcGFu8qG+MVkKXYDJXvcDw1kbzDlau5G9TpwG
Bc50Xbwl3gQPJwjilbskKi6EU/JRgkc9814NdBS87mOxttwElRdjCatxdQqPik32u4NTPmFaKQJo
oMNtAXwdrKGXgYKXFokbX3KIJwcdSRFxQ9KxzNfEGYDuSN076I649U3aZhd/pZ3ILnA38EG5Cc7c
E+Da+d813OvZc3dgJEAigiBdfrxriMi0S33FqV5iNXepHXOer3O3sOlM2eYeKtURS5818p/w0nO7
cA1gckzFb5InOPIOVO1NtwvmwTGoRANcrbHGXd7FLeEk8Lp6xuycYasMOIzjcoxLvBDAJqKzCfUK
T1TOOZInS3HiAi4ZcPYXrEy2902GqFOAAzCnr17BUHKCTeP4uwa8pLHGA8FDfQrdE7RGOK4CCS6k
YkA9Gg445m0Pu63fPrwMJlq3Ve37h2LfETHm3kOSkt7cERuThQZmmVv+GE8AM4dBrAq2AYcSvqBc
m/Mf6TID1F/hJAcUeKK4NcgkBTbiOfEcluJaW76jXsaYP2OBsc+xBFKvWQCu3qRQ3TCfXSypAyQH
vCvIvpyxPSnDgjauU65wWQHtH7sl/Fb9ELg5IOyJjdbCl41Xykrey6v7USJbklZsmMA9E8DdVLCL
xwXVnf5AWiGfZK87mnjeRZ7BIckvowe6aelFzP7v2FdEbrcxzosIM0naK9cJ9q97xs4449vmxotk
Zy3xgr7K6w72mnWkp7aOHcmZAP/ID06BzZkA/vihT8oC5KRkrxNns6USAv/ldPbdbjc1KNZxbjhU
PtP6FafLa1uutHnAxovnE0lqYuQVqxQ0X74dQQtWaxYPYPICfER87vHGDoHJ0sbl7g330ZqenyMB
D1cOaImsh1vtoPuGugJ3u5us80sCUt/YyU5FdZpe/BMwKXDqQMqeoRY8aWt1JTvZVdvrXu6iVbxo
YODJK9h2jumSOs7hQICMXaUuNvPwFJHJXUvL9hZyCBWBhLzUg1q8FLcTk9UijkAl9PQVCwSuV7Kd
yCfRgax8B9/0N+1RZSp7/7S3QSkntcPHgrn2z/t5K/aD7xdSe1HOvkusWtzbmcQ/y+fAm+qF8Rs6
3yvGeYuPBjK0uRZfNNc/j5wuGeF+HStz1IEc6zBBdarfDGV/0fuyaAv+++i+JIB1oBQPYWyayzBP
PDyKQlpRiOzKs/QpOU1FDJFyUe8QrIPegkjGivAPrgW/XxUIs7zdhHPKABSeUb4IJtqHzWLlAzZ4
BG+qpzSZIcj143dyaL+Y09LKFJEfA4urGvLXsaGlKdUY9mJ7EVbRWTv1dr8Pb3cUnQCCM7O1SOgg
aeik8NkO0Q1KrsWIHQySEoxM1ZXxEm2aW7GVXv46b/pFKv/zcX252Gkq5KnamuUB+ci83chF4XQd
MrWIuVfHGt9t6VsVSYtBD5d//c2/APL//M1fOiBDrEdFF5jtZdyHyMIpcO0nck2+LZc4qLp3T98x
tVo+QCmLXn8g6Ubu9Xc/X/5FR4rDAG0oiiANKGmmTvR/ZK9+KWXUljRiKnYzea5QWwIEfH7sYGhl
6GqdNdaTuLmvuXGp9kYbUL+0r9CopmUHwUWR5/l79DTQJtjHXgVuWFm8+q4OROjuBG/RU/mEeexS
30r74gdkLT5BOOeXbHvWFqorPNHR2Gdb1AmpJvfQhV3hLOwhpF3YX0+P56lf8tglZ8GutpDIre/D
qX2W0PKSzsph+AHm/9xemNBQEQKjuwPdDoCNWC80A3bSN4xrb+pJsFfDyTqrx/A2ON1Ei6e5lINI
ex/3zdo6Bt+H2fP9Ccr01sd+IN31fG0ZckfVtu7JXrNMD/FbsCUz2WUnH6ISzKnNMPHeb+q2Ohfb
4CRxEeM3pnuQ6VqYry/I5a2nDK3ft+wuj28GQqHBW04Wpe3FTQxaCECVf7wfzGPkprv7QT1i7LNp
dzENiWjvO+O6ca0TitKQ7+oVYice3s4kNBN6J/AEO19DAF+k5NL3Q8CRYTc/N9hdYUeHXrsPt5k7
uA0MN9PxEQIIPaRJt8yT6CK13H35msk97Smqai/xpJXiQOqazXr2Hae89UcUr/aGTdX9HKM4ArBv
2MvrnI15XAteeatImyDQ0XmIED2dh2CT0x2m8VDg72dl4uGfQvexUycNwbXlKSsMprbFxB28wak5
Rbgvg7+f7TVYGPHmPmdeuJogpi/opeMPyQlEjT8+FpcC5bnjJNymrMiSF+rLsKy2q2bOlVzmN4hT
bkLujdYOqSPLzBMh4CPLsqo2yTZ6Cjbh5X5QnvUNbld2TeMQhYt15oGZd9Mbruxu4QCi9qY9WH1i
9+QuNJ/8nQ5HyZNhatFS8GJHeIO9f1DX7ZYVgfQckqRr6Xii0MZamt/qZQ5J22qk7aIuHle8F0/R
h8JnHFAKdC4qXPSOHdjcWZ4Bm7/jqJHe30IMRCF8otIxcuf3sAzICaiDZskGSVeS8nxlYmyXo1c3
zHWnpUjIHHUuu/I8+TBsH0JM54RHC8X7BHpNx/7NwG7Oxni8r+9rYZ8elM8THKyUHSzJiY9/Elg+
0iqhN8ZuvvanhbULTrgQA4ZsFwuYX8d8l/GTpKeIFZfv0Ke1w6Nwgv7NjtJzJmoWV08Tkfi41k5T
gsSAlLRcnatL4WRgfBY7rNlV+U1d4w/klN9I2U895MgIdGvmAmRf5WcJsily5PDfQlw68fsDvff0
2GfThfcP5I/nhx3tMzrj+TZfFc/CqzgPPN0hl6RTVQHmu7poMNEwjdEksAERSqv9yCLpt+qLchLm
ME49aXPf9uSIQOABeUqObLO30PAS18Nec9VFuFbQJslWE9wSW4F5ucxX8pqsj+QK7cQp2xBfHw4Z
FxIDNZIFvp3tHnQEi+2DlErdhB4ikguNfIbZ3Jb3D5h5GJt+/nIBB/1kOGSdB7LyykYNCjuPYz4L
ubGD13EVX/CB2L5D5TgbXndIPRgUiw4UoroeyfRk21hPPTbpDLB3V9sPrCCtg7hCysCbcKAUZ3CJ
viMcfIK5fysQKDlEx4IEmHbYnjNGgzhzfW70SUEzxmBIJ9mFdXgwHHLHNbKze9JaqgfayWfo3i8Y
+nrGXnWMXekkh86OPHFLE1B6Aa6d2S1qpQVLPLiY38sfU3IcXeWnYZ2c7/gWJlB5cC2Y0QSBqU/p
EJ6tl+gjtncTZcXElMyYJR+IWxBNxEO8g1U1s15NWnfxQX9WKToi7K3yLWvpWLv6cw0D1N8L1Cvm
RVqDAacPGdrqQnEz7DO73bDVmZEEtxC5XeVF+y570QcpP0l8v6QeWjVrnHxWCFPsindcV65QT7ft
BuJe8GS42ZP4zqUkGRL3WG6e+w3h7QmkR/iE5Y9XvgnHB0I2sGLeOP/flRqtde1QLPtnazdlwrMl
kGxOvrVqdkUID5O5KEwdfU+1VSOBIk96z7Ns19xIb9HOVZzohqskSXp4nrRT5NN40FfwKFmD7dUi
I7+JjCpQwN2ZXrwX8LybSG1MNrAVzBaKk16baT2cCDFH4fBGp2Htn4udzikcnh+esXm81dcINYvc
1fmgiFKsdTO7vGpL/Xu2ZuG1bgHFtXA0V3AnCQ3mJTaTlj09Y2/Ypsd0E+45s5y36Jhe8q160A/a
yTwn1HXDM93unW5vhENsMzZ1lO/xTfpeUSWNR+VV2jgYNdyQpiIiyE/9JlurXI0YlltAG5Z4AT9V
XIR71lK1CFyCqtOjpvnYsCMtpizHh/CJ28ARsfp5xk/X5uHucaU4Xvos44JtLfXQ9jcO0abfiGcC
7nu7MdzUCw9ITmzvx47bOJwqlHAhMQnI5/4+fKKonWsv7AnIb6rb5pv2Eq5Bp3vpt3CXXrKbv6JN
8trtRNbuTXvxV8NeuOY/NKZL/GqiWuBGHg4+1Cj9pnUeR4uyKb9ELh+3yt2QINHeWMffHtvWbWyZ
WOGfqn121hnADHu2wIO81Vfxfvgm8C/mDh/qQVRm48ly/V21F2/CS0Qnfir/vH6J8utBOdBm115o
u8teAFH8FP/Q9sU34el3lNdfljkKMJ7JGHJSxp+6sP+R+Mldp0p6SJkjHgO4Rjs0XyeWItu2ZseU
eTpBEGN17/QeOuYimBiSOzof+wayHBSim3WAH7HWnqxDdaNT9NfZ8S9mk6SlzAcZ+5g0V/Uvg9Jx
0KtKkuPsEKbLyjIRV8pW1R3ofG+sxWAJskgZ1Y3GlHjSa1AlCyuM38i3qH9S2aOzy0GoEmaGmAYg
3PDzKUqqoEE/hS5nbXPr2+xw3Mr5mh3OK2bpDhl1Z4FnJiM4pAPMhbGckiAyOFfzEsfCBBjjLIan
gE3RR9gYdoWWgXqkmXXGjccd1wptG9FRXfHVvOB3ZB79iw7zFHcM706RdJ8rZ9WVznSYdsmyQsyA
1OmYkVYVq9jrkXDgDoWDH25IChh3EljLrXW82zFLzaKxEx50u/Sge0/tElKnfAXdBwIOi43I1+5o
BqI2PdcRTI6d6JpfiQybqYLFC4WqMVn5G5PDTpaTT0PnBK/xJt3XKAURHQhAD8/aFGvdxuhvxzTQ
tlAX6JeZg/a4d39JTv2ufpI/e2T9Mdj5B7qgCMiYh4HvFQ8dfbQAmQVlERz1tXCU7WYdr1W7WJgw
bP3T5AOqztTDRNfXD42Lqc83GnkSjP56a3jSEfejVQJRhz0Wqkm5kl+UY7fTJisYKL1ERNgcO3kv
PoNCODTPAcE3XifIBcHvgXEcr81V60ZH7UDH+IQ6Pg2vbhvteuDymxUNHy/a5PPwSaaWD850k3eq
FzJ3M87hlbC/YVY7HEeqDkqEU/1cP5tT3+qy88ipkGBSF+3E33fDneEUi9FpdsGCkS8E53IuewId
IfnIPHo/3jS7Q2Dbn8+vIzTM7FsEzX0qxmw8h+eV22/9DczMNY6UZ+tgEK9l9qbWucezKaIJT9k3
ttwSDnK/am8lvVvUmvbakTNJ4ERQiffe4fqrrs/QtKayoyt8py1X2ibdKGuNahLJxsBpwccGynIC
9V5ZoGVBsnCoFhCWYfCij+wAA50mvZz0DvEktAQuBlCoA+N0um3dls4RuniH342D/jz85SY0NJRE
mTjIpvYlEkhd3j+4NcuDWH0wO6mHaaTxm2jzi4mTDA5EowCGownL4ucbPR4L06gkrTzUeMO0WH8E
jbKUzNcGDOfYVLYWRvYdLw/NONa4InXJq6K1bhluDDTyS014gfM+HwAWqsZv0JafMeZrNwrECHEa
7AiR6MtkZ1Tk5u6bgv+ESTF8m3Ytw0W8qkuINI6zS6nQjzHNH8ZN7OiPNy30nreCraz/+gz9Yr6E
KK4qMXGERo3u2s8nCFXEHlCor227+luY9jME1K1kmwOclseP7PH819/2C3QIO9J/fN2XJtfoF0oS
Wb6PKLjr1k/C7LWY5U/Bql9UXnGSr5OMd3Ls6ZmTE9JHR8hmFpPp6gd9gVnVBkmSxWYz9++LC4of
M/rOw0xy2f1fYAxvWLSUGIv56sfiO5wsIsD1t5bBU9vkT5cNfA/CO5OwkvGlu5OVRubXJb9AOeuO
kSEh3a+Glxy60CojHfj+1yfsl+v3P77ty/mSw74NOs3UtvqAyTfaL2o8G+97kbxV1T+sdqn8Dq/+
yw16Imb/6wd+xd0OfVAFvVHUB8l8G7DKKMzDqFVro73G8o9Sbma5hfOdo6toRyEnWIu/yRA+mR1/
OsNQwhULPq+oWF9RrGJkJEbMjVEzmpnRJaZxzwwx9FzXtvcY4SE3I1r4qvbz3XL8ER+03+QHyJr/
4iIzqJbMyTdUBLX3810RF3fMdQYOYWLHjbY8F98muhuDMqZIw5zuFw0WyvZw1i6gdPsOQlMzGww/
i1a5Tay17IL1L/5HNDhs8TppMnfLwKPhTM9tbs3EpW3bs/XsppM3W68h/E+s1RgEzG/B7jHj5/Xz
28GZrW2G9viceRtleb7Pfhx/mKfjanlwVEy1cUN401cMS5ePcq4T3zxkS9BSm2ULYYP80uxyx2H2
N3Hrz+cGiV4ZMpgs0u2VsHr6+dyEbRg/LDnVt0Z+HNeWusLYDx/Gjkae4N5JZcp/Iif/673/X8FH
dvjnpa/+5795/J7lQxkG9/rLw/9xw/cyq7If9X9Pb/t/L/v5Tf/zv5uqLt8e4Vv6N3CyH2/N37If
fzvXb3VY1eF79fW9P30U3/ivI1q81W8/PVimdVgPx+ajHE4fVfOoP7+WY59e+f/75N8+Pj/lacg/
/vHHe9ak9fRpQZilf/zrqfX3f/whT0S1//rPz//Xkx5u1f/445wl/LyPP73j462q//GHJv2dQD4Z
YRFjMWSYpDW7j+kZVfy7ZZoI3LHbfD5FVEuzsr7/4w9J4ikocKjfKnTv0d38429V1kxPCdLf0Y0T
4WiIbFKQyRXjj/97aD9dtn9fxr+lTXLIwrSu/vGHonzd8yYUP9gfWPAS7immIn9ZO4rPE40q3GcP
3YgXg4Yh5SOpwKgGBhh1UzD3YltXe63GbevziclUdKb6WebVShYdrSbhvdM7tFRknNf68q5EGe1k
tOWlqfX8NW9DpyhCTNsqHx8PozMvha/ZcpgIL7pUFHYZdwxPfcV/KZP5Q5W6F7yc5VUO1Wz5+ec4
GNaK3o5n4JwzoBD1miOOsSfqwkslCq9RkPrvwiDs40S738I+i+22zLX5o4m1mTHGgP8eqd12g/qC
uqC6lPN4kRaAbsekiU9i00O7L7OXUke0OR7SVxSKpIWW3lu7GnxtmdXGHZumQZireVnNK3HQ97Gk
dJtIsQr0ypXqmgr+OZbq6LuG15xqFXib89M3Y4dr51gJ5qKyHsamTWMYUM397ujhmLy0HRK2zUNe
AJqNXQWbGDGJlPdIwoQqU4L6HPQhE8iuDlaRmvhnqW2DmWrG8nt+D7zQz/KbUIaJbTJA2+R+VB1a
BfkNBWWLRjdQH3ovh6L7SLUgmpmhgl1dm6EjZiLdYTTj3cV1IFm28t2/mul4+3xt4DdLSfa7N80E
bRRWYneII0lfCYFSr1qlR7luaDyJJHEmSkOAamGMd3lX6BxXjQpsl9Lxi/zhOqZg0lV0wjeCmVxN
7rytVerNIk59+SjGaQNSKFH3fdj3tpCHlpv2guqE5iPZyS3WOL5uDRu9bMfN58PPJ4aHqjojgy+3
ViN0/RCb2RepgfyKllOORBLyQJGgnSvxPs77rrxfM6UyZl1vls9aN8ByBWwuat2tDEWQ14VRnfQc
h/L0UfpumwuoryVjvAnh1+yqQhVsWWuqAyYY9JM5VXjFRBDNI1V+fVTGscsz84cv3LjFx/tMbxHS
k3TjvRmMH92gB88Y4LXzsR/002Aa45LvzpT7w+vwC3DGJpK3Wa9FmxHqwVpITX2Xm51pq0XBKEAY
gmVnteVZrfwWM9HocYP8wdTHHIo3kNqnCCuDj054wIWKsextld1DDvH9adRgI2td+270wfeuMuOX
RikhkDRhcoF7ki6sMhuOUlvQrKySwuthTjpKQkNZZzkjKNTYoTbUx8LCqCiqRvn66KoMu4RY+WaV
4xqz8Br3KmNlZFoNRDGuDw8/sF4LBD9muWiGsEYKcZH1SgCbQmcO3lXydhzvlKxGE6H70Rheramo
f0jJ3RP7+KJFQzPLKq14r5Nw84hl/3YvjdiWMzQ/tfu04uJMwae34BWiaidCF7yYZSUtNQlvs7oR
dGxic3MTA4VfQSwpvCaWlWXaadnp/iAKKHGmXvUcXk380JS3TFE8CaHWYJbWzxXchjt2XtHyXuuM
Aouwm/ma9e0RFcatC3Rjjuz54ygLD7rUmY9WX9Tl27jyMwfBUOXgq+Z9oZRdcRPq+gcD4zuENZpO
kUEHdUzNdTQo1luijmQASSE+SfHIXaKVraePyL4rZpEtClUJZ2qVWgddLaxZqRXGe0X2KhhW99YZ
ClJZWjG4UtSoO+4UdPkkqXiFn7VIRkN/15IRx12l14+D9sjWgX/PnFbO7xczl17FohN3cRvUi6Kk
gPSHe3Csqsh0hTh/cAvIw+tYqhDtrSo4BlFruEkBrO/LE1KqGf98RyTG4z/fIefZS91p6SaLOPI2
L7+FkhC9SEbQLIMgxum1r+MXPRtmmRkGN025EwHECq2qxohfhLIzZsoAvUiQ1PxJyZnATX+PswrL
h8xU7c9P64fetYK3NLJSTzQr9Zzm+PXJWj/Ykhio5/qRWzs1UF4+n5SnV+QZw0Io3XgY8wJqzWIp
1SwUIa9/DMbdeq4VNNSr3tT2bMbZaTBq/uPvfdkg2KhiCP35UOnLXR3EzVnz+2bda9bVEoUUa3Ju
ee0uM1bSFAaDfhk832O2wLyRs30YhOCWMvj2qpmiBN8nDI+md+SGWSx0P9XXnw87xVppTOjPUdnL
B7XPb59/brrcd+JalZafD5OoQXX30SUuZBT1ll0/v62OLbRFYUrNHmkizYtAUF+borlVdS2cLOFu
bdUieCw+/5488kOs6OmT0eB97ZfMVYaKfmg2MlsT0+SgKWG0RLZMPJWG5MO0F/NLD596XsqoZFpB
/BKIe5Fw9V1MIKgEwV07qEmqre99BSykz/JLbdavTa9UL0UwnJ7vQ19fm0yvTg9UqiK1bK4CRYU3
WNUxG9CyEcNyEwu9dDDUMMYRDCPnhyiAvGv64BrchX4xmcftraSlIU9s4MUmPFsJfkuRyOlpsLJm
HitZ+BJhu6GrDfyssB+favGgCGL0kbcELCNr40uKqtBSFIaHy+hf2WRDjiyoLApHU8aRQWv95K3C
hGukvfAjTBjI9yGe8ZqMa2yh3+dloIH/EwiETa5rT1GQAWryW+3a5Ko0i3LNeNYMpvZtCxa2ULTn
Wq/y97tJP67CoC1LKRHDGNlZU+9f2xZXyXza5gOanK6WdrjC6Fb1ag76opJE4f3ecUWVrs9P5ihs
6mkLqIzS2vpJ3a+HshfWianW26JS0lUAmcPt0BGwC7VX94MCWyzrUgCdgwwXMgqMJ1qtVIJtLd0e
nzsHl/e1erAPqrn5HobjJhOzDOUNIJS1ItyJAPUSJMYEAGdDlWVcJYNBjU+aLq+ELDQ/Ci3ZCBDl
PopS25atZXyXG5DKzb363j+6fSrzuUPc41D0qN+HRDyPVmJ983XhAkOj/qYLkAfaxH9ro/BtkIb2
rdWk9yRIKNyi8YcUV/1ranFnYv4RvqaRhI5+3o20PXDJ7PAsW4R9Ue+QxBv2PpR/7PPG/lthiWvU
dssbgShyJJmMTW8YkaZKupe1OwLt1I1nuRB7ytMaiIDaQlsbOYwwFD3lod7BONPflgIT9wGhVObS
tLPmlXw2kkZ7jXKy3kFt0quaFmhwGnl0UocQQxu9rr1Cx4GyVjBX9MmCYnQZNsMj9ldxn/q7+yMy
7SQHQS3WAlLtkS7gN8RqZ+8KTkE0bsTKQogrqpqPvjwmQRd+b+IGMdW8Kk9EXBy/Ywby905rllyJ
9uaPWGDGSiRslMfQ3kSTMTRL8VQKZNulilff9Koyhm1YTd2Iz4eNKKAa2pCWfT5kfaB5V/SF9/kw
R12b83Rr04ZJTQqum3RhXQl5e+70TrJZQIGT6m353N/LF0Mb5EOQasNJkSPv8893vU9WeR4irEde
8mxJ9wqEUzxsxObhQWWlB1sW7SIaHuJLLAfrgCj/fZD8Z4m0/CrqrbDsQuQ2/v1Skh2ECfJAXN/z
zO7G/v69Rp+b4iEUCFJ6scoENvpCax7nstKy2edLzMK0xUEZX6AnE+kCETnkIurdfuhw9kwM/1W5
a/PPlwb9fZw9pPZ+6kouFt3H0WmTKn7qHvmWjWCpGal1jUIInEWLYyx5pXWVhrpZWkbcsNOyP/rR
I30V7y779+NlTAbYKSY5y+efrXhgh7eGaxCU8cZPQ/oT08utkcS54Xskv0DsPcXi9PPveu+/Kb1k
HCFayq5QZTGu52P6agRRPVN8g7Fflsh7QQEPW/WKPeSCfgpoHa6iYigXKQHryqeRO8qGuizNLr9i
zJEvE8jFjqxH+bWn8JrLaV6tLSX4XokGcpvkCkuMmGmfFFX5FLYmea8xmrM+fVRPRRoxJ7BiW/Gl
YeMncTmzxrA4DKJJ0lZiWDs98jM528a4/zS+ke6sVhbXZSY6XRzjFdg1jVeZauNFvQkhUUC9c/q7
lVdzE3b/Aapja6tdMWKTV/qnz/9lYc8mJaSHSB1Rsis7htIpxpB+Qaab9mV8NlshOitJPpf0wj98
PpI0tbT1QlUXViCj/flo0TBKxn4lQnlbSsXdujXtA2+WQhG2PvvgrceQXQQhd83u3VkQw2E15kKI
OJhgvsiFJcOplHrPL5P+mAnZt6TszZdoMMuFomU+KanUrpqeLDfMkN7tHtFLEgj16l5TWN7rMXox
ZBr/WBgfw2R4HAbj/7B1Zc3R4sryFxEhQGJ5bXpf3d7tF4Xtb8wOWkAC/fqb3TNx5sSJ+0IAjds0
i1SVlZWZogZ/O6yyI8YByJJt8h70DTl6j94UA37yePQnQVd1M4ifETcsK4uaQIoeQjOJN4LcyXmD
dHSkW07M4X4+cTWyFfQUQZKnyny4YHHfbUaqt4ksm3XYVckHQKEthGMhD6JTNJSoHCUUX6GN/pah
+aQcdyqI8qXH7fwa1LBUBkwMGggTPYyKkwC/cGZ7U6O/N2AzaTLCvHxZUQPR6whl4anoP4c0vLSQ
Z3hKi5gflMKTVvtplKU594AUJnm65ZPBmEOlPSW0AR02UWblERFdcPrdQbHxbCcSXeIhAeVraE4l
RRoihiY6TNJPD41qMPV3BpXeCsPjwFt14CGuiIzSb9G17D31WANRyYg+jWkC7fC0UJdGFm5jq2gR
UA8mC904fjA4h+SSvkc5T3czPlvqaIBQNWnoORp8+KAHCmSK8TFPu+S3Z/wxQvyyswI24pbb6FzC
BDCFEgceeGwlaWJ2Q9SC0lmhIbelyNXDXM3vnvR2fZoGTz5QsTovTj4roYTjcihiwNUqK3MLxVsq
4YbGbLyJIoTjY5XadTiI5GLC4SmpjVi2Nd7p+yAbTP7n5Av7ECDSF4GDXgrQod+0jNVVevWX8Vyy
z2MNHgYesbV2+Q76+/7PhJRjobzxiLEZhhRz0Ryqwb4UXjzuu9wXJ9fBHAVSMEUwV3vKLWyy1QiL
igYdzU4wkKOjHpqtlM7vekZLhPQ3dZkEX3TyPu8rAybzpGvDi0DSCewHDUSWowAfMJNJmVvoJiFR
j7v4uy8wBVEE9fs4t9Mh95ubh2JUPfSdZ5fSVruZkOaUJ427EFJHSwPhi6WDtubUJXtSWMjWlOKr
6sL0VNVp89D1cLy6405znsPxHP/oNAmyIojCViUlmPbzACy+GQoLhQcCPvf0Oqrt/OYnPFyIytDj
fdNCm7Xry/lFxzm/CN5/3nePkjm4EuXeso6GV9qgTQvYdPfI8xHuLdFsa/Rhw8SJQWl0EVSNlyEa
jyBL0S56Qs1xKow5NgjTj/fNfxfy/mk7fTtopW68WP2JejPvuIrItZ6j+Iik/+RHI7kmt115yuSe
Vz5k1hJWnVGswXMSIE8TOj4V6afoFT3eN0Kr0aQxc9jxpF0EHl/EgvB6X8/nWm5Ng2BPzEFxDTpV
XGu/gl863EzXVkXVWcdjDStLFm8Ea6CY7+lr4Hv6ydRdeEwJbqhFPvApLGJ1oS0aQWYoJlI4uD8w
W9QYL6HsriV7AELNHnqLzlbdcOjQt707pm0yZ9UAg2oTTe749z7M2cvQkjYbVT2cCB7+g0DpQo1D
fABKE8OpXcZXvmANXl01rjyNvCKbgyA/qJm/ccr0OZgKvZVNxZZxMoavSSzkIuYxbHzaxJyRjsNZ
mAdrQ6vm1UvKp6JvTi2ipkcgoWs/9PRjqxqahS6FXPNtMy092ABLHz7LqeuWQ6Xte7mJLSAPS7r9
aNLP1M5oCO7EJ1EfXbkn1gUbn2sobdY5OhnCPoPAXPHS38RLPA9dL7L2lsQr9D4lEqxe64fLgXrv
TaNwsjqI/owWBNkUpopJAWYr7fuLKXl38UgEEW1nv4TyTonQcOuegzUyEohZ5709aj5NK7RBbnkK
Edp+Gv1d7Dz/ZCb54nn5sUuS+WjnMDrlNVgLZQHL37YS9XpS1bo1LD+a0TspwdvtfevfBZUTJH4a
nBYXY3eYAJ8eJoi2HpJA5avGx3QZMJVeBqftGZIBCxUG6aWcimekPdFphvbSRkFLZAm9suLFCkf2
SBRAhmAJWfdhSRbMF4i2bgvrcrScByH4YMMIH2kA/4+RM9BTmEcO3ahxeKyl/CzbYd6gVuEOpRdD
BjmSiV3ZqtJZAaBrSWoEChPx6XPFVbEFALCigcRYdjtNcTs71rX/zEqkSCGD7wtoZsYy+iBD/jbR
sn+ULC7OrM8hiHfbnyN0y0YfU0AzeVffNerMIf6V4RUKvv3wWIoYuV7h/TaM0v1UdXTfc4Pi2JBD
R7TyQVnmxRlanu2lh/jrc9NXFp3+PuQklcbkaKNiDeGC+kJwZVraQklokvAv5rDZ7UlV7XMz+0vS
5DDTKDGotfmIrj4YnmD4wcKxtl4UrI32rLJgYgKAWEuVwmwIMx7cTSd9Ck0YZgneuzUK6+5Ul2Zc
JUg0s/vmfVFxg0wh7uutfzuYDNLt7Vi6t4T3+7aJhm3up9B0iylOG/JMO01aKA+GSbucaTtsp5jp
F28soIdYweWi6QRUeSgmkZwN8dGjZbS0iA8gGoIWFqmLT+gpwca7gjdc54cfqDnw833hRGwXUgXf
GgH0spVB9zJNBPYcsUFmiqt2kJPHYYM5vGrjgp9hAugpTfEL9/nV3Mr6Ceo64YIVyUc4UQjnTg4t
zG19AIgi4Q2OLWlQtxQmf3YWNnNVP17CBMyCvgcW2NO/ZovvL+uBbbRpyXmOPb0bAIFG0qsyxwt/
nfh5Gi1mFbbLghiH1gUzZyLw9Q/k1fqxL9b29nKyZOxbLEGtrgsdb+a5QpwxeOTL9Kl3QsFpeAt+
ypTUb9KF/Dw2/DfnTh76IP2VTPp7UlMfzX+z8/cKvQgcotxjSuEbNC9F6UM/aGpfVThBT49BqKYc
N4VMPNxuHylG58/HEul7BOmac6QGuGBjLFyrtvlVkZ2/q879pDKyT4qnP+kUTAtVOvMaTHm4IEl9
Y+Nj09DgtUK1Y0V7vC270LTsrbuRHyJqT1FM9ELgTp4G198ctvI/PQ/wQw0tgUUG8z8fpLxtDlrT
1X1XUMg202i3AYnd85DuKI1nI27XZnbeVXRRupkrEGvJSKJkVUbELYjQr6IZ1EsHL+SHCOow+ZCr
lzSCGqJlBL4nokNCr0JofPNGX+6LKrD6our6nw942aKpbxJDJgbZIERqoIPSzei2smOUWZtABzMf
y2Ph6vIYiZpuYKwJoV2uqzdX2l8mIn5MAOfmqu2PRDKYAEbmn8V9n+geYKO87KoecMIt804gmVPB
wySqw02u7bxyTSmDhYMglhgBPaWVvx98H0Vaf6BbLy7A1PagQafbGHITtUBBzUfcH8/GJxkqU+BS
I5/CeF+DEOg3sAeMbLAe2voFYqDepo5b0MpYRZYuR6mJWO9XQWDtMHR/0RbIBL/L2wjkj2Ui+BoO
BekBDe/pAY6G5aYDaHDf1VjYqAPRyubeb9FaH3dlNhtUvfJkQCWM5IguypouE6jIZW4eQY9J8/Dl
vjklz7kpgz0qeeWT9Md3G5DyC+U1kQVkTk6BEdWDhYZPUpEDVHOe1NTzjRrH6XhfUGCZ46Ka6rfG
seZALYA1G1Tpvk3z5NGwRB79mbw7EZku8+OpyBhekVVU6udc5Pqz51+BNmQ5uchum6FhT0H1KQt/
fExqRp/cxC5IhbdhKNIvBhyiHhP+6nEv3sSpmjfpECcQN9VJhszRne+LqPCTo1NQ4rQeKoUdnw9y
Rt0rLsboIQlbCI4ZNLtDJN8eTGPdMy9lvIy5LDcWg9lhDjDBFPIsKtEcfLQEbc28AMKWvrSsGp+8
BBlMSPrXQHH7gPLGpQqBWgcT/2A6TE4g5YBH7IbuNZkAnYdhHS9QyO1eIwY8OgqQVtNggJEFJHcg
/MkrFAzI6KCKN8F1NrSnGGW/tfJBFA9sLl/IOG5jzEXX+xYe+0cVTaA3DSEsk4MGI2dsLaKJaUTn
SA1yR9CW+dYYC7uPKe1OgHfEoUqqcR2adRHJ/FAnQr1q8H5SPYq3yLwJZuSp8St1akMmT3IO4I67
vq/f96rK30S2rPZdTPMTGJ9JZsoRUrMojiI1rzOb1PiltcqzsgrAJ2eRv4UBBtjphNN3kcpqoRkF
TApiGAqXHDBx3UPxHldoLVKwLZLBfRUcfrE0JTA94gIOWNzlJ+mhHz315m2fDxAyo+WhJcVKzHW3
0x1VVwJOwFrN9JuqJs18l+TPvbpp3IK51yq4kER+eeEMCxWieSf0ogPN4avkFcCn0eh1MQNfRgqa
iLmJx2gd+gKCd6KJslhHgKvbqH9LJw31XJK26zktp32ni6ZdNH8v3Y3Uo920iBNjDlIJNJs20/jU
hMJfxHVPfvDiLdowbX49OWNgnuNVDC/hXahR4Cxw3/csTZNnE3tod+/tuOng/BfnwwWwbHThdYMg
kcQb1bbvrNDpR+dQmWgUCp0ApvtnUZCjady3SFKzLdppYblDuQbaV68DQYtDqs0jGi1uobc3RcWh
kQgNpS7Rr4l+tnznCwdpE5V0B6DV3y1qkVvghIyicljq/RAkD0Mk24v5zwK6L8hXj5QE7qjy4b8X
4rap+XyUAwk2lFm0V0IeYe9os4wIQptExeVWTYo9ATII4IFlEG0Ijz5VY5duiRlhLh7OXzr01V+M
Ad8uWVkspiRZa2HVDwwGQCFCnPxach9t7CwgexGEp3oM+LWp7bjI4T+9a6MUShIFyB+Nh2lvKOqv
SWBUl5B7XGlA5ru5GZ4xAoSf0KFKst5ReTQAzh9lUn+OAw8+E4Z3sar98pRMsbvOivwiwAPaZvVL
1Hd/6tjMnxBEgz5ooYePHPWARTFOAoKFTbDoq7B5w9iWZ4U3w2piaMEoKhK4z8682Yq8/YI5N//j
R8UGghj602tYvfTzAb1UaA7do8Q9rR2SkGdb4uenrCq/ZYgu+zRfB25WbzPjcutgR7gu5r7/vGnU
NXP/xYo4WRFdgJ2KoTyiRfvkxrraSlfPWRr4zZOpHKpyolwZp+ddk96s4GMo/xRD8pYqD21nIHJn
xJVkQ0gML9EbPFinE7THdD2zFXgDyWJuy/kB6dB4YHEJEa64B+PVYwDEexQzdIfA01dFJmJmXitg
a8tgamAjJv1oM3vBCmrJ1WLuoIo5Uu7vehIrKNsG4ztY5muA0OLgA1vLdE/ZEQKT7CiDCokmi+eX
qIQX1hx477Or0O0EyHKFcpL3rp36TibNHgiCuIfQRZ/33Yj2w1WE+7ylQ51/4GesKlkSUFtKdmxi
AmGF25eVOp2zyaDmowYDzmgxLu5/jrpLuys6Va/u/xMICIqPkkAOQnJ+5fSXkHarG5FkCQK/TVdO
5bKzOtykSbp1N4qMBn3GoT6bobCsTw7J1z6tm19ABRguAtJ+tBO5JcRfkz+MF1oH3gppyHCwKrSL
qqTJigu2EwkCPQ4R7XSYj4CAIbs+gE3iw5cimwAt70pRoj2PdtXW8wa2xMOdb1SKyjSkw/blXCRQ
rY2azDIBoaKcek+F/rEFp1sg5WgmA7T34YURWgVqWz0gc7OLzvfQk92l7e4G8ZQTB/UZxPsbWt7/
CUyHCdR5wXLo4AE2DRwu0uEZLFe2QDIdLafo3KkZuCcN0QGmwUfVXbjxhNrlhl8mFxyb0fEVa9Bt
zZUYLvkwk0zS8rMXLXwlCDypyiB4HEchtg2EfFAVoOOaNxQ2gKFTF15WKM71QZXpaN4lqOg83heV
DfUCUzHfqfimW2ZCcR4GPPzN1KEpWkIBsvLxuFUu/IM0GbXPDi1QHG5gxYRWHSq9N68YwCjE+Pg4
xBMsc3esG6CVW412o3lCj/a7rFy7txi9PPDkMo1uhCKGMJTtI1ygCf6Jhd9uwBd547HPHsecw2jC
eRo1OVdtK9zQRzf5cAOEujJa0v1jkde/993J7fiA/KAQ9eRbu3TFZDYMiNEKwRWYkLb7Kxzg1APk
bFvl/ov14RTRJmhETCGaEYzXXMLwuIJa6XKy9JbmGzDVS9ksQKuCjVbTzgcdxxw0rNp/dQGrkCDi
VCOnT31L+wXpiq8O5O9sSlJooOWQQHR1gA5czLHwf+noid0W9zWMTno1NbpBWtAm2aRFsMwdGc5F
PZNVj6AhA2CKbDyF9tPo/bagvCzAD/9KKkD7tR+sywkTnfUhz6TFhFpQj2uXc7uhudBnlRLYF458
J5oOpgd4QJbAwc4uCKp90cMmAfrVy0YF/kqMU/3EzYMdeLX3w8JkpA0eCmDHbzUUEagHa1wlIIOW
iD/5SD8sYsh9Oxu7Q9qjsjTxnjBnHHPj0O0Xi2CLuASQTj+GT+xh0G0mDGgmOgdGpkWIzrg2nhcm
KM2G1urLsU4saAULFwPb8BkVNNa5By4LpJkyTp4MjcH9btHyUafFC8JUmcFEr3/VYw2F6bYUZ11M
7zVfDvUYZ7WNi2ew2CEWGjq0dI8t9F9E3GUaOearElCdGuewfFdTjU4DlkM1j4Edh5QCUyA0Xb1g
iI5FW1YLz4AaJRFDeQ9dESGb7eoboOuhra/ECZe9ekf556vr0J6MLOlcglK30OXYP0i/z5AdWo7m
Hd/Me28QcQGXW7L0Y/uITCLZ5XVjruCtmmsDelrcwS9tThCGqj6C4PTQq1MXTm9lojk6P1Mv6fZT
7D8Tr06urSeLpc19yMkk6RK6i2hkDwPzwFHD2PAoQHUorRe+s8mVAgO7imiuV3g+PlEjkYs8DKur
zYvqigwMeYSNoOhncT+cbY6OI8eNR0rXOIIc6RhdZoD9yyitBOLg8KUOQ33QRnRX4xGoBeD/Lu+b
xEDBWwJ6HhCMMj3DxxB0BAwug6PZXPTpOoQsEJVkLSMOvfDaW0MkvLiOW9SW2IIEeb0NaJycOEPe
2zTNNRdQaHRhqZCtjPXVVHLaqFCgg1VENWStid1wHQP0sTVqU7FcToEXnB2d/khumj1KR85bDIlF
TxRT1wjtBpkvB/xR7sHRSgt9nXr0U1qDAd4GM0xaEwM9buT213i0KAWnSm+cE9t2Hu0276E6XSgm
cCLOWwKha1YC1YxusuJCaC2vglG5QhUBGni3zfuxYwVZb7ar4mmE/reVVw+GXeB9uaxvbLUs/FuP
agiXyh4S5Jk3Kti5ooSUI308dyLhZzpDTCONm2skR9QQTXRBdWk6lc6eKtGCytL2GA/VzyQqdNij
t+McK7vy4t6/FgkWSR/RgwUrfFSQmL9fkgJj1Y5Q+UU07rXpkfFyvy63Q07hb28r8LZw94Q/Y3Yp
qledjPOhsIHdAkyZF2qoPdTmsICcaXccJnW2peJHkD63ktZ/ma4tlnxSHhDdPrqNeH3GyBqyiuck
bPz1VFDoxvZ5fy3atrwUzmRVQrpryrydKfhfXt8Pm6ivDqKuh+MopoWhBnbfcB1cj3XPrt1EJL4K
+vD8L9/k5iFKUtA4OS5+WMExY55vgxDc7jRIt5DXQuVAQzF95zxegEv3bVTAECacYMeM7qsKKRZF
ZAM+xfRO+O0tjbsN6HgcIuw49d703YYaEoCVuEvb0B37xjuSyof30DzbvR26YKUZ/4lqClqe3Ecc
YH45BRGMtBNUnAM9Lkxdxtf7Phlwb4X9G2VgRhIr/T0SGezv76pjDLpYWtCbyH6CIgVe3VZugEjC
3XZMoUuD+2PS8sFYZChDb6B3dhsJWoOXwCCvfGR2ggsoi9a5FKisPjWgQ3p92n82nP7JYy/6Sqb0
ZUhH+xO089nkVfsXy+PtUPb8N/SDJXdjAO0+KKrHYQ/CKH1PuEjQwxJclSDoZ479KQOKD1Girm6B
E4Is0vrqGKS8/NOV1VM6s/Ebg+GX6Vj06dsOjWMz6z8wn5nFxBR9q51JFoYn4jXknswK2NQ9V14L
3fRwsE/lBNC8wjP0WALRW4ImnD70IiKQ17PBZTK1WoMrYM9muvFd2gKG7lWHrmJJJIos4AQEPfiJ
XgH6BFIyuU+1nlHrQ7MITw2624izW1VJd4TCu78ZAuaf6MyTdcTq6MxARl6Dsg6hD0QNePiT7hpZ
8Ctpl9rHIWl6TKJ1/KRYCdEx23cvadfD2q/UPhjEoFoHlNTvXoUZDPxD/wNa4+DFyaH7MhbMwBqc
ZJ53V6Lk9GcaUNUjSfdronodDXmB+lYD4F20qDaXybaChSxISW6Fq4KpCELkCz8g8DtOOrJinTS/
Sd/sQ9gm/TG9eLj1MPzUtffWOX/8igIEqWog8UdkQJsVsgA1xQM6HNM6fgWW3gDLJsMLfhfiNIJs
n2IOXMbCwJ8EiOpyKBJ9DV0IXbp5ah7Y2Jdrw0vvHFQTWw+goZwYAW7kqRsKTT299TCYHDoV9LtC
dpAHsS3oUmNDd93cNwf0CMVbx0FuLiX3NrbV/cmF4KPNHlNnWXQjmL/jdKk6JBtFJ+lDLcJyNXph
/tjgxy6tVTDqKEyaDYEfPIdhM2TB5JWvrRxhMhwV81tI+2mB8bb4GG/sqRjMz08h3TdpOPR4h+pZ
hqBoCd2cNO3nvyzqsaIQgJdjDqWtOEJTrJzf/r7uEAZDnAC+KIhSeB4Q1dNuOWGkBL45tqgkJsNf
YR6eClqCrx7Ez2Uky2+L96qitfmcPZQG5WzTd+oAevV+PLzRPPAWdZzyl1EEY+YLb3q26Oe50enb
p8DUcKwyVXoNiK1XLR/Jg24jtoI9xHAZOwAiI537M0HPwUYr0ZyIFOW2r3h5lA1SJTaP5UFj8tmh
VF/tGcjVe0De7W4uc3aQYCFt+xYsayUru5GoB52U50JEXGF5STEcw4gSIphgPMtVKyJ7RU0fagIz
OMGp1fVSu7p5BsPOoSpFppeRoyQAwMB7pcg6FzIJzXuQwCBJMpN/znis88R3X1UOHzMMAj+R5y69
jtM/VAa7vmDkl7huxdH0Ae5Zh/gM7RRQMEmyvy9/GgF24jcynI/ZPh7QbJxiZrQhL3+RVhzGyOo/
akivadcF3z3lH7CPKL+UN5WLufDthwrcsLCJzoH2gDNh1Ghf2xTMxsEKdL6TiaLSIxCcguuxxOCj
H0tVpnBPcNUV0860ohZUhBidiAvT1HtTeMXBVENxGMvgnzU2DMB2hzjM/t13X4t00kJM+T9H69uf
/Ncn/x7ee7OJsn+P/J9/owHSrB31r39/479/dz/uvslbj4MnbeAyXNfFQXZzfkCjxT+L+D9rbdXC
sE8NIEwKTMpT2J+bEfCTmItDiNrypSG+PuaWru9b4BdHDOXItjs0iTsGeTFeHCi552ZGRpNCa3rs
0axQ4dkeqzm+5FUJOrOYCu+G5OSb+86kPI4lQy7ckWY/FPxPgSgWjouV15zlBMlsgNqLTpEW02ov
rk1Sh5iWeyTpCuqOYR6j8O3FV9rkPxMYxqtgYOCcIEErOvFC4i46WoFGkfsmSIQQ++zZ8x3TTWG+
c8STzc9tot5EkSQvNY3zs57sH2XiKjO+04chpNFukLZcBkqqt0SgdYSAhz34dbvz85G8SwMlfxpA
LsaSaKst3quoq6HINNeQ+1cy3GPqWAUFm39bsxhRQtchGHIiQDMA9LbcKuDQ4h6KGFROjN8ofb6j
i3GlC9TVk2oTy0kdIkxJZ/nQgkmcVQ6oib4d3yuDak38AhYVnI4QPW59JENIHIeD0dWfHKQFOoKe
WwxoJGE+Ok88q6oskSmi4CmoV5wVMvO7tgThCjLLIU3P9DbsB3PebXuFwQaxZr4McjlkJoYvbBkY
jWDHR9lZ1Czro3rn5T2mTSXRKkJX0wgTV2XmahVMSoCBScReGqhPFZMGQR/iGF7hrUf27XvmXNv8
KW/gWiHnlC8MMDBStPkSVVYgV2imB37wWMbfHeKYldDYCbzPf8wluERoxXtzUddlqLS/gX8FAZSI
FXjR+ncgTkDQbCeXeor2mBogqGNmNDiJDvI2UbXC28sXfiP6LDdilRalPs5+/B5xzTYDJOzqIAG2
hNqJ6mJ7NKmNVxKs6EU3NVJi6s1XaCXrtjVQmnEu2oNxsj34yZuoK7FnYMEeaMCAC8zSX0g6QHuZ
GQdO9Oy2FatRLgaEP7IBHgYpqsUNuYX2Gt8ZQg/BMnDfoP6fhdJ+iqledUZCXAzK/3X9EpeR/atx
EDortP2s4dm5ztNAZQW6dmCDlMIAEHjvAuD0yk32KRRPRPvpBT0kbo1W3AEce9Q7Cc03/djSRaR3
UQ5zT2eBoOvwuRG/vKSf8eBcFsYu2shu3IN7uqpdtxPjCM/70JhlS3q69uX8CAqN/5TAA8qLNOhq
Y/0xKJWsPEQfiowSj5k3Zm2ct3gfU5vB7aH/HmvIyrXppmWufcQLouHSc+vQeIZYcPg2dXBWBy80
RnHkm0YFyZK5z8+iAKMnJCgigwGkvoM8XfFI6vfGxqB4DN3GlsG4tSU4jHxAsWRwyWcufYsWLQ8i
OG0IWfKOkMeIhnsY5+3Sig1fPbmFPGASP1AkssekQ9Aw8jneAWzxVxPx9kRQ7yVUBCICHYdsgQY9
VkSLCUEPkBWHwsmoLy0YUrsSPTYveZmf75+VPvoNOiXFqe/B0hwHAIxSPfcV8T76BjmWjA27hqr2
Dl46yGUwy+Gra9WmDskroR0CLtb8gMDmPpsQrlhjDSFRy5MP5427gqKYJuqSvszRTw4WP/Iwtq5w
Z9DfhOgD4iH+L57+Q+H7/CcB91/nzYAAT2ICaFE+uU24QyFeExPNP7fgRI8e3IdQCX2I0/LiIkQn
qatfJkXq77xrv1OdQKh9QpjPGgBgsD2a1q2FLwfYNO3+vmYZWO9JUsaA6G+f/Lv4n2P+5+/+60/u
X/Hvx76q8w0In6chljmS5zxfAkzp4amNhaUj5GH+3b6vhWPew5kEHweLcg6GFfzBukXaFj3c30AB
3gdhjl70bkBY08DLwEumfR3GZOmJFOITPVP7YZQKag5mgHQHyYvMPKomJAfCfbqYmZBL0QCUmp9o
4xBTR07gJOYSS6MbuRfV8FMz/ONp7guoV2KS2rNRKZfdVzvP7/f3tf/9ZGTs/zn+v/b+vRrMECkM
fLmGEv20dwAw9nkS7yTBTxIjxTgbGbG/r41lgfP5f/b9ewjC3hXSP7kVt2ujoVizd7PUi7EBeYIY
zBUIjGaNsavXah/eFn9vk5SofU4qtfeaGkdVc484KLffqPTJvQUtHYrt92tz39H5AdKrcD3NOd/5
XT4ADwz1PqlYsSRV0eKVhsKKrdSqsCO6VvDl93/m5lTtCycxOPKBne6Ph9Blt7+v9YjZ9hLiZRiX
D7gDaGWvw7UGTxZqnx8uZtXfV+l+qfzbpRquFkAeJqQ+g50BOvD7VVFP7T6nvds7z5vBvIobtC7A
xJ2n/rBPdIyQQ/IFrb10MQKbX8W6vk6ao5GhQQQ5aFTbAoO6WwQa1LYLc2RBsjn0OoDJQ4wa2P9R
d2Y5ciNdll4RC5yMNHt10mf38JhD0guhCCk4G+dxR7WO2lh/nlUNdP0Pja7HBhJKZQKSQh4crp17
znfSzFSnyt9Lf0YpTcwmSI1Gk9Thh39+1tOFRMJuOeDPGOiXmYaTMFw47f/89J//2ccLuKnqyacC
3MXl/YfoJqHSYfwchJFuLaPxGSIGiMdVWR7sxseTL+vD7Kr1t5P5P1fTemtEiwOL1q7LYuTF1pwj
KqUdCPw4575GjY7f4u58tu7Ggdk7xKakMCPJ/afWuYPEqqCOhMNCcJgCClfhw3gKb/E00JHiZssP
xyqO61yWYb0Y5qVCN6dlCd42l60TDk0ZXXPOFMFiOvHXgMGgj9zfwpq9APlikxtefB3KdL4wOOG1
L+b8UOc+aaUiQTvp9MZwu1CKsv3ZyBHEnGE3V0Vc4Gb1DREA8gbx1Mw/izoOZWtGm0WO6kZ0cN+m
mk4l+mIw9FHQYUzveUYiZXajQ7G01x4jfjD5WfPVigdTsfZTpRqYd2xCKZh5tmYJtN65X7H/XLbs
+WX4TwL+f4QHeK1K/vnXfP9/IwX8vxEE9n+re9L+/w9UANSK/wsq4D/+Xf/Hv8e/i/8OC+DX/Ccs
wCD472CBlJROEOx3xL2g+D9pAYbl/5twWJdKKX3lKFeA4PjfuADv3+7ULni/FDgqOhxgDPwXLsCy
/80xfdtXQt7LTDCd/09oAf/SRihgq9AS6fiWpAkMceZf2wg7q1kZb40nYVX1g2Wlb3OD8a2dWjYv
HmuUZJxgRE7uoae145Bb5sAJtlg3OhPWxZYbvMzYb7PNTDoNLYo3e9b51u7/+Ez/i3Hw35gG6l96
U/k6ISo4OHh9Pg6fes9/wZUYU9TkmHYuyQwTyibCHaWQw5qMQWMxrkOTfaqClKBC66txTPETVYey
iqeXwcdoadEUiNvSebUGCruSvvhTUGC4awr7DcfEW9rjQ7ElNqyhxJRcycBu5LfXFo/oIiIAFMCu
NFki9L7sR7YkBPLy7tVlWMFKcmA0tMg84QWxSxAdcb5PXYpxjcU5O2ZBs8mq3W1UZND03xSqJna6
Fu1AYX5d6cCzZn/XT7rbd14XeFGKv5E0FNp+fErdnOac1SqCsTBHVpLypQIEhq54NmV1zEXBV8Mk
5Zo8vjD0ONPzOlX0rMdueswS9pqUO+IaH+o/5tKDu29bZu6Y4HpfeXbISfgpcfSTk2d4N/X0p/Bm
+iHShYeb4AVrcHalwI+zzuCVWFld5KuIUvCpXsI0aX9FanpaFxHvey/dOxiyN7KidCyjYhN71Hdb
/I6zCkhZBIWCRc52rJcmoCjRZFEWk62yaWGZEF39zpxP//zgJSw4JkNhZq5Yot493FE/jEEXKf+h
J9Kb++KUSwNMMkQH0hb0D3l8kSUWp9QYcR4vMwMoyksVez9Sn9JZLpIvpvutOSWsDsFPVXH64JmU
3Ym6o9IFXbF0IUaWXALYbJkSqoZ1CzX0wt5lnbMj4Q4MQNNfmrj195Kuv3gzH/KgSDuSPlYPQXwo
Fq775JPXoLN110GHk3SCqXi0IsvgGNYe6EP9iRn62xLjX5bWe7VGP4w1mjeFDz63NaD99Pp2NOeO
wHvjbdEbPtNeXSZtuEGdwcebxK8Ke3DfpAtHDaZbgZlttqth103qEXVoj6KK/ksYl53YmyquY1PJ
g4mutbGrBiE2o+ZG2HuDGk8kKp8+sJYY/tT1ZbC2SfvQV8OeNVFg5bYKihjtEbzgezKwvErpqSwR
hiI7+/SqPoz08kZouN/N83AYE/tudm8/bDvettVonGvFc6DVHzMIWdHqoyazj+qA1CndDBWa4wyZ
0n0n2eZCDymDxmqPdkrLKSkxB1s2taOKc8ZghK0xwQhRu3TJkq3OrYFU10czkenS+Sr3/hof3NjT
RJSSH0ACAncpjM26GGd88Q+uAYzUn/5WC62DoDfYrlP0iy3ger8ILHM6L7kddHnihcXSfPr3Xt+l
MUh+4xRzu6rd2k7zjW8LV7detpwaNqnlM9OwWrNSpvVimHcytk9KZ9fFGtlqRMXfsrdREgvv6vif
uK/ZphP2UeYndvecGbSgeFexbhjxmgXGUrFsIZxjF59euuwMEsFBhdm6TPSDjNpn8ZY62mAJ1397
hLgzq/6wrfkDrMFrn49fAi2QaRCoigc+TZmofqASq5auSTWe4YTgGzfny4Slu/c4Fw1dRqq7h28V
pR9IFLvFtIuNHrnH2HAdvZTfJgefKTtQ1kNtyt3YZ14waERUlshiIilGjI7P4WBEPB7GYZ121Jy/
NI37dxRptBsJiwVdUhHNHCEBozQ3GSIz2BIOg3Zy4kWUX8fC+5MABJ2Y8SYze9c421ggIVjncd+G
TbcwbiWswnP90601G83h2yTvuK+KjlppNu8+obWgqfu9IowcFN5Aa0+5U4uT3whuXKpGHWO609d+
3Ep8CodJ4Txh33yfvFk5ROyqUKpr5WR7eG243igJKfK7NU9W1DI2zzOH6KCb8Ojla02fYQRN0fU/
tJufhiZ/Uv4qNlWluM1dcRx4EyRhqktvS1v7LSqz+YQ7Blf3sey5oCL/zgspzR9ufFRS4xrssL15
xi9becNjnMoN2AMOSJG0NvaAR8Vz6m5bSOvvQDSsSQAi5j4AYhevIQYssdF3wXfi7E35c71bZuxQ
8Dk6lGtZ6d8gvzLi4ABD3I7eipIoSTrdasjb65oflgmEQ1pSUrkmjKXLb8qBGyzMeGVZxcwbJX0S
VvQ4BG0Z/y1ZS0Vaw45OkIdiuzjW9nbgmr6uVh9OaDRhTpSnbaZzr3xsRhEek7VzCCHax7xVzxHC
UZa/FGx3dl7qcLifWULPboJnC1SMHNowJVQYJKOeA4g+j4wSl3lM7+uqaNhNY3uN2PDvR1odTr79
psgmnAmAd9s1761gQOWzPaX3xRrqno1248WY++M22+eawCMphoKWIX/wj2pd8EoL3oOJhjZs4dMZ
FA5ml63JRugOf36s7uQMRRyPeMDB4aWxoRCZfLc8TrOTP9a9i+EjEW6QxfPLWJNegtyyZ1897vIY
OSnquu5Wq7HaDlX0h1Qj3Ersd23OmgQe0IF6cKuCi9OQVtu1vgKWOEM/G9Z6L9Y5D0G0iDBRhX3z
ypKbt/ylmvHR9/ENZbh5tdAfw6QQGZUVtr22yA2KeouiAKxGl6DJHOpmq1VINmMY4vxKbVIbs4mf
8rAT3DhmIapgzViIZnLYuBOSpmdk72vV3A8djy7pIvTCiabAZn4u5FQcZHWXKyfbYnkJIobwaHf2
xpSWw6H8bBvKuLk2o43pZu95v447Xei/xmKtl4UFGgpXRug42aeGFpe74j61YjeYEbsYjBcb33Se
F97szyvpwkOWNFOAK+yY2pl7yKU8tK6Vgft4ZIrrnv75IavEuB2QhZt0vo0T9iA2NHUYe80fKXu2
G8NjIy9CTZ+9S4BBjBs93L8g/LLaVVjI0s0/9+SgOpOM7cI00kMMJxLjj+2+N6q9xPEKfLDjLsMe
PH8vmFCFfxqy+YK0h9qQv9uCwiGyAJWS1Rmmw5IZ3wquyMlgg2AN6yuC02+DRKyHWQuBdwwcAwKQ
SzZuXOwfLXQTdGYEVjbPB9nKeWM33FKLhFlLTEAMJjNr9JKZSc5jQGMwtBgmsdM3A8CPcWAdCzo0
K1KQeKKdi21VUWSLgrshYnMiJfcQu6YdNiUxUiu5riu/2PPp3c795DEr5gZ3NU0dJn4t0BDlrUim
0AHSshHl/NuYS3hgA1vS1nmavZKtdTkdyopmkWTofuT4V6X89pFLT9nwtyrxOpmCK2BVhcsEnYDZ
c/xXqhMqsN9e8+Gk/ns/d6eJ++4Yrd4XUttlnhfAqE6HmazNL3afk4xdOXBM3XeLs28cbxMupBHt
D9+PF2+pKv/jyOm0YiutJEan2Z3omUWEDJcyfpwwLXMK4dEjlvbJGbqXNM3sg0T7CpocEzHgs5uc
PQtBcApjS+P1njI39CbUhapXFgf4c5PMy8Vu5WffaOZYoySzq9hjT5Fbv9QESXifbOK47591En9K
pyZ06gyXumpGcibZKeW3DVhPVgH+CC7Da2N6SSgWYRD29rZF11EyGqvfqTkXoXJ/LYW2r9L0J2bq
cd6ST8S9BNWouUNUo6bghdZ41dFMI8rPquiBJL3He1rDrSgbqnTuFvLENaNTCSLokIBd4IFGnQSL
ok02FTJM+a5gl8Gbl70YA6Fa3cmflkmUL1rpi5Hinr+rsXHhEDQxLoSF3dsYhqJ+P0ahY9df1Ty7
B2ghtMOnWO/vWcpcaz6gbgqL+pQs/Eqn80pGw3tOPAbLHGEqTTptBHMx/R6TnCUxTwGu3S8e+u4G
nBRv4jHeOtH4Y25KTLb3/+0L809iVBjr8lvJVmbPecPHPymJN4GQrcbyVUfzd4z5pHUoQeK5j7/g
VOGyIVSEew1CE5yIDFsoGI5+K9xnHSPSDzV2YN1lT0YRMSYaa7Xti9elchPObLrZWVJjmptGIExJ
t26zKU73JanzgGTMl4WzZJOjigKnlV5xqhshP0qARakJMRLmDpkFC99OzsKdDKLPbcl2aO28vUQq
TMAV2DrF89wO5xQw1Sau0r+t6g4TqYuNoSIZekW2H00ZsYnqIfI3dEN7fB8MHosjG/CNsfFWcQaO
cOL0F2Rt98v3jPQs62RbKLPaFvfu7sz6BRaLxc5EuH9t4YxonxaqyH+zShNbYuRHe3++4Lya3kiG
bKwuAgkSN6Gahi7IMnPX1+ZtzrqFDMfGSO76cZ1icus1JnAULr7lBzvy33UieZoBZ55NbCrRA7Ko
dzUXXb4leuacgK372HUCUEnqvZdToNc22gw+jlzRVD9V05QP+Cv0xiaO1aii2lkUc3PO7LOXJfnu
5mviJcQt3e5mGvC1BGvH2bJ55Yy/5IQ7zlkk1TPpB69pL6y14eA6Z5etX6lrTAPMbzoYm7Jn56Ln
Ky/A/OQVEZUjC+7LOKLZe+qdL8uqad1h/rXT9VUbv/O7+aesmu86naqAle+TJ6ptTJXTNvFldm1L
/JFNwpBWphYFJS49mDKrqBpmYR94zXdfo5IKv3hzV4bceZATA2t+7etah1bHmtM54Fe9uyaAj0SR
zIOoaedgcIYoUPPo4G09aZkuP2KRPxuuxpjFmirp5mIveNjygcpTy0oAHypoAmHxt87st6qPdsrK
FmSXiLwb8Q0sltnGbEQWeIAItzzklm38xlN1fmqN+wTnkxatuxc3G3+1mXFfOtJBZmXfNt3iyqhw
UtLVlcqfqT+HSy2mG0eWi72wARa9hhqAEWXm8inyrgrgK/RBa9pHr17ioOnEqUyFf5E88iuB1Xel
wTVxxSEqxjAStDFDAPCs6mMurWmf1PpW2cQTUwEwzIacudFTyOWGTzuGRGDoLZteHD+2JMplZBw0
Ig792aJbeDntQfZyJIXd0cPIDi7xDUoEF7vBaZiGletb6B79l3aw6VTNX2A6oQOxDj8WNAivy7aR
yR8d8f7YtcKk7t1iQCLpeB7aSiNtpf0TPg+aBZC3zWUCpde9Z8w6xiDe86bkg5TQ31IB7Cexa5bI
uWA0yp/iaHECHk6kxbKnjA3RLm0zBOGa2uOWIvoygg3HM5H5Anb4gDQwZQTRMG9DKp/IBOLNLalY
dUEKLf4fxJBHId0/mB56kP3rcKyFfcsH9zSPkwtCLn2osHZs+qS8riLiPRjpd3Qvh00mNd0RQ0dF
tG1T4aYASYLQ4Zf5r75X3yWMDeQPKqA9553N/Btos1vOIMsoVN5WAzz1Wn/h3RZhSUbD0HETKGJ4
XWpiHb4b8h39rpcCB33JzWAp+Cv5kGKvxwCBTs1vPAKiTGV+rqqZC6Zi8+SXqX0x4+Ez8qnI1fCf
Bt6XG9tb/vZmLTazN3u7zM8POA1ZHXTzXuUU1kLAOw3bRoU5+5OunddtkUVnhV4GAuBgpFGgnfzk
5hlBVl6HVuFt1577IOnHr15wmFsHRghnbMcNB3qKUiip9x25i3gOb1Jse/A0BB5LxzjYPDsfu9xo
sbsWN28lsGar5YFzFCkrTI68ieWUH63G2OUVUpBbAxZgatmPFr5eNTnfdRNVm9hyz5nj28HCS3Yz
sgUKVI4ButXBut4lpxQIlLabfCOa8aabz77v/7hgMgL7ni41q5bjH9BCg8+tF7eoTi+ZLbmb2hfe
TuNrr48J8dZNlcvXZLQ/jaIRG7esFKmA6UW6yRm5NA+qtp+CVlrPZD9DXM2MhlJ9ViANEGucMkgS
NpUSe03U+bsUn3HTYh3rcXiHvN15T9cxSGgwRJBOa8zhuN5C00N1a6358ZElo7pYQgA0mrgOiGQ7
kDKGPW1WLdk+9IsUl+isoGNCKUwa/AGGMb6Wa0Lrj29fsjl9dZNDgjwT6CoDGRf5PyfdVwfAUnoz
9G0f5Iz6QdxaGGBhL5eFtRJOb/fOdElj771262pLYuCOVYxP8+A2YSLLgIf6t56taqMX98OrZphz
jf6woMHgIzxmozi7HkcAM2cvVLIA7KceA8RIMmmV9tnOhuOQhZEB4yRa1RbTFLeTR1WawPGUPfWz
uRIGLilmTctki5y8a8H+sAxCORwyHKGjB5eFjN8UlXNYeHh12wE1WNm82mvbzcKZQoWuuInO7nfg
1+LgTs1ffOvWFM2FcHfYW+IjsbfKYzYWfP7k/efffWx0nAZJSYuV85vtOVi0UZSL4jWy3V8Yjoj+
JOLjvmTzpvgzznF+R7Qnx67LGNpyZ88KDszE+xm7MpFyrkaKVhwJLNNTb55HrZjkdolFiGGS00lD
28ZSYddKrkaPibuNih8pDlazx83NfffHo09A8toZeG/XDsgUm+9FafOdLhcXJ4bzaKYApAYJZztz
iSWPcHGNsnggA8W2jUet9IDNONNHY6H89ELTkBm5DCSsOA1qMMDdLgbuUsNeAqd3vt3BudlN95sX
uXVpluan26lnAT6TU9wcdOVobyfJpk1hzgvkiIJV9oBc/9pEdjZ2Pr+tJT75Lq1vE6RgXWYtoyta
WOwJDwxkcm7jWtySNpiV8QuSRfUY+3638XgEFO1bmzD82wZHbgepdMWfZp3Jb7Jjr55ZFajQbE36
eaHscM/bdzHZPTLan/VacI63i/iQ+tUPb1V4LwWqYh7n26xzfzeTvXHM7C0aOU/Ajf2qCv9XuVh/
oXShRwn96edbZ30drXsE70MZE85iDSYtWrl4YJ2hlkYexasm9JU2/okq0od2vZxka9AfhHHUzAYZ
wnZpN50YUgwU7btgxox0VO7jAgJRS8XNU19+y0wBSSCyZ8+Im7MYoBaDe6Icew/N1AwXDhW8oAE0
0oqDu7GbeUjbt9YrjJN2BV/e+BbNwnhGiJ0zCc3ddNAu5+Q2sNJAbkcUcwEpzulHX4KUynCK7xyj
AJ5MIk04CFT+thY56c++2Q/paG3icgbc4oLAnNk9aVPB2wTQSSbkYW6cIfRt5JPURlTKsbalzpXM
71e5ALRe8Uag0lGgNDjJxnCqqy6G53GaKkKHaR14tvkJMzQLpkwfRyJpS7U8WDYbYQTPGilbS53u
+nV5td3mabVzAmsmqV6oNq9dl6VhKTmLVB0AyNLZM2vxLgAC6jOi2L3fnVc17n2ovUFve3t3Lj+H
qon3BeZXMi0gI58Qu2lhH4sm6BkOU7d1z3FSpNdSNe9WYTyoAYFmVDzAvSLfjGX5QOjNf0C13c7C
mzho+hykhuZ3VrAnadPXVsO38SbCSa1t3zLTr7e+t7jBvMqdKmqX7xrxctnIYFidc5tCrc5GeqGS
pfsea4SUhehCY1e7DgNmOAyuZHbAtIXzFgLw5NwA5TkP0UC6pzXMx3FIUqK+69fiu+mWzvbf9lQ2
NyYh1oLRITPHb562shRjIGvUUg+g1qHqmnY3NBPSYLRPY9jD83nMja9RrAlqPuLJsvAQGtL6OLWa
9La5HlxD7Ju1CJPaOVtjlIVAHD/IjsSZwABeuZd4JW9T6uVa2yZwQGF0ITsQG8L3+rKu/VdWWWzT
gYwXlv3WD0pxDxyswRt2S+/cZLYozsLFS2J4CDoGvu4G33XefSVkUqDPcZhumGZ7Ck3TYtw5km9Z
1ncPed195OweLNZJDIrFViLjbcQwP+UueVlYJ+tGdX9YY91z/0DLCJkQy+hQ9ksJOyJrw0TYRZBW
9sDEEIU+XhWkHvMeDM92BhCLkOA6JZYWk+hiF9HOr2taYpbhDw8IOMPkwsOek1+k28ui9bNrRXdU
MeWPHcSW21xU+8oUXejM3MaGP381cmYp6Inl4Mzul9cbkEkme2sOUGX6NH1RCveVFVs7Vf0xCyak
kklkRtwPcs99j7CXATcnekmLYj99xY+oTtbZ0NWw8Q3ebTBeeXdHBckqmT0AnHxtujHArJwBSxkx
seHGCYzCee98PMhgGHC5LOdshXedPCeG1YUo1M9OC5Mnsv5UOO03hCvCWmQo5PnE+s95sjum3LTg
cvAGfze+YxS6+e+5MXB4WN0sxZDvDVs7NxtOnnN8LnmvBKqbzMDKEoeoo2OfU9MYTy1AFg0Q+hRr
veEIg4X8VqJE36CPwYoq2ysgx+ow2lcvRWzo1DrfnXHqMTfVjmfv8go6Ln6MkuIyodcQyZne1sbw
b1Xm/sqSdv2IeWpC5omIWpqzsfMJCfycCYJPtVh+NyX5vjIxk7MG3fZsSSCr4WRAda1wDzO6a/NK
WHvc4b+kfXwCJosu0n7q4VMtzS0hRPRUzR2Z66j4ihLP/+HoEWChZ9bYUrQdeC4Rkpmytaj0fwo8
dHtEOooynSZ5o/3jVAC5wmXwaUgEGSyn5VVYEMRZU5hY1ElhmUbr7c30Odd+922L6OfU+9S+QbzG
uxe5R0xcL6owo4PV6AZnFMx3xfdh68I7eW0SX7CtFBOCxhJjmYFJ3RHyfe9zvfNj4McK2PtU1SaT
Lj0FDXu1ET72LhsGEfRk0w752OLZxjOFuDThrBkN/eG09yhzrhC57eLPP+QLm3xKaOCw3DtVDxZj
7k3grNNe1hl9VWJSz1aW189Oue9dqfjbtHiITd/Y+m4EbYPV005i+HwpeTHu28HVwdAWXzpO2oNb
GjfVoZWzTYMYQ8cnIL9wSdLTgHnnFMecmfPoig81PcYWzPx1tPbm6jhHq8RXx+qNcy9FSDn/ZmN9
nBjzn7oeiYVXq+4LfehehPy2DHEveUm83Siyp8rB/0oC57dk+kESMtO9KNnQJIo3s+SbuhkbVkil
90EalBvTyOFVofND9mMU4Ny97dt6v3qwdCTWgUZKcsOcH6zGPw5mCnrGnHq4JSQRuNDTJE0JZshT
aRvmce15+OR96m0xu8pT7cv7NDu8DHBgNzVwBZOx5wjyf90S7f8de5y7ercqnnWdP5jJz7b33Fel
lbcbHPmaxxybkjjzbx3UBixPgpQOuWmVVG9ctdU+HwX6Nhc5tdldf86HfgzzwbzOrTthekuuNien
S74mdKBH6ynrnfp9IVIb9yCuktY92jXndNkJ/Qiv+k/TxWc46xXO3KTZNQ32M67do++u2WVYyH5O
Isz6ifg0D9UCIhHmgit8+nUbt/Ktld3zlKXN1QD2l2YJvWL1/Gbjv4Cx6RO19NwfIo92Hie6PQD4
NxU5y95alzef02wwqVTt+7ygJr5QBcY7TlO4z7KfnLOrtnyA0W58LfKXayInLUOdHfOleXMGXR5k
lGPh9Bc6M6zzNEcDZ0RGAtA76mUad+gp7Q4rYrSRRTeGrb+8rEjabQ0oImnjaW+53mvdzua+tcHi
Tlb3wOOAtVXhafLGKr9Ak0HXaxSoiXh0zl5DNDkzT5w4fnaYGY+EWKhdzyhcnJpLmlpqy86D3gko
RL5fsH0BYKSSiaPgALih89cTmwqLT0LCFeTvuJ0QRTki1OgoHrqN6B3nVFqoYoXGD55WycHujD5w
sPAh4ADpAV2JJXAA2wEyj/08kCPPVNvVq7rtfUlv4Svc2nxu22HuUACqiIGNXk6CZVdtp7Bg2f4b
3XzTFpMsbMXnrEzBLzH4pDrJD1D9WfEV9yXjiIOCCYsV77PISyTBefhZzLUDRdh85JFsb1n63hzW
LKcBwVF0gzw0FvTfDZPjlZgJH0Qtsc5GpNrvvs7h/kPi9zLHo0ydl+V2z+wQ+RbGPLDqvqoJEGPx
5ehEJFh1l+b+X5l09H/+YLH9zRmhuPsMe3oz4/XqyZjFUm9NLcQ5fw06g2OPyhnfQTb5SUICuumb
I8UJmzQ2/zoWoEmfVmdga0dXpfSS3DMMcUoirjLa+1goxSldV0HHGipF73A1Dw3GYcHyiIX/koCH
hVZXGB3G2Pb+5/7zh09x1Z5MOWIEXalEi8dybznR2RWVf2JP/puKBFLF4rP3HEZ/PR3dVR2grJYH
XNfYH4yMa8EosY+WU7IlQ2OdYTWfy2jlL8w75qTWvj6YpkV2ooZrCciXPDkZu4idazwAUgda2+5r
s7kOfT3sC2NKn2xnAsG5bA3SP/S3DNO2HbCfKwIbVl+Dd27gVHIMolCKFzlur5KgbzERBYf3AEJV
liaEpmvD8IK6B16M7GnEU2555UslpmfR8ySy+pLe8wBqme2dZ1nffcSjELXafVIq+qhL+6WKW+MG
p3Z8V6zox/RNWAaoD0/9bjGNpnGRXnKzCloDO3CVrVdTkKhmofXsW5DP+thCKy/v42z8tmoe49r3
Go6t/rsvXd5gy/SWCo4RUYVa5KsBZwmeshZuL1F+9jdt7l5Rmpe92a4/qxFIi2k1zZH1yB3vXoys
2Uk42KIRW5uCyRQNZ7JAjQwuGBmCofKYZvI55SM7o/CxwvsU91odjLMPfaT3ETyR0NO2z+ulHa9+
bX6rGhfgJC+OIQ9A/Fhicgrg64PFmeFadzOmfAPrKyitk/I5hQlTxUj90+tAJD9089w9Tgnl7K3N
Kx1dvQCtIHrX3Kg84q0LgLhcl2RvN2hkK6LOXiylsx0IdYa2u5706MQXw0jZb0EyxO8zbWgNaIFz
rfGuqCIr7BfL2GUxQLqMrDu2GwBXwl+PXukMUEcw7MAAHZEFtDxo1yMln1rRyXM4ow0M3Hph5RtZ
YOoAbj7az5QgcelX4i9EbhF0foYUlHTJYxO7ItQwtcIspiBoHcQSKsLGm6a3yh2dce7W9c5eUv9d
nFLsR4gxm5gRRLPyeDKq5RIXRfMwcm1tnMw4qMRE5vTSp2w2Hq18ErvYzqxbQdlyRlWwZcUnAFAJ
fS0UTwxZ/pbiITv1CH13WxU929xYmPywHdpGBIGBN0tQRS7qUzeeLIe3U956zyk6Y7CUyVHyie/s
3quuE8z/oESXWHij1uPgPC6YnERDlkgk/vxY1sZl5WR2tEaJx6D256Cfuaj8+7oRM/ZGpYIdGQZ2
f8ZShpkbQk79Ngq5bsc4OkyxoEZQCKQd6UUni7M4KtZDg6kGVTbiFA8jnb9f0IIae7eH6ZUIMvHV
9C2CQmB5dKVK8yF61BE5JgE6zaO47S54ybZ9WApiZq6ZoV/GDIGyspN9X1YlI5L/3hW9u+kSq2NJ
YBPojWW9WfqMxqIi+zXHPG/70jJZ3rKsrpNbn8ScXcE4hyPtVRh+VlhsI6h7gwidb7U9aw+Z7sxZ
hUbqADLx2X3fzY8OrQE8Po19Ytln1/TKXdI94FZoTzpZD2kUrQfWte7ZwwdfmJ80IvWXdI73ZJLx
2iWzuWMJvcUWTJWGszwXBie7MjNhdFsdRaC1Q0Sp+Kj46EMz+uN21nxQDoIIG/jqWvWQsECN30ZO
wbsJy+FepOkCf2nY3fvHHuqBIaEDmKSV/V14dRuQBzIOeSP3dp0x1pvm0c7B4+o7HsMr6+FQspZU
fge+IavYwxuHKFnro9OiJ5qs8YDexFsGRnw0XZKGnWmFqb3SSl95dUBkCyCYHQMrqPsHy+X3zDCG
7GMInm8o3AhAvn7rxtE4gH+4n/c9tQXXGFZD3AU+KaMLvaHPVcnRkOj7W+ZIal1E9TSCj94MXsYC
nAWdjO6+Yj6GY2PFga30NZ/n5P1ZCbPEMCO4pEy0o3Qs7t1gVkdz5Vc+duV2jQa+08g8HTYwl1zc
bM2U4/rz52i/SUXS9H+xd2bLjWPbdv2VG+fZOIGNvdFF+DjC7HtSlJRqXhCqVCb6vsfXe4BVrnOv
Hf4DvyAJUlJSFLCbteYcE3qtyayv1Wv2Gew+jeBnYLjRH75CVspkV2MvVi89LQSGCX1OEwD2VTHA
Oj25PjgsVkleqj2NTVqLo7fiJgyXmRaIBSxo68yynVYSaIPQbH/IrDlNfru1TIK4WhV92vh5lm6P
fsqnRluGv4sBChyL2KVmhXT2WZqQB5G9pq73e+bNojliIgzp5VHlYY/g6NNep02+7UL1Fkp6S4Yw
d1EOttyJnfe6UeJ5aClwVqxTI6OjKuCBah0rtnWRmxP0Zl5hU5hb3c2c6zg2BUNF9I4PONro1Vxz
YvpXbiZfXFibqVnfWxUwUNtAXfyRKGFFQBVmEW9rQpHHdZDvLOAY6GGfQlmLfVdrX2rK65VtVeHS
V8U2G4h6qWu2dj53i4k4sorolU1eDsp1Ks4RaQRZSrvKGmxzqWk5ISGghYuIejSThl6bRz8kfNif
yEqvp3dSXzFaxfIZApy+URimokg8VRi/d80Yfg9wLYJpuGgWI0szvwmG4OkosogujDD2sI+QlM2H
CSXMsHs8tGSw9kqSHlO2h5Q74YATtgWD0uf/snirhwxrNTcNbJx5E4q/VHvvMnYTqBhGvL2eU3pL
VWklqz3LQ2Fp37QgwQxbvHUEG7DjDofqw6vleDD19q8DqhPQxl7TM947VUoDBNSj00c7D+jg2ja6
YBGI2Wc0H/IyrQ9e71KNtTyD0na6KNZZZcP1k8GVqv2LO0XBtiyLpZNo9GA1vEqPw+PbqQLMra9+
oM/BCxp5EbBl/veXPE7zfKJgG/obOfk5HRT3juqMPha1Js19Ex7azNwHhshvwZ9nSD9bDaGVjUQB
nvPJrLsvGw4xk1L66qZjTfchWaqZgyOjktaywZIi/CmpfyYWKiBfA30QHupS/XBathROc5RZ0mE/
hfYfpACMgncAR83CCttm73Q3qSR8ZPCmLEaKEnlHQn0mq5ITVIOZ0I3ObgZutjT2/CJj2hpJvzZ8
sRsdNBWUK5qN3TNfOnWSr7Fn08CqyxfNTckHTaDMRb66dFrfHQlsgeKPd2uV5zY6GzkgbmI8X1VS
37h9Bpax/fBkz4rfild2A8t0sqXk/tRY+XjmmS7prS4JsUl/F3KgV1znmwGl69bvBXNBF+2DlJTN
jg4ESW7w01SwzUT3FOhAnbiiDrkCtJNb2RZlj0sgDjEJViLjS2GL30TY+TvPqU6FrOVqNF3tUBW3
zmWj4sHx2jK6sYKbGCqEYQh2BiOUbI+doeObFxPahehZUA8kSQHIJbcjQgcIt2tJFSNZg5BYprCX
y8LKXyNRziQXZgBhxicbsd2rl+MCtkqs1ZYDt7gRhXdvBrQCVrXI3OZI3ry7JpTsPYPdD0SsH/ZO
CBIqLACGFU/mEIFbcZvXLKR4iZF5keBfxk42E6Jz+9VLDOKFbk4GTNEsovZJuZG38VI0Tuz8vzCu
1vc4of7RFgcIKf6WzMl7IBtvbaXzqs+AiKZpH0ESjYvBYHA0EOfv0zT9PRdMaN7Nk+DYrjLuBnac
cbuEu9Ks2n66tQJoTmQz8MR4mk9ZrqGKUC30UXQ0kZ1hl3MbDZlVcat4P5cSKp7p7grLRPk86Qxw
qlo2ooZcU6GiH+P+ohnMpya5E7TOdMhLmAaU+e4Xgs9f9YKW3fijaTV5CFv3FIDc2I/dusjA51P5
dKGUlhGzjE0mCnjkct1FFJDJGSS7wwFTjERviflx2vgDm7s4GB0QOsYyDKk8jrGPWyJkhu1znxWL
jcHFm1sgQGJhmDFhI2ZHk8jfqijYPbbaNhmdaVtU4y3tzQD9GHr2xy+czTjLTAF0NrlVFk58VxW7
96hDj6rbjXUb/BRHYzpDId/wKuRxBfc7WMDKDtdIUaNDZ2WofZGDLIxOO1PyDrauHL7pa+Le9L51
vSaIxA0JsQ+bXV7ARRfQWajn83OMa9sPE95dFwQUannwldcZoZsn+iMQ4mYUzgeiQnLG2/Qrd4v4
kOJOn0sLcZ4ZuxykLw3Z9g13HPEfmv9H0toYBkeBJ0TRaYbB9aSzogM622VnO5jcpdaT84V/SG+Z
91C9W5oLLIGZIqDKsUI7nPAl8w4WCH4j01PhhGovJu0ZCPZa6yJ0MENJ88m1b1KngBsnNUzw0S4W
YYudV1kfEy0ZEAFYDMGz2JSo03fZU6NzxRWCQkyTqTwFJpaLUYOUx/0CRB5wtDVwYbXTuBttb0AN
mxQbytM4iwZCakrt7FKCYn/ZOKs+AfnhqH6F9yzZB2zXQri/yybU9E1mdJueTmDnfnkq44ZoEaGE
PZvnKkExNskvlwAiL/bQH3XuL9VyR3f6cBSsXKhF9erisDbDrJH8HsIp3NJlkCtfQ/9hpmw8Q5Oa
SB610DSQ/GTgOhWgmhVRBaETyQ1DGfOcZw0bLxbZxTVWj+8ivXTgDRSQcw3AA4KtlB3a1BO5qmvR
s+KLpqvMsk9tws2Uk+9DuYnFvyYpFDdtqlFoaMcVVQUCVyYQWw03AGprQSl2oMDkocO13jFBlYB+
axyyXe5DgwlagK9yb5Vpu8ZlIRdxmr6Vvu8tEy39FKqB6oXKd6nph1zT1Gk7SCYs9PoCGgjsFY3O
DntTDNxoxv3ZohB7g3/Kg7vZVXw0fPLLwWiKDfSEZ63z71kf/rJolm3QLnYDJSC0orDMvZk7T1GD
8I61LLDS9gbS5CFiCkonA3oFwrhRqHBj4yfNc/mUI3hfxbDNto7Kjkih8pXXsinoJcPg+B5oMcYC
urxrM0fr7AGFiX1ejowsXisAMlFduIu+PFSaJvc9lDinGf174T8TkLUUPvM7DK3kTo2riPr4aJ86
UVanHAhjJYw3KTN24ahwKSURZa8F2KfxVpHqDqRM14N9QhO362N3WzeSEk1FALTnQQC0wp+YYLn1
ADRuWtKq6RBFTwVgEnrNQbyQJeJNh1p5EMjncJRnqRs3/i9pxcOpaCvUhv0IpHXKFijVctDGzhPK
pWpPwAtN2sa/4zBml0iVaAmmI1iVsxIz9H2xD8IR6WMEqHbqCooi0bfyoV4RYrZ5VCKDoGnY1skn
PZ331AntXa8QrPHCbO2M2U9ZWTfAxOHRjaN1O7b5KmvN594I6JdW6ZZi/nCujfpspOpNIU7e5bqx
1ApjxP8grrPZy7KEthrwEOoebWtnjF8B0gi2Z0w1kK0BtBvOKe/ZR4sIx0Qa64RFhKtS0ZpORj1e
8WNvPhKcjeYGHdcV2tRSM8kItIG/eDCwJqRTumVOt0CEAcw/eSohuSx5j7jRg4RsLfNCSmNDaVCv
1n1AmfFAphefIxAmr8rkTek66x3jy08GC1EvGrXBdc+AaCmfe+HGwHSx4prNKUFXV2G78DVGczd1
04ZbyF4BQWHw1aBbYuU4UMSlJpAyOeJn5yNtuYgLdCgMmPKI5nxYaBZDZhxRsbHZiHMB0VqxrZpN
iD4KEtDt3wgUJ1DRQMF7xc/IZbcNut/CEfmJOFxzQdTKM6qSD6/I253I14QTjitGZkp8lh1tkXgs
SxwACBiqtfRZkyUeaUQeAbV0RJhhxrK72B5MY7aCFCOj2D9h38ITymqLzjd1xYJ5OSqAwkiJI28M
oLo6pEEj/rLNgjWA3uPF1i1uIRc111RQvhsQtLK3JT5arwUmiVwE3AncWaaH6FLNFYqJCXbh6c6n
qPruXJD6ygywUSEDnxpEw+odyDM4+o9GU/bCE8nNiHpj1YdAbOQFHnZ6cqsT+4ponyFxAkxbbwt3
eB2xWxKhJsNDVMU/rJHObW3Zcu06VUG45rnAvi6C/KwjraC4LeNNWcdw6IgeKUzqbaxu82OOhGE9
RYp4ltwnu8k0hieNSIICrEBRag5bP7XIm3A659kEziLLCGvTuq3WW5+6QzxEk5YfFZKUY4ZfxUPf
xipib/agK/3y064HUPC2+StxydPI06RdYfVUOxpImBOy/ITGiIo8NmrUnnG6Ksuc0NUIDD9CumYW
tF5zX6NoZFQv4E6XHfzUc3WME3i4OWy9tYvH1K1igv90OGDCOiRkg1LYatxDN7J+jeX4jq2vgv1p
Xsnv9ZatMc0axujYzKsNREn09HzuynZCX8KsuqR2Di3IN+0Vjn7E9jmL6kARtBLIagsnm5alhDfQ
V9vQxUstzIzUK92Z2/amIo9NNnzGuPsnECcejKJtQJMZRekzUM6Zt5TuU9rTexAE5LZk+Y7CjU+t
JEG873nryW/eodAhC2+yWVLB59QEGVYTr12GahuzjSVuKlZrm0xwwl3fcaUD0J1c9JKNjbGCBQ5T
PCkeou+S4+ORVIi0mXmWcuC6KoH3auF4sRj7V5lPpbII0w64ZEVozXgJzTC4q8C9Rc2hFOFMLD1h
emJ2tAh9nALrFWekswzA5Zuycnf95Ea7JIMv5We/4gRTwmQhi3R9+833bHBMTb9T+hRvANO89L9r
WtfbYexeR+bQFZm148pq3Z85vGI68fWcl3yzOvMPM6U0mNNYpggSPNWmuFG19o4PJKbZVPre0uRH
4cvtBF1nYwU2dYWiP+oQa1kqIy4M0k4cEptibuNo+0D63kmPkx8g9Z76HgvjpLRVT11khRjuD9CP
m7qgtQAzl5u9Abk3oqBGb0DdCbsPxaogbPCfQVv1dPcsxamN6avi3v3BClaieXDeQ2oqyA1R90a+
dosGWW1cXV4tT01XNPgUyjwfEvfUpks2+fdgAhU1Nt57Fc83Qg1Mh2boa2wAPamJQ9eBUBUsBC5a
U/1gGuPyAwikv5j+yPBmqQuJENRA0UJutTjgFxahhbiEMbcM800AdoPQnukNMK0gf02ikcZGBFuU
ZU3ckLNK03XZ80cfvVjfkrCq3+nRHnuKJwfH985zCZqYQfWRNcJelRWTu1GyoQ8aY0YnGyEVcYZw
dPwbvmU1dvZLhy5qbaRgP2fyDv6B9NDE5oVOHrLzIdihQnnTTZwcmA9ONjdSY/INSWp+1HLAa+yY
P9LMZlMAn/3QpdRF2DLGi2GSwz6hQRdbhnFIrfTZKuSltp78sfqd984zXpOGu77LAmM3DSBS3Iig
CjUydSynqnjv2tpkeP56tADDmXtFWFc+Lfseu8MwTTQ2Ewqkj1ceB8/ANhU1wxvxYPlhqBtwOcxk
UPPnh1GcpCsVYLww+oYKUpJgPBhqBtnI/jLL9LVHWnpoSZeapZ8+kGy+6fGTHodw/pmZhgV+dOju
h81HlQV4jFKP1ITxCbg28bkyopipVdWumEBTR+pe9oNLTYO/4WKkLMAySbpYvstnaek9Vvuspck9
f+IwvI/oCtItYpJiN9ZfoympzScmTl/1mqFF1teYQ7lGO2uXzYWmx6G3W3704yHgdNp2+THlkqT5
3vnT8XGYvHlERieQJ4pKmFW9BxbCphqI/XGscNAwEjHGoGA66rLA8RY1+zwIt9x2cCk75IIloipl
VywrqP/3OtI50RLl1lazta2sl8qeaira1Sq1YQgV9mvbjTuVgWcup25H3lK9yEvQsb4ebGMSTdfo
0E7FHDavRRmeTkIjFxquQa6idxQCt4Ed71Jz67s3WlhearWp9XBTJ6w/ut6BwOZgPpsHTMvRDUpy
QF1sjIUUnX4JxYxD7t8BSSX5UfgiHdw/9MBWTZjtiDi+JGYKv5nC6dgaTCICYyCLUfZcAUvABVYR
rKUVmQtGSSMqLrAmdGWBUaG3j0R7DuUdYD2ya/rddafto4HE04K7cBmKttsOrf9aJfRuIvxv7Ode
J9tBQxe/pGHyEReU9sIMbkUYrXoQxIj3oiPv7YXBBwda8p43uFpHkOCrZN41ghdc9YLNrIvW1Ubf
GwhPp309OQChZ270VKxbE/jEYE5Xu5TvSuBEacLuZDLVbkrd1Hea0n8EWicXwHCydUmJGUyhuaVP
9GQmNmpb9T441VdlV+SHweJF/6bfpsl7Heg9xqkESp0x2iQ92R8ppCb8eN07LfCObpu/jXo6J6E9
IRNAtKfKFLAvPQkF8NjN0x9R51PecopXEHk/MXF8K7PBWcuMX+EjECahgQ34ghpJwrqqqWL4aCc2
hpPvzSF7ARier3OiAg7CCV/8yq83dPiRyBBUhRx1Ocb0z/Ii9/dQTBcCjwTiF+rbRB2VHU0lbapP
glbwZpb1bCvfP3jWRFm6I4o0gAzH9hPGP9mP9WvjknsAFwhvtYtrQWo/0omZckz42s6X3yAH3Z3q
YnwqXnPSYXLtQSBtS6NieQKbbQrA4iXWU+Y73l5Py5tl4ynEap/szAqxBqrrZeGjOSelzfejy0Ds
9zbu6Uo/kCz/nwf0Mha//vWPn3mbNdV4/+UTE/Rf2D46KJ7/Nw/of/6uwrL99R/f7X88t9//1zf+
CQWSzj9B+khs35YudFsZxj/+YgIJ65/KNAF32IZhSjXTev4iAmmG8U9hWJbuMtIYin/V30ggykT/
xJPvzgQfHfXi/AP/x3+Hy+T/yv+i69T/x/l/pu1gdgFKVOTJyCZ3//2vfzjCNpQkGBhikaBjJK35
9Z9f9zDz63/9Q/w3FeI4MzuD5bwYWqJKaWQnnvfcYMki6qhCCBE3LLwbE5s1uJbhqhw8eENf5ccp
Yg2fl8ZIR2C4WvCudsIzqP9qrbihh6sOfszOYD7rA/QDKiGtEGGGtiOW4FcbWN4WAbNBngLMCNH1
pJpMAdsf1Tf7rEr1Z0Yu/wBEg27q42UyaZce2vPaF/ZHl5NjmaI2uQzAaXAZ8WU6m9lXLSFmE2b6
EdPuC/XogI6RDPB95DnqKT98znShXUu3RwnmvTcU9WB+5mOFkjnw9vgifMRsjUfBPNAoGZIO0Rok
Vhn45095nej0vOLyi1CgpVnFS322cbEUJhchMq+tS5s5mkamkWTMbhNmypuTpNEpSdId2X0jxbW3
VMbD0apGkscGTAP4cciIBcTRtNTbcffFJ1LaS1oOZNtPlLoQSIzMwabnzywJMLFB81ZCFLngfzZf
orCCGeQb9h4xivWC4ex353Xp2WUye82mmDBY3buzl85ee206eegvLlX1jja7vsrAwH4JK2DR8Blt
OrdNVqJlARyCPbvbY7FGLGlvq4w2sh2CbEcvwSJnLOjdJjSxb+lkvaMwQydFD5/cTuPLBTB6tOdD
b/l4iVBSlkf8R+baEt1zoKtz2g7e8+PgGIKIq2IA3OLLg1LsLGjs3qDBEpjSNuG1BxdbTN+BidqR
Sy48jBN9roRfeU0fleJF0wVbJj3no02eU7dL18iGdOQJMXl8zliRgxawbZGatM9t7l61KIivNrCd
lVdo4Y504uEHnuFXZ8jvdUe7egSuCOHzOW6FybrunOt1d5kKwopjzITv85IhKXBzpb5R/gjFyDps
0DHAzKcpMYv8khZCjCo8iyrDUWvMYqqHogpun73TMoUkpBAInbJqqvkUrC3veHyjR54eMUnCBZft
V5+ExjbA4Xp8HMY5nwtxR3bUEf2RsWIgwWZsWAPkwjUA1CtYsxxkP0saxPo/ndfzuexjpGDAVCfS
Dm6Pw1Cay9Du4wub9uqWdGu/BmFTYZ5ElNhDUDXYPf19CMymJ8/AH46PR48X/v0c4sb2oDm/2i4N
90kfoIuYvGM8HxAwlbidHJLJ6R3CoLLqbQKQYBllJkWPIFW3ShMYaD0NTEwWfrVSeGdoui5F7PyJ
faB2S+cDfbr0VnmHxzOd8rxbVAvtNrIXqFOI8gZN7YUZxeWpruWrCNSAh8AqTo+nHoeS6s6fp1yF
CeXu6mPCC1AvnNENNmgCcXT5A4l6j3uQ5k0+bnQt+AxHgj3UHHYBFKNb2bVKLx7+0EtkR389Im85
WA8DWY9lnZlUUOeX8Xynl5Ys801WINd9PJdQElnTA0+WcFGxkkamB7+e5Nl1RL3fWsmuk2dVsvIC
c6Gy/smERsVfbSo3SUuuArUx1uoNSiT771eHv18dc805oCb/xqM7XuJMc88GIuTQfUo05901rWwd
UK29pEjxxKJIDB7aSFlbTc/o6FScDtPLFDr2sYnyE+S34FKCkERdD8pE2P0WNqYDTnOELEw8ANQm
+E1j77/waYlNZLrWodVH/9KGmQ3k6bOXFqOEPjnJJhDIzDVIFERjdPWuIY8JxjOqMSFK8rfpgqe3
EpBXUEYks4eBv5psrB8BSBUy+LwqOlK+a/KF009iC/NtC7VlTdZCN+szuhfTNYAPFfHt8VRhZBox
MSogVJ1cENxy+IMmNzy3LeQmnAkQct3awPPC6b9fcOJS7Kh4XjzKeMdoiMKjSO08h2Xw90PCsMXS
9GFqqaSor1GQG/vWsUnbxRIWJkJeRNtcrLzJ8A2k7atE6l0hYC+o4Qr7aOnDko/VXAMmqD8g+676
dPL+0HWNKgDutGvnlOGpVKa1auqi+XJwBiD4oZNK7LwgGDaw6dNF0CeWfWOIXWWgWiwDHX8a1UJm
nM47gIm1qZpGyjuoMiHI6fFQaPJu91a9K3woFJbriHMw+OEhFwbyxYba6eM5ut0GVV/VrRk1w+Wf
z81fHCOeQ6bIpBQhoxxQVZGxowm8FIFmFOfYDPJTTeqkYtq+yijfMLw3905PmntIQW+DHgNqeED6
6bLTgt99nyXHx6u1q3dzMb5He1fhw0usFz3qpvsQz1VZ03x5PCVikuHtMN4mJcFPj5nLnGcuVdrZ
RsomXz6ec9q2YU7HKWLalKDDdtKfUTKMW8sFil7JMH1SLLrh9pCmzEL5LOwyeVJpUS6CpMn3j9PH
IR0iYNgs3beP05C4r6BJSVlMKb8MifnO5qKjmYNq9XE6+dkZl0787FvozjQ/uaRKfRvCSd59xSSR
ZYVgx9DB8ItpktZG0FzDtu5f9C7883nKxhTrs5g0tfm73A7dEBXs5kiwJEHEGekVdUX9IyrKH6Mn
I64yTKIURcN319WJLgZPRhCqG743ovuYDLu9IasYnkWs7XTa/we/SCFQOJK9r54alyYWycHSAkxD
GOzvTo8a2rDs7ruFcGZYLRDfaVhlGoq+1tCRrxeMPaKfgF0TBQH1kGXV2BB5ithrD5E/eDZLS7AP
gTsTmgVaKZXLY+rn6U2HWbsYJMEpDhl0R99lEuUtt/vRH7wXOEM3T0X6l6U/ujdjDjZCOZcwHoMl
CDn9Ky7aF9cHXhRk0OYly6B13dHoYI/lvlT5dLMN+WlmunxN+FAowuK6hc9mvKZxp637rKo3j3Xh
v0+NeZn4+OLHq+XUmHfGiU1WwpweLcO8KYf1amlTzvS8yr/TrLYBwNXdN81Vj9B50mAFOjtbASMy
e++IW8G/t5KFLImQxdeYtNgRGnbQmlfJvZFFp7jzE+BXk/kOPxrZQRP/piqIhSdM/kAeFC4BY8X3
KujLbZILKjH1rkrRVfaW2ewtZCcHI/bqg2zFsKee3BytJtd3A5aAk9EXamuV7nSenMzbICJCTint
ZJOnExF0mNGkZpCA6tGihT5rfhV9RAKdn69EGTnQQUYarW1fP6FcSzaDHhnnofd1YJdjeyCAYzia
dWZs81ksA4vyIAOzO3b4mjamk4Z3VvAxMYsrv6zrQ5M28oduIFRty/Q9UdYSuYpEX6XGdx2p9UpP
Bn1PW2Z8Tycb+rqjXvMWX1xKHZKhyPxALGpSvPrCewy7st5XWSmfGt2a0AOP8ifVybWd9v5nSTcA
HNBQnew0ii/hiM6cUUtRaM+nHZF2/bGFArUchrI5s1iMV4Us1n0Z+29ZOtT7tCUxtQi4NL02fy2I
oMDX5mu/NNTHnVF+dn3+KeT3hLfxmR/UPReO3yzdJhh3j9NRVMYxgBnETcmXhETPJo6RUvCwpk3g
7q2W/yA2cJhLiiLn2KnMk5MQ/aibxJtldffEFQHFXub2NVZcpNK1i4ubFvW2tRP7lJGutsv6FLSf
4Zmb0BsQMFT2FQh9e3kcpvmRHnM7cSGqBa6vT5hVxa8OpHMvBWIEn7oJzfrqm2Hw16hF2pvfwKsP
26i+m5Bo1uykxrPd1TFKK8YeUK/4UdBo7bn97aPZBgAPvNa+GGM0rQeEYvccjdVSD6X76vopnmWb
yBRDMiLqbgu0Kd4qs8vDxbAazIjIJVr5G1IixHeoyTcUGcW+lowOzNbBKnZH/RITdHyUYDwJd4yK
H67Qf9SxNXzXXnAGEpi/x1WfrlM76k6dI+Jz0Hl0ehnDPrK+31eKNCLSQf8gVrl+7XRv2AQTwmjk
2x2jBNk7yVQRTa26/LPvGVEifLtnMBj9Ux2a3/kQ5J9GggmN4So/eR3B6qKSTzHaj8/OsPSVXpnG
gZFbf639fvd4HoXztA7c/rsPGOyixvOo8qYHEl/jLxN8wqpzQpehT5T3RJCt/ni+NrxFqCzzoiIV
XJFTwMceE2y0ukZ0vR3cexIk6UOz9/OiT1VlmOfyNDySeJ8uYQ2KHxV+rS3YF1La5lczj12Mwv8B
849X67Ri1WxpxBjNp4Fuvnii1q6PMwtdaKPbwVMiqlNHOWTHwgpXcNGkXKapfUhMZp/AMrU9WkLn
wFWR7EvTUGhgiU7VsW6fWi8U1KZMcc7NFvSjyyRS/6gn+GRAHMJj35IwNNsJwAsmmVije8vvFDKI
+Sj9OW6YGlcbKHb6hs1+hIgg1APkE1Sj/xP8Yv8tvXhPx7H8ALSoVnmGR9Eb3OY0enOzuNOzd01A
3nSRg8MeSU4DBlQ03jV7BL8x6H81akXVOeGmvmLE8T6JsZMA1PzswHXr3nEB/Xq8rtyE1b41hncr
oEvYjgY0TUJEgkhvj0hXjKOWCxv2Yieeyk6Ny9gyvXeT3bTn5KRcVDAFc0b6agrfrHia3gPkCiAN
zeopMHJavl4JAqqrjWPOH3RJmtVbNQdFDZCgtpaf9Oc0JiK20SEb4A+pd3ZX2kfcpsFeg2p2JLhP
7j1blQf6jfDX0T/uIQVlR4LpXYyShQ/dCctmXcGgINON5BOI988Ab9R2mO26j9PHoR6NVTCp+hal
ZvLs2EG/YcXFNE3Ip+s9h3Y2XVq3v1WyyV6kq6cvYow2GfuhW0uu1YucUXkjiGRLeNes8spt71vi
SNPXODR9Eu+0qTMvbc3YDR4Iq5o+JEur8OMPYXYfMZ/Er7RvlzT4KbMXHdnklWd9Z2lKhEMp5thd
lrh1mj4r1+jW5cTIGKve3maQZbf6wJ7YLHLzAJKs3OljF14mHNprt06tJ68nAQZVBLmVgh2gHSDp
dthez83gluaWmwZLm1rzdioY07LGcRn2gz+SQWpXomr6FwE47PF0i2ru4A1yVtQZ9FqT7rNwdXLc
VXXXkKmfxp6Fe6OC+BNdTJinB1gUszqzjrYByTM79nlPLsAVyDJW+2IJNdFDm4JkVfOxnh4HXyW3
3qriA3/cgGzkhm5ZF3fXRprtlfis7moZCOQsKemEzc/9+wXG02QDuwWZ4X99oazccl029LF1qcGF
UP5N9np6z8YqX428sc3j9HFAH3AFjxWQ/eFndwLvpgt29G1t5ozo81PkXAdbwuf4izM/PHiQmTHc
I7awKDw97fB4LtOa9gLRY/84a/Ej3CVupHWn0TUAcAdFcj7kUQqXRsWXx5lmVCgZXPMIH907QX3S
Kvc0hZP35yEro7FakWGhrZu+So8gsHb0jvNlOOn2yoQ37FoSO38W/cLGL9bYiZyD1hfTYmhUhVNn
aA7moLsr3GLpQsQuARqBpi0YS1G5kSS/UZrGjey94OXGwpFBAqT8DsdwbLvD42BQQZzxT5wbDTq6
Jket1o1TduhoDhyE7yuUHxNcn8Au6UaS7NoZzg5gu9x3c6MXHRuJFHGyMecESvgq6baqlTi4hHFN
hs9w7Ipjzrt8CqcWowa+soXdR7ikrW8v77NdPweFe5a9ci18aaOKWUzoJoBBc6TwFr4wOxEwS5CP
5ZsUmcYaLwEaQU3v3w2dvAKZr3WJ3YXkxxlD1MWoKetwyfp+VQ6gURv20sjzUHPGlNt0x8c87P2o
qHicwegECKNz+8vhqkR3YsAZra89AhYAqamsAdJa9ll17VPTZPk+AvNWDWN2xDFBrcB8MvPM3JVx
t/VcEta8wlMrOPjyBKQFTrFOX4IisGgZMEsmckzvexVRuUlb3K44Lo8TW2iI3oCEhjPsLnmk7ws9
JHyuUd0fIrogBhuKY1IXf7g+Unkb5AO3qr2jzxpsZWJdy8GNjpDOWHwBl1+Ytpls2U9dRExRb7JG
AEtDiwq5eHpcLdxLaFCdLHrLowxf5AQNEReuQjzW5QhLnAArZc2v6VCGBXeZ3R46+T8POpr8rGtW
c419pecDvCnIQoMc4/0A8aExVAhadq6b1AVcSeqjAamPJXD3MEFFNWltfRjKcFqk+lBigJ7R9K58
f7gDlGP/QZ2+XvYOCr+kuCYxGrBcfNWGTDZiwG1raL91pANHX/O2VCuSPTALmpJT3z2hINzJsDVO
Y3uGO4sMV/WvPTHRBL/ae83wibqD2bpWCcm6kebvgnQ4mQNNXFlgDBU12CwLEaJHTKXGZYz8rX96
HEJBmI+Zuj8p7ayR/VH9G9dKkVlaUM+iBD672XFiU3RCFOaAH40uZghZPBs07mq73aDCuJYOvCIQ
G/K5qv8XR+fV3CgSRtFfRBW54VVCWbZly0H2C2V7ZoAmNaFJv36Pdh9cNbuzDhjoL9x7LntopxIB
NwCWJJqNlSgCc9+buiMyPLu1HvM/ixKR9PkBgi0o95zI0NUUjuUptHtEOzO4d/yuz1Y93GXG8/Ck
dEo9CM6iYKaEtM3DCgDRjUTss+sxNkZdb2Mq5gw19DFfMK4KOlYyJhH2MDsmCiv7Mf3c2mPEv5ti
smQPfhvfL6BCpjtM2Zc5jzygKWcjB/NjJYTe2HP/ZE7Zuag7oLDdNc9VsAka+9MN8iyKoRFwr4o6
MpsCQ3nGrNFnAmyIiKZBkofFiYfIG2RAHcuV4lBb976z8++8vLEfrMgOgwdhLA/jnUamA311Si2P
oupIWOYXC3tsZQUtMEwn2Td96hyqeg5PSPqqromPQXaLya2l0vMQWzXDnjes4uTmQ8k0P5d5v+0z
HNS8MU53AXk1LmigZqzMblBupgGgc1mB9TfH8Qg+ajzfjYhAzV7LTvQsHDgsUGH721YZTOSnjybl
B57oMaMOOR8aM2Pv+fA7vHDZskCxnyyr/wds52ApWIGa5efekRW/WE1x60vKwwq1u8W770NM4UoH
6sUakYkwm3VOykg+HeJVVtBq7GsZIKesxbxbiHH5QBmZmH6UyukETi6/YKoH9CiX15SCh5DT7zBP
mlWsG/FGIOGWlBxrV/uWsyYYIgneM+ooVvoNNgsiKquSrGtP+mgH+5ab3nkPHIM1e3eHc2Bkl1bm
HOeyc/CUBX9HBxPWgPQR+SLDHd2/VUjXHgr50qRkFbh+gsguBwkcmLJbT/GBCWLJHE89LFpcMFts
SwACCGX0Pje5OYqCpftgin3t+Id2RO4sOgJqQbFh0qrcb2yh2E9EMm1GgMtrArRp4UDsFTXcQXAj
x2yC/kC/1T5hKMZZQKCjdqilpO3HEZ1BlPT3FMqeoDxzRi+ROM9Fjcu1KImYI7n2Y2xmCOjMoNfa
JI2TSUJo4GQUTv+gwuWtbUki9MhYHN3lGnbO8c58faztdmeX0/Apc86qQV7yVAY7SC08JJDsGnfc
GZBpOBcRhmD4dB2cvzNYGs5+ho2FVb/0Q4wcqtqFdPUbJW19qKFDrKxwZrsd+8HZpCkgv+e3Y94f
0CpHHVm7XmCpTYM9DCRkkdxfXeu+Hf1PN0Y0kE/de4bX55ip4M0cloQtX9vcuqz469uMcbjZH+aK
JPYebMtWLBquDbQyIU+eDwuDEw1vHp+1XmDkVxLme1ZvQjUWn5zRKxoxBeQttjYV051huoLASXds
PH9GbLCrVOFQUxwIZiEqHHvJsnNkVxwyMvJQ4dkYT8jPFZJlTxg3Vz/ov1EIIDLQSx312C6qLK8u
THA2Vs/yC7wP/80T6iAyvB+TO/q8O2uYxgo2Z+dAE7YWt8Fb3BMhlL8bofzS/LO1zGlHxx5vE+YK
MY8J5XiyUlajj2MSbPywlpuhA9A+MZjHMlo8W4n3YDoFxtSxtaLaqq62ttrdiIPS1IF7BDv0ELit
3jP3ArGTfowYp86dzew593x/pQg7XY0JCZJJiuWFwGRr3TQuxF8cdx47oChHHUe7WHyCaxzRsBpr
ah76wwqQzGcehiGe8zBZGb2PXjhrP/0wfBIEBaMLTd6AoizHujeoLeJ/fhzSAhXmzcnTM6EGrIKG
MllbS073wMXh9bC3UzSoUDSPabUdxQi52JgP3P1HqwHBXofvAfOndY2kmOSr7o7hF9mOGNV3QEz+
SkyljkYgXWl7gDa7cYmCPLSt2ktLs2twMQW4TnfGyHujbe323n5CPcOJ6lnRrCcCHdtlGybBniXd
35IOPisBdvcFoYrlMmKrDttItuau0yLYwQNSc1eioCVzxAmXDTj3hN8aGPtEJSQ2lupFTGLG8Wod
YiqdxgQH3mk2vdJweQZ9NPTD/MOgowNsaG293PAPcy13DAGppQrghMjW4lOcqm2RD+AcMAyVM0Q9
R2JarzwXRghhB0vHLj8bOwR1SbIls+WJya9E4C7PzaLtk8Dza8LFPSDezVf08JAM6vrVbNhTM4QB
DjH+5I7N2sZJhqh3wshJwF8ngfYpqopHC73QTmY7zPUeRKEnGYQehhqUsoyNd3Bn3xBo5o9xFvgA
79pg3Yj2ZJRDvvbT1IuUiFGIhqg6y9691Hj0BoZea23BBxS5f4x7giPHXD2DODn3qvyoMk1wbEtY
gEzdh8XO0VYOLZ+1Nm/AruHm+/AQfBE/ZYiwLW2l557riwE5edWay1Mgwk7Moxzmil0i4JQKLwS+
Qjs41R2bDreLt2nyBt3aQNqJaJheUu4yHFarxU/izRTbUD6G+BL3847BdXhoyPizYt5OwadR1kBp
TQR/3PWoFavPCaHIgT8wPUw2fu0FuypbFLev9UmqA6XUvfs1ZUwZ4LNNcPQhgRp0Lcq8OuluzldB
7QvUpg3EAc9/6RkaYIfMnUgFaPDzLAijyXAT1FUMsnP7mEGkPf3/oat+tcFTbktyvVvyBdC3lg9j
5r+hIiUzjpa4ghe76KbaGNK+9f2kohxd9xZm+K22Aqxb6H33Y25kj+zMxSaD42eTArpJewvbNwBG
WFk+vMVRkh/v4lrBd3kqKrhqvUwfwRWcG9MKqJaqDTc8FIvG+rQGEnCkZKmsa3ZUbl9rwlA43WyN
tRbmAukIqoGt0gm/2XjndmEuVTLcr1fdzJnfZube59VjEItzyuZXm6WWUZCIXWIsXw9Xy3LNqEhG
InNtv7pwg6jZQcnSVGjQ+Vdr0fknIwaE0Ilcs1lwDroJAatK6JygvH8n48cGs72p1ACRIQkeem/c
kxX9J/MS6+gOgX6e5kDznJtfS2md0bhkpyG0vzQoNqrfjjaelJVVj/kIWBPPuS6cZ2IPrMfYnTl/
p/CEg/XBacp0qyrsgGU2/6rJpz2fGpeYw/mXIhAEdNhNzxnLokMd5z1wBHd6Johvo5Ckbc0cy3pB
J0BUSTVt1VObIKrsluCZwW/wLDucTTrNoQDAu2DpgT1BZbtCtXBZwaNEvhdoLPR1c3Kc5d34oeRA
wNqzpiJVJKyRo7Iu5zzmOkgCcMIuGyJjHHkoldiHk0M1SIGQxe2KJdL/35OkzmBmnKmwf7CCcrtU
4YK1tML+Gu+RQ6GezIkRrJsMZcr4WvahcfAFx4zYALqBzDHgZbON5SVj9nn5/wP8RZpXhgp8Huz9
TNi+NA1ZBJkFiEntfyO4CA6Wr9lh1/e56rITXv+UjPicy2rHQiZcpT3krrrrztXyMgO8fSkJWUwn
Jg9FIbKj3yUXOxmfp6Vn4dTDwdXzt5b5uA5K+eIHC3a68Y7lJEBiLcCGTyNvTC9btqxev5rRqbZp
Slcn1V744wWhVXhYZo4xhiQYYFeUHehrnezZtPVzRb19ZuXyk8qGZFe/2JZ5fSbphM+c5tFgu/vS
rDAaEauGxLCKGLLNq9blV23H0PIUg1jdBPLg3/Q8spYucNV7FHZFEh4MDrAkQLDh9c+hh9OOFB0Q
v0GBiKi+Bxbcg7MG+ciUh3hEMeJJNTDcjw1Tp5cM4uK6L9on3B/gVAeQ780dhkxg8464UizDduWQ
vdW1a41DHY/b8A77/gBnNdu0baxJfx7PI/EjJ3YT+04a45GEp5JKmWqsGxuBv+LgTAzb7Jj6MyZa
anSZMpt+sckr9EuATle5xB2HBxDzhgEkNuSwtDtu1aHjiYWSU+GZGC1SFsoSwmzSm8F6hGlbOBgg
evIRAOuAXO0+BRmtRARTi/gtGGVGzm3UBvO7P9fWgXvUYgO3xPsW+Tn8iZV0UJnKnqQEXFMyUgNy
FoSAu3AG3hUOhIgsiva8YtnJimZrGzkAWHrzlQVu1BBQwElbWvLuGtrLo2kiflaMxznIWTYEVoLh
oorU0t2YOMZHEZ6IO85OlQ+i1wQPDIL6WQSetSIrl7doZj4SPIrdOM6grX3W+dxHmQlIxg3Gb0dq
EDJ6OCcq3eIkfjTCpj9hCGB8j/w+j2UFu33Eseryk8XpK3YMBq/4nsrQyPEiTsva5euc+3pGbaeD
VWUBUq7vsxC2M3plOuFxrhWUmFDJjalo9j0I8jQc4DwRbLwnAv4wSqlhJYvlzRS4XIpyREfucqH/
/xCg0dvUGWsl2yVx21OYAJm/01jSugFjQJSGBhHzijHmf8wB5rXXiDUQwFM9oMJC2X1kibzLrfda
I40IfMgqYW6Oqwweiec765Tlobsogj1EjV8LJADTbYOEN2/6U8XZPl/4pvB6wSAW4q2MkYOD6v1i
qhbx+pseqvzI9jc7QAyKqWzJ36gcO0AkZ0bUKvT96GladY0DHFeoBHHlpUz0xCf8r10iZ4irZPhF
xUdwt+wFmDn2zVvQmf9iUoLsDKTyUjrcGC209x55dRvXF0d0FxAq4IUQkrfBbsDpsEIw/26I3lnz
Wx0x0QlIU7a307RsDK0Uon3yW4xFpxtmcOnWMR8ymdQfPRmkRa17LEbqU8llF2b9+2hRofZeDEkW
rtt8Zc+RNbW/aWfvVk+8RTMEtHvsx3Fs0A9VgrEBfrvZiNDHcH1xwxd5zENa5F8prlBmrhYMBHxe
WD3SeGYGCKTjbqGd6QO3iTeYK7u0iGEzhivDX6rRoB02+ABOfg46EKXZIZgAmVasgc8qtfZ4KJ5N
pE3rIeXVPM4fSedkm5iUamynKUp2XFOXu3awyd4mL+Dg8szm5Pv1F+bnKXRzkveqZo2/vl5r3CXE
biftllpqh7X+Y6gdcfRy+8U2yodCO+Ye2dVXnpIMcirDEYSF+zYGeMNGnxD7mjG2MlG6OGmyHZul
vmgxA9jnBR40JNbNuZxwXhdIVWbGIkPbRWcSQwGoFMyCyQT6O4j6ZzSdcTeZTI8ddJ+Tco2tasev
NEm/SJAMrgsp8FUQ/oll4EbEdgKyvlOoAJ6s71hZRth2JEaGRcTCZrzq1cFrGCK1VvkkReEBX6ge
6wX3UVijbe8S1eHWoKhVZVjsRxPgiUNXu5HJp53I7wL0EaBm4WMehN4xmkfHnsN1HhAFQF0dUswN
+OHU304RS8dIZC0CVoBMWHnVQ94LTf1icgwLz5ovbv3UoTlao/KgxvONMSo9Q2IVaq/9mM/bqWy7
e3S7WhudXe2JCoujZciyNfKRczBgUaBbN1ZgPmhlYlCgXX9LM0ijXju/Ddo4kd4xnFGchEwv1D1E
LqlJZajY3IQIrXomVS/IaIheU6taFlaUOjLfIV9JVyyxX7p2cghnD+otMJu3wLTyRyh10YJAX9vf
AebgqDTQGmBPvGkM37Ka96Yqf8vxsbecn96AwwSE4KNP7PLQZLrdTFRDQ02z7jFbJxt6fl1KXxzm
Fvx2m3vHIRnC52qeX5HYnkrLOlMU2Oup1e8ooPczrA0nc16z0v6BxxYenXtQAsGZu6lMDoJwA5Lc
vyUn45rDngmTzZCfZO5tItzDoFl7jKK/VZbPe5BzfRMPMa5XYcK8KUHgqBhDQaiTbWsjfCJu8pdL
726TDvdaF7SvicQ8NmuAG5TWtuntvYxgc++48IHs9w282FvdAj29ZySORiRM3K2oD3/jZNoz5SY0
Yjb36n6iFcuvnIaHLNdfbGJM4BH1S4sNPbL6jMynjImaA4cLFuj97f4W1CLfTo55szK7fkg6oHT2
INfIgKi+OfgDWMFE1pmdfjA7tBWNH6IsyvubeVcr2xRhED3sTWOAPBzjaY+UV60qYv3oyuJm5S3z
h2yD6ziZn9Ni+StpjjRkSQYT6ytPSAurQcuvEydh09OSX+CAS13n+Xx0715lKA232dPPyPPpXdo/
3ZS9d8AwNFR3Q2GJdZx9gXuSKqc+ghx9ILczRreBH9hx8bySxL22ze6jTix231J9jZ2Pf9xjPZoL
85NC8uC2JM8gUXgmR4dd5vJQOcHHNPJ2bnqPk4PEEtEhfVAeCvOwKg+9BkofMERfd4b5kTqoxudM
QzaI4RCSPb/BGK348ggqVRNuWiziU90cPFb6K9CK+2AZPkmd2TUuJH6fXc8UGECrU7UKB+Mj7UNv
Dxvj1zOeFow+HU60FSCKX0DxkLrjCe1EyWeK+bsVAgEsepQmskFHkn8nACABOIldJsMHwNtPg9ld
mzZ5HvTRUmUf5bL/o4eFRn5usshptia4ZOANYbpj83RJa4Zk92185LfLV2jzNEPK5yH/M2A33VsL
qOkE0P+dgAgzxk2cvyPvMrp1KzsWbnAlEeYtd5NfoKNEdnr9tUOCxS3JxkSlpFxYXfLtSuLr3DD9
NlMiP63A/Y0BG6bpuUqGr9FvXtnNkHCghj9hX161QF5QGfq74qeFZWC+a0+TP+GJflX6+ma55S4r
7FeU299Lu6wZ2cDyMvpPI/QgkuUXVOkOcxDzT197t4osFNHPLxnBNcno6qgZBN1bDIkCFkCWLE9t
Z5yQaSzfHdmAuAntdJ3O3pPbW7TWfbSMcF86j0CPboQKSL4iu9ubGkyE17I6J5dJ+1+lY9+QFjxN
WUudXijW5Q2CVaFJHkmzVSqSS1DaOwFkhLPUHDbmAjrR7xCQ+tZ3kRLtIgcMbFmK4B0H3cVRzl2p
2w07ZahpP5AuwA0GuH9u4FBk6pV0qb3MBjhgEHTg6GYHR5Yf90Mrl5EIM+rfzoSTsbwGibMHsK+p
wdJXSOMZUgLWMLN/lYSfnX35ls1IBBujZFRUxc+8qx4kbhL2E86Dl02rOkyLI83GFxyeP15mXULt
k/PTZ0dnnj9pYVCJZNWLEv672zCPsHT3LA0embk9VLYrHvFZ7Ifgxpc8zRkYHP/V1AbrmayLFP3n
VioG+kQKWCsgxCjBQ6fF5p9+GdnAycfkMQjMI4ukn7HoM9ZhWc2cpmIEUSUfns1+tfXkj+GTWNKE
pL162adkcKAt4Lp5n99qRYUVjmenFHrNSCzbjHbboVvhNL4P0Owijded6rxV7DRrq/6HpBPxRVoW
l8QhS68VWyzGzW4azWsaoFRAWh0zglePecC4fqmZRtRA2thcMkAi0WIlkxb/cSqv9WgO7KsCboGe
1e8i2BS39oTx2cqsFTOnmIQu50t6+I6JbXzF70ChEeYPZi6+uxnuD1prfpTCJPOlk4dWO4+l7V+a
crI2puWc7u/WyrWIYvZI5sbioyNE+PFqyPl3hgrtDTLHia/JtzEIXp9gpNYMnVYqHI6NxLuSQzi3
1ZdIfF6+uUIpHsz/0ESt0/udG6aCIKzlmpONDTRouposR6uB4YJnmITLpYB5JfeWUbIIn7Resc86
V9APV2FfXSXNbuSqT/w8exqrZj3b02kG/mAk7t6HaE3DXq4NzbNidgiMmbzAgSswcQJTIFQFH0dH
XDppogTVscJj8fBWdK697brnLknu0Q8hzUf7t7kDWwyLyHQnf1t8NC/cdzu7413Llms7pRmviM5H
l7eEzj5pXoWHOskYxq/ZdAg48rITqq6GLJeJkbmosMt67Qtx3hgmS7Nctbo79fau9Gzzl3qRwQwI
Lg9pMneDmiBLwCPeFPBX8kVq0i95P5JWYOftmwiczykjkbslx0LDqInje/rmrNUJ3VbUSSc9N2WD
8OauIVr8o+g9Zoo8XFkjYD00S4kiqs1Pypo/2PiRm5lSety/flw68KXKrHf2qEngGqJuq/YimypI
O3SDd93i5BfWY9YJ89ElQAZLAzU4ZyRMDIpQ5Y+bXmLaF/Xf3MzPNNjEaqW5c2zDieFmhm6ISdOK
gpo2vnEiw7H+EWG+A6hQPKucLY5dsvmyvJFlG7Zj4F47ZZUsRadsq00f8Begs9QHbG2qgL7tLJDi
RQFA20Ie2QTwa4fPPCsj3JVqmPbzxE686s5N3zMF0vZrK2HFhu59BteCn0ubegI8odZxPCMdJxEB
XZKxB5xFJK1QV4rX56VDLtvP6HkaqNlXwA8hLA8P/Ahy3bXXzW9Gxfa6cK19gTuPM62vogVw5/MI
dMUUayZYy/MyBcExCWvUA7r7i8W8Yb1JWOukCvlYUNdB9GVY1xQQzW/KE+Sv2uqjtpCb55DdHnqy
IvO8+gugsiIZMq95lfIBzxLTP3XfYi7T0bBNQW+poZ4BiMx92T319KfJ6KCtq4eLB4F0bxYBtXiq
bmkCtWEeG3/rD6IA4lZignImoLKtjgzEOW+xbdtwHRZ4qvc/ImLIUBpZd7kVqwP0njuXHgWYTve/
DpYAScnZ5/fxu6JoNwC7rSc9gmgwix0PXo+WACNZhlbj1s9fPUZwFJFIsAhV95DAaD8SoiZZQZ6l
wx9mx9/0BsGc6CSXdSm6Jxu09GOuOjhTDaTOpfXVLsP3vC4bltg8luhDUDjMtMProvD7zTy2OCTb
bte1QXWK69ZfuSPQv8V/le2EGcA7+QFkIyvPXgqwccg+L7RzxP70JjdailU8m8/jYMNQi32cLI34
2/sIdpzONM9i0u/l2N4NcpfFSSDrzfTHd5A2Ivl9yFMF8ebdK3hKSg0H16A4bOHURTq0LwV2wHli
716j7gefRSQnb97VUlVPbgo2oDC/Ew1Nwl8amBhlz4ipvJVI5jYLYb/kBt+DdZ79IWlXM+Dcvbjr
PycRVhHMsM29wEg78zuuxAU7tbvKSs9fg6PGjtGTnspO7ou3+N8pwaFc5ZgG8rIdwCIEr+QiAW4b
emCRL2i2+b+m8EdzoiDHSVlMAguSZJpuJxtSo6izRwgkXF9UNHUD6taVNezG0S454GZ2rXmab4Ei
7m2uWihQqI+qv8qp568TpVgCCYaH8EPgx7ORcqJbFba6jEU25DWCqsJtkpbxrmWxvk/D3okYMTVL
YB1EkkaOi2ZgWJ5ts6xhXdn50bNDMpb+eCGIGrXwV3qSqYb8z2jjeOL3zFRJ0FEx/2BgGE3Qm8r0
zv/rW15POPzRbLzXrL0cq38ZA7HzeS/QgdzBof156JoX309xTIJ7YT7uSmYWaqLxNw04aYpdTiRj
9uBhbF0M1/C/Fuun67OftLqBDkdGEYc/wRCCsDRamj/z7CB6WrWWhy4pvg3Az+IGR+RIohNCSVhQ
Yv47exe8a5AR0ocEKh7wRLGiUvxjWzDHsvyDL/9iTPrlTsAklaqKvMU8p0xc154D4DxM5d7xwFqY
Xb4f0+wF3WayqRPgrDoODuQpFisIxQfMWB1jfjhAZurSuVMqWETmTeZ8yPuYkmnuEIpxQ9t5viXM
e2XXT40uUsLPwo9uWIAsNPrsjUYAqiR54HQ6N8b4Fo8pwVez8+V6Jd0w4wl0uPkaMTwmkvLelw80
AzHmWZJWgU10ZIoP/bktmidqaoRILwD3NzO2lLWCCcNYTf0GUIJR+9ykh3GtTNrHRDcP893xfw/R
TIIeWdb98vo3o8DPSrHYZiPNdl2yJpgJkoYDH0/zV+t6F8hi/4qJaPY0+ANlmotmWTCxiqc+9Kut
zRIhcKS97lrxgcfUWk0N0O4wOU1++FOzSJrwi+OMHaFRMhuR9P+yC7FyVsbdL1Hqx9Ex/3G5YGGj
2bFCh0Ezu8MQ3Ac00j16CfQKA6EF8s+YkSxSWuJKMTCuiWEQI3ULqeUHq/CQaCSwEWpra5GFuPJp
wDvSr5LkHyJ/yjPbRnk0GRAbAA4vBKrLHGdm1l5k41wQRZI7fEMC+U9p60rK8bqz6mldoaeVSNBG
NOlo+aH1sjSv+4lrZ59IKynp+HnveejNHGn8EPM2szAB9QoXM5K+8TO37YB3mg1eUD3nrEj2sz+R
QlrEXdR03uNSTdUxBonb4QAIfYSd6a80Gyi9KWqwmOO2LctLoOc/DSCHDcu1FxvxR2s/VyBsubjj
dozZCXjgs6ZkHRfJVdTqUgRNt0G0u1YDsKeW4Ml7gRizEo0qk6tLcf2NcpSSk+RoWT3YHTrxSomf
Sj3NmKc64o/mPrzhDYbMrGzu1OElrU24zqW1Q3u/1Yv3hleXARhJGI6BV5GYitRO/s2osal10Vog
WEDTk9JRdwLu5jX3XBTLYpNjz8LmgxCmx+EVCARcqfHXSbNqC0GA1OKYhe7U5ceh15caS000KOJ0
sknXSKaVxarptRD3k4yAZ0pLygIGxX+Rlj30sCsWYX9BGogk/yP1Pn5DYFRGYuMBBeefWmdUQtlB
EXDRMp8giQ0PfaKsYY/SnWEnFVjiMi3qKQWRpWlcjfW6Qfe3Q///PgeI/u/LDtfipiJAwI+YYXrp
5D3oEMPUhCeaQNyBJkV8ghzbtBniMvqDzzZMX40R46CHR2jGGLWDs3tvVMVbb+vv0g3fmykeNoVR
n+wOwpi6Pyak3BCBZwHZmeDyb2MFP28oyuPIvBuHjISWg9zGa9hPicD9Eyvzs0MssKZmafYJ6zbD
cM50fDRHngPJiQQwA1TQAwRGGjCQYIv7nLh8R8ypsrUuyUoV1nJNW1T+cf43H7gAwJ95/FRJck12
iP1s3Kr72DDR8V+7fcNFfC0n87Ucsw+AWiufV6aZVu94l9nnkxiVz93TbOScDSXs2jr+BUzwAn0V
zXje3hPu+Cn6dz7/vEPZ94wgr5tRbFPNK3S9O0MGOLIJxgmXBhFlxp7WaOA8onVBJZyVKBzsY+AG
DTQYc9g3GMvRjplXP9EWcS6/nTI+HN8VqKIm5uYOLL9ZMngK7+35wuOdDtdEjS8uhglGsZJpdimf
Su41JqRg9zNzjIySUWSgAD+TAzrY/rszAjVsxw1ZzzC/sviHwyvEvktkcO0Gf9kI71SwtLu8MVWk
VLsjzLk++AO2dp+uq2r6z4nW3iawZ+eKifAdJ+VXrwasXjJnDWF8uE+l3/6ldUUd3to7M9aX1E+e
FRmp22xm+qVTSTATc6RROiCzQroda4AGYxRAx9q3UCVfzrjheMo2Ii3e0Eo+2qAA1jC0xC5tmLN4
OLH6kTVlPe3SRf7RFjM9dC/5ptMOY5sQ3C5FVJJPzrrH+BLZti4PbuW9adoaUruRBvPGHLwQW3Xa
vTaY0SVubzNGyeYOaD3micTWhDsS6Uj5T6SEVfCCcd8sE9F1lx3AUP+6TddvQxTJvovCcy56xYM/
vaS9SS9GKw18nma0d6+Gx3KDYb3dJH8qQTaTv7VsBDau9llPAFDMiDQqrRLoD8flihCtc3mfihHx
9lq48nMiA2GeWDQTXj6foLWhz6fSyPWYHyuoo+7i7hzbQmKbIjNnvb522cQwYrPFtnHKvc+NQz8E
TBid5ilFgT+C1trmU34LQFrhRT9Vuc8dEBtPykRoRJ17I3KXQVsMvtVxx2rLXBjaoPiFDkRzKoqY
m5ydB+LFETTOMESByeFVm8mJIN2b2VmvcpbnEDGAysn1800m7eA8KAYpluaOZ23or3rRhCCO4S2I
3JbnA5YoS852s7jtwlbpdYbJdbTK4FWN1EiuR9QndkOFi8pu9PgwDyaB3Fwobxo+ugrmaekAEikR
Lgz5i20mL5Z0KcQQIhI+Gz94BghaFX9qY2Gg3P+ONXVziduQuSVVikrLbd0xqm5b3tHaNB5yMJkb
+vOV5ZXHshjB/yc1zSlFU5yP1saVYDrDET6+g3cPghjyFnC1U+Y9MyQipl0Vd6LWYVmSj3kqH5F7
oraU6JUlv8PaxgJSu7TAdQmIvOrF1lUjXkehq+1gpxMJw/TGqGhQiSAAkLjIMi9ixeWvwXdvquL+
JqkH5Oc+piViTTAlsLKE53cHEeqj02d7JpWRX1oPyEg6RGRWHIVabCY2kdFIYCVaP6IIems/ua0T
CZ33m8ZJj2nHMygntSUBqFmj1GPMnX/niXFN3fAZX0e/QYJbKn58JPnFWWJmpOIrfI+dBBXAiW6Y
tY/tvVbZFKXQzlZ11sEnqe/TaeccugaZdQydd1XbAniwkwcfXCRTnBNxw8R4d7F6uH+pAsJU6VM4
e2aPuKzsOAYC+qmpXZZ1Ejf+bp5DakdniSPdGlkExiBqivF3YdB3FtDoV+hUyckYvGGdln+ru8di
FgDj2VsNkVR8w4Pl7AxR5gdBCjyJrdg0fTjLkd0g9Cosug6jCuXWq5LvuSSvAVu5yYkTIOXKOu7K
CWlHmpxlfZ0Rna6I4mNqLnlk9XhqQqaGnaGeebOgcU2IU+3MYGVnqMs7n+CKruIdlTJKoK0/56W8
VZ0J/M6xzhBBncz7Fo1J2OeQ8Ex7r2mq3nm+6a1aDtqSBaNET9Vm83SdfOWupHEZWGtsONvIYPqC
8rigb5+fC5Ez9AIXa9UFKtTYieiavuAQsC3JyeUFTBucEsb+KwS3T8mmKDqmg7VNimdq90dzYdZG
MgrZ6S8+blL2suVfKzN/nBlFrzUbsCvKq4jViQnIz7IE/2JCKdY1N/LG2zhBZR2xgeTrYLLDHbIE
/FPDr9CmPiLB/Ah7iNikkqJFqCA3V6MTLS4psoDPcHy8s8e/pI31L01bXNc14nuGIJrNxw10/T7W
MO9y5AF6mjSj/OwhmG+iMMSls/5loW4eAx+Dhkua0toZYaN296yInjCUe3D6lQiZ6in1Ue861sKs
666gLtorvxmCPDEFBe7F41F+HuOwfW5lro+uzF86b0TfK2GwasGFH76VV5yc+ekeKFvN+neyEbY7
eOlODZsdhtvyG985wpvAAD8/GObathlU/sfWee1GjqTd9oUOAXpzm97LpExJN4QsvQuaCPLp/8Xs
ntODxgCFhFKmJKVoPrP32pkRvugF8yiLddU6Lr13BRERZ9J7SuG1KVIcMEbY6DvDGV+bQlK8omzn
QOh+h+A6h+hsDT96b4UW3gWMSXV0dNiJKN4G3kfA+aly0aeGpksAsW98B/V3UkzFkklwemwrbiil
PjMUigLtoghe8hK5eaI1X5rAYEHgEuljHJOmurdoT2PwT+yyyYN2I1R/MaKk1SAJterjkBxwjfA/
zzvUQFcftYQI0cIsb1aeXTlGdMJm/WVk6FziYNdDbdoGeSjXud4hvCYGa4VjxXV6UDS0B/hgY+KE
yKBMZLpAfptvdPOPbVqY93R2R2MUfXjKOJspwMoxlIDrRYG1HRdj1xlPWO7chXT4C4uC/eVkBJua
Hspgh+V5tE5WiWdtdJn6MdlF4et+NU3/2HW1vlT6NzdNwmeoatC7kVSnTQFjRNdgSN2tddvDH20S
KdlnhOIq31vg7Nq0WO/YvzDKTZzf2J5+pW26B1UGa6rl6ViYKVuwPPZXqUdhVlouc0ovO9nsxHDG
CjNBxJD3n37eMlPBtrlkccUGbggaos5qtBPkx3OTn858I2Negj6GOvZbrQaLndPXLGthLeksJya/
5jbKmFQacGsWrL/ZSGsFgniE+ouxIPrISe7AaLgr1fhnvdF/QhZQAsa+jGxnKZinsdXMiCuqr6p2
xDG1yXesllo5EOpK2OaGXtgElnhAR/AxBvARMvFEFCT56yX3/xEFbdecyxRmMOxsQLvYGqopXk1B
sar8fNywJACMhGsoHYtfQ6/wDBicR0PDRRyoEKIlGjcQlU/aEFzCuFiZk/fCQn/aVhpDedarG8LO
EOqofK9TPehZ8m11A5IFYPpUzJ3pM3x23TVq8nOfMs3oPPRLeKn9tZUlEoR5fDZR5G/zcHyPoEkB
bdXucp1bRuNiH4otBFNy7jALg+F0uOAH6famz/mKrmbpEmYhwSXtdVX9qK540B092TvatNFmflmC
dqwZmKUV9fha+Thdo6ReeT4xcslQ/xZ9064kKTqITuco4+gM68FbAH58csnvLs3nHCfpYyIeCGfB
e4N/htrY+UKuhXjLuaRy6zgzgo0JrDR2Tc3OTXP6C9pf7NhZtvaxti25MtTLsXoWXQGjHk2YwaWd
G/BAIVzoFhvFxEEq0N4XMT7ZQcbPpZPvAq1hN9RGNjkFjBKDCES9xaE2otUGg8c4b2Dr0hlrBpT+
ccIVEGbrapiRQDJ8KDtVUl/2p2oy74Oc4BYU79+jpf06WsxpMg3zYMXejSRJIzb3ryxphk3vkffV
QEcXwTuk0LfezEiYMSzzKjAzJ3S3S8z1yYlVnNh0faxWNTsiI3nrPP0VQ/jRZ1mHd2vplfkBYVVK
vo7yVllRqbXoknmC0jEvmbcEXOJlY2zDbHykbt/5aXJO2upisU+YsixCydQ8DfrIRAqiG3fCEJMX
f/3cD3+GwFv2zjDjhSNsivR1E4yVyel3hNIq0m7aV7sH5BtM+a6l8VzhAf7WLqLBsTfyylWjQXJr
B81fnUkWvYRjauzYILO/LCaxHkuuKtIPFvDBcZKHu37CwqAhWSkEcm27Hom4dSS4YWjJ+OXI/quc
+1zEb641XKT/EhoJ+w6uvgubLQNWXPPdrdRjlvxQ7SBPNdUs6wS40ZTOQyJsRpmW8xPBk4bSd/Ax
siF/SpgjamDFJmvVCfUnCekwjJMJHBETu3ppLZpkP1pFLXkF1nRXdsmZwulZJ8EFsHZ4iKbhUqbN
JTNNvFy8JGnPIDCP15YbU0B7bDsEgSrE8MHE063fNhac8szmY1BNucFYgKDHHyndJ6ZtkPjyjRxa
beaPAhKW5VcushNqVyzuTERGYBtG63MsOiuUsy7Kv/JkDm67bLm6r0yXDg3JHC9KiYHKtvONFVgw
ebjup+1zioB+FZeTYHFJrcaI392qjj7MLBpskJpOhgpHwcEn46FT0UduWv0K8YYEUhSBXHL6Yz4M
41ayzuZqHKxddGwLpp93fYOAlBzpTWhXh3mD5lVf8z9LcW30g/fcY+Y0p/QZSs2C96JHSqe/5nb/
ifKwhu7Tgbqgoh9DgDIexq7SmKAq6/HSyXD9pzOuK4phSzmE7c4rReghDhPekaiphL9YK3XEC4bz
mMu22SsaRFUfEoS096PQjTWLNjRzZGcNmBRcAGQLj6PQd9LfqefY6nnh1kVrPJoF+2k9QbsDPPY0
1ZazDkVFgkjMWZBp6KTL2XQtHfoi1TYnu8i1TWdDai5U+BITPru+fSwGrYntZP6020Pwk/h9fMBR
xoUtN9HD+GMCANAo5v8xyjecC9d4NnVThpDOOr/1z1OvaR5Na3pEI9wv//kpbp/aDMccGMQ+rFyC
XtPgjjCecSPmH8kWHTznOU729rQNyZ2JbfJwZHXOW6ZFi9v/UEE1IJ2HLB4mMDjI2/zvhwgGhEUG
JKETcjaSay4f0E1MxSZXntvX3l6N28M/P9a/3vfX7/y/Puf2W/7z2f/rU27vEyj/caLOL/y/Puf2
M/zrO//XZ//1rf/18dt/8c+3/q9P/1/f4X+9j70CP49rdO620ezNvz8Fj3Gxu70TRQWyun8+bqY+
Hqnb89sPZbNFnLiM/ucXu71VFDL4+7fFO5u2IDj/c9j919f/9aX/+tVuT/XbN/nr/yc5oNjdvv6v
X3O01pBGFnnkAtIY5I652p0uDXKyOtp3cpefIVb328JEkO50qN/NhJjxOLz3tbHf4lp4YXOe02f6
u772NSBM7z0mqqVAMcSKGhWF8ZsxAaWBR3U0iTA/pPRWk006RcwAMzYSbOUTm0wUzo41zOZeH884
Jls2LEdPdxxAhQQ30fUuRnrFnaVXVC3ERHW9v83szt7Bzo5nqTIyAaWQ0PE/tbM/qsk+pEp+LVgw
jPa9n5gMsAs7hFcK6oshEkosGQu492Smyew1a6kaik5+Z6ZmnDzp7qto6lCtp8Ym+m7HztowrWlX
Vt76axNf89YO/DUZhN4r5Cnaf50MvNCyzgQf/apWdoePaEbN5EEFa8D4ok3tB/mJ+o/B3FjdicBu
9/FQptsAwyEWh+prYB9MQkO8AyjJCmYYmotDRgACGGcN3v8AaeweR3UND5RdVOaTkYZzi1qlaz9d
wUnbYdpdWlYvIbJ0Z1EDnPPFvnfRQg7lLLsYoh79u7Mz2lkVEUs8wQ5BSp2Hg9FwcIbx3RfCdetN
k6KnHVpXzcZ9fIwedVcm0G/LKXhlqjYC2jA/I4LOtkxtiG6iIAhIWly4KpXLKH8PahZUvclmgzUN
k1Hq6qWBN3E1pHB6gaAJcKwbP7d+1GSvks6rrqT5XPJY/rIPSJ5z5CmrEWwaxZ/xRQjIHMgw4HbQ
X8R4FwUuwQGEGa9DQy4Dq75vVIwhjwShLevRdBkm9z1UsWVaeWSmK31JnUPgl2B1TKoGMeeYPweD
TrU8DRmeYV0P3vEwfje29lu4tbkCMndsPBShjqdYEVgktFuhsbVxaPFCEByaOeamQR6u9xFLt4Zy
uIM/tOrdioQSzJcLw9QRuKjkS2fneKhT4LdZtiIDMFk6DgN5mbFJRtBuIMNQpGczxOO4uiitHjA3
2p9g4/aTHn5CvCUZxEbBHSefRuWYZFMS1WMkhErLuqevZ+o6kcJHgMpVi31/JVFYrkOmko5HK5jk
AHGbCXQn/hV/SV7JrH9tCNToaLmrVGg7WLr0l3lgEsDM/9qlol0607x56WkTtWyny+KFBvi1A4W1
98JX1pngilBmLEIZXdray8mXAHCia9ZDQtj20p5KvHdKw52Mk4wknW0Rs+gn+6RY1V0anLS6eAxk
F28guOHegTERiXc8YwrTWL+t+t64c9zk226dbofFEViuC9PEC0PsJCMLnZgXF1rQV+Ry7fWk9xQZ
dsXucoIICsTdLspgqRyI8sZpcul+GqZM66ISL55i1KV08wVPEK+8+MIFC4ojQSei7cAGoCEM/WLp
iXFHdLp2GAL7MFGrkG8UrqsaXb0Gh+zV3GcFy4cRQvE6QQfW9QgB2Cv1OzYGiyTjlFWR/Wv43Q5V
Anj/zCyP/Dl5PTRvE7boAvKOMQr7itQz/vT2RBwpXTvBONN5jPoJwSXWjhwvWkoaUGPact+SnrnQ
RPHEHvqV23e9MBRXN4SwfG3C5jf5DhjOFVmDvdaaTqLVuxVRJfFyZNbjZH6CHTKqGe1Jxr52tS+Q
Mi1B6i90XR2j6s2s9OceUVxHng2SvZ7hICV4lpAqHEd3WR9/D0BwodcSzZT142kcAl4BhuokOj2j
JF8znm4QdRGaJfz+rjHFa9sGLN1HQAQ6m+8tzHAiHBApFaa+tdSwpwFUZ0eNXMzXXCNA/OfghknB
KeQG0KyznQjN07q8OtGQPruu89hLcsGw4VPzrRHB5PAWOOGdCImT32bccjLnYSAE2BZqZ8UZ6xUd
/wfboYCM1nYtmBtvHccWi/pDj8KDUzOen4GlVjXBoNWSJ1FLooI0Z12rKkI4xGQoJzaJ0f11CPIX
wlCh4IO42zYZ0pWiQx2qe88DIw4kXajhZD98JI0Z7ZQhnss8P7k2yleHneik5Ift3aeuSYhHxz5m
AsfoFkW+GDQHn1XP7Cif52O5MNZGb+WLtE6DdawTcdPIndBY47c6E+8SzQLpVJtGFOrQILDhUEel
7WjrzLDx3ZTyxzPcOxTi0RigT09YYvOHeKkNcEt26qdLDnMX+TYb3XaPjZEsUyixR/qPB3KO7jke
IKPZ2lXo/c4pNmPUqkviElsIDSAhB1VhMtQ3mVbMmmBa5cbHK982GbdNW1sTxOQts/JFi5JXYA2E
7Hndolx5o/1SmpJEQ0FrAPCEuT/Zasp1HKK9nE0Z2yOYOJxgDLJWhBcOi0dh6uVRi7pjUWq/7LAc
RFz8GJVnvb/FPZ4et+jZ7/n1tPQHmywRLESmke3RZzcXFrr3LBsXjqjfepH7B6+fOdZULJ05a7jV
c+BxA8PSDuuj/MOs4pu3CT5T3EgLxCH0jCFDenwiLG+9fT1GdyWj7aYyWXrkEA5yMpVJ1nBotXoo
iN0qYpXK+jJYku7IXGMfQqlfhA2CEFBfqMll7D6wILMc61maAeuCdHL2SUcQtl8z6XAjtrg1phRm
f8xhc91z7soc4apOVPWA6cojsNYzHXdfJ5JFFcmtGJEfYSR+uRbXeTf+Viz0d7YsnpFGqkU6NTrq
5/ZpNMx43e3E6PtHb5CAdTVwEHaISMYufry4OYnRfcSaaGzicRTUgyeByfVsjxiN9ZY8wIiUUA1u
0qIlCIdFyaJRDiq4yVmnSG2cCD1LDVbYGtoFxxallWUenBIHhNQZX3wVbLWjcryybWGxkLifE3lm
KzExBbYtgxw8fXzIkvyU20+xi3TG1zaaa+lLycpcJEScmxBWMY74H1pFdGOrrrAR5psMXb6bYGe0
um2isIxrqjspL8/3vVPlrGKNV8yLDskTgBNbA4sPK1ZNyw69I++QKliLIGQJrAS0fMsFncI8peSz
iNQAh/wLNahd2EYIodSwIo40bp9DzqyuHug/wXn4bBYQZVKOZDpEKUJ9UqdsNiP3Xw5o1kstyXWV
a6MPYd8aOT3BOOQGm/bL4KYvZndFhs0oTVb3sZ0B8HNY6leG8xaK+GRG6NqjkQmQoyjVp57kmE/o
hGKRB4k8pgGFdITWh+DAtziYTlpvwcsepxj+GgK+olo5IeKkJmHgqIjvq6W2JMjlvTPNt6Ya3vQJ
G5Lr5OigExLWxwj1VUOFyQG+yRoGU3aNDVefMVnmyrRGakgHoQnYbgdtC37MUnudzbKu4i6s54T/
NUG+ASDYbT1TPTBsIv6Or9h6efaST9gkuR4yNmXxbfUpvJeMeCaSkM9ujqbYbB3MUkDsk4T0xOBh
qCCP5P5yCs2QpAfcVsMnURAp5j93X+SjfXDdgbGV8pu7DJYRe9/efpoAfmK6aZ1DHwfxGj3IT2y0
LvIFX6yHIEEob6vyaIYFdsGIRbGkxNtw4B+yhnnvMmSmwLHbOQdhRHMsJgI9ZEPkXBO6+dCLwD8O
lY5cLMjaj1xrt4EfE5fiyG3dORYqFzlcCYsTd9Qg+9r0hyvG1eTet5Kzwe22ChOK7GqQ6DP09qeG
ych2tnmLZgZaAXVm25rEIBoW47XbAyMQfQes5KC7NjPwFOUzQRTms53gCfLsTuNSkFrP5MD8/bSP
jeEIuo9hO/ZXTGepftZce3htfA4U13+tlYrOpavo/DJ29JFOXjsy4PrBjwNWyoOnYTHmKcO2+gFA
Uo0BJQH6M7+vnh+QKphLjgyLZpent4cO9d8K1RJD8///PlCWI3Y1Y2Tb95/PE0XTYgDQ7w1OuM0A
n/faZqmOxmX4NJhoYN5yxr0SzXhna51ztdzEW5lJ/CGMwVigmpPI5nR5d3srUOUbfyp9/6/397V7
IGEBwazjbSYwei9QF2yyfj1nE4IxfhG9Ya9K1JM7Y/5om0gSwh2deWPkNSvcHnTGRIVeKkQwx352
uM3PVOWxuwq1Z5MZIHdzOkm87t5DnTfvtZ2EbxIZOjBZyz9QWUYvpSQdDPoZeAyjJXRZkVk3f5oi
5zcRzdvEingXRI2LYTAJNnyvkD67yU5hbQNmoowb8XDsA6PxzhHjy7UG1uPa2zplF7kE73MsgmBK
8AIM+snxMItr8x/FCQNyCOaHpCvstTVRwPc4OwbptVenjKNr2P71xNXL7loj9sL/khXYJWdVUeXZ
RxmG+VFGCF/6rNbvLS1OV2XcPjgETu8az2ieI0LRW8Byl3Z+lmR405rQN063DwIiBnggGJ5xD7J3
XRElcIAUC3Wl+8dcqGFb6n521wxas/YG230UOWrkhCjKF3BBdI4J28QsMe+9wFWPJfY1uluPKMaw
dmn5fVQpzfQtcNo0avpVrkciNU4/i84T+m7zzqS/Q9BqNfh7cNKOQOe4A1JwTE0dPHQpQ2UMjAOD
ysxDPFaiNbfcbseVsDhaboPKwfCafaip7ET6ItntDe1jKKX3gNXEewCOsLId7oJDySnfCG94qQiw
tZLeewOH7m3ICB63t6elgZKba+WhwMCDBspsH/uMNQSpBunh9hTda7Dtx+G7isVrlGfApy2L1Uil
0TvkynjK47ym60Dg2YZsFzKOF6PUuYIUdyZz+ycdqSk/cPuLb5aowcget6NnPYLNDY+J6PtV1GGz
5nIlLt78ULixuEy+hPXu4XK5fcCV3BvRzPARSBRHO2ZXKwe1HZx6XGVgNtZhZKnTMFjkw6g1cWzq
VBgTZctQPpi5jw2zLhobZA9vJjK+EzWuXGIULmnV1A9xPPxUDlRSMOU+paWlHUFIzg2YXwHzNZ97
a14ONw0acKqvMzMuZ1+J9D6Hqremt6+PVVWPl4DQnVWAL5OaNihZRyUkslV2uY76BOMC90nEdpBQ
FnnC/bsw9PixKoaCP11Qf9Ipf5iJ0d2bZNAlYz5yV2wgSPhFZt37wUMhquzx9qCs1NmHPkvZNkX+
GST14fbABqE+EBZUH3yWAYw9CAEL3Dl7KL60o1UyGE6IpNQsmhu2Y6eUBB8vi8L9CDLw1PILAcb1
Fy6oz7Pp1yFimmKTwOsaccmR364xHlhpGCyfQ/bvrMHoJ+L1gOX4TuUEVDQWm0q3+3IR+b4YOaFC
VFOsHShrdODOW4NY1WdnII6YPCcD5atNe6C6aatVOYyrVJknW9V/slumR9D6L75CVl/hSCRT3XvI
XSBzkEGQCCQj5T1QpfOkBfGO0ZR5lCTvMmIR4d6FJ3cMbWves+BK6ttpa0RcB0sPeTJ/yOrTyGx0
6XX4wy9/JeD4PAi241Y4xXe3B6h0b5zxdJm9qz0gZ3FIei3cb/laj0rhpESc2QCMeRgr3AgU+ksm
zd7eDpzujKeP7kgo96pDG1xYKjMA0nXNsZ4f+PJjp8xXv6mj5zrwg42jjQjiYqk9YfskSZdunOTU
8I1Mtk1t6fmLCGr7EAvjKAhRbgctveCkJjEPi7iiWKBsiSZ10fRaPnCBNHdZ01lYXSP5VuTNg4Je
vmLBBhQs0dqjz0B0wmJ/xoiub2Asy8M0mNGlC9KrXhrRU9vmW7bu/R3UoXJBteC8jEm1p8UMj2YM
k8KcMHGxX6aJdz20AwVLWtjU2qGoXHHiWlBtgJ9oj1RBuOQT5BftkL2lY91fi4TtTZ6m+dEuE0kM
jQsHVhPaU6kZzg5/HmQx3daeahQqeRtdDcXrHElsxh5HqlZE8/QLMr/THkTgwtCZdOcIw5QWvuCk
6lDeXkAk2uQbGHLVXkVlq0ucdug95wddWuSzBvq1NEu1D+r3gva7QLOVFzXYUKi/u1a6AUwyTi+0
LGhUOXQfeT0ZGAzEBzpEK1lYQhYoDv2LsPXiAU3bt6xInsexGeELLmjBIu+QlRkWu/mhQjTk63r6
MMoCFAJD1FYzOMzGKLljnk5UsIXFZX7X7QGDNZz9IjOQakv3dHvIJ659ieFO69vTOBLBpkAvjnIy
0w9RWD/fAqQYhpf3twcrRqIhq0DtBKTpo6M70/oacpLfTYL5HhOAdFuhO9+6OKWWY5rvIxFTkGOp
IdrF7c4WeBl4JykBkikGJJuUnLVPmBNKEZIEbm8x1aHijfBCSz86q4YT2A0skrW7npbSxVm0tvLM
XxuWOz16rCNHjWbRnANRi6bu970CZnf74JihknDVgCmXjc7RNCdG8rc3p/lqVPVpB6XeBrVt6+5F
ena2b1Vj7VzhYvpC5NeCPw1gDsfDKvNTAqfhBNznU46CMQIy5li1ZIxd+sAeTlSPnLpZaByB7Iev
BrGJIeSHZ2/IyJXGKryYIiGuKRSABXgJuU/COjuOqOoXeeMVJG6xJufmof6ozqlXyHgBIVp/uJDD
huxfVWpqUHjzbpnZzSUay10qQ+tcDRlu9YZMFXAQ9rmdqr8fsnbO2Q4Jp03iqTxrXQFMAOvSvgxp
BzQaiQSFzE4gPVqNeLSOFEP0xT0F/jS0z0Hgpz/aNK57hv/I1Nnk2jSAqGark8oS70HZTbpJrATb
+ODeQeOowaoCSLYAi9/LBv6LWds2OJRRGltvwKw3zEMLalZGkqLacDuC78b1aESKBr1AH2nKLZv9
eJntbSyVvFx1cEAmq20lirJLlJk7yqRPGRUNLNKGKeb/S0Q3Rg45RLAMmbPLmOIWxYxDBxgdOY6/
C8tAX0TYI9vjD84qsYDtbq4IvmZ2gnGTu+nWIxl1n44Y5WVLnhj4Pxp9bGW91Z8nvd1bfiE2Mhjd
RTmgT6WWNFBMXhjvstEoXZYZ/dY3ODOrqT0JRXdqIY9nObZqBZdcO3KInQvSFfYB0J6WmgOKOUIt
d3xuzSk90b9+lSzhN3ZuH9RYVXtfH73TaOIRKaE/b2fOb+sSYEWZelWGppYSi+Wyq6jq2oo3WCZZ
UekeDKf+4sB8L6rxNdMmsPJFm56qfuVmnwSahlfbt4NjxRCWtldsfDnPii1TPyiGk31aP6V4H/Mk
YOpuo1qbyL9Jgn3pdP4ijv1TVBTpmv0NauYy+Ip7Crx8dL76sgfqQHzAkDb2sTKHS2z5z21Scwk7
tvI8WZ525ITN1wNATwtDYRem+Fr0jti7uLkShnzIdSQtIJPYgJPB1GfDLvOA8aP53BhNaG3JdvnO
5C4erccmj1ESIwJedpELPqRlojVNmbZOPS8+d57pb5RCD5Ua1uvkFQgQe8JgPRfQR2xS/Qr/wSzt
bRdBGOoKny1El36XnfxIghM+UcDIGbstok/XjeNuhYmmFBvsPZYtL/b+CNfwULYFXGFsRGGMsk++
EzGw8miAKpuGP4sgCBVGtrTr+mKj+97iYP1mO/SYuUh9NFB2lQj2XsdfDuTQJ+CZnZT1kxu1e8oh
IBAZc/foqLn9s+/4zETbYtEX3Ufi+GtebxeyXIKjAVslYyq0RZNu7xsSv7Au3slzFsGBQ1Imloww
h/tm2cKlvfObqlrT9HXWiIXZZWSsXJ/Dx47HfVoqtS/5+U+ymk5Nq3MTpmiNNcYmlY3NBb2IspA7
eCwZiWrujwCzN9Te5b1fURil6AA7D1h0zXjGMYrxyfby+mza5WesNadOyv6IAIIxm5Y9JTKXy9JF
19UmXrVoIkAqMpi0rdVrpyDV602gCrlOsnw6pzbSbsZc9ToFl2FX5lkLzANIiQqaTnRn5bA5Ih0C
jFeuqxisU6EFPw2xnAvg25hkUodsJNMgcwuoqucbW0Rm9r2K888B0fo0uBB30f+hstiUI2Gy5hD9
CfRHXOmyoLiIOnHlKnPxSrSAncnUILtLjHYEd6+9VVX3hW8StXViE8oGx7+x5q8BXOS23jPqjGpp
9vrZVqkLUaA/VNjugepMerYd1Pg7qPQsRfHuI37d+6J7Qz8Us6VIvtQfOm6WH+YwbSOLrVTo8hpl
aOyYZLNmM9g7Ffqnl0BMbJwMw7nQXhXamUXUghgs4nfTHp8wTzDaNeBAw4dL/c9as0GI2Iysqo7x
rqfMa69diRL3FkEguF/XKO/TGLXw1LaLvFZbNEulYe4kJZMkTWvtdOO9nZjJhgwMXLBp9GwUwmPb
wKskh2bRNKyfDH2693TQ5nY3Q3dK7miQnWK96TaMBN8o3yLOea7t82LG67ANBCzzN6TppdhTsMoM
AxylFoP7EGbIuHARa/r9EBqXwonf05k73RIEsGLXtWLnSSkyftftOHG5nR5KUtvKgdu2FtrJWgWP
uVdF6yKs0FPXOsBzPb+YCc4pl6rs1gYz+vA+ClLagvxkZ+3bhDiY9DT1TpFx6HHHkLuxNqFCJvVP
2bcZbnagdtzQj8MMfSsi+R4ahbFzBwAaCeoyl/y0C7oac1lUn/owfiNP/kpHQp6Vn3/EmzGtAZb4
nEfV6B+VGPyjjPvvNMGux9g6WTmdQ4BGYi9iu/wNdDKmuGp8Ibh76czcwChNdczW04PKaZTZglsa
Opqsb5edEOtcYMFp2CnpAczwQqeDbbRXoiV/TR1HVtXdp5K+sZsTN4yyfo+q6oEi/tWUOIKtFERE
G54ivT6Z8/TRwPvfNM5PjHcZcnx/DsOLslM0yPVukvRxROOuxlhv12zCEN+z0HUa1u9j9iUL58P0
mURorb4kPAwHX4o6vdGaP12i3TM2Onu+oE/zD7GXko7wkPYBYm9hPlKPODuhmg0stwPCuZhSsHtq
g/TkM+Shjjfi6Bw3ztMYRocuhuCbBlhHSEM4FKJAEtoBNobDzu/DvqVNHhLP5zgBV+1tCu5kHP8p
Xq+xlYt4LJCCDRd6IigbOdGZ3q8Wc/logjJY+VuuUPvEQ7Gc4IBFvu+4mIDRkpUzL+FMqsCjgdax
95HKew63olhp4zoxo49IyGFXy6cMNgqEfhvu0YBzkVlJadnHlOybJgVhlSFKRsX5bA8sayuvmsXP
WFYBU+7YVl58TjNWoHgS9ccAhS4RM/LgFcE7+qVm6YYgi33W12zs8E/J6mQBOgMRDG3crL7zzsxI
AQ5PpR0xVlc9Z2Js5Ts7bR7sNnjL++bapDioi46dS4lJcijR2wKKXkx6vWun/KNPLK57SYGmLnLv
IrFsw/lWKxLWfR7sMy/okRMTnBf5LP/oOB06uK0jDA5nEBs6+DPR27/Yto21xk2JCNv1YOTryMdW
b3Ug04kUXJaofPbIsOvIHdCbG1Ra5IGJKUYg4uXfRBgvY89cmyEsOtHtHQtJKzverYiLN1y7iDhE
s8+T974OP/JaWusxGj4qbUyXpakhscudktAAgjv6Zo+LA+RVE3y3lfyZa8m+G59GN3+vnaxfiRqd
YpqGR8N40TJ0K45PzafrIJs6ztIRWDX3GFtlxBlKlAuTLn7sUQ9XrUlkYmIPeLDTE0OAox5BzdXY
+hbkIXIx1SqsYIQRVVaxNy1glej5dG5d+2giD1kyC+G2qoP7FWz4CN2p1rXh/yCkrAEwmECoK8qU
ziQTxjdfCHgESRlNDprKYe2VhXVC5Ze5hBV5sVibDYun7HOwbLnJ2DZji0NzoWp9r1npa4tWPISe
paEdmPXarYbFo9Wq+6m2bDIDniqJX8w05BWTBaxuEINxgmEgabSrOZqsEMbqjx5cg0qrEQH5S0v1
+HBgV24cvm/hTtdkagBBdj4ozyhfg67o4Yw47AIVI0/DoFPUbRJ2GJrH+ddQw7eOiWZekPkQXcKm
ASjXZngXnv1CO9dua7CQg3PK4RBF+W34SCa910P2j+tLzuGr/WlMb1FVZQDp+ziVBjjIwIGu0wYf
ouHyGLv4aYPafBP4RVZVTKCfln4lCGgOmq9FjMhGtu+i/BwpESRMAV7TzyCmnXayTyqE4Q5FL7dn
uQYWgMia+bXWMRus9oiKC0Jsu347jNm5aN1qg4SiXZim9ahrcUtoCLzRSVrf+dltSNlwiPFZljYy
VdkmF24WCzfjj9xRNALkGdZ+nCc7i8nuEsxa8aciQqmphzuj9x+8YfjRuZ6x05zruw7zM3Ilu+tf
XIUqKUy9re7QjdUgbxIf8GkRs5HrWvzmUBbuvToVVIm+xjZn3AnGVysLB8Yq6odVS5j3fWsF92ys
4HYzW+S2oX8jB9lQYpMv0E2rLvTVKopjLNwJk18/7R/MylAn3wb94EX+J36LWfWb7av/Y+/MluNW
siz7K9f03LgFOAZ3tFXmQ8zB4DyKeoGRFIV5nvEH/V39Y72gq8oSQ0oys5/LLC0tlSERRABw+Dln
77Wx++HzSnfmFOarKjYeejVcYTlCyDPQXJoS6BBSng7zxr0prGaLOw7ZlEiXdUTuAbksAAHiQd9C
OcVbbwHIIq94ZSv31aFmY4krT6bJOhBhd2Dbclr72osXNQdskWubTDAv776iaSj2lhN+QcCjnxB4
wU0SB0sMvMGe9Fza2l25m3Ts4apPtjYTMqTCbDQRl50R/PSAgAdJMRlexVQsImoZQgroQjewoirX
55GduMpEBaOAgJqR2ZvBvvHj9N7B+5DoNwWCh20ZpY9aSLVUWmoH2P+kARK+G0ixqbMHP0U4bngV
wQom+MU2MHGYVyDlrLHYQmOuicPAslyRT5A2Lxl5YhQCCIpkJ+7oplVLsjZJ0gBf2mYYAWLos0k1
ElNgw6Ov5XlvlASMjLc4vG4Ms0ehyY6NFnHikzV4jzdQBs2JTERwomnGlySW+6SemYZCIulRHRmU
TASWYTPdj7Q70366LgWdw3hCfmwDycpmYmffzCmmKlu0zoTSXcwKh8SI1uSY3xklo2FDb75O4GIZ
7O/1sLkYq8lZ6dLfga0cDzjRH1kONzXo2lgbJ9YrRgYqUmeu1WIRG/FO53G+cdyRQUQNqlLk3cac
zNs8th+dhhupCwfqTs91V6VyT3wDtfvgARcdaDQszVFfQgA1tmJkshKQ6ZNBJEgIFSHsToOiVvHg
avV55kNodCQ4vmmqqdsM/8Ut6QcEnsd1hcXlCHYwFQCAqOgplCuGMMBYKL71b5IMagRk3r7onG9m
rKExRiCgEhwDOd09MlfO4SA+9F5FdAmhWXpoxXytIy4QhyFo36Hc6Hn64znPJRTNGin/ISP9Z+mY
iolxWGMLAVwweeZlSVwfPzWgSJz0BtR7y69APlWTYlLXgVYGBBVAFFGnvdccZlp57eU6/EHXA2Jl
0HN+kUYenCFh5kG/H0iLJM/0uSlcF+YUYsnBs56sghc+HWnEM7PliYtsROdpZXsnLTqGLm6rgxgB
o4oG+1gINBt3XbsCYOas7Npex26CjF6PdCbodPWxtQ0560GvM+WWrYfoFULk2N+wtRRQcxgweGvh
PNtk0G6IRPWX1UC2FrqVfIfIcoEfrl9FpUKAYed3DqPNfa3PWF6e6z1AjHXSLII4KLYVxSl2L2o6
lyu+9sUqzLOHwGjaXaXg2wRBAkTaYkQ4Pni2BssSuQpj0ZUJc7RL3SvXi9PTGNxoajiXQ0VrqKbM
s/s2voox1zLm2zPZv+6IzilqcvBM73LU8hk+VD0H/uSfOCQ+i0K2p3WXkP2DZbojpmtjcoqkSuXm
wrDJrM30L8xpwLQJwjTbDiGhUcx7BGHWq6AoqMxkyNh52o+Fx5ihq65T0iYSOJO0W1DkGgGSTva2
JQl7gntfD2B2tC4JvQwvsGA5mzrzkh2Oy5vAdEmMS8ylrnF0kbknWhiSbQAddCkfmSMQ3JGhTxTN
3le0nrid6SzVEw7FBvAQeoOaN4IGRSHsF5YmTZ4RPdsUmZTUAGO5LG3rrPAhjWPrVDi92gfDhfRW
xfsuGsBDF3MTImdM1DrRRaV1RM+b4vT7gfuUDW3lWNSnCEAY9BR76haeRFy4CtFDAUwOSAKLLyzx
67GItE2ms2kxTetJlMRStuyKWBA8og33gR090ha+BIUBhlE0RMDrYbUIpYAQMEE9ReLFX49oo336
4z/+/p8vw//2X/PLORwsz/7I2vQyD7Om/tsnYX/6o/jr/95//dsnZShT15WgjNYtvEtCOnz+8gR1
yudvG/8LxUQfS/QUyzgoy4MLkOM8Akjq2rT+GfEOZwFARQ8Y1zro7FNPo/EmJoOmrkmsmlnRzHQB
/oY9Gsi+gh2NdNfck4Z3Lcfd0EbVRRcredk4FidZZXjszVkm0XkXH5yHfHseFr++YUrDsk1Dt2Hy
q6PzUGMfFWkG6h14y0YvunqHrbtbiCDtLmHXRsBorXwlmMJflVH8AEECmXFan7lCauel8tzdYBbP
ZTxo54Ha2FXunyZOeBMpNZ4QZ5CBidDLNcY3rCcYQJXRazfSybxzY8xgIAaNXL1/Srb76ykJ1zWF
Kai9pOlYb0+p532AFcQN14DNIr5YJu0pFQYznPDge4n+oPvWtmf7ShxQYK5gf05UXPUVDMnkNezL
rdFJloY0PqcqMAfDuvjv/yL1l7ZAGN2VMrlxksY9/f5fExiKU9r1NS69ZLC6C5CHNIFR2t/OpdOy
zAsbMj+wpq4jgahP8ZgN9VDv8qJeVnXaXFb66C8sdvDz05TcIVOlzJJyOmGUl9wXkvuHBgTT6HDY
N6ItaDVH4XlrsHdKArKmvv9RZiz6k50gBEnSCzs11T71rdvvf0rs1t9//6b/481TUH9/Kl5yzj70
g+boj3+/zVP+85/zv/nH33n7L/5+Fr5UeZ1/a979W9vX/Pwpfa2P/9Kbn8zRf/x2q6fm6c0foNPx
8rxqX6vx+rVmGvJfT/P8N//VD/94/f5Tbsfi9W+fXgCnN/NP83lhfPrx0fz0f3/a/7FazD//x4fz
Cfzt003efn3K/vja/nHTfv3l370+1c3fPpn2n64lpUFLktxo0D7cxBSefCKsPw1bSss1pKML23SN
T39k5O8FLCviT+oHdrvKlQY2BUd8+qOGB89H5p808G1H1w3c3NJUQn36r/P/sZr9deF+v7qhnnnz
DEnAGIZt8RABnrR1fheO9PPy5gdZyFSpvR+E7pk3MBZw3xVMf6pFPGBnZETgu26yrwWql2npUgrS
cg9r9IRkfHfJfdhU6jHqgtFb0egfnZeaZgCRh6pigSnMOso3RhBXwVkU8kitCIa2kGwXiU+7pGOj
xkAt1OgpfasT4hses4qGMLigCgA82ZoazbBi3VgZGMwvk4aIGiG1nUNjEMGUl/WZgHlBjx0UEK86
N7Icfm81FhkUQrMnFnB+v2zTuLJOQwD5aLNjocrHplMuaMy2nHQ2uEEvli0jB4I5a0vvr5hER6jz
ylEreuw3bHl1IptmDxtaXVqPONels7VzAA/PpoI4s22YkzO/zxUzUXJp95bQAlxFbqEFT/A4KFA7
mAygD23AUqSWFEQdQYhC2Rteg59GnCP80bbAOBuFWOuAfGoEx2Frb/SRWuQ8qUWP2j1pMF8uXNb3
9CSB+JOWlKGW9rVq/VzbGugFgbkilRD3GjMObLo26oXTNletfyLsSrlr1RZmed0qk7rHRDwHxqjr
Ce4MDV3MAUuW+zxgdoBsnfV+cG0ghixXpZfa+nNcT6NLv7dz/J2Uwm0gldhhcAEkOsnPgtCB5uZS
5xTLbpS3sdOEa8GrnpwpkY93o2gR1+pAZyNS6oIIr4xHygxtmyS+y1VHUVoHFaLTgKZ4uTDj0UJV
Xzp5s/ZkgCEclVSYorKOgIqFIpMTFXBj3nSdD4E8UprVnlklQpjLxCP87qIRcu5xGoGcLVNRlUMH
7mfNc58W4donhOK2F8D6VoHyGso3P2Yu1cDRBHDuwrQEK5l31rlfS/zgjRZStmVIXLCb+8rqbvLQ
oE4HwgQ94dqNMnj7CkuD+ayRtDRuK6+Lsz2ktE6/VBUa1KvYcyy8XhNlDJSPtveypY03qhdgKpq+
A4Wfw5ndo/CObWqgoM6MU5cZVDqsU0aeJPd0RiXDK8PzauJWRJyBGE2r2MVkZfpReu1zxdPnIiMy
exnmdTk2O2Yx4C82ThgPaj1J9h3l0moMJL+p35Jfir4+FIzk+gkT87Ih0B3no9KYXrdLSHsBA5S2
13pxh1iLyeK2pICtTn3LaaD85dCuYZsSvRtQnQeCtoRWWV0IBTlIOUdwoUBHt5mYsPbQyC71kCTV
1ppjn/LCOO/TJmP2qdh9rK2MwJN9wZB39g5nZF2fNi2ZIYuAnVrk7EZTb4t1PSCf0eBigaEISQQj
JfEQDFPIgD+CBR9/RZk0S8gImHS419CX5OGXSvRhemWYpuxeSPwq8yu9yYL8SeLRtvYaGg7G8J6G
KgNNPX0KnXxJn7rM7OfcDm8oaLrT4AWdzAjf1tED4IafA6X7HmJL3IT13m9aIkPd0YJakUVGc42C
lK6YzXSN0N9a9TZ4BBdsWObGDpNwAr8K1IDj8NSSN+2vg0RLX4zUMa/t1sKjr6ygY41N4kh8FvMY
+SLIUJIeWjWk2rbJwRg/1k7pCVp+I22+bdNrzMQbvVbmztdEUhzUPKyAqNwNzn1WDxW/AmRWGMG6
rRVfPHxsDZLTWZupIt21NzHQYjBDZiWNS71lRn8ubGfWMEQl1gUdSSqqhd52NyUVIbu9pFKv7JwB
68Vm7k13tO2oDeHc0d9uiQ+gvVgIOazxCqb2VjJlM76Orajd87jDXII53q+/ULc62V5Fxih3sHQz
gyl7NhgrT8slWchxNuib1BtdEpU9Wag9eQmg++uwVOKLPw5NvigyTnEDD6mot4NHMBNsKtaJjR5w
ky9R8fUV4fBw2AAgZzOpdfSRy5RWTx3pJw2GjK5SpFQqyVq/qkp36k9JPQHuhk3OJXjXC6uaPr7b
gbMwMRttOqdxnAvNLzztMExOhlzEHYjhabXRJHpIl3m38zEQk7TYtVbFBi6xyr1bI1XFn4E5OwSJ
gKYpnSBwWbL6LHur+0wZaNSLUPSkMiFaJeqHESoZzYjKvXyTOjG/oxmjmd0BAEJf63tRri3sTuhk
eiZD/DXx7Ma4KGhv+IQDDFazapEQRHtYiG28ShVKpzWHF92z43AvGFr53IB1ab9i2BPWCg65iRyH
cjQ+i704Cm+RrouYobY+RvjCGIJuq3G2vVPjG9duCLj0TNhB+hAPdsVkItMKg2Alk/xoGOBxtlMh
w9plIrIATFLhG+Ne78BhnTuoEYuNJslwh08mnQYlkUrLdRaLNN+OKpJEJIQs+yhaSi3EfzlmjJs0
ZxQH3Zpi70sFU1B/wrMg/T15vg48PZtI0sWQlFW5ojJrxGbsNWLQyS1rMUFU5O2uqxpv58KEvghe
V5ZQ+504Se3z1h3T6SJMLLw+xRQQK1kl4Bp2kepY43QoAdUa/mML7WBS2JH6PNZLdAVoe3aYIAJJ
49UgwkNX+NvWfV3XFAODC2axC60oZNiTkzRZ+g280IxMsWkdVCDHD2jf6mGHuaj8amegqrY2yQrJ
uh1iamL4N7W1HQPeMJvO9zN7/X7d9H1P998lrTQt26I7LHXAb4gKzXl3+fOeTwNZOjK3fUbWNBjF
Q5SoZKZCjaw+V6GHseTGRm7V7LvU8zgTOdVsrszvOy2tFBMc3nToNaKx/Qoex8n/1Br/Uq2hU77+
81rjun/Kvj69KTLmf/CjyND/VC6lhau7c21vSK7ojyJD/amojZUCdTTXGDrtix9Fhmb8CR3QNZB5
mXxMn4PPflQZmvhTWcKw+czhFqEKkf9OmWHgiXxTZyhj/uVM4ULglw4cHdt8e88hCqASseQNoeYJ
jk8a7KUXnEv3ualA/rErztb1BGJIjyd02X2/yiGZkXJ4gwTrNLKbfF8TCcGA+8Fz0QVVupWuKyfY
DJjXoCTDBWxUdRnwDlv6flrtDMvFt9UKqCcWKbxh9Fgzue2qdKeGuF7EbgP6qiRlPfGaGvYkuMwg
Rg7avdjlpG0Q0n6NnQwQv/JrpOmuOM3MeiNhCGIbwu5tRDp5Vz3xwwyWhHdS6N2pjSGGmCNiYBqg
d35mMowY/DVDSrkKQNbYerlvCbPd9HVwS3eZRnYH3zUmYdV2m5sGsLZRmQfskLc5zvadrepXXdzR
YjXpbnjrzKhfeqNoF+7gs1uNoBE3fg3qDk6eXkH6lr53yBnWG1Z1HQTBLjC7bs126rmW3Y01g6Xq
lEZwMjZ7pv5XCklAalPKJUhjzs1Q4u8Iezq9fgmSgGjmq4JqbRWw6q10YIZQzK8glGAVNF+ZHxQL
x/KxregDbyotoDUvcKCFxNq2dXhD/2IeT5AXh9bWANrIRMvUFy7cJC+P6q2l5fo6kzSWkYUZbrG1
EMEusgHCYcI0MnAfi8hDRG8AVcdMdAjy+ItlEfBJ8oy2dqfYwspLjO6E734IWvpzQ9mAW2MS6o7t
JaqZp76y03VtMsTLxwMyMYYYTB5gu5BRg3pAFSWWTl6TECGQIATkDyDXWTU+btbRrqq9xr5r7T/z
PtcPvojCpcFtiAENMGkab2igj2cJzWkmVnKL1qpf6cT+9pWKb7B4B6txZwk/uUzC4Z5IkeqUjjrp
lTfgjzc2IsNistAQzdjptiguPfgCXmUz6xlMtcFiuGIXCYp8jkGnpbfCs9sj4mQU3aIupBXOLRJs
HSPKtzhVHjKkFQG3l9LFmU4aIRiecaEyMyEzs0X/m5Q6xZ+WLA2bNGY0uPho3U0dmv1JiDgt7Px6
ayj5mZ3FdGbU9IHjV2mm05L4LS/tQLzSed22JaVBBIOF+Vb8jSAzohsQmicBXkUq0yBjjjRZQE9t
45vRMjyYuuQrmLPPgZo+W4jHfdzBgOu0e0TBIcDObslb6gKhQS3huXdmcgHrXlt5+h1iaABmsX/L
SBqfFXJzvfd2dUawiu4G2VLFxXYYRpyq1YgJs6eDjwi57tKt0QI4NqzxvCwlSiRZO/suiNd28uQ6
a6qcc9xYpBhNDCCtGFEUkWeTm2UndWVuEt5oSMxgtDF6XlP9ZtT/OCP1IMZ3P9CkG8i9IWljZbfx
tKpdjSBkbT8l3XBhuNhbEx3ArqhPpjQkmHnKb4VsamjnRbofyvSmRHQXmd+ovsSa1iPpL631eQjq
e4hSjGwc/zmtshsiBkIATc03cyJtrtKsU8HaFdnxZ5vyGFWlCvZVTXJD4pc3RmfTcM7vBi36kvnF
rvH15UgcOsmW7grw5o3XPBYmrD6A4GepaDXm+cRFzOg0iJ1Mie7nwcx6Ij9pYTEFRbbegollO6b7
PSqNPIoYMTOVr61LU8s/E+KSc5FTRM/21jC9rTIJfKnQTKyk/FqCVTvNiS7qfY204QFvvGLk4LHb
QugqD43XYCRx1UNoKRSq8Ab3wrPxeQaXvdufZvqQLiOvewhn8x6BFfnOxVVDCg+Z86SMhsawGKqH
no7ARWE99SGcel1Y9FpUU25IiRnIZmYkSKmMzSmW4j6IuGP85D4Kqy+ar4qFFacbwqaChVVgLkUp
d6biOUQcsU7WXpuO8RB4i6hEeYf9CHS8X0QoHkuAeGZ/6r4kEYthECDvH5R+lwXnaUHCBWaSaP/F
GBpyGPAS+FI78Upt2ykDY0HnrZ1peIbH9VKX9clY4XmQQ7atNY+cZsB5NSXhchCORzSE4S9oS0Go
IKYDO9dSscknnrPcF2SWQmKx5oXwptESY+ORedtANz1zgvGFUOmlh/8FLO50M/aSwA07dlHAtfso
z7bsBi/R9F3XreNtAF6UTv111OVwKX2zPKvg6S+DuvcBw3rZwbaoyEJXPIwQTTe0dFImxw3RlgY/
Fk3rSKIznUF6ntDdULIwT4xxmyDIGCZ/p9tkwfaevU9n7FLmKtJNY/vB68WwC1qkE5WDQFyEuFWK
fmnaEAIsxyohfCAWdpI63OGQr/fkSxebSPUnea4jnFPiPMyBx1GibuEqMF1L7WuivR4R3SHXt7ut
BhxmUTjdnlgc2j1BBWMnoA/gDw+pAJmWWQj/EgNMiSNJMnMZwWLoBNn5QNr8xEw50w+THcN+JYYS
R/467JEraNkrSLp6MRAPTgcAe1wc3oBpheM7XBWtwSF1N9kWwUWi0VkhivSzrGlTJO0cIwMvmkSQ
boK6W+2sEVKw6gikc/LbKZmuoakZBXK+yJSkKZn2Qav41N4kkkmyHBHl5DQUNvpMOeuD4qQy3GCT
wuoKL/zcvCGqAHRCcR7qxEjRC0y95MZnHxXwkuM9q8NOHV/DItkqK7kIVXbpIc7m/tSBLvj1Bkm+
xATyLOPulnAE0nxLtQKozLPb1F/ZrTH7rSpQfV5WrdK+uvLw/yNSdR78FizRUA2XGINfwkR79Pyk
XtkaNAbdMHln4EReUCjt0dgBX+h4gw2TDjKZdTUKWURtbnqhS8YabKEYmiJJblM4j7V6Ddll5V7+
Obbv+kEj25K63VCi3PuUmqgfAU0E3OW639rIPgHweGuNxsfn1CXOvbZwfHjRWV570Qqz67OVozu1
5Cafuusya2amrJrTS68ROdDhxWEFyt1d9JV2SfP6uihGbRYBhOTatC+lgzZMm+YOIrKwRTVGz0Oe
P/fdXmI76NnVQeubzlzFzguHU4p8Rbszy/yFHa5XwY+bRIc8QtBoQ/LsWwnifnyHKNagQlu8kHq2
L3F0a3sxdmRYowHBMGP6xG9BDw99RUT6gmHfJiVLZYT6C52XgjiMrUnXzR27+mccCxdpbR7cOH/E
ZrOriuwm1BxwpKF9D3X8oTNKnNeW8yJSRO51Tt6mHOHwdT3WDzWdsoXCFxz2mNElMkSyJSISdvyA
Jcde5Xm5bgwtvEwko+0sbK6t6XaoWg9Iarsa9fAx1i11kmn6iR7Tp69LHdROGxK90kSLONMfOzGe
dIFI7wz8WSunzcVhMJsTI5s2nTm9Mps768cbVFOtrJPzsWIfFuBRWw9+5Syzsv/ctf5dzm7WEd21
qE0Sh/H+11jB0K/PwiwiyNcV/A3HjU/cXMykHwiinYmMrevip6Bi/F/BfjzIopk2PQ5EMtjRsvfF
CbNl5vcyQQ/qJockd5EMTbzxPGbnaVfCsae8D716fgespkbBdsd4uJ6X+o1q+nYLr5N9UUt+u9Lo
M/AdoS9i35YvpEHby7Ui9hROsJsgeILiBFxJSlB44YQUPPQFqlVriWqJArIjOa800AXB2FCaywNQ
0qsbQOAvh75B4W6ODGe9b1FNjjwYBxBY+n0Yjx4G9mLPquNZQYOdIWTp9MhQkVG5sUguXBlFL5ep
DgoJZQHOH4kQbW5deXRfZxyXxiPQ1KfdkD/SIzzJqwl1T4ZWeXrEgZKNCSQr49oLsoMKaMfWGELp
ZSIx6nSSJXK6aKZGu62dM20QkEMpQUbgBmcMKx2iRghIgHJFZkyoO0uONp7R3+jPCwGcxSL2d0Es
UH/GyNbf2G0FR8MEXWAa8a7GZ8ne0TQOPnSMVc5ECdl4Qb9X6zZZCB6pKkHDQ5g0dBVdq0xLdnhe
XYKardfazcTe406+1OPyZSI6eQ9hihTHOMBJ2kWQKHmbYRvQtlppQqXRySugrd6dNElokAtnpw+O
rcx1zLh22xHWQT6P+5C3J1Q0eC3cWRUemDAiTTfdY35HB5sWOHd0D2Xz8OiF9rBibU1WCem6pyGb
A8OFOocamVYRxt0iB8pToMq47HpGZbUlXzpG1gCv8EZiEKRNG/O/XFybS1/Dje3bg7Ov1MrxUiQv
AnK18UybF6VmlAY7eqEPLguZ1K/otPLGbZHSMDi8L2FrtZ5LmnCOFDwbbiWfumaEVYvr4SlA0l6a
bqqet1/TqmztpGRJddMpVet4Wngha65OluxCEPqOWZh3mUWAChIUCJsGUH82XusCb/WGKSPDMdCU
AS9uz8kuUrJ84K0HahHHFSa/obru2n7mxkuM+F9404hDO28kvhuvzeTAjNtcFYTJLb1mOJj8qApr
fqcge0UBzTbYMVeYa+fdZOisuWEf+GUB6gsmBn2MKE1pXLDkCuTJWdcrkuO8U2ZVIfZ0ohBEhFPB
zs7w24/XNPBaYBjoCB334sayfCLphug+aHqJOncZDqJZdQ65RlaTnFcegzq7QLk3NVRQGZxcbp71
ZFu8zhAI501xjnUImBEyJqwK10ZBGVJ5zUkNJWnjtux5XEKyU26CNXYHNL3LoQM8r2ceXurwoopK
GHrUuOMU3/VdAZhYVIgv02+kDyD3QdNg0jBOWmRGUYQRj9TGTEv7lSE1JnDMlKwU7K5ueDxmTMxI
YIz0FmXMpG4n3nggepHOGg5zSyvxD3Y98+5TuaaUpawxKLVNsqKyTojLTpeHCcDDwTOmp34OF3MC
MHYNTvGhrb+6bU2GYmUxxXKyy4ndCeAN9rp5d2uLc8kKQ6e5fKrD4cZEQtgTB7bFxIYDS5QXdYwj
hDWEhPP4IKaS7bfXdGvoTBZ+7OY66WK0kqX/pY0xcWryAh5eui9MLAkpLuXlNPioaZ6c0L9Q9H4Z
gkLE0QiNZhrzhbTyK1mXKFhZHgybV7Uci2Xi2mqr98NngEwrw7Ve/qdP+a/0KR2ERf+8Tfl//48/
Fs3rz33K+R/8aFM6tCmFcpRu0XUUhkKD9A8tBLHRllQWjN5ZoET78Eeb0jT+dGg/osKyDFv/q4P5
o0spjD9RLtioJEzpKqQQxr/VpDySQghLOraDugKLvTIF0oy3LUpaE5RqLlq7YhXtCWDDROp8807C
Xbi4GBavSD4Rwb5Ui5Ni6f4lsHmjr/lZZfZWnCX/OrTNF2IiCdFda+6e/iQy6zwdd7iJ5X2A/agG
c5cC1Sh4SoTNwdx6+9M1+Y2obRZG/TQA+OVwR5o2QvMUcwi6I+38ThXRNvXC5fuHMFCv/HoMF2Yu
36iJFXv+/KdTCvyiHdES+EtZPAb1RYLUMXCKg+fflf65b1XLuL6CX0aWWrf44ND6bw8NWU1XrOFo
Ed4eOo6DLCPEiozX7KJrrhifnuQsFUaHS6fzTkVib5XzJRHT1fsHniV0R1/r7JTkTqaDptvGUY9b
H7qSmTNIwnzyIwNVrXiOMYcBk4z3vKRQ459YvdT+Woj+6b3zy8VUpkt/3QaRJB1pqaOzBSWnlfFI
F5wBWU5FERk5KQylb23eP7tf7lG6grOE0LRmrZ1x/K2ib0plYhXZ0s0SCrk6gEiCOZaicFk0XU5r
IUXbkuslZc37R/7le+XI8/PN18qiIayjW6mJNSeOCKReKt6NcuXHHvzUoQJbva0sDQCbXwaluxhs
PHzLKcbvsH7/F5ifhzcXFs80R2caAjzRoI399oaaqr4e2DNEy0ZhgBEx6XExZ5odKqQ97x/q16s5
H8rFBm8D6fnlakotM7B4A31E53TDpbj20Pu+f4jfXEhuGOEIh9WGazl//tOTaXixsqYW95Tf0bjL
NsStL4R7PWPkmw+Hjb+ej03Nj2BNMocymQC9PVgsZGV62tzlFgWcMwCyWPjqf/v6zAdxdWueYs2P
/NuDTHHumWlG+Eycw34NTF8uE6yWB9GZIDvTqv3gG/z1fuB4tiOE6cwvoONvUINsWwCAZSrv99pZ
QxE0h3O2BNCb4ZBsIjQa1+9fs/kF8PYORJ3H1FYxI2N6yzjuzTVrcQ0nemtGeBgpqIwQfVrikJEk
IUJ88LT97orNBB3btCi27ONJnRMRUVqUAqV7y+4xfAqCb++fy28PwLMkKM5McE9H5xIZGLZbhH3L
YvS1CwqeHJ17UX/wSv3NNRIOqmfEwYpXp370zBru1Llkw4GckYXBdCgyi/wENX/3UkuDaD8/ihld
vH9mv7lKvOoYmc7KTcc9fufJBHNtF8EFSLpkXUJfwzAM+RiL5vvH+XVBtFE9K+FyB+ouj9Xbu6Fh
GNPUIe3SokpccINNC9c8cTTriSQrH3lxNNj7ktS6ANx2uHr/4PMTe3QrmnQ6DJT7krmxc/REp1gj
9BGjNNv/lCZQ/mRgcN+n/fiErTu/SukF7mhB1P8fh2WbBzoFWreQx2swubVtzOgvngHT/Slv+H5N
69371oO7OZ0oBtcRVfS+ozONoar1ww9e7sd37bxQKsbrpCTbio0qI/afV825CsFUgt0BoERDqAUG
tbS8ef+rPb5nj49xdF0HpF+s3GRWNGnzheS6q9YJDqUD+BdExQeP+fGxLEWWp+vycMxaYvd4YR6S
0chqBbvVrwNmZr62wQyO/i+Dlxu5+V+qjn9jk8JywgbfBmchnF/Wr4jWnnBinsYpF58dDMXlWH/w
5R0/fA47Ln62mF/UyA2Od19FC36wdVlWxuocaNkixRPuDsUH7+ePjjLfJj+9PP2mh7CDinXpBWcW
XtTyXnx0F3x0iPnznw6Raobp1z4c4wluso2JxsyJfoXl9v7NNi+zPz/H378vk/UDbgd4QevoOXYk
HWmk6xyGDmx8qzmfk6W4Gs279w/zy3Oj2xZoJVYL3DMoII7W4SmMG1szK9ZhDyLOEChJn3F0P7i/
jldETsayDF1HX2KwJh2fjLJ75O0ZOOt+qpjWAJ+plyS0BQ9Z2/brgviEU8dxkrMiGscv75/gby4X
hzbZ7rM8CP341WwzC/VCq2dh8lP5HAiz2xZDlu6mtG2f3j/Ub8/SUbxeqFFtFqO3d4ZOz4vkNyKS
e99Vp2FBHlHetVdMuJuYIVmRWV+1FJzY+0f97Qn+dNR5JfnpfkRq6vQKjhrRF7A5IsYUa2xOI/62
1vzgUB+d4NHWIOxsNWuTEYMX47NNSPKpEQd3oc6ozU/u4BK513XKxOz9E/ztLerSZOOlSmFzfAWH
sKgnHcTrMp4y6eO1BMSf5sq7fv8wxw8cZovvuwOHrRz7ETmXrT99j8j1NTfNetQw/cOQE92Gbc2z
ITNMt2DJ3z/W8Ut6fjkLVzeo1eYrJ4+uGXOhhjkK4wUbQ9fCC+mX1hEWcmzKfhZcMHW87dCPTNLe
v39g47j45h0mHN3R0Xqh9kJi+PYso7JOKj9gdMEGmYamBFqY3+XEPiVJecste1ezI2maYJm6ycP7
x/7lRj069NHjoUyv0tu6g3/jPrjgU7TsJfSTD24W45e75egoR18tAqnY0qyABkZWgW8ON5qRbQOh
kJd45QIB/3IkhtwqwJQ54YlWe/sgNthv2iiWEs8/f/+cj2+q7183YCM0dRYWnuPSx+mHTjQNFxru
2ylU65MarA0Zf6cmjKlWj5/fP9zvvuJ56VFsO3W6ZUdfcVn7sjURRy2Vw2iDKMzSHVaGsD/6kn93
F0khOCsX9yWl3du7CCOJxbSaS4nu6rW3h8sodk8K0qnUJNqV0TdMC0YlFrY77HN6Le+f5e++VAnx
k9oBg5Y43mvCvuvbvjFKkgIzq731XZyRKAWicrps6M5514ll5uVmSLrCvn7/0L+5u3hoJKsQPSSW
efPtiTuTEQG77sqlPahT5mjfLCv94Br+ssge7WSP3sg5ueTwlsldiDr3Fv3/Up8Zon6zqivjnkXp
qvHGD9b14+VoXvq4Px3DEUihXevomRFI81yrY2OL5gKl9f8j7DyWW7eyKPpFqEK6CFOCALNIipIo
aYJSeELOGV/fCx65n11+s263qymCwMUJe689wTkXVf6eJOJpVvoMiSFShIzVRMs+5A+f/fsV/euz
8dIxN6LblMVyOf527Ias8gIpndjslCnkkTZIHiRJb/5QgCzf4O/V1PIpgsIW8S1m1H8c7kErtfjP
Odw7Nd41Ighw3AC9CuxiFyFY+MMN+m/fSSzP4eIfpK7+7ScsKetyf+Dx6HDSc3eS72r84bL92xfi
Ece3yOtjmbv9/2XrIbxTf3LZ1Ging4UXBRuV0jHH+A8f9I9J8XLpbB50nnTcyZq9fNm//UDAonWc
TmDLwlh2dXPcBqpwZLnYBKgEPdEPu4qlrWkazRUTBKiOyf3vZ+5fvioqeIUnHjaNrv7e0cYjJn4r
baGzIzO0ET32thuw95eV9g+/2788B4JTk6gULivvx98uqmzGU8Ast3b6V4iToOLfqhTCKlbiyLPE
zlCKP1zcf/lqFlsF5rYMxqgGlj/ob9c2wj0YyD4sEULwcgCnvXmP4mR2JnUhmqJF+cNj8C83JrMP
tieG0JcH7rcvWM6YQgnO5OWYVT+zQVE6+dH2v3+uf/8Mw2BOynki/rK0/u07CT8OEFLwqAF8BFda
cnpBhjf+8FP9/qbjrrTlxZlLh4zd9vdtUBf04OA1rpw016uFaqj+hHzcf3+Vv56i344NPoUDUeON
yurpt/dpK9eyVcZj5XRkqZE49uqH4l4JRGjIjCwb3LJmIXCCCY1IGVyqQrJLA+Zp2PiktMqNeIyz
mCAqxCDoBpM/QAP+5e7hoWS+xNADesjvvVvYZk1FlV+BDlGyLVSIcd1jrt3lpRlh44M+8ofL8ftr
n+WCrDLiMblXGRCK3177jMZ7ua94Pji13UEmRD2zD5irER6o294nnLOWzjGI7EjMwR9+i3/eVjrz
SLaT3Lc873/RBv52W81zqE+GWVNJCetRN7srqIc/fL9/3lN8BLNVofNEYqv47aRD+Dl3xsQ9peXW
quwuDT8dqYB/+CLLM/b/9xTvBQYhvOtsYEhiqW7+9kW6wJjLaUkuqfAhqdatjKZ9S1xKF4+OgUlq
0v90rP01W/m/j6Sh0fS/ilBBLWovf9LfPtIaDK2WTN7vnYIkwEbIZmrVL3OOtp3dP1YC5WvRbAne
c4vBXBez9Jp09lexUAP/+w76vXLDYc/JqqmMlVUGo79f4UQkLXhebiDdnJxAvLF7QPGLGFq8BoTj
/veH/eM0Xz4M06fJqsaktfvtbhWpX8p1oaYOS4YLcKoVgY/OdG83//0xtG7/uHH4JMa9iAUNxo//
uHGGNNRHUYYSMlREjwYmLGVdRTJQs1iXe/NM5htBtBJMHttrxxmxZVoatJcK9ldmerLCTq5uWk0Q
T6JUoJT6wPCR6xpGMj+KSvrsKn1fAQxEMNwG34WWGOTHmIB1yIo4Gb5GhjOXYU36cuXq9mCsWt1I
DprV0cbW2ncmIZUsjOkj18vnjqzKpJDXfOyb0VubUv/256dMqO4EYA2f7CmdQJ7rrILKyJFK9ZoM
R9RYtf1pNBXavw68VXAYpcSFx7KELMorwjoExOxKDACiOtesicaJt4H2XBEMIjKAq6JyQ7M4NGAH
8lp6znSU8fkWKNNex1ApFKAWpqumOxHniDKJV9WUK9GdiPAkNC7kFhjyKcGo06gIFY0QIuCiHdV0
By4DfMIQ409lPBRWuPXNly6fj0g2j8PUOOUA5g3zo5OKTF6ZHRZkOHnrogdgwDb4yW+zbarxD0vW
KXgCGwOiqqpvAt4rE4FAebNF37YX/lNrfEVS6A15jOfHxJvSjF/2KL4Eix59jK6ZBSgasVqkq0RL
09kGdX00w4QwDnMTG/Etidq7Yggk9UTEQaBT+zcNTWQeRS4s4pVOr2ZCRZBG6H2DtjFkQupFtF6A
o4bs731cKaM+HLXyJ0aTGWHKUUH+e7qdXQetdSdDx5jTMovMVxUxDuDFKrVzKismJmo6Kcj6CO4a
0x2mmIaYUytbQQHgtJnt51CsZoSheM8HSn+UWPtO2xJpQgrzEooOSYheeqV1yWaCRQVZvPoIYwKW
BjecjuGwwlVf2KuFWyttFbBKko5wrlrXIBdrUkgzIi8N4bbBPY++x/QixRt0mfTgCvLdTomfJhhx
elY6ci6vyCvehEDU5uguJf3dzCAmLomeKKKsLHQs+1j7GNEIG4D8ThTzytR3YwA86amGXhYb6G/H
VY4OW3+isziUi+K0eS3k6yiUNddV0X8GHzQ85bLU7HXuBaKn5CNxHzstDkG+wIQRhE9cdHvblugr
UUMbV1h3K1FfzO4xncluEasRIhKkbifEc72O+tIhTVAzxF5FAaqpz/FIgYUwOK2gh33Cwkv9eT1B
QgvbNZhQJxteSnFL+td+wm/kmoRojtFz3KNcT066+oz9CEJ9M45PIjyP845JhoF/1wSB+FSDCg7l
ZG2opyzYDawE7PreIP30yfsmMXevBCALTUwdrdHsrADdbZzjF/UGWGXZBKzzzaelW7KXoMLFe6u9
EH2DLu55lA+h9Wmqt0H7wI+Gu2RlAQGzch1l8JaNUrNILT0+X8UTYZ0VXG5dfYT9tA5Rigj+m3wM
SwGeCmI9LSyiPUFeoBeT5Ut4tv6kkIn3lKrQcj56UIP2KWsfRnXPQFirFnQuy24cY+KIIhdt+i95
6AAb++SpKrb/pdjduRLTr7zETSdbLzEtAFEehgc/cfbSrmfO0rsY8/rLxFwbY3GZb3x5hKintRNc
n9nVeKARST8QOLxpKEuxA6EETb6hnRBaypMLdgnj3zSiXjY2gxluu0S8dLPu6EtkI+r9lTX6V1sq
zkRwnNWUJw6r/HVWa68K7Yfel6A2RU2CAcP/QqK3gVG5H/Jpr806eDPj2SATNJRxS02q4qhguvAL
buSWO7KQvLqvAcCNRHSKPQfKjsjkVay8dyqpntm4axbGZvNQ+PI57XapNe+h96n88sW8jzpws440
LuUwK7/AJmyOZ0J5pNO1uuMQQgFFj4gEGf6m3Hup/bwwYYeDj20h9cRHIrz6Oo6w+wps1dvcv6oZ
x3QCh/tLAYGONpC8tDxxeU9E+BPrl7pzSApKPiCpQfIlK15hQMvucTJgJKt7hkGw4dAa4xoatzrE
OaCKwcM8HLjVrGIrNYTSHogi6HCCjLgRGxTqUrCJs2kTaK1nWW9GlH4GQXsTA5Tg/lfLn1EyruuD
CZhfdVWmAchMtiEc4AybnzRjCk8xqPa6GYUHqgDjjBW9QtTzeqiQC1RgMiL2vuVKVNybpIn0z11y
VFu8anG/tbISleapGCCvviTJm69cG/1kjN8l9b+xsfstmZuA2Av7Ajcw4nCU+nM/PI9LKGbF/CQB
iIJW2LpDGoRNbqffsNQzO3Sk5Luzr3r/BZKKF81THe5H242CQxK9R8ohBbcRIs+WorfAetVUZ1ZX
HbzIZKi5PX9CekLrx0g2s46mN1pVfetVPsz/O8KXVRI+yrMHF0JqbqXqr4RPceUV6KYtJx1+EK35
ePaLurrYwb0E3BDOMnLxl0F50O0aBAys+wyuaWwd80JxbULqoD32T6iSW6cU3PK9mXyS0Ok1Q76u
IyxtscZ+V4XOgcSmqrTTEEeu0r8EUbTuoubNCB4Ff33QmWCm090ILACwj07unjLADk+uajxtTble
7tsC1FdanDGCJvE+gOuvGpPT4NUia0GQlCezIkKX+OyX0osqgodhVB6NJePjQ1bOmn6aQJe1I9HS
OHaL8rmyEALmpFYZ09keQpS+8TPKykus2qQWZhD+r23LOX5TItDmybNttg+YSjbYOm66bILIUN7B
0BAMPbsT+AS7NnbjbHLSGmRAwyrfahabMv+BQMlRtx1TO1dKg2I+c/tib5u8CNAHpWCcu8laZ+k3
BIQ1BlzuKw1+xKkJ3lJ5a0KISL3S9yByr7OOqii76ZKKHjjyzOq9mfEePQ/aycg/MHg6EQmvkWp4
5WCRdMw5EhcPtRJtjR5psvg0QRcMks0PTy7BcGizV7/7rEV/REi4SavjbHmxdBvAh7KTmmB5dmON
f2ReTSkIKVk/Z7NKEuwYbGcLVERSXI1p2sfKCAyC6go9c9FwCM3QVkMYFCVCfWPVaM25SMctiq49
/gW8pgPnue1MSbKJ9ILIAHHrGt+TZqxnCKfWcjsNFEVQIoyhWksZ2UVlsh4yZddBUh2WWoUrVlAi
NPq+VXfw7/WWCNHhQwMJYkXRYfLFJly40CUHxETbrVf7cEpQNFPtoiurs3SXjfkbMQ9wTLP+yDb6
MSRBobpJM4ERXeIp8IDlLjpGZvAIXmQzGDoWsteU+7A8zCloTMk+AgTxiGE6SfS0XQgluqMbMnbC
P0njAAw6XI9N8x4X12Aw72l46ObqliI460gvrcLWJbOsqxSHcmI1iFctTIFfo/o3LAy4RnkdCXJX
zIhz5TnsZ6+QmmfYJ54qyx/E5+I9c6yUjI7OldUPVfNCs3oEMulGlKN0UAdkU8R1POjlU4pVlOCX
XTLiq5ZtBPgZp6ha5WsAzFiF0v7dsloCrnvlcRo++ppsHv0o+y5kU0eayN3JBZoJXP0jNQ0NxSzx
l6ml7ZW9PxG1FhpP3cBbXRiz79VwWrxEL2x+ZlrDYKytGworQIrYoU4CNMvKkDEaD35qn/H/FHsl
8adN1pqHPAZtX0Qqdnd4/nMispUpsGRVNUcTZYVdqzd5lk9W3BprHX9tRGZiZGQZ+b2Fp9bBSzkR
qU6CiZrlLwkXwwzlMwnru7xu4LhLlwY7gKaAbwV3SbhYZA9bPMeopJqVXAA5V4+jwg1iSmduQx7E
Vt2bo3XCtrKJ4WeE0nipdOCnFgDxJdo0fwq6b7vUkSbphGp7bfQygK8dTySZ0eR4kVyu23mX8Xos
dSiM9EgKysOcLT38cX3EW1Hqd18Jn6ypWKGMWdfaZewIyVMNaE7PcyH4Bbp1lCurGfdOBKpKSfNb
3XwI8asot37aHwnyduV82zTIOiHfhwpWIaTPvfk8EiVcJkSGwoo1Wrzt+Fck62JJZMJyl5XwD7QA
PNJE+2Hjl+Z+muytZvS8cugWS5WGO96M5KZkk/rEI3vP0tpjxJuuBhsWq52fU1mndiGkLyg+67B3
jSLn/BodWFMEqOLkI5NGCtzaKs6dLGGY5yk33nMxeE18woS0pDRAP4g5ZK113R2t4T1DmVos0QvS
RTPrtWmXp1i8xJyifc/6rRCYaHgB05mAFSXjjoStvV+2x8wwtqXcrbPKwJ12nBJee+cFFDHWFy1j
hhAnZxrwlcTeT6q/avD2YJ52C2x1aGE4FfQuYbDDTbLKIsg5hF3OIIShKN2AouZOiSXLBBrbRUn9
Mc7Sp2IrF6kyUqZ2Oga9alPw/45HxeMwd4kNQC5ReOk4X4gGyVZGNj/V+fQTkN2sP9tE4uCisC72
hOWDd6QQxzwOKH6+SavnjqQvLVaWEZ6VAPJTaO/t0i04KjDjeKVJBDs9RLRZXvNTcCNiudDlLb/D
AKk+xjuiEwjLOQknvSBoIT0bwauuvs6LC+fSB1cVvSiZCqSXB19+CtWc8i8jugjz/BpBd1ifRkGt
TDNckZVTRuscsNm8Ic6DsLAt674TdjX8Y5UD/xS42lJPncYCn2LwkNS7keCZ6kovpmfbaAkhh/C/
iOLvqWhhkAH0cLDpQLmnzMqbo8BBnj7hc+vtnUKBCuRsosgT3a7H/9QqWOLmTWqOH9kcKu6cSSXd
YuMmkrqRsle6hkIikWPf65tmGcnLcDqr/DSZ3yN3FjCxtV9f+xCCscVl+inr2VEgv2mEsFeN7gbg
PuuAAMqRfOtwH3aXmJQiadcbdGW0rTn/PJUNz2Y0Zh58FNOcdZAi5sDxp+fZV9ww/Mb9XSkIIR98
/3WWvpX+TBi2FZJa5Q1YkDJ7lUEs4wBuRieOviWAodEDtHH8ivc6dRr6T5PSdjwkAMXtcA8IRfYf
2rhbNRP1eP/YdneJIhgBzEFOswNbrMd4CSkB507HmjPhaUvsli+DIe8xu2EkL9ZS9EvKbgPDmNSe
9gnp2t3HxCAGe5oPQ0B9qmXOzxjnHFpw/30ypG1Vo3FnHIZUfBU2y/uR4AGOLzGR3YEJH+Z70dMx
zk40PzNImWcMzAm9PeQNRvEnmOf7lnybOV3N1VPDsHuGbI+cMbx1JCUnH4LmnTUhE6FVgsM39xtP
IsUKtixFFO402P5gyHATDtd4AihQUicfRvgjBameHfUQ1Q9xJtTuYj8uuQl06DWBc1mmPTDJO+Q9
1WjxWEBFW42NTFHIVCChK30ebHIjkpoA5oqoqMkVEYerjn9SeyoXKJzsNJO1EnnrmtC3SOpaR2Rl
iEr3CPIgsPOIo9UZlU1A0G3MXR13vI0bGh1NcfFgEMJewzbXypOqfCU+8U8N9AkKo75ckf5GhkDf
7YCxuEnuf5VS+zPayq6YsR/KOUdILTgc30bTWtVJdNC73GVxshC+Sc6MHiA1YRjuAKQkK+Y0DDAM
TOm0+jYmQ2vXyx/JEDl+89DV2b6v7q16tbUJJmKwS9lyx9EvPTg1dXOhXOMrTi7O1DX0yBtsCHc2
qkMGzZOLW3ra8rQIp7FSck1jrPTwTejkfAvjtUL9TwxR5EWhUXmdZcTHVtYEXzqa3QyQA5lb8owv
LGuZjQ2YTlds2sVnZ1N7uepEnMuqoVEjyHPS3gQZCOT8EaaN41vp/SeF1dY2DlRS532resedHSLM
sHpv6PGyhcpnW2czvu6ZUDtnqgL5EVaiwNY3FZ0zN32VcmDP0nvNnqV2BmIb+xXfOb8QtTjw9h4j
yZ34T1getF7eNRq0oMgiJYsXuYRjOK302oNBVzChQ5xgjsSz19Da2M3USlpsm0hlEglZ9F3Y8Xyw
EtM8YIQa21UkB9VWU4z0WYpGiHhNqJe3jLi2C9NZwtuHPKrPDUCibc8WlZy5qdx3MLwJD0Ti6UJB
HTZSUFcuq5rpRVeTiWmWqj03Wac+DZbSfWWZCcXA9pXuxtosgwQPkc3aSHOefFpBBFggLMNHlOs+
YRFSnX4oeRel2znsqGsqUQ+e3EnNSinQtbSsD6GHZ1Sr6550Uler+BVBf1g4MFIyP94MM2o2c8Pc
cZjwbDRFm78afS8/NILvFOQg8nzNsm51r1P3CEatRNMSsQ56BQpeKgi9yTXRXgsRAVSUpAYcrBYZ
bzFD1CNxugwf2yjLHwQrY5uJH6h4eQp5dbHFI3W3z+MBurzgaJLJvFlruj585fVEUzwAUSJbgnii
JeZ+KF6iXu81V54AQRE+Xnd7GeQfFVuqXdOpqh6qKQNyoKnFu+WrY0OSILGEbWprvzKhwTv128Hu
Tn0zi9hj9Rlz6+fkCa9HldcoCtGxczPSacmRCBTAJl2c9w9TYXGwmW2rPFaJop2INisBTOpWuVZH
Wv6ScKWrQe207wxJgtWnJWew6CaPPrk/AEwhhPTNoGHz5i06S2rzHrSKfJPVofqwGj88Em9sLjHk
hc28IJWHF6yR9SYkTCxweqglm5kZFmNWnaM5G+TuyTfHlG1bXb+bA0LNeEg5MYbEGh9L0jGXl2BY
P0DY1L9HEUF5LTBfazk4SyTgBXStsgPZMbJjAQxDWBnhKmnG2BbLxrqrKxqJKoe1uokrneKxiswl
FFQNafS7VtFbT27LOd+1JMmHaz+K8ev2IgCakiY92Rc9vHLI8QjC11NmLviGuV4+04zteE8xl5Vv
mdIXzU30UpbvA4igewJX0EUwsdNOAPuY/MmRFieeUYompYWlIRsNXhM07NnR7ECDzt0oc1nTXEgr
0i6GHjyBHu4NIg/AwxTRq7xgy0jOzZ0Mzg9DCaJ0ZDmjMjTiXuKcxevgCDIy1gLUKy56+vEXa6iq
DTRicDg5b75DbyicnEqdN/jBwTnu4A4VlBsluZsOwjWZQEoZiAuleGFduyirvn1alFvtS9opCmIm
MIIpCHdAHmAx0Ge65Dy+Vz2oEAawGVblKBi1W9Io5lbXOFiB+TAsVyJ/9iYtYQExBhEQBWsI5p8a
kWrlqJOpePWsW+dsDESzbgyJ3a5Zp+WXmhhZ5DUKrXHbR8e0AcNAotCz0hqvagd2CRlvTeOR10c/
LdN1pvfvUwMbPh7HzgsKpcTnF6quYXXJebDIpj8BAW6IekYGmTrdjJwe4AvLDUQKJc1PS2Evg5i3
xuqLBjv16i7h9Sbk8VNumdKOLXx2IiE7BiyzKp9EPGtvasMU3QijbjPm4xKsnKvTUUhF/ER9xnag
+ssFHStVCWgHLNcW+c7wag1yz6JyapoXmd+e+BPyDLZViydeIlgeQFxfEY3ezinlFA5HAmrk+i2t
UyTsk9yGkKIAZIbhJLaV0UpObVMURapJGltEr1Xa+UjUn4iFSZlYlXuQKtHnNNvxg1lF+TUYc96J
ddsrz5qWpjuOgObRSKfQckI/1vZIiWpCIAgtfmdPN97Dgoz6KQ6XIVs3SucEQfUGLn/4SG4G7Wkd
l5fcmuR1XObTJ8rPCrHcjIG+avKZQVUcko7UWO9SbUcfiq91XjEZVFGBIk3vg9YXDFWrIqZlHxLZ
3nej32uOr7a5OzcBSDTNyJkKIp1GPjUBVTV8KedCBdZJLlPot8Iu59RLsqL+lUcSGV5qzC+3rlEM
gLdpZ3KPVIjej+oEUFOPjfGW6bp/g/gLqwlqERwU06IwIix7NZVV8JKbzJ3KCs7Mkj3ptpmtvook
KrbgkWX7YKf6YzwsBboeYAlc+VkxDJVrUWqrh0rSx3rbV4Hd89kjm18REedrR5EJCQ2RmrnuOjAk
qwr5R02xRrjEKiqMzAB7m6TVQSvDDrdv3U8A80Qnqn0UhjOj2LbWoocGFXJxySbTr4Cc9LpffXDV
yadswSrITKV7IqRidYrFA9HpvrybMl/UZ0UnMnwnVRnBnEoe99UpaoJBJ6w26rS3KBkss14NupB0
Amx7UwYFl1caOvJWyvueuagVjGBdQWUDJYE/t/XRhSXE08J7gQhNUaQynQ4wq6mCins236cQxzwg
4H0y0Wfh6W8JyjWGOl9XXVHjpiRB87PXQ5KAuCYJcKpUedEKtbukQC5ekZSbp1hW1V2cZZfRsLtd
HSocwBCukhdfsZvL2Ia/WjhgK022NigAJJpf8AeKPwEKanV9S3KG9oDHv34PtIpg2YDBCCqlBrop
nQlvsbtSL1ElecmBIRv1JrbzhwYECIqe9jluh585hqfiQ+sLKLU0k1WKYb7KZJREjTgCIzjZXeup
FdNPYygJhStHQBxc1mGi5Sh7sjWLwdokNP4Ze3LYYA+GRBGXqTUVoaFuxNSR9cYbaBX7/rixYRC5
Ux5ae6E3zwOBnHZjuFOj/yoM3DFqRqJSIxHBNg8rVVC8CXVlMievSKlnueOl8xvYGq8hAUeqM4wH
mzGajq3+PAqJdSwJmMR7DQHYhLY451npLqFBNUigqg4ZLPWPY9u8N9oTzrxN1h1bSnR1KLdkw27N
JLoGdBFkInkGb0NSZHld1hciXxswa8rw00XWVa4Ut5uefF99xYrGQMvYKNBTTMB4gq2N+jJ33UFV
tE2iyx92fJ46eWOyQS1Yz5eF5rLY+wZNa4EzHuTMMSfpcfCTfZABNm7JiGmpirTDEhindAerISg9
iIEDjnu7rW9RWO8H6jGzktaQZTw9+prk4IznGQLTwsQiQLaDCtFDHFQgRsUDI1NaNrxDdM8AMmdj
b6jLtp36QyL/ybDcpO1eLcgZJUjEMSCHs7yzexrLjPVu9BUQG0A2Gdc1IlcY/BPKsAcfGHkDxSPg
lwsTumR5TdgNcJS1MYbuYO7trNsbRUWv6+9RZ7mJdSKnxPI7T5koOUyN3bBt3TiotpIlrnUZM7pb
Z5ySiFvdWqlO5tCfTDW5q9jQkuhbCxkuMVFroJhG2qeW167CWsfiY+3YYyn03Df30aiuUEI5YlGJ
s9EfEjcmFkq2pKeU7Oy5fUbLA4IEQ196Cm1xqKP2TVgy4VeyZ5XaNWDXaKjJzjTLY9fljmYzqWs7
L9QELFIFOlaEhaF0O5uFti7cOrzPzVnLlFWgE4qYmSQT3wNroDCeT0w7Nl0iO75MAGJ+m9kZoqS7
d+DBiBEq2Ry2kLHmIHfJTSHyUTtGM+LIxzo89yTqyi9J2TuJ/ESlus67S0GDrMteO/OAp3iKe4jT
EWq14VSSERqgRCrahLnsR53SWE2npAi8AJ0b/hUnM+5tzoIDBORQf4GYYZNBF0u+n8WQmvebRRzw
NDyJZpv580mHTVRHN4gx4Mtmp+oG5GL1Zkj7bRdRlSgDMVPKZpJY8M6WPjGahTfYRHeobQRQxG7a
wEtV7pF57+Y7EVJpep3zwRvm7n1WBAAo/00bBhgqIvxRIzijPrsuJjjjFNH3umH7ZptPA21QOz20
6a7vP3orWROd4crdqVwwWqp67riJFJX8c3jyZrFudVeayLsTzaXP5fVMdnDEv5EMMGvf+uRFUmdk
7acu3SesELSfMWhZcpIA1R6DsrqChHdJAgbFE3EgKGumKwkp5INTouJhpY0Cxp7uM2+AmRCw0r8N
3JHg65mTGMAcfeZ5PUVKytwW9qkEuAlKo5OyA+NILczXXpMvSmd4lVatzakgxbTZpHq3M0EkMuSO
xN0K72Zwa7KHpRVseOAbiU0pG65OP9Xt3RyPo7xX2vYFzveKKv7UAO8d2/gzMdRfRoRhXhudxDiU
RAIunZ3WnkCCzTJSk8vyNxeRp/A/WeSqFzQLQGsSNfEiMld9+2Cm76G0TYsfrf1FuME6Jj80Vt+U
dNPPJ6m+2eYr3gDf3snDXrWOfXaY7CNZ9RvyJFddp3t5oKwD+TLMtza+o6n+jkL4NYRLMUBu3IWu
L9yiv0XlnamtXp36rlpEIH1wjGgZp+KkWW+NeKiT2tWidWkyJR68VguvRDsrnHZKEJw6fIdJ+qM2
lDMjckU8wKU8O0h5dlJyBvGxoZ7eqv3nNOzsYXR6Y/BMqk4DcBUHGyhWg/6oCBhD3YeMpgHn/GdH
AewbIwtC5E5CZyEL/Fb7CfE8hIWyZvd5Uiq45My18sIREkRfxt/9SI4bvPo2Orf9Xq5hABIkVtHj
zP5uSf6Sq+d8TM6MiH39OZrMp74kjjf8lLlV1GDbg4bD4Yy2aaMZvpMh85Jb5q02iL9qfIv1kzrY
u4FMVKMB5WwQg4nIqo3TtVVo321MhC+UJpkDFy6bJkpPMc4zEUx2cMimaIfa5mzO1QeNDxVaTsXG
gR2o8IvppgmX08EqEkqzIutDA7pamdE+pz7UB52FKFtfU1aWsZhn6tOXKup9qpFz3sWuinqFOHtm
SD9VekkUY+U3z7AWEMpilzP0H8kufCc3XJJUZ/muRtOLahbIaasVTRyzfgQlVujaRutKUrCtJA0w
Wbe3rfRBTEsAS74qWXqTMbAOljNs5k9Ww00I+J3jnzmFrt9TpX5MqVkaSNR+E4LFZ8vGCiYNzX1a
kYMLVQ53HzFnpathg5rzgvIyOwEj/JUwPo9rztPstdEe8ZiQiftrGhmccRvD+VgbrfKBJJb1GBC3
zNzk48Nc33xTeHrHxoHuiBAezo2nudWvaLheEv0j5uXVRK6Wymj4lLVmhetEokQkuC4dmpc5++hJ
5laoovuOyWhbraNYPkq27gSdzgZJ3vSDSssiMioYiJtOFI2CH7d/InzxlJTW1VD0kFPfaFCaJTeM
GA+6sN2UulL3Jxa7xFIQQzpVyTbLb3JH6jCKgog9+bzS8ujaSDTF1ewxUz/0c3iPZcWrlGBjqeG2
tB5jmN3+zME2DltbaYm9wvjOiMERpMDZY7jP5IylHT4I8dl3qFa2PQGX0zwxyHg2eDcLOi0VL1S7
4lPYZhIEacBmJVKko9aSL3NpUG38QpO8ntSPQKctucgNu4NmXsey5JB38KAFcIGt6Nikt0kMh6gh
9nFAZMcV99t006g8mdIBImw/vEy5OMRTGmykmji7gCeP5O2EXkXWpmvdz7xcm33aT0i06HG7qXXg
BRKSLT2nkboHNdxccJQaKzpMupaakJqZGGeG0bS3TBMqd5LryrH0T3h0Tkdcc8P73emtZdq9MZnx
7vJLsalGbwjX3a075OyPcDXaK+Vi8poK9+21SUiMp5twA30bUB80N8XTpFVMStLgyKR7So/ywH3u
CpZrEs/sXibHCcfTUtI+FB252evpEJvH9Jm1RCJtpbtpPas//hsJJ/JdRhN2p4+xXhpjlUBsKXlh
rSsQ7Y66mlye+uE6rlGUPfN9y70EzLxdF2vY3E3qyO2pa9c8xY20itDa9Q3Khv4a6lu/d9hcUer2
D7NnHotT7WXucEmA4iFlWc1bdc/6+Oh/gctNn3J7RZFPbLrmaRz5l/lV7Fqn3y89E/8m2oTqRY7W
8rzGYbotCP1kQrhtHtgYUJwd9Q010zIxvkqvze1/lJ1XcuRYlqa3MtbvtwYauGY99eAO15qafIGR
QRJaa+yo1zEb68+Zad0RrJyMHrOstIwKkk6HX3HOf35BVQOnCvPRpfNA7gxGqOUOe6Zy3Z0yY+NH
R3CxKF0wzPCbrUb6uIFZWx69RdXMvLeVZbgMdgH3ov5pp7esJcSmQL0+rENl798V53DrX1WRN/Y2
27Zv5HSCRs4oybRoD1I7MmHkLFuSMEOQZGzPo1X9mrl0ZhsiTB+p4tgSwYqEOQw7H3F69O9ZJoy7
rpfisCyUjQYiWKuE5DFDrapPObzm5kfl3drjiypv6/pJToeMl4BZlCw1uWlDV03dksFrtdZU6C5L
e7hhTCMx5Ta3tfeRfdJd6NWS4gAi78SYsX0YLOI/5iYOv7RNxbzgdtQB2aBMMgcMNooxBzrDBx8r
YaYIyrBs+n3UQgnNl6XLqztgRcuaQlDeZQC5NklYrArYgaQvSnjrylyNz4z/CQmBsgnv1dR21Ow2
joYFW2Dl76qFdycgSy48mo+blHfiIofGLAWPuht9N8XL8k0PuAE462f+vflpL6hbLUoBD/LDzFqF
brcc9sx4MJzE8BKw5zaINwafQnGXQSufyHMG2Y79eVMtYqSP7B14LfBntkO27m6xbhbpu13vy+vd
TBzgjMCjSFnj7h4Xp4zBAY8n9sdFcbTyEyatLexfMmxcLEL1FP7nm2evGMb3w6qmEiXhvFsoVw/h
NVX6LoVXSxdN9erfQMRRusVwYxLCfK5UYnLJBpr5jwa2jeG8vTVXxXbYQvKmQqlZ6xA6zZXGZc0/
erhUHqx7f+k9sWCGnerNCm2uPg4Ohe+emYTFBd7Merrn4raBXt5soh9kJJK0Ob+qWDH9vxO+iwY8
ecf4uoRGo14q57XS51D8/XievwHCjR9quNSfU0Kun51bVDrKpY942Ae9OyT9HK9NP1s16h4vMC0l
YHQ2Ifuqd0m0iHifxsz4CM4c8+Qj98ESfjnQy/ji3OPcbk0z71Bgw+i7fCffgJ9wnrv1o3mS+kw/
aQtzhS50zzlCyQ3QIBbGiD0k5seMFGfhxSspaZd16vIuNGtnxbde/WbB28FNktcLxRJkemY13JSz
gsfBMO09EtcTor0hsm3kZp+l8miUS6t3PW+vwyxS75pqoyjPgb9K6kXJOcj0E1P30pXOSjZzCb9m
oPLWcBY/j90yUGfGA28G5jPu1FwmVFBxeQaBrOuldrCfaRygl+P/6rxVR4qwm3Ha+mCLFKjZfICu
pR/t9JzAAWZFetaCjA1s63/Q+OKD0va43uN0CoD1aU4vcnxp8qPpHGW51JrnwIJbn77m/kq6EaaP
7jTOunXGyOaDsT0xDfoJZ95XaH6862KRbKe3iSBeRhjQH9aKMoufxUXZxef0ob7g+jV+eGfOoWZb
sbjG7RWxwOL7MUzmHRcq3+VKxsDs4ooPlqgARsSu/4YNJggI/OWqXvfytiguREmE3ZLahni0WxWd
bT9zIJ0dtF1Cq8v/mc8xf0T6xRCEU+lB7DAc13b6c+4vmGmvLZsQVVL/FmlLwNw8IQgu/SSnGEDu
ptnGoKCg/NNmiu6aAsDqpo8WvEfxmh/YG8+adS93hu2S+pdxRJNtjaXnuJADl41/CxYp3u29RX21
nfQ9RIsqXSpbjqsOG/ZLp8wEcvsEbim2TNdPk9E1k7itjWDDP0zgqcTNRxsjfOxPk7nkHIOFZBD0
jNzhWO8zMkfcYhOD5M3qrX8Kfaq9Wf02PY6vsbJpD04/t95T1SWwYkg/Ch6gxoqke5esUK99LDg/
iJ2bK/m9wpWfd4sRg03p6vm2cbR5D88iaj+JNfDWiXLAJyuC4nEnNtVSd5WtvW7nWI5E0crr36GU
6GKhBnO/WZkrRLOLaC+fYfXRaXbvBXwE7c441Jv6yX/3XmPYfnvxwkgf452Z8RIt6FkKnHQfiCKB
tM8hiNPwEO8gNKEK+dH/6OXW1DbxXbTV+Np5tvAf9Qcu9nY4NhS3yhyyxzgLX6TYltROP5jq1s+Z
61BZu6CqOx7nUwfGPGeMhT5kUe7yeO0/hjf2SiyKswV2duIvEgQwNJa78MqHnQUELrcLSoVhDQep
e5pW46JMN9MP61i9hy/1XpzhboJlc1vsJVdr1C/LdXDmXr3Axz3SkeqP8iZ9UO6tJ3mM8FFl3jJD
E8hd/KQ9A4l1yol6bPSuPRS8EHOJKbmj31jKsuwWtk5bdUcjosmHVNl1zX0GhVN2L525NeNLUa6i
7Iif+UzYty1de9IALdJXoD50jllfuNaTWsxKcwW3f5hWvYGxsBsDimVnGoXSb93MCOeFBkE/XjFj
vAzhnhEwnm7zPECocVIpcP12b1u7Sa5z/aUKIJQGOzPgqSGKoWH5aHucnfuGzeK3pzwFx7fkZ33l
0dkIGgICYPC61rGKz7x3RyuqdaiPPnQ2oiGU7kkJzE0qop2UDF8tagIjUiEUEPNd3uuc2XVmHUPx
oY74uTqsJFNfYk+87KX3yKBtVj9mV6YIRF1raUKe62Kmp84CKd2nzw80gFByT85JJoSqPCxQ6k3B
opbnEaf//jaky0CyK1eNjwUurLG3KzESF1+PxUgMMF461b0YjmhhmPxUUCI69uhOwyymQ1e0ycxt
kJ+zx1DhBocn/umDECjarOwf6S1iTL79BSV2cM003OvZcmABaLY3L8uZ6KNt1kIwbTZ1ufUyxnJc
s96pyk++c4xgT7bbuF5MzdeH6bnabfEes3yGRUAyA3k3bKB2NaU0BEW7CAqXs2XyFx3tc+TqWOsr
V3pZfKNDKqdzVO8b3nc3xwy+aUEdZuWlMG50nXNrUT1Vl6bdcgG1CEfx6ZibaeemqKW8c5w4J40H
RZuD//Bb/UQLN1ZPnXaivunHc1GeSW9vQC3qF1OdmerOuu8gDGsHIt4nay8/Rn1eP8LxZIZeQK19
rpgTG/oyFhzP1r4EeizsYOdkz32bbNSaLNZEf0O8vdYZRKivHK1tOFe8T6Kx8YBzr9KF7MYQR4JT
RshodfGYvxrtou8J+9vmkNUcGIFFChkqrA5GS7SooM+5n+ilmvSeHEWKKlywr7KmYXkl2Jjzpngu
oT1Yl5i+uJyNz5ZckIKQz8SIjsmdkIe40wtXlsNx6GwibiTNIvIgTDcBWod61sr7kfeKSTSjIXq0
DqZWwC0qr1WAkIS0hXMj+aj1jV+tJMNzAotGi5oBXKIiCaCM2vkwEJeyM5ov7VIwx1iRTB9PEAW0
KtWVLG8gb/TyKZ9W16lxhgf+PR0+YJcCW/NxyhhvuqIQ89TIViWrGmsBZjYkGrCyAZ1Fy8zAAQQt
b+08mQ8ApmZKkmeUe25ZFKdBD3dx3qMJAsUt9KRxzcxm+KI/QYLcVZ0qkIORLD0Gobok98Cd8Ebf
C6eVT6aIoPCju0oUxneNt42lDmDEi0AcCg1JIclwHnEZXMnWdsadBp+9G2qxs+u2wdUhKe23KqIM
iOzwNW6iZilJ/gwCRG9DpDsXrylDc90kMHpdBA3AgqWjAmLqimCRWyYereXQTM9153vPQ6TBOffh
SrLuvUtHfsUqr8gKhRjUkEtEJgZxr8m5hzz+HhSOtmynPLwnXZGmo+u7i0pC1wplJYxOxSR4YoRc
koRWdpgsb9iounIhHiRHQRQVT0YYe3slZgIEjdtmyonH0TDurFTFdMCvOQRSE6s0vO/U8WSWRFO6
fSv0vTBTRvZN5ZsrD9vVu6AHYZAB2qcaJScNhd+PlGBxrS/CDHoIqZgJqkBUrKAOCA9riyhkyBIw
BnEhYE2HXTheNJ/7ZOoK342VxL4rbZE8JbHmu34YwRSNrKzN7+2qZjoVAOVbiHwaYnHe29gWe0I8
xMZC0eIKNRcQdCPzGoBSQyeD4Yl8v/xMB3y0wVEzKKhxgRy5LZVy2/SKsY7MND0MNrIMRh1Rk69V
0pFt3g2e/TPLnp7jECA5mnp9lxtC9WDX+cUahjZbagwmQcvDeZqrzPo031chkdbJanI8lcam7x5b
6+oihRL7AiRGNRKBSlpmBYLhAbWGNsOySRCYw1IPst4N66F1K2eikysCe+E0CbqHNqEzrLPxw+/R
RXaKb+2JLtLmfqHWW20IkFtGauOtCh2EpbnmNdmQB9wwaRxo6qNyU/cmlVFoOCWnTlXJa8MhgDF1
tRgp00KrHZ5quAzNydf0UltOWhq3tClFbUOb14k+g44z73Et5xTT68e8U417VZjQ3brcxpC/Cf3S
TSoPxmxZWCsLP4QrsG1U706FrlB4Rv+WE5zJUTAk+Ad1dX5sO7PZx0i7HvQmcujcdcbWBEPC79Sa
qdiLsKBJbfOO/VjYji9d8sWIz0kNDbXFaFg03YEnxWsyjLJ+KbQhjc9tyVph9DZWhJjlaSs3Xma2
cjdUNvxXwp5U64EQLOZ8Jck95qyTwIgPOo+durEM6u6glWMht2Up2/CHPQ5AP6m0O42qOPHGEm+n
jMGt5yRCoR7OCqdLOSlURHZpYKnJcoImF+wj6XBv8BFX3Lst/obmD68lgBnWXRu3z8zdmKfP+NXk
tXYNjAgNEUwr8ZhhS+hwJlWKeRw90v4Y9ACDbnFAMdJVIsiaOeIZZrSrprGEV3H3i+6R+XZdLKvU
9LOdDL0Roo4Go6dgwJXlfas5C38aNGr5HAtspXl28haA8weLawoEgRNIYEvhVBNkbCuM0VKDb8Yi
hc4RqVgSCX2lQe7TU2Wp2pX5GxONvxKxswnNq5Oo1Alf/FVNT5hJRy4xygWlz4ipi1GD2N54U5ji
rkkUnHJo/v5eYq7+i/HCVWD+00tq314y050U1TC86pCJZP5JQdWRRmsCaDXFLb4+3Hn3GAb+Rq7/
/XUxXDOw1WSz4zJzNfT4ZhyQE/k4akaOnxQHVEHGBkkFRzUuIP0fMlDlnPZukiT6/mnF8L9/caSs
//nv/Bll91iFftB8++M/7/KUf/79+j3/9TW/fsc/Vx/58TX9qL9/0S/fw8/983Xd1+b1lz8sviz1
L+1HNd581G3SfP18/yO/fuX/9C//18f/xJhfldh3/L+d+Veg6v/3Pz7ATOv6tf3ZoP/rG/9w6Mda
8h/YJ5p4NeKhYNkYUf3bnxb9QrX+AesEbQtGzg4m1Jr+Xx79qvYPTP2xR8WwCj8W2+I3qdHFB//n
31TlH0SMGsjnVNOW2DA5/z8e/Qav8ZO3BcTxqz2HpTPg4Xc0LfPbOm1DNK9hVp7sRgJvR+96HI0n
8hmhO2rv3QDlXRJhtnXaF2fUjgjaS2TXSg9AT1kd+MShd6UocFux61UR+c+Napcro60tV5tC65AX
3TZpWwZEcQudO2l0IP4q2lm5oy/bdCQSq7vOWBWidoxy1E+BahFOOCibwPPN9eTLdZECPIJuilY9
l+2rVzndiVxz1/QYN+rmgMa8zNLNTx/l+Q+njZ/zA772yX8bcHw9F0PFpgkXOKz/tO+ue3FlZgQH
BafaaaMlZT/QT8opoVb1m1DBNrRDOfj0OUaaE85cXDpufB3RNUQls8GwmriTNHTUZZ5ZQOpyZE6k
GIAVDqd8MbV7s1Dei1Jk+2L0XvPumphDqsFWOAhL2dZzsmYYHhjwEINJDzbpqhodwKNrdiP9Jflo
4wgZKMNDUi+Hs+e8WRIekwV5I+UTn08t5b8WTqEbajUzUENXlq3BHN+pi5P0gnFJJMy+qgGEg6Bi
6iY/BIEr26hiZIyk8rHIym7utACbjfjNGWX8ejb+8WwJAcIeSvsKTv7moaSVsTN1ljh6k5+v+uqG
cis/+pNYGY2ibsxBv6Y6E38Ylg81DBdRR/qjsJQ7G8VUUhbx7aAEbkGamasmgY7Ix4xX2TVNR9op
5VjKFJVKgGJpbLplWEUHQ9EJsC2A5Sq/tdDaABnaePoRfeQkaJ9oFEdEeW5CZpMxDEQTTlq9wm1K
nj2a5HGEg9UY9QOWrN5v/KS0X11y/ngYGL3YtmLpmo0n+a8XBXmk4xjSsiVAZ3ZpeS4CAJKJ4k+j
gdBrBGTXmD29gjNe/NG4L3pvGUUARtHAJBC1B8puLWuIKQwTySQxfSMmJndtLSqosZLPErqXO0B2
gY4VDou/3yXqX5wepHvomMRoqqFI/dvp0U2qUIPxit2U3omqdimHBu+5sUCejnZcuVZXDHmI7itn
cW3tsGOWzLwBxKe6/vH3v8zXUfVty5oagc24gXGY4dL565O0yqqqDTs8aSWjfseEqkpSHuM2C8F0
SlUE7yZVFwON4a0yXOU9bX0qk/J1iNBkWjKP7jnYz5lprwJPXKPprzIem+lYPfWX1oG+UgsaWVMc
z7A/hvLOK8en0NHwAkkK+nwdrnNAG8R8HuAQSKyeSgVed+BtIksyAhOIJoaQwAOakk05IM30TAeI
U7LVRJk5y74cz2kPcWVE6Xycq7rer1VlhLlhh8q+Te7MINwFqfUb2x39V1uqrzVoEflytYoj44Nl
/euTi8dcdEZlHOucLOUy9ddGxFirqxyTqCl4MqhZFBMGRCtabT7UFggjniKiKldm0OGB1FOIQmGI
4x7px4iAdIoKc221vVvUeyQadIeavRWk9kW2rW9tHyBWS8JhPWoa2xdqubAFwx1D6TYms2Pl1tIR
apgVoA6HajnLycn6XYV2Lfq+LRcbAYPCFaqrxAB8e9M0Ow5yWuWY4J+wUjtMpBQVTR2Fv6daA2rV
sGBIgjlNua1PGVTU3xyD6nVz/MsvcDVXtq7O4VSnvz71etBCvYLOyclSzqw2+tTzNZbzKRqm9JIp
XT9HdMPISrnjyW2xd9RnHNy/ew76XxxAnD2qgp04fr3K1+L4yWpK8ZEky145BnW20hs/XDTGh5f6
zoXgFSyQ2uqAbUN86AvrBtjsKZExUu8aiV6hEAvhZeiSw6oz162tZHsV+VwGu5AV8BjVKMLMCMkK
8ZvaIu1pvhBvYHhhk/83kbNAr4QYAr42289/Lb1mHXq+cWx9pteWCYkkpNX8zWO3/+r9qpjpmqS8
EDZxLfJ+ttYKdJhh4qqhCIdzr3awHLM8u6/8Ff35eEz0agALotFXMucCEWiyorkDAOKaPfPRKtmW
ohww1GFDf520iFwZ48NViXNEsO2YHPFc81wlea+bmrysqr6oGcj6MIofcRnLVaYzrSQszNjS8DAH
I7AcdjEsboM8Dywq11pgvCgjfOw0GBdqVZwLBRgMmEfMnNZI3Qo/feIVO8YcIwlHmS+HRWvJB+CS
XJ82MRTxRVMSa8u00MN21Y0DVBJCQRyoFQjLMsjnc/z8w10/QTDSpL4kpqm6hPalD5Tw4NRH+046
qFTRtRaePNYNbq1V2hUbJ1uNOds4CYkZMwYU8n9/hl9L3n/ZExrufRS/2J+xO799OE0f+aFooSyL
eq1IMPJGzV8gr5dbRePUmMhTWxJTMKsacOVCFXgtmVsny1axAw+7Ba1b5lZHOnGSbjzCDSAxhkuj
ItmGHtRNME6HsY4qsZbJ4e9/96/L7vt+Nq8H6JfjHUXar7971DuCSO7maGrBK5VHte+wDes6Ad5p
X00gzPHOQbDYh7GL1LnftowIa/6uQfdQIdUpcxZGbmjY9cRgdmWKOR8UB7zWT6KJoqOP4AiuAQJc
kCHXz/DV5EIyZ2o1MKqNbLnWeibJMoYa4miQWAov6H/TSf/FTUHTQSyMbasK//u2eQzf0sgwLo4j
LT8LAM8arkrkfuNrUcY3f/9A/2qj0h2pSPU4n9RruNnPG7VANNUTuXqMU/JpifaDbEad8/ev8S9F
g3HtvtgwHAbEpyjfD2GMe5Veaho6acJZKtJ6iflmkw5GuNViY5opCR8dRlLUgIabNyPgHrVDXCMA
M7W9SCinjZE4QnQcCyMPVoYwV4oMEA70CvNKxtIxXGYslZmDLjyiWTDX8BK3aY1bUVkvyD5gl47h
eYza3O1Uhh+ND5H0q36rWGgzRTICw+XMG3MqupQvGOriHkI3IB8+erOoYhpOjmg5QzhICamn+8oc
cVUyUZsFCJIPXlfTVJj572LBvnwPf17wPDvy1WhpWRGkK33vHadCRSWZlkcpqrvaN/yd5TEWHNUK
WlEtVrWtCFcapGwXOop9OHrcDdn0oCfZw2gl6j5h6O8ourIucm0T1OxR00mgLKc58z3YxjMiXXWm
FYsJR1ky2CvEyXw2tkcQO8FAoJOW81jYjPY0LOIX+POJZcgu981G7AryDBNl5PNsNGVn5sUlr7G6
UQtPp44pLXBvNViqsURcMCVEpCoRd1ynLCq7ec4r6kbPl/s+zjAe5lAJA2ZHz3TR9m7QnPeuCKCN
TeVNZGnm7u/XJJfRt1Pw+mANKn/85sk9Iwbh15Wf19U02Vp1tCOGfGGiqTdgfrMpLdZV6qjn3ipx
QcqHP+5i3YSN4sWqihQiA7o1EZjTTrtVlEDGiqCth6Znb5DmFibtpN/Dei7tot04tr4KojY6VLUD
t6hHu1szPvANiKKg2CWUxCI8RiaAJYjtYpriR6Q6Ksk0qPwiw0lAJV8YRMgDMWn5XJsqFUoI7hE1
nb9bhJzSnVNrmAtA3xqct6xnsmPj6uX25nCMx61W9/hBEFU0b61QYrbewlN08teYaJN13Fgfjl0I
Sor07E/dKlD5WWUrp13HJaVOQjJNr8kqjwn0xUGIaM3Crny3jUeV7czb8U2IcuVI+xEamypm/qQE
A3sPzaVb+hniJAiIQZT/GK8tF4HexxHl39nMw5t8zCR7OduWPVN7q0+Dfd7YP5ypwEmDmG9y2SFn
b4PM0re1MjwB18xpKj4g0+Ie0UBDw5rBrax82AJTh5bq7OuAXTz4wR0JyPHRngJ/rithPudQ2ujo
l1YdYVzzvERaaBvpsDT1QODIa8pNhvejbqfpyUyLz0IjptTPmCGm7cL3bXM31s0q62ESGEV9tLr3
igEvIzYqRT9u/d+Uzeb3G+C6NiX5IyiQFMCn7zf0hGh+cor0KOKoXzs1p6Y3hsNKSdFgaqYHi7Q3
TdB86nenCsQm0c07TyG5uKvgZhRoF91hYBcXfgFAqRzzSJ8Y2pdyr1973SYVylwmzckZ1Xg5imIB
OvZO14sjG0IYIUzvGKQMt9VG8qD0TVrxbB0EW0HbDRubjOg07UZX00gQThVGdZK2cNFfF+IY2bee
leLh2k7nGHH4mrnLM3mJGbgIxMLOCD+sBhq95DND91gsnSFCTwxPG7Ga5QrRDQsCunM+DXzYfrPr
v6MiPNhroAuFuEqYJ5T5Xzd92IrARPJ1aFoVak7LNLzsOsc1R1icCgaLQGnwAu+VscG4J/hN4fXN
NxkshlfH2xbY2FB18MjrZfxTF1B1Hs6upnMYqnFeBdU9g4adirntTAu46dsIpkQeWStyqhY6Axok
bHykNb6frgw/egnGNGr6iWkhHJhEx0ao+t1v+CuI/+dviMW3ds29Yfl9ez7YdZTEEclDjwR3Pujv
Tow9psyH1x4pKKQ0BTFXPi8H63lsTYhJI2iRPsb1zLwOlH1pLn3IG95Rkqf8m56CZvFfjmypKIph
EquoGbgGfO+iLFtJEs/OD3YtERWbCNiiCY4kXnOK4hEHneK/U9tWvPUCb9wEaXWegEhmlcrdUgk4
oU2EeRn64jDHdAKR6CHLG+chHl6ZyqtXmxzovFHSuxWZ1QlhNcjjPWz9SsIxi8p6aFU5rGRvtouk
NxhASYw5hrGx1mgSM9r1wtzKyneYrFftLpry9CGJ2IBoMsU+zLgWFf0maEp12RZN9ccfjUCVa0VQ
RGNs5E7mpF3Gpu3vJANxRd4zxi1uCRswN70AI3UGx3x2cMxQS714mzrSvZMeWjqp8EsY7BlvLmnm
bYLQRUXDz4BdLhlnWW42MehPcJ0V6mAjeDlQzHg7VY4pUu/w2E4NhNlUEFVuYNnXV4tqNHL0Fsg7
akHifG1Z6xYtxdyShCbL5TA5B1kK71z3Re+ShNmv27pcZ70S3QQjYjithkVjMbt6yBSY0lU7BofO
aouHooG+1UWHQTPUp8aEejU68Vp2YYpbZYx/WRYGqzFhSoZK/gbf+Y+ustZKDLEXbY6rOtNq6hN/
Hiip4eolwQxx7hqVzRCot2tUa+6I59De8LUb/BlCQPVpqwZV4Xb6VK60TPQ4LmIJMQk4MVZkLgif
fnHU6EPPe1IYS89Z+l58Ga2dNPzpzFW6cyQyg8rqWO89PqQC09kBpmfTRmt90M7kRCyS0ERjI4Cp
s7C+6ZEa2FPcuZFe3CohnYYZae8B+hCpTUAwdpFvelM7NQZahaL1gBhD49OyjepExOBa9O1nZGJY
2Nj5ibMMuVvVXBKIZJKErZk+pY/lFN1TqmotXBQaYcP6kev2rdOP7/nUnMTEN/e45WNC028HVHmz
TueZcQXfYAwNzN9tiQF5KbDAyeKW8yfFFGjqf2BABy0YVwo1cu7itAKYaU8C+aBreDZ6eR2Gqffc
mdY2m6D74hQA6yB35k3vH2EQbLzC69HGJAds1h4rGb1xqV9ZUvuEUp9024VfobfoPWD0oZ5uyVDY
mn71NoTQU/qq8Od9Jl4GxaA2skPvaKXjQ8hCmofMUGcS70e7s8XWYCi7ToW3HXXclqsWGRvq1lsR
OLUbWQi5tAa35cB2kBVNckK8AlRa4cVm4Kay0pATiiFUZpyAEzJIzHqtBMaQeR2ZiNov5jHJmPMx
8NZ2PUDcW1YS6w0MnCHL6/Zesdk5Udmmx6J7R+/ZHRuTJ9k5G6dVxbxB3yQTpvZGr8MEmvyl3Sb4
e1bIHvWpvs0je64G+idqXZtTBY3NCFNHt9Xt2OkM0nMxzlCXlm4Xn1SmvAjUIrgJPogdEq20gOSM
mcmxNMZiV16tHWFyEJEAK062NkYPA4bJtDs+2DW6FHh9g//UIYVy7TB4tsFl51qZnjKwi8HAUc9W
9RwcCZshSa2fCWff5FbrRiVUzShH84BtWuESu9wterzu4in6ULAUQ8+b8ZEN+ONVw4NVQ50pDZxD
AfmRN22wn0EIDhu+DN7xmTHcQIPzhTNw2CtvxJooK+k/Or5J/mMakTI0zcisQWGJ69W+99CflGOD
10Ji7oTevJpY/tF5P2nxTWoxyApDRFZCVZZThReEqJRPdIPPcoKtawUCuqB5JbnE9+FUtAQ5J5Nr
TRo9nwdDW2QTD1KOazDLW98Zo7VHCEGp6DiQ+fkPKTx73hbISJpkeOSkf/QKGJUKYpjUH/GYkjX8
MfsdpTx8MnQfIlUWxClduhqrRJHfdTxlxQj9q1sosof4UW8R+tgC0n2XM1WwsISz1CdLHaJFe3Xy
VrV8ndXwH32bwITUH6A8Yh4yy2S9jLwExrOw+FOe9zO7sYx1iKouVcUNDjNvAEoMTozgx3Slkeh4
z8x0338OG79fjkbxmQMRb9KpWdZYyLiD6N4NHZ+zGgWOE6vsXUrbma8M1cpSxYMRpxGT7FNldMEh
RKk7eSV2UlOs3StNYi4nfHuG+hX+QbEuPT9dYcy2w9kl3XpVgito0w/9ksjjW0ah8GdtuBTEMqI/
D5WSG4MDWabqehRVtR70qMBk8xqdo/YXibf79XTYxVP5DGKMezmjAWyR8i2GFX/+iwI837ZXDxGs
cMDFQm3aypAP2X4d60EB72fgocMCxXojUEZc4xKCPq/fVBfE0GJazn9+/bi4GR6BJ+1FZMb59utf
aA1R107+tBz6wFn1oZdP86+/MRIn29bJa5Wn5kKpiidzBOcGMMbGmawwidERU/5Bx90dh8bSug3G
6rOxLvCtjp4a3+ICqgEr8/qTPmCLyBrFRTVZpM2I7ifDDXh0zAeMWprloGnPrdnYtIQGTZ0I9nVW
zOpQfYQbtC4np5vpqXH8euIyHdKtNZirXuMbyty8GyoaURzsjBFquorMfqGGpbjVrpt8DLCUrTg7
3ckJjecQYkSdOYee8nzbD+WOSmu6GQmfXfkj8VGhHAitzlD62QbTSpDObhjA1iIbBrbeP0I3kWhq
bMoCbZgltodLuoE5JEweoLeCMStCc+OoehjUKiMssLbayFUUFw+yacOjE9YEcTnj3NEHKLrWvUXX
CZVOZvtS2E9JSskJx+qmbbA0dSLvU1RZds9se4IjqJ460VcoY+W5cCYVa1Qsq2zdfDJthcpd0R7S
RA/OUb23jVIeKibXXYCynm4EKZuhp4upisB4aWoPVLuw6FqLJN/EWlp1/TZIQD/FEO7Qq5Kpb3FR
4+Qh1H04do0jNqldLsO0o7LJK9z9FB/nDN/vd2VqHoXaQr329RVz82erqZSNIrzgArrm7RpTPUt8
wi7FlXg86bVrd+ZbifuuHxl70MpkbXGHd5U3sGbhsyZlAx9epivjh9old33WxEvR9OvAs+uN59uP
igUb0xmx/u/1d9PCRN0PtWidmBHu7BDXg4KOZmBAfN+l9a71YOu16IFamxYYY4TQBgzT/Zsm648t
n7kaOu2hIh93XbImOfn7o0VNOjGqdr0RTXHFSG1k9e6CPk12X/9lNxpkPwN4mDVeryKHiyqfvEcn
U3dmHRsL0qwHMIyVbZuwS7v4NdS1foYXKrqrjliI7D/ZO5MdOZIsy/5KI/dKqIqKTotclM2zu/lM
bhROd6fOo+j8U/0R/WN9lBGZRTIzI5FAAl1V6EUQCE5GMxMVkffevedO1cuE0tWNU7AACBuWQ45u
zwymQx7p2r4xs30+tiXQ6+HeG/NdNhZqW8xe2omRdRGBMcx98yMO9fSIIgczE/W7U8kPk1BdNLAe
bXnThsRv0CsEpVVKvX8sXRsftxUV35pKlueqTQ6qqNnBx+pezyEkG2PcvfRw/yNEbgejaLw1iAeu
JIYZngFOLYMpiU5BXvurxMGR4Fqpe0yQQI5u89zT7ziEZnbG32lvs3BT1dbXWnttuyS+6GF/4f/9
k4uxyRn0z3HU9uesdBjMi/KQTOFdXyXaMqABdZF0/22PzHhg6+W6L6pu39Yo/kRQwvTO9I7zZ4RZ
1jibSWkHZ7SGXdEKvH90EfdOzfvVrMS7a5zojYloCeXeRwM7lOnJGJgCkY4RjhUKX6LGL3yLeA7w
YCUYXfxOX062emrDcUJPykEX9UAMCn2AuW0eRB87F4EAO6U+OOW5EMtM51rtcstmHGu4i0GHm1by
85ZShKe0+NIazrKlbms3djPoO83iOat95LhcTW58wynWPGjJXrn9VxQ+R04waIMmd0VuE7BrDYwo
hhtd0gyn1Ji1znaYgwnjViNvKMJk4ESz6hvhM4ESCLit5KSV9O9oJZ8S3QS20UT3hFjChg8qqBuQ
v+MCfUiAbw+shNjWUr5E3VAdYj37UnmBOkDYgn0wEjGn7LtQa4+R7d7GrubfRNI5hU7IPLU3k8tY
cS1jm0Tm7p1y9tHGAizuqdTaASvBwZItZVW1B9fyyZ+oO7VqHOwD+IwxyAn6xWYrsDwiCb+1m7m7
xiR2sq3qBWAzOG2tOeay01ZQuNhrdL1hVzLGbZrfhQai4aTHXszEC3cSEvGYdUOqEprcWKuSbTsg
76+8iHDh0MUykXagQjkGrqAVdMSJ0VI0+N9oOczRszOhx2wvYUeYBB2ku5LKcmdm6rk2cHlSDQ8b
f2K/1zo/+ByCidBauC1+/QqxKe7z9tB1JP4GbfItiWkIeDx+x1wrgWSG1bvBu9+SXMiG3eKMlZ3z
FgHzSfpxOKokGI6WBW2Er5LHF0aXawQ34CkL6o9iJ41CPAfNWVZWdOwcCi/ww6WdD0duMuNGCyUS
V2PcTwn7Xh1yn4poC7KtW0A3agcTar4jQKO50PnfRgllUyGKl9FGeOQUeN0CPI2ZgxFfF7l3Kgag
k4bSv0TuF2OU9anXqSJBsa61yTvQpSf3zAp7MFcFBjSlEHNXtEGHUSbbktKYEs8vjqGOyW5og21j
5fcJJe66pE1QpOBBIojeuLRrfyfnXskY9PmxUVjbLdk/pHNz2BysblkJjuuInWQZ53i5fMeYaD0E
n10z0I9DFl9SvXgxnU7fBbbzIERVbVilmHVpBlwEGpelKjXvhg73CdATGENyQ1wlsfDz5gW9n62c
NwXGBZHUw/uA6wOw52bvdwOhg3GYH9ImWKpvCVe/+6HOj649dkfux1BLCUu4xl4CNLscV0bjMkHN
AvMwb0UZInmyMhpMqdK4RW03ncpYOxZODNIFYXSShfKQDP2SDgae0gy7hbL85MRGSNs8S3KU92Cs
Ci8nb6EeBQtfZ2E3gY2l1sjXdtw3y6SZtJ2jTeMxQc6/yNPwM83p9NTqkGL6uF9bJSb0vtOSkzu5
AI3dbp3I2ttajcH9MVH+paWl6zi0VEPv2mOPTdiyxkmEe9mfDKuCP1qY1nGAaqp80F18lusuj2iU
lnB5ZAeceIqBtWvxRwYzdL7pD/hPq/pBjDC1amC7gBzyo1nXLw6Ohb0Za90R6uWmjpKrstIIO9fY
b2oIFCs7i3eNXbQ3SdW6mOsQE01c91ZS5gjccl9bKXDfi3ggYYB2Zb8d++GOxLpL4MLVEJ1LRT82
+H40HVCxVe8Nw7zKqC9WLujDbdlGWzlCqmWccJc4znMHdRzpGi0wjV9CfwxCvLZZCgGIgPGEvj9e
D1wyNlNo3ZZO+UrBABpRT4EwOsAeMvdrV9KnDPZtmUSXGjkQ2ZF0bcPAOgI/7dqU0Wkq8mUot0mJ
/j0uYVx6sf0FRXS0xXLxrLe1ecwJ1WUzDk9WDoAF+Ak9mkugKIORHznrIAy0XZDgSTSB5e/mDx8r
rBY7wESI2HAIzjwziKXoo7/n0IJb0U7mMMB2FUWB2svUfLHtnr6lRezE5IGeksAa3YHsK68qNzos
wir1jQNCtrXRZsG29UT2JehwlfFv1zLjnMXFg0zC4CTz7L3xIBSK7oV7vQctHu0TqByilNqyp7xI
vrW2+FYHGJ8DIzlYVi22fQElri/0bQOCgnmnty/TzMfYMpLpUxyCtmTuaXvvwZxpQdaut03Thsp5
0hrO1NRfl8nLYMywJD+v93UaPDoh01GudMk5MYJ3Ix2fkDySf0S+DOLXBwn7b0eVNFDNwhkNbbzu
wnFXjZguehm84QppV2nIWRHQ/7w1kDm1BmPlvgTWuvRGkd1SUeysvhAPtKKQpVvFwR/bbAkxz8Pn
kJZ7nVuB3g/6OdbKAApVAt1b8PNRGKQrpm0npzLax6R+NEqudVp1VHkud3AeicUctHqbWDDNAp0B
xlThbvamwsM2TrKRNmlyJfvMwvpXxgevF/e+b9BPVPLkdUedk/wa7zW6TkvFTe6o5XyTtQkZmS4B
B23UH0e9vqd32CBopSHdmzBRjKbqQEPqBEuJtL5Ebf3k2K2/CWxNLtl4r2MSRQ+wx08CWqQL04RN
aTc1ILVU3t1qner3oEIi4NDNAFuGL9Jux1Mp0H8X5vB1oroCfMBpbTf6um9jAOsyulWZRuBBDxBY
EMELsKo3juahKZkY+SUqf7vo79qW3p7WoqSccwzUKB+0Gh8gT1uyqLvhCVk/o+2OF9MlGtOUjT03
Xz0mVLvcI6da4tHSzcy/D7p+kdVTchNVnI9h7WBmaJJwqzXyzh54ROJeHw8uCO80x09s1xljhFSZ
gLfSu8ojH8VVM+rDb/SbKCreYrwGp8IQjzzdqFBAk9b615YIEbD/7M6Sk8E143FtT1RunR+FNyNn
Po/PMU3ybgWYv6IrYm84R0q80eOwrnyc466yQPN7/fuUm4JlWkQXoHjTciiNZpONKPpyIow3Xmnl
y4pDKykd89hw0C4GWy93o9L2vmqDZaApmubRTNoNVLXq0XcjEgahBlcFqW+6JIn5w5zYM8ckdLE3
IumAVbsRGg2xgHiLZaSmDSEM+SalEF3JIknXdJwQ41rkYOSuja4yto8uF/Fra5nnKu7nT7V5mOCA
NUMYbYYaoyW9Na50rrbheCCzqO3shVQyWbluhXRajLce04GtG3BrmkYPXR4J17nh8UFnVbBqbK62
MtD6GyPr7uTovUR9wv4X3sf5YO+DANbA99nupFnmIct5HWF1zyFpHfhuqmMu5LFzu2pXAoNc5k6/
qJrWYhaBJd9E/wAwAVa6phj96UGziYxhG9UMA0d9IpEIudm6Zctf2sqCBlB2hEFFzmNijeYhFRF6
mn666gaAhlQaFhDsFH+dt3KSLr8zmpVfhP5R6Y+KADNMxvqCuQJ+UXeKyRra0HplTkGsmpa150gg
X2h5TKDmpzYGY+5AIK+vwsOsXhf109Az8dUz9PBB5IuZvM3NN5l5/U4TbFQGQaWinjxheoEmgCHV
d3FEmUN4SkpsdNgD1qahxSAcmhl+KsrbrMuf0Q7ZK5zm4q5orEXde9AWMgc7Exk7WyZsnl9Zx8Yh
EwQU8mLIGBOAzUNgi7/XLYuT4YGc9OtTmKG3TJOrRkWzggbWDoAtcy0b6Y81T9o8dZVN8sbJmZEZ
Mzd4K4GYzQNXopANa7m/Y4oEALh/RG8U/zYV+3c7Qs7RW10oStpfLSE/uUj+G/lGrHn49499I4uo
/l8Pr/RNfrSMfP8zv1lGTPmJPr2BrBpot+181z31H6r5859M85Nh0X5yLM+wLIFC7q+GESE+MX/U
hUutJRDQeeKvhhFhfMI54M1ze5OEedwM/4ph5BfJN6mcqFVtulGm1Bl1Ws48pv1hUBzTu5STPhJI
0DklIA3Lyuh5G/0kPyt8ZDNbpQg/m8QWjTRNWv5CrhmZThwFRrtIrGrdqZkz+ObAXakuotH9TTb2
7152z1ESlR/v0euvy+6/ohPJQkv4j1fUucgb9VHXr82PS4olwv++zgtHs8Ung8G+jp7IEzqyDVbO
b2tq/iXGmSwQnbRkUm5nwUdOi3C2GtmfXGHiTGCerTuYYBh6/8WFZH9i5ofDDPytaZnI7f+lRWX/
ovtEg42KzKS0Y8CPGWlevj+uKiTlIcxyzJ+dX9+IMFmxH4FPjbZaGNF/azZNGW4G2yOIUV/57VPD
OEtz5TYNXcYhyxwUkL8oUmMj8MXQwVuX4zND/F3dqxtQxpe5MafS8thX6lgGI2xJe2GJr1M6LjtH
Ic8rzl1urrS0unTwarTURUqCJjchfQe+J53/NSPufHxPAWPiR9kYangelXVI624zEUgKT79xQ5TD
ak8wAdb3/OT77VHTw4OamJu1gLLbyFmkMHytirxLGCxZfxsGYp1qDqSmo+8Gd4TO3JdO8I1MGSre
CQdL8IJtPSZTNOZ3QQ7jmD2O5JppXbNvoJBZwXGE3lJ4dPFnRfF0qcgZMuHQSip/5a9DhhHcMvaT
2OmE7ISSgDK1gqaMtTw86Fq4N5gGAmnuY3BJoqcVUazNmgTOrmDq8Z5poGLtblEzsJrgDERFuDb0
7BSq/jIoTuVMe2Z0dszbhkDA9Gp79r03aA+9IKPURVU9IWGTkIL5OFVS7rTEPCdd/1bHzbWpuVQH
eHF67ySdby7Be/asi67iK4DpLxbYcF/YNX2BF1POMW/pYmALcRLmyIN3V2vxtWpIm83qV5Fn17EY
LrkbHWzibSwAxMrztnYX3Q01M8Ayiz6jHgKMp56cUHug8zWQrHkCTn///eH7d29A/+POPTFrwf7x
LkVF8dpEefTjHvX9j/x+7LFFgdKejxbMiAbbwV+2KFP/RKC7gb1ISsmZI9gcft+hNGF94nei7hQc
Sxa6cUTCv29RmnA+mQZ7CWeiY7FPGf/SwUcnmj3oP+WupHAL/nM4kgWXRpppswToh5PP6a0p1RKG
pEq5wNiCCQVkj2dz45AZkImhOZBJQygffewroT9X3SY8j7ZAhyU/uiDWTbcDYysy3nRIcFjJj3Xs
3qS1RDXcCmfnEq7pB028sbT6a5ZO/hE9Obr/KjyM0X1tadpBTBNVx80YQC7UWxdkUd/bR9jZm15p
AxqHRFBSZGvDoJvn5d6XQrvoiLIopjJ58sHnc6WcYXJcuAkHs3ZhejeOhnPURic/zoOPYeiKvdW1
Vwv7k68m+DFUmxiAJlfNsh+xVEGNV9F7NcJiTbdiGNQ5n/ynCViBN0zDRUK7AphBH3TImdCEAOcI
eFpCwkkOsvKJtDCZHQra6nrvLmQvDtUgX4eEOFshoQHXZjoevv+guhYyVOAAGO7Uhy56BtVo4JyC
/Gid5vaisRCTUrQc/cH2t1w1qJ56MFVVHuzzvKYVjx3/4Ol1exBEaNDOo7ePeR6MUdh3e9MgjitK
cPYUI1wI8Dxq12qcLCP9RARWzKxje9AfUuOOvpRx7QYX8KnMlqE3rSt9JND4LTWM8GRG/tYwmD3X
BNYc2qSHVIqoHGhFhYTT0NK1r+L8BgWHs4b2O7OsfCYKyqCT7KySRlAb1sQxwtgYUvdSevXJLQGk
jGnDrMGojBNqpIMQSbVnUvDQlnSLDRAki6aCO8bRWZzz+YehT+5NWB2LMjBXDSzzBQf9RzrJelE6
D6PQcdQAOGEMCHFsSlwiPjUITeRZ+oYvr65NXIUDSoaP9Gw2erLJdLriOTisOExI+m6scatHArkY
UGHDhPZRkGw1t9u/2kQsbuv0nujrlVFIY63yOUct8RY+yJDPVO40KWN7XQJGixTEdT+DfWGX7b3L
15eBpXEnCCgREEPuAUiEpm48OyIlvTX9CInBeTG6CQhK6T4SCWofrGRQT3N4Zlv39udgiCHd8bfW
Dsx4PAXlusmzO88jFXRGvneWRX8pO4++PeOiSMQuh1qi0RMIg7IB/LyXb1tWTmYUd1U6L3e7IcbM
pGKuG2hiShLQGnKfkGQDiaB76HK1SUOgEn18myQFoIts6D6XgvDOrpkuIaKZfhruMRshcNKbd0Mf
HjutPgPWtteNyUdL674Y9Xw5VKMk6c96HiasBpY7gY/REDN67Rz6lVhLfPhHXI+MMpFTNabKjkVO
hlsxxsC3mvrGjiNn35vmwZpQRmohViVm2+egAiiZO3a/1iosJzV8lNeOyZuZdNF7Lks2otzaB6Ny
qNL1F8RXVIPEkmWmX20JItporXWbIU0iOBkqHhtLCY/NaC2MDok9zkrtajWY10n55TnCQSUJxHO7
MkLQFdU7WqofY1eYCywq4iCoESIXFiqybubIrv4EsPvNyPR67VjatCpp620zBp/RNN8X/NF5IjNq
MJfQ/o1tlDkbMXj2Y+kxy3SmL1x29WXr9g9JAfA9oEF0GyAqkvp8vi+pXZznYhy2oiJJxu9p1mEA
Av3a+y99UZjHsgRn41v5HSgFHjJLPmcgVKoCCF5DzN7WMVCst5ob7MIQk3fdwjJyq2/CSwU8xHHj
WbQTbeWSCE1rasyxVzWhFa86mvwmrdHIV/bG5GlBJzQ1e93NH/pSXzul7E6pl/eHbEThSFoWMC14
i/lYa3jMKfXBhcY9B4NlRrs4Thpmcd7OkyUOOdcYu10JNd9zzfSojGenDf1DrG7pJnrHsgnNfWsG
NNlrbxXEJnonYPG5wr2XtTHAuva+c/tkb2vT2fDcc8AhvBob9HRhYm2bEvtjWRA8Mo7msDHRPSKe
sGYO5Lqzaw0RZBFudDN/0XrY6+wWcLSQMK4YMn9GPeGuXUvd8xh8m4CkeRivb0YjqDY+uAtZieI0
jsmKCBYwK6EdAvkc4LCAmNipeJNtJjuZUwWjr2HmAf4s3QwPob5SZVQtSVCT8C52gV6LtWlVHLxT
dHJHbM9uydDBZfqHvgujPaGqSGvR2xZdvYqduLza8RhuXAF30+uzI+CdDlW+JBjUdzoSVHFcWbK4
Shm9KL1VKzt19V1PNlme0fsVALI3lUJYlLD535cuErK8bm6U026yQQOAGQmCE9tLjs+dkCzN2+Hg
mSpsCLhHpiWXmWqNE2VcE9YdgovyXO0tJK9o44x5f/3+gw++04PKZcHO1VVNCnlJSqscQOMSHX5i
MBPszNS9ls3EJUIEyNFqZ9/FAWnGsn/UC41JVHvm4RInEpp27CDdFQ8NggC/S/ea74MpCwKW2reS
3ZECfCBUpjBek4Q09rS86Vx/KxyykDF8fZU6x23pmS+JFYQbPCMwZOFNwxps1SFMKb5iKiC6aZto
sl9ofdWbhqHJGlYzlNskWcKXSPYkvi7wGdsLDT/bbHRjpCA52xFs1aCm81uC27C7MmRctG5oHeyO
TLT/hxfwf3hN/y/YJ/jDLsF/TB/119f/87/f49f8xzv4X7sElv7pe/lNAwncGH5wfuW3JoGUnxxW
sUFLCp8cF3R+5fcbuDQ+gTWhfSA8l0sxSqa/XsBN95M7m4oxipiCsS2dhb/AWm5/u1f/xo8B3vL7
//9I5DB/9kcQsmORb6bTdbIsruH8C3++fo9tPThCdYBtCcqAJ+xuTHO8lRUmY44ed0PoHZFpHQqH
Qvf9A/Xp0bTim7Kuyv3YM6TVxiglOxTkdqiRwxuDEp2ak1nQw9VkeVdVWbfOK2eHSgIUxOi23NWW
6OPjWx3rwcFPIfn0tnUQwTAsfqiE/s6bM2Z7xX/WFvObo7jQocA4MCRsIX7xOk45lUWNYRdQuPPZ
qUYuELP1z7k0rv0qZHvvufGTX8BMEzU2JG6EJuM722xnbenHH/9jTL7NH/8xdHO4x/OVWth8sEh/
R1b8UOiQKNyUXpLkXBzil8JRn5Vb4A4uT6pFLRXLHXvBVoyRs1ZoEg8hs7Qi7ugr2N+CRMSr0PG/
6rh5uL4AU8UztUxF7S76GO1ohHCmbLw5gXepR+67EbrP9EFRnNqALuSKrTBZF7pomQTFTJas5qrN
hVYcadveTp//+K3OH+sPH7sJL2I2fgouBghe7O9GvB/eadZxU+KY19fYGPyj6GFeS/3JxntIgmaD
7SLxScEO/sm3/Tef7/yqnsWTJLHaGPovOCpQ9rFk8KivleFe49BnmmBnG9yE/8wz87Nlhsac4Hkx
bHIaGaTOjq2fHxmu+iKyLEZ/Y9fttC6r1j2up0OHDkoPDDjF7uCv//gT/TsvafGsz/4w28O9OC/0
Hz5R8r8RMrSFscYGoCgrSV0jTfzqZTBjCXHqt9A2in/yef4N9Ir3aUFjsbAucbTIX803RmkyQO/V
sObQpSXnHwphP3ZjfuzL9Ii49aaw0Y8aZkbYm22s/vgd/5019J3hwFumwa6LX/YlJw38uPdzNAYZ
DNZygGoBYjnOE4MIQfOxsLVrgB71X39RWrZsibR1DWH/0ovQ/MEnwZUxp5UqiHoPlsWb7fpV3snP
Q4d7dZIgNP/4NX8BVnxfTjbL1UF/Lvis5S/LyfNHCheVMFuV1RfC6i51IC4FeS4rn1iSlcr6N9mS
Jw3ZbUX/kADjLE+i3w73nzBjP54Df+fhAVehY06ls6Pz/Py8wEoQsQ7tYr5r/Ht5DPCIcNyrV0Qf
f/xu50/wl61hZvK4Jt0jz2R7+Pl1uDbG+jRWXDNn8n4K7dwJj7Lbzau5hE1txGJVidc/flEyQX59
WXpc7AoGE0AWMwvr55dFbYEmRxLtRs+0xaQRXgNNy46JcdPYYJBp+hNGYzh7I0xukiF/Z0WGSA7C
iryf5qsGOCSJBoyfpUl8Y4zB0X8kzBBjS2CuGT2+M+d8JNvjnCfJtHd1teta7RSOQMCLwCQmWtMf
7deuNW+VFUKfHLx3nB63/ncdkUZZ+IBs4K02ks9mlD0jfnzpiVREZnTjWvBLk4egwmjsZMykTXT/
TTeshmTGttMdcmoYoISSvjqFc5ZOuIGE8RSr4VsRdYj/KDItMBtu8hZy7g6I2D03ehFaeuMR1FYN
/qXs613v4RPLdjhE6Vvrd/AycJeOh6YSu2JApxEAr7YQjUaISib3xuHvWE5C3dfEE0a+vpPVSN1+
at1gbwi4P0ZwQX1VkUNWn0uZHVMKQsZT5Cs99HUWroTvORs7q4N1Kquv0m1nQpT2MDYxFrYmvh2q
0H0P+zrYuJReRz5D0o2MI/GsxjH0J5TJbF371O9AepWPUV+1J4gp14EU9mNkEt+hazF86XzcSpe7
dhG00anSIbyi8frWm/iMSlJetPJLr4JhidDbWSo/2Bdhl96X8smXHKxWH/SnxjaPsWeqM1/mtwRr
A9gbyCseGH9j8temT8gD2yKJpWaQEWVtEBWG8P9Ya6g+0Sl2srfA9ctmUZzDyUf3G+M+VbaPkHNP
3xFxqC7qda9r97IR/anwMSR2YQ7hvDQx5uM8s0rthcQhpGxeesBpgoDGM4GS9MxdkijYhOiuFpE1
5zUgMQy8my4ICzIk7DtHJ9RPawoSRwgoibiJLSyakLfT4O15y+aqQKSyrtLh2KSIBelQvHh2cE2w
peszvqcNoUEPstirGOJvkdyVXn9visdh0Jp7zcZBGL4HUGuXWO79tSaGz3KS48HKTX2LuJ8RE2k+
hPAVK0tdOmxjqxxo0Krq7G+IzoHJBsSmDEP8VgLsbV3ku1rodTfQfj1doJaM2ovmxE9ofiHbUAat
SBmuVhnRExRt0Qp13mPuje+y9Z6SejR2GXV3GnUJDyoXIZ7VNIIqrvCEL5R0ml3LB9U4XU/2FghX
36R1TIjPq9dYATzvFJ+htG8GqPixeXUbieyknvWltrWtSjUrR4S3IbEXuLjSJ7SdAwMotK5rw6t7
ogkgi4wsu2Ym0cjx4pqej1GBnlEkjKXZRsPnHD0DAlc0unEyoaiYHRxeR0GM1IM1K7mvZaxRh54n
MVDtAf+0vQFkdk1cwz7mfnI7lp3cdjpUdbPH/tC4JXQg/BeELjfnGgkQC5TAF3i2n8ll55a5Fx2x
wAqJFcILsdVkDSC/WaaFvKYdpnAcJGLbnPumjtDzdh+hVfk0YdQXo++t9WCU7Q4oYQcsgkiGgedj
ZYXGnZcMgDK4aHpD8Zor8wZxhMm/eMH8iSz6NPh8cTGNgP/WzlPQjMvACsCKVxCsE/0t1MJjlGUI
xb38TjXE6+qiubRxaqE6DifKfyyT/vBNAERdd8q6S0G2YOM7Bg3bMtYkdGkxSXyFRpREDO3ORqgO
65tca53ugdVpXzCB3dKYgXAfA07uE0ReFnmvHvETo3wZsvQ8zg1Y/4UOLwhf36FbbbSULONLURqY
i6bGPShsYw8j2WRK8iRrBlPNjvyqQJBQ3AxDtimlu42M6ms+xN86RfxiHYKantSX8AvzFpzTF9Yd
PsakfGgwno4DFZZ3RB1TrxtX0PWFSOsUPbQh1MQvM00WE2fmnwN2rTs7Iz40YM8PcuyEDuGV+0rD
y1yXzRf+Qfk+iXKyKIlrXNq60y7CsRkWggnvAsbBrKVUwPldpM5jaFlwN6Zh0/XEOE90KyLLFlCh
DBxdYbpox0m784SmkUyP2QE33LYDDHwkBjc6jLRhKhVuei3nkcEv7Uj09+5zXoUdE2IjWLd08Hbx
0EOIJ+F8kZjuk0B+RKb7s2+4+PXY7hZOSsacU9focoXzQcAyaS7546gYRnqomdZRjRjLzvMvhok+
jBQYOoILH3zfqk8cOv06TR3pReaRmrhfaUUuFxN5TG9tpHAWv5uR2VzyqdiI0npzzHICy9uBvAJy
ETXMSzJk+nH5zBhja2jhfZJq72U8kHCrpYQW3FcJIt6pJrNE4bKUTexs3LB7GMMs3JWp86xSoDXI
5jHvm68VM2G+0+K5zhOSyIjKXVqZo++h3mGrieWtIJJ5Mu/RuZI2WKHdiExqZAUcdwPhADWn3hXL
uudQiLubUPG7A6m+SOUdjUY9AjIoWSYrJe3wvo/ta5cnZ+LkyQVLg/fS3Wqj2I6Vpt9lvvjs9PnS
nsXWkE/Sq+VzylZxjcEVIljOKcmMwZ0f6P5QNcm3yOlI3FZHqoyvSTqtp1OGn3EJCuer7VX9wQzg
YkT4PFGZrRCesGT08QMHULts6SstEZWTnpaIB7r11u6Pb2nm31z5LaAc3LulmMsN59e6ynO8iJ0j
bDh82oLQT++K8gUdQOfRpfdp1iZtlx3qmvvFoAUDeVzcg6paLcY2RcQ86q9FThWUsuZwBGJrYWaw
a8p23EN8ma8p+Qk3B3hs9TK1ubpvs/Armlt0YeUd7tZVFabpJR7HD3sok0Ob+6fAcV6nNmOQnyK7
cQpMnYDh95FTa5fq5fvb///z7Yex/Pjzn96KNm9q6MJBVPzUKEOd8sM6mXnDv3OEZ6Dxn//05TX7
OhcZv7GF9+9//tP3P/D7dNucWb+2RzdFt7n1e9TNv/XWkGfxs6bt2jaFFRRACpG/TLfdT7QmTAsw
hzCFR6OAauAv023DnWViIMhnVpo7Fwv/SnfNol/3U+XhGsLj72Jhe6h9TAl97efKI50cj1Eww96m
d+WiJpvI9/LqkItk2YWuvkG8ea3V1O11Iyb3zCKbChUNeWvJKBgrnOq4KlY59Cfacf2db4ckW2YV
g4342SvIpSrRv4N5DHDY9N+IjF7FFjabjqvEYFV7lMvEkliJ0xwkjECmk8nZHpGiTDpRvp2Nt6Ms
GBma2rCeDNIVeq/6kmgISFy3xG+mtx8oL+m/d9n5KUjDgZ2XrnPp1g+OOW0axfW4o14DNkmu7iTE
HteTth6yBiC5bl1RENF4vJFN3y8Fz9CiNIZxPeiRv2xVc+LSlmI3ZbReY3chBTdZSIs4OXOyUoT6
TrPVHeJORwOLlxeGH4mBjFuT6gN1wjLu7O8UW9Jm0zJauo3RrVIH8U4oR2PtV728jJD7tkNRks9Z
ZF91iScq6cNbaI2k2AEY2w4dQyZRxe/AJYxlmyH0qXv9MdeD+g5Y2KaMGSRlDC6Vy5/NUoJKNa83
lxCOHWh6NsapGGQFSaqcfDs3cDDFJWXJWKl3byO4ZMuG8n5ZvNp6NqyFSfIQXLkvZbCtw0m8ISxo
l2HhBhAFSGPKcSb0rT0hfQreAgg151a3XlRcIUHWuVdVjE00N79rpsBdMWC+4HFSj2HmonLYujUv
niPpIKAAG62npYLS8b4xKkTTup5uU3fgklNF89YqcbLgpVtkXuYcTFduAomIQfO1lsMkr8+BiSzX
tYoZWeWiLkwszL5ThNZqaE8GU3ZT0zYlul2mb6iAiwJiYt014Q25nto58+yZWEpGKyno4qZXwDeS
VL9xfe8taEpI1lDCllgaQ2ZIfr6WsFwZq+YLPbLZfEkLNPL2dTKnGOdC2MwKC4ymg0QA1tI+FFV5
21V2/0BOfBR2H+kYYs0lQGY7eVs80M5KJXb7EHpZfmxdWKO+ui09AiQQGRhHPcJYYUAJJZ7sqCHG
vnhx/UQFkz2oxj5PWRjdtFWYPzg3hiz+L2HntRu5smTRLyJAb16L5Y2kkm+9EJK6m0kmXSY9v35W
6Q5wMAcXmIcutLxURWZGRuy9thdnhR73TUBvIgzaiMPNvbZrY+P1SQMoKvyVq3Fhghi9yNxuz7Ou
f9sIwTcEOVQHTlEuIpEwu3acUXcyyUiKsiKFlxT3lla+99hDi4ybKMveHTnthf0acRy5/jxkdZOv
lENcAYOzxVNXp43yayvm/IqHzL7DE4ZPiLdKh0IYl9OxBH36oG7v+nk/gqx9B6Dr8p9PiFzxaU+m
dfz5oAkygzhViYKgg4dWaRiWVl66903goi2d0uCkelG8D8nFzcSHnS5ETVnYeXOEj3ETYDq3u3NW
K29rLv2EaDx98rsGBFkQHYJG/IlsZuBVEpTxh0qJa2MRQ5UH7jPDKUvmBM7FboR8KdH+2wsuFeSv
Ku7Su4EU+O2yCH81FMG901gCIo+3pX/hk/BYfWdB+51HImTdM2d44LWLb4Pc2xyw3WjKZ5XMn742
Fd7oVyzwWMF9tbE7p9qLKcIruOS/CousjeRvQ5sldh1rIc7crJnt1ts+JCQP4u7as7o7R2QJYqCK
UwZpSiHhFPTeuuNsdd3K9CEgfFUcT1bAOKwDNPI1jAco1w3hFbNp/gkrsWz04JjrEg7FnOMRXALy
soCWjBandHKpvSzfJEt0HUT5KW1wJ4XbHiSjTRxur5JOGVkr3p+c8GH0KIxRUaFyDyY4z3R/P+vm
wZDcH6HqrvaEktDAxBLbAmxFFsotl6u/z6nmVyUJ5sM0vyeO/ZrW2LzbAq/hlMptKkNzlbfGr3KW
fyT+DKaRHCg8r39Qc4QCeSKXECAoHNoa4XyUdZuSwrK3ESIl6pd24RMQyEDoHac42xXuFl85nXcI
bnHjsVV0VUSmcjbem1ayDfva+Mh6sO9T5b0SKeycJFEkcprVfpTWdc6JXnU7h02Je5KVC3WL/zZ6
AtfzzcZCaHJGxwgT0GS1eCqb5kmXxIHbjY7xptM6tTp4w8QXIoGGnwIlBBgAy6vBgXW1jqxzA++I
VpdAfApzaTDEK9wtMEwCXgIKKIh6ExtjUHIWyWkuoXnZcxZVgHateoKqnK6tbDqlAMuLQoyveXSf
3iKpIzhOq2LO5l2Ct8JSHmxleI11Gt6u9HwhGl4QgRaqb+i/1rHHHLvxoxLss0toKvbKNyv1zpQq
PV7z9MdmygEhQosFOYVAjfQIMz3xgf803Ek1HOl49lpvrUvWdFQAPgGnQBCiYQw3AKxcom7YH2F9
4H2Ayei19kV69msZYDMzJkXQt+Vuc7M6hEjKThZHr0LYBPI2+oa5JDe352wQ9M6Bhgq7wHYx+nIF
M6HegdXukLgQO+yf3TE4Y8XhKhnCKtbbqasfrRx3HcziU0cEwZGYlw+3y4hwmkt4BT1QJu9mMWe9
2gaDRY6vBFxcYoHtHMuNRTHU9MJ+Qc42DymN3I26tTS8FqAMIuJ6raxnmON6MwxQ68QcWgcHvVzn
eTsmlvy4EYqH2SMjMFs7QIi0MC2TDS4jS5AmF93pBvWF7fQFQiHEKoUO7Bd/rn+bon7qNelcEeip
PpIYdobZWtWQZRe3t9ChWGI3MbOE65JsOAUlt4DO0k/lZqrtiGg0jx6c5RWn0PVinKf5q2xaADiZ
wF0/5dtiUSAkyGkzMvuPEQz1Q1uYD25kgAK/3mY7707uIXc8KcXpxcjHtZci7sAgruOIFtlRM1jc
J7dGR4sURnYjXuFakc1Z1i91EDRX0ZAelJhf0egPeIfqS2oVxr51j4bGRe2nB2CX1r5C/IcGmagf
mtuEg5bug7MgO/MRDY6jJnW9iI5FhSw4nCAVVc3y2ieyuVA+CXzcsYPzvC1JjDT7lAsrC4jyLqPs
l9P2rOQ7OQ3WC5vKDnjWyPp7P5Ua9iUCIBSGZLaMiENmHsZgM84F/UdnOFiq+GoU+YTMEVDJ6eFZ
JimVD21H/k1ZvRz75bmX8JMxsN2zHHNzdW+dH6h9YG+EchOwM8GphfoWD/mnN1ABLDZYyMGzaSVw
SlhX1dQzCqSVkWTDWix4l7tqgIt441j0GtZ8ksxn/DTNZczp9ZQuV4Cqll2ZH8q5X2gcIZUkod1R
3SGjUbCbsKGRU1U9MawtV2adpweHeCmhF/e5Hm7bsFnvAhCgZUROZCvHR4qS6lmokJM05ayXAkfy
2vyS1277ULFPxkWrsS21KT96KTndQ9pKaTMn/rBFzzglLZl6npXv+dFbn/CChyCkdzh0MKEW17gA
koB5a6ePPw81hiXqge7XIhElhmP+9PNg2D0Bgxocu5UClFAshfft7YFDM8v23A47022vLsXZERA5
XZaapZidMRP7kZL9P/9T1P33GIuXS8Bhw6+IM+1Sb9NqdGSZeWlMqyIQkAovx/pKUqrXwTgwWyx4
Qg7tlcZhd66IHRzx5F+DDEQ6ikp/pavpSClfsm6yR1lt+NinUXDv+3N4n2ox3GOiLaUfHhPAomAl
q8vQ+tl2uaVSePng3CmIRXdO14aXorr/eaOtYEsloTvDoP+RC8epQ+Bsn1MEGrX7KMu1BdnhweRK
ePRpuTOOXLmpu6fShG46dSUBA2nFCSb/mrBHvFIaPkSCp9zxyxZcihus3DBKX9ORhF+zQ4XVkyHt
pYb5VJHGyLB4OYaNf8EuH931wYKCzCMd0rbSg6tew3Ku7kYrC+4yF2+crFhVLM0VICH6rW2Wrl3A
jPfCACvHDq7EqyHH/EyKyPyfNx3NuaBaMHMLwzgvwaGhUHswPPsPx2Nr7xNocpebjgnQU24Cdowo
EuVpttsNiQzt8y0F61L/neropW8jmKxekxjb3FuubNDPhV4XeVscBhXNKxAAzZ4CYFjlMggfQEZy
TsQ/GaY5Ny3925+HeRrH3ZBAz5KUAgbiU1NTqFlwVPOWLGOfwTmCBDM8C9c2uW/YPCfTHO4I3jJP
ANBhUBJmeavfk0L0z5U27uXQhXdBkOu4MonYnhuw8C0T8V2TGaTiytp5CsMuuib8EHR0d2LJeSp8
d7xqy7qLCrY64dCbbsXyxdio2kxN+cfCondVXjftYDADLh95kRkGbcI5ch4rj3I/yPRrYngC9Yp3
o/rU3QFZDun1siWLG7oQoC1PPDZl5TwMNUHT6W9Uev7oGFujKveFoBJwhk5vzLGtH0vPPw9JM18s
rBkMUpRz4bx0/nmrEi4/jestkw7BYDy9eNGZqHVcJczZ+opRqWSRojN3NHwxXgXhGwzThIDOPFEO
1Fwc0k2P4P723Pc1E6JCgH1uTl4mzw3d4yYV731ELZd7XGfLktcnx9wraJ8repwM12wbA8pNdpYC
UgiU6R+bmhFt6ykQVbY8W1n5WAkVC9sShzG37wq2kpWyEtJjXVWsMwC7qc94AMbLjmSsBK+s0bGB
+HEyBSEY4gGYGn9OxZEwTidGq4VAIuIN6QUcQrGlezMDd2IooPQUj6isp8WK4DZ9RGF56nL3pSgr
4zgtxEiWiombQYMDzFxxqrJbDzTxXtp6+CihcoOzyvZjNnwmNyJilLnpruQ1RN2XAlSyv4LRY/2z
+m+aNqdgYvvr2ch7YUG5TT0Ca73lPVU9hCPGpRrFjk67aNVqf3qUxPUOngG9bngpS38d2eG71r3Y
6OKvSIR5Hhh8rSobM5TvdfJgp+3rM6+NwyqZf7pjb29UXAwKP99EyxY2DS1X+j4h0nKmaxbZO2lD
mQnjwlW3EZktT017QOy3EsP8tNjITliRmYcZParKjPGdLukjpwkbugPMrNbv+f2E3NJJluoTiRVw
6NsY2kpMwBGogMy8ZHIcWZdscsHMimRcm9MdkR4QhHsqfokKk44/J/LOtxl/BwRVB5uJ3t5aRwWV
lcXoePHv/amD5eCk1J+t+nAdWAs9ilG2IN/ba+zQg8/YjnTgP24pnh1rWkts1JwsFs4xVvPtCSQd
jYXCPEyfkzI4+N5467HjLGZ+Sepnhyw6p090w+1oS1VoTgGUFgBI6hbHtwgiXoZJxqUdPvTQRDZj
oxLoaelEiiOI9okzcTrwNTn4xA0K/LspHX8zAuEZdNpf6Mn/ltH02B7HKlninsZ0PDjjY+Q3HDMT
m8TTsdwreBAsNr14WAg7xg734hXyXRZdQNcZQn1qjdslMvURqdCvCLrnIWWrRK3uvoa6IQKWFQ1l
zUfi4loxMRObenljPVAHzyRPepYRJRmnIJhZXF/gJsOzNLjvrN66zOQ0ErUOaFa54uGGwjclwvV2
sVGvj5ibO5fEx2R48VLEVIM3Etxs/o6AVewSJ9hiOXkifinbVYIHnmGbMNm91TbGfhGTs5NR+i5T
Aje0cLK4rJHH0p1bSyrcfWp7G3988WVqHjw9AzLPMONRuq1ENRfblE3cxa5nBJjuBss3DpzfL92Q
/pY1IjTMEpCyBiTBTfqLibux7Z3d3BTWkVHPKS+6D4UU+pjNxQUMqNHaXw4lI4JItVLCfIeZcz/V
QHnCsL/VmPAPOV2ufCKonlLUCJHwDNh0r24UdluPwpq7bW/4IS2oxObE6kLt+XmA4bMKaGVRfVYX
mrMMRGu7oISgzyCMAruMeWsE3rJjBSrmeobYVTOagjXZbRx/+pzJU9vNFWmsfkf+rO5seLvu16DH
N+1DbIjy8Z6khiYmQwskdge8oWThQkLEwC0qMC7w9w3lDTvBsjPk+Sf1uVyaA+VOG3eL/93hkqA3
pqGmZ781anBA5cPWNZfnOlTZtlHFArjybI7q2nsOiOMKCfCS5at0KHd459eNDejNGru/CsCwZnMH
I/bGaXzvBgspvwzj8EkVzwW8/dSEH5/4R/JZOb66RGjbCdj+NjWdh1R1X1Xm3fV2/ycyg8+pvdEO
kCyukgQHozbplzmZAEyblu83Pw4CFGp/4cpnIsUmc7k9rQaWHfIBcrZUWibkDA3rOjBe7CD6GgyY
4fi0Ekhg5dWXoCEbV8aVwsqQ10hEh+QwjXA+FFT3C3Dwx7bX7Tol+WY16vmly3EJWWPybEXBV5Nl
B5GXrJNiJO3RVDtcY6CQbRqltEFfTOdXlbt/ebEfZ/jPbGQG1yTojMqXBL2Z00WU1R32ojhKBXfh
ZPKLiqk6+tVICK1JHWZEazcsIRA3GdN0o6PHSc3X4O3smeQzHOoORZ9xW0P6WJJc7GR1jpyJrNWs
z1fJDao/tw7t4cnyV2nekwWOMH9rTTQElk5vfUb7ayyzQKQN6HB2JbZAZUjyscg2bQt5ge+znApF
mD3eALUrZgmYTm/yilZ/XYzOgR3RiT3zEY+vi/enp+XQRZ9ZgyGGYwkWCJ2vZwkUUqqRY9sxXJCI
GIFGrZi5d0VdkebdGC5yG07Z0PHiQsGVrdT01UprWs1atzuMVdKGjdJmI5IbsnC+NNzstXYTAdj3
nNeqYLJPT0aC0Ygtl36w2ZxqbXbXrJJ/sOHPF7QeaOaYew4Ms5dqAyh43ziQkkaH259ue1waOEvD
cSS3y/+Yh1stwOwBIb1/PwIYNRDPbzxSrCDJp0Zc5D4uLOUjIPXDdekbf52W3bnaMjMvGJIUPX1B
mj9gbkkKSMi4swFE94pq2gYlCYE2MtaOlPdT52KPmgSKowVwMMcNSICac/DCZtqlTX5PnoWxriBD
MvL/8KtaHmknGkc/ngODOb/RlNtuiv5KZDTr1Kz9uJ6Y5ZbqBZ5JRiyjIfcD6yZb1jWhpnOp68dQ
X2VdfZZl8K3ouRAiviLSFCG/Zz4v4N62XKeXxAyd/ci9uhpuVjukugftkd78c/1OjvMB3nXb184v
MbWoG5q83lkmogjgZrECUQUGyvmdkXC23Fi4NXPzTXBirs9iJABH43ZaLa2+zz1abRZggUOtck6A
yEOcvo6Zwr7JarRRGjhXAHcfOcormLmeL75nGXwivTAvDGB/MZYDixZqOoT1+LsNuFeDVWPerEaC
E5E1in1dRdjlMpYQy+wdyEjhWpj0FslRXVM6OjkHbVDgXEYRfaSSHEZ9A/Lm0Qdz24cusDvSBGnb
FdFrQqA3JJOvLhk2zhj5V1UcHezl3AQm+Txg+LfLWOWMfbEHNjQqVjPdHat1ri72IwQXxe+Aa+ns
3miDaOH8Cfpu3z86mQn9NsKOVhgCEuxwCGqQ0lnmMRUK31M9wELKyGKbyJsabI+DdPNVOQGxC16N
j6Uxr6UaOBrZW9knZdwnDO9L78k3i+mhmt1fdo7Cw6jCF4uQi3hUGVYoBGeyoJfidi7DIk/QiG3W
i4WckIGejTNUCljuNCB7re8OGTzvkOURdPH8aNctlk9E3fDm9SmBgILW66two5hibYo9Y3C5jt/y
3ncPEHdJYZDZc7NAmayN6GNa1NuA+ifuzekNppeCEkoMTmm8Tkn2NrRBDfgUp39NVVyOpGl4RX7X
uWTcpj75CKPfbfXgy201s+80+mCC69pbi/1EGNApW9zhat+QZ8mzqUpSRnMKV5xczhbTaqQSDO0t
RzgzcK+tnacb7c9P7WgVD+CMgpwk33EQVhyKYl5NMHTQA5LOMyblroWPk+d6xLRvfQmLCoKwDlJ6
7EPRIkxZ7Hnam96wtz0IspwDxdLRoY44wZpR+zLZ7f3QjF9uzwXfd5zfajPNGIuVCu44cfZD4QY7
o/ff6Pw/W2mZ3UVdeKHzQgN/QV8/B8m2CGoToSVOpBbmfJXD6u+QcxEmc9+M/dFz2nzVWkEOiXXx
blYhe23jEAxMZR+ijAxTZV+bFl62QnxMaFE7MPpTYuP57buG23ZZlHUI2n7bmiF4GkqZiunMtpjo
ZE7t05Asr0UqfQYBaGYg1j2TQXDP9pIDJR04+xkY8IsNLitxGykSL1DDNANJE2Gnq/ZdNwQ0Ncdu
K0coNVlwVohari7DjbjX/QYklLtjDHXDJQ0VaS74+OfM/GiEhLLUj9iQ1LSBI0k7Txon11/e2ThC
QxpHB85l6NvNqy9HHKSs0a4C0d84yJGC5k1UC6ylIcjWaanosRBJmITBM4ZhpqZZ9DR57pYW+RiX
uvmbuCg9bacirygQAa687p51oElxvQnXsQ+aeyZDhkZu0ah3mcChmnTMTYaSxnc0EiVbeE9WOPqv
w9R+APo5E6hQv1VeSaD6L1pZWLB4WrdNktrb2S7OKsF+Wd7UMciObuMwbjujjdMNEeIcUaHer02j
feQIgCPXdetrYsN2J9WG2oW9wjS8e1Jtsuu0GNZRsYHVEaA3RzyBfXu1erCIo/BjqxlZvQsWe6+H
iCo8MOuStG5BQbJJGcEM2ntlG6xWInGOWeTm2yjtUbhNzV+7i4Jd2MPcpCVLd6izgLWXWD1qBHGN
T9OHcfLSZje0anVvls6eXL3YqRTJUYvYa+l29M0dn2YV7IrC/x1ZkmViD6jCv1P1TGZ2PZMoQMAA
oZCb1LDVW0liIYElxoWgdBs5Gga93C1Ow6yfJabGne+yovJS41tXU0zIFuUeJv9NppYnnRQvi+ao
ToyESacN4ZvVkZ3XaPdaJnu/BjHBxURjUP0t3HfIO6DA5MO4mCTxSFomDqrwjEaxCZxbbWvTUBiu
5bfGq4KsWq8XcI/J8mdEcEvmLcmoJAes6ExRHYX5TeLa4Oj3/mbSvhQmWj6NcATG77JP+9p/UO2M
NZ7e5Bxs2ci+wgixezU0jP9GqwNhjLff49kajPbka+raEebpNp11sVMzSZyYg1dF9yxqQ8TJUh4c
GxVSPvcP6Vy+G634U1sOZy61dpSo3zz/kfH9VrQs+J0bEMcRURpYfgZhLPjFXE9tZA5mxHUMJqST
+gMQEspt3q0bUogpQwFjZcafKauQDxrMsAGChKsh7EMSOerxVPdQJrFhRP4UbpeUuWX/OgMucJYO
IWnavkaIllbMerE3z7hhgv5dOuNzVpM9MtRceBNyypXzZRIT0LbBuE1vPQnSGfU2DYdHpzcYPUdO
SBFzbAP0cTm6hL1FC9VtfZRu/YL+OSEjcWywegLs2wQ15gSs04w2SU0GtbuiTYgWezrPGclPgfsJ
ZXgf+S5t4Za/JXe839iwDk4/EjTULBC6bH9FG8paF4MpT+3iRDEJB9ZN5fgAIYnZkLrj9MxIrpc5
yBjfXeE8/j1XJvtl89Fpmz3Azad1aDe7MqIXPQyazEJ1UK39bFq13Nj1XO+Fz40zghQ8CFjc91wH
8C/FX8ib/LnDotaN9gsKu7y/yuaFKIuwDKGlknNj1vMnfxXv56ZLQByU+6FS8w4o2a5D5AGY8W9n
VEz8ya9yFnfTBXThCZp5CJuo2rfKnHZp6FyHpYnWs2Gw1EezAckOEk1CH96IaEZYacVsuCHeBEgt
fFFrXY/EbJmCrAMnbw/45b5LwI9rx3fzHd9p3isbuKg5HgZneEuViDZLYcMvd1lAwbJ6XhA7GgBo
jy6cZoT+FZQmlYyEtlaEYp8T34YT9p5Rsn2wifuCfRscKtv7nCpeZeGDepg9uMwJ+j8rv4f1bSjc
VTkUkS1giHxluMCZaXGRyIVB55gkU0vqVLQii+ZeZMGyw41F6EM7swnRHSi6EshF9gzwMDlSFafM
oxb/nEQgcG31MMxO9zhpolNKUeq4KBWgomrKtg7JFbA1F0HViN6xN5dwQz2mY3f5hCnAFm/OT3mZ
cpwpGoP+vGtu+gr5FSBYWJ1hiwz5pnnQnsPoFkPxJOkqSWNgJks0RFXdKcc+13SSVt2pA2zfRo3A
xb+ss5JnIox6AgtuhB0RFQ9G5aCJziMTEraiJ5cFksXFBICNRmLj6jTC9KbzrW02mHm8+nGxqfL6
gvk8m+Q010QeelgfzXzI0DkQSkcey5pe56aztd4GKgOoTPnReUFC3oT9HfZVvZXO1qk6dCXjtgY4
gEKEb2hCa95XMymrE4TXICcdRKr29+QUV/oMcm8v9kMekb1Bj5YuTaE/JyZ5BIGbd42y/3gDrGmz
VbsBR0NcJj3GD0JBYYzkwJ+SYe8sY8Nx1MM3WFhPs+K5KGE21Ha1gaLIXUpUWhwGiGLNoDhgKHpd
zPJBR6jSfIS0UWdBecCU0uZezsiqgojrnpxsvgddyw5bPM2du42CW5q9Cne61bEKRq5NzDlNzbm3
j+ZY9AvyT6shpk5dRzRDEfKsF7upHt06bDe6rQiGNwjuyYbXBBlNTJ75iHNuFRokpVit/TFWJlJ+
dNV0ZLONnUf7ufDvSqnUWtuEibjBQYPvYupsWLBNam/tdvM7O80q9NRdIqr6aszjGZL2iMiJ+UAO
TZgBo38yBO6GwSZIYGpbcpbCgdaxkE8IUgBvRgoxUTkfBda5p4rzFBRCOpU1KZWVoh+NviFVifxu
wdit2P1vd0Nvx6L0rRV37QJspcU5UM9bN7AIsO+78qGWp6i7GeYjja1jKV6tUVtIU8zwZC4Oq5/C
b9umGcOwultnDUtCXnJDTpnWX+MsL64X1q8u5M6dIMB2l2Szui5V+UnrHq1J/vjzUGFcD3yM+6HT
5HEZpoIQCeJi+NvICHK74Pzzv5+HVBXWJsgZtf7rA/968+eTXefbCWl//vPlP//716c2ZbjEGU/S
+l8f+Ncno4nqjnppN/98GqSA//3l/nnfz1cNisMqXbV5+68P/Ot7JoPsdlbXf/63T3NG0oF+vuDn
QWb6WPl0hv7b5/7zPgOAwNocOAb9875/vsm/3nee5pEV8f8+x//6HeuIgymSguT/eX60Vfekisnj
P1//z/Pzz/squ71GNlKBrvPOo517Z50NWId+3p6TzgHJCo729lEpHe/88z97YnC6HQutYs79BCsa
nA6kO6D5Dx3xQpCYXnewuPc/b86cpGwXoYrRK+QyQx2tm7AgYtWsN3iDk79J9jgjlUU7Vb1jcm72
QU9u4TC+ENBUPPTWWO4E6KeT0wzLEQ4i2lMZbvyuEu+GqbfaW+SXrj07zmvPuoiwcO66BEPMTeZP
IIDxEsDmWE3U0XcEdVVPxBDdac/mLpxKdQjmBZ5dsYQkg1OoA9h7van015BmuY/1iEW8zxme1u3J
nZ78KEt/5wxDzKo+j4Et72uXTh6dv/00l4fG1h9BQuQ6qzpeNFhK1tcPajxIa0Hp7YEKbpYdgUQZ
NLnMf917Hf0gekJ7d2CvZ1m7dXaK/pWuLfpOBVa7wwPokw8EEPdxCqDiYhNhra9uu6IitrLsflP7
ECeoqAmQ3sDbRXoxCeNd+PX3YpFoqyeIr+ifQG3TW8Qmg5/kpnyqckbrZQatiSEKTsVla4/Dl6H0
qcg3pWvYO70gRr4VwdrN1lEPBdn0gNlT/G3QfSZHxgSEHYKjWNvaiPsAC4fjH1xn+dMNdoSTw3zP
OAJO3NTaz8juwpHJ6SuuR0C/TtfD9TCvYiFmtc8de4NKCR3OM5HmphKIEhbaG7RL0eV9E1dFpeCa
zlb3Fq4B9mCiafq9olDfKMQF7OkUJQMwr8kFDZvfwo0ypkx2MqZkO9PiJiv13fGJPpKa+cE8t+Ya
XC16XhAzG+bem2iM3puEdThtIQFjYPKKL1JN8lPqVxyuxNEzsgO4x0PGzCBMynw10HU9UpbhL6N4
d08Gnae96Ny9YVsfqD7MU1j3a3pH6J0WsC+9cVU52AEc54eO/XYrb5CC0X+by66+gF/3sOtgQu47
/TBj8lz3c8Dsoa8VLkhJuFQKmWRmV88jait2OjYZ0rpIhLKS5Z2c291I+CDOrwK8Un3hoLhHD44L
pQEl1Nz0GxmyNtHASRNkPsDz0TXAwG48ReO9NFR1dCz7uSo5sw4tZPI2crdQv8bRzWO/SK09tfgq
qoZuoxTWjL5FAykz728AkY0LF6EWSavAJCcC2GYcZwxA0Fp1lIxN9d24c30QZvq4NPw9daLXcrHd
eyqIomJnxbtVJfxZiWG5mzYrrbXv2ju00DCAppq6lZnsJrOcq5IDWWMSrk41/O3aeYop81BQKAtA
kdkUR5ugNl6x9YTLLO5Jm9mSZY6wxXh2xqSL08bGFWVySkur6tlqLORctXUHk5JjhF6AW7u0VS2D
Plgux2gLsr9bpTVE/bbsHpreuOPaxiIo1L4bWyboTv1mLkzB8TnfFZ4xrrRP0WOlvdr0vUq4wPoz
gYYbl1lU0EB/qpz8q5uS9X/SjuyJITtHV5+2oEqXdyOnXRII6q/Q14+NQRvm5jyUDlkJY0rwyk5Z
lD/kjSJhnPOvvtffQVnQKCKsk8lWm2+6PFtYb+h9RYzp57lrz1XwHiDLwBuTOODypxtMFn3+kC3f
fd+ZOzBeWGAufRFtlI/gluABAiEBup0S+ehPEOV6ejVrWn1+LNOHiElqzIll2Q+u+3voul8djYFw
pATLy4m8smJa95H2dnOXHYqhcFY4zuuNl11M5NEH1KevEP7e5MROr6EyD5bxOjrDN4fF72LwJ5RP
AJRCcFz2QEN0RIIejiLOjJRGchXe8jfCTe3fU34zICTYmQN0tSYbZji4AArMsTCJBxqMHVqH2gsc
an+S1nqbjtnPVVaPM7m7vlGviR36c/tVer96czVkLLKBb4IG2qYWY2VNf06qx0yO2VEX40wvGVnd
0jjfKjPKVZglTwl523RQQoyT2dppHkW41Bs77Z8q49Y0bW7hboXJz/U+eu9rKv6k5vhlmOjorYLl
EVlSZoVxRv7XKqwYddk4XGPo2DieTHdjVATOJYPadipX+9Sx3mbwh+i8YO1BSPfWQ6NpoeXoqEVH
m9vPn4dIPA6+j3gVn21Q+4gKzPZhsKbXWZY0mEyXCWx2YfQi3qVCcOPABLSH7uLVrcsUaYNH0iPa
Zep3jT8T97YUT06dIhGy7DfoQ8BTEVl1zncw6o/WKG8jZUwDMBWJUUZryXT4uamYtgRyRBTbh9/M
1+gvef5+uPWmcLo2JfoDZA73ctYBmSI4rS2nbzZxLnkuIm866TJKN2mVHzSL3l4X/Ua1zotp0fxa
2OPWNiJSoh093vIoMcz2r60be8Psuzi79XGa0V1EAQMARF8rVuyzTJW1t6YjTWBIGgOBndMQ7lSI
KbS3OBPaPJehoWnQRPVGdd5TiLGCiUsjD3rhpKVujcm8/sPpgpO3RjIWkhoaiOhSiFZsOoeblEyf
dWsMBS3FPN8BIH+xxiHcy5yQg5qAmnbUsdMjyUOIStcROW3Y9NvJDXh++0PlcmpvMqQRhEkRfdps
NBiH3XLL/5CNfiu5w9emwzncXEbs31ichRs95H69ZeKecAqZ5HniZMZZDd+iZiSHR4LXt/fiwXdx
7jKXsWRC3ksmXozstZsTyXInWJdHfWvNVgtxC2iRi0YalzpgFIJK7CMshLMjrop5WkP7OR3cs9Mi
v27zAPVMYvyuPfNLFXZyonxvV9r2JKK6foUVBQBN+nJL4HIK7+O2xi90T7ZBnRp7pFkr6XV3pe89
MVUZSHsIEUu2TLwzTYcjYcBGRgsBbm3FNM1wgZKYzp442Ffj5lBtBpvAEGWfMxuZkervCFmM4v9h
7zyaI1e67fpfNIeETCTcQJPylrbJZnOCoGnC24T/9Vpgf5/6xZUUTxGaanBvsNhkkawCMk+es/fa
FjHTPYO1Nfl/UO/ZY1S1rXOqudZO97YTmtQcJPl0VftcBGrcYNKMmzPpodl6CnS4GbORNmdP/4sy
u1s3XXusCVJLA5u1YvRGDqw/M4sD/jhpNKg5PoK5W5YWfom+nA74NY7s79Mqz+pfeQ4ppu7tj9ms
XrywQpITTsfRPeYhg5KyqX10qYfSRtQ+RHAdphE1nXsvHODIVC/Mf32UhVk4fSZM6Gjb+dOPBKV7
pax409RtvW0j8zhyMNzaEe+7NPJHGt9bI7HpCjDu2zcmo8jCqW/GNCa3mCdY04Ye0V11VkT7yQiq
VU+bnTYJ70dZ0Z3NwxezHNBZpxLC40hXIau2ns4gDXYje5Qz0EB0kb0cs8fI0Vwyc8YsrpO/Za/u
ENq4+1FmW6vpbbInrV8tLX5jdiDG2dqnr+uGezfL0bvoBJfP3uj9G4SARphnd3Xp38dO/1LOljz1
OSWW09J99rOcVN7AYjyPTmYycgilvro7tzVhrJ6I7FXefUl3vDMIM73AYCgPbtsuhMLudi7scC+z
Bfo8GAA79hOptHe0GpHAy60DuWEbNw/QZngLBCk40RgzUMuMzdzQQcJLpFb010ktjIkckxx6Ckrt
ddq/VdpK6Nw5zzJ17gCRrJMWr/6cl8G2SNJfDC0ABRnNTjNVPATsBnnbH6PcFnASWThUQ2Zl6vn4
Apv01kL/e4rjqjx9f0T2uge3YfP9wDKcm7D1LGJwDMImlUjapddON1BH/cli+OlTuRFUx1miKyP6
tUx8t04cDwd2km2rSnoTRUylMgDJjQr6a0LWp+//ycqoyaazQ+CoIOVt8j6/U8u+irardkVdbaYw
WNomOVBMFzIJWaj1iXCr+iSmqdkWcv5tZBA5ndl/TfVg0vya7pMY+XAW0wz2JgQ+y7dUqVn9+R+B
gN1KOkyrW3S7J2G7T4Bsp53deVyAC6w2sWK9mfndqaldWlDtPJnbFNl5FAa3XBnt0qbhHLK8Zn5Q
jofZwILCgWRaFzouTvSJECWXLKR2lJinykVHHnvyYxonAfeso2SmtTLFZbzMGE9NOgAyGJr42ApY
aAWR0KvWgxgeBCZLaYomMylbJqeunyKBYjIzYl9mDAFTcAxcAyUbbSGUOu/jQCPcnzrwFe4Aa2Dg
PBfZLiNAaaN5CFjHbKqdjaUGFCaY9kdt54w/cdiliE8ShyNwhoY9irOPJGdY2wrnw/TbW4dEqFVm
+WIb9v2jL3p0ns6kaQiywCKkOspxZCpB6e11B2yiLUOmoxbzxWTjzyGJEtmUXBJLh4c47HZ21HxI
K3qgI/WBANGg0G1+FhGwUDM2qVOhXbCJPef4CqchecmPrWXs4y7XVCSFAoyxJKh3n07NgUgZnx3X
2nZw0E3GtUVl4rs09RPoJi2bPF7y59THy4CnCz1j761Spu5bPIDkFyfQHNvcpmylf2/6VygE9dkv
ANLjY8JfFVi3gYLCanKlrDUOTubE/spCZzyk6mGYCg3scdQbZeR6ndFELye2nbjFCdhxQ3dz/lwM
zkbPrl55JVmYy5TRbBOkQV32IwrVh5YXFbnp99/Zu7gs5kbdxCW1s+MQNWx22SMZ2c+imiktqAeJ
831G4l+uC2s4lUNK86y1DsyBnwPRGyvDg83ohvEVLVIITgXfCt0AJIQFeVebuUeoZZPpNNX8dVVj
kd+AmpHFFMonSkMSy5DnCzfb2W73u0NgvBFDsk8gHm9nvwq2YR5yTOybs5F19Xpqp2t/yCYr2brS
/AiJu8JDUKbHmQoPdNmPEB3KD+CU1DgOEcLm1bGJ3vI0c41CD6dkAo8dV/yZRGa8tIJoFqv65Nyq
d4Mm0mbMXAR3Mw3rQsQbZ+XBENozRHloBy7HPla8+oKNsjNWCFxIx6M1QrQMuWWVR2S6lDMMXX3E
CMCrRBTuqspxbjoX221/jpL0ebex0SstAOSOPqSPDLRfxp2qKm8M4hhXYvLlCaVRJZx+mzewnANa
ZOCWi2OYnUUdusxc3HJPyYNaiJpr56U1F5Kg3TJr1W0ajj2Inh0Kmui5N5v8UhoPWTnaqyxNLtpr
fqM2enSduKS/+8WAjDQlULKsw3eAyF/RwTNniu3XSi2kFVUzMs+dFyZ0eBRNpiBtn9sb7aVIUJ3k
VpKLSM90aQB5OVKUJt2ouOVKavx1oumx8CJhOSAeeD3bJQpfaLMG/ty4CzSFjzx0URHsq3Hea1Hd
kuxuE7zaToewDG44a3mg/1Oyh/BtFNJa+zWnniTLsdAx7eXC31gBi44oy1+YzzUy0dY9GuOlL+gT
L1JX9g9e07FlD092U9r5W6sWTEAp7Flwc9IhXl2L8W1YMm9XDodgy6s+tbDAeVNQOanVwT5F9Fg6
S3YxyY5oJHSAjZBKVANaT0amBzV6vkI9dFLk586n1FUCOd48GuQDRvpge814F0XpGlURg3ViBz00
eavWSk6RQelX5jinrHbE3Fc6tBA5Jdx2TuTvKhogxwoZVdf4B2OOjrNlVPuhy5BO5whROCdNm5Dc
8924kCvkEP8OocrtVa+mldXNBHoNtXvVBQr6ymPg74CX2HlzmuwNkWEJ9BFfuI3YeI7NtiYfBRMO
v/GQ/cyTs6dgJydZnFpezDFRDE3we6WI+6m5SnOX6uk2SnN/rRepcHOXDf4XFd1tZ7FUENCr1iH7
8UnJtN91Qr8HjK53c+09GV1p3vnSeIjac0WNtjYSsiL8hb4iR+EdhBxfFsd13IFTGdmkjZDXxfeb
aN00xYutrGsS9mibY4v0NP1as28/0deJNkNrzrfOMDCmbbMNU9INGkTvaBvVs1eMmOdqY6GEj4+Z
iRnHhLFuUkJBaXPvvLR8CQK4R+NPp1Hm0WXmRMnBQZv6lD3HR5GPMsUs2UGb4hDwzt/YI7Zclsp1
71vzZpjLr7TF5D/32QOti4HbiLMfrlB7E7dHS5GOqfo7CI+3aYUsw8j7ijZHZG9nL7hkOU1E7FNl
FjsHBFkHDJpYS9Pbto5Q9hGpSKAvt0HYIFot8RcMyZzvWwDDCPqGjT+yjpet+GXHTbkrPbX1eOKW
3t5Rd+4j1v6bbmQrND2Tkbc5oaxWw7qP2Yf4BvSIbbp24+gih/kR3vEeSZS1ScyfA2rkdUclQyJr
AyUtZXhdy+RCLhylSlXR1R2N98BBQWk4zOLp2DzQsuS3qvNzxGu+VX390VX2oetQgVpS3EkLD3IQ
suE2SJ3AFxvJ3tZ0uX3kxF0qP6s6fEWaIDEhKiqNaQn7pnIe9xiWqSQdhUiLug0VT0DqWGZeuhG8
QTPOnz7hqYwtRyyRfVjdOOV0reXPKVkYMaAMLO8mickJS4tyJBPU+lzeMgJWWGMzDlbwAfCMt/ED
CTZHKZWxDSo299hCaZRmCM2R1aLtfW7QUDf1nG+TcJh3SVtduxxMmO025mY/gfrZhWKSBw4s4SZ8
dUZUbQ2X6DpDuDpFDbG/HldSVbQ+9gv1JBShoaGexWm0wOMVAPu9BjB5mKoUG1RyBsx2G5bWp+zI
WnRq8mQcXrfUG7jlfY9DpBjeyCrdi2rydh2yT4WMOs0Qd2POfGtNVe7LmT6ZTeDdDhEf+DCXVrGu
F7VIhAqVXJu4BDbdc56LKrA4mIoUQwm80F7oQ4UbuOjo21s7Kexk3SKuFKUx44j2m33SmO9DP7go
Og0EIMZ0m9f1uE95RdcShTcHaNbr3o+9fRHfAn7Pr4Pr7zwfAygmzgZB2z7tyCbIxmpVo7Lc5SW4
mtlChFb3J7kU/N//C+zp3w8nGphIro80OmaQDvPbnI+4BiLxztue3Lax0Pt4pHSf5q5aWRLdE/Uj
J35ahJlRgSfvfheC20+N7pttBDd2mAaHktsKBmaP3oJNxeNIgeRmR7CCtwuLxRO3D/s2Z2RREO1q
0CF1GmI4s/DbUgNhkRMCTWV59rsBLYETIUhJjLvWGS7CLT5pMd+6qYV8fFCvjdlcS0VI0EDEJ4nk
AVyCNy1p8JmBLteqg+PfoYfxWmNb9lO0EoN8qCvjZw/WEzWEUWxNp7lMIVNsM49YjMfu5CDFme2E
ZFc2S7I3IP4hdNpk+JK4tq/aFhu3sqxNZOcxS7j4PSoGoTg+6qW58mbU4g7CyDUaCWlvpl+xPz+N
dhjsVJJdEg/vVvwN6pfcdb1adqkANbEhnAMtL3ArbAKS3OUtcEPnUnfoNCTdobmdjlDIIqzRGMJj
1IKlCT7FCJI1u8/z7FKBCYb3XnoEPwPKHuQVJpD6HvzuV4ue8pAN8kkTPyQMmf7o/LciJW22sBHq
pDTdmdw725xD4ppG+HOUuSFxAfa84aY6ufLkuXhl+hHICz7fS+7onYxGY6c+XIUUs+6MEjHtD1KA
c6qYgXJeecu0YMOQnflYYSRHU1PpO1FLhMsAxr+J0FjTj1oN9kiHwqh2skAfXXRHH6LfiuDlU7Lk
N2CJQcFf+fcjMvdtG/bMVWivRx3KQy+3/D2oE85qmLnnGfPRUDwEEeNns2bkhI11ROvp6uV/56Sf
3E0hSaWwu9jBkQ1tK2K9WADUd2SUpyeiUXc0y7KbSNcHe5G2Ro1zciTGgLLvDnKB8btF+LMFqEfj
z0x2Tj/8rFT3mZhvhcUKj8fMY6+9j0qJMje9D83FA5+xoOfV6yTRLTWG9SvOW/Ok+8E+ePGUrkdi
7gWaScqk4pr0MiWUYO0ME5na47cq7EEbQ3fEdHEJjXCiWtVoBAjbPLOph2fDKnIqO+GumslxTyPG
JKGT7lTN2X0qCr3PTec8ecTXMmpJVnSrNsLERVlLua8d4hcVzqI4v4Wlx6BiBOYWmROH3uCHldT2
fugr7mYC5fZhgfWGwCwXSOBQ7ZMSKBx3EELMIT6mtv1g2RprVcWBvBvRIsf9sBwPxxf246ckEPe5
RPA4h6cBZQ71b4yL06ou2ELs7SWU7lsZdfFOTcZdYb3aRp4da9fneucUVpcRXWVpPzUFDRo/82Ky
q2i2QZxhqaUAWe5wjIEwWDwwirnAlDFiSSL3wEHTvQguOucTPP5T6qsSXViwyu3ButfkWcZMs2I5
wJ0J3000TQRFYy6rh5/5yH1RetmWGaABSbGCrVMNR6utfqKN+sr7oDg2waMIiHFsCVUQgTZIzOQM
7VsWMElf+NcgWpmuvEerjK1IYfw1R5pqZldZFGpwC+Otzqd9ixUScScxaib1FzP0eD9IY+Vq0oj7
2KngA7Ey1JVjbK2JLumEjbKwxDHxaBCEo3WAm8jOPQ3XrnJuJO8fo0SfmJKSSsju0ZoVPhGT5sik
z57iU0oQsENA9S3BBJzI4CP6oVrSVG1E83O6YUZswXCgCZMVEo86a0yeIBoslFzbwSLV8ig3zYLQ
F3v8mBaP6BAsM3BmkhBAGYxWKGeMMPp0FZQLvFEbfLLNOo2Ju2HJKdY5fWUBVakG3ho0zeuY2/Uh
hmRTGHi1u5TU90m+TEF8yt3QYU/0X1qr7uAB1NlZqezaBiPAWDIm2hGRopgYcbbYp+Cxzr8wzB2y
kjiVsvevGFrCXcntsoZFtTHthKwEjpmGqPaUGDlestyh1MRhkBT9xdYu+cPOHvKmpO6ktsp81F1w
LElH9le9I5kCDfMEn8t/oyfJ9Y7nux69nwhAHbAcjAYj6xJXlxYd82aInU0bcwkR8fRpBLpGZkrr
xmbprGX/CqjrIZnktiiLm0BwTKAPdZOaBycg0SEqWDZwQjO0SK4ida5aTgWp9+MhKBhDdDbeINKL
rsCa5FlHMHb7Yu+yqAa0sHJkvAerICpF2W3CfU59ajBBN3o+aKNmi6cpZDkWuDi5Fo0WbTrRknSG
E7RccrqpAwaFo9eIbZFisx+Ib0bRttXSeddN0+wtCILQ00+deMQhj7FkDk5acIpJYxRZhh9f8hpo
Xho1G+lFx7jzHqau5d6No7sJEyGraoGNgptBjbA+MpuNl7yWfUK3YzmLsREG1TMnN2vtkd+0df2b
ibklLGX+SXW12PVGyeUHGiszLNoitLsG8VtiumNRW+E/hm5lk1gQoAdE2oHjIunJG47JkmaqOm5K
uvsM69xps0wXp765WBFwHL/07swcTovGp4u2HhelQN0di/i+gHea+hngLcfCCxOcTbczd6RgL7Lo
CtW7r7dgKAFHB4gmUDMfaJY/VWL2d2B3puMAUiK/9Yvg06ZVSRsBIX4SFY8twSOcDeZ6nRTTrcfF
tjXM/MWZH4NRAL4sfs9J9EqAS44kj3SlipOSmadMh0N133jADJtywSiozSAj9zgF2NIdvEqOpl3k
AkLeKvQgkZngEoeltKmn6M2WQCcaa/bXQuyjGRLX1HkXmEGfRDM8twY5A4U5HXsKuLoP90hGsQq0
uJEjRSzU4D0TrYZxVgqB9GLxSbdpQ4CaeErd4QiEqzgHJVBUog3VXNzrVuA5sEwgC+2t9FDgBmiA
NnKic1n3D0yPnwN3IOcwmThhg7tIGwUkJ7fwfnB2WG6pH3neCOxx4U9KqPFKaAy3EayiMfmQzYh6
smDFgQRr3SoV7IK9xa5CVWj6O1s0z1bqpHvfrCnqq4ktI+n6d44QNcDg+wmhP8ApgTadRTa3mHSn
ZqIZ/5YHPccbHbhqnbdNsM0FkTqIb/Z4Qxjv+BmDMFS58HumHeFhzcEgc6H3sSdJk/QYmpMx8oXg
vgWlO0vHpuF5FG1dnYNg2Xpr0hqc9t01CCII4otG8XUQsQb2x6iRtsl5cJz5mKh47c/T7SCGByfJ
TjNcd6o709yr2DzYcXbjtck6TuGySipCznlOvnFwJk4NHsO60dkhNKpVObf9oW5nHz4mC3Sq8Hez
BADrrP3mjJj0lFAbYyGx9z0F4greygk8yjVs3YAuhEVoXAfM6TtMrt2pAB3kyJmWjcWCa4YQ0mkw
dc7gWzlPG+ti1vaOw+06qmWFreQ3FHdKaB1ji1Plly/jHtEPd1gvw2Nk0/nMa7ZdWzOQ8XCarOU7
s0nw4sZii2DA6CqCKDS/mJwDYvaIsqsxLDMsjQ8+pKsS3frKbzcel+2fZzFTULPYEOiM5lT3YWHP
64gA77wxed3D2wKqyJGTJ2p3bK/Y9XmZgY3lULs5vAhuVsZPyK3tOn8RQS3wpThYr2N17Pv5Ma5o
w9dO8O4rPEtd3SEuWzCvkRng1oIFpHpG/IXwWhAaHsI7a+J4Q9dya2bUBD5MG8wkAbthiA7d7Jwz
sKxFUvuLwYF5cB12ATcmvYNjHl1W9G7mcNv43m2XwOcRZDwN7lDeyWnmSqePBfZslbN6zxXYksCi
bmGf3hKytw2MqdpG8y1AinWtmUZh/PwJdpk5mNas2y0Kdh+6fGXbGB6jG5qQ9LtqqHlVRf0GuoBR
H8VdMQTQHGJ1KEqbuc0nf0eylgaGwtQPovX4FtbXgTYdRavK7hW9kKIo+v1QQhPG42ivW1HhoyrR
kVt1hcdpdji8Mo1oTMg88zhektS/M1CNFGn3Pk3Br0RrByGqYWycbLrPIxBbjO/xtWpuvizYDRB0
TkncPjlZ84MRX7WivzLt2PoCCLvpz4lBUkVDJbLJduxSQRVbe5R66SdHKK6BmlgMktgR3YRoKUYv
rvGlsslnBRrzSUGzoBKuCEHnPjMXWyYZJfIwpsyyG6Pct+2Ez92CgcTQet9rNrXBROKCP3NeT2Fm
beFUcMJtMxRe1sCIpAZYtjZ7eYi9GMe4rm8wVNMfJMqrauxzPpv22cuz2zpsYCuXsj2neXeIzDQ5
SbA//GJ2TjGqmv1M5w80qToWFmV9CXpKaBRCLSurabISKxN/4gysTnSuOtk+9WsS9a9VnDBOoH/I
9UTrJDLR39otvjlF93qx/qeRvfwBFOSNldIW0cG54YrSUXAnfUgYvv+70L4Pw8P84NB2Lsz5ol3x
O1dUlIDlT57v8G2hMXKS1rdwuutNqJxxNWRZuQWCCM2vfjZzWlFA8wbW1vZ1aORnKe5YLBHVdZvU
+8AOe55xINq6LA4VAn3pImMsg70uJCIIY8Sv7EtyitWEmARC5zqb0cfUx6HmrN/11guysy/I0RwR
Jxq9Vk7XUTPkSINt47e4y6oM25pGmoy4ZsZVsRnhC6AIGPEOMBKpkd+sWxBAu3S2LOpwNFEIQ1dV
l7+6XpocA3tGU4i9gUzHoTqXtEMnrvgIFRAvH2EBtS/YVJgHiGxhmoY3ldXqk582Xwnv3ypqpmxV
66BZx0241g7bgT/8IDYJGV6Rjbs663+hW2T2KW7j0aj3Fowk7IV6TRMI5aZkmiBpB6U4k3eOpBU2
iyejfY1duAvmjHKgcPBTj/O0Bbj/3ufu1ilTYofdEN/6lwHheUU6PZNeexWVinZ0VDHdMc4peqt1
HnrWVdrLqapQF1mye6mM3dSuCvzRzQOZk3jpNC+gWTL8oU25bov8cZjEsfZ3vsVxqLab0xiWDfXh
8K+P9PLR34d/v+Tv1/3jS77/4f/i6/7xbd8/4/tzRhkgYfx/fprvJ/jzXP/HH/X3j/j74xbLOiPo
//y1+N/+xv/4UX+fxi42ioisI3ZHepBG2TO2thUD5tizilOYMa1ESKVEvQMntJuXfzdFXpxUkS1d
9eWxHJArnb8/27f0jFbfH9KLnyD6LV/w52v/+VksdGhrl+eKQmyx7FD/fvznqew+a17+frLCngws
Jjt+j9YHG4nA90dNaPAjvz/85+ME/sH8ZxT/LSqlzcvj7w8NBE3/+q7vx5OzDAn++QTfj6tllP/3
+b+//PuhTLx/P/2fp/v7T3+e7u/j76//fvj3F//7ub9PXsxmt/XC4V14cXUCDteYzJKd8pTkrl0c
wooPhVMjKv7+bAsr81+P/8M/fX+WWXKSrbJBn0bRBHuHTI4zgvlfyJZfwpgIcnNw+1NA16iFuRhN
M2/D8r9WpUANl4982zsBE2Fi7qWcLfweSzzprogMwUs4A8bnSl2MwHsrB+qqtJtGYmsPVgMNLqm+
0CyxDTIwYInFKTwVtNPLgMF0j67AcPQnkSV0uBc+cZ137TIlKghGDQjRzIrPuZsfUSee0RgB0WuY
tTMamVZDVA4wpvCaYuR6x+hkrup2PYSexC2U3YdQXvlxaD4syQgP3llcdRiVOLVvipS0Uxd0Qaxx
/mXBDY5igfh/5UVg7utaKU6Rt3nhvkJy2GRNUd42WfbKD7zzx37aGa2Vok1ByBUlO4At5hOtIcg/
Cawuc9MtbXlz0lSEdVosQ80KMioi5SmQtxF67tEW9q4ZwwfEXBYDt/hXIuZmUxZDi71T95uq34J4
fCpIZGU0NqAImWJ8vhrfrLKv5ozccJyTjMwY5uClHs21Jabfua3FOk0xHzkWjZAkNH4Mmbvvc93+
CryWSiOnbg0H9ylaytpiPTQUwq0VU4KPn7ptiJQE2HOoBTnIXXCcsBjhBc6/kBiXq64bMHhTRQZd
RRoNDiBE1GI9BAFtjwCkiJ4H0FJXNNSYBjhgnaBXjXAGMS7XHaL5asLTa5fMmRG4F79y33gwG2Eh
pxNosd0RQ1TTDassSCXxcka5cxBQoEoxtsxafkHzzX9F9ZPdBOKRUQX/kbczp7AfGHiuaGW9p51E
LG3H1gYN/8ycU1nv0xiRkjMsB7fG2EbKvfF7612QfUtTRtQbU2aodGvlEtFQhq+B7rm4sYA7hs2m
m6OZtUz10ubYfgM3vtKGfvIgeREYA4pQJdeplxAadM4mfeLUIM7Crl5iRVJ0r1c0W6Y72bpIYqpZ
rR3yGo6Rkf/y0Zm5FS5DGQX5JYyyArT2PokYAqPQoYEwcLIeSJBBhJs/puSqbn2rRFRWMK4f/UX1
lD/YyviaCX/dGMA+1hQTAZxLeT9lwV3s7nWDgIHz13shaFKDoh5XDaDnHKbdnRkrXlL6mOS4IE7H
wdjSnafyy8c7RANgnZ7dOIOtqCk3klEbGGkWSGO7Q2TYODhD6+5rLJpLZhT3vhVlmzTpn1Tz00rj
ZONTlZuZLncqY1ycq6NZNiidEOAtaI1FGaQ0M9n8QFzQW4Ezdl2KMdu3zEXWTOWZ4Qftwcsh4SjF
4KYVZzzXxSq14h/oJejYWzTCA52+VwK+eI62ayF3pLX9YsjFh0TYDb2AEsNBKR64pq111zMCtA9m
CyJsVs7JbCpE6pJ32hgxAhdiM/bcaBqMgM13Qr8k98RD3eU9xZ63T+1rIXxKOtEjP+nj3wOzH/jm
nMPn3EdMgmuxHjnatcy8hMj5nUeXCXGfmzccLUiNZkM7YyI76IWPHyag1kZXOXKjItC0Ka7X+fuh
5q29mSx3vgTdvCI2CXOQIgbwz4ffjxvazgAR/sOnv7+pZU0sU0EMsVh0x38+t3y/MTcHJPnBqc6b
ct4L1YHWrIfj91c4HOY05f1lqrALSfgMwWi8APdB/yK7szYtjPspNFjRXfo5v/cgPx+0tK6hVkc6
NqyUYWRu4PHOQeGjgwNWmY1QYDH+QSaJcQXepL13tgrsSHNJi5KOIRNmPwV4ISU/zTnmFdFFuHBe
0ezcI7+O98aikbSixjpnOQhWq0YUIbDadl6GT8U/9TS7t1Wc3slBZeuSwzBFNTSeyEfbFT1Wk8kb
K13ar1w/K4s6HYWl43JdjcRn1UN4SsP4FWxZsPjdP0gOPHH4YqQD13E7c4ODcLJQXIWItsTOFChN
JK1kw4UQMTFf4HjBP4ClW6WNs6eBMG4DIe6ITyB6y1D3NXrcDXwHtI/gnLlrjrXj/CYN+2A6JZqT
eh4YaTQvtczR3TntgSftkNHZyA99zirP+L8lCVL5ldfgtevdH/w+u9Cyf0uRPPpucbV7NWyJTDlU
0/yST9mBwBXQTsrf+FV2S57SWxvbbDlTCQ+HJJ7Jn68Qg6xT3/3waihsDlQjZ+rRWw3VdirbJ1Pn
CCCQHUeD2AqFqFcFZ6uZDSzwV7+jt2GT3WSZBvTSmKYg9X6rc/xTkX/jLhHEjCgxA1kPQ93rranA
C3odL6KKsvuAqd8aine4cTtH4ggnYyEgxbto6QF0VgnGkjA37LLAmtEIc/LwLVB76Zdzmi0EPKVl
1Lij0He2HFJai7QIIwoe6hB9Dnlrl97+0bjeux9QpmZ2dHTpjkwKwb9p8asQPYFaOLyIrjty53wN
JXSbbkg/TCl2CxSwNfVH6XQh5PzuOcmbe1WYFy8L3pCGwq2qUMmZgXfhYLTmyIwEMSnJk+8T+ntN
f+zD8r4N035b+/IZ6VS5cYL8ZXK4RCSl4raZfojMwY6sr7Dxf5TUBZ1DXn30ioLh1OACXEUuOTxh
D4wUAeZrm+fnMc5iLlsRnJ1mvGlbxyexwv05xBmnRlt71EhLV4psh7h9a4biyZrio0uwXJEnbwwt
yR1rm/OkeXMTYrscF+hr8+JkNOgNE2IMRNp87p6BDfanfmb3L0z92RoH8sWoxnxK4aGFBE+q/DmM
axgusigRle/dFJ5i771O6WNGJ2Vl9fVxLqA0D151dAVoSjqBal2P7tUbuaYF7YrtTHtkExSFWqsq
+T3WoLaECqHxRpjSsN2gQUsIEYw4JAMAovbq1GaOsWkF9U+WK3mMem+JD8SlGHlPU+QNu65Tj4YS
FyN6QE8LrgQOCNMxpOtVcmQkglwu8kaO/HSwJulxYMnrxdtx00EE2fWduqolTknaJ0CcyP29qdkv
ji1L4dwunGM6EF1PBHa5KUmuR1DXwcbdVd29OaXD1tBUFXA5e0UwOD7rlDUF3a3Vx5t8cB84OcCn
E1cdThHW82LLHwkdARrD2vG8r05gcQl424s4kYeILG0j6mGX+5eqpO9eJgG96pzhz+gEzG6b8M6A
P1hkUGuFQUC4aSwlko2oqDGhOml7OE3zxzxb6xn9J9gPcJFdVMYrn5gp5OHVRlcUldTajBq3CQkQ
K6PoHkxJVsfEztLjZ/CQMEaN4NVQkrXWUZvc/6mM4LcdkEmYe9XzXHaMjLvqy0qbaz4vqGSKz7nC
RpiP9KS1+0B+A6MXS+x9XARbR3+FkIRM5i5MI/p+k4ziipARfohb7SOm/1T3/apzYX61nCOsOL6o
toy3pVt86J5MLxA+W5wlN5NdddtmWMGqO6VjjoSa3j8BCZqAFolv1w5xS5K4W2+Tprz4yt93/vd0
7BI5lNOhimFeeqwCKryO2kRW0b4ptnsYku2e8TK1P6Ak8Kf1qbeYxUKH3LNoAB/UNOiLqLg1LOTO
VTBCtc/v2b0rxIP1b0awnG2xoxWIOBzKN2rueDPo+qvvcNr49gIGpSrogECtAUmAIA8QemvM8nDJ
kASV449Z0D6XZfVzmBHJTN2zDtUvllN/3TcsOWFKHpdJMmEQeNxCJRH0njUz73/mz7+pEtA94xR9
erhtFoLOrsAhZywgdaM0vrrMq24bKzrkprqbe/nhMqhYj9FHLOXr3KNMYpzMAtHQCG5D/9hkyCeZ
CZ5E3bj73K6MfeHqh3I23kA4MmRceAUsr2zhILZ5ZfPYuQ8rSGdzyBAXM8c27tBHxk66icnpxDf5
uxnGdGfVjJDMVgiGhm/VgN/XcIkyVUFOo6fwOSMVF96G7E+U7v+Ps/pP46zIZv5v/05k/1/jrOL8
/e19+EegFd/yPwOtTJu6z6PgtCzmrsRF/SvQyv6vuIhNgmclKh+k1yT4gkRuo//+XwzxPyg7jyW5
dWjZfhFvgBbktLyv9q3WhNFOtKD3X38Xzpvc6RucDpmjlqqKJICdmSvd/4Ho4FvcXXwxxf8ttLKs
/3FMKW0akXweHcKz/n8KrWzb5+/5Pw2+Po1YWBAlS5GADSH4rvz+/6miLoPSoSgURcchGLX1nKon
85YlN0HDD/7fA5YAltAC0GYs6f9o8VRy8O7TgxEyvKJriYxEVm99DH/30MLVnoEcuXMXlrsptdU9
ZJdLxVz7TlyhPvjDgG8sWTmjTKmfnJ9bT1dbhIqhdJrDqZoc7Ol2snXTmSNiR0eNOxIqWu5DDETA
H0zuebXk17yyHwUVEOugJ2EUJSNSIdiRtWpBvqNGdHkvtrbPrwzuzzxW6WuXkb2cipqy9dYxLmMR
s6mQcXXPFnVxmHgZXczp17OXY2/mbPOs6r3IRfuMjvDd29Yrcbnq2Hu9RYuAuXNdBHDw+Rrxpaxb
JTnlc8BfT1NxXvo8Z2wxiSvRyEmFKBJGHa2XZJrQSpJXGX766p+vwk8aINO/CBleRViXffJ6tnAf
Z/O+atsBKiBjKXNq8Iz3/WHx1WuY0VmHY9I5I4j/G72o/GuZ7F8qD31GzbRRluPir8QAK8Ee5h7S
tO4r2DTh7D67ld8wCzHTJ8dnOQCayPM0G5zdhFKzs6amPrv0rScNkmWPt/qaoSnBRhC0iKbzaTHV
b1RC8GP3iceKvNalZyB0AHpl7hEzXmtcw/u6o+ar90eou9IsyBhUv6U1iiPnJZTlkflQWHNlqcYY
NjKaIx10ATduQli0l/iCyKmYPvT2yygnXLNQd17pXgIn1XzVZVq/z/nCrpFuiS0crxKQmr0Fvsl4
HyQi05j4r3Dmd0nH3IrNkdyknHWhRb1QSvAnbgMiRuCGV8DA3l0BkqUwSbW1BIVk8hGVBhScKFGk
Olp2ww4xcUufZO2RwUzACMxpzhbWrC2ACzYztdyqMeq2GPj+Mkt0ED3UqY9SSbywuSViKjazoHyx
i9O/HmvTGueeHsXIkC10fnRzdu2WLp1dNG8N1y8257m8KIvCMVKZBIXHsdopVvQqUesEAuZ2Im29
ag33d7JmYu9eWb5hzAf+FDo/BanLw4QxZVXkctfjVIhL5T8wH5baqcwxg2cATMoEGmBX+3d4PrdS
xY9elbc37p/4JSy7xxiv5pS0YAzUmCJLwFrv6HppPIZuFN+1BGSylxTgPP4QceIlqFuT34shfK8p
ByVWjoW3y6mry8quO6nQRZRxQoiHVnmZPVEfyqo4pEklHj0MJ3ESQ6EwOhT/BpUVBEkftXjVW5Ts
kAeDk6FpDYV7CfoQQoOGeMd5QCa9+zcKaoe6y2QqcUkX370CF1t7bgA3wW6eMK8MCE5+sx9r/5wg
Yq+ECB5mI/FhDxG0lqr7nCJiFQ4hdXRnnKshUbKJXVdttKfCDVKdZyy46uMZRBTMUDZW52KJ03fH
U3fFcAGrFKFzM+dJJQzCp2TEZy6maJXgZP4YnPpc50ANad148br8FvKMWUYPJECFU9WjbgqH+Q1w
8xfywFeElE2+rKXXFNimoit5DJN76pnfTj+IdaNEjceUN1L4lyUIE1h5Vb0XM4FOaZPvjNgogqc1
h9XQ2w4sGgu/I1MULyv3yGaig1klkYSmInzpNE0z7wC7QvPYtWKe8bjZ2V5KoJz9mT8Rz8FJieil
7Ay1y2ep9m6V3VvafIkj++mDmbrtwS/ya8aDHFaARuZNp5h9Ue0xok2b3zDJnlP5MLgUHhXsSzLg
FvR8IvuVff1vFg39UlzkG1NH7XPLpJPPIMnuK5yPRl3uEorAUUwekyXwWGYyDEUK4Bml2drJzkQ5
o9XDxBvW0RSiN/PPQgoS4y4WqVjtAxK2sTntU/KfxlIcgxnkDRnAjWVhZaW9A4OTzMIbJwRw3yWz
Qya4mwyxT1YDG8W8fx4ik5F7ZninPgixNTjlPeIRtUEbLjbtzU+jt8Vzb9GguV9OCTahqx9gDjBu
h1kkzIlGJnj4cfJRQ4vdqj4wmM+M+QqzEZHLyjm3VXYjCuET5cvaQzNLZ0/u3NtKCiHJa/cAzViW
s08iq+zkkRO5cKfR916rOn1MAhR0vtM2DHH01Rb6eQPrhBc5fsRz9km7AonNmGKAqMg2ZXAfheDA
a7oDL5MIkYTpD0WNHafjXag0sTYqmt6wyJDgSkC7c/vPNbi6pRp/TTX16BLNczyIim1+r8hNQpX9
70cBkSFmhjS8wOjCkoJTk3tpPab+P2JJN6rW6kvVVQcknYBjQHePOX6uEoQwjlZTiOLu1UyAwAAH
JcYNlVc/gwFVUaS2sQp7fKsJRI9EDebJ44zGXsEEHzV4uxCO8VJh/DfADI0ESytBJZRl+DtFl+ZK
gYzYRa4iGuCnXylWncJ8tgPqNGZV/rowvOsB1KCdmlufwSQSyvgvS6tXWC173rPqwzHQ7jHeeED2
932z9Ft87pehK86SwLiska9jE4+BU6Mc1PYWV1IIuHjBxtWRiRzoSfKCygAZy0C9Z3qGXMtClXjq
kLZ9c6/qstn0EwNfKk+7zcxsfu2HAEQybzjD8BIQBLATqYEEeGk9NIhNu+5rCaNuNc4JR9ZJ/kpp
aTaKi46sMTGyfK6gqFP2AI/OqK4WD5yD9Jo/8HCHgcyrX9vBpmvTkxiH9IQ9jz73xj/GAV7CoSSt
295c5Zu7cDxx2uXAb3q7IET6tnDJhenPMJf1VnX5n7J0YzZfM5+kXXxwemNFaEfjmv9gE/ww4O1w
W1mfYWXadK2JuxMP1PgSrriJTn4UcukOiYj28XBzxyJ7mrv4KoOY5FEXTPuWNBgzAG7yNuseXKP+
SXCE24214uEzbqTfnYHD0EETJTAECgK5clww3QVODhwDf1rRTzs/1c6DgJZmmrltTGcA+vQbgFkz
cWu0JTL2UcLaNNjFL59OmeJKdQqfB0byqlnJVwxDsChIiFWaZK9XYzMw1llokemMMWOyV9iYsR2s
yESRvFaq5dBGOXbnF+FR8NRHcVxFnBRpLC6SS/GcV9jR1DLOf2UxfLMUk+GonulAqrdkkT6rjsf/
2FsEX6vLiM9ilUyPXuI8Go33s7RdsQ/r34IAfKitCsvC+H3YRJScMgO3L6X7LDs3wNJGcgELAGTE
4DNdMBAEVrXtl+oHa/lP+EraiW23S/sOFfBkQR5j95tTJ85GK7av6nPOedui+OiR+oxGglnlYj4o
DgdF32ZngI05YMh2x/2fbylDqMCgEL+Zy23FZmsjJxA7YWW9WFjvtmYo7yV1r/drQa2C3wTWNsgT
Al24ekkpUn9KWezQxfkaf/rdSJ2Olcr/Vi6NnKH7VSmatZWXIJX4FGngDpPEXXf0jS4nJl5M0aJ1
MPjuhpQYpNiGEc+I2YkLItkJf0PHGv64fA73QA7x8bngQKgY3oY5sSds9iZnin1YpdRN6fO41X8h
Iw8rz7E/BJ8xwzx2oBTCr7HAM5AdIJKDAFuRhOa9lR5jNjPYxuYtWZic+Cih1CN6J7sO4uc6UWrn
GE60LnXJlU/eURS6/Dx5DgZcczYK1rbNaHNxxeuUuuHBcVS/WhBDMIM9OHHWbSESfuN5IQHGXrwe
XWIfiYmC04WYpu2HyquvnSneGE98wD6gp8KoGEG12QdMqKNrhnfPfecssexCpe5EE2ElmHAbIsvb
QxIGMuWP3JK+/dRrGLBHD3seCOsSEooFEvPTNkQu7EyCigG0CbtoJCPYkYgqjX3gCoikzFWVb3RM
09ttP48PwkWmKtI3mmBgU/Jo5VvGEcmehYFfnUfah/2bDBTdSnoLXeO5Jg5K2jYuNWYSP17S3kxy
YQw74JJbUWUeIm/5GSLDPnR98+DO6tf2Fl4Q0deNEfU34hacdppFb3RyxExtPIeEtmd0jByuU4VW
Hf8gAsvNaDIdXPRqktQ4qnL1WRQVXemVQdw2dF1y+qNDQS2wWBIKexlT6yT48Dqu+uMg1dvYE28N
GvU1Ze4xHXpqJg2uhh6VzICPFatg2BXwoOnvwm09kDsaeT7YQWQ+kxi4tTHTLRMRF+B2oVMRfwjL
y6NMgvZYZwbICmhRzKO7x6GPPnPztWnwqIbopijEmJVU8ORoS9skAa505EJhUQwt4ubyHLjjzBRQ
inOQ8BgEy+PuLGGygyM3TU1hDyBIJRS+UPERRYZD7CQ3jkbubiqEm0ebyd5LP3TvNWr7WPb8631A
a1Feb2EgqEOke9pKe1znI9DIMPPbAwLQAVZ59yceSJIov/8jfGClrI8EdYdTURtEt6e3yaMXxXLr
auvMkIXTVH52MnmUlC6vsEbcq6HaJrkD3whC9dqeog/dBbRBHgbNbqtN2UAhsAmcjL3z5fjOlz35
B3ib0w6n3Mg2eVyOGUUKcfAEvxdHmcEhcAqKBdxf+NZOPkAQtnWu7z2XkDKmmsqVKnSZxkcy2oSp
zaCbpfRKmapPJLrjZOjVHLzsYg9Dlva+sOSUCicKsED7LXr7VFD0jBAdPpDUigi8O7DFiUkB4l0n
LlbM3PCGSzFC3vCJpKpyYCAeI8piqK9nenZNpADOHf7akRavpCnXchLsXyPxnJO7gG6MFoju0Qdg
a5zAOjqO1u+8wjmHnvVNi5R5ILuPtus1HZUz0Yhq1B/CmAi9JBVEmm7rFON1LqNhM/o0Q6juNezD
+CzNVn8CyypJ2w92fyZlksZHRZhmlTuOuxdNtLz6lJygBubtnt0Dm0G7v3Z5o3almV8sb3pfhva5
sKZ427Jl2c1sEu+o8mc/sgTbFun+ayb3G9WXhdB+7qJePgJdWedzyol07uE9EV5BTAhvBawMifX2
XqRCXExg9bWbTrjoqm/AEbk5Yh7hg9yLDzbt7SH1BeVjQ0uPb+vcgpoCdhzkhyQXhCw9yzqljVwr
p36IwmHewv7zTp0HJgfReEdE2TyFu7kT1D2TBubc3FAayzt8+n9fhJ1vK1n+NmiYhiygeOH33ToG
N4scaUkD8OF3BSW0NuleaHDjOp5Q7w1X0gZayfhOxS45r7w5on04Rw8U/ips02dDwDobC3y3s/Mb
jg1lCbBGuEPZe+wm6rgPqhlT9MS3waGgyeyTlU1PsnafPsDCepCRQoOaxXpokfQgEB2sPn2JQTmD
wnEeem+4LdrxMQJjowS0x/WYQQTIWSYZXcxe9mQGj2OMXbPiwLhqRXBJanDGFuUFg+UdlgGyOheV
Iun0TNoKEj/tVios4SIT+h5NlIEw4exmQA4AyuG2p7hWQC+64m9itLAfMQbBIqjTi5itbwgwRFnV
9NIpvK6zIAjG/CqvaNagc8gBLQPMEPvsvOXMPlzxYQyrZMzqfeei6fWeR/yjdGgWscUNmlt56pnf
4+IXXDuolEWHqbHMiDeo/KkHe8puxkSvoLhaDF9AjSrcMK2xEhi7VsLcpSy4x4BMPSf34YceIhK2
nGOzbikOSf1Kudebno0e+5BA/FixHC6cP9Myo/t6QsEPew/g0YyRaozJOsQpnewmrqPUwHtijRa5
MRUPq3nMmi055H+BUjdBIvmo+qNhNO6ODfLZdpZ/fozDKTwHg4fZezFJQ9DGW6hWrnLun91k3YMx
xNzUFV9tSZWBPf2l7OPHM7HYugFDlsn8QzPVgsUp/eUoPj/OZTlu8xzwpOLHRbizWsqP2ddRwiMp
26PFyxFpxzOGmHhYNWD9wXSRnWYv4KLYz44HB3/mBIRjDtJNvWC5LSL26Y5GTeKf7Qc4udX4Rpy2
uSQkewGKzJsi5iPyAJ/WHOXQqkikm7hPktb+qYa6OwMXQQkE3jCfW11QV9CUwtVZVDBd+aLbMNth
wiiTOf7KGqq3iEnbrkvi+vTflwauBTZM/XOLJPUp138+qisogNlvBwtn24MOI3nWc0M39cVw53xP
L2Z36jmS7GqyQXwocu1W3g9j54gWovraOmHyloUIqWLMz1WCNyGgCxvfLSWBOHbIzobQpOkBnikE
dpM+3hcNZpiKsmBTtwYPuj84bODaNTQKm1QL13TPVENvvYa4llf4jfMdj4Z0K6gkpneNswlTGTow
GhZaS2LtJvSa6C5jIgpc1iA/wLFtE913PA4ANUPTgeVUvixJXtKRYTkbL6bvJhonupxCSxxH9ZHz
VNi65K3WqWKRS3XTMkmJSwPLcLfAgtNIO8YKBt4DFrdzQlVzrzubK0l7s5Wap5k6Z3fLLVZgAKc/
06XuuQfUQvDVC3CdhLoPGkFUkbikI5pKdIl7seNibXWHNImFSzV39Hrh6s8G1z4XSh2XpifykVbH
kLkvarx4c6zEwsXju/sCuQFlnZW9dLZuUftbA4jeQ822nIpRVM+6KtiC6PbrpgKHYOhG7PCh1v3Y
PUXZrW7MFm0LV5UBk8sMgk/WvlSt/56n1OfVfJjMCZ1iaxcZ1I6i/CbNTNzFYOAVhRbJ9Uq32pgE
HiUuwFpOezeyQO+FSU3jzX2KxfA2xuHa7YezKdfTzOoM6IBDCpxj8yBBUqztjqyZ6HVDLD4nwx6b
1YJrf5NaxutS9C8p1TBYhz36adoLWAnMgBJR41YCPCTMGtInb5GlHnxeB2beq5oYFyhazvGpPZuW
6rfuzLA2aVA9jMrA0WR6QAak/R6X5jZXVv3mOAjJFW4HmsIfM7+uD1kwbGkaI3rvW2/JBHxFxF74
V/TBzs77u1vP3r2zG/ThCcNNwomD/LuHOTJjE9rDlLHRPm/dUH6wm4KCyfDS0LxR3QpfUw+P1MoV
rBvjiQk82JOFFVG3yRe6Vp56+Vj3zM8UzgNFZWudjgCCOvEm0/GPZaC5eIz4h4GkvGenu3DhLWxU
xdE34+SV1c1js9jtJemKh2Ro7/1E7qB0Wv8Qm/PBoMqMjjv7t03IBeGwe0tD5lYOGSB9qOhj9alm
+Zjr7viU9cep71jt6ZYTRDqBR3BpEFWzxUYW8bIlM/w7yjw4xj74d8oz6NJyBd+qdFevix7CehXX
vrKaE92ozWEYxaU0WUYtYg8o090tpYSDYDLpRbPcwX4oV7ZtkoMkErlWP5MCGzJn8QeRJNZzjxl8
T2qjIBOyids3zyKgXoXzJ9Ppl8Sm0q+Yu02elA5LNKBRo/Ylwlr73RXFd8SBYDWN7m5ZmK0Bvbmz
aSbJ1FFMVlnXtiR4aLEx2CSBKLQHaO+aDI2TbFCbbMz2ajaB3bUw7G6LDWyzQnjHlhBykvOPXmSM
t0qET1lbTPu6T11aWi7dkmBIiwUAq5yncxjW6dEh0dOAkfKW7M8IRf4cTFiOYgaQ96ZAnWk8biEG
d8U2izI+Tkulj8rB8FAVxl8ObdzvlcLYYIvg8N9vJvr/wHXYPFiSBlX9P/z3612dQFvMrdt/P2vi
OX00aORh7OGVvQLQBBoQW7n7+N+XoHxjw3gwazP+g6+U7i5K8p5KK62xBDMcbyMPk1gIgTMrp+Qx
k62zLvq8OIb2OAMVJgg1te0lj+XrwLP4UI7uRzADjiQfYWzz4OaH2OHY1kM57sjkTjFRKONqBUK9
UHsS3zPhXKFbqheg22/sWsebEzLyJtRCrgqEyRhw/vJsWN+wB63BPZgyUOfM7PqXeMo00WAvqHnd
u3kASBUirfuPC3B8UW3xkLvwy8dmbI6kqNFdBm4PytvSjUzd7rPOkqNf2b9ksItVpAMFqVtsl4l9
ZmSyxI9VUu/9Un4PNe1VZQrg0Bhh6AikVzVY3HfSCK8FQND7SJfteljmHgs6RoQFJy+lS0dgev2l
phWjcATYuYaDUYaEypzR4ZKqg/oqR9mvcZk7tCrYOyad+MmymiybMZMcwmeyd+MeI8vS5fvJALGn
hud4xknUOEqBfUGgpUluPFDWUAp5IHvTvnpFcKtiSb27lz8x7N7GDcP51mRU3yv7D+cxeTWc4Cty
OPMXvWmeXKw4Hd/21lmsBgMjvu/O3ZlNMP61cvznIsJX8gcVrINlTfcdL8J/yEK6QUXJXw4vLj44
TKJM1GOThLifD/LWlC2mxClJEDiW+KwYbJoV/d84UHaNFPWTXcyvFi67G9shc92L6Cc3OlYut0n2
wgGbls3GXbj82cZMv3JsWDvPGGib56h+wxFnbicDzoCfjQTgaURfczogBDJ4vGJyljKqf1uHbRyF
tz9zG7F9Jcv37BmkrBtKOxneN8hgjY6QcL+j1GDkJ60Grbm5MPHDArPAgOzJ/2rk9rhuffu+hNSn
249mXuB2dkPmaYtlAT9EICNe/8lhyz4b07wLzIoljJUCJ+y0ecBto64AlLBnN79+zydBtQFz0q78
a5QyQnoat3XJdhwhq2M1ZF307KHUVbaQhXN/5QEjP3nR8k/suqY6IspvjbngCshxO1rdv5RGolWV
w8GOkWlmVq8qpWHbi/tN64xP5cxE3aAEfJNYF+FCeZAV48wwpRjQt7g1sEwNBGqMh6Y2xU7qaGNl
VCebJdS1kYUm7X0ptAlGu2Fi7YtxtEOmxirjFJ/+3JkgbDL8VtpNU4a//AsX5Ad8NilXTaidN7X2
4EBQpxjMe0y1O8fFpiO1X2fRzh0HWh1GnhJDT6GdPUhKci8x+7Ta9WNo/0+GEajWjiA62jDQYRKa
429fe4bEYH1bwnrgpH0YtKsI188/Dpo+lTz+xtXOI4whDzNWJNqcp60wa6Ker5X2KhnatTRo/5Kl
nUwNfudGeJcMx+a6w+wkMT1NmJ9UoN7h1GPSxRZlaX+UbhWBWWByCMI7RQsER7uuY+6mnVWwsLbR
Uvwj+8pZUbuvyuhoslMItSvLxZ4V0bzDv009tiUGXbK139lsqftMbXHORovO1ICRAQHktoUa2lJ8
LUM7uI2q3Y/UDu2U8bfrsThE9gUAmNRxlXFN0IWQa+JdOixm2K72g6kuvgNEh/o+evXSNNjk2plG
cBDPE+A85tIz3321aBebhZ2tJyq4bQeDzqb829WONwfrW4/6E46mtS+ZxtDONetuxb3fECYsnOVa
IfFthDt0qxhTnWz/hdpjJzHbNQMXp439rtY+vLahD6qgFsyB1OKwokVD9U9o716BiY8hUHR0lP9r
De9Su/w43wHVYB0MMABiNKbnAE3fxBoo6/GJtl1Qgto0iHkQkMCaeewm1K7CQfsLlwFdqihsduDa
fLjwWIOdqD2JSrsTCfIRaNeOxVJ7F6N0OuKifpi1q3EoXBhvgldaa89jG1yiBA9kwriTpk7rQLQO
ZglGSYlhUmjnZKI9lC1myk67KlvslT02ywK7JX9ZwvaiowQcJ+aoPZkL5syoI+Sh3Zp1/9gzDN7V
XsLv/k4BBxafykQ+IsM9EmL0gaxBTmrwI2PItl1s23hDG9O6WqNUO7OWt177R1NYkfil532mvaXw
XsBMyvhopRa8DeDuS+9ap8Z6bBJxUZX17LU0c4MoesVsxH4WD6ul3axG/S60u5XBL8VaDDl87Xwd
6EFaBVk48MhID5b2x87aKYvd5JfnvMNbbgge3xxtAu2sRUjDTYnX1teu2wn7rdA+3CWujpMXMRlw
ntzA/etj2IXUGWr/bqydvGrA0ztxZpA+tgfl4fftjUOJ/XfUPuBRO4IZBr/lQbihoKEPvrtyLHai
49FJEwsQXIX4V9m45SvHB93ITYY7HUTVQBsmYtaMNtVd6IMVG3OgtzSY8+uQB1+0Wcp9VdGk7VG9
0c/yT+WhE+Cp33TO7PCSX1lnrF3iEcMWXTIcKhaslQr0yDcaL6UPSgEkjfXUS3nJJ5yytqYodZHP
yQw5WQYguPzkZRJF+0Bx4RDDhWP0qeMJJv8qt8M4aYbfNKE469EgWJJMww9P8UNSZctb4WYu3Kbo
b4Hpcc0Aw10vRHiP4O8kcFHAby1GDA2oDhtEN4uA+Ak/MytG453VMCGaURaFBekDhHB66Hx8EqE8
Uwb2Zjr1nK57fjROUchoCmBIngJWqq2MbK8jGGMtPKMbYs1/DMMAiVYT4VoCjha1T2qSMhhs6kpL
61E7PS5qxujusbqE9HvleiDXAB6pXNoJa+43E6c9yFtIQUALJgddbK67YRNSr7zy3LsIkBOLOvb2
sqf40tLtTknp5kdlUw4bLoCArby/4O/GlTtlCIqYdDTw3MPytbLV/ONO2Y0Le9PNqXjpw/qzSPHn
4mjZ0w3H6Lc1Gx7OXDFztkz7LrbfJ8oF13XDWVmBPou5LsqwRS5VX0tW+GRMuue+ZyzGYaXgUljj
b/F2vfDDleNVRNjTpt/ZDZMyXyhCItbZHgj5BK75ZuY8ujonvPQUCG77NCN4kIHmcjOodl7b84TC
x1QxewEx772BEGlPXPvjqs8oJ1MLn+XYgyZSCRyYGgFi6oDJDq1YV375z4yYl0myi0wfdwB3vlqE
g33vmtjBvOkfYIjk0LVEgHzjs67UuAvom6D1NcWIyDsWGuSw5DNnIzxXsFVvLTr18lo/zOnE8ZMJ
PW4Pugo8TH/IushmSZHvHcveMKdzD5MqcYrBMBnhjkasz6uqHh8tzmLbVjbp1rGWbZM7BLc6FW+s
CXIzY4FbNAFxiVwmh73IvkuwlH3e9Zuqovmj9tSTYfNAlf1YbNtgmFnp2ZRzYntRcllOS20+GTzT
KON4CicLJD9wA0aVTJ/LRxYbVroqelFmCVvAgYs3z+N5atz4auYlRdCW110J1EdkPU9APBeC6tya
zZQd6bggmw5sN1yM89w/UzNK+yh8Ee5h0ozChrSXTD0ZkzK7co7Orkw3icSI+D1gdrr1h4cAvMq9
rOtHLPnWpmj8R69+j9rir+zYsYxdwy2Vkop2iLjMspy2HgMtTP3vIznKHR3AcIV6yAoIXQxQmhbh
eUruJqmDU9OQR8N/8uMGNgJV8ofNav2c9+BI0It2khnacTCeiFbcI+cLRRmfXSz+wLwLCeUXm55D
F6fX4YY3bTebTKLCxnoTPEXBkF/dSTg77IAF5qiNCNVfu9T1KWbyQNHzY8DtQKcbrj9rzu+eH+/J
84dHz2vWCyAl9h3sOcKwueGEO45SXETuPRKsQduXukncSz1wC7bcGTN1R17mItWYybQnaiIhUkcI
lr0njd2YGT9mqkMablKfIpOULaUBPWbazWCb+JpI05x48iRMfrYTzIOLVyKsg9j/zTuUINX14Jv/
G1l4R2Oo/gQJlj4QksuYM7i0rRcCBTD6wBPTkRJ/jamn2/KQIYCZFDs4YnvPUufEF9Qg5A/KbJOd
QQ3ahs8rPCmWjkWgNkx9z3hQ/KYqwRFRQzjOTNFgs0semF1JSSl34d18L6DvIL9EU2kcjPg3xUgf
tzatdK73xIjqkZjMPlvMnUphIS4TuC2fHSj8FnQCzrDXWc1v1XSWQdXg6iw9TAjlKm1JPsUZvIs5
lLeiOdbIHIDsocAwbCKklX2BB05i8e1IMMaiIURBgndLbbq79vVYvTRgZQ1yIoEy/c42ZI6q0lio
eeEdimKqkyZeIlkwI89PclZiUxRMZJ0Wr4mCYrQfOh8vcgTWWrNuJozKocayeKTSKoBATWbPjE2a
YWdG/wrL+Oiq5tqLzt60efXZBVqR65gPtlXSbc12/ozr7shgl52b79ibRDyVVeBfR3f5KK0pO0gQ
KElos7f2WCzmGQkvdGgLGU3sWClkdM6o84BpwyyKg++U46sOp3VdnvIYRG8kzg3RuVnOYKF5KpEc
5MZYT+M0njlMEThj7E7xAbnI0Oe3wu4c+f1uTEN/5fsELFxCfDtnbB5nI3QP+HG3FsFbCpbij1Qy
1odWTvWPPXzHNmaGKblGPaSNKoM0PaiTRaPo3idZklY9mZCEOa+XMCOqo70d2XiiPCoGPmYWGWJB
OAPUcpyxsWGe8IAYRjAykAoPnhV+Wz0ZnrQofqS1YCcN4G3CX96k0Pz3FP7cetPq4Y0mNK/l6k9d
RC7xMuNMJTzUSwbKbT+M9Cs34/ZnTFEbDdF8lFF3FcM834t8qXc2ShYNnfiFiMEf/Sk/2/lcrrxF
xCdVZm9ukWXb3h5+GxEjUaryWrXtN8r6U+NQ4uoweyMLz9lwRtGh19Fw6BRXEBPTdnphca+OTvBC
cpmZWBkn+yE1Ka+JY50nnXY4cLEOt9WJZHASZwgD4VexRPgS7PG7DZNHvKJXk2jOKk+Zl8d0Wo14
rYdwIkOUyoNpS7j7TFjx9YGQKY52W90MHCmbntnHOmHwR9KO0lSC9n3xOGrCpWUVIKoUlk9r4vZS
8JBjjC/w4n5mwEgYoIDDRRJwfr4AovPK95xSiA0XyXtVdR3LO9nuheJR2qBIf+bxZ0SBROAN+F2W
mmDowJ+y7Y/SZy+SO55cE/99ycq22Xk2Jp4l+m54NLreEu2prxMbb8zpUy1InU9Dsm8rQSI7pJGu
id78mB23IZzmWGTVl2lQUSNpnq84ObXJ4LDXPtuBPDPzmlZOBRVQTUzy2Ru+DmISW3MuP4qgwZQ6
Ji73OC3zHJqPrbV85AJ9K/DrkHr5YN80qjyU6fgaNHDerIkFbmCPDqEswEDvMUeDT7iuZ3osIvZU
noP9rk5tLr15Qoe2MdwA4XqMu8lGUOG8BKnO2EAkuPKY3/I+cYFTlV6qZsvQaNuSpmOWIp8ZEEND
sorHnmqIHY+Dw8w04aDq5CUZHihtsA4GRbgnObWYJ8b+aRjZB9ijcTB5mCHgIK4mbfBktdmzwUHh
v/+qyL5DUQbInvY0JN1izgQbh/nCwbHik5WYAc0B7aY167fMsEkO671lZG1B0QZvy5g9GOkbLERv
N7Nj4uIon8L2kbNhsYZJ/KeyDZhl7AOCeD6UNS05NafV3Cqe28h8oeCNvUvSivMUt0d0/BfLLDix
jOk/Nv1/SKY9g6/j0+vq1xF0mdvMr5nLXV+QIQVYWWLUM4AldaAPxP+ydx47litbcP0XzfnApEtS
gCbH26pT3kyIMt30nswk+fVabAkCBA0EzTV4Ddx363ZX16HJHTtihcKXFeI1GLwcCi13J0eoZ0ky
30trWJOh95iagHOj4KQHTo3GIDHZTBygSsGlleABFLH1XEmSyixN/s4OQnzTOLw5koqjSDzXu2wi
CMVIe5ZywSRm7JtpRqXDxrtrlfTOjnVMPYulUxoxFWLrIrGFMyrChErsk9RlOm8477CmO7RO5zCX
I+U6rGpAOv8xIO+olupyjtdrxMpmPSZA1LSQxSX1kteWbfZaFj6JGFE99gW4M5WXmIAm8jE+ybix
Vy9RVdyctD1MXmxeCGt/O6PFZxYVt9oZYuByH5J+0SWw8Bo3I91WeABJo/aHMDfY3YfTfUoHH3bE
O5C6zZ7GL1AcId5hOwbV6mj7Ti1n40Vphjq1NjMHUanfk6T9wNtdDCwnJjDCzpItHiMoROy84PKP
7t4Nyz8DWpGfIfbEodFR/M5Pk53fni3grvaMG741FL3pd7AscVR5dSs5UuRsAY+pULtwHchYPbU2
6pcd9Wfp6lc1gmzsBV1CtDcP684J9BUKAvvesfcX9QIjLs8mePomOC/YCkGDfSWzK6Cw7vDeRnDP
S5X+zSPwCHOLNDAXPyJeqBXMqHa9i6UGBd4PL6mnH43ZJfkcg8/TALzRly4tvcx4D5wj0ZufJsAL
PJaskrNM77D3aezBEvE3O+VGvJMQydhGkomEkj3yOe4qgHCehYmxLgN5LauX0orPAzCqLW0X9c6v
w3ITulSNRMu5dK7fCGxE6PPPGNO6fZimD5Cruk2BRwb+3D4h+Qssgk4MSI/TLChk9/jo7KE+csiK
j2OSnfg79gdoiDgALm1N16ZrcNaxoUfgYu1nCss9ooYuCpfpfVVVBuEijuLDlHUU5JX1Xo5RfXIo
ZeAi7Jipo/lOZkspBQJxQdzs4kl0C8uEFZXTzBkgrGWYWnreYfQ0mFuKq/40cOtgVDY3wpfhNXjq
nNx+ZEY+Gbhmmhq8Xpb0ISkFZCwuTTAoTngIZtHzeArY0w8JXddWfuFUQ5lzMtxsB8k1JJ+1LZXJ
sl7EI1LDg90Vwz7vm2xdyoVOGRsNBtCW/snJ3Km5B9MZMybg6QnRiUazfwoaDCQUeRfsIfifT1YU
j6B0CfIW1Uw6G0JXK8araAyGO++TWBQOfilfxjid4BrCaS643lOI1SPok4Pm2L2qGpRDvRBsgrnc
YkOk8yI/4L7SLJmV3DgF8nGXvPk+91vuc6b3sGhSKgXFeD2rXhPwyH4VDOFW64BXTXOKnZ4mmIK+
rcC8WcSLN5HNIsfvwPlp5P3Vv1+ygpljlnxTYEBe0shSbDsN0CNl8YqBAn2TKi189pxodFCnCCdM
iOxWTuS8h5XDeXRTCLogbLyOZJWI0ZPcugTw/9d5YMBA8ZEWBQktMI9P7VI/H/bTOUUz35C6Z/+c
g/Dg3mZYqCmZSnZeTd91SsdqpeavxKepk3wfzQ7qQ2GI5QTN2h1m5V1vVCfPdxEdm/BhMq2I55De
9UOVnL3gbAPVPVVz905320Yuz24j0ofKQrrJcjQcoDZ3XK9PRc7N1lHFaSY7q2J+EgZIGpAdBM+g
iGPh54Wsxos/geqhzHZfKXr76HRNgSgYNcknUVI9xdwD5CIdZHioueSgrbriGE+aTp60ZVTlp82h
HbOS4fHT7j7A9CxZXITfjAO5IkNjdKZP7TwzlhJ5saMRHfdA42LAcrrz5FB9GJDuGBgwHKecV2bm
Ppg2orWfDvckMcFLM+KtK9AIbDLCawtM0JmPvq1pEigWIB6NZ2vfo2hjlOwX23w8s+69ENxS287X
Cbyc7OhE06slqbH3Td0yO7W4YyOsUojTe6Z5pn7s6LhYKADs8vaeMkJBq+SjNvDqDqnxawfo7/jj
10Wd33FaZK1EkdvG9PPrnCxQG7elvMXtHwwZnkPcbj4B6KMOip0RBXeYSbJ184WlNTuSKVh4IXAg
Oy6QooBmNNJDkEOph1TYG4zhDg41Cm78Qa5Dt75M4aLgTurY9+K7DbOBGjbNsy976GJkj86JFjDJ
VUVw/YYuOOLPucVFWx8oHK+1TRoQVAjrlp3WDWd1Cs0GCxZ7gIC4nhLutqzOyT9hsMuH6QuZlOqS
vmM20wyg0S3LZXKKxprle4iNSqTDYzE/Avu9RD0PD6mgB4ZDtY/wAtqWumdhvremytybHmTMtvCP
WeV9cd7pOQswqA6N/AQZUtFwg3pCjwKJly63bv9+CRPrcWp7amYxJq68rSvJpuQ9GR6MpyV2MtJU
RXHw4e2DuTngPacAj+ZBnGLVrqnK4cpcyWs3wKtpmxio4rBdOVW380ebwEdWy0Oo0co5EG+KFGWg
lpKdhsdV71ebf5nk/x/e/r+Et/3g38/pZ/yv0Z/q/8hu7+Ov8oukNpB2Khl+/9t/Wb78f+S2xX8s
03fYnEosgK7lef8rt23Y/2EMdkQQQBRxkchdAtP/M7gtxH+EtC3+Kz9wLP4d/1VXDUum2/mPdDzB
vwKraTmEB5z/l9i25Xve/xbb5mKzTcv1+VYEhyqS5eb/HtvufNYVyvgCudM+myI6NWHgX5Qflfu4
ES7WrOmaDn5yjLxh3Me3KjGopIzsai0s4hCNXW+Yov3NQCj6KKwyuLCJ3HOPNKuR1TBnJKoUahQU
3t8QbDu/ugs6l1qrLcbH6ZaICmU4TrqLiq2dJDWwR5q4evU03WGtoZYy1PXG0OCn2q5H7w2JjYlM
7euBLtesLG+SAwSxiOZCkjxfKMaG8hmwoQ/ljuhOVrOMIz//vjPg2dGDdoiD+tZivq5VciZd0aAp
H9Alwc/JskQfbawdzWLEoFtlrYMx9KCGTsaV3eHVxqp0asqyO9Kz+A2fplwMaDjrK7/7rUis7FIB
bUk0SX6ogjnZzVYGuL0pSVEtf52JjeFRR3iGAGm7+381sgNQKTPhKxKv++jmiiRaJJk5vS41ztIf
DL5sAhyW9tDBlPug52HVCGwAc2qqp76y+5MdsINsYQJmJODvyMPWY9o+FRTawyTBrmNPdjbuEmsW
p0gX+XnEinhGk/2wUSDxboZ3HsGFc5TGjxneTnb1sBHxdADoaXsmkiGt74a5ZLUX4fJvOlC1cXFv
hIKtosSPZoAk2w8pmlFUbaVoD0aquocu9VAR8F1QXmQGRzdpX43FijM2JUNSGyAGjPYHsbG7nlzL
hvfVfIg5SlslG18vmGx2rwBCzJp2WH7wuCoMEd9j5weDlDGO4hWnOyqxqqu2fNwWubez2dX+u1Bq
Sllf245EOBuUgM+LfuAxiOaLL+nCiydXYenQ8zMgt7U3hwSMKiyEYxmPV1CxvEU6U+08SX6R8qoX
w0YkMIK2WnUTnXL/fsljNJcwxS/P6RVnCHIu1V1PEDXqk9ERD4krvBxiNk6mzN17/vAz5lXarDFS
r+ahfOZ7kOvKbRqEseBuztTEA3uIeXQLApXtIHdJwqMeCt+bmWskY8foflMspla0qePZenBn2aw5
pl0zMvOFsLt30hSQVUocQiOvDZ2zdlz4zLAF1dXOTE5S4xcQqOHqSSTQLjedQ0ACufolV0plwHLr
l+wdNr0aisU2BK6mo11aNO4t63j2hZpdbO0l5RUjlzX1KQ03HND+/Tzs2vMuA7A4qRxMbqDyre4s
0czPyQj6b07w3ClmxXNYFzFHzXH375+Qv2kHtB1/I4gzDnHNbENx0AWrTkv/Hph/7mNMQDP4cHKl
nGvsUbm7zqxeaImCL+2YAGJKvfV8Fs2sqNtzbXAe5IPMDe2ea36ijsjDB7doX/3FktwmU/Pcms0x
m+tiDxvTP4yVwAenOH4nDiVtoqe8PJoVQSfevf0mavFWD7l+94WFcMJ8dLatGaTeNKRXo2h/pIa0
gC5DQRYxiNdQcYgp8hYzXGFk52Ls2o1LLGfjSSkZuiPr5RzV8bsLguUagJ0m4jHfmyUiVSPNdF+G
dXZ2Jo9EX2kfo6l5wHY6UU0e/GkrWkWzcN4kZfSbdhNYLTkd2J5eAwNNF1sdo0lnNqtKghbUXR9v
uT7hN3WsEpqGPq4y65t9JwbAkGb3miM1AaCiSt3OWMbzaU8YEHr1bM/83nbDNopmBpIgLuvZFpdj
X8Ybx+q9h6bzprNRoYT5nTmeEtdjGGsK3LR2Xp5ZGpuHvNN/4Atep7Qov1eQ+Th790N5Y898QhOZ
6EHEnZ+7AxXXMzCzqS3WLi0vGz9xsBZm/R+zIV44E46KGgLKkDCC9Sj9cO1XLMsCBWwQyNRaGfkX
syD7snjAy0h0rmsk5cLjcGzmivrL7Oin58ZsEGw1dop6YrnqZiZeJjqV62gs9tTxiVXekmTvCoKX
WYGuHJsBoyW2Wgfvtfb6DHGy2TQFT71JaxgFWI0YMgFnAZbYJi/gSHwXuEJpsD2I/0oIylAFua9m
z1tbHChxCfX4MumEbaroIQXriidp3dkkrhEfubNLDzo82QE6ZuKSYBZihV4u/bXhs1gOx+rFSliw
5MVEVtKekM7XHgDOjQvNa0vMDjVgcA+dHd1mUtTAZVfsG7dQc8k0FsvAPxKdgX1m1LbioM4hEl3n
UcTde69Y+ddZDvI8wMQYFntRvRMZ3Az98Ei3Bw/E+SnnlOxY3mMwjnuzysM1X/fSeM1eN3LYi96/
unX+7dPaccA06puXidDHeVqcFBaEqCbkhW/Wn4ZVU/yh350cS0TRRNXajG0Cf2hzfJtzz8IeY6hM
nc8h9/7gLQM4nhnAHtQekhfAjAkPQUVTqd0T85QqOpRM2KveCwCGgNqfZFyuZjuFKkwOcd/CBtRp
++nkzO55VH7ZNq1PLolB2FywvvsYwkvnZckWj0HKbDVS3lb4uzmP7/kAvtN26jaWpjWxz8LLmPRP
Y8WFIVwr3icWU3ruIMwbDlcp7WwO1uALjBJMNAbrs5JceoXvdgNdBXxUypy3oCiMYOzIrHoB+0c2
QQIFZdW6PmGWoEVFit0T/VjuiY4axI+JVwuC28mnD2uTeqjljoTtN2adRU3O/FV6Pb3iof7rj/T2
mG1ALKiiz0QuhrOw6S54kOhJaOtoW5/xh83XQeU/dk7R75y0bGwYLKY2pCRLiW2HfD/I6tLVjLew
w0krcekwP2WPDcseQo/1V5RarzxFaAAGTRvFFSNijhHF31t/TIqOeN9gPUrC7JPFE/+k/FOCBoPo
xuuK1CVbWN5T6LL+XQOb2TP8n7HWL/YAUZ5P0r8jZrcS2LROSuMeGUzX24Td3EK/gpJTeu12zONv
5FQbH842AtGy8RvhrfppvjX1tLfJObJSjvDuy2RH36dHeS2JVh/j3Z7C1fo0saTKKRJZWR4pLc/A
uOfhvgm78OpIhW2ynL9YFz9PafUi/dnhNZD5G9nxsXecFTjF8BrCoZcuUEOD8TxPFLtw2/4JQgjY
daKeI8EZr8LR5trNt4dLfJuRFMRBhMwNA4GiYXp4Ye0eBmN4z7npfSu0rkq3X+Do16UB8FGHE8jW
hN1NDD2Cog7h32Ww+K9Te+v9MIf4lmwaTf7HmsZonxXeZhSWeXGr8CSrDqtR4xxJPmJPJ7ckqBBr
HdAewhP7giGRT7cmUcU7MNfzX4A96uCahMyM1iYSVhJW6ClPydAmxth6oPl13RvqbcQSY3j6WVf5
mxZkZHTthHtwB0eM3JzYMKRujLLAjWYgevwr0uN3wglrgJTCYDOe42phCrTQBY2ZkKk/JueAnyyO
9oK7KoVWoHvWrgsEN2zLZu21OYoHt7R8Uhl4zyFzC3LHCca3vDlOjoOTbPnMenet8AmCiXVoJe/n
m/ZaSsTHd99YSj/5DFZtza3cNBMlm27ybAt8Ym74GhvjeqwhJVAweuns+n1y0BGEy0OdvgFzQ/Qx
Qj8jjV1fhk5dGa057U7pq9FDAJGQe4wA7EOM4QnZKTziw1xgM53eKCxBEUiLexDUX9AlV66xIDpx
75KUVDvoingccwwo2dKcRMumnqlooWtEgw4empFjUv0hw+AhvO/qmRipJp0f4QDystcK6XhtaO9e
D+FaztlvAPFgLdnHjbQLUY0FjEUOkBrKUeq1aJNPzbjCx7Uk4Gbx6jtGi2KcHadKfsxF8dXzEmEZ
5YZbafSHlLwNw09LdQUuYbssrWOWB/Om8fExtCyznCYwCcQmgEKKBn5F9d4E6bfqyf9v7GSgDag7
hSncBPPeCpcXIB6f1dzyAaIuPUfUHRZLrw05lTT24HlUnOUakkQLnZXqWMAizSL0duLbYF3F4Rpz
3pxCt5jV2Zv8W2A8cBDkAp3ka2NnbwlX/sQLlSctO2NjOerroj5ze8DHsf0LeNujR5sNquD0KJ0G
mkddPsnR2TIYi/0c6+084aokmLsK5+JTtNaTsLKn4UQc9wU5djUH+StH2fXc5Cl0Mn9eITgGolV7
x52voriiYV4yr+vpLLN/cx2faq/+GIIpuhll+8WKxN9AniTbq3lvQa/BvjMltKBo6sgwcG6ABWGg
m+y9Xalx187Jl2oSqMPWNVT1vE95USS8HnMx73r71Rw9MqWaEcjiWGfkiXPHEZJstftq9hgUtCHO
HvgwJ3lKva44DoBmy5q1QGOwN3cG9vAKC2Q2thfXShHd0OqdSB78IebFAP1960Vo/wF94qtcnZqR
O7tq7hB1YcH2+Q3umX4acvPLxQI1QnXcYI1DBweKQkwK5sgMYN62GOt95nh+hgOHmJUYgQ63CY96
aYJbIHJ/6ZW+r6XL+ZN6Zboc7T0nt5DaXPAsYfZeI1tn1Nbvvby+BHIkWVhQYsHMSbooN1ZTLX8z
n2JO0vakk7zsxfScdzWIp6rNQG9gUJsmH+4KxBz++vTanSObbJHLonfT2vdV1tUbyBoVn0zgExgv
dMXuNLwQSF4PbsWJH/6B0xzypO3W7gwbyORpr6m4XNuyPJgxR0rI+Bx/FUabGuQMQqt3MGtBoNLo
TyphQzrnPaHXclc0VE6xUmppkw5eEqGfrYF9FmM0sWf2rVG4vB3aKn0pOYNAXKH4vtW/qidcWGAR
KcnzDpUNhganK7aZAz0DTyzwn/i5ntDZk202NBEr5tncedycrSV/AjIQrul9TxZRZO7QG266igYV
1mdFuVcO9M2KtSxHU49uQ1TvPElvtsONqFznZVIvqTJPNuGbJVLBjkR9mi7YiMjWG20Mn3ECt8gS
N8xV7iHlhzJwFCjgAcRh+K2WbXoeBIAKGt7e5tTfIiq9mMEOphmxpw8n0BE98Fp208NM3D009712
XloSd91MzI+s1040GZV+HTC4OqT8dgxb1tXmd5CzZoPBFy3FagqFaiPc5mxwPSZG8JOo8SYS3mGx
5T6VSfMTFSSmByt8qfryw6U4bM4+5Oy/R2Ji7xSpP2kvFtQODbDtPX45sUWDjRCrTMTm35pOgMqf
nuLBAHTdx68izqGPB2B/ookNXgwAuLQPNsEiuMHze2rFbwnJAyw+0cnrquaYGzlkg+lX1N4t7a0n
x4meDXPcaVUcJzVfTA+7aQvBSvicyahv29qCAjwRvNgCJAyBHWMLaBAMm83d1gbuncDUIaMb8H4a
EyvwVEMdASiNCFLr75EQOFDBFVVMMNfS+btpl6OS4PZcNGQfW3/qpbu8Ka90Z1OYFSLL1fT3eB47
wdrJwp3ZsNV1OXx4QtDZNPI8cUKIGGFBzPzgCaBzflIdiCO8DZ75JMaCsZ7NIdOgtXPZJaww2fJK
a74tA9RgNj3mk7sBu0IndPmoGft3VgOXNSEtyyu6PZEa+jU6KPXRLHemzR7CGxPkxSkqtkOF7RNZ
9D7jhVoQNJlxvWGUI8F4s6baO1bG8JZza1F76sttZCYXY9Fh6N9g9VJp8vrDZvKYW9AUMPsqjbcP
l6vaTCW6ipGVYosuJHPYicSVJzwH5UONyhmTW1wNQfITNfQBywaDi6xfSno5vcVUWXTWY67xewCL
whUz2IfOYLsdxNvEYQjnjH2PgZt0uW13cBKrERC9tUnsFJ/WQ/lG1eglQqFZQ1JfDTCp0gibyNw+
mIVzW24Np4mBc/E0YLP7zgnyEGQGpUnu3tKseh2NsUNMnybukXZum1VXM1HFQfzmx/BJmNnuHS6y
VQlpZrkKLlLGb72tAFA52Ua0A5YV5VxKyRbfpwlEswpfTeQVMKkwYTWYPT4HpA30smmtS/NlaCVD
a2z/GoXxZZCLIplNMKQz/oaAwjuj2+dK3NdOfOem7b6KZzQaNnX82fD9Qv+j0ERbhP80p813ZbKL
FoIkCXSKdTQ+1+x6N6y4MAeXxQ8LbfaAzjuLKSTaosRO724r+5qCOwSYFLympXyftetiAcfT3Gbc
mfR+YTHNEVWzq2Op5Kjc+pt9CZ0BobmjdAympMeThef1LBCX8wljgafq+w7+MyeetHmkkubTwVw4
gfMAx5MSdrZsDuEVp93lqVxG/A2CAGppmxr7Ih6PjRs+JwFmJSpA823F76iwB20sY/w284G4a2r9
gfuOZmuU7yI15MZmQCWD4eFsotSrHkH5CBdfbNNXLwEvTMfFpFs/KS8TG6MPNkE5Ppk4w1ncxlhl
XJr7HA1DOYGysxSArrnMsUmL9y6wXiaTYdOx3XeU4zeqQ/9UlF7OpZ9RbYBiPXOdpmNxENkLreLW
stkDK6T4MRZR/Vjlhr3DRXIf854PA4Uo1zzK0ijvav9HwsQB0njOw5JwKkdikM8UqCDnrY1RaGYp
leNzwCJmZvDMe4Mhy4fB7odL94cMnyKaOr3q1gfBq20SqK5KiTlQX1Sp8NXTukVlunMCcuGcSPpC
lwN2FEGGgGjCk1yQl67MCc6nBzQVADwUSz859ZyLkCpxjgxa7lxl7CXEs40eC6Ccdvzazrk+5X2y
JtBCeosYzdqn1T7RC3caN8KOTgCihd3f0hTb0E8fZEGSWYz1eYrQpQLDe09sH5u90/4mdbnrUxCM
ou2efBuHRqCWJeTgDAfDFIjdU4qTNnkWZYZnmPFvZbMO4ETFczcbOSXR+XDrp0c0/Bj9V/BwzZeE
ZEy6po6dfYb/ddJwq6uLG/frqvK/0MqfTIfji8v41Ha/bt+jIUT8Fam6tCnLbG+lp06DDMShzQRV
brg4UrTODOwEmAtQuZIlcdHa77bfPmkH37rVbyfNw3mUJpUg+lgW9Yvjc7F17i2Q3sUs+n0eFV8s
P419JGhjYU4G2OVweNQcSjS0q5DjJ1OueI3b4QPyAeUO9BGQNrvEDUvlLpeXposzqnuX2qDaX09I
dfBJBDXVwU7lnb+YQnYMunprVe+e8Fmftqc+EphPZbSLU6B7iYp/ZNPO+z6g+BQNhCFznLbQEiFK
ItPNDgRNVzJLiCZtNjEXBmrJx9AQ2TAhoEpa5uCsQsoSn0DWrqnjophm4416Ipivls9V25b7poUg
5g2Vi0pbUSk00ZKaRK+N/OvkeQxUL6soyEESpitDn43Bfwrn5scepuIMvQdbDcbVdWG4+4h852D4
BwdT3NoEOZHXJ3OEC0eA6ez4PIr9bkEDI2+n+C3GrpJ4kPpjgotvXcVoaBhJNNItM9zWGtrPLPef
m8zaNvnEc6cbP61SH4kNw8PJsV7o8+Dbt9l2eSOyrPahAhj1mxfAzevTaItfw16XY7xMBqSZ4jjn
9AItY1wY8FQu0wdQt/cUgKWiHU+5dXAM11t4Hm+RRsYh0roXsefsgbaBW4ZoTMopK/eYkE4z+D8r
I2vZaetkmvZD1cZ/OGiVKx7o8CiBiDukieYZeiV55vux9cyDHu0fkZrE40i2h5mmoRf/PREJilhK
VW9UhZST6xRuub8kDYSODsL7sAN32I9qPkmWHOehw3umUf0nhgdeyfAP505Px5IwJ0pA9Zdd38n3
THmsmUBWTewm21w+T3bkHgcTZJXTXyy3UNuElPSlKMOX2inxrCUpzCrG21MV8PDRdfo34Hsm+dNe
zIrabshsTZ8T66Xee+PND8laBlR0J4o8GDYMCqzKYKtqBVLEI76C2P3Z2egtdE05a8lWj2TYEPKI
kT+dVu42iADLNdJ9E1x0m6xyr60DrwQdvjmRCqWydHqdoulL0IJgwoKMbBPzfjp8dxVhiQaLxaZQ
5XPXU9Vl4ciyO1wKfA0BIxlvlEv3bzu5/S11nJsjIrkaVEz3bRrvJff+kbTCW8FVQs2Ry5cTUWyi
uj+1GbJLHCIB1RNj8dDyO7tG8Z53IEJSEkEn3/UxLS/FMqYroNsTyz6BiErYYp3LEFd9FvOkY3nh
9HN3woHoYwrX/omOm0vvRQ9DnPIn5N41S3viiWGOQ5F4ACg2qzpFl3//71jjTbSn7qB6wEAgHtwU
Y4WAdQNDxtyTXOGMR8wyHYI3FVYD27j2S8XRLmFvS7Fp/pzEI6fi2MITEygGH22eHB3enLKacX1G
nLZk0G7MFm+wB97VN1EbGwfsAxy4eSOkGW7HWL4OdfORKbYFrK8ppVl+gQLYSUCj+NSfq6Q6N6Hx
1rNk3wGi2bt9d1emcb+PQ6JZwjMx2rgcHeKo3dW59ZKGSyJCRERKGreFNEXBI/PTfRWU4L0IHbNN
3ZTYVSkbzVr4yKBtKvQH30cmpAkjppyxeSMGakPETeJTZJ6neeDxX+zsuPkqmsBmVoj/xJV56ULz
rcdIvIr79AnoDZ2SIyQizmIMc2X8ojBVbZy0+Sja4sNxGKBrEZsnS1nbhMVvAGl+Y4us3QvRbhgC
nlkfIvWC/g6QMyckhPUc2VhNfNruAUnBd+P9WJGVgicHjGMEoJjqx3wAQ1i1aEcDq5n9ULUsL1Lr
L9YbiDd2fS9bYBdmkZ9SLyuOgci+HLtnkmROqQU4gMQ0Lowgb33KsD1G44sP+HAFUoskVUhAtsg/
Uj2xmInqdz9zqMNWDrM+JWPaHK+JTOOHaqGD5PnBaPMDtYivsGBwu7fIoi5nc2egH8TB+FhnIYkv
+DIbTtQeVCUGtCgErhB3p6n1tlCQPoqhDRgaaosNFhH2iaUvK5q62+Q+DVQ1h3sd/C050u7iEDRs
gacH01gOcofip01tqNuYYhBPFFapWJvTwbHr7x7I996T9jNDdr0JLHzO9KSGReBCGmAzMqDAEuq2
MQ/1q4Fi6dATV1hu35Y3kYz1Nc4glHI7O2hbzXStpW+JM8V3Op5Jc6lsOsGJAYP7VKoeB+9imYx4
t9Xwu5Z2LRhvEAuLmnpvWf6JhoTjx6DVPqm7nemVckNGm+cyPvjYb3K8nzRy0yU1EpTdWNJ/VFxV
s+H+NqWgfW0ZIkt/P2dMmxl0wqgaA1J1AKz8Idu3Amdkpz8SSYZKV961QyTo/6VTcvuu08hYbtji
r0yNbDPWBnWrsNNaKmzXIucsOMSQM00g1S+VcNZu9jpkHqHQCt1Vz617lxBmEZjdSHHUhK1Dxb5p
vvacaTGN8QwBeBZ79jcJ/1fXr77IsFjbgUibnE71rIMD/co+OAumAXfcFz2yTL5IBC0GcNfp1jPL
/JUANXRICNkQz11YXOB68sfcNKc7VZ8TWYVniM/tCjDKDmAGTczJgEidLxwW20VkEsmzbjiRhxKv
jCe5giprPuNjewLOcaAsXZ3x6xzGlMyrtMvfxgShbpV9gLEvfpEIzbeCqiCMYbnH0p+2s6rv3sKQ
yHy9ZK5FUMgjrsBv/JknGH/bOhgB7CnsMQaeec59HE8SfykFtGEm0RH3DYPrF87ZSMiboWIenbPv
JeGR9qBrbYL/HXpcixo3Oc2PVJbgFrKH7I8hG+Zm47Ut3PDB5DmJb3g+p0v9cdr0e9nAmqzx8nOp
AlIRFX8Jn7VH4ep9+LOU2vtji7zY88J1uOXAI9AF0SQNj20pXgQwTPL75sZXA9429lCbATjTmiX8
jpPpu/QnpGWyBmXSrtucNTWcVaSZehcsNM+OvfdyLOLDeW0WWqQBhmHTNWIEY5ysnVmZdJ7QGtEG
7FG8MOG+toe7wuGacRrmHCAlLB9QBKcaLKXbpVfAUAWbPYttfyGE3HqNdVtUczG1uEIZmFBV+P10
hwKSoE0AJVh5Zq4OQWz8tpa/dyRdAm6Z2iwAUFrD0uG+ch+dDg+67ung5Yu4zlV8ylXNVMvjQpJ8
Ql38NT2/30L+x4TAvGw0jAGM6ZrdA74cuiQa83OM4xPH0A9lOT/pIpM0uPx3lZP5lKZ172kawdww
6rPlyU+p+vQM3KVeBQPSBq7xBZdJMeTopUfqb+3TmNIygBzLSy0O8IFjUJyzW1JIgKeRevQ19yX1
xS8mJ6I15YA+A6xJDZZxJTxT8H6q/8Dr4bEMhsz3KZibFKK3+aRt7nhYHYRpoG0lUQ6pKo5+FCGr
flTrvEFkggCrNgYdyDhMRFnvaNrw+MPOSUz5sh0VwQY7277qoGnQG7mdkrrdTR5ij62wT/VOC2l4
EYOyBJFw+aWsO3mtuvi1ZKCNONnkFFqnCZnv1lb+xmvSg9nI/goUWDCgXifTnzCUldOmHcbjzIHt
Oo5ztOt1JVYD+2MDW++ql+RgjaahRjdSF4Cow47yBgKg9d+4CecTaQtA8zAjeX+DlKNrcJ3Nw4Nn
ZkS6U/8x76PqnMzDzQgwdPddR3wNNYnX1HoS5WMrB8oAcgkAxy2r16y6ry5egJcMgQ4kitvfO3Vv
be1OHOmOY9HjQX3BuLxgvGvaG05RrX/MlBr0yf/jObpfWcPkbdL0FxE+XSmP9UTZl6ucZ9btv7N3
HttxI2mbvpU5sx7UgQm4xb+Y9Mk09E4bHCYlwnuPq58noOopiVW/ND3r7gW7JJEEEoj44jOviTWx
1VPweQMHnBPTIMaDxUuDcN3EyBS3mLH48ZdBGR71JvEYxTHKUyLlG0qd0U2UkB1ORbkBnKSspo+x
1tcirvuz32cHzC3YuXIeHKrBtDNF2d6NssVcSysKZfLKQ9iq/a5qu/WY6NZar9QvTHDgRAc69YgG
PM+qS+jePqpE4USdqrrELxOD18TNj7it5uuMjY1Vu7fQDcfbdeBSVhgpfTPD4CELCeAIkMcnyApX
lOUoJORM3VNxZG+gAopRu+M3wTU+tvhCSBBjyMLD+uTZrQFwl211xedPMapF7lAphlu4qJx8AB/p
xaGN7fVYnrUCc5ImDuko4Gf6AEG/3Rlls7OF+dY5iXKoMUY8zP9lCimjjvfrxcHYYg+Uq2jJ0/Tx
PhaJu7Wrjw6sxZWuMC8Y7IbhbMv4X1UpoMFeO3snLF7MugsWFUj8rZ9G5XHSwFbHg1vson46q63N
6LaRGGGk1vuAV8Kk6JxbvY2Cud3u/ZpJjS+Gb4Onx28KJoiJa2h3dAaqhdlDpQwnS9x3dXJDiAlR
aRqaK3I9OPM8tCAumaqTkA9N7G5UvR6uXVzqlAbVy8ZmntAECAWCqMJTon02O7VaY/zpA7SMg52a
OSnEZ1o1+Yen2u9THuUHERk3ADaCw6ggCmIWofFC0jmuOZ7anT+o+ktgj9BK8+7BjGsThJj9nkDh
ZxofQ3zMkQ4cGYeUsLbG/D5tTfU+ltMxIe/rBoU+2HBh/qQMdBBKke+G2n6yc59DcNKOukGLStm4
lmVs47brNrrUiXDuB0Hj1h7C3WAXiMM3GCoINEoJcNgseuDUyji4KHp+06vIHeXWrcvUaO07OheO
nGtKaf/QwrE5ROhnYZZqO2ttgnzpVO0ITsBLrwPsy67DZkqvdYdWFmCne6RF//wrbco8IDgWleUg
Fkpn0fs3cbGtCxSEqQDrzszXYxd/ZRxNt22U4CwVmY0J3b6rQCUfMhxVXYsKrUaKuivwRCBE9AZE
jGGNlE8gm4wMC8VGv8XMHVZUQxnX9aG78bA1ZLqJOkOf+9eITRVXlActjXugpz29gROid+y2oU3B
tHeQi3WfwgxIEtpa2sn34mZXNvCQrbqmBCC4eCrHoSYaFclQa1Ob7bieOoSlTU8/20TLUQzJFohk
dIqc5i2Lu/zBIAiETWFvZlvuoP5IKx2ngejU57QewV0HKx7+cNCxvci0MKCvO9BHVqPqKjVVJBO4
HQQKn4xy57XEUYjjiLCb4RZlXzBy+litI2bo6KTgQ40yT3IafC051ViF1EC6iX4TKpCA+m277zbA
eO+b+GBCWFoZAaHJyBliRIh+2YS6zo0QwIyN18T0d4oe7MFUY6Lho2zHOOgqK0514TxrbvgcRZSw
mCJKbhlyNZFQV1KvYD3E8XBlGwK9pBbbxKJrvGWvMo0bXukFQ78UfMCRfRpwFNCLcVZ5QvWtxTiF
W315lUF3WpROsfYT5S3O9+5AOaKUVb6uVBikozu8ZX17AfFYUB4Ex0r3X1S3zPbA1PsrJZG1udme
fLtrT8rgVJD54H1wIq39GtCgHyB4Udq2vw59Ya5pbPqZ/oJmZLxF78lFSsz5qAC4jOBg0QSB5Nv0
BhLt+CzUQHi9Lj7B50YRW1cBiX5RPOy1SghasV3wOZFqYlg1xWsLj1jplcMrmfYDyBzAPsOUstjH
8NFVcSdl7HnwtHiFMxKZfcv7aksSYVPKSVQoRjcpsGV7ZXVevxKxcbA82n/9oN94PusBPb8K67D+
3kfvmia9BeQQSiiiH753UsIc14FRv8mV+Nr3ofMZVN6x6YFUg6jZdvZT0yb7qmtwX0ZPxa8ZS59E
0N66RfzsgNdcVSwu9y5EUBhXSDwOgrY6+FV3KIR+nOtKkHP3AyM/2Bx3UW+cRNYGJKG0zwwAKxaE
/jE7Aa9Eoq8fj3ZQueDRKsaajQb6UF8hbgtZsQzuypzBMtrlCU3PVZg7p1x33kY6ckulo3DO0PDy
oxdzuK7tRzdFuMIHzX1VW8nF7sI1qf0yL0nW0CGBNBnRuVIQe4HwXjOapSOd6zSgi2+N69GsojNg
oTCzNJLkiaGEvy1BTkRtp9Dkmo6uiyxHRK3XIiVglxAEHRv7nYFw2ekgdU05GM+fc59petSg7t9W
irGOAX6sGe3D8abfT4JiWfD54Ky5frRDkfylK7sW+WO6QxmGoHok2gMcn5p0EMA0onZlu+1j070G
qUpQKjXO8CiY6H6ZqHl7/THKBg5sxGPO8xfb9IJ9bhhPJgfq979KoUJhjzo5oDxz+xS543BwERuc
/1S7o32a/ysI3T//S7hg7AAj09MZadibRY4vZaQIe5XGGc4XMCZjJMuwY/JBknesT1Qu8Zu2hg26
E4zC5R//+hKWzVmEun+FHJUKgasdN8EY5Gfh1MwKiyJbo4NjnOYvHeh3O6Gl3Vi0vszKtG89bUJq
mJhuhdOdQlC85XRDJUb34Btpm4Cjh5AUoR/b0HBL0YBcURciP9l0dACjZ1yGqtt69Cn1g3TfOWp5
5Qbv3hRkN8CG12EcrM3Qd06TOxSvQRs/lNPYnIuZI4IMLHYG2TnU+/raguL1H67RzBD6DddIE/av
yEbHdviWXvK28n9kHM0/9J1yZP1h6o6w8IM0bccmkcWo8btVpPkHZwduSPxPN2zVUv+yijTVPzSE
8QTdatvUMZLkHv7FOHL/EMLid7m2i0+A5jj/DuPINPlNP/hE2sz0uAfTsGDb2qqjqZ8IR2NhBr4B
b3yh1/SxBiyK0CDE1wCMHcwQqgA9zkGf9Qx4YNQhaeStc/cZgChmRxWmBGnBkBD5H5Kaia2LavMm
Ntx3xaueA415X4cN47r2wM20dcKad70z08TN4AE3ynOqa2WKoPXoyaW169s+bpjMAbVmFtyvTJKf
2hteK73YloX6FX4BTYXAO4/NoeqbTVCi5+OYIXPC6mC1086Jm3xNswGlYGNgoO5cNBiFoa7pcCW8
2wKHDSvoS9Tl+2pthPUjNT41V4femAIEyvQwtGgpLxPvxm7Ts9cl0arN9WtLjK+uHZ5DBIftNtvS
MkIHqTsNYNuVyc2uG89a+ybHvQ5Deql5/itUzGg1ppCLs/WQGeNCTKADENBCIJy6CA/0O7c1Ma2E
5OkoLtA6n9jfAXRf46uGMuaI6nEB1qvI7a/aAEPa8TXEj6dghP0qLr7ncNh4UotXyS9tj8CqY+Cm
5tLpQNcqv/Njk3TzIwkJ2Wr14I7qJTBEv60ajNX1+NYYFG+ptcu+1NJN61qo59lI6ClBDnO1BhWG
rsLXpAUY3dJvWaiIli+h4y9FOj6Kuj8m0RkUUI+nrXhJAOmEaXDuENnmPuuIwfaHbasXjmyaIcp1
V+XHOCwfbDNB8RWUVT1YT2rq00KamHgroMY5vBOkUfigfW1BJW2bY6xNXysvuw5FvavAV4UTwA/S
WsugPMvJKBeWxTSWGfFXtwVQUhdBsbLtB2sADZEP9ETUvtxoqkPntXobXVzTXbu4aX0UOJyiraj+
WfOpPvWnrEqBQ5aOuHNUwcShbcQmNUfQR2Z79Bod5EZTYwxVwH3o7ceMBhIG8eaiHBzQWo6INsxc
sqUJ7ReqBUdSAfSDbEpqs2hrVA4XNs9cVb5o8YtOA3rDIfekOYayA8uA8zdS2JWAjOSuHYS2QgTD
VrVZ3IE/MenaA+Fu8lWRWWQHU7fV3a6mO9Rvp7yS4CYmUZV4LIcaeHNRPeHmjflVJ1ub71kx3tp6
v0Or59GIxmQxDtSVNe5noBeemK8+qB2aQ6nhXZW9e3SG+C4JuifdyNdOL0raHg99cYQSSOvg3exr
AGsdTk3TcAw1gSoIiuuMiqwT+Npnp8MUMi2fXCaJCSxxUF/jDrl+0CQocQL86Z5NhdekKgJVtvK+
1tB7gRx+akSLZie0Y1L0q1irL1lRhLQ3pk2RGRs8SpMFSpJvQDspWtp0abjla+0xpTGOZRmcE7Xa
eGXnLKDbvhvpZK3bMqoXGlgdX4uueDwr8MVvsa4gZ4LCNektWmqjuvMdjD3B3ix8f8SGxIX83IUQ
rzGxH2KxVvzsEeUicAIkrn5XbuEXveUo/qF8aL5nSQDVEQ1t1FY4m0fbYt9N7jVlywsaMvoaLjbS
uZ1+0Pp6T99ZW1K8onUxvvg9Mq3+AAlTeNRjQuAum7xFEjUxRcFzUAO3TZyoXrvM8eNcvcLoEjbM
oqBqvYGJtTGxs9p1CJ9bHXABbAiII+N0RNT5CnxPyAMKqQoUujuiF0gt+8G1xlBwh1gUFQnrbzHk
h8ZtrZWbkH0Hg8k+TtAWQ7ChGvb9BCEnGNIX5YQOGSY5g8YMBuZ4F/QfTa8lULtBlblWed/gnAUG
DR1MI9xDaaC9hhR+A9C/GYY9siU3QGmUZeUM/qIG9H2u0manQd43oMeAq7xtLW0vFN5H3ueIJVJ2
NsOOIsheOtMIzkqZlsiCfqlV8zX2/QvnztHDaigfGJNKxiDzopqHOUpoiYeeawh8JJ6EvTZw/8RM
vAAFEmPuxjCJOR1au3ltH5QixxQUwTUUL7LouFToVBZrq+pwzGtJI0vAcxlM4RWcs3rp5eozuI6t
oqBPbSPdmGok0zHyzDWdbgdgZIdMhBVR8jsllUmAGnsTEJA1aAvR8KBpLSo1oQZBo0VYN4uSl9Ck
SgBbi7Ut3h1EIG/jeN3WisuRvgxrigkUmTYKH17owWXTmISB7GvPBGVlh5jrUcRtvVK0au8F0aoY
KYzJmsHwGzGQFdB7ZtiGm7JIgGgCf9LRIF3oQ3YVVD38U+CtV4aRwuNTnR3kmpS5UV6hcYDQbZ01
i4gi5lpJNEi9ZCcrTRsP+I6hh6Oi9m1Ep0oFcT465VVrxNNCL6h3fB+RklvPCW9CtE+ugqB4VV0L
NJ0FKQJPpW3pJ3u9cD84Cs5qXjvLKH/w0glX1QzHtyFBfkQTMHx1983PyGAR4Lo22ip6oj47wMq4
MT3v6xQ5tw3YC3cCLx26CH630YtfMgrTfchcYTs9IgODZVqxh1m8hkpnSUs3WGpAO0ByvIe10FZh
nK19BZ273mzvJtVKN+hJHBiDoMdB3wwvtZKota7q7ANtP9CKNKYXLoZekDFCcH629w7VBHYgPZGl
Pb7lEoaBMKC/i4IP0/dfigFRtM568hUa0o7RnTw3Xetuc8xHZEWxmC2YE9WvLhKviww7jrVUv0la
/fifnP3/JWeXSe5/7+2+fCuUp29V82PCLn/ie76u4MRuWaTdZNcsUMuWuff3hF3RzT8M03X4J8sy
TZ30/S+NABtpAUtzVU11dVJ24/8m7Jr4w4GZCKrOVDnQNdL8f9nO32BnjU9Z/enP/yNrU5j7WVP/
1//UNZmQf/8+qWVgAsOnjFBVIVShCSBYnxL2TChNEWk1x5Q7wCfvFoVCToUuh7OsGY0Vu9aCFQwS
68Ux/Q8U2eEMtCXdL2r9XoPFrSi3uiebGJ3agSKjvz6WjCYBwS5MsIydY3yxDYYAejOgA2M01PQF
imjxk3A7Yq4q80MHbpGjWGe1hoqIFDC4wL2T5hDDwxpqNJylRU1XGCPnPFTfcICe0N0EU1tn0dc+
P/Q6ePsQLTqtBOHrWaQIlq0dmsp9MD3RLXW8nASjXxhCebBx8ptQsV9DLz+4wG7WSekiSM2YXhtr
msDCuupFxliy8x5GlPYVE4cIC3Cn7nRw9yfk6ioTeB1e1EA8wzaCIdO6SyNzHoyErI8hdlm7S/gG
l7yvH3MHZrQzUnrEayNRhp1CEIJlne2rQL1OhfVQqM5+UJyHYLRQqWxwY3XcTZ4W4DNHvhQ47Eba
m1ok26xAOQ0i5kOkKm/dyHe63U2EsNqi1jm/yMn9ZT+Rp2rBxeZxGuRIy0EX9YLFBMsP3xKcXUBs
tc1amN1jgit6Y9lrveaDk2HiOuv5+KpLKy7B420de99XGrmP4A3AT1gbDRG7bb7IK8wXlt/CPUNi
6x5d8GqkXNwND36+rBbbe0gpTzAJ1/WYXMBOXgzdChG3NffzVduSG5/vrizN83zVc/619I2dJr9v
AN6wCaFUcSTzkFu8Z3UmZhANuGMEDC52bQG2Cy7yt1Op8f7kowYUjBdTCZ/CVB5tzX4wQ8jERX2o
ag+SCTLFrUquly4jM7z0gB4FuAF05Tw5FkdJM35K4Pal0k9N9fzHABMzAsklGWAoTzlqj06AxZXK
u4cKWq8gm16aROcmcxrxKbi2uBBPqeui6+A+GI67dxvg5JVRMeUkFWXjA1YVvG4UzzeK7exGYzpM
lVTNdB56jaP4h4j057b/cZtr5t+2OQozRA3N1DRDbnM0R4r3tzt45EQF7X+ZyeB3bWh8+MW7VZrQ
DaHyMUkMqah5g+a7izNt7bA4hFwzzL0uQwr+1OhuR1Gy0+UWxFsBEtnEGnWoF1J+ASqPK9Bcu4an
7yT22QKovQEugywX07el3EJpBHyzSF9jwVqe/yLnsWkJVjiYnMhNP98KU2qDWYWDZIN7m1j97bwc
k5Rn5EYOlA7oF1K32A94vTnMyTwdwPmlbBJe4RxFBIRoZme7amD1zR/Ptc9BwW7zB/sZx4vF960i
lUbm95JQ3/a6vXe9+gaSJP1cNkkZhJcJl6/Jii+xV3zpLqm/ATy9cyZtJ28QQ5izo5I9VyZqUDwE
+JLNWq7DeRnL31zIO418sLmhsVNd0kz5F3JHzj8wZazOEW9qgJvslvlzdZ44+4HyIK5HB96i3JBx
yA5OvHVmgUuU+wxT7n05mscGrSUUr/hJtoy8pXm5lzRr5SWainrKNvYeIPVxb/bsIvlbkim8yF+i
5OVbFzXECfObgro7P9GqrAT64JkMZr0BQ1Ar2e7y3pxeuw9ND8vdL3DqoODLtygXaciSn78/DngH
8re4BT+k4asjQuaHtveAl+iNrWRIYVpnJQc+9es1bX7WtlEd1rSDwo6wdQGM+9OS9ks4S+FYfOiJ
Xu19J95RSduQKHnU8u6md2sofFoA0QZewZtlcNrIUDvJu8+IKFo5rKwWqz4EIznGCgp9O7hkhNeJ
A2wO2SorCIHo5ntY2weW8jawYPzYxzQVQ/uWBzav0cTgYTGHOzDAufNb6xzKdVoa7kPamXtRAnqg
y3DN/iCf770jY1+YVB7fU6R3Y+ic0whxyrB00UYma87wPlaZlYP/JwTNz9mTx4ZcXL9+ihpdwZ/P
f8dxNZvWoEF8ML439H4IDEinq3kh/A+v4/WhsID9OHM6R/4ptHWO3GjCX1rPN7rhX5SIv56/iCq9
UUzA2I183mPPifebG/u5k0hiwn1ZtNJUW0NYybT1nyOW9CyttdYm83LPmW6eJ7nXEMp9GDpnXvV+
xuObQuLMmPUuEyAOqvne5DJvYnapH3+14WwVbOnf3Jz798fGsJxbBDZn2MCc5eL84bEpvmnAPy2+
wQM6+1F/pUYEbbXkqMXX89IgXA22eTqFgbXBNQAQM0jsOWTSVjEQEgS+zckyR8h5ZeKoddHlUd+G
7HYNiyUb/zMiAor9wthnJisiccxzm/DjDHF2BnB9+INkUKGznzOXrEwvbFxESUeIzMGNWyCQksqU
YRaY0VrlQ6tKpirtG4yFcxKCYGI5YrzJrpHgkk7wxabYbPl/IcjpvCSiLWtuqirCWSVyzp6ivMnN
hdL1FyOAZF7YjDiFtQ8tuRUQAlSNev89CwywyKr78CA3XaXyK63R2s8rJVWOsL6p/0DjYQvB0YIB
xyUORrDGBUdj4IIwL7tkO++tml0po7LZA6ziveI1gKyDfMJ9JIepMu4kkt8E/QZnDZIBhDiclQyM
5gjL2xjsc23Vz4YTEeN8TpTISBGu1gElJh3/zjcqVvu1QRsvG9lvc9oVKOY70n/38++qlWitx6D0
6PIAWoCAzs8UWsKZWDz3EZ5tMi7KS/sYi2N5wiRXycC0yBia9O8JOAIQ8YRiitlLSHBMHFQFm/gc
yyRCfjoZ7RHoDpeNGt51SL7pqfI0f7Y5twsiXrW8wJwDyrhUKAO2DjX2B357J+UkHI+g1gGGRnt0
WjJWP82X1/DEg2vggNRs1EMRwR2ak0tPya6SvHgrHMRBK2S3aQBx8qcGEzIDzjDAd4OmuOdAnO1o
T4CIHc4FujlLZAWZtaPWhPiDtlc0JtVyTXRR/mxM0qfSJ+eOrQlQYgpdWsHm1yUrnbOeUbv4XX4P
mgZBxUC/SWQ2IPMnjlRK6jFdljE/7RYUE7/Zsyo6bT+HOlc1XZTXLPj6urDnf/9hz2IyPwbBVL8z
IH+INX+Fs+JZadicg8F66XPx4PrZe+uC6EohJKDqmqxtS//SF0Z+cITySHtOWYTMX9aI+SxdgVWY
adtbtCw3cyFQydTCrjMFJK+7JpLjMxX34TbW+nXjGqARiBpg6vWjN1pP9O2vUgGqGZYCCmudu0bk
6sNUw4/GpneVq026VFx7Eau1AiQJMJ2T0rcJlZzs1HwdCQs5vF8IAfkRqNojbcVr11OQctQCc6eb
3UaSZbAoAo0JrLXKsSFjJosqiOvQ+wsrOMzhB/YFK7x6MKo02nU+0PLqmDD7ftygygmjLkHQEhRm
vzDocO/A5ydLRKQ+UGjF5aN+NOwihNCev4M0JysJ4o8+gNOV6YgHTUeEMXZIlb7jlUG0kr9lrOMP
K0ZCOerve/vV8eho4MYHOwEbBfSk3LXh5t4Cr4mngW/NXCwOoRUAderukOZBvjUutk1dgp4v1BsU
qwKkWhLEiDq0Q6CLnKy23vxm4cg6/NPC0bCSYKYGp9XUDOPTUeQkQZF3ansJLfiVYeag0MKnrpxS
Wc6jUzMu3aM5SvBoNy5VZveDQxGd+ifG9hqHFZ3sqlNflVC/95OBZuKQ7fNxcFB0cmBRoNhRvYOo
JC/NEPsl2uLtw0jdpNhGix/4d4i/XumZcFxBMiawZsCugKrN8m92qt+kQoPl2h0nYa0hr+Ml3rbu
eujdw1AGj7WlP/smm5S3jO1LmL1O9aGIMSYqYjxZ8hg+YoU4cedgUTelBVsha/NDoijdEgbnuZCd
VEtyIlU6fyNmhhombXUAfcjmfFpOSqDtcbzOAsx88Dcuwy2ZAZ8F+fN1O97UcldMEbpIoeGfzLoN
t3WMnrwNPtHucNPBFaJnDILwEn3Xx9mMB9rk9/UyrwvYJu4ac9nrAHDRkMDRTj7k6mhq46Kqd/hW
wu/N2SXULP0iGYBCAG/dzAso2Y0AdlfmqH7D2+/DiEcPPb/qCfVzJEUlM9LFBUv1SpcK1TlxKtOG
z4MPxyqUZYev+0DOgY4RHECCGypZAdxiRT+XI5xOV2WHMZK9GeVjw0L71TCRMgGm4q6FOtxpIY/d
Hz38OnX/NHzzFJqHiXwNjT30i9+s07/lJK7m2KYpO0YmI1gLyckfc5JuiJOSFuh7IEvlzLkgA0X/
xeSglDnvfBjMpbqude6SKu1U0r5Xp01NVOnRgohM5eY3t0Sf6vPOcWwCuwUGxFDpMf18S1Y2ZQJr
hndNFjTOQAqOffl2NMZd5+vbsCo+ZEprkjLp6ALOSbisR+GDvP36TsQ/7GGXsljXXVNYdN3k4fBD
8Odxu6NWNu9zLkQNPlnqgycC5CuRqCEpal4bK39J1fwVOzbmL8ySlxyLS2QMwmWZItlLJH2q7eE9
TsZt1aLYBdZiJUO24rZLO0xvVb+5G0LkwEc9g4Mdbr6vfDng8JTwAyGpCk9BdjmllcIYmdbWJH97
Ai/bclhABksm0yprNeocQTLaRXKtmBWoEB9N6Po3aazz9xWjazZRDY0lwxKq8SmLrSxriMTgXjxp
dtZhWsSwjrKmwgGny8ZwqzFjpiWgwe51EvZg4MbIN7foXdsJLWrhGnuj6I6GkgDrlU+ssmrngEHT
RjE4BW3MkqhywIKbU9Rum4FBdBHovWx/qTiU1jd+nHN8NMwWEYN4hb5w9ibRktDjP5831od8bqOP
a1os9HMPDmmX6UyYQB4wDvRlWyZMiVdqzG8J4PU3HgTU/DwHMKgJ7josivuKWRVom4rHTeNlkZRP
HmAdyn1+qszZ+Gg1L2AEJXFpbiDW0vtD7t4qEwKZG4akckiOF7AvBkFwcBr1NMRKtUqLEdIYfmJL
OqPhNrWw2dIT0NVR98C04Gbe4mmL68X8TunSLhWJ6huG0lxhBbs0U1/sBxlQerlqfr3gsR36294D
hMGL1QkLGk3mT53dEH1aG8f5t3Si8+nIw7fCQpt96iFTQLbR+FxZphstqSZiX/ypjB4ScImbpoSs
BLodpmqBUFPMlIP+MIz4XLsFVnmX4mK77loMDoyOMKnJL/MvIGDSzVUAUA7yHJGJk6pEz4iiWVuY
3kNf7HLh3mFRhrmN3x6ZeIRbZyrvRyu0WV4Mbs2WMx0owBp2U7z3VOO9wXsdrXI7WWpadK1rCgV+
AR97ZOTitMxPCwgWR4S3UPkQjNzAjFRBW24arQcrlRabCv1upK7YSgMaznRdYs4wI9uOFkefWY5Y
mWPWR9X9gERTBeZUZQ/XIR7GCaCxhOMvdI9NmjpopBO2kyKtdvR43wJLR8JrGPU15M/l/DyGzvo6
pVCKijG8mb/RjUrtXMT9mw7KfwF4jpNxTD3mhWBHEYjGWEZg1CrXceCTpcP47Q3k1pF3jgJDX+JH
3yyFwuota+CXlB/bESgY9Qjw7KIzrhWhYK3LiB0HU76rk/mrFmf31TjuIgONQwDTB6nCj/ZP7pCI
HAu1lhUpn3LOyVpELnelPzwjUUBmOPLznahH9pwJcV2ui8LTn/wKQ5b2av4J/AQTTsEClLb3OiQh
S0A8G1Y2bielw8CDJxW1ClxNTABlxheXFVDeUL1VovFrn7RyMkZ0m3+XPMwVdH5JJlDnGanR/JJ/
c/W82NZBe4P7I3IV8Rm0HY8A4apVEL2bbWXCP2KOHZisi6yoTvTjGddGbLeKgrE30ADRTViW5RR8
yM442Ud9O28DzUOjuBu0V0thcUdw9ZZZz3t1EvwsIp2B7a+34txc/WnG4homTFm6BPSpDFVOc348
ewJ40p2lqW/DS9owQ5jcEE8VgTZtpqDsWwsXIZeYGXOqhPe6p94EuRutavC9K1bQRQfytErVEKbz
0ELsDKXd3VxqsCqRr4j2jODVpZ+K53lLlyhILlHIJcyqvNhc14/B1L72TvnqY7iBxhGB2hukdVcc
40YxLBPTe5/KrNoVwr3OFEa3c9z1ArFnOAKMKEhsjAOJ6DKhn4+4+dXNR1gloqu87d+nibm4XvUG
JnHfF1E4P1mXOSd6vuEilkrS82/p1go4TujO2nsz1z0BGWIygrQGy8H0h0TmEFzZgfFu+nioz0tQ
+NYFFhMSGhXRCo4vzkrAC+Z6Qi1bMuNio4TihRB9in2+ZX6H/9FG/x1ekZThv599/u8MpmiSkIt9
mwepcqQoO4x/zj4t/Q9XFwb1Nm08yHIaR9Sfs0/L+EMw1mSUBTKRZp9B9/Zf+ujOH9ikmpbLluA/
+Le/hp/OH+Rw5JN8cZidGv8WWlH/lP4gNIlkumMK+sjMPw2wjz/tS7WYVBHQ117BXVhPWrnJIb5N
Xrx19Tv1ZPpvDNxxbQYczrlUinvpzt3D91MwQq4LZS1g2Nj9Fxc58B6wDWDCGBAYMTtx0usutL+v
we+68zffA8aPU5xPHVFu13AsVyAiYRoq7eJPZaiidmVp61irD9bXznn1qQI178yAEWRx/JuY9c/X
QlGE7FAI+3PyoOQu+IPWEasw3ON4gMYGfAi6H+R+prr/Yc38w+f6lKjMn4s6V2PIQLJCzvLzaxga
tzdqwIJIv+brJkJnw7+P3X1oIEgSPWfQn0NIA7++5qfhgbwmS0vMHVyu+HnsDQU4ww7FF6tp+GqY
aEwAUMweh+A3BdDfHyMXscix6drb0NI+rbAA1mwZpViFRIIEBal72oDjye6OqfrbNyZf/w+nDB9J
XsvUSeaBDdgzNPeHCgeRgCQtG16ZUSD9JY6xeRPlX1wtR0KwOFrh2YgfGwbxscDr+5i2hxTuRmY2
y7q62NWz40PoF9u6uTT9QwDTCApUKdXzLzXiKyrgxSo7pNONwaQs1NPVyMQQQRmEThNYNG+ldyn9
qyT9MC0U+XDXbLxVZCKs5d82NkJeoQ+nDxCnWOHeu2j0EGJwtAl6VEr6S5YelO6xW3v2Y+P3aC4d
cqhvZfOgF5A58MsZlXftWx/liI+imqfvu1bdRlG2M2to3vlv1oYmz+PPT9JEk0PwMIkR9qeyqGzx
gTKhFq+0SL9vSgy5MnNTsPoNVGuE4u8MEGrQbXx3vBYdZjYVjuGt+M1t6H9foyZwbVAemka/ko34
875QAkgn2YBitwmsEjhgmE7bCgCDFpobtSvunCB/D5L4EOOy2ArJG8pfvNrNKcw+BA7roByHp7bj
XxwFjb3gDqXgL72b3kyatrYjf6M67VXoXDrx//cEf7j1T7O5AiWEpnYnsQrybOuk3kqOX+1OWdQ4
fNUbUzfgId1pcbvPRhQUmn7XNKtf7/C/R5Wfn57cLj9sB6NUHHiA3EI1FBgYIu1dvanYUMJCX/lh
uy8w4ayj7N+O0VzVMCQ6x7Z5cZ+WTtKJScWYAJV1DU6LEAbdpPS5VETBmBEDizS9/vXH/PsZxgUt
B1KAg7Sv7crH8MPHJLFFRT0s+ZhIpQ/jk4pQoZJ2V7++yj/Fsb+uAqnw56sEvTADKCMsxQ4y0zcR
vufedWqQ6v/m4/zThciRuZYB+onx7s8XYkRkjX3Cx2Hon2rtqg8QMW3dlQeYFkO2X3+qTz2hOWJy
joJ+kqQIauSfL9a44BKBlIhVX733kOOn8OnXFzBUGeA/h5IfLmF9enBln6aQJvk8sZUu/SJfShEW
rQk2SHUwOwVlmgbboKC/goRQFIzgvjEksRDyh9uvo3FFHQa7YJWjqNt51iazhl1hiKtEa5HkcRDk
HO+RGNmMdni0dftKAV/oIQvLFIhxF9CYrWiTB7shxOf5F5y3ycMp8uOPIVP3qG9E6aHDSDIIbGjt
6Vb3462P4INs2RYUiWhJ0LEx15PxLffuRYFoF+oFPbAP/w1d8qUFOthMnRPTFtzWIH5Z9Tn1tEOd
euuyB0CGc2Ohx7sWk0kdhp0G6Vo0QO/FF1/4VxE2GKob79RISgDR7oqQeBWU2Vm2Ydy4KejwGLgg
N3G/U6CZJzpwxwT9ptHZhCm3XQ67OA2uprS98rhElNTXjTHBpR9WpXbr4rw01fbKZxaiJ8hKKxir
qk//h70zW47cyLbsF0GG2R1m/RQRiIkMzmQy+QIjmUyMjtExfn0vZKm6JN26ra5+vi9hYoojAnD3
c87ea6OAdmuU286X8jDOVxVTOXk0AS97c0NFwZ9OjBxD+02vxWVyBpIEp72a3yKRgcFBkVF1txma
dWGh4moL2pVQpuKMniLfn1A8VeOmrBl8MsmPgaVii5gIB0UEEoJUuF0CcWzhnOOQPMBUCmVgnjJv
eLCN/Fgy8CUs2ejt8NI76raRwdFw0Hm3JCZb0P0Eb6BodvjUt32PxGZqn0vES4H95Gn6zU/5cCuS
27kyQajeI2Iq8AfOj3PV79R4E0j+PI4hghCyTxOxf1sumAwsumqkms6XaKRMpoVjgg4S36HcDt1N
5T5q+gAzngM/+LEOE3NjldaTRSxCkPdbMb3V6PENqLlmXpyl9dhw1Kkzb0erk/6qS0K6cVv0dJWo
O9O79ecKtNJdM548VVxqoz0FsoNwMZ3MhhY6eG5v7LcyaL/mKD7afn+diiOmHKjK9iExaPxX/sPE
iNsb3lK691Con/pd4+qtUaZHivBNC7sqIkJB0my+trGTl0sAxpFEW2Whwp73ZekfO/LlZYc3BkAZ
SoS9Q8u2Gc0rh8TQrpqOBRcgSLxzVmbfXf+Dt+o6rTOqc25Wq91byY+1f6BpJZZKkSpXhLk7XxNg
9jCQDUh27Ec2xecRmbU0CUOs5NlP/KPntq8F0JQYEJpNHwd2XIgBlCyj9tzJgDmdPg7JjMIq1sdS
gu9z6UK33W2XhGKZn3wZ3XnBY0Peqsap3sz4jL4xEAAutzbu5Lkq3M1C7rspSBFrpgPcqtwBBJtS
pv/IcuNvjinWuoT9lyWOzYfyDhErOtc/r6KmILZyanq2vKZ8KHHbw/XcxQ1P1Xptjf7YsAHruX5q
5MP/fXn9dwck/18/+a8HpMHJTNDBHemZtQvKTnO2eIhjmktJ/Dfb+r/bZf/4k/5yniHdKdZLwU+q
igYZZ0IjaqDZnfz/bEh/+IP+cmaZaWB4TUIcaNy8R1hV5d/sR//ugvF2oJjy0EtxaPjzW2WgTHJr
L2MbF7e1uTfMsI/OafM3Jy//323igkYy0E7GLaiL//xjJkAiY+NTXJnLvPcNfLS+sS94TiwX6ag3
bDMRswRMsH4mQOLlrpvEpuHgPyNqI00gjFML4xJMohJjDRQcbXyS2YUEDwElPubIAtCD3CYnCtVZ
wi4jKLgh6ZyQ9KJM9ikGvJ4B+dBeM9SgE9kxkVs2GaISCQ/NYPbgu8gO5zAInuL0HoXeBtjq1QDn
QyB5mKCztpxVYTiCWuyopuL8A8brmayrXlL5dBPQk/468G/gee8WyeiQAIrVIVUPayRq/o/T1/80
n/6m+SS5f//75tPhXX2kX39sPa2f/3vryXJ+Q2rP+dFb73eUbZz9fm89Wf5vEhGsGdBHwQorPZ6y
f7aenN+k7dN6QgdnIS1cNYW/G2X5hsz/OSaSRyVdDtriP9HdB+5fVhR+K0a0TGcs27Ft1/urIDch
b9dph+I+zRQztix/VQtbFvCWNtLDOdBXQS/J5GjclyhhXCEZsAzeZslpUJnF51TbRLPS9p/pHWf0
e71V/Yau55nMAXIxDQpyHFwSL95geAPEhfpNJcKkwq/ZjiV0n6V9JfzuSo+BxzkqeMgYgSC4Svb0
VtWRYJn2HBgmWJz15V8fJsPINJ34Bzaw4PdP+cfnFYZ3rJsaoxUASmeunoQDb4dIwb3eYzhC5gFM
dwzg9KNU68jN5ct/vfg2xX5AqGfYyDED+5/vlak7zIkVsUVWS74R2JMZejgvQeeQYDu13xvmltm8
T+tvEaDL7WSKu5LYH8JDq/bcu6wBjZ9+NjZZ06UMTeO1tMFFSRx+O0VmVsFMMiJSb0VS6lSNRxtR
Q+FGGZGxDUOZ1E2JegKuNiymOXEu4z9/veSFC6gargDRD8tVB8IfKV9chrIPphvU+15V/BhGWR19
ExJuDGc20+Y+yZ1Hn23kbLSw4+NF3BjJcJRmRy7favnroG+ZG1H1CDnq2N8uBfBew8pu/C6oLwOC
BWiJ2X3hodrxquXYOSW5YF2/reL24K+/hEN8OAuq8Y7ylDju/t7DHLyxFAB3Wha7BRvZgVy1BMea
jckC7Zp2CZQtvO5B1nrrBKXz1A/qsLQFvTB/yfbSL14bx6pPkkSO24op8gGqzi12yfvUnf0DrXvA
pQoQ5AC1CeA6bSIztx/zJXodgro9Jgt0QzKhdqL3vxF75B5kZp3wGMDqaQ1ih+MR/yuG063tJOjG
phoPwWSfxUxWTApnmWaoCKFZ/gQB4l4gL5ICELDOq7emRiI3x/1BBP21V6jhhTM6bTyOkfnoX8RC
Vm3gDilc0Dna1Q2amKpxT6gvo53F9JJmiRf6CUZmy6yvhn7wD03jPsmm6q4NB2t6bJN34tjJZ4Jn
D7k1E+G1MXsWAXiy3n4mquJjtKb41gHbO3Z6CLvE/CBF/jYbOhXCWfAXQqySgYkw4dEqTDvPYFJs
qt19Nk3kCwTlpUbzkgZOfoI2SrxYabxrhmf7vkEIuvhcZjqKIEAS0iKGFrOA9+Bj/bgu+7jb6hUM
EoPYGGze2XYYjCMJl8/KRqpi2EI8p0NaHEwXM0dfQ3WwYey3VuBussonMKD2e4yNNkp4le6m1iaE
p03CZUZRabe4XYJkqU8W3zOrSLATCFYLbBOeqvsjMV2A03gOtjqzT1admYzi5CEpI+OY+zUk6sD+
2Qb2vuo7fObStm/Mud+7aTpTMHTJoR+ibG+U+rYEocv3HKsLZnNUlZ01gav8EYte7CK/+JZ1Llop
u7wosgmgBAHJTp35QcYZdx9wviGZzL00Jfh2IpIcBffXL8yPxryXbeldAeg3jwoeWWKDDIq7mzED
kB5b9hXexmNW9AGuXgIR16yAjJ1i200R3uk02zulpa+XCg7XajuyqPA5RtgMV82Iq9XX6XWV3BoG
xrtOWSYXi/Uktou32SzJdas48pRdQI5hR7lk4m4Fcxq8eGav0KIHyYGuHtXRQNWUVkSniba9kR48
Q9s1OjqqgrzIfXBnSvOmHVhaWEfy4dlM5uLSW/MTLO/mxcfbOJo0Vd0ygqmV1KsA42aqqOv8zDj7
6DZXlKQB35FwNZmaoeW0zy0hQHJqqLBzBwaUt4QWEWZSkSnST3YdNrWYtvYgJ0q5NsK7Y1xDI5nu
/IZ4AOzhIcgW586ak3lXol1oUKk56GYuhEmZ+4Xkx4xW1Baurf9gO94BN/a5xoEF6tZhODh7gB4l
LiFYfoIaF2zd5OD4Js2L+kckz07HqMHqFxi4FvxJVGlHJa9H+vi3XlNTx0zG3QoYTsYuZ7QfHEUH
+xF7XX2zzOP1Mhj1PbGthzZA2eS3hnvwa/U1Tlc+mKjQj7j+9YQEpMyAKFNjN/uljAmhGHg7ojRJ
7gh4THcWcnPA9zbcu2o4OA9LFKR3hhUcKo6UoLGdaIejDcmPhaHNhQY5yVIebccYQgzsCNeUw9zc
E8up6ONjXkvUsDF3cj9bxl5VkbUbCziDdtu1V8Uix00ZOWDeY+aogxNfO+5yHgTpDf6snNBMY//g
QHBekxKTQwCyKcqjeO9zxTeiIEW9M+4rc/K2Y2bcxhyHTjaMesQs/VOwAJWtFcZu7LYBW49mEiuC
44xblF/1ki3g5XWQo/aGaD75o7wGFilr8yf8h+EiShsgmbQ5p0flYYRzf+NXBNlK+REXYWbp+iqD
cAjUVJ4G16ObZDF9T/DEgtI/OR6Z6SrjpnLsgitQIgW2rKY51QMsc6tdvjcNgoG4y90L6OzHbilg
WE4VsR2u3htVHiBIK2dM8OPzMIH9MYX7IkYIX2ZJugOkxWdLLceeOvoCiIShxNg9WN5A3EiVLZfO
aM+FWRG3UaTXJbdbV4p38mLUUVhPKG82rXD7lziNaU0k5mM9yW9O1Lr3iQLF5ov5pwf5c++DoUBs
4lfXbtQBVBDFvlMjmZreGurI/tqmJecZ7zJIZT6D/xhZHUE422qOQp5J8N2wF+Et4nhCb5wFoQmE
44wM4iWfoaBkHB1IvgFPS8OiNov03sbtcSgkK6LdtQcS+uIL0TxrtmNFNy/DSePHpB6MMeSyoj4S
1Us8esDWO03eVQPX/iodmzUUNSWLrozScEb/yLylVUcXBnvt9Se0a9NBNx+eD0eVMdm751XibDvR
lSbbDe9HR5Aejmi3NZrztB6nhvVlsgQRi8pbkr2ojGdkugSRkRbQnusqGNZ2Y73NlsU7z730znR1
CqJVEfVBD6jPceNX50xjhZPOzuVUckBO/jXMUGEKct4GLS0okJCBrRVeoo17HIdQaNefizWhR3ZV
ThciiZ5RUKpdrchERfIJ1/7XSyodop3XnGkaS/t8/aios5rQuRI9VhXErKzdA+rpiVGiZnA1dGl5
1usLoVZbt16zWXJmUqJ3Li0qy3zjd708psjM3EKWZ5nLW52BziQd7kqU1Q2+/ttfGpZfL1Cqvsd9
8xHbC/KUVD0tMJK3Q1zn3EF0NNHJVTXZXnW7bBPSqjd935ybwW5DHiK0wUt7k6Kbpgs1vcB6hGnS
pB9G5XhXE4yZrCnQiyzOY6CHlkivqt7TVV41g/5GZfJHEgOnYRNlyBihSnTL46+PrHrZ9uNIhmaR
/Ry5W7bc6C8NaqPVJkMbkdo2g09BoyCFUwzCLZmr3S/Jqu29WR6Sf3AcH4L+G4rZ6Q1tabEZTZp6
CBnxh42YMVMbEo8TuxuBF8eYVwlZz8bUzTbSZqK1ex74X+4womPVtkcoCJuCiSQnHGLuVtS1NrOL
2ULkUyNrP6eq8FfY+FRVwSHyjINHLkKY6eW0THlw6GFpganPrqx5T9NAhS55IbtmMAnSXW6bnpjL
wXAxZnFItxzjZ6Hx/hdD9mwOmqPoUuuQ8/RhDA4+Kcp3doYgmfIjnANONF0z3YmfuqT/Yi/eU1NX
QHi9ij/Aaur9suob0yW+KS0UiIMCwFqZNc2IpQNXfM5nkMZyaDlb1wBH69J+kP1A5CVJD6CTYeMw
sdTInJKR75PVDr6++ePXF+Rmg63VnS6mHSebcPmnYHSojDc7UO9O7SJT82kaK+uFugg8XDvBbzGj
KUwtbgQoa54HuHN4rJDmZ5rF1wp0CLyF55OQpXoAKUcH9KBkr/ekkZoEfS6IklsjCLMUcUOFbi5w
R3/HjsUcQuPpS2qmhjlMyYriZy63wKnrvesXT61juWErYLzHkD9IOMWDWfc2B4Gu4p+MQ2QRuQYq
9KZJyQpYHIuFayI7LO9RztvddWHrhlgVLpVncwSLi3MASyaE/ewRk7UqeliZrkGKd1iGMBwvLYm0
XrJHmUUoiVmdlJ3fcLoll2z8XJVKAOdt+Nq4EnpxnBcSpWJAkxuNpcBTgbuyjBHdObj8JmWSIFtC
MV3v3tEH6kDGYNu9VxP11uKs/1j9+jz73Ljjh3b8g7XQjP2lilvyrttFdnNZLBuSIYTTpTFAsMmD
7rkX9Vj98BPZ7hqv8445QvCZcTt85pZyjsemNfL3NtA5Tau62bTK+Gpa88UlVgwXIIfrsS322sUk
2rOKiBq2s6XIGB4gMJEP9a45sBCKavawnwihLbOfqxHj1ydHi38/+7cN/7A1gOjvSClSwjtGtURm
mxRX1iUzMxeGC5lhqj5qYj/mziC9iDc6W988lsXTHHiIIH2uuNdzGwHm2cQaJlzyk4JgDovym11k
2GUzBhSln5674YVAr5MSyOZ+NXL+p+H1Nw2vVQLw3ze8CIzirv5Tx2v9gt87Xp74Db0C9DcL3XWA
luZfHS8/+M13adDT6/Lhs9Fz+j8dL4P/5cuAXT4wIbdZ5jqx/r3lZcCuwOGIX4pelWOj0bL/k54X
Ovs/TQp81/YsfjhyMJNfU/yX9rMceeZH5rFIh9spDjPmv6W/Ja7O7y9lDGnwybDz2TwL8tZwLSaV
zyiPDID5w5tXRllcR+JNW2vuTUfeOE0LpsU4IINScwo358p507avPqKxm/TerOuVXKOzwItXbzf5
hFaQTcZNU8iVAg10DmpPyzn1uu6yFgaYF7uyve/54EediL46RkPrVQ5R4Kkr2i2AsYECLlpi8ZYI
FQXoJfHusoPCrQAO65CIeyUXXOn7GYYSNbQiWH3XSe3hMPEjxM+EIg1ETTq4wbAJxlHbXgPc7fxn
BEgW2buaaqukTWbHnvnDhdzJ868VjQPdE8BrE8/pj9ZFa/Dkl9IcQSMPna0IXs6MCoMMPWiREbbr
DJac+4ukw+PfCUDNEmFrh14DL3zfTGn3yZRPe9mRSrsL7LvEjY01PoicS4vnuvXqclcx0KoP0qET
FGrwSsGdrExiQvK8t4OrdkmYE1ZemgHNWWtnsn1TtqJcc/9tHYDnzNRSPfQIgHIBY7aqo8LoXvDf
AEyw+yimXen0rCJ5lOUNp8Clq06lldugSLpyiSGwdiyuy9FEYo/nEz0a3C++99gQtOLM/iVJ6Upe
j3VQNrd5knssbVU+Bx8BXPajBU4Ttczcj+ouIQcGKJeQTr0Vo6VnJLdKYiogIiXLnrjUNJVyxwY+
IscxCjZkr5JXIvNRHuLesdavnSNyCck82oxOnln4EWhLHuIW+tDGnZkOhfmgK3AQILYUw99yeuqa
vJ4PEcGdVL7AFwhHcaTLlJh886D5ZpAMkZ6MxIhNFlO+52mqForkqXEXdRiNwe4Qay9gaVMmTpHt
jt7WobZqirMz+TXNMWJps5y9t8T98B0GHQR21TdOAs/NzOanoWrsmo4y4oIjXZs8v1qqKPmGUbEx
Dh2xqiqcKuAOoU/m9vdGjRPR1oM1vAEcpansc06zNp2fupfBmwlI9rrI+I5TnE4RDsg52Y1B6T90
2qZzp8pSyKvW05ND9ebYNDFJUj81AXr5daudi+9lOyzJAW00AiYlgg76nwHVe5cZ0/yBGt+lxinK
BXbHXEzWoej76G2JSNW7FyKSz3NNj+A9IW3RuA6U0b+ncLz1oSY/gNrSkRNIWGAhX1md5g/YZslk
F2SdMpVpcewzTLJczl/CG98XE2oMeytUBbQLfg/uWyzK+ukYa87ePCmWEqV4j7ZjtHjBvsZtpbcp
LVDWErDZ7b7vZt5emH3uQXiazdMYiC2+zqKgfO/cJis3dDExbpre5ItdWXETwswwCdNcTHFrtg6K
rEnPMPgLH3YyHovcJCJPFTEx02qKHbb7QJJ2T/5asXdRX//wYk7qKzKEcmIBLEaUtolu8jgbXfKo
zJqp7kL+w7us6yB/9BPbn07FLHHzV5an0x2UPSs6TEuftT8zQnxmeh5Lk5OqKpgslGSHiK0SJdIH
FSPQem7AsoBvK5MAoqZppDMpeR3nFN7nJkIuQZ/hMJlJryD0sISeB+U2Sxi4jQeeNjbLOEy6iIXD
5uGNELePWB8izwug1AOvzYHr0NFDgzZH5tHwmPpvDXTzaEVKUpX2hgcld1XVoT6JKtd47Erb/xaM
UYwNJerQxQuEQj+BRBOTEaUDIZX8mX58m+cEtJ8InCthPk8EaUKYdjv3EKQR72FNKFa7bzN/rs+R
Z5dLiDhTE+ln4ATadlnFcd12xrLdxdFQflBr8ARip6SfYacz4BPVCxmdW4vz9G4kMBm/AfnelFOt
Uun1YpgyuYpHOIc3vkaLGXrCKn40nND0pXFrm64cjvd006WNP51HJf3+rEnGxe+qDG68q3gaYmPr
Q4CFOI9LAAME0ZHtyaWryALrW40IC7tZ3WtmYMw71AjAy6s+Hn8SlQXQfbA1/Q9LzCMAk0WUAwS8
xEpDq/a5lJCCxXCIhKYkWVRJPgHA6mHa5VEz3U7pYj9hjseK27bVraqs4cHjfs/CAH/Iddr5kxnW
Fq2tLfRpF69eOQ3mZ2XHBtEKbYwuhSiNLvuaIJZRKKEV+rGaZsGgC8l4ZakxHxVBnOZsIbY2SNdk
58RSKazdPLdZckkpqTiNAgcvn0xIjSvp3aQoZrsZcdWOzG84Jysb7h2NTUqQJOWSembhpdfMw7iw
WkWquwZPE/VfBb9R/kwZRnvfCwiY2LbOpNUjRmpaiq5wyETvuLwzPlRWJQCpvTc95elYgPbk0qVX
Gcs0LYRkSuBfDfZ4b1u0YG8cInLpbEB/Lra2EdWQRl2PujITyq1uqVdMfR4tZX21vhoVmmY/RuSR
AGk9aMS4fQ9rKuqWS6kjrKePWZf5RgHdIhXmXUo/qN+61RT1O7d3tL6nEcD+U4/pXIa1T+gKGCZi
368MYIWksTiBq04Gpov8V3Sw2GWqL8tHQCLGQmEzgBzalYnpvBN6SrCdOQ5mvVW6rMx7WsU9ji67
JQakqD2hN+Blp+nCRppO59QZyvxiZK1JnjbNrZ/aXYS7JgNPj5q6kfCgogLtB5oy9/dtZRhW6LYN
LuyuKucCYA3LdrOdqtLx98BneUQp/hEATQknmDDv4H88k/EY6AszgJoY8Ypc+4dmiMW3JK9KGOpe
xyAwLWy6wYXVxOlrGWMQ26N1xx5tMANxMbFWZfNkxZmRUFyXU7xs+rGoCyjx7ZyL6yxQKt4mpL3u
zdSHIaRje+TPnckjNGk9jHJ8iBWUryOCtcD+lDWkT/QDfmdDJSC7R+7hCQzTpRa80Y9ysAUG/LJC
kpCjfMBFq7D78xzB5Vy/bSq725ioMAKMpqFfXhJorUSFOXHBSqkrgFL7ZnHK9rXFIPjTGqOBsEEy
Jep9tzStf0OTKEseutFdU4yKGoMWvVIwGy4vKFwa3ZKM3UVWdjUuHRnvRdalr9zdsIsiZwBr2liF
oMMEQHlPMGxefLrk9YC9dEqSJmhRuHqNJjCZxC6d2Vuv6HkGa18W1mTdSUJS+OP7soCAWbSotW5q
l65iGNWoIkDTzjlCMZSvkC+7vjDDotO5OADo0dGVoWY3+uG7TK2Q7wdutCOLj6AAl0ganL+x6wQv
gTXZUNZkRZwSYJCcrrBrjF7AiGLq9atoZW/ueFuBJtlWIsEYjqNMQRAAVi1Qe8SieRnb0ZT89jRp
LI+zpSn8F0pdurQc54vlOi4Ks380u4YvrAmluUp4T5ejRo1rbbLI7OJT7mvfCucI3CLqSnIqUaD7
UIJs13a+jQR911t/gooH5RJ066EwtRVsCxGTu6y7BXTI5j8vdi/pZ1t11U/9v9Ya+ZMNuE3jRP8i
+f3ro9v6q3zU7deXvrzXf/3MP30hDMDfi+3du37/0wcrqUzP9/1XOz988T7944fEX9X6mf+v//N3
v8/flLOrFOy/L2e37+qrrfryjwqO9Sv+Uc+i0rDgkaMpwxoiJbPxfwo45G+gFPEGWbbtSxMx0x+s
Q4g0SIXygtVxLmxrtcD/U7/xG/vmikeXNiSHAB/4f1LLYjn6s8hJOJZl8/Di7PO5wxGUrCaCPwiv
zcQvpma2idmTF4NYJLBvRditp3DbWTAMrySHaS+RpoZj2j+RhbovGQIVlY1McEooe90PUiJB9lRX
/hqWqpeIlrGvdm5NRZfkxakB4e3abY7DYiZ813G/VBU/9UgqWAsScsUCiiwNWchtU4OwIVy67EqP
lQgWmtvkV4xOekBB/Wq6nO9mP1DbLn4kE5fn23G3BP3UN46DIzay+ibM8n2t4+8swYTmCDh5RLMm
NenVY81cBe1kRZIa4s+v3qieYDfmR7YQIotaDmkLuuK4UOclnd9AS3yPx0xt4IeoQ48Y0O2Z/Qh8
SkSNlVvppkcsja9NVB6xCI67rEb+MDCUxIZFceBM294o15wMCa58zItjgJ9UaB93CbHC7okh5rSN
PIvgrApWdWUt6ENfIdPNG1BW9p40h5AEDhLAG+9QLtW5YLggaGij6WV5ZKgR2VBWtwmk1y0Feb7F
AAtoHErbmnmxJbDcOwEp36d2f8uEfdnS1lA7e1S8e/pxEerOpYxHnpJhxPTzK1auDf43Yh+XLwB/
KHaRqrfPTlM9UcwnVXUmR/IjqGW8LyrU16n4TMf5aZTTQ9zqF4MuwiFY5wOkIh80HUpnGq9aaVWv
0+iewESbjAh6ziiF5+3c2D3Qvz8kif1NFEgrqWyijYa2xGxzOQh7eCKaOL22TXOfWcOnOxOGZeU0
ElSJUqMN4rsgycDVp/eKbux9jNdUaPZ2wpB+xBQFXI1k5wF6UgHnbQy1zjVXaldUKHJQdUIx+o5g
Zn1HjI/eFd9SxUQKiFO1nTvzxivfwDuguJu7nwb56+Q/8j4sOwzh43aCJc4Ao0Z9tGO7sc/TVH5L
Soz28PeQyM4eanPs3WOpQePga+n7+obgn3CYInlleQmagmYiQl4Up2pa+aCZSWCWnZ0okGXYSwAT
8UT47wTeJ2ufJpVg+h/EZZnzH2yOW5mokd+p1NvC3BmBQvoC3U+V72RxnMbYuIKGWbYydLv65CZQ
rKv2eYH5CXIdpJLfftRaXylGcdop0OE7D25roKg5p+v9PiCxX4d81B4OOv6ZNKFV+5xmDlJvk320
3SOKJM89N8I6JZQtbyaxE3vogtlpioxbsFx7MU/ZznfKaRd3xLV1bc816exjOlv6VBkZfV5axW5b
HuFitftM59a2FpxF1SJ+NZU/Kjd75rh/8i3GK4EX3TTMuMEwsE5E7p29xA9U/6dCuOEQWMuWoTwM
apdYVCFu0lk/TiKiRjHyM20rviTzaD9vFt73/Bo4wmFAI04wjHno8zVHKlFnV/NR0jFUYSpBFfVU
Sn0vDFk+4M0+ZooToLZpX0z4X4Y273Y8QfbJJuLRsGnJVy02tPypQsGR+QD/jSY5Y3y/SqhB93pw
TnlAHICwv2pnCbZDRo9gbLBr10HAAsrf6HJsplYdjoq7k4Hoto1mfRyV8yHH77Kr7qxRXHTWQ4qx
DXPvjPlnEw13du2V+KodeR78AoS8TsdzJKnHl2+9tVIF9Hgla47abiwuhQ1WqxpuDXvuf1rzsPN5
is8BkK0CdB0h7DDIWnWJ25RUvNnsD7gmqnBIeTPHNZfAsAhWYkwP0j6Z2QXi1n60nB65H33Md+0S
YG/ZTJmTmjgmzlr5E8We96q7te0T5yxBfQJDX4qrLq8DBi7uPRzy9qZjeIQs4lw1xBAt0r+asmgM
PUukZz/oHkwHS0lFcbyZrDbfM3dgejLkx9QoStY5gGqTaRknUbrBcczd/sIZFYVMMQ/3Zfc4JUG6
CyqeYBmk3smj0USXYCSVcSlurYinCCGH3lizdt6KpXjJB9vaqIhgIdcxb4z5M8o+Oczn3522efaS
DOEDqI6dzKpD5Hc82QsT5LZuPshgz++jvPeZxcdItcw4v2NY/tIQTu6pfTeim7dGHEGc9kyjfqP6
D0KflA5nATNRiCLZZ65Wd0OPcqkZogTh/JLuJA7zW/q+Pwyjf5k7X+5MWeqDMxMuLJZ7YrPjzbQk
oW7WO6dr/K1vNq8OBUdvgVBD1eaGClGBvIV3QDFDxArlDWsMuIBLazPDDWqj3AiXSX0b0LNCTlwy
B+3ch3xyGB23GEaM1v/WJBfVgttdNY2yexliFGWx+BJLQH5ftHcKKCMGRRMqEaal6yYHrb+bHH+3
Kgpgse2jgHgKmkDsYSp+KMeCHAPrR5H76xf8dGvrwQvor63MFKawDxkivtBX03M5JKdgBikm0ZlM
KUOlql2uOUXvoi4ilqU8GYVwtu2icmilw6MsWBMbnPidLo+Ob9+6Zb63JuOzSnq65YV6htP2Qwdv
iZM8pwsJbeQuE+jg/8xjKFHx0Wx/5JP83hrpK/AYHZ0i1Tx0hnn0vTlkYjmTtIXfpcG0UZ2HiXw4
pHH9jqfouupT5N/CwAhTVts6RRBpDMZHXpN1RCAfPsGYbuCAdJwW4aYpuRjBQlgKwBwKxhFsU/xA
bsBDERefiTvgObT3bsRQDbrkZVLxjS/uhCT1OS/wuqa0XJuHPKYXlDDoK9ttAbfubCj/QyTBvjDG
R0/ZrNr+9Gqi9gctcVcSqYr8JLh0XU6DfDlThL2OMGfmvPv05cDOWtGMHwcUFzS1k4aLDiVwZX7S
qSpxqmZrI2aQ8U9HpxhXJIspq0W0zYvuPGRoSRDoskME42PSwDnuEu+2j/BZtc4tYolbsnAQ1yT6
qglQzuXVu1V5zo7gakIG5jE0pAVtN6o/G3OhrxhN5JzTjiDN094Mlb/VLedIW2cAASMq3NodL/HM
R0UHn7Be60hwnwR8D0iWPCv/yPaRKj9zZ350VfrhZDx5un6WVY9OII45rloPlP+fEESNQ3M/lqZx
mIuA/qepuGupqWTdnYsJNxHKroMT0ykKupcgtZItgNSRlzNi0S9Jc5vAre5VGUm0ARpyjCUkN4kb
wJOUdlo0GIn7LpwX723w4s+Ac4b3XrGXEW8ckV9ICEnO70OfvyBmKMoI2PUOGXyLDRSUVy2bc9Wx
KuB1h7kxTjcllLhOZKBEaocDVvVtMdPXtmFvj8HcgMVMtkOinsnyEHgvT5b030kTPJk+Wh01cPeY
Ht68Pv7moxYaVcOL5b/NJX+TXbWH0l3uJodUYefeqyYq9CW0VaG3KqrP3tiUO0t7AxNYk6aLl+7R
RtzmJRtXksm30b+xhtfYia5rWGrwBkz1vyk6j+XWlWyJfhEi4AuYkgC9JMrzaII4OrpCwbsquK+/
i4Pu6BfvtloigaptMlcCJarfCyMEdtZuG/DcaHGaQ+hRVGzYXhR8GdY34ZX/yIwFN8p53Vc+mudW
YOFOMRDGXj39NSdFEJKuuIjBLHvlp5H7fxkI641oze9Bkg9r9neJdlnv/Muw0MmnBroqE7sYcTaM
n+v5hSTuZF+LlvhQw7j2eSIu2YiDrvfXP9ptkUGQ/aHEcu25ZrcpUJrAKc/9yNwaj8TrWoZRb8Ea
1qJ78o3KZgnGQ01USN0yfW9dgoRdJ5vOlpOimQooGd2WIRzYg21XBVeELTyn9ZGsNVKNe1Y+Fgjr
IXX/KT4jBtMO80fzNBcOwkdC6+2h/W6tvNqzmXieGHjoli9vnDPucOuSM0gNir12vBs8AMw9KbV3
3x0sURiXcqiP5ch+3Jjbeo93N9+bNUV8t6nXoNpTu71rbT43RLGc8qT+yi3YLFCdMbZNtA1zdSwt
OceTvSBaFWhyJYXUZNboBaZ71A6FRoApzqD7jfoeMW8J5msPNZFbVTVzHE68P/Af/yty0z07hHPb
Dja43g14hhga75Qw/40iUU/GeunCft5NZfBWJio7Omh70c8BvBaYJfuhu5ap84TsYYrCdSJplBj4
jkVHrCqwDnk6kfU4iaf7vzIIlUQszgHHXFKcyzQ9L4BYGIBzNrOheHEQ1/GpZZHdqKdlpOa0Ge9t
aoNXy+KXXKnLkfSW/62DQYwsG4hZA/q7j172NljEKLVuCYVlFLoNCnvWL7Q+/FfgYC51mJ1X1F/Z
og91y4bQ7dvH+Q0AwLifBhYgqLfJMpw56VZCXMuM3Jt89mhK5RixaspiYIY7ezBUBBH8y74zsuup
4m59Umo2PoGbPbShfmZD/br0y8dq8wWJNKt2iAB9wQXujeeu0GrrJ/4FFQfWIlu8MN1FfN22wDzV
LSmHL2+GsrCgNgPQeB1MGq2aKQCuUXO7NAFxtiDDGbKjNqfDsFOrRiM5FQQJLlgtwvUwgwo65T4L
t24R96wThS+BxkA1bX3lZyS+/MqMqjmkftGjBeuvjmqeijuDI8HHvw1Fc6vX3aoycnFGIhq4bLYG
ethoJiK2bmtmkXzkdhf1OZOzVLWnCtUPPc8gP5y2DlEsjukO8sqzGbAW5K8mUanmlxfU41atd9QP
r2Ud8pBhlGQyUDZxkwRGvLYgcZNRhyegJxd3SS5NOVXvQq73uQJYeZhg77o89KNFa237/q5xhmJb
yF4f134sdkVmXoZA4lRYSYBnp7TNJ1oxVEzH0JreFPoWWvvstWnqMEo1eikEXgdjtFZkNuUXYZ7E
rVsZTycRX7DXJI56eeW4lmqoyWXql91kpH5Mhl7UCiWPrO9QWr9kWfeCkkU99OX0sgzLhzXPNEU5
P64t6+c5qD46DFwxgQFc0k5zj6oC91gvDjEwffmJshgNloNuli0SJmCLa2PN7rfucuhleSzn4Wnx
8vTcqmIrs7t+qU+9hxA2mG0319Dp3lt2MxQ/M4cOsrO6IG5zXJM/miRwa0w+yH/aUwKXsS+ta5Pm
5ChjF68DxvOJV361dvMklQ+2ONgnKL0ZSuJgXZ14Nl3ufOKN2TWP8CgE8lNEp5w2r4xSkgNquTWq
WmzlpWBhRS2wNzj03BBmFGb+RPBBa798YgvJy81z4+M+57G8UqGTR1Epi+7QwUS8XnJ3udl9+ZD0
w0MXeIiUPOdsJYnJ1ksd5lztCPyK06LeLa7BNlp2U0T22MEvy2s4YOWAGhge9dIVp2l0eHR5abr+
39wp4zEv0p/Q+W/wF9TR7XEWQ3vAVsotltroT/XZcfnwgXHXu/k2hUYfN8gUzsorLkUrfos81dHo
ISebWd5u5ry/FpV1BdDubLoTzmu5magLo3v1alh8s2730fB9tDmUbf/+y7qEVPfVrr8XyoM9nslM
u8jRwR2AgILcwS4y5z/s9p4msfpcRug6nfmJjcrZnzyc8v2AATYYdyLoKWhmotEm79Yvw19Rph73
bvMFzTqlnWLNmapp5xWz3jcTVYHK57NVY3lJTPd7bPVpwOdYdPlPa+QvasznDSuc0z2MfehR4Dae
nrk/6r/2VnmmPJOMctXzeChszuGEVsQKCnvHm8r/3/SKvUWAt5P9J3CI7b3wq5945pEDYLoZWUQk
AQwxStF0bd8Hg0Usew3mXTPlggnCkKaz1JJEuXvIqDpZjRCncpqyp8Vp/NhpSdgNCXBLGRYiiOZK
XFgY5IFB+qGPrlAG9sme0j2BXfPR9sv10IQtqcXWVi7poUEa8l5C7d5A0GH+YpSXkXhfVlCZ/TzW
jvW8uu8r/HlaY7XVWfcFoY3Smi1I5TnNY2XU/7Wdfc2wnjGbx9Gj9T/iL/I4tTnuEvbq5yFIEfRP
kbGy80rT2cfL5jIsXQjbHj1FbQJT6ZAPCo4t8ZHrGp5JlyQbJcs1WVb4RdfQcXasvFaUmaTwzQSr
bVOr+dtWDbRCUyYR93gTMTA+lk1WHNzBP9gjPgqEdc/cnXiGcOg8+kWXPFrd+lQKFc3CAAEx6mNv
Vyg/hv5vpy3AUhbh0lnbcIPaNGTeilUV6Iuc3BLEbBWbldc8cnsVe+gmfCwI6fsuraMSZXInCfmz
cvOUdxjgy5rZZjVl37633mZBE50WhBRrKBSzyH6DPnxw0BnDKsYC1mW3EPsh6WhGe7Cr5LFywVqz
gEZj3VFI1qWntknyXwspJrY8RNrUzxjeCjMW7Oc3+dzBSyyxxGUVXUnFonZ02qOTZgr7TvIiWZ7g
75UGIV/2d2UNNaPSrTAYEzZJC7pudg5zbUUp9XpeoQkXeTfF/XquSvjplTknW7PtvhofoiJp47Yh
dmkyPDVrCIsCQSwmtJGJO/iLSUrMJukaL9hZ8JWQpSCHhbDkpuL8G10KlYVfMfUCwO72Q2pN4N4r
PkqjSMRGTTgckvIpYWWerhWCyLw7DlP7FNQ7nKGAfUMExk7705v1wWJ6lHfrtipaAprnG4Fzxy5j
y+RCS026O3pb0NTEBk2EkRJzaiRHv7ePqhyweoWZxgVjfYZLFydd+VNSy54cfJCplfLtl3Tjpofp
SAnQYomJ6sx69aij7DSYeKO77ESiKLODxtomU4ZfIoHJXhXD87IOCFrc2X1WsqZ+YZ3s1PqpMmgI
y4S6nf+19aLYczHCMvbhcjGlU28Hl09Kds9LyywPsNCDmVUnZ3EYdBUTDiiPxPK5ke9DkyR/ag8j
pXZp16qOoDktD0RcAR0Ys6/c6Jtd7kwPbj+sMbF6TGEY3pjBjEVzxjVVveLdyaLBzN+DOjXi+m4n
JETizBlHpFwwHrIUPVdVTMSbqDcT7fF2Svm/SJX/WDyL8sDCnicW5ClCvg5q+GaZ++t0ajjm6R3J
ceNL0oObkIeNq6/J0mPoTIfR964l/6W8a/y94dybNELn+obihNL0WGFhiMLyLUsI7xtMijFsL3kw
dM8AnemviheDVc62M72z5fdPvgRsy0m7di665oIUHMM45mHP1VuaPLf5QuddOuAC2ovy3HGPrs7b
eme/r38YTdEjuGK3FJXLUJHAgwAlCzeh8yTdnoDyUI/EitRfWccvbgrqDcUrJUPCDDAVA1owxBfq
6CTyJS+WQ2jkVih7jlvH4iuv8LyHEgJiilqRT/bRZTYHEWaEaNf90SypQXm337WTUxgr8dV6jCT6
rNOxuy5oHW3EPrwo1P/Jaco5xwiPPqFe6f+F9hqPRvfSyDzds/1n+4PzejPP+bn3jB96I4R667iz
Ru5Qj3p0J8mnsqn8gYM4rwIsQ+b7ONBoTRSrwTftDhFRgj/5VOU7PjMmffZ4asgCHinkvcAcsVam
/qtflc+uKh98WZYwQwzYEglyBteEB+N1RDFCyaJw8Sp/4wYs30zjE6HfTIHfnXMv/UnHbz7//qzL
9mzTyeF6XFCtudW493D9fFRj+Wi0g3kGUoBkbGZk4IMraD1BhoOzBFt0Ms86q0klW6znoCwCmkCK
iCAl46AH5gx9/JNHhxl6Dyslz5SD0SsH8uEUIk5brtWEEaNxQGiRRhOoTLJvfQxT5LIDt8EIk6QL
0gjzXc27QVenpQ3yExsg8KWzcrZLOD1a4n3haCzE9BzURGs4ZBxu7Q774FowzB3CtIhhOTO9WO1d
WnfL3mepB2NpPMGef5vsAlVOD1ed8MDXRDugfPjdKBWcnS+RnnZNKy6LdCLT4BmfU/mIRI30cje7
eF7yQTuJx7hD+u0BPeFvcwkoIpa0nZ4ZT7f8jEVEOK3ns10yckzK8ehqLtSQt501+/1Kw13Emu/e
I5k/BE50u7Ed96RTBhs/A6a+5MaFOvWHTAS59+zwvzxIzj7fZpf0jAObhmFPupaINxGjz1n/QISu
joW2YcwubF5HgXWSF3cK+6P2Oh3ZOS+4Io+jczJrX88Uh/5dneeiLdwFQJuZX0XVwGEGj/g9WTgd
ZmMUG6JSx0O3jAPNdrluC+IWUJyYvH8YjN1PACwk4uSg/CD+lftfezLtuDTIZPfDIt/qg10IxuGk
Xbarf3V6c5sxLdr2Y8fkZXW/Ms0MwZGg9zNYbWJN5DYQVrsxyQI1Hdj8frj8EQ0brsGVp4DTbG5c
87PjCDCt2DEV8FrG54fe+Ie1HxyPLOSh1KqOjYX0U+1ZPgOjYrcaGm3byJyqJjA8cmuadtPLnChY
24dcGnvpV3/moYzWFR2mqrkKAxAZi8c/x7r3jzPfGRiiK3edMfLHMKU0CUx5xhCEvbVl6lqUKKux
pFMmkP0xJ20TAf6IER/jVQuvhNrZB3/JzolYHyVOFUzDotoRgIC9spnqqDZoaOzmvpcL8B91/phF
UhiX1OPAqnXYRvNOeUK/CgxZY53h0JtLZEZ8Ih622MnVsRoozkurqs9BrvZjkzCFyAhiECHcMKmq
WJiZEcFhm+LAnj9r5TVHLGsyGhr3OQvCjR2i61xFyYyXTZJMDZzARoLBSnWxgXnKmfvfJhu/5J2c
wyKpjerOyqDXAfEmQUcKrNpDhTzP6FvJ6TP/ZGZxVdCiGbOgYWsSga6PK7LM9Z7ktdelCqdovG/d
e57kA93QvnSt3QASPUoMRt3eRBIKra9JCG5SbeaQYiAgWWdd5+BCApA3PpdihV81Ys71K70X/mjF
jTzYg9kfKy3Te/t9TMPxQqU0HOj2ZlZixm0k6C7NWVSu9oov0MjK7boymXQhKBNqR+s064Jppv9W
T9arXOmjDIp3PmOQ2bI4BHXzzjC3BO3I/KjTZJGOsK+wws42EcNrUX1wywj+t3RKfcBw05zrnybw
ph2qzjOLhmLD3yC3LWbAY5KeqsIL+V7dXdAriWzR/Icd19ywUOsOnY9BidkC2VswVw5BT5yt+pNP
1q6yk/HBqI5iIkqgRZgbBxDK8kKdCwM5ZDZIGYcDMJbEKa7jsE4MQnGfJ5Y8dpN1IGGb3qyqenxK
y0duom1dEbeRHq8AFQysjVifnzrHM4B1hWs06fHgW7dBkMc62veKW59HLy+jHn3aYQn1bQx3quUv
gvhqbu+5lxI69b6X4cfYl//5VQ190W3RZYn6hCkhmkxlcnI356K/42mS+pbr16pZwWcsHVvYtKYN
WZnJde1RthX7Xdb9pXkFBFhuHRT2W9/wGopexodlm2VoRLAgmUzm+GYlnDibRQNrrz9Ta1UHxqUb
nRtIRuR0NTzEd90dtF19Ja54XVx5cL3smI1PCD4ZcKKaanVkLSA0BixQSR4ZwakU7ORqfvwyTjwT
lIpVe/Uz8eWC5gzDnV+d2K2JZgI1wJggQ3feoo+NGPtE0jFuBYo1xgrrzSaVonEagBLtC3tnuTGy
6d1e3Zv0eVpSKmmd+g/d4nGn6H/VtH431GtMstw33ZEh6aTV71yVO+3al/uUddDi0W1/OnKT6I2m
UxiydWHU88l0E5MsOUKNz6Ftl4+JwAplAexg98L7TqVRjrfRNBgGl8/3L2bg7GH2/5eq5hndyFHP
6nBfWwLd5LWulpOW4ZVh/DZcPMJysK77pbj03XJ1KhLBk3w58UZ8WNZLj4rB/0CZ0bHoxkvmSImv
+cGT44ufNu+ZEpc6m16c4Ijuo9mEzfBCsUfWqgYmH7YvXFu/2aSgkSj7NVHfTRpupflfurwxiSB+
UwIKGDL3sejO4JMfyXdDDI4AZM9Wq9jW7EBpBOQb8xmN8aDYmmsScW4zniiT1zzlP3QtYQAyYbNS
mZq0LHu8qBJr8qSuSDGPw5x/e5VDZkKGcaVKXptF7a2SwbKYEftOCRVI8bp0nGOGl5CCMlHzSAYJ
Rt91sZ59nPLK/wqcjLm0OPUdGxRH0oEG/tHBl4h1hFlnMpDkDDZOeP+mxXvpS6OLFSJutrF+gKL0
MGYeB75jb2yfxyz3q6uzAAYoTKRGKrzJav3IvHvg/fyVmdZpGBiydwyFItD+9+kLJvOi8HZdhpLQ
7rvY7M0j9Szfpi6/+MFfuB9uaC+orNWjI9TVXJhxD275uNQViYjZtyXPi6OfRmdciB0FR2xhikZs
zWztjZePxRvQxjGcjgAtbkZlXGeeMTTCnMhMG5PfQRrmdhj7cwc/RfrZC5TXr6DHOZrcM78lxnux
SkqvoPjNXPPYly/Spe5MdfWFEXBbjvJPF5RPfUqqm/Z3liH7bW5O685YJRcd9bRncdGopoy5xsDg
8wZazMk99AzKoQ5uweSDjpSHtPUucJApxdzJBAHcxyEa+fsn4orbbJd/h2olQLZa4x4g7iYd7Qc9
IkXAqIRohnfStIivKKtn8iEEWzmTm8D+8ak5Kn5e6jv7pLMIk2NzvdEllMeMfowaK7aZ5IGvC/vY
CLlIrNHA36OX96GUb1bDCBzIAMtVx0REzt26qnETMvWw8/BqOcSKqEVfUM5+5n6/X4lxZR5iXCnH
I7SBHieMJ6E0cjTNyR85rO8jgzr2rkR2j+1v76gjZ905kyCQJrMnxyC5QkBgNu5RjZQp16Go+fHG
v+6hEc2uV1XH/EWw/eNd2tidmhBo1E/Y6mFi6uESuO2X7aEN9dfgJ0nV3jQN4jVbTmyBJ3q4z+5W
D5FA8xv24RPJJUer00/amJvYXK2PpR4JZHDuCXIZGzXuokg5HTadInkMm+qt8e9+ZXs5yoHbbrUo
TYP+ylfC6qPqKFruQwhvuUfKjw9yGJr7tvPsd/1Xzs85qIVNiqrDDy5dnwHKa6onpoeNg6v6Ecum
faGXZysS0vsDSELOOj8k3CJpktxq0XART+bfcFoewXjgCS+IezdIXD60s3GgGgR0glAX/VR67ocA
5XwZ4Daw1p7F5a4C2LZnlmBuy6R+ajX6wOGh6kaLNR4SjpJk+Ptsfe5+mK6O0TAtvK599m3PKSvt
Mo+riRhWft8tJgPFGkLdPCf7FBpxVGlL1Eh/13W5zKaht1maIbF2ilNa0gQr7g7fYarSzOV2MSmg
1fIdJpmHj878l4bEGwX+ku4S4b9VPQANqS1kYeHXIqFJUDkPm7fRzsWur4+4r441Exu4L6/1msmj
0bUPqHWaHSwgRr5BxzTxGISgH6oUJg1k6CcBE4FO735P+OovKPNiIwUf3f1noV3rO2Sa92ypJu2G
PTNdNhOMELXh7iibcWFnWRBbQ0Ovtzx4DIq3lVrtY4KOjcFOEnBSGEX1nE5owgbCQ9m82v8glP4U
7HFyEkMqc+R1arytm9l/Owvblt8RSWg2L+TVx6VV9G+eDTNAF1/gKu5vUPgXSyjnh3Z2wB5+y1KT
Ytt9mo357qfJaQY1AgCrLS/oCajQQG1g+n11a5w7zv39d90cN1PpfGMavHLHvTu0Mly2EmE+wosg
4VvPHKF3oQIdTywkoqOUTYVz1oqqoveu7nbgbeSotCHehAtxSAI7SAZHCFUDzaJC0T9iA9qgTDL4
XFlayimWXvI8NWJbcLWkJKLuLMX8656Kp6Go6bbKY7RwTFAQXDmmQfbHWm7TzDyupvnNBhGGp0u3
aJnp2cvkR+2X1pHoy3qHM4mRRNhZD4M1HAhy+iZSc90DZ1FbT60H+CI58JF0w7r8HpfxOOMFRECr
33OQWtw0Y2YceTWWnn/G7Ls/7SIZk+rGOTUmtzktUlsmCGQ88wVEIU6M0P7BTGWfKrXYwDKkFZMl
9pMb+d7153CPdeu/tpqgeFb6F+/Co0PS6c4NbRSCZE+Wd2wZvl7UbGVOyGfN1zxFMjCDBzbBVVSa
LoCA0Nz7uC4OFYMjJssk22TBNbUDSq37vzVixV0zLIhi/DfFfKhhgrIr3YUbcOmqY67da8+CmVza
Hvdr559klR4FTP7VCpAeFhb8EzrgfITMlYz2zQ8G68BKKFVB+rAGi/MAg8LceXdYh9dbT1X/IjpW
Uoa/hRyGXh+/aKuWKA+Df2xW3q2UIixoo0wawQOUo/Bh6dcQPET1PGQwlSynYbGFlkgGs3EylHnU
pLrH5Zhh6h86FselBbIWpZRbDr99sF7t5JwysBJ9+94xs97CTvDr/n0MimdMqeXBdZevxoK90gvo
ep0zpLt5+raVs/DskLCalOCO8cbDVn7Ef3DzsvCa5DpiPH9ynJSIcPWQ1U5UIQtFqwTOiPj3rPi3
Sv/Gp3DpTFJLLFDN9N00h98BsRHsRdXOX00ZhZPxuwSgyXPkg9OMxDDF9hUPFs4IW7HTbNPI9gEK
ufybNLzf0LR+jGxcuMCbhIet/VPkkPXywP9uceqFE/GNqkneA50cnNA4pvjQzkGDO7daCx2PpjoS
bkoaIMwamzZpLBE8DftgJm8FvQO09tzbNUnsC7JHte88PMNYfR5Qqqfa4lcI5A69HCVF6/505V0K
gVB7h13mrU/WZyvXLGcn5imtQVVSjm9dOv6sxt0hl6Rkn9pM4DwSjcr8VQukQoCjMIgdsWZnm5w/
LwunBy9oIMXX4lmGIdQY8WgFe9eK+3A+u4Ji3jJskqtK0AQ9ytdEjugaAjBZI5g/vG/E6mCCaund
oTQVqb6DkXGKJvjKkvtI4YaaHonjkXhvAHhyOXceG8KPrl7fSXOiFMQTvG2t8KUVw0uOOEw72SNC
zSe9kqPXOclzquwbBkdz066jtc2TgpBmNrBlspyTsP9MA+NhDtV7UjJToyG1GUMlzzBU3nG06LhO
5MZX0ANZ2Z8m425V3yOWbLYBCrDDEAJkLHugxvPOZb+6oKBOMw6/nCKTmAxeHxoIo7MIOUxePX+4
YUglKbhF+5bcysSO+xb8bVhdkoKOPMejsG0RU2SgYEoyfMDTgbETNPYagV6ceSqyF4R1DmJkYfGm
i9K6dZBQKbHIm75ld3l2s8apfsaEZ0a+yY6/Yy1Ytccqn56yoEHpYj97qfHOXMo/zVX2WEwpLBDF
cMEN7NjDc42fiz+N+eeQ/QsmFp3klHOJUMiXroE1nsiqLX7EX5fwJ9WGPwj/gcJAvMvKO7+SVUpb
c8b7y48k65tJ3HDI+v7knHRm0UGQlLQlKInNGeRjU0/vfrFOW4aLX6bBatw5OXZyy2r1m95dPgXh
EqRoMt93DkPrj1tM/qcB188BszFqp9T4kw1vWttXFQZ3PTqYcZ57JkfMXc2FQ4b+jbKj8qpvxV0V
EzF9xLfhxwZzwg05tle3sC1Wu8UZL/MDudtyjwb4UTVOt+VgIQjukqzUcFjdsxiWThenfbIf3fJs
Yi1kHyV4DknT3EgTa2joO+Ee1gLzsQRdYcNKPENsf6p9WmektwddsRdK6qMbhJ+9lf8WCRg6G0Cb
7+Jx8MxfT5KRDohEjTjm8FduwSR+mRLdTNL2xLoo9bQSApxBT782PzkLqMvYPxJP1kHgWW64ycG1
zO63aTMcb/wG+4b74o3tC/7Iz7rK3fNUeTXBYj4vBVurLQP0cDdlnUCCIXhwq4punBCsyLGZ+iUJ
PuKxVBuno/0dG8YAXDITnEe7joKMzJBgUb+UfAjTCr3ukrYcudHFNXO8A7AocRw0g5CpwQia8pil
lsr3Ivk0KyQDzqB9dCPg2teErLOkRMAcprhkGMvgFswg0Z/sQNOVDkHB4w6+gKCTo25qAYLfMM6y
h/0OA+giLauJ0yrxIqeXb06LQMnp8nAToiDb64WprQ1kXXmJiJXGUM1b+RWk3t6/w35M2lZATk6c
2Xn9ANbgE5Zdux2z6TcYLQCSwL/pwoEHKKbCAd7iYlUkNHdoH+cw/VgrM8DA0F2namBoplCgybqJ
MG/gVtOkeFdudqoZ+4+0F9tsCEFHFPnRDEbxMqEDDNnxw7K4j1ilsUF5K0nz2UJE2shcN+TQ2+wi
yylSWOlRmoGkSJ+xP0D/FAp6KWRZpS0Q/dP3lNmCmYdCwkIopWLo4hhExOT6SbXpxS+dv4X25nhG
ArQ1UfnNmemf8irYLXZ+S8f+p/KdWyCaqF7ugSqqR2zuXZcxBA4NF7+GykH0J86p9XMsWvh8SC90
H9zqjFF+Lumrp+LDgy63cVtQ9x5EjxArzMCE7+T09WvVD5Id0BrD+vjD5+ttTDgVNEn8gzi9D5iR
93Nwtwn1a4N28F51pqy0IkZZh8oShKMu68kM1hd6dHvU7GYp0i4aekkUmNYjUuSKz70/Tn0IuK0L
iM1JQDz4yxfhnMj7zOCERJNUycCNW3R4MPWDc24PIIveEUlr5EN/RMHEuJ273XQJjWK4FKJFF9f2
MM9sejhLAuZHxIBp3v0XhjAH/XLaJAmPRWdAr15l+DnXSawK8idV4j/gx1R7rLdYrLx3V6v04Emr
2OJ8i9DWphfCu6mjDXrcDLYbO8+QHhLlYVYl7Dg848tqvTZymM1vtdOdkzl/KWDiXppU/odw5C8I
pJsOfWZ8pCSQXEus5ttc1ADWRedzO3eXGbYcRk932vicqVxEfarFfsRleo9LrIzxe6pROIp2+cSF
hgEElmLcmgwAcHYyWLJYW2W4sspSxmQkr7E5enTVrrdEyCYBUarxuiblS2+tzOrvfNwuDEkdBhwG
AYTAGuwmkAVRtpExm16aeuSXZf7Q80NLRGQRLsgNDddyQVW5nYxsPfR8glbaLwclkNtPiE/QX01E
E5n5i4aLt/njN2N1cSt2+J3Bn+569l/XXm5WxlA7UFZU2wudpmCtxOyP1VR4V4JxECBRYgqWl4B8
ldhokQq6J3gys6eCbVoMHJQqMop8OjsLualCFzGiu//yIT3ZvSiOfv1H4l579Igu1XX+SIqetw8r
+k2KAOto/aaN9YCinefXnKznLhU98zYC/BIhd97Axe5orr/JIiyln+/7z77Ir6oWDABRYDTtc6BL
lCuNelmb5kH704l3pNkz81fHmp2+egjTfN+PxoczOB/Z2pGkkAYxiOK4DdY69v07b3DNhj19QYcq
vb/iSksiYwzOdQUCS6IELF9QbfvbagfHljiE1qKHZzDTY6XKUCH6+duYDdyNy7as5/fGddSOe+Nz
OXui+hGDsWzYlNdRaPoj0xw4tDLNIl9XEgUdfWXqZ8h7EqimXid5OdwX33/om/bS1pgfObrpDyCH
Rt5MnpcFPAJRAv4emCtIwkipWP0EQ7zLQ+ZjIZBmRxqJ0znbhqFky+GIOIIBN28sWvynnqz4Yx2W
L7nQMZfpl6mtzTiO7PIyVm69Th7WZrpWy/jteP6Hn+svjyk9S3N9HYN47SkcXears8B4ac3tk9BW
nKZi3bQG8SxVLb+F2x0QR4qtAxpo243BzSlmisr61SJ6BM9F8NrVMHbXqYhgyfA31fKrDZt0V5Xu
yyTLkzE2P/UUvPagGJFsnQwjg7hX8uouSNByUDO+oc7TBLA7NBhpNAzYwppzGpcqX0v+PabeXTWI
k3vM2l0GwBbDBV/DNByXlBskD+r8NE66jboKi7c/W0efrf5Guu41x93JxSTeCoFAqEfv1kx84zWz
fzNki1Q3XlTnGEkYzCD4qmcXZdlfn7IUU0BRRaRUEpjNRSN6OGjQO/a28HmqxLhzHeTHhIo+2m3C
NBGV0xYacxBLqzmuafA65glFZal+/JlBmpfbUQBuk8m39PbVUr0NMHDSrntnrTnGI9PFWllrhDkp
33YCgxDHXbWDg/7HmNaMLThG/PZX2O66m15BV4r9kqxwFlQARQgtMCQhfyua/Emte+5utlf5UzZN
6z4J54fJcaHvLQy95CRjcot3hULqUgr7ghze29wFjxPJUz4At1Ym6KOT/N3m3ah4lpnPUnire7i0
4z+aDqC3oLVRVXD4AJOBZAreBywWrFbcZcl/rq4eRU6kVKj5Bof/mTuP3dixNFu/ykXNd4Fm0w1q
Eo7hFCEp5I4mhHQk0XuzST79/XgSF92VjQa6ZxcoCMrKlIsgN3+z1rfEVSE7gCTlp14wXZgG4t1E
c7wtvHSHIPuAzzFlg8RO35tcZ1eyOZ7zoIO4Uj1CCyNsj7XVpiLhxRkwTIpZfkru9N1U5Ze+QbOk
z9r7AijZDAg/LASS9L3vBdv+YSpBsOpLCznKY9zrHy6TqLsSlaQyw5FVodgEERMf9C9eH0tkV9q4
iersDmEcoI4+m9aQvujmF+Vy4vZrYYzl2mHH4wbGm151z67eMAln/b0K51cMTwTAEt0e2hHq7JYH
ACzHjsDFYF7LxIXFSaZ50bWVT+RsZRkM5KBEr+y2yPzCRK0NB2YN+uMdU8iq61yMjSTQrggXstfK
dTYWpRcSarbXFuJ46RVgMszRuBfh/DsAKLppi6D2UwjWslWfEmUbW19GDlFb7pNKLJ17Pm0ipSl/
DMynWGhUMdp6hMV6SeOoRvgARcAKjUf9IYFXuUY6/lkE/bbvhnPkIC5HjYHoJjoP7pJtCmEH4nTn
k8zEPTTN44cs3TelB+5WiQfa3Yghs3LZdnbFpjdI5M5Y82XATCEVgIdgc7NNBq/GfsQwvk2LC/PA
t0kNGk1sd1e5uLnALiARBfcHk+U4oYjEiEXiH57aWwrOBiQZPji458nkMHFAFLcO3PDbTsvz6DbT
SlKS7Gg2WM8+VEV2L90Wc4dtjpwtlxbtLmIA+iwnOUTe5K2WZJ3ZUmqnSgNE+BK/YVqTwKYaHYKE
G86LSRdXeba1+nq6AmEok30QOmJdx9CNK2PuL2jt76xaqw5a0rDkB0O6IxLoe64n+xgObFIC+Hab
uXb2bNO3+Pc0H/Aoi0is3bhS3szKck8uGh9onIEHLAXEpB6OG8XMC+2PSWmAtbPDk4Ftr9hTd8c+
gCfUxcnroCXt2nBGXjcmtEH8Zqu0XEPLx9mWP3aYrPOR4XVchAPiIKz4Jps++nTXPYBg+jU4PJaS
oD3mnvPRtc4LvbjHXLr4qTFJ4LmW61zKBq2FvAv67scu6uTUK8LDbe1QYi5h8iqlr5MD1Y5cJVOq
7uoK08qUDveDmK1tC4NlnwN48fW+vxY2LFi59Mc8TcQG22yAMkbfdF2EXEOvtw2vADrZS6LV2HsV
d05qzBbpAO5hsJj/dkj4NwwD8f1MvJezhmCxUwN3So7iAqFAMRBAHdfQXAe7Y7oRHuUkzwm7uiZQ
KNcZum2jrM4ZLfHBUuMh0K3o4CTW9xBBfJkRV2UCSbCK5uhEc8vzJNeclT6bL2W65J3ZPFXmsOUO
nu1zm1hqg0H+Fsjix2aUjJgyf6rMX1JRfY21Zu5Ah6Cwr4GO13B1jxPcZOlBbMnBMIVTvWv0xVPR
td5OB3/CygYGmqyl46Mx42+dWQzBdweS7bkJRrYAvI1Nzkw6gY8J1QsZi/x2RpYeygzckZW3KAE6
694e7Gk3JN5vgSt8K3SEEVOUQCeJs8+qwdEmnJJBU6Dvoq6sT5NCJiddqfktKo7ANvptWCdig+98
uEVRdfyBGs0znP/KKZEaIdH6BB+1desnw+mh04HyolIu31M1/SB7ZwCX4bMS9LgXeKn8DW7FhUdu
71rqFlzi7GuOMN8Xhf5el8nGTZORATFP3XhYpR1anQpetq70qyYfC0Sem7JLyUgsjd0UxtbWOjLg
0v1aowoLZPThmvVnKtxwqxpU6bN97JV5HUN8KQi8rC2a8XBlWIuby7Tfi8zZc5GfyrEujpYE/yLi
FqclzN1UzTYNqNluexfBS2cBiKnLrV3WYqsQQiTg7XxEBRUi4eDqxeI4QorcOnP/5ibsYFKBhLlC
/fHaWSMSQ0vg25+521rn7HUoovUZYSIE7y87bB+ZBqNHSXnfFNOPUKuQWJ3TEBBC6hinSqRPqF7f
hjhcOKwhPv6SAWFJt7IWnJL9kmLRirtEYRnm1abxhmBhm/XgRyYLGssxL6PBz1Rx9aYNPNrHrNot
L1THYUPz/WyNw6kIAXvwRdClNd1Zz5ZOvmqkY02w1FPTG9A+WoptHNNA+vFw6G28sMhWFHiYNXv8
1qVrqDUWD9Lmtar3x877XXr1l6OjyatNUuXNeCDTNXgsAtujxQ+eyITIz2o+zR2MZTPsH0EEvaAs
YF6qWwcgyN0xQVECflKcHCO+FeSmTzy5ej0f6JHdE9wBOL30WfWUMlmR5NU79l3gHfSepjWcwk0b
lqfapV4MgB2vRVq8a6H3BVvaYpM1EOTWo6Wawvk2j1DtS1i2EA12TRUWxxnf00ql7yEZG0XGUzBt
kmeYVienRogz9Sh9Z5d1LJoKCq+xwzxIgIZBU7KZm/yOGF9aBbjzTXUidCBiA4I83kPd0uTMjN2W
qKla+UpUfpngGTbtGKh4Q6yeU38ZYPc3MJJg3g6pPzmWtnfisl3XUdCuE8H1Cr4YkHhkUp7PU79m
opWdZrbvHdpFtzTnXajuBjdT7D6rvVwYx7RXNyMb9kFfLCsvJhMq/LFtLL2twRua9/ZLoQHJmkaI
xRrhaCuGhukWcTYu5Ujf9SoRu4ArXIrp3saEkwpG9qP9QuGKrcx6cTyizjBKBLw3E1NCHjGYZJx1
rdfy0tf47+3J3IfkpDPsNnY52YB+qBn8jZgKV33A3NXTLbyE6uBW9ksSZQ/WsQ+4ciClnTPnyAmC
uRdgO7OkW9g1+C1TzBj9WF8dPeW8ys+8ZrumRiWgxQlzwGFLf4zYXkQRAV8Mq8NpeC8GyJ2BzHiJ
EBwZ6bOJShqVma8GyN9eDJ1szkjVyHLt2ne2g0rae+bOjW+yswUKiBn/GWYk6MUVgmj9KWc7tw68
6LPVUfLkz2GK0YR4540KcYEOmXM3eBbsTyYg6cYhsiKX2SfqqBXssJ8wj1B22ONNr7yjauHfoJmk
DIfyUOKBX48ph21uYqkOgEfXcYw6GjWY6oAvuJa5z7EwolRXeyN2GHSiRkdcz14swQJgGPZa2tML
rLwfq5AvcGjOJmF/7L7nahWT2TmbVIYyHIC2pZspwkY8dR+MM9S1rWaQWhT0Gn/AfUTRCQWgRxsd
upBizE3neNredB/AUzGNSrWfcXT2zSzmtQgazoVEvdXwzPda1xB2GbkIIOM7e9KyfWx6m9rt6Mq0
6dwF5aEMtHBdNOzNWxC19KS6j1+RFoDnxkrPM+/C49LbiDwY12Uur+QD88UM/GG4kWQZvYftsEvt
sYFZOm8SqIK7JjcXlv98dRsUnW1Lt5NStsZIMcCQEmpErprR5zbL75GTk3Ouw2S1lkyt92HNcNJo
I+NUWp+FRP8C+WHnoEo4trXcRoHVHOMFrZcZJCmm12WEmoPV9tOpkSdkW2pSVcJMorVPrGEcntgr
qVA3hFUY3rAYIxvS9PQXGcqMnfQ7L0kYHiKslNJgrKuq+4p0vUwfKOgjKJHqxhCvBULfHlPx4gjz
uc4gfRk/sTEi4aFgL4gpyBfrdmlfA/ISRsTwojXI2HY/prRjHg9MpR6g19Rehsi/9kB9wGgryBGa
woAXHzkDNQe9HvTTrasrdyeqERl17SQndD/8y54lpB4NHwuIuxPcAjHfwJsNsbFbD7zjmIFdGRXo
kDHf1pKhO5rK5FAbLj7KDqpjJ9CFkkL5ZafvdVfdRjz9j6CBTMbxkCJyYXPBMnsO6qndQarElKpp
b1aT3WcNrWBB9b7TxNDSphILJBfcaBkZYourK97qmE3mHJE2C/wl4wemkzEGKOWQozTjUxKxcZ8t
f7n5ujHeOCk8FSxCCAn2sxf6IJx36TAdQ+p97uPJ7RS2VzZUOiAg1c736USn2SrGJjik1crIWw5+
0Z9g0j+TLQNPWZtwmkeceYVLwnirLWsrbYh225syR2TD3BjEcY6Izlux1shGXjsVFaUm2/cKgKDJ
yKVI9V2n7ZfToZijx17yzmS5fPU8KkKYNV/YPkFHJLhwEstsYJGQU2hhFL0TCKTDlgErRTfv1L6E
Nbrx9Ck4WXm/yylNNKoean+CtoketZZYQV2pG2VssapzzJH9utFtRI81VMvMAIwVTb/bIPYd11Hr
2Vhs8XP6FPZRhfK1eXN1Z4Px9QL0ez1m6XNMLxwN4Edwuc68rIhpAZngsfa7SD45Iz9mwEk/Ep/S
BxhqqtznQSw2Uw5HG6LNPlKs/y1TcWHGX85QPifS/mlG8Z0s03IQzM6JlC+OQyiIZ1LgmlU+dKiU
Shd1roaoNp3uvJ4+lhMNzQ/QhroQV2QC7VZZLxgoDk2IhK3XeBtc88sBl9y0No58ptWhwxBF7+FX
RdZL+KtwiG6rq7fZK32u7WXHYYoN0SPVfaJ39tbIPARaXrwrG719MKvZ1ysj2ToWx24jgnMo2usM
KnRrzmxge5r9FfJbRphAXY16i1iJiTFRcHuNzs+iZ19Z9knKD8Opfo2Vi55VMLxJB7/2otc8Qdpk
aumW9fcLkZGImqkTRw9Rt3NilfKehPq2iMyXhHdhjCUNHuPINa0fd3j9krA4ZAiBgz+nvlMhbbnq
LTwQevSEbXerk8FOKT3UvmOilRsnREdapW/S+qHttWMvtGBHYqy+NkXUXT0kn1Ggc+IhG1LMBA+2
xWKgz7iBhIMMQ4vu5gL76eD0krKK5lEnq8TXTQaLMfkkxzQjsC9lUN9xvGZmwZ2TtgzdHamvwUnF
924TIxGgAiGNi1JzaURzlM0bt3bd+7I1DQZZ+DUcunanqukZLYiwdaytS+l8mFjbvpEv7niLa3Sv
XPtTOn64nVn6RgzNzTRrXw6kN/Naw2ph/+OrOpVHI1ePoy6wWZWEWpc91tpgmM5Z0jDfwCNEh2jD
OorRjzvY+T+NKX6UU814ugd11zFY5GDd1S1rxYQdr5del7oaUev3GCEAsXmM6gkWszoXVKJQOVFp
uYtUsXuOQ/luiRi6QXbMVbqPphhfXOewbCF4qeMhC8rul8Y6nP08ywqZHUDoIh7QMZ309C+UCWj5
axZVDICDG2FqC7M39A4V70srYTtzzuwmiJfH1EZdEcgZHdDySabkZtkIACoYn8fGTbAy0q/i/n3Q
loUQb+LemZlHVVnUH6t43BpexutQLQEpcVgfW4o+x479ZqI8vmSa81KIuDyBGSvWx66noE0JRttq
iXntinhesZ/F3Sw/a0f8toOa71daL3C9kKmT1hZglsp1273oE9upPiRVeEpR/dZPgEg402z+TM8t
GLwnQULg1fRQI0wgvdyMucQ7fJEl0cL2fGoMZMlNCRDOKtm5CMv5qSTtn1vhr5+LV/LJDk0cMeJw
u8GPh+Q+DFipqRw3pLTMC40sLB60YEhKESqjOH+r3Ioe0hM5u/uxQN6C9IZnPHKo5JBP7MmK8seA
uw9ezeXlH9w7bc64+rHJw1cwVk013vfyN7kBLNiU9Nm4sjsKumNWUpINGoOAugRqwq6cMaY1JFdR
MRCUM+FO4y3t2KqMOdnOUhKfod8vLFYuOU5VzdJehKuBIgVOH4/q2QuH7Siiyzja59m0ih2rILRo
yc2dIgSWeFi2do28IS4l0/aehxkz9XRND5HECNVEw2CuSNNi9azpKEnwlmjryjU/QILy5TLBWeYN
cjOSRbLQB3gU5Y3H2QxRpQKZUOAt2wazLgiNRAgzIcgn2ibdMIxB2cGSbQ6Ur2mjWukhS0K5ZJuY
VoBvqJB7C7eKPxvOZVC0BU6pxwfsrOoIlvzBFci++sC8g6Hf3KxGWhtGquOmAqfrG2qAU9stq32n
YmtsB8x4U3b2QsbXzibJskYmGRuIdEAkD09mlrcPs0nywBwmWKlIkNNHCJiMWJixOcVn284S3lLl
nhOOi4eoVOAoSHhrm/FtcDHh6QJcW89JiYLAOAVurp+nOUKeHyDWiGbG2qBdmLgJ4I22Gpj2DAEL
gbgtfGdqkN4i1/0VOCWyhqZsETaF9p4wAJsd04wvoq0POugiSPF99KPCIcXag4izkMCqpko/V3Fi
Pk9DBkANgzxDLRNS7TScp7iwwI7DAyG04GKWo/tQV+ZjpKb+RdfGlWHX8tU07aMd2jkMZe9DJDg+
qOVgUzauttLtABGcSrp1UQ74e/X8J9bUnsyzeNPDoSbljcpjloDO43aMEz9jdjg6TrZBgWE8W5P+
omqYvQQHQCKGUWDdEogDB8bMTCq7vWcO4zYUjLbtoIvukrCh5gwjeOSi+hUFvGOzGd6xe5B7OQz3
jepTPol+CUghiGOROYsmOBe1121IvKk/S8puilu9C7SrhArxMBK5uwlVqwYibiTLBpkOuxp3BvQR
wVuil9RKjmAEzZHBHp4pyEpnJLcCsFPcF8rgQCcz4DTM5smYUnufdCTV6qm8r9zSfdQIW7vEidwa
haGzWCXCNDGL9lhFSIUVVpqjmZUfHXKrhwItBA7P+ooA9reeUSRTH9KHu0Z9jXn+rJFQDRvAa9ik
iIpmhhoeMOJ5mw4BwcEanM9eOOF9BFBwo9WFtmtRJJ6BAW3h8+oMiPiwKHshlJ8cTFBr+njvAoGa
PyvzWNC3eHC38AaNO3sw3a1HOCaYU6yCI/OAW9oOM/umRVQMakxON9tQvxFlozOt45eg6cWliksw
kjMgGitwL8rDCGcbeXkxNJ6iU/no2nCMuoFSI473mC5wFpUEw8tGXswFDCRJwNXMLvezoJcXYRRo
YLvqVW+sW1dSNpmifZzDCNqewXzTjfXMz9A+vRqt+TBO3VnUSbMfM5Hfz2R55W5xMaKR+KflnaoU
hoM5cR3fdrHkWME3k4fvbkrF8yg1WCgoZbejjec+C+r5Ee3eI/Xa9CwBJ4FvishwNIloPuWzxumg
IZPoWBEfLdi4TIUY4MjWba65M7PAteL4M2yaa1SEGxMNxmsS4lJJp2R+sWJunyBqk1scAA1iYuJd
i16zdoMkOBPM+okgGapSp2neNa/bD97cf09W4zuWw2VZZJcuH4YnZLLW2hZC7SVdRxuO3jVQynnw
GMCIqX748w+9iQ4PHvG19PKnqE2HGwf+cGtNzGnwtg4KbIxLzgiyyv/3QU+oS5LsmKaDAvkVpdcQ
Rc4eV9rIJglQkTGEdxa/9SEiIebuz81nyXhnFlKeUAWbF+HBDv7rXmmd+lBwBmBqtOH4TInj3CmN
VVoeT/ckEoznimATiZEz3HQsHHDdE0mhbyvsdQDuFh9BYVVnAaAuI8KDUZOZezDY/vYpM+RTUrY2
v2/FaAEy+sj2xdPcX7OgJ01MIgvHhDrZsbP+sW+qdFXeyJiFaWmTa5nkiET74hq6CGpzhLJuLI2N
SNR90oLlyxdPuzP/JsPaN5BW6jQUK8eya/SZ7IdzFPJiZuJH6lgwszCQRfSEgP6SMeuGK7sxC/dB
ILGGOcJDTGPwRfGR674WU7cNiv8PlNEyiGm3/GXdKinqbl/NywAqhY4aygABqPOpUEJyZUJdMUNs
VB2IwEgDEFeAemBfwFmb7ecCfoQlUa2jo4l27JnpDXDiZon9xNKUAySNF13XR2Q9GnTip3gQz72L
mf0FG8duoMnTRPfqhBT9QG296qIRMkRcYSDpjn5UEIevRcFgkxwhLg2StdsIOXS3zBebIH6W46K3
RbdrOEZ74qEKti7M98xTuU/Airi9YnPbT/6fr3BD3JyLyY70wuU7EC05+6WV7iGtLQ2EJI/GhCu/
YShmHXE+oJpyAN1EjNTntESEQoxObKWgF9uu5Bgl2zCTNs8NSx83//Ev/nz214c/+vYseLchQxzm
HLqaLMv+AD9TY/5gtRMlauTUxz+f6RPBTVE1cG3isj32NWMc0PCAdv58ymHE9PAdy398aSDztx0b
HmXFrm9PjU/lXB2Gof/ZuJakJYxcchypJIqjwfLET2rDV6PT72eId5XF7iRu6vdRYO9PqaxI4dki
ONn3Zn/LbKrEkREhL0ZKXmp1KsO8R/Ve+41QgnBUTBKsdlfCYgWGbb/usfDAvwx26KF8cwEopAeS
qW8pIUyoD2qf6bRP9ALT72r+pRsK/C0bprFF6hNq9E9R9gLpiw0DAmcnk8WuHiYgaZMxkCaD5sAk
xKgqq73Tesxoy4SpWP5FiMFt0N1vibIhDRBTzSUbrJCANchd6R0LJP1APsR7Y/cPWdswGeRCLmh0
GX8BZMHGKXp8W3SqH0U2HvFyY4O/BTwQkfN2J6kNCGrn7icf5zvVrGs22bBP9HTTzSae3mpaca2h
GQk6km/ZN4iODKVwfpkMqrxoljujp2Qt00djIvNwtiX6oLcCubHSCMkZa5vii/bOya33P54dG9Jj
EXMuu34aVbSQc3TVmSb6KjXAJPcXlKr92P9JALF2WjzvGuOV8a9aAZG+c0sd3Z32EpndN8b7q8ra
HfYIBIKR/g5WlqOJ7a7lDPdQNm+6vRg5Q1JFM+c3jMyDE+EO0M0NsjFcu+xdyfMDJgh0sLTO5lsD
12Jopy1yln6F0lfC1B5+1WJ8ZL35ZkUNzt6kYHqN7YIKPbwrHADQZGOWTBn5rlEewXJGfuQmB6O/
t3ToWC4y8lWO8gWjBp3gkXBj0oKdB9pnplWp9S5tfDjhjqScnbOwcSytgUM1v/Kq3zk5RC34jDEx
Eo8lD1yUNX3Vvjmy8ulFqBsE0OkC3K4A1Rp7DABK9t1hdp/C09YRTucTLUSQVKe3OWXArRL8fQqK
gWuKYY3R6YwBDvtXMgJitL+RHdwTK7Wd4vywuM3JJt9a+lJOlG9eiAho8kG0EdkwoW8xnW3LaqfI
+DB0bMFgOnPAaWiXFGpeZal7WQ9P4FWhFwTV52ibnZ/ZDCqL5NQueVGx15gbKxbXIDhrWRhsMHXk
2OGHniUrMklNsNkb6GQQTfE80GrvR1UVk5vkuVbM3OMGaHPJPgyW95fHiVUq6LAtpWNZIuM0Qu2M
W3F02aZD8XBckm00PDdi9o48sVmSGC3L/a+B7e2Vrv5zmglzRvpfgvrCUc+pQ4dpMDao6kthocK1
iwGHnVAACbvmEYs6NP1pJMCMh/YqSXpmUXFFy6W7FCuWeWcJ79LjN2BTzLS+rssjKEG1CgmgXod9
TzeBwsZ1e8wJbsM5fAPOBwOmLlkiN9khcB8GR39JYgzUhM0xnWX6u+ZhtURrj/tm6AeyKNHtR/O9
O2R7QnLwAQfRDtWm2KQJUBn2CVenjJ+hV+Hu+ppnlF5RxQMQ1tdLWP4m6O7VGsZxj9al3RBkK3ft
8sASYXaGiqg0706zCcnJ+P0C0HqraIQwaMOUyRz3O9A9OArkhfaiWiMJZI5mwdTHrxMrz/dCSOqO
FzNvXgoqUFhMDYrFz3rlO31mrvth6PmVZf6Drfqv5gBahUo6vXZTjV5R7dHekRITWB8UaRznQX2w
0ulNcqCSPbyZp5hfBzSdlk6/umkX1dq8hUDo4T3hKreJVOG4AjhRa7+qhu9ot43p19apMgihVaP1
u2rdu2HBMFl4YQq7gawbvk9DyuSgU8fRRJHS5O917RI/tCAgJns/KP0lGPLrcgSKGQ9paTyS3/bu
JBqW3j+y9eotN6sjLup7WyFabSl91Cw+RHryLPtJ89xXvSVCGw1s71CF6dN7lBX4Tav+RuTMuU9x
JDCRnmEwOzr6o869M2OaILv7Tjv7rsNqD7doRhvQJN29XrL8LorhHNrDnd3jYsit3x0+trbRLwU6
VC0vCTovvV2V2L5TpwDfzfAR/4s/9/Hzklag9SYInkMOY0bFZ17zeyuv9twV57pt39TCmkm081iE
rDfl756qb9GkFRbbSqpQY11pCOexfmhxSbvqQBOZpvZmuuLbVBTsvfESzL+0sDgEXQEqX9umnYIA
20E0yGwMJexpyEGEPPCkrMHg3uWKQfqCzwM5eDlUfls5vw3Le5pjLsDUBZPX4g9ovWsS1Uf271+2
SXLUHMIBEEP34EUam4uFq1jM+lci2e+4bEM4Tkz9KDUSESekCWS5b7QkLQ9N4jYUQQ6uT9cM0bjZ
+aVNxOiXzKW2hsoY0pgGMddIn/76EC7/GE3DI3uMGwb+ZdhfdKRtUzVqPYa+2kXr0xWQcf8USONS
SCED4qz+86mF52xkr71LUWY40ThswqQDvAgbhn0SoV5HuXyIidaidcf5FJpIC+v6RBwkHKkEW4LU
+bUKrad9QLB6/PMhM5CjdLxXrPUoDdM4oGhpAchNRJLhlET1JNFMAeJc80l9/PNBM9CJpe2Szm1b
17wSF4WjhFsp2TZp+da0g7larBR1bfqgq4+eYf+u5tHYd1oDH7Cx5KYZGIHDXN5opYlW0QAsQzp3
t+y5wiB66nVJt53TCkb1m6uhGaS4A4Jsmb9njLJUmW9m3t08YuJ2pE2IRzYz6SpOGa2RuBVto8Ez
gcElix4OT5GBY+tNZBynbYi4F46+4exgErxihWe2yGnkjNm1ZXTFDDI6kgtNLWOrxwoEF8XsEqx8
dtVMAK7OLtA1n40+Lh80F2t0wbM9wYtPMhYzbvkyz0wHk1FFa8eJD3bm/UKALowkOgdFikuHAyxE
pLNDLYMYF94G1d0svWbDk4evgXyuGfnB9szzODOulvTMHLWnUbl3Vus9EeGXn1vgF5NKqB7c/pQE
4rsNDcICvnSUxeD5D5EcsOevSYB7Ljw4zeRp+lEn72w1/dZN/YWB7pdFdeT0CmlKLX0My74Q+yYm
V000/W0uTFo3M9mPRjQxYQI6DBV3LbnW8Z0Be2PIGY2NtxNj9zbRXPFWcxLyENrKDDNkM8YHrGDe
tjFwhfC3kBfE+RjW+ygqnr2IfWHejqz/Gh+uMvupkYsyEIzmOFk3Q8BfM5nauSrtC1R/RCI9ZliC
2n5avXh1SjouHilwvr025ALjcCHzZRwpxe1epXfgmp7s6dFyeEc0qoHeBU6stzULuhc51y0GDAnF
UDP5VhT0TiFGWn71284QG40yQT/ttOfKtdzNMJQHkUTxEYtDwSydUlAMe6u3GOQohRQZghT0YvbZ
m35sbqojGyzOnxuSpWvdfIHYiq2drWB8p6yCXS4/QKbhZz/RDgKzIv7SQJaqx/lmwBDDox3BmCq2
Vji/O4ydkLQjHtLR5ZSVyz4Q2xpzqLVZo4rpCB+t4sxErUBAdyYpMdnezGFjX9JBgO+jWreA+k+4
ldD2uIyU2NCiPtO2omH9dsITvogq0M7ojL5qgQ+jjgFTl1p4rhJ5sdovPe4fZ1ND0p51H31D/yBq
7vSBBDHdtB5DaT5bCT+OKV7q1HiMO3n2LOfW4SbxuwLTYNd9sYN+spFSbQyDXykkPXtIzM9JktSb
2JdgpvhBeB26KQsYycJNQmCuP2pGRytc4e9jTl8WZA9Ae317LjapxX9Y9QBZlJW9zKARsewbLC+5
Ei0qtWhC4Cv1UF2GSUKzxoqTjTXTubL0C53GCNv9cRaiIAs7p1lX2sFs5S4IvOlpEpm+c0VwV07q
hjP8MclBCdbNVycIZ9UHCoJ54HfuYS6CN8Ju0b8Bz0DM4BnfPemBKyXYY+oG7xjbrdbXi/RCTps6
ClU+BXH0Oion2SbWcM/YoNlbYNZaq8b9KUxgBqTTbxjPXGR0bbqUOs2oeVxWxTvK6vfJZQtjWvwK
VQ0GsF+K9WWURdSPvnENCpBknog2h9FhtLzQc1+RSZHHIONSXh9TN3FOUuY2LPNQRAi/zMnpMKxR
oYwXl5iAcXvG3YLiSp7kREr7EBNLICIe0k69B0PBBLbqgEhY1sDL7BZbLWUdLHumGsgQtPIDFtrb
MNOqN7rCP2tmdxy8BBTEORWrCswjUPVipGmMKEDMGlNUYtKdSkv+ckV7AOWJ/Hhg2e1qBghD8Lyb
RCMniQHbVeQvamg95nW0qimCcKsbH0ATkzlgxOCEYlZuqna+ywmWBRKt767pT1Ts9fp/H6v2tCAz
8r8npf1bwtr/LHnN/y4vxJW1f/9W/x+Grhk6oWf/fera7QOn67c497//liS+fNlf0WvC1v7pOoZn
uMSe4Y9xbIK81Xfb/esfwtZJWPM0jOYsT0ja04g9K8qmi/71D13+U9c1XKYuxijHArH2H+Fr5j8d
DbecZ1g24WyO5/xvwtd0At6qkk6zLA5f//qHZXmG6boG+h1dStPWl9/hP0evKQPBmEoWch0nu0YM
a5q8lcOjeGMjiT6rsyyEFoCEZu2vqD4uCPLv7v/6Ef8H/+09C52u/dc//j3A/L/+YCLW//MPDkZS
Y1nR8YO9q0xeqeuISHi2B/eva/e//zkG6XZ//xOXjPTlL+Qc5n///pOg2se6vfyJPcpHltiPwmiO
iRm+VBCVO2MGYRpTb4pbBTKepy5rgv4w4n0YsuJAsNG50ruDWExRSpv8dMx+AtC/ja5zbiXEB9nI
B7ynuPIeAUVq/XCBz721MFPoSIyKeNjZzbTJ0/5qdaFfAGY2xuTYskKkOdkMSrxAS38rELyaY+zb
wzuAwGXoW9Sh7xrha1XMPvkFv5olh6iafIu4NNWbBNwMF3SuZ5EYd6rLzwMQWw/PphW0pxLoQOr1
p9EQZ6iUR/bWe8LM91qKgDWYNg1OMII5toXyHm3VnifY+JHXkdMqj32ZPZhEyEyZjdKxX9PnwPes
e56NKJmt4Jw48wawFG6q8AYqcxs1eBXCnOc2wj9Gc/OUfn5Tu87HrAbX5u5hv2I2SR60Fkug6z2m
OBOFyjaBLvcEMG+r0nl4C6k0bMJMia1M073SKOVQyf1f9s4rOW5u7c4jwinkDdx2zoFBJHWDIikS
wEaOG8AMPC5PzA8o+//quOw65XvfUGqySVHdCG9Y61mgqlaweucCYof71pY4w5tNiU0O1SC23+hA
cfnU4TmbGOxLt2dpvsF2yGgdQdfsPhzuYXRuDXtDMvUudrV14ZrnLE93iRm+EaG029rgHOxeQatg
vikeRzdmThetcedd/YoipShOKJ9XtvKf1ORhKiEDJEBOPT5WbbrS4DzCMl5MgXuUs1AkeW/M5Dux
2AHmxzYp941dv5udglqcnkKR3KuYhNVIO+W+dYCRf4pD55Dw2rmEKxdQOIl2aQgns125nF+pArIX
so2DAjwAI9mqkKZ4cCP07og6cZWhF+zMbp/oxS2w/ZPpMbigzkhjtXaDfoNgZ7+NpHtX5bCuQ7VW
YbT1zeMAJyO3gGHBDudog1d4TFP3oPc2FdRw0QtukVLsUi1cTzBX0T0ybSOYLcru/LnqvXZfNuOl
F+lGn/Yarm2kR7CxGOKmaL5cbBjjZf5OkuaX83E7Vv2xsNLVkE0rh94vy4PTJDizxh7iirWKBuD5
enKykItFnBlG21znQ05i+VIzoD/LVkmCBiPkrtnaB/Zs1L+PmEbhJvVry43uhMOwn+TtYexYqozW
HOM/wlKl+o0f2DuvfWqn4VXMCL0xfuut/GTpLM3wMs1PbTsND1G6GtltdT6qLTZlTfTU9xMaf04+
irOQ4tvBx5ga8YPWOQR9OQdT10gnc3akxj3WtnYSjVoHigkgu84ku7ilcdPXjdcf5zMPw+UaZgjh
qgWcMaabzjKXnEeGz4K0XsbFQDXOHMJQyLHSXcHvIaJ0x9aeqOdyO1MwmWpZudrQPi4FrjEZh2dS
pj5/3lvPX2/k1G3McoCaSBWThpsOTUg5hIe0sXcsKPe4de81KBvN6FdpCYyesrEYw+3gOrv5/zQa
3R5nwRUWFPEnREMQQuEkRL6j1U2DZo+3bk9GAG6knPSrYYsSdlV4z8qMN15181KgHCsLmEiLVhe5
CDkswSngdcOIgg5VvYnsEWHppiK5kxmzxeXBWcbqDnZ7NQTyLTM5s9EtPdPevrSgmKagX7sObS2X
z7It3huRX2kcznltnfGk/BF6eKjK8KHMxDOGmr2dFbdQC164sdI/cTChYkZIdvHCcEm8ArpQsspP
FmqjChtG6+qrsHpzJJeOugYPlR6TjFOuM4L1wJ91+KQn/oPDJd9SDPYzoAVYZqNvL5L30Iy+I/2k
gU5i3vtRzy4b7AJ7VJCHKonWDVd1PS/f7AZoa4YvnUznmLwCm8O/rFm7z5t1LEBlvXBCpi+IKqrA
PxFqfS3RxShq0b4yDyQOnxKjO0btiPpd+k9AbjaJ8ccutBe3Gy5ZSD4MV+bJdU81q8TYSw8l9iac
cv4jEVV7tB2nNOUIjLqjEU8XPU5OeqI+WnxDc8BxVdkbXgxmNMnOUfqJCFYwZSEc05Jm0au1uxva
JBYwda+wMlZcXoR59lv0ViK9lbHC2z9u56MyvlZRfA9RCqZasjOD7tKp/CbyL2H5OzuK3vKC24/A
657qKOXKx57cNmvidSjlfTS1u0agTONEp4n5v1nLO1CoWyeds9OOH6whYI32ZfPBkhk4ivdc1HPM
0Jfhd49uzqHLewKRsKrtcxVePNvcThGjAV889X55NUbnPCGM4yVCSEBb5m978jGYCD+WUMywln2Q
4Plbx5HDu4YLpBy4m1X2IWmGS8ooj5v4EcovYRoTJgf8lVymYvLhfSI5ineQKWeC0m/DAJUggLvI
Oz3q0Op779kR0doEYOa1yL2CL3dy/1AB/PHhhUZDRcuUUUkYbznddVcT7+JgZnjXGXyLYoT4Tf6N
5RywAGMA6vZVYB+KGjoF8ohgbv7QAlhPA6TGHjBV62k4gudA53Bra/auK6JDR5Xjp4Qr2Vzdkglf
5bRNoYsrqCEaFFrMu78jBRQDHU9QlERZuQ24FqbKiVe+UdJQUW7sa4htL6aA6jOMCjFSts/5fYi0
8GqyDOrfAwYifeS////u4yc4+j9EPgtq8f978/Hf/1sbxUX5753H/C1/Gw9b/Mun5xC+5Rie7v4k
O//tOyzzX5TD/yu62XMMKvN/2g7PN3TXtwmEtqiXnf9qO6x/QYC3DR8SpAMny7Ls/5e2wzH1f6//
hWXTubhc6HzX1V1P2Pq/V+VD7fQYwLgFRF06bSzvuaqjmxNjmq0Li8l4XJK/FlZbs6/avePKCwyW
4Vb19WvSVT08EkUwKJO4onDEBbqbnO2iz47zB6tx8mngOHejQvuubH2V4Drn37G/O5SU2BYOfgAT
nlXvM5hW5kdIyLBaJdE9THHcSrMFcmogMmcPbDxNvY/6rQRuBA3feIqHSjubfvny86gtLcp9Ge9p
+TdstP0P/HcsgLJ8E2XK2YvgeQ62WmY9QRase6aLGJy3VnJFSKdi5daOcQQ78OWmsffcqyI9a2ZH
JO380GKkfLJSwCPz9/x8s98l7lEvUNf/PKNOgPrZtgg2jBCPWHMUpHYYKwHDX+xHg9lqCxXFFMEq
929R3N91IAjKwwttUk8oC922nhrrwDDba9F34uz42TlOTeNhQALxIOL8pY+D75wJ8tYrQvWo2+Ww
0RqcXW1NGYq/Gv98lh36ov0GBdSiXa/YZjc1jqPWLZdtGH8jadHIFhJcoauu3RGKyKBWI++niNtd
PX8+y/FP1uHD3yfRL68IXTY2sK4OIijVxSeDx+ktdJg9MqPa5a5k9tY68acvC+E6Cw1aG9Pnny8d
bSnTySIDWXoXLsjQl4Lf/mxUj9UQX1MoWklrjJvMjV3KRibvko3U2vKQlbBIE5E1cGcO4y1KQG4K
zlkxfFw1guAc0QDtSXo2HVr2UHhpvDN13F9eqX1m6LYONId7qXaEZFMlx5cshdaeOOqVNBJ83xIk
uSa5+TjSXuW+j4daIZuRqJxDpX+KkH0TEIDHABMSs0JSA8jC8yfvKjyV7lHEuI7qFhl7t64gKDfB
aZV/eaEAOCZ/2aIhfGcGaWpUx0vodyeQdNVmmuxrFlTaFkj5OQemsIPccGc/o5YgQB7wZEAAwiyT
pdo7CEKIGgS8YhPb42TKFvmAGn282ZqLISBfc1IOZImc4cSCVEDlQLTdskZEu+58KGq2RPxv96zc
dcj6HW6CVq5jzWe7ELXdhmiAjPhuXmZvziFQuBGRpjOLS+0JJiXBBQbioXKs1y18D3pLCkzkJd8Y
ENyKnSKx6FfpInicfP1QNN+uDaKGuxSY1/S5cdTjgHwBABgmFsDJWaZzZ2aPC9dxZ0hxM/v+sZpo
kD22+GmhLRqdxfUoHqVPD4BzfKI+2xBHcpCSQiaD8R1M7SHMePeFpT3WzdXP68PgsbSbV0JMAVJC
VUooI8CnYek+gYnF4+yDL7UD8l3AU4xl8zvJijcwl+BMgCA9zd+ZT/rRpf0MjHw3r2rcp6JQ/pqZ
+Bd7uVXS4Xi20Apr4ldCAEXwyXiIgJzPshUECQZA26ta4yBAOVBxnVl7vf9ItDA6dAf708TWHe9L
7sGzKnPcsU6mPzck8baEri3aVP/lhlhRKgkVxGOJhgeJrbyJlKWBUdVTKRd1DlySkKIcRo4wSv3q
qOBGCbXP0jre5A5u0LFj3SH6tcm+wmCLiI0E1b6EYiNiZc0QOn9NwcjCVbZrTQ9ZHo+sKeP+VQkC
UgxW13UfPnSEpCpf3UYch+1ARpe0GEQv1dj3uy5OtmXtfVWTjQu0PGILI9ir2nqj/xHqZ7fttqEG
ZnzeCLNLSMi+8z6zKn6o8/i5pTc3NXLHhuCzx3rWE12Obiefj731RKvQtazuY2e4IcqE9f3RDNOH
G/q33mXUHHIZjzWrBw/1zKRhVZTpt5mNv1TTN9vAorFzI/K2VbXJ3fCIOvAM5fiISGeve6DXbEJC
CuFu8xDBeqa7vyPnu5ycJ+b83eM4qN+xsS/mmFOh28yD0KBDt+mIpW0hqVdhcKUo5mmPHGo4hRC5
WLMLIXSQKRECQVpQOrUb3xt/lx3wHY1O78tTzwNSLLRS/atPrMMkxt8gowrITBqT94CIRfK51lFG
MwT6kCnHQIIhTIqfrasMxmln94ycbUz3qF44m1UQEPzoWvkxJTjyUFavkz5lx24CP+BRq04RHqi8
pPsMrKqCEG2UC5oSQRueDCc0E5DxTOGBrF+i3ofkJoPXcqqxQs1YkLblV5sk03vyxXqJvxV5gAPt
K7NZNXsHwLHYYZCLYemvXqXnk3HLPWqpx92LBVZy2bfxS1gCGbKi2HxoVWWu5cByLa4+URN7D2X0
oDV8Ug8qEAp6u6wGpkd49HRMaPEjOcuXDk2HVzDwp7Q3gTJURNOhq8RHYeIoQmnHrKlNCMulvg+C
Tl/KnL43LLI9nZqzVC5szjjGIFCn5Tw2gG4jG9BOykDkH7A024UjRD1RyuCSF/mlJAptbUpcTX7p
JetG4UevdYT2kJZAjtcUHSHksT2rhVnf9IdFf3ssg2xVevG4g9tBkW/6zypRywZmwsLSEu4HboOV
5sFttIkcXrc+Rkm6TVCl+169dibrNfGi2cbC8wOEg32D0dKvpblIkqLj2ltvSXxB8DV9Y8VZy2yy
DiiQ9NUYs9UEayghw3ruDjAfixI86g7b/9fBbrK9DmM9QXhNkqpVv5RQmPF/R2JfO15zzCfY9k0x
/fGIFrrALPafg7x7gfqMRttqGqCPlDVmL54YmbsX257K56LituCNuEB+HnqQ8bNSXHy3zNbKjT9x
WmPeHROgYM2ERZzGfrB661rqU3mfAKfs/YhLG7TdddwA3eGk0W5pY4DfdCCtOLTEXFOSG/96F/qC
FC9GHq0iaa0g04qfOn/S1efgGqe3t0DZvGtpry3bDC6mXTO9JeV27HrOiLhgsiBAZVyV6WycVGtO
P4/sguvAkIwnf6guJYtc0GvGBoEvmzEPlswR1Fl4/Pnbz4cyH0OeD0WTW6Fc+ZkWcJE0o2MXaXyQ
bXT8eeg0HmfuaBv3GmL75u9T5q/+PO+fh+R7AQ3737/v5+v1/GP/eebfn/jP45+/Ga0Ac9LiW/jn
R/z87e+vkyYcDBScYad71yRFZd96gbzHAcqiKczbB2i5gB0Mw3ps63mVlZngmVKBzbQX6lfqDSRK
dW7I9h0muRvJ4a33Mfbk8Geg5AHkSkwTRaZ2z9Kw/TNguyxUJ/FpDyxHAxGiS0qRzXToPMrk1Iva
p4aPKGMdhG8DDWtn23gvdZzYKiggvbnWXokq+BP7BgMjLf/s6/wFb4r+HpvVdxz4FFNgszD8pOpV
aSQo66YMX+bDhAzUaHymmoXEyKj6qRwGbo0qcx/KUZgAS9Ph7mE0JMpVK24Da7tNJmN5zW2XDCgv
DM75AC3B9gm2qBDEM+cunWNftqgK0OaiQ+HcImWRUdFoxQTlJsHOVrk8NULBBM2n9Nzwn9hmwMAJ
3GA6TVRid/Wgq6yzxNVvAUNmMJ+9fw8cLji6GWSPeE+0ZcS24akjtnhJdao9KxI5F2Fcdi9oJSGR
4/R4xYsDRjic+t/ETX1CBIo/uGM/pf5gUW0wxOBw/0KRvAOQAB14AkvjlnkIsr39kHnG0gOQ+c/L
72ovVVOTStW7sJgTp2ZUPbhbr7HHrzTJz3Sa3mcxpU+e3+QfZN185Eag/6boQ8UMDv9Nlg1IpaIf
X8wCJFU3NPJXncDMK4vYekq8CRqUblWPkYJzH+gywvrhx2uImvYtbzyLhFRnuI46FSZRqM1Fs1W2
VdIszqOTEjLTQiGEeCh2YgTMLNzWZnTZZwdfKvMw9UhdpW8wDEeWtJOxsE7cWOcVCxWJSWu9EarV
LoaLYDFiIHWbiIpbRypv7xqJFysrE+ZDQczhChx/9MTpj8WmirrnauDSr2mDQICLLsjQuvrVtekM
EXp5b+7ARkVgcXj3VMQNm6ubzOvb5IbOn8bJDgZ7jO+mMpBEpAQhIVEnHiCCEJQ6MNjmwz5O9r1G
Lidp2HCrTMUOWQQM4ruGsATNP+iWM/zB+0ytX3ofUkvfWIvl744BSyAj0eiNswiHfhOnrx5KmcWU
O8avqOfOqkERfYbewJWgVOLRQfuwwhYzPFRxKlY4n4u7HVr9mhFdeDNKWEpVhTrA7lKfsSarKI4Y
c2tZqPKyVqgdAurhOGUR6RGpMR6ID60OAjXSnhqzhBwfWKTy+dVJKfwNQ1q3Z0nw8XYKNPo+PCwb
qxXmVTW4huMm8G+xhkeoJ2HzAY1bS8wMpb9m1ZAB+9F7wltR05NU1S+9n1DzlI79oofM0xlCYtca
KIinKRe/27p5Z5TMxDZLH5GkyD9Z3Z6orJD24ngbHHek5+lHpLoJ8oA2fkh8l5FB8W5Nzkh0ZIX4
OtIQYk80cVFsB9/zxEEMY/ZlRvrFCQP1mQjtOVSdeB8MQSxfXf7moD6EZkbp/Bg57sZVQ7YhAFY+
5FA/CBmrolVX9P5OqYwupffjG5K5GHroFuUD2zjk9Ky77uakvDs3OYolhjXrn4e9zpzYq5uPprch
3XnNtjYDjSgnUnopxSBhpKzh9nIw3TsMeSiVNW9EYr9BE/0cWtLnMlJ6OfSMlkWcdgoya8K7hq1L
N69lX+Rbr0f4087CjULkWwNeJmf88OrYpDRP0jV2WkWH6iSo403n2iQfuhZE91brvL0UM7CiquJ7
NOItGiextSWiMhXY1Vp4frbG1tPfkuCLbnRJjF116ZPCuUcs1TcKJ+ICF+uCiyR2skIew7JotyoK
vgJH2yeent/jidyTLIuvWhEW9zEimcBndLJpKL5cfWPH/Oqezw1ZG2rqwBxzHV67L8evdkOMPw8d
0yVw0/zUtAmmyfmDqFsul8pUOwh345H71S+IwgHRAiOxHfSnVAz2ColMvGMBTg1mGOWD0ZgLkJPv
sTs10P27SVv09XAa+njBv24fgXwbDMf54NVqndm6dRmRm2JYqD/nkPKkzPyznBQXH3c4D717FVVX
nRxfwJYZp1kRFVwiZeoXHR07SGC1ISQb1CHN9gJc7SzXUnLF8GAZ2r57qTJV3RMxdCt33/MugLt2
yrthY5eHr+CuKoc34OdhMajyWlGOCkxQayUnbfXz3KiwmQSMHeGZc9Xlo+/xOoIZCqE3dzKao9Vg
juVm6Mv4AMhwHpOUzV0LSS2eI19wCs7WSae+d54iquDnJampRQ+6Pfxh3m9eoLuuapXUK62ZT4JW
V9uqJNmysUqk5bIayJLvkju5y/U+KqFzGWma3jUabWaM3tkgl2mXjHS/PdY7PbrnibapXdRVk13x
1puPZCSRKtZOELsJm8cqzgeXrLuVbIdoA1nN6CPrRvh7fod1ggIJiP765yEYu+YoButZ+LJc4wTG
MtG5ALrY+XhUG0TJogPUVXrKFVw/V5HmZxpQ73mGvEcWwP+8HpCtlcPvitp17fzX6WtiuoczZgJr
TMQ2tM3+5vt2cFZgeIaQCVU+Xw0MLWFHKIynAJzGoZ436cGWCJqXrqjPTeFGPkwnFrnEyWGpCZlm
JaQK0gT0dwIgvL0p1ENBJjzjyZn8xDXyMAQU1fa5NjiZ4664yQoEbOWU7gXw7y7t3XcnLurXCE9u
MUg02UVyKSI3TBbhvUgrzGvskOMsRrNqte4p5cqEsU2dHSfNNy53rH0zMMvqKWteAdeyVQ2D6VdU
inzJqJBhJhbQk+ZpsIWVQPSadAJe7KqNBmKf4vLSdqi6mjwufjUKKKSR+NHzbLtTNslpcNC9R16Y
bBU4+XQbxoardHh0ZLOhXmFckrArNuN+22a8H/N09tAChF9VPVkBHQMm9+ZBS3gMErTeoCLNXdRz
McJZdEIQ/8gtFdgTyWx71CnhIersN4z1f2RdTldhIzfnJhebtvZiZObNZMe5HMjEBB57q7ohgZ9t
QsqybGNFh0AtacrDlFTcDND5V4B6VxEausbXh3nZx0YQZ/nAazwfHjQzEEDR0OZiZSaGuQGBvHZj
+Z4DqEI9rn0nSIm2FsSSMjWYdUP8XEeT3l7GhsSQ1kcmOabUx+UkiCWIc4Sv84efv+UIztGt0WF3
OGQWI5mx6wK7ypJD9b3MAICWXK/OkQHkxHQkiKYEvawQbP7SbDzKoZBnkuBSlHjIzkcFTzgpMTRH
gMXgOjT3IvP+NJU9W6lAuIbGc5Y1O3v2G1LTfiUDBSKeFtpxJNx439VqSpNHXKCIdpyHJCidhzhM
vglhPVUGIkd94Hf7+XQ0TnKnTVqDTAFKsTY/v7SiF3v+Xf0Z1u8rYn+gBORcpu/sp9rlgKpHAsE8
DBScnn3KZKe2bt6SUHXoxJAQKN3ED1BHAc3alfYSDxbNRpxu+yFH8jfkv5PJ+pMYot6YeNlwIOcV
WTuwlqfeKi9cpJBrwo/ZJ4r9mE8uyMPPh9Yd93UBGFeLZb8ifbS+agw3gWrZM9KmABzZlZjtY9N8
YCK3LcsMZ5HN4q2FeUvkZXt1UzQeWTcF63EyT1EfXGE77ccmt7Z9E+5cm4SYoh7Z4bkXM8BxWo0s
mIvIulgciPcuLyHBawTI2CzisJ4kIdR2SMQxy9YtsR9QSZA01VjhVkD3B2ImhYQRg9PbcLLsTdNj
rOhBSjSA+MzqJHxSOpWqmsW0Y1cxl6FpsQQgI7Tz4bZWk8NwrJc7jkFSFUlZ2jtQY5YFaoKFF2gA
+gZrRJFC/B4kg45upydfcM10TEH3c1qW8Z62NlqbYLg0+uhS88ixmr9BrGSwGuTfFkLvAxqM9kzr
iXkwdlhKMCykt+DlB67QIbMKEs3ZdbOFs4huesJGdNDiP2Cv3tsRzsxcBjVRcus7jEZlxenk0Kei
Lr0MWWMvYJ5PzFiARYy8taQUlPR55GX4ehac0yoxt2XWFHjfma/F3FuDUqBzEB/Ul9PSHFHzSxMS
hOccZSND8KvhLc4+YulGW8Nr1Aq6G6XCyKy1b/PfVp/+aqe5hKpI/jUNeKp2rC9034GS7AGkha5w
kCa1fjiC9wBZQ8YZicYL0uo1Du1R3QaGr1Zz8icjvVa2Txqe1v/OctZh+CDuvFcrj6iFTwtv8wKK
pkfLEA2AuJ19D+yPGnFvcICz3KYYhroQ76qJmPHaojuvixcSvDWm0lGzoZmEQZUF2cIri98CwPQK
0jlvGRsjrnqfeUThEc9TNgNFkV1gplWVG7PB6odFge59G41tS/on+wXkVYtMTu22HsaNFbWSivEN
BzSeXA3Rvgs9M5c40UC8wS5gPzX1GT4kxulQ4e/QL6o9t6IKJv2mazM2HG4JnCZt0M9vVIfHV8ww
qMGGRtg6sOgFSTyE+7A28CcEJE4UHELhrKJI/sEqIeERl9uSS4QqKmhkjSjXXXFCZLfKQ8VlUQMB
WTICBu/iP48bIs76tY6Uf6n8/LkDlzWh3Vr0E8mYdJ4ul+ThbCZVsAlLBeXjm/bCIxUDr6gfX3Qx
GdfKL8Z9EoYPvsq8XRwFm8LuERbSuSfVziSyl0Dmiihr9WvAq4lEIboqZAga8WB4NuNznXqvqAVM
2mH2KBlLECFG4zj4Q49FCx0wPocCNCjrpN4qdg4EKwKEYjEcY5lF3PXNRdN348E3gmRfduw+NChS
BNHQL5l2dwjpVA4OF/VJLwkymgB/ZgWxxGBCj17VmFvmWhDChuHCO83dWGrdlZTp7pq1w94pVbMx
2/GauPFsOyQHlsVQfiRQ6U0wAeXAQcddEmtp43/zaDFvI5FO+8wKXxKRx4c6bvduJ7nBh2m47zrY
VlYRNGtX7+v7LL4rYlvb9uih8b2wNeQOn+QlsU2EEXLGhISOleUtUfUmRRPHIAincbkXre2fSxdN
iRXTPTmfli6nJyIn4EuAIxzd0d2QXzOcUErtOFjtRWVgwS3HieMB+siKjVpwzEx4Qam5ycfSXbmt
uhg+OiyoGNzYU8a1nnVIZqyYrANme7H/aM6wm4gQiyuALAWb/jBBY9xlFlI5VwoL7I0WwreOO4BY
psYk0dsN2fgIBKG7Jak7q0NYGaXZbkrkg52rb8eEwyQi0kNyZhlrmwoQETtcE9dHhVoEl1afxDUp
0u+yd1+oR1FRqfbN8XAmlrnmcHqDzWgb4twcQgCQybs5BBCOJAR4+Z5WB8RynSfcqxp/Kz1PPWgV
fC3AyYRK0xUsiMClKedixY2FUBaoPwYxSpUM3/OatBd6WmY9RIX0FAEcSgI2Ob70VMeoMLLrW7F4
IWTNJBU455xp1DbRUIZNuGExd/ukuWRCrsaC6FtznOobG2/kOUit3rpqTiFtI39v+DpB2i90+NWb
38lpT96otqrnh1jM/tiGsG9oWP7nN/98nlA6Z+WK0t97hAC9Jb9N9HS/8qx7q0ofVDiU358PWWEP
l6CVyB7TEPeKwEvyzxd0Fgj7EmgmooT4aECNvzHL75/dWr83wdSzkuYRdd9b0rTlhSCw/lmycV0E
BFKcfx4WpAdgWPOjU6aJ/pmxJgNnkB7Hn6/augDC37fWemRMDaO9aC+1HUhYMJp+qwyAlb70okf+
w84yovZ5FjlANatw21dwNgjupFu9m0o+IwXCH0osXDIlWAANAiZE7XI3kZCJJ7QAiHrsNeos88vi
6s66d6O5Y/Mt4Ok5nLYM8rpLbNdYPb0ppbdm91woPEEJRo896T+sIwavQjktg40qaxsUQln/kq6d
IFfU4WDOX9URpiz9hv7DMcz6V2axNJWMxU4/X41dssPrrLwCAq2WfT6SRcjsZms2JCx3YLqeIt19
7yY3+wwxwmn1JJ5Y03lbC9Pzf36CQ5/6FLnaO1y9/+NPUPM/gaXsnyeYdiae/vkduJj9/R3+/Sf8
xyf8/JIBPvJ/fsnWzosj1AGkf53XbvSBpHfTCpvHSNfTB8t4/nnw80E4WJb1gVnPz0NH74EWOOrv
M/BmNY8qp/LM4gaL6/wjtDTXdqQ9kUo8P/z7XXA+Iq3uaU74lNEz1okbDXHspNfIL4ihaVLcffNP
+3lGHEMXZ+Vs7X6eQbJ5ePIs78/PF38+TIb/gmmQrUzHoYn9uju2LpZzNCAMgTrc5onOexdTYHlm
Gzx6U0EYxSimrTs/tKaBuGdrYB4TusEjoKDg0SbzT0ysz0NPHcMQ/aOVweSe0gKehtEZu0JmzapL
O4J1kdo2Sj0BEUVJLpk7akn1BEzp0Qi5bUbah94Hv1Q2oZNkutrZX0nmjBtClmEY4Kz03owBWduU
QgoLJcs/O3vXvOZMcsdbGwpwYU1IViFnIn7EEh6KQ83vj2u24rcRXSnMsuq5D6pFkaLYGM3moSlI
fshCwU0f1/YxjyMkvapcY0amnjaCdAeNlNYaOfEYMInrNPAYxCXS0ya/LD/3N16I0ALj8a3Dm12b
wx2bnUVb3L9XvfPAosY6si42Fl2q72PuMknMwpJP9lHqs3wZQgLcoQh5CIhBHjKETkm+tdAQ7Ccn
2w/goWDR5tuyoDGCQP2kTcS6Dx1GSxQy7Z4z+SK15Eu3sR/2BJrS5m/7iSKVzoR4Ya4R0ERxZdaT
tS9KZVxaBt6HFCTOzyORedXRG6lNBAsTqy2/QuJ4fvcWMKHAJErSW6GdXDn0fpjD3wbHYJzU8D5r
H9FcGdaoG9jWcAhNOdMilCynpo5M9sGENBcmkpiad1bXkWSJljdI1Ar7pSByx+vfoyLT70aWkP4g
g4cpuXfFJterLwpplCzpxlHxtz4lvwKneCvjdeZW/bJReyLjoiUz6YCqbvimONxlQ//s+Drp4zZr
ByaIdVJiLSQ8Bc9D+moiXJhZbzVRW6a1o6fx0b9PQkOWmQDkDM2F70P3lWP6TmzkrU3wXFkIMxYY
M3KdEN2mRlvspg2YqHpcordslrkPFyNQ3aV0DeosoOIMM/2FZolfesJ2duD4ggJu8j93eOlNnJH+
J6cNZBEN673WCTqG0d63FUR3VMJR539ToATr+i0FRsLapPuY5t10ijKb/3ZxjC2e7kW0Ne0Uo4Or
SIWOW0yV/oT1YxLL1m0hvfiZsUFld9bYjy1UNLzpaqjuvQyvDHnZ0xYk65Qdu5YsAFVq6ZxHvg53
30VVz8h+kXYRYlnJTFzLoh0uRHjwVA9BPh6yWNsqgyF1iJG8nxcZsBTXLQ3jmuUJGSQzZyQCm2zh
MmKN2G0oZZ4g92OChiguk2hTeC7blkwhdrdYMtXxUsd3t0Kiw9gDTyv6gysr4y3wZsQdhvws4WwB
Ll95U/2MrEWgnSBszzlk3gCRcMxeW5k4d4NKGvVWTC+oKmBkbq9DYCt4q7t0eCp05u1up28J1dqa
3ghuTTHFqKT+ICzZL0gTXAoDQVipECAPjOUfS/8CFwjwaR5yYmXeIcihEoCnYJQZibtN/WAhpTlY
WkAMmay9hd8ba8+XD0VTcH0kQHDhYTEQNf+puJUEumrg+2vPf+9673dOshLsMs8FymdoWyDmJ3fA
V0naulwhR/sYB5Y7+HqTbe44m0GyvWikKHcVCvL1gEGoNTmMBrO56UaVLquG8YzmdGhimJl11TGF
Xkv0mtzLZhzv/SgPLZ7KFa55jUaCDImcc3UtORYm+KZszQ7EaBNmElI360V4q9zuHDcuogSrektM
AvkKmW/tnu5ssP1bTaIG1Oaz0Jl7jiE9ryg4+DGKcuSmeCC77LGB9b40MpI6rNz8sjNuG9Fg4hrm
fOsdQtadyMu2rdfvyQaG965b2y7ymeQltU1lw/WxSz8yskL+B1Fn0twoskbRX0QEkIxbCc2SJcuz
N0SVByCZk5lf/w7Vi7epqO52u8o2ZH7DvediJJnPIW6TFXkxVKRtTczdSpNqRDKBq3/WfxmwIRYj
1ROyZMf2A3N8iSt77hu+XNrQIGucGwWcuZNz/9ZXR+WNTAUQNxjJQzLHdTAqV9vGQDXwlLtra+Kn
LZ/6agKPp42fYbS3+1In8ijVcM8XI5sA4JIORPzV0DMo19xUrE1HDGc5nVOLUKiW5KhBhK+xy9FS
ZymAjvgGaeSbHMRfHYMXNx3mGQcNZj5PNNnx3Z7JmDBN46LakNMB0K832uOD57s35hPJA9TVtf/A
zCY9eYMPx2xCnYVfJY6YSLvN8jwID7yay/mbXaOOaFDIKlCdtPqtydQvAUSQEblSEwjiuUF2nBJ+
t1Ktdsaj9KaFrRZUDrFRS4Itd9AM3CJ6JL3lI3HA1s3ZvBOu/pci8322D5AwDobhk3BAVIkZ9Z8Y
oUFTpT9hAaA0ZgxTfReh2oV59TfMvibyR3hJbI+gByguYoAdODbfIlObvrvlBhZYTqMJzQcB871h
2QfPDMYSE8HkAshl7N/vVedipcN+wuzXWEjYk2ce/MjF4ohi68bZBjE3hXOyyJ+3Ro6s9b9/1tP5
s9IY6/z7YHM2mKh63vm/TzWaELKUiXft33/998dNNTqOKE1ZW/LZRzH0J5YOX8PyV/n3r/zB0tBd
4mL5708wwF6wATRu/z7ErdA5oxIl+O7f37ZZ6Kz2xGzp32cXiTE9kjTBteFdJsJvmCHnMSGC0QlI
B6Jp6XwXbv9dhf5TkqU3iZrGn4Kumr4bKA4s7tx4FWm8npFwjz5basLtIc2UuuXvXNKCsSqZrO+i
yF4DFL1HRfoWFslH5BBrOuqOYNO5TgG4SAIGDIOfeJVrf8G89XDMywBFdBqgppYnCXE7ZJwKxjQN
7CL7YIf/nkTjnR4jwBrDBkSupV5AmkvxnfWjyYUZtC76DZ1NzWvlVidr9rUXS0PaZzvOoye2xI1+
4775KSq4wqWev1clyhPZ3qskefZT76Wbch0yXfQxNhBZVHaMLfyks29Ac1H3yp/ubZwht1QDgUFv
5WgwS6P6Ev2hn2171RiLXkpDiooF9hCJ5OAPxJXHRUjBDBgwTCyfLgsyWtHmm+U3bpvKra+zI3Q0
Fg8E5WCF4XaEkx8hp2Wit8TBNuSLhdB+vM5Ge+qyL2zA/toz+KMSQXnl3RnGf5qN+eYhESAIJdw0
o6kz8K+/rE6dvUh9axHdvl2oT2Bc0IgLj+nwED53fPDOZ/gMf3GYTILzsm1bwxJrZnlrZtd6ctlA
BE1n0t8nUHjHpN6R6/xS2d5fzaZM5P9yN7pDspC01bWNUlw1wDYbX+F7HsIdukMAPxbkTiG6fajT
VdhEBmFZPCjyb2RGkCjhWfS5XgVBoYmnreVMDOyg07qEp6Arx6Nezx/VqH2HwB5RPOqCwxV2lb0I
uUrNYzOv8QraMctaN7Y+0BCSM8I7XaYmOkZma74vXRy69dldllGZbVxVDpdzmY7GEUpIN2dIwLXM
IKfH7bkgEeHrTxlJtciHMP3mBVniczqcsHBRprBhWDeW8TA7wEyjyRi2QoeVXIcjUloiGvopufIw
E6cByCvoT4Kx4AbTC/vlZdY7fHo+nXMap8+dAVjMM4tni6BDlPDcy0QzZpLxuCKRIdfDN6lgRyaa
/eaYxSMTIZ1dT5zhXbVPi6OputtNBUC5Q1Ekk0eGladZpC+FuWsqNJNVvk4FjNF5zC5642fnzmz+
YE+obxrZXx2w5EsIeA8EZHML+6m6U8FI20lu3oLjc6S6kcFTQooKz4x2t73Q3CvU9/wJkUfGww9l
bCLvubOsX0k/9egyENJJbCwKGGIzfwosrT0Qhx/PsdpgGuC8cUuT7sMp3zhrXSkq6vrJLOR8imYs
DTQavpNoazdCXSgkj59RsKGLKrC2Ht4EovOeerLYdaTPUYpRN4F2k9GaHCz1CE5R244YIhl8+q8D
KCNZyS9ZmkTleVg/msEg3IO16SHCN3KzDFLqfKeEGylBY6esdbe56dUXbtRD2aTv5VxgCIi0bW4z
ikymHgzmiF7ZzshZlOmDDaH5mYU0l4jj+rsxmSzMdoBh0uZipNmLVJPak98JteVClIn/2IoifJTe
WJyUCP9otHA77K5GoJksMTgJuatQOeLPQ9KUOYbYl6Cwu8JLti0WWM4gscysJ0ysoPcqeCJr9qmo
cuGazGnkXUsMAZgka6DWIiwf8vSP6mSJeQMmDVAv84Z/7Y/dZgmrj6LbY3D9TJlJA0Hkzc8g0yXk
BG1dSEN0Gbl6SDkgyp5zRlm6th+KrHleDIhhwr3jTODXQwrPNaKzmR9E5ewrIKxJo1sIlxIrGOxX
9qcMBmT6UXWgk/77Ba/R1uiaR5ex0VplYxnYSulBPipQ4yX9FOKxw+DT0ba1Ee3hVSZrh7ikQgr2
bc5EF2oXBBYymUaPPCXrGg4xTHxwIqOWrsskpQ2zay628u4nLLQQaI8MLbEsZif4pyskCKukZ2ng
jVwdwilf5owBZc+dsSLTi3bW8XicJIGBRZqxoUkPbWukm9rvEF3FfChap1/KYDoQGx3d0DP7jf3H
GXQmVlzWJyiBqUtlenLq8ZKbCjIRzH7kxsW9NpA4mxHNzWD6x07V5QVLOM1WX8jtRBgquyOnQa0z
VbweFrCT0L/MCU7dWvjeWvTzCV4wITchwHGgLrvOhHvM5JH0Czd+0DG05M5w7pR6SzB2b/B8vLWJ
uMzQVDLfYIWYOSQyNexB7HC8+o37UnMCBQTH+u8jdqVVBD9sVTU9EXrwCc069t/0UT8NtU4OVRia
eyKL/eOYU87RsPHcJqUJLdT5R74URBW9RYyXyUe34nPpl5/L4gJGdRtdsxbblZFWDx6RnnfgNt6m
x0AexNkERcpvnmtHnMLqo0e78lZm7ADYIysWm4MbEA42IN0EzW8rTQXgMBHKh5G5lkQ0c/mX32HP
+1NY9jWdiSe1noWmSgQyxM7Bj9xY0Lm36dSP7+FQMwNT8yvNrHOGQi3YZeWNwC6ckk+JH1jbJkNC
wHmhrRPRcfaXtOP0gs3JQDxSjk+TBokQk5i28QjhCDOOldnGbaZURHGdRhp29YJOPINLxDrpNY09
81pIMuAo8V+NoUVT5Dp/o7E9tIOkY66YOPTJ4vGYy/fE8Bn5jfVljHl5R0/XkZiTjCx7hD9oCy2N
NZ+fRlvD73PS6lyd/tJNNz6Ond3QDF+MKG5haox3KmUD1Xko93Xb/OQS7b9d1+EutllzmbaznBrh
cYheZJ+Nm0aEfFXR8hAXxkSz5sa7XITXXui/zZA2Aey3BvZ0+u3E3biOSZNuIt6go4ephy6T9AHD
7d7cdBLbJnedozl6w5qLfgzSQtOO5SyfjWJMqMuMs55LhkBWuPOSTjuKFHJlI61m1xoZG+6Bgz9E
+0RsTFyfrWJ+zLVUfy1Sm61iQx5Pk9PBtO3vYMaBsG0CQUa8OR3j8wsIgxdray2cspnC8tB0Lr6V
XF7NutoDnGVB7aj1KJiJwxyIX5EhMoIM7b98IHU/cq181IlmDy1ro7X2NnXZPDfo7tQQXhiuMY8R
GuAveMUEivH94RwjEY/67+jm0Bvc/KozCwGvz6WFbwxjQEhuvTno+V1n7RSPs34csuxAlfES92Bj
5wJmd1IYJGqpv844P/ot4yL7YSrqxzn25gNhU906VOpee4u7UdNOuTZXl9ZmSeUm04vdYUk3AZdR
q/JaxrnlIpXXbvxAf1rSMY4l+eCMwokO7iQiJvSXK7sc4AsQAOJ6xJGwoD3PtesGrvYWa3b0GJbJ
rqQLSSnJbMGDTngcGyMwmOBMq+0kEJfNwJFsV2k3o+N1zmYEgtnyhYAXiZnh+pFfnmX42I5dvjfy
cA6gOwdcob95XgA3dNWLssbfaTCdi9BFSFbYSYTSevdLdjdaVgbAusg2juuXCfT6DF0UjipzjrGy
9qkVmxtvhto/1O1zbcLxdVugj31hPHn5+F+3kttzFUQp6UpOFsk3qLIAypsYOetN46ewasYpvqSj
wZeXlRkPbXIUdfmB+Ny+EXz+oMyUb9Q8tx8Uses074mIsedbJhg3sWByNpGhlURKxOY5pIhfyWF4
8Krk1UIHfQWPNb+aubdq9DhHV+SbT3qV/GadZ3+WXvGLeiMBYcH+imHBSUX6A+hi533tTNM5cdqD
p5bs+QlgO31dgGEof9TJnsJ6DovT8NiCL3VpJ9qbiKpfy6kuKp8Wy7kHtos1k28hhCEFhII0Ht4b
o76UMxLoNmTdani2ueburjayZIFTScjEEb4HryYLyWaXZLuTTdhpEd0zcPWI6KJki1noSv6Bg2Bw
JBUgY4GUmGlxa1udGVCriPcpW6QTjhdTKY4o2wfDX9kV2PkEBG6qtL1Qtcaw3Jc75LG0iab8Jiuj
3UjNuwF2Y5mjO/EGRocIBpn3p0Tvu6DXcWBGow4QMbwbvZpOrU6UuzAuAGsOo2m7R2CD8gFdWrfV
axQZuZqNVVODBRENkVUSlndkuJRTHx3fvh0/Wvrmpk+OzVC8We6A7lpArZu7OhBkh6A+6x+SfNB2
Rm1U63+F8ezl0S7XuQMhI1kBLIJkw/HhBYwjEedE6sGKjPYchdzsBCxoO9y7T7Mt+rPNA37PKzS0
NkkyWZlfmBA1QDEhlFu4XlYZ8fa79t6IPDtbbVidMTVUZ9efIzx81EhF4eWn/36JRroEzWnccpmz
1Zu6Jo5kKrPiv/+OBLPZzlP2FlZIJQcWgGvTM+cT+On5JCQWpJF0wDVYygF9nUteAcsTgEGuduxr
5oIWUvNA97xobUKDD0pMPHwWRwW9mUfnvpmByUcEMEZjrwwQfojjBsYF2cojYo6oRuZNKcLqk6Vl
1cadeKrGHh6NUozReAls6KaOCa4J0d3Qdf0RhW1//PdpRNo2EIBHeAQzNINUc3fzhH0w4h0ZVe8E
CCbRt0Ai582Wzb1VyR59/gcBY6Dm5gmNbwPjpr7YY198kND8Qx1PQZ2f6jj+kIV45qL1MWwbiB3Q
Kq4bbrQ10eewdb68xAQuUxXPUO0/8VzumgT+o5HoXyKsLZiQ/CDUyYy5lo0y+RxD7aGY0se8h9Zp
iRpukeInrI/OZgRqFxEE1Ynpl6cVDL5tF+sI4Gf+Svuy72r+hm75FTl8IUbr/5nq7jHl549jc5hI
bVwQ66CASuwuVrLkrYfpeRDW71RqUKdjAoJ9UexLjBFpQt6GDWfFwIhIRb7u8uxLugN7+DjcoEsi
OCGOMdsg9id6YoP4BOJjD5tK6xyYrSXjq/zR5C9tqzvCgOdKPFeJh7uWXFwyIe3HQXp/MRQ/FqXJ
/CJn/ugXZBgONTHxHrLzqd9R9Xz5lo/8z2cVMzuZCvLFJerCg59r4ykEWuQYobGaNMJKpuIvuGC8
0jljI3Ngn+YJJtvRrVTqYSSheSeBJW5cHSCSL65NiXK3R24Hwwi6PGZER0ci1EvL2Auzecz66Ihl
1qX/8R7AE3XZEC58VeA2NjuUWvKSe2R7DO0nXgtOIrP8UQkqpVWEG5+f77I9Mhf9Rye3QzTuK2yU
Gw3hkoWGa8X0pAyEeiUfquzddDug217JxrkvyiIyl8nDRWp78kLAsrlBqJAOeay2hlcEpzvga68T
xd7G8q99Otf7tEteCvYKqNOucZo8N3D8Asr6i5qqR71joVeChkwEf7HChZLEKO0pWrKFa2suV31u
ge3mW1EQgLpBEP2uURuTizxLCxmKZXx5s7mrI+0R3/QWeOOhtsIXoHD2BmxQg6HYuSFbSo5xrQEn
jNIgBxTSV+UL8YSEOWvthbm4sRuNP3KenzWd8KnS/YosSq20I5fQrq3Ayd2vUpeAVwhpFKFZB3pO
nUN5uE+z4U8mKfQ4hynAvIcozdC9dEAKBXp2ntGVtBAJWxaHs5Y8ZTblRt9tatM6EN++xI2TchVz
064ctlVlMRyShh8FpxHJH+wyxlPKZBpDSf80UQJRYXAQhoUo1+Pkvoa45VJNWOsJJZwCaUY5Pt7h
4jw5GKE9M3tRWnHJBvvu2TNpjzVzwbSRnMYxLahN9TUq65pVvBimhVq96xdFqPmqZT7pc0i/OTa2
ZHG/D1CMAguIy1qYehcg9nlCon30DOetHixU9jH+g+7U6dyDfhNu41Z71WDG2E6GkbrWD87EBFnl
N+kkH5qle1vpNpChzTU6+9esIIpQtilDaj812A7YEx4a9ddgnqeNCNh9mlO2KegjxZcmu5pqnkwB
Rw6voCJStrMgaZpYpac+dB4qMGchhmENgE4aEYKh45hXmpuzMp6fZF8ZeLkqgKzsgzS6Tc1Az9l1
A6KdFluKagq4vUWxmOAppyodY1PDzk/7MZHxN2N4XL7HlFxEghQI6gYNrM/ieytd+dDrySb0sfCF
IyCLRm6XcLh57pITku116tC7uiONMsNyULDGRy5xItkovHEXt8+2d+7EcFK6g21De+h7qms4ukUq
WXJrzoOq5VMzsd/2XI60yLg5HvIjgIfEZBureFnZxvX0lxnIcIXEJLZsBYyNaRHEOmn5JWsE+DL3
jfv+MDCa9dkyQ7znJ2y8YGr9gG51EAWxz2FF1FFG/IgXNnvg76JH52pZqAg1zf1qPaID7fGRkIiY
VX6x92T964fxt6kXOzvU8rUfsQOCtV/N/nOtG1df2XBAmmdIoLdB0147orXAZQ1BMDrz+0RGQKCo
63lVsm9ueBTyDLLMs4k0WRTtAY6DvdeVht8O3aXrXSKEYTyiF1zPrGEmHDrE1xAGXR26RLtkpXyJ
4uxvaDXQrK3XzveOZXrhkYGyOmPa99kErNk4b8HE1KxmJXaxrDsayXjoWhJbLexKjoGPP8K1l5TY
JYgBW1UaXv4BDyvKEMPkWU+Ak8dOehfpppv5LiMqSzTqMtXgMOqp+5YWoGakkYQXWqVPv6Id7+f2
qk/JPZmQbPSed5nNaR2b6SewjL+5pt5biA2VI97BUeCsEmfVqwv+RWakXXbVNeRvdrVgWT0mlkiE
ViMuKr/VX3o0TEXlX7CuPTRE9hhRto6k3IeqP6uxPFjLUiXuyfnV9k5q3Hyz+czbT1xu+zZWL3Yd
3RPT+SGV6nXyYytIS45mDnsA5AhwB8FMP/SmN5tNFxK10QpXmcXfY4lF0Kbil+DuV5tMRL0wX4hf
kbs+rMQ63AwFxu/yqbbptT3rgvb908vaUwrLOLK7YwtRgIn91eg+QgQ4S7zFKoo1Bj/ErVjg8Nji
0F506YOYSBZbIsf1gm0+8ezX2iFeef4qIwn2ozZea3Mq1rBlWOrpZ0DbznqZoPUqeR7a9EYqErea
xV8KAHW+FVTi0i/XvZW/RAzgSRsP/QBC4nocFhkkT+g0xCykwiBr/cvyGkfSOLvhcJLZtIUuTokm
v0VZHqZuUe3WvAyRtANG3IFNla7H1luEyh5SzLZtGBJxr1xETBTSYOLl0MP5rQUJgl8NUhQd1qrS
P2TfnKSBfB16SlGSa5Poyd3RXQijzSkseU5nGd3dKKgYomhO/Je5uNxgcfrtk0uusR5WqbkURNqH
rkjGVticVubcHyzf2HfcwJBT8CKQOVcS6nCLJ8GKriUo0X5FBPzdx90xcSy+idr4OPLIjTCtWljf
ZlTcOc9IWrBjBHGR+xG5ww5HjlgztCQj0YByFo9PWWstPLHPYijQkJAJh6uAUUHaXWpSOCx9vrNs
1oHQMTbEBWO28UPX5b9+jxMf5NpAybZGlnnWSH9NxmTBTZufmSv+NHxpDGyrHQLJVQOL9MZ1siZT
bU9s6G5GLM5aoV/hZWIb3js9hnpqrxSEApcchoSZHCjYyE6Jx38KH30w3UhhiiDS0MnMsGx2OQUr
5ZG1RmjDvAcfS9bxeGeL88ffu0OLhmpCwRgZu6mDPdo32dafC7T+CF7dH49byDBT51iB6lvRPVvb
FxzVxUVbylE//S7TiiVgZsPzuE2MYKXN3jTxH8ocvAeSQ2I9fIKRSCX2OS5MZFqKK3frJGzmPXQ2
hNyRUoXNY277TwHIYKmVjGZk6WKgDFIdQbO8D53t/RJvkSz6RXfl16zlZYlQBH3RxhbheO7TlJBH
J4KNLck2Gv339Oq5mbfCngq2uvosERPz0O6zOAPgYEGOnxG6OCPvv228jUn6gHbjO/INuTFNXKQF
L8qE0VPzOcApWJlYij956JKqnOn7GaL7yjJrlGLsp9Z5pW+80RNB9D2Qwo1apzyIEbAl5qK0+Z01
0DAuJ5HdkKiO92OAPrqyBaZ5kDy1JE8+ybG76Zi/8glYS4vzORi18nns2babHhXEICcqPp4zr5On
3vQ+26wChuEHYez+hLHxZPrRL9NENqXQ/vz8t1TxiwqjB0x2WAsZpNeI0nYT0anrqJp5UuVqyHX7
qOP81hvQrCXHybprMMDZUzE8WqY5B65VGhtWJ2mgTdq0qcKMVRgKE2vQN1VSBV7vO4eyHjJwqTkN
e52c7Aw0Ohrda9/zDeh4+piLrMoEN1rTXzWYXaven99bpKN0QxnDQzh7xfQeghfFvnMFdf3eGemR
PDjyeRppQ7j8laF9ZaynDiFNCIOx7RDrL1nHEjt99Uz3HjMF5Sabb904nYbE2rSF/8eCFtVF4ylK
qLg7y73aNWYgM0H7VEYvkzKXFdk5j8+TxjCU2dF54mDImvEWz9W1aocAo9xbF/VBVaItJrrGTX6V
IV+7VNibLGV2ai2WGf+Xa3orEk6GWpAZLaWhQQ+Tf9ip/wU6woOp6aecRXvVTy7b1OrA1vrS+Rrr
C2SGaRvuQxb5yvI2equMU0Y2JjB4prco6xj5a44iXhP7fuFNYArBGriWFowubsjSzIkXwKsV2LO5
NlNiLLxk9A5REeLUZrokEnnuHOcntpgaesamL+9M7urf0sbzPE+XfjA0zCs6X7vNs527F0pVFFiu
T548TIu8+DZ0E3YG/hHGXlNPvooTM2+JzGdNJs0xnKJsU5kFvB2PvUdEwmXQxwB18uZp6Ae2fjag
Bqszngwf2LxxmB1SG9kjvheSIlAOwCVmOIjmXB9RUr5m9bk38m3aprCkdDaSaDtTcgE436GGkDOz
tI1OuIl9LO5K9k92p38KFoBrZiB+dYImCR0frTV4yKPX/nEyurvSH2+oF6tdxgCQAWK2HfjjaAtb
+mg4Rh7CM1poc5UX8auO73k9E3236c1LXdsvQnEqe3RIa2kSc0u2R+SwmxiYpC2RZOfWcA50MtCg
a+s+DM3Mn72E3GXhl2+CFPFT9/Ff9Kd3KJeRdKLOw0x4pMW0FgPOH9GZz04qrkYiYPxX7qM7Mtl1
QN9EeclUM+y2ZlVvyx5+LbKTQ9QU7c62ir8iwb1eeV8Gej7hY/zq9E7jVUWz2GDs3xdFAnFNE0/R
5OvrhWmiQ/BcA2nScdg4w25wBRQmdruKUy6eZb+L0NcZ0oJ4oPwLVeqWucSnwFLi1POpzZyz4QJe
lTbF06i3PyMS5dkl172tDo4RB21exg99Zd/ori6a32+rrvU3XVQHRT+fIwUhmxQKj8X7wRy0vRZ6
LsQOF2noe2iTOW1RPorXInHe58SYd30UNbvao4Wz/s7OIp6LJQraik67ffIj8VIw312HOTkRZnYw
dQNMZ5g0H6lNmSv8rEUi5SQbrynSHd9QZFi6+og0UexyJw0x6/KxbhQdplGaz16TOmdkxcvyTjjv
dbUyCo37W2fnHc4aDO6o/gCZmQyAPvky3rO+th6quHxopq77NEdCGvOhE0dH8P8COoxPdqR/SqTx
IK8gjA9jrdZ6aflnD2XIgYf0HhMuFSu+sLYzk0evdL59D9ZSAXw1fykK7R5HBMN05MUkWegu63IS
/cjSEe3bTKBzwBZvb0UWNL20whvsxzuYAZybI+hdt1L2qXYTmFjWIpTo8ydCAvxt3FRkh6l0r+St
8EwniDUko6HnBDpyVJL+HpxEDQtgiAMLqaw9DjttCo1NRqigNqNLg/mNUzQqgxCffqOmXahoh6tS
PM26g5a3cOt13XruttOdu+NndyXj05C1e3QVxdaS1l/kT00QS41RyMAxjsyMOajmPoqGYbm1PELl
1avCBus//iBt4X3nRrHBOXTvHZMdMSoCSFANW7sELqmffmIkzbkPE+4k69lsOHiIkiF/ve3f0/le
xArBmq0Hhf0EKOVRT/gAtpbhOiSfhUr5klS6sx8AVDnhSEk1/mVYnoOg1q9OdMkbxhM9pUFGke7q
TrIVjBuNRoJs7np6VNFb61ZpBGJH7MDnJ+UQW9RLCkMOv9zgTu/dw9wWyPPkS2sUX3btHHxJL5Lr
/rBJ58DPaM3T4lrn8d2lkjvF4T3s3XxvVtHezNVVZM7r2KO0SEaDGK+KI6kp91rL52BR3Qd1xGhR
H452z1usBgKuG40DfCYOHl8aW32obK2nmgAHJZnthrm2BVIHxzAR3X6EYxVuVZF9+tnggFKI1m5F
C6br9THRIRsyjenW+zyibSUVK8Cmma9H5LUNyfTr2cy5cVNxaNIO+QFbmo2yxMHTmaXmuXiUmGUx
xOM/iUmfW42peGlBMK5So0zhPsgHVG3m0cj1dyToDiBZw5/WXYsDUiU5HiInf8/twieivGVyXNRB
ZnK+ChGCjuBkPPaaUx9z2AO8OXIIOKLEcWrJNgnjivWG9E3gLxOJYp0UT4Pf4NtB3KqZn3JUF9A6
xMm39Us3iPjXcaM/dEXpOwtsaw3TB0/9KZTx11RVn+BMCgQpuAj1Nsv2jsEEokCmNiYoNHr02Q50
Iayy2o8d47zGgXpHik9ukm2vkBrycqFdeZdxGa1jOBEv5GMzJYt/dOqAR0bm0CVI7x6y6aZy/31W
3S8DVwypmtscEdDQwLGpmoIWFRN7ZHJxYpP89eUXhzbOz07Z+A5trD6VnB9WjvpxEVewDEyrDVYj
lymhGoOGFxfkFzWgIZrjpHX8Ukft8d8//v8XgLHfCsvG5v//Sl8+7N/HsgTeN42p4zwobASwg336
9zsUsek+Nmla8iIFBwJafsP+8Iux73zM9bYh/5Vd1DGq2/kIQWk+FoN642cjt//+KZkB2QBNodQc
gRRI89GfcMgIdkygxKmRAT+Hl66fyCPqQ3DuENXpqG5JmLEISCQ716T/js3T0I68645/FBkgCLd7
zOzmPraw7YmF4GVMp31vde/ociHB/FAhhvvWDNNtYjl8w8HoVZmixSmdP1r5gttU0MhS2OK/C99Y
wyB4q0t/FzM7JkwUYRwdie3a/mGkLuIA6Y+6H9OvJUpuiSDjUIiEhXL1oue9+wLsdCPRPnwmmsXv
cJgfis7r3nS8I9w1CA4QDWSKHGrD2UAMZ0fcFwzR3OqBwHPtqWFgc54WtXCYp/Gn5EpmyjxMN68w
ne0k8XloNhYrX03xZyhCsPDI8BwHggHW7k3FJztYDGUZmroH3x33mo5EuI6yH5h+0B/T+tV0SQOM
GqbrtYWBKw2Z8JWGeLfqeDqYRf9d2viAVcQyMatVtulMMrY7vVwVKSDZMNKdh8Fi7Nolg/kZZqjw
Ihl1N5u3AEx3g2RfA+sBH6PejUvTnDpe9sg0sr/kE7fkv/9NE/G3WwgkVlPlrWxnKjdoz4z//mPr
VO99XOKP8R3YXwl8Tqcyq4ds7uAG/GF+hBAzA50KFGrnAr5PmzmmQkbz2aeZvo3jZSkBQYLjod1a
cVdvTbN5yqpz6rM2wBFvgYvtr9Ic4zdnsChJ09RaWO54E0OJL9sNr2RRkfXQDYFc8JqJghXXAucA
vs28LeKKGcdkYAhg/7iNuHa8EshNmL24ZEagrXISODLWQM+pt92fmBF53JQxsETyQqkakE4tY1TM
hSFbT1dW/enf7/7/i1l2L/g9qq1d2S7JR/1Zt+1jrKuNHMSp9pgfV3xPz0JpVyWzNtDRY2AYdAUb
z1htignpoeX95OGCCZ8dzhfWMrO1LHPMMEE5ySmRuKBeaTYC+lgMwUNC2S1wbOC7UCQSbpNxDJiZ
7eA0VtdBlk9T3H+nJge90TEOnmMGD6OFHtILQpKGx4gOhsOZ0prkvnkwzs6c90f2+MCrih5RuW7s
OV45qBZUYd13z1ycMFHBpiRRFCJnrY+e2U/8VB39zYZKv63JgWRpaXRHSjEVZF7jsyiphqPwI3gN
MBXIc/UItMpZZHV5cieDBzwOYa5J+c0tFaTJ2BGa6RtPQzNax8l221URqa2O+u2gd1l9iLQ3Fhs7
2zdvceooSlfAfREN+ZKIiMGTxJDO/6pzJjszqxEeKHCZOriXebFy4F0j+7cPbGDywv/WqtnbdsXR
6+KLp5nu0ZgwPOmT/aNCdW2SbudE+OF6KmSvM1Zkg+TbeUzsA4ZM1GEFQQB+/CwLdyTNbp5eSOAi
pkf8j70zW66cubLzq3T0tfFHJoYEENHWxZknzkORvEGQRRLzmJjfyM/hF/MHSu7+pXDL7ntHSBVi
icUDngNk5t57rW9tTDU8hPGY7ZuOhnBGO42M2eKA+kvs83h8i4M5ONNuqQ9+iiRrGpxTHpEv1S4S
j35iJdfMLk1VnWVMhKkD4zrvtmk9bYlf2MWR81pG4nXIEM4laPxKHQS7oEgEzhb+gHhjQ+novLWW
bDpzs56ChHAJ5q02Y46TBetgJYw53fVufTvXLMxGh48L1U2xBmTdr4o5ZRiaY9uy4mkXOSUXMVe/
3YqbjtYc8Iir/0+S/38hySsikf5zkvwmiT8QZceg439+2BIMtfyLv4HkIb8vBHlI8qY0PV/8e4CV
Lf9wXcu2XCjx/xsgbxJOpTyLgFZpKxPPxL8D5KX4g6wrX/qIMVzlO5b8rwDkl8ymv2ZKLVcHfl5i
bbcsy1YOvg7LJnDrz+lRMseqiinUxDGlrp0ZP1g48j9KfApETV+bpXP401vyf4irMv8+KOtvr+ja
juthPnRcxS/951e0LKUIKlEY/6xkwlU7oMyBWLCm0/hN6lu8MfBQSDgOaQMSykBeNueQcWEWMHgo
w3vLZE4IQuBazyMrrwQjHE67yZ+CtZDht5Fw6Pjnl7xc0d+/RxCEfcv3TelYvnAXAv/v93sw+MRx
yf/mCaOu03Lganz3GovtNZj065Er+Ocv4y+pAH/3QjYfB0RBPldc/5KX/PsX0vg4IrNh8psWY7iG
z4lsYN9Rd9AdRa/G1o9jFq4G8P1NW15yDW9j4Piw9hN6dqjxOnNK1q2VfRrKgekArcP3F26HMcIq
AC26jxmprn1R3hiMdfA9lfkhyPd20ehtOzQXzkx67UOmz3MM73VXc8C6o6XBcH3hiFRWt6/pPJI0
2jIzo/nmLtQRnAflZkpezYVHUljzzsRQv0djTIQ6RFG/4KQNv4j832JmNpKlyVVYk7gaIa6rhwHP
2EJA0aBQhqmR4Ohh+UfALrSq36aFmwJGjsiqhaWSBFBVLPAqccMZqwK4Ao0zPijgbfifTIB94kiS
oXcSQpH+gQKuMZHBJh7qYHAZwW947AgRUa20/C5+P70pWfo3ThnmN4158UuL6iAYbjvZGutu4cUk
vmDyECLZNRBrrkKkqSeT4ldHPja1hTlTLPQZandmEQBpzD577gDUEIu7gM3RSYqFXkNwVIQY6sMH
a1PoJjzaOKJiTEn5QMIuZBGx9urfRPYkdPmh44x0IcuFl5Mu5BxvYegUC00HSREVKo2r0oO0A7sL
LtJC3wFeem1jwSwXLk/XQehpcJLHP8we4D0hEB/k7Z+iIEXRzm/bhfLjpwvvxxYcDUr7Kqp0cQR0
cmVECATMZG/kwnhFKXEgp8wiaMuMNyKZJKqkZaBlFIeAQHnHqIw7XWCICCM7xsachq+ZMUAxCHxU
RYDpXkLZrXrpBc+Zk6mz8qN57Szfhk0IIVWqHSjGvQC5EG3LagpfY8rlA7wda/vzz5PMf6N1EN4J
x3Ju06L7+PlrWHaC1aMZDz+vqcIRCvTcXTV2TpZDSsRSK8ZlUsEwD54egmvyhev6c4q9cevPDAfh
Vh5M5TB0wXXjIyld1fP42Dr1LysIt5YxlZvE4Hw+qxsH5cnWnu12VTvlI1yTZ4b2uQG6CWrGyrSQ
GPYY6plVe2fdIaT9WdZQkJKmkHyHdE/LMn9oEGDB3iWXskaO2MC/ACaNRnwuxTM+OJMTJuLpIrzk
Fo9fYMTfeBCv5YgjMI74Pi+nFZmS+iBpICW8nF8vuIk8/HZabHl9am08yRxLNy0/PsK4xgSTsAGd
foc5FJvJ4xdVm66hpEU4AG6FhuK6FUy5Y4CLZCsj6yuU4kTeEwFEXMBGjLt4TsdVikqSBaVGLrm8
W21lPzhp2aD/4LIDL34v6XlSDPBmFC3nao/xqlGTmUO4vDui++QiS8dGBJO7zz/vdRorBBnIBKsB
Ws0Yfy+/ry+PTsQj48RLw7mNLmlCcwvvxWZZ8H9eeih5JxDa0C5P5F56EWVD498Yro+svHF45+l5
WxbvWedkf30Xm5x3x2+5pJ+/T9qPqjW+fq72r39RQYIqtAEXnoIwoOnqdd914V4bg7pOJL+v3fAx
j2J6ttPg2ZbdNTV1vSpn52eD1BXp1NzXqLN438BU8rb3G20tFxqJ58yVN1i8n6pR0FkAIf/zYZT1
U1gFb/w2H4y+PaKbINYpv8g2FI3HGQ/HgaXv9ziW3vIoX0xrCjchtcm2cmhLKlEBHWq8TWVzn3p4
FPBCjANfGu8sP9zLin2wWD6szK7IVEm4J6TiquuoBTtAV9BbbnlLIVQjU8WU7hu5ae/gZBCEG4zL
qbGxtWPojG3iW+0l4cg18luR5dy2ES9qMvqP4oh8wbC8o4WGUnKPa8M8AwbemEHf7tMMoVzJ0zIW
6pHp97J/Zrwjjjf+Uql5NxR6R3wXl7jRUUKGYQ0gzVUMQSK1lrEc1n3e0NY3LmEV38y6IeEwI4nE
t5jNX0ogdodU44qQBBcjzbNeYUKhaQCqsI4VSR+GPPnFdOnDjJ5D7GhW9Az3qubXIXyyqsxw7Rf4
6wcqpznjMJJRa5SQh9KqdmBQOScWAZicDe/Cz1scVeZnNgzYYoad7nM6hh63XdH0r2FhXZjr1Ctw
I9YSuwesssPROaDgR/66J9OZ2gJZJBjCdfBkw9VeOdr7iCa/BtcQX8JuYjslPAOHywJ8q6vdnBno
vzgfBYo/TK9/Qf7I4hXd//yUn5eLcOwhk763lxUAWMY1di6OR/oSx5hEChXbJ2vg83fSFr2OI56B
uK/SSqnNbJOSCTXyo0ifqqLfkYHjbeYR1V6NJh6Bzowin6q/rP2LYddH2URfSVVlsLzym3IavU0Y
Fic77X57MoYM10b3P3/boeizSyG20+wyO868cCfcl4y6BSQRjenaJCmNzzyEtq0S8JXLMlmGAu+q
M90NTe3vfRAuhyEbdgO1+ziCzR4FiQBpO7xRP732Gk+imfHO082iudpZ61pA+88L4RzshGqKWLwl
RgH3Ru5ntzrsfqdM2Hauo8RWiDeVGuGDMczH0dXlSSAoQWsnCRvBfN9cN+S1lK2s98KURAvolvSF
iqNqCGF4VZrmpQ1NtoaCsA8j9Xe4yJlwdRjxB4ictDX6eB+407M5Iq5gAg91o3SRHCjvptKZf+ne
4JH/WiTUuEzjPZLi7WDxDVLAc2GdYLGcarHvmO6UWFBv0FFuei+yKTm/bFVyV9T9ngMWha+boIjj
AAU3oT5JaHXrXvf3ECKZlEFRSdwlPjygXq8CdAh0LvAjLQsXLPdsXcrs9+jbxM/AQEzYIdNlGZyr
BYr5FNT+e4DKESIACI0pa2h6Ld9jEvWDKpolXpJprfvBh9HT7suGcVEPtJmFnl8f0wW2WlOyqxrx
tqq0eaqj8NgwhBylWV/lQpvIeNpuk2fc2MuPw8j8Imc73bmd6W/q8dW22Ce5djy6XJZBiiwaKGf3
sy3D91gDlMETjOEzzWMiGFMTEiXiYGhZcl93enjwAnu8TEH+7mKSerB17O0sSXAkvVgbG0MXNa+z
Zg5n9MDGpziLOVP204rkKnUBrA/v0tS/WMQvVPnOwvw6Ug/s2sJpEO4soQn4iddjU175GCNkV9J7
uB96fIRhE30z00fFNo5PdeRiQG1xUpLGvh6sFd2Kx1wJSbugfwqdiZElInWnCj4xpQbrsf5syeM+
Z9F0Q9ForP15XwfaPTU5Lc90SjlTArAUrNJWB1zBks0ZK9CDVRdiHbZFQ/coevSgbLIVcIb1G06U
nWFJ+pgIGNFTMlaNdgl4NkFyzqV+dDj87lwcd64ixYM2A3Ik4bnnJr5qvSHfihBSclO9Gl5o7RHh
KU7/lGwB6oXIZMqGGu2X8NH95OXory0WrmNK8eG2i8hpmu4DomEjiHxDzugiCOMtYv3sZDktBvQy
BXwS9Y+tiRop/ZqdIT/nPbduhNGas1dBkYjVJXXDK1EHQGSyOXvwu/iF35RpimgRfbCMBEPD9wxn
ZFRP4DxpvQwuqTP4fg9m0QzXAVvJlqa0dy9BIGTo3kkTjnbCjOa9x/S2GNgWnHKjC6CRSi/rTRhL
2nRYCQcXhP08M7+vK7Hy6OpezSnI8dF/61o5HH0cyUev44231iThJvuugVWj8BeuXRNzTRGNw/0w
sazODalAxMxIbKnQQ32fg0/vjgVdLKA7iA9HFAAsSuimnJ1UdJJy7lENr/nVj+1fXhd/j1bp3tjz
NVWT3AQ9mTZk44z06XMCY0rccRKPCWyjFglYdF+o9KAyhNtaW19DWHS3MhoejMQ9VNFkrCThROdp
VuGm1hbev4VBb1ipewgXtrzhvvjLsR54FSoqT3oPLHjn1EWxD9PFOmVzcpzTybxmed7Hc3fNIUVt
ehXIHSKs0Qv8c1CjnpIm6tq6poLwnYpGsJwOdp6PhPVqeu42saQU9ldJak2PSf07wSOGgsK/wzDh
X/lMSKGVRgNpoKxbO98NyluE0uEuRiLH4higcW/3gbRa5hPpczhjVqlzzOPogu7c2tZbeLEOLCDf
ODgLFrGGjyhqIzrlOnhWU+odEW8Xt0NRkbrsXkh/YOznQejsZfJqoF49ywBntxd45dYchhuk13qX
YR2C6AxrdfnDWjCOCp7j8AN2rEE8JgvsMYP6CK3IvUwCEKQNEdIw+u6E1rs7eQsuclzAkSUEyXE2
06O2Mqj+FUfx2Q9PClPuWWYGdQAQjPJQwKN0FjBlvyAq4U/1SOgrefa1oIGIcnzMAknt7bwQuXrV
OATzDjT/+8m4ZnTAajk8WwsWUy6ATFjKhxKVegE5M4KgyVNOtjRMzWqBa84umM1sAW7W+lsvAE6t
v42S+eAC5iwhdNJJZkIxjznVAvjOtmff8Yunn27IEk7/H7nm+i//xte/KeuaOIzaf/jyL49lzn/+
Md/+z//iL1fx74ba47v9p9+1/yqv3/Mv/Y/ftFzNn1/9b1e3eW/f//LzvVzq8sX2p59313010/2X
7rL257r/i//n37qC/5ewSoem0H/eYrz/n/+j6j6yuO6+/mVNl7F5/27i32Akvv7cdFx+xl+bjqb7
h60s+o6+ote2tB3/9V/+ml4p7T9sGnA0tRwPURpOt/9oPso/hOAs5FvSWhpfkoaXprEZ/fd/Nf9A
LuuQliUc3xHIw93/UvNReEtL68+9NSlNk0sQkkankMr6h0z5YVQ9uo8Mk525JBqiMevjWwIJ21Vq
usPWTCF/sNy6eTw8U8fNd13EFpHI/tmUqXfluvRkmF1CCwgs0FWG+ezaGPVgGh9JUFug6eOvbAw/
m5RnvZwXS8T0oiZj2HDITDhrZ+GzEbbWUeFDgP06f5R+TRAwFiy3nOXWtuZPdC0ObteqfI4wVTCz
88f9z5ckfPno9uPu+POliFpoF+kwrku16Eo6964us/lmnpons4FHOzjX4VClv95GhBQrxCc3Laqp
Yz/lJJILsjMArZDmp45jxbE1jbm0poE+5XfIjYxqTxeLbdIfg6dWAQRlcUFQVyGwqFLbgzCyuDwX
sDRMGqoThqJ6pI1TYmDw12Mr3D0OuGkjA6KW1HyyJic+//xhoITbMfiR5AGhexmr4SYv5/BUCUzV
flv725gtgSYOMS9Blt/Q36Z6Ufl9nozzc+GCQE22qTOjfm/2Id7EnScj6DWS83AfIS2YbZtzALE5
7BrehTkYdofG7U6K0XE6YBlGGDqtGrqXqzAQxynuYVkm6LVhS0Bhs5ItqtF0bdkJdSmccRp6SB2w
6bNno2FjRgS3jYRlc91mQ78hGOOIDloe06qBujxhvmu9DJYeLXiGc+WwziCVEniU2ecAdlheA8vt
S/ut7QEYIsQdjqJtX2srfXfQJAV9bH+Urrt146y5FmnqgBXu4X18N/h+cQWmD01TLdFyFTxw18J8
aDGVEWN7nzdwHkun2yLCQxuC25tl39kYEaie1FMMgA1ARZVF1EFegOPLzelYlsFwZZkdYeNGtZ2m
aIAeDEoqJjIAeQW+AhdUmlw+jM7AGxItbfAGQ1Slw+sgGYqVqFB3af/mCkNqmMxrer2oteUD4qp8
W6AFoOz30TYUvVxTDVO08MPWQ0SmqXvX6Oac8giMBiHkrel/eQO3SckJNjCfEfcEDACD316vX4J6
5FEy8SPZihZOGN8nQ869ldE0xTdQR/czXNUYWFw/tQjjCw79qSs2fj9nzLBpKCS+bRwr8xlJ0xG5
e7mJUO7M6gOJ474LE3LpPZxgqhhiuFikZxZGfwPy/pYR3AlWvto2IryxS7isLlPzo1LGs8p9ANGj
f0RBHUCFK2FXh9ZjE4IMrJ3bJFt6cIn96Sck83CHxYVZIZQnys2ea5PghQZdhyXRVUm7g7Yf/K41
ssgR2zjUuAFKZKPuupwkDG3kb2bv3ORm9ajL/A03QHXWOo4POoe7HPoe0saZ/Le6XODCSt7wQ+vO
vYzCi062xAIUZNn3nEfnPOdMnjoe48QUTnUfTPj6HZSvfMqo3kh3yI8ccLpz7z3bMCqAoEDaa+Ag
AgEvCV4ENpYYV9F+TFDNtQN62WqCKWdU6smbo70FKGyVkhC+S4Hqn4c+gnZfzRjVVFecyb8hlYV6
0eb2TJsBIhnmHmHOBbpw/yPlmQVcZ2LRGF4sz/scBnuP5wzPZdWv4Si/yTzPDjqesUqRH+5PiCEY
UK/9Hl5WI1OU412zp0M0r4rK3fZ1epuw3l9ot9BlCkm7wEuBafo88V/mBznslfiVxXHE4mAg3Wol
QQt93L+YoXvdl+MuCgwMX3AhztZg0uYkBhLhgKM2Cc2DHBdUlJGMlKmi2RB8C8yfwq0d8SfUCFBH
4CfKMGnLeogTfVCNIRkRZjNDpgaLoOzaPcEG2LWaiUW9uA2nLN9IWFDp00igQzjm7sEWyL6zOP4l
wubAWGpg0OoSNoJR24po6RhpESK7KI6zQN4btDNS09a8lNKr6K9smqHTdOG8x0BX3QrnzjUNOC7C
QPth0Rbsy4lZcIvithWYa3Bp3/uG4+5cv7meu/bXaKMZaZJFDJZ3PTA0fTuqRl669NRaCCtU6hUc
kN3nqLfvy9ynG5oND4tmgVgbRBYDWpEki28XYcOmBu3Igk22HgwMZN/Qh734u1XlGwNyRAcY8pYz
+Rt1ercLAOtShr34M+4s4uT2iXESBYr64tgTG0cKNSqrySWqmbp+5SdwzewYGU3tV7cIY7Or6Cp0
cHa09ADtHh1RUEfXcQCJo6wfBRTV1Emeq46FFO0gyo+FirmVASDOYiKWh5OMWNVm91zH5qExegbc
miNAZlvnIVqwy42cdyORqt5MGlATb9iW4KH2tThFxPpO1fQc2e0DcQC3hh08CoGCcpItAH72F7Zd
fTMQ2JKMQbmNvHo+ovjK8DBadO5m4xLjSSOTcsl2N+Xe6+cn0KKCzlBY77yOJ2R0r4ogpQ2h7f5o
QRc649m7QFbfZACfeCpsfP1JxMMYqbukIkwlni2gf7Dy3bBf9VCNuuxcoC3se4P1rmrFIQiCiAYH
5H9CI+vjXKQ3nZ8+tqKEC9cjx694hmfpU3XmiAQghPeXPkP1NkCui3N7hyaHRXeqmQxgU1tlrQiO
/vw5+hCjfWaJKMMpWvqu2To4JsRpRCfeEChYs0Wv8CpkGEZaas96Z9MkP2tTaW5Xk4ktrlvybRSH
L6M+eHVyE2kDe/lk4ckPygIAnmGSEpxdjHjmnFYW5aHu5WGGEFjHUh0QAHt7IdrnuGlfB3we+6KZ
75gsgIuI+u5Q9C8ynryjH+DECHMmjzFQgrPvPA0zbBaWzmhl4h3kAWAkWg7jM27L8DQ9pY2HHwHf
cDV9pUHYbn3kHdtG0ivDco/Zcb7DgoLivWtvAPzre2Bu7tpCVkGU5cxV4CIrh9LcNWV3wceHi2Dh
7ZgtPihS+Lq5lz89Mst1WaknfWdHyEGxP+L7bIoLXwjgQlApURMK0yYvq0YSHGG7T0b8kuy+tyEx
VCphz0eMTUhGT91OBjf27OHGWjRHreYjyBE8W5n7GaLw3mTDydViPGFUvNg+qZtm4twVqDzA10VM
jtLpGlzrY260alUuXZ2q1zczdxeBIQwu7U/mP8UNrLeUbK2vZFkIgoS+Vp+8d9BqLvS5v3K1y7xJ
XXGGPLg1alU7qQjWNTXE86FyWWrxOTph96ITsz9FGAFXiSpviggFZ1BdW5wabgzO6CvHi+9gLaZX
HOCrXnjH7LaXjbntGkE2Vtidc8t9Nhh7lpnmZMe9tlEa1QFNtne0pC0J4C6Z6evUQc3UMi0unFYi
S4wxnavB20lHd9eRrCDucuC3WvyjwxA0O9gzFscODmjwAOiE7PsI0X9nn4VmfAMIRfbA/FmxeuYn
htyimvRoQSZyJyrxYGi7QWZTMXgvGWfOEOQPySdpvf46yhVA7hwLUoo+EMdGb+4zbR6zuHhyI9z3
WbpVkDQYo6krRl3ttcBgTs8am5JDaybANDa0sJS9lnzrMHlq3IbY4qzfJdbFi+p+0+R9sict47qC
5XU7GNd1fBUHEYrvdBCHWDPTqhShw1AL1xWMMsDYmVjbdwG4G9Y6zhNCXJUe9FnD6blv6P2BasXA
jCT5BBOStt9UbUP8NY8tGH1ajCTGg8SZaje/CpEBN5Vz7OBUXiz0dLvRuU/7mBUictdTYofbOv9q
p27RsQlihWx5N2fvhWlj8NHYfdkRSZfjF4yONY7+Y+TIjyoGA2yq2dmSc8pqZI8M8iYkjx4+ziq+
hmBm4T/DyMs7ydgO5EJUEHYmZs9bpUR0FzOzylYzgewcYneqSdM9i+3uYtWSrJQ0fqkbpF1W39WH
TkJgRahJ2gSDWjpkEIghku6VTFAPBD3KfSzs1ri3vOwhlxndKgNlVUVkHVYaQldwtN/Tcnsch3AP
wPHA+j3u7IgWrS4mfSJ0IQmSbwntaa0CHHC1QCAcagYqMBggPFKe7PVibAudGwfj/DYMfH+fUX3g
A2AHxKa6yiCyx/RqD4Mff855RwqUle9qjecuS2x7XXcWwUouBNGO1O0iOqpQnQwbArRBu6flkvYd
nw74J7qmciwPoPLWsQCtSGDPnRZVgdSAuWMf31dqbjaO0dyYE8JYQsy3pupwqOQmrgZZ3uthGtZO
MjmHapQANxQwOSHfsKh+lEn/OyQFD7gnY/MypTCMeVOs0Fe7pmqO7oCFw8qsD5+yKfNOpIyxzKy7
uhrPdoJOkP12CzM0qkMIAKndH9oaRhHJCF+RKTCExYJ2eRZuJ6vA6bEMFnQrNobsgrXlospnOeJU
U8bdoVXdN01nf9tnMHBrf8Dl6TMiHgYAZViaCEhMMnpTM6ut8J5YFRClk8rd50TYdgFW2wQkJVnE
GSewqrpWeUdm66wMvHfNoYQlitRuEXGUNMbYaDvfHHm6YibkIxMwSyaXyLmlvWavaIc/W7Go1/l5
jul1Y3soaP+Ju+mQeyn1pOKmQCpCQkucPMmkfhhc8e6CXz609hTe+ZpzOaEJm1jGQKf5vKKq3UHz
stads6Azmf2QM8mH4iXeVtccrPr0O02I5w6H/gWSQH6JYMau6txf7FNQwB2PghVUSYJOxFgXRnDu
GJNsZjeC8aH0YfLqPfpxTibsVCsrZk46DOW2TDRHa0ZxK08nH65vDKfYAiA9jotigeJnLDnKuUjB
MPWgaPbAQk0gF9dgz27D2b6Vts0hTawSsdjJyKOj+1Bzp5gBwbbUGqNFyE0CzGtVdThN6oJMtrGP
PhvDAtPf5CQJlHpXBOFVyE1+crPy6HkprL+Ba3UcQEDSunXnO7PW9h7j3X19bsrmnDSawWtuPwdD
Oa3ZVuCTcAswDen2hgHzWniovl38VpEg4yELbfYZCTptntejTdhlWeppo9P5viXhDLfFL680fovC
+DSHS4jIBkyc5e8nWZ+SST1PKcWBUmOzKmjFcX7BNy2JTdVpiMAlTt9m5lcQUSpcreOTUfJ+GqqC
5LiiL8Wc3y+PmWOE6CkWGld3O851uKWbUa+5/0Kotm9O6iK0JcS3UbRqWKN5mJczbZLOByLXkRRp
8TGMqThNeGy6xMsvia/3AQLyiwjEu6evY/k0i+xmKMqPtELu0ZrzDZhAWkC0Ndh/Fkx4yqRhqNuD
sm7yULb49AWj/9JKD6RGjNfFIu4XDqe5pjb340w5n7e5s+/h2IQhaQ6W90VMaHLoSPLt646wxDRv
TyTPHPP+nccX/nvhDxe4lcRH5B/1XP2SjeWCwhk/8A5YE/gGDoqkx4kXbzae+oLMrFjF1qYujLeB
Rgj3QgsdJTSPMOlhIbY2ti2aVf5ioCmd+Hqu6jcpeJNqeGBVTtS9YcMNdTLNJFGXewEozVfGxp4b
ztChnveZP1ucCXE/lB4OYc/Cl4DSPNPRtnNeGPOjMHGB2wbauDIH9VLCsN/1nv5SQdCcEjU8zbK/
nVT8ia84g4uFkCyDf7Wl6c5ib3bIofRLVyDSSvJ6O8Y9IrwWyZjZS/oqnI551rqd5716GbYj0bTW
ZtmKmg72+IwRf5tMY3VipM9YAtdMsAXCmcNeqNjxQ6zcikg2fEU7hd3A8RtyvuSVMS4fY8PS1DmL
Ii+XQB0DTpDQtD6KfnD2aeqfs9wz2CKtBnep4W3n6o0MzfmcGf5ZaphRVqKuo4o9qRKcETCzRTtN
WBvbQpDzaVnANZP96GLmNg206gAt8KQSuuRPz23DPxvdKMCiZB+yljEabt4xeE8ElbhsSL7zQDhu
BAnSa/hd/ai3VbvUFki1iqDkx4unIsp33tS7V21bb4itK7bCuXPcg876dusp2lvzpALmemhC2CKO
emDP8bIDQ/wB7NZdksNXUKOj8Sp0z3GX/HZl8F1MqCeKLqJe5M81S0EAZ/5OTs0p69Ngayc+y0C8
ioYyW+WYQbDaD5cqydV2Rni/K40axUyNSOG+jQePPaGQ2yE95zbrjCv1vE5SSLiFgRG3mcs97dEv
/8d9BAyRShc68rij4jI3oZU9xpbx1QGApJAle9o1wVENGsCWQ10EA/LDMTLS1jELhPTFplm8dFnw
bkJ76yr90Ce4Ckqs2TyWd67MX8sKW3GNk57uLAiqusuevWH81p2N01Lz2u2UdvDFrU2bkvdVzrgc
C4RFm6kL53U/QDsxgBUaWF1RerAi4j9m7lezADS7weFAS6RhtJ0kNbTrAtgGVphTyjOd8w0+IoZq
/kikkVXmO1H27YHGCX2+0GF0Vzw1xYBHkPLm4Cka0H0KPy9yezZ0Hkip7mXq0K6GsEECSP6U0540
XQ2zkQehh+UNC4LbmQC1AXXBaAbyWAMFMXKCTDsOeIggl9FpGTroHGfePqvqd10L+FVOn1Ywz6CC
veEof6d10q/pSzerqpgesqmB+bWQL1rrvRcOBgeQd5BxofH7iAcrh8mmQkOWkzHjVmB6Ytm/tHxz
oMRDocmUdkdJLihn92YUVzJsGyzR+uSlh4FVIYtxNkHWHN0YQE510YLgKatx/HtaMBuyQDQuxxIa
CboOziIa6csaLuXIXmGn+NfUIwzD78pNfmkUpOsCIsPK7mIfPS3+0Sj+dEL6GXnX7LiDnH39KwzN
ZktDF1UGi7MRdNOmjzvzEFBOIUy5Gyog2YkFbicsttI13A1eEXI0vGqH/JQmvoOhEiuDdy7beZMb
UFyphV8EQqcDmfWfBKYk/NJV5tRnE0ImDQTWMYOqT4GEXfUFKblCs9jhxwrS10hpe2cF8VdckcoT
DnALARBup7a66mdV7u2B1AY8YFtpRMZ6CvEClXDDBDxtzC9Ts4asc6Qr4W54JGAm2MuGjB0N3JVh
u7c5ZSh22PSb/QC7PwLITQVnN0ymV+GRaDLSLS8n3hBv5Ngfarjm7oj3GGJRggHn2I+/kpEkX053
ztbQHKvYGoBAptapKekkRSVeWXwjOwVzldX8uvL7lo2NhLvMtcctYWQHnWbffT9am6bqjb2tKUU9
DGm2wT4CloTaXYMuV3aPmtTB1WrZmOXmdi9k5S9Fs3Hfm+4+xxO3jf2ZOx5ScRrNv2IjFrfSe7Lw
ZS0b6gMWVoKC8GpwRXj9poHrHox0wxN4H7qSM0LKAz3GXng0hE6P5szdH85UUpY6eaoMoRXQ8HC6
hwpiTCNVcqC9s3an6Tbpoos9DqQQxnpti4aGHiyrg2xPXm3OK1zrmFHcV0Jgs6NjWdmuR65M03BI
mM/MB6IKtg6RPuRhyo3qx2hDVsWp74x86xoxcN4Gi3L27iDM0MuwroD3yQeAf7coOds0WZVu4Udz
AB0ekjIdUDZjmrdSZ597EE9Uy2kgDCpKpAjdmny0HQcgGY3bNEsjyJSo6ew0/KW1wcgpKDM6QNB8
ldsO+ONXmYnKeppj69ImmAAg9ziB5W56EMdru6nvfZu+te1za0YazXRG5UtCVhFZxk1dS8zeDD9i
2wuf0kAdCE+TrxNSk8gL1vWkUBEmtLP4EZcQU9WKp+ZRj/e2ouUL7u+5FkAyu/CqRJq5wrKMACf2
bqs4RzLPocDInHlt83yv5tq4I2J9b0NFv527+hwwQzpUBm+SSNS2bTArOSwnO20DCnnwuvKZdpAl
uZ8D23gmuokndY6uddjsZVfFB5d4kc4R6LVdzQaUHXHzbZuRsKqm2WZJTfXYsZQ2CQQzPPo8Fg0g
8K49I5W4bcCfSgrjVan9d5Ry+KxmmG5z8GJNCVdUq33jZR/lmN06VgMgy+jFTva4jtK22ZceoZ30
k0TTP9hu+kV+OebvLnrCcp8+0cco9mHEmzX8L47OYzlyYwuiX4QIeLNt75vspmlyg6AbeBSAgit8
vQ60kfRGmjdsg6prMk+6nwBqq6U7ESiKbCYlg0UsSyPFB0+gFWo0DPq07DsrJFImdGwmTVa+avNw
W1Wc4GOXb+OZX5S28nsqTPNJJ2dl06aAaKKWm7jSmIuQ4uxHdPdlte6t5M9tCKkMTtaY2udEZAfL
oDAyIp4o9DpkJP2Y2TOSsD1LZnZgNSnTmW3d8tgILm3g/4z18JR0s8fKgzjeOAgvUwNaZFquqy5Y
GflwCk3/opUshyGTxfwFF0Q14Opi/xgw8tzqo/NmqJYtGKcANoB+NH9My3TYSJCqEOU9+wntekw4
5zmyiRhGVU46tP0iwZNNaPMmqKcLEhokpT8CIeEpPLSZx7Qqli+qIHyH3IdNREhbZIBsj4GioRRC
i3YimgE5VC0PVmP/1c5RBxa9IJWG/V/NiC0h+XxBPJi0tXkYz0IwRnCdd+DO9Xplg/hk2ph6R3Xr
fHwXOZihcOrQmhN3UUEYsTPr5PQEQZga7bXssW27KB/jtng1BGuVxDzgySChmPXLgBqLV8Vx4OoA
a1TBHz3kJCAbiXdhYmqxPt1A739Y7GURVsmN5gzJ0qtysHgaJh63+qS/Yu/BXS1DFvNi2sFL9bYu
nJzdNGSX2dFaWB18L58FsEO6Rllrd+LVl1acdnsVem964/4x4LSW6Lv0VYe23IZOnAMWnfx2OKBd
/lBIw7aNzvR7cmCqmjOaJK/2QzSdYcTgq5lOKor/YafnpfgAfUbLRUXTvzR1cwbUypAd3WuugdVQ
5j2qMM+6+qPq74M9/Y2AMTfJ8BlF4hdjo3YSlO2eRQcBnDZcuJ1lborE+xeGxZ1mDkZ3mX3xapON
oZWoyfjQ40AVR9MiYZIef2FHoHlN9AFgiRm6k163sRuKIh5O1OUFqyedzTpVDjA4fThCnN5MwhDr
ENIem/RbqbcXCl3woLUJ3rNlN2rgmi/dhmI/5BPz2JXgzSZ/TPTPmy5OAFR5wcYuGEQGZntOXS1Z
pmxH0f5Gbzm2823EbnYajVNcm+bSj/R7PSI+cnHVMwEH2e3+UTte+1L7aUV4MqYO16w6tcHIN6Id
HiwlryVD8oSATlZqK8Nlf1+TRFY71Dl9yTgnqLT7xA2E2k1q2ouJhZRJ4mJIc0mEDWgpOTo/RV9z
xVo7Dt6rpvMxNioB1Na8wIoneIK85rm05u/roQF4yrv12rYOZX2PyrxysCUB21hQyS0qVsrMf74h
9TJcNy8tFRNJsfJRuMkytDPjPHr6uQI+vClk85l2BTQ549C7cbV1pPnw0Egvkvqt6oNXNAj3zPBu
fZqjOaClSNLkU+v6bG1U+oY5xIdPN8EgqSCd2rTWtZfc2hHITaa/hozi674/InmEaJRjoqn1HM1w
sTE6PsKclSs4V86P4MXRnXBhgmshCQYyJ5SgY5/p4cY21aHha76wXpnfNWDP/DcUei9Ed3zHEU2h
z8BqSuQ2tk+U6VBHRxAdNgRgyY+YRXw1bCg4wrxIQ8JDQV2nlS8xTxwahOmeG8yHoin8ztJlPp9Y
hahK0hCyF5OrOWzzjR9Yr00R0hvMK2kH5gZBqAfHym5pPjKepQkw0izjlgNW1tOGR5QVySa0RbMx
st8ECEekk16cKHzCGi9kdIdfiuWt4fpEvd//L+GdFHG6hMAkyFEsM+hWfO9Bmm7FWL2TmWLsy5YK
y8JX3k0YEmgV2+VciRR5CJbBfS8LIgmypN0ImqNRd59s4C5otfcxeiWwrfN1uC7Y+qE6JKQHSmoE
8qjFfaS3BKwRN4GlooHNslBLMzbmbSWzUGaUKOOc+QRMl40Pzt93z1ORfCtBw2dKvmDtUxwjNBKZ
erHla5Cru+SmO1Ss3gzYpDlFQONP/+5R45DJWSf/him9TMA02qB/Dk0qI73zZsHQHxqQN2IAK+Sm
1prhDq+ySdl+mbMGfTiVEeZhmbO/AO5HOD0NbDscXQnYK9Kym+dozzWDhsbjcQPdZFBXsX7GqrjB
7wTzi51r5G9YiFl78OLPTKeeog5nlR+BkSyjS9Al065w0gqo3TvYr2I5+AzTWlunIQn0f1MQ//pN
zoKNABnbVkDAN37K/meQ4AWzdZ7DpLFrjmDTyX4HVnGeGV2S4bcAQono/bWfcRY1wQlpc5hcijYz
T+8CR0SWs3eqgzfKvns9UwqqMvyc5zYzMdMDRrKIn4Q3dvyocCUn9RRHfPpVpS1Avz4cxdw8ehSk
j1InoRDKEkAkAv5HDCZD1gEhOPUOj8y2aE1+m9hUevnGhoLBQme8iUS/T+TUziDFc8JJRptEec3W
nyqglOU5ybghvLo5WF137zsJKVWcR0ATMDoA04nhDeIjCerzx2QU6Rur5XkU8JRnpwnLBhDaVnAa
w/pF0zaWK7towPtV0JcKQKsGVKQFgyFrVQooUQ6Reta/2iFHLwlIihni+h3x9WsYBs+i47uhECF4
TbEdsuDNGOWusYEKoxdl524O79YMpkP46zn9yYdxQz2TfBfcmGs91b7aXNFFMOUiopVhAi/K2g4l
R3KK5pTR8J8ywnWV0IjqVEK5/wNhGkIS2zrNEJ9uz2p4/oS4PnS9IJ4gfYNUgJ+dCsdFdc/y+zg/
RW62IF03OJC9sMP4cJ5Rd4ln7hz89iy/qit0eIaaoj9iCkb8kGo/GZBqLyEvKCiXjY2JnvDWgHxW
r/zQpx6+ijxUXvRrq4quReyLIOQkgicvcsYDVpytW0BhuVY+lGsfyxB+VKweY59hPhqNd2bVUM1C
JntZIjci8v4qnx9i+G1ypp6Mf8GiNp+RPpEMyZdIteaDTNZo4cITRM5GoKY+L6FrzhIuWA3nbRMF
r3UXbjQcJugQgYspsfMaTqiGB6I2NombPrmhfrLaqsLSdgReE+P14P9n1DrCczUi4m35Oc/Dg4oN
ae0GZx96GyidPeX1j4i7Q6axj8CBshIvqlGf4sHM5WA2PSVVwQcaxa+2T0hbBkTUKmFOwoHVFljk
SA5lnEKSGB7Xin1ASMh4RxrCfKwRQXSse5i0DH9QjLi6ebb6YyOjmyA2Xv4EDpJ/lz4OQQlnrYcT
EaXT1zS7KeM+uEgsAwvyRx9wKRjams2Z4Lw1uqi7MEHyWc1p4j4tnewmY+KlWA0nOaVdH8tbmGh/
XgBipvcY3XUNTxnJHGR0YX0Rwarwrg0hBHOF9l0l21ibZX44ElId0hOQvp6rJW79vWUH806It0nj
oHOBNAKymM+tZY5CiNANHSMkhuUZTByHZ+qLvMQ25dJTs8zIkeAZE7GklD9aRJWu5x1OjIGuVXse
9Rob9XgKwBVj3Sw2fQiHuzaeZE5YKJ/e2unyP9z/bzgDcdrAZMdSoJtMZHRnuqP1JH5xbjjVk1Xh
082wYdA2jwvdQlVVRr+JGYOZRqVlEXdfa7TWoUnUxOCfU697qCr4cUcCydHK9qa8gkt5rSsuB0we
a1wHsdMyYaNBRWVaF9xyLqagwbmJRn9H4PEhTQhy5T4mvB5J1mgtDBaF9TkS6sORxpsnnTMAU7aw
OL0zG9jOYD3PRDWUM0dB0CTnESzetLsW4bBu6/Av8PA+dLOavgbe+iNrHN499V6oQSGfnSA4Hx44
Tr6Qz54AjMZavG7wEa/Ya3/jH7qNjrgOOikNkPIbo3sYLJABbuhLZHnQRlrKx87e9ga0z0J/8jWY
xmjrUDIC8Insj7pRktlGc+hJ2klkfhuykV8Yjzmk8qUl1J2lfs41zBSYIfdRh7tsU8IM/nQPivIS
iIFVSoLMrCI4b5VG38msKXYozpBc8U70RMRhMMs6gRYAPy9MjvEcxwbyWbv9VM78eRj/+P6wPEJ/
XGvAb+pe7axI200OPpyyMQFq6eZrNCrnjO4QPWKMLCo4OEIap8i2th7BEEdCuUn4gN+sBRIdrJ7a
+wQrdkjNeBR4IRaF1gVMA//R58uTyXJ5WaVPVq9TufjRdar4NBURJIhXFL7qFNcS38l585NP4JRS
l4WEQqq2TcRQXNkEapATD5jdfxoJSWvgqQtb/SdP6bM9BjnpPPbMO/goaTU9Ksn4KJ3krTOaWRk6
98uQuhZGqyV7LcFTa1n9uLaLgA1Wi4cZkMmyacZrP7MeA+MxXwvYbhBw00DxwHxIICagYM13FiZL
6aFUZFDjMwYY2F1M3iqvp2s06M8g+P0tnc+0zGUkF7HKfuKcxKJhNN8RQUSbtG96oOvjR9oZ4ZuH
i0fz4YJLminPvZYZCdMpyaZXt5M7wyMDFt9LR6+obSL9Af6S9zFoQrxE+haOb7Ziq0VtVx1UyFoT
pEJwHjxafxTk626eCgb5S6BTejrUokPmxrO48p5KJg26m48Hl40g4ybsle0k1glhgetIMcQoI+9L
Txvm5FvWisk+dfzzVbDVPlROvK293EY3bMO6c8RFR+GUxaazUWJrqNy/yEtjtON6mL+AgrO/sAiu
pKSGqB+3G9xC0MBCsmQim4xJGEurjGCQTU/nDjfwGlsEnQRdhO0vHJ3FhNMCmc1Uba9NHH6E7M0R
FH7nEdsrzRqecpZJ0BleU4OjC8HoQ0YW1wLi9L4ysTt5wAkjyQKhajS0BpAmmP//tFHxZZgeLOzC
/Z1MBAr1gO7BQ2+nIy1B/51/som8QYYS24byDHRyxPvKBSnTU+YbOgbzALxD3J1AofdbyrwFEXGM
+jLBRN0rr3qkn6akA0mBtEaEd6ZNPuo12o2udHdGOmJdTrJf/r4VcVGSrt3M0cR4xYtymbE9WYUi
PmP2xpg1riLMaAvoyGCWQbOuY3Z4HmKfpRLPejFojD00e5sY3qYKjG4dJdV1zNk0IRe8objZByL7
zBo2ciwhD6nW8e2Q0wPq7k5UM5UgC9Zezm6wZJxM4i7+0MZzfkyZ29socdYFOp2FFuI8TdpgQ9KV
eiJ3Aw1fw17bYVAv0HqgHv1NMnmoKdEwowKe9ZvXUthAqmJ/adQ2J3V7VWNLWsoIxrqd9L3otGdj
bLexYZa7pr14nK5rU/GQ3czuw0eZzdHqi1XPVivMg++4AsbodPFXG+UjO3hIHqIvSa/1HY5a+WG6
1rAem+I4ICwvOEYxOO7Qi/L1UkOxtPwEfoOP31C8ezmTPX74H/SJIXctz7RCDxcp/cNi7k9hpzn4
UaNlVhXOSYMkji4B9Kuj2J44JmJOG0GcYTp/DHIgVrViHxQz0Vy0YPud9qTSjlWn9P6mibqntok9
iuSTG7ssx9h2LS1CGuOwAZ2clt8EP4JuCvovx01BVjvuC4qZYKl0tEiKlYtV978IABLVdkCJPX4x
4A9tkXbWcFWxdRBRH/XBmbbxWzkrm8+BkKWlm8XliS3dEig8L9hfdzFNHyw0thhIEOkRAPiG9fTI
nHlgiBIxTA5OWw6bckYEiwbSTTbUE1sqZOZmeVSKrlcETD5s8PErL8feauMKjZF8NCEpwsHUgXlW
9M9RaaMGry9kwdXXCoaL3yGmwOADZyuwr2aS0E1QQKK6/jdY2r7PPJzd9ryxyYzntWXGFwu04iKS
AppUbqLRIEPLcZCFxGDTMVtuDY6lKJsaWLpk+hV1dWiV0tbh0xSEKIega2cgR7Oc/RazHMCrCUoR
23ktXE3sMmcUm9q6B8jjl4Pr/05TpT9BAuakd0ec0HrY7V0Dx1pTTRtWnigX9dUEtGJ2AFxY2PL+
JhZSxSJ5GUlRXaTyw0WFxDyh0JdNmDy7zeQzNJYkE5rZ6wAAbGH3Q3zQRkLJaowTaqVa/McV9YTd
VFQ7zdYt2GiBtN2XReQsusq/gUoG5A3CBWqSu8uppAo/vtWKP0TxGnPDkgdkyTaHCN+nV4mKomFo
S3D3h8rJ9gg1pO8TDbyRzUFGse4uxyz5p7DTzXIY3tuKu8Y4qap/eIaP1MvwPwKobUBA2DJkwYdo
vM8mra5EHf3lsJCZWptXYs73Xchwzo7CtYg691jbLaM3HFKpTjgpaSmrCo4w9Lm/Kap/G1zKUOHQ
bZuty4zG6o7Rug3aiLIBuZZG20SSxSYnYnIzTA4NEap/LMR0UG3+ijHAXdkpMXM9harKjKNTGwxa
u94BZmbd+4ThXWVjQZ4Kl+YzxPxpaO8gRT87cs06b5o7LtCarP3clgVZ3bkXWwQPPRiPvYp88h07
RHsG6u+MoZilkTCSI8056cp+NPRoHpcU1BbQLYQfcLUz+oRE2/c+MWSEKCKRH5ZC0719aw8I61om
ZjLlZx7Q7088oCAjNeMIFmJB9GGOtVN3VgDlnA3szXT+xJ/Mluqv950/oWiwI8mikDr8yZPTsJlI
KlghgVs7xrhPbG0T1rwIjAhItAhKtj2MLZHrYBmoKq5RnnQZV4ciFdWChS3GTQvm3MlzUSJV5Z/T
UvH0KmjXTg33Lstcbw2BDp67l5pruAZ3fCM7ZsTPfde/cOUwL48NjCZNuoOeuqpKenEn0b9xh1kr
VZQIh6bcPUCPWMd8pOAr3L9B3ANdPlIZZTs9l7+xIUy6eoQH4TzXlBlbc01GaEdRL7kGeqYUaYEP
YQsKDm6Fur6l/D5As2uSt/Q1q7vPcHi4s9y4Z48WeeWr7+NcssS7rbGu93N0BK46uqHzZ0cCXn0T
qbUZPLyWecbsao31hRUwrWQqRzBIEdHI6muvNzEniM5eRpIg1PZo+0dsJCiF8mCVq6IimJXGmZUG
k+k/X+9IQkiZttjgYyEtnEwH4XLP18+uca1Uqf9BDPocYcyS3+ZaadgKSEGmZR2X6Jbg6i4mWR/0
1iakg3ieLmKmUAzFqjSHc+ZKZ00fPy6ivyhJgC82n5W77/v4H0zreGVp+aefIkzWuu+aE1iZA2J2
ECJtqZ7snABfNi44PZBHTnRYUBGbt3xCMRZyLnR2ugoSJB5mruMy1+JfB2JCmXfwF1GVgU36s5Xv
rBMCpGoo1w079LAsvjvBGDez+UZ0wzN9MKLot7BH7Mvk0rSQm9TJhOgogw4cEo5jlK8jjJiFzhEv
ajrbgD7DqfJvYEEVnTKR5/6M2E/E9HBArKgAuT4Um7+aYeeimDSFF4wITNskj8u3byOuLbAnPVOP
0QZrjHAOcAr+AskXltKuMTntaX4Z180oLepNVpMWoSAFdBIWOWstLD9d/2GNcc682UKUlaB7iDEp
LFTOm1RgHIpCubUNpgUIlrAraos+OhOSoxaxDG8JWFTPKAkrg2vjp7+h05Sg9hH31a7DkPddDgIb
J3kQqmOtNff4ReViPFFgcULOoBZX1aI20xsZtli/y9+wHlb57EGR43hH9cq7L+QnD1JG7Kq5qpV9
HWX0r2nT72bST6KIHpNSe1eMb17iPeyGFGdbhSTr8UVVjp7A4T21mdXcLc/bTRqVJFL5ddDSnee2
dy6igEFs3V1Qza8LyBR9MuRw9Uz0YzJfo1UGJWfwWPJUrQzbefPT+RkNS+TY0LtIYx3XFpwcrjzi
PjjKllkvo4VsW0J8EGYNVunRv8j3sku2vYOJsMYwKKfdUOO6zErWbiO+i0bqxZK2uVwUNIipER5b
bKrYplyP2R6LBVfuw5ix6jh/E1wOh5FABCuaQC2jYZKUVBURpZuG9IJVENpnPy5WkECueJtQLrkz
HDQ59Cb3H5cWwI7GJwhD33s2aaCFTUKc0X+DRdqZfB4AHXgU7PCjaliINfkvQphbl5mgwi85HBTO
Wx7zTiZMFLUw3+WkYy0MohqirPwh0Ns7USHzCdikEih8RQwqqyQnB6hhwqy3HdgF625I5k6hbzSL
ie0ow22frPC1X72Czyo3ScdeLDHBAAllxatGsZCPsHGKivmatKut3UEVoK50lkXJmKlJr9P8kboC
NSnXCZp5xUyGnLkJCI5XuUerBpSLdWNfEx36nJfGlyXsnsm2g8jc3poEeDLcZ2ZfIN4K/CjZOib3
SyGDHboImLbEw2rzpA6V4kvaOyQAV95Z0i7EQzFs21g9e5oPK6N0kap1lNhNgp2QLwsxb+EpLzrc
gb361vHJFBiRVn7FmtsJmKfYQ/uOjp2KETvrpo4YFVfBQmvrQ04LRj53dcThANQCvca1ROAHWmI4
2MTSsEE6Ifbg3+ecOlUwOw4K9qYsUHjVLjeeIk0cmP+c+TRHnITJOjNbumXW/is9YnhatxbQBuNv
dIW3nJifMLyWu16GfFMcdqRa4EpUaPYfQQsgRxI/QywDHR5P111DA0CSMvOPOLtwuG/ZJjwHGUe+
qkCgeClLycyG3Cy4afAy0QaIsmZbmiffsU0KSGj9xGN86HueALICn+MyjNdssldkje1jvU03thb/
keI3bCOPq8nSwjMetF+zQocNA/gOLfdiNEF61331z0qsAlQb4tK0xzI9QvfVWtDzijNsUWv0F7rN
EhOejawKHEbY1SbbuSjUSWPtDBcnZbZJm09uPL5aiS1gxheayzzkARPjvnS4qJn4PpcZUDcXhEZR
Jz5j0skiONYHkcTnDiVCSzatEC5SjVvdD9YmyLoQGTCr7LKxNkmLibUyLuCM7KsTHcmR0zcIZd7T
CabbaJNdmlVqV5lTcyC+5NTuhyrofjnN2vJuSVRFQ5C9dsw8o6w+MD+uBPWyAeOIJUw0B6JNzyV1
xp5Bu79lR7WZFFNESw373gFsjSS0yBBmhFGKWCyfN0NcOEvMky82SK5lECR8wgIlkDntuxFIMHP1
ZS3Vay4ZX2CWia4YcbrFZ5n4X9Wgum0Ct6Q3zM/IYTxrGZyojmPRBRBVKCw5rlPXZSSJN941VrKa
9mUAR7H3+O9IVaSsgYCo+SJZFQmaaxnot6AL3gHgo90LYxZPpj+PFrPlpDf/RDZqlzybNiKx0s3k
6fdA5Oz3NC9DePVdC69+mmmGXexs89DfKlCMy7zS45VRrVurJh9LTm8RCZAhPV0oeEv0hu29ioi+
1NoxPzGoZ9vpPiuFrxpRZJNqn0U8n0Je4q7tOPn2rBYBdYKjhOC8lrz0VWfipPTQVIFXytcWHOY+
xCkhM+WgKE9MHE3DtzdM+tbQmfprWBBZXx2SIjg1+ldYqvaIsj1aGo0WboAkcsTELnPkHnMhcE4O
pBJJGcfqsgwiHUkKHZ9R8I6hBdlqhITh8Sm3vI4WGn6NDbZGvlm35qqyDLlVqW5gzO3MDY2NvdF7
45haybRV7BgSzb1ZDcVdiH4n7KvnbjAPbW5+s9IM0FtlJuYLkhaGIoAjbt55szNWIBYK98p4DgoR
HpXnnrvE2BBadoqH/smMBGidzvrg6XzTQ4twv2aahy/UqrAfZ/Qm66A4mKlL/r72K33ndeoJnL+9
7DvH2cbWvpTgigKrMN8QDl78zGeVHtvp2fiHXm9d1R6MNlJdg7GvF6mS+8FM36sRTlEU4cEdvfw1
GIx2k2N0mszyCjwLRXRFETQvNtheCUzeHtMalr5DTwxT4kNAlZ0pNrlgXl14rAYIvgFzqTEvsp0R
TY6+rxmoHCt4TUPuvzVM8ra94N5O2X616BIamy2DDwzAEINaYcvEou3p5mroKelhorL2CjZw5twd
SVQ3iSGDT5H4G6RfsM6MrTAKFE6CZwt1E7KrpAmvRNZ8QnxCt2WEN4bruBV1Dh2ZU+DhZzZWmrdr
AVUdtUJ/I552IwlPxTK7VJP2qEz9o7WQ6DRwvuff5rjnKMrGmwXKqpVr1Qsmxhl6jNasn8C0c9k1
H11vagfBnMFu653peNnSMTtIUVKecxzesiPqu+jUq5w5P34Gp8k3KWb6svjHxJIvB5PzAMM6CiiK
rFy/c8js+/rQkrD6ZE1/ukiOXtNqh8EoPd4XvVhV/BxNQeOsQ/tosnHckJYRTeV3jsxjScKOXBOZ
piMZIcHFDzfIG7pVYzCqQajAdVM63EIQpEhcZi2TsC7t/UUbKvcWNeq1eqEbdV5ZnvI02AszTTi6
/SE4EdoRnv7/p6QfaVBznaAkfl33C6tfWLobnJz5L9zw3ODUaZGK0R6iqvnAIdy2if1GFQRrwMlh
JgzArPLc/OAyfsYvX93S+pDVfXlJEDzOnWz3nMbNOw87uDQrKQ4m1rlHj06v8bOHNnrZUbUhmj2v
tpcWkXh4YZwb8qNN1k93wOf+rgl872aSXdbRmH14LorE0gnHHWIwc9eZHodpTgZjZj6lhqxfyH82
Duj+Q5RX7I/hoI+4x+V3XanfnhAZcHjGc4K46SkxxFfj0qoniRqXnj/HaoAk82Im5k41ZjsJwImC
Nof924wnJP2pm6lLGjvhWvnl1mLre02LhuclBQkdMvjsYjrt1sxgnMp05QXGuqVmPpAPfTRMDH/C
Zg8lYOSCdUgpUpRxqpU8YRl64CENFmw1SaaJQ8nE95apiJTxaEBtqX4rNOL4zXhoM//Qod08+Vh1
uZrh+o5l629I3WBCGg8MenFkMM+0xpF2hIozIh9jn5qppCGdtFsLW8V32BEg8jv5xWSs7KBuVqyo
NswaoqPR1a9mUNO/tPaj00YuWrpLEHRBci01IzxUCg6sCpqOfD6zpbFhvRE1yXcw6yo9C23w6FJ5
YEVD8e8Fd5b8AEGlD/eKqZqS+XRm6HloPe7wHEUozTJ2ny6wEeQH/srPgwc1DLT7jHW5TmokQo0y
vdQmuFQpmBHVioG5omOLrehkh+TzZr1zs6RL0kId7hmdu7NWLN2UzPJY4LMjJVa7XtjGxiut9Sg7
yYvTo0WU1/E+1DUIKyNXJ3fNirlir2P5N2p3NRjNi8GncBha/4YSlobQJMN8DjMq6zM4wWMXBCtC
ZC9tU7j8VgZKExkvgEyAo0Vg6Cqyftg7OvsGnCRKTRlu6wC5HkiUvPGIKYsLdJrdxk7mXBSSm3wQ
yzQnVNAW9meTGRTkXhajKQOpEv0rLYMpgcJ9CqRaLAiyJxoxwnlyDnAgRrM5LcdUOekrM+b2chXx
TAJ6SVSfNVJqCCeqntizA4/L1EdG7b/i1G9wtRprs/KtPUtLqNiTyQJcB22Vc4ijd3jr166C9BdI
TDggeeJlNiKHToT37I8ZAybHWHXulB10w32SOunxIoHNacpHj4G89bk4DXmD7+ju0lL7EkrcTH0k
TmES/0YIlwJzLdW3uY2rkXiq+X81MGKtHuNwE52rLMJ+VIIUYmu7L6J+o6fswqOZbm3n8J1XhjLE
biQkXsNfP79RN7/lQC2G+sIkyV54rcv+nADKJC5ZQJjVrWuLBvqMte/1cpOFQUtdIbde0KHTm/GZ
SDMGR/ybv29uN8zxEvXa9pNya4uWEbJJUJTZ1xsDWalZly9yyEGVN+U6c4djGGjnsnOm3Vfs89on
PduMxSwXxKy+Jm5MW0b+GwHM7mzZEysv07Dgwl7MOuQVMF9Kn96zb4OVLGAktDk7/zbQH1nD9lF8
1iAsVqp3FRhT6wmVPdSBgeBNQ4jXscgRXmqoLqJghzkrXTq1/d5b/r3HSYAH6Gx1tNdmrf4hnxFL
9CK25YCh6oEl6wPJ4T2yCoJUFgjOf2CA0+0MNR5Z4b9ptyLwf3XbH7bcQmfLii+lbWi7sAvfBKf6
RtjfKYm2CEf1ahWL9pfUJ562ONP5Vq5M16DblDVPXYyXm4N75fXdtw1nb9tV0SVvhbkzzPSLCF/Q
b3pwRwEuoquL1W9XMSZcObX3MeaXsDR/tExtOyThy8Gyngs9WOnz+5Hibsa7X2b/51qMSbrvPMD0
VV9bB/QVhzBQ+c4mGYvexzrzieEfnGa7mBx2sS978jo92PLWRecJ2DYk58Yeb65NF62YXCI9nX59
J6EQyWn3o3M30YGajvqXtm2/Q//9oyQ4cb4N87OP1pdBgFu9qSn+YsRyR5MIc7A1qK6NJ2W+cSR8
BUy2lp2ijqrTX2KP3ksNi5QdnbFSws5G6OJjVpv/5diEjz5I92RzmhstJdYxa6a97hV8CiG7YykX
86ekNHx7ZV8cYIhvKxYBc4jNCi9dC4MdlZbJ0D0JnbdowNxot+au8sjiKpg+OYN/yXru4qAfP23D
BjziKDyNXrGOyuQQV0gPCjBC9V+my6tWY/dnpIUHW+QBzphkU9Xt04DgQ0a4J7UJn76B0p+RwHPX
9bdYMcKpYm/nTQIHsufjocPJK0MPSZpj/ySVBDBMTjZOA+JGL1wmjHGjvl9DBlvONv7OahCJ/fpW
/1pbcBcdj5FBFhxSTzs0bWcuesP5GiMK48yrCa4L9/N7lmG/W7tQMeeClHL5abIGzCles7Z65+hC
UYgJjJyFiaCQ9QJFdimX2QCEYXQqtKDtDUfbVTDaZLtR/NamI3hA8hO+lN9B82lfB+omr89fJaot
x8uhd8rgu66ra+sZ65iicEwjTvDSRpoafdm+OW6VxN+la3+tFT3TLn6XUf/ak+FiP1VR/WS1Ftk7
w8BWi4eCmi6FINIU39GEyrUnDWj2vkr0sIHRnkgHDReItt8D6ctlxc9r4r9c1K3z1kxuCljH/yoG
8orwA4eYjq2++GzI6d4kFI9jR6E9PveoCMsORb2wtBRTZ7xvQxKIp0S/jL6HC374RnVR3PSKC0Mz
P3LcEVegvWphTNNvQ1M+H74zOdw76rYLx3JqqXMqiUMB0nSDQDwskwCroZeSsP2hJoYOLrwwK9Au
hur3qcqeW95YPtJDY1T2tpPdgxxBDs/ppoJCXw0dYHngP0+dSi+5UmDLJyaUsXEJK3cZd0F88lS3
/4+8M9ttHEu39KscnOtmgdzk5nCAvpE1D5Ysy+MNYTtszvPMlzoP0S/WH6OyUVHusAOdt41CFhCJ
DFEiuaf/X+tbcRrfeDoqX6qLtGE4h/fuG/mBNs6Nkne9OPcWGXbGIEaYKx851i70sr23NqrhRs8E
VeSwe/QbojIBy6+szqjmJDIvq6I9VY54FiJ6JeMLXaIJIAloN7kVH0ZEgmvhIDsmuCve2m8wz48T
2zLB/J0HztqGf3Ylsupj8MdnjuHE9DybQYGtamTgw+QZ7Hs80RdbKyDiWncaG2nPF49sLtkqJi7M
1QwAWpNttZAs3ai5dDltITsYCYkIH83eey/H+EwDcVsQLTcPVCVfge8BFqcUUzADB7bexywX03dz
4/Sp0p13gbZEmgFqe10+UHoB8W2ORD4518RbPVVGsTV8HEDkYjLzxtdNMvl92YPOghLA/GQXsQFx
J6NFwumUjEslXz13RvSjqajyBvFeLQ58GvadCW0PuyCbURi5K8z0I24ZMszN1CXcjaeXD/wjGcrE
ZqZBc87Q48783BfzRifATaNoIw3QgkIx4eNKs16PtQYgxEuxBWmvdVKoc16W6Qzqtmxo0EjQVWwy
kWCBbkoC02ibR5cxTZ77hpcWpdSlTLVbK1CWGYUeHSHwVSXas/T0dh7SL1F7+8UfYIqEoGAHw4ca
MXWepeUQrqXgiDHSD4L84lVn5ZS/EavPICkizdMHSuqu/d5kNXZlmuuTCPDKMqKHzL3r3O4hVrJz
D40U59Z1ElfPTYAiE1EUO57kzopbd6tEUFIpstA8ETl+SjhpAhNBQAEh6OvlqMV3SVIvW7OCueEe
qP6jCQhppRnA1Oz+cUSsui6SgFAFJnbe3dyntS6K4smraORGYhwXJWVe3PqrnlYYNWN8I6XyTMRo
BcUKC3ig5o/cLXbKPLkA1VtDOqOW6/06CNwnf7gautG+CCfR51PpC20CO8+iDdjweqW7Qhk1sA0E
IW7YGKt7AnEzdOxKUT8p0NUWDSAyKQh4hOqcpSVEX6rbuj1sNWE2SxM75RBR008BLm0RxLyP5lxU
GbBchohiTJ2uDDUHx4G0L6pl4K79sk+25bBJfAM7ZtLP9RDRh1XQk/M538QoxjAL6RTs0L1oAntr
Z9CF1olEpvke7M1w31UQ7rSIgrcu8Duzt6B1oZ1KVOx8n/zD0uC54xeoyd4Ux8JEYa4qrP42chj6
HSwDWvHuL3M8o630Y4JXKZmEY7DA+sv7FKNMSrGblc2oIcwB2o/qNPfH+xHOimLfluB/4Qc7bz2G
m6RhTzdA/koV5R7AwY5W1wm4rUoIMvWUGpib226F1plbV6YJ0qN62OqoPhKY/iLn7vSl7a+i2n6G
FipntMfXvlu/OiAwOc7Ht5XipbPCsve6r4FRbvrrDq+PNNt8mY0gbAYk9oNAx6m2cDE5EYQJhwSN
jDzBj76KsRrP7cmxVsl+obICOylKGZWgFEJfAlseeGp0Vv3uOBa46tqWRpGRxm8OFUbAR2wn0eGF
IriNE7y/HjY1u5QXx8iufUEtgXcKoQXW+9Qf10GPxxHv922HvwQ0y3CGkBBxSCipQIfBPmyEWOt2
fQkCINEpLQ3maALLqpApy0pAibuk7HgDu32n9xZRlu3MsMt2DtVlxHSwJrT3M7XxS9plP4a0nE5m
5sH0DHqWIA7lqFeLymWdJ3SOBYiaqNHoL6oanZmLgSK5Nx4CiwhoTeRrD7Titx0gZ033MPMO1r3h
9WtSEK9MxadCzkNyJE2ACqcVGP1HWx9bOsAmaLVaAClJg3fbMZ5VQ12T4hF2d9WokpwBZS10hrPq
D1s5QsnvSixxUhybBHKb2XGSiTV07W58jowoXzUTSu5dWt0ttT6C7sJ2qY19swXGYOF9a2eUFg+2
6b/rI/GdBaUADH3LPuN0Ugfqw1jtLCbdK6srj2OPKE9Lg2sa6h88ATZgXVhisbyOlRAorfmkUAZj
8CyoNwzLGIT9QgTNNVJmtkmkUiaivFiN4s07JHxXmgPJB1k9XJ9tqOFgC2S0d2S+N5gL0KmqnJ3a
UxkFZx0/MKeci2rJTdVTZgLONRMOtURE6muQS++e119GLYe8YS59c9iyIcOKbnH2z6w11pcpshe8
kmcOHxaiC8g23ZMLRJwMJtbObmDwFM6ccfrohUxc/fgSmsjlQw/VpNJOpzF/R3xnMrcazkNNKV6p
lTAsWnbSVvfaKf59TV58x1zUhfTHk0tX6j+a3DlTetjqCr8uq4Er0jz4gWxPJ7JIHdqR9NqqoCXc
IrYqd1ZLR1XY99yvH6DtNz2zPR2NPSjdu6zhLMzpeqgQ9AEcAojKSbCyxMlo1K2VND+g3l5Uv70P
y4Ffa3gbkJM8fXBufrtuIr6uU0bXdCGy6ppkimVqQBbXJv+bSs+T4PmHIbUXPOsbfyxUtFjtxfFL
zNSaxANj4s7NDfOaVtJtpRHlk/Q4vlXnAemiRh0/gUIbLYoY2Jkb7vw6OkhAL7Z0xvVgYmIjyXTi
SqxFDdugIaxjE7XvukU2iVb02174mIaYYgEkXDK2XqyUvrWfdrX1AFujH1IEQFMFz5Sr1A6bBUd7
LOzhq0dfDDjDmK5xA1y7mrdHbP8IWesUhvRfndxwufPInqkToNmY1U1/tBCCS9V50w3/gKeRacGP
P2INCbD71hcniK9n3EWoOGu2O3kXPYSCtzXsPrIS7hJN9XUz1B+jluwzk8K1pHuk4WiZWSn+cKm6
tFFCXvgQu1Rs8DmaPqBoNlJqtVoO5QR5a8PJcXRx9sRq9D50JKAHHiff4cWnmUnPAjWfY65tm6dm
Z9mWYIZF4Fp7EvAma8z45I9lDEthuPHydAf1gi1HIi9YFQa9pAcUo1Uzaox0NI1MpfghxY1Anbw3
Lft5KI3zEDGbwfnCLkA3z/GgWJdrJcvfMjbVUN12+G9fm5hjlhE8jGTt8ooSLk80GMXYoCHmIEN0
UfV4F3WUlWqPDdlgalDfyY5UUwmRtRK3GjtyDiy+QWgPlcyUchHn6cHlUmWxJRH4UqnpjScRL/XF
2qf4SbpMvknJtAet15+8znwwgpeBMximwU3K6lEk0b6gBevzXXU6v6Si1lDjb9uhQCuUnD127wA4
AoYmTj0bsQmMkz0zH9rubPLeVsPZFHwfAHhNhdO9FgoTtlteDbTwULB1EfrGnw+gaRhpdi0Wo9py
cuJgRR4Ck2sCIKF1H4YYeEOn0RovBal2tn/nOLFYJ/FZ6DHFakky05UC8JpjPyLomuy0K1zBgFsr
GrQojjklpFaMvkW5Ub0Ahg+1/YajKNAFkj6LlPiNGPoAt+XcuM6FCc1c9SxdaKaSq7HL301Zf7g/
JWMoJRTiLTCaw08B9YsGzlfWaIeeItCIVMU2ccsJHcns5MRAss7OO+tvme4QLqbGGwHRS6PDT19y
1zvfyeem4QItgsNhBUWw0sL40lc4NZ0J6EG1jBZf92woo78AOPWOl46ipRi37AvcfNgLUNXU+KCq
OZgmCxEdwxYIBThwK0d24QLOaAaVvbgVlbemAp2TJOgLygsAR3qDVZrYoSLJOxBasEhM33oTyoTo
HY0HRSIFdD1LX7QkslF6G4ZdSuidS/IdNNksQzzECqh44aveBNFO1OVZy2wqaTWw0CGR6rYxyGaC
oY/4MoIYm4D9myhAHK3FzagOa4KjNaBUfHPuZa3n5CHTS8mJEtyXRQLLYMStmvl3lmHh45o6M/YA
qgKEhKlgpRfPoeW4LKvdlR4CvGBnCEM0x1SFiVT3QKbQKufAY8P6dPA/OuO+Vo15nboHrfQemtY4
OB0S4KoP9m6Totrl3FW2+l3dIR+h3npMOgmaBm654j21Q0IFIL1LfPRekkjyObJkMoCz4E5VKf/3
EtKaJQDQ4x9u/QY9lb2hIBVcIWWFRW4qWK98FhL73TbstWABInbWWAHWi1Zmf6uG/q5saZ/QXBtl
R3GUtaAa94XLHidXoed13R1i5BNimvsRsOVVVCsPjs/Wml0iJkBZ7geeSop+2xHmespU0azm3qIo
VdVEbI+Odq0O6SamTGT6yDY0+IH73qJxMFT6LUE++MlketdoxU0OwqUtyQRsGaO6rVzMHqM5YSH8
X0jfIYrE3g84BamHZg6H+8gqmwBt7VIeZsr7JDRGeM7a44zKeyD7fR7kgOPHx0QJz/gvC1R4wB5F
t8G4vizgd+SGP2/18lm1gme9jw9sKWaWszNLWEItOLOkvFIszMOxbpzKFPmEgfcw16CWStd5tcsj
hUBqsxKJThAW1SosQeag49aukbecYbtsAo0TEB3PKpNPeJCQDmAFgAB+V6JYwEcefGTUu1hbpq0e
atxCextsFrKQF8aemv5keGGRfQ1cdTfmyYYC1tkAaxIL31nEnXIB1fMjVYZ5X0MX6EqGZ1G95mPV
z0ebFcXNLlU5oADRlIs9tV4LRLo2eLDWqa5HFcNEJJjma1GxlwrbO6FnR7OoqSEbBvLl4dSp4j2k
qLWt3Ye6yooVjAMmiSBZw7k1F73prwm0QlaYu/d4+d9LcH6CxGipLMgTc9eKUC4xUTYhlf40Uic+
ao/6yhGHZoJIy/y1SCzWEaW+GRSxGQf6ob6/8SLtMAFuleRoNcWjyBIfqixrNr0VEx47sA2dDkAq
waEjfdX64Bhqk34BB0nbmIdW9c+uGx4woRAWzx84ag5wWBRWpqwGS19jYHLAHLWOs0jIZYbNQdw1
moyy76J1by2T1nzK2zZbuba/ibPiiOYKkoql7MCJAsrGBgHJ2J5PlzbQpOYVq17VetfsBo9kWOzq
2nmp6uSUGUY/8xF0+iYxbU6GYFqbs2e9VjCaWXm2U1oFwaXf3+ItP4nYP8b6NtNw86Vq+N7x66yg
RGRX41DMrVs8zQelfDXKyR2pdB44ueioB9Zd4R7ouMACJYjTSdyXGPF5n+rEiIph6yjI2YqWymaQ
Q9pprHezGfMrxIfAEvbOpDwVwj4KOrKkd9XLIR+vZW9S4EHHXPtKvWoo3FG9zcxlEij3ZQsQrI0o
QbAk66H1SCOLhAUnf+2C4nlQqbWlMdjoSg8/wM/d1TYYOd/D4SVC0OOYi70AgyU6dLbIPlpW1YHH
SxQGRfTap3SVB0u7okbHDg8KpVR3RZ9vKBYVSy69USXqWNkVzDTt0Rvsck3xsqZWk8hlF/cbBZnx
TK0ntr93bXaynSeOf6eTLaSbKrzQlINcUumYoyOIay09dhkRoRXKa0uFORSm7CkDeOs/vekBPNLO
jO4qN38P8Qyjv+4e2KVCB7KCB4Lc7getv0em8Rh56ZxsAvAVemkumwSZrwjVXVXE27R35/VgU1Kb
WF9oSdjp1WhFIz2AR9IgFpAhlujwNaSEhXOoPAaCrmYPNMvPaVXk3RSLNt6YjMG5YwGAGG3lnXzB
pQKH1ByCDztnq0H540qYXrFjWdhloYHxWXmJ6bfNiOee22G9coIRa5WO/kTDh+yYbFdbVvYAltMF
j/uikDZ7P6q7UenvPGFtgNkkU0hpl4qTl5HsKaADqHn47BrpJilYv7A9d7LnB2mRt+g9ddGTvyEo
3M3SQBxtt8GVkSoNnUTvDUT6DWBMhCqvMSkOik0Zr8yCfjYEr3GR/8A+xA0Zuh9O1O3GOlspk0Gk
kf6PLknWgEKI/AX0Hn/YkSI3dmLLFZklRKUzHFu87TOX90VH8sMqSUCECw+X2pF8zClPL2QH4L3r
t5HWtEs4FNaqotUZeTTyq65ZW6l1xrwVTScOVMW9uQjymOY5wVQzWATDkoNRTiuvRdG9sP0qWTDB
dQFlkionjErm3bpNOuLxyP30nDRYx4Z9KoIIeWbDaaKSs7b8eTpA7+KESkkDykREnZNR1nRHIhPf
xqnD2tePBTBYiK/U2/SMCkiq0oODnMlEDJCWTsE6k0Du7Sm2q4oPNUQ/FmTsPRFcbrh6YMUeULs5
+8mjVHWavdoL6tX4uIh1yKV2tJCOuUFUXqNSIqvQXoG6PLAfAd3b77pQfy9ldwIacy8a59JCHPYF
TnI/oFzgKMkcA3lwVZf9FLyJGmUC9gD+XWJ8GWeCABecVMgaflo039yweFYQgTUximsfSys0o40a
q4Igh2DRBXgvAf/2V21BB5MyhGtWE/DRHbf1tKnrm/HFoUQzF4W1RQd9USwsmHaNNL0N1/hzHHbV
WxuU+W4w1XCNqHsbkB151douwGdpnVwsc7d+ySyjR/l7KbR2OTbgiDvMT7Zd74SJ8VKjAzndQM/O
KIQ8NVExzxss7k43mcjtZq9OXmfbpl6gLBphpkSpmDBigvzGc6OZ4dxZJf7iSsPeH1kRJTNGOa9V
AwEZ4cXJifLTxC+ahXbhcLA3qao1xgfYqL2RdTn2WRNc1r2aaenSMqlDWVCYbM7+7lQWoNWRr9Fa
byJkmHn2jmbiLTYCsNz2K7JYa57lgn1zAGZKt+1NHg90ctLwhPpgLXT4IiasIFSn8ZIYHigDcBaj
as05SN21sdixweXMMhYHdwwPbdE9lsO4L8mK1focHFiVk1RhpSdpUuHIEE+3eYS0JD5yFsfkYtOw
CnA+wUIptCRe9fSlG8Ml0ILAl0mb4q45PiMon+kW4TKNEQ1H0IbKqh5GqvaEbiOWNddJ7VyHwl55
tJMcmRwFM0xms0KrPapTRL7rgdNrUmXxopfhSkb2vUtviUSQJ4vpnk4cWicXJnhdojq39eJOE9kp
7whOggx+iLXO32ckZfCXvV2vFked2LiCGxTUCtDcgOAlDd6yI7n5pQmGBcDQQ5igsOP9KaZieTG3
piQIM+O47gzRvRPFN6HNoYuGMrmfxELBQDwPql4dBiU9G+GZfeNcM2Of9YoUFolRR8GpvayxN81B
1yaZQtQ3wjktbaHxamzbDRamoQqfx7rF35/16yyTU0CmT/lK80g6hqGVt82ld9SNzraM9jm9zgSm
ZSTsEvUYGbMuWYaRSRSUN3KI7SEpLXWyOWn2rRxdxHdgiybmmXfbkUN311EbZqO9d4fY2SLLam49
VSiLNge3wVJlLnId2aCShLdQJRpwiVNAn0dbjO4ZGKNx147g12nrL2mR41nTFO++SSfjdAXmIvAp
s5MGhdQgnDAwHUJPdyRXs64jwgckVAS6v/zVpWySRwRu6E0iMCZU+Y9jmZ+MzC2WRUnE9yAr/5mT
GlyME8MEfgOFgwL56Lx1OEc6lkrEbjdQL6xRzYs8WrkwgM6m7JMzBrlNRjLs5C9Y1ylUwGnQVE6t
Li1N1qcg3HOoAf9JlybWi0ciZZARFdSRo8Ji61guzFTuBz0nATDnV+eduQpR/FvEFGo43wq/uy8M
87a2q5ta98EyhcpDeB028NDEdIDxo+TZjRj0Hdhy7AwYUkMOMZ5AKWTDUrLtZpn0hGBolYlvnBAL
FOOyWdVnWCvXSc7xp2J3uJ528qkT7Hrvys4pf6BTJJLdyGDjy7SZK+qj1qMB4LRQrbqGnGNv8h1R
VdwbCWAUZP7silh9FdUApwYIqadCi5wEh64dzEWGFYtz+lkL0IdC1qUy6nk7HFvxDhUbMmVJOcio
neP0T5vR7+XYASfaqNhFQTXMKw7rfdpDr/H0I0zXU4DBeJtSf5pN/R5EsQHhTfJCDatfuuO+sdz6
WFnqG/JRbJlUMLYae1nqiNipQ9WgRgzmJOpCuPQBHV6bKRm5Sb5KixJ9bcH+W2W3qlv0tmq7XRkj
hhVLAw0aQMLuVKD6PVwuugfxRh2rY5BOPmSNOSzAHJTWY8AUrd6ERX+XjHbCKQbsXfrqiyhcuYgB
VlGbcBMqMDqB5e4LeufeJGudfDhNrj8qarhKP3yb6dKgxZ8j/zVwreA4uIlVO14lMnllziAFDqur
k+JGNNT3XlVgmXDS68uAW4oXt8RwOiGaNhR1ZnlinzigwywC6o+Oj+1v4xTsiSRxI3oazUrJQdyO
A4hUiOILahuumx0LjToRYximx0CiMNtKIHE7LybpaWB6zO3uVBE+SsAEnWOTGmNLn7kIKTuyRTwl
Vi7RPII8VJL+XCQY9EaorQpRaSySbnElDvCy0mWoUpsv/eyEvu8VSSj7rdB8UWX80NmXoUkktSsM
GEbavSgM+mE25gQKF4lpI5fCNKBHAQ12QOee9qoYMJlsWamIlNF0pYE1bEcV8nphvXL0vfPaJllS
sUbNR3XGDx5bCtSh/RymVA1iLzkOmr8cPDT8ai159giW5w19cQxECDicEVRa/xhUN5rJrtxATuAV
Kw5E+DUj47lrAJ3JHpS+9zBKSB1sFLG+mvQeoTRvVNt8AVwhNkBKGx9CWwH3SBiUWQDZ7gY1eOwJ
m/XCXN+UiJgSZIaJ0vXXBgOLlchfV3bBbNo9KoSRskDoq65wyScnXoFCBmYYZn0dHM0RG4JHBeGl
L66tyH3tR/lcN9Wip+k50zz+K9OZWhhhcwjyfp34rgPaonq0jE4uwtF99/0tvmjehwCgsOVU9wS/
XjU6eyh0e3dWXm3jguHjF/F68Ew2TamqrPIbVfrKKonMt0Y7qx7fhxFEfykGoDwmzzpssFAfJvzI
W7A0tAieN96JiljEZeYQnhVVfDOlDycbVHeo0MOC2eBP1BoSyCxEpqOxR8oNnhUr15wiDB5oN3/D
EYUamnmuR407UzOpz0PAKw6GIuHXyPahZDVDeixyeRSCHqovj17R0BZ3uluaqhB3Qvi/8Pa2TOVk
j9gdkPMaaVJjex+BiQyCksfM62peoxi3KjH1CN8jsuYnVJTtZ/Sj7PbUR9Vb62KSMZpHw+RA0IWU
Sp0Ddt/JL96fbH6uyNRHIxEkhijdrek7Szh4r+gT263vIXfRhteQkwNznDpuwsltbtr0p9hxOpV7
UKV10F1S0VJXLPk7zIjxG4c9BPBQinS/p1VrzW3YTHkaQIrkojOTs0qM+9ZN0DGGeU1+bau8ZoGY
ACpkNtsW4MSGqTmSjNpmDtZ5lHhcnWxLaKzNlgB4xkChcFiUCm2MKDv7YuNi1FSCx8o3nyr7DZpV
yPHD8s2Pzuz3nIbxauv+XeU8/9y8xhN1CgWq2itvTDZLYYpjWafrSoMDqYbROQ7a22JE6xl2An5L
km74uVctZ3cCk/aOl6DonPbJUirvSetvZNLfpaMCcoYqXFqbH4xMf6Xn2tlSPrAgwzAOtR8JTHeU
TWcFsz4eHYnaU5hLU3TUY8B3YWFlS6w4S6VE4WlMzRhUW2YMdSdI5hXaRhAXuLWqe4q+CW3dO0KE
RkV/8DIYOwiE8cXm4pxRyIVVf1G0la7G5bSJxIHpJ8V21NsDmQWUJQ1ewWCE1CD7Y+Od2akbC85W
I6pxj5TZjE0Kgcp9gKSyHr0FDDkPv/aNoGICzDOtV31FGDbu+/tRS39YcEmOiT0G87ydIj2aDJmN
QVUosmJ/Kcbcnku13MmBYvyo5M+xZd5DUrorO5T40ClgYK+i0LkPSfA5IT5JZtitzKMex9FNkRev
6ogZFw9bfm3RD2w7ZlTDD7U5Vsg7L8qiJyd8c4c3w9DVa87b+7AVGgY+ThpDrT/7ecnk6ab1VTrG
x9iCL8OcDP3UoSJGZ2oitznYcKpbVJjtTZpMSI3IaA5majjrTtWoxNRYiH0lBrNOrA2V8GyDlhqL
ToZdftT9YQJynQ3NCmiWQ2RSBtvcsXrvwn5bRmqxHCOlvA5z46aM0PhZxH2rjU/EMYSHK7izcloO
OL7j3/rQfVy9Edv6fWV020JR6hdVbyw2KaVggA7GIlV7nbBPy1u0CZFHDYmP88yX9BLpSKwUXH2L
qEwOccyiLmkt2pgcESGSsje0c1cMzUeWtcdIOOA1Petg5SWAcvClGs634cGxq4ZkoKDbNmZsLGJV
t7daLkk1crEFddFbKRRYmmGjUjjnb1fZyeqe2EG8Fogy11o7rVvZlUxbSLkondDc0AKlKNIWfcfM
NlazmPcPULF8V+lsStfgTIK43dMFclJ/iwUAbXjvMXNfuowhN5EXtSiiF54IbEhRNe/ojFWC2xYk
ugkgIF6bdPvORD3dBFnL34KL0zkrvVbIU/UTXCuYMuuWPzVMpWYIX7CjpTYnpqJzEBkmYJdtyvmd
hd/QFC06g2OJkmnWSxVXt4PTITf0BfW2DZADKNcn4QriIlPgTlLzjgHr5WzolXVqhHdForzG+D9o
2+NdD2qg7iUe9CWsr3VvAtNJFfrTg1Zvskrg1WkgPZeasZJ6iv1w4GEGbrjUPPeIjyrccFkDT7zj
5CS8EGowuLBxm3gpCL1c4I7jZFlBqiBb6bbXcd3TAmssvNz+JNtIgRPDQ8t0/VzpuHwB8mVQAGSS
vwYjsidvNDj/5HcdSSKGS6WrtBeSyEhP2XGu2KD0fokSqCNOcqbPFnUMIstPunlQaFfDEP0YWuuA
nNWa6+5tA1th7lnlPgGcNRPNYC+SPNhYZCeQ6gBU1bLiTVpANGddFsumB4yvBigq1PRauIqFlhe3
pG9DCUR5mIcsUsCH/VWcxA+RVAgju/KjnNMV8SZXosfnMkBvQa+A7DyfEwr3YU6+KU0+Df0AtnNk
5xcLQDCG9QD2/LUKEhvNT/BEHEKUMYESHTQn/UXfx46nsf1SXlxCfJUBUlJntD/MmvKUYofz2BDV
DUyXG5vY3Qbw6ImZAFJcBJ6B49KcGIM3TVWXkUiRXon2kvXwMfxKXaJ7gTsc92S/quODBXAp02lI
a6OEbtXo8FNCddZ1BgY6jTm373Y/w6r/is0+/TPY+VOK96c//n8Z6i10cq2/TvW+vPyv/+5e0l8j
vH/+jX9meGtC/MzjVi2drpRmW6R7/5Xhrcl/0OFzHEPnv9dVg6uAEPwZ1G3+Q7d1BG38Tzd1YWv/
yvBW/yERiZhMlLZm69Ix/p8yvP/zP34J8FaEZliGresqn5+/vZyD1Kv+539q/yNR9Zp3N4kPHSTa
VbAS5bx/SW5/uQ1/vS7/kUJIxq5S8/fsLz5c/fcP7wPXcQMwDoc+XvrsauqZ16zgAwRvwNa/v4Tx
20sgbPr3S3BW6gG58f3pgSnKQ90evv9cbfqO/0o2/z83RjjTb/rlxkDiJweOrcKBfpxCHyghCoVd
O22GJYiPzp/Z6fxvXupTeHqMwMXII34D2/5sRMfEQYO2pa6tAth6TBb6H26WNj3V3/0oEuF//VF9
EUj6L/wo+gT9pT3hVJQsXMf6uTq2z9Xr9z/oq2fCi/7rVQQ7d3Zp/J4hEog+r5Xi+vsP1gi1/+33
n674y0NJkDiD2kx5Wz/Y4Wj6VbDj9KSfBRuK4Krc+u/N+vtLTe/P7+7UFHj/y5V6u+xSo+RKSARH
e9Ncm0/iUnJIeJFP319Bmz7qd5eYfuQvl4gKhWHNiezgvfRv6Vv0YXxUN8o5kFe1trLf6oP2hyt9
9Vs+jXGFQNUuGLgQsbzVfXlRzuqxAICwyo7f/5SvHvincS5xZxFczQV89M11eNOpf5hAvrpH9vST
frlHrlNlWGaz+MAHZ9fUZRAPJdlVg7ToA9q2Ow/l3H3w/vA7pmHwmydifxrzUOgT1vc2OowITKJ2
Prm90qmlNp6/v1HTCPjdBT6NdM1QZOsGQUw2iUrAxlRFil30AWasVFd/7xKfhnjiV7prGT6X8Cg2
Oc8J6hKIc3/vwz+NbAeEgqrCgDlYQLLdfYVGNivL2fcf/tWUa38a3WT7mBRD+erpGzKnHmOAPYsf
xJt14z6yFf3+KtOt/t0j0P/9jYIRqDjlGDGvv7UXok0/3Efnby5G9qcRXet1Gzt6SFNxMGEjEl0U
D/EfFqQvxti0Efh1JKhxEEU6sSmH2HmLRna2l+/vx1fv/Kexq4eNomSxFx/CzoMw64APVG2HXkSP
22skR+r7y/x+KyCsTwPZaSqZQs6JD9gDtAuTNtA4q6QPMTPLPzzZry7xafSmBYIXhRMBWwGUvLt0
qZ6cdJe/1H94AtoXj8D6NHrbPAt8AF0x6ptZcl295CeF489MfyYq9slek/xnJH8YC19M2danUVwr
JTzZnxPFh7FQrs29/MgPGMNW3z+NLwbBtBX99WWiifnXxzd8/LgO75GG33z/0V/dpOnf/zpjJ0ZU
SKhhh0Iz3vKcpboM//AOffGqWp+GLlDPAaUH979kUZbKpTKmaIqRPVP9h9v+1Zf/NIBFnRDH6mnR
ocAm6nNcRJD1/W35aiWzPo1fv6NCghcvOvhKhM1IJt4aRH7xVFWps8DjQEhyQsCyWdcE3MFJXbRp
2UBzEckWrgqOtpT8ku+/y/SUfzMFmp9+peQ46+ppwRQo6qvGelFMkGL77z/7iztofvqZY1goRUgA
0KFGczMmH7Qlvv/gLx6++WmesrTBL5MoSQ4WKAC1P4gSoIOxRYr/tz5ffpqgCIQdW7OIk0NThvgy
t6VYk2xKOehP79YXP0B+mp58jf0kjeXoUPdoNEtAwHmlECgfE58t7r//EV9NgZ9ukoHACVnu9P7G
sCZn/qN3hxwsmuRSfxghX707/9dtSsfRhwl9sEdlVcXlpghf4Lr+4dO/+P7mp3vUxIgM85RPh+9K
7ssL9BFX+ahIHwBlyhD6w0rx1TnI/DSTVz7QbZ51fMgb6rVYEa6gLOB0at7cR9CzyJFb+w+D7Yup
1pxeh1/mQz+2kWoYaXZA7U+dsqYiZ9RdsvIU5wniRbzILYB7f+vxm9ND++VaadiRgNhpycE4IMhs
kEPR7jipEBmy+fdX+OrxT8P+lyvUFIDzXibZQa0G9zW1fZXxCPVLdgCavr/EF+PE/DTLW66fN/BT
kkMW+tomiYMFmR3pPC26qxEI0x/etK+OkvLTK6CjPirtMIgO6OAnZHPuD2caRc3Z8nz0WRly9tFz
hnWFCW/RwEtcNG6N3q22FWIq279Kam/9f3nv2emfs+6vJZIvFnr56fVIlbILaZhEh5AgNhQ9ct4D
luDY3M8LSpv5H37uF89NfnozJA1rv5tWnxqeQrG3gk1r/LMo+OUv+OqjP70SI/4JBDJKePCmVDvn
ptN/ZM3t9+/CVwNVfnoZUrNzZWPwMgw3tOoTgknesUIiEiUvMphkRlfEyn5/ren7/mZVlOLfX22j
btq2TblUU99j0iKA4A9L4lfnGvlpTYSeXrdDnIQHrE9lCYEQ3N3/5uw6dhtnmu0TEWAOW0aJoiRb
kmV7NoTtmWHOmU9/D4278Ne/mgQG8MoLtjpUdVX1qXNAXqO3wHoxLkCnQPSuz4F2mgj/LwlxHwUz
RsILAci+698jdF4h0AXas8jo/6wPQtlwkbgCyooNywzCTUc5BCJCcDJlNKVuIwWnzEAkbgDIdyVq
JWMG6AXNfT1GAR0N/KAj80GhpocbU6CNQhj/oEgtw0Eg75jdJckCxkiaABGD3i4U3Q0l39gN2kIR
tr2IzoiQQI2Pqn9Ku6dWcHtxqxK27OiD0youY/5wxD4vAogTtDFe4NA71jyn0V0ZD8zUWwm4VUDF
Vgl4GC82jjDFNkTCxvH0lIpivewKeLVe+jbsvaXIsP+3A0UYOVT61BIEmvFxBjM/cFmtH0F7SABk
F2FAsLEZNCsUCfuW8XwMLw6QJiDayYl9mRGEgTL7eXxB2uusz4Ry2YuEpVcQJWzCdFC8fBQtPqnB
0DuDbVaA+F0StFehTmPr30YiLF1rRdxf/KR4oGRyuio5zcDnpmPqzGgrnaX8eX0YyhEWCFsPMz+Y
e6ClPJEH6S5AUv2AJ83p7799nTD2chIAqVSE2eOH5tRXHEycvyugkl//PCWaXB5vftqIqtRSWVf8
6AWcm+Qg3MdjHN7xDgV682ZzfQzaAhE2XjdDEOARYfTC5tY210j5moM/65+m/fxlyB8mLosddK8Z
fBqNJxAu6HlLRVPARRWNgd1YIYpdC4RdA8CoznyBFeqTX9BLTcati4j2YcKk2WwEEXGOD4/ocGuT
azvd1hdlWdcHfk8grLiTei7zl0WRU5MV7Ali1tDDGDfWg/Z1wn4ZQL1jFp2kHuhgksThR9QXHAD3
13877awQNptn0xhoPhbFF5795hyg1SD++qdP84SdQvxN6NsRmKQJ/XxsMh2SBmxgWb+RfFN+OU8Y
apb7hdgVPT7feQwy14R518a3f/vphJVCuDVh5qQbPS5BLyEardpdMNz/7duEdTboxCtGAb9bBRSx
Shh9gvoJuuzXv07x9jxhoIoPjdVRGmE96D7UQcX2q1Uyhyu1M8SXbCEpXtfHoV1dPGGmApohZ35m
cegnsLmAkCZFK5Z8DlgQcymF1wvCCe0RqDijH4gXwaG0Pi5tfoQRqwq4eUU+nDy2hk6g4PoA7kLb
Cg1WL0zCbwxCK4zxhEVHtSSPRYdRQuBbnYU4FYQgcm/ONeJKCGMr6KxQGU8uQSTuT2Hg5WAEBmQT
wnzo9EJnd5eMG8dcoLhcnrB/RclU8BZ0kzfXBbOfk1pCfToax8+qUsXjkAfTrxpJKDo3UapD42v8
nrPAseEBPTJFdOdB/YsH5L4NOfRY8qDtBMJ2F6bAZYz9DG4tvh7fh0ocbDQWo1s5TEBzAeQcUEAF
a8ptV+3RSRy4KfLqA/wnFLYLbT4GVa6+i3wFsb+AKbNXaHIGZjRrige5XvEvB+2aEixxEntRqrj4
+y+bz5FvGXHPMMoINKSXdR8z4D0xsEDSuUPykoKbcH0MmlshHKIAbmIxTcvZUwrJmdmPBYGjzhsu
kZbhc4RPZOYpYeVhRkc2NxriAGX66SWDylKnQYcLXAxTZYN8nQO8Ps3Q4jdu+BxazsoRznIa+bZk
wHgHylr0IUaWJL4BkWxoHNC9yTN6L3vmt5pA+2TaiM65xZ09uBQ5woWWrAaqJPRCeHirBM/hTX2G
lfqe9twb0Op2GSe3IAl487eSj8UcHo1HuFVGlfgMMCvWC07TPX4q7oJZ7sDqPn8k59JZPxsUU+QI
56rJKnSEGVAAsFBYPETtJ3QCJaes+N6UQ2k+BEMJVEYDdqX18Shn8fvR50e0lYgxFK5rUMp02imN
39v6S4uf1j9NmwrhRzuxULoOzwqeeIx2Mrq2dMHhTdB9rn+e9ssJB9qpU8/NaMHy5KrKgHJHkMsm
0IRAglttbAbtBvo+6z9WR/Jl8ACPMetNXOkOQ/OczHAEUmWBBcXw0Q+uRd2zz4x/IDh2XZ/W9+32
6JQR3iHhwMreaBX0tIpa/C2g4cMq4eugHroUBmqtt9E70zqIe6A3Fo+8i54b0CbVVbcP+wEoPRa6
cWIVxQbXZCCLmdE+AbR/YkdZA/LPYgYjtsxBH0CSUyusAfQUh5FFZqvGaNNanwRlb1jCBzXo+ocf
YhBQxmhHBUw8GCxt2P/bxwlHM9SggdYSUE5AAsYuOxE9Uc9Z+rb+8e+c9cHys4RT4bD8HJcmkyfo
rZkczr3NeJMBetlTcuz3kg0GMwNNNyYadCzWQm6ls/ZonNBg7WjPlX0FSnQ/WVfI1Z/c1IKDPTD2
+k+jLSrhflS2y7sYnTreDEBI3p9AxGr4wtYzMu3ry/9/HPWcUdCKK8aTN7HoEOz6TzUOTg1IrNd/
PM1Zs0QwhxazDi9BgPtP7nDSbECaLdBCGvWutTjrL/Mbh9TNt4KrxVYebSLheiZMJWz4YPYaYGc7
njUVcafWKjgQ/wbVra/2if8Sj/+Wm7GEIxqnIu9nKYbLbr5mrjULtH9141sBdob1taPccyRYMaqh
LapAxM2blTywQP/cIvuL5T1ke0aXS/JpI7D/DhEeLRvheiLQzKCtFIFJZwQ7aOkcBgvkS3ZgZYZs
FvvwgzMArjFqY9C3hnx87DgSyDg0cBMzCHc8v4aG6mGRJS+7D2YK9AFirejO3YPtvtYgHiS6vBeB
jTsUg41jshy9/50uR2Id5wyEoW0wzgiyeXRfg+cavUD/smWcRngRHxmR1k09rAmYG0MSBwXMilJp
gwzBt6qM36hTUS4oTiN8QqCyZZMr7eyNEfhFmHcIf83NE1+fSgla9dBaH5fGHX4jAvpOCB6tGOEk
NDVK2w60ap7qgIUZ3VrH9MDtkkMHVvInDqY8f6hfrDe+yK/tcbjyXrNbX8/HsQQH0O9/vFMzqkMY
hxi4CCEGhtNRV9dMBlc1FFlY/pyL7+vjUKJYTiM8hwxxjRw0tqBgGlPRhjx04zDxhLfSOGN0tdPk
wzdnktaUAWgxUv8VjGqBA1rn4bL+C/jHvovTCHfSB1IaqhqMUHZ8p7vn+9qDaJBR7vyr9pLvele1
oSNphUewyu3jDVOgmSGRAUIvSpTaCXfL0HlDOOkpcxLBiro+pe8q1aNjQ/gVDWovYONVkVRZ1S/W
Ut+/mv1g7jldvtuZqxxiG7px+mipu1x/YuFhePOLM1pHMbtPECobyu/1H0IzFxJXWQUsgF8xfghk
WtFt/tHZvZWZ/CsoETeCE9pcSTBlruQaI6hIIGt7NFULBBV6b0o66Oz12WzN3mx02QDhtdnqmRHs
U13ey6aT7EHOYoB6yvB1NGpsxK+UXVUJL4TDjEYtENVDZk2GVlL2t/UhuQ2Gq39cTsL7gBAWwgPg
HPQa/n2Ib738K4a0GQN+DA6y4dlzWl77Qdw4RbTJEL5HkucwG5eFTUs8HIKHH2qlBQ+CUXULifn4
nuVIIGYSVwp4qYTJk2Hl458iB3X1sfT/rK8W7fcTngXtDmyeTrhtogBtz1l51VQW7N3iRjZM+zxh
wUGeQt63xtFW20s2QIA3MNJ4C/5CiQw4lbDgSRagKdbg6+yz7MbvqpM6UJ7ac2biQorxnB2h4cIg
AM5+i4dpK2RcPN4Dt0GCJ2sQHyRJEfCef2Su+f4zNp+mr97gjNwKtuKPxRQejUEkE6BIT8Z5GWMw
RKc1wSVshCbCHR0P7QbSCx1x6cv6AaC5BhJIyYRcoyTQYvQk5AgQdnHunB3sOmvpnAOHhRHamTXr
fzisI8R4LBBXOJChMl9Gq3QgDLsP9ev6L/muyTyaNWG4JbJDqEjil3Dn2Rss2YEMxrkyOBOUXvvG
DIxhrzxXT+Ux3gKRUi5wEnrJaWzZ1suIENW4TH/R370rrdB8knXOqMzOzEy0oOuBWW8N+LhYwylE
xBBVftj36DXwNDDF3carsutfmT8yhFCOCYPkbH0labc1Cc5UamYMwC7GefFeBHGEhxDWGe1+L5jN
MRL11IYCkmYobrCfnjgrHY3sc2Nk2oouVvMjYVOBqpczyPGh8TKxIOhh81bhpHZp5yZEDk3ZlPXw
Mu2hY2dC79UIj63DHqSnyfkF8NXGkV7y+UfniHA6vMx3acPhN8zCn6g7j7LHoA+2889K7PTTrgCB
1/psKd5NIfxPodWyOPIYqIxe5A61+OEAjbqNm4UW9MnL9H4sZZDICvThfJwV7YNt/qhg1hkkxCnz
ky8dM+2TA4Fm37CGBKWK9fnQIhES8tdCJXbgO0xIOPsvpdl9cLvpHSzH+Wnrqfz71z/YHBLtx09c
Vcw1XNtsa7awS1zoXHm4NKERD8oO/aZ6qikasiu7DVyP5oSBDmpQs7RlN8TxUfXE9HWIJ+2SHXj7
9MUt5vpgcgbUMPVc/xCsEjFaakyGdgaZxAmSXHrigT8NrF8OBIX3qdPtukNoqTZaVjcW7vt95NGs
CNc1pwmEv5YjV8N39l5ndc4MV5I40Au0fFM71qfoCTrsBtpyHNmBQI+9sWWU8ICEGQLAnA/ljJGD
e/ExXOb98Hf0lJ18Zb+KG1Ch9nzvrumf9dEo1i0T7suHHAiLkiYsK4DWZXUBSQkIS22/+MyEEDoB
08Z60q4CEncYMZXQlqDc9SpQhQjgATv63LNSX2MOsmlgxAgcVBZ1FhohaXqagouK2g1or1rwU+0q
CNutT5dqD/x/TZBn2YItFncNshOmNsHndSnvQmZyVnyMNi572gYS3qpMI7RDLwYBTaMdV0a/IuBQ
mwIcur32tj4PSjhBwrU5bRwDcZnGkF3L8S4z1wk00Y1/CKeNBIMWipGIbSHzc6lHAzeKNJKdniuH
s1EqsbqXwHpF7uSMDvRMbc5tDltnUaAsHInhbsEupsoDhmztGrxnzmyrSNFYvbLqfWZll9RsjMBu
LNmQdoINPIsFGsrlbq8/oPVmg4/tLB3HAwqlo16Y7MZ2fr/zPHAFJJZ14Nn/v31au9KXO69x4LZu
kQGaGLgpqA2ajP07tP5pa0nIaqzx6qzVWARQ9y0FMb21tqII2ukncaphB75Irly+rZ0K5QRCPx8y
Clm/TyYItonA11ySdivNoVzaEuFaeqaEqvoSssiu5M0HZIZWvJuPykYi8v1U9WhbiEQHOqGc6qv4
vuoI5mwGO8WG+oUhuDVabhMzd0NL2jgC34CsR2MRbkOEZi9EzjFWb7JWbo9ed4dYhgvqFq/cRztg
6SyoRQHnbDV3kPrq49/CAxOEnXmj1To7YGv3vKk4vI2ShwWZt31gKxuGSltmwtvwA9vJPPrKPPWZ
M28g+TpDctzawrzzNJskIiKoLoDCdrkg8HbsyO7tMuN2HvULyNRQaODsM3j+z6B803nE1o11hzCm
sQXup7SEcSQWlhXAXgIicc4DYZqVnRK3MPbSs8WbqXXdWj9hmcmDvSUxsbIagOB+Sc1AgYcqSuzw
Dvs8mtDMafV6B9YMQ7FkFJHAKKeDLh1H7M/7S2AmNtp9D4vK2G7d8ClX8UJT8DM6lHt+BL04fkfA
36L4s+k/BEQ0fWL5MniW88v6KNQ1XTb6RxDa5ho0NFOsqXYFuaRS6Gi+RlKId3r5jUX1PXhKzv/W
5s2RMNrEH/M4WcJpoeqNOHJUCD9wzSEbFaNvDpwqgbmX27ja+cXuH+0j4W/ETlPjfAl1o1O7F13J
TG+lp7oZXn8YI7vleuSAoMnF/PbBrcSrg2YqG/6B5lhFwhfxQS2DZmqZqJ3sWOuP4kAnxWH2mw6I
kpiQ8Fq/VgZeSzAAmimCU3QX7OpSmo2bOxCsN+v9bGcf6RN3wHVxZ47yU+FELyCuvWuur4enwADF
qh0cFafaF9ct30DxPCQcF5ThWlYvgSqnDoainDPIqGYBhE6e+OZTrt/kdNq4E2mzJ5wQKLt9pWwl
hMTo3YCGnK5kf2pF2jo5FB9HwnB9BfJVENZFbHpXoNBz6k7+vTrG5wTXvdnd6l3jzS40YPXob7OD
VqUL2jSnM9uXEKnuullS1vIbMvXDKsdxqNGKj59QoI3RlOoGdeqWh/wZ+nc1NXCQEhhZDPMpx/i+
PiRt1oS/0UYplSNNhWeXr2lzavGK7P+GvPK/7dl3kPdjRvMc5yBkxefnGMLfYOgcmBcIw2/sGeVE
CMv/f3xdArlnGyhQJWCki1r/itinCqQh6wvzDet84ElI3G4ABjcwl+Pj0ld04U/cXrB5XAx7aB37
Vn4TwA99k47qWdSDF9kEqZxZovxyqnDvW+0RjLQO48ZbxW/aNhGuBWxc88x0WMfhL8gYjqj+CG/x
UwxdTGcEB/1fwS0v9Sl8li/rs6dlaiQGGJL3aQSqVmzcF/M236CH2eI19ndslx8gARTPZWZCE3Xa
C9dhL35Wr+vD0ty3QMQxQCKmc6Ri0c/9tbi0i/E1L+l5MLP9/Fdzg2vugCaRPxQW5CplOL7qXL4U
G3cvrTTzHRz8OE8tE0MA53vLOcjQ6vwxuJR2chSv7BvaGLgNk6OcWhJHLPUFnoVakfMU5ZMDYVWi
fKFFbePY0j6+xBU/pgCC3AAyafg4nkyt5BZtbMz3qX9gDTzhJ9KpERllwnc7F8S1OAs8uwN5cHIK
0bNw0C79oXO4Aw8CF+YYPTEm6PK+mkP4q3xG0IsuWfBOSjb71rrZsT6Pln8AK+H6mREpodt30Ppj
ymkuB6CBwE/DgfFC8JXPUBgERi+6Bwf+KfsF8ndc9sZwZl/9V8Vt0fRU3qO9dBlAhw/Sb6j/9pBz
wEtZdBz/Cve0ATE6eMslcwD5GA5b+LwFTKGFmSScWerBqAfkE+eBlfIttXvIUfNQ4nISaHtIu7nc
Mah4oZK7YxioBl9ylAxKPXgPBrA6WdMBhHKVWbW47idA8xVDMaOz8LS+jrQMl0RAzxoTilWD22ey
AKEzoOpisAYkrhzwoJl/QKV5Dq3I3gp0ac/73y7gx7YxU9SoI8BhnqJHVoR62myHNggdbdl8KnUI
ZFrQrjJlF7yHVn7ceoOh1dBJKHQ1aFU7FhhWdni33UdWYYAWFps/44k0/Pj4YHezNVtLglZuBIY0
myScWs0XlTSkOKBt9p6DbyWqQjvdTI8oV8P3RH+sI6SKqtIfKsQtpcHZsqHucYFD9PqinfKD9syb
/bF3MhOCExvnhBJif9eKfgxYQnSOgww9Ij7QduplaTKfoP2sr63Ld072xfqgWLY2cfmUmIhE+o5D
AWnaCaPVdm9OVrKL4ZHbXf/JWOL+K74sL1Wpwx+YG7RIN2ZI2TAS65uivQy00FjSgZ9uQcDfy074
UylIIPrqWoX5SYJkHqeGJ1A6W0E6X7ImtoK6PcbJdIkVcaNPk7Kz3+i2HwstM21XdFGLgHcWrDBA
24YEtQNV0uVW/tepLkvwYwwxG0LwlHTAzTqT1ZzGA3eIrwFq8pwr260Tg1L2kDvr60ozeRL/G4ng
KoWGLAooduGOu/qcuZUbm7HNnPpDf2itwhzO6i62QhcsLxBg22qV4mhnloif5paRY7/AjiLfPRcf
lTu8BM+KlX6ob/O9/5VsXJO0g8P/dzXnMMgHQc1RhuEHK+dQHyhQMAD3+/oCLpftg0v4O275sVlj
zzN8xZSId5HXAbzGxFdVu2u828db3ZW0gtp3cvtjjJ4Z5YwLMUb9JKBLBLArlLqCX8oFDKgu/yV8
qNAcFf8VC0SCd+UuTaWxKuC9gmcJ1LBSG0HHecuSl6z/wYKxRDQkz3zPyOFiyMxJxVNR328BRGgB
8v9Ad2tQ90oS1mkwmHOC6vRsog3FTvGqPYETOTLfFSMwRmvrPYFSGGIXJ/FjX8ohbqKKwUJpuuAx
p2iv6syTf1k/WLSPE15A68D6A/E3VC4AFtD0Gxi5vS3oPK0sQoJxRZXppJTFx1sUaKcTKMT1eDda
PG739V9PHYGwbjHwg2lafn5lIV/QAye2+X2s5466sT60h0ASdquyclNly26LDkBNXroHUbKpmrOh
IU6RAbNCKtbrss4eypd0l5js61bAQp0cET1MCL0TjmOXyfnPyW5xlBHq2+Nx2HBatM0n6iogPQIM
CdLTXstB3iYaUsjUTki8CkVobF/Om/MgZdIbK4NS+582jCWBuEqkDJAbmJFbC5ZW3AonAMhc0svD
GLvhIdzImh97Y5aE3EJKYS5KBqMIQ2mVFQTcS2gPgfRgfRaUQ8GSuNsq4cfE57Ez6R5V/+G53Weu
8DruOjPxaqvdlbvJrA3JTT9yRJOso9y2ytWUWJ0lobhVDWKVajkUxX32kl+C2UaAfyjH2fGvECHA
czjymVPrRO9b5HKU5JjVCB+RsKUazsue9WNlDlNgTmBOZUAJznHPfOUVySXUXossNoT5ZX2BHx9M
lsThJowG4vwR4UIH0YYwBN2yAOn6+MJBR6NHg5wGKv/1kWgnhXAgPjijh2wZidGwkQxozuVfHB6k
17/++BZiNf6/rpvP2jjpfHxdYT57KGQrwsaHqceA8A1QzkgTtRhwDCBvY/Vvypl3k0sLGH2yn5/D
u39tTw2UUj8Ke30qlAdhViOcxRhAOijoMOJos/fu3p0CVzihCGZKVuHFLmMKX1BkcvILa26xMlIe
K8CM+N/1K6S5qiCAsazfkfuUjgMaXaActA8hRKE3tmprHl4rNmqwlENHQmohYoNnUBaDTVYFQjhd
siRArf5sFdYoZ4FEyRax0qjQ2EJ9RoOUNXTQITm0kS5QDrFKRAjgI026ognwaahDpRrUgZNXYXxe
3/jHaRirEtbvy8HIQtGQ9frO0FAAwnXnFvs2MoqnrZWn/f5lyX5EOJpfDSpoVNHTCZXxdrpPUAOO
oDe0PoHHsTOrEiYOmYI+kpbeQzzOvEAt9wgJSmf905QrmiX7eBUtiRhmXr7tKRff618Lr7DZz+Dv
JhXN41SQJZlJuYCdwrLC8s/n8ex/9Hv03qVP8stwCdAqqHPOmOjg7QIPkfy5PinaehGGzkJGAxJQ
mBOK3sPf9Nq7fmpsMX9TPk6CbcWgZscwwcfl5+4U3lH0Yd7XfzbFfJXl/z8OkQJJv46FeJPX7pcQ
5oVz0l33ucnxRTFfElXrS1xRppnGenx+9YWvtNgiI6UcfpKMNFa5NGRK/G5IK32mh3AzT1mugv9N
gVgSCyuDOAw8bBHnsffwJuxaRCej1YD395joWw0dlH47lsS/Qle+CmvQhgAZgXow+tfRb+//Zp+U
Rp/dGS31X4DqN6+DO0BoeePyo+00YdBFI3dKA64/T5QhQ5b5sZn01XFuhqtQNpfabw25x9vy+rGi
zpC4w+VGgyLfUrpYUNSgt3EVG33mhwjF0dZg3tlD+9w6W+ShtHudJDJNa42LpRy3RLgXrepFOShv
4z5x+VKXKzw1ga4rPFTndNipyGm3+OsoLp6EvYYlP4ugn0AQpDKG3LV2XydWP9x8KCnXLYSscwUa
cLf1BaU4NBIFm+ViJXYTCuFieeoiu2/eS1bQm34017//Xf1/cO5JzCveQdQBjUYIHoEUA0+xyzsJ
Kob+rTx0Hh7qjMkK7dYNT/Ju2HU7xoxMzRQB4dzinqe4ChIRm2eBloHUAz6urY2+541Nmurv17BH
cyNu+iLra21I8GneLQHjl9DXBJ3AW/6kHIDQc6VnAGvPDWBjhQ5QJfp8ZDsyQ2DJAL26q4fGAuvh
fqsATZsnERkojNBoZTohC4KUn4rTmEgbAQ2lOx0J5n+decuA/qVQRuDdPfTI2eAhKC6KrQF5Wx8G
e9TLG4IdpODy0/g3eB8/onMTG/W92XgRodxSJFq1rDofKrcD5/mDiQr3pBltd4G0OzoC1w8pbekI
p9KxVSu1GZYuaV9asdCb8Wv9w7RfTuQFEyMztcZg4dT6C+0XelXfVHE3zHst3a2PQEsHSfCpyEBW
dSrg8uXn5CK8Auatl0fWxIOD/nt9CMqVSGJPpzZXerbBCEtlDZDnjV9OeWNmSYApr1SaWvb4Lmff
exsTOLa3yokv0VH6BG/UvvDCXbHPbJSgaycw4hO3CaSj8KWwJIq0SSsIFIe4tJJSjQ125k9xG7wI
kuC0o2gPPipIvmBKDLCMDTDYc+35qCavryfltJGY0pRJ2BH6NMhsBvUVcqZWlPYb2QHFm5OQ0syX
0NIpSahRdSMMpej2bZPYbTnYVRZFG9ZCc+kklhQqs+3M1xiFM8WXec+/sImeOf6T8LowsOCJC1ir
CVhccRfDN7jxsnnOrxwh8VYBnnYkiZhj8FEsi5enZiHK9EL22vSVybdCQEpAQ5KjQsBuLqBbt6S5
qjUpxQd4iMwh5Z1cVU05qg+zxv1bwxIrEQ6iDziVYUfUj0p0ZYG66ynb8U+AVcmH9mWLQoJ62IkU
ostVKWyX+pica89SJKPZvt4p2viHrZNTGgY8hPGyChLA9ZmbJgcikNAY1v7NeZOoUdB0xSMLBUAP
3NP1lZWgLq2Ln52ycRgpJ4HEi0ZgmOIZFfQ8TPxL6KFahAelbqPPi5ZPkiDQWY55KRfx8SHeS76Z
vfSu4HIWsr8RRf91b0AxWZGIIZhcUQJIPbFeNgVWKyW/K0W0Qfu1HzVxC0NFW6Tl/z+SsTjn2IwV
E+QeCVoOs3elDnV22HBnlDc9liRM9eumkuYYLyKA7FrNpTtmxz+tDtYIU931x3DLVBbbfhBskajO
bkxjRgFpMR4textajnq553bZPrZ9G6U17SndSjEo9k+iOyGP3oZiEaKYB7IsA8GOeM8PqhehX3sp
7GpG5MxWaEHYVntXNtJlyp1AojeVShmihke1qxUCYA1PqnJZP16Ut16o5f137/m8ZaOCr1Eo/AKc
Mq1NDhVpSBRbgSOeIUtuxHf0CT6nO+2Y3NDQi7/e2qrIUKZFYjkHvmQgG4jBpfGVYd7y8Lo+K9qZ
IxGa08SihpQDjTC441l1k6MPjjFIlKQ4d+yr9jRtLB8lFyNpVdNm1qSyxDisUV9l90/v5m7vxM76
NCh2SaIy61BmInZA3Bn0spNlkgV5dy8ctiIs6ioRdp9XPdNC83UpZshO6aGh7yCcegMtOUujHi7l
9Wl8o6YemOY3WO2HfwGrKshQFoBEvuetxklcxgossM2/iyYQRA4b6/WB3ytOcEUH+YvyxOxDTZ+Q
qGv79V9AcaICEQ9kaapFM4+JQnP30MaT0YyoxHfaVcnkjSFotyiJxBxEll+eH5cOF9GFG8UkRd2D
sBianaStQWgGQ8QD9QylYWXESjK7Rve/B8qM3kUvC5giJjM5b1km7W4jMZbA1QCIsUynQwd4Y1TG
0iSKhgNj62Kj5D4kvLKfRSmc2hmmE0UWp55GNtN5EF0PmtUBurq+8RT7JMlaZ2aGCBWPQVrIsaOG
oc94kY+e6ufsdX0AiomSeEsJMr+QNMYAReqmKIL31Z+weln/Ns0+vwPsH3YTallbTRw+XpWHNjsX
HAB4zFcsvvjAUMnBiYdeN3/Lpp2CtucmeVsflvZeSoIftSJoWHg27Eytc2eu0/FoKSKZz3bQs7fm
A15LrQ7R2i6/A13stvfaSW5bEGragi4n/8ecC2EMpyFAPJiWx3b+rRUTxIRv6zOjfZtwA1XNi5Db
xsR6/q8k/+0UtBCNW6bJP44/SMDi5EdBVg74+HztTWj7nngrenY4R5J0IL6t9RnQjIawf8n3IUcN
FXK06YHE15ifx+Mmqpr2bSISaObg/y9jNdFDXh/uua1eQdFoqdBqMWcXusQ3tO+jp2urOEE7aSRE
0Y+VXuSW65Of9PApuE5Gek5c2VTeso/+lX9TavR0hEZw5IxUMzi0kpsBlJm3kgPai+X/gBYVhvUn
Cbij9i27V0DTgeL2SzYF09+3FntI7K2OEcrakkjFiCtT0Odhokk8GFzlRv1xBpS5Ui9lvPEgSjnc
JAoxj9SsV5aSRansRAhSp8wT9GM2/Cgl5iUZSFMoBQ5htGwU2gqrE24DQ8Xr4kZITfHSJN6Q0WS+
zVR8vbe7DxEI36VBg/W26FMpGDD227/+8CndHM4F+JHx6wdTlexox4GFQk9ZHdp7I4qukAiPTRn8
YU7yxCzmOu3WzZXSnMJ+Bws/RtYiyOYkYMNABTj4VWDtZls0fJAjXIOdb07viTMduyMQSSb6UfIL
8zzXeow3n/gg28WuM4Cs3NL5oB1BwnVoUQxd9RqJ5Fg2Zph+DKEK5mx0BYSnod+q/dAOIeFDOhDb
+SD9ZiH6kFuN9pvBE3cobeXblDCOBCEWSRyiVoF9TPc96Coap/fiW3TILNWUHNXmUl39mjxlI/Om
LBgJSmQqsYw6FQbVy7KeTbdOEQ0mvUZoGIIa+/oBoawXiU7k87lh43EWPDXi/zItQEHqBNq8Mv9a
/z4lXiTRiHEjNnUsl7jKi99ywEM16l8fLNllSj+OdhCi/sBDMRvASihS2f1hfm5swSidxt2is6Ht
NxELTCgBh4WMIbRziCa+xhM2tpb2YsESkUACIcYxFlGTyD3+A28GcAqv7ZdgZ6xeev1TdYxekPta
EF57Kjy+3kFROXWld97b4rGiOFQSqMhIctXHbSF64ZwbfRGcyrQ0YgBr+Tw4ShIOxLyRotK8H8kU
WnNioobLJZedtLe8RwZv9GB5AerIrIz0UHm+LVmi7aPHBT0WG7cRzXgIRyBm6Bdm/UpA6Foyv2R1
Gox0jAM7yOv22qRM5pSZ1m/cTg/PCYphy73y4yhqIL8ICyYVvEwYBiMIl0e8NqiP6Zgwu6IXt1oq
Hm4axln+/2McJVbqYOJxauLqPIoGO946Bog3Jjdq/yTHz+s2+zj1wjDLmv4Ypi8Fbq5GYAy6C9SK
VV1xRuTk+bHChbVRLaPNZFnJH0PMZVuOCVvhMsAgqR3s5V3ztLX3D50afj/hGdoO6y4tMBteKY2g
/jMNYHyPt8hpaJtNOIWGG+N0FjvWS7lQn1ngGst9CEE0Jt9qV33oNPH7CeeQzyk75gu0HhA3vR1m
vSq3nrupe7tkDz8WHnpeaHzncISCDxCCMVZvgGI2MF64LXQAbXmIaz6e8ibJF4BK137FgayL+S7R
nJ75lwsFa0PYtT9kUd2kICwchsTSfE/gNtmvKL+chA9GrBBVYwLWX+bgu/zf/IZHY1cxJjs91Tvu
ubjliX6NX9aNjHJGSfhgkPdJXdTgyG15tLX4/FlIFC8bRWf98w8jWl77H/igzymjquHz/cwYoa/a
ff8xIKjT9pG0NCD/lkLJWh/qceEJYxG23MAHtU0HbljVCXahwYH5AgwRYNUX3MDeeiSibQ5h01Ou
Mng5hExDK4R6IN+mNobiwBMzb53bx8UOTIOwayZSqqSVFjZJlCI5k7lwuxzsYv292oeAfjAbzxEU
4ybxhT3XSP/H2Jc1R6qkS/6Va+edvkBABFy73Q8suUmZ2lXLC6aSVAQERACxsPz6cZ3pmdut6eoa
szY7rZKUmYIg4vvc/XNfO9CD15EJ/GLuGSmmFnNb//5m/OrVPz/eTJiNkRkpHoS4SwzL591SzdXh
37/6vy5bcI0+PdxhSretdxT5MIBszfV8r8/jfsYExVVbSCD09Ot42x4kPNhsFu4R6FeQrN4Fv6ma
/rWWAG//6eFXQZUEVQAv1L7dTovtbuoYE/XIisjwMJWx66+AgCJ2I5yet9W8Ui/+zYRA8GdB/P9A
yGH6WYk4zzEMrUPtw8nUE3fQBQRlBW3SXtVOFmk8D0iBsWl6MhESEDYeI1E9qdlhVJU+dKaWxWTZ
lG8LaNqOrOJC+XbNk5iWI8GxagM3ZjLgrqhtIkvXBHDL8Rzf6UHQbMCOmteMpwVkMxgGjnl66hY+
5kY0aNE6j+0jGtt9Oyt2mAQBnLmtw64RAblDNk/1RbgqxBm1tN9bXm05xODV07KOYzZLAA7b3eal
7W6bUpg3N0ud92PbFbXpkFsS+snR96vo4ClEh5tZxnu4Hq5ZPw8t9L02zv01rPdDO095xU1/nKul
3iXKTedeQZ4bhnp96pZZXNGIwV22dyRrlkl95cNm9viYC4o+q98t6KWyaqN+P6HVx/Aih24fU3Lk
4CVSI4loCUvfYwNccNVcRgO6aJ8qL6+2qS+HeoxLrgZ6SoKm3zNfYX5oWhHWXjfzFTKY/KtIpEkW
x4hiadUQ5FtlabmtbMunSEQvLXHVxedhd2BN4o6MJl1plmE5tINdHiOIavN0bJs82IDgGtgknkw/
Q3rRtuw3C+wX+/VnOWpQWVdNC2rkIURUjc7j8WaKhlwM3zoSZIRdSfO7YvVfM25Yyp/Ku9H2K7cW
tRd7qO/bIWsf55/R83I3Ik4CIozxY3o7uF1P8jwXXZethTz/Tp/8i138s3oVyV9hHTC8tSJkVyVp
nmDmf+Em60zwmyv5i4P1s461msG1MJGqs9iIy2YdXsXEvHm+/fLv98Bf/QmfjgkbhG3rS0+eqaX2
QOF2um+b2cvDBgtuSPzf5V/96u/4VASOqYNfWRrgwGuue34XemOuw+o3DcuvXvzTMbEq2CumYYxI
wOlxdGd/umuS33QPv7g+n+WMy5R0odiG9dpuPbXZItq1xDsNDxVvvBtLpt8BAP9anxWmn3VfM0d0
TM1HcgVG0qsKu6W+K/VUM5MB9aIHGkYtK3XM/QT/QBHU2AliUK/7k7mmJPKfoAuY72b45B+5akYQ
6SwiR+sJ89KLtEoQ1FtjcoEyz3yLmnUVWao7JNIqR9tS2kT/7nbA4+rjBP1X58unk1UnUZ0YE8Lm
G17/+YbRpWMat87P2DamP2Q8UZnVkYEJpXB4ZjFBnEw5acP2HofNhGyUBWnZ29rfDh873QioNMLu
3sbu5Ey4bPu1kRXkuczSvrQcdnilSjhQdpkuLm9am5qMEIHpxCDUyGWtZOqGEg4UsHHR4fqwjabf
9boGRM4QbLRyDscmTy63dmzDpRAhtuqMeUsYYsuP2vm+6lbvkOKlvsHT6yOQj6dfndj8vdricM+Q
7VhnaJqn97irR8TwhP4rwEFozoc6jdFCQw5WSLy93HnbPPjl1AXLPRcImkO2AeYaWwSgLatI2b7h
2n6BQjIKyxbJ2geDz+LlA5H2Hc+qJ8phqxvk8YFt+UICZR7mUfD7xVOkSI2u86Hf+Dlul6BAuPUL
36iFSqfdaJfxtcIqgiUZyVq+LPeIYAt+RLLtWd4nrTCZQmjcA0sTxa4GVdv7FVkdNovnyl4irwNN
gNFCdesgB4NEMI1wpBG5QOQg4fif2zaoS29FlDoliy1aCu2LGxt/p2hFJ9yNPsRMOOCLXYSQrdz1
ngf0ok5OqV6QT5508FRIxyVrJKyjiV2rclFodOcmoqWO4uGOijmE/08vh35X+y0UCNxrgjBjqVcD
8Z387sU6DxkgckqzypNrzrXE5i8VSpAo1evViJSJnUpWn+c27PGGQCDEW+LL4IrAk34f4DEpR4z8
ZIvV/d4f5/ZbZUV0axI7PHSi33IPflnvFjj0nZRbmEcfAGDb99GFDI58IbYjft4bbm9YgytRN6Nf
rIb4RzVDSS5pp3dRFwy7tpo6tPKuuu/ttOTprKIjPkybN906ZunC1h0NEBqeLUyNJanqZjd4UPfp
DaMFtkJCoPTVAJKnrcbC5+N2JIbBMM8foRLu1vDib8bdoICb78JG29uRVzBECxqdwzQGe3As6E06
2xEq4tHv7pdEy+euiqPjCvN8rBHllRupZ6wLOKtO9WJfGaRzN6snYHgTBBj77HuWfkFKpMi7ahyv
Jqzq20Am6oJEX3FRgsVn2WgvFzUTOyU2rrJ6EFAwe36bqxiRfyzS1WVJ+XgVzQ5BeWNkrkbckBz6
YLcfbQwdGPFQPY1YvWXNIoWJHMRe52G1gtKomu9z4n9perU9d63wRW48PWAQKJoamJ3DHOTcYpxg
n1iCEnGbbTbNWnQZC8PwUJHE2zVkNrdGLHLIU75ps0snjBgF4DEmVT8KS1jmKOwSQqSh8LUYN1id
KvpSu87lIwN/1q4PNjaHSftwoBV5NUK/KKqcLMG6kyins7hKx4yxdnsI2soW2qZr6ftJvesDCSto
fhitydt4mfJ1kN83rOqSmA7GgKY+RFPMYYZtfkLoQXLf6C+z7s+cErWzflDncvQXXPvYvSfdvEBj
GOJRndo0w/3I+0bZIVPSYH8x3p7O/ZRNYvmJKOwJ6UzbUE5rfMNYd+fTpMUmuRYtp8XsxkJrfeql
zmWz5kSbm2ZLUPfTDcaXKOtP0QRBHt3ySLQ3HVfXtVmuG+6eWYCkGBbNXxsLJGPxxoOYwcI0dYSh
xXnEpMM0fJ08ZK2PvEGHsMD1f5gy1YUXaFv1s3Psw0ClNgddVeSLSLxzOKwwniS0tDBI3lZM1LTQ
GyErdscVK0W/ZPOy5An2UMERt96oq6kjaNbJnDVdfal8/5tafHRU1XBwtX0UHkySWuhzBQ2u1Civ
vFqf3IinOJHPVLCio/WuSqOl5LMv971fYX6nCXAUs6qc8CTmGN7ajQCY1OT2EzFY50lEb9tl3kqc
cFe4LmTftdOu8YYy7NKT57oDgJAS8rYysc1tO/GTwopptCxXGp/iGgbaW32Z5HxZG7j21n7hLw0p
a24P7YQJcRivZlMTzAXxw/NA5gWW0JxmynhL5pj2s0q3AhPs1XgZlgrmN8h6ytEhH7sE0rk0uAkB
32Zeve2xF8NdhCLBlx96DaPyYQJGrY/VkGQwht7rcfqzJdklLr2sqTBFy6pdn2AXmDGPcMAReo2o
CLEntr+N6HY7Ih5kyxQRQ7Yu8TMGVeN8tPrHuo3yItyMER1LB4wrNwgPSV3kPQJSxENq1SGJkmvf
tmOOQ4RDf4dxnqbrpszaYL2KhQHxFHoA2pL1QWo1ZXw2KVD8OCo+ILSv6RLBf5gkINxU2+79pTp6
DS9dso77ZY76AsThlfTEAVEQa8EEnvpKE2hKQX581DxjwVPviq3Mw+SgJns20rvAhPcsrYqhl/D+
iLfTyBTf2Y9hzMrZr2xcv/n+3CAMabK5nJtzD29r5boSHWbzRPweDlst3qie9JZFwyxg+efumlo8
bJ4UO4Z7wjISRIeNYmYRkKje+QKPLDMpPLqGFaw8DCXPVdzBC37S5iXsaLrjErERzVB2YY2Ag7AK
cy8QOO3aXj8hnnd5Grdt31XLrvb87psXeXYfgxzI+egHOfwp4ZXiIiiNHIoAoqbxVgTgsOswftUa
LpKE7plzRz3LL1XEzo1XH6Z1wx/hMHkepy0/cIZOFcuu7Ae9G6vKOzVSHmPmgr1IguVSmeCBz/xC
JIUaWLXjcYiqClVqG+WJN+GJYej6Ep2Fkyk7HQan1rPsLQ4x02VDog84zI5OJhnFewd9f7strcv6
oQdt3E87uiIRqjIce/VaRpw+q4rcJHTp8xSKM5EMzyul+TJEr6SPX+sZhM/AV5nboJrzaQaEXSdV
m1HG71q+PUay261hi4j2TR9jozEoVKeuyzD8nCUNdmCsQSFrb89jDTML4s/lEuqlnOhcFzEJ+lLN
PSnk2rRlGzCMzH+BtubVbdvZd/NlcraQot916QjmS9hXn7enbq0uXjVcbZ06B/hjUx2Uul3uqwDQ
DirAh9hLm5yvOBQ21CX+hL0+/omWZjzXNCoqXq3FWhOD3hWTEUtzhFWfd/SrtDuino2OBNJx2SJw
VtveL2qVjmeUIXVhguktXjARaMOibeOdauuw9Pz4fh28UmmzZmySw4NKdHxLWlUMVJy9Pr2iy3bk
EarVBEO2CcybpX6yjYUGW865Q1hnFplwvBJGA+KZoZmu3fDRstySzXuMNr6v/Dlf7VBuEy2r1ZXJ
qndpOzZZSOczDOgjgBmYGdSAN6b4MfJMe+QTfYy68BrXq8NmZPdCpgVf2qJnfdmQdLeNCNpY59Io
7CAo3VFtLFlAZg0tFbQZKasRUQaQCo4ReSDa/WbwYXFH7xHgic3Edzpz849pkOzQAIDJmK7IiekA
030cA2M9nKUuqPZuIjXkE0LZSS/uJm++TiUxgEnYBfbsea0WrOcABS1aLxTtsOdCUVBlqQm+O0/v
WRNmQLpOG8AjZ8dCSKC5azu/rovCfF07ft1UZ/Z89W6DhT1ZH7rZela71LgC/r1Fb0ku6zqHvruI
NVxlUy/fTFAShxTMmr9tyK3NadCA+tPbZeDDD+rhtdA/3LQ+hbI4aHcRSU6JMCKrSWSLKsQkzwBh
jBiid6ZxTZZo9U7e2u6Xnr3paHzuxXiauvibY90laZDcUpMhSwJXOqFRsGqeRXa8aTHbum7wnXAj
w7tDz25TnpNEH9hMStEEXyIMaXSTB1ETqbedl0zrfoVKfacWUeeN4DfTKptCMU2OCac/yBIuUEUB
iKPhU4Ao6vtoUiFqoigqFs5vhb9dWBKfAxqcZ4NchlpS/HHSlFWA6LQ0Dk4D8EjiTUM2dNFtKGpE
8LVFYHCqqvD7EM9nbxHnngx3s5PILvVzuf6YsFh6Q+64e+8JVJ4Q9RDy3TSv0DbfyeAlrt69ym3Z
EKfn1PeO4Yi5O/luXXIjvepZTf1b2w3gRQXit9rmpqZBB53ECg8IrrD3+IhV1OG9G8e1oIifxxkY
1nER1fQHQlumyzx6YIZjESbIa3btffRxvo/9d+F94KVjOcqg3Hx/zz30r51/B9D15IFjlubjF2iQ
pbV/Yd0bGv/nZvDPyboUC2newk3fNT16bGhRzALEf1rfBgmVozJl39DbWDCE0S5iL9B8VCnSR9fA
nGbin2A6AA1qTw/S+cVSdQUz4w4fNV9MXa5IZYe3wi7yxU00ksOix30kGTxB13SPBu/YKZR2CEAb
rkgn4v2ymhniSSzXcD5trs1Eu2Vbok3upmmv5DObgRzX9/NWy3Ob4EH1Fa7OpG4aX525EGXtVzuC
CTh4fsOCLUHSMOK7q2BRWTXKvRxQCHlPqGQPJohFMZB7WIpCpxuIUtj1LagW1Fq0dHHzfUUxP9fs
Ei6wyiDbPu7eGP4jPZLHHfmGww0NWd1/J5V96238DeHrzzQlz5Dp5sQLHyUUm0U72ROtAD2o8Q4O
LHM95FHFb+p2vVWmyjxq/TwwKLk4xyMhsX+MzxTnsyI/p6h9Cnny4Pc8a40s2uHZAZ/s3c9o+qrt
kx5CCMq+zOlt3DalF39d3ZuITbZMyB0MH6cJrtUJBlqR5TysdxZmfM1TW/NsxF4yDGu+8nS3bpDn
GPvON/JaNwlS5F9g/HNaW3JK3BuGUy/BMBXxys8s7F5U6q1gFti1WOVlwQQJZqiTH4CN1a6eASzj
fs0rnNWii6jDvmBBnY3o//V01VB2CKIQCX7Rj5r83Oihc+ZRiadGhl8n2Kg3MYAN9PcOIZ8mQTeu
0yLG7/v+PUnvPPy/2N5MgcixSR+pgVeYavboCHAFT4zEJeIQQQFY8B0qS5V/lyzwMbVUHpdtLWpn
CLYjyCfhLOd4XartotZ7HZ5nTMBPGGbGxa859GbmhHDdfIRvsf7pVY8qvKsGWcAfpKjhNNqqKz1H
R+Xw2RCaXutH1kR5R4ZjP7Kj1ixr528d314CxbNqQpUW3378cS7FwdiXq/+A5NbCdclhmn4yN8HM
0uCRb8JyXtxNgs6Pf9hRoLmKuu063uKzmFk+QkLRufQpTlmRtKhgK0DE5Af35leBo3mRFX7kzUHr
3NC+WDFW12hMxcIedcIIs+/N2ZjKL8C4r0R3jtA3LoHBkwGvgX4pKBJbEzjisbErrGvuJOlPnt5Q
iXV4GhETFYjTNsli9Nsdj7+pNM2HafHyePviRz/jXl7rZL7Sk36wq84mvsDzdPEOVWiOIWMvDpgP
tpbdMrOLi7Gsuy3z0LkNC3gwA2Oi6FvQ4ZPOQPjZ16Z5VVFV+iR+VPCqGc1QrjBHrzqIa6fqS++a
xxphNvXiXVde8DUwaDSn56V/Uaw5h4iJ4SstDHmqBiykqsbq4Si6G/UQ0vSKAO/Unbmux/B5bdbv
yAFOh3EHd7jSRCdvVF/bKrQ7gia9NhUQxBhrLiZV3ttg39eQUVV3zsBA2keYfQZQ7BnAIrLnojhf
awDqfX9Rbcdy6cUAvwNaSmewDDh11xvIqdM0pjwzi8umdSqsv8IKxp4Mfw8t7lhc82eJBVPBhxjo
jYHXN3FHioentVvBE51vqBM6cFUUeI3rcamZzcYOmpeqQxpGcJn7jyispozmDuAn3NxWBCzILevc
5WMRJd5YhAj6CjdVLLCA5xhbSugtDcEqoeZ1fC3jPoGpTkKAWcgdTap8VvOd5w0Qrl5zcmmlKtcK
+JntUbTYTMWoyYm/F4IdZP2CdOU9W0Sp4lvWD8AV/NwP3hfSnmna7Ec5HADgPxkEMM/NUnpTX0Qw
+4rhjluHZ6/C/Z9MHrnXlqa3psNMVfyCHhYogTzH3oS6lktE9KJub2aoJUfQqyAA4p4CCuthosSw
yWGj0w1Iudof93hIzio8cfH2AeNAXDoDdziwJMBE1XFgukjCLg/6W81vKjzZOjlCjAmbUuibQZYJ
HyfTjAXStK+LXJ+SGrbyLP3pT8PD4mNExtkM4NRpSaYXgZyJFFcV0HieBmh2zeQ/oTHqC3DnyLAj
/RVDRgb6iMYWpCNfN8yVL+pmxG23M4RReJRBdn58OUsObX14aNT0bHqDm8/fPNngwUZEfDs+e/bG
SniJT1UMs7D2AtnHeUHOeo6hoV2TdpiDfgtidKfB+Dz4QWk6j2Z17ZXGW091tCBajKBsF2q68iqh
D254a9r1hISeUhB5gQA6b6rmro8E0kkQrFlJ8gDO8Rvv9HXipwBbRFxQ5LnrBCFoMXXnUNDrQc71
UU4w/3JzlByiwP8WR9tYCiW/JH3tgR64pzw5RrEoR+uj9oXr7nJwHymkCp1OpjTPW/8uYPbFt/5r
pdS3EbV7lsTycZnn6D70UwiCb914csByYee+Z+K4eF1ZfdjXgwcYD+Gw5Iw+IlL8mGAW06vkvjZw
LKqln60z3WFNPwUwSQcNHSKrIGMi8Hci1eHXuo9TAAo28sKd2LY4ProQDWmeIsEUfmZNk/zsB0vN
NapidzNqNt+ujQMgzXjcfUnEyF+ayAOQ0khDslCj2aiEN+ySzYTf0gXW+rXnfWGEkyfpr77JEtZU
CqI/HxuNluFvhA6/0gJ8diEZI+6vHQmDK6AMcBr3STid15CDVmhixW+DWQFfs9DAzED5Yi/AFhCN
78kGj7h8DBCynf97PvAXzO1ngxIp5bwyy/wrUw/0gU1C36AKbIOi5lTcOZ3WT6CWsKDSdcVUqDG/
Gzj91Rt/EgNK/4OM6jw4Efiu2o0EG6SzCbnWkw+XRI0snEvDOppXMVayc83vJrN+RVXRD+bvHyRk
PPFC7bGaXKttACAke3oVNVog/ToV92rzkCW+AAMUI8nXAInRI1RafVooO15vqF7B73wHpk2Kjq+I
qjHAOmj78eE/EMVWjehuPrTbBux+MMWnpsf+kfoKBpBU4zxow4dKujsgKgZ5Nw2ihAROeie+pn17
aCgpSL3uF1uXQ2V/9h1rwLyAIhi1E0XcAJCq+wk+zKZHJ7XG2NrqNt+G9AwcufRGUF/DRn/yCm3b
KMPfDXr8QpZDP/GtvtmEH1NNruu4PkmzPUKe+vzv19+fo56qW2slj29//cMLA7CTCRQ4n5hDNwi4
S0l/g+UXv74p+lP1keeS/Sie9QEclb+HIMvPvng5XFfeMNBymrMHiyDFZt/k9f5nnb/WiCXE8Nvv
jF7+tXU6PtEnmY7vbchikiu5MnggMzOoh4GmoE01eUsnd7QfBmFzlSstT2pCbqbtEZUo6rem73Y9
pDJWpT0UrTPYsu15Hv1Xwv3+0Kb6N34xv2C/6ce//8MCtrpuO4z+QEwNNBQBDiPJtnZL8175svj3
d+VXarLPljTYiDcQPjOkSpmf/9i+LAinxMh5djdnqOh+8y6/2gI+aQQmQ+hGGYuB0uN6soiNRwiV
+q++qQIU/uDxsO6D+B6QAlyMTNe+/fnX/efr8l/1O5Tlf64u/bf/xtevYMempubm05d/e1Q9/vff
H7/zf3/mn3/jb/t3dXnp3/XnH/qn38Hr/v19ixfz8k9flNI0Bi3b+7Tev2vbmT9fH5/w4yf/f7/5
H+9/vsrjOrz/9Y9XZaX5eLUabPoff//Wx2P0oUj5z398+b9/7+Pz//WPvV1f5Pvnn39/0QYPYBz8
heIZ9Fka4Zoz8uEzML//729Ff6F+GMb49yj1wz+/JaHu5H/9I/4LY5TFILHwK4lPPiy8tLIf3wr/
ArvelEB/naLwBsvG/vg/n+yfbs3/3Kr/kKASFA5e/dc/6J8DEf+zQSSERjG8Z+HNywKCz/JZPd5Q
zlI9uzirlpC8C4VOb1JKnVqW+OdlxeQooFfnAfxdYRymw5Ff0c6fdrwCOzDrpjqpgKucW8BvYyQx
pY06cI8JbvtT2iY5GjA9ezLpuiB6Gc6OePzVwFX7yHs7n4EbAxzGGYgHwAhU5drxF/ehWKi3CKdn
ksa7JajS2yip0RBK0111Fbo6s43KB82r4G4QUXJVh/50reMNttbwBL8C6E1fR88CMo03suMYCNmL
pQv2tgaXOfBZXRECRrWnNdRMoDFQn/jkKJdFPBKi5KlJPfYjqgQQDuPh9MSec5nlxM8KatDc8eSH
tFtUai38oxcDR8Cr8bttDrzvBFbhueyX9dAjtuigmzS9apw1RyjQ+9MCxGW3wTUBXCw4RZuzOOwu
0sX0LGu+XhKZ9nvtJeOxVgD/JwEmfEijDS0/20AgzsFuBN9/tYEa+KJUHD+O6ccO2TQMUT6CC+/O
8Qm1Ye0ZpDkEFiUbuLAoSzwBby+wSG+eI/Mumtr1OfX0eEwq0pVLOrMTp1odPTW4k/G96GBM5Be8
BhmVydbGryhnRFjaJaCnWTsN2hSo500y40bljfH8I2fxUvQ6XE5jO4GrxK59bd1Gr13vG5krXiNi
sef9g0nn9jrkgy1rOSYPJpqGYx0OwR0dDTBtZ9VjaFdwj3EKz4pEgt2CnmQZDv3ggA4jEKO+QuXc
aCCL2wokr192Id3M17BnSDZpOn9H047uXW/FLumJF6HmGNxu1qzbVY5WvFRuTn4IMi237bCkJ664
glao3vJm6oHgaBuRZ2EdvYaPZfgzAukJ6JBqUSZLte3A6E5QacQ8QbcBLbtnOENeU6hphEzHnjWP
BPz+li/WjF0mVY3ObJv79FlyL3hKWB9fIG7pnyokBJ9mtVXntZq9U6ghQZnr6DDZgCV3hHm8zdee
QB2xcge0IGmtN56F5j1ctiexTfumi7qbBGZad8aF3SkKk/Gth6yGZtu2+e7QxCvoRYkRtSWvtJS3
1STlcyOW5d2QFk2dwoGbofvDZPBUqadtCiBkWcMBOOy8IbeoqhKKTnYZJ4Bl8GV6iv1NzZmwcwVI
MY3FDSVjYHYSjyDM5X2SiGLSUXPsSKrBTGK4EXffz3G01mthuzDMw2hQwK7G6nmLK3Y2SwygqAXy
3zf4iVnq78wtwVeuwRoKOgt8fEVPk2x+MhLepbSeXr0kbYoJV+Yk9BzDZ1DZvNEDLZWYUmRuJ6OP
imKBXjbtQXXFYYSueKBHvHA59LMpgkEgbTNyChOW8pqmq3/xrIH0UG7LDQGDDARR3m5EnjHBc4Ob
vIfGa3gfrCNFAgFChpSP5ChT1WZO1rTs6xaTShAY1olE1IaWLypKozy2DFpcF0LVISoMYINbw6dJ
74WKRjRalbptk8or4elLH2a7gXEgytkrtOFhPo0iBYCLbh+rZshdXN1tbWNegtrBf8+f/G8UY3pg
C+MR+gGsgpFgjhOOnZnf1uJ58PCIwmToodIWBB2ijYh1N0vtQ7rqHUxE7nH+0ItLo6lIFuIKM7Xx
aZj8YOeaxbvtW28tgW2DfBnRLmnIj6+w7CnIHmqbcRfwBp5n3Jhj5abtFDSVPSLt2j9Nkb/ehMKn
4El05PZNtVBU6PraAKRqge3kKtLmK5eAxaZE2cuoFzx3fGJnn4qjT+aLhLDq2DEDNmY1Nl9oRfZA
oYd8XuNntlbAnBfW53bUbVF1AcBvSjGEXactFLqbX0bjGO4jP/jA4fS7Upx9B1pvbqPKDfslEn0e
2Xg7bhALCDaIHY1MX3YgGX5CxBchywcZP5et2e47Gzx2g3qtuX8nlcdyNYm6RIF1006636UWj8m4
zq++8J4cgIGHYXMztmmKaV4ACNF+Xtb4GySJbChS4tarqUnAR3iuOUTj/2LuPJYbV7Y1/SodPccJ
eDMFQE9KpFxJmiCqVBI8kEjYxNPfj/t2D84ZdMSd9USxd5VKIsE0a/1uNTdOovWY5qM8CTy5iBuK
ZTf7cEisFtaNbfPO0C7+TezA3a19ia+rCsqUHVYECcwPOrCnqtX5eJpOjjnIvp2JaFlz61rrjlPu
uoC7Zucak+eSImkx/Xhcpqd6Jcoi54ibtpxx87B1cs1i7ePhP9SNan6yfkWu1TFdPpoaVdOwuvMG
GzdMXIqO6U9rj6zatHObNOw9aPa6ldlTyW/4kLXr39osb7Wt05mwnw1k2WcHfrseZx1tyFFnNnG7
k6bK000XuNYLigOgHqlgZ4wM4mifSxTcTKjiwo06288IyO/Ap3zOgV+DCkYPCKX2m0jPtalDipFI
SBdKLYSlk20TclSkabHLdA0Do+PBpRaBdR40ZEiEWs54qU3qJCDyobKJStKQLure2n7ANxFEaExO
E1MqeTSra1Az3lQGTJbpq/RdWgJpejdaY7HrWY+Xjk/zr+5M9dUPdONTYzP9yBRQfgwQ0w+pETzP
FkllSZ5zKojF7k5ZXRXNhrze8dM3F/Vmd6jWlfBLhvPoqBZ41+I8urm3wzTVHOXsVz56OT0HUWkC
bjykzE/dbIu/VtLbv1bVqBMyw4FQ136UxK+QzHXRuqQ6rtqdAdLGMcfhM4tHZbjyPMwqIMBXQ4Hg
VJUAcfNI3a1HF1LRKN9VUAyHqWuDiB85fptyAcJtKn1nprONGxxk23Sp6qiCACC9hogeO7Pi0kIy
Zvnr8ndWwj37Y5OfbaNTV9JstCYuk9qGo6iNvbZM7UvpD/N5JEdxe495OtrafYLaWGcgjr7YF70f
bBo/LQC3OuPPZHuILrEzmDe98YqDkQ/rqc7SIDbUAsmkeTJhCpstkZOYNQC639/ceUAlVHeA32rC
WOqjFkW85piXpVx72Fu9uBl1t95SbVHwPH2yH7LFevE1o/5MK6s5rkmC0HGA8vAWkjvNRreRO6Dm
QT3jPdSw+hEzL5KNcCzYoKVd55PQlpo700G9R/k3I4qwm1l/MqwOGGEKxqieu5Rpz6WDminV3Zd6
yfKLQO30xy2m8rLMpgE/VwtxBIFF2Js3uXZLoefj0pXpWeXVsB96tTyi+5MbOv8KmV0xfDSJIpl5
WJAUGMoYI2pj2FFKkgejHlO0TPbyMKxzezSKekWa2BtmVKnGOpfEhelha7brj1G12lX6Y7upA6kj
Z1yaxzUrrIh7Zt1lslUPhTa7z//zTvGSf8m2b3+G/+wD/611fBTfzfMgv7+Hy2/xn9/5/2HHeLfW
/T86xt9//r3BvH/7fzeMhv0v594LBr5jOYbj3mNu/rtf9P/lBu6966Pl0x0dlP5//6//0y6a/6IR
dBmEokMf+v/0hP+3XdSsfwWBbRiB75sO3Z5BvPz/oF+06A7/TYvuE8/tup5vkSLPpeN4/4mTIEco
hrmrN4Zym5Nw2ph58JE0MZYtB5id8rQOLyb9xLnP7wdyVj06OSLDqnW7yBeZFbUlfYAgazysGQGp
KcKV16l9HjPvIKYiVtkgIuFQAJnqY8R1fEK3nAFlsruSUTAUOXGwEElD28Ne1XP97hXIPOgkvYs2
azcxjMcWBue98qB42NfONjDRdnUNBxWsu3eiYlr37Ku/Ro0rqiiC7Ih+LB6VXC5WJf3YtBfaFc7I
hBY1L+tgUwXLNhDCi1dJhK/sZi0eVPtYezZzfPF1PU4DxoE8lVGbL0giV/RNnatTsIzITq2uuwOh
9M+V3f4I5B00BA9K97WH0s1kVM2Feyiz6VEFzLu0RvO82G4QoUprd8hV49Spn0q7fy6sgVpeL9H0
JRY2QcZ/cmKpvcN18wsly8us8qtjLM7eTO03y/mVIxY+zEwF3wwuuGsG2Z9pPg57d9i7g188jEW5
G+FjLqJrs5s9ctcwoQ81cm+fApE+VbKxXgbDyini3WXrDBb/zpyflD3fnweVY10N0ejr7wtjoLa1
iZI0L/1Xf3X5uQXjJn2zhYwayhfD4f03WpqehSbtp6F+6VPtmOqogGYxc+T0E3a4oro4Kv1dquzL
Kx0sWiJ5CNIV7i4haCfr7Cqex+pX5rf62aKo8SmLd3oJz4oberFJ7Amyer23w8XWnYpgY/QqAsZo
EdNVA0JMht8hJ0bL7Er11da9/mfoD6nLKsy6Zdos41hslNaVFLQIcU3xK7fTeB5ckF/Ykk2ybjwZ
yAN6dhIavGiFC3mb2K1btO9uOE7FG8uzfsWRjKUiHUVoa6nY200b7JS/6Fs1NffyIItt39CjQa+N
rb7QRVQzXrayvtN/phbr4/htC904lrPz2K71sfGMbLdOvL/BQDLmF2mxd4hDcmjtnbprtsskqzOZ
A4Si2SaqgVFuOouU3sTICZqtkEUZ00tVrumzkSDTM1FTB47FkLx2axvBGlW0OVKvr2XpfAZiw4GS
R0W/gCS00yYTXvbY3I3bqOL1TWGLk7Ty7FliQnjWMgc5mcOwt4qIziijAHqppibYG0TDytUMeyRe
D7jLIqrq7GWsGQKCZMDd22udv5TSPtqGv57osTZ1LTO8fvoX6Yv+VTSJfl2fpnkMTk77y3XTy9iP
aou/867KnoJt28zNri2GsNacQ1/VztZtyjwGfArrMpXxqv62Iv/rKm3Yz9axd/0xdF1DO1arfFWT
49E+6mfpC/1g9M1trVyCE6r5MU98EfWWoyLbubVBD5fWOXvI8DoscpSpCOyzEI4A0DY1B06/9W0F
Xt3oboVuUUeIZmosO+RXR/ARyoRhuPSoEOJZzQiz1uDSZaBdmA2gESeDUcjIUY+S0b4EqK1yq5VP
82ilF5Wme+p0HyUzOgE6b+8wG+IVbocZ4xqCoF4gtdLrn9kbm2teeR+6hDpFx2+TNo4TqWE3gqD0
71ZrW6eKkBrXF0cltW+vRFnfrWU8uMO8E+aY7cHFboZf1yfVllEbZDpiiOotENCJbS8G1kmkFzn1
2+yGBURhmwf2G21hvxEZjaiaelQmI8FFtdOehrUmo28QZayclf60v9CU4ZF1xG/2bLUpUqvhceAa
nYKivwzgNUgDT55AL6xoGeN0MR4LhGtx6+iHzk2+myqNfARN4SgR5Kml+6V8YMW6a/82LfS90rgq
emQMKuvaTVvP+d5TYtPauXNTHrdJTyiP2OTzTJlYlj0/VCKtr3/pvlN8VndC2kPyYBglK9wavLht
kLOS324Kd4uOS0NSUpVx06BvRngz8erPKCQP5oSPZx3nOCvaM91/dVxqfzqmiPALNH6P9dA/2FS2
O4LMCDGDXK2P/3zJxoY3lAcb02ueeTh3wXbXyyPSvx699P0///n/HDQIeTctkdRcA2vT8KFq/IXO
j5TTzVAiO8h0yKI5Db5SM98CPX0Ouvw7Npm6ZjqKC8AC4uc7M4mKIT+69szciSF/GZfEjO26cbbe
6raH9VRofRAyDznhAkDvyL0JvJH6v7lteUOcmCe3x3vQBsWxDEQRaokLazxYIp587a8+syI5P7wt
QyyZfVQx8NFQFo1H0+4zq//OzG5Ao2Viixie16R2PsY0f156bYWPdJ3z0KIg1tPyZyqzBHwUYE2b
/COhCEvomnNG0nD2LVpt3Y5lq2J/1vi4TD05TDiiQ2ZXjzdHSmvft9Zb6o4gemVxQHy5xtOCHNYq
JyP0aR/cxm2wRCv73ATeIWF2UJSVSxm3SUDMLFfXYvDQKiu5I50r5hueXt8ZP/7oHpqhG8/VdEj0
FUeyJfVDqllbNNLTBtUM0IF0tS2WqR9FN3YR/fTR9j1wrUXm3gp7SSs7beqTkSCtRoCKCaGxzwrV
t5lM6tn0xYNt5lrc0DyGgW+6MU3//Fwm4jZNlfGMVYqiCA81oRQgetNa7Cej2wmHTZZNxqmqmN02
e3Z7bHwr0lLb2rnjaIVGbaCmbvGZ+XOjYar+8BZBtKVu5Hs1S6YHqMZFUkLv6mloefmtTmQCbWx8
zeWK8ZcZ284sd6ZPF5KLct+4Y3KdNM5A3dcfcgYoPq5dt+wQR1+CCqxGBagW9QrCWalka9rdslm7
0J0LLTaqyYvwGR0lPsBDknoruN9sRMmYdsh/hiBsTNJxB2nQzwpE7MVkc3AP50Cf37xuaQ8Jnusi
9SGwFICXnyr3ZCzjc9l7T6B93H2djwoqUPPRrDuwM29BO2L9nUdC8msB8a/sOyFc76uMmLGp941r
uoAAoxKSGNHCqid5LRV385adYYVAAYxzKUo8WW9n4rFi3WwBtV48c2p2chj5gWpAen3/ElRPJfbl
Y9KYNyHGgwOj3STFclXu+uIpZ97CkWOkyhc8I/3wgKSL+0pzQFXr6mHpnODmF3tttT6DUm85PxHV
ata3VsJTj3qPK1A6Ueav6SlPuBasFFiK8i2G2rsYNM67CnOPtrrDZzFLc7Pkc5wMZcC1YJuXuiiz
jWSK/DaZWemupfb2bLJb81FnXHiltjzxo4uX5gMZeh8vvlMxNLzBauP3x0TvnC3DabUm2c6eVd06
zfThYfRzoRvNa885a7f23qpm+6tsf+hy8gc9wZHnKsT9nXpt5JRf26RjABzUbdTT8poyPSR5GxB4
oiXhajTzweE0xZKDG3+qu2vVhYVfrfvR5NDVvcl6hXoyy3yNbY2bxq+T7hlU6E2s6AR6v0G+NuQX
ozTRZEepgn5BYRNaKH5uvtS/DFAsv9ZSUD6e3NQjcPEGILQikP3WAX8KSzbibEHP9gzDXrS46CZ7
e39hEZnUr001X0pFxE9hUIC32vysJ3V7zDMVuTVCHIfpKqc883a4OhbCkY0OEXL1NUlnjfXiEEx1
wX7yxquvIaUuyxNUoB0GnQGWaeVRlzj+o3RHP/YwA1A+LaJ9VBg790zU2klSE8IuL1+bLuVh1WZs
OkUbmX7jxQ5OvoNXT6jvguFSFtoUrvgy4sEenL2vO2IzqDGLkkZUJ5dp7W8mngmkwYZ90a1p2FOE
gOf40TQ4bFVr4v71Ci6KHkmvFnyZhXVhEs3ztPAABwM1aTFEPlo+o9fUuy6rdWfwEHaGD3hfkdqV
DAncW48rSrj5wzryz1y/xNe1Oo8c7qQuVPrGsQLCBlNxUNTYhzZN/rSq/WgC7CauU5+rrqezoSYP
WnqopCkZ88OWR2PKCU0ZpvajtV24dHEtFBafQN56kZUU23nWyL41Myr6ScBqOW+dK54KkO6vfCLV
c0ZA5egd+H+pw7rtyBBxwsHtPgYtaA9BIzsEt9OHlKL6sBqxbhgFwsBWv7ofy6seLUv+msrs5io0
dMKFFnBGN8rS2tqtq3wzhaM9yLmIK2qdqR/LQ7Xi9+hk8Rg0GIgXjbPQ79ZmUxOoG2vjcrSMDqhf
DMumcuSInutsta6DqVIWO63RL0Gj/5JGXu086SManQllowTGdKojYG0+khbSC/dJVmdvdkuzvPBB
x2tqMebCJ64IgJTN4MgIRdn6UM3eIykiv0zXXx8mS18AfjFHVZ06t9Oq7REn2XH+VFkrusC0+w22
OMW5W77M01BHada+GUj8Nrkv/Ie+tH7ZVb7VigYosLt7RrJsDPVqfDRkPRw1SMBI2AvErn6SXTFG
4O1t7HB1aODzKBPX9dArdUGEieFlycNVSxPEH/5mmQuJ3u2cFViglz5/o3AfQ2Nyx7Of0qQXmQ1D
ViL79RM3CRkl5m2STsK2MWdyN5b51knEhxYk0623TqZZLw8622UeVHrBa9zH3grnlAz+aoVLT95z
sPTDyVDZYZm64OGfP2LyCTIKgRlobUp5Mu5f1nlARRr0l2a71muyHQwcVnZqA/ImJYkAq8oB8lGP
9HIiyKy2U86Y+o9vDeaJ/sO8ybQeYwdGrMkRidqLJi4V40rD3DOm3YzjFmtuop+U8qGb6hzSaqCw
hny9iSkaGnc92i0qywmsstAHdL+Ldaiz59qqzbPdqV+LM73oHnYhLXfSvaq64KYH01mfUZXi4oCp
QdE5qOUT52kQYcGXB+kk5Oln3YOuUQZnuNjJhPFVXC0YSMuyKI6qBNrHots4CaBE27z0xdgxwTPw
WByVjy7SW+vpSXdsNMlcepXlQ532XbR0MKcV50Ioe/pcR7b2bmgLgpzLdFs6Pe5vknRC89uVhr7X
C+8F0+Vw/OeLMSVXMdc3K785Ewo6MBKGU04UnrO5HeGGb8LcBEgDonTw80fdbaZNT7xeaEhriuBg
hjv9uZzLDNDDaLU6Nqfe21UGmRPkr7+aLORthvkbThMhsH11etU+4fUn8bt2l8gQ3RFluwN1cEeL
sOyZivgsWyJHFbklw9lk6M4KGotHImpcGTxNaf9jCEeGSUaFWi281qxFHavTOgodtYBfaEeD6J/Q
DPRvNyh/+3IScV+s1VmkiK6M4JWHsG4Ra+L5LzT35uANxZdtHGyWAZ9cqsSpMTuE+2bZEreTV4ek
TXCKAbIrYTJrgpAQ3bphIwXfrxo8A3b7RAjB3veX0KxTN3YkO60W+qsx5dsW3pd7o+zjPLFPazJ/
89qbXd67B1mCvoFLH3qLOFih3CVOOnC8JT0HplE9S+NJm3Cid5P/NUzBR+3MTVjY9E+2W5+cbrUh
Ne+KblS0eycXZiSm9NGsTj6y4AjfFaX25F8sDIqRDLLfmh28ieXeBk4wRIv26Kv2gcJsZzYZlLrZ
QJRV9aPKjEfPiDDCHtsOVL/xqPNXi/MmX995zYhEhuXZrid7s87VVzPMf1aTV045WKjy3fPrYbfK
F8/X2hAqjM9CEnSB3W6KlYtnLUsoHhiUfJjmgJtWeo+lxRUBXlnu+bS3vaWVcVF6WJxHdwfNr1XN
ryadJtpXYBC8aTJ0rWA8OerXfaRqTu5BOfWn+6uSbo6FAOtM2k4PLaMTZml08ZDVr37pF1tPWsFR
Lssxl/OPVSblT8ocH1LHptk9TAn2ATkZE5wuwlmCB6IpV/kxs/woGyT3PsEMee1ehMBVVEoZGWb3
oFG4RXWD5atsNpn2nUvYth6hSeS4ybXXHOfWeagp4e3Ojf7jDeqHW7UNl4rmoenv5+19xoa7vg7t
eh0DSFbNnqdoornjjts4Zcbm9dyLPvtuOOHB1PsceNdtsfgu+T6p3U87YHFSF7epYfzyWhgu/SkP
4BzHfJgwm2bFac2Zk1IrlN3ebDxOcvndV8+6es39biOMCsO8VacnuN/YmrpbW2uvjTfIazoQj1Ll
JMNPxXIqxkI757lzXMzhGb4tHoWp3Sx7Mw+F4NgWqA4Ddw49nXae9ntyp35TLyU538U2vatOG6ZC
AqtpgGn5dMJlkGxyN+np1fDfLBmZILoLYjk0m2o0tzK3HxufscKS4TFOke6arPqrFex/9vgQrosm
QQGTk6dpEOHCryLlMl0A+gce27obWYIO4DiCD3heibmHY+WJ9sthWRiabiObIRak/PES4sX05TY5
LaaMqd8qRg0j/TZOyJevoAB4Hiz9V7ooHeuheDXm/r1Yu+/Ea17XFozeNfvPuowXZe8Wy0p/kqLZ
L3qysQfpQai7wEkN+Qpz52gbp7C35hAMx8oYPwAMwryzdqU1FYc6SDOERcZHkhqnrtR2VW6+1zZC
/XYtS4wxksIWI03BZVggg8Y3Wj8Xi7ppmfeoN/y6gk977eVmGdzTKquwNWLfB4nKIJh3OAvMiAQS
LXbKMQ2JDeKpc0UFyrY2Wl1GfZ7ijAv837WJLqYUn+13PYDWBGn/7nNhQxJcBnPB4pjyjetYbVc9
+BgShP9G3b+7tqfhCS1vqWPuGTFURL4CiBWz/9P3otu4ZRHZVfAwdeP3qjQaU01HHmxbj8Fqvmop
dsZB/UE6wfqRtReqOngHyDnWdRpLHRs4OjlJiI17RF5JQmpREIkfVI+zwhEv6KtCTf+TYfnBZ0wZ
7X+YyuE1BMXnUttfSZlxZKHV4ZY4Z1ByRZVvHI3yYUjGp3SU7K/kRZfS3a7ASq6uqZ2cskuK7evB
D5I3FofJyZzc4MQ/6jv5Cip6Ml0yg6TJfmyrndMGx7JikUyBest1atmkTE7uaG9zd93TsEfMuCui
bBVPQ27vK6JGM22Jxl6PWhdMDN3GJXfGq5MzhE7Vc9yaze+5aA6NVTKsJU9/mplv6wOc2dpQNqEy
OmiR3/m4HqRWvPZ2+w7xdYHzRnnEJgprA6iSjf1pV4yMYAgvmpMWdNuo76gVU6Jrqm7Pyx+TkRs0
S7A6F1Dbs/hdiOQGfD6HGQ4hFEQeXfvkrBtXQ+KN6PzTEcT09PJZaxktl034ydqBSgcwVaSvdrV8
p3AnZHJw/QMiHYphuKoM6ZXkD2oLtiGZ3UizeTiGYZKFnJnHrh9orGz7dw+nOnRPVtCVsVY2760t
f3csgQ3FchtrgXEc0+ZXsDjfSgV2ONTLVafK3jjYilCDxs5S/dhFdQS8lA9rilG9uxr3X6zbvPpZ
8ms6VBybMh1sYLHqOH6Zc72fy2LvFtqlLqu4xOk9LdWeyW/FVkr8GOZwzaknyvKzCfxjbZhb1dAp
sm6vSAlLotDDcU3ALSpekHOHPgAfJi/NdwYShHSdzkSWvLVkqRZV+ch1+pZ5SoFO0fs3h9pVz7pm
3WxSVda6xda4KMjjb0Nh7rGM+uhWRk6I8vJglsMvHWtZK/jIUg27NXEdfG5q2yeeCoXBEM6RNW6j
wJw7XF9YcziNF/tS+4yTS9sbWYAPABwq1isJaePbO7oCI9S6+Tkb60OVeSBo1btYBo/Bts2rb3K/
dYjgAnK0Nx65rcSeRD7lVWjMREJ2DnJxs3r17bimACjJAQnBXA9wpl+w4gQhjRULKXHjfDLetCWz
ceYDpIIYqQBD7cjUx1jlOh+2LvloDJK4TayK6YoNUkrnT9ODTBTlk5aaaTRAn0bIYI5oI3jAGjo/
K3vy8ZlkI15uNevPyN/5m1ZtKuqYAgMkRdm62G+ukDte9atrg1OZnXz29f59sMbn1JtBpsY7IEmW
as+pKHi7GOT+WKI8Dcn0J6jkWWkTeQROgGTLWzc9ybux4dpbXe8o2PzhgfN1NddNaoxnl3Q6V7Rn
VXg3lWFcrZq/3i/EnG+JNK7KxLyORwHerfXiDi4hHLQTS44B082RwkPHdF17G7cd/wImncn8Qci3
nxZ1rYevVeBnnKBgm7z607LL0UHfkrb67Ab7+z4RjYibJpTOwRNWQZYDt4pV9wc3GFCcUDM6kBW2
jYoWS1kyk21SO+WrGpvY15OXxlzOCENmUj3vjKiK2vuRY0v/y6/M31WbgvmVWNip6Lqse66scYuu
h+myeUY4AKPne7EzZourVzPYqmp410f/K4Uh9Kvr5M64MSf6gxmTusAPj/Xt2DvDMx6E2KuboxaU
Xqir4Gz25ZWcCCsyJVSf9LI+1Es/7qfpzRq977qZnsupfiV3jroIL1cfF4M609RpA4EZcL+oQ1Et
MqXl2BCU1DjqsQ+Mt7aany0reTGN/jjnZUz8zOtgIlMKxPtitHs6Znwbyj/ev1nkwXfiay+Wt65h
4VlhnVRnTSY3Q6CYNfPHTKR/QFieEz/NI2euvgVqwBCuPGdh41hrVn+f14gwLZTaeXD2Se3ybCQx
ZhGVGz2jQtFYgZDJtIaEG3gIq7EmSjPKPPdrnOqDFVBuWyMDNAMQo8XwdogUKQGGBOHgPAnKyPVa
ri+5VV6FRwgSTjnOZyI6QQmKR4U6kEiY/tTZcJx4U2z/SzPuiS4aUZOlo94YOIF+FOY2Pzi29Zq6
3q9JYEK+Y9hV+doWroxsg7mrVsUFvIho1Rf4uuazTqhdspa+aahkROd7LTqC6waGgNI39YjGIFwD
KDJ7z/0rQgeTeTh0wwm67mq1dQvA9zBAUOhef81n5wuLX7NZGuNCOGtc9iTakkmX+H6ULvM2sT9c
ZFWht9Qo1xLzrbi7jIzgMroBbk6Kk1nkMeoP7P4LmmeY07AXGim1JpEcit7yjnG4iFDxjHNSMS2U
LqZ4WZPy3FSYk/zhlN05isp9h1N8b6b+neJ52OVtclCSVZuIXbZqN6OzyIvoefKdkW5BTzeWML24
xJEVw4y9p58WWWIbbRB7WqZYtOyvxL2LD6ofPRv/tA0M0epf/PljbphUaimMtm7d8JD9o9312Mud
N/qyQ+agh6CvPYtCPgAeXNKWyDLjqzAY/eQgRmrHE4l9J1UwRdtuDyWHIe5H3HD9tWpQygPshOQz
HbEGPRcjMW2Z+vbWp1Ig0e+nrYPAT3nBJgVibtLKCb15ujX10IbEEKSRaWAOXeSx6LRHwYGt9/IT
eI3DIktfe0BLgeBzFIYdE+6KLx+sF2TEDNPXpJ6vPnRs2FQUvuMwPuPtZGhEosjGoHhOm0NSfcyF
/mbP+R/PyH9W1T+3HmyDkfNh9dCjnjBDhZyHJDYic6uqo5RB9tUbX8EMW8hOT5PyKHvq8HE+G16z
V3Z3neecQSTfU3IoR+e6FBQndfpaim6XWOmTDw8IsAkyj3+PK5ZSA7EZTMjD2Od/itr5Uqn/Pmfj
RTTNdF5MXJToaa82QOvOSZDA+atN4MfwbebWSeruZfIIGlQczwSxQevE8EwMEB6fke8XQLDzp1m1
Z1i7GJwiLBf3F1zcS1qdllX7DbSLDIJgriYbriModzuJ9+Z+yFgu0SRz+dlV+pPMwL3S9c1cy0do
nDed825VPj7ezotRYnwqC0ZnuIdZlLCHbfLhBSbdcbKfUeWExHJelsX5Guagwtl8yvPS2nWy87he
PqgS25g0lCoUgnKF6fLY8TFfACJtewDalIwbhZSUSEzyCSwUCtb0TqmOsYG3NCXObyI3+tBmTLvi
J64W52GeMgEvd+VfotFuIxL22vd/G1Xy218z4Nn8Lv4B3hfzHpk5ksqUIhfAeadTjLgOZ1Y3QPqP
iLJ1E4sJ+1vk7veYJj+VU0eaQ7neVT4uapW/TnpwIYp6lcVZX1mYLRmcW3PywIUsseyx5/xKnT9A
YySRUJvp67xgXf9bEqTXsIa9JX+sClTUnoIVzJNsuypJN0QkWpYvV3tUZECKCayFKdekEsbBODlR
7t1bI5wnkDSUMv7NlNXBmLi0VENqpCOe+4nXpyO1RvywIfgX9TRRiZG2QH84ZtaS1+Fu63rJd0D/
pBY41kVpHrV5pdGzNjlHnU53Vo1jqCqqcyHpFrTZ3HkN52LrgDZ4lugeVg6lxSEHya7ADfsGudja
Trs2yf7MJVpG8+9i9j0NsWTCUuYfE0UiTmUAgop2B4b2uyZ6BVDahsDCwICOX8wFIFp9BKf/EmPd
bAqE43J2rL2aitdFoF3pgh+QM8SYNcIaQ5sFCRp4lQXOEmQTfh0ZVcrgOCa4lMEjUmKLErMkRKwp
TrWrAf9YDHlMxB8nAchxuulldsdrjVQgatX9WhMDvd+SRXefFUSgFsEZbxxVPFIXErsFscgpgs/6
3TWcXT4hvmr0yEWlJMkhYtTINbPc7/a/uDuP5bqRNk1fESoAZAIJLOcYHEtP0W0Qogy897j6fsCq
npJYKqr/3s1sGPQw6T7zmngEYoKIR6MD3BEangvE2SO0FipJHLnYQuWnfCJHQsSNwjzcmSi+riLT
q4wEXjdUyUHfaehUrPH7m1diKHZ9SaBoTu7q2bitA2pMydrJEJVv5MVgDY9pRJDuR+Rm4E5iPfBY
6FA/XmYYKliHqxvdjm9dmvsya+vVoztTBbFxQuNovx6d+JCSQ/UBIZSh03dyQM/HjUsur/vnwIah
38RgSt6CGr8qn4CP3+ZJ+zwXRHNjx8Y/NNO2Mad1/SBGcc6N+U6n7D6iQIeAw7wxoVaEhHHEhYe8
l1+0Pjui/QhUvajubNVf65phb8xOfzaH6SVvJ8QUkQK10vkqEu03PxMPLh4WNk9ruia3Yz4a0eyl
Zmt5/djVm4mZ012OCfxTs8jkzma56yot6OTtVIuDsTtp92hV0R60XiJnErvMWmApJBrY8oB5edR6
80EsCX5SJLdUjtdGIzxwJK73tv9p4PNS+JW9jyRmkAGqHpEX7WaxHuQAat9PkA+u150c0eGrvkvC
0EVC4USxiAGY2zvwLGrujxPljaDPFjRBoa+Cbl30kULbwUeYZskZrOYmmcRLH6XGAeXCC5AnLDHK
t6t4iXcQtD3MjvWtrvzbRHxRhEdrh1AR8kCOVBwE58z8LiazX9f9FG3oLXI495xjAtABxauHCqmV
NWbzatUm5REZol1Uzs+p23HApQBZQBzoddiuNa27c0LQd9CRRLXr0sL3ooo0bAgcMnawcg1MGcg8
K1HV2mb5O8SCiJnASNZ+DGIFkYUQNXr+vLsbiGwpJ24LE85HW/pfwrp6Kay5WVFz3RT23AGcNnYV
m/quTp2Tm1vWyY0M9i5p9+u1nmcNYiLNkNKi65rj29eaEZ8tqmdTTk6Nfu0TEbE8gqAIqQKicXAY
yOUs2HOnNDP1DZE4AoPm1K5qhMvg1hHyQLQ6pkkLxyXhUDfEMaMSTNzmA5NZvp0Hujz00VMdEVlk
Nj0Kt56No2gISDj0wbVrFTkDZE/+HulMdJox/gRW9lkLXLVtVebqQGNRQnGtDBClLcDhQ7cyhhx5
NtM65XGf7gbSp7cnevsAYnxAzSf+ZpSZvgfSvVXLI//9oZjEX18CEaQyXNjOKgSQTlnK0o896e0h
XB5u8tnrlw9vnwkcqJA8aVAUqy+tXpZHPw6ro6n68vj3lyknY9jE5Z74NyJJdu7LME7Wpj0SJyBk
aUnkQ1TIKVHq3YNq4p0lJuoYDb1ITEJJekiZj5DYKB7OE9r/zfjFD6kvG5S/12q+8ZEQXNONHJQD
+7bxzFqrjrGgof/24e8vpa7He0NFpG0dFbchaqk7dzO4Sop4DkkqztQIMbbly0BigaIQ34uthDjm
7Qdvn86X46zY85afgZCF+rp8+PvLSFksn6G9m4rps9tkpzZJh11ouDV9IWbcn585NgndWENGcFKX
CqbxlTQIGNcYFHQwlw9yeYhwwp27x7iA5SXSo7NwakHRiQzJnylz1lDjSm8K5TeEaNjhjeTKGl1i
H3MsjvXywY7K4miGl3nTbK2UfpcJcnWMmCzOsVIR9WDZrFMLSBOKF3uoQK9+qn+ZbRocxTg+YVOw
Zt3g7jWCpy1CcxuqmQwJ/4pVBHhsFRjhQ9DXt0mIGrWeZq9Qcc51UG9Jio5Z05xVor4ZfVcfjdbZ
pkMyXPqD8oJvbkHw1ZoNTuMWBbEgYvQtOdJhsmlf5Hy7GmNK/tkuI8e6HhMDnHUNfE62gTfJ8FWn
QLJ2a6vdVOibhamNSHcLBsSJT72ri3tapv0aUojSPC2guO40VI3yodp2pt+cgUrMG1saLms/rPYt
BUanHA5OD/GG/ntzReNyFShrprm1BZmhXZmOLNFy0ryaPA/9N4o/hTNUO8q2ybU5dMfRmjytRhXH
oSm3SnQQDxq6Wb7rhkB7e1oWmi0OhsZJAmtD29czXfgmSymnOAwBgEHbLWzQONNjJ+oMfjKxloqi
ni6GhA4rdQrVT34ayUuO9g6AcddtM6Xll4H2GvtjPHoD2eTWbE2oRqV+D6iWyFXcDHWYrQGTpUuC
PB2cL6yLSdTnXqbNOpu0fItoek4ynr9SHKQ1NtPBDYu6PEVg/apUEwf0OY2zZqKXPUIwbKCQeWXi
nLFxBaaEf9XXTBAxhU2ReYYfV9ug0Z9rMdEPKLtnQ09N8sbxShXI29HtlZwh6qZxEhS846WuINVw
b2vESSNiHWWJp03TS76vNdbXvh4pIJf0vysYzzsVVy8siF01tg/CMVvasKk8VPm8t0QX3gHE7LbC
grA3micAQjPiSgfNjJ07gZydWriFwFDLvYKsukEiMjwUKY+s2TRcEg1ZnKyJboSg3ElpFDBVHQeX
9RzsApfwp9fl2eq6wwAG8hrAqrkeeq07qATY3WjvnHaCzNQEiG7i2HzOQabRCKcmhUpzuCo180va
6Oo6GShNzlp8Kmb6OAFIKgrmgXmD+9FGkyrZ4c8WeHXDb9g0XlfFMNU3ei0PTaPyq9HUK+rkxEBh
lxw7WnH3cMCLLWw9CpdoHyPZGRZ4cHQt9Dh9Yaj5MLpS9Ogj3ncex9ddEj69zYlphr0A57vbZ+F8
k6fAneMRqQYk2R8Cv7UAuqcN3Fc6YEKLvhhjVD2j7H6skqy6CrJUHO3STjHOSUwd3z/ZbAKADZ6d
9banDS0jaUYv2iBfadjF61wicguhMGU80j0bB2DlQRSbtwnWF+6pXB40hB1Ag7UGAQ1wkwNBnEjA
7KMGUwoiQmBcdZpGzUcHZlfSrC/q2tp0qkDyqgOqoYGutEIT+EJcPGht5zWBREC2yaKdiRHmBqoc
I5MhJtRMwW2SBujAcxDvTct31lPh+l7axBmChT38tSgWn9omzSnQdNMezoxx/3az/oLP8Lvt4CDf
+PYmfZPjpCJVK4oAEQMgPwcXkdevjh0TVSunuOgLCy+ZVrdXVp5xshTDCSS1hnqg/ORkNh4By1dx
llgHETWXaMVGULPwnrCihdPvu85ZNcpd2WaanJuxv65ccVIR3wkM+P6h29Sbt0sOogMvVJnNEvCM
nopI25uwgYoPeXM1t+XBsGr3qm5HLHEK8gWqk8Xp7YMBdOrPfzJTj9+m6exD2YkRd4qtjZHVyJD4
RnU2fPRaewdtb9kEh8lvt26liDtpcT8MBfKjyIjjjB6cpmxkNsBApJI0gEOcjPA4VWmypf+3Frlb
3pp99HlicxtFsU66sbiMO7WOOxzUOaCa2zJ8GssoOgNnb9YJIvTSFYdg0dWRYw04AqUiMUz6GQaO
F6oWNSHseSAgC/di9qmYIJVLLLksxmamPsiRchxDh6SqSVOvzlx7M+X6dQExw2xtdjJ26iDR5KWV
1Nu6aZ1N1LgenKbmlib9Q1P54VoNNrLifYCOYIDx2oxGK2E84rdUgQ9ClSji1HG7GYyRvOltE3MD
eRECGXhMbpRpTh6NjW5tweFG1RMEXlRThxynb2HRTls7m8h4o33T6SFVAvElNgeXFLGluZ/W5YZS
p3GSrVHiWBWzIxjjyAvuSTrG0Hv7Vpg07rUz5w8izC78yA33XUSYbolCHKwBWbmmSeONmVTFZcdh
0KXcMQ/2ra37qywWzU0QUGV8e/jc6g8Gyl/bvpxvAd9Fl0JHEbkAaBLr1aduKL934PrNGpleHJvk
QeQB9AHDYF0nCHG4ylz1fRuCxCAdklNWrtE2gQ06QfWYijzG88pa9akln3VLIHnrN5cGADOEP0f3
qh/EF9eQ/cGtMvfK7HtqvBZYzwVGBc9rE+HcVTjtl8ad+tUk0uoubLJshxrqtxAAIQA80/bKqup2
ZtkRh4SUIctlRXeQD+yWFmKI1uB1hbDuofYDJL/7qbkYJ3E3wpII0mR6Es0UeULT5Q7cLZGPDB60
EDpUkAzX6WyjZFmYXj4gkOhUhbt/e//26AoiWrKbMbJPCAXYyMJx9Doxshu9HNVetqAVO9e609tq
vsqNwjkjNC7gF3O1KbHsfSSWQAjw8g1y9/HRFw2sG4G2Rcw5Bujz0kkT9aVR2tdyBzMueQp6J8Rz
IFP3fY2q9Dg7yVUPnMnwzXE/aDaSjfOSA4MZ1gz6QIZh2AfmDXXYEXD/YJGy6j4zhO2xP01gOFed
NR1s1BRuQNAAlEG+YNMCoKbkGx7lzMppUxVuVOr2lzrh2pkNPDlGlfP57ataq5UXOQjODqo9dqKM
tpWBSiS0JXUdN3rDSRdO3mAjgih18/PEJ0OS/flJoGVqJVNNJ3KZPUDt7ROFgxY9DoDsnJD5Nq98
MqS+SI9/f6bJ9My0xsSiCoa9pgrzwten3AtR9Nj6sGWpJ/k1TgEaoZpS40UUp7SwKidYI4WJC5OQ
kYdib7Yfx3sTBMLRr2jARIjQ7ZD7eszt4rMiTa1by7i3e4xG3hLKodERnm5gMcyTmTF/yu/xVq9S
/7bOLEkBHPeccUCsdVBY2Tl0AGYaXZ1uRk/zGII3p5cHEdyri0kefGTQvSahszpVurmlpNNdzj5r
2GghJOT6GPprIPTjFojytyGhG6bFnQ7Qjs8CvX/E5gC5mLFsdxYb2lkL2l1eDe4mNydIkssZErPa
WL4tfgVVRmncaZNdo2xQxYWXgyq69B34LvUwRq9aWJ7hi+cPhlwo9LR4In1UXp3204tQZ71sh+fQ
TbGwLjHGnd3kxSHBf6A3casNo/1ik9cgavdYJ0P1QE3L2Uqt+qwSOE9RD2h5TLF/g2+ZfdEigGlS
EWrH6AynlHxAPfeXJvwIhBq6Y2ZV+hYglP0yDNTXg+yhyFpUzaEAyrgsz47pBNcomIHVx9zvNpiS
gl1/2nZda3zBTIDTZCSEA9X41C1xHCCGG7oDLzBlwk1QT8YdkKVwowVgryeC5lOw/CAaXdBsOqLQ
yk96b7Z0MlvQH6se85o9N3gXOlQFqDFIyGH+lWwohfkaUJIpKhVpjSFOBP/5hip+vJsK47NtbFPd
NO574LZuZ6Xe21qhxNoSnEWejUj/qhcRgucFEUavOY8orzQ3ViOeARiGL/laK+L+qY0gHwVT5wVI
mz/Vo1Tw2KTaFzIrr3wzugBk/GKjGfTVEkydOnWfw2B8ns3mda6L4Yr+lL5HuCQ/CF1Hd6Gja0A1
o9xa+pDf9T64RDvONE5JP9hpA6eHFleQFCrtPOeS4nSSD/eKfhU16dw5pKn+4pBK7CoTeP1YdNGm
QWge1VX0+Qo7qLx69MO9GdaP4JLERst8cHicYbidwEfgdL1D5/Mikg2uCsupFnJ6nGzrAsHX5nvZ
FZ8pCZobip/TvrMMl1JibV/YFHp2FXBiphgCCWOjnmkh3CRqGBm0IVrPQWIfjIGRs1LEcv5zKvr9
70XL/mds9f+HpM1MA4L5vzPV7yJUa8uiq3+UN3v7m7/o6rr8Q3dN5QCjsE1ELlBK+5OubujiD8s1
LN12LUf/ia5u/CEVK9h1QVYQ3zg6mmh/qZsZfxi2LQx+xEfbNIXxn7DVpc1/+sE4jdtSAmEX5biO
gi4g39xpfxD1yxJqEVENkHWY50ufNLIH0+jCINiVPf4N7F1kC3Rj7Rq15DGVyP445R3qtye81zZj
VNAwsvaVZiFlQ1dIdJvOTc/NElH19GMQEPEcHw5qUBPvF+n3XBv5FzQ/QrogNFMIgkbbg0aBfo+d
ngv23NlIt2U0EF6DWYwrBSwAlWlXB/PYkYlbXIpm/MrVkAwnMBuS2wq7smFWh6y+W06SpMxeoF3E
7GImFkVscaFm7d3MOTT1q3Lsy0mDu1vq1CKDfpMHX2Lb0eiiZzjQAD1EBmkhx3oWcrmtvK0d80b4
WL7l1h7lZs9U3Wa51eVmqsr2UoReZqu96GW+bhy8aaxs6/AiLaw8ZpAZkeNN9IUB7uz6XN5YVvlk
p8Vd7pIb4ntGm13gVp1fL/9LwxmUmthLX9r7Sv+MDtY2B0WTuMZN4Pfscq8twgIamrY53md5dGlB
8sjVpyk6BIL2UgvdHIBFe4vjnTXhWGKqg27TlQmt/ShvheUfU9ygjPlkhqDkkPOljWiAzKUwcgDW
tbJwOsJAHVCIpN/P6DoddfqYdpTcc9JsYkB8EAycTYFaKxy09imqJ6CPOQSEvkZDt3xuaI7rrwlv
SjPSs56Arha3OtKUNq5A3OVy5zpmooYkq4enJVFSg6Fz3VPzmqbb5VvL0Cx/OPVyR+l4ZzQIsHEz
moCeCOC6rYKvdmzduH7ztPx+rwUXldSeaN7SjWovwpzfjatynTGmNF+okAF21pBMTaBdIk+95Sbx
OYTY18MEp0CiI2R0mxe3OnNvGQiUU7bLhNAL5oHS1vm9G4H90M2dPZKuoZ26rBMT74vBUJ6C0yuZ
DgO+BUruqIcelhnTgU4KFw5GBtcYPV3d9irEk8fY3NoOX7sHOqzL5Wv8YTUzXxv4/HCKYdfCGmS+
B3W+znWuUTPD6CzUlLqUhGqxoG8AO+Zrkuc9wL3r1rApdPQXVZe/yJlKGgyablT38I1OU9VuCDXc
GD4FcyKpAq8g4inU+FA5wFeYH1OG5rsFDsP2OoSeujbaUqjdCYfAAF4VWAGvwKcI0KF21LV0lwHV
zi3bs9vsPDt4GNKmo6WOvLTsAWJC0HF41hw/E9warJpR4SldDHu6BBlsRm0Z0Qg+ODXe3UARamDz
qBptS8uFFM7xyo7iF+Pgukgxpzr01G3PptE76oBatVcYGfhzbTuWgOCRgxMGaxveM4ujM5f54xx8
h4MdWeOO9netdxc2Do6G1L5kLvM9Ki00tjjvgy8VGtU55j7L3OFLpARIy2+Bc2zmIjz5ke2FweWU
9IdMZecatHuMMFnE5g6MAFcGLAsKFgNSXkkyueuOigESvvEqi9ULYhwdBijWOW727MxfERcOPTbk
s+1m5yArpl1WFICv/XCTupl9BDbw4tZL/UuhlACEjz5LirCEHebM0hpBMbwoyyZdp0UXeoZJ7WBw
xnUdKhP0b4FnAKQxOvpoXuTo0pUlFVyfXh3kNrMaXvtZHICI28AJ+F1kD/D0DKJ7jBCvQ5mEO+Ad
oUfj8KIx3ds8M1DTcyosYnA7wmHQvCiM2t6wG66tCesjPBvZ6hu88sYYPLuS1xB/s5W0zX3fZPRm
9MjalErh6JQuIkEZLf8ozKCaqJe3+8RBpfKhcoQd3op0bwGz2vgw9vl3O6dBhp7RRWpAUdcs0Lu6
/yycDNmpkH5ZY0GvtyjRF113dGysHmnEbpy2zXcm8KsN7ILnCtZprBWRVw3+d9I+umjCBNOQa/s+
bYCA2cMrtUnhgUBFBQ7l5RhlTV4NO7DWzXAgW4Sd5uBx6jnTAjRGEC4yoXPl+CSClXRGOpqV3ICp
2YPdW6c1FJEk/ZLVBhirZD3n/hOMKFj241mPkIXPEJLXT34VUwucf+NH+85D/q9T3HQsQyJyAzT4
nVAyFCYXbhX9bV9T3rQQWthBVJFxmLBVwLJFzmil+tdA9hsflzmgt7+7hV8FEkpnh7AoyFjKeq9e
3CDhGcxOsbMLddnRsg0TsEigxgYtedGluJGzwSFbbwIWxbK08d/cTSxWYoCbHyKwvzRcf9RsRRjl
F1GNsCiNmYYp4R2+E3cWmY3PEBT4neHSenBL2plQMboS6wIMIt9iA85S8CxJidEOZu8NyezSwQYi
dpGI+LO0jIc4M2+0shArLRwfhvSmXPICy0L0XZDTVm7xzUSxQMfWyxBXDfH6cliwhVCvv1bIomE5
u8rwdEKfYrdcJAYtqGf3vQ6ih8iFnhXH3LJBB7N2hLSynSeYkBwry6DJWUOZhTJMmQOQdO4t+ZqV
SLk9tqlzAE4PFoLepIRur3B1DNBtzF/gJaxt2M+KLivsq3VJOWhu1SE3ghOMohNqx/gLynUU2XsI
Quvla5UEJ935HBlYB7AfYxhGNrqyQWvRXF1Fkzr06SutQZRnsGThKAabWCCna9MxH4zbYQkAOZpU
tnhSYVhro3kJunKgbFAOxZ3rJN+1Eq2NJWxBVqQWx2C0LxHUvaxYQSkopaQ7ozK2H2sbC0IohTne
WjW5GCaa3wd9O7ti305yH0/Eg+OOE+xgGPp00YIZ6sAIUDmfN+6k7oeWae7E36MA96bIlOvAd3dy
nh+WoK4CpbCcrCNYBg3hmcDycXsHXUuk0uEQwFmyvCmLWFTJY+/Ae7TzV6pr57bJn2mxb6V8xYP3
UkOMLsic36yexTv8b43hP9evbdg60ipsHkxcfv5DFA4IeNFmmRAz8qEd5C4Srn1YcrikW24H/9nX
j1fIm8nz+wsqHf4YCj2uKZ13YvQuPQLQynaxG/scaQfCDSLRKSmv8Y/FVS3wqogjESAQuqJadJeG
2nFOoMu1D9LMzrFpcaDBjEpvmoD54FD6/zrlxLyDN5Qcr8tMCL/UFtoKg7ZNy2TnD8cyVZeV7RxG
Q176GtId4hEM+L4e7UPV4vJgOgKEP/YdEhMrEnyCqoazwaRa3ofZVjC1GuYmSnW1DVquBzCNzi/j
IsbqrnRh0RIx+WBLeIQl2v74lYmf1cL/HCO0xRQpGyajDNTPY5Qbphn2elHslrAu9VlOYbkfMPGV
AHD68pGpNKSv2Nl6y+T3UVJ+0kPKNXQPdbxD2/qVxaXcbItY51s4NyJ+vOzLHdYb6NZuBlN6I+Ry
mjHNUyURW5igAIXoKqPeVQZYZHHhRMNqClagBtp/QlH6Nw/5q4mIJTjJJWUFIeQ7d4QB369Edhwk
DMKScSxUKBu7wQJOcwX7uhxyL8UTLyY1w5FmCzX7ZILOS0hSwteV4+bXsUEvwL+F7n5ewH7JyPJi
cr0NYXm7DNmSQaVJs3WyQzn5x7FXnm5d0Ew7oKVwWH4aUnWbyt8N4SIN949lhl4mOnAcDYYylqf/
YZmJUovywRqZ9XH62sAnowDpWJC0666CLGgf8BU6Es+uFIkWew5zq7O+icS4khl5Qcw2OiENUsKQ
BeBN//FcMUGXjbIYl4mpTmWVeR8PydvB+X6pMiCo3Ulb6bqzPNSPN51iTVsHDTfNXrukeKPWbxx4
70Mm98tWMeX9Jsn6DT5iPv5upUrOApAQouaXIN5pvF0OqA1TRSbzeOrQphw7+wIFhfE1+uQvMAhe
9kymFUs2/ea2S7LtsvqXXH5Iwgsgfg8FJ9U0UwfEZByXCbtlUdskoLPAuZMUml/VgU0mkfJaJmlg
8L0C1c6ieVpW48dvxFxO73+8EYXTvJIEPM7bz394I6kN2ltkabFb3sKSDixhOZVjDmL8Ztg92mSN
gyoBPbL+6xqAZQwBZclIl0fUC0DLn5bdaqllSjpJHTnbb25x2Qz+eYu2IwX2sJbhvFtHVlm2FFm5
xZL2+5KOEDeteeNLWrjkoCVvccmBpjE9x6CM3uI0ck5hncbxpWII38oB1NhxZ02RylqSpFGRHgbp
9uN7fZv1P98rICB90dM3LKFb+rtgaebN9f7MqhAh0oTitmgAWTCiCg4dOFWgatPexGwTxVXD0bbY
5oGR7C6WLTZpLxfYngDX/Zub+mcEx00xusI1uDdTmj/P+gEpJm2qLWY9cQ4PjmQF5RqlbSvKB0FA
P5l8m9m6bJznuSyu7So4IcB5+fF9yH/OtZ/v492uX5nBmFUGByVa4hC6GkycLZojRDPOLeM5WAb6
0kiXFCSRxE2EGMtEdDR7DwIR1qwAgpOgc73MN+xNN/X8UiTnDKJDbl9F4wVzGYPQVwyMNu10LO3X
ZS0tvL+qpNgL4Xtq1KVf09BnCS4P2zOlIUu9dFb38Pasi/jn314H73wo3n35P7Gl+P+uwmsw5v9e
4P0/dbBYYPzsX7H8yX/7V4g/bAu+oSM4WPCh0Ikb/izwaooCr61T2hAWYZbhKLbuvwRJNdP4Q7mO
S/BlSInXyBJu/FXihUr+B2YFdPlcKsNoiPIv/wNF0p8PPS6EwQ2oLndZYT/sknYB+tZIJtsLAOTc
Z7VrvkwZSi91Yo+3P7yR6z/3ih8TriVa/HsH+fsS7xZHGbQ6bWD0pEfL7IGHB46eUvtMrespmbDk
rk2AHb/Z/Zed8xfXct5da0AGpB1m8kYzNbtLVIHoqmd1fVka8+RRiPhGh9y9UDzwby748070fx9u
sTj58f0JU0Z1hJ33dkr95AFCNEacdhRXdx+/u395Hvvd81ACNzSafAwP0MYbHPCuksT9FDZIbbRD
uS8nREalEvcfX+2X5kLMBvnuaSCc0o5XMWcldYwTrcDQ67ux2QDxgaQRdtamzYtpbfYtkDRL9Ce0
RzFic8BrxTXoP0uz511hBNlOl5xThPXJXnMr7B0iZNSAVUHWKnr3N+fov0ws493dJtKy/ATmh1dk
tbNKwyo5Ga07o6jadCd9pFb28Wv5lzVivFsjlO5RWeqyeGu1WELvJOJxwyEcXb3exrNq69+cJv9y
mWWL+HEqKaRUakejJAq1L9vqvtNu6hbRgsGsC+/jJ/n1bHXcd28M7EaJCwreeYWejNdDGPkvAubY
+JvF8OsncNx3s7WVeRZMNVUSPBjLElrjoi4fVK192+Ul/gAfP8S/XOV92WamN2+VNKK3iG/J5NnQ
5ARUfULGY3gIBNQu63dhxq9Xn/M+vNCapNXingnW21T39TJBc2Wx79EiMLp9o74Y8DJKjfpxZoT8
bDDpr7ekcdD5C2xkBT7Ksr12UnvynEo+B1iJcLaD8vvfvAkCs59nTKtC09KSOgRrZneHOVeNJ3Rb
7EophsPHl/j1jEE4++dLgPQ1QnD3kJjUCDzLtnxLrQ2ly2j78QX+ZTTFuxCOsDi1rLGhiI+CygmH
Bv+E4Dw9go7W38eX+PUz0Lr7+RlmBHAaYVGjl4ZefsJeusYu3R2BCH78/5f/889DR4l30x7dYAP8
gQwOduAsLHk8ONAVVOXWhdHyKO0m+PzxhYxfT0h6xT8/SdTHk9R03Jqchvoq2a+m+q9zl5k0ORzp
LOqdbZyiuBTK4h5V7gZwXhIOxkz1JY0rdOYqRKd2rovPgKWVDqog2Ak0E5KWaP1dzdNkfBq6gXJs
4AAw/fiufz3C8v02rUgJTR+1i21k9ajr1YG+zhpgNdhnJL/Zod9e9T+HwHbe1ZUhehWLJ1lzSAIs
I65x3TKDeKNpkd1saF0ubV7MDHw4ZFnXVJDXhQnIq/F1k9IKblDZokaMTkB4FydUKr3aaLIBdP8U
W2HuyR62S7TPFNTK4kSyltviIkf3qX5y9HBG98lJK2NxiQuHmLaeO9W4FGyo0Ywx/XBzHNIHVMxG
hext7wMCAs/dTXqKchZGG7EFomQcKP9HsTN12QXLV0DeNvWiutZmFVX+bybqrxcCwebP06cbqklo
+Lx4FXCXI5iR5ELRZ/hf7cuEDz//d1AtWpmFPpVPH94t5hDmvjbL+Uzn0fjNif+2s/1inOW77ShW
NroVw8jxKyI6dOboOwvMOpofM1Pm9+BMY31ftnItLCSie+DXkdYFx3qKq5suVdNlJCWrBO3clbUc
tR/P8F9uALjKvbsrxzUwgUdO28P1waHlL83y4LopftFu7O/iLMQ75OMr/XotwcP4+R1rwmnyUC+G
QxTp2EAnbfLYF2oASgn37ONL/NLzEhje+zIz+Nh0iCyz3qck07qrv6gc2jokstvGQmSsntH4YBYF
KMMVNiz8aYHQU2jSUGbzGe5wQAdZ3xVdede36hTVVrTLxvaILNBLk04VxZjhEoaCT2NxAlCp0B7M
YCMGvfGcl+4Ooaav2hAj8TsfrBgANSYcKLYa/jMIm0PgtJ7CF+Xjh307A/45oaz3e/c02oFdaeyJ
uNUhrLZq0PoLKF8aOs7N7WXT3c7qc5jIVaR/rkKUS9HbHH3g3LC0kWbFt0d+mi0INMAG1LBLwgMt
gbWNlgoqThSZnVWrrrQg9grZr7GUhZ10DBsUZU80EWLz0Q0sOpAEEcFeCphVPQZ/9tfRAbCFlwFI
DLNuELPb5eP33Gj3fkECgG2DgMdeIpZGb2PdiYFGUL6NYFKV9IVt/XHOUZO5HpQPLTRZNbbyBIiP
3nhxi4cMVTtUoPaQiQ5md4e6Pag2f21Say9AQEdAbFHEQkDdvo7davPmkRZGG0Rsr7PFx4e2qIZ7
VTK0hwK448fj8HYY/GIc9HdnaCBQ8MekKthXEXYVY3W0hv4hT6EKdm1/KpAwjUpxp95YtyGqAD22
yhAP2wvanChqUuc2FcJMWmTcfnxH4tebJfIDPy817BwzLGu7YF+HPZ7tIbBdgCUATTA1HwufZlX+
RB/5+9QEj4Ezfkqy6Fs5zJ/yTDu6ctpilrGVjrapsQcKJ6WtcM85OTQ8XLO5GQPxAAX+Jin1fd8n
t6mNnCAVyaX6OiIznVso/UfoA/kXfhdqq9TKe3jm6uXjh1s2pn++bZo7Pz+brgoEtRKQGInetfhl
cwU/aBvaMoF7kcdWv9d79Ic/vpixvLFfXW15wz/UGAQ+EP3InPEkZOebSO/6TTBpE31/s/JCO3l1
Cj3diK5pgTgiNtYpINDTQs2eYiP79PFd/HrnpCT8800kqDQ0sPdCoFKAPbEWqge56qKkik5qyNrf
dbrlu4Lpf1cExPukAUWtJm+LqTyMg4AOlOMjkiUHYeGLxvMJp4sM5HUjo79OO5DH10YXTShYz8MM
SvyQuLoz2CcfR+V0UxK5QnEcERZD/jTN4zHI1gITCbBBwpVt5e9Vr9z5kx6ZXfldD8zC/BzEjqDd
PLeza9zTiQHatxukkURwfrqxTQdIrKhX63DDQyv+6qOgrl+kSQ/FUXfnbOi8Pofrj5hKNw7avE1j
28rafWolTa5txqwd0HE141ZG52TsFqUwUXcNPmBdbybTp9gvnA4VsBSRBchiCfx9e1UuENjXGo4f
yJe4a5zxqz/2ro/BNHCS2LnOAyuUKEYVbR21XiJCCZR3iI01ZndiY0IZ8PJuQFhtrY8OkJb/Iu/M
dutGuiz9Ko26Z4JBMjgAXX1xZs2DJXm4ISRb5jwFg+PT10dn/vVbx7JUmeibRiMBIzNtmYc8ZDD2
3mt9KwqJHuBBtBPdXqsm6kCRKdfxwubc0HZv1pss8vr2gkwfFUJPcPr2AEOF0eoaUVVmXziuAVad
i/gtreKtjX82JNpNhMZ8DquCTK5puK9Cl85qKGL/rK7xgDCypCvXf2hIfXLdDR3pRo3rQjVJOFx0
fu/Y9RkbPvaWt6M3ejZeJOJU5JUuctjwe7IEJiJBLKsOpb8K8rzQ5UHrLg/Yf9esCLRuq7yUN3bp
BSMw4xzyXnvehBrW/6ooW6O78E1VYugMvEh1XyMiiuMEvWPjzimKq3ZAu0LE0VQmZ3gAOqCpFhsG
B4jjoAmiylSRIgZmInc3z1E0NzdjlcDuWOMDkSol+cOJBXeBq2iZEfrBVzSsPT8phmfbLqa0gq6e
2bpd42Hy5ANco3hCAOeRcQGjEQRy3KA4y3VgbZLMZpBiNjIOoITLHn0aaklfEkFqkbdDeGwvs6j7
4CoCieRNil+wiebtnMWjE2crNsATzu2U8kbxNcumQ9Jz4rRqDMTaz6sW0UYOtiTILqyoa7wCAKJR
2xNqNwETi0DNcVbf6ZsYBb6/mUK8uIZtlCBrtIRh9/46Ex7tiW89mS5+j8CbfLvv0KPjyNzMhufh
CCuGQem9VpE1xtsaITeE2G0S4fX9WFRM9gzI/BPb/7MuTnzj3CjoRnyrjS6OE/w0PjFnqOf71Llu
SrIWxI6ImHy67YNIq6852FSm31XG9mqgAZqB5mjGWKFmDFqmCQl3aewqTEAhaPb6oDCVzNMZERiF
wWiIlWI4gVcfQgEXWSWhv9sTcFh9MDVZtBGW9KhIr0EPlqbY1EVPmu9e8QKFjAIkvbaBTLpBLAPE
KJR7+oAfNGAAZvFAd8jdReYCa7Q0eZnic2pHRm5Cg60S+xtxtwP1VZM03ALbJWtw7LZEYZP4gSwj
tz3gGYNnOOoERVRjZTsdpmoi4GZUtH7HFjZ6d0M4FKkLgCDgrmN8z+ExMgqeEyMzgpXVlXmXAgFr
bbz3523tQYPHOGrLABN7U7bdhZmCYxWX0WBOipwDk60L2YCNm0fAKpy0jR4c3t7kJCBADkDMjrlO
s0vVjL7Ney6zG5l/z4PMmpqdl8owvnNgpyG38ZN5cntAF7K0ryxhUiFswsyo6YfWUtsQHnWDEhrc
mVVNJdnqVQ40EfYESrUlVqmZx4lOtp06rr7LIwvIyWpMljy/DYubVSYr07Nb34QKSudSrPM+bvzz
wkj1TEhEx2uXIKSucqrmjDmpZoc9pVHdQG7qbIfFtJkMp0TUpiUvzHXnzgq1Dzi2PYul34IRG/MB
sysp1Ta01xibMYG3TmMnmFDrdEDIglJ8CcRQ/aiq5zitTedpVEOlFkKGioFXNaQpt2Qq5G0bIaXR
6dLDSqLR775YvIrgzgR2mreS5TWKErlK4igO0o1nVaG+9+pwXgBYKNuoAdqkWOykVLQddtTBzzw2
xGFQ1fo+gwKkkdHZUWocsiklr2iVITaxbzwjTy0TUIVwoYy0NuoUNrcOjLsz2yWGgv2RQSosTBrT
zNLs4MsCR0UYZBLGA6aSiNuKUPvUfkaMN16xAIWjtWGPG6tnizSlpKcjl0px2rgJhOcpGoE56lSa
ej2HRP0gyfQaB16fBNpKdySYDcXzXIhgGL6FvNbbJ6MB0litTPrfJnQusuKSR0ck5IavlyIecpVM
w76CK690TJwA32NNUWFampV3BcW6FN8s3FXdZdqXFZYlqzaQH9VFDVmjz1pzztYoq5o6IHYgrfLr
BENP/bELlcLQZ8g0n7+l2LswdPJrXt0LG2PzQG5PxyRlVRL1G30awnIQ9z55Rh0BH0Sk6c8Jxt7w
TrVZ0ASrFPPaWOx0imc0oJqzzNzfDkRK6RNELUHaI4Y3sqaBtaKn+b6VNbtCgG4sx8CdvQy/C8bF
Oiy4qiYQIECzBUknCfBhEHaJamrvwcc0QMpCYMxYX+04LMJPLfkV3DxjXHhAamaYvAR2hajv3GxM
skNB/1i3+36uJ3UC7wLIB6GXlokTnG3COFwVMdh42LXmrMC35ZGoEN4Fntuk8Ta3/CL7FGd+j4Xe
LXElbpxe1J2/YvKWYAbTcUyfWCVuMl059Hf0wY4lUGTUNSXmX1hV/k1KHB9pFGVO1MXNWKSBbugV
lS4v7N41+5CYkDxTYNPysmnEXdgFXvgNSFLp3hKt6qp+zX05B92GQ+oR1JcT9Ir5/TwHH0ghcXJn
y31AmOnKNWJwxazlZpwTJhFktWHzEGDP/YBLxOojbnGdicsaOkn+DRRtOkSr2OsiUxFyker2W1PL
sguuayYdNYxOSpT2wqxGATCsETIs0R7n4QRxSQaqJWdL1yr3Vm0lO4VPooQIXvkZibOIjmoP7s/k
SyJ0JBN72a7r2UWJeVOkXREEN03aCGvz9kb81WaJQJ/xciNONjF+aD7ySVnU4VXhtmLrhWZzgEAN
g2ECKvT2cV6v30iafXmcMMmqTqhIHmTbJieJkznIL5vxHzViUJC+/Nu5pWNk5aNx8Ob8s2WBBi/7
GeVxrs3Pb3/+1wsW83iUSdfMHabeDHa4kKed6JyHNNT5IR1xzv6TIzCXfnkOTQ1zQNZVuw8K6B7S
TBb3v5q+F0Evv/+TQ1jHrXddBmY3ECO8L6ywm0/TrmOXW/mGhQQQB+g7ffHXy1nLOzoRDJDaxhGI
RVRZPUlpGYWKNRRzTZB6tQQrjqa3vPx094++fctd7u2fKlrYWQMdqtLAyaBauu2MQ1M5uOdR6RX7
t6/cj7bpr1WzdSyVJvibrsbchbtU0ISAyyrg+vSPme3sJibZq8aP8SMabJkmk9YzSYAYSDLfO8st
OJv8jEs8Wxltesijq7qglTP76ImkUfiPAECCr+98zter+180OO3YDJaZqnBXFleDw+o+Wf5nyl3S
cd2yPaCQn5i2zDiXSb/eUTEYe+z2FonKFsScdz7E8ti9crGOJ2FOEY6cl2Ps7FrSHmt8OAVBltGA
0cSQUWotAc7kHzekrfkObC+41TdNOLQXb3+A1xcb61j2qSOMb+QHG3DvZR9ik5PUxRHvEnP9zw5w
tN6k42xNUUUmWuu1QLGCZIKRhrcYx/jbB3h9ubHMo+VSzAEjf4SL1CletGOXygjO9409Wtv8n12k
445aGrZz2QmeGhXl6sEYMliHqa7eeWBeXwREcHSF+srvtUi8cBc2fg2XQgBknAEuF2IG8p3bWNYg
jr5ztX5zsOM+vGZe48TBHOzMaFQxGTxG+tke3OAzxQxUmBICYLhWVJU3b387v+mhieMx6QwXZ3BG
O9gBSiUmg3Jv01roafMpgz3tGSH8Zyc7cZI84SUauFcekT+bug8oS8q5fOcbXPqDvz5m1BEv1z3X
gHRQsTPdDU7j3NW1P2B2guw+SmHuYoSzqyHoNCWZ0R4U1qt3Ooiv35vieLI0mplyeyj2wB7InVWp
m5w4nN4NxDvvnRXk9S+UsvvlmfkGY1rL9zizibghH1v5OYAApvw5shagF0xCElr3b3+br68Wv4h1
oV969MAEqVOKd9LWaf26IKZFxv07Z7Mozn79ophIHT0MZJ05QVLnTKTUWF/axBRtx7ZxN5M3PCbo
03D3V4A+JhAWwmceWRpENNijEZ+8fYavv72wNh91mBsJGE24htzJ1gj3BZXJOjZNzdbVGDbSUYDQ
DdmdJtg96QGGZ375OQYyCcmBLah16/p0zbH1wbJzumDH1pvdbNX5W9OIundmDq9uRBf39cuvHCIT
u+mKeSUddgf3bEjWMh58ivSBEccI++6da7E8Hb88NRzoaGmNaXhXfRfTbXchmgHoN7ZWAZ2pwRe0
ArW9OFyXJOyl0U8PFxVrl9gbMNfGbjSIeAqrVr1zY7x+zv6x4jiMkwHSRUZrTvTE33iteztUA2YS
c4QmGzn5O+f8qlABB4n18tqaBqppQ4K7QtUkz60cCF49KhgYEza8nDlK5bX+KqP0feeAry4RHPDo
+cWNMOohm93d0ACgsuTUb8aIsas1kLnx9vf4m3Pylv//06bPSyxtytRGW7iA7tvOoWDtmO8WJem6
Lmkyu76d05Mh6/x31onfnJR3dIeWHd2ncMKfRfFSMwTzhq2Q/oSreGy2b5/Uqys6K9Fyz/50Us4g
IE8TyIpobvwQ5orRLbHSaiLXasn4FEvXl8uNeBPn9jsXUixfyq8PBMKUlwftPJ+BmbsMQGMaraEn
BCywLNuJhEYQESNYTntF0yowsr0RKPBPbIbfuaa/WZn841d3ajfI+cjg3qVUoc9eT5Qf90287pvK
30wmDK+oj25SYjvWRK08z2R5rqrWkpu2UsMeUADPrEPTj7xdUn1zclX6mijuOi/o5fRgON7+Yn5z
t9lHJcYsI2t2wmoxS7sNoLZaHehvnXuKcUrSqH6VKmhEZQyA6e0DvvoGNP3jVUpJI86lye3tgGQ4
6wqE5ob08p1hls4mEB3Z6LKtrt4+2O9uAWt5Nf5037Wgn1CILiQqOusf+tl68ulzbfOwym5av4L8
YJVfImd2GUyT+evUWPLePvRvLuwP7etPR1bRTAxOwfYWQVS0moWY9tVIasZA1uTeFJFHuFo1nvqj
kb1zv//mGTOP1iYxERs1w4vYFaYQWx2RRkDL9Y50wmzd05JmmrMus/E2DO3ynffv618mGvKXl9cx
4fEUNrI9f+7DuyqVT33JS64tbX+jLFjX5DXa71zQ32w2vGMNOaAvZ8qCEh9IadlXKBrCM9aVaNsY
yD9dj7xA2REdYIYDmO/YI77UEh8rW0Rf3/5GX18mPf9omezjmcGIZrMDsugJRJggt8j072lnvidh
f/0b9Lyjb7CTthUyWOIMU4xLwsA/mNtLGHqd4cqpKoW5qAw3pR99EWGv9m+f1+sva+8HleXnO7Ue
unGauW/oKxLBpb3qQrqMfEgjjuB9Ve+Nxn/zMOJCOLpb5nLCtM2Yo/IJPCilugXVCkopqT86Y1Se
A2Aj+khjj8LecGG6tXf9j87wh/bipzPUnZcCz2SbsPTUV3ERVyd0lZt9oLPotO/E+M5i+uqG2/SO
CwibdjN1Sxlvq6isHyl+9TnIrkG/8wT85q83j542kfadVI2CrefU04l2JvgXbj1l//CvP/p6+hqy
WOzXOCTTIiBXRFpXiYfa6sd38LeMPf8z185V/Vx+0Or5WV881v97OcDXio58EsX6/7z8T4xDfx1/
86gfX/zHFruMnm66ZzXdPrddzo/+aUFa/uT/9Df/12K60dPdVD//5398rbpF43n7HCH2fAFaWnBK
v/fufHhkOGNcJ89KPRvP2rhIyKTLX/kr/uXlcf8w6RHZvm3ZgbewFP7byyPdPxzT9V0TY6x0l1fo
X04ex/sDBw8QJ+xzOICIjfpvI4/j/gEHwSNmiZ6Ky5+x/o6Px3JfroKsRBZ0SLJfRMDbBGTT0d3i
GMzKE7Qde9y3qA2q4dIbko8cd9e0xbmX6Ibx+oxcQpJKVcXAHwlBKaaEHXqfuCQymOwtxubCJHFs
57hkXIvpbjaCaAuIGMY7KoxVZzZbrOFLag+j98S6nAWjs45UKqKBCKKJ8ASPw2IR2RAvDJiFoMFV
MqbfutQ6GQLngYCCfmU73qqz/G7J6wZFUF0F8fwQiDqAujJ9ENMmjWRGnCsed5ahJ13X+yA2g62c
v+VmCxbaQTTV294TR38ussDYkiF2SUI8iKWMqDNp0QbOEgOoZLcVjrjh0lALl18YPm9C6xtIFChT
rKppCKYEcWML/kOth8n/Otrth7wka9YYUOXRgIDuNs0zaKfsQiFR4BUWMun0SImz6oei+0ZS2M7s
5gsnU/Yqks2nHLxUMJ4YENhLEZ7qzm4RtISn1P4gWoxxW+jsKXbzb6EX3cgwei6IrdkOWUQ8CRjy
ihwh/tDcjd89+6SXzz75xgww63WVRveBcTXW9vUMz3Lb+9WXYXIvB28kN9v4DiD3Wxz6dw28273b
eae+zjfkOFWbkqS01UC4yDSUW55IOrSOY2zYw66dBi2O4cDjHAeUjIu7uqZwA6G3gWCarqvsSRWI
jyztMWd1ad/2OTFHbvTkOfLG70/btohXCaYxkhzJJAGzNfvQuprQXptZnW8SAYxrSL6DHLpssbco
CwmTRuJVlPm1Ecwf5wHkOSqhfuUxzcL8Krvupm/TzQzjMDOblrhZzj4ckIcUgCH6jnk8F/mZ4Dpu
mEZXJ1WPP8k39M4os3jJ+9koiE9ZXG4HM5j4HFm8UWTfeoMRr0TOxN+ukicdxvEW6OaIHzMnN9u+
IeJJY6kPRli3zZe4ahrGIkBauSsRWj5LtOvKJPclQUpyyp14j9n1m84T4np9eP+h2584qU3wzGhb
a8YRltufMom70MhWNl6rnA0hyuN2mql2GMPBGEw/iNndMxvlz5d81C5R15J2DDPkYAOGUGyKpiPQ
hqCnkOBgBr92u4UybiRrNeW3kIIYeTpgiM/gEJ7mUfZkWfmWjeY+Jk+K9IxdH0C6TvOazD8ApEZw
Q4zwtTJr9KkQtgABSnQyxilyJXJT6/JaP9tpcCK4D+gdfZnrftgsKCf2QadxGcDaMFd5qq49cyS9
LhsexgnmWZO9o098ufNhLcOiZJroEx1pCReP5MuNiVuaAB87L9rTDmpA1cj9lLrsz9EELVjTn1b9
6z/rzp/9iUf717+OZmMHdyyOCqTm5dHYbwgDjm20h0utUT5fo42+s7msTuMCq/k6D/1Fa2ZXqVfd
JFn76Z3DLwvzv6vhvw4feCbDZCEtzvjl4ReWUkVcZ7SvsuypVB6tIn0ejnK9N1ieMd0s3wXe4gBy
il8W51gDdm9/hJfVwp+fACM15m7eG5SAR9tcB7hAgeMw2md9f7EgPBbawQJ0mJx8C/j/nQv+oylz
dMaeZfH2E5bpSc756Ixts1U969/ennmpoMfaq+xKYyJYKTKGV2ap1jKeT5ysIQNSDkRgiJvF+dxY
8Wnnf5kg30hdnlUPHVU4DvsvRXfWpP2DX/m7zsoOS3KSYTh7J8tZinK98SZijWaWurKzb8qJxBxw
DCeNkz61IjmNCMGdoycJDX8FmGpYIznasnX5MuaGv6ptcT41jMuTab4s6+J+QRiGPtI3dAWPjR3c
FfTuWCkSvXL4Crdg1VFEIAhi9nmtyBRtFLxeuBHObLd7HGw3JDRvlAKqJkYyZVSyzyPmU9U0PzDB
uot86yGb/DtWmkDLu6mB7JAo/9KiBbQWmXfShvPO4BWWd8Qes7QjTf6rf/e3NoX/X/I8F1jU77eM
l49F8pQ8v9hkLj/x5w7Rkn9YLnJHnqQfVm+beuAvmid+bsd04GxhvmGl8XjG/+X1Fu4fUEf4PYAG
7Nqwdv/3FtGwfH4vsH2WQwFaJmBT96/t8l8L258W/X87+H9e6F7uEJfFBe0ayAkTvgkb0uXj/dx7
MbQigd3tvnjSWFfz3aiIPs+//XQ9XllMX1bKP47BmXguV8FaFvCjxSyUjMedInn0MX6uMp+dSJRs
I7/emM5pCUXeimNyOl31zgr2Y4n695LCcW0bH30AKM9cxh7HggPHnUyrleJ7E40bbX90k0+JB6ya
6EDkuxppTFjfpyLdNy7wBAjQQO7WhfGlts9sqmvndFBnCJB191636eXS+uNz0XTBkcx7jJgM/2ip
Q9GYIHazvpO6cO6nU4JeAC1sApkwMj216uzynf7mL18yXB4TDrzlAC03+RJefsljnDu1Cu3voV8D
s/LH7z6GLELSxnH19jf964EQumED9Sg7FpTa0d3kQQZMUMkSySezS5cEtRm1mxU5928f5oistFxB
/gE6BCfFM22x1HQ/37V62YPYKVnmQmBuIWnBbTb1+JEElG0UIVdGj+p7/jYOvXVUz48NIxWUX9YO
wSclTv/QAw7PW7DOMwDxBM5e2j3Uw+OMMgT0ysoov6fCOdNld6LsCzR1ez0ywpWfPZnS3cfaQ7Ra
R/47sMUEFZVxDgv3JLFnuCPd5u1zfeWSYt80bcAmjgvC8+iSmjO5VWVLMGCBrH6CD2NFxkpX9d8+
DF0d6dMCdzyJSe2Xe5IOiJXyTFj4u8zG3FjhhYe4/++eDEdxoWFhhViwZUc3otvC3w8FBNoJiLpL
CEbz2aad9fZB7KPNG7cHTuGAMtIVguraOb5mTj2buREn6IH7qASbR9pmyF6c0K5kb4vaHjYOxgXr
MoQq514QFmXWZ0HcgyHH++C16yiIQ+cE9mdU43UO7PysMEqLqGdTIHDh6jO1NfUH0RBZLrYCYXow
fSgbMnxM/+DC5069TUDYaBN+ben9QDLTQefPj9pNqm4XzpWbHcJ0Qryvi8YvL/w292CnEjhJuI7X
EINkAGCbtonwQ+oZUonD886wyxBSHv4QUiwt86MTKlGfGpPlwFyr2+jbqDtzhBWUiBSsnd1/qM1F
7mM2hVV9GPoQEUQD/RU8Kjs7f5XGsUU8WlyjjxFWbpw1xHdXJx5kKSIWDIhCJ5kr1IwWevJSlMIL
bmpfmCGhMl5qTM4Gbh7p1GUDEf2gQhUh6hZjNx84GdXvosFo7TM9ihCFTWEyYsSl0bsHFJQD/y6H
TKDqzdO22VEhoTGvcv6SbROjUn6wW2mQ7iuDxHuwxqEItwShyhYMrZzy8tCQ++ajvFQJiAoC58lu
oZHOp4zJG/ZiPeZnjawyKoSxuid0lesSytCx7zrHGKs1abYpdgtTTN2ldjMx3usqiv11KMvgKTSi
MtzqODHwLrKg+t+V1xjFNsk6QYJf0FA0DSiLvHMDAoR3WnAfGjeuOfj5E0lUCio932NrPLYFKSx3
HR4f72uKfvYZ6wkjrbxXM1EkczvSlshDQj8BrlZ54c3ZtpV9lF95RsY5GqqKBKEw0EzXfZ9Ujru1
s0ToW+UQtYWss9bxA+JXbez411ARJh8EK94DRFRHHnJ0GhPBHBMNiHkHxfkqK/woAt8xDfEdySul
u2kDhq63jeAbJO5XgNpMsqzAHmDJLnguS5uoAkf4JH8bHtN5wB5hSyIoX56HZmqV4u+w7hycQfKk
twGfjIu2zJNng9RW9bWpw2TMN2NQqPZxas2i3WdYaejmRO2Q3pRylsmHPs+n8YT7xVcFmR6VC+2+
L+1e7WpnaNxPwaBD/1DqmWSJmYe2Aiybi/DbWPZDmK40QugwIet0sNJPrU5bG0RsAOlrXQKnTO59
c4isE5NdRvLJzGNudVI6ZMpU3bWgRgrUs0vu14iA/aoaXNe6BULrE+PV2E3w0RMwlsl7JpfLOgQR
flSaM0lIjkMfGOuoGtLHSk7G596StnuoM6LpZ0cNPCqwqGF1ey6RmTxfrSw2GuQ1UN5eQEHkMUFm
j79E3yWu5qGfKl/cEM9YkyiYGkNpnxFBGFQ39ph6cIyHInZBTmD32ZkhcYkXvuRYDamCdknCGsEs
9c7EUBUS8W7WZnLaJQSorHp/JLtqyAaTDU6MC12sRwYk0LAkE7fToAzLniwfgJ77OR7T7/2YiuhU
S0lEwpykZEnVYZbAEXA9v7/zGXsU22LOW/8QB2XhQRoVRrTNCei50WIgTmYaDKfADB9LInQdSw3X
rY5xnejStylV4HeuR9KCg03LxOICsrUfkItaSdpRYzAUq1YAGoIdU7cEGfdDu3Vd19hKhP+AiEof
KwTYmK1vzss0mgjOeF/0KQntk4kfZas6PGts74CP994gxTZSKnkqsFSaNzF49unjbOih27Y4Gpqz
uJ/NkiSI0e83g83DG6ykGuk1JXZtzvU6Zefm2fvYoRWneFJGj2AsVTSPzZDDK8SsYvXnIcpf81S2
Vt1vJ2EO7W50lOgX64QUOCHcsDuZsEl9HaYJ/Xo4CSfZxNEEzLxJJBRkt4/mhMeqz2O8Rj4+Jyeb
Gw8IWBw8GthZvRMv7qPhizSjud+OHXHjO8HO0j8LZeVb3/2c2Tyxkom2z7jJZ4wCtpwfEsNsZhqN
tNvuvdkY+G49W2670rG/NWk45edFUkzWQ5jIrsWbZQ/ORc0jGtx5tMfyQ9WMvbi3vTaiA6Wk69Pf
pVlRg5jt66j9c/L7f7uy/H8pA2LZsv6+Zrx7LOfH8qhoXH7kz6LRMf9gQOC7wFaZBEi5oA3+LBqt
4A9uO+HiVfTZ1FMC/rtoNP8IqLKodZYWiljWLzZxbdXp+D//wxBLtSnhg6G/YcIAi+rvVI0/NKw/
l1bCg4XJBh+EqgmG9liREJix7/SsuSTsguEOvOa+B6GI+KG6NIYw3jatdg+my4xAF+ajrgIalhU9
ZsBYV+H0/NO1e6W+PDKK+4w2PEH6he1wvfB+HdsImio2GqdyiayistpkEohRhG79FhyPvLUC7470
BnmughRrfrFO0Ltt7L4sbkcsf9upSsoNnBME4o1WZ6Hfde/MbH8IMl9cLYC5yAjRxvABaRQeFcC1
W2ewg3Bt1X5nbk0RQz6bHIs2kvWJSOBpDzQA/Lu9IffVX4Vg09G7+d2uIjhXOa195U5JQxdaNmvi
NaYLPws+9VFnY4oMBHYqu1+7lfLO+zaKD5HbXTUTKS+YszZpHz5Xug/2fYugsO3Mfm1ls7dWdrSm
vfCeQN360aY7PlUbCB1n6wSm5RzVEYMZpU4R58irfVE9aGu8mIPCueLt1GJzncjf4+VPkuc8sjE1
+mvRtM1hkQChSZwfpmSwrnpXPJVW+9jNYrj+8Usx+RBGffIjzMg7ATFdg8sFJHcZsZQTyg5EtJ7l
CL7aApwSleWEYg6qMJbk+pooOaLPWn1RtDXe2TINsQumpIU67Z3GMLj1EyHv5s44j4amvqnIHNra
wHSvrdZ9Dinpuq67dKqoOp8xAR7aigzqrrDtA85oH4F9dlYRS/znL/Gy+OPKkBtHhYxganc7dXNF
FEUQ7q2YgCk7Ms3zkPzf0pvHwwSFi4zfinjasPrWF8ZTws+QdTCchZ6Pn6R0D9pStOH74BLrknvt
5fVl3NrheUnMI6Dl53KYNBbl3N/5ozNcV0rEKLYHcVaNuOa63G+v2i6b94sxCnR2Rd2aNaQiUwTl
Sjsb2UThKdkEjWf5m9y1ZtKMCFW28wkQRz/dtGESXxaTi5WtKTY9ZHKZsJuZsUk1mfeYg+A6Dbvw
mgmoR/q30OdZX+1o1Jvche5HCejvz9A9k6qDaSDBJHgUTvBpjGeG62IsdO0YbmXpXFoHMYzhReq7
9ro2s4KIJCe9YpVJr2rix1Zm7SSnSel87Bl2nNdu317Woe2f6kYxf5vydBc6SbEXfDTyBqw9uaIW
ljuR3NTJA1v+rahTfUdLzD6hAssglTjlh7joH9PMsU/NeDG+MEc52H58QXOOIHgmfLkLNSMkE71t
SBE3yEReP6T4p3ZuqtozvYwNmZUSXWftG+75g9PCWC5bxRVVtn9ZtPyADu1sI1z1KZuhu2MQSLfU
EfXOdsNih1N9NbhlzzgWnQWbe03O2HmgjOLGjwOihZ2NKjZqSsbPHTmHpR1N2x7s+Z78yW1NhXI+
mclJaqn0LsANvILk2+xGT17UeTzexWnSXDqpcq7K2hhXutNLurL2SVMGeu4kQ3SeW9wKZnfvanGP
aSa698j1ZBrUbzFLaaIakzsyFApAQYG7EZOab7XrP4XCu2hjuiTmnNabAKwN3pfa5pxKnyUWjDBe
9GbjmnN8oyzzPa3Y0vb4eZ1hSACrnkbF0tijG3okah6aBtBbT/4wbJ1kHZf5fKqimrDnNWuguB3t
Yd7bER+4gQx9gMEebmkL1F+S1tuCT4jL9Wg7fHiMq2eu1pkCPm/b73QifnkxWSyQQAdNy/NNVkV5
1Keq3bKyURfgNNROdBXyTj+1esK5mZhRHUaIDUkcLASJfWz8o2Y8jGkWHtgmEg6CeoAEdOtzMrbh
+Tym9++9NF/qwX3o4zYtQaRENH68BS36somWMvkrMoBheGqN6MqwqOgSKBSfKnas1BGTfhAGGQgm
K8qdZVbblKHUKeGHZAEWodwy9VYuP+tn54ZSB2OYb7G9i0ufKut+yvZLo+B87rNPI93fUxwLOPqg
EzFLyS9UpMezlIeibQL3LC0YsfWTndx7QfIpDHu0jBkCex/yFrGyxFFnBM6emFG/41Fvr+IeWQDV
lnlIy2Q4Lyk+zkfX8OBbd2Jfknj6wTOaj13uiEdz9pZglAXdrcjeSatZ3Q5WnJ+kGvd8ExvqNrGD
6orJ0yZP7eDsxy9dF4VnUVhUBNxBTojcqL1x5YfaLerrkv9hejq9YRdfrMH4+A9xj9F1DGpJky4B
AeQOF73bjReVwyJmsQNikO24X+QsKBJz/2KaZHmRTszaK+v7GJre7Rhl6aY2p2mHQlyvp8aV26ls
kkv4DU/I860P87aP7eps0Fnz5y9dEccrrePsJFlOCiHfvPVhNmxNP+5zXN7GHeEaDV7XtLgiz2bd
iG68CmfkqkXQ9eiIg5l3GLVWpX3zEOr5GpDGCA1j0YA35XSm0YBc9AMJhGm2T5XZPjaFixrURHJW
iaeARNtntxweixz1qQYhg+NjdC7FaBNZ5Pb9CawkEoTGLNpMCy4obPJLOfvyAZ8nKXVyupFkCm5E
3n5WllHseHCLG/70nQnPRxVsWVZWi2U/jkhR0CN9FWuUG68GMxoX5aGO7PqB6C99UtbzKgij5rrF
mzHrL9Lpp90sqEjVEBR3kgVtlc/GRG3UylO7UBoMuurfMcL8sim2LMk0BoAvG3ST5vdRdxNXdGzZ
YQwDQOHX/y/KzmvHcaRN01dEgN6cipSXUimlUVaeEFmOnoxg0F/9PMpe7Oz2HPwYoEFIjUa1SiIj
vnht66rg1e/Ec6yn6d5n99jUyqj31I+3pO65DQ0wRnvurDR/pSvVW4KP//CEf7sW/r9F0nQfSiOf
z/O9Ev0LO847qQL2LyAx29vG1dTurJlmtrQ3qk9hcC5v9aPZooLTMkZFvQOEo3Cx8ghgIQTAIFZj
lq9A0y+YdP11MGSIckuZvuIPgz9tzfxCxgYNKEX7RJHgWzLlBAi1afc2FZoKmz5A0pstySmbi2oV
YFZ/nXlU+BWqczIIeZSLe6KiisG0Ms039q3P2KZxx/NfJkJkflSTt6Lm4ZaltXwl0lO+OtMMWFME
1+93cfyoN6jHDy8gYjNO8W6EVSl+xnFvH2zCo85Tr61z00iP35fy8Sqo8Cj5/UALbtX3qw75b4gT
bXgNyiHqionxBLoMKZDN01Et80powfiZddkbUY60F5edWNO+RacRORwno/Knq1k+9C5NQZa/vrGY
FS7S6RgkGTEmU4+J3797JHlscoaeS03pZuTj3IrMtM0vlT3cGEyQrW4si7p12TcduQbcHc085ofE
6AOyKAhQB60wD0sl81tazkT6NCPwdumkNKGN9qWt9Go/1zjF6/7RF+anR3SiOCD6oL4Zxkepuukl
f1xEAbhhW3HNOWnKjtVPo/Djp8KxVtNQJbckYVlcing5J2ORvVFOEH94s1m/zMAT6IA0/T+wdP+K
73tsQ3QWEq5jg9N7lvHvPbKf7d6ShiVoyFgpUo1/OnglV1YfZydXNFDlmXtthvnLc/o/hckdK61U
p9Vs+szoIz+alv6LxPT/8Oj8j73RIkKC5FKy2R+b97+PMdLLqUyXZNiQOPJIbbTERhiu2DsE8ESG
rBxK6yzzMuFohtK3tB2oZB6CJU3/6xHCom6R9j8S7Q3++bfw1/UqkYyWh6nf5RSgxr0NxBgW8dyc
acWeNk2aSnDMUX9qCBwPhxbpUTO4bE/zO7JT75LYali7Q/ASJ//J8fgv3wS/HaEbCB9AE9BAAv//
awpjaAd0hkZAzeXXmzpXr3wta3+eKRMOxE+9l9S5jN69yVHSiMd355t1tTKrPnKrxNhJh2RUr7b7
kPABdfI5m7yZctlSwtz+hy/yEVn9r5nR4tMiLXkAd3xW60G4/7+soWolUGPT009A/VEFOH3RRXAl
D3LTMsY9wbZsRKseQo6pXemtk64dJC+GqdbVbMmIOnRbGRTd6Opp6Q0v9DrrYjT+bRCdODmpcW6N
rGRBYqtzqJXZez4y4EpV4LFGla1jcNtA3LVe5NE8ErwBV+JEPUCxMEf7V2dVRP2IhQydus63zmrR
nDtODyduDjP9BcBw5KRU+XCxx/gnpIjDmYc+x17dpPboj8NPH+mJ/d6XDPrCTvd0G5lipTDbryxl
y7Xj9wfu4ni3KLkKxuAVSV8SpaL/cF39ZWD/tnXtkACF7HtapCfNDkKvjC2ezHJlNLYd6p7ScexJ
Ek8oFfDJbyUYXHMOQStnmkBqUkGWEyIH3P3BSDQ5deIxSklvUV2YjRMpip6+y4b0PhtUxOVFkJ5a
pcko6H8M3hbPCUUuNX+M7P6aT4hKs4hBvgzT+bnj98YoVrBCUiMaQlbOkdc3+XPV5ipK0iqPiqEO
NvHYQ0k1nKR6aXmHQk8oM5HpzaYpg/7CVZxTXZSTQdkAv2Qup3/Kao6STTvYd5zZT3NCKkE7ls2l
LBfzgPLyyYOTIDULLWvmXEEbENplVDTAvtERbW4qFubB1mJOIaTrkOP0hcKyAOjw+NZGd3zPupMo
2vFO8dzAEdsjKpwCoDHvHnGMDpJUTjNkVv/o+25edZYqtn2QbcCX6cwT6s2Mu9dgcmlIHOMtzraV
7YokTO28vFl9OkMe8Dce2p+6Zo+hZYxqz2Q5rNoTL9VpYtp58YlR2tWU1qwUyVpjNpv72R65yUmx
HBI/2ZtgMRErdRoqQoQiWJFQaMoOy0V4q9lPProxobKYSpgopl4mVJ5De7Bl3yp8mWcszy+x16h9
on7NsvwL9POLkJY/eUnrq11Sx8SX4aDvzavVuISx9cr/+DAauhm1sf1jbL/YYq60AtLCbdVrkW7r
RO0IsXql6rZbD7N3wclBy6WXnuweDxacyg7Cug8brP4hSP7wolAnE3/9nFi+XFVlEhAxn10wltQn
yTklnVPzkDnTBTJ0FTj2+FrTE/6BKZr2wSV9MRPP3BTddCryDFjo7yhcL/Lr7n1q85sha3kDftmY
ndmF0hFH3SVPc4ZoPHDw2PW189KT9EJElzLXTrJMm7S2/xJAITcS6m+FsadiHjhUMNEUyJjJvjOT
M3puqlelGqNe135PmiIIwSr1dduwRbtdgc4v1QlNT4rq1I+fFnoN/lJIACqy2AJOhLhmxRuBYlpU
EI5pqiR7QkBCZycq3XGQpP2Uc6S37RKlvSDvs+PDMWyT2rXg7XNfLayooV6TOBQXUA5Bs+ac/JMa
cliQkrsz1Zdx11LGiKzj3c0FxB7iaGCfcc1DUD+I/FwOQUi/axOCmsRhT82nSmnnBgROKWqVbIoy
Yj37NMoY/hAgbivm+5wvPELAreGsyzkhFQ7XMXebU3Qfy9DvelEEdKQmLzpqvaMcs3yPN3GbqpR8
KWosI9ftfxPz5hKM51v0otOL4ivELbZEYtQVD/rGmF9yW2/Qclv3vBnBStzh3TDGZTcOPmiPfSe9
6673N6/Adz0mRcHING0CMkoOmDs5roil4zT04KTRO8JcVTrHwbkNVRUrVNnjmgAr5vxKbmtZqQMk
5BObdbZTujglTWPv0eo25pDtmMHJ0ao7++S27rmqgC/1wU+3aV/RFOrrm1bzEii399jp+qMXJOjh
H8ZV46NPRkolYy8qRU3Qr8DrV/rxtgsIlkj4rpuMzkwVPL6tMngyp472TVvp21F5YEnjkh5FXCYh
N0rzCSl1bYki36Wz7+0mGmRpC/8Y6T2kny7povpxToWs1JG7Nsia2ddDb/G2Vq+l68BImw0xk1Uk
5OsARfWT71UL40Q0G8eaBcj6PJ46lb0Jv/47TfbyrGstyhzrj9/8trohfYol1awjWqRdkaghtLDj
RtnifBhNwj1Dd7RIS9ICOx9Vf1VqdDETBjXFyw1gZltD9G01H8TABcMsaxrGTHUbxlk7cwZeV1Uy
vg09Os1ydoy9V8MNGwvIUKa3FvqPxlvJISE/Za7eUwfGOKda+gxq85pn5r602BDzzrU2ul1spsaY
D0FZPyvdLxhMCidUGevR3Db5zVY3a+pYfhe9De2moSzKQUmlEA88JKo5Xya3E9tSPUWG/6fUPC3y
4IiZ6dt0RYBb/QLvuVK5Aqkzg/oHOnKvB+cY5LBEQ6sVqFanazzjDvctvIdl76zIjsjDNk7sa6qj
SveluQbx/TERO7U1F34wozBjYvyEfxCVIhpB9X9Yb16V3m4YpqM4duQvWS33DtvGV+1PSN6Hadty
Hrm1EnGxXczvqhfIHtpKscxP0xoKe8uXlK0CPy/WrcvP4IGG19wGDgSg8MsN7S3spDMJaWzcAcLx
+mjBtm66sg3W3oifexmnP6R4biFvMppQ2TGDMiTcjuO4InG2yUpxMKZjZak2emRb7hnEQhO7+HNe
amKbS1+Su+5kOxdf1YrFlVZvIsQiCgFcolrlgvXOarfk01vbuTKnDzUJ4m443OQuP1te9OMrzpWe
w2ieRjOsw1ceu2K1LN1N6vJXUlbmVp8eMnoKqtQuU/SUITr+IqNeQwBUYlVJiPUI+45QBqllr4Sp
1au4lfG+TK0jWVrz1hjN6s2Ik3j98LE0sueQqJnHJbarHRkL1bnpFrkyY6yryh1uJGoHjyPaku71
MvmVxN460Uf3ox46jCANQjN/SF4beg8OxAHs9TcBq51YXXMRReocyyamTXnY96hSnjsps+vwuCye
c+jIBDnpWpxeZ08C+HJCGrvx7AQwwTYyKAsA6aMht3OjOca4VXWgPYMR56tUEUhmw+Y1NEnFBcMT
GW7E4vTzOrAq6nFLzztWdfxj4RE9LJ1tbYx2oODNdBLmRLReodbwM4/Y0s9MOiIcoa1CY+Ysa5dC
XfJgURenn6/cotXznOjWtXODFgtJNm41TzbHmoLlaF5A09vFVluLk9TFbqkYy1itViaagmvmw6RQ
VvI8ZwALGYG6m96Z4f2npcavlJjntCXZRXTaxyiC7In1LD60HSxIinbqHINmXzKoKWZaICiTB4//
rF2TJCijySjitT6U1r5qBoQIcWkdvJls0KBO2L67wloXCvt70gVfDkiU2SwDVa9BfPMG3djUbtdH
/7zVtekSNGmYTxjlUYaldI7daZbVrt0D5MALu5WOHV+L2KZsGRkIWrnfM+lz7xSmETcRvLpJYoU8
albjqMsjJ27Vee9uIXygN3qhyxl7FQxP+dqYbs8kXHbvgqcZxdtDTeGOp9zNp9P3q/++fP+7MtV/
aI0vt6Ze/1oKXTs1NNReMl8R5klTmMmdvBFWPh8JMduZFVuKqo2PoPKRFWhe+pY7gbea0DYcMqPJ
3vR+2FKGmu98pZkH93ERvbat6yD5JOrdXc0L263XzhXtyQu9h/GSvRqIvdbMCE5Ya5V+TmVdRGXi
+zvdo993cJrgJQ1cLcTrx2CUpwcxJybrxmweZJrrh3icque085LX0fAog5/Haqcp3i4H9d7rvXPz
BC71MfXVtZNGt8Y2kT0zQxYRSlTt0cEu+k1lvdAP10YdBsIzIFlDIWJp7FxKgM+L73VnJurXsrLn
w/LYipZ+PmspqpKVa2WRY6C0iV3P+4HSbDvNVve7GcEsCyj5lUvw/d41q+bJgSRfmYJg66R4keaL
LqqEIyeXuKW7XZdmy35odc+TGrEJ6T6hfnHbPVdplZwwFsLVDWX8IoP4LbEorq4DUb/GDK8bcJEA
ZqNrT3kPFj5qOm2000LQpmm8taNZ3tLKMp80C4Wv7hTDD10OqJKIfaF6euiehBL5ZrR84kU0x72U
U8+zJINdktDamTmkWFZptqbJ2P2d2wvZo23Rr0untMIOKOCiqMK4qE9NVZyasyK9oBLiYsvp4BSW
tc+MALZlM6jSulpFIW810sJ97Xwp4Ls4006tJ+QOaPalL5345FoKBW33lVWM7rPdcUrpivj0faH+
6J7OhjwuZfJkFCo+l2oJbrlOL9kYAFS3hs0pStD2vXAW8p0uufg1ld9JqycHNcJWZL20txxk8mvW
xNkVPVkb2ZpprTv3j+8gCNLKjhyaUZclEnjxtwvkxBGSc3lROb/lIlFpmXn9Wt0MWjrQUTEmlcFr
26TGm2vld5xrwS+whRegovadKW/YoLWqDkiIoXGJ7R/6sVwbhpU8DY1p7JelljvQ+zxcZpfiBmKa
QpzdlAQ+aIZ5mMRucdBne4MSz/5kiWer6G1scCCyTmwWZxfj/mz0uC1Z8FepMUlyVNgaiHh7M9xe
v/raC72b8YGd1jtRRJ5xsDym4Dh0Yl1nIkuipPEwdJqkgsOMezsbxDocfPNrZBB8oenkhrwg+0p1
BBx24Pzh4ZsPVlp2Tx261mimHm7ImVvJJG1OJeEuUdWnPdynoMOQ0AZhqGPe5tmLS1z5jvFxynP7
uRx8Z03srzw0WVxdzIbieV+MfagRNaZQop66zm5OetA3J8GusJFllgO70IdLtVF9C0gmXiP72mjB
nK5b6o2eu8fFzifCzxuaTCWR4kM9p8zZjfvU+Vgh28eF48KA2zGotyVar2NmxW9aMdKxWUODTw7x
vWCK5ttgwiKOQXLVH6ZAPHd0COQBaeZ6XIWunTubUlbe6cHzoid1/VNOvu1qqo2ncin9S2a63j8X
Gn/qsIbgi9tsPFA8XF6CQKOlmkjXLwcdXqOU+dtfCIGdG+eTabC7aa6Xrhiwm4uZotRKQOKdtCnf
Zwk2y4RtH7PgRA4tQUmB4b/lmrWGbWivHAQvrj3lT+VU5095ZoBV5OPp+12LbzdkNk4PQ9U/W4k0
XqWwtuPADoNx0rshNKrWj2CZiy8VNLz7LEqD6Mp0lkfjcUkqwC416TsC4f7ZkZzHtqSmXl2Yv9bp
YCwHvTURn+SJf3LqEunsNOxssu3XnfSWT1dofPy2+lWlBYTXOLcXyFn3uIx/U1+7yqDbDr7Xn2CS
zO3iEbQ7KNMiO94D8ipN6OpZuQenhO1yVGIcWVT0Y9fm7cFjDq/75ZqhRj7Oi+08O23HhSMpWpNP
T0vbw2AN7UeaHBNUPz/m3ij3swOCb4sJaRIxskQOt9lRFcCnXeJ8khjbrJoALiyzjPhMkAXt0uls
f6rU/DvXJL3zh0o0NLJ5GqYSNP3x3E14L+e+bnbxkBW32h67I6oJ9syyGS4pSZicc/QPXZ+PyHnV
S9Ja3YsgFtufOXDEzkXThXv5fkXS8IdWOm8oxaudWU/07SLZ3KQTrU6GrdK9qXUyGr2kjMzMK4+t
mbXrJC8gz8aYeorGJhKCMqG9aU7Gtiu6emuDC0Si9rEbu8ajIbzjEBMEz0aSHp3MOKtisXfLXEUu
0orzMNOcR49rtyWEmBgwqbIIEXZ7rdXZDuPBmi4uO/OlF3MQGYImiomY+4sJCbHpjRwBMlgn2GVX
FCjB5KrDyrjKjXo4m+R0h/OUp0RfteMpe1w0HxIqMPWTAafLKasYt6OrfVI5EG9GjCqHeqTm1Bh4
elsUKYdy8UMzoHHF0b4aDTgP0/T87BRjfUpNW0VjZSKmwhJIPs778Oi46rRhPfppshO1QTxwjka5
rqlHS+RGc+f409VWRe8Mn5WF6KqnLJmZxVv2OGw5Ns5tu8cM/LcWxJPGORinMyaEMPto9mVgYtD1
oD8xj5zQmS8vqW2t6K+U+9F1gnWFruVLNl9da/RsTnG3bUo+Xcps+UMwlBrjgJpi8N7izj56WeOu
MCMs3FqBju61Hdeu36iw9ZznwNdPVpC5n5PvgX2VYrlYmm4/pWZJoLG/tGeNI1uoz+p3Oi4aZLLg
oGXjlS7juv2yh3XQlunPtHidncSNOPYFe3to3DfxKNC2lfU5550XsTrMO77VyATfeA/0LrJra/rh
d/oG8O/3PMCnBfV8mi1hXAP0tcNcXzJ7Eb+EJq4dM+V7HY+PRry6DCVNH1tdZzXTevfLo8TFaIbp
CYpQsozEVyuWXxyqijPi9OLiZwQtu13W/KQo4lgsjvmeKQpQgtR+L0mG3xulie1Tqhd39JdIr5ZT
8iApCVvVb7E3aFQOG8bFz23CPMSMYd3K+p9l/2TBDH4RhNiuO5YgMqZo8Y7/JqJ4BWvqD00B8Jv7
ZvU1aV63WjhMP2v8zdzHPZDFBhXe8VCv8XJah33lkXyOWP4xarvVNkas/xnna7SHrz2ui+c0VebL
Y3VIRNlfv9/1osRTYuqAXqSFnYYEkTrRfqtAz4p1Mu56eJu1VWs4S4JuHfhN8qrKEqLbM+90KeED
kUURacb4kpbxEtGz8WJ3ibwE2qnIhMCk0xWbeowWSbZjHcg/RBUqYFUyvfG3m6r9nBfZ4FtlF0bW
zB1t/dG75q2dzHxtW7/qeMEVH5U+aHgn3UNRd3g1oF3twof19ysEnskHtdTVnoEgjXKt3hv5V+kb
P8tcOOTX6dmpq91q1VhjFuUZyqUEmInmTRobprF4XjrU+1Xf/kmRAhLtXEaulSybGWa495Nz57Tj
WfpGQom1FlbBOtFEQXRutpa1qW1srf6J236eV0XZ62cjVwIQzLh8vxOpNA5Tl97tnj5zkU8fs+NV
r4Of/LNAZFpvIAswnkmr8fY3D7f8seDsEeSdAXg5mT9K4YJdYGy4JL6nPdeL/FNZmvkjpikaxZmI
YpUgYWrdd/zIHrU4rY66Tf0GSU+fliqftrgHunVpLYfKrZ3boKzspmbnPObCuhuJRmZklSliGfIX
lnGmxmD+GHxuHnPM/1ojp4W0j9O7xF5E7b1THeNiSu+TyJ57YWZXSMEyGnsX4wTx/dnExOgV4tkx
xJOv4jCv+BiNcm6B3ff33khY9u26jIjV/sTFb1wWG8ZNxq3axbX0t2gFcNlkyWsb+A/FGuU6eXrW
QCfvBBbZzDBgY/yUVTDia3eecXx3u46db9VrzluQdtWuFjjtugakalyau1GgSA2UKo+Da9d3ZQ+n
WTPjq6nExdPJu0/YSThl+79UwSMd0CJyaC1C5b7fUgSUb+N8GOC/yNWnWGb8UXTyRaXWsCeeol4F
BQfPotSfY3Po1wPakjl/UohPN/mYLhEymubZm8s336qmaMELQuWfNe48qt/WjhVXH938oHlmw9hb
jHamlkzvSRpvinFp96PZgFkNdn4dHfEhzDc1x+K19zG+9OBm/hgQ924G86139MuslYgflZXsxeTL
97rhg8lp6Y61EQZOMr2Bsc/5sOt8+744kNm5KeXe04dx7z1+xGVZ8nsQD3yuMQm2mazye+XKceWn
POVZIZN1szT+kzclX0vyA4VNsOpG2R01SPln/pdfRQmPKgmVQR8Bjv/9NqkQN7mtd0f3n+7I77ee
4A/f4DzWU+Jkdxc71NnSeai/b7Ombp3QUvUnOhZr47Z9HTr1qA63YBhZtVhGkVKK5I7z6SaKeXmu
OpEdtQYiYnAPg8anL0dXInGYnhu3sSIjM6+LPldrJ/NsTj784uViiZ33eIsGkBtHKHSzqGlXWtFr
Z8vfpGaDUSRBkdMKTqd5nVvXlO6wxmqzO3KF5ZiCIjMpl9TFUYEW9k48bLDGDZEyihtpu9ygs37V
iGZdtCLHBu9MT17/B4M/iKzSkkOBdcznb3ahmOLVb2zt3NDwAZvRWSvaVwjtGrVsnU5xSno2eECD
y3eqyv594ZzK7eJeLKbSfYb07C4K48Wvde9ZgjQeqoT/no6AC3vGobBaec5Q6LajYZ1MekMQZPj9
fXBLY9MY/bxpBqZrIKqE+9J9G/OIUiL9UNtYxxKAZuRZ+tZ/FpWj7rNMrKc+IE0mcVt1XzBPhXFK
igEZNRu07C816PMZpjmsgzyB8eADOKyLYoyvQkynsoiNo19R7mno9ptapvRC3xM05eO2UYKyAw+a
kT6SgIAT7nEgZURv+BXDMqiNAwtF/uHwlUrKDN5yVzhPaQ1so3MrjP2M+BhH7Thnh0kvZaSblnwd
iZzgbzGGJtk5h76smnvnsjDVxcIwYC6vKjMxyE4onqrRgTZgG/cyeGWqeACil+6Og4++IWHqB7/A
d96ozDj2rCFm7+Y3v2mnl4aH9XtxE8toHmsFaVyotL8nyZxsCrr5tk2jfjUL9UqP31p5Q3yxTCY3
xafMZxqnBRkZdIh9OFnPmchetEfcnorMsk03ZosNk5Y8bII0w3h5539QTnQfhHVrB7qjtco789fZ
6TQN7erhjRk6uKT2HFV2bG+1PMMyYO0QWSokPlEa15+z12qbZll33cOsC00bSdf8VWWo7XtN1gci
3OpDQZtSgUr8ZmvVtHfRWB34BiUe0UztgiaOykGHBdBmPRR+rkLci140VCa/rZmOlLSSaN/mc1uv
fGl9JeWEmHfxnvM+NxCJBMxlhnsSnd/tB3v88As93jjdW5I3837RekWSo4nBs50/B9u0t0ADXwVt
gUs5SUSAuOG8Ir7aRQPsOAO9estVL3jW7d9GRS4GHrD6oDVDfQgel+9XqYO9g3o+6H9TICwe2wN8
pNKJ0XTaw6yl6pC4CtBEt7DfG5YCPeSyyKT759X323xYtD3EQ912Hdxw8X8uJpLNtXCC33VimLtk
MTc9VVgHiXSEdN4c81YBxh/T34M/CWkOf6ZKRHf4foVFEvGGnv4Flp8P5pjOhyYNmBY9j6qywPo1
9hQ2p4ZOAo/q0Fk8LuP/fVX7ubf182wrwHj2qrmik+2ENRy4RYaDPvfDAU0G3CXLeyRa51JUtrlt
a+JC/YTcymY0aHgEJDj4j6/t+23CyTBanGtbZ8EqzsyvmGF2mogocI0R3a3nZdE/94QtEG96Hc2O
3++/LzNgsmX3YrPA5CApt5aVUjMZ//IxyNl1tss1QpOBiwJqnyJN55d1y4yvyrmOaiyiKkh0Si1j
hr7EbA4GdScHf0FisjzF+O6Odj7+HMvlhCLJiGZrvnKEhxinDonGs+8rnPAtJe8k1Hx0aKkpKUIU
Nf3kj3u4fXzo709awVBF0utJ5yFZ7EgTHt+HbKj3VG53+L7UWd7/88qyhbatlM3/iPCDdkiaw/cr
WykNnX7Dg2rOzSbHdYCpTUTWkP+pk8BeA5eEngwAvmmnk6pttpox7VuDgId8EvqagqD2EDwuhQli
8N+X738n2RJCmRhnIvRwEDx+I2x6u6QY511bLfpRw65xpG9JhVL393Zr3n06OpVvqVBRkrw2bTx8
oKF6lNjCPXxfYotXNADcWq8bTyAbZ60BzR8RJK0ce/7VpkX6EI688iKqNQj1bBhf9QruUtnmM5Yl
uYl9H321s0RLXIjDOhb+Hp0PLp5qwj+okX8UtPEQkiKxzmMqpeREhJZXP7kJeQt92ixhYQafDtwm
lFN3RkDAbZkEP4pJfDrEp+7KQoekUbhzENGiPYH68U5oduRlMI31ZFjz0zT86YLHoQjZMHcMaJ/G
0TWcGmIdjPUiKM7uc/tYS1PHLZAXq3l4msvlZrjNa+1jibDmcu/27Y5pDCAhhpinaarm5mbST4L6
YxI12uP00uhBSUOsMQJQXyE9vM1QZC+TxR1rxNUDpVGrVqv/pGMV2ix+a907zCiV0RjUIEFNvSAo
a+8E8RYbfQmOAPM71h9W6TajwIvnh8a5ez0jYkp7WvnsB41ELlds9SOdO86wxf35nMT+j65ybsoZ
XYSxnrFNG+9H7ZtPdUNhXeaPByyxAt6pVWh4VbZDmlIQgomwyoSvxrEqxtDInqSLUijp6VgNRnPa
FYVzxyLeHcuUVX+InT2d0mBnS7JrLHqbLFHBmHJI0wNn2GA1htxhsTpZhsevqLplF9MHtZ/i1t5k
WcC50PZ2Av3mESMVuaoxklg3seSZXpPpmQPN76F6b3uXKVerb70/06dYbauu25tj7K+nkT8W7+uL
2bQYUGag1XT+5WixfQ6S8aoo890kTfGS6vaxMYm9LSqJeHlUwOh+2BlDtzbHOYTtR8GEv3XdFhl+
D2S9kbKDDa3PWw6mzbaVrPKW8wvK9aca4nXvP+AXSd9HEx+KwFw5PiqIJ11H2F+KpEGwcebQ+Faq
kfIyCkkj8TWmwynQKpJKkHcRJYLoVsuR75B6vPTLvS9QvmHlK3RrP5bqbAl06UWQ0wUr6s3SaGzP
c/epFe9JTuBZWXjmu/Sy6lDhvwiztpi2tt/JzWKiPxwy1Z8a+wt/dHcZ2zs46gR+t9Ybn2c4yMOi
cJtdWnC2pjr8XlG0RP/vcIJRusS5E86mMPZAtf1qHt375Fc1/hznWGUZbKI3UqtLrgYqSo9YP9Q1
WL1w6/3WEHtFhez7kOC6bV3ZW2ss3rKWgGMQuQ9Ue89Kfbujs/WCMI+q0mZr+DJhjM8EmGOiVnbS
VGvllCQProzUPbcDjGGMVTesHtyzlaON737gm3jRcV7TrMhziHIETG6HKuPTbKs3wUG0ynTxovkW
9ISOdFA9pNVO8dGTfDc01qlt9Bkpv/wv6s5jOXIgy7JfhDYIh/AtEDqCIaiTG1gymQTg0Fp8/Zxg
1Ux3l42VzZjNZhZJSyaZZAjA3d979577XUkvXoU5rc8i/E3NlSGDahEPiHcvv0vfTc1cV8r6boa/
c50/uQMXr+V2LRFf5bMVCuNYZ82hcu2/E7SEYGjT6YLvgt01xHvBaMLC57DiHPJhT8vBiJHrNaYV
rdxqpqUeV+tCY7qTR5QyaWZuIHjnB6cI40CqKd0yTMA+UrAGDgBG1h42/HfuPibzKQF1JAafGppL
tAXNp8RmFpg7XrgbnM47uVX2hsCbfaygX1rm7maSrn3rtQ7xg5deS3NlI2kqTG/cl2E4bbS6Xla1
rRk7PZT9kztZ+MtGfnUDNDF05npVhupjbC5M2BMeVQ8rHKF+MMObxJDP4UinAuD0CTF8JRbzmCh3
3E1CY7MurxwGw5cyOzQwd3fzhLeFKzRgavASIcFbKGsjuzhAkArCeyTQPNnP0q7eKAYzfyDkeR+6
cPb5GQn8jzVmqXStKXlx5/xR77zt4Jo2glJk+d39nFfSn+KGpiFHEETxLTlt7pyOqX5ez6tMYJH3
tOlDDSeoVLGvE+oHdMxIg9kKv+vQRb7HvpwQ7+nW1Wsip3eVH5AE/w4zbry2j4k9hWDg5L12LpYo
8WfmQCabzhwVNEuNm2l9jDGqlNzWSA+1tTfWEcb26cJQwz2MI20Lm+5zTbSdapELcSL/jtpq3fHW
7QBlPOeWYoxY45PKtv1i6b6My8A8Wh23n9WDmYRts00AcgS5+B2Ny69RN7pNo7wbDAWCJRbD2zYn
e8Kc1VVN/RT3HWAhwrGx4D5bZnlp9prroeeXqM08bU+u6nvciPjBKZz1MlY9zgql4yuofo1eGT8i
qidHcSKRu2rYn5awd3zpYH9p2ivzjFMn0o88zN5kgdrAVuVfr8lo3kVbOmpXHtExog6nf7fKlS4D
26nGbT1b57RID5U9FRePEj8JiYgQ3vcyMc+e0BMSR/fQ003fYQ3FTIRjcqblsAqN+agPGqJScdAZ
OdF/L2BGkzUiFlQG1YSQw2CPLVPu+VL1Q1Bzsm/CZFzDy3ypbUYMoleJ7xiAhhNE1vRNbSeopjzx
Q/ChVsZb6jiZEyRyvg4DOkEHeJDbvFhteXQLkPWJG63BG/UbyT3fotXE+/yuTKazrkFd0zc4ekiC
0MczJt3wyTWbI81c3IQC/l6MrkrZzWV0zK1FkBTimbhbRctT21jJGjPaa54BM9VsJFXqO9EatHpt
8iDkvFek0mf0igJ0Cbhlu/7FMg7ppP8asvZIAyrZIuncymEwL8ATUDpnRNZgYkIE9aeL5c3t84+m
Z3ev47PReu79G0y8ROmbokjdWK4cAsRuzpo5UbNUqAJCtHCD5b0xFGrWM823oBoB3VhDmu4dA50k
Ub8+CBwMzxPThpL5p88UlTlr034UeZtCSEOQ0ibTc1VzggWQ8p3kXNGeHB61dnnI2Yy/cFn7GoXn
2VucPyMzFzrF8PG9SN281iPCWegYwW2EFiuGo4M/h3O3hYR6nfh14Go/vRxoj2osZmz0bySS85Up
xteQJNRgVn88lNGkpCBHduSD5Wb4QpxfkSfPomUfI2223A8VTQHExh2Tocab5s0s1VG00dMAx3sz
u8lVjekGCpOzRzdX44baZMbwjiHxEC2M0MME8QitzntVWwfY3yMfJnLkt/Sz5zn+lXv5i/enpLC+
54OGfbHlwmNduJhm81LBbSQsYPDTKFbbCQdC13jdVhMItEVzspAXE5GVneOxag8N2MZ0iYpViITD
z0eTlJ288qNInWkY/FZO9kJS7AlVbO/DFlrkgRC1v6nk0lJYr41qq9s9+JiUzV2hTFeZWleefh1C
8eVq1XOmZVvLplp3EJTge1uCLHKI1kbip6Jwzzh7Wmf9eCZwtHI13Not/9DV3S5l2LWPUHRH5aAj
FbUOid5X+zDXdlOXzrBrOTRnUxMYtXQ3eHANPzdFvDIm3dkNpvOYaYp+EKo4g6ly/2XYDeRmd4y3
dL841qvI2sxmeGTje3GbSKzHyqVJ5PzStLba1q74lnihbdKS0W1MOa0Fg5YNc47HnEINsxxvyVQ8
Kqte9wDtLinzxY2VmiWXhEY4sofkKtJAUSV5oHczA5pspPoeTqBamSE4JiKyhnVbR3hu1DSfIZXz
6IHeUvDxWhDpg6Zgp9v6q9PVX10RYsNNOvaWkTxOizhWWR973XiqounWe87RrhbmagimtWK6alki
OTbqChGg2mKpeib0dONa8+uickpRo9ua9mjdmWzZBg4Q34cPHlnIprJ7bjrVHaUVCdbHfuuVRrkS
m6XK0iORwrY/RfNFH8fnIVkQpKtJAB1Fzjqha9sghDkSPWTCSlMmivuKVkZ/KdH1+lmXXzRYnair
Z1/ZzPz0AXkmwyYuc0I9l7zatnl6Q2kMQLnOfZLoGCxln9mYYI6hiA/LcZWEjKmIjse+H2GTwAHR
uPkJgksLc8m2kb+uUlc8xoKzERiBlyKsHpsFRJYnd0OlnjQRvReogrdZU91UaD60Ti55K6PPpfuN
tqRaR+701gxW6deV84qnLfGTdnFWiwMdK9c0KmwoDU5dculXcRrYC+tNz+llpRCYHWaZTIefv7lx
JAKXzSqYorLB50LvJ3EZ9O96eER+XeNbCONCHTuuwWMRvw1GMj8giqSFHyUUOHlurmLT5dJcxj0V
l3yCzKxtJ674AO6qfHKTLD4srsz9alnYL/thR0psCdiYCq1ySfMzFjEdQtN+s+qSkVEXVqfa8TpG
z8pcm7kdHfrFA9+VF+fZnkM0Q91YnE2uRPLM1WogIBqAlGOhKxz4PiGTVTqTD4D13FlNy2BdGRKU
uwYWk48H2lvjoX1PELoyAWjTaz3WV1Xm46lyyTI3G2FR6+M4AadXHbNk/oPqzGFpaxuWTDsCOIB1
q0mR8LTthpKHlm7fdUFL/+QhiY3z1A4Nwv1FHFsrfosM1Zwm5oiHSMPWw6sUrRngvo6OjldDGuON
Htd0E5n+3HQEAIbD3b9HTi5jCYgf9oIMQdeCSujqYbGf9GUquDvJZqd3pesdYyzXis+ZbdP2KMy/
CknzhSGAibkmT336X5d8SJejUbpEjt//loQiQvKWvY/o7VfaMsAksaLi6DV9Q4FPJ20ylvJktA63
RhwBZDLAirdzc9LnzDub9w/dNCP6kamDSk/ndOTAd0/v/dEqQuLt5/ko2Qb1vudolXzlZoJ/nJ9P
So94H+l1nLy8p9IqvY4QM8s6TuY9cIOhKZrxZI9QKr6RE3zHfKh12REmTLn1XIjk04EvxoQ9Czd6
ZZZPRicgbmtxzjmB553z2khVWOsYrUm5yGQro+RPpMv6Rk79NqXKfS2kGPd63QCCdzTzY1yYPC5i
YPaFbYhulQOQXFS7rJ49ZtyNv1SoBkrDUIGrT/bO1M0PO+q2faKGv5jnzrnrGmu74ofa7GToIwzj
loVK2y6zavaTW8NDETVd+rJdF6VMfqH2ZtqX/mlLI6bvMpu0pjRS6gA8bTwKuVXbNJeGgfsfYtwx
GLned6dG7TBmhXaIJ6JYkOwbvx3wxFz0771laPs55qry9JQR42h+O1p2swRTE2JMvICO+K3T4+X7
7kepqjahmg6vi5YjPTWB3FueU15Tk2MFKd1wsQQKt4m7JohLa+shHmfR11tKI1de8gwhjz5slyIM
3ziuqMVDJpfSkSj63Hht217bEJmC4JZKHFotsEtuYsKWvOHEizBTEbT6ay+E3JnoR1ZW13pXpBdH
KLnlRSUR45Bc4DkoYSe26Z55n3XDeW1uuxGpfrl41m3IznNtwSrgfva1UBnHLjTuYEUDyIaDDEIj
SnHbKLoo2bhYgZwPfar6XRlpzTMvNUCMIdUQfRU7c1D2C+aocSeLuF79fIqto9r1afapNfpHfxez
wvc16L2gwxALhKTHxBnVo+N0+ZPCT0E3xTPWAqnMMexpQg56LW+64H8MoffglKa8EbkuL1JEwc/X
fj5oGgIujNZ1wFj8o2iz6tYuHFVwLZxnSPPIhpcXNK1d32S/x8K5ZTK+xFFBNJXmqJ1m4Y93sEqv
44qFo1CArPUYmX5q4UXWQu88GoDlImNEiTg/6Kj3D2WXizVyIJt5yjifzdp9x7D9RhBIuG61X16a
xU9Vi1Qt85CbuRbUAAdu3Abx2cbQPfX48yFEX1Pkv2Uy17eosBxo30TtWYTYvw5z+jAmTfOZoDv2
4yqW62opqcdB82W1x1rAaHG7OLp31McG2znjaiWb/koxL8lMOkaUr1cgzOwUJSHJd7RA3SfLIcod
A65+T9kfgYxtgCr7GmS7Pzoaiamom9XslUzc2wUzA9k20P7uizQWxpryjSTXoI7TJxB4ZAcQbbDt
TTiQYWwB4i8m55hwOtVKNI5EJY9BU82nsJ/LG54QWoEeowaUX1VPGkGCprNARk2hBfYYq0uWAkiZ
MueMbgp9nUrWqZOPCBj1jd6a6NdyIi3AzFLarKSUqJmS4XXQYiyQRb6GqNzhLq0eJ89LXkrIdSNL
BxPUIOpp1neA28qSK2puvBJR8hRoaRtYyABQN1u832RUYEbBnffoastlycTRUtUuVdyxEaI5CjSI
NlOyQwIHv0HPr9JtXxc3Y6CdyvsBrg0I3pRBX5rFOhueJzJ1sI0ZT+FoZ75JUeyDQB12uZvu8D5F
QRYi4+K7HVastt6KoWMgYP4NW6WfR7SSzOR+Sx0eCVsrxfMirpVa0t1oZTdVt1+OQlNJtG8W5AT6
LQu9VZVlyF9EYW/acWMSD3NTFraxAvPSsvyx3RmyEaHZGvOpAOF/s+EMsJ758atpNB4XNSRrYTOE
HueyIXae+4WfN5sRngK75IKtUKYnDWUevfN1y2FjbcJIoFfoplR7NYJXhQSZdPVsxa13LWjF+a7s
OSvmvBZzilKpm+JdO4hzi8MhwpZrmac5rs4sJH4aT2ukbfOqcpr1UIf1RkThgpKJJlLeDGA60DhR
pWj6ekk7zad9AXhJn58aNhtoqb+pzwhs1zncaGzUwSiWGHUcPf8K4SDPtZarLIbaOTZVue9RqT8m
Zn3N8zwI+8q566vv5/sqPOTI8luOrg/3iq1pKeUwWBH55C6MRtFTcz/KcGrhTTrsITjye3MNIJek
cMbvpuMRs8vsfZ5OoaEudmY/08yzgijj0CYtPIKV95txgbcPO+tsepO5F6W8EFmwrTIv3tFNgl+W
65+L1fzi9Z19s+mTrbDdoIy65RSLq2V66PXuS0JvDW+cFFGMYKKu5Lwz0eVuswi7lTZOfwZLtftW
j2dQaoyfmChzh8uTpDTHG12sQ0m+ID+eerHAe+y62qE2leX3SyVXmmvd0tmdtrpMy90QF9d4KCH1
SFusPZeu9FBTCUJsoSoDNbtbhumeF1fs+nCFewKIaX9byvm3HOBtam7OE16r6gXDUn+TlZGt4rqv
0cSU3m6OY9CNahM5wrkMxZTtI6bFW6Ocy91ilJgVW/MZYo4LQCfII5cDv1ZvU1VNq3gm3NuuPqZC
Z6JmVl86cR++zia1ETAi6I/q9Rn1oq27V4vZftCiaQH8KalsuspYta6JaKRajmY/TnvPU4Cr7S+w
VVTUDtr1Lp53jvg9JVpx6PvhtIjeJ/4G98a9Cz+rg3MXhNh6ipKK6pogEsrPHkywxeO46sickmhW
OyT+DA8qagXL25m9lvmRNj1qTd1sRA75pqErvkEgG5ifo04Tsi893XfGmlajnJ+p2d7RH2yWrsyP
XsnJF0fwq8nMbZuFdI8KA6yWlam3ij1+DViYIWyKGw7RzgdyjU+iKlcwxS6chFFWmTZnbD159OgA
cXOIK6foq6Alp0F73U/4NPw2RRSmRfOxipj2qNhAUNy+d3r/Htu23DMhW+u6+8ifk8fgtm/qv20M
OYA1lLz3HkOMLrbg53aahhpRpsmX2U8fQ6tjLOQQOnEvyoI+ZkbznlucvJycuZ0dQxxn6nSOF2o5
EQ3Zrnf6RwFpjZ7G4GvE3m6EmxzDqfs1ZfQ9MIPQOYm3WT/9dWY8VTpz2bl7oZvyZdBHNNLlb50D
AnDnlmM64w9mnzhFOj95RMHpm4X+FacfI/t1sEA4kNNdJbrAxYrPijNfOmnvzvQFSexcVZg+up6D
Ylg1l7lM6btWNqoNh64Ld75y0NY6C12NXo10flNeiCz7MPT2ZcIaHLgOFqtYV7815U3r2upWoaIZ
IZcxXg0k0idmTAEh++OktGETd8kpsjiERXN6UM4yr11WAaY+GGwsPTyVfb8ZS29th/G+NnHNJz3l
P2pbLnjzk+Xjq8+WN92K8Ke1jxaCBsN8yugKYL42r5a+OOsIBjfxQbjnZm8n3Gm/CPi4EFu5ZEf5
5BgcIJ02OjoKvZKyh27j9PVp6Elsykqy4lX7zbnrfS7oGA8GYSx9yVaRJ89MTC49pPFtN3FyEmCg
es3dxBp9rQls5Xpyi32f2w4tWxsgd9Tuxw5V/EKbKijmdI+qL9xyXwZdPLa0BJhR2YJxKAgtKhoa
Y6KR7b4oFYuRKcDJhczYC6aoNTIXqH8kjXjOX5af1XcyogtpMAIgsRerMjbfqzDnFBc9OEb7Qafl
zCkAI363GiP9E5XSBqkO91PjcnzkPeAkLm5VYz3VcxnoMv9QkvQV2HHCH5vpfeRBajoXdVLsHZ42
w/dleIQanHuh9xkT3rVK7ax7GCMKcJXM1YluZz8M85MWO96TXQiJmw6hYpzwaTiE4w6NMJ2j+6eT
7Ql0XZhr75+RDuk+RlglYRwFlV32LybX2rOXP1SMJqbAnbd9alrPCb/qJU5orBa2evr5DAvIdrTK
mA2noqgx04JoLj5EZoF+Mw2PyDeKq8CzeW2fpiaaT25Ba3exyzMxs+X5fpg1KGb5ArFa/s+/hXXH
nL3POEclk3u0LOUdf/4WqYXKt+4c91jeP7jtQs+maChPLFjfyKH59p+v/HzPz6cuRieHNF/y0qCh
6XGlH+MQT0meZw8///TzN9IPGIr/fO6NBmO1kpzOPrT/+T3/+PJ//h/dAzRXCcPe/HxPDUf0n//b
uP+WrozVA7mB/+t3/HyXU1BcWyFr+f2JqwgLQIyd6P5Jf6e50taxN9pCP6HTEpdKlRmlNiIK1rka
3CmbrjEayScYI7taJfG7xcFyHxlDw3bMdwmn1ANt8RJczXzVhVSaCpf3K4rPXBEN+4ljHeJqsg5F
30z+lBRsQ4a1JZbOnzKOUi1wvqCWRx29QxEx0zJMeORTSvyR3yXeX9KqnXVe1eO+BwkSzkPhw3RQ
mziqmtUgcw+JQawdBkUYFkXOcEBpgpkQ/7l0GZFie1nZks6cGc5rLRbTKSf+dUQ2RFsAZrqcKDz6
hY4M0J9Dmw32odGgkMlUA/dAR2CPsqb0pkBqenMw2b7wff6KMjrBpofVkwHf4eeDNY0lZB6mQbvE
HqGZ8gW7k+C7TbmdQIMwYE8+Bq1Gk4ALZCuycJ93f+0QLW4G4YOF9r1Trx5TLhAz2Q7xEBKABjie
FbqfYgHnBbs2O5f0gLe1s/zSHFvdZ04x5cMpGzQcBxacBXxFECtTEYLN6DnX86J17tSBNLmL6cZv
W46faUpfrGnWmqwPbZo9j4p1OUMlwbLnHvsZ1bRdc5Wj0XuuSOecrA6j+VAfhtH+nhZwlZODxTIP
V+4d+tli5otGhIdh1X+mS/68YP0L+lQespqzWd4TepSfzHz40jSbjLlwzbBzt3jOoYh7uEGV/g2U
BYNDbN7m/nvJMsM3ET6sJz36HGqIZro1PZrtk9YYdQBxDG2vaNfh/NvGN7DSJvfWO+43E0ZfwGdg
OMvriYH1gY77vB6VrugJmZeRxgIJg0oFpAFjVCzHlxzxShKfouaEJvjFKEMk9xBr8WVGe85qDtZB
glA9hJk9r4s7J3tnutS1+OyHZMXaM+6NmMZybkugE5RStM5fDVFeLF41Xy2WXKdT+M7oFSRXGe5n
TR/9MNW7A3Dda81BYgq17lgy7WrhhR+SsEUD764t5o28vcaqLkDgwujKvR4NIHJPRHweNAoaxf2S
PkWSPZvxN1Syiih5NCkY1Nt82jT5NK1UnA4b+sdX3ppuN5JGUaVpsTKQRK4T6PmcwM0DYhWS5+ZJ
vDkurV6ts3aM8MTO4rfWKQkqd2bLMKL2kUbJfXrNSuRCHVQEbCQGa+fE9kH4cOlP96uvreWB8Jm7
HQuhIeJjf/LGfBX205FU0fdmLO9+HJOL09g7uqHvNUnDq2QjKHnZIgYvUTfhvyLC8MIGbrdlSXfd
y/BOGnv8MFv4igj6uosn7/IZV5Lq0/jOlHFXETiwmbz2O2GwG1R1jPI3il8kPT/ZFSvJGrRiVEZf
77Om6KdPgVi0H43vBobuMcubIysXrALbV1R2gDDvlRoogQ6ViFvBTMwa0FaLYe9tYpbnZZDHSFwq
LnujhP9izXBRR5OJ9kyYSyozN7CKuT9KZ6/RndrJMcMCtnWXeIci/6QvTD+55zE3kjypsJ2syGZa
YdqDjrJQouOAWnDIjMAFdpyLyn8ktfy/RrL/n4XE/n8Fboca9m/A7X2RtP/Kbed//IPbDmQdGpqJ
aRJxnmfTh/yf3Hb3P2wTSTZRIMLWDejKkNL+GfZl8TUBkd01bJOEjp8I2X9S2y39P0yhC5MWIex2
/c6B/7+I+vrJ8PlPHKRrGpYFYc8El36PTnL1f6G1NeCrGceyq02qLbaj8NAFGM57nERJEM0kjBb2
xVFDdPC85hEKbB/khGGcYs18vccs7tsK7cp/efX+d+j2OxPzvz8mnrBJLWrSuBOO8S9MNrPFGRn3
aBBhLb2Qoek+aJT2axDuaAJBdGy96i4/9KbpRkqHue0dQFv//jH8d5QwLwvkQUmCgYMy3iI16F9e
lgWJUah3FGJRnKQ0tmAyeXCN07hEcNnUjFlSoMGtcL/+/e81fl7w//bkkTyYXCa27TIflsY9KOy/
RF47eGQqnCSZT+P1uazKdh8qRpi9cU9KdZPhwFT0OwuHO0LE5YRk0TzsalP6OUlEh9aJyhetBNIW
li79wNrBYxkDaBiBIvQXRJ/EalThw2S204WW9LkNY0V2EFmx831/c6X+Gre16YtMfeBSYa8XXygO
xS6DELOpNboY4i5adL3K2jleDo0iYnzd6vo1bVQOR6yXtCy0EaVjV++cgcBcuIn5xh0M+3X2rDCo
8ZnvjddmzBi8Wz15RQVvZ+F2Jdw5/SMskm0f69N1lj1+s2Y4Vg4qxkSUu9yAv2nG2i6MPkhdoutc
fYV6CBgPN69YcAgoj87CXEyBOb8ytXPxRYtHXXHQ0Utr2XuXoZ7vZaK+0NNgBOxYLLxLu/xp4e08
FQklg+F4q8IVESTrIXrAHwS9XZdXekNxEHfleshnbSfGITtGGrPB+h4EKRYV32qrRJe84EzRSfN4
HhvMhItBW05K8A7//joxTdv6l7vEdF3P1G3P4f7Fv2D/C0cax/U89cL5E7vmLZm1dNVH+rLCC8kN
IfOQ55GecsOaH8mjuoQgfy5i23EmD5gXGlzEhuTYa3bYFboPXsSNM+nhg97xonhxQRwL9xcKXPui
JuuIxxa3330G7uL468nW3Y9eBSvOHW9CtqhWYw3nua4dkyW9gXxNOBN1X0s6+CgjtF/kHW3SXi1r
J5p1gCQDEbZxZK7GoWSuMkMNiYSxGzJ4HLg0Br9od+gzd9AhjTdDd3QoMJN9yLKX2TWtJ89GldOL
X0li3q0dLTV5ko0PSUj1XtHnmEo5Ho2+eLMiyFmLjtm4UuONkngi6QzmpJtuTDIxG2nOTx0kVbCG
xvLbQVGH+zyw0Y/8wk1tbhw73GC2slY14CS7yJ21YCZhJbccTshxJpMJZw5mzjmT+2Kguc4pAtKL
6zyVeuOt09qtCCBVw75biMYyGAjT7OK4gMJinTkCINx459iEiV/QqT7cJQHBfG97E6KAOSfnUeLY
jj14op3+e8Tt4zMeWnlCb/aGrnOO0/XhYk7ONyrSZdM2BIz0XbmBab/rJxKUjEfl0J4dWACQtiKn
NyuODIV3hVIN4UISLgizL53aX54qHyID2hL4CBEMNtrgavbWszw5uW1fpF3rVxF29UM+GAhDir0o
UmNnIuMP7LBNbuCl1oY7AlG8oXwrTzbiAkOZ18wYp7OFtXXXAmCJVMOZiMf6PORLeq7G5aUt2uW5
++m/q/rTDDGBYVM+1PfhXIONblOmZQDuJdqGdXpD/lszrWG8llJfiaKq91VFtg4xsLwVWQHmEC3N
jyqENRMjxnUcFNVGqALbVrvE7Avkr8uZ6pYQ8PvcfNC45RNmyzhKUbmP07ZqU/JS7bEIGNj+GixW
w3aQ3Qlcyq4OUVwKjLSHWOgoeeEOju3yWdEUfmknQhliCPRkDWYXci9rn4FKJBAf97SzjqXRYHUB
gWCT080IJS3eqtqG4hsW2QYAF0IjlCZ0VRB7yCr3G4l1IksvGGexbdoBipZbs5TGVsFgq/c1tqvz
sKh5tYyFvWI2ol+bLvyVzT26vTumrMwQp6VJ41tJ80o6nbdbxF8DCN3F0RCkQffZ1wMKeBDfNM6L
ut54OmGHBgMlgYioB3q1jQr7zlLIzxpiEHKQniF9V0BG5bgpZzDGU080YoJsugL5U1iYzG3X+SrF
r8xC4CMUM6ayso+9UYc+D3hjDla3jztzn8dk52VutImq/pKaBPQ23CWB7DgXgyFamaOZ7OPw7yAx
7pB2d2XvnfzWwF0tlHY2lUsqSqfVQYq5IIiZtHMCy05VW3xrmhMe9SzJwKMXEIAaXX9Co/ZqLdEf
S5niKgAiEfBBgO+svTm0HUGb36RbACZcetRicvndex6KWIlQp+ld54Sd7y0OtYcI78kWQiL3VyHp
oOfyjLlV20y2UldlDa9O0zzl6POQWUbZusfo5xuzXLZG5zxV7oIaFb5j5dZnelG4FmXbnT3WDUM0
a0vw/GlLxBbvTlVn+WEwq/FslzAMQgB4GYiqYpYmacuaemSmU180MXE/a3h6sE0IxZCwSyAhjXGe
Xwm8RKtazbhZ+lg7d9ZX55jdObaHdeE6VKWh86IN4xuTqNVgJzPNlnFYexLMAz6i71QI92zklxLS
xtECsjfw1LaTssDyT295T8hXO0xHC+ZYoFuagR9KTVQnEjOZjqSR2fkcdBmUHjqzuG7tvwszgpex
/VNEpf5QtVxOHfFn75O0fxFUEZ68VKyUqrJ9hviuDxdvgzx/O6flsO649o9TjPVAhCzcJTsU6smq
X9cOiIYSVYGIKcKaoYAxE5G4AR2nDQp95VQwPxoyK9MlJi4zh55YhGBtYrrTTlWFJ9uLg+YOGLWw
T3AIqdxdIRCNCmWi63CdraMjxi1M8TDslTVznAKOD212JCotQh0nq+bW62r2+1mzmEDSbhtCbjoC
/DRHhPvJa8w90yRgb/gSrgX+AH9h/LGScId9J1scnJx0EXOMp4PHftnEd+YunQxGFFp9tACQ+YgL
8P+Y3q8s0bEfEIOCRYTtT5PvS5RvcNgbZ60/hCokggQD5d1iC5xr0jBKZvGmsQomoW0ANtMBMr53
hTeu2fSkqq5J7PUXVMRQf2eUzTY9OgW0oTKsF5sl6YJV1t0YkJI2Olw/+LIfIQviFnmrt8Ff9eHN
GF4HZLDcAkm36lHBPEghn/A+uA9mqX/XhdJwLwgEOp0e3HM46JJV1/z+IR70rwlcpW/PNpKvMa62
VT0891IDy+LKB4AWiI7q+G/UiXqFPDd/Go32cwFiSUzrQHCnnWNNSVstaAaQjV5bBBDPkj1kvpBC
fOPW2bA2p3DVcUzbkvT6FlneNrx3MvN7Z7fsJqhqizynlQhp5hvO5zzqQd9W4d9odF6XtP0uR5ye
4L/m488HRkAbIjDaQxU7yYFhwINBnM9BjA4Ex9bbQwhOcFk4l3Yw+rWTiJesnuInQ4WrYbAIE4YR
yPo5jj6bf/mCW35PI4aMzgWCIpMwmHjmRP8XgYpCGp42m6Zh2lt3Hn2d+ez1o7cZkkxuGs4rax2l
50qYDeZOlhOEjzr8oeqTvvpmmd3o2Gjhid7TsvVIEx7MATdRWJwbbRh2JK+re++rOKZtRaB5l2K4
qHSaoULC0MkIzjHt3bx8GHPt0pQORTAJfdl3kfc1tkl2w3bVHoifBNpqF9POy9wWrlv2Ku+p67+9
mkOcqWvVacE8FWotyoz6f7B3ZstxG+m2fpUdvkdHJoYEcNE3NRdrYLFISqRuEJZkY55nvNF5jvNi
5wN9IrZY8hbDfb3lbobssIwqIJHD/6/1rfqE6yxYDjUbyIqokXPbkdRgaOwC4LZWTgwbUOUs6Ho8
9jvHaB8SaEwnij4Zq7k/Mmb95WSmI/xTq+OrJmjJw3ZrY/Q+Z8omhanBxCtVit1OIoFyo757qQNQ
0zkv8yFVEcyyDuG5rlS8tBG2g1JGpB/Qvz3asW4vbKNExx2OL61t4j0kDAegg9lxibTfKv9upOL3
h2bFAZtUYF9UxoZ1HuVryy+ne6eyxMIwRfydCfvNQ/p7nnlY+kIv4g01gKID6t6VBSBD6WTPZqDS
axW5Kw8z+rKLW2/9RnFPgiI/ta1+sgONdrZtUjktqj/jDmaXKYuLgRdnK4ldWXRNM9FVq76FWYcu
IvDrjRdww7ugR2jgIcqAiM13bH+3aFu7ia89jrGbPZhU48cKT4ALQQhW1AiVbMw+RwEqykbWJx01
94BO7k6oULH9NhFuNeWLm1gYNaHLUf0aSrHQE5ACDkXUyMvks6krpCoNARJGOx1yRvTKlNOc2SSi
h6CtV9KldFBE0VZz/G4ZuTKEnY1tpQqtBzWd0EDT60m6XYcuhfOEo9AJm18bNeJdwSsHyTv2n7O0
+gb7vPg+jMMmsfG5yOyRl3xY0bFHgMNrdqS7uxl6RfKudNJDaeaH4UX5rnYyQzeCl5LQckiulmbr
e6901KLyavsuExpzsBHuLG006NsFTLMiEJt8KKadKI05RBqEZUyUxJkDw4qX02bTq+pVKvPiRKXn
Qg/JQ/ZIHzVJ3a2Skk3d+KhD4TxaOftLD6rNQiTS2kYR8ZSAHGK+An025AEsbulAxXL6rFKvPHTO
LmVvtI00T9/AAhbMcUG61doEIA5yIRFCAOpHgCszsxDJBS+Q32SgTrV6w2fBnVeV7TUYk8c6a+GG
lf2augbGSNsy7nTLK5fNhCDCLV1tVRQptC3LXptum71GvEUsRL2/inqA36jf9PuiSPAV2+l9MGdA
YJe3myA4YazyV9JJ4pXfDv6eQORvPRKqPd4ZYt2YuVGVqWth29u8ZgcYoVPYOHEMeinsDCiO0TUu
NPeurEm5CcnBEoSjPOUh/cQSVYgdnNIk/pR2ZTajDM1jYdgMb8PfCE2hYbG0Xdl35HUZxmmAsuF0
mnFsG1EciJWJ1nVqxrsUlfoahfHZsnsiweLyWaOgfOh0O1o1IG8ugxmvSNN5dLTmk0XGMw09y18b
YUwLxi1eIRSJbd0LRRYGrVBn6qJNF4zxxcGGtLSifl3TyFs7pQovpUAQI406WTVReoqNAm1rhwUP
cX+PZzxKj4oKA9ERS24AMaF3nTXWiHIqXijZFuuotWmUYWJJsccHoI7vtGbcYZry7xEs+sc0m16q
0UrOuky/SWQGu9K2J0ytU7UCCmjfo9GJ18iZy6XSg286krCvGpQ8DFKAt1Vq7kMQfQ9+1Rx7ujCk
HxrP7PqAcdfsZ9iMHwoOO1THJIRAgMKlQ6cojvFIz4tTGuDQALlFN71CzQcA6YKvcHxAxL62YvU9
sYPoAXOYvShqBMeVBioWlbXclgFMSeZWf4G/fNs0/PMy9bxVi0AbxqJlbfH3r1FxNV+JXagwhaLl
7Z504lPWURgOx8FCIjia4UPS+KS3R3+UU1GvW3fsNixb0cFtzvT39L2iUrnVw2Jcp5woVrKOjYuM
imDvO8ZrSPPmLsOQOIOJpkVVyuLkxm1xX0EKWKucbSFkC25MFpzFGDSPaKe+dwGpcglVokWA3enk
2vmLR6YuCXiA300j3UJ29A9tJi1SnOhf5SE5wW1JYoLRviYZlGDfJ/w4nE6FVUZ7r5BfGr+/mlYd
n1XgvGZTWh2J5ujZP47YIMyIwTom4qTANaNhD7cqL3eg0VG2AFpfdSBYjgTtHdqARLt+/ihpPTzI
stsgVDHOVd/SmokngchNgKHx6g6wosigqFgPRtaF0EQpjhhxnh0qs3Gp5Qjrd6pdC1nre8m685TW
ob1ttDjc2p5ZvLSxWtgvrF3im64FcmmlnX0mhsE6zIEauNvKXUIf9dzEHYnPvV0u2Q2/5jDFP9XY
AZB/9PKQGEjacoztG+OCYsvZwUGanhRFqKWL1vqc2cF2qhH5irqNiOGtTf6cpY5m06ljHv2pCrUz
fT0AZYO+IDJBwfKsy7cC1qaX+GxCti5rUZPdOXkuPRrgAwXGzdHRtGuR6NNSaZBKHB+TZpP53imv
Z+FL0N+nNDYPAd9yw7gpENThFtdU4R5KTuibwIpPeqpDizQbsTIdg8UejxJnKxdRKBUfHYLvOcib
V08Y7f2Eo6o32+pUU5KdYRL4dSv8qbWsSeYxh2pFX226IHPqlk5GQpCugJVXsKo2mF5J43BtZz+F
1JVSy6biBkJR0STcuzVuij7x8/vMLvP7OVoMTT+aPSIqt12jTjintVM0RPsiMkesDoRxBQpgoYY0
BBpDsk3Kfror0HfW0Bhpw3srXTPpHHcMnsHLL9PwBf3OtYs4rNu2eh45YJ8iu7FRIsQHV5Ri58S9
eWhSe48TlFefMPpjlzk9qsy+fOz8+D7sY0KIPBV+BnwF/TAfnVU9w5UTl+pQF1eXNEqcXYyv9KmC
z0w0eVgn0R+cLklAECSSeXhhA9N0PmN5WmoG+RwJZIyAMhMtdO9ks+3aBEhkHytBQCEJgPjWbUid
b0SbNuTyiP1jum5SHCnEOvT/kxkKY+CHd+VzLeHIChknh6RwaCpWsbEJApdzuqwNdHPzR20HfVMh
aaALmxLDp6lrHrzA7fPAj+KnxumwNtS1Ebl7RPS+RlO1gmSJKcPOn40JwAd6yXEdMZrv+gHEyCL2
1DI2AnMvvGvkxxhU26C8tjXQO83L/Z3S61U1I5Z6t3pwuTTmsCA7jIO7ht637DPk9aIhrbkYz2Ng
JSv7VGhGeKnmH0OYo2/05NbVtIDkqf2Uxh6WERx6uhcjo5LB1kRhuEsHrV+WevFitA0VtMiydvah
EZYFISRSpwKFGKK1XMunO4vXHKMfICHLrS+RQGjRYSlj13CavHQNK4diQD7L+XRtWjgExu+IC8/u
SyRQeG9wi9epvEv1+nPZme4KhlnCvJXnnwjgQ2mHgQxUR3xgJhuuuaUu+UimHVvRL7Q4CmA/5NYl
hn+1KVvnHBRm48Iz9obmgijJnDVlNIiz/NGarG/mMOsPFBBUe2qgF8s8wFV3ZAlGoV+Ja9ySmEpV
9U827O7Vtkn3iSf5hAACsaGZxw9oceDkRFtDM5GsYdAFiUvzIHEATE6U3rRuOOIlqvFkTEwycwXc
dBRcrRoqeR2W5TI0yvLR0NmXF254BQUJAyoKzxpIv7M54nd0SPDIA3ubWo249Ga2rzsFLWPUtRUS
/xFOFry8wsjp1s+Vu8ym0m2OmGSbomiXsp+FpZ5ZnaABRms3acOD0wr7oW7pLNdSNRRvDPOYF/pj
nIXq2S6bZCvYhRozBESaqfmUjaO7kTZK9HSMVk4/yQOnFahSCDeqLDY3oi0tNnARO+jGFMewdlBK
WHAgIstZTL1InmVTdvswDT4lKJVxWQ4K5Eg9O3ZJLsPqvuXoe0JrtTd7B89+IagKZj224sbadlKj
P97GZ0upDhkkpCWm+VM+EZfSadbejXtyU3QwW1NJAogeQFcvY8xKovX2Zo2CTVQtWz772Q8IPpVh
hewj9l57TjzkuZMyEIeLJq2zozeZ6y6bkLRXxdX29HYlpf/FcVC89wkTcujhJyvTc6eJo49VqzLu
8wzspt4gGMVJ2ieuv6bsgisf4S3Qg3hTmEMwa+q6QxgGf3RknAR/6H6Hg9DhXiTHeKwRURT5twlh
mFtvfR/bMUC+Y+K491amViQif0viQJ4Am0eL2KBAZPVYjMSU34EouBYqeo3yIgRhdO08l/04myHY
rA2m04wjicv2IP3uJT37nWiXB6EDvCdadnbibwHjUAgNQb5aB71LpuUoAeSiEGBjCvTFyaxP09xO
IZDYJowOMrrVc/7wnTrd91l+p0RvfimAL9LmJFvHNhcxNrwtjbOZqtHek/jUH4L80uf9PomLYacQ
DpX++DxhaVh1GPs2zeivBBqYdRhwgzX93qb5sB0YXkvaScivIrKrG4qbHSKblBgOFw80cTFuugtB
pIG0MO8paYChzGu4aH79wCSQrepOW/nOq9Viv6VExb8X9eOxdht7wdwWb9z+Lgl57MTsahtpep+1
Uj8ynX/XZD4sYW4vGpMMKVy557KSq0Rj6848csYo7R1GL1/0QEaWw0iAigRnEItjVf0OebNYtD7U
TdPW5CZRvH8sJ9wdlnwZt5uQc+zGAcG9C/T6UybDfG851Nfr/CSi3FoxKvsDVvBCC7YxEy16a1Gt
Wh3GXJigR8konuY1pXWrcFGkUGzXKzmtk6ahF2fLP0vaEEGhy1Pjf8ZY9wgVSG6KqtHx+LXnQgja
OPB2FkRNsnUoIpojGc969HBROfAtwvxKKu99T2qIU2mnQaXFkx9if7Qe22C6JiXcm67LvlHeEjg5
1WsDjczJrWjrjtSXo4aCGs57q6QriGHVdCOKuan93Bksj2lGv4i2Av/tsTE2NUxobmD/ZWzxa8vK
tbdaioGRXM1jUP2hGtBKUckrqLlgMqKuq5YWB1iopl8wqBiHOBX3A529cArT+zLoX62s2maGLjZy
Cl/1bjLvIG2e81Yzd0PurSFhi53hsHq0huNvOtKo0qgsVrkAnaVjj3Ak0uthEMskDDcB1oKDXyIo
SkCLrLnn3sXNHRYi0JJ5ndMMMHQSR6ROE4BSPMx/rFdBuk6K7kQyD8k3iqRXSYLVfCrw1kMxCzNb
sZcMiEPpR+i09WmXa+MLACEKbvjb284Lt6ICe0RVnJgIirZFVR3AHbdbWj4LK0iGtTWQytilCpZj
qk37sDX/jMYab3Oe+M8dpV8xsTrIUW5D4gDmKGJLtBP12/JVS3PjboyxuQe9Za9gnRK8UfgXGBsi
hV9twfEwpuosS0N/iLNyacFd9OC33neNe9TMSuwdwaRbsJwHA6hi9KqCcK/g1JZBtiEC6tjprVhR
VltzHFi5QCrrnL094U+o4FjD19kkuw2qYUzC1dPY2O7DvO3HCSoPuDSfW8N6shJkISxnatEYpFGL
srrM+N290/dQTPwJV1qQHcMKTWXuT4irx7Nb6N5prO3wMfS2mKvbTR1d+7ALN6pa1fXg04CAVw14
C5s7LyXEjWJPEMi3wvePJkou5jzfv5blgwuvX9qZ89jE6UtqNo8s7kgbMcppiUiW4UhcQZz2r2OE
PjchNgNcLUaC+akn2AWk2tVFj7PSBJclk3BFnFm8mJgdl2o+00brcAj/5O0j+kOzzhXvBS/s6NKf
TS/RiMyMaHF/QwvVXklbcKCvw6uKCD6VvTrnVcW+nao7er4qWqU5mZVl62PLgDO+Dq3GQmjWEw1l
BS+mRQDVpCxwskD0dmVZXkZJK6IImrUgOiDLyviO4MIGs5hOCySsbLbIGVJ5OGyok1n7sQM/uUod
m6RmFcdZuxCmRn54y132eRQVYSucQSpO/9mdHthsgMx0lUu3WzOh95ugbL7FWLvxwCyjT3Yvxws8
/e99Qgsh6voN8Il5d9AxwdU0Qry9PWbFri9GDHLcNbMmydDJ8XI7QtsHnz3P/NT7YHH9sXydbEd/
TG1UfnoZ/U47nMqeWopO2EvUIC2e+OTEAp7S3Wu+8NxnLa3fnGrfWupDOiAM1ZnQvSY8S864C0vH
1j10c8qbOyAiJqcMv860tzN0EaBi2GrXU3mi90of8qvjD2JH5sWy8AvrPgPQx0ETEGWcfM46YVxU
28i7og+/YoK/Szv8iYppD0v79NXH4WIZbrt2G/2TI8llN8hT3ngi+drPsszYi+/CxJu7szpJKvMP
gVpimSsCcAg6dHYa/ZycM/EyHMhoQDhaL6MgTI4IkUb4o4giwqF49PWCkgd8xwdF7otOXJHRIRLW
TQQCtin2gYP/xJM2Lwh55mPsx8egFWfkRg9l7NkHy0anOcTNd9ZogNUdRy1XqGfdSOSqRRK20OY5
J3ZoeUaY1mkFRA/DKNjY15G/7a1sk0dTv07s6Luf4DhwdIo8cTJdiJpfddUMedGjp9BwCuzed25b
PqZapC0y0meP7Vh8S+eA81SroiPJMvgiPkWaRTCYdXIkgcGdMw6sgShu65wGS5WYGyQKj3Zu9kfb
VU86rUOCcTA6SNFsXOaZhdb5/QrmZIth07jrYqFR7TW9JwgD+H7T30s7LR/sQiC1zVneCf+AyEte
iV7jEGzJ1r60bh3dyThXSz/0LoRBiOcKRxFh2cl3OxnuE5TOqKsDNBY41e4KlAjwLPnd249+Diwf
o4DGY9GngPUGpBRonZqD6mS1k6OKT8lbXELjaudR5ShyqQRwnkTO/SY0L2a9dK6CfQGd5q4LkZ14
VRZgAmmmZ/4Nzn75eP/2d30YPI+Nufcphx56JxXPXO6znVX6Gc2rv0lzIgeDtIfr5JgKK0ZO/HXX
yHRH32Dceq7ffUrAOCODH77mHlawOh7Li42mnbI9HOsSEzddqe5rPv8IUcSszGnQD4Vudhe97PWF
wEO3JxeKNpCe3ft1bz8PBf42RBByq7o4ePRG9Ll1mN31XWXHdEP4bSAdfttAl+psjlYTEruVVib6
csKQs1JxBD3G1oFP6FZunGx4Axo6krvBCI8mJvoLrmV7TwBTsUL85X1uOUUtmwHQelAH7PFo+KJO
ADvs02ahj2bdl8L6lkNHf4mKCV1gjdCsMUb/hemFNnsrqRg16MpNwmbhA35xZuxr0w8msnjWx7e/
DQkgJh4RRL8SlbrGoTqQv3BnVlX0aGD7uWiwsI0GFq7pwualoqKtezVELzA96kWosfhzftppDX1O
m8KV6KL0BQ+5d5c7MwjDlsmLcuDzJrCYsFWugC/n/BN92dtp/4wPiASVyubMg5boJbQbZ137tbcq
8haffDQOq6Z3HlyhVy9x7F3IGQmuGRzFB4n0n6O6fkfiPXnEjImD1feygNEWotHIOxu7XDwiJmLF
gPCZqqAioMLWsZ4xndEIty5kaRZrvWygSmqjdQm0fFNaeFDK1rFooOTAyBvXWmCcGAHzDGfXSi5m
n9Zb1GInWeP89kOsh2aOMtkzc5LZQrg8oiAgFWD2xZ1/pLHZsZmfUhYt+msd5YYQYgMdBTncMzBp
u2OoQUajbzNRB1C2QYlpvns/wLQ5BCAnWldAMDXgpQy6uO/0asCmV5DGhmDms6ZX4r7CVw5XoSE/
UQ+PY6ix++tMwR6JOvObz+evH6AP7gHYVlVlIwoSpJp4OoVY4478Fn1HW5WmRQrQt3TDg5HbRwMI
nmtfW02JQ+eB5UYOkG3MntqAYVbNohbTq6NoTnKwWAbsk+J1jv9KVqzJflV3Gxv/2v3bD90O9HtN
lY9IAtv9UBJ7ylqwzDj7weEc+3Pp0h+sohotDf3G2DWI0RHouxwOTNJN03OfK2tH5HlNwxU5Vret
PIQHWY70S8wG/2QaOYxLzrhjfkErem0i07h/+zG1M2tapGznI4JUP3MfAI9FXn7vNBOxtoUk9srW
wFLEDMv4G7M0yMMnoE5/ThGNHfT5zZ2apqtBUW9B7rPAL6BWeg4tBC8GjyOHvZIx4+5/LXR0rVuZ
I11bx0K2iYSNrpWOfPpHPWxi+kE+WgFKu1DdF63Iz7ZGyE6JhaLM0ISI7Nh0qAS16rPheOMDpIAH
SZjKDLUfz3aQ18QUQ9yqOzzjMoPvN6akiUgvvEvqkUaJEdSHrmZ5jougZpOZgkvqFAGLGItWGi4/
yCJTskrqdpMlfnv0w1ZtRVTjeCzhjcCv8FHDooaIqFYq42HI4m+YRTgJYExLOm8XjQj8dA8Slg3W
ai+luzV8A0+Mhi4qhJNND+OrI0Ybx1nXbKsYNFhTK9L2jDzcZYO1oRWJ9tinPDs+9MZEGcDTF0pr
ZpBaSpZCV59SeZk8rXyt0KpyLMuTnTYfpg2Z7xOTUmNDNumDyOPXXBYPJGvU25bD0wSGcwsG5k74
LOlxYgCyocG9yCILQ1wmHsBbxxtOEAYVT9DwiVk4r2HcPoT1rJGBHrdyDNqN6lCOGfVZv+DQ8JgC
RPpLE/6/1oOnsfjj3799y2lIVOP1D5LlMpwDYAmacf/9378ZaN//Z+fBovq//welxe0f+Mt4oOnu
v3hhHOEKS1rSUHO2ef9H3fz7N0zr/yLZCxUpDQWp2FLxVv1/64H1L0TFkCMcS+rY9MGr/fZfNeeI
gD9mGP+yLckf0F3bUBjs5T/xHswC5f9WultKuja7UEOwF1Um15w1+D8o3Sto5CFWUdSRTlB+dgam
oKmk+Nm6Jd76qY4+SHuXs2j/vy+oDMexhGHhzMdyIXTrzQvxwwWLCuxF5SNWGEs3cznu9EDGCbLs
AueEfCYIz6qbnqE2kLml6k9u3ERzQ6HrzVWcaJnzwdT2fmbj47Bm2/yls4tF8y9ubA6trudZlI2U
1GAXIl/UaxxRIz6NpQ8Y8ANTxd9dDKOJIrVdCYMh8f5mQ/fuBzQ83aLzcd8lbdotuw5GYekM/Qf3
+eZSJuYNXApSN4XioOs4N9+rotim+9PMBqfS/b0Hzb53OUvT0/Ld9gOfhnyvgucLCdc2OTe5DnJ4
17h9po6GVCGjTE+FzJplDxXmvSlQW+S57JPnio4i4/dS5sAsI6clq6uF+Ij2qvV2Lc7LpYtrevPD
S3j5a0T9F/ShSx5mTf3v394PbHZukpfKMIQjDA5cyr2xcIjKDGwvTgsmyFBtgtbsH6fIUBfhzGAP
hFEfXM98P67n6+nC5NhpU1PAY3RzPQcL4AAVp1gEQ1Xli4DW0XFISld9cLNvHuxf12EASYP/MY5u
xpBu9G3VGS01UlKr6I810YP0nGijsw/54CvNH/mHV/XtUhIDkIkbxlUmE827ucFQTF3wWopFlcrj
FNDCmfeg02qgYbjLFVCuPAmaxa+f25ux6KerzoMIg5Vl8SBvrpoT0cluhrTwLtuyF3kI+k4twZYd
bBVvIR3fUVT4OpWlt7bydFviky3Z237wKf72u2PGcujQu3ySmx3PZFVwOGckc16N/l3YltOeQ0LB
/hu8OmoJdw5sr7duGVccWcximwgvvtIE5yQ4uUCgpIKk6FkCUkKHELQEjL5Ug2b+82eE90SfP6KU
+NFuhl3v62DbFSeNjJ2ytZyovb720jGfhTNAsMUlTn4ZcUSB+OA5/c14t5EvCJsHZTCPz3PCD/M4
XLquh90Ms9oJsp3E5gAXglnm18/hvQXs7S3GOM3tZLlwfx4MXR66bd2A1Z/cBHN6EuinzpL10vaU
u22HrN/4LfJ1crSKD77fR1e++X7S0IxI+VzZsMp6iy83OJccKA9e4Rq7KFDamROfvfNqt/3gyn8z
9FzJjErWD04v8/YNRyqE56pBrNzV0nnMoNhdcAVXwOT94VDatQSZHnjWBwvGPKBvXjuXywneeqZx
43aLH00FMuqWrp9tpc9Dm560pP5MSzJbVcJYI9J7xQ1CvZuU2V8/4p8naoeyGswRR7EPEfJmB1Lo
U6xIOCwX83T3pcEutKsgbnNiALk/2z86GX9wh283IXxHjIKOKaTNFWep3fvBq3qNjkU7lItCFTTc
pKtnxGGk3myvScurBaL0a15IHOeplwJDyJF0HeKmUOkitFzCFH99C36a03U84QLvqU731bTt2Yv5
w7s0YlyzAgQMC0Ud5NxqmrkyR2GuI39oPpgvfh7WjuQgxwJimdJCC/r+Uk7rIqYqTfIfJ08cHML3
cCidHY0iDTbM9h5VsFqmgIU/GF4/D+r3172Zp9oJlBW7FFxAYTNEa3wzzJ3hwh39ZivClHD7aGjI
OPv1jf1pbCG4NJmgpDPbf9HtvP+2oIVqDKQuzUHSzZwlI4LQWBJ6ECxE+AlGKKJBcP71Nf9mAXOk
AibjmGTcCgrB7y/ap5MW5TYCjznY4GyEo790ZRnc1VVNHlER5Gs4bOEX3DgQnR3pLCPfbJbGYNer
vG+y/+DGM4PqvFl0ubHfvP80VZzTz8evS8ZdjBoZTeYaHT5QLhqf0aA/+S3Bcb++Az8tDbN1Vtcd
dg3CdhCsvr+k3SJDxeCGetUzNX/dJnhCW8BlyfY/uQ5bTx6vxc5r/hw/vDa8pPS5UTQBhEG09DDi
f3RJPi6wA/z6QvK9GZpliG9kS14bg2/DmW1+gX+4ku/n0lF9DmxEePWmhkq3r+wu/pYTM32IETyu
WotOYTqScInBJ9v1WeQ+f/Ahbk5Of30ItpnsxQxJKe1m0nJJih9Dk9tayhqpIpp8xMUZ4IVpMJEW
ITGIwg6ocy39B2uaBjjBHTimXtPl8oOP8rf3g2WZGpPOKeN2ULHh1mv6XKSkN8rYxjUBUWJim+83
NOXyDqag38fa7PBpdliszU/pIOIPnv7tqWO+H0pZGPp1TNU25an3D6Us2haKGFOK5+GDL4foWBd6
fa0OROD2VCVXRjzphGbp1brgHuCFFu0yDlDU6EbpP/3zW6KUgzxjPkaaGAvffxpuvVbbhSoXljnZ
5tIx+mtMNBmUiODKBta5UL3FO2HbVMAc5aATkUPTFbv/5GPwSjjMP9TX7ZuRquMuyfSC130M0F/g
s0m1TzHI/pIMCac8+9AnF4SdG4+AMa0PZtufthA8EPaEnKKpK8wT7/tbQBMhixprZI6XT0BnygMT
Dx5mflFYhgOYog5YjK0iM6RPxAfznJy/2bsNzHx1g60t21HKGrdrupc60xgim1j0acXXjZVVnOjW
5o8umWnH3jK031WKdFjDwnjyzUxcEXgV960S2Rp+X8GekvdIb1P3VBK9d/31g5nnvPefjlvDEwFB
Yc8n0pvnUugRghBJ9hC2mPZoWZ76kng5sn5e123qsN0B7dN8MBG/X/6YrgTYBNsk8neGWNi3e3QA
uEPAThV1aGVFv/tGiK0TCB94oVLHN4DEoM8/eAzv5/63S0omBRdmBBRuSNzvx0CDjEITChtUK+LK
It+kKL6ByHGGD8ba313HNPjvWw6h6j+tMS5tFMsOytmMGjWXuBHyyXWL7oPX6f2Yevs2OPyhgDCc
GdW385wdWMLLDWOYa8tR+FWOZlv8Qd/YSR51SLTqj18PkveXo47CBtBC8kINQUAeceYv/eMyY9UE
v5CeuNA7LF+u59n7yNVqVu0u/+BgdbtL4Vp8K4t3huA6BAhzjfPHa9WjUUvyM3pOpn17dJRPopiT
e/WKuArrivMoW5SJ060NSIkbZ8g53jltdg6zwlmCDfvo89zMHZaru4yWuXCiSwsaynxrfvjqhSvo
tCVEnGScyZddDlk3jWH3jo2eHEYJtC1IU8JFfaNGthtqD7++8++Hk+KoRfmGsiT3fl7hb89ccUat
w0cMsCwbH+F3GPY6LSKt+mDNev9Czg+Yl5DNCtVepkiQEe+/JRRhxypRrizItfNWpOIB3ZNlsWv4
tc1auPT/6GtBu2HkMqCA1LDbh+by/npFpSAt0cBdIKGW+6gdnKOLBPHpn13FZt7lZXd1xWsAA+5m
KJHXrcV+HvQLE3rzCqFAferCzP9gBp2X8x9mUHO+bRQB2FDbVDucuST+4wjJNCOTxBPg3C2y8NSi
nvkEwyo4qbgZLxVu7G0S1+bFAcn4D7c786Up2zIqeGNmHs48eH8YnCFa38kteWwamq58GF+rvCHI
xw6OOemGUY00Ip282eC0a6hQ/Pru/s33phaAhMC1qfaZt9u+uNSbIKUwDo3fkBvPi5/wxH3T0mBf
EyK/amK+75Q4l19f9faIPH9nzksuD5adL3PRzQtZVm6evCWWSc67+6DF0EUWmpNAGiwszuZlceoz
Xa0LJfy9icd02egipEc5fDQJ3+6+eSspdgqdX8rSlf42lf1w+yc/jhIST+ulGLti1ZB6dYfFM9k6
BZbMNu+D38euBmE2dQ09Az7hMIkP5oebmfltemJHw1pKMY+xdzP4iqgCfgsne2k25CRFhl7tRnan
Z4ZN9cHKdrNTeLsUt5tKjGJpY3/9frDFvnTHokQYlZUROURdxGyJvD6vXuspz75bilh3TEduOn5w
4ZvJab4wu0/F/zkwu+wf31848iXcMoNThdW73X0oZLKGMDCL6210xCbpir8eYjcD+685lymKFtZc
wVQ31yvM1IpgAw9LBykBYAL8i81kG0c7zWK0xsiM9tqAf6rjzPrBG/3TasM+cT43UOeCMvXT4KZ6
hnFQs4dlmFiwh9dSH6BXKStz8+8ojg1x8gvNy1bkmHfDbhwH2O6E6GEk+fUt+OlZ8zlmuBhke0Sf
nM/f3/IyJzkoV+awpGWQbIJGQ5B/DnORLvuqhxTEuN/9+opv6KofplHuOs5BOjZMFmzUlam/vyTn
lxByIgkvUFwRTtqjCr2F8slvxDPtE94pU1mRbdyGWrjog4r8rD6KR8Sq2MGnheXpY8hogA1+SPKZ
pBlobfxCNQ2+vmaX6Ko9nE/XX3/qn14/PjTVBE7h3CpmpZv7hJBsUrwIYJNopm4BgKavYYaXBooF
drFfX+t2ZzTfofloS9uV9qui6vX+DsmgR5njELc1zOFzZAtGSwiV4T4rU7nMq3b2+ajg4DeathJQ
UkhJlOVT1ynwFBEs4V9/nJu3UvFyYKHi0M+3Zw68nf7tIs/0cKgRqji1fAXIJHeKmYOY0C746s1g
iv/gerCPKezzl+HcfPtmhAdLhg4M15y40YVRccpYNIUuijliKL2myjSCD15H5+ZLUpyjiMDUw8L+
d+8jeAuNakKC4h0SGKbkjZSzuJEqZd8vG3S8Jja9MNiR/VR1L4b+OZGfPZ3krSEHX0XWLdZFYllW
tSp2Q/NAsN46rICL1IJupLkeHOuSRIo8ZfWpnXBO+QqfooUXrYMmHP4/zs6sOU7nfNufiCrWBt5D
ZphN22i064SyZJl9a3Y+/f/CeQ/ssUqqpJIc/BLHDNB0P8v9XLfynjI3IApYU0hyx8xcgVhb9Vnq
uQVRcKWtcAa8itVyUznRzRjBMbCbDdY/fpgWvmAFFLHhjUO4iRiRnBsmY1oQb26Cmh9af4IVRS53
fFFvAZQa18QQIsafdbgagqNa/5zdWxVLZtbyta0+jswBDD/09leH8gz62ZrhCt+NTCygGHAuND+d
1P0Q46jNmgggqJStztTcsa21C12b9p1hf7Mizj4+PoAl+qC7Kcgi/10RuVbA+lDDlwiKSI+foeac
KDVa+aGpRH/59eo7vxaJI0t8qRvyvROD6H9/e4ExYMesmDli8FiHiypynI80F0llIL+5lHa26MTv
a7lUhznyyMkXZcafUZ0GNzct8c8ADSeB/WiBii9gBBcUaYLCCWDNNrGdiyBvVAfLE3XM7FfqBroP
DyL5SextKAfbbs1H5CEUOyYdnReb63ft9bPcRGhEYqpBMk1srWPGchZ9JnM8j7FTITKzsYEDDlDN
zBmE4eR+E2meP5DfF1pCbN2gUQlL8e8HMvO0ESamk1cpIq+PtWsxAIHVTmteTUqYhAjS8vi7fvbZ
3dGKAb/pWCgxuDNOprP9hlaXbiZtgWHahBx6HWWYFAIObLvvwo3zpbXcnbaI16jJUx06r0wEKcXC
MsD0ye4mZ6XoteWbU6X4touy++tVfHas/35j9Hc525edG4To3w/SpmZphwFYMieOMh8hiPpczlG3
dRg+oYEUNLtR78X264uen1v/uSrpFzVRxwZauTzpP8JkDP0i100LbhC9PYTGD6tLGd+RD3WMC0LS
XcV18tRX1ExUu/dTLSqIZmX9zc84e5/8ClpLFGTZAhAp2OePuYrVVMDBhRJDOH4DNyy/mMdu+OYq
/75MsRRmqPkzjIQs8ezbRV7EaJM5wu+pc9MzyxHedQyMrHCM8eW/fa6LVmcJ+pFxoYNUz97mnBUZ
MmBmqRNNWbHACHCgaOBV91DWGF4X8wlLMGTyyXQbCWuTRlRfhRh/ff0z/rnj5VcscjHwtajCzs9l
AqN2HK0gXukV/BPfFkMRwM6poQkExRT3/11wTthBTcg1FyItiJd/KvwESWWHQVDptQK2mF3rxcZQ
S8U3nOwjc5iiDsta8cto/i/Tn98X5ssh0llK6ba+PIc/VnFeV65iuuwHloM/lpe33fgGzwyftgTj
8Lc8qKK7dkh5A18/3/Ms8/eF6cISaKkGfdHz9IdbdDuNkV8Izhz9vt1naDcqcpQfVWRT3Bhw/M1W
VtHq2O+ZdvYDj5QId54G57qvf8pZYsQvoVrLmcvJpGJbc161weeq7S3EJh5hE7bGU8W4wDbMg9a8
qSHroxV3GMY/WnYN384zmOj4rpJ/vtj4Bdi9ApfTWAE6//n7JWTJMI69Wlfk1MzL6ow5P+FaCTbI
NbtvSlSfXYrQ1iWvp+rHBf++VB8sJpfZcrOyct61CgKjMNvyoWqn77SH51sTd2VwVwbfEce9dV6D
r2dlSEed8c6+yCumFozhtkuxwflmJf17R46hsQ3rlPsMWkJn+wWt7YZd5HcEzfilimhggdfJEgcp
M6i+WSvLm/gjnVuCGDz0lrzd0TlozguXKkNyFtSUHFJx415JGR+SZCje495Or+p8Ml9T14K48/UC
/edBEiJQoSaDptvDlngWkXRl2vZIkcgRQB9tChngpVsG/fPXV/nnOXIVk14JZ6hBEco5qw/YyPdH
8gAcm4DtQa2v6awBbYuZzHb4TudvnuRnN2XqSG5YhcJ0/zm4qKH2XQ6nh3S9uO2YkLhG6mN/c5VP
3hdOi9SaSTF/B3V/L/eiohDtKKC+9TLFkd1esHgFChMt75J7Ixa4rOVT7Tz8D4+SJY8WgjY2pcS/
rwpHMzUCPN2ZwGeOjyn0MNpn7chUFOFdtv76Yp/e4nJEWWR0i3ju74tZOugUCf2Y5T5r8cpUgviF
ZkmKR3LYVzgPNAxgrWaiouabdXkewC4RPR/dksFTUkIR9/eVWyAOdU1RyaPVoDzlaZXdx67lNBRS
ZPtq9iQd30R6n61RvjqeKh1HSsTLovrjtAIFXuOYhG5lLrH6xmEh3XT1mGKH12XfVG4+u9SyLInP
+er+SQPqvIkoplXQ0Eud6dZ4qOAR4jktMuzKvn6D/56FPEikikupmySMkPnv29KiMmdamFWKQ5l8
6VXopLrSa+teHaXPwBxZc6E1e9ApxAbT+JCA6Dt8/Rs++xxBrwv+pXMCnYs7Ot1IJRFH4WWMt9wg
sTdPMpH6Nx/GZ2uV7ig9C5iqNMPOV8yAi6+mkOWns7xrR1xio5TqW43Dql8P8t2qu+Du6xs7r6z/
zjv5MDjuuDU69WcfYx2bMPWciu+D6R3ItvAAiMTCA9K3dVMkG2ye8V63VwFugRvHHKedpobif1hN
tFMEe4JDvdc4+xEU+pinwTrUi0kI8KmApNcJgrnUEfE3aeU/icnvRJtqo8tjpgdmnn0ketiMaR4Z
uYfqXYPd0pjlBjc2gncG3MGs2rPf2FKBDKs0xW5SZhUgbUKx1TLLdtP3Tf5dhPXZT0LFgxcEnQ0E
pud7VDsb0HLg4Hm6m8w3nTTrR7Bt9qbPC2Pd5r16EZvRtFHpmz/NNr7QswqunxdFkWD7zXr45MNG
KAb5kvaOzWG3rNE/9hB9ghushQHrgYfyoKpZtRNGm25tLXe2aUUFLBYBmYccwXSCLUm9UaApK+oM
MuMA/qsv+4DuLFp7Y2hd/+uf99mvI0XnMaHqoF589oWg4KiF1nN0GC7AlQGY/X7BuPiy7YNvtp3l
QD+LZViI+n8KTsy+nD2I2okzJRvY4bpAQ1XrWqOI0Xa3fekx1Tu+jlFnYe7iBNXTgBKk+Ob0WJb8
+eWp+jIDwv5q/CMgASuUumlac6cO9BErpg7YiEBujS6n0tx0qt+MebJTpYBNYCnZ6esH/cmaJOpn
d+AA08lozzOfZMzbpqs69iKlVxm9NuSVZUYdlct6Xje58swBFPpuM2nMai6j12jiYasl+qaoneHl
61/zyWtnf1pkojoFENokfy9K1+YdlzqDDOFQzeS9Ayuyfy4iCn/6unNUmX9zwU/2e85sJLAonpeI
7yxqwMl3dmQxkveBNy38inle4PlmM4j//kJocOj5IBth5zufeIKijLvHYk8kIYm0xzKB47rqtUlV
v/mw/32ExMiORkFEX8LKc0FSGxZoGSqqvUYyGMCEtIiBBejKxaAX+6/flvvP0l3OMFVfpFcanTTj
77e14DvxkOK8rnock6qIcuZSh4HIFIMikXQLD5AHhB8tCNk4V79rHZ6Lr1i1S72HiI9dAsW6OFsu
QoKJrDLm8pNuBvrYhQJf16jvpgH8jzXTPx6bQxuqzbQaqjB4GgGZXvVRV87rRe5+oqOK63dtTiDD
ujy/DQJaoN+E3mfvY6k0spQp5KgIexB6nOUTRTCOjI5S0rDUgUrtnGtPXQtjNbLFeP/1+zi71PI4
iO4pXlCi0tjSzjZN2adCw8qHoWo36vYpQEgMbgcwkV0efnO6fvLqLeTz6Hhw/SJsOwvV2r63ZVQS
J6EBw/MySRkVJSjdpROUjKaGJAWUDqMBQxS+mnfzN2rnZU/+e9PkTv+4/NmezeTRNLY5d2qqtQbH
obIfBy2vWh9luc1wSMbg9ErmWE9/s1uf7Rf/qRuLRebIwAKxxdnbTMM+sPKyw9e5cOdsNVluoWwc
aJ3fpTNnF/rPuyQGNUjqdU7R5QX8cTzjYBuJ3iENBYsfWZuMOatwA9xuLr+5o3+PPx6ly+gHkTej
T+ayqP680Dy0cqhIQO3JLn7prVmtCjeNHhPe7gpacbGKNVUufuTW+uvl+tmVifepj6AQX/ovf1+5
r0SDdS23GLTBxEi1mqm7eRqyTTzqGvJ8FY9hyl4waKzkm+mPTy9N/4UFTOWN0/fs0mGix81EyhY7
JmC7Khx3c2JnwKdBajfKkNxXYB72OU7gp//hpsmFl9ET/n0+d9LJuB1GrKcxhA6oHLuI4UEIzboO
AnEaX/XILX7FjlbfYp1A+e9/uDibBFkjBwOKt79vG5RlyuQW+6VRW2IzlwlurKVjZUxLtlW2KlVs
jUPsZjeo777Zmz77YhEZsj3Zy/jruSi04VeV1dxQgbBzewU23NwkRcAYLsCsAhh+24VjtaLrW9rf
bFWfXZniJlODVHXo6J/tFeVQ4EQxcdMYMEIPassJqxctuU3hGawMxcXK1MH1+Osn/dnnu8xKazpw
0WUK4u8nLaKSGpKlEF3bnbggpglPVdsru6+v8tkypmSK/I3ajuWc53RDxZCFqAhdk2ChrEon3g49
eFpraNKLog6tDd4H1mm0+urh6yv/LpD+vQPz6QIwIWRaNC3n63goEzgHupN7SjS0WBcrOAIF7Ztj
AQEhkHZ8LRtfZaxfBOawrRqTPn6ayF1mjPEqslxq3Ir7zX7y7zPnJ9EsWabemT1xzl60dIpBJLBz
l8pdj7UH40iWbyfMdO+/vvl/V9QyQb6UeyxGff8ZbgGIUTh9xYoajY7KRJZhFAc8sEKDnuDE4qC2
LvFA6pup+i5tW87VPx47pw5qQLJnHeEjKmTj7B7nllJaaTNONAB6dteq282aZ9cSsnWRxZjFOpU1
O//Dg12qodSvKQUxt//3Yi5g2yoOU3GegXn0j4iSlFiDekv+P+nhffx/4Ud5/M9t/Dk8/UmNggf7
x4WWN/zHWRRBQzTSHIrmMKnA2so2eC36KDqhN0hE2vt4OQVPTQJrTeaczh7zukBBx/CbkO232O2P
p8zhy5JeWsRL74uZl7PfUbhVGScFX6++GM+K2mSmJblMDf0+MqIe0i0UPWBukMHVaNf0JZYP3TPz
w1dZwRx/5mhvVSPf4Z89Vu5cEJHCx4qxZce1TrV8owxsT88hSFPaA/+/ePVOisDcZ+ohrSvfKA7+
3SSWm3GWcVb2P/NcWFTos1l0BjeTZhPcQ06F8Dqoo/jOcObRx76dbqLmldjEbb/+TBCT/S5f//Ek
KSzoLi2PpexMdds4l7K7UrYVrgG1X7X2TdzgKoiBVZIAEQfo0xHYb+gj9LS/nDG01QFWW4lJM+Up
ZaJS08sQmS/0a710tnaXGD3g5sAmYlhY2AtQFkLW89SFTUrxc5mKw8UATXCcr0H4TukCU20U2WKL
KnEV1Kl1WQ9qhg1witH6yHyMx8GH5GLlBGFT4pjBhAx0yW42ygp3M5wBEV9xmpWVseol4L3lTZmF
EW27QQb6sRBAaj1k5AMqHTE0ARMw82LlY4aDOm4iE7isElfJPqGfeTFVWNx7UijJoahnwENWKy4L
NXSxFQNB2I1xfpqKvsdo0w7CDlhrHJ3wmZpPelHFq0DW8SVtN1znhsG9lhKn47nAirvSkBbAFqC8
zSl7kFltnOrKri9JFClylVO8TcC/4RbhgKir4gHVklruJ6vR9uY0il0K/OmGH9Nd2iLINq1mQEiM
1fASv2T840NC6wsDjbGPx0+zmpIw24xmP980jP0cws4QPLGm9LUx0l4aQwWWz8DtyzgO6dVsj1hD
gR97mNGRDKsSvfmwXkwDr7tO1s8lGOhXXlK0VrQ09WthQuCA/YxhgIRHOTvqcJWHdus7jYUFEMDn
NyUrqVWN8Xgf0bzDO8KlUODo+DTXAqEDJiQPcYAtgtAU5p2wSSvylYS48aOEC3SYQipbzcUi7sWt
YMBEBX+BtP9hDFkbea4WzFsX6I1HUByt8LCWE8beve6+oN6yFc9Wa3Be1C/WePOU29lwJM5grrrv
NTO9yfOqfrRG5k6CSsaXZJaaV8Vte92hayXng9P2S6nU5DGuKpUYcJbS0ytp+DglgtUVCsJXoTjj
WlVEy+xkNQML7vLLsMUyC8Ffu9GV1P1pNriIwZRP8WkRznUqsS5sg9DYTq32nI8whwj3I4gFsuh9
O8eDwSoV+FHzbL7MWtj5jl3onhO4uJLXNq6O48jktZw1LJINVpoBrXUDRMjx9YFhXaj7ePCVrXXb
tgVo8qQVEP0Xk2gacQfXhb4dWT6+DOHijzVjrQe0YLSw9NbGp6JoxXs+Jgg6ZzXwMXS310GtDeib
9FhDFIL3XD7qLfGZFvUQDepGO+HbDqplTI+4IlD+6X7lWvqAjMXv5/h9ztxdXTa7pMsuiqR6qLL6
AxnPT3Iba6XQv9u5c47YJSpoA00jOAId4rVi1PeK1T6UNnrqeIRw2IhJHkRt6FcmAA2l6WJPalnI
Z+8CV2NyDOLtHi7hVaIYd2pUDb7BR+WPLlKhqVbNYxLkN1kWj6sKfjG1waVOuQDKuZoKABPq6nPZ
xQ8i1p97FEJejaYcy2wlXOtBs0+z/hI5GmPe6fzKhgfoHLlhqDGuN9lgwgFfGfuaQLVVF+Svjk2d
SD7mvLiJnTjcxLAOCV9zjMNL5EWYoEW70p3xCqhV1iVaicIqtroijA19Er7aIn6jrF+tIiomQJ+j
ZA2cFhIOw3IJXCzAn4r5FGjmmiZ8epjnpPXSzhouq74/sqyvGkPnglIPVwFCgbUxQo5TO+3QzjqN
qC4/4ch1aiNt6/C8vZq2sacnKOcVKzdx7xGhD/wcEDcsMnDQE4aIbifQ0RqZzh0zIO7VjoYZllNA
8VcVFbWS9jONUsdraqfwJg3UWogJQFiZ8TEQTrROnIZzFZYd0WSWVFvbsEj+MegEmmYUwHAnY8R3
oCYipsU5H8ceslytpH3i0ZpM1rbzMSnRhQv1bdSwExXGM3sJa5vuHdxPFaS7s3Ns+hNYKFyhSj42
yElXNRM023asxIqa6pbpAK9LzN0UmL6upjehC0ASu44gaHwoEqCZkQqFA+a5GtEKs/ZAquNieI/q
uVvNTbpF1XefhMlLJ8bDbDIeKaz00p6cbZJREA67+VLO44Mhm6tKr24ZSSjXscpfl1HiqEfFWYkc
U4PJuKgxn+kpVcdAlbBUCW/6JN6mYfAx1mA8DdNJqOeWoYeQy3f76ZjL1l7T0oxXMCQ3Q07k3uu5
XPVCnb2o133Yklf1bD3nQ/66WJuZUN9lWd9iTbxqq6JbKZgb0F5hp2qnZxiWuyIBrJyB6gVRDq92
fGCChLcZ1omXi/kjrES5NhPX7yv1o8ear3fackXRbhUwbRB206WFwcRVHYk7Lc6eSzFzVAjIRSN8
/SZn5nqoATwn4a6Q6Y5xTi/Qop1VgapeEIG5y1pmRjb3qMn9sAtogIpBekd04GEe8q5Gs6/bPbeL
uGdWjW05Kp2fgqd3K/PKxbii8yaGjKct1qg4c4lOCRJPtEZ1ozZu+Q6AP/wZCjeHuC71tRLpT1LO
6KGWbbzgT4AwCC7bBh+XXjnMFaTFJh7718ycpJ8OUYMyD68ji69LphD8GlALzqmlH4qHeyXXoTI0
G9mJZO0qOGiWTpMzww9ymv2MfwqvNf5QqpVbowX7nRr5gSBmJcpom7ipXyU6yxhso9DpHpjTrkzz
xMOdZzmCsuuh1TeMKl7JIV6BEz1NZk+5W7vO1PxoFwLxWCTwwSuYLFISiRlnEK66xmj4QwaD5lpf
r9Uk2ipIPOilA0ts9KNWokrN4uQ6Cl1MQ5v40FBM6OoLza13TRkfgqL0Kws274Jb0sse4G2POHmK
oVe78JtTZ+HO2zDysvhJzRkAqHuKyPBqohnBTCafm05sBpsBe5ER6GTWe4ibIXYta3s2njBnZ6+f
WT3qi6ZOm2yIHmDSNZRVEj+xpG/34HODYuUM02ubpPDva+V2EmKTN+IeODmnQUgtL9Z3oR5uG1jj
E5ZQZjdgcGheF2nAcg7qn1oQvYUW497qCIZdk/E6qjQPpRj6u9E5Bp39pOEs2yZW71mxuTHa5i4d
tBPNc+qgUJ2N8MEupxf8YgSz8rbSYCHlXs70Y1aWVu0Tp8K4BXg49cTXJu1vBzPy8WNYh6OzTnE8
HhN95+gtiPLkYsI5wpMTgzhEaHcYq76ocWx5daA/9RMt8zILXsKpOM7avFeAJgf6cJu7xjEKR8sz
hnEVDfprkjjXVla+ug1Qihl3IC8s4qMlgw9GMMH7TfqroyUMJkbuOpbKsXAY61blMmnFWF+t/eB/
3BYkvMX4YoHnrQMTHqCVX1rG/DBHcq8siua2HK/LcNzHhEZK9zMcepawdlWhO1eJ+BKd57yQs7sA
wnDCJZh2AsbIodJH0g916ruleSzqcuPm1s41g18My21R/w1rR+filZJ+5Gr8VuOsg6K2e8iwOwoD
7EtErt8w2/Nh6c28StDBp+Xiu9kBx+dxWnmNBUyT8NZxnZEzLdZC0RSY8PF2HLrMq4do3SjVFV3l
xBst8wBkOtmkpnolk+lCT0xnh4fh9ZTmDKIUF0mOW4A+3ClzvzV66zDi60KT2bfEvB1q7ACnub+g
0fShNlbA1hptzBgXk1I9ZqHMd24W/6wUwvc6NEtfyd07vJQOpZGcLCP5ZczDbTqbWHguJuz4mxEl
kKYzQfvGZByhFpbTg/IaatVhFMU2AMTNh7OXUbyemnjXhQqll26dJoWvNU0Cwcs+5Wq4NjjAsmnc
ok8JPDMXNMetfTsI36g7XBDq1zwQmL2L9DRZhj9mGuZMpm8F7vWQAV5GNlAhz2R+lRY1bGpzZhtn
El96yOk3fRevAeQ/OdNyJTQfngprp8APJy+lX8/D3mLQIB3Fzxailkaa3VYdVL4Hl7OrzdRbdTZO
44jDpV4sTrBl9eROkKZ6Rz61go+hmQ95kmPrbZUrJoTuUD6BL5XtLZMrVx24O48JvdGzehCdpjGs
mZBl2+ARMEiXlfdRY55qZhZUnF+bELyusZD1s3U0uVS0QqIlubUK6x6+FZxYOirDe9U56y4N16Er
r8vYwAU79kOnuQahsp6meD0GHcLNDz4AvzeYJBOjF+n1ZaLAB2VQQ42TrRNXGMh1t2WfHhWm1ZmG
H635AOf2zsozvyxmT8GBJHKrq9KWXiXvRchRa8z3o/msDD9K7a7Khi2K1Me2dTYlEVgXk0m7j1b1
qjZvTZLy8KwVKh3Wo/kQd3ugOl4mcNIYX4L0Mh4zrJCdQxtXmKs63pQBQMILdbhWyns3wsOhmdZD
O3hhX6yL6p29bmsY814dVIxaHyBx73BQvWHGe0F8a5cEO2Dg8SaT6rpvPkzsNG2sOQDbrg3jqAAC
lzhVm4C3E3EZqT86WvjEjCsmuO66YbzG0xmr9G4tG6a7ULhGWDQ49XOWYf8U6of6NwD4I0TVOIjG
D6sTrPvLQa9uMOwLgmM2Q31vgus4axhSeSwj9N9569shJQ0z3ozWtM5MiQUIniYyQcKUoet5MZr0
ij6R5+DSUWi3JucyTHHsv/J9E+6ZASBAUC6Y+YXy9T5zhqYzyQkWiEChLlSVg84NNmOQbif+O6dw
8CRgBgdZhEP2ljCbQ7HhkBi3ZrtRkJ8YYb82tFOp7LXkoYtf8J+ipFD6SR1t8BLUarZ9sdEIqZXw
Zz5Va2vG0Q0Cd3WtZVdmekCFxLCiCUQa2x+3LteuoeBB89qTKjcq/jkppIsMt5DwITRvFN05Fe1T
m28xcV3jITtVL5I8sokcag+ms59UzoHOBEMVNe9C3OYkuI2lbLvRINIur2Wmbqwwwr+2PiT9tYrG
qjbIfXIcg0z7UimS0BtH/ILK9t7G/2AST0GY4E5C3+al79rrIGseG+eNmU5qHbEfJ4EBF6Q7FGz7
xoS7Vv7g1tMes7BbqzDvplDdBEnxpOmEPG7tMyXoD6H0lCAlCMcaqVUOOMOSpQOntbpVBH4Nb/Td
IqlNnauh3s9K65f5tJmHaQ9fiUkavfeBDEEyYy3cO8PHhMtzbt5V1vOsmhBajqU4ht1hdua1myrU
FcWVgt+eGV806LBkxRZaYn5AmwY4ARxQalBWtAF5fyjrYUvrngzFOdiWvNB5CUGUh+vYvLOc/qED
qS9yOMy4ZIfZW5Hf2N1EeSm+NFjMaW3cKsNuMeJjwutDULRIjGSDkwwzobhmyjkmV7gQkXbfVN1h
qPNN3TcAD+1VTqtk4f+Zzk+ifg258nhEtf6jF1aywrn2GGvVj0wtT7IeSfKpf1fYR+mKkq1cvDZj
x/rBXrAbMiVfaUF7ayJolZNBuB+HpFi4is5p/At8NBu4TukDNup9qfGHgTf168kQuIqJneNk0Lh5
G3amXEWFskrVKypPu4YmAAR3r87Lo0QlYpLpdXC53fi6Hv1Bs2FGMvfJWbaS+I9p3XiNMnRTMg2X
yJgTxt6aMU5AAsNvjAnKLDnEcXUpSZkppfRYsvRrq3pJi2MQxveY5r2NwbBqnGjnqiPI/8bneCVl
/mWM+Duqz30wEbklflUL4PM63mIBUS4LcjAJmuXerPKrzNUv28k6pc6w4J1JWHBmUeuR8luGhkG8
YLF1Ec0xkTV6w0xwEHS/dMFMqvKhiPmk4B6XccJr04iHBanFYPjYQ21J0TzAy9gyc5YqZF71vZb+
TNgsJDY6Gv+PCUF20VmnVo4HBW+RyHmvQQUZc3zlDkfRAyjP1lU+Up/SgCjcMpvcrMyOt6473TpI
Kl+W0aajf5gUnBOYgG3HdsSIDyNb3bkfbXkg+r6zjMdUU1d1Gh7s3l2PauRjzz2TOetM9IliZ/BG
54oSEZuaUg5XZV8/Zna5wXl5r2sPdPLwpWzro2l0F12uUzN1cSs3f4RCvxc1FSTIOnEqd0pC18UI
UwyZ3Stii52hV8+WCiKLvwDd4Y0e3svF1suN9nlvILp3PRPHk0jzBndYVXbAHopYAZtQWt7MNtYb
RBpeUbzrlYVhMI8cv2M2k1Vr30m19BuNRp6+L8ryp4Z/e7BL1RJP0TcMsWweY7tzB20PWcvPZn1N
Luc1ityBwfUKCLitCNa20q1zC6vTIqOSPxArFruSpS+SJ/zmWDqt17HfmPOrEhjrYMgvi6q9TEXk
Q5z1iNU9x9pL3lkdl5weOL4bj268jRMYVOEON6ZllBD3GMubyXwa/Sdzc57KXmWQ9ZN3H7BWeIZx
QJlgemZifBs6D1XDaVEqL/WIf6DVr2OemKE+tyCRR0W9icN53xXpc8m3TRXNGxKj22kMmXqdTsob
F+IZ8c91UiuXaU35bHTbn0ET7UeGsXzpTtq66fRTPTW/ohpHchw/rmmPg6QjM6Zf/TNRzUfDxDxN
DHdhwF1O9nBT0QoHKXIyjPzaqdw3pcLEHV82rxkfumiT93h02Neh2t114mTiSIcZoG4/Z5wfsnmx
NIwu8L4ItAxvW440wyURTzGevnDn64ahpjZSsKqY1lZjbvvI3YR5tpvkrw736loo6FHjlQXigpqk
6AY2nfeyn/0cfpDNP5oWSnIOAvwcI/Mtwis5tF66fthRE8UjdD1zksVsm4r9qw0eVUB0GLYwUckO
HdVrJ8WvtAi2OaYiKe48GDnQEdgKrTu4QtkCsDuFyY3VRz9wN0AdhyODwoqpkl2bjZ4uu3wnxDRd
IzSlZEQliv3JHY8s4H01z2vLVTbpsBtaBdwf4PTlQXebfn5yEzi9Vr4lu9+L2t2J8Nl2sajIuosE
B5Kkqz0EyDD67G2SvkEwpmGiYxRj73JSbmWsaLdaIz7B8/2spYceOamRHCK9OOJcxBZ4rwTahRDH
GD6I7D/m4MYdOcMIlehCr8JpE9btLknYUNRsLWS2nodu5ySUYo1bnbg51VHHFlfNeGeHCkH2j0Bi
AwsBJe8fozpcyf4uJkkvebBxfDASahTpLUvZi2fHyybMJmgn6fVTrrcr6VxarbHuOlIVxqmjXabs
Fo1+UZLyTx+ZcW9S4gni8YKihdfq/AXyo4DCK+ZfRTluqeZe4pP7o7XgQ+T2OjERIGKYhNXkqkoX
0r8r96Nq7XrjWGTH3L4fsnJb9NQxAdbRRGjc68J6sEpqGSXl/GBrK+7rYFfrLtP8mUp4JTEorElg
KS7l1oXTP+p5fT311LWwDMtz7L9cdBh2uVP1Yas0E/2U4TqmqY2Ly0Hp+1WQJB3l2WHT1s4pGBoG
YDhCSqfc4lu+wUl2jx74LmutnZ4Uu1Qop0CU21ynBx41w5XMi9OQM6yTDNBydSoGUm3Y5zSTPjml
wlnzFZUuVFGZF0yu7ZKqwLQantkKbXN8FckB554ifE/rGmxR+JS09YlBmQsxCV9XXL/SQ2zSw8Oo
aj/6yj7OlGF2eeRg1kUi6apZTJEKnnKRTrGXWdavrJeU60qnfe/Vod8zfA4+u2f8PE3CA9KS7ZiT
mLtKh/UY/b2tozQ32oIR1alKD3GF6aqkIC1lfYJt0nqtG8/IVyNSv87MCMisnTlGu5nxfMywGITW
3WCH7P6+bys8sgb3oTIHCivFXK/w9NqMeb1tpHzONXFjtoQajbgpA3K0OeKNlAYfpCLSt8KJ6Rbg
cGtrdJzKDI8dM2xUathC29CT48zDNqodLh0j2+qzvpinT2TxwT5YViQstpLQElPFCYRhntABk8P0
I0v1l8qFk+a4TXyjpXO97jX9sranTd1hd1qG7WbB769xfkFK3urVXnMjHB2N/rUSsDyG0sLHR5Y/
SdicVVPxbiEV0gkOGjrZdHHs8aRK27qN1OKAbPLOtRJiXmtgbsvCXymiD00EIaGCxFnC2IUz4LPb
ulTFDItuiZELkBG4SWJ2UbaDdmerU/Eg3Sp1kQEO3aMZUEt8wJxKZZHrutyzGFIUe1XrLq2K5IIw
YnDvpTXaLYT0VqXRI6lYWyED/25YvblWwExx7kTVTokS6xHrLlO5nLuuyo/Ueef4LR4N6bxjICuT
jdmKlHIC3wTW3Y1xVTssq0mW7tX/cXQey63rShT9IlYxh6lIZck5T1g+vjaYE0AwfP1betMbXLZE
At07mv6Emt2EnMiUMj8kiurEViFLKSvFFn4lO0Fztp/26KaHXA96SwNe+uSPOaVOVB/O+ABbqtVp
XU3YD9ZNVU/ykRYc/0ijtEfpaUGVXl3IHchGe6Fkc43tos63fTG6YJ5OX+yQ4da0oI5PIxvtMRcs
ilFTOQ/W0LbFhoJYZ2tYdh+vBPTGS6UNFoBy+p2inmaQ6db2GERxgU3jTBGefVkHzoEqhZQYqyXf
VkPlTbvaDtVR9BGGSYq6z7DNeHjrsHoJZghN3imiEHUNVryM2SO2czPYGmh76FYM5uwyZU7EgY8o
mbGOn7a0hU/qum7KoxPNECVamI9up+XWpef82Uin5p7n105MTYWMk3pwfZklwERcyJ3Wqqf9NOMV
DZpGs4QH8kAp8bBt1yi92JUdxHAiIZdNSvfJkgr7fbk9olPFGu2Wfho3xBE/RNXtnJsxeJc2juTG
MfSp6wOSdJ2qYMkX1rKcO0tmd3W5juZmyCI6UkA7gge3p5nYBAzc1l2W7VPbTP+lPmTyBpeDfBXN
ok5RnlnJTT6zXbANMk7NgA+LacMameFhzRR19fSs712tvU24REgCvUjBYfnRqTFAc8mS40IJJQWH
BgTFuTVc5ypsWgEWEVlwks28HYs82C5irM9TeVtHAJp33Uppj6OZfhsEim+eV3955RRsfEidvfRG
4wYbWi+eR4OlnQ4AmaUu32xF8UCSNWTHwWbB4KxDW28NkmafXKTWfzYS3JgdUcRqkYpfQVcHVSh9
WdqRO14J67mqG7Syjq67YU+bwsQNO9o98SJLA/+H3zDE+/u6SutelY134pMusys1eKXf3TSZZQlP
lnVO1iR2Nuvo0g1miX2Hyhd82iCFVVadncox1Tf1SegBX8ljLFAUeLjKB3A4x0nL99XDZ/yNRWad
5c51V6X6o/CWtYIwCpr+fTVW2sG7whiClzUafP5HLHyqYtLhO9DvQVA73p9rK4/mTVUaFuxduKpw
OeFFC8vHUtFTciqiyY0YRFKK5ZaAq/EyDkZ1Y4VyXA8WidARlU1JV6JagEnzvKD6tDrfc36Fi3z4
X2uIYP6PcGOb7cBpowW6yUdCyQScOlrmYtt1pau+wTgoX9dyHVJKmLyZQW2zhMqgCb116+hk+SSJ
Y4mN2rl7N8vOF+kGU4Ttge240SB4foaJNt5N37gRkB7IW1p/llgBwDs4c7Lx1wigzFjQM1Oa//Gc
BYDD6Er4lTZdkKv+c6z6Znz0XT1HR8Mt3IHmQ0tGxyoQdvoX8NQv90ubzsuH47nSORV+m6pYqkDQ
f+KOjXcQjR58XsQuz3FGlY351kZwdWdkEXm7DancoHhqke6wg97ghXHMKWg/PdkTQVsFeu6YAWb8
GvWI2wCBmh/AlSmkTneyp/M4mXo85NtcjpTb4d8Qwd4Wi/G52G34Kd0wYGlZxEA2VaaNLJuTdMY4
RjFjPlg1FaJE7YEaKrdt5LRPOyNkerAqsxz/+JN7f0suQgAhRxjB32iOo/4d5sgo8njVQg+fNQoD
5kh3DswayCFdVf5qmKOmtwOwgq/D7Dr/I4w460Hn8nztj0rNJtN34Xur89I6bfafDO25P8+NO1MT
Ho1oHjoKZ+8jf7Drbd0CfwP2OY4x0EWJnK4ONk2+wOkxWgkNlWssq5C3KB67+0TDwolKpO+GRxVE
hh1406LMoFsPE6CgciLILRZvESxn6tfd4NnwsG8RoajNX9UWi3oif8XO94oCr/40lXByfwvxLmTj
FVXfxr2PBjTdyEBL0jxJPs3Zz2xtUD85Ws7ODSRz96CpSj6HS2cRpuyOFG3+6+qwyXetSWfN2ei9
wUuGeR3sv163wZw4Q2p6b5Ew1/THGUp9DQYoEX3Lj3QCyBsh0na/rHkO1EVIRcOAQRhtlvQ59cS/
xIGE4ZtvzrNgyDUA9P9RILKaz9Aza3qXmXrMLhUvVXawRDESvrDmZJaPa6XV98q/NT6CpuDk3FSr
pl3LGM3aiy2S6vq/VHpR+Yyga80PoY+kF1Ebes18iNO16hpQMiJ4x3tJj2i9ydqgyN/HDg74Q8zB
7O3TVDnBJUQYrV+8dvG7LeV8hoNdsa7M7svKpyCmHyNjLB5VL2MqM4P/KiuTYs+P9dzNMpVFkbgp
QM0M7trcxHXeVrhQzR1E3raRQzTtpJ3Zh7nKJvcYiBHXQKXZkEqL74oc62UFgokW7F9p2oR39HJW
d01tIqNte/sjyiGmKZwZ0hiiLnvT86D2Pi3huyocPULWJb17G0v2AD9VZhBMFo6ti25N5+EdajVG
mYgIfOKtkbRFuUJCUvZh/W+YuT4II5AtGrgg+F19S+y7TFcPXRjZj52j1RfH4XyyIBSMm1qlrbaL
r2lRdr3yGpSDMK7WrBd5xGYNJN91vfXsTi50QBuGFKUO060td1U2i5uVlWDVTS7kj02sxYT5rJ0j
lASps0PSasd5usi7vh9zcs/KKnz0VafXF1UNLWLMrPlFGJ+rRGm38NDQt6tMpsVyTvUss3sCW/v7
jFa2rZGmH64YPxm93rpA9rGU9Ps1fSc2jYuTwZqmi1jl3vLHN69eEfwRHhNjJJfbWjlhXHvGuzlD
rvnCf8+jYLwMzVLvhI3Cjo7DB+YXwld4wk8pNahQTJhP2nUUb6mnhh+wZvHQGJLQq6U9kGbhx56t
j1UtjR0DFVquoM3OhMyt+1pXzcVLneGLxYLK06g/pZVrxbLojISuPPAp3a80kbfuXqSW9darQR6G
bjIeCq4DMzYLmnnvgjK1rmiX+BArHJLFkuWM8kZ+xYlyDGVfPWoh12vpZd/hMg6UufUsIzIk9ymU
Nm3yjlm628lLtXWknM/UsW2J+loQV2HsG+py57jNa1CiITKQv6YqbM+sINN/OkifakOAvwrDRVXS
hUlmKLmtotG+L6KIruWwBVZF+38j1OSu6Ro7lny+x9mXbtKHwyUD0fLrAZ/n7ZcyLDCphSgfwnqg
HRzZO0hHMYS2XVgz2Ohoa6XuuzcMsOyN412pJ0L5zXX6QNdAE09O/2b3YJtm0K7nwU7Fk+rX/DYK
6k1jO1dV2WczqthSiEuMO/6qeM6oK+366HG1+gvDDdoASrj3SzSvb+MYogUpaO3LUmvXjgNx3nMw
kRKIpy512eCsmY98tLOHdYUOL7XnxlE93LtD6W1a/+Z5vsk0aBQNd2XFs4DuoCduK/SSbgzssx69
BwaSbwO31kZANvJ01muMuBRXZtkxAAa1Pms0thvPW9n6TItPtWCAcyafUNAiJFKhEadeO6dRtAiI
ZNnEA5V8qa5q4GlUGgPRdlZYBknUmOZpbld/53UD+gU9ztw+wAa0k1F9whUST3B1d0RJBrC5JYXn
XERIKx9nbEd8RjOoVnk75SGLjqbKyx2tnHKDffMMN5nF9mqlXIP1usV3GCU4iT4ipYArmV23Ydi0
cZX1PxOUQdcE88Uo3RdEhRKWWL6N/urE0sy8GL3wvMU6hM6QzJ+EG0clpejUPi8X70xUpbFHDzC9
Bu7Ng2Aod4tA4tzpicmjoUCtL6eHKpMddc1NF3c95bKtYx8xqLf7cfAOPQ3U0dyiHSzq8kFkOcSk
GpOcQP+N0gXfs6EdqrCtr0ESJ4IgH9Kq4QOmXG6NS7eqjsDqFiqBElJDMJrUZbVHwgFpkOsL3T7w
XgDXELHDxU0lBGPpOUeeKiOuasakMivebY2kwb1d2WJ9yeayS9xKnem/fQ5sKPQu+CgcsG+Y8QO+
XG8TBdkDAq/X0QWgWKfuiUD1j4wZ/iZSsCkV7/WjaGlY5OPXD0VUTLuKXIHEHCzGqXqOp6h558yl
siDnnM5LfKcROkbMZPApplDiKBYbppp/RvCI6OI8L13AE1aj+kYLV0v5O1qmn5TEKcZk9jhJpoKf
1B7vrXz5RHv7weH/OYzDvT2Ed3k23gNh7BqG4o0iqsVvDOMtF9Z9HTQwh2GzELcdAhCNb9aQPmWD
6eyC1bq39AJklsv5r53whDteDvQ412bBj2FaIaezJE+fGbw4uoMN5mH7awzfVB/nGoh203qFuAZu
qZDfmDwWIanFo3K83aIKc6uIIwFqoCQdiExCKzjVuSBe7gG0QT+ZXZu+NZFcXwfX1U/YKpydjnRz
5TZUe1rAisus7SyAM2/RQEFqeeG2mYp+eTQ7yUvpT1Y+J5Hf9OjDglcLWQ5J4wvGe1ZEX7VJujYW
6FBXc0b3prxKz9kLxzQ3qy5RJFiuuivn3nhTpr/swtyUCR/kjzA9uL9gYJWka+6oWb5Q+E3rSZn0
qpQ5G2gLvrNtWQgS3xtJE7zJn/wlz2JCH+AKVdhRK5XahygS5zltP8gDLOMcUel7PUCCTNXSH9mI
u+1o+sO5rNntyzJLcuQsu5xmOtcZ7kpvdhNPrcMuGJ3lIcDXt00Na9oB6xzE2gHyWupI1zvyD0CD
IqS/I2On2C9NYLL+1epgTIgyvKj+hpBa0WILzrVOoo1YdWyut45xoNKTSTD8VZZ8LHyqFtnPWQmP
JL1XMXABNQVs6Tz1F8uZn31RdMh6Ct47PaB3ENkjxdKUqQm3uoWX8QP9C6I/lm0TKGzuJzT1xFPG
RTc7ScPX9VuNElx8nZ/XyBmB9oIB6Yo7HK0qQ22izG1wwz1bC5R6aLsiWXR5xygO6DSxgnmUTKRT
d/BmgkJSdSxNvWIRCL+k0j+dpIGDwhZzz/yEDCgTvyrPbuF0x67qjkM17ByjKWmDL+7XmnZtr8eJ
H3DUg8aj4AEADzfaXrNt0PtlXCFl8taJpNIoigenfLIjceKMTsbM/ilk915pcO1Krg8jPtK480aW
gb79DOrO3ZH7+WvNebldAvenyXiE1rE342zmgPbG/mhXDm5aOCZ904+kdPGmWbRl7SGEgZKoCd1I
9u4pO43FLZFm0zXVW+dZz1ZYoxwrI9SKy3IJdPleTvJQ2+zly2j+TGa5DdtKo6XrxZufckCj4SgS
T0SQYgqQYq7OxD8YJ1NzMOAJmAnTqYZLWECd4J1+5Io9KzEtcVOqCx7bU+Mw7DYLqSLRAPNmy/RU
5SBZYfjFEx3roLraC31Dc3hvFumbtUwPYzUfbBeee8msb6dawPCnEj4JE9WOPJcsCToyt4tirtA0
FySj0GLPuddE6GJHNP6aUFKvQdSUWxT0sfGA2/lZgLsF4YYXqOB1DoRF8Yifuqcyr6k1iFAK4DW4
9mUoN9QC57i/kYRmdnCpA2s/002VDB0tFaAo46YsyzfAScRooYRqqVeKsHWHGhRPULxyb1tFzfq0
nsGXOmTJC9ms+i+3bzrEFrElzgK6oieWqLRb7lNG19ierEfC0ik0q6ykBxdGiDF/D6IaE2LccRdZ
428adcE9uaAkUKT6e2nUV1nD19CWbsRCsZIOvf1YaedRVMM+S3GfmVP0nJsFmIYX/uL7Q5gSqCrO
kR/E4zjRJIzPPMbo+jGzUuaS8NDMdRIBVXTsh3TmarT7HSy2sRklXX7EidLd3nm7KapPxCmqU2ig
p3ZSa92aGHfOqrNgYSv3jzwBNGih/dpR/s1fB5GWNX+NXeytwrt2EOpYLEA0U1rjxyU7sY/ed7O4
l4JBSAKtF8H0FWbp08DauF37/D9azWuwzeY4rPrTXqt0s/ZRzRFnjRtrEI8GSrHQaO6kDi6ubf3N
xKhQZWp8I687cg6iFvDcXVWAMGdltCWyMIjHBQ84yQeiH/6JED28JkK+XZ3hKVjd/RJGP06WRzEk
PNF6rftOhtMDPe3XOdLiTGHYZ57PgphW66Mw2QxlzkLvt+snVgrNpxIeUnTzj3qZ5t2IxT42Q8IG
6vwysUw8YvhxriFrMICvF9v+fFZts2CbgEEXoIARwzpOvx0hq/thJA2Lo4nPpXH+M+12ixfa2Gcg
mFYMx+ieq9n8j3K6T7E2KCW7+mUV2UPrLB9mg83CNAe4NUM9Gvx3sTne7D7VMZiLs1qbM7FpMsYH
YD6IOjo2hrKh+HJEWpqZo5siAGPtCeDYqdjqHq1O2RWnYlJHt7XspKoxBpMs95SlLbe/Hf6m5fTM
6r7naLxPLYNOL3f+I07oloJvOwfpgcXx9/gT+gXuqq1T6l+u4bsGImgbVcyGk4juCGBDm2U8+cIa
k6ptHgPVqLjqEc+ysPU6/QpueWUjDySTZcsJOh0tjQDU6IsDzRA+9E97WMVgUndZh2Qnp3ZSr+o3
63ORWHP/pYxpi3XvDTcYsjH73kjHN+acK+f3Pzov3Jhzp90OBioVwDLj0kyE4bh9tmcnh3rtMNNC
FeFVge3WtE1u817J6yTXiHGruJamc/KEjX5o+rFm50M07M6pTKEG+F0Q3hSxAHS9aVvteHDTOw5O
gCzdqiQADkI2j1KlXMATO7t8KTL3UdMmZqe0dnYuHd+VxeMbLB5Sj8LZZAxmNwV0jUj9mBWhgj7m
9HFr9cu0/Ja5AUnPIJ5CVEcCfF4joz0bg3sIFGqAwT56aZqUdcjom3n7oSsRtdEeXtttYlcKk8Pq
f8IsfESLpM+i4JXMjksOxk4cp0Y8se5anEYJ+pXn0C+yBMJJJMPAvGFOh7y14acj4yxsO4tbx0DI
iRZCDd5l9r2bnWRJzKz4aVvL39CYcWwGOrxobDCPuAj25UjWEFdMcQ0r49f1R7w6o3wB2uk3M0lN
qeGfJUpU3TvYBJHRORJdx3ThFdh6jrkd/H9p1j3aigJyNf9UTn82QsUrZ99Ju37SALyR0nsaHz/y
SGyByLZzs8KUy+W5GY3EqTjVCnv88uw0i4MpP03umES1a+5V6z8Si7cHndr3bYGKAhzJFlujtDcr
Os8JOjwnW673A8IBOVodmuWX34hKEORr2M64el/acP6w0knFevaelTfupUmST97ftACjXK6t6u8I
iQzgsnns+hqLwvyHswR7IzR0LIr1tSmW9yW0n70O7YAnvbNL0tx+apunhacoJjT/0NKXo0D+cG94
9xQ6QozVVykQToQZxiDlfoVN8M9T3sdi+wAhLg8L/sMt7ma0vIjYWgBiwGOzPqi8Pg41gLgahp3d
+X+LVfNKy1MNA1a45qFZg00/6Newag7F5J4B1q/wvjyk9V0eNUmt/D1lOSXKWv/UZ4SmWpaB6E2E
sWc0D9boNlv8jRPqsOk+WtKzsppjkXoX52bqRBGDqsgfvjwUXqgwT40A6q/mO6cCxXJWuSt4Yg01
Opsma5+aZngDHXtILSVIS705l1Iy6ibsyqNT7OtxRunXMraErx7Kgc6+C1Z9qELkRyBoXNag+0Z/
9J38Mpj6mOb4NPsQXj14dFSR5JGxHWfxwOBc81GGj1k37g27i0WI6JFwiWrDEtBujMZ7M0h6ib0c
R4HHzNfW890czbtlTncAuRVnGTKE1eEK5uC/L4VxlGZUA30UP4HkobqpShAERhJlPZNeKiu6Tqyz
KPV/XWl+kb51cdz6zTD1k7fOy1aHgZFYoj2uwfTseONO3gKc3PrDKPsEVH+L/YkZXWXwghYbteU4
h5qGj6G7WbE06KGLMgeLgxmmD06PEXLt8kNZ+3c6nb7XaHoB02Ujrs+dXZ8geU6Dwmm5hH8mW9zG
Xl13I4cUoZS+U6Sdx00d3JmBufUdn2NTfBm2+zdr9exjGNo42n8Pqe4F48r/1pwjcggtKG97qRKB
rJBMZb1tpXMeJLLuwQtOjvL6be24x362d11Q7pbVg54sY5xqh8zEWuDqT+Glx1zlp4xDpu7BDb0A
CBvUIlyQSA3zt9k5J3tOY56PXW6sfxaln2z6F4uJYijtZMqde2GzP0y+3ulcnwpz+YNU9DZBWFyJ
4oD8QRoo/k03GVndInNV6pjW09NiP5OC+O6aJmN1mPgYIm9qcxtZvydXL5ZT+tX1JqTVdBZ5vrPJ
zOUclS+kNz2C0cEeFuPJXattVoPnTDeAMhWog2FDghgNBcq4FCFXOo0y0Wl9BP76V6TldhhIsoza
4tm1UzwQctoF6foQaettyqjWatbuIGbjP6toCN0WzVNkppfQrOxE9eLVK9kA6wWXb9Yl/uozyGn/
Gi7r9+J7D1EJSAJAgbKLt69DhETDwIq8zbIAIxr3FFj6iKiQPQVzYUN1Asi5tqsanA9oovE7APOG
kb5PGA2fiKgmWx3CO584zL1rttrfnbD+iRZJaaR2Yla3J3if+0hq1UCizmi6+xJySobWNpyjfQWJ
W9TtfeUTV8rLeQmCKtxWUDiq0D9ZVz/hS70rsMbhHuiPs50m1KAmcpZvrV0fyT8feEEzE/1YT3Ks
mg/z2P8bWvfmBXIOuK1MhFk4Vm15Z47NJcRj7agnLRUo4GofM385R4X3aNT514Skpo/gSovw3hMf
c00PUtqda1wYzu0P9d0duWVnWbsAuyEmOOOZPLeT0c0HS4srfuhs42MD7rT7ZAdmkrkDQ29oHBmH
+3iaIoXFDlEOVFu5k+iC1fqmIEWtOj2HonO2U1395WX44pvYNBs8G0mgi2Vnh1hBWQuauG1BxLzu
l1idcoOcBs6nYX7zIV9Ab4d4LkAP7XR5xvEc+xV2gbwp8Ti5aL/7tPwNu/BujeYfyiSRr3PGVKX1
OKXROVi73zEoPp2mPJlWwzsI/+qEOAb7d3MkLbrXD/1IEwl/EDr0Kbc/i1GOO4ZMeBBdb4MQxzEO
eVjDm2cMZTDrAGKxwlifDUs+SKtNkMKiJRjTP3NCKUblutkhBMUNTWrfKy/+ts7eO2HuKzs8wHpc
s5BtKp/2IJIxJk/EnpVFOYUCMGORrYt/toPcrLMT6YSY6/wJfiL1MCuaTSImVyVOM2V3cg3ISaFP
fI/GwIe8ZGGzXM1Da6Xzvc7w8kS+Yg5rgvbai1wB7tvLuV+Usw99KXd92xSPssNZiYH5Rwu/Q2nZ
iNjqAQgr02y+A7yVRGnT3lUNdpGYSHyupj1UKLtAn+j6+xgy0dCBI7Z03PxVRnti0DtwOG+D6d/c
TSSp+HvdrL9DYcUBaIao97DGxyFKXOLKR/wSiCawKnJ+W0HHqEH7YmGflpZM/h7yGyQPzPyaKcI1
WjHGcrYPuguOHdaKsmQAaiq0Uukg917V7SJL3RHuvsEIvMnwG3q63XrBwgNrPjQkWKS872ndXUea
5KjvSEZGbSccH8z/r5/6qjJwV5fgi7JJSixLTTnHgTXJxCiqI7IgrOxIl4T67sx0P2nKDT0cmths
atvfGFX+0kysgyorLl4hP6LGv/JyYORzNik5G0GLMwbjhyNOQuVngZg6ZOEyfvRkcujSbimsKx/W
Ja/tQ+dikGU1QGZ/CGfvlIfOey3cn8jqr03Rb8E+GPP9tkhAccqfZmrHGPq52A2z3JZ2tCu0jV5t
4PuyEkKpdyy2cTXUp97OLzMmZrxPj4144LfaNTP8xTK5f0ZhHVFJxUqNVxc1Yyr4xYz0rRcwa8A9
gSyTCS+vN+/LCvwI8Cfy07fC8FExvrbTSzv9RAU6+ACcUFYUTYJo9TVJzfNH6et4bH5lHryI3j/g
5rqn0vXVL9QuXadfofTOQUDu6XyrRwzHcOZfJAJAyuIqAWbQNydC/uS3zX606oOjKvJyEKc29J33
Aw9xN37m4tqY+X7kZpHz+OO36uoBgFaCWeFGkg5e68VrY+4DJF3k62zWkIUiCk7wJMexHPc6fOXv
TtpyedIYc+cMuGf8HoNlq3iQ+zE/h0N3F7T1uRVsaHX+3KziGo3zSU3OmRjiS7suV4yykZMxKgJ1
g2Kqcjm7gXmpRcvXOTknJr57U+TbOQwTs4PqyOZn/K642opTF3FfGvo+cxeyHrwrkh0LcWlwnV2g
bmM9p2v4r0L/JUibjPBoGjhY5Wy+yMw6p9afuVZHe/XPI3M1kTpsagR99IRZbGTHERjoL16C38gz
GEKLHQPSfUULjv8Apfmc2fU17eWVsu+4a5YHXBbntThFACfhijvlxjCm9j6HI1giULipcyBtjf0Q
yAdncF7tgD3pBpSGU/CvUfkP3DXWN89vQAOaY+1Zl3Ks/1Vh98LBlMzVuGuJ5F+4KkmkIiU03Mrc
/L7xpWNana0ie17yBe8TkK0/VR9+W73bZWjFaKKuVYqIVBnPUU6edM4Xs6y7buQGC+j9u/EqiJYg
jzvKBpU4E5yAP8m/y/2W3aPdW1AlZdmeW8LYva5MQjkC1sEjUV8lMWDz9Tzw+Fyqefmr/MqF5cKQ
0JtvDbE+gTX8CdQQ5GBIshWyL5tBJ6/G5wl8nqaGgxIISadgfUk97q3Mpo3GT9/7G5znyRfSa6H5
MHD38pAjz0KoYe87j5jJGr9dDh6PXuZplMaj088P8L/bwrUeg+hLuyve9pa+JO/Nz8ObvRxNTMnW
4HicrjgBNXgIn2zE1q8mlcgCL8AkszeWmWONXaQentKx/O4KxNnd42Q6vBvVyQJBkbTzmMOSGCn9
z2jua+z6Nayrn047v8vODlrtMTyNhcX60qd3c49SS8tD4DSvZeGcFrwQS86lEo07A0lqumJ2Iw3C
Iehh8F77dLofAqOLwQ3Bo1NzB0HaW8Z/GGRiYBGMYvnv7LoPczFdzP5d09QlSsGXmD+YsjrhkDyw
Ud4Z5npYdX2ncYdFi4MDmcop178tHchmIHhYGqKKDCbB8FsABGsJ7FxWP5oYN2Dx/jjCIYyO/GHM
O9Uu80Xf3fwf7rtj6f1gKzT1xqNpr8c+a958NW/oxWZRvneNZjujcbL74DEY5gN2LqRgR/w5Hiel
4DwheWBY/9aqJrtl3Q1q3naNj+uXYbY6t/MbF8WJS+IvJWjE7ugWNl/zMEIyikxwYYfAiRb10WvI
xcXinBTRorZ+Yb+Vs95njXUoHHX0x3JnyDK2Zm4J+OyQ6cPC8ES7UUbLVanDRxf4AynVph6+i25N
8jTiiQ6vzC9HT6YbkeqtW+ffzGIbVxqxg+DWRVPbAZr1TIJlYyTNXG69ztplqKZN1LvWwprXzYRs
m9GrMsxfBCL7qmZA9om73ZDCfraraJcJoPN+ekDddlEeoI6H2EaSiNE47paDLxnyAOO5JjpkNS6t
G70r9LVj1uIN8f+bW4z145oATx8Lg0oTXKHgyPSmrN6pLOEZB3ObRQ/G5H44OfrfcMTjSXBOYOwC
e4gXIiBaEe3MWSQYwECJf9kKuL+bvSWdPz2m5wHI0zBeQxJGErubHtx6ObnoIxAnPDUoRDeIRu+m
QF+U3z0OhbvNVHkpWvT4rfPfjQoh4fFhcq332WoOJNTu7dbZr3KErCdYi7Qof5bHaoqwCjbbAnX1
6okTNVAnmX6nc3nHBQfNRyBF1zA0eo+RZe1uSaP82e+Omz8BWn4S4jhsRACQhgEGwN/dVqz//Vzv
AiFJsH5d8OPNHtkG3ormYiqwKLhbiv3Odp8TlGEjUNMuA8cgUNm1JOjkWMYJQ1pdSOExbkBUYEJr
6Ji8cN5milI2kMCQxzx26WfX4Nge7286pyFTp8XmFfZfyH9Cc2Xasd8F2wigwK73jTfsIybSEawt
ScOrDSsg1dVZrmX53cs/s0dNGv45ZCC5nEtO2n7bMzvQJK1ktYoTnrqvbIqOZIjDfxXTfS2dj/Z/
FJ1Xc6NAE0V/EVUw5FcJZcmS5ewXymnJeQjDr9/D2xe2dm0JZrpv33tacyjpcDRANYYToM5V6q1d
51RoYmt3t55shqX/gkB66HJrMyj3X0Xsgb29cGUYpUGuKFt5Hq1vKyVmn02bFB6DCsOVGf/ra4VL
WjIL/UcPR163/UlSsqyhe3ZYQqB1Mii6BgEsvuQU4x7Wb9r+uDSpfMFcEc8CM2Xu0XihQXLkyaw7
hrRXntvusvQQ6nGAoYEDnBfLFifVvcu2CLSWUF4u+mfGelaQJdPDkJvfTsu1PPfVA2XwR5SXG8VR
wIlA4NWzqGCdpv/K7fZmsY68qZu17bkQNMJvp8SzZscNZZFTrXuQW76N6y/no9bjYh31KaHF/nGS
2UsB+LRvF7U6gwqB3cVYKFJd/NbwT9u2uKqiPkd8oKPAhU2qHUMLkgaHWet6JJvvUfhdJx9cTGtr
GeDZHjN/C6sTZ0s/83PNvdrZRbx8qOptSozPGOV9xTKJP7vRsc66CxKDzHscUU3J+qvUydULcWvs
5iMxvE+7f0W21jdChbsw1beFHb8hun3G3nUqs39SqZey2OFrI5jx7JvJB1SyraARqpOnpO8/9LE8
+0YXhJXxJRP/twtrTrETqxHXbR7+abq5L8Fu2W4rdroET+SA4Vn7kZ8HBNm52QqgEdk5CqnGSk09
EDpL7t6kws92eSSzQr4kienhJmROiHFMIQ+LZOPlXvUoa60ImGqogK1vMRYdoRO37LyTXXvWQdQS
Ggf0qY3MzJPCnih4FWJeX1CP+5L8YNBYEn6GS2+PYRyshAnkI3MlQfq8iU5Ktxsc/rJZT4ZJnESz
FPZd7wtL/NesMkY4fv3pCr68wlgUbVHdi6bKtqGrvkbbIOXnMwjUJqLM5eRaq0RFL33j8N+0fljG
s5d5cvpdY6GAdqlkgao5neJe6w+2hvsHhYGdAwvMSTbAilHtbqPB2Nvtc2hsJfMJh4JysJMtxgH+
moJBFj7I66C8uzckLipqYVKJNZtQkDWMe/ZTpqoUOy+ezw7CIQct4dy+GnZD53zhve8oOKGLuxG7
DC0cdJ0bIQ2W3+yXBl5g8BtY0F7JNxfMm1YiMm4i8x8HG+3ahgNXM+JKJxLU0mGq7vVPXtnva51/
Ak2V3Yhbx2uDSZYHcE5fHjqJixySduFN05icqiXy05tnv+2XuZX2nFNPzo0bMP7uEIjkd7qsERDD
Os4Fqg6xKqt84K/GzM5nGoVmsuprm4iKnL+ziRemneNpMxe0tqMBOCX2CoZ9U0smUL9Zwjvw9fyC
pXIIXmqH0skfRzBQg6sekcnKTesCuTJtUv+YPBBXs3pri/zsVuhiTDWfRzyOdja9JR16Q4oBcT1Z
OS45rz8UyewziK2pB33nux1m51YUFbJX2FbshnDx9qdZMHMcJUDCWFt28nSK1i7ufgE1E/CjhV7P
Vv5syOyPTYqXNO9IJ8p7L/Qn3at+rVkttxCyGIxz8mND/eOYGgb6Mj6QLAjq1voMPQIYlk383U8Z
UiWNhVe4+DMSx1ibEzmFrqIwqEoUZato7mXrEFUkx+H480HECv8A23YOU9Jcaye+4G3/nS1DHOlK
v/lcf6D66ezwJnltiBs2uc9F26qWqoR1IMhP7Tpu4DIYFrlb5RrAKxl1jK0XrmCqDusxHuN1nI6f
hpzfOqJo0zx/ZUvwuwn7bQMKPfDD8KGqsotIOOZoYpLVUCQAgnqWoWIO2sJLlHgQ4BjWxpRuRQp9
wuBUXlu8WqtUVl8yFE8zL3fJi823CIRKCl7GGGz2oTfRgkec+4wC8b6VFgCOydH/io6HRnXkXbgr
X/26c1fYyHAJpnBk6Hc3UqBcs3oFQBgZNPz1f0mJy6YZ3QY8GzEvt4GkVeCvgCK/74rpDwFg3Led
IIqVDo+Z5+wZdNMdZQcNcyJItTHoFonTyjW0eWwhAGaOzL2+csvb1PwH0n04V8aJ6tPSmFPk6hK7
BYF3AzZJOOhU3stIfxTG2Qa4FMzlMHIoCBK+NM5uyoFrZtqW4c42HnRu59w+pXYkd6Gqn6sp//J8
oq1FbexySM6rdKK+HKIHs6GBA/a8GkGirGtmvbXZDFsnDF9m5Vxl6fyUvc8lVQV5Xt6Gtv5sJNbH
SmMKCV89SFJaHCGeahxl8HNKKxg7G2xyHGr4+KtTU4QPuPDP7SROaWvsTat3UZY/WCaob3PlPIGc
exk8fBc4f+6l6n+yPr6qnp0iqXtJUxSeAtf7Et2yYuPWJkghQuS7pO6v0rA+uyJ6m8fh1WjEG7I+
ZahunhiUbnWpITH7vwK37SEeuylQApU3SY1+P3tY4vN5Z8b6HxOtVWovTEfy2qSdSW/aK1VFDWl+
mINTF8EFSKlrOCxDqz90NUtOsAt+0ISZ5IyI/jlm81VnzJ70lHOSodjDNBb3NF2qwxn3qS7g86Ut
D0dqt9cy84qtzwAyEaUeZC43jobBQPfSBzzK0cot4F8LmXT065a/3ALvcHXSFQnKDxGRzZ+Fd7dl
V2BPlhEH+OBuo7Yp1qoym00bjweeU2vNgP6pER6+B7RUm9jQJht4AKtQ8UpLIsTEryMV3TiIjl0q
vr0uO08ZiQAIRLCPcn/YhE0ZsjsY47Mu8O6I6ZQI82p49T/QwuSWXOrUQaOIysC1HODDXjr+/6Fj
7NGZh7B21F4b2OXj2nC9zAb06TJMm1M4Vk2KrK6V8qRgWAaJ3V1HRx5NUFAzbzxenB0EjIQB5HAq
TKfYwC0jtJMuSyOYituad08r8QvunkVTvc/tnWqUoeEiPTEq2EuHO7oaOGdVJjmcStg/6K7Jprfd
exxzzsCN2Kc+z2THxCfE8INlitpwGjZx5390mv3mgrAJk/BCiGnvJvqjXyRHW2PIUGk501yWahED
M+4g6k9jhwlhUDSqtZMHuawAMggUnQYxiJwRJqnks8F+MdNwa1H0rQ9AhiZWSS3qNj5McaAKZxA7
9cmT9ICK5G75XhaIoiryNz2/erF4dFU/oNXkyLB0h6mjSLWrId0CoDbXcdTJfedD8iSq054jfaAD
rzHmDC4+MXsM3Vtv9u6+Deuz71qPQljG1iidFz/1dBLSANNm6UAjFMRaqgRM5VA2eiALK8X8TW/v
6nMN2CT8h2N8o1Obr3HbZtvUQAIm44mtsVl4CIigtc1JM7YaJ5m8tzWbsr3oNUXFqVPns57Q+y1s
+OzX2FqYFQjCFZcyz17xUfHVLIsEYngX2rE36I5MbAIxZz428FnJvXS159kTt8G1XtlHtrIZ+3uz
/q7AVmVVAkVYuBddAXCX5XZss8089IEqWHbipIt7fdkcagJ2bKr6BZjCsW5JQtqx/inr8cBSsYPZ
uO/NqD7Y2KFDUOkZymvWS5EBIrVSYewTFiHgRoko5ArFSMQwh403CqAlfn0e4D+zqrtZtW31wazh
YUAbXkWM+eD96U9ZTIFYO/bLXHVPHVWBVXYHzQXp0c37pfdMq+RZg3tLWvsljp1L6Gu09/JkxeZZ
tFdXIUDR5SxogbVRVydDA5gy2DtipfOqRrRdd0CN9K7dWu10cUrCc0kxfUXVk5+2L6C59wxyj30+
38uqo9MBrpGxPM3REHxR4wqJbEmZ1cfuC89Uux5xogoSaMhd4W221bvXlSPhQfuf3YChjejBdDRX
xhJwlNljbsHB5tGOTngcm8Wk/TLk0VVl4SlmTNjDYVGKjijC4NKLF8/OfzMVb0O9eJDICLL/yqS6
WCCi0sx7QxG6ytzHtcrIRXb7vv9iALxKap06jm7Rms9hXg0LIfK7QsgNNKFd0emwy6Zv2D7Wefmp
XHBXynixGbsn+niuGnlsXaI9oL9WZY+ZA2s1IbFz1enfoY5NxuMStkz53FcOJGU4jVAJopGC1O/+
IUK3g33AYLkKfXsr3C6oZuxnU+6eNA7TmiAzHq4H4pwnNSbnwi93MZjytuocjlsLfktYvIZ1/2Zq
zjHHXkOG7g2SHoxN+zpSsCDneryrHuVB0WNZKjtIj20bB6EFDHjslb2TNu1sKXexiSDQpm8hLgfi
pMfYlwGCCTpsvdbCejePHvzBTxab3cmZ7UWjPsPFcoRN/sAqzqsL7tfXpmcLh59VfumIaUaNiRiD
TmfMIDQck5ADLuYi2ucDT4qK+PNjYGEm1+YITaR8d6ubz40bRVFgWVAS5E9FRJUSuMbIPidvg7S+
EGgQhif5TdXwVMBWAoW8I61371xvU7nurcndX8IXQD3UsR60P8rWTR+iqhnefYQhOPRyWzg+X3gZ
2OG0LjiGyfHOG2e2Dg7yIa0ldRNWpyj7JzJS2irBW4qMMWfj0WU9+tIMvjT0UdzlW8MZdoaXHkOL
5Jar3SyMw7nGTDgb8GzqT0NpLoowJwSsCYMtINsUPQLcmc2WgnA8S4tis1LeRTLRHyr9EVIn4VYr
Y2w8n11OembnWdCkPPH8ELshhyZSmSADZwqxuRs/ZePsLG2mUtTmdxIhKLVir7XamQz044gRIiJH
xjBWxQFIzz1G4pNy5Vql7Vs0YR7TC5qP4Z9JPbB2JuwDTVPs4zq8GJjJsqI+VX51an0QrWEh6cUN
22Vu0aeBzAAYZwULylzh7u3Q2HsmjEQWD0tovHJttPlaA9u9YhQCi6vlaS4JmdZCg1pUniaolAEb
0N+jqn2L854jZ6LCYSPwTsu5Fp2iP8ciPTRU5jUgxcYBqOdxLbsmTncDnRFOc7ZBW38t2AK1clx7
PfqAHopMiU0eC3Gia31msQKxfPxn3DxHWAHrmID/2p8xz1fDp1VWt9FVeLnbVe+JB2yq3UqUkPbi
pn2sE/9TFf60HtLwOXGA6NS0An58qXtydeTd9xzfL4jSQejaK8NVx26w7pQNNO8ax6q28ovxoYIE
mFWfrgFxFvPlqI0nC88YvXpQMS8bWc5eOd/EFhZaK3cVKwup7ipsffxPpfekFy9gIHjLPHL77als
afYZX+o4vOLsjfANXCQEbThskIwquqVCr/bD3J08Rz75uOFgBQm0bNXekHZSIEExHRuUrol6Ci3W
8blt/aK6I3iyCBsLqIrTUxkrfJh8RSgG3kqr7bdQg39bQQeThgsoK36hWF0b0tywVezDoNbFecnJ
Zvokd4ZGUwesh7sEo/uqcGKSMjYUnVj6jxEJEyfT3uq0uENMHik0xSM7f6A9OD/KSA5Dy7wNIP2a
QfdIKYb7Ix6dfOd57aav+wXRyNxlMnZjpiXrwv1zGGaTF50hCLAWLMuOfUm1ID6ZTW66NkUd/IWr
H3DBrMNcP08NyDy2+7LAZOFpu5fQTpGvW+06Qyta+fhTgjCeqkAX/Zvtmte5x50TutbNr30acUej
OkvDo82AuceuG0jD2/pjw/k70xU6T7qInwq22DE27gCLOHALlV5ToU3WtzNxM1sSiRnC7YoYLJWw
1SbUitWdjV44so2fFpXe9MYN4VSmo8SWJiLobUNOO7MeahZ+7LTQu+eqjDaUorc493Z6j/WKscFv
1BA/S8L2udUyDwBDm7GXKgZMk+nXcUgeQ9t+wIS/S+OE6gEfGOpat7Myappe0rclNegXybr1vlAv
lfD/alXRCyA6dXiNqpgJbmTzk1WgvTCq2xGhYqh0lf3oINuuqwztxLV6bBfxMzmxnzjPty0AMVlb
T6JwX1jwjmXJjEE/tXvgtFd3GdjSYnI65x++Zjwr1/zude9BaROlZXiaSZWhipB2HwlpODV7FUJU
bWl37ToV7E8bh/GW9PYzYz6GBzFpgcL5c6YHghegg1tyG7XLvpI6TN+dyX5sKvMSJumB4GVQOrgM
mRNZw4htn59BN96GxNjnHNSRXIYaXUvjxocjKJbDjgPP1ja5Z2310QFvABZIqZlzCSdKGbBr7bme
iRu4Ybcjm099HwaxTTsBVFgf2w+cIETc4w/DCtde5+2Ze1o7IRCMhig6x7PBhRghaTOMeSu5ChMj
hsmnjnlYoN6Lu2tVPEA6TU9L7TJ58yWuFgqrc+0see4bnFY++wQqJuJ5P/21vMvlnOKrMnRuT/2t
M7kK0B7e7Zk1F0JqD/SSQahrWOdzuZ6IYCv9XoxijcBRLT6mtTYOwcilluITDuPh4iXm2Rr9PU6I
wLCAHgn3Floab7bD0ZwxPUd2HwY0G+yFCep3gi5AY2HsQzxncdVvPfMeY/iPBiAhQlDLhq75Sir3
ikyWnkmTVSe/83/tydyTqj+SASR7GGZEJnDgOT9mo3ZTCI98SM3D2KSUBNkNJMofxg+ueS18Hyyc
kkRS5rVM2rc+7O5z+N4kzDfS6S3Kx7vRpuXWFXW1ZUf1Le2mjYjw2WUmdTNT8FHXT047FehpGRSZ
yltbYERFgVOdLEEQqnIO1ExySvcf27ncEJTZTJbLdzcmm0INT+zlS4K6bJknWaxvMbvin+n09y4y
wl0TTlQSmGGJYhVYprHlI3M1uI5nh5rVuUeq+dETUFPodHTpfuyscF5vbbM8R173HQkcZb5XrbvI
LWhD+P0ZffuD/Gh6IwcXKTY07nvdMNhLhMOxLopPImAUiw31JE/oI+r3nU9iDS7l2C/Vh8nczJN7
1/BPiwt3LMXWcnCr+PZG+OWnhj1Wl/1h7JqzL5MvVLNDUrUoIgy72MUdB6bGho+ufoBpfWD5GaKB
fcd+aax1AsBM4DV9i/bw12DFYK9PRQVb73rT2Fv4J0tGnVrL0LfyJwOuSPfVT4dSkFsxZl7aiIUm
0QjaZzg4dvWWq3jBhOClV2xIyRj4IxrjT4EonLrttmm8vV5vrYh4rfgxQvyC/Eb2HlHIW2utDdAK
6KsaNfwLACt762ka8YrL4iEKQael7TOTPrx1cHpJ1hoh+elJPc6m/YTTdqe5Gfl9lH681D3Pip+r
sxopzOzE/CPOi2F4vPYhDSkn/TblUdVbnIFLhZfavb8WiluXb5wEha1VVKvxRgd/PncsafHaQYN3
nvIDsQcBSdwh2egRNp+bLxZ+FWsWRCw44I4Lri755BhSC6pbkC4rn8EpUwHoawXHeVJ2fzbnMmMI
8SEMSBldePdl9EL/tpezfZ1j86KRVgKcr3HDU2ppZHXWRjm8t0tjiuPmzSmlgbGu+Ei4pJSRP9U+
36RTMcNxhxUmshXkYZbLbrs0sndJRPJp0tZhQRzJ1Ny3SuWMMrLmu6vkZkzGIA9D7t4hYW2FVhF8
x74DSXAzTvDCBtK+cYM9K/4uBDbDVIO6zxQQmA01lb6OXDZOmfXGNVPW1TIGUbNkPI3rz5Y+fOCW
KVjGZavX6XmMCArVqTrnKt/MVkhXxg3cZnzJo7jI3jpYgGJEzD6eJIP4GDbZSWo4BZVFaWg2iGem
8r4aUkK9NZywGNW4R3pQ9PHi9C7LfhXDVPZG+6kY/LtRcwxHMZZglhFoNzaT+NQJ7Rn+1Nkm/1eN
7bE3iRToDc6bX7TstaajcGfGJ406viyNGA/05fsk5E/ZVi2hYpATdqS9e5PzVNQjpU9nb9SQb0n8
Yp0rMbCnzs6n6FyRO6eRGtxfEsAv1Ry+Fkb3o0I0MRSWo+h/WhMh2Mri3cyEPiQjKQZsFknisFJD
jP/K8kObCSZ43lNJB8IWxl0x2ydzfCpc7ikD9/iQ0BK7vnHmD9xDSQ2PbeXm6ONnn3uv5D5xFAEh
2dnJxHOY6O9pZlyHyQUvMPyLR+rJIfWqox3az7VX/0w6gfR6GX+ZfLqsB1oXcXwqRoKWjr/3aDb6
lNxiy2ymkuY2LsUrHI4/UrbHzHywifmX/glw0HuJriCk+xsm2kPJh9xO09FJrbep5tRus0Mo+ALY
nlNDOO0i/eZG6BBacUlGBq6UsbPXBfA6eAARuJI20OcXh8G6bpg7SyLfaycVXxt+OwPHY0oNxVpT
zNF7EEjLkUcO0l2bWDHTquFHf8ihUCpGjxWm1AJX7JzviesQKZu2HXH7MR4ObL0Ooo4uDV/zYHBk
zc1G6Pmzv5hkOOQMOreZZFyOqMzeXsDSkgeyles+sh51JPwyTzf4tcboa1iCW9WLoDyBU8J7bt8b
NqhIOIo8MK/6lB7nxUioFbvMwYdvTtG5T77slMkwr1XDigK0177W9u5UcON5u8ouL9ZsXTzrlzAG
33y6ygm3KpMOxi1XrfuaMjtwbGxz0a83+2uoVc8qd74YxXtRvnjpIUmyc2U/dO5WtqTMPYkkJ76Z
QgfpJHcZKocefZcL09wfg7hgzC2fB9QnxQ1Yae4+S2yEmozWJNxlJs97SV2liy+HW4bFO/xoMYlD
BhmoSq8QKy5lWW9V/KW6amu77nYCSrvYvDG6Qx0oNh26X2ExyXT9BUm6mtDCvUGsRU+0tymOGgOK
vG0PDWP+aoH4Rjb6knYY2LnVIrH13jnFtW7g75M+agnQrpFhOzM8HCv0BtRGdfldmvgbItKYCEZR
uMWNRxg12rVafxT6h11iEJjNVQU/KTHxRnYfmnmGb8rXDwNgeFYEYQYOQwLklJ+HSkGJJSEKIg+S
NqczV3xndLsG5iZE1Ye+emV5/DpnN3gQx+eutXDWmr+N4trjWqmBzSJdrXoGuepJ9Od8fCrHvU6u
zR/3c39IpyawNSAWJZs3Rq4dN9+lQ7apoh8PfSKDO2LPdxZabHWNvmGBpTtHICQPnlVuHcwKfhx9
euzpUqX5z4JArnzIzZpRrnvRB1EfgSo1nllYi4rc+ixccHE89cMvC+FWEX4kfcg3rIzjXJdqWzQI
95MgmduyGYEmNCIdWB+BCp9Nz7vZhaKBygiUVr9tq67ddNEg7thDeBKOtpkSdsXDHkuY4U6q3XXc
vdb4RL+Qmt/eFDPa2k9oc/VoUYUZmxGqnW1KkDPUs2NDHBORu+DFZpg7LzpQx+aKuj8gRzL+YJ0k
Pkkx12coltIaV1kEn1EzAo+4UTUXlBXufpZf0kf4tP3DOD4mEp4brqbsGpNRXvT1udkavEVeV5w7
IqLWQxRD9GsGDPfSfSRwzUqEq2yOg/4seBeNJLC0LQcOKv1XGkE5Nt7a6qDF7N8ZH0fKi+g2dS9l
9iAtwcKEZW7xg4FpVTMO8oxNtAwNPGtjSAxu9mvKdIZEpD3lezEypmdBJNCYIOmt1eQuTSerJCq5
7SJrMwOLFbjIC/zxOriziAGGwKHlDT/WAE0sI6m80KRjxZZ4/W6VrDhwz7q7pUtaWPVG/D23bzUN
UTQj1VFDTjGfbgoRi+CahtWqOXhcECYe/tHcLvqnUXxirsubc62+SmzUNRGvOfrnfYY1Sc/koaQ7
RQr2cC0aXIIQA0AIrW3YFM7GnT4THcD2lemKM22ZTqOcEaTbje0OlGPUXNwFGA4XLAVbBtjQoUm0
623hPXf5s9MGA/5jBygP8W/6hLMd/Vnk/kzWkXVzMGhYYPwHT8wbGU1HdhmvNIuMfFYeK24KWfiB
6lo0x2nTspmnNX3OCVI8ZBIjk4gPw1gEzU0Tc9dTf7KrjyLuwOIaP/x1bFbmZQ/CN3cTK9QKNAyP
+bWyF5cve/3m4mz5B945hOeV1BuEQLIBwnnzY2CsItvj8j12CbRnJ/urUpawVe1fr9mwB3U8AFMj
8fCRHy8K475o1qz0iGnG4hhOwzx+WxEY+wo2KevCyBAvQPo8ffEFBiTbTW/M80EKQLEBo5EQA6km
d89auaBALqDsC8yE3s3bsg0tVo8SwlBlPls1rjyCCKCvZvGUA6ps9ZSteimhfziTvXOMO3Ott/Lm
UkkyhXirbIoCZqJlnBwK/erp0ByfpX2Lhguq1ErQFmsza2rmz4mJVG9pl6z6GAySEFgDCWUVdvLW
oZMVNcw2pz7Zw5OWahsPGyTgwUAm7tHB0gi2jLYpGO13nSABRhSDuVVBk4bWYlX7wnkHBO6GhJHb
oETpLKsPqb11+EWMpNu42oyZhvgg5N6IBVT68pZxX0RPdfxq6++6c2rDh2FkuZX7oCA4S1J7NVOw
IIXeZ6gj9arjMr9DHbZ+WIR5WEYclcFxPj0XtWIokB26wd+KjHeXBTgFsVebBTy59dzPO8u/V6w8
gjCKM7I6CALcg/VjNBPZ1wcrBQ20Y43NxZ8/RgKtWJA2YTUFCQDrngYcwbO0HxROx+TF9Q658eRV
70BMbcfZjMAeHW+fhk8OD6CdHmZji10HGQJTh2e8sxIT7QJ/CXPV42I/XDy+Y7QfJli4bMB6SfwH
h4E6YRa/z4Op3yK72enWxM9rMvJMyPLKe8jOJRsjqZ+f44aVEpuORTE8oSPx2XB0t8SPzjUXKsiI
5a5e5dAW2KqHZmdvjVTd/arXoDwD5XZMLi8v8t6REUYWKfD+IEeGCcllbLkEa/2X2RwedYCYxoBI
p8lj32bHZiSvUl+roqJvf2JSfwScfytg2MSVvp6SeQ3LB0GhXsXMP43M/ywwZLpUwNAfEfDdwFIX
BoEgdw3WI/A9dCAzk3Zrs7kPqcBsXxt4Vd2hY2XWrN1G6xw1z2N3nUhD5rsyL7eeyH+SmAdVk9Vp
0ohkQfxjsrs28V6GubmDkPupWH/D+jRnm+nZrsRf72Kb9wfMiqlxlkX2zyMl0dnjI4XdUWO1TUt6
nWueaZSxL5mTjajjUX5u6/E4dOxQ0RDmli3JlpKQiBviUtOav+cg9V/L0wM9cSBiUQTV6nc29ftQ
Dq+zl1yMbt45GoLa0HDqVuZ35JIEZsfCXNgrSwNuzZidiAqk4JDzxWUbzhjO2NNSQYzuL9LqW682
BjKF/JiY9Tr+KhFgAFixyCBFHfKGLMlLWFMvqUCq5mpOEzi4x6VZhl+zD1W6YX0PiyH3czF+sQAR
2wme567caO5wzFhHEMnizdPVejS2frZPu4HjdVy1ZX/rUnDVvK0XwH8oaYWO8qcHHW5PBqbvhYbf
37R3vQ5D1fob6tNMle0Wl3kWOwdRx1Nnzag3Q3ONYMaMGguwyDYwux5SHStr95ATbmJpQSgAxx61
cFvRFGbKPONk3Y/1lZg8JwpbpiTmqBl7QGKPTzjJg4ElUY1Eisv0m+GMu0E2L2DOzjYuMKPD6O++
kI/Ml02VtLgCB4Ztao+1r71aPUMtCrJQxPsMHFg53gim/Fqaf6vqiRKxgEvCGj02EZsuEC/Fwwq6
hYoJuAgmtjCgOL4zRwULsBCB4p2ZgJlqrQMa/ob9Q+yA/NcjSsbdu04FMRFxwivmx0dLey+Z3bTa
zziVB6H/OuCB85F1DSgSbX0Z6lcY+bzclPlWeBwT5ywYFBOt3akRNDqK++BxZqJfJuPad8W2XKjv
YLJL/lg8pxAy1LaxMLv1cl9MJK7b+MBWqufUCu+JvPT1vBXRLycQDnAiFyM2wJmuyqHyzrlntLNt
WYcCfE4/PEouCf2pbN0D777u/egUg4V879rXyua7yw9Z+xKTjU+oP9OQJE8TPYe4f3M8uFgkNpk9
4h3v/5ULGmGMKaFg+VLdYnjKAYy3uQUUdePTlzt1jd46sGXBCRqTpNX4QYAzFsc2MriKtAORpalG
JsXrbdVvKn6dI5YCRfQiMX1hcWN1GP+EuWn4muFuXnuJG2HGVe8dOzqYhFRbYpJrzO7k5vh68k1I
fnIY+KTGiV2R7Esy/PtkByp9keIwlIpG/VFjh3BqaDtopxu8VK4mL0WMl7egdbfNt5CPGh9oWX57
7qNn8qTgYSir68RY0M9fu+ajE3PQOTzZ0/uYHjscVTUr4Bg28NOoP1zk5ApsThB3v9y5XtruWZ+8
9FxULexn5jprAzVibR7HlQ0yjZHsWvchTpHGSlS3reEOS8W0jwApyxtJ6M1s+BH7ZeNJqFXbFJc5
rT6tFBwC6IKZV+/q1tmFpPV1U79ghHzmloAepzEnVvi+ksPYm5ssC9d9g9oSt+uSONYyuiJTEtCH
4ue9uL39mIDeNnD/ePa0L3jBK06gGdDdrAmWw1hH0mp7yCtnDIYHPaTsqrNX8kdPCWsBAfWup3kI
GuWDg0H4BZQVszErbuWK1aqbJCeMwdtWCxRMh1Qrr301/OqUu1wu+Iu68ACePpCYf9KZbEFm7EEY
H4bCf9T9TztNrjGLEqJR29c2PPGWEtcEW8ANr6yC3lMHLasHBeFCM00gS4WkEVXQRN5T6nI2JlBZ
wnRHYvxMOPXgELZeu9ivrnPINNgocbVQdjlJ+j44LhKHS7fQKLZhMK6KVtLLoRPm2V8Df7bs4RwO
ySUT08uMsSpzS/ZsNldB1rLo853Vm19aSt6nfG3t+TnP/9oywqw1vk0jS4kN8yEiHd6Y6UmPo+s4
dgdp+/+iyX+LmdG2tc53slwfN3Bqmyi7dwXHpa3/Mj/5k8YQeI6x6dXIcr/6CE8fXFGD9bDBBvBa
VtgL/UUd9SjauhnQtzvv2qzf4MAIPKs4DUP/UP3n6DyWWze2KPpFqEIOU5EAcw4KE5R0JSI0cga+
3gsePZefbemSQPcJe6/dlM9qrBg77YUO3RjJgANv0DA9YPOS1AFtybY2c6UwH28ATj0yy1eWJV9a
gkEnCtda7pj7aldcNSsQbIywP4r03Jms/Z0tBzZ6p1FxgZV7Zt+7+tBtOU9+RMTvyMELOe4PlsFJ
hHgx8dbrGk86s4eY38OmREm6bN3a+kEos6vwoPROh8tJpUaGcyf9hLiieK+szwlJe6N+UwElpC5Y
6e+I4DaJpWU4JI+GwyRU4s/EZ2Ki4CmRA+stgi1n8p+M1XfkQgw4/hqDlbGV0EiSLIrAettOT3h6
/zc844D3UBHH0HfR+/4FfPR9Ky+gDK9xt8MPoba2jHhV4bPKwajkmQJG/l+X3AcizTqz9FQcbb1v
IlkkdEBno2Wbh2HMT1WeLOPSxEqI4TavtlNdw8rU4VQSnDE0zw77WCb7x34qXIVZKnfSHvbw0qqY
rxXhWWWkYafSH6PMpyEesfMblY9YAm/qG+SaAcBWemrdeqlPp7Ew8LE1EIsA0unyd6Fxnwm06oaC
e4C3fQLzaTA+yBBnWGO1zK3MKy0yVJx4zQ2y7CfCAkW3jyJ1Kxqcdf0FMcNGDx9zaAcJk3y0EfWZ
cBEknaIEQXlLxEz1EckQBdqB0LcGbMM8/An2UtS6pXDQ8aiXQJRrldH8jCHyOzqjEVoFHmFV2vY2
1UOrbY2IRWwSwrly6Kip0PSoJumGUoCmH8CvoVA2ZbZnctNJJCUSHPcCjM9LVrhJYhJhMkU4x7ei
ReJOqFCZB64RYJKBk3ZoEwOnvHCdQgO/GXgIZurWAHrBzJac6iG94CK74OLCL2DdzWQ+hNh58hNL
BGy1sTWY66mOuVIm+VP2Z8iMwQYQRovU0OXHaPkEv0IjoWVOW+UiG8lWbts/MdXgjbofga2PahqU
UTggaxhSEg6FJsy3rh3/ARO8OEN77PktF+mUIN7A9zkr5CnopWnGRsDCSVPDq6xq5EMQyR1FXH3K
xtE/hWX+sHViuxWSiayMqz4tbwkgLIKOmq9Wg79AJh1HROYj1RPafQyDX3xvTykUf8BAnowh/oYp
pPZWOD3LHkJMRNyca5XUr3Gh/PTtQFugsRzKx751tbLHvNxPNSxzYaxgq+1GmNg+X3VRtUiijaqg
c8+TlWNgP4iGkxnGNd4Q6VfTxJmQm2g1RQPLLf+a0r0saz7YRa/nBQaPANyK0B9qz+E79nhX4Xoq
K2ck6cGYVdNa5pORw5+ZOGhyHRWnxWDEAVHW6qsQeNqCREO90vVHC1c9c0sLS4dsSosuVxz06cVN
ZmI9T4XOKoC2BaBJHhXD+AyicWUL/9xmiRdM+bap5HWocvpm6t2mpFQybaUO1hFXv7VUFDg2pkAr
rl8rjfE9WVxvel++ctm6BYH6DEC8YqcP4UtjGzVkaRtW2b2m6H1LNbAR+PW0vn+XYwG8R4wPTY4e
aaWby6w1ucpBE0bAG4TS7vCKAjdt0DFaq2wOGBdWcDJs1EWOBduWhWkusxM0UomhuIXjQ+w7Em2j
sd+bVbdlYbOOBd7gOJ3eoxx3ONx7nG/WsgukBXpDz7a7a58wevQL9MfGt92XZwxlrhY7Z3lgaDQg
CIGn7ovhE0UKQWo1ExjEvIwktdAivK16EpBwSJrqYig0pHgu8aDL1l4dJpaOqjeQnF3NWCmOOOYh
j56RO86Xa6430BJkZV1W5rrX2TYwo+A+Kws+4Ta92UFw6SKkJpVq7/I6+QkjBsc1aUwtI4BwerEL
+dJLspX7dtloxXtnEHkVaszShHHLtek2DqzK4G2QRGGKveRz4pCI65iaQv3lv5NLdtGUkaG0OJlp
+uyS8NA3wfeMVtL6YV8x/iRoYxPkU+Fpbev5KqOAkm1vJrs12WFapBwLNXgxdwXHNWwMWd/USEex
gqbLftCKt7qhpEgpdMJWYhQoH4Vicwqpa9gyWBfQnhXcryTdVpW9idnUptKwhWi1rsJ6CT8FYWBD
jcoWAQnTXpLAASTmo7RZPqgCU9PcxhQ0celonUZV0HpFqxq4ANGBBG+YrGmzjT8qW9I5PLtIAK0D
TnLAObL8Yesji+uk+l5WQMTo/pURGXX9Gk2COxR4/rj9CB98S+xkAfWhq6h9USMyvzggNV8Rk7TJ
bfVkGs0d9tNm6NILqc5LgyozaFOvVaRzUv5FyMs6AxU43pzVjBcO/exij8mJk2mtRu1ukCFusI6R
cuvZCmld5Tdr+jAwi8jtXZYljzSCL1ua8wmta6+eARYfAw0gQRfvejZ9fYy7kpYAEf5iGq1LqQk3
NFPgegREmsgeJhRCsV1srXFE+psvHGc/U6wIiV7i+1k2FmYD6sDMiVaqZFEYkgVRttzvOjI+cx9E
P+o8ppPKrYZ5DBFO7fxkI7lFDbg1lg9hqLnWSIHFy5iBOowddmYOvw/DEv06BfRJbPZy511mPVwx
M2AIzfNM+LisbxvfP2S2RsgXZBRu0dYsVrKKvcH/S1vHGxLdK+GNk9a0Js/CzSzM2rrK0AibusMc
XDC5m3ujnFuSep8v7aUV+XciocNqRxsJ7kG2yBXBIwgvyp/EOvCZTYuRF7t4UTtuKuWhptma0Iq3
2kT8ELplIvYVoHdZfIvsWdTKQhr1T23YjzgxA4xPBnnsAtU/eUiLrKeELhlEoi3iavEg1+GouUcA
wzP0spFMrD2rl6bGlhDDDMk1+kDGxtAYCxVWV1K1VxVxlayAP0+GrTOGuCeGhSKldG0VQgIEzwCc
bG1vp582E3Vyf5iAZi7khSC5KFOykmnrtJlWNieHJD1zkpwaDQhiDhpjoMrNatWbpTZVzwGOh2IE
vNL8M7uHMs96zds8amptwhtJhQsMZ++k8lqTpcXkhLuKuj/HRhIQ9eW3/0plJ3pjWSPdM6Z/JFEu
Aln5VVtU8fHEyJDtWumzWW6gjJBOMSrBjyLCq2L0bhbF+2gqDyngWmPgrq/8Teakrh1g9I5eSK7i
vriYXfVPCgiQ6h2qgZhVLj4VRlPERexsm1hj/Fr4BDd2oa06lHuDddOhDcEvQCNpIUkfPB/FlkPU
DzJ6z+IttgTYoeK7Dd9Tm9wc5isKol4VREQ4Vy3jTBRgDN5Rour486DioALYS7q8DULEeB3H6jh+
cYQtucH3ZR3sZVbU7XQKtA9HdqX+HeApqz7wtXLgDbX1hI7/nZkWiZUFfmvtqYzmi9NxC0UZgIN8
6FOASmys1PSi9C8TvUpAKwMkE3/1rG1w6oODccEabzKVVj5/rXm+zkbfRQLqJsadqKVFfy2lgLyt
Q8ow3OTlagr4tgDkENGpymOQsqdfyT9KU2KkxgODlpI/aYtPVFbeMyAWfevA9+DDgpmzHtTq1Uvq
PyAaYzywmgoZphLewGHBVC0WpDZN2xrPNPOYRDpZc0wsIuUebVjJ8LGWcKNwXqcykqo6WU/TvPEZ
dhm0+lEDBMJmvMGhHWvpQUZ2ZiOS6soKC1K1JMoS3bBCYC2YGUD6r1h3UIWXW5tdCE96wyOYEizd
YnAi2YZH/SkmfMF8tRFL7r6MZhfQkywbXkum27j2iPcmxrKE5pCsOuAEjv6okys++L4/UBvaKJal
XRGso2Yfo/eFXzE5a0GXgwaW2PdyPBSI7oLYbeQ1o8u62XBR92A6TiboFedDLR/m9JF2iOrQ7k76
R6r9GaxG7K1pnK1ccZmWcH5FyaJhForvq9fOACEnCWgXfK9vBc+d6WEjZUkIiQRutsLNboEBSHj9
kACgqKGcq+eArsGrOBU1PITGTzp+JExP6j+wNFO8Yg6gnEW71zrySlzepZlCX//TQbTDw2R1N9IT
muMDjAC5A7fJgG8FxDbZ+bOdjVpzlbKti8xw1QdPUj8WSniw4HcZAL9vtvYzxCgclopzROq3rq0v
lA4YcFUAaanTbgJ1Mlwr+bCzR8OFSeqUG0EjY4NmYAMYVkGw09JVK20ZnhP87eZAueNypYMG7OyR
OKk7lddCD5HMSWhjWHF/SdXFjF75cCkNKJew2GDEHcv2TU/fygQE6VtR/0pY2ut3M11Z8oGyMJ3+
2cmsowS9BCykI4du32cMLos7AfdxekEhEEvYWPpnXyBKdjPjN4roifYGRBcC35DuiVX0DgDFtsE5
zXKhcgdUvzI2JM4k9lLvPLX8pHuVATn6JYBFqB4kQ1f5E8CClV8tKYafTd+yAWIKCgFxVopKDYYY
gHc3w+A4vCzFHc4FPZVVHhNAOcots79nMbtlHcaK/e9HghpU7l0191r7lKjPZs6cfIB2mTDzIMKZ
+gMIxiL9lueUjNGN2PCrwLexTAQ0CWCyZSz7qySyD2kXbEzp3KVermBkCfQzY1TumoUPv/uN7KXE
ObcDkGbSDjF4ktYVUVmtMvNr0MkxDAC25duQKUXCP9QwG5JY6MSNsXC0gPhp9hMXZfhAHNTUmza8
kenBq4Upr/rJ+mWHkbJbtSWeNlAY8Na7k5k/MOxzXeYolzFRBKz4id9Fic3b0zCy/yjeM8J6DE7W
fzQ52KeOI+oSH/WdRsw7blamLvdanHlSLBw1jnZi6BwX8M/mTBQvodExqNt6MH5YZXNiiBigh65a
7eT0XeW3E+FF5H8t0AOqDelsFMcMhM8Ypl6obuJ+09SXfjjjz9vi6Sr1FYuUjks87BDw/wL6jKy1
BqkYaD8z6D0OsDtwenU2PA79TuNLdyj+RT27a/FzRkQSIKVKYa4A0ZP5rGI8VEvtH1QhKdgC2FGm
42A/pI7whyUKo/AkoQBLgJvz4uCaLQmDa4HTrHvJJn/yUI8XjemXQs9Qiek5SK4/H2vYnov0gA8S
GebKwDPitMvuO5h+yUmJwherE1vqXBlvBQmL+M4D8oLOY71OmfICUJ+fLNQCy34+94qng7atUqgL
1VetBstwRNyGZiSg1pcHtg53PAbd+KVJ7z1Kmlz/06YNUo4q8jLLzQgmH+2lTRVWBwel3QCIEagB
ibfVeECEfVaCnZLfUsxQDdSm8V+c7St1DwePZuEAa7Gw/o1M2y1e6PCW9B4uVn56aJ5s5xkknoQB
kzFp/xK8/0SGtTcH/Km8Nllot/sUORSFlqMdEVHXVj+jPIDyw3ygVEIxOx5G6xmRd65wEnpZB24C
psg2M76T+tMqvC44ifjT0LzIp+EGMXfDQIb/sEq/R55MfcX/lU9LEiUvPi57exNmLFrSpdC3cbjv
cN9J+npArjApHxAYGodFLkQmeznaGyjvVovBmpmarI6eNCtfSU1UMRChj5qeGfDCRv4nYwasd6Nx
IFudYNFx/O3Dn4ZYA+5OyAW5sxrVBcKzsKc6x6dJgsHsRv9iHm6S12MDQnybJyCcf8bJxmpBXApN
/62LdmW7JiFQj+mKGGMwrSJF0OL4m5IzI61u2rf6MpxXyv/ipmGUupg+hxJ92ZqXM+gWqeYysgKn
isjaDFiUIw1spVMaPNPiowiZK7Ot6dLpiK29rHHVMjPkgHaCr1D9kZ17lgA3mG+jnWBP6jwc7T4B
qLTcmfUkhaAxIy9Jr9X0EbCUsqRur0bhMogvPi1/lHPddD81rVmwFMlmjA9msLaTFSR+r2s/sNKi
mP5MAM/Lv5H2nZboOejU6uC9KT7xJ2MsAZ6eZEx20f24Q7BR69UQfMj1u6RGW1uVFzj/eOwcFv6D
9hDIOCudP0XHB5Lfw18W5PU1Hvqt3eH1HN/qbp/mP5RAS8P4nsSHzmIVcVH6Lw79JaMS2J6nCrKh
ChW8hDMCaN03ToOpemwSTeDhSEWbewjhRhlmv9tn0H0aXecO07BsEhxiIaMTZN4G9gOoSs10zzi4
8GTCVuRU9mKnRH3FbrAnec2igFDdAKJ/jpbToomqMvSJBmz2I5CvCd1Kkq/7a2KqJ9YWuXTKDE9S
UF9pDzMa3yz9wMZC+7DkfzHPYYIbL9PgCaG+hcH8CG0XW+ybLf1YSIDAv6jx3UzXtdi0ydmJH7p/
wkuEMiMB/6M8zHppNzuU5g4roY7jkkOR/b6McMkNOHkj4EuV4WXOtW0B3Wgvha+GgQ7M0J1a32Sk
jplxg92I3nY1Dc5b2Q/6W2O8+PDC+KQTeaSbLmkCVFSf/Nxo3xI2ifjH8Y9+evGdh6xdGmOjKMfe
PFfFe9qD9PWC9EOfDhVgfNUlFGLAJ4HlQJD7NdGgF/leAt1QkR9AYrDM5bxWx2VhPbLiU6HoDBx5
acO2lJg3sj1WiWxGhtJwB0PRegutbdeQSF5t4uYldd9DcAFmgbhqCc0bVH8La8ftDBe1j8AqiT+L
gN8FP2ZMLnrkys4+Mt71lkAkUswjSiWyNtGlvWqWwbC/eJzQX5V8i9VGopLOa+soRoa5APQIaJtT
q7qHLF3Y/zjZaRa5+oy154XDJQN1FsnGQbN1aMsYgVaxQgn2JyPeS75aC/4Te7npR+m/HTbfoaGt
zGZnF+8mIxTZJSOvxFhGA0ZBiD+PEYwObTMeIEaSAYYdJ8eVgxWlQngdn/yYdG1W0NBr4Erpq5Bb
Y2LWfGvCD/Ud5ohusqkg7MJQAW1ig7wXNTv55m9Kb+ApmmRbIY1j3hMS0hKD5S9wAv+O8apvDrb5
Y3Ap1ed+/GGhvgjHD33c2D6pYpSh3BOsUKXxGYWscmg4F70EuIOxkg1sjGDBtaVu2mEno9CPtR0q
BGd4ZRANENbXJE2wRvPJPYsI1WBSjYhsSa8DlXZ0II6sS+b+EVt1Bd09esygOkoImkcZW9i4aLUn
arIoXM/xFAPz6Vywop13PFVBb4DFtV+Piuebj0D5TOlf0VC06G968Uqrnwn7p2KBogElwpKXOXIr
wTHumDQd9OKsQFAOTaoFHouJucmyUX8HGJFGCrIm/uqZq5TqquR0AqNswOSN13F5t1ssYcVOKbg1
eyoYkgU5n/p3HAQjqVjTO2MB0Kpbnj1Wnpl2CZnWlWuz/DKB8TnMeUEKfSoK5pX5r4CfCDJjt5HM
i5ExLCpWVfktYgKejqPuTT129u4Tf8IsLcPH6oIODgiDqps9iRdMtodFCfjLp4pvMtClvzk6/Tbe
t0w/Kw+RxtvIY1DDDBTimPuvmLpPEYln6Z5VnDV0UZCzOTZM/mXD7QPOdiDa2ADZob83MdTRB8Gr
Y4ucVnva2adKU4tcLyzvlvJSi3PtAIIv3uaY6rzE2bIg1hCCh8+8AxsCGz7CXdKLSZyLw1+x0M34
zxTHHgLxDOhCnzzh0+QM/SRqWo/yJavLSAYtiaGh4LBMonGRQBwnDKGy1pn9JD2eeaHJRx9VD234
l0KXtH7QE2DAutif8MzMwCuTYzX9BSWVAGHz9iLKvhIErUXzDEKub34Lmn5n6qkfg6XEFb5Uwlvd
Md/A8OJ114InoFqWCEBaAzPkNjCQMUTA6ZZm/dJrYr42ivpR4yc2HBSE9TGzlsMRW+JiVm8qYPiB
ZwZc9YDDWmM3cDT6tAiMLIJ0F4FXmPpfZdpM6lIa9zHRRnQ4YC/B5vfRXxzyyL7y7F+BhIV4ro3Q
/+zpK/xnoI5QpU2ifWHj8ow0JsNo1fO1VfNj/Y7c05auUoG31+JGYYnc3OLuq0NMpDuou7BLH8bx
RFgWQcoGniTLJ97Nk5E6g1bmWFHkF6uTRDr40raUCEK80YZ0bKmr6djGOM4S4tBB+hrhui2LlRNH
bgyFxMTXQXegKH8mKWD8MxjU2F2j2j2ZWNMwNdsjwZn4wZ4aQ+jM0l2T454fxTkKas2ZvhJsWVXx
q4e7Ttn3rb+UqUqiZBnhS07D7kAiucwfSIidgKY3HQDstf3OKc5ysPNZZvhP44pyruk/TIl52yOB
SmeMXhbSdLGl/dZRRNlI40zypxpxK3/JnoNhEXa/OT5C5j0gAA8BAldIqeqTfqQFmmCubZ+56ALc
YdrNbJS3Qf5SzL+4oBFmRbMwuqdV/FbGXYs3wAMXZrsteC1VqIA3YzpCiXdiJrwHhZWAr1OGzF+x
xt17s7rvOPomZyPEFqx1npF7SM7AEPHKs0S2hmefwCfYyCHHuqvYi8Ly+vRgDAt2yTWDPmPDJT6Z
+E2gjSAEFBymPB1jvqFfxf83Osu2vhr2+FYOXxP3E5+ezEEtDnCia9SxgmWseaPFI2lFMFhXO8Zq
W2JZPRCPKOfenNATxQVhKhNdM91N0dGX3sP8U+o8Jmm6uIUpJqnsq0tYP9xkGZ3jimQCeJEWytVK
93z9bOvHTnGhMkXJpR6vrMS6CD958ycQ13WYL8fZ18QBGXcRiSprKnFDPYp6PzZ/SiHWFbc7aK/l
RLBo/j0fgCLFTB8x0Cuf+WxNZ4SplfPQk8Y2/bLCn0IRW7P4sRmxYm1j/UQpkVvnjOYFExh5imzU
uaCQYlSeZO/LlnnfOu0PcUtGOEkOxLaRyojKuP2GvoCqbBOnf/8XbQ/Fvod4BnXG18sUU2bNmetw
NJmop0FwtVzcXU6vHj91DSPTcQbO93w9YYij9i2cszH+EQeOquhA5K+Wrp38XEunjmOaRJWOg2bc
q6QHEyBgGxz3W9UkNm4bGVsCMftfyD1t8TepQGVg5QHdQNMIIhwlAgpg8RzZSoS/0/hrIQpoKSbT
cq9qCFIHgpnYd7YsUnlleSpXdX626DBj4zdgVi3H2AWfoziL+tZn61pBDrn2tUvmoILANJ5rb1IM
SYlbUKBzBeOA/idfdgNKU/IUG4QNWM0qjJZ/bYC/9WYEHb89KIK5xWOqIUG5IkebXIbgAG8lYvyO
C8yZuoPyZLskePna7UyfRcFC54M71USxy1IhSz39b95XaHbkzTzNbkILBArlLkwMkgtd7Fgk9FDK
OZ3bD6M+ALMPpw1BdoX9TNotjGvUS0CqSjrldACirr3JZ5xfPBf2mT1l2+xBUI0kZGntsZNelnaM
npKPowabU4UshlVoDEghYWVe1Nw1R/hc5CS4uM9orOya6+5txifaGtDDt/xeMyxv4mghFHY5c4dH
xCkKg4YNzxslmF2tWaTizkSgMv8Dtfos0lsuz64+3A1uI32aA9FBq9Cmz4AXP/LQTEvywDLEBdyT
0N2kAOH2X0nY8bAL6hAl7sA94yomMR+Yv2++sHEggdT+1rVbMaxG9gSYAnUG19iVUE6hEpTJqch5
L1AlvY2H2L6TWEINsSR0VS8fqHfI9aiTrxxLFDyhGk6/8KaEDgRG+UpzUHVrdAjHlpb1GAiv6S4g
QqhmDsTIFrxA2ZU9nTQYsLZpQ9hJK14Ubgpen3Dch9ZXrH2H+ns9/Rukq9P/qMWaOW6LGputptPC
Htct9qycEdWXot7CxmfAtGANwMAP4a1XlzvTMHBhQKo76WzJjGib4eTF6GMQGGzjW7bUm8P+Oyo2
DDAIXYUQw9/4R3klz7kAaJax8q9EtJUn7daijlSUmeJevWGweVOVXQrPJvnNMeTKHqW2gnZ8a90s
hD+9Pq7Df3J3KJtjzgbQL/80rL8dA1KacJntsYZIeBXoz95/o2xN9V8+rlXL62Ta/2BOxBMW4L5A
OX7hEsG6Pym7vn3ELa54vgB0fZBGms/6W1TnKD0O4pRNUCrO0MlYQmBX2YYMV6ydUV5GB7Mot3HM
TgilS7er0agw+tCwGJ4L/WrblGbVWjW2Re36MEQatrndOijOXfjTAQsuJ+CWbedCz1rZ0Nez/tcQ
a1wbnU06t7yP0WPBAyPIiwkGOOwsujfk9ybpSx92pbwPEz4t57McN01ko6fH03+Si486L1wAHCjo
ZZsbYxPxzuX9mkR3yCpnEa8GRCOJAt6C7E9+BSc5SmAF6Xz0jd1tmJklyXVUMM8YJ/03VnLUmxe5
23YT4YnpLiXJyy944/aCDYW8SSdicLiOBvXSK2f6uUKcI1xcjNEXJh2UetTQIgjXEhrJUf1Ccu6Y
ubFpQcXLqcK5kydX4kgsMHaQUEjFFAIJSZtnzimDLDMtX2rvIkxT6cBHDvm2rl2Z/21w/8Qk++jh
AgV1Q+JWyp+NDoEA9AJNsHinaJLZ2/r/3/Iu71+rselTuC64xep5+l+wJquNS2osG9nehcN3Cu+h
AzycU0u2qPxqlN2PbriD7PAcwl10eSEMF1gq2MNfufsxjHtqXUxUq8jeqJeYjVXvgCu18syKpJvZ
aAv20S2hpERtTGa0JPR9lQoGFWgtah8GZXjAz7QWJAWbUfrtV3sjuSWgpxgzV5x/VIufaFewkkeQ
aLCQ2STVUQ/Va6bdHZBprovgZeK8dELc0AHjswNBNaSqWNNPzbAi8XdK99J/rfGkmJ6punWKf4FP
5Q/27QjIMhGrGMXxeKH40xi26Hez2teCp31ldqzxT2a1VrQex7TbZOoGEAktpxfEGPqQcOeVWDsw
IuupuqNJAlkwRtqSG3EgCDCuuf6qCDctZ/m4iLPvJt7NhUiYUq/3ylumbvv4K85WMW0gpw/hN6P+
JEvTmJVuW369mrLN0DcyKrgNEZw1FADN3g8f5AMZ2sIx9uyH/O7HTs4AbAwL7FN8E/ZJKZ4s7xDK
6uapl4F3oRejx+Ar2Dnpuequak7Uncf6qEg01+7ODLg1e8dH7EdX27hWiF5DjK9Ts7XksyQfO259
hD/sbmymdar41yuYKVCKoRwPikMfANSOga62J7M+CobsSn2K2sMI4Ktj0ED+lDyfSeS2MkSb79i3
JtowZjZtqhkEH7DrFELIjE/VKBi6AfFg71GJdwUEqjD/sahEL0Y24Ya8Qw87BYtDUquIxN3lNpyN
Z9Me8NvDsWIJ81HA0YY89aYbfLUXSTs7Fr40RlC5fja7i5FcAqoEVb3pH6XxmPpvMo5UginpYfJr
mNznxayPLVP/1YOV37hh/hMp/jozACAX7+XwDLNrT1geKYcmDeSmKW+jzxPuFg65dD125LcpxNhA
zi/NMEtqCfUwCqj+7DPQztypZZGJtiDZ+Exf7YtQdtJ46B0OtEet694MpqyAQiYU/b+xzdhF8ZLs
L5G1Q2Mw92L8jxp+H2tzbE3vKhOsfhyWvk7rbOdoIHOvpjwsdSiQr3msoo5r9sJYnhI+B86O5Gz1
11hZjvI50k+FsgcVRjEXE+HLciXVkDOSDNEsYu0TVbSvLcsOwM9fanspQ19KmhZluM5Ip+DRV4p3
4jkhsm7qcJ9RW4dgC6o6etP9u2m49rSo0UDW0YfDqTOOFyP7xZ9u9N6E1I3tKIp6tTix9i/zEGH5
M81JG1r51EiczzXXxuzcOWbKD3wGfJdBC4no0P1OyvjmmNNWLwgmn32/T/7OuoaCUEN+MNFNZKgl
8Hvjf7eZZEef6FN4/gF12v4jdHYyXxC3RQiDI34V8xHFW17Ff2n+xYfKXjgLvhrGcJBV7FlLUAAo
TPfq35izkeUmQjuqoeuUWTY/TLpRX2XbxYoB1xKTh63FG6YzTbtAELVGjiu8UNI3T6YYVoSUWPiM
y7VjXiUGlpW6K8uVzEtX41nN1TUePoH5MSYvQ8yj0P3k/1GIgJJmSLTQ8nUp0DQuUWKPErcfg+cA
QELblWutp316WMU/rTYJFPiVmW8MjCL6b942iBaa/mLnUKY7O0PqgEiDN3XH4MqJwbp+ohuhX4OT
mzH3y0mK2DqsQ/ClCRWlNsNVomNI7pavFn8QgMGKc2pbhtMdEVzchJ3L7kF9hnWzc5wvJXnMZLNE
AfVrx4vxGIangn5bSh1mZSWo5dat5FNUtcuh+GsRDChLzdrEMJAnlAyoCkk4XkjTMzaf8XCG6OJU
XgZGpn42MeVjfgkbhrBiG+kAWIsvmfVERiSH2TT7BrthbOwra1sUEWulWyUI0tVoWOSbxe44fmrh
HR+1LbNkP9aSWFryqZjQT12RBjgVjtezb3jt3GeoZ6iiVLx7OboPHE22Sf8xuHoxrtgJ2vDFcroi
ZLe0vO+R9VSZxo2AEwkaGHvXit/l4OhguSnLv4pQGD4B5gT+DrYA/5Zpc/DAsGypPxnC5QsI+Oso
voZ45NLuw2I/4yN3MZ82OkUkxFgpuWAFxY74koKLWh718mkPFzF6hb3pj3F6oIEBD9JH3sT9lL8y
tFS52OBlZMrZp0t1uqQNZXnryrh3QCmLLeutpF6rD3RnmrmezFWTX/XBTRWafXfQWBXUDJ6RWebd
d4oiJchuZKTiaL9k5ok1FaPKjhXHNhuA4S6D4QJNQR02envv2y8VSHn4rYqjn6w1JtdB+egNh2nx
tOCicA293pj6eTDvMhAI2fnOBaaEq0gpJgbXGBlf43dZ6ASHUq5Vr5HitrAfSXEUhD4MG234Tf31
bEwxRnOpROtx+HPw3aWIQfkJeG2MYzaAO+NsJlZHxSctgh+UF8QvDCYCoxXlr+Qg+u6vWoLcncBJ
nD9avcnCH1SwkXUVc3uzAlbg68eBwpoPOI5fVfeDvkpkm3nOGaSHAbgIU6PQ8oqB/ht/KV7RLjll
9l3uLz6fbYqIX0eK76JjZbvDhqfbBL2H/8UnttY4NKzmYmbKFeR7TPBfDa1piO2hI7ZWAgUSJucI
lT9kVT3/sKEYpy6IP7tfobZv46sV7LD9RcWPZP0zWGIjGGTVr3Nc19EqJII+WujxWtVv40Th2KAf
uOsRdl+v/SyIblDPAxriBmWJPN9sLaFIXh9cShjamOS0X03gr0LJygAc/QgNYpvc6vDQtRwhzlL2
b8wwdKskP/Waos4psH55abTG6TjU567xl052HE0N2/4LLdSq7gtUXPWi1Z01DPZlx6h/Eld7lqjX
X/rslfrSynlsS3icYHzt69zhv1X7LGzA0Da/P60sy5q3kQJco4ARVFEpv00jyzcya4d9VpExyLDs
MxCfPSVHGZ0liy0qWY85wEAGjyG9c6F8Vlc1YCn8rG9JjB6Z7AheUnpOLj+99SR53w5fkpSvuQIo
5mUOlWZF0wxhpPL/VKZI1n8cnddu48gWRb+IAEMxvVoSlbMlhxfCqZlDMZNfP4sD3IcBbrfblsmq
E/Zee9EYJ2vi+d5UFjwKb/yOpo0eUuJPn/BUFPb2/fAtrEcIWonYAuK7Xhz7rCgHZ3jOYSnjOupW
iumNMLlxioj7VOyZkY5iU/ODGD9R/9OBK5kjwNN+34uPLN5q47sPe6QWx0Aj5ftCI6TgkeqxBKEc
c54FQkp5nk3Y2b/6Q+bDokIBxgJLb+8G6pCSR5CmK41Wk3UU1mk0don9npHrXGzQcyNXMB7MaP0c
ivcS5wZFLOCmFxtN+cR76cxZq8+cLanNbT85q4nn1cqhX7Gzgn+i2BgLmAq8JdWrsBnCfU0p+Af/
n5EdVHMvECZgh+5QEYYPPGHG8NSNfZ5Si/IIEN5AM11VMLuPJi9GYnnO/Ov8NYpDPc/j6j0uyjS8
GdjAdAqXgQonYbE4BrdB3svEpID9crKzVpBiO49Z10m7Q2KC+TeDj9wGu8H41Hp4htnS+lYRNcNY
acZzjHmxSN/D/Dt2r2axE+9Bs3DhVTJBhs8mcNIyDtAypOSIDHU+TwrLaghfQCYE1k1tZmoWOq2U
C5rO2Nf3fRfuOlByMWctwTQagsRZWT/7FZugXbbqZjQ8BaJZ8SzQW47iauIJiFH86/kqy/cK7iyo
DWKhf+v6RqONS/1zgvw3V870jRkqbWUGlf3IdsnOe8ypCxDxsWo4uyDIeuJOCU8lD/wd/pL92YTX
dFJJAgO4iY4LxBLxU22fec7YLYJpP6kHrfuVyo004kg/8LGiwG7HNY6Pl+pLmfcfHdpZBn+MNlse
BAfLmhktHfmT+Surp8IJ/pRh1Ytfhsep75kAHAyNnosOJ9R+Sum+WEhuWgYQ4j3RFzJkrvBIuSKQ
nnsYCLSjyAGCPUYDDU35tJW3DsRCGtyc+oJNjEGk2b3CJ66DZ2LbDDhpINrNgLJB66E04IIL3GXA
V0YmOJ+BKwUnd2d82fU9b/nW02OXHEGD9TjHU39nyH84Oi312xmXgiRdHF5662kKIdyTz2/yd2jP
oBq77tmBpR3c14GyTNE/I71cW+l1xGjXoMoN+VYIilgkjLa0mcA3yxXZY7oxbp6lGqyLOF+p+qPx
NzMbyl6J6X1kllmjW2ypXotDPniuib0jO+swZeyNqHaEnnGC7+1kH4oTeyM8fN+SGLHJYE1MzMuk
XegALXEs2mNPaHa2S8qlYq0CvL/qHq+hKD5rBpmJ8wjNu9P+A+pQ2pehuCNP5DCQ2YEruYp5jVdj
Rfl8aSV/h00rdB/ybmG/Lmu5ycOD5D2vs2wZ6jeBthzG4HwRleFmbO55c0evDqTzIOW2+eJa5Rwq
SS9KH0FIV/OSahCYl2hDMvvWDVeG+M4EuP6W6UeuqP7D0lHtvYGgWsg7K2ZWGqwwI+6wgrwMThtC
E7CbNxtET4JAFv3WFXftM0tuTdstmrecTafKp0oSyIfmcLe2pB6qyUojsovjGJV9FN1REBX8vIxy
2I+j73XuJr3ZnPdQI9ROcLPqqMtTqEe5a+yx3vFgf1gH1V3n8twim4+Cu99ufW2Z2/u0aS4gy5YR
E6MogIcIU5gMsBYdt85ieI1VWwoGUpM36/LHZ2UHSK1veJnVlLLHS6oVF1LZrqJH53R3uKlLRjP5
xHYtPoHAhTvnd39wH+qKZJQI3SD5WsZRma5mC1wsu6ntdYC76e/N9DsBeJIOf4V5SUruaEZJlecg
oAHIS6BpxUK0uyThhz++N0jYOZDeo/CvEohMnT1gu5K0YndYytJdK5R+ygclgjNflVh8IaZmFC4q
ix1KQfz0BRIbzLBsvLPuNei36TOM0MQKAaDsivqI5lhBMos+bID5itqmMt9GuB0dyl7X/Rvy3cQW
w/F/e/Vd18dVAB3eaj9olMcSxKaDvAQ6VIgWQzCESiPO1XinmKvuYcEkxccd7nAIMbQt0yWXewnB
DsWvxjTfIXJ31U/fjOvN7ldDUTGQvc2k9ZBou9w6SMrDwXz0yX5UNgO/IH2EDKaxASnMLcfMZCbX
JGcMri1490DFG/x0YfPWk/bXNBS0NhSouzCOJeuq6qpMR3BGC5pqjCWcgnnoWaBb4CkR9e2rq47P
YBZLi1UMqrgujzxyOXtDxj6F/ZdRZjFFgGxUW1wh/Xdtn4f0JAjqauOSo5v0HADH+tdow0Bh/N6g
mMuOevliU3mNqGGRJsg1D7iIT6a6Dej9yaWkKYeeIF+Y+dTWp/aI4h903Yq6is2FGrwb1YeM/wQw
ZJVM2mleAOrNs5Q7F55r+apzI2Pub/ZiuPBLhqgg3NNMOunZ15M2TsMvGcFlTIer39KA1bnXEYwA
Mnc3Vo2eE7HgpgOFBfNQ3fsmOXuo0fCioIbitGe+MEsu0P1zvpS8B+mA9KB7YlFZVsk9sSbP6kgK
GZqHbn1jZPMmEzcSWNhgoYibQActiuZlVADyD0jZ+LO5Ltj+888xL48yH1F18W4jZiA76SKdclHA
sO7IRif1pjXVtdDvWfUeK9XWbJ54s6vow89N7izUpva1sz/aCAcnMymju4/MY1PK6NbX1hNyAS0+
tfU/gg1XNaI6ncIAleAQjBsjFmixw4skvLzi43cZHIImDeuFAqSiRJgoKM8S8zPJtm1xqapjgPUg
gkxsxPkjxfrvYr6Tmqf4lxT9o5GtIgpwF8bOSFJ3qlvMlWZ5M6MW8RzAq5NyuegByhF3vwwb/UXA
VWk7UhA9yd5NJSwWHWkHCQlLmDf5/0ay1cIvFxocq0I2tvWhIVQrre8Z8RIBp6JjekPgxcxsgQG/
9KwbcTzASyJCB/2Kwx56ii32WCyGMP71pOEC9aR/2BApte0mEqr8lUOQgmSCETecYfQ4eJsWokdH
wZjFIAvLlcl6FL+RZVF26Ohf0C2OXjWyKrEmnC9MXJY4K3O2fGKMUC3i8Mc6xQh1gKFg4YF1qX50
SKSA13mEjtjIVjHyrnx4IzRmM8W3IWKvysWRoP/BYIC4GuuYbi50DVs+eWjCbl9hg56Rme2E4SLA
TNG31t+aD++gqpMX1hVxvM0IQBldr55N+Y9g/GudKwYr3JVXv+IcZHMLm0zkV1f5UPyvzDnAWVwM
46Pzr6n2IeRHBTSP7mA65fkpjD91/VoSXhnwwlXceuPACpLlCuUIhIIRPlbI+cPMUOoZV+4bnulF
rL2q6V00n1P8rrnHmjXa6DxV1DqsPGNW3ab0FwGIzxedObXO+Rhyb5EXyf6Qkcs0OadskOuQqVdU
H2f/fami4qr+kti5j7NKNiSVMYt+3JKaET5hTlcNLeGl0s4q4TPOtU/bl76fbzCwHuA5k+YcOuWe
yFE3fI8Ry+sGukOFeKaQr0Bt0GXxJmVm2OETIw9ukTFo1FH3WdgvStMALDL/Qvuniqff7bhn9GI1
KMqKvQKIblbRVsMEk75Fig2BDlwYGnLxn65iRVY3ASe2cSh6yeJW/muAzNk8FWDKuKgBqhsR+Cq5
km21geC9ihAqDh1FTeQjzdyY1bGPBaFtyV2rfmJSHVPSiKrqTTYBMUA3okLMZtMPOz8vz5FI8Oo4
LyrLKWnQvHbjiiBqxjmfxfytzx9G3a5G1+IuyNmFWy6K1bmtAtoSMcDQd6Vu8otoAMI23b/MiE+1
qf0pqJnC/n+ByqJldqk4r4Z1JrsAFA0XDLwQ02gQng74qNtlihqBqanlYqPzuPbCBvcdi48YaJQe
/eKMAKpJzRSiT98Kc6+zOUCS6ourb7873UHEHLf9WtTpXr7r1DYTi+QC02tjm4sg+bS7/81aRHkr
YHuORHZLJIRdbQAxJqklib2Iyq1XwhefpmcCDODWmBL7e5ZwQWwypmmWw75wIgJJUPyx1jzU2twb
XoV1iXqXnTFgPCh6/dpFQ9Nli0z8FMXvpCY4/yf4g17FZrkuv1EznpT4PUR9rnw4lHTUZ5XjtWh8
0X9GAcIilqJbreIx25cNOCBjpzbkJulHNfhS2VeXqFTUBUO6S2mY59HMnjmrOhoRke9a0PcpcrxJ
I0c0OZihmDMRFiqaQAfbjl382OXotcM/EDMJ5ogKgRrjGPb6M2TeOCli3ak7xzL2SW5juOqp3A1+
2TMZDGgANZlTQascbpr1Q0TbhLwHnj3+l7r5NtDdEGzLqn4HtMVgdDj091ifEawvjcHwzSTTdxOw
uAvx/ix5CQj4CX/s8UKBrCtvsYORiBGIgyom7R6lhPSgPookBjRGrQUnd053YgLgZ4esf3X1BGMe
pTlCFH1Z8DTV/BK06F06XCeknfc5QlkHUqgXp9+In4P21pVXIQH38TOnCwc5ABa5l8bGCo9WW7Ax
Zx65NDQw+8vefUdOEOfG0mAjug78h6MADNSXKue34nQenO2XmOEWDJWQZQVHVuIscyhU4TbRtqFp
gTx+Dj7iMwidbK1Yx/wKnnWJH6Gwa8/EIklCJ//SCMCfyd+Q3F2L7rPn07qjfq34L+lvhHpRx31W
7YZ/Gbg+Z1QWErnI3MuyZdPqC/mVqD+IvjoUORr0yzQh6WCv5iOpOdE0xd1GwzDUMfgbIqYGzSnp
f4UpARFjHNjbOhnSGt/tT1Gyl56ZZSkVa+9VDLVENoCIW4KPxAxlm/ZLgHkqVaeV7XTrRKOeIkY4
gzGImrJejaD1fewBM0WkMzfI3zKkgYFabG39ESHdH9JiOX+VjGFK0eBjiu8NhMBgLZvj2O4Uh3nS
NnvkylsbfM8eA/4nEXQZq8rfZfCyarAw06sSeUg5A3Y/Bo/AFZ+OU97sCO0kTPOKSEdtXgGC1DKA
XOlYOUbkSOTwXTF3Hn3UKgX7j5FxdELHmwfyNCXzQheWaT2qHmooL8Ryn+I9IM7ua6QJaLp227gp
LnVmTVp5ysJ0G2IoGhEjYuq6BEW7RnSZ8mgExOvtmeKOYj3nEwCPI5WqB6BzxrQUGl5OdofqEe7l
Jtt0WFnpJSVBMTjQQBDyMAuRMYoHhHt2zNtxNxLC6qDJZIY5LE0G9w1Qzde2XMN7MZM1tCZsIyML
mHIz6p5uoNt4Krjc77o8F/qixNuTkyjjxwnMnjtXaDuhivjm3+nq+ENl+xqo3sCihR0wvheUGS4J
0LXxXeAiLZuz1W6r/N6gCRj+amrtSnIZ1W+Eub3QLRI9kJpzesZPx4R9qCZuC1I7muKYssivObBV
+3+06Gh8TOq5rtlT6Gs9cA9000zoBGfFFK6FiJaymtbo1XE3GIOCQuap0wIl8dsYd15RXYOULVKw
LcnYStjOQurNVH89mFQO50DHst9zlQxMdfC6NjeVtbMgspgPUOcDE+R2shnPGBc/yu7fBN62hg+O
452InFM3rBrzLhH5N87TUSvK70sSHJroaFMH6opLgX0IjbPbXEyb9Yq6d/PnYKfLkU7aKj8MDcKq
SuA25lackLIArZgG3gxdGdJjZlwr41/IWkLRnuWMsu93LpZHM/sSbcYMLkfAfSSymfjr2KAT40/U
pGCVX1lJaBtMBsqlk6NeUxLasG9Hb0WyIcmIKQxC3s0YlzumdJp/KdBDpNipFPvX5ZAYaSar+l61
ngFWGAcIIHMUN1DFwDe+xrbX1sEyD5N7QY6bdhmiYzh9IBqI3Hmi3pgV2WRiGdiklrrv7XgNzJOk
Coch7035BhYLZibDxKGHVHVW6Pn41jNy5d8mZhwtLx4zdbzUAdmqyUqxGg/1ZgeJIGIK7ucUx3i3
UJlpOpIPONb6Pw00Tdw7uDfXWrmNQrbzQbBTo0vY/ySo/vVSp6SI147JBkF5azjINSytVjB7OZEC
zPxpNh9tfFZTCl8Pp9m2i06Tf3Oqu00chJWj+hk8rTgzMIOajMKTdrZhxf0diHmOBDMdicdfpC9T
YpL8N6s/djnSIQRBpgtQDKV6LG7Ku+taSzf4iInxlLwrQlmg0yKezRLYNheShV/OliLcZPbOhrpb
aPo+UFhgmzQWvNvx1dFeE5ANUHS8RpkIem68tAbaVWnMkAFMIsCzGcxqRrWWccWK7dehEcKl/2Ij
WuB3nTR4UPnAK1wlmBm4k9DcrgDtWGhUrQ8Bvicatr61k/7bMOyFVP7Yn9/zOmcVbeGz5xIh9kEl
FzXgKCBcbWM5PucL9K8CGbzCD63j11a3YfKrRR8tK7TBHrdtv8urnia08wjbXHc6ewlq+QjfRc9g
sCRxosggcrdZ/RkrEeYnd5lGl9J1oA2aNtJ0JlSa1W0c3d3OT2/5WTMbILUcrXLJdGx6qA6Nt9oR
WZ29TeyG9eSrRVhTYuHJUMGInHoDKUbqo3gr3T+nO8ZDy5YQE5sWssJxV4g7vyLGcL4WHhoDXVnA
gM+H/Ft1x6kZUZYA5Gci3mKsCEzyywDT+C43lTHU+976v1slC5BeLPCtpU0/2JKppeQV4np8NPVQ
ryX6E0vHp87N27HnpexKRP2ew0zCHzBsHWLRdE2AJcDRMfBtTNZLKqp1OT0t5ryUy8HrhCzGJR1I
0+FcUyIib4yZ4xs6LjietNSodwhglnZtbaIJHhJkO9nY6KXn2cgjmsB0h/YqMIkTxf+td8tKvZtD
uCKgkFb+OfD460wHO2LiCENrrD8IDMA6omOekIces63J8v4fJjjGabXPcovcaGF7Y5FiP7FHL7CM
TxNHa8omyrkrBTPZdN1jNc04PBIU934AGxOnTzMwfwRvbCD4jxxebXtLO0Z1ztoV44rPx4wZbmE3
HEV19a6gSauwhrf+zm6/ubcCxC8FBoY0J73NVp8R+y+gaLgq7NVECDxac58cW0WU13wyCJaWbzhr
s7H5kRZk/6GAZlBgTyJjEFFkEvlLpfkaVUAbwjgEvJ25M6uHg23KQVOYGZ0hpgceWSl7L2yYz7Or
iCmROx6aosIjHmwbZuh985W1F4KDzqSKL4jEfrExfbvIrMxqPOXWc4YsqO4hRUfQTz6m3XbhpAjd
mgTWk0u4hEDqEbjhyWK7Ycsf/uC1LYytOn12BYZO5lNV5jUk07nF+MBowFonn0nGqwihka8xssSJ
nFTu3sn2KvgyS7rrNo3OsmPWlimfTjXqLx3AWvsrZD0a4MXMGGDFxsIAWavEiOrzwkswpbvdxsoP
HYqKIdsacbt0eJXVaROg2x6Lo4J0xGV4p4Nxzvufks59RGOjdTi9gYNzmfOzi1Wrn2HveVOFwZcU
Bhvac5WCvi7uDZx3f/54B/6JBGW6OSLgGFvk46cSQTox5i+xq+5iNSNFJl7kerZLJ6YraEXRTxXt
g49hS9YdjCsuE9QFhhaslexA6A3jNTjmpZywxMxEznYZpdpBVuG5GnH/YJNpoXRaVrPReqa/Zk7J
W10IiNzos51XT2+ZPWxKDCICUWPB4lZvbhbXo6vR7HZ09zIsiRtTSKn/l43p+FK13TkKScOEIeeq
Li3cGmbR0q2zJZ3FWjGokuhEffZF1FZdy3ospJI0Hz7WQr/mFI2cbqlJ40D//5qETOsdyA7HFjI1
RdTSRfyQt+XCoE1VsBRkZN+MLeRamG6WARK2cZaKAbMdwxXQpRa+tWEoW4XOt+UAeRr9utXd754m
1edZjoX2b2I3xt3BtlUsHN1csjPHfLNQsXAXBu2BkbzHZvkMaTI1FrtNpjOz6LwGKw7Ky5eu+7Ph
902SwjmU0CKY6wfWWevj5YDsO0WoA8HZm53ZzPE8I+jZfVI/aOsm27WFtTLjV5uxvkICYzr+mhFk
XuNnlOg+vkwHHE0L8dqIjy6qZsVOH4M1fIzKEWHfoKN9dFKS3SBIdutcLZ8kiiBr73ucjCL4KcZk
3wXurI9d5mX5atmvTWFCxqkBYxcBJAwYP83VrR62c7SNAvnWp1sRhzXgOQzgdDfOtWz6q4nY2+fK
rrmHDbR27bNGY0UYSgLrOnv0tr2PAneTGTWyAE61bDyHivs7yghyHtLkAUlMFeJcvLcuZs2Cuhe4
E8HAuolcUp+tVPeiU5htm7uosTd97LNJR9kgQceR8oB5F2V+g1Mvou0Rv7BaF0VM6zqLGrge4VAL
M6bDfdeN94TplJ58tzaj9tj8I1uW7kkDbMOyM8DUF9WbZCRLrwmJY43pH84az33bAl/A3VEEXxNi
Xj9oRzY0Ff5y0EhhedNzLDeKuUQxgp8/z3+YlQ+SrMjst3KdHzeaJVwEtmj9UrBMZFXAvtZdFQzX
RixsfY2iGgea1SqEjJxbu+J3vVFQ+xq8PAZjiqLPb+mc9elTrpGz1/XPkqNSdpzBZ9aYKuu30LiD
lJfuoTSpXKqHizsopnsJ90aLMIYwgEIwf/6IsYcbgU/8CH0w2++oDViHHV173mrP+qIe1fPfKL8r
AVI1uGQJYuAeKzDn9RyLUYxgqlvwIAQBaUzqBtuDc0+7H9P5AtGQkbPqdeOuwMeYEFDB6F52bGsz
/GoW97KfgfT0o83ENjucl788GDW/swqknxqpDx9TQKurUNV7hL1iExM7pkj7MEXxDl4hoWLzy022
N9jXc1YT/OFzVMZo6gWOvcAFccZV4gadp80SW0Q57NmNv9poX3CMSrdaTYXz0SVDxjjLXlP5EQSX
sGSF3EkEmgVnGo2qa16HkGEBg9/JRhXEw6hjlB3CW812nb/Ic/lN8tQ2auCA81wzkcUwv3MgEFUN
gHP1XdAX1vqyR+1tSrKzc9g594ockhqrYYkRSTYd3Ev7pcy/JxNXK+Pd2nBxu5GKVtaehXfBzqDr
O7sYB6LGemjIpFfhiVazajuaMS1rtFJYbJf6Ph2vftDsa+KUs0o9GtgzRJEuMvPop9kmIiIdMt+n
0TW7zDGAYLREo+6SOYfOvJWqzioQXSoDGr3L/ilsFRNV4eaBhp7NycL7mvdMmoi8kCPpOGJ6xo5R
IjZ9kG+rDv28Ma4zJJNkxqwS6j0LSaPuROuyhqxVyc+xs99Sa0Sk9VMwgdQA19q+voibj6wwjrHJ
+pnDKnWbG3HlS4Otd1vprD2nE0C3l4gBhVRhIfTFaVbFJwD2CgYO4OpuED8IwXl1TJrkhm1ioy25
TAkNNva603pgBariMujtnDnyO2cnD9SzlXob4vaiUfPkk01R16wr19qSxv0iUvlowp6+4g3vHujV
dGVTtRRSrjTRbUeKE7fxIac9Z6mZQlXoELeoU9112NaSMtj21rgXqrMuu3wt564HZh3lPAkx5Ac4
vB3syEknjkGs54n6TreFKkX1YoSFah+9RsEzyLSz6SIDZqbXjCQsXVO0AJL6MBtvvkpMDh4qfK5b
VwF3xtk1cqDFuP5yX3/q2GzZT0Qt2Z/sy3SiYAn38/Kk8Pz/eaHmiqKXF71bixKFhU987lScYwZb
olo5vGKl8tVmF2HFQKPZUpFv2keAQXAGjupJ1owDq+zfkExeSbPUaP7eDaO1k+bnvsp3EjiDw8cd
cECUYI7y6h3FKd1Ac+PDj9FICURzXTvdRHHoBCWIE7G7pqhSoJA5NbVi7p6awD/6dnK2W2eZDvRt
JCJKzK5se+KkWg/S8GISC1M99gSiVTdRPV2zd0EERo02WGUgoHGTYIK3Vf0IbLaoXwWFhPuII+yj
voWEiByHkqan4tv8ZZnj6NGix4dfI9tihbgYZHHucWoGAHlyn7QGtoa+YDVAUWyz3dhaLA/KckAr
iH+fdl21VeJKinVe7xz0rCkmqxJmlonbHcgHlOO1D5fGsuGx5G8hDWpUJVz1jIq4n/Iy2TukUtlV
cKSQRFHnnyLMLqLLV2HEvkoJNtpob+qmXJXU5YD2kevWt8ZXHhXu24atwIABemJUMmacxX67YtHf
d8xC1BDOnLby4aeoec87zFZ2ZfD/EAm2sI10EwrmKr2/K8k6sixITXxTlsBK9rQa8huQfvIZJBrv
CL67Eh25gxlV/Pjyk/xAP37TmDjkgbp0QTHkwKXcYkNltI786c21yLYKe+5O+iCs3qbxXQEKC9nm
9+prli8TFZ0ffMJOyEU/URz61mUyFUYExNKYwH9QcMxaEXtkyJWD4zIAEbu91zJ49bvgoyFpM8nQ
NWYVrwJSZ9gQPvCPCmEFcoONmBCyp5Ri+HVEnO5Ny/01xHdSUFUHyt01rGOvDeveGDCna6uR0n8I
lVfFJZSiaY6N/68df7No2XA5xsFcH2l721VgoH3W5iOe3FWg/vXWn2L6N5X+Yp7X1/KfYfWLAJnE
kKrMY42ddOhz0moFgm9p4DRRmRNk/Ki6cdXhkg8Zm2PayYQjAhuvwg4XqhuQvRZdXA19mH0f1h8h
gWoiTaqmDc3QqxW6GMKw7jIlrt2UTt5fJjXQCqef3m3kTh2m0VaLjiNOmDIc1qHCYFOKnWY02zIN
9yZ71aF6iPrUDmx+VMaAvi9wZLNGxe5gQRrCY3XCgbfRVAXphnuFFQhjG3MlpTiKhk0mukPA7thJ
8CxEGGd1BzNRTj6Kv7XRemgqktE25y+l9apKq69pHLY2kxWnk2trQpNmt1wXfNojuQqAEIChH8ZO
Pm0n3cXOdA10Zmh2tBXYwAsIzJ3KvHKK9h26aXUkatUCyWAlazjM62F4C5zxlaKPCam6SlxotQZS
CFHAgYjMHP1CigPd2bmwZlTM7wEWzNYnO6OowCwODIICVKksZxEk64kG9L6+jdappWdOSelV/fxf
DTX9pYiNa8CSryW4pGbSmU5ynZfqJUHi0Lo6kag/UfBgS762FewSkB1rWaH+nXcPsGY6C5qcsa/4
00qNdRScGGvOfcPKRXBG9Ih8+wHKSqghKU9OdRm98tKfxil8c8yEe0K38sWgPTWm8rp8Mmza2AXg
VQRRJTuqDLGWIn8LAn8Ic94A7v0byzX8bS9E5Bc2H3SCVK/BC4U+xiJkpuc+pNQ2LBQxOSgjPLW4
jFJo97G9L7QfGWwr7kaeub05Oq8aaewVcOhs4BOYowzpEvxp2nfu8NskDOyxtyVks4RkUmoBpyT4
3pG6xTE/mzJaF2yGxwJn68BiSXuZ43Bqm9sIPV8Yy998ILvToulK69Qb8R2oDKm7kHqE48cBJqdZ
/3rGR8oYHH24CBWkgzLS7qo2UzxpqYHGmeKOLBdPabLQwcw3Ld0pWgITfXCs/poIvgJVxWopsXbA
XxXGZVCr9TyFzXWrXZN3O7uxwNYFsC9eh+ZNxVsbwQPyx50mqXdVLvsSdgubzUPImyql+SQZ5IGI
8+o3eHOsbD60I2h60YFG52LHsPBY/DXG0qZQVQjtYUX2oqnMrXRGBjnDTT801qqiHQfO42gEE9nb
/6J8XuHyxUwsEIK1M7CMj4CZwICwrzLRt0PeGRVvyIqbdJkvheM2Zv3qYuLN4nwXCDZzTcWuOVs0
RIPVOA4US24zjWQ+PKZjT28d2j963j8rjptM0Sm4BPo3w36mEoEj9XWRBDPrhQWY3BvBLYdzkgfd
JZ3EyqnD9wCoo1Ok+yGrbx0bA3VMt0rF0zbnP0j0Mkby4Mvca/tLTsMxrGwGQuUCwP6q6HlVGyKn
4PHpw7jq2f7rs0HIdt5ESOM6lLscUIRMkacY7l+TmhGa1RbYjn0jgjDC06b52bPiuCGKAEF5NB1E
AtaPz7AIVIK/8lXZu8cWr5g6da8hhfc04ptKwP+UQPIKj1dmaw8BvoVmWhNdT8HO9FuzVE81no2g
gtMC/AcpD4RVo5fTK/Utrq4YzdzE2pZ9gV6dkjDV0jMpDhfRf5fps++mvRScj9I8uIbK3fM9h7mY
QPlKsdQGLH9gndXG3U/DuLVLCUzO1VZ9w1gpxLIfdC5ZAegU1QYqUXZqoCy4qYvtgbJZyrueI2jJ
o7VKxF6dII1wmJ827d6wLa6QgCSTlkKNpsFEsUre72s1WhtLRfBrASCS5i7MnqqPFGVOESEKobXd
ewEuSfYjHoJ50VdhQWQihYIrMEwv0Y/9ZD2DqtnUhnHqImdtsHM083ChqeVO2oMnqmafNQUyICRm
jCz/ST/b95LncL4E+xrvcOoJQq2MkYWIbXl9WT375CvIvqcGuIksPADfHENsmfLOM6Zgl6n9Nkqm
i1+WKxfdM1sgJt/JQkzYvnA2G9PBYAbmt/aKixl9UwbbiJhL7bNxyVZ3lw50UqnaJ71mT5Komxa5
SpYeI5/LJOjI7/3locDQQ3oeFONhooWCzki6O3eweQpiMJWQ3LvA3PYuLEWWMAXEEKnZaHMYG46J
zhnb3xx2/j3ZLGEUrXWyljBLCHvuGmaXK6zp/JyFJSsRFoAhabZq0eMuc48gaZquuPqIB7lr72Pd
LvscO4EZsBuh9K0ABk3Kd0ZXqiPDFIE8pKGzjmPrJ+jRbKj1RhMTB+LKie9zDxKr9Tv9FmuElGVb
i5Lks0QZNyD2ntR+V0YVEuO/oEGRb+PVnKUIDdoXrezOmYo9RVPPhu2szarEyTXsBhPkfhKSBMH2
W7G1Y+X6W9+wV2ZX3xTNwjgHuYOJqj0GGNJOFsngk7NuNbB2H7nWrdKSwxSlYsrEsNOw1BaboEYJ
S8ltyuo76z8rJNK5+2Uy2m6L6dWdWG/bxZrwOFKc0/Qz4UYOoxFTzhDuw54Bbdx8W1Z4L1m/L1Or
xeLjs4AXWj/bkBIM0Kr5tLuzU+bHwE0WQ3a3Z0s9pkQnOqgy3WU4hDs2QEAQmLDxrvU956N1n0kn
OZy/JN4U8j2d4r3dXAUEmSgZj5g91hJPg2sN5zSesHTiBEA0boge03e9iAfKvxks0DsfJZIBo+1f
xzHb271+14nZUoPyKUJmZIO1atADvYwqPEGgrlaPGpLC0jez2fE/3cJwAqaR3TRbomUs/xTps+zr
mRPFP1pdUP71PHRta4LNiYd3VHakIQXMherIYdghKp8YKn8dRwQpkWZpA68oymStokWZ5EmO+dXQ
yLhCfZLH2eU/js5ruVUkiqJf1FXQ5FcrS5Zky9kvlNMl00CTv34W8zZTU3OvLUH3CXuvHUg4BN45
ixLwVbog/i4TFCP2fZX8RqVHN4uoL2ZLUzv5lgneccQh2StALrX5FhdMMSe9qI2BYEC8tbOCEAyk
/ONvZzNNh1a3McLuaEwu059ql00RhnhA4K081xq/UKDW4RBJdDRUaXNwjsv+ZiMBTjnahNFeIt99
rLLk4hnTVmbOfig77s8Oh4VHfM3VUS9z+CAmypnRu7a+ifUfF0FRPabKOk2xPvi4t2Y0xlqKB+F7
WCUZDBN1afXdNYM43cQw+YM5OEwRskYLsPUycyZ7IRNYMOmmRNOdI8jKyUILBJIHMZqLujhlo7Fq
+vcgb3eRwxUJPW7wmlVLKmLCMcTfx5IJEXecnxYjel0ZkH3ljvochQMVFsfbLuuKgyOci+CyHqKI
p56oczBSSQFQkowgZ6QzXPTqXPKphZ7XYDCJVmKcKfBiZ6WLRUuOds5KGS+2mNk5wM3oUBu/E6ER
kr1anhqHAApKBrAY/gzp3dahk9O+FvyRhcRkgf7MgX8RegB7pxj01wAWV8WP89T8Q4S314nzEteJ
ZrpAL4YpF33qgMIRam8n1au/xHqniDU7ZFTp0gfjXmqD4Urlh9YCc5kTcHbxsX7l9Gl6cbsI9hq5
aX9K0d73YfgslP7jKLlOjXOZUvXP9lAFlWgzDXpFd4YglbE3VWTE934gGfRIhpUdfWPBDQFKFbSt
N3Nv+4nFC919q0WAnU7+QzA610b/9uVDnA/ztosx5dTxC8PkdaQi/FkAg++412CDGpvafO4r+mVx
rat514cZyzrSUgfFdwQWk6vJdWeG/FHDuUexWjc1oZ5w0c2S+pgbpYeFDoscFYymC5wT4mbS4mBW
+XPjvUmLZ6ahfLBsD6QyhKQQLpOHSGTUZNQO9K7CZx+eNP4tE6DyZHrsOa0m6A7eEJ3s3LoURO4A
aiLjNOXnTkDx9VH9MVXy1Q4IxKbhF4V3yFsbCAn0ytB0doUv9owwV1TZewcuVeobO0EpzIBvO8jh
OS3lsuDDw4ClizNX5PqYpBMrDJdxU7luIzaaefukWfFtY979chi2E4dphPhg0vZFg8RvPfXVtcPR
dGm2C2c959W5gJxnsf4txb9QPWeE4TGgxamNTUeWBP3OSHwIPqL9YmSIn99G7ylawI34OcsUT2eV
Pnck+ThKEddaHrN42Pv190Cl3+l51fdPLtUN/QrecqRvbXarcHDhSgVF8+qr8V3NqIEGQs+dJ/re
D4WrLzHlzsKcLPKKeY+GfIy/J4IsyY0tFqQCPVaf3EctYrJ0kX6sB1CdoU0imNve66i6Zenw5Jbm
TZRwh2cLLAnAR8N9HvPhy4m6fTXtfQySdSPWVUcV6JC/IcKPSrurme2sz8jBGLB7MqhKJxNhwsQ3
3ZrMG/LfRPgEIy1OASP5JYr81k840DvTfxmq/lNDLruL9YJIN0/QOGmWIshGc2ndkM7evBRRvBjx
9DkUKSaKtcpyAVj5+LeMzxqPdM4HWOCIVeYI9W3GhVNXD9rNjib5RtILf2DA37OKh/wb3QLsIZ3N
t1kOj7XlPdQWgSukGklk1WhEHrkaRmZZzLQE2tekuBaOuplM9tJJE8Dhhzu7USenJO+zokFUiKMR
mjgi+Gws1NWG8Sxa8+xbeNiGqCXiKNlZqGJmy77Ypb+L4nSnA8RECHacgVorlc9g/GEZQSdjZnMZ
DWabpcvx0MVsP4yEKgLqjdTNU1rbW9PwX1RNa9Nm47bpIqpEm6gG0lYK5zNAE4C76y+hQCGA5NHt
Yhcb7YT/Gep6kZoO1QIilkgQ9x6CqI6W5KEuMZbsbXgjdsreoomaF1NHD3bQPw20oYw0gS9K0HCj
QsgOO43PfqfBNLWM7uiGrwVSECOLmWPq+4CvuhLFfDcGROL5kaI/zHdm225cqlqdikfmFoQE9tCF
MQNOw5vSdM1Yw3ta/ET2YJYo/DKHY7FNY7qW4Y1u848eFacQGrO6YjxWw8xHI8/skSm9Z7/WLCxy
nJf5qH9lz/ZTkqRSz6sxR0sejfeSbaeAYMyHQ7tcHKZ43LplsDFsh1PP28SBTzQ1uAo4syYNCzLp
9QwDQHRy7eL+8eC82ohVXAZeXeI9DX3erwt/CQZDrVIF78oCGEjh4WrNBqr54o51V0XsHzqzpsPA
K56MQYqDfYFS0xgvKG0dGU99jmq3ci948Yi/DXGUKdAY/3QHJat8L9uKos26b+zppCv3VOn5UhX5
Y9Fnu7CAPCYb+5BYzzE0IKtFCusyukCEbrOPXU2NRKLgSXfPbORBx9ZKLZPGoDqz8v7LK0C4HuAt
lZANV8zdGS0nKvsivdQxEPWSCIBc+GyqkL4qzs7NrO0nj3M2DhXCygrXKKZkLHdFCqNKoYdOveYk
mvaxV/pC1N22opgAG2W9VzmCiSrt2NGLbKUaH0euC2FDblRf06la5ZM7MG8dqitzsQuOF6wC5msj
OwNVFse613FFqdSlmyy+WsutSLnw2dga9dER/Zuayu8gHdZz6Z5aK7kx5GaqBKCFjEnwvtEW//tP
H7C4b2viGDWvIXZt/sGDieB46l1W8zHqsr8yKogzE6cMdbpTuTwKyaPdI/7nP7K+YCbV6nBregyL
iujkUBSlPsLEWrCCiBm/a5yJHJAEjUi4bjNpwTpj5WRgSotiilqfYkzhyzbr8LsrynsU/vuGJIPI
QhAr4z8jGx4qCfpXiXlnZmiYg8l+jn351TsANFMEXROFWtx76BSppYGNTw0TGZKkvNkN7saOWWcJ
LaZ0unTtG/NhsAZCqLGVOZpVQwChGEdPiFmtbsuLDKuzOxb/Mq8n7RuArIqqTSZbov2celsOBIyJ
9FgQTMx1o45UqvgaEH+Y/qGkq3Gbjxx1oJ6ja2NAuPZgYTHhMnNy6/NgZXvpc50ZO6J+KfHhPdvk
dde6eWZ5uJFQvIlXwpcUGw8F28TZ7tbCRCBkuhdpUGGqCVOJrA98eMjIxGZYvFFZp7cMmE7DLC9h
gmCGkrUp+7M0rCeVcOAX5TnOgm1RGv8ygbKnRg/ku8SsSx3hC6+2ATxDRDe4RU22a9Qog4+SyEOl
yjxLImPLHx2kZXcTG9HCY9XGPA8JIu77eX4ePdiBOhJY8Q1/O1Nfj0ilzDQ5eR4LqYzdn2HWSIrH
p6RpL2nwZMr8EBn9KUnsHxLDNspNT5XBhVwbZ9my/LaIsvJQyIGnjKpwNfrVRxzEz3U0oUtz7rOA
Tf3ESp3gW1QnIAqQh9vle+HNz8tHpQbwb4ba8hpgkMXcw+IqY3gZRSNW2+hfE4JaqIS6dqK/xtgs
RcAVkVpnB45z2s+7NA7oYSS2l/hfrwBuS9uysPiN1GyocWJ1GYXzrNlkiY51icRbOPqwR1BR3Kk8
Z9rt0yn1EkUChRbwNXmaTGNndWiGJiLgbG6SuHUeuynjmgKXMho3Ynrvyt5Zsznfuzk5bVTKdyVh
naXZgUynikFD3nfmWxgolFeCJx6HgE3Lm8EaLtzmYjiMNhR2t9Chwx2p1LFdE6bYOuu4wo4yJcW9
NrBCtw76vLbHClkuElgdH2ffeylSIu0waS4uJ2QqB43HpzHM99ocnzt30a6ocGcE86Yf+k/PFfzd
8c7z4ksOcRflorlu8HVB7LmJjvW7du2nMqz37QyBy4yObqcfZz535aBLKcBBx3aMSOPHd4BfJdOT
Y/nUXbJktZe/dBVDVzegZBuueaA5AcvHjm7NBQ1nheVTF6XPhhsfp25+KWbBKgoHTpU9FYATlA3+
guU1exiGyoDrDJD3BM5h6ATBgHlkiA5EE9LiQpNBodXfHAz/9F1bP1q47mrvp87GGvKzQ2y0DMDm
GV3w6dOFCA75uHMCGHDoNMfhR/tvnBnvZtg9mT4jYiJCHPPJnt1VoujDB3HrwCJNlKaO2zz6eJjc
Ur67U/AQM3QriAWvIaygATjI5hHQLAaKZmPZLxkAFa4eSFUsjFAHyklc5hE5Rc8TUxXeS8L6yMWc
4tr1HyKtt9hLcW6+OIN8xKfzZ3ESq+SJffWlTp2DM0L2Tz6cnPcTQYhyuHlr2MH2cG8WKGCSUp9M
azwTY4i/9MU2c3acCQqzzO3uU28JekEnHiUkCpBfFhiM221koGr6rkN2QLhbLXgtAlsgO+CHceKh
8tzVqF6Fo/Hd5XTTAONqeehleIjEr4IQ2LZqP7lg0WWnKVbhQMyab7eF1tb7L7V6HzM+omh6TXr0
0cxJTVAsKidDGXvpaDPaUjFJI0Q3Tdzi3YynLijgE0EMyUpQGMCil23D/JGkCD5C988xOStLEFYZ
sEAiBUGj+zZ+MOOroR8ecLlnw0TwdHevMmDjbXDG8ngJB/fT4lqoBvnu1+VdA8lh8NOXybTJa/8Z
GvXiRSCuhxZaJoJgtkVm2e8ETicvuTfnHg8SZjIrQAOR5YqpaX5UpmBIFSx8sU1FNJafEwniEg8z
pufUABohGmMv3A7YIsuMhKjQMYQFNVOpQqa+pg16NMdPHodIX5wIEanZOeQjd4RzsoVnC4OuZScT
fUrw13r2z7ysW1z3inOD+uy7Ht3fzG+vs1oG1WgM8tgJ6IhwO9VMVIbhZ0LePHuEnCfCfqz8hn36
tA5hQ1gsSqBMa7avFu6gtk5+dVUiluQrD7rpQu7GdkSwxrz/MCG+bhOyE3hEjNZ/Axb/LhqSsXCG
KQSehROsgh6oaqm5L4rJvZ971LZtyaa+LXfop4x1M7E8SdlFl8i47xpLlTg4AE1nRcJ5WAK9gd4u
xHceTYgPg3DvTd3eSNpTYHAwS0F+dDGPVzHmAI80lVrxI3zXuC8rdmbugB1YlShGs4gEwT7QpA5W
mDcMPb+3hnVrcn2oOjy0kgK30f+wbdziikUrU3eingLUPHnTE8SgAgQt/Q5TKK6pXP7ZE5a1yROf
DZp4SkC3uFseDp8+B80DwoURnEjZM940LeYHHJO3udQEB3r3yEpwIMTJtVmgYmbNDswYLnZf3ayO
YTtjAeAO7WkYYYcMhTxy29CnTMioB5dNwyCzC9gxD4QE8Pa5mL+Fqq6y9G9Vymi+rvmZ0f89pkV1
L6Nyb1fEW3v60XbioyBN3WmzVw2UYcBMVBC2hjgg+HCYhzWU7HoQIL8S+mTfhg2cuy5mM7z3pPst
YQ0m1Der5XNPa/gAk1Ed5hwZuvAUwnzrnBjFUxDVXwE6+cEzsEVYuOoAcbkgvAjUci3Sg/OEJsPM
fwERr+fsn6/5SoV/BFF2G4fyi+nBA1EQ+zTncu7TH6hI1rbzbARnoP3YIjHc5j4JWFUkuXNIubzv
huDLBtPswCposGl5TvXr2uZ7l81HZpGPzljtojZ+rvx5G8iRTFXBxCvqfQxq0THLDSoigVcdSBVx
IqswbZ+dWj9ZTnGtFRhKqlV0KcQWox1LZ8LYsQWMKD4Crs9M2p9pH63r3HlKG7TPE5XCBBgqzQa0
dWhTR5P0PJ/0QxOTqC/rZ5kEL7mET+1XwbNtWC+EPPwNjDpG7cNOhRfhxQcwHvfu1EMy87tj4xiH
kZc/yov7qGrOLKc2voHT1ROXIfRXvon/3Gj3YQL5LuX8prDGlEob7drvuQ3upJ0wuk7DOkxo5noH
KzeqO9NNYOKlGKctGIhhRSK7CPeZik/SyK6TNN+ykoA4bW4JQIBJtQARAblaHnNgF6FB1TeXoMOq
CkAwMdP14F1NiIgj8x9HLlEMRvPYBWrHlb+NR/fQWMfBcUxQI7l9dk2YbWX8QHj0tOpJq2rLbivH
nFQt5ppoU80JFZqDBncYG1IlpnQ7WQ4RNHoz5vW9lbH45tckozV+6HJoliEDP+yfGSFeUC7lSOcQ
DUC0524BdxGDVjBlngdAMLXB6JN6ZUJyPinxbKHxmcz0vtGAi8sIuYWgFqxIR3boANdygt+XifnY
N+bNSedDaZK9M5nobXTWEJTp/PSdf2mb7nk0gbDq0viQ2nr3C/rAesGED2hLXYXrK9AZR2qF5ntM
1F6X87ZRrGxlUuxD7IRjEdnboXHndRHHL60v8bxxzEtIDeH4kk75i6VJFGFbzyHki4U3wymlVXdw
YutzSOnJgP5eE6ryrTkE25mDyBU2VQBMJ+YSaqNwGNxpM/tWkfvz/5xfzu+JRWpsNIt/UeA+V0ag
N0pgLiUI8+Dn44mgvnOWzF++ESJzmf0Xv8Ct3jbxkYTV3QiblJsPG9QI50zF3lvnT5/VHD0y49vl
5EbWQ7eP6dWQVnZPsI5CQKbhuivLERo91CMD27KyqpvtFi+i6E30iP0ns9xiv2TN981goLsaDlHD
YTr4S2+dIu5oR2ZasIvZvdgUx1mBTdGoUM0t/LpyXlUy3LT28KyKFPt4Ci2ib9k82SWWwriwbtTE
S9Jc9VS4DptbBE3aOiWD/9ZPmBzDLBuWcDXOttZ8anTLFxhDE6ui8uxm/sXOB2dFQUFYxziwrphw
ygDXNAx2tF5PF5EuNtjaMm9xUDb3gw9mnL/5Z7DY7ta+++r2bCjNgfq1pdO/E4F6LaBQBANMAT3y
IYzs3rfuYKJsyYlDHtrfcF4mypnkxU3Jjva7+nu262cnte21qAHryf6GgpXRYIYKzKTftqN4Hw0Z
w6Ty1MQILxJ07jMphcW1C+sf26aEySTe70ANZ206Hzyo31S5mtVPDRyJH42Wgq919Cc8CA6YwSph
+gcL4TmxO+/iIIbHQZULrv8cIJqXhujKErBOMvdgOHdGbwzXwoyp3ccwZnvIGD0pAKaUOKwMxndi
6P5GA1M/OzrHD44jD3LNVnSy2JT088yKJi7xcilJL5urr7Ls3pJyhn8wEnZogz8fAhKsas1Y1+q9
Tzcraaab4g13wXVA8Lp2SHk46tgsdjUatnXQiW+jsEh5W1LRLLJQenxcmy6BEaljXR7H2mUtCQjJ
D7r6NOKifOhNhB22BgvGJAfhAVDvpnKno9fm6a126wrjrkILlZMbGj1kM1haMPptxYyUMACX0NZu
gWaMvNYtbhGXNi+GzG2UId5bJf8VM7umDKZGA5EEuBRen+lmIfVCIcVKc40CYqSH8C/VInX/5J03
il0B6KV5d4d1V1/a+WK2i+yD0t3ZpwSOZ6iDVuDsIJpbJA1BEF2l/RMo/ZgNtmSHUb/M3sHR75Z/
qBVxB4Xa+E25DtWXiuB+iq0EXD2SwORFeyCPazMrNqHGlx/wEa4GLLgk63Teg89yCXWA/sQNyYaC
RctdNbxiBmXsl7RbuGRVdwYlZSnQ6vuZNdgSWbEw9+8INQ7ivUSbz8oyLp9w/wTkCI9LOsGl6He0
ynhtM9QYZfQWQaEOXXTQt1Fv/A7+GMycGcABHB2V41VFPplcKNNyumzLOU/VV4KnKQ4Dmrx/Augj
IH+GMH8RHp6+L1YpujbXSq4MFHlR6LU5wzz2awH3tRWlq7RhPS04nFveGNFecuR2Lk6/hL8zQZ4P
igQVGaNWcJdfPREWpAK291YDJVgd6oDPA+rzZ2wdW/HGhpwoLhGerEcMm2u2xky9yTxlZb6S3q6A
NGrH0Hgx40UHBUoc9kzyNrnufmwQgN3JT74esyZ42N8ohI40TmjQTyPzaJuri9Ua/Y1KrsvSva5f
K4j9MRthtnuKqFxFVUZIBYB1NlyHvNwkNqogqgTaXVwlHPX9Mu5dlahrjeIVlrLJu0BUmN98xPGR
x7hrd8wrSBxz+uPYb9Ha4JldAdgVVChl9bd8tvpUlfeOuUCsVPVRpgerfdDQOTpsEwlzpVU9spSo
Vl557vOH2BxXaJ/Mv4YxKsgBaV0JlzC673FGa3HRw2NmbW25cyKDZLAdpf2d+evROruMYk1vr5pt
j34mXXYrSIOzi1fe8JcFgPxoJGN4qyVBE5o/+i1DR9Amx2U/jmkU2WrpvNbtbar/qgwTx/hXkTbg
U84HTFmI9Gr4CrPq0KYX+qEGO0AYsPAHYQ9ysizvbKYedBnIPYpTOg03E/6hSsTRpRTHmcLlgyng
5PMTzU91fioDJJwU6kB7an4PuAAePl33DRP7bN8aH7bAq8Z+KDZVcBDdoWl/uvw669tsnbBdIMvk
rYiomW5AlogxKJh0iXptTnS+IczPGVZh/iwJfgCxwdqOmQ2GGw+oxBemAh2/Uocu0+d5P9ibJFqP
CqH1fm53Y8Rt0qOKvhsq4w5zCL0hOvPdIohi15C7LbVrsy4TprnIBuVaaiboN9gLFtTw/itMn1zv
VJgSn6C9LxdUhV3iPuk2PvtCfenTD5Hnu3mB4ZvdHQEZaFSk/t9OusTh0vMW4lzBX6qDc7M8fkwx
3LWp/lnGY6JuxviBN7HAKYoCAAjaDsII4RpZ/JXV+9p6YRrncJCMNs8S1vzsgX9bux6+E4XAkLYJ
S0V2NhLIrM19EZJ7vjZY5lT0p27vbwONCmRjouwUX2TaPxVy1zn8AVjrJhuwNHc9bjfWPXfJdJlY
BdH8bHSMeK0HU1494XNd1wbOB5vVTULGk0d24s4ZPyCAbDHqr3xcZ5FD2eDSwT00zqNKNlGwS4Ef
zPLRGg89s4Z5SUjTLyHq1HZutkG5d8WyavgoKNqzr9jf1iNcv+pV268KYZV4LrKF4oC3YFX41V0d
uTSf31DIkn6bAtx025PLHbOQxIhzRWdg7SFrkBsjxUbC5ZLAGejYpgS8CVx8f9+qSyLfErp4CdMl
yy8so1B2HMUMQ9S4dinD3o6EKXvdtz9gOu32NMZn1saZQh206QaE5wkrkVXLE1o8xuiduR5l8NuM
9/H0q60vUKVcz5R4KI/G+1zdhkGiaN2niwN1PNYTkLv4MnbNY1TdV8O8Ikltl6VA7GEghuc2eYvi
3wAvwZh+RLxWHFs9kAejuu/kDpN/H7+go7GvqfNAukzAbw58J1BbE19fxOfTWG+W+c+AxDOvA+ud
xtGGVi1PxniF6Mimvxi3U4435WFAiTdwHPGKESk5ZW8yYkhH4tr44JVUknwi2aGmmSHNI9eQY96a
5cJg3spE8i7j+Vbhlsrq4BDxE+8rpDHTpR5eTIbgzrfAGBV35IU+QZ6/s5oFGpADSqjAlOiHcto6
1MkhwDi4vda7JjaJtXQjUVgi3naOuEuK5r5BeScA7wEB7dp9jiW4mAOO9WNsnlrnpxGfnjj0xFCk
5Mo5NvuOjfmpcaQYqAr1wUx+TfAtXfEo9OssLFxHAGMcLg9cJmw8S94Km8DKuD1oclmFCN6yiZAL
IJXpvPdccM2MRilY42ht2q+pwv9/bHy9GazXXEhEXYfSfW/1Q0VGiPFeIm0JaYobQs/QgvVE2EwL
h+F+RHyIS72UJKfcnCRbW1Al3fAoeHlh9NAerS0umLy7hBItEiMmjpZiK4Nmp0sA8jxxyW0RNPB4
ysjCELBfGE4d/ESGb9jCqwEpMR4DAMPFsaYTlvEHsWYqP3qAMNP0lgYvlYl6yniR/TIoYmYaB0Sd
PBqgFVhepzVxvMMSDPnpGDkQKwv1/LlJnsfi3Qteu4ZlzN5iFeZzkDkD9+7w6TC/LkDeY6mgx6go
Ks9uXiH86daEsW1bv1khAuRkgCY53XdTzw6k2rUZO8itEUQHbU3biXkpvSAN9rviOWzGPaj03ayL
3VBebBvTrnXxS2evBfBta9/aCGaAvKd723tfOPcp1Dh0W433bmbJBtngSqNCxQU7E2LoKzaF3Y/p
XxysJ8jCGfOgVsday/2HM6kBNgB+rPOfRPTVSpxSGCCDBPLFiPO2AQyI43kRIbnDqwc/aYi9vVT1
TZnxZ0hSjV9LHp7F4IWmiO29iVTb9wkfYgMbKoUvXd7pLjizWyRWYjyKWjy1PePpABdFvvgkEjc5
wJvYxSS+mQmKXuAkkHA/UMrScBVwOY0SrKwKHc5uZ+2wUTCIX4+5evIh3zTuYgYjcmp0jeqsGiWh
QoaoSILsGVUGAFwgTIUhV4kX7NtF1FPG8RNaYbaVKCysBOdp4O0m+Aj4vfXJcIDBjQtvQLCmXdWh
tXNCb5f7IUFiYfoXe4zdFA+Q3+bRoXPq56lGYhYwi33oHB0eZAyPd4oCguSrsViLpKve0rbGKDVB
RUdUOlFrBV3yPQb/zx2gftRTcD8E3mG0qoU7OGNsdngDLJs3uiK3QTtzDIW9cw5RKR48L8r2YdHV
x85DLDbpEgGnY5xV7b75pjmCCuKRG4qKwVbkmpzicMNx+uuLz497lw3uGxHFrPa8wd66oxO+Ii5g
nG+1oEtHNqGQB5maeMe5gKaPPpF6bh4vgcAoU1SWt3yaD4Oyu5Mhonrl2cQ+eQP2dVeaF0ar9FPz
OcdjEFgN1cYwnRIKvbyQmFT8qxUwvosprVaywcfMOm9fYeFtU+PLsnAvdtwfrOtJ6atWRiPddVGz
HlHsHAqbV1Ym3cD4HKpHB2zPJbQEe3+mpmPpg8ecnB9foA8HUsk12+LR1rW1G6Vj7RF77MdkiQRK
j47jAQAKRiwNNr9PXfSX0creEkYWeGz9w0yzMyGMn8yazRmOrGmhDXLVavbSygf42HRLhkDGaqiC
jmi4LvkR5AFgTPIxi0zA2sM4/YcKljRe0lM75yZJwBQpBOSkBR1Wkm42IeR2OkYW6iOx/VuP5i5G
+r/Wfb9rK++vnLOfqGYrwc/GHmWEOqLF1xhjq7MZzZet8dW2iy1b/Mo0+ost8aIcMCQBpb0lzjl5
Wx0bei0bQHPqnNrJoY35xkVxKfx4XY0xKZCccbN1aCnsc9t/RTKD5DAoz2yVJHttnDRtccDpt+29
lsFdtE/B8iYpPmYS0WxXY6bUR8vTO8swXosBjSKiGyRfyTptACq2GBdmF0+HW15ojiGxuelj0ZAc
nrXPiaZf0gFsE0h/QtPAyM88FC1IEhMXeBt6Fkm9pgclQO56fxqMP1gwI8YIR5fO8G1Yie1+RRly
0F+z7+qOjRbIfcsgkSo3CFwcMBJA0LREnrEAKFVfUnQpV5WZ3EaNrbhJWlHP4I24nlmIxlaVs1bS
AQgjXAgEnJBT6FE+4rGL4krIa6x8BxhvW4QgA1dWWQY2uY4aogX3qddUaFDJeW8YInGlqZyR01ws
4udG8rXd+bNoiBrGptrYLBJnNsLfU0Kj889A8Uh4gjdrSXCTLfqwfw/5f5fRQGBGnXere6+AkVWk
OZsiNLdhR9EgiqnyP+LQRT7A6MmL6yu9bg+/U/k642zwgD8tq5WOr8peZ7ZoafiBetI0tGwC6j92
/WaHxrzNJfeK6lkLnoas6Mt8XXuFM1B6RBT6Z20RuQ0izeutaqXdiHSIIQ7so5MNacEtNLAZWGvf
KmDA4VyLyQpG1FrSkmaICPNPHTDYnValESuGUhmiofA7dNgCFBtMbDYT9ISMX26mokvyzltH+Rhq
QoCcEFkskI0ISL+Kw9mpkef1g7UH96joB4KpnloM5JozicCCqfMZbDJyncc7u5lh+iJZI93EUekX
pvoOppMFaAPBmpHG2YScsekBZdv5HHjmPQqvMfnwIXiRXihGFePFK4M4igQM4chmJ2eE8Zj/NV3t
gs3XBkO5s5H1GfCPqQuX/jutfWrQnD8J/XA2O0tOSDS6TfWZpSjpkIe4EermcvJQ1atZDOydDVcy
sryzpek7LL2GIl1U5YmXPmUWZjbsCz6khm6DxSyYaOiTqZhAmpi+DccvknUKr5Z6J754QRVCbe4D
I2MHOXKOMH7zk+bf6KY5UaSiURN8tzgyJ1SiTjtZJFb4GQfhsAH67rvPniUxAjGc9xObbFZr8gNr
1fZtQd1QBrktZlb9RTVePY9Sk72/aTr42xGg5vk2j6eZLxIruheOz3ZZ5cvg1Rn98L3t0wTPGxC1
KflNPD/FDaq5ZLsfF0kjXi+OkfYw9WJa7KQ6aEw2WjqiTNx4MY6KeCBvnu2gh2URyIzs+0yjl2Bd
mch9W+LoHo6eFIogqylOPda5nXATGIgFQJRMAnC3AotoFkNLU2y7oFLjq4OjAjdraqeZixDIqjyP
KmdE+ikQYQckoSHGSTjw5dyEYxzt6zIPewhAUdsjYNZsSRAIupUZb/gRG38v67lm39G6YhHTFPhA
ox6qyELEj1A4wcbpyob+FO+NooJs26YHbtcgh2e+68lgei18HWlxKnWXluNGiyHy9dmwnLxw110c
NRrHTG4tZM5wyu3qq/e7aE5gLuna/pBZr9GamoZRGIxoofxl9pqXL2Imwna/7f2NTJpEPmkZhnm3
qUOtDOsxB+6NiFKg0O/+mYzXu+KpdFn5lX+2FhGC15QnZIZrbyQl44U2Tvz8yw7tzDxHWWzXegV0
pESgNdQYkcHQmMrGbT8JrwiWUF3tdq9hNmRy2mXNIIMRvUYdI/+lgugZn1X47mwOaVG51zBobHk0
irokzFDyVT6PFkx0+PJDwC/toX1lmRfpiIehSNKofkemw5O2qlHo9ecQ+QkCsDbbQlvxniPDIaVo
tFlEPsZGTJbENHsl4PteAirmOEU6FEzBUm3GHaNA5FvFqex8hOfo3Pz+T9q5w7zZI/B1fJv0WBGW
G7STpF/q5vo/zs4suW4ky7ZTCYvvQhbgcIcDzyryg7cledlKpJofGEVR6Psek3qDeBN7C4qsKvGS
RpYqP9JMQYl+G4c35+y9dm39oJ8dzBe8N6ZCPAdJdANosZAHW1lLAQEACHt5bMZzsgvTyLIPaqzZ
4StWdKx+scPVqLFGLLtxliUekFF3KQrWtWccetqi8ymU4RagIP94+jC3UXrLVxzF55FXq/6btsQ4
n5pFlALJCi08Q8DGHf9mosagESS0Vr635y7zYHu0udftZJCagMtSg7uunrMI6GHZhg6l1zF2q1v8
XAagQbfIzYi62FxX/R5loteCh43x7uBWz2MKE23eYO00EB56G2qnMlzLtp5dkz2lnJyv3lxSSGUK
25QbhI3cmuLENMc/tMqyARNSFET1B4S5GUXFyTcIcApE4lafh0ZGHKz5jgzKInUwD1gWU99HRhLk
wRDRuEEosM9GIsZxcRczc4eS5iJw023B2YZENZXGjODPRdqfJQBifItY1Z5iGXzloPFpkqemM15o
j7L2GQ9F6dwEXV9jpOW0jbCOg9akpkej6gliDzzjvkY6h0oujrtZnxsyT+TAmpmnMfQibwwQFY/j
BGseLAIItU0Q+RUtyhIMD1N62khaaAAlAyh7bjpzgSy8qYxCZBtu4MH7qEiGKEYt/YZwc2nATc3q
qItQaRR9ChEodcJkN1ouDehMsZhtbcKw9M7FUWF8G7skoCA30LvetTlBfQcjLHDD29lE+gc7ERJK
Ny9hSWo4Ev7B8CSNa9N0u/DRw6jdXVF46f1dZQRiOkcV1Td3pHkk+KvqJAduh5twRKhkC5/Fw2Cn
vp6STDo0fcnipI5VJDmrXCkS8qbD9rvNhL4QTVVY38O8qTl01Upk1HFs1Zkd3CS3yLaVNPFjGTEy
D/pi3MguZg/n/3XTN651Xg70h+595mx1mttVJc+rYPZLCh6B1U5Pvl/rdB/Z80R1JmdzXAvX4Imq
/bZB5pe0siapo+VYa8g5j+/COsvbOx7VIl4NjUFomhtZ3XDJij3FZygZfNbqUY3zoW15xq1Rl8G6
aTXOU43s5GNeS+A6iZuMgkwcFybY6DoRGYA0g4im7cKCuWfAV1Xl2TAO5K9mWArCA93JrsWzVwAQ
RzaIOsZJVDSc2YpD48mopA4vzLyiYzNQvew3dU9bfSt90/xuSWde9rbeldeW7yeI28seMQ1IMyfg
3ldaZAQNOcXN1sxq/TBHIsF2keuhv6Eem3q7TGqNlFTrlrWpTlxkZYXhDekpELVObhQPi1wlqmRZ
HEa7UEzDAnZhJWoBen5KiLDnxCEeQ6fuv/de0fJyQhssvzX1HliVfLAueTPxlRQyrEhkYpFfG+1A
C2UCmluTglYbMQKJIaGunoD/oXQ4G1TqZAsGeEI5T2JP6BGgK5BNnehhxqWamho1HkLlAKmlA+ro
rOI5GEAo5spdaqVOfCl1NqpVCZeZNM3Wab8ljZQJ5nsPlEEXuVlKXciKvZ1bdYjCDJrT1q2IxIhQ
wEk8eTtHM21Oy0K7dJXAQbkSpR9/wbAB38Ru4wA4fJVNSCoESS4K8fbXyqmnG+27+J6sJgnOtK8p
fAcsKGjGEMdT8rWrgmCjQBN8XhUQsX3srd+KRiTpahRFzv9P/fQdbToHjAbte7KN8cZ9MYWvHjxr
xDtPZ5fI26QaIrwdAQsVZADRfYML5sKyyEIUnRM1pc9T1zW3AAqrxygtyblRZR5ia6ujAp0XR0sY
9zLuQNsguSQzVzohYZeoVaO9bUnQmIanBbhHYAYfatOZSY9rMbYBJgL6thzfmQWGsmVKodKFiWjU
gzGtJ1YZfnEzZNBq7KSlS994BTVH1vFpM3YWCSEtfvIcp40m0jeoTc7cheFiImTwPNjklgVKAPKk
gvWOm8HcYLEEczqFES2aZojJhHeAMmA21GbeU9Kr24+jgWZpk2UaNDQ2G2VsWc0d9xBzvh1WsQpy
7zQMVPsdZn6fk7yN0wvn36S4JTGvDHZqiSDUCJENwIrKz8rM1XCa4duCbhsSJ7zl8CLByaS9DaK3
EKQeB1LBSkFypEmLTEJQgJgDOdsok3LpdupTs7oDcZS325YbWfKZCZk3V5h88mjtScNEfhuOWb13
jcGoH5xiIMbUnZoh/Fp3Hd5VC5Z39D0Nyk5ti85COANybBI5kRUQs5JrD3ZZBaUd4ax0Oa70WEms
xKncPdjTKb33UEEl7Ful0x9auljD6eibRfzI9pkySeYJUgzasz6kd8qJwPAPfeTQyufCo4ueY2EN
vYwCD8K7noLZQse2pvl6lGTgEhU4TyM02iYutr2jRHnj1lrbkP69kZsQyCydcB+OsJr1lXZ+iLmM
Z47YGqgz8zxs9j7InOh7aTU554MqMsD3hyV5W56M0K8nmYv0vs1nLqhxb6S3Q18aCLumwkI4JlyM
fmQ86HEHgCy7TXpH6FtptyhUoU4HD5wH53rT0+SQ+7SXTnAXAOwkWqY1zZI2T1jlLAvj6Mc+bC9Z
DNGuR90GnLGrHaAJXjpcqKLvoo0swyK7RFpKjTTCp3hap6NV8pRr6ueqU2Bt+ypLkvNqqHW7i1CF
DHtzzJMQ1W2Q4QsLlnVr7oocqtisl7yCdEwKb5XW9uBvSva48JNGmOfho5MZrdrE8MruDjFIw7E9
wGBBR2aspxZJp9Swh0G6QKyVNr3Of/OjSHCnZ83HPrVmAaXR+1jpD7JZII7dqsdgEgBClCWGqAR/
U70c8dW8JAMiW2hbCvt1pU9qOuRmMQJlpoYzJ/cVj3GHiCoNEa0hfvDkuPrzj3//5388jv8neCqu
i3QKivyPvMuu8cq0zV9/qj//KP/+r6ff//rT0a4SrrZ5GJXFlyMch58/PtxGecBftv6tDsYy5spr
r3xzioyP0ajxNNYcN8pvA5D66el3h4Oz45naNpVQnml6z4cztBI2XFQEiwNxvwF84RPDrLtVlA/h
7dtDLa/8+Tuz2TRt03Mdz3ZsYT0fqoFqYA1luPCk43FbTtibGtVynBgTrPW6Sw9vj7e89OPxXLn4
krSytNLm8/G8uomxRtGeirqwObezMN/lYVAiqimQo3fgqL0QuWuPW/cGb6e4fnv4194uTR3tOXyd
tifk8+FjVaX5UAoL7kgIFSg0huiq53JwoAqdHlCjTY9vD/hy5tgul2oNB8qTluO5zwcMCrg8HOUh
lvZltS1Y2s7sxIs2wmWJ+Z2hXNsxbf7neqZlc0Nyj4cqJG6qIqgm6vOJo3YT5EHzzBGYx4n/6Mt2
/zvDLc+EqxxlSU9rafNk2M/fGetlSv0tLlhem/AmKwjJ4KTj7OtQGp/eHmr5kJ5PGldTJbJNy7WE
Rob4fCgcL6okzKwCQ2L0A+cJT2PICildd49tpeFa9LkfwoBxUqv+6rNrlSdvv4IX88YxARfRh3F5
v4IP9/krcGRBVQ4bxDocW7j9o2WGLn5hRV65sVQwEPgZCCLfHvTF3FkG9ZRjucJWinGfD9r1Pi0Y
gKY0/shrOPemBKBYHLjgmVDwBs7528O9+JQZzuGZsBjRE1off8pKBZMQ9BZCzo7EnHqYnihC0g/w
h+Qmw9pz2lUJFdmhDZV+Z/K+9gHbSvJ+NSUoPuHn77VsnR4LJ6kAKS10km7M2MXnVGTZ4jrk1tso
IjsKJB+//55R8PKulelCyT0a1ugGDXOeYRN6EFeCoh7TisYCcADzPOuF9wNvdnAwdBd/e3vk177c
Xz9t/fwNCz1Rlsh7Tid1D72iS9Alx12u6Hulob9+e7Dllz17gPhqEZZbDo+tMJU6WvZCZ5iNaiCK
TiaD2HGFBGnr4jLUfkumjyq5b6peD/+LUV3bVaawlifXWr7zX3bNYgqHggJgtM6GHsTzogAOs5g6
WT85F2OoHsUMEPLtd2q99rm6UtlamtKjrnT0pHIJL4fYtqlO5uLMxl23nkc6NSVWkRWWZNrKFP/O
W2Hoa8/Qw0FSu6NapOi4GS7O36Ksb7pF99m6xHu+/eJem+SuUo5rsXtzpD36QODHwlSoI4DJdQ3G
x7bT6WLCHHEQXQs5LuqBwbw94vLFHn3xAsgNGw8OWbBQR9t7HozwCto2g0zUwAmqZHaJVpNWxdvD
vPKhUyzhaMRNgxuXOprMPr4a7IIdHMUoIw3Gqn2apKFAJ+3P3397KD5B4Tmsxlpaxzt4J0s7bXuu
4XWzMKf1NHRnUZaW4Aoo/r891iufHi1Tm3FMMi9Qpz+fwKUIazB+jBXErXnggq/3veda7zwmr3x4
SjtCKOEwKeTxGuSFjcBj4PJwWjqDlrQoRVXanukqn95Z4l+uA2ye1tLDkILvSSwv5ZcnsreKcQRb
E6xboANsm8NIcRiJ2wx7fWVVOak3q6gZsL+ujZ774W8v8gyvmJCchCxlmUfDR7bZca4NoLCyw/Sn
dmHn41eT/RYSMqA4W2BuFcl7y9DLp852eNdokdletNZHa/xgBUHCtTwEoGSL6oI0wSL8Asx7Di7T
LsriXd0XWlz+7tSxHWoOmKtc7XFKOpo6c6DoieKXWme9QhRJLWE4tVDbJr89RTlfusvhEiGGcuyj
cYhgtDy76UnTaefsHk1Gt+WqWbxzan85RW3X5jriLucRvr6jLy4tS6PCecBKDhsFZq/hI1j1gWZQ
W35njhwN5QpQVpZmbghAxKYljtbvlJuYUbUY7/1a1adBotqDp4lfjQgSvXn7Ozp6Gn4OJdj2JadK
9ih9tGo5ksiIPJug5lm+/Gomgb+v+w7lpHCnLyIexU3i4T175xs7mo5/jyptYf48QbvHa+Us0P/k
6NNA1dfTzpajWEc+OHfD77orpRtv8/a7fH087G18hUKyzDx/5slKFxZlH1zP2D1QCjmQ8lkH5h7A
fUGDKsJI/PaIr32FAljtcsGj/2iL5yNGFNc8kgoIIU+y5DwPoDhNui9PA7rD76yd1jK/f9ng/v40
fxnr6BZidMLN2mW6YHq3nnhQCiTvVAzKXpkbhSFw1wRjsh5xqS0NL5GfJrPQ73zE1rKNvngV3L/Y
/lhhHO9oJrGADGFqE1OsCNk5sf32R2Gn+GNLAEPUjh5rDMQ/fJMsgjywzH3cADctaB288+xYRxvW
35+GSysUviGX3OMFdsDFIawQ2bNLQoUT+tsRxiSWMTVyN2vO9Yi5wbLWwBWI1+48wr6RnY/uSNJE
2J9bbnP7+zOBx9iypcPSq46rCz2GFWxAOWmaGUqcoo/Lcw+H6SeT//z17aFem+aSCo022UyVe3xD
66dK0fQAhiONxv2SNiOEnlZqm64ZPHAC7gzb87dvj/naAsJOyjnTZmj2tecTPbbCKcCZV2AiTegs
tlZKVnJjjmioiqSoW0TXshInU9YU8Tsr8mtDs5eySmqLCpF1NOOknfIx9Mig/E4ZEn9G1z2AYp0V
aKDSg2jCAQoEl6l9551J9trI2rRZBG3ScTlZPn/TYZI7JQdsBFi11T3GHBY+0rGwd2RP4MCQxXcP
Vc6n3/6ghccMYgVjnWYuPR8zg2tcGBr50UjqcXxem6mfkaIOaHtFekFOogSJwMOckwD4vxiYcork
wMlm5B59w7KiRioFA3NUEWezPX4WdXHroA7deEhXqFr4u7dHfG1FYzDJVq65kwqxTPRfzmhITgxn
oq6C8a7wCNnwg2ECdInti+JmDqgSI9qPkOahhXY1ieWKg16X7ZDaUXt9+7W88kzZgCF5nCjzmM7x
M6XkiHtfhTy+FjiAkwQiV7NKOdm1tMyk9ZRnNavq22O+soRRxRJCcz+yqGkdfeJGkxn4lzIq+1mH
8ShJvK7YhdqG6fT2QEflDtZKudyEHY+NyqEYePQE1VHPgzXFOY24Qhxwr14HPn1CdlD6+mXsf/XS
UoHqJBrh7YFfvkMG5vzL50mV19XLz3/5ggXgFLOZaJemnRl/CFFbbgzIdd/eHuWVecSaxM7umFz+
KAgefZAJ6OcoaBacJujYXYp870a4FUz4GLJDnzblTke9sS9bSivIjXIip94tSb7yVi3Oc97yhk2C
Yo5eAxDnLi1DXkNKohOAcWWFnCETv7XfmTU/S4DPd2DWYfSoroNSkXjHo1XJpbsf1B4dYcsZGmSs
hrEtDR/Wb+6ONGtIvEbLskCik3VVIl1FeC5WevTs01T2yTbUZbz16WugC5T3Ln2ea9ofyEgGWJWe
peKzDit2kBd6M6GBghUxpmunI6jG0PoKycc5ZoO7qpUfjBJJFElJAA0I/ENg8qPPY2QyOkOsnBgI
VJJ+yXm5zyKHhEyUZ1aSW4i9IKPNUdCflcuzjzScRt2YfIu78kNcDN8sTRATQhLYK2RZ2rD20tG+
68cQ764D0LC9juzsqUm9bZIn2BkrsRIKFGcUmzddWF8njfpEY41rs/37mzwfPauV7TpMM/O4Ojux
L/qoCQtiCnO4qdUYVRtiDXC1jkkQfnh7Wr9ckiQHCZNEG8HF50UhNqP6SpuNfa80oyVyqDUvStuM
dwRN5+dk1fSnb4/38izLeJ5kLXKXyuTxwzpJQCZJj4/atKZ8o0tToc0sEGagA3pn5X99KApmVFEs
rjT283WhtF00OC6qXdG3pD5MRNuBOBxvwg7Hxtvvynpl8WP/prChHapDLxYHlMI0+mweF1Tw7XkY
w5C3iSvcpktYkBcl4w6XNUyXefqsQ9wGXu21O7WcFk2Fx2J2arkebbL5iG9wzgY5/YjCAGizVzrv
HHReWUIEjQa2A+IFWKuPlul5MFE3qYRHom76U1lkHRYSJ35nWlmCD/d4/XC5SSsqSrZLk+H5h98G
ToP9kaMccueJXNGCvfmCvwy7eO5op5/URlX2pDnopt4l5YynqXeQomLLjUjTLmMaSyTZOeY7y/hr
853LvVo2Q5bx45u3N1OtqFAonDSOO66QA/kbD1onaUoUNPpOhhdvz4zXPm48HZzYNV26F53OzvOj
2KFRjiPHAyvY51mUrSTqq2799kCvzHYaR55DV2U5sh/f8z18J+g+MeBYFUk55FR/NEYCvodYq+3b
I73yEfLkUkygM+ZR6T/6avsx0KaBoAs7bV8/IRaGhd4gVct738QOUQUf3x7PWvaao7lEtYRGkc3d
x+XdPZ9LsZciWy5N5lI/R8kKhRBl5zJoYATMGY4KW2SX41DotQ7jcJ9040/WafVx7vN2VxbKwHQf
wXrwZ1wFcWCnt4mXdbgIuUueKKRN10FuoeR/+2UvD9KLV+2irlY2fT0pj/ZqkYKGmKsBA3EM4R5g
eP4hRkm5rjLhXWHNQVNqmOK9UsFro1KWY8ZZS0H8uFzPudOBOA4qIpzQ5IGMmj43rfzcjHTTShGT
/+4MuM4zTsJGmd0uOwq0nNHjbg9sA+0UJJcsJBvGdsez5UxH+o7Xb7gUjZvOLdxtoaDjBCqtVkFH
6m5FUXWtK/0VgwBiZ7SeID1hAnbx8NnqoxDaW3AmR0stkgfnJLfBYKZmST5HapHzElorZYbnidEB
i7efSs8nQtC96GrvR+Um5rpDR3Feisw9J2jkc9kni4m2olMIEyEwJ7UaTZFd5G2LO1kmZ8j8l4iN
OliZs7JgP6BuevtbfeUx4+ZCiWsp/3N/OSp+lu3kupODLbyYBv80HLRJh8uNy/u+UfBL3h7slTqI
4rRJAYS2jkDst6wuvxxtg4bzdstTzWoVsnjQM4A/xc66X478pwC2oj2RghiHLLtFNhPyec9ChOGq
gxb02wsMfg8E4FykqDbLn+fjX14LRECQ/ov2va/AQKPIRNeGHXKbYJ16Z4V5ZffgEsGHy3l+uSge
30+rOqoag6xg7qf9NJ0UTfcNSBXxIXUHijDgvyhJwQ9V6onjT+NHQKtIVsiQWgXWXL2z/rz8ytkn
qT4vdWd0HcdH4VLWTR2WEE467bQALqoQZi7dOXLGpXKcdwrdL08SjOawN1MethzXPlpda4+KaYdb
H/9Yg8+lqiDiTBk65pgjL+j5qdtmzIirupvjdw5ML9cO5prJiZORbRf35fPZJp3JnfuAbMJYmbSt
ERd16zHsw1PfZG2+hHw8W/fV4Km7t6e5/bO68nytZFx7qRrTk9YvtA8EICG2qw3mucIECM9zNxGq
jYyFPid/Jn24yD7l5efMJsUH3g0MvJGAayMg5VTDNSCICUnPPOGouaJmdGLUAifzuncx2A9oKSNE
1h9rDP/zTDg14MXgK+pDVmZz1QXgiNPbbr52C3Nbj6CO82SDjpmrSYrKqzy1gazhjF+lPSy1CqGN
tcWya0Z7pNKrzLlsrRFISgQuXx1copkD72CA6fWwXSjy4Wl+O6RPYfFcUOoAnmCPuYtWH9ZfDQC9
dGC+jcBwfTc9DF1cnWXh+MXgLBmQT+ydplG9iIlYfb8GFEPxmBAxiJq6U5+IRBjarQ73HKA501o/
m06HBIeMdeV2QCl8uZ5R6hPPvCrw8YNyldNH34UrfhdijWXtmtQ9OmfYF3eyx5dI4kuG2PdjSkgh
ApBS3HYdild9NhCZOlT2STVfkcWAUvlEW5cJ+P4CD814BwMdGxRAE0ScpOhoOu4hhkjXf5wJ0bSd
H6RQzfYlqSwzYY8hT3GCl5tVey4fFU2cpH1IOupAGw+2cAbDpCcZuTXJNc4/tV51Jj2gGElyRf3o
xIJTOicXPfFQXbbNUZwjdZN6w70cxfRZQmSl96VBC8xXC3MDtBrJlEYHjEHshe2fdcZOptuks1Zu
fKgItsa271+GfnM5Es+NrTmpL5bAsZi1FsFpEdwBGyRVxSI6y/wwVOc4ik3vW1Hg6drBJAOw0J2F
kM7b/hwtZEAKF3hVq7gdJRyZ/trvd4HXbrDIwAe/liB+iwUwhQNrJsPvXgApMpMP0fBAXAj8eCzl
FuCX4SmY74r2IJAGIsPjAtOeOckt0Q4qvRHJtic3uWSHb+C2NdXXkf2hjr/V1MyrFgB9FG0U0lsY
HgR7IDSdS2CcHpahGXjvIqu8LOWpTpNVqCD6sZ/lqQPYBrZF+1V1l2CsMzgFEQamcfoye09Fz+nl
Q4rGMEnyU/gRln/lpl8VsNAyJywLl6FSxl2eFzBFkBTiV1PJeAa2bV+Co2udEz8mfqGLt6Vz1ns3
IV5eCOsYcDBTTRJBLilfabcHFLhppdrUnblOqVG1znVCklGfuRdoBvkRm38ut3HPt+RsPP9KFGs0
vCaoA2F8E/54jb9zYyEgsng+2R7gFb29Wr22HXCQpxSEgIoLxLKK/rIPRkZUh27FWjVVItqmVMbB
BmKjiLVR/nZliwXZZk1k83ElZZ/nQ9lTT3RXBGwk6weYGXk0rC2vd9/ZcZbfcrz44h10OTaiZ3nR
VDBqX8RpQF+uENF0CIwEMCbSrHda5S8/No3w0rSFy+2E5ury818+tgbbTG8WVH8in/jJjmiTfZmh
hs78Jn3npPLaG6LgCYcTqQZCjaOh2FY92Kt8Q3kLyYoLSbrHpOFfvT0PXm7U7FmUMSx0TnTBj2tx
KPiDIbMYxQ6C8rT2xniv2xGGYZrXDziLsU7UcQ/a3CYZ4e2hreUQcPyVCdoVi3iWbfP4kDCqOGiI
QeOyN6qDDFPk2WRfy+aikDZZmrpNNg7Ou++ur4JD2DTQ0cmQnJFjnvQJWdI/X86/P5PzNj/lvY9F
OdURaPajP/7zqnzKP7T101N78VD+x/JP/+uvPv+H/7yIHuuiKX60x3/r2T/i9/9r/PVD+/DsD5uc
g+100z3V0+1T06XtfwqPl7/5P/3hH08/f8vHqXz668/HosuxlN4+BRgg/vzXjxalsmXyyf+XsHn5
/f/64eVDxr/bP/y//9tGL/7B00PT/vUnGVn/4N5P55APn4oD39OffwxPf/9I/oPDvERBpjTNEFcy
hXMaWOFffwrzH1RN0J0qNHSC4y/rC5zG5UeW+w/mLtU6finqYlt5f/7nW7/+e3b8/a28rsH+WRH4
70lEr4vLO1UQFhaTZjY3xudPJLZ4THVmqDeujfDHmkRAxpLYtCDHIkRve1zEZM5NOJzmcxUX+OSX
K7QayQl37otKPmnH7neOY/sgpcJ5i4Os2Q1QcMs4yrdz2l01PQQAt++v3Gme0SASR1dqAjLdn3E/
g7smuMp+p8BIteP507G8MbqWnNQtDpN8Acc6OZxMhUnghtqIqb/IJ4tDGjjtEf8H7rBBbHr71jI7
wk+ydjvG8LhbXjiXVfNkAFEjClxkDeFh2IUCH7Awsbycyh0aKOm85/i7ibvM2iGywe7kT/Nm1BVh
HK5PKMXi5jN7ICeJbR0C6ZxmJWXxAVjwTSLb79mMVH+S2Q1mgUDBUyhJhFgZdVOegHk4GVRfbk0B
ukomAfaRdOt3xLOGrryAX9gCcQ4LgFx9aV+V7rK8uad22jxEoLDxJVxmdvEU9f2afAy8VovXkb51
+tUfzHPuDqc5mpyi+dBApOqD5lYF6iKaSCoEP1fZ7a0aPWwh3aWo0xt36XJAkRuEvoxT48pZUPGR
o08bJ7vvrfLWA9tl9cPWxfV/UhTidBjJYnE/lg4/ywdQv0CorPAgD0pGiECs86gBc5wAiTJv/GQB
QFstVgWUv0bCQaBUNymZB6uu+U4vlLKc98Vsy/ua786aSX9xxuIbwZ4xTX4oqUHvrt2hdtc9p8LA
4jIgILkAr+RViRzSTZSIm8JvD4XjX5Su96Mp2y/kD93i0j30cfgl7M7SWF1kOYQyqDK6sg4+5Li4
12TK+sTK2+TmJsZZ38ICcyYQVW3IdYJIDmt7BW3JDgwSyVtA95j6b+oQnkUQ+A8yUufYfgF1O+E3
7YznUYU3p7aJ2nb4jrJxvNSTgdWIAKuTNOg83Nf+Z+V+S5R3mpv2OgB65bg/RDwTHzSTutwsuk7r
ovS8jzKQn3zf/NBO6Rd6LYdmpJcZcuJvo9rZTchO/UTNXERsjtdr1AzbOmrQ3shiBJXm7zF1TKus
Ac2g7bO6Mhdijb2xTIqScja/e0XzGFek4RbkLJRuDbwitE7HIC63E7aidVFAtoUg8bnAu7aOk7hf
VYm+QT6O3T7uoGPByfbseNq0Xh+RYNJe59os1tXfOLoMLExgAsuGQC+sivwA34bRU7Xkl3XltotL
IEadhjg4Koyi6V2aAgfnVEJnoHYAlLeK4CRNRkSP4Y8atjrvw0Ce9vb0BP6Dm4C1FPgwR58Yhg1N
b1r+RjmSNkAhi5tOe67jvNl7jfOhHGE36jkpLyQuUCOCc0lzZS+SGa39oMid4xqSSwKe4uLB9Yt+
N4SAwFOjBmoWzrfQYselZvZ1jPJo1yGZWUmr5//m8qCTrOHN470g3XATLfyUn28Q415E5kDNS8Sc
jzmngFzfRbtGx2eRT4zxkC8k0pkboXVPq2JtD7jMSmxQRoJNMUmDPakF2S7vzC+ztKpNDIt2hd2W
HlyXYB8Oa/tkpuQNTqq6BEyCtSzTIMjxg9BH3JmVAbjNfUpgHp2XS1rbstbYNd/sID+MLqGvoZgL
aLHlRgziow/H5CoGr5MWLbVBUBubpJ+hjncuafcOyUiW5m5kO1z4Yp/Ld9D603qOIfJzBXYwHAbj
BkgX6EBwA5zfG0K0ln2NYDL5OfareAswiuxh4oo79pqeXPo1tcT41Fz0VE0XgLglquAkHGW8GaIw
3PYL/wrjDa4aOY3Xrii3NRB0ghvkI7Z1sgH68LJU0NeKprmsfM89WPyCLJ5uAisjEVK45cH0BD4j
S513QXmdif6iA/6CEdbDKVXWXFi9CBi5VFwe/JJNbmeSgHUppxDeVBjtPCO/B6jJtYXAh9hyxuuG
yyixVOc42uGBE117Hp4V+D/BMApmYBGsndBkJsfAOmKINuhAIQfLn1n3NwpmzF5W5qOuCuoSeDDK
rO4OTUJYkR2DXZWkyNSaxIJyqK8nIEckARXbYIY9TwzkqnOgG5BkriyD2dWk58ZCVTflsqgEBy+Q
zNNd0NuPDhnKvqEhbdIFXE2d3EdjxoqUxVdRR44fOdnUDJ+MpqYxQxIqEvZyAyD1kwusZp3M8V3S
RF/Ktk2vXNCPAAGJuscyvBaGe53pzuEpxTAWhMO+G4PuHlpnOdj+Jx5AC0akEW96s0xX3jwZn3oL
CnhZOenKn0jOqNNhI0Y9kgYfJR+Szq1v6Uv9/IPTEB7kC8q6rvFZNYZDpSHdFamXn8dxgOpO5F9x
AIbnxVjpre8q4KqJcR06qr1bAEJmYOw8c04OdRk+OLBG1+2cA/MEEkPCrP9hKSsrO5T3EVGA2Ywh
+ORjzo4en1ikfhl2711V9NJOjE5DE4zjtU2tyMjVJz0t8aGOTVPHHclGaK4xIl2mieGvG2kDbs2J
XIuvhxhgCDbIPchkAsULQx2I2/2ahBTKRzjZOdTqZQvrx1ZQ6WotND+UPuqpPgS1X29Hp1Eno0iv
wmqsbhY5nKHcB7dytpJwTRR6cGrtnPFUy68zXYCkdt0ueUdflksDBBgmQK0S8DeqOjUyqkdJ0/Er
o5BzjzUfUNfBhQhBJvrs+GGCqsv1gcWLKIEBkRs74woWW7OxkuZjF4p+qyPxKIZ+OqXfUVxtI6ce
DpSdV5OsyYeK0y+dSHeS9NKtYVXfsOvf24Mtdp4OT7rON8lkr7xTNw/WSR/Db4qLS62AsvqmvJJ2
E6+nhekzJ3Im2M9uwI8W+FaN+qRU4JB9KFskY+IwndT1zJOGYbLaJGg/V5UHAmFZLnDoXhG39BBF
8cc+WCI4m+84Ra9x+l5P3WQDkppPKaMDAw2LdahKJFBpe+nQq12XFUKHnJrBpNPbsd2M5V7IiTJK
dEF3CTAZlQrhPQ7VdNcMw41r4nt1iXTz8+rKKjMDZqq7H6tkOBW9+hx63nkcOcBhqUSVtHqJI1E0
PJvPaGTDlYMYdwqabtWFw9MYGfsJ17/b5fBeFhK2oe86SokRfnIs7RX1KH7SuWEJ9iG8haHw1Kp8
81WI6R6003CqpvrOM6L7qXJuqIruRDV9GTCqEdxEEPmq1iOkW4eU4rnmYwUKXaAXJxmDxcsob92B
vOjpY+SxQRGwugkM71vqUfbMLKi5YeGcAV3fJTKH+ZwaH2YimAwzPYO7s89rz8Jg2lxifHcI5c2+
VgYfWp6oQ1fIxyQd8J0vQFvS20O4aidpP++tUHwaXHNlp/U1Lo2baVBbqF+bNJr3hiBhLp/bz0GS
/jCk/6UPMrh1rfHU46c3ZoSWpgxXkV3f1JDoLPvu/zN3Xr2VI1m6/UVs0JvXw+OdfMq8ECllijZI
RtAGf/2skzOYW1UXcxvzdoFuoKurSkodkWH2/vZaYn6pFrklO835IQGimjFO6wN0qbKKcqn5xfrs
nNIZX1kOFiOcVpwAoMtDu5O5D9lUc1cHrADoVWJmCLjpLIDJasumOkYQtlyQVONoj72RR7HM94GZ
7jstnsxE/UyC8CyKgBXTr3AcBlvplHsAXj/MongxrPZAZPYRR4G/9hfIYRgYQtX/sj0AjbMo9lGr
NuQt8quVIyCBI3JoU2MDHGphfCAwcCL98tvWXGcVT0Nvee+1gi7bThFvfx/uyCcjEvCgOduli/Rm
TLJVYmPvRaSYbFvFQ+nWLrCf3psRpXnYg5k+v/qRvuQGcNmqb692owFucwBqZrAUVm4asduOh2qw
CS0szkPrTkfpAv7kh3d8tQv79tvylKDmXv8YOj7Wad8l9YsMK4pgDcqjCo7w9NZAAWLVhKApZbgK
NTLetCIuFArE3vz5tkOz6W3cTeMMHEF3Bvj3cjNmSHQSQ36DC99UoIyrUbyDMOAACmQ/iOafwgbo
Tz8GrOoYriiDcgKZzS8PQVjcVGpr6u5ldvpvu3UYd8ct6SDg7GkNzIXYACQZ4n4K9Mo3OLU71VCf
CyWeuzGoYjYdCs+KCzGi14UrU2GmbwavuzBDvaJj+8Fh6NBPe+Dya5uiaqEggptlgZSyrMaV0dVP
IVQRcGpIVdvsalZjvyLsCjS2rMh2pJpmYddg4+hf0/GdnOCyrps0X0lm6RlMt3nFtY8EAVJtGJRc
ShYw0xFvEVOondV9FnJCwMOUPcs6x2fq+Ywe/giWix2od77IUyOqH/QSfqe0lldIsryVFUkGozhC
BPJ5sKjDysb8RUv3Ng5zuzYQT7FA2JRpt3JuGr0eqDpFCGgLAj9ijrUVlIcOvG8glTQrwnANGw5Y
PJznqagplmsX9wPEGI4aNDGaM3sxFX8ZbPpOngDarCHnPSknDeO5lbhlQoqyI3nP2TWRhVqvg6CK
P/BzwHYsaEhIZW/MvqfAa6A+L5AC2jwx29xTv61krhA017GsANS6GQpuMmXeoKftiLD4lFrFT/gi
sT1zNy9umua07CHo2eYuQ3bJ6afROx7+Zd+p6NkJZYecBmT+yNdH0PeuVe3H5nzTG7bpc92E5VrZ
dhqHpQERBHo2RDvB9GTbkFTteNDBRayoyoJRDgUjcRhX7Wq8j4p02falZWJlluYK/5Xa6cS8yHZu
Dzfg4NAa3nq2gpfCnqD1ivrQy+ptcGm1tLc/YpPnhwlebQxQ6xUazqdfNAzQwdXuUtnuTIwvVP4I
Qo9pcHVur06n0DAWoT5kdcJbOPhcCVxG+3lH7W3Vh5skwsnqN8Y3IDW0uaJcLvUCKjK18Bnwkbor
79EJBmfXdVCrgmF8ghnTH2tmbdzKqh9EFMxrCWOSzU6mT07qwGwXvYnXkgqFMVU7O5tyFC3itsIn
x9peCMH77wlgnXNmy8cxxUSXKv5VwCoQ6eaLE5Sb3LCzCzcAXgvyBEPCEoofvS7c6qDFXG4rScdN
klLceXX1WLeqpAyOnbMawhO3ZWjnntcf6g5Gsws5hb89bJOM+kA3g4rIvZ9muPz0q+iMG1GcHP85
dfrpUrleTLEmAUPdXQMQXCirO876Yb2bHAFQGbxm7EmPttGE68CF1bhWSwCdBnyMiCJnLSqzOlFY
mWwXUpsAPpz64ZsdGT4zkhnw3IFmJCPM+jAA6sAJlCC7MS8dgyn7JpnDZ50kT+PE21Q2ghuVDttt
noAVjZzxOMBT2rRJq1aY1lCETD2qQbt60CUI+0TBsHdfIx8h5e2X4KulPot63nmKWyfAI9AWbJih
Y3C6pNm2ybizrZMW5EgubIyyPR2r2oGoXMj2zksNelvwezc2GjbAiN3PqJp5nh0ftKmnOXEBB1NG
4G4ZUN//+R4exJo1yJC4oll+gD1TrGbmEs+W+5zQCwIYLEHdje4+69zgkAcsYU5xnnE1IRC6487h
ozepGH2idrbAv7ssQ3ldAtAhtl7yTUfz5a6pg4sXJsGeDzs6SUCzJX6hYaK1hLXF3CQ1Hk2IcWCt
LWQUZrLsbaatN3nrXMCS9dt0sL77Cs1l6BTLltRUsS5ewME9uyM+VLpbYetci967/PlkXKo0qxG/
XQz6zD3IDNoiU06nlqrFZoL3FheDnTxUzgCOtr8fb1fAvs3loUyYWBeWoq9ZlrBiy37FigHByHfn
HZj4deMv0QP8yr2ZGOV9bQEqavQ87wg2XKET6beR+RUfqsC6mBDA3C7sL0XWbCiSPNYioaPmw/3J
K/1gQ8Ul6JDtx8nccqPNGbV14eQkuCOC5R479WMHh5Elj6cqy3jLzcw908ECruhQuuWsW5/DsT7n
EYPDSvO/QjXuvbCb1yqD9ZrQMbYt6PJG5+BnYbkT6G6Rz9HSrtrkSIe5IXODAA6lGUjzaOc62edA
fOWcJ/Q9StdZDxRk1vms7gApSnq9gBZlPtpnz0F8GaAtu3GH1or7LRBS/nAj2ipgfSzKXD6KST83
HBbW8MJ/sH3TuQ+l3Ax2qjYYjN4NyIlbuF+XorE6HIWpu0l1MqxUEIo7p+P0UjsjxzlRPuo8fx4L
YJ7SynewnF4BC8nYbv1yHQCO2nKTe54SilG9ReaBzuM32kq0UC63QjMCRN73H50IsVHAUefF2jrz
6B5hhK5qG0RDZ9tdnBgu8kmbK74BoJNO72zvhEbc0g2u2OZm+d7QuluWvH4BanzJSTefvOjs4VwI
Gf671mOPfdoIx1U+tViXTSdFOzbvqWlDOJTLO1BT+tSN+J4sRKg5qLm1yzh0bKHJW3t9/3uyhxew
sNxQlXMpBmvZ/3malxTQknL2DC5eOm/GjA3AHPNDrXceYYJa52cwW+ZDnRvWwWFNvlHdEXWJtzTz
CHDP9Q9nVN6xcIZLApPu3LJjtJiLqDuesLJxzHapjMu5ebLsvn9sUPQAMUWkMtvp0TTk3VyW2amf
lw/PCMpr2ZF96Bl16MY52UpoU095FxcMEO6km7W70XXDrbF4LHBDcGRakQCKu+xZR9alDCK4+UTN
C0eI3aJHtoMUtN6fPdYKDaQj1DUjF39HU6Ih03RlVxkuYAY4BxXTlmND0uq7zxDI+O5wY4jGAvDe
SBPy3e1LKEkWbjyrTNj6qnMwJc5RMlR57PM69obSfyLJXw3+EUqieyhZgjPw6Q9F1qojPLujFLIl
3loQo7UV5hJKNrsRltq9UY+/taVeXJqpZ3c0um2IsPcu/EoG010tg+ouVZW8GZWSbPhQfQty17Gp
MSenRXPvoKFdmBletUsBjFl4/Z7X+N5SRXtsFOm30k+PGaGAHCLrnmFOIgdVyAs/oORD/dlzkrxy
4rKh9frpXRPl0VFKhZWSw8WSaLXhQ8P4yO0gIR9+MnvnWI6ju6vA+8PJLCDRt+LKPipPlt3g/uVn
mhiBg4A+n8Csyo1vJEkc1Uu09waKIRA8xrYltBxsWN/9tQ3YMc7zzD6G3B+qIHGuWnO54bTw0CyY
TJBRFbCV9lBBA0h57bubVN2d6ZfpdjbbOvaDIeIhTn6A/yXcWQA/I38PLdAY8NFEDdbgJnTjIuiD
C7jDGWazavd6WuQpEf2bzhSrZy+OPnUBIyV1I9L7nmbdutf1H871Nc+ey3BWJ/O4FOdBUvFINQBm
EWnjCNV406oxO/a+OuIe9Z7CRHMOyHNiG878WE11isPGzyhRyPZdWW21HrNk3rgTEy8j4Z0kY07Q
937xBMxEIM5Ft6gdqTYCXUazr5sb1AvOMQqaiFpY0279hKm3Gsebxc6Rh5mzB9lzZxqVd27C+VQv
GU6nBauMH83R7j+/7aTqvZGR9pMupTr++F9u7odP9sHhOHqm4qrPYVXu82xy90ZigGrAo2EG9QPn
QB/OqD9vJ7+h/D7hNK4w9BQY5E3DjnZ8dhgAFq7A81hVV9/PtrmbBXfW4ORbrycF0yd9jnLA/Rbd
KLehEpgr5rrft7l5VUS12tBSu4Hb102vNcPrTjBWWdwOo2qX+/R1uOCsk57TFQ2HZG0COVrhbAg2
xqS/wgWkszBxTRYStd10s1PUXpGRHiHgWIKrMljwcHB+Q2wtaBEJRFa5/GnYEKyhEW4LbjpbsvdA
ASdNAoYNLbodg2bqtvve7l+cyl/2OSQ6UfAgFyr8Qdu1paDuPNNpwJRGrQBN1g3OZY+AlEhRTYKa
ghWV3gkodfueeJba6v61adO96Mz8wpjfYeKWegwqaoodSAWudB9lm0Zrs28MREjjvgItt9bhFGwh
1dzq0gHoCq8cDrNhPQGwUoBv8zxmf8s3tS7H/czroIH49c6yiarkpQXhvYURzK093eXUl24dh5qq
gPftdlDUZkMdjUKP5OMm5HaQjeJQpVyLklrtWPKyLSezo6iphHDvCJ7r6hOLc3owTCSiRu/sc4wN
b5xYqgcrIoU0ldExDYnSloytnZMaF1vNsF6POZXzjZmRqMMT2uBfBI2xMaUOzya3fWGxPzJzFs9j
Xu8Cn/IAkq/KpW43wkowdbjrIwshWE8lP/s22/HLtv0ORc+o94IYK4KxhMW0Du1Lzc/3l079f7XD
/4ogc/6e3/jTJY4IuwAyYOiSXMo/UiJ246fSaX13c6MCoW+9hC6DSIlfnapZaJxaTbOGdczuWdC8
m4bB346qP4aFwU/QYyNTOImKaqKzRXZ8dhgsobsLjX2P1hdBmzl8QHKiyULIuwjNJ8eBQluEfbNm
lud1SJJ16k07T1P7DXhNTxHPQpVSv8AouqlDo35KxB6fboIKzfo3MfE/Q6V/7f378GtIL5O0NG95
y39SP7qQMj5IwnAzyYQ7gUZcMREAqrJjZdflPuOKYwX4JWYY/HWYfQ/J9Tbmdc8WaMNa2YY+5tNM
BueisEA+V+NnRO98J03nZ0+T7xqhiuPL829FLMvE7QGQs6yHSwdutnfuE6VOMpm4+NLZtpPfdZOj
EwtTH/rir4WaxVcBRNa+UxAOr30Jzy9NI0hV0+KvPaugCJI4yynQnKAmjfrMF6BeCtXUl7TvjyN/
ec3F8B5wnFyTI/8cVNlfpPCMnbbFcskhFNkEaO+T1HSvfv/N6smpxC2JENawrbdWnjRnx0W5U2rj
7EXfi7fc/78fQGBXf0vxkN5hhI+SIHnf28DX/xXAyKIlysecT9iU7ieozBfLgT0NJnTZphkW1aIq
mcdtDj5zRK0k6paYtxhw+uku3HBVKL5HZ8SEAUJ6zel+445hhfekKQ+mPpJvpMxhLgM5PBhBkwG5
uir9By2N/DmaGayOSuB0bRtQ7bACaN8Axxim6red6XFeM9v5DGh0XbWkMqfJC/GDlV9WKl2CDf1P
mjpPQ2cigB+nozF45TqdwmkNDfLLoE++YSxebx3Ov+YsE34hlXG0RLgZJt6IrIVbUNJOQLEQPqap
9yG0jegMoP0aBDbg9oRsc+XY71gRvZ26DUe1nnUStGpXA82Up4SeOu1tJ+arhKdwxnVouM8cCI63
4GOdRD5FjxlbCFTROILGz/+y69htDOtEJuqL4LXGqeouZzuTn2nhuwdHLx8dz+/J8HpuTAF0LrtU
1krXS7OzAXxK1ssLTSCLFMBLCqza8Wq9mQpdb/0BKywVD4rKjd1ujALQbtlMGjf2jS5tDYg7DpnF
qwxFnx/IWR763M5Ohl1fcY4fkhFO3zx0HGSxqG6kALSfFvkAPtZrmLTkiQWKFjNa9trP5f2fa0yY
WT+xDFab/32WC18V//lnPOtvka7/McT1t39q97u5BaW6f36p/w+TXi5TTv9z0Cu+AWb/mvO6/eP/
FfPy/X+5Vsh0F3Qs6u3EAf875kX68F+EvIh33WCCHiPK/x3zMqzgX/wdJ7pNNTHaZP6fmJfh+f/i
n40I/5Ni9ABX+v+bnNc/pqdcRkdC0IJsddAcIladv8e8UDf6XS5TeO41maG0suaHtqbK7Go3enBg
vG6q2vFiwlxq73GW/jdbzd+3WZ+kZ3Cb2boNTDM64fxzbMRdSPanbeIfyMuorfANdZ5bwWskuHmo
ZElJIQEznUf5b2Fd/5hnuH3ryDZdaA7gikBBkb/7a+RUUG40pHCWw+x7w7rAMHRMb+LB2gvYYRkO
AvVu5v8ZhvxbFvKv5wrr7+kz/zbmx6fNJZ0RYqZq/5kPNl007dDnSPS4dnlmTtx6GX0MWL7ChkLY
14h9zcS4P8vpfpk6G8EkWknDytM9QbH6xH//3Wygxe/7b3vNn18DvEw+CQb3LHLLt6fkL/HbQhhL
ATPLPjBsQ0PYmCRB9+HWfO+a9mUkzMHJkLJCQoDoIR8XP24JFdCgiQh9MPlD+5NW/gy+edsm7MRm
aUEzr4d555rOuJkX271bKOLsrLB41KFkHGfJgRnYFPy3ocMJK0vxkBFEy8hXhU3wZgyGvW9S0R/a
Ep/CaHrhqynKfNcLUg9eFErqeqkL6mmyt/3of/apGMlaUKvMHQZISxV6OQdyQx9G7nz3YYSQqzAV
lGL6Y4eGAvlWW+P4QLlA79FJhSd2GU7HRSUfRsd5S4DZZStFbm0vpF3fhRYnVEZyLYxQDudtRd3p
TP6A+31peXIzdhrBi2iMT4XzBfM5QRUj9f31NLj2S7+YgO+wGMm1bJhIgb1KOU1p891O+/SLZmKy
CkrTJ0in1bynQeI8ZM4yU40gMn3Q+maYBWBY72b4ydvADdEW29zKGKKPUjqxaXsZAGCNvCpmxHzd
SApEJ3bwgUDFfV5yYu8J6Z6t7zk3u0oyhJuM2X7uPA2UbZcbH3YK4ygznX2OgYyon1sNjpNsfnTR
n7DDWPuE2jWkYfyHohJUMUURPToO/mBbpIrDrV/a5LcbeAddiVUnk05NgFuoLTWDct3WrnjqDUcf
jSh6q0s9/qbvbN1BiukyBIltL7eBt0RcCCvrl0iy4JO7knHoZu+34hLKTIT7o67T/nvKpHdlztr8
kQVq2BD0CC8pU8vE5sYUS50xHambuhTtLPmjMxkaWUujy3eet0w/6txrXxLnViQyLXrY0r33PdpD
9P4rwoas9FTDjHnxr+YYQaqmcf1NOd6i06vbYDWG4I6mmsZX6lq/vE7DAi8KJhIIsr6rqY5Ig94S
V9CCVtVi3goTUKytlvoSb37+BEUd/15u3xm+LN+wkgFKROcc/Jys/pk4t76VROkjVFnw1YSyzVZy
tBEwTIFlTau5K36no92SWXX9GN0D4Ya00ieKLjZ1i9lbmYGqiU3O0buvENrEIJTcde0IuAy6z81n
yoo0YUrHbscNE7oMWSMkCLZLCcLAnSJ+tjLBMiwxk8tEvfJ8Z9s68bYA/clXorjYdRWyaxub5kvh
pj1k86A4+G39HmLqfqGqQwmT8qfJ/XCdRsE1V8NLofkFwWA8WqNIz7rlzzl1jXxFV5Kt2srfUpWm
6D6IP9EiXjszrHwYAJCp/aHxdw4dnZepnpnc9PKFsb6kRRKeW5b6kfV5cm4KRTeGDqn0aEt0Z1eE
xqsl+cBSLswIjBf7szPJz6E5SvaGeRNRz32ObrTqmNYTAy+s3dAqqGT+k15Y8RZ6CeH82vCVT4cu
1W9RkjrLavCYPI8Zz642RTiWRAQpBIxdztxWsQQiFhjF7n0bSwCfY1EpzqpA4xkzCasb3dW/5zGk
SINUK66riSygduR7qALqeL1N86gDkFJFafHgNLB9Z3fyGO4YzXWAI+OEcAg/mGiiY3iTmNtWrr+y
aUKummV7p6VNK3SjPpRnFut6BOHNOjr9HE2L2dybLTm3gNoPs6LLrPgNcMWrKhragkxiUkbRdiy0
fwdUvoRnBYa/UyWfqVXMMRd0f9pai4LCARi4wQiXFel2chvrntpz4ZM8auWVu4x1NQY6ZysAvt1+
1IliVG70yN21PyYz+eDjEpd29oef6DmWkzZRt1C3o1qfMk83GPXN5z6VMeefma6MG/7UHKuPplLv
wmrSVx3ZxHqrpVGrIk3ksWQkcc0CV8aT5UwQP/LZItC40LA2yvmsi6C67w2TvpgrbCa5LH1wo7GI
ByQoZ57+Ee58z4LuzgNPgVFfHbu+uHV6TDMaX2lFWios5vpQc42JNc01eMB8KNPQnefMyNdBSvNe
1DUlWTIXip8i7pQzx3lh0W9lzd8whIzAw0a16AVOT7Octh0pLuJxbtnecWikopHq+nbbpzPdVSka
hUHSM/UoxqhIeJv5VmfjqZ+uPJEYYkvmfYNh5o+W5V24cSmUX4ScKL+gd9wNBSFyo87K2/50PzgM
HpbMZO/suppRkjb5d2WL4AzkgmZ77ZnrLsUPkgcPDOuP7E98a5EFVG801XJMfMuHKSjdK/bla0k8
68OZ7WA9h8rg87J/EBpyV8LHV1mwTK+0MWMrHfhN6F4nMGgHPzZGvlPl/Vxa+8PUwTfOyGbjBOqX
37fOarbGgMrfdJxD5vrinvTApwpckCpu+y79scSZ4NsE0Gi/o4BBdx19eYlXXrrWcx58Gz9jmZre
tneQvCKGIXkTNacmML5x3Enm/vtvj5ecHtgtSEg9dSctJlyMKvtgq04+7CHEFztPauRDbKrPYlpo
wKehR+CVAg6nnJ4AAMF91SOrNUIqClXkt5uIZDfzqsxmMroZS8d768P+3qakQ2rIe6YmmWw0MulE
YMBN3JngfWAKixRg9SgSluhEIIeRURGcwKYJ/Lpmeppb/ezXbD96on0fMsdPPjlx46CNxFsmSNjL
uTcf7NkpdqGVoaYeI5ogGoTBolHOMiX26NkjjXD5CgyP23XC38oTgbl4YVaUcuRJT82C6S4nPsBy
ENwZGIegjwz9cZqokYe85Wv2RX5Mz3gbc01YK6pw27r+RuemWmegECh9NhapdVtgwOBVwKhsBcZb
k7fMbwlx22/UwyKX7qSdKtr0ns8fpZidTwu8QtxZBprZwvupFTauZvCcXTswHN+17DA1Rr1NJqLh
wCJrbsvW/KJ7wjsT+CcZWfvFGr+ZTMlXim0Wy5b3RvCYJ80qfht9/TvyByzvDd2OJrfHB2U1BzIU
Y9yHJv70xnm2Bm19mbJkOCMs5MaFHUFSiUa0rFq6yaa1Yf3St5uHT2i/YArNyAEAQTK8uEPwgxCH
y7bpo9n1sVV7gQih1VaMu3LJPxRR+dpBL7h0YfPhi0jcUg8S6/P8yaA+Z5wGVBzmo5zfCeOuw5jy
/+lk3NJdxAg6eNk6tL33wa0ZOGlJAukayfzE0sIimj1ZZrrrAB9t/FJuZU0zDbGKYtdeLn4gmZlt
kD84/fIkEuYdw0ke7KIDA1V1fqyVUa5yVV/RXD1PTMXBLDIsUuuMsQq7ozuVMgwcUfLJI0YHijA/
MCx2ex4wPEgzpYRZY/OeGLC0MbdtAMNENNKS/GSYfGur0+qUe25D9zFqdqmiE54Pxmd7mx1y/DG9
T9BBEp0Ofb6nbT6W3EX4ukRiq2V4aoHjrBDdYK6WfI2FcVKqgqSczeAIm2I+qLIt+Pgm58QB3yC0
wP7UUGEvataQweLkv8ysn6Ts3J8puMJjkcNRE3aCL6bVfKG0cXgaeKGY2rM/aOpEyJYJKZC4fUHD
OV7doSy/ZBikz2rJHmjyvgo251iRJGl7JLFew+HEGmy1IRl1H/Q+Pt2IeF2y3Jqvbo+kMwljNRGX
lhYcD9EGp2luLtN8Q5xOTIoyv9H5m6WXNHNvgajIhwc6eka2gbROMQcg9pNLgDLm7BzsJ7jaq04g
3xtGzb4j8u5aK8kPyojOYfCi335q/+5bNltf46FVPsopd0gU9cpKfiAuQNtsJYNDylof1SyYk1fL
t2gxEAWitSUTt5LGuZQi7oyaLSYiG7Sq59F6UlSeGI8dKN0KDzdvbQ/kXlMUIuvb2W41G4W1nlrN
OIEPVKFXbeRu68mBbW52yCY8v0RahBPlG88PUzAd3yMp04FmfvA2tx02bK+5VIuwV9KsOJ/VfGUy
MQM/8C0hgjT+WrpVvWUc5uTm7kyEfSSLgGCIli2lV+5jJRE8WoqhNAlk5BVTaONDZmCUz0sSomHX
J9um877qqH0EkkCCkGA2dDlxDVzjF06ve/i6pEVwQ+0R63yIYuhI3bgXNehl5bpeStufgDUGYMPe
EkV3r5PwKiZ98K87ZnLMEd6cVTGBJKr6h9Ae/A1BMqI9psOuX+c2JBdGtSx3WY6BS0THWF5KS1xx
7fFtg5KwVie51PSVOcd+lFhnFJsM4C9UAJCEvKqWVFg1TD9lMHmXykyzE2+Pi1M6Mfx10BHu7ryE
lDv8x2uTLujsczycvab30CxtE2MXlTu/sql+B/z2CLbo2HQqa6dsz7gTEZHPbOD8xS+72YVhz/gQ
I251tARbo+fkvHQQCPilhMx+C5jpTXSyORxydkpZc0rOU+li5PsmNJFAzpZ7GoL2QrFF3DG6ca8y
u3yuDUfdja7EV+oaBfNIyXC763Ao4sg3B80PQZ1k3YfOR9SSfJGONVwxdm3ou/gv1ZSOMZYlaszl
TYZa3A6fUVIPR8RY1TpHCcGxK+io3EgCTZkYroGtwu1iJM9u0soN9+JsIxVu96gpMOo2Hkt6Fg1b
y+EW04ZzsvMT76MtsiieWj7KLp/DzdiCOFigO+963fIvdAUzVOUSEU+We3sqv+Ekbhrlj2uXvW9d
paxXjq0GriQOrm5OfhzJAm4aRLDWCd751UiYfTPPEzMMmYt6R5MyMI1RHUBPGpvUL5iol8mWS8lZ
jWw2geboVC5ztjUb/6OQRRPThvDZb0cWjY7JiAqc3prCBDIQV34boG2J8Ed5DBPkgUtUtkcj9uwF
6i4IUTfVvvw1QnY+QU39Lhej4nFz5NXEALzWdHHXgb8c2b+DlUVtPp6TZdrgLhpi7GQtweXAWXO6
6JgLiR7ttPgawDuszW4xV0uUfBoNCcjUJNRmc+RJiaps+a7mhn4z4eiegI5Ve9eUmghBggq5Hias
dRNkrPf+nK7Gngiw9u1qu0zzMYdYiLWNQgpoBTTlFc3Lsuv1uh9Idvep1dzJoD43jtfvXFlfAymr
rbJ1S2zaOg09i6HTda+ZW5zRLv9gNQ7PkhYWoSoO8F4/PLSLIhwXQmixM/KDEz/m0DhVrFuTU2p9
t7QtS6yyCcQk0WNS+m48p/M7YcMh1pPD+cZArmYTFz1y7jQOjki4eNeDQT+LMmmSRbemJ2F15r9f
J//GI5jV56h0gNsKMxlna1R+ynpghqnd4W55kKnKdlRmEX0UznQo8yaBqkG+Ihwn68CJmmto7bkv
hr4BLAr1gOgzfR2o+xykp72HfuQxHFxJF0OJdCL1GZ660OCUNBy7KAAngeYrLqmMxYa9iLigLcN5
RRjdZe4AvZXYKLl4OMs5cCVjRnb0AWd3jpFfNtwTeoK/oHNiw6PWMOXMKLizX+/GyXiso/Rp1oyk
CBbxF44Z94ZRf+EAPbsmKz4P2fMQyXJTyvAzTBMu7H72Xpv1Zxh4VTzUBHiquSGWXRrN0ZpxjZHL
IJIeDheT0PrKJzZzVO3IO9MNtAjb5mUY2Jl6k6GTJZ2z/dSIW+fUaBFrMwuIlZe8/JBFTPtwStVt
Yp7DiV3VCpnRVN2wEknLtEaU7ir7ZjNLe4Pf6vJKN8i4MCDQ7ZHPc6zLWN006AX2TcaXORC2cYAF
czdUkXNfZfYTVVzSKq6/dvT8Ez/1exT2TMMl9oeVW/C3K+dTeK69KrnCrxgMEDE3cypiJWNOjUf3
uxFjR5DQ7i5pbnBLKAkjV9FP0+hGAkkCBZrz4Ig034+LTjfKm3+NfvPWqzJnW+sfxvZWgZz6YY0v
wX+0hDa2ubLFzlekL9uA5J83ekkMxY9BS560SjUMj7qjRz+7PyQDeJW5L+6rKo+YigHevfD8PlF6
fiujNGWsqP1lQ6+C+VI0NAWz8W7I6zf4hiWTRJBuqGGu0gmt74AhNSw5JCJu0+vOsqJdUFgPdkI0
klMz/XrZXBle+ur07Q/lqjGG2cTMgV28Fp3ky9oEGPnlxAwG/iAhe0q9+oUt5BdlrivTmtTD6JEy
AihB3ljBdEpHbzgEM1Z5oGLu0Wg5wo7Kei1D6z2UjKi1Q8eq64uWwTpsfbu5VtNLGnT5HVsNEf6q
LuK5c+049FqxUYKGuhym6F71bsEUZMbvkNAfXu6CGIW2Dz7mUJR3S07Ld7hOwbyQQK/9s6UrTtgG
PsSaC3ZOe7JMDRnTvtj6LpPZc1R/FoHO1hMD5oRZOBqaI1R//upRZZ2/Qh2p1la5nA23d7+I/lCO
6a1sx1Cu2o6AW5nHmCwuBsq5ZwUmo2rNT2EtpyMAiSp2cmaDMaggdTR2TSS4XjOViZcALkS0KnzZ
ksopz32T/440U3uZQw7RIne/KYq2u3lpyt003ALlkUnHUX/PGacKwAScDNDWrRxYeXtJvin+D87O
Y0luo+u2T4SIRMJPy1d7301OELQAEh4J//T/AjW47GJHV3xXGklBKQsuzTl7rz04qIqIsGg3fV5j
eHUWVQjltNmdH5qh4RVXxnwIRmhLgVY1J0uCZlPq15txiqNt2KlbeOFfiaUrObhhIwJm6cHm4oga
OCnlH1jSHIxmmMDB/eD2NDSNxEZ/nddHrpRbsJT66ZWEfEfhrVFX5lYP1htB6yArSM/boMr5iqOn
2bPt9deBA9oI47k8WJ6Yt/BaMdT68duMt+qQ1Gp8mLyo5vhmdXcxIT2bjmCSY1D309WCG72RZJsz
kdpQa3wEQknqJbvACF+Yfr7B5pNr7SXPTuLg0J3rZ0yl4jhwZ1Z+XngHJw+Yi5HIlU/TpJON0YzD
le0O+dob2qNR5OkqxBlLNWJ+M8xxvpndrFyXnEfZjrrf2Jc8mmUNNcEQ0dYdhmnr+b2xyTmdrQpB
YSBXvb4l2QNUXopVPA8H8yKRCPBLr99bqYsfakibjauJNtHKuRtLCFlJNVx59VRvGlwGLupmhHY4
cdhn7IxB4fyWKpv3dqLi17Trqag5futfeynWwaFhFLTfkkcwTeOjptB6CcupOhRFE67RTsRPZUTl
ihNs9pjjSnsViSu2rZ+M61KgQJsdXizXdYtj3JCEQGwpFCNThLdNFrLkBMg8KcRXWFF0NlMlc6i+
mZWLsw9t+C3roMP2qvf24yD6Q9TQitqWviN/KUxn15IQ4xeKXII/M9TXZTD+Nr2kuYmd8rU2p+p1
6iUl77mCOsyOhAWLmhTJ2RwZZfIQBvUvKBFiHZPvjR7Rx3xO23NjV4rs1h4habICqq/HC6Wl2o/x
1K6AAFg/IuRQb3g40dm7YfQ2U6hxV03c22IN6VJ/R7lxbXu62nIcjC+hJmrkXVKsAWz3vExe+Foa
MXAnQlnm+9GOjctmmOVD2Ee4U0y7qA85KM2dgan1a9s5zQXACAw07dQ/4YzUNzH6kW1WunitqWsd
wiZclNGoj6Oh1rd2UvXICjKE9PXYXcgMj3+g4mbrDCWIuLRD2EoqBWQvCu9Rbvw20X0jdA6NjZBJ
vA9tBLWr3MEGHpXsaYbKSLfEQhq7dgwoFMZ1cpU6onsa0rilfhFHlzE752M3WNnVyFIFQlJuHXzl
l2xn9Tad2X+QU23fZSHyLopQBEhmE4mXURy2D2bpPlPdNo7AjqoVCilWYr/MdtDkkgsI3tYKZEX6
JGh4UIGyUe1QUf/igdD6Fnb6mAfWdBhQHtGppyOZGfWvuNNkTCGsXWfCoOhgEZ6chO6TWQrNro0S
OZvTn3aFbq3P3G5ddWzkacJaG0NW6PUND3uoq811CZR9VXhJdhGMDtaytkFjBPFvZScDYr/QaHdU
DOQh485u5oYYUOy8+Gap1q9tq6A2PpPv45Lru9VoC6kSV3i9ECTdmLWL/CS3h3VLEuMxodXykncd
Ob5CUhcxqjBDNVum25b/ENQKvn5a2sl+FrU6RNaAu8bhJ5BeJF8iaQC0o77G+addbnxQ3NlaGvRH
M4I/+4FJOce6HAz+D3ZDNdmwNLv8pbYc57a+k7IXh6i3OQmkAvFkP6tLs67Tp3nAwm7gs9kpuezu
Qmd+LqjwwvGiJT2Sp3wFga0i29GKd3+JKD7Q4P3boIfRgvaJkA8qbxyY3jelU/aYdYuacfEgZweK
lWprFfjn9JC0XxvHhKDhc5z7fNA/ioP/p31bWuE++VNMSH/A0Ggv3o86xhUOgdjrj7lnOkzmNqen
oW+zbS6EU8Lb7okWruXkODdZpUz09gGsSsyZthUePv8tH9wAzxRoBuDKsxYFJ135Bj9L22SpeVRG
E120Q1yKjcvBBXF9oIpp5SeupEhkYpA9I8s4GdlFVQLDVCLIoLDL9m9haP2lB5jk7FV5J+ajIXMI
eTg+1xldyBXh1/HeNRAlNSkhOp9f7r9aEMKb4H77rkeWTeCfCDKwVpn+kDUzpiG/vbemKjiMWWY5
K5DP1q+gjRDXWmM1IIFCy//r88GXKzp57ESOMdGbgJMkGU/vr3ie7U652QAkAEI9Wdthlv+QvZ1/
+XyYf4QWvrUIbSRbVsne41TvgsAYEpjqgdv2fUnS5BA9GAieL+jMhF8/H+rfNxn9EKlthK8GjGme
3k/tdJZTzW13zIcydm7COIzv2DHTMtCh6+aYCVz1VMJ96y5UWDrTAf897r4KmUVz5qs6uexFpkS3
TpByyarkydOw1FnE+dCQ7nTM8qkp18JzlbFOZM72zS6m8vfnV37yIi2jwXVyPLRNKHtg475/loln
9x07m/Todua+LCxrW3kFBeksCOno9PUWf8/4nbPB9vNxT94hl6KqRe6ZKxwL5bD8h+kc1a0TNY11
TPljMDdpnk+HagR5d0ZF9MFA0JsReSBMFj5lxfcX6EdJLiMdOkcEBlm4HmvDACCQ53N65opO1GF/
5gFhMQcDffXdf+JBosqqOhhA5rFX2trJOIuJ6WyTPZOgfhgCFDxeHXt76mPFVudxvPn8hp6Sfv+M
77muyUtjOT4uzfcXauGUGeu5645BJxL/0orpUwNI4l1ti9Rut+2oArAWwQjDFSasnW6jHn0Cx9Jx
7J/oJ8/QI3r5/fOf9c/bbLoQ2LgvQM55yu7Jr5p9gFdWa/j0lprquiYUG6x02/VXnIC0Xn0+2D+K
sUWCTrgmVSmTMDgpTjLn6LfXLsJR/LJM/f4uVtiXn2M0PZHTfA0Ga4xpGRdWS4+vMx2kAiiaNgH+
jWFrBojacLFHry1MluHML1vW37+mTCZpl8w9ZjPEc7z5p6IxgBKlpK9kHAdDlDvHxIcpIyP/CTOn
v3ZHSnyf34kz4/knNwKD84QZIqLtVQ7hPmrtO03pblfkSGiUSZfs8+E+eMoLTI+rRILNV33ylNO8
QcNTIgaoCxRXus8J/Bkmt7qIMgSKn491GiX2517+UQUSq8LG4zSDnJ3xlDR8SxeDK0FXawjAI/IX
ZP85OwxOuBB/iifd5N2hIXKEtoE0KSUbwHkwqa3Yexyxbzjnbvk/MymPGM4Aa6JDSDGC0/ffn9OX
xNyh1r+IyzhvV1givGmX106DT3kspi+CQK7nxG7kD1tb+BU+vysfPQHkktwcjDHSOQ0tAN5Ql0XD
1sedBptWpHqp87h7NXJoHZ+PdLpW/rn/y3236JHbDLnINv/a8JiDS7UxFeGxhEJ0rXSDFiGKcYoF
ms4jTsL6OuVD2sSuglOWgDy2JZ2BM79iuZ0nX5RPi4TK4rLf/ScnpOsSGM6TEx5BhVo3gcZu9TZF
FW4fFfdrrKjq4LijvWuHTD2OVIkwvkIp7HsoK5//lJMN4HI/uBku85trmygMlxfjr/thZCa5Oz0M
+1p3ci9NG7ebggZhupq2ohMDH4ya9gwE1vzgC/fFEv5FLKsfsKN/P6qnPUr85Nsc086q9zmb0F07
o7CT9lJphD/z7I7a3aFlJumzU85KiSWeJwT2zaX8VI6FLMU37HWw6MlIlk52n9+Wk/Xwv9vCMmjT
AeSrOM2wjMmvTLAihkensuR1MxW4bOfU3AJlcm5DOzfetOPmR0U+OcQ9zBNn9uUffBFLmrHjW9hO
uaSTG+TESUTAMJQkEticHcVCweEubPQNZs3kTDbJR9cK72tZdTBp8w2+fxiYDloSnMvwCNCjtWk0
0iZRLpomwwiSO6sd621MhfgYWzT156Uq8Pm9/mhO9Ek5Zt8RmDY/4mSX46AuCPlhiHWz35NI9D5I
6RHNyqTYXDkvUcbJ1vU69Fh2Il6w3U3rzkCBXPQu8obBj65Nahif/6iPHoC1eKOWzaz8Z56gfjvg
AjTCo50veCTRC/UUxEUBbc8w0v7M6/bR92Bz6rEdDoBQX09WvIGQ1NZE2nikFhZfTE0tXmraqds6
7NKlmyjPpP98tNeALLukpSHWW5Tq75/5VNcRuouUaTBFj7tXrYLWomQ+ZQDdEcysqFPRp7Qxt/R7
xwRBsJDBZb0WtY+ZX0OTew2kKnKKKqjTztyOk5tPuji7IJPPjimSF/J0NcrsqAfJJMJDRAHx1XX7
YpOVvfPS+dDOP3/OJ3f+z1Dsr1mIqZ4toNj3N4Ktvv8n0OI4OrK+zLK+ecogrdKY9fr0wRhaKc7M
uCdL7X8jEpzD+s+XLU9zqT0bvaBMbOQIU4pOehzsTV+inl7T6NTPM+rBC+V48TYkO+n/42J95Frs
Z5lY0Gy8v9hwrjt/cBzjENPbv4Bd5excQ0X73lfJHbC67sy6frraklHPX5ZnW3h2/5hY3g9YxEp0
kI8NCGriTqje3ZS99J/xtQ7XgbqZsDvS1NFhe2sjvfn8yf5JdPxrkf1vcMck3Qnv7LKveD+4ojw6
F0lrHOjt2cWWlFQQo9punVdLUHhAQG/20Y4icPQjyBIvOJigY+dnW6REyQ0cHe80BnvXKzr/qP0M
ZR+MJhijpvbnmsom3/NFTFFoQK8/lzTUOyRqWywD5Dx0VOx+Z4M5mNvMVvb3Qo6uvxubHnXi55d5
soD/uUqiAJd5ipA+QNEnV+kCjmlKfj1yIeD5sg/hBAPyGa3tUEZ03gPyPF5tWxry3NNdvo3TG2w5
lkMMIZs2ClLvhw4aUi0gRdCzawFe0MD3si9DQVoQbXg/eUbsBqtxuQn9ugoGDuLAsrDuAw6E1yLV
marS6Ze8vGu4mxa2PMhDvJTvf02cBR2MhDE4+HGSAE2txvHYoS7bU9gEDEto4pl183SW+jMgBbSl
0iNhU5wMSN5HVZFaFBwm2sUP0Ww2vxI9z1czAJMzJZ6PhvpzOuEUhrvMXa79r13aDKWtUk0dHipW
rBSj7WzTGQ9765dnsHaemSY+HM1bCgFsC5eZ4v1oNS38lk1hePCqaL7yPTXf961d7+gCnpvpP3p7
+T5dCkYcr5kk3g8VmgnMPmMID/PoO+vWRi7Wx0gJiqnS0OxRCaBMyM6sfh9dn0e5jEM2oc7Mhu8H
zRKDXgZq0sPQFaVF4AofB23toL0rEZX9/Pz7PN3d/PlA+Tgx+eJ+Y/E8GQ2jQKbtyg4OclagjSd/
ImJj6HXwInRvEbBiOe5bG47IaBoIdh79QJ3f4sep8nVWNgqPP9QhoDZoddy19Ay7OrPZPK2+/PcT
mTwsKj9MI6eH0sYKM6Mzm+BQq5ou/RyJL5PiVCJMDT4rS8ojpqtkkw20XJNGIwMd3fhWF7mJcbvv
tp/fsQ/eCYD4liD7CcAKMRHvH4+cdWwFVQfNJKZB4+DifSTlDWIPtkT6YmhyE2by//1jpraxRE3B
QSYM+eQpVXVngdGR4cEdhX4tkdPFrxnJ7o/MraH58PkVnuy4l/vNXoMNTkD5MEAS+v4KSdqIqTux
LDaYnx77qi42aR5cDegQ904FYdv0sQ/ACQy3uV/oM6//v/eXJHNK4B45HJR13JNvrnTbMMrDyaAz
6wfVNbGfKQEr8xy1kHFw9m2dsrV+43ILHz+/7A8HZmrGCSoJuT7dfmBIUn1OIsehDjxke8WwtAD9
1FnbU6u3ltniyezi6vj5qMts9X6V4nLx2Do+pXjaLCc3Oy/DAaLlFB5MoHJwGnVSzc90CEf/jJP/
32mFgZgr2Mbjb/1nT13YaWJWTRceUukPDQIrB4V0OQbRDy9Nw/rMNvKDy3KoYHjUS5cl73SSdtB+
QArXdDBFCPLKmqa2vyCCLtP/85dhCkysPkYzakMcht+/rKFpGMxts3Ewgsa8oIBk7EcHrXNY0CX9
/FH9+11glyWoNViSlUG6nXyEIXmCqRC5PCiFTiRyrRKmJsget9xNKLpmJOkS4tQ0laRYseObsyth
TvV8ZgL6dycBYQGHND5YFlvOZe+vGHF1MufalweHZZeTp+u82uAGMAwn3T3gHe9MOeSj8TzmXt5Q
touYwN+PZxVEItdDYx9GEdYdDBLOOatMGnA0izJeJBNBNQdn3p8PBsWSu7QvLCZaBn4/aFuVuWUF
cO5NbuniJvVxZSSIkfInH5VSvK+BkJ/Lff/gE8EoR3mfAwhHu9OQ+8J2sJi1pn2oR2EnawcnSLgJ
7Qj6kcuRqDzz6ZsfjUeHaGmd0ClyTz+SePbmKDcTxtMdvWuAkvm48so2nVZhqOL73Bf9Fd4p85ZK
3bJvDVz9UzjF/JK0efcriNP0PqY7e5fLxtzheTx3GPxgSnQsd8EGUHal0nDy6BG5ooSjqoEDJBu/
VNWMocuOE/UCQ81NVr1XEKyGlaH58vmX9sHTd6i0sNIh1CNk5uRLa5JAGAwuDiQTT1tU/EOzknGA
eHdMwHWJNAaj+/mQy//yZB52WGAd1hxB6eH0qyoCN/FaVZmHTuO3JX5sTIedRpQQrCczxyFThxpK
G5DP8mm2jNA/M7l8sBFjsZUUG8m74V3wl3vy1yZaRyg/nFqKQ4P2C4WNRtP6JS8LiLD9kBfGLmWz
1UGmCkh4oAIx0W0QY6IWT12L1n9oh+YYwkB8GrBlfCPEeJRn7tHpgXnpgznMPBYnVpYj9/TMWrZh
AFfTxOrQqI6S3zSLfFtSjF9SCg1rFzjo0PDTuY94rgtj3aHpdLcNXvzwzPxw8uksv4RNuU9FBFcU
u/OTaR/VGRy8CXG2bfT9t8gVyKGdqGxIfWU2OocmOFnNltEYz2fWxXol/NM9X6TtESWUax5rSj7k
YiPJQNeLxPnt85fwz8/+6y38MxD0GYHYAc0D+//3L8Hg8KAnwxbHsRMpWK/C7A9WPZnsLGusWGvO
ukKQzci7StRNoKgyShJ0thjpCLWoQDc/KNPXFKNnfzyzgThZ/vhtdGG4CbQFUOb/0wZxe7+li6/s
4+hZ/XXRyOaY9jGvAXGV7AcrUD/f7TAi+zDK6Q6y5ucAxz6/QdbyXN/foPc/4mRmYLWI44Gi9BFH
sPVLghZ+gYpLl7ubRB6vxi5pfwWdi1EM/bD3lYXRIFTCQcy9AyLWX6bAipH+9i76uM5t9U3SWjSt
k95pv8ZwkOUNLSatD0lbCDwAZs5+PlaOhgtvTf6P1OrRcJdDKb5byp1u+VpazARRj98vcDMIbzU+
5mMXkGgWkF/8alchxvdcFvGZesLJfMXTkB4ilcXxSF3B8pYP5K/pIrTjqFC97Rw7W8n7ZIzzECEy
vYmVi9NQ7byx1I8ITUFBzriao/9tU8DwTAIoBmgCgC6xT7+IJpsT3RPlDfbJG+/RDDnrIhiJciYl
4Jgole8/f/Cnl8sgnPjZdMHNpw1w2nT1VCSdevCIXpxi9zXuwgpDUCqKGR/sVOabJHZe6A2O8bbF
npaemZxPZ5tldHaXFG44mLMgnqyDPp115TWjhdDBKq4N5MHP9pRld0ErrbfPL/T0K7M58lATXEo2
kks2lyX5r+caNVYXi9YTxxw2q0Ob3ay6XSTBhm6oYQJ+tbzwa+K5DTZzH9DgPrNN41xx8mTd5+W3
lhMJwW7Mshatt/c/oqASABFWw5tSgRx2UdJU5YHIMfrPZe4ogNhdBSQR12p7bolZjnd/feBsNehn
EK+7pMSz4Th9sSq7GATMNvfo+ulcg3Xrwr10FFaZYkS4fRs5Xn81SVPcaLPpDk5d66egSEkoBax2
PYg6NM/8pJOHv/wimrEgiClsmRyLTxZmOxuM3E2wbtUoVXEv1XayXR7hESH6HJ1Z1/6585yX6CiY
rDfs7Infe3/nAw6YgeiK/tjGNgtNKBoqkkH8y4y1tUkqT6xhIflnjtzLlvP9bSdajxRAx7F54ix2
bPbfj6uakI4uAuSjbCy9G7XZHcCsJmuSTtWPoKMOgoS64zCctfX0ZJhRfk9CCJ5CwI79yvPrOSHt
h8wUx+yCfY+w/klPFvHAceGll8rFZLwq4TdgDKbcmXixuJy8oH7rFLZ4GknZS4ob81powt+9pMI0
6/YZFg4ENXIUI4SiwRtQf6vpxSA5fuR3TCmpNKlnA3EmDwiKzLOsOjiedgHsExIvGSfEBLYdYEvO
3VRlfH83ddAeQ6P/LuZmuqPOUOLrKFyYAYVbSFx7ptHTNBJ8Aau29318PGZNv7kDATuQJCMwrFZ1
lFeHbhgTh4WEWX6VEnvmQrfHdgVsYE4qDHjgZ2VK7xBICxRC7JysTk2RJhf5LFWyrbKp7jg/Ge4r
gZcggkpzcq7iEfURgSMh1ruBdATyHLxueJzzEVcHWZo9UFUZj9dBm4aHDuhGtsuVz4qk4iG6CXpU
wFDOY632NbqtaRcFar4xLbSTRjGkV3M9ju4eVIAdbbIudLudTX7Lt7a16sekmPILMuNxFZRj3APK
9ZzmuSexQGMBC2irJui7BrJZZP7UFxMZCJkfqpUvyZcuZtX+UAYW1FXD0eRlNIirmR10znmfZ7cU
GGC0134ufppjGt+mvVN+82xt30ccIJKrqfPk0SmtpAGcB8+iKQTEFRMzFYgQnFlzNs+rlJdoRaHC
2NnVQJ9VwglLKJ+iFCzGbMs2iPsge9ieThl4WwpzQbi1/ap4GNOKUk4QC+yK5GLP8L2tBIFUXNUg
z3M15l/l5MXrUJdqWzkzANWxQ5pcW/arRqBwrFM3vC1t4rotxJ/gbxKvoEZaYrWw61nui8L1f8Qk
At15GZTvfR62oArx5uCs6wiFErNx2asaMJDuFAlkrQALzFuThMmG3ypxkAF7qVcjfrMfDhIfuYfo
Ewc3U0ZSDNbYZm52Lfp+qg62pY6JCIpfvFfWPXyh9NYbFsyRlSnvjQC8NIEFOtpvVsEBeUUARITv
ECMKX0+fjUcoZ4RNOHoY2BjRM59JWcu84sWNULeuRNUlu1w3PsazMXIXKHvjfSuNOrtLpqq/t6cw
+MomyP5R+CmKCOJfup/k39DgjmXeZ7vOEYjJbRzLAZ/GqhsGBGEYoX7JzG5nsihougHdsfOLlPf+
1ZS6P9A5SW6MMEjvFTRhYzVWhF2Pwii/pAkGGi1c4z5RbhSv9FRiUA7QAIJLabZG0sU7E//8LtFB
hedHwMqgBTM8GMlMllFpohHU/hSX4InFfD/Mndts6B4kCPfGar60Cl0T7tuG6b3W5hIISOQOGj9H
bzWPyuOlI8Vv3Ut22lejGaWvSoZUPFSXSw0rxE3fyEwzSLC09XT0vXxaWYS8X4QQe/AZ49mQdZuD
rxnt3r6IkgIsDDCxi9hLPRDwRrz3k6TZWnFuHDCBJcwtDoRT9ILRnsZWdkhNO/9BGQ1rDfnHwa+I
wsSqJselwxgqgweBBGiX93h9SPFwUmdFzb5/hbw9HvPax8eAMiRHpLUxO6G+K+ZMoEZJGiy4Rp/0
FlDHRo1qjkXn60hRucQnmhsvswRxQC2MeGzhdJdiBOhvmkn5wsE125Fxpe79oasPfpXWALWUi98T
BAszXAA3e1fxYW0cm38BGLSgZ+/DsM/iqH11gsjbE3/VrwusAofaium4MWNeFbyc4Nsr56CKrjli
KwIypPGyaFLlJvVoayM6sgFCizT1IPvT+Aqea3gQnDgXvHcXXYa0tJkSEhvehav6bFXbll61XZaQ
YdDJ28Co6/ty7BXsbyzqCtTXlqw7m7jAaMbcFA/r0mCGg9hB4qbFeSoMJ+KfHCyeRD4ao4HVzhnG
zdSYRNY5brFOPIwpfRoOj76eg0eCJaz7itLNFVNjeBSalCWcGPxjMYY/DCLMdj1L+t7BiXcNXoCs
LipNEkx0Pe/NvHG+pVOzcN5UNayTVlRoLaP+2oi1vxKyEluwGz35dCL5apJB9hQzxbEZs5ZufezL
m9yFCmVmA1djdcBigom/oZebxkNu47zLg1Hgw+bUk4mZx2T2pMvTPzmwJmPxEc7wFHXCvFClcr/2
cxnIWxjfvXdBDELxk4w1sW97Wh+csUX0sGzXQbbU43FKbPcgmvrGyBVJsdhG9rXi/LAahESMiZt2
A5XNf5zGsc3IsgRbVY3exGKpaMEz78bBL0Gy48Ug4Dh4XlnsqJ7WX2eapnLdDiaEZtRFm5rZ89mj
Q9tutFu7wXZoaj40/oMY/l8ZBt/SpJV89gj4j0qWch2i43hTkQ1riWdD2PWQJ/u6IXY98uf4Zm5z
ClhtZhBLb8JPLkHLpGTJTynrX1TE29RzydhqZvfQIjN+neqU1NI4KR8hDpkvk2Rl4XgVWiaUwqjY
tmgQ900HlcibvOHHTAn4EBNJ+6vKPLHxwds/xuzqQVPEet6ldXltaMpMSeiQAWJ5g5Yk9+XBHdUN
s1tNVlscZ916+2rK6vUwhZytEeOQLgtLUrFKzeqpc3RmUImJ3HvBwTXdzKKf7VXhK5NYW4mxaYFj
bIDTj78T4WTHlODzJW/kd8rJkSQt0Nlm0bDUkqNr4EUlssqPO2/Nagn5vTPDl15AQNr0M1FMRsKa
0JujsU8GNjtDM5olq6kzf594LQ9QJeztPDYAZFRJhBK4FJAJ5NHcJ24ZP5sdmYZ1GZLlo4xnxPAV
vPCGIoZDau5qHFJyXdLqS+oFwF6G2doa3pj+9NLWY5eWzQoXNmT12a1QPJE8tJazX7bHGbrHbsCC
E1yaep5gvzns/2SoQ6ZXdF2Qnckl8jpp3ESTBVeJlrEPcaRhOY6GZqtnYq1ABnuPOLJ5Dn1m1q9M
UYj73KQjLLGeAUZwOKDzxaYCrN2kIH8ZMXkBqWAKxA5pOOQGF/IwYarlx5HjjTYsIOQ2T3VMEIft
kLzkwtvY6jrOamRbnnGxlE02aebYPwdQBYdRhyBl0LpROaGz3DokPPfYBLe2NcMDEpNsVh68wuOM
Y+EWPEF+YXtxsaCQSMvM85oaSD4fg8GFtgWbLL/g1xrTqkuNeisTF5naXOp7EJMPWdt+z/wqfGwm
fZf3MnnhTDsIwtfsTK/IAlF7UFT1DvPNXG0Xc+7OdJriTgXjE9Hrw484HS3MftQzx9Wc2WxlSZ+d
N97A1nYeBvuGpEEMY9NUtZsCQjT4Vj/qYQM5CT5ke5zXyFxVhTaxcfG+R6N1zS5fsZomz3q00iNM
t63oh2ttlXhOETxe5hn3X7Zuesucz/JXpt7eEnW0qQzjiSSsh6CJrukBPVp2KFdyGtQanEfK+p98
61PnYEuKVLWeHlzLZF3u8AAnJYE2YXNVhCMs6QpqJXTD9gboIC/wKNo7UsMeRyk37K8gjLfRwS+S
58w373jvFJmlCX5OhAFD6VF8tN66yrE3rZff893fj6k9gse3fiFa/YLI6JvPBmotx1Ffdb3NY+kN
tjrKfsHpFlA2ypoHdjbggmyCa9dSy/KWRmxOmoCbrIXRQVZTBMWZQUYGbVf8Dg2EK4IA3w18VPg0
jfnFAj/VhqLYV2H/Zljub5fK66oN4MjSvMiYrGDUzNmW8KfrAWYMZL9qZZTtizOQkQ535FuW+rgd
B+vO7gNSjFyAUNHS4qqPuUGWxmiNpOH2M5MMPSCvswiK6MGjtmprRgu7Mh9/ICB7YmP0yFburm6j
FnBFvAUFHh16rS7d2fvChuyS7ULFvkC6+zCwkDEVBjGCleVcj3yxO3oe6naiUQP8I9Yr9PXVOq2m
GzcEyji2DnbU+MavifMeAMP4Mnu0RfbDmQvJtzMkG99QcFk7KYi882MWv0puhrH5IhKPNFhGZE5w
D8o1X6vOubE0wRJJz+cR8Mhqjx26M45wyZes2yF138BkfZtj9TV06EOYWb3nyGndDQaxk/2ohgOs
QCzsNoLtrg/WTVUA38hK3Pwo5OVsIVrt2HcldQ6d1C1fREiszkhyQOyws+js+NE3E2NNuqlD8c4s
LmrRuhtRm2I3Sw0G1y9dqBj4zztb7EA+QV4UfXOJHt9ksy4s9nrlZaTs36XtX/SldC/bpFpAlAX0
oDayL9IyKL9jUAofHY3jqXTJ2sCmE2zHKP9aGMWv3GQCxp4Z3RW+160Qo229POf7bEkc5BKLNX3c
4E7r4gUR+sKx2gyy+I2xY+cI3kMdBseuGn7UbqsI4NbxRSf92xbPDKtUfhWXTGgDnHFAcuzbdYYv
P28hZQXSeEJPzvJaSPtS5+aF1sONtosvac3xwV7MpiEOmHXoTekrSpz0paHrxUPynzEbcKgM4yfy
I34QLPlNU8uCMMZQHE3vc2d+GKSuORPSgshNuZqL+irqPAIdqwK0hUWckZ9nFVG7ApGcEsbKtGxi
w5ftVlXb9/hOl7xJ/yGsoaZFgX5NUB3sWz1Xt/Xc+pAnyuymjcrr2Zy/5tnsrKQx/sq8oYF4NClC
NXwwjrF3GI3q2XA5J1CzJTij1PYuJk9zHbmpu2rFbK8n3Op1ZBEmZQ1YgU3nbfC9YTO01USOkT1/
rSLfWplxbK7DioMw9ZwtuYe3Q1peqcm7ZBO6sXRw387QPosy/VnxvupwUHu7h6nPDlOscmJGd9LU
zW1ijuVtbrLUR1mpjkFV9QePo8cOpk57a7lV/jy0woQyE0VH+h7dz6JhNzUGDUmGLsEopOokRyiw
aN+nPPra5GxYW3ZRbtLu57wtkU8kd6qswHs16ifwKfOVuPFmXbeetdJGNR3Q3e+H1Hwt8+Q7R632
aEbjFt3dMZUTmCi4KTCCSM1qzfuxXB5eFN9XOdvZWLkE99o627uD9U0l7b1BjBTl/vQhEUX+00jr
n9XALW3iyN94LbFQDTQIGuXQ8KvCuSeTfBuL+dmo52xVGWpfZbyYBjY8o7T5h+hLD64IdSYRmTAr
KRPM1UFb7QQ+1+xhYbQQJxLODW4GqZCOOR5s9iaxYVxUcb0H5v3itu6tY7R3kDM3nscOgXrN76Ic
VbKyh8Q8JH3/4hveJdQlzhuVvGpcyFDxeOP5AwNO4fdKWRdeztsrSk892+QubI0oeZoyddfrWpFc
R7ayR8biCuvEkkoPYCfv90SLXocjO3qCaF463nfB9LOOLPgPmTYupA+ZtlLGY+kbd0XpQESALjJG
BcHO5RMxqOXa4B0pigUDPVvHxHffgrgHikagMS8kYUHxXcApFtU9WSnjixDGRVqN18xd34fe3LBB
v6CaetEo97Ip5leH8wsf+XQYF6CBPz/0vndIgM/CbqSpTm95lUQINaLBuwyt/qUPu+ui6pakoeiy
/z/Kzmu3ciXJol9EgGQm3evh8U5eKumFUEklepf0/PpZvE9TqkEVBmhcdDe6dVwyM2PHjrWlvAUW
+0EghnGVY7MrDC/eqjq5OF24MywC0MzyC0kL3GmWDtfIaUhKmL/0GBSRJrgyTwHJsQJYVgPtoSkf
jYxUVlOa0Q5vRbJ2WN9M0i+3f28+VRoB0KpaMqtleipB73UmYJ7WwzUbx2/CYBI/cu/iMt9UIZE5
SUqJOkj5VjJ/QE86vGDnvdh1yLmZV/eK1cQ4NhMqMdodyIK13Wsn3H0zOAeCrCF2bT0n/Ameghsk
Ubtrz+2gpCDR4JahnkDISRKP/Mp8XEdDdk9mCInMcXaOjHFAFfWupaP2kogwJ24O5hK9Fec/8ta9
a7LgAqT1eRYJMD5V3k6Il+R+n9I6uq0D+6LPJKsO7nOVpo91k13nAH3H6p+gUlZrpSc7u0PcgVDy
UjJo1hnTS1lXz5RROtcFWZ68eP6cJ7LXRnPgEUvfWxHdpSCl5h6oU1UGG8utn42FXFokh8Eg17Do
5E8jDAnmCtSRiPa72hTPAfKBrofJinCAXaZX96Uh6VeZ4DIn511VVP9RpP/iDH60jfQSdRVSp4iY
/AEfxsXsuSPflp3uZwN9aiVoFvgaQHU2VDBuNaDfwS5WOmG95HJ7wvc061NIMlPJ2I0N+TTk3iYZ
3OqVQTfPb6xqQKuS2Rk01T6kwdSJ4ASDRfOdYrwBdfcW6Hl54hCGMp0G5yCvwOake673XF4GdmrH
C/zGdZ7A+V3nOHRhhU7Dc1By4w/cJTKEQJO+6R0OH+4JIa391oqCk0FpxcYftieCVZ/iXIO7WPQe
J2N29io2GTquw8ZR9TGc2h+QAB/CHtZJPkegoSOeHgAEW2a1XkHTxruJTF6rzx/jiYzvaib2PZmi
3RiSXhfZN0R6AIIcva03sDgMvR23SnLgeVq1dUP9hUhIn4kbxusr7zDb7V1UE0nVwxnc5p340Wpw
/xc7Pb5UOH06QAp/MIlO7irVrkwjTIDaqvy+hxRneXm2ltXYb2nZPktQKaCgWUK9V50DR4fn04Ei
g6US+U4Cvl10IZFMmR9QXAPYhgJmOxU9XtP0yY86KTGeVN9vStKrGoushLKbx9ukKKcfysH2hTRb
+5Av+k3C+M010oPtAHaHuRHuqVbp5rf9rN2FQTm/RWpJVomtbB+m0ayoYAeN7APcpTfNQPRaOEB/
JpCseiB/Ob7tccnFPNSZt5p7HRRNBNNrFekMKLCU8ARryt4Mszc9Rozj+XkFft2e5OS7jW4+iQ5K
6GTDL0HyNVmKFZNDztT9rKIUbIwEbdZ6E65KJjpkE9yHbFr6GMUMyfN01Y2LJGHa0FWxiISPeMMg
Z7rTllLtDlTchQNuhF4ab6kvrm422BtblsVOZxHDhic0dkkotPSKujFxUNsQY9exqPqdCpwtU1ef
sTFDhDIZESjTYGkcZ9Ea+FL1uChxC9Y1XIH4J887Lq7ZMl5TFbWzsmRwzFRzwo86EkZm3zUxYAx8
EscqjN9YEXf0bhIfVOHeAOYDYb+knR7QtoC0vZoq7UqSJ1lbnfaWWNUdiuoNCpC1xZy1G8sFh1Lp
F0QX2gqSikQh5U/vRpG8aAIgZJaYt3Rlb1rEjbVVG0dTGGdMXQB53WExKm2Yi9AuVEY0kQKwOpmM
fiQKTHciMBSV01lHv4Q5MvWsbfNHrtnXUrZbUQdX5XjHthT3eivOjH0SEOuNe9e2mt3Uj+mpbiLJ
N1LSZ+zLAHdo587+SFYTHRsYxpJcMOhHLrS4yPjpZOpBQaw1EoWkzcjsmkb92qOwpUB+5Hr8NRHx
Vgz92pgYcYIdXPt5Jki8nbfWlG7ctNvpagApmVmAgoIz06fEoUxXKtO3EpES9SWo71QBEI38w11e
ifscKXs917l3Cd1ul9Nfkegoa1254BB1wE2N4MNWLkm2cbARaY2JWN9MYIaBdRGprtloEaVzzeLh
V9I6N4MMYd4Wp04Rf4Qfqz6OXU7HLba1UzgUVGRcccRaAbYDYpgzKyn18jxnenIrwSdy5dfeuj7X
f3RGhXEwFOI+bns6dFU0bcYYoCwJsfqqIjf7hVvWvIn1jr9kVe1lUgW4qpYMg26S0H4bXdvqyK1r
6Cg9B7AQwMGjByehmMzLlvChMfxARqowDEbjTreH+zpV3KATI0HjDl8GSsF1JL2r56AfQfmIV7SZ
LUB9zZ1APaI0ImME1FdCTr0hbSCiQ4c+JvttoECs9cif/M7I2XTNSQftuCBI/FwowYO9Bm0hd+bI
4uqIWYRp1d8OZq8x7FHKrYHY+Ua67OInK1knUoU7e7atTWZk+tGriBwEapP8aK1xvmSalx27mCXK
S9NOdESxmtLRWHkd8BdB3+JSUgM/mHUNF5dMv42hzdO6d+PS22AmtN6lmyWbycrnNZrncxG0Xwkn
cBcP4a7uECNTLWdsl0veasw4qDQnC3dun0DLg65IKWjH2yBN32hAzJAVNSpZr2qsve4y4A6snCKq
JmjAAlPmg2Fn866KhzhMs03QpA7HovaMN0hd8zKKH7ty1B7sTsWPkrQC38TEtK0JItkhS0Q+SYPc
ZzqkRlom3bQLgczvvUXuxuBuUJSnEBnDEJ5VWUV3CTDOH2GfNnuyuhPgDyjKXVyKHTER/TosnNfW
I3eF1Fx2vRpIUtg2zqppnO5qjY4FJteEzuAhEdUezLre0T/IRoi2LiyLY2frrZ8HY7hSaf1smpPJ
fAFBIhb2Tepa4FpbWPmnBgk9Xc2RIEsTKOywKpqkv8hAJ1OUsJ9VhXd1Nxrs22Fg5n6ctvkumrRf
NZengwXEfz3YFop/bCe3UWhRN9jha0sG3k1Ob3tl0KFC5VhCwRxxQQnvdpoe/LCFNm8HAMQEt2Z0
1rRHZbnOGu6o164YB31uIAUXa424y3NityVxogXXmOFEDvExIm11iY/btpp1tuc830zM6LSy49wZ
Inr3qr1xcnuXN8XVKPjTNr1cO0k2ZldsMpuQ846AYjjHExpG7BGIqZfHqQJGnen9aU7JLSt4XR34
OpJHue4Y0VmbCjXRMVKw1X2/YKHpr7ZN4e4DppNW9tj9oFdBPkTl/ZzJFqmV9THb0XNqluPGsfsL
OTRnFRAxUJbz2SuHz7gh6ABK5on4GzAAEamOnsBs3eThgVMGcyrtZPLIkcPqaNFXMiCtwcUin0yr
S2zE+M8JVaEVMtktSD95CiqQSuwYd3ktTsoiTJdnZmW0/ZZCgHUzLYun4obeGMkhlU3DTTIaue3L
xXqnx2zq4x1KZv1hzv0t9HxrE7cBbUDV/qoNetF87abrfUIn3zVes9ejeBu13Pq9WV7KoaJszO8j
TKkoDpHuG0CzAFq9xW12z/XiwbJheqSVuxgctJOYeW96lm2gIg1+N6gz9ZzzQw7MWHFZdthKULZj
J2t95TjjSg2gzFI7OSYD8dlhWd0ZTn6btcVaOtUjgRXbIWAyTyVkzdOnjfT62rlsN7IqDklrg2K2
NlLvd7r0Ir+ksvBnB2xOWuQ/YkN84lA8aBT1Vs4Wi/HLwjjhXkSDJt3A4Q+M+nkgSgNVU19PXnqb
gX0Gr96/GWN3ZXpl4zjDcdbVT54uuVWd43D1b8FNS46JhjAqSigMB5GrbyvMeytgpARlmPMmYeFf
Qq4WGymDmOE5AI6qUafMLV8YR+43jqQMWboSRV7d5gN5irzNtmiAtGcNiRjdfa31NqIrgkloPDNH
/GBlyX0Cy6NO8i9tRIgJFMP+TYymnxKK63JL8+KSH9SBKSv1KvULyVnAzPV7H9aHwmRZkwi4EYGj
cC2RUJ7bzZtQ4h1gMWsyrWG/9oW+KhOCS9LBPNR1fu6LjFYsgRJg3SlFG7c95IHuA5AmsH3wRl/N
UnDgpMRzqO46E31K4OXsV8SM7JueKtS2xueWPSccXMM3KHJXmV2fmxGCWtQ84pJ8ZLLYR2c4hDyC
Ru1tqyYl6Niml8T/eiuUvFDIlj443U0/QocFSQsaUs9JIi7flW2cIU6cJzWbxxCG55KBcah69zoa
0V0Mzo/b7jbrxR7fMN4Yg71kWmDUpl3BtM1umoT/wJDWr97UEJ+WzIvRXtGtpF4riSxGS4pGczNP
y/djiZs4jm9yVH92Lxu4g7XX3OI9z7ITtQD6fT/sOlVdPBp1AO6DO1Sj97rubwoAq/XUnzptfETY
+gmq7t2Z8pu65HBOk2gfGfDT6eXSD/Oe5qE/mIV5dAvnyNb6Xk1iiUVwIMQWN0FBFDNOo3ndueFL
2DH2XpMjkAhxahdQXelixQu0jyxoXiCXcbECpx1y8K6yuLtEfG4metoV9GZ6Ye2o+23Z/gDqui7d
7isNaYpnnSqvk8P81GBBmdAd4JY56Govr+8iC39KhMV7NtJdCmWmsQd1a+JpORO+fAN+LL9xevVS
pw4PnY0RwBu6Q0RbxdPcWzFTj002nowwOOlYF8xw+KXHPZTJlJlmDIWqGveOne9VU+r+FNt3kdke
LJsrbeRFz2atIPcNJHMVkbWhPia4s3XnY2H17zS1UBRgisa9gSpU9pQWU72rWxpLZhNMjzwj1jZ1
tXsVdpeJhPsVDxV9PdF9VCU5PcuirrAeWVPx5DXeG3T6egPCqFjDtCQxPYjs7eRQRttN9aTb3Zfe
VM9NnG6Dil2QOZTLmA/PUei8OGWCT8NGzJ804iOoIKmO+eL58iiPxamuORKxjd9Mc4iYXxeveBw9
v5fpPU6MWyJKPz1nuhqOfVFMkfqgWJ41CYtTzOydhYadxRpqDCXBk24R5R227gPMBYKaiEtifRMc
5qGhXh2yriidSBHOkkerss/uWJvIcgpUSoqHK6aF17bTr8ZSZ1zpv2rbBP7c5M+xO+w8PIfmyiIV
p+N2TSeL3xJfjrFLO+PdtojuIAxw1RDGuVFopys8fOuwolcUmEEHl3G6ynY42DXvX4zlIRXTS1cb
75Iq2nJ0XBepTikcG29pbqyJEK58VJpXAcUSQjtk3kqh8KZaVmw00k7IgzOGVdQjtXLonHD/Hw3Z
HIwZtabJqgM5WZ8iDG+dgu6i0rr9iELvj9LLNwyD/EokYnxGrBZpY4nPtgxRjdgMhDl51MnuYtCd
zc4cVzRzH+LJWtVt/Srhb7vAHXZRKY3jNKL4B4wYAWU2Gp+eN+DT0YnpfnOpmMrhXfPKK1Xfm1F2
H6YW/sBGCjPcc2NfM1S1rWt6r3ZCPELndDsZF29ZhN0nxhzjdQM1m8SFlrT5PndJMbAItZo6s96R
43O0FQu1BADGVWJ8ibPIupREe3HgK1C//MNV3QVx5jnrrC/b648k7vp5mH+1Bo5AMskMn6vjuk7c
gxfN0FUpGYuWDJU426CTGMdMjO8W/YkN8NM9FqILDxGiWBzdt1CHVqHoDoNuX8LI/nSn+Hn0GAEJ
BkHygfbezkNLkDP5HoVN+B3tDxV30OsJCPf0aCObuAQA2mxLzqHZJRzZmax1PoUdl2pOcwSYs50h
evdh8kZ1ccI4dNCc4lIk07wG462tbGQVvZseR3wPAFjzow7BfJkv8J2IiDm9E6CN8S2j8RGRUdXD
/axz5lKLxDvE9S11/QfHzd4zosLPa0SXUDkvoaT7LOzxoir5mBl48hOLqAlE+vuKHfiIOYTDghYm
Y7PoC7mkLNLoEyOH6Bczcoobkeh3U9M3e65SewlsaDDD+6wR01Fn7ziM9bTjvP+qQh4aFYvNXFf1
lhPnZqK7wgV/PAa2+YJV+5XzlwHmETDxBKE5KK99nN0XiuSxoQ29beZZK693H2aRxccyLXiaOEl1
XR82Mbc83+Cml6TpfVbEX5yRG7fKnvV4Jni3JTIvRfUvisEnJs9bl+NwSvgzq5bDbjC0Ys0x/dMs
dTIresxDEy0USTvXn6v5jSZ8vgxv0JUeafMy2HfNyE3xsU1+lXEfrA1+csxmhNwEbrTWKe+p0e/R
UBDcmHL0DIjBLUcPsioxk934Uiuw+NygFiAnb3qirse9KrdLv5ywBkxA+ng72PEdvEd8USQtCMz6
Yc60Q6rKNcmnL0Wl2DSD4NriUljpiDDkw/RfVaUfUmQptxO3sxldZNIZhKoX5k4b0b+MiT6jFZBR
4JR7vcBQ4jjpNcWhuJKJ9QVp935OevsomLPHBWxz3DX060zMYjyefCZSCPypNs+hKA6GCk/THL2Z
bmct2Q+oW7UAGp0NT0HgNH6omf25JteGdgXTpUaoYawbizUuITTcAA1JeiMOVNcvoev7qZvsq8oj
exDxcK313nqEJDXM1rQjwW86GjUZPLYF76PW72PydqaUTb3o4j0TNS88ckdrJF2JYaZbs2o+hNCu
tTT2HF3e3hmt9VhhCBnG5posOHLgSMnSt9k5Jo0O2nvbQsqbRHQdO6TYaynrR6WLDwX5vrPBCJFF
oZwOGn1vvZpBEpD50mIqLInxgr6MYjPJHXsSBNaxQANoSmPraqx5ZgV2zICgAULnN0d1NOAiGV33
SJNpx511HU4pb7vqbmCHE5lUZt4lqrT5zqznu9oKNR+//M7W41uo1DtyFHkUc/ujwsC6T+FKrKIh
evLmqPOzqj/FpHuXkU12o9i0qYgOgnEIn+f+0BZAwSM5fcxBRLVF7HySvzlInuTjdfeRpHFh4swY
mu7ILY4J+URuaocOlUf2kzT4y/Jc1t1DV6fHiSicNtZuCsMgWB2EYN5/EhhhMwa4VITirRchF+Bg
PLTcCjm0uecskVDgtswMZahjY2qL8ZaWwl3W4R7onESsFhw5ibokiTdsn426mrnNSEE1HcvS+FKG
eYVaJ9buEO0IQX3z2uFa9MTeskbqFTkrm5h8e0wn3j5KEasYB1iL0eEOKzyqhKVNyNZRXwKVAqlW
VXfS6LWtW9qUOK1J2SRAg4CDbhfCDmB+3tnauSmY0sp2vRu9B3pyMWJcOtQVeBK9T+WiJ5Iztcto
0u4iPJp+hdT2lDr95Le1uWuRITriVlf2HP4MqvJcyHogUaXFqBY4O8rorQ7Sf9XiTMaNf8ZhTTho
lPPfFCNGSnVmPmp4D/tB7cnyoW8SSGI+LIc4z6bcdIPzVajqJtXrC9MV+87Sj3nLbgCL9tUciD0a
hxJcjTAyTD0FamVTVzcC7jxyX/VW0yMLcveOPPQQXpR4SDnpLuaofWF3ezC95s5I4/OQuFjgs8q4
18b81h3aZ6yerECPe6IE3LjWJ/29FOq2F0WyQQOAShjspso4kRPJ5HMzJadKRE+4/3pS0vps05s5
6e6pttYqNz6PJQ8LrdgCT3D4K5cZeMxMl/iN4WlnLel3zJpA8Z250YSZ+uX0iVqRuUPVFcj4ZxtY
HZJcXe4zZZ5zBCRscRhM8qnwuWT6mD5urWqEkOjMwMjkrgnMjVfXJdcKMn70loO1EFx5qrDcIRIT
FjnUrwQj0BZoUS81Yi3mCY82vfKUsWrcH3ikyYO0E79Om0XA8YZ4E7uR37XeI5544mJSo1mHS15l
bzNwDnbP2KcJlbdHNqrCMbMaNBeYbvxutuW2Tvi/lH3/ZJV4Hcjfs5Y7EEQ4rPJrMyvpqLryZhAG
KbbMUDB3uF7kOpYKUVOjc2xaBVzfNjZ8C4MftraFAwHqs6PnN4XGud2Zw/1YGfEas/K0y1pj50Tc
VC2z6BY3yVPa6PdFQ005t4HwJYkbK5pIfuNEGC40ca7dlJRKjeugMVe/xji97wvtF3DwEoMOMwgu
Pc8tAXabShhfFb6XNBpeB739OajsCfZstJpwbgEE2bST8bMT9G5D0/vAk0eYx1jso76Fcc8Xa1TT
G3AHgde08LbQ9ckRM/VhF8SJdhxjtIbS5hYVGNXrLJkrBzj3GVvuo3DGH3RhWHzAmPuOq7Pe2Td1
n09vUEkOvYjZnPv8Hd0yXBI/ws8ZL8PKGuWX6EW1t6b6nQiGAwb+VxnXn7Gwjp1XXhrT3gNkOLmh
eU9hYe5mJLTlnNwz9kL9P1VPWDYoegLxJOMm5Fo66OegjXah5x5J4F5RpZWHWGj3QgTrttX71eQh
Srp9+RFM6U/Bd5qXEkNRP0DR0u/dzt5ruTz0Vj0C1Ee/qJWzR5TGy6etoStiZRPpZ9J4LcEICYNe
XGztLqnW8Zj8jJegrSZx8zMiDhmJMqVDKsiCllnNluJS7wYa8XdiMRxrysjw08bjrif7Iw4oJ23H
2Hr9SKWSBzcZ6N7VrFNfEkO7JigD+0FFU7nKPgeEtzkoH0TLH9Pc5sagMPDG8DWuy2Prcauh63uY
MYjemF36gvrjazb3t2pMOpJkMGX0oEoJpGxOetfvjNlAWlEjXrXRPhSt2A8kYPmBR5JdYb63gX1U
mnvjUZ2v7MnZT2ziNHHtRZ53fQiQld9II1kxZXZSVbOxTSzQBtr8OqmSY7NIj6nCZgSA6iIzmlaZ
g31izqb3igajjPKLsLQLd+/xkEjkYMSNXTHREehkyOFhTInaILR2+BLZ0MC7xUcqw+HDjEfWppmG
j62HgUJZaYJz3LxXzXgdYjhdZJUupENMCulGcysGk3s045lgnsuoqeFWKTiEpBDwuTwpp+NItKxf
Z7mzrWyvId6yD2i6MiPDutCrz0RJZxsZee07QWR+hHXuXDImWe9TPcGblIcPhDciynujor9tqp1w
jHBNymF0CCwv2RGmMt57aZyecaK13npoEDFBYBAjPBldoTZjSRxdKGuKe6bbEjzC+jnRS2ai6MMl
60ihcoW0Og+Wo4YndNFo3YemeHH6IDlmEF9uJ4VBLzLN+jWao/wwdG1/aGJKidpsWiI/CiJqs8A6
Gf2QzLxIX2LWzMsaJ3aTnmzKEMt3iyz9UDKk3spCmpxVUr7Pqcq3U0/GZKfaZhdZTf1RBri0VzMx
i9C6RUC/14lu00yEN7HZSp+BlOSU1bi1KbBsJsigYxOykFh4HaNFOzMov2lFOZuay8sWeJK81JP1
0ytIn3Mj5JSsAJZLHG99xbGPTtbYb64s2i1JZiLnK4Nr1Iow3TJ82/oSGh7BLL017idD/CQgkbSh
mjB6fahb1lUzNv4gBzKCu2U6oSnbYqcaskfZFWimC7s8IwU4mwqZ+4Aoqbiqg3FlW1PsXdb4kNGQ
2UjOw7VgjGyPdES7Io9THVnH9h6SyWOao6nbWxfLAndpr97mcSXvU2ZZtmlqhT6l4RKf1i8OxS7+
tOcas8PQay2nR8TWZNFkW4cSVx7yk7wn3LY51eOs7opYuL5gqp3FWYZXbaaRkwYRMZBZtAyOZBlW
EivD/VuW7XVKgvnq9OPnmOjZ2RGlu7gsuPNBHKPraCFrmlLdDlY43MhUG6l3grxYoZGPFP4hBZYW
453+r2F1rALKxhWJDx0hEjOwPB1NdM1UV8lu2I8/tYx5+ypF3ZQe42eF7KatGGZyCWFxu689Edxy
1RVYpTWXNrCeJeqXltrqSdCE3EZd+uBU9CBULGGuVXXwMPEZ1lUW8/T+fWT4z9lNwNwQ5QC0uGBr
/5uZ/18jw25os7HXiXVoTRTstT7nHCE50RLCTyxH3jf6mIvj3IXauGkQW//BBfgG60B2wiVgoJHr
FugKpnd/Hx0dsq7wYlfXD7GmhB+OtJTYsJhM7DJtPRmR/v8j/iyvZ0kIRmzBzAdj/vz99bBwk2KT
WBZO92jiTq71y6+bWiSPdCPs6n98u98mch2COBZyn2kw826Yjv5tINsb51qVdg9/FvnlZGkT2c1z
RauLSe2NHfTyrhW0lv7+k377Tv97UWEbLFkdRj/gid8/o1GPblfk5FlLy0L7jHrHvZszQTs4cnMM
9MU/aALfABf/vR4UWRI+AByZvOLvr9f0NXNbzGMf6nZ03xI8I/neVIhF279/rj9nqUHaOYwaw8uV
NqfE76/jmbXgqsH8mSrq8Q0/p70iwxOlavEMPP39tczlj/0+Ss60tu7oNsP7sCvcZdT8fz0X0+x2
kRYRUNhwiqR+N07ZdRgrjnxjzUxV9xF3BlemgB/+CWaEc8qbtP1Z99GAkJAMDIDh5Sg/+iGy8N1H
3vQL4bU75iGSyL1mhd49fkKicCOb0Ft/9pr5/u+f4P/6toC9QVVcyJHy+yy8w94+WZHuMfAp+p8J
6ZYR+uY8/AjyyFb/WHLfdpFlCRimBG/AxmAzf//tp8mMmIRnsgYO+AH68ljmjcR2bQ9LpKQ5fxip
3QHBwUnRr4q56v5/D/V/r87WZUBf4rMymPT7bxWAeB0aN/IOkR2mF7YtXiUuKa4CS0zXv3+tfy52
TwfnaLLgAZJCkvz9tYaEyHiIrPJgtKN8neepoVUatvW/vtE/OOLS9hZcPRujB0aPp/n3F8IoWwLF
KOyDk1KL71pEJVJkNKK21yqhqe4bdSifMZBXyk9FTRKg2WS3gxgc7RGvMPhocEeChgtJ7aRgjaZD
fz43ZjSldG4+/v6t/Pn782bx5rKZQ8DTv58iNes3sBegiG0Hza5Z7BhFonWHmHTvbU+vE7sMpgUz
JU7v769s/Led/fakOohCtiMI11jiNaxviAXE3JTUUTptGuz7a9RO7rGRNlekoRkKFGlsWn7dq/RT
ZbVFh5KpREZ8TIabKbNtUBTFJMxrkhrFJxOF9qs2kNG8lmGHLi8YgODg1wMuGZK7y7s99O5N4lqK
ybBea/DzBITprfkFPbKM8mjAKKkzkIYnpjWuOcGM3qrRonnChiAJ1xYZZQvRw+O06+M2fUwcDIb7
TKcZtmrLKSBrtQUoS7rMaLcrHGXlgWGP3jzOodYmd3opEMkToRzqRN3obzl8yHLGgUxQmO4xv0h3
3/zVlhWGLBl69atpdFOxTzCXRr5oaibeAWIEtGRNhhdDEma2eteYGpnMUkxMjpcVCZgVN9FLivE+
vKkzWkOznui/RJUbl8JqnMXtWjsfpYoQY4uxbS4dA6zRWmMTQO1Og07RXs7nktmssntUU8stXU5u
Tay4cMRuGQw7pXmUO+vZ6qfmILskPvaoC+VGDKN5oydDTnhrknDtHhRuCJ/tg1/UJDTlS8ONW3L9
xn6y0gNhfvJe8hMhpRWSAgP0527u0692MuW8Kbhn3U54/n6Ngc68IGwHpjlnO8mhIMdGk22aOqU9
3oHvfSmjXl0KYiwT384bEiyqctTzjQRNcCGuAhcLQRLkuTF+yNAkUzluSi5bkT1oBuFEqxIqSrcS
bsOItyWLCu8UMZLRWgmAqCvNaIti7fa9d9S52tm+24bNhy0qakbgV8OPvz8Vf1wBHIuDx4MgpEtY
KN+JHIUgSMcC9odz2CBMO8/c5Ny0Q0VVoarsqcVI84+L3H9smW+PIQkjcED4Cbn12N8eQ5lOkRwn
FTCKkOPZYAqIJG6royUYFAG0C6+3phORqvjk4zHOfzlxGz+5cWi/DExcENMtx+Ck4px/mxXKxn8r
AibMBfaYH6NrBv/AlhjfD3iLSCCAJfBiyONzoFL9vr+WNMVN0jvdQzzbpg9zA0vfhPnPjfSNYOof
JmtFgHZv0ekzCvq5M4RgFnTx+Pef6o8DhZ/KhevsQq0htU182+dtt5kAoSbagdPSho9lZ1q4HeMW
OervL/SdGOjA3+euTwoKZ7VtuvLbJ8662a4pfoJDkWmDu7J6b5nPY5PsXqOAkYA3gpgoKM05hsM8
uFlB9UJsp7uy034cNu4silcrg+fh59LRYXj0XZiviCMNi3+81f9j+bqGIDQPUJzJGv72ncC96vug
mMOjxmFD+RYy9tgY812V4ZZgNDb4xzX9Gzdp+WaWfAKTUwRKFNlev68FrwhL05iD8EhVSJg7nbKz
A/P6BhH9h7LLbuVYIx3wkC1msEi//ccP80eVwMvzytJaQPILI+33ly+GDnbQKCAuhKo/1lGS+VWb
zH5BbbSGyjftWzsQu6igf5qUXbvK20jf0m8t/InZ7CuFbro2MjpgeA9sMjDzOE7u/vEmlzfx+/MN
YxKAFovHYS5J//Z80/oQVhHr0ZHR/eR1Dm370Yo4w1bSCJxfURNau8TR6U8CXAbTUQWafKHpE54G
aZlHAIPI7FAI/3EdM/58fKgEltVse4RZkDnz+3fXZkU9D4wyH4NyaJ/4h3gwnIH7RxNm9mcUw17Y
esbY3/RlpN7zWbmHzNW0T0wp0SfDUsYX84zylUOFxvPfv7L/bh7fvjKQoFyIl3/x6H27FRcZ/ara
quKjXbUEj8BqTz/dNKYPgFfUWLqjIkLTaphpWDUMy5ocPDn1aB9M1keW2BOthZwmAdMelvOYti4T
8MUUd4nfqpAGcdP3HDxOG2c17fRGO3lzZ0BlSJ2OiUljnn5EasRlk5gN8KTAsmb6/Egd6SYK+yn3
mc9khsKIZlwPFcUvOa9tOdyMeZ+Ar8Ob+jSPM2e8bc/Fm8T6h1VAhBaiuUhK5I85QBxVeqCwTPIh
+G+Qv4NtF0X5exjEWDBKHuND4xWollH8P5ydR4/bSLeGfxEBxmJxqyy13dHdtntD2B6bOWf++vuw
78aiBBH+BphVD6ZEsurUCW+IMuRGHNnuE2EkWOZ2qZ6tG80KgjWuA53gqdTy0R665BlKrwYZnIRl
Ka++KIuQtNVtTee4ocTNtjnfL1aluV6H9OWpMCx4qL4B3S2wVfhwyJYsbIDLMCYsY7oTpURjj5v4
fK0k9T1ldMbg5BSucazx8vmcmspkfDU4L2ief7m93+YKm4QxXNYkLhiTBKl+oWvptmgNAnIQR1PW
tWByL4wfuapU2CSmPugM1QRLB2QbuYODDUGl3YdJEguKA5Q4ln7MLF4ghopiNERMPARpujADOn94
vReD73qDc+g6erYkrO5+JM5BwYT6Ay+H9kRUTmBYopiDVOuuVTKcauvhTwXGfQPTplyIFR/i97Pz
aMMBM5H+R/3zokpxh0p1wt4RqD7E+jTvNrOVYshjRBeh3Khakt0HgE/TfdMlgDj5XxfFNs/BYe7o
nrX9Ns09XKbbotHtn2h6tdqbUrfKu1V2qLPgCTww4YMUpf7UAptZvpMj8syoxqV/meQRowfccanm
HAZYgo7MvdJLcKgW6ZlNDjqG3DF6o73YvXSDg4FQSvBEnzwd4EcgUUlGQuTaeFriu2vTjTTrHaJ/
E0HNyvxfZROo/SZKLRq1WpBXxRqYkfUA19QIdqYSWDmuyNnQ7J2ensmm18j1/9CsGbAJv70PL7c9
ZbHK3a1SBxsXRwwpCxhFsJ2P2Ijoh44AcQAJm41NjCbGmCwknpeXJ6vRfJA09qj/5gfadpvAp+Ol
HNuxztZuM6B+UQkE/kVU7eLAKraVZf65/YQXySMnjYSBiptMyuRWnG3u3GgQZssK5TikRfEJmIy6
iY2gOYix/eImrnYYEdbcYS4E/r3Pms9lRMmAqcVSNLvoElhTLxMvL6Ebk8DkR873d5sKpet4oreg
GmXaEFPyfZyuXbdEds6UWbeH7YlDScsYwsCG9lC3QwpQILRoZvMHLqNwm1S1fY/8c7LWyrDeLrwp
nWP+95n7+IGA1KlGgTPQuTsPA11XYeZYiPjUue6zUaEAVZQx/u+QUn8OnqIcYNEHz1rS/mFkpXwr
TAB5VFniM2CRpQz4ozlz8WNMOojEJgOX2NmFbMW1lSMoDDumKP14Q+FoBCvNzCGNq/QQXkAvaBB/
ASC+iiICQMlOkv2aQtpxn+Om6r4ow2h/Ijtvg2NKv36Sd1O8P4GnCEaOccX9zn0md2WawyoKXMNA
xkNxk9e+C5hk2pEX/+fXZvwm/Cy8j6q4/FWFwopWiK6hCYA4+4BCnO17P29/hvmRnL4CkVggC0nN
Qwfr/CskzUAKoQXJKda95kjbeFwXDsTLNLMrdJ8Jy7fXmx/K/18Pn1wULxGmtudZWSCHqvaz5IQd
Sfyi2lW6y2C7bptJ8cQNejTzwmJ3e81pJ80/Lu0/igaTRgCh4PwZpSuB6OkKRyFEE8yxS6gLtgVO
x0EKIEYZYOPHtnXnFqbx1BjGv172///IRATue0Rm58lexVgca3QeOZA5I9zIt3xEaGAkrkLRJ891
XxoL3iZXPqrkDePGoAlC0byCjbNRlq5mRSdbccTWGw2k1m00YJSiaT7pUaUvnOWr600XOkLe0mBY
dP6Cx8xEma5K4hM8n0FsajYU8CVSyB/QSMOf0htUc3/7m17bR8CJuUjoxDOimmVQoolQw2mgExh6
hqAWl/tT13rVg2G53+IEBZ2mZN54e80rj4k4MleXblEw01M+f0yU92wLAcDkxDR52NZ2Gd/DLVU/
g7ktEJ0DPnF7vXlGOm0cGr3cYvgkMIqb/v5XCE9HN2J6UiSnxgvaE6W2+0WtUSlLehPsxu21rrxP
nNk+Li+SMx7ufC2sLjxdGYqYDj1+sKlX2VsHetzXaIA0AZaZiAehZOGFXjmYeA2yY2huYLsiZw9Y
gxqPiHfxaVKzkCj+mC2KClxqDaiYngkVzba4XXvk/LjTFrLFojQx2qVybN6j5j1LCkSKbGzbHPL/
82dvacNlQxjGJyg8/XdgSJMG2ADHn3m3/b0PteJhjG17AzS9/x9Oqk5dzCh7KjvmxuxsGmw2qzY+
GSjvqysX6cKdbMtmFYDV/YVAf7FwVK/sKeZ+dMSncaeNCuj5s9IHTVXUdLjoEpJarWHYvzLbDNZH
lEj58/amuqjBP94sw00qceoqhnTnq9ljUNqiYjWSou7OQ6UV3HJjRke3a5CtSmUne4h9ofFep3Z8
SGMDrUhCqPIZWUVh7AX6tgoyM25Fr81vhb/w+i/fhjlNaxgdokpNuJxOxV8nrNIkVSagyBMaG+pj
RxP8MBh981kinLNZeBfTs57fQjSTGKPTVzS4hMxZL4f0M+/UrPFPjmkgZYNOynAnkFX8E5W116zp
oeXHAI6Sv25FVOhIz4gMn1424q/bv+TaQ3P10rAxqHb1+ZVvuKqG0gCNEaOQ/i9SFrXa5j0gyRW4
NGeh2ruMK2TElFWYDpDgXFS6TSe0zGT4eWob3WjvOtEzaKIZb7zVqRnHa73xvTfbkf1Cn1ubNvL8
dQtONSbeRDXrIv9VoZQDC/NPolZffD0D8wx8eOWAjjqKCqBlBbzhBfVf97ePTMTR6gGpUJy5oMqQ
J14Irxd1AT+ARpSpc2EZ+qSCfr7ToJ3AOijc9GT3eXqyABZDRGwbdR+jz/cfeq1gXH0azkCb0G18
N93aKtdZ3BSA2vqmFs3h3zcBo1kMrgVb4MKDxWuBdqDQF59QWASXBq7uiZ3yNe4K/R9BAIA4bP6h
MTjN4FQ53ap/nTHLCDIrsdT4VGR+/ZYGCoD5LOjhet9+oosmx8dCxBgdaxmondYs2DQqZWCOLeFJ
RT/L8/w6XvWmmX4zMiHemwHppXWVFu0TRXomDoabb9XEXrjRrnxnoioB1uCRgZI4s4ji6Z4e4qsZ
ngT7oaLXhrWcBW/sMKggzTyT+ZIm/GQPi6LfNwWkxQqg0q7V3Hohtl1mK/ySabxI79hSL9LOnDIV
cRiSQC9qAbSMiKgBWHTC5iv3XffLRJ/y9+0vcOWsk0MwbAWFgZPdPJr2YN4hO3nGsTc8ddeFGhJl
aAEgsuRgi2EmqOfg17UUV6fbeXbQz1adZS5d4yeWbPjsmWt/Vd0uO4RxjApj6kBNEGG5NhRVO8ap
+S4L/cUt4uauQoeEkstoUdrO1OiOtygXNsJlaoM35tTdIufniM0NECujEBgMkbtVAB9eVBm4j1gq
5w+D6puT/JDdHJFk1Y/uWApvbRdtni78giuXL2MjTYBQoaGFt+B0D/x18MZcrcrY4sUIy5ffoM7o
r+WglvbK6+PyEYKW+jBiDyRekGBAPth14HAcnKr3fpRhUYDXdZAx4MWVUJPRxhdLadeVDUrqRzTk
mNAOnduNu3hBmIVVgbiCdvtq9mr3WpllMW6GuiIXcrK2UBfC8OVX4eKbfBa5kASJ/Ox0MuWuNTA6
4WnobFKeVhMjAjhJa3qHxIbbajV16G+DHDcmhtzQg7RhKeO7EiHQdaA1o+qWQ+9/brroFJjAaSaE
umZok20V6pNNTHUcDLZqVVZiFSa4fiPJLNEAcZHPaWB2d377evuwXv0dGAWbpkbhhoDELC7bzZAp
Wd7R71Zj+1PrfO69hqE05tMbFb2/bQP7XVU2NnYKJRLEbbfQCbg8t9ZHyg0BBnAOB+V8e5oFteJg
WeHJarrc24oS8Od2aPzWXfjo2pRZnUcIViLa0QykQGW3na9UKp2NtnYOCShTbRpwIv/UI62z1rz0
3WjBBHWDAU9Jtd5QaIBLOozMRLKog87locZCkvp2+91f7nx+kAO6cup+MVycPbos5FDmihaepKIP
X4zChOSqA//24OU9GDAWF171latxMh+jvpB0QOgJTG/or1CgwAwM3FBGJ/h65mnUGPVCKoQrkxeI
x7bo7ePA0ImV43fGg9MBFHbsTln4DlO8mX+GyVwIPxAOPfC58x+R653nlaoTIOWUFXITJ4Ye71rI
WA0gX8h+C8tdnnXBOBI7Mab1EwZp2n9/PXOk6ikGmZmL5U2e7MAO4+bQw/zSfC8BbA3S3G7q4ai0
RbZTWsytb3/ja09LMgIYkZ6Tc2Ev2yP04NaZFZyQ/Waa4JnSo4GIctRXG26Ss/Cwl6sJuncYzdES
AeE5tzet2oGptJ64x14tOECRqDX8BPKCfn4JPuh/WA1XzKkzQa4DOPf81bZVWbtKmShHXS9Q0Cm5
ZARoiTJG57ZkSy0cl4/teb5zBEMr0ilSO3aPPgtVDVG5lbAxj2rSq29aMZgAaSCL137ff/dpOUGX
x1kh2waWyH/2OiIy1dj7n4Iwq3gBTuw+onIMYcePhf/fQHeyXimKi66vTW4Nh6lPYKQYudLigpaP
9bPvQphYaWoc5Bt9HJN/dH6y6cvRQdJ1PhWpKqOC8xeI6AyuJl3tn2zPQFC7cMR9iNToBj7F0lJX
jgF3HchYzj9BcB5rMFMqEP4GQgD+H2XAwo7xB0CeSxePSuXo915lVqhUmMOA5H3U+/EnFNoXI9BH
k3P2CZmvUgJNP4KAPzv8boV9nOTonfrCRN63NT6k8DrvRe9r9BKLPEa9Nq2caI/pqYErQAzfokag
TIEHGXt/kEwZvzeq28enoJbte97CFz+wN7PwMFTW+JT0I2iToZNuuy0SbNBlnAdvA6Ar1Ehy3aV7
7rjQVeICE4UNggfOz9p3s4dcR5+YgsRK201oI8K1U3N7+KNyT/crtwHkvqpLjbhRB4zs2d+R80S7
WJEM49LwR9aE45dWMXJ7LbJlmPiVu0tMtYwzNQ0YUM5bZIj32yGde/CzhSecTVWSPpAaKTAYmG9Z
8hQIvQ8YkAcWKnd4Sdb7iRF1TLs6ouE7BjLlQrPzT6XixuFCiTGlS+cfFRQxJxNg78SmmHuKd52d
O7wb74SHl4/MTjKGb1rbt9keiWDUUkOrrVBXz9R0YeHLjh32n+Qs+LbRvDHl7AJluGl6odf5J2ng
oupHbn+SiNd0q0Szc+TUFCVZofsB96wbFuqNy7TFplspCe3sZIgJs41sBaqaFaxwrAOjPjGORRAx
MjJEuG/fH9fe7d/rzK6vom5wRsQS4ShHxdj2iq3c5xY+0WPeNrss7r/2SSIWmiaXt8iERSEu8U1V
EFazsJSHjCXQrfVOSadlR79XfsFMil69HLHE2093pT3DUlxWNr1fByDALCdDOUhJXFB2R3ThyIOk
jEBFqvdFlEn4QqJ4hn8X/UAXpd9VsYzuldryv7Slpu4Vu5SPt3/N1eeeGvvwcsiQ5lAhKoUQz40I
UnFtR49jWJSfGzsaHjIH57/bS137rPBLJMP1CRdvzpoUZlIjvVQBLtTDFoWj0kIQzwBSUNsV/FzG
s3B5lHbhbV/eAViRSVqwrEccmbdgvKBIQUySCnV+mmMRExYnXnb02SxTppBjouLm0ORf9bGeZGZq
7Xj7ma8cGbgGNNYhx0u0i2ZHppINLWk5QjiIgDuuhlQqL3EfogZ/e50rn1GjmUWo/Ej65t1mSnk1
ddwSISl0+ZDkLIv7onSUNTwI78vtpaaTMIt8RN0pBMEVIgjOPmOjQFSWsWMfkVQYmh28Gv0nmhDj
59pAv21VMjBfck+U02uarUklrzOj5l/wlbPTadeRVDEdk8cwaEqm4AVUujGqTbApppa8JGjDolHQ
eoa3VdLA1VDAM+OvVuwkz4an+1i9tBk4FHhB1YM/DB1KdpHg2PVt+SdASQal56ZAlRFG8crLVfM1
ipNokzp3rW4VawjjyQ6hqvsKeUU462ZnfY28FJLooGm+/gnjodz+3eF/A+EgV0C350Yf/RgyT/ab
BjC3unU6BxGS2EF4DE2ADs1eHannt0bE+pdSSoDVGEvZctO1TYFrltWZ3WfygPR3H9uNQEzQ9r9H
r+Ho7dD01XcR3gubANePvUQpw1rlCMy9MEPP7i0Dif0RAg3yklrtRdtI0YafnHHT2mboXcu1a5bY
6RQgeMDSmxrjNBentXsGxEa+TyjF/V3K+KveBh2NtI3S6T33W56o6SYA3oEyiu5Pcrx5V75x7/TD
hu8e/0iz6d1mTnufibF6tAo86Nb94CGZ0NJs/DzidFEsXBRXTpdOG4V0ErDHxHQ4zyURNNNK3xDu
sR5KRmYePIJPlp6IhYbxtYgNk4ZOlgpyUXXmiSSCPD2KsjDWavwHUVxsYNpi4uHXZbdCzsLNH3rM
w96ipvbegmrQnZ1skqHGFCgSD2MIeTpelQPc738/9TpgSoBtU+FDj/n8+QN8e5q4jNBTEx5wColY
Zd0VwNmGyW7x9rG/EmGmQYZDT43DTxg/X6vTvK4DQa0cYwx5fpU93XnEIU3lVckzeJu3F/uoAuYH
ns48w23yDfwzZ6vhBl4qMTIUyCF6471honu7Thp30Nb5mKr3KtsLIaGxl2964DvvLlBtSTgHZrKq
kXrCnyFIS3wnlQ5FvChGcBuTI+RsIc+O0W5EIj3AJsY3XlXYQz+LNAmHXYBu8ZHmGLWRAKiJ1oQt
mp+uSCMNeylsyje3H/Ji907QH/CAgrsXG+j5G81sRn7CyaJjmMYuShyKtS886DIL7/ISDjWtw/gF
ygOjT0ry8y9nBmGl1a4fHRPc+16UchjW5STGVwzwrTMPpeEIMR4Uv2p/1Y6+im5U/NJjJL9BJwnX
CC+31jDHwh1wjWqthJa5QFWbPubZxwYbQiGoY9NKVivn/FPHQ8wlVxhOFUCG8C/AreR35As+Q5L5
z7Em8u2YePkPCKXFAuPhYleztG3YzOc+2gfG7AS59H+tvg75BlCe413kRMhfIDtbRfsCpMGP2198
lgFN8M+pIT61pLmtSTfPv0QxZjRE6loehl6j6UOeJ94C3RfxXo3QnV+H0Bz0dTtQD+9vr6xf2WxM
ZcCpQ56jXJnjVGyYR7RQeFBUKLj5YoHWwkrrGMGtjFLn9gwjnBBWqvDIyNAoAzIDQ0TiGIOB1j71
61e1rFHrLN3UQbwtmCy+ENEJ1a07Yc0/o44cPUa5PiCTBM8HqyqtdeMNSujioXGiBDUADue4F6Ic
x38Ng9NHZI49MRXIsj4OwF/tLlCljaJkdXR0BiTq20533a0fun61jhowFv/DbgXZykkilYWKoZ9/
xMSVjkfdHqHZqbrmLq7bqPmEqlDtYOljqDjINHker3AZKYpXHfE369/jxoTTpQHFQN2hkX7+A6Ti
IESWWMkRdlA1rHVdsbCikaor1rc3zZVzCVwVII6taQ4O9bNSM0nLVPpIVxCglGAv8oyKEup7iCqT
7UT+MesqlNiLUquwm2yDJfDYlbNJRUK5MI1puedncavrPebGfh3CKk3xzeyN+JjHI7LsURAs7KAL
ohZ9GQLwNLkDKAdYfJZgBp5KyxIy4bFFgh5uGG6IQHCkT5FgBH2fnUbLxp6vz4py73Nn9Ju2ipDa
LvMMnGRXVjQCAGWhOzJOOv6SQ/1fyIWM1S/2zc6688fO+n7781yQPKcfzQ+GYgqEhoH/7EdXTdeM
g5TBURnSkc9R5pu0gH+tsDMPpYqb4lh/TaIGzdNaDRrenloWOw+Mu7muKy150lDGCzdjXpby3sTx
zTmFtBRxctJrmkZKOKkAwrIJt5FVm87aQSq8m7j6pf3NkPm6bGLk/sos8OvD7Ue79ukZENgGcCwS
/3nLrBrQSkt9XOsUEY+nuu/htzd6/OSWlrtwnK8txQbnOBFAzIvROZbbKs9mExjDCLaG2fWpslac
LlYPgau26sLhvXKmHJpaoDLobdGZnF04GPV0GFKJjruubh5Ks1T3VVOKL8WQ3Pua2R8M3eiZyMGq
uv1KZ3ePzWZBv3Uiu02Ar4vpfF3aA9V33h+dwrkvU+QuIzQutgP9lFUPGOdQe/2/gt6nNZEMRVKC
YwXMaLZBzVYz/ADphSPc1fZOxyNkKzUQTmZnuxuBdfjCt7x4uSCWJizvx9iB4DwPzeFYjGjA+ycc
P5x1nhfGwRnzu3F4RpFsZQ96iGxfEb7cfrPTU5ylLx+UGa72CdtEpJzHKezA1aT0opOARPPZHKpq
j7+2POA+FnGhttZCWL66ngRQRSlMM24elk21yhXhNOEJwzX7wcnH/lVpkdo1o/yVwBMtxMaryzm0
/GzuuilhPb9uEGjIUoVQfEJY0jj5ho7UVzgg2Vx0ffgSxbm11P+79hkh/9FbZVKoctedr9iWTGz1
MZ1GdoV4D0Sp/7az2FihpeytARPhoMZMfg/pyvvX08mnBMFBljYN5fn3fGWReaPtdkp4YnxUrgYX
NQ3qnP90tHMQufTwd/zQEJB9uRDLrz2ycDBXBzcBHnSenuFEireTqOOTkwXOk5Y7SAKrmr0ZUqV+
rSpl3HpRUm3yHjvl27v3Ii7wyLR1SSPoR1rGnJKkcRuOYQaAGSzblyIwEfPqdcS8E9/ZD32KHGWL
Y+HtNS+S0WlNLlrw2TpgvDksXGiu5qJKAQKLccs7vrCMnj0MiPp/37oU63BSwMHZqPPMPieRFvnl
XA9PKVr6u9iVYpJvdnF9bvVD0Yhmf/u5Lm9ken1Q6VDdoME7sW/O908chdZIow/gEV7Ua7y34KYq
47M6BD/ROLlD9x1fjrL/nAfVpyGJ2i0S+gcUcO4CVfsTu+Oxsu16Y5kV1VlWHUYcjFa14j52YTug
2gBZoMxlwgVvOpsgByERWehC3X6Ia1sRAD0NU17YRKI5fwbelCW9iq3o0vLCEb4t7rICrcWOXhek
tGzYljVWjF4RLs3qr64sgUzSIKbZok1//yuPH7oWCEwMZBZ95mrrogL5NOjGeCfSuEI/2/QR/CD4
4BseL5SB1w4B1zKjcofrChDK+coAZ4pUiarolDf9N7sbm1VYDgH6rTbG234d3eHTKRY2y5VDQHQT
JDcTPBim7vmamTEB32IwSqbRYXqNZ4j+X40vyMLtdHUZYACCUQOX0wdU6q+X2tdolNY9aEc/cxEz
M7UGM2sTU6Xi7p/3DZwE6lpyCwgR87IExzScdTIlOiFCWq1xJm9XOa6+O9xT9DXTBLRvJOp5cIq1
hTc55UyzC5hpCtU/EVRTgZqev8mmaRBJZH6K+4CC2TNdX3wT7EHdRrQfGfvm4brnXtuFIdpobWEu
MeWvYkzIOshUeQOUobNjH6DML0Kj5dpgMPVkt4m7KxQ0TFF3gLUugnKrxJ3NULeHBSOAweJ8A/j8
9vu/9qHJ7AB8sJcYds/20zQDIesBWeOXLq0vhFK7J1Otk6Vm/PT/mb9t7inkySZAGcjW87cNt7PM
jSgLYbw0BUKXitM8axo4JtBUavM9QjSGchR8e/y/PKBg2DpJo7H0LDzQGZOywP7wFHhtYaBvZ+Ff
jc5WtUCJnYWhSQ6Ni2mKfgD3Sedm6Uc3kodHUa0eM1wHkx11ozT37OLWJfnAwMVTCyNa41ALRU1p
dfPX7e847zazPoW9jTQaM1YUwubrI3gRmYMwx6OeSzRM9Q6IBEp/1euAIKY46vDMT0VlNZiS5MI6
6IGXuhjo+ZmBOksOa7ZtmHUtXaWz7UUuBpaZKokhE1v84rNXoq7HVm36I80CVMDbLAjucQZOMx9j
FyW2EdyReYinapvclVTC8r62tbzBmAUVlCczqOt72ftG+cIMDJZJkHTmt9wTHfIZokc2u20YX3u5
bN2fgMLc6DHQh9E6eHoePMaK1NJtIbwe9wd7aONNFVpehmCw1QS4UYR+u9Xz0HpMygz0JrdI4Gzi
ziqqDcoUTrz2/ajF7gbkDIV7h4fNuvXpWqxCdI//Q2o2i/cG7eZvTaab7qpFIPePlRvKK3TGdIcP
8aGJiwfTHp6zTJl6+VodHZRYODRMmTrpDyEmWMAVPRoGxyDOzXc3DYMXLKBBchSWFmYMBAK1fSg8
nBZ2Ac1g/dhg6BZtDWjwXyjvLdjneom9o5OCm1u4A6b4MzuyNvfM1GgGR0Qn5/zIliP6GGkFISAp
kE8wXVGuQ0Uo28oxyoVYPMdWUkKLqWMPagm5Bpo3s1Ma1Yg+Fkk0HjsKinET4PT5x2slgsDaUFNr
ajIPjqUxhI+NjsQLotpd9t5YJTeFT1d6aUQ0i1bTz+FuQALApmigYTerXpBxADNjR+JYy8E4EV0q
5F3jBPIF6afoNYEIb7lwVmb3EUeF6IjIFFUvoQoJk/PXjf5qOeL8qR67CvvWFRx6e1e1hyCX74ba
Pys142B8RSqry37ejh0XTwsnkGedFN9I4S4o2HWBG71Tjv3R0kpoJp6QazRg3U0YoNhe2T2ilTkM
19uLfhQnf20v+HkM4cjiyWNQi3HmQ270c6YXb43HEDkcgDr1mI3cwnbQYpkwJthfKV2K0lbeuX+S
2oorZMPg/26yIQhf8Rxy0N/ym0rZ1FaDjofZc07xkXMye4XMp/xu9Jb8XSQGgkOMMpADB7zrDfg0
t3ZJeoxcwwp9+z4GqmsgCFub0WSNyS2BXH/mIg6LtwZz/mz0OiwA0G5eaXbRAJMhtXa3TamD94Wl
ZQCaaXVspnCe6pD9ViMsbzD0uUenpS4AIyfOaxsIFLv8RuIQcfstzspsCgY+G5FzIk6YcChmKSi9
yVrYOM0fzdKCs+8pVRuu00n2EXswzUHEVvZavLm96EXBAq4KHT3UH5DGovUyv2s6K46nz0V7zZfx
VnHs+zyEQeCUxTGoHhsFUy49PZhG9K3GO6Ns1Z0Sx5+bxMYFrV63RNG1n2m/EoVBc5/gHNwfsORb
F338qpgY3SCA7onqSfRduPC+Zrc0+oZUrRrzjOmnwy6aHTLFK1rd8Xv7mCdj85wPaYS6Np1/LAJV
mKrIAdE6XSd+at67rY9txO03Nztp0/ITkBEki4ayI+ft/IzHZea5Ineto1Uhq44LOpFL9xE07pIo
3WZ9oX0ZtCL6dnvVWWT5WNUGJA8rzODx59KpJc5nSdKq8Aba4M1n+rJG06xYWWmME1lX5F/KKkVy
N8uaNcAXe2G3zDOTafnpgYHaArM1L5BLucAQGONSYBhObSARa3r+t8or8NWO7Taz3kdUJ54aW+n+
w9NX4hJaYeOXtqF8qZki4u2Cad3SkGJ2bj5+Ez0ERgREXUuf9/xSBTsSq2rkETYcZmGq0z3ltZYG
qzasUJfvVIsM5fZXmF+nvAbwd6BK6YbZQOunvfFXSaWWBnc8/ZGjAfTwN6a+uErAb/tESvP99kr6
dD39FVqnp+NbA32BzQKXT9XPl6qVwECjz5HHEZgmpsKW6mIE0JQoGWYwGJ4jkYRIW9WDL1eII3u/
UBZN/6B8Xfj3IQYv6MoVbYUHUVPWr06CLwp+gZ6O7I1jFhhNkWu/ZH4u7zLZywPBIHy//QSXx1Sq
5B5UJCQDvLVZOlDYKNmbGFDgley2P5Q2E78UXFjfRrxm1ZWttf6I8VXnvOuoci/dTFf2BmIAzOqm
r8V8eXb5o95tuq1W8aHaTnsQauIws2gm8pmLkXKSLpVgVzbGNF/n6nW4fS/Ox9gYEI/0TB79/7cn
Gftm7xdyNNeNay2VCde3BjpfkMKZJ88nCQX25rzwXh4TvQifkaUE+16HFdIatID9bBy71TS135hG
7t/RFUcqW6cGvf15r4RBpAiICZNGHF2vWTFY+AI+bRM4R0k77ds00HlI3DTa4kpXHeLEL7Z1ry/W
ItOun50KhwNBkUurjQ7V9N3/OoDSFwm6oJ5EnztKzVWvNXInsCX7aoTj+FQFSfMbA9taOVhxEdyp
Y66EWxTjjE+h2ZcP/TAY5aEr+uCTVzjqE301UAdRZohnpw61d8v3vB9+xNnELltTv0wjsQT1EmH7
+zQAGvPUDxHaVWWOKPcGERNf+erEAzbUiRfE5dpjG4wrs8yRvB+8wX9HzKz9jPRgjkGeWnChAxrr
jr5qlO957JstxQ8RZZWq+iA+52EZ2BtYsba7MwO7AFYXhw8DOPeHMOZzIyI3IJCWS1jkq8Z3QvVU
5fDo1zlM08cm8urnobTxgRPoutMGwAfDfIL1x3/XtSEKxLKmubcORxOqvd8Xwb2ruOV/jTGmYiPq
Ul9S3r7ojhDD0P4gBkxYHq6uWfXh1VqD3aniHDXO3cHpA7xxNJCCHjPRtYf22GPpaPFnGm7arnUd
ZesyxFmYDF0LpBPSgxY7+F5yrFkcMjS/cIEhTDhQ0dzRzDF/62XuPysBHnaIvrly2ygWVQoUfcFv
KybtH2Ns8GIXtRgfc6PA3Fj42I4faivRkWbo7PgbvVvDW3tDK9yVqviQKJzBrvcd71VbOGpXggtv
ENYJQB6u//k4XEkTth2SzsdJLW9YF1Y6mSKGTKdPXsqIYGG5y8ANhXbqJDEYhV0z72nh054YiU6p
Unp6P6wD1fa+RQjVYZlVpB0e2e5gqisVJXckMg3VP9wOLFeXh8EOaleFATDvBct6yKsUeeejDjlu
pWlcewGimmshOnWLalPwiD5GvIXEaS6sfBnSgPkRyyaYjKQHM7/dex+JtkI6x1qLR8Cano/PHLpR
1aeu8oWxqxR80dapZ2jVwiu/uK4Yz6KeTUyDKg/IbpZTpqPllboFFjttKmsPvqAEF931/ktSITZ8
DLQkXXI6uNhUE7gD8AxcJhSzLro6k+Aaiq4yPDmJbj81tdNPGChkepkWLbzXWQPJ5jLC54i0mZsC
JLY1/ZS/graKzZPfm2p0it0ie6XCgGljjTFdtds759ojUYYyBGaUBz5i/v2Uccz7YGAcm0F7yqLS
vB9hu+wJoeZCy/tiq0yfi/JDGBOJ9AKAMfS6ksQDrdCRoL2VSImcxhGc76R2TcpF/Tr4nrq//XxX
FPuoEEnEJVBvlbM1e8CkaQDUJg52OZ4HexFyo1Gum4z228rI2+FL01b21yBChG2VNl2mrxQfV8IV
VoVo9hum91umo7y3ClS6VpWp5sGq0vvuvz43nHRlCsZSqwwWyZ2F9O+9R0RKNp6iq19kUAAWNutm
nEx6/Pbe9kN8NEGutTnehYHVr4LSSKuJS9XQ7G4C+ZxVMvhMWyqLtq0ETlIHacWflEJ5wwWpdba+
moR4b7mp164il3tsb6HmmUKoAbm1xW4gZQ4bChYO+ygrdm6DbyFNQMX5gdRu+MhErXy6/YIvjyGg
BfpFNDIn1eY5edxLGhPwFoieoOvVUy2T8ZS0UYVlVWrvYiW1FzbsRVFHoGV4AK3GhBgLQ+L8YMBL
7QCCwgeJQXzDvrX8PW552rbp8RKPa1LVAZe6O8NCbBEMvP92+3Ev72fWh5lGKTPhiOlena8PjR9o
b+54JzXvi5zObC+SFWwq7LvaQB2fFewadPwbYoxkFQneaZMXHKujPyau9W+9d6oE0ExoG+tM4wiC
Fxl7jZeT1aDcUPaa2296ZVRRwc7Rb95XZigfDJ1bEBV7L/oOGtlPFiLwldjhTJwqC9lcoEdzclWL
8w9Mwcw/+W3VnuDMgaYSI4bCeYjD+u33fiUeEj3ovNCbnHqms2hfxmHv5jZrMSSMHmGtZj9yr/MW
Ep8rm3maLjICpxPKlp4FC8zpWsXEUumUNWa85cRhycjteedi8LuupP16+6Eurm320t/LTX//K8g3
nkhzTAOCU2iYCN7nbvLQYHSxFoVVrTFr9/HLoc8O92cJwnft001dRihcBOQLIlODDD0e1klwYn5k
HNNK0oXC4mkfqPqi7sbVl8oemSA4nFt9VvVobFAn1HnKSMEusI2Ee9+rQ7Ypa2S66pZGYsF5/4S+
T7htHB1ZhbLI9lEVDCvat8zvZfqn7mO8OJqyxc86XIgoF1uLDIbuMx1FrvVpoH7+FYjC2Mp2sXfC
kcm+z/I0rVYQhjFGvf21Lyia5sSIIHpwy/JATH7PF8oxuXHMBBZkHiLZSLjQ/E96AUJ483+cncly
pMYWhp+ICOZhS1Gj5m5JLfWG6BFIIIFk5unvR3tjlRRd4RvhhR1umwKSzHP+8w/sNX0WyqaYb3wE
xXJPjt7ynCppXRuWLL7oqiTsFwh3HHfS7NQlw7rzTRW4gUqZrhgLHjgZ57CQsxq9xK2XnGxv3Dpt
fPIyPbjSReVeLWpXz0cfO5CtNOr/zFrlwmviCyAuIjea47ePJOZZDW7RpCc/KcfXxbfz0KsCvGnN
xbxwUJ2/5vUegW2h6GLrgTXf+u//9bFVi774WYGNRUsGckvwu0vYX7+k8yXtxwcqdK7EdgyBYFV8
nVemmtabde7N6akhRuy2z1zzYJokQwdVYAF2msVVj4Xkl7QJ4m3hNNkJeW6xG7HAelVABziyV/lT
qUxyiCUGRGPNgEDLpn4nGAzifzEytq8Mj7jbMtC3rkibZtf7RXLhgZ3Xa+sD8/BhgAMPzQps6+0D
yzjTlgCB1Skv5IDyWe/wuG7bssMLk1v8PuIVboYIpy/iJOf74p9XBTIELwItxjstc0GMMq56eXaK
+1Lsa+z6URzk6Q5jQbQqeWfCyC+sp67A/PXv3+j5vrheGULLKgFhuID7xNt7TscEvkGFu+Gs5dZt
opjUNrbb348j8sC/X+pdPhRGqqvAARQSyja439nzJYen9Kx2hGtiZ1TA9qDiJzf2hiYqG18TN9bU
dteyIPFtKbTimydmnr8/BurXhAUOQ+GpWYiaRVf+eymt+BGXNGbsZT63n3s/nx9FX8LgcJNUa3fj
UlPODq3DiPzvt/GuIFpvg0nWyimhvsa04+0j8xi+F2mQwHiklfkBwcz7Yrax9btUWnfqtayIN3ri
xfWBOBEN1SBTHbVtSZn98fcf8s/++W+gi1+CEeY6d19/Ehqvt79kiA2zH3UtO9EMGNFodkkk5WTu
MBCpNmXcc+QQpxsZMQ4fUiOhfcbcnkDdVN/o5MJeu2L6GkN639d9NeyQhaZbHLVNDoPVC6Upqw1K
qopPYBhPKe7DV66jcphX1ZpjPbi3mTDiPbxdP+zjgAB2UOJtkMn8F3KdHv3VANW9SeIDwM4YmY3m
R6ls4puiDwaYdomM0sZod4OeZ/uZIeC9rAGwnNnsTk0Rp/xdlT5WMEauinilrE9OFtrwA35Z/UTo
T5nFW123511j2fl2qrPiIMCXDgtQBNQHPCMBx7cMQ6f9EpPUm9Wp/5CbyAxz35pu6zLxGAwG7ZVh
N9OpJuPnCvFmJbeLR0QlfkjI11OJwjwIvumEE95j12ZFWewXV61mi7BwSQSBt9eEpHRNm7rocZOO
V/iK/Sly2hVDSh19h2FRHdazKTeqyLudKGZ9N+Nz/WkKiHwt1+TO2bHVlRX0PZnZhn1sOzU9MtrT
d4BL48FMkeFMtWPtunn8rqej2joU2hh1DLwhbCvu+0B6NTFIriVC1+0beLBBMxCbXS7ZxmuTPlQL
EOIgs+ZmMvTqitjhmHhqguG8frJuAWmdG+T7mR2aU9r/mMeiuVWjraIBlnsIIpFsFCPHegOqjFt4
1Rve54YuhBwvBtlEoz5rEzfoZFN9Vxktab9zN28dN24OPdGsh3rEyrnRZXtdtVkWMhBIdnGee3e5
QFStD068r9TobJcRZYHMPZfOPFG0jcRzVlBsInMOBsjMThnWwn1U3sh8mLHiodXq7qAx4fnszlb6
uxuV+5WzBmKkqCzrS94b5udhzu7HNsOOWjPFFWHO2S6r56vJmfNtk3Xf/TaITz3FGrJfUrsHERj7
2vFZ+a7hEDaRki3bzKYeydSkJ85a/TgnoySFnRhSLFgbaNwUscPUV3hiu+3B7RrvCkWKAJqaK5vp
qYmworeybdLO1h5dDv0/VvNbz3Wnm5z2amvmOsnHHOVQUnxjSxPUvM5KBdegPLEI0R58M8qaxKhS
6OZzKt35KJYJ59W57HBv7pLrPKYj42k4T17jxSSvELUtodR8C/rcDj1Vz4fFCbTrbLHczWTU7W2g
JkgITu/tq6zybnQW9X3a+ctdX3jlNWscG7R5ch/iYmpujaRrojgz7MfU6tDip0t1rOu0ueprY9zY
ypy3+Ahi4F113m5oxWte2UgHaB+3C2ZDv5CF31VMsG4lVOOrTht/9Lk7nharacl25Y/6FsEVmvLl
drZJYXUXr8V3M5jZ8V1Sp4Qxejdy0rIvlfLcG/IY6p03WMYuYWt8SMTQ3OYa4MFSsgtO8/KFslL7
5iE+PuCoyL6UluXnFNycde2mm8Wx6qtqjO2DMDUVomTybwazn+9EL40XdzbrF4ZT9ZWYAzNsFBHt
Zqq9ytr+2YrutVFEoWqF3W46niTPsDR22uzPVDKtEbmJnV63eCxtfV2S3fT3bf99lcJAhQ4YeR3F
onUudueQa5U0JjC5bpbXM5xQMsmqIpqtdr5uOq/cT8OYX4Cy3gUhrUcNnRtN4lrNAy+9PWrg3M8j
UdnJqe0c6/mP23Xo6px1u4VQv+6GRLlSP0LAlaeicLHmrKtMP3jkpy9hQlg3O3ehi59W6mhPQjoU
dOVASvyFZ2O5Hz0dAOHVww4javg1b3+naY7QpLpAO9pdwLYr8qx/CmpThZw8Y6hXnr4f/J4X7pT+
Kj2X3Qkwy/tR1z3B2kThln5Yzpn5JWdwC9lkMGvi4wN/T2zxDzKgfumZgKzQmlobZha537FRf0sq
A9frmTh2IYMuDLKqJx1HeGFQyPmJuYa8KUvNPjrkWwJWN7nAZ6jq9lRK49VEbU36RKKBmXs/SiWX
rSdddzfBQtmpss+jSY3tsfCCHhsg3AOSsjLwyZ9/98nsnCxDy71QxzKx53Ccu4dK2j8rc7CuR28i
3BusbufGhCYbVtyE9BsZbGWC08PG4FPzvZhywULWT/R5OsEl0X1MaIGzTAt7IAah+mYpIQ3GAwnm
MtXHY5uWLgS7BR8J/NLDoRDdbWOI9pmnLDeWnv+QrgX9pi/gefYp5xpVWdTo2m9PI/kcVfVy53qx
9uAOpnFtdS5BPIr5UpgOy0MgtDmUM4nKlTLTfbW42dY0qjzqx7zclKVoroo6ITik0OIo8yEC1eRR
R81k/obmOO38xSWjvkdPmkjX/2RYdXFFjCKRJFW6bMi/xuCg75MdIX4IT92gy6OlwsXRmILsIa4w
2WYElwchjghpFJRTfm0mccPrctZo8iHprqfUkduVLxgBPjnX0uu0SPWDsROqJxCX/zwkLTQ/pYE+
b+2qL0KjiO0t0iMRqUUKxPjEGJlKL/cUEONen+vpaZy67JNLkMuJR59/mps6u8WtsdsPc4zjXlHY
+0Yr8+fYKfoNgesUM44WhLlkyOdkzbwd8kQPhU7ge5Pp2q51K21LQ1bh61V6ob0kfqTSeYxiXAT3
CA+0a5Ut+r3WIXwYiPXbcD4Y93qeBFGVejaxVF23yeIy/1QgsN4ueM3fBoWJBFzz/CIqdSNvUIK0
PqaMRc8r1Lo6OC66OUWlUgUT9WG6LmyfDtciaJ2Y7fsFsyVey+iLaMJZ5aVs3Honl8pjeFQnBNr4
Y0pkvFFHjbJtb1MCWx3ywWzuGS7p16NKtW+aangZJfqMjA86JY2oidczs9X1+SSarnsqPab4GC+R
/a6ZaWhJNX0aNMPYp8SQH5tlDm5Lq7PWkGttu3SuTdZ4kh1N6Q6Rk1NVZGZVbDxrmq+0fKH0wcA/
TPmmNrOuJYckGYyDVlOy4Y3ZvyRJUPINmQrguym+NrmiGhRB/WVOkAwWWY5zl2bitqqyitSpSg13
+FHxh0vpRFYXFzsn17NdrmbP22BRQ+Sf21gRiQSSjKkVUe0S3DP2ulpEhv2yHcsIP2rOL8WwJwmR
eLpHTlVvo3m4hBuqXo5y0UGZ/MziZSfxk7NA60fcB9+a5Bz9S5yo+mbGfYMwDt1+VPWUHCy87J+I
+XnNdIi44TIq8QIFbqDY0vviJW319hPHZ3nVdnXNSLvzgrASM+EckvXDljlGQRKM1+1E+COGkkSX
Li0fkVMs35w+976RdTn9Fnpbb3KzGCnHO5IJytbgENCJnDTr8RrQ3XyWXtDuHJM4wZavMpogQkej
Njw2tqNtltrI6cpL09i4xpSGpmmPuzlvqlNZmi+j0fnRIgNjIxpDnUgT4e2TI7mPBTm6yKP4H2it
5oSeqPSfnltqW8OMvWOp6daXQU0/FVlQ27mUxJ0OgfZ1BMrcm6XV7Im9zp+TSluOrpk7944v/PuW
iUc0icreDTgVbRJ7zTpPmBJb6cRuEkz1dtRM85doBseCNxjUO1/p/cGqZ/3YClVd28s0ha4GCdFQ
EF+jihix7TJ1XDRz8sic1hxM2X9NbLU8pQQRnqw2/grDy9qNhi2R3+gEY0Ms2tkLUGHrwDaufAIk
Z0vj1qyk28SYRuz1RvfvpV0Pt1obe1uwmvigim6506qxuMdYId5mcLK00MVPJg3rpXjJ0zzZ/r1o
eccNo35A/wD0irZ0RUXPzmXQuMwqh047tqWePspEq7Fg05vnopmnH4vhN8jpBBS92GDxGDRRRFVM
O2f0RDgMxfz095/zQZWwesJgGcQUl3Hq2a8RZMmR/7oCk55F+qY+T3VEwe89Tm1j3vad1X8yl5WE
8PfLvkcdMXpiOLdqXvnLPyMcxTP1o0Kgf1yU6f3Gts6FnCVj2HjCeJ0KzdrNrf09Fz2MrMBro79f
/R3UAxsUUR1M7zWdGz3q29IIQRhkt4b2UtU9Q7w27setWlz3yzi65qe/X+sPVvYGmuBi8FXXQpUc
N+b0by/WzEHQjn3iHDVNa9sr6azxy0jjoSZMqlDLtjZiU/9VtvDKUA2JH0EsJ/aoDKPyB43+3HjG
B8lNDhTZ0MJBx4xLdKw/MVfvfiPdAY5jUOgRL7z9jZ3EORAlP3WZLbxBhgT3xYDuNJl4QAe4183a
apVuOVgRR0Vq+U2E8nJutpUm3Z81dlJtVOF08GLoA+lZVpkFMirMzBVh3w3KiWLTzPMNs3Jo3uU8
JvNmFB5lp0oNj0Ng6UdCcZ2mnx5tq0mum95ykh3G5Hg8QaMkeLmNDdzvp7GO5d7Le1uhN4Xtuo0h
FalwimHkhmNbMDul6JDS+dmOmfUFgBR3lEripxKWFTaux4XQSWPH6VDT0Qs9eNGypXo0SAHvTjBJ
XSfU86GwLsjmPlwEPmI9avEV9TsXeLeFNGChDBw1cnXXIb93jgrbLbaLQmPQJqrHasb397bIu2tP
Dh0CQsmBWpHIWE/x96Tw1Z7N0b8A9L6DW1mcKwEeWAwS/juCmDGzE7q17h0bz7gytcTYBa5qd/nc
U9T2cx/5bcfxWbabv38V777/9bo4g8CGx1MGo5e3C25SzEmMIIbErcvqZ5xZLoYpGavF5LMY6iU5
2mUtj4OqB8hiKriwAaz46vl6Z3zKfgcfmubxfPoWoMbJ8Z0/NmWTTuEALfZ1Bu24aCt9zj1ESwKQ
zciHQRtylPMBU+nGxMXgbwAt1coORWxArE8L4zNzEbVH5Zfeg9dquwYtGDqt1I4MQIkLJ84Hux0P
ekXTzfUNn2s2sRbA0V+55tHvfCfb1MMo5r0ohDWdBgnX88Kr/eDZ8mghQ8E3h5J7Pq6t+mRCHZ4a
xz7oOp+YUqXdzKBRl1wS36PPcA54piT8GkDP8CrfriG9zusGfMs4tg3RR4FI9e/kmxebJaa90wg4
vB/K3NticxCNuttFnVKXjHPfnZ78BFIT1pOcQSpOFW9/gup1XxRpgQM+25sMrSEW4FA+CbayqR5G
0Xb7Cq7ihSPlfKrKomI4AkcUkRkb9rkq3Jw0G0SZKkxvp/7UF+C4mA24u6L1sg3g4yUFwYdPGr0v
RoaMMQmjNd/eZqxjxiS03qCtSUAlhWzUsdAp+djx1iofQg24abwhpQ7hjI3Zz9Sl6QUawPu7JlqZ
GCgOqRXnP48CqDrTTrVKU8ep9fId7EVrm3hAniq2yg1hl/81RhpTA7T3jPFW81EY8+u7/9fQ0BtN
aXjV0h3L0lMvsjI68gYae5XTZNbGkll/YS9+/52uagWkQdg2wtY9H0BNw4ICq/LUsabxwqbWFbYM
2wUvqEJhPn3hM31/Nd4lhHnyJyFlsf+/vT3LSxSUJqc7VjKYHkmlr57GzgEtEs58YQN6/+ZQzKwQ
3VpZrFTJt5fSR5MSAO+bI9zfV9xiyQ6rRifKjdr+BOdjuWD8+/HlViMOYuYY+q53/q8X15UxVq0y
bo+u3STDivWD54BdW0G91wanm06F03r18e8n2tnzXC3LiEZcTeuRqRskqry9KqFUvWICEhxIyB3q
qyzOZ5uERL3xtkO7xOPu/7gcA2YG9vD2TfPsmVaDOxFXPQSHyl680Oud4shZUx31tHEuvL5z8sI/
twYrEfnQSsA6tzO2el/o+UK3lM0+iVyV1ebLZvT6+C7xZOJtZt+cvgC+WM02IdT7UW/aIIm6yrYG
0DIj0bdGLUvQDadJnAvP4Xxv+ufHraFBOOKBx55r2gPllYotJzisxM2anb4eksgPivG5QH7ihjMp
ri/oXOZPWGDy9cJCXBYM87zSuPCcztbd+ksoKIxVzAjXkRCFtyugEzZIvJt4B6uvyKlsinETDKI/
eZ1HTjaI0IVb/2DFccYiKqBwMxjTnxXtOSWEZeXCO2ASgnFWLec9mopyG9fTeOHWPrzUv25tvfV/
fVK2KP0GV0n30Av7OykU4/XCMHEXY4B9YRP86CEyJyaNaGWXUTm9vZJXwirHhN09kHnsn4Klo6Ef
hf1F77T5MDBluXBnHy1uzu7VWZKXttZIby+ogE9x7UncQ2d0JGvxRxm0wRgSYjckhqUicuvDMdG9
+04m5nBlzEHsRD72Nx4TQgsDAcj02vc5dsTz3z/xdb38q0j9s55oOdACoJ1iM3tXpBrx6DmYtFrd
JJ8mMCwVDn6z3Mi6DG7gDjs7permkqXoR2+A3GVC6BBScd6elVVqSbTGM3v3UArHuV3wEQzNDLgu
i/GIGJ3RvVCLf7C2OPFMTBdXJrJ3noKkMwX1xkL5B0Etd1c4jkvkiZwfPKl7F06Gs65jfaLY5Bno
8mg+YJGeveskSxaQMp8vdGGGFUppYy6h4lw9OlXeArfo0vktK9J9Q9ePyTzP02TK9n9/rR/dL4Y3
/h8m0nrav11wZjMZiZMI/6BniZOGjZdovxl6k7lkD4N/KVTurBr/c8trhC6qGSpUysW3VysE3JHe
0vxDEhTqCcEu8zj66UtDsbM+55/L8PGsdj5kSZ2zyBgA+oNfGD4ePaX4Ppsjl1ET1leVS9s/BLgD
orWBUNP6hzTwui3Er/xCRXPeZP/zIwLsW0hUITvnPDcYnqg/zg4rCYvFVh5hDOS/1ErHDVPKxYT0
nnlIt2Ncltl9yy+x9+48wrdgue16BFrkLI/lb4ZD9ovqTCEvLPSzXnv9eRQkEJdNDir33bgSy80q
MEkRYvg857+caVYPS14zSDBLPIwiTzPbl5Egp5qJf1tfciP5YNkB8lGZsBhWOOps7QeLakxXTd7B
NZvqvmopHYg7Gk42hj4XPrOPzmSAzXU5sBRWGunbRefOwk5zzfYPZuUHnxT6Ibpbz9XMzeR76mts
OsGDniM+E4USD2Db97LFkPjv39nZ4wZaRE0DmOXCFmdrP+9DyWXpSyPWcEYeknxHXQTEUlvyXo2T
uZ0RVMI4LaeNOWr/Weu3Xpl7h2poY05y7hRWaF3rSnch+maxCrgehReWZZJuKzG2G3RmI0n2yr1Q
f5596H9uF9Yhawyu9CobefvMHXcOVDKq5JQWNg+aVI/Sx57RXP6r6dw/3Re6EeQwvKhzJXyr0w4O
+O+e2FbyCA7K59grxm8uPGmqHIbERWYcJreyL+njzs7DP3eIFTBNBAQ90mLP6p1YaEQrT35ySvyO
ETH+6xE2Jdqej6jZwVhID9LvrQuP9eyz+eeiq0EZvF20TuerCPJJ0iKqxrWUxggF5VwtjKjduN17
lVZecrqmfuM1/evQ/3M9lEYrrwFU/p050TALP8BmPj5CIM3inSN7GwKNgyfwfePr9nNtLEYZkcnH
+NOtySnbmEXXy72RlDhHuD0RcWExJDHyVopGCRqB7zl2eMb4PDuB+jmYipIKXurySK5vg0SAneC3
DqfqaAEAp2FgJYQierXun4yZPA0bV0HoaUM2CvTy2qiHIyhustHsAlYAypdyjBZ7iW/gzw9txGxj
+UWKp4G/fI0XeTMs3hjZS5Z3UWAozw7dAT3+ldGa4gY0efoGRwH5+WwQCLntqxrfMsOVdhb2IvXT
0G8NBRVrlu5917vGXQOWFRZODUhdaxKn2UANGfP4al4g+mEF8LrKbhoIyxBONk0qaAAb35he2SKa
+IhK3P206Ixdo2VsjM8upK1VkJi77LrM2MvvSdJjx4zczXzkm4IzWKB/uGurcamYKi2TcZhnvX/N
knrisg4DrL2gUxdHzSqdFjvlvq42VZwxGGzT2dM2SenHdzDs7Ze8EONznGmdfx1nnV3uIFZUOv2p
lDQro29DdU2gLll67H8LikR78MUEi8LAejuL5GDMDwU3reOui3p/mxmtkR9KOGZM1k38SmAgDHb+
lOE75YQqJ9pzpzOMfnVT5z+LJWBtMz6hTmSrewcb17PAxFdJ7biU0tynweg9Mn+tiOlru+2g2vTl
73v5H9702WeBFhVyLrsqOuZzyEuBiKd5Yacnc9bcW2vKsuM4qkc9mLuruKx+911uHM2ghLsZeLD5
IUtzolyak3xwpKC7oYaE2E03ed5xZRqkuKEfshOSyljtkxnSzFVq4pwdtOmSMB+R1bcWV/Kf5jJ7
l8Dks8J83RrYhVa2LStu9ah/u8MDK2Dg4c/JibHwbzxajE0W2NV10WBUky/DcPj7M//ocgSOr4za
1c/03DeEANyemo0MSjxtxPNipelLsUCJ2GAtlnUootvsggXCed3w5w7XLFr4u5givQM2Y6UqK2FO
cqqLxoWE4LYb3yG8yYLjEXmDXW8ta78gI3RrryWPhtDL/37PuJ2sAn0GdnR5bx9xi5vbgnqKILTa
0CIda9WwM6e42QB4u3fCiqtLpdLKFjtb2A4hwDpUP8ypEXS9vSLPU/c64a0xeZLWylL6ymEpfO2r
qkzzmq5bK/d4d9TwQCUgHZG0pdS2drNMt4ahIAX9/Ql8UEbAFkNcZ60G8dhavv09BWxZszf75OS2
dbeEgd53WkhblV1Elc5ahj8vewUEXZpM5FbnajqPuTzHH/y0GaldulWFH782ej6Rg4iD9THtumDZ
ISwXv4cYn+tNYhUp7OFJF/JC4/DRSufToiVkyaFjPvuwSiOvdQgj3LMK4h2GOeMhnq1XQxBzakyk
kVxYZR9sI4CuUPIIVQW5O4deVWJz8JGjcNKnOIEw4mh6EdbIn9QGpyX9bmQTIHojSZ4E0b+XsJwP
7pZvy0OOtCKHaMbfvmFFyz+iTqdQXMVVnYNV6thBO28lnBsrji9sIx9t3S56GBSigc2mdd4aGppe
wsdl2wqk2d/lLu4QoSat+ZZRKbPZcjA3eMEjwZ16/s6cON4g1GzKsS0v/ZQPlhzaHIAlNhiW1rkX
UTk42GRNTnIaKzUzzkac+yrbsnrE8dt6IeXReBhkOz0M1bRIklZNG5aN42CK8feP7KONjoMMgTfr
QMfz4awZ8zsTpZVPiJqHnX6UtEW5m6ir7yE6Zfte66uTFohuU/S5gJgAYbwwFBY1f/8VH5SaDH1x
Vl/l7Ag4zoCeTlSdM09dcjInu90F5EA8e+VQbrj35EK++0crHqRSZ4CDByRIxNs118RZCS0Ojj10
bQGlgBxJrXbtMK+9YZcX7k618D/NzKvv//s9YlKJSy5qS0bNZ9urmFE7mpMRHIe01OFuQgq3Txx6
sIMs+sP8QotvUgat93K2o+OHyUCF5g9r4PMioRBGmRouTi9m54591BhesZ8yC45akIv5ZKQ94ga9
i6e9LHM96rVZf5kssBJf2ADTMWHwWgb/rRk8GVajYRzaXoew6+dFEhZ29lQJHykDRGvgiyS5TTjK
rofMV5+7palXyLR5aNEOJeGy+rvGMVBHmGpm9bstciajqDOqn0Zc5xTQGO60CfyJhHRK8knQ6yy5
We8cV4nXgQ/lLu3pmTcUpXUfpaUND8CKM3ATXwxf7ULFJAAwapmiuc7Gz3I04tsaI27SUrs8/jYE
Ir9tm5QPvhcjms4hrpkfQPsMkKpUbXo113Z6kzXLEKkh7m4ILTMO/ZIlJ0bVdhO2SVs91JlL8Tsr
bW+Y2bLV2j7YT6jmHpfW/iXSOGfWgu+GbuIBFWomdEXbSJfP3pqL7WQVMZddmW2Aeev1H+XOG8ni
yBo93QW44twKt5dbxmSfNaQxhx63Z0xXMu8XTGD9qPKl+5EH2K/IJVdRYE8x3rTOEEqI5Vutmfyf
a1v4PEvPeaBcsL41YkDIueTuQ+s59bbQ9HEvsrTAyqatfoIuk58uwEwOhakNn/tYE1c4Dk0/Wt0b
4IpmjKjxkK5+E32t3elmZTziCTWHqiv967Ruus9r8vTGRnsf0vEnYd1PxbFPfDh9wzDQXLnBPq7a
aiMbDU7uaDpXNpjTNextvP6mUpWRQFW3xasZTM4b8x29RX8IShzZBvzQ4CuSCJBlXRENsp8+4zdQ
3xVaad3altC+pHa8bLBOm8ICOzu5R+SznFqMAB4H3ei/aFAyr6o6b+6Xokh3arL6sIW4upm0sjzJ
oH8koxVuhzeqOSS5solkiZxN5ePq4VOKB0JUnKif8iGapsWPsJJl1ZD7cDuY+rSzZCzusVQ2tM/5
qrjYqMlt7vJZGdsKru025/8TebFowzloMEXIAvdTStdJNnpe4guu7OJI3jN4IOYNW6LixJOh19b9
3LIFeZQAYVoOaRsmRlXdz9hgXzlGtgbElvKns0Zuu1OroAULd1+SU7sRGQFa9exMUd4pB4WekXj7
NHaaJ1kt1lPiCRU6BErdJjzee2fyjNdhAN8rTYXVuj6ttNJAMksjGS0MYltsFOGEkRkLFYkxDzay
95ZvLfRQsrbpuY0RZcEiEaSLMtDC0msDfeOBWlY3jZ1BgxLOF3tp0bSN/qb2NJhFbXkPmNgSwqYZ
aDdN/xD7o3fgG0AXFLT1AeoUI3wzwwepaJNIVM7nuE2/5rpRwBL3070oF3/nQIHH4O9zbZYybJra
DksMALZDqQ3XC5OJw+rHEi2zCbdpkf4JdJanXhBIs2XrC77S49u3mSU6QrOGrv8Exdl+HeImtRg4
t/6n2ZPaU0aZ/4Oc1Cnbyl5aj/psYBaL84pxC6GM/nuaiSaFUzr40FM959hPsBY2MG+rBhlAkkL7
aLO+2BAnKMoI0VBHDKAfkzKL9DzBjlZ3G3NTadnPUdbtjbDnb+Ws9UcdJ8ndInhoMFfVtuyD+gZu
f2qHFb8GNriYm89+QLbdDVwyO7memFHpP5epCeQBVvNo3QirwlqAHLVJNwUfJI0pVJTEqd3tWHjJ
HVHB+p2jp3EJIyadv9m1h9qXJNUNGx1z0m4NqogS2wSmbhs3zFFMbmUHthFaXarfQABzgq0cGcBs
8eHq92JS88YzE+9HkNb9I8LCibKqLx5Hu3Z+dWpoHypYuSE2IBW/t3DFxlfFsltmwwoVB+N9qgrn
sYL+tSu8ePqcmUaz64K63xapX52GYB5CiKzNN2XMeItk0L+jyjbEj2Icik3f8UFD6yFqSHmrgN0d
YnLIYCDBtNNIaGtlnKF9K5izuK4oOA3nIWPaMWbRUhb6tZ+kJV4lkNPuXC1mJFvaffUK/c09jpps
TwPEuJOz8GO1asgPvmjaVeHQPaa1TZEijLrY2VBhfoyGbE5zlpQvsai9lY4yYYJiVqTU5+bcPsW9
duv3Jhumco3E4iOF9owf00o+7YrguzZqUBOJrrTgr5juHktn787Jy+ArUWrWCYyJTPCcr0+gLOgi
HFnqkz0ma+5E03wq8qC48TuZ3zhBbB6gQlpfhJaNz8YENYp9r4+xcSFPpl7tNqtjX9vLsxDmciSO
st+6rdFGcWLKe+bD3aNi0n6cRKZdqcrzTunkT0+JrcWHafb8p7Z3VpBhmPKDyLXJ31VLT//gtMzs
wmLS/OshSDNAo17bO6pg4q0Zdsgv6I+TNNKDEFJwJCTVI/pPJ2phYewcR1GAFlJ8Qf+pbQEwUPOS
6neqyLx/mBVqsgj1bro3CXRs0JRhCmDm7ZxhyWAgpEx64e/qIA8i1XbZnWXM2kPa2iOqBKebv+E3
3+ikcroK0j6y+ZfUE/Yxd0YJrV8m7VMSx+XeSyczDBYiUnYxX+31Aqi4AUkrD9jfxls56DfGmCTX
WiHNO7WGNuPpCLdgbkDqcK5lNYzusSgnZ8PDyCJUPo/43WgYwZnuU1bO1mEQjf4F32S1UwTP3GRF
UX1qu/9RdF5NkeNgFP1FrnIOr7Y7QDdxYAZ4cS0M4yRHWZLtX7+Ht63a3Rm6saUv3Huua87xOAzP
C6CVP6NvwQnru+JOa17TUflwgmyaMqdbmitZoMERuZB53su1fC6F+CpNuz/8qIie44IzS27GPxoM
l7+CcZzftt3Z7tbVQ7zeTsGvxh32E4BHl+uztT+HEOx97dVY5hy1nG1n80inWggJLdqoj8/e5NXH
bevdY1IyRFQyCTNYMgO+pCa+C1QRpxaZQbxLJrkoklrTahJxxs62vhvF0L+0SvxL+qTJcMkmZ9lZ
1cEv2z7fwfK/0HgG2SbYw6FbgwM+VmibTGmdpjjqHjucOD8E9+rAgHh+xNrQZa1tZNpirvpOXDEc
1k6NNyTJ+8fFW4KTOy7iv4LaJnU6YGOKnzt1e0CLcg+GP5sKW1KbJ79D4zuvt7E05YmZDhUeZtT1
oVrX7TS5XDgTxd0B9Ep48Qb3G1esOTNtBk8I2Obkk5p7Qa7ufMCP8qjebJWBVI1I5mqnxdwg5pqO
DmTl24E1CSze2XoYGe0XZUrSeRiehgFWIbblNfyIlhfL+459k45a+IdhklNOxntzCiXBGmkvPMlQ
jVtPZ2IRmGHcVvzMzSfmMMYbrGcdOtVjW3bJMWAWnxqr3A/L2JHG4U/BtYh1lPkqir50E4k7EgGX
DKpD+VhqguVblpQqDdbevsF8PuXwy9qrscIo2ylw7gfiI49rKKOL7hdvSDc/mr997kaKia3vH11H
719YV/cXHuDwNV7FcAksBnU7OKn7VpCkjCtvqt+dyDRX4Y7yP+WR1U18/fTZBpyMeI8IlcqX3mXf
PBFFG6R+5dS/k8HGXLPNuJXzti387exyR15pB7hg/QKpXArbGZjA1Lkhx+la3slQo1Vvnbg+hK1L
Lwnr8b2Jxf7muiL4GZDbv62y0zk3o/c1hSt/F6xW/2jbtW5SszXBORms+GGzSKNPtbt0d0GxRAf+
DTeY35cfZYd+NlFFeSMgQxxAL/ZXJ2rch2izyK3qE/+89YH/btULP1TZhtiFiew8LvVUPzK/Eb/C
olAP8byT7Gu5Holv83w3SePcTspZLrG1cpwpBs+vLW6M+2af909PTXjsZwmOZhJWdCornGkpAnX5
hZ5WP/VqrDEBr3wGe15RsvdJNJbpYuT8uHtDf2noDO/A/rt2pjbHfJB2RQLNCPTkBZr7dKCqt7Na
j/YjKsaK1sTCEQiAJnOssX8cFzm8gKexTsXWuu+CMJBMy4X4n8oU26FN3PBOFZF7JZIIh/Dk+v9V
5Sy/Qk8vf8Q00PixBsSiGI3yINZ2/vCSGqRAH4wuLl7FAW9ZI8mWw7YxW7PNrHJSMaZDY2Zzv/IQ
n7tx2omlLPvrbkhtFrYwz8FikuewisxxjkT9p9ODZlUSEhONR0R7adNM6jjrLrhzhsg8OcW0rFnh
JpwxwRY4v5dmdQ4eQ8aXn+EyB0+I8xoXW8dAoPNnGGlQj/7r2wo8S9XWuQwaeQmHvXmycFBcy9jt
n2xf1efN0vqzUshyDm5EMKvjF7zmZQIUU222uGmpFEjf5GL57bqI8vo54oGwZH/yFYybiVSFhyou
+htuGSXyCZ0HOdFO033UjitISN709AMo7YMorewyODgzWJ6zYWdHkOSEX2hRS4Mj3ji4Matk55YX
wm3+wbEhP9vqtv0r+kna/AExk/u1CUl3KhYefGeq4ts4WMubKgqDvNxMFKVTqOtrNeC37KNCPwxe
Nd4s2Jr/lHbZ/rHCyeDNCSsqMncsTtu+lYeSMcZ16eTG+dG5hynuRT6oNXzwRTdlTklKTlvhQgxX
d/6a+6G7EKaavFS1pGEMqyV3q305LqPg/ghgrQiWAQ9M4qpD521/2WKtAbbKGR9oF9qfjrutj6VM
nCNGIXNgdFycHWH2Lt2XDnzqtpZzxu88+RrrOsSXMYkhc/2Y8mqfD47Y+uNMDkRqC/9+lLFKRzdq
UT6sX8ruMGhNvceBa7vTd2368hLIHmqktDr7zSu8/sQh61/4DPjivcg677ucD0U1bJ+79vq7mTkz
aQ2quyWJkmfYCnzsBPNnUiwmLXD+fzEOmU8TZis8ZtguHbWFeeQOTV78TDZkaUyG0vZppTM/mT3u
LwNQ8uOQ9N6ro61Ph936k9vCDe87u/1tzW78osXu4NdiUtNq2qSSD5s5fqVwJdfVn6asom+6Sfvk
LIA1ylDyfAb2hqWZpjZ3SI6tM2W6mpd+itJAsxk1MR9XoBK4aZao+ZDG+2Fm6fK3A/nlI5KRei6t
cLybRNhxeAcSQMQgllffikCYr7vTfseeZV8tbQVPmF/9j0Gx1yQ5I8qbja0albmv7nxSK4e0C1ZM
hyivHsDlCRKqqQgcw1sgTKt+Vqmiga2RRARv7OOpCjzzxfG7HZtlci+7u/svvY9zwfIsAnpXEpKf
IHvzH7Ivvh/Ya+YerUouYQ8eVLht12H1THU2apo5vN36za4ij2CDsrh2BX1/0Tm/m7hr08G1/JO3
MtqYtX7Dchsf5pChw1oN79Djf0HIIPddyqtPJUtmiPlDTsaP0tJ3WX+3DhnNVpivRFkfZ8X8dmua
R9o7rpbW+RCuslMS6bnvlI3DeLiXe/9UivKrUwFzmvEm2mY4erPz7MbmwdjenlHajNk+rSpdy7bg
f3SDvIrbKY+iyhxIFD12xRjj2ZYnx6ckcc3mwTcRd94GJlIZ3R9MGOw0exj6ZhbG6YRQKe08Cziq
2h/qYFdp0sQfMeXeeUzm5LiyCTsluzja/f5LDF2Tu1GFiXOJOJP2+YK46JfnTK+EVfxuSg0po6iL
TK/8njkwz0UTv6t+/leNRZS1P5j9NiH/ltvlpUz4rk3/7duFl4eWuoxzeR7X9WMMMd+1/g6EC/rl
ISqD12X2MdILtaS13TNC2SscqXH4xW7bY5Sgv8a5vSfhCIX1Qqh8IdxT1zh2ysvppsa0b0lY6mwd
e3EgihByBwfRaVKVAtAwvhMl80qhmyfDxB8A2yhDGnizbgG44+Jax/Y/UmyI6+nqn3O4/T0PG2Ek
fbmdlGNRKZKkdDJV87etyc6Zzc7V3/gL6zrxsFgQ01Zhh3mrgigrXcZVrQJiHo1bnAWix/Zj+7m1
6k8ty7sprKpMzW18riVnVaSnNq18L0qdWg7XZE3eothamPbZ4c08NBxbyK3nz96021nh0HpjOzV+
6yLuP5NuVOc65DXHELz42ATcUL8OkT8whbTaYzgRhpcOdCVPNQSRh6rth0NhBBqCYSS6zTXrjecK
FA+JCr3LjhnoYYYdCmZBxHjgyeO9jVVs501cFd+r0+lMF7t9DaqG/nbsI/HIetPJWftAQQqb6e/o
2lRmQ7D+SbbJXPo92fs0CWv5gjF7OY80ZtdKLcMh0EL90lbd6mxfxfLgKuK/PJbsYcqwFy+0lSAU
21kOfoTC05d1s/w3HnzUKFYUqsxxGufGhHAxfXuyzv22VyczLnPuJPy67GQBoj9N4YtW63Zfdzph
wB1v90pz8ZFe3OYLY9qDCsz6pMoasdTkJc9RvMHxNiy47a6i1FWj/R4sFRes1s5vhBU7Xu7C9f+W
DYwXaVnw9DZV3cQk1ON9j2/Zqpjc6luLAst5ohD6rJf2ro2HM+nF7Y3vSNqK4uL1KDqUxG6hrR5d
qPc+VR253V0SpkvsPMNmYNhSBeAPjA+9If7WfhNe/YCRE05TlS2bekcGUqQiDt/qwDCG6NlOI4JT
WTeYk7c5TopYGNXK4r/y/YfMVto/2yoIyApjMAFF+77qbT2CIHDu9s7ZUjcyTGqC0aEZKK+bshg7
x/ut7U/VKYq1lXldWKZd3z0AYqLdWMZ3pOZ/qxhm02j8V3uqnuaOctSqGNjXEhVzcdbRfm5kcBMs
EwvA5uxGDh+4Nc+xw1vSkVZqOR5Yo6b/hW3hPXKWX4TFPNgLvPbZqu8WP7kzunxawwUmzRA+dhx6
mcGDnyeTkTYnclJlU1lzDdtDdSSu6m8rpjcH9vqJUSPAnWF+gZf9vtCsxLKqjlvcyDxBUJFXLahB
S1AjxgM7DmuZ5qNKlPu8u8KhSJu+p80U2eQFP+MB+3kfverkB8Nvd6aqBT1yrCLhHive5SGFWEh1
Yrd2cUf/Gd3jHfKvMa3Fuyv64lHBVc73Gdsosn3/qVRTeEggnzOyicNsLJYXv6vmY+9N3R00nZrZ
ef+MURcY16A5Z+zkyG3zsSzFn0HQuk3R2KV6KB+ooB9Jdwdeua8nETF8bAu6wbr54WYEDPnkrGK+
Ckk/seO8/VtHs38HJCN+pXWLs22v7RuWL8EBq+j6MoTbcFkGZV1EsgS/GFs5d+LHQZtWC6JzJtvR
+Is6imlh0RRHJljlUfoO3tFkkmR3boxI1hqNUyC/TJF8lyHAdWQdc4Yr1Dnt7naLYYv4MU8Agf4p
idAkbH+InEpuuhWhhzuEMu8iyJgIOPvMBt9Fxb6XR1/Dv3JoCNNId/cm0FUuJ+sS1HA2KrkfWy+8
EyF/oDX0bR6QAXACKjPeBpP7JhdrPG+2p45DRd8QtNRzUc3EfwEldXRCw4LIxHd7ICUN6pCQVWSx
q2q67gb40y+579/9MnyIYD0tVlQ8u1J1B6B344UMoDJvfWJ+vdiqjrpQNkMl8eAyWmOJZp7JL1oy
trLlZQrri3aWKsMu1PLIlf8xQSwhbvf9sY+lJDNpZU20Vgx2Wdfv59Lq33szexd8+Gs2hOIbg3l5
IrbKOputdPJemJ9Jht6yQC3iMpOnk5bhrGCFQ5MJfPOrLaM4lwZa3zbaisyfyLxOLHZet6hajoE1
lqdl0R0z3oq1HAKjTDARO2xLpKHiVM0TY6goI+aHCc0wnfHvfkxjWV5qE75sy1zme1V3tBMA+gsK
vWe9ueqaDNJ7F9oNGKZX/xUu3me5BZhvVwmCZIBa5aAXzR2NgQexShbHYroQVHOXLGXC9s+8OIHF
6k/3D5XgI0H3d7lMne94ENNpdLf4FPOpMfOL8sBwkPNwCf9q6YbXyNhd2sYSDj5i2BfSKtjCVj+5
dtGavOxl9A/QwLcrme6SBGYQsq3ygfXpRxt01nFxne2WxLPghIbgEhpdPIerA+44RCtD/S0BfTTq
KM06HWj/9ywxEJi57ggpcOGL1wU87yUcwlRIdq0hiRc3o/o5EmuVRnJwUawGAWVxlzwimgtOziAc
JmaIdYXvn5J24mEEsIXrnu1P38dvfSneu2gbsrWb0PapioFdyZ8jZq4Crix1oMGq8yVkcRXPQ3BY
4AIconb/YFlK56bm9cRH9/ia3OY0RZE8tdtSHL2hUge9hBee/y1zit553WVgjuuokpQWzr4scQvF
RstBHBCz23x3AWuhVSRXdjbyLJth+GsNM+153d0Jq3LyzoqnMxsSzJpjG542Bl+HrurEWc9JnJay
srLQ1Ff2rd25joe/iYoM4y4ga2H4U9ECdE4h82qQje3I7otIPJgs6znwqEj9WV4mrK9nK1rUHTrv
t2QN7Ww2tc7LeJNpZA/yVFvjs9VwMqVsFmbEio3I+mhgXwRi47zUy4xL7wdPU8mQVBvBqJFzPEQO
VJrtMQrhIY6eW/E3hX3WbnTFiA1fQh79E+l03ytx17DxB/BUXQn1pejGQ9N2zb8k6PpbtKjVeVzG
JieoxIFP7XJCOfT1S8BFhS+dQAjQd/dG++/Kxc9U/jzuyiCYrfbWEbSOHjWC3sJjNzXLuSni+upI
l2GdPZQn3dJ3qCRub2t/2Z/MFqvLLoV7Z3eO/QqhiQWrGPtjTa5Mhq2pP64xfp1UWVVzdJScb+qt
/yEjectj7wlqcDuc86UIAIJMZXwBSf/lTHsJYWcYplcGiWPNEz2WWTDvyFpdNtcpYFsvB4lT5XoM
FFMsRqvgDsAiEcZx8K2fPLfJrh/7OLYQIFCUjY6RR8IG1T/OYPG+rS1gK0fMDzE8mBukIiuzuXE5
dfSxN3TW/Q0Jxt5rDYvuHfwSY+gyLE6jzaYojVfY+XAtfF4Czavfz1wfkRsewski8aWc22MUr2MK
+BnAYIfmplC+OQsiwR6STvA8jbq40bz0ILQ8UpMxj6Ky5SFB1L/ewJxnS7n1TdZ4KCzTpRu4kVVT
MA8wcO3xURyDauhuCmeL0r4BHiPgdIJRatHtGiZjMSuqJwJk9hzigD4RND9mTR+S1NaWPgof/chg
b04bvcpDbcXzeaNUOPlwqm6ZB84gnEoqQNsB8RSyCSlL+17PMwNfAAnm4I6bZkTmUMtSbN/S0Q5P
e68L7Nghk4fZKZPUI9KPs5gFARSkqcZ0wYOvGl4QJyiLXHrbfK40pXnp1BXHa1jezRa5NVO8tpcK
R09u1Dzfl0iSyOv0GHk7jf3JeAVyH0l1nC9+l0MS24hwk/sp0Vv3vLPZzQ2wx0O0uOp2abf1VuE6
udQAg8+mmqcrcsPmshWcx2kpQC45I7cMN+2alfCw2YPHTqoJBT9IpbYbX9G723sp2PK0Pl7abU44
xmcafMyG6To10+PUwCYUtdDMNaauewzQbfyawxGItN8kl8ZTlIhmsRdWVWiuGcgjifGkqq6m6gL+
ycgzk9GmyYN9fuXaGH8XpulvgilQ15WYpsdNBPOfuaqmo8v5eN/vmoZUTdPX2ir/tKKPfANsjrja
c/oLHjl9CxS2eXaBjX7Z4ZO1hLTndtJPj8CqAgqErdsOAs7xZRm38E8QFOVTsZKTwIXlokpAb/IR
QRK6tO3GWkLpn34ee2BmVjM/uHto/4kdOE+Ru7cPbhNGN8zwnSe6lB+sXTzVn4CFeiwSC2zFZW7u
5ngJjm2w6sdpa9U9XXV0oYdoqnz1J8YoYWmhcGdo9NF0rrwde59WLlZhPlahd+iKYQOr2fvdn9Yi
X5YXkoWViFv3GpBRwS4V94eQ0/4w+4H851V2+NxZDXVEu9akzFpu8TvAlkwzqSKcZyYJaL1VXAxX
Ji/6P5tUZE2x5ozvSy2nWxye3ocI0a7UPsN3Pdj7Y2854iVUu51Psq7Ok7+C4Vom/WCPw4bMH6VX
SiIOeQN8jd3NrC3rmale/18nNN/4BtPmvIzzeDZoSu/F0ul7otvNQzI35buxZfM7UN1wuxKHedWy
br9laDVMM9n+dWlCUeaAmLXQLmxF7F7nyVoebOaRN0vhWA8xHDTS7Prws1u6vTns0Mn4O5F9bDeT
QnhyWKPGkLo7WkLnC1dOnGNaL7YX1vTBzrrVMDfX7o4iYjClOksBV+YkC8RLLwN5juoUB1vkENVL
iO51I1ZkyNfaieS/yesx+RaV10aPjhDzuxp59A8+lJvy1lI1dnffW33rdh34cVBczo7O6j6ynGzm
FujzzV0EQ4t4i9wj2ZkwFSUX65AaQRLIbWMcX+b+lOzyMCUE1Oa9Qr52sLEabTchw8Y2710T6lvd
eO7vNtisKAsQhTm5X1KT5niIGbFTsPv9kfkUekOuzyTJF6oDrAsl/EQ2C7bP3Wik3x28SZWcLd4g
okOw+5O+Jl5nPTlt6ydprEkWyO1y7sWFPK82uCYwFwcCLZVlTmPVkKq4EQ387Fl7+abrzWBHiNsY
TINWLrEnts2+F8Og56e78lwJ92zrcX+Mlfc6tXsDEXEt9ZTF3dLzmhZJWd3SuW1sRFvXn042WYbM
pWGUb6mxSz7r5qhhPUGFw5le9bZpuetGv/7FmsH64/QAzMKup9XWVvx7952pyawClBwb/9a2TloM
zPPa2UTe0WFf4MJuFXVzdXyMLOzxfGl4Dyej0o7euclj4zTTrV9aLfWI7kHbeRI/DnNjBOJJ1QbJ
b9aKrvYB/VcyPknPxOXj2OjAPW6NtW+/19o1SSrYYkUXmzugvLpyCP5NAXrQ1C4sPmRrdPsvEZwO
t1ETxBw99ADLvTXVEKWlP/LTREz/29x2lXj1UbZyslZJySZ9mJMAFPEo3IPToDA/yUUhLqJfrPTt
EkZg6cZWdH3W6bVy7qRnN17O8VhuAPgwwNxIOQLjcduG/At2HgU/nXH+RmYclzQ0rlxS+0crkclO
FCqHgtLXF7fsE3nr1Mu2XswY9P5n4W4bEgG/9StWtCHQhSOBx331uG/e+lPIV/0hqqiNn/sE9tCB
nQ2aPdRv834kJ2F74YFe/VygIqG7HxcgQfHO1uPgb9gCsp63SABI32OV1z43OPqwaCpvwP2ymemb
aFlYFExtyKybKi0dZoYR52YoLe/VD5bu05dE8pzKINHe3RZNkTo6vCxe7vK1mmuMdKGmLCmLl3WD
yXdeXDljCd5rjGfE7w4rw+9lK+/YQrEAY3CFdpqqYO4Pmp04vR30n/nSTNH+YdRYyKvhdBh/VoTs
kytljLkO42gX53KzxvXAHJd7PiIGY0nLfegeRydcKzo/ypoTlQ9eLaj85BZS6KMYYBEAkYtjtXJe
R/0DY+kqoprPsYCFeWEXAjTLFn3bXTC1McYOGXrsaSxQHh+o8ZXM6FOMufi8UfC457GJLwbGMN0U
DypTeenGYMS1HosHaeKYCr6z7SpnJTA5qalEC3eXKSwVTW81oPNWpuUH0ooJlkXL6RCo6SlWwwDV
lZeSMgFJrydOYHq1KX2fC6Q40clzzMy4DOjdvZ3wxf6ztypyMoQ2HgqSbUKlc2iNMyfZSI76kgZB
yTgdzivq2aIJwzkV+85Ak13DbN9aA4bL1Ctd8Y36SOzp5tQbsC9f9UgZeknNTvwD8BYcyM2WhZVX
fXR4+Ygd4TQIztFEoYIzOUCParMERv3fsyvBJ1oxgXDXwIP23ghrf1zCAGnVvsEt5aIja/lISEH3
PpczC60CmVHbZ7JuxuE11rpt0L9OrmVMyuLL46cggnKarpGg6Ii0SwqKKFH7vnmVmd6kMJKdjYt2
EUwmTTa7B8lkooiG/tqXxv2txg6gMqckwNCuWbrqVNNWSGb7PVlkM+MLTcqkXw15TWcDTnqQ2z8D
27l53mJhbMSDy0frcnSkBaQZHw5vOExPtkIIehhiv3HuYbSQAHmz/ozsTQaTa+LK5Y7cAlbGU7B4
u531NnyaMAuikUco7aq1HzLKJugbaugG9xStSL5TjCsxrHTf9f4UMx7NoxiTZElHf5n56sIldA5J
MqJIDIqGQVCCi3Q/L0zjuVmmrjqqcPX6X2a3N/sciraNmUIWKrxUCK1UTrDwyFiHco6EulRHQwu+
0SedwkbxKMEhHUOrVPpgmqQtjv02FM2xksba3tx5hz4Wr32MxMONh6BAPVozELX5+qLfw94ztwhM
0TN0ZdNa5GEvowlY9hgVf3d0+ujyuoJ9nS3B+x4SghG9WyQeKwgJqRjtQSzZ6P4n7I8X2PNxQvQY
RWAdZhur5KZGZF2U2PI3px8P3MuUlQhn/QQxxeQwziX5cfwLdoXqOoGu79fDntwQTDlYNwG6mP0V
SiL5peM6zsMBK6OonpfdmZ2b2Csoydno1uGx2QvrzdqH9R/fmTu9cd/YyMa8UpA60aGqCdmm6N17
QosxVn+wkEp5t4dQ8w6uv6qGv6oiSMKxrKa7CLnrH5CzLdmzIImfq+823BZ4bdFcDffb4On9fSHP
DuejJ/mE+LMG6pXO9RpOdatiKdKwsT9VoXbMl7cbiZdTBrWEl7UkKHZvp90YfbWIQdDsGAtm1HbR
OLlrW3N7C0oTZFvm9PTcnxu/vpdkpYK/mSozJKxMAW7igCy8+G9B75vGkZD2R6KH6NVuFvRB6CFq
+1D6wCdPi1T9f2gmgwZ8aEUi9mQ5YXduGcP6t44ZLWaILRKPw8TXa6WR8IPmY7HIUD80PzHgj3M0
Mi1rfwTdmWXFjk7HLpwCoPjWVNnf21C5IjdrYIKsQj0zXVfqfIdJu0fTHs0MOlj8Bp17JqjLiy6m
FnT8toEdexsyC+pPphTDQx1Z1UxmMsga7mQ0Pmjde4mMZWBze5w8s0LHZkrBAjHpdXyT1EXwd9xD
zcrd1Mo/7uDy/6mdOe51tyIGGwbN5PQ+euUQnHDbDjSavvE/0U+Mbc7OuhnO0D7G8b1bZYDlBAqW
2792wvF1HrvTbt9b+Etp4akeq2uyN+F09doCNa1w4DL+6uYktH7R5XPAzhDaPkGHOCNDtGJonuhF
EGstMaPIFMWVmjPQJhTqFgdLlHtS+vfTnKxfZdz7ELAS0zt0Ugarscnx+js+Zmesnack1FLcostf
VR4oWN+HJvwpL8u9HOqsIgtP37soqIqspZ1pwetZHnxwzzXiCSKGDNFuesOXCRLXpK7FyO3QBD+j
whG2dJJpkWhcreEaRneER2gCeryddLlkmqMYqVXrtJcYVwNZupGlGOW1DKwz3BVujZenVeoGWQ9l
DMNMVMAH44hhzzul++sApYfZliC8B+kGYpqcc95umVkppzlo6esmH+v9ZxmKFIzqyC55aCaWN/Uh
3salvvjwuNnc9snWPlZOUGxPMnF5NGEdaxYG9fw5k77nZogUO3DciJa8THf1VOZmEaN+98RQydzr
db8eClxvEuKgJLtVg7cbD0PQbOuHJdHM5dppmIp33aDnYxivxJKRIxEOqRi0hZQhaMd/FWPR30q0
WMAHGYcdTqKZnqoFGq0PiUVoaDp0ATpl2nqOU7Yodgu+jZy4DCsM4pfE2oP2r6C9tr6JLmzqT7YI
c8N/6ujZPPUWOKB8o2+fQfqOst7v9AST7eQAQfeesCH3Y5aMUJrTGR1Ye4TmW31Dy0KpWmsC6k69
2LaQfrfzmRPqwcyfy1TOoMLbomT0hvspAYPusPhvVDHstxEBiy8e9f27LLsiYlLljcWREBtGeCax
kj+hUrEGjSl/zAJIGj8bincs66rUK3KvsnCynnGtyMOZSuikO7vs+AX0BbJZv99p4gqcHZdVKlDh
+2hbxeuIsm68qdvCfkP/uLgf2w+H69B4UwsrxJGddVsyuIuPkPHlixqE5nRjKeeteEXCcQrblAck
7E+qQfFHacaahBIviubbYgOJ/dtPnNI6ak9W9X3EBHo6N/0+e7cITKjM0YfgwjpYEb+YA81UPzyG
rHqLnHqsTz7bGFdONu5UMN9hYRQBadEeubfLEFHvp2UkdSE49XarPNoTBfRrUOzKeS9luAMoD8T8
12V2dT+MLKBzulYkBgA5kLy7XaTkqd+pq46QgudHVUeTdUS0VP7rmn552yGC+nkQUjqd+IUxANR2
7N2Pwtb7Gacotpxic0SSzmPX0ifuIiGGBR0PPko259FxrtaqfVolObWHdtCuk9vLijsksEUQP3rb
vm4vXJcTYcTWNuJ8q7bSOtg8dObouYTMnku2AtNHUlvyn+0ttKRjU+7B3Vjs/XzfRwSoXiwtEHsE
kChBmFSNb4sv5MDjcOOUw1QdkG1K71SVUdn/C+MEYgWXQOG3/ApNgrGEXWlnsc4sNZLFffbDd8Pk
8TBv1heIe+bsgGMZRJs4Z4CZ0AAv89/mf47OY7lxZAuiX4QIeLOFpZcoUXaDkGug4L37+jmc1XsR
M9MtkUDVNSczC2XygRIIX2HSwtEhe+XWKpEO7QqnYMc0Zrxv8SrnUZHI7U8tOWvQoSh1+0WcatV+
srLt2LF+xSdA30K1FvZh1Jz5UpuD4hmSAngIoHdcCmvdFdpif96vKdiQ2QlsXlQ8oodvhhi1Z5XY
JYyK1kfYK1WvFUCjpgv8a7eBNSBd8wlyI3cLRqzAa4Xqj/bW+RT1qVdwue5zvLn8pZcxHcasGfPv
hHe965f5ddaoPculuyiWrkVx5/QBxhCFl+b3oWWFt6hCqISHWkMP+olYo0Yo0mGUV44Pyhm2ub10
YXS7HhCSzw95SgBHYZAOEEsbnraGvFDNiy6a9e5TKZbXOKPk5iGqPNHaDIdZ0EZ5WTLu6To5BNvq
Ql3iD+oLNiqjWa5+OeTf/WRch1yziLRQ7Gd9MH5m2l7PNGLoj6S1n4tplqNqRH5Sx+xNGB2ankBm
FsVqdYlZNLvpBp1DNu2h1OfD4OgMsG2r9lbdeali/QnxAENEIYoH2u3yqCKYOTjyMgRwZiunV9kf
yTqx3P5ujTFOVKDlTC5bJguFSAcaRmI3HrXKBtoRNWFjatcd5zXmzOSO4HtqPvVe5vIn19a9O1mg
SOFUaAt9DJmOKGcTt5eTZhf2V63EideU2ZdcLTe7EM/WYiw7tSzfUzx94Ldg9hwESJ4Nc+MTI4VB
CGm0USqG2tN4DAZ3LO6FLsp1f1TRxjjM4twcK6BIWhQzQjPSBGlMn1VjWXsdEiU9rBZYqoGBzg7x
CdhEB1aWdMlljI0kYhwrP0j4Yh+plJ8Sqnk/W0rrJCRH8huMUUKLGOqXmalNUNNmn8ZWaBGl6rBz
yEFyUwWXRkk38YRMtNpvYlWLWB5jJjoObBJcSBegFDwLXAtzU3hIfKnvizGMkRW7hjRM64jRhRly
jJBUV7Abn7ZU8/sJQQJtYMwfjt/POgvpfWGIEK4UwpE5W11kmiVg1LQgG6vtMlQJFd736fSaztoU
6NWCGmijqxejHH+OW8uRPmsAKj2dB+6ZZbhhy+87msWuhH/sG+0MuIYTMWRZ+mfVuPGsiZ7gfoT9
ELAzpJBQaQO1eMfS9idf/p+RITGlovg2OORInXoZlhQiVSDJW9P5Jd3YcrdUA27G+XyYlqX36tpY
/UGl2GCOXQYGBadX3oUXeslAyuDt9WkProZddh4p6FpAJ84QQ9aZ90w2GzAxh/kdpyAlwvSKHhew
adnehhFEIu2WPCTG6lkp2iUc8cryiCWBW9lA3+dxqQMklu1TOm/HrWwu49piGidpHGplIkcrIoRA
76Q1YLBLSw/UFCY2Ftu2aN71qkyDjDgavl075RzBWmbMmzQkQsg8FSVM4ZzKY6jlE0yAw2tC6s0/
YIvCH0Zl20nJclVq9kaw0KnbDzFFvFOdR2nkEVQfVnp50tGUg6RYt0Qlbgoy3NW7YvIkob7kAzoc
XiVS2ZkceHq/fIlef03W6ibp8UvX9P2hzcajvm0f8dAdSFeJ7FINscpBR7M55ywmXU7Yn5NuN4TC
wPd0QKJOw5bcILZk6o7QNEFXZj+Io07pTPuYSkGGPsRRm6+6WQj40WV89tkfZUnXu2rBeMQw8c9h
HCZ8GyjahfJ/IwE3dgFLT5ZoXjdV+csyoqOq8alfweyHzm7fpJ6kzgUyHacgbqxUea865UDlZZzt
fNQgHyaGH2b9ws/pVYpmcOxQ0Y0xC2mtuqEoeFnN9phu0gu7ihdzUB8rlXcvXrdoWZhRVQytXPZd
b0XVPyrWdnEYnGEKJP6GAsWkncqhliz7RkFkUqH/ZfrDJBfuaCCRTFxFNtCDD/GeYvadJk52q0F9
ShEnCaN/BMo5zbP6Qsh5aBaIVZGVNlZyNLPpm8CZ6K69JMRifEFa6o8lmj3OORYoMtl4RK1YpbRP
kZkC7OIMafHjSxJBOdVuqQfkuzR7Tb7xoDlHdZL2pin9thvKUwNGsxwmfooVDR9rfDTrx1KbTVfY
Bos2zvvAnPQnJ5sqn0YCGe7S3/S7pjTOkTvxbVwVa9lRwl1rjsiZVF13ZVOBw9d05gp6HlVuxm5C
6UlDIbxKl46E3e2yEhsuzUyPLGqCJJG+t+Q+wVGdx9mxGUbHbeNnWXJj5fYOmPc+OO37qPSbP1sS
2JOVRmk5H8a0uiS5sTOS3KeWbryRXanLD+KviKQ8XRoe1bJ5G4sGf5JBpzZcH2Ke35q5O94naMVy
fhOLGriIkxvndudumvPTTRTYav5lD1u0Lc1XmYibZFsHrvYz9rbMbUkycVUIHtJRtL9ynT62GNqs
bNbBW5Mh1CyurQSD3ab7VrjLiIgJR6vc4/nq1Ya8Z2D3rN0x/UrUR7tt1nBTtUdVyZHDks5Fe8La
fd9XGSJOmMrlqqb9sdetE0W2l3HIS/jOJGa/7ySkaBj1K22MWBmkT+heveR+US0fMUtEQ2g/S9tn
YQwPglMY8INEFtm4M0YlagXCSW38YcgdSk0aA10W0H2VcxFtdUXFvXJ1/3FL4QSKCwbVpWWFGbAF
tyYY60/MLHVDMCThlAEpFIpaPzFfhT9uP7qK1ySpLsZGqPyaGA/zUL85FMB2AkXd2mdhYEGHdKD1
yOl8aSRN9zq6xwjr+TbQxuTJ3FI2wGMERzN7JsNRSy59JQeb7Wcvof6FPhGRkrJQoG6oIET0bAsR
4vlIjPxkXgJ5lMBrehZCQJyO9pht2rMmrUA6aphsZmSNrYcy4xvgwrfIV2308irU/rEaFViPCkew
ufWKBHrYMl608t+m2qArJvFddjCA8G36cKJ2CwpbhINJmg7jlKAvmPvRMtFINkS/4YClQ2hWtT+Q
+EZPhOpORQxqlrZf14q7mS+s3M/wdy9rh8aTMBtsPm8EWnoVyjipvvWjcpQ7bder1gFd6LMjWsag
/Rl94oPojTC2unPXmG+KLrgAq9ZVDbQhRQmI12r8TS0JP2uxMnsSD2yYAmKAXuMOwR1S0edCQP0k
/XXSaJxUACuIIbm6DHbit+TlrBmTFt10fiukClkjIpqwvcqhW6DyvwdRJaQd6iXC/uXTVskXHclX
tNM8ahjXj0SvZ0J4Q1r4AoC0r+1dj990pRsAfMle2Ekk9+0ul8wj46qIcXBEt/xcz2VYsDe8Z/V0
FWRnkl+tJL2YZXkR0/Q74Hsjb9rsT/hNuHqvR7WhHCoGotJ4RZ1I94ri29kgEInk2Pq9RfLHNAs4
dQN17FLpjFDsB5568AyL2ELewXmOn+hod60w3/qOM6yVmYBJ64Gq5gnoNePOZOpR8GYhnszlL3bd
BkGf9CkcOwFb1k9cKCIst3aMHgHvdDiq9Cmz6l1OZitGMvpOxnsyMLCbdCcj9YsJZsFIqZ6oF9FL
tyJgWrW4zlQ8i/Kv2sbdNFee6izolJfrNqhAKD/ZDBmmZs+MDP8mq7iuxJjqA5qbfAtTOghtmXcY
kkGIz8GkGq4iv1mEWTE9InfyH5/XHmvNXcxgCSsFglRwkLLM2kf2ykjWPDnom5BDh0P6hSwOATvC
TYTexXzQxvysCoxYaIqa1oha5ctU9inFBMBDoQ8+mnl6/4T/hgUY3d48ooBq58u6ZRcLXr5VPgbi
kDITFbLqGpJ1zOqXDNuA3iEzxVqQS1j8/BO1LSQodq39rci6g70Kart7MKW56J5Qu08Qw52Egm8Z
t73WPytoRaXiSiJqTOJsZl/Nvgmz6c+pjJMsA3XpL3r3biv7aUDDRCUGxe6xkKfdA61c7zld5icP
jibiVzUGFZiIgrf7Co6AXbfT1Xh+mYRdIYgMWCXcqgnApa7l6bCUaAeqdrxsOCNSYbb7uL4/i6sv
cmIG1fZXJQu1sp7n4l83nwe17lmZxChYmu+YXjAdXhE/H0k6G/nVcC75KbS3Cp3LJ5+bl3PKOf3k
JsCR1OfeQjKbQhgtMxogeZYIe7nwuWbm5FhT9zDPcNG1REkVmUOQ039VlXIg04z3navmYXm/B9tv
u23ZzfMfYKhb6UGRHJfmJvL9iiDW+p5yXxmiTglt6wJJZI8hufZGfxr0z6mKUiVY17C7SvRSo8l+
W//q229J88Bzp+ncxrz5jVcmIRqnAq2vFPX5zVgutBoKFcvN4d0z9Gdb21vz80q2jvCy+JBxeGmH
tr2OczhPe9P4Vhe+9Kiawkb5Gmzi1dhM2G3lFq9KwbQme4DknzTuhuooMCDhEHGmjyZX/X57YG3Q
gVk6IVCL20n/zNV3qg9Oia2MkKIt+qOUnSwJ3YEfDwnRpyrUlpdNh7XZ43/B8RfKWoSCeGao1bwq
HezNI3JIKMlC9SC8a+lxZOf3J3FDlPdWzXC34rN2mhMrukidvxosIcz0QliVNHla+nXvFrPyhRdE
WP42HpT7DQEqfOM1YW3hYn3pteOLXTIrWvaJetash3g76by3Y1BmD4idYF/E+CDf7R/I3Fm/Ysb7
zQPPoSet+Kl+pOrJXL5Z44L9ub22BMzwA9X8N7QDozLKGyAH8qO5XFpwZbn1HWfdV43fD/xi443E
YVrv9miS/JVtebAW80ORK9dUepbRJgrzxenfVImV7kgUcq0GeXGqmn0j1e4IEj2V/xzts9NDrPYb
5T3hkbcxfbfwRAd6PxrdY2kEOgIwJapN8MWnNn/lNpsXgIZDT3SYmUeGkJEpeWmhPXFBPJkCjdEH
Obhl8Uk/XnOcDU+a86guxy7xes3rlUtr7dbxtpQ7eYyaY2nCqe5NHIrsMViG0HR8TCLiho3JoSbZ
+07/e1mzN/iwh7OZ+aRIMjUSyp6PZUWcP3nzjA2FLzMyLLKrvYTIj1In6JZLYh6EerHSE/Kcxnmb
5jCBEs29tT9s5c6qTmt3VmsIMahswP0EOcYrS2wDWq9duBBJ9CaGLlzHc7MCs9O/3Qb9bAjGac82
73e910H8yJ3Kf0y0MpxgK7qome/By4abyedUQVWgmj2byms6/LO+NMbcC2l1Jsri39VB9MVndCvr
MNPOS87std9rGnmTUZzsYIvupHG/szhanrTqgVbdMs7SGqrYfOQXZ/3hkGQWM5PnRhq1+FPsW0r4
YveULRxkN/Vzlv2i/O7Vp6yODPsEa+ZwPE20qWQ37mz1OGWeyA+tDK+PJ0P2WHWhxYClZdTsG8vJ
ih8B5Vqs04rRxx6AdZp8x0qOrRZU/yixwCS0/thY0I5ot6MC9p6k7C5qxJ6SV+mOyLQhOk8KTWcR
PzXiAE+mmB6Dcin76RuMKSLHDhIRle2TNVxUdKr4GiElTLzxLlRmQzJiIGtfm3Kvz2/rHCjyR2my
zg/YMKR31PVkADfDGFrCH2Ej4oNWPrXbSbG9oTkZypmTPd+oMt9r+4r9IfO8dgq41AuDv5F8ydPS
X3mly5T0kIexAtYNGjM0FFoAb63OLWMlhUn36Z6eLvaVBOqLNPmcCtzn3DrFeYdByYWGQlsftdkb
xB41RIfAYnPJfa9xjJLw4DvRGRj2m9TuZcQUyy4ecc1mIIo1E1YiLgiDzkrES0dPZybqcEvcOh32
Y2fP+xhLL/C05ZAN6CdZEpOUGQF44WyCnihSKBiK3Xx/i+gu2Aw/iJSzo6IH/sfo+L6NAfPckHC8
bquPhK3sTrFJkd0zk6nfE50sJdxx/slIeCg8BtbtEF58X6ifh/dKIyz1ySZVWtvHy1nWfrR5ZDZF
7GMMgmi4qAXdulciSc3ZvuTlBTXSgFxvQwVBQsoJneFu2LYj8LZnZPti2PVIYmJZdQdjYoRhUJhp
l0wdv8x+3MU1phJCftLkFb+iMkg19VwP+DJBBJ3mxn6isrkfOc2vXqKJNJXmYKVKF8nLlpwwa0PW
lWwv+IbUR0eZ/421FM66zHKJkac331WfMYHhlFVz7QqWsXY6RcUShwiUccSo96tU+w6bGWvJQOeM
X5vkxwwOj72Qr5Ni7YiQ5GC1e+hbG9E0rcx0NYeWUpwiFQY1W37T8bEtcfMoXUj4VHq7N6qL7et3
YAx/FTLqDwgjJemZAXrTIGIk5smWXhztqIh3nW+WMPfBs6xj0u4H4cmaB5jDpXuym7Osk/J8trpf
XXqpWhqvyh+4ZNZ/yfK3VN8oAXEE2CR3ak7wIjWfLxW36maHZfY6bwvMk/w+K242++g+0drC7hHs
G8f3k1HcOvWIAfNEjPs37TCPEzp+QzwveRBX13Q7CONhe2UQX/WhWnpI6ObmMBkh9U0M0ckHVgUD
CTU/7CkNvKTP8RPernrtNoH5wVi9HnyTndk/+Si+iZ5Evpa+2DT8irfSA1vHjpHS63TlueOPkycP
W3eLuvhKYUmoQgU1zbS9Pd3LAStAmt68kL5c75PhyCIAbbhAA3RMUOklO4KO4yPhqxRDCkOaSNP8
NQOsC5KNrz0c/zgU8CjAT2z0KTgA8Hgz8XUnzIX4BuHK5+xZIUZbZd/lr0/lP1TMgFagg/eXHiUC
/9bk8rZmN+k3PsvQlmY4HxrVr6VnChm1DJZTdkIsvHHZ94jbXUhigZuBm1yWT/w7ItPybX4lVGD7
RKFXxqfvsVkuxGfbDvDZzv5ePorXdc9xaQbiqyclp3KzaD6gM0EYUn2WxEqn3sDyh6b0vO6Ll5Hf
2fqa0zNmbbQUJVE1264QHIe7CjSQ8S8+DxdWsOmedFLUcJU3jK72nv2p3YkNoKj2Wg1FgpFhuEKI
OVgNkrm4Uw745xk7DM6yVyG5mR6R0IyK06gfl8h5RBKsUi5/gxtPEFIvih0OrLWYhjFtNf3EeVrG
UFXQZQmXhVk7uxLqhb3AKf8hv5m01b7z5uzUfyA27T88yrbN5y8cHkD38pklqds/UiCwC1Oeq098
dOwsoHLYV9+Jtct/0+em4/VwjXPyyxonZRzAD7L4du5x+66P8+Su8iOkPshL48YPDrL4n+VicdoW
PsU3FxuadBpEfJa6w2B6G8W4dWQVqnaeQXqj4q63evmdjMfsmDQQXAxi8mu6V3PXUKHxvfSXsFzF
hLE78fD2xNiKm9UwJX7tBAvkY1pct/FSzu722n3zP0nWBt2rsbCh2Tev6hz1j+NbzsAegNeM5v44
RchLc/2hxrXJwywqYaBHWVy7d3Xekx7NbTSE5cXZyYOrY6V2V0y46BgmF0lTMGCfjU+5a+IfxErQ
td77b+uPBYS1157/N1APOdXKAcKKg8ejNs3ELmtfpitCEKUO9TTEOoCW1+E8fkK9KtYH56dwvvKn
fHq4u66XLk4QumshXfP6b/GPG56yqgqw36qsA5VD+8kg0flG+VQyAMWolcUtYtPtXVt8KfnXirBZ
D4QUvi41yjNmPa5+XJYomR5HAy2Yl+7KIhRMV/jTkj323A7+e8IvaZnySN7Xv0Ly1NzLmVvcuKHt
m7hVx/JXfe++MW5Mmdb+kFXOX8+iRgnZCMh7BoEIJAqEDYyC8TXczMNES8f60FLuGGA0Z0ejfG/R
8zL30WsjxMMdaengAaeAVKN/sf/JmNS0xsXW3hgIsf7gpej7oKbPWRNexdcqmzlyL1Uaavcxx4gA
6re5a9cb+hn9obM+J0NjTvMtFLDNPgJnAZp/bWIvThnMMZl0zfyU5ZijZQxqhr1VAYI9WuLGeqSp
zhW2fAsP+4/WX7SGb0irL0WW+10ZGfFJsp/5P1b/J3e2iyTMFeWXXp3GLPFNeui2p2nj5VZoT3yj
8Sr1oHQh/RdGDR8dCh1YtDqwG+PNIXl6aOxvfflXpL9VybxPe0ZryHDqy8DwK4t05SINt00Lkb9J
+VG+S/PTna0f0Bqdgeeoa37GXdGSxplzcmJJTOsw5X0wl/fqq33VR+jc6i+XNXdob9XCUWT/i/Ff
GLM8ykkIdWKYSNXL2AEN0w/iaTQicZRizIh4pM+ONrO7jaiild5pcl6L3oZLHF4b0xcPZP+4tDl4
Xd/IsWTxdi85UW4OL6kTB7OEDy5zzPkY99pOXnZLR0K3ibJMoVOM7toj/GASDV+DlSlI1HGn8o91
hLrFwilGP2c9TtVB39DdIdMc5V1Fmyp6gv3sAgfO7pZN22W5K4/75j1VihMmjhONjGrUzx3ev2WN
oaLOVAOdhqJOb5oeBw1p54X5WaD5TDoIG7R8mJZFQmShrVz15TTI0muvUrXO4ixU1Yv1I4SjK7Z+
B8JM814eY5UHe9rIr5Ran/Q/kJPBrWVY6TlD/mrzWmHaFgMgccmNp2G2XzA3pGQszrmpM6SUntq+
O0Lw10xCLQLgs4ESrRn5b80PXUZU3VC7LTj2IDRxU41NESUKxpkR/JnsESL5CYV8V/ga+2lSESpv
xkWr6yCdh9Aa2ueMjq6WZG+FZNQne2cPWFIgbwJhZ/jU81Z2Lon1bsrqRTKeOs5b1XwY12+dm0TK
Nm+omVLLYTuRnSC3Rzy4N3dkyIi+iFKHkbU2Un9bc/luJFpYpdVOUX7Hjr+WneyRV/m3tyleMomy
aXDekuzDTCigG7FrZvMsOSP1MtRWth2cWS+C1JFuNdYGuCW9It3FB5KBoj7ykrHyqiUu0hi+Mh00
ekgFLq4AzUGTVrWy79hQ6/Zv42CBa6Kzq4Vy7mrhi4UXTWZiWnYHgjECg8z1LddQDFWRLNUBTmeH
Dn2qWNfDOFS/GPuwvcdRyEaLPQrPzlKOJD0E4HmEViTKIm9voIn7DvcTTlJSbl0HxHjaSL2yD/aW
HWRtedHVFSNR/TwQY+hoxc60mp2zqOiClMtS9SRu6B6GxsRoLK4FXtHX9bu6Ir7jpCoy7vmmfd3i
NVxyJZTZQmpyFzFaV1AXrHRdlvZsYqMGUZzboBqjc+qH8ieZzkX+Vjj3ZetTUtYeQqZTh9Xakkoh
tAIrjzcVRESnmhJ3Y4OJCAKhS5yUyRIZGpKWUdMgAXX6nTRlqoJ8m8ZL+Vy28auMB7+ImxB04TqN
SGQ7ot4Z8GgL8z/syLcRapI/1Hm4W+WoGw2r/VqqfxwCYZ9Yfp6yGivZ6L1VjKbsoWJYWu7Yn7qI
jN4EMnQNW5y8pnlZL8l6bdVrlki7ctruD+rIqwzKsKBXxEXxws6Z4o6kDm26OIwVsxah9WB742jQ
J+NcxMvS4OVByEHh2QgK3LIFRYMmw3UUUzAyOZLImrq3eCkPmPcdGxWTDiNh+Ds7MC5Qz+4iVy9j
5fzgb7MXBSRO8UlIDhWHEmm8qUXFkMUMsRXx5kJBP46tzgAGk1fxTh3vY7NBOTUCB0ADD3oW/80P
fIsTkPoSaYkwPCDXz5JhTJQ3iRp2OQ54pf4EPNvTKRz05gjLZ9AJ2iCXs8Azg3HWkEwHdphHpxz3
Qt+CsZp++8y89neL4AFdCRWjhOYwJgS67O0gxWkAqoCDacQVHPVme4jpqmxhnRUh7YteP+uDOMdJ
eZ75vK3XOBnO2Boxsgah4LfEHO+BZMSbpY6vfRy/LBlW59ZXIRgLNWT10gNW0g7hWJBVfGQso8y2
8jGb+hm68snZnDe9jP/qdA6bVgFui/NDv0mPCNTRBzQ3pXjUOshqq/VUhfSaVs33IwCKTDpsO5qX
lbGvJXMdJWXvAnDRquP+q/zKDMGXGMGp8QPZ3KEmL+c4MJg+SqV1KYRzbIwb/R5hirygw1ohN5qA
fCdDui9WINcrZvOdrxaMW+TiYV7LSLVgH2Yd2i89JSrFHvZJfm+W0WSmzzMwNVvuV7PM9jgz/+Y0
btmK4SZfmzQxsu4ZriHKfa8cezfZ21OXykf0QYFdbSTOrA9qrAUdw+Ue15Y1rZ8rBagamF9aMWxJ
n1GQ/PCYHAqFNqtqQqm/wioNlMn5gySZ31ggUfYgPyMJdQWwIhFVWRXX5sxYlxu2dsE4jF5cg1EI
5tRqOMoppbhGpeVw1EhA2OiEAcSAeqPWlqKcsOpliN2xpqLP8a/Rb5x/rpq+ik6i2TiO4sMc1agt
PxyrdLGtKpcv2b4s87dUnvB65o1SdsU2eSg9o4rGuRbZrrGZabAKqbA70FPnYE91mE7mIdPf0Iis
KV5oal37HR/1wrZoHRKWPog50KnfOSJOCpyUR6gN7F38Vthh0g0nUhaonY03k1kC19uhqLsdl5/f
No9G2fiwfH41rwG50YE9Nmctl48kZLj5pFBv5d/ZSEZbM+rXu/SeFyKYkVejG4xWQJ/EGMgRsFE5
NeKpd2Axxxo4pKbEWsDkQbtC3J40r6H4VrCHbEV3IuDKR29yMazeT9vmIvOZZM6MQAlnA6pyh2mi
g4xWcvInPDp8A93t4lTXmr25AaOGTAE3hSUUsjjeq8X4N4drZ5kxjxUixPsy0ciJqdL+BKR25mBi
u1THVsUZSt0C4pcYtKusZLl5c9OD6QvM9YzfWTBrUOnritUc601MnkxcpVL5UIyMVBXLOfQMREDp
9gDQuBbIhxTIcK7VkJocy6SVYm/q/+7bO7YpfuuchcUJBjlTmew56+K5WKUjTpTnoXXe8pZQmXnd
L9Pgd0r2QKgMbdN8Nhn7GTJk+GizYTaDfMMnSrG/J0Flbg8vNpy3ShcxQ28VWnq0reaaNOUTBmZ7
i3Gpmc2HIs731cKdlQ5erg6GX7KGxo0iymLOQbul+O7tPfTAoR8alGlomCbMN5h/UHxhRvyalMWR
9I9ITydCb0df5nxZq5H4gu7Qa9upod5PHOvRVOcPAyqadeJ8ZkNxp37iPP4wpYacrLw4mpPKhicp
D/jNUmjl42uZZQ82yGSLD0EHaIUiDhuaj+Q+UW/6v4Yiz2Ga9v/GY8VlIt1Naewlg7KXkaWKmPld
PjzV7NfNTD1slnCrrX4urJ++5zvN8eyjc0qGLzlFdj/+bglv78YDsqHO5wtyPjraRdRkqKtY99ZI
a9HqprfepKvbBo+k3wAmI8T0G9b17rbJ6I9NsLow62dwjAUMfyxDILOJYJ69eF6++rFxrS2L0gHf
MT5BfUj3Ej7rnk0gmMoIQJTgL05L/ahf7Pva+xF4ylvb5iOOmbrZMWXrgy60fdmbvt785cp3yUAH
U4IjIhAO0hwnIbIGNYrrinnLlBoH2+QnTKe7XPLuFG8ane62TMUL3A6+Svj+P7EI57GZzJ9NSZuX
AuTmFaMu5doBYzxCQq6etk5L2K5rfynxwSSfjA8LbTdMXDvrl96wlms9WcmbHVv4FSPN+9RQVDGo
2NBlK0A+s6liH8ETRk4Itx6bcRRRq5xW8GPKrB+MrrHwaV+65KmE/nRjIW8EhSUfMoSqV9wXjgPq
yBDTzTPZdmtQmpu5w7lTvWSSTsQCHrFXZ+gYoGebekYjnPmEEFWHKeVasIhZpoPV6dqTZWL42x+X
uv1XGdu1SpPX1MRPDtrhbdEaBRkOkaOTht+IsdbOPdxkfJkBOntaEMyLtxqjPiNXzUDBEurZ2jgd
nL4vTgWar3A2m7vTvWWD76eoFyF21nNrya9bk30iBr5fBb1xm9Zl8+GJzYO2YD9X9vpOLxJqOvrI
kFFwzA7FIswA1IkmTRMM4rROS3bWEJunFGu0i0BMiF0PlJueoG/OljU+ydbyk1mtprhKlmATkyVv
42Sy45a2ikaNuRDUAYuHrh+MnYOXJXzeaOIb0TZBrJSzB48wPQ4K6pkqXcwIS9iSA1VTzJsFVc64
2RwZylUyHuTN8o8oSb5II7ahJCb1ATJcQtitWPh/YwwFIj4+p2KBiymljrEFLg5O1OEkcZDyhBNW
0nPQTql5QdVdPHZbDm9uW/hqs1rS40cHm21o+j6OdOEsudcscX6air70oYpZVtfs9inzXvIYor3N
kwXXNMFngA83FcvSFSzmbAwvMKGCnhy6q6LOWwtvpDASI1Lm4pCNNoU6Pkpuj3kHIkXKIUfXJ06a
WAmUbWEUxLd/4PfSw5iij3sm+eIvQOHQsKEzuJqCXIjvnogIHx5rDnHkOGJ1M/6I+7Ob9xN/IXCt
R9PcfLSxlqOOHlp8EAeNBy4tdqVsSqzitMnvV4kso2adnzkAGI8kZfvAozzjujWppxR62e3l4R01
eos41TYD2W6G04qpAdsssmN7WaXsThu4pE7rHgbuviDu72BUl/3oRWp9Z5kSh6ZsNs8rxzxAIt19
s4r6gHU/S41MlfYka3ECT7gaT8h8Ealiy1lhK4OpceasH3fI9FZJwjji7IUIhluSX3DVOP2WYtph
oqJFUmMsxzGHzDOWovyxy754wPs8Pio0wGzZ+zULazhif1hq5SNODOaOLfrgd0fiITFmGyhaEzVw
lK1Gk7Phuiagld/KoVVCgio6bx0nsg/rnCt61WmuFZQXgdzNn0vcFP9xdB7brSpbFP0ixiCHrgTK
yVGWOwwfB3IuoODr7+Q2Xu++Y1uCqh3Wmms1A4t9A1RIvgJs6iOA9a0yWeexyU+9IY0tgdRLKxUV
34muEJOVdJ9jSg9lJwPBF4aHUDziv83jyeNpQDRAK7YKAbSsiAooLxMGydWY9g9pJCcbNzUnSo+g
BdjmyQb4wkiN/VWR0+wrM7aafrz1ncO7w6EIz1Ep/3oiYNgTMmX33N46D3DQ93wBB5ysx4wxlN7A
E7UdtL35RlGjN3vIbmPabLsBjozmscMC/voSut1nlKvfsrZfjNp5H8P83M699Es1j7Ymk4Gfok6K
pwpHMjJyfv2pGHVUHKG3Bpxorw3PeM1Qo/uOzSwK22K8rqvC9sNSf4SJN75hWmG/HmliXffFw4ic
j1CNP3Knig9FYknkUgv+BKvHKmxLBtQG6An4lJ2C7LvfenGPKrBJ7atexO65dEPwH+X47KgTCSzR
wGkK4pz1ONXTmNnsiyBs8cPkqtFYtfZG8qin8K+srYJha8vCPK5munMz2ngavmrTwktFDQ+ZoB8o
IdiVA4J0AkC+7aaTkx00U+qcG4+lFG+KuobjFe8sIWJUrMNdaFBIh5jSYoCxeWyS6ksqcwf2sSxP
XYSu1lbyr1SHjtaKbt4lJU8N4n+6UZUv2QPB1WK0stvT0ETqAW9qg6DCuU6tPh+lqUTQ8QpvawyT
dZx7K18D2fkln0qsOLJfhJda23ns85McmerPOGt2jIvAitOsaaHW+No061/kGnncoTJaE68dMtSf
dRB5kDcSGEVrWPvYFoDsHDPXKhlHxTazq7xR/pFZ8c8o3WkzZP05nK2XIp+DurJfC3Ifbg0M2p2m
DsPBtAjHnC2BtnJ2d+wT3QPKMq7hKAZRQSyJiYWbAbflBSpwqVdijKogc9wKHaH2pWtx4Ixste3M
wycaDV89FHLIeITDR6J8rhm5YXDBXxrmA5WTDifUwupCDDHrP7jqe1GyGzYWblMURTygNguUQcnp
E/JxxwD0O/ToaIyxOim68qOa7StSfoG4DcgKs5VyoxbRU2xxGISE4KyVyH2EXVhtZhn3rBXRHLmZ
jCDUufA74VsiNrJueHkAMWjsQTy2rFrF4Nk2cdJg1/1UR4jPCoYb12IohSywDJ2gTegcNOSV4ARu
sLkOYD/6G/AUd2Vr0BaFK746BNcQ+eQb0V7RrswYxam5m+67SXO5cioUSWTjHKuU/AkoU98okr0n
WwvzHTpV6Q+Au7pyZO4l9pHDQqZqLzmJtr4bj+OuhU+yQuZ7zarJZr8oSPah/UczxVRptO+qPVwt
DFYcPc5fjaZ/nRcFplUiqcA6iFcsZKFfTI66RmYIGG2IeH1cpFrIkRFqp3Xo18vZMGEV5EA0058e
tDoaDLBISjNXO3Jel740+6fOevGlzt1nIjh3LdAfKw29OHHC4xF2IicdBpxodPkuhqGgdavNExF1
9XF0umERcL4lrPIjW0MHazTKVak1CLqjs3jmZZoeldkNZtW9pXL4bRP5TqwmI46S3WJSXSinDJbZ
87NlK58jL+U60+SfHlsnQIunEkBFUmq/c5irr3GnoBsCarMyezadnAn/qqHUtvmMmadxAXLaDGfW
Ez/6r651hQ4aUXgBDNoAImKrTO9DZRF9i6d5qHj9igjeaA0tzUxTwBgi8qdJXp0WzdPYC5bn9vww
WtpjVSmpeG3vqc8YRdXQFtg2k4XVTxNCNN1hQm3KT8tmkxTDcCZI6puJJBXI6J5mlY8ftlW0Uo3h
WqYEYmWITaBZ3p1Cq3bDoP6QBv/Bz1eRAqefom/svWLp76Qs1+xZPD0wbeWOxCE/mxIhtDE5XBnw
BLlCW7j4HC/r2kvfojGi35HPcYHWP4xeCK/kT+OkT0zpAc206Nutxqve4WxmO9PMsLeG80TYWDI/
ZVyg3H4pYRMZDV2jykORTXhsnT/NEO4la2xKFYeKAORqK35tuxSHRqta33AndiqiL16IWpg2bqpT
CmiWeVHc2j3Q9zqbTrVKlHyjWOs2g8qEzRS4mHgsL7YyUB6kLMStob7WsX7oITkadn0neAYdmlU+
YiOPNlou2qBH4HzGdZg/eWNSH+G8TcQLN2uIf3QdHOCWw56ex9na2NMS0lMmbLE7KtA6zj5V25N+
nOu1j4IcKzpYR1clxKlXVQeEF8CvJIuXCjb6sCjmG0X9mTq2qoMG4lkp0Je3C6KKi7p0tnkcbYrq
ojt4r5GVCZ5AR941ezjZOo8gWlzhVdxp7jGZmj1uiSkg9ujaZdVBo6UkTIztNedTUtgnIdpX0io3
nfvuGf3XNCtXGC6nQRoIDOXNmqdtbgFPnnCrd3P6OSQz6+tq2znlZTHSjxZonzajzjKnettp2Db1
9KLrskbOVF7Han4bKAH4Rah4CmyH2pbav5hIDU/jTyPODiCnX6PuWhcINNVNikooajpcMdq6FweJ
pGC2YCrHbAWngM8kmCRzd038Qtzi8n6S4xL5/IM5EpT8MwFwNkovIKw+wItAK35SnFKeox2d9lHW
L5kojyU4TdN54Npch5p9UwcqDfnLRu8yxn/SYMk91T5F5hZ331pxqiMS57OnnwX749LdKIzPSPze
UuaynndOVY/n4d1Sr0gOcY/4lvhXGNu6BqRuXOLind1/akafuvXdm18CQmNufBJJvQYts5qA7+VK
dk+hwCs9TfoofTh8/zQGKSELn6l0bi0tgZHTvATdYKwlnPHM2NXde2uBeAzVTcaa1kYAJFFvq/3N
y3Epsn9DElnlS4Oev8mKlq4xL+WweMKNEwUwiQ/KUQhMQmWybsinangVOAD3E5WnRAkZj5SoSr9S
G3pPdQyE1m8tbUdcChvO/hYiYJOkzRGtwjJCc/exvu8EO+4kvUbWy6S9Zrysak1aGgk6/GloTeoD
sPPVnIFRQm5SI5x/r3pk/Fg2Gv1f14fIRvsT7zqDQ8gSxhyENk7NRlsby7jeMldduZjCEfxR5TWE
j/UuShdYfFzQkWJvYcpgmWMuEkqWCUiilF+CflrtT5u37vCSeYeZrAK3+Mk8BpZ1zCOCi1m+gLXj
b6bloyLKGPMCdsEi8ligNyWmJ72DQzWNqyI7mCywi/BrnN8xxhxn/n92g+DPrB8V2NSWBcaQE7EH
V3GmPUPjVPD1XI2cZNux2dR4tvPsn8THQV7aJmXC59gHUV7D7uqMTIUyZwW3lIVIi0lsm6g3Jzzm
/cg24nWczlACkAC9hBzyukfcyTzuaw4gp/icM/4WyyWtw1h1QNrJCnRQ6bUXpe62HRoXtfyGKg/l
HY2W4EivxJGM23VmfSk1JZWdbzzAStJVzrN580panuqhZ9vefREUqdkU+s30D0rJhnQjPzX/1JCm
nfnlAGJjWKR4KvNgYH1zxtKyYEJFsohtcVux8w/tBxhyNDHZ1uABdPpXb9L8Oo1p36L/R5uJqDdV
/k0lcSEE52rp26ovthXyncGJCT1IP0Rbo1scPjOnW+eOFkh1AzvdQqlmypfF/+wmPNrAm/QQ03qP
gopOO0nGwzz9yP7dcA61wRQ2ss/jMggBaqnZuE9adtKcv1kXbQaz37GG4OxBTm5/w6m4iQIrEN+T
Yv8U8hXKD4vkF1OnYJ6figHdgPmYEbLhU/DHoX/OOg6BOrB4aeYo+9A5l5qUP6MqtnOz78eLix1M
c35bwyEFh9SzrEeUBc+gRXxRKRfGBr7KgHVGuIvCAoo3q6gRvZ15wBINZ/GTT5YWKeRQrE6aagZR
3K1SDdB1yb/fhKu5nHxgkauBOWGCQELLlaMp7nG5TNb+JJYPTOfvcFc2naH4seTcIHan2DvmywgO
x4nAkrcdo1CLhVDkV8NxZGVhQgpD0UBdSGk2sjVBLE6hVbVMRlPnacBe7FbnpHshJmFduzdRj9sS
BQSBMSuhkDpSMVpDwmtPP/2ITyhHMqUlb2oCfXzGJKKHGCraVRE++lFbx5IhIf2lrjabzGR8AcMP
TyhIR3cd1srec/Pn3Ol9bug9hkzmESCrDHtdWh+JXpxVRYJRotzpUD513xY/P2fdpKgfodfuRAM2
lcMvjX7Z3u+MJGVE3e2F89Y2AvxaTtzOq07DWLi/iDs0jQuq3DWMMswWffjNJMzLedHpNAtcfSNT
OgafkbUPFT9MT9lwDLNzbhwBsvXmnmCBDFGQeRXFz5g+VP0WISnyqFytczNga2G4hiC3wF2Erz55
kuFvnbxY0Y/sID+2fknHZX7i2fMi9HTM0Bn4O9O/SUcgZHzlWB4bkFq3NH1MOjrsN8M6xUykjYkn
8eC6uD847Bz558CVnNk4BH116ZuTp6IMOEbmK5ofIzvU7k5jJem+zPI+jq9JiLSHrxrCtQdDhkDJ
ZxF99OIDC+sqal76cQDRcanCX1Q7YIVW07SLuDKQjIFw68313LEu9S4lnMzp34DbfrzTFhiFQkLC
li3A1LzW4Q+rRJBWBraEwMv2DTE6qIpHyDk9VXGjuCwby0uPUauftrVmcY5Q+cWoBabPenzXtSUL
6znp4GdbQZPuhMdXhiUotHdl+Y9UngFSADC1gbaGKpYKFXePC7CMbw6jhjJoB5c4GsuTu4nlMwdY
v5SjcGZ5wunE91ERTBrKVWSnRy9FAf2Uh7+gZuNQrEd1b4pd676NLaZzv1nmLd9OclOcm+5uUGXJ
esczpopNBQpFTAcVRJkHJVD5dvIvFaFNGAjceQy+WzTSGVcRDWPDqCgbL6r6miMiytxX+MC+hicE
PMSqYNijNi+eRhJHtqtbQZv6YRY7L7tqFCDTjoKw5LZKolMi0VTngODhjYttkn3rpPrK39ghl7Xg
X8oRrsXGY0C0VqQA3RuOkYY4rcqjrSaiez82qL7x/R+tktVtNlQ7jzhODKctFv2RKHiYIH4WeXuK
3AyHSv5kO/2LjJj4hCqIGrWhv08skJbg3yJUqwm5oyYE6YQpZZ4mt07JA8ZvWzlReu1JjXVX2jC2
rKKhAaBPT3KELcBaJGNnvmC0/ebBRLKUhp+x421rBzF2S71sVTTVqbdrUoQ2pb0TCGfpVw5KjROh
swhLxhCjuteRZttdglWJ1Ji/I3t+St1xM+RaEIXqUbGQqsT2DsTDQaWh8RwTRGJ8HuSAZBntAf2L
r7vf1vwAPsVcJTq0df5aoJvStGlrd5jfJ3xs7D3XICtRsuMPG5INEGnmp1MQDRNIQnr3cK+rxVGF
KuLCa9RxiZez36cYZxvaEQbTBRZ71Vq5sw0Gj7XEXD158ReoH37obzOqF7f9cVALhwwtjC51V/wO
eDOnYzGkHxWJwvCKmT2Xzyq2hETrPjKqM7e/W7OHFHG+SsN+q1PtVBb1Su+rL1VltWp5zaFDyE8Q
J3zujI/NHNuPGPQ9ZEvfUVmgjQ/Jq93qzYZe69XTyW5O2TBKZ5PjPGUHGW5zU/dNh9x4naYCXAiA
27x4p3YCQzYwSW93hYRdjacC2H5ByHWIWRSEcaDj5saPwIKCktPormPYXLrKvljs01QuJxt9M4Ow
Z5G8pAr/0+gz2ze+w2B5LVzxB1Mfu/30jDn9oNd1MHNBhZWztfSGPNBRrlrLuBupfQSW6DfqR8Tn
NrmNr6btwZz+9OgMF2tdF+Kp5y2JLP1XRfFZJSWBruQZVT3QxRQdIkI4ZD1Br0F81S49do6qataN
GW5tyw4cZqEa+mW14aqp2ASJ5FSj4iw8Ou8ClXSF7hlzK4pHzrJ6fAFyz/hbI6TLYE0NwscVAWQ4
GOLhcI7JQ2ynaNv2+p30OOJXAOMipY6x3rYuNUSvPIhGprOeDnaUUs1hxYmit3yZMYDeWAAy3FE7
PkBC7uyLqzFrj/HpDDlXPX0tgCjAgStrPgKbXLVQt+zWvgBxrORFs3hBWZaN9iYO/6wM08D8Rprx
Bp3GJmb2UMAtdsL5JYGoUIl+pyLYco3nxfg5UHy1AHAK4kTs5HmC+Kl3UJ5F8WEkV+bE1EoRgoqO
HQGnHpwUtvGrPvl2vS8vbC8Zguo8Oo309gIRN8W522LZSaGAUM23Y0fF9g43G2sdKxGOGiolcqH4
jlEUh/0q4YEuXZXEI2of4wNsy3EJCugTC0MIIP5CQJtFOVyrd7V2gxT/XgOGAFDfmjyrjYGIHSKc
TiZiLnj+UUW4GdNRRL6NczGaCnMDAoy4Dc+JbZ5ikVP7KtxtbG+9aCPNh0A0CqrBAAuvwgPwa6M6
Vl7+DPnxNkzursqANWghU4v6iVAEVk7tVOAwJuNC1+tt61acMDppkeZflvCtC6kLlsTVTx4/2elT
U0WYqpMVcFkQlJRSWbfWU+c5pDD3KtI1sTAS2BhEbsTxgUMDe5I8xeaf7I8jynzQhBmRY5i3ESsx
UAVgHe+M+K1TwBCP+KGWiJnXrH4xO6wnyw5r17JTddHttcmHN8a3Qf2oy9+YkJow7s+FjYS66s5F
ZV8nN9mFRM9xw6ZtdLInbKIdxJj8qvPbuLm6BcofMDbEnpddoKMErnuY+j/dwcExfZbkkfaa8Uy2
u5/b7jYDFodrIyNit4+mg2FO5yJRsBUDpUqYtorop1W6Zw3kdaL+mJ2zH9jarZwYnUODwORKe+Z2
T3Xo+q1nclpRvFaukjLWRayb/RRF8sBTH8SLM5h5PoqGT13J3scqeso8a+voIUFGaDtHImt60vWI
sSd66ewOJcKXf4gmYeqttErDTiqPaVYHPZHJdg14Pjva3SFUgcnN4rlJskvBbEbt95HNLaoy5LQl
8uTI9qu2ebLHib4lfstzKyBHhncaP7RAA6s9hZjiSlDXYQWRIQkfoRFeNRWLphv6sjX2rkr6mZif
sfyjr0w3CLS3EjeoTd8Epho8xEGAwzMZIyQ5WtDoxVXBSncf7NCQFPAV8iaTgktqyVvP5Dk38dfB
Xr1aSpDXXxAOwJkBrnCuPWUlNG4SDa5Vdx+IHlcDyuMRxGjIrkVy65Mguw7zR9Vf7fze8cGZDr25
y0Duc/Q+CijnmonicO1BQ6m7i6ldB+I2awe5s/Wa6W9wX/0s/6gzhTXlfaIw6qCd2QsaBsE+lVc1
rdPpy0uwh/9rpwPBRGtWasivg6n6lN01ASzhVL9qRlBihPj0yUTzlZ+j8KnRbuBR8Qp6aw07DqKF
BGnurNxT9xo6z0RKQLxjXtebIIhQaDlXjTeT+Bg8HV+kifom5ypBtb41ZOsYgRzIL1hWFmAQtsuM
u3vgmiG/8TjfzYSSGd9CjOtS7CTaK8/8i0ghUy4D82MgE9tBIuFz/2zNJ0k9c6h7jIdd2IGiEg/E
r8Liw2ygWu2pNFBWrxRabGM2t1RcDA379lyG2CH5YGz3ALFpC2yOVy4KL1F65zxom/eF8pagqs6O
nfIdAriMoA+tLBUYRfJd1k+WcuuyM2voVSv3s1qhj1Xxw0mfef4qs2LGAgVp6Axz9MCQz3BlqVBH
XyP2oooCwz2ohp/Yz9Z0AEZhLjbQdD1JUkOJChhu0eTCvuVg0tBlqM0aJPU6Wuo1G7WMY/uiQ0vH
Rt9z3svY9hc4kT3zo4fAHeJNRZEYef+cfme4PirSor2aY2AYBBlKUERABpQOKkUSWUeYQ+nXsuz7
c4DA0Po7w4LgAewVzzo+TgF0872BGxj56bzAfHQKtzNYqrngvpNiF4syeYZKoW7ZgMZ/WuS4Dtah
MfkpnWQi0BCJJApMmYK6ShzUDcavhX+0kIurdnjpo6ccD0ht/zNTtrUlVCkGZNWg7qP8W3WzDeGM
J44cP1bCVWUW+y7q9uBNkaz1+5l7vTQndOiENVNc4IxFeMJcp+XdxYrFN0Gc3VEFe1MaB3MZK5bm
LQN1mVmYg8u3RHp4ayo/E3JT8J2x9V92eNA0LGZN1bqtJDTama0EO1M03WHPtAEDcIeUI6EuGnjk
leGzqx7QPL6GrAXOdB6su2vmPrnQm9C4WTqJ6xDoMonKW5xF+dsTEuSUf0BH1h4kQ/A6N0qcNdvI
Z8eDdTNhdDMXyK62svMcqpnJlm/gveSo9Ci8cEjFJDzPzCdG+YMLYIpZnnjO2SnfvCJdV0xIiNYJ
FJ77ycQFcc9JlMDRJHL9PBS4secfk9l64y6FOn989ZwbbVCxEauis1WWyATtVTnmgWBzMGMBKu5c
fFXXHQWBnWkeH6MFzb3M2oyfnqEVtE2uXs5gqvyitt773D4Sc8ZPX5fQ3EX/BJJlZZn3rrCe2tpl
wfNkmK+gNv2QTcWYvQr7H/QqPu/4XFOTJpwdoYmREEjPNP7Y9q9Wv6fil0oxR5k0wh6sVdiy3i2L
udvqpU969Mbf6MB5Y5UpqxcbcqGN/cuAZBwmVOHtl406rMZXwBqkLl4GWqxQ8XxNO4Sls5lsxP5I
OLz4bKXfWQTQYHHqTSenfSqU75rtQUSIE5W4oMYYg8gGKYBEiwzQNMoCtXoaOF/hcvSCarR/NHp5
QLvzOg/XWrkpvbhz2a9QeVCFYibKO1/wO+TvcaEirFFKwPK4/dSPdAq5cZjSqi9d8olobTWj5HQw
GoUG/YNA8BqUMWzAjn1FYqP5ZPa168dzp2xyj73BXfUuJmYPctGxafnI2JBaktSe0ia77dar3IvF
LEbH8gbP8jalRAAB3QyxvincQyltRy0ZKVIILILLNHrHaBpgzXWZhEzFtScC0CtvhYuYz4QQgM2s
aSP86TnmWUyejIPYsoesz3Pts8V7m9jRUxm+1gCMXVaaGv8Msr5W5lvXNAMEbUy29z3wPVFshMA3
JBmIeBgTxj84V8yCv2Kj/xtFu1EUfW9F7B0mxiPoy1v07uiv11r9O0ZM6r1P232bBpRTs3GQ5slA
TGri+i3M/ag/vPwBLQYxuNOto16cEL6zCjmJ+WPQf1uXXmn5KHTbpxpcFxMe/+q55dJu8QGRqga8
pA46I+Q/q5ZvP8gd/VrN+cki/KoeyZiKjFVtvFt6ewdsvapnZwtSlPp6IdQ0W21K72zG2DLIAJn9
xqrkdbaWQStBdum7JueTMzykOn8D3TlhXAER8Js5j7b/hPVGOME/JeKljY/sBpX6mcxv/D1vIPoB
yEj4Nxz7KDWrWa5JCztL4z1v4bNWzxGTCMUL92nRBCZcpY4diJqYm867FSmlZz3s5DQ+VN4Ki4i3
1PiJPCMgFQHhwb+COZaXd5ScsV9HB8P4Wx52TTz6RPjmVAXSmhaRwFpXer8ZF9y+xZfH9mkwtzU1
BDvp2TwteaszKYb1rsEwgJbhiBIA8SjqDzLO0hlrUfJvZhFR4OxM3ejioJlsUlhc1ishFT40ffxr
hkD57uC2I9Tc77ryM2kUMBisrDouUmj3bKFtjADGtlnmCHaVA9YY8RHgUSjTH6+DmCA1cm6UDwBM
OyVh7Wd78W0y0kWK1sE8/HH6FLzONsJY1xbuuQKz0rTablF7AuzzqDTSmak87+JgygthT7ALi6Aw
py0eg40Td2R8QUtLy3upzxvX/CymFxVzOZj3reZ+Mj7eDyxXKgHXkz6NNr/gM0FFrbBZJhY6bPeG
aSJCj+5zmb0r85LGrAVlRdGplMG06IXyV+E9Q/xlK4QpWDza6qfCMiHrcT92R/J+ehpAxFAkoNV5
vWsxE8eVwdzWPrYm5jFNB3Nv72fAG0Uh9jkei6J2v6suxYQiXo3GkJtspMlu4pmLoPKetI5oMjfG
88zQwBDd/0UIdX02bEnguXjk3aZGsXFywAM0hit32RGPqBbZxrA3hgHOJynPRs8hqzU6xtK5+VUr
/UZABf0frDG63+ZkL8SzsuC+jWEgSGdbZI6PwA2XSXOfzOo4DLPOoS3SXa9mBhDbEge1gxm3HSSR
J3F0RXQYJMCIsQhcItVj2Jz8iGI6u9WySWvgeKvE0o/FIalhJxVI6Sr1YjjSQYys/mVzTSQQuyK9
TY9xUiHijgh6csLXAT8oJ4eD3Sj+A9BEEhQ01cicDynWl6HwzhDxkZahhetkxCFvkFUlRDDYbXhE
ovE9uTj+dC9Frd79ZAoy8cquYShU/xBvfnY216g7zXgxmh55H/3bwG459pgOAqBBHDL37+Yob3lL
Ul8JmVWotV/E1dEGl+NLkNb43bhxiCq2q/LGLoCbulFQf0qMViNXcFf1NNWK8kDGK1g6EIZejAwW
SyQlY0PjbxXMqHG0pOCt4la5Egrh8ALN+oarWPFLLXmtNVasnS6uQhKPDZCyQ11kEuaTOTbKpOJs
msZ9ghdISJU8ImjaiN7Zj0a/HxV5mFT1T23l95zoVxvLSWG7RxPQXc58QgsBtrfhR9uHu653j4bB
NWOqAsG/ds1a+Uha48VEwEYINFa4VkUKm6GlQcYeNsnZVOtX0yLrxeT98gpf5/knTY31b/ExkU5u
21+EsPjhYAXuWNecIAlVOeZpyUHDmB/dS0zvM+bZL4BUifFiZoNdVrBEpTiNEwPS2st22uAKZLnW
u6dEDRNijAPtj5dEW7dU/Jy8gVVj6kd8Px9JmmJ9tbHxguKft5V0nlmMnjzgdhbdsVFOyPVLp96q
EA08r9v1rvs1DjXxhiZ29uag6GTNO1TZUVu8a0w7cy0xVpF0bx3KDJAZ7k4pPRb6eYG+0eC4slS6
CLgcmutAX+4WaV7NKpM8nrsEIlolLw3vNNLTFh3X8IGY4U0jk0LLvKtFvVsb7qZR4XskC2nPWUu1
ODjq+DBKJlwLMQF4n9tFB529Pp044j0vKCMBlCPz6/+7uJTbw4b+kZjgOfLENyv1Y2ZTus6AVaM6
RYTRdrXpi9r7ChdPHwnJPsTFLtCXrMORy2jGPTOh2ysm85jEiKnYCPumrAOxABG5AFdJF/2VBrW3
3jCjIss3VuufapK4duAwo+4gPjAbylsyskJ0lz6nKb1fU8+/Y+QK6Pc/iCXYk08ASg/Vb8cMEQbU
9zAVMpid/qrD3zT6SyO8rZO6uHFMgJEkCJJt1XQOGAqbkI/OG/knYd6WlR2xz6ADa5eOEy1wkXlY
peE8SGY6OsJP/L+uxwiENwyFth4URrrJDVyOSJHha4Uf9ewCrWLy18QaGIBpE3rAEFT7DRzye6HO
R53vkwhXnbzPotl7TD6oahVjExUzt3r+aZE4oaHS9Gzr1CvqSTrTVibEVZtm/utozR/WHKAGM/yi
hGzNlVO3W+xJsS9wUDSi/VK8ZKu3xQ+K4btUacS5Tr5SQl8NcmQqzfgELnmV8XKnFMXSao1nBnLX
eubyV0vl7vYhkXmRchk97qfKKv+gIj95EwLdiQmdr9SlCpNsfFmuIv63EaO6IYPxfZyRRhMujXrv
RTeB80bd9AtRZRnVqhe1b42zZ/PpzP0S0Zyx6m+5PTaJmQt/Uj19LdIQld7AVWqYLhCr0HlHTkpe
AvFKD6vBetRpxAmb2fjtlBj9SWeHXFCybI4Sd2+ZNN3gnaGz6bGKZdDin07e4cX/S9TxnRRwEy5Q
dmwFiDoGqlplIE7xiE6NwXRCwUbudywZEluufKpnKHwuahDC5PVDrCu8DWHYB96EF2mcRtJ2Uh36
AeajKAWl0vWvjlE26J55tMKCqsKwmeZMRHxqCR2yJUg8FeQd7saZR464RmaB1UkMoSShFXFEiZhq
Ey6xE8wBR6X6pzQySPHFzFJdmaDCMwTxDUYTrH3ryOYsB7KssCrFYxOUavKDFgv9OiM6eFvMJlbO
4OwRlh1KJpJSwQOasckPPQshEJdroR1q0cDIBd5fDYFlhMikihw1JYUcFTopt7LMNir5RC5q+mwe
NpqWMpHUhO79drNBv4rDJL1VGAQDzVHS6WAxMmvXLOkyZyNdiOm213MCRIlXWN9ZRtjSFtOFvcC0
yRg48gtP10X5fCnS5p9qs7NzS/Td0sWgrzqKs1El5omJDNneHIQWjBCeD/WgvGp2lnqADITxWael
/iqhc7NLNZLfIrf0L4qB4hbLYdiqpjC3ZBPCMoyhi3Qd/aWB7IVIONh0Rk9PbjOkKBVhbvS0mHnp
5F8yM2ar9eX1HQnurRIDVrXGKz6k6XjCgXcs3Ca9LgE8a1PjkEi6mhkESyLM3QAZCe1myJxHAOCX
/Z0YiHKKeo0IG3yUhCwm31YICaLOjAWHSiqG4igheL68u3s513dmwy5D4VRh7u6LL8LijXUJEhoF
2yi2stTNYx/Kfu06lJPAGdmudcNQfpoz6tzSUBwIQUiSYHzb+ypFq29ofAsumSFrKW3xDG2i+mpM
IzqFjr1gFzVAsjia9r1pIeq2UgndKCTea1SHd82In8gje+71fqv2HBBxhIUe0wwp10wMLfN1RtKm
WAlz9EQ74kl9Aw9FPLbA4ECvOsJS0cfmZXa10+yA/fAAuRPOBfWkpSetMpcPvc83cTHc86yhl1cU
OKfhsR4QFgCj6ypja3IO+lPrfXQpvAWFNe5io+GWmsGxpZdEC7diWrAHNXPAOfbA1kBiKnS5L7HR
R236EAtmQY6+gInf4A/RuulR8hH748JqQpWPXxCnvEHgzHJVrlJyrrSc+Yg951ctGe6hAvO5T5PD
oKuseIkwAejo0I4Biix0jNoDLqjWYC1g1Jzo7O6eXBJ8da26kocDSgkNLtsme99V6h2LCpVLTEdn
CHIlrQZVs8XggKjlQ8avIh3rRKTogQzif2xTJ/ZlxS0SBrv3Ch9lS8nzH0XntdwoGgbRJ6KKjLiV
yMrB8YZyGJNz5unn6G53a3Zsy/CH/rpPT2VB/qZRvTVv4LQJdw2Xc6kLtMVMkEeqEuzXCru+Vh+m
MPpLurwgtLuhwfhPNaxe7yFpjGg/hvatGIVHtuXS6vlPlymOtlDykiX6QdJDzAqc1FTdpz3bj9v6
WLU5RcbdQ+lTP6OWW6nIQaaM1wQRw2+c9ddClvwJZYXi9S2dbdsc68I6GkeK49AX8386VXfrsHrz
3Lss5Vjjs6vaCHbfTN7Q5PdyIm4FP6EGCGauzDwxQubIZQUi1s40jUevqM8+K3z4BucrgDiMZsB+
yhqU1EwbR2fVGO9pYgryKNFaP5rTYwSiiUMUlCy6XtCE+bkRUAyrJEWflcsB9zChAZUKbeKZo5id
zY7JNaFI+DYifgx6jknOphMpXZgEg677GX+A/g7TrkkVUocFBpNEupiln+nQfKf9ch8p/gKNTVN9
m+g41mAF2s9OiyxUnkRGtQkKXUQiNLkmmwIE2yWnGxq1mYpCvQxYwD6NeVZ3DTrKLu44CGcyR0OK
qD77Qk+DphZgS9eUAYQRAqxqqKepD0OCzCvqzzi8tT3fER4qdqRlghzP0jMMG2p4dNXwwVeT9CBs
wL0VoVLM4ACzVH0RzbcMRl+jhkeWrnHQNBuCT8pIP4XZRo85mY6G0s47rUrwVdWxBhyjZvLxFMfR
5BB7PltadyKNPkYWauYCvdPP+m2RqBE2m9DZjK2M6Ko7lM9f1lZku9KgMXPnkXOytLK/MfDSJZFM
IfXmrI2zp08hhcFi0BYFubySDqZ12W8SCrfVYd0ZPU5w/nOI2SX7YibmMTK6NtjpGIRN7yRAPKUV
j5rC6bCqBz/Valsa4VfJSg5eAmI4ZcysR5Hf5FjGBmP5FvTl2i3zAetOjGsCja9DZWE+iKl5jKcP
Sc7OGqyelp/y0kRaetKgu9Rx7XGa9SUTbkyWKgzMFeDR0lgLu1FTX5SGz8fo6tqikhu+Ofefbkp+
mgzxFYi4HRXxDYVLQ7XmfLgm6SVr2Wf7iTnBBLzCXjmQI8Ciz1GJpuxCDUtf2rIWTS0Gmkl7pEvx
Oig9fC4W5FYyA8D6/7IxfO+6Z9yz4yum6b9Syj8IQ5zaTtqvDcetpCmwzC0E/ga5J06ZLnbVDm48
5c8ruL9O+s1gbXn6V0BNQH1xgUHoz1HtL1/tnTb0u96hvxEG10Tzn8JgLAuhb8T4KzWT7qul3Ek9
vyBEaxZ9Q3KXkTaxufMzUdiDlxEDutP+qYrmDQyK81yBkt+J9tSlbmsQBVuE3O2eWqyQ6y8r8jD5
/n+bNbn3mfyg4crrtdjHPEo5U4TLLP1Dp8PrazzirA5iQS92WBeOXTR/SvMQcgqOr7KGZU2H6Elj
81aWwPdGpcKcvvdGuSLPUx1MmCxcJPh4eI+jfj40uuHLo+ACSfkyFPkjw+9LZhxWWQj0gZIpwlcw
DFdMS4asfYty91Y9+YEN07lljT7CeXTXvHZmw2QyX4PsWaOvVqWegdFCYmifPb6K1RB9c4DPpvYj
pedzi+Ab863CJu5LBV4zMhdHsAF1ueUYRKE8Tw/RfD6xcDylnMnDXgxoPpd2TUM+Dk9LeCnWhbLA
LtXppCf5ExKsApUSwi5+mqzwOSER847u9EZ8MZLmr2AkoQNaGMvMHQsB8VhTz7qhaXZkRv9ETpAo
927f85qL8aFQW28myyNiYI1M/f5UPLRV/LdEEjnG7K9v/ulJvB+T4VbP+UWcgRtJG5y9fEqOiMNW
XPMPLTHdEtcrp0UMu1BzY2C7NHYX/2JBZFRpEL/HITM1fsVQwtRBpa6cnfKNQ5PmriYkoy6s82L5
GEUco6XqUc32sXbZq56Gj5UCHJgL5olXCAS1hEJV7tVYPNMXXDPVVOi5FrnVck3PUeiStvsSBPBt
S2xP3ASmvPioKLzfKvAReN4u+aAFzax+zItEwFzmqA7ZJsrUXQQGkCP7rsFNYdIFt2sVETtmycRv
YWolR/uJDqin/2SEgxAJ34JRU5gotIe4YgiiZk6Wcnxmtoo+jjNP2HbqvxKIpobrsH4IA/5e6AEj
eU5J/Rzz6d7Ey70U5hu3YB6aSntozcZpVfnVSFWCEqQtJvbultrudaYRdSSd0of9izxoj26jBKG6
PCOdFINQjtJHPxtWR0UEf67qlKtONi0+XDjE2ZfyxRWB8W+6xce+hbu68/ONStQFknTF9lVn5lHI
u6DuNBjnYxADdWmKIQDHdJi54804B3uGxeRY+FtNe94M3zWOliXBycaYYKifTRqM7jcSq29keisF
D9xv9aM5sCjOQmflzGpECUBOiYdPF0DMVpIfhQzCGwqpNuFNp9fDXhLc6rlWWzp2i0nSDlLKSXlh
L0qK1VN5X/o1JMljvMoxmKsV/3mCYXngzNQnFpEc7nPaTo+aD1KHOzZld9S6m1CZthH9S7M3Eu8E
krrdoH1JCO18KHaIR12KWKZlZF+s561RW1MtQnSJxjet668j8zmRKEMJjIZae+BN3DKQqYMBzXwD
THtKJp7BnFSfSIqj0np/SlHYJ/GHCKATQfUszIhlrPRGHhhZQteZLwnerRAdaAUdtIIJp4wUYUV3
zRaTPn1KnN+gi4DFR86m66axqWT9h/TEtZZYFjlgIUhkCHZzlvwj8PfW0GhlRWSUbbp7P7qCFuQq
S6iiIvc6x+i5qMloUBMzbEMxb2LVAQQmczo3EJTjXHs3y+lrKulULigCoiqd/WOhW4B4JO5Tsqpz
ux7n0vxqjNbrxNku1+Wj2DAI6/grGFnxfU65TFY5bI5xKvpCLt/GGhjCtFS4ZjkNKQb7Ou3nOIUa
obkR4wYKgR6+pJi/489lzCCnFyjNYGwsJSOyVQs4PIWKTBOVWrMblzRl1Crt4Vp4qfLVJQN2VkkE
baFbGKTCcKFmsGyFuZwPtIU/l6HRyWmf82BD+aYJpctU6D7BoiqINd3TDPA25AHqTeUWAz1LhB92
LYTquSS4KI3ZueW5cySB+dFICNqS8iEJuKv/FTHuinAoI7ebMoFWnwZfn5H/pON4RQrkTJkhVDeK
ONJuk+hYuMfei3LgXGs4cqIsMm3LecGv8QFZdKaxaPNsbWWF6TahmAZVud5wHEHhbzJ6fiaCChyd
Ow7bzyMHBriYWpes9zgFK2R+lNovxKPA5bZ47ZtjpLirEZLDZjhZvFAyt224pVRcAHC2ElgnUX5a
EDg5cz55RgOW9SX9axjUQ5IJYT2G7U8b74F9kef9oU592zWAu9jTtRu0MLgDF7O7KtiqdPKDG0Jg
vfSdkYid5pvcXSmDMBCEat03ugBOzri8jQkpovO0sbmjUr9u5J8zvaOw/FRGXcdYY4+sXT081yKW
6vdMtvP4ZxSOeCca4L5auNvUp6h9EfLnP3nC9EJ3kyaBUG95moiWvMHTymuOxMbBIBGRRzE/S1xb
uYhXE+Jac67uzLnwT4g59mlLGDwcnKjzRFy4VVQ01ceXVEEgQW0g965I+G62y3XZk1/JWM9flsZV
F78A2gq8RPNCTCq52zBIbJ1Rt/nkB1+rMOzaTXuYYi/95X/sadxZ3JVoo76r6xdcAcszP0+01tPq
S5Y5vbFPxSAitGt40yEh+2FyV9gVf0A9AQ9qXJ4Eq4st6MAchEfzPYRko1UHQ/dz0qupmyuAVLdx
+fHsHhAIRKTHqa0t48HxM6U23vzV04c2YFI+6T089+QElkllNs9UimaY/K6elYZj9DbBMqNZnPQY
dYP1kGnVu8AvA4Q/JJeI5tr1u1sCiUmF7ORYbGSrrCnKfv74Rst57wB/1wCnIM83nTKwDA2NK1Jn
npfkW1Jd1G76apXRjouZ4j270Y9p+9m/qncpPsfiVQY6dGGgNb/o+Y7XnA2m9QQc9Qnb1iHGh8ZA
qbBXYnAzGAgHbm2hvc80BWDoQU1oC8Crb+C38uzQrMf+QlVwBh6mectYM0YKhu/EqXd9TThdaXEE
MdThiz6G5rMob5J+Fg1G3snPPOCtq49hytJrGQkeF46Xdjlbq8DpYKctNi0+EqNF0nTJDYrVm14d
1Z8J1iIWaxnfwq4hOg0pbuHK+FYS6o6Bi++yN6ZRa2QVN0r8xPpneSVvxZZQFHgCmVeRVEfqsvpH
/9aaFqx7DtLq73DU2caqHV4qjefaL0ePaQtEFXG0+O3B0iWAzpRBwb3n8DaKfx0QUwJXs9UZ5DFp
A3HAkZH/XIE5Yk8ViF9x0t+NVEGmNvf+rnQEzK3W/GO+V0QmuFyrR6xDQJPRdc1f48w7Mv57voev
CsARXGoudlvJ3A63EL/LJxOoBvYq8cXewuEPAcDcuMoFNjNsGzFkbM2v09FTv/gENaHj6sYwAN/s
nn3LhA/+lW8kwTbFOT09d3bWQfwr/JWUjik79U96q9Odir/etMq/OAHQSiOnpTz4ZWHS6nqrfsU0
PHQBGTKGbPdNaaF1TQYbM49zMOEBexUwsqwWo4A0tnt8ehhSDMyY4H8dod/23yZuIKwuvCJnUmAC
ZH/8vJOdAmumOnjBrbePvygi0XUIYRa9B5zD1cXJ75imlxeoNBCX2mdzqYXKqc70cDqov2izQOpw
3aB97TY4AyC1XePQSg4tkU5xzwMvdF9JHHCNbmNQ/Lv4wGyxsjl5cuTS6bAObV39xOs+elpCdYj9
JLrDSsGRx12X+yMbmODFKcZrzO1c3/f4Zji4hHiJnrVQ3gKmHSTXusUt+Wl+RMTPeEZRxzMn5Q2O
rI6eMGbQ/BTE0HBvP2HbhT2aFn188VZ6wDEGGM4hry6ph3RYIojb66LDEoFLiYGAVr+hnyhvwktf
8SMEoMM0A++klfPTpQeQ8VBFTp3sUBckduduOsjZVVvc+md6ArcPFWgnPM1VIFNooAd1kAONOjS3
dnTk+iAGVDKhLLILbeBXP58OYXpQV8LwgHc+2s/famkP4Q7LtJaSH8K4tBUO2JmwWVKAXP6U8l79
hGKWZV6uO5SMQuojgI7PMfluVmt9rzFzsR0/85t2/4OcA5KvfcGo1jUBtZUrrv5vau3yebfCCwm0
xjPVE4YkxAW+YsazsjzP3pzo0RgPeuepBxjONSf3t/Kd7BW5SYy+VGHSQg3EnLPGM+PS+fF4Vnse
DoWCGNWd6YNVm+8EjKeOtQ7y5sbeXI0H74mmnOCfbhfCCer0aQi/FabZntWFjfsALq9QSZk92cl4
EJgIppqN8mZchj/GR9DWMZmo+d8k+xIh+jb8g7viasNVwGX7PH2dau5zLUEDImdvReMZH1RQ2bTQ
FVTaG9sxtiPxqDQPqq9ZiNbyotSXzZuCn5dxnWSLMVsevq9rif2avhmequJJPEa1dIfJDc+UmD3r
bCqvJ8mOHTzEMcmTfxVDT4eJmHAH+ug2H4t+KOZAKIJGs+v8sHCX1DAn8Uh/SURHjYDPJ/1kikb0
iewSwLRdxis2Nkj+vxKRGW5ACa2ClSOkOYSGS4RZNWe1Em+agfH8Vir+LNnxsC2WAKXnlCRegvSv
qF8Sq6U2XvR0vyQngY2rX747pdsyFuopnZTGZ+uBTamOEdpK5m3olDhOwbNg4q4oPw2EF2GnMRYi
JlpspXe0yOJVfOEAofN2Als+Rn8UT0rg0/uAh6H+AwpTR0f1F8WsRC8kyP9kHmxF0gYctnixX1Tc
Ur+UHjWTo8YBGiwFFIRxn9MirvML45NtjfpfWO1tejP/BMDq3TkyHeMenrqCoNsheas6B/5VxZz2
Ym5OkbJVByypWx4CEh49CJduX/du2VxXH+x6pvryes4KS8lfiCaK/W2EMPOahX634Yl0Yb4pNUlX
R9iPXyYdaRRg0CMafSN9LT65wJIz7MuwONKrpO91hgzp/nnLkr2keh0ALgMS+U1WQBm7kkTF4tAj
s/J4UUs1HLMhYCCx0Y6ldKjaffdBakzFUAbIgDFEBIt9Bzugl1+r6VPc3EkAxH2wcObtP2Wandmd
srtsBrXGhWifDjyi9xHiTPzajq/dO9+LVv8YsEXEv+Iyqs+Vu119BuFTa2vs5A7uZnqvATpiN4mt
9SXSjuRGmQf0TEbkR0X28IxdlcXP+CISo3wZ4c2gLudMKVghvNVDAPJPbn35sOZW2kPFOAKKFX7z
nG/6X2c4PB5PPJ9Aho6DZCQH4nqEV7FV5JP6rE1dbzMM9Bq/9bXAMrQBGR+M2VFhfe35EYqvanNO
Ni/taYFaw1KjcMjie+O7HkiyMKJcMPql2P6/w3/Nqu9wC6raocz3Te/XQruVXjfPSwXy86E0fpgQ
srFQHjinh418MNSASGJSVfjGgf8G7XiUWBy452dgQdvzwCy/dBCUkeiXjYNzXR4cCMkJj4z+UTXv
sx7MtIqkNjWXeBnhRCjyg8BSzmY04vKjYRl5aH4p4x3HJgAU9Wg97QryY8MkN3mNIAwYlomJCwrB
4sRgG9Rfot00BzALZXMiRNFm3vg1micOzGSoML1PJHFXXIpQaSwMpgU2YJPMwFlPSCFbknqptL0M
ABMnOVJF1P3UfeElclDhm1/W8T0m+yen/hztzZV8FtJ8/14hjCznFMfa8MVAGnm2ZdriEEF+Etyk
IJU9nKCEXRJFvkhtv63NXf1KoJjjMsZQJiWwxT8N4xuq98gtqw80pBWxYR3IjtrzCkIfxb3Ec6f8
GvKprkkFWDn/kZOKfOAE3jHtqb66+KKC86fPwliCHPcKPgP07lfz1TB2LZ7Sij3aS+48WCPRXEg6
7C5y3yEiUlX/2UffTD1BIuknk7Pgat4N6THXJ+JS2j+DkCKJKZ/ValxBxokH9Y+5bcUVEKw4qSIm
77xKOlfHvnDzW5M6UJGJJTAGZqORErfkDcdXO98bWuJnrCV8WliynZm1TECJFmDd/AF0nVa+woUG
U4NN7qcyrgSWZaIM/YEO3JKKHfmwUMvxjPm4a/1K3ppuD+xanA21o7RwLJO/ONrKhsthBVJT9F4K
f6vowO2nopUuluoRkjNKz1J6UkN+AnpY0Bfn8xz9QCKhX6CTXgfzZoYHnbM+nnau2EZKw+lDJg8c
guIMqxcxfq0wH1bli9FkdidJu456NTqXjH2znABuZzicpeX7qZGlCdBvUFs5ztGWFijEyxujT6Xl
ErWn2UEBjRC+V2R3FjsRLUVyisTiWCi8UNK15ej6NBNEE2c0Znnu8jGmDxYoNQb9uGCZ4ykZ6PU+
FuEn9Zp4cUzDyrvTqAA8Yrj2PrHj8uxBgNIy9lF7aI6CGiw/cgtFbJ8JwcyZg97NyIIQsblzh1j7
08w+iStCu6vKLuEDFr/JvdIcu7TXOfMq8kaRBD/HqgtLhFD+oORrM7+JKM6idOhki5N5lNwQXMbo
XZRO1HuMypmmhU7illt+IlOhbgPhwbGP5q8PJH/F3MMluh2Qau3uDQVJ7kxSSyBqSysbEkConMOH
s0jZMo5+FNHOqsu3GWmzaqkqU2IrzBcO4cc5oaabVhscp2v/11EgWIwUmgJPvDP9vmP5ONXtZRY8
o35IxUADE61KkztNDJuG2snKjzb2Wk4tNIm60thvJ+C3T5fz1LW2sMK4qPF8sOiXirFreFUao9mV
TX/I+5Ar50MD02W2X7K5sl+Abi/2HX4Q7NXlVQ0/6Rc/K1LpRZJi1ciTGxDuW33TXJeUSublnqlf
hraxnjNqsRYwpeRHvSdw/swz4xjatCQHf7WQdPryPEze9H4/SUAupYtKgjIhkwrMtAfdR6hlRYWO
SiJr0qvRDn8RiLd8OavSVzOfaIo1eq4FwEDHws859phMe81TNXiRQY6TGp1JtmqRPHQi/gnxylsW
/uTUpOup8Sy2P8h1dquXc61A6Q0Nyp4qbIyShQq21ZU3vVHP6jA9FqCS2y5tv/V8YKq8XMnB8sxz
066HATtwy3xKbIrfMa79rIxz7t7aW5pkNJ3FOSUPNLxKuv4pRtor0Cduo9nrjNseQ47qdrXsr4Bn
xg1m6ThkNYdz1LeHfPMM2cevDDlpaZpI2i6y+qEI4kWoQmeY+2yvDgj2ylAhgqC0NXX9Q4X5eaDG
nOA7HVLTpMiO2CrpZ572mB0aAL6r3cFvlMa9KLnzEHtdC2MoI2W5clYgjeiCqLsI0+gIWNy1tgA0
0rkTVosIlV7s9wNPr/aNVYa2ZdADDLB+pvhYiDWvW2aTdWrYHSFQNYWztNCDgxLGLNkR0sF5W25n
NPa8yLzkaTc/6H3AngVhxA7xMi/iNTas8DuSxMPwtO4CSWCmi2ra+bVKb+KZThZJQr0EDrHuJoqf
lv4rnTV7BdQgAzey2vJrYOBCqFC7lOJJmO7G+KILH5NwzgW3zKiquTLSb/RzvNnnoz1gj3pCczwu
GXX1si6XarmtqZOktbV2jy70M0zqM5Dy4osuKLxMgUySrA0GyHPVLeP6V+mjX0kmdHumrngbqFhi
viJkl4RrWCY6YFDwqr13qNkz7ar7gumrdla0fan6vL8Dp+HnD+bODJ+UBBD/fTHv7XDL09Er1XuL
eja7SuPoy77bfHX92yrYsGgS4XXQ96C+E9FONyK8hn+k7DkIePGAbvtvOmi4xHF4iT8m3t+NL0Iq
Y7vsJlBlzjruTP7dVA6hNgRG6us8G1hAYUc7zRclfncmm/FWPOmfzR9MmFv93tHBCWju2NSuMLnq
Ff8luosPIOhPP4rBfNaD6aaJW67rn2m6o1zbIXE9B9UrZMbc753kbblq99qXDsiHF2hb1vDBeYn3
V/+guuc9fFR7EgubXfONYdBa4FZQbGlleyCz39mRqc4diM8bnd6uuAcxbld/WI0szio4Ls7Tq6Hs
ZA6+OyxG3V/c2TGHOoqYCipUreoPyYSL9EqacYeL4hMmKA2Y5i05SuqxgF2Q7sdvHbXP2fykX8qR
xN9usspbYdGwYBvPUyKcwWtvK8fBSi71Lf+c9twPHYIEdnoPH5mn7PFQBcMrkRjhvEHoDJojEvCL
+ttYykKChM1wvWUHHgkLH6612aIGHZajdACkt6PIiI56l296cVV6p+Z9+Z1A5nkgK28eDG4Az6ND
RN/Fd2uxu96Fi/HbvtMH2vviPzqMWBa1Hal8nyjQXfO6l+EtvZKXI1t96i2wg05dB5y5yPAZHo1g
S3jn2+SAFH5x3N0XKhvsdrmoZyCTnaNdOfZRsFJSCADF7id6GJ8MR3ck9l/i+8bqyjNdR0Hhg4r7
ix7J4izvstO6vGROdRT92oYhXtQPNE2U2fDcXKbD5KCacJTQHTOYfucj0jZcU9YFtz9WHwkuecyH
jBltRpElO+xWd6qA5miLN3TY1afmQvziooPUaHb4LX1jT9eJZrcH4c5ZjF9rtct21PuyTv3waWtP
1TW8b97Z3g/9cfNTn1YSnVSUbKnAs8yX9CQxeEQ32IaMYWztSMvkWfhETdBoi6Oi5Yo2id7yDCMf
WgjcNlozRA8sKSsflUtM0u4PioVpM7bIM+5MZ3gpvLXcNm751liojMRpqwMdpjq3g9PyunKeRgvl
6G11p+RGQY/NofK1+dERPRyEszcKHH/W98oT3cmOP/S/5avbNUcmEAy76r3wKhwjW/+cz0wlreUz
sRMv/oH4664WXjSHI7kUNL6+z4/VviFCtOUDCYBwBcap8orX0c8tNl2XQxQ/6Y4qHzzj2KF36Tfv
6ImmHCu9rqmFh1v2IrbmQ/SQ7BbL5y7eTj7eZPYIhir/Zj5wO/8dbpRj2jK6aPO1vs8HqFrMKj83
1s/mrLgMl72nOc1ebfOqvMrOsy8GU9Edpz7ixrbheroj76j62i32N1fMf+s783BAcO/Ku3KPTjym
zY2kPLBdxUuoxvRgXSqOYkl73g28rEF6yvzWnreahXcAT5JTOvEd9JdHv6UdW/EfJy1GigzwAsGN
HsUjf+UL3cRgw8KkObmjXRa38xqPt/lYvxuH0kfmOPYf5i+LOeLhYuzopXbqX3R3q73Pfn0vdptH
ZEPaCBHF98+b2svGN+z079lnsEts06ZsLdlyZHMQiYgPubzC8GBP7bm5JXZocULkdI3DEX/EYE0/
08W0R8+w4dX8Vh6xqff6wYOFdDxs54uEPHfI/exEeMjRvmEo7VERvdDHP4Vbe5sOlm4PdvQcy3pd
s8u86Zmf9ldCNzzHEqHu48zh0oXDwvwTF+B7/tluL+Vdo6TTilzOGHTHIQ3WF0Ix0yH2dK49v0RV
UopNLZ5ndnpOqIyGPg3+OJyT2FbLfe1XjfNUq4LxrRuPxvhK7RjCLhp7+EDjSIJ5n/yrXMLan9GR
WC/I5BuH5o0lnlHjuWLxBz/y736v+oaxbfehx28LNfcoXFGFuTDTjoFBnZHCbvJyj29d+ydPjiwz
zyaRjCHsikeh+ybZayT2zOdxYtpxAq3Jh35fncRrXMFGQn8e8ve6H/pUYkQupWJsK3BcOg8s0RoQ
ce9eM9llczDe2U65qc3wQbCBaRYju+Fl4EUTbLxRsmqrgRgQtqc3AzcXyxAVdySNI7RXf9xrN561
ch/5ErYvBzuHCEWJex0C0h8fJxiKKLbnPyMo7fGfgEg8epPp8DPkLmLx08ZkLVbBrwmRbBvbgLa+
ech3bGzb8dvc5ZgSv6rHBjZ0ML92FyOgWjExccTsspvS2bXfcvnFW7QrIKXqR92wKS0/E5HHycuS
Jz8w0nuwo8F+N8en9MfuwVQYen5ngQ+JeXgRbW35rlAfsmXu5qweVubsBTkZQZQzsht9sSiic79X
p/oy37tPnWoMfksbW+bPCFsVMedIVf1BIGSEr/27fJP26X1CLt5NvA8yr75PzuKDq/Uw7kjzm3/D
L5dFYvAycm3vYVpCdbfYGDq6PlwuvAlOG7L5PpYit1E8Q3Lm1M5d7VmlcGKR45EJ2ut4YstAN/Rl
q//kmsSbOt/ri8m44kuTmH1tZU4Uw9eUbxcbc2p+KV7VIIocDA1MBjBnyK/x84ve6Jsq1AAYKddW
NLVtea4oRThOL9UOQ91LqGy1U3mOz/qleymOjNqYJhYvjLlwvcyNy3qKvCdekoORW9z3bv1ttqMd
ilXsqi56zQeuFb85YBYmH+SKDrYgzVq84lIyW96ZPo+4AysZm6kDy3qcd7U7u5loiW/DnvTl8jw0
bek74UTwkgeDXz3GK1fcx8B2SO8oG9+rZL+x09xWpz4o55hxkSOxbK7exNlxl/FYrMxUZBrmt/Wv
+QapJYyDBbfWtbgZMJ6oXc+s7somD/7njPy37Tl0LDRH7wDrkzbhvuuila4HVmc0oR8OazvBg6P6
/DIV+0p1pKv6uXUzyateON/YiDkseYLL+xBo7uYHqNfhWfFCgu8xnza/DGOwcy1gHA/GLf5mcdBs
ldahbbYHWm31+9yBo4J9hlPuJ0BDRwm4dskbzhyg+5i5X2q3sFQcyh4PwvqCJACyB9ggAzMqSB6J
T52Sxx06sQhrsh7vTU4ru0qxUQIKtHOoIluTmrBtsxddsgYOO2HsCpf+hTA89jV8E+QdYA5KDNK3
IOylt+h55GAp84k2exIFx8cQO/o2Y+Wj7614AceznSz+/sEFYHOlGuBreW6d7Zl0554JGlZJzhig
zrY8hKC7+Iyc2WMBKWiRedbgcm9gqIoIFf7QgYOhUpL87jd5L1dX/YYAJLAorPl3iFT45HUyBMUP
XFzFhb+WqXu2Z+xr0A1r2OiXBid2tPl2bw52jO9EZFpgjbM7GwcEaxC+I7vqWx77MPsZHjJoSgY8
eFbKgvQyMTLx2hMqcV+6NAkv7yvYXKbvhTX+SX8V7/MDryJQFRAF5B9qVl4uZLtnXIB+bSqW4suK
ms2rITE1epb2DtmOrqIbZb36O8fOJj3Qn0wjx0CH6pVUANvR+BVy/ib2/g5yOamDmfk74XtDuRPf
V2lhBQhqbN7Fzk/wTcfc45Wck3UR8EC3CGpLWAUDcSNFAslYsE3KNHhtZr9t0aeYW2m1sUU1L2+x
eUQTqSY0apIdDE6gD2mztKOoVYtOU3kLJ5d/zZPvsfzBPr/Qv1n+STGnycoiQVTLR0MlWrflf13w
yzbKK6BKgquHNL8k3ambT8lyrdZ3NJ1dXnqJ8JdpeMtsuK8CafFGcDcNGxTzNZziDHCaN7Mjg84M
QqMDmwo2beNoDLKlpf5Z++FlBFFQdPcQQViN8BfkAESkws3AbzUUcw7C39PY0pjLPZp14GXStgBe
NjI6xJ6GjKq+xznhiPUicybqvKnlukWEpz+NDAI1iu4qsf0QadLbmtkcE7XJdUQrciPKhP1RM9Of
RTSCSqw/TaX5XFeEutYssClhSCwkCrXJJO1jsQsUsXflp1yKMSaSaRJYNpSybigqX9BNO5OgVTeu
GvYIvCWmUJ+UDrrikmHfFAflVzQAghmzIjhwUW+wlHbdLLsApnhJk0E40aap/OUKfzpqy5O6MoVr
5l9BhJ4oJIQM4vB9U3dvpUgzs9C/jCGdrZ1GxDSWKxAoEoiKYjykVInWdCklCsZXTWuxKSb6l1Ho
wEg3k1th7NrO6goNaunZ6DaYG5SpsIcVrG0cG196yzRMXLLBoumstJpRv4dUbsA4GdkTCJVpPUey
gXDIMsye2mnfwtQ9lU8JLyjFQ8l0yfnsifbTbzoFoihcU51ditCcNyzkudp1wWgSsh1vwjRYsb/O
1Yb2ys01U/PvQkYNCTPlc6Q8Ukj7q1Yv+xWGkZ5GiH5aiD9UX2YckqwBFVG4Ux7r9X6jxzDzxo5e
7IRxlWkGGQVrYbv5TkkAS9SrzNL4T1Wmt0wawTyLiLipcAfXH5gdykwBGebJAZpxFj3fvxEXdoSQ
FGHzyNcGoCP6dfzZacSIV+jCvSj5s/ZX8zF1yd8YQZlnQxeGJ4sCrV+7V31OoW7EGtWfY5Uds4LO
mbPh8lClTMSyXkN7uSwa93dd+s/ReSw3bkRR9ItQhRy2TGBOEpU2KFHSoJEbOXy9D7zxxjO2RALd
L9x77iLVjV0ffRkhyUml3HZeB4LzsyWNLLKeKhEyzeBt+8H6DJGSWqDAookmgx1nqF4N5StzuQob
Za8C8klqDzVkgBW+xD7wG7uMCXBKjGw4kpqNVjkDZnGZWXyV+ONH3YWy5fJeAkWxHF6PwkeeTUp7
BPqQRqwt1rgbwb/YtI24QJv0PrKWRA+JAYDJL1Mc1F8efGwTaaVTTasuJpDPCZdpsrXDP5lyhMcK
p3D5kowDJc85K93tOB0KbaOx9ZYqAiRmBnIXY9VQ2RmHwXvFkaKzPYnZmigZMyzrG1rRowxmMp0H
+S4o/xluzIcwYUnQi9KXZXtxEvAyZWQUS5TNH2Uasw1xL5xtp3oYt9WonHoy6nHExcdMKS+Grawa
vTnEdb3ULPGiD2hFuSxDss+yTHyMlv6GGHLT6MO71NovXMUc3dQWqfvelPi68/8jp9gycAcw5r6l
JqHGPWAGeLWHHOdUnavEUeOqHg7JCCrR3QXUJAFcwqC1KIoOeXUGM2zmrxMoca9LNyZYUEREdvg7
0hMp8ymB1DQV3rfjlt8OL2Dr/IS4hyyYEET6nSMTBBeVDWpFwrhOWsD73yXE91FAivKclteSHyC1
XipiMjEC0BRDtjWtK4aqrEGvwio7UT4H7EZwUnHV7OyE75B99GRO124G7YK+nSiOSflm/NrSZVK/
SOEsHYUo6K4kQI+pWEGHHGvb0iHcttxGNq4+CxJpfqqw6dFz5O0bHLlNIQ3wPbuA5iYwfoPMO9iI
DVT7pNGIpKzZppZ445+0wGrMKVC8zZikirYtGbpliOwwGVpOYKrz6qyizYvI1ta0z5irtam4ezNG
bd48tw0f0pivxTu8ICU2VmX2ZbASoBLLHl0Nw4IWl9Gg3bFpvagdGoqSiHXq5+7TEjjBm4fKtsAh
yrpVeWLFjuwbdogwPS8jXUZ+7OnaDA+1jcbGmVVoZhA586lxzykIkTVjn7GySu23OEGawdmS9H+6
DVfZuswLWYnIdI4nx0VMrxuWTCZShivNa4JzRKG4VZz2S4cnqvTZ0tAoJFLg1Ow5hpdc7NOheNUI
Yww8fRv3CAoKDK0GaxKoAPsCcFUdf2tMDxmF6eJHhajrxLeekmGwOmT4J4UZFDwGZuE7g67OKapL
DZpxCHN8cfAhWTAOxXUklKy2n/rka6jhlPAzMqAZNme3gWbRngC4rtUS6Jj7kQ7hCr8CEA2L925k
YJWUE27oaTeouOXMUgFKwFBVzruSoFs3FVmj3bQrHW4clojtSxZX135EfopPRIbiyzUpnxT7XTdb
rGwSUYUVnRLqx67VschhozoTfMdppAAUdBaBDLGdJaum11ju5z14Hj08FpKGBwczktwoPhSDu5dJ
/6bp3idEAT/K3GnhZbipi4yRikA1lkdviZmDQcOlCc+bZSTej22cBECZP8qecAfLIS1ZbFM5HgF1
vJj5+NNG8mlaxk7LOZuBdi+APR4c2amr3mteKwdDGw43MyzfRVI9+4B2UreijUp9WYA1aegWpv4r
Qe0ww1pz8icIUCDCQc3rtUV6omR8BMwD8UZ1hTVAeu2rhyIIL++9AZklBRPXuI5Q4B6JEEP6MjuF
bKiHmgF084cOqDLo6aoIUj0YI7y0527KeXuflvhXGeYpZq0rMdJ7g4UZljIM+H4jPyHVokgrV/AM
6ItXPZcIZ1bOQxTERA5sHTKOUvdnglWlGq9Dika04bSi4yjRe2CJbO4mH2C4GZs9Mg1MH2QGE4HR
tBvp3qb2xTbuUfAnCOniQoOqyZLVwrO/Y14LB3gI8f8jyIIVqLExZs23N3kv5/BtyGv7xPNJlw+Q
HXEgxZcSk7D1oXpojnzIfYuaCm6gpEUkOl0gc/CZwtcKupyqi6VB/Dq559i8hEycqZj0AaD0ZUR2
NHnvkIoCA1gRyclz5nw/vBYhvILMo/5YtiNM0CsZbFQpq06iRt7XwTH3fCIYsE4U7BiR2A6vOYdu
zhrS3GcfdraHf9/LY+IBqF0Krv/pWdm/k9znEFrp6jcl40OUETrD4280BY3Y07E4+tsAfNBaKuXG
tC4JOwH2CbZvgphx4VzxZtm2r/B7huHKNX4jsPtISzWfZaHZEoiQrJP2GBhHUsDXjn6wigcZBYum
IHHAO5jKe2XekxHv/1ZriDY6QJjt6386Q9w8I/IRxYuwEbxCU8p5fFi4AKnyuI2bCahaMpNqParV
OOC7sZbacOiUL7yYM5R53PR8iByYIxJcq98iOpqoK0uKHpViiNUBh7j8KdFn0lFOdAnFlkamBraW
BtkqLy4aq4PkGImtTvOUkX5KNCOWb/w037WNvJ+5q9fiwzVXxBqv8JEt+upcp+aSloldsjL89YLS
PzhHIVbluSJBdEPwrc2zAK5j2ITTOtNfMzCth5ofg0Kd3g5IygJdnrFDYcgz3Y68eYz86rUynHvr
4PQH1Zq5pbCSqWqyN2On/ou/AJ4EN8S/pkBrA0BsZ+7FafqIUAWdcfF4CaaqM1aO8QzNR2dCjZoC
+WO5TaYtGB57i7mqpIdmBJ9BXWL2y8fDj2360xWFceIjbmz3aLApLZ2V+y/b5+94OQgeRb0HGCBe
d/LeP61VYiONWzv1ttHe+HnQ/rAQ5XTQqSK+JKaryCf4CueCG+JIWNS/OWKXFZ2s7fNHGKS5fIxM
XuFqTrsarBl2aqxBZEItKs8P5DJT1pgYCLQ7pUQKYB2vl+NneG3P2k91cX/htbNAfkQnvh3lViAy
zC9Eu93sf7IFQc38V/whXCKG6ogWE1HEdIH20eyym8E16+M28tascz8A41or7aoBs2RGcUTpzUh4
nFDKf7HrnqrdDN7L0y9FuWTuyszWkrBKyydKdUK7T2D9v550AvUzT/a6fkwLysCFo+5nlhXl8mI4
6djblh77GkKDMyB0PivzcDUhHWCewtD4i8xt+YlYsFHWZC2jDPIWs2xgWEFK15TvjOhCuOPlgiCo
EI7khkM2zLaEDAIi33OazmTS/Wx4P1cAH1GVrosPoayj5JiHp8baVMk+zn1FuVbqhfBzhhEJJ1Pg
I9GCBdaw+wWq8TZ8zhUKK7t0B7tPpydRKRyJwT7juUbTWRB94Prul2HdDQ7FszqiSiEeFdbg2tuS
R01BGZM24dv/ROjznuC+WtHWlHdxtV4IUA6XJEH42ses9/5h/+P+dU/tqOzkihlSigGbIToDpfAj
uUT/ghs9V/2Pat9Fgm8SaLEkI7PwGXgD7OCr7uNF/Ydgk06N8D/8g/bO2DdPg6ht8H7xJtCWmYEw
l2MEXYkCmOunfePETPYWK4ZnSflCAvt9ooZOVuCPdtVn+cftaDG+f4pvgjZ9xFQ38chA9/8TW3Er
N/Vvqy6Q8gJZv6r34AKhFlTuGdUEQ7ryc9waOxfZ3ppwR/UWb3NieZf8NM462wGlTXGJhWtaI+vW
7/JH9+0eSCJjIu6h8FggAORcIY2GXOvhaV/qXXjCWEDp6pKVx3/+rPG5nVjUeXfj6j7EjDNkH6Dd
Enymy3BrbPkLKF/KeWhKQiNBohSzNGK+fjE+4L69MVnh/z4dte10R1jnvhev1Sn767m6fAv/A9N7
oKM/7T+SCg/NmhZvi/GYcOFnyMItB9HesyBEFPs1PEJfOWmn/ml7q/iLb1R78dB+s7vbgQs48qoG
13pDXREdCO+7UYWI7+ZOP+XZy/Z9YP7KkTA9UraeI56etbkNEJAah+ThcLfSuPMA8CyaJ3M/0Krh
ncDQvKbkTjlAV7yj3Q8KNOYMBG1AJQxYbm5Nog727rWPjta0JCRxk+6da7BtWV+V++pVXrITv/uB
jUHNwYG+9cLTGQPUKBZ4bzhF0aGi5r4Qir6LnuINb+wsOQ0+WeboKL734zG6sEJQluJQT6v6B8AY
SP9T820/FQSgXBefRD1NW/lkpIx8y6g2mp9/9x+YjgXS4nJd3Krfmd689zCZ4Ta5DrMXcIHwOjql
JKCBzw5O4ldunHNzca9KAgZryTaMaC/yWnnkmZuDC5yclRK9GlRpzKp++2fCwcVRy7ydTIuHuKOw
aEm+JTA7QMHm46LRQOIsIoi17p7ZKdNWmzGj9ClUjXEVFnd0WDJ/zeYHhxHHQo73JqFN3AKuWJGP
S7RSOR6B1US9uzCY+gMtw5nfare0W1ZYagQZWZ2BnNr3vC3C3sS7250vq58+2rChCMuNigLhQSj2
QpgcxfvEfWTyD55dIAfsErC2Nih1JteHI7Pqoh89P6uM9HO+7nRFOPpsWmMSwyI3WVmYktqzLf66
Wa0C0vQrnHamuMyo4E5BRDfrpX27PlnEf+coSSmtGJ97r2r3YmgP0OxmdgpSv00/tJwzgsNQnGoA
3HDlul1mXyLcAS235lDdyzamHFlpDK2ZkC3M1loPrcqoCZMauyD2N6OJpPgfWF/fKcsVJu2hYAvV
UToyypXJFZNsyGJP18gwavHPoRBhDZjeA0VSDZ1M5x0oBNLNk+LdqzY+twT+ac1DM14B0SXMRvOc
aGxU2gn0S4OuTAkEOo11F/7Aa8mHg6PWq8zoVwUxFn2FqnikyzZKfAiaXLZ/tGVO6o90c5VvlTi8
d1Hjk0s0vJM1wJ0bUq2h4saPs2aqHT3dAhHYh6ttlRo4+lof1xWDzDnggHfA/lat11wAH/JbKvH6
asZbg8GFyo2evbS37pnYWwrxQV1HrLDYujUDbD5ij1hEhKegPHhcxm51LLSbNiExZeGHh7oV7I0N
Ts8CSjsy7YiVF6xyUlzFyNGXB78TkRDCzFY9vygucs5KFlNkhBMCvc/qTwOEupWuZDStYcb7jUsf
7uRb1SPoiaRO0q45LZ9htZfMbduzYl4NQBHIe6t8FfzMfoufMdsw2/vBhgrlnNva2tEVBppffw1H
bECgwPHHIc0oMjQlfnPzXhHWB8zO5omJb8whFsvxUG1UolreWF3zwpX/lA9yF/IbzmnkpqP7QpWa
fnn2ipd+ZFlFw3hF7Iiflh883gn4pyypqJdg7t/Fy6Ash3cWBgBWGE5iVyIxZjZoLZxzfSxe2n38
CHHiUccdKKbQgZW7xm+3zBgjg7xtAOS7esT9C+kBSYXzNrzjO8l2yt1gIo7H5xHqbNLZHca3eWG+
lT5l+HBWt9bKvOE57JQFdxp4C/yUvr0vDuaeTQt+hXVr+SqRN+d2E3x0PgLNoV+Yt+nIrgt1Yk4J
iaVhFviyOJhW4T4/sIOCELkP34p3BEvJMzwb6GwXwx8yAgAA2ir+1KmH7AUToyRaqrfsiMqs/mEF
nH16s8qmeev89DQnmqFZY0bDSbTDXZ7v0P6hzW1ZKBzcc/PTAf48u2vT19Utgu4av+8ifhCMwc1B
FFRNaOdntDevDd6gC+NmNqYVPvRxKa9YN7eS++WNY27icb8RuQngKUaC7ttr8KDaC2dVcq63+RGC
Qv3kkXB888X+yU6zNRJGXIt2Q3/SAcbmxjvl+br/YBrQLOwbvsK38c6jv+FQjzrsVtgdWKJxCd7E
3ntlAKufOj9CdbcI0dwCV1/1H0DwkQP7wcEtVulROcavzoG5J09XsW6GZfCg7L9JqBaX5hxswisU
SZrJXX12wXEsyxfzlFADPOU5Qu+8jG7zcXCy9gTM4a3Esnjp4Dt8EgUCoGjDukrZlmznF/o/NuIE
E+6CFQKcW3zVmkP3ohJxv2yP+BBJCT/9/yl86nTX6KmKx7DDltksmR/vxQ/jKFbo5i3djozBl/V+
6kGhLmtsG4xLkisVaPOwyB6CNU3Z84iNAzQPcNiGxKDgty7r5Y14YOGM/7pbek63aHMZFQAdK3kV
u/FmFNa1MUkFZNwjKA8tgIFF6Z7dafITfOExPoYo/LRB3fSleVRRJQSu5hvJ8CjNUxTcaqlsovkP
l2wcLXrEKNjo9B1OkRwVUFZuiIjcgGaIes9t3/Rh647FTsfF3QHqaCgfh44lahdS7MPL7Y3q7OrO
mxumm0Aip0hoaQGnFZtUcLkuqmtJGwVHa16A2u5aMn5EyyH2PVZKOLzYCR0tZSvwacekfPDUxZtK
RWh7jHoYduseaB26ouxDFNvQOrepgx+BQ5LWqiaRZNXeHdfXzVuMQEtkm472b8ID4F1oJJNsHdEh
WVxxqzEPN4l8KyrGv3Jf1XtVoUE6AIoy6p1o12r9wHkv9aXFjA5kisLjJFduqWCNB828TaI9doHe
Ypp9V01IDQRWXLr04kryTLqzKPeDyrBiP9r48+BjL/UH4moq71m+qi1heVTQ7OkfzUM27IqZq3aL
0HYhZIR0Hgy0TM5OcXxIjWsZ7OdUmDpETewjq4Y1QOjryBqAfpc5bZ2zL+C0xEC9hFaRBn4+bfDS
b0gfBej5ASzCSzcUkjRTmPgYPugUSR7JmkfkzWYyO1qmOSmbjbzrnesJ3vLCCr9D7Yahp2ThmmUk
ahxMinjPH5g6ILZhUtJXzzQ+KgZ+QKxVRnnDry8hOfT9I0FFR1JFYm8idesRAOvGBCFsHeC4m9Zj
JKQZKEyNRP9tvZEYiWYVuSCAc2H6yRyAwEYBTLqCQCajfi/KE+EayxZ5deCx2hkygx1LRLprfIyJ
bn/CWUL+q+msaCDfRpAMtNLmFzXL7yhtdEJP6+an7Sf5rBQ4+6ESer8pmQRPLyiqXd/zVsS9l1wL
vSZJIzEfYTVGu64luNpxQsgFdh2gmGXhO8byLx5HEz97Z8GJMkNg1CPVuWOFRISVpoXJS2bFB/k5
ga8OxINVxVhiaQIfOoeIextBTsNLPbCEjGSl/Q5ZW5H425Jqp1EktqqJhzMskcFE2LfSRCV/zmnd
16YZ8doXUES0MmquQ1Zw3mVKGzLTbMiL0HTdPDpZH/aLyEFh7TiThyUy5cScCgF+3kNsYzi0YMHA
s2A1BiG2kTpObOQ5/1t9Ut6yTJsnXAWQNwaBDq7rtBUfSdxlhC/29VsTVyp94+hgaIL8x8zCdogm
j/IDCCkHx7gJP7523K+oTrlmHFOquygj5rDuc6Lkwmlez4aKm+S+ZTaZe2jagjmZVeiXym4Q5TCt
ptJkYsVV6jJo0ofoFgdeek0NEkRszVDIU4zcbgVsxtxGRkleYw56QQ7E/PQRsPoh1vIXNesYh6Rc
7ElTdpfAxQyhJ824k54A8GSNjwn2WrSKbU4YLcuK13aIHJoyjX5qTBhvkIVQHkRjqCip2rz40NME
Mq6V1FjkDbPbB5MDsWFS0TRWZkZDref5j8KvxsViDIL/gDoDmVLZdyAyXcZg0TCm17Bv5hJIwojW
44SyRKoeFfboxC+NndJqSYPsD/gdavlVWcpsiDSdbQ1v3itUCgVNetQNqUGPwj8IfSiDbK/xZFJ4
REG7g4LiYlJnFfVWh6XC8DGFo6e7LUbfieo5S237NOZ19Ghitv95IH8Dtf+ZEsV+AYWvvQiJ26as
WFQbRXs3RKcfpsBtFbyUssxWROj06MtjTos8sWfAH5Gpn7nJim3SiPKt4gYmw6Dwu1IixoW6HXWt
rPdATKej4RnUNHkMURXcWjQyRNCLdO26LlepaTAAFDW7KpCH+lWxZHDLC8nMr5zK8S46IjlrtSFC
tMGFHEwwk9jZwiLsWS8CqX7nu2MrowK73qUKfBMmyAaTfjJwEo8IcSG9gLjQFDJUPoZk73XPiDRz
griQyIrCazYymVB+QbEZyEN7VSPAskkAO57Hn4su69heNapFQmfN7FtrGWgFrJWFUPWtqdsp0dEj
k4ewNibG+256CdtccKNXZELaurcuMp1Bf9cr8SHKenzmnTSfY5Hr35MiSZTXbCZvmFGI7S3lrKn2
0nRLEhHXo90hXW4VUuNUDoorke3h2VHT/tTHjrbPoONDNsGAl2he5ytBiTqAZMxlNqTDXtqExtW2
2x2MSmnP5O81r3mkxGjyGsM7eF7for0f8ROCyEL9Qrka6CSwMb2zYNRAl1pHAbBnyGv6tiwEb2GK
xhEJQnqonIhJqZO4xJHZMO/GulNYkEdgN8O4uFkEAC4H2+5XbuvS8VU1mAlrKGLUmDl7sJrVPGzd
OL2rnte9wF3rPUYSBQ9QhYhEFgUFQxvPNh0p4GKTLI5yD9OJo9fFvZFFeFYn9DMB2+HVwBbtzg2g
+V0LEF5KXLlB0qq7gLDUnWlohblnT9yDrOrMUy4H83swdSScnoOnup9gVWRj/4yrkae6EIHD7Lrq
kOIZLnVn4Uz3zpiqk92OwGbHHJ1UYiW0Vq22dZvadZFqoAWxyjo7l2kRrQD3RDtLA9R/YNHMODdM
ovSU9QNTJpyUkGTgScbbrESuN/WgHyPTJExBqtUWHUH4OeAv2uuD/iGGNFgnpHytR3VEyRJ0AcJ3
EZUYhBHPd4YJJKMDFdFUdXLhqwsRGJkME3s0CtTHTZgsS6CPFMcDFIRAJXQ9NMgZdHvXODqR6lwb
fSx75HR2dy+tEPVaT5Qf74TcOVlLxhmXBIVgxdi2GwMXmZ0oIjDgZDlAYZSM7MpUuRiys9nbE5Ju
JA1SBFQk4xCmf1UTFckGvla/FXYG7qMg5M2Shbgpqo2u1yZWzjGDgW6nAfvCFRJCvRoK8x2c0Uyk
sV0mQk0sh7XeieQ02MJDWZOy7h08aR+ocpmSa/CcHWii26mrwWRbLuQ0OwGTFnYWy8ik11nqBEYK
KDDQgIvEhBb4nqibTZ2qOAYzqABZRwbkEuo7tAFnZF+5gN1Eo6ckEG86EdMuAwRGIZ0oyGuiymbf
N+sgRgPbrSjhGqtehuCyYyITo7U6BlVIxjDI5k3nhZVfVkB7iRdQOKVGJH/6wBrVS3grwxSbUS8n
fOfIWCLGbZkrTi5/c531BvaALqyPeddiFy9qeQSOzas5EdVL6HmvfqdFcK+IW3gEnbR/+K3rj1xo
YkemULMWFvV3SEngBxrHeqm2/F3DZXHoWYKzSBuHeOn1OirdIRxpzROirHhZC70E5tqKRxXnFuYX
0ZcHrfLEmx6E/1q0UMvRZhSRpCl/Wq0E0rRh/LRFoiqgm3r0WJbbY5+2nRS3vg10ZIqeteLQ6pFB
4Pd2221ix2VKHFdAuXS18x7kNnn7yqi+hGz1o+kW9dbsRHc07QgvVuuxMGEqYofBo0qUeW5ZdRH0
gN4GxD5k6Au6XtNX2lDNakfP45MumrE7GjLufvWad3VZaikZNwOakD+EVvHak85XLPC3tX0PNU3t
LHdRcrycjWjyim0ABgkXYEJYZdOx+VEhJcUCV1dDg2GuUHxx0VF7sCTU8Se2rcyOwWTUG1MW6rUo
wM6x4ItSX/fIqBzRUcF+NFh6ZgOZFMug0nQ/Fiw+9Vq4O8ZsoNL5Vwg4QyvtdvVgYaSRyMqLOGsv
AzqkhS2JkbSqor/BIdZvpd60vhPm8d7peqYZcU8rUonpwcVGXaJncY+Bqx+RhiPubDkONrmXRCRn
xMFaNS1vbQMihweoK8fAg0OSxwHePstxr3HOUgzwVbEZ4E1v+O7nLULSfGn20ALGCK3tFDEr0V2r
Z5OTK5x08CrsseCDH22eRLsv3sy0AI2VD+Y/My6NM/ldmY9yJ/2qB6ZCqRl2p9rFg6fVsKzcNOlW
sq+yvccF409137za6cjYTwzN0oKQitZp8E6qoyX7zKyTgyZZrDptz+SGyPKa4nuYNiLUARhjzXy3
e7x6Adl1Sx6P7mXS+u/S6tGm9J72lPPczDYsbW9Vc5tj8ntBiHOeisVMsNRd5KKTrYfkbXv1OqyI
Yyp1GDOVAhrDSMxy1Vu6TSpNObcCOtnUaBuXcaFoEMT64MLxgRAlRqcsE3Z6ekxE4xAnykMdDA/9
Wp2+dwkZhInmKodBT/LbBAxwSb7FS4gw5tCoAqNYPotw01E5qOS7bupRp6UuU9t8bz0hPsh9HV5T
hGq+4rrOU0QjIeKhF2xLoPRs/CRfVTegxG2GbNx6cgz+el1VgVclIcENeQtDqEz2LtLYzeh0DlN2
SbfPWOA1ryyCBXWjZ+2gtyYzWEdl8S30bjnmMXsyITvz6YWxfcknC+6xYD9O2CedL7ZG5eIVVU2m
Uwb+b8pcZKsowlRlonm0AcGCQqnZ9aihSFk2VpVyzy2Y/cgxEmddezNdz5X9YWj1ESquNVMpjQE9
BV5lzyqbgyjRpsZWFOxtpX4bxShPfRgNtP3O5IDhFt0uT6GnCQHZUtXMfgPmXSfiMqWMGvv8p9Ah
MDDNroZ8W4XttQ2M3u+qCIp6Ww7ujbizEQZF/tvllbLuncn9TfI09FWoo4dK9NqemcmLHSjpXWmt
YdulBW2wxo1+ixove/Zx0jAt9dBVSRrWkklu81eJRiDadVym8XURfVRODHeBRvibswXwiBrk54Au
7J1HZ1o5fKUYHcwedZk5W2fMrNuTUCmPMWECq4Ym5cNIC+cwFBHrfAp7yNm1hGDkjXhVZTevRlxt
nu21VE/sPmz7Wlpl/CpouVqexY3VRALXsxa8BjHeCMUMTIJ5dXmZNEXfDW0Wnk3psbKK1WozChWa
xxBOh2DSmGeR6AmiI87eXVOdLHag6nAXTTF82C5tim1Mhd+XuN9ac4apjIbGnM0M3yfbJhunI4cd
SjbrOKmwIos0pJCBzqStrM0NzDXMSa6tbSuzIFFMU8VfGETEiEU1CCCjav7xtRs0WwCryspgBei0
KbOXMsHt7jGIrix4vIh4iFa1zRAxWl5+mLWSbGN1MknoDpOHIa3pR9Hy8bUuWZPmhoRvbhXTLbBM
ZDt09L2FSFUFIjNMHStRu4DXpQX1+JJSze9l6+lXMhvOurSGf26SBScXnC7z8VFFx0vZYowt6/+B
ylbf2AAZNwy3qnUJrZFtGtnZd56xGpH89DekCL5g/GJWnYgJ0SeBUQIJ7bGIvPFuuxlrSDUX5OEA
6ujawDkFXWR+ZEOfH+JeEydH7bRtXEikmnE25xZQGVgrdyTWtSfAfu20TnVQjZZDoEH5aRRE81TW
WH26QxlD759lxFYQ4FI2YPxyIjM2GOF/MPVXXEf/6fo2fAWAbb97jeVd2iYE4DPLtvO6K98osiy/
LjtcfJ5jecQTmcXDcM3orBoItdIANZVn5tWmr1qxKRN12nqGhaEGbK8sVkonwS+5cVp8uH0tkSDl
xjfnOQOXEpd7meAPKVMMFoAlmCs3GhcuGmAM4Ca+XTGZvzmN4HJMiRGMh97eVWOAUy+vSMIr3FU7
lJAIw6Z/KibJpUlMjc/xCygNEztKNpen2pvYftoIlOqG5bMuR+prJz1Asvb+bFVYD8XT20PgVhUm
F4gYJIERgcm3DAfHZrKmaopxTL0ww/SaDtA5ZkAovO+GxZdBOJtsvJ84sYwDIwhnR+QD5laXdLy4
vnSeeMms7s+Iql910lj0kuAmq6QHpId2ZipQhnosTu0k9LNGXRZOuxkq7kcnJWcSAvZC7UJ8YwYK
N7Qu8K4GI3nPJoelvUqOHABKklaReXA2bVx1eiUIgkKiGo52NYLHke0tV9rvwkPtUtgbJ8RdOAnj
VqQtwLme2oIyqlx3fUw0Vl8na5tFjcZczayDs03efJ0krxZ5AUujQTs05sGlifKfQEfYyoPYWtOL
Tg6OrXGYKS40GnWfgjHmKxyOihiPYBUA1JlbYsfWASYOq0L0aSlUgu7OtYlij/Fj6vpGc8od3oXX
IIx2jcdwTGrvrY33lEmXch6QK4YK9AujRkqpkQSBYEJ3/UjRTsnUcvX0x85B7lmzcxhTstsTJFOj
1WC2Ys0lgCEG3TWQ2b3MsC2OrN9Ys5kslCXvqNEat6Yxt7laHpQUx6BTMVr3gHoinXB8EWnYhsCd
EEF0tgeOd0PoB1VOj8S00BXGy8C2nigUfZqapTc1LwUtWu6yuHKwlIhx0yL8NTGxMbHZMEdovx3h
LsEA7xh9UcHO2pCgv5BRsu6j7pKJdl+r1ktSFL+uFV4TxAWZDfhKl4ylwhCHaYBF1MSO6331osZh
EOMzauChaioSnjkL6Z8h2mWkljvD6Y96eC2R5rg1PHuWjILlAmEOIKtC0foKaiYJvhh5r878Wyhg
zRBwV8a+4bSxTVSEJBRfAUnWuDcUuzmpiPM8e9o5ButN0jy6V6YWYDVMXgRvNaAkmT40671Wn3ZO
WBFqxT2gGiU7Nu4a2AXUzG1LQns3bW3ai85Z4yNh3UU+Js4RjYFDNvwN1W8FVs25pfkDZKTiHVyi
HQg/FiG8UdP9qhAWmUiamtL4FEAA1ZyhCKkoaQM2ktBNNZl8j6zZTP2KXAI1P/WYQbR9m4CB4X8H
QYv5LQsWdvpNHY1g7CK1V50tQcwgOl3jrtLVe0HUByUs8XjypwBsGv2U8tueuCeGSyzxWsy6bqmh
34AQ/Ex0Flid/KYy2ba1/aHDFqWWX7dVsOoU049R4IXYfJl+U5qQ2kYkFgMCj73VkP1TooZvn5oJ
oiVCcqY1e89qj1qAWpANcvEpSFaPwJaxYO3vBWwUiiDtnfN+ERHgKwdJDc02AFbdYJE+VD51rT9V
2OeHkIEBUyk5Ob6NwJu5V6yjOmNcxfi93TIrw8jGogO5qxmexQD57Qke3MeRs9KAMHbBTMKC/ZLO
XOpvFwlHoLCdNs1LLH6cHpsRIgj3MlMu5rCApp/J8tDyKbrC/NuY9H0OESRkj+sWga9nieGrbcky
3NtQmfBG/8fReSxHrmNB9IsYQQOS4LZ8qYy83TAktR7oDQjar59Ts5uI16NuVZHANZkn1YHDqeQ8
Yo7Z6epvacV1TiH+YC26KL5OP+iPKezhQI7fKdiFOHM3sdXufRR3YZ9eA5USPcqrHMY8vKR9Jcwy
cm4jptZ00T23XQwlTpD/EMVMD9DK4I+dZgw9rn9XRuxY3fEaUcmPi7cpbX/vcy0zbX/VZAx6mLMA
7G1Kxku1W+J/si9RKk+RjT8W4m+GTNhZj676KiOHvz/3P2cnelhuhD8uU3RKDLx7dPtranRvK5tA
nFQDsywY5RsZ8MjXfANxhwoaT7j4TDrIRHkh6EkWzkqntXCFstQAErs0eC6LeDmRa3wbF6sM03hs
MMzKCqh1GlzcUHJbBu6LcG4i0WBAV8UVOfheuLLmWKM380+B6Vhh+/o6FmQMqkGuhoGyqxTlwciQ
TXOr0VQSdXALJuLkm2CopQUkENkusHuD79nODpKepfLwQSf+ozWpfTNTUylGR+nk3SxDry2OQjly
wiahz2w2iSB20kDFg0yOqmrho5vHuAb5ps3HMALCJWLsrQq9i9eYu5jIQfpP6PxebCA2gXH0huC3
drL7SMkHMydPfdSdBp8YKi8zhw5McGpYw9me9+Bm1jGL8m1Cv07RcPCt9sq44eyFKKtSkpyJ5gzr
FoVngw+zidVPDFF1BPRje9lnIcoXNXhvGbEbq6ky+8BuDp7BtRRPh0CkZzLdNiFo2oBcEltUnyMV
Bs9o/SBgFM74DpocW1FQFQdSj4/hAOaWUmo9Itxsw2GTe/NlGBCZ4xMy0JC5UiJ0p7mECMi9FA3x
zuPqLVh6ZjdRixsiTSKs0jeAXIriZVLsU+rmOWnrnjIgOCpXHiSP1coalh+51Hxa3kvtZg8JczHO
FK9iGOszRow37kSCCp0vb7NXNv+Q7KCz9tSO9cuOmM2XpW/u6M0fl0YC4EObLCZAw5gzMya8ges/
T3Zwzn0MIg55kk10JaF47w3ZcciAYOn63PmICZpkX5bw5CgyaLGOQVkdu5wAngrsTLfcEoBv4IAu
ZtelX5OIieyMqKZdsOI37teQhheKvx2zs++FA6jw3F+KqEPQza9xoQ5RxJaTIdC2K4ofj6PL99pN
FDt3OkGbELOL6YC3U9rX4HU9fcPt9uZPRvmzD4Vvim3U38tj4/IHJTc9OZsksZNbQOjTXS4gb0YO
Ihdnau5diVQ0Yboiq/o3nUkOtAb97CBloxdKNsPs3aCc9aEvkg/Lx/DSLiCEp/Db9dH7EfA9EaK1
6iQVd2FvKQy3lCwnyxqPhSJSuOJpyUmCo/H/di0ilkjCOxI0SOnjkOiet4/E61AX2cgGoGj7XXV0
QvVTjHis5oXZiV3WTJfDf0WorjSqr3nlPfmDyyRrHpxNj0du9sxaJMwpRidmMEEOc5I7q6Z7iGZD
vnamN1UhLyGR5aQO+IcWQf/KDua7ILMvikC5jTEYTeXtC8TnsOr4BB+wc/3YaYzOxGcKwtrqYIhI
22gmDbBU9LMnwv7BDjiZbsFauzqdrwEE4I5ApFWlelB3BuXn7IbFuVnI0WwEqpWUKYNaqier06eE
BYij2CjYuO7Dme3EnPJfpfwj+atYUzqz6Y/h7XYp6X/aufeNPWzHxb/mSUbLy2J9uvXEvv0ZRUCk
IgWXWflceGRXjivlhQAf65MTFiwGm/FxKpmk26l117c1QhAH4pFCdSohbXcZytkWNH1fY0a0nQTV
iL2A3A+IfhjuQmtGWjPlZj+zU3isE8/5GZeeW7TDelrlrFhDqCrQjnKVDszEmvtiCF6y0N5jWGUd
MYzfzP7uJ4dgmFJZCevP23WeNmZd2dk7pt+1w9aFEOntrKKtHzY/AW9loNwdua0frKOQ2Y9PEmfQ
OvGmYtcwHAKGOppLEOHOz7BT+4afloWMZLBwsL2XvMHLdJI24lLRIuceZv8yWjfj84ixKwH0MA3L
u9331qYM0oepAGOVJxcak19Rph+OmPP1UKMWbukBckGKDf9l8LLf0q3+mzodAX8dfo3sHjwflwL7
5FVbC0nwQ0OpeyN2u+P9EIuDNeMRJ8QSKBMaW8puiAiLfmamcJm70VqVIcOhGxi0mke8M8vy6Hs2
NgDz3TeBOZQOo4qG1XBRoAbJZ4+9+3yIR/BrArNHrFAvNv11mrjYhZN+VjAYLQs1h2gvxezdq9x5
q/O2WpMie3XU4tADLRfCGasfyzAvJ8bhyCZpA9RtVyPa1FoiRQmW0+Bi2ez8aAGLN+zzyb4zrnNy
MCza4INpx188C6RVzMnuatTiac1iW8ryp7TUDx8YWlV0njpazpZVHGJcpl2An5LqZvbzvW1hXS31
/Mesauv5y06k0uHyvg1pp4w5kCUwEYn8kWr4rsUQUyzBP6JN77taHIcEOFSQUBwV4c3qPeMnqCVI
BbpqoCO8gnnChtOaWDxqJ/tuHJply7HlfbQwtGBTihch/2bfAOatE8+krp9YBsq1puLJp3EfkoXA
dBni6nxjmbvdmx+yAlzE8FqRS6O7G/S/9XFqeNgcGLSuwwA3/CDD3ZLaw8W2keIoFINd1iXbTOPf
YJEqAS0Wzphu/eB2zCycAnXVHQV7xLaPwePk1ql0gWn6UflXxMGDxVx3b0T8mSH7IQ36IV7Mq3U7
++rZvJObfJTIO3ji7lk9cBZE6Rt2TlAedpQ+kjPxi+1tM2hM792AdL40BJTmEEcIWawXcnjK6HFK
ortYjx/CVD/65nQ3dLVV053IGH5Y4KzWKp7OtE53KdWr3yxnpmsYg+xrnBc/xPaeOsPkRzPRgEaY
pAD/ulhvUuTNeY27U8/3nGQ3l74D31gUj6oE7R1gR3OUOtvRzWjYIv9p3FcdyedoIvaM9AAX0d5i
KnvdWA3GB4PktD5EnTnp1n5nrvVbdOnRiiFJztl7UcIDkhYpEKX7a2OqajBhxl54tUgE0111MON4
l8bLYeicL3zlW11bX03Q1feBCXO0O0Z9dA7wZgfG6yoLb8tmSFQT2Rd5vy2NA2WRPM7MRWsN+yMK
GLazk9wxl0L8aHo8jhjdkiH6CQb9z4rETG4e//aghdK+uEj2uYPBRWM2snwPBCSD+V6iMJaL2HZy
vAuL9qWJ/FcqIhgzZmQCoCdoQQVqO+ILVh6hhiKqTrLsT+yRnFVCxin8gKdaB1cZLPeFRteYj8Vv
jt5QTzb8OOCceLIaqoV0COiE8Av1QmE9rmgK1auPbtCW+BEz90OKGel4qWCNOcy0ItTbI5OxzLc2
bUZWESEDaeCxY9JPWQ/0fjLMcTjBCSjEgBPO3wrvZpEpFLFy7fRgYFN1X/vldzGnX7UT0ojav2IM
ATnKrypzrtFktinyubyJWPmoq/aon7vmUY+8X/ZbLl3QppiapPOT9vDeZ0ZDbflsCJHr/T5E4TEd
7I76GUFj1t3MYSwviLu2hHesy/ZRFB2ST3weKGTe7SW+xwb9ZEXjo8gA+FeAjQcM7MjeM8AzM4ql
Ieo2Lu0dUbw7aqKdgkrsLuHW64trSI5ly3VCXul+GbEHNoJEOosRS/luTeYjnPCR5bS5AWw422Js
U47JxasFdpYihaHeX5u5P8Tk1dDIkItNgaxheSkkkXqCdeLKY67z7zmNfzuP5XCaAqQIolXWm7cF
mHZZ1YdhoDZ2BrrkqsE21I4ny3MutILqYqUsXlBxrUcsuyUY8HLwBQmD9nN+C8Wo1bmf3EsMuYCH
8tzbUMsSdRwp3ll4vMQD7vMKycg6xd4wdN2Dw5lRusnrjC9qsqlJotsOPrA5LwOMKbYTkhHCN7Zy
wAR1ARa7hj3XkQXSFu0Qymee7smZ2x1pz+k+grBfFTnk6wXFXJO/ZUx3bJ8icbo9KEGPC3IslnXX
LQkfQ5Y8sbDJjoXxur1n5GWcMklwbdt8ZClIH0xSI/FmEECzx3iyFXffoo5Lxj8zadHi+1hmJhuw
ldNgsqtDfEGR4/9xQ6R3hQDmX6Ukw3vm2DfohUn0LJhbWLfP3HqmDSRuQtnDnQnFSrvNefFaDJto
kiD6+opAiqjeamHT6iSMgnivGMZEzTNT0mXl9+UpoYFi159/W2TmiGnAI8b62Ao9ILkd7YRPvHbO
PaX76nnoaOPEE5o97M63w2dxQgTuvnUUafZJ/7udp3LfdFSRWVnuscnixm8op5ZuvlCI7Un5QZ3O
lRJxr02j+er78XXW5SGhzcuH8RgwoxhnL35Ow+JQLPPf1I54EyWjl8xETIJqxKHGQBC/qe7t+XWS
rmbYHLw7MqHuDLIzlfDVrybv2obs8bN21CgaHQBLMziURVlIhLPXTCPULFv3rmixN0kHl+ccfvW1
f/XC4ZDO9bnAsiJlfubShXqfAWpJIbyoZPmXZFG5JvXLv44TYjTegTvy6NNtUeHtqyLroCaYhMYv
zq4NcsetiuuCyArow17ZbIAZN65qwRyMWWAXFF/CENvcSeduKvwn7vn7IGW8WaEf2Fk6su4yWZBL
HEFgNE75xhqwOSYieCAqyWU7jx9eNOaSkeNDguW+z5fPBGUQBzHWB1e73SbysJIVE5M137LWkR0A
dTIaDH7wlJuJJD/Mtl4E7aZzwOTifo9b79UEzjWwF2Jkx9cIS69iqbBLEVx2aB4J4j41LKWgGAlA
e1ockhBBdZaE2W5JGFLDYe0OS0/7PAKv18Ti9iXtYs3QKiLy2PXh0GCadXz8WARCr13TFA8sUoI9
CppjjLU4xB80R+3j0E1fss+hGEO0rsNnPqz1JJcSXSHyZD3wcxVvDY8pPnmDcstjBc7fG6b73ksf
kwj0eZARy678sD7PCwwUZuzA0Sa7XrNJoE6bn/i3jCei1pEmt8177uH6yq0Enw5i+MZL/utboCcF
87x1nRfk8FaEPo3003HbkNWakobFnpOdvRUyzUMwjPYXxS2KZnQCYHt1GD63LTVnPtT+IemiNx3g
X0si1CQQFY7ebG/bIfvLO7YvnRrBCZfcB+wXKH3wUOB2bdznDOEYPUK7aVoIM8IbOAwb/MTBnNCi
dBlzDASlj2qkn0SBclxC/ShzsnGy/Lh4w6u0sYq1hfutDSqLvNoVE2QXJazXMA/fa6BvfUmKhqzN
K9/PEQrJvBF6vHOb7hbFXhagUUy1CbzmEkb9Q92zx5kC/Ot5Timutf8y5eMLk3GinIoggTrqnGXA
iCt0baiRYdBANJZf5cK5N9cc3kMnn1M7eK6sbG+xh0gVI5CGHSzf4HyoQol6e0THS5jmBwfaNmEC
j3OaIGPNb7p3SvNY2M59Mg7XgJEY+VLeue9tQ/JSOZ0w6lAtmoB8INN+86OP2mWgL7gU+G28q0wj
LmDbPeaNyzwq647ZWLoX0YdfXjR9KNeFhx0v+5qp1lZJSg8noVJehnPAsJ4wbZvZUjOiEOUYOi7W
YAFwaeDN8+47i452S7D8t6Qf9Rw9FEBk0oA9Qrww15fkyaKCYVbi+/ZhzDg+kqm/85kk6Hbw8V11
SBflR7Ngmc4UByslqJ2kcmelwwtd4sEvAG1zRAPU9RfcU3wTSTKq+9Lv8n1o2eDdFliPZSI9YBni
ROLeddEe+mZj31N27ReOWyDmBBgynGH3hvaagiTbw5LgrCMPpM6DbVQFYCbqslzXIoRPXGJqYXhJ
qa4Q0ybOe2GJF3gqr/o2e0+t9C2w1EnG4rVzsmjPdv2Y5f/csLzUS7LLE0DhqEuJOVPdfxIIu5P6
jwKhP/WDx3Ctu85zyeyOA4YbioM1Cq2/qV7OeRXLTRJrJtxs+7sMyZpCS3IZbh/hFMHrnionBtQt
DIs0N0DITC5Q1LMY9YT7Z/giVm4cfzU1kD8cPU0aXPs+B+KNJVH72btVOwYRBZC28sZWJO1vnwfL
Nzm4L9kUbhvNhZVEfOtT/RlW2Fz8BOeyvt2nowg5UgkcSBJGXYKdgb+ou+QWPR6XSPAw2c3Ds9+q
Q6KrQxclX41hT8MC+GFMJsT7zsgq0RLwtN1zI9V7yZZuX1ro3tu8ZhIZtq+DrCSpDKlDCNZ4aBH8
wU8iRGGEdzi4/rrxIzS/wMNDa4MEibwV0e3dJLxZKnqe747ZSBgEywHw+KpNEqqNNLutA58HM15S
LCt+XT57lcX3XL6abr6vwpCZSoWtMc3Y3kM2XxUEeUMydO6MmMmXhxgVQ2eZ/I+s8O+rGxtIYtDQ
EAHrdnjgTD81AjaI178JhShNNzj1wtk75LVUj7MjQAaLl5zARb5r2In+cidJ98nprZTECOkk1Ymz
Pdy1utgtDj/JfpiJh7TKH8uagYOznXZRb2/qAg6NcCM8cHJ6ypE39nO9nb2OHLEYhGo+IBzUfZyu
46j/LWT7hsDsh0/9NYX/bxA+ZgCwvTxjRtcb9jNI7hpWgo5+r0nWMiOJf034OrNFWvc5+iu4MJsu
n/aZzo7W1BUcRt61z+1Ht+ZXrHqXIoPjj7ks4mHGjXz2LgCGYG7yjQsw5qny5nQzmODJ6f6P+CbM
cIbcUDcwUCkeKA8OPuHFlaJ4Yoz0IJ0ZrxI2z6HI7xKQ4IGPXEK5+xhZTaL8d4YeH0vCPGm0Id16
hrSbyKvWloGuUI0Y6GcEWACGkGjtAkFXJkW2oRC9HVjJz1JqMKIsrhQAjG4ct51nr8OIBY2G5uCE
ehc1419V/OvAMgg33DWDPrYWoFOjHgwzeyE1amPe4AV+hYgeqK4xqNrMDiceV4OOiAwL+9SzUUpn
c4w9LHvsUz/CvLj28/hpKuoO5htq36rlv1YNO5FjHnQVuY9ki2at+h6cBD94WxXbzCLZoR0YmTQ9
xre2aDjP2F2GyJG5ZiEs/qs072xb4ecWHQwn7cDVH3D+1n23rSReVolDtIepEQ/RpW71l+XcxlCJ
c+eGVJi5vgiXAZxnQzeWghmX0zqwavzubkrj6+Jar6LhdZ7lpppInSgBFYQTUc8Ta/fwqx1OqSIe
ti/KBhOkAO1x50GRGqtHk84bdFJ6xD/dX+jBMYdR3QJtHYZvNKHNvyap5S86HkFc6GjtRlR/TFl0
/1ekSfaEEJbGVsWoyJiC1RBpcZ6Abyvk8FwgwNnmY2y9dVU9/xQyw/prl1Z3LmPL/spQE5z8aZmO
E6fa1R1S8zq5E+jjpWvXVlNCGxk8F2uoY+PGEvVA3LNxeJFqspzikiVdZMfxEYYSd0aCZbf2WRvJ
AqzGkA79w4I5Z5tp1Od9VP1nI+bZst+cMf6a5LeqfZxnNdrDri9hNxuH0Jakf+9K0LjWBOQHj0mW
kGpZEaW9FlYEMG7QWKvmun4YOmoF1WsUVbDgXAv6ycicmZ2AmqL3dMowykz4E6XGqs3YF9NSjxB3
gK5hkjw98IEE7KL5tDv049xjCfCWvlP05ctiQ8bIiLitcTAVt/xnhPocKoyQt64PJ0+Rms0Z00A8
zBqDMqRlpCb5P67KiHTAQPseD+HYkrZISE/f+0wyWfcz4KosIN8CxACfz5/vy+XBHh0vOQfe7Wf3
VrRebkzAMI8g79eWQh9gW2k+r824zFcl5vSEzBriD4WQhLo3AzDJbhxM26JfRBpHKK7pbcQM9qfF
KV3G1Imzxbi2vW1WTEhlopmCIOvFkC13HWHZ+7xiMSCyxf5sJuoIpWV9nUvnKe08s81NeJ+OzZeL
YL4YvGNkwusAyHPoE+Tcdfib1S0phoKpV0Pji7TyhSfjmCusE5M3PtTlUO/oTiCBaPLtUozavSzx
v4tPHxXBbDcOG+nygS7id5asV3wNQd9riML2c3VN/QnnAFTO3n0ulvh5EdlXlPUUweaQqOI5lcj6
SEXPd44ZDnpIuKCrLbdMurfRnmIK2dEfnRucc1o2b5WEMhLKi5sTxjKwhJzH+n5B+oni9qP03Afb
qf4CpFFYkJi+mJY+q+W8l8/twug9c9y3OBeIrtyrrgAR5S5FwpiyH+j6R1Z0y3sddUcvlah33Pi1
QwVHbBWUatr3NOrAyM8eJuHIXzaxiB4ty4r3YRM+jw6rVvq6t1xN26Fz38eBeJi0e64oo1a9hyHa
LjjxM0WqXIqY9uwzQ+JiYrW/pDh20ka6SBWGZpXH6EvG6ol7ZBX7gNaJfNZ+nTGeYePr3t6wOs4Y
wmLhqQZK0NHfhiSA6abkixZnK+8jalzM3l70T0n7h6NE3pa8LmoUlrQ9XFt3eLQ8jW/JTlmWOXb/
nPs9vKgke7UYVk12/mqzFqRPzbCnhijxsBdsioUn00kdlLkkMZV9P73lecjkvROA5x33LlR1uOcz
OeTR8B9Rxu25Dc3TmOIekERwo/6Cs6B3EDsPjSC8AFvaJqMJE5XFbCgDEGbxSEWpOSFqP6au3BSN
+LTH5IpSlXKjCo4mL4YrmtR1rxB9NTF5mrcOrrJR4amIv7AYxKa7xZSpLLziwkN2blXJ3q4zQuU5
CRIzAvPqccMaT63lAlWjwJsQzpRE1AYMguwv0ev/CGBvdpx4+jQ48X+zLx6kAk2hHSTx3nKz5Xul
x86sgdoL+GIZxEca8FO96uLLAfO8qlcpjbgVOUBBXOcjchCXBC4qZ5JbypC/jixX43D4F+q1981F
TOMxKbBORcklvmlNwbJu4wLYd5sHjyZLd95Ub5nGf47NBF+oxSmNYp+2omvGO4r/7YDEfCkwP9gC
/13NjMyyreDQqspmFmPsZye20DfVVX/vdrz1hX0zSjjdNePgatkNjOWyTnhMcbCs8kxvbe2uXZJn
/No8+z5YDIksTPAU9MxRWMKsHTs/a8RXjaN+/Gw+Y4Rjc+bsstSDEPop8bcb79DG/V8tWyoyNgc1
Q1tu7ocCQyrvF1u+6CdH62LsB3eBoE7C1lJlF4EeVYqvmpIqU+CoIgmGxb9FXgJmARbOfvLojB8z
FkHk4cdKYKCH/zfL9h612JayaGuMddQxFITA2ZnwP2MRguj+6ka8CFqbLPhmB3M7dNUNEyDuqibY
QUq81iO2ZAgkVogK2Z2gnKKTYQvYx6R7EJaWtrfbAFL3BGkeNNVcAcL2p7NBw+IKYA88RU3NcdAT
TeWZs9IJi/52kybvXSuZ1QMeYCgWEfLpRc65RdcUj98hyX1UHCuXQjgJQNDyx+oh/g7nilsUD7uP
Cdqg9YuQzrqt3mgxbOfGIXVA/IwW5X7EHWp726HWDx3UAp7WXYnLI2/NasjKte9q8MBP/M5bQOY1
FnR0YF3/zwW9hR3yJjDftbC0AoJ4QmnvkmqD/h12FPBKugT08EiS7LsgJyxpCI5dsE/lC7sw9mHz
Lqx8rPjTtoAKbl5Dnw1G89r6uABcNCYABuBwBPPFrprXZF6nmsfUJcgIwAzb9oiRgHtXJhgT1D0y
35v7lcsA4gkkZ8q1CqgIGudmeWnHr4ZIL4HbdF7Qr/PXodvdeYVF6qn1Hvv1u4JppG5UGk4t1QVr
oIi7mDqAdeeePG4U+Bg3YVqYwtnJ6BMD3eEW0x3U1nfQQJzYWlweMzswJYKrQCSWww5Z8H0WwoX5
C+OQxUONVJRUKDhu/torzX1oka/UvgqcS+yUagJm1cInuuTXytiwOYNvbud9GV79+TjLkwNzzkPz
GvSwuCDIsXrC7hwRJJyN17bMj5leVtnCECY5Gu/LWUCqMBzLlv7UzTajE6RWHzGLF0Jy6/DO6i/9
sImQc+TzS8HbCUEkwNzgNncGRqh80ctV0hqFZHgXUF1RqQTttdX2umUXKsbPKHtrqp7rZ501rw4W
kJCdMlmW4X6Bv5HbPzMEKR6/G7oI/IAiMyhq8TY8ccrYw21zSTjZoPfdzeRK2pfz5ogKPvRJAc0U
9WMNswkBhKn+FeT48YUVt2c4BmgGjfq/wXlKqDix0lHFkbjZHXX/Eie0OWCztHWT/YJC5/TrW3yo
f+i7SFQlNaIcWWKrfmNXewnzXAPmcqEbYeTD06/W1eRQ4/X3QWg/Ro1/mYb+NEz9KUn/FpqHLls2
dMzUyuKAB458XPWQouWzcD7UgkFH8TQF5BdmLPP9q1I8RTR2iBh4xlHdEWSay56RKz5n8HC+/ZhC
G+ZVLsRfBnhhFmcBr9l29bZBRBHR9rlzuG9GBQ+N2WSPp9zicu+eVJOStQWBNWXlCWy4JBPaKqyv
aooODasmp75oA2aHWbWBXJEM7FHfiuxfoxw0/r4gTDijOPOit1kyokcptDcBNxVAaESp5siK6m5R
48fYlH9lJ7Z4pEHMqksYg8qcXuaUADPsUBYCEj8jOnT8PzsxjRsm8WBiGEWqGWxY8Ecxspqavzp1
Vl7HHIop8JwkP7rzdlaS/6mxPgsPnDQfCW0Q3E1xsQNA7ihglml8mLDKYpnATTsyAPkbUOO26bvu
/qxFnHKUEhOKXnQjhJ3ahwm5XZmoE5bAbaDZO6b/Wos128gc2yuvShITk1KoRN2PNMlpBKk7MIrx
+uzfwmZNEJksyy/HGHhk+SYwx6hA0QSmrEXYXDJQTlznLYIEaIYvSpjTkkQHjxIjycCm9PHWTe/Z
jFn8K+ybiDOg6E08DLKPjZURs/E0AxwLmVLrEaNO/9ew2HarYNf4/yb/p+D6F5wQ/vLAqPMJJnKj
norE3k/1hYqEi4M9tXztkXIXw0dVXrGRTSTI5ZvK7Frmzjz8V9e7BAV6C3i2g/VoEWwv2O0s+Q3x
ivmNJ1XQxS7yv0W/2vV9XnzrBBckGXVeukkm4LiPJfsGIoQ0ZSvDcVgZHE0M16LkLGFapzAIIXM0
LwvEJxmxxUWc7AVbTGfrvL048L3LlATzBtVxTI6us+9t1k8yerPhYyiFAhl4BFRetH0SezLQOqEZ
8MV9Bs0b+iSNFar4QysL1vctuwrvyGpqu1Bdr3EpQKMHhJFQaUcjDEG2P1TeUv2T4Lt782jT/NMo
rNCvhJTo/nemvsv0uyr00U6blc90tMrAtjDKPceQizv/lvcK72MeqLEm5Fadf99aA/k90KODLuKr
zjGkAdNT4F1IijX6y8RgUOx8L/Lo0dGsC5NM/ybknsxBfo/BW/IOtf68wRaGXw53OGV4DUli1Zj0
kEnEZWzSdUfXBzOgZomRLPD0vF2Y/bCng+1ZPjSNvUvB1EvmGCIa7vqop+T5dKb/EqJiPJzZqHXl
dFRAXlrvDnvsZkHuiauEo4hXfoDvTE4aM7RdV6JaHhzm2/1uRAMhgCpY+AQahnxO/K4U9GsREeKI
z4reDcOKw1aUajVD4sb2o9Rg0gZ9IMuS6ZoXE0MWpOyVGv50g9zFBC4L/XJ5DqOZBjL7FAMLarQj
7kSD6cpynZA5yre1TaY/Ycf/NNqjlk/At39JRoQ69VJ6r0WPIBykgpVc88BblfFwnMr7Bvt2+hZx
kCUAayoJby6HoErlhTG+G6YVc8Jqpit5GVxI1i4YN75lupL1xCApzMTBg2ga6eACpKc0IPCcQy2p
LrFi65vh0TFfg4ZHEHkEp+CRieRe5/FlNN19V35qxDNL050d3OyTem7q7LW0xt1iM9cL95KbDiPv
LmtzHEyEOAgLDSmztfSAkYh9rrfL/eSfBaNtEChB7Ghv+WwZZbnlLMnAKrrfjZvWAK+G5LmDuOCp
8rkKyouB2Bsy/Ars7Fn2D51LGnIFrBJnUtHklxj9D4ayc2N/9BKusnIfm15fMvtl8v55FOFd+67x
Ck7yocs+sLgxHt0WzUmY9KEn8tjPrL0j0E8b7JK0EClxhfkt68i3zoMKVxXfxUyGMFqAD6fmrcm6
37hLd0z2SAoootcR0TAN/n40Gvw+daRiVkLchYd/u7o2y/OCyGiY6nuLeLaudbalHKpVzJhsGJKN
kz6o/r2K/+vUk3FPlU3uWka4JuazIex2lP2bASDEgktSPEOI4bUfjylcAhvh/BBYB9D1O1E6exHO
m4Elh+GIJLPkbBCtaxm/z5m1sxf76DPFrNu/uf1GgbPNsaF17nync5utxYdRz2F5vpW7ClHdMhLM
S8Qhkk6LFxyaphBI6E16KhXtmcbjrnnpFhoVEVH3IfmDWbIS8Boa9YsmfqPwlCVMYaOYyfv4NA1I
xRjDld7ZsM4X/r95+UWUeRQDuU9wuE3y1pFZUqCcDFllBHgL0oW9YNdxx4NV6GxN/8DOMdT8k0kM
6i8hbKLqFq8j030e9vdZAEV2Kuqjp54XUGma725uqeDs1wZ4VWl/GyL/8MCEjwtzQI+h5c6RLL//
yhw4qXmzQ5BO85dr3w/TRfbqyNCRPwGWF+Z7T2MQi40bHZVWe6o/D1B7XzwtLe+nBx8TzncIy4EF
ajoxVRzxJR0d1iUcByG2sPCbrM3FzY+JhV0nxwcSTliKxapy2henTnGgmR2Wr7VGghHYV9KT8b1o
+QDnNccEipW/++B1j32+na0VvgW8c/YEqY5gMesss69af3Z0WW4DIITrr+13ffdjdzt2lOXIODzh
nqLgiq+UA83wTndjGEeghoQ4MKMSPqF7s1l1oqCHoc3/ZmwTsb3A59Xyu0p0FVGMcw1PYRs2ALjN
zkJ3yjDwzgSEF2G/RJfDKG+dgMUMmQQP/+PoPJYjx7Ug+kWMoAFotirvVKWS14YhaVokaEFvvv4d
vu10j0w1CXMz86RB31Hu7gvyDxlmWam54ITpjWF8YZm3JlqM3DFuJDQwlxsHMHnZ/HBvreNbpW8k
LDcVXd8mrCtcQbxSmi/sFi+RvGJKg+TbwJxiQ4+G5Uk4SR+/AtQl/r4wzpW/l/ZJaAjGk9j2PMPY
ahPeueTRGSHG2Om2MDYzo3c4Y0OBO/QUNs9teuzLDZEMWZxdzM5BR+bBu3MjWbfTbjTzndM8oRaI
/Nvis4kxvA98W4HJS1i0c+NknRBgqCleNRxzjeEtKx/TmjNS269x1B+SfCmCRUewv8OZa4igsdV8
H9tiG1THGf7wzIAlLpxt4RG7GejwDfgF+fCyAos5G73MsPxr+sJO1MIg4+0DHgmARqyJ6DAYYWPc
jHQOWF7/L4tPplluewTmCeN9lsIcIJgA0M3yqQlJRwx5iUPfQHSu5F2XhxYOT60g/Bbiqc1zgmb0
OXHMzsDch+Jg4nIZJb4Ca7pZRkf6Fi90M16iCcQIP5ZJNOe7HYMDAeWtzaZNr6UygrUM+QcNI5DE
M/Cs7gXk0MZQmJ6Fz+buDY+cqR8cySZPs5W5byKJZP0yVR/Ke0SbXA6cL6Yc17FDXhs0Qgaw3HTI
+xBSMin8IbvAXl2vhnH+oq3kOOX0OaGEhElwVfKShq//xwNh5zDmimpjsbH1uzPjSeD8G3qnnOm8
HfHZjt1jwj29EK9ddC30FYyLTRUOvZc4Co8uRQUB6dWEsA8i6g774JrBI4/gWQLlBzwge/fCwQC2
bnZhyE8HExQUeRcR6LIZlN4oQtCpwbYoOgoybExe47aOqp9oNviAjnggTJA79ZhTbYU7jHQCnPZk
4CWTF9eV8Zq0BRU4fXR2g4zBe1Y1j2Ohlt6UoX6sM4OWrDT7Bx/oU4VJv8mXQuk4x31nYEqiOwTS
RjwwYgusjsStw1IbiwVMb760lbyNA5AkHdKZEkATbBB3vCZWWwPffkvy1WrNHWbZRe/3T+YYfpLx
plUSVaXNnMVUcpQiOiQ4HIKOtlGINc+mDCjEM+P8Oo/AHgx17LxuJ4KBI6UA6ejM7XWcJ96kmlxq
UE/0ALhYMHs1nxKZkfLIK3oDbV1sutz4YrizLyVT3mmxA0wuDWORx2GTEnLTRflvTeDOpc7JegF6
YaJmh4d8uVca9sm25DG2p29jYvrlUa/dOeLbI/mKRY5jF4O0nE2brMhIEiXTYFjto12yYuXpOhbf
PQxnqw/XDnbmkvstkSHqR7VzQ6y82mXwMY4Ruo3fbzLHjGEuxPB3DSzA8yJmD9Ovz6xyTZxw2g7B
8MtQ9S3w/Z8wnmjjJXe09pfo14yXLsXeSXqLqTKGg8ckFFeue9YPDwM96Bl9YlHdfFWdCzuD9FlQ
0bY5YDbBC0QLWhssJyNQUjVuDHTkbIZRnooGA7TxVkGLR6BRlXcpY/MXiXTXcJP1cEEVwv4VLAyD
Ui+Va7BJkO2gCEVYTGoIxoyhPMQ4xx0PdgSO2cTHHQnvsPBfR2rA8KWvpcB7CBooNqmjNjhwzdGj
zMWp62+K2ILQvLBLcsjqTRY7LPTtWD2PIc58UlQeOorxX0zTtuFmewbt321tgpsGYrYNOv8ORM9m
xNfufN+BaJisPZcn0x/ojfPajzD0tj00OYzRNgIk9lwsUB59EU6SYIqebr307jYk/jiXFyPjbszM
O85eyVschnR8KIye0+JIwmh85Fq1VnVzsuWLCXkDpycdC5Qw4HpRXOIJ7nEacRCjuHQFX2lVHjIR
78pJv0nEwIwtcVyE9UYcwPaQYmOwDiIz4QrYNN5m0ISQspBWsRhHrL3OmSWbwciE55muJU6D3dqO
1D6l9oXrIaeW4dzx0oJu2rbuxuBfw7e9zdS89e29jV5hDQRklrkahsVVjqdJ3ezmUoObzoBPlUwr
KTOayMdOCLfIrFvIDbsKq3mKR8di2DhCEI8CSPV4mhPoty6sacmAqxffGlZG9WbhjAvdZtNb7qYa
ssvMgTEzfhYqpO9irBxOCVPwHk6inQPKx8XYFMNuogyGGcBJ19+D0W7c8NttWBaI8I7pf7PigJiE
K+5/FqMYuiW4EOGk6OD0xTgacjl9gX3aC1o2uyXsQSirKHlX662qUwpwQJC2y+xosfUT8yEmHOYx
NyCGuYWxJTZ0B8bEszvH75nZXnPCRMsbXcxEGUnwVn5x4Ek81Gb3UhCplijCuTfssayf/Ok/DSW8
r/6wzD+4IG1nDQWmotAUPbghL512MJCwvVqaZcgcN3TKrFTBS2PvLRz3le096WAJrcz6JgAytT+T
eq8G8t+t/2goMo9Xn0dNNS7WbXEeu69UXWMI2ZgyHxLZbIKo5ZuR9nX7fZ6Y4JLbtST55yCCgJkh
dNCtOhm8RQ27tRCFw6fMgdL1h/9qh2bosWygAkfRSQi9i1rn35BkuCTNc+Kpt0bTOZqRXExD1rbK
7uZ1hzN1tAVzZkhyDzMHx3LiuMRayixtOALmeG61e9E4HGIGWwmA9qDL9mJM/jzImSzk3j0Lx5vf
qGsUtvYqJi5hYDXC52xe4srioOwYrAHmxiRzHjObNbMS7ajfzBLyWjwdHc7+LTYsR2rS08Z3AJ+F
uRBHH6UqExhGdgImyclJqR0qE6fttDimBqKvjR0W1w6ZcjvrLiR35cpNcfNEDpwsYWpKBeizCEZx
7Jet1bfx5Kfa+C+yhr1o22NKWRZ4JB/3LlKMquJ3co4/OhQLLOTLtRmRjLP3nsHrXPWWH1KTBUNE
olQWThGy/tmkdukOqzGWtj6D64kkxV4W9Vcl4Wk6E38niwicYybKwz8dDce6kziwWXMHen9UNO0b
oPBd4bzJPLpWMfHO0P1pnfboN+VrWvbfQPXGQ9eG9OCa1bXU3waD3VIO/JNjcCRO6vL2MzwrockP
9rVI6TWzCHlF0yORu+cSs4/MaHjX9tbT8aoZx3vEPz75xnWYcIg0ffC9eiHkW/jaLCfZoQZt41Zv
tWDPzKwn22864jxM8bMY90FWFV92BpugEad6pGQgiYe7ZigF9je6Std5wfN2siAROVFx6Su9jP4Q
2iBVmIzWy5DETmLf2s4l/WFsEO6ORlT+tTQuBH60M3nRE5yUjO4Z6cUh6jiPskHiQe2Q6cBNejnF
3hUZS7ciTe7n/2a3+9ZAQVU6UNIWzhrsO8TmClmpa9Wn6QCirlmhg+RWdQHCZjaPG2llzxbgj6eq
x/BvtlQc5YlTHQy72+bphDzZle+xw+6W1NuSsOuqNJcAlYSVq5cDfdZ2n9jTMP9hYt1BNDtXQ0CU
Nv0JDaD4MT6vOaWq1aln75Iprl9CN7vIoNTACMVtCsHqwjM8DrQbbmdyeUSJKVIsq2vTWyPXNnvi
q+L7bGIO4pVrrcngElGHyzQZBrdAwaSY5y5pz0Wdf00iPhCpR4sZPgIExTBq3rOUnnUDYyDZpqPM
kx6NIGBtMna1RydoGBGg73znz5XOVTn1DV+CeOcL3L2MNWDI9d0aQX7FJDmZuS6exNzKaEogA91X
6aaw+2LfW/UPLZGXTOf/2bE+2ZF9caxJrLPASnc+7s2kzd/JyBxbz1smd8u23/9hgSOaYX+6o4H9
wD2XLWrNqMMtUf4t8bn1jO7q+vI0apzRNRRjo3zMZ/ln9t5T04fHxq4+fZvTrxE3Noh4rlnDYLyz
duz8egA/FR9DIJ/CzN9qv+EBSJb6CPVoKvXt5BODUndtUYxhJO6hz5pdZjLt80LiFjL5mHo+wawQ
uNt9x3voouo/dGoCxYvyYt1qq6sfvUpdgs7deab9BXYkJ4qUfOFDOo6RXhvCWpDQD31IyCZ69XtK
NwOMolWZ7PD+rJs+3Suwz0GJ8Z8C1bKaPnFWrfMwfLOdpVDBP1LESchaMC1IQiSFnNlMWBvrOLbP
VPQ9A5e0V24drHNNh03HSgj+94Z38EIXJZoL57xew19IynmfBdzfSgssPYcFJ0lPTZAN8OTz+9i0
jxOgdMNdwmwFzN6gabbl6LJKNRiqlTL/vJZshUYu7CaDsJthUnpgQeYGuYjD1mVF1m77hPp2nrPp
PsGLHjsF+DJ5VmVymeLm6PX4jcHYcWpH4fGm4DGOxStkBRrSO+s5j/vHzoS1LsSmFPG+81xOH3pl
BepSm1QZDZGJHgIxiyOp+pJejb2IrU8ljB8djWewmiz8Cilxl9l6bAd9yUKVrYkUAmIKHI78tq/W
2EOpCHHEdJw94z+j82uIDe1tCDx+DBs6GwGqpFd8DmV1Foq7rj3TFdKT38eB/FzL4c0ZaKgoYR+v
sAJ+k527AFi9uEm79Ih2PwKDPcSK+S11q48CCbuMacqAO/KkhMImY61bjWqf2e6pC0prY7GqwoPD
HD/6CTbJJP01Je0h0hk2kSarlZr5xWg7PJIoWzgLCEyIQtob0HFcB6qPAR8ZU23EOmP6jbR3VDQ0
0MA41Wi8TrodsqU5ldtEUrivOFerTc08ABdPysDb/AZFS9uAjNrX2maYjm+c36MGcmOVaFVTR1dW
WZMsM4yPOK9Zgab5rBsMp7xiDwWkOniNqLiOE9c73oVXpTk3WYwckDbS6yjGWzVy9ipl461cpz9A
ZyQ5ZuxZ+A6+Xz/NIXQrH2kX7NNSrcPHdXBTj/sARseNzAoOAgQRtx2gEHaA9lRPdIc749rCS75y
J3msjTTaNHNirgk+LZU00X0MPUV5U8ccFPnJwZqxwW0J34d3Tbo1lt6AYpe2fYmVx5ncA1nA5SyB
iIw/Qt5tWpSlwXWsQYJ+aPNo1w5I4iRbOEi6HL8ivkccMQ+1QibC9Ok6D+aAQK7K4VUO+KD5jh+y
Rq3DMLELTTqv4m7C4d015iWJcjqvElM8zw6kynSZWzEwCm/4sjnBqH81d8TUdwAm6wv7AP3mCmCh
MzfgCkAJFnw3OymybRkYxQIt/EjmpuUXLN79GFlMCaqjA3vOd244EqONAqhZgwtRw+zfRDmz8/f0
NUQ9Gi1n+yEDWmeewy7f+1bnoa1zhQ0lREfEu4QIculf1VhMf3Mx6HvUGzuhBpBQ8/CfpQAGx5BM
8jlhPeGDsYbxeWThairy/U7Etmrr5KKxhbxB4GE5HzweRDHzZ1QlRLESWL+TV2k6ryPQDGQ6vIPS
yv/GBIaLBS+Olwq9LjKQCIKhotMjR0ikVSDa1T1d1SXyh8l29CD7HAK19VkHVN54ObTIsfbfA799
LUrCN+RRzm2ZQ2Yk6EcS4TSLYWfJ4sWz6l2WhS+pO72IYn6M+vLek1kSUGnzcvoEQnetpNwaxGQe
rAGR3TP8TeUCMg0r8pqe/xQ14b4tym1hxs+TWBAqKf7IxH+sSTrnAWcq6OPbYaxZjtjzKu55xA3+
YKsaK8ePrpr+77Bnax7mdA9IAbfNwGw/9Q9Rm50KCwICAjSbS5Zs42rRSpb48hgZHmH/gFEftbcT
H36Q0l3WLymTznnERnoLjOG3jvOCiYO8mqWHqZTbI4CQ9JfaUS6rjB2qzjp54MB80hngjWeGZuF2
7KAbCy4nDusOafY/xU5DriT/cfE2J2H46QxUG/pNwiLs/Wv8+gp89BU4OscycXZDcrGqYLQZ6Wua
giHp/ds40eUF0J6uQhvfPc8eaRksCBaYylHVDONtwfqXO1gR9EBXU4RyGZp4UH2DV75pNBPKdFcn
JueXpMcjlccoHhk3QGcK9qi7BznFlzrr75YvSXlxMkeKoOaFxh9ceU+VIGlYZvleZJSDuv10wa9b
gIc2nxUoRdfuD6D+b8U8/VbF9MGRmU8GGxFK/BDScZGD8iwm2lhj46RZbjifSmO4meSGP2g/iJ47
0MH7eukOCCrkE6XmkuM09cvb0YKIDdM5PztW+jzlTvJYqLRelR1iUetnnLYBNgORRGjoxMZljMKy
w52PUCRnxYAdZzZqUjVVsgsbE4d+/i1JY5Enbrjua/MfVncUAknrRzMwthvrvZSyfO4tzz1DByPb
kfhYkPusZfZn0gfa6PoQaP9jiE0AZhn+W0ite7fiKsQkc9VU6JudFTwnDakkhdnkIc3GczUPS9o/
w3cafAaxxz7jbkeBhyZr4AbNy9pMMznSkP9uO95tXhYtw/qPOdRN+/SK6DgAzlsPfAfV30nOnxJj
uIeFeQqFfGRM/xWN5iuHOlY2wl+djao3Q5cLyZI/aHIwYETkz9xSzwGj9QIa5D/Sum91wREkp2pq
qK13uCboKBGVIH7Y/EELYdYJLDIG5pSK49T3P7Hnyw2bVLfH6LweqK3kLQUxhjN3YwDq6qPOY7FF
GmNfaB4ii8BAY7fM0AcHtwiFEMnaaDVkM1Gdi6o4qQAQhGRayukWJlIxia+c29mmAWDDjD/hAsO1
qqqWRiIXN23vT19hTjEof14FPsU2vtzVAQ43+Iyf7DYfCb85dJhXKAmPAsaeYdvDfizYasHmb4eE
cWTMK9RN7O6jD3qgeLXmlBI3qHu59h5dyeUYBxgXyJcw7Fhi6WlR9QsoDMJpNlOfyLh13PMSu7uY
mf9lwQlAEsqPDuCltQitu1OYT9oRdFdMGqs7Tu9wqm9ump7lYP6bp4gpg4lLFyCOhfQ3RxT0pe7B
awQqyfSaMX7n5MvwJZmnq+eJ56FbKg2M8B+TMWb/ZBzd1v3y22HDZ7BLffg7wr+xBMCMt4kOVla0
TcypPeOmfhorBL0Rv8SGmTS1WLUyTl3LaCPwia9WDJC2rY09C6lQ7/J5fkl5+7IA70OXEBaM3OnK
/ErCPgOYldYYkZwcq5PrmO2DCfV+Z9dUn9RB+J4YBoJSgJej5XkIXZfkh53tXFpso2HcsYUd6rTe
9YbFHcWav/3BOwn/LmOOzoVyv3oKTNY+r8tewELkILUsfBpooYnOl7mKHi8AC1FyDAkncsRi5Na3
JDuEyc4SZ7NxBAQIOAWyc0YgbvRgkMUxSeMJ8/CpFZX30sb1iPuL5bbHS8MZVJtMMnMM+rYTrEYT
m4oxLNViNcIKEXCerEUNDX4L6YQrA/+hrQVdAMNHbZk5Zuz6Hxo3oTZy/WWKoU1Fp5yHYRU7THSb
jvi+Dc7E4f2uWZhXRsSFNMzcz5TC6hVQ00MMTZQSND40iSmK15waDxXJrY2liY9RrzjEYDPAIbLG
FgyftU6dY4vTNzOb/yDv/GeKbKHXP9cRjeD83a2ou23CfKVWVK41S6FDP2wmi8U3dZ6tGUvtoMP/
7IyDrJEt8DQ/3PkjrgCgtAVBRFwHvlpEYkFiJB6WtqFG4CnGVSbYj1t3xuhmwGMaaTFEw144SwvD
Rm9pfMY3WCwAK3u8zwGFSaN8SSbAJnbIW5gAtwNdBlG12Cvh3OJabfRg34tO/+JXPsKPxS+mi6+m
gQLP4/eX1Cgm5PxCSvvmNNgXPXzD2LeKvW7SN7J8x6Bq3yNn/Nd1vNmpDJ7B/F/zoaEEScXYWep5
Jfv/oxM54jVV+VLBZ1Rpu5UorKNCbSWlAA3GL7eolX8Nrc38jNyTqS1SHGVNevlg2u9LbaJGsw9v
wkH/Fuz2K4Waf8/z8awyrwDxBaYWpMIvoO4XMo5/IHB+uoHuCqt1DpXpQpqGsjQn+hIM5T5Oii2X
ca6hrXwsTA/SRNDqSyXD+imOzQuErGse17A+o/rALrUGLMrwjK9NhOi5bXHwTkot+PxfZRvhpvSd
g4cFGj3D5In3m/8Crp3TiGnR7VD6i5ELO6VhdRv3GHDSJZv07kWXbrBPjHE4oJv8DiEN4xD/9T4b
3AU5EpwYddoHnwKG9dTVVDimuTxjkmX194J7AgbhofdZg0YSSg10pUfDLaqdI7F0Opb15nvV05RO
jMGpEgdfx6Mxo8cRNRW/hgjuEXJJ24sj+A7m4jjL9kt+aWa0vc1D5MEAO6MoAQ+qlImIDToNbpad
t9RdWe9T7Xz5PbaorJJX3zA+tVFZDDV1u00RMR5UUn7PPtk4ru0YOgmkRsPdGNM3L8aMp/2Dw6F6
9mOm/DBAkqh6UXLeSbP7VsL+nqiKQD2WzPPFbzLGdwxAd9os3nXRn0Bd0BUdmys/hSmZ0MY7zZuW
gFnKl43pe5xnuQtyta40x/ysJxZU9+reSZuoYgFARFKEUlEdPe28ENXB7iem5EQUm9Ch2bb+bvsY
ClvE3Wge0PDgU3XJ/OaPNrgPuCFkJz4WcFvuhJs4D3apmt+SML17Mc1XxY9vYDqW3mlOk+vEGHPw
aOjpoLmO7nMEBRIc1kPXe2yONDRmMxbgYNfwhoa6/TJpCVe2WBZCtUIcxCxD05Rmi0RoTiYPaRFb
UtQi2P+awzcRLY6c7cFoyI0C0yWEcmTzoCWzfGC1u5T5dE0mmymqfp8VY/Gc7QeBvSrzvXYa6su7
L99PzsGc3jUlVqEnj1KZm5Zm9SwtTh0lBRw0DhkVHnVlv6eosE2YbkymwZTVNv/U/C+FsI2S9hQw
1tUJzWaUAU+LIJ1mtKehne20b23Lgmub7bv3zsIjYBf9YTLiazhH73FJBRFLdJXTINwsAW7nmPQc
8k1raQg3t1X5Z5XfJSTTMkovQ4oHrKkS3kCe1E1ZepfAs7dJZ/1OAFc9zm6+x/22smraQUMacbjB
Ntlf54t9GaeMs5YR/xs3jYdWi3uGMatEn1DzU8DgJKxo+uUBJdpwq5pu6/r9vmzHTVO6ZHYnDKVi
VQ3261SOa5332droyG4sheRO+0pV27tS09VSwWsZqUuIzZvl9zGgrBvJN+aCXX0kydFXelOV03MY
B/mBrgRk24lBdpfRcKBbakllZ127ehr3SU4ToTPu+jqGYmvLrdUjf1nN/GjYqDUmxdtjPP/k1MzZ
GFFAMWHQrON6FarqhzX2cQ4YTzQjn4PnTX9JNv6TsZeB+DJAISWUqlQKs30OCymChn1p0RAODmFE
8hIZrQABmIBqLJ8YIwfbtO8vhvS/Zp3XK/I/dz8nWm7jPQyz8mkq8dxHlIxymBTsm0gqhgNZo5b5
2ougas7N/MHj8N1BHKDLYcvNCo/4RPARpiTtPIkw962ZbBEdtmOebNwE3xjs8wsFXWpt1CAWNIM0
tFyutu1DZ+pjgLFPIh51bn5KsvDsh/kBuvLJKWmEAzdld+AvHOC2nWKNVQX9K4nUazj1WIMJeCjI
5USoow/Qy2yrpmszLDf4mwJFnsKXavFmM6U2z5lg2BDSSjHBdA9UQTatItlSWKuUUPbLsgrPTC8f
bBc0pZg4vEyOj6NqfLU569QWdso5P3IBuC7zssQjajYGHjmhZsuZ4tgYUIkQv1oHD1hSAdeWc2Ou
k5ExXtrwf3AQa8EKaiiaEPoxMIUmtcRWbV/SketTzbylciiWyjBmGuzkBDnkCYA7S68ZEibi7okf
sFdnDUAtmgc+YQqdx+LgcusYDRo366VDXbxak/sauvYpa7ALzAE66lzWa2wD6FhOv+tT6mZxFCBk
yoquOLfs905b/xHN3U66wJNQmeyG9ham27mv+sdcQoHoKI2Y6yVSgb6lXPtat95zPCMGhdV8QMjY
wzzgbsJoHd017JxTn8zFxncDNCY7/wfzYtW5iIvJ9Gbi52iNOFoLHDKqBo2P3whldeWFQP3VvAXx
d5nD5ubRBeyJ+RtRam/55RsU8I5kcX2wh+Sl9dt/IK3wfZvUWxW4WXmc2MGxLrqnImEFNLufbOQI
rjvnOZ3hDo/O3xDHnwFuczeXO853lNOndb42p+AUeLSlh/2xcWBOlu5LbaIIdf2H5UK8EI39Gs3j
2XEUdCTvsPSMtV5XPzT0U+AWtC5NUfv8GIufzKEnUFXG1fQ77PZR+Rmmzm/UxItmu7Qcau/OxCdc
NVazI4jHhSMF8erMN8cs7uDbfsqSX6tipLJxe+wzXCGeA698aps03w6Fe+8BIqARFNGVfq+j47Ac
ewoKGykKIRT5Omqh0EuLn6nO/hkBP38SEIWH3ktscJERy6RZF268S5tpgwIDTit9lgxPjAz764gD
ccgJIvw1y21IBPWHRG514+lk5tVz23Aa5A78JKCQtRClbduAJZ6S40qnfZX0WzINx8atHvE6P1O6
tO1jrqb4WJAK5g21WsxN9E57/ZmzMVbLPC8QfLJ1Cgxw5BS+6mpwubGz8pChkr46NjGrHAm1/RiX
R6+c71pYH4nVXwR/aQyQcSvxWfFvWboBwmr4lKT5NSZWMw/D1zxSztRJimhJ8ApMAsETd9XPIRNb
s8VfONWYDjrU+cQWz+YSC5TNe1e7m6whO06RIs4LQl9OysHXPinbwdbINDiOxCPC7psdlTfHlx8R
/y2waV8fmQJim07DcQc8+jcbgiN4gJsVxYTuqrNhZ68zsDIjNO4lzllvQlgY8yND570rh1tf9PdQ
1nugo0eHThodsXLguRlbijSMKD9Mw3BIGFgFnc0+QTvhYD9LUWD26BgmtMdOC4pT4qMR45sw63vj
YwvOjW96oz41QweTpgEXYCSydbjs/6iNMv3k0PKs++xmDdFzOsAc6UR+a4tiHaeUDeI6pMbuXxsA
ppWNA31rsZxaJsxGtgaLqRluZZd+vIkuYWZaeEhaILle+km4h5Bm3/I2YSSAk1Ymw67mwcln9xxZ
3iUOp5vjkq+S3l+UBb8dUgdyu3xye/QiihsExpNUcNoiFxiYl6oEwlgGVJiZDr3g0RkRcOnG/s/Q
45OF6ZUqktPc8RPMQ7QuccpV0bgUO27ilHCCq+CmwC449Do8Z3xPEYVoe+MTpOtdRTy+8BmM9OFu
TsdnESIg9I0+DK136QpxAd/4naC/BdyzS0edDKc5Q58zlgocLCUDNcbx3uspxvT1LkyNF8fkkYlo
x1UkwICWPAzMGh9SNqmIawzG/YA9MqFUvdzI1gCGNk896PjwBe+z3FkRNKS0JY9hVbP7oIb4MGIb
CImw16Sgicc1/pEoomJikb/NHop6ENCwgp2frhzkULJ3YcrwBiJVJToLQYMChN6Y35FPT1PJKCoZ
UMHGsx6c7ZRN76Mp3v0xuTHVWcdqOE/1sDELUF1OPq5HGvA4il28SXFz58KHsRZ2q09nH3indEHW
1Yl4k+0yV1D4iwJgnpsyk2A2e0ZB6zIX6goVTC/oRrtfJ1J9gi8o15M/1Vc8FhE9UBgXHBs/pIv/
/eTBLliZWLdvM7yPMyOKJfA1Jp94a/1fu8RMPrNu/wtaZSMl22RdMrf319GQTJ++SwbM7nwWD+0t
cdzcaSBszK2zmQULvNTE+L2EsVKR+vIIgMy9DqZnvkciDqmar22fENwEYiDCQKWBjuCm4i2IpEU8
oZ+e3QL1nhJzVzLWJk6DvXeCGcjJfub2FJBj437eOIx+amMFcW9VpeMb2YtthW80JmBvtu3VV08W
hd6da15N7KOzow9mQPRx+MhKpIeOOYrC8COW/iSg4fy3MYT1M1QPgUKPwfcNioIdKHwYAFkuTmyu
bljGguaTCw2WbLEnWozeb2/nihe2ZQKBASPP3VXBjDfozYcuZ8wXOGt6Dq8FheOuGaw8nb8ZEdVo
ZCVElh96uMAO73BnDJy75Clxx698ACDViFvPGxZ5r9qPjqpCthtYL6HMUiK4ndq/Jp03BXgI9DO0
iGRnMZVqQ4qt+x/W8L3kGNuwT2bNl8S3kAVvMCy3ZgliSzqvWLLWTdD+m63prEX+FGkyebPa0Lb1
TEfdehmWkfrfy65j8h9dquFPm2rfWC0wkXFl1RfsKys5UzdR0p1eBpwmEcofMIedJuqWMWk++OFA
2w+Aae2u/OQZggmTPvpHdblxFOE6GZzxYq4QnLCajenFNvJXWTXyGPZsKIbpJSei3NskmT5SoLav
fUZ1q9bmYnAhPkh0gQkyoeF2mi52OV+EU50SBVpgwNTK8+gkz9rFHuxk7wI7ACzKNKFfNM4v+KK6
XRibJk9PxFUPuQIz2dg8+TjtGLRnP4PK/gXAiMDwjAjQNgd+QtgPw0gHGxwL4zmpuv5n7vMYeb4/
DYU6zK6YFhZXt8GzeeUaz9u6fCQuyC3guvVLHVfDN7Vz33bT/9qj91zX4GfjDq1jioixYZF1B/GP
MSehrh5sgmXSN+dyy7VKAs+e12YvVZRVO7uHSBXTS7Hk4vywf0ZCOXgSSHjttzgvfd/tHwMjiF9w
gxhf/jC4R7PL3ypHph++gaOErbeEcU3h0lzYwFRt19m4LPqOmVTrPNbusW3LX8qu7rah8Zr4Mjsk
anRf0bT/zZKCYzML6JYAJkdB6LmN6UBrSgAApKWKI5Pg4VRzDD/ovCiAqpMRQvxxv4yhTxmpRmG0
mhfCMNtkghmezL+eRvDTWo6MNUP49vgYfkpFMTxsgRP7pl5Brvsro9x95x7BV89K/9z582+mxj9V
kln29WvhUFvF8oA9beQ8y6u4M7Du7fOxMz7nKpZ7V1UNRVtpe/GrZniq44DK5M5Wq7JmZp/YbI1l
OeEti4LfDA57QQEDdxEOFRPjbNoHMhcUYSlIB7mmrG8FlSZXBzAzxD6ud3EJ+kf3o7rQ+qJ2kQs/
SKTHqpyZOVQLZMwtrOk794t/prbkNe3q+pxAPh0c4WA/SPM/3xlYrUar/h9H57Ekua0F0S9iBAmA
JLgtb9r7ng2ju6eH3oGeX69DLd7iSREaqYoF4ubNPMnCUOLcbwZ2cjIiLOE52DmXlCffdbGgLE20
xizw4VSNgztjpG0SyjHyVFVdPb42Xodsy6qFE8OvYkwTc9IeaAfrWZUF7EqdtDlg5xYkw532lT2L
t6eckU6AxiAWB0ERE92M1P3SKLixMjg7oVPvS9+Jn9JO9Gc/oNoNkfcZNOIZDxY4Bf4ev8gmfm2X
8bOnGffQhcJ5cG1iggocCNfRod+nQduTQVP91aQFcA+nLebbCDDxIZ7jK4FqHCnwJSakseVW16rb
YZP98i03v5t9GzBubKevOnATHq8upaROvDcrQ7xfzPxhltzA2OO4BFWANylcBmBeIxcDjvdbp8VF
ltuM7rPEoDoFPEB1DLjbDa+yLSgm7XIyvb18gePLmrNRhoQHFdxUDLdfHfXCp3JGWZj9UL7ohUQY
1M0FgTF4irt12RPA6LRpkDo7C5sdNTHUOdbsb/EdrUcmcYkG+ccIrCnU3AMhALF6jAlt7UzpIKyN
rUNgA6a+ccZnGz/JvC103/0Nfdww0IPKNQZtCPaL5iXiangqrbje52n+7RvYlUJTTdpn3H97v/H3
sSiSDXnnGbGOodGNNINREstjV8vitp51fNBO6+KHq/5EsGcB2GsKmJaBIzkuuKIHZrj3GkTCxW2T
vZ3l0XMAbXHvTPRlJhZuWU2RAWR/a5d5brAxdvfpdeV9UCLglYJsPKCS/uSLUULGVN7VyZ3imDm4
4kKfqj/RaKw5SQrTvGELkUx0/g6Z+6dTkTyl7dJ8FEvZ41U2n74HabPprkORs//K+GU6wc0wNp+W
RO7PI3aClUUCOYMHddYOLZEtbbQE+kD6IK7dWyV4X/xK//wFcvgIuGzD+hn0Z92/dNiLTnmdnvFv
MR4RSAcsBmNER/3TuOAoRoj6xXP4UTfmQ1r6hVH1mYWB2FRoO5jjQUINc43zO/Nywjbp7ShXGHAf
mR+om4BidQKFr1+5BmZedrngTtqWE52iA/jBMMybgwJmgjRhyYPinwe6iIm3p7XR1uR2TUz4ZMj1
ZVA5dYrr9RlH+aYqTHKjcGJvGAXdbxFKaDpzCzdgofoHUpbYY6Nikep0rB+mdz6l21piJR0EPvug
UISGqgInqGqDv55FMW/orC9FjSa/zG5zCboFt0qWJhdy4n84NsKN3fBvB7nO+mh5JxNqL7dyigl3
1dWWTqRnNiFvDRiQrebZBkAwfzIAsvwt58/Oqrx9NCOrJMhQlyhm/hCSqbdYewxzVOoAvWWrJogb
c0KfrQ3Jdr+U+hFN0z5ENHDwRCp2l0aeK18We2vixYNK5eEGc7hlV9QbxVgJ6DUii6L125CMy0kq
deYOxlPSzXdYLWryyhAr63Zhg1eBMm/7B9xPNwnX8yOO9/7Upfg/tRcZngplHcKC2xyFGNxF07EA
oM1NKbAT58CZ4d64Fqi6rg00oIElUueyCqubLBrEsZp6H0R7jrWgruf8GmDKOecJAd7UFjj9LP6G
P/ms2MbYe+sJ95MTdYMTSttEo5nHeozS3xUt7VcH3yWEZqqCUAnOisMQuOHFX6plH9kpK2LHvvo6
oOAzmCKyOjHWAdzszqobf7vj6iePsh8nZ2PGGTXsHVPIg6vb+QjLma9chQiNmcTmSjqDZyPpYXK7
BA8Fwk7uTw8eeRUoPiULuL4AFZbZSt3lWrq/tVs0Z7yvHdhARVArW4odYyt5iGlUeJaC/LzUc/Lk
hMvfuk+JFeIWfRmHJX707IYXk1lHrbgPbU4LXMJQIJNjw6TFrZ9URWPZ3NMDqrf8BMZp6I/Dh5ro
/K2acrrtot79J1X344g0PqZtCLOGnpcNPcuwPeGvMdw4muVrml+hnXIfLvm/aYKTiRIss591hmIn
sjG+ZC3drV5TqEMN8WuTUgCzJ1KRvHp1C56RGjIs4MFbHEs6rQA/CMa41Rg05+HRysDkm3amGoOT
hN6zg13Aw014WzA8pu9tX8EzrwYifSXeTkKjn0Nj0xBu+e7rIDRb6MBGEWbo22i/TrihgbrqAQcu
YfNFCRyTYdMRefAifP91ZPZeI6sdUE7K14aqvzhj8OnV4fAla2pptPD+uqySKQBxn+1If8wgnDbc
4F6xJ7uAzKBuyinjlYKB/JaKWCQ0aoY2U0++mq22PJFus+67qPl1VvJz4er0zJ/12EfJI52RbG4U
Wz9BlP6ZMbQ9eHl8oq/uW2vktGEAkJFKBxhhHvNDITscDU7+Lymi6azK8NlFsgVYxNJAAZ+nKmse
n+kABYALwOlchBOZbg1MoZ5tPCi+uBva7qO0HUhiA1CfEnwFD8m3l4xsmRhgcfKpmT13U+6wcb/p
ZVpB7c2It0JiTp3Y5NMAZyBHiPU8S6PXOdAXJLURS1han0xBEVsVcDD4lXc38YIvSjIq80SMoTJN
zGmMhQKbDavuvD/MWfSYBf5PSG0pPoQFgnEWcpI2DvksTx8qVTYnlPRqz6AOvlTRttYN4ZOrnRAh
hJ7Eyfglb7SRBh4xjx+d0z5Quuqi6Cl9nhbKjbKCRFZDKnBnfIJ4uayxG0/cBSsdWvvSnQA+ytb4
nzpZkGqLLLoBE8xvFvjcW+Wajlok/bqMjdrMkxluyrLkpxmV5oMiAlge4Thdar65T4FDaWHJyosv
jNjQdxU3TLuvqufKhXdCTSWOpim6AudTnEkli3kTYquU4bU0y8Vl6/6+YM0G5NAy/rh/ibtRYN7Z
dxwYFHwosmo5lsiW9yq3KZROGobn4MUOGRlzldRnGLPQDeK1vyeeykuskm97zrPHaSFzLEz/jGEb
4lFvo4bJ4iUbAF0nYoTnM4Y2S444+SPlGB4QJFg4rTHdrM4D8phAVTIvzt98hDiau8bd7Iy3DIDf
TsgCPeGtB1hn1QiGiRROPYWXoswr0lHefZpnP0pytfGnBlEvpeh320ZG4OqOUQWquma6tnl1WZDK
tiJ1/R84IX+MdnBUzk/IfuakZD7t8piQNOfBcteM7XeTx59FP0ePcdnRfOP0t0Xa/aSueCmT+J9t
Srp/IL6FxHe2QdeT9En+Op333OX2I01LBgx4ccfFe3Wc84WxmLovMLec0Xp5xGzvwKKchVDRBNQi
1+7Fi7wfXjzRkbg4FjkuY7swgB3R5tNbj5IexMuD8J1b4PsEp0eYGJX7Vg/+R+mDvpnz+g4vzK3n
j7ipsT3TMoc72/g+rQJWCM8tzMsvcMc3EHjGU2Ia71cMajzzP0Vp1URlNi8ScAZSqkc3FY9WlA/H
ci4NHDKboL1bUCZEOwLTLVsXFBdTn0KnC0AGTVV5gcbgna3Z0qd5qanitZaM5GqInZuoZHac8Zmn
yFTbzirBdQhByNmZ0GYcwg2qDqaLU02fVeX9QbP4lwhaHVdEixCxdT9ws3W7FeiaYnbgtSb2/1ul
6So9Wi7ODjdnwxKlXkkymfyRPfQfWUF0k4jXOAePetZ3fFjhjtX+ahwM/gZVe/kfips41ZNHgxtu
HSACQ9J+YUSJt5Pp0tNiqGjK/L9+SQWIkBEJsblpHizbsA8VKCt57T5ba/FnYlws4nTWnXFoO098
ywwywo1PNBedYnj924HmDYz3Kb5wYffbuRLLoZym6TnClcOaXSVbzOYoG9p6VDqwD/3UVk8poby5
ypsvbEjVa7KUeLnxu6DY0CMqogEWqQ6ac4KNt9lAN07e7KzXMI4tdSGo7HwFGewcV1e82rU/vw4j
pqaNQ33iLvLa6SkkF7KxCjYTzKrsN22QWkp5HE/TytIVHnBUz7P605TTToZcK58xcIi9SwZrt3IA
dxZQZjIZWEvgvLENDDlcEqvAYhjPjfuAuv1IemvCcU52O4hxZ5fsxzamssXvgt/rLh1bkj+wctnK
NRIioBpUxudQhxZgcfqHAmlZMEgQ9n7mqD26vet+WU498WtuH0xHDgY1s2Xn4601a5xyrcYbEqRV
wqnSlwvvKbdFOOZB4++DGCr9+TljGCWSiUM2xsJPu105PDdmISPYlBg0TcT3oTIxPEa0DLFxzG9j
Q5ufPUf2M95QyjIiC37NXBEmnVLryespek6doqbAiY1lvsSUpBPSObA/Zp/R+wTYqBTYsup/aelg
2EvhQSmSzDuqo0PWSsD9wRU2RzQMa18NAwdLg50lYB/RYj3DPhjcz0F2KmV7Vbb/1pUdwMAWP65Q
iz6mNgQCuI18cgnYhNaFicP8zbRsqmw3Vqg6xTp3Fx72CONOEH/c5tx2wTM/U5pWU3XTyz48orQ7
R+xud+sL+mmIh3Q3FoAoYe2+Tr5uMAEWHz6/3p0MM+80eqK4CL0eN0SwiSpVSLkuGNiNDry/vkfR
y1CtIrmD2acJsNhnerz6pCGoGMBE1vhpxPoadKcr1C9dod4NfGxaUSglgs/s3LqtHR7rRqkX9FF+
n0odFolzsCKjeiGbtDwmSf9pieQdsm291aRL0Ok5FFB/rAfqdqdDoZAVcqSvTVFmiqWrgOcsegpk
I8IhwuVtNzbxsovaRtCYRGqIcEy6CcPon+XRaiF9y7/h509nQQzb0U+DD43EzJKFDhbkEX3bQgom
lsifUMnlPQ3ZH/Et4mKbo/4mZweCKFL+nWr9FCr53NepjcxU5CTXU+vqRhEyh+gsnNt05iyLX19n
0X2NjuvhIzLLiQ+2hyocf+cNwXsTdT9xk9W7NpyoR2Wn9tB7TXUjdbASJlR5jaXXnuzMBmXqYkjJ
LKdjISIBaFmsv4cl64990ygXtdO1r2NnFwctigLoTjkfamtuXlrymPsWlWJbloyRdQ+CN8XSl8gZ
KFLQkaWvsWhYfUE10zQWV5V3Z0pITIr/KJE3QvigG2KlxGM99A44mQqp0Mu4AJPQ7D9Dx3SPbulV
aw1HsG8kNIwyqgb25lF+sivP/1CWS5pGGPu+yq32gu+2PE1Z251L8ETE+0a9LbjS4mbAt9YnbnBv
4kJDeqSNI02t/sW3VXEOKUk9sh2J9rLxNPWiefzKBbI/8jbmqoJr3sap0PXdxyzh02W4JmGJhMN6
fcOjoNrqGFYOW10iO6e+SdYXT4MRAil731FhFnp5u7UX81u2sXUwHvCSOUKitAQf97TeVMl164fU
TKuUxZPGEFzczLWasN+QzBQUIe9KE310DViizCXxxb+COqOOgI0oCUblxUI8MaleyrXxIZmXt8Gr
HtLcqqHvuCEggjbKjuzHSHoIpIChnPfsEd1dOVJzVXdIgQUB1tnHUzrnzU5bXYi7M4hegWM+zdr9
GkbMXBTmkWEgZAg1aHgcJn2eAdPbiW63ndT3pmYQGXW9gxycvZnOCh5DnwhQ1I0YQHXbcqCBYO0Q
rY+W7aysUQwkPPnsSu22+c4HbD2g3JGSnDQ7RLw7IDERxCPo1B/yMbH2nW7jQ8HcvDKHEhAsYXPT
LqJ69gZ3vutoIHDx1TDwE1O1YLVMUklaLEV9l+koeM5dZmmSglr+aVLFncKj+4UQBF7tfyRrzQ/v
SACFGo/PIRroryGD7bgvekzwe4Xkxqz9APSmA7A7L4g7VpC/YAeN2ZS25IWO9UyIExZp3b8udIsd
JVGkUxhOLypaJPDopXwWos1gxVAUdKyM9X+iRJ54k4x7r66jK+OaC7LECm9tgaUsCTJ3l/XDfUPi
b1uzGrjgRclOIWWKvEAGShATcrIhcvPG6ezqrVWG1Jzl93z7uAU8i2+szlddB0Pnfe6F4b6wQQn7
JQh6K0WGdTtuCFFlkYFx+fUGwmNPZ7HeTwQgVic0zr52lP1ojWyx6ZNITjodgcjxtpC/1Mz0b10n
/5Va87T2SX+drHTVOxCpddAOuzbzxbbhEz1IK6Q9uCioqoMMgSAUd7R+RX59TxSJTHCHEZbLdUpg
qomJusr4XNNpsLNLXoD8U9+TOM7ZZXj9VYFwJaBV32LfCDeWju2L8DK4Xa7jH0KHt25rd1TnpuhR
QeC/TGq4UVr2v4Xlx/fF7OnXti0gZlqtA1clp7oWZ2CMbQtmDhlr+omTKYr3ERKe5oMl3lAPnIWE
rLwjUm0MX9K7o/7OO+SGPg2LCfc2rlsHiksnr8oQAEuyAGhHmD8OSpJOp7IHB1y0HerkBYvuMyk6
tp6gCajdyBO+KsumzdDo5SaqRbtRrvlNpvqfCOrohsb625kKgWdck/OWi26+98GKA+ToT1HW3oUR
wWPFbnZvtwqr05wlLLAWvRcqmDdhYRP0dTBS5ehzO9b/zSmf4OA77AF3CzDmR9r+rFW0dgoYT3Z3
id2U0aAXl6kLX1lLQBjJUh+zD62HfC6P+Nm/hUJtSDs7OydR9lRnwntnmMDdv9JrjIrqc1cMzqZl
Act1MThYLWBrWgIB7XZ+uF+M/obLT1u3VPuJVco7ilB8VH7bHolckaLzkdo1od7KXxNtpmw/AyUt
Os8tec1i/x9crvTAyXxDf/FPVvjOKVh6YJPge/7VbvjLY8pMqm5pOYiPzkhtvGfyryZEPGe4sYlv
Lf0xj9PxxOdSHyXyI2VzbnniYR3Rf9jhgrPSWz8I2JG2HKW4guadpIxhV3gwJtoZALeC1O3K5gC/
qD5aY9jtpnoO32TSU5814AQfbW2R627tp9QoMgy8xzAgt0X50ATDQ16G/Ag4nglYlKfGBcFiOflX
16V/oGDmpPA4XFjOtLuqdKl2oqfndahd3AJDU12S2ahrExmX5jh4WLkHQh/8x68fu+6xTlBR6fYx
l2lu+l2BQL7ORt2uaXHHDDQT37jkA49VxM8yXWG1/RTr51QuFbdz+VXjCDiLjDiAyaHgjnbBfdBW
R8cr8qulExvAFpj4aCYOVup3ul5J20w5iZ25dKisTLzdHGr/Wo0xW7yooUI8wD6b1uMA2aXYex0/
NttDreZaCqG79m485HhC3/6pjLon6YUDTs3805tJOIxDXe8IbD1FAZQ3XTK2znn+lusWCLRff0+q
+jIg2hi/kgfXNYAWchRWd6XZpD8QJ/qtjsHcDhMdW26mfscg+ScsCIFs9u6TJoTPBcz9yWrQQxdD
NA5kV3TMAEuDhIfQNyyGdhwaUChNmD64B74AuPpUY6+PCX5Xln1QSVIUFzYCrCkShDq0BkUvF3TF
s8TXvKGmF50/QOzv/eCaeasPnu31qQqx9dlLjQEw78K7yqRksmKYL3azdhy3CUhpKA1WyRhTyEcR
CyRXkWCZbeV7hudfKJy9AIewVRSk4ye64Mj2fqH644ZEDxkLDfjb+OAYW3MERXFXT+M3OSoAI2Cm
KXFkS1VW3U/Tu3yk7HEwPw/nIsv3rghe/bJRl9BV/FkDsmWncNp71AqqcDWE3SKrq5NRqxG/Dfxd
uPBtllP+FqM7fuo5qtnNYuj3iddtlz54iDoRMEzl4idb5FNAPdQLtwv9TiGQf1ADovxMP9Ee50rL
mUmr9+iHt6ku2h04FqojIvXGXoj8oaiDHWMBvow2D14WT75HhDw2KqLU3Bkx02RNVlyTjim1CRqe
OHYwN7bEfpnanJhC9uWNysZ7yiq4MKAreZzQ+Cs1bkVYJ0vd/ZZB15w1C5NDkBkgeZ7NdN1af7BT
rKhgWBBokThtMjhrIc8z4UhiytQ5H6iMlofBXW4SHWH7SeF2ee5rT+m3JdrxTtpIFaGdUNsr+ldo
S+86laA/Av6ZTNjLYQkogvW6laQL8eCQlXO3odvjexDlQ+xmgIkqrgSN8sZTYWnidA0ub7GA56Vw
okn8i+8il2LZp9euCr/zqGFDycWAWQMDXDWx4ra4Km+bhvs+gy8fQzUWL9xakTASsnbZZC40uyQX
OhHfoeL+rSwYOY6tnqgGsp+4dxDUp1aB/gCoNQ7WZNm181OgvL8FNyq6THi3zSFVZlHTDJ/1hKwb
kTjAME/7FFVegsfdI0BtPNiIGfkRwh+YYVILdSsrrD0nMtt7t7OftUfiZbKsuuE9bcZdqblF4BfJ
HxoFczJaBgkm0gApsh8yg44NOmM/jsO7qeKTjNwnBhnKvudcXqeMINzQldnOJ4Jy7+XNrztjePFF
5W0tK2DRL3/aiiu9sqnraFlkuJl+tbtIwAh3iefkzPN54PvEButom5XAaJbyJiR/gaOveJjX7qHS
qkdcW/XAYg6Fq/H1Na/M2Xh5ckCOOJRDa+1ZDRYHyMvTJu6AxgmWAFudxxeRlOAPkwYiV4aogPni
fe7LbwAr+8L3wwfXr/+YacHgFKHNXLSfUhOZIELPAWaLZkrLs6oBASxNv5zqIAIgFkyleWDIZ5fZ
pQV1FPb4PQZxe+tQKo4ZWZkvo1DSOdHLP4tB680jyMZMQlh7gvTfgKUItg1IqTyvup2msoefWdme
UvI1B/pAuRcUVXBlQB9OyhhzdiB10ViHZbgsnQ+bGw4liuW/PqliODX4HAs7dt4mNYcfCWup7VwQ
BOmkyU+jaOUdI3q0w9TPfBXj5iuixILL51vsTFv7MU0FxlG7jz4laz0nal6kv/LJDU2CsQEdO1mz
AezGkDUh5Z7Aj1Cjbdp0j3Tv7ppY3MWy/5Bp+Zyjc20Flu7r2ERk4NJJnybSQPssgYOXqNS/dvy7
7SYROHQFu9CGOXUAW/xaaBM7Vo7lKRBFda01W+gy5l2X9eFn39NKIxMb53dGgXqRU0fD9+BoQ/+h
zfKxII++oe1H3Q8UnUC0Mc5JpN1XtWTuJcEJRtDDvVNtWyLP2NUre7Srwz6T61yXPstET3eZwwU6
7oL4VMSqwu5D/tgR7CI7FchDMrUEvVJ5L8tkpD231ccJzikdMP4XP2BYjyHqZUcuaCAJJPz4hAL/
JSf9hEn7yRfRX2MR3GsWUSLHAv6xF9rf1sE/74hBiCL8nnqqZ+Ksce5HaGln25+eGKB/mFennZxT
PPuu3FPSYp0dzFP7eOlOdhDfJTHHDtp0emN52e/CI3OwRQV4vCz6C8YcPHlZS44dyQkvNN7UEW55
DK/0vfeEvI+thA4x5rguSrtdpPLgPmX9zfngZE/t6pJDbsQi45BLj7i0N2Lo6GiKQD8NUDxuaUfk
pRqDzm0M23gyHdQmpK+Oaz+qSD1kWPz3sEfcTTWG50mAzdVQtoCssA+NPGmd2AjS9qzbG9GolyUd
30PNQdWOS3LGYYftEHo3b9zpWAeKZyaU3KAabh1FV++noHymyJ5OEQzE694VZUvwfhrXa3Kd+9+6
Cn3W5PGF+r61bIyobR/h2bdZ39ZNR7EvlpEgdF5UF169bLpUNev/LqfPAGEs37QhRo4xIv/v0CcV
+JrGwUT7F0vrbivG5h4zloM2MR9ZZ96MCFhUMhL7plP4WQaZ2o/AEralm3wMtnn2smq+8ZsAeozf
/hWVRU5iNayic6bHckGS6+ruXzWwYZptAZqA1THiLDjqCv/2tpsDynzCeLofvfHYTsl8U0XzYzrL
TwyCqJ8hHgPfAxZIgx0/3RToeAR1HNm2Y2XvPrle9Zr69lNcYajmsIMB2fvPPDHYK/y6vmcWZsTg
ooa+ixsETKxNaHPkrwE22Dmt5hpn/D9QU28sxPVtVs/7aWgYUOt63IZWJU+9nM82udlN4nZoiliF
r1lNKHiasGLiQFoXhiz0I5vB0ciPhiUn/5nVuwPVZMWPJNu5sfxTZjieSygDG+Z4WnxQqTfs3FYF
UJ2nTL1mnYFaV3DlMgJeUAJMaRfkqK3eambI688KkgFirWBuSNpHEN/IBITJAh5I1hYLAWly8kdq
ACvkRfmjXAfLzGCASdjuR2/KH4e89jZXHDNaRse6b57YaXx4csE7veT2NnXLK7B7ckHjvOtyrIZL
6Qso7xiLQuLg0psyGnbQhrzAup1U+13lwR27ERy1jrkxy4i7MJvuK90Vd15FoyiNIGzSWFvTHvln
DIvPKnTuawe0jFw0h3BWXKwQiCiJD7FnxY9w1ZHvJAAD+XzpeY60/p2EuYuyhL8SgXsaYvClg5yO
RaRKUiTNyeVqQkMHFR2u+ZF+9pKy7qEQ3vkdOom26XyzWSX1uLi8BntwY6Fh1pB29FbbCjeeRSlT
IQwrh2V8A1N2Sz/2Z6vJRzUT28PVGjXMkXcyXv26QCdCBOQmUMSULCvaRrywePfirtn3sz5RswFv
V3AktkmwJ3H5YGLM6xDjL3XsvCyN1dwiTUMRpALN4Ynkh3nVvv2n7Mk4FtF4nxBncL0ZlDDmNqKS
cFah52AD8tlw4LOYTJ8zHiZwQ0OvOsYO1T4YHhy6D7in1fZ4X1vxZzKaN+NFECETPAHp1P+r8/7d
851nHS3r1PtW9/UNeYNiB1Tu2VowxQ4aLXGpZvdUOJrNRZjIs+X2dybxjkbEX0Ff8jv0m+4s447e
Kke8RKv/CmMn2pBJ/iFSUuBhuVhquJX/2pyP/NgK9gqejrhoqIgght3fxm37U5vknXP2axRc1Jeq
QJqGv57RJKNQfU9JDHido57wCT+gPuVPdnADku+iUHmw35mWwl3a5D09JAMd5Llf3aVJZOF5oUoz
Zo98jpCfLw35ph3xL8qrMzYavulmTNjOHXLZrVH9lz0nzzhgaaLo/X1Gkei+MJGzD0gDbTHi7rX2
zzpVyUOlbO8i4T4dyePA7A/YOpa4genKzIIju4IWw3nPECPmdwDG/5weRpFTnec2so4L/PcTcSNv
6ywxKhJSpBrWMx526CVMfaLCldezRHX/2kOLFOJ6rwbDPON0l+48HfypUa7uh9J6LfHf7LLR+duT
Hsfqkz/3uIbvA4n/QRUAH5dZfXQxQg3+2Pm9i9M3MGEogFnhAdqH/ydJI9Rheg1xPu74r8U+GBM7
YR/MuZVp1PV4CtpNXrnVb4THiGobFn1LfJs6s7o6urxt0O95ZrtL7Y3yrFklM63R6DZ2eDX8furf
VFKc5gIWUxLKy+hLervWysL1KxST42+HzoYAErd7dplULYLF9Wb/WXXNN/2CdJjFpn5Y6gZtpaNV
E+MLq2Zb3thiOiSsk46TS3/aSBR6Y7UxbI7R9W5q3befXKROQZfWP23em23ZxdPj4Pg4/FQl38XS
054l/eWS4Hw/YisOPjkz8QW2ZiyfF8fKj7AI2G+ZBg9QQkVB2RHs81KVAySCmBnhZzlARYHuX5vm
BR2NWjssiahzhcJf7/Gd1UbOh1xquuSdTr9ngBBuW0hB1ABjRrAEdTIiaH+mukfGy1JR/fEmR+yz
yfkZC9vsmkyQ+a2pVM0nT716cZidg1HVvybD3kqRxAvVlPbFIJFsGJ6XX/QDDBcTi5uaRQCkCBcb
v8lj79MthH/DdR/wLZ8TdegzUE63qX8oPV5tl5AqGRCheFY0Do6KuG88zy9RXmVXny3CjeVK/Yi/
G+irVRGCq2wnwfgTZV/OxFYiriS8/QbkRSH64F7FPOwb4U4IY6zSUQj92MaV17f9r5cL8hfhYKrx
wiTIbVUOf9Ne+s9lyjg2jJOH7Yea4qpPFhxfZKZSuHDoTOyEeiJbqM0Uz/JgOqDQMIp5KbfgCWKb
WYXcSGYCYy7mECepqaOoDb91f7WEq0LQ1JzPjxQeRn94gfi4bVmAlVRLZpKeG5/97sGm8i+uWIcp
OzJAqEqij8rasUqF9L1m4DvrUbLqfxAtcYrBn+nlrOuTLvw1N2fFECuK3r01s42/MdLUldvOP9li
viiVq7ECzQftmnssKWITLBZz+0g2YFPUTAOMiguJzt7pD4Z6xh3jjF4rKQvgqgQkDlUMtipoEwb3
ADcNd+85je/b0mI4jZNlr6J82vD+rvh4EfsCKGQEl0iqk6nhrf5iQYqMZEFCGrXpmkXsFDhfLBBi
ZbaZ5cz6vQheIz/ov+a55LaScNtb4nUn3CSXuV7eOmL9xI7PpQ7Q66MAXXAxnyWdrbitm9tKF+8m
8vQ5DOLgs48c5hxFUOCBals8dmi+HMFOnPyVLbFGmXUhO2+TnaEIMjVA+aGk0a0sEiPyL7hKDJ2u
wLQ65puxpeGvjcOf1u27pwmvMMVH9P1unXYqTjZcsf4rB4kJFXauYEb7TTFWxzKQAAV7/GLPnZlj
LifNg7889kSuM0Y8hPT+x5X0DBWTQrEkuNyQBaEfYCymdD901EqWbRbgJcxvg84TOzAmRxNH8Fhj
MsJs/SnPicRdpT0wvgZ2vOrgicrKvbUTBVuxsJD+k/tcMYuMNdRHI+SriG2s2XEWW7yCKUjBiAea
TbDK4xrcspo2gmQg1q2p58WSt+9F0jHxtsiUoAhqw7zRxyQ/Ae21fGPQ/92WpUnnQelVXmOIgLbZ
N0SOG8CkSMKe7Tyx3ZlfJhP2WBu978EO3gnbYIgMGKFYRvYrBWIkTMl2XLFZAd5re9SuBwbpWX2o
ejyXJU62RjfPjUCz7PlW+HEW7ckZ4DHyyY1kpontNhL/yaKwvqmRRWLE5w70JiC5lzNIwzcI/DWY
BNnc7SiUZ7PSEllDK4hPEc+MZcfkQIO53UUIEYhGgAU0nsN9XzfAA4kxwaYP60Pf5y8m6e6B0cyU
8RJ5DZmjKZbghUo46nEIuXHoVcCZ6xxH6ThynVB4if6j7Dx2LFeyLPsriRwnUTQzGkWjswdXC9c6
fEK4pNaaX9+LryYZUYF4qGEIOP1ekmbHztl77cZgssAqVsIBw70aH4NZXKdGj80BDViTYotLmuK9
EDX5QI5zl7Pmggo+56lN+HM88MRZRbPkIi0Dqvi946S8dsvyiwmf2ISSDbYmSSGUU389DOlbkqbf
iJq2nbCppJCBIyyNulm2a4jHOXotU6UAZ+YKwxl9zvlNRnXsAYmVMxSFUnM2GBNsU5wfKvc+4Zhs
bb04Q6HoNch4t6jfpnsoLDR0K5VZl3RPSExitS2f7bgjWcq1Wg+VFJrx5mY2sxqkTGoOL0jwGoy/
gCdjlEvxgHAw5wGPPUX4QEbSG8wFK52Ys6FBW/cVi1glwnsz7JwboaPPUanHcmxvONBoNmFLI91h
u5YlSvbSS+HHup9txOijd6z0DfMBKp82fVK5O6xLQ2Rnc7KWag1BbLAcGq2GwUVKC2Y9w8q+0pUe
nzyKoiNwAFRdLSdtOpk0lXLfeM/NHseAwle3HyU+MYzMBaA2xppHDBsBKUhkRtONGg1i4gdiS5gO
OcxwycWqr+2a+SMe23jTQThcYRcgsjFChYrOMnqxPKLmiGTCycf2hV0XxYeLEmGVxYj9Ig8lh3bw
OseqTO9kmkNZKCrrldlYQlxcxwf3SfFTvgXcTBdsAnRvOJAZZQoLNZD+SjPi31G7xYCss+JS8Q18
UhmKL6dunD3x0/OOuKXgK1H29DH4XnAjRpQbqSarmBm53ruVi5eHNgkR4QyveNsG29uqJEgvI5SB
P1oMLbc0eKp7PYh2bYUZE1+ncPKGXFmYGzvBWfvRlTMhiDQg651LujwQ4tCub/OsbB6m0MuvXYaC
aCMGrFG6LZI7nyXmmTtYX5sqWvajhuZClRh6V4YSdVNhZiQ/+A6bTxlTZVTtDDa+S4W8nu0WnVpJ
frBcZRLIwtzOVb8RC+Uzk548gb4guHicgfFn2mCGVEPsDpPmNGM4WHWdwVKUuiHSNTiOukf8VHaD
xbG+Ds4uXyIMOk6y/uAFOw1LdtXm0Y+iL+G0LGD2IFtY68uhyu7GdB0m8IvyznTOTgXnLRpoLsdR
0e2VcC8FRhxai7T2ZxFz2sjV41CSpBozmFNp36E/phnU1T1+KYV2PKJXWtoh+QQhTcW458CfxqO3
ckcWOcegJAA6uGDOUV4MYXmsbGAYaqH3ZcIaCJJB8l3/day0U/fbRO+/0UVwC1R/XukgeYZUQZRc
THxUFBUUzMZCcmRwGuEwmXkJGHuH2RqKO8TYqWjIOohK+sTtbZdPHsKGgfmcw3ST4HdU5H5JWrsz
E/3tRZb3QDhc/povQ6x8ielwxuR9yqcHt2GW2OVPcTakOFtavh5tLJbL+iM3aQnQnwnwxFJrZ6EB
Vtjg5XCc9IZl/KW2m1M8Y/l1p5DWcdMjaJfZve3mT3NW4jiPgnaLrnK48FJgwU7HSyl0uxdtaKy9
BBkoR7HwUcruaQjIL6XzsB6FeKZy79gcRRKc0gLjA8PKJDsKw2d63nHI3nNYT688d6FyNfQu4rZw
d10igQSnfX0BrmFcdwbrNi9m+ZohvyeNlsVhkNmnVQSwZafh1sdWh7a1e/N92kzZbHk3gCqjW0/k
1aYf44c4hynGqAmC4WLbHTjvHEJr8PdmxUd3o0WjX4y0xm2n3wfwH9ZhyO8qDGZCHEmYkxeCweok
bxDN3M9eS2BNPdd7Apm9Va/aryI3PnMNz8Z2YHUGEc8a9RAlV+qffXciVqs7ZQ41vZNBhIkH+YaC
gqZvmr1WEdbB2pzkuvTn52HUyOaqB4Y80Eis4LunDQ4QPSOEfejllY5b2mcgfrduZRyLzjZ20jAe
XB8t7eAyxxzVglqWMtrOXnkVOHoBPifkWUgyGXoWwRatqpaQisew/7TJtgS4iL/T9vBtRg2nSHOQ
jz5zLCZ9w5M/Zg9ERGnuG0NinZTf2dxcVj49MNdNb5GF1BxACfUklHffNxOhbiNnLgtpHUFkA1lC
qFQ7R7wJy6sOExpyXNzhRy4KYO5C2KDc8ifQgfVeuM2A5Qq9+OARCVgFmPxLnwYWuwUnbIfoeYcW
FfpmnKdFLV5bJ+IENRLMlXwnvkLBj/LthCQSfrEPqkNo40pbxXUb4/jPXRtUnqKhvsCaLRz9iUsU
oDH5sEcZuCPukR68zeloF0lwrJ3gO+16wGpFB0MUFOhtYfQgvn0rpgEwDIe2gnCVzbS0wiiNz306
xYeoo0cMlBSwhl92kD9gTq5b0+EWiNw7YOI/eYE/roATSxbi2kUFlr3oqiUuoarkntGfoHeP7TWr
b+ZA51dO63zMNe9A1quFXeDREq6+3YSzFbrdl8ivbsJGmhdTmNnUUBW1j1WimV4Zdo/usO7qV6oj
jOS21J84F5zXAMAkZnQG7cVQDVs0I9OJ6HmkoZyVyatNvBtOnHTaObniUxSKgZZwTgmd2F1eFeZm
ypcAlRjfQ7TIacPGey6nYJFZ0t3FyB1c2RGHoRpzA3Yj+xntX3LVRmV/Ew9dejFY0b3rcDNSJDZH
16x+9EPeMX516OD5YboeIi+9zm1VIeEmqx7rtflWhaTVSFvat5Ez/jDyHi1IxVyqag8dqwyTWn5j
eHAkePAqB8oJN21h0mTT3sB5vadtS0U875OATSZth4rDeWjfeEOIv4j42YNpGPLJJkX8YKMZWGVR
+TkMC282186x97KPgliINWTg2xK7f1J775pJ1ZZyi3U6U3SSkwnpTOqubav+QnKJAtSqYXj3aXWR
JUimvRFQGU22uliClZYzzjj1co3mJKTrOqOfqcDZAXIyFuPyvNElC6uYsiephgPd/QAISp/dhoa0
f3C+LjZ9VU8HiU/11hqb77ZErutVVbWvVcBQMSxd8IEkEnQUrGaCrcpIrHBNhfrO8aRZ6dH+nCqS
yCOevG2kjJfaiaKjrew3i5kmgAB3Pjo8u9sRIcVmtL03cqs+2iAie8Whc+mgjKLjVj7ZdawuMu0O
W90t9XWDL7QO1HBSrRu94sTbyqBFiu/N9Waoy2Hvp9N7yDwK41lQHb0md66ZPpwhmZL85Bj+vvNp
YzV2KNCdT845TQxjZSkO/GoI3t1OI+zVwwty8Vtduc6h4uXac8cc4F+5OPlBiCwIITmK0ve+d9/p
RjM3mcjy8Zq2uHKEZl5kuC8eTa9rxvDtMTIqaGBd6H+FVjhc2U6DjmUY2g3Vtb0mvbun/OlDGAMD
OTgZ84wIo8POxqaCXGUEHKGM3MaeR8hIv6HI/FLkuOLBPxcM9D2vsJOj4dliCc4eFLZFgHvZRnp1
fT8jOA83mO1Bz1Rt5ONtG4RQZ9NJU4kfsSCGJtUx5j5yxpNhIzy3fjZ1rB+9cUbCLzmQI9HSdkO4
ulnR9DYpsy7pddNXcbMQNF8aGiMm5xrN0lszj8BZ+7CqkZVPddmtC8kU9wx7oo4Pfehq4EmujsDq
l9K/a+rOPFBLUbMbvk6fAp00Z4bLTGAkfS6w5rj+ltZ6ZD522kBWGXWucPe5U6XDjucB8FSEL+IB
b79E4KX69MUfa3mDMmkc8OJ4sXssi9CLLubZYyvKRAgMAwrJAJhztg2SWLB8KE/4gDS9sb+j+uJp
i0LramxbLOtGP+KrQOi8yfLeY2Ga8YIxrxIXU7/gZnJFa4qLVc4+GghLMUtbvGb4r8k2Wpq2TjWr
cFPiE+xXc6MzBlQFTUUswrO6JcenSLZjGs0ZgN5IyU3Et0AtghwLKprjU9U2czHYa7+Ms5eYRHaq
u3jxPE0aIgQxcIX11SQMSxchO3QipgOIKseJvLIAfbmyFdCiIrWKfhuKSrw4fkdGwIwkgDB5dvkf
PBhr6eBwdGHdEB91aQPbIOQLDwNGtwOn3WltGt696frjjtgrxl+RdeVzbhVp/S1MppgeWW2roayu
PXNagqbh+btWvMnj9LKLFzwd0MEsOg1N/t5r111Ls/SOSHEIQCa1fYBUP8TJU+FNu8qbvnQXpLuu
kP4O3s1tmtlkoaboDgMEmphWqB8iGHegaZnIJEUI7aAKj4i37vqwfmTiggNmCAq4roVmqMf+SC2G
I1Kj8Agn9F5y3rMp5swb4D0ptAKkiYq9n3nbuiPOTGX5ie/9zhMGKgw6S+b4Dlh0g3uTnrZ7ySwf
cbczbVvq7R3nbOypWOH3lenT8HSgFQLBo7rBV1n+tYbQZJ+s664M7ws/v2pIs2qV2quZrMtsqjeJ
N+JMMT/kkmEbDuZnIig6nd6Dg9HVezNsrpuF1WY4R2JDZqpNpNdDHOwdHu5VKKLtKFtsHYhWtyaj
pjWUlGHdR4iRaFCEOx+HM6s16UkL3rzjJaQ0eowaYrinMd7xDO/ctHgpPH02g3TTTcOTSAhiKcSt
DLJHT05fgTc/etP0niSSqRoDiP2sWE0EOBXiIi/6MAUQ406oL/J8i8CJxMiY7qVPxGYalw+JwMCk
2xa5mIu2qjs7QQmEqkK4lGARkvKHz39llllH+zoaT2nmv/kKgnmY5BeJdn7kZnLvki54QisB5y8P
b8iVv6aGu20tyBo0YLetSTLZ7Bq7dLT2flu8xraml97eFchaxBBtMGduQpuQyNDaJFG/n/PsYkxM
rH4IgDBTOG99Sq4BmkhRBEdG0beMgTeQtI9AT+/M3qMbLb8aXkwm87T8lr6LsNOTFM6LPw2HQRTX
OgVbkfScPE0ykbIsaw+42zZFxUBaozVO6vbB8+tr+MF7/N2KM0DCCSvBXBjieFm7zBNvRNXtE7qE
rGw3yPjvDNmeu7B4M5rqRo+amRgaRCJOyFpgGDtkF2zY37DHN70fXwwtHjzHDu7rRhCFMps//IpE
tSVYhZ3pJWX4SE7hSx+L8rpv3C968fE60B0MeHQ+xGb1kClTwc4iqbkU72fxWi76PlNsiVU49jL8
bAjDWHszTY3QYoxLL3zV8y7BA0zPTqb2sz+9Y9hOHrDvZmtb4NrNSr2vAmC/SpTxYUQb3kv5EJL0
Ictwy8ISgr+DIwY6UnPIofhzbhiaE7pKrukaEQh4vipV67QDqtnFfkP/cWI7y5Fcud58Sk1b7wq/
3ukgalD7V2+Ykt40KdM1r/ISudZeMe43yKFhOiLZBxYF5xNWJCIKe/g0jFluTY5TR+27cEJwQT1U
dnQ2G/VujOpsZKQXqhyrTz6xu4Ul1m4nq6l3mcdN9UVaVHs7Dzc2Ukl7mnfaYB6h5J7D0ftUh1+g
aWO65awmMdYxF+sBRGr9DOLlKS7K8ejV7jXeMbLmuE4ip0NYTcXKHYK7LjFxiCAlJvqLjCO7WUKy
YNixE3QbvzDOueEfIzZqyhn40NB9YMmEN2Y93rmWd/RckO5tkZ59GN3rekbmR2P7OZzMjuJN3iWQ
/NJienX9+Rqt8Stz40OGHmxF9kO8nkRzPyTGs2ERYGN1jAWJQ8ImaKMO9QOfu5wRekUfdkUAKuk2
GKGZa3SHGpzHFsEz0jIMBhRujOeqgmCSVEBcHfx3J5Y22SaL8M1GUkfAdI7YTv5g3gtjNpCXKCB2
uLOKdbGQ2NC0jVgKGorKum02fWHdT7iPNrUByZnhtMvgDLVCeQ8OBUMQX10z2guazg72Y2k/gv15
paN0A7D9BQX6uyXyL3cOqKz47xWQXVX/4FDrHGC80gnx7vo0eJ0zyyJIocGVyAcv/PYBkOejB1sD
JjUc7saBEogUZpPMmGypfaBaWv6uN9rdILzvyuVwM4X0qQAFOW7jb5kq8EW5yQWoixaVOSWo4hZJ
E5pC7rcnfyRPr8EP1+cuB+lyODkN5yyl0m8UCF+0LOlr9uxnc+cQaeuMLQw1NVwqw6RbAbPaNarb
fGT/G0MRbwB7biqzIjvHj1GY6ZJGMzOyLUXVNq2LJ1t1KFGdajvY06fZ9M9jRsGUwyvhdVkaMDV8
M95ptEdIYda0uEya7BSOGNj3uKi+hVIYjcDGRmDf5GS/B6z/qAgkkpXep+dK12OL/Yrjb0kPbjbT
VyM0j40PNAsf4pS3T0MXgrvo831RpdeFNq8si8BHYOrX2nLozxbYRW0Am32JIGKQO0ozhnpMyHur
u7Eq5ULdJGDUImgu0dPzFCl8AT3HH9Uar3bNIQyyxcY0WH0ohxsvO+WgcNAve+Q65Nap6s0TMWzb
rJovlYK4kIf0Rdg+GXjPe4mYglngbV5p6H0NyJEA5dycWt/lSKJ9Ek4Ee8yXnHgwXzrE9ObOM4Nr
Oo2h9xKQiDcDfgPxSQPVdAiqJlAc6uCrKvzdJLJ4bbfmoyiYYAnkmi4jKJjBwQmP22Gc/eekaI5g
PXaDI7CruKcOusmqG/xgo7xmg8UfvRvlOhwI+K3tjsLsEyHdxGpa7lwjC7ZD4bD8od51W4KC6tS+
DxnjcVDj97GmaDXja8Q1MjlIU5uaW8iZvq6omXvzybOqDx1P/Z0fkaBUdt4lwxqgGvDDbPMHxoDd
1I0H127pvxv+yasUPCimJnBiCEWep3NQz+cCNiltYGDoegaaFHXlxmfWsXLT5CvHoWikPcD/brgM
GkXymLeDH36AdXll0ZtsM0TdOJNXQ18QoNbBPM3F/ERaEdGUufgUSXNvdf14YUlOQK0J2Kq2J/XQ
RMVTW/MN6d69EDGmFSqpat1l461dOzDLIBBpp/sk1uzHjF8RR4Tk7EhL3OS5li0rUTgQ9Rk2+gaa
2NGDmO05+ARE534FGV0RfyZuBeCgof3n0ehvIgDPNl74lT1WR4K/CC6lw1mlAp9k8sxgk3H3VLy6
lbjnhylYEc1bDG40kNA7QWueB3aMyJ5uLM2xuHLmCNpf9iy9/kuBMkFxOgJ8UYuhLtcfIKZQiGXn
tiKputW0zBg3VNtRJO9mOIIslnhZYk7+jFqSYzCBBCNKsQTR2IzH2k2f6yx+cWQ03FnoU3eNF/mH
pqJJ7OS8ejIfcadOEC/kQAbO0lq/yKaODWlgvzWgyUMavMFmdz1ECezhqJr2BCN6FwxY3EM9W+2r
0TGOacAuCaepVp1LVRA0fCFou/EaOdMH1TvuhgijSuSpAJRl12whcxn4sUqxrxvMkVMsjt2AS6pA
BHwVtrrYNRzRyKnqUO6zBh6x9hcXAciEHb1B0G5TXr2Flh/SGTUf/WhQl9h0qr1FKsyIkX1+aEth
oHFSCPiLDIdlOmlFG4HEkSMc2exJxC2yuNl5b1D4YYXTJ7zgLCvmMGxDRtovUL3kGQTBdHC8tn4p
9dDc1tz7OwJgOnJJRHVv9XO+7zWBP1jN0eV58VWMsALPOeRGOkP3Fuf366zPS2DRrnUYUalHmwjY
EM+nMNBD5rTJs/66K6go0wmKvkf286GHVMc35jwhvuru3K77hm/0wWGTq1l2ePRjRnI9WoSTnI3i
EkC7v81Vu/f19EVEHb2WuHtWlSKexkedOKnwGYUIqtwSafkM3Y2UFWSIlU4fOVDTqW5yFKn1Q+n7
Ah0SUIwezMC2dpD3FDjoRMS6FbWbJFUvaTMVeybbwRrwKCdg1DQkxYplvlM5m9ZuVL62o+CT1I7m
RLMq3TiWGaMF8Xy6hJ1V3/Wc5BmaU2WGaa4uLOTxW1/iEhfab4+Jzs07QuHKjes0ULTCsnriOE86
dkPW0gBV98qS7NR1Gc93Rpxgwk6LJxOD5MrObA/tnM2hDvJ1vQF39+TP43UfqwcfljppASl+VL8f
5FnVCO9bgxGoEhqfbUwN5NkMDzRDeKsuPqCRETPT9OO5pjbbMEO+Zx/Hq9TSkmojicItGfKLrrTj
R43gm0ZbT8WjjOsko6gJO1NgA8peYCGw3ZvVmZhVi/Y+CV+sGe2GAQWPQgajiZPqR60HmlFARkDy
dv7lmLMNJzmx2NNECZcm4Co4wcM78sRRTjEGk6Y79aKjCh8SH9Favxd93l7NtUFHz55f0SZiJuyj
K9wX8JmFfvcVlqvRU/NJjRnNBg5Z0b7EqXJppx2qbfcxMSO9cZj67gcfc65vjLAd82HYZXNPtGMQ
ckKdLUl1b0P/BrRoF7SVMAVsy7y5T5vsFQHwfAlO4KlECbaRswMM0MITngozeVT0THaj20Y3wA3M
7VDjESpR5h1SB0udE3ngnXzUI5a23jVYry1qcqCoveV/wm3w9kYAx5DWx3eFHebKsXBaNsthBFvH
VTBC1mBH56vuUmLYQv5oKLzwdf5iZs0DzZcHRxG7W+l+b9RZBVgo7shLoRNg5TZoIx+0aZCMNKjM
ioOjupJOL65EZ8KTjgReAgOcfFOkR6N2koPZUAN6ECtR0lMgds7EzpUNRr9m0BwzOqqHPR3Jv4KE
uy3rXgmJg7Ii8XHMhuEEtqy7y/L4woULmQXMu+04MhAosO3RQyae0rfx0YTlQxBoqGaCWhijQXfb
KH3Hpp1soS2TtI4ym993EblSUczDXVmmhxQMxlrF8dH084lCSCGdAol2drGhr1uNlW/pxK1t26Sd
LJgFHJTVq602W58/9rcZhuNtphZkWZeCB7a7Z5KOpsthiRuNirRfl5H/MDYuwTsmJNVpkSHMcbss
NpLZSoVroo6Jh2LndDdsci0qyJb3syPOZ0tjdDEyxsbzyI5GFS+Ki0nVer+IHSicwJHP5R3cmRqN
IRoe5Pn3BBxxJq6FtaIPQuxBRiKx7yDFpuACPt2xBAEnps6zR5IhmM7VnqxPPWbttRe2X9COikNR
Bfm68uMP0fTVwfAMogXBEV1JZZnrVuaEqOnoXgWY3QOfHBrbLfrX1DF+IA7VZ/yyycFAMwHpXdKI
daMMgMxAAAGDJv7cGTGjLLLWh5bFpS4C51FM1DEZXLQxsed1XNNODag9L+awJ90jxoWiK4c7MqmO
zKqxHJv7iCnqi2PXYhfip90QFTFdYEXHwyLJwyo8CFRDPMtHhD3We5sbzguApu+S88iBqiw6ov0w
j6LH28SUtrpuI8DXUOJwh2aSYRpqeeQ1jM36H/HAeWiPwci56KlCPzBb9hUTO4mAIq9q0Ipuojhw
2jx8dqD919B0xYPto1GkenXCHgUGh2rwEeJZ5YC/mL8TQ+H1zol5g2KWHtgA2HvHIJE+ai7dvPP8
DU5OvJGdZxOtZdGai22h7jmWkDgJvOPWDVJuusTUwuF2SSrtGvvFrVvjdhxU+1a68bTjMyVPY09E
Xmi27a1RJPapmmvifH0HBXU8Qu1cSdNgSpYrDuGxTOuTY0yfksC1I7juFgv5RIpBg7UXvX0xfBQ1
7tNSh2wIWQtOn6Q958ZrRiB8yqtf+szlpyuBk4ZYMsTERkntp5qMmFasjivLWjpqIekDtI4hH885
ZQ+oqrUEInGRVRylNVavKzeyv9EhursQlOl9YdqcG1xQ4kEdysvM7yCfU00EMVZnm9pzM8yG3lZh
9NWN5ZdGxnwMlYsote37W9EYl7TQutvIpDtk5xo7u9NlO5VQziLVA/aEMybMvYr2fqNBmgMw8ap+
pPsbqGceOEgkOpj3Jkq4Az2k4MBL1Ae7llHtmjKYGh6W166aBiCfQ6pJPnT8Q5kF9g6KGa9lr+jL
Jn7TgrPQLxPT+R+obbJL5Eyceg2vwE2G7uOYDm50bGsYKHYdRYca2g92Uz9YQGvgmV7cpDbOPRk2
t0NbYvzH848rjCUFkzRXA6UejuWNJUMbfo6c9kPRm7faIKHT5wm60rQq1x12RW70cO7Lrj+X2gnf
W80LGVQMXIhmna7njgvTbkrNU+v0kPRnU2EgDhgCElBBQ7YoIN6uio7jM6mN+Q1hNhy+J1r4pYtG
p7WJdh8LmNSAJuzjGDbwEaYg+EC6Gh0HFTyOBGMdbbKQ7hoytXftzLGJMSdfoTkxHpHOeGEMAZVe
P9LbSIss3PMI0OvSgaDUaWidyngSi65hOGdWVV8vsmis8QgfHY4JDvPn66DNAWVLpw63CSk+Pgrl
xL1JPVQsvhXoc8lTyFpr6PHU4Vrc+tCnTrEb9ZddK29tNLHreZAlx19kJAKIE1UIcvDRlNZWS0vv
QmbdzBtUg2y8RQxTKQcaX0eeEeTfrD/jkY1WPvX/Jho0kgXtA82Cnoru2uJ7X4WGa59ts5dn4Chs
J4FJrZ9lKe4UzAQz/ROBfq8sOmVeQeSDlWggMzgL8gPXnYJCZ9Kx3A65VM8OitAb2Ypor8VsbXHM
AYBwKQTWDZXUsZ2YLq+g7puHGhF4v+lT9MArmK62u+dUaoEbT52AV7Qho8gQaBvLhrctjiGoouP3
Lhw2dEIrMBw1DNVSJvsjAt4KlaiGyIPTNE8OdoXmgk2xMNo9ZcS4+1ccqMohmTA4cQACURhtZSIu
/0X8x5T4CV7vWZsXWayhwONuw0hYW5zWIMKjhcP4aWvCn+P5Fcmyk+waCK5qF47LuNdReqKCL4Rz
z4Jt4+QUgGOydBU3snh3wO4dhI2OtJuNt8EwjTPck2oje5tQkaX/CidZ+IjggwDvaeUUCEeIaaL3
CV4NEAA9BmETw+qA5TEtFIJtGR7CZu4/y45mjadYsHKkwBdUN48jFL57R8mnfCo/S5K2dx0bcMxr
ikyHlgvD8WhPLA6LVF2mW5F1F6iPWc+XUiQnWw5lch6sDYsJE3iXRSyJxbKKdEx/HGVRyM+YixaB
js9OzjTDWaMxPk6LXNlQKXnylhetnchKtilHxkPh4QIpelADaXc21DjAwNdExzLxg7vFKIEa5WP2
xmPVldijmaxcCWK33K6n6ZLgjItUmx8bUf/IZkOcoTfgxClMLq2guAGvvBNDQ3VrlBiOyPGhfHcs
tBihaIgafEp8i+lOS025yvPugYHhNUA9CrrIQEiDOeLMXWO9J1KJhk62CqvsLSmwb+tSmvuQmcOk
jEvkbv0qp2y0rPGKJiG1l5IvbmjtFNoh1wHFHTfnrIM3XATm9b9ILWmLAb4kI/QMW/BcPFZIPkYo
EwVYsk0fN1+1kT83eriMSnajOYE8nJPlRhBNIk4EA7I7hU5fMTWa4Y398x//9f/+78f4f4Kv4qZI
J3pb/8i77KaI8rb59z/1P/9R/vffHj///U/bsRzPMl3X0dK0TTiign//eLuL2Oz//U/xL5YiPaAO
iFlQZXI5LZDnMx04ndN1jsmU+/PV7N9cTZgaG7unTFOY5s9X63oUGEOio1NgiRCKsIjdfB8pdtcV
K0r3VJtjeP/nS/7uAwqphBB0rrms+/Mlq6yDcFdG8YlqwyAMhJ6AuyCmvPekcgDI/vlqzm8+oGTa
xE7nScou6+erjWWA5LbMYpQzeIGkKuyjXbHLZLizLxgXzp9THcuHP1/U+81FlVZot3jlpfZ++YhY
SgRGlzQ6dS7GbwbO/rpWDF1Lknu2EqAMavzA/fIZUR8noZPzny//u2+YebQtPc92HNtbvpP/eISs
MdbErdUDFgHVkOgTyi3pita9AN65//Olfvf1WuT5SFZ2JnS/XipDLRoYURGdVAbBVhieRd8Yd4ke
owcnQHHmJIQG//ma4nefT/OxuKkel3Tlz58PYD7KkNaIT30Yu9W+kRqEHeJhxPBb20z0M3rs4E1i
nwG9lixeKNUKMqdovZ2rIZIf9NaBeNecqp1VI3ChUJvH7tvf/JrLo/Xrm2xzzgJrougByuUp+Y/b
EI8jPQKRAvH37HZbDDHT+DJkFpLhcvKUdrY22WiHiu1nM2HcX839iMnI4yRLnYJMa8z1JgMIsvvz
L/a7e/bX6yAt09MsOD//XhL3oTMHY3yKEB0/QyuKLmpv1OWqbcpZXIWhnSOCIEa1/ZvF5rc3ztWW
51hS2paS6ucr9ySXMKp2UcPnimRyp2RKZIrToDsGmUnFgMrU2TkxKJsLLHaI2E2iCqzsSWlcOrhe
OEpZtMqNtOj+Zp349ZnSQsA4Y78RQguTR+vnX220RoNw8RaHbN7rYxXASRYCeZZgHnL68/e//Kj/
fC6WS0keXNeVyOdYd3++1DCMQWdOdX6amhJgJrKWU5lhiPEm1WxpifYHt2Bkm0fO8c8X/t1nVMt7
Sh2hHJ7Jny9MI22OtShzUiBrec51P27itBc71+3F37yjv+4ry2dU2lYeI2BQDO4vz5jVCtl10mdO
VCcSjRUZpn4qOe6Z0/DROIXVrv/82eTvPhyOV61MFnnXNX/5cOg04CGXKjsV9LloVVsZA2aE/y6S
L/qfgLyQtBJ/Jav+FbIBfuI0Fv5lBqUYIVVWTQt8x86/S7Dnl1Pf2aQCRlZBQnQoyD5sUtx2AUmR
O4VDvNhgJbSvCLex3uges85IJ/O+2QvcO+lAlv7zh/vdt8lbI3lXHTquzvLv/7GSFPSMOM912SkS
rs15U2c0Z43gAEUfyIdqcbj/+YK/bmDL7dPC4pviFlrs1D9fEF1/nvH8ZqempgtTD2F9nodUHgln
pe3vGm/+UMPfZYa/zWvSeP589V8Xzr+u7tiEjGHYsXhUf76670fdUFgxD0+Z6rfWxMSBEyfRxebP
11l+zq8vom3DR1fs0qbt/LIcdchyOM7zKWOJTZMoq7AOz7On62OhRq9d4djsnyrCHcy/ufBvnlW8
nMxX2Rk8z/v1A8pR51aR8awyRemsNT0rwp4io5V02XO6cNv/7edkXWNh8wBPUQmJX9Y2mziUNA/t
+AS+0b2LBFlBxzRvDNJA8za+cR1y0XshaLL8b69ru7brUndhxJcQZn++jzglY2HVvn804XTsyinE
GhkXBn10+6l1OXO55vx368D/vKdQkSkJluLHZJn9ZXGNgNnZfR1AdPdSLozocjtGab7K9exf+zU7
W9BW3t/cT9dcPsrPj9J/bx2mqXhgWWJ//qijnCOXeL749P85O5PduJFti34RAQYZDAan2TPVS5Yt
e0K4Zd/3/Pq3WIOHUsqQUBcXdYGaFMVktOfsvfZYC/wzcTgf6YZluzEgb9UlKGIHbwa/rW0Pvw3d
DLizKRbOk/OJ1vTiy6WhIj8SbgOXHltKKrxHSpke4DFVdLgEFAn0JbrL26Zs2jt8SyQSmgp6igjj
p8yMsif0evLkEea8B0e1nAtZND8SiBX7sZ3nK24u1BZWRWmbz9+w6CZbdwhuHRO+FZbps3SwY1DM
kdslBuOSmzS3m3mwNyJH2bKUBNCIprF2dBWphDbEI0/dHPhN3g6nFD7Fzl7q+gFdRFyBSJ6h5ClN
iQtCN77SsMEG4rp59VxqOkwhV6dNaEVpjHvXMn5rqlgbXVcDArSMmzVRbRtRUW7kluyegz5k4YU6
uDXXjotLgNMzJp3iGYFR+sPxogQVnzvM57hQVGGhfxaHycno6Jt4Sehex2C6R4d799Da/MjtyBHH
SKvnEYEKtSfA7F0Xm1gLxtmnQl0/Y74WN/1c80QvLP24anoMCYteoNxm1UGZwZ8Q9OfNzJ2X+Gg3
eAR7RCAFKTyojwWIenewlz/4c0h+Z+7dkDvFIpo42bI1lgg4tRGizk9U/mRNU/3UQwC9Gm0xfZ/H
Pt/NTo4zJ+nGH9FCMgFXjAq/RJuxWDA0IPJ2W4DiRBGC5fGzNBl3I3i3nWnm3TXh2yVBpwsd5zHG
vlAVwXCUeWySCwnbn8qfE9+7FfnDjU26m6eku+mxtVG0cSa0MoVGWSGxEcdt/1giZCVineJh7Mg/
GJGFr6fIgRCQ52d0dsERlRjVt4wcWiexfRk43nbITRIZxFz8qJq2eclxnWzI58pgAkD20Tl08Mjp
IJLQydpU8YowzggqpwCcPtLJBMtXkVh4IuToN8Iv7vIrosVlY9zEM0UhrxgriHVD7Q+DoX+Cv5D9
Zsm7HNtY1Y/XIS2XZ4MUxZ2XA7zNiJFe491ccnGErves6ONDVcr6jACMVEujHm4Jig/2omu+z2YD
iaapNEoBujx9w+2AiwUCqnQJfZmBwxZ9Om4GNy/umIbDUbc9agnTNAmdLBFl17q4y+x8umuCiBYr
TsJ8w4wo74YJ9BKSoDVDTBK+kQEdptkz7E2qyGw0FiJ4Esbx3Rtm93ugw7JNw3H5jPykoVxKG0tk
znQq2yE+42/63ur2p2xB6asoC88OTY57a8Q25JIBc2+H0rwlQeont6PP5KAWR0wfsQ9ssD/gFycT
g4Wgpj7bDlujnuMz3hdjWxb5qvU1w5/pAITMrsgf6IOi40Y1foPD2T4Cb0igrskGCjqkH8iDXXQl
AzRUhrOsyQ3IB8hgxZ7XwUAKBStd1NsEBYbPkoCCfT5hDQzC6nuMSooitx6mQyspJZdJ1F8nAd5e
uDkZoedWBzjDjJ+TFiXh0td0BAw72U3JHNxS8hp/KG/EzuMA8d4b4I12g5gxMCXEC+khMKAzE9Jc
pQmeVEgp99zDMGyABlA0VlpyPqBvHWTX/obyktzLPEE86yEDLCr7S6MD8WMp0uAuyuMAt4AprpRe
kW5D4r64iD+2XpjhS9Ko+PEn7iIHeSfO1DVAWjg3qlq7UKFNWA9a9CMWlRozNBFXheQ/YnhpRS57
CMa/rJK7RZDHFdZNurfw3bNJpYPetwOuzIFKyGMvhvEMzLs5RDY5Pl5Z2gcEboj9iOfYOfSE+Vf0
WHNSg+ta+feirR/cfA6wE4WEoJvRI4hl2j6GYXSPRRU6+7bV5S+4o/Zj7zI6rZGAEA4AybY2DLmv
tWGThbJOQwEs9Fs4jv0W4Kx3HXaUxsgfKq4HLVDkCQhXpCZ23F+AhRNT/FwWbSA2VP+ig9vRV1cU
x07Q3LHTYS079BPow3xU8c6GdXMa2r7btUsgr6aeQSKXqD1XAq22DVB0r9S0HIyxHTem3cUnCt32
qeoNvTMAHJyzDlPvbJfZdSsErg0CUfyGAJjdMrSkUeVi5F+nH0zn9RsxrJapaY8VGh9UdZ7+Im0T
aU2G+qDC3EZjIjOf5LhaV8pq2cXu3D4WK9yqqW3rEOg8OalqApUK0uiJ42K1QymQbuM4TKCBJ2MJ
oBuN75aipCSRHLDX4tkotqjDH8YyBvESl3aFeKMkxTUxx1tdU+aasJns6RIQrEGZbC8kVYB8oAY3
15CkDHzOa360dfLE2nZ0rT/OUiGyjvAD2OBV0ALPqj2MZGg9D0miNgKF3dZzDGAaDnSaZgb1gsDT
/DqLWbw0OKP2kOeeRDcUCELSzwzxGOda2n3Sdhv7ZmVkB4VL6p7E+HIfyCU7eB0q2rpG0xbFk34Q
VEqu43ZIHmUu2pcO4i9yoXg+UxsSwaYSo3canLCq9tCfcS2MZnykqEjGqoHBH3RseMZ25J5LZRcv
nA2tF4qgMCZGO0AE705jdB+7Y/RFxcTjOn0z7yAKsE7QHds1U5PtkUo1xzzxoP/k/RTcKo++uMzs
eSdIeKJGPHzCFVTfxERM7ul6oYZhk72almLYVWrWm4FCKgsrrzYVk30a4SOd8mAc+EIrwa62HHml
u8X6JSdiNntzKA7BXE9HSrryC0EVXP6EGR0SbgpHOfeBHw4RHhO0THgUUozu5tRC/etrbLmbOvL0
TrVA+3TsDjiS+ubBa9FrcDgU9wZwg6slxCyjAModYKZ5dL8JamGX7/cY5MWeLMzqKhkNTWJ72vlR
a473xHFwSoGluZsWTVD4Ulsb2ozWVmJbeIwMvJVOlBinNg3mk7ZoT+TWOO/NERW/MppqQ/wFwlDu
GHeUIYobI6+M+9EGbjPQKtssU9HvELTaG1MuuZ/HSl655LwhR3ZwRfZm4icmdE9tIWgqBMb21FjN
T501fanCVUnc57mfuhAdm4njTzUob1d6Uj6p2eFP84IS2IXt7LXu6yNEGdxzNA63trV86axx2QDs
WS05AJr2yUxSQZjk3Z0cYRm7NJ/3aYv7RC3CQyEeW+elrhSiZTzUDVzHI2tA99JUEk0Trn1EmFZ3
8MxMPgR1nu7AkFVPA/yMfVZP5qG2kad2LX2SekAIaxUmAWhZE55kWg7PQtPPyOkSW8SphsO2C6uR
0KKCGUds0t4FsVzRhhAzVBka2kOT2i/D0JKQlsDzgd+s6DaOwXAA/B2dqbkQ19KT7p1OyL2ygG63
g6dtP5TOuCuF3T5aHDdu0szS92M1RlcsBPQwmQPUDdd+ZC2I0fWG8LuK2T03ViaDG7jsLseq9pmK
B+4touyCY0ML4xCNiKFQrDinvBEx+HBj8N0qHuj/WronTrt2TSICFxacpbc+DVCo7hjTw3GcdXUN
nZ3B4c4oZSHq7gsTd59HB/gUGpiQ9rqMwi/IaWJmk+kg0yEYPEETcC3MDucXluJ9ZkXloVdUFM0F
QcdmImcRpw2v7zlJgAhqmG+oQMk7B784+ieXTX5pTZLMCu8rC2qA5G+iu1NbqvTH0iKWqeKKOmtE
XavDa3XvYesdOXREDmJgI0/USRgLStg8kxtOYIDFiBR/TokS34TEs6O4iZrrWpKM7YwT65acQS9E
8wDl0VEjaQLgJ7Zw1s272CpQISAD+ySs2Ftjt7rpVAOOOKcpHLaBVKCjalLjpHE8fQfCO+6ytCP0
vEuzm8VY7B1Nz3LXOeh9lVOSFCpy9TQhfzuPQd0caPzGB2gjSEvwU/ct+AqOVPpKZ9AyZmcu8F5A
iEmXhCwycm+2csjbP1nT9WcNP3uvhsh8MrDW1WxRd0YV6VOQu/13hRx6N+JZOgRk09PODOj0xw2k
HwCy7WlefYTcGH6XuaeOuu8CSOORQz4boKeRJWMHPZDIjXEgxmSioJ+vK5nXlcsnNmjrU21Ew5cx
Z4cH0TDeyyY07mjmNdFuMbkNDmZx3y3xgKg8I7iorNwbo5vz53BQ1mlGosA6hDRBgEI7TqOqHozO
UOyOZJrPcHy3SpV3uFDIVC/bBFEY0Sf3QO6JISHweROrXm+7LOPaGIQoEeB17UTLXbHEcf6T6xNg
IQQXT8h0uJkM0HtjiXTDi8cckAuQ9NFoVmROB6mwKMwXMOJyObmFB7A1GpBuevSGnBQo3fsFkLd1
Hqkc6hAOBVAbMPBFVQDNrYQ2jfm9TmYPk6WNwAOEhj4oTrjhB9WWt2Vl2h6upR3PMaVlXxZArSCd
Wb6T6Lw2f9kUGus0kKpxCDMoXCltEPoLJHVULlbI91/zbXmSmsfaroTmRunjsqDteVnqJZMRn83K
dR/CeihvSni9XxqkZQjFZHF4/3l/+1kpJykkWo6mDHnRWEFmKBOwAvEZb1p4NKuifNHdaNzGfUcb
+P1nibVgdFnZoYBluib9PG05F8XIvtRIa4jnOHueEy3b2eCsnBNvfxPVieknbRPfcRhe4EXNGbj7
kRnRj173QTPpbVmLSqwUlLcpcYMavihrma7skzaJyboep4Tw6JKe6ahoaLGkemiTlsFafje5wNH0
/vvLv7y+pC+MVUVYEt3Y68IWh/rFZWlLz3gi+p8BYvJd07nG9f/wFKwoNKRcixbFxVOWwWwyzgsp
ALRBPChn1Degtprj+0/5y7f0kEWCW9auQGFjrwPrX3V0Y0KmUAQIiuJpIBgmGAjH0bDFbESvG8fr
fkPqiCBKAI1HUu7dlV1YfzCe3o5dT3qaRrSQgn/Mi1oszgNKseVk+FE2Jk8LIpetJziDcQn5qPzq
vC1KYiJx1Np71Kat5cWzqn7Neqiy7Dwqr61Z20PU5cbsmIANgWEvu5w0d6J12sF56aivXy9do7Al
M5jyszaTTJ6jwHWmLfo78QN9VYVQvMG4PC54e+ELhd8qCvUlsl4XX6zQEWqggFlyVROI8yPLkgWP
iRkC0u/Y1CpIIRYJKA3Mz0NeyAqKi4y8nxbjHtx95lTjlRXVHk03V03Wfg3o/Rp7CcdP8DxefAVk
YlCbhEF+r3uDdKoCtO00psuXMJIjWYhJVBs7lN0qPZElCFMAz8vjzM7wte6b+nNghtNvVJxtx70X
fjUgTigW748x9XYZpusubSXY4Km62xeLU1K7iqTABsPaVDVfoDB08yl0pPXYDLXzg4AW4W5EjIl/
36kuhvgQVg0JLXRC5kNQFsOt4J5f7LwxX14G4yGIyGpEfWQBb+DQS6TSDhlzwMbIhR8SsVlr9Ogj
kDFCHoLuShNxig8wdK9RINhclLqOs6HReMhENWc8AodVM2bbulSxedJRM8Y3Ii1Xb3iAGm8/pm2d
cQdN2hijAA6HDYUoLLBVpcqMYkfV/pFoXKlhMhL6TciBPN8GiQFJmNhOi7w8p8W7SGEV1X4nvEXs
kgbXe4zZ1W9Vpb4J5eS3muoc+A8WnnqbO2ZD8vOc5A3lMfTHu7SFkdgxcMINjZs6PnGpph8Di9yJ
t8UI9odMW5K9dlXTEOZVaLJtiTCO+BGIPa4/+KRvpiw6Dui11topYodzL3YAEYwm71opv8XGc6Z2
PhyRjSJJXurkg3XwTd+NnrhyBdoxx6FFfLmTCv4MIros4u1LVLMiKjNoDtEM47yvTznBwPvGRZip
S5Js8O2bH7zpm7H7z+PXnpRjKc1a/Hp9hJZfUXzj8Z74g5fHvTWzBdt1MHNz6NvmsORzckyT9IN1
ef3PvtpieSzIXE95DiZ1NvXXj/WyBpWdItGo6QuMlyvXNG3wJJKFHd7GYCKZMSQLfXCKeHNqsdd2
2KpDEPwPCcvrpxrNwBTuBtcPua0dWubiJ4Jsu60InWhvum79Qdv/L29JmRNxgaKrIl3nYo/DRmfH
ZTq7fkwhxVeWgbHWS5Sfqmb6Yvaj+wAF3/DfX47ebnk2qicTggJbuOZd1/39X1ueLQjyCmdpQ4ih
FI/4WbU/wADPzblG1Vo+yM6cet/lZlBcqyQnp48t3yHgR+dx8l/PEuvfsso+HNcz2Y4ufvHJLu0G
fyuc66CHbdC2rqMQjRu6/GBAvTm0cFJTlCEFHoO183jxUxNjq2LEj8J35opwmxgeCW3rgIij/7qb
XzzoYuQSL5OurB/LdwsaToYbzUfb6edtEJfWB1/y7dy0pRQoCDiMmIp7xesP6fSBgTu/6daRk29N
YJQ7T82DD+WEfrWro5M3DuPDAMngg8/2dv2DRGrzczomNxmOmq+fjMZ9SAsjwXuuiQwAsEa7zKe3
TTXJpp5afTBPxNuvx+onHFc5Nu1/y7o4tgwiVmlBirtfNh3FfAfLDl79eqy+MUvYBliJwGyOWFY4
cqShu88WpyKCHg9YvQeV2X82x4KYF8LautFPOG5+en9S/e0HsahNct9a9S1qXVn+NacYe1mGirHx
UxyddFQHGTWAhLF8wi2ymvw/r8q2g9fBpqsNHxE/yOvHzd6MSQZ5i68K1L70p6ZD1GcUw5y2AL9h
zocBJ8Wh5ZL5P7woH4Fvb7EmsXpdPFkVRbD0bednjdHtezHKE7XyaQ+3Sn+w8/1leDtcInlDCnmc
jS8uOAWOp3zKzNav4fx0iCQT43uH2fy7ooSKp1ZWbEpREB1CZxAf7fB/ebjmJdl6HSREXA1evyeK
9zrA1mn6EXk2e9PqYaa7ysKJaVZbUWbJ3kSPsoejaZzeH0r/CANe732syYSZYAGix8QZ4/WjA5Ea
c790no87wii3wBDk+CyyLH3COqu/YVugkDETYu0Q6d3DCkmgc52jTgHea2IviOg6NvI27fCIxIRY
bZqW3JqtSOphpqA24eDoELdRWS1BWWSdJwntJq3ug8307S9IgVmjnSNpiVVXXEyJNkswAy8iwEuD
HmwbuXr8MxHXRAmJcMm7YQmcLyG+frWT2ErVf54hkuMSimLT49nCu5wh1PELQAAE25BtLA9DN4Hv
z+f5bmZ9eFqtMPQxytGtjvVkz+Pu/W/493fnhsWFzjNZuF5/wtKyAhdRWOAnTjoj2PT0tsGNf8CW
329tbumcx8mgWUxj/qjm8/ZMsf7s//9odbGjmkmH1KHQOGRaYP2iDp7sdPVxNV6+65ouPdgjpv73
X/ftuYlOKUUX7s+ayWpdfGposxHSdlP7k4Fs08j7/ARJyOASgkLeiivzg838b8/zBLfY9Wlcmi9+
Xs8NY3QBLs8bFiq1aA4E5jCqtGB2EmN5ifLVN/Pf39FTQiCXYk3yLm/OYKjsyEgC15dz5DbIUitv
phcRNL9MUWiq0EkL6uc/P3N9IvpFji4stxeLrUugWDOhDEC0lA1/KJN0Xwf6ak8668Mbd86iZv/+
AyXj8mLpUUheaSxyAEY1dTFrlDQSzn4erB6rM48czJJfgK2zr+8/5S9DVPET8gjXI/76cnb0E22R
0LS0T/vSu86j8nFirO7Q3fwpS1pTahqtb+8/8u3+LDn1KYurGvclDtuvJ2QCYFHVsVa+VhivU8LM
P1ttWPhOwa7+37+ayxmTuhKzgSG6Lg7/OgsEGHDNiff2W3h2pzAb4mvOHcCAsSBtgGm0D++/2z9/
/MVXYyKY0nFNVjue+PqBZMWkkTO10p8H2LyHVLrdcqykHrFDkwEs9+ZCV5DEJT20n2Pd/Jz6OfW2
qyUWKRbt4xKmuuuE+x6qFd5huHvTJki67GHOWd+PYPhgyTl2Pj9lHKMecxNYxw+agMTDCJnRRYBA
6MGjmtmi4QmnGBtzZZUAU+vM/drQMrwWhKCEx7ysgKjJOs/IZZgqOqKWEb+EVfY/nFAlECZ0NpRn
GdKXLpZmpq2uA+34EZ0HsKQtmpSRctRqWk8+Kqv9ZbnXjukKPKR8dCUvTipuS34zFhZFeDpRoLkM
jSs7Vkm4NfMouKMGS+FjDsWaydxbTfvBePvL2KZug8YZQxkthUudOhB9N4lEqqFxeuSe10Xlpza2
caXT5AMbyV8WXh61Xo+RHduWunjRNJuy2igj7adG2t2PAfsuAUNO9Z1vQbsfmdYH2zjGiLdLEupt
yaWc33VVkL8e3KkTYqu3Cbq1K/NMJ/5Xmdqfo6kjgqH91PQJKU7TM8zRz6Fn+YXRgiiOMr+o6mJL
RfwH2cj0sG34iiLyHBRWLZyhYBGPbFDeUY6khWY5kJG2JRxCDZTEoPLf9mbwrSqmcgPQGzdbZBg7
GZH4t0ggYGNoObssrEwahTa0ZDSDcVuUd729pDvTLnxr7K9g6j96LTSnvD3PA4z2bCy/diYEZLSn
+0rkEHhI66ta49RD3ttFIS78wipxvZN3CH5NP9C1oorfEHG3qIdWTSeqS2o/RTn4S6nhJ03qPFoD
wJecZIVRK4DIVXgcSWhpRvIbTFxiZas2EzbMLDeuS2VAGH/qOn20wIxuZvrgADOz2xa0YMGG2YNj
kBztQXDt44QUjrEofnt19btquzvYRlcKs/HGdFDK0AWurPIYauOXXFq667Oxq72i3qsywC+Rnr08
jZ5zAuBsGqae6J+HsuhIamnplFSfaSKS25V5Zw/5gIj0w8LqQLI8kCuTXE6WuN+Drv0KwiXpQD5s
z4Y/13yChPhIU/epU8gVMZ6iZNpqw0F90+yKOrunAbjXEYe+OrI3k8ye20U9rb1lfrpb7ME3WYuw
SmZ7U0dEgNpPUWMQH0qb1U7kjV10qDaQIsNtJ1qrNa/6kaJ2lr8YLsyntPidZ8UV6nZ/6ShIiWbk
cG6f7Sy7LxIz3eE4PHKgpe5opj/brjlkfXIPZ+C6LVcGVvDdlcmXFHu4HTQvsMh39Itv5OQ+VcCl
t2YU/YgjQFxjeDI1CESiT36NZn9lRtb3ZtYZaKLwlJbLfW6zkXhdtyY3AmvHTSkhKXUy/DwqItt0
Uz8oFdw3RES7g965oXlTE+69GSY62onkThGn8JHI/N7j9fATortG/NFgOgQEoIkshWLnFtYD5DAD
VyMVVLmGFRmfI3qizZx9Xpd2NU4/upCwegfCjgxv2xFtgXYB6rlbCveftKFvmqgk/mN+LFfhTQXl
yJ2Hg0e+iuWI4+BaN4YRQzgkvGOIx8PcKeRGnZ/jz/Ci4qVWxT4xPG6xNfDVYD8LMneX6JTk7YOd
ubcN6CxGCVHU8bFT1jlHXL2QjsV/44ktBxyeZ52CcrglRPBnlC3PAgTdkBUoLMlxJvKwtuEDx4Sc
wNHh2PMy9cCUi8iPSCWFE7yL+vwq6I0fNglM6GTb26TqbwTDaOO0zjbp4p1j9HRSplsnF+eqt9Gi
gvUXxvANEfJBJ4Qv2u39nKG99UbibqvTSDOFnutLI5tPc9hfi8jEmJ25OFIm1W5Lj4niGme6iQ/w
cDYGPwvGtmOqmz0atGdS4G9do/g86OwR263fWjAbBxuQd+Y8jAamsdBcc3Cu3MRBRVv9Hj1kwbU1
PaXVdBUv2UnGzjMl92Nbr59D6b0RdMeps26p/T0vQXKPc+SYBNGe1YVwyvIRPRgwxOqnNKZ461nB
V/zdW7OuT2WxQC+Mxi1aw2WDgjbYdgQgEcMZcM1ktaA0dBt6xB7BJ9xJV43Y7pEDlLbzFBkj8W6A
vgFiGnvLjgiPanqSW5avucp/TL26mar+e1cOZ44nekN/JmJpBTFMEpmOHaQqwEQdgqbS9NRoc695
Rfy3xH5Vj43ipmWXutm2Y/QE3uSua6xnMQ07o1lBEAbEwexUmfpPCKGTZO0jQUzgtBIQ1j1pvFuz
ca6JxvuJ52VF6A3PEk5eq1cJBQkUGQz9zaCpkKrwNm9ASBR0JpzqFqrOA9/+uia/Y0sFFhZBRfYf
9HZ8XMu3apAPuTQjrrv2PZZDdzOReRIvgPszWAj20lKvEmh5JQugFZ8gapuczsztAHdTu5EvOnkz
umjnRMavNRITDXICK1oVRjcILjIel12BhFcbvptv60VtyyQeN54RnaRoD6279uKiyB/wmPIVdxT2
/XpZofm62ZXKuTdzEqkEYTXkXk5nK7GoKpRXdtR+SqV+0WHlk8DZbZ1QXQ8j0lA7PKhypPWRc3Qc
d3kLB7YafdlZuzooH2zR8DP3W4yUZ4UktCiojznNNz7vEzFMK55V+6X8BzvKGmOcoz6GBO/pq2JJ
vsH0sCACuj+w2i8MZvOPNrLrQeS/nQVkk9cMB2iZO039cXSGl2nk+tUiRDaT/if0rPx6TlnOZxEc
zGXwh2a8Jfv0Lq3nq1gv7maoaXml/fJLaGK0e4cKP9HhV8naa+wyUJXpAADEORczRcUsLM/5Emyy
QP0ARffdM+2dMyAMAwMOnTw6YexB40dWuFzsf0IjsWkMYIjhLX5KSg0u3rvuk/yzpwUxW9mnaiYf
dWno5fQxium0YhcfmptMEtpA946EtB4KZvHHzHpWm9KRsNyCjrhn9z4g4qiOi/UNKoZ5ex2af0jF
+TUW5g+76pDtGfjW1OpvR0Eu5ambyt3sQkAl7WsX1P1tR6eNekTKZrdM39DaglIp53sqW9RmMnTy
ab6PBRzHQkqCR8Loa2Tbz0QoHZDy7IsKksc8GadkEftJGaiuWN3JHn5cjPbBcsczF7GnOouQxSvA
dQVCdO5KGzyuu1kbt5au2CXl7w7xfZEX9zPdYt5y39XqD2rdq3kELNSm9+OgfHOuid4GfBw+05G+
A0aK6F6TjeO1+2Qhz941QF53PUEUzZGK4KMdzweMvLd6XHYTc8bo7E8k70GYldEN0GCsPnhlRHBX
G/OXZMLPEaRHgjs/Y6d/mLLkPpD6kLgzo7C/myX4e+V+9dLuhHXo2LriluLGrTurG6fpb9PGOoDS
JVQsyv4MWfMrHYdPTT5fy7m4q4g6JIBabm0R3pZZsIVLzxUklpA5gk+YEO5zcv+StLwmjWmX58Hd
QDQU/oOE33Jh8k0EvUwYa2ayMk2OQd2pSNjPva+xVX3LmvymdNRjSNwCUkbiu4FA5XP4oFsa3QZZ
LhMYjX7M0HuFezoAX+gkzFuuq2DoSHX0vC/Alq7KCKJWEEdoj9eQMtUTwtgTmib6F1CCBy8I8PfA
GdwbBSGaPdZbUoy2uiPnoAAPUobF3sMyUBMGpNih0WhdqYT3Ts3jQJd2M5kojsHaSpqImwrFZYK9
lYoO10PzFxCWP+QhMQqi7NHzOtS2XQTqqRuvLVGSuR7r33SMODiUhzQUt7JfzhBuaayYV2vXmYHe
/PSS2NpO+A0NKzyHQ3CAsPil7PgoiLAQKdd/hi79hIDy5FLCJSeGCJKAcG9CRGgmDk/cQm/LikoS
0TvFin1M2iMy6pv1LBuKiGHrLqckrffv39nf3hhXxYnDLuDRgnPFxZUdOhSZBEOb+Yke4fnliP5d
l5Kk3alvCkj33gF+cihas/6gZ/S29sKDaSZ7SjPrqMG8vk4NOBI4VTeZH0AxOnhxG36feh0dKEt4
O263KIH7ubt9/23FWrJ+XaFAgYYPa70iU6GwLu6N6OXTAQN17pPGtuhjnJJIJyDzfCEvyn4YRgiD
2wquFSB9WfcQIOy0v9Myl1/A16UxQCOXW5YKzegU2EtIfrKIufi0vWKXNaoB8BEiQ1XtjAii7Af3
6798K3oALo1hjlp49i/q8bHXpAud0tyHu+UcWPZtxPgJDrkimBAORbm9XLckgdz2JH58ME7+6Wxd
/HL4Filegf9ivLgXxSR4OKoTy0IERekhpk0TFC8sEDFugtke5m826MDAhxgOwCJCghkdYtEiYeGv
auQ2jupW7wv+MAhhnD0GHAvu6G0N1RLppEuR4kl0SfPEOxyrOzTlKMtDZ2G25NPkHjshDfZygjl/
dhGA1hgn3i8GKrmv9eyFIHKcPJYf3PnfFhk8RyGucAA68I+8+L3txYXm49aFr/FMRdsi7sL0kJmz
wSkA+SbowIzJ+f4I/dsApbq7CrDojL9pqNHkVN3Upgln/9Ftz0JNEjNLkQW/lEUtgfS5CI2kpCRQ
ouweSuNs2Guq6/t/xT+0g8uvbQqL93f5f8gDr2en4iPofHJi7mSpRS91noZThduTCC8P0wW3lmEi
fQJp8jErElXf4m8Knc9eOkxEOmCRdm4gVMn7fLREwGpPs+4oZIBkp6qr7obEYcRlIlrWRhYjmHz3
HOG33wWCoCTXNgyHXq6bfmDe1muN5uK1MP5LfM2OZxJLbb1+rZLTemTCg/UNy0l/lcT5LRtupPqx
rGtEt7YbPoR5Jp6QkmrSsMjR4FDd1n+CEghtH6OGOBRSNOS1xhWsOjtBft+2JSLWKSvCB8wdMHhA
SV1reE6P4KTtK2eqm8+kHRWfda6Cx9qcOshDQf2cWwR1obWVfhqpyQ/LFDwh6ejyFNTEtYjOyPeO
sfLs3E5keMIW53aKAvunhTjhFI41O9mS5JDXROksRBzU4q7oyvl75LSc4hLD4OpuZlWPXCYVqG4X
YMmLyPO7uRshNLvx4KFlabz+hNMcajLqW+wOgVsUepflBAETPNHM6UGQisHRAinxc5wn7SN/2fSN
3KrM2Q4VFaOCvoh5qu0uvMa2IU/VGJTXluzV7ZTnEyd2Ii+JP4iPI6q/KyEigsTHJD8WyAnOxK2E
DrzCvnistN1dqakq4Hs7rX1iQtpfTKulVprURnCN6ru5xwGMden90f6XOackvml2IXSeyrmoyUd6
aSW2stRvW3Bi9pRFxywiOTAo8uWehQ+Pim2QedeIr64X2o/vP/2vY5LhCNMA5c4bIs7UiqklKDn3
PW8OaY2RyPkY9C0W1CGYAJm//7S/bLuO0sgXwBshD7js5OSejOKlYAY4ladOpTkoDld4nokg20UL
IaTIrKwP1rS/rKNMOoskTdrnbLsXm24EIzHrMpn6dWKTvzTSgH1oU+AlWwdytN5w2Rv6D3b6v35T
nkaThcYO6InXMx0leDki30j8gSrmjsN24HcZ4QrShBxPnkB6LgPiyjJK8aexzq3yv//O9K6kx265
Pv2ytZSEZuoJOSV+EVnpnRhcbraa1PH+ELC8F3TpFgoiMTEj0Qe71l/GE7pzRP2cbqjF/3ME+lfX
J1dRPksnRV0yBTXHOksdJ9pOO4X/5INW5D/HpVfrKdItZCbolin5r7KY17+yHY4SXhr+NqvO5R+W
bXFuii5+rOyMkEgasfE3WeXxbZYGI06j/+PsvJbkVJo1+kREYAoKbts34zVyWzeEpC3hvS2e/ixm
nws1MzEd+nUtqRook5X55fpS42PbwHTGi4qO1U0IkOwZMjYKy8SZwnNC3gCnm6CmsQtYQLSfoW59
4rpLV1eTxf1wZY68FqAtiXyqFa5pUKShSeDy5+sFcW3X5+pcuaAfhNVJ0m3jh9pU5ilMR4vmuqQ4
aYWMty29EnucUYq/nSfLT6DQyVnPMUsYfvkT+nwuGrdtFNFOQDa4Gp572vjomKdVxUuE9JUprshZ
Xk0QhrRRFdog3Djf5Sqs0eQ8V3VdqbOoqmEHGC/fZhiUnAYzllcmyJtDUQ52TIsLBiqEy6dLCArN
yjPUOa3K6d6oBogXVmcemTLWlaFebTLIkJjLgpOZqhBlocuh8DoVlTMY7TmcCFLp9rA/AtPjCFRQ
uvaTjiP8+zvpGwMis3JhRoFLMSkgXw6oy6aocVrrz4UwlzM1GOjT6V1nPNSO6B8KAD3t3ftDvvE6
bcqqaCZpFEA9v3rGrpbCqAzRnwGrq13b2+IuzGg3G9I0uLKLLGfeamXj34UoEmWmTkV3tbJTYv0Q
vGV/VqmzCK1pGyb2LadZ/m0lD9a7Zy9KBuhBqMjMy9dYZhaVnhidp6UBl56svvouKiv5vHSr0iRU
Ns/vv8O3PtuiYbYcWjstRK+X4xVOmFdS57PNRmgdEtDKH5qKNElg2R/4id7x/eFenbfIxRaxoFiw
gpwFq/doT9IZmLn9OcCk4I50otjR2ElXfmVEp6wb4n1ZEK9d2VVefz1GXfBIRDQWyvDV3AQoKcIK
/5/z7Jk07fUNrp80sTy+/2wvyYHLScIwLpODiNph/1rNR8xrcy8mdjvHSVQ9JHo1HWdB5sRJ0/hA
v++0QS1v7QVtolsa7ertPOkSB3r7Giry1Wm/vGXO0+WjooLXl/fx55lnejlIA9mfR/7eceTv3Zdi
/qq7i+dvhih0ManAvjYtQUCUEurq37/wpTSMppcGN7IL1uUP0D21dE4vJVp3cP6dANfROx41yf79
N/7GdxWLXJqVCSftlZjMttuowRQJzjKGTuUu93KCCBRz6tpALz949WkFPU/8Mdi63bWONKOnOrKA
U59JxUEVjjSRmPuGVOltUIX9CXvMODtOOjLPjarbJNzjc21gdIuj0kiSbPaKgwl7nnS+G+Ad9f5r
eJUIIbJyPcSfJCSwjX3pc/njc2M+bUwid4tz6eZzeBhh41enTAxdwp0MWdG2cnv5lR5SM9uhvYvN
z++P/3ofRhWJAsBl2rkeB8Dl13bd2eryOC/Pk7KNnR0Y9LJwQ7iPWCeHvx/KQkzjLik6svir7bEu
eM6+IpDr0jA5znXRfAWHoPmVFZRXhnrrm9vsU9wKuB+DCF1tjRLtpZFgGgw6qckepqGGQ4d9/d5w
tPyok2A51gkcbUDi8VnCOjxygZv3EFVA6zRx9AFuz3QlRFu2x9U0REzEW3ZeYJrrFMwUtH2uNXPD
1aHPP9Gchu+EhUoCBy65yUtV7d5/3W+Mh/8vd0FOdj7tekerKg6hGvffcwyMc99WjoMFcDzdmk1Z
f8B1R/398UD3IvozNg3d0tdRS2Xnk9LGoTgbeugdU4eePi+xPmGV6uwJx75rUxl8fP8R35i83A0W
cSSdv4hOV2cDzb0ecSGuR3k9OSfkxR120qa9sTWt//T+UG8E2ECQCSGEycMZ7lqkLWhltg0avc+e
FX2ml2r4IEocZHSli3triKAcqc7d8HOtO3uuMCXTB3Xlcd84Gtgg0MHxMYma1m+Y/FbkUPjOFm7e
wvou48eogJ5jFgtYBhuBOxt7+E2LK/3XoNTzH1dewbJAVzOYSz23++WU5EuvFpWoWzErQZ47nYJ0
U2bUW8Al0W+oAoOGN+pXD146zw9dnskOcY4GZw010SebXMpj6Jrkf97/Rf815P75k8A4c1tbGHQI
ZSEAr35SnSBCtiKa/rPEARNP/hT3kyzDHipooKXPYvDxck8+55WT3xp4dnc7S6PpDrXElH2fwk4c
B2Mcnly70XE7EalOT507VBSUPO3sJq32wcSvyZ/ctPxS2UoHs6UZ+SkxrPC3JTv9ow5MZdMhjdgu
PZS4j3Ti10jf4rHoSGU51tR+RwZlHOpG1j8WhB+Vz0nK51hAaU8NJTaRY2WPNmm7YwLB3AfMX+4s
gL4atVIY4ZvBozhD4ygOb1H4vZob4wa9CR5Syh4P+J/UD1wYupvBwcvZUk57st2odrdVbYN+U0YR
Pudl7TxgcIOIzazL89DJ8nM6Nw28l6n96lCO/UbDW/Uz1pXcBqOr3SUiQTGDw32OboerVT+n8mDj
+HIScyBvx8kz8Yuxxa4t0KZ4wUyFsjaNHeeJTdCSO6d0qKpbkno2fdyWEe0xeMbsBsJFegqrNPsV
aF3zTOObYe4SJnZ4pjNwAHsPqSHfJ6RD0D1hw/IJ7LF2Atlp3GqNY/5SIwmuRREGa4yiX3K0mlER
CNUY0bh9bn+rKHbQxzKr+YhhQooEaLAOdd9aGPA43IyJxZ/gb0zbIHAABTEbxIb8SoyBSzXTUF8H
H4GZ9LuxsvW7rCnABFsuPbkk7sh+eqW0wKuLzoNiXw5fkWfKnZ0LTKUhnf0LK9BFrNI3GkGyae5S
VMU3mNIkEMRwtABsau5DlvjvVGblqcmAHNFmmjzb2AeTBEe7jjeppkXbKpQzQLtJPZeTPd6PorFx
HIizfwpRGzd0M9QK3N4Yb7UE2Yo+DeEjCBznFpdVl1JE0Ut6T8MC4j1pzuIcFM0IVi+AJmaUqd+Z
aasdR9vMLYxiJjg0opi7G9IKzGU5ULtIaP4XG7KJqOu0eNAxSxzjDOMonIWdAR1gENaYqNCiczKC
AjGopo2nwAndmWzvPH4FYNjf0jehb1Pssw6GAxybmnaPEGnpZAUoo5xtFmRdu+/DpCKuV/lBGpnz
sRcqeNDaZj6nWe2e+6GefzaF6ewGbYItb3YheSdn1h+CQZb7fPJmc1u6DkbONDPGOJ53oYYHhDMZ
eER5Im3wx+vnTQckegf00b4pC2+8yysV/CgVKjvQSCj16Pm8i3hBRyWpRMUp+XR0UaYGZjEM0R/F
lQnnA0Fqd4i7Mb1tof0BZCM/9aVtKainuGibG4BFchu6BZaAeViDO1Eg/Q6TlvUjxkG99zNvi+gu
rTsuMmwWTJc+PWM2K06iDMf7OLWnL5HOA4ne1v+ZR+n1YM0H9x4boO4n/bgtlKMe5JC0qukAhwLF
oURAuhtN5W3Due5OURqEd1qEtokpM/02jbpxTu/vuut74MueS+GRahLCfSrLlyGjF6V5kXdp7MPC
SNJdpwzniPD9S+z11kEMjfEFz4fhyla/vi4sgwriXaifAI9fQWQjMEWxndexD/5TZ77GpZHt83ma
9CsDrWOKl4HAiAi6ZDlS1vdNgV911xRR4kNOtM62U+O9V2rxqTWh0L3/ItcR2jKUbRrEp8TgS0PP
5Ys0K22UlKx5kXPuhtsxd8RjpkM3xRrZ+AimLf0fBiRjzrgu92mimcsBvSEqAxswju/ZCpQZ2p1n
L09wDJm8/qhENe3//gHZb7i502wBPXJ1Oita0RxypGDrvRYjWDvK9OIwCGf4xUqU00YGdV1u3x/z
rdkpsT0gjUuFmebUy2ecDADVUxXHvhMBT0wt45PZpd2tsvsC7yYKsk432FfGfGPOMCUJyBwCYLoh
VmlIGhdochZF4ouqCR8yHfOVnRWlDXoLq4e3/v4TvjFtHCJsmyoEDW3cqC6fEBeNyegCwPKVmuY7
nQyvPyd9cHTgf+8Tju+f/8N4WM4g/PdcAnvzcjwBHTOzTTPxFyjOhgVC216MFVrYDd62p6/4yix9
dXljfjpLD9KSGbCoOSx7wR934pK+ks5DdesTsVRIKczA3aB9y6wNQhjrG+qbhZEAwLHflNM0/E6J
W37gYZg8m7j2cvzVIcpxbKDUle+8vqy//DC2Bpt0BdXrNVjfkTM7dBnEfgNv7zi5Qjs2LobQoYQk
WmAX/yGKPW0f5mPz+/1vsA79l5EpvXDx8Mwlu76a1ZE3FDQO468RtLL63ITZz2nGYs0lebBJS/xA
6wjWsC5GuU+aub6y47/13CQHPNJCi6/AOvBvh8Zq5QCcR6nkX6OmtKo6FJKbGgjJbYlP5aYz0bfn
VEWvzPU3VjNlRKDsJIosul9Wz53LiH4fBWfaQYuPCtiedsKKi1Pt1A6W5mW9cWV1rWPrjeXMeDCP
FpgLvaKrQbEA7Wsr4zN3c5Klp2xQ5qempQdwF4rsKlJ/mc2rKwxJYxewEzlVbjLLcv9jtk9JVim3
k6Ffa8CJkHdVeFQ6QXvVe+GNd8mBxvUcS4KlTrR6LM3F76ypvdhHNK0Bw9XbHTbF05kqcu7Pear2
tZz/eX/evuoyZ+LC32FbhI1DasBYbR4a7ULU3JvUR/fpPffEkj1MTuRv6C6y8rYO+gjUoJADyt4h
41aTJwHy7RQEP6aWiYj9AeRCua2i2f0SWTMOge//wjd2U7KPixaJstXrii7WibIserUYAcW8/ph+
9wF+YEU/qVY05h2XHO3aufiyYC6+OQkw2+V7U7wlP7MmgJDajTEcAf+j8Eg4ikU7ogkTChvZv62Y
h56zUW6n9oPKiS0R6WTT7YhJHTjhHL0/DsFuukXeV1zZ4F6nwclG0hXELsP3ouC87AR/TEbZ4SZM
djnxR698osiFdwX8/vDlsmFaBw2/s3EbmKl24K6SPmtgWefNJLXmSS/zKzn59cJg43dJhIMeg1tC
dWo1X6U2qLlJphjL8wof5TGGgX1wVamuAavW29syEHkd7FIwJGF3W4UpgxFNAn/n2I9VY6awbXhq
KJ75w2xZ4ddkarSHqZTeCRXK3241L8/IeyYxuGSwxOqo6zLTyaqRoSctaLqlH4cK5mwl9yLO3P37
M329rTGWZ7CbOSSwlv7t1UaTsrDsWgA384qisDcyi+xPZqGhWpDt0Kq/3LnJEpGgdpBlEEiz7ldf
r4Ryg0oIwmGFZfcn3DvyPWiA+HlsE3nQSQbs8vLqAf3GlIH6xYmBIspaIHmX0xcFkFmREIzYbbQ0
p4VJZU9hk41/XaHlVSIyZZVQkUJSt1omzizGlHtX5HulInMAqW1TpohrEr3sbgOP5pn3P9166+Zl
AiN5cQ/DwJiRL59LSnwvUTAFmBMY4clJQ3zdF9Sgmw7ezmvm4mQbfXBNYsZ/+ucmtXxBInfOQYJX
zGVWDxmQPm8CYUV+3YnpJgpLc+E9xlvXTrmHD9GDSmfu97gdXilHv/6Ky1TlVgRSjT15zXN06nnC
mLKPCDit7hmWujZsbE6Ha+nDV4fT8oQ2dzyTMRYgknX5WjMnQLmD9Z9fB1V9aw/edKIWoA5NYSXf
SI1JHI0zF5w41OJCNAKkLWbpuJhAyESjDscCQ9HCM/Mra+f1hsTvorN6oRDa1CRX0xjFdtsIegP8
Fpb0Meql2rdNXj63tQUQdQBXhaTkR4XL05V59sb+T1zLXgQVi0siq/fyjeAE1sSy6dlzh1A8qaQY
9nx3UO+azEG9a9OOPrV/MpBG26yacVCOcU2Pc+v3+/N9fSgvHwaJLsUESiY29djLn1FHbdH1QJV8
bs7kXbkw2sU8bWonsM+2p9ThfxgOgQCKBArpsBEvh4tNHWpU4MT+zNZrb23BWF7tWOMWjVmyMVLc
Cd4f8a0pzpXR4Ph3SfquQZMyiXMjMt3ID7OCLs1EuC09AIVGe8n7A72uWyyvkqyJi1aTeu5664iQ
U+eGFsV+EJpImNHCnhQtMRu7JxLT3DraoSNoDookOlnUPt0ZCunclR/xWqzOfKbMCP4FuTqpjtW8
6nVVqHIyI1/WmCRPwGmOmdbSgZPU42L60WfbbBixDbUQkdF30e0mRy92pZbAyPZyaJiA8fawQOXP
SNbQogXA43JuWmRvpY45U2lsYplOfhSC0m8wVsfjoek3HUYv+7mrwNpoXeXriW1hAu/VxyjM/oXY
Ou0Cu0NASmvbruVk2hdOlxxHMLe+Y1b4u1gISjcRhnL3NQD1fZCW0VNHhHowFErWPMr55XkxcJ5m
Gh4ZuOAFYpMDYd9hmil2Qar9w/UlIVUo1DYNSpLxCBVJNgt4QjGt/SmdQQcTKfQ2oeeHn1k6n0UI
eTwtkvTGqnLzMYk7rEwhICc2OGxgitkTCehkp3dmdZ+Y6EuTMJI+kFT9WAfhuCmadt5l3Mt2tTHm
NzOuhJ/NqvhSmrI5eJFyd9gSG1uWHn0YDY4w5H4wJM2cMP4nhq18u4j8NnyVGiUVclYTkGKCy4xO
K0jaYU0/aNljnYyYCnNGpKjfhnZrSq065NpY3dojnYStxCwE0xH3uz7MNj4hjnbTpnirRjRJbGRO
Qngu63xTuQLr9aGj+sJV4AQQSHtsVJl8tUJNQkGIFz8XocdoLyCwbukJKH2sVOj9wULKDzL168pc
XWRqq2PP5Jq9gIoWOc96wThtleP9MYW+LJ1pMyE//NeqetLesoqeAq3t99bcjQezGOSTmZbpEVym
eyUOd5eTZ/0jwOCzAVO75Qhea+nI7UZ0k4Y+u8P81dPC1NwwUXBLULaIgW9HVZ9tJge7h10LNbx9
om+olI8R5kVUlFzEzpsksHQw825vW9vYxuDHH0Sh/8SfvH0KSgyUaDAFdYTz3+IHhHgiIJYwioV5
SIOxsanr0DoLYPQfgyScniKulcXGaZn82wiJ3w+jUHQrQFKk2jiac4SLRzcxKzm7dlY3OGTNe2y5
0RMU4pgAb/hIzWlxHDcTxOh5VARqm+MQqx/DWdGxM7kBc0mWFX5Mch4qQMcIIcKDMhJQRpHV5hJ2
uG1N53bqih8qzj5iYEwvo4Zz926AFoaH+TSGt06XFc+jQq9HB1WhORgZatbyPF5U7iY6Ha0N3Q56
hwNviDNUK6OjmVo9Gla8Y24DN5jiZUfOfbNz5I9slmrekv/Q8udJ6VPzGRWmc1cKgED7MoodEO15
OtxKpC7l0UxKD8gnnubOQcZ2px4SOX7w0PGJrgSU//5kfSMuXEIXRIkLH+0VtIfMO73rYc62ys3s
aMgKDEmQbTTgcZsaMtOxyLThfxrTw1uYjCfEmdVtCfERsFv0A/Toh/O9pgf5XaGj4aM1MkXaj59E
bDvalcDkjYgIgaf+34Igm7BaD3VUz4aKaEfzzBJvoLKAa3puoE/czDb79jabphjLky7AYwmcanZl
+NdXJ2R9SDFRmyJg4cJ+GSB0tD84qi8z3w4C9wnEYbHnWi/3alLGNdjUaiyyAosgiu2HBCjR7/ra
q4ZJQwini4NjVeW+z8JpZxAQHtJWXKNOvx4KvR65VnpjyCVTz7h8rKw3dQSanjgIAA+svC76RBk9
/W3hx3NlR3MuNzSeCoHRcgGFrcrMWV8mWsqw09hBDQubocfcxrUPucCUr0RydSO8Rl65Q7x6NFRG
3CGWlPViibcWrcPo7eew90IYfpN2yGyJO61q2kPPV76yINYdRkvqiBzlws1CRcuoy7P/kTSp6DDx
Ft7AqU7qW7DJeFo5H3DfmTaUAvBCm8abcPLaXZfC7aCr/WObBPd6iqBM74+0TmFlApGvt9Spk/Wu
ME3aKBOcNENMdyvPhz8AXaKr9u/vHS+X1D/OmP9+tkMq20HTQlJ5NamFqdHKEJj5ycD1Lkn7W5iU
mNzp4zaRki6ZTuuB/GTf8DOJ9jJKEDhw0NWi9bOSu6dVLxVOx/axgt85tPPOIyqQsQZ47dKEjhlS
eRsZ88mwQzp9QUgkDgQf+UN51qcwsFjE1D09O7/tK41FG9+AcPMT29b9sa0fnEI7jCjRtioKyg2Q
ZRpfTegQteqxFF42Vyej2p2fQgIku6EbOasz0oQOtiRlo92kmZFvJ9P6HQWGuK8Igne48YpdFVmf
gVaFhBzFx8ypnsAsP+mVTkv/lHq3Zjw9VJb+BQ/nGpJNa7ChO/NuzuVvvP0eq96dN1FI75qlzNuw
Ks4YRX2ocnWixw1+MvxvHp4O4TQZFNZbbnngRPrReMFt1Kh/atMlu1P+Y7XVTmJxb7bTzWAVd6Go
Dyn7aGlFD1rgzRvcnfZ57T00dFDHuvFVmsnRzcLT+zPgJeNzMQOA5FHO4BJle6hJnWUR/TFxHclN
swjq7kjfHQDD2PggrOr7WPSfkB5Q+Necl+TkzSTKfSbkyY77A/hBwlXjJxfgdNO52DLhE3XVDmC5
ca1/GQnjxSydOxIO7Ze/TDYDCoTY7Y4F1Iu9Zc3+lBLMmBY0m6pUH71GuyeivCfcv+0NDZ/7vvKH
si2uUFJX2wirGnURJzfOBGIBUa3uLQO6ABcyAtoSd9KfHWrih6zu409tqEXXtpFlvf3xzP8/Fl+D
1iIO9LUbbCQn6DqBl/oED8avBDtd30gSbK7GprS31L+hUGTwUKONk2tUbWvZOzeBl0c/TG6PP3I0
rr4z9Cna/U5mjxUyznDrxZ1W7JAvRBER7DD9mw3z8DxmvVtC+tH7X66V5sHB8JT8kqOX8LZ6O+oG
N6ImBAVu9I5vtICfAM7bV0lUbzzxkkEjyAa7arwy7nDbIRor1ae+pUDBcHlC37xRLgYM2zwgIts4
Kmzw9Jya9rOHjucnPbnVhyuLYDXVltfOWY2knUqFvdTjL6da7NXcT2Am+SKu3b2ed7+iyC4/R6X+
0GW1t8nZ9zcmtRnuVkF7SEzzy0if5G6Iy2sihzdmG9Rm5IxkL10UwUu498d6LHPV4rkdJH5UOInO
/dZ2n5pMRt3G0afq8/sP/tbLJx3ATGN2kzJdLTGvrBsri6vUN6Ou6Xe0iM7W3mE/6Lepi19tWLv9
s6uC5osViPEJX4LxiiL2rccVCApJo1J/oavm8nEDh3bl2Ksy3y2L4FbguHTuIlzvWhPi3vsPu863
LB+ZYICFxabCClt9ZLPqjbDwcPdUhRF/Cw18grZT4cEte3+cdUC+jLNI57lAUkyiE+vykfJOp/2q
DVK/0SMP14sq3oWRp9GxyvWfSsKvAsLVlTHfeo2UsMjQWniEOWtwNDRCJdp0Sv2ozgRzdnS/Zgp7
bAhWOcXp9x/wzcEAdNA/Qj2aAPXyAStvjCCXFZmPRr4q9lUXxd/IYqJ7GpO5/P7+YG9N0UUjg7gT
gbxcx6fO0My9MZo0OOoWd8UgSJ5FqIt9MdG3HPWNi7mDgYlmBG0G14Xgyua/vnQsH5NMKHl+Cu9U
xVaXjgK3SE+ZYeZPXtjfYL4FlC4MSoSE0L1EDwZIDHq8D1V8rSz0xjQCyr18U6Yr/fOriLINtDjQ
dAA53IXhggws0JOStYHIDcEn3hSTMWQ3zuxUX99/428NzAWHwwcsIFHzalOgGBc7mWVnPrj8bJd2
pLCwprWOKl2Ady0ehS7FgCtz6lXWmRe9VIiWewixKM99OalSbcBRUpszPwEleuZ1hFT5PbQmZFzQ
sAcfcQ14MgVphMkd4w/xELi3xSAe33/211wI6p10pLGCUezQbrvM/T+238qxYPt1/IwpHPJyV8+1
RImpZCR2cZLCYQepmd+kdFY3Z2h5xrdWmr1BE9SgbqyR9NQGSUz1EMX5wqlKqq7fS0AXtFtHo04J
Uet/YUHe5lvEtgKH7FilP/B6M+9TSNSCancvz1ZvjtFG0xlkBw6VEBpV2B3euWCZ3n/cdfQn0bch
A+Mu6aHDIuhYvfUGv7oF4J752PDOX/sRizOPaMKg0tp12O5pSTptwUjr+UZFSYJRJ13H91VW5Ccx
EKkmKs65B6f2LL87NpgFOsEa0H1Thf/Wld+6LLU/Y6Plt5KTo7RHGzIFt9VSLEO70whncj+vzPqQ
5/W4Iynn/IY/0S4liXAzAUqleoMXaSXwxYtZn1fOkDdS6bwwdFB0Afynwr+cH6kwSydvY/JCgJmP
2WgbPuoNkqAE2Hi2eNkhYUV/pVN02EoNZZugTHPlR6wX6MtHk/RoIp0jR7AuWbUe14MOAJzfOire
ykaUflwD/Iuj6UfbF+2S6cuu9DW+MSbAbYkZAnh8B/3l5XPbvSi5Hma5T981GMPaC4W+NSs5/dbt
CjRRPAY5/QCYhV5r8X8jD0oCArU8Rw25WLx+LofuUrdsyjjNfRlY7PQ1T9ecSEE7H90U9sNhFHUK
sq8GPEbvfWh+g5kNxkuRV+2OyokVor+o7T90gQtirzQrpGRT1gvYnoDkcHzEi2XYjpio/3QSe/io
ua3sd12vd+POAefwW05Ot2s0GcDLyYCAxTQ3ONtqrPECHtOw8XNR9V/SIm9uI+wBbmN69H9TV0x/
dE2CEDmkrQvGqpsa/8ZkYI5pIU24m3PvPYtYjRRSqwQsSkzLLyiO2kmMx1JJN9lXUwaTp8tgXW7m
0au/6/CF420WBwAwWMzFh7nGinkTKp27dGbXi6F2IsEcmaqm4Ty3YZbvyiZQ/0SwgZJ9N6GWpXas
GQaSkhoJUDiqHFtvpyXlq2rITYdQszI/MIzEPlAgac5DmXfTduoy3b2r9cD5NxlHU9/atTN+tuda
/115qVudSFA49lmatf2tJus8IVqOinRbFYXzr1WTmts2kQpwGRoWO3TXDaIPV/aHlwzcaoMgjKRi
QU6SQOFlIv2xdwtb4UAh+swXzmhBtEvN3dTFYm/lmFdRQW2ea6enxmN05oE+nviTCGYonINbRUfM
PLv7KcMjNI/5rYWRWPsRRRat60P6AOXdvuv6OrtxXWs+efNcfIPxlJD/dCGGoL6DnpiFN3qcIs+p
rF8IJL0DHMzkhr1fbeJWyNsIsiPCeV3dt56OXzFGXVsnn8uzqTWQuEQnD9gheBVMx7IlyRlYm4Dy
YMNVL9S3+cx+i8NmOu3tGpJ4O4wVmZbB9mdcB34kVcMndQJxbM0o32dccvaVV9ANQCF922GPuLSz
UMgc80Q9R2aS3EfoJI/A5qrDHJMH2hRz3j5SmBrOqSGnbawUhNhMgfLn7mnstJqETlQTzSpThbcl
/KBbsMwQZxozOAz6WFIKq9LbIdWLbT0qg39sDH4WFb9LLfw19FF7ktX4K4rj8mYize/HTa7fNiZ3
TFfvzaOmQxcbSM6wiikZ9K1sd5qhexsDhMlW1ULb15M3YUyJGZQGWOUcdfl8yKnObG1r6E5STMVe
aU28T8IeZ1HgTY+JcsZ7veRoHbnGbG19MqmK4TikKmOKjqxy+ymZ5vieY73duc1MgT9ll4cm2cX3
WJ5G+UYfJg5zW/U6b9OVDds+NraT7Fm0WRbXdzBhRnSp0qC/YqLQJwbH2scy6YCK2i2i/JzzE/jM
eBx0arSYs9m2jzenQL7oRbvGnIGV6pPOS4cfg6hfd7/KkCr0TPywtfI83AeGfmPUDt62MN3JPMGq
pH2BEgr4kSvHyzriBvCxHCqLIs4mgbrW+tbQt7wWC0RcWGfN9mPHwDrYikEcpHpkG4dArzu4mu2M
Pes89qBn26aXv99fzes7Bj+CbAvtfJQXHMnvudz06biN7ZGYaFkH2gHGd0SZoYooq4BcvrJzLAfI
5b7BqqUSv2TCKKOsU2CznuZm34/0FVDCGvfY8RWfMAHq/gVmO9zOU0xR+q+fDrEZRXnu+KS516Xw
JmXXTko6GTTche+rTjf3yTBo+9Ktrhmjvvxf66dbDk7EnmTByWRdvklgpEUqwizxyyaVyUHk0t3F
jq59LmczPxu4ce/bItfExpys+ZhQZiyo4mHgrJeGd09BmcYVs5+6R5BJzjVW0fp6tcw1EueIxJCV
kF1bVR8SbmwO/gSxD88kuGtHd6BVFeveZla9T7qRo8lUnwNbXPOheR3PEL9xg3VIewhm2mp+DcFY
VyJNEj8fyHceRwS/T/MULnaqOSwX1y6xDdSNwZmuhNxvTGxiWKBdXCfJd7w6pLJ2qMcxivwhHfI7
pH/BcRp0qndmLa/MsnXCg5e79CMQKiMtBg+2Cu6tKXBrFC1I1R0x/uyRNshtjz7ub2+qy0ekKWAx
paU4Rg/75QzLtZR2IMtkNhdVeizoadkrHQj7VKdfpxxBbUv7xZV49K01+19bNypaMrPm5ZhzV0Py
SceIPrYZvHZSBRLDEkww06COTuBLtGvWea8+HN+MFh2ICLQ9UThZjdhzCcLnwBPnQrqVu+PiPv1b
tiZ2psptNePKNHm1MBgN3TnR7iL1Y/VePl/VgGbgBmafg6DDr3us7GY8G0U8fYmpzsNRLcIJNG7e
Os6Bbnv7muj+9dOSKiMnt+TmUA6Zq12jirjedUGnnTtX/xQpU4NrbpLv7pupvbLVv7r6I7lCjvqS
3lkgBOtqZzG2Ibm4QAPvQaNalsiHqnNbcLBEkcKMEf5ktrXrjOijodPXKTtr3liiHvfvb8qvptTy
MwxqIFzs6LRYW1O19SKKTqR21nQNOwLBVSZYsHLzb7MszX5fmCK6Motff2U0nbjMQdyh1+WVm0Zf
1VCCoyqky8WAPZ/KsBj8XGrld6vpYdt6QQw9CVcy96OTFDi4//UTA4wi74LWG6rKOmtotth74yLv
nb05H8bt1Gf2I9sioVLtfNOmWv4PAy6mmzTPgDKjlLjakfQy7DAWTbzzCDttSxtz9as0Rsejkdzu
7hqFMev7T/jGNEYDzAG7eJWwJFfni5Qtnl+DkLisiKzbZ1WjEeUVWYJ7Vx+O157vVeiEeBBRBPsE
ewRJlVXqrOVbznqi3LPKUZS5dmduB9ccgedixFqN06OLoQVgfjkdUQ5fq+W92u8X6SJ1FMS6LCdu
65d7hlKANRD6yHNi5u5jlhiI82fYX++/0jeWCSiVJQnCuc02uHql8zCX+TAZ8jwot0AkQ4J02pKO
qHG4Saz8OWxK85ph06vTenkyDxwWuW32I331ZBK7elOlMVYshVs+BYZWdRsLDuTTDOHV3MAkGB6N
omuv5pyWbfYieCLDQtKXJDf2VMYrcU2lFLdNmuPPnV2Inb4knipY+Qc0X/IwZ80Po/HqbzQkyJ0q
x/DotdAmG6jgN2xZ4xU9wxu7BW+BQig1BfhSa4iNqnvhDkhXzwqVzxZOgLGtqiK8Q2tTb4pBU4ic
rMpP9VZd+eZvbdGCAPmln5JC2dr2Jyp6lL5D7JxrBcm4uYUkjqFUWtX6rqUB84YL7bxt0gmr9Gta
o7eemjgJQZVwzAUVdjmr3aJt7YBy/VmJnjK8GsLgF5VKb9wAuR6+Sb0syZvGGponm4xbfkUB/9Kd
9McUcF/OpgXDRnMIYMD1SQgBKguMKAdA4IHJAfunueNtnCYQ6mVX3SEfu9V7x+4TdIplgo4Rigy2
RMHSmVPj65NsANTB3n5/Fa6/CD+LSckOipqGnDTT4fK1pGPglilFuZMzOPl+cNEnbeYuqU52pOWI
8XTnrFAG3rU14rfK7jM8HJr2Ww7z70rO/MV46/INLUUgcveU1cjcr7F4mUAMaZrDeKrS+jiqodx1
cRpAgywfx7wH6qyZtGnbOzU7D0Imd3VFb5M71qfM/T/Kzmu3caTdok9EgDncMihLtmw53hDd7m4W
cyrGpz9Lc3XGPzCDuR1gWrZMVn1h7720Q9U6CiSB5R0b1I+6KMjzH/Kf//xlfTuy/vqu/rL2MFNn
jvidUtauClyIu2c+le6ItLFD77DrNFLzt509rYiFY5ZM/3K5fntu//pQjBoMKO51qv69Qk3YATIN
1KddNZhpsnU7zeOE1LT1U5Ztlm4GLzWUEKUt848KBsR/FVvxqhCXwYrkXh/DEPz78+HNCvJop553
iTmtt8EZxHunV2XgYQD6MWvpvyWUfjui778uZzQLVv4BMiK+D6UFrPjEcmeLtCVwKJNlixNRVS0p
FizrajG/NXlq/MtX/H198T8f+u1swE6JFU4jMrBxKvdhaLI0suY13ilphq/QVZxNPZtmMHkkZ7iY
Y0U5K76WIJzwJnAziaXYZ7fR4aqgjg/MWfn1zw/etxv5+8/3fXtoLI27zlk+7frYzjbJOo5EpVJd
/svHfKty7h/DnYibC4MQT9x3ufI9KgxlrrPsupxToPSM9RyPmbvB65n9t30oH8XqjXE8ce3UAHQo
f3+sWlsbMubrzW5Z7muXewFbhiRoiWVjAEuIQdCP7TlDlllgfJ/JGf/nb/T7r+oSKkoBSVNLCOE9
DuLvn1+P+HUdMa/HRks0c/EVsmDyT3DNtCn0+c2/VR7fP+/++3LKwkhjK0gL/e3zFI1tWKN6BLWo
JuIuLt4wIeSKLFdN+W+16v2rRWvJ74WEiMHQ96QEwSoBxVWh7ovWQOCWk04GVg/tEVJqfATXf/4i
/+dMhO5GGe7eLVZcbt8Nj+VSODky7mJXFqus0AnU1ls8yEo76y5xRrsehPe/lVP/cyRSOvBZTCXg
6fHR384kBLpO3iQTKuWWLBa/o95CAgh/Suzuhd9T0s+Ujms+GWjA27n/tzT6b7/zXebDzphJH4Fh
NCDfP98YrVVNrI7l3YT7JmwROr6sqE2ugnSxKnCY2P7bEfXtWPzrI3laSSwhDY1N5Ldf2WV6prmI
Xg+pzkCxN9nQKKo6RJOWzrtVwL6pvOW/wijuvyf2bvQKd+Axcvi/vyRe3S99Eo/lwcPrEqxa7fqZ
VcgDI/gm9AiL37s2gLx/fqC+nXV//aaIBZhpEdFyh0P+/UOLKXNliuLyAB9twU7SL6hcJqUZbv/8
OYbz7Z28fxJdDhbWe6IIG51vZxAUA8NqJxTvpG2rhIxpM/CmAgjZVKAGZevVQBi01y7xpZ00dlia
Y5NAmM6ogeJJCd3erWNuhtj846KwnAN9nviGktj8KFQrPlp0iX6vanBlRibtnwnV3eNQWel2of6Z
orFLmp3pNsMxtmzMgOkszT8eFooUSyARoYFL7EQWIBAbXo0phUo1aPHOhZp+EFmsXHty3Z5csuTg
TtQOKU29g6DW4rTeDL1IqeM0GnF8+tWxlJYWkG8BPWil0f05S214cTuB14Zuz4KoR6DKb1ml6NAr
y7m1LZrVRQDFi6SEqiFVK1W3tdbNAXNH4+dsuD34MxfnOZnd8XJQljSbItEvteKb2YrgIp5mUkXn
yrnraZWSQLthWtA1dCBVPtwyzhYmxZ37i6SuHtWyuUAi64kZA0K0qPu1KtiDOzbQsyGOj1xMWmgv
Ygprj7Eu5xHYSEZa2VXzOvd5mJL+F3u03NrMbSlvdR8vV+wDVotHQ/HssNEnxPV5SRAyJ4sNUKPG
4xbyjme/F2aZJ8HX4ISCxKfHKu/KD3cwvI0OTiOYGW+pkcilEWbUybcJRN3gkxiVtqHnrKm9daEc
MaW06WiDGTrMa1wM437BUaG+UhXEz3VNKOZgN+0NroHYO107PBpeE7+TcoEHlti/fWYW4zUdFdoT
lubBJHXnYKFNeayb1tjaqTkflJRI2SQty2oDU9SEr+NpzQ+9knN5TT1ILaE3VLncTCLtbgzaIQ7V
cXzHkehsDMHGdn0fCpgdeRAzKt9S1cUnd6iVJlyWco5aJIrXignSVUwQE6KhGlc3QFXNntUp3PKt
nxAbR7jXIWRyU/YnUPNGtp2NDhg6fFrFCMdsZRhiNWTIJYrlPQhFNDt7LtcDNDb25YaYxn3L9mzb
pnnxiS2oAxg5TCfk/sWh0pJmy7vX/7KMeX0SSzmeDKEliLaLkm1qUsyqFimmha/OSidx9aZqQfff
qg67P7ez2GavYKmSAXhA2OMzjZY01Y5GKyyHXfjQ9BFRbHq0jHGVnZh/yPM0Z3Z/MIxJ8YfabD6F
uYoTjtZxN/Lkv9XWiFrJlrFwffa78mJWjnb1iKFLA7Z66tnquvozEY0O8c+1G+qyDnKHn652+TL1
sCiFJTxAokM7XggT8vCerdmkBYltZFCpEyMmZ0ufyhASTG3dGt1l5Vipo0UWHLHS4jkm53Sflq3a
Bk4upj+dhrdKm2sQoqIRDvvWSV2fV6YJt8VzUVvdo3QS9s7+0ORzFrCUyo4OnZsB6G/qN13faGgP
CohjkqIX7GTsNQGxdN5BK1XW2Km7gPkRKw+hlAF21uIlbUAW+1gWUDrq8XRTkEA+ETzRrqEDInCn
GMNo+eBBPV/MjRmAdys/RFXr0H9cuzz0wqmuQ45z3281siyBjwFTdLzxRxW76QMfRHu3zAIBDEvZ
+hTHovtM4qVOAg6+9QUxQ7qvnXKqAtIT+26Hxjc5do627NwW8Lc/JIS+XYfFEqNvyso8OdWs7T12
7me9tZODqyn10TOH5iXJx3sUly33loVXoTe84j2emyYCMZI/w2V0H+zYcc/0KPYu0SY13SpDte5E
zNIrHhRtUxl1gd+tsvUfgKGg2ynmezM41SYx8rVEYJGNBvARwzl5nUx3bNLs81i15LRNLfBsuOBh
I+dqgsRomDfqjBykSMYm3ZdJQfhnpmT1ERMExuw4NDDJO03P8rh2ktlnsqKLrdWw0NQccF7oIoZx
Rwqd64Y1+V9aEA+lPHjGqDUBUBCE9krWzphciRtKMdEh8wvNTtrHVKb9xqFoeJilou6KqUsvZeU4
B4mZ7l0MPZcCcdncYLSdaqDm6uRgOClaYABZ6sL1m5B6IFlqAxu5XeF3nqre2tkxjyvillBzx/g8
qFq11QyFr49Uq20/uO21c2X5ktSTPDkydgi+LOwXiSnjQYWldDXjxdNCLXX0nwWWw53qNEpQ4xF9
Vewxs1GGxlAMy1YxVJ8IRPe2tt28LZFj72bNTdDzgT0KrMoYswCRq4j+uWhgRHUvev7flOJeNdwH
+ASuMAWgNrqP+v6fOmT07KIT3VQcGnMNxcJzbSwfuDu+RjK6VsUp9pPVnEc5vhB8HaFFe1U0bhG9
PrDfuipeHkz6fHbXJND0+lyN6m+u6Ye6yl8GNGlT6W1jZ/g1URqhi9Jnv4q9314lPxfHPpnVsFeT
9q1cmodF04vtWpCkaDbFLuu9D4B6AaS+T0A5RqSKzghiz8Tl2Y3HpV6jahq5rKv+4U6sT9PqIU+U
W2/EpzlTo8zwnrE6H/Ul04OKzErDJguw78e3qvCuLFYohxAw8tD5EEmBMNdnSuNLXBsbjzjpvrPC
9R5SmfGUmSZQ2xn6sKKeytq5Zc34y3CGQ9fSh3jWaSjkzlasqFubP17THowBnisBtDSctY/+9yOu
mUvWVn61bNCsvb5fnOVLbZdnL5sPee+8t976uy/yrxaSnT/l3UPTiRZahrVvk1X6eHIeeKOCfmie
NLFES6YdlxwrFBObAKc3F7+zHFa8VFpP5a6Ym0HpI1QgkM2WbAhSRR4NRduVvTjZI1EcaFKWwTyX
LYH1MyRNabinqXVDxUDxlfUNFqC+fMK6eZTLGK0qbEE1J+a9NgD62utW2Mmmmtv94FWavzjjU68V
IfPtSMWPEUhT+YC2BoqUYz8qjfYwWO37KF+nxogKL35u2PgEcaYukZnbPvC8LXv23azmn6t0g8Uz
effVRwIldV+PeRWTqgot9HuV2n4tkxZlQ6JsZV69MX1WT4h1C79JNGRBI8NHfSxegQP7EyGxGj9r
TF0QoKM+Nww/fDkZ2IiWbZN0d3Jxecll+uOur4xcJJwRET+7hVjWmPJ4lnaHAqdnnumYV4eGExu6
dpBttu8rD7hkXr7kKv9Unh9GyjTIq0NItOm+7wo0rkn/ktor7OU1wM5IvO3QBqMzXIVWnMQEidUc
/+Do/pUIZdur9a+lUoJqLs7tjGFeVObrUMcRKvVPlTH74C6Hdk5PGL+3swPuIjP1i2Hc+et1el5F
fcQxSEjBtBzqEkbcRASm8LAkr/m5bYGMD8BDNdzBo3krWu3uBT7kjGNNgJj1JH5Vff4Kj+4gR+OD
DhyGMLvVAdyhQkAp5FNDbXathegOxV6oZOp1EvreJjTBtFCheAjcxkwyLZqJmzX+yl4DO+psmViE
ytBtMlewhXZXfihYr0p+6rjI23J6jsWydd1kP7v9VifzyZJNEFsMz8mtzbL7+QtAUXEPo95fXGW9
LcO0j6k5ZAc4Kacdt3Ob2E+NYTJ/5aUyvxQ7e6hU+e658pC0+kur8HJa4xpYTQLxMem29zyfJqlP
JpMuu5If6FAOrT7/niz2F2NyjEFg6OX6EQ/ZtsuXX2NDI0DepAcKFtXWo2J6XxzqQdc5P8zFzn2h
gmylo/y9uO374GRbTzp7JR8f2/Ruem4u6NXLgFnurS8QOALdftAdsVl40Xzkuk9LjlnLMyjic+JS
Nbu6GDBKiT24WAol1dyewWqTsZs9kd94wFz/6cZekOX2EZlbRHaZ8LW+9Z2qu0FO3sCXvVj1cCnT
9IYi8iDS6Y0Q3Y1hKU/SKTd1km7mTIaFkfntWET9Sq6W5YXzNEWxRNSi1n+cfoZ8qOyE5Ix1i/LN
0JUtFe9lisUO8BBJGNpj7hVhkvXXXLI2tONR92eCfFdByrEDUIeVyC6bs4eGELoyniNDnXZlkpfB
qMmjPhQvsc234jb7fpXqfdSLbI6vHmK0tu/tJvc5S8/FUj+kBc1Bkg62z5/O3a/qCrN0WMh3rfIQ
4shRk/VTWt6ZhSRuETHE5U32HzXlk80iZkzUfZOKXZ0W76qIWacqP6lkKOXG/CZGPdDFsNWNPloM
In+5h/kjb5VyvmSaHmlzt7Vagxmofsrub2ZlgYE3is06VQ/zQjAJMncCAirhL3Lce05LBIYZKZDk
BeIHymxYa5L4aGt6bBVr4wqkwrI8rUPykHRpgLgXxdoK6bTry+cmrzyg3ObOkS20034vBEdIMlVX
UU0/mSTDXyCbYJxmJlOq+uoxbBtqHll0k705h6oGnjc1robWbvGpPAuvngiVMFWfiIzaFz16CL0z
eAZbe6OnckM4+RPF4k6fk0eMlVsuxU1u3BGM1cMSp89j72ykJ6/x2Lx6ag8apvqx0GBl8Qp9vTyh
uX7JgbX6jaw3FepPa4A8zoR5y5R/HydypwmClnVUS7Pqfnk2kqbEpdUwso+O58d353oMutXix6zI
o8qN31ajcl7phCuT/caoYm5evAExb2OLdzh4u7RWN2pRXe5HWtcZJ8ettsvAyFUlrwGHP/NVxQnU
Jn5i0ctdpN1W2zgwOzOCVsHzHHMrMiiN6tjYY+fc95rznqmAu1szkFzjvkRvOJVFtBRkEhh6S0HJ
QNXJUSy3bfM5caDb6xwVTncdreQoS35JdT4afRr2RR3m+nhuQDRbRr7nPQj1on2I7Z4rarC1cJL2
nnyJaPWGQxqrjCiGi6Ez/RrN8cXJjG23lmkwTfKLBn7fjISMK7k8i8T4QDj92IrxnU4rpfUf39Y2
yf05waEYW5e6bqDLU2FiRzgIOy8CTRu3qrR2lY1jeZgzI6wWBlBJjZUvq2S15UY6d3V+9qQZrdMM
5VvLIgX+A1S1gJw0TDT9awk+Le7VP7rrRLP0jl1LizZ1nASG+lCP7oerLQ99ab4SYc4Zr5uv1uSC
vSYVeHCiuoPBuqi7MZX7mBG431oKY58kZF0e5EVzGlLjua8UHEQp13Xl2uDp5JGgi52y6hsHsK8+
dW98f3x4DDQsOdbgi21tvMZm8ru725yYEaHu9/EFbBJ1fAZRvUnd+ZXIFAfNan/WOJHrfo5mC2fS
Ouz4wR+bNj/O7vopyJAJhtX9PcbNy2pLgIfxUbGWP5wBpHWwTmdRt9dmYheNXAk1ZXnMcZ+0GAR9
11PIpi5BHmfDHsZPQO7ZzRZS33UzmRuUc4rTZChUJ+xBeRa5XvFczOO7YS9PuSsmvynmz85V97Xi
nrloIua925wGzbeQT/uLMexrGzGzRxkGLhmmJg+Mn43jY0x0T0B3fZSTGy2dES0W6aKaLmCIWh7D
HKO+Zpk3n6qWXnJy4aZ7cvmcZH7pHecjz7VNrykX8PTvTdIWPvNuJ8yEGiZzHXWleO07SbWnzPs0
tl6JOfsiq4TDJdm2Bs9SO5A+hOO6p/6VKp9XjPf4L/z6Zv8o1GFTdcNh1IxzQlz/Q0WZHNoYbctq
EBvelDEoZfYjbrxtn4xnJaHAH9LfXu59EIPElbwmnm836rVy74RK/pqxtEOt5SJyZhFkLmHj2H4j
unM/H+evOlGIx/HenPsZTAcGQmU2fMMrNZ9sp9fGw69DpO6fEVL1Els7lVaEfGeLgxZRp98JR/hd
6V5XhWAiN6sfu8S42lZ2dbTOt6wOzrVe7xAZ9FFJ2rufwXfu0vRcF30dVK7LtpbhKsXLZ9q3b01V
bxk8P0q1xDXOltMweg3X/XQdaSFCbKvRMA2EA9TORS7TVzObTAqkyuGsWkxIuoeZ4I6KfWFdtmdv
ml7nutzYahHalbsdu/xE0iJ9amOEvPBrILDXjHX9rObNS886LEDCGhLz3/jk1d5clKwtpmddkztz
zh/7TOxp847w6NrDLI03nWoxWhwt93OvPuRLeo0JU4MDZNyqqjxnU3LI4KhruFDDFlFu6Obuvuhb
suRV7dJXE3OqzDw4mbmpe/Oh9Job8KurUBPKM3s4rqr5g8X/DbTDzUAurGeeQ7SDUQQkaeoPbJdu
shkTXBNE9oyrfnFKIh+87v6fHKIhJgaRpW0RjGDmWEB6subq1vJdHk2tUc993ilBrwL8ls7nouWb
wRROGAOusdLxFPdmyPjuR8Fuf+sa/adptDeuQJLseGf6JXkqOudASiG3TNM8tYTrj/qKkKW3YZtr
Xjit1iNRV6FF2tRcpcZmIM7zYtqZt3HL6t0ptY4oba4rrs+IPvpMauOhrbPzrHemv3bVH4WfLzcz
jDUWUnfTTkd/rJRI6esdcQlw6W952rymav5mwuvwl7qN2JoILH6Ug2zsz3rWyQi0qhU4MHp/dCbM
GsUl23nKN7Vb/5ECFHlidBtbrr2PT4Kovja0p5zuJmkewWCXNLfZplVGx0dL96AKspE6Kwm5lxMu
A417CKQyWIqHJuPMU+7k+OG9tsqNodWfBdliSIoY8SeK3Nh5XISePj0pFpituW6/RnfaDgbaQEUe
FNQqAO8l+Ad7iOwMxgk7HP6AOoFkMkn5x5KHKZkfVWX5jZE9FGaxQ8u8RdS3kaN7c9Z4T+Ne3zdg
EzCR+Lldk3NWqye2g2VA8jfuFT2srZRfKh/fCDRv+UsAMOrxoAR6iRJwZUod2C0uj9KJMahzastM
nrNleTAEZgogDxthlMeMh2PJaFbT+qPGvDSp2kPZM4HSxyEopPpGc/UwJKn9hf7xcbCo1YySxniu
3d7XLKX0YSH7ztphfV8vtOqhYWbilOKPYU17GDwRtamgob1H9VafGS7VvHNHAgGFwmZEBOCWKLmz
bcyUMvRWlcE5c6uqk5d6do/CNql0sA2SyB5yNoaLue69XrxVBg662c2+8O2U+2qlEVH6ZI8Kd1eN
LV2sfK8V7YvVNzO2uQhnsV6HRJyTuX1AD3gRvRsAhjwUa3JQ3eWSLrgarXZ5j7XmpFfd1pQGtYu1
UchJM9ZO7AjV5Yla3OFEVNNH4Vq/MJqNxAotyEATD5Ztaoe6q34wzqQAHoOB3EOsIH7hQb+gVT4x
YP+ZxgZMONI/OTLvbp/DmuvXLMUlsXQAiq3khKmCwK3MIVJLpfTRlpvG057llKs1JrGQHTdTPnK2
6jbbaYpyc53qOLpEgsTC/OwG7aja3ms5Ep1lG3fZlWEfdSU9SnLfImnlB8cdttmcnEAyPzKsPunl
8KeXuiTTxXxJreoiS/egcBZiHIIajS1mbhkzVTxHRrVcNCJyZFeOfuUUO7unJK3KVJxrWSa+kaxc
wMt8nhTxrivWb8scf1o9nZlRq2dmh7uh8/KNMfFE9C7HVb7phXJt3eqa6c3os3/apFYTxp3ehauy
PMHFYKjjha1Zw0yU9Q0v7DO3URnagwiLHt1xac5nFHEnBLmb+k7dY81ke4ycM1F/aU6tB4npvA6Z
doC6ceJK4HiWLYbpeAjN2lU/K6bBCN81Qf1MeZFOOqsfNmqtRdeQFJRcgLBBvwVdVm3hVW54Zy53
NPUibA6zLIv0TPw2meD6bHEwSgjrQ+mMjc2UH4q8r9rzEvSS8DAk1X9IUgw6XefqArJcx/NDCg3E
twomguP81qswmWHCKvjq3o2JUA8QXWeW5SGQ5CaaterqFCtis0p3wzmPf8EWektaXvhBbdooWwFf
6E5jH+wElxlFiC+FfugZqTKxF59KXuA36mBPeSsHoDvQlDSqiKpFAkQZyMOt7gNi7Q6j1KczicPP
nt4s57mTlm9ONq9fT/ilPRGntVInVBC7yEP0bspSwFwxGXx6eA/tAntv2pJNJXG9Lem0MRqS+NNG
ftH4nVdXe87SGG984V5MedfczPWNaL850qzqyqlj+qlR/4h1b8cGgsVtprd+2jXw4LXhZJjj/q85
o2Vh1ls4Sse9zu3MseqQsct7kq0j53r70i2SFrqqA8Ca5MMaJkCu+qgYNsOawX5yyp5HmqlDbxtX
Ho5f+pIeG8yc5kBroZd6NMTlyTTHUxHXe1vFyjcuW1U4j+QYPdxj3iYDyXutXzVZ7d06fZnL4s25
55RgvHzHDHHRVyYStaXseo1MAme6kKF/WxIOp7an4eeZowTGUpSGMdtWeFAO2ZP6NnXkbWL2VtVE
yfG5nWhYA3bOWc0GZBD5r1TkGQfq+juL892AdTPFckqCFkN7JWhK90I2TMi0PTIwZflWFV9ztT32
WguhBp2Z17rPWvuROcVM4uR7WXCnMbngcxLaoaXzk5yueCJnOGhb/bmsiLdu2AwbgiOn7b7KcV1C
kg+U0Km0NcqWnKp0NQq/WHuN3RH7TjavG/4fHJ3DWm+8zPkdr/0QuCTD+bnJFtBkVGuo7z0Yw3mc
mGc7003E+k1pFMBEenFyx/4pU1Kc7dqmyKejFVOi1hpBu2JU9o0qD3njPkCw+4D6Fczm8iSG4iZW
J4Rt9ORxP2i1d/By61Tp2nEQY2Tr+V4bCm1ja7QBHiabUn1BN8qMuSkZ5mvmjzazat7pad8UrL6y
8a+dcv2DWT5bIgsdrZm+gy3bNV3LTZzahs8f7a9iADCVsUSJubyxZdk2YwoEijAzZ4qp9wryPGfn
WHj819xwHg3ZS392HTyaU/na2NleZzBtK87OSadrsmZPsvH2hpcf9c47zB3ra8t6gB79HJvdH12P
X0unOSJtvZAs9YCtmsm8FTq8qgg/T9a6ohpIppBV4c5O601W1G9qkoSNMZ6YywRpV+1mffiDSZf+
a53fMnXy/Naxbkms0tcimU1aC8nqMhzVYWbD078QabVTzCUJrTpZSR9LdHa6Dg0nlbI/2Cy+iPJ+
i9UOHcmKHUQleKsj4mpuhq3Aqozt0btO+B1r3ZjZeyXUFxTkPvVcFpA6OQW6qrAmV2h505ICXuwq
pTt2pnnRBjYIqcmXMfefatJTvsiPkqG2HBUvKBfjktTx3vH4pbsxrLM4KpaOZ003f+Wu2RysojI3
hSePWrduE5fiMtYr3BMVRx149sgz2KeK8SqEPC/D4pt1+yAM5sdjY/lEGn/hpb4PLJOD0isvjdL8
Yg52MeM+mMY09xtmPOM9Fn7U9Yec1zZr1n3dr8xCpqNYMFO7SYv8N6EgbcEByhfWrkmwJIIcWBx9
yAgeiCE/E9PyS6oMEau+2YvZ21Esb7NRV9CwuDdNiXeSvyOGjZd4Ztc719ZTmdnbsaKsT63IybyX
sfb+DEb2s2A/1cbktq0usWXqAgLESvcwYb5MvbqoMY5hs8hvxawNvpeOP/Hu0x2tn6MlfJUJ2lyb
GyHUc52OUenoF6VN3+pUXFdPbEZyNxm8w0JVq+LT7bM/3bq+2iDo8ZirYR0jSXEowQiBuOeCrEqy
u78ZaUfdrv5G7LHFXaf6GIhhjY16yC7upUyrbTkIIlt68miEUvwA0HjgJmuCzCMlD13W3qtdz6f+
e0SaQ7iAbfuqVBN846Sqj31zqITNrqVvXjR9Obp2ckSEtxkHxvulnSoh879Pox9LH1vCgdXLwyib
TXyPjhtlv1dm0/PVYvwlZ/s01zjYvWVl3W8CnUsfRF2Mm6xhY2ZpzJC8kAH5AxgtVjIuoWhdNM7G
Zp3hweuJG8TmekLJFQ1lvZkqI1oZQ1rkhPEELUetEbB4lICkoe1kvkpbu7Yq/c/S7exK9YnV3S1J
+bNTxl2p4/s0QelY3leXGZRXrYMWh9zd0fMeyEG5pObwxRr3dVJ+NK7GWIlDlS/tyIrYgBrqoZNb
gJBZPanFvXHKUR9wB9xZou62Jhdecs0i1wFm73nXBGhK0zM4HGl+yDC4dXF9USflHlnB+rqrQtfL
zmzXz+SscIkpLKOcUynEKzKdzSiXUImtN7Wbzi1VUE2R3xOMS6Pw4U7wybred9z7ekxuOw+yE3on
01cSdB74xqpsOmZV94M3/0sbx5/9kvIM5sGQJAQcFlXAl6v6upt92LwCuWbvCf67cen5w1puta6I
Km99jB1kpiLbIGLZTZX2CMyKKq4/CX1lg4r4N25DRylCgKMbexYbo3cCRc8COaJ/6rMvq+7CLJ0Q
H6Q/ReEehnX+IctfDcYr31PMV5y/gcn4iHYkfQVFwr6kuHiUODHDl2bNQ9CFR4upVxKvp8WIz8Y0
hXrXEZg2RDULXpL8NiLVN306nVckAI1Zv671GMGtCD1zjLy0boKujqUvVuPJ7pxdX6I1m/SFayb2
rZqiyaisHRMbLnJnAiTgBToMv6gVrHCdITvaE7GZQFI8SXm7MjfA/3juuKTJyA6cZHizlGYvYTfr
SLfsVH2Ok/mPVFB+x3nQZxDqlveqSc73mG6/aMwIq/5lghtep+vZsVg3aKq+VfVkC1ZwMzniOKnO
xWAvTYi2Cw9T2RbSexMLyZAVPYXZX/v8Z1wpF+YAcT9FyDiec0c7xeJ3NelHPSvBk9Ke6lK5Dspy
WWgM2Yl9WuoL44j5cTI4abreOgK83MXrwejKMlg9cMSyeexZttLWsZuZ3ikkU65AmtOhlR+sHtoN
ApYeEopz0TP6cxYTiZv/mQf3s0ir+FDV2UaR3n3kd1g0I7AW80wI9WNu9k/E6N/dtxwvsnosYnlJ
svp3mzMIWcZtYZFE50xMaJrxS6yqL7zhwWndDRmi5E3XCI0+6iUOOwCIxmi9K5ZT+zMtu7eQG+xZ
w83pzS8G9YzS5rtRCqxI+pSg560VhQZr4GyC5Sxfa8XgvnSZa6iNE7QqZXCnyGfdrV8mNX5P7eS8
luVGmM3j7HrP66Q8KVOyG13wg5qxuZtwFtiYxOKee5G8YBd5NBiJ68b/cXYeO44r2bp+lzO+BIKe
HJyJKK+USZ+VEyItvSeDDD79+dSj3tmFKvRF9waqsRsliQyz1vodDtzG+DBQiKO2CPS6PZuzs0hj
L1u0lFtY2Z7hTe7nMoUFz8SbeY9o2vtQVCtGKMnSsH81YXmx7HanDJOsJ4+08e4xm/tHYWR3c+0F
pnT3DH6BQup7RWS2k0aP4CZq4VfDr96pVyWOtaqG0QszhSTKeNtF9T0oGcebyG45BFfaCPQ8mQY7
X9PrhTZ3ywhmXR/6z3qZVxsr5gxTc2Tc9GW7hGC5j9tmYeHGgbWKcgRDpkRbFR4pDRmW5scq9Cg2
RyqPMLXHg2s2V14avVEWF7xYhshgfIzW1EExT1Q5hQbDTa/r3jvP/VSaf6BQXcV6YUPBEziiWPGN
WxvLUGpv2WzvRlImt1Tkb8Ngn8KJmQEWDG0HBT4ecFouCoclwbTYqO2jjGhxi6tHi+lv8bi+w2g1
qF04ZqLL9mlTbFsrCRifblwkvhAY6hihdLnEie+OWJWLKPWNwj/VHYdFo5iLObhMa1p5nyfpyqnt
O6wbb2Q4nBhxE0HWmLfQn6DY2BW4gc95UJcpHA3faxY9yZig3YeuNdZlVgIEaIvGMSmfMeUu5HKU
5Z2rIgoNc9XW/bZysnuSUQOjmZZ20l9QpeaLFPytLBxU8ea4GgtOewJXew6zArP8fIAHS+Kefyhs
u741IK0/yCz3dzkstY3wADt4onO6nL22RIGjcfsB1fDd4HHRQkNF+ZdRHfY52JArH8KalEn8Zs1w
uReh67LlGtW/+3r7pUFxjYp67aQYlGc5N4OF/0gm98xojl487XoDnGK0NhEbtfjQLA1Dk3TdtrAs
TOO5tRq1FFbzokcduAalELLNBdll5y4vCZjFeauDCdc99QzdSj98VrJfcoqsXO7fvpeLua4vGjSl
2Dcuhl0swr4BdmBc4wxgtvVi7pyNmeg7bEaCa6Hc1cPtQFbaQifOxM7Ni4N0WY9e0ZwhPGLs30bY
FFUrqEQnX8NFaYDVEDPP1PNiJ4f4IbU3ND5gWwUrSsuilTGWq6iulgLjrg7scbDek8ZivJjeNGZ2
prFZDSnZq4W9M7ppxojqkjVcL43Z5ctcYWYyyewOewRz0drVfpJ0jE2pn7IrYS3z6MJcEOjAgsdN
Rph9wTbo3Nn+TkhtIcZ5zQ8gds8v17XrNIvagA/rHaBkfdI0XBR0g0HL17UmT1XJi7Svg+faS3ch
YQx+AcWmyI5A4MTEmiUdMN0oBkjPSaY9aIa+8ugN8jQ5QE/mHq7Eq+ZJVgCF+5z1C39wXgoTHDHS
47ORWUs51qfIV4QSdJfZ6wGyyCUZSWry5zZQFWitMdGr0r+a9L4T1BiZUagpc1V7mg9retgxFpm+
OPZpXPuysL7bSLqYaHU+ZbCnZ9FnEWrWN7PM4qvx+uyNgJTpaLvk00KWVtnLGJctYiIVul8dPqdb
ywkj7PlBKttXOXj8WUNRLYKy1OtTQaF4dNPKlcu5xMD40M5QthaYt897XdbGXs8J/11LxBvVJhm9
CZDQYkg252X5JCMZzwv/y/PfTHUJC2eTJMbWCsOv2n/K22RZM1MnSHTnjsBodtTTNY/Y/6j+5MyU
IO2A51wR8xCITGRK/+lUw0MyXQHNtj9QJR2zvnkS8HohmzK+iXusK9WZqKhAWIQBtwnEc0dnEOhi
AdwQFpr6bOzCWrpNfOqmYdM4cgnReOVebZtn/05nrKuT7tD3plhjRTksVMSkSM3AgFUb+I14dxn8
LFIDX6yCGyztz3rcwqn0x8NgDU+c7Qx1mi3O+SU1nlEF7dgeI6G9A3l0QeiaxIRA6PCzzcBhrDQQ
aEE7jd/yvcb4oMbRB/CXWAOjeNOV+NX47Tqu4NgluEPDg/xoJ3lJRf4RR3qxigf7wFyWYVL07QPu
9kTwjWUUzLhbcrusoM3yNq11WMzLq3+W4YcnzAEZas+MuLvxppXduZlpgUhIW+ChGjBVXkOGXKJ4
X8L6BGk3aZ/URoNVQjP9EOGg3+rmsz0k26rwD3g+rvSyftOT9lWV7Spv8xM76LOFQAtyTKwGBO2F
52abUIW3+aQ9Rn27VzEnT6L6djXO6WlM6sUAxNO03tukGWtMQHZORrvm6g+xpz2ZVkRVEt3xq9DK
DUGcG7DNRdBZ5Xqcs8BO+4+8nFeacm7Ga7SzQ054k19gRJrMTKJ9UjcICnTyv+ONV4aLgRCXlZ3n
GMOVJ9+uN8gHNn2q3U8190uXRoexorTGYonTcCMVNAQxBJHiIwoG+ENzhu675IZLT9F4DRaip44r
uTTwFDcIQtElYzabegJh2FGV4suMPIptgO4SDbZvngqNQ5gNoPRm2YCug3kuR694RJUNetrtnA5f
AxfjLxQhu9yECmjB7rYAkImNeWx6RAGJR3S0YbWHdO7EMs5QitahdYImus4Hjh+NBi2P/D1WW3CJ
YETnQ0BAzZb69pVf9VROBXwPUMnZvWHy85D37Y4p8kURNZ+58HUbSICo8kmaQmzYwbMnn6G/GaAp
+LN/S/rQrwx/uyRqV7i2BNIJv3D+rxjWYBvbtDuR5cdZ0rcSYJ+rW2V5sAa1gATjXTT6B68YVpB9
AU6YOngczoUyDtlsLgu2RAAbxLuZ8SlzKvd2rNuD0xY3iYmj+ggrESG7leaPXp0qUI2uXHURXvX1
Fboi9siai6WVZrsElGiBsmijJugpcXTbXZNdinIDiSnQzfGW+2M9Yn8uoXaQ8EL5THShN42YR8pz
yARAesdOKy9SejimEjPvelusPlZGruOWEOnPXs7JHqb4x8zzyqG77e3wZNXOajSLo9te0DQ91FUa
sS7KZ6r4K10K4lPF1dZTyc6RPa7r2obhNMiFw6DPQOEAlHb2Zf0QibJZOHEX6BMQYejfNuNVkTvZ
QR9zB0mvWNdWSv/qn0PtpXLcDTGvUG8IwImrZIlr6bpV6mGEE4PlWhxEvhhz+ugUyMx3on7nCZpP
mPityjdizM497zqJxLZwmiDsGAhpNVcvyW3QRUz+wUlfj/W9PXmvia/fmoO2hMy4x4rqPgyHVdrl
MpiN5DmDyEYE+BbO0ZL884tV4U1n2O9NA/nah0DYa1S4fbOtgRMSWIOT+csz4LoT2guGZpDHkrgn
OYF9pGO3bLFVQZtw5kLZkMTEQSEW+PPtapvUs9HbNAxmuIiXE+KTSEyPro5FIeKOd5CtjSU7jtfm
eR4NdB1AXTYlg5Qq8KM0YPi3K6dwr9p02UjtxUqte6ZQGxJcl6Gfb3zKSCTEAe54CzuMfxGPzBpI
YYcN1Ta+su0KKmFfNjcANXBlh4+ihW03pOqiPBTTJI1HVvWQ0/4tZGsd0rGFCjMefXw2RduecaG/
myccZPRkIydP57ytLTBmwbDxoR3MV1uf3j08SBaSQYvoCtjCyYNuN6cGDQMMztAFl3Bx6bOik19r
l1TZ3xO8saAmJBU2lDo1mN/RrLJxRqfcIfw/VLW1kYl7KDv90/WcnuBQOLJXMmkoo02OqwWzDUoi
qFw5MA6wq7HI+3QlRH1bp9pzafSrrClxYO12Cf8O0PZIZsRpiMW61+0FI4bPNDE33KRBj5hGqHQ7
JhDpsApssWoBpi29/OAP3sUIr/xbyh/Z70er7xamKe8xTPjlphIs0tkxotvr1CO1N7yWpNEDmWiM
sQz/ubGtSxlXp6wLmUgPhwQZWl4Pb4ZFMpaPBsvW2M9RDwlwZFNPg0V2I+uCqeh7BvUnGCMyzJw0
SxZVRU3gNTynaysyjN5Dope7yAi3DhNdvvUDIM+7dBitu+QWoYmnjoaT3+KRrWXmQ8GENLC19iXx
4kNpTpd0YNqUY5HXGQRFyBuEFjQfNmaGoPbHqfbIjcqR/JW69tD22a/B9oFhokNnMBxgon2HFR8M
wPbW66JA2MNtOAx0lR0bJIRkEUchELYkem0G9p4YBeG4INZuO4htfGX19bF2sDq4kTPspq6DZdgY
TbzupujeHD16BRm3yxpDROSCltqEtb1p4aNCnoGR33zn4NcqzsdFp4Yi0BvrEFswvpupA4/moKdM
3PutLwObvN+gheVhy+pzTsW3O945PkQN6Hv8DvfBzo17SqCbyMq+q3I8kSOwQAK28jtJw219pxVb
nFPiHEIawIwCWiC0t1ZX9aqBNUfcxcEw2n4tCWru/PYrLnW64bznvojsaOGZZQCfcBnx1fj/qEdH
9d3K68sbOZWPKnN8Znruqme+yvXVOStt6q+F/W1pjGcbalFdOREw2ri3Iiff1IZ78GPFDNI7AhMH
WqFRhfJui5pRhGXKLDD7bD/2sIrnvl9jG3pouWaAhU4GJ1mIapJmakJKVq6NLDzpoXjNIqtcwqfa
TN3wNMmrm6f/ion8Cge3vcwTqkpS5r0Gc/586D4ZhIAWkqElS+dU6fMUtEm1dWodkn0SXuliUF3b
0kf1RuzKdEW/knlEBeRvYrd+UWbx5Lbgl3ll3KWUuXmdPVpjupTIQniSu7IwyUib78vBJlfEKcQ6
S8FO/GpJQvzOrCwN0hO+LH1+1bq0Gy0fr2/dhJiM+EgCaI/+fWoQgkN498mPi3eTaxym1SqhUcq8
PCBa+SMuxiMm6OvUSe8kf4uYKXbnfk2M18Oop1993O7sqDmGmTq7YXd24pImhNgQxSizN7hsdYfK
OFoN2fBZS/Vd9smmG7NTqdK7sYFQb7n1swteluvM1HBEXxo8a46uYwxCM0CS7kf1gF5lXXYjYVwR
Ih7ybpA/iffWqY4iKW4BK5e9ym7NKOdtYUnc1xvAUIZw4jCn7nPm2SEDePi0VnS4NkGhMs8tJP6m
Fb8MP2Eljb9caT063A7ePB6r2n7TW+0hZGoneu87hP91mS1g1jz6mHS5mxky5rI94aS0GsTcLIQ3
JOg5Uwh+yrYYedRcZuW9L9sbXHXGXSFYIPC2jEVSDY/j2FQrLAnXaHaRXFaQ0y04fV3xFfF1Vv3Y
76sy3mhhfXA655R52o0GMydtNCgQdrMzoupXo3yA6znb2pZxKyN3hJ0AfjnXPiCmkG89X1Nc5XNO
UeHfGRPGUXvfRS7xT8jeOjFdYq940+ZxptXMBGOsqdqZKRWf0XL2zw0mvnMGmaq3XrAiHRe95jrL
ge41zuO1JaJvBF43U5Z/VekQYsdgPpY6MhkNkCsV+mXEfHYsUeiaDXayZG28GDXkSHt+p2d9LK3q
PhaVsdS68RKa2qdS1lM+TBRDmb3pASeV6r67isn8IKzn2kxWOeMgp61QDraol8vmISyhwqv+HlNs
0JK5v4PS3a/mOMsQVVmY1WJRuGAlfchCnkvffIncUmxFBoAUt/OLVQynJhw3Y1o9V4VGyHX2jgyF
l6f16Rrf8S+v9B8yBGkc1skSj/hjaLabWRT70G6XSaw/DjL/GDoXykC4K+Qg13NqrySMnXu95k7q
oOcA5zTr1vPlrpgmb1VPcjsxsrCNslwluD4uwrZSFJv6fvQ8bQkPhAmK28A1STwEEJW1N6z+LonN
pT5OLkIhfdWGOcdX+z2P46aRrgGVG2E0LHglNYZw876OYc64HAz04JgEOmHMNyBLxGntrZW7C4F7
tK3a+9mNnjsv7YI64yBuB7kxKrnWap/jFT2i0Zb8leM24Z5n/PhE5lyzKVu6PYh1OO7009YLE7Uh
Wgnth5l9N5NTLiBpwDuBr1lPeJCJun/puqs98fXgTdt9OmSrMbJR983HHp55aADpVTHzLQXNNwcN
snTxmcLLUqI6FQAeYyufrZo6Ex9EtQincj+G2VGf5IbbPyP4rT7jCrCKyuYrvRJ/3HHtYsRb1GZN
l8N1zbHmeoALTljjpZt32QEG54tdeacsTj+FrTzqZhdv93BaGpHfHOC9rhJB14bnIhQx9zpw07nP
HeOgF+MzDmsXozcJFRzuskxiwpyfnEKxJyaGf/m9W0xBHjEeJxOO9N8eYgLVKx693HUdiJxOhVqb
0DNNbZEIGDqoe58tnIybwrwxCyBkMCimcGsDAiaAr7fL4vjOjYx6nYq5u4duYSAUzTm+OHkq1jz7
fVgOlnkjqmxLp9ytS6eiEnSwgiONsV+qpj9mKVO/3k2n5fUPpUHP14fbij4N+DzFNYzM+cRtPhGv
7x3S5aQWbxsjta/ealgWQSpIYrmH8Oavk0liTTw+Cqe5dVnFCysB/BRJ9JGa3lKJeGtdDzbmHq8+
wz+jNx6iWNLZumW5RW84Lux0KOHsZm+eii8e3iTMs2C6DtZ8Dv3xrqq1s6WY+Gizw7HnH1xRV/AG
x1VpQzqZkvmUu9aRodVCpaiaLXGOIv3gCYYWxCxCB5qbIDImTICITzCyjhKncU7+NC4mGq0pi88V
IoI2AyaGFW8N5baCyzkl5SOZhQtcr7aJaDd6Ph3Qcjx3PZgYjsUH15iuc+1toyF4sdtTN4RrYbW8
ErmRcXYpHQ+9CmyhII46VEczEhvTOCdwB1jc2ZMzgwXNo/1stdCLkQ9cKkUNaOgoG3CTfk/9MA1M
Z3ACM6aCbbt43ejTEvevNayPx06v0Pg64l469fXNQaxSOXu03aQNw2rZ9ODkFv4PbvTmOtWONLit
nIF+s3igOkLkRZwVWWprCUXUVMMdGYDRMs+iJxrGc+nWN8kMlKfH2o20829whzzAt53JCYoFySWL
5N0dvXjpNdZVJFpu8QYPCk/ekZ7QE4wKZMjJtOb+3NR6cl/3HSRTyxI7CBrsXVHFa3QBGtMcYPYw
NrZZyI+gZGPpxVilkz11w7Pc2a2+sbP+weunflVAAsG9cF8birbIuIHG8mmJ7sVUjMANbCQXWSde
zDzke3LYkua0CovkQUG3CBQEnMzSN65NJ+vr7roAIp0lLbppvTowOhPR3TqScHFZtHs4EBtCtZnp
jT3py337UV2DTsNwXk86pNlIRPWi1KJ+Ab9rXGjMT1o5HMtGI2wPw4hlj7yUk3eCQDWbyRJJfXlJ
q/rLqrmzEgDAoIwjJ4gypTZjT6XpWPKXzfW76EFjBt2FL+xrHA3tuWCXVBGXOUPPF2m592VMqm49
vMw9FcHoBZkxXKKreLaN+hNC0mEpxmKlZ9kGrv0RQyocaSvgvrR7KksPlZDch+H0ZA7uOmP87soe
NpKR/3Jj7awR9CWhxDnGdGNPycdQJje9UltCQQJ490cVFzD/PXsfievzcIsN0ql5bUTFa552G1Fo
NxWgxiamFICiJx8FvO+gIcmc6PT03U71bVOiko3VSzrJ5eBLuepS0SyaOH1S/USGJ0RG6+ripxVX
Qp77RjL7ZxhhKuUP6suezGdKv9fIUPirjMlRtnKbpPq9vObATdX4Cdw1IPUjFGIykZFZj41LNT0i
WWJSWB8btDWI6A5KxggcNNS2bovsS7Q0KsV1wYbjqTPkKpT6cy+zYy/qTdTJc51VU5AqkcJL1UIo
JLQtYW0ZAeZ4sHWadWMrOFHyTUD8K4CHbC7vVVOGl9RghSR6i37Uxc6IgL6MrRA/5rX5oPveS0oI
NWPkzcS30/Mrky6uw4DaA/XHrD/FZjotDHSUQEoba8xvAJBAL2ONvuNKn0rK5gyxhCHGtJkt/Szt
9KYrRLvsIHUy+j/ooXEnrrb7Q6dThVTO3i+zh9EaKLFUfTd38SYJ3dNcEPFewEIj4hpyEJiRTd4s
yRe3qI32xGYyq3KjQ9ykG0c3XyejdFd4Bp8zmNLQTxlQ+GN+69VfcQW7BpOMX2aMwLmFFEzLi+Fq
0Nozg47sy7fKYikqcReiqw6yweKCquCIdGC+/pW5QmzCsg2pNJ2O4bk1MMlNLyZ9D/AVdCov87eM
fvZq9B9UWT4bDghlmC1dHAuU4JpJCWguSwGm09YvmGMuYt3Y2522mIR1cWZsBXxm3Dk7T+rvyiKZ
2seVxDJfzc7ZVpb+qdziaUrEdxPiflDKU5fi9l/ML6U3XFhf9xpXh00CgPBHJkLaakbOkPnDpeu4
bGctPk2D/tGMNu+02+oGeHYZ/optsHddzJcWvs2CJM/vKOEsoFunwzjAcoMbLcCohy0gwD7pOA+x
9WOiDJVurgFmslVXoWtG973oCn+ptfqHKaNjCEg7je8Dx71R5UdKyUfXKy5aYrLnugrEzL8feo1E
rvrsWGZAd8hQisGkPQ8vYV5SGBRbsLrl5LuXyPnyq+Is/XqrD0yhZp6+SfkXNwiSvVE+V4Z+aelT
ihAd9FS+JlF/NFBhI9bs4FuCX3WMYzzXsoOoQFXb9q+pW65IknsIE7kBej8ys4muZ+CxDtW92ZgP
jV81iyhtLppS99ToZBBcQz1xcmDugczUcuoLNrCXMh/fPfBGYaXnMNTXuEGASbuolfAPy4MRCnU2
ABW33Y3Zu2fWCtmY+iYynOTghRK7gWQc1s1UPBbcBm5Wb0yjW8EfCGY3W/Vx8xnOLW88HO8dq6d2
idrPAmas6cmjNCRSP8BIT6/JTYCLXsuTA21sNXIuUQgzOIDrpdfTTR53SydkpRQeg4yY9G7bJ72U
eXRr3GEaTUrkhPzeAi2OSU6MnCddJ3aiyv2jFJGxiNx5H/fodvBweOuHbJvbNWNfkrfnHKTLyM7e
wA0QqTGIQsidRXKD5CLAjwPeBOqRBEZGNXtvUqv2lWyaBUkKQSOnla/370PNjAhNJS4NUb8povjs
et254jBwVPVNlGjFCutRnerjjTPIB5Ovb0G96nWkoL158AZj1aZMqSInQw/abJG1o2gkHCxu7lua
AP6GG2JPkCUar3ZPgIuJO2yor0wq4sWIhMFLr84UOTKsvqWQTcv37jre4FoKxiHeThnOF5H/4o/J
81Ro5zycV0j/dspMwNCBfUJ1gk/1AvR5EO647z0GEVdiUMR53gyrCNQvz+G3igkMOTV3eWx9NHq5
FoO1Yeh4scH9BE6YgT1eH0CWkVxO0IROrr2Mt1kaItizz63O5a66boXZbQTx1VprsX2X5cMzor1n
hOK72NLrJeL+EwqkrV64y8bBTg2gPDMQqnuWfMI0NpAN67fImYv6C9bwi2i0rwE7jLiLV6xLYlxd
idrKpbPCg60JERcX4s6okXrUE+N60pU0VewVM2gKuKXbM3UlFWHjF/WOD/7lT+TSt406Xvl+jZDb
1P9MXfXtigRoLTp2OPTmGjJadz5MhsAM39onhQcnydyG2On0FYzdeDqkKd1cnRUQwew3R+e9zXxz
tyR7hNQdqBcjNVY9GHsfrZhBOkqQQZuAXgwhu/Ogn3kjX1/rb6SJpxZl3OwVJ8G3joCCLZmcK9vh
jNI4x/1AjXL1LxZgJ1RQA5m6RnWrSoM2l4a17eQyBCk22/hUp6Qahe7tYEb3fWZuNPAgHUesWfaQ
yCtOnOJTgT9WVbbJJ/eSROVOzSP9sVZ84jJgP7Oj46dwRnpuTI8eResi6nI9IDjt0jQsVReYxvPr
lU53GKVArEnN1qOkZuWWEnKCeKEpxABBnK5CBJxKdlEroCkaS9tHBu7ECNXFyAlK/HDj/xry/CFV
EUgV95poMp582C2oDk9V8mJN9TbV9SXRHsh35kupzZupVm9Kqp1/1Rojs4fR0KPaLofnRLdorK2g
La2XP3vR/Ma+DkNAYV3dciHZ/XTrTOgTc0dY2V5B6Qpqk+E6c3r9vmw5DP78Ub8xPLy62dvcviYL
/F/OvR9vd0kZdf/7P/r/C6Pa8b2UUztycxQIojRYzD2iSU2HMgUJIvmbxeNv/A75RMIvBY6keBBe
f/y/fWLktBgsliLfa9fj0KgstRrLprm3U49jxJPOMa+0/i8+sL97olSimJuQsqbj4P/PD3XI5TXy
FBce4WGekxnuVSsGztm1brj575+oz9sjdw0TQmH/sF3GB7uFn04YmeWjfRdNPu6RZ3VUMDk2MYM2
/feuiqQ/0OlbAvtI62csIh5VOic1YYxeMuVv0Dz1Wzuqyr/YI/0w5vyXN5LPrzFsjw/Br/ifD9A1
x5xkJ1IPVTtVt9g0II6UPqVkOvdvUxF5y0I55WawOaD//Dz139ky+b645pbq2OH8tMwvyzaaoykt
9n0UlzfDrIAyEygaVjQBGwt4O1krxZHJg9iOolCbcqaKpwib0MMMEanMlh/+xWT2p43/1SoK32SD
RFwSVS33h5VlEfU+nSUhf5kX6jA5mF5gUmUddbtaAZhdlDmukcZjJPn93z8NjPvxGke9yca1fjh3
Nlg2k7WSsGFT8JXK6fOtMU0FvpXqtVGkbs4ekp1CGye8ACE852lJJpRhatpFGiJb60aT/+UN/eZh
8EVY64iB+O/P4woEvtegBBARKYbuNu716eJHmnwMU6zi+vpV84UMwFs6aLZK/8ub+M3OJoUU11gC
KrF//7ndrJyGKEFAss+VTt5nL2fCl4W9MRi//uV3Gr85uvBQvu4ylgywyo9n30r8NPtkZEU1octQ
wJm0g55guYFhmeWurdye15mNBUUxOjFNhGgK49GuI65jA8X2rlMzQbBgPxtDK5qASIOphXrVTYiK
atPcSjSv+LgUabW2HL0PrNir3/ViwsspsfMM7UeDX/XcdY/6NDg3BSrc9i+/8bc/kaAV17GErfvO
j/wNbzbLbNYjPNC0vj+M/K/nvC56xhuTeBRTBVseY96/HJn6b5xhuXtcVrTwda68H6eLM7i2NcI+
xz2KQtrRGALpkSNXsp8xMDPgC07q6pyfRXW91my0Ukok8pPpLriFDXAnGMgvQEeMv6yu3xx7PAnT
cTw2uRA/zXmLzs9k35vJPrP78ZzjVRGkQ0zn1kAssCKL+XWBQr9I0Sv+ZaNf74kfbnTXVDNCFWwi
wEhg+eeJO5mNPrQ2Qe+DqzIEINm4NrTx2wVYXkg7gdswsL3Hro8PRctoODn++Qv858bCmB6rcPiI
gri3n8Eo+WhqcWli4uV0AD+vZGPW3ceoZyEU1ljd/7cfxjOm3vP5D9fzz1NNV/hJIO70rhQmf9vJ
nJmGFkGExhPu6c8f9Z8rnI/C4JmDynIshN7/fK5p3syVsiNv1+SoUslDtC+MNsx1WYftW1U3/bp3
NbX684f+ZoVjO24LRxeG47qkv/zzUzWTge1EJgXK9RSXyEQYgZVOFaUI9Imu77uPtu6aR7Tpxj7V
mefKGkubCF7naW4swoGlBHRup/ovbu0/n4atC74X4wzD8GwhfubtWGpOoxwfhz0cNB01l+uu2um9
5+5kxKR1095JoUP/ZW3/XFr/+lDHRFhHOfGfS9ucJ5TPeZLtrUEjKpmguwIrDCW3qA6T8i9b+DeB
vPxE/5rjxs8jJvbHqZ3EXZW3dCB7nEKT3WBgHyjIu6NACJtd2st4MVtoLOq4HpeJAcwajebw8ef3
/7tfzFJz+cmwVnzrR72AEqoNLUXwaCdC6KcE2pcfGHOmEJ0YXP75s377gzFtJ9EB6rv9H+2DQujg
Jx1JvDobOJi6CbWPR7sdUXxG+CWNWNlOBhqhwbt6LI49dkgi/Ev8yG9/MeWijpO6ZxPI/M8Fjy2W
jgOVpE4RIa4J+D6mhJniUhj4WOz95cP0qzXnvx+W1xUFRucZOouYc+tH0W3GKjdLNGD7SkcJXTM5
XDnwv7cZvmCbKamKjTtXuJrW1x9v4Ey71IxqRC+Y+NgPtMX9X17Bb3+9T2aZb1C5CvPHISOvvfpo
K4pyOwm36PIHROJxscY07pInNOzwMbtlZqfN0pgrfzGPVvrWukOP0k6DVyXbcgN5EWuDrm3/svt+
3mnXZ0V4GV+LwBzmI9dn+W8N2Bw3WHkxGNgDPcO2c+MEv2Tbu8gQA6R5wDirlQmQdaz9f2wCx3fQ
3GJ0D0L/46GEHXz3dGZd4qE23/CncuE5o9o2cWH+ZQ/87vkjTqDbo7Hln+u//7ffqImm77JIZvuK
Z/GR2YOmLQiPvvJYkg6ywp9ft3ldzP9cfrTPdLU6i89AlfFje8/uqKYYV8o9SxQvmal2jYfGVa52
ZQ7hnlFnNoTXvDCcR4O+3llBnvXvDUVW+VOEETAW9UYjrvHkOSIbx3UYTA/uCIo11NOQBgz/MFB0
otl4yrNYP5Q4z721qYFgNe9R0pBuZHvJamia4RbwFGMTnKfRK1dZou1yZbftpo5FcgYV8J/CXjcb
zAmV/uQy43VXBqwU5FfZhETZHPRK3/758fzn06Fpw27Xc33IMq774+5D758QzD7SwBVutsOUfVgb
3ZDsvFLFR6fys4c/f95vXj45rTRorG/ul5/VJBg0RtGQxvdUmkT6RPgF+BTrlIxAgTXb688f97P9
+T/OzmM3bqRdw1dEgCzmbecgK1rJG8KWPcyZLIarPw/1b9xsoRs+yxkbrmbFL7yB80TaoxJQkJBp
pjU9sX/tNRIqrcg0Jz0oLulPbyKVDciBdlTgPk7PH9dRCdWbp/VJxM61ysYXp3myD7KEMJFhNo3Z
5KrWiPKO3VLZUP3c2tFeAyPS23l2z+Pb3jdi9N7iXpp0hOlbXjN2mu6K043Plhc6IZuO7wrP6+m3
Y72A/zQYnAO0NbGA6xbQsIt4VUL/xcD5gFiexp/eRiifO3TKStWlWG/H8Zvj8tZfWQlrHjNPsaPK
QQRLRTKBmcbpzwl1LTMdxeLaVXS0FVv6YxndK9Eka8tDF2QhhsBB1WJQoAFHFSdo6ZjD8M1IiwkR
mkGi6NtRPugeRXQKb2b/QjBme7QMuxE0euWYxwgJnmbJrfmjrgLbWAWIGSCm0iOkvwlBqNEVbZtg
T8JiPgYJAKOFiRoc/Rsgl5hPh/rktaHn0ljqtev/UtxKgYmvQ1mRyth4N64ehHtks0Mfe2VQcD+y
LEFCtMvTYEfaqN5aRoWCo+ZjfrHxeN8oNhhKukmlsIqJYwRhzBQQ0aXfAT9rI7VfeHRyk2XCqbmj
TOt5Sy/2g63nm8BlBN2VdCeGVHtVBj14mMyBmhWNlRzBPFT/N5dPy1kk/LlGXAOCLUuaObedsjWe
X9dBzj6KRnuPcLj4ZiJKuIcCjxBFhEJYqCIzYwKBWbZpC1B44s33Nbq5iekgAp+ZT0gxXnkwzg8x
N7iJjY9Fgo8xyuxtQrm/0YrODA+120SQ/qytl/UrQm+kf/J86wyV+Q21BwOLA1BsV6Zk2pZnp4gP
B8ahGSQlszMsawUnYqTBDiPcr2XGwdiYvbCfYV+EUxO+2WALAzusCOvlWEfNjw6RoTvd8Z0rbqPT
V85/CIfZprrEBWp8KqT/dZVViFzxcCopgVFhlKumdeiVCHt0r72YZ0W9KQ7HdHbKhWxDP7s4Gh/x
JR3p2f04sOsORt9mB38M2vdOjeR7h8oj7MPaPiDjZN1Rzysf8ZCzXqU6hveJXncfTuTKX5fXQZzd
pfwozCOpRGgkvGfZPh0dS9FlOO7Dscl7NAdTUDathgKyqZgUwum7xiWqc0TYhyLGYAdKyACUHSqH
/mGwrUyUPF0HnHlbU1KndIhGB9R9xUUxRctNoP16K3YAiWGzYE8FCEXT4hYcn+Wm3OD+IJ98aWrP
eAZDXUaovnmIhnqyd1JMBysH1yL5v/zR2tnmmz6a0qqhYn2Hmp44vTN9y87NThvHfY0/0U0Ytjoi
XGh2/wYmSBwhq/ImccZmmznilwHrk0Yuv831lHB3+ZecpaLTDyFH1gT2T5ToZz9ELxEkDGuH2ZdE
1LfoPyCil9Zj9Q38n4RSGnkINk3yZZfHPTv6+ISB13cMTHWwCtL10wngStUrlMVRo9Wk/dR3SGFK
Fc0vK2qsB1xdumOvW+HWyILJEQUC9eXhz6Kj6bMRwhQq1R6Ly+d0+Bogbcz2GveN20MQDxEEMgNd
HBLPfVMcUf3rRfc5nGNz9Jhm7CpPh0tSTZUR6kt704G9IG1bRXdfjRHLdV+gtk3uyvU4dd0JmNvm
mmn0FyeMOw6DOEdnzokHT0f3KTVVaTdw7MFd7TQX0YDcN4K7XkGqKFcDE+Vr6D9Ga1wz3j272lhl
wiNqt6o5VfNmGaIbBrkWhLYJ/UgHD+ZpUKK1FuTmlfP01RfygTah4FRkMmchiIh0y/VlYe2rJP0N
dspe62nwq9NzXEAssqtN6cAF8bzIutLJO8+B+UJaM4TZdJ8sHP9O5zbCPFPVlcrat73bKpNLEx4D
ZUohGuFZ3lt6yU26Q31Qg51PheCgWe1ALaSLSzSni0YSNwLZ/edCJle9QfGFDUd7gHWfna8skgam
VzpYWXy/dloChoEm/63VT/oapQIuIAZFAg5dg8lU4Z8zDPaVM3aWEUw/gfotQTp5mv1Z2P/rXTMt
/LAMnyPuj1jsYNPeIng9CQXmV31EvjjOBh9JQsA7ikX49Od/DeWUqQNQDh9ct4b8PDoK4Ni8qB8a
eOLPapR0V57srz6NNIdURuUaN5zZiepkZxD4MV6DZNnSkWNxxK8vQA4Jq9V/vqmoo9lUWjhB3NCz
DTZEZJlpFRiIMbdIVAVOIMpVrSa+skBiGWQx5KI0uBIvfnVuabIJxqOiRd/rdD6VQNA/iYW+L6MY
WLDWxv13E9TXlW/76hEgj6KI5FiCOujs2GopD43eGwxjq0OxTVEQXqmDLx+lUWUIEBmV0N8Is3Vo
eYGf9isH+s6ff57fqdRPHIhDKhndNBV/bZ2yYTdm0jL2StNV7Zr2qpIcexP1XKA3Vj3clSAi95fH
/LTe/Svkm4q+xCUGyoc0fagYzt4D/hdiXx3UO0dEiPNF6JAAX+lJP9YlEt7VFh0xIPae4qkoUKZC
bs2uSrdhUiLPKjvg42HSBY/+qPUb2KR0Y73GgfHg4IgMs0tN8+92qWuvdTRYtyyhV69MRTM7gMeo
pCg+isSrjirXL8hccbjsYzU/wk+AZ6nqEm8MH6EjAJ2uO3I94AETXbmvP0tx8wlwQWXiFDoVaPXZ
BKCtO8q6tJVJNHbAE1YtxmffNGGYZrBZHLLZjCqMAfweCl6EtVEcfphJAXkWdgDxOQLdOsoaSM3e
9j3t2Cl4gmlLdavN1m6ngfdzh9AFK1dkj7mKbepGG7poHzZDvibAbG/K2K2+0cZH+r8ozXZEEqhC
6qWznCje2bhqH+vO8m40EJsNAlfYPKhNhEJDPPAQrC/vh9n1NW0HixKWoTEf+KnPu055DfE4sRtl
h09FfizGTBZ3Smkm5a4PXS9dAywF3XZ5zGmGZytgCRvOGLU6csI5OEPaYamRrjNmlpILm2J0/GUc
yiqdJN6A08YdrgHr3ldQk7k89Oz2/Pxc2kFEfjxOU+53euS6AMEhLvMA8qkePxqQ8mE66cOb5efX
AoPPuur8M6nPWCol8el1mB1vPNICS7VwCUyjkYZHiMwCng15ZX8MTuVgXVDDPu8BzR2DMPIfUWMf
9rWvDQ95g1R4DQEWmDPvNMqcQvvhFPgY7HjAqmUHchlvj9R6LhMDLkXXutVDGqAq3pVh9OFLjCTp
qSlIpfl1oyT7mHZU+1J0Dde3HprfMn3sVqojitsRMDXQU6sJbsp0/AlHly5UCqFtqXigphtLVHvF
r7y15wNzhyFb7Lo6HlFsgUO9NvS02ruhFN6kzwJTsuAWGc02RfW714PjWJqQXWPc0kCQaVi49q7K
uYoQ7sTxRUludLXXbgA/lXuzmLSyQg4LjPqU6kkaYbAkYGW/I+2a3trUPd8HkSlb12qro+IUyqtO
GQyhyzrQv3WlCN59hN6oaCpOhSAONahrKzpPYj93Dz5hlmrrmMWSMp7unt4IejH0Kk0l20Xtfihl
lK8Q+MTfPFRyJ9sFbiPfkBeqtmGvQrpqM8NuKAU2vtgJp3cKpBKL8COJVLSWLu/sWRz6+dtsui9T
YEBM+Jnr/vWYpJYMczoe0b6COVVsbLOI3a2VOOKFgKyod7rRqd1tElYjuwYQ1pVne55W/m982rkA
7C3Ie59Nqr/GV3UbC3F8G/duAvOnqGv9Z2S3+irsdG1jgE/G1gfiR9m7fwYKpKuwUNqlzKR75Yd8
dcIdgbc18C/qpObs1CmofJuJ4YR7zo+gDxYV94Hisjf5Xa+Xp3zeeJu+mQcE+CVXmXvexS45BEXZ
V2juGzVi3GE/mPlSCZru1YyDTBzbOPLBNkaxhw5IGKMWDfPEfJYhIdTH5d/yxfKzKQkHyUAcssrp
z/+afsZAwbIKg71Z0iL8g/Op1j1WkTmht+HhlmiQJAlKv1GEblFXlNaVd+SLaafr4mJSDSINPMls
2snudPQWemXqJVXrsrXcI1r1+aqixHklf//i+SCbFYKZJ/617NlQhUbeLPTG35u2XVCvGVNsLfxS
te5qOZqYsoog1VZxEerF6vIkz0YGFIdkFQkNbT6bzrKYnf8wHnuczlQbRIQ2IvpU5ltVmHgmxCKW
TzSBvHvQxsBULw87m9v/DQt00uL1Y/GM6Q3/a20VREIGg7LtHlNYezV0gfUoy7retA0GspeHmofF
n18IKYx8kno6hbHToULuCg3Ff2fvmkieNZNmLrh5YzN6VX2beWl0qJw0BtPv0FESmb69PPwXXwrq
j+zRoU5MlWSWOjamlQun9HH5bOzyNqgKWgZ1V2S3+Jih8HB5sGmf/PU+T9Oq07A2gfsIwD7GLNMY
lVwkFdLTe6Vyqz0UFu2eLAj5ssvDzE7mNAylj6nKBQpEP4s3+yJvikbFPnYcrEngmNT8RxW0zn+6
VVvehicPUnsXi59m1KGqdXnwL3bsJ3qNPI50iqbc6XpaQWcGcAndfdshZWRP0rfOENHsjYdkLUbZ
r1CuNa4Mel6Z0Ei5KQNMQElXgMQ4HTUr1A6NmVzZo79VfEf0FXnmQq/b1wDkBjEw6PFM4rXleHly
l6iacmd2Vo7kVtn9HsrYM67s6mm82UrTgrZpgdONNEh6Tn+PVtV2p1sd1sY1jnK5RDyH3GMXY5+J
vo195X6aPwufK26CsZka0fQk50GmW7plYXNN7SFxUSyOnYLiDF6nbpUHB0PG2iqNkWvr9RQyT5++
ohiWXtl0X32xSQEE7CJNajrUp1881FGOgiyCE2Mo3bcocR6tQZNvpU1zekS558pwX5zbaYtTb+FI
Ta3J0+GMEShXInWXU8TztMh0MfxqI1reNC6aP5e39Nn00n+lZC+ouoAnAi41GwxJyQBXcPqvna1J
dBSJtjw6zUsB72lqNKOWkk4OuQ3Nrt5wzIdGIoJy+Ud8cXeQiAAKtsBHGzx7px8cdW2eZvD6uZJd
5caEjHxv+IX88c+jUFKkikcSAfx0fh1WqY1HVNK7e6sY9HyFRkzhbRFtcv+7PM48eJt2LN0wPsag
skTFbJYWeRgc1F1Vo4wV1c2mFeZH2frFC+w396butXv41aibIKx954fRL00gOdgnVyvjX1xWoES4
kSlMODxA4nRSUx0nxG7kmJoItz8WVY8Gag4glvICDmGhPKAXY15ZyLP2JBtg4giogoCRnavO3vTE
rCLXVyN3H8ZDHnzDTBPhzbTCphyTnK62dwlg5yelS5D7sStoTku/N0pjn6LWhVYqDJcn3+nhrVVK
dgTshZbS5cU5P1sm00GCTpjJW+DMLq+2hg2fg8/b96SJaxbKu4OL62Ax5orvl4c6f/3R3gDbMOG3
4Lras12NZ5/tVKFCLTMCVGA0DvpFCEv3VOGwxRlqtLw1iZgIPhjareshmHZ5/Pmp4oF0EKfTqaRT
T+c+Od0A0oIQYEw+6h7ibeaKPoVqwzsq/fW/jyPoxbHtJx6FmG7PvwIqDyuNYhx7b0dvH3XVOG3i
5eiVsK+vjDOdm78fHq4qnhsOFvbSeCXPe98RblAOOPjsEGG/ES86vaD/YHqhoMznwxXH5t2807Ue
3mAEguUdnGr7SkM/em5sJJ9wDerDVz9GxW4RhJP4h8xDOKOZoiDx3rcS4h+UeOdx8OL+kdBD3EcJ
hi8LLXUQsQtLN2gWiol0dYfcRTVBGPDKetBybNcWZdkl79w+Y7wuZeXe4uRpHfpCy/yVH/vYRPWm
B68WYV5l5ef25DNeoFto9pYOltUq4JYpvrO7PGNfXu7ceFNVyKQ45MyOoy/dRmvh7R6QBcaxPLfr
9ih8xYs2qRJAOVasAbniqk7A1DUSiDnCJgYar0ZTaFcaLPODx+KZE3j3E2lDSjU7eJMUVoVxVnZA
2Fy9rzC920SK8I+xUptPlz9bTCdrtlGIdx3AwrSLSDBmY6HtKttME8mBsgpSR8/g9Zpj1bfB2hhw
1gyD7KMVdnMzII/B84o6RIiO+LIz8U/DATTaOzvL3+YYNoc7DyFQRYx4Z2EiShdTXZD/XstJ5gEG
k8OdhEGwitMKXLjpKP91hFxHEW5uavHBqwf5Hdc6pIbc3toAKtOhIcbd8vIMnS2GTiBp2CRg1MoF
CcrpeDndLl1VWn+vGOjmJoNT3ODa2txE9IG2l4c6+zSGgok3QaRNbt15lqenPSIp+ujvmx4lGY9R
b1Qltf8ktvC/twj3FleuifNNP30c0dMULhOkzns6HCk4PHia7lN3RKOvSRBgbYHeb2qIbAUHPZE/
0ubbiIxK2zwjViKdzeVvPt+ANJOIEwmpAORbbMTT+cVyJo4QEEv2qdmy6xqgSfEyq3TkYGpQBNFC
MwupbJqhlR9OnNvsUlTwxdYWrQ2qIShcNPRDiYDqKGqor1WEhK+dqD2oU9szbiTq6wdd9YYPwcXy
YuY6FW+7SyZF7YC+ww16q9F45Z7/YtPoUwJCrQBcLiHO6Ud1ePxpirQSVA716C41Sj/EE6HCva1p
QWtdnsKvBptIWvDygD+e8QAN2dFOCNtkr7eWemdGFEHhWOPTUkBnvTyU9uVY9I7IkglZgCOefhg+
jQIbRjXZj5po6yUXvxIeTLVFL8Gv25/Q7UV1QANMtI+UdZ1ntxzxSGp62blA2wrju1mU6NXGEeqe
y4EHCtvHMSrsK7tqXjAlB0RGx5kg4Zyk8xRbd9i5cY8Fk4LWJn5PSjTk254+dL1S0boPkSnQ3Dsj
LHoU9YWpfLfbEkVEbxDGXRegXbsY4yoiCjFEcwVCPk/Lp59GXZ7fxe0lgD2cTmEQ13hah31M5RnT
u+Vo4lvURdmwcsKh3I5hhw/RWPSbuoFVf2X5pn/75LafOrc8LECyPzFgs9ueAwJDsVNxSQ6KELUu
y8kIr5FwaRd95lH8x1TMeUNOIUQmBIaa9mgVdmCzjIhYXtlLX20lgkqN2h0XOpHm6TwoKVTTyDaT
PUqeqC2UtWrfOlbdDFsbltM1Xsz0ZfMvn3JSJp5rDrzy6Widq7cO2pvJvqYmfaCfLFZyGKKdnWRA
9FvgIbXb5veX53se1k5LTbccsuA07Fn6b3QZrg2DZe5hAo0r3/XexiIxf5mDcpcPQb4TdqVuIkcW
B8z5rpV/vrrc/x7dmW00maDBiLAsE+yI91IfvbVh2uOijJxuaeqYKOsNZ1Nxg+xIZ0Ps2jRL3i5P
wNkas7A2SHTts1jNRJzOetnjBUr7Mdk7RuoiVO4i7g3Lb3zQRWr/vDzWefFnCgumbJLnhCtqDhEG
Ba0ibV9h1qLo+Utvtb8QyCXq7ZG+wOsgW5pajgbZ5KihgSJ+bKJRQ3oT5opb0fe78rbOjjkBPusN
vJQ3Cu6RPj/maNtIoUzmx62KDwv6dcXet1IetQG/tFSiuju0DbYp5qhd6zTPZ2IaezpSAMUtDTzK
vA6UYd8AWjqydwDckP0kbwTGahIrxSuInGCtWrcukeG1c9Q3ej9C/krTXG3TS3cbB2F1S+c2vlJS
mAU3E6sRADNJnkt4Dat5lunHxI9pMAbGbvSToltUQ+Y8m7rfjohaaWWx0CuZvl/eEbPd9zmkA0uC
SQCWo+rTn/8VKvaIwA8pngaYvDXqT9OPMS5223Iz4GR25VKfXS//G4ryBTc7iK+zS30I+r7BK4A+
qWulm95FtkZALMW0g/5qGXSbOur7K+Hi+ZiaQVGLyu40s4ArTj/PLEEL9rU17CJRFjdOo1ffMyQJ
v0dZPqmytVjohAP2KpcndX6t8KmgFyhaEG/QcIFpeDps5APn62Jz3NWJpR272sKFDJbhIFbUghWM
YPO0w9/IqBJzg+25vB/MLA/vFU9p15d/yvn60ndyp44+Geb05J/+Et3O0sTMFX4JYNM/A0KEr6FS
Ja/pEDZXSqtXhpqD+qzMB3CEDPauA6K6wanEvZWBZu0KN4Dpdvmzzk+KRu4+NdOoRLF1ZxlO2tiD
nhjluENvxCCnsfT61ckNJKbMfHzvKwj4V8KlL0YExUf8z2wCxp4/xaNJE7wKjXFHmpDjSN/lW89u
lQfVQkim1YD2X/nEs8txCssMh0KPrlMlnjcNeTGSvjWRnvUpY6GRpnSMq0V2OGDQNKj/eU2FPUWt
KDXERdyVun/dOQCwgIeyh6eSE0/z6c5JcKwhrgmcXUbrErvhSruDNaHv/dKI/3VuJ6wXLBEapPTI
CUBOh9ICvJnCzsCzPhHKnWagDBiqjjzAy6onyU9xZWrP15Je/IQrI1fl8ZmvJVU7p6Fe2+4sNcZ5
QRYd+oZhFz6j9aIbyJjaSPlc3rBnh4NPpHwGPIGcYCpvnX6iS6EsLUcV/w7R2BjteM4WqX1vqSXG
+PvyULNCHZePybsGoljjdJA1zs6GwJpwMK1aUqhz618mscstFZ3iypp9sT0BJME3IlCctC+mOf7r
4SDNHF1p4PdhjwngzdhBPk0UFm5DyKIfeoEJhT3UxgFBLf9KueH8UjcpfRE2EBWzRecf6AcoxiSB
kPSI+vKlrttohQR3tB1g9/2wjTD/6RdK93x5VrUvNg2pGg07AOoam3Q2rQVCuKrTBt3ORgzrxcff
Rr6pRGtIdErZ3uDD5L66nimfYQqIV52SIQp1bem+NaFtoKqoRPohKLCvb2rIPFnkQUgs27B0/i2g
npafLu1EgaPFzp6bPXk+PkIqbOZuB7Gq/w49Cs2l3qbMGFUJ+g1+Wt75TtjhkaA6Cxym3CuVuVlA
P41Pn0mjFz4pGcECPt0YkYfAM/L+SDbrBS7aaTshDTK8Y25AVmXBIqG/3C98fejbfZmn0li1TRFd
q+7On2DOAPVBIjzOwET2nxcIRd7nXkxGdqis1P5lgpZLbA8hLsX0jrbVNv8BxlaeZC1QdnXMrLmp
DPL11eVNM9up04/gPqOSTRoII3Uu4KFWtp3quQu9yumKte91xR2Tgp0yRLclbzZ+XbJvbi8POrtq
PgfVCKeB2BCC6HM5HEKOipaABu/OQ6AZNv69jn/ISoXu/Hp5pPNSB98HSYKHEWiqxsV2utbuMHi1
OSk5VWVuftN9CsCY37mjv6ZQbP5KrYZaI1DLptjFo0eiMYaa/+rKKL0LePowOEFAbONK5MMwmcWv
HAm0CEOjKz/zEwx9ktnSTpikTHDNg4p4tg6+zAKTtYoO1MnqX3rhOLfS6tKPgDV/B9Ppf9dGvLz0
qHJ3ApTDmpJGvy5cRPeKYii5SUHP4b7RGPjo1q50Aeqr+kpPoxT9o0wVvzsntzfugL0V/rTksWWK
6wKGGoWxpJQJp9jqvPQbe8wHVAAcfDHVj3+3nNEPSVcgXytGIVTuzT7AeSLX5cHOdW3fBolEpdDD
GN3HOrla0KnQb3t0f49S1MNtNKBoqYlJS1Mf8LRx86o7dFj4ZEtH7/w3C533vRP47jdfZP17A6nj
wQck+FLgN4+pQpfqaHTndc3TKzHX8GITB5myJC8MrXSLHx6+uUkTxG+VyIwbQxsyuTRC2hgr4Ib1
S4esp7ZM9SQ+2E1AQXFEhurOBML7HGaGfj/advyj6gxzH6jaRNqyEnWXYPEjlrFSiqc+RBZhBQqR
7Mam03mAiaTudDdwlpTQvR/CCtIbaIj+XeaH3iqztBphaDU6AA8uN5bTymeAf1275FJ1RkT3EDSG
7xH9RH8gDjYJGX38Wx/AHBpWU2/KqMa8OHWRskeYD6cmpHw03b8l9ezQZmD1ADViASkEha7Lm/CL
U8k9MOXcUIuoQM5yO6PxkTZQ8Kht656DQPsa4aCgh8gaYyuWXQk3ZjHAdAeAbgBHrsLvN88Ah0rd
Kg5ahOkhH+LufUy9TF0N9Iy0fx+H7iyLQkWeRvUcdJlIiw2UjdlhLAzMGlTpTBzfJi7lv08ftwwX
KTQpVAvmvO4itsqejn920At3ci02+2JbKDmggtby7ejKvT17w6bpI36i8jjdotwYs3tt8AEmwckM
D+5AMLf2TOxux0YY3xEVR5BSjPATHhDlKSnTNpr3Xkdmdi1InQVY02+gFgDKC2o4fLR5kOp6qOpm
FAQOZWU1uELY9XZw0BXPKoTeSolXgzom/aqT8moF+6wEOnHfuNLJO4CBU5o7vdYpwcAQMphsaY/N
OgfcvI4yF8/yrNHve2n9CNvxzSWM4W4Pqk0s1OzKAnxxWiza3fTUUXyyz96woJd6Q8ECRFtqIaTK
E7JUHKv5VaV+fWVnfbXWDkkOFQKazRRZTz9Wy6o2NhwfWVM9i+jO6ka2TlL9P3hj9gcNCg8BViSA
PPbJLkvpul++F75YZsTrwKgKgsvzzkQ4eL0JHhSLWZmhtIujS3+D+WMebrAPKP8jN4rujVh03bLJ
7PbKA/7F4Og+kuNNCDjupFkQD7pLpg1g5EOagJDbZpZnoW87YlED0g8DvjGpH2CN6Brmpj1R/uVP
n0XU0w4HTwCXiICaoz2PqJ06BUPYqDFh8YC6RqV32MpgJZP8kTBfH51I1ldKUF9sK4rp1D5tgkNx
llMHcUbNMcSXWPMRRm8C0/2JNRZ1TZQSxyuSXV9cwYxFffOTzgDc7HRfOWmeWbAPowOuhI2zadXB
82/8ylCT/8c0EuvDBEN5YgrFTgfqKsWlhGYGh04GySZHUNhAIp7MzOqweQ7crlpfXrfpH5xFUwR7
oMmAgVJJnvfDQd50UYxe/0H0QllhxoBNjlLqt54CZC9iT5Fw6P+KtJk2y8RHoVhpf4qknn5lhpun
K/w6OiAAbEDGJ/gB6Io5XWIF23//vonKQsBOAE0afTqUVyJSkjeKj4h15KzNyutgUNQ6MCcThUA7
RwohxJXg8qAQH7+YVjFdt9TCQVrNb13bkEmBkiWxTYsdlt4P974m/+M/9qNnbKuOfKntKUnn4WQS
3xydptEWvETtotG0X7al3VC03cZuvh60ZqvBxhCQ5S2tjJaV60EFo5Fb58OxjXyE4UvnUKc2NGsE
8nMHSzHVW0datSsUK1qllWXhqFttpY2vQ6U+OYmDeZ2OkD9h/FNadDsi/gxf2PAoWmx6Bu07UDRM
S7FTT9r10IX3QYwxAXS5DdC15xpXpq40d30UbSu8JCf1tC3q/jBC/P7YuRT+s/zDj9DQGQd/R/iF
+2X63xiXy6APHtM+fy6Ldrjl33hAuA5ETlrwE8aXcbQeiDng1uqr2Ne0APlg/QDw7562fbEbImxD
MzndX1PQFbdYFxjxTWqXf0ToPOOE5uF6GVZY5YLE7EWxDkps8tJW6xYi1da21h6cTsHiuPfwtkVw
pGzo6xqPkGd2NQgi1F18d2v01k5xlWRpF/0T9Tx319n9EC5SJcEFNy2GfVKX3vdKSW8rdCJcULQI
UkbPUYzvCvJg29LDE6U310qYHTR33BMQH91URTi7zRDqLPF7TerHMlM2nTMci4ZaXBA6i8ZSv/ea
utV6ATKhGt4Uddz4aKo7Mt0Wjn/b2uqmaod7Ny/2JrTKRQ1wocmQphna7WiHySoytb1hDS6S2TV+
m335Wln1JgwNLGgC9OfSYhEXfnHwFWfZIlC3UHz9KKm8LK1EUW/8QP+l+nKFDrp120Xpxiz4pICD
qWAbsY+50ctBLtU6eG7yIt65er4HhnIjYH1kIj0mxvCtz6nwOV3004vYMromP8YYAtZiiNN9GLQw
dUR+65fmj9yFtuPhOGFDHDalteqU7LawcECorJ9lk3wL0/5OyL5bdTh2htKyecKCZluZ/o6SSMV8
ZYc2rY4SlS9tEC8ytouVrKxlJ71D3dp4qcQbM8VhJy2qF9GTEBWNf9MVzpIgewPFKNuDSHwFYXr0
QuMx8pACtziYYWq8IevzO/D8rea/lN74mGXKrgm8BwMeGJatWjQscLDft4nxU5jBxuuMtd/IaF8W
7q1iTAaRAtvSzO7vQqxsWjf9rY4Wi+qMy1a3Vwb6xb3fNss2wN9GaVGQ8cVNlbRyhezFqo3rDZrD
sAKyVYXjFw5mmroIxmGlN42Pphyq+cGA2uxYoDAmBR5zCH/76KHLZG/0P8cgf6gtfc9fXOmuvPfD
casmBXY22It3abSLu/KPHKodrknfx8r4Zkp3bY3Fz6Yvn5xwfI2E/pz7wQ/D7Bec8sd4tJ6sxvyF
+cjKIl3Va/UtQmwLjzbcfhplYzfIkrvBSlXKB8tHjghEzyYv5dqI1bXZILsjxbLwxXLUkl9ECt2K
nt4fdSw31MXHteql+8A3jxkuc6QL23wsf+a1ftNX4tDmrb0gqd2A7MeITEZvEoD0lnRBO3qYo5eu
+qMUtb3ysup+iJU7GRr3KR6Jq14tJVL28Q9Nb5+zMHjrZPwOAi+Dkactu1pu6xhD3qxZIzC4kh7s
eX3AWaMJVkZa3RkdcI5OfLMiPV2R4N8blXW0hswnb4++I2GPEkCuLjVnZIEyXNkbBJoWDWQwI8TT
VrW6YwKaaaVBfZSqu/cCSsTYPr2OVnioMFJZl5pxryT2shDZNlIQZeWC6RLjQ6vzG1CLeGQW6Z+s
aQ4Cm8qi61mDcmmgNmYG8uco/SdVK48p1vbIWZbHCCOOUHEOgVtuHdHGXJVYd9viQ23cJ8O0UEtC
J6VokDRN7AHLJ/UYa7Co6uwxisd73cNCoVO20pGbeirTj9lk9YRknpc9y27cWU5RraCU4oNjdXcq
Cu7wql/VAYMZxQj8jYcVhK+FG6gQP328NLQ4/+ZZ9T0P/YOi8Ozm7a4VGvZG+rchMj7gXm7R9dp5
COM3lb3Ozf6pDbHZDfEHUrO7RHT2EkG1HyD3b/Jea5cGS9W2ztLusDOsY+wC7HGfD+pLqqXWXR+a
qz5Sd07vPQUK85HI7/3gfmSYGcSifO9S750KL4L8w4MK6SV1/Z9VPn5DuOO5asXWCOjGOHWbL3u9
E+u4QisYwf+VIr2lmmSvOIphSDQGCzePgoWSmGz/fkvHcacnyp/cb/2lLvyHvBw3VHSXWmi2i0oV
UI9b7MhNp9sHEV6lGZYQTRVgKhb9hq24ocK7IobIFoVsJGaX0S2yVLvAsjCwoZletYeqww+qy5d5
6O8dL9ug9bhGTOfYAg5XBHerrwcrJFZeaAYuVHpLvMrqQsQt5r40NxcyFOm6kdZTnosn7m08FPpd
13a4IXXK3oSy5kfuERpls3JQMzPjlvzFq/GEb4+64q15Aj+ADrx4avJO17VYcEXoC+oUP/Foe8mx
aAuG5rF2c6x9rJcUkmiDF/SQcJUPpn5E9thcDNNdDJ91ATeWelupbNpKOURK90ib7hbcxhvKUHeo
bOO6kenvOIpivs3jozSpwINAJmtYsisXF7tN0+L27tBRL3kEfO/Nae1j2tp3ZResfR9ROL+9M7N+
3UsKaR5QY2qa5jYx7RehjPhde8XKKzF7LfH15c1ULAkjnmB1UfrUcCcDLotEvapaegFdv7HTcath
mF7VDUIf4zp2xF6D61hp5SJnC0dG+gHZ9qYOXPyz9S5e1Gp/N5rcyIig5Xl5Z/vVD9dW9k3nrUZc
OsYieFBT4S20Gl1UFxJnaQf/x9l57MiNbFv0iwKgN9Nk+nKSquR6QsjSk0Fvvv4t1p0omYki6qGB
HrQaiiQZ7uyzzQ/DlXel4pOMM9G3Rzi6tQ1xCoS4d8VA0jEuXWU6bXOV0LHZ+ulp0s2HKiXeVyPi
mKL0WRnTOxuyA9kQ+TZiraiN/22MEfcawR+SkXpvtCsPvexjy75lCP8xB3OwAoAymDMo5MV+6lWD
6A7tBWbwby1RPKGnz4kcjv5YEDKnPbR1c1eqzotaVfdlMB7aoCR9RzSeJfVq4/jB2TCi377QTm3W
eemMevqN7pGXuG8y0tWc6Lnl8kbn84vK/aAqOonJUxdslLgkyNrFWtXoVgrFW+2DuR6nzUMPlNp4
AdeRQWUME/G3xAX06glGH7mzxLHtVD3SsGtM4geAqnZb16pKO9YmPW0OFH67JLhVQVr4ltJQodNN
W+eyDrHH0CJGKA/PCT2DfmvkWD8/VBHuHCud+yuJyVxcQZLAsB2EnLbvYiRflEwjYu5JAnbTBkZz
72OeaFFu3DeOqfU7rCKmL6KwOnXvm4ki/zNyQIk918442pZq3CUrTiq3Wgsu9lOwRUhvtqxl+9kn
XcwQuM2d247rmI6RZ58q4xbPQevBBuveCfLgPAMwbJuXUeVBAFa3dS43xJ8WHzCC56YPw49Y+WmN
g3wDMXIgArhAgJCWrqxTbd+UqTMG0Vm3JUnohe5PHwynbMiWCk1L3gmuowbbL6crfT7TykgjGpPh
/RCZA8pLy5xO6NyTvJwdQ9VHDV5sZIBNQfKU1qI/ToYzHDMqg5WO0lXBjxEbTTRmCI4sUEYXLcU+
FUbac9Af27HhhKAgxDfNL/p70Tf21nQL53k2+d6/Pf2v4CFGnV2iAIaYBmh1Lx/Q6MLcTbuOW/So
Fu02b+jSQ6i1fpkYoNmB3gwr6+0KHdLxu0fXCrSpzythUffH7ujrXWpAYzfz6FhAiL2TuS12YTtN
KxDDrWezVfgddAPgty67k6D2oYhcEZxcPQ1pj/r64G7aIBX5oVSJC91kgDfjyoy5Qvt4Pn22FtfQ
cc2Uw8sXGvmmXqmFH5y0OG0ftCSmRZW5nfOpRsIguXc3lrWzx6y7V1LKkxWA49YkgtUG1gnuNj/5
5eg5fhNuBX39JJzcxIqZjKphap3n3B+/m2GWoe+tzJVe9PU2zhzC4hioGJY5RP7FI4uRlAYjscMT
EY/DCaqlCo+YtLsSPvQ2l6RruSPQqjNl5ec4jMotdLvx17vn8Sy+ZBdzYNEgybh8cP7+mFCfKT5J
odv9pm205NEtVbEXHdmTsCK1le381neGlDG3mubJbC4WDiLx0s4CGVEf5dkXXCUML1Nzx5MjfqgJ
kgkvRzO0k1Wvn95+1BvfGHOYmVPO5QHwbLFRwGAvFTtB/c89APIXmc165tv3STgIeG6tdUrsyV9Z
tVciQUhts1En7nnzhkzP6/L9ZirOJxnEyRONKvMYY/CWGnbBHdzlHq00kzeA/m8HTGU9wxDpD6Nu
vlZ96xyclnoQj/saxme9ZmZz61WghUE5gkOXyyF2+asQqlQq1Qg+OugUQdec9A9lU3KH6CH41GEy
csz498oauzXfacnPSRHsKeyci09P1AlKESMPTkXQUTqhKmG+i+SQEwG8r2wxEbRA4WpHBi5S8M+I
kc6TlUV3a/pBWgfBfKU9XPUE6Sf1HFfiKO10OvlKkr1EecrrzpHvDzKa9mNnDl7ONpyuzAXj1lvn
fWN0zLqBVaxdvnVkaBmFmIXjrxjUJwoc4neqyCcQt2jY+ra2Q5jwZtB9iVUWHdIfWVGOL9SCakX6
LOG6JxEFxUecepxfRaLGxobqvf3lxz3VSkgIu6fjjvpRKAQr+6L+wAE9HSwMhUdr7LONY7fafVO6
Xx1bdH8jQ8UkrbZ9+AJAY0Wx1ePIvss7J88eExu7QwpZYIBTgciBkj6f/PTEuZTKO78dKGs6w4R6
N479SMSdXxK8WNU1ueHYZvr5nR3Yg3Evh9qoSQlPCOKWtR1pnwnxs4aVhX3raJwpybB359NxCfkr
ZigabUiD04iXimcLu3nqWhMApR/WXC5uHI2vPDkkTxBnr269dW+InO7rvGXH4xzYXD1ItGz7tunb
I+bd7yShz5xYxiN+1eXUZcovpoxNEGJUGEwZ/MwKBFFaj1hdJ2k0V9staHq9TfUwPMQ98ODbu+Wr
h9xlI4VONnZveG8ihboKWsl6gudH3/BPfYE51AYGIgx8zJhIfqwgdn6Gz1Yanh27FNCWUxTfBid2
vqZWGTm7QolroL4h0auD1pR16kkoGprnk/5sbFQnqjDpslAln2RfOx+sEItbjJsz/2Oj5c4TD4wn
rkNKMyGTjWGsXDWu1iF0J3Tx9iyZhO24dM9r6mGqDTcmqict6hOR45ht0zj+LqzK3VDWJIchrd9/
L2dQHBX0efnTRpl/1D+URM5VFYuDNDqnZnIfF3hiyciwCF7XNRofZneXaYP9In098iBmrVVr13vv
/MzzpstV1aaMWuy9GNuXkzaK8Gz4cbwN645odjckSIAYp+wU227iQbcXT1Nfpk9TMyAjTAHT3p5T
Vwt1/hEUTqxUCK5XdWuWprZOFlt07qYSPC8kUBi4OS4Puh4mv94e60aNNg/GfVKD6D6nO1y+8KrJ
Q+4aVXQeiJrdGTK091hL/Z5aBapO6Gf3vrS1xyiy/kPW8mUUirVJHbX2IlftdsFYtV5ahsCqIqlW
5t+t1+BS1MJfhoxIGXn5y6IJdSSVZXjuco32V5/neOWouHVvxjKOV2rVG4NRH2km5TObiaktBsuT
qJgMawrOvqV1T50Vaz+SjHyRwM6n55VXPu9Giy0DRjYteziuVJ9L2m1GVnhaQlg7x6ZNzlxlfVem
ZNyNiV+fs1oFXMwGfzvMkdv1VDS7iB3MC7HiJ5l3lTpx68HZt2YLBGzzsSi8fMvEyE7dCK3v1Am/
O2ddGz6Dh0TPw9isZfytDLUUclhR0ftGOkZnH1XYFnWz8t1U08ZTST39+PY7nn/18hXj1kUrltqB
KbTQhI1TnrlaBeBOzPX41ARD43Gkj3jFhImnN5Kes49nmEHa3YYb0LDC330lBlyNT5ubmctt9kqz
ojZN2cLnj85M4viEyN6in9oTas6tdjeGZP9y/7Z2QPVf296EyEuv4hCHlra1rTE4Y3lWeJaoWVcm
iyug7es5Gd2Ft9/S1TGtooVHt0eGFruttjR60XqHVkxGtHhGFQdDiqzjOiQpW9AT3tuJ8e3t4W7t
rq4xbzeYBnNIL1kOmOJ1GVhfeK46lPMZCV5eM1jJoex66zhGIJXklM07rjqSzyVIDB5cZWVmzPvZ
8svAB4QcxZ1hFtdfznfA/hqbliY8FzQr0g2m86LbV4UM9BX48eoKrTLtsCxGseNyoiz5Z+rkZ00T
g+UiZ8aaKGztkxMV6QkXKm0ba1H/O+5LnFCUsV5hrdz6rNDGVYQYNhlwS4wgwM5RNKUZnKVVleSE
mA2CsETBY77QzM1QcGV++8PeWtj/Drg4tIsGN9H5yDoPsYiJn48n8St26csEafnn7aFuziFOaH0W
faD7WyYDqVEEcusngjyQbLa2zrhGlUTE6z64QAcTYRvVduZlVsiOSsb5HOW+lurwCpZdTiK+LRK4
2dcVgtsS+kmgxeMIjv+WQT/sbDFzd66SBBsxGHQZi5liQi44DGL1W93rEeHldbBph+6lQfOxz8VI
ejvpdQfLj/w7Oo/C8+u68sIqX6OkXH+a+ZeiDWQezDX94lwrTKFrtUtokdvRxCC0hPDp1Kw/awmO
H29/mutpx1BsuajULBRzqn65siIy3zAeobXU+mb/e+pp6u/ovIcn6Wbii/Q18krfHvH6hgrjjosp
Oyz6KkRAyxHpI4RRLrDkLMJdrNg+9hyjuktoeBxJn8t2uDG+GwOb1zUAO/gXel/yli8HxX6xDrFF
FCcwKAkHIxRb8Kl4M4loOJi4DZ8CukEr6O3Nd4uMjFYCip0rtVNfql2dCyU4g44btC7TgsQr6OyF
kbU/HK1Z2SSvj08cOmC2odCZNQHLS6ERdlD4nT44lzIMvIJCfGdOUYv+pGyLrwXKBCgkY7aXYf21
L+s1WPzG+nKxlOA+wmUMG5QlbCzwvhrsmoOi0HtH0Bxo4z9G7BiPuAqnd77q1Hfk/hWPCU544WNn
t+mzq5s0cFqr/ZiT+bjRirRINy4RgS+VokJlSgLgEtyhzW9qE7hrLlfX9h5cUjnrmRCQ6SD7Li4c
TSOkFekuk98ilm0DbXvEoZsxt800H/ya1Ppp29dTlm2zIBlsT3el+V+mBuqz9HMz5P8YKwXMuOk+
ZIVRfxaFEkFNLkuinmyDUpFzcWzsXZINzTcCJppyg0lPmG1nwZvXFm5jrVwPrvcOvgLFGKazuCuh
xbmc6X5I4ZsYSXBGYp/uVH+MXrQA5twgWuvdewe4rsKZpc5hdmwTi6EUI7cgHQRnMrmm+0CPxN4F
h9ljW67T/ulWXQNez/nLLZxNEaow/yAIo8a9HFFFJZ2WluufYqsN2ofaUEOmN+YsNAz6JP2ZJnPQ
FiQXMmWE3Y5g3ghELYQcZYnrD9icByqUwwx1pgeiEe2fedjT4kR835abrg+maetPpLFve6vpo51I
WziqfdjZARFz1ojnkzmHLAs96z2ji91zq7QUtFj+w8T2yzHDwiDTx5ZoXGn00KPsttu0YjLug17C
NLO7yPygNJgBkHKnTM9Nb5W6RyBCFXhG4k7VzqJUxRPLacv7IBPB35RonG+pDPMnekARTZ/a1aZ9
Fmv9i69gduZZCVogzIzUrthblh/be/yO5Sc/zqunQC2sHELLANmwzHuJqVVsFV8dZWj+htTIzee3
9/br6xPwM11bhPSYEpFic/l9QL8dvgXWfKVSFsEGGy3lQLPX3BZ5pR0kNJtdpZrjXd8NaxnFt+b9
rEkEf0WeSDV4ObQgMsCph9Q/+VpSPqrY83/qpq7ZDVhYeG8/5c2h5jKfI5MdV1lU33YFrmhh3nzC
IR5uRBoVR7thKMjAxuntoW40iPGKQUc/+6SxzpYk+dam6dngUHoK/NmszLbE1lIT7CoTppCrd8WM
W8Kz8F3nMDk6wgAf590qY1N7+5dcX8H5IXSE6VVjb0Xf8/L9otfrTbz8/ZPMiulb3NLAh7mIPGtl
/7pxV5wDPJg/c0QmXcHF5QeVCY9mZ9GZz5kF31jMpbJHXF7AKQrDWMWzWZMOt7ZW+0RoeJvtG/Jq
i80o8eQ/vP3QN740KMasG52vDWCVlw+tV1qlB43OvbXuw0ey0OIfllK0e8eFjPD2UDcwHU672WMQ
jTtOseZ8m/gHRGuJfzAjqYVnrOmwQ/HD3r3H/wUHgSQCAPc6p/AjPJVHAMusKTkoc2gYz3kOvu1B
FrRxGM3x3nRiU2s9STZLvx07rU/Wfui8iBebMFg0xREeOLySZZuhmm30RGMH5waWWPsZtKd8EPhb
1V7RUyyBd2RlsylKdgOPatX9AY1qZgepabUm7r41KVFAc3SDJHOFXVzrrEYZYw7Y4JxWif4iZVuL
TROhFlx55us7K9UvcBtSDdorXBYuvw3OEa7SWDwyxgAjmcnBmB8QEPl4Ek2V+N21NavB0vK1mMAb
84/2PxfI2XANT87F8w1J4TqhAs4nzcL0zK7FqzxTiueRfsOaeevNhYfBJaAC+jXMFuaX/c8E9IPS
6CoBjGrX6ohf+CA8rMvDXelM+hZQUdkVCAU8Iy0iJMZZ+y1i9a0suOsXPQuXodAprDYkHPOf//Mb
At+Ki9Q0qXxAlOFcWd+RT7oeWev+hhuZtpH5Knp9c0xmD4cWXFKamZdjtu5k127IIo8KVzvQO+y2
nUOhpUE9/zZMg/tCVHr+6e3lfqM2IJQArxLQDEgPS//SuFeUCd64c9Ly3HiIBys9TpIn5ZCetlDz
6pUXe10cEGf46uzJimXJLB7SHXQ9c6vOObFe4m3Z+yaawcH8gPYTzrwKkbLU+2lvD3V+8i1RrCyg
64nM8GAq+OgadMiXrC5MtHqMfEKX0CRAqx7q/qaRQ38IfCNcacLferOUlvP+ROsfDdDl5+Shgj4t
MveUI90LvLayRmiqzrTF7c7curVSr9Rd133w2c1o1mJS+tD8WCbt6lBIuI4HmOW2Vowor0arbMbJ
NjcMKMB543iqFXYUnHG4Baatd1NlErxqRtWB9p79sVASH4KNE+7enmOvxfvlTo2CD50Znvy06K/S
x30LhVJC4+dUpBahUSnOpSE/D/Bfak/AGHJDbLK7iYWMt4htuqPth+reNdqJyQ9Q0yJifnfNALaG
byNlomqx1Bfz0An0WI5Rn2LsppuP4NjF/dDYYtgasjW/W1HQr7bm5wvD4i2QS8DGTRgFl9Nll6A2
ReKn/oQXgFuUn3o9iB5TLW5/JS3baWZFEQksQJ856m/Itxs954De1tUYPmZhseqPMD/g4tdQG8Pl
RQkH0rckTVRKqvpC+slZoPCwTiJz0BkA6VZrheCNbQ0mCDMPAxSOxuU9qic3MmurPD0nbSpIEnK7
gHSCpHLLjRT0kYG2kuBpQl3bvH+xz4JrF/gKfghW75crUABlVkobp+chGJw7Bz4hNFsl3VvKID68
PcWvCw6WGxax3ERmPdyS94IXYUSUOSmjitpGD9JptI9FMcVfFC01n1O3H/82vexIaRvUYaX5dPP9
QjMAO0BCCcxz+ZQjeNWEgpYPSU7BpgtxWMf9KNwNeTh4uq8aR6QF7zZ8RZVMiiA+ZdwJ4HIvls9g
lI0eGwnKTQPmlJfU1V+A8fGr0PP+29uv9sZ9gLFYM5BZuJHiqXn5gARPpampxck5UWJ4HTVwR0Rd
fmzMSR7MzkaOXU2WpxSD9hGafXsuW99aqTpubOaznSfD854xu1lcwMG/NUWO/AYp1I7n7dRqNw04
OG+kmhIJjw9wl6xUILfGnPHQOQODnL9ldqEbSyPHCCI+Nx28nbPMOFE3RWsZH/TEt4q7OB/CNc+p
G1AUljFgKRzN6pxNsTi1ykA2emkMOAeX4UAyptTzLxXi9MJThlz3N2WCaHAT95ni/2xU5cPYIwXq
QqV9NgaRxV4to97eYEtePkOhKTAH1fvylCGKSM5mZSZfmtRVXhy2PHLZldrfB/wtv6SofP3QYrX9
ThMryB0QAHmH0KdnVsASCYgqSxgJLhCnIML+IWi4OEZxiWN9lavv3W4YambdzRU50uYlRcZOes50
X4w0F7TKfmnUaBoeWj2If0noad/fXhVXGw7ODrS1oZXN9Q/H+uWiKDU4BRZua6ca/8QPfVWH34dh
pDoLVfU8qoP5vXf6wZP+0K485vXIs1sn93KOT25QS1uCQZaWnuUm3j2CCPVzGEame4TdaP8Xd+Gs
RQXV+RgTw/4jxC7x8PZjL10bX7+nRl65i3vjfJgsdjs9R9Blp/p4coo6jb9o0HNd1BNTVCW7MMPA
h1zAIN7TrG6/g3LKbBemiYXpUFyMj3XiQo3R3N63Vl7K9SbFx+cAgEPEEQ1NevG72iayDNn5/cnF
06/bK2VWkQZgyGGjowMH/xOyqvaxKwlXNbpmUrYNnN9PMGId+7+339HVvjFPCQIDwVxh4F153XCl
x74iZGrkWtPthyrOt1riRN96HyP72q67levd9YSYpyDoEMlmNGiXdbg/OQjq66Y5jUCiz50SVpva
Ck256dRm+kQ3REG1IgT8C73I37sv67gHIBEgWIsXf0URx/uOagKvgJOJB8V95AbNM9fjsjuOGtjr
dhg66Xrvfr0AYLBsZp023fnFDokzalokdTQSK+aHv0ddRbIix+IcNLHzCHK2hi0sfceY8pAI3PkQ
wGCJu8wCzJS5ZLfpYPQpuk8YfFo0urNTlLp3jmiJJTdFTHn7XR3Q+SYc25UZarsSZ5bNONIy/FLa
RVjstHaM8o9ObwTFLk+p7LAULexgq/u2Oq6s0nnzubhb8ou1meUNpErPaZnaoVdGKaNUDmi6I2tb
FF25jyPn65T61UqffL5nLEdiGwQVIyAEwHf+83/q9DqEfOLm8XCC3IJNq2sX7YinmTKpK/XC/FWX
A9n0QmGWUr0Cjl0OhD8ZNrFI309FrljHXsbj3uhldFe0ivvUyETCLtL0r29PtdeS4GpUhPsK2x07
y7JkQNXVjLIsx1MeaVoIGVHVxw9laSj+PTQEbfiKZ/tketMQ6dHZUtPS3RWZkX8uENcNGwuPTMIn
WnSZyGtdd6OMGUeEU9Zlvddpdsb3itTaQ2EhBocx2KrfmyyuxienqQJtZaW+ku8Wz8KcoC+HJQbk
uCXNsmbOhDDxulOLrUv31EPRUDdlpwzuA4l7RvNoizGotnEc5ZB8qooKEBIsltC0MYS9LVBIYwJV
lcQ0ShlAji1CVBofuwYTh12ZKu7XPiyrZksuRurQxRVhEm6yMOCCtjFHM9bvlLrM66MZ4bx0dBN6
g17R9v3wWfR2irayNXxtZXre2IpB6WbjbijZqFgWV1coGnXdBdVwcke0fY2rk8DXa9l+CuNgG4uw
W7kr3xqPvhonEFsyJN3F3tTmgZq7VtlDLYCb8i0YpPUlhBUGBuAkqjy0epIFx7cn6Y2VQaNlNoAC
KgMsdy9XRkyDF3HB0HPc2LH09LACHsvU7sMAeRnmEocdev2hKNYYYbce1mUfZkecWz1Lmlbsi3yo
Ats5TS2Q57mwXfE8KCqZim1vydLDUG3lZL1x0oHowBLGKegVObh81DK1q1DqDXltUvr1/ThxF9xm
0GdTbBIKOXlR7vgfS4niAr+IzngvVgcbh0KIemA+EnBkvRxebxN3qNumPClSR789DLr6kPYIkPW0
0j3Lytecka57Aa8jvuIEiL6uvi0pvFWdREN56suwOlqhSLdBrv/oInLiM138hVz6FayjOituN+7E
kBM2MXTtTreCPkf3nBZenhILkmYO/hRvz7vrrf+1zQZkSUeKem9R3XeVK1mxTXXCoiRoySmOLHYP
M69XO0HXx9nMAqS4hpBFI3lp4pgbVUmEpJ2chlT4B5kF2lPT9MrGMAHSgknvvEzrlV2uTtl9OLg2
kUW1sYkC1cRcof2dWXH82epcbPFydS0g4HoR0GN/zS96zSpYmsejLdTTOA/SE66L8ZG8e2KBI92O
N1qjaDszjbv9u1/7bJUF1RXdmg4GcDkJMzZWo9RUkhmCQPuT40S4byY9+Pn2KDdOPsfm09JsYD/D
bXUxTJSkXS2JADxBfZOPhKSG5WZE9IB2I01DTCZDKLdHbINb/b7X/aD3RJFCpCkktIODZtTOz0Et
wy1qru8KZj1PZV3haNFPOke1kGGLMZKs7HQXTUXiY/OSOOpR1qtSrBvfB6yP+zhUbPearsu1eXD8
UMan3CikN47WZ4WWGDIUY/S6rlqDWufN9vKQhVqEOALcazbjW5bvaDfdno5JfCLw+IRXkEIvjj2q
D438mGVR9oBRT+AhEg/+A5teKQSuAeiZJkZ3iCRHeD8QWC/nBg4TMsvykjR1RPrt1h8rBIa120/i
E5T3zH9sJjxpUPjb9DFscrWcDzUk3v7TmOUNzdVWSZ5NsqWJEKrRz+wtpPvdCkp+6w1BV+fcwO4M
V+3FEekaY++qOaEnsezAeMfQtoY5P3vAJ4TmVrMvVcTdB+aS/dNpcrV5GUKxqku8saXMrPn5jAZj
Qatw+aaCxlSmzjdIhsKj1fKKpLPLT11FCGfRtZq10oq4MZrLFZJDg8KZebE4ONTO6FrdwY0nNQfl
Rxc0wd8Ay5cq8fXt2+v2elPmHJ71lqxdmjtLVDlQQ6UPYaefbBFr+ERoU2rvGycP7JXd//rWAawz
2+ZRY/AZjfmR/7n4k6yVT43SoK6DKSsxICm4e6iJERoeTpHFT9Fp2riZoP/5794AeZdg2ZwIwElX
Z+LEtKEp0SoI6RSfUrclbRxKLreRw9vv8nqmIioAUwCNA1Lm3nz5iKUacV9PNGR09EmGTauYw3bM
YVXkII8vANvyLlJJnKG7kf3X9Xi8rLzjxbTh6WCj8XoBIaFIcre7/AFh2BRCsSfnaA0TsfTuGO8U
p3a2vlq9k0z+OhTgASfK7PV41UDHVwmJqJO5R/ZqzavcabrvCDd8GHixn4omW8ORbj0auS8I2Wa3
6ivMwvWNSqV+co9tHqa7HlhoW46K/IicYW2mLqGh12ej/cBVlYoYlt+ifq/Y/zOZ5s4xwD/tPgz1
FPyYLcaaVHs/1YT+FqTIbTjFMhh7AX7Ck6x+vz2XFsvlf78BBBQQHRYokMLlp2xzZm1TVM7RcMQf
4EjrTJVED70MbW/Ewmun2oX9/PaYt94xglyuZgw5M0oux3TCzuFPCuc44TiyxUuswt8lwvfXl93K
UllczP/3ePMgSBNp27uLmVrUrZCGVjvHmEYiZGnL1+9cvQaon+Di5I3p3rVZ6ABFDGtOsbeekgiK
OVeMaIgrwSlkJL8sC905qqVeH9paaQ9lZlW7mt7b+zbX16ekuwSplgqaU2OxjcddVDWYSzn4zunR
z3hIjb8UX9Hu/Z/NomH2aiZJs2M5VYLBHVUrcY5sMPYJS+58ow26wPyw6P4/D2SiHTMNhDaUcJcz
JDRQMtUdQ9lWYZueE7mJpAFt5tnK/FjcwuY3B4aGChv8bQ5pX8yP3pmqIornuNi4TA7OoKcHfA++
luS0eDKd1OO7XyG1/hykNQu1wJovn6sKG3twBs0mGkFkRyUttAdFDuU+i9w1QvmN6Te3cJn21MHg
vYs5MQ2xyl/viiOwL+g/BoFHiY3DI4e0WLmT3xqKLZPJPsdtQs25fKqpzcfJ0oPg5A+Ga+xEJhNn
I6e2dkjeDJy1vvHN4QAyMKRBIotHxuVwZWXrk+3HWAmMgeVNujF+dAQ+Rkoe6Sst1JtDzQkns1v+
zCq8HMpW4gmUnIRHX1WC/Ujpcxe3VfE00jdeQYRubMSc5Fw9rZkohinK5VAZhJekBJ3H4FFv9WOB
59wfheyK8BApCU6HSCA6+9tUYrv1/s+HTz/3CMAShTzwxXZMLKpvWlUgjmrT9/gaar75Pcq1wPCC
SZVrbq1L6GBecihcuAPO++J8Alw+6OjYEfzQ2D0GMs0+JZERzh5RBQQuP39pcfI0krH24rB1Hu2y
07djqdl7jYVzkH3wMsKoPEmpq8egs8rT28vzxm4AhDLLNf+HqmqXP02i+0jMCl+ZySi6j1npRzZH
RsJvRcwYfg9a31H2bw9567PP5QYBIsxliBCXQyZuz7W+yMSRbE6xbZ243bkNGZtxUD7pvQE+K9da
I/Mm808pOH8Adu+ZpD5zL3BnvxxSGXu16NPeP5qTUctdNUYZ3pm4zb3Tfvh1IKQ0c+eTrCPYNJcD
Ycyo+EpW+Nj02NEvB5rsdK6tYKg2adil084SebBmD37j4biPMrNo/sytmHlF/3P9r4XEitcpxFEf
bYHVaJsX5Ey0ba6sbA1L7tL/ng4vx9lTAj3DsqvbxlkKjcbxj1ono2jbJUL7kw2iTukjWpyNoSyG
boMnV/sYdvCCvS7X9SdFxybhvuUwso6Q6gi6GGTu9CtGGzf2LdYX80mZM87wS798C9ZsLGOXUXQq
arV6KWb7T9mP0WMnyvH9R5o1n6IUzHNa6/IjD1aJmq1Xo9OoZ/I7d4/2j12kNSi2jnXm24tl8Vhz
wwvCAwxI+Oa89qW6AqOG2G9kS949pKRj2eL4yQYdbDnE1xIv5zPrn0XyOhQDUQhwa4SctTiptVZg
NFja9mmyswe0di6cLMWKDw0cdNhytngc/YZ8sbcfcDF7X0elW0XBQ2+C4KvFecO2VJclXYcT6or0
uR7Kqd7qqpz0w9vj3OiWo3VkWWIfRxcOJ/LLCRIQWJ6xzwCRD3qS47ia6B9Qkfg4PTpNFm1kkhjK
vszE9NtQJqGTuuW6P9OqS9IdHObR8XxtyJz3d1C5goFbckdCjLms3S01zyoBveBkRUZ9HzZ5foyG
5qMbc59w6z5e2e5vTSfulzNzCD92c7mCgXMKmxcNEbNNnF1UYBSdY0v9k3apvQK03PqwsxCe9Qhz
mWrg8n0XOEYPgRb7J0Ez62OIP4azwQROyJU3eGscYG+aq0g+YUMs9nYzKobMTmB6pq5dqTsl96f8
qAEEv7NOfp2pHFrAVGggDG3ZY8H8xA+Bi5xTa+gN5j19lnDzM3qRbmJlateea/YGuV6R3J0pQIAR
Ic8uEaSqMQS5ErZ1alxMjLux73aN32LiM1XuHu/J9G5ysYDBpzrdqpUw7nQ74J5d5GfHIgXG8NWj
kwX6Fype+zNSksSj0B08H0+kXx32HNsqkMd6dPYQGtodnDFSDrRR3TjYW5vmmO26vNvIUJiPBfqC
XSW1D8CCiVc2wt50jXFyiDNEVAi6lE0ZUcR+v9GdxAPOexy1uMK1tPuZ9PndYECNl/Oc5j4Ze3I0
fG80ppdKxQtZRJ7Q+qfRSqttmDVPBSpvRRTjl9oZj0IfjpqUySaA3nDMaigMqPw+ZEKefGfY8l//
uHb05EiOFfx+tpnWHIomzTYY8TMatpt7LgS/EpklJubijkS3jRv0jkTl+Ej/3zjyY6y/WVprnUew
Ch2TuiywsdQFqLRmBaScT4qC+rngdbt2+q1pHYIOW3QTxEUHv8feTOJdkSQVPCriV7Zup4hTmODd
3Ji5vbervjiqIeIZvEDDNNrUcG0/IX6r6p2oQ6vcUcBKftqQzmS95M6PZb1LNbxo4jr1D3U0NZ7u
Jt1hrkO2k02TOtbz1OuEkn8bAkv7gqWTjlNO0SRk5Saf+8b/Txcy8lJAJi+12k9G33y108hF+hH9
Afb/ihoVK3gh7eey1sMv5Nf18DHzwjpWsytbEeAE36eN3KvT0O/0VDkLxziEg+nuyogE6DJowzv6
YOEWN0QMtYNE+620OJ9XXMROEQa8p2wiUdxVRf4U5xAsUswh8eMhr4BoC0M5SMKT7pvG7O6LvPye
lW3+gk96cXaUKD0gwOu36P6jO2uq1HPY93eaFH/G0QkPHZm9WzZlex8npTPHUAusz+Uk93pAWImM
NZvIBQt3ZyZ0MTz0xexur+sYx6dJvJHkS52FpmsH2gB/Q6Jwd4PoqN0avfJGX1FCDzWD80TfUntB
hV4f0rEjW1sk0XelLxivN371Q4HqcO60+dCgvnUhYVF4lIR7O4qDvT6p3UM3hs4HGTjimHPIbPQq
03BdG12vm/Ch6EybB6yb4gGh/X+ako17h5ZmzoSt1KdIzbsdpojji5UYzZfaivzPuJ5/DWjznUYu
UhtzqOtPPgZz9yQyKyc9VZ2DJc3kk9A73IihHW3tgq6jAefESzV+nowU8yss1fhHb9r1Ez3KamOm
Ut+H0rW/B4bVHaZAw4WaxuZYbxFk9s42bP+Po/NYkhtJgugXwQxaXCFLt5YXWDfJQULrhPj6fbXH
MeOQ3VVAZoSHx3N9aQ489CULi7u7FT6LVup5A7l8rmw5BrDyAVM3xcZr3Nbs7VtZa7xZe+GB8mtY
DoOodsIgCfd/1LvHXJX6p8Iy5wHUTfev04p6DbZ5UANbF33UYFPAz1BXDjAH9c6AYkz1lulIy0HD
A/jcGTkrvJWzX7XB3h8cZXaSrcuWl3TPmgBQrniavCxPxKgaQS4n5Zju5CZ3TO8OddMpv8TgmT/s
rXBkMwZanuRqrLEkHfoXz339JkexR4NuFHGrLNljVhrZc6YrpB+kcg8wco5/2MOwziz9uJcRi+ZF
zzAWWlZB2IBWKwHBR0swg2HxzRG0cW4u1UPRLWbYlbnN+Wn87PNcHBgXwrMCsXgrl0y/GQYPOM2L
HU6w309wXoe/FLPWxFy5l0/SSIfY3idx9Yp+DL3Udr7UolhPY8lDNczaEmPgLyj5aS7nkVIGxLHT
BYO2sQ44lTskc73hFZQ4Qvama0J6eabRq7VVYZVO+z+C62uoxyQ16GubHboJdUiSSPef3eo3oBsE
gBrWan5mrqxu7DcO+AmG0YHVXon/kCb+E9VaPmg8M1G+NnWk2FYe7b09x1J1s+d1N+vDknlKR6TD
TEJsSfZW1FlW94xROpSKvfwrYU0ICDLbFIDb7ZMmy5zL4HqrGtJUO37q4BxhOUdyhXVP22BZr1Pe
eZFVNCWhROo4+7XaqLGiM16xVs9tA5jMZuYvGWes37FFUUWbbmx/Um/NuEKtpYmELdtziYMz5rDv
eYLWqTtVrH+c1LZcCr8YXSNYJ9t7oryZDkVL7sdoNhr441JnqdkQfYWGIHFBMb3YYsdr87daqpMW
VjmEqHCa6ilOt2kK5xxAdsfE8ZobjrhmozRqfmLbhG7aFg6RDySBHC2nyUJ777JAGVY4eYs1nTLT
U0Jn4Fi2MouLrelr569VuOMBrWLo/UlKLjWxSv2yW+n+5bFg+L3U7nJ1yCPM/cbMsWbbuonUbmbz
YTSnOcKCWESKaCo/Bwga6eR2XSydNL3RcSqAa11WTxwIaLdlR8Rf4Bn3rVKI6GVk9fbyPGwkM+Uj
tQhx8C2tVsXys5+6M4druemf9qzkCox3gO1Gt49usPSdc9JbpzmwTVaGZZ7yCw19Sh6q1cjsj8hE
+dqDHsE+zgDZVzMqHnPOtWiZTIJWeBN7TKWUFkXqsyqdrGvJw5v+y3azvxRznajNWj6TnkERkS0i
zrLhKzWzOsEpsv0hO/dbm8vXQU8vjgAAbnsST4a8NgCwzFG+Vh2pfLMcz4rWOo8pCXhbP/FeVWB+
SQ/Ss+LJljIPGCEXvhyGT2Pmut3G0fIV8qIwGRJ/ZvHYZ2yq+2IRCbzEt93oj9nEU0MBwMfBcp6v
I674XWfhQ20PAtQhN0enBx6Ru4y1zD0WZfliyO3Wz2Rjq4Z4aKbsI1PuHzKeRm0AsT5vEZLGz7Ay
6vd6clgyLZT58i4kX2jhdu9W7rwRhfReNMuUqKt+s6zJ8KvVzQManDq2zaUOIC9iEwYJ6ihp5tPa
PViZxhB4+HEr48UxMoO+RzvieieawAgVIS4G69vniV2KKTO6QFcFKHhXSr9vVRj1UjjpH2VrurAG
OH+rBpDxtWanD5DABGWVMAy0JdkFjugTOazA9hqFTfg0Vry1vIisroN0ddw4x2GSDNL6KlSZlOQq
1BDUN88J5Fo8LVUTC8e6zC4BflmB0WMaf+rd/HYq5bwwvHvU0wrpvLUuJRES7OBuSadnp1Z4U8A2
2PsglLgwsh9aO50AVq2/pQaRm1pBzIzNOh4HY/+yTvcNmartDnutv0LrS4xaXrVZ8VHpElv2R0er
+Y6XRGK1ydl58F1wNBy9gLAMZzt0TmvHteU8igEMAXTKBCsocYt5ZvFt1OwYVp+muzznkgOrEJ7f
LQs/zfow5HaiOvUPu0hJXxhPsq9fTL2Msau9cIr9rRoz2DjpKPp1v9/rfw45CSwx/DNWcwq1Ln/s
ytXvdBYW5h0QYp5ysbL9UmaRxbCWynYOco4dtQXz6RZpUs1kTRTWQ1lPV8XN/zaLfdtcM3CrNa7T
7q9RzS/C0m6lQhXQpYkr+scm3x0f6eJHVhKmYv4AKSmave6z78Z7cI4b4DsQT9y+P+q6PLvrvPgT
sk2sGfu1qUQXTM58NmeTJIiq3GIoAaclM52YWqGie2t+sTuExq4/cN19WhX/+15nw61eVytZFKuP
aunyG4tju9gnyWPJ3WE+9CI/TU0VGu0ar54RT/g90tW7CCeP8MWFNLx0NkVJYME+bsEqqkO1Dylp
UPabN1E0ePb8olljFRK1uYeexUNgbWQXFayIxErTef6Wmw5RNujjnv3PucMhWGhs64J2ZLlS/0dD
4fYBAU5frb5FpSVuuDWNYHG1p8VZEi91fk2HA9t0UjeE1/WLWzwQ+hJjFSC63L3ZVfG963O8D+aR
q/9p0q0oL8rLvDSCUIzKCfNq6HxzL66sQCegnMN06pNtFH+ATPyKKcWzSoe01jeCtcYgo6MNukmV
0T7jxvcKPeMEUfh8WBao3Ho8LE33hTF9+q8cG4udha7HkL/lQdF5z2LLQ6fTLQivHHW65NHyBufm
UpZnWvFtFuNb0xa/hWTlwaMFavU9NAU7nal37bCqoioxaRTHoarpgu4kj85NJgdgS6dE9xzdQO/X
f82ujonnMPTtjYoEB+JMa2FGTatFJPi+Gi0mwsakuqtxlCkLb3PHBAis5BTIea58TMpE5uVZzzXa
kBCGwQ75wQv6UQc3XE7vTb91VN31B5uOgo+TOg/MPz3pIH9ZwlV9toh0EA2OEnj8Ku40H4v7y9J5
EhxSxri6TdmOrb1owVhMK57BssWOINCr/FbZbmkLCocpa2g5WhGQOvU4VfQpor6tJMR7JZ3J3v3F
V/yy4KP3STAJljYrIgOL8SZZ6SyN7mpN1deIgQt8yvqv19yUm6Z7bg1z8WXK1qOJoyhY1PqtMrqz
qfW8xCAmqqoZI2EIPd5E/5qv1nNnsww1c12FbdrugVHJX6JyVH/YlbNprP44blMII1+GvTW8NiNr
GBuUUIZJUzBqfDFeMR0ySzlUZns18yFkwS0Nu8q8Tvw8GQDAKJ/NGgdGf9yK/lHHZ0zC1MZmB49T
BanW67sjv9VVA72ojoBFipxrYu1Fk8i9+UsZHphZ89dptCNthcKWIFG0RkMj3DvZtdjb3y1Ni4CM
8cq3KyIX0OYS2Y98PW4bbnvncTevlxRvJWMiLP12oToRIDHysXpjppBW1szXB8JSjLlPL7RjMLgn
b/dHgg4hcjdX1iHvI6YyMAf7sbiruVNPMPNOsFHzwSntr60WV0U6hqlcP4uKiOPMdZeT1Of/HE0Z
yHlTiJwD+meo2+uwWkHW2x/FkE3XZZy0wCLxPVQrj3Cepjvp98q28uztJa0NKDIbkJi2P0iTlM1q
cGSiGk0fjAo6iTb2dByc6qEm5/d+9GIMUYByrGubywvcqFcyfymiu171FaOgVnRGUDIdCUUM5RuK
YVbN+pJolF25LgZJziDfDRN/fqZccblM94z2iPgMKxBTLX3ZcRTWvXkQjhx9/v7DjuZ0wHLU+Yva
EQdnLm+zN9L+DaZThTPsSd9U8i8KlI9q5EQoHfNx9foizLvNTsDacjzJ6VIv28ExJKfWpke73t9y
2AV+5VlBqZqgA0q/G6v5sJdZMtTGAbX93W3JOq7Vaynne5SQrytWHpDSNEfIozMbO1Vc4THiSSbE
jJG8rhlhJeZXLE9vmJzikh7DorgE8QSMI+NdZsVag6/FDC3QnMWJ2NvRDzl1dVmbZxgesVvyOVI7
gpYCbZAr89Mwav+KNHuX7b0s0NKo6/JP6ns2AK1noc8R98bHttI8ta7qL7BPAmp0K1zW9SqV7U1S
MDaj8uyZLTtpOgrzvsmjVDMuvPG2TiWZUWTX6sS07VZMZZZ4xfoEO/RdGi1teZkm87byUs4ESKlL
5Nb5M9nh+cVhyTFUJzoVNc9A8zlcvLlXd6B8pjFq8umm7FkHrY+b3b4nh+ltb4UVXyZBRf+5jXrU
p+KDnUaNtrEAILF3x34x/mp2vdxJ3KrvTFvopvkj+avnLNMeRNNft7H7rygWhDr1tgEN8m1N/Bgs
0oS6mv1jXec8drsa1Yr76GxOvJkK8dvdF9jTpC+n55ZQVX9T3V+ir0josv/U97SuPf92FMWLN2oG
CxdeoO3Td1abOTUQFzJFzhTatf3SSSWY9uE5o1TCJ2oeaqv8lqPClpPIkTXckaXp1r5XMkOF1pJd
HWskJqgSx8ZAbcvkZB2s0X4otOlk2POttN2XPc3mY0nmoe/0fJ3mvtJ/7B+9tf6l7LPD2msdvzdX
Hq392dz0t30uE7n0V201i0hj4OPXo/PWFEMTrJ18lXbZ3KQuX1Qzt941s34BcUWaoNixVOjNcYOJ
Kdmz28cRMK0+Emu0rIk2Gh+lJ1KSkSwi0J0p+f+gzFzFd2uZV5cSXex6OBtDHuLcOrJm6oX6kEE7
bZDtDTsaWZY3lzyuaxnBxZhr5xUwCOVlEw199yCt5aN0rL+FUf1N7elBrc3u3EFi8WeoKIxcY0nI
bs6eewTXB42hlkQiAFDxRp22TF1xTmQP0rS/jdIMVq064D7jfTPVc4/w7++Q5Jd0eewhxnGKsDzT
14EKnNBeOhScNlrB2++T/TEPxo8r4Jcs3nlvl6RX72FB5J4tW3HjZE+Dapv0pMwadKvGoMPJhseh
Yi1LNSi4xAEEqJLALb65VRuSOb8EZZaSCdaXER7fo6KW0WpYkz90G32VlWSlONqZquFItP39/niQ
Fva6GnlSDON5KJwp8JzsJhuUhdKerq2pJ4NOC1LNOuiFNGnd7MUli4TI9le7mklY2U97VaC3zzXF
oEdux5hIywo8QHJ5oR84QC6uNRyGbo2JiCRUQ11FsK3eV9FDgdo5A7QaXm8WVXkTS9NKUiWr2QU0
j5V9l+c8mypmO3GNB31bnnNzplxXIoMUP10bwrVd4rytQ4+drlHho6u64uxQYkx19ZjOG8It5sDe
ThY4TLyPiWlipa3nW7tNp6JyrprdXWST8khvSUVPIEYT/WMNCke75VoVoyFfqtmN5dCHaV5wakzt
od6cInazLjE8grW2sb5OG/p6rfzCg7fv/Rs4ZcLUh/nC+5sI9E0vbWOlI5Go2sKGHQhgJpDR0iQl
7V0o+q+5p8luN1e1mb8hvB23dvpsbS71lv/AlvQ6oLw1RQuxbuTgta71sJ4wXZ7nQY8817tNehnp
tCpL2yRNZR/kpIaE8hytSd70aTrOmnrV1eKQ3SMGTCWeSv3cbJlGgpwZ1muDmZJ1Z/CPhNo4h34o
j3U2h/ebWYWpz9MX7FlF1NsW4Q2MK6rvQiEBZ0v14aFsyg0Az/DsmDU3SXUSUIh3J9t8ZSbVY+9T
88g293kv9aeyH691tj1Navp4D1dYFGWK6zmDTNfPfwh9ONxhxMIRoaKy1NaMF1W0z2thJbYx3ygV
lqhSq6QtTAd7Pm5Jqx/OygJdTjHGIOU7vMndzIjmsx/TioYUr8HDAJn/pSUFbHHIqcttlC0XXz+I
+W6SSdrnbybPAy7Mx05bLqOZMzDZQ7kOZ6taYhAUkS6BxOWV+iF7IKBeG6qb5bOzHm9dG/flngbd
aB0QeyMSAm7tJJivePwN1kFtaY5l/6VmKTF1mvpqc5SA52IXpg5cAhMY0CAVItCkOhkO46i8rsUW
UYsS18Z8MLJTuidrMK7Y4NOTqoCZzmAqBG5jzjS0ENwrmTIbyqDloCm9mHPZhbjwKQeEpyJj1B8N
9gvqKXHpSnkYVc4zZiXXei5/hnH9Myi7iJji3Xf51YK2eH60Zu/Zlu5drwtkbm+8V9pza3kY8Hnb
mnI9mc1269zuFUVXO/Uyf0eubC8cdUhv2lQH5BEHC/WLP+8OXaeiPMlq/bGy6rzptFN9795WIb4z
z0V+yJozSV1xO4qHbPfYQdMP3lQkAmGMudYSoncma8NvtKxptPXKSSuVz4oHA81rPwqV/IWagjLP
Ho2MQs21J91fSWpo7K31U9u6unMe75ZF0a19F8ZdCGDsQdKwTcFvbAi5mKi/e22ug7Wk7h+GFPur
th4VDxXGUR/6jRigZWli05pjbqiLi8naRPRPcX+EJQW/LTeExsq4FUNuImkOQb0BNIXy+JCb8ksa
+p9B1tab2fQdxZ7bBMO0NnyUNYWT3Ty3HdYbdVtBpbG5btXUF268Af5d6jbO1sU6C09+CrXAwcps
OeyMDqmOFPgrWPnuidy5cybuBeHchkx7KNuQ6EOetajKildVdl/jPnXItmoZ1qrxkXYiqiw2PYgG
uzH+IWakQn7YFAKG9xwOkIPzWOsOpWo8uWOxU6Ur75vZEVM6WZFcx4OjEHlq9U20liqG7EW1gTWp
rPeVVpByD4z10gSGRdWbj8xd8wl07cLnHLqE7/Y9+rterh8rViq/m0H4yFRnNDlqIxR1B3hY04So
o7FhDzQjznpFoH3jwp/CfgQCZPfNv8oku3bnDbIZiPmbMA567r3ZHdPKvku/MqNvgfVwaete/Sy9
EbXNUqJaDAlA1KTJt8+OZFsjzy7gYC8mFYy/tL/5tkaeovwuu/qgjsSZ9MUHi2RIiLqHMpgaXLDV
fh715dcqPDb9RBlvuscIyozbfWxQn/SfnoTIa9rM2s/WLX9KrQoEioTFslyAy+vBWYv3sqouc75d
8sqI9J0hQwbSx6723nfIMQz6TQkAdsYiB1NbTP/lZXm1GDGdBPQlWp1/3mAkFuYp1ew/NDwYxG1W
HkZx/TylVVhayxUefkz4XWTsFWHT2TcZzRQ3JQHcOcGg5V3nZjf9v66svnOr/7YLJYEQ81wP/Qts
sXOJHjfq1du0VFEze5FH9g0yR/mYNdlLmRWs7+lDYrOLK7ptQwYnZFPDmFfsD7Os39qefwgpPiM6
qztvLN0zJagCSLMnZxjfi4kr27POZsFoph7lS6MtLgFjyhaO2vQL4YgmpFBG0h97PbSm5kfM6hdy
33AeFg6JxbH8ipywANDkfVD8z3RbKNR5GWZdhnwmjZ7ZsJhvDRZGzqTqbO59H1XUaQHbVgX5ku6z
K6qkZOxfsXW3zCqGQiV/kX2fcMUHhjI8Kp17FXrKb9g+tNMeEiT1sBZDQLwwgia7ZrreQwN29ZP0
msd5n/529FzWmqkBq0q/1i6/zBR9rGu5tGpcxhynaYxdIqozWQTgp+J23mv+hjaUGLOCOm91n6WY
H2dCgrA/hT1aZL8RhuLur4qz/XpwJKKV/CyVhFCbQHi/W/cxcE2kcKFn314PwCslHdVfxVAEOSRZ
31BaL/HU+VOx5mT0qkPXW7eJveNv2Q3o5OnRU8xXT0nnEH9af2DWeUkntkUmdissdQkr2z1m5D7i
2sPQpUzqZ0fI6Fpzwlk1NgB8ISfRoDoorEn5Wd7/Lgwo4j1VrqWzvA97Tb+M+NFs8wt7eg9YdSNZ
m+tlbcCtVA5ZH4tnn/tKhFK3/tblwARGPXNdhbsxX1bxAeUGEc7cW/Q35TK6Kzt7Gz56/WXH0JGk
m/Zubd4jeZy3cWtOqFhck2pzUgl/9LIsXm3CzL02sUelD6xsi2Vv2cxEumcrXR50RWwhyX/AtHAA
kBv4SCq8F2gWcOitSlCgLqQwU0t4GhDoLBiFTuR12tvQbM3y0Lnmpz4IIylR0BCEnnjxoz4VVyHL
27KJOcjMzvnkj1LleA+lOcBeU9eoZbGC1HY791PNfqk6GoB6T7uoRT6ZSQHzhScy32mJsbbamIS0
WyvN7KArRLaprDs2eRnb0/4gp/GP2aaPs6p8mjhHfHsvv3bR3bJifpzL9IGNNkKiFy4+Tvl/fVN/
dbUVD6v6uGNTObCB7RMSxDiKuWPTjkGzaoc9s+IZLspg3+WCnTBWZ/8Zcu0Zstw1Y1WxbvbQqled
ynt7xlAcmiv6eLt4vM6MxTR+eI5K8TmZ4tdZmUqqDKnfd0Sxfjb7sM/uocz6UTenb6vPTgNn7drM
f8tdnJpe/bem9zd1s55ZPnoQpveQDUPUG/RBIPpVzp6O/3VIA66+A3qTgf/HTWav+Y+W5XGY0kvR
ZyE0zB9bpyBHiSQ8sTuKnJ2oKn/c2MQMHGP5QLOUDIndI6gamx+6+WvfQ2haJgbTmJvY25is5caX
ZhL1hCf4QDrAz+Itz43b0XKuFTG7AE7L5VZuRqAb6a+clg97Gt/pKc+NVYYj8BHar2NW2Ee7nl91
KPy9u508bDh+sZbJsHX4geyXseVRM+qTmma3paHpcKsTTK/KT9PtzXaL0Cjlvfgz3tecSYszM6Aw
Q3JfE56xMhCius6W98oRGTGdPY6luBLJ+zPeR5FTidGsFPIotPFl3Ltnw52OmSgOqbGFdisv2V6G
wBW/M8M6EXbAcMCO4UtdSrLgvGk+91JLFklTpkjr6BRUu+lookfmkTBHxhjt1geT139abfMfhlTm
18OP0J3LrrWhrqxPxpSToc24YKwvU6fFva0dLJP3fBBMQNOLa2pvhWudd1OBPJ4DLVEFOWZrvT0M
c8NihHrxGkQ4nt2mmq5ygRE/O2BOjWfHW0Ont16yKWeEvNZ+pTrJCGl7kG2U5mUihLzQnwRuUR4X
MfFUMClhfrsKdfV3JlXrXNPXlKQud+fVIktZpDfQ71FW7y/gjEN1RrGtW8ULnFw5M3oN+5WIeiK+
jSw9NFl3MrccpM/wMM0mFSqnwzB6oWJymBdbE9ZVGtYKkkSP1UVRzNgR49vsbAxAeNmGiRDYrTnX
W/ao7FQvUODBuA89kkBJZg4EV1Fe6HMjWdiH1S7O4B2AdKQoWZKnuflbpxN16nqud/cps+zTnWtE
KNzMviMC810OnGhwkddPjbW84ce40NEdZZ6fNJtSRsgp6PbmwZDKNXWKS7PsR9MrJ/Cx8l9jovO2
zYUv8UjSwsWaib2W6MoODB8/LbSLgvDXF2Smu/vj2uAugDtFUHNHurWZvtQlLgypWsC+K4poN33N
ilL6WWk+aWpzJDWOAnDvbsq6Jnqp/Nd14hsVl1a7wl9WYoyrJm+6CD2Pl11jHK0yqEVB5LKINWVU
YsQdJiTbvp5603newQptht5capoHe10CppiHsTB4yhSL7W+Tt1QRw3F1xYWknOeq3m4SPlu3EXe5
azdF5k9Ouba+hmjfmRq9i3hXhXFkcYyJWE17b7m+qbc3tuUO/CR8d6X802pduE/l17rPh0rFYI1O
D9f+ZdfrgKI62XSJiioeVqmEai7CwVUulU48/GjeahYaNzX91HEfVIoWVLv13vfbZYQDMixGnA1U
24JMTm6oLGBr6KUuALaM2ZNUNH4EArDXMajl/mecu3DuyoutLc6tXJez1an0gaPzUFdDMBcL2fN4
ZbTiMFTUhS79hjUqV6thTs2z9moU5S2z8Be21uqn3eIEFQUp3ZVzYvBxZoljZgMC1QC/Cnphvr3V
Np0QqfXHsmAaLB3jT2uoWiL5N84oBr7Xz++GyJN08qLJAIDRYWcIlbx72037Zizj1d1pcoW2hbPa
kW/v2Unj6ZeKVS/fkoZxXVVu7T19HQ0GLK4yXLyRrkaH0DaUABNmpfUnngttytWgs9NHOtMDkfUn
I2+S2fT+jHoeeYPyYNtFSG5g1ImUntrz9a27NKIWTL+N93TY3jHSEoYuyYAbstfMgaKdj+e1Lj9n
dE8HQZPp3RMbLYAtBrEFWjW+wJ84YvCKqnpgworliEiGf6tjn1R9fKoy7/6AHhyuSBRQ25/Tjl5l
MUhct5/7gVaKUghjhe/Oyht7h8cxXx75gjKfBeI/5igSZy+0wNsU2qB7N9Wadax3A2VUFWU5XjWl
L/oA1keXZEqqBvlu/ks9xwjYmSdCT4TbKvT7U810d4q4zpKRlU7o/Dvuzea8jQsMPpHHekGjvtry
mO3rr4kzJZRO9R+PjR7gzHrsNivUHMiczrJvjPqoRSySrQKMYHqMJr68bxxsoblPub9AWXNz4NaY
YjpfDAvAf7wd0Z7uD4rsH/sGgc4zTstk/Nosb0SNTTFma138/3xDU9u1BzgWJ1Hi/LAUIq4KYSW7
WoJv0JHMF7dgBFvj0RoYY/Lagy7bxLPa9p9uaVzKHbFwZT5Uzh/MtL5n0/it8ZvdqDaC2SzrOGfE
emHUM0dyVP/c8W+FOz06tvm+T5geWlvjdCN8wV2DtWh7ig1thZTZ3iTSXdeNbKvk2o1pPwsbefNc
7/Rq6qAdSA7CyrSZaqg0Ijbu3Fh7mJizFI9GxchoHvODvkg9hO92LNshxlb1bnq6GRUQlQdv4Oez
rAfPzq6Z0l2cpSTpyODyx7G7UQMyvABSgd67uQsWrLWMU8bOkdiKD9Vd31el+U8f9B+1JA7I6Z4G
k3NQN6EnzvXzbs9P1bQeOsP6GFCEsSFk0bpjpWqUqG/KGCLd0+ihNO6zF3pL+a0t1tGYx7d2Y4Hd
zGf37rO+9ZJVsFnEqbe91N7/m7kpyHJh+8zbP92GZmRlRqz1uUjU/0daaOgQ8/MGoBsWzbnTee+6
1I53AEBNk79tLNNN9ld3N+kWW/ZWDTOP+mh1oI902sLGzeIe/3EgM4OrXPZvnAilX8NnEn55nyKa
XZOHiqd2sApy/bIATQgUW5l56iYZdub0aZfte+GWaYgfQvNbp83jQXZFPKTiw8jKZGL9LAJv5YZ7
i+K3SyseuzQciM7EuoNwapNUCCPrUDvpEz1Lj0NU/cEKeWIP9Z3zAscbdfx3uqXRojeHYhAHbaz+
GkyI/N0tneteYYDuQRq3lM+J0ET9UMki9wdMGqNh/a5ym56xeRyMerCRiY2XgTfahR9Dcktx8pSx
PCs7heFgg6rNpHjlMVdv7gj2S53aN3xN14lj32f6/zCvy9vuTj1g15VdOgKr4DK9rGMb5bU3MzLZ
mJ+39eNU74/AGK4Aw9tgNvozYZi3GvtOkCkyCzLbQN6fXitz44+6r/usWWEuRjJCCiZMdqtMEfFZ
aFBN/ZGWOrKHNn4bVhHZ7Xh2kTPx9PjWIhbUT6jwyFwjRg+0YJtsR+a8AH+YQ/H5Z5WVnSsP+OeE
WbArQLQw1sMruHmv22QeChsM12znh05RJ1AGGEM6U/9RRPdi68OLNo9rBPP6ZFSMTvVpLEMLovCl
HfB6z7l48vDg94v4LFX6MJsKp6iaL06WZ9ls1hUXYOAthYhoB19kk6Mhmypp33cwKc1E0O55G28M
UslTYfE+/x9nZ7LcNhJt2y9CBIBEOyXAVhTVtxOEbEvogQSQaL/+LfpNrlkOK+6d1KBcZZJoMk+e
s/faiP02vqhmirR8+cnUVqx0NFmntF/uBcLTnoIu6pgR6SPzi9yZn2ajeHHt8oC9mNCo6YBeOdDn
dhsbPRQTpollb6+LzAnzqRw2LjL3MqrJaBzDPvGfprHqDq4xPkMheC/K8SvzkdSJ0T8sI/KfjALA
nP1njl5Xmlfu/Y4+IgpPUj39vV+ZKH+7u0wO6zrpd0lmHyrLbBFSDDdzZ6KRcNZCaiXFj67Csnbz
0C0xehpJdpPM1UYa3pWtl9t6Mn4UjaHkis4UUG5phhZd8zDzUkQIiS63pqllweIR3GQJ4zmJjIMR
j1cZWDGGdohwtZjhYJIv951a7qYpEgGEh6t4TgBj6GV0LKuRgfJsNRs1OyeLEtNeALh1Ks4Zi7M7
Ycjk4Ofox8bqUXNY2xJsOQ/LEHpl9pC1xospq3U1uofKc67dHvOCZplI05YHTWnRijeHcRe1x4Eu
ixNQyNKpp1j2kfjzYF7rDb+n7aw+QDJQEISjH72WoQBkpoQixu/W5hTNYe0xVlceEfEi50iz0GXR
fcXf7tDLKZGFqhvyz1SQu025y/OajW9U9PuX8Zyu2X8QObqpclASbR2Ibg6Lyf7K8vIqcgn6njuO
d1PdETM8Sogv3f0swD4oPK5NLj4dN0oPmq7PYTpC24UGgT0rzm20VZEWsjnUoeqN4ZS6gtl37a28
FPH1mNExILKYOb51yrvxLWnkT3r7I/fb6VcYgh6ctmJRc5gsKsf+HOYKKZTBm1x6Lm0bJWoGyvpr
oubHipOK3qK2s/0tll5EcslRS51fU5b/jFQdulm/FaLdFDhZUJJ0a1K0ho8hU1edH9Otj7PyMTKW
u5yhua4ZG6e3j23lmI+5nh/NQr/xKjp6GU26K+6OGXL1d0uKmH4qsCTEgm82O/FxtrVnVcV3yVhc
u2zNNHmPPF1pKPRabSo5naYx+jFZ4wMuq6sMz/vKbPxihZqdQ0/9xvVat55XhjCd2gNyznD28uOQ
22nYO+KZsujJ6LybiVw7zubJBp8erfzS39NaSEIXvRUdsUh/NGwGqQBnOShZEVblgvvAuZYg3wax
vuoeBID6MLLSXbVoBw3Dcjahgs/M6d4z1Uc1O9c9I2zESTtpq9tlTOFEp5y7EjcvAuXUtxyEOATB
cg4Nn51Nspnq5PcMRJikvflaxoRFuUMJVK02ckYKlFt51OyMOb+JGE3tFfZBVpuUHkKSHvUu2+Vs
Z8DjCROsy20l5DtQyE8YFcYhnzMv8E0oBOR+fdHYGrf4zXeMS977Ut/nfnGfVigl6rSZ0feltObi
N0WOSwvBg6HSQPdPW0+uH6SClnhSvZqa9dYniCMTNyPjODbebEfxVYrmiJaMosiINlVfhkOTrWcj
2c2dtevN+XGwm35FFnCKCphQ+LZ8Upb65Ij8ooCjF8p+HIthXTWjWhEqcIUAce84yFmYumRdK0B6
NY82Jk/kgDwxUqMATkStrxvXuXWt0Qo0SkZPOS2jdFwUFLNHkaLQVL1/kimT+Xj46Q0N/xezq4Ka
ZcpSaz06CXN3DgRhr9pnpzCYVdY2S1/PUKrs08Av4udYlF+ZUd9XFGSrIZf39GW3ZMnv/SY9Tana
aSNB5YNCjOMs1UtXwNW0pOCwOI/v+EsyUrn8kJFbjMaP80OFnSufU/6j1iXBtdpU8XyVRCj8Jkw4
lrrmz46lZwTdlDGuaIJepvicorsBK5a3pFeNl9BeTOXelfUVFoDogTyoIWgM8y11NGeD0NYM2YsC
u8B24iUc9DtASaPDn/vqh5ERKFYLf6uW+m1u05OWsjaBGP/pYIxBMCo/XNcOtUyow9QhorC04Qrv
1hjovv1K2nAcOASvwrch0YFT6uzHb76krVsbYIpq5P5uz+5b0DhHrj3r6QubEtFh1SZ1vSAznXvM
t0iba4QUhJy/WXHyw+l6tKeVsLYmATBHowDjmQI0DegaOetRtHdNRJjQRNm7aVEEMAI09oMfPRb2
ePTIE2hK/CR2Rjxskl1FXcStk2o3tTJM2ua2LpL3pqizVTJzZBzL5lqhqlnpknSzbvHXGUMik793
1ZX1S1N6TAkBuTDIu/Y9uuOjBt0srz6UaEKfOUsdzV921D9ak/PQFPY6ks5CaVHcabFx6/T9sYhw
gBv6NrI9/JNZtrIrTHY5rgE0lI0FvNcVSIyHrRIFkFOxoCaInuUUH/qcBrxrNodc5Mdcid1kj6HV
ojXt3HCgUOrSGJVx9QWQrwiMJN51lnObDPbAVZ/Zi0XYuvLAAOEV4UK74jHg/iIh0YwEBcp4cKpR
36VCvqnO2uo6Dd20yPdKiRvTNbZGM5TriRW0tpuDQNBpODQuxXLL6SSUQpymEhecWE4cezZSs7+S
duh5OfMN/ZWbNtH5m1zm9vNdhsDPitqPRlhrfTRvZLyE/eK4Ic/GjZ2iJ5qK68Xh+FxIROJlfJNF
znFRjX7kgCq2iacHMxTASU3vZDBetbl+1xu8AbnjXkUcuko3eeFbPHu2cZw8zr/a5FHDiJkzNeIZ
qD97o4pubAybWKmUdpWbxnBM6ujKHJA7RAUqv0LQqGIfW5u02K8QVzQM19EvzZN4brWkR5+OaYiR
003Lvhi4dX0feU0Zpp3oEQN61DscvU/jSAlFzDzcu9T8WqL+sHBXQnew15Dzz8KBmFpcIZdtKLTj
0aVui/dgfNoVCtaNMxlf4zCEuTKO8ZRdT7P3LGyHBURhe5nSPNuwspcopxISX2l/e42zNxkipTFy
Sms+icWh4QtioqqflFzuRGygpSkOMwPmFe/Aei7Mect7NtMp4LA140I4iGZ+Q7YfThoZipF5r6Uu
TRbVXtu4A+9NSiakQ5W+Qyxbr9xuuebpT3GjJNlGEjhBWyWtV2kKz8IqiIfyp4PvyRuFOFbl+tFJ
9S/NrT9dKT8dob5YlOOt6Q97u1SM/ThFt/Y9S1fQmoy65Q/kYXc23XQmjMdimkIn/qG5UdjV2jrR
NOYQvBplsotxJ43NdGVpJZVbQuDYYgVLqkJpl8fclicnYeKc+R+4vnfTmIoVYI85RCzxyEHshlHc
amT8RippeqR0uF1S8cNnxLMiihG1mFZx6NEZRSjFyEQOOtNB1Ne9vl1aRjdO/KiJ/EP5mkeMTv1S
5PSxRPmGPOi01O3RbIip0lhmGh6Kvvd/tDLngU1jPGlVhXCwwWTREifR7akeaIOVO3pt10PEaLLu
k3i9eN4JaIF2lnJfo/QNqiH9EQ2IH2WHZjY/IC5Y297yAHl4nfn0aSWhe5b5FMnqiPLkzD5GK+vz
bMuJ1mhjMT3UaaXS5sJ0MqFFXo4MD44ZKa00MOV20q1DNdb3Ne99KdubvhnxHOd3TtWsBxdIYt+e
x6gp5qVlU03WEx2veTXXyb1d8HD2kX8arPoo+H4TXfeoMD9yb6JBlr9pWXxtDprHWaN7txgLAbZj
xosCK+82dqUevEkjxstFmRYzhi5cRlaxGt/7Qv0c6/neSrXrxJu2HuFfSR6HdS5Qj2NrXeVK+9Q7
hEs88M8QZWSwoK1vUq4PCl8LlZHgG2MPJuhpnpm7zgw1p/gVrsZR1vQmU1M/xUZ65ffRsu1d1ua+
RbnmjhJNpC4QVHfircpYHcoyR9ZMwrk5VxluIJ2RYZeNd0ufDQdwv+XBy8xXvzKeGoWloRd7pVvX
s0BWTewqrd3Ueo/hMAdTg6A0mru15y5rhoj3LcfiE2c5Z+2NzkeCVeQbiskF8caFqGH9zsI1STsC
AXnB9PJxjTYKoeq+M7y8CBOnnmZMHgn6f1U2XR3khldU30AK/kafABlCDrChE3ykX2InR9XEDBHq
aG9pSKYaLjnpe8zhzndeDzyHYWwxtrce7joGoj6l8NQld0bcKXDx0v0G/PnXa2CTxKXrLtwlccEL
ttt01Jtp8vaiwyngyzEbwfOO8W5IOvGK5W/53yFTfl90yxE6OAMCcsBC/AmDaHVRNvrQuvvYcPQn
KO8TpebIWt7QDfr8N+njgi90/ixbB2Z4BmET4+Zf/DiSdZN5yIgCtRqsUsvCiM7S0KjZZQKheumG
ezv3km84Lb9Dsi7oKfwsHew+Iauo6C+IYI6bDXY9NdEeq3fzrpV1juGvar1HmnX+xKDrrPwbcSw6
1Cw8KisVudWA2XxCPNLOPSIfqqx3J8+NG6hl6Us6NtaLZ8j6ODo60bZjwsQsjOxUEelhZCmGFHru
9g9trJiyOJLg7rjotet/X0zjNz7o8ofxc8BXOdxB0zojRf4HXshl3KHZUaNhBPQrsYMAUx8XykMa
nglY55Wv+LEUw8J5QN9LSz/qyyYJtGnRWo72enaiC55cob1j+j8n2Yzvk22NaC+Tntku8lWJMSAt
jmY5DhQfJcOTFWEvjFRGP2fmMoqavSMeqdg3Fm4taENaV90W7EoZ3pbUozFeOcNCE3WSXzTp/Q8t
RrhLR0sfHo1ittnCFlx0eu3T3ahpgEbBNJAXG0btor4idLvttshThbIuWUArRLGXM8TAFDOgFKAi
2PTI/6+qzGqYfVVLg70IEi77BubFD1oxvYtCzV5mJpyJczN5/OpgKWJ5VVtD+VlUauBsUzmsgEkL
Jyla3Hne59aMPnCpPI/+ExNWHpK0R3/cI1XyVnNUnN2dfYbZYrSRMq6mvHeZqNiW4a3R3tQPOgrn
m7hBmA0m05JMkoaYwE8rTr2dludat02l1mcrQ3rpbTsO5ZvrTuNXn4x6QWM89R4csAyfOD3jlF8+
uvdJ4mJ7r9z5s4UNPKBg1/Q2EK2qyDXq0zQA7Y4ClnRGRG0tlcJ7DmawXsWIZOAAEAl5ntYZjJCj
XiJK4F+475MY64fMGYdXYQ3j+5RO0EPoiTBDET49m2Cpa8NFX97dZ0P2WLlMcLEHluKlL/JuzXCv
o6FCkY6+22nTDt9hY1DB+PygYZkN2hG+nbO/V1p6YF6y1TKOxxOpiUHk8qisvFhbVsIUB6VhcBl0
OulnF6dTndAcSIQ4cdFQjwyGq0JtaFOap2nr0yYE2FGtZjZyZ+VPCVUMcn2moE3ft8fUS70eRMe0
3C+tqD6XWStUEDUeoqguK3BgV/mrCUPqkOglHQAwgfhVutF0ypXvFPMWhpSMVn7Zm5z+Yttj5krP
9qnkHtqBUqOVosvC8LlqM1Y7RqVp4od5NLRFwHvSrms5ldi3CaN1vtms/gIJsgXtBIPVTNf/E2gG
9yOukqSP0JsOzWEk4ZsDrfRvCr5m+O/l5Qxd+nNxgTjrQbbxYZtDSr5cqxcxj2liufCIPCxzelY+
pCrnbkSFvXikdoDbKScDp1Y7Jem+K7v85d/f4Hda88VXsA10GiCogZODJ/9zfbNiOmeW9J19hXPU
CeiTOg92B9IhWEbkImj6FKd5C+16sopK39mZOgaVGLRbzpyKt2+tGViTiANXD2I0jU1SsU5PUl/e
cCRLzD4TOdtt45sP5ZI298XkZggEsV/9yHGVMR2ThIt3uC63C1YlZukZhTGSW4bPwp3IIOSj43tm
i8OvDi6UE8AQV/hhCfPYa4s27gl+gUkak22/KfwB3ejkxiSWkpdS+jdGTExrBwj0LH5Bj7DB1ls+
jknZB50riwNbaF+v7UEUN7oCPwV3xVuQBBa0WFaZpF0Z5LnX2UcXbtavMWLpxVGRuhyQo1hMQQwi
7VBmRR70Pv6HbOJwYSCfCchwHG+xImnrrHaazZxJ5zaPeydAVIeerTLLA8yF6qXopblNa816hTFk
b1A/0McblHndwj4CdyANZPIVgptN3UAi+vfdvwQSUyyAAseT+ZsCSU76xQOYFJK/X6p5D0i3B70x
CxKB6FvN2uJvmiVyr7Xf80k7dzaRSKankizKp39/if8SrGzX0UluJs7aJjrqoiKtPXbwkkM3SSUj
PganKO5gj43f8Ljc/xZ9Njut5wtSUWH3XcakGWRAJqja9f3MiZTMAg2pW4gLNl6CCJ7Fk+HO6U/V
RhUiTXNy7xy7d/ugzKasXGH37L4qU5fdKiXL1tm0xAuhJmJV7NZO7JXYYaOzl8HXnF8Y+ay3SRfK
WLe9mH38pjL6VRQtkuspmpgpaNWyZGCmkr5Zox3WwUgsxXxvdtN80s4isTZp45+mnKJPTFlxtEY/
41IT9+nEES4DEYPUx9XfJwK3fmIbXhjMtRQJPvdzCoCxov5n/6vWGA31+5ydGZW63+O3as3yy2Uq
in8+m5nXIM4lTAgPAu6huFCzF7rAlU4IKc1ix0eodxKAxxbTEWuDpxe3WdO/UFiiWfOxWqUI84w3
FGvOQySolNY2pgID/aDf3jmM0MpwMUTGxZFS3rQ+lonAVBpezM6xbBAlbW3vmzIVHOPcs0WZ5qKU
36yxxn/Xc/I+qYmp4exzkMRF8e2NdDW1REe2BBVGwMp5Itth2LR0ZiNttSzyOT7DBzRmlKFuj3e1
89QyoKVnjoKfpn8W5LWwn//90P/laeT0AeDEASZJWuMFHg4zi9GUaO73QwQBFTV3ArN36Ye8WYsZ
aRxbYDNV3xxD/vKm+YZFGJwB55A0ogv0KHiVPB6qVgD/T9tDUaJnYzowmd/l2/7livsEg1DG66Q/
EEDx557iGRwkzX6x99CoGH1iyGB1VOZuyjv/m+v4l6AJWM6gzCEawqQkc+7PzxJm5kQWHN19qmXm
g9Awx1Rl/jbwxrzbJZRZleYInTs7DjKPaiht+8+Rwe56tpR4Tgy7RShtDt8srPb5/l1sqwQ9+SbZ
PLrHtnpxqXMHCX7CeX9fK58x1ZiI6i5qWuTz2jgvcBToJc+3RO8m5fHc930utG5MjrrNKSDMe1T8
AXlyZ0Oha53HlGBUyu0EfMe8ysZuOSbCqZE7Yey9VrWBll7JyMc8LHU5v/adHK50TRZd0DqV/IyF
WyI213EtpQ4D2rqP0veqRg8R8DqIMnBzM/N5+0yRHGvmn1zDuCVVXivtkj5c7XTX0NKkuZdSyS83
y+1XmRmljpcjWh6HzstEoNPZKAPLTqqzg7RpQSB1Fi2s2I31+Uk6g/EOHCVDN5EljkdVbtB+kGcg
0ubfr9ZfHwmAoRBVuTgkFl288CP8r6xqO3M/TQjsb4rE8+fjMOGYWAnpzG8DzEfSt7ol31CXey1C
HlLHqCgyoz21dl/AFFwQkWw1s/SLjc4k5+HfX/EvaEObPsA5uYllyQJe++dT66dd1KlUWnupLJeb
rDX9UWfrWQIAP9hZY81I49PEJP6TkDIUKoXe9uXONkZ1LCg5FPoWNrONUS5+tOv71Kmv9CzWzhLZ
+dOIvEU7EpVmkL/aJvZ8yzRZu22R6L9+80POz/Hlc+6ynVr6mQbO2/7nD0kVY2qV5ywpI8/NR+ln
KWCLaK5axJZJymDPEf5nZ6oxDm0fAB47Klgl6AXZjofZQgdSjgx7Zamm9Ti54BnGXkRY38uyWCcq
huEvu6y8Iipdj1elY1XfnvHN/65XcFF1SmBBsJXgh/z5I4CvudIqUrH3F2+wvmLOGpxDm6yCpUXd
/pkpg+N4LCcXEhhqW3yLQs3+JreMoacb20zNLoGE+IUEFTFMBg1KIoTLoabB1pH7Ipu0fcGY8zrl
ReRYSzl3RtzN7o1SdsShbJl4mQChEsxemF0NKnCMvc8mG6NPvW2Gn+loWIAfolx70YwKSZ5QGt5Q
W7q4+vquYECBTpA9rawOZW9pNE4NnKNrSc0vwOOMzk1ndVDXZKLfFrou7Y2eK7zTCfyvZjUMVgd8
KNKX12EReAGdwt4U7nygwA9yVd8YQ4s7remxclYzuhX7DF8sSsdE0HZ2AQKZjH5RyJENItV0t3TO
/MkBDTIRkeaMJ1K/+GV2Bo6UhElXv4lA/DwhMl3ssCGo5ReYXxcJvhvXC8QrZ0zXKNb057b0WgvB
Iggot5sdK6BxJuItj+NZG6N3CJ9ReSL3oQuuMU33R+4TXCu3f6hcTeon2xvnau85OjZ4TTbuWzVN
9Jdr0WNUsZyaKRAhtu1WFl6z7uhZtaTHHjRBW5I/9m2ohSYGHSHpNSG2TBFYl01bPrSpjgqwxyQV
Hxvc2xTqNVmGq7I4a5+tFpsP3itC02iqdgUIvnrYFkY3J1eaEzMqIpoujoPCmTHrl2rOzCDxiqFY
Ry5u3E3KNLXl74KdsGErUEem4w3ybdEkHwiRjTteePHCAA7Lz7/f58sDAYxrOpCW7bB9UyObzsWr
YGNWlRmnpV0mgMGM/cbJyvpXOSCQNCC3X1muQOBVoydmeqTdVAQSf0MqvihSfn8D0tUYk52PxpCY
/3wZuV6qmzpn2fWtVSDLtM+LBu8V3vFvfuv5t/yPtev/fxLaNfiynsM2erEId1yALm6neZcnUiJo
HMyJiY60bjQl0dam5ZTjKmhAv1S6hd2wjU95M219hc+LJAstEGWe3sUoYa/RGEM4i1Vp2d/UbOcv
cfkl0e1zHVybqEz/gu+LvXeSuGhmOJSJvqk4jB8ywnNLCje5PJqJNA4+iLVwtKA5/fsCXSyLv68P
ihcgoDbOcjbTP+8EiIxY4M6fd45A0TImy5KuKIX9YB6E/U2j1fnbbWf9JZXGBs78nyq9RzLJ8W1B
0u034pddA+Go+zzMWtT4TTrxj6Sob8rOu4dE+zCofj3LaD9j5auW4dgzzkL5s0rIeErKAl0TIJDB
0q6X/oxaWYKuFke8fvRbJTqC8gEP9g1ynAdftVBqymu/pAW3vDEx2rdLcdSXfI3PEwEdz3jrHizS
rK3isUHGiur4WJa/oYs/rBjXq9SdPTEsaIPq6GTk/QakE8jJD1RMe/omWGeLwFPyZplRJ8V0VGYU
El2/JZD4ms732qwwIVTtWO4iy33DSZ9/VxCda+DLZ0jQztKFbgrh6Bc1citrr2TwOO9o0MyIX4S/
a+bUZv9a3F2ds265+K4ezJSeZUUK1Kajm7dhVt4Z36wvf3ukBD0vl7QsqsnLHClqxnJE+cDLXTFl
DyxFPkbgEUr8KsZq/vHv5/f8fF78bI7anFKZHwFXu3y/vWiae3OsjV2hfjefQLbgilb9JkaGfIix
8JUpot5/f+jlqOv81lB8OsJl+ALk0jL/fGvQehnucJZr0rdDx+rUxuAGYzxLL0RlkaMXMGEi7IZF
jfWKCAHk21PWdBivf0M4tSLiHAqpPBnDf3+zvy139Hp8mo3wyC3zYmlfeGgx9Wc6wuUOAMHMxvuR
WVbLYaSxjJ/ABbVvpkJ//USXsCtW0nNO/MUC66SxTIkPXnYt4gG42OMyXAtafXdgQ866bsvSvG8u
/1/uOTcadQcxIyDvLhtaowkBIrVKfdcaaRRoYAeuU1OTT13SQo+RWNPrwvuO9f63p9oxTDI2XBMq
/uVTXVvMS0afKzuITjv1jOabAAyX/qHldDj/fRf/+1mmTkoZyyTZOyaCj4vHq7WX2JsixCKlwfHd
wpw5BLUEHBHWg4ZZ4d8f999beP5ZxJWdq3uS7i4+zsybtBkZROxBtQxBW5s/81FprxrEurAysB38
Hz7ufOfYclzCAy96gWYaY5rD7bp3PIsRWz7nCHCEM54q2Wu7JrHSbz7QYLT832WCst9lWsoqQSP8
IhnBpwE3+jYoFWOxKYWrSa1owu6oERF511em3WER1MZVxTMM29FGsVo/lm6PYgyxMECArps5JGZB
7b8h737Ta+ZauMtwV47DaZIqjIXDvE+3n+L42TLy1xr0YGonO0tb1gPR3BiY61f0imAFesQT/Zf0
6yZoNZqVWUkDL0d2XgNU7355U8fQ2rjr2FtARR+x2gUwX9fJ6P20W/3dtqAkNpU+b8bqDI1slwdL
h5Dl8SStKU6vJAJGXEfZjx5M2nrS20crxmPU2XcGeCDOXF9aQlE8V73JPBWsJw6oY5L7h2Ku7pAU
UC8baBF7K5yc5TCV5RHVFj1jMBoS42bdvS7KxRFlY0BDHtx4ZUBwIP5gjCNsig2+krP20V0khC17
QnVU5PeaDmx1McHST+6qKuuHZanvkCS9d2DJVF3vB3tZCygFKoOqY79SK++SFKGJ5iPyiKyXeJqu
AR7dpVF/iywjyJtkPXp4Pn1lPLtdBy4jGk8Okv2hzZ7iUr4JqE+5OYTKL3fFBGybLUut0sxas3JC
VELzfuZM2In1wtQkD+xaaJgBl3VayDo4e1l9HInADE99Ts8OzQdRAslwrzOdC+bCvR/0mszfitDd
ii31lOhuWIgUJ6Q2b70qOS/3fugwJcPMyMBnmJdN4UXQhdw44suMz92UvPbQtvUkzVe9MeOCHhxE
4lXD1LS2xtu8Ve+Gl74iPL0tCuMBiMipqheKokybeY5RlojeP1tIw1rE7YY44zhMqgjyvY1JssJx
PncVMmoH6ocwi3OsG9JKE7uGIcuvJRmIrvPMZ5pDr7rmwK+AiOS1Msht/YszVjib41vkIS6Dk1D7
+t2iYmx9EJyd4eC1Pk8HmO16Ph8ddJw9iS+5TuBY89khe2PZOHMLyjG+n+I+DVPMFAAFELRpJe9Z
VC3ztuyA7xBffxI5JFJqXwRiCMQ5N7Uv9thtANFvCQ4Z7keriTd1xXHFn8ufmLZNPoW1IiI5lIcK
KTJ2MoZQ8EuEmE8kWd8aMHaW1ikeS2/5iF1a6iqj3WZzaAexA2tJTKSHz5wnIwXvAFA4GOZKCzok
5W4r0O+rLEe/TbaunzAnl+1dsiT+GmdNw/+itDNrHIes4i4iWQ/0vm+Owh5YxcB5hdB4gcporXMy
FiCdeg7qzOv1MJ6xrs26vuxsqTASWRbDthp6gJy1LiT4rQAPrMmdrxO8ObetClpYEXoNY6KHa3E+
6t8aZfpaW3jpPXWwjTKkPc5ma/Iv6H9mxfJ8brgrhVKbY/iznRGqMxeIoWRDYHqluXeGxflujCO1
RiSTf4JBe7JtbBMTVNog6+MHC7QpPYV9xje2mumrwH7jOTI0yYMLrEr8lKaJ/sQeVyMqpLUnxU+g
JWqfVNKk70FqBtGXHr2h9NEq8J03TEG3udRv+yySO3fUh8BAhXPCqgYFcy43fW3cAQrfsyt+ER12
QjDEYN8of7ULT3cJarfuj3FuXEWxw4QwtS16agB7M4DN81AEWpOua4GuKUcltmJXIYshO/JsXsPV
xRMMrH1VD+KUOgUApcY9k+M9H/4jV44YcQzt3c9KYgCFA/TS2e5rLbu7qBOP/pTpe0Jtg4FeSOzV
lJVmg1pM01aYAE8JLdxQtp0TiBgmyGjpzUpk9Igq9gurcKGc5bV37dhyN0Q+6C1cgl16yM89QMMf
Nypxr4oy+clohrwprHrNgCq9tX4pmJmjfgYCMK93c6zrvtcnDFOaFBty/aOLMjYK6MZOsac9i4YZ
uk6t4Hg3yYhiILqu5imUES2itrn1quZHZpImuQy3QjB072T/YTnAM4gthKI6IDfMHv1seGijpTl0
npsQXOpgddG6R4TB8Tb3UoYlFouP5VZc6gSmh3ZXRCkDvQWXoc5kyWYhU0t0tUzxh9vIQ5XF3aFy
rZdqiMizJVkjoJtZocLNcGVXHdBbFBU7S9q3aVmH5DUe09h/wa2CuhFBk+/uJx4OkjvSDzEwn/aN
5jZJ57Vo6wdPzDu2gF3rmLeitV5sTbu11EwhEb8C+HsbXOOx7kvS0T1I+2l7HS/VPa10uXJtKJs2
dYc0b/VueOmxtyiyStaFxPniOMmRjj4GgQUxeI3g2TThGgu84vg4nLWJtH0zudV9WnaI0t1fCerj
EKDPzrTyblWP8/3U+dOmH8Yt7M0rx1NXRdJ6QT9a0Jha48cy68+9ZZ4oNZuVPlcT9ivnFQXIo1bH
bTgYZ5ZB746reCKdxZIWi8OkR6HfGljByNNB+QNgplBp8mpXuJCpQgFgw4Bd1blLxGyZZ4GfSHeV
1X4fLAQ5njKadSYKIiESpu5kwdhxCjoTbsnWyqN4Q99j2JRVmbyZZQ0UOvNA5QCTQ5JjbVDUGisd
BM5Zf/9ouAmexmFC5zS2TDkr4W2sjEWxGhAsTaYHwrtl3KY5UImGZKPbsgsRRxFbCWTP7iTGjwas
pYukFEKtwhSEVwXVjfRI1FDerVEpb+OU8plTGKA9YT2adfcMGRIGWYFFp/F5WJChvaTudGN28g5x
KA7RXLvJurxftQINQSTwFBvpwuGzgpcxNZTSUqto7HqQNhxLGdctuiX0ecmV0jWUrPrLEIGaSUzj
WI+9HdIZWcJq5L9z8j0E2FPT2LeGmb1CKbgG13U1AAHoYnWKdZAHMbZ0KW/Zx6C4KvmYIT8EZG2s
OQF/xEOM8Tndph5IlXQejFUxWP1V11c3RBVtzIQshsEuErJY6g1tzS3yW+DKRffslNEvKhocU7qN
pr6+t7P2+P84O7PluJFsy/5KWb6jLkZ3oO1WPcQcQQYZpDiJLzBKojCPjvnre4FZt1uMpImdbWmZ
aTKKgcDkwzl7ry3d+LHV0quuL6/dsfgqfHMf1cZrXfqHJEpfsSCv6Q6rRRqInciybQk2R6TuMckd
RaABapOkrr8yHr1aFfopyxsf2JtGS9doO2SvsGPxtS8nw3iAM7rNwxlt19ACn3z+EkkZEG/L/jmw
q29jiLIdJcsmCWOolMNrq9F0No14ICYGg6hB78NlQElc99YcvAvfAEPhkaOR9ACLTQED1Lfbr6Hb
8hDoYbZuw+EYtOxyqjF8MvzMgFNlb0hTgSltC9QdnWAyAhJYinZHU+Gy65nJ0iGn547/nm50RgxG
y0NOrtBez52X0Yt+VFV/2+RgrSzwoqs8Mu471Byr+YFduDQtF2oMbIw4PAeGxlCeq26lOuE8VgUw
FZaRX/2W9BfDKi/7UN1QALmtR/eq0up50JDPFLux3ehS3wVpvy8nXFBlFnerzCK03BoPYQF7JkKT
Sxt7T032Vla9tQIES35HGO/0CT+Z1/PooiBfNhpaEMy9/ZqhKMdVW4ilo/nfO2DQGEYIahvz5EFP
7ZPIwj0D+QbD7pXCTRCNUOu9frYxMgQcQ2n8oAzk7WjCVYvMHK1NOVruypnZZqCa9lNSwPcNeq4t
TbGFqSD09SrYcCdglFbpAw1lmFNjR2RSqVBVNxakbrZvMIa0q1p4X71Ueyxr70vQwvP1YVKZJaYt
dLKzzMbY13X/6A9dfRUkeDNyChIrfYqvNNTVkRm/1ll/ryWkJiCghLtauAdhw7sz2Ng06OwLwwmX
fof3h4Q5rK180rUwAOYKLFt4aMxXi2LyxkK/ttUi+xrsJji5ThhHU8Z4wKz6EYxvhgvH23IBWf84
/Vd9ov5ON2LblcRMFOks/hD9fQ6mgpXWRFeW5Y9K9J993aVPTjeuDKu6xdmYLVSSnFp8SgvWvYxq
BiWA9LKp0cRPclVbxinAqJ5mJQN37j4MXrvVLM3CYY2nmlMBSahcYKF+iLc2E0e8S8PCLfI9DsVL
kRvPIeYvOrnsetoYIJ8WP0HEOsVxGiAZsCdqi2jYCx2muKKTxNPBbkF2TALSLOh2aLbCRiCINQNl
LVGiNOzdht6FaeS5/mOKn/HkSrowkQqDwzi4wc7VZXIw0GQg1OelutSYrLwlctRwGwwCDzQh5+SW
mq9TIn9EtpMAXfDzbeOTpOLZtUZuBw5i/Mv6jRH1/VNu1/02jRMMyViE4THMj31jyq0l8Ha38dhd
+F4W4O7ODOM49PgyF8g9O6jv7EYQkDjtOpEdDBO3xdYTNi0u1wYw2xJZCjCfQbMwcURQg+gKYVUs
u+6mE8oqrgcxsH6Hw9KdjM5U17pTBNvWCF4dPmOZpM10n+UyuhZaF35xHBpqARv1ZyvW2C7S4+4W
KXvzZepXMApLEtutXPS72aO+KTSA0VEbFsCanHxLN3TcUpo3ueCBuIXKD+ggR1gDnjE72C70DotU
kEOdOwYWLtAhdK2QedrNnTMGCct+uGCdGUQHSiThT8ts0itgUih58wB4QsqeeUeAtLoevREySl57
F3o0IPe1LG04GpTGllHMurJrvCe6dPFakYdxKPXCnH2N2Q3/wjAXfn4HKJrUsBBNKfpgeClm2NQ7
s9KhDemBXIympe/GDEyNyqwMeaAbsDQInDVeAazIOJChoFG+bhVDLK3miFAW78Vmk7uXIwACN68J
bO5wc09mWS16nHY79spimbtdfFDEnbEtnKzbSc2gTJBY+EeaauNEGVlvlSVWytYg/7Ug/vXSjraM
+NYDQCe1aVl4n1QHFCEPLGIch7zbp3ROVjZj48GozHJVFwRFsL0rHmFIw7WqxXjj5lpxg3mYLzMJ
ihSmktZeQxZ5Ah+olqLqmos2conNKPTosh0Ce+/1uPQ5VXGajJpci0YHbDNA7gQB1MK0YnXN9ihu
q6+0jO0NfY34GJESBWp21utOBuM+NkF/XbhDuE6sLlkqi0Jwmauc1Vict4chZ62TU7b56vlQqxyZ
2XtMltpGKk099HQCn6OmovOCiHGAadlmG6AJ40VbmbQ7/PgQmJyzKl+baGJ5VZGYQTSEl9mrSZsu
J238EjfZvge/uhAJALyw/+aa1T1V/0csx6z+UXv58aPop5+V096o0YA06bsP2lT9BLt4QTtwDvVm
36Ky7hGNzf2Qw0Kgjn9L9fshd4mVsVRwb/cCsot2wzaEugPveZSHe7OmE614n1a6m/8UHUN1ZG2I
S3h1XO2uoMM7xfHBqMtTICJKw+33eiwAz1SnEaqW1Fkexg07skYV+aocSguCenFvTtqW5vPB1cwT
TrqNECwUA8IpyA6ErkBgj2ThuuxkAkjBX+l9l66y0rhk53PdBfnXFNNjlYBy7bXriDdLbzJ30fLx
4NJDRiAeVg36B22ci2GydzIet2ZjFMuK9EEcu+69Bs1/URfGHjvDYRTZnWgKOD3UA7ph2LeYCekA
Nyx8ol1kVa8Sz3uE+HeBcnULNBRI2+S81G5+hRJohe3dXQQO8Qd6zyxZW8AyseeSY7WIDNN/Dvq+
gy9S1MCqEYsSKeI9eIl+JCHqSc7oPKcfHgE3DTTh+1t7SKb9BGIdy8muitRrEcxOffOy7h1jdjhR
3On7gzHKuy4LH9BbsBYG6q0FuLocedTN/pIu/DpS6sXo0OO22G9maFm4CKR4dSdA+AXZCgZbD6em
kFHYUDkJrrotACQbhnFfu80PL7P2bTsc65atw2SfiFvEiYr+cmkbnGPupi5XBt+vUUffRdEgXimq
clPZ+R3JvCOwsbbelzZCdQi90zK3ZbIravc5AiTBNY43wHthuVVshbVN56hNWRanYvCihRwbk2gR
7UgBGehB7K4Rdxxqyz5onbMbPbaPJrUSaYC2CoIVgsilaNmJ2IFPTQysNFMJ5UqfLKbAk9066Yjd
nFA1Q3WFNX60mupgohdcZJq+GHzjouTNYGnfL4aBPQSsnSc0E+tc7zeuFT3WvX4X1OFXwjAQBwAo
wcsAykejBmcl2zxJKLCWBVyWMJ8hkOqmAS0irYYNINvfJsovtUHYyMEL9qjQ3lvnZmJt0BbVumX+
UFm1bjA8YPCLwI9NNCEns3uiUnZdJwZkgmkVRlQECiG/u07yxffUndTErlDuWvTGoynbH/qgH1os
rqg3riaDpmA1W4nTTZczUIb08fi+/Rcn7l/jFEkYnogL2WE6wTCQb9BxUnvWp1nm8xwECI2CCSGS
fVlE5rpr05Ol+0dV6vcaQ0mcGjcIYJdj7x6dsHip9BgbH4wBeDAGQxZeS2FD2CdBA2KMmz3OtZXR
qxGielj5YVy0Xvm9TghsjczrkSghw6/XdYSv0TOmo8t+YItu3iOqhaSTqfOuyyx/ttyAZ3xAWuXG
9Wn0ZpSHhIxddAmrM172rK5vNJQvVOiODY4RxvaquwKCelN6pOR1NeldQu9/0KwKljUR12aUoIgl
sG+netAeFHkPsWRJX4zf0tB+KqMU/E7bAxKMEwKICCNcOYwUV1UepLtkDK5BZz66nvaC7HY9ZNoj
jLhHrMeb1oPiIyKW9w3Fx7xyjybWHoA7zitiQ4vSu52vRFo/l3Dt+jn7hPBi7yLkWVxSGbSpG4/e
MtEkw6HVCpavBhrgTumr0q25eom1KQLUFJ2obnUwl1PKYEuWDvlPqJH1n6S4Mmo18tKsy5/4PzdB
p+4ReW7IAdo6HmliekgVoHnBxMcvFac0UkRPNEReUOdDbNRcg76DHD9Fl0jk66XfyiWJxJsuCg6p
bfw0M4sd1TgdyBe9NnN/J3z/u18malWM0wlPybEztINT+RuX7KBNwCYsi4k2rsQL4uGVlyuQQd5C
m8ql6KiFj5DWteExabILD1x6XRSQEt2LvEIMBOLx2sBKjL5p2adw/CVWAs+mCWju9Nbf1REpnULw
l60L02fT0hfN2pmM23CeswKqPLa278jFy+CUdiYoNKvBpun8cEIMOVU+UuInXq/JVwM18ba+aoL2
FGd4rGEphvn4GurFKjOAj2Ah2YB83eXgKmA3+QrAn/dMtMvazdPvodODSzKdQ2sSbxJMzq1OZ4Ps
NQ0Rg75rkG4VTeZQUxZ3hUN6GSmHl8YYH4FtbSXfuZaKQd2JnsaUzFMcCzM6tPtJn3WrrOQiY6cY
s3Fp3mIVynYh2h6f/JRSPldA5+zsCDUYvzZWu4TMJ6PqWYqVrcKRS9WKDBBS1PxW7buBfUg6wZAA
iEqs5nVIRAIUW3wStvnoWzNrjsVJKfFyttWXXsZHY/QfKNBv2Nt+C+L6UNckvbVB+morwj/ZdzFP
r6jZwOE2LpGCMixO1G7iYOVaDuVq/8E3/KUMbBpY0Iqy4VuHRHWhlRprDQQXqQXJ07q2I/9al/Wl
5+RHMQjjtuWxzBOY7+qxn6pLG2is0ek76XzRa+1ex902BeNhJEoBRe0eRAVFxDJZd4V8zCHWL4Y0
vlZgJ11kYIiFVx6C+pilH5DD9YS3fSCntOnbp1ZQxdT729K34YzKxUAOAdKmYYHL6sl+48VCRqiD
e59BSxfVnRr120hWeLBxWuszl6QjNwEyr1en+zwebpltb/10/IpWck/NcdMNlAeiGC4KruxQkONK
J3FGMtSQ75NiKbv0+u+2YA08Ep5LTLprIow66/jqga23npbIXdb34Q6Ewhfa6ZiUvSheD5VlfeLL
mD/uvUjDxPnhIL/UpcSecXY4rwczNMiBarXUx2QNGCHzd7KgwrhqhpLuhT8JaHi/P8cPZG6sxZmT
mL50Q8cvy7f6xdVZR/lYS6Rtey0Eb7/z3IR6fFNSDVmHjk48HHZvyDPuYFXXJaEnUOPpqs6s0CRK
lr//Mn9VPnH2ks6zJL7dFs6ZzEozktJl3Ol3/Vja+ByF3h76ElTMJ/qPM2nE7PUxLPTGCAdQ6Zlv
Kthfz5no3UFLqomGFTvo3AIwCbirwF9PkEPP3sIIjYfGH+393zq/t+Niu/CsWYtNUOCZCiS15NRW
XjTuwyKu7mVupz57wCLu178/zge6b2hVHiOBOWtvpHmmuffAbac1buN9ICM2US2EDGqCyGatMjvZ
rLPwXpUdztZIKwlzCIvsoSni9jQ1pfjpNEOtNnQOgXZoI4nEv/9yZ7KNt4sgkF5Z7ixwk+JMgsXi
ZXJJ6B32ky4LeenQY2Il22mdtXZx3MtPninrTNQwHw/TgUQhggrecIyzBzxM4imskbzv+2HoHlIB
03AVaaoMVsqxpow9bmK0qyiiIr4y0jRkMgXBBjK2wACEHjkjKi/N2ytKIc7X1CnNhzCDiBwq1wPY
XJf4A6PRZ2XlBQlBpIKZA8Bmnrk/2OM3zaKPosAEXRwzbkejPX7DopyROWJiiQJFN/rNwktpU9Cc
4Fn4RHf04cX2bDw/+E909Fjv3+6EZG/bLrEGOk403eVTWW4GR9YnrWnNT3SLZy/v232VlodgFcER
GNMztVfLRco1nO97KtYhVNnYoAkeMyFWnwhxznSgfx4IGY7pmSgydXF2Q9VAWHfg8gDhDCBssm9L
+lxu4d17zOLFtseFexKJAqNXlGlhffJufXSarsUSCYYD7iH37NXCtBzoOu34fWqn0Jrpb8/7bjMY
vE9G5o9uHYYhnPaMGK55/g67aZ8xVfQcCMBLtiFRzKA1iM0YxqzmElf4+9fS+OhFMfAaA/BFU4UF
4OzMyjEoUd+xaYa8F1GrIgRq1RYxTBKSy78TRKC+Asrl1vqeU30vlaxq2hvFcCiqyHvBssw7EMZ2
FG9i6jsDIgrfZYPSs1yjBe0lRwT/Q0YKtlOMi0ppzhPGPPWDjFcE5a0tsrVbKNY0tSsy5PlAEUl3
NDeu3vIW5aMKvhTC7OcF9hAeKokiChaAFiRroScedYHUtb4Vaq4q5joVG1enX4ueb+OwwWCXyuJ/
maVedUiDAIaU71jlJiOCMjKj+FQpUoEKj8FhRTemJVWMIDsmg/FxQAB0oFmtHka+yQUBMiCZpn7O
qSqHaN1aFP6juBagwxgaRNnXF3o2jlSCdH05xQ1l81RU0zqvKaWZvI4keIXiHiVDhGI/jJ6apqGL
abXpXZ0TVWwTWngylMrFWlIK15bj6IUXhA9qj2HV1TsnL8Z6Jw1Sr9Z11llsv+Lm0qaJ+YCevr+0
Cjs+kV1NB5HLr+gIiBmjNbkXfhKrDZOue9kWdvJakPPaDK28piCnX4gMWT3WyWQ5uhUUOTsbtyiR
h+dIRj78OXT7KHOLZC2xk4WLJuBjHFhcGJdwbC4LlU2Hzqmbm5Z++xbrDg7CNJmeVazyy7pywa83
k+1S8OgxS2qucSXLQW7n52lpWpG719n8z6yZ0spWom/aYxCwMPRzBBOtE+IWowasrTFnJV8Kpyds
5PePvzcPT7+svt6mCctgYjIwIcK3OJuWcg+TYeuFtGKGyUQDMykmZqjDeTUR4CKdaYmyvX80tBwv
S17G2letT+UmxB+voxJy+6UpR+MYRBPq4qAH4L4z88kEUzgyuwZ8hKJXzSUCcZy2JzQd3ZMqMOIs
Ux1wpkUk6QVd+uqRprbtHwM2K+oQGcpZ59ROT247+tPaNWO2tQG+13bZuha7JLR0xRVl0PaWGiBK
UmL4MorITereRVJO+dKoEgdMotmbh8iZRWllYd5RFShAG4X+cBgDCBIrnZTV9MLqjKolM6TtmhVt
Aw+0XWfSIm8GSuqLUsFqQOfTx+mmgmH9lEY9gxGr/Zo4FHwJbLjpdTzwQIIAz+KICmDdzauOVtC4
gC7B5jyv8+BWUagDPIGJf6RZaeevyqhjdCpQuH7UAPTNdVR29Oc9u6PiMNqKSy7zqEJuRISvbtGX
Azw11jgTSJy7YuKJfph9JqKVGtoOybxX7honGY9a7qJGUFB46p2Fk+VLIzU4tkNtsIJ1u5atRNxK
71JMFETNYaiHT0SVf8Ua4Cq3BP4N3jMTP8n7+ZcisSIii4VYo03DgsQYPU63auyKJexmXCVTTDBU
1AZ096vqE+flB6tcOr3SRo5rwRo6n/s9fZo0PS3pDTTa+M12g5zmePWg4YNjIajjR6xG75M9zAeT
FlpvLBIYNVBWW2d7mDaMI+G37riPUtaSK0CxPPsj65KF1GN9/GQlcLZjmt9ZC2iRI3WP6RiP6fur
6+ulEEYBVA+8IjWaOhGFdwoHiiV7hqK8njOCo6ffDxQfHfNt/zAvKh388++P2RWAYCfXhuLWtO5N
CktyY5C1QEHFoxbSiOaTZdWbTvtsYLIcx7KM2cdJNfbsEdIB0PYxobt7RHnUl3l88f8iAm0sd9dV
lEClCm69mexJFPu6sNtthUd99fuz/ui+ClZcjsP6Dj3y/PNfd0woQDSdJKi9g+XmGlIWUYvGEDJI
V+rmbx1q3hXYDlZwtqMs3D3v7HyzvhySUsh2V1qhRzUulBTxDEj4zULzu0x88gydvaF/Ho7NvfWn
a1qeHa4UiTegNGkRtunVrZ2W3nXng7zVS2leJabtrvpcCHDAE3mhAADWvz/bs8Usti4U3pwnTlUW
lfr54WsTJ12Wa2JrD2lJsutkLZG1F6tBF+HJQwn63SEKGZpeFux+f+Q3v9QvD9bsKMNIxfaXJZ9r
smh/f099lPqq7Txvp9m+Xu80MiqLfdCoODpBCSzK50COGrD8sDbqH6llqpPmOvKid+bua1hIjNnW
oFLwtU5PeqGq5zmFmoVzIRptphLFmbmZprbODgE8yBAHmxk7zTcHeF8Inbv6QnyQCJAqaX6+iyZL
NGSiprCw6EuMj9h/oGiP42nQnDIh1S4ZbJIyK5Z6vClpvlVCL4HQCfOHZTsYrk2FlIXQPT1/TRwN
15NBIX/h6nRZ17hKJMBoGXX9alIhbxOZ6YNnOjA5bXGgC7DXMvC+uUerxD/yIpYLvvjGtbO7KaSg
W04HJ34mkp4C6nJo3UUBWwndnzGyznVqIH5V15brXlYBpFcmv/Kis0UtVxkFgW89EqIbmVfxC/lK
5hOAUHEXdFP4o8lxLi5LDafqSsHd2reOHT6mEd+R3NOOvIEEFS1+OuwP5hKxhi2JrQlbUlMnQvwU
vXPKyIGsCoz9CbCj3q2uZw97trdtSo8T2UAY7V2rw5aO7O7aNQM13g8NGPzAdQQFzcQatb/7Ts3O
Dwl5zbMMTxfnPoIyDZRE9CV3Ze9Ed11bRFdh6ISnOvNZPAcj9kFbRGSHTbJ4cMiBdz75AmeD9Pxo
M1iadLaE5aLoP5sYRlWHPHchwgffcughRCTUxC567ZhstKKhk/P7d+lseHx7lTzQOfMrjIPCOXuV
6qLPvCBr/J3j0BlRGKZ3sasg/nCJPimfnM3qf54adjG2hSbJMOeHogZYFsjT5E5UrJr2NFaqaQN+
JX1lARv9bB0zSLekUUyfmUQ/vKZ8f4Ohglno3H4JmoG8j86TO8/s+p1GHWubi8bcGOTZbXrXjb/9
7WuK6xUHmalT8MQz9X54QsyTVR078Z3qTP0imlGIcdqH26IrxSdD4UfXlDHQIXuQ+QDjy/tDhWkz
gyBdOrEoMJFwyTC7i+xhxAYhGue+JtgPXEtATtQnz81fJh8WLRKPD//Iufo6zw6/TKuoPgai26Ng
Xw3kwHtFPrCLqOvLmjblqqHDtgG1k601XdUrROjyk9fkg/P25mokwxmWNHGOKkytNO2wemvEedFs
jEmSJJMwa7+2Dbw7hc13myRlcP/7+/rBc4RJ22aJyIp4nuPfn3Nh+1rXGYW2szv2tHmeN0caQMG9
CWTv4GVa98nO7qOTtHF6ulR6KU2ZZ88RtbxqQMyk7XQ7wckTdPEFDO7q1mIntIGEnTzYqSg+ubHz
E3M2t3qsvXV8yvMq9Y2l+MuNtZ3YMZrOpcKMHmjRBUZHtPhYr3KdOfH31/MvNksGO8+mY8DiEAs3
TKX3FzSoXI/lGRwPo28pC2mGVXzxqWBfxSqtnhN9iH9YRQJsSaimJiZ6jNxxSR4KrU4d8WG4QYaL
cOmTb/XXhQ1jMFsBl20ApXb37Dbrls9esp6CfazVOKgMk7Q1Ir+Ei7clHi2U3glEwZgY8XwHxWzq
URibcLL7Fip8iPzAnR0s6BgIOsxh13T8FIWAPWFFDmjDLIOidWOgfB3s8k+++zxc/3r3qJZSmp4b
yTPJEwfl+yvaJrVllY6n7WJbqSsjkPnW80LizdshO/W+0e7R6qGCDGxUrZ4EHhVPn00p59fv7TvQ
djLne8tVPLt+85RtEpWh7ca4cX5AbS/vhk4Z2jbIpOOv2tEZCNaFg2UvM1Hb4eUn1+D8tZmPL/A6
8j+sw65x9tokjJVdiT1rVuHyTk6VIdSacawcWHW00Nvk6FDXThPNI49BJgq4hC8Qik+ZWT2w3HXi
00jkMbGVg9+326YkrhOviYC0T8CMR03Q49F4+v3XPh9c5m89e17hSLG2Nc/fO4GQOwpLKyAW19G3
rcW6eUEza6BM1kPVpzyCdPn3hzx/1d8O6dHOmVsMDGhnc7+VjlpFjjNjOBr4GTZCZIybqyuw2fKT
Q51PF/OhsC1gWHbp7/Cf98+lNUjVllCT94aTJ8A3oUGORl6vI6PMj5rWd+RW2RDR5cwljRrxyVZ0
3gqdvRboXJmSLQYbx9HPDl8OvLKgPT3sfS1NVzA05NV4ne9+5hz/4JLSdJ1LFtThXE/Oz+Yvo2eL
8rij/TnjfDLtWZvs8LWeyimGi6h14ydD9Vsd5Py0jLnvyqbTZMA+e9NC2dWstFpvN6AS3ZBajHoN
gwPUUFkmXr3wnImAxwE95IMatArUf66FS9O0C3fbIVL8qVm46Ig4qOxVRBx0vsv7TB+XZtwkxi6w
+085bh+MT6yM4CVxhUyH8sf769P5TYRguvJ28IvbEwXfvagIERwm3SBob3hJ500I+YIETCSnGLTc
J4P7m0H+/JIBfaGlJE1Gp3MDfU7SXTGhNd+BirbBTLZmdiS03EDaPgxZvisGI0G8kdbuRVRgCFwk
AGqw5OFnlGvfBq25JAFso3wMx6yxpHy2QJXPmRkuPA+QQHBpK8qx4HSKTBckEkB0WqD5qJE9q5a4
z2JqcvxdWdzeFVz6OzeEXbb5/Zv9wWAyt84MUyKZtS3r7DFMY8OfyKNzdyPViiPE3HQFByu+whNa
LYNmCre/P95Hj70ACTEXe2w82GfH65rQRp7u+DugWNXOC6Kmp+yJEM2TaKc/uYcfHoxSC4t5pjp2
ae+fIdUy+fmEvO1YhMf4viY78TZ9HZIPEemg4j853AfTmQv/QOr6n1Tss+kEKkmP75nDpVTaiYa3
7XiL27giotwiiySPacqOsfNKz9/+e7UrdmOMJeD1+C+j1l9oD4yLcVqit9ixWsn3jY/tdzImcd8D
sP9kgP7oojJVSmi54MZpPL+/qM4IvxgvvLdrB9KvyAUWMPAtVGw9ecR//2FxrfmkEKgI+1yc4jrV
qJttysNidnig9IFywrp3O53Aeh3n0Cf374Ophxo252YIg7Lu+XKAnCa0/17p72ACixf0UFa7wPNh
L0yMmXtwqfU+SBUut8qs/ItahUbwyTf46Np6NChNXDGsyqyzQh0G+wmmc+zvkiyqHnPdTl3AzIOH
0DeMw/+PZwZQByoF8BlUaM6qvBIjJV1m6DD0W8djEgjiOXNXbsYpffn9ffzoxSB7gKonlVVAFmer
94Lgm74yM4ZSPSfGdcjtadh5Aq3+wggw1NVpN/gLOIiiXxZhnlbrt+P/1/fhfwWvSH1Roha5+vd/
8+fvRUlcURA2Z3/893X5mn9p6tfX5vhS/vf8q//nr77/xX8fo+91oYqfzfnfevdLfP5/jr96aV7e
/WGdN1Ez3rSv9Xj7qoiqeDsA33T+m/+vP/zH69un3I3l67/++F607G74tCAq8j/+86P9j3/94fCE
/NevH/+fn129ZPwaLcnm5R+30Xfu158f9z+/8/qimn/9obnmP1n9snWRlKKp89t8XP/654/kP3XW
YWhJWPQhdPzjH3lRN+G//jCMf5oGGC3vbeFC5AC/o4p2/pHzT2gzjDKIcXiHoDH+8T9f7d09+r/3
7B/EgJ2KKG/Uv/44m4AdRzDvv3UFZq+cwwj+fqDRsqnVSYtMNpoqvEst2aApMS50W1xatVoBMEF6
mpKaGuVkPkcWRUJViztc78ElqVtHf7Z0mLI6mZoGCylqH1mq60vh4shIspvBcaFLjNU2H3uyxnT3
OpiE9iR//HLB/3NWv54FtZz3UyznMW8SQazxiplcHv1sWhBFlaqwakjs7fW1A+9nqStykat5YBt6
85SbkX0IAiJEG99Fk5zZ68oY4nWv0qdY75xt0+E9KQsiejLvMEuhAOMZHn1AQV/ZTH8mplZdEDe1
YHlCWnBIKpCkJud50ZMWR8aKbvZ6GoPumIXTZVyoZMfS90IPvhgRVgiv0NB5w6bAHVE7S9YlSwIC
CW5tU2zKQjMxkrcJHt8c61j3DTU01pHme2gZAeFiwQ9bOSgjWzJ6epI0Cxobt2M4XrvIv+d2KNC4
Dvu0W3yzC1s9aW537zx5RJS9gPPeRYZN5lcAjzMwtXBh2v26at2K2PgSmOk3zLvWJsQ5uzoCLdI3
TjCSZmhMATERyX1UWQ9FmHDkWN/E7RRvGMMuRh/HawZCYBGSMIpMbOFLHCTKG7FdAe4H/b/1omgL
tyXZVdV0N4g8WNl5ES7dDpLylK0Flu1lG1R0Z1WarJjx1wHcZfx5xMGTtpEsKfU/NuSwrcosnDEV
4gXpw8IqwCvT2vlOWprcufuW4LSBr3OUvWusq755DCmYwidNbq1Ls0FPTGYPHQPngrhr2r9acG15
/skfHOIuyrFaDh71lCAO0lU/efuiLA2U2xFmlRYlexmW187U4p0e+2bbhjXGp/aSYs+9kgQhTeAF
ze4S24u+svrHqdfAbNoF6QKZbS+yEcVhOUdgd1mJGrqJ7EVKJ3GBwTxeY60fZwK4sVAGp2CjctLS
zoMZaaQkUlk3PrFxSeNPC6d0U1KKbDIY8lNotN4SSADl+pKYMturVvT1qSRkEAtwloaExurZwXEI
QfZysUxIvlSxjcDZq4xFbZBfSrNbLBwglXlaRmxDsg2wR3Z/YQkspbOqr6LRN8wx8crJfbmyQtQh
Zlbj2MjmwAxA27EoXnszu0+0onpofjpheEcN/2QVxnL0TeC6ICA2UVPwtI16sZaYPZOFG/nZAcJE
fphQoOCJKrr8wM5M3xVmuhp7j6Qp9vjI5ZFTLusUD59VOz8jww8vKoLRga5futzl1WgcRgqwuCAs
dVXXAbB/4n6y6trvo2Q7jtYl0bNfWRofKTY8RMq4963mWZjYYLVl3CFUzK07UafHkeqDhaCvu6in
kMhbB2YFyqNjaU64WQcnWgwwSWVbP/i5/VLa+j0ZsT+Q79NsKm9U3O2ixngyzfKkWnUfzL6qMm1y
TI17tATGMtaV2FkpB5Zc7Trs7/sKUWo78Rp4Xb9sM3c9CnnZk7BMxupgezd6yk2KBCMX7iabdKok
EzdEk+Fl8oytNKN9U4yXQPD9ZWRj8vEy0ukG83FuueKAUbdqaglYz/PvMphJP0sSPIF+ajf98FzV
+GLZ/GxIQTkUkuya3Ce/mIhYunL6ctBjuTQIYCzClPh0Y2cHvIVD7hv7Iqy3+tg6Sz0E5e9nT4HF
ixua7vcgew7Lflv7BGTF5B4Sw6IH2CipxpPGR01u8iS2aZEvzdqH9VHtwM1cZDQ2VGI/z4Z68sKA
95XN2q/jLeZkTO/ga1USNzsp1B2FT4KTSd+Q2wLC0lIw/izE2F/iLt+UjBibIi2/1TAkQrMuuGF0
yQZy+JieQMjQu6eG/E2v+2ckpN+BtV3Iek5HKExjmQjwI7mDj0PXzaMInZPmt1dWlJOoDr92EVnq
a4XTfFG1mb+GbuevY0ahYtSsiyDpql2tGhB0lBPsMrgzVX6rZa63nv43c+e1JDeSZdsvQhsAh3wN
hUDoSE2+wEgmCQ04tPj6WYju212suVNl8zZmZVFkkskMAbgfP2fvtUsFCvSyM8INB+NrjEAqHKz0
iYxbDtdECBnteMjikvhORa9XvUXAeCRsEMRO5azDVAG9I7NjWbZYesehf8ZU7bAENe4pXRwb4Rix
p4bRWk7zVutzmwzHzma4SMIf4XMkl8Q0M/XB+GgVrX4uU87MkFmxlynzZ5owj9DqNHqOx8Dy1GJQ
9jNRD3c9RRRXVoHYWU0Y+kanPWIY7qme+SEQCR9afb6zeTVYrqNrMVN2YGreTDIO9yjgX/nIXqSj
3biZiJMPcM2Zk7jlYbTPK6ndoU3UpBKSuIr2SRDmbCpbBZrvu00ubVXP8UGIpvLs1jhFgdJ+ywJH
XS3VyUvkFvbGhCy46WsXcU4qh6shW6IBnTL9GtYJOBqK+nPXY4aPjcIl9DwG+VzI6WrKJTcYDMKZ
IUW2Z4Y3H7UOeXCSEpGlOUH6FKYYpB1iG763BiAEo1T7J5mp8yFXm5YYDAvofloqhzjQL52T10+F
VhfcqcrL7Db+PATzG6KqjIAe1bmMmJo2TVhhFcluCvKRWzwIY1Wj0NxrVlKdrTwmva8Mb0nsrIka
0J5sjVV2xMqI3fJzdkqoW3Ol4yeiGKixCChRsEFQ0Fxxds3rqgOzOFRRdKid+Albc7QlhW3Y2IzX
7/ZSeckiiLZ2fjey2TgWcyq5rhxIn2Tioa9Svb5GXaUiXFYAJBiSdtNoOK1fD/iLpiCxiKoGXZI2
92yIN5FTH+vqtZBD7OfVkrJU4DhKYvxu7QhfLXVwnOtpsJphoet2/6JgIzFreeFCdbZKlp+Qb4a4
LdFhqX0606pvsl3rDBAl+lMbKYKvYDVXDbklsyXaYDp7rqdiH83uPsmThdqL98i+MKc8Yd/Zkluy
jzqyw+mZrScjzjeOg0s7bvHkUHaA50DlsxuYzbpVpO3MbvJ4Td1KCtc3IySSbmOjOzRvJhaJCjVd
7ZYgp/UeAO8ABzrABQdrn+i++Rzq2neH5heolM+iIITK7oNsk1blQRsFYeAmrC81o7rq0SQVOpjz
qPtsjWFe9RE5QIGDDzJSEMGmaVThh46JyFS3GAqSNSPPc2tkb12PRDZInrWUnnetU4p0tGvSJcbI
DRhSdI2NETbckslJw8hAA4mRtu/V77ISv8D0Zytp2yTiGpnPNfpS4VOqYDRv6rF/aclNN5DWoUdb
lXW0MDoiz0kakFQmnDiFNJSUiIeVqjj7sHWfWiN+xp2srwhdCRc1wTocxEGPEDUYRb7mPP0Z9M1n
KnSSFZKUkK4C05Rmf5OWJJxMb+XaIW7sWDVfZ4H0MbmOxU8Ymfe6kxawB5uwk/LkJFhPw9rZ4G7c
dWgy1qOV/KDXHK5ITHrBuPXRlZO2Htt628kSUkqA8U9N3hFw3LVmgH1ZvRNGiMMoMPHdgj56qjRS
sEgnd724JUCrH59HtfWr+k2XyY+YASUvdHzhuHOFtHzlrm3j0EtS42w2WMwGtsA0TNo1yqeMrCYW
iHDvQnRZE+CJN2ns9VUv39UmjrcR5LeVGiR3mVx7ZHCz7XpdxtMtSHknPUknZAcaq6agM4rrnNgu
C9/xwhszstZbekuQ+yiW00S9ywbASBHlbzKxqA96cPpDOz1ZhnlHn4k/jMSY2tyZCmQyKnKCYpsD
FV680ZHicNXwTDTLEgfpulvTTn8FQWOs9SA9GQ7Alty3h1qs9Dn/ViqwtYsKaVcB9Y4FkOH8blwu
JwMAmY+z8MdUZbYvl2BizXkR04h5MGXXzxUOJ3UPz06t0jOVI1tbpym7sTmpdpXdhz5UdxpS600T
BOLYAumjPqid91b05DAHSbwxSrGfh3yrEaNMh86tTqmqdnetzM6RyqcWSOMjC0vLnxBkbrqmIzBQ
mSEnFu+o/+R5KPr2Jk3xXp7stISrkWrhmakCFPbltwGDtK3OwQT7qB/1UbEAdXq5zsduM9nGeMnd
Yl3jgLwHBYmxbk5MmMW06e7OBI93aTF5qjQKzGQqCCDOAHdMATxQDnP2j00Pwu9Pywrwa07hKbT1
jgQf44JZduPQcnmu+58o3Bvf1WDrRN1tsMPmWQ1mjNdPY51+IlpML1PqKq+2U73o+As9mTrvYWWV
h1ofeciTn0WGdZN42+Qp1CnO56A09mbeJU+Pr/XAWpwMl21Gtyym5Yldt1U3bmDs3UTIi8HBfM0G
fxLZvO8n990qzXYfBnN+RvR1tefm3hvujyZn2lLlwxfo22yRs+WFMxneNujRL9Yy2MWE1110St56
GsoNjvlga046B1Rc09Jq+rVNNJxfzYifRLPLmbqVQ2Wd6faimhqU9yrtum3SSw4btLw6AiktlZD6
dtxpPZZdqSQa2WxUR5qlsxDnqUFYcMLubI6XCY3SRB6PVwTNk8JltFKQJ6/S1hbPVLwWBHtvGSlx
ja6L3Oh9WoOg3YroJZFbAFzxrg3zi521420KYBBnQAM21YQu9vGtRSFh13W/dGyC7GNPCM1jUocV
4at6AdzE7XaPai02ut7nQ7cD/Qf3HWNjmVm7pov6XZgWZ4ekrSktitukK+teS8c7a2cBx4Co1Qk/
rg6HMwcvltr5i4jf0nD0QB7l56DQKB7zmsll6TSflSQIQWmmcc3EtTli/F4x6+F1qXfeDGejNLQy
CIci7tma4BD2eu71ikW2zQDkg9hhcakN9apq+tVdCs12LDlBTfU15+o7ax2QhlUloMJA/EBzGMti
3wW4JRxFgLHJSI7oE+2DYTF/AwMRERmO6zkVIe3DlH8vZP1ZVuYxUrgVl/NqbsP5bHp3vrS8i6OM
gxPx2Fci2ICTgbtquCI7YcwHUD49xoxbFrq3Xu+BzxjBuJvhd0Zt7T0+etIDYHOacto4Vf2J+gz3
BDRUb0xxJsYtQdtY0CF3sQLMxmTtuhbteyp57f/8HAXFQD7a6TExB+jTWQfYqKHmoRIOO8hmodPH
u7C2b48vO5bRrNNZuWsuA25XcH05WE83Wk9gMGTEBRlmDh7uKS5KiD4w29Ym1vOdJYpfU4+6vJgt
HOejMkIwGC/6nLmnvKh+oL8bNqryUpsvJhU4GmiXY0mmWlsRVtE/r7mGEY3fUp2bYPwQ/8MOoDgk
u6Bzxq0l53YPRwsQWcRgK6vG6HnARbmeJ/pSedS/KUJSIlTZh5HrVIMZOdSJEWwKciWPRE11a6FV
9hloy4Egz4ohddv6IOOCm70cDRif/aAdqZ3UVBaeoHRWg+bqApmCNWfMy+fl2z3WhDnjSF254o3A
T/swaNm+p0gHKquTghw6eKDrfdOa2svkMlnTbBy2g6l4QW72K61TxcV+3Jp2mS6hyAHm/8TwH0tC
HunJsQ6WGVebPVv5L+KRndPjJtdM80QkVHpKaIyZtIpvleECtqJtpsjuOYKus6pNPB31mJu7aYj6
M8omlSMZphHXaElZSjTLB0j58/H8zUBr7koMkTf/YGhYPyPR7Faa0T3bkbsEt3D95DNrWVSwLMG1
MNZjEPE8zXqtgL0CnjcqR0BBkMmYP65id35R+kE5MPTclrpQz4lQd8R2J6fReg6rjdML4dedM68i
gJm0gXgTc9X9njXjIR0Tc6ObtUsoOiAQkXTGsVSe09AMsb00/aEKoAnZRrOHFcVpW94BRHZHNZg+
29YgOjnccvBw1sT4ORfVKKXXQhdBlxo+tRVUO3O2nhlv5ftxWXidmfFFBqIqkD8e7z3X2XsDa+ie
zdVyOiOUCxjgTa8GDp/uxgFotiH6O/b6fALKoP2KDKfcqctlYHS52KtKofL0GtuvnHzvuFV5zpTM
Uymi72LGgVRgpmKj3eraXHgmAv1LMKYgA/F8l/HUbRopk21c5Z7WMfxWwhYYn8aI36x10niy9BQl
rXvjAM1JpNzbXUy7YVm3jag8Ok7Ecc1sw80YQIiL3a5eq0lgAvK0gye9gSUaALxERdxulkje1KEW
bYcq/0H0jyMuAoDPCZSrhuE+AUCWscKLyqy4q2mSVdl3Jx/ltZwyb8rCEczjMB0r2UY0fwXhuSXQ
78cqQYElv6S9cTQns/DZAd1TNv/KaqESfx5+VFkLrApAzREiFiDOCeKIWrbxOsqwqBTDUK6HNg04
LYtvIsiaa0gmdFvr4UlMEAjoV96RITlSGW+PdT1r7S3RVTNIv0JuCifuvVgM7frxgT7uGIW6OhmW
aXjgesQRZ55Qk1eh0p8Ma8jPalTcNPYhCKTcZGbnnkLXgG+SU5DSdzX8OR6vZtpwHfTdvWjSfI2V
dG+6BftgYJkA8pWCFlhqe0MAuFn0SuKTZwZXMhbAOeAkbUF61ysripsTvEaihNQICqomOPnGqrMl
qZSA1uUyAq61iDrHaaOQTkWPsF+LpGAkoOXfnYkMEA2cwZY4R/mu24dAnUiOQS/+PHzHChKRNm5H
L4H4prWYbsZEa/zBMr7Yg2wOLRvpaowmUieIQEuXCzweIexVnV17fSi/p3OvwS2hPO7h69GU9LNl
PdJn28SPi6778Y4q3cBcoB06lEiUFErSDV44gacdncjhojCbw+OFOPh4PW7Oq2b1DWC0kX6qq9db
dqZwM2SldkgI2dhKhgbHSqHxFhtq9Fxx/XP5lfIwDmHhoxlMVsAUykurZNUuCdgpkF34I2KvY25n
mFqyGsZuMnA8DMDxmkU+nkkEHM6lO2S7OScSqbeMbk/apVjTIvOy2k7JVCGKUJE1lEkNCrcYTnW4
nPA53q+TWtX3XEZ8PnFDlmEzvrh+sKxZoaHdqnLTR05wiWwWExoy1xh1Bg6u+UmktKmW4mU0rC8c
1LsjPX+BiSHqt4BW6ztLgh+EeneLhpdQCvWNlpnFjc4dZGZDsMqaZAJo/3MGbL+JK6neCot4xtBV
3lKZzKv1BJn9KZoE3XcTZkim4g8YUpzU/XjTk4qTs0WDGRvgfHhs+FpZeYkWR+f4uwCkecFPR6lj
Kxk0uCqHFUF3xu1kAtZSAXRLK/7gCioDBHHrgLXuqxzVdWCiQY0C+v+WNmU7jfCkzVyB58kBd2qV
djLN4hMFnrYL7JQWEqY1CFk8l2XfELaMPTsCYZuPfFKN4EOvLXApgDWMOnqra32TKucS9dS9VSQg
ezjQdTqovjpBepKpxg8ZTPhHshUlvXaay3EZHQsjrvdt010fheeEN+fIAIVKYKbOs5SvTVtcSnrK
m8dlDlzchQZP8Qjws/aVkP6qo8i3xJkZuiDq9eM02SvjVP1IMrZ1W9dP9PiD11LmFxa4/EkpObyR
AIxpKw0+aL7T0c/0jehBZhOVdye+7pbT3j/O8/gjGlzFJzSU47BWuldWVeqNUKdVW2nmkX23XlXz
wusxgbb1jjX7sQEBjnxXmomldenFe+9i4wzK9DMcGM80GnCdR4kB0Fy8mhU/bMEbPXqorVL4bgwS
h+xxl/OxZnsdjH07ReuJrLsn/6x4yt3hpJhmvsu78apBHSBEPHx/LM1tJemZiDA/kTzdg52EqRnY
20q3m7OigzLNM7BQ/RhfjcoYb2iLBq9SltytxF7pcH7OzBN6+uKJCqV+AZPJ5PB4ZtIMjTdwgs/h
QJA1Tc1jnJic/OCcdANEtKVUSgHqwZ4Pz+3OWK4V4yuzt9PYzO4xIwZJk9F0TF2GIbMt5S3v00Nm
CQSgKXOvNoo5mBuZh6x3vBFgt4RiMXnJgd96OXAxNlLp0VY+53P7mVrwRh/11gAY2YbBfSlywUA/
5ujaFEdOemKXKVyXPaTqXHQpSsUjOtR8Z6LOAWwGWCrUMWoQpNfQsIwAcQ9vGGCsaIVkcFt2Tbkb
MtfcNzb8wNTchpOXVVp9ehTvuNnN3ehsE3sIPdOcZvjkBMk1keBU2PwS5azvO8N+io26QscYTxsj
NntvJOi7COrgaOvqdog7Z7d4utetaF4bhXYGywdj0OVew3AcbZhSBrQbrNB71PAM8VQ6KLKbT5PV
dn6dQIc3lWxr9Zr5Jjgvb8Yc0GJnfqWbY76Wy2yiTumr6b1d+T2HIS8jbs53KPY62FW+S4baGS+2
sTaXm6BJ++dF7ekD6rkb5XRXMld+gSv2DC4PXE1l6/s4icste3207xISijg9PUrcqKUh208XIftq
Xeomt8tSDZdDEhxhbDbPwqravxGwPAz0/1HNodODPmEbiAIMTFcqh4jfh/Zz6FpG2jv24hjaj6M2
3jBGr00rvkfWZG4etWgo3GuKJHcDA4wCYNmQ+6WIeTxHdTmm6QqQcQw8H3QjxcGaj5Ns86eBsdT/
XhjyUub892etx2/6kP9REfLb3/J+lovsovnzP/V/UDZC5+0PMoZFlvKbbuT8c4yr7ucfRSOP7/h/
qhHrHzbeV8t62I4MhKP/Vo1g4PyHQHGHXAulGUo0RBv/0o0I/R+LOG5RQfxba/Iv3Yhm/AM9IDI9
/KYaiRuIYf8XwpGHPegP16CKCWLJvVIxxqJ2RYz3+zVYY/GOiyKqzmUOQzIcDM6XWfvE0tw+pY2A
V2nfIrpvZ8OOp38+WP/+lRC0BKjxF+Ny703pJenn+EekWIhdLbe7zplQ2cXDaqe2avY2GMErUOZt
2jod2c96rJ+5QcCI63G5GvK6fXagsrN3mfQmbJfFvle3Yvlpgazr/ZxRf85desnShuTJbPR7uqBf
7bg5WEV1JEulJtFhsiOoAQNQRndurlavMgQcOY5zEmyuUTc+/eHD/v9pVtRFkPXbO8gHh1zLpptL
hDYG5N/fwXhgRpdCzwFkGc+0KrOyuhYKnuouGp19qzf5uVrOo8MCKBYQNW9Bms6XPI8djCBJByQt
jlKKpBBao/OpB9F3YHLFLZj0/AaDrD+khuOlYaTRu2MldtWxWqPqAgtmcAYGKlYcJ6O3j2mMSrYL
KvGOXpOYZHteYNDZhxJfh8nGGqkXMcu7g+KDOd42MXPN05fSHH+gdoe4M+yzlll5GUXVsa0SeaLH
zmbXtIulUznNeTzdQM2ON9WNi00wkvmi06lJprJfoI3pPWynEXR/2R8igQJd8P3beHCPYaerZ8UA
7F509fD0+FUsxfBEz7bPlx2ksvS3NjPgG+uh+2MImXu5mQ1WN863nDaHQ6Aw6pNZYl5tUGpzoszH
ogH6jmvy+Ch0Hw9DB69BJO4V2zOJChx+PVIK5bEBvLHpZDx97ZmIwlpSAun8NMDmg7QgijUK6lWn
D9qvOWtuzrQMLduhWbEjaG99HJtMNsa/Cx3777eeQ16A6ajotZFO/7cLh3rIbLUh0044jxjbY4Zs
V10lomfmyMm1BUMXtB0R4YHuxkelDNTvYmSUgQ+O7rc1mqgz+v5Fo4t46xOdQovfGahRNkbSj5sw
KqyG4ZpjvWa9/gXldjItU9iR+UUP9LpENXnECBsn1s9eStq0taa/tPNVjXusLIMUr8Kqe18ELqcS
uA+vSeX0/lCB7x7a7aCXNLxidCCVy0kLyfYRs9yPwRaavZ7JeFoTRkEmhFFM62Ca1VPg5NpJs9/+
+vZ7mJn+ePeR/oivgzmJIE9TJ8Pq97svpebTpTDlv+4+jRMwY10ao1UQGGcmufKsR6QetKWhn+lX
xCPwk2DeDbGtPnXIRdcxhmvaxMxvH1+zv49N3D612SLYn4urWoV8Qrp9fsxlTVLzbloquFUnJ/rm
0n709d7SX1MzstdGUlabgmQjVrPWfKG1+xGLKWMRcBk4GYp7G4y1E9v1PVge6oJzrNbO/GOFM7kr
EKtEcuc/5jllRdWSp17E6rHUS2ObDX1yU1OHQNzKWgrfufb1Cdgm3Gn53iU0FaMp1vcpSqEBwexb
Xcyrzozj70z8wFmalNS6bexTFWkbheXEWbn9+Wg2uMs68/hV6fQ/Sz2cfCT6f2cV+dMqqanI+ZiH
IpHF3s7jn1ZJjUGgoYw6MTRaXR2nevpiDG3+ywaJ6OBU/kwGIiQcJzefldYaIbZjbkwNV+749OV7
BmRnnQTxdMS2W763teLrFbZws78OTWg9z/OgbUAh25THJboo0FfrChJnbivFpXWMZ6SbJXkrK8MR
wZcqLJ0V8aWUe5YcD1FocKTT9vh4g4ulDTOsfB6wvC8dKG1vE/VytdLu71ymSDx/2zk0kGf0R/Fy
2ag2l1/8fu0WHE/HjJ91jLPPohPxEtTVr7PGmDeVQ3ZB3ZrhbhCR+TyUfbwde63eDQZqC63EWs/q
wfGrjN6jusmxmxCW5kJBPmezLt6h3KdJ8dm6zogRPCvPcWnSJnNkX56JjKCLpFvzKxGmcoczqjlo
ZV7dSq45zGOp9WNyv9ghTTbTUhKGGMxYlZpOLufI4ZzRdQWpBNI17yAtViiHpLT0bV0PPYrL0r0r
Cn3doTHH73o+vy4n1b++6R9BkX+46Zc3DrKYZam2is3deRTWf/ADFZxhSCyY2iPRz9l1DHQWw2bM
ik2Ytdr3iWy1VSMUcE9LM75Oiedj6YffidzuiYYq3EwDyH011u0TRo/3wU3J6xF1xXgvlpvBHtzX
PAZO5EzNsJ5Na2AhEeXeqBBIknoh0auI+QUVR7SLFHKOa7bMrdmZyS4b1XRbhei1XMZlJzdX2Sfr
BIUhH0rfOStyu/tXa2ohkRoN0W5LA6rTreD7X79F+iJI//0tglqEh1dQ3WG4/PO6mMNN75tiWFJ0
inQnW2d4YmR9IqFAedfpeIEroWegoyJfVUjp8RqztaRzF/xAvmOo6Wc9dnIdoNS8WWEkWedDZFpW
9mrpjefUMCCRwqTlgZjZBYgUoir961fwCDT80ytgb8TWhjeQU+yf/d5ikhmFiMyPQJD6dU5jFU9D
9dQyRHnFerClfVI9ZWZL9IXbXjLXeUnnYfrqhOSsZZ2APmxxOdfJON8rFXCrlvXzNyNEvqK1yH7c
IstOpO1KGkjpWiPaBTR3dSFnkUEU+sz/PFCyOOtck/Y20syc1X8jalW5/LOgtJtXrYFI6k5RtZnS
qPVSOxB05DJlR6sIrVYljUvYdq9//faI3w0YvC+cAdjwEACwfCzHgd8Xj4o4Lyc09PFAk5pEVWUk
XWUSJOHgEqX35q4bFg3CRCxzbZrKcGYcLzdR2NTIvwjBa9vafoM5xEm6RO6lFEGxKRVGlvPQ5NfU
TPYkfIhPXbeek6yavtHQWcInIvWjiDN0ai4iCGj3CAQD7jNasx+z3U1IHIbcH2WZM6iLvU63kavS
JSpyNq3ld3qk8ukhovu7s/RyVv7j1WIahrHEYnKpo4Tnf7+/HQq6GdJ4mupgKWToeGytIaNoTs2K
+SSjYdU4EwpdK6IvWjqDs2L+VV7muf7FaM1ZDWoGdysea6jFbP7gHTkCIT/WyUzBXyrfy1JYn4/B
U99FPxIia+HiK9Nrn6E4+OtP9k/+Qz5ZA6c4RzsLoCEDdOtPbj5FnfiURCEPQTdodxl/G1QxfxmL
+ioa5p71WJvPYcyYyyBCb5VWrYnoJacph8eI0CpHl77FckXv1T5bE+j6TVdQ6f7Ns9T0hyXsj+85
Z1qw9fjFdG4xFbvK7+95E8sxKBWJoCLIVviaNonpvg4WEiVawJO2j1pw7M80r3dVrO1rhKo1fcAg
ZkqQEsKkW4doGg+VxsgfIHTYynNih3tB7koyt8+1QEi27CP6kW89tbp2icbuEtcB5LHuaxmJ12uk
Nd9So7rCYvAjvT0n8NMJf910LaDueYUYx/oyyG5LpsMlY/5Mo3HHAOOjNTRKrdgj4g7HQEBLeaW3
wQnpz1mrribbSa2IQ9oOO2kriwB6C+PiENmvgnHLZLBmaD0Cp4orP+fN5tZAPEkcQkF+xkyijX1l
fOQR0LNNawYM6U83+ZI4X/LpVcQbVF4dfvfAN+WebIFqXI/PdrpOfgAwzK2Nml8COGh9dc1uJS82
Sth3mU//GvBvRBTqUeCF7DJRc6+V62i8Ka6nuV7tfleVZ7S3q84B3HYg22LTRHvKiJS4MmNP0F5C
J9b0nKHElUnoAAErwoEEvY7LaZ+MfFgRh6pR342z8t5Xqa8ayUZNVV8a/ITmGOkDwH/1jr7Gg+S+
NUvxFFjlS28KcNaEZRkZI10/BJDM9HA7JHRw2fL2cZ+g0GjuTTYfdKhJKQjaMrZfjBjO64zgEOWY
zAiSbEgr6I9N1K5N+2tIKl2kE1iRf8hAnDNt9tyku4fEd0iySBubJR3XxTORb7If93CN9nUKLEk1
cipKBJ7EacRpzMy0obgDF1h+uKVcj4uOdxVqX9neoHJDzNZvTFPxVpHfGt6a+i1FXE3ewIr0AMK/
+cfi4YPsya0zX7OEZNouOEW3gLzacBanMMILMKTDr6yj0+Fa3+Ow90OmVkxKtpnTrvXt2AW0aZeI
LXXekFxFUdAdp4nLJTwGb0347kAXFOZhNF5NeR1piSY7/RXZoDC+5Uq0IZIS7O5nN5VcHfbODcnG
TswteWXrUvvocL3O3TNq/7VLbuSkoLXf5sZLW39Jx9fE3cvwa2Pd+vZlQUO+DWEG3oGd6Q6OfjfF
hxa5JSNA96C4pCpEF10/htWrMXOyIMKCRCxPt49VxiTK9edg18UHmzcz45gTfLG+4LMxxC3TvrBf
4Kwvvy4xLiBXmx1hrHjf3bXZ1NRN9MwNc1qeS5C3m5aMxFiJfVInWStCxjQzIXQu/zhCaoCItSq3
at2srBbEVKx7cnhT0+Bid/hBfuoC7XWq7lNz2iWIdx5HscDdMoqGihTv09Y88H9eYrch6XUbdcmG
t2HSS68wWtzCYtvM/K14qwsVDqmxMbPOp1ha08fxmBR7LYXkoI6+4PJPA9pVyb2sqkNR9QiXzHVi
FdsRDZVFLAcpgb6SqVu7dzck2a3SGl36Ii3SzlQbfpPIi1NoNyuw/ErHk1D3p6bVD4vWzmiN55CU
1ik3vOXQPuTs3Zm6Xm7tkHxOhTGLVSxo0ZNm7DqkDWO1dVI/U655hBBzG0rGMIcy2lfCm6E0Vn7S
EJa3qsOTVOHcH3TuivkUuV8HAlKy6U1Pf8SadqD1DrlTbl3cAaZQNr1B+7wNz0ycgDzCcK2pcKa8
ZxzKTXccAafueV1viIfIdtOC4Eth5l6sMRcUw9Scjan9iQxBeaGM1XYsM9lgiq1e5VTekXXPYxUv
TdoSQxOmnsvUZDfLKymJIxmQ1CuDkhl+1YNcNuf6e8pE/xZr1vDsjoNfJRzBkghepewJ0NRcJSYu
Jz8ItTaeJGG5K/Cu/oja04fsWG5FEoGynyN6mG78mtlGd61s1wdV5GloPD9ypxoxmYOwrQma9mWN
4Ego/RdaURo9u6uLnnFnIEldx47iRUxudIZfC5E1QxYYuyQL1s2HavVk71Z2flbzQn/LzHD1+GvS
6Rm+KolD2cB3hWMOYDZu6LK0Cq0+e2SDmY6JHrXvQ1Hrp7yk1rST4U2MVn4vx4oMND1z/VE3+g+D
qnpoBut1dOb5XC7N/yxVh4/BRak/6l3p09O7jKo2PjUMyRZd1mbuetIDY66Kpg//9SCS3tmNeXJ+
fL2c4ddj7AgZhxCFY3vOZFIPNSOuEOkbvSEPCTQW7k4zXpv//pdqVMaVrvOONelXxvzq1lECDVk0
TaC6S9StFabfykUD+fjBj298PDy+9p/fPv70P1+bLMfLQ25wcEoMqSJ85mszt+Q6VALyv8nBLQ4h
KbCHKc85bwwlkIG1XYtlm0SF8PijePnzx0NU5DyTxy+LdjmflA0W2RG2+zpxREEHMVM8PRYXSym8
qlN3WdeSA0IClSH8pL6ju1zn0XBgZEu7z2KsDdZWG3fU2Jw+wu0ctITijNseUYxVc++TYDnogo21
2SRkFHX6hO5E7IxyID5RJz/rS6dSE2nnwWYMqmiXHDtL0C0RbV436V4QfU10GhGtseuzbKcvnj3w
xEY0vZSV8IecjwCVxFxLFk73qSlnuHSRVxVIGXoWDFcH01p7eBQPpbH0aGuPN3OP9aJ2G29ZrkqD
2alKpIVGKqHEKhGnZ8w128Y4ZvhAJx2Hnki2ZWKxCDY7hAierSReQypUSP+9SOYz8e57BVUwDSgQ
fWAJuX+ziQRT8kLhtHmakXp5onlKYHhSutsJU0zqh9L6Ks32mA/xziWMSPbtWkuSMwRSvwRfZ0cK
8TvWTRrJ1RqN64QeZcRHSO1Lelt36MkSypWC2Z547uf6W8Wxq67fiTw7KLg0Qnv+bmavnd16VOcn
u2m83uF56EuQc8sEX95iq/PD8jJWmdfa2ePD6xD4KCx8fa7vlUQ5DQ27RsN2g8Jgsu2dPr0gFNzl
ZHIxK9ia+bDLkW9Ovb7VwmALwWYt5X9xdR5LjmNLEv0imEGLLQlFLVLnBlZdAlprfP0coHres5kN
jUSxmJkkeBE3wv24QK5i6jcmppJCvuGt3ltR+mkl80tZdD7RvJ4oelGoAQjiiszEYczd7HcqdkeD
7yzIQi9q0QQFopv2ytloZGb3oSdCyiaSmuYioNTqaLCgaWnlgF6mmDQx9RbHMULARl2hWV5WVA7B
Nk4HDanAlyFSDim1I8tfJfkZiba47OvRgDV2iRhYVEQHcwL0ZrCB81EoyNyVBVSmpm1CSi17Upsi
b9VFg+NwrU45Am13m89RMu+1Xu0GPmG0Hp7AdyFTJlcckxeJX3Ak/SbrWjcpyWckv3KKXSFJT3DT
zpKQuUbEqKJiaQDBTrNpt/7ZZF06BDyKVBhSiXOyLxxiH7jWE8gEbVEngJooZxujsiuZ7UlXplOp
Cygl631uTH5DIIFZuUVi2dCRHYX6m0GxLWcpnkd5j8vCrdjzjQL7XrazVii42Bz4rTCDNB7ETMdY
SFks0oOe2nyknkj9YtWiJ8jz2ZrAMuTis5ZjfDLleYgzG7Mr3ByyWCjuqVAP6ndak8yDlp2QFIj2
8x4X/xs7o4Oed6dAlNzejB3WaWcZxeMyTa4uP/DgH2GYOp08IG/6hm6zY4Nsz3rkWoFxnREasaP4
FMvuhqziLScYHjcdMYTeoDZ828s3XHvoCGaAZeUlHPiVB9kzxhcw6z64cWKP8lXe7zVMy8J49jGu
UsJL7tzRy+9YVoFUIlhOBgOtOFqYkEwnlqmW/J71GhuJXpllR0R9WJJGZ5jTo6mEz7Krzlr3AWzn
nIzXVs7ddd6jLoabh5xrikbhYx6lPjkuw0zRoxNDq/pc7L05mc+0nl5rdfGKpToO5bs+FQe8B89w
mX6iPTtYfXzKrfrOJzQYZJgHml0WSMK14IBlwePTPEWN8SAkNvDGVLpHaejJ5IwhKfZUBf8CApYc
ouEgJY5o0bko/lnrfBycPh1fWwZ6G6TY4Wivkzlds/4iXHIFkxWmGhwiT4n0yLycAimf3KGCnI7w
P2MJTIwHowAHxOaP2oKlsWQnXQgOsgopPeP7X/I5sjbPWbsX3a5fdgjLdnKmHqddF9Q/GJt81Y16
LHtMbIQLz0HBtQSZCIKlcnGAkrb6fDKFkRWx9YxG3C0YZYXsU+EEyYt92xr2OCZuY8zHclRuxXyL
Fu33OL7g0LmzW92puBPnSDtASJ90xWuXe62m52oWD406ukuMnV3EJqn7c4s+ggkMbDuHBoKjdZpX
w2sXzdbGWM7a9NSN8JZCsyd4FfM/zjy9f2r4JWf5nKhsCvxYZvKgMjlwgX24QTNSE7uNOvhVEMId
4wRmQILA8rsJ3IRYMz71faYj408ld8J50ATKDu7nXicOqsBYr5QaTrnuUpPMsBMR1/V1drGm6NyJ
4lFWlfNkRXuV4Qft7w80Gm/ppLxEKsVKoFS+ClI9wa9BOCj9Bj0RfIJgX6kHH4iBnqlKkz4jq956
MvO+aWKGvPwaBkcTV6vlyt23GCqotTF5k6m05zee0pvZvFn/BOMjYRsqaV6TvAbyqcw8U2wvYqyj
2o/PYly+4ft9tlK1L4yMGdpyYkFGVGUe1S7/RPf3azDCL3Xiwiomx6iJ3IxUuvX6N9X9ce01EBe+
r6zVCMsvE6kXAA7Poh9PU/tSsXIITgGMuyqFvYT9EIIdexGUOy+q0B5KJJ1kVXrqgip8zJ4GQWR6
PR76yHAEM3rV2y8pWWw4WAe5Kw+iONMB6VziS+zFwIwLRFGrugMZJGLA3pI4zznAuBgV77M8XOmt
u8LAvEE28f4uxyl/hO3g59NXqVhnaQEjG2Q+DFFfEjM3MnQnzTK/ptg0lHcSChau7VqKSO9UZGvp
QrpBGJZvi6rfphFRrRZfiPPd5abmpWPqD0F8SSQTjvJwbZbpumrJ4jx2Bs2nmETMyOUzo0NSyD5t
mmsMG54R7KGJMHIisUX+djTFyDeeS7BXi/QiBMjIaxTdYoWx1wqREVKwzTFnnuVVNRCqFOVUKrwK
QnCJBMlfxfqAz33NLFBUBa+CZL7LlnJnxvNEFXqL6xQXTkIDWd8NceEkQvfIc0RbSuSTIXiELWUL
Evm/CbgiQbpX6365Ed1AW+6Z3Pm1gRRbKt7wkT4ImjkrpD0I3d1I1Fc0AGcy+I5lphzUkV1QzReM
RhWZDL2lHzB8PPtxJiQVZ52sHZbmbA76cRJMTyolwLX1G5andzP4maHlDQlay8MWPas9TKOXi0TD
FyFir+lUcxaMaCXVQdtjj+C6P38QKe4T5Yv1ofiqEu2jieZHLgZv5KM8W5Paa10pY5FEjsmfS/GL
lfLdoqrDbYUoHaoDgwTg01/6EtxJyzhI5Jux1ZfL9oiJ8iF20smM/mTF+CNGBbJU/b0tSi8eqCui
6kL2u1PVvggCaQh7P7Sil57xZ12qR9x6LATqEQfEE50Mr9K8d0Z5lXvVYRa/y5JDp+r+WItun4QP
M0d8PGfXhjTbNpYeDR5ICBBOgrNojWfIxOIZFtF3gQMCoPB1PcXFJPzO9OGwepqk0Xj2tXqaUKgN
TA6W6aQT3pdl2d00dGSb6WGa3kQujX1RuwWvQJfw51KEx6qmFyEHe2Haa31nS3y9rFpyFSNwY7k5
94l8YN6V9e+VDP5IDZ/IzvDqGCc6yO0Yn7kEUKXXI8uMDPlDUGzL+GrWSN25OjPDPg6qfOpnxG1i
V+5m3CRZ9DG08aeaKi9GaKCoxOKhzrfKeM1M7YTa/lKa8qElSZsRz2XQjLOoBscASmUwe7PYYvIi
2NAUbZALg6ITG6HjpJ084+dUylgxFKczdBxDidOky60PxTup0yc0vJzo6COUCw50upTFDgG0l+nt
gXnVSy8ap7DAymgGl1Qgl6GY3VD/AE97rKLJszq2+B+SupyCqfYwIFxkMzuuFmzUm9fGmh49G1n2
eBAy6dfpycmap6sCPdtKvFikaF3ofuDsZhqHb6Y7QjC1hTrke0UJKMjUOd1B7zKmCtIxPRfj7IKs
9OnhFEhiuYTGmiuNgTN3Nd+a6MDeF97q3cCJS6oCl5X+IrXFDdngQWrD04wYpFSUX0PRnRjdPMln
Alhg7JQAkEss3ltLvIG1fssyiXV6/D1MBgushQ4HynnqaNN7JqqHDDcqE7NLHw/04YJqV0fQ2vLM
GfPyQbjVm2EYT0aCd2kU3BkQXsZ0f1D8PLuSjLobuvQoJCMbd7rNuYTvr1s7mWe1GJ20UoHkUWu3
6pGQ49OQL0/JSm7sxa8ZQYxqPx3E5scUR+chUL/mfH7Vevmn0ck+gfA+mPFzWqi+MvTHkrbsEPen
cdaOifQh9MPezFnE+AMqhblHj4AraVmputOhsqqToebIPCuUsdgihNpTe4PLWnFGlOwLInPp6VOz
tMdkFl9LIXzGfQh1IXTorc4e2gKHdtdEVKcwORUQ6glj1w3PPhZ3zakpJsgkIPuQGgjuWyfr7N36
q0VwOjo1O6gFvyXguFR+C/mfVq3tQBRvGZVby6mn14Spsw+i1SEY3hTW3hS0riT3vmFCphBNr6UI
JiDglD5qlSxVjIKmUHIWYo1LRbuM3/kOnlig7nLf+nEpPeORzc/q0ZkLNo9XZF70IwVXCjSQJyAb
w8mX4VZIJCI2ONDLZTgnlgQ/7gep0uDV8QV27TkdKVZm8qgLNvUNDZRC6TFX4jUQwojfTFPtPryR
a0ZX9D+tla0bYmkkP+62g9vj/9dF2Vo3279uN31bZSSTkRJEEML/a/fU/2n8bK+RWnZQBYNviHSN
RzmiFdBGdCGMOZcoNJkE4IwtaCtwUwVlC9EhH+xEqP89tt0rcgbkf58Ypyp9yDjE0yQNiFfSeSmO
dShAhelhlbALn44U4fWxi6P6WPf0k8QWXkgoGZyoiHHw2zf/3lSJgZj772N6Bmth9b//HjCiR5Q4
+dsh1YqrI0FAPPu/T9kObv/539f570ss7dTvmjZr7e092Jo/29uUjzPx3EXCiry+TaXRfSiFFbui
oEjH7SYp8TOoXCGJQYZvEyaQbqC4Eliw3stQ+PHWzQB5LP2jX9+0bn2rtnv9+lYIWFcOWUCpuXbY
/vspz8VQO0zmfuGBT5icZxMdFJJTbZoMvLfbCxTy+o7+fa31pZHz/gwM+vNRWPOR1dUegZx1aNaf
uGha/vfHbve2YzVkMvpLC6MwOBrt+hLbi/33uduxBPHE/PfHbP+StOjJLTF9aVPe/m7k4wnU9b3u
mqpxyfvDxCtYMADm61C1OCxrt58r16BvFMidN3YKHQegSH869kn5XDvWMOyFXmN/IHlqWzu5Rvyd
NHk9Lh2xm/ZQH18JmvlHqC4YvqXB3IW3JpkhPcR2PvxB6XXHFcaubMQOHNEaoa+Qztf5TxcwAVyW
g9i3JzifLjxMWzPoAKVHVOG2MSTOXGknRmCHJTceUlPemM56Ckgl4wI9iA+muKNsP1VidILFeMka
EfNT4YGukJT90FJUz/oh6i23EEo/7ENyKnD7rpegNL2Wp7EK/UzgrISmWJWi3RvyKUima2rUr7RT
/miCOwblaZgQE/RN+YKE4NhXfG595cJc8xsvw0bfEbKdxvM+GvqdwPsBP8ZjEH9qmgVVNxeYPPHl
1jqqwlcw6A8looIdfq1vA0lkjp6n9soVJpmQRNzaCTpMKyI59LXpjWZPYfy7FfHIJCf6a/CqF1ep
cWL1Z22gahRjm3ANzEmZvSLJRIqTuc3ZdoV+pQn4WpgtIcKsagwNS86Iw/klCTVB5ewBsKX32E+j
hQSUkEpuNr0ay1MvJZ7apQ76qB02LVKUSreildkZsxeu/p3mFaMfI6vWRU2P/gXdoKAdZlO/JQqz
+eqpGNOrmC8+SWevnTrQqscYtLC3jaRHUsfndefYkWcLsM3uB3UPWjreyWL3DCOsoWXgGNNaQDI6
WRhpgZ/VySNQS1ALVsYVQ1qh9U7VrtobzU6ogNakOLEW9otR7Al13WNiAyVVuNHqri3r/SqcZGTj
68IHEVe7QqFj1of7NHqVzKfEHmUoLHtUCESdBju/JAe6yJDCZKBgMvFsOJqILxGe6gjbQensOP8V
a5969kfpFChGFO5Tg7gf/E3h6l3lguj0K6WDGkbsJDq3oKb5XA0U67UjwluIlfJU6yP2Idk26kfZ
E5lhjaCdCd9eQvbNBJCUNaYUBKtzsDP5y8Q+tcuwOslwi4xJd+qcHSJ5loWmO2NwZUoYGXQy0+5e
BPVXTNxwyw9LgsGJLcNRU+3HUjL8WBXhJiHGAXb4NcANV2LMJSWkpdcvP2raTVBQDCwnqSTsFLwf
JX3xMHmlh7DaQVKLySWGuDQkmHpUaSJk9Jkho1jTrleZiwsaQlNc5OqCAxmTJN5ScZiPRmRARcmR
ogleHVbvBta83gTpR9jSrpLRd2Z7qxNI02DXjg5QgCCFVJbucbfH42EnoWanXvJrTgC9NBc5NB3M
pk4V9QwpL2aUOglU1Exr6Mmh/tGQAZTnOEztEfRaH45gDi130YM78zhylfj6mBQ2I39EckaR6ZtC
6EUWfUqEmXiGdh07pH74qfCiRJkQCm+elao5kjB0jBJxn5r53uhaz2LMYgwa1HgaV8FiI4dNE8dI
atdqZH+ao31eN7Y2crYhk0gXJLlMKNpRc8c52NOXswc4w9LyW+z/yaV+R4QD8/Vu32eHHCjihP9m
xq+riTa8ICgKFWaXdG+kvb/EUIEgtwhGjx/8z9zAtJPg11gaIBE+0zW9HqTUbZlzv0w7LHjk+jFR
nqTobKWz09IrVjXKKNbjhH5Rlv2BxvckuNA3686P2E/0QXscWgpuIsMJLtJpY0Z5dqwK6xoan8oU
2SVZ6HpQ+UHwruUVA3zDrRjqRShyMy4ZGkYwgGF7XVBdYoXsEsi+SkaPwFLZ4rSsDEC2woB5AOMi
m5c6s2CvLEdCijwTxzSsnk4hQpsoRwlvOxpTrKnzSOMkP3Wa+BqJGn1v8VjXpqsySu2n8Ci1HbXu
LUi0B+jxe1VXL61OSHhft6exXkmMDItPOd2rdLG8MKgJ90ZKGL+X2KcEq3MqXGPr4hlYqS/1xMcT
IRHWd3Vq9lXe7oc4Z3QPxg37nWyNDk0a1txyb/K76wtFSi44umaeZn3YN+wsJRqCRt96OQtvFimc
A6a3oIaNGfmMo7ify9AujFvPPrQO9b0SJ4+alT7WcVWy0Rtk81onimPhDkcpxTag8jOUP4CSoPOD
XCPcGCzLLpdDOpjS6rP3ol4+TF3wJ2oP0fyC/WnZt8Y6gCJ1PVLe12T3fAAixjsdZ5NjYmTI5UsI
UV9iBRGa+bPq47epK+6KWn6GZfStdM0xMYpDkZqfa/pmCaV3B+fbX3fEehrSrVNQ/Uu7lD9Mla/4
5l3saoREaacBsVMl3ZdJOEhFf4nzF9kaLkk8v0TW8CXH2q+lYRdUam8N4aJaBQ1nWTSIceKzFXR8
FjnOXWAc7O6URyplV7VPKGwomIaJHZ6w1+bAq0rpEloxmRjarQnCr1IQXk2Ja0vRv7ZFcu5jw5fj
Hv7Fjsa0mxuzbXQ9DSoYnqyhMwIElJcvi6sF8n2c4lNdLjYNIKckl0KJUzeoJ4ctpx3QMC/hI40J
tKbgXJlculXBbkqau5J1mhPxuL4NMvnPIv0K3LMFHz6hWIyd0Ys3D3N1kBqHsKdCCCMkD9U5mrlY
DMkFU9mF5XD92sPdUFke7vTBYG0S6jfNvkCOp8YgMgSkqAXCIZW7Y13SNNEv9DrfGkylhWWciko6
QqbZ9Yl5TSI4zSLjsCrBiBt49fINj/M4l8khlvsD5LGDGHK1U0ynoR0+0vhOE4tKEvbD96iIIPuw
1XbQsnSqC3Y9fdruCvUnbqDdoAC7q3725stc3g3pHaYP0Eokao6ookRqPnXpVVruRFMhTkB3gyER
T6WVnALjUQ5/FvVe+0J07/vfOfsv9po7dUh47qsyeq3sWzLn/aMw3hUBSdNhfpcAaYHOeiWUI9MO
4u98H9zKzxhWTQXVwLXEvfWP+sP6YE3J9xLitWt1Bed6gN/5iiaAIgNDOgb46aVnqVR3neliMYcR
0e/HPxgSQQxYKdcnNtF60nC9G7t7asDC7AdYOItphtdS6CsbUbz02qfjSzwSUCKIBWtM2UGoLuuj
NuVIUXWp3ZEHrTPJQW7HD5KBIkYhydBGj9kCN4hUR4XfRQBSNnNIFiez30DOwcchnsO+N361pfii
5eEEnnKof9YRpLQwUIzRmaem2KkSyLtJNwe+DJ0zapVwqsfwggsXHCr9y85WCVQDthQbWMYpbdMm
LRhKmFHgpoNS7qfV91NMDNRXa6tmqIIzwJ32EhgHrHpC8m4t8jkTV+rIEpmOOUBmsljT3tJ5pbnM
pXS2ohXXIebAWlbnUvSfG2HWfTmX2LMEMyp13SrtWINNmaJ0u2zH0iJv/aBfGk/Sl/osRBhMylqe
v+W0OrRLzok0Sa9l2aSPTVcjW9LrdiiVKps0mYCvEYNqUa8J2YQ8eY3RxXIlFE4yvcvrdqNGaUxf
CqmQdNarsDzj05uvTRIuV1mS5utigGhSavV7O8RUmH1sHl+HclZui0ADd/2gtk+L/SR715Qvf7jM
br3aaERqUxsbWAipQJhe8CUjzWSeFpPdY2//c7upkh8xiSKPINXaXT+LlivVZnMOjKw9b/fAGJ31
KbvWeiodt1dGhEKXQeobB+fvbyERtZe+g9eRl1Fn59SNFzWmzF7te4Dipks04MuR+XCJYAuOqrWQ
3ocJwRWqEg6aCIu0GhmzG0oF5dikghss0KIEMGcYhsQuZoq75MuPNPqh6rPwVZMo6oqFpfoEQgdv
qB1O2ZQ7UZ5XT1FpgkujAtfL5En5yHMG5GP8GzXLLkxTUHsL98qxudCR11U6VSBTJ0nz2T60L2yy
oh0ZOvnP0Qye5HNRxJmSYLfqcBSaXDknAz37GmPMPVX4ZgktE552fWjNxaEaRPVONtc+0rr2mtH7
2VEVpjYo3/kzUohEkkeCkQ3CST+E7NtqUvlSgFVHF5Pph7zPgA+N4eiEpQH2Jrclqdd/9bUGcwvS
kI3XBCoTsbTFIV15Bp3+mBctPYeicBe7ttrJwlCdJCNJriWZvfbUEgvdjSLqmXi6I8xX/ii9sVMZ
w/yCgEGPW+C7FSfCkRDaKreNVk+8UBP+MEi5hFqt/CrH9FKKSGGbnqZWDvsyii5m0USXpYZUm2cM
/HEe5XCxoEk0lgY8Lx5Pml4bNgz++J+qui3s9Rjyy6mznSa17lpTkr1AyeJbPpFqks5FdNnc76ko
a278pOdfgh3Rp3NDN/6cRk3qlHX0ratND0sBMMLOGkfEaDTR0jLjx5tWwmBeSu76xEoWDMrbOGbz
yzrxbpW89ya1YqBLO0oHb/0nkmSPVpLxQ+/qgDxvEscWegf2dmaHfpKYyKtbWXmjRz7m4zNUSidf
MvmlpE88xYH23mBQA3xD3hBWae09kmXEU8PAJFqtJVA18ERmpWDMrTb4WnppeA2hct3kku6mBfei
YwJEHHNRQVBZhlcqzDsaI+1qzcLwCnF+3CulEdIQADSlA1k9hc+UBSTaVUlxMcJo/DFJMqa6vK/f
iP1G+FtMXIBW+HOvqlxjQs7gVvTFpU9+lesZ2fbieNdbBGYaqX37QC4SxAVp+KqKaIfTadB/qewW
6HxH/zQNl6m8Be3bCKnJ9G6MaeRK2VEIi/hSTDWE2lZsX5acv0JGoNEZGp7LUmtv2Di0C25ZTDF9
eyvDtLtBvo13XVYuB1UvJge0hkSvFVTovilhbG3W1X4GKEAJy+asYHaSCfldl0KTyd0s7pLVFLHd
iKEEjkTvZqLBEYYpzUDvhM8psQj5DNdvz2KYu2Re07CNjICxBXWzWefRBRcaxsMgqR4hSpew6rNz
sv1kQx5UuxTl8ju3EFXIo4YLp2ZeMZrhhUDK8DKOEyLdBQSjYLXlte2iYQcySHntNJQfhYXBcL1R
CU3YCYjS3Ty2pF2wWhQJzEoe4yJ/lGBc/CVpWweG1sAmmeEdeVnyRW6pKDY/B0ba1G46ttWs5p/1
qKkfqhGWdhUbEoAeoJUmIJdtBZC7AJ/komH2GAAe0exBu9Cr1wTshi03tDA34xXEgoVNB9Ghq/dq
O7TdDKbkZ7konknvSo+F2v9s4bbR7WOiZYbxsShYBzdEEjr+ZkfXMTjNApvAQOnByJjZAEx1mUqb
CQtViTyByhfi+hjpBHcTvYpdJik6okNDVEp58gt41dfQ6z/++oxzWQhh1unRiyno04VogbsOp/1l
u2EhD/eYHAW/Q27oRzrU5zlL78RwoDlNTAYCutY+aVZ5+ZyqVyWLUBImUuKW8lxCqUXaQRW4qI4e
D2xzglm3fEtNzpjgWeAsfWRotlkxSRCe7Nos5ut2I40KbSAN31k1/3to6iUMVSN1OBWfY2Rz862p
1WIPrZ5fMiSgZ36uTui9ZjGEDSQfHamQDN9SU/UQf+TaG8Ny/kYlVCMe7VVRcDjF5OKoBTN+nqbz
EhQ1WjNlRKga2SUci+yyPdzuMT0RUFrCV1qfsR3qsZrYmHzU1UEgnSe1F8/A6/+9ERSo8VNkFK6g
GnO/M9pV/zrBiD+CwrYbwwTBuN5IQmt6mmA+tkM6zoi/x7d7/x6TV8gdfWcp4TpZZCGiGKBMilZf
UCi1CN+1oWY0zeMO+BnYugBhGOEvXd20t3RhPrzdWBZL+1A2dJD+99D2DGM9XvL87bjSFACaVsDp
EBTDS4X5P4218bE9khX6HWVpDO7YZ/HT1P/JiXW7mewgZ6VEwbTecPWDzdcI0t9j6fqMgGcM2Mpt
fFmln1WUHJWcU9+NmfEVyzR0UC8UdwLh9VttZcC6138g70va50P+W28EFVy/WBNT0aDJI9f0FhrN
GWGO4Tcy7S6JUvLZppL4HNeC2qy64bisx5SoLFane5gymgxpnyGMY5u00P/UtTo7K+l4iQpJuaut
ZB6QS4IMGJCZhxOpkO0SPDqF2pFMweFgREyztmORmVXnypovWwW7IYfSBpaYIc6/sFr3Fg6DUBbc
Qq+mSyIn7zgJVLdWA4f6np4Isnd7nFQwjKr6PkxT+zouYNXMtIMSb6ZwvuiNnIy4Ee6aCMlYCtT+
nzhZHk0odm/WAixO/SmnWuPrQybfmtkoaHw36oeYmJ8G16Cj2TZgY+A7ujOpXC6KJOXNCuL/PFw5
rhOATVC5XV4O183nZkmAZ6VQ+WuYFePidyLRzV6WACsV4adyxqxuZ6azwHIj9/tk6Vni2Uijpgah
M7WyvGM7TeuEYuc9VEf2S6IceQM6PCpY+G4z58Wq12kvRiaXLi2zlk4mBUOmFMtbDuMFF99u1Arr
Z2clezaH6p9YU27EUExf6KcXkr8WitSxZ8rcJ8Mxq/riEqiAllrwqtD1y49SoQ1pQmA9xevDFHRO
QUjMETFGs9OWTn6TlzsA7OV1s2zzIFLld8XIggdsGRSORV76xFtH70RPXbK1ExTAYz/GsZg8kT62
u0lhR87oGu2D+cII2iiU+e+LEUUxV5LpsbOr3WgqNEcGVXoV6ibzx1gPsHfkDJxFMfXxylfXDHW6
0xI78lwKGqdRv9CfLi3hYlbVizCY8l0RtPENkuJu+9vSkrgTeZYPPfEXu2Yqqo+uLgRvGdPaEfSW
Pzf9Rmoru+lM29UQRQp3vUjlm7Rc0GDFe4KyG9Ig8vJad2Zx3e6F4cIIx0LimHSgqBW5R/0pN4Wf
cL3zrc6aTujpgCaHfX0CdirbdYgkWbRSCBHrscaqKig6A4ajJnkp27A+/ffGxFLw96EE7Hwn5DkS
1vUpVQ+QlU2G6o65NJZelUiKI+Z4ZIoxAFNQxiuZ0BxP21UhLIXxWLfNuVwvFGLdVfJOmKXbOIW5
rwWadqqlkblPSeezVfHYGusxqWrwqZDx+moEL5utvisaYNSmNF6DfJJOqXCcqcR8WdMLD16e+dEb
hBAobfSPqTpCLQY2PdnSgxGvvFXykANO45nbqQPnrd9HAtJqXaRtuai0Tsrh3xvdzIKT1uSOytRA
6PZGi8avrcIZVUNY1Vheetr1WmcV9OVprL1bJfnor5Us5nA/1QL3U5wA3tLcAvfMY5GS9lGLanzt
/s+hxWoORsUZMejlVYVe/0iENHgoxhL66hRm++3YdsMb/wo+Gi5qoWZOvG6e0vXGiOrhIKaoTWBo
KXctWMRTbYmXrFBGGNHoABvzOjKIvbA5mP4enlM0432P1jChvzPrZdA4oVhNHjZkrvUlkYwYeTQ8
lWMx+ovYDQ6GkvqFyd3TNBksSSatnXJdHxvCgHYjISqXqTV+Z1GdfTCFItajjPO7AO0R71EQ0xyM
fy/oVHzVkOMHbAxcVVJc/qisVzHFgDRZ6a0lp/g1EHp2sFxmEagpxUNelY7SuOaLFP5fekNltEi+
iddwMV1B9ZKgndpdqoBWhw+2j1atrLgaVtkcNkBv+faRHsOWTNZ/tUwqIQEU/yyddZIwkdLNXuoj
05v40xhojRbk47Aej4jIxD9tkSaf/D+sxUKoqb6eRYk9RcqTV9B9YHcaVyQdqWHQFr8j9IL1bmR9
Pem68hg6hBHbI4qfnJBLAtZWSEOOduWu4Krx4lYFUblSYrZjhFwMp6KJn1L4JQIPfEZRP7wkfTTa
4rSY7vZwsQoTmVD0YDdgQSb5qOpw9hhgDwj6lfArzdQH6Lf+qUdmfUs0pdhlhtmd8Fu0TEng6KgJ
bfztjdxu5nkobAvw+C5taUBvW8AAHggmNMFkCtJlxAVspTIkzm4nE/3xoU3BgdSLyp+3f6CDBB0m
KvEWgGS7b/eSFTY4ReQ+lHX4Geml7hvsro5ljb2ISBP1Yjbxb+Tkr202zN91qkf20kl85YKcbQp8
BNssi+FKKJ+12yzhXARi5ue10Dhl9dQ7Sby3ccLuVCSJYH00aRJatz409sowSg50IvghylDcZUzj
uGfwf9dL3/jmPMBY3i7kZFOd5bRrzprZ7PNRNu6aGpn3qTE8da7ay3Zou4FDgla8gqITBAW03Hp5
o7uMBSmaIaguZXQMoUH7U1KPF8OE8BaJIviyOuVKnebJe0+SFK2JwA4paW9N2bYPNWdQUOSShaF5
DuwmbKNrqZJtoomV9sgsJbTbOhDeFJWOqmSN8ndBayiZdeP3KA/7ZIKlI81V9NQStOFVnv4Jh1W7
Uo7f/0PXeSxHjkRL9otgBo3AFqmTSa25gVEVtIwIqK+fA/abeavZ0IosNrtIIkP4dT8+DnBGbb/W
z37JyTCWcIi55o3EFOxjwvX3nGs4xJMaXI7DY32gset//rSsH0vXv00mz73+/34eiFXYiRYtz67z
avXLA4pbfQ+RnnliS9Q/KdyMC367kDynNSppreWxqfT//Cn9fx/7+9v//bzGl9658Ulu/n3Ksn6B
//4EZfXBHWbigOk/GQxs3qZtDru5R2Vv+6Z4GJ2YpSLr1F7TD5R1rnf1B4RhauBdGB8+jlbLOBzP
0lYDC40asj7HvyWndTCU6lg4OLr89pFM2NL0/XXoIYGC1nGe/94N1nfVCi7A7sCRtcim7RCTm0i5
wbwZmu8y7zHJjeyYb4n3CI/YO3VrUM/gEFFsp6EZr4wpMfU2tjrsbX8kpr83E2p2j7TXZEZ5hsL9
709LJCLcBYXE64guCXp8jQF55Q6QwP4/Sa+0mQE6tbruIRR9QKAJsbvmzmMF7XCXisq5NtYyqmYc
A6xsQt+UzUjiV4/mU9tp6lwaEX/2WHPjOH1kZNM8K4tcbZt5lH5YPefOhmGpFoV3Jc0Gexbr4mM6
pTY5UDW82LP/Ut4alZe8G6puzgsoq+3fu2PHdz30yrqZyGE+0nZ7jX6d7qcmK45qzpf9YA3zoS36
7t2y4x17+vw8zn596UNU+aSC+Ff1aUi1lV4YCIXWtjNTQq6l51+mYFr2i2UVYGoH/7IgllKRbJJR
MJN27ygoP976pgMYFqmmICLQyuC6bA2916Xdpvu/+pakmJgKes2p0z4LGys1dvTWbDj1k9j4T9Ds
6YdIbERlZyjxcqyitBuTeal7g319Vay9OeG2GhbMwNNyPowWE4X/UfZcqE+Tw5Qv80JW3FXuGxcn
3g1yxlm9sZW0t82oKLIjg37FtxGKzd8f+8ZND7Y07I7ku52RY0BB5kYkL3h2nutRm4e/D/29+V9l
2XZSvccfnEQt522opk5hAikOiIPHyrwafpww11eIRwNdY+tH/j7h7w3O4plqioIx4VK5F4cBGwNG
J7PYiBWQsLKiSs2v1qh0tf4R1rxz+Xt/TLhXVLi5F6G9Y2iGN4pTP6/SsbSvWeVEhEgPt7JwsjX0
4QLoCfrHQr7EaazTTZJb9R3v/SdieWn3914xVfJ+FpXaj03mUowzILxAaPtPiQcPUO37XBR7uV6L
dIoK//e3vSngW61/+9+7NjOGsEwGyu8wKpO32gSBam+r9av/fUga7cYt8/b2770/+sb6Wbk94azt
l/vGLfKb1GIqNiY6fS/irtwyenW5MYT6jWYBmCbybirsrzKxPdzBkDEZqJqMxlVx4uxbb2cq117c
biCRFo4Wr6D1bxG+o4BAAYHQ8ZzXRvYGE5w7mSGewPY1tyaSTvTfx33+Ixx9CNfJ7r8fEt2Q5e7v
/b9/sJitAGs/OkJnEuenUfn/fuLf+xJmKag/g6Or6V/+3nhJ/D9/+t+P9U66NSEu7RdMb9gKXPw9
PfU2wiLeJD86Xe2tZN5M2WSjx0heLjMSQ8P8ygxsusZ8xM+wPpgWenJNLyBJ4JewWA4is9qdocMl
qpfT1HP8Ttw00mrEoiG5LFv+yq0DEoX+C4v3m/Ml009442XcX1GBva/kcsCUJHdLb91pQ2eR2xOD
CicpNr7obnQLWb0VtJul9cXRiUfesXuFY4f1LD6ugjoWG654eJxCw7ll6ydxyumdRdgq20+iVfJi
2jZDpc5+1jnwNoj3DBEbhBLsu2EcM7xO7ynuLjBeDUyoiNCYmHCbkPaguvgkKfPAIHlvUxDIELIl
DZiv+gfOdzy3E5TcyiYXSQX2gxdidUky79rDU8ivi/lM1ijuW1TXxT46TIpKX4lnE3wXrzbxmFYT
dHZUi3ikHUviD85YaqK+C9/jpj9Rd/e8riUQw8NtpZpXf4LlNBT1vcfj5znupiq+ZJ3cTYn+Wn+l
OeVbadoQDjdxFTEBTKI35fN6Hn20jHkJbvLRIPuh7Qv4bYasBGALInthHr8sg/VEy/MtMzZiIwW1
R2TfvuxueGM9qyPLmO7JRjdgbq2tZn7dufavk/o/RvPWJPMcVZ0mo9g99DHcaYJXyHs/Y6N/OqO8
tD0Xy3AhESGU2vN/2vsJcopRnOSQ8zCVyb5AeYp6jtqR7dnO1mHE7WJvLFYahkGSTfb+eSzzzRp5
jpmHl/1yMIsRw3NPN4oP2H9xHuPav0Ezo50F7arrCH6pKXvqevs1o7hjZ7nzeQiwUav14Q4q/86u
jahL6FlzQBLmo95no3kr8uk2DJ3bspG4qsZuI9BqZ9IFmHXIWggg3Bsxq08qOn5bFzB6jN12JvVl
BWawSR3Gp4QXdOJ8CYMsZFLvO2c2SCcXPj68VkR23M8cAtWxm5pbJKNPL8VVibuSbY4C5mQqfxIb
3FGnkjv0MY3rpqMRdHhrPfFqhwYKm1deMUouKATNT1arzgYrK40nMz4mrmzT6keDTB+1WicUlHEW
avFQi/aQdH6yDRI2ysW0rhrztmvpJnYB9IdTBUeEYmYNGP2QYrSPBq+557xxyWJ0vl4pwgrFslY2
eNdkIhNGzhob15ajqFq9K4ONpNneKat8Cr3M2s0SugQS28ZrXHGVLCMkI590p1+Q6rH4rdU2viof
6p/Hs9502Pmm5Lf19lRyqi27R4tCVrGyMROB6XXmtdyyeHBpkd2DKbJu3xYN5/uQtG44bMaK0DbO
GGLvZQ76IMhQRssL/zSWn3UCWGDIbFWCRb9Pz2TV7/M++C4zmW2zJby2Jr5yjaRWLz8hHjYcFiSS
U2gIEkF9r/EK00a7cwqulDNJRpsI82QdZ4+w2dSZVHFide+q27hNnE0TyFcj7X8FA9cV8zDiZ6yH
hroRy/g1KOWtMaE0CZ4ov6fGBdttf9aTf9Ws7QclyPVGJUwvK+pk+tp99wpWw9KevxJB65MwTC8i
Y9DtrJSreeBSCRCbBt8cTZdJCMcZ7YrTL8LkUgwHZy39cH3FojrLR6oUXjk8/RI8fAjS+IeT74EO
PHZ8gvHuZCsuQX249b/IRz0UKn82SHP1wz/kS+5YhkcZaEOwhOpup8FqYxs4lpKE6G+RM1N2mnXc
IT90r4v92PJLMTubhk2Lb5AePdChX24lP+kT/bUJVXvawKhktR+EcXkWhhK3iGudgHoemv7HCyp6
vqrsPnbTvWL1DXwcnUUq5r3td1vHVerC6OpTB2BqBYT3Dtj8XGA1HOqnYYGE3iqm1758dQqanHTo
/AKG8DY1gdxpJi0Z9sdkWazroZoe04EC5hoqzOgcKeysKMrynR3dNDCCQAuYQc+OTfQU3p1B4+hE
yS1FqSH4eg9+hePDa6y9X4DwrzjZ0UstPkMAt+tkKiJqYm6rWp8WzWE1YZw+4OcwRvpsEZ4Kd1ve
hI141w5UFYZ9txw5z05AN4YHsSFC+HuyYr5mE1rARktg3aAJRG7/WBamrJSwu73K5V0+PccNrqUx
YT5e56Q4Ehye4LxUaDsb4Vh4J4aes+4SfHv+hKmmV89GmO5Er0RUuupqFvpJ+xtZMEmcnPa5q+eE
aFR+sAI173wRmpEzZd+C8vUd3caQYYaNG4fHQNs/QuLXFSxARJSnzQyvKWL/fjGEuu0t8S+pYtr1
6gqyk+cMEFsci5DocDeU478RoVy4LJtpWb1x1Hjh6dF72+nvZ/x+1mJSvtXqXxsVc9NaI2m7guo7
s8SKWeLkY9p0xlB/Tdk9fPZuU/Y4Ta3mbPgDnLd+3hIK/7VLQ27HpmL7N/Yp542yJnwVO4CgOA/c
jskum4AUdV3NpUx+uEzlqW+3XiAPVpuGF0Y0Kf1lSvr9ZDxf+jG/TTSB4UC0PdY9qKB7HQJUxKtF
c2C9kGutEf1L/yEwUn1T67jezSiwEVg3sshEZiFATfjhBSZgD3QX5x7cOtg+QIgkMHWXsr6xfYLq
eTEtyHb6acAQccKsNdJTKOOQHi1ZkQTvkQnSDHOZt4SvPJ4wRp2jbdvBRrVIS3lmvhY6y7fYMRnD
tiP3BnMmn5cu2KvBRChK6GoKxyMVxBPOeSmeUGu2o2enFHx13+mKZK6NEO+bXG7yP0Dz+oZhznLA
kKGivOjlDTQlwZn3xpzq71FO/VPi0aaT05uAJ04pRIu8Mr4BXVVJoxHfFohCDZs5ldfccc2Qa5RK
c24OBbh6+h/DvL2zFS1RS95grYEoIJt6y0A+Y4bMD2/IsMSC3/JT/bm2TbkuZPpO7DI1jjd2xxPq
+DMLbhteYToCg8GiWpScA2WYn2Xs3FUB67Foy2OB0TtzqGVuvfLge2kOVwY7v47VQ4+7hQBWU+yJ
/sbR1JRfJSu37YFPqv3x6LmBeTD75Ys69F8xEwCxuRVHbUi71sAnRUVqI7ynqsO8V/I4A9WSaTBf
JWzOqRo/uc4R/I4hxCnpPdML6u9au8Qgi74+JhRM5qJEDe84A+ifEotDlJrXPUUCNOnK90kaPz2m
8aR16o0rIIoFeXZLo1pIbdcwCe41Cj15HKZX6k/ZAEJ7poEiu1PS+QdNrQyG9yJcVUG5UMeQUT4n
e3Z5qnD4+fro7SwQLiQcygqONTebeK6oZxMc1EtzX7XZY9IZB5FAomimib5Dzj+ZSXZwGGrqyTCD
4yoCxNiY7sbqmIIsCd4knnWAdXzHONs34bAwQ1zEN2gvsVsM1UCjw0TbmrHYySn9MLJxdV9TULRE
gTEON1W+3MxtK3eGgQGBw0brUq/YtnxtIM6fgv9uoLzqXAbNHeVpuOC6+6Wxf0xOaGoJPr3W+vGp
c2vJIhGJ3rcTp2Bv5lrdGxcsc6tinGDKqN0UTveZQc4xRb7YNnmFuSeph7UuTBzDWLwEtMjSVlbe
OYqj6eK3P+mMwG2H1Bot6BzpXgh9DjXYJKuKP73KWKLR+DdndBubUlGMlDZrcIETaZxTgzEEw7NL
DHXM59ca2QSQMoxj3X22aTps4+HaTb16P1EXhPfjYBkYk70JMbxIcOuYPNyOzeTARuiP3A6Nzm7n
veHHt67sGSjw0oqMdcjp095Jth1oXXMftmq6MovqYqUJW7AYXuEl7OfEh7lUALbqvVKAQ8DPWU8v
Y1jPK+djQUawMEP6dFD5bv6aet0FXqKzc8veA2LVTaQnCPpa/L8byYnXo09upDWGMxWrTripJ0kX
NtfFTVeKl2xXK/QIkhEJPo8rL+V/2WpGEtotCbIFAJQHC4006Ml5eNIMd7bLPgfXiIyuv5DRzIBX
FJJExXDyGhzKjcciyxJJHgASlHJoIjPIiQ8D1zLw3GuKBzttMAP5oDfj0phOv5HOsG9z/4qAa3Wu
Gr5jI5P5eXVDJs2CTsRyvRPJM9NE0LIFqVLRtMcp9aI0ceUVtjSueza336Cod2aXB9yhoRmbutvT
uemA+TFv8yW7XgI7ONZBNUbodPteE+hGy8SOOHATHjj2B2bXnmzybJHyEOvwJlxGrOqo3Nf+2GCT
l6xiFc3MM+vaPXs1Dl3YI/STgoCRiIfMfcdoWNuDAzTrk5h5kj2FdzxMYbbhDA02/d1gQiTkttsw
l1w7boNB37PiYE+RZ9HbGG5tTleVOsKxANOs44+1Otb2viwUoo2ppv5uWeDz+j5ceb+x37mgAHMv
yfPSar3HJWREWvdc91X9Kc1l2s0FB39doRxShmeXXkgQDZaUDJlAlXmHvt/+uCMAqTaMzHQi/VIx
2THwfJW+b+1AwfJYGKjmk5raSBk2CSdADMZ6PqtHVW5NuIyW8D9dFrD9kFB3SaOg5fXFwTR8SkOM
7uxg5B2pFWQ+kPv8i+h6YnoXFYF5zPDzcs6mj1kH5gZayMGqCA6MVvKWMMjZqooywcCsXkFEPwWD
e+NpLkNwaNB5vYOP2hiFBUjhMmxIjpnWa1lOZCM8DHhhTttxs56KoFdRkoCXmDLZUWCMN7Cis6W/
MFt87DJR7+CzkDBYcC9LB2d18i+fg+sYomuqQocLiotwxLkO8mxLOM3Cvw1pL1vkteFU/8SUExCu
OOSiObzhRL/FldXvOKZSvBOwZvKKJNBQpASTkpR1+BibPDDN4P7C3TjNPSOEdlbMKngJDwPMlgEm
UsPLfqd6x448kwpdc2LohvDM2MYGUOaV9x5pCjl5GAgD8VPabJRJcCtbF5SbODVJSNaqxWE4BcSl
ltvaFQ9BXV7IqtUAmPEcBbT+huKF1d71mUzlUjOOdHgqLTe8pmV3Hxc3OrRfxWj6DEyzCyPEUzF3
BBqliyXM/hZx8J0FUCxT4yoLXLiQosNGX9+EA+kahBleTBjWiXHA3afMsY7jrwBPGkA6ONOj9duu
/7uEVHeksvK9MCE7mpIlVDO+5+xgfYpgJosd//OsIeR5Gk+5z710UOAcucZ/lpl6HPv5IHHEMVTl
kM5d4+BK/0VWFmcI7fKaAA8YklgWjjaOtus3aBBkBEXw0QYV5YvhfAqCCaI9VUL70M0wvkxvVYrK
FFQNU1YFP7tu7WtRZgxHZBlzjP6XGNVxtpzq4e9NzjyBnllJCmX9mOSmRVZHYOSdw+7E4fJQCVBC
aUGoDixIsk+qwTov/BvP3Qx6JvdmPK+spITnV87OBF+gTM8prWWdWamTGtLbJq3CIxS7p3Y1lxbG
N153rkrsEWjkTCTi/EiR8LJRagq5BDp02lVhtTWJpoOIW2j8M1/boDVu6pkNNzOTizkT3jNMgukU
6BGt94odBVZEBUNG/FbSX8gpmxEkX30avODdby8gad7ceom3gtbaCVXpxCTlqcyq7wlBalDTI3jy
9gjHuOekP6bRWGePNHxjVoRJtYztAUoJe9nEYQSB+b1yq8fS6a48aZOJB7etU6YCTVDdGoG6EePy
NgTi4Jf5jRsCgMl7spOOWHvba2wynH9Zp7q3rGzuAHFt3fLFwuN4vRB9dwwnjWYcluw8IZas/lxK
YLIZs4tyAg0WBJBcxBBIKgGJKwxkjXTgUKEMdlzUnLB1dcZ+cCPoC6SxNtnF/PI7SVglrlfQFFqd
HcDKKV99huh5TPAjtafbrmk+Wrv4NHrvysAetZcL5aegRwMMs0mbHJiVxRB8XermxgCbSE5rYECb
omrEa2cTbrQdML8NplDYi2hx1WOFVf8qmAIwGjzecA+C7iroF7Vfvykd0BxqI5jFVnVf2XnMwD7/
6imbwKRerh15Y/Y21aBuLIuzLPhFl6y+Q9Qt4yZDPQXDnfEiTOK0uXJZLSmIwEpXSpxJHqWJykg/
EsfesQSc86paQXV0VyUGTERtsybZhERUq1yihCm5QxOo+NAiOIbu8DEQQy5aiXPM8j91nHxyOX7M
pL4uGn0jx3rTOD1JwxrE9GINryItPzQFCFFbr21qfXKyveRxSOQpd+fvhQqebTfaNwmbKUvpYG8C
mGR0dwwieXLAQ5q18VR57CbGmn4cnYe8uKVAII36mCtyEeqL0wBWTm9JsF5JWlSzuGbc73zhuIds
gXa2GxjBFQXSkGV/8tSDAQ2Hs+zKE3anaQN0/WbODkmgkz1qebvNBIlOqeyfLkv3sBXPjCFQRsvv
vlm4CHSOtYNI9jvnCBJmz40g4Retq96L3Iq+XVG6V9jFH0OKVMmloJm4w/3Y9V94KM/YSc1oqJvw
aKP7URd9bZkkydcsq8Cmj2ObZbgbwxdGA/tklN+y5aSe9d2F5wdNPrkYPXNVqaz3dKH3l4xeJHhS
e31j2cNJLBkJvpyfdm+NmIUJoJpjBpyXnXlQ3pfZzm+dmI6jU2Jb71+r+VwC+kRNnvFkJ9cxK4uf
+o+eZ78oE5Crli+JH3+2P/PsPE6xv+U4dXFj8I+8Rnj1OvBfg+GypNndnLvUDBrqqRMVxGpJdKCb
36CuQhEj1wlFAU03UffuYl00P6zO3XW/cZrcg3a70w3rQb1eD12GFoItZ+rZnWIIDkzAtmmLU3GN
zSSe+9R4Cz8GJZadtz4gOUHJqbPeci7c20Bb90BfgmjOepDmncEPwnmBOP7hvve9v8+mFHcsx7fI
boZ3rwOpVpAIta5UzP4TIt+uvDguqcTZ60Q/ZaP1OhWvOv2BenHv2UUc3eW9e5DJBM0xnJ7BI5/q
BV2YGFEkMZe47cytk/UAA2zOpdBQL57JLpZm81eKp2zvMT/dWfN4WWa4pLNHJADdDWMgp6Pe/Wyd
nv6VoN0spFN5fU9XuvBeWtKRODivuXMOke7rm9iQ/zA17fO5+PRtUAGh/hB3Mg2PypluTQT/Thi8
ahPu3rOg4VE04FZm/TnM2Q9qpgfXsP1ZwopnhtwaSZNj4swfEwvtYeFnbHMnnpYfZsQB9wiEyNrp
joOz3r8l49uigrJYx+UlzX4Kup22hgHp2Y17hjk0mzc+YmaNwGvXtMPMc2xErVmB9dwjxfPYqDry
SmdtCQ6yXdyE/OicsdnP9Qieqfu2Wk6qKetMOofHcly+UmMgueRle5lwC6zqmw7FHOfk99SKs1Vj
ekUZgG0NmpKCZ+7BEoLkzG2ZYFn2jLZwI4MDnNwiHDHuC6hqlAyjNKELhALtxMQiR25Pv3k5TEGg
ib2kY3uC64gEcXBhfeyGEi6gnikipce0k0S1Q8nsUBuvZpX+VKwKVHSHb0Hjcp6XAB4bwr3JkNHk
6YOm8E4tSuPRUfrWGgi6o5fRhtgn5cHadZ1NeLMnbtx9J6vVtEbHI++Fu7thRU5rm2BHfnbF9Fba
gAHQBtyVMTO2rIIJHcmspSmiJBm8ivjAnHHS4/zctamzg8TIcs5RTtnhmV8sEYVrudaF9frg0d84
x8659mo6TIXBU/C3tuRXbAkTlYDUfwe+4dCu+ADa+U0PeQxQgkHI6N2Hpjlsk3h4MHVT73UVPsfu
+IxtlDxJPWIlSq8c27vNLCYCJn45ji4qKjz3Qq3NtRXEW1KiJNsXju4xzppDlT10hvnkOG2K3z58
TwYOKdAdrpe8us5QEKMg8+5lYT8KHUlJOXNFZn9PZQu5O2oLmjR0wUIuHzRtbWCr8rCqb1Ttd4IO
92OK0mhVZN1mw/8Omx8sZ281AhxXYT4WG3tXLuuJFdiJ2VAe1BNkDFPvXCt+XGH13Dd4R/IyvHWI
SRtVe+Ke82aGlaSP22g2g9dzLS/Ho+Mh/IdmfkA7wFDqqa3wbGCfBcMUrJoWJ8JNhkVpm9vWA0Dc
cGNDmB9VffJzMBohxVR1bX5CtILzvLZYWixRfolgGlvLfUbl0IajLgQZAbLQ63+ZRMDlKJx/mhJI
DhnUmMNzUj0z4daYw51PBIHzFVCAOcAeiWcsxwUV76pZPfKCgkCSOl9uKt9t7oJXHciPesFsI4w9
uTMWLnx0Bo2Uo0uYlcETcQPjMaD+BJ/H3pFXTabempwJczLFG1V4r16nr/spYRMiqRalU3Xtje6N
tjApx20HGCXglhZ38tmczrk/fTD5OgyScRySeUmCMJyzf6WbIWyltKL2eXXDQOqSTOPTCMWEg8FK
V8rh35n2Z4+IYShyv1kAJZGs+4beYRav/IpJVhb1HIWFqpk9tPFz5wZ04YAatXqmq71LBa8e2g/T
ac6Iaw9zn7OMdO+g0OGOD8ndSqJdyOAx6pu3+QRvgwReaJ/jSv4aVUDtincdjznfs9iYlFhvAeb1
xzhFfa1b7pwdmZgUyKHvTFHeFCc9eZ+M0EQfXmdWR9Nm0XWALyjeDNLkyxb1M5cb9l6DGHA6HDDM
jZugCm9z8EwHMY5fAQq6n+R3yTS1p0DfMUtZNss60vIIGyIZjDt7Gp9jD56s36zHrVJe9TtErd8A
SiG3bKq6/JIFkfkMC8/CsBJwpd3x+Pjda5Lm1Gx57v2I5ELg/dMW0zYM9aYUw3SzeLWKTHv69hNr
iUKfy3Ls1y8cy14KjjF+yI0gJP6L+ZsGUYB3HSHm+roS/r7DQIabAlNGGiwoL/UXkvhN6TwTm0k2
gil9xB3v3+D2F7uqDko34GdtFdDVi7WT2nkUa33rGc2hybOLn5NjrWd+3aq4Rn/6admDImR9shGv
9TKIk64gLppmhZUkoTIQ+blHito0pnFsc4RPKVg4UkbgIVCPEWoWmpd/NZRYEkb9wZac4VLuI5vt
dBmx/ki3f0Jv946eR7stPJFL/BMvo7ivkDN99cTd2idu+EAn0QpdhAFTsQfWj2M+VgQDiTcPNhO1
2kLDBre38DocM1hMDrgW0ARhEgBbKeD4D/LVNfAVlQT6kWbL7MLLShOUo6c5vBZyuA6qbs8WZO+5
kG1XCcmlgDZqkuFqSfFyCmdC5TbDB5map9zT5bEP9bNtd7yqbM4D3EF/8eM/0blcR75OYI/k7BIq
wUFTCp4JhQAzvIKs5jjg8zJNIb+TK6OaA78IqKdTP6sD103MVdOu54DJQTZ9pR7Lj0yfw6+L51PB
DYzqrKCOvvIBoab5+xCmNRaCOlkn8B9Ck65BhXdCdefzS1/K9pWbL4U9y3Aec/GbzOYYKUowKsg7
Udk0j3N4seTsU3CCkVmE5XEgS5DN/BinQGQf+WBMEauU3hQdx0o11ntktiamV2M6upkL0kWjVSQ3
gw4urFUsnMVAaYhxRZ32S94WCCPtKyczfSrN8c0ccY+RKA+Kq75F9PNijbBHWjcGZNiXGr42mLUs
y/YBJMnIGou1hYYzRyaQ4Jaa+0+kOuPkheHBXkZvVyYrllW39zquLn1t0tiFigVPhhsxVodBFXwj
9JEyrJULalzw2wg6lNraz3ep1vdKSL4Y1yy8PaXl6G274BP2EPcP9KQ9ggqGJpMZ2CSwHVUUlC/Y
FjeDWz2ZQ3YaEwcdFJxKt/y6HYjTvHxWVfGtM/tdCV5sojSeU4ksu6jpw028j9AG3JqPPrSDGeeY
bMbI8crjt9tTBZ8b/bZsbcjktO9VM3on6jvXa070XMlCa5F7k+sp9/h3VKJjYY4vyERR0PK6Scqn
bOk/5k+zHxHZjG3uH8wmsJi5yxPH/IBCLtRDEFfYvAUBxQ4zG7wJRsy7ICGwByJkP4IAoeUYD9Gr
ldjfzayflgW1svbKlz7Mn5SUpGZFxJ2hmvLzyDY9m8HN0pXvZokJybNKIHsTKPK2fSYowBDAPQhV
uQePtpWFSRul3MHBm8crN3N2FhGYA9DLC6X334lfT3Qn0GPGFJJ1YiQ3uSqfxElxUI/cl7e6B/Qu
AOqPMejYWEFCsjj8Q+bFMFJWW0afdyprd33nf9ZOcLLD7l9XNjdCBlMkK8ZN4cniUr1puxz+XOFD
0WLM2lLd01H+TC7zjsM1vG8ackyzveU4Aw9KocvgWka8Y1ceKTVzJZi8sHKY8i6XrAJ0mnc308xr
iYAZKmsGayF5C7EV0waN5h6C6efkTJkVaOrDwI7GOBtsmSJrHzvud2sUP4Xv/swg7TJFusdHalav
40TmIcjte2Wg0axFARIfd0TjBnN5a9lWE4ZuX83bcvCdjZLVKycTOFbYDBE1NbDxkqrWev0H0+IU
TOTOl/AZAgdnlnSBA1R58T12kUw2pLQCcendFGbJIXOtbtNNlBUkRBWpu7VYewcLX0v+6QhJX03m
Qrrqx61d610/1NS7LUQdDDDXgGMIKzKV4ai/tdR8Z+saYpczfixF85TRK/JFOC89UsSGakNZK0su
HaWAbJeadTAAN+Sa/Eoo3LwmNpRsaBy/NOX06pjOjTb994bW+yC2/xUNs8t51sFGJhuNH2Zr+UP4
GYOJXs9NFoQjWs/DLn0mpEWonv2hTL9Nu6ANfnnDGv5jO4gLmHE+q3J+nUbOkDJl2xBWQn1BCywP
OFhVcuvuXUyBmBtA7r6MnfXgu4bJvTyF1sitK04aUF3WZLJYddYGPg0vAySvTRN7zoZ+0Bdzhj3n
Mpq3FRkC3MQxUyHVs4yoonseeoIsFvtcx+RjMD/rfj4lSyh3vrPcToqxoZnSZ4uVo4G4Vu8lVWJb
P8ean2Hlhtv1sqRluze7SW/NMNB7st3f5cCOZLjMPQ1uWhmA0cUCXJoOT9intqbiC8a5ee/yDcD8
cbKTCJGObU4z7jHuZpNoxfLWTnCtEhvdnCPID1gnlgfuHZPlYCYathrLyGYZcCiYyWdXIvabnfha
LC6zQO7uh45Trvauhwn+VqOWAemJORBJEPdjQUqO6wxOi4/cnhU25wn16ld2zz7JIJyKKMJGbmGA
IaafXsppK30uRoUEnIeo55m5S8cP1/h5plTXHleACtr0pgc3vGlt/a2NIL7p3Y9GoqL7dlByLFl+
WU3UNbOrvZyAqSPvZsY/zV/ye9bkTBOG0ENiOZGbBlws271VY1AQwE7mdXoQSsu8zBkn0VLcp3U4
Hx235jY8j+3OUyXocms8EEvr953hF3xcVEfF/rwTcfEx2AllIPTNOwZgTheG00NTHEBsT5m9RHEM
aFFkd5WSP6ozGwLbYKfnYH4JJ4jpk4vGlrtA5BIivtpOV79Oq46MaAFFgHM2OYQVuK83uJ+WPn2t
HPzezmCmlIWYFy7vE1HEHDWyZPWfi5zhY3gxjNyKwiF8VwEQs3KY/ikxI8byUBnkEswWrRL66AZu
C1Bw5Rynzu24E7jZ3sLoz7NtrRstOYccfF7dFw0Sgb5w27L+D11nttyosnXdJyKCJulurb6XLLd1
Q5RdVfR9l/D0/wDts+t8J+K/IQDJtiyhJHOtOccM8hzx0ySb8PGVFE17tKBE6TTqVwV5POuqL/dR
LT4TwB4U4quTEMmOiNRXJaJVoxtrAj+nAidYOVPXrEWgRZeiAaCtUwzxUc9tRmgZT/i2GJD8tZya
MOhM6TBVDb5U+11YzLDVnmWjY+lbauLqbVBpoSK03Jlx4910vC+I2SGTWRmAdrc0l5mGjlAOlNew
7JGJxpgZ8cbkYxEc8VzT/QZW8RTE3Cq5hEbN459RM/Mp7emE2VQd9MIF1ZTIl0xTf+W66m00h/gM
YGgD90veuzZnEjmS4QX6iARdJaKdXdsdwSWsAGqF2dtB55KMwyhbiXoo95WAfDpv5kOrqIopF+/Z
oY4Mb9qg6W1OETuPXZxbFSr1HBlPh4EAmx2q1Kob2I6+g1/TM1m8102OPLE+IpBT1pGv42adTs0b
pOMs2YR5sFpk/2KKy/m7CaZgnGhOxyF/eYvtddFO6FAc0IBB570JEfr3MJ9AVwacZu6AMt0XfEPj
x6460UaHaeOlHt1vjJesUgGizhsl/M/efOhM4FRiRBsgdjsl535TpMADmTyzO28IgyDfQ+RXMVFw
4ymbJ+Lm9kTRkkzfqZc6bxovqx57qeN22mo+icmuRsg7PSnR9JIXNPxIpy9dFVg9LHL5z0aIkEV1
fzTSQMHoo3+7CYBDm1fIMkNb2BTFmCC4QCM9Ra14EVbHR5VI0qbojIg0p9paI3r0eppYlQWSSu9H
ggOmd2b+h+c9pjq8CU10URUTrAGW0NFPgMLtY2zbexSta8uUh3T6dDvxWtWIxgIfJd5gLWwjL2D4
xwZYAF/QpiEcETr+oVd419WQ5Iu/n8z8ac2bevrcvIZIB8RHRPj8mK+DcBDuqtXEj6hGh58dlN/C
pxYheZMs7T4gZV2meUl/jrW4of2iIPqb7DoFrzlG14bfMiptvQc/ha+rnKjP0f+8L4L2Gam62/m9
ejxMf5ublukyCSwbSS9+gvRWqgk/bt7tYx3QbZn2NdGJ1vfjXIdO5/FwO+/6pZXv502fTuzn0kJY
MNOEQ7txYr5k0wU7XaamPtpEvMXves3C83Ex/e91NV9cXpx6awh2R+6RXvkxX5JNp4G8zSG+aDKK
EFwFOx+Bw2Z+S52ZwDu/2fLfr8bj+/HvYVanSFURYVh8rCmogP28l/sjZbuKPiPCCEqiZV3tHxvV
/WdvfsfoJtDurejgB2Uz7hMmTvtBxuiYpk1sKg0SQaYkGboYVtxACbuyDG/NtKGt0C4cCDlrYXus
GwdBFGGZcZ8E1xTc3CHiw9XLiEY2Zd2wpDQi5GhjpXStKz0k89iHw75JDWPRukGDmgncSzVvqO8H
tKPPf5+voVN70puo3s0/Pj+gBw7xEBllgvmn5geKIWy20UjitBZqxsE03Kun+u61tHXatBSG04xT
JKGhqrGBvhp22l3mZwRe5V6F0f5ABj5FKP3nJ9MWVrhfMFoPerIsKDvfTMXxb1bZqytKQs3jXK9J
/6Y4GTEvZa6j9eZw3hCHKw8G/Jn5p+afx3pUXwZuEu2/z3o8FY9RVqTtOUjDq6Pm1iEqW3El2RJj
ArZo1smRuAbTuQEf9Cql6b0cRRLAxmEmzkBYfc5P+fs8KzxAgFQu8y/qRxbHXADjCs0H+l15DQtT
f/yR+Qm4cAQpiSMLOHySjIL8OdUsnI2S+ISnIphEFxCgiVdzj1p7aK0Slbyqp8SMzatQ2n05esZx
mH6W8d28KmQALFLMuJv53Lzh9msyxaEQ8PecNkTJcZoPDmHp7WQp/1CLDG+FHQ/XolhJ6l43B+Km
hfzuDM5Wv1rWcI9iNTs0TWBc51PtQFfQJiVqqSD1mE/ND0Yo13eWzmJgPjdvXGOo+bD/+4xSsubz
WVIJnXicv0/N+hq6UyHp4U9PmR+ITLKoGku8//3r83mYRk9xZRNi8u+rcpl8UZKmLz8/Y5hefNo0
1bq1FPBAhV1eoS5njuldimlTOfBqBclz3YgByPF786rltnlVGZEXuTWUSA85B/7JvMI4lxOplE7Y
dG7euJAiDlM2OOiIv5dXpJjJ2RIuDbdDT2HqKS5be6WMQErLjnRI5PKv0oqig0Q9T1cY8UBr0x+W
zERhe/fXpryLYLxXDfP10ZZLTH8/6yZWruW0ySoZrAPdC6bSuXedH1Bz8pZ1G9mOiY4WR4NM4pOU
3W5+yuNc5R1K1vzXx1GkaDdyLg69LvQNcenBtlAI2sBuPJ6RBTyNOfEzU6crzPujX5k/uWO91TUR
Wx7LrEiGKO9r2unx2USL8SQVLVy6dU/Me7UaQ+0l6nT3KS/pxUrNeS10b1sDTK09XjCjxpNZWU+W
jZKkdk89/qQBp1sj/V+FC6sxLOxwWefWU0nGTp167jpMml9e3+4iDcNYGXrVU6vH1ZObJ98yJmQU
V2+my99WmaiAwHd+ZlD1sjrS1b3ip3A1Y2v4IdEfiLf5Rp8Yqs39yGS94NecUjl++Qp5pHz3DwMa
jhKTLrvzxmoclfldbyuLeVdMx/MjZpKDFoL83MSXsZYMG/MT3CTy/nnufFxoiQbUlJ+q/t3zsnHY
j+kv8kmIG5sf/J/nPh6Zf8KJasLjU3VXKgrU9b/PfvzRFgo1aprpd/PfvCVF463nn/uvXz4/+nhh
I+AGu4mIK55eEoVN46kadLEcHO8/L3t+9n/92scPRkZTLKsixPs0/eTf16v9/d8ff/Lvf+wGUYVl
1/3+e+q//rH/fadMdXC2grQwtNp8Bn9/RkIHW2C+A6Q5yHtpmtEGlLtZCHnLi6J7VkLpbv3Bs59I
I5gYuwLJKjy3aGdEWvcs1L64dVRjpoP5TGRXclM4AXnyIUZKetU7O+nQJdSMIKeha4dDkfdXY9i0
hHW8SUupzojpCQSOpP0sko4ixOSTPZhjNdAFigeTZmhI1dRgGT5ULtIjnr9UxNg9z3t+hn6X7nN0
QN9eUWV327VqKPWzxQqP8hbgGRYaGsuuzOruLirSKd67SjRsWAVRxprTu4sRKelm/ql5o6TZMq7F
zikhpFrE3x11QXfGtc29GXfx0eS7/FRqDkkwpkl9O0MPFggChTpXjrsS6MR8RHrCSAMBrUlWY1Tz
gQ9cQhjd62zI6os/7Sm5H+16+kUevT3Hpb3UPieEdd3Be2pEPk24QrXFlIcFg1vn8KPw+s8g5Z93
Mhb4qopctDBr74AkhChAvbLf0sze4F4lrS6UhDv1xomWq7+ArmN/OgZ9YvrA6VnElnJTMvejp7Pw
WRbOOdWTN8/xhh8iQgZEe+Pusiw4JKZeUGks3DP6B4xKufJGSde+leNQXvhhfCoJRRzWA5TZzPFD
91NsQF5pvNuMQIMiwmdXyUjEztoJaqvBaHImv7VCM/aUJ0TdESBTUj5pYuCV7cGcr4EkpHXPZUgx
Ecv7xWRWui0o6wH1Cdbzq4SIsxh1nWicdtwqUqGOT8kLtWyNpSNTvZcCVMHUpOtPPsGke2tQ/YVI
tV+xmQ1Xar7ysSljKnNEpm96Wf+BhlUZ6NWlvbVVSjAZodneOLSAy3Ff2MqwKVVJH9+2I/C9dYM/
ASGQgt7eJVrq/HejTIdVX1/TPFm0E8asAViCGyWktTAdVo0quKJceQWCSVGheE1SX/zB7fQKk6L+
oAkKvz0rmrUXkoiQWxsoDXa9CKSDiZww2qOOff+pGWjTEtyD7V5jJXbwLMM7NF3rPfZi8RVlvXIM
4qEwliUyNiKOtOLZnFB0yLxfK09xbyU9Fr5CSPqU1oLsWUoNm0PE3NLzHBNqDYLaLnLSvZ56/YkC
RI2XzlujGWh2KIWKd94wuNcEKeqC+2YRC5hryL97JSlvtVF8O0McvENVlEtk0dGl9RDamQVtMKOQ
3yEaByIJAKwElr4WfVFSPAe42gdUEvWa/oDQMMOENXWQIW7dS2+wzopHpm3qdDifA3uyd4uSqIyx
H36E3DdE3Xz2LoD7hAneOmZGxZgSBFTNKoKSMKH1BA9d/2uTVBffKZyDcKlNplJAtJ2GkTLkG5aN
6jWxouLUlf4zEQIEQ6q0uQ6DAVTcIA32QjCyvadJHK47qE5vSpjf4hAxMrRHD9RQ+6EJzXpvRZEt
i1I3LlVjEj7gx7AddEC0hdceq0iyCqYFtCbWmdhoIzDvTpD7Jxw7eG6GXeYGn4aXTJaeZKCZUwo5
n2tV46Q1MCbWzDmdm68gNjYxIEu8DUfXoG4lTEff+w6x4MmEuAm83/RdnHMjmKKASAqYCdl2A3+M
Yr1QGvPumVW1cpDir1nb2cciCL/Reud7THj5wlQCvtCgEX860kOOSenjZlQoblnU+z/UHqBD7hkU
Kq30EBTcFVVL/UmCL84vJWhunbgXo8NlK5IYsYld96zu+NSwjGD61axdZMTNNCgyr226Vy32Bib+
zvdAugaRplqLuIZvr5WTKM8tK97N3+ih06st5rPuSU5cTT2FV5DCo83p1S+HcJrAqV11cybeQJ52
lEk7Dz3SdIjzwzyzKri4iWefQsUvXhmmucd0TGJtX90BguZ1Zua9Hm1xN7zyD0FFmYi1Yz1xDUwT
VrZWdNmpnA7t6TBQQ7nAYEEsUW6FZzBJmLrCOP02s03cDNXXMKFRA/R2pWa5n6i/zzO5FlL1QhGu
f1d48ylRqQxpbZb/Qb8yif8Q4j+FZkQNAcva0XPbcB10tXZ3x9ggLthvF14tCR+baIGFNEIK9W7O
ZcphiObwoJLFVmIiO/iKttDUauGY5kSMVO1w46nyl+FYGC+rmj6vsKYUWO7aSVEnRMr3Ij5Zn9zS
ymql8hIWml3lZyATcm2HCI7h18u+u4cNSJdCdYGBcxTUtD8VH/9zz2UUVvH9Mb5HwNh3MNZ8QJ5W
81maxckWMRT6mP5vlnX811z5C76PaG3nETidt25P9ERPZfQxGmLaQK2dGLdxoP9hEKq2qrE63nzD
PpZYVN/IKcNaleLInQ9x9ihPqCuhYkV8c+dhsBRAOhNX30Vh7pxJ1E23wRCkeCu6I1409RNchstf
EdZlTEx6AUZtxqgpR/Mlw/NAz3oq907uB0v/Z0/xB7nA/AeCdUJIOTCTtpVFeyIaCpr080nSqt5D
NdjEpOv1Zt2uNTVg1iultgh8LNZBZmer2mjTlwyZMHRg61fvkAuk+YW2QlHRXAv0SihR9Nf5SC1d
eshrRWrqa59W6dEyqUjmE8alUfDx9Dru5x4p4GW0hgWar+GjqVBqIpIudqFQg3uk2gSwDtE6kupG
dDUy8PmOqrBk7XLqE/M5UReABfuhunVx4K6rgUwQBUxhX6bfWme95KJP9oJoinWmYqQpKwuCpWUZ
13kDOYYoEYpNqKY4F0iMDA5ZzfOkTBWGvdW1oFoMUYtTXiMXL+gSIjMwZq/k9JJ7K0dimDCRwt+o
XQ0f0z3XjPXLGkBRdv53E78mLWCCXHOCr9YgAlUbw/xZH6W5h/iCN3C+Y3r0HUh0c6sb9FJ3Pf9n
86GmwhBtbBdEKaJSlTXk3QiMd1Pg7slgL28UILU3W3MoOKFXXoR8VV7IAm6a3rqHldm98Ed/6U3l
HXuFqOUwDp3uuY9DMlF8pz4VLi60rFDsF1cn6qEJs/JCmC2aXrt9zjK3v+isyl81UT935iAv8wfc
eP1zro3VoUzKK8ja8Nr6MVOdzk6+vYDKqMi0T90K8Le5YXbwVZ5RKQBoCRsH+dTSSFAYzcjG69qD
byTaV2Ozdg8Up0PSYWUfXgFHXjp5vFWqOvuouevbgplB7KbqzU60Z2F46Qc3EXeTlsnasFCFhUgc
CbSrV7lgmA2z4jCa+bpXPIIX8+67s9AFNR2cqyzrSUkrfXFWsT9Sk8GHGJb186BmP1yXAh9iBmiQ
Xh6fYRi/UfrQXgBXBi+gl5TpwMJ7dYFoBB84OaA2bO5dmbUXND4ROoRrX1XJ7zK5eZiOfuv8Gqbb
uvMKxXRpiX6yLIXFux+qhIukLh2n6bBmFgA+oqHnVWKDNZsSVFjpxkfLHok9TPB5PoadULgWvRtY
+YVGPncRsRaZD+fNzM8n/xLzpVNZoD7BQjeVtE9K4Tr7kVmij1gdlsV0jmxQ7i7caE9dpeNVimMF
alJFfiQe9KUzQMJ9UpQ7XBb7gv+VI6MdXhNhJweb0sK1xfmx17Txi1ImXpqigk893erm+x3NwBSS
YIEDhRtfUUX1wSj9V1XN2mPaTwrd6dak/9/Dv48qwYk5zp9ORvK5Hp1qp410eAo0dVTToevNl6Et
VRr9kUa4bxjaR0sZSTIL9bNe0LbK51t6HRTcKq0hXxmCGlhaDdGbF5EODfMjamwkoWodUIdDAtGZ
UX42xkJn/trqzEmpez/FOVinB7pOzZHcV47aUTlgnNJotH3E3dAtUdqqO2M67HxzS3b3+JzFF+KF
7EtmsgphfTh8pH185dZX0JuV5l3oxrtEjIaDz/+NQr9EEAqWrA6rHEky1JNqppY1MRyKml5hN9jF
Z6jG8E2M7t00dWefBjTNU5mVK2k3HZPfXDlRPt8AeahuVkTgfZ2tfRLczmFpQ6Cyxpo5BQtD9Kjo
1gXgTy33tZOt0lFXMj96CRimCORx1iBG1YWsCfOiHcJxHRXqwoLydVNSrrv5jc3bAJEsqRMLC4vs
0s8rebIVokuoMH0hHEBPbP9QIu/3vzuKIr9KsxTH+TcNmvqeqTI/zONXjfoK22+inuJY+Dju8UwR
rNHAJij6H+iUGYWfY7COS5TYALycinE9ql6qIn5hoU6E73SqtymVlaaB12R6UNZFC48GG+n8aOQ4
P0lSSNaFj0w1ngiIqYrYotdc+zjCJHklzWs1nzenQR6Stfs49H3zXaVsQOW5JUMSwen8LGcU+SoH
lElZsynXVWgS69yJDx/I6q90ZNmvTTdgkruqzESugbl7G1qp+Z238XeUavEnHWtqh30VLJNoEDsZ
VehHfBcXetudE523gs7QWpA7j6sNgLorW/erI680EvY9dgLnu+vdVarYGVI40MieHrW/XQUIRtSY
HyQ5FASGIWilrMGEuPc3jaVEWBnb/jjBn6BF0bhO0CaADiqJ+4B3AzIN0CIbewlE1mcd6RUv/bse
GhTebKe+uEqLFr4SDhXHvD7lBbiNQCsdEmhtfT0R5RJQlEGsaS+u1X+SIa+dBhJBXgaIBwvW7N5W
tYv1yLUNzRe3lSW5PONaWm9qrLAMF9HdizEYpWOM3t4ULG9Ng/il+SnkkJ9pcfpoGmt9n5QyuOM2
ZgpqDbf5COwI/hWHamZHVs18SpRucBfyjz89yYnV8VqPOoLo/yxP+RdAt2oa8N9ptToif14XJori
JC7IpTIsJlm5Z/2kgEpXYmL8qbZjrZTKwuE4HQ4leiAHFmqcZvFnYOcvLTkQ/pMPnIYJ3h839z/w
hxxHz5XHNM7jVzlXWBK9rphvtRYefqC+jy9W0jknWRIoxyjsfdTtVxC22jtTQRbefMRuXIZfTatc
ujRrXj3dULdl0b70nYWjrszQLI6JesnSQF000ljGTWLeIQSYfCK8HF+VCquYVF+M5N9d8U5B/Oey
A8eydvwGRxiYhZ9W+R2VLAIAgmnrglseDvU4fBNBv1Aa7TQyc0clSKwNwn/j5Bj0JgjSJb8IWQKs
tWBCKpBhMhJ5FnZ+hmjZh6Gl+uG2SxGFwwm1idIp5MnLybxq2sJdJ1Kxz4XiUMvR9deisrABCMZ6
xZ40T2nVXnE/ITi0fdq/OPvpB6B0ikt9w7xXXhXm6lfpdvFWZqT2qIUhVp7vMNkw247bu7LF+ca6
4TJ2jbqVY/ddWBYLaX/UQUbPf4k8uZXwfFItwsYLtgaXG7govPLSCwiONrL8A/5J3hkIpetmnTIU
cIma+VlreoOOcXNXtaLZQQEz104eWXsqQwJxXF3fOnViXJiTDXS842utV1DIFBg0Zv382AB8x1Sr
gwPqRVmt82gpQmInuiZsnueNTAoCJONm3ARZ8uXHafXsxwnUJaP4DSbqsTOd8WOIpaMeesjp82HN
IjHfqjhJ3/N+mzsu6y8HPodf0JzQKvYk11ReNpe6svNLF6cNFC5P/er5P7ZkpRKqFvnHGTxLgAZ0
MUsfIRy04Rl0yIm8vmBK2qMgpfBWgfSutEuIvMzqPOX8qJ42hZos4bigheigkbFuDfo1arkNkVAT
2NqoqSvKHI9G7+8eHwXe52EV+rBHmpipi5NqR67bZNczG4F6yOzXb6/UCoZbnWb58/Sf4bzwe9X6
nnZyZ7C//binngapULbdi2WpU/2xERujsN23wBh2ap396sbIuGpak25qFxJQUqfO4kHLVHzuP3ZW
XMoaJcMM7TQKF2pYah6Cb8SV8owSEKX/5Bd/XD6ZmpzKUFFIFSjObaDF5Hy28QEKsHsIfVyGcxpN
4YFzbBM3OECOR8eRob+J+w4giJaTpSmrmJBNbxiu6u+kZEZAu4p82lLVtvNlMAzAFBAYBStENtQ9
qIzMGw3uDVpunF1GBk+Y/s7aN2T8bExzd8+v8Ak33Nt0UydAalj6EzRTTytnE0JVWieEnpxA9SHN
RtvtJmXA3+WtkYhS6ILcgtj0fjf9H4xZwa9MQYZV1MiwHhkiEbrdCkdwumzjKN+SenSTGo/+fXFG
SvGegNfHMAA5UFUXfUjNKa67+gBiknW9GYZfjnYwFJR5VQwHtFHDZzy42jM98qVr9unZceRLm3bd
S2CE3UtM9BD85bvnGtU+z1kNEUKRMAM19PqlUrnzaRYGlTBo0UhOXyPa5RodMeBNop6E4WLf5ZIo
wBKjQVunDBUq8l7fadXz4x8zWiPY4G60UXu5clMic9kkLoK/KMa0kSeWsxHT1J1qSEkCeCpODQE+
yO1yKz6p/bayoaKC/DO3emIq763ENMXSZTeUE/24TQDB/J8H49z9aYyqc54xshXTj1OJYngGXCY9
VVQUSUe7a6pFDtYLJFKClnNQk2Nc+fp1/qQjEKyNGgc03Sp9OAR52e+1iMWpDPvf8zcnM+gxRVG2
q33HPZUiciDQODGCrPajSXNlS+QWXnNPubagAT4TBiVctYF7xYOlb4RiXIs2GJfGtMwvVaI+XY82
sD4RtEuKrjNUnkks5JV56IJkSqKB7e5rhYqxK028UFk7ljvK41ndTkwGKhZdP+FEOOPHtyC1uWIx
li8VWwwH6fs4D2Nc5xTkx58OlaqndkS1rjgJxuNGVw6iKcaV4+rlFaglHyF+ixBLDkDiPNcYD534
99+deBV4Op3GuPiIvNhfFWLEOO6qv2QWDqsImcCO+n3JEJe2W0pE9fO8eo+mUKVRryEQtdTRIFoi
1wKy/pRg0PjS/XDtGr34wzW2d60k31hA8lammw4nfFf+U60lzk8m20Te4Ds6BE4htswocrrRLi1G
7niaQJfpNu3mMf6AAiTYIDXbN5tkz0iNxx+eRSSCkDFVVU96NO1V/PjCNCgCusRFZDoGJ8O9NxXm
iX4qJFB/bVFTDrtiKo6QkLGsSjAQcTUCntS5ju0wvc2DfRn6t7zWzDOhXZMluEq/I/lbVdX6Z4GO
fAkXetFJb4BYyEyq17h+C+JhQCTVy/m7BZCsee4TUlI1O2wR3qDDm0DHLDf0ZdJHI3mHCsGRBKEL
M6SaMKgBzXX4WLapreeRwp7Gsn4cMbgjv32ExYxS/lEZF29Cld9lAvsbKGC/8IJhA+af+Y6SJ++t
+9alzriFlwH5U/fkPtextTXZoJ8AHuA+VPrX1Bq1d8RG2lI4fnmGsNlCsypPLZolfCPg83CslxXw
K99byN4asbflLxaI+D+V9kW9zlzDM81XEgTuiaL60pxSl2QxpCejQ2Pak1o0b+rBdg9Ufsn0NRcg
CsJLbabfj3c5KPXTPB+oDfSrfQMgggrQL+blyiJv5cQi77TjYCWk5/kEjsBF34c696BpjtnRdz/V
yOJVFYBMUSjqtSNPYR934mANHdXrvAj7Oxx8E6VqWp1S7KVPROgMV1sFBZgSuJ3bif3LCQzEWYWE
jJ56ECz84u6Rcog7CqTkgJYKRRdMXq3qFrivfSJ3IN3o2Go2MsPkOvYJwYYZDmEHw3w7NOq+CSSM
XlBNWO0kI2bZbOZRNfIhhenmeHLDWgOPYyP+9g04O87o3kcCV9Ck93fFcsPNfBVVopX72O6RQ9IB
Pj/uqzkj5UnGNCEAS7nnUSl+uczLmSz34CKzmvJ9au5tArTuca7f5+wfM8frmLjxrXKTW2TQrAns
2r0+fmEVUh3xw2qtEU26DC2qZxQ3jJVpVRRlm4gGTvEjCv2D42vtLrOFf6JyZaDSZbKCSewptqL6
0jqWfGpaD5MQeUD2xXHHkWLpW9GWJBKMuWUvQXjQR5smU07P+MUMhlRAKwVK4gWFRhXXxhZclu9B
lxNgE4bDEtSJ+sla9TsS9FLzBFIUVr9nx6tdFm2QiJM23EvN7BF74bXLy7DFu8ZeZHT/7AX/7o2I
TaSai9f//3N7UPR4x3BpVQxIcsyhBUzhBnSRFKzB1JvnUANKyTARnXudGRvZpvoOL3++1oUaf4Zj
Sz6A331lrY64vhPKqXQM8kdqEGzUZQxPi380SbyLJCtTdOO3zEj8D8tGzxvgDzyRh+etKRSePIzr
O8Rz9E7TdjybDfTxuI6aFxHkkxAEnNWgEHVKAWGdTVqped4/bwAv0i6hOgqN5dsrcz7ZhKQfM4L9
IBSQw+hWWNzW+F0GoZLqNelwAjXpV9RUq1VMdhBh0GzKseh3Vmk45SaIzBK4M5z2dFpjpi18qKYa
cd2nBTzYkALLoFMkog+sPwWsJYGk4hrSQNbukzTD0YUV5a0bUD9jXfE38yEMKIRMfO4hq1dCtDyI
0TZtY9UYwq/YZ/rrKL8esQWYoKqtnes9ZX88hANGpYPZO96h8KamPxr1mW+mOkZ+mvfmjUeRlHBz
MsOCUoQr3QCKZ4xC3etYYud/cd4M6Rtts/wj0saDPd23DATNGRzjLwFGavABOawzvRdLtTO4g3rJ
TiW4DG+9rx+6aTOfr9N/UuSywLDWRBSPFFxp3HIFSRYfXFZzQNs8ffeK9kPWBD+bcDTMWCRX3Fsm
OOMW91rs40DQ4UYEdNFyz0Wfk1v5NqNYfJQlOvJYwWoAZovchelGMw8WMnDfHq/UqIh5IifQgdiA
OLetosNgptwvJVXwKtEhdLHBXacd6qJQVwkYfaC7sXlTsODRX1feAp9wUODdEMinQ7yU3pJ2trmS
ni4xcIUGtrgRZdr20fUBkr8L0ZUDWKlhAdlzz4rgqpC45BRgUgPrM6c68FfBIbgl8EJ/zEIEHXw2
hhKgWYEs0psUMTKKgWkn2dlRbKcvimMGy2BIUKg3JLyFrqiXWe3clD6R3/93x2fqNCqBdxRkWtDw
xXg5F6d0HffBpOg+2xadAF9ND11lTQp+DZaZqeIsUea+ehvU4cbwq+GjwltweAySpZ48LitbNdB/
RSrXR+YF8nHVZWMvF02FPUumyUGWRfqa8Uax4hU20QXOjQiPqX5Bt9ouy2jrF1gmgkCw+CAq9CnE
g7nOHFlc5hqlkofaWctp2sX1TqDpWM3CEiZ5K6NylDePJfQuAuy+AJ2XQ6rSKLNTD/R24JVYR5WZ
tYxs+10bmdPPXRyDyfg1rC1Yb24vV+Z0GAfqXq1zc5+MRr1yvjMbmrAxTZ9sV9GfI+LwyszYjQqn
h0Cr7rQLtzIqjHe3zoZ9QGUR9dQ3oSXeQa+ngD6yjtjFbwiOOaSqQZIkFaQkJ1OiRe03Kz3KySzB
15tYegckUaY6/trKwubkFdSpa+pJ/jRPAn3Y7pSSViKLECAl+oRW1QNc/yC19nT/8rMa4t+gw9tT
zg11YnCVYU2NkQJ95qyUnhYtplNKZY/8MyNkGFTo5xRjZlx0PEnMt6ZxZOo7P9blQZHauDei7MVv
Y7luWpUlUGmkROxk/hJ1PZ9RU9PWH1Qj2ErLPZplzXyEUMhiSkoxubZODBqHrI5yCM1G6OE/hl9j
gO+CSNENa0Jv9df5sApsfZWAMfCqsvAWgD2OGX35LcrCcpPVtXqiOvjPHhf5P3vZSRrQKF0lpq+r
ojrBKvEpTAXf4rTJ3BLCVDJJtMIyOxJrUlySMn5R1XhCszUD7vfA61f9dMfElgs2TiUd9/EOlTxp
YWvoI4CuKEvhBsEx633BaiQPK15nFJ/ENMmbb/dJQO29KLD3tgBSYqG1dxzA+aTcivhaPJuas6HG
Fk/vzuMtygJxFF1/6IrkY4gG5ZI4Sv0Wm7u53YN6rD3rh9Grf2lt6GEbQEhEBz/XFnhVlyRZQvhQ
chXGRBr+dNL4bnVru9CCL7Ni8Y94PD30MjZuOJI36MfpRjFpVw1xLsD2svwIR4PiVhy/KDrdNTNt
8L+1dpdvbM0QO/K0PbyZobVoppVC2WbOtvZSPJfzjI92/wkKRblpTJ3JRRcpr23RLLBbUt0dKxpO
rsU7zX3RkoHYo4xALiaprMAm60vcqLH6NZGtAn/l27r6FbXZ56ziaIzeuBOt4JjK6bEYzN2egryX
KUcXW6yLU7aGdOR2gfHsulazZS4ebVnXZRR+aAB1CsGWXiuXWraYu9YkO6bXeS+DkOdoq2a0mG/H
3FeKiiU25T/z7IfFK456801XBfiiVKDPcqmKgzRoGcbXHVlTr76j/UanuvMN7gVJdYUoSg3PyLi6
5lVt64TN3k+ietUw69hhjCmxG8abWSqiUXVdUMfeML9InjUiBxahlQyf0Rg/N7ZPLTgamFPE7YrW
u7tDxRBvpI4RN3Lpcbr9tB6gyLOevyfz12Y+dByK64PI1ub/o+5MliPHtuz6K89iLGQB96KVVdbA
G3pPb9gFOYGREUz0fY8/0Hfpx7QAxqvMrJKVSQMNZBbm5oA7GaQTzT3n7L12nypnfJv+uel8pChQ
i6CU0o6cSrtyGnnbmRtvvubj5YBZ0NPPblqI7dx676xev8PEFK3nTdsvrH0NhIN4c+4NzfCT/CYi
sifdnBOGKLq9QD+Hrqiuquq85jFC3aRU3rkDHLqSoeb0ZBjt4ULIQrQcVd2dZuCEm0xF//wQrUDi
bkN02B9eaT+Z6aA996Up1uT3mYdI5t2pTkeB9RQyuswZVSma5awUoQQn1+jSIzCnW6LiDo/oQj8q
JAPS1EjJDnbzXV/5U3cdFUSJ5oewiRKNV0cjM4osks3CtroK0SLUEDQrwXfRgeW7bEAEJ/u61q/z
TTjKUOpUstYoULFjplnWAtHnhK6U6oA2Oz7rjNigbxvOSky54QFxLvcoMeHXj4W/5sxMd7pfIvFS
OW1V+NZnrSKPTO3V+mVI6WgK9Vi0ir0z9MwiBXGSnaL/oCmkNqRK6f7BloV/P98nxwRpFGaVl6qH
yjqfUEYB4bHC3vDsWZKUIayu/ghMM5pPz+lELad2ytcFkPZ/cDNEo20oJ/vl/Dewe+Gs0knSNwIF
XBMNmCIyMsUTInbjyIL8rNWkNfd2L0+dwRIZ24L6zEjT4QhzdMTZ0+ZI7etpCK/4tQKCnOtmRabc
SOfQoks9Ve2Cy/6mlA1O76nPVuvyZVB1fxdPGj+tLJO9LZtqFQkumYWljGfSWONzqHL8zSfP/AJQ
bZigAwRJwfDkVCvQIkbdoeXDwdB2ofVUK9wwkgS+iF3yw1qeTrd/0mAQEHfQGoiGvt1g3LeQ0cnJ
YpEjVmwwWJ4alsUMx5KdQy7pwtbKgrhtBgbI/oaL0cCgGa2YZAsBxg6pAa9OKhl35GFIGZFnzavn
RCpk8E651JYxaTgQr/bKs6Zkt/kzSDPTeGgAzIduWOwG04UOjsd156q6c/QslLV1qFW3Jqc9EtBT
/V6FxgvhCZNOq7HAhJs0k/WhsE/IesyyAEUyXVTLHnMBy9T4gjlQbttgkFtVK/373s/WXdioC8Nn
iSSJ39tM/UBoSrn3IqVTrbhtBzs1bPUVGTLhuiTH+l7x8I05drf7WrHCs8QkFkc/h0bW2MFx3Eqt
889/Pjg5E+1BaX7+uQuT1V0RtMXRjkGnzku1rGOMqcZQUD2WM6vUDtpNMHt5p2fe/GxImaSEIV42
Do8uK0FKNBXkvK655nSkMUzr7aNGO93RhHWr7CraBa1drhQTH29nI58mAPxkGdCFpy0yyAjwaDHb
NeUJcN74XhmYsi1Qc/s0KsmeT5UXg3jck4u1aGl0Vs5v2osVcgosCzgtD13Dggjvuvaod44NWaAk
xkyxFznV77InyHHxtX6xaPxD0/rjS2c1dFqwjjSgCFEJDaQTvb1rZbWV03QpZeG/BW6dwbNnUzOY
HBa0fSik8oGqiYfh35+N+siVv1G3Ye2gMLK076wAyeYhKgRsqwzDTYgE+vsQm9gsVP+joruCQs9e
ydppXjRTe67h430ixlr28UCOqZai17aZjUn80Sd6NPmLTfNxpPn1ZFo01g3DKbBHKJsvEU/tiatX
etuEo/UU11x7JnVdMT24gzTJRWk386UrMoS6Ei5BOaFfIt8oMYzYztQe8PA8M9xD+4XOkdmLft9O
WwEBl5dYgHwgf4tRzrQ5v+CFzoK8327tR8SOzT+Gzaj6bt7Upi7yRPSgSxqek3KCZEzVEOSq+JTU
4m3eMri+UkCjX0ppX98p3tie/3ymhFNfnWzcVV6FEAJzy8UzNX7P6AfevNZ/Geo6XHLeFUjxeEbv
mdv49CyY9ild/+vVoOVXS7v8673z/vkd83vTAEp11FufFa2LrWGP0VpzYv1Fhjo9xBjKbJeZl1nZ
EHYG4s/huZNg6TWiv+/mhVNBXu2dyjQijuxxyogClDs1OF1nODcKgY+WFWS7+a111RQ0zZuIc4rA
Qle0/iEY8uhgCfAXsUI1NFAAPLV1pqwSvML3QDy47yVwZXy1+jCCqnrpJRfgSa8/tFNQeK5HOwJE
A1KBxwenBniZtH588cuhPdpFSpyPaiXPZabtFXTHhloXt1wPq2dGVFbsKE9xIL0Hm3bIvNdrQfHa
Q/NkaqJ8jrtoPCJ5aRcDWeBPo37v0YK4y8ZJnW221k2zuYISJ2d/wHx4qsIgfgJeo2ygOimbebOv
w6f5DbUzSaoMyyKThy+fv1FXdCMi+wnG1tofvY3fzLNL786xfeSCmuYelT5HlkLeynvgOJd+DOrH
1M+qfV8jo8yBl76jLQDg4vnfHSyIW0vBbUmmX/Fs+HSjQjRLdfcqodvviC1lLDxtKlH9SJRKfUvr
vrlvSJGEeMl+360GaA1Fchzorz5pCU0ypLs0Xr1TMU1/m1Eouz2uW1bEOVMvgVpj16RBsy0Bkh11
M9nEmeCzQYm3mi+PfcN6sFRITNSRF1Hb1bchNoAMaWr0syUiRKj1J5/tRAJo60cz6Ekb8rN62Ycq
qKqa/kbcOO6ds0f4yVil8cr6ASChekwTlmpf24qH58GFI543/ZNS5LTyWf1fVH+wqDSU8phGrrLj
lzW2JAGYp2FkMVb03mFeW8RZGV48Gi/zFg4y3F91ax3IL0U3wiK9E3gVzGwob5VValuOfHvTjVzB
curGDcsxa1PZrb0Tup7e9xnMq7hTtOdU9j8aiBx/hES6ULx/DmhaFjBI/Ljznzq9RWRfcPMR/J0P
pdUTlZHGJDJn3ItGvVE/ndde1cd1GxXKkVUAa9lGLa8Nl+NjSnrWqpSyfE80bdcRAfIcYEDb0keF
EQ3lAkmqR3HPYaGRFjwJhALbQJYjcm6idey/MpwnGYvHoxqEjMoMcsQqDCCIGcNHfIxTKJXu/4TL
Cm89qEgjkU+eQcPTKLCUgDftF3rNhC9grlGjF2vgxByY7FewR9ikFdCvXERuO5K6arQbBNs2Lnw3
TD391pzWWppBj6swke3My455XzE82w5EBz8z4jtNtcNb16vjTsd7SvQwQ+R5X1kUb3kQo/NL8cO3
DFL8NfQNjaEX23BGJ0nbpNlv0vz77CpqRO3v7E7ZKr6G96lMJjmYmBJzWMQ0GuSeZZ3Hh6Iwh3uC
iBSmU06xB9uD4a5JnvNWhYQeFvLOgiT/KoEGZVXen7PQmUTLLM6iwtY3syIYDtwabI37ZJpT9oLF
dNcDXJ9V6TWxIuVqFqI5Ii25lRMUZ35o9BLveOze92CnnjmATinD4Y/UpmQNvDjHZqtbB99QQJGk
TnJUkoHIly5zFgJh1JRFqt6kH2a4LGHnFZF2Y4is3aII1RGiXjx4TvEWPcwrVNbPZFaf4tuYe+Od
SCL5kkpIjG5kqyRk1fWm7n1mH1g1hw3hkL6GDCe3j2QUowBKUqKTw2BSDG5JRyyOHErMQ+pSqfaI
tZ9YgyBXHPLhPqpZ83m9bW11vBSXMBKgDz1urV0m4j1Z9dm9l8vvfhu4i1ZG1vP8BegPrWcqMXfB
CM5eyLzXz/5EEfLC5Iekh7W0Wlmf7aimx1r5d+XomUcgzeqauVmyNB3nqbHC/kS0c/tYKw8ltMqn
kJXfPgvS9hh7+lXmdnngx8EBAyOpXZWoKlbJHN3NZHTJarS7FuI9kS68q95T9vP6RwfWURsokwPB
DSki/2xlxb4Of8PeiE6iDbXUaqN57i0oWZ0Lm6TEMEMwNLZTFrfsQFCicFxpfVC8NjkgBbcVyTme
7qRepJ3yBJnFtQjiSX8Stx1uLrSVRpe/R4Epj0ZF3gdBjP627Uyom5n1FLGW3mYVqWTzs4AeCG4G
q9i0uNo2Pq6XNwQtWdMtnVH3oW+qv15qFK4WJQI/Vonz9Q1gXgTpSzaXNvP8vSI0AS5siB4hwvnR
3khviRiHc6zEKaqKHmzzqL5Z6IlPOhLJ7egYN4Izk62NfniBjEZ7yszi0yui5tMQTKiMSn6MKeNL
gtnzawSfcWuxGqmI1NpwTudXNUNxrZK+/VOMqyyT5s9eQdYmvMFGYIsePYKwlcFjXqvgS9/LTyBR
+TuRgt6dGLtuJ5oJvdy66T6QcDGtPEnfGx2K8jQQyEL9DjXmG0Pm4ZboLVFr4GgIg3GG7z4qyazq
lEdhIKY0h/EZfW11DCsN4f3UQshL1s7cqpqTAymNNC+DWtBCc2lhG7wLOnDGSyJnnmyt29JnU+9V
4dinfADZgAEp+Chi1KuZeq1FIx/SognW2P30bTONpkRb3+tcvG66jRI8Scwrt01/ifUx28/Ve6zQ
q8RMFukseFuJnygyughbCI3MyZ2VIMHABQALKyVsGjju+Kx4nUfGYKk+px7KQiV75zNHK2yOpJNI
VOCthsc6d4zwphlTV0tczTHmsipLdx/3NAqKgIVkatNijcWSvvjELTTj79Rx3iFy82dHjY0jwgDW
w9OcMK0IWg4RU5Ai4j0VdNlOpUuSNdCHla5ax7kj4EA8o9lY3ud9Wd/ykcuaOYpuxWqdNX3vcPWl
+wA+whho5uSjuk0TF6lrrznTrdT9+rxKTnUFMeDN8cz8quXyIVMc9Rp20c0UFVdfQiPugibAyRBb
n2qfeJfSTo2b67onfJCvXjKtigtMXJQfr1FBWyCKDHlpmPMvCoGYJEFahJOPsjMPSCuByOvA1p2K
UjgSuLJT5VDF16Yr5blubLRH/FWfkNSBubd1/aOJLdqVZfo2dwrBVl41vyJ7g5Sns1u6ctMGiX9I
YmTX3RBXm8Yd/IsuAO73LclEBRC1OxH2ySPrChqTHh7IeZOWGj+qhBpjAvKbKzkhee+fm+q0qZdV
AmVHdzbNWCuA5l2iYjH5reeDKaBLTHvVAYdVa7uvD10TrPfGbFA2s1GnGvGteUQ+zt6dkntJ7mVQ
6KdUr3zKcbFalehoxWhwlkw7VVzxjBJyMiSnTaGY4ZnW8KmUufurUwTFk2x1sZ9LMT3vomNFgltO
WMJFKcInPljlmfQbsW9dcvEKA1+R15A4acftB90ubCKjWj7UeaXe12N81FmF5stWkElWmWq6pw1c
PnispfaihA6pkiwvUE7fF/QJLIhTQQJrPRq2X9tkhCGMIapqmRvE+oQNcnQBzEO/K1N4O0BK5N7l
JqvjvkLKkcdrJVP0B5Hbyr1HiJYDVHQuAL8eIoVS0EpeTcWaBlsUhnP9aGe9e5c4OB3HHo4CoUvx
XYAtLGhqWGON41gormjuRRaBsjII7FcGg1srCKDwTypCYXFWO62F8bFd+ylTfK6gdA4sokCruDJ3
fqyWq/kS4mV0GWI/yA/VdEXRWpXrb5jekHjS63ULNE2h2WxtvXJXc7O+txiqdSRR71rH6i9WLX9m
/rBszMp4YWJrb0MU3HdfnRDuHH7h2we3GlMUC2iKyQDSt7PkPUgeBw7pFUQW47nQSQtJTUfbzZsV
kxgwflNnRwTmc+kb61JtDrnRB3uNZfpJcFHsEaGu85L7QVATRKUHXCpsDnCUtIqeYc8o03g/97+c
AfUKtNDDvKVN3TAbvvHKxaUKTFHfz8uf+QGo7b7N8/J+3iI4rt6PVEVg6OOauydLpVCTGY1aVT1n
iduTCV8Wu6LSlF1ZygddnQaek3yvSyvOLtt9idwqQShQAKiaZjNFqEB8Zj58NaGs7ZlM4DubNucH
5Fk6cYAA4/SBwGBHMOebT6W4Gk4h+d/3X6dZ5/A/m2b69eL8joaBvsVs5H7e8iKKi6EhUSEYmcmq
IsVa1/vEbnQURSWzyWaNxO7g9owpRPHr4JuPwAybE/PYMUWB8c/uBVm4GEkI7ohUTG5GkjpLv7a9
W0y2yNHKgU8i0L3Nu7y2ajaMp/jTT++YX9CVVEXhNGabed/8gDriomOchXKbx8A/Re1sE2B4fSGY
YAInW414MyVRaol7TyZYeuDw2ysYpyjZbOJDWtJmOgY8T4DGMcoBd3tKVawo8wCtHfTT3OueFGZi
CMuDAU8Yx2DxbjgCuO1kIUF9Fa+CMnT3be83Lyn3j6YgLyFI7dss/E/S7uCWDA84ldpHpzRYRkpZ
r2EqPlgtwGHWvEgCodNk0GZQXoNn3ieuOW4Ls0QyTxsbWuX0ELbNr2cV0LQdQH6Mk+6mdEWHXJw7
8WyWdojs2I9G9xxUSbG1SRdZFFnXn76mp5NZfn4miuSmekypDBaEX7uCmJDZkWJtXeuFuJ9+Kqi4
7iWdSURG7V7UvF3Xwgnu5/3zg6JoARUoK9hccwGCBIwgVC1waO6LZz/KlB2DSvVDyfp2Q3g6MsOw
j1/nZ8RVJF/PvvYJrrw0ahZqWlZXI6DLXbHYu8O5FXzHirwrpFZuGfGoaB3bjTKkzesYOO4khR6O
qSjbk7TsZhXplboyogLlgju+yRSHxXxBb0M0MLC7qenia5Aj4eysfaK59r5rDHlqpof5GSae5GTm
m6+NPtRP4IEIIgqQuInZPRvouUMYBy7LuZtXDtGbVXbZybCzegObu12TBsh4ZtSMFY2/nHm9VJ8H
07EWblYbh7C3lWOSlxqtBUIkhrh5HsNO7mRQcYWYmkp+atDfkajsMxr9LqrEbWsy3fIr38VF8FG2
No18LDT4aTxnpwdnLsz5i4Hg3WF68mXTN2PzOo6xd+vK5o44PO3QsVQr7sTAXaFS36kEiApxKJAi
6AELrbYQD08POgX0Yd4EZspR1lswL6Z5bZ9Gb16oR3eOU6BaF9hDwc4SWjx9c5Vp4aFpm27XMuH5
c5d0CGWcC2G1MDHYTcs+ZOZy1wV0BOeF37yvi2wyUgFXIMYhbwzDUONlcpcEeXjfxkSm0jlSAfuZ
+t41MMv3pGkvvgZ08zYXLjq1Kn+q1PeNrebI8WhYXkgzl5mGFXPPSYau2utZ3N0bkLLLdeXW0dIz
UB8WdXeBARafEDpf7CGWJ73Vl39Z4DJlDO/GS9mTtOYHDgyVaQY1N3jnZ6ktB2wSqG7E9DCQXL0y
VGfSfuWT+icpPIoYN7Ae8NCKJ9ua3ImG82Ckqnwa819b2TRS0tW2P5rZTyZXkBcsy7vXvDEFTMQm
q5RzMmjWTZ1KuCQzDrgB3AeZFd4+ShEWpu4EjCxCe4MupVxGZSfWbjxiIWnFFICmBsadFisYKcxM
Y6GX4EnTG/PXts265c7IjXapNZF9sRMKvkRxm1VPT/My74P32e1UWinEgk37Mq9nTQ88Ug0zNOvc
MvlIb/pYYGnWVW8bKc6vZ12nfNoMKLZMg6oVLUHn1WcYraUEGLBwaM9emB/yTs/eh8SyuV8G40Ng
j/Bhhqa9U5DK0odo1TOCV6QChUC9qsN7jh3zEiURaky03oQomaFBaFCBKrsJ75APwrdpc9KQkJcc
nOlh3pwfxqCCjj+6F6C23dGp3RauNM9IzYTclMv+4KbYVdntq313VFwLUcnMzlAIwYgqgrTVAk1/
5lZkovz7Qx1J5RQARjvWTJsIk4QWOeHv0rwHPI+cGeC3tvq68pp+dhzptX0tuLAGcY9VsYnNS66a
/NztMAkKWd9rSxRk5n6W0BQaCwKNak4n2O9akU83747alGqNKsNphvehoC5RrEy75hxfy8y2MREa
vXqdXzAnUp5e1Nbuz329OV5022voVBLkhsBILLPeKs8SMt0iCDV3jwKiWkYZkYrky8kX32XCHCXd
Izej+mImpNlOu0vSkHH54AhHWH0nuZu+QODdCRABH7VBw2iQtndhDWUh90mtFeqf6KOqUA9xC/VD
FFA9XBh7govYVLebImvsfWlOl3l7alCS/vqgyIKrqTnY73rtEamLK8xkWGknRCP5Xc9w29AZPUcE
h/cFJaCn4wKXRXTRrGkQJFMFDA8r+woH7M8sevTrWnwyYETjmfgl6uDcXJs1TWjIOfmxoERbk/DV
PTHdnDyEjvgc21fgKd5PodnYVvLqu5tQdcdMMrE5ReNVElq89nXK2Z7pyoazyDm6oym2NSTGPdPZ
fg+cRdkSJtojUjaLTegS9EApZjP86OOr1VLd+dUw3c20K9NrAJ9+pb6WUjDVjupPJyQ7E0SOv9AB
xaOnE59JXDwTB2C/qoFLR4xJ8GNg12KVuo5/oXuGSoLF69GCoLfHcC22VntKM8U9KCGSwGHI9eP8
jGW4PHqEBm3mZ3/uC/6+z4sMc08zkxzcPt21dLC2Rmj290NvEWczasmTz4QbMYAb/QC+zqCkhwI5
Apfxol77oOjtF0Lps3MhzXOIH2+Fpqw9y5CBuLRws3DSOHv65d4WvIhNhjSQ+MF3/HOB4XgwcMTb
Vd3vaXUBGLZYp3aIWzj+VdxCOI3q3PFuasGhC50h+Zr7UfV0SqBcv/3jX/7tX3/0/937zC5ZPFBl
/iNtkgs9urr6/Zshv/0j/9q9+8mmAUcSm7Bt6YYuCELRdV7/8X4LoD///k37bwaA5NJs8WHpVg0W
QIn7KwRPoguIGX+Tpn5yaM3/IQT5QI2ofpg2QRuO4eWPRkdxYueET/lFV6+SNmUzsNLHtvQhERlJ
9YOhwKrpi3jlN15+MhlAE2bV0OWIVeucKeME466r96rAulllBTdYHTMUHaluKacCD2JP/Z5lApqq
534iS7z0QRgyGvaqEeEZmG0b//yXhTxEvodW+5+bAOrloUei8/WqYVWYN2fHcpJ1cOgnhdYs02oD
kP0o7Rbz5/ovf/tgq/mD/kH8CWpxWhV/3/y3U0AaWpX9Uf/r9GX//rb/8K7NZ3b/nnxW/+WbHrOE
f//xLX/7tvzvv3661Xv9/rcNwm6Derg2n+Vw+6yauP7nATK98//0xX98zt/lccg/f/+GNzmtp+/m
BVn67ddL0wGl2dpfDsDp+/96cfodf//20FBD8Ow/fcknPMPfvymG/M2xpgPRNjkYpTScb//oPr9e
sn9TLWAAlm7rmlTt6aUUfLz/+zfzNxV2NkwGzdYn7ZYqvv2jyprpJe03W6IUcBwHb7AlDO3bP3/3
XyfH1x/tf3+ymAbf6K9ni6lZmsNJKQycvaYqLX7Zv54tYNZLM9RMe9GbRQiIIM+bu64yWRFCQgjJ
r0s9d5eF0r1GY15eGQXmGz2Vaku4LBRrW4tzDvyugavR2lTXvmr1R+zhgOiiwjzEsS/mgc2ZpBWW
gDJm7teDU0KQyZokHq0PPdS852IM21fdrZ3dmJA5w6Wy3mX06v5QnUhbiXiIDlqv0e+yC/+uoJ3b
L8oscE64DnJU6/l4YkjVrTJb2New9TEwJY5h3LlWlRKXZufowZsm31vo298Ex36wtNusQLSOVmJT
eNBAQt8slrmtq8pSc5r+5pe6WHsBjmLmrxOKtkkZV8QIliWJeUsnruKjxPNJ6HPRWi++3TVrGzrN
Yeh9LV+RpN1vEalUi9GAs0o54DLbYjjKx9UX9iPWEoYWuVvcgyhWnFWI5nKTNko3RWUwedB9zX9C
p18Xq9qEmbAcCSiyCO4p9Q+7bft6RXSSr4EFNaN851VWA9RVHSDh1mk6RlfdDQBXAigdsIB7NbKd
TshibRQjAulGtbIHYn77TV4l7Q8tDon1EwSapVzukN+47UommVymkOW3YamXm6au1XNpqnSyWxh3
FVqkFTKoelkzy9t3qvSuTegHG9Q43ksWO+WO/ymEgCfH57gx9A/gY9COtYbb+RBV3YFJvXHygZPD
36aj4NiefJE6yjOHMTiGm9hYqo5eDouB+zqGgR4Ju9+F+4KEBlgJXrKNu8LT0H0RZ+Q7qnPC/aDe
1NEOUFN6g8NKS+kn5ac9KvuaWRu8Q0U1kDUO/HcszO/HMEo2mcAixVAfgh2CpVUaZ+PBjwF5Y6VL
38oCBBUclSlloh/g2hDX5YS4+bROVkvUHPKktuTOjS0zZLJxPG9RdHoA/jSrr8gYEhLnUU64FhYc
aMu+jfSmT9ciqEc+gTDaQX2QV6nVEUTAESMOLcZ4o9SqfIupiXBTSuQnWEb3JCBhJrfr7ogrGtk7
k5J9hNmTMTDUv5WH4vfiMHw/6vloHnV77H9GcTwue6UE2FOP/bli1rKr8ZTsCIm2yE3qExqEPTm2
vRPWOx0xyvdYjiaCb69bmQ6TLurizDtU3RQ5lkTVkcF1fk59xzqUiqiMRekkQMSpjKjCivLFt6iB
FmRbDYeRUmbypRU/RdrHN/iH1a6Me1ziXZF9QGShyxLaYsVyoyJCoHElzjNyXcmIMvHapfmRrHZt
y6wx0hZGYRuQsN3huZGJTI5uog7PgaYODy6xYWe/0Cyc305EJ9pxVO1NM9rkUrLw/4n1Gs2PHyCW
z5UGRXtfMbSGkuhmq8SIOCt0rowrRWsJy+sKri1t4tZno8drkadT11aaqpHhCJ6Axo3SkoBok157
GPTR2ASq4t3HoeeFGw0gH97lxpn6PH2Y7ciyU189um5nu5VdsSSiloyquutM/BKtwfMWSTd5mSAu
UWu6EI60PO6Qy2ZGt1VBTBPSVrLgXliuUj7DRNYfFV0rsIG6bhNtdYGSej84/gCGG2/0FaRurjww
H86Vu9aMgQ2i77rCzmMNWjXUOV4/KMqabHB/lVLHVquO/PGnJnCSt4YpLgDWKaN3KaQVjCvRanr+
o6/1kFNiVD0OdrNvygeaCMpdP/RX1QSa7CVF8ir0hJDL0inyB91NARbFihubxKN4wWPeBcp71pve
Ro1Isx+Z2nF8ePxdnbeiz/W15Yh3ZOq3Dk7EoqWr8tKmmvT4O8l8raam2PGTlJ+Z2kWHwPebg9+7
72lir/GQ8EOOwK4YZIRaSE+lvat9Rd4jyzv5ikILxcx3QMVJR0vzQGH4rdTpMnSSm1IrQBXD+l0A
g1inZDkzzleeGSu/ak1crNDmhHdDWUGg51C5c6u0uyqI77Z9b1rT+BO3UC1vjRXLdUnZfNQSIpeM
PDLBhOTkLZApg28RlbJy3xC5QQ/V8xGw21zZEj0D5D1mSDVd2tG4iMehu5i++2bGRIOZehetY0cL
7qhk8i2oyAF3a/YjUqVc5DjtN6ZHzlLpeN09shCEoiVYH02HAzsEY0e0JIMPhkgMkzngDo5mxfS1
0XERSCF3NX6IDP9V3BNs0ifPo+6etDFLN2ShHE0OjL4XBHlH5I6P2pMc4pPIoHpyyb9pEy1bNe0a
aE5UH0M5bNE5wh9s+x1lwFbxQOUNJEY1TKUR2uFpuwRFbi70SbtK7YNhObu3StM/aAHdWZX78Urw
y6+VgDRN1OKQgpRNH6JUwQ528UX5R+J3F4A3O1snQa3VSP1mWrb1kvxINh+i+Eh7S+pBWUVa1Cz0
RMH34vFRM5lIS/FMf8nSOXpFzxWkD1pWELWWvLRBjelndIto2BCU53mrqo0tnP90NDf4buKW03ik
lDTSkZg/pDdQhUiSEyD+mDGnW2wq3rGMClp1iaADvQRSTRcJqFL+YZd5+5i2DblmTA2q7tiPHaee
pRrVfWEQabhyzNT+HiS6sc5TxHxNxS1+kZtY/le4oaMKy2NnbDqd9LvatPnRTYZXl06rupA2Aafg
ooRvEZN5k6L0H0PU86A+ufyZjX1K5aAvOt8BR+tQtQNgGOW9E/bjo06E21VJYgioTeNkdCgtSCQW
dimMNYDjOlMnxZU40TXxaMmxqTP/KIFZXLTS815M1IbPON+iSw532NvEkjAsKQKEFDXEwxWZMBV0
LOnvOPzGV8zRctMNY/iZx6nTr7nvhq/jWCgPEYgW7NUliGC4b1yhllkg+GloYVYLy1ZDQnt1vMrr
wUniG1C0DilO7PTZB8YSfEZaYVRHCxHEHy4OQXWJ5IZlhCTm9LHslDBbVSxaa85tt9K5wKtRvFbr
kaLVzc3IefSjLks4Za1CWySDFb6NvjeGCN8yrtAm2NRsKUp1OGMcGkHxKRMYRnXIRka91v2I8ih5
6QsGqFR5MdmXg6yi82AHwc4VHNNAznOHUDxJ/6XzEy7uLMQyWgRWdp+Khn5LRdrViwRBQf5hE2Ju
QWu/tWs3241mw7dVsIrRpA2FeupUQ3kj1MgBntf672bnAd6AgUe/D2kDhIMMCOUi59dF5at7G2HR
oLZr07zXZSZP0m/8d7xkPUThpj5bqkWYvecrGkeO26IdVEirL1s/2I0VyRaEeCg+qK9YrC2dnrtV
GjWgLzRkgSb4ckLbX+o+A5AceIaew1Es+fXIdcteCFf0dzrQRajEyIvO1RCbtHPQbBPP7bc59JzE
eeauWq08ruz5ovb584laE2eGzd4PEVvZLpHklZG1Fwek+kTTwZB77viSWkmVrpQuy0nYCqUQazBh
sbkhe8LHGyXRSyLQQ/yRWBNgGirx41gpw7HOJfmq6ZRaTrg9k+tOfHLu49XLfe9nBdT0rMGVwFtI
kbKYBFQ34E8KARYwPyT6q0vOUnqblaSV9YpgkB8NaHwCd1qNDTT/8qDE8SELY1eClMBGMFoPI2hQ
5/9Z0X3OP2GHlJ+f9ek9//+grDbN/6qq/p//o2je68+m/GtZPX3Jr6raMn6jbNUd6l+p458x/6yq
HQrk6bJLAU1coKpPL/2qqrXfdENIFX+VqdoWX0jr6FdVrRhU3HwV38mmZ6Q6mv1/U1cbf6+qsZ9y
RvHATI0puKpOPaq/9KDQIbhDEYIac/uoPcqhowOuJuOma+Pk6xD5W1vmr/0uYf+n/8vh5m+owtJM
SVHLp/TX/0tHO5P5ekyVnBUNMvza2ANSLxdJmJE3ORTEuJskIXX+jQK6WjSm9Ufe269ZQTBQaHaP
ThwfuGuCuHa7/0Xae+xIbnRd11dEgEETJKc06SvL2wlRrum959V/K/UOfnU9QvfgByRAgKTOTDIY
jHPO3msjoqSz5bKrLAdH796SJPuEc8uwv4AOYk1teBvbKK5jR+NcrmowZJVC/U5FPtz9637/RxvP
+t9fJcCs2LZjOkI4hvr7r0pCSewLin1/YifcJQuvEZU3aAbdiVN7jyv828S8f/rzp/7PfbNVPtBW
VfyxjiG0H59aMbExrZ5WOLKYbLNWSADQ9yALq6Qd/PmjhPb7L6R3Yxi2ic8VFIhqsPP//gsp1dV4
bgd+YZi1mzHRhgBxyrrrxkKelsVJKepm6AVGNzyjBMw3Xd/WB3SebOzouP62jn5ccNMydQkA2aQX
JHXz/xpF/1qyk5bRA9YUFSGxJfba1I2+asrmtYF6cxg4F19Duso2f74IPz7UMaUlWbZCs3WNsaR+
uUb/+tBlUnkXxrPl23i5v9dW9KfKIFteEha3uBwGifwkHOovd/nnpf+/j5Wqxdqy2SB+3may/iZ7
QJseYAaeLkzaLhiksI9xpzW7YTG7bWqOv8ZUFfsCcdCGTiwCfiebPQ3k2PqXJ/g/LgKtgMtqENKw
+evHRYiTIhNIXX0I4tW2y+vB6zr7i4ChaY8re8v8x//zZWcL/HfT7/L72aA0qFg2mx79x98/sQdR
O4GCFX42UHxY2FM260Cie+Qwwx5b5SOjp/UxwN+5sCHUpz9/+o+H7P8+XeNjVckTLp0fD1lu6RwV
ew6/yEQt/J407vaWrTOVaJkrxX/5rf9xdW2qbzZjfinV/49PUwHepxe2hd+GzXrdAvE7FXBI65LO
HCE/Hxpb2V9W9X+tL9TYNo+4NKWqyR9N1SVLKnMtuKMKGoxvw1zEoTDL9KDQuPwswSHuoCE1xwF/
5p7BMNhZcBtBM9btw6pH8urP11sY/3HFf/s+Px6zPFmrbBVS9buJRGBRnqoqZcynTLyQZuT1peO2
XZdgzb9PSrzDVBlTsQSTc10n+3J5KoetyF7qWr0AhvD5x3tCkjrEdPFLH6GCIyK27IBe8/Rw1g+s
bv1lAJxO6vc5v6d1CEhkxHD6bqi4sQWHsirokOZWYfGJ+41MLueqcqJtoj+UaryJ8JqOyIE8nIJI
9Ec/isYNov/AHsQhafP9aFSesuKcqyQBYsO2ybqjKrojs8VPBsRAZuPlKavDdz3p92AFoTq1moLN
FgdgtX7NM4RXJHI9XBUmRN0UQh5b7SwIaW+W0SV+yWauagMbiX8VugUml0nlkmx7I7zmwdqmaXXg
NLlXEfRNjUAOdptqxDQquKBnhlvW7M1jsSGVYNPg3evj5wGbpikehnrx5nb2yxGo3Ajfohw3JhOd
jlklfJdr1q9XVNmpRVCb1AqZldodtEecBfkJ5TgJWHQnsjw94ku5VCquxnp2GwLlsIB4Slv4Y1bt
2oz4tHUIGB8whqfGaqMWm5a4kWH4FrWf5fyoR98d9Wu70LbN9GuzV58V/gN+2Ks9RhmC5iKosuF1
0MUG7ArySpoDvH7v/rIy1R+Hl8teYPOQWCZ7EWY757JT/esFYJBvQItIMHtuqm2jObsyLr6WDoLA
AP3CvIRbRsoXBdER4KMrnHjbh5cIVsMNlzLItbfIIKM7wTCBVNkcS2TCRTCRp9NHRyCcG4B6/fBc
6eFmYvkno3boo8KV/WfqHMHupxOwQUf1qXYZ/oJNK5pxU1tW0DZH27jCXAgF+K1FaKurzVFp8Vgg
KtXx6EnKvfoJ1SANZD+qu/1YZ1szyTbj4GwgQPxKGYau2mMUNXT9beOIyxNIwQLhSbWLb9yWn5lg
rDjbw8Noxp9R1ZyHxUHw/hq30X5QFpfBjN+WtKwaTj32AFXwkmlunFrIAgvt/tZyKjcX7RXw9Rhl
aXiioHKZSGxT+L089Ic8gzbLerPpRDQXzkaWyi9O1QwIcanME+y+kHY/AL86LneIxK/kPJOwYzdu
geKMdsBto+bfilNDDFG2f775uv0fN9/R2JaZ1uoUbz9vfspwbGC52Vw/1IFFIzrYDTNapHri0Fri
lcYr26u+nSjbUK9fkPt+TqF1H+rkqWRAaoh+vq50hUqU7HVr4mBY1+EtihbWQKMyHNDZ3RQayjRP
49EOctXOA5iIIOSq7ZpPW9rrDBty7Q5snNvBaEJgfOdYHjtMsDQPNU1fvWKD66/EBKypRZeX+Qtd
mVbilnd6D0KIS5+tlokrNMinRrNH/hvr+jY0meOG+X0t+ru0+data/JR3DTd1eyHJW/WLL9prY0e
HtJ2cM3+dpXPYFDIZq7vk0W+VMWv0Ir2He+r0G5ZxckO+s9VL5QrRluM7RlhZTz4BfhifAcO6inE
xG6ZsjcWhBXKjgENECtTu5GEDmJ3P0SaSR8NoUA2rLj5wzPeWN/S+3PidCzA6UoDTK2GQ0CCOCky
y4tW0jnJJvS+OH2KeJeBxk14Zy1RXRBUG37yB/HdxQTAK78z+nAGdZ+p7uSIj6k3T3QBTuxzGDH7
CTm2QX4snt+5mWDUJSteiSn0IiO6V5bsSa5oH3Y94YMe2WK/4l55y8wvMe3j4tmRF8/ycmIc4q/9
qSfcStj8HkzvOqiUls5fQiiJVNMbNBpvnKM2qxMGi7kctLA7tUwwZyi/1ybXUn8kg/Fcgqzwp4SI
8UV50sLg0v4lm2TSrACrzzOAuEuceAt2dO5faJZ7KXQQk0ynkcwtr1nNO7ybrBxz16bjdjaQT/Hc
dyGd5IIX3IybYStLOgPG8NQ2D5GhnxYEWkucP0BF4e0T9Ob1SsjWomJmFcsee75Lk2o3QzgdL5yW
/D0rbTJ8W3cNOTjcxi1M9V9a/hCKeGuQkisR0pn8H/Rk/Yg2RjQM7qozyEmM85Q0L1h4vAYcLi0h
Tnipu6bFJY/3F/69oFf50sqjCXCkJbLCyPNdjUoNqZWfE44VrwZEkpnkcTS9S+i1YbSvcLwknXIQ
6zPlzBbAS1q8cM3cRiEDV7yVjblBfYwCR7szm/J2WMRVPks/BoJsFtxne+CQ/WCKZjNrT9iKkI6h
NcfHEjl3BS7NOWq8KCfQTYCnUqqbDumYg+nVJHDFKGAoCEkHK9vHprzpWBCrcjVi2x2sV0V+4fTY
ZDatWxl0E3NPMljFoPqxpnvrEPu4ZCYvz7vvan0F4w0n76Fdrjr2GpOMv5a2ztiv3mSarwVhhShr
TTKKV4bYWHpcEnC3NYoWW0b3jsncpFmA8K1nmdmejm5mst4LqWLkJCsABlqES36ev1aRPSOw29Ew
Y/OQ6OyyMygh146nIFxYSLMeDG27q9XoLlRJK12zAtgQg4QV3Apn4gPu9RfCac4hWvM0VYJxgPGA
xwKYBOJzhSrcADEiRup1rf7GxbwzUsLdkxGCwhJnCPKAi3Y2QLvhzHT7G/rXaeY6pMuVOXY7s48P
pl4/Mqrw66Ld1hNovlkGuFSueSDB9IYgzGn2dg5P9MQIqKvNt6km/DqUyqnk3qbCQrSIPdca7sMI
PwQatoclAanRtjjsrSdSnFzBGwU73rEDLuKTkWX4mWwLtOLOXypq4/ejvtQNk4oCxCSSCvjytA5+
P0zoq21PuLjVoGkbkooXCUeA3TkCAFnAZC33CQxy9IQ2sv11GtjM2RxqgqZvOKb0/sh+8lYpJjMC
kRRH2STivbbmEU5T2lIWhx2v7q4I0notXivR9Yk7Dth3WYKmBhfLAGoXm2rnySxTA70hfAF4BDEz
o1jjXclA6dAvKmE4jBR8oQjtIVfrhYciAaEMPCWX0/NqSyr7Kce+qWpOdV8qZpju5EStNuTJjKM7
tjZ4JttvNlCMeo3BnO0v9aj4j3LhH7kK/SRdx3j7o6M09M08ZTndqz4dUYNqi0bi/IzUS5eVrzYr
1kH4P8FERIbbV7a5i2zd2uQw8oiYBXNBvCI4KniAAO8Gw/D+fG74pzr/l8DrcmZ0HOay9Kw5OOLi
/P02z/RuEgtHj+9EOEmGDioB+xDUhajVPbvE+JdaBbhXZhN3g6bpoDHwgoX9+B3HaovfO5cby7xE
OhATxVYZaYd11YZtNoFQc8N0mO47JuZ/qcL+o+b+17e21B91aG0tPdIf6tCwIEKtH+mge3bTL+/j
EtK8rhMGXWked8ywswieUAsm4i+F9/9+BVuFguVonLU0gwr89wsXNzwK+WRL30mRoXRo0VivUeXr
ESRFS2j5rWj0/AUbQLfVkro+/PnGicu6+f3G2TRgHVPXyK9BZf+jDF3HeLLXkXnYKmHOGxaD5NRn
uAp8uNMDtqkHMTnINOL6WrSc2ki5cXBLq7zgqJw3xTztyyab/rLcfz+FsmsI5FSI4qnc0Gcxzvn9
qjg5hi45t5derbP66Fzsu9hIq2NTksSriF9qlGLLVexm9+fL8R+fa9jEfAnLoA8lxY9ljJzbMKJK
kX6eaLCxbXN8Y/bCCy3CSbN2tnGo17jyRkwkL/+/Pvln+4uBlaEQ1WH5WPyqvdTAj4pVisOIM3wr
exqj1BlT/IkSIHv+y0dfrub/twb+udrMFlG1acKgR65d9p5/FXxFpCiTJKsicFZCHGQSKPVDjmRf
ifpNbsmDScxu2a9Y5PEYg2K48FC6wrlZuo8EbqC69Ndzg5efskrUDTCy7Eq3MJ+oNvgysQ3jahu2
Z30oNxn58hfqRXFY2WHnDiN+pm/XUJ7set7AVvLXeH3uRmMDxnejm8rRUbpAEQsBlV9pcosSh/gk
7Qzseo9xzkWvd15C9mqOZavoToxkgwTu9DQSOVAS8qT/MuPEQ8N2hNiMbQXREBBoKi4E+XutWXGw
Zwnna0gW9iVUZZulxonhomScCxH+kIGgsRLrTc5YmxuiMTTnYJrCXdWaLAnr/s934p/G1x/uxM/e
qz7QcgY0yrpv9K5DmKDDIQQ7d0C02HxJPcLuOiujb7bs8F0+dwGtyezxz9/i91fNP8vBUuk4X141
mqP+M9z413KAgkN6rELDHal+41EPtp4SaxpN2NoM/vxR//GDddM2JQ1fKONSWj+WnlSA9I3Csvza
6NqbtCzBv3Gm6DWvAWyd7qayNLjbhOAoajcf4LBjvcLcDCLiz9/k932QH42m09R0Q/JqVTmq/NiH
8b0MRkRf1Geqol+lS98/dTnxtqNdFVcCS+pfdhpmVz8eusvjRmfZQuzJTOqff/+vq5yvhQYzz9Q4
HmNDyfs6Q/ekZjwbudzPqkPgkpIa63WcpuSOABFSPFUBwB2YXVG9qH0gYbJZjekOxXqnERfnzm3Q
XsBof7kwtH7+56tiDcKzyFIwVRriP1qnPcYBqwItHyAVnfEe94bqXlwuTtCiwLxfl3z9ooawtxXQ
LR81qnndGgZRZCvCKc1TgTChi87X8UFNRiK+m6mtWop4p3wqVPInyAkNu+eu1dJA4un9sofGGsAF
pg7OKx0ggNvOhJchJNNRjqZQVT5kH2UkEObhZ9Kh+qJg1u7sxlofL4CRI1qypETYWlkZYd4srGSJ
pucsKpKDPljdM21nsZnQNsT0aqbqU6knzA0wQQg6Nhodcnzft+xsSNUIGjFF2oIkqMt726kZx5m8
kL8MzE4RokaYKqRJVoTBTeG5C2vxYXQK6MNOT98JcDQetdRc7hh+6+jTbJQCadM6d4tuZI9SDcug
iYBq1oYU+zFJ5mewIMZpCe3qukPshQEdVonUG/tXs2AlDUMuACZArjMY+DIkoz6pXoCrllctu/hp
ysrKLzORbhAx17c4bMBZK93FuV90eH7T1epv+4TYmp01lNlJlJM1bVY+XfUorG0kjKQfFnUoejdE
e/PV5HqrHg2TgIFZwyUdOTFRc1pHbrURDx+dCSINxVO5r8sC6qCSNUcME/rjkM88obXVLZsLe9nn
9ye6L2u7im+VSes803JE2e+tmCBhb9CMrobvOrRi9UmU4PhBG0SE82umr+OauGQB9igDoILJd6ZX
kU7QsinAy3GcpaFL2nbIMUTHDO0VolK+4krFFIb2ZBC+XifRp4PI9U1VVGV0k06fFnpS0vzuCV94
b0cJ3a0lLeJMrFjypOcEL7utvTZ+nvUG69AZnZ1k3fhaW0WbXiVDBvKuGrTAp2CsAFVbO127Uopa
wV0K1TPntACU1ogOcU3clh222YM0tO5dxBd9SKe0nOzaZGs2MDlG0D9BSLFyCKUcbp2xttyxsdqX
cNDEEbgaDvlIgWVhrmZ6q1v0GMfl0zBh1e3Bs6tvpo09qACMrIFeIYmCsbJOZZ44/EyImdYrjgpB
/vZoHzGeVAfZKDZxyBy04d0pI/DtXNummd3tBtIFsVw60wlagcbtM9FXypqTSM6RCENp8aajf9wm
vUSx4fTLfZdqJZmsSl8nrj3xSi2GqfbXee0hLC+5z6tf7tW2GAhOq6abZL6kj2VJ+FRkJGOkDXrm
tp7AP2k4xl14b+vDACvpY1Yiu3c5HOZENHBkyfxh1eHZDRELXK3VFQ1yRwfYQjqwayYz3WSwWe/y
gnXmDjX2/J5Ej0d1FPoLUeo2JiW7/ugyK2TC1Cs4/lRgTKRvteJh7PgPSEkfSdKCy7otLDk86pxF
ThbGMxzvQr2rRrW76xNalK6O7+xmKiuxM9fGOsex00VebtjzPSb79lSMlzDFbiUCSgoWsHFpy6ly
7O/rpe+uc02EgRXTB07iEmh2HWdydIk96yq3amPlbWy1/BrAZnqSo537gzWiKkc05IURpIo4meF0
FYrxPGVp9MqQBYuSogJOLnuGMXBipsPayOK1HS0a441uTtj2QKYf1bApOErgDq7KPvYFVhOieAp0
5yQx0hCAbIV/XxFQ/yJADzReK2Dfqh1WUIocxhoO9rhXc9V1/H52eYoLxXwAKh/tp0opv1raJhmK
cXylFTfmriLk5inMsAVjpAbTmIWxmrpW3ZQfuUk8IZ3KygIOxDi1WWeOXIlqnipsYaSCxpH5MWKy
e5jMhXfO3NVXSC26m9boxQFPHw31Th3HJ4LalL1aqtqxyeBuuHa4DnBFAeIfMiLLb2arnK8tDHK3
FG8OlJ1LJl5HnfMkCVsK7bqgNCYizBgcwGGgRYh1ZvjMizWPNspF4HxE8LKAhNf05H0ydOutofMK
lpl5bO2OqSF/WTB/t7DqhxyZKMfHtV4sOqm1nJN9DqludKOplLzAIOOfGdb1Tzr/CLq7ncShTtv1
qRd8S6iBqHBD+lETPcElPJfhXM1gvc30c7G0lXlwuM4n+vK9jhpvFJGXIIejxUxWtS9k6kBMtct7
VSmbGxtI1HUT1+tTpy+OgyRM0I1Ho38z2PECzpzzFFerLigsIiRzHDMY7EF+srdOIogTUsLCX4ku
2adahH/DMiwyLwfSevO6peHk2B2dIsNGnQqLNnNK8zT2CfFOnbBu7VW0Bzx5pcc7zgwSk3jaNQ7H
O8tm8xxHHGuOuqSeumoZ/reqfsxwTl+LbG6CsK8W2r39/MxjzAgvDdVg0DMDKb+NRXKQlreUq/Fi
tjVhCGhASZMfyzPi/pDnQxB2ZeSR9gTfAdpTL7kyLSyft6FjwWtWR0Ufg0Sl0z/Tvsy5A8E8gdTq
aJyZ+bss7OtI4n8jQhTHSSAIssZ6S6/2bjRU8iZshq87KvmNnZawvvgj2M173kjZ22VwR/PIN0zB
q23G/XJQh6u6IoldIzn3zko3av2kZYM3QoqDy6LD3z45CDS1JzV/0NSgm29oSKrLV9bcY2aXiV8O
xzI61AyGQuK3ImVnGK+1/hh139hrchpd0XIdDjdGflDgiYD0scTJFL2PU9RbWaWROIn1OyMBcj02
1j6NPzgpelMH6afRPOAsgZC1n0dMm2T3HBmcHq4nvffoKG17BWwGhAVtBvRDL5pXPHBfqwtKdqXz
1Om3SgKzt0mDWM9vVYu4OCagiXrOorcM3wAL27eIIcux7Bo90dE81iHGevSO6YHQ4KAqYSHMB7DQ
AV5mNiocvBrDlrblcr5o+WPO8Da/TMeN3eScB3zL3Zh5JnGU/Ty4mBtJD1U+V47Qbi1IpZthTujf
Gtr4dL5ky4QB5KQp/ghBtHd3I8c3/jg70JVyYynmk6NQ1E/jEU0RwRKVqxHwJMuXOpabLBuu9L69
mgnjGnhcBGnfUx1gVeI3GGxP5G1l94Wd+LFc4bsNXqsWz0u4eJrIT4uiHou2PZtdfuegZ+in7vbC
oFvD6VpX5iOSe97vK3QcrjSH9aUh3rCy3Kx4K5LuoSja55TkvNEotwYokTV8Is1Wd5e5xXLKpDr+
la/NuexH1iYb6pxuVfWshbTeM50g72GLJNjNyUQiYcU3jRbVbrrVVM1XqmZTFx9pexMVT4KzQd4l
m3L44CQa2PJryDCMIAEwOcD3054G47eR3SzqdUw+oLU4rtWgG8/bwxCSvBXRWp8YH11iVEzE0ngu
oirfghB1BWQWML+3MdZKMiLPkixjUUSWl/KcERVws8DLTEvlrK7HglIWD9WmTCq/Mk2/DlGb5ybI
fd5AJN4FaEE/46bYDEq/idJ033LFmovl+5LKwFaYODfC6bahQyNcNIwjXqz6tiudrcp0w6Qbblem
C2snSImBq7LGM1rrvA6qq+NdkqZ+7BnQ1PW7Q42R6exKM2AfQuiH8bpSIy9Lxhu+sqs0z0n6ZRHc
leRbGsdcgGYz2Rd0UH4zzjTO52nLsDdYnfpav8wnuiVC8n8dGy2ZI4qxTeb6qmh7+qFgbgG2G1Hm
6sbiJ6Cg9elyqnikCXHbk1MUVZavEiYo7XE3AcgDqtkRkcv7nkloFHTlA+ckBh8VbjPIgv3OUrd5
hveOhjZQTU9g/tWnnuQLg2sObSKkuYeONv5exbl3ql1mM6z/NSRPlkWwL6Hg3DjtWKcnsmQ9I3sp
FkrfR30KN50MnJLd7zXpDQTcJJA4lMSwDLE6+DZQCbdXBx6a5WQp6iYvW4Y62kNvFRtNkP44H7VL
RvzIJQ6boKjw+8rZay+7hZozJXxypluNpYWt3St0EiHa22Z8KPqnGVF+bkKPlpY7hUz1yTONNbFr
WtixuOy1MfLCHPAt53uKiqAbW2zmCn3kAtmeo/aMmWd7A1yC03vpNt1NhBQcJjpKxe8oupZW4ld1
TulsbhYqKk6R3pL/KurVtdVjqz4L+9YpKtfEQjmNrNYvWz2Fw7upb2R1NUVHBdolXEErLTayHd06
DVCb86PxL4+7GOwLby5He7GLQKFxSDaAy1B6M1s3HFV3Q/Ey6gG263B+YkwciPJ2Tt6aal+S5KE0
lxSgIBleypnk5Ap/Y3rdEMkEqoH9gPob4k6admdinO00ua7s61Q+aP1yanDa5a8VU281Pkbl/cJL
PiJ8fOqzbUStStjVpePmr6Rj6MgWlLAPJjiZLftvRSSoavJDMKDbDMQsrQCk3LMGWz+mvhlGPA+v
pSWYu/A3I0gN0LXEaQWwgckC8/eaZJLBs/DL9STUyhh4cHJvxQ9RfmeJu5ykzPy7SxtEJfheuDwz
AhEY517lnC3lCSd1IEV7jMXDRHgnQCNOMF+T/l1Emse0C1s1O0j/AOnPLcHYjb/agnxCvj0SfrWp
3dp5gDF4ZNztWvpL3j6F2kDgwRV4u4MRNf5IRNpUgICJNaJMbK+P9H1drTsDvQepFIsRB9KK7w1o
GnViBpoCTCz6LIvj7JC/QB9hzh/y4RsgWSCS5L5ITmQku3PNxL8rt13UHUaMYnP32UQ2oW5YaFoV
GcvkdfNXXE9UWe9ry34enwztDMbKnZZPYo6iEGxqAWsGzl7JoHBQ31eqrpotolItzwodz0zWwDAf
89Z0HcP2CifbYk0DKxUDtbtpGNxHQmy6UttCI9oW0kHborl2ZdwU3YFIExwn+5AB0MC9ZmgV2Nb3
7CDqeFEnGzVKg2VyPxs5cis9CO1fCdYaqE99/WLY31P4UU1QOy0i7zPTz9crhiPNbD+O4i3ue29S
abVe7qOOW8tCd/xgVs96nCMXAc1Ag3asqq1IHb+mgoAc7IeUD9PXIH9dRu10OLXwfS5YLtZdo/2q
wxdaMtDJGUIXxS0sC0rA6FrLl8CCnAySluBG3eMUfIiTp9T+aHXH7wbNE5btCcRGA7x+AaNq4oqy
5WwUrhkjU3bX8NSSyQzfZVQe4gLtNOcnQ/kyqrcwvSvGW0isbqFIl+PMztYIOsBroop1U7Zf6H3T
WGzRF/hC3ymobxmqpvNjTz5uT4EigYung0QNcxxzqjhrM6Cpqxy2KvNTtd6MBIgJ6AF8s7MTgXPn
WMTXib1hvtJKIHfs16v6apmfdkvx6jh+yAaisS0lscRtepevT0rH5H9Ia18C83PnTqKQoWq5nE3E
xqGDFjV3qUqbpwVSeam0mnU5NPKmUNKNIXEHRrO/Rg85zg3NVs/NOlKjWB4pxz4SmUc9m1kQeaBV
r1b33cIWyXEqrXrhpUq7XzmhFM5e2lxU+MMREb3US0g2aV/l/UcNQbQw8CSnd04eeda6bDJhPc/5
W2Tafrnem4N2PcIcb0ZOT3Qz0tHZVAVTPYkiSlsDh5k4qq5DyZirWGHJ84qZnobmmmpkg5Y/IEcr
rr/KRn+Oq/ZlqfcDl740e2/tHE/riquUxOdKOc3x/YxSnny0aXnQK4gsx6LKXWdlvmtd8qhzrtoE
Fyk9Rsl4FSX3Q75wyS3ihhwQHLM/GytsbsedaprOt8pq7syKPMn0piUtKoIx0jBT1dQnZ4a71Feb
yhRn0MQ3Yr6gOK3HKQW82CFQAq2rDiTtAK7U2nkjFg1jZuszCd3kEGwKYFzT0t9SRG8i5tRT0h/z
xQgchB9Z0rzN5rwBcG/6o5o8ySz8FM1zYZ9NNvew/5zLw1R+WciQJ5s0IS1hPY7Wm0CZVU3vhdMf
qmnd0j8kkUleLWG/T2FQVZPJgT4Jt0NbbOgE7BQpT7TXoYLwzswtHzI1koj+QuizDk087p0IXnG3
MTP7pJvYsJLqnLfV5eDNAdt+QN+4zYEU2UIcoBz5ubHsp0JFh7FslI4kaAFLZeRfXwKpRhdpK37M
ARoiEjpj9S++wa79aLKQu5vtIv2KzjyZgOd25R4RNCCU1lMRx1rspkiDD02HHHTkgCbWnRmDkDJP
+UJni8MujsScoKBjXtxd6FeVc8gNKxgMXmE5qTK8kocGbFO0SUsoIBWvoQk2Koav177+kgp1iVMV
9Bl7NfNCFH+9RrUSEQyuVsYO56mbaDeK+Oz6LYoJAMtlsIzNplwke+7M9rNuU8aC6FM9gxe6hkUB
IO4WcebWoeNERO2GGSddbI3c5DFILJA36RosgjfyMFzz8jsXZo3BQd9g5EZzKfe9MfrUvqfBmp6N
aL1p7FBHlEQ49TI/LeIbeZDjZUbp+OQYQSZszrQsSfl+08GAYh9EJWNfj330hcN6m+PCH23JrsBt
gN9ep88yt00vmlL0r7wBEwApRVdDu1yU75Uy0eEGha31SN4l6fXRmGO9ZDte8MpFVfygrF+t9ZQu
6CjxpIl0O/VWoIWfRas+amK03byoDIREoQg4R77j7zGv7VJyLxtr3uGo+JUq6I6U2O27VwWoQys/
c+pBZA2517QDcaa5eio6B1q9dVvn0GC6DH2dvs/Uo3kpq2rnJmaJhjM/o+3NzkUyfFzK5IH+5dbp
hOskFg2pHLU84QdTm3oMXF7NUgcdKfhmtH26vmfqHt0UsXlwRKbuFPGmm9aNwjkCjv++g8imtn0S
kNVy08TrTYawCM+5V4F8WpIU+2t9CMf0RdbJq9FzaEM3vTooTDKz8hfehGKilRwlnecgwGuSXTfo
X9A0ud5Rz/JaUWkPQQxZ0oSBT3f+K+HYZPbOoewqJpQJet83ac0sIrlrItUv2/BszM1Vi1phmm66
Ur9NlWbX6KeZDa+FDTXRRKWeWoyNtEnvaeS5jz7soQi05gtd1wlshadVnYsDOEhNe6dO7zMyjZKz
4srGzUvlNuYcbSnXRglevef1nNou/cp9Ew1fRVjvoBdxuAbQHSZXSSN3dR4fbDDQGEKJTNT7+lBC
33HtcUgIpMfknE9yn09En2kxVmiH5pA67osS+1NOo47cRbK+1k1riWvQK9EG/Vt7qmLisC17OpUp
EC6+rwY4EFP4ESoE2d6RfInVctf3jNjc2Uro1BDTyaIuyg9VauJeL5zCrXTj0GSo1umsNo2PXGzh
jAWyy8qqLzH3upfEzjvK1PS8LlX+NYRc5tRGvKwUjChk1n9VJtnHbdzedrLfLy3GYgN07/SoEXwO
Cw7tYV3oBo1LdgOVmLUt6cwK/3scQ/8uHzOq++/ZJNOH+t6sTlE+6WcDRfc9BBfnZsgU+1XL6gpx
sGb2Lk7a9ybUngbZbKy6uA4XdRMOgqfECTm6jouyx9WLJSAnNg5FMH1/pvnnxchLfnoKZ1eO+nVH
ZtBR1BBfVae5IR9zcaOUxD5RVvcxRITL49Kgv0nObRS+Zo7Gw22ojOGjNu3/H0XnsdwqEoXhJ6KK
HLYCSSjaspzkDeVwhxwbaODp52M34QYr0H3OHzel5nyPBN34FJ/zEJoMmSSxb0Q2TFsYCeaFRTXP
Bll4AJ7V69ySTWL23Ho5GR0VPX4cn9XLjJCFVLQJMZuk1M49iXQwtzn8zk9DNAb7c35MR+fdHiue
lpi+BK1yx3sRe8abxOLq68lA62o7er7IuGplC7ALPNLohTinRTHvB9SqO4iws+0Od2Pqvki/+hPL
aPtL1oc58RdxVj+ljh20RF3fTEkLppjwDnuLmgdWYsZ+Y2eHuYBnJRVl/lwtKaTJk5vYkcvMs43e
Z7QzNj6vsckn5/LJWTQICDTJpx3WDucpJIt0l6GLOcmpY9ebMfURgP7SWsmF3IZdJ6N7adpUENnX
ck62BGYeukx/aEbh7sqYu7QVJG71hnsgZ/7NroQaNqzySlX8G9U8AzqESekW1n/Vnt8GRafscNb7
YBpYsTtxGu2Uo0vbOoNzbdzmWTWVYjs3SupnbtNtSJ7jfpgmbS/xz9Px0P3lvbu+lR2hpFn517cq
cYsUeyH0bIKGd7+k9iV0W0THtWd+tlV99hJ+sZcWzq6J05uTkOPGUUQoLPxoHp9MBxJBSQsjGIho
RvplA+7PmXp3u2w6lST9bdRu1A/LTGMihZfS79kyA8t1AJkpQtvKav3q5DC/G6UTYcwmCEOhbeIG
8TmwFic/pN2MDCzTibvdgjyru9zU0sBtKgC8muZFnAAbEhH6X2NY1sLRtTmGTXAqsr9J6tSjJbNq
vlteVADlIT261Yn0Wr+tx/SrIzyN5Gxp6kUwdYs77wy7JMgrwXw+ByRSsqWVZvavUycLUCMp2rsj
XbM6a81khKbUvBslWSPFB03MWUOQi3S/vYYtgUnLix0CTysb4Fe441OjN01IyiG1A8OAssbolWZv
IO6AA3KM5dfpRo0TU2UDChauPxCuvjfPonZ5dkfbSE8uAamWz5OoZV+jtTasrK2EIRFz7NNSmmQn
dg7LY2QUwaqEDCC9TnTgDuHYDNwcud2fugWp8dCJNJxybqu0qq74q2mnZfbKEBrBfXw3snm2YuVK
/twJMowfKlF/4GHJWsN4zo4ff9LJRZpk0YpQH6VDg7yq78wSUw/JGgeKCBWCp/RyR598vQ4ObaBL
2zyoTnVsRPFMkuxtyRvYpeVZszAV8T31F5IL/qsn2XwYHs3UvfWd4tRx3Lz0vU4/zZRn76Z+OE4i
v2LtGb5zCn2eY5yo2sZ1Rp3hvRw3FVsKOQmfiJ66bttz4ZMQ2rr2XjXKPliw2O88sgiydsYBVKi/
jlaAVWoJJpalKsDW4afSWrvPoiGBZap+6xkBvwYWU9nO4he4JsiEG54qMEcU6T0KFU6Ka1u2+hpl
vTT3DAQAhJa4uKPw3MvSklNi5v+5WbczMS7ulCg9q5mwabh0qZBuBzsYIqaHwrI5V8GJEI6QIN13
xRPpUxMk9rzvXP3LIXpKMZyty3zvIMhoVJfxhbIf4l9/PEcmG/JzHkw2z5nrzBsMwTPeB/fam9O+
m/9lHXDOKtiXXXOuOu9q1uO1n8kK8DQ7cMgwDkqhBVEE8ZwTCy35evWzc2+V7ElIJMR68+US6vdc
ahmFhrgh4TVU8a3YapuBaDcJRrT43vTae9xFFSateAzqqMPu1IiBAAJqBvhNRA9ns0BjnwIcYm7+
qPImTAZJB5WVd9uIagGc0gbcsJcTRD3u4rrkjXDLiToYiqJd0GHYFjSTkZmR5iiAsG3Qc/NkIJuR
vp53T3SxLu8Gidd/ZN2r1GZTrcROTUmFcYkipGE2NWPx6ITESEAuF2+S2aOclpPUb9pwi8CyDEV9
kfEEMGZsHWRvgH5h67h3tUWsTg9YTAvCGmi5DKeJaFmkJDEQizKuAzgEys6SpnVPVI7nHAKfiwdF
yVTbKN9hhrcuV9qSpHcUyfidLOKQOU1ZCpVvtxooD3HjGwFIL02KXNszp92gRfAiw86etK1IaHPQ
qSXMuW/k8NQr9RdbHUdgeUjgYavpCwM6ijjJVgoAOWQHpS5vZvXG6UTDMs0uI8qQxEo9Wvui0DMr
dTOmpE807Sk1Rxxb9sGbXFLYhlsF0jevEXHldE5V5bhuMZgkfcWOuEiAMbLuSUQe2FH9LoggTTCg
lx2tpnAFqHKGpDlN5cK410SndCLrQvQ7VSxnMZmcdFQN4Zujg/oxRONmjZHBkl+1il+S0m5hUdQx
XWfpglVFDygyoOxsr9hfqpt/ciii5IOZQb/t5JS5iasJnVy99WSBDzVzqLvLkFXN2Yx6JaxYYa3e
DTRJOvQj87bp8lF0j15/9YywXXB3HD2uSzkfYqkjwQgHRlMTs0Zn535fZr4wx41W+i6trFX3U1f0
AaNuaiskY9NTXr+NMQZ/759JdEvOouXhL3TlQQo0JyyJ2Yo+eF9jo+9Uhg/De3Kdq2Oeh26fDC+a
flAgFTk0ZHEmCgDf8QnGyAMyS7rP1n10y23EjNGPQFAEeMzJp/Dwq3R7g3se2+vGJdarJQFwvtXq
28ROp0oaBzOLTOfuqPBedwIz+3z3llc3bYMuWy1Uh5x8UKv7Nr1XelB9KuW40y1fS3hYS0bGQmwp
fmnLu2W8qQZLVUQQ024o7pZztIdLOx3c1YnYPtMtQLRyuikoYGK/KdB6k4zl15UD9Z0wKvJE3UUa
+XXfbVRo3fxD6k9kvOwK4ziWsBfYypPsM8qVoOj/Cm5kY6DNWlyaNFQAxEug/7rjw4wqUn+/PfUZ
jmSvTCyyhxhMzE2ONgwbbTLewQPFFuN/jtgj7g4JmtpovCs5zs81rMTHk7IpVZUUg2rbgKa41ywm
Q6TLAzc+5LQNEitiKqBKwFYMOXy4tfyrJzRe7iPJfkabqRq6tcjPFJLHpgJWBxaPoWi8gwdvCm66
Eb6LkZNLvmDl0AIa7LZOOQCNiK0DFdXzSljo8ddd6vZBsewG31HQALUaKYANANjIQrbO6lVxxjiz
GfMvfXSPaZVvY3q7xAolewsce9jZ19R6Jw6dOTdQ4Fo9cl7zV2G/G/m1QJllv6/hxgtfMaaJicHD
5K3DXejJjbl0G3LI/lsDzHsedyq4ZP5ZzT8Lh4hW03/Q7o3sOHgkM3+nin20VY3HINQwaujGW2Ke
BpsVPlE3yvBMmPUOeBYEM0cuTq7k/JQY+XfW7b1u29jlu9VeZp2E7ZIYLkKA0lEF6s0YV3e5MDgG
tE2roH7vf7SWV7bowHuGX9odLgw6IvPD4L67noGsYxepd1h6PyPu3LMeTfxqNNpN1X2LMvFmoet8
HLdaiXVG/1Xr0idnJ8zUbN87vqG3GwIDAx3JYVD10wWveMy8yqFaFaDG9TheVNpQ+oVmD3tFRMXB
YEhGaXhhqQjmRIaFhL6dODrapT6NZn80ZSUPZdfedRQZRI7RKrA+5B3vzBfjkDcbh0SQaAhhqOf7
tXRCd34pqApB+5R5CFWB8zDCRYxuI000sSWGr2PwQPkmdfT2GKvoeaRSqHsu23ptAdpILNYN5sYh
mbc8yltUF6TjE0RnIXJwf1b0WRMfLqd4Jy4xtgpXDSX1xWZzNN2jzkmWMyjp1nOR7ivsK7367Uxf
mqzuhjOT0kS/1Kq0IleK4o+dFs0BqWuhVj48vpwIukgQJpLX6/caOcwYnvcI8biuHb9klOI2tcSH
Rxdww7HAm/OUo3rShyyYiO4UQPyCWMcIPyfpJRB8VBoC5EYKFExhPQ/zT4ejk46WTSJEqKXGLprg
6CZxxYQAn9BJenFvVvFwzbVYCU+lyxJzr8mLzDlkOyBmbfI2JRLAWjIvzqQclcQOFdqm0c96z0rw
LtVbHhGwSmCeYh5ygYjQNPgxUNB+iwwBx4wOUnIpqr9iCJX8YS/nCfKquvMklv14qEssXvPHkL/3
dsM4qfhxeulhcyIQ51b6jvczKj/e+nxDC9cfSuXuLAV/U3aTcM+T9eZMWzrLNoaRYav70ihbTvCQ
wqi0lDqCRfdGslWnJRDOixnTf1SRPXhoh474tF1dx6CIX1L7aIvumnHKRpwE8/NCfKSnfOF19qX2
mih/RvdfhwBNpHtnuRXsNsVoh9UENqB3QdzWFP0MR4HMuXaPaCkC1fmz4gP7GUz7voXRrmEhe/R1
RrvvBpg775qkO7V9aQGdrek3RVjSfVSFs6WSJHC7v2hxTx0IqoXRCLkLO9GGdMIqA4tuoL8X+I9X
QFj0dwk9CCVXDW9BdCHMLXCgPxt2Ys3OD+NQPc8pBhTqaTvUw+bwaAH5bYWWNpXYWWUTWS92AvEN
z/pflaBJKENdfOT5LdKuSQ+O1P+4OOjBucj0ey5LYKMyjuiflceSPbdWxachc5rX1+U38gvGg81c
YtUjI2vOnVAz7LvtSjpZnB22GX+g27BKyCCEhXELhSw1SUoMQXcGp/y9q66u8Z6IctN1u2p8HtNj
qcUbu32I5c0xXgrrvS9+UBCYCel+nLr911RM1zj/xRe1L+uH3RL2g3JMRxdj2BubHYcbmjYmajPG
CIBQ28jpTVZoZcpkT3gR7+eTt9y5ScixvDatvsHO8mrEVF3ZsP3EKprxAcGAPzq0BD3b3TblsxA6
SmwiIbArwxlcc8wc5u9iJBur9C3iDE0+EgoR6Lu3gSW4meutlXU44vVgnSkagW4b648pOdT/KvV9
7J9L+zoOT6PyS5NU2v2jc91vuqfRcbfq+LWYl7p5cZcXCdUKGGvCAQF9+9lvE8MrunMIpshGxclE
6ojF0cOCpmlQvTfbOUas2haPzMnscFI34zO5ToFwCVekvlAJKDSl0MslEpKI3ay8NPlxsm/0M/uS
ylWEwUP+5zRvrXqk+6NBEVI13Xs5fxXKsNP1G9iDDZEm2lPVZcFQAyJGf0p7yVWH6PujiJR7053q
weO7RgRjFdZNTu0Vyy9XlbAKDHiQlcO30MvNlPYfCxB+aZzx/25M76kzJp8SxSBpvYCFFgSt5sg7
RWm5r8ovV1e2wlgFEcB+DMz4Ofc0CZ1qR+U7kO3oTtrq9usqytH2QkMFiw+qZJAtSIKQajADYpUJ
MOEojklJzIL17GaXyf4TouBWVfyERPdy0NkQO0aEP0+faHrvtmNzQPTKdHtvAbCHBIicDDsbOXzF
6Eabp2m8mw4okb3DAIWInmMgbeFljT2mWF+6yb5XT8b8kXrxIUtHbMgnB96gao4goRjHn6ppDrh0
2EMYQdtjx9BKwbk/Sh5kQYoFUuh4bViNNktzzdMrQkX6W6pQjyef+l8jLbD7JVATXJb9VQB02t5h
UDDKf1Bs3rrnlN/eqV+r63fQ31q2q+WLObyr+eneOGEzlkx7+hvIjfXiMImP+B2B8+6OQ3KPP8Ja
66hruuXh5Lhk0WIq9RZv2a50L7QZsRMyT+s5LPO0idvQzlqC+EBbRRmazbTNjLtis2JGQa1idWo+
B1KRyyiiR13/zOvLopbbXjN2Q4tRKLV3qr7tuy86f6GyrJM18qdQwoYCwpKIJlBZowOGXRsXMqKR
VXRddUJ/v0t0ESYK40UxfGfldGqp+NpXak3/Euar0sSrDsxpIeazi+ZYGAaOPPlHMvK67kT7IsH+
TyyFxEKG4JkqiirNKhRH9UNWJpnXkhBHByR2m3mWZBYUb1aU8Au85NB2c0Q1YFcyVaTtr6s6pu9N
y0tZJqgKkv9AiK6TXdU3FGZKSG3kOXKKF7uc512JjX6Ck5/0aqeSn7kq416WSrnMBIcQ4/xC4bZx
SBc79IjctTQi8nkGkroMxOK9y9k7A3y6gvONuElB/xaxAE9KgrR0JE0D3dQasL2LJwKOEQTCVcHP
yT1lRUGPw7Tq3Y1aEm9OTgetBjunIlmxT7x/Tif2wit3UdFfOpM3WbTXtC7CPDMOguckrc0PbEEv
tB/5syifPY3RzOsuMLrkFcTXSKBzpLTYjyeDC35p2LaMORgs57VMOSd13nWEJ8icvH+GqI+9Kjlq
lq8+ly/aqJRggsQAuD8LTjWCQXcuT6HBC/Aa0mzKjTXuy4pr+qnPH1aJfrIhETc5RMOAwnJB+KVv
hnHNPj30yW6ejrMsgnKJ9zKxA7M2v9WsRE20ZpOeTCoG0nWXJy4DHoIpr8tAD6iMJqI0zMwqcEfK
TidI7F2hYqUBfF4gzDe0rNSr5F+8LgDSVPpu2pwEHgpzlP4/bkY4EmV6rnXcBR2nP0Sh+4XgfEQY
x6019xYMu980zx22lno/waJiwjM2Sl9sEm2rj6XfciIT0bOcY/GFpFCdr0hCLPfbqvwk/k+0x5Je
rp7z9CqsC6ExdXKRywFlZJu/NuCR896jPC8R7b4AYULh0A1PRf8ZiV3er1zPDhSsr45JwXz+UnF8
xS/DGOrR+4i2sHyyo4v6R0axmG9S36Hpk3aYumchTgkaFnIjSMIn9YTzRVg3l8wffjR33jDyxJAb
6D6X+Yw0A3JtsY+AC1G5i+nKYnxtTyI/zOOLKn/alqRjn3mQpdD7LRSaLpgByIFIl79GQ8Sbv4zG
ja8szKWuvzqkLzAK5TyZPRGjWtB88Z/IrBmw87N5Z1+TfKuMo5qQBbvP2YBt+tN47eiZhfXaeQcd
KG0IDKbX7kMZ78bwbZS/Q3Jdav4AFp1+u2SBmWjBTD30q+a9LeN+sRlQOe8h6WgOWws+Pe8/3Qzr
OqyMOyt6WbJE7UrH2tIA5cUPoV+b8l9HIUzyIDqWmVjxdRNdy6GKvgcksNkfDovCvM+3qIi2aope
Uz6Ta21Teel9G9U+J5+DH2lUl42FytIiUIFWapfqcFHBy08+9SGbFHmbYbyYrLZaq8M3akyPW93g
qt5mEokJ0rW58tPq1yx5aIqLZh2xfEbYld/RQ3kT5P53TSpVT1pNH4Kc6PV1zsJFOdCKHeDnQeXC
B5mhsR/7kzdo/hzvUMyykxJsF6O8qP5YoaTaBLSpFcqOAhW1/SC1iciYBNxAspjVAUi/mn85ju/1
V1nrwVh+ZcYqE765caipFwKl8+YvSQm3mkLh/vGy9OymZEFTHOz6QNGzIa4DRbQisAr+qmwrmmen
uaSkMOj2FyiN23/ieaiRailhZl06LtT2HW+Sn3AUkHvCHQH5Py4uqrizlZE3wf79ZBMmXJOQfkIr
a7iO33qXiAH8H2zCyYD1HKqtS0LronoAzq9UtCGc5kSnu7s8DhlHpv4FDkEozEIj9HxY1lu6uVla
oOnA/VTuPSnAwWTjlA6Z+N6bsB8GuEFnHaeYeGb0Ki+UVbgdWhn6EthK5FkvP2OOvtk9unC/8rSo
X4v1uvRPGUIKQLk87OmjRx2ZQn/3xaXw7oWBToJpjn8HI8n0S54BxHQBkVnwTPEQegK0jwQsO7TM
HYyoWpy1/MiU40TnEk1cnZ0jkBl3U2lBMu2r6L8GerJBb44a1LN/RxcxNit69Kjnct/FHWHGPlEn
mAODrP+sm0eGom2Jztr4o0gTpcs5R1RkjY9S2xbNzsGoth41nm/P/y3xLqkuVb+Rxl/GmjI1h1p1
g6LbGu4OB0uU9hvAT19vbyTjJzNf7bT28VKCUf/jsZ86fAh/JoN50r1S/cnPMiK8P+XAy+mDSgxK
JkNRfLXOFlqQknsF/+dZrQDs3mu3wRKA8wdch5BbA4EcBWk64uiSipC22dsTev7QjEI0FVq1JYIM
KPPapZ/N+OR8ES2U9S8D6WlEcXTNKbX3yF9zLo+6u+fGNoMldTZOeUFhVsvtqtXrdpqBIOXaiAvG
qiDPaagow17+N/CtaS8jy2eOnc8VzraZf2ehcNuQ6a/UQRfPMOeh3jOZXEQDeFaQafJlFlYA/GLZ
jIoz5xTPJVfCh5cd4Vqs8VyaPJc2qSXP7MImPtFl76LekKjDrENt8Y5ol0QLJ4BUNmnH+kiYj+Ym
tDLUvsiMZf+czz8Ryh5BsGo+UKMyefu8JYGqHH1+MDSAhNq4MmhL69a58mMBIGuygnsAcytSnrEH
uB6hISsLf67ioCc2tm5kPtn96iune9AtWjqYCgzqwzaeisDoKioAwMCSFmaplafCai5emQTWcMIT
Ipu/DDoX/QAZU1uEI+h5XrGQhQL034QNr/nOGW1Y2Moh95xoMywlZvthl8TRq0C8pGso57jINQIC
p6ELS3y3amHAJDOvwlQ3qQp83/njQGJAZ7/rhvUvKvVNNp8TC1tMisufeJRMuxdZsl0wPUOfguZm
MugL7scBdb531AH2G9oT1Nje9VYFMwILFwUp51/O6e3a+cVx5BGWcFdV2r7Kh5c5e0TqJ5qrpwyk
JUcEL7OGkUWQH6debEBrrTgYUqIJAHuvX9RIBLkLJxb5TSR9Zlmk6p9qtI+Xo0Iai9Qn+IVrbBOm
ZbjbWECfENRJY4HxjzUwF+Up5fwsec5tqwhi9Ust/xbV3dIUvp2Rwk7Kq0zlJh0W9HbLqeNpGhxU
mVm+VxVsJXb2QyL43mxOsfq7MDx6js19Q/IOOWv2mtelWigeHWSkR6lx9OlEBjj/xqx5cwuKnHPr
wOBDPYYaGPKhd9p2ATZTJCrCmCuCnSelawSUiUzLsDFR1aiwSoWR3q1M/mIXDReCWDwV2NGjvoo8
U9ob2p4dBi2Vp780pvviTs2HcMVxIl6oGtSLiJdgdPDIV2cpkMeRYdWirfGwH+Ryb8VxiBl4Nzel
P5H91OLdJJT+Koz8HwU/u6xnOJXqvmY3VbQXq6H3ODq3LZ2fL6WGpH2uoXaqpyShKxRdz2J/J+7g
L+mXKexzXkmfMsENdu59W834CBYaKAFgyLwZvXEb5evQqoZGQ0EdxdwTsoY8N06FpB52LDDNauec
aKdUjVfPMTY6a1u3q0eDWlW0ed7UBDQ+YjOjaBx4xxjZzAot+ymTYWsQIqGU/VNuvYsEWaZQz+kS
Hca6f7Wsz3mEQI+Xf+6QPKacmkAiGnRcnVRsb4RGLp+Ewe2nW92SN06+oFtSTjCQama9Tw6ehETT
fxIU4W2LPaIjXbKCuwKArPAsKNpz771Gjh87rxWfJqL1/VDFpyKpbnYuuPGQFRGjpBV0NTDo6PJB
7dCsHmgW3Bbt3nXhEBxvN7vUvUfMXg33fHadCUijPogoJzpQJfo6483sTrMVThxlJtteboIUIAzA
7A1wBreSw25IpFIxbBAuW5GpoarCnQLVNO6n2VLQUBYhFnW0sUCtWr8zB/gee7xGqw6dbAPPg9/E
7TTG6rtV23QG07YUfSvtS128O0O306P6mGlmYNATC7G01a12S2OMn5jGo6qcu+7BZknOr9j5tlO2
6JoZPjZBE/O95NDN0a0n45r0F+9zNd0XSnIxDUiQjLU4b5P3RjWP6wJqFxdDf8UJyde+35s6VFmE
o3N+0KccpKC3JpDSmCKAP5NFcxhGPP5rKEAb9aGBxN1J7Glj0cBp10B/eROMjKf9oO0X+kNT/p9t
Wa95w5gPnkCY84HImRB5NhAGIHWNqWBujWdZG5+qCcSA8mU/9WNYJJwZuAoUBOVd+6XPybHhuHOY
DQDomU3j0EnUYKqs13gN6SEkNcnSnUtEPrg9H6gM8S8z63q0cMBHSCQ8HslWspv5fzOMRX6wB207
83dRMw/WDS9n2yAMPaGWM/KJHtQgeSy5g0SMPlTbCSkvP9qON/ELRkLMAPSmAXu35ld1c5NWhAxG
QWDMTxARsJUkD7NQP2MZvRH04lNbdaDJ7nlx2eKXNsbnJ56ENZwLiAkX2ituy0vX2GdqVAORMk1Y
qBL5VOckvlARcZBgQna0XDSjvyegiVhl9jrZLWqU7PVEexrqaC8GiFKhH7JYEsOXnMYGTjNhWhDp
o6B8Zyp/o7V9MCE52u4uadVdI4f+1cV9VV0esGzYSBKzrOHh4QZCbxdaGsSeG+8aSLmpdDaWaW6c
4TnDdFiX82XOuqNtJ28p3UqdLXxNSJpbeEKSYg2kDWIF00i+nEvuynIIu55rMH0xZvpdyGMdMJVb
836BwJ07ni/ZU9rBjiznvTMmATfXs1VFe7PvzxbWsal6xEsCHF8yspQHVUdX4SXBCOFBjRK+mPnK
L6fONH/VXP06EE5bexbnvLqj62ErFoWBPQe+jI9Ode2GbJPY0a5qyM1dBHuiifbSlLAGfZodzNz5
IXbnIiWTYz32r6Y27GnpeDFbkBJpiU/d4uCYqwrMz8Qkqxf8EwgX8oMmxVU4j79N346BYjbMwkb1
35CPpKYXA5C7icLBdZtd7aAldioz/WfUY3MEJtSOuHiVu5rP2k046xVmAe8TNXRxDOCwGpmn7lwM
RVm2ygiPqaTzd2WgkGElb4xfoa5eT9V6p6bmKVU79Lke4fW6AoUoB9a7Gs9iQUut31QGrt2he7i2
u2arjgB+jBNe8+vVM8LS0UtIulT/o2BJ9TGS4P2aoa6Uif1fSXLn2EMHUXBj+tUI+movSF4ISHfX
WDQX3ir6sab2V7h2aGTKc8Fs1CXDEeWmTZ6V+5Fl+RWwju50XLxO+ogLbZ9AgQtbeXWxX28iR8tR
DGUvcyMgePAnOnTKSWNP2UrfN9uo+jNa2HsRqJjRDZpqRqUjUpreF27BCTGA1TI4zNlFOgs2gORr
/frOE8lItb1aAYIWa+5Ey1hCV0yZ/RsnPSinLvTmV71pn2nNuYn2O3Fec21ij0DdgFPQsdP7wu9v
RtT37tFqj3MGuGL/p+mhivSUrh/T+ipJ6xnr4VVHO6tZr0KbGVu3yfRfunAA44jtm71Ocw3jYdL6
g2DyWxaCWJg+n/O0C0U1bieczEx2839IywFbvqWb3kvtYppH+r1YAiZieSGrjf60jFDBRbYlR/dW
enfPw2qbbmNMIrProGD8aGnM67q3urtFI8Gtn0pi4qZAIV2cCn3VW9FsqPrpjFm/8hdTHXdrrGWF
pgzxs1d+G81dt35JxkWcYcIati+jRli0Y156G0NCLz6m6UQoH6r9Ym9q1S7l9SvWU5RyPPKyNPWh
QTFOooOcRNBAZ8I28qzjKryxVtiiyy9YlLDhfMxqCiaFkhVNzVAnPsEUR+mAcHrQiRAzlcZnF1n+
Mt1tRidExHjgICHh6fbC/kT2GUwjX/P5y4l3MwHD9rfbniw98/NO2VDkgLjknehKqIyDtjBQseRG
1J0lvfPucf81Y3qeASsHcgaRpvLfOddGG5dnZ4T1co/lEoC/hFMFixJFr0OJjIDDuiwUgh0qhnYF
cWZMxnF1XlL7mGI76UZEURxf86I8lewFGubn8aQwBCf6vVA+I/NjXD03t3TRAXkBOFK/KHEeE/8+
YH9fT2uNicwA7Ovb71lWnx16Bw2pido98jp5gFGfYlrZ1xCaVS2Kpmmw75Mltz2WJXJ9vvt8+o8m
bLxXxoHdaMsf8hyhZ96Vcwca1kQf82j/5Fz0m8Ho/5MsZU6hch1WRr5VO3TftiE/Ep3P9NoP+oLg
BpMvyiZyhC4e61sylE86UuOuU46N2zeBgg8V/cZGSdC4Y2rDqLtZZZxVeSbL89LX5l0Ba5i8Ndel
3MmxvfRVfS1HcaZh0R+Y2GfloRDi3OYwdM9S/VdwNI/jvxwbeLm8m4D3g3OxcuvWW/RU6Qp4P/jm
JjFTNqX8Igj91UQCVPSrIxqSknHOTgoo5a58NYAUKxdTNg1dKnYcHr2AGWvnMLmMzPMD8E22NqnV
05HYhZ0X69yuKH5q3JX8OemzY01PlKbeK8OAlgSyde1qYxNTMBCe1mrWuatBx5mQZlAE0qHMbjii
OTrGo4doqtq1PeoDHtBUZifDVD+JI/qMoalHPA160mwd2zm1brqXCO6dhMyULN5HTLZtbd8UVFt1
lvDUhJLNpS7VfVyqBxXcgHapzG9ySeZQDFyrvOIY/pxssEp9gc5CqMrZYi2ftZN91F57izpeUmsP
763DFQJ5kECyua8oVq8NhV/HxRiiXWS12V6wgq4b5JUUQ8zfXv47LeXnEOlMZsvr5OU+kR6S0q68
9umkNy7EY6hXWXYvdu++L5TPSaeNw4Fwn63I5QPjwCq02blV9S+uBKjyApSoMOMWpL6rxCFuVNJ+
njRqOfZaC2hkTM1PPnj9ZuzYzbUlf1G96aOU5stkrwkAnbFXyFalDXJrKPp0babyOeqxmCaG9z5o
qvfsVPabmZe/eQbaQcaHgCyGwTdIZPQ1+VYDaHO8aRNWE2D1gS7G6doLbFl94YRIIvHyJsfIxA2H
8p2Ibvj8FFvbm15bZw2yqVfB602+8fOp5sUgmC678cVUJj+GGwNIVa2UKkPitPsQozVxLwuHm1IA
ItS+N9QP0VfX/wk7j+XIkSyLfhHM4IBDbRlaMRhBzQ2MElpLx9fPQc2mil1WOYuetu7qTDKAcH/i
3nOD9H1gbtqqeD96tFDiksVEzhBbvYlcbAAsQyrNBgVZAdAdM7RM1qaWzAJnda6O6qgVzUKhqtZR
Invs3Dwj2JVlsqqMaCNK79DU+jVnBFaGw4vv5evGe096CF9+i7G02NU5m3RGTqYx8kdQs/DvCVBc
8AP8TLX6jPSNmrLTHAbQ06KZFZE5Z8V7h6kvxy3WMqTKHrIesK6GyqcGzt03X6iMq5QTmYizwanX
US7ZjKDh1YazyLDWh752dKV3nBqQhwI1X0rhH6/72H8iw34L1X4xYFhweEnafAZPuPQy+oHYU1gY
w165hEGCnSIim2FFQfsfHHr9PFPkB5jhDGAbnsYM4LLZDaEyHLk/CFFfdZzHWRCyssAQyYgnI/nE
YuOf6wkvNst4WE+N+ZAVc0TXd6GnS5blG5l9Vla3Kfz2rfZeABmsu/aUsu0Z5/WL/zSRhZkwp8zY
7xj8+3YOGTQvZRzsoejPoRBYlcNz4nTrnok2sFZKSQR+lr5ruPe6iHojbCmyPjMUG8VULtsQBHXE
0y71E+P7qve3/cyJxpNpgIhsY85aj5uj9BaauY7Q98S8ZEJYdwNrJqGZXCrJshz9HRHxe8YCV1d3
zzUBwhbeqATWblZbuwThXQkmZ6LIbhGyNgFLqGw4s9BEFMlPFhIAqp8M9jST7317TEVzk28mX9ZY
0zZtG9/FmIaT4mXg4h2Ng+RiCHQ22iaq8WjE9QoBt2IAbLUrlT0EhIuRrRKO7U1FsoWOHMntnH1o
uEtXEdPOKI9NQBqow8g8KIZOPSrgM66kuGGslkKhs7KNR3lPNXzsO/fgtD9i/A7pXYqBuxQ2ux4s
M9Ke3DDgzmbzkPeLVouPusn2mMynoBZ7nDjPRkSBJx3qFfqROSPK8K51xL4jcHABVyxryI3VcfZp
u7GudnAwiUz3wYAVsr9veP30trkPyISo+Odt47YAY+Sn7MOb/jmc/zgMdDEODiezICzTbwTiPHr6
OcjReXblIvFBd3ntqvfYNFiAPX2xFaC7XJQiQe4vTXzBjmbfEPi1LrVk6+MYsBnFe2JY9R2zSPab
kMPXCo2D9If72vVAJZBbUz07wTvAHXYTTwkG8lZfTAkLZ4RTNR+mMbdeOMGg31LfEuEK364ZeFJw
JyzXWDlMwms+FixIvFkTNgJ/zcaXj5e6PLw2RkUVzuQhVIsW0kJTrf0eBIv+PSJAgOS8Ek5JzQfB
lHmEgdxiGgyOADaM7Dqm6OqwzKjqW08jKqIidnIa9gMeGMBNDGdrFhNH3IQfQd0cg6LHdGLCMkp3
lRu+YJALFgYq4Mn1aFkiVngDI3mLBgJQ/VNKOWvp5RYA0U0woWtrxMJEpRMy2SCpkA8BjDkptiDO
fjSpf7dadmtbxgORarf6EF1T13+EKL0w0Vc7BsZ2KR61KH9NRbdsiSNVChOF9lliYm3Z7Gk6+8Va
jkeSFdHGSPCZETEYHcrwWK2rkClEwMA3jq3LBOwEE3lLY07BghkBdg7A1ECOV5sB/ZzxmPXJbtBn
lbl9StXMHvOqB0L99oOFlZa9o5/Yqzhq94nST9ZsPAXiBPEcnaD7nHUjvr+3NkedpTmrsN/62KuH
8qdz7+vhgd0tyjgyJXmyLVCaSByZCAaz6oEpahkt/WI7GHezfrZBsRh3WHFfvaJYjFlNw86w/Kx7
HuP4kLkcIZwhlzGNRCpIgYie+F+1/YeEle5GEEIR34hX4WrofugvkcCF3RrXArLHI9EZ7FzfoEcs
KwNVcZGs4yw6DZj0x/ip6CukB9TSLmFIIWMg9MaSV9QDhP8Yuhen4zBEToiYpkI35THnJbwG90u0
ILhqizi4ZLYZuVwhBx0eAccLhQQ5aStbshK1n9P0vSERkieIKiporz5fQnIOGemzNAkHYkTmgBX9
Ec/qdao+c1ToVgVeTMMHm2wU7CxA6jO/fKPxLXHXSXaNXL6byI50NyRWJ7ozsncGKWa60wMq6iI9
aLRmCo5x6CoUd3sDq6j+HZFmwYdjzsiFhPeT8dJksi52ssMwaAsa0JUUD5bv3/ThtbW3of+d96+4
VyZaeiFvOWjy6SlmEUQ8QvYqHKYWxMC1D3b9VEHziq7WcMV60TdXwp1aDfNs/ViiZ5Vc2egeuOl6
utHsh5gZttiRu3VyFDnMoBhFq/IhC5/iHh0r4xoUHdJ6n0ACq23nHJkvkdS6AjI1w4fEdNINCd/+
ERRdQC4smuvep5NgyM2ho3OT4RIokePVzRka9kLPDf44jO/Bg53ea8HV8G8jWCbNh4UPPXu0OLR6
O1g63aPpLE2ej6IDxa28yOgbEknwEpEC1CEmWHtEop79kGHSlAhY2TEtR+0Oz8s2oSwSKt7U/Gmq
RUvxynG5zZKXoGZDCIeg7J8p5+wYkwJlfHdrk5XLIqTprsn4JtWnr3a9iYR7q6JHL0RZ3K4zxMWZ
ujoagz5tF/unFC/9cEo4A8dtNuEYvyEWAo7T5D3I8JpEB3N4h1FhqqvpPRd8Icujy+GbadcUdqV+
dpm9eUDOo52OLCNgqQlJKiU1lVHCSHtTvkWdd7SR+8Xo3UzGG6620dFlY61nOXRoqfCjeG3bl6pA
mcpVNrF4b2aBlXaTo6K0aLDVrrI2JNXdpOzOFcVvcasruEOQZGzUgE+tJxAj4mqbAMuVVyf4xuZU
I3CmsxNI0ji2dLpm/KS8RXttPsJRQ7b3or/6WEvxFIEqY+YOP2fHzgZGzbAMk2dCU9DMONOnHE6V
PEyIu4ySaYtJoNTaj/W13jHwYaZDZNSsjYeqpBCtOjBj9W1He+0OcqfU1jKeLHFU5X2a3koseXFG
O7BW2TeCey96yoa7sr4NXBdWx95UlLqU+BAPp2vnvo3QrR2KFGOXVfvcLNbauC8QvHkvjpopo1DJ
ehYdK9V9df0Pii/Mh8nORVGXYdjkUaGPnMUO6Y1hxPdmYy3Nqnnsa7myQ+dIqPkzAOX9LBnhfSiy
6aW2rXMOaYLN83NtWkTXGG8z9F9qBKS7MzylvRsjmEE+X59rxgOzEUoYWMrBgyHmZ+GL7WuhaQQs
h8fKDJYq4hh/USHOl44S8DIxGgwQx9XtJWX6NgHby/jaFclhyuc65WJ6Aw7OuzF50Kic54gjQYMf
ZjFf0RtzepRM/PoQvKpYBcOwI7lZYyuUTy9t+dELjETxfYHhMKlfw/690XYR+zCrYvlnzbSX89S/
aC4WCAHVoTwZ1GJwS9E0jyvdaZZNceyLrxyBjzfZyzp89tKK1v65n26UUd4WOe+jhfXZvcP447CJ
1hNwCsecyzmcSHohkoTnpeynLN+NIR7kbBePD635YnfaJSb5JUPd0Mm3fOJ25+uWGAGhYgy8EvBN
e5MBlvy2h1eTRCymY6CjEqTZx7x9DwI+XPxaUd+cDBsCmXbqRjY/W7O22TgCaL2LAoF6i2mwew4R
sCae5KJ7CQyuk8igDaC9ImHE0ZlAWO19ReavZMlrkEXWIo2I1MGcZ8opF/rnHJ1CzPZNWBKARbKa
/+q6b3W8iZJ7E5JywcxZt64VSt+cJ8G4bBkkqFmYdGgHPNE0mvRnKJYcj8jxZFGY+479YjZ34JQ1
El66rDL8Fd0L28llg5815rMsCm+h5MVE7JJhHYIXvzcS5ImYEpz0u87KXVj5R7Dl+8S41bQf3bxt
WCjadCeiWDPZcPyA/8TDp7TPUZ4OM+2Yzb2uejSFnPZqo0/Plbf2y2BVO3djiyamXbvjLjVRM8Vr
USco+B8D72VoqmVWcobzmxI2uTDGfhPb3jqcKXQ5+lijfY1NZyEiTsNhWNj6yHyUogXEQcNJWiOE
Tu1saUfn0u0OPdU7jKjNFFO7SCJdy4JNGkAMaqyxIDG+vIcodQjajeny1Guk4x72axxYTKu8VAHE
MncQmA4jiDwtbFfsVjhrZxk3agl8okzRkjsCtoiMfxcCloTHAMhdhFibPO0SYK+0jOo0Mj8qu0sJ
FY/hoqnhv7XsFcDJnNipGP1aGXmrBAeXxia3Qnk8TAe2BMvOrTdz2ZOxG504siXKf8GSxJ6tM2QB
WT8UfQCbKjya6b1PlmAKoCaO96riDDfCY9ila1Noe9e0V4S8L+XMd6rEsp66LWZX9nkT9GsUYQkK
+c5YN7V2gsi0qpAVhJ2/9EmJrdFpEvgkRISGFyFTpx/19iVnUqDHj5HYaSmKhpRjhmFKY30MWO9k
UxHAeiocPjBzN1VApNh2iyleFdg2B/6kwYk3bHUPXcV9royvqhrOQK3REVIqR+MlUy6gFixpEPUP
QaqtHLNcNCAFg+Gc8mrJQNtRGe0jECIcV1tfuHvpH2HablWww0zLRkDASmwXUlMXY9DXbe4tah5c
ldGl6UFSrHybNGqfes77MJLxe4qZY6HISYmlJhDbgaQ0oQ+Kcl+7wjlloWLaBtJe36eUC0hzjHsZ
r5y48w6VgFGZlkrbe0lQv6Z0foe6cP3b3jHza5cUMaEF0n8Ct9Z/6EXlgBvVHezMId/iUo/FQkIb
PGdTlFJxSR6MR/wmZ2HBJiVVTANUaEHczMt1naovwcn5kPc471t9OgET+nKdCdSpK3d9wpuu9QRQ
xuG8r4/jKLkRGhHli0jz7FtsY+jirEiy8NXwb1FYU1RktbKQ2qLWaScU53FUD4iTe//BzfVs03Yz
2SqPY06JoS5OjjAj1myhv+iIH0XI70d71Vag7WHtbmydW9TDwbA2swgGXjzTl428qdelYQRnndHr
jR9Vmr+0k8lbhk4gNxIP4iu5JDkClNFiBjPG1ZUk+nVRpbelqCByg/rAolqVdzDDD4IwKC9ESxTY
GDKSHyfmWFs3bmsvyszoP9yshZWqmYG6dcuytxAGpM3WjNhrIa/GYV0GKoA9Q8MAmnNCbWCZvoVQ
3wzw1msZRKe2UdfRU+MGa2N2rZquOxTYZs9aJuYdW8mVHzeVfkvthHECdsdKa/MJOUwR7usqjU7C
VnAQ8A3nayPks8pjN1iCHCrvq9zkGVk1GuHcty78xuD0EpBN2MK8ecHay+HOH8f5MixQUeLiINNK
9QVry7ib7E8mqk5/47iSGXIPy1kyJUhQSzCTRRFZt2O0jzUdRmsRFMFDbDF85bVgy/j/PLLSpNus
3PIZ10q4lFnnb0a3YN8aefptIB1En0pm11BrXVYZTelx9PfWyQw1DSAjdGSCzGKuws5vQZu2XtNC
kHFB7iOUDZ3nksGid9O4WbzjMQQPul+65IE6Kf4Kx6WG9/TGaddK97R+FXgZM1FYxfZRhgbepT5P
NjXBO3cJE98/pOYY/5OYIklE8ARzCMfQ+b9fiQhS4OVLJiIy5Oi/5A4vZhM3X6rrdgGh2F5arx0T
zQqWyqbN1lkTgs3B+oSaBG7syaF20BvqaJKl27G8B1/5NCJ3+0Nww/+kNkgdcdecMGEb0jR+/YxZ
7k9O0YOt91umEf7gYTDjlCIbHAElGJk/BVrM+en/yC6xdOyfpmfqpLULU/xKqPKnLJhcjiBeBAht
sQJ3V3jxJsjt7aB4b+NO7io/ey+FeAvGWl8VmnFtrPYgdRJU//t3F/LffhhTCKE7tmkK61euSK4r
J8OaScJw1M0eHxzY62LCMJBDpOarCt6KPMlknRlzsnPe43mzNEJiwihbSWeeShedu7BFEfzhY/qf
nBHOY912HS5vCAOG9+upCNQFeusQOZUV4BZZIsOPaa9JGuDlROXyh1wuMcc3/Xoo//jr5v/+bykj
5hxLlkRMW2GuuwCT8gGUGicWBik2t9WFQwxz9nBNiNgzTZcDVkpUzDlLhf9+IgjU/vmjgKHRpeFY
896EN8QxfmUrFSAMu6rT/WWnIY+b6OmYGXczT1brdqqItjDP0Z9eRnHGCLZRLWtPKhVgJuQ84UP6
jMMU0i/+sZwarD0lDFFN9kZC+4BxjOZm59ZnnfFdgg+rDL1VV0yLki019qchZb5yG/vEe5FTLPg9
TSSTHjpygm3era5+MhVZlzQ+sNU5Un8s51GoYy1PQ/wNzmTlNogG/IGFBIMS7VpZh8kax5tyaIle
gBsTcuHEDeJT2AD5oQIhHIZrVwEWfjapMmoMAdpIQWLembgIEPQ7XJkFNoO6J6c5ufpGz5HfYfvn
P6YFXbQ4bQhmAH/Ez0kkU06rmLsrlwAgRIYMJwR7vkAdSYwhGaPUtIOD8CBrkqME7lhM3CA9mXDR
d4KGhOO3mhN794m7DuCWJxddO43hcwR8erKouuZilRY49cneLM8p+JauPtRULiETLMf0No7HjkN8
jtrLjFEgQIF5tvbAlbyU7afD6pwR8yrFMtzRwM0mzsjoN2GKFBcxX495kQkWKaVfU2NcIe3dKY+G
pMZqOGz9zl5A0Mc9HB4ypooUZ0uzn0GVoNObR0e8Ve1X2dvr3uZ9Me5z5q2Y+XFyPjbc7FNhETj9
YvLywPQC51thAzcYX19sN1plzT1eyUXY3Bbeo+ut0+ouFl+hN6HROLnIUsN9x7KoRcRhsJfu/eHU
qNvG+dGAXpk6IuNthKhVr1aO96byn8xQDBjlMqAQ11yx8mjeTLa9GaBwn9sKBoZX0aTnAe6Vd9OU
mx4vFEbzZT8nDdCVQXNcVUx8aek9JiNGCCLbZPUhk4tqUDpRziKvjjc9JU1xQTlCIt2bBesFIdGS
iOLT7POo3+q5oHY3Y7/SbEgjQEkAatEn4uJFHXirnE/k1wMwH9h1vrbVpSCCFe9pXa4bANaEQC65
2xhbognuNnX66ExIY9FfO1HFLoiKwwvIQSLRtZvgxKiffET5V+bnTr6o+l6bzMUwWiuhxydb9vvG
ebUCLBL5tg9mrRypvKxUEaUV5XNH9G/LBsEuxSJQBHhZ9p68rh4tA2tNo2wXjZOeusjYsJNaM3Se
O4A/pBhJ8SuI8q/jxySrwwOlIl3v9/ETj0YoJQIhBDsFvqpiUQsk2pdKUdUJaF45nfXAl3t8STuP
3vsO9dLNiL4e5sLCrrV1DDcBqWAWtryWzOnaJL7ohbjI0mxWaMsObg0DsnP/UuH4C7MlL9z46lDe
R1nByODWNrhW4gcj+ojpEX0osqOzJ/F4OYwXq2tu4kZHv0LnOOMeniqVk/lawgwhzViH7eRI2jYi
OZiRMoI2W/73EV/WoNYvhmy2seIfTsty09IaWHNCu0n0jPnYV8M6wfgYGCubxhpCDes8JBwY+z+G
8LsRcNnMZ0n8QP0QaK8Bo9aUU8rddMF9gS41d85eQxDPKWKPV+DSZU3rswgDQQ/6BkYIY0ptfvPn
Xbo37sbmB3zetglxblXT0bGqh8zlx1b1Z53FpyxnigkxVQ41aks2NqbTvDIjAn/yLi3kdYV1GJvw
mJgc/gUw/SLk7XHuE9hCqUqvepLd9MT5NiMsj0CsotFAl4hrqqU3TIrXZBaNet3eL1qazg5cHbZS
eMdG4W4mkPSzAsho3ce6E695n+5axiaO2RBBRVPSUy3b19JugLTGSyN7dkqXoA2GmsWbUoA+3Gfb
+PJdn3d550GpjHNq42GjFe9W8wQJ69CNeHOoMGwU2QrGr52w1WJBoZrortZJSu4rRg8ke0QGiJJr
1o67QaLlbdc90SuwV2sQxSbAAbDxOfdLoQ4E5i1E8EL2zQ0gzE0qLBYZM8WWrB7mBmnyYFGyhyXb
JdQIbl8fiPNjvDRAieo2LIZGXaFa3TIncvkHBjkTrOJl5Jx1OEut8xetxwWT3rY21MxdYX8PRAtP
HPjts6M+BA9Xrx9jiMBq2BN6vvIEJqdNyE7BBfOeZ59lD0ubZnbCBg5relWpL48io8AH6UzvDiBi
jUSplJmSss783Jp1yLADMxvDCEeYjUqOnvqEm5uoTanzHcMA7Etsc2wjPLw79yawdjO8YKhcpDEL
acwYQ8auGqdQgaHGQREPUW++7JvwRxFfYg488QdHz44Jq+zFQJwGOdzVHlTnjWgAdosHU35H2u3k
Xie88d6sQIYgwl6MwbbWHHLoE8GuZfaU1Esreu3A02MdbQzIzWdqCH28RozDJeTF8qeUP8oS5wjH
Y+vb5xZ7fKCtRjQyKt1NGtNZKo5S/xxiDu0q+WACuhTAFbw+f4kg105UQzVIGQj+5jxxr5aF1+Cz
ax+mNN44cUQW/F1fmS9KOyY+gPqHUmw0H2Biewyd11GhQ6gXtv0OT2ORzczh4ZPoItTllTpUuAy9
C26RqrjUdgoqeu3wp08o3RFCKI4R6HA3XW0t7LhCaYKGl4QF28eU+gJ7tEuntZJ4OKfrVARQ/1M8
Da9K1ssWgT0idboK1E6tv9AKfD9owxs1LzsaZi5WBa94XOfNvfatHLTm5lJk6FqjjwmF7MgaR7gH
vnXzy9JGL8zGQ7JtuderiypvY2o8RK+yZd45Ylt/xvKx9ePponnTMXYw+i7rNie+wOOlZqasvHqT
AfMI/1C6/oq/+/+bwxUOd4dHLJn5KxpQ1Roiqmp2fNu5OEBhAo6kEVsu60Tf/XeV7Lj/+pcxkBSu
JzxpyF8Fu6bcuEimEApSbO3I2jgPvXm0x2WiPZW0jRQusXkxul1MjaVJjGcjcyuzhAbETcEuJkW1
zQWMhasSW6dwdw2VCWR3ra343J8140k3doQjtYYCqbcLI+h9mN3ymonkhy4I4FQfHqQ6dCcizzbA
AvBZo6CeITn+TR142NqYanDAa3sz25Ei5ZnHEZUC5C8rvy2wnrGva/j/fb/rGTXn1CFtrq8D/iQQ
iMiFP7T2VjYp61oyf2uTOcNwYzVnTThrM/rw0UHOQpnEyBfzcN+ZN++dvk/VrqUEMVDE57a4sfT1
7Jcp58EKc7hZ2V/NbAsL+nso1/xeqBbHO869Pv2oSffTx3zZ196y6O5UwR2Xzvr3i6uOZt9BKWeU
yT+Uzk401v2x7VC5HASD3xmXPIZ7hy37ACJmaNgfzmJtH5fHTYhE0cW7mmGw93dCbRCOmtaV+dNC
TvcOXWWYb7PgtRy9VQVzwTk3ODOj4cdGZl9QyJr+m5uVBy0mbTiUj7F0rgUKk8E2t53p7sf8hDoq
NKdbjFpYYD9gQwAhNNkLeAc9jsmsIVGH96JjaJaejGFdjBdtdLZl9+QiuAysEUvNFqdi1rkrR7Bp
dnZoHmuI125pgZkgzj6kDJyweCwD+6BZDFfY4lLgu9NSeVS3c7k8m5iAgeNgKLrHv0LsbMm3WwEp
YY+HGrs0oktYvSUUbqlzW2gHkWy78E2yZXMK4mvcN2jLC6mLXWM51zC/lkqxXs/pS/1d2ZzLsn7k
iczp6im9zmXw2gPles0n7kL3be07n10+NKHcOXrfKeqwIkEpEK6gz2F5gn+j88syy+La6sbrjB4r
nwWrvkniTIGr7Sa4gTi2ifal1vausYGSTp09UgOaUSMB57EFSUZLbm5jxARltS9t9GADsVQBJUVX
jHBqtMS6sQS+wpFnbIeHTheLtgl2Nohne0AnY2KJD9MfpiuAq66pjbOFKq9GPUNEg9QQg6SvhrOT
9Cd0WzTkAoQB/tBUEQgx8n2Jz3greN9uMvOeok0PftxkbVFymj1M0+bqTa8Ta3rBrAnLn6svdX2X
Y103rS9TfsHO29lYJSy5wxtzww7kJkIFI4KCWsB/8ZpmKYndjnHeQ8oLOutUtCxvoa6SyD3ZhyZF
lo5gdqh3kbONYBrqDWtQYp6Yd4G83Hgse3SfM+W5b0M0JXxj6NbzL0B0C7xntVoF/kZHoRPGUNMK
mu67EUCTRQGYk7klvZk2ysq/fBir+yztF6Px2mXw0jpuIuGfa8wMOdYxi7fVQhCBNDZADmYl75N+
J+EU+CYGi457EEnRuhneKW365iwgjjOlz0BR4Wqak13y5sFBwU5jWOBSFShdNDzzIMFgETv+eWiu
M7pR0MKbmKADyZKmXw8dkvzIXiaWvjHKj9pNgJ0INo1oGUkYA8LwGGavSXJnePAJEoc6qt2GWPKt
GsM+jhwUkQCK9Ax/s3mk+Bp6F+LYq5N/snGGM4WZL2FjHwDErLD/1YxvmbnWA9DrQ2AkM9SSvfm7
LGHGjwdGiahMokWvIwIKH03KFMJXwgyx+yZobxULucJBF6i/K/EhKKa87pREIP33YrxMOdYJgxdX
7FMt3dZZ9WpLht2T3IXj+OJXf6U0PEZjfZuKh1mViKhuhSeTRTrzMsVGRKJMYOFnBJhqjJqN/09j
8CH1FYCWdZncWom40QUvrjXw9XOXCdwcfp1AvzVtFkn1Q4gaGnWvk27y4WDAwI0mbOTrUHtVAdbi
IqHiTsnO+FLxAb12xHfOQtewGINDBTyXyCcGqGG+AZqJmNuGJrLLNHIYbrXpsUR1EMkrQBMfR3xT
TbQs5i7sWMlDzQZbXFe7mg22ssNTarBwjqCuloR8Ba/xmG4pupruBjAaYyOG+yAx15YR7KvSWIkK
1TDLOflY0iyF+c4ld6ShZ8qH04SPPUi3zgBVQAB6uMWdixQHDwXwlKqHltHBjHMjxFWfGVbiCFyC
9Jm2+/Rm8RfBPGBvKW8dDitUkbTKYqBTG8EuxmefpltjRWMEn33f7qP6JZ6ttk5IMfYg5xV6+umG
xlYix0ihcMWCqneCxoWyJaFOZubId/YaNFswxovC/vSzcmEZF8eC9DHU67Gh6pPeJlfGLJriGloE
Hh6oglsNEZ9g4WMAiNWddQWdj/iM7togINRpLsv2u6oeQ+wRVfhtBN7WnWp2fq8iI5zgQdN/oAUP
9l2bvCDGGboOQgbDCOpTFB0k1xUD/ikyLylZF71PZuZOQAwJhj1XnB9+jdmqb+6d5oHUZRbpp4jn
JXXz0nklyb6foHzBkhtL3o883kfQEGtmBmny3DNjD2G2R7wBNlYTRdJEXj33/aPJ5z2ZHo40fHWQ
PIMf6R4i/wdLV5a+hyhPJ0TKneCiix8DOqsWZTe3iMMwIHGgvnQDTdaFzCkkhNeiMB/GFExVBp9o
LjJx4ReaxeX7LiCAUHeuUv9O9HhNQdSk5W3DEzFcBpcBvKe51jiGBXOWCLVEBI+HHWlvRjuwalvE
7jeanu7q2Y5NAgTN04hofEBW7jmrdgSAmOG0pReKpbHXYV0TgNBQ/9AVy1Hsw1gtJvvBw9Q527ZM
xZgQkcvKygh80Z4zvcNoWs9NOi/EsCrKvc38LpEhm+LxhgBmFPdY2FAbqmvX6Ss3OXbWpxdDoKLv
x7Ymkg/ktE1DTmxxmNSDTRnftLd6Gq+7oj2wqtqp0EUvgB9RRLsq0T78PuKsHt6Hov8yQPi7bNvl
V80+fsLOX/FKB3e1OEVcCKPasUGmAclv3LCGEee4H0NSrpgYrKav/66t/1pA/G0W/lcdL3WLbYgr
WIqIeYHxt1l4MAYizWJc7LhxHcSbsl/XCkG+j73mo04jbeW5yPzqjmBIA9XWUbgXRs/ZV1bGAspi
DO5AA3kIY52dVej4qz/8gP82Iecc88hC18nZ/j2isqMoC5ib8gNmKl8hoZSLoE0SPlzS51uRYHUl
GFycRazToFVuY64EdjOosCHiiyoG3PvfP9G/zcykrTscnR5x8L/XXFHQ904TNf4Sx5V+K6ga73S9
sp/6fkQ6MXgSRFiievWHD8KcVwG/npRlsuNFTeAYBvHv/3xSqRaJRmZkm4y1W98bIbza3h+1Y2GT
UNf6lnf2K6+tYS2WwyrSEm0xebF97AlPuCSEpoIjw3PgVK1DPcNhaxWjWmsxk0VPd3ERNbXa9NKs
0EdS3odJjDhTc4dzHhqIkVzZHJqh54wPE7BgraMBqo8J9SnnzeR8RBjDhE84l9VbifaHxNvqu6ls
WG/jvEhSSq2MMkv/sM/7vcuZ318Lextxx5LPhRnmPz+VoqOdYyrmLUXoT5jiIRiFofNha1ZzH0vq
23LM6ZmaVm7iEe5PIkAno+nJbgatrx//+9Xw/u0ZSWF5rEENw/H0uZH927cJz4JrxUHjLScwpJNv
3thUJRXVqOWTMwxc2q52lj18aCnhs661q30O0bHdT8F05qv4IrponUQdzOVuXQH8Rwi4JWecuc4F
Ld2Dq+dr6U/cyN2rNd6LHFtyjNbTWjfGHHzDtIc+jXzIBf3ysisrchODZYXyIzLUmpUoRjY8OcRa
CDEBD9UYqeBrIVKRgx6aUlPcQ5RfO+19C8onwXFRGeXKovUp0ovjLd2hOPfpQ8tqGckz30i8K+Ja
dXcoGve6v21maCYT19A7j4jfe0zeVJ8xSQkxRpf0rssPotBXxIX1w12EiWIsytWouUu77Hamf9DZ
QEZgB20nPnXFLrQP2FG4KrqC0s1YjDplO1ZqYTBy5gK/ethze7M/FuyR//tJ/tpI/vVa/f1Bzv/9
3x6kC3ZBs/g+LTGaS0T0jrEBcGhjEUtygncApg1/GKj8y7FiSVCN8zrQtjiR//k3yrGSqo/4Gw1X
H045kINHa0iHg+lGgHWaktFakMjrf/+a8/v4+0zh1Hdc27YwKf4+XFWiFcodUm+pREcOaOF01zim
8tDjtvvDFMf977/K/DXDMVwblF2TeEsPOJjQyGoVk36azPS9ZWq7DCzshXE8vf/3L/iv54N0XZ3r
wzFN1t7//Fh1so9ddrpk++UGfhYdQA1I8ng1lnm60iRJLXKo4kPvjNQMxC8vx2aE5mF6uPrTvv3T
ceX972M2UAHYwvE8Nlj8y6+fB7ed57Yzp3PklhU9tabG9hGuC9hxoi60U9xlIEgxeBRt+92oGn5/
cOxTe2XTsPm9XMmABVdHD+rUjH16eUtAwCwCQnHXxQC0+oH9ZB4AGW3JAwsw92aQvqDkTGAQsk+B
K2qyOugWn7YNlcK3QK0GcxxT/2lPYkEKIMyUYmOHzdLL6vWgF4AQsNaxuBLYRDXzAWw7Jwq5GPzg
HP9NR4ODsxsI5Y6S2hsMNsnY3eyKwKWHBHsq2Xyb/v8oO5PdxpWs677QTyDIYLCZWn1jWW5ky54Q
ttNm3/d8+m+xRvc6LzLxDwpVqARMSSQjTpyz99o6xR0HH7RUUXXFMgR/HvkH6FCRYlUPsD0zbKyB
PmYuEWLGbVfNCPsXMdd5hrcNiOYd0qvNTmYONTFOGGFnBJ0CPwn1v2BGHH2ahWK8SYVGnJ0GQ8aC
EyaHc+gGDDbHtT6fG1wUc4rsH8xVWDSBukSw3WgI1p23cUxtHTraqvW+5JzHCSUp7bm+g3ViAApE
gJfw2G4jbTkwJCiqNzMYWDCDZegNO206KIa2BklXXXNngNdYCRgxpmdjskGlXtE2JjAOJCTiZpU7
CzcKvHUVl9vI47gi5coH3DCE6S+B58uwj4KBq5iq5zwSGIqQCTi4VGfyFp5KkCfhSu+BV40Nze0m
vc/K4c7QR25RPJMfU5Sz5H88TUyWw/esc7eKU7VrpsdaBGsySggz6/ma9jkVzmOTNO8JytkyC5dV
F62Q8wYt/hfusYFbr0nbk2hOTd/sXIuVSVt2Ae9JdkUEtzRaTJopMUD8VNIx1tGoLxOsDbg0MTRD
XyTrtNpqPIKxyW0q4FjNCldAaX952+e3+d/r2fx2UZaxBdsKxeC/364AcLhIPG6OE2lICIyxWflo
DVdBLPE8jVgMi7A2r7ZWht/JEERPUVThozHqot6i257dC41e3f75U/2Q3bCX8KFcaVm2rUykQD9X
9lH5cWHm2tIPnR4TQqPBVC36tz9fRZ9FMr99939cZl6A/7FlYRebKAwLboyFph3WaoakpNLSNt4M
ph48VMLK7+1RekdLaA4sJiY1Ik38D9cOjb8Ien7fVwyJBkxJ1xaGsOwfq+7YK5W3HfdBh6DBmRIr
EbFNNW21phIvf/7ihjL+4xdm43QN/okrKntWpv3jq2PsGlM0ct5SzHrscFpPwSWpICTyNtM21GLG
X+3OJGwOb21509bHwlCvHHP2FotmOsJk8HYNIBRyHYwIjh7SST/dzTmYfjZsC4fYRAhiVgzMDs5M
Dg/SCzBYTYz6gbuLGyfEr50fm/BMitGNjgWqgArv04fS81VggoYMjYM1QxwZpgN/Gc3HHFV9HTDR
hAldMh3gjadB8qVrt33tbkg5o7PjAjGBSUTnJEYgKUw6sh7kBOxjctacI8ph9Gwa1yAg6BGMgmt9
x7QfmwQDSycupce0iWm1m7C/eg85w/peykUjNmVZ7Wu6nKUIllaOtiCfeXFQb49ecrFQrcAjWNj6
wWMCOGKt1thg/IyODmDUCHxphF2GXpOPhsYAMWMOHAevs1/cUEf4qMeS+FOJXyOZzbwF/NELBzhB
qzehYR2MOmrRjKMy1I2QjLwl+mxd7HU8ibrQ1x2DXyg80HnrRUKGfZWJVVY7O4nJJULwXgR7oY5h
/uXQp07Bqvn03SvA2MOx8N/15KLD0Gys9z5u8GS8wNEu+9vEKrm1kt4zcxV5sUgXKK3+OOgPQ/Nd
yIsT9TRmYwDi+qag4lPjIkP/YkafM2g6Zrrt4hywMyx6jCVqhCbSwpwzBzXeOSkgWvJQHMLJWnRY
MsQXh3vD9+Fc9NeM8bXS1hIMljfQdLYZKprrzBm2gBiAT7+PwCjUR0ei5ojKojVOWcoGImjLzZ3h
dcTvWuoPgX8N3dtGIFsqsS5i8qM1C3jze0rPktvqjNAIh88yu4+rYE4Lg0n1ZtgSyoFBPOka7QTt
SoDjqJ1+JcFX5r+bPU9YzP65UWpHv9GKavYEfL5EWQi+soMatRneR+fiDeeSbl7V4R0cWcIxuyk+
AT2YpTbe0fYHtUiBkX0ZOG68mVP50YiXxNqjIy6s+7C7U3A1YmuBNYBcRFSHN6lXsg18hAhGxk8d
bXH2WOuvA9tGYAPNeJfWxWW2kiLvYA+a4DVGDdzfYsUUTovgAjJWIdUF0tvBLu4EjSq4NzAtdDC0
mzZfRd2zTd/deUywn+KudOhNm+FtWr9VxQV7X2Xx5/BmzD6bWhUkAFHd01d3Ugzp5HPk32O5NdSJ
iC2Byz4cdwNvel19eD2jEBhD34F/ygPGGCjhQPFF2O39c1o9awrZUyQhWeOnnltn3C2TLmNyHSfB
+k86MjFvMcNzRw383zy46zp/x2EWOVtJCQqb3SaKx0g8Jpz0MNxjjhYtUrd28jiybSc4bvr+pc1z
wj3v8K4urbZb5H236uShTtcx65QbeJwLQe0RHpKcjLbcT+WDg3esd28LCohySNcFfmDrirskYz8o
edMytaeDD0z3KQTu4mHVQ+Yxmhl8vA/TeAtQkBs5FnyGB3MqK0Kqqhl3vXEwwtsazHWXcBSDAMbc
PUlRzVXbUn7kKA88zVoYBSjSDGaNgTVqHlI+1mIl1IcpT/bsFo5WzOkT0BKNOvM23YiclKGChr32
QqylYm/Gn6TqN4El0A6ea5qp+LjoW2zG9jtmXhfMsR8sjF5KAstrVE+sIPCfvZu4+fZ4blpCr4vp
2UdAOPvU49vGP0ryiBKMcjIjyWpDQopwTjZ/I8dCrr0LaycZC1QvqY3T6M4lFL7B04gHmH7xuXSu
kmkAxaevEYOttTRLuxsPx7rUdO7lLtTNfVifY4xxHSr0tnYPCqG8q69tg2BgXlcEID1xk9prF31L
AjFLxHe414vhcRhOUDpAxzE9sJdWd4aPAAGPZReGMNzNhQ5+v86xLMBoRDS6LzosSyEuLWZcZjWt
m67ZdQIXNBlfQ2giJ1jVcPTD9sHA9hWJQ5R8IK5c4fP5Mhm8dcH91PenScCTJs2xnb2IGGHNmYYt
nG3kftR4ZagO6UIjnmRQ7GoX3TIuLcKmgArUZoDj2VeeeCMYF2h5FoP5VAG5rhgMBRpWpI6HmHdm
0r/JxLytJPSzgfl3yTtXqFvRQKQ10E9hV9aD+CAnDBM6J50SO29MkCSmkrBKnvQh3faq3pN0nPPX
qWpuuA2io92N1c03nmvaIjaqJqO5bWe9zzvAbjxoZkbdnkOHnmMubkyLMB5/P9IjzAnGc/l3biQf
DUbbcnJt/kP3gym9tpnSD7tjbkr+Zc1DjduVtV7233I4+uozHMjUutc9zgQ7B6GHCkg+NzYSXpvJ
Do8pM690DJSoW9Fc++lRcMxAZ2Smu74OFybqo6GJVq72mTVXvQGkAJ6Kc1JH0R1132KQZEjhjmEX
QiCTIFizPtycMdlZmwuDkUgkRk4Oe+Wo/dL0TWvg936Ia3KwQnzD94RBT9PWKp5j/U7xxkoLNeJB
m8ui8mkQLzaays4/qRHxXjLdef4vj81eqhrYEdI7rz5LkgI1ok46YE+Cjprekj3AamHA72apj3ux
86cH32QfQ7/cvjRWvbJo9uOxZjAsz6McLz3cavE2+k81CTyF1ZxthiCFMe396E0vih17Opo/0IWu
DjCxa78DnZXLqfB5FmZ8MLz4tss5z3lZ+xVB3mkKuVSZuSxdwFHdk6Z75zblDJMhSIJpj90UJG+L
0kbBIImAVfabSpxHEG8J42/wFyAY07NZo7vcR6wbZYiaWgO7gcMTrYz3juEOesM3MeUVM1LrtUFU
7YQM50g+Z5RGIIe76nF2xsy2X8jvZJPfBPgxWXZN/9Ut7sHurHsD4jSsjIBZTJCwaHjvvcZgzoQq
Wof7xr8kOQwGlhUOg7tUf7KzCvJcvojgulQZA64KyHunbYscvyh7WFxT/8UvoX1SzJMbQDCFvY2N
HZpFz7sO5odMbqucQ3HPhqTP4ohVQBUezwJH8FWZ/qQ6bMYcwgCCb/EsIfpchslVH/dm8DHT+4Bx
Hka5NFVHKOVWatceEXzAOVun2RvnlIMmDJRs1WDbKKh18WHtkQB3SMvNscS0R2gPYiiUyJO/jPAh
gbyyKXvJZEZ/11GjhtNKJQeXc/I44olnhJQiKLQGIsKRbfvEFqBHGctl1LGmaGfT+ewZfIc4bAwU
H8OKFi+Ooxy1IfqtDm/eqx++htq3xqQ1Sl9G9y4rz6r58qpL6J/b+Y1iP9RrJlRoEUjXg6322bm7
2j3JCTUnPkE7X2Zolx3ogGI4RuE3c5lS3+Xl0RtK3qjdyMKuyCMHfxdS/qB31th2ogDf9M6LvFWH
HTVu1TuuMKLqvyROaPzicuMZ2ZZ4LjjIGL8HfyvHL1Tdh6nJ7iMfxLce9c963iPXZ7SGwgkhHCof
NsGVX20BJTJznoBo/ZqKrRX3u9FvjgZ75SxyqTE2xrOPxoiPJO5UKRoZZBvBrza5pMkTE0SvmLMI
z+GAXl890387ZGXyHFNnuDNwqMMBb73442NUXrLqMWju4/htNHLimqdVIih6lbdGJzvha2XuBvmY
xgCjUF28peO0YchFIW2s2hmJb/C38vcihSyYiFXBgkMfmZADUME05EMtL5BJzhby8Iq2GFk92IEe
NCWkiQonrWrBr2L8CoP+qCf1Ial3otvCsZTuvdcTPzPtdMLKq9E5WVRnIsCEn9R3cZDxVR8GMtNS
muRi+EyckxG+NwGPWftEVBz+g/dOvNdBsS5bvP3QLaQVPEycypoSEZfuovh9UM5bTyisJrjVyJMf
dMVasI6Nc1Qg61vm6PROrAID87h6rcNTczcYQytFM/tMAruygYLjfnyPiyfpLDSSr+QSxJNtIFSG
9kRGAouHApROt81aJB9B+Vzbv/DdhLgS1SI2Dm5/Ila29B4BXvj6eoiaZWodw5kJf4x4Kotp2yMb
xXCpElQvV2EdDeS63nsiDll8xPDFKxR05OfVL621b5rrZD8QioO/Y05FQl0v89cQxKp4dbpLXZ4B
RBX2x5g9JvGdAtPLwsZaqD0DrWPnVO1Nnp4N88nS0c3veTUwX6AV8OLN3CibDFzMR6fcms5OYNJL
h1Vivga8I+IJy3IPvbQgMuohtD+qcVcjtPHdDaG34IaF3DdzKhjxS7Sg0PpQpwd4wKEAJy8E2iTq
miCrq+z7ESGZsfHoKBqkVc/UCBCiPEPFqJZ9/SyrZRnuCjiEhH333otsN155Qowi+3OMmHY61zQT
U4ztYtHD4ra+DPmaJOgWyDcDcfzFky1pBktkAyxlDZ0rI1tCIiHnmGPO4wBYFAZAzSH/ViPzM1tm
5h1Q0/yJSyJALMYbHaN/iciX8NOC51sxeyaTYGVmpPlBvbt1YJizwA63OFDxkKDRnpoTkjyP7Xx2
GSDym7akxPUmoUkvrbGla5YhpejR9H0HIcni7/Qdbyr0h477SnsJLctr4+39lDISgNemQdoQbWTL
pnRTx89Wc1ud7eKWF2ksjjX7ebXXDK6wDGrKlENc7zmFS43Yth0LtPYSAWrOtV9ev1LTyavexPjK
GY9jUSuPqJGt4RHFgKdOXby1UX/H+xqZznRfCyQEHyjb2dSHt3561OWTDPczHzc7FMnbBLoMU9JX
y5NEYAkkHDBeRHXq3Su16ejsEAEU3X0d7R19hlCzHxKswOlu7eFFCa7xbPDZjVQdUnHwB02/Qto1
bb34xe8ueTIPLA8GZPcueSYTJQnYiLdttRjVI+kTRYPi6ji1z9UsO1s7Ocqx/ymquVOgyfrlhD0e
/7m0UCFdXTI6vKNJ5I25LqHWLxUGdkJng3RpxhPdTLJA4ba+8IL3KDKJ9vathdWCY5+dA/cEnhDQ
nOJwDY6WfrWxxzPAiTeR8+SXj064Rgkh9G0xAo9ZaWh9sr0w7olSwNQCrxL6wsY2UEXisr9pL+bc
Rl+NITlG8dYgbkmPsTiQdW7dpz3ZqbSSEuDPxsIBO8KqkgBOGBYx5VpXnJCCAizr0oNHmztZIcij
ohurHYEKyjmhSh3ZCdPprppPdvGLA8YNnsQwPIppw+GpMBZ9f5PiSKF7H0K8TC5eXq6U/uDmS0oz
C+xZ0twb2SZUmIiOPlgkbZ/19AD8Q23+oreod+8aWpXG/Wjkc5Qt3PpA0Zq7r0P+P6++kSAOIdeV
20VABUeL7qiTDZiGwK8hrj3b0aXqKEg4Y94hqChNAnEgjHM86IYDazljzbkUFdo953zHui3KS57d
Sv9OS04eNjg3/pVQYtO9isCjFvNh4SYTp1I7U6AH4ZfpbdzkFPk02/e+9gSXo7Gipd7Tn/SPkbOK
cB81/QueDUxOS5Z6dDLkULXd2mpn+vVEdI2stVWpXjpOdOOKKAC0Or7J+8+AdBEyEIjB6/QHOnT0
+tJql/L6cmuj4EuUj8xT6vSZwAhnnHWkNWluCLNj2Kgr3gBKi55+tMV/eDjKZu+0S7/lZL8NeqDA
xQ3WFeDHhC1zgkS1tSkI+6DKw8qabkvvRfk8Stg08UNsHHTn4ujrGwkhg9OyiUbxxiC887OSp1yM
NOQXxMBVrz1Q5JumPmMVJEEUfkmfHAZniyWlokuJzinZ9/VqqJ6z5JeLb55DwYBdex24e/ZxZh4L
YK/WeG+aTwwysvFKRak7+EmvKPlIe3b7rZC70L0MkPGMo+rfIQxZuU6OKhKTeMEkhgUrjW97zpao
qyzjyXKfxhzowx7Td6e96eZRhRczf2TnSMNtxBdi76hu3e5DTrCbIAu120K7q8M7Vd6XBZo56sr1
gH+KWq1aVBRFdrsI2scQrodj7SNkSvUitW/tal/Yt45L+98+ZOlVxWudHQw0Ju1J8HnO1gE92Io7
+IAUZWa8V2zjE7JSlNQEylFmD+7ZtD6biJX77BCz4qBJRDdnIrNcDTP8MP2o3OceXyRpC+nG42Bh
XrvhEeumMdyPCWSxrQMzAw2SDqaDCLfszVHLmlZks+Hmm+VJizk09585nS1q7+EjSY/J+Kpn70X4
KxzfqMTxzeXzw4vrcV+RJpi2X1ihCnPriZ1ek4DD6qTWY7U3y5d+XArjI2UkE2E5q5+xxqE0yq1d
5BxQmM5QOG876Zgk6F6Oa7S+SFoqJm0dpx3rzfPJh1vK6ar0Rw9Wjs77sg3JGUTqHugfHmY1a0ES
ANMhNeyxvQzaG3kH4Pn5RG5xra1DZz3YSB2DT0yZs1NewirZVPrJNtZkqXvWHvvAhPVE2yv+tT1N
cmkMG44i1UcVwEXbmIofeAn9c7oDWgrIucVLAQhK9I+NekjtNfQqbG2AJtZu/t5hCnB3Y0pv+y1w
MQJdGvtU6dfcujXqk6CBD7k59J941ImjNlhlMqxlWfaQqrUYYA3OyXhhcdO127x8lnMoIc+C7r/V
M1X+1NP3SfJlk0raFpsBLaGbQp/TzZ3L82/VywwVY15tqhzVarGZePYSC4HnwvJQnt71Yt9zEXva
J4hD3P4Vv2Y6XGJ3bXbPvjpk9kcrLnI42Pl738RL3+0ZyKFt23TDncnIUISX3PpmPaBslx1tJfAz
42PL2doWd5ZFaXEVXblXQ7/yIF9n1MxEnQ8XQzsa7pwysNBe/J6KZOfrl7r5SP3HgMqfgLAyfYxT
8LLPDYj8Ya0QfrhkgEqiOwmKVhJEIg9mfWL1h7xAG8crLjVn8/FRs7aI1Xxz25CrkNOAbG7q/gHM
m9sfTOIYp+sERiY3163B2R1nXWGBYdk2impinonwLOH3uJEcRLo9fe/OeM0jwPQQ7CMU/2sPLm+2
LOtFyaHY4I6UakfjbrZ21cAVYDQ4NklTcGwPNRPSqEM0+5VEDzgWkRgwAG6bW2/CdrQtrJ0hNlGy
85rDMFym+AzqLgFLVkQnv/g0p20qJkRtH+3wrTMZF+Wi0I9F+cT5Y6KT2aDhxwY3d/d2MDwSANzh
IbWWLjZSY5MOawsvbHnrkpRYeJyu74hOYV/s1alp0G4RenHsk3uMog1DaOitOI4Exa9RPTiYtSJS
3XH9LYcYLMYCK1rcrzU6EEV+14T7AEIGw0RGqhpiBp4rzin1JsSXQTpOgG38trNWTE5uQgHndW+3
J1+yA208f2uhAgPsOpz5SjYIPDp8VX2N1K8wZQtZtmKpdwdHf639+757n0ZElRz0k3adl/dpus7h
rA3Fd4Sg3NYgGZSLnuYyBK/olXMDB+EJs1dwqPOz0559f5+jkBccn02Cj5a0YGX2nNNhnbU+Nngd
6O2mSVYKi3n8UvLwo7S1DpWD34V4rk3UrWhxTLV548OA5QRKBZTuRbHB9x2QstePhJrBi4OJ9FYq
mMj7tHpyeRY952b+tRrsGOiNaToX+m3bvvT+8AjgHUvlSpZP8IWIZcc09Tw73mnuyafG2rNlzkhh
jVEXgntqOx7RO1r+QbhB3MTN8MVO1gdlbTX1NeGi43H3b/xkDzotGw8WomoMLtmBWX5Ffrz9geRa
o9tLljplKjR5dPUUPCuXCAgyAnp1LwmI1spr458L+ME65tctaDHlkG68NfNDI3cZ88acp5FsIdQG
MNBxC0EJmK0l7ZsJvT1LLgjR4w6duvUd5jmFKeeFraYdTbNcZMbecG4rfavo9vVrkd3RminYIlvW
pEweUGZVtXyN0HkIZGgeTo6CbfwCyDXNt75Ua2PiqHwX+vcBvWjizfLgEEMn01ieARLQrHT63Wxu
wO3h1Mc8BGk0RxXtFLOOxAZJhmMB1gWQx0He+OqxJWjULvAFrGZoJ92WPnpMGHj19D4z7d5Jvlhf
7eF2QDdR+peM4Mccr2EpDqnHysB+AuHJZ+aV+SWdgXbpBt9Cv3jTyRTXmIhiu8PW4gRLH31ZHgYr
3W+heD624aPe2myOnEmiL3PUUD10p4AORJU5m97rj3ZJ7OCtJDS5/LZBCY6XUd5V/gOdm5uofOZh
Fc673+7VfDCH98pZ1/9oOMJWVlHMQISFbqEir8/CeBD8r7bxSbFO9lrNsjfdgRolGC4L33y6aR6m
INldvFDe9uG1KW8jZMDNY6wj9v9u7IeGIDWH2Un/PlhftD/+t10xTAdjzX7hrQKL2CwyaUT+5Fe3
Sf2rdN950UeU8Lrnw9szGaVe6ALJiYtl6wKUgHwiAYD84HD8KqIPz6z3bE2RY5MBoti36ezchRy2
Cyxs+he1wiqkL5iRFghz+AZYLvkNkJNWsXmno3CENr9VHeTKtHbvbWk95uNOWMEpzs1N0ex7A3xs
wh4g/BpzDpVI6KbdJTV79qOC+/OZejoUxKIDDYyQ5WO0PByRleGmRz3wSXMyego+ax6pOjUs/DzP
S22hdF+Q2VFaJFUnfdydHa3D/zvqbr6vus46tJwRUCAwH0adfia9fk1nU/KQmQREZwxVFD1xuUA8
SmeKw7ldll9EtbR72FRsQA3CTNjnJgmwgKzJWHiyw44RfDguh0ia7Du5fe7KZj1Y48ks6HBmd7Wx
EcFFY7iWZTMQeuG4yUpxGrdDaysSxgrqO0k+A2dpYvJJI0yBwInJsMfgl3visXdb2kYNftuEJhfU
o6VVE7mhzcIgbKgfg30YWef0yj3I1uEtEZC0YFpqrVoRFNDS4PJ1GoXMjxnqqhFxLlEqCd/ScV48
oC0qcvFxfYZaveWZXKWTtoGWfwMCgYMzaqx8nUv10YSUPv7JRlbvyGbbeM8MybLF/4OOiP/cRtyq
K1IQId6qVXc/1e+utnX/Jvv+XS2IDlIKSzdhcZnS+SGTS7tuKm1RYji0Yv58pDvn2k9qxP5ZdAyr
iYBCX8+3eaHJv2CMfhfomRLxLjIiIdBayx8ymrKvqkCNGTepLxDmRU3krCNkQi+lTwqIkQfVQ1HD
0PmziGX+Pv8W73BV2qXIV2wD5cAPBUuLYByCXgFpWyhGM6AYkHHUCVEbmgxnYgvlwJ+vaIjfVTNc
05LKtC2X7Ev1Q6TDCo44Hk0rye04Uq1pX5DZKgJgC7ZzoN0GyUBt49D7bJJga0Xjs+Xfu0n36lsU
NErTT1KUS9OXa2/o0Mj4v6ShQF7Cn854Ofq2ue+U81CEHS5kXm7THOmFAzeVlQ3FtPyomd/EdX47
kKzstwlJmjaOJJPkT0QhfrHKtJlhnC4y1XyGAXuy324Cooocm9yobGKR6kB2MBrTOGrpIGy1VHua
BeBVz39X/UDSLmWDP5c3D03OEKq7Ni0bcepZH1lM3YIdarLCLVhzC5QikavTEH4GnMP4JXCGBxwm
k209mM8yRPRhEXKZnCECb4xp5lzb56xo7tLmxDJZ+R4cmWiHaWBbd/2uZVKYmyYBA2O8tgEjTBGE
rthgB2xPnTE8Qkt+qWvYk5OL5XIkVoLzZDO1B9uKVqKOfzklYqSuo2BI3GlTiuSUYj8sCU+PVY5F
HHuvohiGu1dXX56RLBNWGgOIWcdg3HPPEeRigwwqW0DZqZ8Vih1DJID61nH5HJT2hzdxwEvipcUJ
aGS4mXrbQtfeTD3akq72FKBu8mKmMT167t49VtXVaz9shlsIujfCv801RDVw/kBeTAg7PExeFnGq
hHCtrTh+bDltYYcJvpPUOmDhWOjE0vfBp3Ao3dwtwWnHECd0QXqVlr9MUfwZJhWDlm2ulYde//TQ
MHm12BpZeK9RXRd2t6rcXcO9buuvkTzofjYo0puuwBLpw3ZC4FhLg6G6hcT3mgL7llm7UMXFb176
2KZWp8FgAVWkPeO29mtrI+kogDMnDF4yo7iirTmUPGQuutk4hY6oXf/8zv3tjZv//R86NTwZk1+n
rC0Zbkb0YMLakNHNcO7Pl9FnmePP1cTQdTTdEjX5bzaEDlO8LPDtLG1dtRUmGKdeRtXIAViGIfVZ
zIhdw5sB114z96M1d+OawA+uZI/6VDQNHZo/f6TfjRGmZEik1CwGVHg2/v3N22hosE+ig2Vf96N1
0kbJq6kwXHcJRuPOt6kQMugWhygyq7tgfuz//AH+QyNoSmxEwO1YXiUC+39/gsxPjapNOxthhsOh
vBto5gRmVB1Har4nHZDLlrO5extns/nAmHmysdGuW0vXGA4a/cJM7QF5mNuv61gvb/PRit6d0ecW
jl50Z46i5dlr4hFk7qhw2I1FV9+oznT2BYC/1Z+/zn89ScqwbUuARcC99YOYNmn5ZCBnBeWmhnqV
Tx3GQJ8J+J+v8h+aUlMq6QhEJ6YhHOvHj2Y7RWS4I0g/CyYSgmZbXgYO6Vs3zEFnpNKBBd4kq7Ix
Yfu4yOiGqGrPpazU/Z8/yX/tj3AhTOVASkPH/+P71pMEYFnzQZzJTO77MmnJOU3xpVnCA04Mx/7P
1zPmze/nK/TPC/54VQechY4bT/YyZoXitiu1SUxS6xLQE7fCI1Y+TTmnipJ5gI3eFa2IwCOSwuhs
Z81lRkIjZ3zgR0XhAEcqanrylUZERz3n8NWiWUah3sxiufwI/lR7Ls1J/8u3+N3dhyPKMExiKEyW
AeH80EN3HdEkvQQGVmtJj2wuKNWtUUTiDHwwfpWVZzo0B6ncmQNpPppEOWAAHkNjHyZxx8sq6Gwl
bu+8kqDLUVhXSYlzCSPZX9wh/3V/HZNKz5w1w4Y5rx//WBk7ry1Bx1JWjVXP+ERgf1cB02FVuck2
j6T1l1/mP+pL6TgOz7ZuS9P8aeLT4slSTUrtEyVqXCc6872w8eKVKaNxIzO6e0ko8qWSVbT985P1
+ze1AGFS3FLvWby4P+rLDmiKq5u2A+8utjbewAm2b/SPSEi1C4Pu889Xm1/Qfz/G89UsNPG6FIol
/9+/awDEOiwLroZ+2SUxcJqIy0jFIuE3+duu8/uaBLzRNKmdXcPGcjm/Uv+4h15XdU5YtM6yKjyH
dmmEqxU2CtO3GeneTHpD44SozlKN4iHOoHx3jcUtNiE54MGJ1+6ITbuwzfj5//tHMFgn573QEixm
P1YxADZUHAMfrKshP3XSrWF8ZMUGkab6i8Hn97vrSH4BHiygn9h8ftTxtl5VuFNZl22oY8tCyZDJ
WDH7Uar0JLRK/k31r367w7bpCldwLZZnHqwfC1XU2L0OFdBaDV0V0tIggkOUtXMqpMpW6JWbRRm5
4SofYwJaxgQivSsqY1dTj2K/p4Z6j4OBQIeigMo1BQzg9diR9Dhg3l6moi6eR8safnmqEcScS21t
Dz0jM8JhrRMQEObmFZpb3PFUZI1rNXfNaMuD3nQG3WNKWEdQRAaMD9eEJvQnUJjtKx05F19NXu8d
n6aVGUf6ttQYTKaxEe+Jk4rWZEvpa0dX0doAJ10waoFXRr4KA82ORTWyG1q+UxOh7ShNfl6Urywd
UFASSGFAcd2XvJpAqFuZ/+xoRvHM+Se6QAUoNyrrJ/5MVRX1KdQRQGmlru1kOrSHifs3bF3XmQHi
qhoEXUPPQZA3ejYI73E8W2XZbBGcR8E2qqwRFIdws02XFcM19mW99SPaUgmyQmA3hmcehqyKkA9M
pO1y1IIWp9sYTzfxAP6u7soAzL0Rp8HeHCf/NvECRvKcbmNghJG6VsOnDIxqh+AtBNxsVLRRkWdV
Bh2LPrPTnRpHqJp+HddPTe/5yY2wDTK4Sp2pYWrMPqd8ANQytKma8AgT78twldi4vHPFTaLRnyi7
kFkZOkwoh7UYyC3wJZ5w2ub+RNxUVMaHMpIp2sBwXDcAOAnoivstELF2VxqB81AlQC1zHxSJcga1
r50RdlzjEj6X+LMAQLNgXlaYHPD/p7+KpBVvnhHBI9ds8PFJHvXwgQK1sQci7BaB1DngxDNpuZia
9o5AKojFvQ9ua8wqxCDkbNEoHzQLX0TpXfwkoQvS8zM0tKb0vMGgaTovBqBwexFNgV5utNr1XtIo
NB7DIbf/spr/72D+rwWW14+Cct61bF4z9WPjyrockGEfypXKG/9eJMDR/DCvd/BWIpjrtLy7KOes
MiB/81wmW9KsIFnnSWts2qy1o8UYaB2U1qJflrE0t+7g5NcpbNUhN5ro2TaC7EWFifWV5XkCMcoU
MBTHHvTOomF7eSioQRfCFMPBdOPmwW5yAgVGaJ/zoa5/cMfOOUL8nh7iggCqGnoUOz5P0WDb48HJ
y+ISBHl7m7QNNuVCVedGL/0vztuTtzQsm1mGk5UMs2Uqto7WADynVVHc123hIkNKsl/eWKV/cUz9
1oOBiIvM9/8oO48tx5Usy/5KrjdHFrToVZkDEgA16U4X4e4TLBcREAZl0MDX92ZUdldFZK2XVW8W
zxVJAGbX7j1nHxsnF8xKVtNfdxKj9Azo7wC62igqrrQa9GsUz/PVsmuEzI0rTsqkKF9/vkvo/2Sg
unF4uZpU1J6rqepv+1dLeDIgmtgO0qXAPdZJwCYrdZ7MryKWzb02eqgODbVPyb9oDPoOXd9VvpuI
p3mUuCXSOLKCvilu9F5vkR9W02MbtKMpJ6RrGptzly35vVYbNVYR0sN09MJpWhz+/G380w7kWDiv
TMzwXBz88L+9C6WwOmTh3JC6HSknG/TeRhK+w1qZXmZZaf/bDe/nn3Nc9XaqosHz25+ra+nU5bJo
gdlVGxnl6X600ymguUb8uKYEf/7mfnbffn3ceHeaq5GVR2lr2L/tr/kNxU4rSmeYOA1vsmtg1owy
bl6GhWGQYkfZhystELfVFI3wdhXGS87Ujeg+52XoWc5LfVdmXvNpeSXzrVJQmiS6nVloZlUdJT+k
FzF4znWUI/MxYxR2OBsQ05qmgFE1oKiwqR0RQ0dqKLQi/Vga8m2TbMxRmuDBAnVF9ixZuoEeuwXY
eMxYpAZXhQGOcxmeprHzntGLdmL955/Nz9rit88GjjSLkKs6N7/hb0+NZ6ky7Sh4g65IojPpaspn
VYJZDwpueHS3hI/rNFfwxuDGyCo9+jRiSzv/+av49fZzTbzWpmlZ+Mlt0zRwO/766Cqq7GO34aAW
W+gtlEWGxVx1G9FEtPKVdPoXReevNec//7nfqp86aaaeDAkVWVvhXLVCRfxYROnrn7+p/+6vWB51
os0J1HSt306fhCh4jlRwTyiVi1IW2hMwnM75Fzf3b3z2/3gzDnZ8jMEU0v/kmpxy1x0GAQa9dvNh
qzjpBysOsKwChM9YRXJb1DxV/PUz4xN6CxYOXBkrxaZJHQeHEvTunAXsX2xx/80VtcwbXgO4P3yY
3xkBWqyRqSEHtImESD/ZORasVVZlGsduIjcxxHjOv1j+b0eg/7yRf34OfM7sqaYKN990f/u4J2ds
o6a2+ItsfhCOsjf6MSOB1KJGgeVGQe70lt+5sfgXa+dv/Q6Xi0tHxQQ3A9USrIj32+2U9vNQogDE
to08GoF70qg4TDp4sHu1z236YxF2kzSxmLtnUaE8jZNKjCkxzu22cgh6/PP77lY8/NcP4vZyXJvy
3nRw0mj6b6tdIfDUiAYAn4gBtw5ZMdQrC5yKCeJqXvbcQfLSQBy5jGOPHKPNI7STf/4SfnIZfn0N
rmpatm5pnJJdQ/3tBDlmipXGUvGCMnKxKnh7JeWqkxeNKrAA6qjeL2LaiLlH9OuQeE2eN8jfyCGc
6Kfpvwq8FClZDlsRfVmdgYclMYOkCBRkgLlt+1DjAyfSlZMCkRwMh4eK6MeCzPFl7YA8YDvb/XxP
//Y5/Z/4e3X3H6++/fu/8+/Pqp6bNE663/7591P62VRt9aP799uP/f9v+/WH/n6pv5cPXfP9e3d6
r3//zl9+kN//j7/vv3fvv/wDr2Xazff992a+fm/7vPv5R3ilt+/8n37xL99//pbHuf7+tz8+q544
a34bpWT5xz++tPv62x+ayXr7b//19//ji+f3gp97QMr8Lvv0+z/9zPf3tvvbH7r+V9gjtkcKA9sH
lCEu9vj99hXN/qvLysQtQOPC8HhG//hLWTVd8rc/TO+vtmowqDO5Q7hP/vhLW/U/v+D8ldqNsAnT
urUELMf94/+9sl+u0X9es7+UfXFXpTjB//YHcIRfy0Kc5KZ9GwmC8uCgy4zut25WvQCZGJqarG5R
40WNmnIXR3IzZZlNjo36yKrkQbfRRwA5DTKRXD8X9ujHRAEnosPuoY1KmLsciABlFls7Nx9TASJp
7IeXZiaYqbIBY6fT4m57BkysrUC9WsNdJdPcHUoFjb1aEjqWu3Z10fn9q2WA7L8Ulrp3F2PDQpE+
amJBxCU9PcjNHH8OnrydIRdi2euh2oUOVeVOTuMxz3kFzTweLGUY0AggFCilsQTlbMBxnoixzG1S
oEDS4qUR44OjnpdCqpvUhCPPPBB1NDLSPtoXs/e9KyaMplKidwG10OKQmRo4EKlLvh3ekVyNn0FC
3Jt59hy3eIvSnIatDm6ukbGKMp3D06TRuNEZyg98d2AJ2MWdaflVd/NouFF+SmuJ6teS/hjPhD7O
U7SaFO3BctAliu6VaNKvXJ1/xEb12UOvkKI+RR5KpAohU1EhAOmufYHWJpkO0quenKGQSKbc5zir
nmqyTT2n/zQ6iuc5wYGfdxbKJLpFtQgHdb7TZ063KcCKVYYjM005d+IvlyTcQE/7nDr3WoyIHrVz
I6HHpVNqsG6neGBBbUQa2ldgVzYDkIlcCdfsL7o5P/UAKMf6uVPg9vV5dBnc6rGxXXyBzms2Y/Kz
JAzLKorpBQxl0OeVvrJL5Q1yPCa6on6o0U+iF8CYkBJSttTmd6vS7JNUFMzsyYNIci9sZxR+Hmdb
QukVWhoF8qnens216LtNAevAL6J8xjcmOFaU9qaR5C97XNdR2rfpl0T5m5oKgWEeAJEexbmD/Ewq
/aO1zN2z2XSvCwx1uhX3ROUhocEJsyhgSm5KqaEbVrkORxXKz43ah5SL9LjFWYqDKPEkxbFX+t0w
af5skkPYAEVF/I3Rp67bp1wyXMysLg2HePyMUq/dxxLvaI4UKYk9+iZ9DUmUni1uM50mN5oOfGZa
UftGiiDELnkjEhPh3CAPtFKiFj3SiKK6QisCdkyCu6MtjT0rl2E/FUeTwzypwZj0XFo0KADdNzej
dxkpM2IOgqvLsvNCm5YGlb19jRr8y01EesfUkVgrxFMxx/UmLWh0TW58Kbue1x9bzAGh+4dWUSvr
Qt3Zyxjtywh9kWPfZ0aqbBJcU26FQGLMGnIiZ4wMyCLmBY571hj1xhDmS1tP4FJHrqtMfbpXDTdE
go7jZNREepnEdtp8S6D2OH1SbGmWHXtBpirEtXX1qwRRTFdIbvMU3LAR92EbD1jPcxUEDfJSJ5me
SJ/5GrwaB6nXMrZ0Z54Ed0T2wBEmFdG766AJQHU54RpAC9T2eIf19zJxMYTXqEbqKb+oOoIwQzHw
1ujONo8bHaINgiV8cc0tHM5q6CIVL0AsoGD0ugWRxmI5RRCiiZngRScj1qH96B38TUA7xj2d3ndt
bCfm0+RAENG1WWht+x1tpnWfJdc5h3OeKgCGh1ZOGw63iQ+fnLVMxwPi5rcQx87Mx6BL0Pvq5Z22
AD8dlOFiLJO7no3O3dgO6jdOJziKGau0wtyaHn5Phl/BZJAN7TUnafdEVbKImvO8BxlJmhjepSwO
qMxwTcc6H3+KpLzruWUlZNuNjZCSMtLAY1XYq5ZTOumfCPAq4KpN6THin+SZAQ94xRk4lEZOzaR1
BWZ7AO4KS0jmlu4ZtHmpjPMxicqzGN9UQNe+RP5T0+Baq464L7RU34HzIV48wcZZG+5VzASZ0YEV
aCK8YT8zufIjA7xWp6r7qiT6ceCPcWZNMSYxbcHlb6rpayZbSM3ePeLEmf+5HWFlbWtLfBqLeSxu
5rtUT0y/pNWXtC33dEU0q1qUxDPce/FVzzKU2yqruUFKg3SGveI231r8epmpHacuV/y2B+1DNB9w
2nRcL/nNzVTCiy6jMO4zSMoLUruyukWKbw1tQZCMr5j9NeZS+Zwr0R57q5xT5rppBLlBHKqx3V/m
NjvqU3ScFgAljYkyz66W5lzjiWLmLH231gT5InIv+e84utWucipJQnN2SVT3lJkY/FLS4dKcHO0E
LCe/fRXX2OCZSF/cqtiRBIBZmAHuxokcXC6ls7Em7aua8VypozEjLeBeKhdb+KrDqVNNkHu1fYZq
AsViRuRtTQ8L8TdOmQR4dtGrPawGQRSuEDm72/Rxwxw1kbP4UzwaLBpDmBZgR0YrRf3SBzpwRL+x
EeHPubmmUA+YZzPk67GBlUuZb806fWzBWWlQslYl3TPsugJ4ho1KNknN7+XNHZd18Hp56jDtNu/L
AgxKMdONiO33uNPAvpO8VHdksUadkjM2HDaDAf4hylWxoY9d+VhJ1qg7UL81lNKRQ8fdmOOz3bry
0IzfTL017xdYHSxAq1ryt/KBDm9u8qyaNmYVTcXRstglHk5uX1I4UhC+jNsSYkVpWbk+xIkiSGoI
fGmBXoQwwMUn3PBm1DQhQA/gYadu+aHPAPVbPNO40aFqeCurYxHKOKWSqicQpfZ2IOw2ZtSkofAg
DvAAhbLy2xRfYO2RGi0w8rkaUo64wnhZdO7eVXUJyFN7bMiMS3VgEnEBczlCQjPkUXN2hukxsnHT
895vsr24WtvoO6UVapn31dM0Bf1BwLXWpB9drr5VA874RtTtXbrIfRLdArl7SrS2/iTF2OJkUZF9
0Y0f5QjXWJllhqnDXTXq9KVKy9v2mjZjzgRIzB4KeSFGdLQk2JnzWt2YeeGu8wnac7Wc46a9uRf1
YrsIfK6mWzFt6+vxlHVVurZSY9WW8VmpsTNgsgJ111RNeUhii0Svaca9vyApnsdTnTnfcg/H1qLi
yMylBymntR5nME2K1t/B7HwXCh/q8+wVGR/tDGTSDkA4I2TXujfHa76GAUVF5CDPGmKWiDRlgrm0
Gkik7AMCEfYer0tCvVSIgSEDBg+7ind1hALR6REHOAMBs4wXVLYkXlvJ+Knm5KKyBxymyPqxQCwR
t3QQKNATOhb0VjFStXYBUSJbtjTCEzwhN+IGeDa8d71yCKzyjCqwHeyKHYlT7DfeTQMvRNDG9qox
UpzZnnNv2lR6bvvR8vi9sQINPMPPkXe9BXFoxtvkgpK5fbQXytyMhr+evMn+sTNPyfxZFyfLulT5
3UdGFED+7iYvY3O3MOQ0WDYwSHZQeNmROtquFn0+U74PlDmMh4DofNbxc00mo2YHY/4lcdJrF6jd
KAuMItSw4A0gU3BaTzdnyHKc+vGg5tw4yMGYrCJqtddT42BXcjcgEsIKLbIhrg2uhE5dGAIYJ2At
Z4Yi4LGtXSKGzei9KPVAqXXO7EDldwhMEiojUPgG61YKrnzFPhavsdXRxB/odaqDC4hbhp3sfSd7
72bCUzV03Ix6UnuCh08MtPZmDBvMWE78kYEsHrU3+kcYtu49HMP6LQWy+iDaSwL7lNpFXkejpraf
8MdniOgu6o2BZVe+iXuwq8eVUzyR/4fmBX05xxOvCBf122BSgWJYtpXkypUKOyQOJHSe+lzBhdit
w8XbNrhxG2Kb8N0Idubb9gDsv3hySA7UiFVynZcSo+GYTDyvoax/qAvgwEm/pp4IjVvoTJkQ0bEy
KW/ykrzdpj0UyrCt4AflLb3bbtml8L07ijymir6LGL5k2JbBurKVuzSj/pkf5FVn3nVn/qg4xQ1+
1PvZZ03fShcBJIh0IaX6SDcY62iU+4AKQMTaM9lfIWHHHS1ly1/6XR0xhcP9rD5F8KmgqyCf0o6E
JTRk/9g+WxepmuvozYaDdwVjSKmS95tWQONGQBjcdDk1k8qje1++QAwADDVigokusXayxXamFzqX
mwoEorodlHet8RnMqe7a1fGorTHZZbvRPghrgGu4G1iz28At3FAhqyJzV9XzgIMrPg23QFl8i2BK
ahPsEIPb6Voll3E+GQsdcOexyvbFeJR8ToB8gMRgL4hxM2MvUE4UBAQMddMhxZk1fSveuVnwJw5P
Vv3I0trkIeFj4JSk2BpESiQ+nj/29/tI7HMSmCgVIRLkpCATmQ0ku+WkR2xI6OLNyoHabuBJxfqm
YZtuQym/UAE65nfM3Mj08FZwyYieT5QLujDMsbHYpVfqR3K7SX/QgdcuGFyCxr4u+FMtklpHdo5j
c5Tv+t6FcviQ3w0XTDPNKwtrCo+eDRfh1UKU5YpFIp7J5DoQQmtZW8z+sRMqHEjgVYM1qWBZBKy8
3oILnfF0EG0yfK9kl973TOsYeME+NCe44ydHbvEV0WC1s62Np2jBZIIGM5yzXTUHM7bAaJ+BtuFO
wmgeaXvVYani/CLxD8nPsfrKXuvLLcpR+nS4hruZzLInSydd7ZFnJFAa0hoCCxtGdMrx7upHZzwU
3oOaI+1ctjHSWaHvua1k+yG0zTiiw/+q2bFZO9z7NH8w6MeJ8sfI9QKule2W9iU3wdph+ZgD0R2Z
Da4jnOb5g65tgJjdkiLvbJPHa9W/YVkTkrMR9kOfRzSBQdMGzJnJl50Q9q4shLt4isu7AvLPbIYK
r6Y8jMvOIQyNMLcFw+46mx6KcwuOi1OTeFiIAoru2tF3rUNPILxGd5AswKAoN7j2vQvMHPIo7RXW
WTwhFDhwwELOtHhJKOEJ3XE0gEd+Y1yZnjYGC/xrHEGKWrkWauh19R7FJ5rDbhFUKn7+q/IpcIOQ
QdGsKP467mDpG3f5dI6fwc81nx5mVZekVe4AH/uXjIIqIfw9iMuADZrAkUkhKmrt5Ri733nODXh4
YEbavVFetDhYmq3Tg1Xa4YixgUpifVtOKUgE9zKIm8EbB3f52RVX19oDltUTLNZHzLGyvGtiv/Yg
A+D0WtcvtE4giyC1ekZbGjehSuFKBinxINlOjj4v0CBWGZWW4fcsL1z9dBe3R7s8d6k/v+MVJ2og
B8qKO05jcZ/ae8vbADsQMaYKgrIgepnEbcAqXFdn3hrXltQ2hUBCEAp2OE7UJUe7P47VhhwfeyJU
hdteeSLKkqYahevQ7Ls0UD3gpPepAwMcWcemM+4APJSxX5R7bMSTGhbvXDhRH2qAeGG1GgNxjSef
50iZw3IgUW4bUR4toa0EPP2x8lDziufoPOO2GpQTvDQ15xjqOy1hfqFbbmxCOI09SmiAMJ6743G3
AZ1oJ3fYik0lAizoQCLc7DASFs5anaRX7h8JkaZX7nIc7tjYPQMP1yOa1ykljTIm4+m547PUfYP0
T5wZ7AfJpi2DnCCoYhX1R3YIHlL6EECbaPNk3t4UfvOq2mfxJg1ooc8CcgH1n1iP4JxWQKOwhSvq
QyHDqNr0bCtzsOAJamjogZbB5/GtIkERZzeSDHp4HNYi39riFONf+YOTXPCj2CXRpPAN6FFlPrqZ
oiJnAjzfXlBcmaRb+moJKnOVm1sejVk/EJwJL4A145YIyuqO2uFN/2FTPJXITf1qOBXdJbl4RLrS
1KLkXWvKmkeKSqJWSdFYWZxsnbDwvrqZ/KwHOCqABIYG3u9KwCc0Vt035gwrmEBuSQm41ZCIgRE7
DbrviCMW2ZRkxFsO/GXqAqqiVtuxc4ML0ewvC/jusGnbkI+XcAXNXYXsusl9lhDsF6rVpoB90+MP
qzY39yjJgnfQipiKayvTPkPy8PD0y6AIsEWW3qajTFG+ITyvo4uubp3psCj7JD5k5o+hhTm1L/Lt
bIUkHrXafZngmr6nQqfY9ev4MzU3PGYKWbQKXhyiAgq/jR7Ye1r2ZZKgUKTINb2bBKeY73R7Vd2q
1YHNV2H7cw5edMLtKJGs5DvAPkp2bAFkQCrk6+HQ7Dz3Ir5F6r0P6ixvg37ZlTvPCKoKPAYwouWE
HZAcBOoAaAW8bUU5qdpO6fcNaYWsfBlJHJtx5si8nj55FGucetAH8yK0szPgYwMS+jeCeDDraY98
FlOzaxmAZE/aHFYtuV63N6TBsx0+cOYYPF3IpVpEyltWawO7tvFYiR2eb7sJWXJ1kC/Nlt17HJ40
mMYxvCvKzXBQiHyGlhGSIkNB83PG4jfkDsIJzEKSQL3ihFmZBkp9s/x11o7gYMgRk3PqBc70oDOf
tHb9QcvPWDj3r/NP9twbqTS6eVtZehCY4KMHPTgdQcXDQ4pDnhs2Wp4QKgRN+4SLvS4h3synWsfe
i2XdflDio3WL8YrCnmQca6tl4dR/s+PdR+Ny2FwPl2ScAknrr6PLnYhLXu0G6wKJAqe7fFPjB4Ag
QD1t+WQCIm4fEv64uCzGk26dSfcTLF50TgMyfFwb/xQPiPxExk0smO2dKa+oTeBpsEHb45YHB2Il
eSru95iVWH4nM6jSdv2pDs03yhOFh4wMvv7I5Y32TXxorGO2HHBLxcap5PCo70zlXHAqp6lZHypz
n5hmwKmypqUVH0kS1PiUSfnRHpTap7Ep8VGUG4sEKWqjbj9DIrNDGuw92TL0sRDmWQGfqONtJ46R
EUv9rYRqZjwWjl/gQyRgnA4c0K0gKd6SLoCoARfGgBg2+eyc6TsoA0C8CjAs7dnyTgbhEbDQ2oDs
ohvWlY1/35cbRPAmdIhnUz1RkFDH6kXgtC9UtnwXLwbIFOvdsNZUn2Ezh3gaHZ5CM+t2vWvokPwE
kXBn/ZlkNqSWvhiJXd6Scqr5kzb/kGnPCJfItpJnZiSFKYdHjXOanvjSqhfVaHq/0EPNvKimj5Ey
IQUqfyx/ViRue03fZ7JRO67dNdr1V2BJKXzI5+SFX0a2Mx62YUXeI9GhQKKEj6llflKfaTzvoSzQ
o2NPzKKLPDufQGuLa4Qyju6n5eMezf0ZU+KK6MT5TMnIIaPa1HV220AmPHXVQWkYDDgTJ8Grxhqy
aJhqMerHxKU6OJyqfiS9HG+FWe0ElUKUtjuosE4X9B0CcmjEwBDcgE8ssQCme/cG/a5S60jKaXN8
RYRCq3d61u7iAqYeB8Teu/WF22VXo0VUFPOJ+ite1resOEINV/YJDmH9Yowkou3EAnd245nBdZpC
7St/IdiygOVwAkeWPs/afhEhxRP+Vp2qFqgV9Fq+Qwko8DmG681qeMnSa/YauT4HQeBEvLgRPLQR
4namwuYTSXwUH6Su5Tujn1Y9z2LEyUTHCO27MCE81pp1afitDKfmQpqe97C4t5d0G9fr/lzfjYyt
M4BKGuypbHgAqYgwdmUt+tbRf/QCQpSZHiZr8mX/pA1Z+GwYnx7aRE1l0TunJQgsRdvOjQ1q4jDX
wQh4d74u6SZRImyIrw3jCfUE14LlfYouCo2UgaZfAgTrhwuip6Z7JTtlD7FuXXJmyxwIlxazjDgv
dr6K8L3HCd8qw1Hiro4SntkFtCe+XrVaSzfop9dM9SnmiFadtY/eO4+j8ygXbKGcVSOVMvLS5EdJ
oWEHM4Vqamj3KlhNA/TwSP7kQ3qO6n7duWLfy+VxijT8OdHBWg5e2gd0pnf9nB1jmV007O+D1R+t
qbka+Vr22c5isZ4KQBQRTlt4Z7QuOfiH1Rnnucb1ma5qJ5wdIlmEih02KeiSJVlC5ZIFkorSKmnr
NAIygzHNGn74/kektU2YT9fOU4Gjy+iaFsXzrNMJsyzlxUteuzwqKXI85ajGFNuU3Q2JUsBseb9Z
pPIwlWWPfWrADt7BUrCZwyJHOdXLCAIaVW8w6qqCdVWvN2Oa/dBrwwm9Wnm3v27sIrwlaE5Bso3Q
+jHJTl+1WxwGDCRV326VLHnqZqIcZ41w23J+i/F/BKIEXGoQVMTCU/UxK458yztGM6yFVLF6vZP0
L2nz38ofuziQDqQpxlOW1jrJNZiXDW9YQsZOAQ0+uCw2rUpjhttczeBJ6vT7YAkWTSt7EnaOrTZL
2Ev01Df14sHW47tY+dHAy0O2WSfGoaz7U9e/WEZx10NEnqvFWOt0JmFuoO70nDutarUzYp8NdaK9
ipNSCXvhtBCfMvi5MdPWrgTdWtg0FyPAOaqNe9iMOH6mDsu8rCiiBKpDa4CiJZO7aOi8wBnSnnWM
gMPiRlYlEE+6U7nVxedY2GSp8EkwJAOhWX0lDbSmNtHA3pU2A12X9kgrnnKDiqkjI7iTSLk1S2xx
234XCVbhGTVph3SXeSkOwxG3Byo+bS26BeJNjlVwyd2nDDvMWpbuLdKQ6hpFM128xtyoVroh7E5t
vKszejuGCLih7GI3oHOh6kq+eUlbUEqw0c+CrEsDLwLV+LDv9eybRvbdalYIOsgKxLCezdhAL4yM
CY76aLXgco0eiIQwmvPivSJv/yw6lSS5nBNZ0IjsCGfDWykM5lY4kVJ6dHi2IuNNE9b3vATt3dB2
Z2hTvxHWyhbiIfCpIrhNUu/BRQ33hglGpo/wI+YMXRXLADVJvWboH1bcwUQysYQhoF8JhOro3/B8
Z/SzyyRbGATAlBroVbvgl/NEPGtG9ZTabjDiqwIwj3PMJX2IOwAN7gy4RVbgZduqfXZF0eBpZ8eg
WVqj3NtLu2U/V7idR/d5dDkteA2Pmeyt19FNdpGhfqi4ZC2it2VdKcSGjByDiE5dGPCEZa4sPoh5
wEq29hTf2QqA9HIC8q1B0Ix0OrYJEHUQkurBtUi4G1Kk+VE3PVoCPpFezF85FCE2U0GsNVQeoTkz
zKXiS+RaifgfHJcOWm8YZtjDFcisoqdHQJ6ZtWZo/wTcjjAPRNxJBQ/NtfC5MIAheCOYu+lY9J0O
+IrM63GcjtbtvTtT87YUUeBgK13rVXvTdS1rMRTPTm89TIURxh6bfWXjbh2z1O878AwJ0L/InX/A
Bt5OnsjZmZkq26RP3bAQjBX4sCKUCnBhoVD3d3bSJWtrKd5a5UmvgKvJ7IedNjstkRzsKgnq12Nl
1wZOYHEOkHoAsDnHj1NDmdzg7it0Uilje6cxOg/MtuIemyBO0pUOcYTdufl8mfAir4VDo5eNO80d
WN73Wpo/K6V9yXMvgelPiyYi0ZNz9hQYXraz46o4dNr8MWfpZrSKhHemni0Calb4Nc5OO/0wHXaO
zgTe3LdXC2pD40A5nrEthKVSvNgpjQJG+tFsP3fgv1JUEmKi1K9vKSEJA/2VGGk18RSu7CEvfMK8
JKGIbmj0d1FuEo2BXhVYbnowb1NM4pa+RSZyYVm8RBn0mWYBkqhWVNbeCUhBRD3WNv5AdMvKbvSU
rjnhmgTTFbOGk1bIfj00bQWPk8IiIYwMUXvIzDO0SyZD6OZeLOe2amuthFrdPC1zRZyoC7tTPCgG
gMgkpbFr9NggDMtlVc2XdSbZA3V7vCyRTTt2LJ+Xzqr3Mci4tqpoC9Km6U14OAmbm2nHwTjTOHI0
9ezaDDQMLYVnW9F5hyimSuAPOokpPgm/D4qnvHUUrzqn7oiSoE+NvZAu0kphPqN+uoyG9pp0/TsQ
kz3ROltroh4CqjsY1tpwzexYq0xqjW+NRQe4SUiUllbOo+5mBIW/Gk7DLjSVb72gKYlkYz9m7V1T
0qESEv9fjfZeWF/vxHq9ac3MlEp7xQ0cczSHSpbV4tskOPKX+IeI+bklPdCNj2lPqYLDtl3JjToP
1na6j2YDKoOE4oYKKlXL/Dim3QtbyBIoRvVRDN5TrEtl3zenpItyrqdO47qweGRUps2mFbsM35Md
FiN35RVw7AhhP1ZG6gTejPjSqQIstbTgrGbbj0VHdm1x6eHhGZUmdpPtfZRdbm0Z3lZ4LIJqbD7n
aOxYuQfO0HBdBu9+nONPR8SKz/xE87GOBM0Iz2XBxLAqjeWzSMirZajtF0ne7zQzfm40oe0IkKQb
ZJaKn4npXGeQH4rhItgwoBqzk2I8oY/uWkfPqj8ncpObCuGTLuljFfFwdoq235Q8PqaZNDsk5XRN
G3mnld3douu+rvNHwTLAMao47fQ9vEGmfXELBMqptG3KOaloXIi1JCb5vTNtsXRaEOYTF3A7ahee
r9m8IwcdS10BIA1yzWAYm66pv8Xx8h1JBSYOKB30CwcX1Mcs4Q7gjwU1wJjH1lD+5B1TD5k/oJ6h
RSIQNCE/fy8maJBKPNLWm8PGAq5JapQXMnQ/5qrzNVoRKgTeiVwPDuNANV1w8muEzuIHw4iVGNm2
sCLE6jcKacxYqqv1jzEByOj05btEXBS0FY3qdoabtbQcmVp6uW1BTIfD6jZFqR3UJYQFOZTPuaMa
RCE0j6Yc4nBSqvOSVuyT8lMtBWEhC7UCmsFvZmMeksxmVKJlKVK0rscl6x0lW9rWKmFr4xwbUT1A
ar6dXUs19fxscQCQoaeVSvTUu2TBuj9wMl0XOR0drB5gFRNQ8h3Y3aQ9YBuBOL70t0Fvt6yHxNmY
dJpzBi+GFb9hRwH5WuQTIezyKWmrZKdIORGlUKMMVJ4dQc9S1UtCRDBjrBoLozZqGncjCvavrN1k
Pa2/eNpWHoLVMUG5Wo030nbJcG6ek3iTf5i9XfhjWm7jlGQ2VWt9XTXeXc69OpyCYFp4dg1x00nF
7sgIZQzjsazXXvLiaVJZVVP8VRsaFz82VAaIZh+UNPsUhUPN0XI10GKCasnoPNK9+zsMOBqzkBdz
zrWAwSgnSzP65tb2WXZgJ9VMgoV9ckvarU3XfVj3Xt9zkknb5yWxgJnPF3AZ9Eh1kD+TzsxcJbJg
2RoWfrJh6l4FCt4VmM2tkTH+a6U2bB0LeXtNv8lonoapPTZV+Sog1o92ckSa9CWVjtQwmv0lSad0
Y6VJpyS2hueur1KSU+hMx/LFcKkmF6ETSmu/1NaAnoehqaR9i/6spg0XOYE1sHWT5RHiOOZ0azpA
4xOJoZqPq+XRyxpIcZ1pnKqyB6Sl0iqwhoznXdEhxr+Oy4uWDTUuIcRetXhOSjxTJCXOcLJix2L+
36ktRa+xk9Zti6/gXyhCkB4rGAenoJMGKldRtg1Vu3fLGV4el2Y6isnrfK3m8Jyl5ttk24GVwqpT
k/pQYq1ZDYZGaoCYoUAbD0jGN8UCnLct6PX3qXyYp/aJ9PV9onNk60iVFYXehmaQ3yJS3JIARFOp
v7kYuHSkVdwQ0H60eL6PYvImarCflspwpZHuQeKqZNACbRw7y6qeOEGPI4cJL93q9mRswKFiL8uy
89B67FXEWxUKYxjr/5J3ZstxI+e2fqENBRJIIIHbKtZMFmdR0g2CmjBPmZif/nyQe9utjm37+Fzt
iONwuB3dTYqsQmX+w1rfcufzYPX6lmg/EG8K1Nci/WMpEMh03Aw3BmNh15KOggy4Yu8UsqWBoH3x
YgTmaJvUDtrpD7801TlS3gnPjHW0dPG+DE14447tLrciIE8DoCBRMUwvtUabx2vd6sg6yMTTl3my
zH7REfjUpAVFWNBWuD08Xi/pL5sIoSH92ZRd7Kk95bZSl7yrCK5eTp5lmh0oedwiY3UkQH7tw++M
WJiwxsM7wkMsiiYFkNY3VAqjBekTiy0OK5YPYD5uY8hpFgqDB9ln1d3IlC4ISdRLbXMOqxRBlj8y
U6m9Q4cK12oTAq57Vm2BTwBDGp+LUY/HbIaAI+hCEi8kgXMmAdxbluewHMP9FFNwJxzp24aAcJS3
5ji4LXiqSXbnumfQ5si8eEpCeq0sSe0zkjSY7HEDz1VC9t6k3lIc/YC0lhoXKVQhLsxGPvlyHmGm
knVdDu5NpSoLtu0c7iGUZrjR6X88w4ECIAimKrrO2kE2lS15gZzY2dWhuo8gOdyxCD+ofJzvm/X5
bjmWdE04BOd1uzMDpaIdZTRbjnv49UdUU6j3Xso6kubRBUJ/a7mAD0WWkXqXixxKaDUdCiO+jI2T
XxvT/uyi6QmBpse5xrWUeeUAFB2+SlrU/s28sMcSbZHyqeSwcnzRM3Eixt1niBzYejfYZgbIOZ0x
84anSukTZ2V78ckyivvZ21YB2sNGgSgtCpUf/SF4byPAgsOURfu0QQs4xmZbZ6m3XYTquJnH4VY5
A6bciv6E0L+bcWzvUGaTemQT+OEO+XtQMr7FrRXviE8abcKtLHuc4dVF19hbWEXmGqNxjVl6KJBC
JZx6qkyghY3FqV77MbhEFngyFyFr+8WaED7MYwbsxp2pR5xIHEt4YyR627vcwA1ITTjtvaaqdtYa
Po3GrwEFyhrNT6V68RgfQFg9Y3Hr3k2fHtoRim5v+e++yziicuS7ixyh1GjGjJ+OsAez8tLEmhgv
5nyDyOVlKMCpabdnf814qSjJ2hlCilLFiHfgOxwLQ4jUuAT8vdR9mSd7eE7JMkOnT9UKMYOPDng7
KOvaqJ8OivSj7I52OcK3zbqvvhW+hSVzwsKBVtxI92Vo3W8jMtp8rA6NtNXFIz6FM1Iiq07PvIjo
C1pic9pgfNGV3x0QYN33iATsOENP0o2fNAlUO0elmEml6gAG8bJTq6A1wgqt89shyoGqT6zzpLv8
9IMqhPA45cwbKZzqvv6ZRLSIM4fePjYnmVpv0khSAVAS7uIJc0rHz9sqWW4jB/3/AP2wwzp8Spuz
S+2/df36TCjnwrCAgVg6MWmo5LlpWOYVY9weU0r3xFcrmg3h2bKM95lEn6SU/mYS/tkQusw5MhBL
QVIlRFH1ayMDhBaQ1V7l7LRtRiCxcc4h0SwkuZMTYEXqQoOsCV6/KImFOizL6diFbEiySdAfiYTd
jmnlVi1seZ2UcLUZqXCXI99ga+2H9XCPcYYVCotVLXm0wojZRkXkw+wVbyYqjtgLM7vPbgoc9TeF
xYYgHIqHxUJ5lmrvDZsto1/bPwYz7vOEm9tnLxZ1Jjqm/rtnry9a3UABjqNbXN0//NQuToCe2zLn
x59pViJzD2twvi+AGINOsMuDVMxN5zUdHPdSh3CFoJOaOo1hf4D4Jcr726JtyVxwn8IQxaQ14l5r
reYUB523lxbR6iPSs7xC02385NQx2lOsB5egb49eazOptYtl55eBs1miwEHwF6IzNsveizUalFEy
wRirdjXptqwNi03kT8u5ioHOx+VHLrODaKeAvDZ/1R6u+VH0qU5Re8ciYR+pKrrSDMPvRo2Pg5he
qnQBbhYMj3xrVMLCiVngGYzXTvzSMyWPwEdxM1dhHB3wC1RbnN7sLYjq5GGYwHLyHFxsOyoOjeGQ
6OyUyOuhep7qPTaE6kGB8WPUQ4in6j+FushZrsfJbsAEjSDBIgxXmrcxYV6eI3KkjWvkzZJ1epeN
zAsiLVH4N0jgMA5QGzqIfIjssmTMOB0JyeAmn1Plo+jS1nvS85jaAxzYwpWvHAczTnpaDdvdEcsn
yPoLURKIA9gXrK0Zt0SUUjh4mgcjTfubQY1PWRLLTaXsp6alUe8ID7Aac0A2jri1mMw+5UcpsAsd
TeRtQKstHJ7lk1aRZPyIeNWbpzdVivnA6sB+tQbbv4PyQcAH6L6D75YA+tkCLOnqlbYQAwM8NKci
YKuQhJhe0H9H+//c8/VSl/z3l0/rnxm+/u9sYYcf9WqoMn/9Vv8bHWGref6fO8Ie3jWo0vf5N0PY
+iU/3lfbl+XJD44X+BCERKBsgRn/vx1h+NM/EFfN6cEklv8hffPvljBLhB+cQPkyFGRaY9oKMJX+
4QqzHIVfzHdB/YVgB3H4/0e2MH60P1kkwRqR6bwGV2NRtIXr/iIg/Qk6A9MNNpcf5zs3Lp4r4UAg
ToH9drAub/70wvxhSPuzAe3f/EnOX8A9zYh7OdD8SWGR3GeAS9imek9uFjz+6z9Hun8BEfBa43Gz
sXE7AgGu9P5iuYxK01r0P4Q4zj2D9tCdEFiOvoU0Ki2z9Q2tXbHzpyh+D9LM5yNbpoBo27mdEDpO
AeryOS90vO9tMC1I9l3ClSjBa1Jl+hBSNGUw3LwYqtUeH2BUgLhfgCe7lVg/6cMyF3uvpZKDfViL
5ppkNXFgyOMH+8muZjMeumQheiiMpxK/AZJ0SpyhoY2idEwAn1PLE/8eSUKMwmggx5jplp/tmymn
lxpUVYmdp9DO3+Le9shA8BEwH9sghv43OsPoc/5ZutzLTPPDNl1t+meG2xOTE09N+W3AlBqlPuit
6bSkmtMnmEdX7tqe2xdxilX8nEcpi+3YGLqdOHHAwKNTt82PyUlpp5xljBvQT6ZVT8VcNnj1xzCt
noPY0vqhADbLMMX4q/wjt/Xayld2xbzX0uxLzngFJkm6Cwr9m466xPoKmYTwMKeenfkQ8qvGx6VU
6zyRkrp6at0hkA8o6BeiSufC/o6Wv/b3/cAMfYeTD7RlUgKKJ0EEzw0q59Lrz4mtI4DozqIU81Pm
5jdWlMvx7KeNQtYVBw92Vx5LuCGMzmtaXpbwAYaYopEWo+YpDGkDmoYSJWhiBxEDpd5LOtTcbkOQ
sP+CS5M+BYx+StAIEqtP4o1RfRZp538Ji3hoD0ns9v1dEORkrGktSGutfGJSX93F1/Frk+ZQAgM/
j9aieeyQsbGa6E88pbb1JTOBG+ynTCVnolTJTEQKu1iPPq4QBHu4C9qLTUo0IBQcPvKiltmuWGPH
a+zqaPnlmQqjlJdipp5/8IooHO80GYrDGnpdjwir+p65B44Yl2rGz8Gk2AzEqixAXzeZGvWs7jX1
7SJFfhsP/OXYY3NE4wSrskSEIRN2UFyMOFtETWGuQstyNw2YBhvVZYGcwXFJOPKKPEBaQyUmimaP
RFu5JKrgzNz6NYu548hSkFWBKoqXxXWWl9rK/U+DbePl8bI5RVaVp5DdMz2Z8hBQ560haIrcv3Dx
xCdGxj6r49QmM5DAZHCr4DqE3FCp+t3OIba+IWoubH+KNHIFpe+cxyfRLDAe4DqggwmokkjOyxnQ
vYSjDK2LzAPMQzVY4uTq5mCInjPZlFThtTHzbtTgM/j2CzsBaTzUB6ro0+w8FzFMCFajxBMxU3ZA
/GpGmvNglgj0QDrelWpu4hN6dZJs/U6vMkRtGR93/mQ3z6Pu8P1EkAKSUw85mE+/CGoLNZZmmOxr
RWi7p7xkRplBI3hjLzKbHqwutkCnjx3lmsmcNWOpllgUtoCXulp9zJS3EORU2AZCKrUp3ITgZ2Vm
NyBF15OW90DJOc/9nU20sxhv2HJIfeoTMCUj64XaqWbEkom1Bie0PfJpNdIiAReC92k0E9SHDpgV
fXzTpPd2w7u8GWQdA92OnAfjTHLc10p0yS4vZcCM1dWo5VpeZzLZlKh/APUL02s7pFmHlQxiIFGE
o3VlVIEdZhqnfLjVzhQG277cYRIawDUJ5CFK9+OPbnbS8hRVFda1MJnCb5wgfYXL0W+G/aDgjuBj
89MX0RdTQZpcSexUPmQocOkTMDQZwouqscmvQnv9k2VLtLpZ3+XYiWvCbfPIJpoavgwfvUXKJSYG
LiZMimo8qt5qK6mJlazLtD1Q7ZP4W01Tywpomdawvi4O2JgMEpWnHib4uYG1+M2uzZhJ0DItcXvm
ccy/OwhefmqnZ6jgF2qu75QXVC5Lb0ZB870dA1q9BHicyQcRPae0Xw2I5DKrQyccjCM0f0LKG3WW
tWsXPMvGwXaRZagP3b4pWAElk0uUkWFTW2yXbkB57VXhW8ZkpTr2TdnMd4R9Z5g8c6t84b0oTkUZ
T/51CEQyPA/lNJO3Wzb4Jr3cAnAlAolCKPBMmqCxdIg0mkpD05/LUjDVLxjr78qswhOLJ5UsEuKJ
aIyKoqjeY53Et9pO5AFHT/I1CpvhC/HdUO2jvsQNs4FEkyOXcZJVkIH5+mNowSnKNd3TtmfVDypZ
aubwWRAhUFAVQ+obbJaMwVdu4wjwLA3Ro3cAgfezzCykenPqPdjweMttDxA12HSYhOk3tCEhsav9
+ZirCsVVhqtlQbiM5wjBFK3vTSmF/aYgL+OyKhiZH2SPexSqN5ncuzLqRv/AILi+6r7NnZtmTEx+
k0eK56McPIQKWvMUIWAN6A2TWmFgTjJNI7A0sYfmWzYzIk4vXQD8J+W4EnQnRuHULJin/XhE2dil
KSv4ufOQN9e9vczbPuyXCR0tAcabgs05LjhOwzvd1uNFsPVjOV5GWIfLIBw9JqvGXbbLMhT6mA5E
LK6/8JLejqwr292kxsW+FATX44NkoJgemSqF+MGnelzUoyPgwJ8aXY66IfKqXBd6ZRhWX5i9Ntad
xb2B/i8xVvbJdZMK6P3AmuTuv2ZLMupzBIFirZPx1KSZTQBAZ4Rb3TYUwTDTektX715mkdhO040N
hKJjyM//FeUj72XDKIKRX0NiU9aEuJVykb1VBvP64b/yMs+M75LNnYWiBuCGhQUxAGg59iL8/KDZ
IK11/4bfIf5StgJmsm2otx73hgNMPfwLNAHOSWvqPMx2C5b4cW76oyqd4DPnEgowp7kDT3QVsmCy
XZDc26bxZlirkDkZD36NvgFHnEKiL81/Vk6vP5eAJmE79BaKJ/wvqBU55L6wZJbvcjXP16a3vYcy
F9OuH9l+/+uK+nduhP+3l8CRzor95YoI/lK5D1ksU5ml+W6h7L5H8MCIXDZMWGRDcVXP3I4psrJf
f+gfkI/fABZ/byb/P4GM2DQs/7ylPPTze/X+W0O5fsF/N5T+B+kHgMlcnzdEMUn5R0MpPkg7COyV
mwnLktv87w1l8MFzbd4cNsxgSITPO/hHOyk+CAWrjf/gQIbvrNz/BDLCV/7+sNBF+koIWDv0lABa
7fAvDwsqn7ZVYc981G67O0jWmGeh6Z3DGo/mUGL56LqmuNV+7B9NXqOmJB+ru/QF6jl2tUl7KUpr
3g2LkK96DnxWiW2ORCJkI+oOLnmFY1Q6ED664VkGszlno+beTyxGP8DUHjUj3qtJgvShzwSZLrlb
JqyFF/c7DVZ+47GeeYidEan1zEJyAw7EeR6LOMvxgE3jahYjMEj3hj1Q7A7xU2qm9q61vfxjBqIQ
GGiOXtd2xTVcZjbM7BseYcbl1yrHyuTAd9+602CBfmyQsyR52jywPh4eQj8kCkWq8b5ZKhJrg6IB
eqzkjC6hyAW+U7PE9jPs4Og4lrm5kswUfzJ2313ThMvgZlqmZhdFU/LdrMSiRoct4M+gvLaOP3xV
RkEfj8qSVxyO0o2OK/Eq6l4/OL4THPUCS9uZbPWuZR8/Bs2IjatzRlxO7FNP8FgYIY9e/FDJlq4V
Wse+Tub4Hq1PkLJZFuwJWtd7EJkobyNSCwnv9bGbtJX3xQgz31hBm0FuDOzoklhe+JmaQ1/Delnh
EYOzXKRvwnM8EYMZZMlwK5re+2LBsL9k+QyJQtEf880mFszB+LGoItSQgQucEVFAx9J/zVHSff1K
ilV/AhBbvLUg9U4O8cLHYIBSjwnWYtkl4s+difu7kTgAGnS5YER0m+KpGxjcVciGv3EBBTsxzEYi
8MLUM3vjr+KyP/rJaM6eWWbu9r54qnoiwGj4wuvMhO1QctVfRCbVTTsbEJpGdRnClzbEDTYXEChx
FVkPQ+Sn30zTsovRJVD4yi1WFXpqqW8xnMcNI/x4F5vRuNtmsZ1juTocg9oD/1B29REdB/a2yG4j
IDGs7ZCKhjbzixpmTpzLawefbSdRtSKcCOfsLizbeUuNV66o/xwBSoQ68iEIMGrzUCQvSck0f4PC
o/k0ymH+wsofTZFcHAgA1H8E7/Z23YTvnS2T0yKBx9IFR8tbXDgJHlTyVcxNOscAXLq4QGzsdsJh
J5H6P6VsUJBWTMFZoVUVvyluZbxjCYiXDqgF4cW5l5xULyeW7DSwpxoGxNvk6Rz5dcz1QRFC+bYJ
2Hq9tSFaoSxuFMKyIj2xuUju0LWhx2KIfp84bJwQuibpiXY2JzVnCB+SxBIABOwF000JZOWegHcK
wsWK3z23du9mFJmP5bCY20K3+YuuF35IJ80Bqw4qTgNwhUnybosuvAUSFb+7mWPfib6Nr2XHC4xB
ted/DcONkxuTEFkxQriXw4IBukP+9aYmiUicqQZOMXzrb1NS8pu1jcerZyOp2lpOyrk0K6bzhejq
N0cHFZt31BRs5pq8fBNWod/srDHPupkBSiR9viqCtD3fq5jvu7WRipIGlvbDawJzuLmrZpXxcVOt
2Bi0f9YNQCllXq0O+Rsws2DVSY9OoXcw5UiD7ct+EOx64+77qB3fuytBndtbMWa8z6AFhLvjG6bL
lziP1l/r11vsSARUu4ZTbw1+hfCzaaw5vx/FuEoVE1cQeAq7ISbE2bGebZXmn4GNYL5pQq0/gzcS
l3Gq7IcqTrx72EuCJgCAAUqh1DtLYy2EoUlmJlmvqa7TqZ1eAjYip4rqkD+L/LY3mU7mJY9FD4Yq
Km+tBGEefYt1tL2YiArRzVcHBMWz47XNWxZbGUY0HzqTZ4fLCxz3/BbuPEds3Bn9dSpquUPlkNzQ
4/IselY+fU992TkbmWYEeCm1CkuthpDOKUhaszF8Pi6FO/HPEBEVLv6QjAUA6G/aGhuivUQw9MNI
D89hxerqftEMxYi7SfvxNg50Km6GNvc+Bk7WfGVRyP6ygnuLBoc9loGJZAQGmsJyf7Qiz9ent8mt
B14+vERwy2S/t6N+6b+hTfU7VvKQw3jOhpjcwkHO/QmK1Tuqo3Tbq/XW8lvdIu9b1OBurGIVA40p
WqSN74xpixWWjdL6HBemefCBt9iEmSBNkkFFt9P5sVVflsLC8qb7jAe4ThZUWW7ckBJUY+bJUdqJ
J0NcAvFcVY6Smx20N9+Beo1cnNhg9cRMxM9WuWYqzqhiceOj1ANgOUnWdGf0nkWASb0Z7V04FfqQ
ZsjTWlFm4VMtE+GyN1O44ia/VOqZUxMvFS0Qwb19O4GWT03pTg/rGFGgDm70QF6O5brBW9wH0UuY
quHUEEhFlzv3NjmnCR8ZL50trDwVjD1N11FsY2dqoESwibcZr7hqY4Xw+HFUuLH4UTAo5AynX3or
e4Z/OD984jNbqzK81R1XuaYFXLW/xfSFq2C6kjg/xTfRlK2OHYBrCKbk8hAYb6KI8CQrwCAyxGW6
/bA1kjkKbtkqexQzxto+zjBTZW5+Vyx0ioA1UDHNSnPYL9qgkzD82CUsmXD52CsxFOiE6uJrT5IO
HsRWP7iTWD6KiY1nHyzQhP06s/ZJWdjHjiaoRXs3DrugxT0bG8u6uG3PtCCrbCLdUSigQmvCHSIX
tOIiwymzxFnzpaXdR5FMv714pbh2dt6e5nlAWaLs6HM16PYKUC07V37tHjOhh8+sEaPXKisGbh5N
+NWYlxEqJXA1whmn78g+6lflowjfkCVqH0rVzQ9N1VWfhtax9y65KR/doUNUngezf4q4ek+DCMwr
LwHdZg1Q87NUTUbe66ReCq/IZlBVaXqfMOclwtr37yyi5/ZjTvojY53gDn8HAe+g+bDqIZ6N2MaB
rb96jX12qdvewGqBZlli3rKChcfnRqbVyQFLfmA4anCECVV+Yn2P4s7CExOPjWbhWzlIb1RyGhbL
uXRz7j85iTaXxp+JbRwaYuUFdxkx0M6KyQoaD0dshyqh34Yisj6n86RAvcsCfoST9YaYvBGTVM91
yypySTFLluUwoyRrW0G4mpitG4iZyQ9BYhdBmyELhW0a9uN5JI3hi1VM8oTmiR2ARL27acY0/qLj
Wv/04jr+YpxGvcGhDDDQaqz6YjYalbY93tXM7X6GVdlexVQM5xIDyr43uOb7IE0eRUDo38yu6aGK
dH7t7XI6ZZ1IbwfDDtlVTneCn9mAXsOEWPkNC+MiIveTfp3TjLQgYXIoDKnn36DEG3eI4IBbUkuj
3nf50LZyPkbDDEWqwjcRMd+475RtnY0nxNaKB4laSjWfPVIPsEulBIkLMjOzMf22LCXDTPagR11x
dAqS12DsRRMil46LhLty6yRJsB08nqREzNi0i7FA7s1apW60Og8d4/dNslCKZ4tg7CgkkTnRsHyG
TTi8OS6ZuaDlBTLTGmk0qSzfVESdUdrZdBege6UqKnCfpXiiXEDUN3M8qgdTONWPdgEQFwZVdQxQ
/t+0kqJPl4v+yHoj3VOSpPe1ru0vo1dnj64Dustjjvh5KvPmFlCWd4Upjmpq6OaXBC3G1a+NjUjd
HYgN8WxSsuXovpfpGqVB0IVF8agCd6loguYEV6gq1eKzp/PtCRNpNaj21fYcnEnME9vnoV2wJ9uh
J1/xyeEEhnj9CokroDIupheiKh0DLpEldYxODqfrwklBj0QcqIjucyPCW+3hqZA1/7aVzclbrh3G
VZbtz99se7XDdS0QMNUE3HaWjXsiZnrwHSANuXgOcQDQTvWt8BkybhYog1fKLQvFauWjkp1Hvbwq
R8QAuNCEYpXBFuTXlbo2I6GiGqgdIiJhEHm6klDBjdfGKHz0wMwNbFM+7UuJ48eN1w9lIxEyJWlz
idhvEHub4WJ3wmR4Gbi/6gOtBNp7E5jxWTTcYPgHG3MvvT4+REWrqfXhKeLFIKy0mvNymzljT/qY
xe1go+zKOPv3CQ4fEtddfUrzhK1MyYlLluOw6wCuvFlY2EA4SWc5YW2i3taiVM8Dk9Fyk7DtP0N3
RMEBcYtU2SHZWTkRUv2ydI+irbMHw7+JsCC0rjlKn0PMRXecWrG8iRpsgpjH/JLCwr+K3mXo6uri
kGQFEkR7NfWnOIGH0JrfgxrOv2rDHqbCOmZzxgh8WBj5u1rjyPfzRpwik8qrarXLqUOECBNFBF8U
Du4L6pLqkHMR45l1WZws+JoAEKD5dbpOc8FKXIHExAFr94idleUq9fFD3Xzvl3py90FC27QRvd3v
Jk6Fa0ADgJqL2AWTNv4+D5b63LCD2Tfo+wnVzHAhx/5bSpEFW8V17oKCJ6jVZjqLOQnO3dRDtRpZ
Ak1w6o5LOMtPgAyb/cJ7uJM9qjJmHERVs0M/03/mz2RFiNMw2MTv0oKdLB1Gt20SqO1oYnFJFJlB
UOuqHSI39KFJ6R7jrg53vqZ947REvi0QLCf0wR+9ErMeNWd9Z2GDesjiUh1BCuZHhhXzVyYH1LpJ
AHrB6/tjmqXzme/ObGyCok2dUvxwGpS+7C4jciKawoJQxVZozCb7DWDQ+IzUL9roAGdew7rth58H
yePcoXBW1qh3UGjMafIypLzsLOJv/sxCLQHT/TUsG/J1pCM+2Q1ov5lZ+rZMye8MJsNYmwanOyAt
Ni/06OO55s5hWiwAKDosUj4yrCkfGtbUQG58r8fx0RQ3gxc2T1jK0n2RtQVspEk+VXmfXhw4spiB
UfDju2t2aRTzOOVyadd5QcGWTdcHGaJEdQVgl6rKvG2sY3cjfI2Y0e7ELgoh86eTolFoBO1YYDEP
dupJv1tzVr7IxClZQHZ8FLo+Zo8WTc58Wbdju0678imMjDkiVc3fpZqGZzyfNLpamItb0xqhYJca
Vg5gI949d/5K7Ef+2LYOqYFNPpKAruJ4a4oA12Mfdvc1V/J1gjFao1Eu4hM+FZcF4yoWR3yU7wLp
Nm+5aetTGcwT5YeJzxNbbCIIZ8AHmK43Si7q1mkV5vrC8WHkUWJdWKGTPR95Y/+w6NLcU7cTJl0Z
95aCGxt8nrqfFz44+5pp/kubDu1IwSPxiTeL/zByFzzXlYkJK401AtCoBg5VFcxZ+ooFoZNxkMIa
sotDnQ7WJROO/mQvOrytpjm4M43t4SMNmuSR16Q6x16NX27UCPkaejjqarMiWQMXO1Alf9qIk8iD
HLrp6g59BUnRSd4qax5/BCojnLZqu+psszHd6sSMeyqPOt7lNSsotjvJIwOe4kmZMLjGiiSLZeKm
YN7TW5cBdcTbiHz5CNG7O1mWNb4wiWP3l/D3BoNtWC5BcVDpIl+t1h5/jANfxs8dXt2Qr82butmp
nl8ObWSz6weHz3i0CgYLbBkkW09EqqsgxTqk59VW6RIs+jmrLfT28lf2h68/LRU/NKOvFOAkvxN9
JLQTPc8LBsSufa7kmLwp1ubPI3LtdX7tDg9+JfKdU03+z4CA0o03JpRKPFPPYaPC/wdm9r+kYf9G
0f6nMqr/jQopG3HSPx9nH+vqe6/fze8Dbb7kj4F24H4QrlRrqKHi8AoUC5i/MbOtIPzAxkHx6WPR
8ces+w9otlAf4FsjuuOcR+DDvPUfE23nQxi4IWNwm7hC1wNC/x9gs38lp/2D3+55nsMRhj4LGRfm
N8/+C0OeQXyPIdX39zhaDiyImUmhM/XI9JwOZiKIc51JNOkuK9WeqJrbKNKXIYyOUJ+Aqd53dvbY
9Pl9L0BppvPHpDTbORzuhuoxpPLKiBjCHu8EGdsbJCBL+taPtFe6ecJawEoVY3sZfWnE8lmG067M
9dc66A9Kg/bCrWpWHkD1MfX6Q96gd1IeKKriMUxxb7li3yU/9PTvwgV+h+rzgrgECyhW0RJpmiLT
AEXZnxRjqTKj08khPqSzdreJVsXtMtD92M01jW3nexzBJPZG+TR3dny35FX1YHttBq/ZXK1MKKZW
cfrMZi88ccPQ0TF4cWYLOID3uVhqmNoK18Vsdclj2kNqIwxyDYYelgvTpHtFFX7UXqy4jlr9hMA+
Torx7Cb1rSt+oowkC0gIDDuQBh2yUWdh5Hmaw5fJl6BGoPReqzp1nuQZpg21oHWK/BVobtzsoD1+
8ooEA7BFIxaCcLbOBVkVkO/wq3oqgfKMvTnv4AvHWAEutu7TTdeTIlRyuqJYscK7NrLBg7DS9xpS
vPlZbk2R9xSrHRgt213OkdHpjW6bfc8lRkK7P5wY9bOjUEO79xtomtjHy3valfckNcGtQxLmTofU
d3E+iHuSnb9jo/zi+pF4r+fuU/wprDzvYrW3Fhvyvx1bHDb/MzVe8jn6kz7w17vt+yw+0bHZwiG7
4/d32ySa/Uk8RXs/Nc12yr/UCcv/nmRbhnXlsp8EaUoMRbbGqT+zh8ddlpVfwn7ad8XYPIW1JBap
NtvFHuNLWFnPZaFeTdGbhwTx+abrKkXht/xgGKDgiwTdVQwsvh0TPgcjQFzB0GOjUGDBtPWfKEQs
9mews43TUYbB5+EmxcgdVNnWoK6vS50fGLkQb7GICoQ2qLA/nV7/g4zxl07xtwPBRWkDapFjYf3L
L/Xhn55/eNHOYJMGc8B4xacTN8VN5Rr0zp7ZW0FAnRKm4WEI5+42ZdS3QXv5jVgIhC6bkSRsKoga
VZlZx0t5MxPsBxtzN3iOeUPiK257GOwYgl413muQRWV4GoNvwWxHZ0/zJK+16r/5hbz1wP79TV6T
Zpj9uiF6SYXL5fc3uTJ1KNGkYV+JMdy6+XOXJ+UhTTEe8RgeFuwhF7GwzcZ6xv8tl7rhcZ3A+6VE
tJUsCs5Jw/AQB93ZmiYcxB6wSGgNZkc+JE2GmMEqQTuLu3u7Y8kWzy4SFlvt6LgfpeXUsLbtY5/M
AFere+XEz6Nf4r8uUE27anjKop+xnVHKohOzl+EQkvyZ6TTbNYQ1V8ZmwbPqlV4dFxNTS/WWFa+k
tYGKEthSKSCwKaQ9PhEmlTouYKNrmDxZZohGdz7FS/CVteYzuvs1cKD2NwVEPiKJXnXa+tCso5fB
/86+ZNMJ8ynCJJ/0822QAsLLi5dMgXbCWb/D7/1qfiwYsLZ+69ykygMn1rnbtoTuBQy8OqbjVxc+
FdmNt7x6GYMJuWaTJ1/joK23RgEHRJNxxWvyFe8lAxdgY3UFgQKY9W0Udw/4Qe6CFDFesLL5UYOT
sSzf7ZYemijBk3CLz0tQZnhCmv9D3pnsSI5sSfZXGr3ng3ImF72xefLBzHzeED6Ecx6UVFJJfn0f
i0J3vVcFdKHWvUhHZmQEPNzMSOqVK3KE/OjIeRcWRPaIh2wC+y/T3vqKMpiwRm5/tWT4h9r/9CJy
IgKWj5xBNpXzoe3JRvg2KeFOPjhSfBJbx1nGRFJaUwqaEetuMEC/s/PghLhm33mhEkthj0/NEBnr
pOg+moyBYYQXERihtzEoPF05pCsdVXHERk1vhxquL6KYPwEyvok5bXp1sK8MXOLgEW9KqVWLlWgQ
6hFUIK5lcXCSoouYNgsk6iRG9B4wX3LTPuZWi/lKfKouuVbR3B7yyrQ5k8dqM4ziLsmmM3YqOqog
5WHfAf2anGUE82i0jLduMKFo1XTt2Q5mFXfrOEZ5mTzQvZF44OwrRghtoaruAzk+KqYymPQi5+eU
xX7q7bsg3+vKJSOthF5MI3af0tX0SfD5ELiZZKB+GHTyLQUt6xGFfNm7kbdsPIMQkAcath8CQWsh
DXeTUtlq8NKz9GlFQKSYoJNmz5kqfirbg+0Qu8zxSv5GJaFPTGzLZl+30ZsrtA2l4g0n3rCsfLZB
lt52dlWSIgMe1lUp/sHia2jhSUxThkkxU6CT4wnBJJA+7LjIu5FGViF0pJGpjdYpAr9h/jUBPGvt
qFvNKvwcc322QvcYqQqJy3/H5YWxB+uqUxOvi7AH7QjFLSUUvlaWNDok4pzDTV7dyBdFB9rNT0Jo
w9wo3eK7Sis2E8Ay+JVsE3Qpnh444WusiKCs6b6Awdf724CRxO7qE8uNs9OzOPTC7tEqm0cWaOGS
xqnr4NfdloRWAS6Otx6n7kHD9OIDFG+Ebq/S7EKIR+Z6kO0hzglyKphWFlz7vmAe5vH3Q5qJb9eb
b0OVg4uC7ool4NWv2kdTW5DULfxK+a2roU3aR08/i8gKlmpipRpN57z2n5sS1ro/3CczuX1qh96x
hX+OGnMpy02uamrRsk6xjCUPVLEEbgcT9SAkWmqXJXZWF19V5Oz7vG22Io9Tml9j/IA2FfVUANRS
t3xqYBj7KD0Le4zfnSi75nb6EVsGhJQh30tbNbt6Fs/KyhCTwE46LNXAi5CXLcFWBWz7zSw+s6nB
UOhTKZJOAuxqFfePrJlBm9rRoZnpWSM9Um4ETuONxUmLOBw9BIFNl3yYk3UKIoADfkynQATPvcc1
ZhTOx1RsWaq9Wj1/dUmVSeLOF9cyED5E/GHq8YoxWG97d6TLzTfJf+KR4vCvuDdUrEGGmTMcMNup
ipI1PoUjdiTwq3MK0hRhfYToWN3yO6EBSFPDsGANv56d9Gwk/o/yMCPLUq2BN9HliRuMRLyObrGu
klanjjd6Hls8lxnDusGyXClxR0B/b7PaWA1tg39EZb9h0G5zt/6mt2Nc9r3iiDmLaz6qR4NVy7ad
IYKIAaeEU9O4lGU9KW61dfDBLKvMbzFVJy9Cu28JZAuEO6m3LYaLuALFWYdfM3bYBUtr6Eg3m2QI
FnplF91TMXIRkvH6IKjEFs376RrrmIvolIXDJWZzuDQ9OEfcEQn9R+nZdcDG0S1KBnfeRAXaipFj
zCMdmnN+XY8rUq1sYDl3sE+UJuja+M4oCw333/k1+vEQCoQfMwNpy+12FuFngEWByf2OMo2vXA8w
s11rjymXGCA3WhYb0A01wF4Ooyu3H96pyR3i2Dp4SXKOa7VjQbLtKIVd5L39PFIHZHPxEZcFwT0g
B6nG/nLs4mmw61Vp6F/bR6Ly6tPgwixuK/1QeFhL29uGjVgZV614HKyflHYwjEPxybP6zzbGet3F
v216lCCFoD92XJZL16NgkkyExJjQ80anhCCmZs9MhHH1WfoIOFhxroWCwF15w09WIsUPt3wkfPJZ
l5C7TfGMiSJazj1ED13/jiineBI0D06v595bwtcswoXjobCZDSKdF1HE4OU/boUun5XXbtrZvvzy
ZfZEmeGhsnA+odQCccp3hu+9Rr/4hMDfqqBczYEAKS6qX9IZe2BXEbMDKRWPSCHq2GksKFgJLDda
+HW2JqWqDoj58QJN/WLY1POoakNrJecyD/4uLv01WxjJoLQZcGPDaW3vwvjbDov3UcEdLIlKLltB
qLoa5QpDpt5Guvn14OAzhi8TLuSlSyjDoiEoJPa54HYgFlVcXTrM2ohCJE2m73pCtA3Xiv4HY2B/
TiHUO3Lua5cP17xki+hM0Z0vklfZVhz5XvEWgz1XCPW6EY95PXGCUDvbrvU6dQeewBaPAcutt66f
s1MRuKJir39NzekFXwPkIfwmy1AdTEfTjVeK4dHs04OYIgAtgkenQyAK6733oQL+Kxjw+SISPYmp
WVkxk4CY49fRIAU6OOGR8icwKfJgAAZvSTZw0N3gwbYWPUycpUaJRwgyCUMPex5DF8+b/2RUim4y
2QPL80nktsfRGihhViCd2p6+AIbbT4Md9pL9xZPMWwS6LoYpCFADHzNIEfEsNEp5V/WviT1z+4JR
3Bi+9TAVr33f8reU/TayYwhfDvDCCTdCVF8IbTPI93fEQcAohxxuFIa5BUPVPmqqXZ5OX6HvPoYU
YW37Api+a/l3VjdfpxCt2arAabLOYQ3hg7v1ubW0AU8VEqO72xt2Q/x4tfXbeWJvBkxVumzNZdR+
20Eb7DLy+AASCFyL7FJF+jjiRIG5kuCrwJdiCUXDz342W3/pmBNqfx5i0Q4Ig7tVfKec9Im+V1o9
rUuXuY+16uxtRt5Sw9hm/069QokjNfesO5mCRUS8fvEgk3PR5UPENoRsCA+L2xyEPA/Fw65uwAMs
UKpTH0EMBaEDjDo0CZd5an+VFtSbtiA1Q4DkA948+dYlLpZh4w4NbcDilsmtAsIKzo7tkVh6Rcfb
YDxF2jgh7r0KzaVO+oi+KH+80tN1jOaEVUq7TE15SP3i2ai7H8alZwJS0yKChFOBV2m2si1f8wQE
Q4JvsB5NNr087CxpPTaddaexMvLk6cKlaeeU9IHhgfKo7o1g/LIafvByNDhBp+2fZRsMDr4e/4P8
zeFW093IP0Pn7kjU8jzUZcKbn9+C5e2j2xm/hWd+zEl2MOEDgUJ562ewMpYnmf7Bq5nyLXfyXxJc
2Mvy7qQ4N6X4DRYqSv9gs38pGPu42in+mhOaeKFVoegb9o3sVMDg93dBlbxVWXegk9vhNSGirtR3
3rLdM8r7iXT6gspg3JB9L5esf7Y5hRk9HmCFDxyeSPBp+9Mpq1Kqn9QZjetaZx9AwMjo99OVkNLB
GSjcTD/83v6Yw37rhf2Pl5gfnYre0oAJpzA2ZWCQE8jIHjmfhV/9GfkRS9k+TCgu65IG810ovEMl
3XFJP9CyH2LAekZHdCgyYdEVLp5GvE2TP9/TqZOvZpedmx0qOrPiaKNKsDtmghMkLw8d0cNt5Cd3
wm+LhY2lglT23uSssmCb+YX5sN0WwQunNX8ZQ6whtwOsSPOHVTR/jXDv6XoiIUZj2cBTeWko635K
eT4MCWU1t/uJZgTG1Qf7q6aUqQa365pwOJPyhN0ft3/C249pcY1JKyG9hGCRMVGZM9hru3EWIwm1
FU3Rv4x/n5UCUlwx/klT62Ue+ve+U22QKm8VcvljbsBNKDqYNPyjfIYqXTbPtTHubUzza8uantzS
wGWf61+CCC99mbwyd58GU/JoN8XFBq+kPKve5EX6FOT1dbTdLQk6SNK2PmDiDyj7w4F0yxbj7nc4
sMMoizOg9AVnfuxseHQMuej6dlq4EVUfhvdVphZYxKF+k1N+DuNqWK+GGaiMS8K96ZNVpvxVJfTn
3xd98NtTZnQcSvKHxlKs5wI1LtvC+04d7wU8TA+Zjx+MyWzFzeKY+T3WToubp+kVB8h/m9oqXsYa
1wwQonuagRcixYAnk/RcZsOTMktn1RYkLpRzTQKYa8RQjnXF2aFsuArK0nlOO57zsX1fgmadfOsw
Ic0x5FESiFHpafa8x9DKHyLLeBa47SkomhjHcadMob8CCvLQaOxZoflS18mlnMPvrnbMNXv6XSdv
LQdAhBz3KzdcwuTzxQ+6h9gp9wFvgdtHx7JUetPTW453h0lD3inzmk91BKjY/KozZzeTliUHzsRW
kdGhd6I6Y/3hZo8jeMrzc3X1gf7Mpkb6dAyKUMbD7fuRk4OFFF10FX+1SbojfEJwz6iXBUOeEae/
oKNxKEZUrk2qf4XjBIutkSZkyp+uZUFGFKZeYgDehQzTZZAzy/1AZeC5HMGkbKrhwJ32VGbz11AA
bOCxdK1d/CCZV57LWb30UsKytmgEML2r5btfhPRpPPgmpwjvSkXG0p/SX2OGDUs3DmbA+jvLk3dL
z0+ZHutd6fK4wN3Xs4GNoug5zzDRVeU9FpdnPdn3RfmpbHjlZNR+ZZxsSS6s6iTf+5TIuzEDRjo5
r8lM3+H47JUlqRqjONOFxZlHiY0Plr10N7pTpzHwDrnGjmAGFHiIP7XV/CYw/ZgI9QkF+50HfgZv
1fG5bqldxPfKkU1tvSnm6qv55WwYTpZDA6bmM5NgNMe0Ef0BhkrqSMuryvQ5K62rPaaUCHTwZix3
03nO1611bYlp9oTHWy+l350n8FVUz8NUiWF3VfZXXTUH3YkT1WAvlHp+R4Hgtl9Rk/L691vjCjoU
UxMserBFYabf83Zglc15YPwaWOMt6oqsDRZ0qhVdqlymFxXQNyI54/bF8KYUDoUJM8Osul3WTSdl
kxbD/b0bp6Jd2TecW1GeNIb9Za/pRYz9P4Hgt5R2fk6CvlslhMg5t7KhF++tCr7sIdg6HSx74qbW
pH/RyyGX33JHjgp4vWJaaZR9j7VW45yrpoVVchn64XAO36caNmtu4depWmTvqvZQRW36FwdvFVVB
zTagex/9+hRnHAya6QQTirhbQd+gmQCJEfG5bs0zsCjMPBSkNAjLI7pKNuEW6IhVprx4bSwoDImT
u8iuGfQ8lBqqsnwND6zpPJh69rjBbAZCMXA24VTtp8DeQCcNVlYEBvvWaRFN94EC2pyJ6ZHk4NCD
mmhi87VNmxON9Z8OMYOVFTigYssTITGaE+oJcpu5bXt6K/zwoeJg1OVTvKexiXCGtyPR/gJoFJaV
b2zC2hA76VEyg6WKQYNAteWzcbKd9AV7J3E5hUuhL/KQk9XYbNTsBMvKMR+Z32iCaCvz5IpkixPZ
OffY4lbBDKLfr9k8uHDc4Foxasz+lduhvcFC1j/Bz33MTZwkWKZOadyrSxmArR9/G9ib17KcJy7K
RzpZeVdIUjNWJwnIHPvG6yekVTuAz5MqhPHamxByJn7cKAcUh1LT7+w+vCGbcLAQhmX2xIX/M7O0
Jh2XoMYJdPNFIhI8i9nWoJx2xYGfc4jEDSSFpANPYSKsWLk/NXVl7EJIlf4IUk7Z0vjkuQsYtsx+
Yp4+kCydvV/48dEHO8Qd8q6No+yEg2u6lJHhnYYgu1KJWbBtKl03xIbumcgmLgR6j0OH35T3cTTq
PzlcsogVfLzIAcpkgZp2OjaJ+pL2xHbTfIUM6SgMSlxQGHAFcS87JmkRnjD0oWcWOnkOLBTYkeDY
yfbocKTWMGN7g5c6ZMTT81kOWNvKsJc7O8+Mc0F+buF3lvcT8bwxpn/7nWbramofL3EClQ+dysCx
ZvQvaSAeuLWU3yLAGT3K6EBSFInGN+NtLOtLnojiKCLN7VxiUXWnqjk5uRseOrRypJbizrx9+ftv
iYQtyAx4gwuwuoubex0IhNcuSuZ7x+y9jbD9GULbxa57WGClLh7+fvGdoWQk749h25W7wQAf4ZXa
vDRqbo9dl/2mcW1dctt472O3Og3jwH1tzro9RjE+VNwf78zEvP79r79fJjd5CIf419YIyTOvJNdJ
L48oCyzbhDDB+d++dM21jWmIFDronvBtfVq6aTauacw4FxWoYr+IzkU/UYWV3z7a/CyR69ZXNEjW
VSLJ1mFpZXfBBL54AkqzNgL6inuluS+IgOhPMfFHdDZnHjMgV0+WWw9t3uu/PCoonQG20/jiGdva
uuIq0/cg8QSdvbBrIKz57P1mKNraH9dUFBKftspHI2BCmoVxqecM9n1phZuiros3P/N+0jaZNo7B
iXN2+Rh1sjPWhEzSaO4u0mjto99aH+xeluwuzDuejeIhQM62RTffDzd+jm+N2S7As7vEz0VhXEGu
ASxNdDARuaE2Bkfq6MJ9HhLWRD/fokhRV1PJ5L4nhYSZ7zThndENnr6qBnsZ1AjUXNiwBkaFh7Oc
FM0vNXsEbpnKUNFB0aFg+rqjsYN7cyIRoke3e+SzGa1A26wdM8kPWISCe3fehbV4a4LYO3ix4x56
UBJ8mBJYeOAYTozVJJTktJcIo0d2+jRruM2T2Vb2M6eOBear8d6aDR+CsBEtC98y7gd3Oma1Xe20
jqxdZrl8WESwm4Nwvqeg/hdq3oRGkqQbv06S7TCjo/UxYQ23lL/JzQeYWv6wRTzliJfJaWuH6Ulg
2DmOebnXtkKal+o+ymN5XwAKXvlx4axLzsmNzM1LTLD4dslJkD53sp24mY4o6B5PygN3qb2RldU6
ZY2xsEtQdq4JDUL28xE6I+RcnbV86pLxrgjldgrmaVcHDvGoiubiVhsNKegqu8P6xnNLlMe47Q8B
BYPviFmHMGUmbQwND7ryjVXUwY5EtxkIW6mXoE2Mp063f3it8fXr+kUBr9o74+w/2jxJ9nbAU78Z
T3ETia+w6N9nv63vR/9WjTJX05KNAr5cAMR8StDAgxodMrp9sfJiOiaMM/2Epzs0SoMCtiw///2S
u+U39GJ/FsA9bDs7hw2XADAcTLhhe9LejS/m4ErMiUaz7jwMculIqiOGOHgv9ay2COjZGFps+I2H
rEWmNVP/5EbAWrsMcmQUBMkua9mSDHbub3XXmI+JyB7KEZa5b3FT13VwZ4HSWjYl/ZiZxy13RHPB
TSfBXNj9I58OYhQlDTee4zHRA/576Gx90gNmuUKZzjGltfbQtCGtRkO6cUd1Mkq2rsI01oPlTOd0
Qs917rVVpr/eg+d0ADdyw1wzrtXL0QWDGFXRIQSvZTJ/bT3TxNg7tzz9OWmSwPbWUoNWtKwGdpQg
9T1EACsMZf72pvxuEI02jq0HSgFS75C1ztUK4Y+V1kXIwdgy5++7gk6cyHrI6zYBZ0JUmvQQUXtK
oOo9C1xvG9YZ8NougAo1NvbB4fsRrOQexsdt48MbuHdSayOJ+l9qHsbOZHMJUsoHIgj5o270YmCn
wPRgt5vcazCVmN1CG7I/2DUXUTju/Rh5x29d7lQdLYIkJykBMB+57lq2U721GRO7uGu69KNGr9gm
Q2Zta6jNkUsVIkhKZ5VpdTGj/NzPxeGg+PivdGa+FBM5PJ7Uiyn2r55tP7QKiHycUVYycMjOEhKQ
MBxWlkJMclhA8f2p/ZJ3g8G5imuT0CSKTN8cSqPfwhI42J5O1rZgjTyk0xl/GAszKqU7n7wf2n43
iKMmXskJF4t1DJ0ltJGGJbB7C7E6oWXCiouThVvjxKD84hmUbrX1gOyG/4+IEa0cqaOby1iWH8VI
vWubhH+6NnvCshy+huS48KKOLL3B8m0K0mS7uAsIaClAdJaXXGSBVJzFKj+VA5Wy0sl2g6PbE74+
ukDBlcwOCEZiaN76Bnc0ZVysTMB2O2WUFq2STgnwrCcYBxZlUUSBS4JO3GMSdf6MDSU0qG81VaBP
WJDtY9aEYB5qVJN27ro7x4kLNkLbnuMw27wwfZvn3RD7VDcDfDnGZvXbZHgXcO+KlYuXr+uH5g8/
7uucm86LVs6l4ZNCafMNK+pESKfoRmYDGc2EJPPo4zxdRrYekaLnO2RWScsA95MRjGkZdc4ujVMi
kzpHM5BKnxU7aGVK1mejzO+0YZwiEEV3HhUjczAdnLaE3nHj8Fk0u7B1qdYdoRMF3IfiQ0OvUtld
bJ+KLBEM/YqlAnFWLLQrD8mRM2zwXYb5n7yAjIF5mhygM+1LK3a3OhyH9TRGxynhuTaUDCpDNjgH
Pwr3BWPGDUJ49gB0BhTRNHLQG27eETVwBF2ixkMssIEHj/phoLqqbf1+F44R7H6LI6lvi21M1+gD
yUcachkuzHYcKLKiHE8Mul+UuUOicUKrNvvws6F1SFg2xymbKvgI2BTjmbnwR/vHZKHrom7u8mbe
hn757YkKMPK4F3N9Dbzuc21kdcRIBM3HmG5EjXnc+RYjddfwCNJGqTcJd2F0wbjcEE7mZNE0xUbG
Y4z3nTqxmPMVFxGVd2YcLJ22y85+G3DjHTggOWN1SSfuTG0yqB1SKJegWFkt8ahQv1qqRuZ1UnM7
J/ZdlCHvoP6/a3RpokIct9Imrngxzt5Ik1wD1eMW46JSaU6hZyEEKJYhkvTNcrRDbm03GEq0nTMt
Dr1D8b3u47t+pPEgC9ZNMGZbcwiTHfuedUs8ZOuU48iwj9YdN/VeivY3CN1qh4T9YflWd0wEvgX8
A5zsW3n1HBJTvnt7Wq97nHIvudvtXc4ziyRG09cNg3GMHMkDO16MQj/3hbovaZYI/DJY5XB5uCM3
l8ru62XVs7ALZG9dSjFtBiKz2xSqIJlAGmqHfLr6SbZ3klycOjST/e0crH/MsD7IHOuzq5dxM1UQ
WeOjUVN0B23jNDuk/wrPwUOUZA8TctxChnV3b+OfpYdAzfdZGq38pMIZFFTewU/rXdzjynYxG8vq
e3QQXIV4cBCKg6HhxcFljspbHbyhU6vJC34HmbIvyOzDrR/Zb+JHVkykQFw4Xxb38doisyZq6GbD
baMrnPiQlOPLryoItjcQCVZOE9bIA2HKq8VvM0NWyFbObajplvl7PYDNYvVeq4jHDNslWGhoIZPB
rmsqE/xXuB3xUvc7l2FxSfK5XBEzPnc1O86uwfZfu3DKWuVWXMbuRybTdzfFfoB0GJ1sv3oxhMK+
gx6NeLOoO+bPXIi9w2ptI0pjE3UzpW7ah6uTsogX7r2mcaJHLIhQvlX8h/vQQAgQ4c7xI7Xy00cR
IFsPiBF2VD3H3WDjJky5rcKmKU35hLKOVG6VPx0HGnJR/kpP3dmPxE2BRrtSNngwPwt3EUIF5TIs
oWqLw3Hm4a2PaN5tZxchB4kjDG4aX8z2QCT1PuD272exybk/89ZJXNP25QzsiSmYH5+nhCs3CDeq
JuYLBdPX0RPhBYZtHAQDV/Tqtv/NJRWGOPfdAQe3rHHgZeNHCZkjbd+bSJLCBpmwkBimiZZmD569
bfPoAw3zNRUQ4Sf/CkpvxMrhHkvR9ERiLf8qSUyz/lz2QKyW5kj6LCr7p3G0sYeM8t0doRFnEc14
PbZII7O7XZsO83bsSeDddklsWZOdDf12FTM+FWaTPEdKEcQfg6O2rIFgcvMT4KlEzCP0zuv31gbU
BtJQLquCargSFJl00xWk1uQugbx8mLFGICCTKBjK7NCG480e4eALcI0th7p2eRtaT23Dh9Q1NfFU
K0iuc6XPXvRuiJutm+L2IuMGMeDMKqlojegIKoTc8wFjMxKFZAdvSpTBU6yOf8YgvhqpYt5WamH1
0V4nQYRxoXh3BlZopMjYRiY/QbVTxaZy1PgwOD+hKM8aluoqz4NXGb1aFM+zqpT0h9KwNeUJ+i5h
JoqZSMrj4vdZ7C+7ia2OI8bHfDaBRDjZuiowg4q42ZMjuNbD4DymtzekqKAA5KYJEjkw33sX6ILj
O+9kSwiNZCxBOAz+kpDecPogsk41Qdxl2Nl6Sk+x0BInCR1yJ1CTPNf1jrjK4h5zG/fPgA2qbYPu
5WXlKM+KA8gTt53D4M6YAdAkEiO+2GLEgpJX0aKSxz62H9MGVLfnx+gl2W19Z0Xgl0Dp0S+Rz0c+
IPuMprN90gx7IQNji6JI4nHf9ew13daX98t4IsA3ecMlRM5EaY9WQ5DwvOo5BtocYfym/4KcXfHc
wpEhs3e2GAEYYvWM3RaVv5R7f+7fZOk8+ZD4KLclmxafIQzla1Zrd5g0/6Q2hFXCFRjMYsEOy9wU
0scz6FaEDy5FSCOmm4i3GrxikNkTxkCl1l0m8eSSRA5NKtwaDG5YchZSZPed0WnOCc7eqzgRJ7MF
M3e4eLOz0c30NnUJyXb/barjbznz8tCB8YuE9KF701r7U1Ecw0e4fWe39qy3MTCyFXk8ifPKosfd
sP27G2Vddm5MC7NDK2jes7Osmvs8Zx8Kp2+TJxm6iO3ubuPzyXTm507XI8dLYMxpwf457z4bLxMP
0je4SIIR9TxXjCRzhEmjKX+CRoTn7ubO43LEz4wYhEUz2grb+O4Fx3MPkt/GsmjNQcPF7GyaP762
IHF4qBoOeIeorqfTyEFrZUkeFplIoAlks75LcuNhaCN3P6U9p1uqGP0Qq7Np0rppYL5ZgAts7+Ie
ySsJz9z+7V3qiOTqhsPKBbe5ZzfBX8vBTZcKg9eoI8KmxhvrRP2pTfmeQ13JLfwsYnTWomGqMDrn
25w8gMEBcO/03SYc+sQGPWK+2gYV9RjzJLsVSRkgbB10pJDF5KHSgkI3U14ZcVKyNtZb52kN6Fzi
Bkpz/4Hw5IXOEPlQpIeexdhSlF69TqKOrm8BNaNt1FedgOIlWPs6+cI8NVYzb7RFkVqIF2kWioif
A8WuMim+UfZXmrAjg44JdYSN82Hoa1J9lUGYM3zLuX42WLCvwJKtzeznVFGgAwTBoWHidYNhesXN
tUysevv/dv6a/8nK79gmyCBMvwIAAXSgf/X9emAOC45UnMPqYVnksEst3oZIB8R58UKW4WTvZvt2
NDBYvfSj2Op83I0FQ2ac5cHayngyTeH0htpvkmq17kPRw2KWGL7//lX/WzSo/x/xw1BN/+k9XX2q
z//xhxoFEBfwk//X/3xu+/9IH/77J/4PLMr+h/Bd14f9YTGVut6/w6Lc4B+Y+jnm2MLijwCH+r+w
KMMW/xCBe+OKMfxbIKb4XHSUMCYAjW3nH/xyYPG/LOEJftd/J11zg0H9u5ceLLIQZApCCMm3oA1I
43/9ACJcEYxDNV37FcvKnOjmI0IIfhOeX9sIsuKV87Va8veZ/wsb/w2P9p++M89TN3CFBbXe/tfv
XHtqcBxtWOizE9xA7P7yWfSzLf8Lfty/4rD+7SeEmgbFwcF3b3v/4SdkCd4hO6SgVgbIjAvoskzD
lkPfjgvc5iksa+OxdGTy9E8fA07JU1xX/wxb9v5Cjv/pB7y94zDCLFQ2umhC6z++tOR4sybJMhqs
2sTNtkikPku/PoUokRd0WDxr+OR4ALDJAWaqmy+nA+uyLkm9y4vZgKLgkdSYPSUcuuMM4Tudz9yE
7TLMB49oP7h5J5e3csXYCNXGN0uBYa2DaHXrBchc9PNgGO+amzNwyEfxmGhUXfaJ/qFWHA4BOgVr
tJH+Lc3mCDtJLjyqqmHz9J9dEPiQ7STZ7sbok0uf5DWgq8n4yrARLsxOYtvuFF5MpLD4EzHAxObH
z3hf1kNJ+KqTuK4cRRd5G/yglnL/L3I9P7OruPQxy05G69inbceHXYVUrIcJYILFEX5jO1jmUlKf
Hw2ntGfIsTauINSp3iS74WtAist2kE4A4QSjGc8wvm6RjjuCYJK+rOeq1VJxOpW0FBJ/rcKXSPYR
ldyyp5/XJLEGxGwoXtsx5mA3cM6mRSeRY/bp4Ixg+UpHD1N2r+jt85Q4p4FnOWsScrwGpLI/clHJ
D6tw3Ks11N5jBhxiY3AZHTE58n6NDBy/fjlSrV5kjjrm400lZIpfiTpMHm2IrwtNvSAmIO2eCvZN
J9V47q51FM3YTOvNtukDdoxjxsGPY8/Mp7dU4pRNjNgji5dV7xANzvLB3nozfNesn8Mf5OuK+tIC
6YhCTlpbRqhJoJtoZzSGpe2CinLZyNzXuDxZCAbpfsBnRp5A2vZOGl2/kkQhNtOEp9wKLZNT2KRt
NEoRsITtp5swEq46hV8M+gUDZ5dLSgaEfMKnkfHUom14Bjt28vEYgnrI9M0OWBvTQ0a0bgt5GL6s
dWvoUbqu/8yDbXEIAPQAcdLMeoJfA07c0e/jVZcYrXgdsBTTr8GMl94RfzUfUCrsuzQa9HG6jVW6
8eb70EymM/RcLFY9GuetSYSlD6bhAqSU7fbr2Iy7K5lm2ON5a/JJUs1zZsfdxQXZd8bGau07ZTLf
27BPVnxujNci9qlwYXe368XIyb5RHYfxBld1m7XGmZBu99jTgXZvpUX+O0lFWwTbuxdbNzWSly4v
xpBgNIYeQw0PJ4utTSJqownzYC2j7HQbmJIm0E6q9zKKvd9oqk1Ydo5H20s+Oc9ggapjpGtanBij
96kZoNV7QUcwI8MCY4E7NdNE72RLDtGmoJ62ysbbjSwUT9bgZHcAcfz9LJtboUyRrIuypDY6t+Pl
bef43fmWRrK32l1JZ+ZPLEHnYqIdGcBV+BjOM9dOjAwtOKyRtQDMtszlwPZdDWwiJsu+J+JAoB+H
4n50iHLMg5ccG+71D9PQCDLfDUloQE/3nWQjWZGYBDQTuzd5HyCVGFPnf7N3JttxG+uWfpV6gIIX
gECgGVYi+2SybzXBEikRfY8AAnj6+lL2vZZcPsfrzGpwJx7IEiklgYi/2fvbCGyYf8fTYn/xcrO/
Tlty2jiXNVIDE/2h3y9ql9jpRUjpUPgSgHWyXQXjzqKZ2nlLtFwFg6ewETTVzrW1OhSiN5750bAC
T9LZv+ndUmJPKeDk9X3s75WS9UtjVJC0u8kqwiJZGJRn7E3zKGdS0jF8YpgREC/HX5sImdb16JA1
CbMcd1SOhWskL73j0KuP4DYX0c8En6NGcPlMNgvhpvhNFMgDI1nO0+zyYqRW8jA0KRtRjQvliqAM
PKRwIHYFD+OjNyjiJrNFwBhvxLdg6O1jkjjWNmu68qy7QV1XbZvfBvkgnzNO/FueNdhYDa8bO27m
B4yoCNzgyCItMzoK75IS34N49+YYJVVUBwHa94GMdJG5B5VwBPi+EX2aA/HFqRisEBMSlJHKih+d
3n+gQmegJcDHVHbLtIEe/zazMWpCjPCPTCgY+iFy/xoYlr/zOLcPc7tgmRsAqBHPrpzHAckRqEQj
urKiWN8UZUrmWqC9A1JQdQVYGfU+SGAoVLn9NmMF21D2zGIFkAcxLoF/J0J39Y7FKHwlk4rbEWzn
WyBFN4C+zWG1GEwnk95SL+NcA6AGxLVt3RbItlArQmnN81TO77kyO7reugI12Oitqi2beJuhNfZg
/Sam3zULDsTLN9oW7jYZRLb2Bse9kZYwaQMiZ5fnC5scnGBhmRAYuLIi82PyIzKIJ6dcQ+Jyib+1
jW9uYTTXcDSnm4C68cmxpo7ovrremYHNCypJOMOaD6qRfgwnW+a80RL0V7Q5OM/Kuj4MZlds5Mym
qJO0bJkjhwNs0ZEVRDINW6ZMcmcsw3AnAoViGxHC5ZLtRjAJjFue2gSn7aqDI43usQnyQ90XHR9y
pnkteCZXHTeEj6ZlUPcGCXY38O7dN7pTY+/bXQBtrzCfoffjW2qkujwCC50idU391ItC1QzohuBL
YXUx7b0wyI8iyfPRiCkItm63MGss59qFPRDP6BIZrzqfcB/EtCFrgrzSoNWEthmFJNK1nWcCswNl
+tCAKAKgfAOFqjCzuAuHpSn671O6CEWEu+G/mLCcVEg0RntrxnV9rJfevmW0NS+hRLOZMuYw269s
wmN/N+aS0EaUQaO1JZoI9XFk5v62Z4b3bUBt991kj40WmhHMcfFi+djn7HQpMZybvGtHJ+xjOMqr
MvXGdcl+EgEYMvFjzCk4HEjGii5RVS4D/EZKtrQuUumK+0IlHO+d4T17cYuoKBmq7m4IInnsCB9h
A2K38eOMdWkJg0oZC1tAjvM1db2FCn7yU7YMom72kxAxZHOSpTgN2hGl++T0873tjgG7bycT6wLp
A4rtgDcTakwfP8rMNvLN2AAgxcJhVtOG8Xd6F1+mPgJ7qKT7DeZknWYZfpxSRwzhZxmw35771rEQ
fxKotKuTHpMIZlITKa3LPbvNTL88MwwkomkcbCKeHSpRfsSjrtBosCV/ayhhWBVUYBxWc+cSvsjO
D+DX4hvVzjA94uMVJaOLkJlgwJVGYPbIuEOUqDvgTp7wz6YmCjOvQ0DeBaDhnbY5UV82xoej+hry
LHuD/cyGG73bjOSJ6o60KivFP7Na8O8qlH+Lt3ETJ2NQMftbEdTptT1JlvNM/J5a+CCv45LwQFRD
v1xpY5YdqbBzfdKsiHCJOf2pnlEMEmvAJLIdXXdnNinT8OYyhW7sXh2xTEvo4E0U7NJ4KRkhdrii
Nsy+cw5HEiX1toeJey2cQG5mw2LzjURJf+deX64i0UyEg/e+ns+LTw7HSuJHtFgcVjWBxRkftyHa
HuWy6EjXjH3ypOZU8DMarG4xwmEwxreCfiG457S7iBV4ddqtdAkqCh3gdojlIJJwLqChOJqDYZ7c
pKquST+x47UY5LSacgzaK/xnLKEyKofnjGoI/25dxA+FJ1rNLrgi6jAI7iqvvSSc28OXfAiaU59M
5spmbbDFXSgf8MMOBjoIe3jJsWC+s39EN2chiG1mVW6hjhYvjpU69zAAQdwDX2JbfTBmKCzwr+pg
3LRY0s5eBxoJ7CZTQnABA4oDZm49lBxtPSMwRK4s7RgaOo/U8Ea0NGsgMLovBFlkN8gA2mvYPOyY
ZDacA6hoExy/1rT2rvYGDhAnG++5VYiiEqjieNI76yPqIfKECmDgPYB1f/W/vXmhwQAru6mWMT/y
e5ptM0mF3Lb1/sHTfRnc/Nz8BY4IRADZGe5twIDt4ur/yaNeCyMyDVHRV8czA5tGRngs8amBvR23
//lk5l/iSn6Bmvxb/Mn/h2ATm0/tX3NNVt+LOG3V95+5Jpc/8fvoBUq3KXyinRhqmO5lgPI708T+
TTo8CPjsbd+0uM6ZF/yBNJHWb5J5CkANSCOmCdr7v6cuTvD/DGv+A6TJr1M/Ri4Bgk/JwWD70hXe
X8nxJndz0ZYs08kvBz+aeNd5L4k2KR7Rw6Igdh5kwean1/Lw0wf0N0OJvwQz/fGdXctn5mNSZsnL
UOanxxKtc40Dn4UCKXFYuZb8MTOyR5n0O2v5bIRJ/MRwJcGGZbXzjPrnxRznr8pZbnTMjRAcy2Ma
J9jjrPEYiAmVwXRz6m99NsR+f60IbXTa6RCrXSyws/Mqsp7yq1tNlPi//4cQJ/XXD9EC24B+F+W6
BEYJEuLXf4qCiuyaEdnaCxddaFnZttLssJW7vGRjx1JPBaive652b0R1Ui6H3uXAw8jwFuvh/WIq
djRiI3cBDxp6RezuRZS/AqolU9rTn+Og2GpFjcXXpVQLDHpQZviwj/x9AswhbCK8pVGSr/vS2uCv
PKXC/R4Hgl8g6ZMVKKzzLujXos3TLcILsdID6S2zOX1hgc66J9u4fvwV4zooNxYkK1QlV4Y3PkXV
p3iV1d1kVh8OipA06QIuWWmuY7vDyMUOgBuCBGks+9ztSOKN4HNm90pqtnFS0XRbu8ZpUU72nIou
v6HwvlH9ux6IFSOEmVTzviC1uFzYyyNAVhWiGERoogk+U1UemHDEuyrGxZq3yGjG7q1VMjsafno7
3TuISODqVYgvaoCpfnvsTTWF/VicPSWIOmb/IhvzxMjPXseEkqx/yFSzHv+wT8s+VEMXwoa6PPbR
HswdP78sD45pN03XAogWl2ABGZ2yFfQ4NRE+d2Q6kMRzZ6cWbp0CeCQTI1yLdneQOfJ3NCZXpCai
Sk5rdR3bQAQhRsws34E7SNFs40abeKLB++Q2Yer2Em0L0lyMBKI20lxW3lnxOiuMPLSwIpTdDJy9
XR6b9B1xDKWDiB+ClrhPL4P3y+DvNqcjNnsPGW0chV0JR0Wik4rj5NruxM6ozZcpZR1fBwi/O5eO
gg4J/cPoH5ZmQx76VpDAemWVqCkXv4PdmAQn0aHw9WHAhpnGh6qiZu8QZ7nyXYKm50BuTcZpK9Yw
WWjCCJNhj00DxWK2ujhDgqK+KuL4ndXn2xwbXyIJEGLErC8RXIWznPeN/GxQ6a2lcclIdK0DdMw7
lCZHyajX0GpvAqW4Zo4ar4KKIkQNxa3S+qBkkiGMS677Jj6WIj1IBDYIXOZ15LYPzUWknti4Njpv
/myHGF24hcsGDejKuymi+lUjT1v1+gDcoBGsHkmgnEKJ6WilFfEjlj7NBr1f1VA8aGBweCC65CZu
3fNcBnxq7PKQJikQQTjSo3m5Gg0DYVSVWtvOBHYuZqJzI3M7VHq81Rf9M6smaR39Tr3lftaDe0eh
MmcJHteUoEtdfJU08aGDdAuC3ZVjBWiQPfM1Hro1VZQVmhPprPVon7o8P7d2ZW8mUb/WlneDVr1H
aui3myLgmSoLPIa5lh8w+6rQbWN7bXrVG63o2nFPiNzYcwZdua4tkpex8syDOa0zHyp0jduRttLa
c0OFeY0mgxBvpoLliOKkIK6TVOBd7XYPtdtuxpyqMVOBs5K1w6pI+ZAlaScqQ/YEugBGwHxFEiuO
obomiOeEIPhKEJKFOIQH1iSiZqXQmfW1d63EJfprrh6SMjp6VfS5xDAFtGN9KxqNpwRaAj46OYYq
7VA0jN0OW1YBHZoi0JFov7CnIeUos3XgVH2Y4dgosXOKAO9HUJQwUaL0Ia7hbQq26FHVkY9rTLeY
OFeeOT/0RikOHbFxoupJmnchbgNy2FhzHpq+M5Aenj6yT2Wv3YjHuUEf0tcNMif/nT1otyJa1H2x
Lt6DbwhZvmDrhYpdDtEuK7GsOb266ePmXYjoLeosAXJkRlkoUa9oN2LLf3SK5UUMlQi7jPTWhB1n
Or7/0IW7rv81yXits+gpZXG4KS9pQgbewm3TuVvLbZ5o6vrtgNnMqNxzOsUD8Fd9Z6IeWZevNpqa
tR8kUM/RKIuWj6ppcIRGNUnBhZFYK7Xkr3S02alDx7h41h0WsxdGyjYIWN/aBbhc6lNHUMLKSJxT
+4RsA/Y0Nm4reC6Fz892rr/qtOHmaC5T66JelXwfeEUNinCC9NaR59Yh1ixMdRouB3JFN3G/Zpb1
rArc8lEW4KHXrUXEfbZrFqILctEcO18O29bU91XjrYsC+5nOqT46/BZFHe3HonnrXJDGTW1cdadq
IdnUwq+wmirzycvaT6YEN+1cHpYYxskF3rsKnPK+ZTZTLNGbMgqxl6qRuxz7jqoWjI6+8TmlwSvb
gmJFw/9QjUt0IOVK7KBOLqFrwMeApXwRF8G34j30F4L92ggcNWUdpAn1Run9xhwB2XfiMVZBD4AB
CCDIhUXgtDilBIj9oB9C1hFfapiZB0CHdzY6/B3T5CtCkujlFuQ8/nRk1AbEwgwBsOswbdMXUCSX
kwCleDNFyDngWucXeylKcnPCzGQS7Wj7nUaWwWIZLD+6zhPaQ5bg3MX+I1cl2jInTElMqxjZOL1N
XgSUJoR3xK2UM81+NXm7uHMu6lFxm/ETdFrfvWMFVK5cFteYLWuykPM52VpOZtA3oI4re5SYMHJW
qucRqpEzbER9K/VIo4ouZSvclpa2je59z3gfUIit3Vn7iLe91157D9WM+Yt5y4lmfhWMz9Rr/Fua
eS3xsroS7549FcF2YV9f+uN1NMXxoa31HcuiFGZG/ZS4HCTD/EHzvhwIXeM1cs1r1Y7zOdX0mUAq
fPo66J7y1cq9r9iQ6tEczqCev+Aaue0050ruJddL3UdhYMMzbjL7g7YvP/KZh1Or+TyEiogXyK4Q
epAvAruTgWixFdXwaUSgThRB9mvDyGFcTVwW/oSseaxVEyK2Gc5Q8Wx7p+bpuvVV90A//BQRToiO
7FK42Hm7n6JAh9hLmTEW3o0rG2rcZD5noqxXPpFtovfWkR8/2iJ4MDpcfVPSPDd0uSvOMnRjw7On
yCRfIvk+ed7JaIi/ruRNOTL31cOH5aFsjG2kxzEKXLK58LVik5c68IghYaAyTUGxCharXptjc9+S
8+1OPXy5PI3CzPjqK1AxuQfSfDngui5IQ4CLm6Uc9/6Us7OYNo2eyVC30+vLX8b2L9NQQGDSfAYb
coON9aUb/Hnf1l5726WCUmbx4RxyYVG6CHs7Eb2DtQ9/Fjfkrne5x0zxkNb+curhI+/mpGfyZ+oj
6kGAMyOz6jnB6RP5qJqgKzVqG03or3aZwJiT+JwsiPbjLcukVz3l7kNHJp9B4SOlMW0b3ckHxyKU
PNWZfeYkecBMy4HMeHhN4NtF/OluKbZf+gLZdYcJcsPKBeW+3exVo7OzW9YxJtklOdnBN2K0CZKG
bneJDxnZEjqKdYISm46/zQor5IILGnTA3uwn8GUsrnyCEzxLAMMScMPEYH+z06l8mqPPfnT7XVWP
Pm44VeypUJETxue5Jb100f3GGFwwAh3GYkP3h4mR+fqRitd65Lo+2GPKoyY1QdAFZrxKLo/KEcYL
JMtNyoDp1XEQrHZZgOrdVd2ejwyzWu6SnEetl0BqPaYyNHJWkY0u/VVhFM9JUL1VzeKvTP0yYDm8
TpdBbCy+WxTE78TP4UeJ2g/i8qBeiqUjeTKK30TZfGc7M9ziRWxPxHfCo7HR3XXLKzatECARJkY2
BpuROOMQD5DL/NJmhGzqnSZf40SSDe+VmfTQZnsQ2XoK58Q6mcryqftqZG7MWc1JzHR4yj8UtaAG
EtODpb1zQ2bsNmaUgoLZX7BwQzc22M8yF+EDFKwew8Gbduj6iVG56Pxcex+n4gETMLp1lI2ZZX8h
AXmbLpAcW7ytKCb9dpWil2AnCWNfF1MAjbYAHOwjqVP2x8x0FHRzrABQ+K8CGPaqaQdFPY8hpU5O
NHmFEZ/LIXuVmM5OVZHubYG7KjHNcs3+Pz//+I87k485yQoV/cS8cjLd2zE3691ADMfUkvLekwjp
6jdnIHiUOQ5dM05ss3764U0jFwlPl5vmNCHLbpytV5PGYQs+hH/rYjx2TWtvO0du8wCSl4G2sfkB
0+yd8m623PgYx+hsLb5P3SE40hl3wWRSJvkZYTs4TNpraUZPuoa6ONfdU4/cuB6ND60T++AZVzHj
NtaB7odxUdWj3GLcNhaEPcJB55RnXD/W401azt+MANt71wbUdJjWj+PUYXVavFcBGIAB2BKt3al7
0USIlrQAiI+dLSbvVYY++5QTC4oUcNVUDIch2PAjVCi/jbzeNW1E3E3HMBgc6aqOglukAPbKShX3
vN2cHJVDR+tTc9eby5uKks96pkqup/Q7fdzAMU6pUHd9sEF4etWYhb+yvYBUh55crrYsWOXqFoGW
01xnhceua4hQrg4aP6WxqFMO7It5s90cElaxaAkqcZJxc8rTyng1ddKyn2IbMAqo8UMCSoWNC3LS
LoUKQkYaW001nDKVJRsk+m4IU5IM+Yp8eBrM5lpZzS7mNMbSuVVu3lMgBZi+R+HBMHPP3YAk2ZrR
I0cxlrZxfOkDcWvzTrLzTW7HOM2gY1PZm+64LQkMIAunuzYC/1G0+P+9+N2KTw6IH3yO0QZSzos1
px8A9PI9i+DtMnvPKhuaQ/vRIis/YbExD1yDvMJwpXBT3hpBnez9EsQt+UvrII+pzFuiLoiFLAcL
p9N4KJBigvMa3Z0SgCHsdFsVYEX4wYNIouIbHwWKkhtKvNS11UnN7HaArodBUTBkmMWt61dfh8Aj
Gkuy2XGQKT3k42Ey0ZYZwA8myIFSLoSVJK9yGC4lm3UVtEQKX7zCpSqunNb7Jlgk4cGj8pBt3jId
lsDqGvMYj6yORy8PjWQ0rxG0iHVNkiug7hlNQx88gvyPTzJtwLkMKJVBs4QA45sd908M3KU4lUVm
rhwCXfs0bS5BtOqt3CUuF9HoVw+YH/dum9zmenoYkwlm/SWlAOkL6HbzXMdATctyLQQacNuLcV5a
rz4abnAkLL9p8Jz9KGtgcRF1fFxiii6iV9B6xnnBOFIbWXrdZGx108QL9pbVs1Uy3FOUrpnFY7uo
i+8xsuLEATRmdaCOwG5DGKmydDfMDp8Q4SbKo5SkgCbmZKjoCqubvNVcD3nEOMA6R2SiFJhbWwvQ
XW1nnzIyHi2d04xe3jlJevElE3m8Sg9mn5ioh2MP/0PQHNnAXndt198QpLUnKiKnfTbVWllj/JQU
QEXKFmebndQ+LAE8axp37v3YWPukreWpdY1tOzXOfSZcAn9Lw6LNyCj9C/XIziF+bDTcBZiEKHlu
/c6QYDScPFQlYtFlWNisXH5TTU+/6g0Fw0xYKkxGXN191e9GC+8oeV1hbE39Oh5LBd1KrQn0Cm7z
uOzX0UXW2AzeIwuD4AQDbm32RPLaJbTi3oHUEnfPKtXl7e//iZzngXjcsHFWpm3oEC6Lv09zcaqm
yb9Z7JoLxC7GbTFauzowR5beJK1FY/ud5JrHwGHlYgWy30V+e5+lLDPNNocH4WvSqFeMk4hal5bH
5i09U76IDRT910bw8stSO6u57rsbXQ9XM7ttzHk03tBF2VO+udNwllhPwsDFnLuQ9GWRo7261Dv4
Ql0LpmYjaZJJs0Nkd71oQCDkXcV5ezt07metkiepAap3rkrXbLEoB8UtRhMoeDF+9wo/GQ6YyHO+
5WBRw7JFP5yeY+BbtImkcJiGJs4aNloVLyw+HYqY6FJJfAXQjpCBNxzx2V7Obk5rUdBbDq25mXsa
sqhetjGi1a1/gWrHKZ8QhvKtZViCbRFsxdhtPILIjPXCnLAomf4RrxOd0pq7a6xBCxLa3KPn8owN
eUMWryj+IIkxXkGHQpp+LC9qeocsEOztM/tEFoFJ2UE7slHumvM7/6cJ06kvNl6bbOxZW9CxeEXS
Ur0bM2WCquBTLuWjncp5pSuEbh6gypBQPwspBhFOhiUlSuNNMeuvzPl58ahNmi6Bs2Z393JsPxxE
YMxUnU0Kqe9AwvNHT+nb4W47sefbF4aB86+e2k0KcgmY0150dG4oHnBAAF3OhWAyIe1vVfMVl4B1
7blNvyorH3y1lwHiW2i+mHncArE8MuA0t4TcI2TgGgCZ2U6g406WHmp8cyxuL1EPitfY4eHpLPgC
WcrsQVjm104FYYFrl8M/ul+KiimXCReQbTqQInUTCCT/hYnBPVLpbbLMZ5kVPU/ZLHeQXde9M6xc
WYpnXwfYssZ3zEiG+5YJYLcMkL9MmvivqbHsMJk5DYmkyUACQJHQMDouH3IHvCzsmzJMm1Hd1Qzg
hgE3SFPCTWoz3z/n1rBvdAulA0sZ4FORrgvG70gTfojfGswl1QF4brlJWbCuXDffSBcZpjCzmofL
Pk0QaurIqmhikH3TUDRBKdYuEO7eadsr38XavijjqGscOUlJnBkfNHP4NSoqwHU9MTXSuGdhHa1E
5YUumn4mygNcqnHYAeVQVzhwNllWmxSJuE3SUcO7iq5SViShx54US8RmyJ4h6aG369tu66bTrtRX
i/QZyMR74H/pHer++9HDw0bfeQxcfzzhzR20fp8mMYZuNp+RmdI75uUM88wCi+B8cZmNFQliddq4
e4eIjgvpNeUAAg5XTCQ+F/x9G+QWNCXxo8JkYTTvieZUCDJNAuEEwiqNw7xYiLoHBre7/CAXkKku
zBEnT55yL643Zu6hSewLVqPbrJQobKCqBz1y06Tadb37gh97jZWBklK00a4orsQ2TWtziyLXDNEV
nCcSTKbI8w91nb4WpG0fXG3wYuM2wk5xchVMaItDJ2tvvKF4aFN47j2hq+yhi7u61NdI9cJ4kB9W
q66zrLrth/xoVN6mT4ItWWCUsI7aR/lybrChnUkrsAc573yZaADCmIlMlwRWw8P7YtH/w8OggUpU
KOFdbypUlqueEXQ4xwEcL6aIA8juko9qQtS1TSP1oSysBobNKRAE24DmhxvdIfHbHW+npQ+wPuZe
CKervczrcFDxbNWXBMZcZ5exa0yWeMsmYCy8kp8V6CKkB+yQYV3WFsYxxYsx+NeVEB8p+JzQiKae
UQwMPAKa9k2/1CvPo+auXdxEXgm0qPTdNMxsikHSty0i/Va1iwZXBgQ6iahEONSp7Rgh1Hecs9vS
AnY+k4ECmVhY8bt5reWqGeuF9fbgIHNrDlmRnpsLBa+uy/eUYEFUsv5LgLKT5qXrAOQhSxlh567i
Su7aBpAj2/s7rrx3qdZRN7kgS6/L1t+DVK2uzJSP1UjUfScWfNfcTJ3zYqY0sohwOAWIK0E2tDOQ
2ex49hk2Id6jM2HzNDr+AYXWy1Di8ZVW5q20o9Z9yzTdcxRGzRjjpTdvVNRy3PXp/YxPHV0Qs6aq
RMhqOvXeYxxQBTUKJp7lMACXeC7j/qWSzZEikh8fpld2t6zL2z3ymiWEDXXRULiMSCwLNC6w+aZT
N3PTXTeNRkfoLG+uXX6KPnju8OY37pRtLI/mwA6IlovLNozl+BJM1rMCXcPOB+tx2t30tGbVMLzM
OYvEGVz1JRX2IY31IyOkvau8g8WSI0QP1oWlAzCxGO0wSOwHV9ZPuZKEVolvfmL1KPHIG8+leZtd
mou6V9NWmM/WUs5HTeZmIMd1lfFQy74hFYI2Oc7hXvbQHjClfLFQCwPLwnunS3tDxUON6YxqO3iz
dfZDUNPceYDR0mQzO/X1Ug6vSwPTXeG8BGIw7ZGYvUWpgOXBL9gXv+xMz91EmF6QMt4CS0xW6UTa
imNn792QYp9DXbJ2GBHP9jmX3nwEzntYsqAKfa+XPEvMN90U1F/dGl9mlwwkvtAR5PqMeJDbI7mZ
Lg5CwpTcnfSmd9ebxpMGIjug2GMeEuMwnZMnIyeNPqo2wko/u8YKbpwKLOTEty51fG0QqEAVi8MA
L/be8szHPONUdBiEl0aw4i7st8rXN/HAXiSKVHfyZ6dZpzUvmJj4oFPmdivV5GvuVOZDvLest7zV
ctHztj4cudr3TwNzHq6XgmHsJmmyZyyc182SuNsmj1+Nlpx7j1RD2hzWi3GWnZVjIEtsIC+Xpo3O
SD8ivL7PCGALU6++r9LkPh2p9W3TWAfZ8mjrzlqlOTBtir33CAAhvHWaByR0daZdHFU20dPV9Fm5
3u0c0cIh1eaDorOHeZaESeQOuzzwSS5yUxw+QPDNdrlrZkGKE+0GQPzhsHSQnaBwDxPj4In920oi
p9nOZbEOAu+CRCrhe/mldZypLrKYFyaBvLXuOvFut+3TBHObQgiJ2eJqHigU4hf+sA6i4zJnOMEa
cZuQ8JPHxOoSlsUQOC6mNdwBm/St+jCC7Dbjfm/WkLjLOE7XTXvVlCRmCY9x3CQ26TL7u65rTtYw
yLWpmWN2A+C4tHhgoJV7y0ZCPi7hIq1rw9ZA3LKTN8Bt7WWycz19G0zVE07EZIVZTRO9MK/MzCfG
Ik8osPelnu9Z5alQ++oO2X0fIrfE2PJu1tQarrZ6im3Sn6Srw6aIQFDi9F8356gUxr4VwH4NpNDr
UcFBJIn0nuf4PfXjT6VAt/AvyDATwlxkqtRGej3T0GG0rE9NWzjn2S7qHWZJf13K7ptXgDocEDWo
i2608+t7AmwxMd/i3U42uF5fTLLC190I2Ufk00qf8Zajeg+m57GVEdNr704VfPhe0n2rbfuxMMqV
XzB7IYsbZCMHGvykzSLnEvilr6BTUzOUORt+K8+ei2VMDlWA/Vl39QGWn72NWLVvU90eGc0zKeFu
D70KU0RMAjvdJPtsSOYHok7wpXu5h9PSuoZAdhO8bmG9WWERqYgsCTanXs57T0c1hy06qzXC92e/
VN9NYjM2ORzAlTnoL50xP5QMoMI5UNGLQ0zyyrYoyQz/ngDYS36Cc3Q1y1Z6RRJ/O0JikE9CU2mq
1ztS1qm4Rotd2qyfzRqLwZJ2O6kTsikbVG6d8TT2uAScRo4bs/O6QxA394MeblRlfcWlUf+Pt+13
jxobUjxqH4QWD918/50c7epntRRmsH8tr/o/1be6635RV/H7fxdXWb95PuoqRFTORSyFwO2/5FXW
bw7W1CCgc8byhC0MW9cf8irH/o0lkmeZ/C/vh6/tT3mV/ZsDa/7yhaw//G7/gbyKZvQX9Z1Hw2R7
2CoEMivXwuD2F5mTHVTG4HRMLlsDqHdUn4mksEPXEQ7rKfpBqx9pcNKqJhUHLAARCPVB9kcGhuld
tBi70SsGZAh406R7xNVQX0dtcwX/iDlqw4YxKAzuYe7wOD75XCAnc1LbgBPXcyYfqKlFrc8bT+Yk
sFMNN5LqYzmnGZP1eGlZSjhcs5keP0qz+4Ih6x1oVtbKZ+Z8d1FTjDsCmQskBlRtwD87Nhm16eR7
O2MpJ2n/KrgUYBrMO6Am38hl/mI49q5yne3cstyauo+2BqyU7Sg/70wXS1WdOHejGnjB2u4EOdoI
W6c+TgNllGspskEzSMXcmPVCjmHsrHEjgBUsDPeMBQzqlkc8tYGTKLCHBoBSPez42Ke1O3BfGAgq
Iywtc1pBWMVn7hhjudf+fF9U30ysVEgRYFXU3BTBhM3CQpw095r0z6eiMc3rmIXslohZwj6kWkLz
m46QBy1OvMaexegoYyGGtWcNfuPUgYlCJ77vPEAOWByqTeEQYBj1Rz4TXNBTF9M8CNh8jx1IcPa3
+M6w1O88EIJtatb3wVLfWk9W2n1GufFSTYwASEvI+A3cLH0qPxX0YZ3N9aELDNQAipiV1paEiXjT
PgB0u88WBRUG+Buq5+W4MGw8/XjP/sdq+w/HkYfE71+fR4fie/+/zl+LWqXV9/7nY+zy534/lwzp
/UbkqETZafouMBSPI+uPLDuXo4lASckZJH+Ppfvvk8mQ5m8BUiyPP4o0U/6Qi/6X31aSZmcRZmfa
HufaD5/uf3A2/apaNGzL8RiUu+Ly6z8JL/Wg8UBGJlzW3XAobtLdvE325in5B0P5r3beP7/85dd/
+vL5MONeIeF5V4ALMxf0A11jbFLKWNe0v4s6+8p6W/yDxvlXZ+2f3+wvyst8JD+1gSu4U5rpERCZ
hIQQy3oU5he2jv/wTaxfz/I/v8slMuunf5KVNc7ixjqARHQ1ON9oMENuO38ZQkKPuv5zaWjxl7uf
Hqm/Ecj+msP15ze7yLl/+mYzbBZvoN3bDSZB3JokAH01jm9Cjrf//htcvtCfuvA/v8FfbiR3KS0d
jIO/k/az5e46b3gkz+np339xi8v1b7/65dd/+utjh8G7VvRgG7fWFjHW6aILfcIfGwa7YQfNL/uH
5+zy1/27fwZ29p+/EazHtgJdyKLBPMAjZsTzTw/VRZn9t1+akuLnL13gOB8wgud7YlGuNIvrKgke
lzxjngh7TTuf/5ez81iOGwnW9RMhAt5s26G76Y1EihuENNLAe4+nvx947omgaojGCYZW4qLQqKrM
KmT+ZkS4RvPK+wE62tDgd5hqlIljye1LvduMiYdYJOK9Veojs5rdSprx0wisH0BAkDbptCeplndT
gNrIGK84Mi7tGsG1zcZ2m9PPo36EMYtiA4Ch5piCc4luLy/se3r4ZL5VIW3IHWw3yaJI4bXtc213
OcfwhOJwQD8haW8gn6B1YXg/DGX4DU4aQCQrX0eNy23ru4ZTHTSOGws5URTMuk1SFD/81P7Fh84N
zTMUqhXclivbbfDKNXzzGl+d39mofEMCFROM0b9D1hGzLMAeKZxjvUFCxdPv/NC/KlTvm6R3w0Hu
o7tenv7nCFx0PVzYBO/Wfx82soV+h6mUzGieJrfSe4NYCV9i2VkJw4UVU4XUBS8n1VOSvWtqP2R8
GrRugEROh6XVXy8v2VIsqkLeynozqxx6Mq58Hr8Xh+Cg3lPiBrftuPluPMa/ZHm78qiFrP8eSh9n
C2JulSi96Vo+kp9ycYV5+A0Sxvd0AF+KzvnRAS/c+X0O3Ibu1FwwwBKoMZ78SLuzgxDVyiDB/KM2
8JYJh1OP8PP+8m9bWkgh3ylFlFO3U203rh8lw+Vih57Z2hQvraKQ7pRYw19ANyy33baosLrGAT++
nbnT72REBU7+s7bN9oVbK198GSHrDUPvd8B9bFfScHZwE7q1ZbYih7G4X4S8Z2kFDp6T6rjKk/lQ
nbKDv/ddZBcpjh/yHZS668srsnBqq0KyUolgBAk44jIVZb042QcGDO4uAGn4M0Bi8/JTFg6Id8Gb
D1tSVk00+hHjdLsaljWakTRBvjaycMXRTQA/AYIbrt3v++G1wibq8sALW1URcgLyEK1uITThglkB
A01f60dR310ee2k6hGTQJbGqKlrguehxf5Pk9nHCFHwl/Jd+9/z3D1Pdajq4UvSPXEDAIMagQdBM
Vn9e/uEL91VFiF9Cd/QTNPu5r9pnvI1dWA1cJazT5eGX5kWIYMdTcXHVJLwFye7RL0DWXxtXiNTM
9xpt1roBOn/l6NHWByd7eWRlIenMJY+P0x3aWBdL0GPdAgdiOxuvhjz+VlXAOme1PCj4+1CLgFCQ
VHNU3b3SpjOTof0BKDpv/hQtrqBBg6nXyu+Zp+qTq8H7vfnD8gc1ZihTRaQ1BzTc9ijZAmbewY/f
DvviXLja145MWbiC4ABXq05R2K5PBxOdLDmEoYBnUbuyZEsTKwuBPRh4aUsNF/1m52duv5f3rSvt
rT2Avhvf2xhnRGU3/i5ZCZuFdZSFcJcBjzr+QL41qKbTsR0fYFFgfYh6RuSvZMGF0JTnZ39Ym0rJ
qX+FETnd+CcvfsbG7/SLHxKiYpgShlNa11gE9aD2K8s+e5Q9MJRd2VULp4QsxD1Xx1RHatZyJZ3Q
aTlCTV3/2YOCArkJKQ1aQxAAtgnt+mVKvXGHeAMWUOlrDqKpqpCZSTCl8ZvXRIazfflHLVxzZCFZ
yGDYCiU3DHoLKiiRHlRAraEzah0aCXm0TkMYP1x51kJikoUEkoJbouvBt62Pej00o8pXV0ZW5iE+
CVhZSCC6h72ek6qGW++RA9zRCXFheG3KU3qQdvnKBXrp9wunfBmOhTSXZ13e5DFXDeAhNsLvlxfi
/Uj87ysYoqRVXmCnO5aA/C05V9yubAbg+s5JHx2KaAEko+wtr9SXQILxXvvVoR3styis37hljufJ
yL4POmjbABVG26f9cflXff7KhiPkD8eqsLssJ8uFeVXZMD+84KvvK+SKKEMGqwsH7kx2cgib7olu
mCtV0muo5QcjyYDQ5mwRZUvfZ5fi0OhjWhHY/w6+79odOUvS34zcWvk5n2cV0AJiVukby/MCw7X6
AEWaFPWIGy0dV6ZxafT57x9yltHmOXRbjuTCrIFcoLmAyHBwRBzD/do6zev31wMScBwzOqECZJrT
NF7NWp+ndMMREgSokShsvNymdVocAN+F+nCrIEg1/f9G0eJn6dID5pD+8NPVKJkqMFUOipZ0VbOb
BFXPxL4vtJfLU7M0vpAaHOgJAZAUPkth5hizyHC01ejPrN9eloJEyAsQFQoP4XTTjU7aYaACGezk
e+MGa5IzfOBdAtz0a7vUFu4LagAIcZhs05XKo2OcWueui1d20MJVAUbS3+uAL/qgVCbz1J+nw7TD
CPamQ/R6O7n2Jn8GtYy119a7jVZS9kJI2EL4t22QWpS8TFfRv/vBd93Y52v368VXEYKZOqajTEVh
cRrMl7fkkBTnABqIsoXetZN3EbhAiBWuc7/2AbiwBWwhwJFZDu0gUyhM6M91dQrC8+XNO2stfHKw
GbYQ2EGVAr6egIHM3wrdvfbLO2cneV88dRxv2jl4TO/V62EPGh5C28a8LY+XH7z0QkLYS1oYq73N
VahA+KNFhNsuny6PvPBRbthCwNd5HaTjSOEiRub7lO6HIxFpXw/bbq8fyrvxqD9eftLSOwiRL1Vj
ZgDYp0ICJnMTSTFYhNHffW1wIeh92ahB5lKK6lq3a/5tgt+Xx12Ii7n/8jEdyoGDBpvGTcbHc6KS
tL3am/94ufTz8vBLsz83cf4aX+6TvnaYFFzEHwAU/09VpESETtmhZHxGAS0/rDxrXtFPrjSWEOOo
5Q5w+4jDaqcc1J/9TXfstvRwf1RnabeWSBZW2RKCfcgUa4LsTejhxpx9a8aV0FsaVwjpCePlIphr
OtY4qxlvZE9ayeJLI89//3DiOXqoIx/JEqvyyTTizf/hUrU0tBC2MjpVmaHQQ2h28nba1dvkzn/D
NHOrbNFHfaKivSbG816t+GxxhTCuqpoLsZORZM/62Tm037qX8QfmP+64yw/yL65PzyvbaN6anz1J
iGOsFcDhzJJa1cG78Y+1W95USCpuphdAnhvnwbrpd4h4HpFmRZvk8kOXwlAIbxQpZKkfEKgCgOB5
wP52Rvilzwj6pX8vv5px9jl16rn9iGUe3Lvi2+XfPO/4T+bJFEJbkieOCvyRaJmACUh/yTGudWBI
M4h/l5+wsL1MIaAHBTGzcqqAOkN9lesfgbZy+1hYYlMIYlsHQszlxnbRg7uNLBVx9cQNMTL+pdnf
h3Z/+ecvPUUIaQgrgR9jCeAqeCJsKDvf2KBOQk8Jt2o/3KQxzsZdvrbOS8shhHldjj54OwIkgDOG
YwgI2L05XJXSyj6aJ/2z5RZiPTdQXo4j23KTgu5CewrsdF+FxwGc5qSuVajeS3CfPUUIc6VFFl+u
VMsd0+KW0hzw+ER+8nXztorLf+mQYDSLx8BmdCq3zKMrHEEvL9bSXhOiXp74DCZPArgurzC4RHZk
tf09//bP3kkIbr3vi7AO6DnIZ9gZ29noY0vxgx6S+ZK47UqwLE2dIQR6Bgq3beQGS7epowlUIjnR
59MvtCo5pbQSBG5YbswJyxUnedEsOSBSx5WAWjrnDSEZGIk81JPEpwJQqfI7Sk3b/Ea9TxACwCnu
gM/GCa7L5ZVa2OiiWpSOR92Q6LLlTsofTbv2jABdy/NkrmyEhVRsCLkhhZJJ8p8oG3X+CWMSN9Nm
/vhap29hnxlCUojSEGK1XBpuE/7UszsQSpdnZaEmhZDW33k+GoIR+ej3mlS/N7egwe+zY7vTD+oR
ZaL7lafM0f7JXjaELFBbY4YxOJOPtmK184/ZAQ+lfZtsERze5rvgbQ2esLQMQiJo+R7w2gzyU1ae
Ju8uMwuEDHcrbzEH9WdvIQT7QJsFsnRh8sXmufo+d9Xf1MD286mObd/KQ5amSgh7M4MvnZdcR5sd
Qg+/586LvlHO6gGO346W5kpensP7k3d5F1f7eL2Tx8Dzpsnhkw2G09HZ9wf9ULlr67CwX3UhsHvJ
9OHChYaLkgOaqVl7UpNs5c679OWM/8FfV9MokWutVADR1HtovXw54xCk//BOqEeBMtzAqthJJxnz
5xUQxtLLCLEdmV2RGBmNFgOSdIKEpmevbKmF7aoLYY2HedtaBnWrNHxB+yeqcIpa6ytrCxcJEQMb
j0pSID+A8HBo3Jtec4d98bjpG/WG8sy+S/SnKjGPOXUfuZEtXCqNR+Rw70HJAdsGJbGpZOmqbszv
XQQp2EOuiz7mTR8qL5ocYxOIvPloD48DRgI40+wx6npVm+Db5FTnBgcZVER2CF1fJT4oSuQw4Q4k
+yhLj70aIKRQTjdaMqx0WReSuy7kF51DTKcXgaCON90qXbeV2vGg+NM5HZXT5cBc2gRCZgk8iO1y
gWFjqDxbxnEwu5WIX/rtQlbxkdSFGaLZIHZ+DfBXrTJEKSXcVGgRXf7pS8fsO1r6Q7BjJ1GFBiqJ
rnM07jy3dfOtuaup0O/UQ+f2x7Xew0JSETGOVqU3fQDkytW94FZTu8dQS5B8lY6pZr026NJpWvat
D+uVw2thSd43/ofXwpA+kE2nNPn8uS/RCsRsY2VNlvocmpBiPC/qCvRzuITr08GKhheA4bP6g+li
avCcKs0BncbHZgzvzKSGuFda1tbLw3MtYUVvJ10NHK18MlQqeIV6/NoyakIeqnLot1MFh1N+GLfV
CY7lNnhRn7q9sg/O7ab5sfKchR2pCVnJSLMeHy5E8zNfefGd6BxN472q6mg6Tmgw1OWL0dftwaqy
4QxvdOs5yjkr6t+BbeDkLO2NIkbSDGmHldVY+j3z+n9Y54TSgzz1Clc3tYZgVcNgGQ4TJC8Vrs7l
d15IxKIXzThEk8lbUkksHirrUYWep6krR+0CkJW62N+/vw/gv1YyIu6IG+IoaNg/88F7zHw12YEI
OcwqWFIw7KyueIvy5uXyGy0FvSbkldwvQg9hGYA4yGC3W8qxB/8h3aJShaBHeI9P89Z8vPyspQUS
7iwWBAgTci69heyti49SEd5CG0V7fyW9LwS6CIJ0UpO7+1wwKodj7f9OorVm7xzOn9yCRLRhyZfP
lMYWCBrcDU0EIvKfnMi7gXN4UF8vT87SjxdSSYAQaiqnnPHI2mym/B+4IF8bWEgHLa5fHWwOEOUY
CvW9ue+s4HB56IVwEHGFUpCg+AYRHKhVtZ2c8hm+/TEs/bVMtjQnQkSrtVlBEWJB671+Th/To3dq
NvGpvJZcdYNGw+mLX30zGelj6kjBAufTCNwTWvomQukbm/PRO6h0Wb42U0Js13xR+ZoE7ZFizVVS
TifNTG6mqF65dSwthBDEqW6FBqQuz/UytPwc7zu4qW0gKSv45aV1EAJXClXE3f1ZIEhCkWUsFDxi
B3llEy0MLiIBrdzyKugAXMrku8K+HddKSqpgnve/WHpDmW+8Hw4EH05PBIvWc1V8YqSovW91hOPT
HH2xCU9xRJ2fy3gKkAPISxSOkSrV+vrV7Lp/805DUEqjfW5G1ZspRy+SY17DwNyjV/fUjf5N0lXI
FkVXHTrGmEcpUI2LK66V9wFKgQjawF/qu+kJ55n5+gsZnOrSWdWUm3SmLWfOIZ+as9ql3+WkOCRZ
dywDzJ6a1g83TVVem0OL2LMtHadWuzOh8yN9+GymmRv26imELblBsOBX2soHJx2OOJy/5FZ8a8v2
T/ya9hp0aWj99W7q1dnLFpBop/CF6+37mu9cTHffsip2u3zXpVRsYvUNivZVVjU1YsXpE3rkaBBp
HsJ+GtIsHuL0hYaXa/bkeCgPlKW6Ndrs0VKzhzGrnryx+E1xAM2L0Jb3vW+jYNbFP3M9uILAHm+y
JlYPqez8QsoJ5bg235htIiPWgHMzXPBfFmDEMCLIDe27r5cHb4pmXRCUSeNZv9Z367T+jtE1esv9
TWhUuBQp6aOhtLO3dLtRwxSJLb+/kcr0WyL7yoYb/s0IGKMo0CjRHUlGBLi+R1kBUmrQnnO9hxRu
IRCZSbBtY7hfOCEjgOyj4tcPL/XMaE8U8zZ32muUb+5hkUcQ4qJjXE3oBRlbtet/N3kDwx3yvtbt
tA7SSRFJb1WYcy8YfoxF90/hYAGDNSnCjCNXP6/9FWOqsGX73cS67u1zDE3COvXvwFH8mqQQW7f8
EOXD92aI93Ipn7H/6jZmOdxkRfBW996Jnuwd8sAHpXZQCAXhsQtNPFdRDj73PWY6Blz2Ok1OVsMH
XFgET2GjISpqBjuHWykmFG+DZl4FEoCrdEyQdPYyQApsYGTmrpEBPaIv7CrjgEbUhNQGnr0nDC+/
OXK4twsUa4BuPdhaeooKtGcnA/MYu5GxNzEy/ZBChd8qfXeUA/lK6ywIiYa+T8z8CkOra97iGWet
a6W0To6af1O64SE1dKjX9nhdIcA0dzYHdfy3GpWv1cJ0S8jppRIYBpPtHxv0EyfJmMWt3MvZfE4g
/70PUBP8O7GMWD2pSF74vGx0XebeXatKmwZyeqY2MuoV42xJv5IeF8oYuiXkdjSp8wwHWMk1b7rX
6to4qH/yb+b9+KPdoff4mk2gGXwIjJvL77bQC9MtIdknCqKZlqz5x37b70fV7d3upTsrb3NHG74Y
1rX+ar/z84uVLraPcBmKyzZBoS5rIvYYooS49/ZlsQk6DJeeLr/R5wcMajN/r5YxTEqqVFlw1NUf
UnaPLMSXxhVL4jjSBkGeG/5xNF8qChnVyu+dL2af7C6x2p1PiNl5tuMfS0/BOjndgJXfJOUh8439
5V++sKcQJvt7SnTJTr2Glaaspx2osp4c86GadvEWa89nVLb2Fkry0VbRaCit3IA+fyvj/ad8OIy1
LjS8CYtbtw5mvfQa1RNQoN7Y/Skz/WvVdWW+Hn14Bp+cJt+AtPQUtdxyyOyb2O3lbyuT9nnUGyLU
XY+HJJTIKq72NH9XowW3S4p9ufP3Dll9M9N2kILZI4KToLq9VmP4fPei8v73O9WS0SONXIMGreSd
5qAo1A5r22BpbCGP+U7TdkkKxA4VpRadop16RlNpH+xUNKJrbtrBEaXkNajAvAr/3deo8vz9JmA1
ir7zYhJ9dZSTe63GBv7x8tosvYiQs/hEQNM5ABo+pn8yXLro5a+lw3kuPvnVIqzdMX25RQx4RuPq
zE50kLYm4jEuAkVHe7uKC5iX87PHCEkqR15JUXseg5JztwuPpdtcZaiGIgl1UqlTw8UpvrilRGR7
O8kg6WM4pjWYdv9gfn2y5uD/EIAoEbYDN0EAlpwdM3S5Oxr7mjYRIgXuWjtwIZOIyPYq0SUjdWa0
knodBsgFwppDGzb9+aW9JCLboZxIdP1oG2iIsaclSlfFWkdiaS8JsezXrY2rGlddXAPNjXE9XYW0
tiY0p4C8Zdu1VLtwhBsiON0u8CSu581UJNvsNLeg9FP1Sy82zg36y9vmj7+zfl+eraXFEILa77CL
jVRK6mp8Rh08LdPDpBzzsF25ai1EtixE9pigkaZ2AOwoewfIXjXa0+Uf/nk2wr7s760aIJ2G8xIp
YxamGbpDFzS7PLZWvpiXRhfCuTUdPgnmrOFrD3Fzl9tHqVmpci0NLZzdSgVYPJ6tLJoal9Q7nFUd
5YtDC+E7IjMUa1lL13I89ohcT1B4D5en+/N9gqWVMN0dArlj1XvuYEYH5A230LpcIx4frb4+fu0R
8xb6kHz6spuQCpQlwHNv3iwdmdYbG7ORtcSwNPFC9OJFa/kWRG62onaXZN5D4evuWGcrl5d3V6//
HgG6M2eND7/fq7sIzaJEch08p7dTTCG7Sc58jL82tv48VeEjLkfXXks12/S0GJnw4VUJMVDWW/sB
JZI9+lXRDnDBVotq7ZxFfY6QN3puepPCM4sRky+nnSOXrmavVYYWitZwaf/+0bZH1yjzdJrDiDjv
/XR6Lgqd/mpq/E5wJ6TsMd71JsYonSKd9aL+9/Jaf54WdPE2aacoLtSZgqXBXJDQg1+hUq8B0xdK
4roj5LShUqM4rgfPdWZIqXaMb+KtfYdT5m7apwdEpVcaxp/3wXRHyG01eq04SPISOE08yolyP4XZ
3tfMc2XlSNkq+ps6S+8j/Xp50tTPzx9dhNx3WgHknsznWuZRaTfs3j2uoDv9jKa26+xnuKOzx0XJ
RBUbbCuWOdv1U2khA4iYfFpegIU8FEOxTnLbcDxpUvu978NvFa3myy+4EKEiDl9JcA4zcBxHdcK4
K5vuiIr7v1W/ViVeQMHo9vxqHyI0kFodTZNaco0n49U/KscUqNUsObqrttJu9fieY+eTRCAC8BOk
rVPV7oNjDYVZcvQbK8nundI4FS3uGCHdWbXeG41xFY/9S9r5T2EEkCFXDwnGfCpW1kZnHRIcubeX
p3Vhn4q4fSvA+6JurOAY4xBm0Z6oQRq2Fp/qRYJm9LDHDQM+n7kSFks5xRYSbYZ7qQPJBd2bItxJ
2XC05GyPk+hvnJGuG+vVUfRzODnbzJR2l99wacaF1Gu3WAHFQeMfrWREuhHPIoSzKiTMI2uvGPeX
H7IUAEJaaavKltC/94+R90sz7UOP9qpZV5swqQ9fe4KQUNLOabUoRpdslhYdqhsdg+ZEvvHslfHf
P6Q/2ZkioN/WC11NWmK48hyKiAa4plZ7VU3zusjju7HMnpHWPKEY4uoxpFkTF79dbeZ3oEdrlEKL
a2q9axTUhSNABP/jqxNnGIZj4pH98dtna408tLBMItA/dDCGRTuaa4T22sdXUFzpcuFct3LvXBp+
/vuHHKJPHTryMbVDI8bjTo0Q8A7NEgM6KqNYU1/eCEtzI9y2usS2ZVlL/eOE532WKzu/CL52y7Lm
R374/X6vIk9r1f4xwdbBt/OXmKZHoqJRGaPffvnnv5usfpYCRXC2NgWdQhqkZld410aR3KlK/G1M
klvADbu+Ks8Rh4hZZfpVYHf/JHJ5iI32cRzNR9VAGDkufIjnkIzRkiO2H9vQ32Mf8NBblNI81bnz
ohH9+WA6N2XMSgxXQRsdAr90cfZoN4hx+5u2667ihg+nKsdmT+2LXWE3wXbWeI/0+Knz8VBRO+UV
/vOsfF/1O5yTbsM2POqW2WINitN9U2CE0sTauFMcFDRsZIt2nYZtjGdlHe12CWMJ76oy6NbJQ4lQ
qWNgCNXkt2GIC5Ah56+yZP+UFPsP1jK3rRTs9YgR2zh/C8LkxneQqLb14RzPdsyt/tiW3osx+lgn
pzmdLr38x9eQv2rVim57f5WO5amJQvNQUlxtK7zU8VFB8L/EzKXI7op6+ObXzTke4mpr5c6dNpZn
1QLWb+W4UQbaTVIC7MUOchOEGLv5cvUbqY0eU4T4SfGH20Exb7AvODpTeFNm9UNS5N+Qn8g3WSnf
a0n8R3Yk7Ga0eYpbzhETufei1DGCLfydLaX3eq5f5625r8NgRMA7utNV6YHjAJt6LXpQx/7gBeNB
LXCoH6fv+Kzd+kNA1dLG+w8D82JXK8atUSEpbvQvQ1I9TXWEg4tUuPFUoG+krfRbF+JLhPFWZR4a
uqn6x24YXN0wr0YnXLmkLdxhRAivrSVBXskQak0nwYS96W6zOkClS19jgywkIBHKO9pqoOBtxjEU
h5ic9Oext98oOnPhHF4ux+/CcSrieLGjx4jR5qPAo3PpB3B2/GugmNgsyMjNHi4/ZOk9hDMbx+c0
6mIektJiLQeEbndV7m2y7PFr4wvHNa5FvYqSln80awp+VmOcyEcvIZpd04j17+WHLF0pDeHINuPY
wZRO8Y98yx2Kg3ePEcPGfgUMu8X2bOUpC3tKRPHWEchNk+vGMQr7nT8CLpJv1eTh8issLLaI4bWr
vLExGOArBke1uP/hBW+Jdm4HBIO8fy8/Yq6afHLtEJG8tS7R6TYSzzWyN0e/s60Q7VBs8rxnHx50
WTkrEKylV5m32oezzaqTXul62ExT4ezq/lHDjCvAT6hkupo/l99laS3mv394RogdLNdn3wM1J3+z
NdRGO8QqoHGsnM9L4wvnc592HBH1PH5p+Lu6cGjnlJhGo6e79oG89Ajhfo4mqxkEqgRaph4OrSdx
kMEJwbtpTUNnIb3qQmgnGDbW7SxOEao3esQpNazF29JPF4I6iaUiaMqZoG8lu8TTDk43Hh2nXanw
vou3fbZThXCO01ANiTUEXRJfQ92/eAhi+zSUTrabVG8vJfqRzh5sg1g6NbX82/P9Z/zn/mjpIO9w
OLzzPC44janhlRjEA0uX6duysTEW8tG4xpyv6bXfjjG0O1uzr83E3CtDnq7kiYWUKjLXzCQ1slKl
HZvi+2KlDx4eFzit4uKlffEJwu43w3Yc/InbmakVOJF5Vbn14LDpdXIORnltlZfeQ4gBTanjbszA
oaXdT7xyNrNNgmxhebnWylpIFKYQAdj/1ApaD1yCgQGh4nyIHBqCVe3W7eb3l/KEKcSAFzvDYCS8
Q6B9N9SfSvM4Oj++NrQQBLXShdiScIUv7FPfPU/mIVq7XCxErinsf0dz7MCuLUAXHjfwSEdP0HS/
9KtF1LhPhS+2Zmuayn9Mxn9S65jFKxWHhawgIsRrVcpBcMQU/PC8kiSN+dAxSV4DCixsRxElroeD
HzZG57l537h5/MvBbktXfmFuuBJVS79fOLd6eVT8rKNgOQ4j3ltYa07mVRV9jaWDAPvfR5aM9HnS
yAzvxf82NLb5XLi8pAvnuibEadhGXWQrtYcdnXljp+pWqkAh1EW5wUrgW53omDSsKfcu7EwRut0W
YK7ahEXIJqPc5JN0pEXztb6JiNz2QrxYy4m+yZRrD6nv3KZ6vMX+a/e1aRLi1VZRxTR1zlu7xA0D
U643g//gMnJGy+bUGPkpbdYUyRaInromRHCK+GM5fx9g5w59rXWrX8ODuUmfpfM67WupjiQitdU+
TKU+5YCvDs1rhBF4uynoUwYHZ9uAjMs3w97YFu4qv39ho4kAbhBmGr5HMFuKf7rD/KThmF3xKapq
m+lh2uqH7pyfcgDFNEzBvVxetoUd9x8NWU/1Z8Ehbq3xm638O5ZfS4SicGzehSZe64zbD+ou0yq4
pPEblr7lSjZZ+iYRYd0YHZtGZCBGWe+VA/jYqdng0rrh02E7/cEPam1ZFtLWeyPsw1XYyLI+9iKu
9RF4Exwi7qWskHAgjdaajguNcF3EdRdtFWidPE/VFg+z3xkknYN/7mA0YUbddptm2uR3a/3Hpb7R
e9vlw/vg2hrZKhAXkA4zriplP2cv1v5doPXg3K9puC9cPt7ldT48Ro1tPuE90nFgJL96afB38tju
6as+TWEE5zeI95c38MK5JSrBajhC5Kkvsz7ZDzPEeSsEVPWaUsi6PP7C+ovI71Fr/EJy6H+h4r1R
jH5XWmfdy1dGXwg/Ef2tagFG0jK/3skBfz9Z3UrtZwE8p4vguXIoyzHxJ8+V4vE6duqXEreyMQ93
vjXW3AjzkMqY7AKL0A6KaTWAGZN7XcJbR1LSf6Q63XiOszV0+/flaVza5f+FvUmt1Nrzm6pb23Vm
YeBvFVjnpwbIZnYOdw4m8yuzurAn3n/Dh81Xh0WvGSXogz67jdqTCSy7rF1rXUpvaVMIV2tZzQHu
KQXJB+OMd0Ul/ZlCmL4bIXPRaWvcxFW03eoX4ft++OST7T0LfngjFXsiv9WoX9T75Lk75Efzsdp1
19JL9KR42/YH5DUSX9Tt4oO9ElhLW1M40COv7yUKmRAT6sepQ840zr525ry31D68TNhhSRZ67M2u
OeotdvDPl/fYEjhBhMFpU4b9YKxyfco7qGjJqQ/qO72Q/o0xb/em8SqizO619nUgZwdVM6ptokMZ
nqTpxdKL6xF78k1TYvKU59nWauONCp11O0yZtwkt5TWy05c2656lNTL2wj4VxWKr1uxlzLCZiIzv
vmpjIWKeJnf9sCaJsJCFRRDdUGoWzCdmOsrgWiTpTW8NmHsldIyi/tBga7qypAvd1/9oxDZQTBEb
JbDL6rpsvmFYtLW67BDX0Z5WHHjT6hjU2kr5aOm15rD8sIGCtB96bUC5c1B/5+lLjNyOn/3I0QFc
U2Vf2Pwivs73EgMksOS5pX/TAAYtVop3SysuJA5pyvA+1TzPtQduEXoaY0ibRc9mML1Wg+nsLgfC
QnoSoXX92HZeMfmS643lPnbaG5UmleGUh68NL2QGWS4KzdI5EnG23mmteZCD7FYJzZXVXZp74XIf
1b2Tlq1OVOQ/EmSvLU1ZORc+nxdNhNMViia3sefwxQC7eqy8rez8SPNhZdY/X1uKCH/vSm8wzdTU
Gd2K0Uk9YVZxjIZTuyo5ujT+HA0fdr0/pbreTuwdJTkY02OsIGgznjPIO5eX9fN510RFVslK1M5G
lBUvUUxqBklFG8pY2zML905NxNYNBqDbqJ8NTkDdzgDufBu69cHc0Kd3/d2aPMvSS8x//zBJqY0V
s15FkquUP6L8tzW9Xp6cpckXArfycBHHxNNz43EfF48cLPsWJzMfh7LLD1jam+rfPzycLQ2ajphV
0h+dd9BAtOvdn8tjL02KELCovdZFETMpdopQ0PMYrNTolsYVItWIC2e0cnZkl0YHuehcsw9X5nth
OkQUGJ2ZfGonm/lOzlaUbTvzXi2evjQdIsgr0+Nc0vpMAuaZHDHQ3OHe/PC1oYUYbRps1BQZeGTp
/wn51enj5XEXtp8I6rIru44s9FrcqXvJwr2HcICKZnI0rbHFluZ7/vuHuFGLKRx9MyQ8E+M+y8Nb
ObQOtamsLOfCTvkPOstBKk/yGd6r/V34bloqj2vk8aXfLsQmNgY5GAcmx/BoTNKQkP3bcE09dWlw
IS476kySgeKTm+l7HFOwuYUqu1aiX5oWITCdJg5zBYNuEErSXV0kp9jw9pd3zOd3JM0WYjOfZr5J
hcGL6k3XCS2MygxB8dSwgTsL6d9wd/k5CztTRFv1QyhBbuYVzBLau1aWuzHGerYNylM5xbl7+SkL
qyDiqMxKsSvcVyUXI6BnpKuqXSDVN5hFrUrUzaf0f7+wNBFRVaRhrukG84Ucyl1xn58RYpqu9H7b
HIv9yMdV43ryZjbg3bTHNYjG0uTNf/8QdZalhWZd81CrK4FIp0ByMlx91Um5SZCvO1yevIVdZs2T
+uEpWmSqUx4DFtOolDb+JoC//bWR5yd+GDm3nCx3opJDi5jeDJO8hfb97+Wxl5ZciOqSqksX8fEG
2VfdqJAfBknfaUHxxeGFuLaTClKZ1kjYwtsbu012ng6ZbNRXjvOF8BMJsfbUYe2YtCS87idIMDXz
d13WIOeP+HLwtToHgoXC9JcSQvczCtAznkatO0RYx/lQxi1nWIm7ha0jcl8rT8+tweQ1ckjSZkhn
yC5X+lnvFbpPIk6kvOLcFMqjzQq0253+MELFqoBzn+d/M2TZcn8aW+91PFHSeFxjAi1sKhGyZ4a6
mccZR78aYtzeDtd642xye1pprS8kEbE3XcptibkM8Sw30lVfBI+xlj+rDd5sRppe8+39TY3Ut8vx
sbQ0QlSrhW02uc2rmMO3UvG32bSG7V56CyGqdQ1TlKqcR7ZfKnOPOMFTMezCkFoX+tW93Kxkj6XF
ECK8ktRaT6muYkJUn3wZ6Icx+W4qg9m8PEULRUdN7E+jGIencMWbdIfy50z18/f2DxDN1b7fNdsW
U6PbdOXLfullhKPcim1ziKR50uSbMVK3XRVvQrnZXX6TpdGFSMfSDO1+h6nS83sd7GL/1lpf20ci
Q1ydtLYIhjmHUwXGInvnt9HKnHxeFcKr6u/8lFpO32FMxK9O8h/pVL78P87ObMlRnOvaV0QEiEmc
ArbxnPN0osjMqhQISQxivvp/uY/69VdZ+UcfdEV3V4QNGEl7WPtZZdv/ZlzslKRljNt5yfthb6yf
egHfLInrOZ/Fq6QsL8dR35XQtXigHPw3qJZ7LaYsUUuHiOjyrvYvtlzA/DuXzk8L4ZtmlnutpyS+
S1GdbqGJL2Jkx0m5WrLi96Wb5by3mz77+0v0DWvGvVZVUqfjSz7i+Vx6ZsON/aRTdH8+yqOXWkcb
Hr7OETMiN9yOox/pCd+8udcyS5A2aq49rAvbdHE0fer2afqJGP/NEIbrXx3iQNNYmvc4Qha3AXlF
v6hRp6XbHSVtN4MU9yYf+3js2S00tj+c7N+91FcLneDkYJA+4aWG+XG5gjpljeMk+6lB9907fLXS
p2mQEv7sWI6izvI5OA9F/sOJ+912eC2xLD2gAewCnz2t0UlIytvmCC0n4lsn8aFPjvUxfPj7q/bN
r36tt3StCpZZaCBs2npAP+61mXRiuz+5nn3zjK6llm3g1WIeEZXYxe0I9kQ9yfS/XfdVQL44Q94J
g0925Ji2QMpWQZOE44+clMvR9oeY5xqSOqOyWVQGK9DbLPP6gtZnaRcDoeHsyl8YsF7/JIf5Rr0A
+8T/3XthZIGiz+WbnHP5BE5T+AKJKJIZ+cVJ3BwaKAn0pvlho/9uIV5DS4fJc5eF4NsARd4WWbFz
75wd6AP7H+etvglKruWWhPekCh0s9SgLz/qhgz7CbKbMEYne96mbhE9eRrJ5Lzc/LfTv3rKrhV6V
RWSbHAtd8FPPd6N6+Ps79t3nXq3wJjcqlCUqoWJuYuZ9Bqgj/v2Tv1l11+qzZQHdtx/wybwTsaVe
mjCPR/fx7x/+zWVf68+oPUZQOKOEs0x7SKnjuVj+42Vfcqh/ZZF1vngSJTicrcGvAL7WUZknUeD/
x0+/WtJVE1RUahRWwcYK8h0Xh+knGfN3j+TyO/zrwm3DHNQlcOFy7nf5CAswlEJ+mi+6XN8ftopr
3Vk0RwGmo1BYIRX8sYMoCSfvJPLxRcmfprm/e1+uAnCp67IYHLwvFMzkASA5ZW0NOFl/f2G+u4Gr
w9la/KhmCp9uxvBBd0C6UWstHZm5qvhB0/bdiXYNBq2lI4ZqQGX70lVYHvqjAwsWBPmp2lY3ZR/P
2X/TAbnXkrOgdlo77HF26vB98ZKlgltgvf37k/quOXItNfO4hJ9xh7Vl4J81FavwQ+RxtOpWyyoP
Uh8OlSn9IXz55je/VpmRLlDLAgwcDAaxdTp3jGGIKXj++41885Nfq8kGuFQ4to/7mNhx0F4soSLn
QALBVv6HX/y7y79887+W3BgWbQRdMGq9bhtbuo29pYiNfPn79X93al6rytya6QjguMv75KzdVKQj
JJjJxcJMpQXqEHbmvjo3//HLLtvKv+6lzX0rmDAWjexUnS6GEf07NCNZkZTbtkhEPBx18tNh9t0J
/X9UZkswGVnhy+QY/ILPpQGd/c40t75XberK2yOC2PF+BJP2J8bzN7vjtdLMzd1p7OQcbUIHPnA5
HiL7Kdy4bCF/2Buv1WWw2uiBeAcXJaiTi/6TpUMY/4OpWVVp+/unIOqbIt61toxTOKVXNu7A5Hrt
2wewqDAY6MWDOkXs7u9vwTdL5lpf5o3CdI3Ad0jUmlvA5YYeg2J7/pME5JsFc60w62RblJ2NHp3P
b+R8F6C4zX7/t0u/Orep7bpR3lVQFPMaOI91kYOkRG8cNKf+/gXf6Hzda4IGDPGYJSYwjcUWkuu4
gZXypTBI0nz3k8zpu+dz+f//WoTR4Aa5s5BwUzo7P/xsXWTACCp/uIHvft2rJT52uTTCBVBObMu7
Ucbd9mILg+lYL6YAWIJeAXhKWp7/4yn1zwHzr7uBg0/pcl1gKAlWS+ODDPd8+fzhXr5ZdNcaNGMM
7wo+lZknsnYbrksw2OpnSKGnlXot1s0PZ8g3gf4/78K/bqHvW405o6rI7IDeYIz3VffPNfdvJt7B
EfelRanz7zf0z9H9h13kWocW1W4BMiJmodVSsbTO8w+geT6YnmvAf3yU8Bb13kFLCM6q5GmlUFRy
DfwjsPOkDJUlDc56WqHSn01+Z1LHKYCO9US5Cr0STAM5vniTgkuwsuFQ4by7M4a7Z7+ZYEHk8rUL
XyAM8sG+oCnSIfiPGpdrDVxpqxEAU5NnlJ9HYB/tMhnITx/+zW9zLVjDr28kDzDOOk+DH8Mu4LHx
h1PeRFM8z6hyTyGgv4FFf9AXfFcXu9avybrptLQwwuxt/Cq+OFcWibOTdwBrA0X24yq9ZF5/eBGu
1WtjxHI5Xyal2REonZTv6lX3hPz4R9jZN5vMNQ1OzcXsssHmmRUGu5rn69o2p9L5yc/ju/jxWq6m
izKkzHaLzAeXb11mS8bSz3kNZVb2k8nOP8rhPz0k9383ykkD8lJP+I4xAUZNnT7WTZKvyS/1MsF3
t/kV/X/MXnwTOlwL2HzkJHLw7CKDOwlrMqN+iO++2Y6vXctna6CDPWrsLeXO2C9O86HclKDr+vcd
5Zt44ZoD5/hSzOjfFlnVNE4CaPbdFDg0EbLd1LQ/Lv1Phc8/1yDJtZCtwCJn7YSdqzGKxMCZrNBu
+OR+8zl09RbYLdxi17U/hFt/fnvJtbCtRNY/RMChZUzS3dS5d90o76Iy+gGI9OenBkr7/75YavTk
XLcGSIrKegvy6KbWzUcIdXVckbaB+51c//3n+e4+Lm/Fv06WhZd+AMYLntqis0aNiabsZA8q/eHj
o3/kOP93jZBrkZsR1OVDmwPCXXA3DYX/lKsS+YkzgJNZZbOub/yevi2jd+ewvo0jYVkxxDwkHrz2
ObSCsw6dg6j7LLLyMLFsY2JRju9BEZ1aRay99uy3ul5sHEnRvWWVecyJl/ZT/1vX9ar1mrdAVvuw
9u6NIYeF513sRDDfCVr5woXzbHFBNnWD1oiQqOFoPt1fItydBVB5U/l3g/NcVeUct4W15yPwHLIJ
HvKm2xKvOrqmSeaRB0kU1aACdTCWpcVt05oM9JB973WflSZ+GpIJyv5pK3qnxlhO1SbC5TzWNnGy
OfcfQJvfSLqcGgLXyVJ82As8DucG2mFAH9ZOfirLYI59fzyXPcr5PBB1Wtmg2/jytnabG6Xoa1Wy
bcnyY8/nvbK8G9iM7Twyb9RCzpRFMi4WsKen2l/3ol5ibF0TCMVT5tpaJzQodjPt96Swx4RWzVtr
j7uOza9NKx4Hbn8strrp/cHdR+imJzYZ3kEbeUcyW24mz35g83LQM+j1PU7z2EaaEFsjip1e08Np
5TLGKwBILUiZDQVxEqGDCAaR/d529Wp0QxMXIz1Kt8VImV3q21KQMIXf0BvxZnczLeqYa/bVlnMS
2e7GqecVsysI4ML3vMaBmztnzTBEgYKZE8Mud1dLw2NJOTps1aPbDjymlv4kS0NSuydApAfuKciL
+8E3wBHk8H4mYjhxSpPOrp7gAbQDBuY5yvH0/Oplpu5vsgDX1YS3LLI+AuVHa9uhxaowfBu53X2p
wwfWeB9+k++joM1jZzEpG/T90AzA+mnn2KOeB0JMuVYO9iILImexWPs+EM+TBb1/gDkFD6i1DYkI
Ov0qWC2q2QyYSZoAqCmYnZq5YkmrrEwLvGlM1o9Apu0nor9wiB5NZ96mASz/MhhvhsFbUC0Mt0rA
eZU4YZvK3sHc+nC3FIGdYAz6E/YAoG/M7avr9Xf+olJWlDcj+uVLON5MPbDzIF4BtI9pb6AlN7IK
cjA8B3gQFLcqnD6k6+ytSpxYiWKDNdrAw1D1BMghCPNdtPN8sVsm/VU44bPwa/j+cv1m5ryIabWU
Mf76gwXTGQj/Q94reN/1HKZhfrnnOrx1+2G1WMEe0GE7xht2ZCR8WKIKYirl74a+XSvMIK4nKLk7
i597ikCzaMfYtuGFI6vpc3T7rK4v8vfy05lZky6iqdadUF7STcFnZVC/GFo3mZW6i8zyUhjvl24L
YFf9TzEG71HQnWuoqRI4CIzJRGeMPqg6maV4KhR/5BF7c/SCUf+gBsy2f/O65YlEzdZzXB1XFqj6
enktLOEldRBhZELB0joosb/O60I5q7ofN8YaMXXQsAYNQKuJQVh+iNoBY41euyk4Gk/TDD8Ip942
Tv0w2SW2Hbxr3jAegIfcEelmzBZTPE7aTX1hHv2GfZG8P4R1d+hHDG14pLhlrbWCwkImufGyZtbn
kRSbcYAuKRAR0LsOfkvoMWdSQwY3TGLvc3IK+hIK+a449k77jmkntva5k3FNvbQOdDYZfpgjCcya
qvN4qN2PgnVDTJmzgDsOjwTbequdnKaD360EMoi4JO0LD+SL7YxlFnW+WCnd/J4NJkgm+uzBOKAT
y8l13FPjF5upKzNaLoCQSf6ay/YoxotVh5R3hdd+ueicL51zsO3gZlH1TTnmj6rH07Fb91aH42qw
uEp9CQM8Kh6DZci6qN4Qr77lZFrBWPBlYTW2dctasUIe6q5Q6IXCfrVE5slUs8cl4AyYAOPrW+xd
1hTi33hxnNv+HQSW+7ERTzazExFIFs8B0FmTaJ/YAnP3OsIEGWucEKOo9lGUAEk4pHxBsL42LiZn
rKXNlM43PJdHHZXbrlheNOXAtTqnpcQ2x9ln34RH1D13XuGmo+58fE8O38Di0cmHExv1TrrVps3t
W19UMoaj1V2tApOE1JOxbuEo2UIC6zRNl5jOX3FtXvKqAY5aFJkw+ZwoWJ9UU5dElDTQRXXH0vJ3
UyNOMKY8DU6QdiL6xTyKSW4CQmcR0IeyvrykA0dztA/ukJVFsRrcjygvblrjF/C0d5s4p0wlUD7f
2fh5w6o7TF0UAqNlrXKb3/eBd8tzksGMyY8rCL5Wra5XuL/7sqXu1vP8rZ5AhJnDsVm5obDgTagK
oLVg7OvMg52GFk5BnGudDB6w67/UsD8pBDu1kd/F2vMysL4OEc6iiPZ+THp4AcOhZOtogrm+bgez
hGN5efqMZXoIwWOMPsth+aq7/NTMKD2QSIP6gYx2HMZ1sLAd41biCP5ZjHCcDAxOfsXaBJqQZyeH
xiFSclPZ7kkNs4Gqwrdi1xvLBJ2mx9YOngKDxS28sk9l/llbS6LMcLLFnnoWScjE3qzA3S/B/BXy
5t6r6ZMCIgFkxnHCiKFIlsC/maH2jkPQsGxqpg0EkcfWa1McoEmIUjt0yWW8TN5RWAy18OgX3GSm
uK/6nUXaPPHt6UAU0FD95bCZBzB36oiv4PebkVmkDmjP2YL1Zgf6tvVpj9imw76S7wpvSnPTi7SN
yF0X1nbaMTvah7q34qKkc1pIgpVfDp9VB3R+28IZhmtxi94/vmfM18p4x4BNfex47AQezA1nDJS5
/FCT6WCN/m9R1bfwut52NEhs6mBX1rYErju6DYbiaAv/jRtxKhk9alVv7bnFJtY0yRh4SdUueBGZ
GLcUsCgtF1ggaLBPbXwa6Y/DghXRSbtK/d5HZ8VVwMBhToa0iDV6KZ8jMjwOJO+SBadSMhfewUTY
xE03NfFYs3cLqtOk0ZMX16zKyt7/UA02al3eRH60r+oAcU9lHzTjT3kZqRimIbfeoB/GgHyKkD5F
vtlHjKq4KwJ0KHqx00H/2RVCJTjfb7ERvcNT5dSamiWqDrbhEq7qYgFSGRSCtGvnnRnHbeW3e97r
lQ99ckPYS+1jyq71nnqDjrVjhxlx2+fANwghq2VnddjtRPtaGyZwzkSHyWaZIl6PJe/NCV+KlWvY
uqiWJ7i0noBtPea19lM18q/Ak29uxT+K1hw9a9RxqAYnadh8NyAgwGy/DWP7iHzmHE2jslxpNtQr
WrRph4ahGXKKo443qU9JEOcRfRRtuRsshNqgAMYdd9aTz9J2dGg8Ww1sVU21cUyQhc2MSKIHb3ya
MYqaP0OOtoev0wvt+KfTjS8dkzf54J+XXnWgekyvnY06PHXB4YPfKF/cvRmChKrqDHLRvrbdW2g4
HkhduXE4Y4Bxrrs3uyy2Khrbj3KcRQz4RcpqBV5+L5CEzrZK6FQBZieH81AZAO2saU/7Bu55nVh7
Bq3ikbOdAMa5pfVNXugqgYFEt25leZycaQ3PvyZeeAt7qNz9rUOysUTzKJTceba6J/14GgZzH1HE
+APha0MYOjMEHlxlQcDO7V5azvdgauL0GB2MpIFeQuqkMuZYGf0KGu4ZMLyjbayL/+Qh5+GB1+TI
LPtu4e7ZGaodXGt13Kl6U7DIRWO7PWiuV+jsuomCbROf+lt/dN7CCLuWYu9+S1KANw854Z+zBdIi
bJR/oemYNl0xxuU0vHIp51U72UNqVTAPgUfkDVcw+Bmd2CvtNEdTBIV4Wm6Nae9E4O4Cnz3lc2lv
IgOnQ+nLNwKfrHiBpAaXAPQdLmzdRBaCO1bfCFctWy8QIDWIzO5rEw+zeh5C9jArH8kSdjtErVtr
0sDgBlXGF/mIvv1eYHnHTQ4YkAo7mRae9zxW+cMyzy7suJC5LKX5dPTcJbboIdZDkhg7YchjGEDR
RAkXy92JTnqEH2rYtA+t69wOdfGO8d0TLejWX/rTEEy3IYJXt99Lu/hFwnIddvo8uzWaTjTJpX/A
YHiFHKUN0maBkTYRGEeKEBqEgzkaEWDkTJzCQJ9kbvJV65gbbUB3GozzrHmzrGDwvdOq3fd6CmN3
8T4sCi8rbL3v0Uix8/oSSUIFly/2xeW0dqh91Jg+x+RtdCgl7RJf58ih4DWKKDhazcw7OSBjxCpo
sZOyPLEsdvQqhNeTbNSqtcS+VN4CHK5s017Zm7AZ0Hbs1KmGG8UQzMlCrKOagnMY7eAiyfBr+Lfc
cb5o08Jn2WDLtexy7xM/w9t46hvn9+CIrKrmrR5UFBPuHsPOZB6MwpKhZ0e3nlOrW9zE7XGlVl/d
FS2Gwalbr0U7ba3CQ0/VjnZBKX6VbHhtCvfF6juyXkjVxovdnWnuJ4Und8R3kjwg68mDExjsD5WM
0kiGj7WYzgIXV2h3RYfcS8jlCFqs6dNS/MWNxCNiy33vyCdnLh8jA5h5GB07Q7YY31cxNepg58tT
aSHTaERxF9jLxvKQrRaFdWcP3stQsIdyUmtZ4V2xQvbqLdPZKf0Vm9qnVqjzvOAf04Fl2t5gCGad
I2jre3NeTL1DBp4Io26WKdQxD8Yaz6B8GLwquPGlBS+5voOOcbJMTOpybXG3WcHfNkrxEN9ESG6m
0v9qse0r2ry3s69j6LI//X5c+XAMXyGReSST/Tk3/F0E7BfmHgXODk6S7jK9sDDrve7GLrVYROPS
6b/GucoTULsUIPNVyloP5nWUZswgAAtE2cb24hxoI095b0ETM4eXggxF3Z2yhNXtwwTIHSLI29a0
B2JavrdnOcKFksNNzETY1Zxih2ThyDvk9tplDw61DjOFSy9bFGLCdj5g7GsVFfnWdQOomPtpoye6
Klr7dzfaTbLUznOR97e8ko8WuqKoBgwn6lvIRbtV1COjU27S5ShEhOjGowywp7TrEqaFSSF6JMnU
LUOiSXAMLxF73ecPHEsndkaBx0Vg3FeP8wEmF5kqpzRyAicdI/3aVeg4Ad1IIESug9Qj4WtIKgzq
NcAW0V+dT7ZNPqy6yd1P0MjExjVoSXT2xp+qARWmatX69brOoz1c+aIYDcr1YjegGoh97cOGtZsH
oNcUUhkUulQU3Ht6OpnSESDNIpiS9EhcNDp0hZOhRTI7dvYDUMxYfxZ7rP0ACzjUiUtKnuQ02Lme
1ca4mN8qknvogRAFh2w7KYSB+VwfkNZ+NjbOLx2pu544X2WgPvtwepgC+2Sb/qFq+S3xYfiNPO5g
RwZ7tfMg4FyYh86qKuExMLLuHYmxk0QXoG3TbgGzA4F28D+igK6EjPbMwnHuNMXbyDT2EOneUzF9
ejZ5LgO9WXovgWmcH4bg8JbFA7s4KPZqSl2bPjAktS5WbDJA5mKmbl1L69fYhQ1eIuoi6qzva5vB
jY6d8yl0U9trpzTQwV2pqlSa/qR1dNCDf+oRZ0bVwNe+j3yaKXVb+wwntti4eoCoZSpwhdWNA4x2
Imv5q/S7DWnDZxdnY1Euv1j52TXsrghRQQSj/IYoVgJDWXQJPPHuqkviVuRuNsOQocEqj5Eni6Qr
fTiMyAN12nvhTHdRQ1G8njI6LutL4ypGaHHO2bjvi+rJH6N16/QbG+IUVnurXuf7LvRvu95+Noy8
Np6zaeSyc9oZqTww4qu8Xo72xDNEKG90mc+CtmsKwxFezJnLEfsyuWpq3iamIYfQKj9Q0Ti6hD2g
YHIMdeciceWfbmC/F267o84ww+ONPhELO/w0uI9NYK/0oJ+ZPzmpU3YPQW8/klJ81TUGq3RJ15a1
3NBO7zlC5NhFiqgK58SbsU6UTd4wfos9R67B4zs7jBUxoUgLfVc9mcLseIMcKyqatT8J3Ip4HpS+
DRcJxewi16BeQYIaeM9TK98rSbZBztbOZHbwS1oxafLYpoAE2w1Sbb4GDlbGKPsdO6q3ugl/V6F6
yWeeVU6eDVaOohg/+yHWtSj3BK6J6nLIIkObOL+1RvhdEnrAsfHQMH6Wyv5wo+qECvUm6vstXJIf
mxLYIOqXSeAEu7Alb6YnyLdQXbGjfNuhLl0tBLMJdZ203dLHflV/dkrBG6d9qiZyk3Pstpg+9ke5
yvslhSfG2fVgMAnLRQ09F6qe2AZ51B4dGt0glt1NGqATOjofNqpPCgU0G1ksy8kDn6uV0wQJCavj
TNG9N/yuroZ0afRH37pPjYqySjF77ZLlvRLBI0zJd6ipvs5lk4ZetTc+shiwO/LRO/ui/2Xb+Yt2
vCwP5x2mvLfSMigDFyhW5hvYnGcdE5lx5SUm0889zhxs1yidGppIwDpjxHnr0QzPIiobxIEaN4mQ
0bfEllOJMJFdupfEykwEL3lEfVHk3C5F/xDx6uRMLcJwwLct3z9jWR+5Nz5WcojhcmKnYFz+tmYE
+xOB1bhvoUbpPhRC0sT4ddowq03qzkLxNmoSlO+3KhdPjkbSxVDfYrNM+kYeTP7UcJZVZXWJobIB
AnB4asPWg09pXdn7Wst1JFFUwLkFdnEKmtYehelHhMxxVdJUOH62NPmqt8NUzf16ZO7DgqqTHsov
xK1pKatdgFrLgv9Ixh64T5ycRwIDeFRXzxdehD/XqSu9Djxk/3asWDYoe92KBbGXs1msEWYKPj9V
PlsD4IT3ybvpmMKhMiW6RCAz0c+RRrvOU68gbK9Gyldh468oClcIkNstLe2jR8O3EBRw4VrPcKXf
LHa1aoIRaBad2kRmrYQ0ibrRZsJ+EDPd4TeEnWw40DfCYfRNrG0l1QZuZxshzQdIpsfBhhFohXYX
ktJhVY/dCVNr7/W47G3TbGcoheKhUaeK6ZvODw9R1OQAnNNsjKps0dOXUmZTWWTb1v5nHXZwQQoP
soA0m8EldhbeS9ngKsbBwuQ/4jev6rcOOHqhKB501J1FhYokQkQ22+e+CFLiOK+9Yo8hXpKo0nuC
eb/BKrHHLv5NTbyEk+HAWgbLG3NC9a1B5dXe8TFaQXXoImLWGferXe/0L0bPb5NGCEJmeJgGnRVH
jZPZoX+AwRKKjijEETNukHGeXV5+0vLx4m0lrOoRllQr0VVzMljYwPmyg6xiNRYW6FhWg+ZDAP9f
Rz9qH+lw3dqx8opd7ujEhIj6+wie91ZXpELZdVJDkOiXQ6bUuAJSHMbly7CliPXQ1v6Ah1cOb2GE
Yx1ZYsO9MMbrj13F0yiIorpgR4+UFvdV90tZSGRrliK0OYCcizYFL06T325IB+UT6mS0wGbeQwOF
emNi1bRINQ3vHNM850H14ejmqyBkI7WxUa8kz5Erdqybkl5Hd41kqRuWXzY2SNk0N3PI9hFI/GVT
3mmgfUTVb/oQjvVllH/0+MFXvRVuQzgbIA2meHVHWNvWPlyq2k1eN59FL7e9MfijRNobeP3K86ZT
nlvbsrB2gSKbHPEAzfszkP6fAdWpDvm+YmYFBtEmEF8mkMXKlo2II1+d2pK+wLJ2Y0fYQyHMKMvp
qZHBfdWjSq/sEmXElt4Lr0sGFvjJgIQBZ3SDkCD8xaCPTiPhPgdeSJPaGVOPly5upBuSwcNQG5K1
LuB7otQpmMItBHw6RsHytRnGYkWsabs48lFZzk747Xok2OnJ/Cwn6+zYKJ2EUFvHJYU3sGj4bTjn
bSyjUl029f1SteewMR8z9978OTrwwEFeXEAMOcEcy5vGInYj+AZrSu+KwWSs6zMieOJX4Zef57dd
7cs4CofwMDj5HqPuccuwA0ACnDPB04iEqE34qK0MNsSiJoQmAiZDanTBtmrqI6JWE0cVuWcTXFfL
jv0ynURjLW/QsTHjSkt0RX0L5XxKjpR4KlFW9zbA6DqGFAfe1r6+mwvrc3IMcOgemmAAwyGrwyba
3HXVtDVq3IjIRz5QwMOlCk6Lt6xGFMbGHLtnJLdDZB1y3XlpXudYGyxYSw63FZ+HWT3aZ9J3W6yT
2wX+Ucadt8TMh75pK/hSTjQu3FqvFmyeMHp8sqLi3SBQbWbE5mJcoWL14I39p2H9JSjO14LyLjaR
V8S1Jqjsh3fSKc8i7GKST0Ey58MXJS1iUvyAarpMlKLJuKIT5uc8g0qW4bdFWz7YbrfOpYS/un0P
mxU4SlR4viQnt35B08ohH3r8qEilty0L9pbLkcm50xq7cSaV+KzZhPfdh5wvwC+C5tvGaRsCdFrk
prXlxgqHBLo5qTuhLdCP0EPOS4kL0iLYNkW3DQN28t0ezyqf9hb8JtZ2hdYrpf47L6MNBtw/lmCB
C5glflkNxE+tn69ZM259BntPz9a3KljWSIXm2K6mHcfldWYaznKER3O0wP3CX5WjdTeX87rVw0Eu
dapJccR2d0cbDoY/9pB6UTseDWXm0uVrnJpVM47rPjA3Lmoi7jL9XhC4xoHdrPzcUwjG0Hzqug0t
+BuJ2HFRuHVbeevR1gHK+ibuTITHRZ5obg/HEDz0uOxRt29CdsoFhpQbuGLIWdOj8QHQ1CMiGmf0
nbX+fxydx27jyBaGn6gAsshikVuRyrIl57Ah7O4e5pz59PfT3QwGmEHbLZFV5/wxry6RWW7tfnhf
XeVXCc3WHSNU4uXOaTRif5qXv5MMZz83QIZxYuZbJ+EStOuHIZyvXs36MDntv9Z2gjk290t+n0/v
hRXVc2VXqT9nvbNJi5mYSNk/D/nQbBztNr69pM+LSSx8Z/FcabnaW7uIn/LVJL/fUtdqdI6iWi+1
vewEf1hT0/TdieUqp5RT2wMAc4byLYN7b23rTMtHQh3GfGEYuOm22XvFGKAHpH4X5mvOGZyky2ra
CesgG97WtESIC594r3QjnCIQkTyOQ3Tr2uZDpstbbI9wrGRHA0lbB9ur0aIPKBPELsySZMt5/i3n
jLqZwt44dGj4mTYucW/HG9GSlRUv3JoaDQEJRfu1dP/puXsXdMf5jgJsH3ryH0cZPvxfmjaIsPSr
JXvu1/pcR/mhKmeT2pVy5fAHOFodQYRVuKEk5rjG7RGidtNP49+0WlYahsNz6OrAKLMzb9tlbONA
ATfxxqHqFM4BwjAY2+R7zsURr/wuyggS4HgNYk7lLUq/V5DxW7+wDCyovpiT68AwWUIAzV6XRA6b
2TWAUTs6iVzP8kUk/hRZEfSDPvaZc2jSYetENeEN7aGbuWQ6+4jI44tG+eeqB6NwPO8pGZqrp5td
Z8ZvoKX/FeBz/jj3FAyG2tg2JWVYSo23FBIAgUZ7U5X9WYMsLMV6qCYdyNr5ceNM8Ixaz1kv36Q5
9n4EM7OxKERsTZEFdtq9L0l4Arv8IX6VUnU4p03qFWgNx8tQTbTOGsOfoopoaG5iiQ5h3LcjqoM8
eZlEfBvMcpeucKxF8+AIFcCjntPKs/+m1nIeO8gcu/4c++E/m2/d6gu9yVbqHT3xuMpka6vxWtvN
JXWrR0PUTzOH2aKIqY4mdc2X9TB6IzzagurE6esHg9SAyfWNsdraCWdyZab6Isf1SfXj2ZFLsc+9
Jd3mpXmC5Thos1G+68WWP1jNh7Wkf6kmINux7NDSGrvCi86jcj8RolCoXvRwSz2ix2qOD4mFc12U
1a5ww4XeXZ7aNp0hemN6fLivGTqsKtukKn0zm2i3Llm0W7rkVui+PyAYmgJvKDN/RsHjd0WNLlib
R+nOx2kFRHfdOg6mMI73hAtkW5sC3hN1o+t2LuKQjaT4FoY+D5bxFC1FtJln/dIt49aK7H+N58jN
2oRnK463qhlOE/L/WMH7Aq1tYiEPaWz9dZrswSrbU5wNZOgbW8OxKAnK/LZu+hfWJwirnjlhioqt
Wce3TPY/md3SZzNWB8+Ov5Qbv0/dcJQtQ8s8pnw3laJowXiy6mhnL+VulO73Ek8nMZSXVoNS3OuJ
XMO8zeXim+PasutFgGmy4heQtMFO1m/FPWmH5d4LG8oDGDus5WfhzOryr5U7H98cBT+tm57QzHzn
HRMkJZNB1A1wfVhoBnvX3Cl7PYIy5aM4gGZfsYzCZUNA5+wfvaG6YI3t72xeiYuFGge7vti5M/vJ
YiBXcGnnU9PTmtUokzzJmQMUnAr5OXbVswxH7SOzDWIdDv46WnrTUFZYDCsTj4Xgjy4uvZUzOzNq
ox8z8vbrtO7bYTqZWc7kvAQqCS+r2ZkB+G8QSuPR9mgBSuznShRmoBdOfM8Od9nQM+247lch+8+K
qxNA8Mtd0eTU2cVZp9dYz3/t1bm5GmFD1A5Ba9i3qUuqoLazp740r6pSfhQJDmawKMJ/mkmfPXe+
Kjl+j+u0U6g6onp6pdHiNjf012ZymfGCzXRuyxAWstoyeD0oqzT8EPLMb8d4OyN33kxxgxRtzHxb
ts/GnJ0iS+zugWCRKC5NmT5r4d40tD79UnXlFwX/1i3qJuP1rwNEVqzsnS1HS96FR2ea5qDScOvJ
nYiJEVP6XpvDcVUtKE1Cg5WVwiQkpXta7bt6jWoAzyaOQk3dSzg232GtT2Cihyit4O1YGUx9VmOa
BL3ZGEfKSQlA62715JwSGlpSAsbgeIe3qbHOVramQTTql8iZ6eiZ+WFDCk1FOG+gB/NBrMOfVWTH
KYP/We5Mi9Pr7wlyyuWG3VR2fYoSigeX4mC7NfXYVvXEhn3L6+FFp81e6+k60GiF4o23pHcCczFu
WRs+uQyBxIzvYsvoNmZcH2Q8mUfDyLYiqfaJax5K6pb+qcV8tFr+WnxY3KfPVQXbn3l3YWl2CV0m
xknUO+TmEQF+2uAacpZfR6+Vn6kUFnzVLXqIssH1I9Hr2SgNq+p3cNeCBLRufeFwjYLs/pWOkTo4
GZ1d5sxwZfVLF6Q1123H67ydZVoDi9WKrisLoSLSi4J/DLrJ/VlVAQDHE+rG/zoIgMVFrlN4luOr
yf4Ks/FxKpdD6ubfoWG7Gzt1j5x+7HOo2yD3rK3n5pVfLtE/u0vM7aiN0F9U/pNmQh+MFVHAkrBd
okxUWm29EHB0GTJvpxo2oDGPtkYiX2jCuZhtcZAgY46NsRpO8ZyWuV9RzxzBPyK0/PGGGnDc2DM3
UVe/ukRRqGwzVcoO0nKGbnSRFhmIN8btZHQH1SX/qSJm4AnhSAvASKtIH8zYfrDJeEvSeCuEeLKk
egBYu3imx0Rov6DvewTs3pUoTA+JG1KQOZXIVdxbWtH3pUv3q723rLg1O3OYWFS2xuvVjfi9WAym
JEAjziIj6tbPKGBZ08lvBpzOhdEe1Ip4NRO2r9Rb2IFvJP0CVDEo4CiRPeZItbQu/jJhDNvIqa+O
Rk3bVSl/p6k90kWVURkU1pvFrhufmubHoTTe0hXXQqIJxHUG+xf94Ku5DsxKDsaqbIUHjrqtZSdQ
BO6yXUwX3riLztbohH5V2dZ2nbpys6r2qbGNFy+taSTyAOJsF8x8vZKH5CMSPCBxCxKrD4iLtVEj
hlunppS7W+egkdf0fg6HmtEQFU1gjrN1MoYS3nj8kkV8LNA7GFB+0kr+Fqb0rdaABOkU1BYfZN2I
LYKVU5OZSGNbrqtG7gbP3RWx/Utb6brJ9XpoM0Cy1AF9MAaI+2JbFwzvRXJpBs10wyG+oAa8TYnx
nwPhGeim/pOsYIue9O4TnD61MY8/zwbfWj+c2t77bS33P27oQ7c6WTCUCB+1gp4s3WFrCPMl8qaL
6poH0QUNW6VvrDYqrzlhbCgNJtqxWTkPwlT/lI6+2uMCSF1ssrR46RJxP2AkEQqUPcVpK7iWx+PS
xZc0lw89L8MDWtC3gl2T4j7lm30akdDT+TX1z23WHhwXVNSlhlTFf8DSR4ZypIVFXx0dow642SUq
EPszteMt0rAZJKHONm0tKWQ2o6PyTHOnx/rbE+2rM1No4iLpzatDvnQ7mZMQvtjoQJLo06xmKsGa
UsPXNvvKU/vemR+EXseNJ6tgTRL4pbC+CFXdYcfxnUtZbudUocRtb10zgGEXvW969XtkWaRng0xG
XXYXUQykNM9vuSMe03BGHK72g6UIGk6JzjXf7c6AQ6q8Y9qi8uKBv8DO6kvRwP9bKzGJxgKeNC6X
csXoSPbz2q2nquNqSS0zkGEJroZEG2p8uFmxbl5QMZYbY0bWI0ySoVnjZ39dQk6muImOTqlTf8it
cU/zWv09hv2yj1P3MdbRq21MV53cwfaMD8NSxB87iHztde1Ik4P+nXR9UsawAjd5L52ax6CI2lMP
5SLm9JrMLU9l2nMHw8rldntBebMZVPE+KPMvFIE8wpmB9zQPSWsr1gZ5S6BcfGGjqQvl38R2/3PK
+o/ZWV+jZbyMJlMVm5IKstqGrXf+y6Kh8BvVmNDiNsj5+pi4fMuj/suR5ACAx6dBpTsVTnxoS4I1
omRQ7Abw59GJ+NEpdUsu1EKK1ibpULwQwNd05rcqQW1NC1lbJQAE10xehlGciqWidtirdqvKDos9
HhuS1g55mR2kya1J5dEuVesuq8oTrTzPToQtalFf0RT/CUf3K486vGVKn7E7BPR3hWy6/QceJLHR
aE+gRSnFyO0dYffneRiD1KZpig94UyNn2FSgF1yABxPMqXSsh7EY/cUq/sbeBGvZMHqvOLXyc6aX
l8T1DtgcFp7R8G00jRM+aUZcOKw5odDRzZxAqNZ+9UzxCn/1z0BQ7N7Li/MQdbkNZDesg9/GzgSq
ORbMiVntU47IrxKDRCVO+IrID7VHFUaB7OI/yyp8yKpzuZQYDi3gtyxmKQ1z5xIu+pwUxohMAfyh
0Pqct3UZ6MKYgnrmoMykFn4EZfWirdYOImNyEL12BkNungQziXw705Ppxm3DL1N5NyXXy5gYL8VY
Mjh1tzTpbu3iHcxsthCRYUEwyhja7K4mK62XCHazKdx/bdwEQxRXpNCU/5w1eert+kPyPUdSni32
N9j9/Nl1PFjk9FSp4k9XybeJMZBHzNnOrnqCAXvEZvdcrOaBdwH7wJLu5CR3SICP3Wj+MpFcQzc/
QUv9rVAZGNMSnZN0tnkTcneHMF3QpDoQrN8uQRWaz6ZHvabJZJgIlr38rgTMswLovGiuaZkdi3uX
XKLUVswgdlWW603a3VmbsPs3yQYxh5N2PvAGtws7FGClOUM7m9nyONfhQWTGWzyzTZQ8irhmX8RY
X9t1uUVtz/GOPrKY5SUplzcjyRK/tgQAZ9+SPjCCPYTJetTGvIsK59VoakTo1l06DMBqGuGL07pP
S88rnVodYDpDbNVsxRiO+yTON8JN6GkAFeW4mParw4SU3lfSDFx3O2XO2WY43IE2lhuzMn80BMDW
NNWL41qPeuZHIJ1878AjJr5h9GJP8Rz9ZJpbzxEOUkLSLxbLyfb9IvcK93Rg9BmTDrnwcwx7K7ot
Ab4RRbTp47R6Hz0ZOKHqkZRF2EjQNMypsW11cyyp8XYRcG0EbdR+Lm11buYkD7x7rYRjJHtngHWI
CxjzJtzUUci0dBced2OyRchS3bl8VHXEgh3XKZteVwbOIAFW+KygRNqq+628Bp1p3xgHz/nnSbVu
YMrUVnbWSyyKhzS236RYH51IvIkMdXvpkc/jttY5asrsril5dxVlyBS5O37hslnXhlQb3c1Ug8ec
eEMxwbuLcuPOJrdTVX4Xcgp5ixNAtBbbDiPjpkEocy5DpkBeiU9nGV/UuDw5DZrdwotvEjHoBr/A
Y4lUxG/y7tWakyZoEzsNGhFd7Ljydn00UxdSFEOF28baauDCwXU2SdXS6xKlB8EHJIoOVIe+0chc
zadYiD9rZF56e+luMqH6T8yriyK4/a+KO5MiQKq/+1I/A+3cz6rudyysS4Ozxe8rRDlm5IxBiOZt
VzD61gqKnkZ0bEDXCF6ocfXO6Lj5vfKH+epNF9bABy2+akW2Xz6jwWKH/zTX6QjABQIAloJEo5o2
zThcozCmJiYHzlhC6+YBXqFV3cDTX3WNpqpNQp7MyYSZGPqDuTinrF1feO1uZIH/VYANi7T8yRtP
KW6SmzWne2dFIMx350XeUzyol7JuDkO5niI0+XkKEKsQci/xKW/nU9PZJy72Y5NmzwsTsCWGbV2u
q69kfcxIFHOG4l3Y/EZlRGnxLFskq+Euito6kFoHztBtQ0uiI4izA4UrtyzVT9ldjFI7zaXDc4GS
EpBKT4GL8WCTNcWPHHGuuIPz4ipQGbHAR9aqnzaRBYw75I9DrbeRUbQb6VJeorCFFLOLZFUwcdWn
bCyPK/Llpg2nTWEl70befSWJeao9JKSUI2wmOzuPk33kUAQDSuWhkMXNTPRb6bgGqqMIf3UuLnOI
fDRL2V3Xp2VFBDMk+6SMblURH4A0ko0h5B8az/F7dN5vv2TbKKtetJHuDdvLthUKq2M/94+LGe84
S7uNre5H9DD/xHwRhUrRZemLk/BrGp0K2oZa+T7G7JyKe89z8qC6eD932SOdSwfLSe+rW3WdXHvX
YkyJYeCadfm0YldAeI2/VcbHx5QKGKGLt7yWJ2fMvhBJHLzEe7LKEIisZbuhAQ4NKIxfvuzb0vSn
fj2iKHhyvexXzpwYUk8fUZ1QqxJLVFI4aRyKjENFAm/alBWvaOe7ZvI8dtF/jSqCNezP/K8404ry
UPJxhBagt85eWircwA+mV23PlZ+PybRtTO+7lt9qFPwCsemDxd1mFfmoJk/EIZ7mxj2GOn4Cb/+I
kmjnmP1h4mOoTOczEhkSleJzjJYcrmzeWWW/t8lZ4OQwnyhNeZkL411M+pQVBJRoL3yVWejz/Jxs
z0QZgPusBDnv84kVQqLxtKdPFAIHM16HnbP0F7trHwtQfL4PxD9DdzExQgxV9WK4dLLXLuJ+QCnO
mH1ioAaSlXgW3Mmo445I1V+QGv6Av5qgEUy30CfnxY2fEyfesbUFRk4ei4VSKUSLH/Vg9ZmLnnpG
/FyU6DN1gqMODswgAdwX0rE2cdNqdLHTeayGBJYfJQXJvxDhmXeYwLgRxu7L0thVALaLNEYfJ5bP
fpZsS9FlwdIjZJzCjI7XIkNaUPenZql/+O/v85w+NhWbJJquoDDncANesvVSvnTSUxnXMfu7q34A
gzuM0DQyaXmv0MUAdceecbSHWTLBuE9u3O9QAJ5S5Kxh3NU8M8uJGx6e3/nHy+MELmqJjbdqwKve
3hpx8sMHwRmaYhCayuKJdd3agD0HpM4HVqde4lEHnnAPpdOfY9vgpi6ulmtvMVtvi1b9KbMIZU+6
PEJyHnvH+E7D6Ilhj66hkOAeOQVGFFl7qixIaC3So4FIvMIaOnIrvGiJJs6begqUU94BbIlFMPbx
ZzgvgB72dOhNmn2z9ASkrTdxGJ7k6nw2dVdt19AVx2IeOKOKlKlUPA9L8RaJ5Nwa3gu73tZIxQvq
mJfKZM0xcvJOPRJeDl0rt6KwXrCS/bTYRwZrPFQphJEmr3sSBYLXnGCjpXsUVXNU2mb0IooBBdp6
1p3NloWiyPfq4aqy7uakMzy3/TUvI4hohOiardOYi+cG3AiG1Hkj/+lSgCsYIyr9Mj82UQSfyQVe
5bfFDOXGyjmMBoFgtLanNjARHJjhQhxeZj46jQuIbOWo7caQfW30V5y17CLAre1k/SBk3DpN+LX0
5b9VL5Qydme67N4Ig7/WY/4Qooga6TqtB/YErv0Pmn95YqX10YqG7xcQHD/UBmtO0BcceBgAMLDM
VNWIqtslU71srDE+Ll7PU1PSbrB2u7makFNMq5956sVYQEuWlShQGfYW2VZGtM3K5Lq09U4YK5RL
8S8mECXpsgsQ5ymPvI9VWg9OU229rj9O7jBu2qjYITngd9LTZlbxjyM6cy8G8F8UhR2EbF+kr2PL
C2SESMbU8EScrT9IgycufHB0QrkVzCxb2JDP+7p2vufKOVTonS2z+63X/r0jCqJZGa1Kus1Fg2fP
stl3q9T6TCzz5qEeq2P3tqQ8zY3Z7SOnmrcVVodEwBmNrLWiiD8QYP3WU03mgk4tyNF141m6gNFD
0pHcc006br9KIZvNJoX+M747eHv8NeBGa6g5Q1T0b22MB8vKziInbVIsuKXAbvFPsRbl2VEotth1
OtWp3DWK4C7k9htIjmPcOM9LxSG40hVdyO5RGSxqzYDrte3ti8yRm9jYlDtE5UM9vCaYWrACpRv+
JsesnlCGpW9LiuBQayZ9Nn7fdEbfm+rHJEVt0kd9y07VPJpTdQXbOhp9ilB6Xu/GScxOTe27KU4g
u2W2atQpy+3AYU7oXeByy3vPy3HEFYq4ZEiMZkcj3Qkj0EMflq/5ZHq7qkakfvc/LcNzOdl703S2
Nc3mshNvapYIc6Fn0fE4tMO3bJSJeyqNHl+VvKRezpSGQNpr7V3lutauu0tY4/oJ1927W4ovw7C/
cZwgrOm/qmn5MSLwu7gsTybZ4Kjf7H3ulHhytCTJnqxUVOeGt2mJVkhq9VUDFIMk/wg+bztsfscB
7UQkwLdGCwhgauNzm9do9WtxDqfm3NflIfZSVrfo7xCmW2kURzOO/y0RoOySPi5Crf7U9S81OuS0
cD9YS7dVmf7nwj8rc8UlUvgyN5+zxPm2hpxtf1EIP/IzalVYDX1iwLTYKsSHxTvU8Xtu5ij/EAPu
EcddLk3YoTSpd2Njb4kKvK0qPsoJsLjLYX1F819TGOdF679lgQy5gjfD34TwNmLSnXt5tQyN2iL6
nEwMRmOKIiXR7nfl1I8T7FuS2siJGvnPtYHvalkzW7A6wAYgCySMwsg637a9oysbtuTlqZ5oy24B
fKKk+B1E7EsPTcGoWMJzpks3RPs2JrsYi65vmCmzQNXnRIGLa2SRHFvlr+FgqoAAZIx9yHBxbyjJ
ADugWcSqWIXFpWtYFrgyATskprs0wYgd4amCeZHH0O6F73bunzxh7OHg+hED5qm8xw+fPQOugi8N
z0Ztn+Q8PGopHssc4XFs3pzM2tZKnoAJTxNbrB+DOfudHV87PVz6Yvqm4xD+CpkEzqhtK9VVCu7O
sLrFMwzG0JXPoZF84CIlr65WGFLg+wY8a50ld7ZhfbcFag2T+tL6zi0Kc08iLPI9F4dT2zq+zt3O
51q8dhinWzU9KiIrus58l0n9ICf1LAnZKfsigXIApNVV9TbGYbuZnS5ngMTz0ir7cZnoZphgTCtB
iC1phn7lYDuOsm2HcayM0G+l+mOIxS6S08Up+VbHuKr9LMsbTCj1YXY7ZIwDwqSWzmAIA+bwam/I
5hwCt2HjHDdFG+8LSxqbvqy/VCt32oh2boH0ZXL5yqoy/29qcSgn60EPIU5PM8/4KTi4nNTZegY4
dg5zaEbjAbGCL1QTlCrDzUx9c59pe4Oz49Isy7/a05+sFAV6hP5XLMwGY4a9G71SurR3z3K3+pir
ArATH3klrukcOZ/Z653TZT+AsH5th5zCtXzWLdPy6KlbZg8ohczx4ArKyw1vAiycdyL2+Aztb+as
QzrlP2tuPJYdhWQC07N/n7zmKANwgEFruoMx8giODn6lnsFKIzvfZML0Vyy895tOgwTMn2k2Gr7l
VlgiJA9zHh9XI4WeYDwVpUV5SnuTYto7fblnqX5vo/5cuajhstR6MxqaiGnxDGaHzg2t30cuJdqi
TkaVbxlsDkZVv4D5HJu6usIj7cMmesW0ipe2hsxEOLNUGZbjxb2VY3psJBq2OCPVugjVxuuYG8MI
hdWqsNEo86GKHMbV8eQh9RAIruGY6I4d2/dJN/slNLdGJ58rIhGaoflN8+VidEa7LcbxwcM6NqeW
3Jq9/dm65Rb3KJEBycJ8G4dH6ZmvCOjm+1/qb2EU72mvD4XFLE32z548z2xnxTl+5L4bdsjJY6y4
6GudEVNDl/GPcbWQkgtCMQAqUTp6/QeaiwRTOTkWyDGcxHwKhYNnPkN1tN6NCQZ7a8mj1lt/+wZs
SVEpilWad0LFy1dD6qYquZ8NGf5ZxhDDgcW12TgFakudjifStK5CEVefJM1TcbfHDfgqJVQA9xDe
llpVe7s1Tk6MIsM1zVejJKXgHqPKQkR41U8LKbqplulsJBU+E7s44+H/kMqBzu7zfRvyR9Yu2NMU
7prczgLmy78Wpw3yiCgD1J3IzIor65hWc3YsexMTfziMH8mEbMkl2nPjWCnSnMU6LDB53sh04dT1
IVmW1l896CvXJJRR2rvBja+po4O18970Yj2PbjNhhrT/FM7S3hHYc9NDFnbtZ7O673E7GlTAeZvY
GT4y2kI3fY8wkJSOnAoeYg1uUNt+2dRITvpwQ+Tk9yQW7BhW/ZGwOxPvFfEn58eYWnO/YZQF1/He
mjT+pwSC35YL22GNyxrrlbnj1pflhxTNM/nealsu+sWwSFcp544UMQYg2S9fDn2sWcSRUmDK3EAj
vdaZo/CEOx91S5HrZM8vqShe+f+fNT6xSsXbMcFEwNHmUffHhDx95oNzGlaIOJTtR23VD/83+5vm
eM7E/JsO4rRECF+r8ld4WgTdYD1X0cwLmwfEE/U+4twAN5KNytk+dpPDJpOgpejVT5Nifujm5V/V
VOgvLO7X1kterYEy3DSO3tD+XsNB/Wet6ldk7lsV668MWVLOcGoOiOHYyuuUgz6ZfuoWYsXo2T3y
Nt05RFOCJVf7oshvHbRQLak1zdbfsJaXIsPRK4tAlvKL1ezXFeIipetLnX6ELeISN/8pQLLvjvL3
ziBdZS31W8oOsuLpd9eV+WvCgDk3z8ruTlSj3AQ66mbUsKILGm+iBPWyk7OYgAAJRzEKcg7aWr+Z
QgYONc9Lrh4Ky/mTj8OHpSYnWCzrW6BrEaC0XMv1Y4STpZvWz04NQTdj+FoE8hVl9FhQJkAg8Kw4
67fR/Xic+eGTLg5RftcBpsTIia59sS32jLKSpybJIaRy+ZtojfE1tuxgzPEvZB3KcwADGB8U+RHG
q5JdNqEtvED1Ttt9A3YunrD5bCVyFyTsp6FpyqDXE8bNXl2NxdmgKP2c2g5/LztVX/WfAOWf3hyf
F1kmO+1wI1jOEMytjXe2uzrJo6iTm/Lkk40LJl0RJyIVF7N6qMR6UPgVMaWee2NCu6FhqJFqANX3
85fql9cxjZ+cOt6mnjwOzfjHK8drWxJJtmIgrp1DbjFHOLoxdnMKDVSnRy2qr3o1n/Pa/tdJ8xW0
5sdDyTUrkDe0A7+tCFt2mFAigsFnx5b2r0/cSwGgCr3V3HRUn2PSCjxjPgqZZBu3hEV0BCB/1Ans
XBh1W+7LweVji5FZDibXpOqQ12YpWIAbIo+fUDqS17GvQBAIyMg3KOEyTvDwjUez9aVLsUeOiYvo
oQuT3a7jhug759ro6lKQLLGFgBkweTTEzDQeW3PfX9fcPhmq+VhiBDDIGRCFZ8dsjYmNsb5kzRJq
9pyPZfKR5uwecdp/AXN/yWVlVC/fDOue+aOvozJ/ayTrJjDgtquLfa9nSLL4yfLY3iLk3XPsnsZy
fUMk9N+4VEGHMqSP3F+j0pchGo5VCZA5GcdhxafSG8vOFTwX+l4iWTpc6jVJIhtdZJB5pfuo4+HV
CvOH2UiejWh4hyLfWYnxUw7lLifgZtuH65/MyA7OwPZDHTs8qplcvbTcGn3/omux86qJgIPun6kx
o8eerjdWW/xncpnGCqjDbGw8hfqwDuotJ0hETdqXpjiEo33CSrLjXQ5odPxxgLUKExzQafA1NsRi
LWY5Boaj3jTBVz0Rqth0+w81lL+xrEgrSavvxuqxDiUNx0BbAIfX699qNl4FjrCe3/EAbXGXFKlr
McRLIHEPG6nOH9fUfe2H7D2JXbwnUfMsBhCvlDEi6pvnNkel6NV/Hcu6ZsSCZAgaeLLW/TpWZyTJ
BA1pODlUL3acRWT1pEeVx6PfNFlGHlN89NJ45qVtotPcVXAbw/A22OrDKUCxKMj0B8PDhq2jDJ4n
+8tsTrMal55sptf/cfYeO65rSbTtr1zcPgF605UoilJKqfSuQ6Tb9N7z6+/geZ1dfKkUsDsF1KlT
YtKsWLEi5hxhhTUg/1p8IctV+MSSNf/aGqMM5/IBTUXl84G3UKJWXk1pxcB/vNKzkMQt2leesQly
FaF5ICDu127bIP1IKqQz1BHvBKayIEFCduUz8VaRyoYa6xCt0yot9wpazj3oH5BMERm0wDF1E1fd
tqW+kgObXPEcws1Ev7sv2wckqFeGgICsSb0nMcBRTBVdG0wkNFRuYy9ObDJ5StEpmjF9Khghm2LH
qgcE/cPgjBTzoWgpOwQs9z2GsrAH6xFN2UFX5EexR2jUmvVXV+HuGYqTpPUvUtY8qji/jMpY0ww9
5Zr4arSjG+jiNvElzCDSiyCFrpzkJ10ajlGm4oVKPvspDg5pH/t87MJTK7e4fHs8eNO9IRRukrQy
TwwBLB6V70Y16Ek0DwMdtiLy963BYVJPXz0LkWcZpG8xonzmI5kvdSrvM4IdZwBesZo+qyHqP9Mn
7JqS8oi48BCpzJhW+5JWZ+KH20rxSJ3LrdkV6WGwjGpjInEFymCPYnAsMoAMptFpfEvlAS/bNsqR
avaW8Siaw00vWM9Gr7+ZfRk6fdjtdFpYalxsCy16oS/IRpEWd1Oe3yhm/GX4vN2pwmBqZYdWtig5
YA9oogLES0YGH0jAgJKiR/KSbvU0eTCGCS+xqqzGZNw1o/TR9P61EtK5qnO1YQGyHGSqzF3l3SGa
gISKaQxRSd9nVylmiZWoMxUuVqkhJHAWjan47BRxZ1qjDaj0aaqao66TwatpOiEysL5MK70ec+x5
ImznKYjuLS25kYdZWmSRi8rSd9ZJrjRl/az+OolNcjf8p5QOtwHaZPQYD7in+Lc5VXHKeLGS8W2c
m4hK+qgIUbg2hHIb0kVPJQzjI0sDgSMZTiuii1dR4MrzdauaVR+gS+LbZWz9nrPzhsflZJMPmETA
CBWYs9jDKE4DlquVRy9gHVNBiQPlBmzRI8ncU6+IH6Iwn9o6FR5sFD3FKeqHbiQkR/e4xE+MhNOO
dQvwYUg4wVM+GqgK60dVzb5NLX0vVcAKsiLthkm/Iyk3N+aYn8oegZSgj7al4SXvGukDR+YpbEjA
u6KE7TNY/O8Rjfuqvx4ANVJhQGmbaIhHS/NjKD2UKJHGwT0aKNqZb56a7XLO7YUQnrTBuvYH00kK
8cNqwltxVhf3pl1Mc+fakJCQlfI9Eyw2k2peTSi8BaLGlIlHKmCurA7vPagEcYwOXWC96bGJ9KW7
zROA9mqZN3Yb9SdVhUZQz41d2gd4SkJXwDlDi/k0yj6qMK2+iyklYx32GSbuP6ZTLV+n8azJHMTq
GE7ltRBllWPR9zOxCJ5GSb8ly2Y/JNJmMQ22RJQ5aHkYHUbvFcNivuvkkhno5AqPZWGcBj+lyVy0
1ymuP6LG9NQEoWFLKrrZuDD+JCraR2H4AovnpKnxwEhUAl7XH0xifx0FvV1L1FJNpX2l2bj2clAK
ElVecqKyR/GO/n5bFYXtNeHGTCF3jOhdVGLfFMnQr+b9xpNtH+SEpQm7RsJOTxXkkMTqwdBe8fQD
O2HuwxhF21rObNmv3zR/ulGSxPXH8HpMjSOlQCdIv8Qiozs63LAa7qugc6Q8urVoQ6eKv5d0f9f1
eP0mjkqcJJQDlqXrgTaELQwywpsyfVD75EGhumWGwnssW/TVdPVm8sc7vcGy3CZmdKxD+qVtjC0Y
vV3pKXdNMkFU64RiDRr5PTKb9jaNeXOdQgFdk/pbM6fgphpVcV8xwtsZe+A2SXXVq+k2xyFOuBiv
BMunwFyTBHjdutLxKsVrSir0J2WEbKa8b0bV20wi4ql2mNa+ggsEt+hdICZ3nWfd5ZqxTqCsZVX+
LdJ1WFWR+Nx3ISPkwAqWRnFb4YLugCgSAoObhOPtCvrnoygQOTn4zHJON1CDY2eOiPUs+TBW/DUT
Lk0x8Zx6KI9+h5d6MAG3JcO1pbF2qHquEMJuW6s/5iBEA8VkcRLnZFn40isJjalPdFKPNMVvAQld
ZQ3uYM5ieYphky5HjUSuFCJX9ol6mqnu0sZYm4EPncaYiIlIQ4R4GzXlk6YnHd4cEy+qdhpMpnKh
ibrz0tY1k/6GO9mOBerBqVTAaYLkpsITEislOjLYWehpeIzwHSEs9OiGI0u8lSy93MoSf6xe1w6p
ENUAzmV9eWInvFUDcStMYY5CElS5Ncl2TcaCTuNQgv6xQhiHHhPJtOBQlpQ8S6tDFoUrQTIfBK+x
sarDJWDPx1hl3lZJfRMGRg4KsX/li3wcg8ZV+/pq3u+HCaJ31D6khJaqbp46j15lO47+BmUCxhpN
ehYAdK2p3wg06GrL1Uv+aFVHuIesMaS+bFkJPYVi2NH7HPi08D+RYG6VxKLUKX+aivEITPRGFBCW
ySNU+vRNyeo9IWnLcXdrDkwQ4gttpe69DruNEetPkHBes7kKKEfhoa/nkmzcA2OAM0crYlUoxTXK
ry+Yk1xrRMBZl+NbJHu7sIpefCv/ToTprdQwKGp897YuRh/JnNQ0Kbp+oTKrdegjxzYtk5JROrco
43QT+sZVlHQHHuuTQJvJkwx8PKYE7GMOKiHOu/Ja8bUnOdccXEZ7Xy2dTBY3oz4daBpiNoscC5Xv
BOorZlrqKpBCJw0nR6rMEdBnQJHahEknb6akfxoiTNZ1uzUs/abXtKu8GZCJmVVNgQMGIsWEnlwY
M7l8FNDRrats2iBduB0NbUdp+q0vUJH4/nZWbHAEpIXef6RCciwm/b7SRLpCBgC6NrnxVOkh6fTj
WOhU1sUnY6j+THp/W0jjG4pyp9fkQ9H2bkBhzNPowxZRtbey4UXBHSt5bGto2CkRVXdC4x/RQcX2
gE7Xk5DQpsaNRAFzTKAfUds+jaG/EfAGTq14nOtHkVHdoUffWX1Kb3PUr6yWxYCrFMyXGR5BGSPR
KY9DZBypEuZr2JLfsR+eCvIrcoFXDmwsl1OsAw/1w40VRwcK/hR84OIO/fBHGtUbyapgPijqPfa3
O0NKyeEyt5bLfRT19xDhw3UbqwNqtPg2LqpdaSBSBTFzNH0JHayOFjqiYc+f86lN2X2Wd9dIVDlk
jNWuQ0oNZM9YaX6IG8wSpFUcx18gIcDhWeVXZQo3Y2fcWw0Y4ECi+1dhhZnMGOQGIKG4emgVY6tA
kAAl5pjyHF4MSdqEBjWCxgeYAGRBgX6C2wAxctslZBWmuo56C8ApXrMk9dcwCZjoAGrQC/2TqXmW
IyTZCyWyA3bOk0+LcDDKNYpB1IA+2VpihOiY0TJuskjO7kC+7gP0aIqHVaf2wYlmpsV4s1RFRTzM
rb1nlEqjTe/wY6zMU12bd5PMGVZtcOgogaMnUIby4VDi0C0mlKidV6FylxS4H1Vy0xvB/eSFZKZB
gPQSj0YP64+Gn3yj6uWrREcCDBzJQYOFpUCUGUblU6VYHDOkAiWwz4xDj87vFL1kWv6Wth7uSPoe
QbcrjI7bz/x3Xsp7po3vVhrQOZRPYdZzqsVBAdcbR0TzGU+cho36ppiQwOU013PTeJYmS3UjEU/m
KH7KBpRFMOaWDSPUtOFROnnVYG2ZOEZ5SaBRl83u8R1wJIrTPx3uWYSOHMn4eCxs+OrT0IWS00Yq
fngr/xpL9Ll1HNhG76N5N/eSbO0zAatZYh3pDp40BTLWRAtBrotD6KdrAyPJzlC7K8PzO3pXFFIs
TVc3QE0xpSsP2YQeyRBupCmktWrdVb35XGcBpRcKRAWwkYJysiXUKrmU4RpKf6wtnfiX4Te3kIbU
RnDXlaLu+qIILgqDTTYi7y52GljBq77s/qgmgkzCDKTHfvYEFMNDiHraaoI3lROHDSBgvGLWmrcS
KQVDdkXaSwiKBeZKiLCm44DUYUxBMpZlgubHb+1C0afVUCnC9WgkH75ovISp2draZH2kKArxm1/r
dbFRDBw2lNEtgQ/bhDzoVVSpg40aGNQVmN8kiG9dqGxNGFxyoFWbxARYFnnWFXWgTZ2LL4Chdhrg
4TybnCLFfNd15moK2l1fw2PUsHWPIzmA4Mm7Rgj2CmMI2xHwaKBqG7BW1KMMhAHNWzPkOGaFhH9Y
wFTh8OeL7bhuh2AvqeTqolxt6077lnyM3IjMA0q1TV/Nf4ObihKumvxWl4RjnLLPGhCc9PYmAynS
BjkcqggdaKLf5bCgGnhNM6C7bGiSZEUD5rPa1dTOgwr4iGzaUuQd+FZ3YROntLipbqmiwGZCkVAf
xTcRE+balMdgJfh1yMCe4IqxfnxWKSnbEB2Yu8hQBAo/Sk5xva1MsLr6UzoySdCwnmErfrej4Axh
c5un3YPUKHu8UE8Az94jiVNcjGIrjjXiSIkrz2LvQeZx7bVejUquQiCunAwAvkmutuvSHB8rJAu1
N2u+upOnDCQJ/uysBoWRNOmu7wq3wNaPLoTumF+/BmZ6n4ARSRPlSsdwtiqwOAjieAWH4b5oC30d
xuqtESRbz5x2YSw/IHiakVPGh1UKb4FPjjxk6H7rhp0sk7dKP2wKH7NOFYpHuVA4tobvBSONKBV2
N30qQbxIWO5lfNNIdOmlUn4bovLWAvlLebVecxxzo0qhBEzzN7TC56pK7lCP7OoBuiR102wq2JUE
BZBCPtzlcvRgqtKmrfWGsnVzLTTanaVgkjYxW8pVl9LJCh61PLgmXaXqW5nPOZVjG3ssCsrhQQqR
kFObtJSiRL5HbXYklZb6ZO3P4iozb45pWz5rHQfdjM62TBBPjW95sND7q9bJFEyn0cuPKVE4LyHH
7gxHraddTy8vGUcnyPV9r5R2IFtrzqYbqxiZXzLFnIbk8V2q2cORAGyi2RxkTejsxKZ4C4sgpc1Y
HOHWBpxxsT4PnUCmYX3lQveZDfpLgxBsXWu1A2P2j2pk+9qMN7Jf5NgXhq8i6LHRY9SmZ3lA6XWV
GOqVGAff6JUORRbdMO4kWxWNtsKi6eLtyVGtiho1iGk/tqntZxIeUm/2ddqczZ4YlHE9Bhlet8j4
8MvutfeDTVYjUQ/SDV06F+Jv1cJfTjIYE8aMrtbwYYY7hM5E/skdC+tunDlaaDsRaHNyTyak+tUw
vPkeXb5mUm+8kaVCXv/J8R4OMw7aNAydIjORWI/ZSqiTG2E+FAvWrJfJExt7wHOcxycJ88TKbzgu
+nJFKmD6fwwQg0gW5TdPge8xJbce2bFimvdaz3xPTfzCtbZqlOKQUofMiEgyqhCNGlBQRGsUTaTr
Qi/gyijARmNjt9qt1Y3HMAi3ACCMlRjqN77ACUqfSrYzvn5h0lzk9rd9lL6ko49HHv/8utY1pxi9
fRiLkc1/oQrbFlDpifBeNkstNEhiYZtt2Rpj4vkgs/nn120uuCPxvIB653vVXvPaTS9Em66Sd5OH
I1qhKj3k+nvr+Vfx1HaOFvVXqoDcRoLrxeH/aahA08VAIJIRhUTgpVdS6b1HpRWuapRrfqfeDM3A
tqai5QzEx3ZoXzNfdlAlI880EBJJyDOw/L6TNTaO4AW8l8LVazV0pLh6E/rY7hWo94jsbRrJCEnp
xNZ6t6nH4mUMW/jduvSQN+TTrfInypRv2C33tMCBWZpSSSUD139s0DeFNOKmugwCuX+Qowi8k/Zc
hBWOhZRwDhNkb00Dcg4zSJwoQmZLKxWafwy5yrNOiqIcJ6N48DwRYYys49qlebai6rbLAv8hMa2d
rBh3Y8oqTPL4Jmn8+6EdmPmBJdVIhQffmOijxWSotBwi/17uMKGGwURnb/gEUyVwaszKNT1ttAM4
CuJafpsN1a2lz53dfqN6xScaYIYTwLEta+u5hjMyiO0MTu7dBKsH5Et6WGTBlFvQn+TiabKq1zpB
d+WJ4luaclBo5sZ/It0UheUWHqYFU5e+K0unbTnyKCKyOXxhH5WqPsNqByNce9paN6sXutLUfzW8
bHUaP1Gc0Akww31SYhfUA0ohRpnex8hI6FIhweU4LtKF2IQ5TTbDDPGiRkVnS6AWHYtvXfNLPDTl
5Iz0KGyTPXtdt4GyH5vwAZ3FU6DWB8ohnK318YZqzjVJgI9TtryukT4j7NHe4wjaY9VBAvfEQ11b
nyqFPTct4ZqI8kCFmZo/wv+BVVfBa2RwcNCxsea6+h75JfWyED+8MCJBngKgNJaFjJcqayiBrKut
o2IYCQwy/dnqGgAmuvhCxLetrP5M61HfiAUV6IguAiCTO4xhxaqROGihfp1Bk8EXkF+kPwKSh0ro
D82gmp+dpr8GOn1+fcA1U1UCuD2JNHMiQy1fMtG/Jlekt9+rt3FCctx70X1aM8MJicmLKQ+jY/ij
O2NoIq9/HXUEmnQeGPYBvbcrHQDOT31bPmaldtXD0ZfF4b0WJ7QX5G0IBT8bjb+mENRDmqaYy+q7
pgs/OhXNDsTNBngQB6lEbtGVU+oPgnifSCkJUxPsq25WPWE9YHPmwC5S1IpuxjH+rHCAX5jS8n//
zw+znmRrMZHNk1JU0UUUuUU4HgYf5Z5l3sbjsPm3n19MSZrqAZ/OGEaYpmCR9A8K3SGjevz9x38e
i8R0DO7prwE2UROJrTJHiq6DBdB3TyWW+99/+ufJSChV/venGaOKU5Us3S10DuATGMLmy1JTFOvt
hQd/7grLscfw/QLGIoWu1T3Lg93os+hkS/30n27AnEcl/fVszBL7a4+E2NWJd9ofYA6rmkTNm55+
/33pzMM355lof12gCay28nszcLMXztveFtavzUnoUa02w1pa57aAa//Cs5Lmz+WHQULmYiYSJtNE
mkou5j22G2aSuchiAC6BDlibK8rCuLy2v9/XmaFI5mIo0uC3lSCKRUgllGOQ/ph7f9hcLoxEOjM0
TDbnq/710JAFBL6KiMA1j1RTGBo47arTdNW4pa2f5BdhP30He2OX/tukKnOxuDkXDiIxD7inTkKV
f1eD5yTWhZein/sC5pf1182kaKcQRTMAsa6qEaJsuQ9N0w0xkeH7PkEkey59Wvqtgn2dWU2EcSzX
eA/hccMvSQQoT558N2P/E4ZvDKJ6p3k1hAI9OwJWazaQLq9lhSqg2uqnSiUnZ0ML0VpOjyG9J+xk
t6GXfnkKTJOww/jDFFd4yAgntSByJsFzwPJmJOrgC+HYWFJSALFQmDIpBr7jqTR1gyh4q/sa681o
vEhWe8sMaydkO6sn7VETql3mmw9hbR5CznR54b12TfNsaBNzadX6OU+Eo6RYoJ1peSUKTqNQDD+H
3rowC/W/z/unz34R4Ho1xEomqLHbWBLk3aTaClV/gq2ar2DOb4uAU6tITUXOo48amgY9OX89eM2z
7NPzD/G3If77lCHKaAmnXTjmH1XVBrZqZu0af8VVr/cwn/GQGbBoFEX69NoEUXAp430e8WUrqsi5
CURNY3a9PQYMGQ4syc7z4BCLBjAyfZzbjVsdE3QfDVdyE2nYy+M/ugfg2EiYttjATPc7E/xSX9qj
ITzBdOZ0bYU3kc6wpLlCvB0Er7ejCU1bPlypFQVWhck0tf8lNMlNhXsmb98zXNL1MLzg3uUcH/nH
Wk5OXSfZo698KLpBtRA2ry7E1NSFCeNP9aFp4VcGcHwdStUH43fpm8fQ1gV+0Ez8owfkcTsk2imz
rE8/ZE5uhSRXHHH5pa1wB2fgwhy8MwvFWKz6EdRhVylt6GZM/vXlb6O4/j1Y/Tx/UjYW6xv5mDfU
5ARuqI+f5oh+KGkYJYQ4HEmBPZHwK5nwj4FxsSP6ukzC0+dIFwfpxBiX2zTSDnk+/ePPL7bDKs+Y
le3hyq1z/S4t6ETlxoM0ms7vT+rcK1hsh02S4QhossiljgI+qqPOdmGGonRmIzcWG+EkR2VQmWnk
KicdweJKO3lbfR05wjpzpdtGcxj6tFXTVe7+fivymS3KWGyGecO5MBK7yM1SygJ51BxoPUYgoOqN
hDlvpQ7KQ577N6plUKmgsiR3Ja4cqIZFfi+XzbbzJJec3RZzCm5efjdO0RNMy28/w+Sg1mgRi6z7
VnsUY9BnD7//2ef2PmOxsyaelo1jzysQ90pgS5Wb/zfke7oK7OADwqkF3eoPou01RYULW9S5J7XY
oXoFrRqa4Mj1fFjwHMpUpDpW1m5+v6VzP78Iz2gmA2xSHQUSf3zpwshWwuDG8sYLS+LcN7tYccb8
p1siHd2KAIxTmvLTuPv9L58/lR82FmO52nokB0pZM5ZsfIPfwrdT2EkPlTgyt002XYh753JEfbHq
qLoj6LGqmHm1FUd8pmgwipUm3tG4nf7Uu25bPF6aTS4pZx6XvliH6VCoahtzsUbLmEwz0ljo/A5H
oUI8LJXI1jtlP03hdReN9abolaukNO7zbsLfWW0pEe9UxbfWTNEaZ2AR/29V/2ArcVIDHtSIBnBC
oZioSOsCU0Ix5X2psaStxgJW7ACsLZLM96SXrZVvUkCzosQxVeVN5INYpWLphhTj6kh5YrrubZYV
yboILafTjPcmp8rUY3uMIgqCAe3edh7QEub3uo74HDJhrycnBreoWCjh7Qdt9NEI5m1votG1NLTj
aGmY6iBmNI1SN/GwUOfjlorrIbfokIwmMCcFCHOiInwCwRB09XeTalTUxPyzBZzjqdOxTuF0SCqd
hayd5nmbDADCRbSCY6kyD6RB/xc9m37/WSYSpYdieBHgvtiSaQxr6p93A/04mq3QkqhpzQIgKrwG
wu0qxIuQGypxyDOR1ViPUEzfSuZklxlynHZ6GeoKk6r+HEbGCcYNJ/qk28iN+CGF3i7vRKiMbDt1
Z9wx6Wxj+OiyDH/6ytBmtGJj+4HoRAlM2L4d72sLzniYPuYdV0UPXay1SHAMg1phbF1ncpo7VkkW
0+rBgabolZA274wk32d1hRU3Ygapgc6VfPbSzPb5U/9hpemLGCGYXmKpqhe6jBc64pxyskCBCWCo
X/5IR9pPrDeoV+hB+7vfl/aZoKQvosaoh9TDlSBy23bEfiEhoy5PsiTZv/+8fCZ06IvQwSggXy0K
dp96TPdRXX21Cnjssmj5jy46NKLMyLMKKzQcLgCGnfmSZGHOHM9R3xpjvssK5TDKDSzh6TYXJYim
PRS2ZG5hUQP2e2OX19WnqHXPSAtQpg4glLqRAY7qhTs4Eye0RVCyTEFP62ZkU4ib14RZGAxQupAL
nHn22iIEhdxX2aLEd3U5OA6NZE+dd2ek9YWixJlHr83//K8DVyNbngyrP3aHsj/pY+ZGCIKA8Lqq
Ud4ohvT0+ys+94AWG3Wsxb0q1RGjGD3wrOK6E5MLj/7MDeiLG5A6sRXoZEauJkofyKT2ccnAkSgK
b6g60VLT+unClc68CX15D1AvK8QQ5EhacyWADC0NxkhwFPn9Ec0/89Oqni/715tIkNNieQOt2DWW
LWR4LXvcT/pJ5RT6+xXO7p3z2/nrEkWuK6Ne1JFrPnbOuPHdYI1bbsMQQ/xdNvCAjXHhWc2/+NPN
LLIkzTAbaeSs6Y6g/Or0NQ23v9/DmaekLZ7SFMQJ1qwUwIgvoNrBP20wp1gm9aTfM/xbjqctnlM8
tEU7SXytvsGQHtU1Ud3rxoUVd+bRaItHE2JoiOT5x8WsOVgl89HoJv3+cKQ5YP7w2LXFzjCGWVxQ
MwDLHZoqigz9O5QDTLXBLoaqCYIpwXFsKse+9a66tL2Q+Z1ZGNpie/DY+1U94CwdDzIyyn1rfsvp
2++3NIe5n+5osTVgSEDOANQCCWL4ENJGmkSmO1jefRzOunpJg3uP7OL3i517fuoijqemlgtGraD0
w+Nc1vkxQdtklA1Cf4mTEOjtuVOyAkZ4SlFC/n7VMx+EuojwoGXgtedK4qoZ8rwQWXznX1gt5356
ERw9DY8cwF5sOPp3oLxOvfv7n3xmFaqLUChFUH0UDU7zoMe7SNO2eDiuZYjAQ1dfCIdnkhx1sdCx
MY0Dk5Foa+9wLR/DbbpTNkyOuPBkpHlJ/PBhqYs1TqWuUmOV388Owicg5zX4uzVpxld7889hUF2s
dT5PwxKwqbpDvYWaAQbg9+cvnVkW6mKhB10cARPih/FC2eITwPnGzu6hKTiggxz9SrRjWyC1X2WP
3oUXcnZxLJY5utypGXwpdT3GDlVbSd001R6SdZ1hHu1do/PsoHn8/Qbl+Ud/ej2LdY9XjLEnCtzz
otKYsxfS95Q1a5WDhetRoUpM37A1a9TsDvJlDMpVySXf7kIBUMIscutRSutISWMdYE4KAkcu7hlc
FttWI72lk1f+456qLEKGbzFCIygnn9xY2fgWCZTmHeMg2sbRXc/0jtlo4U/PhItVOz03IbTqLnNC
8VIh8NxrURbho0xDs/c0xUfujJhACa/MjFHqkcypQ9oElOabqNu0rbkZzdffX8658pSyCCtRpFgC
tVOfPk38VOzUDdzptfWuHaVta+tOtQVXu7lUcDkTw5RFrDE7PxbrQeD+Mm2fZuF2YozrhRs585Up
iyCDx1tSjDIWtsoJkMo6sfM1DVGHssiVeWnZnImV/9UW/kq65JIueiomqEiY+Cy3OCGQuVUJIEi4
lihbnDEL3HwW1MxKRtySA3MSSvF1SgZGJ34yZ9L+/W7PPchFMILHJzE6nZs1xp7euo71J770IM/d
5CIeNUANSgaHCFvzjXof5DB9D0kRt4GU2NwalmFtqzvFlnF9xoVrntkglEU4UsVBTfKCS9aCuBkk
w6YXuRH0FwW98ZioiPbLjYVl+/eHd65dqCwCUpWCwx9GeHDhE8jhZBWsww0Y9XVjrhEArEPHu3Sl
+Zn9EPrkRUQZ4qgipeJKyKfMbejiWrPjQ/UkchnfvnSZ+RP/6SqLsJG3kq/wBAM3ibJrwQB4raMt
MJQLWe65/fW/s/5fnz0jB1r8v0VACXty5E259R701bSeNoxp2146ZpyrW8uL4BBENaLbjqmHWLez
HbBu19sqh+SGkvX4ZAAGftKrFRRrO99a697J3mlzMXtyBZOHr/FSMnFmZf331/11r0riKR66Ht8V
MCj25kEbwwsfw7lfnv/5X78c54ap4jrB74LBPuEvlu8vfM/n3r/yv79cdpbEZBx+ubILeTX+0Zx6
/s4YnLpXnfSep2b/cx4kL8KDOAlpKlpcDP617Q/3HpNwLtzHuSe0CAOo5yPL6vlp7TTS/i4cpPWY
PYtNt9HW2dv0Hd4bD79f60zEkRchIIispulxXNJt0ByFonOzUR0mfFxKSc/cirRY+Jg29Kbzq/mV
JPJqOMR7nBbjSj+o95D/7NGl3upfem5nosx/meVfXxauTCPGl+S7ILqrXeJALmTe+QY0wSa1S4a3
735/aHNO8EOc+a9189d1uqSrM0GXuKl5dDh2CVkLTpCP1lWdUNNKbn+/zJkN6L9U5a/LTCF+G4tW
NQL6ZqMrBk6XBkZova6n6sL7ObNipPmf/3WJvFUADvRh4BbyV2UByu7fNOtSlnPuxxcLXea1103N
8JgSe1eZPLWFwpCW/F/f9mK1M2wkoY3B3l9vkB9uEsc/QnPak+i4YDMvSEPOfb/zp/bXAzJ6MTBl
k3sAZWPjFD7ohnf8/fWeWXrSYpU3vdHmzOQTtsAr90zmgaFPQ53+j8YMwusWXa2Iwf33a517Fctl
Howqo7TmV4Gg11DdYqYPeBeWw5kfFxdrvC0mpqRPIeTn8EtIMW65VZRc+MPP5SjiYk+nPKmMNPd4
AY/+9WTXq/rbuq5fhcfxv4ax1Ni/P6Ezi01c5P/eZPpYepEBSMpXNxs7A7b2YJeHD7///rnkQVxs
60XVKDinSmGLge9N0ABGmw3a4sBHZK6NwBDUW9VLvsAB2W2crXUj25Vj8v6PV18s9FTHDFI3KTLe
ijwWwvU+P8KAWAMo7E+XN8Uz37S4WPKmN+SjLHCZKGWwvakdwbB5Nne+K5AgBxmaybxwDRmZ/e83
dqZoIC6CQJDU3dSgD90CHdpqWGSiiAak7CRRZzNZDWDuv36Ii0gAm2gMIal6274FKyoPQ25b4HSV
EUzziBIqS0XbV/O3KBXepBKgKTbcpMwQuxuX1Blnv6FFyPCFtqTT3Xhbdav+UTeDC4HsT/mS72YZ
YaVcutX5ln7Y38RFtGASSaiJ6KO38VO/mfNcYR2ioz/8fzs2BK3f392Zio9kLQJHXCkNhInO2zYO
9OIt2FnwxBtM5mvcW+nLtActbm2RKKN1uJTw/PzBSNYinrRIyL0q5ZpewVxK70Y0b7QJgrnwXDMV
Sb6wdf+8bUjWIpoofYE83x9I3OFFBe9jePr9kZ373UUQ8ZIBh3PEpKxMtITVMPBaLF268N5/juOS
tYgR4MN8xqLNP16Dz9GdASVYjgP19z/9zMeLkeB/t9KilWQ6zSxVzGXVQV1jaHSo5Ey7YYMJ2bl0
fjqzY0jWIiREceRVTD0XtmB37eImvWVs86p3ho2/1p9B3ly6n/n3/v+rhNEY/3s/PsJkWQy5TueI
f9rrcs3QrDWTf8YVllUbw9ulC/2cbkpLkbWHL6Po/S5wx1sMAp2trtsjZs5rbzfeDHv8RNZ21vbq
193rhVc1x5Ofbm0RADyU6JmU9YHLhIqNSg3J2zV7PPCO71ySZ535kpfCaxr5TKMsuSlJZuJjZoGE
8C+d0+c/84c/f6m51pkq3ikxom51yzBkJ922vH1t3Wxr9/cHdCaI/CdE/SsrhGvapZnXhW5VZldm
0K+jAC8vjORGORTFNwiNf7vOYrlnDLrD9IEiEhjm2qgeZidnU5GLdk7heeuovCQ6+zniS0vBdWbR
RB0MLpQ+mVvk1q61VrbCrb+mPONcWjHnntoiAGRCpNaQugJX+3+knceO7DgXpJ+IgBxltnKpdOX9
RqhrSt47Sk8/oZpNNf9kanBn00A3GqmSSB66iC+AeWJQGavyZ9VRaFshR56ekvjfiqTJFYAoJ/pQ
1iQOtAYMCNL5spy61xtEVMRMbtCnylyGipomQb7Hzv8j9jNEBNiK//2lXNAfrj9HNDq4iR68vK4a
KU6aYtoDu4EMls0F9eWFrmxyY7vWE13VeuC9c4CncM6d3BMIo4ATtCvk4b30uylQ98oH8h/3//Qu
BjfLKzE8gAC9xYFUgLCDfcI5BlLk3z4UrypF6GqOI7keZWR0WP43h53w+l8tmAx59WgfVwuOuNEC
oS7f6lp/rhDNlJpbd/6in+dGdm0wM2msIQbHJz3XLdbHZAwUs95Yf3xvIi+UQF5LDTDw0BkhTuHN
CRzGJcU8UUL1n09Y6yShgXV5/xsOuk9ASuB/XMpjXFUb+1pB3+XV1lKTKK2OaKhAGh7a6rVif663
iOBWSDa4cT1r0dQDrIt0lxzn4JTqYE0gOyLtl9BpKvhQSmI+IpgqAjmrHmwrazbKvUBkIhvcqK8o
0616RQqrJjDGVqci23AY4T1TPrGxfjVA3e5JvUNYc5AaMNKPkwknHxB62Qq4ALZp47hG2KxcXRjC
stXr3EowMcu+7Ka+qdqaO7gaDj0QP3X9QwvWG7zqFVla1VR3eEgaak5RUwRYGw4yoCARQMqhstGc
gjrEi15hwdRGo9Uhp6GFk5WPJohysfGGW9jrb7GWlwsjgNe5liNSAZSWAgMtJ+o+ASkNCTYxlKCL
BvUiic+h0bYrniCFC3dLuSW4RpR56VaUtWVYqQmeWsJcY1jRI3SgNWKLE9OPx7jFehfxaLrZeUgU
3mlS+oHPcNJk5Pp0JN1rGI311CDh3ZAer38H4Z/ElRqrRPQ8wiaSIGLWflyPqSHwKkCPAJlMXT76
tNyPRPeVuXaMIfuSdIypMI9Ke46BC1nUFhSW8gSfbr1RWkUtz+0zYMVHDq+CPyhUwOIJmXoT1hYy
S0OEELP87vprC6rQtxvrxxItMqa5SCos0WLW7McYaJ3YACz3+o8LqrfOVaJWqSF4zqokGDrzFcmQ
fg2yUS5XGzOmYADyYtgwThs5lGHQytuVtKD0J2rkhV2m5vvCrDe6xE/X3+Nb3HJpkHD1REbARLas
9YRJMJ5qJMxApTTA/23aF+TpSA6Lq8eZdXdFBhy/Gt8PcEkrHUFAfCL96hv9Qc/Kd2npjzOyNAdE
UlKrx86kyEBrYMzt1PKcFNqNCQJTVSSIZVnqFh7nPILXrcNRlCHJdtMPOyUfn3DuMNkVBIOIgKLP
baefC8PaEQUhuwOQw8BkIiMPQfOOysA61SwAg7TyGVIUNzFgkVpMY6PviJqXWyJZExI8QwNiaiBK
7HDAIUuiICfh6/pHFxXx/1HWKrCGdzIW2yChE/AQ45PC0pcui54BZHtZGEIiCULh/RZhbAxwSFB/
H64/Wl076IX25pW3vWVCTa1jCT4B6AzOhGUhRL25QVzabacUt3repB7iDB5CLX4CmiR3p1Fxy646
JXkkuUnT3TVyarhUCS2QDeLoPjWrcOWgpSfgJd81hL0BpLCg00YIexn7cm/B+2aDsgzRIQIhnaHX
gxSBY4dBLZHxBN1eNZUEEzkuha6/o/DzrqPqx8iHAgpq3BbLf5Afq7+IzsShp9SmzkhbcCNghXfm
BpGeRed3IFpoyAXU2y3DiKDqUK7WhmBFpd2IjbOMzI84PAKvuvVaiqDpuKpJwlLPy6XBun3f74t7
zJlO+SI7qb06gZSNDiI6POFlomphKQVUBnHQah4OgvxwH516w5Z3kwvP0T1x1feNZhK9D1dDS2Ow
IgaFBeResp8cM0/fd286lF7tLnKXf33K+vQfnYEi+DLVKMUFF7JUZqfeF161U2+QulR+AqYZDFtL
RNHrcJWUgpDCcknCgvsZROU9Th3O7bH20gewqnZb16mi7sUVJgnh4RNIkTDDS6jW6QdT/m3NzotE
jWlIrc6asBizkB9X6OPOBGfDud7UgnLKi0HVgkSV0WIqhosDo3CfyS/jUtjXf1xwqKDxox3QwrBK
kaK9TEa0j1IktwJ2PNjwSN6EeoT737J9zIrYu/44waqSV4lqmgRgUlbjggMA52zykvojBqc1s26R
dTkNfwqkQF9/kqiO8WpRSk3kjLOK7Fp3dHHz5bBjhCN4wIV2xL/+DEUR9CheMjqDrLhGw5PdUqr3
UmZ62JiC7Ro3AFxE4xmZv0Gl6y5TtbOeDl6y5LumCYPQGCavg4UdwfA3yK8pQdIiICc1YOclQFoO
u6LK/EwZdmM2u2HWgvneukkS71QpZKe50HD6U6af+JZ7YwIMOAc5RlqSO8vUS7sd8t+jFQJnWgyA
gyIZxhjMszyhpiYaNP5Le5Oq7W4yZrdpZwPhL6y1VYJklKnrzrLZYE02fBoRkqZkdhxKhMolyNAB
MnVx0izbEWKcqDk+ZFmCFK38KGnlPbiIPolWKtuaG9KCvdd2bwSJALWpBZUM27taw+qVgu4ST6Nm
qxm7Nwlwq03U39fF8M4aFfDAKPSyCQr7am5BP+oVDVr77C6DkBO5USoGbc90JG8iNBQrOuIgb7EB
+BPxg8DYPbbmcIdN7psiqU+E1ecsND2kuXpxPSBlW7I+gNVoELEByfCc//4GQ4EvHsHMTpBkkkrV
E3gyvrSGDmnzCYDLAUhq/MEQ50PgrUi/k7GJkB5DkZUVLSWm8QzMLu33WHT7PuuJ37WQoM7aAlw9
jH1zA3w2YqFux14xvZghZbJXb5G5dwTR/zjl6UvTGLeTzoJRp46alV5dtDvgRo95b71TfXwnffgq
z8NnNxLkEqfAxeUZhOdLIt121nhfdstHmxnnJGoCtR2PtGGnbimeQ8Tb9NiXAGTQQVdoTiPyZao3
ipXloCEozwgt5IiVd5MSIiMhg1G8+RoXYKDXizktP4D2/5Hpa6o4DX9HLULiehn5szNdk3ojBCPG
0VuWphlSjUBArGCJdBc2eN0y1YjEGd4x9FI3riRfK5ZnK0/+pHQF5YIelaT3OXIgJ1I8FI35PJFm
D45TaKthjzStpnEmyQA1axlMG8hfJPgkBEggkMqd1JqLE4nJbUGAJJpUTT8guPYtNc1zCb9NCorz
gowOYC+gJikeZDl6S2HFP450NeTPEbBPlIGXD8XDGsNXvVdNH8RxBXoAbmtAWB7wWqMVKFm1hRMR
1W1uho4GtFFH4yhY+Y9qDkYcpoU4dq/XHtFSg9d7Z7rVZ0udRAFW9Q/Sy3qdmTigFd6pXu5tX0l/
a1kurHk1bmaOEI2K6BW8BsLIkAQGgtETCBC7yLO8zo/+LF8Ylu3mFC3wb8saN0eXWgjjSIr8BSbb
3csIcEmz61/pw3hYHAzSA/kguwJCdnVrOy0o4bxaWx4kmAoSfEdlVJxmPAEZvTHZiX55nXN/LJ5I
mwDrhDjSQGeZN4P9VBl/rze+6Je5WTtn2E5MiP/B4QxGqfLVZxt6nW+Z84XW5qXVuanNuWEV0IBB
IZ9l1m4xlyfdZOsexy3mGeDm+XXpgSJjmoXMQyBS3ArR4nqT35tMuqVm9LkU9Xua5+cpM44la3eS
kvg40nskLD9BbhxoNET6McKPQAhHyUBY+LGUTZQisFcA9AYcQ5eBOED0vIo4TkWRdtGMsK/rn07U
n3mBt1pXY0OVHsrMoRydoUYcKaUHXQfGK0nueiAC6lzFgb7RQG0LvNmkFy8GGTNbjUEtjuDFkenD
P/4ta/v+6CEGgoBhaYFWNa5wH602w12jAfOZ6Xch8jij1Lw3KILoqgmkub8xHT2LRbt5sdxEyf9Y
SrzR6qID2u/97o+/IzcWkEMqqFVHf1Ts+l09IgsxAvaIHsYbLVCO5G7rfllQFVXlv68MLCXg6JhB
Ams55qoENfgvhqu/6x9UNC64WiWVLFYWoGrAAqbvcluc9GKrmgsWyrzY25gUgBM7DOa4N/dxB11C
p7y2S3VAVJBrKfVf3Zoer7+F4ICPV3snDVZoI8W+20Q2vYWUoiqzFS0IkQ15/QGiIqtwlSlXiYY1
BcbASAgYo4Wynwv5mGjm+1ASSNjrVkdOheHnmv62DK3sTfC44vIO/y+Sql2tQf5njZjFcLrrO3nj
tlakZ+H14WVWyqSMuwhb2ugh+ZTfVr1r/wuRj35yNx4GFycR+xyYE3XjoFBU7XituLFMOZa5ULwS
gIbdfDSfso4eQpm19wjdxhqb1uZ9aCBpZUHmFMDbkBgiSBrY/eRkgFMaTVMwh0aGvGesFXMsxcA9
AhmlRiqqCrIfgZJaNnBEN0ns0OooaXFGAdEG7M9Us8NEhrtkouAKtQVssd2b3FdnnSW3ekX2oEZu
bCBF/Wkdij9GdzWQEIt7jAqrRjrja2YCr6RgvWO9bHSndUVzYdL43h39eAAdKqbG6wPyk+wvbnsb
+4WDUEkneu9X7dFGc3070C89h1tR0SYtplKCyUim+XtXZe8VQ7XuaiTq9m9I0XhUK9UFoGg/JOpj
m1ge4ph9IGGfMxUk2CqV3iJaPjHgj5EwJd/PWo1ldTaDwWGaPkXQMiKlEC0tddPfpbV2EPxJbqgm
qd11uLvJCOC/RanvB7X/TQfpaYjzJzLRv0UCtglycoFm75DWh4AX3AAsuB1hUyF9qAogCRYcL4iE
0RBGpH3WhAVWkpxirfjFwIocQu3Yy/GJFOHzJAGoWXfvQGIZmJjISTbHM/JIgutNdbn6StbaRX60
lIJ4ohaXmBhi9W9pQjbF67QltxbcL0q8/qlMas1oVSkK+nD0WIOrNaUGHt5g9qwZ4Ioin6BbdqmE
vJrY3Ojalwu+xIuiSrLMslZiApVLyJMmyYu6f7sal3gdlClJQ5+RAa/TgN/VlYd46f3rrSCab3nz
Q2HNAwKWMGBatzxJznKS7cpJduRjcVSIn7bdMJe/j/ztpfzR3mGJ/AGVYnFbdNNN0yWvRmdtTCKX
u5LMWx/SHJTVXMeECIXxTgXyeIZJuofH/Po3Evw873xY+2mcxFiIGkrshePodzV45cTcmmzW/cSF
WsKbHfSiVSNWr01Q01MpLccmKn3JWu50dM5SrZ8SozkxyGAR/7dxSiiow7zvATt/4K41PLIykQ1k
KIDqmXZUvDfd6/VvJmht3vGAgF5NKVgaBcminoCzfxiQuvFvP70204+ONMRSjYA/dKREfkLA85xL
/9jO67v8+OEmNHSAvbH0VOOjRJJdggizmZCNZhb1Im7G6CSZ1cYyR+DqAlnYAd4eP+fZr+vfRLAk
/BY5/fjTR6kHbB3dKMiJtkNX7WyrWO5NvRnAkIaCoi+1YCjajdK97u0udVhubVtItBhNREsFmt58
RDWIRMv0XJnyTTSVz0hH2VLufB+QXnoQtwPX5bKeDOSCBKygu9k0nkPAoRGjY/pmmcZ7nAJ6RsGe
ZGT6FQrk4h3CSzswGAAPA8mNqi+kA2UKIsjHxUCygkafhyx9n8ICV7GIXYAd4X3KZq+u0iMB23mA
zrxTcEizWBa1EZzqFQs94czhs23jczMjlw9BLcTSgHGHR5vN2my3YGv7CzIZUhojec0qkK2T3I5t
9qDU2rM0d4/XW/hy95F4jSoiQsdMLtA5kQigVB+y6ZZbhAzBSTjv+ijCmEaWZmJAIZ9g8mny3JCv
0Dyb2SmuH7NhS40iKDq8AUQhiq4h1yYKMlz6Mmv8O4DRHZulWxF6f/0rCcqOxJ1GFJFOiDngEZNc
Q+HyrgL3ff2XRVsC3vUR1mwoZ5wpQIo6eyvuMINKyJ4mxJ4i5MqFupo5zKv88qwNyKg45P/mZ5El
rt4ZHZIQsx6jTS7vdf15CL8i7ZNa2caLCQYzb/RA0tnUygkWF3Bfg8IeI2i5B5d+jfF6JAAdX/98
oobhqh8FR3PGdTgmnBGh8R35o1jSluRV1K+U/9btYchTrGEwP/cIFnWzxsGacrcCM/rZ9pCJyF4o
VOlbimHRbY7EVT+E25iTOmrYqYEHKjOMeiRcY9XdWg/KXPhpGSPIU/4ldfonQLowc2xdtIrek6uG
iKjqtHBCNVzzI9LU8C0TAfbxm7S1CRVwLSTexiGZeIkQB9YBQN3Y7Tbxmh6GOMw5r85g/ntdF7qZ
lu5x2LvTyyW2u1p6qLuuR3xn/Gdq26NlQBUyJCADT6pJDjqF8CzH1I8g1zvGlK0m/z4E/N+ZAYm4
/21zhClWuZRghb/o4WPYoyrPqnWQ0wqsKKocS2Q02b1uSljYtIAdW/Ib4mZnl81tfUNpvUN6zl1P
SGSnMIAipGJ+UC3DVgqkP0gNuCuGXiBrZV7HtsF2WT6ZoBYt1a5JJgQOVOM9A1m6H+PSQbA9bJyI
dU6S8ZhbtZeBZWhB9BUbloMoD/Q/rQKG8AYxrog/S46G0TxVYOrYMOuekHDV0geT4TZnpQM7JGtq
uPbVuwFxpUUBq6KeIo4K4UJhrLyVNV3FOL9mozgUMfgWi9zbYUWhmNVBHEkWj0WxTyN6QMRDEBJo
F6eoR254Sl1V7x+UWN3pc/QH8S+/uiX2Oivv7DbD9xrGESSmOrRxnXQy6jEYIFa3pwbBr22tn+Uw
uo/z4caajFdklz41IT0o0byXOgImctN7+dAco8YC2BhMnKT/GkCQp0S6bZLhNZXxzXI4ujLEW00Y
L21t7gtpeIYr1m+i/C9IjzvktByo8obQX79AOCvsJXtW4o6sMgARtHDuqjQnY4SE2iqBcFhvkwbc
qanI+u4RXZurAcIk/aX7rUMEO/Y7Fba8WmkQIsHqg6xoHpJGnzRL9isrvVEq6TnN1I2ZWXD9IfGu
Dq0Di3mscVjE/PGk63b/GHmjre7oIXLmlVu2Seu4vFMAC/W/vd4ikOAMUP/icBSpKrti1/nNXg/I
Jj/2comReC8H02dNR+AilgIte6bRadJOCeh1CnK/rs8Dgv2mxDs6GOtDOGXhAh19BUb1zIt99aYN
5F2Ms13jPXW2qB+XVzUS7+yQOysrtQRkkxXRJAf6frWZImZrYw0sOLxHafxvW5SgBifdMK7mJIZL
/dzt4XRD3uADVgW4FnRXsxu5S/sNK4TArwCzyH+fZ0xWHoUTnreqbFQIhvXS6Q+jp/tzoEV2trFx
E74XtwvCOO2xvl8ILIPG23LycUvuWo5xlp3uhLtTh7hb5+/CV+IWBU0nacaS4lHjm35g+yVQH8gZ
R5ourAvHLa+KqEtzq4NFNpiSVOuJILJAQ2pCKLw42WCexvr5ep++vLaReItgV2uFtaiYNXEN8onc
4LuCso1lk2DVb3JrjTmdSIUIdmwalS8lzWAgIWDfxxtLP9Gn4cqJ2YO5o60LJxR8u5V+0e4uLidf
bqyteVowCHnHSDVpITSSuGJpIOswdxL1JQ9D3gXitLY7t34xvpYv8B0R0XOH255/ZJ4AzP/fwWLC
tAmkbY19gGVCO/AwFi/X21pU7Hk3SdMWFvwkwGBY5KNs80PVfBnN65CNSDGu7hl5yXB4Q5UbnXUI
bSrsMfc2nnx5oS7xOPEMyXpQyuKdkrp4M+uxRqaQvKdtujfN0kOgp0MbaUflT3OM/dGyvHF6JpDd
kLHZGQQYIB1KeSnZIPELOj1vS0Gg1FiaUQXrFPjKi/6e0I3CKnpNrv7EDXJiZrUFbldtvHwx9jkK
Kw4yEKVwLqQtW5ZoHuItKDqbqnrKATSdkN+1QyCiDRcr7KVF5C2H9GVFp4ybXjPBvM27TpBqkTIL
UUkBKW7BNfLyVPJNdg/e/LHvf0sGYisjp8m2kMWiGm5wZUPCUpIkBMhi8wPn3fHT4sp26oaurLsY
bIhkWN2Abr5RRkSDnCsjJFUHXWI9IMB14tYVErSnBmek9whxg4in800dqKits/3vQ90LK3/ebYKj
6kKlKRD3vTt5spv7ypcMSV21U55XpFfnDqfwrXhv72uH7MlGIRO8Im9BiYs2t6oS2UV5Vx4XJG4S
ijsWVUfWJxnInuVkcnE2sIsGawsxKWpE3oBi9CGt2qoCsr6F3wWwLc2LPOOhl6EXxgKjsqFLSw/h
w9ZEKRjRPEGYJYNRLDoQ+VL6JzaPm053wSyjcwsXfDXVyoApCZohByYdLMu88SS99ghp3Ou1UfQI
rmZYhEaSHq/YfQhnemgYzeq27u56BNj92wO4lQrUgxH2gbj7isy3BXGcEoV0fhhAN8i31neCqZ63
itRMhne6RrYX3DtrW7NgSD3cFcZfOkYsomODKgjBj9x4I2H34mpE1RHaaHUOYPSp8vRd/xQ7K68h
P6Yvg6uiQLSbUQWiV+MKhNUUeTKWeFQsnYgKeaNXzQ/XG0Z01cdbMJZ+rAlt4fCIboqb2sdX8/W3
1s42r3pFq1TeaVGn4Af3a1DLaqFHvjo+Ewui3YrqAL1rowcLPhFPOldUGMKpiVkvJOl9TLIRni3M
CWm75UQSPWAdOj9uCOCxLBAYhwcQsjhh/LdsDdvKt6ZTQX2k61N//Ho3JbneNfhGmfzeluc5yh2z
ecGy2+7A/S9Lj6Z/rjf4OqQvlH/e1mDJ+pSME8iAXfa6IJXTNDbDOxTBT3ODnKq6kZbrTy+3uNII
YJlAopCtPALZ5eP8pdsaeaJXWJ//42Np05gszYLnTI7kKE7nLEH9Czpl7RHm0521Typ3/DcSiMTT
r9k4TOZUZPhcdfaCxJZTWcaHvms3tvOiXsWPbL2hJKnxKmPMAhrm9qBBJ7Dl3hINPd7MEGcxjsOR
2xHUEA0X+gSxdmnZZZYfyoScijp0emPYK7NyY2KUOiZy6/pI31iICpqJNztoUt8TRcG5u9oqOyMN
FXshxq/rvVjw3XivQ5ckwGE1Fq5CgHHP9aeob+xy0t+v/7pgOuStDYllWDHshejC86MW/V0QqLoY
d2DdbSz4BKItiTc0MCuUBgtBkcFk6qeMST6twDMJKwWp9qy5VecG+Uu0d/K8PzMTZCosSHvHjKQn
NVZ8MieeAiPBoA0ndZSfr7+0oATx/gc1rWOGC3LcMGjzUZdlv4HhbZqRNDxXfiFXLjyJR3VONlaE
AjOuxNOz59RSVYniPrd3mYtsbSTVH0JsbJMTdtAOxYyd3ydYiXjXX0+08eRF1rNRa0po4nn5qd63
f9ZddObgxFi34SvZWamt3m08SdTxuZUBG8tsmVdmc3jWDtFxxeFAbm9b9yawm+sB0BYPR7DV4wXW
ebxiBQvcpFTq01ww+CHMYKQILpfuMmg+N15nLasXZgxeVV0tVpnSBEWkdUFxcmM/fFp2rYewS0Ar
9c2qLhjSPOk6AwROXRjsS+Cy0bf1yDF0cfms2aZNDuUNhfqsdJaNNhI9bP2iP6aQ2AgXDU4CeNTi
xQgKy7opFM1C1M4Wn0BQQv5HfD1TRiFhjYNIVhwjKZ12McDsfp6b1+vN8i3av9Qs66v9eIWKmBIc
RQTNMuGCpZvPYdvBcyRXdpfq7lSbflVIv6Ixe5rM6iujJvM7eTmWKr2bZfPDQLpOZMZHGkbvVtnc
wjeDjEPwm+UiOigyzEhq56Q9me2hVW+IlrxVfYODLtiZ64b5TO7skpm7eICTNWIIr5rvayAP56T7
GmoWmHkTVFbiIthqVzfZvx2a8LTtIZPCkmqomyXy6vvyRdnKhhAMWV41PfVamsgR7r2j8qtlD5q+
u95KoirHa6RHuSoXy8StN21jhIaHJsKrTMgOofEgY/+Fu1AtQLCah4j4ye4L1Zbk6iOLWvjK8rex
ZPczbr4Ysdzrf4+o33OlCZ492HsM0KcVUu11CW7z5hyP++s/LvqI3GJGSVPGZhmgmFRWYFRrphbc
yK1DEsGP80pqAGiUqW4qUGiKL7Ah7Pwf/2peQD2xmjRDjx+WYsWGsa/NtI1pfj0svTBCFa7IqJU0
V5WOX6Z1bbPsqZQNO4KfmEVuAkkpnH/+9Q8vaFVe+9zHiCzVDawiwxbWlIVYAMw2iqfh7u/6AwRr
Ax6BPQxsUU0FCyJSwUfKCsMPu+K0xPQYNwaEPSDOGA2wSUr9b12JlyHDS9QTC9fL0AhEkDhT1Uta
6fn6y4hWxQq3T0mKGEoyeG4C/YMBISfbkadGUKZrfnMbucPWvLn+3KXmX+fTHwW6Tco4Rwjguk1Z
XasrUh4A0ECzEdHul7t4o20EegqJF4bGKvKMygGUIUaLvzRRPmVWIBkIWgItS21TL+6HAUKLxHgZ
CBB502JtbboFkxyvG21neMkMhMeBLj85FsTcXVEpLqK3EUZkzVsqNsEw4uWjYxgjFXjE+9UEZH49
GV/bpnPVuTxIA11cNUXgRjd61zuHYCjxWtIqtnK9SdZqAO2DkiRO2NWgN2xJYQVVjNeNjhQHy0sJ
AthgKuc0rndQEvxbaecVo1kczWO7wsXUpnEr69S3iZdvXTuLPsv633/0ZZLMs2bmOCXSs4OmPbL5
NpR+/dsXXz/Vj5+uWykdilKLg348jt0uS05M3aiLoqHxvRf48dvynCtKawBCsR49La7urPfYa1ZF
f97CHYg0P99V5sczOiaFSVMA3ziUN8ilnMZnNXcmxJu/rLcGiQftTr8z9UBe9vhnaOD5axpbson5
FLUNN6fTETZoQmZA/sLqrtLIO+kifyi2LkNEw4+b1eWlQPLrjG+o9+kujKazTqjb58bRJMrKZQZz
XJe2gLuCiHjE1XK9geRmFytgYcxpOLuIFdiHRZjYmamOthwT6ANg+4WJAx6fWWaJn1WTT3q4yRvT
ABYo/VJrgt2xljHbQBCpY1YydDCVP0nIuzYZ/udWPhp6ep8YvYM3uy0UKXYnuYTfYKn/Gr1CHY3F
OACNqmdtMp7nPD+qaYWIYTX0xhhJ5HlYHxMDfCC5gLE6B7Ma3snwVJUVtEA51t4MuX5VtHxWFA7+
CtCXaV7Q8PP9EHagCSjVg6yar3RJ6Z1WTX/GWrd2vRk+5X3+Ac0VwKZDbuyjGWiqFuiBVWMFMICM
HPNTMUKwVNRwkV0ffIJ6xEtKK0Xuy5GB1TGm6m0rz085id+v//S6yrkw/fFSUoqgJm0yF3TL9jNd
7mriyEPh9VZkd+rz9UcIej4vKcWBRD83aL8AaYSvGkv2fajd0WwrKFB0ZMArR2vWIskXqJGAPo44
0JSD2AXuDu5l1QFp6V+38byCNIXMLrIIHlNrDwVrgVCF9pbkvr6cNGOjNQRTNU8HT6QiVqJiBggW
HsdSechxl4T4PdugG/tRUVtwq520YtkcyhlAYLPXkID0mqMZiXe9oUXdlCtx7SzlyDxukoBaxZlU
5lO7GW/4vYy41E+5+pZCwD4rEX57SLRfLRmewBZ4iuTEZVLzrhjmOaRd5YYN0jNCFZHDxKN1BjCX
op3lht7mUOfZ2bofnZR4AdGLRF+k1jc2vJe7IASlfD1cdIOyKlyXWPvZwac9JB7x+nm/XmqZQeb/
E1AHD1rL/49prCg7BL3rK84VFlIETR9JQv+l9fDT3D4IV0ywAaykWIralg5fWrZxhnixz+GH187+
42/WGAXWQovB6kljG4ovoPkQFl9uRWqJfn797z9+PpvGWE16/PwyvCHrfDfH71G+lTd7cUDib+eW
PUltUqUAUQOmqOkMuwO0t6pNVQMSWOpeHzWiv5/b58jFbFYSWHNBaCEQZCR2PYOPCbbi9Z+/vI/C
K3BD3lRSKR5l/H7rrop+LHX2y0MOr6jiInhk62Dw4tjHU7ixb+kR09oZH6qSzvUCpfRmSo7ol7mR
T6JQ0Wq5zwO4YlxCMfEXW3sywafndaDpyKhZEGTgaLvqJpndiUEc0wedKzvDvj0YmdsetleAl70V
EHNzgzfMNS03tAGd/xAecEKnIAPGQFr7QQ6S3fAW3ckeEiOh0y7tba2rqDbxCtEkswYkYeNKdPRx
6qh4yaEORpynM6+1a7ze1jG38EHcOF+kfp5ksN+RFrpgw268ysfY7+01yq+PnP8HkP3ac/9nLsB3
5Ea8orGxhs0yg5cDDIzcUkHTTRQPCwG3y6ffnd4cFyv1egWZ8bX029SUrxROho3zIuF7cjWhVNtq
gVEyCyjY9pIHAVyG4FIs+Pal1zM7crcuQ76PoC69KFcaGKKi+8TKoVXZIR3kDoP3MGU2zEqqT3/R
YDhTJC47CLh/0vzy0GVO71gH9bnww8VNsHl5JE/Xi8jFVSK+OFdDYCtLYauPswA5MDZUAjiA9XO1
c/UcdJpw6w5DMNJ5GaiWtlnVdsgwVgCkYvBLW/fX/3xBFTe5EoIQU6NGFgq0OcBPVT08wNNgAyDv
ytOv608QVBJeAQpYgZVYCv70nAGwnjJEuuwVVfeu/7rgw/A6zxwXYrRXrDxoWGGvTIR42pgdBF+G
13kWcRh2lo5w4k7vDlNbOMhZ9mIr+YMTxK/rf7yo7PGKztJsoSGS1AwFqNxTtzlOToR1EdRsuD+N
fWWvPZLY6T8VO/a2OqyoPbgSoY1WUoMChjhs0jn99NKEnx3dQtKLfpwrAND4GFVdz1kwKwy2EMPW
8lt53Oirovmal2y2VWR2iA/PUUYVB98lxjfqEd2pevVHspltcPnQBWpubkjLqpRSQ0vzgAQackLj
W2kPswsURdtTj6hzcWsCrGk6c5nDLJjYh6acMQ/Z6gim2MtGx7p4dItX4IY1a5ZmzAqSYWUzeSOC
AL0FAUOoSvh3YEv+H5BcggHIqzGTxljCctGhYvgcGuf/JgyNcAqAKhva6yZz66xWNLnwEkxqwl4W
mRZq4H30AEH5bt3MknOxxzELmmZzshb0YV52abGRWUWFgS+BKOvk77K/SnRStw3im5F4qzLu/+Ot
1h7yY40+zkqTsgxPSxHevlvZkACBEKhYgXRZH7Xd50TvxQ38hcmtwShaSp9nvySZTefW77It3pHo
57mhn6S9CgwizQIEh/2qgfCzRvW0hFsXf6J+xk34papackZQKpGH8GTN9b6M5a1li2A08srLIpkh
tpehzlZle/UPQlVc32ZIB7NhUih/qTjvLFyY9um7+rQxQAXLBp0rADnagLFphiIysQdv9ti+vE3u
Q5fiiM5Jb6BNQL2ZXq09u7v+RNH34yrCLCl0aicjRdY7uS2H+Ka05q3vt+7lLyzGeAkmfPmkIQ3E
0fLjqoXRHJgCYAL1vt1dWP7pDTYO5c1yTnw9srfupwRvxMsyW6WG4NeQ8FTrOQXqSMW56vVvdfnS
G/QYbsMPVE7/fzg7r+VYkWYLPxERFFBA3QLt1VLLmxtC2gYPZbD19GehK/2MWn1i301oZqCBMlmZ
K7+ltAOstzPPyKCCw+KbNQRyK2Hcu7auUAPFGtA6UcwuvcN5HH/3DhfrgGr9kqQWzqIKoyEN7UMV
eqt420XIqqHUdqkh58wsXeo0ZUmtpNEA+HoMadr23vbM0Km3P7+3c19k/vuXtcwr+Kh6H7D7jOmr
dLAOJr1UPT+399P5vX25dm35ILhrmc093hhhxaqfA/wxhCPAkb1esgf5tlaAD7/Y+pWVxj0DvBZu
ACILWZPviiQ9FjUNeZ2eeArh/XjJlvkzzfDfT+4vq49lxagoS7tGjTiPHMu6q1s4OjSNdTSQvVOd
c/R5/pCNFhLmJkRYtgOuxUBWeQmWbJo9FmTcKuCflP1i2OrAqBM2hjrGcfJWEugzdGcf4lztK6s7
mTA3s0e10cCCB35WPOeF3qQxTUNipmZQmvU+IdPac+xbnTBcvp1Cz4F5Zpmn4MX6MTRAwwY2H5Az
qcYMChrfoKaJ+QxmzOgd9ZDvC/DYgTS97vLhtyLo+Ygd56VS45+qaf4KOu3ApY3Syg1FSjl6gGFa
5E938NfbkYJZ8I5yBWiqFpxJFKQm2WAFmcT2NKVs7TJ1bLMc9kymj0tUf3D0O3XKPWhiPmjeX0Ma
eqfialNDpB901H9oy/FPj2xUyop9DoBk0InpVOfudQdNVqoMJ2Lu+MKJBowrhZX5zzPg++nlL0u9
VoLucIVa9lagD4x+yOL6so3R97uUv6zsZm1RlhYf6u3Qg4xNvA5yJxt1cr3rzPLSDP6cT98MymUu
X8a22ZboVN/WlbqRaby2iulJOtatGhodYKzdwPIgAqgULm8FudUOJWjtBmXcLAdzp8FiDmLXTCKe
SzhLGKl/pam47jqotN2mf6vsjm1bLU/p0O4d1YSWpieYPd9kKubB4NQyBFfmj2/ZT52EwItCScfo
nfbEnXDzD2Mc+lB0Ap8zSR47hDQry9eP5lj/9aU1rNtUzZVD4IZrZ8fSvNgAMvxYGD38KXL2nlEw
Y7hxm6PaGHig/1YOuN8du088cnJs1wmNkt6JvG8iWrII9TcfJm39DSMErhE9ynF4kGuDxLvYEs+O
IdTKZZW/7oty5zpwcCTGwDbCntJw7B0domD3DFcF9F7ZvhOYcdFEAHmh7V6MOOJN1UtPx+s4SfcM
s8TL03vDigONPvbGHV5H3R4zYzxYtv4NK+zHVMRtYOXdzivjd1CjH8dq5h6XjbnBYrUbEyRHVa/W
2u86cLfh+pUbfpRXpIuQyoPFQNfcGnbzMCkOdqf9u/PItvLJymzBzSrNm94Y5KqvMQmh/Dginb6v
fC8PraE6tM744M3VFsLz13EgsCvyBhmChnLXxd22TKZyfuMIZXgmo7FqDkOWH4UpLdRQ7Eh0egWS
zz5XGosRxMhMe7c185EwcXBkL3y2TdBtlA3tKWWoz5b6dnTbU07d5zwu38cc7S8NGl9iazoNVN7l
bfdBXfvWqdu/hohlAAuON0tPWMdiclJGvIIi3NrYbqPWXGRrhpceeGZ/pG19BD8aeUTg2cpiqEPw
0mH+2iWP7aw1kV79TmW2djLjBNb4rQPQbIFmxChNRh3UtXmd1/2WE+NA824IiGijHKKOqNfYjKzx
ZjaxhjlGs20gQq8b7QeOmu66TDSraijWsUfuWOzRMC39Dc/rF2A1fnG7xlRqprCuJvwbwfOIktoO
VJsfKBW/aea/lx5JQy4VLDA4WRcD7yLepVfUwGIO2w4xvwAjbDwTMUqe7Lu23QMUjnxYPN2LTLyQ
3t8Vo/+3stJrQ4C9PgzpnST1tTdA0uU5ZM1desqc+q7E/A+RkUDF2mn2ve9uhqrmK/DCVu6A5zG6
HiGJ0yJKtoo3zspHb2iNoLTFwTaH/VTGj/2AEjJjDRgOSf0y1KQK7S57qVVaRFrBkUaWOIXKeu8Z
7i7J/CvmI8dLxo0qXQqq+BBKoo9NrO6z3ukhFmf3nm43ORiUNdMdtqX2N7rw7kWiuiBL6YMexVaz
cQi0UzzIBpw/V5fPQNe80nh86jpQ4pmM9+5cFTeFf1djSPLEYuFYlQ9uRraYMC9Uyq1O9avXA4hW
+EWInNUpLbw/o1W7gSDexibFyp5XFILmlrEDb6M09B9pD3qrTXbIefJ7bJLrSeB/rofxuhigPRXM
DSHyWZNyuHfhrZNRbPFTM2ShlNYdkjFFMPh823Rg7gK5UAZlx6uAg1i/Mnx9BbhMhCXv4CTdruH1
4zSp9WCpkM78sDrlN5par5xjO7DT37YDWzhi53/rFv8Q02HPvGqLB43ipIksdzi5qn1tS2dvD37I
4Rt33ZksHCx6HYORHCWF2mZ1C22cx+Rs5gSZBCFPidDHvGUr9D8mAU8h5k9wNuW0x/EIpBPLa/62
TMdRV7lmZDFZB5DjIvzPEQ7EUj8VBScB7yh06sX0zLq4hGtLDCJjarfwGsBHFHFyYw7WE9yIXibf
KINCZzAKKvv+IK0pLJxxpZOu3GR5V4S2h7ekjPqKa3dT0CmCv9nWA6q4N6ug9REc2oiDEueKquIE
hNcfaql37DQjxq5zFbsu2kYMhHbZ3lTkj52yncmnKxBdZudgRDdG/5CMboFFkO3KbnpP3TFosAGu
J6aPAq3sKzdB/IN2mk1FQPcg0jTBVmk+KEd0I+PAqJM8SAqcHLFw0FZsYA8WJSb/RSx5r0yQVRJ7
nxXpEHV+h83CCdzaWbPU/nDciq9S3VQRmTjKELwGzKzdSPCYekCf+57U0VjDpMk2D4hHkSKsUD4Y
KDgwU5Fitssj4BqX2kHPxDL/qbjbDu9yu21Q1X/KYb1bxYHjXTq8nYnnfXMRaXc0txRRvNm6tzCM
RnrK2Vk3xu0Mauq25EIO98xBzl+imkZFYoNNotlaG6wcQoftTmw+ebBp2L/rv3Ewdwr+Pwow3x/j
AOb832OKYcaq5iYeCyEl7BpmzQUYxsB4o3sCsyPI1pdwo983sJvesrIu2trjzLEaaMOS6+Z9vCJb
YPB/6b23MaN8VR/FBST397kKb1lZ7xA5xWLCjbyhRJ4yLzdoDKBRxmTk+8M1dS+yoOeP/9/g01uW
So0OJj+gjddb+0aYO/Op2LOVIFH/N/vtXFX37OHnKP37c6q3pOjwDO5m1nwbiYa1eibcrX6+8Jkc
pbcsmxIlChh7kBoQ9WD8NWeP8wgEMHTHhcYtQq3tpYPqmUdYFkypx3Fs83Ajol54+27nF7719wdg
b1kSRU8J0LnmVG87rPNWcmtjJSyzDcPygvhwRZJLM/PMp17Scyq/aiujxAO0L1Nor+s1UvlegJ7w
TbWePpoLj/M9LAAYkHlx+5I2aPJcupXGp06zBAaFtgIKWlYfCE2zQKXTDVJIqB9WQ2QU5bpi1a1V
ZlcmdO/B6Ekz4Cy/94BnHuJuL/XcVoYAryr65xKdbRfOjOc+5fz3Lz+xreLWbRF7bS0GeY4hH2BY
eyGr9H1iDuaQ/3tpn9uZTxHIoGAyI/GQ0lzPvWKXJDfnLr9Yw72paXOjxy8nTD9OtNlIZb2nCer1
hqyjvsFRPaHvfVpdmF5nFqJlFXRQI+10TGsIRQFXUS0yMqRcO66JNLnTPo3tcKmO9X1XOcbNch13
GmzpxK23OKa8Sau7Eg2a4SyabuRk5UHlz14Nrn0C6fvVG731hfVjvvw3C+CyWMp0ZbRTi5RQ1U3t
usrGx6KbiW/8dfaA0PDRAXH1NPlAujVFfHEzPvNil1VUsFB86RgGxknX7Ymy38TY3SSs+Msr89An
SVT3+UeS5WGe43zdpNeuFz+osnp0hfnUSvMEL54syJP8Air3+1SHt6y9+pklfJy2m23WZEcroW9m
HCM5L4+2l12S5Zy7x/z3L9NOUm0Mk4PQgBsYPhCpyu5J+Pi0Irmw+HwfQHlLQk5DdCz8tmy2RcbC
QulASEAj0CL182A599EW60aFg2PTchw22eCsW/N32zxVIo/KfM+Gh59v8Snr/248LhaQTOdQGEFJ
vE1suUvKHLnwEV4pSVJdqdFYQT914rAsCdn8V+lNH1OmgxTMM1WJ295GpM5jODMmaE10VX8Jh27P
VZLvftZi4UGsbBul7ZfAu3s71WjYRqhoYP3GIyJgaK5qPJgqwrzUMtaOxCnc8kOFaDpBKoMQNM0e
Cu1EvqUDkIODzDo4Q3XbKyugUJU2CV1lLb/PDSTgPb0vdXnqbfgMtTssORc+3vf8SjhJLQpA6MvH
XlsbJdB6TSAEOresEeZ29U3SV4EloCNBxG9KqLJVELd8Nfk4WLMNrJaCJm51kAgjwqOFBT+6vhfx
Xu9dC2ZqqV4nI7p1M7SwjNUBNM6QWnVQW8kGOdINTat9WvYw2/A+9GBuJq42XuxF8AOIfh4z50b9
YuU0rSSJXQ6ukpHcNbCF4d200Yn/6+erz4P7my+/LDfXjafGMZ9BSuWa6yakMEb7tyvPEdGX9UBk
KYzJJK7sGqssQfsfioEXrnxmn1xWlBFpxmPq4pXYBd9O5fQc22DrFRIn36Z7iv1G7U2ripEYYeON
OTISWVZWBYLDHxc9qKE3dmqNd1mtRpkj22VXY2QripYvgWy3a7OTXTvRWID31FnkTzk79jb9qkSS
r48VkBxIzOn0UDvC2oAi7e4s0zrGg/PAkAYzJKvCHl6RYSH1sR+qYykoPJPQRD+KCVxDvzmmreAB
9ZHH9BtkJ2S/H8biw+yste0Ol/g3Zxbk/+CHYN1RmRofoF97Lw68PcGddrKI3I0hkICAKcZ3nrsa
Pqp/W56XWKIMjk4Ds3E/kx749BtePQFvkguz4NzKuTStzvQQt0n5SeAqcMjYscAJ63skjnngPFRX
zS559bfp3ttd6gg/NzMWS7UubBZ3KQbZ5JgR4fZfxwe85OcRfG4AL9ZbU9hqjAt4KqSlBP1WuscG
PsABLUVU2GojfWD9FBI/uqjkP07HxfqoNYfAOAbly56wJpPJPFnCvBBHnovu3MUaxasaWP8Wz5MQ
BpnehM2jLR4Uphopuk3hl6HOUDaomwPMsF5+fodnhveySK6KArmgviu22iuCRnQrok5ENKGv2ebf
7rBYwXrGRcnaAVIctGyZfcjg89dSihybfWFUn3uGORT5skYOMdfWVIzQqynyTPu6Dbo+Pky1vR6n
4cI9vudSmR5dBGbIhXPLMC2YPHkmGpIaemU4ejM6sBz3tXtIp3zHU/fW6/XRNZ1H5VEAdMreCWo3
DtNCIkGsb//tjc573Jfn7XLuS9eEYyQx9s5cQklvhvoWQt4Lg/zMXrlkGVkFt7tSubNXCQTOsbPy
iwdvoBdE3GdWhGXJXE8+lA0ufv2gTSQhcTobLk2gMwvCsk7uIyWrRYYfboGciLhqn2MorBH6RZax
y0J4fsI6Rpko+a164Gkhjf35g5xJG3pLnJGju0KWFW7crxGOheIPaiYj7jdLpYYPcUkEdu7DLBYI
YfqZTShuY2oYcRJigrxKsJyyerzE4zoTvi/RRmCTGqMqNHSYykcFChus3bu3yRA/ur178EdrvDCh
zt1osSw0qQX/1t6Dcsq6HdsjstStZwQDBfCyvUT3P/O+nMXC0BWG4XoJ7pEV2xRqA+O2u5wqPrPq
LGlGxHRdx0a+fduuh5UV1p8OynmUHOeO9/z/Kcg79yTz379M+bJJzbLOAUE0nDggzm86iFV+aVM7
9ynmmfrl4jhj22aGrw7flDyspBna8oM0Ye5+0Evclk/swzcR8hJLJHyT+lQBhViDIg88zPRaedPK
KfkpNmqNWn2bB1kxvBW9dWfW8XXrQktTUKBSkqukbDcpJZu8kBHyHDoYkEGKXGBQRunBnwzBdmml
Y+DTcjvaU2SioG1oN8LonTUj/ybq9pakI9Kiui6cFkPJh5GN38Dn1yX/uEt+4mi+fIOy6fJqwuEK
ZOA+nIpdN5rbKYEldy13Py9SZ9bdJdWoNwXgPDV2etRoI6CUgAm9sF+cyy8vUUZ5TJwknSCyNDUx
IuXhBCQSG44/qjPnnmbvt99NYssF8Bx85CwkVi+OveKiAoKLpDfMTy8sK2eecok7qlmCpFGKDgwt
9w777V70mP9k1nwzgu3FYtJXXgI7BDSxONBbwVfg6Of8wSzoqciaZ5+C+VJCW5In419iaAdeX3Bj
NsgtT70trLSOk21Mocj9DBbfxspHYDeYOppQr2vMyl8JkDMiEM43VV8O6xwBq4KLRlt2ddDzNl3B
EeHKafQj5EaPorJeGsu8lOk9s7YsmUqtrrNeJgLhU2zuWeGGwG/uZUXufh53Z9ZJe7F0Na1ijkAF
YovsyLoGeY0W/husdv7ExPj98y0+M8fffZt5NHydPVXFmSToHmjs5hUHxjJUNRQvlXs1UuRFlYMJ
O3nTvT/Aha1o2lvtYih2xIkK025XMm6PniMxFr3XwvaqwEjEAQy1eyPHodeU9zUR7zwGUd/MnaAQ
wJ9OTXE91cU6kf7eaQeQhPvkGoZve3/kL74xrCcN/22JXgObpkdSZ1dVJe/M3Eqh3kXF3qErs4l3
mczDoXLwM40gkfVVqSja8G1/Kyu95vBtDzqv3HdYnwOpzCs2kdM0sWeVmVcJAOlaTIfSNecSAj96
JaxWsW6X8RhZafsKa8cAyfsn2XTw3aBroGYC9NI068Jq3GAqhwM1KIjndDiOFnmoDevU+906de13
ZCDfKG9uzVzecPd3VV4K1c+Mtc+q4ZcPpRo7T9p0ROUzPjHy2Ld3TF04qZ+Z+Z+L05dLF52LUlBv
sE0c89DO0hNsaS60C58Zwp9h35dLE0l6AznZBh6B0B66cvb/yHsdytlXp60vrqPzwfW7Ybw4LFvw
hvSSHv0XFfh5+2qV3U5DYM5E+vaJ38bX9iVH7zMPZC9OzrXQcWpQghtZ0KnWHgAUMNyM4TWcGZsL
c/LMsyxOyhJuGp0sshKrSnu0Bn+Njr4KNvY91JQu2Q68jHKpLnQsfxKTvntzi8hYpX0CEhtptk6l
j7VVHxWR95RaJ3g2F4EYoWeXajy6nFXRUBdPqsuvlG+tai1WTQMHIXc6YYHeev0sm/DMJGRK/nLd
pgxhbzFnXGeHetn8zhPnWdrpJQT7mfmwxG91/lhWtjVXyxszos6hLEGPi6OfP8FnZPLNW1kyuNwE
l3dyirK/qYDEkdec0KiQ6R6Mu01TDwcDkA4H6FI0eAeOGMKsGcPeS9fI2U5BXkPZ5/bmi68cdZ0S
EQ4xXccdD9GIFFHKQFbL4ydb5CRglrirTECsdFZNAdwzntQA15EBKFxoLuNfse3eeOOwAekDHbR6
Ldvy6FEIBPryJk8gK85bWD1YEM2Z4tIJ43M0f/f4ix2bjEacDRUWm9hH1pSOw2PXQWxhGs265RLq
Ie+9crt33SVXDXj0Fa0fTUKuPbtFoQtCYaBHNt7k/ylMCM96zfe9JSBcy096VCdngBqYjCDLKX1w
0VjgYvnt2HA3QKjcSbH3+IduzRdjZH9+/pxnTrdLHNnkwdZFWLrZ+tOYQfPq3eqUP9IBkktSPNdW
D1lOs3dk+fjz/c4sqEs6mWFgeRs9BwIL0M/c7CC7CxHBuUG/2K0TyDS8FkRFWCmo/WjYK18Ou4lZ
F8LRc797sYr2vTs1sJNGgQtYrnKASTvOFj+/EvJ5ov9uTC1WztapIXeWeClZ11erwkkP5ZzIRkX5
ifjFYZDlQ9ETiLiKRzcrqrB03T7oUmQhTbguTwR8m9pGN08Hl1m/M27yGCZUbVOgzco0fw34ydDO
pmhHiY0KAUpjYrKJlZHqraGFE+oR38JLnXth2QdOrCogfYzCgP0KsO71AIkmYAftypupkyrf92K8
LiFvz9zxRJl49E0o2qnpvEkXDceDna5EhtZdgOqRBuYQsgNfeZvESRJkPoLUFLkSJ1c7AMHWBisi
NBo74WgPz3VZ3Dm060OD8gmGhumpnOK/poJ9tBI32ExuRgXdMTOmx3qs8J/7j4NrwaMtvSdGFrqM
HaGsDoaWQjIt8/s69rYS/1VoteVv6UNZODVvA4WYFafGnTG2t4WdDiFAiNe2BRFeavd/DLfft70E
JWSADGSqq2PeKPSp5fR2BAYMHEsxBspvvRDi0bXFxi4aWb6GGrUN0Rn4YTqwUuXTjR/HDx4znnis
4aMumv5q5BUNjNJ4jEepdwSS0dZSe6uF4/gEM0LdYzdm1taHGbVrjxEcvsK6ddc+T6809Bd8kBvo
yB4s4UDJPz2kubxPWvY3nrrrHLGf6sR+cAFxyT2pVzCa/BO3OcyF7E6GqWFvugJOATmpV6RibZTZ
xpNronyirKgb0WYyI2iHGZXizE3RCDevc6LN7c8D/NNf+b/jmy0zWR2rB8Ma0DRlkEDpsBNPdK02
1RGS7jFoV8CJbdpj/wThbxx0DwlQSkG+ukz3s84o/Rld7OS88kSbEQf9U+1gRKgenAojXpfcPFDh
3bO5LaQX2Ix50jzXrrP2HXerEWyjHKnWDnyJgsRrTjl6OUKYtYEmFTd78DQCSEhfHBe2cKoO2ZHl
duQO6XXrmBvDztYW6Z/MHtjiuoWYDHPJvkoUUxvDXdH4FfIa6GxR3ctWAnNz0r1CsdkIjcR5yBUI
wYaJqzqaAwRucy/SXcUjN55eJyZfu9p7Q9dCSACbEpMbabfPAqfNysh0KVhypvk6CfjhVJwgM+l1
v53BDmCptTPgZqinIfR4pQKaeXv0f0KNTpqdjPV+NNFmUsjXouQp6qgA2HToZHPNtwFaUqqtWzPh
es9NtKqQNhkCxdpdD12BL9s3IlJksN2QVyA9TCwNGpPc1KTcV7p8nMj0TGlvQxs+PWR+s4r9eXfr
ubWjvM0RD/VuOItkCz97Z0y88TJLdh7ZJ5XRX8kMQHLfjruwmZzHBDqm6z6n1m/GE6ioptS+Gryy
AlnQOVSWzNe1y1/Hyd8OqlrbfQXtmz9gYeQ3Xe6vaoM/Qah9k5hUbHsXnoWcA66eoC/Z950rUnno
9ygqOAuzXTeZe9fpP8YeJUsl09mTl/6166r/ZccEYCGkzA5DgiR57M4eiaruV5aJKrc1JXEEn0hk
6FUSuTgmAlAYX7kpntVDwb3xxY5ZwH6ovnsWsn2kxPNWoDEiD5SpKNZwS9Toh3e59yAGvu4GemMb
RhYIj90THxaBppWh27lMwngEFhPUBLRzikOui78pj0nUjEZUQiVgTc7BgfnFeihosWq8eNuk8jGN
FZQCUwokm/rIpNpkpX+bmWBs9+VuYHIM4qxugt75KAESxdYSodAO98UCWj+fZjcwD360atRamqZ6
8DlOqhRqYaSY/MjubORI9JvRiVtLdYfcEVC9xzczFYZw9UbdeAW46hVvrUe7kk/c0SvH0LAS7gx7
b0n20vXWtUjMdTxkOyBr1mnXrNIe1CDYm4FSm1Urx8f+Qgs6hBjfqPA22JwKdILwGIpaUwwB18ne
NPITsmuo4RrIz0qBD11aeMoMx9zObF9kPNzOnSuBXxXofRSOCLKJXHEr/oXi1XDdDvVOePy3HHHe
dplxp0Qf2sJ9oCyG1rUrugvF2e9DC/af7LgPayRUX9DuJx4mdlcVF86uZzJobAn1x94++VZB0aNI
Nv7GWg3w4v7wQg9VnVC/xwe+iVc/r/BnahVsmRQnSDL68Xwr942yQO7Q07nRG3QD0T189C6q8L5P
KrNlelxyWVulbaBeRuPnyS3uqliizUZuEQRcQbz/9PPjfB9LsiXyn5aFIxvhoOQD0zZ4N7IbMax/
vvT38TZbkvvrDgZBmZidEBrEMtDffGhm4nCT+9cMqoOwbLM4GGsLnWZjPlyMML89N7NlonwS7sBT
hSKwdavXs5YZowFGaSsrWWG3jQOxlhssgR8/P+O5Ab0IZ/OO+3VhoOG71uhhgCqH/BPx1WTLhLZQ
lYJqAh9mhF19gjMl3FHuWn6pY/gcameZzi5U4WXwHEUKo48jQdJN2eGMi3blNZHF64Dzq/T4dawZ
CbU5oidIPxd9jFwgTd8zrG6BT/TJmXtXc3cLPO2hYPUarMlHgr/5hPZIjEkk0uwxcPl8GGSTDCsY
TFyYh2cG7hLFjIMwk6x3QaCbnDDN3FVPX5q8uf/5u567+uIMNDWOzZVQaKiu3qD5CEznSqLx5eeL
f589Yst0/6TiBio/VBIIggsXR96xjyRVOFB0F6beOdjJMo3PZG5oZcB1Ch0G74VOVlk8/rI1eQGW
rkCKokKULoY+ECYU/3aWv7d5fYnMem6F/E+mX7Rj5scs3zrHbjUrlNsDua6uzKhaG9ElDfiZL7TM
usc+a7yigTWREqfMeoYyOSv/SdPBlhn3oY9Zkc2uR2N946Y7MjdlkRs1/Pr585/75YvjOzXbLlM2
sNTwmYbEkl/ZzQe6XC9shZ+48G9OIJ/1ly/J1nrK0sLsNcx1hH1rj14ChhwJXXe4q11tBLkwkWuX
wzpr7fu2rjcT7C7XFVqoR62aFTdaHhG/j9F8xf8OmXk0e0SXskDu0bI++iZ+g8ytRoyFCO3n93FG
GsKW2VTS52Joe5h+d2mo1yjdlFETglc7Ado2wTZ2/FOuLpNgzizZn+rTL++Hjn3s1bNvCM7em16Z
AAIISOsuPMtcfv/u7S+OX3BcBc3UxtsnVn4oJJjqKM3VTfOKjqWIAiRdwQ4oi3W/Yro5OsBRBZwO
qwZy5SAv1MnNzZBqW6+A2D0UxXiplH9mzVkmSm1jqLVHYfxR1i8ibQ5YcqyEBySxL+Srz4zqZa50
UELn8PiEhQMOl21tHjNOYF1+qYnozHtdmhYYYCh7QD4Dm5GYK1cg/kZ7KjyLpR+5RijzC/v5mfYr
tkwSykF2OIbiPuUVWc9ufTlfockdEfcIvG4TJWs08431hXX63FeZX+aXsejbToz+bYqnAohb3bs9
iWT+hEF5YTieyeuzzzTFlxt4KZVV4c+EWt89JGaiA5P1XtR009/Yst9NCAudsqVoTe3ecXC9h7nS
uyCAdCPNUyH/lMdB6/FnIDUfG4PU8+hdo2t1k+TDptJVCW8fdM5LuXO77j0TFwssZ2LHpXmA0UN4
YqYwnafmsIP4eJ9yf6XKek+nX/AkDQsBoKRW1YX3dG7wLmbtxATt4ha3G5y9suHZ5R8cZOUvrAln
rr7ER9DRx6FYl/V2FPy+c/hTS8pfvqEONidI4lnNEVrt354aroTdv7LKeUDZkUVQwAelcNPAqPjT
hZ9yZvFb0iZshu6CguKnzC6rAo7j9CrZF6F1421wYgLJ55LU6tyNFrUDJ/bdljLcSDt/OH0h/8jv
+2wJ/TKgKZdocIbSc+vnz9P0niX3s4+wg86Zn9/QuW+1mJE0U8pGg0MNB7dx1fjGrq2BpakuEVjP
TPhl/RaUu7lCltdb9KIdaz/ejnGzITU9DEN2+vkJzmiU2ecZ+csrGiyTxRzeG1v3cdj3UQ6MZn0z
Ps9BWP03vZ6iJqqR9QgvMqjcz/aGb3a9ZYEXbIQRoFq0jPXCv3JxGDAbMh4aU16bDTpYp3QV2/rW
Le0d03Xodc4+i0s0OqTHMi5eYg81LwJKZcMY9HKKw3cu3gmHbUhPVmWiTtYAgpbr3KS6OGg6pkE5
yZMLcXSQAEuWcnTMz4AA08d61bTGGmmOJPAy0OqkiU0iba5RxjuMqb9R9pSHDOB3msBwwTTmzCB9
mGz7mvDuHlAaHvJ2uh+BP0ZWsF+rIT3OrJDE4qfBqq8tFwl7A0kz9IkBPsqsBJp9dd2N3Z7lclvF
+aEtvF90hNuCjU7LTI83IolPoKogPRN3azbVG2IjCCtmPk2dkaPj0xPKADzIx8kIh3Lakib7P47O
Y0lSJAiiX4QZJPqKKl2t5QVrMY3WIoGv31d73LHd2W5IMjPCPZ7TJU3GR1U31FOPT9adtqgok7eM
oR3htp9M3VyYLw8SYBhBt7D8W9EHSkmbTRj5W2mnWtAVsCJmYR1gUQeF3UWVHCvPVsrfKs2YyM4d
259NE7LXOP6rBgbiFPNDrqT3yq67ZHP62Qzd01g4VIT5UQFPwV1Ret2IJ8iEOZ4nejhktKEyxJBy
aU0/0YZHN7OOhQNTQHFS4avr9g4gZY3cOL8UsXRvbU14JK2beGaC1ynuAb7rxlEKS/jZOn5X/Fq+
M5q3pzx8NaN8bxv1tDjOXVZhCRZNhrVbMtyw5sZKQYmKaArL8ldXicZS/TSZ8kcC0rkoAHk0NALq
R+0GYloe8Ib8zp2BtlKfxqb6SCrRBrYhV2/JrCRIy/S0kGdIOAd8EYTuNrdrGtLZEwJJ6omluwdE
86Izeeo1hnnft/lnaTEKk1pvi7Wp/tCNOEDQo6SxcF+oqmcjcfh3reI544550et1fklF+dOvxbuY
Idc2+JtzHY6I2WzPS0nzUekHhAsxPPaOWLzWXp5Epj1lN2iOI/660X6eGveUJfbL1NPYjHuurrGc
PpuZfmWG6O7NqX1asnxvC3NfsAIdU7s0oty1DUEQeSfI0jbGXbHUL0ZeqP5Wl69Zqjw6s7p5QlRf
mD7/OH0/Ujf+bvrNJDrdOFimqb/Y8Xrtq35nzdXLQGC3V9nptyVxPNXx9KiAbvPh5h4JbrhuI3p0
GXdZ0KSWv+k1Y010AfzUMcit6fvvgpUcAas7M8JShMDL/FFLwrhUoqEePzaFu6k5xB9tR8asalvM
IJhRqyCZl+BaunFL/LlvuRVIfqdY+ctBz+qGOFBbWXQkCIBKSwqfMj5Vsj0rRXYfWzpeYsskjmMo
nhI3VoKiiA+lNRm+zEAWTW3Z+tZSy0uiIQlqOIoqt3se2yTSRnWnS8Q0NTvGN5QK+XPPfBwXW1F2
ubIQJtHpNlMG6f3gOr/1rF9XZ9nrdfKlFbHllQau1qp96VxxWnuoVe1gf3IZ34FSgQphOvdt4rJi
FgbRxiS9M9rqbdisMDbRtzrxWMT2Y56LO6K86bKXWAI669oJ5kbtef2sl2Qn2/i5nbqntijcHVab
yVeLdfDKhO5kCiaH1hRSkx5/LL0JDFg5oM+H0uG6LqUMb9kUyuRc8mwpEBlr6ZMdg4NjeSu3MSzd
WwhoMr2lpXZSyhqCIbNCgZCp+bOYGdpgXt25tvW9yswMtlGeYHxcs9n8UMoe5KHQpZcrUEyAfGh/
mS0PuIhbT0mJLwBmTdyJKT07Nv6Wrb2bxy7Qxgl6BgpO3MurNdbVucztGMqwyjRgcbUSKN6rqnnK
yLro+ZFJpWAXKa29scLxseSz5YpwHZJPpei+G0E72BLXtdyeeyYGtzY+2VPj2Un61LqNn6Riv2oF
m0A+fzcZX69j+iOfvq8KGahdE2yKHvtbzoZOk0+4VpC66Su7fJiV+e/UmWHHOqGbpkY93+yUrTs6
ZYHWJVg5u32v5dFa/NYpZtTcioO0k4FWQWBKlfNc1w/ObPysBHJ5szoRGqv7k2K9WLYgkiVZzrkR
R72T/XRdGSaj8Zjb7rdavzY2d2AIL+U8+ejIB3uNI1NueOFISVDKQLKpATRiJKXEnqLaRah1mxfn
mw6hzdmxfv2+Mv1KGk/9oE93VUEtbNmQcP51ydZ5cSvBvEzyp8XYI3NQGrV6hlnHllSu/qZMD2hu
QUPpNQwZO6DZeEVZR4Y2+4WFuyIHnbRaYFxL+7b12mGbTgEQAq8ZgFE38U5VlSlQ7TEylPixUyxY
BNNxVTKcLjKIx1j1Fks7NvESbVp67+jTbnZ5yUqhP9NAjoZY4CF1nqB7HbfuFlCs9DT9m6OmcKBs
spSesNUtzDfDCvsbOKdODTrOduZLhw+ac18fdC69uAv9fEsqUuxZCgztNKWx1xflnqCwoEHQXJ0y
6Nvlx+3cwMkWAvOumzN4BmQvc3qIhws5QNGomG8D3oHe5KTRks/RGCLFUu7VTr8awr0XivxEMHtm
CjmsSa83WxkMToF6V++UdN1PIGpsovF6ReDlqcYXZZz9zd72dVLu9FpXvcFOL5guX8epPm/6zUWZ
dp9Dnj6Uq4Jnweiijejk1Rb85+1bxqbFfo7xQZ8e5lgcoD3xG5ESNKruTTc9FwYfGo6d30kr/jXT
cE6FgrQIJGkzzszNvvdp8hC7y2UjdYxfWh4aI9/15bBzWhHJZv7RVOVi4wXCYelehmq9G9GZaSzi
0k3i3dia+0wfT1utfut9ynPUradWN7+y2SbVR6Twf8Qa2FP1KmLF8qpm/NHS8c4py0cX6a6Ys/95
SBNUvwzngpKH0JSuaqdEXZ59Kot1JBv6ryktyYSF9mGmvOhRuG/8z6HolbsCblhnJuQi3XS1pd9D
Y0i8pgIXaBaRWxrvaa+F87A+5yaCsQ3uai6Vhwwb0Cgy1EXi4NVhb9Z1HTCBdx5UN/VTDXupWyPY
KdOPUvQnNV0isqTDdUPiaOfpJI0s3st0dj6QFguG/Jut8tCaCVjoqnsFRcSr3Wa3uPV14Rhs7eIp
u0HQpk7uB6mfTbwdHmLhPd2ZHdN4XViJYW+52NhrExl61jXBKdXFO+hhhjcui0abSUufmxo/jbIW
pzwFMwnwrT9L0/qM4xEdH+0lmY1jr0gRtK4KpzFfEigIueemff/WSLkb9eXPGJPvFZN7CMKjoUTR
5XFU5BAsoCaH3NjZaDVpb5/TyXrOGyhJFhTBMaZsLuFqSiUOZGbNQVsVF8Nq7Jd5U5TTWrXTH38M
xJ2dr5iqLBDc9Ts7DbpBXvNePiu6EpbrchlW4RfjsN826HNFG5CCETprfbp5x4+11DDWjaOJl3v0
BQy0aU4+W/wDiLXZmxHHIuLHYIvBhJcKbWIzXCAruek/0ogZxomJzVNUC7qYUVj7sawWnwW5VxyJ
3sk1XBQRB+1roa8Ns+TcYkv7TCH1r8YdslTA1LKK6mQT4bzmR12vI1JBfqzcwettHQoBYGyAXlcr
6tXKTcNzE8620m3OViFuT9VrzKm+xHb+niVGwKK+pEPy0+la6BKMdrNQ17r2NlblJV1xEdt4LxDT
c98x+idrKSK2/H08T0wGj7YRlkZ3xKz75eL8C4EGaN9DzysX6dSHeq35mTZckrV8bqb4d7XTfdZz
cyzHJHS0hvJKPA6pGRarDp5NHOum+hfrDIa4yYAUPm8B4LWdam/XetweHUq1IbM+G1yMvQvDrhUG
Nsek1v1lq08xfxHkHX9ZIDz1nDYaML0kBh22teW3nN2Dow93mbKGckkNGFhbGxI4di2qxPUt0VX+
MNXPwiCYqTK+lZanT0TaUY2XZW+psov0Usrb82g81yzPRdy8zGmmhvoi2oidmgzTqe4ChLjnVVVn
OHqNv1X5s6JmD9mtlRY7MZtpCalhqpIpkn38mC8pZL5NDQ0VqtewxXdbIt+hXdzpGIjDaZHP8WzX
O/aP89bV8mMsjPu+zMpTnU1rkC5W7yVQGsgYbba9GDfqmiwFxeK0R9e0grUqwgnx0wPQ7FcN1RY9
XS2Cmqf787Y+QF68FLY9k+N4Y8+xy3NAErdewCMUjvRiIpHDfuBSAHKQ4Ox69TNMCCHznwFouvuk
dpz7rO1f6v9rOOez7JXsVc23mkEI5Th0XZQow87slITdfvvlqvYsB7uI+k3ZFUn1JKtsl9Z4cTSn
PixL8VcU3d06c7UppDc57iVJsXZYLU+uJQG4J4KYHstuTQpOjjjgqZPYPB7g7OywyexIr7tvNHlM
VPR2I65CPoCndk1P7MTirl/Y/rG8yq4/bI3LU7HJYrHsA7etYxrDdsDTVmlK4o9OqoSExjRenMav
5pQd9bRoj8Mk6F5m7hLFjfyetyzU3dJX0+QHM4iydzeqSWcqUa/j+7ZtzoluR0LJnlLFeVA2sav4
H8eNxmlonGuLEzU29mlCqj11y1vcTl9satlhUFPzgdI1vQgySI6alNbjkFcBCNSJ57SOQVOBvDbs
c1mtlqfOkxP08AldPD5jj71rkUaYN/EddkDGtd0z9MU/DShzyvfXTrT9iyVScuenWLWHbJwPBM3/
ub1wQymSKCurh002D9miJBeMfZOXN80VYp7lycp1Nn8dprvYSRid6AqHitVwA17rr8b4QyCMdZ9h
SwmMUpzcsnJ202zhhMsKe78sKZKCvjxt+XppF2YnmvJRyQZAvsuo7/uRqE8nzQ6VpobjwDbRQh7x
cvx+oSMpl5xtPIyr9WVs2wCQByvTlJdh5aR32eqcihzXXTlug5eV9a7YbLB/zWFLxt22pXeLUf7Q
UX/dJAZVI/stCRxaC6r9REffabmTtMb1lmO29nWY9PqvXmUHc0hOxsRoyZorNHEwnxZyPSnm8q3a
6gML/X2046e8sKdQ3roehdaEBfxmvbObUM7zocVqVWCoWhnu9axb7Hjd1izkFtbd3EOZBfUayFxc
cCb1qebN7r1TbHij6qdqAMzBD/ZRgj8xp8Wri/XDstOr0Qx7RG3CmNyu9LqU/DXmsbOK7cM1V5pp
tnKC8iN8EOPfm93PXoVpDjdbpGh9RA1zX9hAYNv6kC7ZlfNsr1j6a6InT/EiKP+s384qbPra47s9
Ijva1QW6SFQba1Cw3fimhkKgadHEUUD3pXzodeValfUWLGZ1UPs0oqD+t+pZaEDnwAHkx22yi4cE
IqsB2ddpPue1wsmn7BRNO5l2ecq6/M1VuuclAQKG0TqLH01dDTpuMkDL/cYA+rIpazRp2Tvx38Tz
jQzP5KE03IbnYoOyWMxdnqw7FIxQhW/hzNYfsiLfMfuG2qmXyXbeYcbkUT4Qjm4NXFiMcd8pWwPx
qCc82aYE3OAq9mlLbVfCjy7xyUOFHPyyc6gEhnzzFqdDKNWLN1XncWtLjzVx4r3hOi6CdlA+6dkG
cVldAQCb59mxJ75Lp98LS60CcrqK68IwxXExcqy6cnTCWU5fiquX9DuMsGsUTx3bkc3ACpoCNf5G
kC2J1AydOo+6Sjn0cx9x+d61gFY3i9qxTctXBY7GqRrMkzsnX/M2XhziAL28pavXuSUUR5PnJxV5
0urkvM61VyhbSytAW0J1U9HIOmF7IGNvnn8DyMKGh9imn0RppH3pmDB3Y79GTpY4e9yYJw2gbEw/
2u7qI1VNwMF1pB572WqgOEOuPSaVC4I3rQ9zWn86quLSvmBgrHCZ8jTvpiW+alaMG2rsal/M1uYr
efFeOHi8x9XYD6oyEsXlXIgK3eWDuj0Ym3uP/7A+WIpme0OGqWzu9NPERnVu8+0Pr3XFSYjax2Om
MtNwzZVzegZ+/hU3zfso3Ttb6oFt4xHhxlKs1ZOViI8lzV/w+d/8njXaRhN3oWvxLuQKpIpM2qmk
FdovzQtv9tjgFw+nmlN0bOw80qFUBXYRr4dh0TrMnIBWXeDkvjUz9KxKZorqdnhwm+Eyp8mRH+5N
Gut06/Gm/pQoH26Zr54Tc9SYWv874jPFd+jakSy1IyO8p2IqPpcVvGqVBN2tSLux26m9KVeoe2ON
U2JQm4AUcOBZerio08+kOhcN2vkk3fNm5Gc0szKYq671MjYvr7StoJwTP9viY9XRpM43PrhhhrbO
JYlWX3vNtvTYFf1rrrPh8RPeauiJ3lJ/HieOTmWFMq3Y8gJK2BPNSmxQU141dX4XZRqxs9+PHNqr
G8PIrkLXeSprWj92uoVjgtfYni9D9usWWlj3OdjpepcNrAk3CfIJJ/dEJdy8LppLG1W9qlzfa1ZJ
33V+qU+HwX0X2b2uKochhfSaETSW4JDsk8Ns/ojEBpwfGOlb6T6nOkRMpQypo3fucLBIWF1w5TNB
c1bE+riwkWFiWyz+7lnA4B6imrZsUjl+ZgqwtquXjW6k0ysRdWB2btTAVJkNwM0OHe8kYDIxLCDq
F5DJE9X6BvfIhPJq74R1tRyLkjRUkvIyKbRei+HXqIBz3T7IfjN+07xjiyGkWzG+Fptuuj3/VG7s
z9r31rxwmftKxRZINiILr4domWEiJfZ71mNcTcsrKoRXlneNmX2RobVXJHZ5vYPrwzZhLk8LtG9j
tQ60pz8Y421wU2k7xeAnE23vaTpTg2AJMzPXvTWrn5zFeTazdb9Oy1dWIKlmyl5LLOwroy8LYDxz
/94wzEF/F1s1jTlr+UqxIOXxp5tlB32cLpohwGe7L8ZwtupHqV9okkXD4rylas1ytcvzxHPuukb4
Xd8wtZkxGCBeOTLvwfnutkL9BlP+os/0OkvzX83lj51Iftr4mZt28+ZkuuRKRuulgX3b34nMfLDU
mcWHAQylAt9AmwXVuAHA5Qdmp6wrLWzFO2NKnqmNgRhukxsOAz/K49QogTXUj0N7I4x+IWZG1aDz
5IjH/Z4GPmCWIZtEWEGEyer8eyaemMaqN3KwGXwZ+quGURBrWcQ5w2lPw5/dump7rhCVcShtMjvE
+oxNKyotMPR84c0AO4tESYUcjFF513izrpzg3DErgjTR2dOlUZSgosjPpu6g6etuRM6hS8r7+h6I
ya6717TRwzKr/mJGRujf+wmHto5ZnLvLyaVKma2DlHNE2J6qqI9jUj8YCWdFHhl8xkXrnIhf8Jk2
PdQK+3s7OLQPsocWAaLtgWPqIDVU5x7rudeP0lPiVoXeXP7ypZ+KdDh22h+J0+FUAhTKE39axGvj
1EG+2EGZTsxUbE3jVdJh583u+tl6tKbxkzT0xafj+z4a2kOCcxzXTvHQjghlDlDejal+rV/rcOiY
B3Cc2hMxWPpO+1oM1cuWEpdT8lj3bM6puRts5bJua+Z3Oi1k9veDGH/qvP/tbHQiEWQtw0GrkP6a
xVxkbzOxdKqY8lspIbjqs3qc8l/OMC8dP5J2voVmeam4mxiW7DkTs8/a+Zct73bs0M0Gm2Vcm9zw
J5k+NNVLopW8MKZjdB75pnkO448az6jQrf1KvsMwMAriMqWbsmqGi8tZj2eLX2g5yhr2dfpjC2aU
bfU0VXtOcjZejhIjvWvlG9y3YoufVRCPo7WzrJaN3mZbMSpfDo+JPOtr/JxX5c8aJztHI8KgGs/K
UDt+rUzfMSOlgpOtLMbQGl42g8/L+OGG6Bt0jJ24v1cmm59R3Tny3WF0aZi+hWr5SdGFw83VFDf+
0BvHsqbFNQ5XWSseV1WaQImkc/s+bQa3OJ2/LfdHQ3B8ME3hPsbWfZxjSmcWr8nNcJTVHYWF0j4Y
uDelAVpb23y3p4RZfUMD9U+5lNahsDW/AdVvjJHuHp1xqT3H+reQt9zFzmUpQKdyZRlAYXMg+xmy
aFytftmjNHRXO3sj/JFAgTLE6x8xaEV/O77W+nrUmaNRzQ9z695KDnK7nfi2Nj8294uIKd8f9EQ7
tUm3LyzlQLCI5yRXOap87l9b/izW3iutItAUqEZ2cUoBH4BC8016zcmNU5/0PsfuExtM1DnGLrZE
BCgbbMR6dhOXWovL6YjC0aWnhnmwGRMLPZjDjSlfjfS3ct7dSq2yhLQHAssZL1X1bvMiSMjJV8YT
JiBXFdve/ZaYRIjwDu3Bt7a3OSlwXPzdQNxrS+KDSxBA8SDpjiDyeUt/AxV84EXi8H9cyj9RHTft
xUnraNQMQixIqmwOVWdeJ4xfkMe4hf3hN8Pn+ZBwsWFKjIn2JyILIvtWMmwuy97dSSU5bZPqT/m7
sVVB2YwRnrjQXLuwlN909XeyHy/8cThPtq9IetGtuKyMcm0Jppt+RbFawLdLGjPWu4E3DzEDRQKR
YAs0PTl3gquSHj8vtrNbaUnqGMBMNm/Bjbq279b0VTP+Cv7B0h2kbe3d1pg3mevDSHvZpb1jzW5Y
1FaQYx9Cy+JNoPB48WztCJQN+2qOunII28kOOjaZvP0UneZ39avG/trZ87F3EgK4X0sOf3dhU9D3
A0h8htewvdFh6Nx/4xLvZzF/0I5nWMrktF48W7QnsTifxiCf9UF5jLm03pg99+hNAE869o+t+XRX
isQ6y3AZcPpyugHOQPtCbkxqNi/SQabii8iaziuygi+o0chBaG/tr2OCWNEjYm/OctJWXMzpHFnc
iehmeS5ikJ7P+3LNAx3xYXHcAxb2iPkXxe/U6iNOS8wha6yHzUwfPHG+SQkghOB96xusKWnUJNMQ
OOoCQEd9gTt1V5SSkA1rT5jAZJZBOgCTXu3QSJX7ZOw+SBYBTqxCRdhOwC93ohmuwl7fqmqIegZB
uolZ447lXRObsJn5LtmcL0tUgc2Qo+lyOEltC8Rk0STv75qaYZFkfmLC6psCWN2lnbOjV+wXbnk1
i6HjqxmzkJG1X9Ewd1lIvAZOOOW0tEh+Boh/oSnIrPG80yRDuZTWaTMdjKJjODJ7ZoLsPnOMa5/X
33aX/krXfbL06SNPKgj+3Au6hg1Q7EDT7LbaCbfZCCZGkoDVdI+UIveOYz/kA54jVtOQJXPk9CaT
KXRCh7W541B5ElwU6hZiZoZQLfTI4Z9tRgXb+sE1mpeJwa687nxdo+eacSLPxs7S5pNVGEGjmRxZ
xlPd2a+zIaO27dAD2j0Qy2Bd9GAqm8JfhH4ob8vQXJDfEp85KZ8EhLdEKRavuq21xlz9JX1Xhz8z
/a3xfgDioYhl1LsMOssJK/oCcqIWLgecA7XqWxWGOPOrV9trq4D4J9He9KR7axrJ91GdvqSLZNX0
H4atJCFwZ66lZtodlwrwL+EMnE3GhUmuJETQCayZvc6c+kjo1BI3qE+q8otggZnvSqUHoZAv72ab
GrQb9ZtSOFn0Q/theNLsGHcD39LRqs1PzCbTnVqyoIEDMV9n7zssKgx1LeAyGoJPDCbuVrPGkbrs
E3NtwqHAOmHEnO7JbYGnk/vragJBozJv2RcYItLBMqMuTr/xHxzJYTqtvINgTpZoWUCczoziuUKL
YqfKfMOExLDU5KGomo7knff3fcdQmZU96UrLoiecjRsu3e02yaZgZrvdxa5OZ4vwURzqWG1E7ASF
IL7IFK7xPs/rnqcJAYObn0APWwiLI/iHFIqUtqkZcz9BzO/8LRWHtW0seJDTC+KW6Q1LC9uwxLsB
NJbHoXuGvvrwdk7toJN01280BjnU0Zaty7bafzrtIraawCTmVg7Tx6JtESSTnVEw12mg6NXayTF4
FoMdLY1xUgr7rBXqIdkSy++F+Om05X1dafb3SuTMYqcyQcTFqTsoPcf2gPIG9v9VH7gf9Nl8MBqx
8q5XQqvxRTixjbTSUVRlQTLTRLI17bttnbtyLp4Lu+cSKrFhJpGVC1QvM9QWm6ORLjg62uM4rwqd
3tHrSnFoSDexJ9pteYu6UG50aihEpa/GZrdrlaLBhKHqVynoQwod+9FgO3Q+VbGz6bVQ9lV/A/GS
vCh9YHQgtqOsIl1pQHmM2+4FXsKuEquNTp7cz7adh0MlrhoZYno379MxzTl24SeVm7908iHtmAcc
0SSRXQMOEj9z1KNpWC8iMR5GN/mEfGG/kEPgIWvZu5bZz8WyzIB+1MK1mJ2J8b+rfXNITqhuOGfV
MhjbLsYVQx+Yu9w8QoBaDcuXavWYQQHaFskDEG9tb5iBadcx10UGF2dTJB5WIeYYc5N1aJgfDpCF
XLEQf6ZrtWRjgIPat8Zph6F2Q+eNUU9L8UDmS3VnmesHLxHGQVPav53inMQ64kOgx58YXD2HMK44
Hwaj/UcdEYwTllZGA1cXXGi9Hfq6vVrMgaark16gxJHi6Twtjf69CXHNu2XHbx+UnfYKpfWSOClZ
OSPgzHyWRWA7E/KXxvfftMPJJAQmMdP3HCRUZ8WfBZepcVFfBFCPbOCin+i/2bhd+AS5MWUr3jro
HtUsX6pq9JxVfhgxiqmar49W65z1pL9aWFcsbpLgtYJ+vB1bzXSp+/mesco7E5IjCI6wWkbA+sOJ
rLej1VcMnY80us1AEdWFQcZg66Z9kZanqW8vUMD3Y90ftd4IthQxRXHGp2JrnodBoWEdf6qSQCJn
oZJw1/yNGe2DWJR3Rsrvc8laqA13b/N7xi5jnYv+trnxLt7qt0JLom77Q6aP8lbftXq7czAfsGUd
NDPx81WeRb760s1qbi2Uhta669X5acuswzr3p7zPP4QqLxNeH3sDCYSYQkBkyt2o2Q6zq0fdqj7O
ifpQ5ua5TsZnfHuGJ5TlbqSUAOa7LxLln50y0jolI4nV6zXu80NZkPW6Grm32fFbra7PlU195I76
2em0pyZHd77F5NlKPHiqZVykrTxlueH6nSK5/jOC5LbjndDkMy6/a6IVJ3WKD5qmHoauf5DTeEyx
KAHVkf+moqCpUzkTNV7xvKb2yNDSWvkpu98YO7e+yfShVgp5fnnzR1Bx6yubclwH57HP9T+ZM7qN
PvuKU2Fn6+RAxZbjW1191jQ9jNPxoi149/R5+BUSyjB7EKfeVqDHFs9NOyEMSn0+uMyBydqK5n7T
fWFWR7mSsAaW/YNLOOQyi41kJDa0Kk9jb17WCixD2eBjUXL5ms1rVMzOKd66x4xmmTqdNWtF0EGN
mrrdUL+68weavab3nu1crJTrSxKf4CD6Y1/4qwSIZsQHmXEva+2DrTihm6/HFMdtbvfYa2pwwJnC
HzDRLpNQVMIHBsBNf/M7ehiKdr0dv4AnrG24qBtEmQ59Cu/HggNJTADExPScoTEJx3lUDevYpy5W
mt6HZsaaZ20aLLDR5AXa1AWxg+hcVfVjuxBrVBDLVPUh45anJSEUifadUnLJaq2T6sJwNLZnTZUP
VgXzwrHH305m74sVP1FOjBBlhzDZRgCcNVyH3GLPbTAEQB88KwkGV8ktarsJujEuFZGSb90IE5fR
yNmoFi+0QCkWmOuDQp3crQXnhKq/GvXw41TmmVmwaEb79IdUJoHZ6o+NYFzSotZuU85dfTkvSEt0
Xh0vm1A36LXeTeMcNAKpnmuqT3ZAmJhtNGTZRYnTZEfuGw1z+ZKp694exsbX9Pa9mvsHsowiy5mP
rt5/gff4mZTG3E23a42DZNJuiDaZsbDZm/p9EtfMMkOEwOLNBjyX251qKFT5dAJOWzu+uJZyBZgX
SNFflhhRi8yy91oj36TJhiO5hXvLFFcIsz/xTUprTTX3U3u5T6aNyEGJvTFWRESu9u0aZjg00AEg
agMTB0Zsf7uJ8awvzH5tvIfB04aJIlTZ6SONg95GRKqzHdF9hkr9wcjVTXiWX3TmYVOYrm8o2kXL
Ztrynbpkx6RYYN2O5K4Qm1XubfM/zs5jt22uW8NXRICdm1NJFFVtyz2eELZjs/fOq/8fZpSjE1nA
NwoQJKRI7rL2u96i3NLrfdemAjggkFd6mOzChv46+U9wo6FpxUG8lsOnvKqXXjmsq2g82fXMmqlG
416zS3fwpydNziE2BhODfnimI7QvCkbuaB+60QR+5kAay/5DJ+qdZOEUiYQc42WArlD4H6nPoSLr
un1Xe86kDXx/4jMD5OIkuHFeTDitDk24ikF6U5u2bKuhvVHZvEIZy4gp9xZxKr7GQd6VsC+pj22o
ftxRI1ojVKihq9wC3mpeAO0dLcBdzagTQAYcgKXmpRAJNvg27gJSVt4pic7hybNdWcd0RFiZI8vp
2pQLDJMClhKsQkYt4qgYS88SEZJLEBcn5neB7aRK+lmXwW08Abdavnmf4ywZmNajXxcuFQ+8xfYo
VY2rGnG4GpOCczuDLVG7DS49N7XUPylkK06dd7I75bY3Q3aN4ckoxw1ZYncjxze6gsR+giAKq1jJ
WuZU+C8lSrWSOTzUmI6VBu5LFZJ96KpKDcEO/whJaV0ZShRwxWuC/aYxxfNu5fRpjHOPvO4b7c4U
/sbwzbUXpduibQ4GohyjIf6v9aHzMsk/SBvd6Xp7X+c9hHRRLZte3ALo7dUORrmIFbrZNXNdL7t1
is0eDjs3+BZkK6uwfgeYJ1YFu3ARl+SfWePXZCbbNIikNbjlU1/ilmIE5qs2sOyCO1te5C3lGVy0
RXunB5rstFZtcKqEppRn8msyb/GsZ6egqG/iSotgOLdQXUbI95pKjyLuiGUrBw4LaTa95EW0NWi/
yATNLUcsofoR1xq1xXu5bm50Pcd+gBaXWriSn35i1/IaVvz/mWJPih9/sh5LHv5GFqXkMDKiu8EJ
S/s2L8BjmUnLUq0VGFjyodeUrzYPMUXQ53CEsP4d0j6Kw/qYROlHZNGhknNxI3Waa8y4Rqv5j4Ya
npIgxOWm1RNEBp6bGsVBqMmN4HvolAgrluFVZrS3cdZus8E6tHnxIhI+TaQfah+z2tH81FPpa6AB
37J0gjrT82fq9CwCDZL9IIneejk4piz8sGoedQ7iDvf7jLvpwDFtwxFspdjNvRqokEBatzd0NvJ6
bfHzpxHLBojz9ghJRLe2LauDUcMPaAIYVK0P22h4BjTaaGGxNUV0p9Uhzhzjuo/oFLc2/RmPRmwN
2ZMiN2xvjWnaWtF0UrPRVUpzPWjTDe4Puz721z5hfzBdAd8bsE4/SBeTENtItE4SI6C3Egif2O/4
+FRg6L2ZPPMkm+NeMc0PuCZAuGEUr7y0d8GZMMRLD6yigMmRAo5rJJSq44ShUnDQzGSnyvVDL6ga
p7JeZhag+ziJfWWH3rIFy95BjpwRnA6qTTkcJC8qXUH0LKdvFqIKDWMaQNsWkzUuAuQBRA2ugzBF
bqC9dZK2TQXNiAYnngb+MXWbExcQjhuiJ0PtuQ8xjAqko9GbOPVASalTn02tTIOFjv8pJw6V/l2K
08yQhcOyHvK3Ku4JLO4OSUgquZ7FAD/8axtqbazXtF/k5jEYh++Z0VBINHyM8i3y412jY2Vdh8d4
tHadz2alNK/eVN23Y+hKmeJaEcTBrF8bdfpG7gkrYNceApwEBrhEKEIX3TispGF6xN7WZaSb8GNY
Y2DPQtEAqu13SWtCAKj2ioDRYDxNA4SZqG9WdpndEvlpA7pgqJW1O99MbjrFckrAmd6QkHWQkqJh
ZkLQ07q2GnXRez4lkPpeg4YV6uhCjXR6elyrSYdBU8P4a1N5FWTJPY+b0ovjpZmyeE9pYMS2dDuq
zSZmYmXVs1Klt/QMu5UpT8+cxNcFbng6yG6dZQ9mOmyD0dsPs+2rN2w7MfeOjSNKjpuisQ91SVLX
fOZVDIfwjpdpVDe2Uu6rUEAAmT02S8en/9eFRDHXv2sDUKtFLshWgyWusConKb3DoIhVJvmkowQr
3xrWCqCOFc2rmMJMD8wAZiT+sEFpYd6RcgK2JCdPiAKroWcPGnJPId0kZcdJBK6HBl10lLsdQAP7
PuwDDLVEEqxEWVEPl5zxylWp9XySx4T2U0ncgCHz1x2uXNq4LeJoZaP26eYzEbqa0PZfwsrjrFG5
efyWxuGHndq3Qy7ahd96y4p2lqkZj62w3o3S/9LriGYtvopx4UxlgYOKskX8hAlNujUSmKzSI/yq
jzaRD4nRr7VQPTQpLS0lIcsVnKylZMnMfC/7/VMZsofkarxH7O2gciKktsGI50sW6WkMxbLJxvsg
tRAMjI9JQUfGqx4nZXTg+tAtxqump0hKwmZZdOE27dhxia0hynDj99O+Gqpt56uPXvorBIYlNvlr
iBGgqh4nS5wy2jFZNzbONV5c8gRZSYtcchMjuRXQMksA5CS13DHs1lEzOImk3FYV0wCvKjB0sVaT
6bsRhrqU7CZzaJTDpoDeR5EwiPk7YmNAXMLCzyAE1RAZm5Z8luoo0Z7oOQvN7etC7R7LzHK60nrK
pU8vKXZp0G/CJHmtc7ixeCYspeY9LmZegcxuGvKhWUtU240aDcikXlYAvwGZnNWI/gumMcv9IlWD
FS58WzwZf02GdcTlZwV05wz9CGtx7nGGn74KdjpoyBwQd5ZtdScHqisMcy2XxjbmleOPxfkRRi1d
zYC2bNmKQzWzjlvMsfLCeNTmjn1p13xwY1+Z5l2hyTsk/65ViqMkfUE1xz8yc7xGfPjNuFZnnWkq
NvhvscZwjMiQDnU97bhkoenFKVKGE+T5hZqxtBM7Tz8oykkiUmL1oUmMNXH0T9r40PsCd7t+Dn+V
xr2VExxMIP00jjeDSDiyUccxOK2O+OQKwH/k0EHWaVQBJVO8l0OxhC65jhJlNegTQr98LanBwS4G
FkDISrGH03grgRcn26z2d0rdOWXf35EJcApyb9emoxvwJL0wwYtNWrqFuvc0w1+NbASVkVqUXjnX
m9byOKsUwGUXqIqgrNhEm+M8YkXlusfL3EZs2QI51HkLnl5n0OtronHF25QRIFvRlmZLtxatRGAu
xOyl4UdgmhEfCE+pKfoV2fIbTE8TwC2xvS2+ChX+TL8y8V23yga079WM422jKi+QqEnTpA2sdDd2
Dp+WEz5klOegrLdJV+6TULsr7aJDsYX5vRWe6mio0Ckkzgi1pNGqp5BdDpwGOdXQ3NGtc4JK2vkj
Sj6CcZv2RRlGetfBqpbqHsBB/66VcWVk1HtTskugkMpBuOsT9WUYrecpRmus8TBy7AhmCCUrgBE9
Zz0/JbXYCRuFO4pKynH4GNAD+PL7QI7usOV2sphNdAD455B+06fpWh/KbWD5W9WnDWiV0QGG2TJN
+vupasA80l2OwWLalVuVQiBqcfhTwmNeUIHqLaHNCiljtdouC7+lP4c1rIHGqJ8DhiG6fVS+8mg3
dNNM+9HXgvcxSGnphOuKwsLSFKig1tqahq2EglC1pG2GFk2lc9RMCkcBAFb6jHujUgnMsrITbmAk
VqDk16ul3msoMGvkZEC7on2vY7Esc5DEhHSxImZV4wxYGmRdnLwC4sbQcqN8Wzb5moe75fhIzyB5
aybOBYO+r8UcP5nrh9KsT4rV7jm/HQzLcycFLqYOtzGmtZSlbgQYGkoYUkkdPq60j8OOG2BqJyA9
qdYuqLELDJiBgbpIQ/6tAaLfoWDrk+NEI6sUE3QdaK6Z1q/LQnYKu4CkUmQ3zO1dmZapo8bBy6ip
SG7CjZzV8O61+xHeHUyg4b7SQQb9QnJake2NYE6yN/HJ7/Jb0QTpLRymbRyw4pSmK5XFHey+GyQN
31JUv5eRnjF9RnqfaXmI5PhGlwQ+61V69Mz4IdPKbxXfSGiI+1bVj9CjKJqC8a4a1R0yYIvRSRa7
Ft5LXrUdSwWSh9HvqRhWhWl9NRKJpL2UgTBTf6QQYxb5VD9JsdilY/sKSzBY1L6AbTOGN4k8LjuJ
JgaA42MoK8rcAn4FclsHo7ytJvOYjp0DrM+2a3hwmDkFqLn/Tl7oRjew52xl2MbohnTA2BqaSoFQ
joz17w4ejqUMySqejK+2lA5pEn20nfak1sGTivpiIZU1IhxYKWETY5RXWJgdtehroyC/i0v/FubD
sEl15VuLx69Ckh/VTlmHiJNTVBFEEr7VSXg3KWI9gfzxJUG9s3wVQ9pdxIYFHRJFndTDc9O9nLgu
5M8mZ38Fg/S+vMfZEzwjH5/9vr6BxCKDfQXPQew9UfTiT8jCaOCdUutg/gHm2sixd9hvuM2g0smc
j6KNtbPmUlhRn9sJO+zBesxAQlQq3yJGICmpz6OnT/tuFtUWMixSv78vmwYBlfbI+uQvAjTMc42s
ydPGiCEKyCpIfgKLrWIxkTzzoE3Ej2sFqSc49I0jKWf1CCQeLH0IXmRKQPGu5qQKSEndGwZB3SEe
gX+zZN0iW1xEdeQarXwMPNZvQq9uu0DdT+msRQg4BxQmNGNThifZ3kvD4HhwbQgxpEsjJsj6RLsq
dX6XzYecUQqeGR3jsrVleiZ2/zB5NTaiyrIG7HEKCx6mCtaAWSuSrT5lUiguXu4pjtr0tcpx2AxS
hMlacit3OMflffSp+PknDTuMAdX0hLCa448Pm2TcmLW5iTQCCztZ/4CsTmpRQJurK4o1TJB7S81+
NyM0RBngYiDJVGcS1ZO6jnzDXlUSETSWQcxOnTMnc7a6hUZMOuc0slamd6On6ZkmbL2tFD9UefoQ
9Fj42M3TVLWOREuw86FnGR2LFlSPyZccBb4Gh8741fZodphtdGdHZA+2Y/WiC+29M5RNa4wbZKUn
JTKXea85kdnzKPY9QofPoW+Pic0BX877rdFZTxAWPjLGJMwcKPdT8apq2r7qZk9s1oXERvqte8e8
1lGwIZy3quo5TsxDm8DqErGGS0ssfVgAaDX1D1Mejm+sBve9ylYj0vxmwJo3sLvnsej2RROtxthE
Eaa9T1rrZCHmiTL2kpoF/aP2QdlEwgrXGDdlBnwj2TR7CqvDNhYYxq9OOURFv4YWUrAasYbcDB2I
yEyxwj8mW8l1TWWYFt9NH3aL2PSeQz9818cY5WvnZvQvF3UFwkTE3oEyAsFvYe9LyYY1ZnevpdQI
vNcJshdxuENxTJpgVjrw25/MXrtVE84vkCRIpHQ92dtic4jTkh0YNDOoehXdMWmBGDQ0l7Hf7ptA
PBAH/57J6W9L1+nF6tnIYJ4FYjoeBQTZncZp+PaS4UETUnInKT3aZWmmPtB+7n0VWnutOVJMQ86y
RotzbkXC2VTFbM6pzPkoh52P009ePY4DChrWtEXcVCCYGJxKBtGDOO/XBdQu7DR3RcEmqleAr/WI
ZcGUgBVp2m1kok1q1HcMZN1w1EGdYDK3OeSLVKfxZmclKE+LzBsWGoqhGrNKzXtNZzYQxQT1lzI8
1oa8a0wAaVF9KZr8QMMSemDUuEo9Y/YUKYgWoRdGLPG6Vd5porwpIv8zj4onrBowK4UDsEJaNKwJ
skZZRUyoMyX5A2MevTvQaiGXdHUm7a0adIxtAAmmiAaSF+eUqcWjHEKNTCSILUGgHVDhBjSIZ26P
Nf4eugqj1Cb6SBt0z6JGoaAX1VuXkWvqZ/0HO5CxiFpZW0aIXcQQQ1Ttq1UTWD2Am/2WwoJdGKq6
R6P81BUlzVTeszEC5ePfv8SK9TU24cEWFuI3z36rh3qmDt8olopeJRo4wBW3LIy7aLAPWidBhjac
KOjvgKtshEDDd+jlz0nofQ51/YneYVj5bX/ftmTdaJoPpRKLgbIt91rQLPG2uo9I1zBylORmaD0b
nrmvEetl6XOZjr/IebtDMFKv9EJhCbd8zohIE4tQpkHR06frbhJbPyAQRPBAOoeEbjLMyNxo4nqf
eslnzJEsDUWxmgYYkPT8TkWfbHj77aqJ2x56W+YGGpL3mpUTn405JaB5jfuaY3ae7g0MGVMhHeLC
WFuxdrAbQEJVQS4zMLfVtmaCG025heh/E1Nj0ZLYZF6Jci3dWFKDSGpg/cEwuLcLsYxyRIV9i228
L3F+sb44Fh0bSUJAB4zQh5iqiE0dwleK7X2XZxs7a6DTjmtSSICE1IHOhU/bWNpHc7EX69Gbz4yz
ZZs0x746FGxPZUOzA1SZIiUZvvMUkm4CSSTQtWmZZkj7s+hZtyJpaWZQ02cRcePnaDajgprT13gr
VupMvX8KOLI1sbm3LAEJ0jZYZDqSMK3ArWtYL4lq31dFtxoGTprpbHTA53+wIpy0i0ase/qx8J7C
dNH7Me0uc0crq12lYfDQpVm2HHzx3A8ylxm2UdSvqrx59rtgnSDV2yRJKG50JVuhkXSBFZfJRJ1n
aKrpZjJGnPlUHYxK2gtcJu3CRFbQGgs9gKw5QPFc+DXbbiuDt4/sG2Z72zfSTrT9mxfyoyYLLpQt
P4xpdBjG8M4qiaBlt+cCJoWC8R7h5U/m41M/KDe6hl2GSs0jOJYPSb2OPPjt2LsvdWIg1SK7bzgw
Tb31QOMAUrj3SI/nFEkZ6HR4bL0SlmV6isJinxp0l+Ts1rCTuzZOH4a5vUXgwJpC9WYoRjr7kICQ
2u51QVOwm7fk2tuCmaG8GPtjVIO1VJi/IcldK8Ro+UFLzRVs7AiinKIqdwiQH+VERhfFQg/f27U1
UC6sCzJEeYTfyuNeL+2DrJNohATWTzPsOBJ6u75H6dELCKJjHdYLk2rHtHn7Q1x9e2l6aPXKHXJ/
cFQFMp7diHSR0/FbVhNhzOzxTljo1VoJWUGKyMGiuqW1avYD6VBSQkeVb8/axTKLbAvnFRHZ45Yu
IUpyeoijzRY3WRi9xPKMSQQIKqQ5ZXv4Jjj0psXmaqmLYa0Z9UPjEc8hfGslz1BuI6HyL2AyUZZD
BZVIXlC/qijCMgZngGXfpXdqiG897WfAyUx32wDSoyCjZMMJTl+EJlB8pDNg60xB4p27/hDtRJHe
VfR+ZGFu5k1cx6i5aYCFMmwhg9yxwGkiotYXum7PB2l8CDBgMyg3q09zYjOEQ0VfEAqq7DPbAv3k
6fJL4nNeM0brFR7PTjXbtZ7JT7ZIdxw6OH2UI7KOmaveDvJeaUHzYrnzHVPKvxJ4OXkdR4wGfFaA
soAS2/UoutzRezZYbQAolpJTTy9WpHpB627ySA9HAuiH2WunVrKbttEvb/DfM+Rfq8oMd8kQHOTe
eECedKfrEJETiPrhEH0bhkkkgAoCHvu3BaXNMorDU8pqrE/RyfKxxMirnRolj8VEiZ+WwMoTarOs
Mxxj1lMq/aGUUauodfWGPT8CGNxxfBPGsSb51Hlyw8CjPAzN/k3NxLASHKJx1vE5RkkmfiwzmjeE
3TKy4hP79K9cql+DCTq6XzlSihqtKb868C7FolCJGrijXAY8VjkoQzb7gwJ2k80MQQ9zE4LBILDW
QCWyQ8XxoFcj5MjA0RQARs2uCBvWxs9kgOmdAwsMiXbsOPx1CvFdJta/hY52wccyICtQEFfewEsv
If5CfeOX+i9DXgxsKpO5FV4JymXSQ8nG4Lbp4IyNmXorN/O+liI8qmz/mUXx5EF9GUYq0U50pzAj
gkCuA1pQHuEK1kCnqM0CyLDw9R0dY6oVJTtWFbpMXdk9QbO/F61+g9fdrpmjrWjVQeudniVrekEg
vh0SpGRZjDgeerpmw+br08cGbo5TlBP4j/weqwiem2g3VjXu7/GhSxKSJozf+Ho9FboJoQjfjQ6d
W4h+y6LdGIsauQyVAeUBrOBaeyr86DZVsvVUj3hrdo+Yn38MevoZsR0EdvObA69rd+ASeCUZGwvy
qlwbSEHjxzacdlWVOHktwX0PNvhpMPTQffrBBsRmVlLSAocXYIwgS13kHaNK/eUnIEEo8/1FYgSt
2/ZEqSs5YTSesRrD9qWKEdrHeP87WqjN5S0MWUpXR4EkNsVIMQoUiYsgHiKYX9brNKBuGm3/tS/j
A4cDNzO8jWrlp5oXl9f2p8xpYaFakUvZBgN3ajZVlDzIBX6HgUnvRuejiXS6Jeh2WCgtziFmGr2B
c+9gRd9WOgOEDu4uxDZ87IedTeN6Yar1TYVpfOXbSyq9jUBe1GKnOgVNtdEs8rMtrDOZBy+diult
ZLihjppSMYelYgy4mWRvMIp2dYXeceruW9kUDxiM3OX98J4byXGUPjO8UlD4f0el/0x/8Hn2d2mm
7rWvq99mIQdA62IlU8lB0kvgoQsMoFg1FmWHjb+a5g8d1P2SNJ6Bg61lpMSpKPKiApnBjeA2gnAy
0dPXEbijYoP3WI37liBh2noqKvT60dTVhV+ImxqbUq3UXBM/LU5H6ZtlaWxu0S8rxLj1Z8+4S7Z0
Z2FTYzR4nUSSxiZM98We+DqlO/7++dLKpWufeSuq/lCqGly7Daly1UF2ehficXw0t8GzdFSW42F4
im/9lXr/8/0u3E6eHSX/cr/TzUaWMk3NNn2owod5VurUAd1Ug6sO47MH9D/M7uTZovSvO+DJwCYW
cwfx1jtE5h2LF4zYuoW3qJbj3luOV55EUS/c6MxDUW1KD/+C+VGWyLC/x6dgJS3j7fDsfcDzumJG
fcHwUJ7f419PE7Z104+DkkFf2JPF1xXPg7r++VNcsLCXz7wUbSiHqdaLdFPUwxGXFDebzdH8aNqa
kAiZCeoV00ZlHqf/+iSzC+VfD2FqAQtOi6OJvPN2uAe7oWu4+hql5K7c/Pwwl8axPA+Hv+6BNRrB
7xZzRD6Nu+owrdKdsYbVcySxJoHzsNAceYOnwZWohEsvbx4Uf90OwDZLi5zvIkvDfZ8aAiCLBSmj
wYZHYW2Yrz8/16Xvfzb1B7UM6JVyny7QFwGHXlwbF0H49fPVlUuT5Wz2o5nj/Kby1voTLUY3Wwfr
Yj/eDctyO7uB21cC7P4964V9NutF4KXD2DBVshSSUvzZNyXuFVstf/r5Of79loR9NueFletVRjrU
Rusosy3sZzDAGq4M30sXP5vnaQwjIqCG2ST1Y1K6bUJfEa7Ez79c+bcTq7DPJriJy0hiqAbus6/Q
GfLvalu70FHH38DA0xIPsFW21H79fLNLTzL//V+DVqKFBsTAvSzlTpX3qXmvFy8/X/rf80HYZ1N8
sIIwa2sz2ygTjmzD74kyMtXvRfEL7uLq53tcWHGFfTbHIe5nxeDz+20Zhwm/3dBCv8mb+tBhUodO
X3koJ8uF7cKujEwssaW7GE7vlU916UudTflcKLalyNx9Iq6GGm5f0nf8+ckufZizWV6g/MSKiLen
krGrwZBi1Qc6Ca788ksf52yW9ynhzkMRko6UfinlS0ulgll0B4XCSq/M8AtrvBBnU1yCmqSbapBv
YDeoKgZvo6VxMsPrxCQtftRbxzA5ipYYKTZd+yDj0/ef3p04m/u+XUZ9r0nZxtNPRvtbyd2i6668
uEsjTpzNfRVmCxoq3hxyLHS+oZt3qBJMjNpJcDjC5VnVOE0phXGc2gFOLfuBXXz8/GCXlgZxtjQ0
vi5CvWBUzAq5pbI2lwq+yosczc8jxrtOGS/t7bVCY/5O/3+PFuJsbVARrxdyZPMAHe0Lu7kxDHxE
SELYwlvfKKIcluo43RtW1F0Z9H9crf91y7M1QxkigWI1zjfPwaEA2w+Xs+01QhOHBRDxY7cEUkTw
j6hrkS3bK9/0wmQQZ4uIWeqC0FTSbvvqMxgPI6YZKlR2uDGLzpKuDMoL5YgQ6v9daoUcZDiFe6yH
n/Zre4OWcGXjo7qAe7r0l2QNruIVB6X/5uctxNkC0kFyDSaFr4dq4KCpmhsa0/LnYXhhbRJni0cT
dXrZz09SKmTHTp+DB+si/P754vqFRdU6WzZAtLyAWPV805iotuyTrB8Ji14Wtc0CArd/LGnjYJ8j
pfeTCWoIbwT9JzhNsGuyrToRDmo5vgSrCBYHugCLPltjJetcuY3zJ717SrQcprdBjs5AGww+uL5r
NZDNUKzD6TnoaChyxpvwjJsTXWMtXNb5dugL+AiwFpLCpVewKm1xbWDMr+0fg946W67sRoaI0DQM
v2XvaGttI7b9WnJ1atMrr/TCDc6WrG7UdcVLZXCOHLdB2XPEWO3+26XPFiTP1BODaMFkA+PrvpYC
J5iGu58vrc0T41/v5Wz9GSJyXRA/JZu6KV7KvDjhMU0bqkN873ugK37Rrkspv+kn+36IZbeoIDKG
Qb8brZjWoec9A/xEDipbXLlU8KLU9bEHo9VIu8CrJmRSwXGA27xL6QRanUBUW54kWxxtxXsSEuJB
L0s/YI8+KaPs/PxUl5Zw42zygKMVwkqaeGMsutX4PK9tCJb34hbDkEXgJF/WlXF1YR6dR7fJU10J
zJPiTTKtx+zJD379tyc4j26D252UdGhjaka8ARbhu+cWa28r/9bRh6oLTB0JfymvnKouPcXZ2EXT
ZZZFyc18/zs1NnAYrjzFhdGln49ci9T0aH6Kbu1vcOl4MGihbxtHcYiE+4JU+B/vczaKOaoj89S5
j3jS3WrbupIDbhlu1fWf49Tvn29zIR1M/FlN/yrk8aDBjNFuko3uQudap0/pBtf3+l3j1AuP1bGc
aalgs74YnmQOFStoFqvpLjuSMHmkp3BlZ5hf3r+m7PwV//oVopC1RvbRyhiB2Jpy+yhDMaHZRAde
FFey6S+MCOtst5YgCyvpUKebcIq+oBHBtByrK1lMyoVSwDrbpONWgTXRNviPkIRlrUvX3BLF5XaI
QsmTEUAGAZKfRXSUrzzNpTd2tk2HcWWrkQF/VPWVO3zjHFsb76PEpgl0bYO59MLOVpxeblT0jESN
yslDxolSnT5/HnSX1jLzbKvOhiCvp0JJN/T5ndTJ+dGL4KVe22STQDWAa4i46D9OJPNsm0yxXE5i
wlE3qHNdvFBcE9bdEufYTbwW1oIwzZ+f6sLrMs9WHFuOCyG0LAFfuZeDXaZfWzcvjC3zbMWhmZTX
7agkm+ETXma9G5meAdFZwapbTKeYvfN9cJrl9UiXSzc8W3qQ7EWhRJLAxm7cMXgg0WDfohHMRLEM
o2tT/uIgOJvzcadm2ZTpyaZ5pYv6HCzLJX73TvIsr8dVykJzbUObf/Y/FhfzbOIrGv2xoONxuqT6
XajZPsgLBeLVta3mwlQ0z+b+EFQ+bd2aWgYfhwQnghID6VF9Qlp1ZXlULj3C2WzXujAly4GSZobW
VHtZu8RELpD37YhBWVlf2Qla/urncXzp659Ney/obU4whBaO1p7WTCleivhxio6lcg19uTBTjLPp
r1SK6kUZFUaqQmj/jaX6z7/80nXPZrqS4L1relw3RhAV0Gwyi8L9b5eeX9ZfGxQewVABcl5KS1Rx
eCul/60ONs7mdlcKX9Xn6yZteuP34zJVw+N/+8lnszjva8/L5rfckSVhyBsb7uDPV76EZRhnU7cw
Vb0SDZfWXW1dL/snH3lmeCi3Yo+8Lbpymz+Rdf+YuMbZxM0CfAjaitsM6+iuv8+2mHgFi0JdRqvg
Vt1a9yiut/q6cGwXKv0m2qfrwlV+iQ8sld3yw95eOxPPA/NfP+RshvsGJpSVzg9JokMaPCrS49Qf
8uk7kw615UrqlfGrzlPsX/c5m+YemsPUmktvnAjwuDEwoKmyFyWBe5501ROdR1eU8Ky19pU8oYR8
JbTUlWrR9Ff2dHNvM4ErmC+7sY6IUUpRBLak1eIt//OHvzDB9LMP4o0mJ0AjiiGo3NrYmGG+/fOF
L40o/ewNR3lMxDoO2WQt03CttqkDhefFwsDgUXPIUbr7+T7zdP3HC9bPXnCltR3OeKBQmECszFx6
ar0+cru6eSZfh7w5rbwydi+BmPrZKpqIASpcUsRU013g8mxI2cicGCDLdCXGsWn7CiwGCzc5cfT9
RdSFf+XWFz7SeeisbKYaRFbu3BZ3lfxLb65UnBc6POI8atYwyQLM+ibahLKbbEngxnAIgwkHxoG6
npEoIkavFVOXCurzaFl9GPD2xtJ5g2dhjp9d+tZhEBfU6u82MMn5gROe4GYB/yeuQe9zXDvC7FS2
eAcGQe6y3y+nOHUNXIV/HjoXtuDzGFo/KSe9jSsOlJl1yDT7YdKLXROCsv98feXC5D8Po7UnzbKN
kO/WrfMbrDNdf1tusx1crStVhDmP8n+Mfu1s2caNIuzUFjyng8i4nUzhOamZPzUjyws8AMblqTDH
Jyw5Q6eRQMzs8rYbJ59OLjLNqYip0muth30nMNn2SAPwmndsMPCbJWieni95ndkqU7BgK42OrgMS
K3lwKwLDWqlFXmFuUr9HsWE7BWhsaoebyR8Ovty7omo3eSu9+ioCahFhSIrJI76p0lhjsRt/ocB6
LnB8XZpgux77JLYJKyWQUZOaDAVNPxpxinS5zzC1Kd6CGPQ5IxolN7eFRlc911DMJm9jdS1w88Jw
+DNu/yoI8EWp/Al2ycaDLNTl0Rr3dFxd7fXPo+FCTfkHDP778nnTFejos006eeusKpygkD+soth1
2bW+86Ul6k+x+dc9YKAbtZjha0sUUCptzV/YNrx8v3uMeolgXkzDVpkpwV/RE9lVC2+Zl9OVgmqu
yf4xFv+cCv66+dDnsUmMVL4pfGDVPsiOmGYfOx2XNN2G1j/BIDeq/wYG/VnR/rqZJ5W9MQqedEok
x5J+yVZ0BQ66sKH82c/+unJt4QsfMjs2eCIcB39Y5hHqWSwrxv9xdl67kWtZgv2Vwn1nNc05NIOu
AibI8Ap5/0LI0nvPr58V2TXTmdGp1KBeLnBTEhlBHrvP3mvBe4y/c2F++apO5i20yWVeGeUx1Avn
9jZndOhWyWW5Azn03ejwxQs5mbC0UQMrbqkcEcErX+TjuDcL9d7S01sz1b956V+OcacLCGbYYtaJ
No2r4Fosg12z6u+pEPW+O5L5cpLS+Xo/vZA6UO1E1UlVZ7NK+AhuKDGtEVpfR9pO4KZX+Z1hfDdk
fzWgnrwWCitBB1MFvAEETjBwlRxw7hkuRc6sWZRvhoIvRhrj5MWkoRm0TsJNStvZ1bqkLh33WKx5
fx5pvjpfOhVGkxVrUkN+TO5fT3goKK/yUs++1FCGrG2KXVb1i7mq3e9b2o/NzW/6/qlBWifttylG
vlFfN+sIHmGgmVRIivIevwSuooHMwprCDs61lPAGGgGkFcqeZ8XDapFTaYJ9gzTPAoKOIcbcpbBt
SZpzsCSJ6kHTST1q9P46rWH0Zg65NPFM3d0QRsFiKFhSUzZq68xqgHdcnED3gIAo+1MoR49BwMHU
kD0a9UhfxyDFOkFtrz8jC51Sj5LdnQrbapyqfUVVn1JEDxaVXE4i9lRnwyHT1j0MshBMjqL4lPtT
pl2QKvjnV/VFSzjNeDNUyvGAhJI+kqz0oLybu/A8JnT256v/aFC/eS2n6W55YXH2ETNzhlv7Kofe
+pi/BwBk26X4rIN1eilcypcfoF6+JGfTimcE4p2QLfUR1HudV0SjlhTqEyAOvxkvvhhd1eO//9SZ
x040kzm1ZGnY8zqUJCib53l+GTU+ma/Pf/7aXz3Ukx04hSGUukTHiXwIzwE/rpQuu4AFvPzz5b/a
2ZzmxmFhntu6rouNM5j1QgG1txjIcPf6npUUVeKemQ2JKwr623gUC1Ri46vt1WCwpPrzR/hiQ/Aj
9P/TU4yFkcWAHNPNbHKASQ65bd3+e1c+eXZdYFqBKhxOdDhkc4pl2ny34/5qHNePr+unDx1qVpxG
M5cOt9m54c0bmCKLY6P7sdH4dk3843q/afT6yZrYEX2ujoyvxNGHddIUy9yxGrbdKHCP6fx9gVNl
jqOr0Rgei5iHl8fOvrH09dTCUjApYutNSDNTt89YnR5r4/FQwCUXHGlJqhTId5fFrZL7dz1E8O/G
7C8mHv1kHiXz6l8P/hjTptZg1VuLYTW7x2MGaK9/frtfNV1d//UdRILqfX9Ukh+R89DFvbzwvXbH
NtY7shW/6SHyeLnfvYKTWbTXYQZP85Bs2rk67/wxovYyRfur9OGybqgUwyRK1Geg4IrKbKdzoeG5
1DDn68Iudq2TP8WF3BWSzPYkU/HGpEm3qGuwkSiYIcHNT1Ex4FHLLqWQr1VbUu9XGq9MHdtkpsiu
OOascgZpqgXyF6wIkYLpaCzeEqfc+9AxrCk6U4vkXZlqb/S7aTVbUIKFsRbVuIRHd1eiIFH1+ACe
ZmnCh+wm40426D2yChqNr32b4/f7QJTlnAyIulNHBcvjYlPFchcXTyn08JLnQaSHalOO6FeGJb9Z
EP5+2LBO0wkdHB98P+4luGTfdXiGvgl6ftHp2Nb+2rDyyR8GxaG0OPgMzusz5vNhqXnUxbMuVJe5
x5nDkuLG8n6+j87Iz3uJbgnpccLx3WL3eKP/2eSs/5FjqKl5OvV8t1BJvLTur+xSXGtq+82S7Tj+
/e7yJ92zz9BCUfRWUI3VrIZBLRaAfm9oeUslV75LIvzqO5z0TockB0vFwbDBdWb6G23AEXf/557/
xaX1kx7pa3rTjyOXtgV8SspKsuDFotb2z1f/omH9iH7+NLSbUVhWcK+KTW0BR6MCfBrm6z9f+osH
r52cLPTUZQlbo2Epc3JRUXwDyr+9zCJ1Y/hq9k3H+OLp/EhC++nzazY6taQj70ZGNvqBcg3sBoD7
+E3+41ff4aSPx7PdOv5xs2opDjXG0RqZ53sYVbOrVxQ3/vlB/X5lZZ3GF3I1MmHjsKEsWggVVQti
JIEdVjYXQeKvG9h5f77PF+/6NMZQznPWNRpfJjaWZttD+PjuG3z1Fk7aqOhxb4ZwyDf9jMslp2LC
tOF9+d800q/ewsmuq9GkQxWmyuXN67A/7zS56Aa4adrdv/VgTtfyuOtVO0BAugnahBJQCs6n/uHf
u/TJMRhUlB4EH5euKUAGknNmy+qb/vXFssw6XZGHDWepScS1SYp7gcq4UZbU/hvP4Kc8dQ+S47uG
88XzP61WcUY55HALuREQMfmMOWsjg8+06dd/fkhfbHut03W5GBKqb32zoG4c4Asy2gMVsAezTiA0
la9V4X+kmXJemtom17sbTdWWow1KuEwpLmuB6Amvb+aPP3+YL9qyeuw9P40ofasitYl9emP/ouXb
UnmQ/fLPl/6iA54Ws9ROZyYypqPXjf9ZgTVdqL3/TfDriyC9peq/fm47tC2o+7a1nh0ihUeKgWz2
ojaou//k/PWcqrrnsqYOGYxyZsygHGqAXXKfmAAuyMFso8swTL75ptqPs4HfTLvqyZCgj32eyWwo
sOdC9CbkxzmLFaGL6zAcTGq9p6b8sWFC4LUjlSk4vSgoGU79gerfNn3D5QZQuXa2PbTLGRAoEJIG
+CnYYEk82wgmKBx+BvYyecIzuCxHnU2wRUohed2vra2sgjG41yxHocivUuG/UQLXguomOyh027Su
vHRQPuVgv0D/W8ydqm71XI+9NJjOjQHCXJ3BoJhlzQEGSJZFVoe3ymhcB9J+YFtyA5zkIBJkhFVz
pjfBU1CUN7YT7w1JXDPV5CVlkyjLTBVURxziKrMf4O3uSm0Gg3opQm8+N2a2Lb2YXmOjWYp8Xveg
CynOBxPciVVaUpludWszBPaqFfF+lgXC0v4SqAY2Hcff0SHWfQn4wAg3RfCDFRCsh7R3WXTzJK07
hwB1kkYfiETeirpe2GiwNMtAyDjyBcaQiH2tXMOuwhmDMqWMzgqTSIpC9B7QVapmO8DzHwMY204z
PsQQXarTtD9StX1CMh1nMFTFZm+g+27sVjvEY3lRQGxTu2Qr8FhT71w9ti3lsK15H2vlHsDoOcdF
Gns1+66P/OSIhvY0K9ibob/TQhhLZoCNiWzHHhMqepgWAtN3KbRfzLPqyTQS+qECX5y1TpO/6+FN
naHKCa4rdikjVLo/d/HfD5Vow3/thaVFw8+ivNiMaKtkB6WhTy+aKFs5pv9NAN04dqH/2bXAL/56
D1GEAcpjCghM9SobdexN1h7O/bLRk3PgKVeOYcGv0xfQEwqE3MlwE8e3fvMYDBeT0roqkEd4lxtj
rtZJPS6UOQYNaS86xqJQvwqDzxoJYKGUXo+TUEe6ixuMC8rVnx/Rj+387z7/8f38NMJalpC6GpDV
ngvYK+FCUy9Zha5FNrtwAVZTPboihbedcYqJ7c6qouUkXmKYuRkI3b1GDVKQkN3XbH2d6HtyBa9U
NCiD2+9m7a/e4vHff/qEIwGGMbAiwrzzPqBkm0J2V0vWKXLqPz8DeXxXv3sGx9nnpzuk3SjniRq0
jai1q6EX7jyGm2GgTMixtkOB7VaG6gIxrqdP/m6sL7J95HAQKHdaIQp84nhJceqooy/gslVUlacG
g8SR56FEa1MW6yKPyUairxW1+jyrynvfGmzmu8N8dDBMaJ6gUYcHLCUXjaGvUxH4MM3kPk8UgvV5
CWdWPWugsQA/kSwoTHttjfJQVQMuxnHVDw2kGYuBqGUCMUWG3DK5BpRz5mB8GjpyHcBvdwsYG9sW
uHA/VJUXpqDD/vwEvwiImKfbRnxXCHiiLP2RcU9ceKlcW0vEjetslbva0zd3Oe4Sf/eeTnaPRQqa
pZsL8tfZFpPot3LSg39rrDVXX4gHGeyih2/u9PvFgemczN+K3qv+pP64U3wLDmOpD7e213iTd6Qt
LfCfqhRIfNP+vshugYTya/ub+0rmZNYfv9exAgmo/Z7c6WCHnK1aD2uepvuGtUH1shVbZ+tyjr9b
GXzVt05HYRHMQFRLDhxW5GHwRMctHEPAZgu2514Ajm1RrGKxsL+54e/DNOZpBRs1u3E3H+8n1qyR
9+1GrrVlvPvuSX7VDk8L1XB5hGoRVyRobrplsGnWlLls5p1BiWfk/ZsJmuZpxVo2Zmqd1mAujske
arniZSnzAuiMK1b1GklgmCz86+/SDr/8UicDoMjq3PaPzf5YuoXVY2k/BeueztWu47vvcjWPY91v
+tZpbZpjKWpkBLyZxnEWNXXpdf6KaNv7c4f6kUnxu8ufLOQ10HBNryjpxoRDaZ2p5U1oYP7d9K3i
hpGzSKZyo/i+lxoR1FDbHUW5mjt7LdpdNKtrBOKceSxkdlbN+0a/U+yzCSC8Ma0V9b5BKztQOjHB
vEg05RFFEYhnuIDFMrKByn/++A7/8Tb+r+CjuPyvT9v88z/5/7einGosde3J//7zovzIb9r646M9
vJT/efzT//erv/7hPw/RW100xWd7+lu//BHX/9f9vZf25Zf/gbwWtdNV91FP1x9Nl7Y/bsAnPf7m
/+8P//bx4yq3U/nxj7/eii5HnH39EURF/te/frR9/8dfNKz/+Pnq//rR+UvGX/3v9BWcz8fJ73+8
NO0//tK1vzPlCGlLaWm67Rw3pcPH8Sea83fdNBzdMUxLRR/CkJ0XdRv+4y+h/x1VlalRxmoKWxB+
/etvEIePPzKcv/NPEDEMR+O/gvj6//1Yv7ye/35df8u77LKI8rbhw/zapC1ds01NVU3TUMFJgSQ5
WQZOzO+DKSmpM9Jwr4voQ83bs3SyMZtRJYCpzDCyS0UdXElHTlom8S6JPsDvnPWR+doK6uTq6QwM
4JVQwX46o2+TN2OeOdH9YJiPeZrqaGJAorXj/M3ZG+XNx6nmv3sMn95RbVsVFPbqfA1xml41J+Po
1D767TzMnkRgnJUOR7QWpz7xtBly4xAMyNmGoO/QmIDjr6NJ85QUcK7/oUxpsqv6BGKQhL41KxfY
Eq6sPF7m6vDhl87Gx1WGfRLiN5QCDOOU6fC6NHLHknu78sWuRbfGmUoLQDX2KhWcfJGDJOyBdsLR
9oxefWMlj5eo4ih50oDmquZBOM6r0KzCNQSgnTLhxG44Jve1afscmsjwFOdoOCedajHf1LgWhsrQ
vBkPluukybVJcH3pJNJelDC9igB+fFvBrQGpCwueLWk4MhnH8XulAUrthhGiqayXc2ZXboafBMNe
sY1VzKMTDLwz0ymfVfbZEzWOOIpxZlvoa8skRWLQm+cT1e4oM8F44pY99HMW4kkI2qWPDsBVXvUk
R4/WsSVTUsVLyHeGEdHZqLb9GzQM5+lUl9dg1w6zqK/HyfAA47BF7OHOWlgzAz2BVVtm2CzCirMb
WRlektY3g4gw10rtLMiMaNfrPpYOG9gTW3JWi/4hbbRmEQJUiwrKp5oWBZPZQPfHTrWot3kAmcrB
ObKIx2pl6k/lEWSGLit3YQ2TkgYRU0lWjpyv2wp/4syh/MIgbx2JDiV9CUbe489Kvd4IJAM1dupF
r8ybpG72fmAc/Fz9SGRzFXcSeafYtE3zqiaZyfcX0PrMVRvpcLNNys87guuq6N7bZtSxBMCcDLR1
kHQVRCTl1gY8vOiHB/JAkDludZ9WVPipgdA8892o0wl0k7m2NwFytdZrbrSBG/SA7GSBnNK0s0c8
lOvR0LFGk7USzNPORDq4GF4U1XrXasMd4EKChH6JHOd6CDiGtJyH7CCzY9uqlVcROBdp0zwE3XQX
9zs88aCe5ghOdLIa/fAeHLW1aEefNgkxuxDxrmLRk8aYc2XRn5lNWQB9r8G1xdm+8OGzB0iLMu0a
KRKWJj4l9ulLdhD7eKju9RJ96Uw2LQsCuPBtf9ZGJUirpncNU3yWU3WIdHTSU23chvOD6XRYnMsJ
dFjI6l3N96OSvcg6PKO8aKFIc99rKUfT5AXp5XDmm85ZoqWeM91D8vsMB4jZZRl6Py6T11eTNSD/
ksuhVJ4r6ITKUTjRFwT7OTJcRPDr3chs7kc72/dlfFVq53kLkVuf1BuZEugw68shuFCGnAEPIxYA
wjclGJvlZEkwxtXBToQLHU5HsDsgG9BanCjQUjmvV3lY/l6Wyd4Z8uvCDx7Swi+WqNbdUO+vkO1B
2IioZykaWDEmcq9s5OwPDKtqUW8mHFD8Zk8o6biTsfSOnLfhzv6BLW/xTpjTpwn9HFuNsw1t/aWt
gTKWCS1kKO/V0FlXeYzFiYIfOVKLq+2HqrkCDE0TKPJlkHE+1ucHjDbDUQsJKHNyAIbSMvWErKRy
dLBH+geR6ztkcWRDNay8CydB4j1d4Jt8UKZ231kVigZyu0nFIZW2E585gpkiuJvghLrxAKUfgYZT
Mqq0E+zvrt5RnPLaUBHh9+GtTCvpRj6gMexgea08UPH5NCdIlAIQe2MSQze3ILewj9plbZQtw6Pl
KPOtfWiaFYx/BiETiLfU+ofSsKrtpGybmcBrMAnEt3q4zmvzxU6Cx0REBlW7+l1VQu2O0WqFOi9W
yTiFNxFF1bbldvP0Ql7OuZ9JZM3lZiDRx0R+Y7bOG0+HFn8kHOPgrBq0iEYGmjTUmrUfhrtZJ09W
HQXqDMtvlophlMveMN/tCMuhrOU6dUbK/Inc7UIF9XIaJ9u0qcrrSLmOjVhsFaNzdRV1xqgwZ1md
9azk/W2fQfIdpXZlEBEjs+W6jamX6KrRJApFCkihsPEWb61y6ct2GWWA6iUpzgjDeuj9xTwu8s7v
vHAK8B5Xkg1aj2PcTgAa6/4ssKPpK1W3LkOz/qQC9iWPU9j4uQmiEs5vPB+Jis6t0/V4GTPsVIky
71FzvluDfUQUZoIpU5wpcSp39MsXq7DEtoyADOYNhtMw0le2CNGINCmjbRE7LvTxGYyp4cnzqF/y
qt6NgeEkVlcKwcAyzqqNHNvGQ61ZYJaKXbuaaTpxNHuNbe3rbkhdw4DSoFX6jZD9TWw2UBrRIeSt
H++Orj8YGdYmSbxQVZTlvHCGxFrh22Y1kvfPQX8Ri5WUOuI4owSfGeHTQtJcuLkAtm1x3Fro9quD
f3M5xCEebKfxwrlfxnH6RMCQNo5r55hCtiCj4N2vyrOsqm4nH/ywRnlg2etXSR5dIJIftbTZgBT9
UBwz31bEO42BP8vVanBzaaEccdatGWwq4yU2BvzNfnmHz8rIu89wxHowde1TWVhvnT6cS7V4tprg
vbT72W20rejj19mABhrU9NyjNXigSboDrllyG0wwfL1qXQh1QhtZn3dGv4qKBDNZkJJqiIcA7N6y
hTHLCRjOrYCKQc9RjU9jGjO3uHKSwdgNc/wSGhUo74LPqo06tDzyWaIR7B9SsUPiF4arQZprulpi
xCnyBXzvTdXGKnm/EQl5wrquWdMt1VwQOx7sJ62tL4XagnsznGRZzppnW5lcZlOWY/5Qr7oKYXar
tGj3IkYVR1kXE4g8e1pACcUQlyibshIrM9DvMMbdGAYWhlyg3vOd/gqlwVVnyEM3O2eAwK9DP3nv
jfp9qIIrPwoZByvSPER2rUzGYySsO62LCd4N106XoQFVgXJXRyogu3wD/Z1bHn9fEiJSiXgHneVg
kpghVaJIwf7QulSGgJIaulsy2j9tjYICw8cd5czgnLP0tn60koy+FBIjS2SH8kRK8IR9cmgH9TAR
KFEBOy+yomy9ug/3aT+QeWiWlWe+0MptGObqnalon1kOWngq0bRhZtKH1gSHXLxngVFhk4w6V1aQ
UYHPggKd3ilhP681hAY5+QMla9fJamzmVR9rWDS4zlBbOOKiu6by54UkL74rMO2Zsild/c5qwDBK
n4V9ag/rIBzv0qJ+YYGDyCpBpxOCJswHEM4OAulxIIPVHD/rrlHI5e+3QzAj81CmfiHqIcKeWLlj
XFeLeawzoPZN4M5+LYj4Qs1MIlyweQk0tNHfHCNezkU3LXh2WNxEeZNo2ePIcsitR5PKyzh1OZPy
OkO197gD0R3pFC2HSu3pVWW4KDFAn2ETkyNHKvjOw9aAklo11DomneWOwANk7rQXKo5LHF9kjNj2
KrSOiUqxtai0TFkliYLAo5U3o+MfHLPiZK99ilWJuL5PHhiFH5VMfZDHkGRL9qiNJmQRgR92zUuZ
ps2eh7UN08esiT8jYbyPSBeCwidXZIZSXij2hlMpLN6lkrlJJ89rez4nN1O4pc1YIsdtEDmHUluG
FLBEsXNjFNFz3LPsVfVXjhNVF9HFuyCHy9WmwvYqoW6whutHx27siiXHFKgY/eHTL6eLybdua2Zk
0Lb5QMpp4ZmsO2HcEvZppOEpTtK4rb/qy4D7KDewVKvNYANAGVlTsYr19DmswKM7H4kobo/JslXO
pkOT1MoYSZwufJsTUBAfWsJ+B+eAuuj1kpMVmKqh8WDmsoX8LoCpdnsjZrvBOdlr2qnNf+0ik6Tf
ge/PLHM8lFn0HMB/PkPr84D3wHZTLVtnUTIuwyL9OMofJ6l8DqP14DcXZlpobpRpOzxOx+EdSpWT
Om6H/CiYQW/rFdruAFNaLecXfZjnVUltyYi0onTEq9BbDPX44qeWU5Wn+EGmfuLiVeToB5Tw3PY3
eq+9aWP3osLRJ2Pjhu3EedxyDCWo0k2nNzDd733J4nS0o3Y5m+LS1BPNa+2KGJTqeEpTbuOku3Nk
vK4M9HQmYyUC6M/UfxIJcOMp0x98cpVh663GarwSnGmqDXoDuc+MVGNMMc9y7Za4lmv13UeSI/Al
8yKCfmqvAst6L/1liw/BqJHLtfZCmuLBN8i47Ur7NRalsWmSjozsUL+czecit0Z3JnmG5m+ztAsh
zaTzTdPABiIyF3IoTQcUjD9Oj5PMPORF9uLokVxUVfqohNZ+iKNDNQxoezm+5P7U+Gj500DSNwUt
b7ExT67eRxda1m6jSO7VUGz7XMGAx6uHpbsRcRFjQ9SqnSXKw1zNdyI1zsM0fA2m+RDWCA75MOlY
Pdimc47sw43GW7VhhVob+eOQlmicooKVDwa3xq7u8gTR9GBmiA06+R5A2pcdu0PH0C7suH53wqB2
aw0kK11PidJDV1gvA3qoVVtpS2ItrjrCgnSEZe/S4rMIbIVzbr3Y4r1aVOJeTCWMCjPfGcb8qHHS
XGc8zSwcV0MDQTtjyQvndzkWH7mvql7sn8eMllu/QhUPqJaJyDLWaoM627Ls/dh2773PyBpTrIhB
55ITLOAY6cNYxhTy9aYXs8WWtINV7Uif9QSHXDDPF01YH8wBmkYgX7rOvg4pSXcVf8lIgy3RAEat
G6QsCn/ii0nWzlZFUvoVcQ7bKzOVJ8SksqDnu3kFad4YfOTm9WvPb0nC9LFuXpPCCktFkU+dNhOj
tevYDUhI5fX64TLLTLyHnc5KrkfwF8YXWmvFC5N09UVQqXdJNF9JgUColw6z0eyzN5hups5f848k
fxk9K04Hxb3IsieqQhaVHd1FUfLsKDdVE/tLPU1vZKmWGxbezUGiili1XTxeqJYkgNvk/j0TxEPN
7msfmcetZNlHZ8C7vSCg81hZ3D8lfhx4A+GT/RQzCRYma2UkXLaznur0xg7Lx0JUe/xDL3ViPykR
Oz3IOztdzZiCUlL+2yC6rv3Hqs2eMH/zXYYKUU6T7sIJ0W4QJYvQLF7SqFjHR5ttrzpngaSbxEet
wqzGH2bWX7ElvwxGKE0zG8Ygix/z0EJLzOMrU2Nb+NmdrPs9oZgOsv/Qua2GJEMp1Js+JdOUMqnz
vg1LnjXxJiWP79gItZiG+2WoHiWAPMzGF3KJayhwHH+hROS3KLhp6NTrWM3vKn90o0rlRQ+RdDmy
vCgNyPKdWR6iUfJ7wQqjPfKo/CoT3WYqnXtVsTZdJA+xjS8je7BLBA1+tK+N7Kyv4vd5VoPFnI4f
dlgP21gpNt1gPhuBv+sU5Oz64MQrwNtpIfKzTBObyEbxBX0uukzYxSxGaU0roQ/r2A7ltiRCw0dT
+kNIrEsjnQJVFCWYRCSfW0ElhR84yDT1D2guDZGgbVojf3cs5C1O/V4nD/z2fZRMj+U8bmw5P1uM
8YtZR50ViQ0mj4opFVtRJMS27sAb6cC3m54tTOGPkiyvoFyqIxutQFSu1TooeHo44PD5Jfq9vGDp
XIfiXPOVD6pD57WhUkkMRIfFC5kI7QjRv5QlU6vSsA5U7qhS5N1nE/qWQj5gBxXE/poLhzSR0CTT
O4+8ET3iEpWVZTtvdmsSh9OiYKXMzUBipME6JrgZW1x/PAKETfKq7kiHirFNzTEx/4jlnx+Uwqtr
CzoU1Pl64AW0bIUlXxa5IPJff9hOHRwUC22uVUSmq6hsf6guNN1ynaNOdmu1vfCH5kJGyVXTY7Zi
kF6EqfEa+JZLwCnYquaVFlJEkyDl8uqyEAtfDR9a4nHOQDs1tXhwSbEugc6b18lEfLcSiasOfrFv
SPImz1Ap6SWP2WSz4tZAAHWpssWUghRA9o9zwXtiMVJ7aIvqGOdDFUVeVUZXuYnOjnBqxVMRvXJR
J+1lnHaYIpOjkSwzaLSjcZ8G7O7rniVO4BdnnSW3wdwhdRzue6ReWmVs+7i9SLrxsZmDl1ZnKEmd
WxP5lqEP91U0PiId2UTcEWlk/KHqlP0L/W7Qg31oRx9OHzduYXg5EUFWikGAECC5Gav6YLCF6Zph
MzY802jWt8rQ4t6U13DlCXmJhy6+mBot9HS1W7a2iu5THd7Mpl07iPocwyOvm+gfMa6lM+pnjvDI
wLYBHWfdOsJfvCi1zqtMXdv+uLdijTUK7xremEXgxciY2AvtUimZZhTTqDzpGOu+sO4SMT1380qG
w0Z06i2h2ALZIyCyoMvPMWLzESsMsUblBnW9C1WkP8i2HL4K6zDrGP+bbxIj86CJ30rEgU6KG1jr
2DuWLeWbT2r9MCnz7TSHH05M8mKMiAIdt4c6IDqzHW2VOBwL5AbOnZL4RmLmwoNljtc52pfaSBge
e7EgRWOSrbaIc53+4FvhUimJSloYN1Kr20+cHLhjFFRezHEIeTnjY5q0a84WKi8ZeVbyM84lgvVK
X6qOQkBXuawUSbepsTgwZq67TG5DlfqhqTdZEqSpFwm6cljV2DuT7q3GCqfquu+aMr6N8pFogM/P
49Jn10KEHX83vXGUhPNIUy66+kzpXnFH3pTIuVBNaDF76DrGR2u4EwwFYjgDMWYqCaAs+7o7UbXk
NEO6UgXdqxiGpUOxGAGX8UE9ngsOI6G2SY+xw5bBGeluq7oTwTL37cv6mHCqx+Y51YWqvjt2M13F
aCW2jYAanbU0f4Ilbqiw/1KCQ0XIRBXt2o6sQ++QwJWOj7YZGWfBRcTWtzGvTAR8Cyxm68buGk8X
OKLnYItLWj23Q3EHKHYgRF98EBDfkc68yY8RF3/d44I8jhBZ0V1ypiHJpHBraJvHEUN1qnLRJ8o6
jrm1FfYHwP0sKKP4KqttZGIl7uR0tm709tw36V124FwpBBHov0HoDvl8jWpyy+S8N6osPx5YMpjl
uZcZgXAVbRwoafLMmDWpkr6OeU4kaWoX2sBQbMUQ5slY89O7vmN4N2tiv1NzgcIe/oF9qLvwiqOb
RVdzcEGi3iJp1M4V3C6W53MeXpmzEcNxYZWqG7yddrooiY7qSi88XwI5dsjtKyzlUKTFqtf7x8ky
qQ0vLlriG0PYzISNnQpFPYtnGzPGnJnYGYgaRR8Ulp2FarPqWPjTqdoUOxxNZRzD/UyvoRZ6q+nT
Y50H+6i0CCUF+zQ4LtvNtSPQsJZOugnn+Smt/XaZDAkx/lw+xwizuHAX0fSoJuke1XwkhD1sKoXf
mOLzPBlaZCnZKgiV21gLr6jsXmka/iJnuDfLvPcKtUfBo7HFI3+lNHHOmjghcvNQYmqV5MEIbhjk
1U3W3+azeB3GYWOkuVdOPY1QvvqqfNVS9bk/Gntqsrnzi2yIH63+yVTk5dg3G6Faz5xpBW5JjsLC
OYaATCu8ClOvFs5SixNs8KyA/A4puclNjy0pYHgb2vTDrxnAc7bwuZ3fd/QI5hQGJC08vvIUbTj1
74M+PPpW8KFaw6Zhwe/mSXjVlM1aG4OrVBnuDb054xBlq3HajcI280lzZwrDAhTPz22j/uvTTcVW
DUOSbpcBi7FVaWE3VCZOtBCtGYtk1SdSuPgwrJWSR09EUT8V08QEodJ2zcw2l709sveW+LmDjRaY
4TqKec9RblIqxBFLztQbH0dSdplkPWnGnfAJR8bxmlL7Z3Ngnz/K7G1K6K05L9RiuTImHJeld4W/
rPXqiopy5tqYVYA5kSSRyXBdxOqbD9YA7xTroyDeYcdRFlY6P5qRuRw6I3VzpgIGOQRVUl7mGucR
nOdrTviROSQEhFJfKWbfoRPjw/YWmZzjFNzYuo6s7/8wd17LcSRZmn6iaPNwEeIWqTOR0ILgTRhI
gqG1jqefL7t7Z4uomuL2XK0ZrayqSCIyw9Xx8yv+Y8BWdG11Z780K7+dP/xg+Zr3vLxh0bSQ7flY
xIozjufU5mEhNajrJkBUeNukz350IRI6RwHkqIMK6peO6diugiX9xrl1Vk5zcxmZYXT54fVtkUwP
HI9GkUAxHGrCo+wyus7LZpX6sF971pA17sFkNwPztyQ9aSjm7ykup5UNAbRanvyifSm94Fz1zrcg
YKoRMfXQTWOzGQvSXzv9ZaDhwaR9TOLo3AbNrbW8YWm6kUo/NEn36jThfmSztMy4dwNGq4unfd/P
L6Mdf+8GbB96+vmuE55jR6UHYkydS4vkrgiikwj68bpIEeUTrbDtRX10Kl6qO2XUOxyvq6Ha1q4i
D0x5T5nKroV9eedyaHC4KDaX41PLpNvTcbuPTPsNwwKb/mr0kdjTSyPMQ6i7Tc6M1oEg9d2mFz8e
aFMMh8urccL22quZOMSOvAjG6EqTkJQM4UMWgS0pUz41JKfZJIgWcXBpR4gnog2IsbG/Om68HSzY
roTmljMfanJ5d5ddiFShN7rwSG3J07IjL7siAu2cGRZqTBLdZHtnrg4fca8OfmMeABNXUZ7cO+yV
4Nt8VF+BwDTPyvMfFsgkcZSVsJzHFx+UK+SKOMhwW8B2lAJI4bIJzJk8+OapNGbtBw7tAXlok2pe
dSInJBiWnpd3t00xfrlsFAkq7KtEzU+FEz4F9d5uo/uag7Dq+p8xP7kNFkI4E/1w+WbZAklwMt9a
/AVwedo6eXvLN+G6wprzzbCfFDvU5ccbwHR8KZavjZHXkwFizxfy5ApTbyHFLNaewuDBABxE5t2i
7W+m+B793T2X4SfXWMfZo/8Tji80u9Zz/a3tphaMQD+o0HzrmpxsdZsLnVjOwTC8yJn2cVwT2jmW
/fpSmtY1k7bqdrTfv6pperm84b7ljQIvcFCtUi7g6cSKp94GlY/CUxCUwZrE4XQpyRQO8/MQkusr
SOvbNjH2J4letzFF55D7X6I6rG+y6Th2PeRTMm/WIul33Sz7bQtef7W0Tnu2E04NE7oUX0Vrbamo
bt3iX7TGfzNufqGU/DeN5zPj56nM+fWZxPML8ed/pPr88qd2H+WFUNN+/lH/H/KB5MXi9n9mBL18
FB9L/5G9/5ET9M+/8y9WkGX8f3AvUB49IMdzDFvT/6EFWa76h9K+cTFBh98DXgRp59/EIFv+w/Yd
V/qOI4TSFxXZv3lBAlqQa6Tv023hR8Ii+U94Qb9yO8kdcyT8I9en1iRc1L9wlv7I+k0kXsRBAKIT
TV0AzSC8xBkMQ/MbVuev7CNjXNc1nqvgMglH8aU+kVaHyh77bCHKW1u+AocEcXirMWcgvNZqfscX
+pXBfHmYZ7QjbOEIvpnz2XgdKlsbWrmrCDVV9X1YmRvaZNAnaPnXxBp3VkoaMq5afxj2fy+PPzKs
/vwVPeN4QghP+Yphvvz+H/jTQ0F0G0lw4Nuuag5uG1wCZHvTPRKPl3/7+2ddRuX/0qH+9Q2ZTFCi
mBqXNIhfnyXroW2ROmhCyKP2tjdJy/7uRnfWQuQgMsBh//fP+8vvBiLI4W8bnvlplsiyr6gJXA3e
FVYNZYiLjLyUVuRtkHtlP/7+aX/17Vy4alJLBVvus9tb2OsMJRlMAZN6AaD34jfvaB7Th8pP5LTq
I/c3s/NXIu6/XqerPG37FFGu/kw9Lgi+83qZYGDBLSUQ4dqTVrIpFywlVEE0WRK32ZWi7cEhbX7z
7L96tRd5gQ8ljygv6f46lN3S4iYedVgCFTZXiAFs+LHi0nxUC6Lqv3+xl5/167TxpcPw+ax47bif
jRlxC3Ro+tnguH2QRycQEVD/0nepgse69y4dDjrYW2fMYra7/94T/18WB/wowS9WiGNs1/3EPrQn
WLU1eVzUtxIuD7sSt3O3MfaHTYLu7+x9/vQ9PWE8dRlNX8M5/Pw9FzrlCaWZXoFOtyDFoU1DfImu
iVttD4ZQ+zXuX+2/zkeOrb9mWP5pID22cLY2Kc3l4Z930nH2uqi3WP+u8M06kaAtJk64zJBF+Ztx
/POj6O0K23YN3FBIo58I685kjbFls/zpYITqlFxK/N3U1cSKdyaIfmcV+NePw87BZjnyuT89DrCp
NjWQ98rv8ozOvl96u4AI+fE5rgx9wr+fKp8Hz4feqbAPRHVsG7bvT3vb0Nko88hZ4kbckJs7tNUL
u0H+QGtcnty8SB5HKxXPf//Qz1vO54de+Kd/2LyrMRIAfZIsYSxXt1mf0S/UbAj+UnlbD6eRzd8/
7/Mr5XnGUZy4GvCJmKpPTHAD3GeSgRk6dHLcJrB2dm0l6uvB68bd/+JRnjTKs23Is5/37nKpsSHz
AJ+zyHeRKBHUkHtefweJptn+bx7l6wvRWMg/ZZEMerosxpjOj0TAF7tOGR/BqZdlP00yP/z9w/5i
yIwrhWKySFT7n80u8tiPKrAVVA1xpGC2aDPtKrDstRm1fse5yf/NxPxcKl3GzFUC4i+bJ0XMpez4
wxyB2xLWeaXpFJbgG3ddbRHl7cIPtv/zyeEJ34OI5do+teGnySiaesrI/1VgtD2S2FH7zl1JSgUJ
9U34G8neX0xEVq7xKEuVFH8KNAsaLOqmnmByunse0qvoPSc2ZGOIA/+N0fBfrGtPUdByBkjHk5/V
RAsYG5nWiiXGa9xIuws3FnSBr0WfhYRw2txlpNf9TmPzSS+CSSoOQxDvGTK2E8F2+euoFY4O3Eki
ZzP5vFx3ZMZ/rWNkihUb7FZ5YbmancZfQaKO1gXo8jlmO92nSxaVq9iT7m9Oib+YtXwc12ZBsu45
9X/9OHXokaBBTPKq4B58i48iksHUCtaOnOU35c3Ob2wi/mJ82UK5SHg2dY75p9XeHyYta5AzpBQa
bs1CKqwQAZvcWMeBvZ4hif9njim8bQ4l29FGucwqDc7y69frcz3IvhsMjJMyf41rv7seoan+cIlt
+01N+qnKZ4MxvqFeAhJRmtX4+VFBm5ROnbmgV0V6TLCCLsM1wG/av3Z2FAbXKZKHebkaJ+DEQx9n
Sf2bDeHXGc0RxU7A1DICmQbVn3N59394t6HJa9Bn4LEirkgcT+3Gh1M4u2Gy8mdnui+Z5PE69ixT
/mYWfRrVP333T+WUGbzWbkqpVovpubC1bgZ5zQmjglAbCE9/v9H++WFI1Nj2hGJHN/7nhWtiM2e6
5DpVQnd3NgQkd/bGrcbxe+P288ffP0zKTwJAXqvUwuM2fLkVG8Fd7tfX2klrycdWDqt2rub4DIOA
Y6Qiyl1gOWurl5R/zNugAOfY+kVQzPvFHqMvWiT1dJOygvrYsd5UIwt1mNNBqI1cVPbedO0IszCb
yOkDn9XlsWn14B6Mn88J/arGqFvblLM4S3MJge8izALuekytEY0Igt/WTpG32aFRuoCuqFK4LmHb
Cv2IshRKQyCGYrqa27DP1q4jZpqso/INwR78BX2s+jLujiPR2eo4z17m7Xp3nuqNciYdXY1tBfBk
11n3PW/Ddg0PBFSq0q3eWgKSFhwPu0J1KZH2bMuc1uIWnB2jK2DyGeWnMwCAT045Yd8mPTNdocLN
5S628sg75UWYhztv9iYf6cJwSV4Lko+hWvKYjHMg/rUKBZDDwAEujqP0k+XIe7CabVfFGv5HOEJy
7GrdED5Xxv6NEoXx960Xi/pUSVjgpLPbAuJYHuH0IIWLci6iwZg8+GObxTsPCBJ7RaudRprAYJf5
7Rh0GfB56QjvI6vkhQooAi7QML7Cuu9fOQ9y/1C3AwlMU+PRdPXxUO1eMrxpxoc0G+IkXi2z7ztb
7Y12ukLxoIctOE3qX+DGbJivPAt3si3i/qbeFQ60nHcxuPoZZix/3l+EPa4si85+0ljUzMs0tdMJ
1MTHHCJ3BBRSFD6QXBAF8u+jm/Q4+GJjwbw0BlJgWYicBHOmCRgtkXWARL2VXZeNlYMzwmOSJ8g7
Ijx40oGXsyRuOX3V80yAJT1MkoNvReEIFzJh0ZB8XDpOf9SEU92W8VKGm7ax6+LUyCRSa2/WsOzG
LuX/h8s4fWsby7sJEfZroKxGvY1zpt5yCFGhBdk4FT/aTGsgC4vw6rLxxg8VIIbG9MLAhK8c1272
SeXlRFFVidaoXuDRz7Z/XYy0q64EKp4vLSjUcg+A451LO6/Eg5ZcFfljwDybEuowxqzwW7sb2qaJ
2qAa7/2V9i+MLvr6zs7rE1ccfehC8VZ1ZdUDbYI2nMqwuZiS2Wr8gC/G61RZxniIVpXlT1HYFbzD
1JMM4wjEm+/KKiKIWs+x4141pr8wDSFqDs2qDwcStNf16KXEro1WI8kPXyqxpFB3ZXGnU5EAoZXi
ayCT5DZMVLxt0zAb6QsJA/W0ATqJoyL5OVVlnWyQSoWnOVpmApVCmatrDOcQdrgMIV5vC7BpNHYg
THPmE/LFcQOZNCvlXd9mC0KtHHzPLRd9LguGCUxXVFBzxgRuVjSa4sI39ZqffRi6EmCkr/u1rkRr
VoWwK8iYjltve1YIbIK6tgFpMsh014G06uVbR5p8dKjchIyNDF54sSqmpHau5tAbo62wp8JdZWbo
CUrBjBRquSUBrWqbJbO2J8zLVrB7dL2bKZDEQ9vC6IQQxQpd9yT3XPSi9Ke3PZYHML/Hunpu4iD3
0RfUDpC+MMMbRuBqP1uSULOhqW9aGFZvSy4za2u14fI99GbIMzUMREQkNSRjpKxL7OwtQm/2umgu
dGV8uoExXD/UpN0VXFULknc+wEHr6snh9zru6L6Ux5Jx+Vmkuqq3eRBb4w2XiQnL7hiyV25ayzqG
XpuM64lnmnQD5jTjxFIsyZ3Jk1rwMTI4Kd8UJuwVCrRQfF8qLe7o3njJmuNhrh96COOaCFeZ5ZvQ
jpR7rJFG+kdHdTrbXQrgDlxtpoXeBgLpzzBVqEAMpIzXzu/GftdMc2HhTjI5LbhLjZY3HNr5HT5h
1GxEXNFPtac2fCqaOkcZWEv69LXn4xuoOnkXCtmOh9JYwbB2Q9kaTBAscVSgP+W2Vx6vcrCVfYcU
sHJQDFX2cJiiEd8yt9IZeKMfLlcp2z+xhDIS9ZXnBEPOxpomz2Xs0b9iXnV6LfAv1IfFHUNrP7am
3gfJDPypl3hI1/ZFC7OZ8r53T3lXR/MOH0sOpUj3x7lvYWG2WSIwj4mlJY/20lgSwrwCpC8lUcKv
dlX78jYa2+GxxXr6o6wKmAML4tQ7yBqVt85iN7+ZJHwTt26X/qeRIZKh2R/UC9rRBQoMHyYXV7LT
AVaYnintrZv2foiKCi7cjSM7H67pFLlogWhrZcfe9ycLcqhrNYqRUWF7NGEfym0V2F25bXPbGW/y
fHarc9RxNOPAw3GxynM0s6t6dJktDh1h+yYewyRvV8Xcli3+8nGIabzlebmCx4dGaj3qpHlPm9m6
5cKEnLKL7Xyl0wEifVpnD7EezH1VseHkqy5iLpjtkPfJsgIaUnYFhFjjLBM71QX/kbD98DUTsOnw
A+6RGrYN57kKuNBdZSN0kbvcmnw8hnKkXPM2BiVP19oHaj5gWJ/a940O/PBQhZEXPMTz7AyAVVEB
Y14W/i2TxXPW1SLG+GGGr3UD4CweotjtP3BOF5DK52SEe8dvTRlehr03f9VVIYefXphm4RfApKbY
pyDlcj9iCwaq1S4aBc6gU0ZTS/wQorBNr1I3Y7KPbizjFVtT4W24LLf10VILUcgibgcUQAQsmJti
toWFnkHDbln6hPgA4Gzxmo9KVagNFZsVYTNt+eqbUi3XlghyWR7HuA8smOqLkI2zykXI0S2c1rNW
dtL0FcyjAVCwDXJs3KZ2gFSvEPreClQE/lOu8jEmH3CYdmEWW8VuqvD8eJ77JjPZKvShAZaFc1Oy
J8GonT9kJKGZTqiGer+7CHSju9ZKcDahnBgiNV1VU5usHJQIASUQJK6ShSmRjLTGOSZZ9Dw5+lAq
eaA0DvHDE/swlweNl+M2lt51ZLoUoQY7it82pKn3QbPJdQYvPd9qYbEyTaS2XIz2JKLjQV6kxXaS
7RlJ4DPeN5xwrX7NiepYJdV0V2N9jRBF7NGn3pRW+OFmPjEJCU2PppgfxtJJV4M7fJ2CpNrCKAC2
DfTOIG1h3lmntqVwbAPObOHdTImLHiseOPJFuA+MPmtv2Gq3ObZOQLVsn8VS349u8bLMw0kashna
snnwh7Dbl159nabFiz+J6SqN0jPtzme3C+6KXDa7XgXv9RA+tTTL12oyr0Ygv1166yCG5sOY7MFd
4tsqzN970o3/yTn2B/1jLKa3uYCzhf8VRAfPPg5gNdIpdsm8/KA9stNNHG87u1mjkw2gl0DenceI
0Znigxnbd2z4vjFFOgTFMcqSAj57EQ0DXMmhP7Vj/hi2Rb92k/IDG66jnNNl5wcovdhAkTf5CIzj
yPralfa7bm2oClpxNpY/w8Z7cSv/TKOTPxZK8G8fiQmU3iO6mfZqgbIH1WRNGtpzy0xC9QMZbfTE
nlDU92yY9kOIJ41stk0xfa1BSthZzxaaxQR/SEqJFgWMRZ8x9XqKpcR6GsMZiTBAIb7PNrwPWuTr
jAIZSlJTP86ppW/CRH7P3O52RLG0TyMlV4FU2y5DKS3TVR2wzqcOAx/U0OW0noWtr5IsZGuZfKAM
ldhXikrkec4K2FtNIMNgpSPbLimuqccIu3NmlEioLao+Pk6IsHxcvK3qvTLIfHVNaWG3TY3vJ3nn
DZwDhRnBJnL5zZEzgHto164itDF0p1FeQ+IJ2uug7HYwg9HzEHk46BtEMec5wwS/NDvqkV1lAbcn
/fA0IrBQcX5fjAu55Bqle+RtZeVABXePeWXtuHdeBa68hTEOLaxGhs8kvsmLcTUZ6wcim692tpws
2/smRPiTfvgKLdG5hGjSWsU9jYFbjz2wxnS58eo14bWQE9L7MRU/pwUrjSnt1wla/ZXd+ctVGCXg
MJgGtLI7ZWW0bzilSOPa1rV8MmVzPXqYHtXWt2BQZ1XEMZyL+GjXNi7yLA+PTdQfJ3FV0S5HIdZt
iJTciCXbLiJCM9XLNSSHmY0WugJRFjuZB18aMR7U1Ow6mZItXOIJHdymwYUFJTPMs5Litbbrh2zo
EeU02K24E1SCfBeTTEwP6Oy53b6S9jk3zqPo9E1jNSdICrsmVW9Z4p/bpcZqpNk1RYqxk31SebuH
sI5zqEhui1AejWvtvWXehRqqmXIxzJ9u/CQ7zXV1KCrYp8SQHYqxgHQJF9CNZ7yFXcK08wjMyDtI
f7ytXYhhEMzBsGHcOldTKddlT0keYAm1drh1y2Z8xLvxRRr7Fnf810hifpLM6ynTb+S54F4HtSQX
wbtCcBj6MFTK8qhFdj0K0kWFt+07uV+C8JRKBE9yKO6TEPOEutVHn2sNSpMd8M/B68tT76BDbhrq
EhqPBfs0Pszu/JE1zp0cICGbZewo1HB9Los7StVoRVLfXWKhue1yB2Wdf/BM28AvDB+8iO5SV9/4
wh3u24jlj28CfPcpjDIcVnhbrUG2MuTZdTKOVLpa4wo9fy3T8GhnPRz11DqNXbjtZpQ/U1eAgvl+
sSFR4GHoVLOl13g9oaIIwcbR6il324TVNrMRK8dCWlcU/ofaLQ6WZgcrBgKhJoWXohbtWRQl5oqB
Xa8LLZ67HPsBPya8OvMtvS2NiOWq5iS6ziunRCmSq+61srIdm9qR226REmnQs+35Y/2NCBxIwsH0
iKAamZW7PKciRe3Vp5sBIl2GjGLKlnwtHcSDBfe5m2bB9w2b9BjGYZ9iz1eUr5Xvztd2b3b9wBhl
VpfP3brX9PH36tIseauLpUUkDbnc+xKmVhzeIvtGrFnpeB6PMbN44s229fACYhu4MxS4Zsp+RvEk
p++etMrggTbtmHwvegtPTquHiHMa8zjw3zyv7K6b2vGmjeX5ARqpIcQL0R5cWOdh1RGx1bUovSMB
OMi9pEfInARVKu+iMrera5hVQXoDVaeO7uxJLrhXEKSaXY2xM1zUiQWsqsIK6jdHFPm5ZMpWsK8D
dDU4whfNmmyeIr7xuegjHUL0yu4bVdCjYn3hIM82jSwSIRZCv3UeQV711GDlO4CH8tkmo7CAU3S5
3mjl1WTF9OVkfXO9rsUmUjWBtRFBUycUjvFc3DVErnFBy7PluVhyNpvUp7eOOYsorANiP30k8HxK
3gDq8/LVTKEldpaWzldPd3qP7f+QcUIP3hv8UPbcvAmIVurYEJJYNfedb9FgzCMMiXK3xTIz8BhJ
dNR2etMwaOlW5fl0krYPxz3yFiJV7Kg2BxQQDQ4m4ksqBvtLodpsW+e19+S1XXboR9t9H+DKE0CX
tvsqC+V7giHjjQu/85HykhtBDCqIPGTBBMwW5cs01ETB9okiKT2vDnhDN9dxmbfvvZ0F87rCqw4f
Sb+IZ8LuVPou0XfbF65/C3OLC1m01oUVzeR0cBHmw6crt3+biRAmQwRdeMas9ddVFBFX1lYaqV43
5PaXyHaK62bqql1qMrFCq+zswthkT+jB+68tnqWX15Rl8WGZXDh4wraqU6gwzxnygUeMQ/TGdGPE
0xxRauNmauvYaIe5P/erMHZwqgAxv8d7Bj6yHvz6MMHlW9bWCAOBlnLnH/qmLW+iQqmXVtdfxCLy
bFW3Ufpt8Abs/2pprwMHB19KZxRXIQDwORu8OdioRhvI54O+vDLXx8gmR9Glk0pvMpIKzwnM5Cu2
Fzva6jyIMIyxvCg5T2mQNbDyMvsA4U+d/VEQsBJk1kPgqeln1Uu7uALnx9KPxbyTnUGBlsb2c+d0
32fXo9TBypJuTZO65RUw1k022pua0hUh+94Nofd3yUuaRznGwzRodPSQcW1SGAAU2oMpN9tHOyg2
ANmvreN/twcjD0vobHqqoCmKruPUvpF9eFhUj4XDglRqcL6TfPoMH+BRJWSNBDFCu9ZT1208cxaE
ryKixzIycx/R/K6H2NqFYtjYmK0XEHVWOq5OPX0iepz7GprClkMFumzhftM6xIXFyh4dN38JKodV
4GG/hEsdbi/Jpq4a3AIyjC0xuITEO0MQr6SqbqwgZI91CvtEY/kwJ+JOV/5GZPkejelPq9U3GpkV
TsKvTu+66yppThhGYP2KTHVI/OnRbUsLF6UQ+n3ZMWAKLio94Z+2pzfRkP9IwumUJs1rFCR30eUw
XopeoshAPdnM5daV+YsXWPsakcRmgVmu0AvCE6f4mK7lMm/zykSnOql+LLg9rss8vs1ct8PtAseK
kCl3FQ/VPS466ICLI136n2HYbaeEuHcLvyIZTdPVmKbPiUb90zt2/TXElu1slgWTo6hboP275qpq
/TU8CDx9p/ber+KVB2/glNMz2jWy4rN7SOSj5dwTJ8xtS7qP9vgdv10EHAQH5gmdVYWvTxaiNqcl
uweTJe/HzZq121cT6qYSyRvSdWmamigyStgucrZK1Q91qE/I585lkl27OWnI9GcFvjdzOt0Ponws
4+oZlHrvivLHpSVETFOwXoJhK5MM+50y3GfkM2eOPoZ5/WL84MmzUQyxWs6i9G4Lt73pSHyIK67D
aRPQY3fQNw349C5952DKiTOp4webtNewo7IkvGgCmGiTClakgO9BhVZDiukHtiYPkkXTOst7ljar
qWx2+aTPVZNcKyjJWDXcxC3XcK9qzvDm0M5lvqT7rOercKi+qjbpt4Ez3zcT/pYs0F0QdPhZYA55
qShPoyi+hjWzNLTsB6mnD8xo1nYhiX3MnzjXXhtuEuVFum0C+cI2sSt8hWoIFyQPw4fBKW8Y3qcu
Gr4HnvcajOT0RcHKr1vn2Fykyq6XnOqyOaQYfWQeYow6m19oMWDYGA/WBlVQd8yQOeLz/Oo1OB0J
RBEHtPuo0+CeQ3+Nhx1mEbZaN5Hhllq6BApVnqfZbpk7MFu7FcrY56KtdkNr773M2RrX/tJEkp5y
Kqa1HZs7K/HLqySkg9JCZTp3rfUM8XhY0cm2kLJgC6C5DqMczzK0gVH9JkmWW01u/qAzTud4sZ7j
Jjj3GY4xMGcRI2cGK7Efevra1qhECFBF5L+KEL67enzKMu+LtYCkCGe/4KYhSA5Ao7iyInnWoA5L
S1KocxVE75J7UaCLw1LlO/a4+8mPT+EQcTxDpZn856lXq6HxNggqrmBg0/uoVwmOyhZ1ajhC2HBo
laJvb5vyukjibZ3m57wN0EfP6jpW8X7C0WHBetFTz12A7BvFo6YI9Mr6eUKsvWG6oxhKB4MqwonW
6WhuaVxWN77jfuBHbV/5Ot6bsUTfpXewFO9rQ7Kq358opF9myuaiei+QakK7436S0hy0tk71vaax
7SlxLywBAEdly/RWaVatogwHgmmAyvK4jONtlt/bjlz1k3vVm3h9WV7VDFHfTD+z9DGM560IblXi
nDGTW8W+eAkQM7fZfC1HbJbUtWksFEEJN7hkb4nzVNxV9F416Uhx9FRIOtz4M0gEqQhxdlbR3Y3t
F3e888bXepqvlZ8gLrlv8vZpHDGACLqTW9CMilKQxUo/WfEAQeuBnRQsnlNbRUczjqdUBMdw6Dde
Guxrbl0XAzdvoE5TS7hfimkrpnglBg/ZTfqovZTOUoQzbWC48DJ0do009THDdIbr+VWL/0AQi3VB
p0m6yQMGKxtae0c5Yc0jSyRl2U1WFkdLWF8qZznabUeHZ+fX405VO8vUhzEL97npbpX4biFw7kdM
xC/mQvju0QJH9OIvZl06jynCc9uKXqIUD4AIxyO/OBDHu1mm92rBNMJydnmgKdDm/WDTF4n6h76p
byfgtdlybsBitxSNpzC4KNGqYwM7P07bNbcXwlKx1A2LTYLOO7HMTWJsdkOzutjx1b3ZVNiNDLbH
kT4eISHg00alXTNdohGlsqqta2ecgEaQLIuowDrpYkL3lLkbDiJaoHgTbPEAutVGg7Cm9xiM7Mb8
IuCXaKt0bw3bmYbW/dCk5tjq4CgW/4sZimtH0E0L8l7tciv0BY3yVNG1laB1vUsIbR5yiaidOl27
dSUPeWbfpYH+omLqdu7dSkID5GytGe52MduI1tpbbjwcxlPS2bO533KpyI/ZgEW760KwL5O8FJhc
zQ1ibih4O7uMJ1TkMFiPaZU1CFuSarxzxUQBh6LSb0+iG4NTH021s26mOPlqL1JA7p+C+pJqibsH
nmdhfVzAFe8dJhMW6wWt95rmVHcVqCg4ULrPZoOhYzHT1SwDb5N5CABxUgMf8Rp8D9SpNH3ybTBW
+Yjvndh71qgu2EmEidJYLQcOf+z20sZCSwkMpwvq3Szpanqi9e2Stc9+F3i3XV9G912DR8LUTPkD
Aly2TgaCOiGO57PxiV9eOuVj51w359DlOg9HiVZp5THdnLDE3o502gR0HmsHXQdkL7nSupV2LOj8
zLRKX8QiOWoqIKlp3S4ZHew9t+10fmQTnpyL4HhEFSry/MZdrCxXQNczyrH9ZHPfefBVUBFh5Yni
GNPfB8APsmw7cJsg1NeFr6OB/G7TKcHZnw4NTaKlNnoXe0N6t/goNEb0eA9RV+K95dBjAXLmCv+D
1W+fy0a5q3xa1NticGYCnPDnU2Pm4DT0+fTGM/K3+qIBMc7MjbwtubI61G3NVRFTDQ5dvezdZGI3
dIPQOgw0HTaVCBDvO+mEuWYdZbcLM+AJQDRbc4FdMIqzuh9tWtXf0eYsQBCFpx4TZEwzNmNd/9jA
rdzT3GVrCfrQxACeLsUjKPBdSv4Fbz6Z4q/ZGDA9RVXsLVcaZFy0aH+EJI3h6OT62xplZ0Kzkoab
A0xyaUrV+RFApNoJzBBQTzXZbV7L5anGw33rWMWFbjn8jE341k32nddx0EuH260Va4LVjYN1hh2E
m6n1gi3cjOhI69C79kbMYVSC9hs6F3Yy0sKjt7O/q3AE3kpLQ5729C3IWXq530frxEvlxukFG1iR
sGCni2ln23+Hm9Xse4qo1RDW07EK+v/i7kyS41ayLr0ipMEd/TQAREsyKFKiJE5gVEP0gKNvdlTr
qI3VB2XZXynqmWg5rcmzfMpUIiIAuF+/95zvFPu0T7RDos+ebyUOGLURU5+wvgwuPnXXnWKKGrQE
UWd1vPMk03ZmLENZJiAheJOWwbZ2dTGkH0y27+Ho2l2e3sYZh0SgaO7sO0ZxNWbx1UsWeLwVY4y8
xPff6JfKAwAfmwyBp7S/5W7z3jvxqyhzIABjdujL9qxGcyCMrIMi6H2cE0YGaqYUSsV0qAUg/8KO
HpPRq/fTqs5py/kVtykPSQWuDnCTXhj6MUlVFzBpZ6NIG2cHbvCrXURmoDBR4XAfNL9McrLcqvg2
65jA2b340XJwD9BR5747uRE+WGYkEf3FjcfhnLg0/DopfT0fOSKrbsYu5Xw1AXrfEhh6UmX3SUtA
EBVNNnymZGwZXjF4p9K6UZyTd46gyrQiTlS2Nz/PhvYVeakRrpn304y1myLntOKu8epbo442w2Nv
hzEF16/0oMqp6OKBSwg5Z2oXU0YJJ0MbCiKChjpJb+H6Yw4T0C5ji/Fd1qtXLy1vcJyBbhozCy+a
/DaPCa1DjuqkHTFCYkn3s3H6aKjE3el55IKWqk80QLYATy3d663c9w59/biJb7VenG1rfNZRfe2K
MftOMePoAWXp7B5cF5Y8zVEdAy0Hidm8LBL/Y8aJZTLLRxpKt2LEQycKLPpmOh/WMb8OApoUOrqe
xgL9l2xY8l1PswFiw7dMNY+FMmIk5U20rAD70C2NflxJecrtLuFcu8ArsuLos0A78pQ2TCYIr+E4
ajbPA82Ja9Xl3pdinsbDauggZJbBgXVbFgU3cObY19gQassGrpnl1jN96Nb7goAQv3Ea4xxjQM1o
VZtpTelNFZ2Yw5EBOjZaaKWA0vxhGftHY4z0ECHBcI7TyfW7qbfIasdmEY3SfWSi1z65Zml/wFlu
hClrrc/g0HuxQEkekHTCAi1tM/sEn27mYvg+5h29rshjBUxwuZr2yImtlKLmjjgey3Gte8MnZebu
2fWK6XNqatbiUw/YR54GlHEmSkJ2OZ2alfIgphhoGktdQHCXNxmt+edEAl3aF8miuVsmH71Ijzzo
gKiImhNPt8DeBaRW9gq6bVxdCmttaONnieW7tZa9GJ4mTpCI4pDOVv4Ez76ijGUT5dToIhE2o5jf
s03WcLQK66jJ2TmuuVn+oPPmAasxCxzMRRTdtXTyg8GJ2THUiPmytZgx7vg560+Vl6aATFJ61lVt
OcFs9tUdK/d6n694IPnYs2Bpb0t9P+BqOXdQ029gD+cHEmMRlhVVdCfT0pkIhOy128hLip+ZcqJL
WU8Rk4gyudEZp1+1oZMvqTPRyyvNw0JhclAIDRCFeDzFGU/w9jwWxgHbA/CTsdR4ZWoXe7uZ3kwK
mA7xfyPwwgnyGI/wC5GKzpfKWjmMRRPfXi864wqOofnRsbxQrdr6Dw72OUWsbKMwlTUHLHccwLa6
JHzMNAeCAQwsk/OpO9e5LF8hnsBCE1V0mTmWsmFQbHLOxM5PH8dPy5UDh1rEQ5dLeSxnhmc1E9Hb
kknQ121zAs8lXObyQsscFawu4Cc6qLClIszaJ8eYMUQ9SjtzZ7HPjNplJAV96aahUMXczK90KvFF
9z4xO/0SLAqb5Q711nJyS1f1ftIl7SOcLvqky+rkdDFQ2d3JzuDxs9a8BOc7Fjcyz9zrjH792Ysq
KHb97GkPDQO3564adaZmM3bgxVDdj9jlEaHlOkAVxhfk/Sz7ln4fmIKm2itePg6ZYzY86qbRfY0q
R0sDKyffYtSclAggEHUcgZWKL1RVGUq8prCuPQWueXDKrgdt4E4lazoIRKBwbnffjmLqwAkxjg9T
vVVgQ2tE6PtaZh2t35Vu2bYTMmrAN8IAtVprlm8zdhlgmmOR2fSULfqG8Cqji21P/FWjn5fim6Fl
bYkZWHnWT2s2Ow+/vGo+GXUHC7CwjFrtNYJw24fVTYz+p7dYxnTW83oo9/o4ps0lK3hRfa6zcSXr
Lk2upjkt3avScX6HAJ1TTkaesOdj4sw15ALksSZwLmSrl55M93aBKqAa6ki3ZAXY6wM6rWOvFa59
Y+YMsANmxxBbilxv25DSsEXXJK01+zExSLZ2hktc9BnRAxqP09i7+Rzka5t8X7Rasfd7JaCbGKN1
cpRKFxjYE4CEMctY+gXpa+f6Y+M4jLsdvYgfjJkJ/LlNYmM9LujMIF5CrhnOqPRMKLJdUTRHw3Yb
EEHDQitkbVpKxbHzpuJONklidOwcSCCONMOM/kgXtqYqS1NR+9BR4oHZtxdrYTvk5aDCLkUnwaGO
PlELYmPyItKnbbPw60naP3GnT9EpcymgDsQ+aTwwNBUfC91M9dsijWhgGnZO9h9hUUgYGbgRNILW
n84UHAY4D6oo1bnUO8++8sES8Y4H43dLxKaA1h2Pn8UEm0Df949sob6cmmnjrzRyTro7Z4oov5ox
a/N3LvS72Hu70Ca1xlbCQdSDrb9Jsf9Daq2tFU3LPqLOSaZPNFe/JLH53DkVpy/kjrChkx7qhHP/
dzHyJqP+f365f1/VsD0dUxdSZOOtFanjuB4XRoKkci71207K7mTEdnrQprgKOtFR4hWafTXt0gvS
1arfEV7/k77cxs0qsLN5jP+M3790PIHdKtaC8Jt+qbXAKur8q9XaBuchWkkgovO5Jj1NX8zHv3/v
Py8scbBi0cAb4Ek4Pr9fuCjzdFomh8LaS1gCK41OVVizbGWf5nmZ7NBxO23yU9Ih7Y9/v/Tv/ojt
J98ubfNbYxbW3V9Zcv9xo5e1qF039eKgMYr5g7UQYbqvdQQWu5Su613cGvo7Dok/n2GJL9HFImKI
zTn85tHKRwNllTcngZqtlU7wIuxfNG90X//tV8OoY+AcsjEI8tu+sdEt86RqRNVFQGyqsneT0iwi
65UB4nXtVP4ZCkyzvpOh++edtAxCJ9A+Cwxnf9h73Kg087mFlo60y3gYku6JF2hBop3BQosbNpIU
/uHfv+ef76plmJuHD8PJtia8MWa4ZtSREGHAauKDIZ0xMlQca7q3ihhCiWnVR8ZKycVDsbq+44v4
p69rmriLWI5wYdtvnFMRq5UzCC4dCTHeoF/hlFVBKDcAoez6DlmHmdjWO0aU3/0R2yOL3QW1gmEx
wHbwv/z+tqxtu5iJaxYBMWakUdIbDqmVavptwLz//tP+06VcDCeujZt+M7f+fikOJJL3IikDwUCW
+Xu5QGzNVOfHAurl368lts/9++qHZ5C7KGkbCAPv9+8XQ8BbpmmRkmKWzfZNazfigoZFBaXd62cr
mfVHN8OkNqwyDftO2d8B6I2h3WT9O3f1l2vozSfhrrIesBhiPrferEeqHDwjXbMy8JomN07sEW1y
WAZRKZ/G9lQFGbKsr3qTgcHNKBPpoFXKS7xjQtUCwleJcrqiPi1zH6maW+/RmSXjqeRM8SxHoL0/
1klBNxNjJqeNuJdEN3Kw62EP5JE616gHg1FHBdsmoLVivLPm/cNdNV3p6vTMWfn+MBZm49KnLfiX
YPa8FUWZGArBybd0n2PUku/spH9czCJxkz1FCNYEz3j7drbMSAyFdDIwc+jEYxrbl0LRBaa16Lzz
vf5YWbkUIFfXNVjTWYfeLHj0VdRaZaKko6fEw+Lk+fNgzsU7z+k/fSGPpWZz1LHIGW92SX1T9DVr
y8NROxP2Eoe4ZVXTYtzlU1R8/ftLsT3zvz2JLG1gSXkvth3ZfbuGl6I3cMAtKpAyXfpjbMx4GS0L
5vxFJi2kdr0ry+LD3y8qt6/wn1f1dISnOp5Qc1vLaSf//ib2yAaMumUSxCzugOb/iiluYb4PhMEq
K9ZYk+zInDKsQNRJX/swx+2JBsdjlxEaEA80S/QFu4JD+OY46wgMRf2UzOCVSvNiLbD54tjA8awa
9c6r+8ciQlVvWux1YM84XRjGm4+OxAhZHR1YSoliHvfW2JX3izSWL8lklJdGmtar3qTWazdFy72s
rAwPw5zjQ6i0Tvz8++/49knBekrzGWKGY5mOYdtvFrSK/QbNc9EEXmqMNc0eB4UmstPa3K9on/vg
75d7+/jz1SVGYXNbqrcH881XT6WTdnS0hsDNhXucIAy9JG0Uv7P7vH0itx+Y78JbxuZDIf7mKsko
1jLrcRIAyMiCBYfMpUQbFutWdJqd+r8zeII24UtRl/EfAFawm765XGqjDNfXdgjmqNTQPsjG/boK
mgeHrFWL9l++29uXc3TDERyoeIDeOiwdy9oSWFFDVYmQoWNM2d4068avq354Z138h7tF/5f9Dt/q
Vvm+KQMHrVfYHvqJniqza6Ktl+cG58D3vz8Tv/y2v73K2zdyLJZFnkQbxM/vr7IVm92YFORkOgSm
nBMFUC8ncbZDwyDZVUuPQIC8q7/QP+A0rNltkCdgmd/5FG+39u13dU0c5jyc7AJvbboJ55dKUOLT
lAd66OoOp6clPST0fHolIR5UGZP39B7Z901S2x+7sVve+wzbk/Lml9gqNNczJfu66bz5JTRkfU6b
NVOgcJgykAPmjeMOMjfRKqRtOIL+Ehm83wwrrW+4aefaUd9ootB7rMj++vsv8qZw3KpV/MQum8j2
LlHM/X5bVqeHxVWYc1B40DnzYcnIFO6Vz+SxYnIIA7phhQr/ftE3mWzuv68KfolilQXCe+t0rWsb
UYVhbZbJcp/o474xp7uqzh5sM3/JmuXJWfPX3hNBRwACEBnmi2bnuybdlwQyZh95PypwgcqAyWxl
9+RYfHOpXna4v66OzphBztUL0ahnvZfv7ElbyfUfd+/XRzdQegnOTmxOb99McyW4GH7FHBga0iLT
i5ywSsjwip1PNi1n37URTpYLsui8q7R31rw/Lg7BhmOUIFYdZhbf5ve7RdZcU9eF7gTRSAbAimyT
triyQq9e0jDz0ufKAsxu0Mca5/de4DevDsQOrr0VaZKCnxrq7TqRKow9iICRkmGDwTXaMMvUkFZg
etDoA40uIWcOORRr0kXfZyfXP7arRt8u19fr35+fN0vWr49is7nCidClLt7eA11UlaNPaMg8+uu3
Eda4gM+bvtMEebNr/vsqnI3Zvk3YT29hM5pjdqh3Yzfgjq+3vRqil4kR/EMm1/mdL/RmL/t1KdZ0
G9MOxyjYHr/f19hT1dDIzA1k0ouv9ToTY2RFa3L2aPoGbmTG7zAp/rgg3DMJGmGbXdFekttR9j+6
DXqUtxkS0zUY41y+tDTzDwh00kAxyiJqxsPH+euW/VcQvf8/YzM3dt3/EKG2VM7fcjM/fk/+9/9q
ht+TM7e/8m9InnD/5dpbr4BuItuSafPG/9/oTPkv2m+gnHiGETmwaf0PIs8S/6Jv41JduYLWBhXW
/zDyTPdfHMY9lMdbYwc1n/PfMPK2c+Zvyx2vF04jPgSsHoAPBq/c7w/KynnCJQ8JG2EyAnuVE6OZ
qrpMHTzvXrmnCeglhEp9DDTEpHX3uewYYdMQWENlMDNBHt3tYvx9Pu2EU1yagny06EkySj71vReq
pHwkSpv2EzmwwdI/ZEihIkuvvuQPljd9t4YaaeysfeAvXPQyOzl97ED8XQiYceUl7qvm2NA1HmsX
vq3GhJKz5kc6E4EQG34YfNmQJUzO9JeBXrMPg4/ADDtMEx3DsSAiBmHruGtNshYHI72OCPIeKl34
sWSkkWj4ZTS0wf4yV3uEnr6r1Hh11noCT5ueK+p/0tvyh3XASpk75QU9I8cNZp8Hu0Oz5ES9R8OL
DrHq512RXkqTcCVr6C8wb8lRLBC74uWPAmZU2Y6jO6Y4L9dg8hvYA1wU+M7Zdq1XgP/DeVDF50jU
P2wPD8baJa9dV36hbJGHaWEMITNq7cojc7K8OswfdrA6UZiRTodqOoz6VgYVoQ26UzPbwJLbYN3w
yNE9NGL9lhXaZ2wxK81kuPPZfO70JfRkleK1hmHKnCxC2VX9TLLJPGTCpkJgIJl0nrYzvHKCjw1P
GyNhWgsA29k59aAOltWAcTQ+Npv/3zotnv3Co0YvLMmJlm+LC/YsTF54pLwFb32PV2uI6VqVkfuV
XiFsozy3j31sfIgmuA9t+ZwbLbqzD0UuHgnaKHZFLucgKqpvg8s8D+3xQzYxB5I1oMOaIVLrZUTD
IfXZe9EckPeG9iJHRms2GWltdXctM435F1F9uHr40rP3wUL1Q4DdogVgto+Rd5dmy6e2k0etAoDq
iZxZRE0Cm0C8yC88kmgz+mMJk3oqTe8wEeoQW2RsQP5XIRO+nW1qP2vW8Z08t/30OaYVsgPML0kU
ebbT9ax3C6xhgOCqj79VVXKD/bnCL7CccCAAd04a9Jdz/FUVg42QliB3qfi183G+M9PmZDXzbSzr
O7j9kMytyZ+UEpu54jaxu9fViO9wOx4RAuZ6TOoagmmsS0coBvGOd5fICSZSWTFHxPtUfmmAH9MJ
z8R8iHgS3hVIWdfXSZQ913YcUo4+w+tj0r/lXhmaifetSZFcw3bO4QZDAz8hdfduBlz6zUDIo61r
h3kRTGUz+RQv0c0YWzcDDdBydp19sWThYHo6OF9Whny15301Wjpz3QYRU+581mhr+rK3r6tqL0hd
bxvcFnFDToWTQ3FgCKL5siDa0kpZAMoGQ4JhIeGWwilCK9FQ7mzCLnyvoZZeSG1N9+uPwkrak4E8
XqU8Tm2e38Zx1oc1ug6G6/Zepau4jcz+wxL1hKScx9YR+2ROiIlQoCKqsQpTHOk+Ar+51MBR4KVW
4jbLhnMnh+7YkbtrGzPRBnoZBYI4EK0zHpF4Gcc0/diz5oW6wdS2ETkhQ1FoxgOj2dki/2xwH0fP
Gw46qRfMadFUawaSpUlW6owd+JziOz9awCwgW8MvkUw74yi7iGowybBoeeKt4qwvBL/ItnADNFXX
slxT2AAIjii2IZ2gDUZ+JuV0jEBsO6ZB8LMeHQYQG9m8XnmL18CJXAx5DupFDW1DB6Z1V8TUB2mJ
DCpJ0WZH3fC0etDqCutj5bS9T9vu+6grwPde/4ggJw298UjVhC6Fm+K4yHfpFROmtHyao+lB0CTY
5XEtbqRGDBQhgPMZ5x6u4cgU90yV74i9+26kWQf8ZdLDROAU1Wmkq/FjuzjdVYzxeF+ofq/3Vn7B
9Xs3J219MI3hR1mStoc8Lr8sS0Fu6EwITWljHGw7VE7ezDo1jtMnes0BiEQVOnmrhY3hEp9aaGhG
HcZazse6izred13zWXUCzXWGK+Clu4jsqnEQw7FNxg/0vvAi5xw4WvMmzwgGdiy82Qsx5GtBAs/E
yjtWNkB5WfwYpnE9kabnx5iy9h5259LBR2R3kl2vJybBVP2pqb0tw4TAAjE5C1KRydljFsKYByvh
6K3uz2yArIGFaSWYwkYH/ZXnotpVtlNeR5kc48RwjyR0Xds5askjaB7cUcBucYwws81xy3vOAuc6
W6RLRajsNxkrPMOZ2Gs3OpBk2px6VrR5EOdZs4owSaOjM03PaSf3lobumwRGXgomGbslVcins9J3
5mEK+hpVLqJA3uOWyW+WzqR7RfPB8dZX5AovGqZ0XzoiFGX8AJbjqrklEZWee4p6XMKqcV5KDy0M
Fp+DuRTqIozhJq/H/Dh4l03uc9BGJu7WXeMUGeLGYecZyak0x+dMe509474wO7L4COkJu1o82nZ/
qgoy8bLOOg84GHex6T7VGjlLNQFPI5L+o7CTB4BOUNBLnnVNHKtEWoFZy4ImmYmYMs/ym3RdjraM
p0dHwftuE6I9xrbGWB2Zx3ZmHe9Wx8+R9h7B1OHpEet+dUdjh+YSQ4asD6Ka+sBtuvKCNGa6Rhav
ApadTQpoIW3Bw5oNzstiky4sskPRV8MLkphzseJslrn7MVu6OTSJrwtWmzgaKAZViLx42bsjSafx
WumbmTIo5xKUgcFnmEmCDiP+ydzgecZj6Q9okNj+Oiwa2VScUNCcaojZNwNmRlHT80A3laHUw7ha
1dFdpLP7jLq2KbhY4DugPPMkTuirX0qLdG2tsOil1t3tmHZVEKuBPBoA9M46jTeL2JoqGaJnNQHR
x7V2O8xZtFeRtYnc3Beim4qjyHtM8rk9gEQ2YMAOcMEXt7msvAI6LpZTai7n1dOXUyeJIE65XEMu
tKztwdcrlGIqaVOqOBKFUrYHBCa0ebWux9O/iULQa1j7OdEfvKJ/Nee4uFOe8eyuw3wYOZruyWpE
ejXH+lECatNic8/EQPpZlnf7FtnVrYqtA7ZhvCIjqtdNURlC5+r8bLXgmVMfjih9rlWlHyILFW3s
eFcq/DBf8+IEiikLXLq+O52EVhp58171DqsdbAv06ab370tgQAmcGh5DOtsEWNDsfoBZGa448Y70
R8IF6xxFh8NYySxHegqfMjIOrEY/F2XV7uQ4FQ9mWxIeUCFtyxaIQrNrdkcPc4QgDwHYxDTtonLy
9hxgH+0lQqDRIFVWGm+rVkYXrHy4EtwmPufND7tuPH+1VXy2quWmtnCpVxm0FrGOZ91wuzMpiXcm
0QF121e3Hfrcey3m1a8G52Y11r3esP9nEbCofiDGe8qb+SgUFrsCKT6nixVXnbhtEMLjAa2OdcsB
goFCSAMdUoJ64EzqXlzCcArbzi4lQ/8Ai1IzXCyI8Hv22xjhfddc8czepvjK93WRdsh5UEm3K90h
JiztXjebEmOKtPb5GPObtOEyKi+I2uKFD6odhxbuWdkhxtflz0JkbuhVeLtMhf86Y0S6oyFbhTTm
tEMkhu8d8ldGqloejIV7hN2jwZbZOi8TzbJe6WfEYbh3YJyEbaNds7bP7tYF92VsBcPknPO8/qmv
h3ktP08e7ni36m/KjiyAWbTDToc+OS/UWXWmPSlybckJ3o4RSDXHpHHRyGUD0hZscvZymmW05ZCS
fTvpzxDV5C4brXFvLEAAkJQFdlnXYY9Hwmw97ONwyXBjUS1hu4lVekOQOMPKEQduAZAMWSaBF8vR
Mr12HzEqcTrJ7mhRPrT2Pl1dwmrrX/Le+twX87o38OYvaNNkRxsSWtM1WznHoDXMdywMPwd6ttrY
AJpoin3B90tGFJuTmZ8bu8hpmeO/14i+0YiG8rNoum23EOO0eGLy0u1Mr/qWorgImnbgkCRXkBva
gGkMvg75lAiOzFY3Atlny0txzRD4Ngh7OTJVIhhYncjNC2IhNy4RzqgFOhjBTFAdqqmjPI3cb4XZ
4jqwlg+RciBxzERhE08RwRkja3r55OGKCSMivvDwlH3AbA8Gdm6fzEW790Db5Rqxh9KPgZbuIN0E
YwvtIVPto1PdL5zLDIKPcdYMWagmffTTdb0ultscZttjnZ7yG7BB8BuS8XFjaRmN5wRJa2eB3c/f
naZKTr1UnIdg5Q3DcXRdcdGX6GOZTfF2iLwMkfBrbzECT72a0Gpqiyq5FQyvLIJZFfrxuBtFILAy
o1CvnxWZxxza1Y4hQr/Po+iylMZjzzzqTiuAvsjs1fyEeGaCM0Yg2jRpFtku9l434tso34AEeheK
AwNgnP642HBxwHVMwDo3LbVn15JAyyeYV8v1m6qGiqOviW8s3gF6K6pJbkDoNAVWNlhH+Wy/aKxg
8QjQxrHlwPXMnxENyqdpBsLdTXwHnPEleuqNDTqMfh0tzclc9UPcOF+9UfMNgaizmqInpeffCou6
ad2O/slPGpEmcraNyjZ+WHt2didu1QVv6DU2a+/kzB3cg5fFsFDxx6nhS7v8sNgsxanixaqjfds3
L5ZmPrdFTqIunsa5Do2+2XtSDBuGY/GXcfneLcarBlZBoVenTh/ZaXTiY+0OYSgCwx3TrhiKkY3D
XuNDfaPNUvhd35BbM8gnF73m2sSUYPH6Ycxyy2cidh3rjCwSguv9FCphWEwqUE6jMf72QAd76uTO
zsGw63ssMYTLQS9Ed2t8V0JlBwwAJHxhxsmcHAndIM1d4eIfzymmiN6DzVvUBwOTS+hF2XXWzQNJ
6X6hNfAKEhoSelqCOFBXlQPFQrfuNdpXpqyQBxaypC0NDFGT3iLD5BQhAZnk6iOYqCP6jLuuV+Nx
cCI4OlMfCq09iHQ4EG/y4phNe3LN/Mu8esPeMOevTRRzknPHi7aql06RrTRKwaFeatmlZd9D//qp
T8SP2KOcN2LRA6RpsHhqiq9HDkyi8gjDAO2ZRqM7kgKWFJITZ7Eo/IJq7IO5HRBYgv3YusyhKasY
sQ09lLS2PfKzOvSBlfxMcvzVyhIdaom6X5yRA0X7UiVY4tyyxo4Ks4b02ZYKNtuNwn3J7UIeXWMI
OQYe9C3TOlqGImTgCZYGcozT38+uN1C2xhGrcOL3WRYmHKuJFR5LP50clt7yqcbSfxitDMat07wC
ymkBi1EokgHfqseqkgYvJm7QqWepE2SVo3KFh0CjCVcXKm9rRFOsUE5Ts5IIkDzneUzerqxOERHx
RxtZtT9gBFunUIsMkCQVVcCqtF3UbKV9Wn2VomBijll4jc1Qo2/nayP/NRJl8gfNECedAAVgG+da
32LsIuvSj+OpYux6WvRRkrYFst6RSPoTsywJQ6yKsB7OrvZBpQoThlwe224MBuJmyLpFMj4/zjn5
RfogQiurCakBccKI9Gu8xmhwi8tYxT+MtCeON6XNsTrPCPnYT8QrkzJjHzMOxI0NG8Tr2CyV26Iu
rZ/ItUFy6iwXWkkPk0vzpsrweFjcMLPDwFh6juKBFeOBcDui31Mr/PW/kB1DYOyxOxnjDcWtijnd
9gcLT7YRRWEytbjORESK2swLpCL7kzvQYRnZ86m2O3Wm6L9t1hovu9k9rN06fCoGLdrniI9DJKxk
ijv9R0OEq9y8/F0zncd6uKRey/6rc9ocSPiFjeFemR2T12vGz9AJ9lPWPqEI+Z6v8q7DVqzGF2AK
ALmICNwVhiJ4r7qjomAFAW4aVvTQ+grn4WLlnFVMgIDg3KYqu3PNnuybSOGDryG5aPIbCESSpYFz
d/yJX4ivXfOcYxYZYwJ+2m4OmKZHgcUCHVR4BhDkxvfRsDh31lweyNw6ONApqTYAoBT0iOwmvu/N
TKMoyEq+5YjPadqPRduxx1dzqGQPXnTXAzF8iifQgeQePtSCZowLC+kmIeiXxmriBH0ah0zN0gPR
YNxKDHQjfx4qZqt9HkdHW9x1LvuYSzr9LpXK2Gtm9pmFNsgzK75dhXYPyDu5TEPn7rGaMQld59c5
1S6LFk+nMkfNMOEnliNrG3y8nUbzhoCpiZ+mYFbPc3E/Ez0b0fFjcIW9L8/UIxjdCMKMlpyoO2in
6N/zBgGxFGayxzhJI4IMLG10wWjg14JNNRGpzVouOyZda2Mf8IuW5047uamjAa7ztuQputct6/y+
AOuoIXH0od0FxtKhOkTJfRAYF3sJHwwMzedBJEd2sGOmm1RW82cDvw9cxAmrJbIrRlr1pc8J1Guo
6mwL/m1h2f0uLzlYjdl9nc0srPwfc+UtfbQv9g7tLnPol5vRcj+bqwN7Kp3WQ45lEGABbU32UTtJ
sqDV68m3ze5zlrflbUWsaWRl6uC01Y032/mF0+4HZWozzuzquWqW5Ebo8dM09j/xRveiZpcpktvI
wfKhESQ/IbG3ivyGHjzUCxwUO3b7l3oiTVIMFGJZSSpphKS+6T4P+fjamTMN9j6/y+j67Huvfbbq
Ho5UR4lbKifMZ5R9Nq1kX7ZYXdVCvGU/eQFQB3LDgD9pkar8AqwKK4wjfBsfdttzt7JlfiUkYb6X
uX5i3cKk1t/JCp15BJyNHFHwvFqhgknQ3gK8c9axWBNJmzGEtlommzOb86ru6W8/imFmG1ME0uWW
Jn3Hm7Ha6TOds6I+O0s5fuI0ghCKACsivMjTdLLXnmcfs8wDcaSUtXr2yiOifNm15GFHE9hY+jUJ
BxZGIPCK9YwF2dDBpOY2qMWpOLoLLvyEFlmgcPZxxmzqYJgTIgU8QXYboJdf/zYn5rOu1TeJqz7k
A+HnbopVrsu1HyCJ7kuHzTIWdD7cdaRnWoLYU7fuyEnFqa0jutCPcyFbnxC3IlysS9100V1hMXmo
yRmtHrVqoMEOi2nbHI0xfZL23kOMEehlr+3LfAFT68QEdkYyIHozPZpQAJAHpuZOx7Cmt0txG48v
TuNuuV3zPpHZhbevDnXH0Pw2A1FXfgD52PtaM7/IgbLNa+KDEw06Xj2wrnhid/MMzCHlvSxjuzjn
GS3zVFlHuxNcnceDE0uprr3X8DxCI9Jx6cNqIohODNAkYvrm5Cd6+4X+YN2S6iQyCBGeBGcUDzkO
85og+DUXe4G/EffOCNlUXlMRfbRYo9Bg8eia8XcjyeiP6FiMxjqSB0crPlYD5xghKRn0OXvoIzjs
0YQeEyhH8yu08ajZ7bgrSZoImt7EnKHLcOhiXn0aSn2FFJf0OzKuE/sHnXIAVVYSQMI4AaRd6VUR
xWtwsLfF8qy6cdpLsPyAzCaa7dMN9cDgC0EPdqiXOMhE9MAv3O5LtG8+5qFbdgBBsG79gD2BDLwx
fY5lWu1dYo5JIQj6SBNnx3ribIGv2QaiOVAjtvYljuHfkXEqDqzcALXd4nPlxqFEqxb2Mv1emJO5
E+gKfX01rhFp3nigep7Qkaa6oPda7LyIXgz0ZWyDfXmhL7EwRclrv8dX8gFezP/h7Mx6I2fOK/xX
At/T4L4AcYCwyd7UkkatpTVzQ8xIIxb3rbj++jw1NhDYQIAkgH3x2d9oJHV3sd73nPOcZxCwxwpM
ixzncOra6lQE8w8I0beg7ZZY9DcjKKYQSYyudSA2qBxPa+respEVW9kaMgK08zBk3ENdXYWzoERO
g/IAoh7qJZiLVg7P5QD9oKENI+6kBeBNjFmsz8EVL8GxLJFNDI0/vNWACAnBcVPmM1AsTCtARo1d
7ufePiUmyTuAVLshu6v4pdvkeskpA4a10yFsx4BKXwJ9Ok9crMH5XAOMA+oUzl2HgagKwi4X7RH1
ct9s9au9TgXrs2nfmuXNyGhyP00l8emi4MlUjXXkbr239y9GC7xasl3aBkRKd+TNpWGfAPQe01G6
RtvsjvtpTOOR157HXHbIaiSPxbTeqAIkz58TmQrTfL1NTZmwWyOLX5redZaAgTgOsABvnGBVHnyT
bPNBoQQSCUufy/HOSO1qn3SrtdOy+ocOQwQfgDxnBtJTM/j85S0+U0vvX/1FvhirCaGqAwMvWlIS
dGSv7KXMAwdJqPWz9bBNbAWZxAUdwSN8AtYzUZ0iOJEA+smeqg6N/tZSJoSR++RzRTu33NAh5oW6
P637mffi7FY/88z+AGNQs3bn4yY88F2tAXdYG/xQcmROHW+VnvaxnXRrKyID5TMjFU00afRw5ghJ
XNzbZw8KQbyk8zf28xeww/eGwV3SyYkNgeg+NYKCUlqv47rNfgitvS+aX9t4KLqp3le9dxOVfNC3
sT+YdvFjE9YXP7mx6xbzOa2Z/RJruq6ImlAvg6+yBwuWsLKqvXcL/ZKCuadyGS/4wWYoSPO1XvOL
Zqw8acedU479HQXTJ0BU3ql2ZgbhoF3idLBuOtl32+nBhavHldrb1g321drrvBCizbpzO30mHG0+
CAMMfkb7Ond0tz0Yg+6FxrZQHbuBCwGYCwYdVNoM7doN9vBrzTu3N3ZrawCBHMHQ+CB+Rwswsqst
9zYwDoUwAuGvJ7fBHpmgdOuWpQ6PYXgvIDUeSyth3lpF+sAXCNullXcV9xEJtrRZCSZZJqIZQuFt
1TvwQSNd3ZDvMPW15YfchjPI9iQalvGrlBqA1plLSeAVr7rXmac6ea4z6GuF87tyAvCHZnZT0e7p
WBjNsJsNCIErutbMg49rGiTPSOtgqUg4IxR8lXGVYe5tbCN2jYHdLYfGFHxKCkhn7GVMjs5HL2k9
ARHx3grquvMaqhPJao/BICePYulPqU6nBMkSLywSsAZ5X8twc7ufeZOwPChf1AOOpThp2swFsMOh
ENFW78nvALGD2BtZeSq8WiXmZ6vP1kMhiMZ73oWVHA6HFquYX36QqdxTchscTNdn/1/5h8FNOfNq
AtOazQXdmN96MlYsnNzHVtRP9jjebJerd2t288FuaDAhGXsu04SbkK3dE4E59TOfRkkve9+Ik5t5
3MMTFnQJ2y+YYc/LgiU97euobwouTUZGLetQvdWwCtlNmzcswl9abt212/iWVc37PIoKSD0T1NCt
9wOXrKbo4l5gLTAVYHmpV5+VwadeFzob/BPh7Y/aY/fdfTozVx4iW6Bee/PB6Kq7XGubY7ZVH60n
aaMBrExfiL5fyZ/tppUpijwgKlYzNPEoFV4nGU+TljzWvv8mlL47au99EmxgwUwK8gb5UZNitJw0
OBSk9hO7Oeq1zVL15HYgVGmWrSKfsXonlzayvOyR+hYvZKV67k0AHj6o9rbQAM+slD0ABA8ID4Qz
AwRxxmghKRklDZTE6jTq1RTycGdRE3VCM/iC9PQarJfG7JTKDaalbZoxdvQvj67jyNoMXsKq/NYu
9D1W5G8DOu9Zaw4xKnMKgCWqcpNPoM1ldqFXYxH+hze658VBnZsDX8QFk35s6WjxoFK7O2OGfM0M
FTaVj+jm6HegNk5rSo0D8X6qeekl7hduF4NZ3EmXkcCFC6nSxJ+zp5GN3VyBACzfF947e2JvsOyC
qsUL08IH1refRatLOGp1iYTMuOe6mhe55YCcSEB1XPxuv2FRrX26qEH9TF2JTA6yDL+KvR1N56Ml
pbDjZC3iio1U7GL2PWhjcRssPaEzXtTxkrXfCMnw3OHwiU1m6b1N/xG103mUlUl74t5DxrycD75m
8521BtjXnits+aunbSoECsc+EzWY7THwcc9p30ygfbsZwL7NyaTSyVtUuMVzvUC2qOZmRpGSPNbr
ZT6YfvLd3Jdee1sla6BAYW4XfvvGKunNTa3rRqcm246aSL+ellGqjueUB3jc4ENuc/+56Go7WvAT
IBJyJ/O7HAAhBIFAkFz2xh3Jr7gfIKU2Yuh3biGCiO7dIso3zC2GB4lAfVv6ahhhY0gftxMkmyBl
U257yTNJnrhtvDpiHXirtJpV0MKGob/CIRjwQQuuO7X88lq6p10JVAoGBivF7Uh8eeBzlKcX3TvU
cOYhubCzrIwaAvHmnl3NeADl+Zb1M471KoFkN33wyh7sQANA36vfG/C8afyZlGwmpngMtGgqbDv0
PSC0Q/6jMwy45pO50+gNgaS8lOHK47Kazw0KmsTqEwej/Y60c8UzUO+70XieIcd17PDW4NMwT969
K2Bhr5b2zAt9LLT2ja7vz23yYpMe5dFkmjQ7ZPcO7maI/auKvfwmHN56ts/vkXcGl6N+3i8LcEML
wd1EeaUcE+aDDR+FYLsKThff8L7ea23O/bPxePu5n/qAsNkE9W9kweS+Ay1cq3Fq7JhR7NeOLDZs
AxxOfAiZ0+N5zljeQWqKTBxToYEnkyUxWOTE+NQ4G7Fj1LdmK+PaRmHYFlw7lY8e6zAEi+0Ty3jk
VBUGOYgZTPv6Je8kEroFoizt9oNm3Bf+8LvjFI426TFyZrCQ0lF7Alj0lW/uoSw8/1wnck9B3guT
lDM4LP5wB7h5u5PINRpUTA8PaWjOnvUyW2weXYEsZoI3qCr2fsNPY+rd2PHTnTvZ1V2r05Fdufm+
nLw8ApgmVoUpZHjGc5NCQTPMyKaZYmc7rFRBsyFmWStaHuyiUASwV2F8jgf0OFhY7Z54Pi5sGfwo
jPQztzzg+jyoAgirWHlS93MryHIp/Dpo43Pelu7JadpXK00+MIosdxMQlTiw7A/Nsp+xC56J+KN+
bvW1nBzvRH8elx8h5I43HccJZ4xjvlGrB+ChzQXreHPYbShrtmFVz0WwfLJP1eC6WhR90xrEk/Rz
bWwt3lhF49SBNLhOyzlP6QDS0vHXorEVZ9V836sXiMNPsA4dyoM/LmboWmV5MBtMYcRGuTxxCMHK
9mPdl81Ra7iUttOVlhv0ho1FdmfkUVNXPYQ0NzgvY35nbmzxMT9yfcJqiLx1GJQtQwePWLHEwirH
57spNyc00uEEpgMSwry9WNt8SPv5lPHp4ZPsFtFKLE7VMbAysOXn/N0ZcG+sIoHybyTeYeRdFXpc
L9qOe8bDumz6LvXZedcmKBR6nDiiyvbJKzjzZx63WMm5MubreqB9gdvTJF+DWSzcaIo59IthwZ0J
CaWi1gOMvAhLPid9T4t40w5XqmH1UECZxNQzmuDhvRO7tBTMRvaIKZkAHVpaYPJXVXMKPp4hLPFc
hP37spveFxO5pMYNFmLiMGBo00AzdYUf9hWnYlsgE9bBh2NjJCzq7RGar83APkswAhXw9+a7PmEA
0bfhYAFR27ep3OkQSHeSCwdL2yCqOlvR0PiFgHwpIiZrt3RCn13WrtzrO0oPxLGF20dZMpMJqQFw
XTinpMfxGsAjRbqEfrawcmhwjlSJtT2ICgcTPRb3Rb69ej0t5bnLb2d4nqb8Iecm4C5zdsGFEkFz
ck9ZyvWFXPeERCk+MebcKs98mLMeonZCPYFulvf88vtdpWOZhMp8gJbEUyaAz8KBAbnQJVDP5Mbn
8bxkN0NUbARqtgEeFnBq1/d+Q2SxcUCNtLZ3l039K72SXdiLY+GxjKuW5ih4Xu2XVdAVkfgdL9VE
v9OUxR4AiFB0wa9ynYGGsiXsTBMue/vqTIJ6e3DlO3Nr3oWlZMnUOTUdI3/NwhgzfbMr5+W24gM4
oeK4BvoURdb2k1zBD1ov7QoXU7xjgMA7wJ7VWHC6ObI7aNUAPxVk7ZwBMPIAtaxsI7CU5Vpw7dAq
hfIzjLzvKKsaTin5fpvEAuvV1QN4pcGkGWvglEkWYx+kasCkjcZZ7im3/tbqLgxIPDH4Wbg4LBBS
qMYCwtAyT3sLmPlkSu9MZtizb3Qvk9GJgzUOuKuEF8NTwWsyAtSRVYRLlxsWBJ6wsNgJbai6RYoj
GBFYPSnludNGnw1Zuu9KcobJChtX1Mlvt3CvjAzc6YcB3jOV4bVzBaRMIXVgcclL6jqs6pOcm6cq
eGWRh5y/6ggwPD60xDEf2RRymVuIcuHY+92b4qOfcc5iiwjdmQ1zIcdxt1gs1of8E35pgNCBPITf
IZz5n9l3ziPSkPljNWZGBvtm68VXWS5gTO1qp40jJdWUSMR0xaVn/LDPm6UxhPPbdnqszIuN1zld
WUQBNPYbCFYC+tUxMdhrL0RjxeyHQVNR4F3nhMFcDQmzdw9uZvF2K829PlPQsLoO+ve8nVsJncnI
sH30G6l34GpUO9Unswimi76W8cJDStdlbHnjduXyu10D+qRFD14KzSTH/raOYNN4TQR7jzSZx73p
zPdAF5IdHSR8AeApzARMuGxrSZsMjJfjOJ0yv/0F2ohPCVa+eQ7wmUmTlt4FO3ePZxIYGl2vI93A
Glyy7D0Yh4tntL4iC96AArnhUJXfDbe/Q2N8KyElce6vv7zJu5MNfPhN3oPFe7Nwxa7LcuBxeEoS
2hOW8UdJsCVOEqqbCy+g7mlhNsnc4FXm6dNUA8eiKg9neel+jlz5d6Yl0LH9H9084TysWiQ9Fpgz
jvWWDBg4WT0abe1aZApALoG+eHub9ULijwXbIViSlZzvOSoXBqgTFm782Gg0HKgDxQxsWYI8q+Jc
YxrMcocFwdb80pxqtw4Ymjvbf/Gc9LrBeo6SpQ8invLvi+aJS61ByDN7eaIiQT2IlOTRY7l1PuWs
rXHSAk4UxawfhGbego4fS0vwwFKmxvkxfDNH0z1YYp3J8DE1l/DW8nH4gNJ57+I3wpSH8aAwvbOZ
DeN+oGMxBNZyZC4gU26wEk/L+7kEUQYJ2o57Ike7bk5vGvl1K0e6mYX9fRn40GowJcPUdaPC6Jez
3Jov6l+SI0A4xO9Wg8uG1gkKxijvcvK88bSOEaR7jhV3PLA2OvOJfzI7ROOOsCi+kYmdlcaWkYQz
GEGqGqhIC1ciQAdWqUy3dun9BuRQsxmEbtwOCnG8wAx3e3GTs33mzHgcdYvCJFP+toElJdlCYcFk
nxNzOqWkp3bCtbHMMuWwvmdrZQ/n4AShf7tLse1G1oS5a/kWCN6NRc3Gbg3IAOjezFnCZwoCNy15
sNrBnrlYdOtkekq7oiVuUFE+QKL4sHqoagCOptbnKVnhGRhshaBP9HsnwRg2ss5AailTRHhwAUGx
iFsJtkxh0PmJ/oipJVY8aGw7uieKI9zq54rCJYiWxXUlQU9BlORXk4o9gQR2UNM5c0bMXLj1fdvz
UUfVLjVeF2oBdPsqh/4EGAq9wTKJLiR6Hida1VGbJn6wPYmqXrukTXCmdbWj1IgmroZAABpsenIm
UKk0AojpfhnkzzTLrlTD6KcKV/SmtJNG9MuO0xroi+DGyr6aXcZanLibPbdNRRK9f4YJc1C7Uopm
lAEahX4tmFXThbZZ02ViWTySs2324GoJAMZAfJCMQvo6lJZb0ZxqxaW0f5tbAvnbFywZy58A6lkS
TYxSdH04GuRdulaxlpuD+WAu7p4GmeCMj+zS2SjQDVCyavOuw1gcFjOYwqTZ3jyZb5TkFF/0oLC+
MzilAmXxMc2XbtvSE/1JPZQt7Q1kBzA4+KAUqJT6OclQXUoeSmvHS4Ja3SvYjmBcQFfTzcfK4BJe
crFgQT5yw9DZpNjGaUm8jndphxdxOmPaS+PNokenbT2254V5XwQs5LLtzbSq0KtYXfjYBQ13BMRk
Y0xbvYtHGhUor/3O7YwzikvgmdvS/CQKTPJtshyRHadw9KfywMwcY5L+BHlvHDQEw3TjEi6yVxyT
NR9aauCp0Ap1LKQMSlt34GQ8C885TKaZhm3FRpn3y5eecjD4nXXNcaMwHX+KmUePVWORIZvG8N+0
H4Om80izYIduiXsRG6REzWdjvfJkSMZsjDZN+deMCdMnYVppfWrUn8LajmET0AUg60MjFyQ6tzt4
k/Zd5tyVx+0UQG8LB7UmIat0HMx6C10PmGOSLyJ2hRGlWjZc5KLFpokHSa/FAtfv4NI+j8CSgQDk
mp5K532GgRdvwdfSwA438bjqPV6OQlTQGNyLFG9jJc4dz9108ato1LZfrlc/C1d8tmq9Xo0l2/ad
MSUJRK3hjXwHW9JmHzjBj5Zqtr8zav5PObyXpuI//67+zEfTrj1XJ/kf//5P/3SfffSs2r7k/+/f
+qcvPfzHny+S/m5UOu6f/iGuZSbXp/F3v15/D2P592/jH//m//b//Efe7mVtf//tLx/NWEv11dKs
qUnZ/fkLTp9/+4tBiPR/jun95yj77EP8/tc/8Y+UnvdX0v9wuIjmWLrjunytv6f0gr8SU1acLPQj
UnyuTn6vxgAr/vYXO/groxXkBct0CXWS1/3vlJ77V3qiYRZYBgAd3SPv+ef3zw/+7e9ZY35nvB7/
/c//Vo9ULFAqNfztLxbzxL+m9CwKvoEFWCZvC9vy/iU/mqeQYv0Nm16SFsr/WiO4I5lsXMYROcgY
LEse+87NXHQKqtf1lHI2c6sGMGhMO4ARx6Zs+Hx0OKloCsdDOfywKmEfbGWWKX3u01iXPW8Y2WQb
+BwIA8MFd052mjymunuVPJiYUsy3kaIQ3VWlBCjMVIvo8SyXKpxrkDIUNo9zhi/Zyp7YTjwtGxpm
atLLXWTjhZzZz8SHYmjOmEqWqfjBcgUK/dzluztfN5xvFT2HBEl6JxwB3y8VK6air53DUrxqxNt2
XWrszWa8lRXryn4KvrhXyAhCszzJ5rG25a7iRvzgB8yraRKcHFpzyBD0pDNasFCrHTCuelIcF73J
QLueBe4FnievFCriamEbB14neBRV1+9bouHA5UWHL50iMNndD+12LfX13nXFA+GKt6rGT2ikxTvE
HX5Z8t2GPEhTH88TF08Y5SoZDHAsAIaG5bbH1+7oz0tKLsDDC4ppo4uqJPlluFMQ+f18cVrPxy5A
IFHq4xhpDLJN2jSRRNBgKY6TyJndIHIJFLGrdYeIpOGlZdA7mWp3XDKBGIxNx2xmLRl4W1S11LtM
/pxeZEXb71rOoW7lxQ4jJTtlf32a9MqIMpoK6Ykzokp+1jjvdo7UvkDC00y0UHgwFPgN+xVJwLUa
k2dIsfK5JrS8pfVHljE8UwPDspQD1QnGhe41amj6nhq7Uhu22FrOXZ5gbZxMjuRMf7XIDEZUnjL8
NsbRGPCg/nHm+3INcNURApmGQTvqfnDEQrjr2ZCZG6R0e+U5bIoTxSE8UqaBHUnuE3mo1cg+BssD
NvyXJQmulfSunuB6UzZh4XJvcuikOI7bkYozYnmM861GKsEjYhROqffkm3Wwt7bkDOw/PQ4cZ2Si
uGXpzPHRSi1HXjGUNBZre98tfidmsJ6MtOvigZgUK5tmONCSviPrysO+qKm15qcPezk56nr2TbeW
eT/D3gxtup3ZEgc/qpIg2DRK4zWgq0J4pGqouTHi4GJvSM2BP/QhsKcuWpZe4N62yxP+Ihxy6YSA
KK1zl7GPKExkX0jgoKBNE/udRhnbXAbfRabhlc9tMEiNdg3samWe23BD9Kz2+eDs6pbl9mRRZNrh
Wlv8Kd1XIKjDhXCcBhI3Tkd/jjoHf0G3hOXiGzhWlEDpDS8r2O/RlE/j6PsHlYKQRjlEfWZ90Evs
8BdNiPcKp97pcY4C4cIJwZW3cPbNQJmgoPNcxV8WjtkWN0zzIWASkMotlkHNLIcYTiLWqa2F7540
B7Owln2HDUGZx9akvS7AL2+uTkcLLx+W+Kw49Hr2hCED3rxM65Aldkq7DH/CLR7Swj4uqYcQNNJD
p/mk4QQiR0yx3aHYqJbJiwL8H8cgioaJ/aDNw44YGC0flhPXSfFOYdBPEVRlnFvVZ5kx3dRSUHqU
ZzMvhWZGFrfegJupSUkZF/r+LHw33S+T/rj23XXqfItqANYnhceCmrAJ5Qck8/MT5eKflivupk5C
5CY9gsGRbZEztSxG8xdTG7nKczSw88Vjlvnug1HZkHbBuPjoU1EdFPj3svzNbpilk5SPke9r2N2L
/GeSy5I6yJ1pFPuxm9uHDEGNNJN2x5Vmzw+pZEHjkdRKYE28y7SBoj4uVGEgp/bAY+HGfdKCt26R
WiViVlvLT0hLrP5MJDS/SW+doNFhoi910MV1GRuLouU0uyQCm1mLmae9qwGCweAiYzv22X6Y6i4i
fpIwnAE1gxVqnlEt73Rfk7SjB3zvPZJ/S9NxN2ORhdi8o7SEfYsU3FGFcwQsjG5lGXjSWsQS27sZ
jUefRCMYlmRn7lz8JhtZ0Qx5sTeSI2tOtGlp3Ff0xhLWmbJ7o3rsXWIXpG/RLgz30PvWGTnKPugY
blEG8p3plMNb5t6cvg/tkpIMC+Qt4NXiQEON3Ms1vXQwzRAQbPSEWlWXOddm6r70TtDjSZ1uWJT6
ZbJrNG0usBsdZw1IqyglKYtacTCQ0shhMNjXwfgtx3XMO4tAp+WcTUr1dnW/Pmo1j03TyR/drg87
ekUoO39I8Uk/z/ICC2k8E5Tg7WqaFTzxJZYSsPjWspsNaookORgwijAVeeBn951lHUyHgAu+gXwf
sBeSP6x0oT8DefaEAoB/wKoe+Tj4Bypsv6RN3cmoGd/ppZ4jy0bBGNqnrN9ioyumiCVYskvX+cDF
BwsFkgjpbT+CgOwiZ2Dpmqb3LLO7qJiQpCwmDmw0JAmZ6kO2zxXrZZ2+FgKKHYdgl5CarkedLc33
eVxOkhi60WjUYeucDKNPSnO0xmgExIes2oZwQ191o6/3UP6JKDJMiqbOz4he3R6gEjIdg2KVDtGW
tfOON6uBaTRjoHoy5zDQli22m/RbCshvR7DOqMZXu02ABYvi4Hril+UMepQQecDAj4gkqGfDFWGT
kC+W82o7FzwDr9yyCg3zakI5w8wrILhHtLqhEWClX153flpOybyVjD+9AXWm9i/koIfjYlNV3Xmn
PvNPGKXiJOt+woG/DLXWfPMGcaGn9bb2CCgO/JWwLvwT3kZllSSA39QPVivxq0vjjv40gh2YAnpH
piGZOiZiO+FMsvFyT+aYgzIA88yWsZKoPxPV4JyD0dooW2KJuju73/C+4KnJ2Alaq3egIhs7ee6b
+4VytXoZafTAaQFOwUd/NbOTRi8BDyV8wqlLYt7z3/Sb75bZkfyZfwxcSgXYrCRbpl8c1r8RLdRv
PfGqfV6VSQz/7Dt3GKolaD5mJ4PhgzvQkGKyEElNAQ7RpR0xQy6P9Zc5Tc8piY+9aa2v+jD08ayz
ni6mb1kOVXqkX2ZX6PM7LZV+bBU0BQddK+/XeaVwpUpxhlMEc9l4g62m3ODBe1o8O/iWrJzP5WyP
+qVacvdI5CTFF0tOAW586AJ+6HrR7osUfc/EU4wgo9z0mj0dShc6q4peAugSaD2Di7u5R0THlNEN
dK7OG60bZuIQhaQqzUyt4JokZJpGFl12nb5Jimml/qZXaXpePAro6nxPSJPiSxtVx5LtaTHwDSxg
wsvadbAs4EJbm/aFgXO5a3s/UF0yyd4PEM1HzuCoxNbTelQeusFbkM6f2pJe7BwLmnAN8o9BdRIu
qCkghRZrRUCRnetvD8SP0Xnk8Ehq/VBXw746JLw4j8SgH1NtLTFus48coizFtDCM/e+09S99w97H
1QmE5+7PSupkhYfk2RQzSbO1oDjAPa7KzJT3zg2uAHuzsf7mEOPYOZRLY5YgjIz9BB8lnVLlrakT
jdsp7lgk2gZlYDoEsOo8Wice7Y1ATSWLe2p9lLaPvZWj1ho6gviGGPYFoTomA4PjjXrGI3bLlUzT
Xc3DnYWwRyyIkwNOc7ZDgcM5QyzGLyif4k5mGXodFbiSMYYj3QAYRO0N2IxK4fD3eP1HAXg61LZt
fiQUifHHI0jN/4Xs1R3LoWwPuQASym4FF66FN8DiLHHxL81oUXl7HrHmnOZghLXfEgVQu3pd8ksT
ix8PXJARn30sxJN4bzCwVAjpckCMtOv+K3cwrWdyKU6eXwexvZhfjlHVoTdhA5R9cXFTjr5i1DmX
cWtAYIC7gVxgFXYdT976rk8sVRKqMryxedQoQDpk+faS1rjoghnkBtSqs1S/hUBkZ2rDvDuSngdA
afu5sz6k5rxUJgsbRdTl6hvc7Fz+KjqehrNxtLplPlpV8qXu2X0nv0pKHThrVHZapagblaf2giMb
ffLVBHT2KLXXTbbJ0Zx1rnKYfwWxbDxNUF0TF2N1StynnZjYjOdVZbkrlepeiXcX2hez/w/iA4DB
edMhX1EWZT1AXenWZT341aVUafFFEOmlpPjOr+tD1Zv8lixKD1TGnPzDCbeEvR+In5vE0CHwxSmo
851BQN0nqO4TWC9Ucr3sGzdkIjew2nIDrxvQdZJ/sbO4D+ISENgGKgunDYl4jJM8JLYf5aQdDVvD
VU14Hk/drlBp+ulPrp6AfUfQXlOJe0kGJNTuKWbOo7onMigJ5wcTOi+x7islSdBWZfuI7wN8IpF+
WHU8gv/Iyd8tlfmvrRZ0U8arzFLt9zKv/L0V3ABH0QIwB6xRMGNMclvVKLwKeZoqjMNrq19HI5jv
HMbadBinfU1yBul3Oy1p/tnrRDq92ZzixRO4fYEY+MAMCKFylII34Ajmq00dY5F86i05HhMf6AFI
hBT4MLbAnqgstIRWcRP8F05DTDDC44GzgbnzFWOh+ENbALswg1+APoH2qYgMtWIzmERPw03xGvJJ
L+5617ExiCyfq6I6UPb5YCjOA36qvanIDwM3/MduejFAQmSKDTHzhoptxYuwreVjxCusAZIYelr+
HjZFl7AUZ6L8Q5xQ7Ik1ma+Wpr8i8H/g0wNroTgVI8dZMtG6Br+id/rnvuTDQ43CR+PBuHBKauol
5w3wC64xhRJU0dQFGRHXW2hmgfMU2oqb4QPQIIVPqymwsBGRs1GMDch4PzXGDIvNvoNHOLcBoyRg
OXrwHLXidGgAO0YH/5WhGB4DMA/6cSmfVHwPsmf4DNLDtlFIxMxO8a7N7Ko5w3lRfBDUlfawKGaI
oeghvWWOB+5tz24SSBxKysuLGNgDHTEs6CPoBEhH2Ys2wyVJpfVsYulKDXRcT7FLJBCTgVPiSE35
mf4s455Mj/eHd3JPTQXfjuKg6ABR6AKjMqVHH8rOmyKmaLZ86hRDRSqYiqKqpFkwcNAV950irmy8
5myPuhNNGwIiS5rTRAOhJQPVglkoRyOC3mIrjkutXhRXsV1YQ6nDmju8r8gvXGcKPO107wGF0YHD
WEBi8qYzKI7xboXix+SeAValEeueljSkCi834pntLhYxby9qGgtb62K7/sUCTROs3KRWVja9otZM
SITcSYILs8hp4BXYu1p69PnvBv8gTDYUhaxZMZ0AxGkVGEcRcsYxoOoHy4Sj6Dmb4uiYTHi0EZKX
QUssO8qh9Ll/3xR9p6UV6+hP7PLh8iz+XnPso0rTpGB7Bk3eU/1NhjudGd8g+wAleSjX6R7Z5kRg
8aGa1amvaEClbJml8uQ9zXiJM8UMmsA3ALSrsWRqd6Ub/ERkvd8UZwj70Xks+ZYpQUQotog79bfq
1CQwTVF7f1NYhcIHuchm0FNFNiGo3OCA/z6NgoL1nyIeDYp9lANB8hUNCQsVhhgASYz3r+P2wLx4
JM6Frq9ISvrkPbkKrcRxRfkatKWN+j2amziPdG7CeDHM2MHw2gut33eK1xQIfrSEh7kmSFI4QJ2k
ojtRtfQLUXGJhCI/FSCgaEAn9xQ2Xv4jABAlNP2JNh/nGCh2VA1EalI0qZFnXKL4UgyJ+NARsbYe
9tQMhCpRNKoNLJXjnGZr/OGP4qgCdy5jCDe17JyDs/IQ3rINSIDiXI0Dn9iZR3xBRmhnWA3TofVZ
MUgxm2SbfGdfRJEm8CwdiBbf3j5Hyggn22cqXn75ireV6Vi0pMN+lPcSg1aY0DIS1RMnryDUgPvy
XtMcgl1O8cj7FZ+Lf0DPpEZKG83DoOXvK/Cv1ZUqil9+Unh3G/Esnx1AYZrtnTXWb0tuvBeKJFZu
CSZrDY8JkO0kWlrfY/RM8HMDIcNyA4gpu/Nbicw6dQ9wB4gv2PW89xXDrFI0s5IHrK74ZiugM8jB
dii39EzvJTNTCw1N53a8kVqlMrjfGY7VRfbC/SR3dZKyQC3oD8LFyyTXKtLapJhrhHExKWPUiW0b
BCGx2BZAW77Q6MZbhsVEshtAuNm6+eIpptus6G49orlQvLeS9LcsRuwOK2W6hSNOMLsgAAVPZbMY
ZxtsXPHNLOv63eJS5YqrxToqans9wcBLzxXYOe73xWkERGfPnAwmaDoNAwBGqo3EBVxmstrtFlNO
JXic3VIjf3IDasdmOtb3cBxPs2DfzIOuupuCietnQxHrVNbnBNWGGtq9g4qjo+agASdnajSUyNMp
uQdL0qeH/jOhA9mjVQG95XeCQjSKt8696OjLlBypxDdK0qokJR1pSUlMqWa+t2hOiIEzb3lKxshg
AeYgGaQEqhGlyuZNdaEKLNKUiOUpOcsH98NWpd6OEq0rUaJX1Z/4FNNdpvnf+Xb6Ay9+RHvVgTgE
x2yKhx090SrcT+xDmoCmoiuJTVNiWx2QRIUGdCdTvj+4hRcDATTSO97NBWrdpmS7jH5sUtA8OI31
s1DSXoDGZyixD8fxV6fkv1kJgRmK4IwyqCuJEAVPgwCGbJj6Dl8RIXFxtBeBsph6+JqV1OijOcKd
iyclQmKp4KqILpkpgRJ5eH4qlWjJp5xQMDqmrwTNAGVTKomTjQ4ubyrBDVaDhKu7czV20SDd/2Lu
TJYkR64s+0WgQBVQDFs3gxls9Nk9PDYQHyIwzzO+vg48S6Qzk1VJaZFe9IKkMJPBhGFQffrevecy
aS2L+zwd36am/mnRo9deamRt2ojCJtEKvyXnaInvIFjErFTBFcjJc5jTRs0YJxtcBD3wH2FvbSPb
+bDr+S2cEo4GafCcWi9Dh7MuBogIdC8+51183+KI8Aap0410iwsZIzc67dxN57AaU+Stlgj50VS/
gsigu4Kcf5tj9qNzsu1V9Jz0mMfkmJpka731kew3JGtuw7ylOb2KVcNhzQXMxX3V6V81/frclLji
ihjDKFPy5TwP+gM47h0CaAweKtsOPfL9BX7dJIQflk14qBCW1cXI5lCgKckbJj5dMZ5wW2tPZsbM
HDqLwdM50mN+yrjKrEe81Sa1cUMazk9wJJwfbBfQksvJJhfH0XCX0zwGR7ZTVoZxAoYDv2+Xiq0+
N6+DXohjgy1IFzK+1wrrXqXpAfMFzxcIL4vfdKVBsWycJSdDctXxx9EF5cqDzNekKJYTEhLzw5SW
XtKre+dxKpkT0117dxDsj3jp4KufchYdfPR7ZbJyFW7I/X8cIb/XC+woMfqV5PRPJWr0ABNo3ZSp
cm5Kq8amvSWZBbkHaYP176wUXjPm4PEMDqT0XQ5KNCfJniUM95ZAsA9LWxA+4ZgaAHBM/AslLwil
2JI3w3UsWR7SfK/NQ/nYFS02uSQctmF4zSJ/zHI6LyENDz3/nTkYX+knnONOkkga1tk5dvipY+c7
VQ7peHHegsF1PCzDkqh7o/UT9g9JN+WRCD4m4xH6t9nTLO68ZsxYGrrUBcN4a5kQgKIEQ5lZMkyF
samxvgBqpPF7QwAgnYFT2zjFCSMxW8ni0Mic7xLGf6Pb1YdUz58XMkcenMJ8aFQYepns7mqa5McM
39FNjzJiH9nL1c0jpNiO/Sb1qb80pdg3KroUhYFKzmEgMrTJGxgJlPR7FpYQG19J9KnDY9Lnp8Ye
jNdA0QixBvBQLTej7XXfGqPHoMaL5DbqFiqQt5TSPPdmfze1vQWzsiWUAxFrkLvJPnyj4x+RWhrQ
Q2TW0KfTR2TWv0sgvDeIEP08GF+dpgUdY/xy8OS4DkKAvhYE4PXRFd88eqIlOTBrEudl6t7strqk
Y45kJJx+Lk5AduNIoaJVtzLJfXoago4nU7vGBG8k5Ow70eqBLKfbtqVRk6txXwnSQtAEB2vL9Gkq
XISNE0vMxI7u09QGPo30nYbuQ40Du09KYiQkXygqCw5tDGDByvRprrZt1KgVz7ZlNmo6NMAR5eD/
d1FUzY5gq1/HqwahMypk6vRsZtr7zMhD9Pkv1FwHbTb8bEL6zYhjr+uwonKDmqrKfmgHo0YKirVY
kUbX07/F9E+YXfk4MO36eCSnyz5pxGjsSgLRiqxGWb9EyIeIdxs1kzhJZ9qOGiXlyPa2ZTO6G5I4
456VxttqwsPFqKI+v6/ysbjBH8o8lsEvRNRxo5zoYs/WA6iFxitX/HLVVYbX1xU1X0dfUmi/i758
Bw0mfWtY8FOXLu27tD5DyRo4UpnPgd4B/BsTxzdzqC+ga5cbw5KfRDAOXpzNEj14CaUWPsyt0G3G
e3GyzXIBDUr0VGxtO3q0kL2hqbqtjmmIq6wsJrTLWA8HQ6XvKyBZ5NiKhTt5E035fojfB2WRVcvu
zdEgeSWwxrhBo49mE50t6woy7FD/JI5iXyWi37Yk5e4pt8+1QjepZwqYQ1Jecu4iUnjD7xQQkMbl
l7BXaVBo13YCsaxOSm5qKUzfZFDf9/auroP4GjgOqsjgSSjnVYU1hglE/o1MbpmfoZoK84cOekuO
BvzcTIAq+rRBnCQUhEjnvbBGdbbM4lKa0W3OM/ViQdKcNYY/sDBT3AfAEFztYKrwikKWZrrWnjle
xuifaYH0unobBW9wg0a8DsBY1Gn2zrdjI1hjSxmFcY++4IsAA8m7WtxGXFbJ+x9L2RyLflktR2ek
ZiBFVqKR/TMcc7pUBiOCIE4+i7iRsFsw4IoxpFsg4kd0Gu1GuRGvWY8ZvMWpPjEpPajMxEmpo2R1
p32SPTCueHU7uWwJ/cA2tIRypSLJbS3WCFRNctgpaNZGeZlDF+vWYQdlErs0Wi+CRTwm0fqORd+H
o32W7dTe51H0y71vols3HJ7Q6tFjTJOffAvDhoTMRwhXeG9bCxiSuifnivML76ghMjR+EuUeo79X
EE8xBkiaoSHTAxPwMaeHMmPC3lr3lCFiLMTOUemPOUIQyeEdKy2ANYpq+xaG/w9mia7XCf1sZPED
tsXe63tkkjWRk8diBnxQNSAgjDDj0IqtQ48C445UWt+ZwPy4rBMNU6uNLHQcB210r9PBvotHir1U
5DM60pSzbfQbcsTPLkBJMjrGT0vm/dmyNYq7sHgf+kV5y9QwNVpQStARaQFBR9uJ2xsu9ScYktjP
EAHHWqVQi69gn8r44fJmtGb2EjUcRGN3rLdxZeOKi4mQcqqtZiLaS+1e344WpwNNZx6Nu/0micI3
ozz0Dq2KNgGHfNvG2EnBqOKqmKEFa/VXoa/KPrMmrR6Vo1digQbGMc07gqgxN2o1G92abcTeRait
Z8d0BgDTwPOpohMejifXbAMvbVZuAGpjjkUTVdccevbUbc2Eg6ddWzsne0OYqR+y2gDClFaPTaAx
3gZNhTHBRQvL2TOiZ3YDUYHEPjk/GQlqSq4vz6waYfVnE/ZPRUQlS6VTIt6lOjELXW0gHT62FlV2
SwbHEOOkzxu8JlUiwY8hk97qSuVHcr2wo03MwLHOPi8NbceaUDqiLC1m8BHyV6bwicAG0H21xDqN
PamXEUAdjl4TQZs52MoafMfWCnT6Rk4D7CzJDvCdrL2cmKorKG+4MfqkIzDXiB/nul9w/7RwyCLp
sxWqAXRtg0vFxP0xq/u+y0e/adDENUUbb7RuMTcUcst+iaLlRrq9DhIYHIpw2yORyGI/kddFf77y
tbH4nCYNDIk2u2RNV9S9fdh4kWIkPhfaMdXddFc6yGyw5qCMMOk8RgmH66KoPt08VtvIHIg/XQVF
w9zSTzZ3AsnCTSvmdtets8cUdEtgUgHbOe8naZetxXkuRIkQmOJ1TAN0jegRdjGASDyFc0Gewa8O
r8NRLOY634Oowzs5lct9yYjnhuBgcZnS+d7tUgryUzRlJ0pgBASx9QDx+hfuc4c5ljjiICiWhDzj
TOu2y6pD6LBord35/Jbw3i8EPZCOg9dYIyxV67WjUwGIQnZr4qBD5906x07SMjaGBQgO+QAoaCZU
6yK8nUmVPtQ4VueGqgjGJdBsPslEo/9PfiEBtvQb+ineVOuAPKxsaGnDps1t1px6/nBRl0fkdBIV
TVGCx+O8FNrnUpRrzAyVV4RubGbAz6lSu/II6pN+qEzeNDfi3i/DcpxTBT9XsCYXwvTaOniPl01S
olMfGZRt3YHhLDjUjzCYXge7Gzzp5n5UVb1XJuCnJqn3npzwXEWZ0e/dTlTQDChs2vIeKhAuybQ8
Lti+wMmtmpEBoQ5KbQninWVqyne8R7thtlqP6VC4CY32NWI3ICUBOfdkGMl9fikJJjerR7XQAF61
8zktPUKOQU7YjMOZYoIg1WjDWz/CnClnVjVoAJbETxSHmqpYgQlIrW+m/t1lcrOFDgcGtW/ygxtS
V7WZtZ3duIPDUxXwbiAIP7hB2z6W9fNUaYhUo7PZJxDw0ZOF1e3s5Grfaz0MMAFJIqjoBhsU2mlC
BPgcfOWNKdnpx+cUC89govioGYsM1ULp4jA9T9KZh5NyhIiiH9JSzcnO2PFFSplMk6ZTaIE54Xen
WsvhXb6ILCD0V6ewdiZe8UTE6oA+4ohFdAHUj9iWlzTGhmV0zkNrNQ+GiE9JamM3Zm9F3b3Grvwi
YzTbYXj2m6SBI0+ksobd/SYKq/uxqxhQCTo9nBTosJTJnQsEYicY921im6mgwRRSK83Qq4G53TBX
JSSQpGqvmr0Q3cSWbnGzbQhh1JMHoKtUuKa4SEvb2czLNxgFQ+hkPGaEfvvYlvdDPDZ0MMAwka18
IqgSqnZ9SvvlEjYGdoc+s0nmUxXTjuyhlsqCt7u8x9jp91EReZhKz9E0qisaQ7MoYKRn+uPYu+OZ
OeoBXWUHHwlxOsHmjLGS5bJIzVy3ugHZOY1Njbo66EavJQAwNbtTCAsdjx4TF71JBs8RAaITzld2
rvFWrJ+QKeioafCDN0EUf7i5/RKMbYWLwqFu0coTNuNHIpB/k3eebsp8kF4iKlAyPSoSHixsnfEn
Kq1PTWvezZqbrBcGW2XarLSj8l1H9DWtceUyrFAGql+tkYLDK3GcEFdw3wZFvMflTz+BE3iXmRd7
+l3i6sIl1eKt7PD15CUM0CbBPD9ZUHSWCH6VWx8HOBy3QRaXN5bDw09KP5vzh3kY9qkL23NMPghK
FuxR8VMFR9WhXiXagRguwxqOsGxeCKUOTmly1QeTstdKhi2QtZ2EPX2VjFVwV8XiBCeTqq0dwHRH
8qfC28MEd4Db506b0aCxHFjI5TDQEZFBt6vCE2GZDTuvVT1j54DtmavHvul9O8RbjziTcawxul4q
kLlggjqG+c4iVeUKpheNJ0cInCy210rD3QhsuGQ2R/KEc41vH/5dot83MU+TETQ9oiq0SYRqT7XU
kL1xkUSMjcuW4QC7r5u2KCKY6tK1D3cgSghap1hNrDk99ex+g4mYLuh6g/cA72cyQXSadP7aghZW
p4TcKjwT27J7H0ZxdRU9/qgwfGkNoTdYtPZMSBXb3Ayfi3L0LOuogrLaA6VDPwSKAA1d5WnOIs4g
TnlppwH7DH8qjqFxZoa89jh30I0j9uyMN6vOjgoNMNKvz1nXNU/PcTMVZnCsKN5sa2eG+9rqHmnd
Fq94fl97VJatg0G1TftHxI5Y3YMccZP1yhsAzDldvtx4usOc+FXbKbMHXY9IWzuBUEouHM40c5vp
o+2jktGpD8ZLUtm89RGnRMmgTpgLBqkcGm5sHfkVTMoJGUV9yRS6S88O9g1qggEEq3GrwVvhD8Rn
YIf1xulpjmeFH4TJR7IMG1qj5h5nGNV5AsbVSg1qGbLTKxt09EjjcwKFNxQRjpWOcwbWrZI0KRPQ
ULYeFnoCRYlp0DZWM7Ve2SBPth1iDaYyu5dIzJYIBil0Yn/me/CFM7N86BiQjOtQcfRGt7EOtex3
SOfUYAt6BYa8nKVz/cOiUNKKaKtrS0ngd/xOg3Q8Rc1DRt9ZtRGpH7j/b+iY+aEwDQ/PXkCZEqLz
sxJ3r7snZ44UHg3nzq7kZa4n3m1h1sRCJOC6LkG23IEVi/YL4aVIaTlXI2fovSqMjgQ39xttmZ8z
B0bFQI3GhithWg+rVCK236u04ylE+KLoe++NoIZ3xuB021bMaTurPMvZbG5G8hU8wD1TOL1BpXrM
Sm3YK4HcW5thSGvjALQt9wHUWntbmLmHuPamrfLgso5ZbUAtFnKRZaHsntbtrAQp9lSt00jlEoci
kmZL+Xev2L/Jjl3V2GCkAjfSyACzNd8YEPSp7INoMkrSlXmMd5VYeMq4jTTthSFUt+AC58NifLxt
qHPcQve1ZsB0af9e/waBsZOfDv2vCUwEDmdHHiM5vrgL6pAlDrddkRr7JWPDqFKkTHzfhBWyaTj5
RpTGL6S0yx4yDIIZ+z1ZzZH0q7F1FgoRnUlgorWqgqAT4PynDZxi3goCAk86Ro9WA7VuAd0aDz9E
AsiO9WZb8qYCShLnFjPjTZeb801ad7wFuAXpbBmXuOR3OAwyimyr6Qw+l7mtdiFqaaI29Jd4muyb
GlMqLpLiYMxAH1Hbm7tB8rXEVXjJnDbbjcJ8CmIUrksYQm8w5YnueokiVBr0FmBiUzZTX7bXCk/8
FqVHwI5/TKfkZDrWY9joXrFY1xkgHz3Vumem3R8ixKU+2g9+XA6muCQRfVtrzp7CGaJWnX3FYg9N
jjSfydyZmLlpp2KZdAp/hJEKV6a3wUbo2k63hQ+7Ud8bSfdkBRULRZ34FVrFTRz2IMHANa91OQsE
QZWR3p5m0UvfrtUxUZhFDQpQvKOu3EbMoiYCFbDddY9qmvHQof/fGWQHEJdU3pR1g/t+GF7RYPkh
B7hlzQy2ZsgjDb6eimHtJzHx9aGW4UsWF819wK9TQwvFCuIN7EBGeY77LgNdbnELsgmIHA5rYHhz
wXxyQGqx6+S1BIN35vW9J4kdPn2ETVHN7g6wvvSrNQCF2cJn4NKL5CzubhrLqi+Us0ghyE/rRiPd
IB5hOuNy2OgsJ9wFi7ntkFrXTGQ+E/vBHPKfXZfJvQoLJvnafc8T3CL7BBqbBvOWb11ajg9A5Szt
Ntu4RCd4oZubbJsBypH8EBtoyGCe58FQXft8AHscaDhSocNHXP3OtUq8Z3n2wCaWeZU1eHNYHayl
wq0VkEKU/GgkwBMFEntLLh+TeVq7eBFX/HHWvXSg65lFMaqzIUKXTE3KHhFZpeS9IB5gaw4vkqH3
a49mynb7izEzQl0LaVrv1mu/ygOW5jC5/dkcQLmZhpQ+84r8pmn10Qt0Zi+jwQ5n1aBMgy/yEQlN
sVHK6vI5KBhCx/mUIkFZtm4PqorisfXYRKgIiNJAFb7A5SYbzyf2EX+zjqyYA+R5rJhEMbvTjljN
gPYq9xHcG3Arki/SUnBJ4xeCZwRhvSdmh6YpLaGiLXdylrhb0vE0Guqu0goPMzBHDflkoJ+5Ee0k
rnZHZWjr6KMnqyGEYekQL60Sn9FJ7xqUx6TV8C1ZdDxy8gxCcHd+mIw/uxSbtW2g4ELnCye93waG
Zt4lFVCsSSq6AIHBQlW0j3rRvzbqEyoM7Ytw0uDgv6cAP+hb1Psqbc+x6zbHWIeC04XzRUzhh9DT
c1BGqcdJ4SN3Kl4frT9Y7ZTumRDVtJiyHLYTvZolZdssAfhuU4kqPBUsBbkl3/oBtWyAJN4qCVZQ
yc8yWhil4TRAvYfgtltWmjJwWZabMrHqrUHHf1d18tQsz/0KKcJ62dCKvo6dk+9welwBUyBYL8gz
Gfto70iO0cuCDCaSbraFDHayRkZfDOA7Yqi/tJnQC1Ov4q2iYUg3d5EgRxvs0Jk5b+MpuJ0No/IZ
DammfaFakj5rIFFMEJNStmejabHZiUpjl8s4q8deFCLJ7MXyJPvVb2RMjMpGieM0Hj5pYikvi3DN
CFhHddkQHhbj3XXfsyWz7scVWzcsI1sJrd2+Tz8WLUBOokVvarrXI1MeaH5ji2GzZUs58YZVtzRP
XyzD+iEloEmnfovzOn1MLRdsLt/Yvk0ZiorXcMSCBejTCwNnJ6vI3MQAhXdjgn7cnZl6BO04kU7x
O+LYGsfWxQ50B2N5Dm4+LoctbOA+UPmhpsuwLcPETxGJT2PLW53ahMLTp9x2ixv5nM+KHcgtumMI
UJGKdVctpyATkHrwmEBug4cRQ9eZes43NslXIeM4MbSSD14jecvi7hYjHeQF6TuukWnfri0OF/rj
LpwNBZ6BxbTMJMI+E6wADjeoS3Zr44HsS1pJH1ZmWp5WxDRWIoZktYv/Sii9OxRaQcQDnXNIRJwV
a8VhdEohbrDm6fXyFTSG4FBJOo/m6nvRZbdmltYMBfXmsozHEMoNOylenxkkSwTtKFi/D6cRMBaK
yl8YieeaDE/GhG+pgBi6G+cSadIHuEhj3/Yx3QDVJhuV5P1m5d4hSCquYQA0V6XopEi8KCejPBkJ
Q9wBBhIW//2Qc7iPXBIRpNvg+B7nHXNNvqZpyDxVJb8dDT3i0Kv0rJY6OJm8qmNs33aN/Qozt/Jq
q453fbie7FpeHNzSLwF0N4gj8SN7Cn8F9X7XQxzKJrCcUxHRzQTA0FUKxCycMONW0GDarMYfuGO5
36w9JbN8xCu9oEjIvxQvqXJWyCv5njfT7TyL7C7U8AXA0etymDYyju+I1lScZ9yfrZZdoRqD45SK
aUn/AjDhbsr0lrBTHANkXn2aMaaSJLAfiQPzQcoknj7qxsZdXOANgYZNI2RXh+PU7mZdfens3uQN
zLu5Znsx9Zw7pk0pLf0wv9hfUIgg8lvTJmMEs6ccLxczuLCNLaXbHwMTkWE216vXAiGvrp+hvwqP
Q1zNolHuaEs2RyL0jqngqI5MFLGxm9JW74nLq9X0ZjgZXqKavirQl37b4V/3M6Vtp6Jwj4X2pWvI
VsOBWbSdDsXDKNiq+5pyPlX4C9zhrjfczC9mMnNQHOUMXZ/05dBk9n1uRNo2AEmZaOMhCXjE0i29
eEIlhxeGaT9SR79LRo2ta6BWnMr5TCLCCoKZdKyKOsP8fvZqvQfWEdYg37Rkx2CV/artYDdjMfPd
oNhFae7TEunOGdNZX87BZ5iAlaD3e8GF8xXWa37PMiLNNVCLW9Oqbm9Q1et2WMAtb6+lvSiGYsNw
aVQWbrOMqY0gSAYXtn6RYrpQgD+HTXxXVahudbpUm662Vx8JVLq8J40gzi9m56AKILcPFYMNNOkR
pP28Jb/oBPlgj4mLGmpC1jA1LqSJcqZCDWtFw96EsqiXPptUvfm/jxf9f2Zr3v8qr+/5r/bv3uf/
D13NFqmg/7urmXfvvfj6i6l5/QN/mJo1619Mki0dsKFpS0U6PH/rD1ezJvR/mbZB8ih1v4Wh2CA/
9r9tzUr9i6ROZdnS0m2kIw5/ihPz6ngml5T/qXApb4SJlBXH899szP9kaxZ/DTtWpmXzuqDyXf8Z
wqYr8tfoUZcUSOm2XbUpWDkfw9m5m6Il2y9T2vthZQCudltQvjGzLCGRcQDsiOlYu79CHJS7Ragj
QuiASA44g6FF96I1cKJRHo97mAp/uq//7cn+swfb/Ws68nqxts0I2RSKX+4iGPvrxToQq4pUMjlL
pnRN3OP0HeHbah11wkbLNLBf9/dkuhsjiPROQNiMAybSdbM70nGqt6G7D+yY8r8zf37/LjZJoOO6
Xm41If0ltO7CimZvyX8qJvJqbdxpAbh+puvmlgIAa/Qq+CVqRy8mdbItg+YrBt5wLN19b/lO0hb4
CsWta+D7NSAy7gIt/t2ipl4VW0yNWJ8Q3420U5xA952SScyY5L8sqaWHxhp7H/iegVfkIqcyOQgn
C09xhKnPREIa1vRKRaeXF9eV4JYbzfUXSuVN28mfbgp+zIiM+0GzjAMdW454dnmtAw8XnruHL1PR
Ph2ts5o4vGb4PLYzHryM9MIdiYgGYrhKUUkqdbLq/CLBJq01EpOT0GGyQ5FUViiPJ19LTfulnUEY
T+lx6FyFHGixj3XagMViQvjPD12utvr/kwX+/dAdU7eQpihDGEL9LRK7YeSsuSkPnbKIU8+auQqf
BJUhFpnT97/JimCproTqUVvVqR/627HAkFmPrgLOurqlQMrj5mp+6FGoTh0/JV/q6EDQ9G08zfJM
uYnG3w7OioPnP1/++n3/++VbwpW2EOALTAAFfw6BhnVCP0/S9o6F0R7KrFiutkrApEDwwzO4KXgh
93PC1HYe7tuW5lTkpFAANetKtqpxk0gagKmkPkCG6tUlfZHSLP5Y2f9XusH/eJU2tAT6CaAXyKr+
61UOEiWoLEOS/erljgibS0hMAyEmIyOqGQnCpL8vsSGPiJPjeuoPhWjUKais7NrV6TVq545jUvdk
2uM1y8z8ZJAN4f+HO/lvSxXaPFbK9cPX0eJ88xn+FKdt64lTZ+AFN7TuGN23/bvqoW02Bgevzpak
vgju18QnieEl2jGPzjapfc6SLvW+b+Wc6utRhcDiJOuoJu8lIwmg1o33z1eq/u2VdSxlmXL1gjHO
M/T1nfjzlZL+ZbiCUGBAPr8x/xrPQXRRor+KbOS8gMJzHn4MZpK9MJfjM2zT3+U8EURMKgWQ+GEX
i1aSWVKSI+tYv8TS/FYMKVluyWBmVNv1t6YEbrY+hFGu69DgkqQElZ3yNcAetQpX+7CMr3GB5Shy
wic9K3DYGu1eWSWDqUoSBp1BR4L50t7mUX6Xpf1MKPn4vJBvd++mo7rLm1OsSgMtU3AUzm8V2v1D
C8D2RpmJOkWSVhF+NQ3Dyj/fP/HX4HQ++fX+8bW7ZGyve+bfPvmypClpgAbfmHNR7zNHWCcnpsfy
vWYj7WdD6vPnnvI6rrLazxt9U6WWc2QWlvtkCbk3CyQgDwdSo83X/3Bx/8NraIp1x5T0/nTd/vuO
6WpmS24E+QWVjpSsWDVu7NQ3LLZnxG1sOdP0aZHrRP7YY0R4yUwhtlgDJ8QgMomJASzdclanqI9R
jtUIGK1UIxEWX+g/X6pcL+UvS6djcfNcwUcjXINL/ut7OLXajOgVmypuxq+x5Z4Vg0lskSyKjO9j
+tG1ebE1Zebuk27QP9oAZfY0Y6s2102orGl8QLnG5eYgo0BKnxfGES+VQkKcvYa9m/2HHV6sV/S3
K1Y2x0+2ehDJzCP/esWG1gDwM/Ni9b2gIe2d7GBGIByxynNk6DjsqeEsdbmDpZRvFjhZR2mleE9T
dE3/4e6tK/Nfr8URpulg4XClIcRKnfnzV4zXCPBKuGoge0R2INDiWzI4ZiR97sv3f+t6XZ5wGvlW
Nc/Xjtgteo36i0qJQf3++lDw/h7ntcESZMgAIZl5i472HzluRVa21p9CZzyEcYP00xI2VkDNx14U
/Ye7ypLz71+Ua+rsoBJ2DSuosa5Yf1qRAHi3DrA/mI5VGe66JirOTqbwU+sHGa1wAwWrLl4QvSSd
3CM7VSepqmxrQR+hu68w/iw/EJl0XlQinjZGRWyq3le7ISglVuUNPPDymM0NTtC+BgebnlpdVHcj
RICKg51TufI0lIN1qPAK777rrqxjn4urdN5pKfSYdq08jDh+Vk7asSOan2GenPHo2m9jxuHNmJAB
WO9tgyNRD5CzRDTd5EyTVYRwbd3hwV0W55ZRCBk+ZfJemdHnsMjMlw76sTmi/VkzzRtBjBxiSN/X
NmHJbQlEAcIJ/Fu5KAW0mka53ZHxQQPtuxJDj1W9wTcmTK8k78LJmfe28WNNk2WT5ejzkYcGNvoQ
txoVUUl9fIVzP6SxvGjoVMwMrxHfJsaNjkgcWqmeGA3UDmX6+F2gjnMYI3Zvb21Wxb0o49dobk3f
jcWrHlbaTk3YkkNI0n/cIODuIBOGEtSY8CVp6bDJzDMKhWmHNcK5QUNWXscifY/J5NxplXZLf/sG
Uw5eOC2iDMzte8OZV79o/clviMhKnvauPoWYFNPoOe+KH7kAxAmzLt9/P2IEURqVrrOxHZY5zP4f
349qHK2L4VqYBakO5yqAJOri0FHFh2lq012pYbLoRgYT2Nv451oYApJFPbWB7E/BpAMwZ/Ia8Mzz
ODh/rzeTpIxIg/rJ6Fb2QAUKY4dDFSGpa+NyXVY1JfTwMJENI2laHrYifMwR/N8jhKJtMw7t7nsj
pYv+qHeCqXiXv8QSzkkd1wLLjPLGuHf3c2Abj/2C1S4bD1hB5x0/lok2hgIJ1MwduoDQysFFdepa
jLgYEqmG4WWMIiQcsai3Oda/NcI2VA7BkYkdY86C4ldN9cGdwRlUaI93kA8w5RoxPLeJh9H2+2kq
OZAQ6PFj/F2jq97ofBn7cT28DDpkFLp5dO5KfWdDZDFrzOuNRe5jgN6NUmCusNom5sHMxniL4JB7
W3/ag8k8ctSOugUQpVXi87uKTBCRsbYxp24xwIakI9+MuzovC/DkFRezOB+ipZP7/ZIToVE+Wrqz
i2qhiAemml8/7jm1jiQK71tnvMCELm/YFAWTkJAPmkPlSdl8UNbSRQB0jdz/PkJq6BlkiBZndGbk
uYOOGFDcNhmm+zxwv4YBFo5VQnZokMZ7acQZbTbQhPfWj87Mn8uKuAajdR4EdJlb5nJxzBR+gdX0
ffcrM2f8jPFpUU2zb40moPFWvqM3vKIWQctnI3lxga7xOa561sbuPHtUfrjYCBAqulW9wQdfNNpW
FvmTUYkXkcTIcdb9DkH+kzvqxJTOBvSHkiTirKBHBlsbuTKBmG1cH1fPsyVEdTuF6Mv71zq1f3N2
OCciw501EUaqOURjsyTivGJWVaF6SxlIH/+4O5NFRo0bEiQ4s/ClpnyRU4T/96AiArwIgLp+f6bM
2WgyggsaicNiKhAR44PhUC0n97PGJN9hazzEcsGfFIx4r+EOrcWvA9bshE0Ni22EW6qay0fDcUAF
58bD3DrXUBumu6zNJ8YMK8w74F2OmjpFIDbe4ML9+L793ysZIMDdgNPzwa4CnS8tuOtzrAxTMCDn
CKySawhgsEqLlCO0lLTDvgsztPze90tkucHZJeBv98fHLMolv7ZMFmKLF1gRSlFE+7HMlf/9pjFx
dB8QoXyvzjXfvUsLwEtg47d1QxDuao5Zz0ZtmF97faav6sa0J8vUJFeOHif+MKMlIG7dcW3sNImU
8wGt4aq/YPPmENkfCBJ0tqlBX5GeoxXEzSHOCEqua/ARqTkEdG/TYsPp5tZlE9xkjpHtFg1k9/cn
Eifu7Ddg6zbMY3xt4Lz//SEpI/Ijg/F8bxLt10z2prK144wYkByUE+GP8dYSpGg3aYNJZP1jHD5W
CFZp71sxLJ4T9ruSzi2AgV3aI6124uz3jIvWZOK95yz1vf9+75hWNaHQUyEkSUaUJn7AY7zavGyH
arIj2DCiu9zy63B9B0iK4avUTvzoNgvhwt9raj89uEk1nKYgg4fDaw4hLPPiFpm10zX5Yz5/JkXr
BbhuX2K1PKUtZbVaZ3QgtUnnbQVp6whZEdGce3Io8C0z0qwRcN+E6ZCfwFXDj3IIk6jMO3jFwwFt
53lOe/c2iV9IvHMvw4TLulaBvLd/mJL0iO+qnv6oDrQ9tzD8xcSNMgC3G2SbIiiDI8eBFiAR3U7X
rnl+WTfdQdR8D6NMp2iykCYkC/TqqTAPoqRJA83sM/4vls5jOXLkiqJfhAh4sy3vi7bJ5gbBHpIJ
n/Du63US1EYhTc+MyCog85l7z9XLAXkSKJG43rkRrFML0MpmOWuFjZt2bgme4ccLD84kDnUWkpI3
EfjjZD018vJV9RYK5ciQO6IpQr64aoMZ1z0xvrYPOYQ9lcvcrKpyyLc2UWnHTL1CHpiSEebErvJQ
OxF3Zj66pJQgWsRwSR7n3yEF2B10e60VyZvj8SUPmCEzvRZXINrEj6MQzeU+C8xPLdGdZ7fOfiyi
QacIBUyh91vy+5ixqQ59eSIcXmDMthnA4ZFiJmiO2ELTky8KFKMYxwq3R3eSeyhq2H0eOxcYIHL/
/1hlFTuWjvN27uL+mJTTe5bTeM4+2cpxCpFaPW/LEEBOjLBrMk1SSYApolm51wdjn/o+UVodWcS6
NnnM4uNy6836X+l5/cEO04M1I0HNu7F9CtMGeOjEz6wsQtmUya3N6bx3sPDHkJXJ6SHCTd2TJaLo
M5bO52x0jlXRmBfbATtLvNqxTJPoeVZENKJRkKfZ1jGtxYc+dCMKnPSty7i1GNvzJrkIEFlYQChq
50cnJN0csBGqRxYzGoF/Y1IiAAOCsyUBEhyiL2AEdPVxaBNrlxYINzuzSO8Oxjbx7E2OdeTTh/Lm
un+WK1szPk3AHghV/N3MdIELtYKSXYXkPIk5JvcbovlSayyvL7tjWCXxdIB6QkJoZDz9tvhWMyDL
JHwJs2h0c0pTRyAcb0DRgN3IW0ymhaqeXd7yHsvFTvO0eUe3Uh2lNtR3aDtndxZri0kWplCdDs1n
NywJ21quyygcnJ2vsrpDK9Cuv+d2NUc/MrBQjBkea8MWykowTalajJDxEdjhPhi6W91wWtJQWEd1
pi7toRMFP1bUa1cJVNpKlCZzGbFiJ9+GGQlXiAGxYrjxY9thWKerXIox1/DfApaZJL8Q2uUQcdFb
xWWUxRa7esRiq2cUEQ4Pyx1sgRsCIoRsY7mcnAlls98Z+7nxjlYpAyQhW0SK9Rmdcki+2nX5EcnA
u9BerZDCT3c1cE2lJCOMgOigaWbMTU11VAhAVWc1SRjsgsSQkHltEqvS9mWYHk3moTef7IYRDPRy
kCyjmeVxl3VH0jywX3pWJkkD2H1yuj3U1gQ1hvWtmOMrvDdz3XbinpeNd9VRGVPYODJOQVZLVnLk
ukD2ePCYNx6dDkR/P4IYgZMU7ERONCiZx/ivmvqKIvmP5mfVEUH7KrL6kwDWkyZ2toM3w6LIdqZr
6QPFL4yi3C1fQJUQ1t57OWvl1NrkBgIUNPjgEpLysDyCQ11xW01y34SIDqKiYlDN8LntbWbRBmw3
gHKQwACvKfl+HyufyXzCWnX1GP+ETSavUP7/IwTO0AFkkHWImZquAu34uz07d6awL1Nfn8nwC1/H
ML4ak/1ij+GHJrxoh88iQtshI+i8fW8/1QEOMnaphCMEer1hRBfqVnn18vreOhNvkuArGxjUo9JE
WGv7ELjaAcGH+2FWVKwdIdd3x3+pKrgxNB57052YpVbVD75TsSnYx6yhLR50q4fmJ2nNIng8Cpy3
NvT6P9kgLZxdgE9e05DeEfk7IrYeJtjSO6vr610dA58gj28Fg8sZ0Azr8K4s42+HaWEjZNptRNAZ
Z/iU7K5xzcUonGBFFiWxX9h76BzXyz+SEXdEUvP8nAFPnI05PhLiR42mj29jCx/N9s13ORs2e0Qb
KRpOWVNQOvbdxtL7b4fOaFowJslz0dioAmLimnXnnwM/dlOFE/mvqEOgUJJD4GJ6BzCLP8uq3gB6
Rae+7JS4wNviTbD2VHvAJ/365Dca25PkYsbfmECzYprWjck/rMVutUYQmCX+DsXdHspFSOOfYixC
L6Aj0FzlzYDGW4oP09F/COdpznEHDBdz3Y53AkxnjEK+NtT9DFv3wGNwMAs4Diw0k53tuWeX52s9
NQ4A7bzctiLFWyIuualZF7w1zEZp00sDaJd0yEgcqtomENIkoYVNa5s+Mbj4SSROKGtCxFwx+sVz
q9jbpCNCdwf86OKLyI1P359wPHRUVnavneYy+BuB6oNlCGW8rp3DYNU8dRARyxTzYDpQsFpDd3YL
KCIEprsdjXrhk0dnJ81fOGcgQAt4KCPxJlYQ/3V7/Y+nVju0ViFFCzN/NIs5O1qI9GSzWocyTPEp
8bmI1gs29exj15mjtyqf9rqZTYe5ynYiG/4hA7Dr3qLIrIyVZ/OMAisaD1bjrtQfF0USHiqpn93I
gwzbRNUDCB3y4+UP3W56DqnQ66S4u1nrbFs9/o4qbSUHpc1OyxYlFkFeY46/scoYb4Twa2EQrnJ8
2qjtYCyN6J2cCLKBmwikGPy9e37gTd/6Z2Kqr1nPfNeHdSOS4sg4lmZevA38LlPCAgCJIm0tinGn
pdGwn2bi4uxuutZxeYqHn3DCzlTXjzhSCcoCD9Sa0t5YYXqOrgB2LoahwamT1rMbFE9TcIxmTgm0
Kz/eqA7tDpBV7jrPXhCeHJjwxw51qFulxN9V7Tb1oq+2AnrmMCQCrTJjN3RAAkmGBrUe/Bsc+7Vq
9Grt9f5baWh7XSRbJ/vrOCXDvEKBWsI/wgKU6/rhMcznHHWpd6RWenUhKW7beXzRfRO7xfBAlOcj
BSbSUfFvCmyi04bgVIGEb/VywuE4EDqVOePG8/TdjAIDiixwBdn5/FCF82c0knRHgd97tE1jmt3D
qPzh6r6nuQi559AhafB3V6YXf9sd31WeMs5Gv51G8hGLS7iCDqPtspEkwKAPAVnozlttNn/aAC2G
w+8oMxt2QU6q1tBmFg53hvIxYo3SobgvzOrTdKS7ZWXgbrg2nvMCzV5aD3AsqFE5zKnKFBusHwh8
KL1NqsUjqYYqAs7f+1V0gSX8YyvBzZwYz3US7TiDj23l9lc5+V+di9Y/hOGz9/viR6RmsJqwd0Cp
JqGtBYC44mnG7xSazBh17Zlt2ynJ5vosbFyAbdm46Hjr22CZx1lk7iEbqGZQsztbiDTDXmvO2ZyT
bW4TaaKl71Zl1lvirijXCX4NEsqEXE6EmNvTWdlfytl2DyXQwIIQXxRRTBZ/anWU+UPBNeBK4ks6
eePbZiRL80qJAhx6hf99B0wCOJFqFct0G4d+eSJ+LWESsQpbH1VaPm/CJnxlIw/sEw1RmmeEALcQ
/qJ+OheKrZk1yPzyuXx3O7vDmmn+mOazaVYJB6RrwqrZo+L8kIN5CmK4NnMKm6kJ2ePQK5MGQf5V
a4/7IkX5bQl7JsFJ3FPyPWKTcxbW1nvcE6yXELaLEQlnvnEkLvKBegMucY1vjELyFHhRtvHQOjNn
3lrYTylKJoQ6XUoYVMaOW1YP6G3o3nP4rh6JFchIuPBr6Lc2HGAO7+LH7ltgMru2ZFYTNtCzOwMf
EV/iJs47DT870AlnGp4zj1yEwEeOWDI1bKz+SA8uL70ckdPQRfHREDM/t7WggcKigb9y3zsdx2Aw
E+OBIHju+3+JcsULrz/1A5ubvH1ijn0ryTF2YFnxxNNyp66Ji6JXOr363eRdTYVJPngLaVv33INW
PhaWNh+MovjxemMjp/JzSsqXuo1/kgATfxLhFTQ1B856wElSmTrR6DoZGURZldva/mayGT9Kj4TF
pKfQYFZG4naZnLr0xKyPXZyFBCtV9EWfE22Q5pMew1L22x/UBR8tvt41Zj2is1xWdvbcbPPA5fQN
tfY8dNV0GovXIAYsFkZ3PQhLnHPcT4SvbJF/fSDmE8Q6ka1IaAkYy5FgIqPDw1IYHhUE9BHHDTk+
yJXSpwlDDWEUqAAQTA80287wyF1JTrXt/Gkc8Ca921NI5c6p8gMyQjijTZt9+STaCwAgLLMeP7Xj
M0UH8Qns+5z60/cwv2t6hTZe958nQhLQAWydAe9GW1K6t3lcbcwoO6ON3aLLpb/KMNSWZyAC/SVH
D7ZijHHViG7euAWM7wRnl8v5x8oDzDmw12vczhfbD0+VVpAXmyJInwWUvhBKLyXbvPWAZfKBmaAH
kBAOA6ZtObUplj1M2ZYLy/7u9oe66P+hWfwWpv04AXNaV9J/62ZaCLjxn9I9F2gsUZd2pHgAkEC9
tZUxWOmxFvrOL/EkuYHL5lAnE8JfpXcprfIGhAag2ZRFWxdPF/LFuFubT5JwR14JBhGapsxiNFTY
x0C5OPeI25/9MRltzMaCa4SFfnKiCKMS0ui0gJs4Vq5+KqP6C2TBTCCg9pBX5XgOAu/Ri+J8P9TZ
azoQSVTCMCsr+6eDukjwpzinBQx5FGSflE33MDGR+PnVmz1IYlKTFk9kL79JagF+J3W4/wMiDnuC
OjlQvGgZmsLeMxiHDO4xizzlAQT51IXzXvOqq08uIajIOuOwS2At0r5Un6V/BBOLELz1OLuJZNdF
um2tT0FgKxE+LYYtvY+ZDKNrTFu/ObC8PBjW8N9cmc921FLOQL61BEOARjgcVpzXnmj+9IACRPSM
N+tkU4CtfPKR6P/hAFQhOV+RYa+sEhCVQ8zSpq4sHRoZfQIZbZuUbQLpMli88rQ/dW5+J1IWsBkv
Qj4lf6MoPpYVxIQoEiCjHtjJvOJDL08ypigmEXHtmXONrBDgu1U1zEZ1IhSTygUl4Q/Wpupr72Uu
HeckwcevGvU/WZRqt8ivHpc/ZLUcPLfJBe4pimYPxpuXRfPD8nfWUvniwcauc5MI6IrC5qFR/1Gn
gKMCadeHpIekCY3HfhgS1m2V0WzHcRiPZpZ5L8UQIc9HDRvDnygThFUEOnMPqVa71wnSigPvGng4
noJqXfuQpjmch7XsZ3/npkonEobhoWFeuJ5HyL5zlu97fxcnwj6aU/keebD0OapIMHPJVAcQAf0z
hHaSQLBbuvpu8vdpXg73sHPQ+RcW83sL8kcyIrk20ve6JRiVquQh6FEZYmMedraSCRSWj3RWqQrY
0O9NlZDLkUQ4Yn3ME4hvSUq8Rarp8QbtIcCTkFU411I6Iz+aKhvWjwk2pVfNaDoH7VbnL/2qnfLP
mNjZPSUuDgJr7vdAUYedAdO3t1jHpHyImYvInw8xYuvbejv2fS1Qe0grc/4Ni6d+5WJatGeq/c9H
i1ImzKpdUKJg8tFR7gdj/tsn/NaM5ujSPmmjyLhgbMb0YWBrL8dz2o8EBkwCZ40Ytj1xJaeg+UKp
iUPF99rbPAoq+Gg6AmPo1gWKXwB4fXw5mLATj+4QMXjuw+/ZtLgxuhoraUshLhUbz06N4hJh0YLu
GuanxuXHx8gWbWN9qh7MWhMrHTvkapqeaoI29yJAhZe17SvFWwyaZGthjkJ2k9zJh4j/+OMbDQEb
MBvnWDcnSErlV42Yfhtk9TvZPcOjBZDrd6yEkwuYtviTxm59tSfT2uixeRKz+YpTLbiVVVTt3SD5
bqeU+LcspJ/yOu80j29+yLx6mZr4jUP8XiR0RuVsaKJQZblH3XWZw0+EVzJ4jbzjMo9Ypj5FjBrF
I+hnb9tVtUEkl5NOqN9kY9FeOqQ6RzYLQDVhxPfDI2yGxh1KL4064Aq7MvIDOMSRn2IgJVQNo0gt
vYqBKC1jQLhblOV2Mrv3pAvqFyxh+F4t7wpDwKMYjamnd0F6kFNubbJANHutYtk2WyVXQvgTMFo/
k3HpC/bcIY5v0vqufQW/ztf6bNe7LZxDVHyXzKT/F8N0oSSPTiUAxUw9zCzmxofUbN/j1HgJXV9l
HU3zIbb9H0bfWFtGGKpqUVdarBXwtWOCgjdNhcQ9qUagwDCojEH9MTKwvlA1EaZEZY5Sh5V4Arbl
TKg8JWrgHbFO9aus66KNbEae4ujZT9EKt1bUbYwOY5uDr58Lg99auUDxsjN3nMgFlKWLKznAhu6U
kMCYb2EH8Ds+PdxQ6v8Hv9fM35DSCoLrYerANGOdkEy5buIeXKcSKkpGr3scP6sKeT/OEuZnJWBx
ogydk4p/auPuiSIyOLRKSRnweZw0qKjlYLDMGhOb2M7G3DGLHaGYUApMDdkWPgcunjg4GbF0s3WS
p9Tz2M5RTxR8BRPGuEzFUJRxAjeZPa+l1+r2Zr+OuADlBJSDKKmTXZh6362hP0Se3l9g+zA8dQt8
WTiQN3rHNaTkOHYAQ1+kATn208VJ53Hn6+0buLmSbUJEbxHpjza75mPWkddgl9VDiwrxDBr7ZgN3
9+chOBKaHK2ZhbEv6LGyEcvgPqmxqBnVyTFKGXZ3pu7t48b6qVtSOdyxmw5xyy8ShcmurMvoglz1
rwfv/2YE2G+M93jGogJmAk9nB69qGbAyh6pWslVpbmqGHYrYIV0Bx5A32TFGXAMW05SeJOGDuA+z
Q4ixfldBw+E2H7IHJ3b7WwnqW084fYMUwrm9WmZ/bHQViZwLfc5QooX2o1cAPWnUa+V9kEc5naUp
o5P0vUtdoTRLkVRBbgDRphUnR+krvcZKqBw2CBAxjcPNPbfxUVPGG1p7Ho/Av4exPKl8gXs3l9vE
gZ7RW7mznRr32RwYlvpV/dW4WLcqV7v7Vv21PDQdWK51LapXZvdvos//BEPvbX7fhDrw95Acqm1d
47Uso/Jkd94timskdNWtiJ6bLLCUxuLNrh0A4OoM0QRuImiN4jAyBFhXlv1m+UKuHG2qdkbRlruW
OIPJH1ExJfb/Z+JBoxySJUDHiCzItbuwtW22l9LP/U3r/DPZa58DVxz0MG+OGcvJLLVBSbv03DTf
zt7pScUVuXd1JqI86jL8J1NeuWWojQGu2ZhdI+4gpR8j1/w0qH1vnhF3RFFH3e+XxNAUt/DQk5am
sB9qW2nPyYvR9sXVLeovC+RrDB1nkKy+7cB4duOuwqbqzLt8NHBfZ76H+9oUD3Erv3zjtEgVpjlD
RIDQ5+KT6l1jqDqA21F5Cto3pu7wMPvmIzqTybeYT8YDmpFcWwnSi9eiLsdd1nJNTnHnXZdfRcAP
2gkqGKGn9GQ+YDyzIvojnQD6VwyDD07dvme8a49QsrZTVdTbokN6HMXa0bdY5veTDd6l0c6e5n9K
MITLU4B+ywGPkb+b0nkZqOcrO0Vskeb/RD+k27Q9SQecXhVW/0HyUChesM9NwBJ7RD2pW/pLyzfE
pwnnnjhIpDZdhEkLAQYxDTCMI9jzGlFgsJ5SbVpZnp++Elh+wdFBBg/2dVh16dkMTssZ1CrAlBXO
08YB9ALihsbUjMfveUh/SjcCGYKGkaKbtbNCEW1ZUs24qqjglgstL9t6y3bomOXVfSlKZKPVR/xJ
CaBzwm9Ngbg6x0ME9bpoD+QJrcAJ+OiauJDqOIRHOv2IIRR/dV6lRee5FErLMb9cF2VX/Ri+3z8M
EPsoqwC3+OFjbhsdo0neGg0kRNN1zjmtQcEGBbPZvAEC6DNXMLDSb5wwobzPSGvwO7ygWSnfx2bK
KapJDfDsYFs60d+OqCH1+SYtrFrCzjbLd5X7vnWIOnG0S8Cooskfl+NqVlKWyFLxPHCPWX10DD/Y
6hc45QSrk1XvgMAYzORtuUd+BfQoo7QPI461k5bOf2cEChR0OJ+Xz9FzVHRUAka+CMy/wcRMTQfv
P+QajrA61g5hHVyY7YtTok1gvQuyA8M++oLhsKrjzrxwyNzC0k9vnRt8+6527BP7RTMH1Au2iS4S
JhNKkQpDkC7ASuM4wCSg6lOvBegLnd44qLiK3UBlZof9BHeDE3dR7i6qPUfXnqLAaAgj6uL9kJH6
0SVKecu4vmt4sMjcwYdZbRLGEZsw/Mi08HvZT3ZqaV8O9dcYO+sB516OG/Miyi7eEUH50Bt8Br+q
IQoKSdzK2VX+ag/70Lrt8QJbBS4oqYtbIPB9ZZrWK7wvgl6lZOGOEXuvBJQ5vJlTY6EdM/EDEE7M
iVxSPLP9LwgiOSPTZgWodMQtRuFVh5lu1aYT8e7qS+gs5k1DYL8OAgFkAu1gKM1iLdxmv/y5ugLl
f00pGIB1trlevleX0mRHOmO8Rf0xbDQri27mAKzknAhT2Sbkoc/hV9Kxgc9Vq/yso8xJYvcO1P0E
lxPN+VxLgIHJffk3CsRQ+8LkwepCpjMxSx5CtLvtjPPk4IKE2eUA8UP0E6NMc/omfGKRUdrUm9wE
DMFYi/JEMm/Kbto47Ye50lR+1w2d+atyjQNk1R7sLjc3wkkp71DF2UMW7Zcv2h2TFiQ7qxl4jSY1
cHkwq0muDZP0HT2oj6mEKZ0MvUaRiQaSB2EpV5eNLt8N/uNBfjq+HDZA5uArRhUKS4cCssJiQiXc
Iv8I3qUEmozn4lZ4yNCqZszOqddCtYSYzteMyYLjYJMRo7JGEkg2niNvbWjZm4qPcbFuzBWlJ5Z+
fM+Vd9Y4i28Z6bwr2rJyN+TBKRapWNcM/oBl8e1Kq+UPFeGe6X62WdTJ9vw8Md14KPhBO7+Oj2Gj
xcQaVwzT4exsljJSrNkFGet+mrRb2kenuDeOetyyplGvTqE5FUIZVIvlzC5Hzl+L+H5A6bmVijTC
kUn16WMY0u0u3C2fqpEBoNLG/u6hLk0B5+geCjt/xsVdp7BVKsOeTo5dYkwKIRyU2mPD7Xkyy/It
6W0izauPKB6vht1DTVNvAK93tKGvcyDN4DrX7JwQwWlZV31UtRvtl78roFfUqvH/ypkkY4jrTCxy
KbzIrRueg5R8maXFyZUwItEskirEcF+6YCi7+8qBz1JWwYU5TnD3E5i6hOV5bcnANmgCqBPEr6if
Z5JkVQXk/VoOZkv1IGG41BJ3v5zmIqk7+nP4bXntx/twxM5cRUwCg+J56U5B8RIjaITohKC6A/GU
n4PGv/ZXSAvgFzLReTm5lntkKl1nr0u21NS0/B/P3tEFXg4maQ62WfHJ3Ng6Eks2cUcwY7dicQAV
HSMS6obdchws4lyOr71OipxtOOO26p3/fLgOPa72KonBgLVhe+jsicWCHOwV83AblUaD2TciG2hu
Oi6awqdp3o/TKI8WVjY8OSzCAUF6+0RQhBTSn7axID5JjxVKTog3oj5Ju/XpjAESEOM4JtaeyJZb
YlWPy5Osl/JgSn4qxlhPIOOr31aLNHIcmDXi1/r8u9jWmMF3Zndd/FDLl2CzbGVuvQ2kZ57RUIUr
Pa3o2XnFUBESQlvnAcT0zN1rFpM2LyyPfR89eVV/yyPd3IYNu0g/Hj8MI7J2iwoWKbb5hI1867UO
CwUrQh2XBWdksLeyxX77+2HqGiC00nxcjpfES9v15HvaempZ/URJxjtfICWt5YfedMVBa3TrmmfJ
plQCFweop6dUvXbc83h2pr8tRCSJK2MvVFjDNSCGoGdUrSYzmaqYPdW1L2+qmw7AbW0mfcSKCgA+
nsC8gTaxUt2mVGK2uorhg2A4H+PxTyCQ3mcdhWZCFg7KEcqRqRi+yC1FMOkw56sJcBuFO+2zdMx/
mMs75+W/FVPwwB6SQzKg/A2b4tvJALpY7PZYhk1wOf9J9ds0fvkaJe10cxHbrSQdD6UjbvW2+Vxe
MVcV3epemRGrx4P1WXICATVmLbxY+Hw0bmf9gZoY4XAly0OR4LToE8I/am+Ge+On03kiBxBkTn9i
cPxeE1sIGfobfS67X3zQsZ3LS450eWPVcE6AU140ID9aL+prHPi7Uhr/CU1H2d2x3Vlu/Jl5wmr0
VVInyXMrbdBoVvHPkwdNJsZIrpZu9NnGKp1H5LYv6YBFWOA/XufIYJDrIvBp6+yBSKz/WMJkN+Ap
4U4SP81yhRMzKF9r3tjdUEPZ1WJjk4LLslut3Ka+kRx0WtSVsIz/EjdhYIQOmorPS4Hp+hk9MM5E
V0uc2xAGiK9srJyp+1OgRmrEkG0bFwjfTD4towNk2EqR+XtoAAY65M1Yr93QeLczVjaM8yCOeKy8
mg6+PQxtjDZqNgbXdSQOjugcMbfsGHn8kfmEShZH/hrDVsK4Uo6JwGKyo3RZyoelBJr+WO8aLNjb
KE2HQ0/oXOXKTaZGI6Il2GcIM3/T2//lhIbComoZxqBIbTv42B1CuHLM/T1zW3C0Hf3Zb7so6/8X
GmCfvpwKfodMPpCAgIyJ0vLgFF9V1HnUbVEG7VAwSsm7TTA37ePUzn81CzpxEjCRMqEdOlYXPbfE
dErpb5a6TDObnZWxxoyVgiBwC7ZJRv6URa2+7ixFjrQzcjBwbMx6+GyD72jrSl67jsjDNOfX6pJo
NaACZZJe7tvcrbedMVyscfJJnp7eGymjKyUJmeJofqro2T7hp/GPuZEayHdrdGxDsmuQkJ/zyV3L
eYDMYTJttbibqpH+qp5LgCLp40R8UIwtfjKcEHk+7LjZHJ5MDuRbQ64YuMHj8uVpiRjpKBHOMH1s
9jJp6ZqRppphRSfNXnVKZ7DQVIun5FR2TbIJsANyCHGwcrpeymbbud2xixzxgNfTda5FOYP1QYlG
8IEWrAwivHLHi+6G5gSnX53povlHToXwsB/14OiATz5JlhKEuW2L2Ppi8mhuAbXylNqsWNhZIQec
AnXIUKmNaYeGyWuRFJnTSedj3MMo8U8h6pqTG7trsIcod8nqUgwAHDlUOK01Puthq9/5OEs2c2a1
M5FxrFja4+vo/Q/YodkxGrliefw2HdThaye5tP1RnMI5uraNimJoWrGN3eIYlgmxIQjo8Bwof5Qq
ouqibk4OvfjabTUcUapbjpzPkaHGtWIYvWsMd0tML6rsgjze5Z8JmFoca4FAeHlqxu5AlIdzrnLv
43dA1oRffljuY4RKICcph1u/PyHP1DZ+ja5iHvIQbY8KJiUNch2W4isIHxAKwh1SLsHCF8M56+f4
Uo3hY6pP477U3fEAD/A9M3EIJAiEAhNaul7iopuMw+Q5P4kfW+el2xxn816X0nuA8LuDSYPHIkFA
LQJxb//YRGU9LE+R1QQoK1XKitGi3/QIDTxlXrnO1LCy+IO59gOphPfck+EGfzk/MkJpDnHDVGEs
v2ExDkUfo4FPicFhzGj7CgZr28gz0aXt6rh1GHYEQACNVV1M3WlEziy10UIjJLe/z2sN+p0h1HWA
EcW60fzqlNGZ1Nn3vIeSieDD3HRdsp8Bg59JCHjE/EMXgeBpOYviNtyAaCCHLigrQhptf0+8RUbZ
GqInhG7FhGqpVDucwIcsEa+Q7G65Y6a35YOOui7EK9L/DVJoiDkRQZehE1DjOOwq8NLnkhIFMCQc
kcq9g/X+49usUxwNiZCaQ8ajU+/ZGD0v1t4Y51DQ0syi298vo2vdcEF6F0dftsxzXaj0Sz0HuQV5
ioX29HeeBB8SCSnuegLnmSNn81k47GuNtPx1fLZwLOkHiGIMI7c7WRlLAr1hl0C60Ar7HFZ3O8HE
YUxHtSmxStQRDi7uY+igPFuO2OXXTaFwjuwHtxP5XYdAd7bIvdINBoPxIII+vzL2+1NpwZovabii
/hxQJJC6MOdWciua8nXO2MuH3cHmxz2hFHqLRlXSU/pu21BEd9P6ckFynmKZ/Tdkc4ouizVFaPxD
zUawszqici+B0AHDCxiWXVwKfVglLPs2GtM4cNyfZo5cfinvUhhD68CI2h0aSlIo7UBcHSFPE1zm
i4tXdz0T74m90Gf3USJWmfV72Dw5ANJPppoJIsT7iA3McIyxe9lah96vi/XSm+BVXBONo50jJbhK
axZSahQdootcZwjbDiSPS+6VNSaIv8vh0qofntFvx18XCKFVAyDT9wjUODyzd2wcL/kwE61s8bI0
OWblxY5vxp5zTFO5IZbAOpXJrxujQScIAbUINiwrF4b9tCUUI9i6msUKP7wsHwCCgvi2/DdAJ2h2
U/qdHtW9G2f+Azr5ZxBx6amboosXDvbZFZN7XuoAOgJ5LtEerT2Pnm2QfX5CsXtOgXCzHlBj/aq3
NksFiuRxY5jdRKPfzRsRgzKcbXkz8XrtNTwx7J15R4g9f6470ANGcTI8k9FxUqW7ZWeyXLFAZfrb
iCefZUriAI1sv3gle16+fDimUX+RPlKiiE+VHg4VfUtJQwaSOJTQlZfxQJBxipAus2bkVqHZY7vn
uLA2F/ttodIklzIQ6cMliJtwP85g3NuUjaIa0YENXznzhxxJtsUD+FcOFbG4+rRmfZYcBiDDcGCP
cICgKCRk2KWMAdZjZ2RH3xm/fSFQR/IcFQEMnnCcvUdQK3gXuCOToYrOheQaCYd5Oo+2tS+zuAHS
OI+bMLDrC5L3zVLex2EZHSyPXV3szYdlVtDXjnHH/vbA1j9YLZ98T9L5fiJnq9MDblItiXd9hJCm
6idjN9qdPKNKiG8zbRuSERRlY2HZx3CwvpcaS6v0Yt+RdLgu9brBDN+muzgqHpYxYhQM8dqZy+nO
y70STOh+O5qq7f6wRGwOrBo+EJQAKlbOzBQ//dZhP4dge0TvKjlOzK4FDRo5Z9HW6K4kgiJyj6ue
38ft9ouvw5XiP+ac5msKoMmsSMjyZvQ0Vh/TaenzxPwdGqs5N6cqBGus7GexljwsA4q+09qHUfT3
cmwJWmm1eGuMwNyJi+7OHrDN1eL9mwLibiqk7E0VOGcUjfFmjggRUXdpzlzsMCRxvwkn9g5xMWyl
GQEWLJlbpZl986minLk1X4N8b+TbqvO4sBQrhCPM2i5/4uU/AUENCSj7XSExoMUNnGe/w70d1Wsx
gAar7EeAiwLNtpqrjBV/gX2IGRAXFKYsh4wRH4i6rGPhnRcesy0Gf9eo/UuT138CjXO5a4Z/wtDw
0bWc9gIhOYJqEj97wLEbe4BsG6kdf90YDCQptXbamL1ETfHFShLwjz7B89SP7cAXI8ehoNRC8Z7I
Nwzi6Rr+eHApon+lqPe1x1vDvas/yzrXn8kTGHMGWnrZBKsuEBRdjT7eYPq+OLo1nNKW4kyqNAO2
KojaA8bFg4VNjhK9voxF8rk4B2AZrRa+SGVGzmb5SwJrNrL1Sj/XuiluEaN0lqkcwaqp6Cvx1GL3
RsyGhXgq/VsUeDR2SpPeY5YDSFnRgzXTRzPML3GYXVtwWS7FKqiruF/LMHsf/T5CSwU8mIXqx0CE
31H0ESjFqLkzYD3NfBArNyc6kIRI5uSjxUBQ0yAk6G62b6H889DgLxvmEvaWywLRFPX/mDuT5jiB
LQv/l97zAkjGRfeiqLlKs2RJ3hC2JDNDMibw6/tDftFt67mt6OhN795gu6gCMm/ee853vHO1XLdd
iKByPMBV3o6pScrZaYJzldvqlHSGi2g4vYnL1L8qvgsPnGAGSiuxmG1Ag9z2vROekvuimfqD1BJe
jAxZhJWbjINV8RRbsgKIn/wI/WbcVLmOUIpbZHkkHA362oHi/QPni72nX+ydMQ2tVSTvyEBQuxqC
uGO67p0A7HVg8E5iJPtqDVz2lOveNVOp6II2ApQGt+l4+32GZo65b2f92AIpv31/6Eo1AVZU3iOU
zezcwN8+2r4h145sjTUoFgIAIAOwiAsMQiHZW4jeY3joeZ6Hu9ydLhH2LkkW+lFMTro2qOQ2VmTM
m4bpzI19YYEpW4sxe0S4+YIApL0a0OjLyJuObiErcn+0hPMgp894gXF1mHIM2a6k3tPEVQuUZ1nX
YMATGZPCyns/hRs1Kl9Rzt/mxSv3fjy1HUZ88ISjFViNmgoEv4CVyqOH6tcudUEej/E1n+Rdinti
h7cn2dC28iGvKtKzRG4gFjYxkrb5FyISz4ZdM3SqzRfwgum+M7uRf0VuW83pr5lLmzfNYDKjNKAk
KgJUNO/4zs9IpXUqG1ohMyssCmv0jFaVNkC/xHCaZ+dYtUivIuiKLKpY3cl+xvA06W5golDgTUCF
v5B5sJAxtUmZSIGtmGMRXaWz8WJ0CiVjhrihIStDi2zWI4e2VcyU+70SgQ2JHaXfVzoHHFP3XzJ7
QshrqTtvCoSFWvu9AG3i9tGr3ebYWwPCP2Qe/L3mJhOVOlvMcCck8clU5JRPJskaDFEEsCG3PXFA
uiH8Qe2csihou9UkOomYBiBGib07IyonGZssiyVR1lZkDBmj023asmjOkPdvE4jG7JeNW9RH7iqu
ctKa8Cwo5Mmmd+P231AgVTt8K2KTasbJ8ZhVZh0kj2Ua9g5iKnP5IEPspymb6xrmd8shlaWJNAK6
PbDeXL43Q0bEY8V97nvjYe7hLFhICVxPJZuJzIG1M7Tct2FJ3fBUs9eiDAVjAj4flS9GB0mnPpfW
cKUNMlwr2/32PgoUIn1zEXseM3t4eB8IEFmndr3RyjOr5rrqePF0vN1rAZA6cB3zQJZjyLOb4Oho
NeimNfc+xMmLR6/iPYy+W25b7WfRDHjFaNqVCZniqT38UDmXxTRhpTG52E6lMPABb02IWEd/RqQj
7RkOgmDpr+viqrQAwwlZ3r676A1s4u8HTqcOrxy6Z7cps/xlO2uE3JHtGN6IhMEp7H6xxUtypjmL
p2ihfrFSondgymqwkQCOI9SkylR57FBuM7BGvdqlT36a5wALl4D47uX9rxXm9BgaSj9WlLcFQPpL
6PmcMSLT2Dr1MFygP9S/A42IV13H/LkmVnaFz36MHY7zVtN/UTgfgiQv78KJaS0aZhaO3NtauZ5j
Cuz/eeoeTepzJ7RIDvDdtS4FYtkeW3Y2tXe5sK1LpydESHVwaFGCnio0/BdhTPtZjcbI6XW9C5np
X2Bv5YbU0j61rXfOGIZcNJaygrhnPleErb2L9RG/5pKWgMmtvzEKAMv9sSU/52RXSpwYG54mUcV3
taadQ7C2QVPQkLP6vruebL56E7rgPOzbsIVb0pjkXXTpwHTGGVsaacg0GzHxSiI2+P5zn0Nhjem/
VgOzAeQVEN9+7kfl3A5kG/FPsnf3zPNh/pLQs1ZIfzZjOPtXMwE6YlE8Wby1IosaRqNFutcgvsC4
Rk/7DoLw9Jt38gawFOeAYJWu1dRZEChSgqdGFJtlHoHGpvVXY0TLdQTyTLSyg55h74p9PBn+kNZ7
LBeFUz1KpEElKNRbbttPxQfIxaMBMPZoaN19M5CC7LNp4UkWx9xjXDU9NV43XXl6c/teKYf07YMB
Ei5Z8ZHcZSFJ2n3Vl5t4RrWUxT8AuA3IxEW1qXBMbCF4W6P21TITIFjYmhhxMr36t/+m9V3/BLr8
SpX7A3MGNaeJoQOuHk/kOzvlFzYKQAs1NgvP0WyxdLSFRT1eN+KiKFWFz4XqxXc9utsmvUrVEfbd
THqyc8n+PlU/GVcL0xBtwT8v5ief76WSLKhR3H34r//xP4ER+Tf+6+/8x/8Fw/j/kLC4QN/+Z8Li
6lsZ5d9e39oYrCLFbzcdXv/935a/8xOy6Jv/cOACOrrpeiCPxXKHfzIWPe8fOjEGwgYqZOImdPh/
/olYNJ1/OBCmLBBcBnQ5sdz29idi0dT/sSgcfM9bfEM8GP8rwuLvECbXcnzfFwTG8DmoK5z3x++X
x6uIzIm4bT8huZl4XqwjD4hzVwXUUDEp9Jpham1LfRxRq7jk3XvEFvzyY/3pAf8dRwZ4Ukf/Ylu2
i0bdEJ6/QJd+uQK2EdQ1ZRntp9BD1UOuWZE08U2H01aQc7KayokOseZpm9YvcTCWHUEjguHh2NoL
ekn7/vcLWvBn/w1W+nk9/OaG4QGf8C3jA4zIBCdCZpbFzNGjDC5ztyHbyZ/ht9UHz3W/6xZxNn3P
O//3z33nhn34YNKMcR8KS+eGL5jO334IdBOzdMxk363dtNqGRaMOqLRRC2B7XvkKIAjir1Ahzkzg
mchBPTUhGHO38ojbG7Q7IB2nqe+Hh7tPruzDT+Lxa3i6aeu64ZFmyHPy+5VBWJgVst8GdebwwJkU
t5NCXuZERMQ0+IoOWV6+tGofTaoKimj2LzvxFZ1Pt5Gc3C+ztcLFu85K6V1Qi5Kg5X3CEhO/Y89A
AzrYym3D4vaBDHWtD9gzTEl2CKSq3rNbvZFZAH3cQbwJgm88RNLcVyHx0NqEW5ITwd63pbhGA9Iz
8Fur4oupVcTF9+6uzggv8JsbBQ9pz6uTBVnsqLM2cMTxErIMO6z3iukjJqssPvCCPmE0LGs9CwaP
MwPwF5h9lbb3qTjOuU58SS+H6tKR+7AbzG1s1M2acHr9Lu1s8dkD9OFdfv8RTMxBPoMdYRr6hx8h
wSWddEQq7ME69qsQ9CdR2nCWv2HKhVVkWoFHbPwG99hznc/W8ZOn5HciGVWYJXhvPEuYvrkQ0j6w
JIvRLCMM8vl+KIvwZCRfk9i/dukMXCFmLzipEsmQ5Mkudlxv184MX+KwPfqqyiBiud2ei7udvfzq
75flfHw0uCwdXK3j8iobBnvp7w9vwTGx0XpoD01XojueHfcQVWiLmS0Ncj0ZFREZVoMBy0RrMvp0
UAa6MVvZxe5+SqNyzVGIZpAzEwajUZIwuKt8PaFT2V4RErv1G4EjxX5mGErYAcz+SD8lYjomE5oq
FU3XjVWQvrz01nIMmn3WbBH0zhdjIZ/yuDn5EBjPvssc2DTFtCu89kHGTnaYKifceikOPBch8pFA
5u8jIVfkuDA7ckgq02s3P3twvcestq4HIpAZ7EiAQC7zhgxK2qooOuvkCWzAui7xKyum7HkKNZMa
5kqQxnHy4jJc+XnNcjIlG/o52XOMXWwVDlV4QYJKezAKRmF/vyXiw5K/PKgeVi1oqexiQEc/3BIN
FXI3dH27B1KQbg1vGK86B9mR7NNjgxwe3bK8lFAzysnN0RN41q0zu6eoxVJP6IGF1LvFoaXI7SvR
W8Gql0dG4tNhENmDVNN3l/NA0JZPpUjtHaft9ilBIyTIJO/QZj3bur0TNJX3Zj7vLNJ147Krb03O
B59Ub+7yTX5Z05d3Aj6fZfBaLiv7xzVddkQtJgxJ9pkvHgfXJeCVPs5ZhtaDgOTGo9YNO6IkJSAP
ufhJfP8MfAZlehGSe97UmxymOc0vmmyuNo0cURHIq8oVxMo5BpruXNJdsqK1xqkMWSo315nbi17v
0OSRkuyP5QlYN9n0jD5XgBfyjRWSvJSVOEhs7XpG9HWHyyOnYQ8wiamAHky+OQZZbsCHsiMU6m1y
aDLMl2mfcZDnhFBVxwHx6o3iMLxj9gxjsk69Q9baJHE3wvkiJJ7KmD4NYVvuN72pzjSTGdw3eXPp
lmiHjFpxMuq0vUzkcJ3yrDplhf4t8e4aTcPXl6ieloT0t6kJXHf0fDAro77HM+U2bRv8/YH8nT/4
vnLpvgsdyaDo0t2FZ/3rzqthL848Lc73mGn4AIb5eGT51RdS0JA4+79/2h8WpCXYQjcNAVibCuz3
TyPV1e1HnqJ9nRDqNvWg0LRMx2MfDhlhpUhR5wWHwpWCZmyjz+qMBU/64ZE0GDIby34uMAl9gFiS
/gaPvuHjRVFFF2P9RU3WhmsdA2l5Qe8hxPr79zU/lg/LxmA4lsOo3GdbMj984QUyrudACPBPDykz
mSVCoVHBrNN+jAZwbcMYKcwPNZzjmMZPzGNAylBPNJdt8F4uHOn1zlEGbH/GJAUW1DO0agbPWUk8
ihNvTG1e8hhH+UyCgX0LP4bVlA4ksSbWiE1EfXILjT/tdTZfClgEgHJqot/voaYcl1Yogo6elNmu
4zVxOkEMgm1Zx7CIg8jMm4MGbnvlxry6CD38dd2rELV0ftH2k7aNaHygfO7rTxZX43cM+c9tmEcZ
jib7na5/LNbMAk+yGXsSVLe4oZ18dpV2pmfORNdvSAzDE7Ei0M9GHeAZ+WefvpSCH58uUJDLuYRx
le98KBVLL6nbmpSofYeICOHJGIjKEifugl/G3a7gkKEvXIGY0axZe8RIIO0pVYPPmaSGtZEQwPzJ
4/ene4Xy2HRccL38Lh8uqfayfLYVJRgZDyqQot2mFGt7gtK9wB6e4HF45yS66pvRveDFLQMgD+FF
nN7Q+D27pSKmqhZbGRrHGdH70ewVmSjKn84ZoIUskvoJc/R0lgYaI9U/9E34SQlj/OlHdalvUZS7
tuFaH9anuSVccfBsyawWrsTEaplOtJFKm8FNLi+q3mbQg+dPT5vqaNGHB7Q5RWezaRnsNVm4SnP9
5u+/6h+vCYqiyc7mEwPwvvP9cmzzqDJ0MuLkvnHhEtDrMVZJS395KLVqX3U9yrkoT9a57uNIl/Zy
hMOsatDE2nfkp9000KTNWfusX/KntQa8vEumgee4HGp/fzGl0YZeBgVx75YJyycmdtz/xSHHjK0X
zWPZ50+0depPzh9/+FRzOcYanEQ80zM/VN7A1hrCVdBes2U9TE5unF0nIzIm14iQIjz5qmbSAzko
++TZ/nhmXOoLE3KuQe/NAkj98S7klNFQVBXrkPqO3UmcdYiOcANq62hENla6voHw0ZY7ST4CEDIi
6JbeY2VxRokiMmcNHelYxN4a6HP91pAv+Mlz8ofdjk2eWs9yfUYzH09mTaXwrY5ds2+19jpsJX4V
Ipiwk+p+oAbd3xdDn9xbbXvy9ZKJkMZ6anbzYRyGEyGO4pw59mWGvOpQoT1fuWbDuK+IkrXSnG9/
v9Y/lAF02Wyf8s8wXMP7sE+hUrRExzFln2eOtp5G/RhLYzNVGRJfqLl//7APjb33dZotGCaV7Ts4
TT4+qYNI466jNbpvvLgL+mlq9qXS4rXWX8ale59A3faqG7SaMCqIVjoQVxTUORmYf7+O94SCDyu2
oCmFIYAgA3bnD4tLZetpUvtFtfdj2gxo2h+44I1ZqemK9uuSTKU9TRCKJE/g06AUjf4Qh2RpdU/1
JMcvzLcIYcMqkqM4H0hOvcRfTfvCy6LvsYiJXZ9nnySY1twLKz6GlZecB4OAnSpOLwo9irZMFt1V
oWp3Z+MNRngUDUQxlsYmMjNIB1nEeLvwvycQTz1k3CtngKVEgh7nxuWgC/AY+hrjtZwhIth3CpnM
J4hwrMmkSpKLzGLfbVwdUxwOJ3h94BonWWsgN3FrMrTTogr0AKKz/d9/2j9UWoIf1XTBg+qO+zEb
YlZWnZkEWe1HAeyF/2SuDfxGAaZRZ5/CUEznMvvkFP5evn28nZYFR5uPFTQKP97OeOJsP6FCx1Y4
fW8mgCI48uVdbTL4rSlosy7CyEf3A0k/8oOcJ5CsZTcAOfDYdwivmCjYKxNu1TzG+RcCkRqmfgMK
SNUvqR1mdY698//+l+KK6XT7LKKevxwYf9lMen2mSHG7kuQ/6t2iC7Wz6MEsFIZF2HEVqSBtrPmT
J/9DrMT7GygcFk6PusBd2gO/f6rILGephYt9zTyJjE0gRK1PRHDnT0+p/TYTaHI5xV6xKWoHV73D
49/JZzvXk8eRYcRa9GF+LCWH+gqFCBrYJMiKwv1sjf/D7i8c5tt0iX33X2tNH/KJO+I42aP4twHR
fXWsuj9l+RQHql92fU1bQ1mWK9uX2baOqvtKluPdMPf3WFi0C+Zmh7/frj9t/lRSvkX9bVBmfuw0
zWS0x1MeLmIQ4zGvW+Mo/PqmLVB6iIkIBk+vQd4OdMSsOXxmE37yRJXuLdAsVlLd0e++/vsVucu9
+vjY05kUS8vcxITxYd+PbMco8tmp9piOYIgQGbiZx7q8dbUuXreGLy+G3kICEYoBR67jvnQgOiis
9nk8Na/I3DO0JtnYdOdO0IpBhWoepR+itGPGFKRJc9mB29/nIod847VVEAvX2/DtusAaqCnobj8Y
8phVJRpUIDo7qt3mENvIuGfDlWsMh+QOdwgpvHmy0L/iDU3rud3POa6NOO7bjdZn1nZchkmOCWmi
IFgHU3GSnXSzeDSQsV3PIShSTs3DEWAADbVMHVlB1NEPGxKAQ8TtRuQZJ/CnTPTtKxBf2haQIzFr
dODAFEADnewCY3eTHCdj/OaVznRFrl25xnbFkb8cL21CNg5DbqJbsMlmneLikSiIz46E76/Wh9sF
8V/37OWYoBsfVynh6G1nlQSB1dlobvzGOZIbe2wgyG28DqhdWMMbR4H7nEXDdUzbYoU6pjtGeS82
SD2MTzbjP9RvS3HNMmDyQP9LDI5Lq9+bzAwaPxqo9TjMX2o1+tw5ppq+c5lG/ouvZ9knVeMfSiP8
Qiw9BnMDTuQf1p9Jr7tyMify5OaCFoo33ziT+D5Z8qpx/KuuI9rK1QwV6CP78N/fF/tfv7FFS4qm
OQcKR3Bc+33tK5JIUzrau31cY6sNO7zCtQ+uZ4rTbZ1Pz+D6Ma7N2TdrAbTDW1r5diqOYw5V1o7o
c8YoErY6htc1uEA9Lr7mvo7+xXHzS5M6hs1Fb3fAO9BDhY7+LTLAUFokF99OcFhWQDuhCDvt8AX9
iRIvKFsCR9JLj5Qboe4PiTqsRbjxjSbbeKSnUH6kzoVXh492itSamdUqZyW4xudz7cwasfSZ7qwS
wkRvSK7ZZFLXqBXt+twmSj7SShBduSr0ij9jpOgoTRBQxDlj8VJr2YvXv/+878/v7883ErqlP6Cb
OnWRs5xJf9nQamtqbXKAalDcziMyq4YOS3qQsQ8GJpOYQdqyv9aRNBXUJ/ZQ3AylVe0qFFprD9bB
qm1dtUHQz/ygnu1jrNc0blvvlPN1S3osh8wItcDq0MJDrHa35kQDiVSSaCtCeaa7xGnMa7+OIruY
y/4qSgprZQ1pCO6Q9OHcpy0ak/wRCtyLFUXlGiXuodc1EhTor62iSSfkG/wrVkmyiCLtubYs7VyF
iuiJdt4pzP2fPZH0KP5lDXdtm1AihoHMuWkM//6j+bOJ9DpCtYMQbMRJ60tMW3RsZx/aXXHnj3Zy
WxmldpXARGzaWh51PO4rQNnNgx8+TwSL22nrfhEDKrgudoBGVsCcoj4O95Yy2ku8kejmdI4UNNon
NT6n3jF2RM5Ihnajr+wvmZ+cbBgNpyh5qrtBXFdvFW2lq7wukTRH0K2jJn9NFW3RAo69K11OsV5z
kojyfRfdHf3gdJVX/ho4i4NuIt57Q7+hJXSRA9eFfl98FcpDll7Ra0OEJUa4iZ2fXsiYQCiPdKpd
aMDyndp72GIz9pzsodbz+7ES18yibn0ijINI1htQIOatV7pwEArw5SSkDQCkW80ORK89YiuPzqFU
P6IyBtXXQyYulbXzLEKmYkHPysiIXMgshIH1/CY1myvRo2FVJrUiHxoWk3K677MOhgJCwVojl3QP
hAIibercLmEtwYCBMn5tyIlZR2PzY8q1l7ABemqHuyzOf0g3/jEgvA0Ue9PKqNt12RQVEDAzgxcM
ISPXsA8nRnGuJaIpQF9ZGW3wjL2loXEXIiTB4gcdXYU3FiEuK86GIT4tPrjTxV1vWxjMcnVdyIau
ees8CA8vcQQvF1dMFqSdT+Jmj2zDfRMWhzhGhtWGe+uVYNoR/OkBno47Nx4BbHqXltd/wWyPDMbv
yZjJqZk9S5E9mof5ujYSLDfVbmAFCxScVvrC6ilyp5xx+FtMzXFOKvOBWn/TGTFo8Flbt14KeFJ3
BLIuevOO7rwmA0i3SoPfTJ7SWp/ahL0eEpPSaS41Wp0FEweljTRKpFhAMaLYCxIN837tzz3AYUnm
eIZDoWhIn5nti6xD0OyY+trQ6pe27ecjpERM2Uj5XA5EgVFiURIK7mZaAwqEVW/C6paRiaAzwoot
jPZa5dfoaVDJRgPS1M45L1rkIHfmBGtwcyCDx0Q65J9njJdHmF7ehVYglCyREWyIW0A0ANRigdRt
SlHto9j4IRAznE14AptR1PYqB/RwGukx7MXgH410FIiW6kfMic7GQ3Gw6owOUIYwgYEOxn3d6Ysb
CC8BA5m1MaoXUcmnXsb2ysbQsabkBLg7gTCWE8YVEHCI5JN4P0ngABY8qb6NV4QacBYs6lerMU9h
QrCzHt2oUdf2RZSSmQEKejPGIB2T+tL3vppFmDAL8y55usm0oDVFY1Ji59Ph3IvB3S2G29ArX4mS
7oJ0ZqdRJZIjlYFkIVLcdJ1LQSoAEToIvSeE3v5MJLV1nwOPJdY+JCw5R54raqaLXQNichw2Ensc
Nsv2OoV9ssHoeeNE/Zvr1ee8HS/rbno2Yv9Sg9kI0iwCaaK+UKduuzp9cIUEUJ+ftSVJATFqtDPc
ZFhoPDA7WrQBxT6OzG9MA+FmgvM1zSdo38DbQDLHJlQNwmBhcSfxSzGRou0KsN0VX4NIoE3jhVf4
I/hfy5j8BRjYmWwPU5vrbNjeyXLlVeyVW2rLdqVhsQt0qzo0fdidDFCpAjbu6JbtyaCusy0JdiUn
unDW7Ds7S9wL+rNnRpVL4gTvjt+510S82Vu9SK76C2c0UZjFs1obLbSUtEMu6WrwsgUBGpZh7cK2
wR2shwfcruQLVeralMvjPbc4aIbLpG2egKXskcqB7UTVliPsa+v+xXBGuUIecJKjdqbkwtbpKDqi
y12ah+tQzE+6B341K9MXT6NRoaz0UMf6DTr8GJZKh9bRdRMoDcTAuDI/2qZ2Nqzv/rhwAuv8e2Oy
IqdtEW+HAZQ2MVYQ/qp5wUS1z5Mwz6bOMNKpMoIvLJTwjTmso3BE2EZtBImjHMsV7ShsS65J3VJd
OEWWbNgII0B1VnPU4+FpKkhgyMydbXG30LW++bb9MuJ4defkmq3pGhdOEXBOeyBCXUYP88RdJ4vQ
8c3LdmZqyhmtWGtxcz836qSjvgXPnb0iOA5MC/MwVmUkv/ZwMIe4OHQz9UBTuyvD956Vld9lwrnn
JB1MtXFNstE+7incJ5TXDYcnUqrblU4LOtY9YBC0NeriZdaTOlCePgckvdxzdErX+mDzhmbUIBhI
nLWunAc/Mof9QFhX7uGlc5cnT7olUGzgCFDXzkMt2RIwaftaSK6kFOw64Df1hHNmmy0pGOJtcqyX
2uofqWDvtZooZKo+Jkoxa+08bpTOjqHbyZnp6LSbM3OfiuLUduPB98onP6puLXproKJvYugi7F4J
ce0c4Ru9gA7Rx/dTUwWa4RCXs3B1+KWrECdsIR5tg9j2EuAWv626l33xhcMLhLwkPSXSXFml9oDV
YgiYH744RrJnEQhh0jf3ts091ET5NZncbSPdC7pAX0HJ7xofJUrBlctJP2G6XKl6TMCs9SIQp2ZS
aKrH9mtotY+T5h20Fth468fPM1R9J71OOZSuhMzuRkX+AYnlB9tNL+1h5bjLHqvRgKvLDdoZn50A
XgKUfQuAkkrM19p1tpBXAlcaVFOJH6N1EvdpnNFVNvhTIWu4uiSmxTsLi0+LYODx/EBwNyh2BKb3
XSKyfYnx+gziYusYzL6mFHNda17U1filN9QD72HNNwNb0oxnjSibotdvbGPe47DdjikJ8CKqfpjl
xCZLISexDK5gQ7Z62gfdbOGSgh09ieYitkQPogi/RBH3JFExLMePvLPM7EtcQdJiPAI4QGVkvGg3
kdPtvK64G4f4sWcquAl5nVao6hWjiPrWL0c9aNF549VRr1bmnurZX9tj9JA6Ub4DukrHC7M3iF7Y
iKEzQUiaOWbHbsrsyGe/iEFfj5GAfy2JurdU8qqPKCmy0OX0NB1VSZ9tCSPfycrDEakOWu4ckQyD
ElXQMqWHVVcHLJM1+a4H2LayTdbMukThmoKqKzvA4+4SIe/QBwZt9NXyH6TmZdhTCfWmmO52uINr
XKKb2IgvSbh/nCEow0/nNibTI4dsXLpjCLk0IaC+o19qjGOElZEl2PBnxM9FQ2JYftWi2g+KrDql
7nz0IrwaU7fFrmMxtJu+g5LGnlxmceDJpluhAF6suBU0d5MSvGaPwKSYH1LpvvVNkgd9F4L2g++g
SDwIkswVQZyEhwr2KPh6Nw0iG5e+j11mRGmz7T1W2HZh4ZFKYVxEXqqfJ/uBFvESe3FRZbO10dlf
YoIrCBwp1W4gUjyJys3sILLy+HUOuqA4eI/incZ+oxn6aopHaNmtRpiGowrehPAav3Ic0D9KAGKK
IFsKXwCoknVrWpt6Tjd5HEM45el1U+IEgUeEyhl6ODhj1OCUExey0MEzLv7val/4xsRKNCDBocSh
GBNeLW8a0+loSAOTtRvzliaaWtPMjDambKkBgNA4XbquJSV1NYGPFK5+cIBJQ3QqGZ3l7qlagkrI
DMVlqV9qyDBJYiLueMKymYLW4uzxNXeia8y0zqpn8VbTDv1bc2pCXnVe2zIavto0nk9ztYx9O/ZJ
H5vSSg93ljOMeFnN1wQiuIed3lMYekfHfczi5dA1lCYvoricMu0VyzbBD+J7VH2tBmzQOtgx2ZUY
9ImKNjWk/YSC0VGjqra/6JwxASFgQlA3XTIRRmhrh77Ln/0BxC+FktbA1jBHyCh6sSXAI524NiY9
BIHxeuhJfIV17+D6GKrHgpfSAj6fyTeiRXRB1mtM03wTXZvxtxHE54nJTM9oTb/nnlq45GQ0v4Yq
pK5T/botzY3Nacsf51WuasrnFNqhhato1czmxeDH6Ig874m3hxtyAoB4ROYNZApb+4wBnEbFhL1I
ogXUWcGIxailfk//muoyFV97yK2iVk+IyG9TYb/2hl0GUmvWZsPGNFr2a6ILKhE8TH1x0h34XXO1
KVyIn2l9FSGGXIVl+Rx5IHRb63LEm0/Vke1IankJjfKBn/NSvbdC4FVnVXeJ1+x2qGbW8rrsSWkq
4Qb0RL6JHHJ1jgEXxLQXxJ2BvEswPhLmDc6Jt66bihX062lj+jT8wuh6AJ1BtByPApyZug3faM0i
+3KML21q3eiRtjMldaSj9Xc6GDOcyK3aZAlJkTLT6cV5R7/g5N9Qi6zaJOTyaGgMGJo07YEAF4Aj
V7U5BEx/MazNNpZCeTWUCNGs+dUbw6M+JQfQuGI9VNhgOepvKQou2mjCpFNpj3MGuMStqnVjZ99j
Zd/N5AevAGl9b3z5OmXkdUWOIBeBrUHzn0Nb5Yc6xP2YxXCZufKCL3c7C0iDvVeAIWXh3QxZ6m7Q
xddlOW/lOPcbB/SHwwLLC405d94afnzbe5m26mJOC13nvHluMq9HN8PmhDkbD+zJH8CzJ7UDUYLe
jkZQn+fTYPKuZqe8Q8p2cPr2LTSQsOSkUwjp/eitLlkTv8qf8R1f0kWprbUkFK2RbXhuctIBesRe
mWjOGme9bHD2pizAkFc1mNyIVi2rMp+Nib/1LeB/gsThNKWTVYzxyVlYwK39OEe8JzJl31O1PIAX
DfNyjy7L2LnkHgTaalDtm9Vb30RuC6h55TE3knvP55+upuixDDNrrXreG9a65q4Lh2gDZRyFTuo8
GmVy1Dr7PjMH8Fe0ylbGMDFTa5wXbbZfQddYZEVnBPy57lsqYZGkukYUUa2vG5CMq6b1n8tYYv6E
x4JvUrfBlxw0rSPNUqvp0kvtEE0RrT7I0yAqwaRHDcWg61UkFolpX7XQ+NwFDJk/s11u57m6s0tc
muO7N6onA4UCxGh7sNM8SmQTIV+y13TROLyymoB0Toj5Y1EyiCTyPc61WF4eMqsnAteavtHXhZS+
RLyWoE2KHkoMVBNgYbdFY14UNgjgPCT9YMjmfl/b9q0PrMUos3DNCt9hENF2sRwxNtmbMvO/1Rwj
11FNLhaL0w12QuRytJzkyCFtAmKFGM/CWuKCcx8VdiaUTg2ZtklkPCadE22dc9lOpLNiuNq4WUxM
c/3G3KRBJCWp7yDLFJ3YkvdwT/A0HmyLVHH4FBNJL6W5Df1nVauzkpyahmWUS/Om3dJ0KdgHU+Db
ng8+2Z6D1LZlULfp3VjFUNGxOa7Kke9kD6Bamyi9dVFaXc5m+ZQVjQuG1sYGhdeNTZZQEEHmWFJU
Bx1HuyzriOaS+TYLDJU+Z2e06uKKfQ7ZaL6OvDzbdsx0l0KdigBkeh8P8a5pTHbNpm3WJUVAy4Fq
zWBarRkf2dsQxs3Ja0kytdWl7bH2xvlQBSl9YWYA+WMS9j9Mg59vLMedlpjaJkpSY0syJpNiJYmm
Q11u0XOL0tk69UlEmerOGh86X/es1hzPxRrWzsWQTJsUUjptU94xQ8avBnRYpjAcBjHWIxdFuLnL
xjOnIHmUVn2dzzLaRHCOeZTM6lLExZ3ZVO1tUr0MHVmjVhOOZJli8Lbt4hhral/qsRlY2twGJJNd
F2UOuWWQgFmBzuLrgQOsEcSN2jxwEgBdLML5KS/4EiEHwtR17mJaR3SgcBS2LRpfctZpwXAOJFnk
FpS69Z8kncdyrEy6RZ+ICLyZVkH5kjclTQgdGWwCCSTu6Xvx9+DeQXfHkVQFmZ/Ze20Ki6aCAtXk
R6gVTMh0ntlg8IlJ6BU08MkNe7hyI2az55U0WsW+9pzxhOSGRZmPHAsRNuUj0s+VdpGbaKJY2yWb
SRg/aZb8k4vxOJZC7AwD4r/eIPVJycaEtC83n2VmHgG8vrfawa9PRlG7r77Xz1FCv7crU3IKnGzB
I0VIt58bj3PZfvqcRbtipvAEqpWS8DLtPA6uZgRC5xnzqeuoelLvI5bZS5rJKK6Es9VGkoryER9I
hk0ViSnpdb60HNBv22pZ0y1WyNUg3DsIkQxC4/bX17B9VUOwCbKZa6oFR6w59mVFhW3dlKwoTxTt
o9vZBwbRycmkurus8ZUDqCQZq3irQ8VhrGsRPGGC8i4FsWod+hSVfwSa1cE+ms+Y3pir0Rzz4k13
Y/kyBND6YJqCOkiD18XTGSgH4OdzFnW9+8jsutyxbyM6jfHMfjbi13SUbx4LZ3JcGDhqKhm2rQGN
28g/a4PDnpwctQUygUXbo6itwZb57XhFFGuQ5NRk1ya7G0iJ22P2fkHHO2FUpJTwG2M/mXTsVmBA
VshyUh4YxhLtDuoai2WDw/8Y2FgUswB1OGCEXZpY9DMVnXBAj10XlOeDTbCfCxWh0NMHP5hZE05d
SHgrqQAennRcrT0Lh6Bldtk8NbNPzDLw2LAFTLQtp97dmbl8T3XiaGJ7p7xpaypK3Mxye04nxAVO
Hp/afmCGwVYiwU3RTbN1SRUiPIbUqxjecA9TzsOB0il44ggm7wwkA+tP7TgdmRk5F4sUosmoXzWz
uq+nZouc/COmVn72K4wq+EHvpl6dIRrTVDK8NSx1qYmEpdEC9UtE5zlIJgD+sj8ObtmF44y8OC81
joQAt2dm32ciu9ECyN2E/l8kRLnz0n1pK6Y4MeMZbRnZo0wx2LgYYBwTMbIfaZC1q2wzGvPbCFLN
8F1KTmKGSSQzdg7SjBMnxom9mhVNYNphcBwQZb3o/X2ddqecWdAeZiBf3Ug/lkRD4j5SlaFSsMfq
7LflVWekm2V0t7zeQVHTvVvSCgkBPldINpjRTjxEkOM3WDO7S59OJ72AY8CMqYXyxdFt92FuujdR
5/OzmUeZnTNrktVb0IJa7Rzq9KV8a8zBvtgKKY5Rw9SsENgCYPN68oo9v7yZctrNVK/kN+JOztxo
qJb9Uqry0HtLTD3VYsixvXtFh+vV2i7W9fjia3s2VcZG0ChvbM3ZZ+gn8JqX4mDMxEK5oHEY/s2f
rZGm0Yp830wTwh2Tqb2TiZHwjeFZKirhae7fwOE00QRewnStB2mc0a5/TuWg7bxyuI8/oJ4B6UEQ
szMIInjItEId3dL+lTgL2NGUVHe+VZ0GxlXAONi1Eo7DfCrSLZ5q0ygbsiEIaGagLoc0OXiKdzvQ
k7emZv7RDU27M2TfH6D4Hgbgh1eyTeJt784LJ7pMjhi1uNvYV9OJYZDN7fiUj8FBJvwI2O0fdudm
51yQnZGCLFhaVr5zsnQ7Ycq7JG7fZhV1TqYes9p7b1K+mHis7003Hk6t1nDsea+zgGM/kZABKzDL
jh3sOJQHuFdT04gk7oBWw7hnyfRIaCkI+q6GeI3m1gpyxn3FWQHS2VKzPhLDYm5rTV10G8e/K7Ti
TD++D0qNmkeU44bE3U/25/ApKfXz2LwmpsdslIw2xyeUTo41F1+67MBj3NUDC22z6kAcUX9gfYoP
Y1e/J4YjzpVATca6UmvblQZogkOrVJS1SbtzOrvajlq8gqrXIEMaHQp0/UHhf3Vyw99AoQDWW/Qg
XWOg9z7SuZ0z+e5mQoKDnhRkRp1NX3opfllu+zu9XdzjukP2YMFdXSOGxM8WZWlRAS9D+aW82bg6
JiZHqXOz2Bk1G1oSfe+yByPRsrtmZAZfW+Ha2yaYIxgH6Dvw3zgaIF3y0/ZtBklB65KozSRzPRpK
6RPk5rDsYq3x6E3ysoaKpkw6PQOW2xCsuzCXsSSrl/GU8cfsU9t5mN0W5FJnZ1tvpSWD7CLIrHK7
aMjsDp4ys3WX1qxXS3WnpauFQnGTUsS8BdclHcjMnvIqcsZ503KCrUaOJhqd6kHFjdqpaYL0VzFO
H5ggLrzKBarYjSasl05UX7Ap88g3CZ+ZSYHiW2E7OdyDEbx3FIZsR6uPnummO2jt7KGz+yRtoHpq
yQ0hEqSQnMmjX1rtbsKjHrYIpjOn+ovTrCIUJ2fUPDIGTs35sgCgR+cV4/NAK6D5Ncm86ThcloYK
DLvCZTJmAoZVull62T/4sCs3oxLrCtggfWzQthl48x2Rf/wvWo8xVOW5UV+P05X13XStKudZ7zza
RmeODNet7v/7f7NeFvfJvi9hEWMCI2KyXELePuMp8T15L9VyY/Mhrk7AxE2mwsFrnpOAycS+x62+
J7262rqGk2IqRDGHDInVYEIZT1/AmnHxX0rVs+apsY8rsLp63mvsFox5N9fszOmbHKHBL0xxqJuK
nOWaywi93bckaxGVnUZFBO4bhfGexq2MxsqD+x2wjmpNhoZWLYwjK8tQ88QauEDYb9luZTrB+7Kb
bBPrrdzxnZMWyXhOU85rxjaANZX2nPTJTgBAOLEjMl/bH7trCTZ2J4P5qpZEuCA70z8RmsAavJiu
Ml/OJfjZjW6nHtfdYj7oc/oJ+QoMauDtZq9TZ42Db4m78dR46yJ7dLpQd9951rmb/PZgKsm8CnrD
Bg3BtgxHq36adBirRguyzKi5FGOJyF/Igk+q0vZWGfzpXbClzN8Ptboi83TgFzwODP/2BMmrrR/Y
WThrMbkCVsHES9p0TtX8Sa12WaCSbIjM/OYPiEMYVIdxbtrjWKi3nEH7KSdAz69QOA0jWmJNp5hJ
7Mlm7iKtE8rjU9E0d5mj9bCmLZOSp9pBteJGQ2FJDSjPCvpX1AHs21Y5P5bRT6aZl5yVQJMtj7mo
/kzugk3SpWYoprWrLs/M1J4gJIPH7tTFzwxQlLr9yZ6AWLd8Dsme6BkFu2/ulBJFp0Kv6pPnxEvh
KrW1CWh1Prm2Nm56sMx0oXhUvbdMQBIZ4Q/R8nGiLiRSWbnxMjYxGTB2cEM4GMkkmKIM2ixjLv6Y
vsqXnaNRabZAVyNAk1nTG/zzbhD1XY/dmz2QVkL48pV1L4hhAp+ocgb5CI9s+K+oNRNOYesnGYwI
7aNHNIv0QlG7N4OnDjanR5RyquYNjRpRTcTjCDc7kt/DphRKlee9lLNN8aCtiYC1dkrT4NEr1bTP
YXWxPYlDFcRXL8dVi1AaAgUwHmJ4ORvy6rlGsdv58mSA6Udwsq1F4N116teqA5iUrHA/wIgxkPOv
wKh09sLW1cvEHSGnDFAqVhQlJwsNQxTk9qXVlne+vIX8gfFmLtlTu6Kwc0aGhPRa82ak8kvXwMZx
Oem9fKoa9vqCfV67Kvo8Wby1ljhxpwSnech3YGlutLsveQasarZTc9O0+RXp7ZPuJsNj2bCWNas9
dHpOWa8jeWuEXdzmvhexB1MkqNLNE5lCOwhkK5hoOsrqHe7fbz6Vdx2Qqm1hpjimCibd8CYaAHZh
N/H7ZEOdXchDDGBQ3PPbN4vJC1AePC/RT9l6QLMjvLCPIr3Pnr1Nnrbv7ojp2YdunrL9Ibcw20oN
HVe9OK9tYsJ09fUznHJVL+JuyICvpvnwTELTQzw+5u00A/TN8MA2y+tQsCKCCPTYcW21JO9YnSih
28scBMilYne7qTyl8YPGCxnjyEEVA3Szi1yXH2j1IzPxsvkYG/M9dnMmVZ7/085xNJimOtkmDP+e
gRy5BONpzvS30RrXf915QAuawGePz4minoi9+EWg8+6H2NtUpaF2aZvtS+vvv1+Pd78h4m90uJeD
B1UhrViaMnhhi4Q5nahLl0oDptnIZ5c9S2jqu957nGW/clh5gnOmBf6Yfy0WYOSk0uDnWMtOWj7r
R7vR96AHP9iUsWBy44OMh2WTvyQYBtcISnYl9d5dTDdCkUGvjF83Kb/1Kf+KURbf9PJE0StQgJPG
6yneKoOuGS2Cj2Z2ASA4oP/rzQ+udm/becNfXAb92XIMCjj/cdYZ41nyPI68PEIO/Xbgy50mSf/V
vA4CmYzQq5zAUKfatw1UO1aULOaHRlytPvkg+xn3t5mf0sU5VhrB171kJlJ+GQM0Xbf6NbOCgI8x
DStcsidoWqSwN/4Xc8ylXxPY7Fs1aMGuE2PJ/Zs9MTvqGCnwgjR29lNB2D7zX60jAUQ+doVRw8fA
ybBrq5i/kQXJBFG5DHpyk2K3OOUZBGZCan4tz273IqlRNI96ZK37RdBSjc/q3nHsBz5jZ9OKZ5JX
7m2AsXm/0pAWkrIVkCG3Md7rKXtdEoLO2/43BY4Y+nr5y0LrQZDRzmiUyVZdUyiXc8xWv3rWcrDQ
s+NGorZ+J/DncOHreCB7ggQnox6OVaM/luVwTny35bJvX1DQvWIkx7bdOjSvklHL5G4ZvH6JUtZr
mOkLk82NIhCqiM0pNE1mrQE9OxqtWyZeJl5Tlm43TrTPAU0R9427bLR62Dudeaca3ld4LH+G8akb
tPsd5/aGaXWL8olaetB0BNXGyUbyNINjQi5cy2s2zDIcO5tF1jjdtGq4lgRiybj8y/NV5teQj0H+
w7aLk/fcX+rQpzNh/EFUCWneUSlxaSVtPrFXmCLhF2hAq5qFkiN5Z3U2tPmjL9Sz52Q71/oCClyc
JwUhwUeAE4DJ6cb+Zo+U8o1bNBwAhJYNAyMlFuFUsK7noTlkYMwKm+4BhmrRThDEDD7rsWuA9hkJ
vxrRLwVhgfnykXlpGFPmPSxUsqWWDiHi8weZ58adYxrHtCa3m1QHmmFPg5GWypMjz3gXgq0v8bgX
g0LpnI96OCc1ma1V/CyCmGWUfRsGrdjVz4NOEE6DGI3qDIYIUpFx1kmaSAjGdbony2Q9nZd9ykHl
A7JYWZYaW+uxD+LdkuHX1Gn1Ci1lLe0RNyHxzE5gHPDaZbxkKNGUFAhndO3qkKxmO3lK92WSLE18
7TJSImI5IFLcBw/oLk+uLHk4+DZprN4GGz1RGYjh0jQlOSk+O5dljXlxUhRzSYUgyNwoL4VIgu4l
Sqtg6xbs8LRMczcIcjlEqgJc4zIwPcTQs/HjAGWB/GCCsOdaBYA3sFEnYawLl0V8Ec99cFYZTx28
QaTzhIPs8mUujSLsesvZ5mmKqqPODngKl72Xm8/E15yZ0G4HffpqdBPZUld89hMCiHSiFMdMwe5k
0J6bBfF6oNTJr8uvemopOFzxCi3xpeIwiWRu8buY9m9p689OK5F599mnZfRhBhIFymUL7ykz97Y9
8712yeMwlG8taXHhlMBzL9b0595Xlwyz2JxoTO4QeKUrwc2dX3WbxBzfJfLRdjoQmgnYGib8jUIl
GzyQEJCFQTybZ3Mw+UCHPmya7KUnocYs2ivTH575AT4xdIja820meY6KGGKIneXnR5tbDs/HcC/z
/o6L/YwZigGNxy540XkpxrwlG1z+zgRSbzoTBrGBGMbprR4gWtNs04loWaegJIYUCe2KL97LAP5X
02s7Bhkh53eaYzl7pO+8E2s0bdXBVc05Jsy4aAkBMhwAqS2ngU5dn5bJVmtVtyUlmZVbLqBitwZv
8HsJJs1FJDGr3qHIqnZdZf+NyPHyeXi2e26eZS7YGPevljVHlvBWZCMVeWAxOl4FhZD1+D82XO3G
dAJ43xwRcWB86/hn5dChDnTR2ORcCSgovWdHkl5NTvspwUrh9/FZupDauomnR1w8ynHuO/kwQPsI
dRgbOfKb56w07rgr15wfuNfMsFN6KiHyq7X4t3Q03jV0IZSCJSVC88+c6Ct7lo6yI3089txLNkIW
4/qjWr2igKkJvhjPrSqmkzGdeGGHbZDzdWoa5rR04GQ3YvfTjFE9k0MKlY2okDGLH02vRxDmMfBs
NI2hhvdmayTaBV36WDrMlGczodZ8aeRCdJ12xgwSNnlwp2bryc5j9BsyBrK+3lvKu6RlAa5BcDuw
Hy87WAXK5m4kugsdSBZvTVkhU2l/SuSEhFBITtGKs0SBQCDXLKXRDrw+8tx461rJL05EfG9W3wEE
bF5zAgM2QCFguNR9ss+YfJt8KlxmDa+5m25FXOyZC1mRWabfyMtdankpd75WoOrV/B9HQz5vaUQ2
Z/x0XursaJq/XmFQYFXK3HxlRW8d5bAPErfdZvF3RaHstzXlvu4K3NsRYcYmUTWOFjXE3TZDx5QP
ubGOFRq08jKSzyR3Q8BoX6+Kc691/CeaYnsl+zUdl9/ILstnO3GYMpUGbauwiQfWSUIn5EXvW3LA
eR4Kyfo9vZPNep3Guyoe2TDr3Z1NeBCKz+lzsGAC1/Yh86pdGasrWXo/wF+ItBh10BhkQaElqVCC
t5+DN3zaHUscT7yWlCfrRzKGgHWjbrFf5q5GxuQV1gaEP7K6xHtoOw+hHeECW9dWHI761c7pwMlt
AwRhDDsrD37kXO0SaVJUou2rScfddIALFftkp3NuaYOvWTbxfu70U5nYe6ZhhKcSIkzS1QvFdQTy
9BNY/oNn0ZqWc/Cdjzz+OmEXkYm2HUE1nC0x3yfm8oq2dt6klXiZkXQSBBY6HtFH7MssiE08axWj
9Qb8rj3tlWMSjclY1dMkkTflbaAYZwg58p0aG0Qo7k45OtnzjM53zlBgaqv2GLYvhtte68mHD6iS
mw6qptGsH6Nj82fkrCj1IFkjBl9I0Xm21MRlMaitjcahH4ZPqXPdNEAxNRtWSHBhFEPiRMuEHOjt
Yppvsd1EAW3Rpi2SxzJ1ye6rWz7Qweo2hCVv5pKh4cI4p3Jme6vP7XLIXf5mD1lnlxTklTEY6fv+
ZS4YfjrYFtZqvfdbKOu1wxQLPZOTOK92DLLTKCIpnG8zZ9dMJCkzzPnBrbi2HYVhoMx7bsVCoM2D
GKrlSIPQ4NxTgcF9tJs3SY4EIO3pvU2tb6vs32WBCcLUmnGTBsGavVDNnN/WAD6AUaOZXZMirVlS
LXcdOZr0rjO34NL9gSDFlRHDWhw9ChLABDtPLy+OcA9EQFK8sWy+xOvWDQ9M48JiNFaFJvfXcTbT
94qt6ka2CtIsWfAWony7dn+KgOmX1vMfkUS3ISzRuMuDAfNGP9265ZJWXoayrn+E+2eCl/E4lZjc
zQQV8zs3137q/mX4N7ftLs0cwrjRF27NBGClt6bYM9VwZp8BHtdrhFHgBu0qEi0ZnbqqmpB6kE8i
NQBy6tMO3iWQTHs/LvJ9aAk+g8O/Tdf5WzH48x5mABBF9hPzG9+3R1AhuS2Dl+IiSqpvO3esveWC
UJuRiu98cocbTZ1tN3apo/IT2vO7KUOTG9s0nNBYrNj3dw7ZAzESAZnRtPX6mQDCQ2WhY+6H+cKG
Gxjw0D5bhrnKZA1q5kU8qJokGrxiA0qULjLa0oimxOb3WfjhnIygK6cDoHdGZgQn8oYsfljwbpuJ
D42mk0M0z2vUJwGWafXukzu2B4fLW27ElI3o7fSi+jQroJ81xSu/LCoVY8giJVblCbrC2sNrEAfD
qyZItJDmTvf0d1HbUVk3wSau82SXzPLY54XGuFe7GzrrudXjV7H8Z8qRRCw0w9+s7DeSWCw4U+0f
RlkYl3w/tNVbt4XvZdGQTkwUDvMsDwzk+cBg468hNxS5svlTCdIJMz8X5mKzPGDoY8yOwc65jQw9
c4+xjiy1SYImNMZ0PpEF9M8dylchzFuZ6uOpfa1ftAGHhpbjqa7WsU3STEjr2nhLbwyRx0PolyUD
8vABwfswTk9m3TYX0PWlmkFqs7nbyMX46M12CWntCrDu/r+BDBGmPA0HmBOz14lzHChLm2+71ty1
o3m/pHzHsrd/bb1jwYtKd0euPX2wuENR3kNzmEAJ1Mszys0SU1fIUG3doMeILmJrYrG081wGlzJz
/haNijaZiQQlWBdFpxkWhavChny3blB/gj3PocACjZDkvQf+zpHWnYaOg9LAYr319PxkscR5ogT+
xlyRbDQHgzWSDqhbHUkopPExGSSby7AiEbjnRQQfWlF8F3wgatLEMTEs/kGSYZpRYe+cSXCYE+6c
lmDH3ayCV3YOJ318zsfR4EykndCqW93b2ibVl3YrsgJwzPjQm4sFKw2Rc8fcaAf/mw27W5F9Qdy6
29W/avbmMG/sIxUNe9ZKsNoZPM4WcdSXgEn22L5mImVGmvHuwGxvJU1mpn0KPcz0BUKZ1857rewJ
RmT1ZDbLse2J1s4T/eYVw43eF32OjImsQ2hwWFJwUyODQKHLY1wu+GwQwodU9Z9pXn0QoiU3YAGc
rZGX70pv3NAVScOQU9OoZbgMRksetUm9k3aJeq5y+XeNPbgAKn83JVHReszsYv3A7Ldymv/RNiJ8
7Rp/x0d+0Rh5nXXL/qOT27kBeriepdRoX4ZWtHtSZhFYkQvSzxc3Xf5GF9dG4Ij3smIEi/voFR7P
BOobbJgnbGZzBhyq/Lkn9tStkL1BqaMmBiTk9AkzFMBhkeIfDV29SrZlU0HRds1bxW7Utmh8ld6+
xrW6LSkhFg5ZJNj49iipbrFRfzhxF6+5XNsGHaKF1XS74HEkmLUbw4y0kNT6Mk0xH9LF/ByV8zRO
U7EqQPn5BrXl5KFLnOZDnOpPmd87x2aamOP1l5G94AaLiw5pLg31prvX61nbGpL9kLPwhiW1V6DD
KshO0qcXo0JGasTGmwfzvev58ycX2xQbiBemp/umY22tDUSuZINzTBuxz2YlNv6E9MZK2vbkWfWr
W3QHmEtlNJE7lFbnwTKvWFwlAdD6HC4VcSTSKk6tQUoKAV+ja4RmxsAgR9GJA+HoNMtPWa5vFU6Q
usyoU2PVQzMfP8vkBVzBt+13GGcGom8w7J5snXlZinjoonSyhrgHErxC3Z0GkR/N645NVb2b2vkH
B3qPIJczSp1by7nquVZihWFSZKSgHXKDbhn+SRZJi0+dHZIbBlX9O2CZfqkWuIyLZCrg2QMr3cxD
mjou4Ox5+9RMVTy1n9OKdUbGjZQp1saVBzBvG8fgxvN5RIFbvla+ugah0ilhx1j5Rxta2lmw1ypi
0M+Wwu8ZywIIob4CisuDMdVrmHy/XGAkh0R+2GSnWD+eP/oHIt2vQ8LOvq3JtVKMiSGfTayStIrV
JW4ynEfLSGfsf49Wa0VuoV99diebFMorwYQMCOSYcKly/e6dJCG8SAmAnH2M8UwAWpXeVU/TOupz
neItHfQzyrGDXiALmANxnDXn14gpmUqb8zmz6KR7kktGdmhMSVt2E+i6C5EQaE48p1XiGEobklbS
pN0uXt3sY5MIQEJhNgoN3QMo7A8nW2d74q5v0C17jX1DRPkH9/nItolTexDYn1in7jvQXsyZUZS1
nrFrEgQZzI00tbSHelp2EKOcCx7NJ7kWh6g4Pse6gdaGC551sjg3T4ow66NYHxen0O+KnguvMCgK
7VETUalPCCkDEuTA4eDxF9fY5rrJFqZIGUnF+HXr+b1ItG6rhpKd7Jzd6tKqCPec0HhJ/droQ7sJ
Eo9vLXikgsBHC+JKtdzH3pTj7RB4DevugBlqYLhVHanE6RC66asiq8XLkaIzfzwB9X7B8WRHdike
SZG99YJdFqO0aqPZPfesaEOCdXalhgSo0y2qtq5jmPLSOHewNN+U1tDC+Qnubda8VnVXzvjE0X/T
q2isqScoIBvOj1tqkhkKYx03QapC3d8tRfbRjZh8polnHPlHfF/07WvaBI9kxzuhsgR+s6v0/GtX
/BsaXCQOioa+E/cNGbC4eDFX+7oeyqEITggHODryo+j5wLPS+zZR+TNSmFlijmSQ1I3NpNclepIv
lYGZT63kki+x7037gAYKwCUYgiqh7ybu519nMBYEGpAxlAE4nqbPFS9EWOWmYDBEZslYk51bOILq
dq0lCDhxMu9p7udbgBB2Cwmj3I5mFY29vCIrx8icBVT+i8kQ0ozPCPB18P+WzrKc11/3sKE2SJTL
9F+sNO4XXids2Xx1CGRzcjbbe0rFX1IAymPWvysTH+dkMWmhp183sR8iw3adQk3Oe/VNwhjhBiMV
svdRTtM30UDwQwS5ZlXzrWfMoZEzOZQg5e8UgKP/T6NUVwV0R8AN5kAGVxz1dg5hhNlvx2vJVHB4
6A56qolNJtVrIgU0S/osaw0DMDbO5N2bSXcc6RFX4fojl9ejiF080+kuJaisHKmKaY1dQVdMCHrk
mMm+qrDL98sHPDoeDv44mpGX0SFDozEhuLraO1EBdcNeNraRvNQWcZrZgrRFzdehC9qzYU3fg1GQ
OWbUTJr734k438NsMXdaym+sISIic4SzWrDEtw1BYIpyAf8FQ6QUn+10JXsZG0gVuNsg4yaiva6E
z8BTE3FYec80Hi4rTrBI7oIfLEgecsdwtggzmAut5gCObFLLDo5kA1WK6j6W1UM5OfrB635w2cb8
ufmIE0RXN5gSCGF0bj/OfsR5/I90j4S0Ln3WdGrmliPOK4jmSRSuEIvBFUkY4WwrRgfav3IWN00w
Psiy6UUSaLrozmdme08VGnkWiujrxfwrFC20U57d+CQceqKhCrF98+BhxN9IPf2w2StuTNXiMbJx
/qXWOcmTiJ73ww3cB+WSZG8Gx9lNfpaZ9phJrENIxTYu8rMbkG06FU/g/fvIlC7NN6Ei7vjgupJ0
wAW8Eo8OE7NxXwZI1yyeY+am4aT1XjThBNl0Csp/3ccSufT8Y0tTR52F+jbNzn3StCFL42TrTv+Y
cG+kKt5QlBWsGbI/lVbsOxZExk5KUiDC2jm7x9vKxpuxXxID8hOKaweN7YwQ3SYmXnhPpCGZO8sE
gStXBQgCUDNZjM04ky4/iB+SNXEmCIJBNOLH0BXscH0Y4417Y9MHPXN+fAqpPcqdjmKesfof/u0/
UlMaS0cK664SOucaI4DczFP1ic/ocXKZk8dIYsb6hbAmF0DLupcirn4jNa9Ak4o3ONCQCpl191u3
o0FOQ096aV2EJjQbOONdFbb5/CSPOPEGALELIq7AeLaS5rX8GtwmIS+aCajTcYwRh4XnmJFUOXt3
RjKSE2PFj/Nc3eQS3/MUDSHtq4gamlAVkE4UmNS7QyJxGVREyZjsc8elPxY6OgMmmznPCdKIaZV+
pEZ9dHXvt5iQOjYDJ6g7oklR/m7lgmCqlTTPRFLwjXxlPckagT8P22p8HIM2DalG7ogL/pik+0t8
DoCA2igwURCfZ+qPrbtg5m1UKF1716Z8HAtWnEQaTJNGFY0dqvDF3Pgdb7r9iCbgMa75CAde1Tnl
GDVkffT76W7CpMhXFVRXWsCB1YeneViAJ8VOmv7T9saf2JE0FKr1+bOvWqu9TMRN7dJpwf7XPOhE
YSGGZxiUB7csq9vzhBo971hA9i19ov7Vu8Vv6rPwmuydbgDlWb5mHFbKvHLWe7sBJgGdq5PiS265
iXgGA8kbXlpjAIjTR7XmzmAFvnNGh5tZpm+YW5lPsoFff7Tnmm9N5V1Gp/OimdNgOyXBwwj7FenV
0UtpCdIAXpjRBWduthTTVfrP8rEfgBdJLIQ/nAjnriCw3iHQj3Kxj5y2OvSdfqdcC6tb9epB50G+
3uF5YQjOipApdodG1NP7fzk9Jy6TV0+Huto65hvk6kNh9n1Y9kC6+UIWnJe7tuevpL074Cve8HeP
pJwNVzQ28v9EFAItWsX63/YLuGfytRkMGdZ4WKgrp3fgyHwW/kJq0rQVklphGPtHv2vSyF6JIWKd
MZkV7YvfZ3o4usgvChufX7KGagQRgiKWhrb7WFuTE9ZpY206gyQxPpSbYOC28UlSx1OxZ32f7dGm
guvAZ4owytz6CC9nGnGSO0mnqDD1VJAg3PpqNtlfUc+/yPbvhI3Jh7BNFOPdXT+op7LL7/3KpdDC
NRfwPm8s0xAbGz83cqX1dUe4PGa7xitpS61eRvx5mE4cBGlWzc5+vhIWcvJ1QRo7g0sMCrG/RHGd
/M4xe2Evmd7sLA3rFv+iQDUwzvme4+ihtIF7+8MdqvoQ7eN9prXvhePtE4KQiaf0WMdZ/P4dBS3t
S7bXLcA9Q3GwtAbpeVc7UedhFSEjE5Gw88VWpwfXZ7J8Izcn8pAiZXPeh3Kug8NgUrRA+sUHZhD3
l2Y4ZFwHVJ4QBLey0wa7Qh5VZUF0Np08SuXP4C5fPjvrtsp/DctsN7Q9CIQcuJa+5N0Ah0mx1+Ll
mL102459GkENCTy+DAO5bkj3TmaKog1oHPvX6MlxbHL35s4YaVHetXsdC+NdjdbdLb2B69bPoxkI
vtCgh1lJxY64RBY0d0t8LFVxJ7HAhmzNLh1H15oLd60bExGX66ensbWHp7TEiquxaqAbDCKy/ro9
7JBjI2EXBI0MwrmDc+Qo7Y0MWUabUrz3YlheLYQ9HBkisyiDG3OMNMZoO7Pr37M8P2mZiG/B2Yfv
sC9UbJ/mk1+GxXNrWe1XmfsPmRL5Of43/I+xM9tOncuy9KvE+O/JUoO6Ghl5sSUQaugxxtwwbIMl
BJIA9Xqjeo56sfrkiKyMpkZGncbn2KjdzdprrzXnXKhdwFiGGgpcRvYajXTzeLRsUft7pCPARNnp
PoHYMwWlFYVUY7JLJAz8caHJwENieZJpySKvUir9sHNxY7i2yNG8U43H8Gh4FTd9tFQ1It1yni0j
Fc1Ts6LaG1pgqUtIiSrYZL2urED3HoxE3EogWXUVRfkIdLgsPzzY6V+/BdpaTXtjr46iDKnm21NK
abFq7CXaWpa1RxhBDnMqKhCg0mkmgabfdyX1ilGqx2fNb0vk1vimbTevLGt2KNrpNvp/BqmnG1D9
q14ERqzPJXY+IcArO9ei0fxu4fMQOlWD17N02kf1pSKm2J6goJkpEf1XnUqLl4IDCuCJRTGCmA+H
4WYDM+7nisSWYtR3b1WzHiRsbsn4vUfWfkuIAIpyY4XpM2W0j0cuDNMrpbWgRY3KW+tSARtHRekp
LZ+WYS6Pv6MmHc9G6k0G43kahzkIIJGa45X6QjXlPdajYk0yJZ48lXs9ocoEGi+VdN/GQOazmwYp
4Wplm5Zt8fOOtIUm61agUE/XMZ4tTVAUcUB9bCxps7uyi1nee2O8gMTgjypr1zMNg55QG8WIZ5Rj
pLSPBCa6OoEzhl1ZrSiQk0ENI3EFMekzSdrlWKup2VQ2qdOkQHwGdWXUh06OURAwAf5NsmWsLvS7
+sQNIbYFBmgBpOJEBOr0bVZH7Yl1GFmlPxTuEXnxsDzJREIL9GQ0ueV38u560SwyXdtdX9kpTGXq
cxpR/PFKSA8h6saerUcWqzNMrlmMCaoVQDaLl+YWGoGJmJoXZCG7A/IkK+ta3QOLgmfqiUDOiArs
aZjf5MaVT0Avx/fku077dZU++zDJsfPlNdXt01DODij1q0XmKTYZksrI6LxIR5KRxC3iaz8IaD19
PSO2W+EpunLepiDx28MrPyVLDb7atNWyAl2E/G5OVDMrZ7BnwTwrxnPDvpW46xjZ30LKvtAnaTDP
lrmY9iPpC+WcLMhQcqKcrmqjKFS4qVUNBRIsyH3KAd2o/UkBBVJL47ChL1an9ES4IpYzp8sH9oOJ
hT1dIypcP0OmvdSwubt17WhlZRCypOIV1Ld4gRd2WtxP4RU5gRCNsFtwxdmmf/UZFFhHluLjqblv
owpCEWUbULjQkFhMa/VHurMTuUrVXpVedRDLh7KTUzS1mur9piKvcJNOUHuJyBsn9iSSUs5L9TnJ
4BtT0lkpPd1K2J/lDz/LtWpel+N2rWUx/gzSXnGLO/6y2GXCnCVX/2hQaBiTosykcR3WD2PGcqjM
5cYsNlDQPbBTvkKMU+3l/CjFnW18GOY33KPxUhqhSoBynDyrm+S2JMCYNGY+0a4vi6x3y0zNtDOl
AJ4zS71PIDWmm5OWZWED6AYNiaedEtrcW6MHEnDFqHeM/Na5WtMb1MpiQKIBIyM4Q9XY+lVc6rH8
TsLd9LT7K3dkkyj7VRuA8QlArx5E9gOIi9k9oiVws3N5ymRX0W/zR9lHS6M7v5SRtB7lspNVscru
lzhDnFdy8BpR5yfFBRZ9OnC68nxNcPDcpep9044idmlWV0MsagA3U0H9FsGXKpPdw0Kl5WkVAMJH
yAawdrLi+Nntkva3ZIbjR3FsY5QtblSmHhitplYChMH/FZkaNQsreQS3Ub0nnVVTKWzsSklq+crA
YbSAiLNjS2z13gM5QB24xKl7MuTcn1vZiuylEgFMzo+iaQJduuISl6bh5idCe7E6apbpM/6R9Fc5
bzRV2qHwAP+kV4mGR8psUNn0NJSOBKFL/EWdgriKmnaePEK/q5N6eRGxW6q1OwRB8qWOfgIuOwYA
Y98I6jt1MlaXFMOtKMe76YxsAz8G4ChoZlzym0sBH9zrvwQ1CfYNgFS5iKDpvk5CVsh5E5xaQD5M
p6aJYDTiAg1lN0Zv1yGV2pvPFzg41rLfQnmluSwMpFxQmkI597oujdpa/o4VGZVw75fJqVUaSKzR
m1LwHyQ1PlmRpiimmHZGXegp6e8vRcVWyaVceRSWbnxJBUcZxw2R+RxkaRcDj1VZhazo7gH6vuOF
9kPuqu186gBNI7BO4HzUfQ79qZcGAAqyztsKUHVdq5uoM5RvXKOH8qj98QOtTAktMSTiGNv92Oo/
kTgehIOjitx+eiksKPmvGoEh/SW/1vcu2T/7TOS9hE4ZmXlbf1Qfidq+U0AaJmRubBsz1vy+B5qg
N98gEb+Qg5JcmRyLAOF+myR3ufCo2jbr5VTz4SvLbtmoH23ygtJn5D4eQ++cHtK2qSD5yU8tDw2T
0KvcKOXEHEfvSouWq5oTQFJS0lYpVCkD6RCoXk1h420WorwRRulTPXGTeGSis/LYxdSGnD3zU0k4
Kn2BH+us4PcLpNRJkyP5T9Ff9e1VEdC73etrmJ5y/3FX4AyOwGGk/ek1qVsq4EhS8eAuD927jcjH
nZIxWNNSAdpYWq1fyx61R7PZSb+Svhv0UCQLLmuOMgsYYiK0igpEnUjxm35PwGS211VVlDJaulTm
I+N7aO+N6Y7Nc6mztIBeQTZPsVZW89IgFVDv6kkctMtKHTkkyDJPzpvdsuu2vI8eSETfPrpXNVo9
HxjPU3sKqzrb6qd+AOa2Y+RMryVZs9UV6bQo7m+BUmbfptlKXiZHSKgQd62LelZYiA8kNZp4akRE
PnuR0KMElmsRXV50hULRbc1sA70khTWuo6CIwV4/S/nu18rzB5td3evbGzWu42nWsj8px5bfRvJl
bIG0J8Wk2SfrUU7GZUu4NaeguFmvbuBDYWa7TyshM93B2UWjEFALcP+Iejuz+KkdT2WUEqyWpHkM
/Jp6VFP5Du/V1ACcANiO75R0gaJldSj7vaoBO5QFgKNMOnx5kyynbeNjKRvvI4MkDKrecBQjnPoy
Mp/LtK7fEexjh6BNqcNWfxkWOBwwLfddCtWTja8c+bqUh0nFZiIqUn09Ln2yyxDsXkmYVvW33jSf
2R2hUCLJzQq0d1uX9a7Bn+2er7aBVCnvqkemU7hMU8OqqYOkADeP4GyDyEyl7u61/yRMDVahAGYl
N/3yZLLmQtuXJ9r4ikSh/FIc40QhAwiS4PJbSV9mcKvsFrZJUt9Uwr7KCFyqbgZsSL9kpEaavLK8
rH2yJ69GQ4mgUfxZmCBlwKkx32NjXgDLQmLnGKenfVaWL3dcmbV310gFyoYO9t+kWsVdxfLoFvK3
reG24EDBUj1TOHw3UaprqeupJ6IR6DZflAgtKFFcdiW1nQlYLpqbukqb63hLzSvSsU0f5lGBW9h7
6dMwHKun1mepmflUQRgRgAMQLuN2VPEVFj1i5Xh1WrXXEO+HRYEuUcEiLAA8LRsJ6G7eDXa8rhvf
hA+GLxX5lhxPEYdZNU0MoCTpFiSEiQq9YLaMTvorJLnmv/SR7uD2Utf2iZqooqWpfZPY3l47HFU4
I8+wSq65q8rcdvyQiboWz3uIrEckEHZKXdQTANG06mOFWNpz1d5g1xqRspUrYB3jBOZDdT1dA9Tv
WD27TgWNcJMCMI0V4pryqq7z1Fez9S3r8iCSBhrXsxoS+KUrjdNWjPqsBLi8M2Jq3JU3cFjGXT9q
eQLnKyl8ZLudjmC7p8OB6NMkDdgKM1yk+7tkoBGg3W4z6shkwOFJCgzOg95nPlt5yUNJWZ2Oq/Qz
lbV7qGuq7I0a2a0bMpxILpGA1FuqTD3gn8HsbMU9AyGjWmFVoS+nlafF1WLiAfKg3B78uDkbKtN5
WVFFukHunYdKMUI2UjAFn2wuSuOzUq9bQkPVlNLu9ov00xxK61obS/kOtxI2rRwCjQFE8cgAXWXV
Y9aWj7esosCc3llYPPkUB3H+OF8hxaPGg4JG3UKouKnGmoBB5Ke69EEWgUiqFFO2+P7c6Qq0AWDx
eSc1FOJO/bRG7rqNHovuJC/MotS/u1t4B8mq3HoSytF8nJZFUPflCmI26hCN8k4scJYR6LrB8ST+
j6DvS9e81miWFDML8mfi9Z31dCM8XhvuocEOIlDJhjJQKsWX5HqWKHK1TnFSS0PeFvda8+Xu5qkV
mxi5USG8x1GY3jTk+2q8jLRNi7UO9AAeewVM4wR572GhiTCyJhU2Alkpq5v/flGV28hh01fOxreZ
niLY1uqoPSFkHPtaGjFXqU1bJ3Gz008vZC4KL0+Q7JZecjfXIymBvXx9shckdfB8Aos6qV0IddxV
bsDVTD3qFndVqj2ZBh6DW4S3pDGVlfw6//1yer3c011vPByRNEyyHiRUAiUejiUFfhLDS1P49mmX
drZZRS2h9/sKesMpqJLqTdILNTxd63mHDvtsTKh2RsmEH2lcGO69pSZLP4LSWUrJc0/gloXQCKro
YR2r6tmJiDOuRhqcygFYTAZ2OqjTo8CMavGDUhTtE8+yGYLNCBRMwIASmR+bclho1F7s7g9feaQv
QsPoo46hh8PJQhBxhLMJR7qxr+QN41cXnoBa1FSkd8A5q+jk5JZrZWjonCJrN0ZrdXsbyRPY4Adg
A0iQwrzyXyYyJ4agypK0kEdEdxrTVETXU77vBCAU48O+XR9I8fXYr++n20YeCtqTAy0IeCF8MEbE
sNM4HI88ItKsUm3iOUqmcBtip72Nd3qu7zp42XbcjSP/Omz+pSYPrJd8RZhAkqfpGO60kj4ix2xf
gaU3eSRQXLvGfpJSrVRkKPsYd9TtrkYhebitT2dAgmpZP+m18a63mm5rduyTySXrK6OAfH96Vd4J
pLJbmW13KKTbjpIc8lpXAig9hX96oj1K9O85u+kYqPjR1vb4BXqMtakFgiZDZ9at2Cc4HEG1Qqzb
gvdwkGSwLS3rJngYCh4SnFiVKSwk52FeF+mzjbdFUzVIwCH1W6gdyGMLmC7R0jM7fnlmSVB6Cq3K
HOWZvBH8B3GX3qv9A7TRnEvMFC3/geF2myLoNgAO8nZxz5YEmJ8OitxMpKTuX06lS0Bw9YEFot0L
oTZoDABH8rvnFVLkeOAEQB6fSh3pmbo/vTf3oeLrM6aaTAqTVCn4IhlG+85Glwvmk7gel66StOlu
TEqpiRlauUTj3iqyPfeHAYIzStDiqWS0WociFzlMrMgs8zk+AGB295WXYDIQXAHgXvfHuhtDWat3
vUxFzZj4Xlh2g0ROB5YlAdx8Io89oUAaNUO78uZksRbZFZqT/ukeUbWhRRsBKq3fnyAeAjmnhMnp
BZfWWnexKn88HtOi1l9Hq29eMBgkCpeoeXF8IbRlwrg3ZNRpEkTb7DhBtihS2xZeq6wdIbEjg1ib
a6lHhUnpkVFqqythKi1XqOSlx4DBHvoB/tnz9np+IIRbeZqBbkpLUT2VLQdLrdGzGXgCLTdJS1Qy
068ctXhlj9NFoc6GgS47EYFW9+6xASr+fl91WfpYUidGWkfReEoYZWppp8cuakp23QPu7AnuNnka
yWYEZSJTTgmaXGRryx2AP+UDBfuAlLuxk9PRflxJ75YyKlZAmFBPgfOTFYrhlTnIUvlkJcGjQLwz
0igwq7XPeX9XR28DCM4ux+bl1RnS3LLqykkyjWIgsow4YVNtUzgm+KOsel0yWlyvMUaiSMK2SWCa
AgZfmBLLomy+QPP10MnGsOX7b01RZFtGM+mjecG3vrIOXW85OksUYp28kBuwIVqAtEhO3V5BYQRU
VDGS4+XvF6uz9icZTDAZWMlRJCrlsbjORiBa8WRMB2lBMltAF/wbCYTlCWlvKuKevKahTA7spgTE
A2iIEWngyaO+NR7lRTyTDNSGWUGEhM0T6SIS7rkFgJAUvluq6B2OKuZHzU7Q0zvUZ5T6AkKp2D5i
dPrIN/nR+Ko44+bx/KCKATk700CWrlTwEOE5PZvKpCp7P0KI+lIZ2v3rGl+pGTFIHRmV2sx0agxN
H3kCe7MYPSfX0eNMmKPwm5v5mIDdq1cRMkUTDdKWCw4Eyv9Nyd8Y/ujxartOTUeTVmcytlXVMs/j
myff8/FahkEkEmVsuQCOlLmC2FI9zq1AMn113Klz8qyPsFe6mXXVgGWZrKHRSJ3HavmpUXxoR/4M
dsuzC7s+sxy1ky2PbSW02lb/6hJDnUpRszEamk3RnwQLU4i1Rl196UNA55UhAGEmlAXQOmTjDLRA
7PKZtqvCmKtK+gxqUNKgWfEcYqJswH3ecKS/U5g07ivFS0RxQSYTu7w+xwi5IR3kKC9pOX4SlsZp
IEtLFZ3ys7xctQZAOZu9tVG1nk5yel4jTCSkYpXHClpKIx3shYzeVVFc1yhJdDPlkYEFgg3MRnUh
dxGqYMWT3YhGRVQZoak8ti7aONM3NUYYwBjZRyA9QnqdkG7C7Zz2UlkvrkrRBHIdr7I8Od8jdNe7
sYmHwo4ZimAHcOAlTRLgoI6mXr00fxC5TwoWYVAB6nNMBrU1XfCSDWjSO5Vn+zSa5tdqRgFSEHhq
cu+mvzr88LmeYYk2EXk4qJxgFvyHSXnh7sQGEL7kJquSN01qrZ0FPJTQ/GuMu1xUZPMVCQCFDHgN
5UvwIS2RNQfC2IBPg8ZtvGJlBRJmhnWNnYLvCIQ/fpB9SYISOIrQKyXeEUuS4dYjnyjJt4VpaCf2
XXE6he8+qcjD/fo4poKAAGViSbtJvRqMXk/QT8P/EO99r5oimU17A4veyIhbj0asV9IdSYwKSqQv
4bbjNJzIEsFdrK/gWRSNtMTthNSthXad/MrnMEoK31IVulPyUE1IN4qaU5ZjXC4VJEIh2MFr7dXr
rJKei8dP/Ui+yha9ZGMcAzCSX8Go7qCW8yh+ptdTorez6DEqDloNlG7Uq6j+a1jTR1RlfpVmEyWv
6lXcXEdw/BPI46BxrioamKPe7xU0aKw4N2z50Z/8/EQ8txgjR0P9yd6PKgOSa0/UtzQTYpYvosEJ
dDoFH+EzewE1Kdv8kxRCFoJQeU5HBEbDK9MmSCRJmyr167GBgu6Z6fOrRJ7l+5nOb5j8nSTpayRX
r8tWPh1PIEE9Cl28j/JHCXOpLLwE6X6nrtFFuL5eBjEJdBG0l1QsKtl6rg1FPYNgl3fSqfAoLpJP
1eypT655ae7qS9dr+syI71chj7K3PKv6N2AHMMfyct6PbvlUL/roXxRYkf+51omhsdHSqfGkUpvP
+odaJzTeSJJMM5tpCvTA53jQgnsQvL+9lKfzLLt3s49Qjx5HG5j6eI19cUjwh+1qcFItiAAhm2ay
4I+7gWgYZMAK1E0to6uCbf8t3vE/vtv/GV3y1V/KdBT/8e98/50/2FZEcfkP3/7HLk/58+/DOf/3
mL8/4z/m1+9XXuQ/5X97lHvJF59EEP/xoL+7Mnf/69M5n+Xn330zycpr2a0rlt3Npaju5e9T8B7D
kf+/H/7p8nuVXfe4/PmPb6RMy+FqVGfP/vjrR975z39oMmUL/8ffXv+vHw4v8Oc/tuSsy5H4fJXx
//5f90tKjdLXZ/Z9+adLXD6L8s9/jHTl3wzTgtOAPgNlmdhk//Gn5vKfHwF3gRA0Rpd8rMhDwd0s
58J//kM2/s0yxowEyJ6movLpH38q8uqvH5mGZODISZIxfKL88Z8P+3ed+l+d/KesSlfUVy4LLvxb
9/O/arRomqlrJhLHPBmzSVF/a8r/TY2WBlwPZQZOinPIxXJ+PO52G7EK3aW32RnCEKwYDlsn4UVi
mYuvjXdc9mLTi/lVeJMPd7dbXkXquuFqs8o5bLdpxWbl+vzDPpZvL3z2cSE3OKEYqt9MkwUEL/Fy
qcA2fbgj7+5el2B4bEnMKGYoNOe89ffr8D30t/v9bLuF4i/Ws31ir7eVcA5kN8Vx+Nk5FfvWycXP
/Dzbrmez7T5Yz/6mY//aVn/XNtbfT9d/apt/rNqoplQmyoCoOQFOnwgOtdPZOTdnBaBpJP9wCM7z
w9k5zI/L4AjDXHirzfGwnEbia7q5i3Bh+4uPUqDYw/HfF6905pvVxruK5WG+XjsHz23FcrO7rDLx
scjEu2FvvN1T7IT7jbDgIUjFl9hI9mGvigB1lcllBSxflJNauKsVuA6xWq0uG+9ruXEpg2C74Zsk
fH5t18MjBuuJLt6fzndk//wEweHnIRYfpviUbdxe+80PYrHdnm8i2NO06/NiQf5ANGJtTqifIPbR
VMzWLzrlHKyDf9G0vyU5/2nYgcs1yWsykKV/qFQ27qV2JGeW4szBx4rj8Xh2eIr11v45B4m9T8Wc
vwHdSlkwCmi7h+OeGm/2/Ng7aAKLzcE5HCCNiocHFkj8DONj9pMyQm6Cd2d0HOcWfaaJmWMJhuzQ
AXBm7f36524H8yXxP7GLBKUH+He3HIndJZ6O7JVYebvNZuNeGMGW7ab03GZztRe+LjbfrVjpzlhc
vbHT2mRGbMCQdmsXTrSrJ63dTV8TKCYOqbkJdCLxEm9v/nr9EzmzM50ZNII+DkN+fBKf/2qwatpQ
Temfm5TieNRap5Df70z/m5lsjHol+m1SxQWqLtA8ErzqMFLBxExrodgW/zsY4VNQ18wxxH7pecT1
GdK9UzvHr527Wk5fnsWkp82C4HgTB0h4ApKnWI5tF1mooa+ewrvZm6/lcpf62IIN4qczmvKoCUzI
HCuxfmvEdr1eMpC5zlV8sXVcR4KBTe/tg8Wb3YlzTqcr9iFwjkcMz6a3ezv0uNZlw/zeB0yhuSoO
R0LB028kahy2pfx+2kuqC0y+lojbDy9zdVC/oJclW5p8RWJCusdejWzDNsUixEwhW/77spsLHcV3
SK7ZGdOw5DzNPqt8jK84RSBTtAyUfopSslNMoJ1w6ObqfwGLFgei5oIwrADaaSeCzqQ0FRfbEY5n
LPLErbN/2Of1Eft42B9wKaaHoQuO8Gdc5pejisS+28XkJ+Zpn2KJwp7NLoG7nJleHy+x/VnvG65P
2SF+B+aEUvW2KrhR0Il1JWiqqzhTGsneF/4wt/dv52gq2ef9QbGXx/Paf4mD4oKsEtClnZ75e3W6
WSNQyBClYzlvpLTFc1JOJf9IQ0FlZtijVmQDdaNjl4SduarlmJPhvikPMS0dMjpoVzHqLwh2zm7+
Eio5L/xR8Pq9swSjQytRmDVEYsiRJteFsWyn6We8kqi/scsXzJ0dsVkOiu0LVZNc3c6coTMjt56Z
XmdTwILrmc4plLwxT45YPwN0eGEMru19DT0huec1wUJx8b7QE8MItgLJM1u2P93d13M4HEVQzt2N
Jqbz/po/7Pdkurs7OzcLSA2sHuIDjosdluL7ak/iKZJcU2la2+/6shTvmBL64+KeeM33zTATMA08
iHNzHxOqfYrLyN4NDfrOg9azb8vO7enXJnSRUrFPzupCBFFsxiJMbW9YGV0CP46/qAUgS15i+H2c
bsIQ4zyyP1/i0/9O7c9JJK7ru3NBEXeGXldwc79v9gX9DQ5fDmPqcLJPk59gzViKlyO7nsXOilSj
Nzz+W2afT3Y1O9k+KwunflfTwiFXOAWnJ94vCJNxhQ2bE3eNvh7TBRVv2qyaul+NvT8bTEPRipjl
A440B19W4GYFiBTs/XaC/p9YoTjH1R780I2dTc5Lt8ILP2Cmcenc3qwGu7Dc6eJjuXxiJVcbVM54
45E9XWJVQZgI6gcIdRM7rFUW77ujWOTUdFBE4Sc3TiGzQpO8g5rhtU17vDAx5BXDHooEBN0R5ovh
f1i6m9Xq+zjf1YLaY05Yi/cSy8xbwtCwIUMwvFHWGQwdi8ZmU0wvWCdqywn36eywSzTFxnVXC3/h
h4vJB1lEh/6o7WuI4vV8sBTxopx0U/+0aMSnLgrnG+XJ0Jjff8yl7tx4vpxZcpxjktwdg750vlZj
hwS1uIvFWzfVl7WN9LWYoJMkhtdZUtqGBh5GBvIz/M7E8rjpF8acqJ73CTjXHp45WD9s+538mO1C
kOG8zdcR5Wz3NHtMPjgKGVkxMVhjIsau4hXTK49eM1vclSkwoTHL5RYNY/vGMu5/uO+9+66L75DS
VOIjo8NrO/y5ifP250yKlN9nqixMwJO6Ko7YSbz39uLdPwlFvD2ER6m83yVr8RDhsHhdTHyEyF7F
Tph6aI+LLVdJbOzVw038T8sl8mZvF9wxDj7vE7jrdiX25y22f52Iwc34sX+Yq0NL1OLy7m6HfmUN
dAiz0uiNQ1EpwdbQJqRpR8Pqj8XiEKQWxJ4/nQhYLjqbursMDLC59uCcGM7VOXf2fIdBdZkBJCWd
48M5FBOs4zAEGvs5q2iSxBtGxsO7LUqvDFnK0NvhfcK70BjX/SQR8cRk/LDGBXtsr4oZacTQnMM6
M/Q5a805cpiJg709zO82M4cFA4doj0QoNn4Z7CFsOecGyw4kzR+s422Gqe4mh2pST2undTLv7j3C
xgcs4VPWAssO25xFbbaOxcwQBzoRL+9uH742eEL7/Zor8rvjBsEWtwbHrxJbRdyc7U/pBJTLE/ND
NKXfaeehqSCPOOf9ZLLwmTiNCHif0TR4HMppZodQXoQxCRd+5LDCr7fvbz4oYydg4Kx5gNg1bYM2
GzyE3+V0aN+hnbAwDDD7DVP8MQn9c3C36aTM9d33WATnq5Mux4Ee2NWq8kbuddU50pRRh56HIM5p
4+MDWMLCigkWabWgcIL4HPwh/Dv/4yPEGuAuMRP5+Uc9+VDtH95mjdfgS9PBjA3+aec9fgc5kms2
J/vbRHymzjYWi+1P5kbTRkjibcK6ziz8TEQQ7GeMOta5H6QObC4cft/ZyTBw19x2cRITSLviezBv
PA2XCVfuYgE/w1amDyYBQXWHJzmJRRMyM2QuUXhcmJE9wa2+T7ZvbwuT2zKA2XLQhkgiiOHJf+fW
2r7SRHfb8tbBIfDfzj8s0vZiy7BZZ/bHJ63OoGYSmsyat4f9c5ooc2vLwMX1uruzWWLjHXziLP7L
MrPGUMb0nzxDVZUt3ZJkjYqcfP43nmGW50AMiEo4h+AwP+ClHb3N8sh/A1z79foczM57Rt+BHx0N
Mcfs4ub9enJ87Ozx+L6w6t5ls/Gwu5udxxYvfBefg2F1N5cNk3wl3BDzGm5+vefh52z8hk2jx5Zy
ursMJvh9EYYb9z0cdo1chhNsupOhuN3+SDg/uPDbH0zZYNj4MvM/h63dD77Rz3p9stczfOn1H/+1
ef9/7PHGwyb7v20bdtp/2zagJO5qYdI2+8NxvqZtdnOeY70PDsermB626zPPt2b3dDgcl3xhgcbL
Zec3DIGAxdr72g1NNR9ach1sAw4NDmt/8cbmhUsed7SCd+T8IwNgnmJuApbO5c86mNOwQ3NtaIwj
G7/l7sgNDkNPzI8HeuHI6YN7zDTEG8cX3m1WLC8BPRZwMba/7Nh54uEW9I27ORyWu92OFZOeoSf+
spXxhlu0wv31rt3Q3bi74Y6rze7Lo1tYDFf8DS/clz9Lzw0vXIEPFovF5H23PO6WX8d5cD4eh4sP
99pt2H4uLx9ci/f/fX7uxzns/MOQQcBlw8nHYvI5WSz8N65jvw3Tm7myXbPB4yXX2zd/svhc2IuP
hc//3nyGwpouxoStg33wwWhabNdvrIqbcJj9W35MG884h6G0YhiFHPPB2dvtIfhZf3KbRPxgNLfb
7SwR3NR/+6HvfvasJlgHGmzYu2Mf9x/DY3HAInTdj8mEocp4xmAsPsIJJ++Pa38b4Dz/92NN1qxh
MP3TRByrGmwWhQCg8g8TMW+AND7BfjvBsB9ko3qkIwkuzJd0NaOL9x8GCmPmjCu2Xu+H8fCXbpkz
FniFgP4eBsYwhOgQ/jl+8W9wYPexWzK8gu2WduOahzWDh6G349LDqPtdVbnc8BHbJXsYWMOGkA+P
7HB4HvbOPFSw3q/PjH8GK0fyz3AO1x0ajpgCjcmP4OQP/+wZ8XtOHBr2yOHHI1PnuFz7NiGI4Ghh
UvDcaN/N5nik89bDtZY8eS7Os88tPTxjoi2HU5cczbEMYn55jLf9YJKOmI/DD63Cu3BqsD/ib4qv
HZNleDqGER8Nc5K5ykfMQ+btMJEDZziQY4aZe6SRlsN9N2xkeeMDs5RGXrKXPM45as5Bc9ZDXMQ3
m2bnypzC4zLip9yXx53mAkPIhN4d2ccOjchbcEWehIbi+vMds3c9Zw6zzd0tOf7X0vLy3OfJ0+2+
mD68Pz0/dOGa2XtkYg0PsFwOncxematzWR6GE77mX+wgl1/chkvy/l/H5ZwrbX5fjPM4ZRglRHv8
GV/9LcN6MkR+fofEMFm5Frfj2lzV+yJWNTwxHzDdd0euzqR1uR1NwmMNkbzdMnDWQ7t7fLP8/TsM
EV7zL38YTnQ51mkYedgCDiKCsBzMySV0P0TovjOXlmyEvohwMWjoXZaZSGD3sQjDRvPAy3hYjcHA
MDC+N97wTNi+5fyyedssOjELfYzSCsv4a7I47J15Hk4meKYhd5lwlwlfw83793toignLPqZg8v7x
GRI4DD8W3GazG3oN83xhan/gDXA2zzcYldD9+hpsI5Nj+cVfXp8XxsxwRVz8DWsTTFLBOw2rFAZv
aLAP/40nXux+H3uzWrhLzN07FpBLclF/8o5NDBc3gX/zsQpD8c6RH8PwXoTMSNbF4cCPxecEkxUO
Q234gqPub1k13wcbStvdiethk3jL1dA47y5Laibco+fyghg6DKE/hEYxzFzA94dXZYTxhSfd8KoX
3mHzfwg7ryXHkSXbfhHNqMUrAoGABgFQv9CYmdSgluDX3+XsMbszc47Nqerq6maSBBAR7r5dbecR
Ued8GC9AtJzoOe5R3oc8JhmLN+Z6/xV4Yyn4MFfDRss9+XoxzTzODPcRYwr64VSnf5hhfwE2ivEP
uG08lizk1tgWn22J5SXWaGpQ+meLU7iK+5ob5vvEvvu+3CiXIVpiZehssQbpyo2nY27KEPkM5WPh
EgPHfaOLp1MuPGarWTNWg2sQvZSlmcZDDAzVahb6P859Qs8h+6AXbAKigUiza7IivHOVc0NsB6dH
Ngmdn6civDmRzoU/XfDyEJH3/cVi6K8w+xygeLrwU5dwCsHn1GXZx+GQDeTiwxXaAQ9+IaYKhweR
WwFT4sUVvEk4lS/FiqERh8RZw5gl4NdQZ+HAW7KULATIb+VieELDuUo43ygcPxzyEivG9fIRy84X
uYKKeD+2CJggsu2zZxw/F4QkV5BfK0wV+lMeir3J+SqUbp7awcSdAFuQekd0HQLHA6/sySiY5b5G
kaZ57KMlxdjm8ZSvAweiJ/mwKwbJx4IEKGuUuCjXkf+PRcb8iLblduTO0kmS5lwJ5SumlReJ3PLi
IOJyI6wamDuO5f3/yYY2O//OhsIhRGqw0WJGqgTt/xuY7VUOvdetXsOGEpwERmEYBAyJdWf1vnp0
QlBI9ExS/0YJvxgKW4Rlw8J+NTfr9wVaYgVEwsXkogt5GtQfMiJ/ZgMBV84smCWhFiv6z+v/ADNR
2KhNUcJyze+VZ3JZ/vyX0kXX008v5lPuTd4qSA51CMSW+NukVLOvKRDzHPF/tphhrNwEG+yu2Gm2
bBZEqcvNssJsu19auQs2kf3hXbwMXpBbnaQr2S4w5krlPp8NxJaioVHvM/aTi2OqJmxfirYFlA7Y
v5z9+5oR8f3AF/Ivdm7Fhx3sqSyKvBfLg1wlWOHvYom+5HblPkd4kphk/huoIrDBXXGy5Gn5Lg4C
f3M6AKscNeQFK+WuMM6yFDwki03S5mt6wVt/giz4zkAOEsvCVwte4Ia/Jg7k/xUHDNUsEYVFmuWL
nbFMYta8yOZYCvYTgzjkKGKB2RWOvwBiMC83c2D10DuuQIIvGuFnfIn8E41SF6Mv/8vzfQ/713bx
4IMs+eFHnryekLsZkNciFgRMMb+4slholgn4hvckHgDQjiXj2bngd2EHZioACEsyGKCd2DOSMdwz
Omowkq8X5RsuBYsDmgU8o8gNGrZvvLEGUMka6L58BfZBniWMAehgWI0X9l/onagPhi420zGKFJNJ
lJbFdlFgqD1fo27EWAN/5C7k5jkO2HesHsuWS5quH/oxbqFsziwaAWSyvrxT5AO9KtLkeWN/8M+j
+z7uBhcRu/U1lYQ+p2hjDkkuf6PSsA9TFWq5W6xVLud5lQ8Vt85n8CEBUp7Hh8QQ5u7UeAkxOpdH
TbEoOA8sWML1DbqRg4NyFQzB/UQTlhvliSlmR4AwgInvbizF5n/RFT/nFWyNwTjGUz+NsSmodm4j
jqcGVfw9rJx0rOhUsM0SOyEmxDVjH3WfY+lQc4QXvAFg4/sEQ2wAKECcBLFD5uMuMX54ONMlYAgv
TADEFIOwGsbsFjiCVwThYufYvzE2TOPo8HFJAqHwBZjJP4TL8HDEWMhPtTfw+hiWcJmNxwKb8YB4
mDEfAurIhq+CP+K6QYrp4pb4mKAj+YbSijkOWtAOmy6r5uMtYZMWPomnaZ8wnCc7+vPzRUayt2BV
ce43ShYMbIkjT6gSnCuYXl7jMX5OigWWzWYyw/c39gyvH1vvs0cCJHgKdkFQE6hoodkc8sNgkf6Y
vHDfaOhXeGaWR6/yv5RA6ZjzZn3DP6wHZ1UPOX+c3HyIccIUo1B84kiYf3ZB/uEhWA2QAt+hCfJM
pyJPmQSQOBqARh55ioTwfDjkCTIqhwL8M81Rmhw/DtkiXvjucMpSLYAGizjPBaOtcIz+XL7yi6gW
mHe+iZs2wAa+lP0jqMmpzAmF5SSu0oBRYUR+cg4K4GEoLuiQ3UT3cBHZ0EkDf30KPJmqhb+TeP1q
lR8JZv1xOERDrYhn/CEMK+Iuk/9gISkK+7cGstlptFtVGuZa/yuiQcb1VT1T/WaT5kSR/XjgyFhi
bkgxppIYAXpO9AC7JCYE5SV+AVLAq6IMBRBiO4DIA1QwuhgbgHbCv5Hwhjwg6pCl5gsJIGFHqQXg
oIAgRS7QSobAA+ZTtLn4k+hEUAX/M5k43yvg1KH/sLuiy0KBhpQbgOwJ7st3IEjAOrlr4j+YhjRG
z/DWzGiBK9gFtAov8JO/EbDWoOnk8pxeLwRhgReJK7ChyCbRSxGqGJ0iMIqLLDTyCSA3oiBBZ4iN
aAH5avHIcb6wpoBCjmIqRxFgJtfE70l5WrCOGLQRtmQGklLyiSCgBsH308Aduf9hN9utfw93/v9u
/q+Soc1WCoxv7OYEn4aVYknzkdhq8vm4YlgwZJPVAKyIGyWogDAZ8ADAJ5uNGIsJZ89/MNRJsgTs
yGc4GqJeieix1CKbX/+EmGj2jSmJAeezNo/KV04CMAsWgDWYobj/y3jx6cHXpHB8OAsciCUxQgkz
HVS2RB0MuJcJ8GngYTJnEwLQiA3I348Jc8+ALIAaYg3fX9Hkx8NEDbzZj0PbGf8hmp5nwyX+4o+v
NpIMDkEpw09xQHnsf8AAjyAmTMumgyTYMnA52y+Km3oL0+dED7xQ8xfhKdwbOeXfEyUn/avO8SxQ
nXwRKhawjUblP+WAEiTGZonpkX9QZ33iZd/j+o0ioZKxcKCOMEcvExUW2EJc2CcREhC7xBByaxgp
HavVFOEHMRHH+gPJCfpnD8m5iebCsUUSWLx/fkuMjjAeDixKFQjDW/km5AQwgVGitCTOTQyoUmmw
4pbFfuQr1L6tBJlHIwD9CuU1mQx97gTPQs4MKRqgG8EVgT8AKyIG+EQusXAL5BY9xEHEIgAD/zjU
rCOiEZOI5JfcOUdg5kxWcd6jPgNX5vsLx1Akgz8gQKp1iE7KGvB28QiSxBZQwJ18XZf/UPbQ+DdV
D+0qFBC1Tq1XpbpJ6qv+uztQ7prbR5MSKqnRIVYjwhogK5xubwA25qhiQ7MBaBbVM2MFEZoJYSaO
Ql1FYNAJURleRyI42PyE80oQCoyR4W/GmUGAQBUSoeMrkkxi3GjIMJT/JbYjQmB4PcvG1C8s+xIc
5wJyuDB/hntAoSCehBg5KUROJU4QpigppI6lX/kcyBjshsHBC8bN4+T1iW5wdrmWnEJxejn1Uy3Q
BH0IIsIx5Ek5bYBqiVf9I/eBLxcBFqCMMP9AXdk4bKk4lGEc5OjBIFV/X1QdrFgnkXFQ6ySN8TNy
/7tfKcsgejsI3GBFZUGIiPIUE3xMDJ6c4NX/7dR1Gv+q5NjEVq/bYJ5UTfIU/3MTW1SAdhmPgZJD
5WBS8CKReYHR/KsC7CZOhl/xz29wOcFBUXOoJokniwiJYyReDv/840aMRBFKRgzPYfV1o786HIUk
ITX++y+Xw8m38Ph8jj8T8GSUkOEdTXAecNXQerzHFg+P5xd9KsYwEL3lu9/4qARRo5KCInmHqNuA
yD+wK3YDRORrWAd81yQCipMP5RkmEwn8RTPuSZQ0TyARSyIN/2zaapRS2sTPCSd+Xc4fUa1imeUE
y9nRHB/BQXKAvh6r7A07hiGKyEl6ZjmIBj/yITGSmHF0KR9HbYtYftEHAvnHk2C2xewnP6y1vAP1
pgHoYK2Yz3FRjh5BKNFvaLEfTr/4XrgR+A3y/eIxSyj3HxcRl/GLLgEWfCeRTh6TyAefRlzAtBkR
ULkleeFrqzEXX2UuhxzdxyH//uL7xdHi2wnaiK1iIcTjEw0PTgexsb6hBjzxNECCjOhJf81mCaKQ
twEcvvpbrL+hwI7PIp1cE9AtH5WLTQXfAQ2+cSHCRwSRJAkClub+EDtCeVpiPrxz8Y3n/VpEmYiK
S/wDfQ2uEHSI1uURxvgtEovDVH0Dk1P2XxPi4iiANXgTkqPHROyQ4D/uQKDqDiPIShPs4d+8wxU8
CuiQcBR3SfIIkUXF+9jy/1vamhBR/gtCRNy6TK6gsa9b63T+l878tIrN/lggbhROmYtak+0mmWyl
dRX0vJZVySuT7Jp03I2zsw+xZNIZiqJ30+d4Hz/zW/TQt7Sp4LOv6gulDGuy9JjujTlOPnbNemMm
KOqxDj79oVY1rhD/3dk1pzQ75c4cZxvNWv20N324b6eLR6uzx7CtIOciN8NEG/5uWDVS5zcDr5Sz
pbjnoJfMDNSQ03LHOz8grBNBNGkzyX5QxseDulFNRUXbuObswtrgFp38UsvkEFXotq4GxXDHPRd2
RYpZyZhfva1mXpx+mJ2zDToOd02rQ2HND5r+hDpTll7jglGGq1oChfBnCuc+RQrD57JYUligav2Y
USP6qOdZy36NT8HbfhkpX5jWyZ9f3KrVjOp+w+pSjtZ0DpQ5fPQ+OVLlujF4DvyB7lfllwCaKjL6
LoUk2Xt2oBIiPzlFSk2EqVLO8qBCgerH5cmle5ehc/7Zb/8wp8L0ph1zsKnG0PRi8qUxd3K3rsNK
hUuuM9rRuTA1NFCseVS0EYNi6Jo9Z6eqrOIbth9rSwGSz98Ht2WVbodNv3uw/FjBUc3Wbutu/TSp
FDglPZRVAc24Sgt/65A9c28zmGziFqvWsA/+XiWUKL1G8GqOyugdwjDolvHbO/Ntpy2lFMwcTU70
OP2+1nDyWkX6cO+UeMA5Ar+CdbbztUfxgLt3el5XrZrpbQz1U3N2cl9+z935u4jCjehwsW58+cHt
PSE/tbojxq9Vo4Z7H7UdWM3sV1aOKC+DY8GuQlpiwc4LLVq/Fe6p1KgvHLhHAaANkzXsRlhjLAEV
xxQjw5AP0eadRh31bupdL7lemXgVcXBOsBq2rD2rzYI6l6CYvSg0c952LakMKmery5Kmn7PzWcLQ
E7z13WwdVgkx2izpMTVNF3LsBRUMaR2azuTpUK9FvSFNiqqarQNAJzP4GPrl3Vn5jWkk3YzNuKze
dtNveDUGjv3BNXbUzeDiMerRhuiMgpXt9DzckgM49ZuTd9x2ClhFkqM55TSOm0PeUnTrxkxYVGe7
GD6Ha4fOxF16f9gVrxqs8zqEu15l8OTI7nRzXA2r4VEdIKywoq6CHYbyGQgc636b/em5ZxGzc9hU
Tf86qTldThCCgpK/Oi+G93CQ2mSl6Id+pY2kpPyy07OYHYdMPiyaLuO5Pesi1Hfq5ALGTCG4yV5P
1jaFjN9CKUSWQuZGIOfuQ61Ky04u0Y1vn2110z8ECawb/gUhYIBdTnt/zXmsLqO2f1N0AAHF/WfA
zEGuu7GRdWttXtSWzRFx+CWtioZpWD8Hd/vjgeGOdm1w0C2XeixKPd/eQTWR/d+PNU/dArXyonrt
YKr+Xj8UdWaUbbaoZftpBA2HxnurZwxiQ00OF1I3c1IfB7ZKp+Kh7gZvlcCR4x3tnVfq4O+i9iFT
cHP6ZdEBCcWG6C/iEFuVPLjm3NQGl9nZucS76VrzUknp2zU8OKcxdYeH4Q+1TYzUA7F37IIyXjgy
Qyha0LRc+IOiojVVzX0pA3z6hdOlD81sZzcf7eskHfvO4+251Zt90DcLH6M2fWRn78Gd0xqvzuPD
MLoFQZFcgyMrywi+Ue2X8tdxA3rFg72u+3WmjiTQKm4GjO3qpu+bbp76m9KZp6j7D/3xVHZSyfrx
YBF80rNy0O1ZiXWgtIwf1v3yoOdU9umGFMU8jcuJcdFUbN9W31wqbCk02lNrS0EidMouBDbMSj7X
7QrVW/Y7+fxeFtXobXNU9qPWgIkVW6v36dcYY7C2z4wItZiV3uBY3U3jqjuDFv2LTRtOoGYVmmVp
z2eW1IHSNXujj7SJN63W6IUtYuxElbu4m3mO1rHyu1NaTGgf7aSLgLrsmpb4zEbvR37Xyp/26OiV
LvMTeYgrXhF4K3+ps4dqfyHkNXsCuJ7/rKgbHo/Erjz0u19T6GFV2lun1HzZ1Ts41WAilbIolyGj
hQkb8XXDumlsNHTB8NaY9qQRRQdUBlXShZW99Iuiv+bVOjucglCsIRhUGIYomyXS6gzWCMAxLONT
TFeQaYxb7oFCtbdYHSorm7bcDHqywhlNOippvtXer1hHxt1rOgUhnllWh/f+x/3YOwfehXdYp3Wn
Zi2rTlbhyf52ffrUohfx7cnR27o1t2tHd7u+qA5/L6iAqmY0u2LKECViDXVMOg6s5NbFVKxzQtMX
yBWKgBHTRtop9XuMaVDtqIapqqqE5nKnYWBSlWK+rfNwMZAmazLyk1LqdNL2BSXM1WTQcty99RPM
YDQcVdA0TC73oJkK5xHEIeOANl7KCAvOOdyx1AdzDu3srZzjAAIZd599KEt/awySOsQ35Otkzf3P
YOe0AogZ1dx0qZ+uUKp18fyaPpugijrq+k1VN5TKRnX1twrYLwqEb5hpasOp6dNr+2BzjlBfczP6
QRNaTJ5mi0iO8/fgRF3BbsAsb3WKR2AQCrMLe+5TFtd1j9bg/rdzOhrppQz/oE4GnhApyrV+19GL
CPZsG8/Nye9QM3unPtGuU1y7dgd75P2mPh7KIyv6B/9iqo6z6VfoQqnTe0L2+uj0P+pASTUaP9yo
t0uN72LPAxeUidb4uxdOTuoHbRa+MIgXa8UGclooyNYv922CA17v3Zsw6dqedRJveXavYbZXMzq2
/R/CEKZmSxfBNjl7N1WbJJ9wqxu+V6eOLuHE9pys+wuJaAxba9+jpPZll05SZxzHqGHDgaWo13Zg
sLEG+3jnXMBkKVzETj8GBLnLCpXFHQNn+6iqM+CAgh18xEaeFGWEThNicaqGe2tWamCgxKdtWJVR
fzssEuZ2e3WKvam/X4fTV3iqMrer31OdtPdR276p6XrwocBwr5rW4m52TANAQ0Oebp6j3tV5Ljbx
fnDzIEjiIB9Ut3R2C6YeVc6MGLGK1eP3uGA6j38eHRD1mDLw8R178luhaLkEFR6tXn+n74vC8nsv
DXZwtvYjb2/Z1c8CwvXAr/eY72pfaKSYlrSjzlVz2gAxbJ3b/vcKpemgR0FnNh/t+vOIgxTODeMT
wbQVi3rRPRMH/SaFrd1V15yygwvv4bQ9qo/oXhhCyY0KPFud8T492pUaih1DDMGgfUq3fu9uBQzz
QgGc6MaoWMtdgmpazqfH0Q5Zgbgqqv+t9Xr5VtVkjdGsw8RtwZa69rZ1KnLv/i5uJkem95oGpYwo
06TufqJ2sE2a2Y7DwtQt56gfYZMZq4Oqy5sWu9G+z5xV6z4CE6vnqIYaPZrDQN9XlRZFoGt9mHHL
s5fdZABXxTze9Dn770qwBT5RZHk1TC3YJZx/t+McHz4j9eaM2sXYeNWzg8aqNgzorclgGbsn0Ojl
Lub6nZxG89lpfLXvYQ09uffLqPVzu0BkZs8HFbVuKLjEkOy53UwW83g/mf9Ad8dE+qvDSMjWrBG/
gxIquaClDyGE9Reldlm9a/Z1e/5L+2yQzdnm96g1ug0OGIIbSD7em555ua8Bli1j8CfD4AZQGiy6
TDJmRuboOn4GLyq7p/X+YXKBn4ApCDt1KU2xsU5ReVKdn/ayZAiT/YG4z7voCuMjf6kcpuuhgxi/
0WT15dzHNjDNEysgU754c9g1B/d4s7dZD8N1PVmV30PM7C9r8qCGfg8XEoX2A5ByUol79NlRY59v
9d5sHPrKCnsdbHUv3tBEQBU0Q171MATgV6Nb1upa1/5srlhfcYLgw2EFHxEDccK63olZcwNm3NlQ
E1pL0BValGGveb1fST9+Q1XdpnOn5JelelhFmC/g1LZhZLLqLg2oeae//m0sGIu3ietAfHoinkF1
2jAdtGt3Y9G+2rVr2BIG7eKxdLCPJ+fDJJi51XWKRYVT+beLa8xHGrbDjVwYExJeVFIBhW11O9zF
8/wUYu7VAzez30Eh5vugHLGI+ommoqkJz/GyhKrXOhnq7M0aIY6PP/WnS/v1CQiSH7Jn/hgxXCZq
YbWP9j4+6B3psCczXCyIcbgsBIMY0wtiBfQhSflRHX9c2dgN4GR7csOxLZxdH2HEXJwzhouGdMJY
WPYpnS7TjvNz8KCG0M9gsHUZPuNc1JLJpsraou+bVPPT9xIXdfPU9JneLMNQWhXXQ5o96PK2Lt4O
qaOpYWP/XuOOkaaF8vc8qnsdU/WqTmv1ckt7WZEknHfVRXyy+9klZMxdc6tL7DtoC3qXl/OC66Rq
d0YP7xlBT53RlM1Y9QreLZ03v5XhdXGND14N4Pe2i67d8Tdx8wH5YHrgKT/xe1RZFVnn4CMNbchI
/O5vY+dV0mZSwrBAm/7VRur3G0aocHDdFpX4k8pibar9x04/H04HbqRdfkYJ/szf5vp0bi/vxGQv
F27xhlM3HbtbWsx49K4hneVtax69/AcGgnHfVpH01GCfctbVBpXEienaITYLyH4x2SNkZA/G9O4+
R2/49XXGfCliCAeTnbAA99JagkyuhQVbWs1aSPZh3FPME6oJ+wo27mHf+nX7s4LmnmNbOs2/U1Rz
aYsK29YR+MMAy3M8B7pUnardpdaNLF7VfbU0tqAdVNIzk7MsJkfMASLWATOzNcdRj9qou5qydtge
xtVg12Cw/D23rWvWYZoMrXTMarkztc/v/fWmTZo1omvWpi/qwugO1cEVu3plzWbYcfX3sbarjHLo
vyh2P1r0xuu9C+ErYzese8KtDnvK8qQn63fhM9c2ezkbt0p1P/nUghmOmLTmQx8DKCNAeuezPgCX
32bOxMed6WJ53qZ1dK017UfYXpiCGAjMcT9a67PqQUryZl6gvs3WVzgsLVHPOEd2jb6Goj+B58uu
TK7oLzDRWb10Fyj4tIOSlo1HdPx7hlC10ej1MBmc095eZ+d8k19Uf4K/ktFdlNCliZmujW+KGcgX
vyDgcP1K00VVYPCxbzFet8WPpYkWYWerb8gakBUXiE4S1Eph31ljZhvSIbPJIaCn8ezBNsD1b/lz
UBFn3WnS/VWdPJwjX7IeMOH8Ex9X73RHm9LL3c46IHtaL346TY+Rc+9xq+lx2Ik7wDgC04RVZ0SY
s5s7r+gMmY/78dofcBQwdLtAdqc9b+2gqRw8eZVGhT0hUIFS/OBbHGKoxSxg4Vpvs60Ljvc6znWw
j2hjkk4sOhCDVkQYjigbUvzghUJ0EdVboEKUnT75mA7rNHtTaynYUkx7xlzO345Dg1IvoteKlaU/
iLDWzRAWCUi4y0eS+h8jmUVgWCpqT+gBdfb2ag4KXZ9I1uOBqGlhLU6ALu1zdh5eT51YdUQDxjB8
jhBac4+5ODxqw9ouoYNFBGG2DxyMjlezftk6/BI4FJ2Du03FbQEdOtIZyBRr86JdADSJUZkxFB2F
WQctAcfsbFACRPfDk8Jr3WuvgYKDe4Y/Yg7XPq5vAjx0boDyPQiSz/001Ur9/Yw2fmEY4qEa9JQj
pfx+ZLIqNRdgffUu9GLR5gN4twdrl3hWlR6asyzUzTCeQqWTNw1ka5p1dubGUoL7ECk5VF1vrefu
judLC74PF9yChAqsSVOW3vr6ZHgoIPmGeMXN3aSlmWz11kB48dOIfQC1ruiNmm2SsmG1cNOvpuve
0Akn9XuI1gb3d3OxcjDlEw/0SPMLun7tPezFNlz3t2wBbGgu2egjaqdl8AxaKa+GkKdb/tbgntG3
1DCF8nvicpG3ZVqGfVbLFzu1kXZz8arXYWn/MsaVZmTCINFavf178PY/yjQokmhGDCppLTcBvaO0
+9XdnQvrpNMa1VY3B84c75PWuOQdpQO1bfrq0xw3KkoLNZ8UAoeZB3P6nVdhFWH8ebhpzmp0D2V0
SbM0kNynJ2ItbR+rYu/JUbsc74RjmHXcdbou2Z9NUqODMwT0sIUMyNC1MRCpMQ4kQOaVO6BKG3GH
Zx957g1L+6rav/6SGYHmGN/VZ8QEw+kL/oDe9EBUbEOdJjNw/AdeYIkv2LMZ4u1vsmJ0BpxCWml+
C5rlf9c2GhXCmQfAXJaNZ2PNACayFXPQRU/1shunYOLMaJwTZSPBJ3DlTPwScfQImFoZ+eXf05Km
WbB0YQ2e3iaZUGMcJWzCPcBZEc9r16VttqMreEk0KbpYk6DrXXzkOH3ED6mqwWm18KQIbQ0OUdSc
TpABa9DuE+/46ZNR3+uqdKERNZx93FIXyUPdAziirPPPEQ/Og6BcFsl50spNEeTbAtjx+IbA1ce+
sPjE0fQhfRGa4koYOY4y1sEff3w60gjqP5xEcJppORU0RrixmRbvntW0omc7mw/tUAw7JwJRiY5g
K9rh2ZnbjYPVSIdgsN8n35epPPxd66dibCutsXXUwQY8yA+2+uz8DhiTrNocc1QKcabTogirfN5K
cKThq3JJNlScBCcfdXrQPSROVGDDQQ5Y7o3Gk6Ftn8++iR/gsJJi0EE9+0gf1c0gO5Mu7ec9ayCd
4W+6Q/kmon96dsJZuxg6ly240EF+W9NEie7VMdj6R1IVdBCzCIQFVARqUwkhF4rt2EVCehxO5rZa
ydwOd2kMNR8XyHDhz97T7URHBW89u3MHFlaGSTNFd1tVD4eDGyUcwkKD29WZkDSeZdCmG3tDJ3hM
8E5tA4bcwZzhLh+I9J74/hN1PUF5YwITmODtAl/ySr3DfMAGmkYMYiXPAAu/FV/N+AkU+fh7Ux/U
zINCGQZIIcFPdSEgXB+8UYFdwrlh06YUuxS4iNbybtMHIZWjtSqtaWP29mHl4OmYQIhNuLJAOR7S
nei1fVdndRlwUmgxPXnDh72GXuIR3sIcep8+URwCjpwX4CH/QTeobtoNc6tbq7r1CPmh2qRIYwpE
C49mszyGe4SGx4Okn4hZJedAIm8Bji30C7hI1qJDJLhOvTwMe4Z5cFdT6RN6S+EdsmpJLzwSkIs6
hF/cqx1vkJW5lRJC/riEtyE6NHsevmH5kC2A9pr+wz+MyWFMYSllFWkst1+YQBzy5c0rQdsV2AtY
CeLYukFbdwyiIqReo92/DnliAAXekMHt6pC/l58l1Mph5a0ePXffgP4NrntGfzpXLtaeMNztQ4CD
tnr26m51onPwoaCPgXLW2QX5YdvWZJWY2qFvdja7ilk2eDvXcbxGz9QA/aUAV9VTY+gEyNCwwwe1
9EN0OksUvt0bZ3HKDFkayXFc1G8edvGQ1ja2ht8YuJJeZRos07auUxNINskB7ahOiVnYeq2M4ej2
3OnZiyLStVlpe08xbN4NW7HjCGeYdPNWFfvNJt7YJGwFXeJEPjj8W4Wdb5nhtIeYlBz0E92vHX4w
d+iEpOmZIDK1bweQ9RyWDdYW/Wm58LA5Zy/Iq1uLEapObwDnnOXf4XehIxMpSXtuQYC+UFFJ7I23
eEyo8+agRvJNXXqSuRub3GMzg1HzScqAyB3UqJjp36pau3nh0eaqVouc5JnTQB7IylRNzfGaCm5w
+0Jb8Z2JrNYNS0AgwznGG6JnGy8/x4QZG7Rm4rLT2kujnltzRoQm9whySfy/hzKFyA2/6TjEgyaI
amR918457NlkBu4WozlOzjF9krzSb/1eICguJ/W3RpcqWR9CiC0VVFUA/LNL07JLjgUTItTJ21k3
pKApJ298tK7xxu+6BckLRhrru6p4uHx0NdctxKxL1gTqLwwarass7TOuGPCCFRZqKDHQo6lw4AmU
rGqKXA+5pH1eSwoVt0ynP1nkO9PzdlHdAA37kmfyZVSxhYJiAJbVy2sOXK3jbV5xYSF1uuY9PZpS
BZ+jgqZbgStWZAkHqy4KH1gEtWS5ddpEE73lHVwBTIcOzYrfmBDgyYwYA0/eQ4DL4A5OmqVdlnbr
4LRY85l4AuyCYj60Dno1bAlpL5spQdF6Y/1VSPdBbexetH/Iye0pePbx/LfqgsgTT9JkHAOiyWp4
jTZDpNw83I0uaekGSJAsMZuU7u0Le0pth06P7FnqMlVK2qduVno0u4iBTkN0OUVK2EpsRvJgH/7w
MK158NSLLvqjHR89kKHb0CWiGZFGfTAnGIE7mgmiabXjJzrtGqGESJqiPlX6dqruXxWiAfiKwBw3
rzkuzdVMaP9lR57Lqs0sIcJmsM7R8wt9SHTySFkMeUJ7VLoT8gsqKIML0UNqQqsqrxCHLvUr/Thp
J1wDZsjRccNrd96vBT10ZsJIUMDtuErdGQOGA4iv6d1uwQsAOAVvdtGeEjcEzEUVknUdSFEK2FuC
XXgraRivKlfSHG+HWyxJ1R/YXLj1wUr9mzW6BDv4QIQ5QViXWtPD0znx0Myis9fIOMemJDd2exJK
I2fxyusM2sFkQl5AGP7JmTgNKGglTLm1A0JW3s7tx0dDBi9gknpcoo2hFop3oj7OVgREObl1Up2c
ygNCT5u5+1a5sAsxeIrcDTUG2/yi5/EHGvyOte9ax2hY3qGV1I+W1zs7hd99O82KYsBYPSFIC0VL
cLGfEGiIe9S0prrWC0m22vJQO326mjtif50hpPaTjSqiNlNZFZLNvxFrMrxuMSyhzuzWQShECpa4
5MfRIGy8UzQlSgiawiuZCiZ4nnG8LqOdU79Etexa4IWdRoSQOkmzHoT3drRfPE6EFi3IV6tqtCUf
WjAmiGsAvHc2E2PXuo37zESEdtYGV+o9zlYNPd1UR7rSbSJS5EWPGaFi2uTZrIrzmmwy4iakeL0q
/A8Vn/QSN0MoNb7GteUjpwmtdCHELGAq+boU22TH6CbVNs0xg1mV/xgXem93v/rkmt7TQ/JHis9h
Ozb+0af+p0M6nsm6NgdjeDdUkTEMlC2mvBnhpoef0gMyR4y4tw7O+OW2iFj6p8FdQQpFudUWzph5
BAcB2B0imo2GzMtFLYT+bbzx3QrcxUlhmsHWWavqTwxaiUajj7Njc9BrhHAK/wWUqznHkFyn1yFL
WXhwevy8KZS4QJwD05M+eleHk+2y4FY7XY/gmKxCjXLWl+BWY7KB1c1eJ2+Dhm4s5g18hbfu9T+Y
MaYOOQ1NfUEVo7qevOgIJjl4S9bQSf9U7GENzo8XafGrsyUIbVBkw5p+JIek87LIGj6Cm96dHCI0
xVp9lgcIach020yZoJIDwl29z7vZAc3yQevthvehABkMEA0/4dpBpw2bjAScW0foP/wNbAVt8vcv
d7h3OuhDQoX6TCL6BUlTJSyGj6p19Dd+MyjSWkpYCe1eRUqP5OU3IeJu1VYfplDpB8mvO77nDjxU
RJIdw3hcR0xIdQkym+54+9cMD8lFqD8+2ipcUToNRzSzEFXsEbptv6ZrlKa2kq7/yHpSyUD0Duj8
1rxaRa20TWt6XcI9el5e0xfpRyDZtAzgKSaTO/gQY7Mv4Wd0wmZf014fd9m+QTQhJq/SR0uQvzRD
lGeYHuw/qhtAqseggvVvBx0iQSVn4DiUGpwPRqnK+7052cKHy85g+zLSqHX7GEOXUfmDsNJ+/oIH
KiAe8UIs/2zfgo1Yf2oL2oCCP9K6/t3O56ridtO5rtgk5R/L4BEMUegAfAyuJqn+wNmoJCcMdUE0
BjRnX6r/ob+7+6/d3VJWBSlfh6J7ilGl7Oq/daata7drCds4VAI1WqMnT4eQF9bjCKY421S0sBk4
jqYRHIlIFgGgCv/kghboYaYocHF7cROalweR6jOhYei+MwL4giMODk7T1iE13YExDyBMdhVxQ41K
zWKPc1mocWHBKdGz8R9hU/tzKZMDa//ftWO19r82F/zPZ/xflZplu7tvNguekdIKvJTDGv0GK1Bc
+5n3r11MsBQZVTWJy/EjelEFI4Ed/LJL1hxKf8jH3eJu1aBYQn0TuieFx6t7EliSBSHkZgTEGqpl
qdAz1OFS4Q7r0Z0oXoc1WxIyoaW3a/XLHY47owZUxVR8Qu3d/su+oYHu5pYfbOA82ywK80AlAOLq
HKP/x9yXLUmqY1t+EWVCEhJ6dfDZPaaMKeMFi4yIFDNCCAR8fS+vW9ZdVtbX7PZbP5xzMvOkh7sD
kvZeew3+kN0hbT65vIHshVLFg5gAEzRs2H/z7YjKiD7lV1jKBLicCqS2F/jF4MVYPccGBQnf0R1s
wjeYcwJwFtgNFkA32F9vPK0mjZIXHM5Ibdks8JN3aGKaP/HTPy//v1wv/2VX8R8mnP/x2/+h4eb/
3bnz/0O7TYZF8t+7bSIVXX/a4uff3TVvr/gvc00a/0OQGEsODrwhpQSs4v+y1qT0H0yCFB5HSsVQ
iYZ4Sv/lrMn5PyiyTG6kSLhAE8r4/3bW5OE/YKdJhKKgkcdcCvH/4qx5W+z/x+pB4icpQpjkkSJw
6ZT8PziWjTdjS6cxShDj+RET9VQVzGG7dZd/uyD/eiT+3aWS4Rv951vBJx3uxYzwCAaeQvyHIrZf
osWMHtXKMgBACTBF9d+6CBD9qjjYYuaraOa/45INCGNrf3yLdVaVEyx6MaR2qn8IbImcHQEf7RyG
7GETvukV0/nZNse+OCKJ+Bapgt0dQcPb8H4R65p2JaLdFuKwz6OiGXqUzI2693rFSENisuHD96Go
UFiIwoGy0yItok/6yeZJJWfUkZa9zd3jmgERsl38hZSK7Tq7ddOQ54qRRyTKnE0Q3tXDgrg4FiOV
qRq/ixGOZVPMd6ZuYXwUF8+DYF9smsMECW4opbo5iUwgDjrkh4HW8LEzWiDxSrzUkqKiHGNs/yJ8
9lQvx57597af9gUYshufReeqByHK1fPRmZtnf/XbkOhvlUX3Awz1N2WFDIooe2/jGjO+zhtkwug1
mcPg2JYcnJiOIEhmeUKc4SfTzckH5yFubpxSwIKVKO5hJf1SyLOh8tubu2n1f6hSmAMTtLwqTHve
gclWN5hW3F4x2+Va+/C1uX0oyzj8KsPiI+923RqhwSk4ckxts6HE3q8LLNo1+/Ry5YmAzXeArGnC
6g9T3yqNaxXRcV/UZbsJu+ZHcUw1soA8uKlBCVIASRLzu286jYST9bfNRZh2dfdlp+Z1iJcUBtRt
OtlCJpHoCQIG2P4qmhz1RMUR0Ot1GniElARIhkiGHM7vZQxKkAnL1IQXJdB55KoLEhdkb7aEx3cT
YTQ/Opc0mDbhTdSmjSrspcsLEiHfbYMCA5lcgH8h80bpxwtTnpANBXA5W/MNX/3f0AXHFbFM20qg
DykN4mCzKmUwON6MgftjLVg5TYcWsWMeht8W72m3NPT4YwamWL0syLhF5FPnM76xtdyrYX3pYVi9
cYHBbHS9E4XIkz7DkCDvoUUaEdpSDAwlgzKnMlwxbwkVSM/FCRF+Milt9T0QMmweeNPqJMdvYZMO
+D56MaYvUhUiNAs5JhfcRZBSagnX0uh+WQYwuNp2TpdgRt8yF0dZD7CUArNpEL8C275PSr8MuDnU
1ceA0HONWOZmrvdRDpLFUDmEEo/kr7TxXdgPf5Fn92suenAulvrGEcE8LwTW1xs0A/lskFmJChN/
SDn4CoZ3v7hw392MhV218YkM+AVtIqSoFntDfZlkSA3YdCC7Tj56df0Ar8ageuzH/n5YCDAK4r6p
G+7aqT/PfV1cmwkYSwl+YBkxEH/CotnMQZQO2myUM/U+QJRWYsG7yuM4LWOEFPmnyE075uOkVTJC
VPsEQrT1nxahuKmzZjki4wCRbdK8sJL8DWPwuVUFH/wuwEUqc6AXGZIkkHe2YR7pTTpAjnzxa3TF
VWN47WeBbnbu5SbLkDzegC4WDn/iKXzpSmBepbf7UbaP2PMeu8kcGSdnpr4aWsIFsrqBUDmc+AS7
95FAjMWvjPgPhaioDRvWR+/rh2ncj1Y9wvUZETd+3xsF3lYAXtRSZKiSxQDnsg52cibaI8xiP8wF
qJE9wGuBfEnfqi+RWwbuggD5Vfe/Qi/djpY1OC8gpiDIFSOsok1MA+Z0Hdp52wYOKRrtyFM/m7ML
1LSXCjaQrY9TZACwdOmzKwmvTSdQb8122FBF28OaXUfE/MaglJTZR8TGU1FHD+W0F/n8OM79Gx/Z
BYELL22+pNQ4BPMu6E70lsCgPSPTzoUIdY6Pdp23wsF3jok0ysaHqss+C2lOteK7hfLUkOx31JPt
HAFFImJHyPynRy5sWjbRIZzLMynVAZ7ob31epI4fYgxPyxgJKkwDLmqQmuEi4IeRVmiiJIa+K2bX
SjiE0eHD8B5UZ+z92Hrz85g3Zx/jwCsn0NCFRfO1oquV9Sko2Z828Gj6ln2uggMbW4x5SnVdbHs/
dOB+u+w0NFun2X4K9TWqi73IikuGRVmx9Rn23Puuy1JKOpycDuFpfU2+ZmQcuCoMknzoYXj6PQQY
vfs++I5XbIRLAydRLJO+vAtIeVj8uiEDQ+RaFCJKGpOxwNhvOsFuv1Jg+X+SpT7nJkFO7oFV8/3Y
NrhT7QpjwvbTueHAAj0ly2zuECrxPXqwDQL1gBjC38LS1z6Yn3pv3+m0vmkD92MUpkz+npxih38e
JGY/5Ik19I3eZQ5jbqQRAOoo3mgBSCca/LdfaYoYm1RI+oKwzm2Ijy7B5/UlMkmCp9V1960J/4SI
tKrzl9myU6HGe6uiC5JCH3NlTy7HPyCnkKZ+yDlY2xSMvToHf5OSU8vr71w06doDmxPZk13vaF/f
DVw91a3YyiV6ze360ANAMnMymGhXyOIs/hbenCJRwni0UL/D0f2a6F0p+13VcczSO/dO1+g8Ic4h
aWG2KfQ5L8CIJvPGRgY5dsXFSP3Zy+iTRsD1RvDRGQKpXH9Y8nI3iBjhWOq5BYCzItpoE3H/iuy7
PTyTP4dRX8rYfSAShW/mNXxt1/eupR/B3P6wOcTUar6dPknt7BPSBbC3Fst7YzkwIaRTxjlHvlH1
kg/i2fmDQr4Lgr8egjx49tw8xvKuYxoBNupPXI4uCasBI+v6UbYkbXpg4O165kGEm9yGjzgu9/XA
d5rLC83MV9Rqjqx49Sfs1eVb8eYxZ4EA15mBN7MrgvXDUXIVFGM/lIA4N8ttZJePLF6+8yy/kCj4
QV5Tg+0MzNqYP1IUQdOiMRmqEE3ZLHzf5fV2iSV6ZUE2xdChvUIeo2kOCJk+6DrfdcNzZwj0L4Sn
ZIaEQBtxRYbku9L8kwfmcbUTcu7AFlmRDlwjSkE3+ndGsA3Oqj3XodkhEOjU9yAR6uGKKJ77IQfK
Q8SbzR8b/TG1QCBw+5BV8UtJcNWGGOgb0miJeTeLBGY3//bVeClsBhazYO/cjXt5K0cYveuK+CDm
GhONddgL7DGVulV9djzbqnqM2Yvu/cvg4y1UhxgHuiit+uIDjzkQ1Za8hQ1QHdlgBBQOPg1heIw8
jNrEV07l73BlB0oBHIXhmSMkzXOAHrbDKy3bas9voWGI6x2fEMJw7RDcOBXFCWb/CZn0iSMqr2F+
X5oCOe8bUNFdGTxrGl91ZtMSob8+ihHQbeMnKvU2aD75mB0pnxEdPex8DFNlPZxuy7MVLmkbinJ8
SUww3UvqcRyQg+q7ra3FS2Mg7tHZ3dTOvyWBDMIEX1keVjh7+AP3wM8jIPj4p0JFESMUXCEbbsHI
IxTRHkFV6RBEj/mwXM1aXXvstHZ+X8ye4mLSaEVmsHoPZ0yjKHvwzCD/JtzNSB+pluph5KAVIwpM
KgwlZYDWAwFUMfynh+7SlsFRE7mF8+RjcF7pmq7h17qMOxVuZwmwk4LDrrtttu+htMpq9rtucJbJ
7jGe3IbnABJXlsYfnIAVppY7yygiRrrX0eDrZ9PJMwbkc9gWg9gTFt3bGa+uy0tNIS/S9o56TP9p
szUUZEdy6gT4gAbNRnS3erllBFCsBv4A3FdF6P7VcrLYADOqjiOYkZXfFyTaIv3mwiXYerM73f5L
xXLv5zY1q9+ICFyasdkV2BCnjlwbiCOQ/ngs4+4SW3m9fTiESOHyI34uhDkukvqCoTnd/hxqiaUr
0rmpT00RPsRddLYMccu4CzEqhqDK96rBidpjZEYGtB3qIPk3bfLnwUCSggChrMuSDsQtW/I0r7ud
Z8sh4/Iuy0E4m4vHGUlzhGYJ1agizJNFknEgqn3/WiA2EwkyV9HL1zoIHvBI7npUJloEOAnM3kf2
pKhN4wiWsBNHxFzxje3poJDho7ZhPaQiR3gLfspQDx+Im/uLR4oavkfQ1GGYkMHMoBssQL+Pm12d
dUmtexD9lQFFCJQfXu+YFdca5R6yYaqdpn63gOm7Zk8x+CDGQBkRI4pGT/c+x8iDWAR3YRCHi07x
dA0tQCfe77gr7mh1Ct2CB6nZsgnG4qg3b++5Impvc7vHCjFu0yCwRaKdQszzZoCYpSjU44C0oRzq
kZbiDvp1Pxgg9Xhs2Nzs2omlPapQjgEv7x574w7BKjazU0ndFhdrwfrvsqPLvpGQe4xYfm57j2IX
bFIQOgoGGMrh9RmCy6plBBrUbpfZ70Ynkwwn/Hjrgrv4Llvq11zOZzUSEKqWC3CCtCvqnR8g1slX
9OnzxaHeQm94lTpMq7x4JXpAjJA5EsT7jlRcbzlhEMTv2ro4hgITeQ+qAJvPAQNZap3A4oTizkV7
i+DbKMj3OBkuBBj50CN6kO5yp1BtQiqpcLIFIG0hiCjAws+LZhviyWmgJlxZcIyKV77Cbn1+d4ru
QozYJdbFBsc1Yp/ktpmL8wj6IK86pORh+MhRaod47Gt1drm/3J5nOTZbgk+oxmE7dPrAEDRYFmq7
2ihtIbGzerfo7BbBu0E40oZOy1XN8bGh4OoPiJoPdggGPlSZRyoQ38VGPsWLuApsmI6UCbWgwiLU
OR/l/QgCRoR5cFEdh0A9InEIp2KB9BEDRmBkt33RPMZFfURa1rHtMObE8KQdInBB2RGAEeLc4T08
sqOwUEosRYqAz0QZgecISd4TVCUk31I8W7f9LESL6wskAWRIEChBK7d/SgMX9nA4VVJubxcCaM2O
1u5ASZM2Kt61CtFzHtGtpguvy/ohJgQC5vkhj6vk9qNyuRxmnMFLDjYWLiKCZPfGV0kuNALTzFPN
Xuuc7G97Yc+Lsw3daXGQgCGfquDFFUjKIzPreywkWuHhnFXuJXOqTX0jX2aJaZ6O7+gQPLkAnAu2
Z12NoAGk17kYhSLlDHymGv7Wc4EFsZiDaO25tvzDtOopM+K1BZCzIUv3Y9WSJVERXqJRfHNvEWLU
P3ecY1rSUFCnl1tFi0S0zVCqIxJUPv75/2S4YGIccHB6PEmq+RmrC0baK4RjE06E3lcYOjfBgPjN
+C0Ku24Te/aqg7+GYkBbI6px04QEDSxrIXZpWiDiNnhq/fpaE5B06Yyeb1BPAGj+rmKPdJFL0YFe
3MUxJISI4toUaKWSpQgRKoxPaveRWl/bDilPXej2YV8MW0T5vJXRjXqeB2cErgdJo4Da9W6k22rB
z5mn6d4GYCxwBc4rse1B+GlPFPtYK2IhuAxXpJX9CpGYxIPbm68ZGsllhFqqpj+hQ3u+FGzdwLIC
qi4szaQfsLUR/aRz7ExD+Ncszc8KnC4xcLpL527GsSIhFgjcpwXBAJBQEeK1RXsLLJdZk8Z60on1
E7CSNi83YgrvpIRyRNAJe4lZE7Zemrrf6hAbWdYt9X3UuPPtnkqa4yxj9U9Ocf8jL59CUf90JXQb
dAVmVIvmL5sQgJTjm6wWF6ru8qOd5r99P95PFW5IF4AmYHK8HPtFgTdXL+MU3KMGBPsAl1drrbau
L95lv2ZJH+CjesdeeQ4Jh0T/5tmHWqZ7IvFpePUzqvm+h0nEZhzBhZdLm+q83HcEoXcKFzIAvgJg
KHvWnILegz1ej1NCmMPTGCJStLojjJjzXFHM1brPNhueTOQosAL95cRqd5Y0T215L1AwbTTC2jY9
rvYQuAMh1ZdSOARECRkNYe1hFjfBkcdnsUtc7OfR7YWssgRB9QUt43RGh2Bm9HoSXw4o4cZPZLOS
8bUAYIYLxfUuXNGRRaOBhN1DwLAs2Sby73bCXQ9FCxWWWXTymC0AMqyph21f6r9ec5YS7OeJ7EE6
CV6WKlDHwVWvNojaU9BfO6ygfccWIAtTyzZVNtNEh+I90FDSdY3qz+uIEUb+ubACPI0M38A0EcgP
0pyDsd/Pzv6Ji/WLDbj7yvZ7rzXblvvQQubpq+bqBD621guYoHR+7sQD16I/kwxU5JqB7Sogxagc
mHQZxvJsKf4uq0mZk49BgxpnUPzIJWRWYwR9rR6LPYl9m3gEBvYF2uZJRy9NNuErz4Dfel1uAQ3/
WaLgIx52cYi/uubZmMS3S0ra4KnIVwqUDqW9wyVzqJPSQu7ywhVbiYAvQCcSgb1ZAS7Arf+1oU4E
wfQy2A29fHIRfl8TR7friJd7jVA/7ZcDEpkRFSNCjEcbepuC9u+CGnkK71tkzaGE8ku61i0WnAmg
WWMlztQ4mtKpRSHVA1drAn38560dMo/hD5FHkaOv6Xvzg3jrH0One9NBlR8aXAZX6t8FG8Mjs0Gz
mUiVnYfe7sS6gLw1A6rUpT9RW36R6igb1Dmzxl5625UaaoYdFtMP4xabfszfK1jh3DUUWD525plO
28DmkJ4P9bV2A+isMVKHLQLCm1Ke6Dg/dVH52bRhv18XnKWIoW2SecKYdkZiWRLQFVXTYw4ibxQB
dEW68ZlhHSPbE61S3UNKiHcZHXaEbhEfpTWHqjd3gcdn5CiwIPpdkrVor0KZi8kZyobeDtvsb1aa
eUN4CJ5vV/6KFNp24xTIM2q6rxvRHvovF65VMvbhualRShT4YWWErc9j3NDejhJlJfK2+DhucA59
GI+7S0JsRFTj4eLh7fHocuSnO0COa4uNxUnEaU8C4rMYWGbtxsM01V/aYocKq2k/TfN5iskpWCFg
piOUY3nzMxLzk3GPKzGCwVGt27rFKl44WAd53CGrHYyfgreHztkZnA6ggiL7BZgDB5lDVzSP1d6r
+J5UTXQnh5rtI8ceu7UUaRy7p+42NlkAx/gFrNwKCfeyw1WW6vakDt2pHNVdNqF2YO38k8cSxExC
DqOasGUxPewWpBNGrpxw+IvDpNgMwBxvLWLIgProJ+xxmfoQ0sXelXs+Tb+mOsaOh+WDfK27uYbG
QPt72cVPUSVwZhAsOyHwr+bGcXGq2q2FFKh29St6e9QdLe59tpThZrlFqFOIoNWS70dHERnWT28F
sP2jHYDS+SSSOduRJgIBrJI/KqOo1ZZqJ+ws0cDMf25jr9UALhUlUQcbgXqt5qKFVltsM6RXbQKG
XkXjnN/Ei90RTKWGouS/1eSfhyV/9yzOdoNeULzyPCm6/FlpYtIpn4pTIyFvGaMAioZl+KwyM6el
fQ45frz0AgWImK9xv345isM7E+3PYCBR6Re2XzgeFNE5IBKLfFsbzH/mCenbRqJk6QB/SQ6WexXE
b4g4Rt5ndBw9NunbY8Ln5T6iAtFfDR5kynD7nSM6QX7e3RhUz2KR4KgQiOYUhbQMiYvbaR72uqL3
M6aYB4SoPq3BH0R/s23IZ5VGnM+nKCIghhRNt61H3mNwNunUhUvK17o8+PE5CLW9xHn3xl3F93YN
3wOGFOs8E8iQWjXkhdP4XsfZnAjbiTtthz8ZnYN9iJHpYQzkozOaXHCJyKUo5BvX7Jf3QFcr1RT7
tQmQcsaaZlssOZJVNEC9Mh/iXTVBfITPFDUDoFSPStgsrNpFRT8/Kt+o7YDBXFrcYFET0ruRFuNj
ODUmDWLAAAi23tI8BCKiapEGGhwm24yJXjEsCZbqG8G2IdCR6tqN9TtZJ/bQNs9ynSsgToFN20Kl
LUO31AkJ8wnyFckCKi8FKwnPF9TwObLYdV6lcwzvmTVodr3PwDKawDKMB4jVp9GnwC03iO8rH3mR
n9088FTLakWpPM4pH/2zQkTuAfXYZ1MtV15gSBBRaNf6voHAQ86vCEMHouzsdAiJe8oXtMnBFAJL
nlu0sQU6+C7Ld3h2IFXQ/rFsO3Cj1xgeGDL6ihn6jnUt0DOIg52ANmWdDHEgQd2M/NakajTeKoI2
L5in3Sq4OBCvH2jE70UPbw/Ezm9KlUOjZtmzbzsIq1As2ZVMwK8ymRTyYJYMAkKOwZlwN4l1P5Tr
xdT0Q1OW7ZC3u/OrWY9TteIWoRXz9YubgI0txh2bmoE4pRZ4KLjPcg3DCxsxSuQBFAfFdLfOJaZF
mYoT0qLlrGfMQ2zLXq3a5UAgZQ0RcmX4YR5wYNAoOAevOeCeRL90MyvSJ722kPyj5tjMOEETil6h
y6BFnHR3WwlbTeffqIMW338EdfGwmAmFnMn1NpyhHevcS6R8eMynl7ibw20VkDc22ClB94hdqFrf
1RyKHRv5Pht8gd51BpMLaGoQ1Z8hxWQoz6Jmz+VnFq0UJG4DjCB378x6us0BzU1ZA/nBEvcbUfew
M+nxQAwZvBr60SaTAvBUWXSMfsSQxpZo4nTVQTK37tH13GbZKEpX4Kje4ugsguqEAhOUbIq9CBB4
4gYSpjH2oIlIjD5nCmo2YoiyKUsQV85S2w54GijJdySY37PVgAkZuGzDx/IaYJbedWzA/Bqh2rlg
5wbvhrEAnt7A6GwXozFbK6uu5XCZXLdeAJwiIdmhuxirCNTO70owaOTMzbsDjyAeJnsYRP4Z4coK
XlWHTnGowaLmcypdvO/tfMXRkx9McxyZQsUqphyNVMCOrEGiIdF56suBJ0NBj4asYObGgCdlh/nf
QvPNIkJ3EHJ+N1EJZFhj7aylw5xAYxhlUA0YwKgEWcK1ZdBbqJ81rHHEVgbXqf+jp3rdxd1tzqWD
I6OeJ6NAtSSmMzWo0QbizjUdHjF56Y5z8zcs3W9Mp6vbzYCRUUt/mTHUO8wQ0aS77s+irtZjYjPD
9mrb9+VDWE7jRUNQH+enIlsuQ4HSddaFAiej2DpD9C4LojcXG/CRKPyARpDLOSSTeiyh/rQIs982
pmqvFr3dVpYIEFwYUtIx884r1Aq0LY6K50+25yWAOlQJeeMeZ+Qwt2sFgtbSh0Cy2b7T1ZzKlflT
FqPvmAUEFLB13UiPv6A7qjCdbmGGqzJYotTrW7H8ykBjSPuuWZO2l/BCmIo95qFPQd+C4EhrsQuq
Ay2AanBJ+HZBjnxa9gQzygzMe65PMqqGDb6L2+GLQ56Fzobm4NnVRp5HMW0lTr4ttnpUQUMBZkdP
0jJq04xpfs1WSP0lu1dyKZJxcHbLPGzBevmcI4V666u5TjIVXArTgbTLsRbi2W5BOjBpVpM+AfPi
RObaJiuN4GWgv8pqRSq4mPNEda84RqFbAAWd9DEAiR6in/JtcaE6FoGXrz3xb1Q34ZYhbHvTt9Ww
034CA9UtcN2hze9pbILDsmJTj6s+VdgTk2rAdjl1PaAbXSfAx66qn86jRvExx7bCNydbQaoLFmB0
RM98F8eY0w3BBElEbQP08WgrayrXAxgQl0yAl9nEcoKPjO5TJ+LnvhVQNk8So/Lc3WeiAX9ddzl6
3gKjCDufh3JMwrC3iZWYIWKgcAnhnaaa4cLnAVC7AdZvTQH3sXKrWUNSL9s7BQxj2wJj5SV5oYOA
K5dDi0EsftXnsPNild5LgAX97GFSMwH1UHEOHcCIn1b1OLK4ra75HPCdyqqtjRv4KqyDAtJ/E7UU
3bCryxnywQgHvCPQ/Mca0v7AQpWGSc6ehoBnlyFaU6Nwos/xso1tj7ESp5u1K/OtFRpqA6dPIsNZ
gXV+w7myNJcUhgfgrJqphUGVhf61aUH0BECXZvMDxmrLVkt/bGVxyAJ3LOceCoipgYmVU4AqHEq+
uTK/o3B+qCP9DDQShKIBblZNRvOtFBDReDCF7Mogoqbs6qP2UWkL5a4k5YVSc8iGfsVYkoG2Wibu
Vh13JYESxeXwUsvVuPNdjHmqEwFgWPNRBRn8ePLyTwYsuW3XYRMH9LvzG5zlrUL/hYodTZca0PTM
XVrRLgJMscCQCPBqwf01Ut2LGtjFh3q6i/ou8bxjvyIDX6NK7/St7+0yzC3ISmSywEKMrvPTpIJn
KmQG5AjjVL6bI2h7dRenpK4OUdlehBieUTSzXfQhrcAWtN7F+YqPRKq3uga3qKYw4AohyF0FyEft
KlJjxp9CQzLZlPPnBKrRxMN+pyN0dk0gN6oCBYhhU1SYf6VEFWBQL092msyWDdFXzsKHclV7VOZR
/S7lMO+ikYIkE7bu1stALGLAiTQWE1fpqsRCBYW18cRAoYIOBrxiIbDmwNpK+znHCH+Cbg7F+r6e
Y6ir5fKLKhQ74QSq2QQqehY27akuTADcA69pu/be6ABaS12BQ4WqvengvTag0U6WFfACRxEk7bnS
87EhkbrXI8qsalK7YeLQCMTlFx8HmJMt9L5oqudxtVD0BmSGO4gEHwvI2qaIJyDJcXRuuVk3kzqT
lsmUBRV4mqANJAgIu5vL/n4qA1TbGpz2Wn53Zd8fbIupTj5Vdr+y4qunHvYEqGokria2TyBMHQWN
iBULroSCa4kCaBLgPXKZZ0fuJAhZg8UAKsv+DLV61ys4W1ROj2UR9ydSux8dG8hbcg6Zr1uOQE/u
xnV40jGeyX46DnJst2u4vJERlmQhm1DSRWMqhD+LCBI2AoHGGtcPPJAQYmLz6T2g30YgxdAZuQsJ
qFogdhwFCOu2sWlHOT5uHr6sHgZzNoA1Wq0g+RbQr6p8Oro4F6dwWYCZbxWb+u1kA3AZNHusG+hF
I8DRKAERT9pxbAIDiqd1VQfQ+UpIGdq/nqpTF/dfw1y+Tw4jgxuzBbtXm5EOro4CZIBF2wM4gIc8
0H5n21dTwFOSjv5oWn5cFWZjvluuAdnGEcb0HFQp1Mwefjy2zuCDAHMbETTxduFIil0JphMK3Hw7
X7xYsNVjtIHeHzILhr06YUvwZHq3rTp4pbEYBiLz0u7AtKAAiTNAiTn7mJtySrnRsKfKz6AwwxWp
qX5k0eq0XrIoLTr9wlxBkyouzU7F4hftf8C8bE/YPA+D7w+mhFOcybFr5lm7BSqa5JyX20aCMoSm
MK2xP29CkMy2NQZdptLj1lbqJeLigYWQ1hCLA7lScBlsHOR9uoEwxcGPK/4zt5KcdEigwMA0VMi/
Y5mjdW4jzKPX/EhcBA1iPS4HFq7nCNMxJjBVsgI8rBgVn+xaDuhFx7e//ZjXwm9CW8fwccgRtpvL
zRytHRDllMc4jjBpm3ZW/26C/DdBGVjnhl8ED2HswWOxW3q3K+kn8EH4NkrCNq624Xkp1bvxFJYQ
aNfxrvb3BOkKy0CQo8L/L8rOqzlupDvDf8Xle3yFRgPohsv2xUQOOYxivkExIueMX+8Hs3Z5Ja9X
9oW0JYlLYoBG9zlvOvXWdcx2HXovCf3p3o26aON7I+aaaEkRybAw+IiuIul8Q5jeuA5kFVo/zLTr
MZbJARBkW7UMbhyjSyMRQECCHzVHkVipJmTaKh6aGeRiwTBGaj/O8UgnZ3OB6sQhuyECLcc0kW7N
Tjtru8tvJORU5VqfXsCSavAQ0Ubdgv9GK2GZcicrGg/jxU9TbLlRjFbcG+9dNIC0q9cCKE4G+jEO
omun8b9cDkSreBkNlEFmUP4wXLwk1QwZKjp9UUhj7dUUoVQeIAABthE137Ej9YfUKvZO1B8k38RP
sXs487Y2J04Deq9ZXSnPoUKk4pQm/azZFRu/awiWwSkEZYepSwhvm9u8/8bkLSFIXbQTPWYK/qad
4vPJrK5Mzx936Kf61aDh1kPv9NOmXn1ktUuYC4REF1FHBu2Ho2PUkK1czZQFrW9d2i2uC9PD1GoI
jkGLI1F6ZUevhZgvgLzMHBv2KVf0xBUBWz4/kpW6NY2KINRcPOcuQ3Sr6a7PIw5soySWYSYLreGx
RM3INE0TeQcUwz6PR9SmRWSsfUrDlazbJ3qictUB5scZorggIRmgpOsvA+DZkZHBnnjT0gF2i/uL
aeo4wYOqWVtJfZe2RNnUFZ82ickq89GPRX6M9rXQZ7ZBfuQovM1slLinDf8d1p2xt/S5u7Ixd4mm
tBDRR2Y49sa3FEFO7pG+A6gTa1wy5E9sVxh/528KTZJaLPeqCTWUVbsdex67GcIBk/zUGPlG+xJu
ez7KABGVN9j0eKUveF/24ziGm04LlDNRwNz5ACXfIGc2eFSHLK2LtqJjklGF/9JnJ1NTuu/xGdMk
gDrGAREseVquTTYFtEuryQNtAuQ4M/v0gULzR+Kp17BBQKXi6rl1EYa6fXUOhbaZ29DBSsYR7lNf
9RVls+wOiYapSPtCrDsbBVHQ9GQQkH3izv5BZOOD2RofMaTLKnEa7nGXngWJj3zb4VNWtILtlN+C
DmHuKGdOBzTPwWftgr+UrU3qRRC9NA6ozzTz6tIs7sdyIEQp0DdNKtRWFdW08mLj0UFvmTkJ6QF+
48AQTNeFKx/LbqIUu50yYNHMN3nQQ4GVEUSga+V3O3vPXextJnNga9TghC2uKk8KDLcD6j5zlhad
qDrrB82WWXZHq6w5Gf0EaXGcf9oTgkS0Ovd2E1xYhMU2kkysJCsRTXio0BPAExesF/TBIMSCpxLa
uH0J31HJ9Ob2yQMCo7XVk7NVV5e5Vt3GaednK0FpNwbo3V39FhrURv4sDn7nriQAX+aqyyQdPx1x
aaRPbua9GiFyOxvzJV36lMJ5AhI9oWPCNuain4tZQus2e1I9cCN9Ey6YdsYe470Pc7WbMolLqPdI
JGoHOKjvEonp1iz9l2mAdAjRZXfEl9UFfJAQ9nbQ1UWFTDWYU28Ni3ylEYBkoiFsSRZ73xBHy/Sw
cbv6SEtIvEolnpKheC5783kwdYUW6t0pnVtN3E/pUmNMy1+WdLZz3T4GDiIe+PULv0J1ZpW8HbrE
xzQDDPMac9qaCeFCsv7Urjh4VXLrI0sNy4ic6eUazDi8mPL0vB99ZF1xQ1YVpLYJXE+M2qxB7toK
3UYtyGHroNQRfwRrYXYcevSEWZE/wTbdh+Z04cQOLYAhz2hTqSjD8M40KMMxJCBgcW90P+MSghZU
hnXZ2fnBt4kk0+h0gk+3w5nQhcl91sQMn4X7yiL5rqYKOaQZPA4mSUiNPV1F4/iUB6yAxgHjmTzr
YFt9uGmEJNngxl0ENknPh6oyi96+sn64ZrFperIwXJesKhk91Ub1rObcXR04EN8zq7PXU4CW3a+c
TZD3L9YQYsCXEB3GrHFcetk6q6PHfHAuqqGfISAUTonmOE0UDWF6LnIPi+CMPdche4KPGUYkzWU4
om0aYVG2L7VLRlhRvhF4pTwU/pE5H5qpu8kbebCq4S3vqB+bZt74eUTDeeG3aEbhX1Gy9P5rG8AW
Vs0FsYqo0HnAOkKCbnwkOqK2j1FRuW75Ll4ciuKyDu6K1HoOAiq+xKSbHyrn0KvpvjXdS+2khKy2
+ECsVNiovI6hR9RgSqrhnFwMdCWeeW+jMoT7uhxUTVft711Rfhh2c2cj5hgByMPhFmT2qegh+9xx
3NP4iKm6th19rLX14ObDddjG7wBElVBIctSPSrRXuej3FdB6kDR3cxw3fNzeWw0d6JgIqUD7b9cn
F0GNKAt8snDpmX9MyLENkV2jKKGIzAl7cPQVGsxbFQ3HxjOuosFfDQ2huzpwEDAhFXUr963vOpS1
ATyrx6lEIE7n+JeWc8k7I1enf4zxJsBu0TqcUR49ImINVkbOTh8PmACaIN1GLZlSafQ1G/ZrHbnH
PvrucnHVC0lCQ8ySnpz5xUjifUcQYpFxYEJPX1VOi2w8PkQ1VWMzwGM25BPIhJCs5SMPAxHpdPtd
Ex2ylrwzlRoPWUQ6X/9t2NOlGbS7LDf3rXk5+RRzc0f23lhgXYjK9Ec276xZvUW0JTzpANQ8stcL
Q5AWpaDWYDEKXRPec85EW2Kf4uw9rMudVYWL5RvR49h6Z7IMbepDgKqAboaSgW8rXxHUIltm39AW
K3ZpyaaWQxBdAniIj67Wtr6hssABzPi84DRalTmLCKnIqw94uAL+edNOAL6q20+zDS/8SFzp8VGl
Jl1LCZ8+9fYh75w7T3FCFFmN5WWBIL2xuOvTvZC7LNSvThxsVd2BmIXzl2xtdNL2fN5E2dMUup+N
LeAaZjhqBag8hwHLMeWkLOttnEHcagn6VUxk9RrjO8wI5kdUlQNQAd0IfYcdePdp5B6GcaGpymvP
IybZKt+jOuFtBeQw2+Dbt+PrTNsvLTzQCsdWk3dYRDDusAk5l2EX3MjgR9ORLldH9brNaw7KzvDx
3eTX0k+ep7giVa3pt6kw+m3ZJbCDVnWXWdWxDQQrkiILpXqMWNLWa0PRMFDsEmDupt++k6+sDLyo
ci6tKMLfMU/kqpf1dTeSAtg0TrVOu/jbjojCih6HKvksEeVmdvyj8+YPaLndYJagNu5IF9t+lpwm
eZntvNykY56RnqPe2hYSA5N1ZohnBYyrxbwvs/qgW/dge/25mEMkmybW3gQQO6msvVEXT15WXwaj
B1zptivUYvSEqkJSZFG5xu11rDukwHjqVmrkTZKmQoyY7Hu3dnG7wdfnGuY9evJD9UCvdCv5tqlN
cHyhwvscYb7fbhaOyHHtcxXO930oH9tgPhPzw4AmGvn9pdbZXVZTU+rM+mr78RE/C/4pAxNVMRKM
ZVyHer50quCIX4TAdL5LgHs5my+0M752ysQQ1gAYoxK9Nut2WxWKJBAzbFczXRyKWbJpygalXuoA
NNjUZXmUXqChFeAnhqc/PRjbw+iVrB0o8qghoMcdCGCZIC+61L5UUpPPHzTJbrDtK0+w7Th2vxNF
ex/Zkog6PE2e5byF2tm6Hk8cPo/17Q5Ezrj5ld0rhR3Mp7RU624uEA9JrtkpzI0DCLTOVfPZNQnE
a0j+RjM+6nrZc5BrrtowfRjCgmyKdnlTcbm4RnI0wnErg+qYteFOesCBoi454mLFGszjT23n91FF
FALscF153pqmg1vZhNSN82PTvHhxfJEX3T0o1FMpSzRiRfFqZzEl3xRvjcS5wVP2nAfX0oy+gG1i
q/lo1PiW5+pIEXVspA2qjDo7q5Kj7El8rRJjVbv+gzPaalN3KeU657unCM+i4CRhYr4GmD5XAA+r
ok9/UA6Ttu6juKc7J/5wxiXcPqedTxK0A6hSGjdDEb4oh6BHWRn3XccdGf2sXo+OX2w7byfdEGGI
N5xn4ENtPexHDic0FrdVwNnVjhM3eCZ2NG7GB7u1jykClJ2ymsfQRSTgwCdxlwuAHdpRMTUW6HVE
zmD/uVzeWAYPUzd+iVKyAZbdVbQUbl1H6YGuqJYhQb5JU+7q6hUVUnFhWxxCdYu9xTR5fwHmUbfP
BPJkh0JBHiMe8HeuSNdBhb0hWFxKRtpfZSbaMTvt/XMTcO4QQ3n2rswvglSRzjFq8BR3fAg02nct
sQMA2eqd2cVi7yQP+djhoOgydB0u1pAwueqlTVSWXIem5v2uO/Qg47VljDYxg2tMrXcBjr4NWPpd
0xfvvQI+dRvQgp6+CuJzUy1dmmc7ROG6SAZekqhF9RrAptlh/WbUyU0N3B+73S1qWsePyUQz4VPI
MQDAPoxNT3cfDmptJtxhWc0dFdwwrYXRkBJoa1I5UWJtKR8qe8y2w+C/jz2GNdAjYxNaJdHkrTlv
FRyirmAKAKCJpyq49pLq0SxJguDmer0mKDv0j16CwXROXAYiavNY+jZvQG6QNda1Cx7GUVHGdyiY
rhMLNVuDEWrVmYO7mQeHFDVb3cqYlli649HyjogACTnIyayxqA/NaZx20KCABMAkmAcQwqj028k7
cFzpru3EeXYLPhBNuF5XikBFYVv7LM+OLv80otah0Gm/Q6mul1+zYPefPaiGoDDzPemroGLmOl80
I7V1TJVHzFml7zhXLulJ6FA11FyDGtEa3ddUUBzauuw2fUaoVWuTFjQQax4shY2F3UI259Kb97EF
0W9NO9RaqIkt9viqdA91PF3B/pwPjfls06WFTn9EMWt2yedUwjZ3ZUischagIKLzplfaJHDpYybG
1WDxFJyRAH2XwyAZyo/Mx7BiBe/atz+DzDqnpfpwgczTMr7PerL4ohCBTOA8l+NFYcCpF2I+dok6
xmG/s/z0dvmx6LTfi5bWLWuvMZmhjmqI4s94PgPMh1PpdSP2w9xl8Jt5sikm+yPIQarK9L1gjkqP
itmuKdWs1HxuA/tiqZpr69uYwwcVVR9eAKNGkK+PXnS5xtqwvqIyMaDKbksA7LM2flA2PCsI01nk
9NB3PVHbJvorSyY45KL22gBdx5dAuobvz2s7AA0xH2IQ2KCc7sO4+bAqxtnk1iYtNAiMwDVYhRhP
q7aFMbSO8yhvKhR3jSjeeYXXYUpW0GBeQp9eByo4N5qSCSFLlVWjl+/G+XIEUSqYo1L2t35GGxay
HAb8IByvDPSwaqxXuroqg+J7KIZjJ/LVgOQ+h3RYCZUS7p2TCF5Mrxgs3mEit20nHqmOdsZs//AA
BOoW+KDkaM0E7qnueflvbdVXvN1nTQFuOPsotQm/LfyZ9TdPOCtl8zyQnGKieFnNwvgRwLYi+Vb7
orGbVYAVcG3aEctIZxtYq7tcZSNqfDJugIRFcLV8hrq+dEz63aJ+bhS6oCntrlvVP9qarciJII7K
6IPKE7NtauOVq1NKlWxYUXZ0gLDOHR3Ke5W5d1bB4UdpZ9L/BpvAIL8/CK/NTJ/H1B8Fx/1KCedM
6Rj5nMlOWnvktM+oTZf77HUj0bwdbuyhyY5+aN3JSRwjbd2j2HmQWFYNUV91VX2djiONhB/fLp+o
d/tdNoQXfTh/dNa8952HOC+P0D/vTez+QPV/KDLjsu9v7W469Np4aaaPyqyvW8N+bjRsu1PZN0Wo
z7SFWhOgf9VMGhmThwa7819sL11KCTzmvptwfcmdy5YJ9tG/xo23n7rgMnXR46HOX01gNZNA9NLI
dlO59ERBx2GiC/cyIry9k+TI+29K4SoopqMDJ6iXNR0a+dNYM6WiDbezcm+EwA0eNwdn9s57j9gQ
2gmfMso1m2v4lkPZpij34H3UeAWvLvDBJQ1IZijq+wFOqQW8b8PiJnAjTs+IE3Zp1SMZMrzEpdie
8VWG1E1ZZRzFiC6l6MHMESlcZ/xqKouMG8UwHA3DmtBnbvzIuilbcZ7O8VPfVHvXcPBJRuZNNCBC
gtmib88uHU0B4KGH59iOl8Dk8pkd7TAmd3MzwHPHLwPqHZtH3Vc2CI+Dv+xWI49ELHRv+dtidK7L
Hsm20mOFrnhA8TCSw5a7j3FVvJUU7GnEGhmslP1femcWjPKqhO7caRSOOMC/cV29mzm8c1XX2WZ6
jxCVrIOo/zBRGaUY0L0UCMsv9pbfmqvCC4nes6qnDNiycyTopkLLHoPP7owOazw8O3iXwxnzOAoh
gC0BpEUDyiiNYY2s+j7PnOqinM7tPMdbhW0ht6irozRk9JSJe13Kr5gG3Wef3gJ+z2sPzVeXBHhM
ko1t2M66GzXhK2VDWRCh1ZHYCwZcEblkoFKfLNsJOXf2DEQiOBmK2iB78TyTSJJkl8I9ufU+udZG
RrxUwU5DqAZCR5hPJd/9JASol8aZ2SZyHS9NQChhf6PE3tF0PRSe+GP85P8rkOWvo1Y+xn/5KEpE
fkHY/h8zW/ZMWnlDbv6vP8W0/PvPfyQO5j+vbvPWvv30h23eUv3cdl/1dPfVdGn77//KVQRfxfKV
/9d//Kev03e5n8qvf/vnj6LL0VDffQVRkf85g8UlzeR/T23ZvOVf2Vud/Pp//JHaIqx/kNliep5S
yrKEq/8rtUX/w1TAjgQnaToTBtORr5RjuA7/7Z8d9Q/lWBi9LcoM17YdpuA2VE3LP9n/cBxtCc8z
PddVHukn//W5fwrU4T78RZqKXrJS/ju2xV3yYgQmTccVXAdu9F/G7Uo78W10mcwumefpvCraxyFO
5Rn7pL/28l6cVcb8xnmPVM4X5/FAY2CJ+zxo1FndIodMXR+6sLhu2hackcozH7LuqLEs7myVXHS5
R1AlzNdu7KpLJ8Lv5sIEME7Dy3aBLAg6rPQAHrvP+/fQw0VeJZpNEdk5WmRmKwVP0s3Jn8ZJBgyC
xJQ1uO+n6EPmj/gO3ClvdpaGCbU8shZ6r7hIqAFXTeNaG1sG0SbtZ/88qZFqRbVmtgGyl43nYaIc
K//cEXl9sEZFKUcFh0J/2lWq6786X5KCX9LCxu1zoiG9QEa9SIqjiJk5IRC8ZinJHfPcMekgtj9w
vAw3yXyTe49WEt2n0jf3asmFwJPQ7qeZQHEjJrthkIdIYvmxUqs+OCPO/A6mXbX+jUn2mnbp4ZrW
uvnTavyLh2z/HNSlTIJyNI2HNLVHO2OpZRzpn4K6jKae6mm20HaX+iKoo/DQIf9tbSZEpCR/aGTm
V22B7K9zL7LQJl4l8WkcEibjmSSEjIVa3ILVBThkvB2g1FcBNOxZNMnXOPefK5kF27mlCe5Ta9rm
jX/XlUxbwGR+S6oBMFSGZrFN4qNr5t/4XW08wsZrG3YF1Z1z487sjpPbuJexJr6v8XY+Iq2iUFeR
Sp88F2nV398Q9XOql+J1JAsJstF2aRYc0yYU6c83hCpNGKkJD6lyjDthkrYbx6BfSQfjXeuZhyX7
L+0PqDDDzAE/B7GZoomUOV9vKt3iZU043mRbQsXMuAmzmKFKqmBcCsSa24/Wtk27hZuCB8oB7jKk
DZ22gFlFtwBfzFfsvPTo2Fm11RzqEBmn32zQeVS/CS9I0kOgo9keCm/rDB3CerqNjWVP2XGRksCX
IRCLyMIZXHJq7FmRL2+bBHSpPeL3dtv1eMRlyEONs5tZhWobBfG8Q++H2ykddnZlHwvPTGB1pL+Z
iuqzS2T9I6wx7A/RtDYGtAfYsLDqmfV+8MfbJlD1IRhT/8Vdko3cCjPN3z8Ya9lu/ns7+uPBCA8B
k6c1vifnl7g12wi4vhDUbka9vBtUREpGdR82w4xm0yBHI2vEuT2m4UUpKaCgFmIFgaec0NsHyN5U
7hFl5g0Mz0iDy8EErBWGf2MXY7KxMLRAWrG0Uf2BYrAVb//+8sXPu+kflw8qpx2FVBsFwLLu/vSi
Afz6Yh4iBgYsT8cKLCw4DWLJMacC4YzA8+TP9eG0lFxjHq8GpmcVlDptCCoz+dkNOk4wgz4hG37x
0NtoUYOWTCizP/z9tTo/zyBertUx0e+bGCsdDQ60bBp/uta4kZQmXY+iIh14+02x0h3wiCxodc1U
PQ4OfFTQMEjNomOXSp8pq3rxS8Xkt7i498OKRtCcd15UEo88G3JjROzURpButDVlG+mEDYJGonId
h6LfCZmWMosYKRUzGJNtMVXkC8/lS+qXhFJRe8PO2dTypVwZRtHvtbGn1mQRmGzPA71V0ibevu/f
wQRfg8p1d6FX3ollI0WC8qMfIf3jBHWPTIdL0wnbo6HVI/UTeLfl4msu8k8jCC+N3iSQTycQvWWT
rf7+rgpO818WMIyLAuaUpqltBCw/31U9O3MX+FFLoAkXhg2B3LHZ2k5OAt/gdvV5E577i2oP6yiS
VJmAR0K+v6ZkRp2uVUteUq3mi9ljOGXubH5zgX/x2KU2MZyw9VmeLX458CObGC97UojVlmur/LBg
z7IhqwycXkIxXhAJd1+CrfruxACajnxsoifOPc9ji/MzuWpq717p/CvNGNCZyt++RMs7/vMe4JAp
6SwbgBbaspf4tz8tzH5oujKN0gGhIwK2ibIfpyydCnSq390mMpXk8gB9uznZJPSw+DRgSdZl6gd7
aXz5JjoeNSIRtIbpN4/X+vUk5aXh4fLKSDLzPM/+5fHiRPKbDAHGGvnIJVeJbSvXzdZETwbx71At
DdtqaQwKaT5HYCQQ9/G0lX5L1rMhkFQNp/Sf+Mq0WOBTquSmCV1v58YPQdhd9HKGWgIi/s1TX9L3
frmn2iIZkHKR+ceu+euBh5S/8aHjwSDLJdbHA4RX1uXgeRUVGFLUEgcfsn2DORJe903YSOv9ZnO0
/mLlaZsVJxxTu+T2/fJcq3Quyr5bnA3F/eh42R4FILMwO3GPgQElQ2edt90VrhNmIhVyX2pnN3Dd
63iUNVwIwRs1isJNnIbPKm3HG6UGso1YjIWXifNKNRfC7ipq1It0Of9aSf5WyHChMPnNJ/H+592k
XNY2C5Q7akF8/bxCZ6EGNBmsUB1j3Mg9AlZzsAK7U1dDV3xQbR5cn7+oWixSdt7uk2nm6h2LuXrL
3/eJjwMicG4wXYCfOfAPZCXti875NNgSsX9SVVvlgNzWp3LSOB03i8EwtWsiPWDe16JH22jA3Yzl
R0v/AHKYu8SDqY+6iCiXCzZFHORH0wiZGNJegyUOVAYUKORToCqFn0XyvFNj7K17MwPnqOZ7f2qC
29DHcXAyENVF+dVhn8ijhllsSYLTKDfvT1uA6zNauhlwb+pwschXXB8GCBpjtCnGmDA71CpncJv5
EVElNmR4OmkH825ajvW0DHazX0+r3ihuyTYjGNdhFkWYYZcyLEZ5+s4rwRTiLhKz/9LAkRd2FV8G
EYd86vBUY7/HdtY5zOFsQWd42PUYMhp65sN6sgZjRGe2OEh/8/rbf/HgLbYAaUm2Jy3kL5sntz6O
LVRmUHcg2GZmFEeiii4M2qtj9oUx/a5SlX2V5frdGezw3Br9JaRvNUpJ3HjTMKsJtMbv3fmQm/O9
TLx5lzDIoG+5b5Hl3zrCe46XxZKZPEZI+hUl0bCpJvNT9EmEwIdoL7vmZHEAeioEtase6nE1uhMj
EqDr5+XI7EvF5FOarsKz+nXvA9eXkz385m78RbXj2loJi53FUqRu/XI3PKTyhVcUzMRKpvEKpTIz
h2V15TNK7rTgx4FZt/UQvFkap2oqGRHojmQLqomo2MyJt+XoPDspmevuUr9FmdobpEwZRaR+c+o5
f1HtuOzcyAc9jIA04b9sPrgdbNsfE0DWtps2iLjhepeF4+mBiBfHfgvt4Ho2/DM4/uQiHsrt4JGR
lpfIx6e4u06D/O2P09yOmIVjZJ9Nenbq4qTsqMGZGrlIqfNkMW0bBeCPmj6wKiD9n8mNhKIKdo2t
ttD9akMyZoGmalcYJjP0xuDH6RWcszIkG37+DBxasAL9/YppwLLO7WsjanEiu06JgG3rNi1etKlB
IDy+oUkjzRs52Co2yTvMjX1Aw7CP4wASKGOOcWrg5sIAlqFXzxlWlKJ+IqqUooyZfo0ebk05weJz
Uok8Hw6iC6vtaQUi/GS+VDgxVCmx31WHUt6wrOthICJsIn88YP4G3rgj1TrDTMicMu2UKclaHJF/
ndVTNlyVhP8LT5Ewk7/HVkoSX+Jueo1avnBHQn1yPAw2u/e66H3nPG2KH4mBSGh202HfBIQmVcwq
TShTCoFfQFjJexhTzuHUZI2nNrRbZrxmxJFeIMIN1waGv22TOIwG8lImC+TfonGwfpbjtAFJvwvx
DO6GOH4z0uTDoro1694ljymadujGCEzvET0itH6iCH8YEqQqI54RJnTW9ZYgiofempjgXaDGs3Xe
baRqzwLksuehMeyqSGBaa2um4CBUpT82700yYnCWt5vGXxwYS+mUW0a/z5mjAOZ/fuovx5nsEwXW
guBZGhDvUUSMj0Wac1gWVBgo2DJ2VwPTLkyH/dzDJu8tjwPhVC0WMHDbdslJHBdBfi5ARSdgB+qj
XY1bnqK5JKl8YsRQV6vdacmfthYjR/1XevnNvGzeyrdvq5adem7QwXehxRiUKK52XexfiIEKkdAq
grOYydkbIB7eciBNS/8Enb9uRW3vT29wbSHRF5oXHEkO3Kmz1u57EXIFuFmbDZ3ltnWjz2CmsRYJ
oJM2yzPUNDDOtntnpkQdZGO1zZceIKmL9y6F5KhzOOLMZS/zxhuvoR7NHZxMron6kUKGHwjNug5M
s9kkNUruKj96fWweqj7hHnSEPpxeJT3LB2pHJNxoAq7LsfnoXPUqSoQEkUF411T3WzhWgGJ2K+yH
LpK9jlBVp5UP1mgdY7S8mzrjoiMe5x3mieK6yuS+GvR14gbZnWMM1U08fqRTcKQHpOm04aATZwYA
94phjaLJ2bk9c8GWoC8Tb4QtE9QlubfXc3WV9J04G9GrUycMxO/OaJ9IbSD5wVWb0046igZtq3DW
rdX2F0ZIQGQzopSOS1a3iypvoveZrk/AlsKKuidChFjTYGDgbu3j0G/E+xSBNGAFZrCNRlgUR4QT
n54rMsLwaMQkD5+WpfLxMNkx5n0raYBDcAcQ5GRIDPbhvYosg6S3cidGGoexDaBjo4afN5VLNRFM
m250aAABUsBPENyc1ksWLq9KGR0cH+1E6jsM3ih52KbzEZgMNT99xq6Mvf3sP0WNp7ddFFwmvnWD
jY1o3a4kKafj9SeMGOYmn2/VPH92k0UQ8vIFIFLGVo7YIgJv7/sBw/ca0nNkyIuO1DdGMzB3e89G
OBlh18Xd1Sxv4SA6VrU0zxw3RDubFnuTU2+t+uadIpCVWfCVtnFB5smuFLV/buj6vMPHeu6VJH2d
YJh+SUyMraG5zhRRJHaGhI4YWodkDFpSRZ6TF+LbbOYzcwLfMXp2aNlDAJdkxDQ6OyOMAcarEM6m
LxA+dp69Hb3I2ysXDbWbmjU8jvwhO3HOFyJlqBm/DPKjlgs0DA7gDHt62Xv1ldRAlCb6vgXrydgF
DRNPQVlY3G1resUBr/dtrvkt8u+Qh11ARjOtrpwx4IbzObEP2FDMYNx4sKk7dANfOld30cBlkChM
eDQ8Zey2Yud3DNhxo9cmtben7axolhzBlM+/1C/RLA6BJXaT7ZK5tLzQpy3gD+SDmctziCZcBeW6
DwlFOr3RxIcDOjXDrgl5v3PRwXiZ2ccJCcrrotmMDEAkm2aJqxccDAYiy3csSO1+nMFuOS5Pm91p
cyx79z4pMcoMCQFGS3lC1m+0T1P5nIb5ZVGJu6LTnA0Jj0I4sMCpfzU6drI5ATSnHQO9FosmZzBp
JPAQLJ1GgL87pb/bNSIOUA/pD+KR/RczCeHe6dxavsZsWXCnnQQ1XbtVPvbKIvNJzayIr6kQiwy4
zkiBUXte926TQfk4Los7lXzGDmJ2dHsktctu+8cDXl7X057ZkxBmlmSWn25oa2KawoNBtFmKRJU3
47Q5Q/9z/og7v/bQ4yro8IoG6pC4VAAZxGTdn+O1hwodZzJtjOZi1Gm4wYP3errJp2LeXNqOMQ6W
qKjxtcXps9RKp45knKAQzSHZZ0Oa8aNHqH/LPNOYuRE6x7x1YQWaW/JWxSVHqOHSIZQNu5yE0jQX
n0RMrg+b8yqQMRNfUhI5RpARbAArvyEALvUQgKeMW0yJFmRvVjdWK84k0pbIsc/SgXt2upUgLAyc
b6Zs6w7qbLAytD1GtEPhiN6OggvLShP9AS73bUWQGok4v6krxdI3/9xXU1aCUggHEgXmd8EL/oRV
JEhMyNDqmW7lp9Z96YrnhVZObNZ754ZkBFSLtYGI322QYSxO4/jFiMN4jZkHuz3G/60KjN81+/8T
3XbB++GGBJDDcnk/X1TYSJ9MFUjmHuh3LcCqDpJmaRdESGYbMGlsxOJx0AlmeRVtYw7d3d/jDX+B
k7guwiMLuASsXZ5opz/dF1kGjhNndrv2e5r0OPUvRjV926l9O0wMeJwH8mEW7uS0H7BPjGdz/9iW
rFMU2cinW+O70+ow+6Rq2t1jSzjEKp9HfU6AFcmVbnyn5u4/CDuv5bqRLIt+ESLgzSuvN/SkSOoF
IQuPhE2Yr5+VyYmJGlVH66Equqpa0uUFkDhm77Xf//uHVvu2Py8mkxGGYpHP50ar//+/t7EQw9Im
HKeJwBpZ+YTl4f1iRpc24NUmpAdK8WmKn3R1CaUPfeDImqNAi7D5y0f59xjRDy2G4BZBCiYTpz9a
KxQKKDOXaQSuipyWlxyYHIyhO3b26A8ryB19Y8KLDuuH2IhJmjXG7tqZzbUas9ssGIvbMBvCXdUT
wVIG1R4rIFhPc376759TD4n/uP9D17VsL3K4yoH9R1slssHF+pYyDwvgqK8dJUgnWgxoZf/ZmNtx
f+FGeTaSnEmO8gpMUlJQGHG/N7tmPEA7J5mOcTXLCI7wOWVIEsxUi2PrbOxwHfd9yXTAX/3PU69v
q2Ube9PTAAToxm3cH6B2AeZTviPK3enTt8VhSbyx9Tk5aYAfOHaZ7uaYl2+NuNgdFyKfBMdQIciy
rsMX5B1YiWSIB6KPx4OTeeeghF5EG70m76uBVgpumXOeVufi0iIpEy+jb1nt+tzY+UX3Rb/ZETkB
wUzp8cOQwKAuobyo06P0PCIROEEbi5CKJkbuCNZeqk5K/2ukCDW9/uG/X5z/dDiFnsuGmWGqZzmR
GrT+4yGMxymr04iLo3d6wBXkRh/hDoyLLcbmYk36+yk4zdX3wRsv1sgxNbX0OEXRf7Xz7OEvn0fd
DH/cLBxJFq02aSGm+2cPzq6tKhiqskWbV28biRmAslucVhqVfS5RL3R2za55HI4j4A/f6371WBRu
h2DcpYJhpWsRt5CGzV8O8f+wdGIq6jDV4bFnQ/rnc98GfjujdSMbrundnYHuKkmEeyNGc94z6QLd
Jpyt7kVNxLOHJCq+gbAljKkvqwMCWkLZEudVdOGgfgfyBt/Y6NIldczcsgUxfY8q5JLI9VI1FBJ/
+VYD69+D1cBxMHG6qAJsxjHqJfWP6+w3OXVJCJWlFuYXiyYei9+6TSZgRA2kyyv9yryRYcRCJRrQ
zJDx7S35cPfFlNZ4F2RfzbggMFZ6ghXhcMSEmd8P+M51VUYKy7xhZRP5FK6zOez0lic386+QjFAs
LgnIKJ/BVjucsoKVht72o8bzBqLX9YONAM1C7AaH6qLnFuBHMn8ttzWq0O2YHxu1E/ss84zV2CIC
332OFEcGjxyup96twsM0FOe8ZoTt9OZmhmx3mjrrt4gxIlTCZSfgyV+6JHdkJbfJCBMU/OJDndCY
6/KlwQ2zz5MJUMF6r2eqNXF2a4inLR3nK6tH6k/VYGQhWB+7T54G+1WvoHAF32UEc9AU84n014IY
lNxRtAxXzCCnKR+n3ZgM5W5aUGE39p2dieNA0xWRXLLPB+sjEvZHFdQV7E9CKT5Pg5y2orfKHapm
gB508iHweggEgKX0F6BfnitbwZlKCsgvM8fOsDAYR91b31nHKQNsnA/GPg2S24Da+TqhDJohweap
twOVcDM0dCzmuu6apiJ9S/X6eAxYRalqzUnvqb4AvrO8rpo23jP77TdNQTkJ+LvfTlF2zlb7SiUO
27gxmMUgbUXWfVM5y3REddC/6c/pekAokfFuBLkEexwNzjZK0KxGGRrPZJ6ynZ6U2a3R7capIWY4
AmIXeE2z9Zrhq9d6ydbyyhlN8Nxu/blb90m3jjB9AMI5VvBVujTfArLPViTZDlQCad9BQs4jGLap
aYstTqX6UmA93a4IBpr+LntMvLw7zSJ9NYMuvpS8qEUlz/j1aJfQQZ7qAg6hMyePSli7STBiHkDu
o0mXKFe1YiE0Ztp7EDitNZv7gRUsVBWs2ql1BxPEPsFeqJ/XtNk1kNMn13yynaR/nopi3w70+nhD
j7qptVLZ3NzgISn3ncP8LXNldSCvCA1yF148d4muSbQeVztXlK3iymCl26UD0mMobbg2ACtTP+OA
4lDxpIE0o8by05iIPwu2oxtdDRtjNW9HgH2V5MSB7WFB9aXMylbm8WAEBs4lQSS4fiLHYUbfgt5b
cVVY7vJGCg3vGZcPpxRUqIoHkr6SbX+TnqoG6J05TcVR3wO6tFfNUB01pEg2TgDcqEX51qOj1U2+
AfZ8WIpml2FOwPvhAHRmkrXTX0YyUwgkRUEynhZUhDCtuN/LLvvQtyfC+fciyMuto4YxAbZZuWIe
pAs/Fm5OK6WqBLvu9qU0I97rD1NpRtvBhvqcdc6hcASwpcbdm9iQZYU5hk1JB4SYHceg9D2Md48W
aKuDO/DJJ9c4YbiacKZvvb7pH6U487X1kDODaJON7bpfc1JzKRaRs5BE3aCFH6306K05H6rBZGao
9sz2q/jcQhpM24z6JYyZgUjKhNzwIiazEa1sPvC2w5DA1HOvf/T4gXc+CDn164WA9J147U1nkh+H
oQQHUHbRMwDRhMsl6773SzBcvTrcuKo68mqO5ahjPcbcwz2AcEWAzoKorh/0eFSPXHJigTbpPFTH
le2Rnc/zVgK80ls/BArsJXzyV6ihUBhn+Gyq32h0oVIFJtO+eomPOcPqAlMmEmhgZH2WVuCg+P7H
QlH8Kvsl8oz+amTNujOgLzHRDd/8BjOs0Vv1XqZjjBnOZGqxEpukXh76IG7Vimpa6W/run8VjrSZ
4Qmo1lld3EB8707pcuctbn1O5uAlb5Mf3qoYUoMa+9nEABFFmjusN3gpBghaEEJXLMaaeaYODl8K
M1AXRKVktaRI3oheROemML+XFaTjok+D8zrSpcVwbLaTmqc28fhUlJG/n5iKbhGX09sjmzUd4Bos
a7YLJeQ2bfyzb2cN03vcA1FdENw43FsVDvAcxfauTrsjhWV3cqehfBYIrPQ7prFsYO1OfO8s9NQu
Yr8dNIW7ONxlBc9zEdofPcPTzzdeOhNAFtkU9y7T9cIQvMUz3tYwi3Cui4cGu1/wAFJwyDrszIs/
P4wBTJV4ei2QsG8qm1VPjg1noxeHxRyfZWU1d23zkfimPOr7TsbMCYX8WZeQ0FJbOhc/6qHDqn6s
4SS3J+xmg5rB5BkOP75DjBllBvUQdw3mIugJuoyMtBjAmr5Mjk0EoLov9NE9sK3YRJKMsIjuTc3c
G39FUQ3sFZs5DCoPE2TfQF9p7Y4/JM2+xWh6CWIiQlldDsPwN73pOKcgw++yvOclUGUb0MQm8YEP
5M45AOZ5g/bvp96pTsbykrTNa15xh+m3s5fm06b3oafWrWi3XtQDFA+KV18zqrE43Zjskm/dML3F
dVNvaklS+1S18D/L5sQALdg5jQ1i1uel6Sz9JSIEVz+oMDl+L74Nl05N0qyRmqlKUUbYsbOgPtg2
k8MYooy7xzH6LWuTeyKhQlnm6L2N7bt+4WTNI8VCsJE0TzGbjC4sYUW5ao3EiubRBaZTJAthW+JV
z8b1O1z/WM0c0BN5WHA8WFG7SjDfq7D2bHOjTLa6gpLz3JzqgY6i9Xtjb/WIJI0heYhZpR+cIPGP
8RICpAAezJnkmgB/yCnwjYDVkl1+5RrLyxrgGBXTLpzltM9oo6BFhZecrC+AZOJOltabETnxuaRS
3OdUEDf6sqXZVB2HhOYPOECmplCxBz4uHIKboPMb9ktoHYrh0KmxGCgcsPU4H/R9E0RcOX3aTU4B
mFOxIHEqTDH1ii4dWhR7V32mTSURWXDbmpscd/yhO+qnLLrvkHcdRI76PLfKjyB4NeA1/oAkti+X
aLNC9it9xrG6a9StkB6MNzWmPjlxaHY+ZsvE/OXZ8CewWRKrDqANxgky0WD5vgQtg3fB4G5xuQgz
rqaDyYfF+8+Uw7PcbutU8SmveQ+tEennPhNdvTA0G8b2noOmbRTgmTyLsGq6nZe0RidWCwFOTsp3
OQJcCALmNW7FZkH/0H6N8zqv8UUu8QfiiXTnqjNEj60FCSezY7M67sBR6htfNEcvsGEzfM4hw5DM
PMrXI5BQJeTiOURA+E2kxo+sxkXbV4ww8f+RKUcox05OKRSQkdyGhViu+R57A3EaSoNAXOK6Z9aI
+w8WSWuO0+fqVCwFKYbvri++iwpaCmlv3BOqzYX5dN9C2t0m0jK39C4HG4hCGl2VkiPPzHGTbok+
YfFRkYlTQ6EpBcmq2P4eaA9nYkqQR6jfTW9HMhE9ODa0Af00VL1xCBAHAMtxcaHF9a+BCfQgQutY
MwXf4S97mRbrbJeFd3Bd8eIb4pwxioRiyXdG9AAIjQJ8NUdJmolpH1bwPVs4giNirL2+NaJO/Awy
mR7+9yoy5zen13ytsk2hNglIU7kMRvNSiN94lFos0UwDZmv5PUJOPc0eL/LAnH7WKuAr4s1yaFi1
beqheSYY7K4YMg5eA3aSufJDhgmjcl+Y+7441u3AfaXK9AKXDuzV+TirBYUea3x2MYGBX2Vq7/I2
3fWqopksDzOXjfcGzZYSdenKqVDrdnWSNkU47PWvj9bxMoRtwgCJ2ygJ5PfWt759Dpp7xBmBh70n
l1j63BkwRVV0qKHT6qjPnryIfnpV/wEMGn1wUFjbzh5/6UfSMZrvWCyrTTMBS+lG31FW6EOPpo/W
LrmNq/lMi40SgVPjMITTTlrFvhqa/s2JFPJ5tF8XKn/6tfCHHhUjEyxuwITsXXaMhkcV1sYct/qE
cMbw2jKROXMmA8xe85P+fEWK3z00ZA52DXtqGwOg0IXGMhRIktfhkAbxiy4xM1U76GIUWDncB+rl
Ctj3uF1CMJNClRk9TN6kIZJoufFU6goGQ5grwMoaIcB3FF+mkYg42U0/dUvoB819DOjpxuvD+Axu
zN12PdDWJKm3HtP1mNnATmTRyjxPrai5ZUKlXiKD5wn8GDNYv9+zUuxOY9y+5ya4ALgCVCF+mULg
dh+1WDWrcEWThdFYQ7jVy5Os2ZUzCrx+6qk7+nSfwTTYFEh3P4WUnfrWyhUmArXGJZlClAr1MG/y
QZy6wN6PIah/qD7DNu2JglptgAbNOG5zaff3cCt+EE7FNGwytnOW9adxGHcJuTqwl0EKxO30HMRJ
T9uPRmL2b5cKgQGeTS6ZGT/bViNPcxe9ZiNjNc9tDjxy00XUsBj4BcY0H3BqDhfoObmN9rxhstny
uoJoFB7GFHkEGQdij8oLFRe4UP0bWxUdUZLN4dZCQLd14P3udQ0wZthc7Y7qlniz13BBZRWHI9Hb
ufLrOBPDHQnFNXfyd/2MrEWG1dqwXnWh1BjjjywnDyQkmH5haGoMqiep8/zYFtXzZ6fi9Svt9wAQ
mnMEHjXN2FLd1ZO8n0b6QzslwJpNwZM7gGZaw28lJpODEVbWNTlEAlnljUmxBRIGz15ruBU6OL9E
/mvAAYmNq0hQLTue4d7kwRDcmg2P2OKLuNsBL1RcAV5AllzDrfRnAzgdcON2pHxYjIZGMmwee+mF
7Ju7ZgtIMb94Axe6K16yGAps3yLHMlIBtWdmZzww47JDogHDEVB1u6AsyjtYVPq8zfE4XBNPHoux
m08Fh59AUvmgv2ZpD1Sznf9jEb66x9jd9d1KhcqPt1sd+aLrRtFUz6zgSZJfe5QiEEb3UhbncnJf
XAJO30QY4Q0rq10LgWG/yFmeDQNqUdsKb6/bl8ZeuJwc29uuwEkd1GWsenKLPwg1AFYHpLPMzQ8g
l4ytL6pTOLYIi8TMLjcsMsJ/sKbUHa8MqlLo/cNujUHDWVUKNTOsSXWIcmc3usqYna6ARJj5fPE6
vK3llD7lXnctG3O89RcXtSQnExGt7SEXbXi/9N43T4JaZTDl3noB/73K04dgteAAZbxNi8nuYTzQ
QYbhSYj1Zw+sHkKDuyF8EVZa0Vpb7l17ZwS5f0mb+dyheYtlKc9rZV8FE7Uj8FeLljf75bekC+cA
NLftKoh4XOtrbtKXD6dlcdut7dfZwSjah9YR/BuY21NsEzobYqvGdQ5UTC73Ye0RsebgKy0L6ErI
iiELu6eIvdyyLC+F1eJ+QK96rjC++dOtY3VQFsLJO9ZxRCdQcT+7PcGWSS2mewP4BoYP4GxQqy5c
YLkd8OBgZ/J2zmqUF8UKmR1SljxyKUiXFc90/NNWWryvrJSb2AibnPZyeJxcEl6irpu4GhE+x6Ie
gRL5vPL66RQsUfcFjD2qSHhMdryGR4++awlK740FQgUyNCqG97WF66RfjHZs7oHc1/sIUrM7GCb6
hXE+DA7yK8tgLs/I82gYbbEPmvqr9gyhNtiNC+Ga1mhA/54ZQ7noyA9mLq6DSN9jtruPlRp8hlX3
GliPXukmO3ud2OjHw/psAnJF2X0tKOtv03ioXocW0VQAI7wszORYjav7sgITwEUN5rHLTuVQes+8
fdNtVoIV9mXwbTaG9FECKNmzpQ836I+yh8nauj3i4hLk/dFNOYyLgoM9Z8jDfkXGlzpyftT2SqCY
rPOLBIYZp1J0m2m+S6LRuhRAlPuEpWueMx0ERXwAA2e8lNaAJsfhj1+H8mERNRl8tbgmsu8OZR2D
fYGDfWiY3N7MicdzZy/tMWchewNZCnxNAaDZTQckXumTgLHMGne6zUeVTgDx82lCLhTkJ+B+2bWy
onxr+izHOfWvNFIkgwnjaNdDel/GK3hTfANbS7rGfuohrrhFPpN0O1QYShXOfOqR9U/YSysXBCP6
jGwW/rVxGsWXtZfnxcMqSoZegJprODKt6PcD3OGzJ4aPoC9DOFcBaVKttxzDyk43CYbqi/T9a2mQ
cbswNLpfm/g6SMrlyh+tW9oS+WWS6TXJyvABa2yaMZhbGhFd5QQYtYozsGMMgg6ioI5TQ3JwMvCa
xzSC2tIVwVn/zRftHr6TPJaFHZxb1walXLDjyuY8uxgmISAy78st30F8WXMINMhly4MtCg6TPrly
BzlHfbFWkCfHMgFCVbR9dXKMYII3AzlixRVARGS2r0VZPROwzJZ9DuSxWhWQbLHXk2+w+Q5zHuiu
AMNIw/oYr2580feOdNuvnU1KW5t41h4g509YT2h3TXbk7Bf9fRVYluJCTnfhkM935ZjKrdab+Mko
9zP3AHFOxkPYG2KzmtF6l+fQOOw4fq7y0Hxv2NdEBaqTPK6su7VLH6bWT04S7xm7O6Wd4KOnLvyv
cBy8I9k8gDgFU/4s7x8YHr0MC9ckSXL7iUDrZbG/rSgFSDxEHzJClT62XTMhUwriLwWi9k1ePedI
6J9716Qzmaz8sPoDZyOcPHKvq+qKHBQAKh0KUzpr05pQtOZcAMRo52MiI9J/547kqbjZCzKFNgUa
yHumzhvljjozF99NGUX5aCsgfQVqhmzv2zkwSYqPy23ndcaDNLP92HQ/mBE7qNkt8BVBdusL47kU
/i/AqeJ2kbX/qDiYCCkhTMTrbVXLjElPO+28EQXBGvI8tK55CerCPjMO8PaCfu8hAcw29bDEarYH
V/2/RE3j2ZUpYW6+UjxoscNkIvkM29669URm3drVy4go5JJ7fnWVwBq2Rg2MJgQK4t6kaUJOwkJc
jeoHrrTUe7a7LE39xjxEjDAuRtvRDKDuOMqOWjyHBJmU0/wAqqUf3ORErkK886EisTm7Gwuw18Aw
XsXYuVcLTcA+xdVJWtU3KPr5fSkDG3VyJTepSvOxItDrbtcGm2CMgfuanssjGMzX8WRNYf9EGTA8
rU2xDQi4hh/0PM/oWYxkOSGs8NnEIYbtRRVALSLYAc9gAU23IZszm0iGNBKl5SKesPNieaDBKO65
q7E7uGqgQHRfxRz4jqV4fOdInNhpIeZTuw6Qz9vywZqHFSueX5BSy+ZUCpL2nCBF9rqKt6bIvlcK
RTKhMGdbSRpBFGOSVA7VacbdlwFK72D/QYsO2RPMxd0ANkAWNPmdFNUGYSSdYYJ+W1dTU9LAUBgv
eFUiWoK8qYatsJh/VhaT0Myvt+Xsz6z/qYjx6KCq8sHDdDnT32ut1OS+pBzW1amlVEcsAl+g6Xi3
7jLcrRFTM8RHBjJx8zsZF87bhGfTKHZZa9pPqQ+Kus7CcWcwkt8x87sKwkLuwBc+BHQy/WjlP3kz
M5Mg/xChSqu0j3pi1zTLNzeU4bVs1/BztTNywG+66N6FyH8uaiYPSke1Lwbo13HXfLgu6PS8ytjQ
0aCKhShDu6q/saZMfabPXQ9EAgvxphoihADg37FO5pTsfX2MDPPE66Clf2N6oHvbxVS2BWYn2Fba
d9ZUWCry6iQzJFjGihDUqjzwv+lxnBWON5mTE6PfrV66rYb/AtaFHUJk9seiWR4EI55NHT44j/Fg
GWRN/vLCZ0e85iIc7/NhpqiCgrPAIXmByrCz5XQaPac6pyXbPJo6dsMNo61hccn6WHwkg9J4Q04J
VTImd831sicWKul9ErJcUu6uxuBnKz0BFWrhtsXNadEawF+IU3JJBp9Y5pgj+ATyGynBIcSM58x2
TZjwvKPvmA+2Od3OYX0AcWU+tqYiiJYlgAVphjeRSJKrAQsbzf69ExGw6fTFfUvG/ME05a9itVZq
DBdFOnsYtn6bMjaty4wqi+A3IhPSRuYbRoTvVViQpjCSNDim2XywjPpSE2921X/zDN6D1kzfIAvW
bKj99qOBlrQDVnFXxNgeu9K8JL5DxrzrUoc23i/WWsN5ZPxCgld7nnH/7IIBFTJo1OasYCmhVRIK
UzeoQ2dU6ONMmFpVL+suM0iIT4zJeDAoncvXYqiKnR219fEvu3Tz3xIFLEom5lMrch0eJqXL+ccq
ve1FA68B+liVw5EzAf4sShrP5idsGVEbwnnXVh/8AzmAW/cbVQn+ljJ/0iPQ3nc5w+rhK5PBYZMB
k22acrmNF/bhlcySQ+mw+fNQBJKkJ94KB6k2f8BHmTjm1u9p1IY1XLd1rpLphP/Wkeh4h+sHPimP
Ny90plhe93vEb7L51Pkn3VNVLm9lru5oNa2TWcURuXBIRPVKtnr/VBn2GZ4gU94eyXwF09VQ+s+W
2btoXxVc8eDpuaJSHNoGHYXrvlme86qHrjWVCSQ38ZJ2wa/VIjpvyKcRmCdiVc8YkJQoNb6btWS4
V+s1dEjnxfMGL6DogfnPYi9ChhOVBbVjqtfX8pfWn89xbhwg9/NCyh5aYQesRqYQLNJ8FA4huEoi
i2Pe2cOJ/cgIhdPiRN6fJAwOaOELwwA7Ezbv3VI8gYGs7kO0xdvUc761ONg4eYqfembUpgFsgTXc
D8X84dRV/Teplv9v+QWvRtNFOWZF/0HrltuMZ000sRDTmAJa5JdCOh8hO6KFXRSyNBZ3Hf+vh75w
bgNBuhFHyZNBginLijU4JTHUJrec0BLJlGsiJaI9+hPqwfrF6nDTQFjvnhywp6e1hCmlZw9xJ939
OjfP+u1D6Ni3MpQfNdSoTeaa4dGyerTcaWvcCIQNZIQTeRIW5e8uttjJu+Nwrq0e2FkSM0OGArMp
LSRimSTDAkjPvTG+U+KiHQVKRM4wIa2hdIxDIWqQCqn10YH/OTNoupbs5wBZM+RvOrahlWWVJz2o
1dYIGj9b+vYrunTZW18tN022+jbGgUqPUXsPoodtrswYRdA4jx9leovNJT43TnhxGg9SaOv2h5LE
FgxN2Zc0LNF94LFZOvIB1yjlp11pNJBrjdAZiomCIA2QZUmbwbPljIfMlh+dSoKiHZh2Pn423Mgr
hoOEgnEmjMQv3fug7lmcd+UZjTQoZcWrgFaLxBhG8bJzgYxftMC2DwFZlcu7/oeoW98d4f7STz5Z
sS+j8oco2SIaR84KY463umiN1XOLJht9Vfe5mEsKxnX+6N6UuRoj+eLDa6OHYunSI3nmR2sOXqnh
LLxD4J4KYP+IyjoEHfSSPtufuhnJNaYUq5RkOCtqskUW9jxqJhVyLc+FIJTJseYdw+PnVA2/W9g2
ivD1JnPraVpsAnpi+0eS47fS8hsZNO8s4PaM5s76PWnADsPWyKNPT1l49cvkDJ9KA7t2jSP4rp8e
XLu/nMDOv7Srvu+ENu5QtI9m4ER/WCv91B/S1CUS2sm7s+Vk874qCOOw6oBYSmjFHILrm2MRzDsX
ybOtcItqDcl6Ij6WudkdhAOcTYmhuWq7SnY/U4k801MU9DBC/28mp8mAKcxISKvuta+A2pW5cQX8
ynP5zdz1RUsg/vJ2+ZdY2GcZFGB4Qp6OETb4Q4/XV1XEyxadWWp4xDuvJ0CUL5gE3I0Rld2xWWOM
AuxGF4f5rpGRP07+m7iUxsjrEco5JqC/eficf2le+UwACxzHjnyOsD+Fpm3KIjFzkmmTBfK2adKF
xn/OHrMi/xmTQH40na96F6XXdHq8qcvNjLHnBj6GCtmb8K/4WFqsHw4C8zzofs9kgswBYMVGsLkg
YMC2BJhgtchomm9lLc9itTr2NSgSy466uYvAtrIpb/4igbT/Zdjkx3MC7ifk2Y4f6vf9P97nEKBS
K+0HlsHN8qVofbG1u4k0oXlNDm4jyZ/qi3lDargekOpViH4XBlXHYZh0pGmpIXCRFM8g6CYMwQft
xxoCxd+2MXWv6Y+/3CZK2/v/ZJI+TBIgGArKgLT8T015a5dz3vHu3Zhm5d8MwMwbdtIhdPss6aNd
ibfg2MU2NliCaI+NqUYVTvxiJNQp+dpd/vJxwCn8hw/k2zZMCyviPtH30D++RCsY+j5nVaXUjTb+
msHblZwGZ8P2zzw+cP68IbugVQJ36Fm2Ckwyv2sChpb7pcjkcPASa5N4KFCmFGV+V8sv+itnNnNb
Wqgj+uBdWDVIHcxqWw85DriddJdPwCesltzPnsnAqZuNx0KpAp34e2LSMo1Zcyk6gOlDvaIGClfz
HuLaiXyxX3mXMBtVRyJ/xWc9Vg4q9saKi6KLuFwotiFG/WVo7xunje9nwjB7BwlCbdDbxbRAN1Za
uTeLnMIt+1KgKdh9e1F8K7zUvEyggW4KuzZelih4ZcWHaWyN5bGFc/1Wp9OHqKbhrPcNo12ZO4tZ
ObwYjp7caw659wReaHyd2+Sn1w01e6FcXHxeWoxIgrP+7jDp1zejhJWf+I177n9FSelsHGeS7/bY
f2EWzruqfG7DDoZS6t/Sov+eKcY7NxguInJqynJGFmZUtJeObTxRiOt1rmR9baP1hCXN2AdLTnTB
GiTkHuOKaREBi5FNpOrEgHkQxzc7u7qD6CpF4h0WgSCGSueH2//owqi87RIlHzST/BLi0AMWMVQ3
q22gSR9cVj0mc63JJhVEQUL8iD6WiD/SgPv7qkOHYsn0Dnz7Q4qC/YZ/QMqVJOE2zVxSglo7O+tl
6FqTfKQAzO1Ai4oh2h7C5XPXbHYO5pDwRJm+SbvxMNvw+dyElsrO82mnpObMy5VeTdjMwyZ2y2cf
H0SlTIT8ycwkViievpfdFsi9brQAelY2uTGX8tOZhGPjhDSQd01lvEin+oAQDDteedm1tJqIBcng
TdxOg/ud/Crml2zaZvopJo7G1bUlR87APjmyr06/g/t/g+7ApcpjKVqzPr2R7qeURUnAtBZsNCXI
C17auBOdrZz8/q3lcB5Rgm48Ixou9peiaq1POVwW4zfRt7puj3V9z/AwOnS1cVt09Y/Owlbn81cX
ISXqB/jLXmY/yjWVu8ZoFViaO3lJ0PKgN9oEZXunD3xjJcNXZNOZ82ifT6l9DW15KCIv3mshBXZn
fhpnvOm6dX1IzHNkY8diN/rhCd/H2jm2N8TeDbM0f5DfhFjEfsDrlN95TfuQjKN5tlIsVZnh7U2W
gRtCkBjir+vtWlD11bPv7ZbOeWmJlSkYvT84nbh2PYqeZijsPbZLdz927XHySBr1MTGf6JePcoRl
Q8Z3fSSXq9ihPNEi3sx2oYMmSHLJOCEx1P3I3Qg4DUqYQ2sI9DPj+CVtmPU4bvyjcu5GskQOHTzE
vVcwpm2i0mD+yMQo6JZTr4aLNrZDVqgG0wWSxfL0yQkEG4F4PrBzyy65kbwqRlnnTidXIGLspvFH
nFXVZVzrW/jyJzEZ2SkvbyntD27rzg9V4Y67ak2eWXpPJ3X1l969+k7rnCxcEAR96g0CgII3Z03T
e8F+KmlUo4E9nwVcuj635JsWDkarsK/dvZ27OCYDVNqhG791qB8ZaVz9DtZIJmKW2jCOzwEamhtp
GYcSi+6VHBxyKJPkUTpOS/awsXfBLFSphSnaWqarsNIv5op104p3jM+BaDUIQdzKYr4+ftf1lPag
SSVucvBxP1GGsYlQTjl9eA/N9F2ODqMUFul6d9M27a91bb46JHffjHWdnPImIy+OMq6NvR+m0fuI
8L3wcKxXJKXsIb7pIrVl0sg00tsuhSvOE46XrFLA4vW8WIQn6/d5nCmVTkV4ouZfzSHPSmaFL2Dx
mDQ1rJXA3prVaOCOJvbSUtFe88EkJnUkFejkJsMpVUq9Kizhm7cSo6nETjij85DJ6zjgVxmd0cfl
Rc52mq+7olk53NVb6v+kVfoVEE7BYz6xuZQuu7iRp4FMsI3uEP5XkGIdOwOJYq9OJYQDzqSCXlAU
6p9DN1XjwDbLjFEFhBGTgRwpt56o6aKMWTMRx3W+S+ue69n+Mqq5P0rl9qxUn5HbPhQyTsBT7Yiv
cWvOW8tv78Yot840Glsv5MnKfWikekM/NvNVierbvBiOTf4TNCvB86RaWklyWy1hfybU53YYanlM
Ua9MFKwHww67Td+Wl1ghXZIIqTfstJsh6rb5gKhXjz21uDojZnkDKJPdNzi1XI4fenzRRsutj+dm
q832yTw+FzalVprQivXKXq5RCbmdVvcyogY1Haxa5QpHI88I8zbV16V3FQYicrTFLHDC9aTPRhsG
09l3RXALpvGmJlvq3kIUV6sBiOIy8p5VNQTIs0/PvT1QjdBYUyPWH5WLZLw0mKIAu2PbrEhXuXA3
mWAXsYbZz3Uk6HtYG4VbD13S9fLvi1lEm9RGUJfN6xMpa0eDp5wjH7gI275IBZ0OfbW1K+eC6Tw6
mLV8MA0nu5R5F6FaQI9okn61xKW1wYlGGMAcA10IyFtSaA23JAabLNbTMFmY+QfWeqMr22OPyM7B
JsOK5bdSmjH5WPdjD6/fTcgDGiOW24j59T3jLQ3CqjX5NfgMUIOXIq4b+DTif5g7k+Q4kuwMX6Wt
99EW87DQJucRSACZBJmbMJAgPOZ5PoTuoXP0xfR5oM0kUq0qyUwLLUhjFYBEZoSH+3v/+4f3VKa5
GSWDqxJ0CjpTUINUtjesMtSBBON2IsErhCEka500RSDlDWN5zIwfVTmkF/PJe5lUgndKKf1kVHnF
bx7nAglRzQdnUhKAZUQKSWthtC1qtYKSMx0LSQnN4bevUjd9NUpyO7u+OKTuI07FLR60wyNFSX/Q
NFPHpchOt9pYiU2mEwFsNZD94DkutCJKDoWuPWRgY6siqHey4FjNxDnfTV7rQsvWAxRFCFjNrszC
dlGAX+WqUT6pff6D2IO9/COhVZpmw8WQtf4e86dU4+Gi+tlDwrFWTUKHH8negA3BN8Uvss3MrIqA
L7Ah2aU9FhtDv4eV7W2HEcJJxMB0UfmZTzIu5BQrUh/7zJ24mOvQYY+EsvEzK8bTDJE1OVhy0Bi0
6mYe7XsRXftBtHsIoMRoUkr1uOKDjL63qaZvQS6IT9JcCTavIbwOD2MB6QnDqqOtq2A4UjCOf9UI
Wa3KZ0X6DNNBkLFB/53NTOWqeyUjDJaiTFjhoRun6/xzLSvvADvK2GP0dg59V98Fmb+by8pAlMGi
IUd+OSXg/kmAFwFwNAZMZBPJ8tRbQ64INpUMhXUcRKe5GT35bkTlUFZrE4fITVQE4dmjgdsStPsm
RuKHyrbBIMhKCGe3Ik53B0bmTPSy0TgAgEOf8RV7J32KI/OSptPuU+kws2XnltVMCdWyIfMQVkJQ
nmI9BWOQP5DasE6HMdogD+csxzd/izHzdqZ9DdLzrmXNEj/FJsToRlJHxAAlG9+CXPmHC2RMkk83
aMond98rMBGd/HJL9DCzHI5zrWuJkJLyBh27r/vQ5Lv5LEPUsiWVCgYYhB4s7DqZJ4GBqCQ9jy5z
OaPGVzhGpkloQUmh2pTCWFkdfOX57mRQMsNgqD8f3aZlF4mi8Dw/zWxpTGtzhmATxxCjXkn9yqsY
wRHlZo+/yLpLIMM4tb2fcOhempaymXXkVUBGiNpq6RKneySBYsnibbaIrs7z10lEnhZTAdd4MlFt
MWSTULXYwv/PVt3Is4M33KFlN2sKy9jOjNnQzJ4CPKkuMEEby2vwHCDILLbMex3o1QFZL5UAfWAS
mUsnpNycaynoSWWP4ifughfgsUXDWz+TtLQeWkZk5mjg4S+cQV/2qHHbnLihrHbI4gDEXNgmPt6a
n+b0CfkG5nvwJfIYnnREEWQBCZu+6Z/n52rGHzu1muC38jOZY4ozjoZip8siW5Zl83Exq2oGJBu0
bfUOxz9pVULOhaHsk6H1dqqvf0rBhhGBTZd6w8mp1KVVFuaD3QukBSVTs9Qs3/DMCA9KwBSVGfJT
jB3n0Ar21VB7N6fUuugWFKvcqV+1mF3d8eBo4Er+3sSQHHzzOJ/+wuzHVdaWz2Fnt6dqUhjdSi75
/EiUHBdbjdh6HL5o1cAEbde7lKZzmr2itDQRC9Pzz10pnmeqoDtar1ViESgk2ZwwKvFhxdLOMA6z
QdcAdHnAzuSlR1OxD4vhQYEEApsjeIvCZhep47aqB/UhdhiSSKdL0r4aIliiZBd5jOzlyp/xHxMM
q67jh4BJOvc6esHGLTnG2rBBjkkITms8Mfx9rclBpj6FLyq8kdgNLaFFDLPnWWpkS9lTaI3YCKk4
rpc+98yYiCQzYoxUVKwZlkWRSW2AWx5AJDIsVTNOxU2HNG5TAaA1ejk8wO64DnYojq1FQz/k3V5T
inZD0sqwn90aYtPHgysObrOIYTC1Yus3DvkcZuUxlum9JWwLIr/73NgAPJOdW1kAITPfuQ3y3eQZ
T5NV5zQDQc87sJKlUgAw1/64bowRCk1Efjh4D/NCAioXKUcPmb0ZDCiUW/OZGOgC0mgPoJ4pkGBQ
Nn3v8MLcVZ267WjhTyUtTMw4CA8KfIsN/JA1Qr5XQSsteYPuvRO4c0hLi3lfUQk3z1TzKOJEoRvl
Aa/N1liBDRxHH7MPDBxeFZzxl9k4nmdvk7nGzFy67hCf/Pnc6pzpkkijpjZkxITv73U0u4Ta3z/O
Rh9xhTRnyL+U0hulHduXsO2GtduF+SpVCqCz0Hin5bulFdeo0djKCUnDcUo34zP9nYahQ/lc+DWN
aq9/bgP24DHlofR8SH10S3HEMRu7qb3VCh70J1n3bQNBjlDaJPmxDRkN2DzcsArYBiLINIPTPybQ
T5e1qtnYyQlzZ/sSRZbKFg2G1WYKL3HHeRTGNOo6c4uwQBGE/TIzlXq4epFubDP6oLa1qk8WfNPi
Gh/IpzxracH7w/zozNh6FpUwp8IfuU/zOObREcVh/kB79SeWrf8MrDWwfLGZNOkq/gq/uU8mSdV6
Q6NyGmb1GpE/ZUnwQ5Njmhh7x0O+HKStzXz4z7Z6jH/lwY/mQ7q2GqH3LZUuUimGwln0RXEUsUO6
voOfpy4IaAlQSenfwpSzURWdvQ7wRwXyT+ixppjANd1nHGJVl4RQppOp/qmSebbP+x35xFIRYyRX
00004r9OX80msbXe0gd8t5yvKBERqCTTXu3da6TRtWFmqm80FYTcneYM2ZiMT9U8z5QJmT6/wm3g
oGR2xfAtNg+KS93jVAoa9yjeD2a9GSAzPpFDQ3pFiwVtFRAEAH2jcQ52B7tybKz9GOBzWIZiP9cQ
rj08pRxQ8nfgopO6J7U6hhaxmgYY0Uo2O4LGQC/TZ7BHbd+k2ZFDM1+T1MbmQMejwqBYtbGtYK5t
P0xmC0kGXbklmQlql1LOXRLHB20Yo2ytKGq0hOC5SNK63ZYdgTqNaMtjnBk7vJ4QCOVs7jl2XLha
dukRv5RTNkC3AMDjDLLb+GmoFTLEHRlMiQEInoKHsravxOnudCQYO0+Q5l4bLVkDUqHjQoC1fLjK
Xns3pKchkQID2S6jtlC72j8NmIGGj+iKiXl6Jg7qBpG1WhUesgMR5yc96OO1Iasdg7Kn0PWUfAzk
s10FwY8pTYeENyT91B3PQR/aUEJz6wHFKNwqeFe71rW+o9NGASDr1SQqUK5jLaVBVyKRq4lWo9bi
SBsNnHrmVjeKHDJk5m8Iy+63EXulU6Tk6HQU3ML0QeiTep33xicwGEq7yGbEgSE2V2U+fIXGE//J
8Ff/J+MTB0EQ8wXTYPm5v6/YlG0oBDf9NPwBek6B2KZgPSgthb7pExZEbowj7Q1jaUQfSAr+/Gk1
SFS1hE5z+LwL1akxOGu1UzR020QljDWsVH/RRN57QquwwqynXP8xsG9oct706+PmMmWgXZCmB5ie
/OYbwPmf0e1jnjZbqwVOa6/9saOm9saHGkFZUrvlS2pS3bQKfSAHyLCkm95MOQxQ/NlY+xhosdCU
Y1U1YpkM4l2ZEtzALITGLpM2ZIwoFBOIe9jHO+iPymc/ipxd4Ozn+YBbY8nduqGNggGLKcMcCMKu
eZSmQ1jAAylD/NDUAvHdp3bBTu7KRHdL9wC12FYfG+kXBvFPll3oupNo4KxVdiOpKCfTvOtKcXFF
+lXvyVHRS3GLdPfu1lAPZ4PKtmEnSCiGVqz1bVx42rKosdBrsBr6sClUUQ5qLwhoz9LbrfQQ0xIU
tyG4bC7Hi8w2MSASF0GFj1ITSyNztBMg8i+5zfB2rHuUH/ZPBqwguOMbgtsMvAxz6vg1Knvanv0s
fJtBEYE3JWHu+kKi0Jum8AII4k+2N+zmIW8k/byM4jXhSV5bVeaghD/oHlWQdNYDLUVbKv2qpgwV
GDTXzxZhKOMDKB96KznmihrY4z0KCUn0EKEGgT+q0kXfGFQj0r51hiALyQKT7o61x/aTRT3YQUHA
09Qo70ZvOOR/Bw7xXz9z4XyLhL/vEjhCFIjDw0TboCGc/gTXYx2D2RH+rWlVr0GMO+hcV1uSIuaU
QFVxDIYqHRV6+LoLswif5wl6ROheCaK01HpC+3CqgBjRg88ybqQ1ma0HsxvgVHhIXBd6QRiumV4E
MIOM8dhMDLQBpzZGYD+12N/v5ga2Nja6nqNIlT+eFX62gS1eBd1wCTgAVSxbfZXZhaTBxITwradE
zon0uxv11RZuB8dtHhzmny6dEsSp6q5BccgaXgGP3cXYqPaeIEgiV/vlhMpgywgKYCXwU8IMiEFu
wlCjP8Dxn/AvHFtwlSQeCHYwJ68URhcVci1GpU8GQxWsQ5JnMQFvzekVmFIYS9tIsTQo0NbUJ82J
vQ0P0HlOrIjAeig/Juw8K0hCbPefAQCRJAc4GvqNz8cQYoIgdtWaCpfqCk5AHKErUNthVXrYkswK
waoxAswm/W9iYqoO7xhWn+qgePMrlIGVFjyQKUfgg3fFLeQfRva+NGMbGktZmgJR6Vz92yaRxxxR
GyXrYGIDBkCz+GxU50UwQ5yE1A2rIpG5t9LOVAXgzs1QEjzlC/qgNpYg2UAiZqZKNmXvNw9+w1bq
21mziBXvMgiSlHWn73a1kT6XE+zoKfNvqqA1rBNkJ7Xtn0UDv4xZDjr8Lid0sf6uDCPES9dBeBiN
APou8vNlByp0mQLwPqNUlavT1e9BNcTHGi3JXAt4KqraFjeah0DU30JvDD+r9oLQU3XQ9OfMym54
fRK5hhxyZUuuZ2WguLUaVm+QVFD9OrBOoSIsJJnqcUrtfBtEebNySvyP0645iyzY50NlvaB33RSR
BB8Lcgtdpod/5hsz28L8uv17BjFKpmUZpkUYwG92V1Oh93jysl4bzFRQuwLfxqOpPWhqWpIX2gz0
FV69SeWUo4ime4Ds42oDtOHz1h/6kqZKhABXFqe+QI521XDrVGrMHac0JU9ritRjbJg/HGVY07/n
hxpmNU8pNOHM3OEchcdETPPgmaG/shDXrNweJYFClsZOsVsYjJl1U5S7IKt1BZjgQDALok0GzLIt
HCGzVx86MhgeG51yJZ6cQ5PTtTijq+1CMsnnBz8OTBNHEqdaFqI111HKFEYiI/MXTcn/FV1cHYo2
fe57SLuBXPeGcSt6JflUkKEaPSQK6GcdKJH0s0y2fZS/mhNt2owROClaJiXh7RrKUgvt+2yeAtMj
W8n8udp6Zto8rWeeSpFY/rqCSejkYtzO+0kvzTZmEL/VZb6U91jTCi+jUMbZDEwJaoc4P8r7EltK
xDA1cbtxtZphln50fBrPZJVC4PKn8EG3wDLn/d3I6pSESG9a6Hl780i1Ozr+j1a7lTGHB6F7Bvy6
RYcjBBwmnHYfM1nUmZJlPPMycowKC4KoYYhH66qeXgfRlUutIo3OVcSGPJO5gJy9FXFZb4+jGTzN
48d5gqoUXb/WlXiP29r3Aq3qMiuJGsWRkkmXn5ytEVS/ZVqOMS1b0djG9VIndxTpUANvmPmksBDz
Q8khCbndCrPi2WuZys4QnejR67ptv9fZ6h98u5gWeeAn20rNN1NgXZj/Aj2GAL8A+xA5wp5EEamq
hQEHFGsYp1I1SAmVGuR66N6HKoReI7RPCeqkD/bSmCrJjw54MyFwhB+X71Q7TCJ8SCu90ZK8lm6m
fjB2vu4IaJUZpseFHZ/mKu3/OnHrv8vS+p/Fcv0SwPX/I3FLmhb+94lbf//X5Gf9l83f/63K//5v
/zl2S/7YZ+yWYv9NtywIxrT4hm5LZuZf/9L/rJt/+avi/M32dEBJDPxlHJImab5ywkO8lq3/zSAi
gS/qtmPBv6Hi/0fylq3JL7l4h+MWpvK3+b9J3rJ/pflwzmumpdvsvmBxhkP01q/Nrt2ZsQ1oiU6r
pFkKsBGp4UcwEmsAZQC6VF14gC7l2nCaJx0R7arL2OdMplx5oWMY5Zv2SunFarBGWBop3qVulm9c
tkC1Ink+LS6FamEeGAxvEa7KjS6KtTBpiUtGSc5QYGtrthHGYOpmssWDj6d/2f4czeJJZm7QqZyc
AUFR5aVnxeDHDKe8GMBFC4NNWzqdYnCmUjg6I9qmjmFJckcDcUhV87X14OAgRAw1DJIRVa8ciywO
2EmbwQm+NSpbpy+yuxbnd22045V8tXD8YdTV+T8ti8vnafaXrE0veZg19b/8FWDklyZnvsy27pHP
ywHnckt/I91lVWgkhZsZy4k3CAUzORkukSHzRNa3tXjl+YQ4ORjpGAHbLjpOPCKyD9M3SI40vau8
FpHHxQ0dLro0DVRL/TXzuLJKSEJKxMAYgMIpMR+urHMDfsBwBQ1kWogblL8TbChuAqg8VxLjLWpD
LEXKcFW5j1VJKjeTPE55lyuS4nw5v0tJr0mmV+Icrl0ZzDO8NnRumrsde85YLSBaKm++6o24YX+W
LFHgYrbEEQRP8xZbl1YFgMXwIVmWQ7HwPCNeZUyDEOTUG82CPqNN4LFM9EFSEU1sMl95qHBJX7ZC
P2vWvcrTCwR4fHVc981T0rWIAw9TTj4IQxXSBtr06CnNuNVRjprmLhjcL3EBjw+f6GvVcmMn6D7y
H6bMaOnLfoU2IN4bg03oI3O9toVeBfaPu7c9JMwFSOTJ7GCBhxDKTJXF3U8Hv8yfG4v3js7zW2+5
9zYX51zPH1v8OiyuTVArP6V5I4DcQh/ya92zHlkR9WIC/iIDmXfUM7bHS0mabVt7+c0cjg9iwpp1
HqF2uXMdkCsoQXiZnyroXvfSDbaRMvwQNb4gdvShlv41LzwTJgcMEM9rFwKDdKTz+Nya4sPuuLce
7imLTPo2Kc3JgAdVmKwyua7B4y943+N43vBA290qS/rvwNk1lbKHrJ1qZTLzD7s2uBCq+BizHD9o
41bJT9PG7AQYtIRu9VqThId4yNnCBAMG9p/TOr6HbsmoqvIhC8KQVTQ+N/kJX0dLO4Op4FQvwo9S
i08tdtvINZ47Nfiq+C+1jVsufjkf8gMooUdeQdSrNCDqR8cQozfJn1R9VV0QCfKBdpwgu6Z9SYS+
ckbi2ADv8g3Wy8ck1GW40XCJ4Z0XFu84RsmNcKc/lyJ/mdd+p3NpmORS5ueb0SiObqC9zZ9usOL7
Hz/vM+DyH0WtfNwtJGSqaXvkb/1XrqIJ26sOW/LdIdPtnX4gwoHkBs8lfZ2IqtuQ6ycntC9xwPxb
VbFtU5nKDggaQhRAZFngTzxFb47B4N6T0cuIfGh+SNjIMc+AR/RsPVPBEpweE9HVYCFCkCrEOhUG
g/FchAlusRpOHNrPxuRXqpV7kd+Fodk+yQx9ESTaqg3Db5YHxYgWv2f4hppsGjFMSh8xKjMme9vq
ML7EQLY89KIixdEFwEIx7FXkKgcb7ksWW/0iHn46+BdM+A5juUyQLwzzkU5j0bidglVjFsCn2/ms
Oob32ZcSgHCa8owKN3qbeF8KBEmGX+Fe/hq990mlq99N+XkrRyMy3B7eXUQvi6CWn97u2j9rQH4T
23zeK2hJGhkQ5GJyFP56AnLZ9HAKXaQshX7zJKeHy9TAGSj8PFg77q0Pkl2ba/fEbOA3ROmmrCcA
knzEHWG4yu/2Jm7SIDOjvSTY4yIE3qvfQ3y8yHrVb5OUtmvqT8WJ32yHWbFivtFiZahkTOLmY66W
VpEaNzpPdVy+UQnfwFSIL2FjD8vsO9psZ5Er7OX5m2b5+DYqwYvlJG8OTrZLzUnfMJHbA/F+S2zW
kFdy9Qa2pUXOfJqx8TqHcFEDPC0cnwtIoeEvIxMBA5dU90d8z+iG6oDwZKe7AH1fdJdPOn9lCvMn
K6svqFhPOW0LshsBp3EYF73NQCr1+MwiHkmk79inZZxvrl0GaTmNc36J4t8yo4x9jW9re/uCn8Ke
Mnnnxs52qkGq8G/Ol2rkjEucyFe2qONNUN5qkXTQaUIQybhYUG+MMCD1707Pkif6Bh8WFbBH9/x4
NwU6m3/bwneKv1VJ/PDHT7IjpVa/P8mmyeLQyAEz1d+p22qrhEIpVW1pOBzQWXgqLfeS9u5lAoki
LSr/7hqsbxV3p0YQ+dmVA1wwHjp8E7AdW2CuT/SRrt1kdEseq6f5i1rIUzgrmOz81rhibanOSY3z
N/mdbaaxKsZUSsrZ8VD8LHRzKyRmFrfJW9GYt3DUb9how0R0LrmFRAJezCXSXK5lzMVqFe61fAP0
7zc0KCc6IoWZOw/wkDn5MjcUmoZyPfT8pqa7xSXgb0NQ80LJYJnoX/i5cVloqroi72yXSYf3JtzD
AuZlPdyTgxEmCJ690izf6XkaGo2/kBNzieoWC0RlM28CikEqhN1C03AvTIAuI5sfIrLbH98k75/d
JMeCbCPra4ehza+P8JgpNZ+k0rF27ty14oPlGNpDo2WXzsneaodYZ511hjYSuBa/Kc1kPYb6MQVf
RgzJRkUYM8CocZPfr02EzDRqtknLpNwaCcdj2LvfcUxcTQoVi6Wy0Wb8AHkFyPSVgype61x79nzQ
dvlY2mnIcpf3QPHjb3nJ4IB7JTd8EWDLNlhMGi00zBgYdPXOz6CdcnXJVWbV2Hjoedatlbtno5mX
xs/IlYeDMhKO1ZxDu9phaswWJM8UCNJKBw2ZDSPo2TByuTR42azki310kwxFjSjARQb0k0lYl84f
IX7d/8xqZU5aJxKxJ1ODnQaLYXbisLsrpieF9925qeoALB4P6VCNv/U5LD+AV3n/6sy+yA0boik+
KC09tKveCHvG6ZTtPMcyf9XoHdb51q1CIbh8KjEI+5Od23T+a1FtWS7xqRYRePg4/+4wzwUUvacp
6NzN/DI1+V0t03s9FRfcWS40LrcqIIGrU3KqufRUdFhkFzDHpkNnZCe/LS5jUFwM3z1HsA5Vqoah
IuqvLJubH+51L/ko9LRYO6G119rmhZolBZQAMMEcZS2CAyOTN5nzotgJorqICsx7BiqbqGVyvAwZ
ClK0lLwDN48+skp8EE5OFa0vgAXYNBF9mSA9vgZSF4WQn83qErukEzRB77FlyqidFEaBgYWo1+bX
MUJJ4LvhTnUh3H3WZXrxJR7gs9XFo+IkT40wcX2tH42GbogUSyVS15nmuvNJAt6RYiaEgSos+UVr
4otcju1dt4g3IOljrlhNj6tQ9FW3YNCPlzEKoNxysOhrSPgKKO8bioql216nkHJ1MKutGYsbzn4/
WuWVOfpOaorMKnd56jmzxlYlZdNGoBzTGyFdAGDXM2bXfmsfyLe3FqUj1v0gy0UnI5dXuQXttrKy
C3UGW30ZXkVsn+aK2u/oJowsPpTF8IPcoGWnoiUbVWNpDnwUN0CvWVdi60v3OsVglmxSNHOUFZR9
Aa/WyOanzHntwEfQ718d7M8XuRt8GCl15txXFGnO3MI54e1BYazwF0LSF6XWoegVdFr6Ti4buZJK
WWUOOmuOtedi5WLjt8aViXA7NoYdwWgoIGj19BguV1RfO+EcohaKjwIZQcEhP6Q5G6Nj7sZ34cd3
LKU+mkF2IYl2qOLgVZPveRD119S29m2UMUQMf2AIBVBJS+RJkXk4kjdTR/ew4xfJNmTutKfY5b2T
z4u2fjt+eMj2F0pcoRyxqe3HdViP36Tsi2S4RwYvHzbxxrTfeNVl0TN9GOCXbOXVQDvHDStlMmyp
4MWPcH5LeWBdB1JpImw3+iztV1HFJ9FNPJ8pxbnbMKd6+47jxb2ynSvp8ztZ3fvcX6BNug3lnIXv
jCgvGCGy1ySnhHyhkksatRGjkfYDR/2PXF4eVfsaNelrANtjXg/hBOInzW7blom6mC6tm957WdeH
Dk2NvDVGn37BHcBYEvSKHsDrj03jxCuS0mhNraMwxT3jjoe5sIntsp77NnqFWEaHJm92YzLKH7Wv
sqWZ15tsvTHpeBnG+DviAlYSvdsIXI1SY5kSDBLE4Z0BJcwA96onXBlr0+rZc2hGu1xx167EJiyf
21qVwTMZ8Esk7ir1Lldzkk10U3xxVMRKfSo4xO3vXa19GMwcRMQPlin9q9xdnIbvn90aTe2CFH2J
vQof2qsWoP5Ho8b8OQO6N+IvzFCv0ry5ouWft4iZ0VMn2X2QH3CAoTNKpmXFoTYY0GQcgwLOEx+Z
wD40GcOTpdFkz81kHMYvDcNJ7iuDljC5k+VHcx3xdSO3dvn4o6jrL1qXX5RcBQNyXnNxDLP6q/x1
MNYuPWKAwZVApeUSWiPlEBCQUoUHpeIe97y0aC1tketk03poriOfjpU5E30Dn88VLY+Yqlwiq3+0
C/kfDf874RnmwfhwR+WKuOqgVShX8BV3FyiYOcCVF4kBlbT9pVvuUnu8zR/fY5U7A2eRaqTHKA7Z
Ahsy3FhmA6fxspR3t5qCD4kIxYSm0SA9eiaqNnt8jlOexUQDM0nRrZTsg8iH7kWYX9qqvFjjwazT
C8bT68SwFg5xZnUH7ESGnFyxclkqVXZxw+SDATbeCBohxom1RHvMb+I1WMWEIFw0J7lJEKfR4CIE
mfralQR0a4rnwIszLoGevA0FTAQMquTAUfmw7PER5gmZ0gaHv2BUNCwa+e5qiby4IRPuiO0OV8b1
+2CG9PF+Rf5m4j7Y6C3pKOi+DQPaV+Csk4aKb1K5SG6l/sgd49zX0syayS78nM5HCWdW2bHpraVd
SNSAW+rLTXrWNMHSSYtzpHFj5N4RavG9b7Ei6wpz5+lc3jb0rnJNjpwRcsXUGVPpeQbYA9fEd/27
1eNsL3eK+Sbr2lTjbic2f1wp6r86K3w2ex4yecMC9dTpz3+tFDOjqHB9wi+u83zOcDVeERaAW1q8
xn9laXiY78ijGzutO+lC9zQt0Q/Y2dbqsbybH8oWi+jSb79UAlKrh+RwXZBiK+Eey5iYQLNMZ56S
KLcjOow/+wCqfIe/NSQ2LA+C40l8JQH0N2nyZOnwuCvaVVWfTjYm0cx2MlKo1BuuBG/4PKQLJYFj
FFfXcniaIJth00svKKkLi7zWWVoSaJDVaG6r61JBbEHJ6KfexVffcNFCbgBlFo0XjpXGNFxlQZkg
QMAwCtcdumUeY8Ve8MDBZ6FunDQ8llmkF2OAON0+TOp4jjxaUK2HrWjaFIRzI5NRL0p8prSaJ6uk
QyoyjCDcnCtJz61Rpc6dsOynQ2IPMOTgL7yfVyaxKRy1BoYb2hcfBoHXp9UGKvDbFFKJWxFvwtU4
ejoEmogoX1Q3eBE9tasOD9IanDteYfkypgEo3QenCfD2CkEBqc+xFIY4oH6IQnthrNoootoYRvuR
bCHXwg2wwYtHpfo6djQMFlPHpeN4hCHKt9835NoBfkMjuwQO+tNBMW8SHhj97kUxvkjUZcZsNCsK
l1r7zpPJp7L5tXPL4brDZkJiuqjkVcwhWYNMuQ+5X1PlYWUNi/bgZQkQashHyQmDzKyz3jwn8XCU
F0kSUq3UvnRYeVlVwCaQvs8dCzrirnP2xH/j3o1n8trsKEvhjzCV9EB8hbWTbWYDpjNq6Ub2kHI1
KINxC4V2C9uzGLObyP1vGA3W1DiS2UproBUrPVCAlO3Gk9znczIMVxxv23VvK+92fC25kZaev4VN
vK2d7FF2CIohsB9Ez4p0T/53P7gPLjECOrJZUB4aXdkxdPFDYb3mqfWaWKw9KkM8vbBlIEb3JVDt
VdlxwSH2nuK8eppxC0V2Kz5Go5TZ3JuyUG/EpZxi+niqXRa4bXjsOvTOc2s6dNdOuiGNNtc6w/JA
5MlPsNF8kWX5xaRpy+cOUbaxoaWtR5heyHCPPcsusdl8Ow6d+bmITGtvlv2fULjmsObfH2uV+YBj
mgiu4d/+ujExBxTA5xE5lhy2c5GZjPrSJTxjxo7Bg96rwdnr1LTzXKYz+7Pb2Q9CVx/dVv+skfs+
jVd2dyxqan49TE7zXpq/hui8FlPrHGLd2kWytjU7exkO8YfJNxkkAJH0u6jkqSE3aKypTrnvkixi
kB3hwZbnQP/jjdhwf6V9zTsxExFVZoEbNulAv3HW8NtH2xPgIJPK8g+hfxfgoi+rZYvD1JHH/Qz+
VwGGR7ztejR3hZFhkBt+yOpaHq2yqZoEeTx4FOgvnUvRLwt7aFcXeaFGYlNNz9pXSXmhK7iUQtxK
4HI5D/FCb9MoK518JaExg3agHx9kJSqv/1xoWmurbM+eoN5MUv9qRJR8XYWn0MSv8VT3i1WoP4SV
nGQ3KZOayZxzV5FXPid2egmYsMeCPMkJT8OK/mJ0/WsW0c1hm+5ZIK058LzemeeosR7tMepXtFJk
J9A05gX/iL4LUiF0L8MdQE7VEts6dpF+n7+ouEwyioxOjrN1VJOTfMfyY3FoBNiCJ9vcBpoprY4j
fODQZ4+BL5J3c4kDu6VfVHG2bQUWtj6Od0vLeB6E7BEqxuCEMBAnLldQdICHu5XH+VyQi5ZfV5OQ
4jkRmHC+d9HerPD0w2bMs1epVx3mXi2la4eLWJNDg22cr4QfNWAdNP96PTiJCxbZUd1i8F4kpHXI
mpohkrcoDenKJVgCTlG8OMNwjkzKulajWFdw5iYr+BA2Yi9GBmZ2DeHD1bWjfFhkbSzbBgIug7E4
61QYENERjnyXJ7nsv+HzXjLapMGjsJgbGUiTGOjy3qaGl5NjoojBw0JbTPGT3U42RznOT2GV7D3q
yESWgALx1UKTtzp3MmzQUhBQHMXKyfqIbHy7kDXN4x5PZ63S0aAPvM+jNLjUuKBHDQK+FPIVpaZs
lEcvegJ42gEX9qsJp/zFXGHIGpCwnHglheJ+8MOXQx27E1vhE5+Jf+bcpc8NqPdcEJUAnR7Zkdi4
iYKMLb/5NW8z16MPFv1DBKOBZ6H2bTz08kXQ8Wt8vb+l3e4/XkdLTalz/ea77k54smPmnhgT64nH
xnGsnyJd6u1w0Iruag0nAuOuBs/lZ4fMt0ovU1bJV0qnSY6T5iFWVxbkHiUX+VqyO8WIjrGSBQXD
fkTTi8TWhltW+Uj/Cqw/7N7aF7ZyQKrLQI61jIwR1ibq4iw7Y3BxZz51SRSJs3D9ZNkJ7T3ezNUo
+eAEXbi5uUk84yFJGBmpxnDWM+dH1Dj0TgKzQTR/7Qhly8rLrSp4Dkd5yecuSVG7zWS477Idlb9a
ibiCaFzAb2N0ZbaO17EcE6tYHeSDwbnKNil3isLmG0kKvRD6TdQzH32s6q+Z2q7m4hhzgY+5a5o7
CDxQPQtaNwhkV7HXzktj3o5tGTbEhs/lG3FYLeMAhRbLTIILETW8WcI5C7VV2kbfO+e7B1bvimon
m2o0hx9YZ6uLJ6BffiLJTnJ+F9OUymvUE5EEmnGXlTVmst4iZw8Ny+BRm5JzQvchjPAjZsPKxuw7
XKaXnOj5Ra0+w0UJeRj9cDfPxmVPhUzoxJEopxFz46Sl+jdi6PbzKYNy4zjhmyQHjbIdUtz8zcGv
cb6Ure8GawtT+fnTThUNjJDPqdG/UAj8NH0IoPKzqlP94mXPZciGNwMqmZY8TjpmXpUrzllD3Nno
FBtvfhqUosIRHYkOy2G+lVZArwlb7diN/kX2cjmjhgG+UsHW8Mfn1wwp/3Jem5ajwupgzucy7fsd
cm4r+X8NylnoeKwA1oztjM84gGGyHHxMCKzRxGo3NdiFNqLG6klge2gQSQRtibkPb/nfmTuv3bq1
bNt+EQvkZJgkcHAfVg5ayta29EI4MufMrz9t0oVTluRj4QL34aI2ChVsiYtrxjF6b30pGahlT31N
dRbf+MG8GiWenfoSFslPL0s/2HTtP+25LtdLT90baAe+2XNxl0d6kE0GsGjmeQhncmZ9JTOcywtk
vZVefZOdts6teR3VPx0vuxoflYqjllhXVIHUWSqY/mOtgdhPMSV2BDcJfIhqD1pqNGp/XRZz9b+A
xT5CzbsGv0kPWO/OTtodq1wenCq7UqvSsn+1XnylCe5XkXBneLURGBXjRk037EebWlY3yPHtdeDa
j2oJWC7nUj1NVsm9lpnH5fa1TLPYlErcfud52o/M45f+/Vu3XrOTlkOLRLRjSUs4BtfIN73CCD7a
3DVM9VZYn+x6K0ukKV3BRUW1hHw//exlzy7+grUWcyajIO6ojhsZAocCfO3S+1EajTIgDEHdsibx
MDnaQx/Mn7SaZkw2gEyI4S8u9wFNtU1Vp8GhL7bcmVR7QfWJOIACYfuu+gZRR9+2GcnHjhX0xcAK
CZbiEx1IsSqSxFpZIdAU1etz0bt+dG59dx21bMdRXCNwqS59bzXkfqPyzENXR1LrjbXvT+nRtPf4
X1liRXGFTI76Fpg3tqVHP5lQu/TdQynHu1/1XFUagxcGaN+6UlsEd69u7fpASC25JerqoBw3+hSl
q9JFITsjIamiK5qb12xGi05gCGwbc85D3fbXc2SDf1YnQFyW9nrAhIk9ZVZNcjHSP6Z79MFgMN7V
EtQSwCfmeTxBs/9N1ynSa9soJo/8+CH+amjVIz1QCjvFBqoHUZocinpJ68X2bhsI4Gkf3icBO4od
+tF6dsIdOZQffBuQ/t5WB3gmATYSIS2qMkqHr7+OuGPTdDuM+lGfvXh4Y5Y9RlXUXZP0xYZbsqqs
KgFSxla6HPOWOvXoBDdecN+X7ecCi7hUZdZich6xDN5GEYDNwbpSFRFV7JyFc1O4V7PL4pGbFIMq
VKpkUvnbX6flNPoJQwdQ+7yO5xBV8iJ58dUXrv765E53nfN1OYQtp5hF2NTDh6QSu/FL7VGdnQDn
v3iq4KgWH/U/uJ1Nz9dvyThvWLCW45uDlikt2KEjC8BAS2HRcJuLp8nrbKCUNSbUPbP8aux29oS4
erkXpfHwhc4FJQvWaPWR1HlrWaGiqDu29AktapdLyXU5xnS5WmrMRmyXX7n0U9QpjEyBwLBQ13KE
1A3rZcb3EDIJVr2qSmsOrm5X/7JIh1KtvZ0L71k1GwLg+ShzuG7Z8R1HpJtcFZwMb3iOlWOYExjd
OuMMaWLnDc4BxsTnrtaOZQ8dFhuGnTRsr+7WjHz827Qd1Be1FC/xX10pKUs8pbdhqB+DnGReVUab
Bnb0bjRfYOHQAj0YrSMxI0ebpaYqkPx1vkUpWXU0aCeqEq/Eso7abUh/mkHx0wYuH3IHwKFx0+Gm
b1F+LYMmVI2H1AyfprA5q3J+klBHaZJLoGc/czHcC9faqGmMQJZ+jJ7uc0zWGLUfVbtnOeFMZvLD
iqxfxeohzQGck1vktBkvCjBFGP60cDGTHx9/GXOBTHs526r9pPL9S1hi1M6CalfOVLeWC2yGX6KD
nQfCi3XAUGqxakoRJB778N8yONz2P8mq5MKB+RU12gftaEt/zeJkm6AlqVuGITBJ4pJcolJ/WxSp
lKaWRVF8rdbBGJf7cqnn16tTurqcqGuA6r3YCZea4UTcxkEQkmNr5iPB8FdTmtyqkIWRHL2E/646
WV37pQq8O9xSL6Oq3qslszJo/+ERqVXjSDUtVDlZzRXVmFKX5FL3b8hIoB2qekyWgTUIqtt61IW1
afW70AevrX4QkXhx+UONHBIHycl7UIVbxwx/qsapegK3EY8oOtVyusxbcgJ95rb6cT9/3bud8GsH
hGsdwnlQ9eqGrEG6Q36fbKaQqnUD4WTbRu2XJLboctEe8psclhVpGmU7HxgTOV7lRbPYU8hZ/kMw
3WhG8DxF9YtFDWBdgvRQVw01ijMLgV7AJdaYmtNydVZ3FT8iLK+T2jLQy+UOzIEkQdng+dX9YLNw
LN889Mhm5ZQPHi1q0CLcSZ9+UAHm+K76BOq+r6a4a5a3DWvnlCKxAsmZK63gUMQvanEKwgJ0hrFd
Fin1rXU5hdCIzLbqUlXdo+FEh3RO73o5ia26LWkMwGVESK6HDOoHo4NobxiP+kAsmWr3LVfLZUmc
SPiL3cTEFJe+yJIEXxE/JAC+1rr6g5rbnfoc7jFFK5f3x3hOrhOPOK3avY6ZquowvSzGGR1NjBdX
mTpCUTnj5pIcg5Sy/APtOjotdCbUHVlk8RcXC5G6K4PNf1laiWQMEicSpg9MvJwT5Vqqq5f68ODN
rFVNOZSP4suePVqJfB3durFMVjF1bZdu8ILqmf8LdkBzo3ksjb+a0RVtPCZGHiAmJV9UvbtYUw0J
ljXek9p2FtmxMRk3EVkMv66Tyxta2gvqIkmixA+jtynxVlCAVT+QcaGGcq/797X3oI6t6uFUwoSE
PUT9MyZ6qHlyac+oKWIiSXRGfVPmxrdy4LMp8UBLkw7wSQ2WdREMJ00m1rD1QUT0fKRUfS6dP0vm
yK8rrqB0UAWpdq8eemjlpxrzk1fYz5arv0xss+iG2CChxlDotO5VlUHHs5/p3/5zCJI4K11f+/ar
BmIHhOde1OOnnhry6r0CoDVQWRBKwzKKIuxqDJgAk/2I1HqRWSczCCRL2//qGNJPUf2WxE3vrLrf
kkq7pRHPoZ2zlW6vbeSts6udqxGUNsWWZUQZNNNnbh6qMas6WK3a9ZbOZQuT29DjY1lxgVFtYHVJ
VuoIvwO5VubVVomTlzudY7Z3LuUneVKXaLUhqDaR+vN6yZmAE/3MfjvEjzUxOCslCI2pigncv0sz
dNkQ1GBW7UWXLy/PfdAGFNMGKlx0WEsHOBeX0OXOHrTxi9pqMVlzjib2nUizBoRBFJI6Y3ChVTOn
yR+srCP2YP7EaQnjDVmZNa3SFrkwP1Td29QPjmt+KVDniLVa7V2qc+2MeYsqfoT6yqxXL85XQ3i5
aS4liM4UJ1PwtxYV9yjKz0714FrfqSJ9yQsViuKdv9s2WTPLlSWfzUMPUVLgpFwZSkk/xP3XceQH
txbaCOb2mDuPJT+wmJiAJf0lx6FQxthI1+opo9zAwQkEgSrGuvV8cgQHllhVi4hlyNxx77JFEa5a
tGUfflfxuiU/Uu3sDYcj9S4TZh98t0dDc39Rc/9fm0Qu0beasNOf7X+9Mnz8n/965RL536wkr/7O
/x8mEUNHj/a/u0RAwn1pox+/+0OWv/HLIGJ4/+Iu6SFh8nBiIPPjZ/3yhxjmvyzX1YW6Xniu0hL/
jz3Ecv5lU1E3MUy7jg6mlVvXv+0hFs4RV/k4uI9w0bds8//GHvLWnC2Q1FHbkPwyy8C18JaFgGpl
nHs5kh/QELrbs57FbkGTFF3oKlb0Xa8ss2NeCWc9Yp5bJy6YLOCjySFuo8+Ln6wWYXkw8+GO6pPx
y5fESAh+FH8wVrx/Pts0Hcflhs+LcOy3oOYeRmjQI9JcgTep7WlCVUoOGaFf3+A1d7gPWEFQREKK
b/NgSzXxawrK1IFp1jswYqxMHBBf3dEN+e0r/tODvZYkSkHxx/Sg1ercDXk48aafk882BTWtDtZD
xyqOMG8jxvDCOgpvC9p60aUS2zUpCLzhr0vorctRhwt7dIXBlBahxNdJGYgLV7Vv2rQkKLi/+eAh
X5czloe0ab14DCRaMd7bnAE+Qa3Xo4v7DfXHpeuy6qzdD4gDNm4I4S8wOeofnZZ2ozz0okr3aBDo
unQRLL3G/eg+/frU/OtpDB31JtNBd3RG7qtSgiRww+IypeFn/ApO5DsGb/MO3gn5EYIuDVykvQ9F
nm6yW1BCA0Gqa/BC5o4Yo/ITDUbIISEH064k+NCVHz3em8778nyWgZfLtpip6A3F6+fzha3Peu4E
3A+JqdTAcKznEEPwL+KXqXv5ERDmJ5X8F9oY/DQCr7atRWaQJq37btSCY6XM7G2TfF+CF4LEv6ax
/jmmErCxW6fmqX3M0qlVbvROeRsjoOFmlIenMTKmVY5ZBEcHzOrC9VF9gP47NCSHraPG1u/GzY95
hFGTRs3MdtJF29EEYdmgp1nrHEIuRC/vjbSQGH9MDvojgpwks1G5yvHCkZlt33WOpkxgUXYlAXWk
lhOsne9zSq4rF1DVDlVZuDbdCK7iaJwZ9wQXdcl5UtDnnhwwwEXYvu1A83cgYsUNR2ZKA0ARyxFE
QAAipzIKvO1Nh44ORompFZR8ygK8JwSGsNfq65I/eurMgsqBSA/VYCXwKeZhZ1TdtGvbbJ1qSNGd
Hreyj/ODAL1sF1lkg2tJWR/6rD55if5kUNneaC70iLCVMZ9awKhypmaNYPQU2AQ/up4bnxAHfu0y
E1SaNf0g4MTfp8k87gIrInGjArmWGvlTiEASvRyZYl1q7z6YgWrM/KeM/GtMCQpojHbdRZGilpHf
bor12MVh5pBRSMqPyHsC/+zW2neWPJUTmDZ/jHNeQgoSviBLSPPH74VKN036wfj890cx//QonsOZ
mMKRzj9vSkcuFsUscEMNa0Z71NmzVpDi9yxNu2IwjHMqSRIGwrzraIBib/WftCi3NoNXhPA7E9K4
vVmQ1T1YG3OC1TUVz24vg1OWEkFqdPKnNoiAJEByeaeyITU6fqxgC2wHQkkGWdnbBbFcDJRJ7dh8
iJxYkM75EUecOfn+jSOqsE2DfYPJ/LbRnhdh5yLARFg//OMUNST1znRXwD4vckxRO8bmOS7nZ8fs
woOUrMRGaRK/3eN9wOdcPseG/a3zs+bG0kZklpp+ars0OsxTHt7wda2bpqsPQ5aCyCyG4omv/Bv1
m+ZUuvFl7P0JTTg4g6Sxb5ewUy0CksNZ3BqL5++gfZirfUAjxQ6extG9g8+A06RIP7syvIsEGbHk
HdZQttKfkwtNZOpMtD/ldEGjaddze1Uqbw98XVjIIFxbKznISBpbiE1ck8Z1UGlYuCHAbSmoPhdt
621dH/sxihiX/X0MDuXYfzVGsozS+YFfBbljgltY4K46jhH1VprZHYL0MjxZ+txvRAAbhThO5NW4
9vQJKHFcOjRk+2/IwYCDVKlN5qwxQUUaODjYxArpZnQYKtGcicukdVjXj77XXyB2HMo6u0CSl0Dw
KJ9GM3xrwixPcZj+4wdEE2W02gBE1zNb0i0Jpz3js+q2cWnrT4OIcJCk1m2pDfamzYT4lHDs2CgX
VeKQMFV2fbOtLbwmlsk9yi/GkqDHWt8QNeJSI8ixngz+czrg1umJcPA6SVmigA7u4ZXxGsTPJYmX
oDRb7UEr7f6GeuXXlLe+Uzl+3MsMjPMkl8zlN1zh2idHxmcxG8zboPwHigjBZkk3HmYDOArD64GJ
/Um1Olxykc/U4C5J2fJ7IUTvPDJu46B3QAwAvskaQqLEXOb7BBXuvK1j09+yXNDNq3znyMK+8fBT
wXErqAUR4DYA40THAuymbQFhDuF3z8kafGfmfcHOtsp9NziPOmE4CjN8WyuCjkdhXr00t7L/sYz+
H9z+ya7nJwoid+AINMegJKbcr5v2YhTN7WggpnSTuQCnSh4jmqhVS+8QDfQQbN1hDLZzovFegxRW
rxHTGteHH2bmwTHWdMSqEarhGWuKJX32uPDEvDy307RD7UWHLAyQQ8nhZ4AIkVsvvyST2coJoh8Q
8snMlTNL/ugqcIIWnBC3/dsfB2wzPk4DJ9M4GIuT1bv2pqAxv/EMYW9mH9hmjzaZ5B6AWbRi9DV8
UpiSQY3SiA/MqzXue4XCzFGnHMDEoOo2p02G1XNf1RWN1ZAAgJTLW9HfG15N/KR0j4nWjbd9DmnB
i9P2KDSazb4T9T9s69r2w5uctM0vf1+w33iKf52XEFjoFF4Q0LjO2/OI44/5JLAIBQ6KjN4f1kHm
0SUpolvhBeYnh89VS+cxiVt/E02utwqidl67KqHog0f5w2mXQpVhCVNwEMd3+XobA6xtFCxD2grR
qLkrRjrcQzjawJrC5xpPyaYuMYSbPihKokKLtZDlXtqcR/Ksuc3KOd5U7rCHD6/8z0JHo/viq1DK
vz/m2xwOdSjnHmNKF/2J8363JX6ljgYzw1mTdd5qZk6sA0FYs2MO4Ko3uWNeaK2IGzfztKMOhWo9
lZ+ERcIOpf9HHCacIur2R5F25ZrLePfsEguzSiOLvpvtPcRDOR0/eOQ/vVlucir2Qp2LFw/M7wcE
F7RkG2EGyrK6o9dHQtAMGQK9SgcURbF1LKs6+JPu7Hov+NJq5Tmr2F4V7BeDxBc/RhSpmQ25nLq8
WS5kCx04Nx18oL0FsT+LdoLpsJEN6XS8jk/o50C5uTklpaq+4jT0wXD54/cAOJDPhEtWwDJ4PVwA
zthzZLkBrGN32JSjPx7Ac11iPwVQMsC2GnWOzlLEWF8dZESp62zyyvhRNvlGAwq/1fjZOJwaue8i
ilCZrL4AUAGG4atEcDJ3KJl3X//+VfxpvnFSIxPIoMOm/vX6qR07rJuxMjn/Uy+k7eSLgze1Fwsg
ppATnjiUBomdaBCeSQM2QvPIzEea6KKB+fujyD8cYrhZ6qjnqBzokCJeP8qY5tokQRYhykn1fTJC
F4Em0/cTyJy5mrf9xF2ya4klGVzEfXo+lLdRHVJVk5G5k6G9oTrWPuiN+41ts32MvPGfOcWHSosl
fgjt6p40vKvSGPw9uQs4csDLgz1vji3wuzjy560rR+yIHu3voUqADaI1DRLvUHRGvqldKz3AGAPJ
O7RfRqjpFC0D6xqcqDgO7vwzTQJjN1mAqo20XqFCO+qOV187KeoHr71tIh2DFLQ3aqYdOM+x3xRl
V5+CmT85WKSUpmMmdmGbXhXQBRb+ZpCV34aKNb1JCvuuGa+SSgdl5pXJJzo9x9QcH2uKL6AEMaca
5vSlFACo/v61mK87wsuKTGafIhlRk4Dz8GaEZENZmKLBpr4g6Uw00N1oNOesT3AEV860ZZW8Ckqr
3dayqVlChp/WXGyXkItUzDQYNXMzdzYiG4IdGjZ49h2ZIPPdCoc91reeZTeSDUnC15I80JpIa92h
VRgYzgVtbrtIYady14vzXI5rg5L0pk/K/NIlUGNMBGQffGS1sr+5wCAn4R+DEpXLiHw9En0Y29Cv
ooDWgIuqNkawKgL9Vg+au5q7xk04KuMl/AgcZbrcjlZH2E3oJJeEk23BXrBKfJCTZK/5J4hnBf7D
IIn7hyQc6Z60+EkL81rLqmBbhKieuIEWp3hEyDgRIbbtx4IQtTa1toMNs6qp0Mw6OCe0Pjeeq+EJ
LVn1EcvjfZliqayp9rpFgW1ZJn5bkT3d1zrgmXSUiM/28kNLaOQVHoEKxIVxi42hegaQrbd6dnBC
3V1rhryK1UWycBjZPvnacXvoFdEbGT/uAtPWTlUY+iTSTXcBfeannpeotbnYaZSeV7pW/xxT13w2
g8Pfv7zFK/D6y7NUHJUrWewN6j9vilSeLDXCfgYNKAEk4RZ146HO6vs50k9mX0a3dfYjd8v+GPdg
s13wyngAmIKWNqVPKqus7ubnCr/Qbahl+jkiiYlEaJwvQ2SGZy+M0HRQKVnocUPjkEkw2+MttXjs
B1Mg9kmnD3s7JQbGK31GeVhtCwh4txPHCTScHHEHNKKN8koPDhkToqyNG4I20ES70drNgJhCg8VI
uCvr6CGgOYGzGStX7Q/gLUS+hbN69g2Y5DA7Atwt7lGjr+LpqU1GH5TeGVoSqNGGY1Kvf5BYJV6L
rdRiYKniqQHehw7xUvL9/WovrNFI+olxAi8320y6N4APju1zaibPbAtJ5AU3dVA9eSUBG/CmgMF2
/ePgYDmKOF/YVq6dQXc+5XXtnUpDI141jPfAnaxTnCHox5xHNrMmvB1gZGw6+XCTSKjUrQ8Y8e8D
5Q9bH75qRAyMdw5QRCe/nuVuGCZpFY0a8mpChCKDA3wASH8V2HBYLApzmjZYW24PhHaY8BE1N6n5
9poHkwbQB6usoeqAb0etFAxYaiaSa7xakn6bgNlU66KuGLVTEUR3YFJ2EmpyWjbRetDAsRrNcIBo
cN3aFDJLBEVosfV9qhRhQfdBAfqNoWj5ljlPUiBn4dcpxb/RP3Xa3LdEk3PeXfD5TUyXmAWQFJcZ
cFgIMG1uoNymBCcWCugFQpbWDP0bFZj5oBvqhqv5AXOqO2UjhVXc/M1Oj4HiLGy1soImMTnNl7zx
A3TqDrdJ7CQLXvujL/kPI5YKv8CFQLHf1N9uX06p0bHvKKZHIyxTVJfFWsWbWw0Rkqq5LvAHkvZO
FE8RyTUVA+glBj3kFvIOZs0cmvX4Xcab2eiqFyEwSgOLgITaiDU0vxLjSLFtk/s8ecxl2291vSDg
q8clNhnd7Q/HNGh0+s3ntAzFivGUMbIC4kAS3b4XDq/Gi83gemzrflWMdnuYJgDclO+U3M35ZMOP
WRukfGep8+BrDEIw6P2GZY+ggK50McXPz32iXdV+W17mBqpmX9QPMjQeJnqf9eBVD9If4g0nnFq3
cjxyY39FL9PeSIgl+9Ga6vUkuH9SXnXn5ioPuZV2YJNQxOvPmhy8Vd9HV0LWhEchG90gfiT4FsCz
TiBhtfdVBOat5w312tF06DZFKSFKkgoUU9UJckB8SrwvW+7nTt6J3S/rpgbgET4DRWfqlHYF4tVT
pW+L0OvrqAGTTCJ5urFGjshi7rIXjZN8ivjs6LfEdbTRd/oK3iZti+GGs/iO0jby78p6cWRG+SjJ
hh1YQLEBMadvNcutbnM/wTUe1OBow7Ldq+106mz9GXZrgVSi+tTprX2OaF1k0o9poVafXJs62WiP
xQe3H/f9gYr1Ruquy/Lj2PzzeqrLzHWGZmJ24dUm+7Xpoo1Wd/ZZWrEJzlquYo+KCzj7u7aZDyHw
p8dyJpLXt+OJis60gUukP1ozAzj1zQiguErxphojs/774IY17pqohGFf11TO2m5DFFc7eNNLlJv7
0NDFfZCgpCoLDP+jDoQj7SFI6Zl3jiggI8iiRlulHhvQOP4M8ja+MyrsKJiu2nOmHWoZ+kdrZGTo
mbm3iO8DpYpzLBkr5MLiJOnZX1KqCTcY97mGIg9OAj3/6pg1pV9UW6Xfl7etS+qmCCUxly1MYPI3
tYM/tie6WP90hVdfwKgGCsFPiloUPM6zZd5XnXpfc3vChaE9j9XokT8CRLYe2EcwGlknEeXeNo5k
8nkKn2c/3NZpP704yCahxDgOln/c3L7vpefRnglKyQxMLsVHy+eflhxb5+zoGuwrunyzfLI+xnkj
BNXYcrIhXlKtCQKsOUVEg6Pr1cBu5HOFWmCQ4TkizPhmakpz7Re+Q4ygXR2M1JYqX+GY9pRBRCHt
Wy5OMDNMeyANSmvWMm3KjcmqiVznnAw/xIg3B59mt//7AvqH0rJFXCaHYdNk83cXTPdvG1NN/lqf
0Q3CkZlGW5KmwHW0/+Rx8bm1fI89Pp7Vt4CQoKrJ+SuZbHPTDTBi/ZfJ1MI7u2nRzWjJ1kuy5iw8
WdzUXnrnauLYqG+nT8ElaDbkEYMcS5BO5I+P5bAvOnC50ciltM6f+9b8KjiN5sKYDh5yCIzx8rMW
5P0RHYyNTZFS8JDk9ziw1m1GnFniN+SVZLP9GOJ/rHIFAG1BSlJcv6KmmN05Xldv2AKP9STHbdGk
w/bvr+6NllZtoyQpwDBHWW07uN/fTPQopPzagIJa29Q01sPQXOLGfg7AbG+SPnk0LXHSAjoCvWZf
fDu6I4ujGR6tbnxJNB4+I0Lrg8PxH44ZPBKNW65zCs/4tlEQ9mGPih+g+IjAEbvGU1jSKKgh1bpJ
pPLu0JlA24YJ4g3zqtdCqqFeT0pMWvJgg/PBscd8P1VQWgN3pytsUYB425/pfc0OULdRNDGo9/LA
zbqw8uEJEkmYfM79DCc1aWpbPk23ngmiylyKt03MQyd5Xh00rERpwxWsdZO9o03g5qL5fqTgeVcb
pPEkmM8E+1+VpfE2IMIGT7zL2WPhlc2QySId9mNj7Bwwi7HwTdIFtE1s53etqO9S4VcXzCYPfx8Y
proyvz7s8amp2TnYBE37neIeurqciMhgYNACj6ohXwGCOXpO1O1aSNfcHEC2Tk1YURbDNKKRtXWT
h/M9lFY6PETWIoF/bCc7vU4Da1xFlLaOVYJRy7PiirwCDhid/WKE1gYZo/VE2d7fJaHdrhMj3IdW
Z61rb+q3y8czx889x6cPNjnjfYmPj+jQVVYB7uom9nqTo52RR0VaBVih5IsuqapPznCDcZCLgCqV
T7N9sfwY32DFdl/P5Q/PpAO+zG+tgNUTVGxbtQcEq3dImYu3dldEHwgaxPtTN/MTjZQQ6AVMuvSv
n7KpKyfwekpOqd1/ogKxD3U7PSZinlZksyeBTNZ6BDKhZCbmwkVxPI2PQRo/GaoxzP1rrxU9t/14
wNWWWO0GQBFEZsIICyn3qSu64+Bpn9nQTn8fQn+YyJJ1RTU21cqM4OH1k+uBnL3SYSJP8xwcZUSU
faxSGRq8BWunHjAqh/bFnQnkUWILZr21dUzynrritKCEP3ie9xOZ53F1R/XTcfrKN5epLEptodsc
UDuvlquMHXyXgDrcII3YzMmIZ5rocYAk8jElvJXzCCg5SUNquQ8szWtvpk0nU6JHuWR88HTi3YST
PJ7APoAImDavKj3+tonBphuynJROTNi+cRWCA/BSWa1pDT9jaaPIOOn+ps+qmrMgfNVuZxJoMOn2
49+fY1FTvJ74wFLpjlJT4rLGCfD1cziTDvajYDM1u+rZhy4947Mbrqehng9a5uVAjwwqv7abbaIe
ILejQHNhxVV7mAeaX7pBwJnd3g+GavlwQ9+XvrvrwAZs7WRUHEYb0rgHKSug7bXXjSfJgUeSbT+y
pa7QaimfP9R1tBUZPqfhH03TKC7bo7mvU/OqdIPirDeIO9usIY0i87xjnlkPvUjulvgqYwiu88Sl
rmO65RooGTXavHx0fVunBiQJwvTJx/R8G3u7VoY0+UztpBBqu7+/SUO9qXdv0mNlwW8Ag/atxgAl
iR+B54BWl+f50X3ypRhPtr+pG8qllFmLjQUwJzJhyg66tY6H4hbOdLutGgLcfCupP9jJ/lAZcZFF
YfzmjKyzpKsh+NsQKyziMkoy6dZ9cK+H1K7d/LtZaDdRb1RrGzjAkA7aeS7CdY215wiD/CpCEnly
OR1B70VN201nNB/wHIpt14wPEULHUKWaZcW8JzSiPC63cTcDQ+6KpkG09pHV5o0VTJ1YJMUQjyog
hQimy9tZXEQOoHiY22Pc0zhNNvRiQGd4RFtZNS0TKUAUpkECNkpXG08yFYc+rbNNrJtchUUXvVA4
AdbpfCfqdjhyAQ3uzNnY1sSenuM6dTaSyyXKhNQ/j3nmr8N+rA+J5mBttEmJTk5GO4mDg6FzJc22
QQtzn9uY36ZwgkgSayCG2aQnTYafIq3M16CsvlgeRC6rKZu7DFXd2hTYiu3QyTZ6Gk6bvw887/1S
woBT9FNJEvD7Qk0cjcYU12W4xvUrj9ps+efWMKIzpqpmgmbJwseBSd2lsod5cugGDhY96rE7pgAJ
t1o4okeynVUjSwWv9/ZFDdq0mmtILXmz9sQXt0+tPecvZ9NO7k/KUsZRT92v6MDFCamBfqfHnAxC
hQmpk+65K8f40gPPuHiV4RCJoYoK0YhuAUznBUh9WFvtZZTNGTFWdiA5gnCjiKTkXp8gJ7ljvInq
TNz3Dr8xpr5108bz00wxZi+DJt2E7vS9seZ9J7rbBlDuLqiNjWlNJU3pyUfr3zpEabbPCUkbKc2O
1hHY+Olunw3RPpV2vilhYnJZ0lYx/qTxZFZOeSfxAgg3eJqFbZ0qKsH0+JElRXmx9Zwk2sWhjb2M
k5AZP4jWwomnEQA5lEj2MK6XMq5PIvkczF/jWpXbyQXYebmnX/36N4Lg/v61G2o/fb3eqB6IMNhy
Oc+888UhkBFJZfscVEOv2FN76SEwNHsSE/NLdNBnkp59976btK3fxuM1net8NwjOqvYliKzxigns
bRJKi+txLp6R2WVXeex+++Ap/zA4HcVk59yFfvAdfyJsWA2bjjedjwk2DG38FEyogSrSoJCJK3e4
yg/0Z5ieKQXEfc4ghBSlrducFuDfH+b9Cu06qvKGzBb2A2rW1wuiU1np5JUQDlAmrSvSLuwy/2DR
Nd43p5iFutpSVSEXgNCbVRdCd1Ik5Fyt3Vkn85KLZXvgpDFegctA5F4Z1bbLI+uM+D4gG5BQEFUk
0aEjVVE6dSTWpT+9vvKJ9Q78qzrhbJ2J9ET7GQdSmJfi0JrG3uMQR3Ixo/wq2Pccc66cafxeRvSk
lgyxGsGwakQJKonD9I2VOzojCKP6T5THqilBq0Gm9s56AFVSc8p+r7f0y6KYAn6nz93TREYLxyrz
JPqHxk+6K9Jyop2EJ7UaBvMFqJqxMwjt0vMI+6GHd5ZQsJVX8wCR1YZrP9kNKYPNShvjCHcDH5Tz
NEZQNsusPIkZsWVV+ZuQyNTjVA1fiWExDjkUA9rqG8uOrctIqqxJV3zHWuBvMYeszTFTsTwyOJvh
Yzg3iIgQTW0wcDyRDNpvyN9RYRetOHaafm+nVCohA1xa8HmrOISW400iu029+a6qrQtyCGJF6uky
5Sg1ujZJd1gc1z6hHei9kHX1iXvp80HbuJOVbOuE7mLRJyx9URHeBw6mhKY89tG5L73ouleodLJ0
HrRRxzc7xjc9mqcjmCHtQoCPsap0n/zbxDLOUdRQXoh4n+ug8eXOTlvviknhHDSS4mn/GWdgr8Z5
yBXSNq1OoVbqZ1G5YmXBNdlQULNPJoemU83aFbgYUkZhB3yPQ/bR9H2/yqhNxTR1g++aPrj7RkMw
9mNOXnAAn82xvphTEN1Yc/+5ltI8csXCUPWtJV3lBLTK3Pt0KNepzLWrdGqKTZXMfF2x0sWCizml
sUa+sgoQwOY70r1P0u1cNFc0iOPDgODlxIBpCMl2yRRz828NGCeDG6JL7Dz7LI6YoazlHt3PNYjM
5rru47Mzf/ZIWUbQvaZX82K0WXiUqcwOViuuIxnB/B7r68H36jvNs+d9X5xyQcKNMNtLDsAX8MlJ
twnXCrMfNA+JGHTGEiGXHtP3Lm3jxq+O0g3h2wxJdw7Jy96xo+UrmkbiJo4r82b0YosW+XWMKxJS
JJHDhiQPchbl1yC3r0eqhIigxuqY2NVdas5f9GacSDiJISynTG07wuFv2M2eDW1FTFi0Kycuf76H
wjE4xrBxWDlt1IkIoNoEpguf0O+pMItGle2qhKhVFEqbxJv7Q2QEKQXvSxILyo81hyW77Nb/Tdh5
LEmqtEn0iTADArlNSF1Z1aXFBiuJFhGogKefk3c5s5jNmPX9e7pEQgj/3I+H6QIta7gidRPCOaty
Zgb9nYvpg9bNufMfIBpjNhYaFi+HBkRCoHHU/p218pLjzCg5k5Z77rg8nmsMCNguz9XsUXZFCR+X
gbT5f+7qIrD+jyDhw/K55g3saw2H+b/vJb5Mh6UseJ46OSabQh2t0QWvY73Co5l2IzU53rp8gysv
4sDs9HWGUW6p3WJOVvsv2JjXSPQ5u3w4HoE+Aciggk2s2Zfdoip1ufXtC+q5KyP9BOTIiK3jGW+z
dFv0xgqljpG4yow4tImXFoP8Z5XJIye4nybR5DnT567BJL6O/9jI9gbiYT9ThEqzqYVysG4Lkb1S
P8tq8o5gVR6HSmLcdRF1Qh59xlED3LVqbyx8CqmmaGAhlNxV1kAtuvFDia659VYWDQ+rV0VU2DRh
nC+Faewc6okrv8x2YzYRJvbce46GELqWQ9DXj7PfjLBr+OYHb2VYZpRRPUOqDH/tpQem3sM0xR5G
zt9zv/0lg+Pm0fdV5BycnTQqBaCPehVf8KRJt7sb4K+fLZYBKXFMMC1zN3lP5qQD1VlPW6Oiw8Ly
r72HGphRZZhQs4eAu4INjC4bzmSpsIntGheP2biWD9x54F2v1whWl3EIS0iyqAA4DTJeJpz3nsrd
3pL66PJ7HCzK0HXbF4iv5gfZUHefyhV4htFupfuoeDhIsS/noFFBtIDXx76FL5DJTcNcdFu4rYkH
0d2Pi38rfRBLDaXiKTwmCEHpB57GGyszLkYg2aQ6fjl4Z+Cl0TGLE+A0zlgKpgWtsSJsK8gMzA0z
CSB8IrY6440V6H2pSZRfM8jRoHFbXPPl5eJzXQKxXnhk93v7lrD5uE0KvMSGUd0WOR1sdOSqqDWy
u8w2PplMnxNKfceMf4ZrECHETseD0SZR6ONAn/psjQ2KNpvxSPLYY/eENDel1Xs6+Y9rV54cmX8Z
mU1PqytYVPPfMvxz+vKeh+Q9DPhpE2unqIaNi5qygsEXcIvmPKrrumGmJX/mPqSzk+XOyzJ6DQgX
CS/E3Fu9miI7FHULocmkA7ghiRmN3j96xz+twrjImR+VyjCbK/706xXTodRcAmDLA7qvLqIISel2
fQm6AMkzT8u/WbX8gp3mubCi3k8vdsH/Oi4ygHftFXGWpXepVXyGa/uYJ/US+xPDlZ6PXfQ8Dvzm
YZb59zp3+CocWSId8L7Q/X1KNOdF68qLIlPzY3fuLtDqPA424d7cXiN/tslWUtWb9dKJTPVxDX2v
A9Nsv0r+lYLOLqvm3hCcS0o9mV7Rrm30brkzkGcBTYOJ9ckS2kigsiaN7XrGSrngevBn92sFH8n5
dWS05zOrCykd7u6oC2uuQ7EqXkNEwyZ5XyU5FvNaySDh6wBewrDR5h/aQlZe8qf/Xlc+wWwr/SDy
s4IolefeJBlvUkM5fTTn0x/k880IcGSzDnTRWpCsN17yYMvhiZfnlocw3QI7xcvjUHWdQjjJHT4M
o1J3qRw+O/yisdK/ZEMwg1mc1kjVfK8zhiXM092/dgh+XAFEevEAlaYE/T1Rj3FbUOoysBApt3w3
pOZjqR88XJvo1uGnwUtJhTlQztSJMhIfm5Ls/Ghu2gaybGb+lZ3RsNxW73XGl9X0z2TlgI+2tGJY
uPl+Kott0pT3wqQlW3R4S7CobtJ1/e3HlbqjAx4UGudEC03S4YdJ9Ce4Sd5hu331vfqsa/WpGdFt
cvFqGf3n2AegqkObA+P0k3asWL293DasVlWLczEp+aCJs1EV7/y63V67gBaaqmbBTMtHs7NOfpMR
V08JJgsnqnpW+UCjbBShijiH/Zj009Z+/9Ks03YKgDPLlTMtvuYb26S1oOGnNX1+68WKgpKEfHnL
eJGdcHFPthx+A+Pe7vzDMrPc0qZUx5cOgjGR7mDln4o8W9IGmxQ84oinmxHDuIPhkY/UYx8qG1gr
qGsVXhuLib7B0CvC8ztEyRC3dTuStGOF3/mhZvzcpgzlRj7eJG/3RPfvvRJK7Uy20KAUjsz8Y9cb
/1a3njadTGRsuHfGCApXmZlDwrD5yoql2aAZhvGi/G0b6O+uVAfc6SQyJup115GHzSokECr1pwIe
WVPURKgnjETpCVBGERsLT2rhz49JOTwpFnzaCyCpJR0j2gGZHVnlOw/9MxmqnfYmol4ukJM8eO3G
EFZ7hbcvA/GPyZKJxCIem8Z+I+Il4oS4BYiz+dw5JZsLXTNh4W+8jGdGwQVKA8rDm07M8TRhPApo
5xDTrrPTK4ifHw86gbdZcIOVEx9WKtOcuvRXQ/XodXb5U2uqN9DZf0kkRbM5EQyyexB54MxO//0f
vpbdV2K7rhxRro5UwHsOSwR/Kpijme43BfVl5HFgjlJr2WqyFcBV3e+pS4lKztXNmon0ao9fcELQ
lEUWaoPV6hgOgD4dw2w3Qxv+oSCdZjN5ygIepgE3kgsRKqpMPtRmCG6teryZVxVrt8f6nt35ifmu
TIOWZ7/Htz+57+hXKKcliqtvhWxW3avr+m/WQiKIsEiyMY2g413aj8X42TZZcSWuWZvwWmbL1hXh
g+CUg2JTmh6zzxBBF1LCnWtLnmcrpQApiBuFlDgMK8M5p3gAOjEl+WtVo88lL0FtfkDNcDdWms38
Izbou5kPsldxGXSfDlKM0Spc0IQ2prB/axNcZxQinypo83BDKLGvWVU7kDObUYrXoV4+QsA+cb2k
b7NKn5aFzR98NN4zXmwzsXv2Oc3HhfoCj6U7KC+D1FukiFoOIFqffivuEuhINY0QC6EvBad0/fNK
lWxGm/7Ejkujp6Hie4UTSY8w3WrLsy6vhUkuATwKh+6MTnoUCWHD4jiEC5W3m/4tTmgcERYR/qhO
vpvXOsck+Uetso7g6nF5dtO7Ymw5zVGBAnjnoZ5UsuUq8VOZTN4JTVB9WrPLyfrsT72758D3WI6C
MI36pEeEV6Zq3wy4/2QbTRduZPDcDeS6eP2IKs2fwZzV8eS6zU4wZ56xZpRlFefe3Zinj/3AsK1d
6k0GHz5OHca5jHt39sAZrvWKxwEHSFSPv53lTbcTHFR7uaG443p+cPamzWrGI0BLmWRtc4l9GDzC
JRN/KzNVnPjWvuYhxaND98BS47PiOc2t8DUNjc3oTh6fKp8h19kX1MpLU4WfY4gXo67NIF4Nzj1h
p45DSApHAuCeQ/xXFj/xVBecqnDtMQ9xeXDYJOyiCjch3xtX9C4pUPeoqw9BHWx8c4dbGwV3BSdt
aaCn+RWErPLiOK6Q//yieLD66t0X7KFXrnlTm9tMNoriDdAlICFSxrLLvE+7n9SYMV+L8sGabL0N
129HSoAJubkTdR+V9C7Apm9cXuW0xB5FhbnJOGNt+iaatWZt36ze0gHZom8aAjvnF1pMj3oWatcg
4Oz8/EpY4niGkILO2jofNQbVjGHRyQ5UHyW5yqPBBNTTpGNkwb8629Z9KTuqphmVUBrhnnrk6G06
V9ey+mk/ObV5dJmo5PIgEKNtmmchadob4bndrtd/limp1u68nSI2FHNpHLb1/NF1UD28hRulsUy7
esJwRA6mwBXyLdMsu5OdDEgGzCvuTTx+sJ5iSbtTNBB7kZkCHiGnc2vbp3kM5suivxgVpzunsRkH
qXAHvac4GNqnec+HEl2ml4lb6sZeKEiZJfEdz1FvyUqFOCEFSsbX5WCt1BL/Z3BN7Hvm4q8hnFB0
maIGMJneWoX5gqp28qzaZ0VeEXL8IQJG/UZ59MlUiBE2D11ehRm0rPK7ljz0SN4wjSy9Gc3vOfEh
6YnG2dmt+9To/GcoMoYga3jjGGBg8/6m0x4n9saEVQ2VfF67H25Cd10Jl2esFS5zGNowXYY3/mKz
qa/4t7F6SirApj2BtsiTPBEtwbYlkW+6pmyxHNx7L83AsCqaWB2/uwxpj3uMj9qv1ab0w0djDOeN
tlggpHfOMtL049xzHllwgdkoiWNNk/mMNSlMB0ZyCysWd2gO8ayiq9n/EK5MuC62+bVJFTyPnZVM
quFcANZon2qHWty09T90QYggHzZpPWzRkLNLwjSklaMTu03NHjF5x6DG0re6KbXJDHkMOS8HWuho
Uuo/p9BzMTrQOmGWnIiuV7hM630+1CZUoTqqXeuvyFAzAQxKVC6W22k5ImrtEot5YTvJv34AvF/C
hMe9ejB53qzK2q1hwC+yrl+beY7Jew47P/DY5ZIFQqg8DpJwdDJRrRV2b5XKbK6AFZbGoPmXgm/Y
8YLUu8lxPoY6pBoeIC6HWutr9JGo/CURrBoDtXfE6BifZ6+rpX9MTeq7gtatRgvbvLzGBVmMcAha
DAvS3yGlJlJPwaFeV8HHXryDTz54bik3zvi4SPWgXaHYHZNodBfJnMQnYmtq46aALbOUDBBSRZI0
y9Qzl0kvn8nhWAzkPV0fTFsfU5lzn26Hi9+At8n95KLmMe5G9t+yH64XsngSQGJ7XRa7dBwIdkDy
c/+Uv1IVAwI9dmdxLt0FRwn0zP3U6f0yzeqQY9F1V3VfWnwfU4LAZPCUlglhH6nA6MvV0PviUtHZ
HE1W2FBFlTov8MJ+Rx6tjeeriQ1U8HPVTXbgs8uZAs8IUasD0Bj4YIf/F/cB0QKT7UBqLJsUb+JY
Dm6Nzgov9ApvGlWbKMevJFr5tEXh37pX9uX6n1zRtrcjDex61DsN6WWTmWG9z+AgGMDvh8UytmM6
yljYc8lV2XhObQkzwQ6B2GQ6StzlqwDQlvbriz0V1X7A+7pZMzzQSaYoSbP9W5/jFxI3861poS/A
cZPLWNvs7UGfEAsJWRHqx7A3Y47lEb3hY73qTdWo/SS8B2PmdJsXd5iiAdHmvXWWy3AbPlmCm5E9
45FHCD/Mjux3Uo4w3BlypXQ25XSGTNXgR61C5sx4aWVHbjsjSnmw64GK7RIYRl4T5Fkfa0zJ8WIt
n2XFumdSP8QgB86erL+KysjjjBSPYaFGGpM4BY5uOLjkD7LjX54c1hBd7gsxzvssxD8rIJc58OI8
qWA0GUMczm29GZ3uMksu4g50faoE2PZJ9VhLgP02Tb/XLFw4Drv1RnXpchb+5+T3+ak0kg84xu4x
YWzjGKyyupWor2q8Z8OEJ4YkUbptzmXD5ZLoqD2y5dPQBF9d87n2HJabcP2Yu+Sek/2wmYf0pDAG
7Mb8iREhZdztTPPhhHmg8ti+OGoF6MTJZyPk2XHLGf4THVhqBLU5jHunyVEkfS9ShrhwqXpuzGVm
f2mJOGb8zjj62DlWZS6X2XCX+WG+W21upMI++7mR71KXWYxfWJd+sO4Rzl48qvoiHhPBwMk/sUCS
IE9RA/38Sr37cQSQBWywcdaQBVpzD6yqcXS6+q5LrC/Yk9thSH/CltGHM9wD2+P4VW27jOvVIKPZ
62mYHzdTNn+0IFki/gyEnPgVc65tgJ3QKp1/wljv0TzHXd2mn4Rql73dJMemMe507f/rLEV9i0WV
qWG1N3ObK2SYiNDj9Zgdrw0f9aq3QXqtOEyKrznvvLgv0ovy60gwXmKf/jdo51zPYM+ZzF1Wbhf4
yMtjF5blKTVAmSVgfrUPun+NXZWovTCT2yY0qF0JsF2L5N7MWvCUaVzxfe6L8brq9HfKbKYDuyQT
UD/QWC6LY+DAhKrSN56vSuz0anGLl+AhZC+fG0tfc48SILRb/QSh/AF2zNNrseaHmcZYA4ip7AFf
BYH/wBr2Jat5M+mnpEE9qEsT4XeitmBtxp+imi9+7R+6Wn6gVNm3jlN+JeX0hX5tHsKG4Yyn7BVP
NmQ6s2kiS3P3dxXHxy4xZcRpvYlCfvUr5FhoGEtv7IJ1/ObiOe9sZ/qw1arIYafdGfJ0e644buIF
tE9l5667SVzRG+afuv5tcxh/5egVu14KPlKFscTsQLRxvmU7+Rgr6V/ckdrlTiifiBkVHUNNwedk
fMxXGo7w4QYYwyBJcvReVLTFi4uhzK9pvfEE767Boa3Bqrx3A2C+rgpw170aZZpv3cTJ6ZCJtTb6
3djJTxuCWTysgb2TnkDxTrZWKGG3GIKXsmNvA4Md2fmNJdHBtDc+D3aJIAY3h4iEbxJJv+WmBdgT
ej03zDCNPbeftyJvyigZK72t8mnedNq+n0bfOBdtVUDmZjsTiSsOtLSVG7ovDqVCMQaH1URpxmwV
t3/HCq65RoXDxV7g/vHfKai0qaGWBkl7f0X/NR/RwaVxTSypPn+wiy52PP/ZMVJgaVE2B9PWw0XF
SJSejrzzsRDOA3h2Bm14p27coYf0OJxW6tugXcyEz4uJC0uli/ulwRpspgaGG0ZNCkhrouWV6s6e
Gsi48o13H84LLujii1O2eXJnpWvu9OYQz5o3zXKtW9+Rt5XZDPvCZLjfeqA5ViKPRYVOwcXQ38je
ufBDB6clNfyTbcsf7RUVhQc12UniVREjV6SUjM4bIKDeznPtL7cCuAlFnePrPrTNB7aKm3Vh+Ihz
XQbe/ejk93lGHi3AotTgM0DnizHHNCgdzFaHbj0pK9xTZbc8hE539C1WYkGP5VZaKGULBIHtUuZc
7uh59kvk6iK9W0an2hmmK3eZqtAhG+CKTgPmu6MMqbz6aIayfzMoJ6zrjTAs7O+CI6Ab7vLAveDS
P9Lv8j16ya4Naxj1a/FFLuNBD864vcpTbCLqRhAI4/T8YLUS60R6ttk58sFpf4dpZoyzLavpAzJD
vVULEztGjeKGFXIbuEpHI7lX48NO2x/DX3vmJ1jtUa+dq6tc0WNanHvBhWicPWebDdvelsB9cxc2
kd5MNVJnmznMSgaMc37tnbw1u6s6eVo5jTABgd4WBOokhun6S0Yhc1t9W7nWL6Tw9zDnpCYr6sAN
czkgvb/kPDy3tspfu8r7YIPwYgaId7Vgq1A9r5gH/9wQ6LqB64wRxkeUrz4k10EiLJOGhQPSe8mr
6YL5ChTG5DRbJS/Uy+wTAppWW7IWeAgno/FPNulz5X8nDl0X5AGYh+N082uHJI7LCYIEL3pxDt8n
CeEC3wVFsrKYNsYe/vrBSeFUNAo/lPKN+27q22jq+QrBkn23i7qdhDT2ATWEUdOTW8H1VBD5pyrY
GOs/GmMoxDSKz9RE4W6g+vAa/KtoEcTz7czbYTZfS5jWO68Ovno4UpxluOmvOV9FAzWKOGD9MrF9
8mzDPmNyYWcq+23vO+Rdlne5ULO5luyykn18CksZtzOFUL2JeNv66LXVOQEg6Q7TzRCcOgeAac7X
to1ac5CnQQFHW9xY9TbAg6RG/3lNU54JZ2Su/Cy94bEtr8aRxAUoYJHUn+c8YOXERscEj1EofSop
rqRtO/t0NTon5Y7GCxZj+BfklEn5KeqCBcGqjUXka5MO5mFecK+a4yiPLlg/8mPcl/OKpJXb5AOV
vEhprVOgVxPJ6x27iTNhVHFnG88Lh/Y0bFyAXm21nRuLmXfHvlaudJhp5BJWb5t/sE4RRyRKLrva
NHvzloz33mKRgYzCJFTtlgCoizbT2PKYhblX7oEYitOivBRHG9lGPfZnWp8wVaXYeudpYP6aRyqb
kyO6+J1DnaAp7Le8GbtzZqQUvbn+g0F9WtU7EzlGH8ZhV5i7a+d62fn1DtChsWUNPk7WpUhZla10
gR3Cjolv92KE62utFlT7+cM1IMjni7unhZcuGYdpDjXiXwpZ8GDpoECcJGwzZuOJJe4zTcucUKl7
Y/mwE6+ziqS9uvi1/gic6d8ol8+kySXMImhymKc2Xu0kt8QnUKOoi2iHYjeN4as22QCE+Bh7g9rc
sDLPTOkPXk27Ukt22ZfrASpeeFqG4HvIqyc7uNT8d4/rat4in2Q+Nym7O+aTuccOesQODUlTCQoL
MYWVw95i5gTaA40Z1WjHMDbbOon5gMa+TceQmM/BobGW01Jw9rwluxjz+hTO8maofWM/i9xll6YV
Tua/7rX+yq29L1lAfhb+elsm6btWKqbnF3SezytLejLlXBD8yYxCONPhu2N4h25ms50E+GQP2AfN
vcroOYFdXmljpnpdMWHwTIFxqOACvtxxPQDAgnQd94tR7vp5ZqPux70Fro0EZrjukq4gweaOLyE5
nwe/Mm5CvYCtNd1bZNHDaKHRuO76agfVwonQo02T/blfOD3j0Trlhsb11lXPXVv6e7oyn4dVWucJ
ddZoe+7da/vjlOKctx1Ql2uOsNQfqym+wnrk2AhaBDLTe1Zp2k+QnSD69kdvLFxmXt1nuUAT4KDV
MdM71gBoGKEd7I7bpJN6zDGaGaaqQTmI2oY6eGpChsbBYCBtoT1ATuOZDjkGYegnJyIzaNwTSw5d
gxsd2OVOh+KZdB7ZJe8DjwQixFQ+6oyrSsXDwi+G+A6HJqv9Dez6BfoQHP28FcehHKlm6xkqZ0zT
ZUJ939gBDoA1ZXCGMoogGkfo94Dfj21dAtQVSKp2yfjUy7zY1dU2b/8CPB77TLk0sy/jt1eU8iZp
wX8AGySyX1xHOtw512ddwkYt0q0IGHA7FUFQIaiECIPd4KAwEJp8GDHZRM4g7sZu+CCN+A8PDBFm
c0VzWzSjMK7JKgt+TMCYlv9R+Si+hON2S9v/MB5jmgu9wVLiLTRpWkZ+/IM4Adm/zA+cgVAebQKO
rg17uK+OvhbutrsSACG5Rx6QsWhyOo+6JrQAxq1sxHIHKeSZpF64YwO5ZGld7UBcse+V3j8OXGdt
8+YOgU1elAWECQVzwGEBudZcdVsfwgqyHttPHqwdo/n0wOgMMFbmFE8wCyABDHeYilGB/sOwePdN
cx1JM6ncpvW6bCs5P8Np3+YOdKo1b946Byu31Y466myULxUeTA7Rm3UiXOdoxChCk9vK6pxjBT/I
Z+wfoeDH+Fd2wSR+8sKwedrsaK2Tx5yZHzFUGa3tdavLdBwYeRfVeiEtIIyHvA8PVnDK2fqBl5Sb
MmPmyM3vENTuOxTRP2BIGfPxfh+gLWH2Xl1mQSL4gB1BNEwCWxLVBTnrnf9vAH3K+OvXttjkWXMI
9Rq1vO2L5e79KR2Zn+coGQl4Qod7qEzqrdAcqxeFFWSs+M+N98xbt6dFsIsYgBHY0uVOiLc+65/M
ESG6wC+6cVrGRnXlvyfy2kiQ/TWUZL+rxTkS5H8a5OKcktT+HPr0NJQMaapWf0oBKNEvj1peVuSa
q2GogM6FKMSkqqC0syo0dCqrFVHWO0exPNRG/4pB7aflzyC99z3TqYNXwGZxBLUULqk5VjYUwYVa
DD716aC77r3CCHAUedduao5w13/DycNyT+fh3rOnG98Cku05X5Yz7wtkv1658PNX+rWTgb+fFeWP
dEgejknG3to/qvBMwbMxKKLoLYkOcx6isD/3lrkv1vyfqzOqU02U8sxfaFnwBV28qxjpL6/ulZHG
Iypn5Aq3ifyVW0sWCCxFNH2yiX3hHHMwxF81PKYN7gc2oE1dUJ0ACnHr2sY+d2Edz/Or9haIaxY3
s3Gt9mr4EjPvtdX151wwzSRrnW7R7B8Z4eMlD2JTTT14/k2bF+QFTSeLGIkf83B9WiBX00hOAsMK
YJ3P5kNYG2eWKs57efEC++StCPpvwpHNvm8v8LpepyC8L0fkIhNL76a0RbT2ix9lgt+Ec33hatUJ
pImSCTtSF4MIGtPGrI9N8c38yUJ1Sa5TEa7JsgCw51U16gpzTigsRcx84MgtliuPuqaYE49qQopI
yixrttmqeI9mB8KeOpZmhRbOZNPrze2Ie3HjTV25N0UkbZQQJ0yZ3a/ircjWM2b4edNSmhxrL7j3
Z87RRADQLGemh6GAy4y/iblftuXfYcYt+Ig7R49Y9CVtXnRYrwbtuO5ucEv8bknZ7WDghEUwHpy+
Jhaw4O8tAwSpVBMMHRfuuqwvYQXR5EqLz1ukx/yqETLjPhGAo9fVbUkzq0Welrp8qkCfM5JomMsl
3n0KQ98dRwS0QPQcacR+DbwbotM4ZucuErPmA8zWb69ud7idkQRwAMXCGtxYhit/S8xMiVA5Z4cA
et5Pez4Ic9cXIW6woXoHXxjwfEGoHKBKicbllQEGOxY926mJp3boK7BAAQwkH58bV2hO0bbmySmf
Z0bh6FjWB/cj49qYyZmIcNNYnUKsRVutmBvljflS54ncsftvFs1aLRWjGJBp9SapyzszES+sv/vB
guhWNstHJ6id663Vj3EAdjyerOezixfWNhF7qyZ4mES77BMcI9xM+wXR18NYMLYFg0REOmIi7sOY
+dxzVx6tLrjlaDYwL6jCXR/qi/YkzEDFiW0On4lxwRShh3QdSO6LF9lPOJ/ylm+14k50zd2e+24O
TnJ+q0kHRTxXvMmoI0DxvYuRrOY29c1sqw3r+sUQx/t3Ubm0ADXtvq3cDk9DHQPia7AkYSicrJzl
IKDUZ15R73sm157iL3evDFfTvaLIJFuYjlfyxQrbdsdBjgDe2qAbKuxUyisP+FF56G38lI3HXjJQ
r4S8CxRSLs1ettNtqKG7csmyYmpQt1iyGwCuA/0LWqAUZ2z2CSnWGp0w8bD8eC63pOTaBj/z2aZj
8yuM9HUWwW+dcCWyBsZTsmifeswyMY7fd4/5gjYRVPLA2HmFeHOq1tuWi9rOgCKYwJtJ1Ab4x2r4
U9ucOTh7lkjJybebCtRGlFX8/lKnBYqU0UBaEgTauc2EK9FruCbrObnyUnG+XIH0Mj/kNu9gErDM
TEvJqaa9q7KxjpiHwdDHul/ZLXoPb20GrwN/BmNVNSW3QyPf/BTHRlraDA06HGxcAwsMHzyaRyZv
y0ZikN3ZTCU3lpDOFsYi37XrX3t/xQESPSMc5r4JA+H4v6UyyGfe+7DYTB3M7Cxzf+eiP0yiZLLe
98SE1lekFisam0+/QlCb6WZil6XnyOvobq5Lfzcpa9sw64RG6omTZnlsBaMb6G8gsXLhxoCFGBfN
dzbXLwoJBHIDN36Wbk7+ri+PAn8Gl7QxypMR4fIaAs/Yec885hz0EOc3HkYr3LxNt3EH+kjy8mbI
3OWsKKmI6xSPg8CT1bRGXNZsq6ViMobfhV6NaUTcdVvcKPa6R3DDepYP1bGx2ut5Fif2sMcxn0Wh
whvHzWPH8L+4wRtdh+UZM0NyIPH/6I2hDWEEg8wMia+ZMtSSPld37PLWpqih3GFQAY1ScZV2aYUp
OVTvGjEmOztFgvLmMibpxmVcyFcD7yq/f9SL1u5/Msv+gFYwgUBeTCqbzxywvWMzsgjojZczHIZk
m0de2l6ohLAoEcOoQEsMDhPMBFtrtO+W5DInUCvzbCJrYxYGjgYFZQZPB06F/kByoo8bnX5WmLBq
g7ioNXKHRa56s8UitlXDKa26CikBM6kiUAz9pYpT32g32kFoHSybqQdWtS3RezbOFiInNuk46LU6
uYZ5r/pSXZwQ+GqWcgm0mfljTX+zYWy2QaW2tBz1RwLPvMvux+rPyLYmyrTXacpPuXSAzuPX6Ot/
zqTp6sHqBIZ14BoiDvjpH2wbO0PORrqnWGxiT+AYDt4JdI0e6f4Mltc64GK4WMNjOKcx7TVfV9rh
WG7NGcOhNsW8w8FK5njt4impdmaOUpE1Cj2onU6GEU6ckUdKClXI6cpCZdUT/x7cCu4UnBaeZh3e
VKz/9mg8rcwe3ZECyB7oRgncJmingxkSuAJreG0o506CD9djik1RNw40nO7PZV++DuAVIkIWZlw2
KZagoLk1YO2lbshEAx2ag262N/ykYgh/tNLxx106bFZXwdetrtYjq/3x6vU+TTTwqVJu55Zw8uqs
YaTJLvx3vElCAC+QWIeoaOQTj+MKtwYppwW7zXblYapQX36/vAfJ3eBx71I16aVmvaObNkQJZK7b
VsBxuzQa8uyJfIe1ryRjgIqbRZZZCCq5McCm4tcK2JGLJX+qyHFUy7DsmxY0TRWaKN25znalP3KG
SRhE14k0sLnVZ8Po3tMM477HtRWx/FrMLXeMpmi/cpBrmvnZ6PODwwl0u2rsDknlDKfOy5KNYoxt
TApHQiiaOD/ip3SiRaSPS48SZKzPvlcVcY+tVhI2Y0e3d+7QuYBxQey3lqA0SLOveCUgPUxA972P
naM2aLhc65yTbk3nmaypRxmNg1At746ofzFaw00p8290uKcAg/6IWe/iG92d1P4b17w/eMM4eRj8
Rfa4ks/TnbnNy3GLAEo8wJDPdWY9DRnGz9GBklvV7n2QF4xZi/6CW4yq7dSTXHaQfG2N+OQi1tqi
34fYxK804THiF0gTpTc+5IyFDkCqP6vQ/fE9O8oa9yzL+aupij62GVFzQSCeY6FDY47+5JtXJ40P
fcPVHkeE7QKbsv5UN2Y3VV5/eAnyo4+zDd+YXv+HsTNbctzIsu2vtOkd1RgdwLVWPZAEZzIY8/AC
yyEScMzz9PV3AaXuVmZdk65ZlUypiIwgCcD9+Dl7r31T3cSrTvQ+nLsikWRI0zlzJMhZ1Ynf/BEl
cZemZAIoXwwfYn3jspdFyTyujbNbGFnWkwizKyaJH1KnO2PhpvzSOWyBFmjDDPGz1xMeNSmFuwss
lEhNJa+lTJ+HSS0PLcVtTy53WGvpGr9+4wHNoSMgi4++NIwT3Wjar6pzB+7DOmWwdJRoEHvTPECV
7dA8Mqrs9K47BXW2U4lxSwzavXlkAKABGI0t+EFaMSqmvIt2qGNYQeCbbItI3IE7wGxvx4yngOve
GW1z1yNA2uBEem4wNTDxR2GlzpBptBIeq1a0bSpB3BI/QLfaK715dwMcZzyFFS+D4eDW9o3+gAu3
8KYGxn+I68xTKG4JoRPXGUKQJzVCOceRG91iOptKBXlTQ5c3azvsTPzkvGS3rQfzGse1fu/6+qFL
23inM4TcDjr5hJN4jW0TnqamSKi+yqzyR8vh0GXzUWkJKLpySDnHzj0gu96NVm57qDU2XZ3RTSlI
Lw44I2WOWh9Sg5U0rTJBZgFtItt4DUbd8rAkoaHjzMYUsfLQ+kf4JaZpU0h/t1A2CyUlVYkfRRnN
3j5AaFr7amxuKkndrGsy3NNvpiMWP1qpanoJvMH12BnIGZr8DAL23BiD8pR/URAFe6iA/OOCl4zL
axwmzn4M+8eQLspOn2x7KyrIGlKq+gGV6CVSfZUyjDjJpmwirOkIaSCH2kx32YXcsqKSJ2hyE2UD
lRcs+kDFyRbbmJMiNGKFVA/6TNqfpIHyqmGR87MQ7f/gumBdy41MmPnhX1jN0rGVhbfn4GuD6tlt
w54IkQcZJPDSQqf4D6dI7gjUpFdiElJf5gQZFVF3zlWlZcpCM6+oBZOEQtlbvWCFyPvJM/Uoewpd
Ze1qt6rpebZr90PGGhzoKHhxs8rATKu9d2Onbp2yeGkBzJOrCzIgduxbTHseueKll+PwiE+a5im8
s4AS48W0nceFT19azg/wDdlaZ8ob0JE/t7qO8xoqSDc4rAkBl1ULMNQ0FQ2lKPgec/69Tjllgd5y
uzQA/Dy/R5pPOjm7OeXsG0D4Q6JV13EA3YzAlBJ64swRaybjw7CKPmSSXjJlrsin0jk5AXIR1yj2
iaGJ174O17Ts/E8zHt6UiJOkMO5NA1mJigOZOGJNv3P17DOdSd10TZH/D2l7rbAnyNnBTMff2tup
9dBIMkpKOvgalcHRnqWP7GHaHXomC9VG6HrktJ1hrqcvvDL1Sq9vp+ug9ibHeasY0VKpr5j3MddC
hnPKc4rALjZestY2SWLUAx6yOY0qt5qrXeNd0G+kWNS3FFvqRm/92iOVtvFE2vgrOoY54VRkmnOZ
6Az2OvN880n0JgHhaGmRibXkzfaYJHplS+IuXb/WiTwjf8Ch0L1QQYJMtCvcBiI79zqD6RJBuFnQ
FGqfAZyYd2qXkq/BaTEYzLeyZXJKliCCxZSIJo7f6ctUk3dm+fmDRAJXh4W6K3WZ7MqoU17CVN+4
ZBtMERoCX2XmiB+GKR8NHGWPHd15nGJO9W0z10C2C0uhsM2Thkhh5CT4TZmtA3aYMjWq1WvjpvIu
zNGbdDmbQ9/nwT4Fu3ZL2jlekrGMF0zKgxYo3UXBv7cLBplsXHKebUTgPnvsOYZ7hWCUk3DvW52X
BxkKd0VPN7pRPtiT/jrV8VXLymTbDeRRLU+pi/35pkXo4PofCU3swG2JndQ+HVCPpxo139Sie7R7
Q9skFg48lq7qILHy05p8N9zcOBJr4SVd47ylqLILjYmmmqXl1k/NzyIbypvddLj+bJM8wp7cbbOz
hoc2opLuTr1L37RI1OhGEwaneLzSKj860o0i4pLgD18V0QNCkLPmNj0Jj7QjrKh7Gg3zFHOS2Q0V
E1PYcGs9ULQXnF7tPoENYIpe3SGS3qsLR4UEIJOxCpqOdPL8cfxSImC/QI7I92onLS+MGOR3lfou
TdzyczfRsrr4Ps5tfaWHKvHnDXl3fiebrRMH8UGHf0Ud5Gc7DmCdF0Wyu7gcxQrFVXaMgDicmgyu
arU7dQ7K0oaTj6Yr+55nYa8jkq9qsXEKK9oRCUEo4Kxk59HbYm5ASBc4xXnBRpIMSk60GKB8BwmC
dM03qKmK8AwC6lBMxXvWvfTdKG9B2l1bDaIRWhh0qpTPUAe6Vx6GuAI5kTKZ6eWMApxvrkjWCK9y
X3uMlXAL9uYYNWVx4unbi6qtDrXJbMDyXeU2MAEk6mcM7tyWFSQzh3cj7u7A8R45FxF50MCSVxrL
4SG6oJOq9zktyRMN+I8ojrgLZGoiTZitZ/FH5SsG427uJ3wr9H/d/Kutas/A6Hhc0+StGmvrCKqf
Fpy4CK3sL6hGBs+35+5bgyKcpcW4KXH2rurs5CPg8vPEnr23RhnsIqJ/6f7F58wZ86109eNolvY5
yxGA2/QW21BWJ6WHpol8M1+D0YiRHcvHOErGQ9mTfRoMWXanfhUTmS/08MZzMDAhoiXFmE3BwVHo
XfhYVUyYDdnfm6YSH204TMfUYspl1PQbzSxREAZgnIr8kkZi11FhtOduQsYQDn1waeGd7NwWxyvF
9wqQTUuUQRb17jb0adu76kdJPjxNiXi4Rb5zyLDZv2QxNkocAPO2h6umK6Ln1GhGb4krqRPmPYY+
k9wEg75g7JoLLYdwnYbFOWQWsBI0PFYZVs647ikQcpHtJ2MqTlHqfBsomjZgqDG1uJG76V0yV+Dl
Fhuk9oQiCI5xoIG/NR2uRkgwXq228Zc+eokosbBdSY04afm1NgCbtqFveiNNWHQnIdW5Ed2TYYRN
kbMdjxLsjqBuXnCdr9rBpm8XmTfLrYdrO2PeijBHiUexbnOuJcU6YvjrDChQ6L46Iy16QrS6Y/rc
JrnymSvyKInpc12dgGuULPQ3mv5dGbnN/OQYO2BG2vq1LpOB0B9GHmBXPlVsFUxJbMqOMQ02Cr49
ngpK4XFEmp4/2opi3Usx0CPR+YSYkeJF6njEnQ+9AbytxeG0Ncl3RsdPZ05GT5Y5dHcm70CU3R1X
7ymoaBRpTYvs0QAFqlnXilV9BX/lK0q4zYgh88Nkw64D8ZUpt/asjPXXkL0Wb9hriH3hdRjip64s
3KOFAA13Qcsc3XbeGNZvxhRNEZz76a2f/20sNI4evt8eg8QnQUFMKlY//hKSVpZThaJNxcjxXeF8
0024d7Peia9B3X2VyURhPCqu19LuPJk5LG1wIBvFljo5lQyilPw4JP34BvTNo4E70QqKYpgNj6Hu
osy34vqQu4xv82If+EV6VnW68poNlkwGAK2LzrrkNC7vJ8ZvZxUqi6BR09JIDDImhnOjUbDjtmCv
KnNWm1vUgdPwLVFiC9Ems1OlmNuFlnssFBke0g7LijxCQWaXrMHqTRR3q1AjHEBv2jcO42RyZiQp
GmNZHIBLvvlZEh/x9eS7siabGcXbmVM+7zpNta1OmMPKtgv67wxplOxFWkVAehWLDPMBnGBh8xoF
k3bWoI1LKps8yVNOkibH/aKMvYloJpXWRKs4h6js3ZMBzhxTCbE6YfCQ15Z4apE1IdbKtoqejQAE
3OnEs/olVYR9jJBMp0IqfIT5JfW7x8b3ocT6PLFN2xNLYmYfk5Y5Hv7Yyh+hYSC4HatUOSqEQqE2
tYlEr+vimow7k4LlPtW4HLYJxzICIJ/RltnLjAZrEKmXYWLowKW0N0ZcoW3TrK+Z3iJRGenGEXmy
UrUcO7l0MO3a8ZNS0jPn7Ik+sHgjDzffhWzWqoRgqwBg3aYOQy4cuugFw2MWG9+4L5jn0vaPdHPc
NHXmWXFor+v21TFxl8I8osvAKyFjGp6E04Y/HAoJtfKtq+i+60Am1pEWp3so/5B1JAlkbo0E2XCQ
vQz5UwuNcJeK8ZnjmrK1MG1teiYoa8jv+HwB3m/Hfha81OVcTGnnNggLr0fvDs8Fdbh5NcZ63E+5
/gFUG/uL7t7YXmjDOFW7Cxput0EbbOTxcXmy63cbx93V0Ucas+l4lMgR5yo4WpeWgqSB0ww0wK2q
qhJ1CcxEOxzflV4+OuOstmgGZmQ0UlMTWUcaCM8QaXJs2OzUagLu1QMxX7b0xGYg2qrgUBp/P6nL
kYmyEKXAi9NzEwV2FnGTMXBRBZ2yUON27WmP7Ma0/to74CXobx4dLX8yfILL1A6iLf14Oulq8Coc
jlPw3NInhwqFTt7Md6lH3d/L1KhPbVHrD2qOeqNtcDiH6B04UrNG5UxR5Fib59GKaJViEBg4LWxI
iAZ+m8fLZatalcmJkj+WOY8Jj27MyRjOu4gUHmnkU6c86rcGoP2HUeWzUwcw0BJhFN63tRG12bri
wq8rR50eFTniJwy3tKE6RIPXQR3Nc1Sgj0CaGl7R3TGqUAll6adQ8ULNuSMBapbR2dVzaRkrO/af
w6q6sg65JuLtWnLIDznFrAuhIGi1fCK0IfQiqIBytMLy7nJsco1TkRBKgXw1GlBPGVHujY2lbHyE
XDtrqsW5TuJDR0qPUnbGfUWm17oYj6OI7G8dajCL9GlQFd9T3NUzqQJQGaUutVND4oYPPyQM07MW
K922rF5lmTYXnyQZEq58NhrBgD8xUGHlcSUe8hm/POoNRCaMZCMmxgc7xhBKoo48w7BwtbeuabKb
WoTxPhm0apZj3lpCIh57GyLhNKBZKulSXip5cozJg/OL9nuuY3RxJJdE++qQiE66gLZC66fcN/Py
EalaeS2jvn61EUeB7BytWxdyoygN+Fy9fohlwGgZltfaD9PgpgTpUYmSt4w89q/S149VAgxHHYJ7
LaNpUlgutGHCGOeDyl+DkBYW3U/sKOTsmq0SCaNzZtaWkLo/oeHQlkrbxsC5ZpJH84d5f5C5FEuh
B/srP3IUjXdkO7AQIHAosG/4OaaEauz3jSb2IbFvXue+jpNKFYnustCdXdXCmQzkqDF7M682aOhV
P6dNsH9tGirvc4EIw2vqmp22TPu/eUfOv0W12AiJhOHocGhcV7V/5cTFratFOW3JUa0eB90mCBsn
CYNOE+DHOh5smqds3weFDLlEybYs1XLHWytdKwKSpZZXlxQQP/P0ITIvWoQmlJDzypMtPfy6hrlN
sPAzGhbjiNgOyogyKLsg1a27oOvm8MT8Fe53jYmCfygm43cjZRUYIzM7E314dA6NZeT3dRoUx9Tg
PiBAJj0xh/twEFceOZkwgSHietU1Lo1bogaCUdxVKf5hA8nZJrXN4BIqAzhYFRxMmapfOzMZ0Ksi
EU1AOO4lr/Koj/pp+VZhfNSJUx9IVmZv8qf7Kh6HK1Jnpta5K24TfhMLEf85DVBfaSCnyUHxGk4j
p9TKtYtdT44HCVCuCf9Q7yzmU1vHzMikc/RDOQLkG1uUxH99Xxr/xuzkKoKxM3Vgf8Ycifszoaug
5xPRopRroGe3xqicfTCnHWIhOSsBrgifQKmz7mQ7EFrNtgl59DPNmKmK+MdNFcoPe0beob1PiITY
atS5rKPxvsX3f/XJ1Agkyao0zkijm0Kgfv17n5lPeLi6rWyrcDOY7WPJmlEZ8EqF0aD8r0Hk1ajz
zIlUa1XvdyD8nL9JO9H+X7evY5N4pFoqVDfrl9tX1KMZwTGdLzYeeUqbfDcVZUvSy2iwg7PMTiG9
VTsxKUB7l863xfH4bz59998QubYFvIyMZFMTOplH8+X507KAbVLtRdCjeKtiFp9AATqL+giIr/o8
65lQvp6rpD3bQ6W+Nt30guMChdowfOIaf8EZ7r6ndvht0Auxm1120K9LDNY9DL0DasNy1Uw69jS6
2wjD0zW4KChRCgX4pLQvUs+/iAlvrW0SktVDFDfJocLbif20QPOGpZy++Fz41e6JfQ/RhE/OY9SD
G8i6Hz1neI+SF9YsvZvMxPiHEpACrK2vKIRWtYhwh/QSbNnglePYHwwfw0qLSmvCjrmxSnKZLBcr
oFbSc9Dp0HEQE2vc6M+JfB8DtLQmls91HOHMaVzz1QmJSYr5z746e+gZpDUTjSgrV77MFzEni2nV
Up+v0JcVtCCxwo9YyidsgjGrANE7DwHlI8gUmLyTekcDj4FxyDwaEzheV2tf1SAmW42jEeNiP1c5
CTimQef2WUVLNfIGvFSSL9umIcIgH2BaJlyv65R6Aw5mzqP9gvQ58uqK7kzo9m+tRcgTBH769YXr
qVI84fZGMgTpRc5xw3WdruN6DLbNXM0HQXFG2HrGFPaQamDO64BsV/Bwb5aDA2heWai2SW9HDjE0
VIMO633rIOREElQBwDvaMX57MdCHjxxQFXr6tdDV23ygjvXWAd+Dvsg37YFbocPUrojjpGe3qHJG
xj793prEF7WC6BN0xV1vk81bZS+mWr5LBcfd0EMRNlD5B20v17rF79Vx8SDbLe506BwTJ+EaFwP0
mmwNZ/axHjS0czoC3UG7lmk6oOwM0y0n0aG1+WjFuCPypdjiTULGCMl1MCECdFbJALmlT9sTw4Jf
A1JPnobVjgErampSHthjGucuj56tqkh3aUtEFK1HL21QKrclr81x8+mBo9j04Jj4ccckio6gmdFG
hk8ZXPR9UaDSKhTVP5U613Og+7RFd5GT8e0PcBx1qEIy3k1z1j0+U+Wq6zizzT4/FMJNL4E/pZcu
uo8K3T5y06unJjcAQGgGdaqIuT2bgZ5GJmm+JGHM1MXS9YOl6cHVDbntY7N4izQwD31OK7S11vMy
6rJJwdMUXFWO30mO5KowZ+0XjNPZakeZ12OSi9y7guPkXdjZj3mNBsAfBbLrWU2hxoKRW1LfuSZC
AYkoxssMMzvJwHwytD6808P0RzemzsFJKMyCJrtrSFekAxmurVG/xm1Y7CJFAGexwmynaYgiJFCE
Azba2Z2NxNuFqyp8MikyFBfM2y5josJ5ZjS5ZTQpPMfovmPjR3aT0UwiCkQnOPOzSzvELq0Jbt+s
hbN1EBloGVknJMeLbqUPY3fKABhAIMBu0HKC0CQtFTIHHmqHVsUQirOuz2YrlFhrkeoffWsZF6Aj
z0qfOMdMJki9AtBaaWhWB7SXTTEcSIGfbwWKiqYbm73jUAohnAnI+80+BlH5xwLFHowEGj7p5Mtb
VjF986WhnXGjO1YrmD2aQOXT9EfdGvIgE6VYO35ziwzOYygyOKCJ6QkrfHXKUAFjrhy69yjf2uiO
Er8bb4UvkHNHFkbBpIlOsm/GVdyWw73qBF6DcOIRSEZbRcmF3eEZwmJ9q8vpYYJJxIrYHJR84iyM
yWR2nfMJOn56kV3xTl0BRlRaycZWg8eqiT6mPIfjaHwY83iMfi2uhrDYZJHggvURkARZkenVaQlN
ItrACxSyiIdLUVCzxCStDUw8Pbt2gACW+WtTavU9jLbTWHH7ZiKMNtFA55aEnGzdDll8kDmzW5SL
gLQVi25UzraiQiTZTSP5hZ3AkYYCP3zFcO3ZFkhydTDcfV3QO+8KgE+ZiF4zkRqeUtrc0bAkZIRe
A9Bn6GU6/W6lRxWZlU76VM5ZlnOr9a/333mP/7koZ/c1TI5DLmI3gu1/3n37xhkJeO4iRNxgTGoS
QAFYJz2ekErbY1u6F5ISaPmd//lt+D/BZ37714+v//lf/PlbXozMGcPmlz/+8ylP+d9/zX/nf77n
57/xz91nfv2SftZ/+U0X+a3K6/xH8+t3/fST+e1/vLrNl+bLT3/wskY24337WY0P4J2SZnkVvI/5
O/9/v/gfn8tPeRqLz99/+5a3WTP/tEDm2W9/fOnw/fff5qjH//zzj//ja/O7/P03r27yTH7++hc+
v9TN77/pzj+okQiimuGEluZaXKf+c/mK9g/qNwZNFocqAi1U6qssr5rw998s9x+CaAXHdoh8gg0+
R3/Vebt8yf6HpQmNv2AvP40v/fcL++n6/e/1/I+sTW+5zJp6fjU/30WqausGFRJs4DlqTv/1IDQx
0UWPH2h02cfhBmLG3RUdnTwV2fQSdYQ0ajfWg4Ow0fmsxfBsVs5rOFFduawqlFLWHdANIrRsQpmR
fUAwmFsZiuhZBrFIMj3ExGkiehI8da0k72RKzj4cE8aLCthUH57Rnz79P97kn9+U/WtqOu/KQFpH
XhbAXc7izi/hDb3dlP3QlipPvfqiF90IcIm9DbsTHjDG+GtLqbuz67tHk7pCGhNDE+19skil7wLy
M8rsh8i13fKtpaIKhDXyEUw42okY23TXW5anFzSgo4Ay20n1y4i0ZF24mucMIXTRolS2QV4MtHNn
qm2nBVtbb9GlhiGI0sQ60umh/Apg+Cw/1ioRipZgkbblwO7NwKzY512yWkb+ds5438oK2wPlhMhl
EQqKCvW8v+6IPdrpRoe+vOzVvaoXTz5cy20WABlkN/0qZZBsRE1aE06MemdFUqz0snpMjBDctwRt
v64z+8HFJHMoB+sTjZL0GDNRBMxyA0jxiOpw6vJx81rHeTLSInc1kSnRbEF/MQ8mcEt/kgjzPiPd
dhXEmzFBEJBAyl1htgP/E52dDFpmWaSvug/h2EJzyXqJzhFDjxFW3Ejz5Kaqi2IzFsk1n9z6WMfs
9xErPmq06qX7kvXCp8PonLDKl9tAa+jSIRuNJ+FCleBjG+uzO9oKDCPuwAAg/UqvUrEpKubBYd50
a02hGhuisUc3YTDBpOerTspHOLKQl5n9uVyGqOVvE2rr7iB3os4ruhNWq/uK55R0SXtmH0s6AfMv
jOioen6ce/U4VYfEVB6yrPvqd06wSWU5bZePMAqq4DClNUAswz+KsCpOSRUjkGCSoCYk5rrdt6Ud
aWf811p/zQOsBmpNeKNV8uEhwDlAuPtm1Iq3qEaGHBvD2NPKtDCWrxlZFUdz/gwbql8vG9JnGqaE
Bs+qj0hNrY2pGd+W6+fo0VfB/0eLB8FtaV3Gs1qe79NQX2/1yizWZZ9vSPNFvVRihIO++ZyiiEWT
hr6ohrTAOuEeAYUdtan8JkXwROgWQhJiKbqGQNrlB9ku4xy13SbAKrZJoYxbtQ5f9MFB50popBd2
yBpteESnCmEvnZgnETXH5V5mGs6Gf3U7XNVBz+9kWMf5xOASLo8v22zNSYBnuBH7QNNh8/k9b6Yo
DR42hZZr6XDLZvx2N8C2bvhnO3K+L7dEkzuHXmv/+PuRPjm7r3lK6WnOGGny3rt1ofHVdp7k06AF
ET2rfNsvtenaXiWQvS73al1Lb3La2/9+z3L3RnPwM1ITEFQBD/xy8R3pI8HVoemKQzx/HVQmeiwm
cmlCJwItgkmNnNxkxora1C74p5a2yZL9LjTepQyRUU2Zf1ou/fLGl39LCtBf6FaQgUv3sixG/vwZ
LID05Vcv72z5tgrAzTru/HVvcGobempSFdHSvUTcbpMccsxL62GaFXJppG+EWs2T06BZtQXVz/Lt
y48GTI1LIgFYhPb0CdImbr8VkjROXxHMoiRIv9N2eWpnLCyE18dFm2DPb8IosA/g2qBTM/9RZWle
kVDQbziVdTvb3C2vOlTUa2Ax3JmtuwV8Vab3gJHi2vnqa9HryN6JGPQ5aEbfW55pgaVtDHr6OyGO
J7yG6C2CBJ0g6hOlFR5jaexjFeWwXrpb9jqLp1zuRqHOnrz8gMOGRUMykksFHgtiD8wtGxMkS8Fp
t8h3y9XO1YZEugTsIndjYmXiEgenWmGuQZtw04FJIDOVJcN27XMbObdyXjoMt/uCSPEhwe3p+oDQ
uLLm/DQnbfxsTOOTzLhr06aoX5GSkPgREEUQxIy4JEC2ybW1c4rwoMBeOBZ3cc6KEtWnbH4S9flR
dZA4npeXp1X1oQmCH1IYjGt0Ri9grXlW+hchn6Oy8FkRIkLlXKx+Mzyfc1XMjTBBQgnKkmCsCS4T
GbIsJ51WD+tSmQC/Oip+2tpZD5jBNstm7ncN+W1T+Qov19nZOG4x+THcSng8rRS18KhI6D7zm1cK
mD828th54S2SPtrPoI/lER3xTq5aBtxrLcxZh1i1os5/Gub/LEqmeyI/1txdizYwo0nJp8bWiAwC
ulM53Ao1hINvmpdqXn8H23Z2tT7d0lpBFdqKa1ZxpxUtCTwiG/WHrJfghSaOJWxVlUHDlFi7/fJk
LBtX32FuatGczCP/+fcOU0Enet5UnTIEz7UZkSRubcFioPPUbn2hXSb6Nh6NL9jJKOE0esVdWQ7X
opQEbgKgGueZ1yKb/EIUA1k16JCYvaVfJ30EtTRP2jk9Y/Flg1u3zOMPVdkSyZA+prYj91El+40t
GKWOCpe9wdWPE4F5TKHW+i20Ljy/JY8Gcncw8t2hFiG6UjvjkcH0N1/iQqTRgdAtm65SToKzO6uC
TfG0VGY5Oru9rvF0zN9q1669isr0gVaRdqQ/tVFL+5Xp6nRc7q6kHGlV9J5avtJA6vdjq8Dac4Y9
5C4PlNPeiPCPVZ2Lcln7sSxPiulqjMdpZ/W4OFmSYC5RLapgTKq6rzyjwN03uKq1TjGmbJW4ua86
nH2FzjWar4HyhO+z9FQD9cvkILchTjqZt9POgATg1h+hxo6iRVZ/GKRNC7Ch6qARNqw7zi7tvAnW
JmFNJWbZU82aDymJGbI9nLQUtTpeK1B/TvqgAqCMB/G6fBC5wB+I8/p52fuIZwFZmZMN3N2yggYY
rqLM8802fOyBO3nLJ5n5Oh00lFPEI8cQKtRm3QSqhThxeEOggle93MeqNRNF3Cdu9XqnFSjeyEoy
uXyIdLEEe5Ke2MpkCgqGjXvQrrkbCHVnuus+scQ33r8CR/lTEFFptcG4tsLAWKowXJZPzPmnbVwS
fxqGNpEmc/gUMtdqU2lWtJoX6q74iIfAodvJw7Y8hMu/hSGNHtvlvLq8mb7nWdX7ZM+InKVWgFfE
nbF2IiNBeTdPrHujZQ7i0BGM1JuN9PM0rsh0eVp2QdtmcZTgooP6UYpLYrIMLJqVPJcEF8oSCj+Y
xayyqcCdEdUMrTY/hnm1/Jpl/+zntcadt/Y8P6oJwbAWlmZmGoyE8nJH4O2I1IEvWzEWkMzvsA/r
j3U/Xkun+krzBcwM95el9F5QggKLzQfV6CZGHaLZRqO2hwZGad9XBxPADb1Q+QMgJ3gK2i/zx61H
Dp2OSF6CibV5uSva+TPoW/Gjj91xs/ynZSmxsva1NKqHemI3Jy1D4SYfbqX5fQwHzIjziyxD40tD
umkNtBbACavVkt+0rD3M9yp2IPUUzot68S0g9wIYF9vDEmihshO35tywmjeJZdGvmLwVHT03GtR8
61x0KxaPhJ8z/nSa9ASMfY7jnN4diVBHyYnnKHIOQCVOMgwKx3FynuoAQHAm2av++sClzyklf+pF
qJy2dObLpm1omnAwmv/ci0CShMK8qvCozjXUciOXg/MYOD4+F8V8DUdyAkdd9Xc0t2F0aOCwBMJF
oMUHNw8IOjLDd8UklzlSrR9Tqb8KOsSbtDZJzg6yfaBWd5UNt/SvX7fxS8QLr5vgFZdXrZuGju36
l1i1MGNiHfcaPtvWPBUpqhbaqXEo6Gpy4begEY4xFtV1YJyWer4IW6CaPH1102argjyBHcJMd9eD
eltZKpJ7RbnoNrW+b/XpnpPQqgbvhWuAeaLSlZtF8m80CMB0uD6xRPaHc3Hjut879psd7vf3pSye
wvpvIuT0X4Zl83sl9ofprUO3VujmL2GeLmcVUlEysLcjj1k4C66UgDNdNhfAClOi3RACKodXwAke
Vc9ytLXoM2L4U25LvROT+kIaDLaOjLhXL3WoaoOqwgydsQUM+X658rRbD1SPazSoCXxEcRJ4Rv/m
3fyam/Ovd2Nplk2cuzDF3CD58+xJZFS90yQhMmebRlo/cJ2Maw1xxRSgZAn64KZVCBPVGlFfnndo
2udnssByhOneBrGR3Em1f06V7o+nbHm2gWH0e+GW2ybR38ck3DhqOlLuBYRBIKaJanwPDE/jvYY6
hImNu2tGIyeGm32fD7VFOrEqzV0XfvvrG/XfHzDN0Eg1o4NkqZZw1V8aGk7oBlOH1GYTzBWeJaK3
Kf7QlOp1UTgaLg/LcipYKq7lyA2c4Y81bNnHgyn81AfrnDc14haDORWvN5sx3nkJYw1DGRtY9PrX
L3vpQf68LgjL1hEMEOpETrQ5d5/+NCHsnZ5BtVVKrzexNml2t1HSO2Ocd7e0PeU1PZBKFl4e+dd0
RBBQVJRFusb4atnFl7pzXpmXOyh1+q1tM0OxwJFSZ6Hxpve8wrKEzoJ6Zip9bWXSozUqJgSuRNXq
GqtlXaT/NeIArh91Roi9o//46/fJ4zOvcD+9U96lRR62q8+3pPg1LCpIgrFFq81KMibi4iPW2SAe
Rxfs0zTQxh9633V7m+JRdTc6CItdI+17UZvFZmbsVRlhHMOzsPNnDEfuCUhF81Ax/FSBz8MxwyS6
/CPoO5uTP4izod7mUfiRErdxp5UbrajGc2kiiSrOQ5JZR/VIsBNcSwGVoRTuNyUhBiX0xQPuzqbW
hh0hZaNnXkaqxy2uIHrVI/eAloo9spMcubjx0CW94DX7DQ5E11ozKKzW0NYmOu4uvFTGK4EBiQwJ
C1utUz3l1oWTM+ccKLf7wUehNGrakxpfXI0xVq2QEdnYPeOdeS9TSTESnI0BV/jnvOUFuErEdS2V
75rV3ZsiC+BfyRMa32Cf2xHqtQ57K3nUZHBEB0A2jBJKjHpgKHhV1rjuE6gNZbulot7MobMxObiu
S9wD3iFVOQJX3VfYibv+JQWh2LDOSfdBmtVRRgnGKH+rKdMdDsZLw72jgYyHizCbdQNyEINZztD+
mJoGQFO7SV02hTAs+pUe9OtI/eEoylMUOHdh6yH91HdGZ245wgWRqQDw44iRh4eoUXfoMxI6hCBU
mvsMMxP9BrSKA6OIETSTr5yz0birZbKXpbsTG1AJTIJhDUXRfgS9kyrfGpJyUzzWTFE/nFKQRj6E
kFStN47J29DOXmlxuOFmfDYIORQqdBKE34+EaSLvg9qgvg74hjCAhwzsdTzmFqIy+1Kd9B/MpP4v
Yee1HDeybdsvQgS8eS2DsiSLXuwXhCiJ8B4J9/VnZHLHudG9b5x+6I5uSSxVoYDMXGvNOea9PtNL
65sbkN596xsQAY+81Y1u3IEibQHFVu5vvBZ3FhGIUJZDo6TsyO3N3ZLdgdqdeCC3qbDuI03fWbHY
eXMor2MRv40Dhh4XXUyFr9IvN5MxfnnE4aHu9LCimCsRPQiOk8A82jnZtbhATivjpdo2uJrjJ39j
VwfcvhUEugMWy5qJNDbYgFKrw63hXQH+3y8Dl1GMIWdx1HTakUuc7D06oBGWaAaaJ8Nd7teBk69R
IGHFtr1pveAuxq1hpOLCEZOK1730JAGA6ubga386ZIZpwvsJ/WIf1b/HftkWdn5a6pHIr+C2AnOc
Y5NiyJmeZxv2Ug7EzzPGU2Mmux5WrNeVaE/mB9ccjlga3yJOZDoKNt7Wx5KLJ4dPW2CHrfMbA1Rm
Rs7b4iQ/tN7mUOkf6wlJ6Gqah7hmzAhWgIxGxGllD6EAmXdmVGGOcWd2Qe+bw33LKWRmlp6UU2i4
aAB8QY4qmIrJqY56Gf0oohZjczSdqd72pkwMwTDIZRiTIzaErehSYozaJ4T7tOsQ684hgtrH2NRP
pX/TtOVhwuXf9D/o525tp37KYbvAtv/QbVDGjNwq2tMRygSgueWc3Jtaf2M+/RBpFeAbF+gHE7SZ
s61dVueZPDvGmQ9mQaVU93cQC2j+PKYReNGYitA3Dm1L7Lx+BbHyQBzOI/mjgFOiW1Ax3NX1nQu7
W5bbtn9hIdmR50e2JmHRgPg16mJotynkbXsfDzdiObX8MejSvygAP4MUkK2tD09TE1zwPWvA33Qk
lGb9XBthYWE6H9+t5I+RvF4qEhqx+e9N2Oug/3b6MzLdxyreIRz4yVufo/jYWHWYvAr7lZyATeF9
1RLzEJih5BYNYHdETUsAycGAIOPKfrZbC8yZdwOqzMB8Bnji1ffR8mR2v/TmpnczTcN7FDXnclhO
nK3ChjDsyjFxXxePZGXCAZXrJ0kvybYNpo3A2BgJKFwkXKFkfBYZjWWRS//uJtYDRhYHJIyXKLiY
3blngBkBDZrpYy+k2SEORobHAHtoHub+3PFA43ikeO8AI610Dj+H2MGxNFx6Ow6humMxiHC8Eb7p
YWYZvGPS0JC3H1fr16yJ4zx2T447H3tpqOPNTXaDyK04x/IYTBddM8YrYSiHKv5qcYXP6XVtg50B
4xda+i5Iu9D3PuyuCX0oWK4p9mi/6PXmyOTveyvdjU6/MTjdrSYZ1QisCUbZd6D09eiWRHdFbx3J
Tcw3Zn7NloNEhoOgQK9ZniwDgApKl3b9HBvzOlfdydIAR7v2pgPE4Xf5GTo5qtZ9jVETlxQo0mB6
LleUzAHBBlk016Fl+qeuxnNGRakZ6w60Do6L4epysARkUdkbRzt5lf5kOu8Z5w2NImYayQGMd1H0
VbcXGCv7CMLMaoGZ8n/PJlyws4FgtrVBKCE+mi3o6QP1g+P+EpZ76v36Qrt0o3dvBtKdlY9f5A/G
hPOHqYgLQWzBdr8ftXxvkW2EdRRA15fDSRRY3N5ZgeEY/nsaMG5xwFnX/YvgLRoxWg4JYgepJOcq
TzblsUYPZrZkKse6X4zqNdaX505nDhKQlsWlww6xnidt3tPtl2EXoEi3KOmOWotq3rfwoOv6A4mW
oZW3BwMGp3Rs2n5/KLWjMMaPYcWgYHottI9mukR68aBb5i83d6863kkUT2zOMgaJ7YVAzzK44JLa
VXhFzsK+ob/9Nfdk2JU1ejCj8t4w2yWY0Q19M+9sG8qcDuwrrlBgI6C1hfc+BfWrl4sz+Q5bzcyf
17Q7TQODM8PIbuZbCRbd1Z7WYd6ZkXWPtdzG9ds920Z863QIDlNg/66NjPkR4rHK4WbGtHcdde9o
1ShBpzthgLayXkf3dzNWFxMuVEGKhEnw+khW0GBzroGmbjTnvnoXFch3jNlJBWmtDHtq5SWvf1qj
ESKD+eigbhK7ZXG7akczzx/j8WFcs4tP6WGW+ZHC8pbYNrUY2ZM0fEoruBn8qP/heURLsJ4FWNCT
C73vu9SSyg+JcW9vMRoxjcFuu9avuT8A5OAEwgzzEzjDZ4tvxV0J9HP78TzGC7GCiX9BvTHsOTWt
N0IPACDGxhOl8pa0Uf0DZ6nN8IZj21gJ8ZjZR4M9aApynGpGumw7VMIcvo3PoZg56hMRiqq14xyQ
WLT3d2Xn6j/p4dNKFdF5DoroHJM7dM6W0QMCV3VXpA0ja8dUXZArEXiVlMspr4yU9lzcHk0t0p47
H9OQtor53LTkurhuKQ5WAcZH/a5baNODPxDtQPALcNrBfOyGomIv4kcjJ4iAj86Mu+T/JnWtXxpr
KVG0yz+cLX9AjkOxozkXkt+Vv7gejincb8CR2tikF0CGOSdjJLCRD4TFvXRLXL0tFSETPLy0cKay
fNMngWanI50Nc15zipxBIx3AwbPTDM5e/ZHO6AV0Woz86gXmAkRoFK3ecZrX8s3LWNB6spPP6nct
WeXUE8Wf+t0gY8aqQdIZ9qab09mO3oPaJF6kpQSySVkoXASRoLGOoAGqNvpYouWz13n3FRgHhuIN
Nm+rfy7c8ilLofcZhrarFprswluwDW2nGBHQMnLgH9O9MRW/8Ewa7WOCh3ebuc3BHYuCLWvEV+mc
a5LVKh911Gg9+x4gBgwFdDVj0/mR0R+mw5++T/1vuqtnnAjPiQ9xD0dUaGHxYub1tWQTKFzOJJiA
1gNhMH+g4m3lPwaIvbwZcPH6CPn1HBlC4yHWl3FEx47OLN1UFKNxcUwmcwqLztwTSxHvfFFKs9pD
7y6oOOcQuOe4m5L4NbD6UJj9nhTAIxkKT22PI2/J1vNYP0Ring6EAW4qST4iPOSAQvNMCOxfiR5G
YnVD2UdOSC6HwIqUinwwMCTIdAVsAOYpyZownzIeA3/adll1520YmCXn0dRotLqxNLUwH+yYzttw
I6tpAM/kr/cEV36w5pyDqXq0ShfOpRXgQOoCGq2sUZVx9GGND3QsU5vVtq6Tm8NkW5+wxI14eerG
vYv5FOyA+VZMYJoYvuNGIX6n89n5e4jLcz7/EjrGG9L1rrP/gPz04mntrQ4Gbgvy2QfdQtzGrKJD
TDQ3HrS3dQ7bOMOYE0YDqsWhrquwW/w/FceDoM2oOU99UjzhXbzT7RKunvOWo4sg6W8f1xPh0e61
I2RwmRzS9mTczvBst7fE+93wohgd/9BXkb65TZp6Rwre16oqYUY6UVjm2mGOu4apW7v30OCbCOQH
qS7PlxKxZb2+OQn5nnr7x4QosO28jPguznZTN26Shf3WsnmgY4fJXpZUQDKKjS3ye6ksBopelvva
an4Qud3vmZrdtGXHRAq1MixeV4yoVDnZRLhoNnNHYdI/rUt8Ba0FPKtNXj2UbEvTAy8Q8RamvXFo
3qxCs88xQDOU2PepMLHMJTCjzOAOEpbEN672HQ2Sm2gfLXfNTng9ls2ATuNKkaHPLbIA013pAxS7
tjHdi6E16IxLzYeuNqQHo3JDrZFhtSadNrMqFrToryaV5A44x1MNhGUhCswbWIqmg28m7TmvF7yn
TJrWhnm35q7vKjK98KEpED5h77vKn7AJR+dFJjEXZEvtvNzU7xleEYcu05KJl81OpQE1ABLi1uFE
Bbq/ZlkoLae9m0i22XR+wb8RRkzbEqfg2aJLivenpYZcoueVsfMhNpr2COL/siwtetXRuxgmxjK/
S7QXBonWYWh164K8l31bAN4wEbIeldPKXekojj7enKn23rEZZLdgtHnY9eHmW8GfPDEuwrJnpq+c
z8c0ta5aybaY5vbjZHAOEqOFtV+OGMcCY3pXxRd1TYUZ4lRERGh1e2Hb5qGd8b3n5Ehs9RxMMUQF
kzSn9bGGN9aQh/E9XlZdNlSYR20kuoqygcRKS/sJLPuxWqLfaD4bULPMKNZY/7PG1TNnE2enLmXD
GHVPUGJY+2+qqWUtNYwxf3pVwhHVe5xKJCRgDnTIQ+jdOVzaXnpQf9rP3fuiiIhmdykQIYSevn+i
5mFoXUweJCxxzLeLcpflwcc0ogxf1/40SsDMKJx+/wtnL9qDHGzAWpfjWbVz9ZQ+QpwsTLVHEpfh
WfAY5rjkAwuKBRMg7GnIItpgX/f8TT5zdKW+6DvGUr2VDVfmEYFs7tpJcOzS9q30tBMRXv2+1bop
1Er/VfXx1LiiTCB7LyZhImqgFtBh2nDaOQQVXXInMY+s1ZCvpW7MG6I/Jq6Wy2zY32NIRw5gQQ3/
8QiFRZwDhwOy+PdfriKa6YhhF5KKpXVyxq365HXpbRG36kRNMBtRr2yuura1sK6o95WZlfaix/Od
MzjceHI67wfky1JeqQtMTxnSiQRKIt47pGb3yP4EVU7vqRVv6o8kBjKM1Wce5cuBrCY7kkhACA9o
ZvgyiAqANLEbGjss6KgnsobAT7d4HyId0VLZP46C8VC9eEtYWzDFk6QL0+nkiDg9zPOvoe36HSyP
l28dh468gyUsN5yTUr3I8Rvu4+5kokXLiQtHtN0/avbE+VmOiGIz/jDL/jAFUH08NGUQGHSadSDA
g4qHcMY2z3CP9F4Ydpmn36LSV0MrrVsIimB4wzKFs/SUy0OtxwFl6nGj8kF7Ybyt/XrJgrYM1a/k
PDqHFEEUprf+XQlS1vXJxUdxZ+TeSX1EIb8gs2sIdnX1g1qfVJ86nlsczTEpeWgBppJpCKgpAM5c
sdgKSIwhHEqN2tSsUWkIsAVvrHEpaOQwS1PqJDV9WIKO/MmeIgbEvhJEqWkcFDwKYuJ3QkmP2GoG
ZVoTENY+OW+Q0WIyRBm1qcutpv+Rtx7BCJ9czQbe5esu0w4wlFL1oQnWwJmxEOEXSXCICnPZ9KNG
7SfK6yxMkIRQ1r4VKoPSf0vBTaQRGxilGP4N7YXwwm/dAnA2kuQ0pGkYVORQIpOiea1FQz629klu
UbsGkfkWLrdkPeIvYBmhEHPJryk8BOF8F1PNLcT5ixmAT+BICTg0iifjqgSakdQxgUY+jTr7Z+OX
nCDkq+Ive3XSjhVQfid0oonn9b2T6qtTEwN4qxcQNbQA5Ax5kbvITLHUOpSwSUPfXjQkWNKeJq6G
94Db1+MGZAg9GrRwIB5KXafhms02idvd+N6nwB8Ikx323+oLnUicqjxMGpqS8tD5cX5Mu9LkhuG+
7agxDup7mAVABPDDanFwA3msE/SpO427Tq8AJ3W/CQjzN3ZKT8/sH5QSpxvH71lPM5eXda2HsGjj
SwK+BiHZihgUKbealBT06JDnSNeH2oQtsyfBdAq+H3+n4cw+4223YtqnMs0yzmNpA46njdM3j13D
WmRKk+3aLawyLNPfcyA1ccln1I/JUU3Cg7n/DTYNOizXsg4CaFXOC86XMIY5zYNHcZZ7EALhoiPL
WRiTSokJVk4C7uVsiUvZUZBslNimWph06yWIQJsF5X+XNqW509iJ/aHu9lkhOBsbKQ7SuiKSnMVW
LfI2QQaboscoqm74rmXfJ/1CvXqUIvaED4EVJHMxwo50kM2MXNza/phil/izPLhTYoEsW546eyq5
DPWnYa33CPI/DJpWSdD9gOwsKUakFjtGdoly6xl/UnLU7RYwc9wAVm6aU9uWaPYYydVtKRGhfaie
7//sS8I8mRw51T2kx5T08jgzFgBYOs5+IjYJQbOYNpj2XyJ2Cd8SOEb4OsghV0owzGbzFq3BRq2S
aviulgl1m2cmZ64IgavuG3jfGdYmDP53Ar7Xdii8de/nXrtN27sIg+dxsBIOcXJTcucH2yUYWMoZ
x8JFlMQQEnC/gyOkhfOnljyy7uxd77kI0LiFGTkRONDhuU5wWDMwyHfLCFS9QRVjMuU7mIP90ciD
fO6jH5Vyp3k0vibvtR07Wgyd8wtGoMedIP7q/DSsXNcMbZ5oAuxnFIZSWJT4hFgY0kVDjnG9cxJ3
b7hWHCKLpe1YE7A5Qes++EbB6ER+EPX4q4dQ15D35ebDKoeB2nLA9HkM4hp0gZSilKNNAnHs6Ewv
1t0gFa5Zyi3e2dyWsxTjRYAUxAq6GqCDem4tI813MR4pqULRx4C2O48b1/NTKRnUiFItF2rJU9+L
iR5jb3XtWX3/ZR7/BsjrfB9+FRXEwnpemR+VO2kndWocBjEDlwMDrg/evfogBKRRd7MZEplzanQd
M1GS/nGJxK5sGKn6Gr0KLMs0kyFnCyCjfQ9yUq6dWZQgBqpo4SFFUsu/2pDwIh2bODirhyQxAe12
KJ642mjKsa1tAkCjyAEZsQq5f+cuSjrtkYnKE8aSd4E1K7SR36gjQg6qdt8n2kFLLWKXmbZ/L1JW
IDYTVmJpDOf2qhtu+JJDTWyQDauukro54YnALa16kLJ0Zc6iO6ojZS1lHFMV/0gd8aW2GbXqZEPw
qCM0UMvbsF+SgQlWjpeSbSpU37Nv/MqymDaXTUIfEJFspc6VMpfUSn8QSwpWmF1NfYMFrIa9WySf
VUzLUe29+kzkc+Lec0p/+n+b8RD5u6VP4Td2dFu9bjoqmY0l9fbQhlATEiKFJH4VAa14qaqWW6KT
AjmgZKLKz+XTtGahXdt3co30+hgpPLgkzc74WSV3qclRqeLsnNN+iNwCYBz1Uclz3BpLdVTXKkPq
H5LxflIP+kgPjXWTXDb0dViaEpyimoz+Mmdmc99Qp5m6fY4F3Aa5GA01IMppEa/q/yo5n4b6yWSq
cx6MxInOhFHQG0lFcNAzlH4SRWc0YD6wEux8S7tMGcQFNPhqaVNqcqUDVLsLrFcavQ8w1wLMgCND
6oYvGuD6b5Jmk73ulXdKMZvAeJ8SSKFc9VDtzmsHRtzT8T2ivx481hog0AFyTm69aeW47draST1h
STY0e/OXkGyjOErfLC07GWNGdw2ECCBrm3R1KcpUokolzkusgHVKXmC34Kro3nTLelITpB6ZafvL
OnLaSfvsqc+TVzgFcExo0UgpmYXBiSNBdNCQW2zTJXpoydeCpfef4wJO9dPq+D/nPtinY/HKJ43O
ju3i7Z1f+jUbOA7wNt2of1+ouk0y0E7y/Fea2p5XPNhmS1JBNxPkUv8CGjI8eiBHmOKxSsY+gKLK
j++xOOwDA1EAxOqBm+C3UpIpYYC6IN4YXWnW0GfKf6yTmI7mCAGzkaXG0EbX1MZcZkjRklLXqRtN
GTKUPgLwqbEtvXiFRwV+Kl7RjXTwlUEKMKkQf5Q0D2I5StcIirClV8mhtfSb69E9zZyEUUHnXpfc
u2sj7lUcuYe+qa/5gjc6y4jhk6dD+ZGtoZGuZKAUcuEcBkRlceu9OJhbDl4EkV9ebzsQb2OPwVLq
3eVDokRe6pRUxUAIa9Ywo9OwIfyl7gx1NFAXQR20B1m1qSdtqZ0nAJ1goOSLyC2Brh6d6WCjVifT
Sb7chuho+TvRIoPnC/jDY2tAc8PFqBa1TnY6V1/uBDplS0c6TeCeW294BjN9yAgY3QNbO3WVXnGA
FF9azTF0cfyXmEC2wzQVJAxEGYGYBS/PklhKweD3Cia11L6ww1oU60XTzWsrlips5Zlu7BiLm/Ji
lVys74P9NIMkFwPZS9lyU3VAkBM4PLVkA6knUK3hmVem+xYikrz7CeW+03ArHqIO8SQOpCsF3tXN
pOmfc7CqIG0ze4Pax/zJlUp4afxWevzJcB/9oPpR58OVPsBB7WmMG3+0kXOIHIcSUq93anUYRPep
vjmznJ7ghhyJW/R4TnmylB1BCqWCtcYfPFh/1LlKLTvqHJENbrBzq+G+7hk8YAQ3pcZHOSBwKGJ8
AXKtpJ+ZvHoEJe/KitJS3cBUc3gJRimV1duLqmvVDa82MODFNz/G3ejob2kgWa1v6ocUC3aOZ3M7
F/b3gjCBbo2Gav/azpq56eT9kzeUu3RgD1CDD9FoRbsp841r2uvvU+R/qV0D8RiJLAZzDFDye1W5
Kx9FpJe3KACpVCGxTochuDEGia1XX3YQUp2wq6hZ76BHP3HLA9LXvjqp2tYpHtX3uOQubB7Ug+Ny
4aSifRf50ehxouYDq2sH5V3UguBOlhohwIzpFS0so8KFSnUql6YGpOHZzBEVJMuPNV5YS1CDHoWV
PFayLjKLHvt5ARVdftRJ81+sIntzE4CeesP0TP1ddVboZ0Hw9baT6s6552XUNz0OpD5qAaUzPWu1
9KtfbknA6mQ6hlvj++G9aZoGC3K0YYMCwtPJj5AFFqFAyJRTMkh0M4xsGo6iRi6hFMc2C6dcKtSX
Jf+DiEtOi7Kwb2AjTMy8iKx/LuFVfy8Xumn/Dph1fAts1cIilqKmD5F/0ZC8Q81TnXTXOH/vfPIo
uYB7k3gChh+mDQpfHnG4srEGA6xaB8azcu2NCMEkzo2JXWkbQC4zULgO1z9my3bQTPisl1E9L6E2
Po+UT3RxwSgNzqiF9ti8xGPTXiLfePomIqmjBxUldYsAfgSJl0EMR021jqubXr2/DDIYx0QKFGL+
6EUl/Y8ILH+w0AyviNXLBvtPvOYfbREZTymZ7HMwfldRjls/zmt2LsDbsGrj4ZtQKVHmIVEEDk+g
tk6cOKFQoYtwirF8RPiIIP/Ag+ARJmRpJcPHOhA1Grn47GOc+HqC532OGWz4zZNyDFAqTBenoLmq
vixXQy5j9CRlyiVWWa9EJtevwH/Ibe9O7bdoDCn7lQQP4fZkF2SKWy+tnb4mvfmV6M5FLeOqZvaW
1NwLEGhIglk+QGGWe49MlALYyT73+RSIZ4Gs5Nqtc+jzaHnz6Nh8IUWlMw9o2Cddm3MuO8fcMmNn
57W30ewRn5axx1j7oUKU6jVvSWU4+9JID8nIK8eClk/JXFOdxzx/PMMmmEIHDcfMufyoWWUAebp/
ygbvmTYVl4Z6tYgE2HUp+Wrz5hhYRIJqDKiI0uhPGa2xlb24r6JyZ8nYVDNHAVhZq7sTeUBqCwQQ
x0hkOhl58OQb+TsXv6SDrgAglSjCruSxnBiZWv7Y4F2kyWd6LlGAXn8jxDEKGRz/1GbbC3sgc/vK
O1Y+DpJyyj4hgEw7ZNMfntMdncoszyMaGNFi4sthWYaiuxSafqHkYrkjPHHHpPQhrs3XSUvyQwKc
PiPOUgePAV9ugHNp8XhpriN2hi2w/i/bNQMcl/ke8XUwNJZWtJcWqZhb5WezowdciJGZdZ9vBCAe
mrvIvi0/vvjkkVHpr+2TH7veKVu7P9O0RAgAcBpNfXpJYn+TLz1eQ6HtAfHs13RmiGXV2gk8RgzS
eQX+hgnHxIG0pSGVrnlzHQEKUn01t74MAJ2Zjb8nQ0xMOjAsIH21EznoPpxHKwBK60h/z1wRujhQ
YOyMhWUyme/BliRH49R2QOOXVTu7NXf1mFjPPA9x/zWk1a+k4ykZjdm+WJNNlnD7Y410fT9OmC3U
v7CRMbBuWIVNjbCbZLrRYaJhLayvdUFjmDfrztLm9kR+VFjCbl9RR25d4QmG0Xy1fYl6lCtTofad
8NfEpoCHvoZwNYnL8J2ba/vPvUPka0QU+2ZlPk6I6Hvbl9fKoTlkeoO2603tB6lm+GqdZt53OBoS
zxd/kTP8M4j7Juy8CnkTHNB4DRiyCGDobQbQqpdoy4WxFFM3Wg4WupOpTl6DBTOqjzKEFrN5y6uM
JGMreWjsSIK6cah5pKD5oDmYhHPMZ/z0M/biR0biqAEXSW3qy+esSn5bESjfAJtCl3eXzk/SfaBr
E6XIVGz8vnhrZzFSL2SAY4ZLQizwxhEB42Yn3hZkzd4NsN0OGXW2JNfmx6STP9emlpyRkPs5DiE/
DKvFAPOSBuQFzVPxQbHhHFbRvWn0WdcJO1VX/7AZ6YTo9EJkdzS6gmcr/u0hprg2mYV80J8v3tQH
b8L8GbTWbwdeTpjE6Weqz+ZdWkp4eZTcE4e6rpcoYQQk0juMs9SSllfvBp/aO54TRAYULjmrPGqj
UyITllbPDA6VlzwLpgBY39rd5MFMaA2ZIVFbATan5U0Ynbcf0DsCO6xPdpNh6kLUO3WGzD0yxjsD
E8dE2lCewRTLiIIrAmBaXmP/mOnhXCoyzxg2MyLBWk+KT5T9CghGPNkleaKeNT2IlejPlFMUcwZK
jqn+WTYmyDOZi6znDJaT+iv3iKGuSnGiN5Zd5hbuzpguOepNiMQkENLodAFh2X6FyRqtlqwK6pIM
EJ5fomdy/VpboMLWzOGQL8x974g3koadQ+9igkRHLX2X0dWnR2QnXnuavOaVVtzBAiW0dZ1o3paR
CSDSTOKD8Kf+LqNHr/XWcnY9QoSzmsm9Trfj3PkVYB/uQhY3NBb5pU+JHl+4l+E6jqh4HC5EE8QN
stwSSLGsjMDQ/Yu/wvgvVbSB8ttAFw04Dn6c/w/PwTToaJXM3P0+HPkLGarJSNNswWRFuVTABxhx
CCckGxjnJcifJy1Gjb4w4+Chefu/VdqWJ1XyfxNp83ZMD82rB/YamfY/eGFTqnsBMjJ7F7jGbxHE
yQFGC7dFIy2R0QSXl2qaJJ2Z3ISclWdrN8sSErrrMjV2bzTsijOP6/0Ka3W3DHp87P1lwMY0nyIb
ckti84Njf6dcMFGe/tVnOBorPbjiOsYMJ6tsjMR+B3ZEud3Glpi4dsX6c1Dn+Kbx2Y/ESn3OMEqZ
97QIY74XiUc7IO1A+XARXB90JzZ3ps7EcoXjpF5ZuTl8zPI+pLguinexpDQwwQd/3DL2kbV4blPM
pMEY0j5EOCjLYHWWzHINofFXX81PlHeXb+syUkX8dZ/KlqXaTYbJRtpF/rGfUYDHLs6jEb1rHL+r
crmT5X87c2IMDH8JycfFKLNOVFlpdFbICB0h3cH2r+oCKc+4OaZPUc1iPFfkqxaxtc9aHhqQNy0l
PTMaK3hhT94jicupk6SRsmEqtEa8E23GwyLP9PGUTXek1tLgQhJns4+1ff+mfLXKpl+N9j2hTZxE
5clyjrAO1FP6J0Z1NtjOh+Uk6S6XTfg+i08FEuSwKcnPydgSD3lN/wh5RRgPyWvsHiabb1I5GslP
Yz+3wbg6mHUBf127MiUinWjEyg9Nd8mfkKQHG2oVxvAL5IZ6BfEl+6imm33ZhtjpOaqUzjknhZ3s
TL+l3pafKQZ0mdEu2ap+Z2m7L6OxviCnwZXDyR//5HjM+aZ33w3CYphvvWxvLhrAwiW51jFxoyNZ
sGNP98TG3skRXc0snYVayyBpgvlYzYmDXBaWjE5aegpJVecgDr29ZGaqW+6bsga5M2kU7Zr9Vufw
3FtABKCZVF0ANXX9U0rGFfNgVKgpPqjey7D26e1jrKUvHryfjVWSYTkTu0NHaXmKIVOfDTaiFr7P
xiLdQuaBo1qnlBk0asOR81FvmOwgctw2ES0QriAU1Icd+tHbpUSTeEswnx1/9K+UObJ3l2ryJApW
Xg685LEbvg15dHhOLJAR7LRPtsKQSDtxoa/tiYXGJplHmxdEIVrGr7KHGUNbb+QgTH0+F3BVg8ty
q3rFqpRlVWFK3WfVhhKcv632zUM1eOyq9HLyOT3RVhpPom6fgyS3w8iK6S11mSAhhS7TYGv3GYKc
7zm35mv6qWkHUp6r6Dwl3TlzPL41I/9TtqsWqileRLD75OfLpeFEqbzfWonTSgIe3a7cqrmq6har
3o7qNMpPr2PYI0sJsaFkGMT10oQiYDxC77xJLxAJYppsLcqlnklo2WBx/bslSPViVBHWxbRBaSy+
Gy1FLYpPtNsL2ZcbMqspMGTHKsP/thUEzjdG8IoV+VTI4rTOgsemdtadV0XEDjfBhyqGVXuiTAM0
eeTXOo0oNsQZlaeBjU4ru/7odozapkDj5Rz0hwPEb6x/qoK3OxJLOg9bBj7zs2rQanSOthrwfNXd
zn0CS4IEwU8DuBDytOwtzOAP5piCdfUegmy42U71pbpoulQNCHSysd/pWBLnZG+NJ/XRJ7lKpC0T
ID9zDoYe16ea/VfdXZPVGZde3PrPMbr5WfepBhUwXt/nfDiqu1ZI6YV6YgBzwn3B74qSebbDSUPP
5bjGVTUP7Sb9YdkZZ6fW+RTrWPwLpNGQEKF/7nl4/gIsf77vBpAL/m7Bsio7QFhI1PwiscwVp4yS
NB41MBlqBsvqPdpyyzGL6MqpKZ5M6AH0G6sEW3WNNWhj46y5RnuWshpqSm3r340on/PEoWaRXjnp
uWn/NppDzg1136L0u8qVu9M4kC3Q71XbzZddGYSUZAcZGPVwk2jImNSDViXPec6hWM5wQCEwC8db
rXrfqlNu0AWJiGzbq2/FI/kSbwEejhaCoLrcnvyeydc9GDNaZuXarTj+st3v67xtQMZ7aCSAH9vm
u0qhUA3weXbYOhmvGEZ9B0HwuSz71yD1X7+HWXKKr9qO6oZQ3daZVipRkZDrfZ9UHptcScIM7jwz
OXpNeRLWKDDsawckToJ+DOp62jqq7cTVsCftR5z60zcT539/62KA0AhVRzAgADVKgcSpvkshYnrw
8MnV15G2trS6VEhrD7r0NjK0JHrLsYan//ucZMhT2T+OSb4n1wfX4SAU+MHfbxkjWKyiL8DkWzrg
oe+ecJE+e8P3tFndO4U//jXqyy9N2AhiRHaZ+DwYXVl7U2RP2EGL07+8rf8+vVlM7tC567YB/NT+
hweyogCZ6Fi4oJbJgguAUY+j/WIT7knoKxoG9a1zHN0WkytCZDsEyZumCP/lbbj/AK/p6Ht1OZy1
XVQ/PgCkv1+eIEGOWazwPDo5vijzOyC0Go2P5EedYs6RjWx16iAHBItij7akEkiSmPY5E17hMc4J
hHEMRpSoyuURTf3pdTZOOAveNB/znJ381rQ2Dxcn/6sk5mtTcH8Yr1Hu7XtsAub0EXn0M7WFfk4X
RyCQmidX0KfAyCPiu9ilTTd4NTN8bZYM8ns1IDSy+DKWRnNPqHKaDcs9IP1bClnvAm9wky76cRQw
WQiRd/AYpM7ZiJZXQSA7mZOBt8sASSqjunpiVW8qaxk1ThxVVZMqtWiuBdPn4g1uaDjL21zS3Y0/
KkeLv8E5o5QP1lX2NGtVzNTA36g3Rg/nbaBts7Fq62PGSP9tO/aqQ9GzMX1LSTQm+jNscPVozMag
Y9Q2US6mC9RYIAtyWJVJDZJa0cRCMh+bL3pBnwaRbJ4vFpR5q9VDQ9f/cOK4puS7yIi1ibPRgV/g
jGdkUajadVnEeYmz2vf66MrISO+q5oZqbWjS+MVJ+o+ish/VsPz7EW3Gz6U2fkqvPeSRP1p8VEuH
OgEqihdy9oAieKcmq1rk0Uf0viko6qmKkyMQ1VrnmVKPnfQr91ICpg74ysqqyzVvqi8Nkxk1YlED
aPW3Ze41szvUHt2R+VM9TOm9eiAV0Eq97d6d9lnn0LVnmIqyzb5X70948aezwJ6XBwegJF89E45/
qQX/izTHY+PBuTNNB3KlhRHr749NVHkpfY2REXjt/UeqZ/YOQiK3uQR4PGcPC9M39ccRT8sgjdty
rI8gFLHEYD+Zoln3iRe9qFuvWcdL4ERd+I2aYNboUbuD5OVxk4P6IZhoxlSvUQkPQ2Jz4Fb9mwv9
/7NSQl90UTFZUF5s2/mHC30ItEq4TslYWaK98uJ/qDuP5caRbV0/EXYkPDAVjShaeVMTRJlueO/x
9OdDUi2qtLv73DO8g0IgVxqqGCCQWOs37HUD1brFq4JUeE8OKzYqxPBVECN1Zl73A7umRjVuY4+0
i0SIKKP2VLNzWf77XUr/ohDNTcqwBPAs7lOOoUFM/v3btpMc+1YMOpe+lz8Z6A1NM4jIdaRyGJq1
0zQcG2BnZKUhec4vblGEQE0868hxL5UlsCwH9Acx/Sb1obQmf84vIvJOK/PIslZd2PUdTrI6FCzK
qnJPJQtZqgnX1YlJASPOt5f/t3eZx9vzk+iL6uSX5v+bwuTj/65U+f+TCKVLduWfRSivq/yPLPme
/fosQzlPOctQKqr6HwOZCw0ZGqQjuT64Vs86lIqt/cfm0YpiMXoKbBRnIe93IUpH/w8aK7YAxCRM
tPIFXX8JUbr/gTav4nVOdpULzPy/6FC6857isufglmCjaiDmhQyhwtb/8lDN2QKhCMRrvDO9JbVf
7ihrFrsJ+NmqBfo+Qzf5dcugPIgx1B1w+AwKshZFvY85MtbPHZfR8qywrDX7sn6fdR1ZYDEjeHDV
LK908Cm782mdToJ3RSxFYh8d53NTKQRkCZORsv3p9DwpsSBy43OBl2IJgt1KXOwpxQgjeT6YZoDe
kTxNy3YGOpD2SuNk3OGHIfKtWjv2XgnB9PHC2i/lwLIBIL7N0AW90QIq/l/WabIeRFI4WG/WlI7X
MSYMS6hRI5SzlseaNQItD92tbMmD1nQd8l6ytyhABo69Ue2V5H2gmFtF5dAhx6DYsEaZbtiZ5L+O
E0SOSHQH4WvWop2i4ptnRCdeA4NHZIWsHdI/qFTBKf1mtcM3O4+iewhc1fWgeMgzx9jJKBSJtzgT
u2GaYkhGJDanbPvpcn+/K3xW/eRi/q9ryAbnrnL5CFRodNn/SW3CRrS7dg1bPVixNgCD9ZotVhTN
tm413geTQMNit8nareyRTXlG6npcusKvr/gVFFt50BJRbBHeypNz8NOp7Hch3Vw5Q8izBRe8oxmv
w8xHUmQ+tL2anHIIOT2mTje9Zjpbp2lxPI/Cfdr7+Nubyj7J/GnGD/EqRTrZGYT5LQLupIaqeIXE
EUO7R0mq9azsydIAifTt97GJIXRGLoq/KVZhWpw6e5kAofzq7C9NGcsymP1Gob3I1qXzMhZR7xEu
CKzUPqLcaqfj2hTtuNUchAaEiZvU1aVN+hIIrGyfu+Qob848d0Xz11B9nn+ZJM8+jcFSMbnB0HIh
FMs41XWXwtV1lvzqjVOTxZTHWyumpDE5KDzjxUC9W7D1HRAvH6f+D6tSq7umMFDAQO6auGXtLocU
iYhPTdsuHDBJ6NnJIf2kg7MLCuTljW4yF6gQfMtaP+bHiiRSExnetpsPmmJUC1zuUGymtruyMzu+
Q7woWoERG6moohbrhORK//3SNeZ9wm93P1z2kE/SXMNgJ2k6X3RSukHY3mDqyUHV+N1avY9Qa+zt
qs5YwT4k4WRH3/y+GB+olCmbAr7bgjrBjKLHT7fXv5f4yh1N/N9UlCU4nSBsbCYPb20Zc3ElCyv1
QVXvQKxVsM0pdI9CeAvk7NyEpz1lGaqynA4lZi2Z1g1wn8z7skqaA+IXwXMQ+68UT44ZPo0k6yOq
n9I4BC8j2AG8/8sWF+i/fzPm7y9bPBf4Zux5c6WL+RH19bmAj1g+Dk6SHHDp2GCDGOwn1DH1GLh8
I4+xrVLorJQCi905Kk99rHfjGJ0IXy/iVZSH/cJWDBgFY9jiudP+ALDjL4ZR/Bpyi9uYUu96xa5P
/gSlNu7g8Lqjsk1nSlNlgQK+kqeDDs/2THSqoW+AKJxHnU8/DYBe0lOCHa6qARSy4jR4I41Rdey0
HgjFAMMNB3Jz19Zlx4bMbk8qmpIUYl3/KfM7dxNAbSpJUqOqSQELzLDyfhqKNturqACuRQ6qtUAY
7395x3Z/3zbioCI0y0VlCCksw+Qb/3IhelGDfRgA+K3oewNVTE3bXg6FUN6bOHexPb+05ZhOBr8M
P4+UQR32azioGTaq/7Cs7BgB1J4/FL6q9flTigowiWh0+E6J0uzrBuBzFJezeX0nSO7PtkG9WnBf
VdOZ40R2FJ3nOkZSlZ5odOgxnTB5H8Q7aIavYrg5x+Ts+WDgIfU+59LT+HG4UQrrhJsLy6DTyDLz
aCXCvs9wKRIa2DbwNNcw9MSaadrKtjUHZZOfpLbm9o4RVDM1sPfyLazgnVWOgKt0fNCu7CSE16NO
qI+BJH6RZzLGi8+zo/lkxsPx1Fr6ii26u6/y3tiAtzjJljI/BORZHUbT4t9/hu7XRyvXhcPDVXUp
oOk6Lxa/v04g/+N7faTb274a02U29dqt3/XqlZ/U8YYasX4rY+qkYjumowwjwAuRigBkhaTLwIbH
LItj67AfCijvgIgujo2H8Mi5I8f6cF+zp8k6vzj2MZYsE+WoFAjXti19TIbmswQfVBPpEZ2f5u89
ndHxI42gxdpBMN2oKaKwYK1SsQw00JkQch0Dy7PagUyN8R/y0M6W1AiDuvzF1SoEjdPJ3SkWWiB1
Db5b0/Bek83LoRqc9yGXGHsH3GVQqsGJiyr13oSDsC0th2wEZklJrqPlK08boDnGuvDq0zDlLbdw
3Q+20lEpE3V8XajGt2rwomujLl9MWIS72Ju8Xer5kO4u7WHmUMqeSywKBqhZpntlJg5ObyMCzAuH
fI5beOmdqaNYiS1dty4EpMDKAB7fadx4yhKyxL9fJNhJO18eZIYAa8uDzFBVLJnmHf3v14mnVYPe
uylVB9u7IisV7FCT/QHn2bw7H9RevfaNqkATQEfzyfHgncNHa1aO2+LvZ/TmXIg00s25HzHS57qv
tN1liQqV1T537ZMMGRFQggwe6UYt8lNUS8IgPCAIhfVpTp2c0rQ8pUNtbHPTb86hj3iYeXM8ISX9
e2yEOdp2oXoTqoF30szKPbUisxeGUeor2bx0IEW1Fkqn7Ctdc09anJs3foGweKerO3nodF8DxpNF
/lKeGmy9qIeN7S2J7AlTGrpjwUYqAr/q+W9joENH9TIB05RmPmOsdJAg/K/LfabV1WLC0uLN1aiR
jp1W731jCJ87CFVaVQdv2lCMG1ShBKBHpg/luLetXwIqwIOiNc0Dm41lByr0NtBpObAqVzwLxEqO
0Py0QWO2WMlOGco6YBDF0GY3MmYnA/7E8AMpGLHk+ZAGd02f2gf5ASbKBAggY8ckO0GelQ8TjsEd
UklZnCZLUwvLa7lYSO7gAEP8To7EEX1lFZVx65gKMFHN5O4qzAeBKy9MKZW0FX6tDxYqS6dEHbZV
jkncYqjC7383Vk4FgP1jwmRhmeVdioRXqj0bQXsvpjb6Rd7kyXDH8BmleDBtPMG3FdWO22RU5rI6
I/g/dmpv/BRA1WIrWbgpEkhTMkzUeIxpI5uhnrNjzMbkhwWvqO6d5g/Eqn8M1hQ/U1+ZUJS0eLma
D/wh00p26GHwIxIRbwehL5Z4lDQ3mZrMHqhs/SnLl90yphi0ntI2vve6ML6v3PAl83JvJ1uqMnW3
LY8/31cXfZyuYteZ7iCVpQ9l4N8ojaG/4GPQbkFJ2ehf0BRUoZeWGpVkc4Ij70nlzuiUifpVpwiq
zXUZ/TnwR6qT1j0kVgvJ3UmsjWw2cV3vCmTSrsiSejPorjgOvl0dx7bsHgLbHNcU/QzwozS1GI66
SNHykj8p+UN0AkW9tgcDP96x64LV13bAs/G6jVVS5B+/21jJ9VVlIubupOauQbXqVu0sDbiwubPY
p4P7FMjNeuq5T6syks30FZ1472tG/f8wT64p5lX+bd7HJ3x8nvzLes8vTsJqv09A69us+MEmEhmb
KjcPIa9t7OLSWQkhNL41dg+3Uqg/qQQhRhc5zm2DcvbWC9Vu7QlLfzbj6laOwEbwl62X1eNQKkik
l+YIMT4IH8D4ZYDNWCN3u63ddcmrYaBtrhfV0xRicxUZ3bBToJauBTeyO0wZZu/M0ng1pgYVfoQr
r149sPtQikzlyRo66zUwSrFQgmG4ixTTXStuCrd3XsbCtee8DEb26mUZnicsc7gsk4PEWvSicndp
gqhQPjr/spZbkVqUfxI6UM/zb4i1EE/1lmmUBFsLbfxD4loPQczvX/6SQW2dJsWqjsLOzAcN0RLe
00zEhHIUXIG0uMG+DCP9CeRTj8+ueG/KXtmsbYgCVSkwIHFr/2acdLCn5gg6c0o7CNFA6zZFmTf3
8mBMs47LDwNdCMPUzQeTe93WGoGW+IViPFS8HT3Mskii9PL73vXChypM36JOm76jEIeyVxqLW7cK
tH0FcWYpO+I+3HRAIJ+nLkw3uTXEqCJ57msLOFMOMJTQXJa9t7fMLDqEWl+fdBXWnl0KFD7m1myP
9RE3eP5y8ySrDIqCjhI0g9nPzBYloobkFtzJFVAZFu8h3xWh/IlCUX6vuOR3g6lnU8XF8hBT5nZR
OnrCzC9+ivoeTRI9e7C8iJZZHsjoeyc5oCWjfFUHEbiDuTMfS4ibqVNtZVNRMlybNfAyvKyiU87z
SyGJJiykJ7E8C3T1e5YNsD/pZCNSWsYyKTBxjZBeytB/+mn6mUDYqdPvAg1NWQ9l3uvCydC5iDLY
f4ywsMDTMXLNHat7QvyV/F2LUTbAkvcz31T+lKGPEzkqMHvt20fofAIMu7ZOU+oET0CFQYj6xUtW
FPjcZ5Trjblpjr5+nU96v5ozjC9Ni5qZiebrTWysqsnUj7OZ0MpFwgXgSRk518lcNI+78FBkWgll
Piqsoyj8bHo2ei29LqamOqRq9H4ooly9CdRmd4knOl+4HHGJ1da0t0TR3XSpg0v2ZX7Yp8p1EYs/
ua14t/IApkdd9QLxb8Vs3mOK1yqgRVqcd+dxssPlKX8QSXBzCcmzIv7Rp4V6yqidn0dmlvdcSvJ0
Zr90feRukcN/dSCZ4pzDw6NIcu82jNoSlJuCYoGDsBjk7Bp8Y+TnS9ktByYarrFxSYFEKww8YFNH
qQ+oBWzwQHLPyyglkslRgsSw5xyF27W3mKng7UZLm1vJby0tSpG+o8814/ZWqFF9N86Hbjw6E5vM
WNHs7t6KHfdU6l0GQrc1Z/OR4TrSYkwD50NNcWeHHhTAEJgchQ6I3lbRWbfqe3PIFui5qY+F3arc
gNONHQzarWz5QYSAfVXyTJw7Mzu3AJsmybVsatReNoI39GWmlm9orSCcaaJz4cf18Fhoyp+WUlS/
MB7eoAlev7m+bi15+1Cg66fmPlZ87oF+Fr9pfob6AEORavgDKov56HS2sk6g4N44YdncugpGhZAE
s1/USZ0qmm1etLXmxv3WrrXrQA1BlslmqenXQxYMhzCvhoM8A3iLH/nHYFhrNfXeFIS/wrNGDlHL
Aeem0d5VmuYdi/ngdeh95qKwFmlcv8fkWVa2M8YqpBz+W1w2TSN4Ri9huOlqzwSJPw+5rDQitXeU
sXOH0D+tNLZYcpSBqa3rzvue5oP3B6p0iH945s+Jr467fxo9UDu311kRONsis7sDVeJo1Q3l9Pwx
qUEhBsVX86eXuvMjg0kOeXckccNkxR3pF9QS7TnKIfH51fgaJhEK9HFXLHPDGF/dGQgcJrW5/5th
2jwMq/HPw/oh0J9zjbzRHLfRw92mrf9iqjiJBJNRP0862mwVpJGfZQSnKKACC5pldonI8l+DR5Ig
igf/hZt2uGwL3URC04mubWFOOzyNk90Auc0zp7CBd5viRBOVWMgANPoTTNay9Bvrx6QB7u+cJMLe
eC4/QpvYGSJt91qBoAv6xNWjGGIgG3FQ/wpyZBC0sv7T8usXEeTaS58nLbjrMDhFaNiurWzYRGY8
rrNSG7855k+RCOfVbNR8MyKKuO4BmH2Lil8yDPj7S3gYKMtOw9Tcl65br2AW1hvVE9lrlQi0Yv3q
vh6t9M4fwqdCM9NXt0ZWydc6fy2bvFQXVx0vKkesGMsnawpQQGY25JD56aOGy7rMslcXqAQmLlG+
62I9u69DgwcPtITtEBX6C4Kc15NdiwfyvOldo/T3JkpBLzCngpuwaHXwDdmTqhvmtvenaJVmurIw
bLMzrjRVjU5hnuibzND+kC0kcFr40+gKHXQMY2TscoCrFJ+UwCS7NLY7GbfnkIx3gKkos6BmhvdO
2WzxRBtfi+AXvEjlWa8HdJwxW0TSgHDrBymKpFOzRYt5fI3Hn/84avLs97XC8aeuBspzpgVo3VS1
v9ESxb7zbSe4BvDLQwxtiGhR+EmCuavZrM9tFfn7Kzyfwq0yTPYdyDf7Lhyrtav16tGdQ53eqqce
QrnsyyZM4+xp2iv2VFyrvGrvGqtrdlmv59c8QMfbBkGUJdQ3/dlTTRikZe7+tPoQSrXH5c4bJN7E
lf2T6jzvWfUGibv0qYoG/LsQHoLY74ubzq6RCGa/dmtNbbQ00z55TVTxbEEU/zMqTiav3IjZwhHv
MxftWQ1KpZKL/zpDne899o/jZjYeGdv6ISzbl9aCi9PhhnQIZrOtQRuVtywifdukiXHE7iC+05FC
i8nqvI3aGCyVRIw7cFD+06i6N3K85RjWCuypxS/HyN+aZA0BxP9W2CUoj4xXzgRJloc274+6Zq0G
c4yfxylUtgaQnGU9TfYbzkM/oySs7gw1NnkkIreka4HzBlo/W9i9kxwSb4BFEk535TyeJx48qFGZ
bhoMiV+18qcRKMYblk956ByHBAnmEobrstV1mxrBHJsPnh4aO98rybnRkp2WWb+fAdtEIb82k42M
OZregpQFMHCdNnVzXvkyT07WMJMFqLookkbbGMVY7y4H7jnNPzfVxq5303yQM6BZmjdTn8HzC39C
eRUH/iVPDk6Lc4Yu3o1zs8oMC22iytnIXh+05yqcRvjxc69Jdm9dYQC9kk3NQFLZAWS1wOUheeKb
j3YplBJ2R/PK82c0uf/z3Cr79jZI450cOppG/+BjYiP7kixIn2LAyr5WmAB14wLZ87Z64F1CXSAX
7W9ks6zz4NCa+bNsafOIBBeGq6514ZnNTTeok5sMhCVigj1CwSYChRWCm7fnGWUbQAUPkhX1Gw10
SyxOobDuDS90X9PetRY+F/8t0BcH69s23LZQ9g71iApAVucF0qcpQJM4n37pvDPKX42qO5+msxmb
bkvRvk9XXC55pZmKlYke9rVe8fNSwsDc29S+EAQWw7PWVT3G6LECTY9mOkLV9uPZ4HBuIlkyLCPT
nzaytzPQRaoSVdvJ3qJuXvMsqE7akA3Pg5htJ+v+wStBR7IpveoFb4BlM5abycqzI7jp7GpCHwXo
saFep6iKryz2gi9RiUJLbpflTvZOQbHxKas/xGlV3WukBGQYfT11G8S8acpJPlSm1aQoVMbmJXOy
xLg4IzidDMl9jE4guraKCo3nr1fOaUKxtRzuZWRIM9g3idNv5AsoEP338aEZpBUWzy9DqA33ZoxD
UKCVCvrwdnDjur5AS6Fgp0LNxzj2lDTReMcu8xJTeAwdQ4EKsBwNh8Q4avNBdlSGIfa1buK7R0iF
MbKrJ3/bl0H2ODTmsW0b51jpTfboFymqkt6IHcncWQqEBpOBbKHsHePUvOksHPggMODlq1n2OlHy
h6k1o50MKW32fiZjl6bnIil0niaDfzelz7VZBmDmBlaPWtirb1XcFBtHzeO1MTd9FWG5yCoegyET
+yJBlDgLQvWt9YW4KkeBiU/heXdJrrzI6ThsJIsitmreoap0mRcI7RdNlOziSZuzWdaqL7Tkcaga
/XaMJ7SseJjPNNmNGufklOdRchIyFPFO9v73JDkqRfAwnMsGTWAa2zbtOTiBub005Vk198oz2Ffx
BqDptRyLEzxX6WXwv8/9spRc4UvM5qmyKlIUajCkc3dm1gnUp+dTZwB6elXChJ7gpt1YPA1D6Nhz
8Nz1aUKKzQbKrx162vNUeZh6VCIO5wVb1euvs9y5LwrAqxGG9ePKpIJ3VYdUCK6Q7RZHfOKnIwTJ
a26VA4m19D0k47WRI0Pp5z8v8fPUoOU339vcx/QmhdZbIL9x7LeqbMipth7k626kztJ5Lh9WfaxM
ZeB7C0MLCVo+7LyergEKgPN5H8aw6KuG6yV2lfhIHWKCO0LRaPT0w7klO+ShasobNfP1bTiPvcRB
wcfHtDN+BUkabXDyYI3LEIsvd1GGpUNG9eMj5Gnd4j8BBDCERPnXgufZvNPU61iHM3xuy0/okjI5
IhB131tFd9ViWbLqRNLcpwid3se1e4o8m6L2HNLt0sekzr+TfTIUqGOxkpOaIFEhhrf2iQQ0ru2/
TWjmlgxZSKzjyO3Uq8siH5+CBF95H3FbHfObSBXGOirc5gBT/jUcPPzmZCvP2oOuhXDrZTu0uXzy
mFXruUfG5CEFl4M1sEiTlS80/LKy4XO3HF3OU6iuo5kYKd/Oq8qYXEEOCQOn3AVJBJj744Plqeyt
IZhchT1cOXQwF4DP2l0w/5We4gl4sGRHDs58MMfxz2Lk8nCp2R504GUwj+aOacocKLROuZQ9MgZF
Em0+2QYRYK7HNsyxKZiDsv998RDJ5YlXXzmw9+NnMHMWBOyxeAhzbz9R4jgiFVs8NFmAxLkyIuSQ
pfhboW0wTRX5etk52PEKaIC/dk0zf2jMrL+lOoogFjPlYqi7tQvf6oE1zDEnDnxYtPGz7JSTPAVA
hlK9NkGTAySmoOVmNsk+y8GcqLa6my8Vra42z3E59pJ9/xj/aY3mr7GXYfLsI35JxMt46tjntWXr
/HdoaCC36Sks02jPJqy6k1mY3qoxFv2v0OQ4IeWcrr6TQxu7vZMh2ZKZG15f/26iXEuu/DEx7aa/
XUsu8zHqsrz8WNMsz8v/vtYw/12/h+REudbHf6ibdNxW5j3lnGP6CMuRsvXxP/ib9f7p2/ibtf4P
XxCgoXTnWsF3q8uvzcY2TkoDtsdzUVG2fMOfjWqqB6Uz3bs4+0P2yYiZK8bCCnr7Wja7uMoP+Tg+
ytZEneqhypBtL/ygPe9QS9J+q7QJggVP44VHdu9QkExHm0s0Q7cEnr2vY65G2TO2VX04dzSzeirb
Vh5mcnjSqH/NBGw3rSkbIUU4B7P54Az5IZ5whlBzSxwS1UJDEDEzO4ApRvrS2ShpqV1dYsjU4D1T
qLMQBkNkR2WBFe8CRJLO0+YOYBi7wi3GgwyhltfeYgILolxzzpNwW4x3iVB/XEJDTg0EiJC1kDE5
s61RmhBxAbVznipjk3Hv+d6hdfzsJMtRM9JatmSp6qMl+5S6P/fJ0tHcKhE/O/0+8lzi6pJ7+A1D
Gj7WSTd+Cx1ML0plcnZqrs7vGOFj0rmf43GE/Yc7xQeY2NGxTkWGnVKDD6JaR0d5EHEQn8/8BhFO
v8Hq+WvHPLhAx3czmcb3TxPmuGwWkIV2U4DG39+tO8fcWlvUHT8p+Yech/lJt1MoaeYULAD1T67Y
TnXKXTZzRgtFn+6vUxkFh65oCzkqbJTJWsnTc1QO8PXK0xbgBTb8D53rYV4qlDHbh5Rl15EBDd92
dvJQY1i8w3qwbdeXYJYq5Fvydu0h2NMjycSN+6pNQ7ZTqD+gf2iKHhuJOXruk6ucTxMMa26Cpt80
vC0cq8LiPTPVdqVe4VGVVlOLGzE2pW2DCiSqnumvYibXn7uHBoKyEohDl2vIrgw+9HDH993Vubsp
Y+8wVbsCBIx2dV6/RDHP0HFxYQMcY93Qh2vPxhm+ncFHMpaO6fuZYmiI0uUifo2j3txUlRpsNJGT
1vHT1CAX1gcn1Dfcg9W8fQoFhR1QPBoeWxwA8MZk1JDaTOjE6AHJwC8PY7OgQH4J+GqzEFHVHv2a
56CJx9P5YCSZc1VriPp/6ZCDHVU5xFaYbDUUQtQrGUOs0jgo441cQ0Yuq6FvG9wIx3ju7TK8iQPx
pNRCR7OLg58rKGIV9vhDCxXE5y4xeVqNHRCZIYajy2D3Y5psKjlCn1adow1es4G2yUkX3uQfekwd
D7Hh+gfZvBzkMC2azsMucbtJTSyAER6yGqeiZHitSuBNCvZ3BTvPXlkz8kZ29sN7J9/AeGX79fcE
D6lz/UIDynmam+dSh2yauDB+ajoYNH9qfpnr0asC2kbfLoi31PamB4rF2qJM22gj9GB60LRU3dk8
kK9kr4z1Sb2LgcyfZMifLGMlGrhBAQrDD0Ggt6euL28u49Me3lYbiXx3nm64zcaLeEVqujeTBP7s
0pPmx7S08yNW19g+GgXpY3+geemYz2Rv4kOTtCbqZRg2Eex8lIUjGTw3f5/3+4Ix9ahFoA1Tu4xD
RV+rRuJicDA23VIdWrjCsu2b5Xiaik2omuntOYSzxfsQWfwxMwdFqUGH4mIHvGGWSv0zgNa5xsmm
Bi2oV+eDj9ELEr245WVlH5CrM0twt6XxMmWZvY6RC16XNnhTb0Iiyqj98eCEvbhx4AUjCUw2CL1Z
g/JtYh5zkg+YSFbhD19L93leUPqeHISPfQWNbs2IH13vZ+fA9ZYHI2zfz/4xdhnSYqaxdnL/u7AU
+JD6yqx5+fm6Q9QmMOqFjqj6X/AouZ+jbP0pTlUhXWLUmm2z3D1EllN89yOKs9CN4idVG9nFdqHF
tVMO19pYQb5I6mxHsm+8bmpNP6mIlCxTj9Jq12Hg1FZ6+p1qNGQ07VGooXLXVuq4TjNE12Vm3vIM
yiJt5x3waO5f7Nvz27rgPtlbqBHLt3Q5p+Fnt8auRMdQ/a85eaH0L86RjNiEHnXhHSN4/HszhN7R
pF332Ob4Pgoy/nPjfNDLByX067maQP9s6jJqlbYRpMW3lT9py9gt7nwHxclOGxpK5PlG/qERqW6U
C1D/kn+SMdRiWXdGciObpludJ4Vj0jxAQNnIMJyR90kq79w4xKOqrCSauUOp+CVoHB/FjTy4LzFW
WpfwNpYyJg9hokYYs+uo+szj5KGw0SBxB+cgZ0WO7VOdF/jI/LWQF+i4B/mBdnWZpDmBij4yD5pL
rEnEn1PnUiL0EV9DaCtdoUfv78nbBfWVPqr+XrZJvFsrJaKANrZob17JoG3gtHBzGaQXYQrg0kAd
8jIIq3bEwuR4OTJIeRTnbC7cZTp8q/Wi3fVG1wcrN0SgZm6Ct+f9xmifIBKg7I5i2K08eJma3aY6
2n+11R9kaKrMZusP/V1hhqV5sLLcXAfg3Bw9dpZxrW5CE2hqGlTaOp9rVrbzlNd68lZkSYyu1vAe
zqInZKa4+1WAa21BZjRV74HAIgAzCXRk52bXKs5RGeONHNF0JwQtx22jqYW9aIeOv/3LIUIiBY/q
FfK815gR2nat/2H1zw33fnKcU3bysir7hsNluiCruxfKkK0G9Q8x6NVBHhT2sOezwEX43VTTakkS
uNn1CUi41P3thlu55Mshj6yjqov2We1hZtm5B6ffs1FNDgHMzvY6y9CUKuPOh6lHZ2FAhMVqQm23
rj3dyJjiW3R4oYasi2enexu9CPZBSGw7FZ5UnctfqlX+PdWYX7mvGN8Glz1kToLiYKUZgIHQRkdv
nhCJ1oU3kyAd2hqgtfxGwHxxD0lfUM//aI61Twk/qaNzbyR7ZdMslMO5+TE4pDR5h9CLv1N9/49c
hC6Q1t5fDU6pPraeEezGKEN4sNHVR6e2c9R67BvZicwYRf26vSqGxrqXoTQOf5V6Fh9ky2kyhMzt
fJclIlza3Ekpjlm+WAdtku/trs6SpTzt6usJL5TdudePZjPWUPBgiHlkDxX8WzOJMxA25Xe5P9cA
+y26OV51bnWb6PlTkuk934MX4SYmj0FDaijy8HuRXZmtmj3b12mfoJ294LfX3jR+WN32Hs5LSKC4
Pyj5X6lqa/1ya5gBUG1zSlYlxc2PsVlZ1QsebY4cW+q4EhaCJGVWN/tsrqEDZEJ9eOq+UTwAquWN
3a0o4n6DELa3sSLPOtXYMwKjyro7D2OwAx4xCHLN+CqYvd1By0KM29H/PDdlb5Nq2rmJ1WOAJqZe
4tAKUqLU4mqthJZy40GNuptIB8KuQTcu9+qtqXv6y9+NSAPTPeZTh/H8nB9P+he+AGoTc0MeZD7c
1FIfn/MWhOzvHTKBPqjPchKbpAC5oHmEFgTvE0yUFK8aC63SMZrLwxVPXxOVtzqY3IcOAm8yP2cM
3/O2iQBRH81NxGIwog1RfP59ko4Q4kPdiE+TkH57VpLqVPRjdWfWRX2H5a5BXhGp+sCM+CGUPsaU
X9tKghuBnNN7PFBIkuorGWvnpoxd1sEdzocHyJC49RPQX7VxLGqB2lKZDSeU1JBrLxED0vu8PygF
sXOHUujHZNifJ3n40Jx63Q5wDp42YVDN2v9Drd7UbvDW1JUdrnRVGa6rGDEBOfg8z0IwbKW3EfWu
eWVQanyaQ6VtiQwx9kfROJzkcHnwWxU9gGkDQiDdyK9D/ieFCFHpp84DJJ7vSf4nsQuwr1TDTs8x
OViOkzH5FcjB6se48/cp2/o87/JdXebJKXKt7EfNLX0TxuHemAWag1a19qgSkai9tOWZlls4f6Jb
tpbNwU/L9zHhYkBy5Mi2rrsB4/Eg9JLaEZIR3RHZ+e6YKIGCJC+lhVH2yKA81IBu4Hu4syFR3B9R
8uiO59m6/Va4uIvBsBPXndDC16q9rQWSe7zeisPU8P3L8EQRelUXpXMeRRb/qY0ThTLgpNwLP9nJ
UR1eMzeTJsarqsIZL+iSejFZln5rBalx29WuimUur95zyJhDMl65mHLUSXuQcXkoFAcfm2ForqkK
a7jWtxNC7TYaU3UVQ/McuLRDmyr1RywecLZJ54OM1fWIz888RB7iJO6QpfTcheP4pXWcKZSPZdiI
ZaL+D2Pn1Rw3znz9T8Qq5nA7UTOjUXCUfcPy2vsw58xP//7YY5tarfet/w0KaDQwtjQige7T5zTq
tRhG/WKEcLN4cTF8mlLzU1UY6CumzRlQQvblP13Lwf6kUEz1g7spMdz2p2sApcirXbPA6T8trsWy
a/3vXct28Ki5LWB9mp0nPUaRxan7fF+VBWfTxVZMkI3D3j6RjPllsz34+CbKO43FQ9ykiSpUNU2l
fKhs33kysjC4jEXybpwN5xAnFDWnUGBdkbfSrk1VQcArXW9ChQRC8XZXd/4vYwZzxVXcpxjMI7GA
8SjeYnu1uoO33I49SIomMmsAsZd9U72zz72mH8jqaBebkNJP7KiDLLwzq6cx6M+qa+fvkjbO3xkD
XKoJsvRbGcqEpqvzpjPQ7xAbZ5z8XapduB42cC4zKEpnOEN4mUBJzVC80sDTdnqXKijEYJOJTFXe
aarHI2j5KK/IEYC3h8P66dSxT5D5JMPt02WRb87olAbtdLd+utqgo6XVyN154Ydw0OerNLUJXmaz
UK9W40j0fpnQ+SHwq3CWEpqI2kkZTmOg3pbEjWLfeXP4nsJw9Ypw80738uDe6wzqtHrrPIdQJkhj
d974gKIgyWW9JRz2D7st6s6JQ/klsUgJ5+Wx2V8mDXSoRP4iv+svfsa72wji9H5UQvteX55DXWFa
r4Z+joCGE1HvKy5/8lttNekGffZA/C/bSdMvPbdzDtSb2Q9aCm+dRZDqXJt2+D4couK+rcavtzjF
EqxAkJigFweFs9h+e9RUK7z3Aq89RYhKQxE3ak9mbqA2Gmbz16oFBqxrevqADJByV/VK6/obn8j4
BoQmhdCG414d728ZNGOKxNFidm07fZxV0oAj9OurSXpzEf+vr0Lj7o3dXQjLFN941qsQ7DZFOeQl
S56Xw3AoQQIhaziHd1ORZkfbQzmytmwAk1ZiPdnBYD15McrQZuZV244IgLJxzaS69yvvXlykAUgY
X3N1OOppQDGOYZyoReMOKwW2UOsVD0YcUXnRG6cu1Stjpzl18aDiLDZxC0FKwmVcuVsJpfVtbZ8i
v4HX6ncQTiJuUfV1VvmWx85kvAOsUW7qZtY/UXzvbweoGJ495JUOcWHm1xC1zFPtN8FRVWtqfmYu
6Jlp/Zh4ni5HjvZ+bbI06O5B+sFiGDePrm+oF5nkfKoeIn36q21c7dwvTUBxNgymS9ee5p/GLEv1
25B/NNOTHpYHJ0WRdDA4VRL+vzR1lSP+R+L8Z9erv5D1takd9yyoGNzgGFVDs/H5eWl9k3xyUek5
uhGMXKhNeB/Ronl06qD/yyu5pmZNMj5VVL7DCp7wjXfL+q9gL/OBV9s7dKetS0HCgWxTMB1AKQwI
8Fr9fdF+yfsJGhi44ij8XUy93fycXN18ZYR2NEyarbisE7F5LWe1O0MDi8guWgAXUIUxFNC/hmKz
lwnpSZP5M2AI0MOERyOjRZRrGb9xGub62c8gViKUErxDavtvdfIQRVpG83Lbp5JCy/v5WSxD36uX
KPZeZOrmBLv7AYWRdLeuiQz4y4Y6IKi17CNNrDUncubRg4xUCOAefK04rBtRI+PcFb3+OXOaY0sm
87FeGulZy4GOfJZ5m3ARKXQ2c/IC9k0nUFfbjxEstI9ZnLQnipW+v1k+NRz1nHyipn7xvS13DQON
YgqIf+7mUKgaxWBAFh5EgrkFSvRFU6UHP/fUe2WaIZaTnptpr4YklD6M4WMW5ebVduGp2uXqD6Rg
INokmXSdiXEixuEW2s7iRbYXSI7XWMjGz9PPorGlTMT13c9z6KdXOLeNI8+9pc5jIhbdFRwS0a6S
kTSIn/jzRrqT34MO00PEaVzlurpIL9ZDZHeVedjrGpXc1dy8wBduvU8ndzPVrvFsL6MecTZooitg
YMuwbhWLcvLhCgtxsy3LrDpkHCFgzl+Ilnjzeafashg3mQKQ2e4fIrN1nscgch4rnq83Z49L2MVN
ku+JTCaR88zNJT1akE32iL0kTqo5cBV3oAu08bMXpsl5WkZhHnuPbpPD/8e3gHqKPCPt4g17vroB
zKfLMvHJQvWPy8ypPkLiyM0XfaXK1z0uui2web/WEdlYujrElrwvrbvXNpkWd0fjcezlnr4Tb2n8
AHT7bVzmCB4UXcGxYdlMGodSGZAT5C/4hpwjp0uuLuUmd84EBG4ZGUqSXKUXLMOJDAbvL4rmdyH1
nlsxro494dWbt6yLe5B8XRAjwbYsXv2kl4cUB28Knn6V41sXpaDuR59hRqBEicIi86CE5oguSTfe
61rIN+73MA9zJQf0ascb4JH9zdFbpsXHSmGPBi78a43lm9Y+nUbi9yrUJBvZMgUc7FfFYzvP3mOr
qx9sa+7PtlZ4j9JMTVzeO3pyApHIb05svZkhh9DxXnhlhO75Q0hU6NwvO/1pLdjbnWIMkLlAS4rw
w0xtxkcnzD8amVk9+latfKSm9tp31vxUljnnlinygWtlaGpRIGkPmY1Se9o8V3CpnqpxKBaqcu1D
Xeo/xIPSQxT46uwlhHd6r2iFcbGzsCHSAOP1Xe17zZ3aqnDVDBRh64YPZl7Gt65Ya3KK+cYBOX7z
+qO/7TSE20OP98c/HefYqfYVrJ9kp+DZjFvrL6VJi6s0btn/7K22vumoVoA/YzW98fX8aj7C5vGX
LI+IsZMLX/Zct9P1Achn8nMTlK0fmrGDZKIptaeWwuBdU/jJXoaUoGlPmUPdeGxU31aT9GoEOH2q
lB9C31/K0ouZnzfgFTQ/fPVJXIJseQRwu9vKUCbUjFeCqxg72Rxx82MGmQIwvxydKESlrYXXx1uO
sZWbg7xbGh5syQ7eBA3F1xaFHZkWR2Mqz/lYuOfQCb5OYVIdUylOd9zqTvUmIlWUqv+U911qy7PM
76lMWqB7Y2iN910ZvjRkla4W6NgPfhkGO2MesrsqnvsPkLPaR5Ra853M5p2RX2Ei/SaTFY/He02J
vmk1PAe6YseP5tIMXMp4/Nvlbp2Q3lhP+V0M8e9Ght6cJo/SC0fFvp95n8omEIgA35etujk8Kg70
A6ALrGsXv5T5hCBD6gQXBLF+9v5k+5PLCGXnCTVxJCv+f0vHbqCWQNf3aQetQbsQHBCbhuDg91B6
nbAayLSMxUeabPFel9xsat3DzKBpm3VC1sbqBImWi6pSOBpWAfmxW5zCHiUYM7MhLlbnjDObFSt3
3VxlF1uDP1x68zLTq1z2HTDcnmajCqF2/a5yOouK6jzVH6g0W6JqWZ0492UHe65f5u8mbfqgkED8
kjiasR+SpW51YEgwHgkPr6LQrg8uZoZW4NiM3rt8to5t4s6o+tDEWT6VJxlbg9qTSUfYPULe6+TI
UJy00PbLgzjduoiffzLsZDppWkU6MC1RmeoGyB0Lztgup5o8f6rQg7AQvbiMy0hMq58Mrc5CG9bu
y0uZwbxYQs8PYLG/U6KlwKgx+y8QiHFviNVvAyjQRV9WOaOJZbzj546egDZ/y1An3yCckT6Ra9qo
eRM+zegZUSiv5/kiXj3vgiC+v2VN2yVDKmlSqPvhi7HtexmJPeCKtqFmqYBbG0pYw0blPkj86X2h
IrxLvW68yVTvJY7G5BFIB3IxcIBs+qBuPxFciEjfBhk5WIbJjFRDTRUIGHioui13Mg6pVGGpKqWT
edbeZVPoP4hNelmmfQ5Mb0D8BlCxs7x6rKWpTBRs0CH4lGZDfl7tiuEM94rvHsWh9Kvh1OtIHkB/
6D0HPqBCtClqAoXBgKjFoJ2lqLaNwuQuMJUvFJQ/mrGCPt9cRva9ptVbsgz+fOCFATH6UvZdFkYN
ZSoFTNbc6h8nH2yGDNfZvnfbexnKrAzVlmqbrrCT+H/UUFRUTeT+naXo806KOt2FQxcgUXySks8i
Mv4aI7d+RME3+dzfjcNcfLY1U9mrHJN5tX6Htbl7EuYJwKnUI5kotf1mt2hJBpz1AVz5MAWwW5Te
VB7JnJJe81rrxoCx8CvvkDGE6F4YMMK6hi03HJAbXvaxUp5/QWg+jbEXUo5LtXhglUgCLb15sQVB
MKK792tWemIrfIUKCIfSx0Qv0CZp9GE7jfN4cJHw8zfEBbsTSi3RRrEUxu6P3iyy+9CcaxTyWv3U
dtrB902I4sSWUbvUwgzu1TcfMWoWlHQ9jm/sA5rZYJb5o4dmK1Wqo7HQCMAP/jzaYbfP/Ey9UzMn
vAIeSvYBdDlbJUijq90oZM1hK4zOiIgSYMzr/pBnavp+zgvUdMlP/OUp0d5vw/F/nmOgduLF4AxM
k1cIn1C5FJ2Tm2zvYpKI11gv0m3fhvkO3p1pV5cJLGgTmR2Tg/J5SiMQZPby7nP5RoDy9h9aw50e
BjdDSjgykhlRmy4euGWZymPctsrj6IQvUR4nZxmJPcwT+xxzc907Y2GgomHF7wAzJO9mGKo3iEdQ
swK3E6q07gcjdZSnOu8fAtXS7sJKs6C+q7k8S/dVExafc49782qC5My6ACxzltKGSzq082MT8mxx
Y2U4Wiryn/vQnZ4buCDO8TIrLtytCPCpIZiEDpxzC5N9EhCnNvRJJTkWqpRuzB/MjtBs0B54WCrP
ZqD4z14BxUOia19lJPasiszDVDj+Nmxm/+Zm9ZD9qkjrHcWvrxr/sae2mYe5+960guwUh5l2MCe/
fImn7oDWfP9XqPikriJzflA8r75SPaygEcr1P+lRNeLb+KUpHGdvoFdx7tKsu1B78hIoEItn5mh8
K2L11EjqNJ3NbTto8Y82SslO+VXwCR0rbTcB60H52eruUKs0T5MR6WdlND42phluCO6Ta3HDOD63
ID02t1yBNxEJezvul3kUR/FPEuJgsh74sr0vZz+DVoh8dKSlDy63kkuuJbxY7M7Xj3VNeqlzYF9z
3TE439JNUDi9t6lERhCgs52drfaEhqtF/KQagO5pA5LDmaVcOw5kRBnbAsCmbryYsXEalCz+0RsE
udogSz7UiKIcAwCZpwyx1l1pcblwlHB5iI4zJ/HMUs8yll5OPvWnUcbS+FUY78HzPFYUnE+F6dY3
4JRZIlaoaDFa3GOgT7vJfVS5CKML1yMENY3JfB6WRnrSeEba7e0YTeYC/khrU2kELTsn3JsLBcFA
7daj9NqGB3nuBPtYh7hgFJaC37bVbfVd9gB/4AIV7A4ryZOqhkq+kbE0t3FoN+5eSdrv1jzZ5wpe
CCSbesc+yxglBOes8wP8aeRHb5/9qudnNzUuuoEQPqZOqe3MKRwe+7oZHqUXE+bfgn6CWXyxBZWK
JH2uTtOmpV4PLdJfjuLthcX3vEny0xs7kaZrZfaICnjzU2GXXxvo67kcB8ZHp8y/FiMCCq7W+Ye6
8ppLEAfjMZ1SHczdbO2UMDI+gCcABZHFwxGdM/UQdDFiguQXvkovp5D81ltt5WozGocUggL1eFdq
z14yPsAh1Xz2fHL9vQMhtgwhYyn2KJrFd3VmNZ8BUSQbEyjmgwwNH1BU4n7y2qx8JID3Q9bUhs0z
rHbtnThZqh1DL8zjToaN1r3PANyHeqk8tNDcPcWTmgGTaF5kJE2O7htIQMO8C5QeAQfX9BDmo/HI
KfJi6Y8UKZDAJ8x18OJyAZ5o2gcTNuiTa6TJVmbzULUe8kB9ltFtwUPqNv2H0MuKPeJLw95UNeup
A5KD3tE+nvzwEcAQwOTYO9Yg+x/LpdHnCG0zijM3ow1B54YYaPloqPF4anr1JcvhdBFTlXveKdWM
r3aFgOJkRsnRyqoKeJ86PKSadt+QwH8vpt6fEM12XXi+2zQCTnJP3Uii7121as7SWJZpH7lLQ5OS
x2e3Lj8PtcqlaZ6bbZcp4xPMAtMTNGsf81LzqEfCJA0vrm4fWEHDc+OXrawz475M9JMsmpeVMlmy
fMj8fy0nXVLviEVyTUbDfdvGRnWRBopZKKmrEG67jF849A3MgHpryo3TBUzdHMTsEN3sdfCTgiLr
rIQ3C4wXXEJ/gcreTPQBtdKuoZzQt44USqe4YSD/UPX3cvmQe8ZsVC5PIhs1r5a4Wpklm8jKp6fK
qSn6Q6tvl9kUDm9y9KivVokw++REzb7w+8/1zInolkosZoqG0WE0PtscXkKztD7mlIE/Trryt5jV
mUAgcAljP5to/2l5GO/UJYafw/Z1R7Hol9qdgNeES6x/nbDT7ouMxF4uHJvSk1UukzKaJBmwNOsk
NChbBC3uOqMYzpRGD+c2CH72tG58PfT6gQh9HL1z69nx7hS+OJfIrl/CeqpOqd9PT2UPj/fYPzpy
orMj4GFzNfP6nVzeZnbzAZG9SD0ReERKuQpIRRYGiqiAcngzmfGZMtUT+IPgMmhRuWkHf3gqOv/F
pdDyBaTkdKQohT+81oteQkdvN0mShZQmJu2nCkgHedPoxS286TKGi7DgssqDp2DXuwBppyj8YPgJ
KoH62F/msSDntfTUpVlt6zBFVaBE1PzXNOtdM9c3M4f9Jm8fEwWh63aosu8NStM6/O1fCWbF+8Jy
AduoCQc7/uTTDl493wdwEDdB/yFpQdZ1mQpaTWabonmX2d5GJsWkQYufpBZav4CYeiKOcV0dKXLP
62e4OhEHN4Jq7w6kSKVxwBVu1dHhM6fqfzFI1e8g1T40ajt8LApgN2PstEdHN+qzv/BslfGP2bWT
TzHaI7z20G6AIMr4bMzdcMyM3Nu3WhztPQjsdv3sBE91sWtqb3q0Gy8hZWZP2iFR2nzbTVn45HQ5
RrWPPyPBWxDGY4E0WmoixWj3z8svMt/nMe+yus7P3hY8nRK+y9upOA5Z+y0AZHTRavOIUhlfa0lh
SfN7YpZvf+n/ynLFHLAuMysktTWnan3Xu9aP29u+bMrvfE5yGjQwahR2/HNY5UQzzAbBoZyqZkep
rau1NNJL3NC6ehOkjNDPoJM8zIgtinF17N3srg5BWYr9lYun2s4R7OQPNdatq8y+cumRJtrUNgSb
60xgkkFZhF9d5LS7DcFn9d4ay7sRQa+TjIx+covdbcIw8VERVmpAdJ144Mf3k4pgcFVcsxk8NbIZ
HewckC0iZ40R5im6MD2N92N0fxvJRGROnyHJALoFfRfH/KT7u0gujl3VP0IHRRgzdsZ3zqAhi+ZH
1mky3eLR5+G1a6s0/Go4zUnWpHH1nJQVf2/DsE/95G9EsHsS5X7/LjHcHzmxlIuYLKKrD67tnmQ0
xdXwzrehAWp6C8HrsYmfdfsvcLjqs173/l4jP7uTob1I7SkG9L1Rp/vP0ZUDuvWcLP1xyJWL1ppH
ZfT3mVFHn9Emdc5Ws0iSlX23RUXPOpMzbhDLQDNpBHLcBl11Ub2kuvRaTf41cR99KCXOXtHn0G7X
B8vSzJOfRQioan550iAf3Bb9OBMVjOKrmlAQ6t01dvRpMp16ny1JTfCz7f3su86uduE6AVnjm3Cs
c4mSZl5uSOtwtQXN41Qm4W1OW7z+0/XN8sojp1mGSzwlvHiK8+B4issTnAAYQkYLH288h8W99PLC
IIcvY/BlxT136xkE61km/dYDNbhO3tZaBrcIS/k2UEGPDsx3DUZgwP1TwlnTjS51qPJ8yOz8M2DL
R7kFQLP3grrQ+DGKcwCuQeyfICJo71ErTXZaOvWfp4CnO0xz1dWflP5zbgWbrh/sjz1UfY9dP30R
L8NsvDtE0MlYL4ssLtU7l3Kekwx7dIMdRyufJ6elinHybl6kW+uD3YZPeQBhGSLxxsluzfghr4Jo
r8yF9ZFDGZjPcsz/HqsPvDKt/7nx9LGq3fqljuA9g7o/va1WR9U4Eb6JHzhm/lxd6xGilE5QLKuz
FEqPyN6Yc/k5ybP4A8XK4cnKYutQW7yQshlWUWqX/yo7iv+dqrceNDgnr4nmhgDqmGj4i1TzoPg6
W6oJS2dZnx239u7GMaE6KtV1FHrN/jHteuVYBM5IACAp721Y+A8eAJHnzEP62bJ0/7OT1N9BYVV/
h8Deb+w8MLQDEDeisxEgPW7UBWdkG6b2CxLXw0XhBkUieD7JyAK7VVF0g2LbZvW5jW9zsGZDrbcs
bzQN6pkQggAZ3pxkF3RsyBMMXgr21gphTKLhryl8sAHbuVF+lcFqDoEmPIQz7BJNhijdmwlxHo1e
341e5WzdZTfHqjKVbFQUnuoEpVgSDG1kbHmbXNPYtT4FRdzcRwEVOxNxyE+pUVV3toEAn8x6UHrt
y3j2jjIbtcj5BDwnLjLbOO6T3rn6U+N1pKfDIrlDvUiZy8o6J40eXvvw0FqQ8gANCp2911JNmid5
fx+U9dWD4CrYdkapP/oeUJAqeu40LSLYQZPAkhHDbvlw88qtEpU5w7lEeUPx9qxAi4kkanwSZ1nL
JWjaRq1pHtZdDJJY+6HX7Z09werGoyjMjz1f/y0ZwPZKrhX80RJimocU2eTZrvc+RAbvEeJtn6ag
35O+h7dvssiApYOrn8RZ4ap3NiDP3pTQF977JQXU8GX8aJ0qPEmphTRyUl7sps3PfjVJ77c9G7r6
4sXunZmY2kWauQlJ4/xhGJixzqXHzTY3P6uF8P5t99XCdR6ee7RtRyvbyOZqAXtLparebs1GcK2y
t/EYozb4O/Ewy718zUv8eSz+kq24JTNkrGbmiep791REAWlf1xLubuNqdY1XH6cRoTFtAKyikcu9
+gkqVETV6MK3bVyTzRjk6A33dXqxuehR7f2TUC/4pIMv+hd/XlVAm6fbVkvpVdIcVgK9daXYKNif
D8XIH65M1CpyDKNXaKeC0+5jFzkfBb1VJw2vB8u8jWTu90jmFk+BfcGaevOU6s/fnnWU2XsQFt5e
anJDqOWmJhofpf7WSIfq4Bmht5NJO8uyd5Biydyt4Y9ra+jQpUqpru33/dW3o/cyKWsSB7GLHO3j
CyzvX3m4vu8SQwHY3/xsONoRJG+uYs4V31aJR2vqJvbbZmGoVq46osvg/JZlsA0PhxYgAUenGwv3
q4CMsHC/Gr8K0MiUjPPlK3Mj6H41L13KPXzUvDObc0QLxRihqAq+yqbisLeNLa4zkWZDLoNgiFM4
RFOk60WoiHTqtEBzSX87rd3CtkLGPeE1qKMnLSxC5sI7JFRC61BsKwORogGmSpPQ2YqLOINm88EM
+tNOyrqNzAifDPP7rQBPRmr5fa3SlvxOUPy4cRNaP72lBP0f699Y2ONW/yc7klboNBcaDLV3D5HT
OkAbDAdMAr0uiVy0D+wzyiLZebUPlYVm46B38K0jaLhZndcNtGWXZS3xkwwExa+Nc69zN6ZKlDNz
Mv9hmO1ySzaLIu9lmLcjYMyll3lIwtV28jeVbiM1O4stRYkRrHB4zv0gGhDs8sPgIehM9V2aox/L
JV4/l1WivauXiVCt7utlJB6uOem7NEdZV4bSkNLYlB257H5M3W2d9uMtCGI3+sckgHAeufkSxEGm
93u1MqodgnwkL8DqwJXo1SeSFIR4C/Reer8CiCXcNLcuP5v4xmwj9DZvWWzE+IbpRuhtbIqZtkVH
oVq7DUrqseCFbHmwFMbCkfhrNLuzPeygvs845KNjenuGNOaeq6V1lkfIn+g8vXhqty2AzJ0sePMM
EttMiunOL5wPMsK1vOts4AXTzgn1ZPOKB1RWz9OTAWLpXrz/tClMt9ommXrv9qxs5IEojslCRgp2
/wzD0bWoVWrynORhBdgvpmIx3WLoyzBUhuRBzSCU9JEQpDw+ae+ntvlxy+9p+XzXabr1KOk9k3fJ
DlZC7uLI0VBJDQppXvBI2QROLdc+imU122bnHWJqB2BHwlWarJ2+zariHgWAnyy/ezWgxlaGAtyX
njQ3eH4aVET/tXr3ylZX0IQppsZ5EH0BmMM4CCxZARmGRXq4Bf1/D285Aody2GOgjpAxtvzWJlOJ
30ljhWYDu8giigaM6GazKdRBojt5EI/QMKMHao9PFFL4nNrGmL8VCso5AgvxJq999WIYlGTJl+r3
0Ek7f9dDBrVtFC18lMaYgugxCQgJF45uHd5M5GmYHUKDvNebCST+KkIYZDF+76RQvbTxRhNy0N/h
LbtpzyTc57OEtzKJA0gcy2UiJgFzKobvqe5XV2mIrNS3ngwDtfteKMBh3thlmJlqdTV9zkrDAHL7
T+vrqYi3U0JEB9hQsF2OId8dH1GbMZ2+ZFY67DUdzidqtNMnzcn/zx6u7+/swhqeysC9KrMJPiUr
SS326H+dfV3dlHlLrVc8pqTYazhGzYU3QRqrtoxL3Vo7leqGm0nskMX2rKOyvNZQm7kN12V2ab34
nUGByz+XaQvvArzxCYBPS92vC1a/wgzK/UA2YyuzMoFu3pMLcPK0UrYWg02WOovPN2bXZWhVfoSi
7vIkEsrWYOF35dp6m8ikwExsMouSPLS/5dYbcmTFsuqs+KF+re1Wu9YZimObuYJdDA7creoa2JYJ
He7VaSNjrdfCYzbqgOJ6gsc7mZctTFU1trWLZIY4SjMWKHMudDcv4VzUvEbYTCZuO97G5VbjALM3
qtE7ae0YvLNd/4NbDumXAuHFvT6OBTCsKP0yFflOI9lCHDKK0dWYyNEiFHDI1DI9VkXQbIt2VC6o
y9ifZwjQO8gzYcZVoCs2PnVm/jw6AFP1KEZbIK3mk5tX0UZs0vihiio01LQtlAI3u2b7372BJKE4
aFO7cy3XogCFMJIrsaQipFCL8xLs/79s0iPwTyxJWQCtMrYWR9+1fjrKxAp8fbNYnGVXnWDhCRXc
o4Tr8jVAN2Xfhn6MKZYm0CyTEsKT4a+5W7Rv9Ui1b2MFtF3cV7MsZE72W+f+vd+gIrcNNOuome7P
wKhER2WYqA4qYtL1W+fgN354GsGUVoc1jPqndeuspbqvl1ljwu1FptvaoMRNur4ZjXuX/AfKR4tU
HZWm9b0I2YloXbQK25kJcQVwmMVBfGR6dZThrbGVT1MfGoeRmClBbRo9KKJbD2rxf9n+r34hiC6Y
MuyjbBe07o/ZsdwDiJbs2jX8uW6kK40JkLDQkPErbS+7rnbpiW2ufc7fWXAnprfrxaWNbOj7SV+S
kOMz1rXSG+QjOU5t0thULxZ3DlJh8Ny507yrjJSrAtBAKEzoAVzxio10pSGrAMcK5MHFMrva/+gs
23hLekem113/06YjEbRRI7Bwq7OslRWFoWVnq//OIVRVtlDezJcQDXpuov0ZYUQgYN0CGUtLbS5P
0hUfnbf8zqpA4NQD4gqU4Kbq5TbdJfmGAtpivxRln53BN86Vrr1uin8OZfaNbV0mu4jLG1uKlB2p
hQx2ouUzVJ9KcpSA/v2Z69aKWxd7uAuGjbOwYFiKcRdkMK5XrZs/gPJYqBQWvFg167eJ17bFp2us
u6YZXUhAF7fFJDtJb5nUwhGpj3pj9wkhoKH3CEwndhstTLTJpYr15mc3DVAp2hjlkms0QmpImxg2
BRV6cRXB2mETFooGbCd3uG6P43S0jfQvWKaZMWpOytbS/PRsQoWiorDe39bIvGPmMDsvjHny71Oi
2aasp7Whmfn3P1xmIV9E93v5H0ljTgvniAmwAjw/M7fx+j9ed3w7kypxtonBAx9grG4vdeNARzsk
3a0Xl4qOStwyvnVlfrZjtONWf8XqfrRWnB5kVuw3FxnXA2IU21t32Z16hfYyuvFpmsbo3HlOsAtc
tELHJZrRjx5FhIrEOGpNPxs5iTyZ6eoeUsMl7CFD2Bqnk5tyFF/sRUQ1CcyZ+0obrMvaWL4FWr1P
PgOGCY5v7P85BOJuXWSpuHisDwGw3davdsVz4I/QqZId5gRa7Mjs+Q44Vn2s6x44rR7W8SN1794u
4ie4e2XUSD3cpWh83XwQj4oRtqDRyS1eg7Hi+slasdsKYqxBkh9vz3O3ssgXkXG6aZvKYxvqreZ+
fYq/Ei71KKXcTbESb9+8HOaCy5xWoFY+qeV4b/AB8AFU9sYjK3yGLGoR65pHcj7MWpwX852MQRW4
m6JLYkQEmRbbq2lxH9WgPKbx+FVm8wb0SgmbqHAz5Qtpk/TAdY4N4KKFoWmepnqrR5TP8JYsEk5N
lPpsxE0aYXSilizfuqaOWLiigQSlIgTJDk0JLtKbdT24kN9ayEuXmVfdws1jYL6yShYowaLtrVKu
HTsUO5hL4cRCN3PriW3OIv88Unr+xh4uC9ZV5WhkFJGl8Mb/c0Jc1rUTuRHyAn25Xz9ssMr4jiLk
r4L5adQlDWcPL4IPotAF0XmxqcX8Ih6zYIZ++/2nTTYIF5QRMd1Xe8qCKYXdA6I9NK6gQ+PYN39o
1WmAtFD9n1RJo5DiH/pkmA9qWEYvPgwOm1IjukzgIQc8EO4apElflCAwz2HX2MQCYuXjIhuXLkoE
XB6WNuR45C8NdQh/q01q7GV083HIK1pbMayNLQtlTKL/5+p1Wmy3zVcfJfHd28esthg+hqNCMb+Y
rLrV/P3tY70RybLNrS+TqdL1dxMqyErpIEAWeJ12MZZYsvSkQe3nKwo880Hsg1388nu15F/d34tu
/rLU+ue+68e88pFPbD3rK6kqYLTLP+fV3n9ccls9dkFAieJ73QF8pSjjh7zWg2tIjm7rZnr5Bd4c
Eui2Zt2bY25/oMj6Tuy5r1Cv7o7uDsEesEBfhzB3qBoGWO1wYV+YVcovfuw+VS7EuNA5NA9qpSH5
s9jtpnO2fjkMF6t5nzpGslPyWD1L4waNeo6yccg2b8cytXqu0wkkHz/XrD63PdaxuDtGhILiuseb
6WD93FfuVRK425AyhG2gjw5qLUgeBr6R7wK7sWAtxyZNuQgiDm7V5TejjGVGpBKlF2poWr1ds25h
th00Hev4v7cUH5RZQBOphEvWdeunrtu8+lT5p7zxuU3PttefSLxtsqDTz+miLGpy1TK20m1VHQXR
4SZMujiIV754yfw6lF6lLgKnv/1u68Tb18ad2TXGnSwTUwPhBlfh30vE6DRWDcoOXUMVECZytYSc
lkZ6gsSUXmFV2nkd3rxLAW6ua3zZ4zb31nfdT7Zah+tyZzaO1f+j7MuaJMWVZn8RZgiBgFdyX2rp
raa7X7DuPjNsYt/59dcVVJdy8tTMPd+LTIoICWrJRIQ83IcmAu4a+FAdFlkCp/guRIVnwGmgUo1s
KY7ixja5hKlRgeh7YMlFqIaMLJnqMgDrLVj2yWAhm7wv7OH7zUw9Bzgd/hq4rn+zcoUqxQugKRwQ
l+lrF+Foq3XrZ3ycywfUFANq0eAxGehxgQ8p8oaJsde2mxhaAWo96woU4hNEg7rULCHAsvhWCaGA
ggvItv8z7+f64HWtfMCpHgqFVBEgDQe2LN0Wh47ygTd42k/5iQZMWWbXw/aW4lDunaMWkRtgQK5m
bJPhNgGrAtum5QUdRN0fpgSp6tGZnI2+ceqtd0/3otIXnuRXfbM3Nx8WgFKmSQfRdP0TzW1d99si
P8zjbF0tiPy0xTTW1R7phHCL08/5kjd9CZ161aUGgOj5UmojjckTVCmfboLu5tBwnQhO7NfVyMh5
VNXBzfQb690i6/yI9UjJmMNXC9SNB65qerIFGA1qbAUadEADtDoqEuNsQGB0Y6TATtnuHNpGIXr9
WLJdt6CqoHK9AmAJNKJZXhvUIkcdjtsxRqp/QdGS2QdhnZdrzJwPgG7ocBBVTttOsGxj0T7t3d0a
6vkifJvPKLhR+zzaxvX93yg69RDFcM4JyXthH8cCEhcNjnCuM1A++F8QmE3daOywNRwq0JwWjVxj
kMPMIDP6O5p66xQb9N5toKJbmb5G36+Y5HU17wVKLinGy/IaFX9qSRBNTyjC6774okdhWMEAiU0a
EAlHg7tAXrTy48elh6yvJVFhGkPnHfxoeblchzlynD0yLR0StTaKKyLBweoHxblr3seIMpsOR5Xj
8LIuQp6ucPpzwSfFEomF6RrkqPJvNth2QBimVkmUSt8s61MqJhAcqGbweQZkHJDbLUQWuoCMN13W
9gzWEJUzzER2Xs0py/J1doY3MRADDg7kBJSRT4/Y7rELhZHzdb6api9qQzftCP3nC01a51P03fJD
B45oqBvsARTEaXq+VNYZErh4ovy9wWGCdW6c6NVR597v6H+fQl4goGw8dWjO2qflyHdrnTL7ItyB
Hbj6Ii9lhy/2Vn3H05h6utE2l54A5FnnaJejFpr9ygMGKA+0/b1lyPY/hNxc7r1lPAmW1bHP/iLn
TfD73feWuJ9p0tOMrM0ow8Afe4l/pt+/mH/+Rd1ccmxQKVt4lRsUEowrqHzuzw4ENSSYC0EnId4a
1KHAqMcUOQ9ImwTUpenkTizQ+6/L0Zjc1NOX0OvcrHt3RYq5s91divWVu3caMDyo+9S38I+XpJD1
BmnKzdX15daf/+5SLU7qwTFgtnaUBNyw6yNEisVFqHzDYk7DSTgjyCMw0g1PGMqjaEzB3dsMc0jg
+fu8NdpckIbfr/7VQlEuH9bVI6somwAvCcCAQC1st/4rRwy7H+pSU6rNSa0ai/5HaLzQFkn7gbOL
d5YcIcpNHwe9Rtklbbwna8NKR2z0JOqtK9GiN+sPAMAIqGBteO0CS5jidIqaWrDX3r/bWB2DeJNi
+BT+T1P+16Xv4u6G/6e7vJt7N9RLmdDw2ySJaW5FGu2R6EaRszmAHCt38LQAOXUJmjbovFsOGLT9
FLXx1KWYDNxUx2X0Py8ZSK+CYZY40laTqREOxITbFrRP2rauirPoAUpVlreltYzItSBgRFdoi7+Q
kiq2RQKxB7V7pKZV+7sVCYxtWAMcjvUn2XrlqFPsebaO8xPbZueS8gQFuchp6kJfoXK7zTKEOEUC
R4RyUoRJCd4WHCZXAQeFkYN6xKxMs/6+5FpG/OYY+2I58DH/BX4UJHRVwzKz3bet+Araf+jgGAUS
u+SoinFI9lRksFq5Ect1DvnD+hLWEDnqax5/Qr7VOE3GMCtqYbBHxY57yMBqcQBhUn7tkbC6RkaN
nKTMA4Dt8L9MNvKiqu41hGyre3T9bBeOwgooxp8NyK7qxWiOHtLEZal+tpn09mTPTCSheg6Q95i6
QChyX/aPDo7L+mqpLiZI1x89IMkeyR6143A1wNZ9Zyen6XgQZEsgP6UnNO7gMEXVam1bFJxs10C1
qOs4ZzOKwQj89zMjfVx0d45EQ88Gyy0wXyDmxfmSjtXHTXfLOXnxBC3C7hAPVQ12gKi+GP3v3iQi
sEVBDOmzqPNwT16K0yE3tg7bYA8ywnxiNupZW2NvWUO4Ds0ucp7IIco2B5N4Me9pqB28tk+jtKKr
Npluulw9SDriWDTISuadKQFGPWooUeWrbBX1tOMuLrK9BQSfKpBi7qboZfSq2KDEOACMKxQZUDk5
94xqT3rMI6izHirBQGA0QhjeCsNLDdjdU19bEhmHYtwbvW+fsxoAHatE+VVAXWqg0QFc6ltDgUAj
vdr0vLKBsEzTTPGGbIWBU7FAu/VaqK3+7aF1gD8oz1VyavAIuFATKliC8OTrkGwWt5p9Oc5/sZk7
DWjUEEIOHfee7W3av8euV0TaGw9YdV1I1/Vbv028PdG6R3nVXasi+kUjYn9HVcqTAJ8fGCpBJZ/j
7RFv4ma8EsVnKEJ4RrX7OpviIwb0qGk405km1HWanOq0AzdJJpZPcoGunSurAyTssg8h6mmfktBC
PhwVSt/AV8s3bdTitqCn88VrQA0wFuxblnnzfrDBUkVheDMIynJq/rDbrgfOasucAXLbb/U6dNBc
JjMSl2QcY/77LPnmWBl44Whr5ma9oaAbz3918Z5zClsRnRwIrVyp4W89i7VJFwAwDQ3XCLAL5WCj
1UnwUr113byD4EDlmZsOXCZdEDV41bzxUzdGPcQZou6b2HLiLiBbHS3YnVK4WePhR8YFFeqB1bMK
xANYZ40xe7mcnLGpgXOHMuGDX/tAoiQW/lcV31UxiGQPlI9YCa7IthJeZY4MrygbIBM1d6RXqBJJ
obeL8tcbhqz/y6IeDpDNbcfiH4OfA75lj+OXopPlpQ79GOKEqktNI/CpvhlnQ19ecGbWbaB5DFT6
WyA5aFiFoGiSqFdY60WEHH3UCaqqEQCOUpS/1T8Mp3b8U6VI8bp64qjvWkKohVZpsgYWyjM7loty
bBR2XWk2NR4qT2ug8w8L8e1RIK2Tgmtyz/icBKsUyUJiJqpZFU4W2SL5R7omlYvqMbCNFygHgp+0
SlY3jVftEwp/nUqrvCmkUDwoNX7LpvxLvHDB8ycdcPOwZjpTYzuDj/KSFlhrADOzHL8q5ROt+Rqg
Q8kGgQRE6ph1rEQm2Qhmr3U54PNeZ/uOxe3dGvSPa95dQg/XGwKB4XQGIaYJpZTxVNArs3o9ph41
I71M63H25m7VK3RDb8LaTT2p1qEeWInwcj3LH6DY4uv6NI2ceqm7WTTUIekCaQWj7KE06ndIrinI
gWlVy4XABtRzkwRZLWEz/yDM/uEuJJvF8Apf4Lk1Gpt1oU7hGZZ+toM2BTNaymMHH2o29ODQUK7b
WLrK+M2b1FE13QaF0BL6NuY5F6DFUZPJOKegEE3sBOBuWpyMdzfHndzaNTWYDxqniPmuSlKQwtvQ
0njKW9GdQz9Nxv+QFWVCwJZzB1WStpDTFhLinRU9kQ+4rP7M7ME/zUYbDzlgVGC9OYdVzR8SQCAe
ugpUORUKo1cBFwPoSJBwoQFpGbhnLWsVa0lI3mWN6WMeQ1YVX1tj5ECDOknP4EcOHKSQq4C7VnuB
RkN7Yaqnh/duikmYnKDoxBPAaE2c7N1/z6Tp8EcWuRC4Vl8z+hvm5pspp+8jy4mqQPt9Xn0Bb31+
AFd6dAWTdnSl3t0wkXjmpl2/7GQSQl5Bx1AvHHHGuNVzfABc7XkG6wcWXWf02PNgnp49Yit3qeZj
143mGSd9JkgaOuPQ+vaBRmQf3pzaRr33hsjTgthNu9+LubPR+voO9Nx/t623xXpoOnATAFPAUKA0
SdlcSuRSmhdwIzCCmI9koYZyxWlxQaXsspp1AhiLeBCFeRzKBngB1pzpLcGVCUohIbMdGPSGod9F
9MvF3btGh5PAQBbYVN68yNy8uegXm8aL+cUz92Shxsok+MrA5+YmeBG7S4bHad6cijpDte4/JN5p
AmXo8e2imFdBH0Q/uHTKL+EE8jb6ee16xGF5HTerTf9+yPsWS3b9O32zaxOEQ5uD1UMgCmT65sWS
kOvdrN3ajOoTdcdOXmPQ2Rwnt5lQU6QiJ7d2jA049gHVqMPf1rBSXVBliA2fy3FdKRYgoJ0UAItm
QqM4qU/ITCqF+yU84m0//Qi9YgPcyLI/TgpjTbaed7usbOQTjbLWSR6kET7SCNLb1UM8oHben90H
VE+7D9SzDT6fIc+MVX33AWrHr3ZPDiiWYLKEgrK5cT/43MTRjpIgznugW0dj7q5MDfGN+9G2XPls
QQ3phTlmIBvRf2bWFH6KYhOaCgiSnYTGjTF9oSlydKMryxaOFyo4ge8B3+o4NVvy2uFy9HrU+5dg
dhwC1nruFUwK7lWkeCNNUpQzYEBmR4juNoI8PVBgYJYJh52eSg49j3qWY5THPHM+0kioRXXYXSzL
XIj6WN7xbkk7YefMhkhXTVtGtzAelgRMME6NyqwY5KiFMlEzMojec4AD9hQLKlPUC1EXVMM4nupa
MK9Me87T7slLXNBF+HH9ASq2cdjHm86AbrZj1j+yaGGQlviQQz3MOXix1+1zCYZDVBbMj9RIMClB
CS1Dzru3WnYw5n6+jCU7g3fdeRFlc4rMsPwIrhl8GHpIsSfixZOx89Qv7IViDMAAL8YcQzB9YM7L
5PnVobMtQKfUCtA/BbC3M8Kj6ZhPU7Rkp0IdiFADvqoMfGLsauI5eiTTSOczdyHA8L/OIEfsLNfK
dXtovr3ZrWQAp7NAAtIxhwZ1jGXhPHgCH7EGBBSDtNvtSgBA1f2d1R1FaI1XIgFoFROArAvvOKN2
CbyMihOAjLkHknPbQ2W8ZgbgxeI+lIxDZ6o0D4ADQrA8KYHpRv1DdqGmUr1QNrUFCRdIsIrciDbd
BCBU/Wt2HTC84gzI8xYLG0rfuqBqqo+21E3VmHrkbt3Yg4QjBZV4lcwkM4IbIwXpOU49QBjvflzY
0eeWF+VBr3t3rb5J/VOd883cZeW8t9Nx3s2Zj02InFAFje9FnAetB6GjwU4cemA5sEQ4y8d7IrpL
X/Lz/Xh1kfVmwk2XXDTVYXOzAwdCHNysdzO/BSH86wW53DmQCgBoPFxumlY9nifXGnKAy+F5Hb8X
89v27yE2VHrW9f89zg8dYFLWa4J+YOtb0Mh57xZowZKBeZbL8BNvXbmXSc6PAvmunZc4zsbEizCA
ed5jlTivlMKxKtMZZMFQzAQurG6Ij1LaOaJQsUdletSDuDRqgKibZRylbOnBUYTzidd9qFEe8kAj
Vg/JCU8k4MaU8y2Cl/afkz0uW1RxxxfNxEk9sllA84DC58091P2ntLLx3jh088Uroae2dLaz6cNj
1CJzheKkrg+oy7rkAaLBzhGUzFFyhipNh9ruotw2SgprTtoepLR+QCPd2Eoc6x+H5MD/ICgy5QCE
YaJqosBDAZLDCUqtLUcV/eheRJFPD9bQRWdUPEPwbYyezCqPnmQ9WQd7NPES8GajnuEkBUSvr3fm
wvLiHZMgR6KayrXSsuxGscknVOyuYyrHhNIZEISKY5Qip6jdxz726CCm7k+hA0w4zqQfLAATwWer
uusYl31wvt+YMyXFnKiGAiQ29m5uOSdtoghyks2qjAqClSUD8uz3suTo6i6+NjJ6EekP5LtQGeZF
/hNfWLg1Qrx5+/3sgsd2NDfZKLudK7ueo67edx/NClVeU+VfaURxyZCkR5Bo+VvQ0vmHbhqWc21L
XOCYGx0OC9qlNvHkw95JMsfbMaXzIJWkBjlG1oUbxw6h2BLHDPjfml2oJ1Bagm9ZO9lpGzkSWeKv
lFFLhtydDl1ln217EtCfavkzuGUjXzxHC7QRAq+UL2HsRReyQVFBAGiGClYksLauMNluIFIVVyBB
YYWCoWxqhByawHkReAFdBx8i1DjikziDeuGh8Q44bIZG97LMf0DL7R8Pim7OiCjmZpxNULve3M0E
Z2e2lSWPoHIHWgtAkIurYWXlHmXKGZAbv23kaMAF0QGQjxhqnKQpr5xFQNpM8jiOYVgHPAQJ9Exd
prp2xcG+PoHUUEGt2nbBKzp1dZMpiBYyqMBpqRga8hlkAb0PgJA3jHYwerHEd0KUbrBn5JtSRvhz
vzUc1FU4J38bU4/75XIGNwA2ia31211BcSepuHOMGW/PhokmA6YdxBRG355n/Hhn6q1G8lMkGWMv
QdXr2r2bTkEJraTjaTl8yrG8vlwU780SSfqwycYzHY5Rj/4s1IvfzgW14x9tFFJ6Q/x6Lng3RQ/f
DdSXf9cdtZ6/qe3aA7jXZ0fDBUIlgo7nhv5Mtl2X7o66NSHv9B/0Jor+mORpCEL37hiHf/ivIFdO
cD31b4BsTs03eixigEuwbzqt0eRYY+4mFtm+DVP3Moq8hdoHdBciHh2BUZ74H29DI4uS7qPB7O9W
2KBYxzFTJB09IMJc7iO/gGYwUS2xjqMiDlfjnFigpp0ypHDCFo9BHV6A36JZx0aTIogmrfHWkNp7
b6x/FE246eYecteocB8Crgjw127dQTxBgJNIgs/wRCMDh1XX2cvYAPVtdMmYDlW2cf0x3E6hUe9B
0yh7nGGOobGhok4q56RegT/f3pmghacduhRUezXBGeRZquPguhX4hyGfOk19vYtNb3rOmR8ij4+S
wCK0wDYm5j+IOXhsQweFdIpOmIHUh6GE5dqU1W8bvplR29qjHoTIhnls//K6BnU8ihRtUvRog2qo
R7a7oQ4xLKyNihjMsxSPml5B26JWXodmeYEQcn8F2wzkJJXiSDtOyc8k7z7Pgz19FmD32/dD6m7A
2F6C78b4NuJZewExIwABaQn0Y6okQWisG4qZ3wJtyOyCWiWdNnVdxh8OJh4vH6jrmkv8ARUHJ1S+
44BYeX1lSpr2P3jy511THrCJ5/7HTniQfkMerS25BbBT2rh7sNlnuzpG1hqPGlBtru/baRht4zZH
OTG9XtObOTZJEFR/fT9Xr+qrz7+gAL856x0APfz1NsBuzQO3ZH28s6+8DjrubvdAtA53U8jWJ4ei
46Cjc3lhbXhZz2fwjlTYRUbLDBqJokY2WllpLJRx9ZNRN3kCdpo1cvVTqEvz3dmejlnjbMlGC82o
TIEEqVqOxrTQzT2Qx3QaezObkC9G8r5rF6AN1OmlUODormlfe9oW2nm/9Zhh4mgY7/Og/kIMmDwN
e0Nzbqw0Xl0UxewUE8Icm05sL4wd99h34fnpwaq95grswcYyUBiMg29gcOroVAB2QKPGdQ0wNtRg
PaVuZxR7g0XTxYOMTQbAwBVvPR7Y+7E1oiblTKm7TeaWhmGRDDxIG9u/JBlg9Wq3tG6ccFQFjGo5
u5sM2JtcAOKKE5P6mRrp+cl+KkAPrm1FCXRuMQFGbFpPZLaqP4bY769TCwIRsUTeLoG+B2CxY/uA
LGj7QA7qkQ0nGRNw5h4+VYi4C7O6aZog7DAcRkM+QkFRHCJVxpFQLYeik53b/CM2fg2WeN9eEAct
V7FgtMcHCP/pNKKGFlJrkB26dcMmb3t72xphdAUHPVtQYOvj7MGZP5INQDCjfaBuWAponmfFue2h
eGTnyDNTQ8OmAFUKNmE/15OCwgWWT51L1KIDJrxbEX3KQEcMN2NIRlvndbzG0jRaZSxmPEfB17hs
ByP8JW3xNe8z9gIG9+pSm3ayiStuvgzm5B0Wt053mdd/t8FjfS16MP5N7AsfUTROgwrkbjivD7/Q
qAWR1scsrZa9241IM6twskWTYYAqJm2PkVl+FkC9QHp+huhkxvIghEDgiYakpgh2rjwoEvZqI5II
aFO92jRnxFw6H8vMHcBswAB+yaPm0isu0UHxwwmiEtVjcpPnPZtf9nW1LpEZI0PdvTVsfCIq1XPW
Jf95TJ4KWs+uFZ1sa4QKQWtkYCs2o91Qp+12Hdeum0DgmgtIBiu/Z6CqbcyeLMdD1jUNn2IUgaCU
IM74OaWuo4o5aUzNOmwUA9PNWIXT8GY6MyxxRAnqVsdByBZVOU34MTRsc8d6nCWtZ/V/Rwe8Z7Pp
OL9IDXPX5m0dEALgPlCUy3ZpQAPiOzbUJ3HyXmC3CT2UDXV9xdGH8hkolNA48Xhx9gyPL7ub0Nkb
7a0PtphNlzJot2TmuK2rwn4RSEPtZry+7RsQYz1HSPt9gMRFFEgfoGjetOkHavJxMYI6FPZB24w6
rrYcMlO7Yo7dLfClPoQ9nPDJSYwaJe7xrhOZ8UQmasAR1e1AEQC+tTHyoO+ggmebPZceKPso2PGL
4WgL3w2moTYDkNcM10pl+1ppXFku+g+scsuXBdlXlRLslhF8u7H5QdDILeTZL8IveSR2Nnfma1eq
DdNNN4rCBvjnPgwazwvPUCRcrozXsGGXt1x91VA4DZvR+Da5PQi33+w3K65rpT0oeCBBDEg0rX23
zhrvgn9il44JUn76ttZ4MtB1F8PAn0aitE/H6Hu5ubD1CG4ynInTD6dvTYosP2Tg2US+cXxoZnfe
9uZkoWAkA8kEGbUHKj/WxqE8xoiN79hZfA+mye4Z2Yju1AoWB+BIZz4wcDCKcTwXOe+uiV92z3j5
7p7bHE8kYMrLLdmo4XmyPFaxu06qGDaawTSCDD4C+vug47rZhIhxNMZBAsLUZ+3Q13mzu3nxt+so
h1EA09SAGAMF1yOy+kX4ZwFF40+pweajiLPpsPB4+DJ39mdw8OS/8t59NyAFb7PjgdXSLDZyGsR/
ogTH9WCtjD4Le04O8RKB+Lge2ZMbQvatnbgZxBKUEE6ictkeslN9E3f7JG9/0kjbaUhNHFaouaAu
kuvlthIhiJIUQVc4u+O2iXNjY5gNkvSa58uHvP3Zsx0UxiNO26lHtsWanyyrnE92WZQb7DHSPSWS
KbmM6hxAdByILi1gnSVTGSf12UrFC5l0chrVyMWGeRxHYSpXTd6oDM2ndtys6erJBeOBysP9nbKT
hvXSfFOl3Die/c3sSTSceki9u6napuY3EkRh2jQlbniIDRzNKtHk3FocpbO7XUl/pjx0Hsexvx+u
pD8hNH8pmB59drp0F5bwj3Qa0ShR3yrDBur+hALK2J9GycdTYqMcaD3A6KTEAa2BTc0MfhABBpg1
A1gUcbaTk1cCBoDPWAZGqG0xyBm6CsD4WKoJObhUsIUH7bEaavAPDQkG5LTpYRB1egUC0HyKHRAX
tjVoVmk4uwt7ol4xQMLGQWrTjSr25KumqFofGKRmbv1NEicgIwb6tQIGAXXJvLy0LeCQKJX+bBYs
+mwUU/YYs/ojvnbj1TQ25SkroUyHBFezSYZS7CA0P14nAe1FUleMMwkJLQksptJqJDs1GVAIUD/D
fhYs6Weej33AE3u8TEP58u8HxnSwPKtCtrrq4o1Zlu32hmdF06nMLgRBvTxftkTSQuwq1GRgHj5g
d/o1KusCBRFIUy95jCPmvw9vbAboiSOj4FuyUZONY7b3vRGk6GrjPKZS7Z6bceegxhdFJdgukwMn
cf6Tb24GEYPI328z0EhBiUo3XdLs/FiA7fLN7hgQtqq5EoeeIGF952hapV3VA85BDlfG3aEw3DHw
m7F+skEHvRMuoFKhldUgsk/c+imtJNsnQ2GsMRTouW29QzXyjEffbH5cCtlt6r5Zdo16iDVVZF5Z
0qBuR4+p10/AJLcD5DcXcgvTQvjbHKuKf40zL/b0uuiVNoOEQp70KOrFGRu2DM4mU3ln27JxkkCv
iXPT+8fYnLcOsqXnKB6nM3/r0ZAcZBuTDuAlPSa3nqJX0DbqdRl0iEzzzzuzjr+7ojnG83orNENP
0zPAiPz7Vu5iaPjePZLN8npxMpsnnvn4QVVjDn0TQIlZhHgJncwNY2a3gbolDoyhbfApLkp89U6s
CarYXD6RrbEtEFUZGeodW/PTuIB6uXXnak9OMypk0AweOLUNU37KWPudden8w8OGK2hBevQEbj4T
MJyrnVsmAJ3Vz8XujSNnYww2ht/NGFo9qs5QyaZt1Iv5II6WHf7S9qhy4ye78vxHZA8gLnZUQgvB
jHqpZ8PpwuduHAywhJgMJ8IWR7dxqx2esWxbRZ1toCQkH4+izMGAocJpIqRE52tTJNeCQsimFOdy
fNTG1PtSpLk8UqpZZ6KTt5y04+EreLDAP6Qy0mSnsLTKwNVM47xUtM1O5DnY3oErdupkiFpBwIkj
My6eqenAzHvmsn3xZytfTWS31QuJjVz9McRDDiSKoC2A0kzxIllbPEuRTuexwG8YFT4oMHSn5oxv
VMDlUW1+kbP/M52rvNzYA0Cg2lvOkCTrXW/nhjW2rRBvBq8TSQfrxrfDBEeayMVpW6x++6P6SigL
I93eOdoCT6PWDl/IPk483tt1BgDE265D7y4gI5OB07iVYitr4N4pprLcad2ezIIt+yVMvvVznF/m
GnJZUNVo0mCKrXkXkagcuSaSd+iUitygGnycrqCoBOo9VV/YoIZ/dBXwoHDtCLzNSfwANbg+OihH
7YQ44GZpFx2025PQs23lU2WBdgI07LPYclFNlyWuDk7U+NCN67GT8m2n3gociYJVUVjLY7lUx2LG
++bc80lsTRwXHN0RIEAaFmVsPrIR1KMQli323bgMECFW86ixT73rDI835hTJTcC9xw1npTzhrzA/
4bMbb0HNCboA03mYWRn+GY0t7n8S30OvnDbp4ODBAXWx4IYOnLrEFS47EC+HDpQG3nWTkcjDhwFJ
vjDK9rzIt+783bOr5SWrQw9HaXl1ckrD/OhYFSgoFvDBzbEsN26bqHrWfu4BqwIZeGeb1wk1Ydcu
SRjSHha4932Jv/dQe10ABZzh2gk7CiZwYuz9Ph+utecBE6sca4yrjOTpRVeePZ8j1QSTttOM92zQ
igOdXA0ugv8hmC6Jr4PtPMX1+e5W9CWoZ/TAunpW8ydrBwgPxsL4nJhTwMFYeEmnMv/MweW289vC
3FnAz35e/Ci5TgXDLseqBOgb50Agv/ZJPNlmkCSudTSMKPua1gYAxRBoEjg/2kNi98YONeIRICm/
AHLcltUfS95BtLaNQSMIoY0DEu7NEe/IL+uQeV1xaReopqdL/gsqM0GkJGRswLJU7tu/uMkAxqOK
L9BMAz/kfmrd/tJP2XABaGNYe9rW+GYZ4jwCTAuWBfVh7Vnc2T2mvK3Tv+QE9nfTgIQW75zwk5OK
Z2iazd9Hi9VbsjvKjnTnaodi7qs95NKAgo11DJv60Bht/yDUKXzfGcmptUCKR6rxZEvD6QNFkAmC
nwAJmdhlkJOayB8+2HiO3K8xQ3/ZFjXIGFX6sHSjEQx6rmwDEYfD3kw7MHTWfVrsFh/V1khWtQ++
aviaKFTdIQHFSy/CS8xDzBZj0x4GWf+Vc8CUqMlUr0iSao9SqSFA3Rb4n7Wbev5SxA+lf2+Wig+1
7RXzM2TGysA3PbYnY+UM9cPNUlKtL9X6tB7FUG+dHfVT/NA59+tPWRwDVgGNnbVA4Y4Uz5kylCqk
U3wA40AEdmxVxHBfz7AG3dU70BC6RIe6gowSTSnyDNDd2Dt5Nfi6QMh1xQsae4iM2Hroie2xXfrm
hGzXk2xiGxTbyv3aDaMIGTLwRCQq/GYOBSUK3gVt4OhAQxSoQRkjB3z7DTo7E0pWVEu7Yx0Y1zRe
VsdQjxoC1t6F3MWtC+qY95amZe7m0TAaqu+QG672fp4xCJ5Otrys3TTuc2SzKh/v0pXpbgblWrut
etbdWEXNQyTIVYA9DvJSlctwKMzyUZv+a3lytbTy2lVrTlDBBlpFLbReDgKr6cIYZAp+r50nrrOJ
orbZzKHRXSRK96ogTqv+wjxXFnuy4jAhCjf+UJ0rFCkey2lyqoA81NyM10iypmqRlNaDOOWywWZ+
2axj7b+ff7OU24P+yzZAAFKZqQH2TogXZGHbPhrAyjxaeOCzIIyzPnCsKD5oT6JiaJiN/KlZHPdE
M5qKv84lJzO/VT2qKMmnZ/uLIS7I7++0ab2U0ebsiPfR79pBVwodFFvFOOdPLKCoFaHRRdpf8wqg
qcVzkYZQzfTWq6GHVwdrGKDHdUB+GlMvmUAmEE/Jk56il7kJUxeb5IAsrHbrO+Bdk20zr8o35F0D
yU1jWme9Ez2nd0a5AQQLD7gFVcI+A4Kc1JpXYWYoeFpIu8VbETbtlWyreLOJkopjl6c/U+5UhzCr
2YM92tF+dkP3JBqv+MQj/gvcRsVPoxkVpl8Ad8sddh7CFIRZSJD94CkY4BAA1WfsCzPGLmVVgNHe
ByY/N38tzux8lkAkfhydZNu2hvOZTJXVbs0YXK40yhYTqUQuH2jkLtO04d6QnRqjEXgmN8bOMFp/
16vp2DgVp6g2Nh22/md6iGdZIXdm3IO5t46Lz0OaCFRfCuBx1DPdAbPmR8f5SgOKT/Lxl2UX4krP
/KmJ5W5hUFejCGSUIRA4WFNAi+F5Ci1b1w9wAl79wb0CGSEDenc4eHSOCeo0T0NVho92yZFMMEfx
0jrmf8p5Gv/yn8tstP/qB/FDgOl4nQu5luopNSJxM5d507J1XX+di3/KMAAiBBlLhXpOcPi8G8M8
2mnUsy2AesDLdY4ycAsSonW7s/18/kATugl152nj/GBDugA9V34HUVn8E8o4IEP1p+QDXsgtfL/E
HAwecDTR17RtjM+gVuQbtpjNJ1B++Jeosv/MR6WiMaXt12Iu7asH1Pwnk0M7O0bi8zVW2azOC/J+
rD/I1qs/GdGC7AF4sHY0gWH38Jxmzc4Ju2xTmmG4c6qlv7qqGVUxVak2ktQjWygKtplV6RU5Us+H
KoMdTaIL1j5F4dz7NOdTddLrUE+vbcbOfEpwbog7rq5JhcPRAd8+SYhUmUzw6kXdQQ5ZB/X0qbrS
2FHB3CqiIO1bgJPVkGz/NYdcqCbFLstBiuVmtprTTwNU2jrrSLx7xMOH6pXoQj2yaZY+ZvcVpP3c
r3d2in1v6p3Nlt/ULvXSgch7RDLdRtoI6PdgzGq8Qdl+BK0GP4HaCBiy17GOIRuLJV75gbf6/zGr
Ef1a3/svOC8N99CUTwAdNEH4bptAauZzdo5SF+J86n2WGqM0vgMfmV8l9yLANUV2BkPoa4RryIMp
yjr7YUIvJyiBG4VwYpVid9WIo34bsSRH4pfGb156TYF2NSQgYu7h/x+fdMi17v8fY9+1HLeuRPtF
rAKY+TqcnEfBlv3CcthmAHMAw9ffhaaOqaOzb937giIaTdoaaUiwewUdTdA7fXNDrUXxdOAFFNex
mPSGuQtFmgL4h5uEHvT8ChTNTQKF3fh/T6XcHH/vvmjb4jDfA/A93mmiStcFt2F6qLXHItYz64I9
wyappbMr3GnnOa53p4EZNYS72uAbG4f3kAHE2y015YoSYAuGwoYm251natDiVmdS7gBrGHgye8Wh
gI3hfLUxEClktHUXzS9IE2Ru3G2IzESUJWI0eZZVYSfI1kuIjijNISIUzRluozMbiiW4hUk7hPZM
2MCBLkg2qCEnePuGfhLFiF0z/V2Y6STErbFNM9nUNpyroz73K7vKb54I8xsULPJb38PmoA2hQ284
iWeuCrVslNAoz/PkJ+WhQosFLav1k9aGh+VcOsoUP0e4uyU8XwjexOvMmqwzXXH5VzUte45hfgdz
UPwflvg45c3K4BbwoX8XIhmInZbB1ZAbTDtlovQ2oWgz0EpqDUr7iNECTZeBYrRKMZp2Wjn6Zth5
PsVAwdLq+TI0r+GT9D5fTqxA2a7bqtn+26WhrtRtyozbB0sARG6Wdvumuyz2gykdX9rY61DrD+OH
gQ3g1q499wKr7Bxe7xO0SEBi2Qe8vhU8cFalIfN7xK3sDj2W/G439snAq/uZ4hZuthu4IcGQi9zs
PCVLHhoMhGM4fm7moGitZlMzAMYIHNGBKHMV/0Ge4mnvXkGYGiGuCkyxmpXOBvhOZ/ZYgXvrJu6n
H+SjsnimfJh+8l+hlWZCPQY/NfxYwDAvgJyZ3HUc5yPkogQqkbIcGt+w0GyWes2uFKPBVKv470jH
FnOYEnIoIV8hDQAhUiiErJbYfDV1jSpCoVDANZNyAVqMfQddD1SCoIZGw1R5otw2x2SkV20zKbey
wBuAa5cp5IQ78wp2E6pSYfCDJ5BO1mJhXpf4FAD9KIz4F4VokfLpqJ3Cn4Y6aQlRWlEaW8exYaug
Sl+ZKoLVkQznI4rhl7MrBCSAaZGGJZemXql/1Qv5Gw+i/DB1WQFrPmNdsEQ8Q2rrCPkA+xyiz3VG
pVbuG87vFFridKQNI/bxlDdlcPZMbGgC0UofZhVAiOoyyzlOaMi9w4z/17WaSoBFCoXbtablpxlP
OVkgL9lj8labaHGFQ4CyqUzc7D5A71kPoNIyijy/d5C4vAvHKbaUV04MDWXKKzprzoMsgrUOtFHV
4v6jhLGoY+COB02MTyoYVV9WmyAIYMSoZDSW80geA7K+TyIAd+tLKACeDPXmpodDZawjVliwE+Xd
wcYt5eDCeAJ0Jm7eaJiUZkZtoO1aoRW4/rSgGe4PnYXjgeIOr8xbkYFL2+HbOxo/eqFpu8rEDpb3
bvMENGD7xExRA3luBTuK0RBqr6MIxQP6ggJCaDv6KOiTikIJsVcnOlCIPjeKV30QA4Y7/U8u9AXn
3B6ENuDqhQcbDCfb1F3Y7O06Nr46nL3BZb2417rDX+CKiqqMNL7mda7tQKaH9cl473qYXlgk7I3q
9mVW84ZAQ3oBZCDcTS1sUubgLPxNqTRkUYCO9wD3t3ldm/ruWOfNSbeM6JwJOEJG4AO+FYFnraNQ
iENRxPFbNSnQeOk8Mb2PH60Ur5QFJFCwSzgslWlqVMUEqbquv0gx4JmkpcHB4bkJYEspdvM+W222
AR26RNjIXmiv7ZqGe83aaiv0oIOrdNkW+yrMr7nXX6EeDelzu4KsxbKXrOtqYlvaCAoYu2458/LV
soNshRaXTytrZLCBpFRA7VZ5aFuH/6vCCwm+kBLMkjLCM0HrKzaLyyzxf8ulmIQ3XVBC7hzK6yU3
T06LEq8xQGLcaoACRKHHuUrDcK4WjGhWsCntdmMRu1daoKFqhdij1JTMycsZrToN2psgYdjKUhdX
ooHOD0LvitenqdF9BsglBj3egDMAAmMpYKFmkgOiowwO42rgsBOncDfAK5Gi8xx2kFunG+MDxaqs
fF+dz6FsCjI46m5QlkOdXlX3PDtODnWd3aBGN7EjxWSeHBx9io4fqnTzoa5kOHt0c9aU6BQxqq7M
fdbxErcWjlYfoPZjfPU67zYUkj+k5OLZSco5XDmsOfbmACUNlZWO5ceTssG5eXWmP4K2nE8KtSJe
wYAgS70ddJR8jrL6NxDXupXdmC7EDvvyKUmil2Zi5TcYa1kbG/Xm/aTSrLFbwT6XPUI0GUfsbgej
vQpn2vZAbX4PoEC86R2Lw4q87b/kfHyPOxCvAomXrZvIMo+dGmQGd4f5yI2sj1O1ID/FPk3/pny6
1P/H5SkF3doG/+TOSnrzRgPTbPPWttidCbxW7T8thMbvsqvkdQnDKKk6DrXzQqEO1dCbXe0/WXiI
VJS7OrfeFj34WTN+yatrZRSSAxu0M5LgjTTjS4rRIQ16K2W7okNK7LkzJ7bqW9VosttNWhs98Olb
V3Pifoyn92NQITqKoa0eouhxW0KuET/wnIIl5d9UwUz0ZISLyoKK0TDGpufjVabY0pT+lWrs3U3R
GRmaCjINfbBb631ng25rNsdG2ieZdMXO7d3wsgxOlUWolHd4RZxi83eY8WJHscK28XJIiXUhvlL7
klqV1NdMGoBKWS0ioBPQ+aSFQQOSw2lT8GoR6piGx3BTYq+aVHUET1HV9bRHgJAhmHLAlwHLwYTM
5VroTdWXNtTXXGTu2VMsBdOV7jmKyw4mwP1TVxT73LazG8qo+Y2OxiFNb7+XYJj22bzCJm83NcAy
LyFKAwrkl2MFwE2rK9FAGUOLljPkhCDkoBaWs+IwGtbwtRjXS4z+AyId+23dytBfLpWqc5mtB/ug
sX71mYUWOiUDWGSfYDay/3SR+Qcwuw5MtmE8NIq5Nyk2n6s72lVWAnT3wqv2hpDuvjSbFxkBGUpD
GHsTNtmEKZWEHzUVsnRJGPXDYEdFylAY4uACmIV49PB82sOtAW+dCRMPitl6qlxnqjePp+1RCPNX
oVJBQRkuIhB7q/GSRxONyUOGTndv6z1MV7sQuEPEMycAKjwRftZI1MyAWJPmCEn1qLguZBAijQjj
fS0wHllcf7Er136UVuzcq+lupl2bAMqAv33gWV7naR9U9q428tyn3DrInUddh8Y6KKWxoSktgDk7
oF3qpgcDYssAX6fFuug6fjNsyAO3XdPCigFTrbD4LSoxuH03rRueGmsrh6kObyDsUSvuRBaEBtqY
tgski5pjD5XtI6N/AnbXPcTuVMGiSaSZvqrisDkB2zTs+VDvtbRsTtA3AcJHVy8sNKeB8lp3GMr5
lH9bXmIZe5QZqAgprEC6AHX9AB2zS6jQ5XnL34/COB2w0PlaBokZEFKxClweDimnhjEf3radg94A
YgiPrG+ghkbPZSy+hpPnHD215bImAXYAeHLTYNQXyzG6YUWHXM37ioe+a4hmA1ISViiIniS6XGqA
qpO2hQeYADXyP7HGVL8FmkcMXbI88mkCoCWQ8X/TaJqYEZro8ZjirRCFgxLG96uJR/KcFbU809Ey
LDHI6uXbWGQgRAISmOvpH+APsDEJG+vUq4GONLtTTr4lMIG5EVtgDQpzY6HAg30VSyHnqYLzQPP5
9DbCEh3SUovPBvoOXbkhfmCoJbs8V3J/VQ9yCcW4FYA4QqxAT1ED6chk3XhM8D3VM/DuF8SLK+Jp
C9NDAOgU+oIWFG5+A8vtZM2rKfWTMtb32OFHz3i5Cy7AIl+Jy9xw+GuicwLtrmDcQ3crAew0tk9e
Dv3TcrDazWQbcMJVMTPTgEvPL/Tc93RQuKUn+V13dLwIR5BQgGL6+J0WnFxKuC3Fu7ZxIXMnlGRP
hOI6KLPqsIgt6TzXwEWvJqML8TIfaVCfRcHguAxj3LmQx1RUKgritTFe5ZxLNFzK4lS64cehNWPo
dC3BTzmZOmWSjgt8O3AuYKNNx9RyxmNUtRM0ajBdYvDuwCdC80IUtzYCVeTf8paYqCvjULg/ytzp
Lm2Rdxc2jHidonmdoMBu15A+zgd0n9WAJ3N+gfwsMPXJCIp6CIROHWGIhktOBnkpkDKXwHCs3WAX
jyaWW9cbYfEQa82zxG4BhpNJf6AYUOLaEV3qAgS3cpPC6PQiWg0GSUYM32yvAwjfExaLN4HA7nuA
W2OdDfUVCCyA/zqZrlrDSfeMBygrjk9LuYPKFGDO1Ud7Mi6fKiA0rRQAaBjYfnRRy6kgh4LuctYX
N3Bt+nVTRWzdjw5+wd6QWBs893u/Lmzw/DQzP6SZZj1ZuRuugyJOUWGo7ScrCfXHJF9oQgkJgN0b
AejFppYVHvAeVP8UXDfJrAzfKXUYKYSuiz3CzjTa+xLKrBrSvCl8eA94F9uSfigNkYAu7jxvSvcl
90JxTPQsAYAAnCc4iDdKNuT9sSRyF8AFt36hhxTFeR6N+9iDZxMLe7zEVAF8hFD1FiNuTXTUpvoP
y2jMA0AH3sbwoNeqS008YGmK52KR6b4e9t9Rty0BQxHDg9tm/3Cs3ID4Y3ptuWfswQvs/ZzZ2dZt
WAY0QtjzHVTeg4OnBcesHplvm96L52RSgdh/uqbD3vIKEglS1/gO5p7pUxCLE/yE+TqHHs5ambLc
IjWMUSNvMHYAE47XHDAVxBLNKE9CA39AJvyQaUH2Nk6AGDmRLS4sztJHEzpiFenYM0PQBKyV3DwX
FTM+DC28PGAvCB1i06lPyyLl8pAH3SrrnQq+D+GG7qmeO/1haYDmsbrD0s2R7q0j3TGX2+znZZVd
C/tqSrGGVynf6aGbXKciE1c6ogFvuqCSCBlumFo1+hooVtvKd2hGDZeiz3rsc4HOaulLKNQXjmwp
6xpUOIN3wa3MM9XenYITDe4A4NCBDuHRDL15NsdjlREsi2AhB6cqxP60G5K3lpUvRCttsN2G2Z2A
9+pYBDvRSX4iSioNFK8Cw/NdcEI3FMtVLi2Am2ocTLt+ofjQGL237nGRTF2EMpYrLRepXLmumNc+
WQUHybOHASH8YbXXCAjrc5wX4ypTU7CQvWOuQT60sZIJbQ1I7ACaMaiBjkwgtyEUlmSbJRazPD0X
YGFAKfNvIgWzwU7PlTk+sMdxdrS4xOnIZLhdajWozKjLdT6Y83INEQ7rLBIQXhkEEvPSq6F3g4HY
0XSE7/4f19X49lMcf819u8JOACMtZUn3zRV6vlvOXU6JbWMzcDCbiTESjhJvMHmxB5JtuFDowwDJ
pAtllG62n+PAVK3Rsa/Xy6MWf1hoGIdjCWNmPH41Lc3MFTNB/OmYfurhUG2iMdC/P5g1J9n0CmS9
hPps+G4NcX2wBvg8Bbzv9gtTkEiGsPt9X6ACOa3SAp2Bo/czZuYhBb2g+J/L0ILrZCmgANKDC5NS
2zEW9WW6Ow4kzONWqDECow8RD9vBvdcQeFfgXXOAD7pxiibPONER3rXseluisgo1rnpPMRt6EvXW
wp/snCPzGB8aChs+ETEBKWcblD+c1cy1/MTOLPMSvuAC+iRBGQfXofI2qAdaR7gG4c+E2JrE28xi
c1qlDSCk2DU9hbpe7g05oqMHGD/cUKMGeMPYMbY1mLUHajsE5H5Kq+SGSnNa+e+8D50KWl1LtbGp
nOEA/gzDtyfLjvlXCe7ttnPzItu0AK2U6NBfuDKSJjfpxDXSA/zLAHWklMAIpc8EoJ2UkzowWVuN
JorPeGz+63lV7Yl1X0PNkvgiqWO2l7Tlh5kRQlPcig4zfYSm2KAfZs9ogFX/J1mdS1cC9nYFXdzV
pErcdjrmd4bmWjU5xZVCNGRF5W5Yazk+TQHOy+501Jfph1yKJ4UBYysoNTmquUMf2fx5q4+aPuSk
Rje81H7Rr2b52Gk6p6pfjd1Aocex0Ofygp8RfBUv41jwl7ECPD/UnGlPUwceVfComeINTXlQBwAb
DajmAg3yYmlM3Pu+hXs4ZpQxVTm8IoMbt2rUz+v4Z5qWfoEn1LdJlv02TNP0gF/u9BLw9IUSIICC
dzC98m5mfrUkNHKXJgs1U2gIgdE0U+y2lo7KkGdAIolA27jmEJ2TpohAhTEBJlzmUQBJ8qb7TYua
VuHZToef5wWdlxRp7g/MWgHHCZ1ma+rvYCOWfpSk6a9J/8ZxK/vt4Ia2KoIKgpOWFgJS7UXPEzeB
FMAGZUMvaEka8rPnaYXAvTUFLUQBqSXxvLClilLN2tGMhpCIXcvcVPBsmkash+Y9uEI+NX64xO68
9Uy8RPxv34hiS1qPG+/SNxpiL9xBQBtkG6k15y6Ynse/VuZgHkhoPmVQue/bXvigD+oomNWwXlE5
5G+OegSMCMWDsyI996rF7k5p5bNGZIdOTQ29cHY89BLopKMfHxeWdY2y5kYznX+zYt3dJUKMNyM0
o3Vp8PLb0LoXRwu1f3K33k9u7nwv6njwUSTVth7cqXE96F2WkDfeD6Dq4RYax8PeRXl0VY0W+IMU
dCaQjxi2E2MWIAcOTvY65qm7trquvQNF2t0rHe8IOahtGW82jYZugWqdfhg6sRtYoJ1LXaKa5X4t
efIVhpPJW9LGEo2XOtni6RK/xRP6wBMgNFcra7MvEZqawKHHb0ob/pQBzuVTWpqO3Zq7IE/TauIN
exlqJyt1zTWf4gfey/kZKoj8DAAwqhA2wbUpEKZxtVc50LbALXVep/wAwtApXpbgeOPBhWsSZ0+k
sEBNez2+QjRJM3+bBr81ph7e7QIgZ5e1+QW+mcZrWaK2T1MrZx+ntLokM5W8TKPAEDvsHKd1OdTt
U8mGHpyFiR2YoTVPXg9Sb2B+pzVoAzZPog8DiMaFlX21M9Sh4qjYQKFUvliB0Z1CCdArTaNO8x59
Zvs0i2tLvsQVpAomMNPQ6JIvgxGnfoebzv6962xxG39sfzu3dMQrSOnFEJPYgLM0nuDoBHokiJso
JwDzpcH4zh03uRe0qwiOrhcaSruqLigFSD+CXOOaYgz/4cuohmVq5dw55IZ2oDhl0OKnKag53+Cg
G8C3GdeljOUalNtCS207NfjgPi3QNMhKiHjCnG0AjrQtEz/Mrfwaxp2+1ngyfc2iCH1JK/jHsWHk
h7e1n14colqXF91tFPH33qxeRvUQJBU2po4KUeawJB+LDcWWBShbH3CXys9znLGNSHt+gK4GP01W
C9QxHc7zJtJPBrMBgZ5SJc2BFBUKK2Ua+fmUz2f3FSjZQZUe6RyTh+lGUbz9ooH0BEAO3xtgcrYC
yIw9TUM08WXwLWz0aq8xrdimehd/F3a4Tfqo+AKpi/EI4V+8V6l4YU0v4ahV13gad7WV8HsVAHxY
OWguMq3jdy21+d2CbsBhzC2Bt9//xOgIb8odDKzudCazTbwbFgxkDlGu2zqExXHS8qMSXPmBfRMK
Z9CAezYge7flgCueIdwYnkpYw+4MIcpHFjrMz3ku1ww0QJ8+GGwP76LO0OF14DhW6R32K6OLR56a
wW4mXXvKZmwih7EslNkGmnDg5JAhGWXReotfE/jAUbZ2E7Ndd5kRXruU1ac6CMItOijhl6oz4Uip
27/tasKO2jW+DbX3nprGdQ1jtxTbNZVqBfxbLcpm7VZts2mVCFyqyHicRdAYyRoDLitq6EwZfJxP
tE6pum5lOwCQb5S4nEKLc541wG09S6JXT/P+STWZPw1TzE9Dhxcj1xPNj6Fpt4PnlF8hCVLsQ29Q
tqum+W2qv9O6NMCjxLWggxXL9iWsg4fTTc2PCf4BvqinXZJbLYg30y8bGpfHdMiaB4lpxkL/NQY2
anB1zXam1bsonsfwlUi83D3SPCrZm64ncg1Jz4No6ug2ObIL1t64nxogkOfZ2AKaOeZZiz9N3D7w
dKovxTh90ZkIntohz88F/Lh9TTf4tXGnX1QNocESGf5MdVSyloJJnBrtukQDFR88AP/KCDgg9186
bJU3HB3hTl+cxvKZJmUp00NvGa9twc3XMdWgMS/1+E//tbXi5k/SsT8VnCy+oGEb4f42uhfZWemx
badpV8NJ7xF1+LS4iPXvvQQgT50EBsh+gh3FD3wehV/J0H4YQQTeXq6jfVtqMKs13QaUJRcs9Kkd
6jsNroyNUw7H7cILOm9FMRCNYlRNq+rQ9O57HqTfa2inQSJhiVFyEmSw+52c8xLPy55Ba5xDeaHK
6jst9AX7OdUlYGHQDzhYErjlBIKrz14D4oJlZUqoj7XVGl3S16629FUJQC/ePKLsllRCkckmbQ+Y
RnTLaoHuDnOCL7I1fxlmwf5Mfu4W2peo41Bnhyo0KkJN85jaFGDwMTtpVtg8KK7b+YcQOGclGi3Q
pqY2QzPytSdTmD4mQr8FahCRNp45CnyeVZj2itIgc4jCno1uIuVRbB5SNI2j1LLxfca5c3JqRfhJ
e7krejDpPFPgnVj016qTKBjbYKBBhYEfijx+QiXlPbQs1gye1A6kRPzJqDSI8f7N4RIlcoYy4a6z
MggsB+IfekpbHf6tKgPTlJ7gNAh4fwIdZsdHmkrIRt6ZbqxoRmdVMPTYgcfx8awyg4yrhgICtJZj
dwcauLMrucgPAxpKK8e2micaJnRm/KICtqJjaTvH+nqfOKn+oAR01bODPuEOaINimPrZaKV+q6fv
J6Rj8k9SwnReNyMlBqck4D4clkoecJ7bNQP31fgG/d7pKWtNvO86LP0V9bEPogC4eax9i7CPwKMp
vesRnIugB1fqKJS3sB5X0xhtOB+Pc9Ofv5Tk9JipL23lZps0hwAbzOmBoaAvLqflMoE86JAbfjkE
Aahc+W/WYa+JXza/jnbKr/hz51dUELptYE94B1WxOTeP2avjVne34fA4xI0CFEw00MrCuZdROaL7
qkMi+W/MEmW6q73wobtTu+tRVP5qthCF7JzopwF+n29GzLxAQdq4hmUDUUijiX6WrnaqIKXrR23r
HbWK4XWCNfEt0DV8x6ZDItN4gxuOKXy4ocD9yB6ggoU37qesQO00KB+1mlAE9lk1FLMFmLoVK304
CrAn48+km+M/iQHxABHZ/QuUs+Othy+XH5hj1l+5k0MduDC6bav12aHRxh7vBubLFDOA00udoyoh
e/A34re5mhJbUAwJLdBrZyVMVECjFQ/G/53jB3kKLABl7MQxz7YqkE5NCTpW3g7mWYc6WuYFxrFU
MwevveWacig7cbEtdKYfFr66KM/oZXUcdZkf2hQ8MUfDa2hVFxumD1CLUtOqA8uHjmhg6YD9VdFK
3xBVceWBAa3vqQYB13bHPSpK+Zp7ofEKh8mP0zaCrMiyGoH+vUm68Ucna7nqHcO48zgx75kYwtsA
5YElZKh4VVnPKHQN+zZ17Qu3jei1yrYVc/XXuBfxa5FtGzWBfer0NMjXpslPtibcuzW1+uukFfNM
l7b+mlvph9nfNU0Y4mUEC6IAeqo2tC/lWDo3u0f9hYnwq5RRd3S5RKFXLfZFUkDsJTa3YBX/1DvX
XgNmqT3A6f7FnHD8bpmaqkL14YXidiV+Cel9jE8eWH/94PW4kaF5pj60PMy1J4DN13rE9NcxdAKa
gbyJNxe19jeT1tRMx/71laEEdp5GdycHh/utiw1QCBzaG9vXddu+TV0+nkqoAWNpGN/MVnDIHlgN
cPWYouEhhHyb9Hg4iVxMfpiK8U3X8Mri8jDcGY2GFzy4boBfBYTQieYT/j5OJUyo4USh1j/MWz16
SfH0g3NP/c2IRXFZBga8x4cpCBHf2jDCTfS/43ijivGwgFchPbBQgJNgE08G6nP/eYgtseUpNg0Q
NnbywTehB/Kt9pTnhF7/6KHfuOnirj7Col57jqzihbZcUdUXPrPt9AoB6xoA79Be0YIeaT/hKMue
bHyuJxaAsR+oPRz80jdJYNzbCZjCFqXKS99Z7wMH5f6S1HijBR1k3KZ1qcGfj0ZKKk7FGLL5BDq1
NrAF0ho531Lptiv1KTmf6HDZIH247344rISH1HTM3rdRS74FPRiHmfBoCd1vWdzLS5Gg0ZVFZgJi
Egv3lZp6QxOC7YKaBa3asduh3Rp9p8WEJ/nFHBk2R34+JfASc+B+pVoENEjSuJxqVH3zCW+fPTq3
K1oJWlg9mXESbWhayNYBxlADo8pkg9+bMtmHukyfCzePrmbOrqDRpc8euoLPgWidVYzH5YFi1hS1
5ykU39EMWFtN5D71HuCLuYRhgVZ5xlc7C+qtg59iR1NQ8UFYDUfgNczkDZrFMVxM3OocM29v88K7
Mc9mDm4rstoAxwiDYxVcBjBaX0NNN9dxAnV+QzOcS+y0DgAJsTsfpfnEIHwjnHVfWfBToGVKTPvk
LYPGsZ9kU3puILR36kLd3IJZ3zxZkAH1U8tKfli2cXDMwvwTZHJb61Xxc1RWsnk1MFCgDQnVZQKc
0CAMxg/SkvdFvXRBo3RJYe17Tf6xwyJPxGpgcMuWjVvbV4BBEtA0UW4DZVk+gkmBeKayso6TPT06
ji1REXrpvpom6AMoNkuAG5ngqXkjIovmec1uHCHKulBdeAHbM/zvb5Eiw1BGbmSBP8s5/D1/vpqp
N7tPq05ig8CHJpm/wHg1jqZYkRn1liC888JkyUs4lJsF2ktHFSRm5lyaalHX7oG9kD78wUCfwW5x
Ffcxe7ZRxr/3XB7cLjn1ZlF+6Zyp2QdhGu16NzDfXM/xq8G2fthh262x7wjPEyRkH6FT1ytIEIVb
GxW6daOqU1SRosHNkkNURfKwlK5aJSpAixRbpio3RUnjsIQojS7Z1/xPneH1D61sxesoY1jPwcvF
WQUOKA4WiGDWKvLCatdYgmH/o+aeqOsbrFzNHXw423nqqnRaKLQs37fwMFpRzKFT4pHreLGzw4+X
cAXLDrid/aRE+gfpCm1j6weUXb8uF6V4bpj50ZrC5/maFJNjAi2L/oaiSPY9KlG8AGjod2diHyGt
wHq22m7YYR+QHgY5Fg/0f7wVr+L6N2uPvLOqX6jUdaDd5dbNgF7pUYOCDrhkTL46Wf09VBfDi925
z6bqLbhpW9IuIdWSyXWrfYsa+aJ68kF6m1Jw/82BvEF5bhUBVb3qDYhUznNaApSv8sfJs/ZVOj63
+BmenDYKLsWA/bKjTewbFJVSX8ud7GK54/AcQWGU4qMOeEjUZOYeCmD8G7YABc+xBa3tW92gaE73
9049Cea7Ps0hTPM9jvBNWx4R89OgEB4/Se7Op80xu7C3pcWCc1mrPYGmSZ8040jVjRcOdJXW1mib
FapJXutHWoHPjaTlpqm2jsCcvJKgHOUHeRqftQisTYUvWobFDoBin6ZLbKiTCHjR9NUNdhBB9DOr
bdjdLov0iq0k/OAcCLTg94TN39+jfgx9Gxy986d4lerFtUihjqAWKT8tg5Cv6NByIM7kWXJeqM1B
22SmzX1g2cU1DqyzNFI990XV6sDOVfpusCrvqXY43mJStp5XS8jKrQsrb3CPwmoK3dyn0QF1EZM5
Ug7mpnDraKP9IGmXXjUjaJinA8RyZ3G5T8uU4xhWA/qDV2ykBjtuPP9PkRKVhcKIc9U0FyhxDnUo
zQHGkGKZ0qelozhMO9ggefiLVGdQMi3QNC8034G4zFlUBuAytNBpSb5O3NgAhQRXNrv0Nra2ey6r
jAFVVP4ys54/hZ3JngSDyqibOM6OpmFU248IHCO1RoMBdPYWDjLpGkAd/sQ8aHnLCDq7kTnV5zaC
RioapZlqfVOEhiAw8QIfOeNriBYbhw4mg65VkJTypAXY59ERvB3VZlCHiaQHRWKfgq7KmbXUlrnN
9Z9cLwE7o7aNDt8f8OOKfQ/L6gN80gBlAR4Yrjpo6iwDxf6mRQnwDebAqw2U+CafdWhyeA17t09b
jNQoVsOQiiVAGVCcnNfIg42mbuvY+0m6z0uclS3w5IDgaCwLoZU5jdceNpVfBkAWOOuDFxcSO08D
6oWjCmc6GJ/YI0FjTE1L0Lp37uDKjVYCGhUHWn+oFb8YnjNnMETN51Fv3K2ZGmxdDbX13Oe9drMj
Z0czsL6s5//Ojxw4/FI+LYa1HWCX4s35dJLKF+r6NFvynUnE20wWsLpRFfnc68phBcDgL+SyHcUy
k0HGQ62aJjgGq04HmAriQXwlmY45LS2D3YNI9b4NLKxjm+cmGkDJ+F7Oo33qh/lcFQCfGaKlKpXW
5y3rBMiPQGMeeqgtdGUAqikOtglx+NBKZIQ3qv+et31UHnCXrlctt7G+5Acyxgbb0Oy9oaoDDQ/j
S2hCCEjNhhS/p5Uq1qQeOHJUTqjswLmnCTj+UwZRTopRstdmw5oNQ7uh2ODySwGY3r1t8Xgr3Fd8
QPljAMoCmz3tS8cqYFUH/CHSlI2Q+U7tMQC3FKtROtiQdeuj45iZANCObfmuMF9DDBHb/vOiN5/R
7U+GwMd5EJH7hC6mPZ5atLKKnWWgpzsgV1GZHxKIsfcNZNnVEQ0BYNFzbMjZsIv76LIs/l9z/y3F
9YphG3UiA0DGw969K0F2iVmzL2OOKhcEIM89y+utKMvoqTOB1cq8vH6LatiW/B/OzmtJbmNb06+y
Y18PYuAzMTFnLsrb9mSzeYMQKQreezz9fMii1BS3jhRxdJFRaVBiF9zKtX4ztuY3e2EDVRmOyCCQ
j3Mjjb0dNubJGyQiMvr0VvUSF26UnFFOtJqXqK4+6EESfYlbPMas3KseCr+vLmms1Rs14RM5FHo2
vVkYPewayy1gt8Tt+5HSNnQsFsma1Y1enTRnsW/Wg+xzXrb3rQiaAOOQDzBlcc/J818bU29fG8+N
N6FfNA+13Rr7cdT0E/sBlORC7RRkHgXFODfREQ71czzAhrQbDMCDqB2OZYDVVLmw1aJEp3GsircU
XDY1ppq0eWlzniPwfSjDde0jotLBto6mGjWsiAA8R5xmS5L39/77/Oy4IMLcZLzqA2gZYfBUqcxh
xA3Tzfc2Ja1PsVk+TcXoP5ZoJHNByzc1/L6qRfrxk2nXT9qc+o9uNN2FcaV/rdHKu3ct3Xtw1s++
XwcfEUqqrqbHXlft/g1yAxuKM85RH6xhk+rDfG4H/VsI//PZ9idSLo037mNNbz+4mgdfN8m+/sWC
zLUXo1SdHDp5vsuUSti3A6mMvPdRPVi6asIaJv2SZt6rpseY4vnjtNWJ4GEr685z1mfiir78UzML
+3kWufPsVv2DpXM9lkopSseo64ApbojzjUyaFVpyIfgxGtuIw4tZ+xJB3NHe/DShumqJWtw7HVAJ
1UffozgFFoDRykUtGVLNKJJw5w15/tJSRz8HJnm8JBHZS+Vm9nNsrNWcGsliE5VvL04vakzTw2lr
ZnVIiY/174ffvm1yrecZuwury16MuOufo3hL3Jhc+rDZIS02HbNlQ8/FllzUuOoCSeCRm40whOHf
9KtqyeqNjdlveE52a+x57IuhgTu/zYglJXjrN9J6BCRWHdSYOm5SaUKxZAxVP/WK6OSA6lZfo4bC
cRHCw7ZhU845YLBK85HwK0Gom35BRSBMH6cW9GbHNvFXK0e+rh++Cr1r1/kEkCWwAS3NkW/sgtCo
P8xW8osGRurXsmnOpD/7T+5YZVsks+oL9cYWqYH4wXfZcM62ARi1Sto3tN5SNFjeHN2LD1NJ5Ux1
oybcxWT1PvZNawNMhb8WL8tQx/w0RCIFfDg5V+m0wVqth2ZqLn5r850GnewRpP+varwucRuNzVzf
GUbMZj8fgck0c3/E6+L7J2cZQx6xP6IK+E+zzrJOfYvu2Ne0MhFpWfJZTY4nRhyPKOf9kQWDJR8i
0/beH760cDAvaqSLAfrkbhlcsrawVl6Ztg+FaO0zuxp3Eydu9+VNCL/50uqZ3LDTMQlFC1C5KWRy
NW03HuDUWvuAyKXcp2YLTHtuSVTG8pxP7f1EjvxBNU6Y2Q8yqTaGaEvy9b+Pc5dZhKtDeHgfI4Vc
ofva2+u+Nq9lOr0pWl+aBq9x4TqPJjXFe08zUNFdaH3e0JWQyHvzlPWz85qab2rYzhpxSE132Kru
cnQmUveRXVh9X8Hc/+Fowb//5FVDfUnM+c0pjeZDKvodaO3qbSxjLBOS3txpqVe+DXl7RhwhQKba
Bu9eB+hPLONxY7RrYVG5VodDbSZVy+FVLLsfDgdHf0Z4IXiZjYaomMRBoQk0S/Rkn0xW8CZr72yn
jv7cZGZ5l0cVjORlvO+sYtNY/njSxGB/ar6o0UxM2ckjAbBR3cgXUAC8yrqbua5RUkFTTGU0cdSU
17ickOTlp14Ts8hrNs3791ymWlELfe/ME4wHw15VhSzRiTQfXJSCzmB7XkVlL2SIuC/P0q5fm9yu
H3OnqR/VkM9QtQzNovRXMH6AMXWQE8QwFWfPCWExqI/p7PPQNpq3H8bUwh/6t49q1MmSWq7lJIqz
08yrwoZQ4c2u+TXsNvowRV9jq5LriIr7XYA80sXPIAToTea8NQaC+l1tfi18Ma08in6Pbta2AIWa
cA/5Sntp3TU2XzVgYSd+BC0XsAMETpSmrfNLhojiFAXOp0QnnxNTyAOgEe47z8g+mHr0hCJe+cWT
KN77oTc95EXlnhMXGUo1wdUSArz9RYxpDdts4Q8Roz7GLb+CWpAm5puwhXzmH1IfI27KXdz02qfW
6G7fkPmNu/b7bLriAI2ArF/VcGLrO8GTdw8MH+K8g8XZfiopKrpZmeIrs/SdgHLhrT9RRd1bS/8W
BeJvBiB9hJnXVRL+lj/P94OepfdwpwwiSMoI7xNAJdL72O+MVZ323yfspJzv02XipyPUROALJsra
QICOyoP6Khm1xqZGc+KYmsaHSdPcNwMM/QbVGxJSFG1ebVA2VtSJt24o6308FNE+yqR46ydygli3
fawRSD7Vradv1LhdjZ/K1g+emipP7yAfuKu6nOCladpw0C1bO0B4m9aDrIwXTXjm1faTN9XzW2d8
1oFDLVOqKS3vws+v32utZbzkiO6vitjDFYyX5LEz5bQ8Hcer0Qvv7Eog7kvvpjcJZQBDKngNt+6f
19mONlyxOH1tprm9G4fIPkQLT0WHzPPJ4BJeZXU/XMylSxnMbz1kJvBqhdzvg7BehoFYNFtSVdVB
dcdBPoauqHe4tPX7TDFpFKYfxdU1W/fh3GfGUOyjAvqhi+Yo6DO2Gn55znXwQDrpuacB7hXy/6K4
sjU3jmyl7UNX+c0dz+ByC3ozfXFc/GBda/Y/N7F2FR7Q5FU97dOybB7SiRQoFECIkb1fP2SeLC9D
mTSb2ZqiL74riG+i+U2TxvfYO2hi62H5FaYAvlQRGqBD+F3emyCupkvpgL8rRn7fcYRQ76ZcvctH
15JcekNaU3TO25Vhdtpja4720fdgkHoAC15NFxS6rK0vMSq/GWgaVNPtlw51/q2Jx8Kl1oLs0pmz
t43DTLx4aZGvxkU89rcRGeVvXh0WK1Nz2dmHALDGUvuYBr72Ee5ffypSLiLVxbkGLcMhtnaqm1gd
2u9RV+3Im6RrU0+HrebJ6C3W5C9ZFfsPce/NDyLOf7VMO36L27baCnJsB94adKkSiT6LX00uZHzt
Z3utjvaGUq5QCRuunci7l1F8X9/WVrsfy0TfqcMNPb2veOk850NtIppC0cx9mkg4PoV9bz/1GMto
feNeVK8KCmgyMyLRqqt1rBilLXlh9eFRHTUOAj1zW/JY+P07iNe9jdYicT41wr59+YhbQ51VOzMM
kYqz50/xPEyf9Sh31q5b9BcUBPWn9PfxaRmXf4wv633pT59H0O7rsZ2+r++4k1O8kU4E6/Vm7Ft8
yWyJ5rY1aB9j3iLr0LHDc76cE9z5nij7zw9dXU0fSyKuZbRAJOl+8uXtvI1Tf2fk3MMO6jGvndQT
CGgmGADdmD7mMRqspvVqGrV/ibsIQtLSjUof7BeaOTh/06096AD/zUGd5S96zny1Osjp3IK3SPlX
B1HycJ99QxxyOWn73gnRv4oz7b6vAms98AL8XApzF41x9w3l0w9lN2avXRwhupAk6TUrovkcp3a8
axIz+uCNVbSyKPR/S6x01ZWatnXykBKJJhzUq2mctncvgLsgpUExWU9m6l68oK6qjZrWl76mC6D8
AO4i23R3Hvmtp7ke4JMC8PxiT+NWB3aCom1yV4NEfKs1rKm6bBgfSidPD5bljGDsG+NuKAZz5fnx
o0zz+j4TVnBE0d44FGRS71HGDjdh6ZqfEgMrKX1qfhsMCrwiK75OMQf6ptk9U+LiCUESeWV0aBFN
TSDDtUjH9cyzCROqpZsINPCqDnOLoX90zLp4RPdPd7rHKEn7RwsT1ofcD9h6Lb1lPNax07GqliDN
Pdi6rF9g6tUvjd0eEI+pHm5DM/huDUjXUU2GEn8+QFZio2ZtkbOR1IPf1KQL7+XlVzWBWWvNF2Rn
v/WPqIi2H0MjHw6NFotF2wWTo6GBDdHOv+T42qIQYvgnNhb2k82OWI17c4a7wRik4BXt5AjIAuWe
dny55Zt03dbPmT5/75Ztf+veslWhpFK3LHYk6jbjMGwsx/dPqT4Zl9hsvW1ijtpz6xKJ2JUBTz8z
N66FYGLpcaPZdf3ZkzhHGGHxDfvpYtVIds6hbSFxYRivWq9ZTwvV5aLGi66cPk+d++rltrMTzZBt
ptRj8xO7nzu8G7Ar8xP2/L23G3AxORP+1gi/cxNZupyevTawV7amm09jrGP3nnsoeJttfzbQ+oJU
snxsF7nlKYNe3qZat+oL/03VrN5LWD9gtNVMouvtBsJqt1bd99U/VchUN1sWW2b84+IfKmxmU6E7
GTdrxXZThLayR1V5qaCTFNcabTPCe7zx39R0UAwdnuwL9S1f1shlzWBkGA67Y7ImK2PNqzB0vatq
qhZvYC0R45a9tX+N9Zpp9bEzRHNEMPvhh7Hbx9YensjKJ8efv4yA1obmkAdr9d1pOQ3XPt5qi36/
hdAOzqrVNyXar5q5xcm9liFEBsu7Cfyr8UpG2yKK87v3pUOIlU+Zx+5RfZk6ILPI5orUKXdqzGxs
kqgZUvLw+124j8tPwE3lEwex0xRW5X0nDaoZO9XmaPM+/8NBKDE760I2NtzAziK+bvxzqYfZg+3Z
zgpqSf/FNcqrherFR82l8DIhk3Ww68764JTJg1rQQutcSR7cD36eIVwjfW3T9L8FRmNuTSuRu7E2
KfPFOgbP7nzSAamdVNcJbbk2vPi3spqSVRnF1odRz5Or6vrcMi/G+EjaB6os1lobI8rDtznwmxWK
UO6dsAYUGCPjzocz9jbUpbtrTT3bq27SD1RJiHx0H3vS24+LF0qQFM3tp1Y/q51DliI75h+jOXYW
vQxpr2dvMSFSff7tjoFW3zgZ8JbzIMW2whdrNzHA9C9jqjFEld4HcTLtwtHzV+8T6ghC2+TEDvRJ
jftt7qy6Op92PTueO9dxThBHjNO49NSQ+jRnOBVlxUZ1omxs7yISp3eqO2SxdiypB6nx24o/Jvll
zB0+iki5/zGmPqnFPOuSjZcjLP8+pj6lDXauGv+QDdYA+cpFnHWvkJS6j7TxirQcMEyRrzzXi64K
fHmbgLFqHik/Pi6kSmejZviaZOvYMZBaD82Tf//rf/+///t1/D/Bt+KhoLJe5P/Ku+yhwGG8+a9/
C/Pf/6KeuAwff/2vfzum4xqIUiEFaXmWwaZBZ/7rL09RHrDa+F8pEe0wQlI/ogWTFhMmflioTmHt
7QseiStpWh0JdaldiMyCdVPMd1DNvY8zVedzM/FaVd1YtN2+le60vc3mFVr2oV6B3OxBfniQLYta
1k9zFZ5g5oP9XXqEafnF8MqPqodHavM0OWWwxfXF3Kox1TQFMJeimO5uu3LY5nWdeQ8ZAgXh+q97
asOutujMEyp4D+RgNz1F6o9ZcIM3Rk0OM7Id8rMMEuPRkFi9K3gjkry/pkMLXMzMX0IMQ9yhLa9Z
nOy92RkfVOPbyfQgs/lN+GV7eh93cyQbxMDJd+FabP/+XFmm+/PJErrEGUu6UliG5Zn2n09Wa2lz
beq4S+IVheGJZ2ZAvbHeWamPGsYdENHaIL84ReRvywLkTrh01djPy2VsunCeZJlDyY9yqkqIyP+8
SB2pvqO3K3i9WuOs58GuL/asW4cZvpChZI7UmGqyIYLEqz66YdRQAW2sQ1Rml/clatx6P071b0cs
34pox21xPtfNRcsAdPglxDO/ae6y3GQDn9YeJls9z2jVVTOu6yXXKf1NdapF/rtZGtUlbWUfE2cg
3x22t6H3yaQT6NKOSN68j70fT77KgMQRhxs1qybUd6ruZJIAcgQ2Gmqi6El020HMpqo3rQ1JDHmY
y6F/nSL5VvSld1+3hqAA/JsaFWZXX0VUoq60LIoolACJ7nAkWbqUUijigxvcTL0tT9lgigdzHKjD
1ZUOHjGgJJeIXmwj4KYbglXxoNaUjZ2viJtPrl2Iq0xhNqzMBM1BbTDvb10103qTuNZLM7c8owAq
r12/67bv1lbK6UqgW1VsSNcnqyGT7i426nXuJ8M5M32KoXpRX2fQG/1myFB96ue43KoZ1ZB5X0wS
lpU8rt29U4jPt7HJEvXBMFvMHEHtPpqTIFMWmi/zQhft4d7IOkXqe+nBg4pX/M0dQEy6qVbhC1CF
wUF1fR5cewMgxUZ1ze7Nr4b0HgPTO8ewhjN3Cuy7sradvT2T4wkX/ale6U+VrX1bA4MP+dNl4od1
XUR226sf2GT7OFh10NRCyZ5Z71DaIGO+VV2vBw/S67ZzUF3D4qfMHNu+qm5QTRtYBcPRG4jh00Vk
QDWVCsQa9j9nLXzpjJmgA1r4kzXV0fwxQtZ1Sp20Q4saXQxrwFlmE3WwrYde4nEU6V/iEPxVn4v6
vhuG740RrICbJfc/DaOnxV7JvBv/vHosX80KDIk6Ph2GBbOOI70Zi6u5gPRig+0vt1RqDy0X0DKk
JoO8mzY1FV3EFYHx3aaLMOUq4xAb56/buu9Dy5op1h7DmqeUQyFOleTe63K2Uw97wX1rRtYB8l1A
6GDwl1toeJ9jXknhJjVEtDHL+aHummnVJIb+pBp9JEta1sN8VF0f4to9cm877Or0bO37RrvtqqnZ
Fg4WbesRJ9SqNsejLXqSX8lL1Nrs9bv2mwPP96OhDfUWY6Xo6sdGfo5rOe1Mp5hBVLqfuiRfK8K+
asBeNvcgpTv2Flg8qTHF6Q8WM+H3CTWmZtUEte8fjyiwiTzd2Lym18CfAVYG2DMNnR1KItAdRBRT
aNCNRVLml0iX4qJq2KrgTdywafQRQZ/CKq2NqnUvY3NVuOciMmqSswuOaBnDZhOTg6X3A+IxGbzV
P7yd5J9fTpawpSMgcbi2MEzDNpZI44dIonSsaOoKs991aC7vHDmbhK6/N+GsXTsvCk9ZYHnoPQ4U
60Rw38AvWmdp6j6hZZ7vAuwxkX+2qDi34zerT6KPRD8rbI8GlKrajExiB+1+Yy6i1F6ZAMuXln3x
0PreaJncDT4anuCejFd0I39NRnGPQn10kG4/PqomCH4BIFM+UH/rVrkOXubvfwRvCZd+CKf4ETxP
6LpjmobJ+9v+6Q3t8C8Q7BbrnQVPTtvUcs7X0xD2p9C1O8gwUQgUxs0QYrDnkztk1iEsdK47vbv2
JZaAtTvuRYq0hRla7mkU8lqLzLrxuj32QSvAl/2+y8Kj48xyq/UuHgujPyDr3w4oqSNQSrXdX7tF
8iEZvek4m8G3wPUHMmuFdyGQfcMHPt0GoeifYtmUq2IyN75o5JNhbKKxDyldlNYFwol9aELiOxNM
XVBb99h6PNm5Zt47piaPuIV8ItC37s3cIG/TjCcyaMWDgSM04h/pBRvBdtOMpXlfhkV2hBv2uerH
+SoGMV+dpfGrsiW31SYrk9hulTe+9oquFSeX1+CpoqD+yW7Gfd8hM2URkCJdANxhGR5q28BZHnED
dVBtAcnVG3OkzqPlrwh+Ze6gkWXCy4oo6tCXTvDcVvNK64pVamnmW5oKbIFtqBV/f/Z/js8s6SLY
Z2A2aFqWTTjt/fkWEDJtisaf2t0U69luWHxApj8aN2/keo69bp2aQbqKzSZeFxFPHVcZ3Y4iR9Bm
VbmaoOr2e2OGglM3el/Lyi4xUS6TVW75H9sEb0+898K72deCO2kZwV1tx+k/3NPucrn+eDlLlzta
4rZjCstzLWcJSH+4p9vUIq9GLXxXzyMyk5kZX1UTRgGKQrCiVlxo7k6NjUkXnD3d3UKFzp8rN6w3
Vdj5u7oas2dA2B3MwOigN162+EQNlynHrkMinrUGb+Mh3O2J60+BiZvFv/ESR79YQ5ubxJMdXdP+
1zmakBPXpbxTnzpc8CgOSZBIy4RqUEvC6GnyBJKDy6FhjL00EuM8JwYnvBu+NnaMR3nnTg+8seSZ
UxI8Dl5X7NAOTFZVn1XPsGKIprloeqNHkMAqiLb9yU026qNqes/GShVblR/GqEmAa7Ry5LL+/vIS
4j/OhtSxl7Z5gLkOJbOfzoYPQhiXmxSHeFf37inLxwuoIVsIC6ohDVZvi9nO1yUwnce+lR6eGeMp
W/44fYL+Jma92LqajYob0bR1sOWE7qi7yUPIjeZgy7NsowbDV5cb2o+GbVj6Zx2H94OeYSQA+3zd
Ww6iXfFGg3O7kWOa7WNnFC9xHEz7sCUYolJoHILG01bl8qwvSiEOodF+aQPNsm5jasKp5ab3ug5U
Bss0qhWbBBwIOzpkBQMocNsiMc1rqpX9VuhY1kbg2qA4o6Uxa3BxyDmtKElE69pAUTLPAA9nyfA0
Yqa34g1qbTqMqy5D1XdPbYmAvQjxZNST7DBnrbmtFyBda/hwjSaXV0zUDEjRhGaw8khKUqHu5LyJ
l2synbS3vz+Rf3FbScOENWVii667jrec6B9uKwOrw4G6Tr0LZLWH2+CdjcA161UzSg9ZNPptVtd7
njMvVR+XhyGJkZIc6hQYGNpbGJj9/jE04/qkBkuJaBeC39NGizG5K2zoZ+qTahrNEzt0la9B6AIq
v020obP3ykMx2eU+dEvzENS8aqclqAEWPt7X8CkAs0zbDrjMRTWjIbLLUOCajSYKLBn9GJnul3Fq
ob4Vizij5ur9JRQ0quvW2xZ3xZNnyOz83sy+BR0lgA/Gk65Y+VbfHj3wP2LwrVNlGgvDzodTwgkf
TIjtOM7OB+SBnH94X4uf39dspRE35IUtec5Jx/jpTNjQDbRqDipKFGZ06oKZzZfjI3bQIXznaDJ4
9C3ZE9k62LJ4boODFKq2Dr4BNozqO63xuVuCsNqir6fzdl4GEYpI74qsBlgy9M6aBNC8dhytP+iJ
jLA5ahoy04b8QGznYOmZlxFlWH5RQ+burl8UXnFlCe5FZpR3SwoFTcYrxaDims1IUuQmdSzSVRsM
XocXE13fF0tEJzI+pN46N78R8X8g3t9o9IpRr0arlIvJcqOz0mywp3ovG8oBZeR8l3zwwpQMoTG+
LqrtYqWWjW0RbPrU4omQx979++I/jhdEDCu8jqY9KirFQxbr17+/a/4jtuJcObrUHc4XhXPL+inA
DD27i03PXXK2sHJdj227MdnDS1fMwRH66LCel24cBFdsgA5qa8ujwtxqU4Aval2slO70uKhSmxa4
QRCF2Wn0QCdID95ou0UGV3t2EWg89LHtn1SDXIZ2Gq0MKq/LHg7lA+/JchAOxo/rS6hHxwZx9iPi
qtBYSqJyEgaQ/TBksL36o8NpIaBpN6mmzQe3t8RJhlqD7FHXnzyR/tjkSesB+PhjUK3xW2wCIOfu
oyV+HJdIcl4a1X0fwyVPpChU/r7mfTptk9/CpuyO4RhLSvi808DDgfvyMHVuMjiSpo0nYtcafbHz
oo2xOEyLKMk3RQvkTpJmhsDahqt+cTyvC9vfkSmb1pVLpGfoZNWFnvt3qPB9YscKpWBqxVEvpfHk
JtXKL/LPf38VGO5f3LJsMGxPuLYUrun9dBl09ZROopXdLotzfy2izjq0AsLytrLkGSdvkPppWWAo
5Nrr2JhDYKeYm8V99VXFyIWM6qWg/dK4xnAyinDksUexKGumJxh7yGFP1QnrlPAUom23PEVVE5lF
txNV8saud7xrS37CBMkm0OAzOZY549m1nLlBj05YX3d2C6XNHINV747zBamP743qZtZAuW9GOLgZ
msvkZs2Fl+pDqEXR3h1zBGSHNH0aDSxv0BuMVpNmGafU8HB3n80v4EPGLUmYauE0IhazoZTuHQOi
0gPNdgYLxolwD5InWFql7sld9hNUX4NTMFMVHQEZFUnfn6xM76/InOzNrpxPAbXpTeAbGXVur9uO
fYSrXA6hMwwLSusoBdaWnlxu46R/94btB2s/i+tNFy3B2XJ9GJF2kXqdHdukHbNNtSTwvA79ihyJ
x71bVNa61c2aZL2Vn9u20Qrk/oCd5IF56dGHrgqE+ycfRXCux2MWeP4pD9B16UnOwJnN8hP/wJwz
42cnw5vgHBCRRLz1znYSgA2vRVufk6Xfi8k61i3VIEc0L2Glfdb8olyQ6M1LPZv1Br27eR9QzYCY
BG1A4yyfh1qS5WrsplzHTY0ist5edcOtn+cGPU6UdeUakwkMzuTwrEMkq8egeg5cjCbasJmPHuJ1
O5COG2RdqpO1NBH7lJPqekP2SMGlv05W+gsVHFj8iWhf2vBjvtifc6FCdanj+WJbznQhrBcAWjAk
Dl28OoPMJESgKWKEyf7hjnJ+vqN4lgJFIsAnMtV5Hf60adWcGJYuzI3dmIbTypJ6+VoEKImGbfHU
Ney//IgbKHOLV15g00XUvkWokpeveesGeynyZBf2IV7aSRFh75lid5IWr4gK2Ud8Myac6n8f83iA
HMMlTaKGEJ5q0FhPXyMv1XYUwG9zaviPY9T3DEvORQ39MS6W73pf+sf4UhE+qp5lNdMh1dDc1mAO
AMZt05XOpv9JJn3+5GHYt5myMdmprppwxPjQk3m/sNXLn0qTQhFGgwfVU6uarE0WwRhn/f5Fc7gA
wbIgO6olfp686IZ097qXVGfV9AGe0e3SdGiZrrPByTZqAtxQdZaNH2J1u6zOQncmT4sOwEIItWWE
hl2DMYNigNpUsWAXTR9v9NBxQmXcCEfkBJfFeutrO4LOeOU3LbXbCM5841T+o9Ml3qY0Zh7my1jc
mf6jiLtFcqlyjqqrJnD83sBUqO/VURnGKneFbR8E1bjd0GflRr0BurqrLvC+7m8F/T+6arJdngGp
tG4rbkX9+PcuNjv1o1qmhkgN3XOjNY8jJRaYZ8lJH6DVQT3w0D0oPLlGsgVlZaXqeZtq2ADcptRg
zaOj2KtBgveXXp8/p/Hklnc4bvhnkBLB7MKzwlK72f/9LWM5/7kTk44j+I+GrdiSC/shgCetq9Wl
dMCWN1PztbTnJ0Af5HeWpm7z7qS6wXiPGpCFMFBwacZqq+NWv5+DHgIUwk17zCiHVYHv8zVcEj2j
6L2r6hozwqMaupc9EnTnfDQ3pltNu0LU7H3avN5WsRNvbT2eXyIBnbKbvUM0O9ElYXdKLYEMWan7
+lqu/+HPNv7qz5aOCbiTuNn1rD//2a0sAirY6G6gAtHv3NkewP7M0SUW9Tcbpzonr9aZK7hD7Mld
expAONWI5dOs2UQGJhJ4EmjckvMIU/0L0EzkkbF6OeV+bxzb0ZQfZsSGgOXznCeSPLXL5sNIUjio
gfsL0gXx3gQsimwWTVASgP/9X2n/VGXjZpZSUGnTBSZ4NrXYP/+VIjdbH8MX5KZHQ9tbqR3dOUtT
Tb3YDxWhop90lykJSVj2vNtU1wgwtCykdVcWtb62oIEooYh1lw+PA+Kud3FgaYdMQDNwqJ0dvRl1
nqJpJdJXNIEVnh2gemfVK7sJtyH0AldRWmWvAypFEbjQO6vzQBbVTrcKUa/6MLB7v5v1+ybasVP9
paUY9jFsZLyl5kMkFsFEMUr+1/jIFHdhtXIkoI6//7Gsv7gkqEMaXBAWbk6eXN4tP9wJhZUGtiaH
FssYE6WkPMAkcGlw4CKLS7Zyl6PUdSrR9l2hG+HuGUbVUWxLaOtnfQSXLxftQfjd/ma0evlgd6iL
MAlqprnAefP3kWVUD7MT1A8xCfzVWHNWbKdYl3r3Scaf1AuzS5pia2H8AQv6H/5Ge4ko/5wFo9ig
s1cnradz5f/0fjSqsRykLNudT/J3T0W8dEj9V8O66cCftl0KvH1p0NIDU9fxN7+PYahprHUnNdfB
kKVna/SMLZcf8SmPpeuiS5NX5HD7yEdD6W5KY4d6uQu7TZ+BBiDixg0AicSPxvLCi9ZbDeZo4IiE
rY0ZTNXGD3IYcguvpXaLfDOKrt0mLro0XtV2B3ORZQmD9FAk1V1g+9tY853/wf3iufzItkPKU+cH
+ukSSJIuHycPmjAY1gtiKObFLjAUaSqjXw/CuJ+1ijqcNxbrVLjBnQOz7dD62WsiRAhLLevGjWNl
FRLn873tUL0kz5nlgKZ65xTJBMCztB+zEt6PM34t4lI8j+0H9JcmwvdqOs3YsSJ2YHxoEiRqocS0
B2loRz9sttWU+hvsBgHkh73xkA/jW1w5vAjb9Ktt5CC7pP2tT4q7ygT2VYripLVvoNekWKX2P2SH
rb9I33nC4alp2rYL7OKnWwVxWP6qcGh2gH4DbNr499u2PZ705Y9Qn9QYYdAihDRgXpycXMRPnzuo
sWyHvc39HCz7mWSeDznc6rN0063PnvukLFkhR0Pd0k6WXpmAddr2MKT2qYSidC6nMN3bRf4C58E9
GQ6ZejFE1NGBSs5aeTClN9/XheQSd/H0bbFd/4dMi/mffz2ERE+nMOJRq2Ln9uerZC5zvawdkpd9
gKAq+ioC0N0EfNtM7gt0oZ9B9z+GScKuwTaLY50V4UmzMEau4Cl0Bh7AikP1/yk7s+W2sXRLv0pH
3aMaG/OO6DoXBDgPogZLtm8Qsmxjnmc8Ub9Hv1h/oLMy08oK5zlRFUhSpCwJAPfw/2t9y2gcMmSK
cesXfXgJozS84H+6qEH3fdBi85Q3Xb8LuYIwlgoqAilgOGvMlIsDvmXz68HvNhP8PDDg1NapjjNP
aCyd3y0D6FRGtTaXzQbcm+G2hrPGq5Md6tTUT01ROIcC6M9IefrUAqOkd2X+dpApuV+6Ge5V28Rn
kinjla7+dK2bSDsr0YnBkCznSZ7+ODiduaZN3LkauHhVkn6ckLgeBuMJ02farW4PIcuMOEo5kOqN
lSMaWYVSN1gQCrimg9Oy8syGOD30ZVe5UdCdTQq6u5sDvUkb2+u0AqVzbRT0WKG01wg8oCSsJcXh
VZHr6BsbOr9+Oyx/KnkuqqIdFN/OSMuBbBpmenhJFEFORUXDNxRDcNW6Of5xqLvwTSD0+5vxWV+W
He8vg0YxVDMcx+E/7y5DR/AWhDycfgmna/SSjHAG0lmB/6cg9/s3be4/hnatYEDXlIs0KO0onXOi
5AtxoBvRGc7Ofmay30Ou/jJT3TzdDuPvjzrqsatKrey1qenxAXwO0souPg3LIa6nJ+Rv8RlbbQfS
pg5XbU6HCjH0yimq+7+56f7DXyssR6gsPiV9xlt95E8zrpGFdicnbuZBn4VbB9i7OmkP6J6dZBMc
p9wnu0lm36cgvJ/yrZmxHI8r5H4Td4KCYXwfAxgKawIUans/KEV2mS2rR+zXFfuGNBm/L3I3yKxu
S7gP9ehhfLHjlB4ykXkuvc3anftebqWexV5EhCq1FTWhHMaB7nBLohCBnBO078OwHNDiy41d4EqI
2IDfDgWK47NTQsidpyVYtyQ1e2ihOE8TRvs6eQiI3LQHp7+Sr2TtcrqEXrFssy05tJ6Vz89Cy5VV
NBcl1Rmt31uhQgiRVURLu8Fa5xW9nQRYwt/cacZfVzvUqPXlpNPaRdSxrBT+dO7LkLKNQewUe1Vt
d7OJq7M57ELL2kyFTF3ZCPq3FsRXMZZvre30d5EOx89yNhB9s5ccvrVXFYJSf2m/lnqhL8tbOtG9
elZmRO+A1WljYwiSZtWsbH9aB4o67XsEbJFvEH4s9/okwOZMHXnundoddBwIVV/oO1MZdbeCQKeb
Er0c2i49zTg1iuFVtZXv+jF8+5/fikvBwEbTIDgp70tx5BX1ZVlm9Qa2CL8Aoe911r0mRgW2QSPZ
O1WdU+AH8Z3wU+GCAXS2jnTiR6vpu1NNbm6g5rtbxlhbVuHOzm7aW8s6NZIS1DznpTvgY69Kq/hg
zkBUiZkPvBFMZ5BPX1p6l7vbMoBddHrA0TdFk36w9eJeplifKS3F9aqQZLjoSYpIuBMUXwAzYTZq
tlVDsFSTQs3wNZrLy+pymPTPPqyyza1E3C914mpMsi34lHNUjvoB2YqyhreXrGSlgFPWxLQtBppL
GbjpdWdPzgNYCedhjtcNJWo2DNqxx8x7Jh2n/Jtll/nX3ix9QEMIRJvLuPd+2SXLeKIWrSxWFTAN
5pg92EH9NRuB8EVdyWgd4rwwcA2dcSupe91Xj3VqdLvGNo0VJdHoatb9Ez6eE8Iz7PZRtknRHO7U
wRp2hDfQnXaqj2ZrJh7z2Yw44FOsGfpjzoe0z40vWWFG5yRQrwgWI29yILIwB73UKDQOfWrHaIbK
LiMcAct3aRBONwdU3B20CUHF3J99McZkxD1JidBORHNypkAe57x/DLE3nyR1RTs2CATyswQ3OwcN
7CBVVh1JsUZF89f38u10vZtEbPqeOiIW1t8MVD9/tFEpdBXCFT7arcV2mi7xugNY1nXVjMidXVhU
Kd9Gp/pUDCJm/xFzhnu73dBOwTTLNdYG+YRnhiG5qDQqp89BGqPUmHvEvFTIBN+P7b8ud4axbljv
en5d+x8ztlWrYq5YhkGZ1MUYMltzp0ftaN1VSXNudVgudSC4qlBqojo+/voPN5fZ8ac/HL2KFLqp
01gmYOj9woxPU1GOPfeRNZsbkU/dcRzIdqm69NxWUbRpMTm46IV6F70v6c0ln0/kUSq6lijxqhEs
J1BA/TGZnmY8V1s4ntmuDfRrmwzqasCaSVBkSgqLNhAtKJNkQ7jIZrRJZqywGVwmZdzEdNQQTkbm
ZuoqamGMpy3twQrTDvkzUk5v/EDtZZw1rx41l0re+NbU9j2hRgrc4IkKVRL161AZ8sfMXGlLylru
mNnBwLwwxHJDtDvs1ipc+2PBlnOsdYLIYsJeHdlTri2eahxYB3RJxqGtUCb++hw7f6kXsTe27NvH
1TIZet7tIBf3Wox/M90EkmqHUclz6avybHUsrXyk9u7tKSsTQQMiVuQZp6Fx1mBS8C4V1iJCt+Xh
7eCbTQqpKh/WP75GJMC6ZPXoRmac3+cafA1fMbuNnvb5/e1rePlxTLFnXLPO98+dQEDkKQYh03GB
Tdjq8vmaSIBQrDvVNyM4QDqnul31xlWmeu9hDg5BnhHKp7aqPPRDLQ+3R9043yWOFW//+LqGeQxO
8PK+yWq+a70x3E1MIStSVrJH3Djmps0UecDY2p5DM0zXuTn3z3nQfSnaJtnXQ4zliS0E81eEI7MU
U7dW9Nh+nvqeAAQ03Ls68+1n8m+gR/Rac+7DsThBKHh2alWnO5vHbqrY4yHHPE01NC3OjmEeSukI
iip9cYYMlyRbrlK5iReUv4VuAW8qDde/GVTEX/d8Nm1lS9imimtW0513S1NY2KWiW1m0mSYjBKiD
jaqt0hc4FTXxE/jhJ+b1T1b1QcdO/CqtbKY3WPv7EovhkxL510bX61ejmaHCOpp61rL5Uo70wf04
JJWsaEBxVXbuiqwbPrFzfJrqIEFpWnGlF0urk8xEAwvzMxpr+B2qFjwFLUZtW5HlUZitR6GufAwh
bBpZVBFEzzPsBMVWihao/FCgLZWM9x0QRfhSRrROglx1ywVdK+gw7birg3VMQKCIyuCJspf+YXnG
dik5iwblc6VET71IvjgjtK0fzwbRsYn1OSnLi8rYy6Oqk+x1ezo4VMyqrHdlPulXqQe+z6ro1ezC
/i7IdJ5hx61Xei0jzN4KRAgaVz+oKCYy1rUMY6jVNxaKpEC06ueVM3caRf7MuSd0q6IIYfaflUg5
ttzX3zvF96xEcb7oVAggt1BdiJtGWSMLn06tT13O8GES2TCl3307ahPj9u1h3MkvRkMXwMn8dJc1
loITMMI7leTBtY4ilKfowk6WzIO9hpj0MMxyPDKm21tiPLpLhSR1bRKycc9nPfX0pis/pCaJB1k3
FZ9Qfr2FlMLf8MHtuR3ycNXxyyt4TPhDEQIQu/fNt6oHcOL1CV3ql6wJ0wwMUjQeIlGP9Lh5lPz+
aAwgOf16hBPWX/b3jqCJxHKQSpmQ8r2RJLfCubcN1V9jtB48MzRxIEcAvG+80h8k0ybC02OxSuJm
oRDmpQj2EBA/3N4yWFO4ryrnqakoev9xqJanUurNAWHd6o+v3/KrzPDfAVW3pxoA0urHe27P/3j3
UMZ4RUTTeu9eUEtpr4CKTl67wOv63w9/BOa8+1qqBNqh7J76G90uI2zVQx3ymvpavKsJUd308cQq
oWyvjqb5D4qd1hfLaFRC+fi6SbXT1TNIRvoQjJdyYpILckEeUlFPX4deP4wi1/BkcU+9hXpQbG+b
8Nth6CxA4beHtK2Ipmy0hrBI9ujjqJaHqGFttdTV2yRvXaKHEFRpdm0eEoJWgCqRozLfWiyTweZh
YofXbHJA4Ss/mJ4LTeanfsGp+22hkGbfHqnLtfis+VIrCI+eWgitcSm0bT8ZEgSRvpsIfv/sR+CP
E7USV3aAza6hvLDX60rc9XESeIrKQFPF3SuQiGZXReqz2tsWO0O1zFcAxhC5WszPaUtGTxhE6LoW
DFJWPzldYbziKFc9f2iDXR/GmNv1gmomy1ObWuTAx6uN17SzCdfR2+Z4O6iLNLgI7BF8sq01R7Ec
bq/YebtsNpfnfRoeBoJkdrcXRD3D3Mly/FacdLcMdcXVR0svL6ETQfPxepoPctPqTLuW5VQU0bPU
VlaqLYZ6VS5azR8PRTjkNNRwMmQxr1gJ9fzby396z+1hmkR+6OkjzYDRCKr17YvmiMXr15/Kv04/
jtDRYlNx023LYmH786KWuTLSmkCVaxq/81rAFbsTc98YK2sMPDXXHPrcVF/f54Mhatd8bZNWercj
9oJm2nJIlAl0i6KwYIhKKqWzz9L49pCYkTBd0S6lWE3Q2uH2xdujUUU+OZu2lxrpll0ZcoDlAFXy
xBkOHtV4CaT0Te1ZxdTl4YsbrwK294+G3f/+yefW3Hxvb0WJSSII23dP/+upyPj//1m+5/f3/Pwd
/7X9Vlxes2/NL990jt7qoim+t+/f9dO/zE//7bfzXtvXn56s85aPxH33rZ4evjVd2v7br7e887/7
4v/6dvtXnqby27/+8VZ0ebv8a0FU5P/47aXF3ye54L/bAZd//rfXlr/yX//Y1v/v/759e//+b69N
+69/aPKfCPkdiSiAHCDqm4z3w7flFSH/ySdH1RnpHfqUtqBIQtWnDf/1D0P8c+mGYlIz6DRLZ5G/
N0W3vKQb/1zaabZKzQj4okBK/O8/+/pjN/Ljev1n26L2cyHG1uifs1GzNN2Q8JoJdfj5xjb0XmRG
YCkrWrE4iKzZm029fmC7C1AcRB24/gTQR1GsxJTFWwhLgu1L/lSbjKDSzyWZt2m7pu12Vwlr9Gp0
fW6aj+UuLDUPAYQ9AyH908n97Y/4s9fy5oD4Y6f145fmZJLparAL4ET8/Evn3Pm1mEA6ZLpertts
uEMayA55ytj7fGtqRV+XAVwd3RmugSNpDo9WsTPC7m+2I8sV+tOW78cvQsmAYQGhGtXrd2UsGgSB
zE1fAW2FkTkJptEFkluz9YXDiHlpZ1fWd0ptE8SOoF3n+YgYUs7ff30+lh31+9NBQ8Ay6YcYlq29
u4ZIb4Ym8CMIF+VUsdsoSUlUzuTjSRgnaEN//dOE/XPBxNY0TZW4XKWgZ2+hIXx3+nvyG/1Eq3Cx
Cr27IPfDbmC8Kn19VyttshYaIR0EJltPJPyiFQymL5oa++Q/tNlxEtwAlooLb3gJqZKHRXwEe3Ye
DGp5djqUa0sIZ62hiN0lQzmtqrj5WvjLHC3EXijIR1nb+2tuq1U9RkyrVbqvk7Y9Ihp8VrtROeRV
FezIZnHcNo6jR5X6n65l1jEqxWZSYD6lPjqMqtt0ITxS0WAIwttdFwQuFnXmlo8ZqKInhDJrJ9ed
deOE/slM5XPbDQYequxqYvLUM3I78oiNuR9lkUfhsvFqEZjrxu+/d1UxHrQGX4gcrtVAIAh6aPxQ
MeG8+bCdRoi0aiRQvNrhYxsrIJaU2YS34CcHJUvcch7OlGzMcz31ex9GGolD405RupQ2YDbs0hS4
44AawyI18pIZTMcJuH1MTvqlHcZhY4roPCCsWhuscMfw2ACvG3NyLISZBxv2PzYO7uAp6Yun1IA8
boRb06g+z7WWbRPbfPFR9Mi0ST+X/ViDTbbA6AZ57lGMRtcddNo6D5R+M1cOO8euSvaqVrHzwabR
6jI/EFYye3YT5xDDy6viZAvMx2gOsux2BDdNxwrN2F632w+jpfhHWfsXv1BCVKiteqhN1Bx6b2YX
S1YdCyJHOzQvopy657JzkJ5q00bHRPPY2izgw4LNRihrZ+209VNBlfMy9iX6LgXXVD3F20AXwzZp
pO/iCY82uqoEO5Nm0daIAzrokTJQhCPcSAmCj5nWT/x887svs/4Ai11Z2U7RA8heZJs4Bv8Q5xiD
8tEQ3fMknAo7kla6ApMjS5m+RCZb/J0pzFg+U3/+jPOhE7QqBEUPh/+9L3zgh0lBmVcslkyaAjYe
oRUBjdl+6tAITBnpg0YiCFZZDtALQMBZqli3lC+MVQA+n63moG0skZUH9O3huYw1UjV0br3BObHv
Em8lTX836CJ5DSTjFdUhjID2uugL8tBiVd9ExLbTp5nOfcXmth4qunEZwd/1wkdoknHeKEL9buuN
tur0wX/RgsxYowlEqlD6/kteNp8yyH9XwyGj6tdjkrYYgn4+PUgmJHp2IR3N/ItnrshtLYvKOKDf
K9ZGGu9v3BAaVC7Fji3NZIPcctTptf2ZJRdnMSv8S0/MEWpOt5uz4WmIOgJ3ZHT1n8pIY5WurqCb
qStUKP2xjtJsXT2pTdMxqSg6mbGo2YKZ5ks+RcfO+ZuGqPjr5UYBYNm6ZVnwi/7S4lZVqhwDbXi3
r+rcM0gFOSsP9sSJ6yqjc+mC2p4WmUjcFutef8IIVmwVSXO3KJO/Lb789exy99mSmYCmoES3yNn/
U7eG+3l0EFAyzYm52cSqtofbhqOciuYqgDKxan0j2NhloX6oHfMtItzhm4xNr3CKgXmhFW5Geu6d
X1X46Fg30E6JKJTnuIsJyfBE7GhP0WS/KGLKgQkp4wMmjGyjE4QaEGkBoMnclS2FRxWW90Pl8xMd
s8XUKcT06PjXDlzC9K3EdnWnDIN9X6f5cNFDubk9S/z21ZRQ8erWEqsptBh/llvWggCKIlS/y8O4
P5kU81aa3qokpPeaxzrdoYMeWo/pgAC3iaGmglDjZNfOqx6W97mhz9+COnBj6A4zwUr345Dd1axY
diRx5ttSo+wRFUO0jwmedavaMcB5dSX30gSkWu0qWIQmQNpRAYqgwjLJnCZaMzSDB++N70XcrVQH
HB0lIC3fRAlRcHIY8Jd3Mwp1mTr3fgLATA6y/CIUWvVdey3Twr+SvB0DC5kIem7qs1VG9RlHMnD0
DIJbbYDWZXCkzVzrrkHq1a5S1E2LVpqOn7NYzrvNjXhCBV2u58hApJZp2oe2M+6V3LAe5RxXHubt
VUVSQgL3jhEEIsqjEhc9V1YxH2BgWg92mxN34iwyrbZjs93ED0ob1Y/+MDu73qG5etMxUu2bLqmf
rqPQDFaqVlL/p0tzT5capmggSJhmU8hW0152pmhuQbQOjb3/9fjhLAu1n8cPY+kF25aQmmqJ9zrE
1BpQqyuZv4pNE5FzuAMVmJ3CZHH1BFXiBaFxHZNcRQdmlq6iBlwp2VBeltq3QTXKNRsLOr/oJgjY
KY9WSM7nlEWsgC2TbW7fJTUN1gC2bj+/6E73UHSTem+y8L7PouaqxWP2UVdpLqpDw3zrz4cIac3G
ToZuReojBlgzstaIbKeH2yGj+u/UJPjaJFuOTdkeTad3TmmXl7ueuFmXxQWzxfxVn0YTUVSaP/Sh
2XhkJwabZvqE4KpepW0P1ZI1CJozQr2bonftJCqfMV0Sb1VmLqwUsjFHZTiKWhuOMnae7ZjR00pl
s8+RkZ8Ty8jojVER5OMCsAe3PWDcwVzDlE33QeAbSIe67nPvaAB1M/3Z13N9L1QH7eXydbNrdlEj
rA8UUcpD2Pbd361W3y+OFzEDBWPsxDp+auN9azXpu8zWuOwrrdE3Q1R0L1Znnf0RMjNuA/oY1Boe
iAoFBWgH2rWeCMMpBt/Y27jA6hrYQZ7D7IPruSqlpj3++sZj/7eUDn669WDFaBIVAqXt/zC46mMt
Q99mcCUpeN32hnPCHJwecvh9Ncsk1myzGNyBOJttjCwuaozgpY3R+mIV+VDZzS7I6X7fDkgR9ANx
i4VXqdPdDVd1I1PFTuI6fvFgNkW1HnM//GBrjMBkcUATSYPsbKXpxmElvSKBpKPLWCUftAQHdZZh
WwKw1mXlMdIAEWWBVj1PNu7ooCi28aTXJ1CUybaUtJwMkpjcW2hxFe8DHweBrxWYBXHZGUctq704
pIV8e3Y71GaQbcyOBZzPaEqunyN2MVTSJz9kiU5eq+8VMrE31RwhscFjdKK9hX8OZK2HFyJ7yO3R
C7SxO6CP1DwzZ1TDuPVCl/FzO0G5DIayPHTCxkinNgPpG71+r7F4JlRdlS/56LxFdjR+jawQSJmi
v4Qw645lIkqcxSMBTnObs6ykGkhGwn1tqsqahCdAoYOafsjtL0pv7uycxFa7nB/AOBrrREqfLpBv
Ed+mxYeoKr6aWI23SuGLnRHhh0vDlIBMn2/omkxs8Xmg/83Kah1W5PpQ/COzyBk9H+783VQa2JV0
9diH8Nxuj9TiRQ27+liWVrShrWxs0VoqnI3O2VE/KPGHNKCE6kBze7MuXIrY5CdZ3blg8xTkkcsA
EOMHafq9dBqScVNdc5UwAp40hBkMvVYwk2TfF+WKIF+S1b6PLqnQkF+1dnJUJ33egCPUdnYCpL0p
8QSEg425MxPhUQA6NogxvGPyTFfJGL82BWE33Pb9S1Iab4rf3RdK+RzKrFjTuan34PEsl0aVOLZ1
CppzeVQapOvNGTh8NEY+aXtcAoCZC1xXa5uXMB7N08SCheJhpT0Ytr0ZixGoYxHdNVMLciKV3kTS
8rFRan0Ebjy2Zz0rhq2S199mx27PQ9NBzCb7fR0YgAVWQ/AGHSGBK/01CqrPwZHcpX47dWO9GuRo
XIoq1LYRAB3PKuH5MxurznhllcPuzjUCfR1QsXlk/Z/fsYrw9Hy6xzFRfLH9Av1pM9fXMlZD3JyE
dd9e0KyrYRebMbT0e1GLBZ5ZJG4YlcY6yIJ2V+9p3khvLAAmKqAhN6nfElTQk4rniwhnVB6NXlPP
uGTM1MZ3RVsLCLp4FDggaP+QQyf0HqWfM6vbISN7ENQtWTk4tOkO1YiqUkwFm77OfY/8XdM16im4
U9jcgdqcv81B6lZLtIjfq1hntJTonE7BYF8g0ZCDM9y1+oVykrjcnqQ9pkud8Cfom8K+9FFi7ocw
Pt2qoQM7kAuFc7ipNeFWuAwCz9EydafeAsMVezp0rbVq1MLaZditKWKO/aGvw4BEW/o0imYV7qA6
xa4Mm559SZBeRtpjnu9zZxoxKqVMa+/zQE92JFOtGLK7nVrCWCLN2WKfDhi8hGS3GiyRfp92LOEd
onfgGJXZ9BFzhn1m2b8a1GBrRlmzLRcC94Y/NzklufahbzP9OP5+SMl4Q0/bNZ6qAjqj+POgx3l7
Z+j5c+D02avF+AIsFfi83fShVy++FJTke9i3ypm7pHg0RFlQOVgx0FalOUHc1ST1hVaeEqA+amRq
LJyRhuD8KvaRbd7NicjdKuhzWL8Zeal6Mp8tLeAnWCwsZ6cxiTlklkdCrag2IkW7QmK24DoS+/vt
GpQm1QnJNfbKOgvuO3J/E/aEmCU+kqA3uYA/g/U4aN9vEUtNQLeh0Z576paHcTm0KZ71JMVMoA4B
mo58Mol7QZWn4Cy+pEn2dUot++I4Sbznc7p00UlrMED9sMu2xwdnatwc/PzzICfTs0VW7TF/NR8l
UzKkgYe4ZkU/LmBUJy8e06ZjXDD0Fz3mMutqq+yT0AtIqHd7bVCf88q+WI6c8NfYESvu8do2ivkU
kMEdlJPv9Y2oPoRyPkiHiPuiUbXNLRBKYHS6QM7JV3X5ovq99uLPYKNo+iuKmI9Zinu7UK15k/TG
m1G0+atKkrvNjHw3LH4cg66JpyCxFy2YzCiNybrqCosomXg46TJcaU6Z3DMXEJUnLLfRfCRsMlM8
7tunwkI/m5Si3duRRS2JtHWBfO3RCMQ5VhLyMHTkjhNVs40tyvLItFEex7QxNzM5MFvQi/vJNCVk
/JBAIniNM/l4p2xWVLdnn7qty/Rb3oSn1ChmoCQUP/20ao/dkLxoyiIhtcY0PgXTFGENaT9a0fym
R73+McoSTyy4BrNWczevzPDexwvCsqj0vZhzB2w19ndIQ+kDgT/YZWYhzi28z43eWSV5iPHRydDp
BEBpViK303OUkO+NAmRvQ9XmHvcz9gHRq79Yx7TFDpbH7Z1ax/ZFw3qy7kdCagRZX5vWrJiWymdM
0SSTKdU97bZ2R4i2glNfcdy+GNe3KE85DiOjg7S2BQ3Q+9RS9mkzUfStw8pVECLkbVU9Tss0bZkK
WTQvYWA7r4mO2j2qSvaHDVUtPi8pLsbjzUCALm9FtXLaNFGLxpCg8hN1xmEVNrZ6MXyH6taSwDeN
cC4AR6/NKvDyNHc2VZXmaA8F/oUiJBImDLtrW9jEO+ml4Epo26426me9fI2cWH9EsBdvlEJaSG4k
3Gq7W3etQvXISIgmq2fnEprkp9GGVL4AQUfj1TBUDvNAsSanKpET4G754tra+N90ch0JnojwoY9E
KaXWDL9jrIwTAbpPN8Vzwh6kXyXETngCubs3ZtEBbwbVHoNoeRu+xmg1w0ENh/iIBWuD+6M6BVUc
XPvaUO4a4557UPtINaIkcIP1hC8VtASTAoPkwdbzQ0kG19ZCVoNBK1+jU/O0WcUXm4fZZzaHe9FC
NNNAk2+Cbi4Pcgy+pvocHvVmzHZ1x45Lnaf4DoY67kbGgXMogvHRxtlUORZ7hqJMiQQz46Nam75b
R0W6ofw0A/xuHVQWXCHU5PFuzFHhZvnXYUpXBbIYTHmdGrsg/giREa3CVIe3v5+L8a4lRteNiaFY
If+Z2AmwTyVqIsVGao0v1qcKjPSLQz3rMifW2vG7wyCUnmi2Ru+3zaiSjSGtb1YpiktaSG6H+iGQ
nTj+cbCbyN9BhbtDgMP4LigVlWr3AWIEAfVGrcDXGOTOF/nXRIw+Syc8wYlTfSaLonGjUOkvMP0+
WSbV4IrsAm4s4CAD5tPr7eAozsGIYK3IJau8Gj/Xk6JdbjiBGGH4qIl5Yw8Jdh9L7EBTGDhoZ8ct
yw44SE5Oy0IxIZvN2Ud+90XJ6gbFqfL9hmJEHvhVQCfyMiWqD5An6l2Xa50r6yBayanMntS6rpCO
wKVATWqsCLSytlnlZCcnCoyzgo9yFY4EmrQm6bIF/aJzq2SI7cHTSHx+eVFYJ3smhihTNS+uvzki
xNhK2SFjsguCKxX+Yqv2lrJl+tWPSKINuk7551CwDVeoKy71jQqqnePvAjgqtLCTEkBEcsVKyO+j
Jd3Zhmr70INxu53MYQitg2krV9E6wR3zGYEqQ+y20szewgrBP/Ln9ZhNfHidur529WgeiapD4spS
SjfER2eEgDZipD4kfatvYi0wUbsiPdrYM6UN/N3tdSxicgNs1RXx13meok0um8pVO4NY9DYrDmo5
h5864MfxjIPMz915CSquIk6D/V1bUmkMORduUszjCWHleNIhzwtrKnaW3loPBbUtTEhfW2M2L4KA
sjggCyvWJFH2usZcYodY+noWuw3Z3ob1KSqE6unlIKAb4Y0qAqu+3g5L8wXvd3symoKIgsVgsQQw
lYZR3PV7xSn8Dbu0x64q52dz3k+pVq1hv4ReZSLXEIuDvlkegeVKVmoNtHiesm0XpxXB6BZEsOUQ
VvGR4Ir2ruqB06hl3K1rYeFM7rMWU921HK0kRLoNnm60XqPGTj7K4XkOcj1cWWYBv4wSQpcG5Xo0
dP8QJHWC4pEfCEFdgmfwIeUbd3pUBR8Q100e+UdwvonGwglY9QQ6AfC3BZWGGJYq0kpEn4JtPEQ7
cFJjIx6TpQYzq8ansEgTD8NJtCHkJTzLvONeZXaoCGk4VVUM+s5AVcdC/LNisBn06jm3XjJCijbt
SALL7elgKjGDqW9e2r7CelggDkMv4raBKNyu0jp+5Xo4FWn6KguiAKys/gB0LaZjib54KltCGm7+
bi3Jm0OUBQ83OzbkBsIV78Y+cY4RqK3jFGbfcBw720ap3rI0+t6EPvuUJAmPvbQ7d1n4exVihHEs
BmJDa0nShcr6kEzfw405NviqficN0nzjkv0q+zfpJVGoPwzUQjy8ReaT0JRXRHjryXJyt1PTdIug
D5ZswhRwW0I5bfhVC+McmXnceMFk5BtzzuRjRelqmMv6ufLj8cqFvQM/UT9n9J3O1ciG8PYizR1p
x7oXjMQ8GFP1mFZW9JLFwU5JYueAbtI5NInM1sOEwcVaAL8m8u9V14RvfZOolyEN2CTHGRULqZ1q
EEZ3dNDCQ4xRywPTP33UBZugORoIBCxt7A3xPKGeSg/8yPpUxnP/VOcWwz/oflTRuOzTEAhkbCGy
xmzZHyN9CtZRpiYfWziJ0ggf2phy98LA2El7tL9WJrFYSWFOm6iLn4wBE0Y/59GmyR2FiGXTvvaL
AdMk+vhglbxfmXpl1ec1wQlFueqd3nb7MMCayn11VqrvcewfQyvWNrZszXsiBMHJkREJriHRD7dD
0/r9znZCLFuOfz9X+TFfvoem/oEr/DGkm7ibRwoAP8ze6EldbFxwt6a+ohVP3k1vpsXdQLnw1sSi
zFLCfIyTk9b5jPYKdYtUybyZIMI9yTiRK3H6PQYhGWB1Nrpp0u1zGivPWt3pmIL+P1dn1hspsm7R
X4QUzPAKOTsHOz2WX5BHCOY5gF9/VrofrnSlozzt6mqXKxOCb9h7bVIJdPzNYI5vqWNkP/l2273W
pL8cybzHi6qvUbfaP2m29rJB/jBNJv0rzp1HbUnmTRlndPT9yIOEbKSq0HdzVjxMdfTjRh6pB5Zd
XGegH7KYNjryn8C/ZZk6Vv/AkV8nATq44qEvFdxy9IzBPAozmCNmlOL24iFbDOPRd/ZOjIsV9RiO
ilinKPDeWSoklylFUt41S73uZNmF4+C2B6Ut08ZrDPkgcv2qBrm8Fn1B/d02yzEWFUWNI/Jti0ab
Mohk3Q7QJ0u4Itml2vysL621RaOrxavClDxBBtsiwwgOYKrFcPUW319FJVT1/FZjJ2P/qBnRyZzL
+mjfXqasLikFc+tZb9z5zePGY8CxlPdTSUOBEn5+l2n6bdcQNPkWARBDrB+J1p5yCfxZLNGhmT1e
RPUrEGJvTZ+nYlttrKFvTr29rBnwjWHdJfrWjWz7zkEJtq7l/E3ST40LUKiHSJN0JXm9B4Y1nJGG
DGfH1QbcgfWyspWVnyaf4BRsRNPT7FdXbbSe2llZ946vD09d5oDo0ZbXRtEfVoixF6CRR57qWLt6
QQ9SDlzR01l2I2kFCU9k6rF3UsLdo625xVp64h/vgP7oFxCYfHUClyMDS1fJJand5DJA1m2ATZ4a
v9gNbNJfLNXeIdgefrPbQD7xvCTQjOdp+mbS+elqk7P9D3hnw746syKszszsea982i0GY6qkGGOd
hcMPIg1EXjR5wtb6VcYJcGgSc36rpRWMvR89JfN5jKfqnJJtdIrNj041xVc0W0vQCywgQn/I+tx+
RAeUB7Fw9g0Rk2Y0xlvztrnGRTcHGPjcnSpK99IR73TpDYDMHu3x7YJuuf3fertYNpCwaJNs8FeO
YlnbZB9CT7uHJnYg9UQCA0T2jjfaJk8ZXEgD11ZzmR3xxq7t2xAThchTnSuXzADdDTWH98RlCgzM
JxoDBmzYmie1rGWZO+s8ze19Dbiy8mOPiWTD460Ch377qlL5V1d23eqmaVrP9uK9JvzWwNEmYu0V
csskq/pAg+hy8lGJv/Kt8A3iNFhaIvmibpNIpk8g+dMgMwa5Yq4A+0Xr7cepNMq7Fs8CrhCwgMCn
BDp8bdlHhDAfuwi70qJPGNH6wJ7b4ssZNS3UiZdAXJ2/JQZbGX9B2xvIxirCuWWg0pCShqh7HE/I
2qqDHOadHAePYpTU+6qb27ViXR4UpHuuc9OO97d3r/bLmxuPt7CfvQ9Nm7InjA/9a+RaD32VMsX9
u1FuLwjReBTEysElzZx0qqofwwO6bLYV4V7g+zaJlXz5bCR3pbFUu0l5X4XeJAHQR+/NAydLCoSW
HdzO7ALPuZEQSsg1Osaq1AK9H2UZp/9koYppkLhCQ45Pg5ZPr6aJ+bFnVx+/R4Oazx16nABBjHUn
+AO9VKmzzYpjHRkr9giErcWOFx8KX+aI9dWGTCLqRUlvPL66OmtAlkn93d8/pVOZ3g0FCCSk7mFi
GsFUjBkYR017UHWUnZo5OYMrpsKFFECF6OgrGnwI1JJkRMYbm6LUzRccnU+ekOLqTNIBrVahAY1l
AcjNQ7RsUMHiIpErXU+cJ5O1C6vV5V7Ys/0En5Uin+BbkmDiRz7AF320xMsYURvKLIj9yv4u28yi
wk7IpyNUZM78CBGKV72YEwuZPs6H2wO2C7WGbK1qFOEQed+UdNoTdmgLLGBXHqq05PRyYcKxJyo2
Br0iV4SL0GMaLpnhaU96Sm4Y96BQFPsFxsHWMbnElN29iuWtJ95L9GN+Mqc+emhE3N/LFhKTm2kP
fhx/GpDNDk4yR5dysF4KS1HtY/N0g3pGh9GlGE9KPaZMSJDDAlvb9nOSPGEtRazGXyfxwVrPy8Av
qfFVM4aXUabimDCewQaVreNpbMOaE/itdUv/HEVSPAH6RX1HGtLd35e6LJwVss9sK93yITGkONka
Uv02TuYtxyeGFuayfy+5Fe0caTprPpg0iOeusIIulsk652rYeYs1U7C27zkTM3zuefwcR0x+YHTy
GG8auOM2+CAcEbvY79B7e7gCnLga71XRlUcWcBTI8ER3eqoggHr+rkvt+aqMBE6Bb617Io7/YXpl
Bzfrq2i0sgN2I7VN0lyGeWN597EQNoE5DKSAZscnfo5tR1NK8GJFPJDr16SnCH+X9wyhWOys47GG
CESNEsHVMwirOXYW5YfKGLywgJ3vO2aigaHPT1mcGY9UN2uU4/9h9fN2rreEsqXBbGnptcm9/thx
8JuQsB031c6FJPdyso03ciF7oshnhkXq/e8Lv1GvoOrI6jZ1GAG8aFaPeAxv84HVFOA8mf+zEusl
ysr7ISe8RKuGB31iCDrN6zr1vOeoAOUB09jkcmuTGtamMe5SUpsCHhlscDXMPfncSfyxEE6AHb8g
FTdDg5DeQFEjnJSjvZWRuMjKlN9xslzmqXu3zcRcVan9WzGUONIpATImm+TF9H5JluKy0aZB7icH
7ZSey3aL18q5InfCV2Qa08GZkDL1ePX2jeWSyXiLBKcXclbd+Jeh9uyTGHgVi4Dl1doe5RdOv6zz
GjhelkBnRB5MrMpNqdR4/H9Eb8mvA1aQ2+gmReiItNwqsgxJiUGi4FUMVR33mjlpd5njsWJ/ze+v
KtMPwNxGxJnX8a7vI/swze1ylxDKzCDFF0HPG08hg6LDbXuWklV3SBYG0QbWSVqK6pV0BX8tTS6U
/8sBagEG7Mq6QR8BH4V6gjK4PUQOHVcHR/tsNu+42YujM7jvjeUkj/atYGgdGJZw2LKDrYBBFTUz
xMaLncPfi91n+aoHrQx5gf9ijLgYqz5UcIdQR7k76HXwi4hxXvHgeWugl27JCqbFy30bZOat2s5e
mSnmZ6KtFgLrajuQN974ULnGCY/T3xg79/UdDjjzBPpTewDJ2XA1gA8s2LWlYWHPIf1/HVJm1ERf
mXvWQsunVmb0Qfg2L6UJ3yheMADiLmeXkfSEOA+WuCKnqxir+BAXhx+m9vMhVTXBIBkZoHZZ7oeB
5OvZSk+65qZ3iTbfm7e4zGEQzk4rvOHfIE5RpyQVjhmD2fGh+5eURykSnnu2/suxKcTJhHi8xdzT
I5TUh/vEAyN720CPk0wPusvEvHEfzWIkD/6GK1roi49ajD1YNxCIWlXFCdjrIshIuXlvpbXyM+Op
0HQXz5d7F3Ue13U9rKjOmn/FgEKt5K4kP6I/9EZfEEs2krm6FC7QcKjGa6EgLXV/lNCxpc7VpqPD
AHJT0Xkc6rHu2C00WTjpdb/F3LdA9G27S5/R52mEjK66ARiKVHKjgQ3bjZn97P4tkv2GcfLceAfe
ox+Qnzs8CtYFr8ZusO03K+3UzqiQsHIncGyKuQazX448xKvq7EQjVsVqCIrZffx7dHj03pg67JVO
L4VR3WDc18wsbqPS36UTFoiCEex5tvQnPe6H/d9XUWu8phz1GEwsJnFNnL3990+zQ3xRa9wTl1tj
RoHDtsRudPVUsx0TH6euWSffQ2bxp/XTga1MuWJjU95zZg/hOLP3NrtyO9x2VEl5VDeQ7R9aapDR
uHe94TiwN38hvis5+pkpAsDXNyaPyTbfRT9n9Wz6/JR7IoNP3JmZvlZM8BlF1Z/tMKuDHQFAbyBe
3cabpmtXx4SA4bqu7JfIN18yLLi7zkAD1PC+LuXRVb5zHqdKXErq40uduc5dbsuDm3InDj3wvzwn
RbAllfUFM5gIlhSroKEkUkA5Uw0v3RZ1hNhO/DU3vkPEaWkNZZCO+rVUlnGfN230nNZXaiJ7TcA8
QgwzlWdK+n7bqQkE+e3LKkbY1AuMu1gr9UeOp9+pRAHp67CcIW5ra4/Q238Rn9Yc5ctnszgL1Ims
PJtdY4VWRD78YsDOGLKYlnKwy/uIp8NKNkZy7uL+0g7jeFZgd1au09+77jxtjV7Wq6wySHGfjGil
4sg8/r3Yt/hsKeJ2S+L1RzYN0W6qTRpXOqbtOOnp6420EgySQeDfl/jzd2Qo06yOj3/OIU/or8qH
BZvFxFp6t3JcNkv/ruqSQqvNiCf0ins3mv6xfI8ORVOVJw+ZgrN080OfWfODxSAWQw5BWj4JUTlS
DHjxxZbcAdANUQtgwSWgxr+9yKIQ66jVcIEv+Gr7+uSkrHlVPOzB0/LV30vdUvm2KTds7zb3PuOZ
XGQyrJJRnaPcXVuweLbeDFbNwNG/7hvduM75YoaRS69YlRiol1Lo7yKunpvFHy66EX39Gb1S9B4A
8URg5EP9ZGXuMRJ9A32Rr4a6REyhpVaoLA9IkuEELogPVuIWnAmJzm1j3WBAfy9w+N/aWCVYeyWC
N/zK29glAr23uw4NTjGM4dCTYVU5hrxaxZDiElvulFnfuap47suReS0z9MuIwzTU8jLamGwxoaHS
IlRCqJZuB5JhPT/CS/UeF5ajgUXPvUfG4D2y2SMiqJ8Grqt6lyaeedQXY3w0F9QFVun8LP2o70ap
aWyXc04u8sJYCff5i5aLFilhM3yyZdpXPZnQ5S194FaDZXNJzOxfNXZ7qaIlPtGpPI94IjalPW4E
uXB8v5jHrbh6WszMo8Rv10Mx+Bmy7NEcKDE8HQBrFGkDa4t6vCsRjqTSIYr69tXfr+eRK8jsG4lm
Rt90Tegxd1qLeXO0S0zv5KArrRTElbksAga7fspdqcIotYZtWYJC8l1XXSPeFVkY+jFOlLqO3H7O
kp2I0dIAbI88YUb2WGP940LaEak2rSjqPMJIR0R6IrYeMmeJgKEyCFh6lt+DOidxr7aj2ZDFVBfx
pZJI+/6y2Fk8HRUf4clwHHkggSNmfztrxxLd5aYGFhvGUV2TpMzSYsNS7DuCYwElw0t2uZ43d4z0
2an0WsVoLp02AzTyAH3JcLRuL11siLU5IZ+MWguYSyX3Dlwp3gNmW3pb9HqwmFXLyWBNAZM5ewP+
sjnnevSEDqG+mIqTzmqZoqhkemt72HF/Vxb7+T10THmYE26z0jFJE/77R9o1THjC9UtipU0u71q+
OVysu78kwsLVjG1Z8Rn/fReG5cPWfmzuKksyAdEZJoVmNZm7v68Xn424sti0K2yEa8+q55eMnF0M
9vYBbCMrLUyQJ9u4xdCMKM0bqoOidLYJLMhA70aWejeVux44pXdQtr9rWP4Ti7Ae0dYEtT1efZ6I
iIFDrd+yhGCEQBJimVyzqbjEGC68mM1sz31L7l2BUq2Z9a1YsnW2uOcMN0M1u+uxfe0mBglH1vL3
k9A+C9QVaSFo7Ub7qHdvGQuZeS7ZZ/V7JByjbx6c0RtuWhWgUmDzqnlduOMb2hxglWvMkBd9RIw1
v1sMeMva3ueWFnrjneetlfMmO5p9FPL4f9dZdqgH/9wvw07psFOc/oe/4kpa1hmDYLzsk/6t0t/N
3rhnBciBk6x15pdzSTJE9c8iyK6OmZmQDBwlzcpVh0Kqw5CSLTl9Rqel3RG7vdHBxg2AwigFTwA9
4Su+2Khp2UTOvBOJvm7ix2rrUqMttB8NIWdIq+i8VTgy/x8X97FrPjtymDBoMBbwgtIftt34Zbfz
wd1Lvdh6OsdvEW/SBQ3fJALhg0Mw/HvvW9lemC1MyZ4X+Sz0f8jzd10Oa3gfiSgUhbZFJkeQxAM9
uzssB8/6Kj+K2UK/fhqKcpWpIizmg9e/Z2Z/9KEhdXz8PKbXbdp9ifYIu9l0rrMxrFyrJ9SpX/n1
44L9ONHoVRGpmqyre7s+xVoRltqy7ZVGxVqQbh/vJmc4AOMhFSwNJzRii5jDpGeznTMCHlC9ibpa
z427W/Rmw4MjlBz/fZbd2RKEhx64dbvJkxK+22ukG2yCUG92NPF3Scq5x1/drOJwSeQ+9xdgLl3Y
FkQAmow1oyxdpzaj2fpJ6sQlwHikSYn2lDq4qk/ESnjB4hQpwTZpmCZMPh20dlO+R8Gk+c47m+oj
zvWVOZKwwFzsQ4zeuiESGiDMytcYz6UO2DGHxGYJxE2aP3FUxAHGPH3alNylmrlzBgpCe/Se8Znu
Z9IyC9juXirx+XGHKR752U/GzYIU6szkbUMuB22ZFrS2oUJzP8yfpFtudT++LGV80pvuQ4l0Cybz
eRZsWuJTvPTbHAtGy4lvZ7siJ5Ggoa+Mx24PDgD3cryJeUerOf3n8Eyblh9UYk/CS+7ywby2OGnR
93yUIw+WanrK/dg482msF+MzUQFrFP5CrhGMIDnR6gDUse69HqO+7Ah4nDYO9+yQaWeeD9Wm48Fe
atW+brU1aIsNtFfEtOmqASWDlIVMezt/8MbokLi4syLGcf5tpItJaE6Im9dXfiTXqUeD1hM8HFWP
k1PvpYJzjl4njbIgY0CXxacmScIGbZtDXrCTp4duSsNxxJHoV/4BdWExcWIhEocb7m0FCwgmnstL
zC6d9Qr5ewl4BdX8yiq2+RHMd3gXfB7TScr4mGoL2RT+ziWnNrOXB7jcB9dRXPU3HIgfb9lk7mqy
jCoeMJbasdU7YOLZ6G2JAGt+YWmMObAnWq32Vql24H+a81HnT6OvtmVj3OsrqoNARrd0r4gchhbQ
c/ILagHZlX0/gRhE0sxbNnBS2yc0hm2A0PGReUWs5etWUtvrE/OmvtvEtnvIzeKpXpB8JMhGubXQ
Cwe5hku0SZMg5rtSj4G1doJhQUxOrO9skMa3cHHlFisYBpwd/slF5I/grt7GON5KVllCq1mjjHfm
7H7nQiMz5d9kf1Rt+amWfO8X3JbGwtkyOr9xBGqjULDltDtuwQsrzlDWPwyLUKXpW7+pse29zpB0
Az8haKutvjLzPRtlAGaFdVB9kdLTKLT8OxSoG8uI35luhLHpcDKRnR1mQPLGtKlW/RCx7GJeB6M/
4bKV5UaH4JmM/so12nVdtp+AutRuXNoj2IEt6Q5hXhlMeW/ULDQ4EJADD/xAkpQns0Kdo3lrN2p3
pV2uVWesTKP4VJxAaL+3BGSEo4m/1tI2CVMczuJMb97miM6NTsGq06MGc8dnTa0R8xZXzVFPy+e2
HO8LpHbc/kep2/cmQPvWqDbapMP0nJhpuefCFT+55W6z9DEeqZ2j5CIJT1tI/7Ej/y4b591gGi9Z
1m4dF0H0dEGF6DXerxL+1p1Yn3bednLsLRE/5BryLBgqtkrZVKNL1O8tbqJGr/dLVf62/MTI/YOS
OKm4UL9AsNecQnh3h/QTt3K1wqjDWLE0DmbsXxcd4WoiC/a1q8hsuIndYLGifcsI0LCcVWWaiPx6
ttHav8HNORVZD8Bp3EnocV47HuafuCiYwHw2D2mUvzigmBh3bXVdbnWzJxKzoBKNLy7RP0GRIJEm
ViwBvRi71b6p5ZeVmMel6chTPgNODr1EobzOn3zTJc0x25cZ0TNCO1ZGxFq6ZaiaRTAoOJ/MzDlw
+D64AO0yWjyotmsmWz/0godZF5ta815G0X6gFcwq9hbRRkTabwbCq67bNWmYG3t2HnqVrmC27YiQ
2kDSI1O2PsPuZIrhiYPfN2E5f9sGAJrodzYxRo35Fg7ZKZP9Vvb2RpFy4iT+Y51Wmwq9ZG8z54+K
lUZQGUk1EereIB8LlAstrjgw6Y37LGZM3NW5cBh6wGt0l5TbNz0aGEhu8Ys4uq+TFiPtm9aDz03j
D+TbdMb8qBb9n4KyhrfHujTSTPj3CZUEvNyi3OfVQA8E3WBnsOPZ6gRMDLWzHiUFbcGmbUX4VsKE
stMWftwbpHBeRbXaVhnrjdSFsy6R4SC9rT979JBM0ta2+dxgsTIIyqvt/sZ0bja2EnvbJkcbLVCI
TfwUp25o5J8O3fuQRau69g+18SxNRXh3wpC8XDeF+5pQfwK6O7Y8UerhpTQobWKxbzW5+UOv2WLT
dS0+hhtkeLw4ZXydUNAMbrXLNPcBwTAiaYmSF4opSOOWkbAh4kDLyvfe9pE/a+lvCznYS/2dqvFK
ZSdBAlSVMdFKbryHa+7Ja+cOd4RBg/TggYe3HolVguFv7OVJDPEjyDNX53k+dD3sidz7yVPKEJ0p
WVD4sGYNNBtWKn4nt36OIZmvh7aeSVbp6tXSqg818ikv7L/Yr7noygZcFlfplYd5MBhmQatMqJCi
vs63fVyTl2GvBMsFBIQmRWjCShrvRcByMTm5bnVXLM25iJrvDBsAVMLqkmnyAZa8jZPbfLnlSAxl
QwiYgdxqZuxb6lGQdX0ceoJ+GRpJiLLnu7KqR7h/Q6DY6MWTtveSqV6bDXCiugsYSfGDzDm9hGTt
bbndzdH967Te2R3EL9qrCn+kDrxgyjm9CEETxh3MpX1WibfBj5+jtnwTk/eYE5Ghjwi3uF4mjQOq
x45Pcjsyrcq+pLk7BEuVTniyy6OHbDGsQPmhjmdO31dB3GbfaMnj8KVj/HXTfH3rTuaGkySSCZmy
BAcSzB2bx2Jm/gsWLRR20aDypvFMjCTkrrVnEk0cj6wOr8O6A7SoxGjElp/Ug3nW1kikCS/SSZTE
LLN20JsaFXSWsqj4Pi2/2rafLuDGQEuyFfjUZSUKGso8hnnkk1zi9L/wiymZWgoga4qJ+w2GyVCb
Wo9sNMkjha5q35z82R01VFIzqu6C55FKSBB0lTBDbRzYuHqvfpxpCAZbAPvtcYafvoK+SXAk1RcS
joyjJ2IPJ9hnpfO0xsOZButGGFsivCnnZ98JE1YdqyyaVmaevdxWyeYt/5eN8L+JKfgWcfxbzh9W
334GI17ubUWnbKv0RybxzYoxDlt5ZKGuBV2ZvpeMXwK33E8ule682B9ibvemaC9/iziJyK5ebB0x
Mjt8+d6ZVrlCykwHofSXuZ1PZEghBnQklYZDAvGkVu1ITLVR2ma4aP1nhTY/sr6d6Rbb9pxF8eXv
v2BjnAeTdmfFxaFyio8hVtdmno9VatEZMqqTscfZRYQB9xOaHdl6b1rUbjoG9QHThEsj7N96yP5x
zO2GfNoj3KDEighkxYvITHbctqZ6mwCQM7PVn1zMPvxruE6waJ6HyUVCZuQm+F+L0k1zdhWxYhFF
UmgxtAtFpn8Rfvp0m9cFjq6TrMSydujb70bZdTAhAN/nKKakbd55+vxADLeYyKAVsll3lfclInrd
3L83NPGauxNObmwXocaAbeyLgztg3cEtXwQ6a1HCCHBhjH0ga/cyj1jdiYNrxhoigW/nIV4+dqyn
dMAKKVtu7Jp5ScOct0+LvVVFlAbzK6Q9N8wnyPOtSE52VN0qkXxFkjujEpR/hSh/xpkcgrSYfivn
szb0OlC2Paxas/92rY3D7K1m/dFl6XMOInLDUuc9Q+yMUgBRryAYQGPxxyFlfs65y1yWkOoKTYKv
FfEhv7gOS80hT7nTSFfO4oOsEIAQawhH21rwWCDOEiNxHWb5wPKpCaRpvcekQU5154TjxGLR1iw7
RDN/o0CFEQcAkQBwLRW1nqmGj7T6ETk51DyBMbjiCg4avHesT7CPz4eqsJu7mYWFZ2oq1PRuCjVy
rWZdx4g8vLjsD1aKWwwqaJDVZr5h6kIjbvNYL4n8S43mtfYp3syox50eVdsonz8K235mb457aPyi
DpnC5bO9IYD0smlDjOOfQvyIZGRbLhZzA9CwCETjgTRPZn4wrDeNRaveVB+kpr30eJdhd4w7c6ay
QPaZBtZiXgYLtVbx5LZgsiAhYr9roMtbelJwMD5VafJvlMOLbz2MHU9Mp3jLshh9yDhiAbZTyqmy
gPDRIUgCtcZ6+t7VbGYiXbMtlvS16fWDJpmzM1fGM856vnXFsW8MlzmieSHW8FKPZhYaE0hKkMTH
IWEjLMoPYJc0ySZ8ej/lTJ5BeTHZQnKZVPdDZN/8UxedEW6W0tHUVvaAazlJ1Fl57qrp87tlQuCK
CECzp/cJbyW5lac+8Q4RaXG2h6rAte7tnnR7wP9SK1990RCJ6Kq9PuH4wHGfqg+jxwtD5Bee7VMy
3MwlDqE2vdmvFt3zb5MFEv4w29rN8C4LeYJJtm3a8Z1TUq2LIbuWEchO0lAD26eFHaN/ie8aDMgw
8fauzbVrpEGdeDunse6zcuYG16y3lrOvn7+Up/2zh3mvxoe6ADZW4+5Incek0D4zNGWa/TwaDCBM
/SvCJKCAU0NCvuJjfyimiYln015io8XfQA1hTs9SF0+ptxyNaLnipzomGBODSXCNeCkfdb30u84n
JVmgKNZSGtUSHq1yoaxq3O4dD/WJtlvBGVF4iIa5Jh1TMFV3pHXF1fKZ5fY181DYYsdXgWrzfZlb
xkrC5Asb+eVINvPxMqhVPfUvTtVdhF8hKHKqN71aXsfk1BfOtaBKxHehmVwrbjHd2M7XpgQD28n4
mywC7LuJjo1MOVuAQFiWdO1Rz1kgA4hhZNq90fagKjNNm4IDeFeU7/tKkig9RqyV2rMo9GfZDW+3
/6fCfdGagZkS0zPbeXT8ajMM+gt2rXVkJ5/kbLyXZYqszsw2roaGRCltZaRlMFbq6Bf5r8Zzvy0q
jrxoWE233Im/v0NcYNWs+ocYMWXeBYY1ndTIMwoaJTSBqnyMW21v9ePFUwJybbqf44nOo/hsKRjE
ZN5HBtrXvl+3CZVKBh6eMae3BGjmV2bDs5MhWSXVk1ZUXyafLN56O4oWZlgYynloPVqyv5hmBsjm
dk179kgQIPkHPRxpnowWaQI0OKbYec2D7LUoNAvxwwLi4LflTkN648Xp1ZHNF/UGY6Tl93aTdxRe
uXgzWwqkecQ1XUq6q/xTAd5Vnv41pnBuq75BPzXQJyIUaLrtRMtF4aTWUGgYWBf9peZ6k035qQ+U
XFH+ACdmM/QMs/SF3FifSUZ1V7VvhAYMIQYodDZp8tRYXISd9XX7GeGxffsy+iijdA9R6AtIMfYn
mpHJaLVgLsDt5wvQSxMKauKFQxFPwVgniF+pXTmIs2/PXUsbJgQflxVNb53lHPhAz7hu91CEy1AO
4DMHNW1GU6y4xbcoug/LAi0lvo3lrE4PCKHeLMy5LJHxwZPQgyrKeu8ssO41dpnRGGyGWP7Jvl3S
LpF0Q2ugEM9Ok+exZh6DuOjLbalhQjAVINjetund7MuUtb86bjJctcabMbE7gyG2bQk56rSa1Yll
TiHEiDfUCwwCy+HNdPPfycb0oOMPDvt2XGHynjfIqaaQWg+uNiNY3T8aznQ00gg/r2k/mAmz41Eo
Bz0Dn09uRDIYnf6SM2MHccyKHe2bVoKPaSLe+RpyqMgcmDTTjURTe8doBJeTCcZrtcLm0N/CqZH4
uMIH+c2nQIJIWLfkCUqjpneZZm01j7Qck4o+W2sq1swCpE4KZ1VaUzjZBaENPpsPq1kGBqbo3Cx6
7FCP2w4ruhvvsz0Njr/2a19tSPQo7Q5Eh3GKu+weuOWHEY9RmKPiW8XvuMitILLsoNUIifEVugdl
4tcsQPVKShTPzT/jQnuoBo6ikikzkrai7i3G1hdX1uOq74gGbpeQuZwD7EyeCy+9VwPkptRuGHVZ
Txks1e0glbfpxHJDa9BezdP4PLiWEahKb9YuK+Y78+aCsDVnX1VFdBgK4W0JhjonS21vk4aHiavD
HmjIiqyZ94V+scfaQIOUC4b+rAORH/ZyayMkFmKogH2+z9nNmTBSH/g1f5JWaPupk3fxNKRUdrFi
dPK+VOKTwOWRJwm/RyfarVTGuukp6qzEffB0Iq/EAsU4S29u7Alow4zraRpRlzPsnAxHhoUT/6Qs
WAOvwnEdM9cT/nS2iVbqTLYcPr83c7qPaKJxaxDaUmLBGv7RvTdW/PxwL/BhtFCIUYbQcLeFWXZ4
KwsZuFbx7nTRCzpcLLwxgZ006Ns5V7dRgofKrW5R7yUX00d/MPR0VrWHZoLtXX1lcmWsh27+6UuA
YQm7Z8G0l7c1D8faU0GuN0e7IeEAkdEvWrdDU5YQ2hszyPFsBKXDc7eb1vOkZqIgDNbBtfwVBT6N
pnw2Z/tAtU0vbjXVOlrOaWRo216bD10lEG5l80sMdSWYsgOUX5pNaIwcSfUVXSmyNlxmDRci/Cb1
3OKE4gkxUrbcAAvU1XgbnW1mZPvYoPHSbJ+3m1a0xJOTQHNJWKUiDqekKkvxP87OazdyZIuyX0Qg
ggwGydf0Vt6/ECpH7z2/fhZ1MZjb1RdVwDy0UOoutFKZJOOYvdfedgWuoz73D54yUeGnrwOC/ZWZ
yFfN/ljBN/ACoLmEQCxo9ZBtrELloka6FNUNK9OnKWpAy+IFcEZ9zEv/wlToKtFpl7MTrO90HzWc
U8ln608nU4RnbYW7TLDPt5r7Ak8bWb6XarH+8MNlv0wRmLvZ3SJ31UScujZDJVG3O82JaBEvjVLx
lDJO6G/DvmlWdpLdFSjQWJMQxerUaMGw9YSJ3MRSv2Gr/+ZG7S/Kw3cvir/hJ1jbmBSjiLVFxHqs
Jzegz8UPh99t7QfpqesQ++VzibmeUZsw8RhlqBadDqqNjelzQP4BGeCuQnW6bgkRRnC2+fqvkZTf
GapVK4yXQcsGrA5YsGdAGlFF6o0GHjWL4aSDCDcWgsx5OZxyJ+CxJJ/Rjn4ThRlvgsg66jr+dAMR
M4B7T9P6IKv84hvzVhj1E4KyvaJO7MfmWlkWmND5NU66V1WTR0b3iJeV3px2Gx3z+Fin2HvzMQYI
F58yhojcBsOHE4R7H9eAqRgqdQO22yJccoJHru0sxGGEz2hF2+AFmHX1Y5ZHerXgQvUsAPniTi64
VWRTP5rzgI9qBk7kghZOx+GuafaAJmf+enos+uQxybNnZSJONJY3cLBQtHP+wijIefRGn+lMnlqD
phOnZXxPoOl925ovvpoPrl3dzbIkDt68lIngAjYbjFEFPgi293rgfylF+zLp72bfeau6dZ6aMkSQ
k7JvUZ4BpcI6+9xzPnBBn5lq13SXPo9uy4KgJx1M13bciCZ9hNwX8qulD83QnarWPzMsQrnw4iUh
5QFeGztyXuzho5yjW0sTu6qqpzLPL2aAhbvsdsawhO4O0Jscp/9UVvcB24feL2YUUxukfrhMiwyX
tM46bu8aMbIop6iF6+Es2zTSF+6oIrjH2xAfb7oJ++p2Vma7DmLxUqOj9WwJDDtsIY1QHUc+Rex4
nal9V8aHSin0CrwljMhJSh+R9nNn69KmDhv999gFWCjvAVJz5M4e9GdABSv3PVfM4uMIClbQc7dF
E3NwLu5lxVZFKxt9LLs9pnON/xAXPKbz8VLByjhVnnOPVeeXrMpr607fwdHg83aeCGalO7Vs1LGd
dXBCdNZqiiNMKs4nhK3nuO95HC6fpi0tuApV8gKRjJ0KD4CVyxOOIfeAi8cpn3Bnf3RdQBJ5hBLH
h9IHOY2kU38LGdXdYvAkgzxzD00ZX21K8J0kwKSYQmJumCjNLT1Shkq1uqTc/jGIqhWUt3EDjoIZ
CKGG/s1oGKfBAcg+O/KtLvBAm6wmw4+kaW4pg8kRiamR0sg9mQMrPE5ujka9N+3sWRPb5Q/xHVCZ
DcKIu9c8NyS9a4k3rvTQTjj0YQEORfLq3xKh6q3ZWskqrqtsF0zzB4rnpwzmMot883vmskIEicqn
LnljhoKiwtX7vgTWNKhwW/j1CyAYdG249s4kUaeod40j991+zivugSBuVz1HFyYw5sMzIdKW/o5N
dasYe0kvP3hYjgpLIA2YPiuXIa3O41W/WGhbq7yzonlTJRpNQmg+xyqibEmCN4ZVn9ywe2NU1Rav
LzRk41hYTnVUsn/tdBwfxrDGGaCrDSqbczC4NftARPptz5JFkto8JIwTsayvpsTCx52b77Pvvlbq
okM20pLErXVWGY9ul2K0iykfylMzTXdumYYrz4M91xOSBCGLCbL/RKaSN8tfdjnguLD51LK53NdG
fXY699XMb4OGS2gomD7VUPtXKF1ORe9eU4foxz63YPahM8kqHhGGTegFAkvmH+nVSCHdF/l2hpRE
79rcOxO2a5tjyNlMCN5XAkz6QB58kMDQdJFVtKX4NBE0RUlJZREMv6rO2bgLRikQw7NrdtdhaNZO
z0+xvQD2viOSlakvPFUZe9VWv9IuHpdaVm84T6j7zf6+z/QaemBBaETwOnbpg2dGZ8RY5zmm6gq7
ZCXNHL8rVK41uUUmklGGjMF1Kk2ayJgRSmam3/vewgaNB4DVtg7QYgIDMNvp0Zm1s/aqm7oM7wc3
wxXYvFR4vdaYpriuC2JJEUPg820/YNd8GNO2Qv68wkulh5p3oObB2DoC35+D3vslloQPaO9CFX4J
4uQwt2GxJlYNPylgKdNgUo6/yD+BzOXE9qkrvv43Mn2dEvmEK4GaXRfXOTB/dews1uGUfTDbAMQ0
3Ey11VHe47GJhurFd60zqjyd49IlWZF3IZMPTiARvTLwGJIzfDiYcQyzqTjbS8hAcBWpADhldHLs
6YyPPIKtjqkglQbyvBiqT/AaFo276rPTkA74napXFoK3U218Q/NGV3KlcXrtcaaHnveAzOpzaJzv
JXqi2VM/gvfIpJk2JuZuFSFCg2VCzBv3uk/eJNpTWJdcB44JRnhsvkUc8AjGo7NOQbSjE/fX8JrM
Q2YUMZUUspVgE8evScWVGZneU6BLSqp2bzecr6XJ6kmq7kefuy+Vtih4IlNQS+pd2qMHTbBndE3z
zWNNb3Rq06jqvuvHnyxErgJADCCfgyHhuCMEZDldHWxzfIiTOuekoQkgX+QsKgrIDtzwavlvLNQM
ujBcYmh2KgQuqZ3AVC/ec6r/0as4Wyfc4MY+D3GquLrhfYgrDhmj3KcjHXPIHEm17rVJxR6zbbwC
XJhuC9lFp5pl9kBHdRBB+air1KIuJ2uU6YTawHpn2z3FG5O4kFUlGA8iMNzw2h/ynDwQrFgPVlrc
+IHPGhnQTtyT0OmnBvkoUUPAQl6v/W+egzIrLgEiQ94MKYKLa5l4wClIHEHYom+KhKcKV3FJEZbj
MZ3qcDcXF9srP8ZywFIoqNZnWRyZj7KvJRh57bEZzpra3E4JD9WkDX7oDn22D5tv5WV3XaXpNwO0
hXjvWUvbLqY4gk79NHkQhgtwo7IWq7yxGh+4xnhYmHQw3HfRuknbj77niC0SDiZTUc4WrVWwHnK+
VY66Rtq+qSt+zcDQ1d7sxXeM08tTpk+oJiGQANvNx2jT9kwUAZtRIEp1ElH0YoN9ZKts8mumXG8G
euyVb5H3W3qHTAw/efJD1AjupfRADWXsLGgXgzlNToHBTjtg4oWLJp5pvoaZmx8AERrgTl7Zyhx4
SBQYP1ZWwPYanU1JKexXt2PeGDsdONlqYQ7uRKNJRoIdvOqQUu1k3O2LyCUarO2STUbqRRVUN0Pm
vbWRDDdowpuIUDRyL5ecWnfe1Ej3UyyDx8ZaZzXJs9i8niJPkWWXi01u8677hkCFk1QorV3pMSof
fdQHc7MtGKJ5OewFii0DgofDPJGpF6qf+iml4z9zuOxCO300ICDvpVhsO3O3hHH7sOtkxLQJq5Yq
nywGWueoEpi+czPdJlWDCy7Ww6FzuBYip6jp+tS3pB/I7bFUSTOYhFsVspoWfnxh8Ve4wz0FPEEw
gf2jzud8m/cB/pBQPpihmg5tw22AMQWqcdchh1clCrt0pr9xA4hy9W0uS7bDA9MFn+KO1dypdMnK
5HAv15M3wUxbejt/ulU562WCXchAywF12y14YRMRmpOR7qIYYCCDtzeAbOQmaAOCS2TPalWCKjNJ
YvW71QiFZ+U0bf6KVLFjtAolqg8Vwr82RPsyzdshfB+Rmp8SCdGWensdO2Ww9b15PqO/ZoqRpHQc
nvUZWoVc22p6j9KClBPXHbehmLC2TMVZG5tW1uE+Tzsu4cD2tyD6YrhYYfqMQ44Nh5UEexTx3WV0
QVQgTfTjbVvCUALoQR/RYuxhQVvfacLAVqRdWPsKi/PRaCC+ViwLn91q3vWOeWPMafaLJ9MOro76
jMcaDHFeDVfy34np6hgdhfxt0ywYaJsju54lG+frW+Q+5G+0EAaBU10zaSQPYChUUE9vQeW+edZ7
M/6qgJBe/kM0Tao3/PoGPt8nJQVacU7jS1+F2RHuKyPlpHC3pdNGZ8W4FclBBA3bL6oX08nuA1Jt
1jX/r7UsK+P26ws6+vQYJtDHsN+ukIfrZ1ZH5RY+Vn1l/c2QrrK5FIr5lANDvvSzsu9MfMjAppI3
Ysc/jGbWF0IhkROmclzj+LUuX1/m2ImRyha73FePE4EZDvQVdGbV/NrM9IlD7uRPBuMGXbndp3eH
Mrv+3iwFo+232H7deQIMlYDpGvyfA9nBPr6J+27wjqB1p5vaB3uVN28UZAj0l3Bjo3b8w9e3iWVW
e9C9PA+7WR2F5JAxLQDtVOqts4vtpjpMOpWMR+2rmJLqWOhyvPZ+Gq/ztisv+TSAZ1PeEdUQulXs
Le9tcvZgOjpLW8CuOl7ZSriXwgX/6XAcMDKkCh+klR9imDoruyIgFe2xzdMtf28q0DUASbobOat7
T9nGNcgxwRXjuGQjDQuMMZDsHFxx9QofPILlv4U+FJQkScWmjPtyk0X0yE3oBk+lPz5Wc5N/TgKh
fO9iSjLrYr4R4JZPTE179l8heSMW1IE8VpSKGDs+LcO5U3FW3afl/CS1hlrQcVrjYZAcXPUYb23I
nLvCRHYzGiFSuxF2SGEyhuislHovdnaIqorb2Iv7vWfEkM9cRuRelXm33cIvZGWCfbVA2eS1jrcH
IfZQqLZBL+eiyCzHapPUFjoz5OtbnAMFC/ExgfAfqO+dQfYoSSPpzVcK6defgqzxjhQd//n3lpXO
x1zziHSKMT2nGZZuS6TN68BMM5Ft/IPUsqe+XSMrcM8JSJgtj/UFLlN3h1kjLwGDmz4UiB+2Q9UC
n/aJq6/nUO093e0nXTMsBEszxeF4pPXhbmQwwMmPiG3hjZIIGT3LkGNtZE2ehear6yMojdhe031G
67rJ2jtMK+WRu14ghnmqiM+5U03JwIlQwPsgfhoDx+EnRcCNC36Z0ivuRZ1bz8oe0ZoWJX+nQRcB
knZr0EVds5YprTcya1WWzz578E/pYpMao5s4afjvRQgsvovStT+OEyHK9JQDCJnAiE8xB83Z9j6r
JRFtbu3oyWdKqJCgsK0a8o3fzQiMx1dbFjzT9ejvPGhLzItkfgtefRvWotuNInWueICjtSVnfG4E
Z11yGBAVAyD+mGj9k0jxMw7E6eBY2fDijlCpyklNII/n4cW2jXfQsDDupj46dnVTb1z6geepmBbC
XPvqDdLYVoia9+4SioqAUicKOaMYFaHItb2qYtgsifJwmJjeofSse3vJNTLTIt8HPd1H4/XTumYZ
gSVhgpExkEHGvzr3DYjDeMrzu7g3povjs8WR/rRhJxSczIr1+pC2x9aq4t3Xx5OM3zNrDO/MKLtr
Cr+5MVODeINAi0eLh8bGqJPiLhyugYMkDQRahe8DntNEUXpgcx/Ml4mIt/1AEui7Ob54GJ8e8441
SoA3+TAqJimOkYwbBviYBgf/thmTfufnhof+jrhefL3NtgtsdFedkd2b9XAeUTzTjuTsBH3nqjiO
xug5gB/3MKFVAqtsflIXGc8y4vU5sj7GQhj7UaUuHw/tjD99VOUGTKZkQ/5/DaBCc5nZrntuwsWb
WZqPwkHOMjfNAcAT3tFO6/3IkP5oeSgP0Y7JyR/w/aI38oBIH6ZgfvbwnO+FHp0zc4N+VyfU3yW2
jNS1PCIg0TmrJrpqlb/5fWI92lOCxczA6ep7Znap3JLMn3E3l+HW7gHwtrfmM21hk15mbY37wOi9
U+4qDxd63kJiGMY72y/xVGgNq48WGVHkpvYbni1LG1sjyLofMG8g/5hyNlT5xgwqBKRIgcKRc832
zK0tGDX4bKmR1EzFTVKZj+jrk/2X6anMUesoj5nVAtPpW6e5DUFxFabJMA0zU2hN9b4nGAOjrVxc
pawy29lBia+4BIqUUAcvKPc2fma2qvpuIXvutOx5c1tmAJ7HDMqwwpijpzyZerYvcFUcmuuKXfTi
RtJdcpsXsXMYJybic0f5qdL6CIWvBkJaM8BAiSwODrlxMA5QC/VVb7PTTortsDAWTJqxtXakd/r6
FhXTsYY3eW/bBIA7WdVfc1GEFwaQa0SefiDa16m3p2tQVsu75osL9px0V5kF6gd3iDZmiwTGyFne
qCkccBTzCeP07fdp2PVnXBJboD7hS1FAkMkCmDldZAUv5mj84kLkhS4yiSBIhwtYLrGbmO3dkxQe
gjea5AtBQcdqEnt/RMFdp07yOEa3gyhAfqcO8kymmNUl032+hwRK19CAgQOxD8ETLOIDCcLBld31
YxNwWZnJOF2YqQzHlEIHsaLFHGPhTdHw7Fzb4kk0gHmdlRXsvC5N1i1KXnDNXfYiOhsZ9NDurNpm
rCTr8YQ13Nixsb4lMbo/M6qzdqxLf30xlrqqOdQMooQdJq8usQXGOE9XpyCS3gjwhYzhjofbJSo1
2Olq5PXRJRWd/wxm3nmAV2yXgfc4CI6wzCzNh15PtyUwOo4optldAZXM9XaC1JFNL7BdVg3XRFwA
zqvbT7N2ilvDag9zyNvVz98CAVJQu/jy+8nSx6gL9vVyk4cTEbwVU4iDghh8l7lHgK/niT3VTQU3
l1bUUATLpQ9pST1kDLSWds84PE3a4Sn3LNBJ0efciOYVQSU6zw4AW+bg9Ck0SrFoPBfYjhG8pO2+
J7hzo8Ydv5d1/WLT4CP2OXZR4ueOwncno/D69adI8eEx5tBxGT23KsrPgmHIBklJ9kH9/8pA6TKx
6WsnBYfPrhC89UxqedQGCWSDlWvMyYkM+/qxy0md107KUBa9dZtDb2Vwc1Oldc3xMHmwbpbM8lG1
N13pmjejAunte4tRjZyCx5CH+tzVbCBscFQtQ9qVJjPjQTcTjpW8AyHUZB1McYkRIvazTwJCLpn/
OTDpLrwWeokT5KT4LOqYKESJO5xjw+YH0OW6yxekvymUiF5jAOFbsCLEqcyz2qN+gQKaFp//eZ4u
D9U2KMZjzhN5VUXw3mzckdvOcfUj7g0oEVb0ktmGzXLCOiiWeBs9Ecg6eXEM/NC96ayErNOiRWyC
EIUpbQVYZ5GyeMVPP/HsvTX37sbtGyCq5BQHUVY95UzrIf1blL4RVpgiGJLL1xepfMzbk8siWef9
pfQnRmUsPd/nkp1V3UnrRpbIo3DVvE+dLd4nZHRrBw1vWpdwfeOvAzG29wPCvrs0dMgWcofmDbzg
SzTF8adyw72ul6zVJH4gddUjOQdZONTXx6/v5sUdOUbF09d3MKiBxjfPZV0Pq7puKlrpPGNPWbJt
DPPqqYtzHsYOfrGQmcy902qWhAtiyvCWmilI5TVTYbSjgkqWPFcXbVZ57lVvPtdMlxWT04sX6vk6
xIm4Vql216gpyIScmoRlfpo82aG46yJX/STgZ0Mji/nz3tPG9Bl3jFcZ6+wQ3eDHrUafvWxd8yYs
X3IkEecR4T6Wqhp5uFmfv/4E7pIiIRqB1/LviQMprHcN1e4Xyj1Dmb8w73xnAerfcWz5Jz90/Wsu
21cAemIhRfnXcQhbFruFvQWLFt8CM3CO89A8Tct3LkKAlaeafi8W1JJI5h+MAYsX25wWp0SoD7ET
Ja9pCcoI0El1o9rwGcglzacBsX00lPPmTskzZTV2LmQpkRLG/SQFS4MYzWLmKV4G+wAfwlpmNP7Z
DdPuIRz6b/Yiao5UbaNlTMT560uy/MlQi0QI6fTW8lqYywSdMpRq7IOdC+u5Tg2iwmdhH754+0Zc
xpsMgfuBEO3dPI3VkRTNic2hxw2UZfYBn4i8fDUQsmW/lJRVAf9/rjXHtJOu2knEF6u3x4cJfIho
cTQ2GVgqEbX3Sdomh9iNCSf2JZLDsfjMbUSiE8SOezeyXweWgSs52up9nNJN0kZQT/xCniqTyGNC
e+x3ojgRpA3dvZykfdNzHbDScPtl4NbtMHMEt14zBddY92vBLvD260vm0v+TacnIszd+Jo5HLFgu
u3uoddWmdeUtV+CFQnW6EVXCdI8EmW+CRbdImdMlCfTHr9I0bx3gD0SuGDMsK0OYJ3Qk2UL/Z9Kf
Te9OV/8lTcT+Z4SrYyIec7SQJDrYNl+dJd3nv/Jy9JD3aZeQFer4sj1MZdbfectl0I3tw1cOqNH5
3d6I3GOQmh/w2Q9Ok/bHKM+TM+v0+3Rp9IhmlCzE+Nj+37eFKHoa+PJHXp6cylOf5VB5G1tP+qzq
xLvNXHafcIvt45iz3W+9MsEIEiTXrz+JzqP4jmxuUavqT8Yc017k8cWj93ugwPxec6juo6LzNhAu
gBjK7slHXw/8KnfvfAemWAhlcZ0Zzwl6yoynt5E3g7921bltI+u5R4O2NdnmSZ4Q1zwurU06xu7m
z5kZvyd6KEtZ0pGKalNB/RBLKN9/vbtDPfthbAMzgDboHmzVnTxP/mIgYGD7wNH4559m/h7FxI9z
LEHUIPWxdl3xW+R4h3WYBoIYtBw/yXf49SvbTdrvRYWFKYJ8/zANXrgPVftRtgiQbQvm5dRv66oM
XtlKBO7dzFr3VFbSOkYq/V4mKRqFIPWOsU3CjulV9n05j8lSafwluUn/nk+oLMdxbUdDgTEtR+jf
gpuGOBscVgNkQLfyMvDmnOicQ6LY7iiKAe+knkV3z+dlGTveOwuqa/k6FUV3ndjhzTGHXDaqep1B
LsBRUBs7pW25pSv3EbncTamw3wlMrjYlgUbbKg1xwak+OSqQfEE4kvYcVr9Ewy7ERiS8HlrDXGe+
wQS14ewptJoZJBC5FVfN2ZhLj3i7xkORZV2U6fgv2qq3aaF3Ucbs12JAs6WK3HmDPzBwxWfZVUud
XEJxLrG80iMIe5c1wmdtEl+VtHdmGIprZE7lbojhvNYFfk3hpYQlVD3GfIl1/s9XC8rs3+JclMUI
mY24aytLCPl7oGYiA3OQFkYPS8sbiy+MngKPUUkX7UZcejhTKVE7WHi3JpC4g2gn6hOsSRkRwigB
8w2Tp+rBIU1r75cVu8aU1WBf0ZM2FQ++cpz6uxa0OWoQBJdBOr/WTjyvcmIENl3OggVsrj5R2rZX
Jm3uUyBjJsyoSTXAYczTxW3XtvnRrutoj7LQe26a8hFcVfc9RT9pMhxLbpo5lm+ooCMMl1X6zURE
Z4JW6e1liuA3xnWaGDO4oXlu+oxd9RKQ5+E020q4w3dYAG/NNrBWjF1oqxtfPMTSlrcjmouy3oRu
A2uwEGfAy5BczcA4uXNpnHprCqDiME4cBpfVl+F6J2104pgN0YCbIFsWZOR1baPGmjcQH+oHvHf1
ZsYgYflCgjLP2pu0NVHBRBJVA6bWtLgzicklf7h8lp0vH9parxn3ucfeQi+E6eKWnV30bFVGdTTN
MGWCd2KeM+7JzKH+Ca3hAClEbYeA9YRniJJzHxNgwDPjkextpBQiVGQP8CfkSd0tJ7G7ook4GK6b
n8Gptec/X2Hq96gqpS1LSal58AnPVl9ReP/1+CstS3YIziFIZ+IJNrH8avi2DVwvGgwcu91QHyxA
uBgDCTxMQNquWlq0bUyg+LqzAuemMOxrBLMumrK3YEYI7s6foDSmqfLPkZMdRuzrl6k1NjBz2EMQ
DJO3wr8dSSbJhOouRvRqSd+7w2FvdZXHGyYWqzwkrVBF5kcTA6xwTlBx3gwbmnfvegxfIMWzPg7C
7Z/fD3t5hhXpFBT5EszLYautJSSXDD8BeN0Vv6WfCvJ6oA+jVvQqIKCB8qaTMfR4lJRjrIdgePMk
MhU/7AYsq+DtLLSEN0hlzxp288XhrT5UshuYm/evYRpMaOyEukHCG28EAVZgCM2fLf4BSJSAMcaN
HfIx281UPvX6JCz9gqHDwDLPyRMJ+RxvGGXKHRgwA9TrnT+DVYrT8j4W3OyGxK1WhU76iUkRqlRC
vEKVOA9B9I5RTh99z4uw5Mr4JlHhaRQq/xXLzt0YrLz+EqL79ez//X2zLJNnlfAc3rbfihQa1Vj6
flJgQWEnz/OpwcEcFB9VsyRgLS2APWT+MZXibPKcv9JonYrPAcB7gnomdtcaaglzSDd/5ob9WcTv
MUWsGdovyCnM9dDv8i6HotBKd8XMFE+s4xMK7rjmxiUt6KQHnDSNmGbeMNtHPIKt2eve7bpBh12Q
2zT1ZJlJXiCF9EeklygKjGNpRCtRtzzmQB5tJ9lj4+8BU/lMDtjOWdneizxz70t3WULpb0VsdRdp
phtLsREUQucvtBx3RiLLO9+SsNXyC8ah5qHro5uS1n395+tT/p7vRZ3CY96UnkBZBeBkKRb/635N
EDoKNQTlWomov4y9Ex3rBL90m3jnvIqwz6kwY3cNWhQQL5Hr03DpWuczLWJY7pFT38u0jtZ+kbBv
xC4BuXvQB9TDfwvR/J+vlIC0pWAFEktx9c9Xyo6AdQdWUVwC4Qj8JmQsFa4zL5ZPvlN+DuxGLl0V
O1tmG9YWN+6xJobm1pvFo851ty2GPmWcE39gPGWb02Vsiivf+kv596/imvfTNU2ef65lC6WXsMr/
ej99IuNHv22KdTSDVBI2oUAJSc2boCGoNMQJsS4zfFx/+RR/zzzmU1TCNl3qTf6R5m9PmTJvVT3B
y+BnVXt/LkL6UoYfkFA6RXgODFm1M/u0hMUCCC6fJ/OoRvsdmhW418YwmV1g2vzLi/r3o0/BtPI8
m1ekhKN+K+/6uKhrcwKsEev22DlVd02A5h8DhkPbiViRQyi78VimcYv8VR2HqXv+yyv4V3Gsefx6
Wtq2abkumaX//DDaVsDIZD65TmMsjx7ka2xtPkQPfpRCUrUvlM3oM+mPDFA4NsPxlX7z0GviXkgX
s/5ys9nLx/DPhxrRba4lXO04nnSd3242t0MRY6YReSphdw11X+3zpIvxaaXOe1oDxkcKcxR5lF0Z
gz7BLpSvYGChl8fKvibG7JwAub7qrE+P9DCSUUQS7jSpMppl+Rk2Q8g+z4MAbDey27Yy8u/G/kXa
4ZDQa1vWkYIP1h2LUNt/aO3c+OVW17ZR4QvxbW+zOYKvaGBg0YAZMJXj9DIO3Vu5jDi/vngO2JdM
26RcwzN8qN3G28ZzeJcyObixiNFa5WKM3mYLyaPRdMP5a+T+9cWI2p/KzfzDYDXB5S+f879vOi0p
aThnaYfogn67/O3EinA2IVQI8iFfsia31mg1Ly6ioCNA93mDA7tfmVXpXQrSzv1pzB7NZa3shjlD
kjd6iFD5FSA3V17dLvn259dn/fv21FK7pgtzy3IdjrV/XodGXkKymmkJKtwFV9cp7mfRdNtwrODH
jh0LiTYPNnXk/mBq1e3cJdh7aGokIkvw0Fja/VZ31CZu1vu3RbCY7infv75Ao0bxO4ni8PVtW7xE
IBMtE/k+0d3BQ+C+15nFeTRCn4O95h2jkkldpuboxhHOmeLEvWF6+JdLXf6rDdbaMqVLQKqkzXN/
rwM17ZJgDhGxzMpOPCDiW+1X3nWA5BzfTfiyDn5QkGze+DfQsI7EKDVna/lro5w/MfC+YWmhpx3T
+798Fv8uUKnIhKM1akmFk385EP/7AV1XUAtwn687tglXw2g8oOnokC3Sbbg7za0RqvHCLTkfPYBW
m4qRZ5u/iwxWEOEl5SWcp/nSDcK6QU2TA8WM1LrWrrqCMrKvy9qeSZjj73Iq/SzvgRrN40fc9fNW
YwFljBLZD2PjYF0FSrwBBwI7xiH7q2Xj9uff9X8cmdq2LSooy7bIjPs9XbSqlWrYskRrx9RrIvAY
VLcmujTTMW6Ree/GrvYewgraJzrH8xgaIUCZtySzNl1UNhdi1qybYWzxRmQIXRCwkM4qI/f2zy/T
/PdH4pjMACjGHF4t1d4/P5IsRLDEVbnEx2MkoXagHq+n9mX22VNl5GkEU2Hes2CR92mc0fgXycbh
obSqE/+R4ogZUVFA8XcTm5kWjBs1zccOEi1oY77YNGQMcRXqDY/4lT+/ePk/Xjw9jaCltgTVvvrt
2WNEBknXzYT4nak1qFkk4V03PrWeoy4YnH5gOALvgqAxrYnOo+OX1zyqSECPcXX++bVY/77paAjY
73LaKcGZ/vsbmajEk6oF3lRfM6TSqyL1ppchQP/g2fYA5BuLo1Gkp8aV6W0fuM4ZbuuL8D1mrHFk
XpLKte+9TgIRcYIfAHOMo87rJW86nLemTIHJVd3lK29OzNxDhanfYdhesp6GLnT66C3tBBl3FhSR
pLLHS5bpdyCyzrUra5iz6AR3ghzEXZA2rIj+P359TlaueXexMIjfai98Z0la1Vm6rk335zzbzpWo
Yv9AwyyhuygDHqJX7moAEPdeYSqSRcf+VWq2Kn5nR/uiDNno1+WSBI6esg/dR8OeWMjb78Q5pdeE
0ci6MSKQUsu3Q1Q4pyixugctkTfOInMumWvXhzpFDRk0ZulsYa9vae1DJT8dMi+GSVwUWvICsa76
yyTQ+XclT2m8dJtf5Txlzz/voomXE8KEz9d+BzhyLm+TygnesFGlFysDoe9yuu19G1IWH924Nsvi
DQxTexVzgcakSUm4CslTaMc4evP6Bj2QnV7/D2Fnthy3sWXRL0IE5uGVVSig5ipOovSCkGUb85iY
v74XIHe3RTrE8LkIkpJ9WVMi85y9146Wdlk2OXgIQHUbEjbFlCBIrCCxz4Mdj3obzDAR4+5lKBGL
iYqIM3XDIuuSQgLAP9BU1LEh0Vq54twLnAhbw6qsi5DC6kB4Rgg2qpOf9BxXLvDWcRcOBotuaxeX
UG/pcYAKkEnfkESoveJv+krU+HOvBSTG4FN7qEsh0EYqzT22qsq3UdsNnVjcb+JZk1Nrn0I226ld
ahwmiAlWGWlfKy0wPTPtyG6Z8pyzWMQwksmgm0Sp2Bv5gsF1i0rMLk9gBObD6XGxDOarE9s99Adl
flKkSt/i5Te937+F/2spNC1u3nSONZru+rKT+NfdqZtSAhhVGdYuEZVGFZj3om/+lAsMfQWCGy81
bvmsVp5IxhRbKBEG+qjeIalpLzYDuq5oDlhWg8cRdj6EZueWEVR0LG3kegMOrPU7Go7zw+9/7//Y
4Vh4Qx0bh6ymWh92tmA2MeN3UBE1wMcNPgRtrDfdJEI3lSuwjLwUfgG4cq+Uxj6KoDwIwTRHAKPd
yJLpHJdvreV1TPvgr8AekHK0E4lejUrGOWa/TTJ1CJpU8hh6ubW8QMMnxiiDPR/v9hYz61EJ7fTG
DHhYImZH7AHqNy3OZqYUwjg0Os6V3z9o40MzddnGy7rM3VXlyLf2t//1YjE6mnI9BvPpyIRjD7Ab
jjGJwA/9FHauICpwz/gsOdsBrRN7iO5jr2PRbaxHJjvydo2YqZbEU0g9Mex4eOrEpSYbeyC1OebM
diwcNApli615A+45dk25TM+zgYWzxadouWraJPthVP7QI1XQPwoFEUobKADkvUe+GHNGIODwDryX
633d9zVKU0t40xSQt9DIKjsSCDpOxI7SlCOiuuz+7hibilTEN633kcnIXyR6SXTb8G8h6uw+eb+v
d8dfT0TsDWFZ2rqhsj/W3p2IjF5ArLGLYmMmscYdhGQFWcnh5kYiusUFTcOBVgDQ9gH+jpR2T4h+
EnLg++Jx7mb1YQqryXekPr4PKrYlBXUwZ5MU61yTWDSByF/YTeQu7/RyKI+qmiIV6PvkxW6aZCfb
znzse6AkTq2UCvwyJdqVIcPn9RiDkdNxh6BQYQU79lYJMHiv7eWm1ksfteT39bshUR0CToN6k1tL
5kYjKz4BD/i3lsZRCJXrsw/bf2w5HIv+qu6YGlBa9d0ikTjoHJmJQzAgeAdN7ktXtjgzVMQJ67dF
WflGHHa32hlY1SXbcCXwuXuzyk3XpBXvFz24tgzO/jdsynoj480ugX9k+8wazEtopMM1nI90jCET
MIGnl1vehngK8ZI0bpkASkPgP+7DmdyWRLaQ+GifPEjl49mdzblqMx0yLN3W35/p+sA0iyrV0HdU
+uxFaTbszdh8m4zyK2+On58PS58e47IftzqwoGNoBuMhsCDQ4OeeP9lLfxy0mTCgHcwM7FSxBb5v
SI5SWcesT5wBpMxjN1U+KUkUX/UZe7yIEFolWuPr4yQfo7z+WhnauWdVeJO68RTM3VvXTafGHHXu
yo6+NfqayFZVR/BA45Cx5UR+LoHnYvgLopD97ZOFanlD/PopsxWTjQFPpGFy7Hm3RzUJssMzOeGx
72B2o8yyd4DhH6d6AIwbZdFlIjn5UpDY/PNihM0A9rSqNyNYKJwJRJtGIBWsq6ppzRceaX+oEYXB
NOLbWDMwG84OoMhjG+rA94np3plJYT3P4GEr4HhPckbKzRhI9cWUlK9N0BqPLYEyD7XTZFfnbiBF
/sJOvtyZqqrgYJnbrWj5uCNqJq01zPGyOM9kEAyXuCwmL5O+1Flf7kMo75tUEyZ7q6rbVIXdghSV
zHtKqm4Yt4TTM27/ZNEyP26zGaJZy7PJ+8HCDfrrTXo0zKYakY2hCwY5DIJjQZtKB/of0k0HY+HK
kaVvkkIHyt7gkGJZE8c1q0RACvWCCU9uZ+k4QeU68qcE1PvSjJDmNr5p8y2TwElLSh+zFpn/5GLG
mZmfcqM/koklfkZlIhtmqyWRNFiylz7+/2XSioEY0HvHKOBBy/Pha5swqastPCntENsvbcJZFAvP
VyuG0kTG3HdGLfQftD57rAcw0+RvYGxHNJSA5DvCFK83GTIkT9IcgFh96NAHts8juv0ktVpXbjrN
TVUby3UVFTuOkeoZ0jerArs3ETNVnOqnGfwskbfAHD5ZKbT/WCkYJKsm4imNTt/7EYstFQFaDpZD
ezFVTlqCQ61T+4sWj73bW5N6R3sEicDtTFxzoGCqbqiPUkXIg8TLBapJmf1gwm0yp8CR24HoNEtx
VX0ExUm+LJ5jRz7x/5tvo6YSu3JSo7sFJcRo5uQqVJZClM3hE0EPUCRRRYvSghkxQ0UFk/pZr+tj
D3HpIRn8YxsskO93iGlLGGKOrwHFsZPdTVv8keS29bVe9CNR6liHvIoXt2e6520G2RKp96GxO3Gw
tIdRdGistS4iHaez3N+vMubH2xJ3cYdfjrsS1FTj3QGEvj0cI3KnNvWQeFGP00u00vhoEKF8lHoY
e5D/HtcfhVYFVTQ2yTfKBDuLODxLlamQ7Z1pVzlUryM4BGJW4pti639XSKtgH2fmLmWA96Aw235o
uHkd6sqCRJsE5zptlQdtlpxrLyvlecSov4nmfP5OU/VAYl32qg6S7LcE+j0Edv6dsN7xri0XKzW/
QfuMiNgYXlM5+oEmtbgapAEQechoKAu2JHiRilQJtJSF/dKQ4nAg/6BxI1Mp/WLoGzSlNsEDcRs8
ZEL2sqpczs9d941JaHyBMravEhMJW3iVlPCTIz9thg9ru6OYlqHzTCDqMd+/+/kQDtyjAfeIqel9
HFCcx5poks4NPKkwVs926hSnHCOATQiJq8/StLfGEqy6Hg/Gg8xhVtVvXT8AdK5rzR/nLSYxqHRF
b+4Uovz+1GrlOwv2yC4ec8hchWg07UaFkdRVT0O6dWYwQ6PcaS+FieMp6hz5T20guxvI/8bpZBoG
JiInhQnAxlyMBDlINc9u9dzNVNwBVV8rnqhzrOfjWD0Knj76gbibQjgi5G/4yhwwLk5nIhoLHUJU
C13+xNh9yY0Z7gKZK/4HC+eGHIit1jk/aofdXFI1+n0ImAnX2kkOwfg9dP3yiYghCqURUJQ5lidO
o8iegr4MziVZQwhn/zDz1AR5bRiPDhZFJsczrO/JL41OpvNKBDFjXHg1HfqSc7b4OQAHWg9ke9Pa
7RLHK5nTIvo0FtOMuontRMdGK8Pzgi2Fy7CJXQHn8cYYaNjlxEwdUhi6OWo5iKVczEgG/Sszj1ZE
y4wKi/ur3RVvUxsoZwy7McNL0Xk5q/jGpI94Je8VjWap8h9r1IMBS5/Fq02AlSfZYlNC3gKoB47j
nG7jTCkO3ZxCyxRyveuryfBGLBCenivxRS1qnzebc9KWSxxPzmnUeStoWTEd4sbonwvJN2V8BSOI
zGcmJH9YHT0vvfO7jh3P8H8XIStvv19e/mMD5qj8Yyx3XRlV/7tdr5w2aiJ6k2Nlrp1JH4cV0mYW
MSwjyamCMCwj6cZXxHbPZMkCTZ7Q8Eh1/XfJPuuuEzSznQWULcMoXuJQOyDKqP4A4EIULxZaI3ht
Vfjty6lLr/RPdgzr/O3XDRjzEIaBNOd0zsfWu989CcbFJlCJTc4MdmdLvGmqZhHJsFPYdglLt8JW
Ygkq7h+TfpzYtIsIW1vhoIcycZJwA+rIP9wWBLIw87cyDI/I7uPlKykcJFYeJfPVSs3OdTHCMu8t
ZE7jxAg7f/z9C6H8x9bcsWgpszXn+PtxrIbq1lDoxvJKRPF0trVJ2QcRQ2C8BdFmdOxi3xR6c6fZ
IkMDgUOIOXbfo1i55JNy6JzUumt9nVxG5oYbYkJmZk1pZLNXIXh1YQU1zvcubR+jqJ8vaMLnZzPj
eGWbxEHzX77KSaQdyV7RjikMqIcWkR8WHr41g+ovsCbF0cxr042kuPPmqPzbwoJ9a+RLI0NcrKsC
c9QYnoJJzW/J3LDCI4pCCospwFbUPzgw72ZJMr8a4+vQFaNv1MLeaZKZQIbovUJOhB+rKUl+g3Bb
HRAOU838ShykhunNgiaKGw8O1UCLFXpT7QO56VzVFijBES7uRaTiQUR7UCIHJSEq7m/FbGuw7UOJ
naOSb7XaUZ6srdz105OyfF33RYsCpDxV+Zxxl0QGQkBnesjToHgaa+AAxF2hJ5PyJcBCd4kn6b8U
i6GJAcQxRUfuOg0UoFLSOcuWf0YMoi+EbE2nDM/+Jo+LBVDuNO5MLN+W1qJ6pPF3m/Gge8iIRowQ
CqlI2jx+hxb/0A8G4oApksjAGJhoSFEHJtBKXnQB1PP377aPalULbQJnQEtWOfLa9vuPTlyXWa1C
h9LVpt8PBXyKUftSw0TfZmkR1h72xMGbnDrzFSudGN/02ZuyoK5aFfNkOdIBTkEkPJQGgOihGPLv
KdpHGfXSj7AxjhnCw78lG3JPUoG+wi3FongUVTgRAjwii2Wd3QIW6HxRxi8GBvaviLvGB0ZzxoU8
b/VupNXNyi/wReaDzOgYJcjyZVS380HPAhOui0yLykhI7hI05R36rx4oqMorcpPgbbMeWXkz+Spq
MRPSEzjfNGNxZs4GiHuyQGbe9Ad7CLRDiY2reJBJa/pk8+Z86GXxNNNUYGqHyGQZpP56ponAnyWd
xQ277MoX+sX5TrJ64Rp0vWiyFMNJaUlALMv+rZObnkn1OJ/WS1RGWLKie6/eRvUmmuXaNbc+vMnK
lXIIqlKuw6XWDyK8WsrFUS4hpsubMGFGsIhFEAkMOGr1gg84OJ4ZfZciCX4TEBzXaJvmbwyGxyB3
sPFEqUl7XdJv/O3vfd0hnS6qYZvUTLGWMpVHLXrS26XUtSzjKc2fqX56jvPnUPqn5uYlCJ6F/jI2
L7X+UmSvVKm/5NMrlWSvjYS3ARLZl0J6pSBqPEhN3g9EJMEwdCA93J2o9Iiycr7lOepGjG1vpp5F
O6w57XP3adtHlT+cOy0OGQhmUcuqKrqKd80yxVBpQqRo2xUTgeSBVHC8dBAlh/w4OgeNJ0k/cm1B
U8enAHMZOVPiJKQT6VzGkbjBpjqLeanROZvFhR47pduXoLj0BVLDq21jJLpSM0ZR51o517q8NWyr
59u41jzf7GCpqr4HAS8DPL57y9fKPWQu4WY8J88mHBeobvmzaHN9r6bhScJbBXnZrPdhZUXXsEzR
wBuKV6p7iYbcQV5gdwepP1ikzgewEnnPLxURTuIcguxI2dkxRclNSIR+NGvCxU9hcKrkpTTCKYqz
UpxBYU2QrDBUZhcKmK6aXTrzIrxBOzrptTYvU3+10mtlXof+WhA4aV7T7EbF2S0ZbqW1VDTccuuW
Wrc2v1PmeG/yuz4uRb5dq7rqeM+cuzzezfIxce6t0qtHh7iOtNPosS4SVFYbwvFssPuplPTEIhks
SJYcehBd0rsqocgIu2bwcFiQV/poFI/aWkrxSAUW5LJH27rzLkPph5lUt+56es+GpeT0nyqM28/K
jJsTkzJzs9Zr1F61+CaJq66RCHbF8ZjH17S9pPE1bi9U2HI6vnT6ue3OXKvuLNKlMOQgoDKHk75W
BpPMOdIepNLmGDfHKD4yJC6Gw1AcsuHgEA2UfCIL/6iSQQ+FakCh+cdR0nnvT8hD2GFNpCPrVKPy
KSpT2+1beXBHTBxP09Q1l0A4PJzMeGKCTgzZovlrhq4jeEInGJ6eioLi4rj+aL0QAKSdde0YT4ZD
CryFXBzqBQl2/XyPHFtcpK7b1Qoi7WiCjZhBjgEgUk7fItFsTCW1vyQNAww+mfFuNSItP7dyUPRT
a5s+h97459+X2VhHpjiEKC93KeDiB92q+ut6KbDpXeNeD71WFebDVL7N7DQvjVZnNwxgeGDSH6Ze
Z1+6UTR7kX8ifPi4f16G7GjETA01s8ac5t0KL8j8RexdbozZeE7SxEEwNO/0BYcWDxxd5QkszNzU
+J+KS1T0gjM8OScTKVxjPj6ppvFiG0Z6x+4WGxxwtbRz9aozYB3D9RoBFF/R5ZFaXH5yb1KWde2X
3TO/OWJwBRUJA48PR1ybTnDZ5SOUny7qvHZuuEs26kuGfcXVdWwcaV6ZNzJagCc74auBGh0MB71N
q89bGj09gb9LrLal4uNq0+ZQL0kCv9+nqB9voIyAaMsAeMBlYL8fBiXWPHGiAHbUTiCESxODixHa
od/JcHPg0liXqaMLxx7ZHeQiAV1STpt0YUvDJpFIKnwz6rzxBqXToc305C0M+SlxUKerU/AVcM21
LefP5i8fZTo8tTTO0A0ySUAH/U4xwGwpnEWj5ZtEbgK8aOADbYNcBKFlxO/B29wweB32RnssBDQ3
s548o9bRgebWdCpsyW8Q8WO56YhZHrgv/v5J/Shg4ddjY6IjoUZB/WEIMGOHJmASblvUBdUL8G+i
tYYmoWUQDK4uNOTIHP3OgUmkISaxi9ozWUyEynjRnr7JcQfsMaCnV+om411QGb5j2HQ7R/WTE97H
JiS/qbOoLrhtryLMd5+unNSrsYHvGU3LElujQHYEyjwrNRqcaXqTPdjWnO8apVWRoxEghacKD38P
i3RWl/UbmcIyfFK2bdXje4uIZG2cyTorurqMYWwQIl2PQiHKFdnNkeVcwpzA7VQ2Jug70gOHLPuV
Fg4jaiVQnkw90bb9xJhLlWKHKAyj2FkRR5RPXqL/eN9rSP6RGzKw1jkV/vrA5byic4qObkMfuz92
ZWITddnSeJUf8lj7kSAW3mFLxt/Tu0bAo7Uz8Fm//yXM/1ghNBY1dkCoiD4KnTJkXHam5AtQI9rJ
KqE1EOr91miW1JQqPMD2pCXNEZO+Idl+WEJ3KGmSF7IgfkTEDf8JaeIgiB85CRnu5MAJl44w1FO1
1f8oyVy5I+qrr0vj5IEPknwcQ+RKU5MPT2C1UXi3W9bPyq102l6RmE64mauLE3YEKeZ426elXdJW
HZkSUJLTDOdDVOPbgNe8t+1WvmmZ5jxLdZU8aAjfcUknwbNlMXgRmlPu1z/V5TZxu+AhaQtEW1ZA
eiLGcJ+1MfFD8kS2wahZ1zmSTqFc1a8Wdhklj+QlYYYeXaw8oo05DzKkxUnOax8hifNo1uaEPJfE
ut+/IBg+Pq7ZBrMamBB0Piz9fZsaGm3X0XCqQJ8hRplD52zr6P/Wryq9u5sa29alsh554J6MQWps
l+qy/dzue8cfHZ/3TrtTiRRvlxo0zwm8SVuKvRPMVPIaOLZgp6lI21NQccBdUO4TDWey3r6O1fFn
yeFR0w7GWikhd/0BVSIVB3tNWcpQ9oTyTC02N39R1yo+FbR+2Pl2QHOYUHhv1LxZI4TJM4WnC4/Q
xtLySFCckcJwkI99/K7G6Mc/ih7gIylKe6qN9oGxn8d9Ex9sAwTpwawPen3o5wPHw9xeKqW6Y5Qd
Y9KVuuMQnjLtSCGU/Vn1fNKqpcr5lM8nCzoLuaBQSfIzBZ4kgYb3yUu47gfe3XVtFJrceVnYlvnh
rx/sQiRVNUGhRbEpxqsD/OVSK4cI1RnWMBxVCaOUO51yzGul/bfotV3agTuPgjg94TstD4mZkdMV
tvFTEvypR3V+pp+an9evpCybjqFqcSMP0oNZxl8lvDtPJjlg28hq5cd5MrRtTSaLX7OjuFcn3IvF
A/LFL3jl6ltZWvVtEk7tRzEdYSsb6lsY6nd5AuWtO0tiqN2ZBLeJH0lSzdc2luQbAojowXIq/StG
tmxbFRlqoZzz1BzPo72l96E/tDxYUFsQClPdt4r2RQVbe8aHbZ0Tq7VAxOjmLm8cOA4IEOHtGd8T
E5OpisVgq5FG/rAqNxRsvQ8c2ds7keR/E6jt3JK8QbG4NKtLLHdYTwsDkTmwaNGrha/fM5m8a6yX
heQRlSs2ZptaMAkdAaIB3oKIVW2HCRJuWY93N9X68qbk0ms7m/mP2K5+oPaFHqYGPCWfbR3lD0MG
PKaMvbnVGDa2hlUE+S+lCwAtSc9zhegdMvhkL0yIr/MVFpHaR3Ah4n1LghAQoHhvT0sF076y9pjY
7eSA1XoUh1kciuAglANA9ro49sNRFJxa8UJus+Q0D0ecvlRFwlly6tWTLZaqw/OsnqiqPnfhUg2C
9bX6msVsqWktbYHMn63grK5XJyAy6ZxXF6BbkvOggD+pLol0pkR1iRX0iJehulTSmWrWaqUz1XN0
MwkWcgV/Z61BOVMTcX7RGfGmHp3N6Kw1yzXTT8F6ZcZBOQpcmaYy7xbJ3F8nK5E3tSPKe07wF+HT
U/JExKf6AIhPvc1G9aXS4HgdC3qZ1akLT051svhiPhmIjJ0TH3rJPjlrqflZXmsclk98PyzVDpzX
lhLmeUwvfL6WcCDznJvnNr0kA9hK0oTPRXqJzXNoglVZ6o500TbO5lpSclnyLoeN0p9V4zz353Gt
yThrFrfsc5f9U6N1oursTA5Da52QSKuopMulovI0BUdqCI6ZslTQHO3maMUE0kJDOGgcGjkrrpWX
hxnov7RP8Rtre6PbE3gUf0GnQq1bUH9mzcXl1/kVhFDu1pqnax6ypc9uUcuB59cFTpMVbnMWrgf2
7O8l6qM890aidpzkTEvaYtve09iUTwmxVGtFcA0IasOotXjwliJhJsyXGgNvDogF8ErNi4alMFlL
+KxjL4WkJi9ltrum2E31TiP5dmtqO13bQeL6WSIDOUTmM3wyjxR2y/Tq2DeQ7VQ+UcQFcEcD/ZYf
R4gyl4qqfwoJHYWOvDX2ZnTAh1foibMbZgmIrFrDpiiUPVUpe4jXabuP233o+BERvTwcVLlgX1q/
UvyJO2rmD4FHTYGXcWfTvJAHUi4VRB5IOErIO6PdkXECBS8mGHpHGTwQHpa2wzb3szrhUTP3Qh7R
rDCTsAfnGQZ1ZH96ZmFD9x8vHHtNQ+e0ZaGSfKe/qBWz1yUC6IiBoQO9mWCVkKUNFjTcQnigtHob
oulUtvHAMHNL7EDIUhrCz3S73B0ASwt3yl36m5Siu6NwNX0pYy2LjZnuppKbr1USzQvIbC1SrzrW
Bsm1IGpL8JlckvGoxnBbg2242xtLjXzbkj9A48IdGG8gngYMzWm1cCNkfGDnSLol0VjbUuzTqVH8
U328paC4OfpGdTa1zAwHCPRGgR21VgjRPVyKeZBUbe1028pLNWtVEqmA2yB1CzJoUyxuS821O9BA
4ZhOAsXgkmdDE4uabBcobcUPoQrbrlhLYf4RIyBxF/2D7VJ0YKh4rdB28dhT2lqkhaMebCFOufBL
SUak1MTtEcEk7pS4DkmzzrZE8jRtc30LhUWbkPZss3Ibk9uXbJOALQM5vJsc0s6S6rIBVJ9N2IM3
2KwD3yZEgiBDXtdwO2dbvd6CCUexm8B6V7YAjIDMqnDhrK0euiSzUPNaTGcm4RavKbpzQZ/AJcaW
uZs2uRyYMl7BiafIDQ2ydJbC477Y3HnJeLmNpeq1itkVBthytzNc0S7VzmSGulBYlbUmpm04e2O3
tbdx7ILlCbWlFNIFx+0gGFlt22LbF5gqtohCoMzaOsrETSMv10X/NS3XwkIHQaLx1mG7nhItuk36
pYS8rQlVM5YqJf6It+XWSl1q4gUdlutAqW4zuN16HXkdVX4TCI/8Vks1a9G+innRaWLZLpAlKuFv
gtIibD3emYqrK65juUrvWmDeeldW2EHhYnWHaqlurTlxbWcLUhIJdKFvM32rT1uSzdt22xAAzf6N
15VXN8BltlH2dD8wE3fyxuk/6Q6sEsB3C7juIP0xDbzVdLTUX3eo1VRlOfhcVGqBiotXl6MnvOHR
U9Bobj8MuU/GQYTgzJZdjCdsT4SivUnWPUSGEQTsvjJtvjMcLD1bzvYD0jkv7UO2qZDEkKZH1/+/
ZPghNpb15lhvafeWd/xn3ubwre7elPBNW4sMMPCnKwH1i5R9MfXXbv6iNa+2vlSgv1p8HbxQ0fTi
HLLonkwvInvJphcgtpb+TAnB4OA5Cp+T8NmenzABGsWTtZZtPUbDUsnwqOl3kT4a+r3USMcBdFyV
OZnLsWk/pZNEVEYZ/JWYcfFC7qHfoN+7IVFBGtW1ySbDx/z4+1vpf3RsEV4xRncwv+r0vt51keRe
ANYMlo5XYV31CivXepky8mbKDKlPOSBwHif1Va5MEjVbQznWdfK1cVigCXnRtgM7JFkBLSlIbSJZ
Jk3eJsAvW5uEsn0Wo1OBZt6omrIzAhjnSbmkB5a5fO+yma2Ykx5zY5Tv648E3z5YMCdJdY0chgk2
uSYSii7Lju2naRyNh5ZTcBYkrySsG0dCw/59iZVtsYS5z7Xy0KsD+1ASbjFKhIemlexnuyM3Nesb
1hCoaVuwsr4hqvylQd39yRvc+tjWYGaCm5cRPKoBxnK/vsFHUw1SuZl5g9c297lFpFlaYtoT+EmN
zj5X9rPD/mQp9i0/K4T66+B1WoqtC8W+JciWK/sWSre33YXNi9T/s3NBBRhbO3YulE4uzrpzYfOS
pMv+hX1LNP6zb+mDHfuWdq2f+xa2LiUH4NjvRl+rlk0LlRl+QlX7cN26BOE/m5bF/waBNS6mHaxB
aE1WdFovpYQANnDrDnmdPUnXDhDY+ffvUutjS0Kjl7iIBDFIOdhkfn02U6K1W9CQFZlYIEgyWqon
gXT3NNm3HkUgqLtqeoubGeGu1XshYSyQm+35uF66JmMMkqTDpobP5jd2POATQmcmMlX/3qrKpgL6
udXnsvMsRjwMPTEz8nn4M8oWLNb//Wj9edM0waYEnOyuf0BQ4d+jOhEmksQ74RQw9zvyPWwCq48F
Lxve5Aml/psDkHmTJ+OrEyY/SmEk7pxMwVM3qCRoxDPTBmOwDyGUF0bQ5q1XkcCkiVy8qIWkH7t+
yeNtiuJFRgp6tn+Ygv5YWTvpNzKLvwfdlP8Y2+DU04d/aVAWrMSNqkDTJTmz5Tuxisy3VV8UodZ3
RxTN34Zcyw+pjkIgNWCVI7ATbtXm1fPvXzroSR+3fEhO0NzKvIIcQd+9djJNRokw+2ozKGpFO1qn
UWap5RVTRFe6MyMAZ1ub7P1ctvINyfZr5SNZqi4mZaphLH+Oa9yDu3nYjUivtKX6Yec4OzvFEORZ
zo5ELz1FoetpjWdPS2Wml6w1RH63lmSwQ/YpBk3Eaw+Db5S+tpYYfESBGCrn0i8Hfyz9nvztYbnG
g9+Wfjj4euhXCAdLTJd+VvJR8QDLDGtFhqeOnlJNMCyhOcFJR+cusqvBr9d4GkDTxnMmT2283PSM
yUtNL16rj/x2rSby7XKpKvL7wccF0g70A/DkqaWPobga/KlcisZKhr+4XCrhr/AgQl/qfS30nd5X
Qh/s14j4LfT7cPkiNDwq0JeakQLWHhQaA2j8tsTFnnhZ4oG7p1KbQOelJoKMit3Q7YZo10WcJT4Z
C31EhNBWNLn3y6ZjKarznrSVZVZW9LUKqLlFhi3nKSECSd4+KcyvCqi0PukA9pNpJRLCmzl+YsZA
ksQQ576BtPSQ1MhvUpXomob+7TcIgUdhAjKJWlLPJmtWrlH41SFTCCzkdKmmvj3R3gnP0cztqCqd
6E0eBl6giFDKulXaTaCAuetliA9QL82rjfT6UIuWvpjTpy+hnf1Y/tfTSdswRbKuiI2Jeyo4MXey
Ayq21w+qURGdS2OpymVxlM3vygK8zlqbmIyQhWCOJmJjplD7GhrSn5gN2j+YlN6GXPoRJcb8WKb8
u3pXpTfAq9JnPt2PrX44Cg63I+azSHLWGci/ukAW8SiZ3ck8nanZ+50xRYcWnRUowPjJgD4rR9Ou
bpz5SxnGFV0ewA5EKfdIw+OU/CKkRbVmaj4qoem1jAQMXgNCVm8E7OSj/mykEulyrRZ80r76aNEF
natBXtA570O5X/Vs//q9I17MCocIAjXdAq03hfpmzJl2SlpdH8AEwnYZk30Sm/0jUi7HU8oX+oH6
nRRI6ROuzUeDH7JtB/G2ipmI2/p7AJeSjrOeDqkE4xA/RhZV5dms4h/oAeydkWkFIdlQamOnrf0k
I8kUAHjuxRN+jAwA9TKTTrQly7tLCVyx5geIrSpMNGHuE9OIOXrNztc20+9241SfWGDYzn1YhSHM
sQrLOnBc9UNLuA2LTBSjFm6GOZDrTQhfE+GoNG1tuVbwaXbAN8tFCjHoKi0fLp3GuTMyiVte/6A0
UO7FOTgJogV3Sm+Zh7nXanBapbNNiryA3BrSYFjsbNpyQVAmrl08/0mOibGrhdUetYFm+fpVpwxv
5SBaz2zJfCrN5AsS2WnflQSOVxXCVNiNx7rsg2Or9wBAgmTYmeRO0+rPHNCu9Ose1i8LORcH2doh
mc7tp7J0xtILK0l2mWEYZCBVxonA4oLRaEovRIB4Xn82TUm1xS4UbecFQzyWJi4LZmGuHTXKJbED
wKyTSdpRpEW3GuT2Jmx6kjhQV9/Wn3Vq6Vyx50rif3+Q0DNAgmARiGG35Mhy1g1sVlqFx7ntaNdD
huViVukDW1pSXebRTRKruss5icyyTIBiUgrubJ24NDi6j5Gm1De45UTfjQSZZ460a1ul8/WgbJ8V
jTTAvrRx1xh/xQW9lGwG+d7E6egPjmw94ODUtsXU08IylP9h70yW48a2LPsrz2KOSPRNWb4cwN0B
b0mKpCiJE5hEURd93118RP1U/VgtuBSRIellqHJSVoMyu3JjL2/gwLnn7L32CP8Thr5hrAjePhRG
X5H9AD/eyUk45SR2nBHrWGIxH4rIYD+eMubKbUT8mULU30qNJO2OpLxB12FretQmdpe+t6fJ2c46
TeSBqT7YUC6TmaM+dm4r7kpD0Z9M76Np2cXbAh61SCJjn5ldfJxAXh2vH9GJ//ZRXTQeZ9+x+eqJ
cQqgDk1fu4e6XqZd2WER7PV+PMFfGE4D4JdTAZScbJjFC4kS8eH+pc85XpJg9Hp5WDKqKwhw73Db
XYo4xVMbjQaTxC4CM2TK7EhKiAptGfoxYcztJ9Vj8NlJ90YmKSKdouxvXAqS62eNLJat24CVsnOl
Z0inmXhPrF5D0WiOftwi5FbgkvRCPjoqSgr8ZXe9h5PVthcCgeyuYqrN9qli+zka1XQE0zcd2fF+
+0gf5ulYehzE7F254PJo34x9vbxxB+1FMTvziLRavvn69bzDHF955+tn169L+k1u0hNjYi7osNjv
9l4u7xLsMEdN5zoubYwQXNneeI4D8lxj6C6MJjpmYiSqcVEXEgxyCL1+sn41uX41Jqgn11BsXR3d
DqkIoUT3yhQG0srXm25cglIRIMwqq0OYxRAOuxqqWkOJQBXRMFY5tTEXnYmCrkdnDqHk3TZj0V08
lW1QNal7r594PPq7JTJ54my9XzHhzrFpDtdPBvUL8ArroMrB1PbCXMv/SSN6PJcfGhkXb5VSBFzI
3fcttrimTqZDoTCzZkeZisY7YYpKR//6pQVwwPl6MyTPzeRCaG7MMd5eKeLTCpfvmAGWa5LXRFCN
N9Tfbtz1U9cj4abJzCkc5qU59U31eVDz/p4js9x1hFLu7NWdM7UucTRFc9uaUL+Z6+jhmDQm0hKy
toUCtdpGfu33dq2hxQGq7saGOPQIDHzmUPWdSmR0krfjDZX0qwM88L4xiBcHctmdMzLBjhAOHhhS
dIC9HMywJciutFMA8hpsjIvYLkOP/3C/6OSumaS5XbwyTWjMaetxrhrSR5olGFxpdCkNgeWxGZZT
RtDYcSH9DxiJRH+YMslYP7reILGmqpXGQqfMeecqSbknSNS6uEprXcxSN45lNb51tX45KZaD0ZZN
3Aaf0XJyrgGU7lKRIW7rT3VRvGtsxOdxr2e0TyO2YLWJnHSOT0bVtUe1H6uNCeBmC0OOENI+oufV
uySnkA5B7VKpoKAStcSBYjRIs5pmN/Q5KeoDlq7aEpg6gM31APHRe8MwolvhbKtZHo2CsLaIGJ6b
sR6rG8XMxI3DwFnbEHI+LEq9i+k6BZHXITWdxvqQOsxDcc84+xiYpD+amkfoavvtZiDny0euAeDe
WjazK9r1ShH3+6ooXsz1vZASRO/3VV3uSQTuboVVkCtNZcEEJUbfIdJPzmy+4uMwP4ymPZDSIOOn
JjlENa+GdB3JUC1fvt4oRdQqG6twNw7vgYMQdUqsbL2mP2fw8JaqPUGqjBYrv0EXPlhb0yg5KDaW
n2bzRy+JYyIqu/hO0ED3EsU61tYU3SPIOGsdWF1NGa0A0tJ8M68geimXeesOZC67i3qInAbOujtP
GyUzywDMVLOVTiXp4UbGJUuLg1YMkubm+OopbMbMOgWfuyosEI/ca4Zg7pia0bESmJGA7uzmFH9P
NhCEppkieYD5zjBpdTuUcRc9ILv5pGap88kSJdBgQXTx6JHrt6aamO7onnXIn9tmJm5tjtXnuveq
z11rkt7uxO/zaBx2kY1TMreMjY7CgxeY4IuiUDAF/XlTk0F3SmtLpVGf2jtLGC+LbdYP5mwaB80g
hasiVCTE0eqehkRxOKj1+1lDDlslDgpbnD176k3hZ10q97/YLf88rSWAVHXAMOjsl3/SXpBCZbv9
QCpTjFTrJm71PU+pulVhT7pJxWBkOBmQ+zb8LsmpHvYBoDwlca6ADDR5adL0mVDUYdOM3kPV6c8q
fvBf1MFX9cD3vVuPQhhOnm0Y9GR+lMstgFMiB/nZhiqZBr+S39hWycEWIcxm7/Z2NtP4NMHi2tsc
9eNJ14mBRETjWXN3CwRvJ2kXbIyRvfyCAXcX08vdZjnJeQnpQYAc42Jba/diDolMUWHRU/QXRUX8
UTKbvFPSzzDQYCsYkw9MMtmpvfnZ9SIwrePax29Sxhi6jtB7gvuR2+c40zDkeHi3GyemUV/LDcrv
Zb/ggKDJkFQhXJs0dG08XrLTQ4wGcqfVoZ4wAHPi8n3s5cyOLY5AoNtws3Z217zVovklr6W6Rypg
HM0IpvkkSyi2E5ADjGoPf39k6D8X8NxDmxOuYSOqo4b/vgVWaUvvctUo2JdBgYuc/BmqbYIzUGxL
RgSW0aLiN5p3w1jWnBiW7ob3nBfGRsmUKM/F+2L2ND/YtXaKPhpu7SG2YydUgUHeFZ58q5mYZC2h
kVWPvyy+GfImvqnzxvmFOMX+aXbr0gjCfI2b3aZFav4wAtTKHL575pSbetbMR9I3F+NL4lnFQ2oQ
W+WUSXapE+VuqF4oO7Pz9UbX2EYTJ67t7ckd75r+SzaXuJA66zLPGvlJeEIjWvWttPKDN+lbZ81L
AvOD9Q2/glMl6jY3eqKSFpDNIF2vDiKhax+IUVMf6TOzncBq/EkOd7HLaUTLyURaoMs/pAWJLnT+
UEbk/RecIFPQjbW2q2Ws3xQd8TuG+pUtYTQuBfXE1b1wkuQR0mlYVfKhK7Jzr4zVMdaT+Yng7x2u
F+dtMWUfFEu5SzoxPl49eWP0hazL7he9Fk2zftz6uSqmA8cxgVqic/5p1uIKUyhEIW60dgf32jHW
5V1XAoubuXC7rqINpBmMSqCawawEsggXJTAIIu3JRFyXw8Yh2xeQ+lE07BY3zLI9zKQi2+PlZelI
NNs93UYCu+MOS8/ecPbugvZ6b6cHx9kLqj1nH6UHxdmzYnefZIfU3XNBn7e5S1WxL919TZyzSpd2
P6h76kPeYSyng7C697o9XiGl2zteOOR7zwuV69L1MI7CcVwXvqfhusY4ZHlLoNsBamlW1wdArKQI
ega5gN92YyPJC51VDxJq/zYWWXFeunpbjWFzXWUVsuBlN/wtO+iutza01CWos2H248QiWtY1u89y
7xAZ94u3vPXT1QBlJsQKm0sCnW/N/IGKVRlCKkJ6QCebi6leDDCH6rqc5oI4xmsukbrKYkCGCe2C
Mia7rnr0uy4ogJW15J5f6vbSIILJj4ja4kvfXsb2ItHDxJe5XYUxCkz0+BKb52E4p4g98fwOZ8nH
+bpyQJIUI0RAyRPMMVl/W2oNtOeEFJCVjqsUkCWL41c1IGWKzXzjKgicmM/lB4SAGinpqyCwK9Y1
FHsEgUq0qgH7CYJXWDuE3oalw4l3ryb7vNm7896e94u1rik+zDUjyYM+H9Tr8pqjYx0cbpuj1Rxr
F3csStBjhhrvutLhxGJwkaMvOCv9aRTnXpztel2tOEMErJdzeV2ue4Y3ZK9lxrrm4qK75xFdTnHp
i0tbXBpEOcWlmi5lccmmXUISzHRJpktekC5xidHyESw5XtzxouQXj+oYWDBvhsQ8d5Qj5yqfHl3j
rMU4Ns7tcBbmetuTQs/H+bo0h7t9NpzTJE8Wz7Q84c5CNDr+oYREBslCD4kYEhkk4cXoIUV0QAn5
VQw5sf0iO+0PMeTyhxLyr2LIP5WQ3RQa+TcxJErIAh7VVQmZ0Vlt/lRCfhVDooTUiMKrv4kh7X8l
hmyXI55llJAshUQSY9VDooREHZVe9ZBIoxrxnRhyQTXlnq3rShYQbxfNPbMGnnYZqp86nnWecghL
xdU8rse4Of/+PXalFH1XzPAWc+gsevQZEbz+CJ4Dc170MOHqTVPEGVFCjv5QFl7sx3PtnIhwSW9Q
Xze7Lotrzj0zCYs6puVhDXkHfmXeIgU3CIisCTIy6OWRnzbDeprz29JDSADpRAR0SC2OuCoPOsv2
bmVMHlZfiRa7C2dk4ZFvjevZPDnKjKCCjMuLR8e9ziKEcIsYA1UBCqSOVbW1CyV+WhwPIiFe0F/U
dUzUfrpQkCqw8ssIBcfA467f/0uzFYFi26R9R9DJuP26JHMZe1uK3cIW5b1g/9DuonmntLsOK71E
07wuJwu866KJPMEyl+wDgsgMGBU6SkDbihXBBCAasKRXEyZlWA4hbDGW1MKWCYAW6teVeuE8hDlW
Qi0svdDlYnNdrRdaQyjYTHshKKtMDws9ZK+76ud3bonfJQRwwBJVGMchNV0ah9iv8zhs7GDh3A8R
YQmSfl1o+bXrakTADkCouxzLMfMAdVfh7b2uiPmwCw1xXQXxhN262DOwyNy2FLpg7JzWW0DbLGJd
WZW3g00Ne2pMg55F05L02Tqo0+ARZADpcwabJD3QvEBmQLvCKQuHLJzbcLyuvqVDErZtOMl1DTLs
rrd4NzQrTNtwscJChrMVZnL9IPljCYm5g+C20GjWpTWhTMOlCcF5sAAVj27A6l3C1gKpBRPT+CGo
qsAYAiNeF/ysxtmxUm0Xs+pdNOyUal3pOxJiew8h3Lpasoj7LYHaEBu6ZquNW8burMVeF8RxVtTu
UsB/xP7KHZFprDHazdfVtxAkA9Abcxt4ZkAaiGIGsbUuvDRCML0N4zJMRJhysFxXM4RlGQJOGK6r
LUP8hxO1uRbKIfS0cC5DRQsXDgM9NIeQ3FD3uqTO0NR3ypDlXZdCRjf/BUfIdZU28rugtknCC5Cd
36QimKgQiiDtA/pKNbRLe5fYu4yjZFhXcl0YgRx3y63COB4JGNthSfTwuuZxa6rryokXt7ctxMnr
It8raXeJsVOmHUkTubcb0oDVpQyv19VMgaKTeRl4eqB7gaMHqhfMHCReMHKccEi04cCxwdFCxhqn
hxBIPulDnCmrNjStsJXfVi1DFqilyQpzDh8OHLmu+LoUtlVN6M2hTqZ4E6pMA9NQNuHIMZJiMQ8H
lwCOgDOti7HODewBo1lQVpAYST1ZlxoH8DFZyrBDbiHqnce+m8MkXRcxK8i/WUq3LloFvzhj/yQh
RNCOEc50OEkZbCF+UFakspiVVuLiAwl7dICMnOtYkLOuzoQl2Fu7b7Lz9csJ4/GvHyElnTsfv8v9
olfDxu2o6K1JPDVdE11GnfzInFTZ9+ZqQu/thFGCpZibWHEQl7hle5h5qaXhQBjN5X3amqdlFvHN
NdXKigdBd2NbwmI6diKmudz1rm/Zygc304e7wUvLByNfae7Lr0brPwNkXM1Z4dkM9pjsUCV+f8L2
2kjkqeKQ463HCQB5jUusEU2hbdlvk/Wz65d0WJdQpliZeYzj0zgeK/PoFusivjbRD+MaDXxw+oOd
r8vx9uWwF/qeQUwGo89al0PycHxwmODXh9o+BAaVWELa/Lrc5Wgvx8U90n6e8hNryE/jcFKNdXni
3DRnR5yrZl2Ddy6ac+etKy8vyXxJy0sHSbkOxHyJpotiryvLb5LrErS1xpsou3GzNibc3FFgj806
SFiaO1tYd0p9isRJxOvKzeMwHqfx6BRHr2DLdRjwJMMnTbZGfnD7A/tD2yMuY10V7JNmXfRxXGtd
Ng8vPijzuir7oCXHwj4UTCiua85PhG6PPED3OA0njeJmoPW2rhrvcENr92wuZ7U5psB6zkUJyOfM
iucLKykvyppT+4tdwr8QWLhwzCAnccVmYvUTFluT5RTVOenz9LhQIY5KRpFSmLdxNCnbsaqNh7lT
Ksyt0BUogZ5sdNOLmyx3EUjO+4oIEUMQbJ7rdRfSOexBUMLlnCDt72acpbeD0I+l5XSP9C/7x07h
1GV0/Y29lJyxEgTFWEn3lbNU79wmD9LBfO3b5KmyPfEIm7Ele2TtFUU9bZPktSrG8VOJXlHakDtm
LFIrnIHermi0T1neHSyTk1o/6c1dDYRvs4ytgo+nKfxEmcttZpntI29Tm7p7eqqc/i0BEozXdHrE
tD7xOcaNDZzN6G8Wq6w3SblYH92ouomNJ9AZ3proORybXLzR3ckJHZ094VAa1p0slGnbasm7rGyd
Cx5KpNctDt9aQW/hVCcJvQFzw6Q+tbF+BP1tkw9YAGWSFca+OrafdQW3kJDGrVRH7TTE6nx3vUkb
ggprOl0714wItMhADw5teYqlVB+6RnvH8zMd5Vgw8EwstPSddkY98TDbUoUa0YGNtV3T1zh1Iadr
VyntUByNCZCFGJL2of0ySuC/Lhigu+uNIkV0NDbp1CybITKXEw0y811tn6iAzfdVH9VHac0uwk6R
PDPSeafWRX7Tx/MtSM6aU+qk7nRaIqTAQ5FQx/aNS8vxjYjooEVZA5AkjoZ4w1VSJ/NJn6rypojs
CgcHVsbarOz39K9eNcUoX+ZKHgntEWCarYvn4qr4+4vBv9gh03pZGa4q+Dgd++D3Z8DeGRW7sDpi
E4TU3yQ9OplowVjuAvB8X6ray7LA9aqV1MJopKgPKcVjDgZ5R7iFgj/CCxM3FgDL3rC0AlUmIegj
jZTTf97066eYpJna43wPjSh5yCvNedYyTMGVQop1Pw3eG8Yhr1PtXoT11sufIvnk5E+peBdfV9O/
M2yA1evqJqKzw6J6n1Xv1fSDTD8Y2vtx/tBfVzt/4GqWc5KcuurGGav2obO8u79/3oCc/1TrU+Yj
+cTzDBAR6vb3T9zUEJdrSWyXo6rctnY8BlJd7HC0tOmDC7uVTGz4ytmowRidcwANDj1QbTwO6V1b
u/B4WiLENbPaQVKGStZr8IIkEPc4iT8Zbifu6lToG4HI7LYbHFIcSxjPrQpD0bKcs60b8wdrMmyo
O7pfNzwfsYNWnPDI/l44yrMHOoaKg51rqhc94arWa4RLdrPYsE0VwpMyrbsx7Z7LlFFTV1atsbei
Qrtvi+hh6VPj3aDLfaGU6ovmfnJVB0yxu0gyrrnpq0aei9x2yFbXi0Oqkdcls+QteuL4rSfe9EmR
s8Mix1vP0o09t+WtNyCGLglY3Yz2AKbCsqeLmszFmSn7xtSLV6I958euSJrQyrg0Mi+q9qariDuN
96EPZRFdmIlFG7zsyRjq5aUyq+exhzhJW7+nyovptA1dF7art3gbj/VmUNCrbtK8JN4NHvxQy2c7
mSrMCzTSZlTdCGmvNcj1xtb01M8mNJK/OlR+PFLAOGAew2vDXIL0ybW9+JddIX98qCevHTamPTd7
GSlP5jh9iRcgmITaDxcUERURe2Hm2dOmHhBm/P0d+Jl+wEiEWo+7wMHKte6HbakgZ7LTwDxsjCTC
myCsY+80GAf7LgLEgeWgtGjmpzVlacOZy3WmbTKwR4aI1GwnXWxHwrTRmLg7d/hQ9Pgcc9QmJmX2
JF7gYhZwMWV9PyzF/u/v+U/tO+40pySH8gzFlfOjyi1GkTlqOP83FKlI1WwgQkkR+YOrWmyxjc+o
FeRFGTBWX//ff3uZ/4d4re6+ti+6//h3Pn+patkmIu5/+PQ/HivMiMW/r7/z5898/xv/cUle2qqr
vvR/+1Pha3XzsXjtfvyh7/4y//u3e7f92H/87pNd2Se9fDO8Qoh87Ya8v94LHsf6k/+n3/zH6/Wv
PMr69Z+/vYDA7te/JgDG/vbtW2tkm7YeOv/217//7ZvrA/jnb/7HJM+Tj+L1H59f/3F8bbtX+dNv
v37s+n/+pui/E7K69oNMExs0lRUH/fT67Vu6ZXqgEXgr6DBzXS45ZdX28T9/M73fmYpRk3sorDhk
VwpQVw3fvqXhqV6buK7Gddbyfvvjfn73ev7n6/sPos7vKvBdHQ/se3U5pR7sBAZ7QNxo1zjqjxZt
x24bBbb+6Muy9/PlCf1nfZuStoZj3B/tV4aU/qAfOvOhi0gyqY55qQW2em9AsXGUX+V7WT/Yurg/
SDnhk0B50Mlmwdv1/TlCF20plRQpjLCXh1Y9iz7lrhHL1/KmpM6LyhcLOVIDVUV2Z423HIGZ+0id
7tq+fCrwfmbLJ+I46DLZ7kErUVJKmpypdSyzBHCPfWMoA/NO+zZv7U9Arc4Lnaim0mHzem9ivEdZ
+5RBetTGx274ohEl32CcagwdBPGAP6cODIQv6qtBspejt0REfCIaBDZF4qPk0TQ/T+Kd6J4GbPxR
fyuJNCgMixl1j8sJxcw4bhmNbdyRp9s96JyMYhHBm4Xmn6B+EZtmWYA8kJZJQljVO5v1McT8plQH
Rht+So5HigQjr4gSB4cS2aBTM/4vFK6m8dmGlVxbi5+0OZeiYSuHYZtqxF5XCXH20nc1ZUeeqe+B
a67nz2hEWnIadQi4jFXMiSq/8q34ljgim8ROsuT9hJrIYzxIPrrTapuuAbyiPVmYnHmp/CROfWER
JQoWE8OS1fiSz1p1zSgkw9n7nCz9pom0zaD5VvNEKY1mW/FFddv3z4krfYLCUbND41vyfW8LnGkr
F1niLDe2Lq4jgiJQZj8lCBNcNcDov1Hc59oFAzryjFdPPOYou+PKmBB51Tulr4tXE3uBfMoF834e
ujIRSz/3oDg63wK6U4+dX8veT/CstTx7i85Dac8rCDVnXl4QAaij4xChNn3WqdWa+llan2s331au
gc9Jpc83bNe7YJKhMJHg4kaGX0+Lr3IJIQVlWw4j6eZooPKKzG6aP8bWIAXBNZW97qZv1oe7cLws
EckI5oABDgtjQjLlKP1J+cz0oOqep+TsjfdZ80b1/BaFSZQtUCUM3GXNLmpu6wEjPDkfZfl5XIjl
kUwqKZoXRvjedGsoN3r1TG6JX/I6ySgDe/mkLM9ajtS25EhcHYHiVeNlt/tNnz50E4cJr0sXF+BZ
eTmxbSpInD3pbfKm36QwQ9bvTS2UGH5ufR2S3iL0lW71cN+VtwrvSDu655CIiAsfvMifyT5KMQgq
hFbBYtwZixash4mj8UaZOeAsusGO2JW0syI3O1UzfUYmf3W0t1DFzBP6jELxXZ5o1btfH6GWvsa8
yh2g2wK/YIRLT+1EWKv53uyhalmbHt2sWblYdRrE/jwefJJW7m26rCBfjty9lLdC+tpyEBfQGybF
j3iUyfiqVbQ9PwOw3aqx2CQcfBGHDU9lA2uvyMVmLHkyVcuPIHx1S7SrnPqmz7KdGrXb1MzPjeU+
cUbb2fXytlbmlzUOBmARY7L5rYH1scgAbQkzbHT+NGNGKym27GLgHm5Jt1jIO/G4v+t3VZB3NW/8
1vkw1ZYfc3hCkt+M+mu2TJssf06oh4GPbw1clGPzpGkkiw9tkFefKwReHs9of3TxZJq8Q2bwxiaU
+mFTRWoQC+7U9Kr35H6T0wHKbpPkHFO8SlcpNjmgKXpS2QIEt/0ZVYbFcemJdVe0HezsTUxMFzJf
NuEcSAz4Cw6vkYlFyTNUQk5oCFjVnIRCvPLt5pWAcd8x7yP9Oc0+xiXPf9UEmNU+la15tEb7ZgHO
U3PCi2qXIIPnnKAz5DdVj4afMyB/fH2j8j7A+4ewtfdb7tJ6ddIqznY6SSMaHUKNE5id4WwYtkr6
JFWGlmC8Ee1avBfz5rMz4yGdn5r5qeVNlHAupcyWvAEdB3lW4oMTxl6L0ozzuIpkBPXHpoX62MwH
HG3YRMWuIgbVFSWYFM6AsEMdZJvD1Pu6XGgM9zBmb5tBBF6jB9Osxn4Rk18FaWmNcQu6RARtPr+0
nTIRC6ajh82Pk1llvpt37z1bWbOWN07Hq+XwotDjAMW+11HCqNzXhC0BPf0p4gjmRTF4YtBOVwrl
n37fpjw90y07Jz+T1raGtTyJ3XoOyniNp37Z98I+0J3Zl7rg9EZb2SJKiwtQGQ/XVy7jHGYfh4pz
osUBj6K8gn/ZJ/QqzXmvKsZuVgSEDo84g25LA4ChWlT7ZrYe2uIXfvzv69yv1Qh4T7aTlLpUS6t0
5S87hGGIe8uboItW5etKTrVoLw1+x1UxykF6cDz/pWz7Vg79tfz5V/8f0XQehZRjGsaPeJNs7rS0
menaxuAn9M+TeruMT1L/PBfs2r8x6v9/Mf3LYpqa978upv/X/8wpoj+W/7h8lK8/VOH84rc62vmd
A0LTIHOtoiUL5c+fdbT3O0l+mkslTUWsU2JR436rox3td81WqbBpapIt99c62lF/d6mx14OMzDnK
aPO/U0cbax3PoPWPjOfrnzddPIWGBqmUxMMfDt1ybno23NhwDa4j6IaX7ZJMxsZrU1ib6O0GOql+
p87EYpkd4wWVOPQ+xuQ+vTPyag0KvLTlPPntHD26XfEc1S0TziZoDO22yRYULmLZua1LbAh6TZ3m
9S7mzCrMzu/qNqYHJ0+LvClymtxL/CXz8rtIlM92E+JxBYEOG8R2HnUx36dKf4ys7Aso7ZuiRcJr
yQeA3x2pvcNxjOIvkUd+V+aapi8UmppkcFBZLqqvTPpE3kH/vmpezFDrvUdCxe9dBbCLntd+m1Rn
E8XM4pkIdyLADJmfKheLJpqgRiA/L/dj0+KSM+T3Sqo/kJF7KegqIcHuKGDnJTuMxUh4OpuLbaXZ
eViQo6i5SgG7xSHeOYqnXTXW8aYUskYXUdUXZPc51+YYvIDouf5njrURunxXON5OnQG+Oe783qkx
tFoUaZM52wEPlbzTMUIGxr2ezOxTLF71XNvatvgyttM7aG1rKV7eT9gpZqbFCtB8X4FBQaB5XIRW
WTyVV9NwRiZB7M6HZTJbxK1SXUnJb605kjAzVXm22/t68bS921ah3bRUswtPIZ1lpItLhj4OY8BG
uilPXlmCTtHKvdUXb5c8I8onXd5XhvVZtxXSmAz9zs5hAU25RGfuZoQzK5zcvZ4Ee/gQo/lZ55lA
0Fo86/hGt/nwoGjL26SlcEPgaOKpyUZ/PnUQ8nxEijeWDrQlsfYzQPclA32yqFAXVC/ZkZqSwy/c
xk1MCZq2mwaC6XYoh/skSV4wYZ77eNhq9QVV7TtzVMgFccVLW1dnD02cTwaMISgFMu/JLbBViM9T
le2NaXynZ7pKvq6VbmYyGBbHRNJrwQow5t2oa9lWk/giipawjaUdqSuYkiQdiAeZiPt+7hmf4+DB
OYLgPCdbk0t37esV4xYb1eeM5ROSfzzJF2OkEhxVgGpapG4d8+jM0qRcYGs0ZlbFYEO7sUmAYlfH
2b7i2CsqsrvwBVzorKnBZJqVrystDiu3ccltbMn1sqxdpKmdf+5TdnZTQ1u9q2FvFDyU1ESs4FQF
8yGCyRctdfbVnAa2UO+5/DqHnA2J1cQt+jPvybSid9U4jRviX4VPt+lJBSSeLN5jqnNoN6kndyJq
3nQ2P1OXLwPEUIcTgg6Re6vELfvJKE1Cwu1QY2rvFaN4ThfK8KKvr1LoY+24BPp8jDR+P/MyHYU1
7liGfjiZC3aByXAvYoXJomYF6z9ym5RgWKI7I2H3kMMHYDZr3ptj7e1qY4E3nuvHqXozmosGb1hO
JxOpnasiABrVAYCNBVgtS3p4IMXz0IsvTlTuHNHfWmZ+Zw7ixVt4XAXxwL41uQ+KAyCxKZgylS1g
MavhFVlU865sqJvY2/PWsxsPkuGBJq+CjGWZN52okQLYY4b1Jv7YdMBnkjPNPJKHI+8j+ETqIvKI
Np5ZP05jj559IdBRcdS7vm0NX43Vt40CjHC2OLNJczjzPr6vG2FvrFp5LSdzHwuEq5F2QtLrgpjd
YPpJSPOMPnpiTnBI8HyVc/uQmM5HkZi+HAEQyKhstjW5hFWl4m0rjDX7Rme3kjK+z7CE+/NRy4Cc
2FHkkvVJIghXiGNR1DivIhqKb00JvG4xV2eyUb7O5cespf0t+4Uz5fpeU/Nnr+INq5f06NAPK4Uc
ycIi7CupPySN6/5f7vf9v9jKW4VY/3X1sSc4qk1ev2vfrb/xtezQ9d8hoiJ1ZSpEpDTtuz+qDs3+
XdPWaek6L/VczJB/Fh2m+zuAbtuCWI9GFqAqf+6P5p31O3UmbFBMK6oLTM39bxUd1DnfVR3cL9gn
SL08lY8w4/4ogRZpR4ho6XAKHrPZl7VRn9Tceg/oCu5Zc8uRHR3ymJwSl32U3uOFx0AV5DAGlSqb
g6RmzpsC3zNJEfBVu6i347BGb7runVpFqHnVwd2oN02pIRJBllQ67AUsQC55Q+T0Yqe6bwqIPfhP
dm41kmcsLTwFdp/vqr63tg0/oCE109gvbDvHgRJPQw9fTLqzehpEHnu9XZo7KRHLDfmzhYx9d9FB
hCOM2FSWhn0+jgHxrV5/3Nds9igIMiiRnL2tQXmqcbQxVg2UJG52sWc+Jx0G9ggBmj8Sc7UtNH3e
epEVb8uM906ijA/J/Dai66IKIXaj4b1VmZKloJm0LLK2S1OzZyYlM0avj0Mtgd5fcs6oNXI3GVlu
VazDSP+T52RyMIQS94j3aSO7T+gCtSPe8dTvFVz/rXSOFVLA/TwwB1vetMSmnifX2FWmRyKXrsa7
yCksX2blh3yZ9hBuX/N+ejQmrqGVHD46eUFb0WZXZww+kcKvRIZXEKPjeJP1H9mDKfgxvS+RxmxP
pQ7AFnxghpBsucqGpGN4viOEtSFaPN3iUfmw2C+5kUa7qIiZPFolpmcu1sr/5ug8lixFrjD8RERg
k2QLXFe3vK/ZEFVd3ZhMvOfp9aGNpJiQRj1cyDznt/zaa3U1E0lXoZUDfy3Bbkm+sRrul7YGTloB
1RT+ZBKUxqdG5yjPxBJZsH4RCSwYygb/skj/ks/5FLV110RKMh+MVRlyzHLjMw4AXflPzqgV1oYJ
ArNKwq0NblOc/ax41JykqcyJJ9iSMNgN8crTGN1mcALnH31TEsV59jZo+9NKvihU4p3SfwpnIDce
VODQSHlYE8A3D4zQQK8xgAU1y1GMxhBPWBpbCx6uGDilp93KYcxvuRE8Do16LVrk7OuCKqBkdPUX
5z9NW1+UzeSJVhQ8ASz4obK5lbqBlKyRnEIYPIcFn/3Ztdfr0k2avtyPvJLTpZoCKjWyv0RpArk9
QBXlx2Qq7TBxJG271l5vifANt8Fb4yp9200AUUi31KM9/hRL95v1RH0J1n+CrGz2/FaCIjjuaRXT
nXK/bBNzrIWMpDFrLzIW40ArD33FHgZrNRA7qwQ6/NT60IQIHyoyxJkuyd61OoCFFTs5iay4JeYf
WtIe0S0IIDVSqQb6Pku7SsOsTU9kCgRJu12Lvt5ooDU70In2vfKWEiU4ocSLj5qfUPa4axcThXtu
x/lC3pBlr9XZzwCsywmIbODO30rCLJtN/tXKOLdDQn5X0BKeuw8lqbfNjHFWg4w+CKItED9eoF6S
gl5CYZqESbSsCnKtwrmXTTTNQRaJNaMmIIjZwt7dqlKXod8FUp59mHvoiooooGGhpj0rDtW2w3fS
dyKtVl6MXhI+JbN3yrtxXFTVtzb015zKIqKYL0ek69MIUlLDk300/+9lGUFDOt99oPS3oM6qRJhK
TGVW4erycqtEqMFT3l/vZSN7bKNitNeEH1kLdkAjjZzVMM5OEW8exIVV4P4BP54m2i6qmf7Rqq3q
aIQjD60mtFrLjKqtCng70ZxM63xx8+4/J6EZxyHg6mBJHYJm+qD5bhV1s2a6VthKZkO80QJ6VaMd
LZNRRHlitQCmTTzXKRNa/sl8QaFsXmOsLSl+ttONX5PM8YTUVSLBm+uwTDhcNbAgXtnDtD4OPsuL
mt5Ujl6vNdipoL3pxCsgAgJQ2br9zUfr0FX+o2fqLz8zLgH6hVtMzRcAbCfKe81zmsg09DB9RdBi
6dnNs7fRbRm0g2RP81X68DQSUxB5C/SqoywjqkHlp2l5TZlEgdYKoD9sNiFajFYb9wtTcdTkNli4
kb85ZYsAePfi590SbZXxYaHvxIAVkvi3Sftzsm8daxSR9g2fF/ZPQvcxlneaY/CLDALVtIcB1C9n
3Ja1/Btsczjb3u9o9He7cTzs/R5o8sawvS4k9aolYFujAJ3um4HNpkzqLjJIhQ7XfIFRkdc9m+TU
eYuLcDV/Uk6bowaJ+Fw+pRg3EHC+6jXVj/W+5jheWsK/2J+K9phYEiNHelfNdu0rLP7yaRnqS7tO
AnFUVcelmZ30Il7WBp9eK9Mbq12u3JOf7p7J04+/C02A8Sy/tEFYG5ThqbGbhjpRtFlDkt10Du+N
onsqtBYAfFoKKD6jwz2zXmQxQmnPGOr7qud1FPl+nLBEds2zvc5liHrD2T9hvW81hFCFHAe8sUv5
LsXwm3qyjwKfPKHM/0MyEV6yhND9ESdMSrJaOPbp0YCYyWRB79m4cFhzp+slZVzoXeJTDO/ckkVj
ukMbUZqaR2Ls76D0ICOH/Ncy5WFoRHcYZnPa32HqnzWHI3IcugCJbkxv8oYWDX5K4Obptqqrtykv
EBfzcdHh0BHVRUyAAXIQGiAsNNfPPMCJpOURhq4WSUTnUzjuUZslt6wnRnAVCyN1HYCNpxViPxx5
R5kNt9LJX4zN+Rv4xWMDjsBodJd23acrG7hAmzdRBcNza/DczCb2vO6BeH+W0UkfAwZ5JgJszEEV
z9uQRNoleJW2hJXqJ6yfjRUt8r9OaDq99ASAq7Of3AkefExEGMeWnfKZLhOCUkQLAJXw/p2rh3hu
MO8uVffFcRDNE0uKMC/9Xi8ArtLRnzU8Uwm6hq6BZ5H9idXpkqAtDaXjv/ssYGFtEtuV2Xsa4+ZR
a5nPoWi6aOyfpxm3QDZbUL7YNWqqpCI1ti2JNxTvYTUzhoHzv7NuihGPIEgu2s2EqEfBS1Plz3SO
b1FB4FrFiBHg8QRtPuhkaWOfAPiq5kD2BVD8oJOXdhv5+zpoQJKR5hqMlCoxLpWsyZniOXpz/xFg
dt+70MNezk9rXcAYFDHzsBk3Q3drJNvzSjZpNmQU7Y3eH2za/M5jqBJ6wYJE3uGmg4djg9bFg9Xr
JXRa79ZI6ykiRb2Iu4nMfa/nQKRbveJMjwZBqINboTVT9dVNnl2uZaQXU3My6oGQUbuPDPKbmcoM
jBU2bTW8pduKTAz6w1xt0jf3JzHj6HaX5NZHbBOWad/TX67nGDI+Ii6beOlLbQaCaalzIN02mIVy
Lzx6bUUu76qEMKk1mx824z+Xkwr6IaUCsLw0LXDHsIxlHCC9C7b6dpmI5x5hNab1V9CXWAf9c2Dt
zSmMEV7yV0E+hh5nSNDKyDMQASVfK7wVuY7GTW3k1GpNVFMui2/HgdW8wHzFTfFd0RcZ9s5G4Rxj
TSGK+yrTyMb9uGicnZWntMAaNNMHGGI2D/8CeqFFCtltKDMymuXqDeKHEYypNaMOZSZ81a4tnqZE
c2RTK5jQ6UYV6+iq780pjotpn3t//TBNIAEyS+45JB2YbCCPVvukh3jVa/0daOfvmjUQhbkPmTdw
45Tlidn9WCTixW/GPEoGsq6qencFZlskSwhSfy3OhTBuh74T58ysPx1aWnoHlmZq+O7TuvgT2MRc
6uw/1aDEYpBigNaw1SQWchD2r05dfumGREsjwH9jtjaCfWL/N/TzG02XmDk+zWm0wymB+WkmkkZs
/4+q9jsTI+Cc9tHUW9+u2l4yPDtUkG6/xZep/TyCZDqZPmcj0f/Eze2UW1buukizv3OW5Nr3PQkM
fQk4S+1mayvwnSGP+8T7u5TlcuvwAl36mWsR8TNhWcTRedA5mqPBqP/I1Pz1QLIPWbF3TZKOv8L6
ixVThpV7G928GkF0RdHwXJ1rEw/qXGZYUsSPkBjGK5YO3zVwyrgjOGRJTUBbY1ubmGXtNWtjwAra
h/XIHUlr85r2RRxokG2HUNbcioRR5geLiD8cUWSNbYsbogrk3HWNUz725TVbrok/OSe7n6+ptwY8
VmpG3aK5me3XogZ3o8pCcptQIqhplgX93L69tWa6bpkXm2qmt8SK21l+OEy+dJ4/zgYhroR1hbZ4
Asz5V5bdiwH8pO3gBrVwyT7AN+qVhkNjt37o+RVCe/+XGS1wqIiDa+T8C9PbQFwneCNVEc+ILcux
9S8ILVACdBysqGITkWNKoSkigkbirRkIEkyiOSeUeCJnZU+9WiKH5TLLi6ei1i+T5ixw6qKM/cF/
ke7ySCb+m5pphLS2+SJFHfLUbxdA9HBJB+Rmqj/rcrrNSQanmeVauN5d0Riv9FE81Fv+n83/T5jg
G4bItDISQEv4c8pLi7gf+Ta8PL+FaBWh90vvDypJUf72zBIROSEvRP8fip6IZ1bETsx/WHw5p1X9
ShUhKh+V/HSz/7NIuFBb+W8zJ6IaamJrhI5nwda9BOABI2lNZ23TBEjfqNf2RIZb2Znoopo41gq/
Lgk/kWHWyOWQTBPhi/4g2y2NHhD8RhpfwD9f2HhiIm84LZl09REwzznYqy3hqD1uPedWNiO5lD3t
tT1FzkszPQ4Y37qu8SJCuzzSbyXnTBlEs88gYuDyzj2T7FDPfSI/n4ug7xBrlKdq4uIhUJTmDhoX
w7GyHkCGh6gu0v9Gu4U8n2eWCtpYs37MYn+dvuwq+Ek/HGd2mNuzHMVR++lSKRMC0T5ZXTVFfhfE
AdjcZbFZJqp5MyPXpFBnW2ikt8BHpl34MiiP+tmKN6Iqpid7c/Vhy55zzZ3hAE1wV282buLikxce
TWiKtmU5y3x86NfprKer4xA0rvRdVwOc83lkzxQiw9eyklclv/cQL51Lokkdcf49O+tDIMPWIS6Z
FaNfDiYF3UIH527xzncXV0liwoWJYSm5oIp8BCDFnDc9kaac9OLFXra7NttFyOM/MR4kGLxWRYGe
RaShsHI4j+zY1TeSRpJQ1Fg5pJqgUPq7Lg1eS1K2qGGJe4d7tayJyVvqn8QuorpWZpg7gAQGu5Aq
bBq7jeCnHaVzsuj/sJcHilcebRLyTX0wbSyEqT6023ANFvu/oS2hqcgvGp3lqlP/WhfiX8Bs6xL3
3C7jdZHlU0XhitHoGzD2i+I6dJgJt2B47NCyrMlz4xuf7eg8jLr/yxR47/nVNfXlo0jAnjpVvost
3e24gTNdCAlhwyXV3TSe2oZeveDeD3wK9YqVcDEKsFJze/D8Gc9/m/yhcoLmZAa7pruqIr20XPxU
PJCQBPtgjtepLJ9bs716aYtPaEm/y9r/sNzsqV6t1475dyOEkV6UKnZrpECrNMwQ7xcdY2FGOUJT
peTqI2WhgQ0PvR0gm6glAfQj+lmX8cg2JAYC7r/OFk6YGSbFlSkKms4k5MKtcFLmJTElFod6r6pw
5D8xUhdXK5kLCAv1XN5x5HfEsqx0vz07254/wAJORMcNBS9vRUpAQjLULAZcW2Gd56inG16jrjR+
zNz4nW3uU/ypWzTsUefid+yd27RebrM5OBqTM8XdWN6i9SXMOnUiaadfjUtbMfqQhYdfk37tNPbI
LbweM+0f7Xb460/ysunqOg3uzviEbZb8TEH5bzMBcHyb7GyDP7JHsBYkZeg9VxZKa2knL4xq12bA
QWUb1rtQV3Ol+Hex5J3oDZ4VExSx8OT3w3JMRv4EufanXLt7qzJI1J2OiZATWl/3y7SqizcGF03q
KvljizseSq1QDSONcCoE19n2iJTzPLtEozaZERf9R+qlbEXmfDYkCp55Ks6GS8iN8XfTnzJ7Vg6J
Abb/QfYV/m+aYgwKitgjIBinPOcIMuWL3YBMTs5TFnh0m9stKd3j+4IvaBWP5dTcphkjfw4neEN4
6LKVnL6yfN8So4mcuur40clTrsq4TGSUWV0dOWxZ5tqcpNOGaVA92cp4n3Cikk+wNo+yRArf1459
HgCUiNH+F4yCs7j1PjpNHHjZgugip2VHAQjqElAYiNWRbdiSPVs54Ymh2dHMmq7oBbOANQrXzHm0
AlyaG/Mne+KRCgw3QoT93lukM0vm67oVJzp0n+HUkTKNUyTqbW/KsbCEEcAUdH5EaBNXgdPeG43F
A2afi3T+IVqoS0aCuO7n56bEgWoBF/X1Ov2nku9aoPWyA/8JOskMJYK0amI/IW8OsRd/WCKwffDI
wKkPtrYrEta/1eItYRKolgM0yh09HnMXxqigDXYfapAaLfZbXwb31cjymXj/gFCuZlkC9/bDn44O
1y6lmSx1mSabWoy0UJXjgXvMj8duXOLE8AY8jFV2TJaV/6cx/RFbD6xOTPrm8fNDGPNHq1FjVlXz
a6nuvwLo9szNcRhxym4BR/yjpoktzqviu3D6RyHYAZTziuuBLRQbRkz8SndpC/8j3c3fOAnC1mMb
ylPvoa9xCrHruQ1BT8wrmIfuRe7sFzrJEwjz70gilbGp+KOkpV2eYRrT/ee4L+kVwVYuqUpsQJaz
hHAXwrnmYepCCtIV1QrW+mC1XkDcxvKbg8mlW1scO2LFos4bfghr9MMp94CS+uaP7kfnRIBfDGt5
0zNsPzYTH++oTZjr/AdbVxJNCyCwXQS/ZesdSZWcTVlFgqrxiAZmK5TgRLNOOuK3mJ7LPe/QZq7t
C+IzTIsAdU6uRAhqZuhFoI0X5ZNCxEAEHSldfCBbyYKhC+4Qr19oPRQ8VGrCxEHnHGBVQupd7UDh
VU4QtkliHYoK9rG4Y0L7V0z7Cq0wKKcoisMkmbe4IEg0ypuuwBqYlAfwan4j1loFQHFqS/RxDZnR
hpl3hLQDmswK9B9HHOAj4WqHYNlElEiGXGd6q1XmPhm84EgYr+6a3hs+mQL8sy+hr0wjAliNKvq+
YgNU5jQ73BFtM52MwYBVHSrKBcsyzAYLx3oqvlMvP01BQtJ203zbPngi3pyIlsIpzHP37ygazTad
EiGa05a01LCXg70RSJ2/1lulMTY2pCVOE7UiNp72FaihFxlqVt7IUdP9qNI/bZHRv4nbL2hZZElF
pCq5cFjWlx+hFP/LlJLIajRRjLoIYiYkZq0E+hAFR2nrpg+yzE9mU9hHPi9ezhWMzOt6SWnqSsBS
T/OCJdbfoEp9pjdx0TZOfqNmK1S+ugAt32cQAAAenWLzJLuOmDodp0WMxO0XB/CdarOHuWXQpMn7
Irh9b7exuembWfEQB7QShHz79dbd9+7EFwXEdxjJ72id7Baj2YNKGPz6Tt2XnomLhmxdac3R3PNR
A/2ceEC2tbmhTVqySkh0IZbTwDcUoptLjgPFnk4739fNHvyJrFVywrPJ4uSbMvMWVCXuluYjb8cb
m86E1UxhexW+2cZ6Sh7MXI6PsGZjqPkBoaOaV1EiQtZo9QCdiSvz1J90lJKkzlOVE7Uvgqe87Sei
hGjTUkwv+YjisSROCI/PvNHI5eVE/w1tG+WTGONBY8VqhanOynDSB2sTz/YuLx8ZtUPAJOvS+/nT
ELgzolhg/bQCssz+y2kLro15va2tq5KVvE8LIOqATx/lCKhtY3SRtSJWCnA7BTZBecJDqVhP+mDv
o6qU9EMkyBmBXZ3IH5ghrK7Flo/U389Zj7vURnw6whxNIk4G/WLlGUwY4XsLWGkDqgpDfmcN+Jpo
IzjUuaUoobfPylTiuvLttTNrdN6CevuA/7R7jQ+eQboe2Nljn+3N7RoxUX6U2CCtRJ1M1AgRrF3G
ptcup8LY0GJMfKdjZjx5Dt/qREAhA65BLGinIm+CTM1o/hp7agPLDcllnnynDig8aNFyLs3uPNkm
dL25wvIt/JGckvD2NTSc1Y2n7QPdmkIe09kgtmjvjT06gZc4bMn8KBsaxH3fRq9pf29scvtq8FcN
AnezQXViDl9hio6NJxgftYtaRs/40bcWhBQd1a/Mlrcm309yhkDl0zhC+hRBCV4TLUQrdQWjuDc0
X5woBpBBGhwwq0+hRaWb3zfwvAqRL0H3x8H1x7uJvD8LJfKi8zhdboaG4BJXuZ+qcxrafjDDbr4O
6xKlwlJ0D0EN+5D32a9ycuM0sIF1ZfG3ten+SrqL1SqDj5zuHMeF/EAyRB1KatwXZYeGGOPoaZbZ
W+o3AICTQ4RAYx7W1X1exTBxHZcBa7h9TLJ9OSsIT7Br+Z+yKE2fE16les3MMPHVbWYmzRFKEsy3
uxsNNOyui3A4Z2PHx5JdcxoVGqAE6ipQG6cJigsL+judXOoELR7lLIlG8PkLzSf5dVAadJ/WDkvk
OJj9TdENf6oB1KQE5AS46d/yxASTsTAdbO7SheO0WPTzAPqaFTzlRCbcNYWhKAn6wGuDG0KOBJpm
rAK8s3soIu9Cw3aTAsx73ZNj2SAd7Vcw6+G9M8ZX3KWs9El5xJKmePldI3aqna3m6z0nY3LDWzcA
SVaEwScqqhJOg7GBkjB1T+YUk1dQGjpEbmwd4aR3MSK7KjWU8mhP2UtnGDcC0d2d2bh/m5wuz5Yk
fhwg6U2RVy8y7cW5teV/kwaZld5UHRrsC4jaqKFbhQJU8r96BthZ1q+TTh6wf7KWyDe7gKR017fA
HR/WSj37GRJ1MsJsmoJ4BAdzSgKoKA5+o6ZyTwfbfdLGuKJxb/6s0ishYNiQjTx/VgycZQt8ApXC
eTE/BgFRGEx6mUFlDwHfaLAQy0t/pBfBvxh5/aakfDcqgHIY4LeG0F/aO69EdD1PZX1X1gW5/9m5
7as729aEkpZ/GjH9I0D0d7XaL+Bp4lW3FxvUfpdCErwpNrI5gFyn1NJ3qQM02HhuPDR1gkt6TA+t
bbG4sWUwEwwEe3KaW1BomXbBDbvcJCmpeC+S6kmZ6fuyNUSXqevcrR1EwCzC3npGO6QAgukn0Wvw
1+d3tUnFnJDCZy5Wg7VszdPU3gOrvmBMNamFYAZfFsPmdqYXsG5JV50GDJQaZhqdVcPiiDg+90ea
5Fp5iQJV1WAyMyL6Am0asdRZZGvHPmQmXad9nuWvfUs8DrTLjVNOwcHxIc9LkKkHq4LsrQ20+vmy
DteeLlVhZgNV3EyaYiVpzW0IUnd8RRdSNnwSpCxufe2+mqRxn0uuvqhzG8Kn1zy4T00R8ZcIYBfI
8eY2Kgfc6xWs5GkY11e9ud49B8TJEUV1GdM9FjxIkmMe7AycHJdDSbDzpVAYsiqTwGGHUdwnnvW2
oL7j5GWkyqezKe58820KZWmtJ7EuH/7KnNT7iRuD5z7DEm1Hc8MpkGwuLapNyFDak+3GcLFl3Wmh
zVbnTRvWvvmsMvb42Z+fyeTD4+N1CW9lR/uGMKOhp02WUJk+gQgEvoenmoFb1gCbF1BhM7I7LLxO
+ehgeOiM78IXsLRO9mUzHPlj0IG08/UM8IQZs6VsRIOxwCU1aGFCdcoKKQJfJkkwBXwRQpeD7fYf
XUKExewC7+UKl03SaXVM5fgZKIbAnZuyhrx6XOsjCFL1Mpr5pe0dbmYz0afFMqtrkC3YCZZ8V9jy
wDJuErJhPVKTEoxTTO2dPorcTl/TdPgILJssHQSzBBpNT3W+pYBFyyukDDAMBIKs1LHMRpQ6GlWm
0Pnt3NKLICuxXu12kaDaDY13aflep38NsWw3BNszZJAuZM1EY/G3RkbQzDRe9WTpyCA7TOADUUuI
PPus3jhuiI02JUEbctWXpSsPHTf2Rab20U9GP/YMP8rk4B07g9qZJWnPScDIimn6Ga3vURMdf4u6
Ew+YnyFbQMAFnI6qiPZaUqgUzF63tA9JUVph26/bvTOi7gzaxL7SHcHLMVrlJSVQyikWEAKi4GQ6
/xYzfJqxmaeMtEBl+7tEyMZWboC6dICzNT3N16VuXtF74kADfrtBkh0FIkVBtWqQM93D/mYGIhk6
5/V2UY5jXJrqnRLutzkJ3pwRu0nAoW6lTvCcNhaXt0069ox5a02GMfKESwYBs4MuehYTv8jilCmZ
yOD8Hhh7Oi1ZVUXWxu5cpHBJCMaJCkKj3e49zKVdXG2rTO9KDJlnF5b1tpj87TadUGi5Dj2YXCjE
ldTc/rm73DYpFWqCqpgw62HM/QrhpjlTEafNmVos8MeiGDYkaY/LPs5afU9cpLO+zd2eXNUOL7bz
V3QKdfiY1djyaBLtE4LXK3+lScx4V4YPjdyBKyKk/lKlTggJs8ZjQdCOSJmSjS03bzU+OIEZZgav
PQe8bWfrw/Dle5+KgnxHcpzTHaEe7fwypVoihKKSsAb1QWUcGgXZWR2fP4O/ODWZx83TTsiMZu+R
xOBj7gXGSafKBUSJk2Sy43W3aorygQOi4L/GH5yUDj8yW+Dp1mOAnZJqd/HNUFIWedXVCJqq702R
hO000CVlisswcsNBUTNZyBVA2UCsZ9aPfmveJnP1vVhUEK7issAyrHgFV0lYZS1vHSZCxFf999bs
eoPM+U4tbuYW+5vVypsFY8G6T4aFUXz43gdNKaBU3u2SquXGaVDxT/QIFSkTaLDLTmyPNjnPz37s
jAUS5xa1KeOby0aJOw7wKH2UxrIdrJnv1eqfTDJhhY/UoZmR0Wjiy/KTa2VjtM42Zi5vKm7oMnjO
qsaBD6Qwignhjd7gcNhsjJejM4L6URanYfHNmphN2KnzNJKl6H8WnAxtnnKN8Ah5a+J6o0ghK7Ly
ErBBEXENd517eA7R5YdCokonnjkoubxspPyhN1DZS8ozMNYgiKWaTwkSN6IjjDEW9XqYO3Aut45w
/pN4bFhfTP3UByXOPxMX2in11UO2APBU65ZeCqNdDx64C1BcZRXkzgkVi8E+odhZj0nFG2rmwHpb
gzRsSgOCovACWh4Q3oYlYyxwKAaqGOleup3X1XtJ1HqPXPrM6sUQUzwgvEnjrjYfHBMJjuV4N8op
wakHdeiS/hGaiGGx8TxIqeFk0F9RecEar4vxoyEwkP7wBxjX25XwF+Y22cauVf0bHO95qlKEXC5C
OIQTcb+mt5kOcG4M6mSbbUV1OOoVl+MhEx+Wp/v3zAQjVfgkAWxcxglyaDrv5LtURRmVlnEm7/tO
53capjeezI1GWDjesh+Sc0tWWZBEuVQXx9X0Fo4BAYa1b5w61/8IfN4Cz7HuRIUf2csy76yG7Ebl
EMaikkhSmqY8cfw8mmktccCyOkgEKJpxosT2fhN0qPtrYFTGU9xq69jlR7KzkcFAjcipupZNfcP/
StVs55aj2MxX4yljoojEtNzgEsIEztw6Fi6bpJq+g4CpaVRwc6j4MP5lH3KAyDe7ALqPzg3kECSR
58vR6q0HI/MnCruXo8Opd23BSxg8mvsRMT8VQcmi9M2iim+pi71IhEXXqR2MLnnxXgYqP/vDwmvG
EWCWLmZLKe6x0gwI4oBbbBc/gSHSV+ZiApawhSMWQAhAK1FIwP+1tbNfs/FzNIQUsdnvOBzurGwm
C7qVDuqH9nmdzAfNiXqEm75xgKVQ9xv9wTdvkhFrwEDvBJ4CyVQF7Rbzav0OCiKXDf8bj/xnlzve
gWFxhFhgVMp734pdh0HPCOxDsSEhC2Bhg87GLBBwiQfkReAdIvx/Zq9Gr3HfgBQiaADLbcikz0sQ
gspMn0TpF6eqs/s4H/I3q03SD4wEzyaGQ/6honGal6M5ULAYiLEBYORnZxM/eAtHk8yq5LoJWM/e
yYjuFfMX0ZGEZmqSLfjxNRuSN8crE2E01XxltSKUKqNhowzITS3pQk9szhUHFRw75ZVRZQjLyR7j
APeDp5vpSrZHSfp03Kzr3eCq6RjAWHhrYjKVA3BbRMMvM+1gq4ncBppAUU9qJ3xrjQVNXSeZdyCJ
CMJGJXzGGzcFrtz70h91XDlbEZmOhspYynsG6SbWA/E1uvi0dqFxj2RKeON5m5I7ChxwbuTpQ1A2
S7QKhsYmQVWnisWLib/5roxkjQjNO5SWVR/KTkI1cfzNwnh2fVIDfM95UbQVx+5CCnmjJnHGfHK1
sg72j5M2IZdJ5NnXmrRNvCTzf3rLqSQg93pasghsnu4Gs31y03szhdqoiDuYBKOtnm3UaibS7c6h
zsEPiqORDqcmea8y4tX8HITEmfSDGmszyi3INRCTXLmPzSB/alzNsO8IA0isiEWHBndVyKGK0jhB
zRM6iJWhr1rCkUucpHb92oGxo2KqgEh5l7CbmEge1vR1XBMWYyulFdUZYZGs7lQHFv4RzLtpuuZX
txyL51Q0TxRwsY7l6qQN3K/TYDT3tTnYsAvAEjmeN89nkMgD4v4DDNkrlfFWejcNxWWl28+zxu8e
sD9cZHYDhPbdt6t7U3f5K/9+Ket2+aqyf0GLjIFysS+nlmQT9JJXNehnRtzxdUP1SJd47Sr7NJhL
w8RuExkp0Cfz4FFnEijTGFHaAgUrB3s37fJxwy80IbjDVO2dKpEd5bJFWVadu20XNHXGP9tR8G0M
PDapv+SKUbPXcftJwgdMJC117FvL7yB63taZTdSR/xhfvxKpEdCBd5Mbw3MlvMyUN1kfnFfHeNZo
VzgIkhpX0YyKZ4aLoimVFHpoJOKNqorzuzD2kHPn15jKo0tSgTALvqx9rbca99Ltxv0lQD08JS1+
ZHRkU0elpI1doEYoXbuOcbPmRNu7GcWCSHzIMXwz9IZczSo02ogsi3XZiScNE2ksO8/hDw+bf/Az
t3iFgycETqfswVuD1gGFgbAokS1XujL6lSmjHEa+qIxn00t7Os22QOZc6WuixGM+AkqnaamPCU57
txoCpLbGm9DtcRQ0mcDI08qEDhT0w0bWUkV1YOtYLJyEPCKrQybjEFaHPQLJoGw5wlOPaEE//SfN
ZmThND8NAxM3PQTxUve/RjkclT+vUU9q11Z/G43365vMYWUFpzObGz63FOQ364ham/6rO+9h8NEg
E7713Lv77xvII51Q0bwiEeh0RUmyiIdau+exfBsmk2s8C4MhRa/Akw29AmVtv45/0s6jJiKYtlPr
/tWL4imj3eYvhNkub94bJ6OgnZkwPeb5kjVI1UW0H09kLv3LRXKfiGYlWH1hPlDjo5vXzkWOPtKD
tHnfEZ+e3A2CiyNFBANuN+63Sb30G0EYqK3/S/g7zoHzNktbHZcC4iOgriasLG5JVSEzCCgGd/2F
R0ams2KP4B/1f+yd2XLcSpZlv8jLHIBjemXMIyNIihT1AtNwhXkeHMDX90Ios/NWVneV9XtnmoVR
lC5FBQHHGfZemyLHG723IGk2co4uIV29JsFxbVQx9SRI94wOSKoDV26FNG7OVpXTfJ9Kdj7z2B0s
A70+68ZhnxvhN6FxQ6ABYNFl/QjS8duARiApK7myU+uU1M2voATw0fPWsf4xTklmfEFs4O68KvsS
4eDc2GI8ogEgXNNi+y0Ch9UlOE1lzx+dkYbbwZD7ppH21Rsn4JWC5i6MXzy7f/fRZa1T8i+3cojh
UwGQbTRKxWYSSxY6W9RUxM6q96fnjt2cJRwLFSMjalyJ6CC42+vIuZtZKXdu6tf7xiQMIYhM9PUK
5WIV5eO65IYuIQVwZiVyH06s9PwSw32bfLqmca2Y1WAxc36ozqD1qOK/FGa9wYrtXZtTfHm6poeY
32Kixy5oRJk1VuoyuHttiLe8ZFUdyBehm2hjwYoNEwqYKsRU09K2jgzZWBGemraqWfIyExokhOTq
0KECnQYk5xOWx7yb9kFOwFnxNnbez8p0/KPDxVLyeTsP7T3rxqXdlqeuZahsWt80fqZ13/sfQhK4
iR+Ihxl7JzsWV34CSNKteUd1XrMkmb67arjl44jfDVSHdtGD2va4bm3nHArk1FHufjen4aiEax7l
6CVPtfBHAjXlD0CBVJGTH24JLNkp4ZNBGnwzI3smhmf+iKeYUV1ar0ojnA4QsNazuMxMwvTCDwHU
Rren52NUJXJbCDdbpayBtkFT30rbfXl4y/4/AuB/QgAYAGX/7ya8Q5t9L379ZxPe8l/89YehZVj/
AfuMBeOS8O24/P+fLjxhqv9AA2qaOJ0WAIBcuF3/8P47zn/YSvJbKHIsxzI9iAH/sOE5fEFpEBaO
aoUIRmk4/y82PHOB4/7d+q8AeThEkShpgxEgWpjf/xu1AvpL5Mc2Q46oqrx7pLyLP6n07AGyH6h0
Nr7dv1RV+itzUvcUTF2BQ9+U246iQkcLrr5AcUYGoXu2JWC/Ma1fa69xKJlQtsz4+bZ/e3P/D9QL
Q/37NwxIweEdsH2DBC3XXH7/b9+w76SOQ/WV4hmy9NGuBoRRTnyKlHw3EP8/kbqVDkO4dv2gB05t
O1vXd65pOIEFS2y1d4FI/fff0vJz+s/voWEqiUMOrTi0NOlip/z7t8Qo3E/10EYbMeB6iWbMFYZ3
qD3j2Z6L58lJhk8xuAe6ARqPcPgiHNIV2TC+960Hd9q7zdOObqb/pMk4sX2cNoOuZqjt2anNHbU2
J4EKr7G+/w/ft/lfvu8FHOIq0+F/ECr+jVfGSiXt56oVa3ekCHQAPPYTZ6sc4/pT6XyjnexNiQFk
rcsDOVQ6uxuKzt4oi52jYUQFSzM2ZP0b2aX5W2/+Hhz/7DDbKLSYWQ20X6eYHIf//ttW3n99w4nu
dLlyuTs8h/f+3y/avvYXYzfVB5cvkhjbOv/rJSwUCRDs2v/1qWkJoJDLC4HkAU3k8iHLhmAdMXuj
lvnnFxBjq84e9lgeATWrar8bT/mitaiIJvvz0eNzj192FbxzPyoRCS5/5PEbNFZoqebnWljxrSqb
BtH+UWCsvPnLy+PTFqPGTTiUP8ZBfnaBnO/tEOL+0i3Wc5XfW4K3Vpk1dBCnFVpkNOQnO3fYHXKx
31mB4FyZy/hbYWC4WBDvUW18ZQjUQWEajauK8/gYj0G78/zhqxHP5jn1mARpSh/kOcNA+tP//rU0
kvZOU/a77nKDjBrRX1vs/Di6AmeNc52N+dix45KEEY4Mps94dpsnBapiE3pgrB+fC2lnq7h2jhMp
uOfAkUTCLR9x2A3nEo/PcZlT+3JhIhWe8o/ke7GH841xzQ3ensYk1+wqO0yDyxglXV7Mkknipgkz
hFyPzw5QJrZEYX2gEMBflSflxsgXV2kyJvHp8WKDLmEaBfJnbiPzxJbX+NvLYAv42NOfRNa0q8IV
suoPizX7Rsik+SbNtzgyxNcO+93eIoNv+/i0USbrzhvqj0lacp9YfyVdKtf93BXvM8wsMP48iUfp
FO+ipguc7WTaMS8t3nEUBIiGhubQ2I5xCxrrnIUkrDemX+/SWLSvIef7pWoTFnpN9/r4VM48AudG
TWDL8ieYtyQH7S4aWGTGlJkjPKpifNEI6hgpUgj8+Vye28+hVgD4+RPR8pJA6oXqH0wAu/gPGIg5
uF2ZFCL8+YKOgMiVJbdxrGd1yUf951cd6VBHawo+Gk8iqUnDuTxlAQGQFdXJuokYTLKhebL7vrvJ
3FcXiqN1uiy7AiXwjPWYkx6/DGXHmbv8hhB88aip18Jfpm8JxBOIFjUC2LlCFLJ8GGqxMwMyxBMU
YixzYpP0GlMvJIQRVy5b6ZEsMaYh/vISBII3p+nAXbsNt14UieMjXK+BUnHM4m8dC50Tte6iIzTC
Z7MP252aajrpMLOBMSH0Ye9Oiq0fG2f4MDh9qy49zdp/KoSn1nHY2y+5vRh8w/ZuMPczgDsfE1+g
gozxnE++Do4V+bMQ2Qqit4x3bcQuZaFyruTjyoOXlz+JKVuiBAgN0WESfrEL3JZ2hN83czrvBE47
CdQpt22ERQsjxUE5e5oSk77/8aEBe5E3KspZibX44YfsRQlGGGNVXvMS4Q15WsizjCjYFu4wM2us
gYppdzoMuMsRsX8Rdos2vp0+J4/m1IFxlkG7OQc2/qGmWubZQFdWqUW2Cw71lP7ECq4F7fpTFxJx
RJr3M3kz7hmZAiYG1d5IFRd7SQAuDjnffmXLbT7XJB9kRCKSkjgg0u7ieDNqT1+mMCbBjsz2PGR7
pT3jZTRJImlxocIXiA9jaQyXqFKEefovCffaO3KogjNguIYizG8JJ+q6HY/pfGtN4rW1EbGjTlNU
ExgGZtdfBajwnzIDBGIapmtzcZl0VYdPxNxHcRXT8UbDZjKHsycAG8c6h5psVOMuM/KfFuqxkk3R
0YorsovZtZq6fW7cesnoiHjb6DefcpYmtxLUBdgw64AROtpIeI4biZnv4M/jTz+vjVutq0+/dNq9
SSfDwKwbDtA09f5PPOUwuvpk96giyc9kGh4T+FkKp7i7Mc2JytWbXF64CVZcqhmqTw5Cw++DjyBS
65Ys5beGE6nOaFfHSKIuT6Z3OaUftXDxO04+FulouTyQ9BGDhDaiRcNeDXl78VKUrUXiElOjzB81
HcZTRaT2HhYZBs5k+KGE7q9ETNy4NeK3x0tB2EHQQczERStYSlbxxayY6LhsiC/1rC391Jrqo57G
+S3xnKO39PJGq1+zcbxkYZ9sonGyV5SM9SmY7fGWx7G5F5N4EXOzMwo13R29w95gnIPCl2ecOfuI
57t+qpixrttoCC9lj88+7Qn/qY1rYKILLdXoXfLEyTZE/oz0voO9L4NWXAwtCVCLfpAONG6CNisv
ZUEIVNLonwHa22bJzTOK4LNxLEWcm2echnhXtfl8K/XU3Mmxf6q7ITgSCeA+uXrGlT5PUwy5SqLH
zvRFJ+O6dnCOzoF9MkOibzK71Kt+CQZsl5epYuhgVTGxKWp6nkrX4aQcr2z4BAJ6jSfEUoR/+MwC
UjejBXVa1HAqit6mGBxMSOrL2Lt335+jaW2MgdiA1Uq4ZGMGmhnBIfybBlRSrKPKYCOrZjrDnPiZ
2eZnlCF9mJxCMaIU84Y1H+AqFu8r07pZLNrXlarsQ5ky1hNNGy2jgB+jWc1UMtZ0IhiFkOAzdWtz
Kr1XWWXOBTPNd93iNjSTmsWvuZipCOEkdapHh5NnGjh5f+t64qCVlSZE4vC3WNbo7Yy4Pxv1/B6M
pICMHQlmM8yuDTM74yWgmGCX8yuNjPgyoJSO1TThU6JiPrkQZyuHbNHe6O620RXoOwScwmFCHDh7
v2MGLrdgPC/+7T6evkauO+A3RbmRJTAjwy2STmTVroU5UxhEhaWaif88RuU2l2N4zDmCifOdnvI6
njf47901UnCU5HX304/DfBs1HyqarwwY/bVhOYQjSYOMqp9ELqCEC9EfRbA5T8Q3nKPC5M6qGnfj
++AJJNoAw+Zkyi1tol4v1bnjhijygCOIywxyOz5mFZnnTtnvk5eJk6iLL+DTXDS6iJtqkAqQklaF
Ec4rES8LYdt5mi0Eiwu4totajgrGPyunawlLaltcuVFDrghRWu6YvaXWRNJbZAKAYO68w/TUXvwx
+B3Wfr77kw4eGR+FE7tbe4J+VVFXVMq40pwQujDiwg89JJ6RjSMmcwckZGWNRKMnyJo1ms0y1zUF
tAOEILVRt2Bbf+jUWIkBoGzY2icrYXDRT0qxaMVqGZio77zELd78AJ9aNDLcM1pzZbrz71AM6akh
bfhUlcBx43Tw19SYFk9x9k+W6xzCyNU79NUv9eOejbytMZb9oRuAtXQVMjRjuQmGkBBPLm/bqKqT
QAuNMqT+6TRzwaM6DrCvY1hhyVlLQVTHUkSigGH/6R7zJCFoc4hOS1uLTcanfkRb5JYXUMZEPush
XfkcipC4Au/cCPeQjuiOHmVFtwT3xmrrZZnNqrvuAdHrICZUJb5ThXvXkbb6qaqF9wzkDnxU+h0p
xA+8LbVvP1eaeRukbGzCU1Icq6hvN6oO8UpIezgPxtTurbh/m5oaekEenDN/aPYl3udT61jpqhY5
To/lrDQcfIt1yVnp6ZkdvReMT2WTGRsPPj4h1P98MRJUH8UIfGqc5MFGAbiVAE8Jm640qyGQFWyb
rSdn4AZKfWve49SGc4GcgHJYf28nTVRsZL9ZPvmDlmzLw+hOt1EU4t60G4LT9UsxlchETNPZabjB
dTIPb8GCz9Fh9M0rR/AqblNex5z5NtIxfMSuZd2YiiG89fa1W3m7ajl/dT8SLs08P0azNF1CNcMx
Ti82vNiz9FIyylJoojCmeHZbz4JCUU1u+IYOeV0bCoOZiH+2OCd2sE0LvG7I+gfVfq18gRoHizDV
XM+EtuKfQnPqYE8uhQQSjS7gtQyD9ZgYuJdUf/JMLvy4I3WgF81n1XQxsVFoinoMNajzDlWSfDwe
RznwlAu4FfepG+slhtB+lk3sX3TNvm5uE2fXtDxUYkTCYz5/CcfCufXqQ5lW9+Uf95hy3HvQqmQd
auIz62GIr1nr55t2Li7oudpNVhTHGW/QMc8/TW2TAmap7xYDTj/uu2OYpIrVWsgUNKspfeawfRYu
5r9pkaFjADlFPCn40Vt47CMN9ncauWQ6q9d7u0ybtRGpcCtlXr7URvV1MkMPfM4LkvKR6lOR7ZLW
ySbIWBhHrS6fCT939V+OaudvduIfsTgiP7clm5s03nYt9s66E+rqFGzYbUWIedzxs5irvP1one4n
ionyp+ul4ylEL39ug7Q/l7aa1iZCXg77JBqxJ4flxUSzhNFl9sdVAJPm8KgR3K7+IHVa7ayw8c4B
PIjSGbHFSYz3LplvKUpOphVVC+cHUz/5czSCYmQfDYjzN+jlCr01fFQNpIcbBl4b/u56786tf4hN
9PhE21kk4jmRJ94hyyEvDjlw6yo4e7whN3SiyL7KQQAacEJwLkPBj8TZda7jHVTZvdLzxsxvsjdM
AChOm5wDmQ1xT+++AQeUnb2AAKgckE2f4orH8u3C09TeupAaP01bRyza8GvPNmdyuJjomiJCpd8s
dA4Utu/ChjQ3u84NsryDm7HG7RL09JzM/pGqFMYmMwdGQ1ZonrCVfw9To3gL7eYajli2xzIez630
xrXKxG5OlXXLfO4eE9nPFmzldhic5lB0WXnqTcynZa0KPMM5XA3XzvZxd+RYMl7IXaGmzrytxlTw
ZPJov2t8HayNdHkoB0CLEX7+uCWZTfoYSsrScTcqb2sYlU16Bkr0eLyEZo75C5rjprCidJ22TfTc
WLFxrHHmHcaecC0j/dLmtrHpy+x336jy8LgXu6zweQ7baMOb9ugnrDWWE7BMkYvEJbtGx5zBGRlz
vQVzlCPeRDYbwvqYhdueOi/cW8JyLzMa56c6Xc7Dxpw22eR9K83h+EhwD1ppXSwRHQdRhFe/0JAp
2/5YmX53aXsZPC/+lDpE1ioi5zZ0lTzW1a9iLLx7kKExcPrfTbSAR0I4YM2IFrxuwgoHPxGFliix
R0xw+wM8doIw+sPkLCoNzRQImUi6qZd6ULBxmYbUOz1eDOiW2zTAzmTh1n5JAiwHRh1721yFivBG
B7TSmHYki2KCTVLkaI9BTsObG6jiaKbZW1ZgXUO0AXabhJtmrRoCbGRCUCvykAuXxWuche3eCY30
VQfLJCEHBNmUQ8BbK8u1AjC8ymcUuaOluR7NxL2kA395aManwi3EJWxH9nVQCaO1Iya0VbZguV1P
xftQA/AEP9Kh2zrNivARcKfdqkUDu5t0+AqpI0MjOF8yMwzvRD2Jm9Egm8xrDANG99MUtvxB1Peu
sNPinqfWvRzdYI/SPtkYc1C91qwLK/CUK1eU+d6ziugNR/ViFshPj4IgwG7CU4BTJQMxhVDsgnYx
44id8BUkEU7j3PCPKaDHx8NKMRY71v50MwfH/BJYgGlQEk3+WH1aNeFwk9WcJcBVLxm6U9NN2bms
HPIg2++6zFy+tmuvA3sI9lGJYLFyfb1Buqi2VdC/4MvP14Ur4UZ46XRq5vqtaZ36IBaTf2dh8owA
1R1vj7tlTtIWX9ZYHmQ67NsKHYqMYnejAw/IxXJUum75V1vahJLnNCypeisxrbzZrrHq/PqAQrj+
x52Jkbdm/XQJ3lL8D06Rj5fUJhpeEhi0g+pp3nXk7wzBSUw5HZMcXFr3sbJWiFrxkGXyubNRGYQm
U7O0XPEQdvjKBlkEiBbC0aV+UAWHSA7tB34ZhfhUfO8ZdfH8V+U+rIR6zUSljw1HDdy9m4zPojaT
iyMQVJnFQBRl5JoovfBTWSkjaH8o5Wn60tUS4xfOpnkCPxBNJyxR/oro+Z5zFINdVwo6E7d9Dn2n
2HhBGkdPBfu1J+JKAvIMYuNragOoHwmHAQh6HWSTnTBn9OdqyeiMffdSVjX5q1DuurmLTv4irzWS
5hJHMj9JM18zshhRm5bmzW3eH8/+Lm23c4yu0CSQsqj9ACo69E02J/chuDWaWcrcUjYLCZN8dmCa
SdECVh0plsy8k1d6U/rZ9PVR3KE4xlNHzjzoK84u3113pDxcO7dZgvaIyQndVpy0z+re04BoRUaK
LDYz/pGZC0spZgN813hKoQkH8dWe5T41059p0/s3Z/JPuF1HvIcJrgLkeKBdBFTRZfSWNt4Ov+2J
2fqyF6+OuRTpSolg3JuG/Jlb1WeJfvTsN013TJAxeiVCCm4+YkD1OL25BesIm4T6JErkLqnbo1dp
+5S2gsHVnA9vPrYjpELDWVuSa5OnW2xD6Z8z/Ed1oZp7hC/skrKc7b2cFqCMtkzwBqK0EH8FC9Mj
G4qR2pae+wBz4AxIy3wqorLe0bFOz48XKCPTs+V/8H7JJ78vcXUaEdjipUF+dMlwuJi99t6Q8AYN
3HQDF5oO5sPspyFIK0eeLJGbB6fAotlql8T10NqJKH1VCQtrdL4mFxzcfDhygAiQt+fwxKZq7SiA
iXlkTgQNeOr5wUU1s9lExibQ9snglixP+T4HsdoUNkUKlkXKPAtaNeTekNAo1C36WAHBO3C2e4fQ
oD6I3RAq2KO485wvrmmFG9XrFC84GWLSbbexboiEZPIZZUb94kMrwBIbv5Rj/t6WAwbC5dyaoula
mXOzr7nauapd2LZR9o66Mt4xlQvPPXU+iB2cxGtI5TvRWh//KpokvhmkPvbPjjKCIha4t2zmV2u4
ZkVv3nsVk8QauC4EfqM/hFZvPI22gzLbCBjUKb84wk9kkkkK6tKwWKFG9hkON1SlLkLZn4Vt3Oir
1c1182YbsXNajZ3JjcF1iYAzjPLkl5d1H6IK7mBsW7LW64Rz2rUZIChJEhzNi9VCtBPLCNhxyagd
J7zaymycMyzuFgIZomjbZV6iWvmSOc3veWIyJua6YIiwx94m++RLT0HK5CtkQAor0/Gi+BX6DNJa
XxNl7Nj2kbHqhlVDeeykG6xkoYi5rdrslMjmipEF+1HZsaeIh2DnWPh/K1Rfu1Dn+GvEpFcTK5hj
NNbZzh3sgif9ink7e3tFvPtsNt0mYNxgaO8uu0aigAq7Q8HDrpfdq+VWdB/h7yJoXwRdzJavQkRG
F+URUxJji/t+3gEUJVd8G0tiTxLvdXZ6cyMzhiBx1jYXNzt2fVV9VMAG+D69veM0Z096w3b2UuMa
S3LA2LA+g2yU781s2ydbM2P0iVYhtsTfKCdJiAdO9VNmgXnIApu0dfltDgpoVGI+RMXbLCGl+LpH
YBeQqSDI7vKR8K5JxUROMsp7jiv8OoucwnIM9qbbkJCBN/YpNCIuohiraVbcHrVGPzVINJxgvrn9
jCRiYWihNVmb0kte9PCsI5Uy4VLFXy9gNnM6TeE9CYIG/bRDpuXF36c+GnaFI97d2XIOlQ1ZIJKL
xqogIkc4/W6ksdo5mfejifNbJeJtaNXyUPS0XT12CbSZRk1x7aBSY7fG/H+e2Pg47UlbJdQHWkSE
nwo2ZJV2+5nddoymepWwVd/FqoLpgzR+N2CRmofjBIFEVozWMlAQ+KXmZ2secdAJL8Gh1jEjIZgU
AWAeXbu+fMZNuQ2NRt2NUJOxB827lNambT1g6Za9i2qPy8yceVzWRbyzdF3uEwCXSI7RlbcJDEso
lHITTyNPXw6kfe+VBFAM9QFHE0R63b1D/Jxfandch1Pmocf63pv924gu6qlopv4wQsndmiRq7qM8
xUOK7im2kO5EVfxV+sjyANRkuAnYBFlq7Dc6ZfpliMl7qsiuqruQHNjU3s3uwvRfMoQpruzdX02J
XaSlTofRF8zbCEoFUtwCKsVSEmI3nzcVbotVSD7qStOhn0LVvCg1eQdDmpK3Of3uOF67KQc3JYmb
saQgLxXGR5atm9xl9pn4LynslpXSAaZaG41iloCJ0JmvziOk+HW0TPUdk9yb2oPQkWAzX3vzmDz7
6SKbtwngHuci2CVscJMh8e5eAkMbG2jeNV/sOSJjxcdlAK22PMVGoTeNhxgQ0WZ77eqG8gPUzcpJ
dMIVOzN0q6HqpHOOKrmW9JKwaW5j+aeiHMurMSfeguJtTo0fH2AizwgVDeNe1c0B8f6a0X6Griq2
z3nfsPiNzy1d75zjnUcTCpprCj9EHMKNCyHzJS7T0zg9YC/Eq2L6e+kMn9qgQUuL4N5RFr+qhzbc
897M8R3fW0XeMByEdhx+mUWGjTZoS4Id+nbNLGg8+tWXXgzhpuGC2DqOjncp+o7npFWvxIb+hVDY
Ps5Bf4jK0OJOC3GnVCFj6tCg0tHEokMLG/EwUgdlYFx2Ge0hvJNCH2KnNQ4YBn5VoU7JRMPf7ebJ
MYnqv8Cw/zWU0d2s4mwBHrx0NIm7JuxIkQqBxfa2vhJAa0H+b3ZDOVUn8Ldi11fqls87aQxXv8re
a0ZYdCqxRltVzGveUH0cZSoP4qq69leEIeI4DB2OH6HDl8KZUWfV6bZxDFzaRdztYy/AaB2sH1MH
o2cHpxzBKW3rUxk38tAAHG0HhbFMF5AMwjHboeVA7NI0UCIbdTDF4mKrayBPjeUy+pd7kyXYhJ6V
dKIgz741oyZi3obnbHUwBNxMV5saL+i96S0TpAmwLMZh3UuPKthKOmTsljGeERmz8IDw5tryu8CJ
Eadlcye9i3uL0f3G7DKsiezRj0Ym0ZHJGOaGh4o7J8vxJmY3QMI9D/uqiFxG0pGxapqc/CWCKqwt
QQHfShcJeziIe+CGjMmnKLjSlehVoTDRMAxJLx0KdTiu7SlBy7pycJwtc6q1FapuR5pvs2edydhC
MuEbhueCTeIRa737JHiqC+WHbP96Wi7iE6hvwpomJXXvMcnRqnef0RNhXcaaCG2vFRvHdlEaVLjx
FGBJFKafQ5HklzpGoyFzHvecQmepp/jZNItn16rMF536v3Gx9qt6itkNpxkhbAGrtrQyh5Pp+zEV
XFkyBcEeF4bucCmd7uvYRv5ZNeLDH1WNf45jEGxAsxdBeyS5brwmDW4xhIgH5Hl/dQBgWQeC8CHx
SB0etUjk0XP86TyS0WEQ38pj8kWioWToZnw6jRar3gwITCnIvi4SfebdRzbMFGpH5my9zP4/7Myg
8JwrTNeDXR/nHHYD2EgKkcbAs84gMJ/yFLEzikah9St/CcS6fhIbtzXlcWal+uSIJVu4TbeWS9uf
R1T2IcaDx2ymCRPE/WkV7aoCAyCHZnouM5wSgJJzL10IjkCQlAFQJRjFsEY7DcbTw9fchLrhEfBq
eKr6jJyy2c3MtNZeUlq7DH/uhkFe+xJj8sA3cw6z6jWOExyXZpW84Ndxj2RPiP0Mdu5pypLonrLK
Va0x3wtyvB49U5NM5aoMNU9n8iLxwQ32NZ7kO9zG4suck7c7LTxJ5sqo94Z74+bWvrGRBKd0mLdH
1ZKN9laPsXNKsRKvfDOV+1jqHgc74KbMSi8M7do7ygofUIN7yG0reE3zfjel9yRUHzgO9TXtFspv
kLXP0Zw8V11OwOBgRteo5KhMHCBZUeQ7JMO71TkYrYaVDo4GE2tBP5TmNozVnVwquUFngaXKwLQc
0rTtrD60+EFEZ12O/nNk4GCaqYd3bE/Vc5x+DqFNSGDT/zATUB+z2bXH3HTKzzReC6JKbDk095Qc
epsg6jSL53UkHBP5Q0ZuXOx+tRnJ3Uh/aOwTVi5iYtjJsaopu5tfb/q8euuWv8eLbAtGjc8zN5jJ
ikPAf1FKENNXESEcQUh5Rl1v8sxhnT71pNf7Y5LsM7dhlBFwzDAib9z4tTAHhgMjZBCT+nJ+Ghb5
fF/mz1kMX6utqIzQsSWbqqzsfdPWxnPoMZAjAwjp5DB9YzB5FuWHYw05/MHwpqZhRm+7DTxY0SKJ
vmm8Zd/ajseFZfwyiUHfhiIyLwQfGReiZSFHDvQW0SQumtn+kx/1JRMLz37368FAPg41nC0tLLEo
/TIIms067McdbwzOnkWS0/Nj2mAOlsh4JQOGlPTLuUMP0znd+JyP+YZVQsSpWKAbcfCL2ZhFfATJ
W57yMMOrIEKuniSnuWFqTrebSxjgVVNNa0CN56Y2+6vULmT0QF1GP2JUPCf7WYnkRXQQc+AOO9u0
ksk5akHXt7H+PchUv/SWv4+jrDikvYlY3PV/eiisXsNoztdhNG4UDgIgn/6bmFk5hLY7H12FvcSS
k/65ewzk8CvFa0bwJjMXhFTCKaHSDDE06mW91Ep3QF1D/E9igKU1DAhXFTnVamCKk9bov0HVkF/O
DPDJnWXAc6yFZtx7Dcd3XR7Y0epDXgwget2y4PtJ4aEse/1uIAz9rQIVcJRu/2sKJuO1gKb81KbD
C4s+/1lAG1iJBMeFzh1xSq1wPEPRujpIsFEC5ECkwF2dvMxEnQKJ0d5ks9ti+a70dZSSeYBV30t+
2kHTiGeX5x8VtRWtg9FpPgvMD6c4k4cKMPONx+itDthTFjoDs7wUfRwuOJ36HHESG6LrlBEE+1CI
6Xs/Nv7Rcnqgm25pPMmhYr5k0NRDlzd3mce4ybZE9ZT5XCDCcIsdKtyGFM+BiU8PfxdXuXN9rHTa
riB7JmaJ26numAdZjTXERzbVz3CPTe8XhrzhCnh8nbs5D9bCyXd/ZuEI9n6Py7B3Xl4QMhKJpMvL
4+Ka/yiXcA75wrTONVStlRGxilbLU7gu4+WJJarPeo6tg2Pm5ZV4oi/j6BMeOU/OsWWOCNKZVcFo
dZeBXG1W2QwND13T4QRW7B4xKUWv4ZDmV79nQuHOSDlHPFBHzyVCxs0gIQ2ib86uUtmpbBn+uu3A
kgNMWA0IK0a9smJhKC7AJP2dp2OsY6MeXtO2RQxDlVIkPqsjg/GsCeTkMba0Cz7VWPk+MxpIUsv4
Q2gsu1wjIZV6Zl+nBZ7tlCBQfJ6Q1+xhnUNxWLNSPMeVYvCEn2UDNpBegEa2FRLMktkDE8q0c6EL
OXRJLE+tMn5YMKatkcRZEZTFIY9aVB669Vder46+SJNtFMzZfvQ9XP6iBXzWjgdVxNa2mtEojhIG
aF1Ezkfjhq+zDUAfJ+q0y2JJrTq529K3AYoKAhEwFm39zvwVMtjQTyGwo8c8GTdahhZakse0pGS5
1uLP09Z0xVkDrDwOCQ5J6pvXjurAIKPddxymq6zX/rHN2zOeHQCWdvlWMUjJwlqdGMgs6/SczqZf
JcCR7tVsDNgLklPGYXLSg5+ePFm7hAzb86WdYFf1+f9i7kyWI0eyLPsrIbFHimJQDCIVtbAJNhuN
g5PuG4g7nYF5nvER/VP9Y30AelZGVneVVO56ERAy6KSbGwHVp+/de258J7vhBF8TQUTU7vpIv6uD
/dqj3HgN1MA/msg3GPeDeixt2CagdaqdEQ0p/TD8dIRnZLu0yR61TIAwywMQLGmbPDC6aFwnGQzX
4O4/IVXgVbTGwbBq6pa6jdw+L/GsxA4oUadseK/8t9bkoGQ1MtoOab7TzcJVDYKN6WZe5IC4hGF/
flAtwq5KExlL8aoMWURNEOTXqHwC7xE/9tawn2iU7hCmGSSQJP5OYzlyVQbq/BagXffOvoGlsndK
Bryy0chAn+9Fp41xJkkQje1cYJteX2xIfdKO+F3dXlGDz5Y5EzJInA7vs8pfvgsGBGeZUpWuZjJ/
n4xrp6sPbW7GZ1jx1TYtsxhNkgnOm39JMLAnlCA75j3DB+ezGaYOJISVnIxZVadpHWFsuAl3Y8Dv
EKaiczXj6gsqb0h98/FTb3GLCYMHqEL58fmSHJr8oGt6ZmW46XNIxHXnRr6FxrpjC2NgXm+zPU0a
Ap/GDvS17ecnEaFwWEpAKekbgWOmPzPV61xVScOhB0u2WLdhrGMiX5nMwzTfbVGCECIq7k01DVvz
bTkC1rjIzyRX9WfVM2PQN4wSLb94HbzhAQ9z8DDWswCcgSUVnHxqMmoPn/anFiVo8nqayoMCe8Ty
9Guobp25U4wb7SQB86zMED5XaYEpJNRavbccISMmfKAiSVXLjHxkh83KtT33EivKBFcP2X5GGPQq
8aCbQpR/VtxO2IlaRueFTzIpUW3c2uPZ0CWCkyh+KGhl37oAj3ZOLYjR7ic1hX9dLsw17K1UeIPW
Jdw3d8xs5YJcqjxXRGXrkKeaRD5ReO1kPToPfa66mlp22xi8BDZ1ZBLQ/MNTnfnKQ+6LcS1R57lC
yVAxzyPViPv55At/2IzE6NETpBwwLXQZUdLxbMzRf7TNoLUH9wHivOnRiFOTBAEb++w34raQ8Y3r
1Cq8hzLXfsqaWr2xdWVd0mpd2bVXXgHV8gYZ3XeZdDQmBKZ8pITeCYAESAhmT64Snqc4yx4yctuU
QNcuVL6EStjlu4dWd+dreQC2raUvwvK/lqJAr1SWHU1plXmG1NGWExMIFinBKB4XxyS1AIhMNMkm
vzrxxzMXlvP7JJi7DfOl1BJKubxFZ4nHtZIt4hrhHKRKeBtjiGBFoJO3bwMxPGg52mY77uPVcIdg
451oNEEXVjQFeJ5l7JkKimsb8jQuPSctpuusqJmzi0r9z0EpfoKIEKRKEkAWtKp5huIJTMgri1nx
2oCKy59qzVJnt97wE1RygPnUo3c2NswdUtsyVqEw+g3nD/80zZdw1nopZfGocsREgD8JOlqh/5rS
J8C9f0Wfhzs+xD8w2e24a2i7Huykn+5WhOs8I0vcMOzX0RgDBlt5vXsD2SIvhfdTzXzzYlQsDtp8
aXUjn5C/B8+R39mE3HrCBYwOegY0x225KLGFEFuImw/s5RaA5KQiy/r9IlwMaY2uDKN3DihHqp3e
Cdof8zoaVipNpZJBClFt6J3lbF1b3kEbBJ4WVgiwsxF9oJHfdQIfN0XwFEhK81DZIrM1rtJsg33T
AnUNaTaoij98MelerJ1GD05G1UJyU3XH1ceq2RMigMu56JFODMaxnazU9QXDdjht9Hbs/IXp2eCO
qiQJAAsJLnaNiGQQIpXt7QezSPdAaGGOdqX12o6vCO1+4JWTKHI04+7ojF9F1VpbQS7LJWlQLo9w
s4Ezckhmm3+pdRQaGSOZLRNo0+0MzdUQdiHpk8Y97WlAGNnggklP3U4zYMAO2XicSnrfapFiHHFK
RvNlT1+N1fEhlhSf2Pqs9dBj/B7on+8hS84LkZOdcQTQLnEmmNjS7C+dKu+tnzwlk68eGgX4AEtx
7kYI5hC2BCOZlb16Ez1mTpKpXiZL3kyZzlnPzXBQ8EmuqqpCENaBcZkMnSiQb6ah54eIPh5klGeq
TNVFyxO7bZjq6LXQMrRTRUgVRwOeWZUIZ01417Yk+zmogvAkR+MrYQ3KCy3dYDfGOGM9IU8B0Icz
pv9kO4zwiCBB9O+FtK0zTPV+Pc9ltoXVffRh+60vpbNhzAXrVcbDhUpiAweHJkcrt8u5u3QUUL7j
OByTWn7HwQ/nAMjI1ymbiCeLSlRW0nvQnMytZPLdIhFopZq5cuhD7ca0c3xMJocAsCzf1y37sGeE
/VPjyz8nxdKfDIRIKAmMP9P4BdtjcwbST0q5Zj41TImibu4uRbZ2cy5JYpJ/whFul8zLcxKYHp6e
Dxt4YyjElhvIAYHEIXfCvbvOY3NA72NCiamEfhjpc29ZK1eAVM1neyL9U3JzoCVvkiNOmm5Hqwdy
s1JJpOjjD4YH5NswyF8NA4oN1RnsvRYhcZy1yUaZ7DsqBy0uIUQGtlubJGTn1ZAdItuGbzEModt6
TA+rgXkGe/iwY+I5571446H2p4cBDMzNRL5Eqgr9Oc4+w7YoY/VRQchG3lAXcNzQEO9+bctZvemQ
6NQ4inIP8/ZZT+Wc84Z7NvAzy80TF3pgsfZlNr4Esqy4VafpOAUFDVbbu+PreomnWN3oWg4mVEnM
xz6lw8KZ6XmgmjgFAEbSevS2TuCJK0hjbb1IcBJ0VFe8/sYLk0J5ykIq0agZr/zHmcfuX7webkiX
Kt1hEa6PTXWSE5V3Ojbh1uHEDuZgPox2Zt2fzefOyNNzwKH93DUMD/0hIhAkxImhD10Jxa7LZ6C7
uKoWSzOj7HNL9PoVpO41tJ3JBWlgb2huIjmwE5MUEYIq4+VGrSe8I0xnjwCeSGjwabmLHnh46uN1
yJl3nz7PXjZLRhyCTWOC6W2iWOF3OqjGzemRIfB3RLOB19xDtr55VW+fUzWuXWWsTMC5UDcN4XM6
l/H4sJyEQ3zx9FRe+A3lp7TR9pUBqADhMWz6ll24m3BITPHcnI1b52bqyj4dfTQRGS6JJKLhnuDv
XlUxZyXHVi/LBcmetTMLwCKWl6tEvjRDeEJ0hsxm6I8lh6PJcPZ9F5Q39AUBkRnOt9IIlccs9p/B
AfVHpatr+N2sBX2DFi0Q2gs68oao+fK7oE+yjTRbeaYUFAeHYAgMXXDLEsNOt2kzgHiU+SHT6x/w
l+NHA+bx2mkz0mgnq2PFsJRjNV8yH4xPB1LoQFzjmiLcJxV53n7T2yJATmzuhc8mqcrgSvHb7knD
Ibu1kpbA3JbC2gcevqprBMG9hA+8TGzE5F/1SnjHzMYKj5r8EDZwZoTiV1vUT/LYED11HNu43Wv+
Fkqla8yatAaF2HKsJLHXJey3Pfu6ne6XjzJ8/vusJ5SpLTSEMkNJPyVri1ePah4TfFPSP6WunbqD
UznV2THDL6NQbFcZ6D6i+mrWhaSXUpVtc2nmi85NdprbboXffIwQq3f62CIq+I+Lb+riFAPN3Fkh
aZNLn6GKiVr7/HD5HKlEj5E8vI8g/zcGooWHUPWrW4yZpbCz8Wo2xYZTnNynff3NFD+6WA2/92Zl
nLSCVGerpK+hmyUnf69/LfwSmVBbMElnnpyDg/k8scVdOZOH+GcVA6spqw+ymgpVtNZZ5tHMGuvY
NTqzWRsWQFe1WFgdmcYs1og0FMlZn1XL2lh9QaBDEnQX3yHlrC8hP7FXMPADaXIlFvslUevsIYnI
l2sZSfzyvFAmeK+j84wexSxNby+70Q20DurBfMGJU2MJ7OU2S6ton839WYfy5DDOYtTQsPUdYryf
qkJzAiz7VvM0DsFB/bWIaJsHjDZXOiYKkRXnMKKeWVQVc3tMwO46dQSTOHA4XiguNsQkD2+4n8C7
VM8WMTJQVgP4gqCAbrqBmK3fIBUHFJR64qGvC/Whi9QNrJ1pDbwDlLsxRFfdt6Pr8pECmHll9rp9
sNsL0KbyHoDMuhhQ+ePR59GlU2Pxu0Ynq8hjq5PGubZzdlzFYT6Dx/IMaEDF68lF+j37j9BQNrDM
FIaMj4OlygMPKZssqXgKB6YrR3KFB1jSfEoclxk0QX16UF2yvn7xOfCN0YDVtKMNriAIAYMT/2gs
/8J0b9f5ef3Q4mA+hXr73jo8V6FWMJz31Fs3Qb4IO9XZcf8F1zYpg6s2WOek8B+7VgkPCT2Lpz7x
w1OvwC4bIsjtpYbmvZ49sXWCsK8Qpg9phVVUBybnVw6R2zaKwGCuXo3JTI+pYl8Lj3AKUpyV3ad2
TWQ4qQC++Wu2ieKHxfDCTgt/X+CYW4dzH093gh8VAV9umKLWj7vsMY1Ei2y+fsT0ExzgKperXOpo
CQa3jnN5D5mSHeyIMUCRKM4e3e2wx0TswBme8T4IbjZjRUSd6vHbi2R2RuYNPlnTnkI7uoPgs0lc
wXK99FgbLxLHIUnHVZLFHB+UyoP8QtzJYm6a7KB/QF3MI7GSflUx41Tqxwbw0LFPRUHcSlvvQCnB
rJmPJ2pnUywY6A1oMkqy3xVIZzo3BdXGhbRT9peBEoGqa7+IeSQNE9ByKSnuyMleme9Olz71P0bs
MRy57fSB+bOy/dzUpMOAp06Av8f0Vp/8glyYqQJerbckSNs80UjMQtWSDxiDidHF8ZWQI/JUw/pt
R7wTptnp50ZHx9vht230lxgniqvGqX027M7GHkqASKWcmIGoZ1GywuP52lsWp/IuOqsjyfAMn4yd
wngXv8kIkN+MbzHT0D0Hph9FAkZbdfoRq/ls6QpVTJiGTYlqyP4Z9j1T/xMHBpJVCjori72rsO29
54OIt2jYEfTb5+6AuZFv4/xb0gJmPDRraronbFUoqcPhMlUzsx4cSsRU9hQhSjh1RuGz9pPSmQrw
TWRjac2p5dyHnVI9+pgRGcqX9Rc/IZ+orlVsJigJjLIZ56xyxBhoR3vYg0VzsYupuXjzpSpQN8uY
4CyaWh3IOdKC87wu4i18u40hc+u4XLT5oxjyPhsJU6aVzMMXC3L5sWgNBz8tmaLSb/ZBMH7kNDJh
MIRMVR2w5wt7AQ/juGYO9ham0nqwjMSEk4tmM1EDWqC5/2zUWn7k2MsRBcEbATnzrTr3mm2wQtmk
1YQPkVrUBHPh5wP3SWxjIiFHFTuE0MqliQgf0ifNLWVIfphqvciyTzHFiiea0pC+LJQ83DlEEo2U
E8qhTquBiSEpvOW81Dq+pd5JsrAJ2u2nfRPa6soYVThOIVnBZVEzD6+JD9Q48c26EcfLXpoIaKz0
J3Gnn3j2tWa/uC/xhoKcYcgO6H3O9/Uww6PsU74lBCFBPpqwArCqQWovcRE9kIk4BV3x0EzBfqqT
8RTMRalJfDOF8TrNjeigyOxFyLo50Jos97jVybslBlDHv/kog+pRgfq5XrSmWdWYB8QP/WOlE3ui
TycVkwo6RKimqAR3n2tR8J4bsnnAnvBeT0Vwoinnr4XROa4XYDlPwvqrVyh3jfnol1hY39l4rCsn
zluNuHidFeLQhZZ4pD8AsWbC8dLi3esRNbFINIQcUMBdwglfM/vHdEgJ4aG4oalIR/19qLRdoNSH
oKwVFwWQAf3djvc5+X4W65qK3UobK5ytg1h1Lsn2Hk7oBnveLCdb+m5NpOeuLUEtGZN8y5ooRY7Q
sl5gct/SGMFgioZ17/c5O7rEjrhU/8tvDUhQtYmd2nCbaBwfRyB6XQDcUTOVhMZF95wMORbPNn5A
iow1Lh9IpNAyfe+x5AFv86avBBecA1NVvvBW5Lvl3iEVSUy2R8sXUKnNEGCosj/R7Ba7RrfQl5Y0
8yazO0+hsiedezrR2XsPofPuCwmUPo1r7zrOfJ+2R24ikjo8UEy6vOnWCkVis/Pr1L63aLxn6H5P
C5rDNgT0Qc+DpzYwcUujnYmdnFFSV1WPeZ//jDw03s2A1CrVNqaadc/mGPco2mjCSdVskU9wZjRa
U64aOJcP47wCf6qCEJq/J5mOSDPXmKILix53YP2ptiDTG32oCAHu+12AkReTS/GVwUJ2UL003xpa
HOwyGLfuiOF3DS53PIo+/qEoCTGXQQCDWXH6hxb7qm1wDDJQs5PGZShnHdzh2shaVt1+zp7wYGHU
bY5srErVjaOjjTJj+l9pggm1tNncy454WuJjSgJk0goYmQZ3jNyfpDlbI0+2MmA4ihlkuX7XK/t6
FgdWRaRQRGTBURQMpWYmMi2c51j62pWpyFuMDpd8h9ClzkU8ODMXFvrC5LNBoEG8+pPaPnB2Xi0b
eEXOxFooqcBIXeD/NHHFYpO46GoMwBuRyWYAnUFKy75KCEfXskeMz3IbWnVwLOcVt7X7U5TaA5YR
1PDOEEaX8cH2KkYQShidHDMK90PYn+yiwzwbl9UWPiA+6ZrTI1ltYq2RbXdlhDZTrOJqbotRlTbk
3YiINLRlBrdcNAFHQrf6eT76UfaF8eiMjv5I/NSLQY5CMZqM8pvuUSPnUqhsCOSvxPtPU5OsY54l
xXiWUtgg9umAQWNsBrJBGqy9mvKcemH9PDKXnvJ+16dGyOicnF+dsu0cq0i+CzH6bjjCI6kT8UXY
tXR7q8N6RlecXBWH3lquPNlFWB+X7qnQlAwe+ZCvQ/UDNvWWoVj/piD23ejAH4tqHpmwSGx9/I00
ZxqhubEqrsLCrKfWVCScHC+AnSWyo+7eJQrGIRQfwvU88T3r7j2Go1tmghHuU5jNq47BJtvFNmpR
3rZpbxxlmRN9nDNyI30A6jPQsfSyXHLT+fWRKnlYsfSfk6YR+Ov5HdaJiqqEz1TZkPOQIr6JjLY5
0ZOiNxyJ7kmp4/DaVvlXLCJsaz+1hqib2uA7IkomPdBwwZmjdkYIvIPEbzzZNmV7m0hULLWFebK3
68dCqeE5Q8cva/+SsTsRRYg8nQPKSqu95lEy7toMBhQSHmE8lPMCo+NmHKFuLX1XMQntNueZjBVd
giaGjJh3Zv6asqdOOe4gjIiU+6aJEjdFzn9eLgu3e/mILhlGIh4kY+7zLrVxyAx9rcUWmmkO5Af0
IS+yyIejNyY/l0mN1JqfqZ4au2U+281D2lAzkQ1FzM9oDN4DYDwHva+wvc5HiSmpSeEj+tVtS9ix
1cgR1baSH4VZvsXEPh+Nmd0RjuC4c57C/Wzfv2kKi4IRIMbpncvy716UYMvFriyVXYrXNjWEmiL+
mwOWtsncrJINhlxZ0KAQXrATQw9DN6r2nkG3WM8b49RLDBDk+SIoZ00crO6aj72+ywGXrD+XTYuX
AzLEr291z4jRB1bTjLznTmM91G3yHjCg2SaqREgEcz53CqAhNIKvCXl8mxqfLHXfPHlNjcdFk4ke
8e8rcgc/bZGGS00r9pi2GESl5rn1LWtfiOL75CSbmuTLu9Dss8N5exc1IjqQW//VcGrhyhhJGD4y
NkzaC4TIVDuGt4xs2vDRsp+nQVW/YnFnhA2fgCwcuHqG/+7VUQCpFhalX2vlU0Vdt/UZ7AJ4iFCx
KUpNIc0s6vOfXxuti+gIRUXTvKeMBgoqWd2b+ieoSogQVGLAcPODLbWLavdLPDAP80V3wHj1slgX
SfuFF26P7c5sMgNrOrXlaDrlrvBzSt9uPCx+W2AU+7F3PEykLL7wKU9motzHeTxEjG6LyhH1Lpls
dC3JZ9uB9ogZEMDunyVQLCBezlkriucSnqyFMEOAo4nTMu5eprTzdF3GHM4sptTzpSNEmpP5McQV
gMTFu2O27M66k1xQ7uHFQr+5Ko0+3k2kpW/0PiVBryXURk3M5yknFJ3bBt/KbIbGuKTuUzRi85F5
oMCqollB3QeXovyx/Am4h+UJXekK8Uh+qIhWTwab5ZyXdNAZLB07J0cZVHf0wg3rRj7hdXmoc2hN
qzGW+j6aVMbLQzK5WfNNKnp8jBsyA8puILyv7RQQEXZ/8/Th14WbJdv2zYhUEPiDJUqwJokzrgzK
ky2cFue8uMnjGMgmIiI+ZwNc56HBmbEovFeMfV+7tCy/CA1xGR0JV6KsxAllmNd2Bsr086W1nzyt
Sj+RFQ0ShfmsGaD9t7YqHqjTogrRxReAYeskR8ZJU+JFKeQXXpC9JzOAdiw/4LR8ZFnoXrQ8JsVk
HqsuF2txlxOHpQs7O9pNMmu3ZkRHT95AGYWaS7vOPC4XEegITPTxEXAdDe95CAqn7nvf1nQ9FArn
laoa/S6LMNDNlkkCq9cE6zTEVGsB0gUm4N3oPTfoGs+jU0ZHC1P652d0NXdRYdDGAOnxIjuCJNUc
datVZ9qOhHc0irXQL6KX1sEw1aOm0C7oTeen6Uw4G+I220eG/o2Bsv7qKURvxjVALMSNH8tItMya
a2nX46EhK2BrZUmGQJtRaWzeMbFhYKIFZLZMBRJIxhup2zfpNAQLTSOyn95odki6EwKmHWJjsuhr
UADLw5HG+NnzAbcayXXgt3duvYNRYU8LSaveKCWzCsma4cJ6BTlPnMXGijyVAQN5jHVo+hsSb56i
FnmpFiQ/rFl17YmceSsrXG14u5h7dcUs5jkUDGyW1SAvG25v0RDGGisz58wALouy+nH5Kj9PvS7j
0na0IaAZBNcqYTdhlUO8y5KysZjnbbvCpr/H8PfSB2q6kyrGFF9O/b3T82eJ4KeIjOIS6yTq2jUh
hGyi2i2HDG//wNuNxdOSb/jQbmJAIRl3zvit3fNEYvfQUTZo+nDoYh4YOyB6SAy3BB3wxYwBhxVC
JFB3KvO4KKgQflBvz616IBIWHRzKBzMJcGhJoOBy3qps4RoSy8lgtXydYIzQGbHIjd6+MkF2+sbA
vE10Ak5KIi62ymSzxlKQQb0fW8vf+p75ltCYgcCLqxr74ixxN8nr7tXkJlGHHP3afmxMWhqeA+HT
0EW7XySq9TB+swjIOto9MahNDEhcIfPQqNPxEPepir+rIrdb0hxupf2tZBrcN7L+MqYcHjxm0PvC
K1CAk8VFm9Q/WBp5dQu9CglauCtifgdp72FStdJ0tnq2ZwIEeD9ssmfbIe7gjjC2TTo0A46f9zw/
yKeYucFf09V3IY3qRFOp3SUKA1AlLz7oyTobS/DQRYReuECfvtE/0ldWza6J4KQnsle7AIdY99HI
8TrHEFVPFPceSKBymDaDZXypnVc6dg1i5npf9bmFJHKwTuN8WT7VY+q+waBLbOPjOjgQNOAMReod
TIJ6rypy8SzkdJEiBZ0G33lyaLFQxclz28ubFYTOPdYa555z0nM8jkmOQ7ZMMCn6PbUL9MgQaHfh
ZGtbP+eAXXPKR2+lEQ8y30WS+FqcLqBxE6T/GIFSENIjzctxgtfkWpmeuG1H0S8mHR7EbHobM35D
WTpl+0ElTDAeCAYJiVG4oMx7HUYGWiWag5UYh5PVOoDXq3Y3zmtDlU42XhO0lxqn35VIPaw5ZHie
vXMEMhlJoVX6BPjQelvkcsBtV+kUp8dFL19YBgJGhD+hYYbMjEfetFacF/n44FNkBqaD1D9IdstR
ElHxHDBc0/NqjEccu8kmDgFuMdWKzmKozhhhNmYBBFzk0bMQUj/hrlmLAgEyEkekFRD1PIe5hgrw
P5vNhko9pjunYOzdEnU2Rpa6bTynuntzzCPE3yZsHpm+rnGZOo+QgrZhiXkpeFjs9UUtxh36x68E
qURYBLjQtZ0X5blsTHsQ91V481tDPCoaPgPdqOBtCaDx3Nd0GjzGhiS3HgqUXuzhvXbKaECtF+W2
b2IStkZVu35WNPTK3oKWgB9KF5wPkdv4lv2mKfF2iFm3we9cEu+DEQNTIG/CtiiCZ2KTVhYBFScN
OQdtGBsu0wBtyypxD7ECnNpY72/oWGIaq7nHRMhKzp0TDDcljw6VZOS5SEV5fx/9KfBdUi6vjWpr
qzLFeb0U3w6Q372VgYTnzJ1cAmWEMFypR6PzLY6GmXY3mIcXvV7COOk1xvUKjiBGKDtp6caexOL0
xDqnbEmhS2R0KGDBY5cMzOchvplTjq9PS+sXoYjmMDAIRYM61S82KuGjRK24Mh1ZvahF9s0S7Hp6
IatF/r7WyXA80WXd6nEdnAkSWOkI9ZGB19XGdxA7GBjNN4ND41LKvtzi+lWJMqizPbg1MKiIi+i8
MC50IOP5QpwbEkr1Gu9VOvu8jEIgyYzJ2ynV8MGp/MBNEodx19BIFKeA7J0U4lUR6MxfzXbHMY0Z
Y53uO6eQp5T6DBmEZqL9CIqrVpa4aEnffhj17EAyoj5rkBWXGoEuK/ZP0EfrSE1SaJOGWCeEy5Wi
UeAIaDkuH9KFWm6Eh4GH4T6YYEjhR5JOM/MdMTCiJdRK7AB5uI9q5i21Na+HsResLdqtI5MIJMbm
d6ZMmE1S9M3lPrfUE5aN7OCosMRVm1xVE4X2ZpjXiuXC6/MJtySZJp2zPOhVnkfmo/psE8gYxXDQ
29bzqpza0RzcSkwy9qOe27wxPMJCFex6DGv9FBtCU5grEyPwKZChc+yd15xB8XW5BLX4CkEBkygP
8knvQ1JIQITGozQv3Uxb0CLOv2XIqZWAWKqpke6jSNnYkiyfZQXqWD3Qj7/maVVe67n3aweAZW0H
Mjx+4RIKF4I/mv7d1fs2STu/G0K2Bzb7FYCYb5pnqztbQ92gm/Fwjji/nVUnAn8X5ACd9Ei96cV9
SA1KaYi1X2gQbfKkfoMMRlsdD7C/0toMLUo584+88AVxCDkjU0tOgK9/+GPRUgKlOdYXLoAQ44hC
a6n2louuiGFfkUVlmkiVZjxBuQzFzYgntqxT+pZZeh/65DbJKj+rfHRf/ldoee+aNssPNP8LOQ2N
u2i7S+BlJ1+h1O1S//CP0QW3xLFwUGAlY/QKKgL4HK37a1hH7lI8ixmkMTgIOHVwPbaGKhBJ0QbV
o8XvXh0eHX3dcC760VnJ3gsK9SsRVz+9pvgzi7NrW5DPUA8I8RCxjm8JOBCchdQsSn9B8pdsktai
ChxRySjlHK3opznZHkP4ltYxY9kGhjnF/4aqIbqpA+xyvdIfE0JBHjFBOYS8Kh6tnDnFwKEXWNPn
Epk5Y4iY4WRzp1SWU3XQShG7zQSLXYig3fchFgZuEOcJC3d/1+W4Lj4/S52n2MBDrae4skU1fxoX
OtJgntrlG6bMsa/9WFyWLwYqk59UlN+jpPRAAqKedYhJG90mt2dk2DCTjYg2CfJEu01x830o1K5D
7MDg6NeHng3lzKEjufzPyBtTVwuLr17s2ccox0JgBZlzhAlB5qATC1fFQeSWKaXgiFqotzg22wI7
Ws9UbWXqUwjAIND39PqNvo+vChrVa1NblcZpk2pCsSpoQ5EQNHj//mVPqG+yDdW9Mdkl44QgSa5Z
yFkqFwjolp+w/D8/NIkBjWd8XmqTw8KmVq4VFWgGzq0BJWyZg5RCl3lePl8uUVLc9MBo97EofowL
kC7UiM3Dho86zXhsKedoRcH2W+76fj4Zt/Olsu03iBU+srkm2aOsvywnElk4HEu86dfl85SSqM0n
R/tform7H/n1e/pR/9v8Xe85mTgoyJp//7d/+uwZSkae/rd/5BK+V3md/9n85z/1Tz+3/vfly/5H
vvnefP+nT7YZtcZ4bz9g2XzQ1vl8Db/+5P/0i799LD8FP9jHH7+/E+fezD/ND/MMGPvypcPPP36H
4CdMRNl/YU7PL+fXn5jfjj9+f/iuJKHyHoTflbpu/9/f/Yl3t5y/mazlTE9VZqmsDXDa+4+6+eN3
vsLfZGuYSDF5OrYBp/wX3F3X/wYazPgPtLsGvrrO2yb443ddAwmPJpWfZwtWZsv+V+DuqpzJ4/+g
uyuaauDREJRT/P+/QtI1Qg+KTIlAKiXatQ/ZqnMzw0vuhM6TRfsclzOx3BdLWH50yFtGFs7kR6tI
RP3d6qr8WAFQ/CKNXB79KXmL0J8MbVlfi95STizWz2ZFWKba4WhB+Q3Zlt1H8wpoVbYCgzJosmMQ
JNZjoA+KivZiMJ9wYPnNGl9rdsRqRWRbNzLo7KvxgwmRxzSpfi6z5JvntzYGKp0Tm1cAKLRzUBzp
iBG9sK01dTRFEFoc8IzRJUMksCGiLyI+WeSXzAvGfV5guyyEQ+hF3IuPMQjrvayV/p3DnvfEiSC7
B6kmxaofTfObL0yNzDMiXYrSom2r2D9Vgu6Q51L3ExGlkxpc90r3RekHc4dAKr7m8wpTjFn2ngpS
j5Ipea2QGD47KdSOhPxgNGAFIUjziqE4qrrP/FC/lyScbmtQVbskidtjoGbWBrcDCli42NYm9vDL
S+6mtUlD5sms7KlfkXQ9rbSM87jJ2eeK6ErbktoZ3PW+aN9rncYjZxBJfHFAkwAyDcbnssvzY54K
cyudWncNBjzz8LxLj4V0hocR+uyDAzpoV9ALAiQQN4R9mXHr6lWeXQzA3HvCJCIUgFX32oZdsc4V
z3o0OSPcxoFgkTr2vBenMuku5BB5gqCsNmmasksXeXx1AOOtPdPIz6EFFC2qChUSXR4EtDZRwDRR
h8wQc/XGnFHHg0QCb9iTStOynJRtSeTnwZ8mRIsjw2sgh966duzxC1luGbw9gl59OFuXIfexOPFj
Vw2huTDRBv8eVnW+baxoXHuNDvOLPYZTeP0hUy++tgaZwMRm9vtlXfiXVtH/cvX7Hyyj/x8ukJpG
DMB/HXfxv/9X8lH/9ox2sf7to/lt/T18z+u/LpHL9/8Kv7DUvwkbk7CQqlR1k0Xy78ujYml/A+xv
SluH4A8KyORLv9ZHTf2bYxLy4OgWtChcC+QW/Fof+RJHMAv4JEujysK5bFZsFL+SI9hjeNf/8flv
WUtrNMyampV/Tgn4x+IoybuwpOFIaQnD4jVYczzCXxbJQVRYMQgc3FlSi1dTS8OZITwA3fKpnYvQ
UcbfrAkJvDHADSI+HpwOBSFOHu82ePo9Rpr4l7fy10v860tiF/q/XpEU2IU0joUOG8c/vyLLFmOj
WRBeieRwYUnbG5ulB7QlghdGy//9X2b8p/iH5d8vBXpv9ifL4j34578NRXdXoVTn3++r+NFaErt8
GhMic9yorjdZ/X+YO6/muLE02/4idBx4nNf0hkkmM+lfECIlwnuPXz8Lqb49IlVFRd2JmJh+YKtK
JSUSwHHft/faxCHWFG2ZXcaTQYAqRv3boEW1QEXsgYAIHLSmcf8TXwdSsQLBWhrvIlL6ZVvhuOqH
5H2sVLosw6oY3B10+FzRHytQPIUFxsUWJYg5nW46AbhLJy3flKaZdyYypHxwYHWbISJFZm4OXz3F
Br9EDK5nx6/vw1/fdKmrho6o7rJQ//oaaG3cBm0xeqssKdA+eJOXWoTvZX3jZvX868/6uB7/fOVM
VcOuqhumoamfXrnCZ0pve145N13WVQnBk6gzlFNeTgpzwZrUv339gdNe4vMrZQkiq3RKBASRf36l
yihudJNW8op2+0FWyoZQl2PVDhGBwu6dwP2UkZHH2opWSCFAFw/pHlPyTU5Lml4ElHatOnAAOIZm
QE2lOxXlwfeyVe9NatBltQkUo5hPY+PrC1c/5bxMb+eHC2d++PWxUP+AhIjNaGU25rXvdA+JEnwn
6hH1nUvSGhu+vetp26yjc1PYCCVbcp6cpK+XLRlcIPtn/z8XNE1KDjtIyV7v4wW5nGLx5eM5RE15
x0TRgW0A+qHssL19T1NzE6MenJVD/6D1PZGbw5XSoNUqlFPZKHdfX4z1V4+VDCBHWrxMpul8uphs
6APPaEyYGUUOL0y5UUaffo56GIpYkCLSPvaBgQjVrTT0HYFcN4S/RUCU67B+yjCxNLZ7cusrQ13V
DW6BNolfqb491Q4TYM3ARwSyrNnbbXWZnDMbip1NlvlMn1MieA+L4UH36Ac6rkqBJmUY03h2Zmb5
va+s6yDzX2m53wmlflI1BEVuEr04OiH1jXPd2NF77JbrLq1PbDxfcJ8+aJJ4PXFN8SeduzLhmQOp
D2EM0Yl0lzqIHXoO6WNuCeqbof/e2O3DFPpa++aT07DV0Zi3VfQvi69v83QXP60Qlq5O+wrNkBhY
Ps+QbhMQYUQBLxiSl0apjEUdjg8AK7CBa7xuvW/c1kIZ/jBLTHFRv3+uhoacM4CQ4vP2naa4XoXM
DMuwWoRjed9wiITwqd/qAaFo0tq1xjD3qcYO3Jmvv7L+F9OhzTwIxtC0YeKLT0eHNkCjnuKDWQ00
d/ZVVC+a0FGWQ9EiXiGrMQXOb8ZNvFUJB7WrO3wJGWwMMFyywtajRivCNYrZGGZXeQWKBAbsQHU4
x62oLcJOYyonCRZz7EhgecgaAsqBRLsqwcoYiZsgQEnjq129bMZ96FVIKusyW8h2eDBVfGQc+/70
lWEN/Xa/HYBLNpsOaSE4voy2X3YCflV2GqYHb2VQfJhRe7oTBvI8aKfAdaC72VurLp9slbVQJ69l
BhL2FSxwgbd7hgN5a6jpC2YhOQ/K8qyyf9Dt19wtkVTjWZsZUXIsgWIVIn4ZIpcvG1ggK0SM2SuE
DFpudN17LSL7OulwiOmOva7rflP7kES0NEPn2gWARa1rWUf9woY7MpTKTiHwSqmQb1GrsuzmICa5
pxVEt4oodkUXfC9tCZjKdWdlTYSJDUf8TeKYJTergnusWM7MyjmDyOAZNSTTpx2vcUi/x4aJuh9r
JYZp1P0dOOW844G2IRLlXgBw72P9hGPgOvb4LjDwDLymxl1FaqZrmP2WbVs9J6ub6j1MkVAo33Q0
40uMzzQK3QlnTNbnwB9NNH2jKaOzShvEZWo5q8h/dJL2aFfxS5O4YOdwlJEi7EXmIWy0HVgKWFwr
Hftvjbpjnp584hAXfR4DletZFHzA8hiGcVwxXkrLviuxDMb4P2eqzwKnBMkybFnSwEfPTYUsMINw
cqNtJhcGJR/m8CYMyM0OcBtb1lsdRXsEuqxykXiNLBeqEIJGTySnBHE988bGjIx9lLRLtmo03Sz9
9uvBOK1xH+cfNrnIeRiIuiXYEvP7v7yXhkA0HKs6RWXOXxTI6WVYBS4vPYtemSKeYvfdxTR92a/8
009m2sGUIChGmEI1Pq2+jiRUIRwqd2lWdAtIItebBtIJ70EFSs40xLaxjbXasVJ8/cGfA+lY9zkT
M9eaUjdN1bE/hanxbzt4Jph6lc5MZ5oixKJt3PcozK9Rqhk0q/1519E0qAQ8G7PAOV6AOsDLZpE6
gFjHgWRf3dM9WOb1OMzy4khD/LumjQ9fX+nvD4cLnTL4bEAFjvM5iC4n+j0j1FTST9ZeGVnECZgg
ItJzSeNqcqFarIooa/9wg36fqz5+7PT7v7wTYozTFnoSpmfpKjOSYaaY6fjoAB/60yeJ37erfBan
LVWC+mOb8en9UzGsVmWpSk7d0IvL+lkxkclVMwO/U9k420BJ5k04rYMjtsA2fJZRszCR5I2aM1H7
GHNuASWuwM3Yk4I294BjBXGyosL06PtEBgzleYyRihBrIWeClDO6JR3EO3p15Fgj+qrAHnrqg9eQ
0+Tr5vOoVACNwBHNPWln8zEUyVKW441GxAfU3PYQWiAM21I9F9Lp2cLQDOk9YxOtsw4XGaHe715u
3Hp+cxiRXtsN7HGK12C90iNeZNJ2i1stbhxyeghKk4G9tpt3TAPmHlQgTBZjHZpVw6osn0UhxSK1
AB87hPiW0x4mOrpDZMzCikwwiUVOMbtknvnwl1uDSPPwNSiBVnPG61Bp9nJuqnPifIVvrHNkJC3O
olmRYgopGvYyAAVuxIBUjo4ggG+zVOiuVNYiDYptLLp9ABl9GTVUrKdtcoBYGEpLn5aQZ8v0JcEZ
gfWdbG0vfYyj4SHteQqFl4fz2KMWa+TnyBXVTHbha+tH3w1rqdQW8PWOBTY40G3PMWqxtx+hq0UK
07Hk+JWF2CeLeCAFfmKdF6WRLB3ZnVrfPQ4uc3ib53I1mtNJqsLbJcd8X5JI0XTp0epcCNoJIldl
k499v0hM77XypjQYAhH8Qtmj4eDGNMF75CAPjp+Cxiq4IYj+rTA74n3dmSPrltsZB7/mq5UxkxM6
DVKNREwHT+yoeR3jKL1ycuJ7tOQlkc3CCapz0WDJQjp6k+foHk6K+xBUJsJEPMshuWlOLu98HGiz
3HJ5BBV4KnSkwUwFU1ywFNodbjdaIMdUgkM2klfCEQZc/g3Pz3nRFDxvAXkbs0rLj4FB1z3o1zD9
POIztXOEOt7L86PDX7voZPPa4Jayie+q+9GYt35N0leyBVJ0z3/wkvQk5xJU/1rpE57MAiCk6JMy
m62G0SQzmwxeRSm9ZarSaWvH5Kb2mZZlZyNw0jbT+lajYwepSwJ8kIqbSgE/ruJIgTE6zxkUs8Zu
7i2ilJqS5S+o0cL7PrOHUwDgSfJom0fo6nqUdtQ22YslL6FiPMSm3LkRe4DWKp6oJtyxUTtog8XO
nwA2BX03fRLCB1iG+1Q351UafSeW5Z3gGbnOk2HndZMIB2+/T9D2UKM+N0L2Ulb7I1X7NxoTC3aC
m0CNYWeCYJqVfv2jgLxoV8CYbWSVC6Mwt2RhEh3sWysnd5ZDRyHbBMaVJgQlliPRvYlHSTHuim9W
ffC74imc9pPNyEaNCi7+bMKotHps5qbBjfBdosLN5pl+4KxrNRV8J3TWIXQPbtgdXCX8Xul3lQqi
avDC1yydjA9DtWq6eFgmhAXbUXHT984i9MzvNRriDUeIa5TTsJdiNn5Kx2d3jQXsqvsexiB5jFxQ
WxrWFu5miHoPuZE/VR7tVAwhi7pzF4yLWVXRuKeqD3QIZBE+gycNz9FE9tbHc9LA81LNo2213txS
yD+D5Jty/gUyE81UjJ2zUStz+Mre0Uc9ZgXk1Jd3wjSfVLTHM9uvd4GbTu4YZNX2nZeZD7WdHXQN
SJ0gJiG7qisBx9ziAZFOgfsAYGYo9VsspUBBR3OvGFPVoKBvboh2zt75kDh0qnW/W+KZyWGzdQug
LMdEKYa1E436OvC8bObc1GH3zvYbzFegPdSa+8210ys9pocZfOMIz0UL5FmUDEmwGnbcx00ROc8Z
mi0OP/dWAN6h82qxUOrgjNYcmS1DByjgtZ3r3LFCFrsGMcICJzcQXvmQJ96htbtHeCxzq2ZMODVV
qSRhyaxMJnMm2VdjjKdIAW/huei8oWCQX9Yu29S4HQAszRsrhgRDKXvmlzcmkd92iVWFVEwbM8ZM
c5gorCE499LdWD5/S9fH18DHFt0Q7/vM/gZBgMcVkDyk4D2Cqn9bYSSMSRFUanb1HPHRDpBRO+iY
N4BVfKvAE6g2LGANqyKMQo4PKqOQiEBOG8MMsBQ0gglIfLZjP1pJ481Cd7mxfdeBWKOuqxy7QU6y
dZadRTZiRpu27QFnVAb7i9/bq1zSC0hyJEOAiU2FOL9Oj1aeWTz1anquPLrxIm6eNZrHTWe8y1z5
EcQV4ylEmozUX4uyXWOq7kztg9e07F49CBjV2GzafvxOms934ow5W6Bc528vkcpN36yJl1KzOAO6
d6j5wDtJph5LdpuwvqdlwXtJoVWG4Un62rcm4qahRH01c9oFlUgB1ak0hFKHstxA18LFK/b1Zs7S
f9tqS1WjGG1jPrA48U+//8u2KnX10VTUUhLX2KNQcVZ9Kk5xJB4y7NfNGH+rydF4i7WgnsGIWFvq
t2hwe9Ti9iM10ESL3zkMDlMxLZiNHjopC8RH6PA0Y9/5RnHuwS/8ZH4ZVl1P1aRroZdFLb+o/Fe4
OttG+NuWLOCWgQlnM1PYtJrlUyOqJ/iGP4CFctcKnfmX0Y5lFRZX3h4sg3+FTklA6x6vyLF4DtBr
z+zpdVfD9JyCr2xEMR9aYn6D+hoYNsK9/sVMzeUwgh5wHYOtUXb2HQg2Cn6yIX/5+t5qv5cUaI5K
nT6pI6joy09beiPTiaxEs7JE94tt+D3r2dSnOi9IjGBRdKwdOI6vE/YO876I5wTjHe3QgKwdMtm1
gCgNYT+FpPdg7+se4IJRbB7yWacapFHrx3BMb8nHuNWCEVtKgw5IGcTy6y+h/16TkRofY+i6LcRU
Jvj4goTgm2tCIOWyEBYh89lVmTCpJaAC2zE8VmH5lJfFMa6JoSJhaq+VR82z1rHHHthK2YqFUbjp
0+4bGQHpbKzj41QniLpxqyE+m6raNqzKeUP2mCays5kV58rwdwFM+VZXdknOtvfrb3SJd/54upS8
5yqAcAsYwW9N4oLEz8ClvrgcBzkgaxbnQq+uM5iQi4hj+6ZR1+jLnkZ0qgWw2eX0bi+E5j8MJpou
AiuZGZMMTZ93F4aRurb04B1tr/hDEc74iztPv5xDiGOYpMGJqVL8y9BEca+2lCfsJUkH9VJG4Hzz
6e2eRhgnPlhrKcUwS1/aOdxMliTbY49AIAMMQfOOqnjAsKSF4gprg/t2G1fpeapl2ipzEAKQbMED
mtWO8kPrittad+lf9wc6yOc2aw/UfNFzTU5Jy8xmAJYcOqALfBz3FQcVe2D4dQn6lZDG5sgVSWjP
Xz+ovziF6ToyA52+kE1ZXPv4/StO2oVwTXtJGtSZLis2OepxgFupzipGfPX1p/3FsVbXHZ0OuGZT
eXSmp/HL3bY7nqnMeCsCLz8WIxPLSEXPwsipJd9YJew59qdhPk1N//yDGWC6oEnB/vGiZfjlgzFe
lWSz0ImvOZ9gUMAWaiThQ9hGO6N37r2UFJEEConWeckfCq5/dYdNOo2OyqebqC8+fmcymxUIfLW9
bEFCznjQYLnB4jXUHAlBQjGY/mE2Uacq6uexR/OTJUcFXmpdqiC/fNnMDwsj1it7GRcsjwgx+ezW
2wRxNsX4+s+jgaVHZQt2me2bWN5ZYXK83PD/teb1h/7233bB/y+2uKdm09+3uM/faBgrh29l8EE5
hJiGPve3SdyjItNRaWxL3ACU6R2VFe+n7IffoSpnCv5HT3nqGfynrW3o/5LSkCqlIp3+Lv//n7Y2
v+VI/iooe1Kz0QYb/6SxfWnc/vfLZXOhKJJYaC16jDZFvE+vcw3XQrM6w5zJLN3HKk6vEDiqbb2O
nOE6u1KXkwAIlMZIBl97FQ4/FNyadtoi1Ld8AfITrH1LJAtsPjWFTBPW+equ9PSbNkg2WR9eJeUP
G+x1I/PHQso34iXKTTTOMyPd6ElAP9cMQ/htctGn2Vviwawp3nygnIsyOg8cAumhY9KooEDV1FVn
rkWSmKOye8a9V5i1j12exCmC9BZaoi3x6tozNrm5pSJdFfY7rnbKTTLZqHmwzwqHy0bYbwYJ6YGs
v/DtX5Bibxg0XnLovfrdKuhExJj6CpwXQ3VNdgkrNGhHS1smCWhzUNu3lquxRfr38vWPRtn/REP3
YZSt/0ax939wkKkq7/ffD7Jt/S0OfvwqHLn8gX+PL+dfppi2iw59GbT7Drvxn+PL+pd1ebst3aRh
L7GZ/Pf4sv/FaUkT0/tPsfKiKPl/sjoTsQkhItKiczvtJf7R+Jq+yC+Ttw2uW8fgbAqkdQK5nvGp
RZaZSTECjgfqnulyFpnPWKncWeSxHxDeSIUkRd1p63eGWNkpRco8AegUWxalROPREaAYm+5cGiMC
be9HVXCu+uVOHn+O9F9lJJ8vkAWUvSoHUJp4mmVYk/bw1zU87DxNguBAEG61+Sw0tBAbA4akUKiY
6p2cOp5G1D3bZGfZutXOz8K3Ko2bc1BgbsqAmiH19b1F4g7GDnuzO/f4S7ZZXr1/faXmdKz6daqi
u4kqAR2QithH45l/vNKYgNmmRsH8k4qQefYzUdg9KQ2ksfplQzCDV94OuUKsJJE8j6ML1hBbCxCG
jqIrsFtto5IothwbY8tjSW/NON4YHYf6rMmHF4IMNhpa44q0O9p+1anW8zsv10GtNlM4WJhQX67l
8FpQTfRj7HuEcmJdIIclpUdWNTdO9YR4ybqjeFqvbBEdbDJq9m5jKatC9xJ/kZQwBGwFREFKuodo
42xX9fY75PfmCGsQLmvqUHtUcBGflRBTbxGPq4sPp27C5k/7iunJfrqfkl4RQ8ZhZeIN/Xg/R0VD
cIemcpbnyk1H53aGvHuAIaL0q8ixqey6chsW7rYeEMLjzL0b/DTchKrKsSu0hlvU8k9fP2P192dM
K0ywqaQepE9D5+M1FbhPYJoPtKkKoz92pdJfpeP4kPdjfd3RPseRtvDi0Tq1Uf4+0gcl+oPcAOQW
j1mjij8cey46jY+3yGCqQfsl6HCpLNYfL4fYtKppk5C2QC0wzdRoExNSfFadWiQzUWfPdW+MR71O
BPKOzgLxZiT1OuhTcvBc8Haa02LXIPltB5ltm5ni2ek6+WSEGbu1Jntzc8Pa1zDE546XxItkDLWZ
CuRj28A+XKrJYOP/JUwshUC9+se3mi2sA/2TRZ8J6LOkKy1KcJS9aGZVkT8YDpp4ZP8TTch7zUYB
Eb5vNynSlHvH/WZ0CtxwjWC8VK9tmDnQEr6+nI/baq4CYiE7evY7jqYxHX16Gen2WjjaJqSSTEgG
9Vt1SXQGzLVIJEdDDY+Szsz268/8be5DXcUSYLOzZgSw2/p0TidcAh+ijnaXyIJ7ZYKZZnqBIZQG
TDmrh2bkKRr11g/gKbdu2p5Bq8oVvehgRcfBjL3k6mKlLQz1SSMIbuuT3IRmFYjW11c66So/jFWu
VGNAaDprE/u0z9u0dFCDlNZihtBQf/SiyYjYq/pBVdvnKqVmOBMgK9aQR/R7g5Ji70n3ZHW1uwub
5hlsDw3wyuj2zag9/qQsmnE0LiNnindN9F0DAOWa4+3Jacl38rNqVxK+c9PnFNp6UV2biUetG9Mi
yGKwuF9/Ocv4/PBVxpZp2Rp7UGrVLNofh1nQaUEf6TUQgzKSWzyC667WSwokBFvWgUvax2DfuYlG
yRGU1ZWDkZpU8fyHGBLtdvq9PofgTOS7ss9sMNWgFJVl5+fhsirr4oj0etEQSEx3xfrREIZxZUOy
W/gqaWNELe5wPUP/MUtnKZXsyWUnvFGs8KVzu+quRWExRv2erlF/L4UK+eEKyUCFZnuQG6Mhcxyh
tocUSZg7WDnpGevnNUwOe1O5GgIErWPdNKG9+KJ4vvB8IgvQdxId6JNlZFeRfVgYkbrFxq7fJeYB
37h+H3cVse+6f8gSQO+XOa50bUgjYzLOKrWLNnnVtTvH6liZcpwmUvPzLaYh84w37w6is1zFkPbw
6kr9EcX0so3sgAZ3Vp+YNceb0M23vTopuLNQLi5g2rwR2bWtwUSPsNL1bStW48Bh08M8twnNXptV
YKwOwDCh45UdPVg+fKsZOrDx4KZh5SamwfEOuXaSaq0fGsGEGOQRntwyDhe57hpbB77vsrEMklbb
oFw6ATacdnr5EL9kZJN2c+lE1d2kbJ2NriWuBi+xQOMZSr6rS0XbGApyprF2O2T12pNi6e7+EmUk
U9KNiwmcRrVB3lx+UIlCGuCyoelJaFiEEilRnoofbMp2qQkT3CPWuc5uEymcfWJBvimigjxnF4Rj
Wzjpg1Y2N1Xjia2jMQNopqYffAg3DLZ6EdXGj6zVi+fGAUFIJqN3lUHyC0Wm7EnDGnne/CobKjB7
TXZbh89VJ5O7Suua5c8JxoSNNnWNy1vSZYuNmVWEG5kaspRCffIcv6cYWI63BIYYPHJCOqIcW0Yd
SH1rt1q3susBxxH0l3Li9Dv5HMdbvO6mFz3OjORGKvBVXH2rjUX7bBjsWnRZUyoQVbEHUkFaRjC8
5plufU/SYhlHyuEyEBzT8U6Vh4ooi/aVgHHR8wrXYM4W4rIRMuzAvlE82wRO0JmbrFXvaWolGDm9
dJ5ZgGFNkLY+gpyRR0iCYUTcWpS5kBNwaFGszxiXZJ9ceGpW6mhXCCfqVWqk0ZZORrkhmneEXmkw
q017uMsfLTi83iqOq29Uz7e2RWhbRNjkD4GEKdjktEWywrXWmRif0P6OuxK6IM0TXt9ABB40bxML
rPRM/jP7GV6SubfYpHJqvUqmH4NPX6MvQ+sKodK6qg3zfPlsUVvWVaK1Be9wHayVuOpmQYatvgE1
uYJG9QNJe/4cObTqAUCRW400+Z41pZ7Dk7OWlz+VqmTQULa1MHXWP0h76RbACrNl0IUZLECFBkZW
g72bdgzICwlKGm3jTLt2lqjdiD/Qig4j9N55qY35yrAyBIxJwIyiArxvS39X601yF7V6cp6kzwby
CNS45v7yDbymOcuqWV0owqCXOQ0jjTxCuwxno+n6D6kbYJiBHbzUteYtHG3IYG1ZreHHTsiUcd+k
Znk1ain4NOJ65p4XO1vXGKplrkZg9rCYcMZeZ2nySoPQeMRF/oyQY2tU5XBsqhCsuIK0qp2EYxVo
8SIDOuz447V0RXw9ZmQthS7GkwD21smr2Xs2EvK3AiRQT3oSCmrZbNw3L+6tbR7k9s3ECHXzQuzj
UHmhh92RpgWOqcWXeBMNdrDqhE74T49iw+v8n3luXY9AKPLU7vnyqyrxuwdzaJ9UmKXCJtICW/O1
QaYdmdBTRrSTVha0fcofvp3CaRqT9s72JHIqPbrPRdCeGH3PtjmgVtdq8PDAeAla1IoV+p9sI0wa
5fmUj15OP2yViIoyIOnRNUkHbnGjzTSbhUnvXwPTIIBqCsD2wW2iI5Rbhg2guUI193pOxEx9WeAj
b4dnU9lxNAL/lprFUgGNPM/DXh50VNhoG2DRqXVO0y3vtiKI3otkzCH4DDVdRTW4FoASF8SYnyKM
AtSktK2HxhJHE+y4yum9Ez1zjx60Xj64dvQKkOGQk/Axz8w8XbV6mm99pBlTWBdpbwq4/b4nMywD
fIeQd2XuygkBJxOgJb6hD1RVbvqmu3az5lhWCYNco51pGwI9rD72+0zz18blzOMranV1OXFBFGtm
5FbOcXB3xyo2lmqoVteaCDog65EDmcnZyLKJnqNEuYbosiHdFuELZ4Y1boHrSxiaz4q6wAeRrZoY
Jrhh7gehukuCNfKFdFvSX3KyRUCRJ3NL1fuFTOSwCncMiOYYgEQ/glCtV44gPhV9IN07h8QbpAo7
8GkAGBygSHatn3LOSYvYUyEZhFm3bhD1NXW+8e1+QnhEV5cfBLMCN66RPeIZ9dejlvQbXeb+larn
0dwOsz3s+fCAIiVCmxDQ9TJpke/S0K+u8umHKWySnW1E4oikq5OJkIlksk0QrhKlpAfttvp9giJ/
k+juzU8KvyzoxRhQ4dpGevfEXY6y866hUNDEyORNh+Dohgu0V1Wdj2fVD25Kpd20mTdTM02+dmye
5khiODv39Ekse4yufMy2V2UUzDzdH0mKT6Bikq0QGMI/mx0NlLGQ2TYLoR4mnVKvcic5dGbeUO8Y
uzunQMuTlDFJpGquLIJBL6+Eb4XbSGjbCwoH/FB5VXrmGwipBLKCAjGhMc4IZ7xFju7rdlS8eyBT
FV3NRD3ltd0tI2Drm8RKo4UL1pDUeLtUEcn27PJMcBt6lO216a+1bIRTYVPXa9Asyo5UNVBVCVFE
VR/Qi2aWnfe+2+yj0MkeGdArctGSkxuIO9KIkpvSzdVZplfTbBN6t0mg8x6E+j1hJOoyzk99b0W3
o7DPyM+TxeU0AI7LJLSRjt/Q5d2xq/gIdjHjosmbcNn0xfiQqNo6hN8a3JCuM37HaShn4F/Z27Dh
9YZxnkCS+EmS01PvNEwYSMw0LAMONkJavNdOKNMbd2zvVL8FBhv63ga1ZHXU9Bsvi1cKZSZyqyvW
O3NIlrlbB4uxJQ+HismVWrjditMugMeJ6zFWrsL4AygUGuOTExbfaU+nKw3yjD9rszpctxNGPNXH
RVvE1bKMGLrqFCI+xn2FVTm47/vmSe/lCcdkeldNq1HlQ8KryZ6Rw6kUvrcPAqebaSJOZqbhatvG
43F9fY74JAellmdxQkJjKTnWmvQoPzW/pDXZ01VCddQg2AEM1dYJHIoTpzx/ESv9i171JFApzq4o
/HDR0pxbsmGsbi4/vJhukml4t1VTvl5uuB9o+q7ILYREXbkO4/EPxY7fznSWjXUL1ayla8zan+tZ
NBBF7DrEihR9jDd0QtZoY+BuqsSuDqDQr43Waq8jeKfLDHjIz47O31raPjWpuVsSbzPlDYmrS6WB
96ny77mJ0dbhFMGmQlNrib+YIc8c+6zd01lt96MfnQrNJZ6u9tr7HhAY2fX647RxuIrwqc5tzO2z
y76MWchfjB0aPi2J+q2syb91YPDOjaobdl3efu+CKjknVcURoXUD2KbCfEZ0zrpTKmwLRmVFppjx
pwrXb3dYmpRxgVjg2ELp8PkrOiDF6aG49SzKSZ7tcpwKgfRa9JRNie9XlBvDR5lo063eh4Gsrm0I
Jc7aBzeE5VRetbY6bhqH1hpFJpgBU8CYmBiYbhg466/fXvVj63p6HpLDryEFPkONls+nSnGn9ISp
RQ5ctGlHOfaslPNBobCEZjJbNllaQ/vjbVXsqliC8UMRKtzwn1mpfl4FempCO/gYBN1Tge6XZqPf
eBwmDHtEw6QSJUOvk4AY3H4odp3bnyDCy+KAqBUuEZXthauXxW7qffqOVXwHrRQzaQTpn27P58rg
dHssFAYWYWeUqy6Vw18ubJQD0FJm0VlJpeyqBjqXgRS5RikI19ELzpkavzWqxoEvRZYfl+EUv4sp
IZnSjmglZ3+4UxTxP9VkNNyXFpJ3h84eT03/PID8LLUqV2VWC/EzZRNGc6oxyDm8kXxh9i4Oa5i+
a8+oxHPt5G9C2u25apJmm8o4JXtnlpAGBiUiD3e1Fsc7xa8a3PWYZQiCX3RmnN6SB6weCC+dx7HZ
YHtAeUd1Tj74abyLGrKhPKUaj5ab/Qgq2I9F75yrgsDxOvGSm0sJ3HppJ2pamMEb/Bl/MtkZCqcG
TByo1nXooza5DOPLQYvQeXRGJmN59PzXn8Wln3tiiN0BbCSlvLVr+cy9PcU1ZdlMdTvOmnsnBTQn
gsC4iyx5c6k0lGhXbjXnSUxJOpTUxhQsSa7k6p3XiQEwKKqEyyGlV83Xsh+wzJi1fg8c95jlY7V1
J96g67QoT4uVUCvjWpt+ZBqn6n+fRVtf37Jpo43ISWOZE+a+kARoh3MQuQCAAzqGuWX3b0b6XnEq
+9G1LdxHGCMchhMagl5U37QOc58lxRae4RQnYSaP3HSD81cQifp0+SqChIDWcbWdhf1rrZpkRAcw
/RaBbuZ7p5b5SW9dzGpVvfJNl0gUaLqzToriJGJBmb81LRYb24fdrRI004eEcir5D8I05iKyaWkO
iTE3Qi3DCdMlB5JFTlZcDN+MAfUJW1P5CKc6nntl0t91EtmN2qf17ZBgkeJMrFO+X+peOTx5MP9R
SGGtEiNCjGZ6h6Bws3Wb9uSqk94NCaUPfSw2fiSoFjG+UW6b7BiacomqNnts7M5GyNBd6aBVD0bl
7BEcAsz0Ts2EH7XruL8iJqamxyNpytaNgcw86ue6mpHOwAYAjGVyRyPo52tjK2Kllql+P9XBrwoL
jJ8gO8qBEvASZQE7MvVN5mrOcDXEVZ91yWxMdGJvgh64IA9va0DZT6dACGERA2yU4fUFuhdQ7Cll
Cwl0MI0FrCReFV9fSa1GZp9R0J4bRflWAN64b1OCYv7zT3VigGsOKxIEpJTHakA52IE8fXCqhoFB
kkYwqCSMmFV5KxSNyMUuq3lRB8KpRbfs4uwHQkp7HrmBtzd7/XQ5uXccenf+lFaEkJPY0rFRVqWI
jRXh6d+A0qeEKoTK2tXbfhn5ogPQPjpYyc3xpkxU2t1OPA2RzAmWttAfoUym+8FB59eR/oDzWUPl
3MUMQATkjE91HpujifrUbR/NKQk3MsqjG6YTsE/7ntD3O/sxJ+e8NtDJknxzCcFKWpelVqrfi9C8
4+BvXHshP0QWPEJz7q+IOJwN6iBOrtJW21Zt6FqpCMgDJZ/iAeNDO70CJVHqK1uWrI6q5d85el3t
7bRGZneJFkYpNs/caNxdKHajYT//+00o7OZ6NFWJzYFlNkAfmWqE2l7CPgjZKMGWXWX027dgzlCm
Owm5KvwYog4vKezLVeyNCOA08ikbEdcn36taZJIgyEaju71Avv+LsDNrihtZo+0vUoTm4bVKNVMF
BRiwXxQY21JqHlJD6tffJdER596n+0KY7hOnMSVlfsPea69furaprjHtMqvC3DzpbiFeCJAqCtJJ
JuB2NKgpRJLlJoeCyVysq51D2cf/AB1NV1aI5snw0ZGmxnbtzP2Z9ct6LbuSY2Kc/IM7aMNe10Bg
rT99MeuvaVMVcBx5Tkv/lpEfgU7Iv0fDKSXG7oBea3rzzehcz7YZrkctrOBux8YrPpHIYJ2RH+f7
2WX26ru33JoIKtB0Y98isjuv7XEBO0/2pER/n9YJui67tJqnRCKV7DvzsP7HO9/XSFyVOC4sZJ7E
yR7mKr2s3N0m8e+6k9pn1yaFow1keqxVs8Ng3z/pmT1zbEUOJJP26uui3UpZNAciWPUwUCjR2Zzt
9NjObnYH0MWKnU9nluaPVEbFTc3e5+x5yaXVsUWugdMm7wisdhCNpo4tY+Uk5gusyGl7Y5dOvRXm
ePROid2WR+lkHVFDSCrMLq4fkszpQln26pjnkxO2upbstU6okOc6fS4rjzZkfV/WSn2Z5gi8t0+p
tOYD66X6Z+1xps1IszYBdr+Lj3AyczBZOGtah6SmZj9gveiGdY4oAg+NR5IEls6L6kkYL21mNSDK
jlpKbqRWJTAxh+xTZ769m7pSO+R19uaMkbnzs8DCl5mSJRK7eViyVb0wcn9ci6RkTI2jMBvz2GFo
IGYF1e1oZwebO3aPzcPHKoc1OG7GL4tu/V7FwBVal0bbznPYKH6k301GgPshJ0Y+yFPMTyvmmVTx
MGD5mSs//yJwDLIXSQrHdbLRWUkffjN76/4DcQ/YNfLfsSNbw/ugf8TNdJu6pMOgUPz2M/JE8ulV
DcMrWDX5qaXzrS//lDUrQJD9LRCZ5ZCwGhbgtii7n1IpipElvqn1Olygbka6vM4ibJ5c0jus4MPt
rWeF0X6Knk3E49s6FuZ8VI37uP5UPX/vi5Fi7IzzbN9CYXuguCUE1az5K4/6l2fnPuTgMbgsRo6q
M5nG9EOP8UGPLx6UGdp1BJ4wiV6UdIotd8D8s0zj1zjZGA0cOFtZw4Gdw7D1gwgel594u2A49o4Q
vws1HnXelfs3fguZQrPPl3vMzAd5KJqxJ2AX4Jgj3nWrOymdRWQJGw8nQ7z6qRlOYStEEWUPZ6Cr
xHo04+fMUchgldxQs3T0fDuzlemUYsRtdPd1oWOXySn3xbnphuGokzuG0RmZxxbDMuVEAE4oQ0Cf
D9lVmjP3POvGfVFHC0JkmrdjPlZkFxLg3aHtOwnyBvoTrwP80KUlaBNgyBWV8J4qyw1FrLnbtU+J
9WpLtgjLTYpV7DlT8qhyv30sAa7zCR/Gca7eRRUnDyMvJtgSM9lYLkFuhBG+T3k2/FRFlmCU9JJX
jGgNbtLph6MzH8NBkbzAT2ruDUBZ7V9s6Dm3NAUpy1KPAHKrP896NR7B9NThOjJJ8zfPBT8+KK/+
mdfQBiAQl2fZ+Z6FsqpiyqaSpzLKWAK1FZHwnHengUTiY2lcxtycmGSxGgMQhZYWYP9+JZ+BzHs1
+0AyqMvfic7JMRyM0zUR8bX1tOrVdJakq7H5WTCAXvdvhqXi0J3d6uoZOObiYBhPZZJyuGRebB0I
uy/3tp4tcZXxnipNbGTrZYd0qWrqnidL75v/j5AW1NaibPi/pQZ0EwtQhC0ZzdcCrPl/Gy/TLrLW
BtO/+Y5hB1MwLS31onrr7JO2zriGtgdpaih1cQ1n6/rKOnGSqQtQQaf/jeG5eZt7XEGjByC/LQr7
NiaTDp37Q09tjVwL5HVSL3eJvTUmY36YhnZowrL2Nx6c1X2sCkmsFnBVRuPgKXxXhuu3uTn89y9o
6A0qcfnWQ0GhATGKE14W88HuSZaTQWE/egWlqJBmxtahaDZVl7/Wk+cfxyYpX8cmSI96stV0C5Xe
cj8YyxfGumo3eV62C1w2VPQ8Dc6YYHgyCyTMox3VL26R/BJe/xce4yL1oEJFE9vcLZWQGz76+1mT
1fV/XwTukU2m9OZA3qp8toJ5BF5BwOQpQMdRnuxeeV/BaKTbCRa+lcnsFNGebzu8Oj+aPiOAJFck
mywx4EtX52h+ADx4zrB94cbEz0IeXZud1qlNyd9IxJzfM3zxIwlT/rb2euMVYCGxgJF6IoMJW97y
EAajjhx+YIpWusXnGkyzftGspLsKQkFHvRUbPWd29b9fD1usT78Z2+N6AjhNQs69N54KlX4DtR0/
dU/FcjG4MXl9CZHRsu5egySbnux0q305Laxdz4yqezU408Uk5xwcMlGDFXqV4zrKYyvFpH+6FkRq
XGpp/QXJOT+pJP3KRq6oniC5R4JEku+1EPPwG5u+pfGe3qqiwunuEGqy1DvzpLu3JO3vVYGndgzq
IuQta6HWt+3Za6ejYz0Mua396gbP3nkAWENbjdCuG/nqpV7wVjriw5n8+qRXLIdZaTJHDUgaM1Ng
bW7avGNF9PDreTw3RYDZlbnPSSvEfEwD8lHXjyv/Ewdu+T3dK7C97vVE6WFnpASsMZO9EuI9baoe
1E1S6fZLkNYY2oiiu/m9flg3ZXTUoWtryTbq1RLPo5s/SLokOSeNeghP9e9pktl5DaGcdY7OoJwP
la11QAP67M70fVbMd7XBVO912x+CtGp2Bjwf+nAQl0bhfA0ckRsn+K82VoHefzdUyWiT/+vYOk1M
7onHFT0s8gGHcEE9Fbh/AzdfQt4EyY3Z6XuXjDlkfKl992MWE2KuxPiXt5b+4MYtegq9OGo6XEJS
tT39IKdgJG0S00a7/Ikl10KOFtGWuW68EAt8vLWEOnBmw2hrfbwdTbYDvtBdyGZVe0eTzgvVLP6b
THFoVq1zV2Ky3h3Z/silUFxvhnNwtOgl0yLtXZ+iDy/TXoKkmH+1sKgnkQmiYDPjLAQddEsKYcOq
5ZUgLjYJVBmP4PsJmlBOSDr5jxnp1F+d9fZQKpcbno0Gpj7/r+EScVhHVwwH4mmauuBVa8PAK0J9
bjsQoDLu9yNh8Oea+SJL2zR57lPdPzppaYdqDqDV6MypUeyBkI+dndkqsg4wuJ/dgOSobMnBHoHW
8NApIieYdoL1RRKMEctl8l/4+y4lwgq9ICO7vPE2eT9YCIiOqwqjGCxqxlKLj7bduedKeu7BscXA
a8gtnhPQUeLkcnZ8DuojKwjXK4mqSLNFHYqrHRsxmfS9L9zdOk7vvcY4zgWLpKheXrZMfWfKMpaQ
hwAKKHlGn/XUymdXL7uHuXSeF5zToct6DwSJhstuns1+/33ZdksYqFyapI537Lr+SZjmtbFt47ui
sKbGvFXWCTO/vp2zONhJwuWeMMfGT/k0s1YwyfpevxWWDay/Kgn1zaoeXYRigjrKV3t5TnSNHKi4
IOkO/ehAjxskR4rW5omg+2ib6eqUtJ58rSznt2pga7iE1d/1TqLs1pqdLq2SLqBuT22JVLYCbwyy
trlE7JshFB6Z46TEifaoNtsMVJGMr6z0BTsPYmjrrjDe5LizbFG/m0mzN7Pe37Vp5JMgILxwYvH6
GrEPr+v0x3q5r198xYq78a78EAmOUGzySVwQqY676tKZwTsNTX5SawGHC0eiIkf5YMfioHrkfdk4
7UjTSd4mIwGK5BGX2NOxPziM1ULPHnWsvJi5cCVyGoITo3gNyq0AV0Nk5NTd4ZZX5ESwcF3VOHH1
YnZafbUNku0tkrFLzMXnBOOxJGD6nFO5bZSdTAwy4vjZUO9tZNpoH8Y4NH1EOW4aPyCgUrtSB8Dl
Txn+eVIdjzht80cj0QBiDtaZjsMOHbfiVfdrcgpnh+UgCZHbmgSuZ08zvF0VN1lYsfjDBq+02xDn
eKJsZGUpMPkbczPwUORXY/5nvevL+ZP6fdMOQfcT+iO3s+v/myon28WOXl9SpC4RkgP3j2FaDtce
mUa6JatXRG4gda8kG4gPLmGckfRmZ9zh6YftmHsCMV8KvYV2u5RiU7xKgcHE6GTJh2Abi6dmHHqw
b3hgp967R27R/DTBOuzi5rmppgLqb0oWSSad85CV23Xv0xfANkXq8leBda80w/+R1Xm6KzNt3rpF
97szZvQeBNgR/MuoaDMuXHw70/+REN6cJSnLwG9GIqcm+YjtD9sA/GjN7N/Skl+NFB3kidEwH7Hu
4paFtF5t9alQ4Zg7YjfpiuU7wuX9d3++ZF/SVOPqHwMzHJwxOCszeRnWN3ikntkgCCNFJhbtoSqy
+br+CYUNr2ArQYcn8gLYx36fim7f9Inae12U7ln2BNdkdiN5kg7pKZNnWU/oeA61GQ/XZVV0C2ZC
YZagNhVkHzgurB8UZfPJK5N3QntJbAC6yhXR7gxhp3exfAKeJjPKZ+fHAIYlbAInfV6/dFEMxUk3
ntbvZOPanPndR6MnXlgZbbIbVSppzNmibNXoGPvv78u0mh87s/9Vja2kcujeuQwiEhV0GZAjikCe
vvkRvZL2uP6paSIN00gyslhtk0M00zjgCnReRp+yAKPdfGkXQZzKZwiFo/ZRQZXdFlJAjJ9tAnjd
qeZ1IGlp+duacVlBq0++73reI5YME25yz3fDuibc+3+rwvVGdlVMLhY3FAvOtTxoImRN06Sejbwr
nkyVIyqqnkYrshZAfHT3osh7MuBFlp44xhMJ22o5XVqDzRqJdcU559o66nEqt5KH5GxGEBzW32A5
usXBqF2FYJPkzSr6K+EG4BIdN5PS1LNHgPPN0OL9t1hOOu5mBmD+0rmEuFCS6qHdzf7RKEkcsMg4
28etcO5eIJ37ZDKO9abApgMyglM21PEescamqCK856JpjjMClZtd1PsuT3E8682SPq1lV0sSKh/M
6Qcrou4uJw+yr0tFqnul82L11VmPiMmq56GmN1e/QJS1uIf4kpQEOsueyddsJcyTcL52prUdAq+5
j7Y+bxhE2tfh3TCq+s3wo7CRJekMXX5wrT55GZeG0FEi5faZg8fGDvxH8JSYKAjPI5wNIMqi5XGW
azZj9EqZJ8U+Dnrjsn4x6wqIlqnObj6rcz/dqjU0Kp7JPWkiCRBqnSv1JiMT8QMtqzw7vg57om44
BrIlNavl38HaJV0ZG/fxe2y95HUMkhik5N/UeT0BCISyuI3mI31wfvcoTy+t4diXovc3tVno98HI
jzGACaGCgzACVkWjc1m/dKn56Yw+CbGxCQujanJGnuN/a2qrQFYB2CI9JcDUtnrFw4S8O9kZnWMf
0547tNac5rnwhYmDtXF2VuZuxZJ4OhtC3dY/+bVOUGkFDK+Z8MUuh8H6xXAZzLE3qcAND5+pnzTX
sR/G29D1PwM55y8NlxXljXz2Mo6Xxssec5xRXp1FZxWLP986S1JTtM137LFZFLtsKuawkxXL3s7D
emXWDDVat4cUZRInOgTEAnbx8MruPrn0psQYU35iNLA/ltJq22MC2FpsqsIxZf5j+ml6UG3ECV5O
H5bU/TB36/nR04rxkFjFiGSRfylU5IBLoTHD5UXDO9cDUU+Gjrt3Ns/rt0ieLnFHPlZeM4nE0TI9
81GSBMySe44zjSnLnIVWg9Q9Huz+0uTyvUxy9Qq/ZjqOCTkpnlNYbxg1HqSej/s0L6k/tg1Qe3Az
GaduFid/3TH9UVeB9ysY2CNLYZE7KQA4L/foRTopCJlFT/Lft2gk1m+zPvGOVsNU0aLetUXv/Qza
zGCbKYzbBNbpPo/D70i6YlfQ6+1TMyuf6rZI9kFvW9v1W9+yXoTt1FccwV2oepphg3r4FTobT9VA
zJ7MSvSEVpLsikU4Y6aEItjZfHOW4U7d2OUhY4s1pD20PqHs54mY0WfUAh+amsqH9R91c+yEIDCg
u/WF8/3DtwSJXPKy+e/byncadNn4kAOgIrZwaINtiT5p1lBizyiYEh2OQhEwtW0LejN0YhXDEhJv
puI1ktK9c7lu1+8EoTmvDMADopzwOstDEsy8GUyTHuNSfAULKXp9QLF99+dxNm+zmi9eZ7p/4Afu
XCn+amS1Prs+C+ui6aILiRhnteS8Nnp67IL5WEzqr8ralOnLMqUTxuhuA8oOzkWYGabOubAe3PHM
9VNy2GwUY63NemWKxnEeKGqAXy6LzHweSMhM0egsx3Uv1EeTN/WuGhP7yEhPfUz2eFBO3d7I9n11
JhgkLg34lnZd+7nkQG6Ixx4eq5b0DjuFCQPpEfYsC6GjgBCxyxU3htRN8RHHkBKVlh2NkZRBCrrg
wcCcRJZ3Bo7DGR6aolQ/+q4nPgO83Wkw2+1ayDDoa+9U3uVjMfB77XC31z55GetZi5GBrtXJQSnK
sFjCov/3xWKpsa2NT6eXGhc4Iz3e38Ns6MWPNu9JoAq8FjiP0O5QyjHDp/Z+1RrHlGPcbHsxwvea
mU+FCYSbsy4799UeQWAQPdTyaIH5ILsbe039j+T6Vz11uxcz655cItC20VAnd9HYw7EuGqCuGNie
GjE9t2yYd0TjZt9vQL68FV3cN1ebBU5vxQfZWMN1hnHw5CaF/YRqM0GfTbyrSoqTzR37QdJOE8zN
6fsuFfjfskhV136kFdp0Kmq2ptV9ycmPUZUlOsgug+GEZiTTKYrfxaKUc2WTPUyJ7xMBBMlFubnx
UCjWPI0VfUy0yRvsxPmTI8ZqP0bycU01c0V+zWWHGr12mxDHGuj5Wh48QuovTkMC7TpqytUQQ/Ls
mS83zDMJ5Y4upYH6hhLKOq3LAQ/RRmiZGFHmslYnL5j3eMCgQjtT8PcqOwXCamibvZt63oOuP3oj
MT1aO+ChNYZXam/9OWmrI2HT5nU9mJUXaVtCjYqjhcAP/5L+sBardVd6x2j07wwfydw0RXG1l16L
3xeb1wpAliEBEUGSDV2g/JfvSYXe+dl9XE6fifvoVKmljHRecHi2x3Zk/qzS4hIX3oNtq+ZK6x7d
zdgon6xx3JTo0phawExad/IWHKBjVMt7UdXJhl9n+5mngogCdt6iT+ttaQ8/VFb3d2tGsa3Bnhlc
EqCYBtqQv6Zj0TfZNR0CIEJmt3eGeboh5v0ol9xgbZq9exOV3r00403kRN3RBaPFOol/PrgMHlgg
ndb/1fqPUkUSAMwrbpyObJvJmOh+J8N+lsFjHAVs2m0m1nHe3Fr26vilCSxbhftr/STc6lbDYEHj
T0qSuazLR516iyQAbfvdtC/j93UZY6vevi3H4obik2PKm2toB0p/90yYd2nFQsbI2psT93ij57a6
At7odjNi8906be1TvAYR029eMxC9vbuPsBJ1i8mP0HN2wCVP3KATNsdykdRCRh/hOGRhkVOVrpL5
ZJDJEdLur6iz2pNSLrT+xIpODfOubZQzeHFkTp3oii9FsM1zVGr+A76+J4lI8zy1zXhtR+SSTIH3
/GY/yxytUQpCLFwH9LKuH9fATU1v3YXcUqFtpBjGQaZuOtJnbqMiPlP2YIRw+zvd0b8kY48SIeI8
mGb9NWeGAQM8/00GN1Sw2gDeVCr2a9yN7N7fSmrPbRl5+EAyHIVlzvthOC3XiWDEy+QuAP+XKO3K
VDtyGbx8Vv0w3ErUZNtiiM+E/jAzd34PriLWLzOewa4y2UvY70iX3Z9KHpgQ7SMVDccgSBj/kPdW
+vpE4Bwa8TKe09Cvkg/EkFlANiKxrNsAfeUMTRynQdbumeA/BRYfJTN4l1MbPu7OrEbvWNDdbwen
dnazNotdAEpQ2NwU0Riol0GBQK01rAKOWZeE39RiJyLJ/3dxmJwsx+wgmEgloPOUTr4EEVU0aeKT
jErngOr83rrtjBvIg2g/sPMwgX4TgWP+pCRFODNzoCftJRpg+ln+s3+SwE13Umof7DPQOcCUE3gh
T3GUsb0hat3MAhnqtO5uoMGhYltmafCYGmrKaRzY4VryHMGt3Y0iPXd5y0yxzP8YNfXVnP1odYbD
FgPgHcIbCGzGVzI2yF9N8+hMgN7HoYl2Wd1lrEL6XT/6YQOo6olx09ac5Q9WrR/tVP4S07bQwKDk
VtnhszQYHw5fXfS3DKZ7JPqv2BqLpcloaCZFyJNTkPP46OpRtY9ymFdRH5QnOS8+g0gL9jTQfxNt
JO8zDRuVHFvkb8xJylsh/E2ef8hxivZSMCAhbpiYsSkjyYpgFD4v9S/T7PpClCGJlT6oGEA/277V
p4urPc8ptLPBwNNTNmXGOes3ANVI+uuWcDYpsnhjx/2zbwLw9ZKFepjhF59alizA8wVXfRFdOieo
DuwqRqK2xI9lzv7gFlkd9uqXEzMG8i33UmoJyxcfpUcdMOcdAp0EIgG5ph9n8pZ4znIR7dwmYEY4
cMroowkTHG2HlZkndEmTX5ATbiX3QdjtYdK/Ktv/KrVWhch2XKruSuwy6rB5JoZQsP739LbYRDCL
Tta0KwvNZf3b8RM8tx3Qaq3VPlPInOji6M4j77NyCztk3mZufUJF9Z6Ca+zUn6BzHYDEtrEheA5G
6MC8KulSSQA4GnAvzg6x0BeRpu+dXdJ5neDSygBVyexlp9ibfuR5KY+TSxVL2n2JlgJEln4pzShA
6iYOcTE+aLNBvniu/pI4tVFAIEj4AxVqOgw3tRkPQWRfyHzxQJbZ47U8xRpYoEArkz2PTQVXb+if
InLT/GRRjRf4+Qbsal4S1xv2iPCrUlbHsYZ6hunXC46W/CFIy4PUehLY2CmZJiajfq6yjQhKfWtQ
yoQSDbzrQKXLiFk1x1DJEqG56rJTUzocnUgrjEZ7UXX9MAbiJJruDCiTLrNxwF7N+bPkL4zalZPB
bNp4wzzyqNn9o14F/dkqTuhRGKJjWyXIAeeTi3/Bqff+n8oAiCG0iTNIL5rd3PAbG11b7Yk3Cmfd
+ePAGt3jnuo2inEmJxXUdiACJCyS37rTyM/LIu+FChBIt15/Va6LLnNEzGK67ZPRv0U6eN4kQ3Ai
tfyGaPCXr4+LlUY89YWRousHspFobFKM/GlGZxjYm8CLc/ZJaoMj5w/BuTM5O89lnWQbe06KYz+S
N9pzs7Io6frm0hO3l7tgiMqkORWThTWtoCMfbB1Nf+psmBi/aAuaOkvTN9UhiRxiOz+1biP2LSuO
Xd967yjjvUeHz3wm6HMkJPqBT7w8uHX6r56GfOe5AqVzM+2pygJCTrHKps3Q7FCVYCElOS7VOb8n
FKhW7z24mfWSRBWjKoMpBcqJkI1+vyWIj5z4Xlgh8g0oiNNvhj7XOa+qvZe4aEzjPr7olBhcDPVR
81HPOxE1aJl0h1Lxus7Bc5IwsNPHsxJ6C3c9I+ZH5o+cWeTi8gGBNTY2+jz+MTFd0LN1QNMm82/O
UjpMM5SZlVZeTQdhH0Np4CkJQWJxJYoNnFN3J5vfkVdXS+/DFK/HhlqxdyWRRzUb4uLy7ZiwsKE1
LdiLlAUy3fGg50y5KrZBZNzjEq09DXvmwOI/iodhExhevG3slkD7aCTN2G9iZn1MY+NytkKvlkD+
eQkiu+QorfYgDme2B65WDFwlNPVq7Ix93jD5jNNj65OMNEQO+2gw8KIawqhAvISCxt8WQrhXTG5N
/E8DxHWNFGV7zIEUNqPZ7q2afThMxH2Rzzu7CVxyAz50wW3cmsaBG7AnXY59tmjlYs979Cz3w3Hi
N2TU9WPgF0AmeHCol0MjgXzhTogGk586i98Nu8DfluYIQi8oX23yxZMYYlQ6fA4cVmFbtZ+Fkccb
Uj2ItWVYU4vhqxxNxEfWxB3bL2sPY34VgMu2aSB2jl8+F6rXaPHGgYm1AAmIWihC5jqJ1jy6bfcG
AGe2LAgeU/Q45zbI95ydsu3OJvAy9MWM4EWYSlnuUvuPNVBgUCNHYTLLi2EJtlwZlywXCbDoHkVL
H2t/ndbH0RkZN9SJ5T7Wbi1t8BGzEgmG8Rt/7Ytt6tO+TmldZoaiTO36mRZuLNuSj0iYIWO7gDzT
ny6vKHowgxsaCQBRhD8zag6MnpMDOGRYaJWsETANO8RKAkFsGu431TEJiSd5KgBiEAyV/kaShdpX
Ew9TFHwi50G1R+p1GgTtucm6h2LgQO3yGOXKpyMo4nzXa2nWv3yvfefJf2G7D8sTTQnC0gQ3yqjb
T20uQ1NQpxEZvUEhiJtUyV8jFdbBp5NkLsk1iizKGsYIfaN4cv2BhJG6brYyLsodyHprUy4xXUlU
GDcU8kiCmtd6jhkKaeVuspwnIxsvFhL515KccqLI+T0o/xOJ0y5ZSPu6/JPIhKeaLkYj8oVH7AVb
rLdFYqedp9q1N1kpHgw3N6nEs2xDdA771r53t0mXS3hzpNqDl+t4UNaQ9zlMiyl70EqWlDJlid16
LCvr+uQr7w9k7Z/6OA27qGZD3PbjztTRTI5+bx5HJos4D+UDFu9IMeQj8fpd9lzktirG0A/665CO
aJga7d0Z3kwbEjHYqjuidWNj89qjqd7XpO6GSUUNgdvxDaACuZGCiNyhwe8Jm4Q+NRnG/ZQlHwYX
rkirs1LUWuRCl1TvOzNLn+shh/3o6KzqMabVkcYTqbVMVfW8vmnqJDoAmTZUbt+NOBep/RIB77U3
qwXk6j/MMFiO0MSd5UWwuc0LoMuh1QV3O16cvrl5YEv8a5kJ5dH4VQPMjPCPToMZMzWeWbg6KZZ7
uKdbXcPq1kQZG66xucJ0DGh2crIL8vQr19FgVsZCkmr9/Tjqbsi+y9ykbnK3rSl+6M0bKwmxn0tG
fpJ4aGUU3ZmOKaDuGnB9195nRLw8wwwOU0c1VEY6P2zZ3luyS/PSbU4mQYT1ThvCZsjJQetKbtZJ
hngmjnIY3uumTQ+MwSm9csVLg6kayUENS6V9UYGZ7wWuHdFyfdtBQrSEtTwsvnt2x6WizoPuQg2s
EcvBe8utnsa09XxSQCr1BhN9VC90r1dVDgRvesYRW4S2R2LsbSYeBxQQxxZS9wHpAm9Aa0HoTbOT
Kw/OLP5IR3nHxvAOdjMYYWIS1I0akgonA7TYSHnCcdqHKuUoqGYX1Iuxq0RAhZRehvKcRl7Eaw9l
iDv41iFnZ3rh7ANpWvupJG9G2uaFTQKDz0yACmcQ1er9ti+z/Dhh9Zkj+UdPgme9gv2VVyY22Ja0
mqj5ACTAIMzCKuCZnrEN1MGaMYB7aXf2Nc8JAU1uUoYRGTorJPqtfJEOh6m1UKsLS/7Kg1J7ntih
CbgZrve7LDpg7x4iJikAAfeOpHeRRN0WrXOw89hbYIhwD1wQOh4zNcH6JY4ilyVB1NIFGcTBY2sG
iw2AuisJas20iwuk+5xZItiWGnIth6m4lHAn3HlnRS6Q2cmIN74eJbscDR7pJEyYkSjZxXAY+Ygt
CHC7svWTvduTdozv7dxXgmSutuq2QGueKg+ZSTO6ZxHYMyVaVYQVNrRheo8TO1tCXIddwcmagBvZ
FfX0GXQmrPU0aA8i+EuhlRyKyXti5L+R+cDapILTnooCVoZvPHUcygefTTrDYW1XO8OZX/c1yeDa
O3109ycUiDkkUEgrTpjI3Yz6hLCgMYE+NSMQakJ8J2ADeutP7TO7UD7ad1Ze2wkJE8O1lHliQqEO
pYkM3rbbA+eOdnPruFQd/sCncsoy/a3NxRFLQblJy2wJ6YU/MNToHDd5hwgFEWAWCiPbChutOahw
nqms/WUlGJxYiD4ujL4D4tIGjTDqDcb3ps/7iIIW7vV7idFzT6OCwiZl4IcRf9cRfaApKY521G8H
SaPa+wUbQ/6A72/6TJxQGkxwWoSsecGCozrZEXSvaTRufILzcVANOoXgh0Pld2qJORu96LfX9aca
Fs+OjbGzHdFCL5pNVj45WGQr1xzUUHzrM0+4SLaC6DL+DJZlh0zA4z2h9+ZYmofWNUPTQOxTzRPN
PuYZfPyK0e+16+JLUyi50zW7fGrUQ6PhMwMuS7cps5gjDQBBrJfWg+zKcme19d9KlvcKMxDnA8sT
r/yJti891GL+WXG28DsjpoG0E8TMfGxmx50Rxzyy7bPmmHMoaOe4CjkDbV0x+kwOwJjo9+Ee7vAS
7i3PPvbIg69ymJL9guDaisK4qHnkSL+gP/SPbr+wlD1/DlsjybfdRMJU85mZRs35z2iWA0IyNSFq
apbjVtbleInnYZ/q40tk+sFDItQbQGe1a7W7oSW/lGfd4RvODCGBZkfQerfuzO9IWEsusW0iteZQ
M300X439lZnOeK819wfyPuuizcOL3n4IG8O1h+CKhScSj3Zgha5Fe586LGxEwhXbBxtEWgC7dRLZ
EWc6HAk2C3t1m3qtuDkAdpF3wig3Um+LSCfZwZdkRpa+t4h9d1S+BK1PdG0NspB9a1MIYsY+AmG7
5RNwdVnQ/Xok9I3TihcQzsEw+Sj7nDXoCGKs0DuY7zqCr6KqSBPNzlEyeLug6GZ22tOvtqxeAn7y
zShQOg1IoVtCPzbJ/2HtPHrj6NIs/Vca37qjEe6GWdQmw6QnM2lFbgIkRYb3Pn79PJGq6p4qoDAz
wGwISRQlMs29rznnOb+yOJ+9cFc6bRur7AW6Jxm6wB2+4h3byhh5X/QcV0gwhN5pfqHIgFfQjNa6
5vWER9cweuaqnhx0Vw8l02ivHj8XJLFeBGwdRXBxbGtCqfuenI6EdzTQ8xmF0QPrH9xvEJIFouPN
0BA+hnn2OW4qA+gjUW4TzHof3IwrKzkXi6mtdS2qBzysLlNztOK5dsy6j6RKzRPpE0oRNP4Cl7tF
0e8gTa89ZgF3S0TAeyXCg9GrKK2K1pWNKjzERNxl1LSbManfqr590ZvMnzOVd0ee9L7VNvdmCJC1
DuY9Z2q1beP+VzBEyq6U0k8WueGBGbO20UJklgMxEmWjSt5C0vRjbxoHZLYwxmw52iwm6Ie3nuyq
Q68PXyJLvmFb8o6xexqGqSdtDd963D7ZxD15GYJnz87k72xUHxjzFi7d3EQvZaLxTj4N5NN+XpOl
u8105kkL4n+3Az7WhNHi1COTjEVPhoPo0+cyYSJUZmXtKilz/qSRAjdeet4CyKpI2NhWRtwdzXre
zWueO4WT2HWFfUmi0enXsZVhDpOvhkLg7eiEgxmEUUKCckEfzW0kSF9SqQl1vV/Oct7vNEtom95m
Fh4MjJpoQFn3yH3iNpVZbgPg42weGfTUVb9thqXcq536C1ldz/wHnqiifcVDLO20+HE2QfWbyfSC
vO93pZMVUws0SzpzEnJP6F/VB0BJ58rEF1YvueLM3YL8E5L13dxg27nTWp7YHiWLE2U8RyJWmVJr
GMm18XNa2ruOzRoZsrgROonyr0BUi90MQhO2+o2RzbuO5e6mUbprgDyC8tlyBVnfDkPhCj/AUTaL
D7XJTmaV6Yh4lXM/iJ82ylJUD+m90dc2Q81NETGNK4Is2ICnYVzHJg46w/uUn+oWFSI95dDQ30Yt
gy+TpiNKa1LdusBn9NZtw4WNJrnFJ2Fm53F4qooYC+koVbshYL8mcoGOvVzejCaJziJH8KH0GQUF
709YAngVvcpKNA4OBGR9I33PmvoyRJLq03/j8lqhqxULXgU7AsFmtYO85kwPGSAk5jXCy/qdhIxd
mPHOz1Gal/tEZbhX11J/SKp1MLthL8RsCFb/SVbmj16u5ENvFR8MYwDS10yLC2VurlFxh6TuWdiy
tiub5F3VStgw/fQ5ECXtMP/lXdD2L30hGScr2Wq8DRP4MV4xkQU9FcvRbjsV3Un0yqRRBdQIGiWI
YR00jOe3AO9+orm+LKxha2VKj4GMGqFPzYrnUTqacj28Slmzkys9cMhyLjxDj3m74L/jkHxAZyU5
Ug+kVh71nVqEOBS5X50ChAbbPZmBNilrxCpeUzEEfptqbDHn7D2GsqFChRhmOpdBw/ITABBMTF6L
daFckr4gOKwuem/W2rPURfe9VH7piPLp46giLajlHLu/x0DGWJhzhc6stF4js0vuSdljGROqjboN
BLbWakpGJ8US6/Zi8BuiW7RmGPa5hnYMg+VjZuazL43aK+TOGWQJCUw1pXJKl0ujw5CkH18bqX2T
soKcjkUjGGhmBDhm+WMo8TYdlOlcKIeqhbOzCIwghC/R5Wi/2wUMGn7TqxWgGmq02J0aG2SEpqau
ACYA2Y/qFLGFgaMw772mKKCuyPHroMXHOc2GnQDK75mJpHDGrdPudIgvVkxWkYkiqWM7fgwacdeZ
vcyj1g/0803KzKde2QNNSPOr9M5SBh8RGdYOMCrscYEUH6bFeBjLRPJz3QS+U2GiSZTlQS3jS5PL
Li/45Jpa42NnMoeD4z0PffWI79Qv5/4NJ0N5QlP6YuCgmpTgPBXBOW+mx7BEW2TUwSPrDRo/9SOe
mL+ngnp7+KjbiPlUoBSn/tegyDTzuEizKKYb6ELZa6152phxm57KoUbLOaQQkLOU65Vul/N6/q4D
xZXVRDv1qLPF1Lwr9szsvOUv5gkgt0EJfhdN3B7HhEfKXqCxpA1bg1guspOSBemfDzzEm46VjxfO
wbLt8/CrtJK15ot+a3jQt2Q3ksmp2r6kWyZSB2rkomYH2aztHKvMUTS7pWp55tN8m2r0/EgBgcJ+
NhravUZwySsIQQP5Yqhy4RSl+p703xNDgM0Yysq57WcuUzMSG8TGn5M2/MQ5DY82Izotfs9hizBg
ZPCZ6cavxKbhTknsGDXahyHT3otIs+DTBXulZs0kipCpInPYaqYKTBNSL1pli09R5d0ENw/JhheP
erRTEVvgWEo8ZK098fDGUzOQDdRbtOMhUPghZAQcDmRL9VPLHHiUd1VGKbVgwpVRBWyWkREib9JR
555DTyO5WOJVi74YUba1S5ELVUune22jfXdsG2xF+5xoLTcLYTgU8Nl9z4yUdcVAjb+E+6GSGXUh
BqLl0iKHSRVT+okLo9HExpoEIvTihVzHF13iUEvqV/ig2J/UAT/9kD+TYMKFT3KLp/UqentLobmv
+oMpJ99dFGSHvCw+6OxerMWM90hmgR4M7QNh6PW2YZAdk9nnaJPFfFJnMDR8zPqAbYITXWTT8zij
UVK/I9H95jFXXDNhHJ7EYf1eoWVWJ2LVueoaF6fc1p4Scc30wpWixY97SBpLtWWlBLWztUKPb/Rd
mCwvNGG/2hxXTby220i0VOknmdDgdBVMcYpQLC6sFIy22TN9e7MqhsxCpS/u6xmuPi88mSZMZhoY
iV73TYMaiaMyg/KV1vpZE5QFeobdcmE45NPjvgdzByeue48LIllQBzICEUDHgon+mvIOsF6YWD77
X24aIEBgSTz4pqXbipKrYwhYJkr6KU1GHtpajd24JULKYkgyzHRWdqQ/LvaQHSxleu2tKPZCgm2Y
p2VunSPiqAnm2piG3wazcW5Ybh0Z9bgDYi1PURSUcu1WlsfqDImL7VjvLhFqajNDQVbDNXcGhbNG
RNlzPDA5AZd0QGyxMWTihOSpABEkMGQF0W6hiXdk6l116ulWExgN9mChGVhgs2HL2EsNr/q25EKS
YoYExKwwCGOR65hjeadojAqoiSanU6Nzis/H04ZPVbP1VUFHWFiqpG5YMoQ3qplOSIkeakPdstkN
/KHGudBRMsZyrtDVt1u9zIWTqimbf/FaRSMwPXTemoawGcvknr0HvolldaIaj0Wjl46wsj1cKyyR
DmS/2gEZ+N2jibfHt4DuwpbJNVNy41GNShsphsJQleKjDbBnsyyoPmta/Dn+1cnN6NUWyTRSxwsx
5DiRB4rTwULOIY2zA+bSyyOdCwBKwiZQ0PcHWOoDwXzetKhL+5LJ+riQBof+Zqb5ovgEEsJ/x2nA
Jm3YpOzlHLBGjAW6iH/RomNrZ+3KZASlnRHSOPevOfLJUgTpQ1Nmu1F0vSc1AZVPZe0nBgA08jal
GjAsjrR022fv1cKrMgnUt5DQ8oO9zgbXMYpBStFuGes1qsPS2JBiv6pUmYFeeYbggyUCHqxrmemG
Zrd2TThgLo/73iqkGJvlEDvRkp+GVqgOm/BN30AO7WilnDJn0sYcMJpS0qzgunhzyb9kmjwGGEgE
5514kPD62g13rDXdFUaINEhmUN6hbImTBSdpN33lQTbt7LyvHL1km9/qrwgv0GyafXpmeANpQyt5
k+V16XQs5vKOOfloNIVri+IrwYEu15YMxWAGL4WmtY958q11a4RCoDijI3drba7522nB1A4vP410
yCfFtbfj13HVJ+vYylSpxAS3RR11tUM9uBqZxiY7W85Gap3aSXJKWZRHQ0grEKz+yexxcXAn84Yy
l/yYQ7TJw4KRsC19hIBOtzVwpY2NLRhXJKNnUtWOIgweZBU0nwKwbJprwt1H0l8xAa2oRIUCogrW
RBOKCNk8sNcsNyjHNwtJlvsRmouImKE1oYWYeSn0jZl/TvACPJLwGHUlcgtdN97kUsBcE8tJjtR9
O1MDC+pkeBMNXkt4Nd2gWqc+qNhdmLyKRPOEAOeoGKHhLguYMICH5q4EEcbrxjrMfbuCWshAScpr
VUeGKxWU2mGnvhsqFvLkweolyafEET6n3KYZIOD2muxOU7X4qwTOmq1n7uNyj00KAgMRNRVkh+PC
iaB1FMFKKKZ9HKfbYZ6/aeWyzULQokF3Qq7NRI74fMTGS2bvMHt6Qw8yDKL1CGDfdLiiDvOg3Nlt
VfvpUDxptXHWNGu5a0aQU6E9pg4zyH2eRCDRpTl3KEzADTH3CDvtoY9qSBmVSH2UAWTvmcdaj+YN
CkMCiDT9gHeRt8KUBp41Tjt9GD/lPkeIWZUlGibjnpEj9SYzAzefFNdjn72cFhZtS5prPmUw2gmI
Kp2RaLvlOSvk9xFH0GOwWkSm9DOys/we8Nldk35N2XhhVDGcKoMREpB7TFJThsWGoQ7im0MJONuv
hUmaZxj9SsDesDF8G0FiIrFtsYFjsfWQY/6wUBMMPKJ7XUzB1ui0EFqN8iwl9jlN8jPxvRUKTlly
0TVfQ4w/cRI3Rz1nVprJysswyo41g1opuuG7j1vCI7NR4pLgh2rf4M6gSNHQUw/Ne5Gy6Wk5oxeD
l3Cc0aTb4JtD3ku7elU1GouGYIFhdd+WnlrPT60lG/QS1CVpQR8QVJkTYWJQc4EaZ2gZJWLgCkNR
whpcnkjAA84LUhH+bNTJ4G4rJpIWlh09ZDyDYs8fMcJzA8W0zyEOguxbL2zTQcn1LpVl5waL4gsw
VjTE4RPOWZTlWaZz4+MWlwcPl1cDJH8UhvBD5KlWxKJBMcnlEDGGgcA6sHjzs1W8P7Po6KLxqpQS
/kBZQzgS2uZBKx8aEDFmt01NRGhoL96JMJE21kIe4ZQSKzagTJc1ZVUCJ6eEisoyNF+bfshyK121
f5TDhoUwL+epbmiqZC28pobM/OE+k5J5yyjuJCN82Si2VLkxglg/bx8qq5iZ/sUkggbGAStz4GOa
IGNKKXalInw8KcZOX8i1bHXd1XKZAYA2e2K9u40+H06WTLc/GZJXkqx1NuHzoyccocnMhP55qmSm
Ltl8m5Kml80ZEo/hE8bhapDtSs+e8bVQcG5xwY0hPPo5PsRZB6aGDbI1LJlvHiDytMdayC8KY0bI
lkQmjlSDA96xE062F9ugMuII8W0bP3+jrBnFQ3mduuE8NipydsqHiiEUEuDonAckaYd07fAbGGNM
910BMFVaTSQM9OuNPpnSThqU92FxlPhxZPge8sVMvpnpl7kCbJZmpaXKyiZpuAuZOR4muXrQwnw7
4CTlwGts8hG7i6J0tKda1WGlNt8op2vUJ6c6xbNhZCR9GSCKzzXS1k0zD3dS1YtDqOs4s43uXOF9
883kokoXRUTQHmXmbFpr7TRqp81SSSENoyVjcQMGLKaK9MTZsv0b56KUR6RaTRReMPmKDZIMVH42
BIrV2AcpiKcDVRzSpEw8TrzgtGkB1RuBIitF2N3fcFxFOnB3Zew+meARbjMznk+MoylpEoMYiQYI
+p9Wm8bO0vJwUwhz2NI8obI0kXLmLPsZujzddKFKwdEFSUjfgj9HlxLZxwglvROiEGeBz0jv9teo
DtMjKmBrc/N3r7OrWibAIhl5GS4tjroY6TNatWfkSQBowbu2mKcYCsKQ51GkMosTD1NVwvlsh09l
Y62Vy/A5gRjSJWsrU+deubfaKxpslSFbxH2ZK41zeyA0MTJyXZACIn2FE4lgPUXWbPTTOY0tb0Eg
tW9QvD63BTa7pSKpUkCtKANslmEE3SBCyvsMQIV+YJEfhqF4sHuQZqo0OLf/WRElLoumHU5BmVjc
HCm2zCEqngb7AzUzhedUttsbdYC6OXYBnggv4ksU/D9Uzaxnalt7bcqwQeuoYrlOSDm5PWNGXE4H
iPwXMY3z6SZJhVWiOzeU3IgEghAPLfTxOubAkjoG3+h874FJ6PfY2Rs3gMqCVWiOUToq6CkHNVEd
tRZff/Brud7pTwYl8zrKpdKhmsdZDMaDYWkPWsU28YrVSMpA1S5i+mP0LRaGPAQZb5W+uSzsUh4n
e9tOLJ3HpJB2ULf3MiEkDyVLYIegCnaYErZgozDPt3+kz5AI2Jr5IiY8iyE6JE3KtiY1zsCI3buR
Y8wZptFIZpNbASy6/bSDWAKYJiX/jTphPpyH5BkzJ6SwKEVkeqO6yQNGTPAh+HG5qKlJM+EmjL92
1FPfRUkNAdODq6wc5m0okWsRWiI5jUP2NLbViInVbnHYYcRJTUx+vHk0LrAW01xTP3FGvumtLO/F
hIgKGYj91Bb7ZrXZ9cCzb9koOdEuZFuHAQUSKHaGNNWmAs+PeDo9K3I7kQ1HlaKXJnjaeQqcuON8
HNHDSUMpfk+ZhtON+W4PymrOuZUyjMKuohTfKwHkWK2+Rgw4cCOWOUEjSuAfYPFt1FbxHSpF1KcR
PH5jydKHUbf8OVGCY7aYj8rNRNnm9X3B79oGVW4ZFBB91MUxZdF89gEzYtQK0ZVUYw2ZFU9dYrBu
meJu+TUlVHz5eCmioXqeoVPxIE3hOS1+MRYmsXoF5mdqESCD7S/TaL7Jmk4H008VQetxCQJPtEp+
qoJ5viQ1ZXazhJhu8vmI3b29NjrF4o2epERGj1SvRFmb5aGvF4itOHqMY778lvhzsj/1FIMury4k
HI8mJACX3NDyRS1LNwiG8qKS8wpXPudC6gYTskyyWtzxqaKxY42tVxYx1CGS2XXTra7OmGEc5wss
ftYZ+OpveJh4QE5lRMlZyZJBcfIbkYXbNz4iV2tOKpsFJwY/5jad/MG0KT/MkTYRvlI93wDr5hyD
fMw0cj6DeuHuMi8EF3MOaEp2nNvGCQqGN/McIX9sEx1j2KgwMh1kpuFvTT/RPyY9XBpYQCPKxE0M
dszPMkDM+OAOqUmsQ2nbma8rAKFDPWocPbSTgygoiTsO4IvGvnj1QN8eVKQJXlUlCz+gieQTX8PN
lthEMA405s1OyRtwZ83jsEOJm9Mmr0pBPZ9PLbOqaCWNhpCyFM28H1d/HmjyyA803M6jKamenEU0
2utTEkQEP4cpU3n+Ht4QFrd3khTZfrHiMbGCKJNRnQuc4n7fBGyS5/FQ6kLZ3Fi9FHb2phjH4kFK
GtMvWnR5//PVoSx/gjsw75uetQfNc7bLtOgDqfk+xfYeT2Wz1ZlCelOpgIMHBn7HH/ipXR9vuOp6
jZsoYgY2ebGPZfFSRp1/w3M1Ogr7G5FuynOUER3pw1UWPU6F2mxsKDi3AxFDZXuPVcY32gzpQEX7
QywFTXJpMbPC4DlO4R+UWpl7JJLLp9tlW8b6l+ijAZJHMp669UMv44GCxq3skvae1ciJS3o93//x
IbfeTLWU76uxfBiZJVAv8SndCL6qEaTQ7XeLlhQU72Pv9zs6gvmXFlgNbusOOULFi0DMuvYgFa1X
d83wXnTUuIgJtXNY5vEJDQOfGBhoCERr1D0vHQF1nTXNv4R6NIbI3hdmHzhLmCe/st5kVWtIdBaN
oTCUWCNasuFrCCztLTbr0yD/muog/oZog45DYUT9hxrUlgKeWvAdyhFmCwMHAOk2L5IEQxwpyhsz
3sGscdXUU+grZKGrOlLDFOHae4dAYKMwWdeMul/xjuqzmJWXlMS7cxO/3A7aILAzSGrtL7NJZIcz
xb6fqoBvoggv0BTFgwrGYkx1Dxwwl/5YF2dEZVeY9JKrayE/3ErvlJTgfcQCcsAAGewKkH7eDZ0w
hONlWk1uSTJX+1kyo+dith9mIOx3c63Ez32sMGUzE4Du6ye11Q8nuNG7qaZUXzi4OyElRwu1+bmc
0orZG67+pQXeLA3gRqtAQVFrEpvSZc20HZMxvbYVh3GrM9Gduen2ySwe/rDRkhECQBiueJVsi0QE
GnfAiCCuh/u4wSovKegN1tyNpZCPfy782hpslO0sqzD6SR3fyqTJuKIV/8+Tg1+K6FiF59pJgUxk
hYlrGzRkW/TPCUNHVG6TdJwiHCtof9tTqMOSjNPz7TyRwmKCRmfqOFZAEEpUIZucN8ruBmgnlXfZ
M6egcehZMZppHX+CM7ianFinGtPgRu4aay/Lae2NowkdBdu5F5bNdK6zn1uFk3Ov0b7CfVLHzvTT
TEmPf+73MjXnS2lVL4MubOa3nEaRjjEQwUftaYnyUJG+c2epif6QsHtdDKKZbVmfKUtDlWFNvzfs
hm1NR1oubnmT2eMc7HlRNk5vE84bYzBxWR4fZBRV911Qshdfgefskqzrn28BUaGE3meodpoZVq8z
4sBVbAfWpa2qg5SsmSqoXA9GpL8EUpBtlZi9I9oAmHhwhSqU9ju7bZIdVyyDJ2BGPJbrFxG1ciE5
Zg1ZKK+GhBEtTwOEJRz/+IjRUjX5lw6NoGv78ils5DMSQIMZkMHvKOAd8u2rp2Kkt5ISHZtb1Z4S
o6jvcb3RM/B24CyZf+HxhsO2/kwmrqp+kGjWsLv7TAuUU1Ua7qjKzenGjelF9Xekzx8kmaYmMimv
Ye5kIypmNvysb0TNZK8imibSv1pWArytvBvkN2UjpHWafh3CCmxBLvbIfO6SLKqcG0ZGGRL9Eg6k
yAYo/dC6/wAU4d3BL0YRbXFNg6loxP3tW1EYslfbAd8ax2ogeVGPMZdxEuqzVp7f+ojdbd6297hw
xKM9PkM62C5ZEn2EWTk4qa4wn4wN209l9inwa7Y3TGo/xLnfp9ql7AndM9fYAQV/ZI0BGxhqstrl
/96yYJ8ZMICW7M3NydzfAMa3U19E1Mp1aO4VlEh4KWNQPDXMY3CBAB5byslb31YNquoglkA4vnZq
iKlCr83icrsGR2B+iH9kkH5kpwf+lFPSovHTdriQUbavmQNDMOr7ZBzwQ5kG8sO6m7zBYBk93LgD
SpLtxxSKIpqz2Gt1O6EvoUQ2Vq8xpAEWGvX02cqIWopUdQhNIgqnCKCc/PmlhDOE+UvjKmUtXjSL
UBg7icUOhYN4GayIvatavBetmZ4KEFacRn256QtDc5UVgSkwLB2DuP6adLxPN9rk3KBjkecO/i8Z
1o9zS2B60/yQy4glVc34UKmsCUHUOoweR5Y4A1pajH6+levJXgqCJwFx6L7h7KkLazwjR+WvDsxd
ylG2/6RQ8fhQoiMGiTGtJ6bQ/ZkKEbkWlc4YoCS6tQSVZcp7IkekpUNiSlTrQxHoTFLT+rOqZ4k1
PFwOAU5z03Dl3M7K26nJ6VkVvcpK+AhGrXRoBEl/G6FMWSWDg9t3lSnREVFv6HYVoGxhwkoaJc2G
daXuZCX8GRgb+9mcs1y9JfuMJ4Qo+c5GzrOdbeMUV138lHcnKvrqV6fn1D+NET8BBCHdfH2P6rwA
1q/sVqtHvIStb5W27vC2Nf3GaotDJRW8nQztUQeHUnfkYplR84Ur86TI7MpjjNz3Y2D9YDpTGcQZ
PwWkwktrDK9LrPc+FEZGA4EePJXEfA6RsV0Qsjgoo/v7spN2Exg9AOBsQtkd4fTMYrjXIQ1ZHgVI
tXtQcmsBL3XEkdwOlVC2uC1E5/LWXe5CdWGRyEk2mry6h2jeFjVF1WxgehYRE9+iMPYDApmTbk/v
IYF3R1Ms1pEzMoUAw84r44x9rDjPgnwZn1qVJtXK9BeOreR3nPVXPc8ttCHhgc3a7FZM9XdzpTR3
Fi/bTdqwOpvK3nRvt/265GbMNp9u3/PcPRbWVF2UpmY2rVAX3FJONNj3+6WT97fLTKz26UaXeRuT
WqYS07JmkNz+dK7DN9JiBvCO9sgDYlpEjzcPpTKqPMuWfRDZeNUzdVevsVZ1pV7bUcIEYAyHWMUL
bi0nkCW9h/o0f5qDeQEUQQWV0f6JFS4C4UhjszgAYoa4+KBAZz3whkEXtfTU6Bq5K0Iemuv/fCLN
ArEjUY2xZB1dgnWkMGfBD3Ix4WO4/mK8qvnNWIqMXBOYlAKnrmPmlnWgpfwYkNuwGufskrSUqKoq
QO23VhVRYR2MGOzCqJhXrUge8cN18GZCazWLcZy0RuQWPawA6v2ZAfLQOIWc7aOpJVOuz4JzbyMv
qq20unQhK1mVS6NzpqrVXNyfv9BWgpjGsu0Irf5ZECDsM7SB3FuhRScXubc4lNyW2P6SVbVfEqyR
3I/hVhAPcK6KgTKHbQaWBEjpVRAhl5t8uZzmnVQT8bay2u6jJr//gyQWuu33UUrIGiDYtYFOG0aD
cH5QMq1Rq9B2IicrFxprUFdsVRIylOr62UjnhCEcExFJSQ48MNAoerystz+ag/5ZQKdxRK6Qz2XS
Ibd2/F4PxTbLs9eeFeed1Ir31GAuWCWc+4XyiDZwfBYDgLiyX4mit4OEkfVd3jEVlkthPKWJfI4j
uP5dIaCA52O+/09KWDUcJySYhvJoBQ/RxM7pzhCfi8WwxkmR3NW4yLZq3XD5XNLgzraeFenZVF8a
7aXVn1CobBrV2Jg473UNUTU1j6pJLuctKTLOoVB2hARrIFa6bVfsrM7t2xrP+vvcXtv+ug56/1NW
o8Jk1CSoLPT7UuByl7KDQqgEc97wZQoFc4/Fram4JnyMMfxRxNv1D5SheIn3CGt2DLvfZXsVzDZk
ALQzsE0isSONMcdIyFKttS9kTbIHjTAPIk6/tJ3+iG7Tw53FzZOoj+Nkf1aq4RUlXKGlrCQnDcWl
rbqTCkiEGT7fhZ7sMryiYTmAxjNFvmFz+YVC6ZlsQp7dNQ/JKsReMxNs+aqOXjcdH6K+29gyV34S
NI80lbCP2Brjju7s8qnFcQGOLMU/0jF0mT0JqzZy5zFIcbVH5BRBSlUsNpu1xgZrIRdBzxUvVBC1
o9yUNJmUMYunjxTRXdH8H7JU1X8Np1BloSmywnJUVwxF+dfY2qKpK7ubkpqpdumOjLvu5vVDal3S
lnK/1ueK5RUfTKXig2H+/be3Pws7ki9lGxlMgw7+zPT2oIU1kAOpyEh00GSsR0Jo1z8fKqrbcqTt
+WtN1P5/ih7/d4nh/xQr/v8tn/wcf7HcK3+62zf5VVZzEzPB/PM9//dv2//+GdyP7uOffuMVoFvn
a//dzA/fbZ/xpX/Sb9a/+X/7yf/4vv0rT3P1/be/vsq+IHvt4TuMy+J/zxu3CWv59/nk2/gTskT3
0fzrl/xJKJfEf2maKYgRJuCW14mpkW86frfd3/5aP8W9C18Nd6ypgt/klVUQChj97S/N+C9FCEuT
NUA9sgwS+K//aMv+H5+SLcuQZUVYhq3oyl//+Nkvf5jCPGz/NgmIgdc/sYdJXtUQj5OTY+r4llVD
/hf2MMj6KBFV+QOFIdov++opf1B+dWy3sXFNm8o1vN/pIT9EznJSdj0H93bcpjvzaB/nb3Eafnd7
Doq74inbS/fZ7+S34opd9rREnvk1MjrY1B+tJzvFfnZqz94hVNgDIfDs47IffkdY1ZHlOuEBMc21
Phgf0UX/iXflWZzUDzty+2yHUJ5z9Kk7gXL2W8++79zML1yujH36ol4xPnvBNdlrfvnAoN3LLqjK
r4TWILWxnnIPE0boMBC7L6/j8zixm9m01+XEmvfUv3T7+kG6177UA84xf9x2J2Ob3gm/3gZut2Pu
eSAuwDF+kgtrHye8045AT17yBwlY6Bc1HoNPy40GJ9zBmteB7hvsnF0ypg4B/2m3ae6Rs+zkZwA9
9aGyL5/9OT7k/LPhXXSZD/b9/MJDeOJn+FG9wg/2NLUH8N2eOBb3sCs2lZ89Bk/oa7Z8g07rPOWO
6RHpdZIP2ilyWYf40Z31hGjIT73S0V3kLNvxuwh8nLXRLwI6D4qPws/rdv05uDYJm/tj8G7u4NCz
mXGnK800BlZW2RuJhLXOiQ03lXmD7fqI8cAm/MQ0oBXOeBT73jGcwgd+zPc1nWaW4Y711j3OJKDr
eIk24tdyynfxlfNtm6Jw3ZNr6hpOws+Fi4+HBW7Z3vTzXbmF5XUontp36S4/Wxf+h1fbV9A+e9Ee
IIHFw55u463hmg8gVXGj0VQ50mt6HO7HrfUznxvEVK/2Q7iZXrVj99jcWwbXFrU0TgiqfccQG2kn
3xHc4Mlute0dxe8/UEwcusJh3OrlR+VeeuT1SR5UVNzH+c70lU155utdNjyb0DeOyLDADvKMbDO3
euNa3NTX4RJju+s22h0PWl44hjvtImhmsqs8QX6ICl/KfRmr4olligO2JP/EF+3WWzZwbOnOl9zZ
6E75kPhMQH1zl/32u6cQ1dWLip4pOaPvsQ7vMJyRC3qB0zutp3qSM6DP3NbvTLCOhd/d0zcjh8QP
zvuNlxF53Xt2wjoVHAKutDil7DNprnzF+NWb60j1h1hlQMpE1By5kA1BwPdu0s7d5vLV+qYzoS7d
1S41P7kLTAGfh+v8KMgW5KamqjjyZyLdkFOGrbL9Qpi3AajgWYqza0pvIakKRcHg4FEXM+0J1TSr
+KS4KB9S+3ta4V1enMVYETVXAlhykX+NBkLKrYa7VMWesSEZXXlExLiRlaP9Eb6VgYvCGLaXZE54
v/yYf86TN1SNI6ArQqc2QQefLyFtSoWRX27yFAXXd+gWLL2X91iXYZptEtkNsb69khcgHmKdQcDR
9qwTA6aj4Ua6H0yXYnaKT0QUsbFj6Ar5YtMc2eu1b+zgN7k3PqBWckPlfzF3Xrmxc+kVHREb5GF+
JVnFCqqSSvnqhVC4Yg6HmZyRx+GJebFtA4YBA/ab37r/myQVec4X9l47sJKzjrlz3akpRZzX2wH6
oVx7WzYdXP2BvllDiTcRafEdpcUeHcHTAEwseZg1ND0nsctfGQBof4yzLS7ViyyP5dvwlrJQxlmI
zHXyYXRjmb+AXfc/oAWj8u1ec0x71muf7131jVlDDXeOUZ6vMnEoArUK1vfBRV0d1pafHxf3s7GD
5Yny0jlMT9OT/cpnQl/gz9f+UR39DiQxstNTf8uDJ8YniOGARPk1S6vpJ3HuYhfRSTC9dW8qMSEe
ASc4fJQ9GuJwUPyDPgQkCTw4j93hxw2od1FPM4NtLorxCTBXQT39Lu9hHXrAlKLposWP1V6/B+sx
EyryYQ8vA9r1VNqhsDJcMIz0vjOf/pRPz7OPaYAaJ0gfp93Cpogu6YKchZiIZ/6ed8Qot8Q26Rn2
A+Qohhcn5KLNRbgX6wtDlYelHQd2wQXGa4cAyq+sN1ASnh5Ka9xpkm0gfZ7nXKbSCDgeeDrgGimv
iCxLeHSgIDwB7+Jdrd61+7b/ANdl9zzQd92vDpNQNt9m++Lem/l5OJXunaGGgdyRVnpvDgFpKC/j
bjd9l93OYl5H4KTHKMh4i8l2ZJ9F6FUjgphzZtdcRsfnbCTPC/Ai5xJT+PgGmDkTrKFzi/gE9YED
v/Ksb1LFVqd6NVJjb+XlmxKw9mOhlT9FQN0btJ+7KmSEgor+OAWNL79A8lxJWE6D/iJzGklPEODl
9ZfitNxF9zhWA/k1eeQZeiSeevjjdsWdg4mcbvfQHBGrHI2P5Dgwo/HIiv/SH6aDcTYNwpG8GVnQ
Q32HAlG+T/jYD1YwBGLP9zoR/LS355D/kRieemjRDiU8aPW+Sg48qw3yowFsxcF0diCFZHPM0lNE
GmZ9QDo6CT/+GY5szRGswghkrceBkM/0c+EpOfGQ8TSPFwOBMICaQxp8Qn3B3FrvkZsit4v6B+K1
4Bnhg/5RW2xl/x48938qjP8XNe//VDtv/87/s2JWEJP4PxezXvqv/1LULbrB9O9/rWe3P/Xv9awu
/mHbKvZFW7iGKwgx+M9yVuj/0GxH5z9btr0VlfzKf1SzJtXsFieoqoZmqqDVyb/4j2rW1P4hKH9d
W6Bk1QzD1P8v1ayt/bdylrBwqmzHFGR3afyiZmxJi/8lKhB8H/0R/06AtVKU864unhIEARdQ/veO
7UpknUZ8cNQtZ0WpbnYhvteU3SKLkdrPeMN70TCt3lxpg9YKlvkbcSz5iPRWZzw9E3CLA8OZn5TW
sc/mxB7XUZ56HsVisUzYCI9CdyBDsK2lQEjQRmBw6UhRsDrsrqupfA06O4W4+hIDRrOV3UitgHFf
CE5h6rnxodELrL0gK3sz/jYpbBYBQAWVBtobHHBKpkY+s3AKroriYOIltrXuTbgZOFNWtZFmvzID
xv7JWGPXS0xJ7cLuOFeNez3+qKTL9RmPu8Ief+Rt3ZbZHZYtllDiUJu4qpwpCpknIr9Bcgf5cpDB
YvU/0sxeGDM/TFyZsGI9TJ26ZlILmaLbJcRUaqoZMU7QdvBeT/qUUr2MM4yrCY3l0I0kuxWBK+YT
8+J9NpavvWWlmCf1u1rau56XF1kh2tsc2ywC3lOnas3OyJZTXCMIH9fv3EJD7Tp/00gqwSg7SmKu
zTEgZYajM4qPU1O/bZ9IwRDOqBDPIR/i/jJShLmYvWN7+jCcsy4EsU7ja6Wtv+8qSvK9GpMQWo3o
vCFR1dMv+L7Shx1wj+/hgSuZNkg8TEk/7S1ZRjuX1KJa3dl9RHRUwnm5KfY72czn13LsSffQoGku
dgEuR3le53bwGeY0AlbDQBzxMiF3s63pLbJIEK6jc4LrIoB9TGJRNz9XJVkWKRfSzG/0KkV/ntvK
d/SOHQYJXIP5mUT5cDAAj6ULm/yhHc9Iske/mRu6qUx50Gc+C6JR0x2SEYTP/uQCxY11pitF6Vyi
qHuI1+Sqw6QK5/uauABPYY8SbAwZZPFMGbs0+0Y4zweqbv659Utx4nsgg9jKJtO+6+vyqzEtlt4k
9mCuYj1izwFBVg18AhCVM5TvyDZsMJj860IjfdmIT9IGQDGUNdwMNwGWZlBL6kSK42hn6ji8Oshj
0Gjx3hWJ+Yf1+juOwC5MJf6Z9Z+b7uaTnU/ttdn3oAEezH7mFhcKYLmX1smJbqrSZy1BEOikcBPH
1blLXQE4kDSPXTyZ7i4ZDfwPGYL+ZaAzMAkXyXBP3bqkPyibJlg4E7Cs5VUzJziqRBCGqwPRJAEu
bPDWFyJacViQzTEm5hpMavotzT7Zm6hxvTFXxV5ZrG8ucufsuiuLfezkqXE3DtN8qgbSIrRRXGWn
g2lYYcnVuBnVSerAuE51hipJFxq4jUQPStWWNyPZQ/itH9p2qXcInLOgrjRYAbN2t2rVjUx2/DwN
1MgMNKPfQ2Dyu968GZMk6ohjIFHqbC8X/VklODEEUwYJ33KeVH/qLOoypnOYAN0zUtOVaeKubH5Z
aEX3TACh1mbWFd6qV67Gm+na6g4I9FlRlvhcO4q3rMv0bFXOy9LLMjBq8ytdV/PkgPjXDcXEoTC9
N1jIzmSjmGeOfAAbDrZZlEvKudcH58ADe2zHrL+TkzufEE0FZo95JNcNLI4DeehMxKDkkamo5Mqt
cZv6tI5aee8yQE1EnIW4zUMHDkKArEcBDEZQRb/+shplgKHNsB8qJuQR3mwJbbLGM27WMtsVPcg9
JQGqljSCkeKQv8nt0a1S+Yog4TOO2f9VKy50UsgtZxruopGlpGbT97brcMjKaaeyat5Lk6Uqgr4w
1dpnWolOtcZQqUum7zczmps9H4hO/BZBRH8nF7YI7irLa8y+x9Perr6TRHuN3xH0dkOsKbhnhvug
pEzGLTM6UVebHexV+jtgVHIuM3R4e8e04nOclc+IluVeI0/H5eQuIPoHJpRvZ02+2xinoTqvb1PW
cgCSquWkvG9TfKxhN4LrSo1d0q5HHTmcZ2pY+MYJvLNe1AvY0Y80I2q2xqAXslZ8W+v5bZGYxgaT
PLypI/GjdYJZSKYsmouZt4uLfb+0b5ib+Bm4ci+BxnjJhripOWEbTX+NpZWeo77zCycxL1x+13oU
zeNSfLFiLP3ELia0A9rjlCqnko9W5RBeHXTBFksY/atB1BR2q+mg15B8DQr0y1iK4WhTP6qGcS+H
yHpwNYvNFLoT9sTYTz1bGUqUye5nt0IkNerIDSKW/HlC8JGD5uW+TCkDkKS+yg7IX+wayZnB8aGr
J1BsSzkEsD3FkPsR70YFkeTsZvy/MnSbTL9pY/VesJLeZwMZdfB+dqZbcEFwABnrQjZlNqm7qMwv
QlQ2PJz6gV1jf6jJ0sbjs+xdhQhMZHlECZrzF/GMWdF/5e6W3Mb+I8yr8qlEER2i9gglwzmuXsyF
LStQZP7wGXQR3zVj2xzrD4UH4DxpjJ907Aoykgh4hXqYa/rxwR1vRhSXD4PbhbZbaGFssh4wluSb
FFxYJAoqKsfE4lEAAqRDCcdqOIgos8NWJESqYKATzXzjfqP/0Xs66QGPvqsOyibaJqLBUf24S7og
suDJR4AHV41bGM3aXYcVSZUpKuJcsoyY/rLnK7xhsfvnVeqP0/YNEV9dhnEM2ps58b2amtqlsmnw
VQsPxdDBHbUI/JQwiFyJmL5IftfIRrZWfIxCQ/DEnWxX7PQbsz65qCEvpRUFs5M5MFo0VNCJNu+6
vAQoQH5tAAbi21HwPiOuGs9Rhc+1m+qYJgVYRCx+OO/+tJGKq7OsIXBHHVMFi9V/b6FxlAf0Ca91
WxtHKSUTfAjqWjMNV5gAfajXBq6VHvNkZ7A1HeLuXWPnfVdvqbjlWG6mHGwB2CdmcnePiRqjTymw
3szIhF1SffgpZHrgbnoFOU/89q4pdk0lei+pAYC6A67RnHUeX1lMP3WdMFV7ucXCylTU+0hoKtZ+
dtGKtR4HxfCwiEie8wH4/uJr1vCQE+FzALMSaLDLQjLaqUYM8YszbDi6i3oYyDFlkTgf8RwVniHM
GUOFlIxZ2A6txFKfNMUV+2yxqBtWgE8SvpUsToVOdG5kLs/j2C772F5o6zG4psPCfS9+yy3qxl3l
sjfUWzW7y04AweE6VtcgJ09z0GeFZZFa7uNsoJe2mnFnz2LyHETZdjdBwSnRjrCxRRuJOW5u7osh
Le8pzrCq5B3RLxmuSA3atl7g+Uc17GKvlhCneEGyi6pjuRuLNHmYGHjZcsY1aSTduWbigdkqOa2L
WoRza9g4T5khyQSJsDoU495BPmzKhQty7L9RjsdeoWi4HyUzJaMAmyw7GmhbsIvvSZc0OZqKDZWo
r8t4XJvnhXsexuhBjBVwhIpicG7n/bIyTrW2GwZux69UpoeJUV3ckoxZ0+CO+bWLmq9pgOlRtIE1
fE45Wi1e8aMCA515gUlKXWnzcb072WVNo+iQqngeNZb2fR0D3ks5WFnxYjVPuBKSAApt3iP7VEyH
OnH+RKVdHkByHlYk7Dt4xqy7o2lXyPWj0NLxPD9D3Y7YykNeRTJ4sxptt+lfQwcNMEyr5TbZjBys
LOiQ58CgMx/jpV/2XWJiyBoGxqrp9NXWhFTpgkwEvXdp34kczKy58NVqbskGHL0aO28Q9U4Lyax/
RzGAZ7jCcDJBu3FrSBVr5ECIde3D3DX0+85RSbF0imVw91Ni4ZYKqxHBd9E1MywkiaYBN7/WdZYP
arwPMIGcSsWpTjOwLxzwOKYTbJsiRTWHOEZc0rjcKSSa7AG573SnIU0nZxC8diAF0QkdlYRxA/wf
+qaCEBVLCM9e0yJA9HRPYrO+x3SKHry1feyxRtjETP5a0cUoyalOzWbxx7TBxbzAfNXx8qHwWICA
JdfVme/SmdhJ3WSP2479cIkz1sHVul907OORw7i5sOVHG2VAc4sWubrjXsWokBsompa51Qavtde7
0UG6lWvlt2mTtFyiE82mFL9vqBcdwcdOVAabPEPpGy0YlxyGpqE8pWb9FsXIiVR3xSMNnjJDH79s
qg/V6om0Lu0dtr8QFKOE/Ni+lKYK8NGZdByiTGIkfQFb3w2d6Y95Y0PiP2RC3FdGHocRNB/dcLSz
XeLfWuX0iFLKR+8N8E4KhmLtjNbC7d9ax2FkZyWfA354EiGUQ1lJhXEQU1423caud/pnYofno1s9
WG1XH6i/gi7ReC+EAjbtGdV1HRirSe1pudd5Tm6NhaI46VrHG7ERpQqiS5xwJT29ty7yGQ1cd2a4
RAbwm2hrAAIgIXeWTg8cM0+CJliy9CjuVZLEKZ8CR6xD2DsUt7pr0sU65CRGVgi9FYl9mb64eJ4B
kdT+JOwfAlfIVYA5OkJCZYmf/7FHDG7x+pSMC4y5TeSG+5uwDUWgZHFUDs712XCjVyfDyTwk/aOj
unR3bJNaArkWS2+4el2489XVxaobW6zMAZ8zA9a3eE8l3OTi3aAV/rLU0Y6IErBG2KYps/PhKXVM
28c8pZL6kbg+nL94Pzn0X2l5zvXECDiWIl8pmIVzF2aFfiqcGAOYagNXjhUYcLodJM7yjsA5C0TH
eNzF1NHFxA/NgW5pBh574xX96atlO4wjJn09UTAea1BdiE6g6yrIOIg9ScFV1J99RixYUc0WEpqj
MROn5mQKtu6SK0WbXxosH55ewzZux/LNcvJHjp33abxLyBpgwDi+2XQYfHcpGZyjfaqd8ptXiIaL
tDJGBcR9UdAf/vm762yKmG3wqKZgMX1UPwwc0rq5OCjdA/IUmYIPA3+C84zmHDFnhlL4iGisvAMO
K/0Z/CJ+NZfGMHU9tFo0JunM2TFllIYrIUNd/WyoNOSJgzt7jjrE9a2XaWN5jVIFEHthvKtD2h7L
uvtB+GBAVmYI1E3NARxqsu/6ShyMfHziYAlNNLXILjc4zmreUFHkYdcyl3Jx+tUG/xJ3wXj9K8rx
iot4eejrIC8y5WI6+a6a4vlOG7Kzkj2Pkdvv0loD3aB3JggSvk3Sb7F7GfeqRTuYFA7GyhhfV14Y
N9VFI9Pq8CmG8gdNA8uxNEVsLgAc6SRyTEAR4CAGfSlvNaEgp8Ttb10EDkct8xu89AfXQXghen4C
EzdLlmjpbhq0eCcbDjGsi6j2D7FcgmrqOwAhugOgUP/T5C6kUSq3vWqi94Q88rfBBYswvAVlPmeY
IttRO7njTwoG9rqiWDHzPAZUe0FHQVOrpx8RTNHNOXtXbPZxeLaz2Mb8dfZc0uEBeqB5WpKLpmXX
yBQvCqERQZK7LysB6URGqZww7Ew06uih2eeMbLCfcaaomY0SUGQXYkaDooSOBxmo3hv41nlH+kzj
cFyKwkf89xxX2u84SshYFEt5HVJIngHecJ6Of3g7yt1qyNPEL+QlmbIF1CYEZHAguk97wUve53If
awQF5Pm5mbcQV/zTbWa/OoIMDMmqQwO7My/3tIaBqWq7ZJmF7277n2j1K3esfBJ56ScMHIbjTY8i
g2w8SPW5czQSqGXYuCt20c4mP7b9pjrWKhB16DMmVgQccMOudnLgUOhAu8fMGuhUex7OtQ0w0N0t
yL02hbbBvG5GuB1PBTIzqXUYnutDrdOIp8isy+bkMHhEbN69ITUFtDdZ8hBXTeaX8UBOgptQJzAC
y8i59MktpGVXCyAx+JCYw22XjVblDFMQeaOdu5IdAsh16tu9Vcdwf9CUq8I+F0NZ3E9KeyuafrdY
mnVZ8cqx9EsL3P7wrkWznnEdSjxIGIUvEIxZsAwYsszspC0Ukvx1rc+ijWU1XxPJXC6PMmxM8oDZ
jIHh9M114MNLcWTl3bqfHS6lwhafdlTOT+bM0j1bQRVO0gg0y7iOfY63pzVIt+2iedfjv2O2p4+n
clnus4yVKbo6GzNVVF8Y2MYesD7QomvFxkedPuHgP4wVOCJAHSxiSRXyxjGlKKc2sTvkD7Ia73Ds
OkTEBeK1aUrL76z5fhokf4sJWzJZ8ExlFhE+mFSjU2G/Mt4mxs8kUELwiJpCuRk0V75mlA8a1yJf
p+ObzKbJieKHPxjQd3XmJVjeSGVa2cTOHca9kidizOOLo16Gea3P2C9emSiz7Bw3kSRSL364CblY
2qW21I5nrg1M7kFPt5v0UGolTUp3hbKEknGNTvyYrHuNr3IdYrG325h48jWlta6mT05k9+Qu6yEd
8YCJrqh2SIWVAB8shWPn0H4Y07mQ7BKzGD5Rm+kRvCdgVkXWHdqI/XsRW6kH1xhRbhqPbLT5SK0c
Ug06KXnF0XtORmYcAGyMcHa0z3os72K+nIBH7Ik/HAWuEdNhTIuD/dZkJ6bMYAhaPbTKfv3AwXzF
SfIkrVy5KDFUs7hNNve6uieW8HFMRqbALlt5WYZtbrp7dZUW8yQ57Bgdn2276a6mUT7L/gVxD5sI
Wzmz8kwPcGHzQNEFysLoDKkGy3wKXCpyXS9vaqR8cRnv1vxzGfstrZPFYSpRFQtuYA9V3t5ZnfUM
q2jPN9RdVJUCG0lPGmaULbvFRtg9tzBldLe5bEjVHXlnOpnhDxFb00VnDgnO/UTWTQKCW3CL0bX5
FiR3N40cTxnBCGk9y4l6Pk5FR5xBbdDRwQzBvfLgUkn46WhsaE0TbAxmkTodQrBEgIyKOGPvz7Cs
S9l+rCbBPbN6Q4hjDBMB5s5LVrEHxrkHWR3zaxmrMVJqjWCH6dmhJy4m/Veh2CmjdbqgU/pAd483
cA1sAIHndmtaR8mnL2vzYtvFeFra+UuZ5WOGrCkoE9i40nWtsDWUx4VMJa9vtRRzZubuO/EOCgvA
MFl0BO3OBJ5ljEKIYUq9qM1RWFTPolJdPLQPsZgpMXRxrAyFo3hmwkYyMMqAfr0UmnGADE8Wzlg5
uzl7Fo5Qjw/QecYDbRaK1/QRD+UZLBGdvz5eNZpev2ns97IZfzumtwjkIdoyTOcSYzqAPb876jHa
dlgmoEXXjGCYsWd0BjLuoDUgj1djpXtcVRbelZUCRCBXakPJKmQWwGvsXmYb289Ef9uWeLWm4TGN
UkHarXkVJPwEhk0oR2ssxtbpqfsGZ89eiLd2zm/YpKGsN9bJKeoPR58oxxqGjdx76751ISwUUXrQ
e2zM4NMQ2JtMkCaSo+q19zFVh5RyI0dfbxxMK2KiSnWBXesRd4xnThggSYrYbIHywCn3t+jFeTRO
KUZxLyH7Ew84lZvQDdhLOe4Bx3TeGULRAALaKqVjh+nE+tjQIeMnWuhKvl2Agv0CFC9vdX/Qv3On
VI78O0al56Hlnlqco6h/OBdoFKsDIOr2IIkpirViPI92c7IoaLgT3e+ss5GVpellLPsmLKFU0I9A
NZwLnvQina6NSHKGwiAd3AY9s8gYbioaJJ1GosloKi5CllqXirzVPE4RtE0uYKNexR6aa69u/zOo
pUvDy2J7o9mkbP0ds4iIB48/U5ARM+xu/JPeNlGzkY31AOYNvkOVWoYeBRnA77z+ZNp3V3/Zzke3
/KFeysurFb/h/LD9zGEKV3UN9yc86slVIEUXb3aefrYRgjRdJ50GcTQ6BJGZxHytb1XMxiBlV9+a
7U9XxcIz0XeD9I1X8OzWS+3yfsOc2i2j0jOt1Rq+dV7pWue86nRU7KW4c0eQ1PC8xrg/x/ZMpqj1
aXfjd2NWHySbDb49iHfQItn+bz+J+2FZ2kvm6mwvKrJXZyWxmIph42rb5o+WrtONsNmG4Fdfgc4S
5Bi1DiKtwiVWwFSQI5M1sJxVS3yRFboRi2I9LNsipKz/0GYy+dLJpvGYf4gcLvzS0qe7IsP+bWuQ
a8cG3izbEY5uwqYuc9rshkW88cRxY7U2auM2+5N9Mubx2s68xUL7ZnTHz8H4WIbsLR7gA2UzuUPc
edrMlzdGZIOvsX1c+YnENcYkjhO/pil4GvDrk+v6VIkyu+sSGcPQhHPkEpXAAJ3dSxy/YME5L6qx
skBJfkH1VKHZDX49o/MuCUQj6mRVceT3f+u2e9Rz40rg/Es29pugcGnYO7q7Uof5o8vykXTFgXMl
/mU+/kxpjPQRJ9fZMTjZ1tE9dMNGIdKbC9/jTaFADgZY6SVJd00OLUioSr7vUjg/vcXii4lvnBvV
90YGrvPmbsaphZVik5/YDrOu+7ExGeDn1g7HseZTckGEwQnl4u03epehBKOFAWF9v9n7hGFVO7p+
Sj21bi+kBDGOUCJzN66S/tP8KshFZJnTLGcySshQLDnWXGV+7OGc1JMwfKtAveiCEGEpBvEHtNxU
OmQmMGN9njvrsRfuodpGGiKBA60wSjnzQwnazVWEFUIis3bDolpQq3WE384Gfhsg1v5M3rxnyM/B
zUmHRtDPUo3WrLWK4moX6qWwnyvbiC9dmSOSWqv7XHGANyaIAgeK7QxnmrvTBrhyIxHeaNAcaGpr
9cGw5U6rS2zMCAj5WwccVxsykp/gQGthVf0eC14YJeVXMm08lxijBmNClkbzxYbg5FbRzsb3W7yW
TImlQAyvQ4vtg1p/hDgtSQ7dYKYDKY7wj4GoYavHQeAtIF6yxWZR+ZrHX53Oe0TBu92EDZtYjS19
OXllex9BI7I+IBEDQMR0asMyj/OnmQ911Ik3a5ktc5Ee1kScFFwL5Dj5mPZIrcjEflDZ25GHDKpx
iVh5sS4n7hB5n3m1R7ytmXxQGXTxpq1cZ4SByuxP5Vi/bjXWXm6H23/T2K1PjBW7+tZV6bEnaWNQ
8SHP3ZUYYolDxwwXnaQl/W+vcgMWGAQgqUzjj7vA4EtAurBrYPXr6fB3Mke9dQBrlA7RYW+SHv9g
VWbY5ByfRvy9LL9Sx5oZ/3bVR8FAC8LbvonrsB7fs/FOJS9ATZjsxhs5k+u7YCgrlI+qjt5NUQQd
IcYsqxmVvWqMp5FTgNk5oY4gA8+HYugp2CESBxUJODGb8U1eOQj/EEdHKgdp5PGo+Iqph53NbgLu
U/4thlMDEj5xjjyvD/MSvy5OGrpg6ZY6u3agtmqFUSQTyXin4sPOaHLaN4N1ZV+9V4R59SxfpFYd
1a7zbeA0ecXGRv4O0JyH/iDE+LpsnrKMBAUEeZgeWCntzUW8so7L6GZZn7DniZN2Pw7ILfN8b9lI
rGLycOX8nIj8TcNSxkANt6KGlX3ReHdRmK3Rw6LiP8KVqR+SWO/DRg4es6eg7jhf3OnWM+wxuj84
F7wE+0ej3y86cGDYBbqxhBQgnGgFM0BtDxM9gnnn0ABoLxaxqWx0Trlowva2VNiE1Qe9ueYKugX2
lY08u+OzLniIgQGI+lDpf8yJPKvq3ZG3ElQSqtagUGSoSsCmAF4B86pUIzZfnxInodlMuxXygIUF
g5UGTYRHVA/W3yhQtWoz//BbMfpV9VHLv3tqL97pvWF+mhOelJGFsK0+DTHfAlPC/jRq7k7REAf6
6JEY/E9BN4kr8bk+Oc53FgkhBmmlafbC6gMK6QSGikl/qXpr/7utCiwm3LHZeWo3vlAAs4nk49D9
rjUPlpufa9hnXSZ9fFsACNIx+R5oSPhDz9Mwe6mSn3PA6GhOoGVqRGdCPQtIF9UeaeImohxyFEpJ
g/Im6W+w1/tzCaTWiI2njjvxuYqUZ1XCEWoqIKBrl/NlzQJLVLEf8CYcCUEpgryrGiSzbosRbFxu
DMA2H2mvE55Q4GkGZW3kbnqU2YjE+quMcCF/RPHnWnb/HBKsGx/QPS5VxVgFQUID8VLzGtAboqWS
kHhDfSbefLmzTMJkVYHq0rn0JkC0TjMI6SNorFTz95pRE8wmamwzRkWNkZEZS+LcFDdmzA5ZDaTY
jJcfeFnhQp/mgbHU4ddes/uJAfo+lrTja1IHjXSyE6G+GKl4xOv43L0U8/iTF+txbj/1iiedcIdS
l9/DCA0j4lnxWiXmYhIvVaud0xK57JBhHy6maG9x3HLJcEHohCY0GgLKOf9UGlayQJPEtC67JDOY
zcr3IhpDwqfIZ6+OpaUcJzHAMIYmmZAVVZJ5lcIK2RTjkKOi6qV4c1bzsV1wcQ3aCFCPuMYB3i2c
X28LbTopLCsISHK41A2Plqm0QzI1/DglJYuFCe5T/cY27zjB/ZyZC1m6GiYj+dWz/TbbMXoDSOAo
ni5KSSYAsEqCAmhhvxp8EI67bOBPHqX5PEYNJr3lNLhI9pvpq2NQPMMyXZzyAXrN3/HEIvYVE9ar
VXYhk7zam5AhzMgCqAzK5Isg1S1ezkTQm9JqGgRptfaMb/wF+Gxo1jFacWTdcJh6bSZIaNRQHJMc
Xevbfsi9sCjY9E9UeDPLLxEWtrOP8cnxsXqOjRameRuQPdvLfGxQkZNdf6Muv2o0D2bzZWCI7hb7
Uza8bzM5QO6AbtVNVuZR1Z++zBCNEbbmaNcuzm61nW2gZdOvh4EmkYTHRO9fCJHbryaPFi+6sXR7
NdN/VMI/0/pTrNaXuvWjAGxJktgVzmz48IM6crGgcRhIQGzSr8q49iJHuTO5g3UATHbCGyGj4W5I
R+2CfIK9dz9JEjuMN1JRn6TULhLr27lo0WPUxUMKGyJcW5poQmlMDZ/biEVaptpbCe3qXCSJ5RMU
tuTMP+GSmSMkKrWrBMda/k7GI7pncU9Uq/ZaNUx/kmfhKtZpBLDui4ElUrKypCtcGAAOjZgyZo5n
1x3NAOSXdUQ1VTA52LstsKyauwwyDJkjpTgyg/RNNYwdgld0dG3ubWYCqOTrM2RL/g6rezQU/VWP
BKrdKe3vqqq5FHoqd5mMZk+JeE3azMzIHgKcnaB0jvUgTzlVt1RShHdGfm+lKIQmAhQA4hYxhpKW
9IUSSRj/tpzeTKMJHCMPozS76cuXjl+iM5T9XBBnyVEx2RsrtNygPcKbZ+so2/fuPU0f1fZSTA1a
T58cEhO08mCxWnN9djpLczII3hD9m72SeOPC+CbxWs1CB5lRPFyW8U82tPuYAqyw1b0wWTNnazhq
f5wtN4vcHfdjoTRsDTL6MjE/6urKbkENNllbV8A6duZwYvRLExlRegbwr627oczYSsTL4Z8BEpql
7iYrYscSld84/BkYQ4NCDlKcZDO43ppREnbdJwaO1yIiEA86Y4uLltVz3Jxm1uA7XKxXSCqeVc1k
l46kWcTPxZpfAC0CZbML5wQL61tDkLnTJSGZtMjXSnZ/gENZ/lSZV4v37dTaCiA1ac67cnYD4qDv
piK7Ojb0odZ8dLviOYYi3i7iYqMAquqVxXefnkUkrXDIPmqnPjH9/COotKUbWgaUYNL3DJ4th89X
7b3OWp+bVfXJKguT4kEM9gEB1mVrPqNrXn/V3R0xcFrdAz7btFncPe9FQq0/RoQaOmQ9Qnue+8ea
PRmX+arZT0b/kmk9d2kaKJR63eQeovS53YRx1a86RPc5fBnNUoLcEn6Z07xqILSZ3Y3kea7EaPfG
Gi4NnH/5pCrtxWW/12vGS8OtupBonTMt85uJ0qv+nkH4MOHcu85DPZ6V0YFNhIAjYzaPZp5FAlUG
iSJ1oK0sO/sG2et7zyNXxI+kLFXjHKoA89V5YfXFmGNNuFf7Q7OR/l5cVdml8L8mJuQitdgJEq40
Llycr+uKXawPW6wfLfLPmhSf5omTymsh4NRo19TYDP6No/Pacd3YgugXEWAOrwpUlkZpwnkhJpJs
5mbm13vRwPW1YfgkiezeoWoVdWgfthtTCTeOMQ/KyTgCGTdSVMCcWlDi83MEiwatV0eaEp/AoswZ
ogz9qpkUcrUYQ8ht0s98mHjN8nMp0RnQeznEs80Zz2vcZMRuEHE5R8KsCRZcSOcZVseKxdJcfKFb
zmtjS2bVDmjhgrJ1GQn5AtH+EtonJv3sH2rglnKL+nkdTfYmZF1ZprvOdO5giZaoMtdY/RcBozeQ
WKxFlE1TfcQje0HkoZX9m8WaD6Nu2eRszCY1pXFOJrwE5KAkyYlNkc2WmuI0s5DnpOZvCkGpHi7U
x0ypctiWXkzl5a1ETOs24TKrA1pLfsmyvKUeAZ59eS6EhjIYu1LOyThp96QVmEPCjhiqHkVljukr
juRlRo1M8XfM3Vka1aqu0Dp4JzG9hGguF6Z1auxxXUPk1+x0nSUe7Ip5GGFsnKJfz2PppDgALACL
28ERarZ1j2dDvo0WW58OXW1UzYPOaK9NybonWMMTpKX0FiQMPWwPokVIXgb9QjWkdlQK9LtcnD9p
QslQinNq4Qc0lCOdBhhH7+J42IUQIejhnkp1gBUAhPgzDZynxyINggk5GVLjt/mZkUC7MNziJfEo
Vl2UJBUwvVojrU9ZCEmsYwiHjmhqwMm8XK6mHRNJdZH3fzGQMOaRxOc5Qj0WsEjooqkDcsG6bgS9
Uguw7678NfXou0wmHJQ8aUCo2VA5bDy2ABj/ohmgwyLXj5ToNTANUurk+1Qply5I3ieNVJEaX5Zg
YKAIa98PtdyadXWNQH+VESt2Hv0QaO/C7upbjfZmHcZPu6NpCx2y+7Cfk0+p7QkO+z+EciTua/Y5
6RlzPQ843sTKM1B910vugEgt3PNvXvfPS9+hbC40tCaJx/CvP3Ja+yMSxcrlXid2JWSJk8j3RDjr
ivWkHr3WY7RCAHxCgzZLyRzlpWXvsNUjvVynKjrTsdXQYTenjElzUMtDFtaP1GWuoJIKCqvz22jb
bF/3lI3koQmSuWjJvJ0Q01dnmpx4oEQYKRJdMbkQeF+t/xmaNjnSSbZUnM9SPVYFqkk4VfH4g6if
J96cezcAek610Qz9Va8ZQrvlPy1R1olZbU1WEMTDsIn7HhzjmWYJ2X0pG4eeUHLvt48J482LhgJT
OzshRqPab4KEVR35Eh1yWRZ9J4br+A5Tb6slhChosy3IuSda+DV2h0QE6haN2L6KqpUUdJXpkG70
DlpLfGEPxEIYraPbh8cpIC4w9sYXRU1GMpXwFSoaT2qT7Kc5wDtUOcKGfut25sapg6f0FHMFK2Jv
5rRnaqScDEQ1rWJnm4IjgrWm/uC8fQ8HHIZgspiY9spL2dCVWaiwmsZcUhIxKYkOfdEc8nzCktyD
4QCUvhBleaLF2AGcu0GgRtFQE0VVZ9vMVT8UwtXMSftOGy78oI2Qr8t3dZ6fpIMPb27mpV3ihPCG
4Rzn/S4M9fvQjttIHTdGVfrAr/x60tE4xQdkz8SvgGhHY4Ne6iMfq7e+Stdh06orxRlXgGkf7ZTv
DINnzNC+ZdNsnMZ48heVT5v7GokxLBtX7PT2NZsd4noQtxQ2IIjWqb50oJsHJLE3kqZgBlHeBNGO
BI1/k+dai1FYD2rmoz39uHYcrFxFXvD0XIjmBGZuGQSkcqtjqYyn7ggyBLQ9Gwxo3SQjiobr2GCn
1A9Q9NicHzQyayzhHWVUfnQR+Uq5VeIipoaIUoajzqXJNIwo9qUsu0OOxrgw5/FryZaCzZxXJRTL
u57s4jkX6wo+g+PPvMUJQMJwJZyBsWWY/CwmvdnkJtpPvN7MhHyq7DOyYJRatXEIXU5Xy+rAYLB9
szvjmmXFUbe8jYh/SDlZF6wKpPo6IpPuGn3p6Hz9NIzwT3TTXrdmeS9UeZtK4upZMZs0zo0X3OwK
S6dNiUd/FGLdI4fAjIet8Iir1YipqIKbQTEGYX2vyC9EUl338OwMFHfvS53MZJWyMbE+AT+isEA0
ODZLY+IDtN4MJkAZA2FDCdntA93uTkZ7FLC4DbD6XhQuHNJy4Fzva5MXkh+yR0NRU1oGzy5Uzx6p
ywQKLhL96Dos8ZaJgv0+tnbQvU+lMeyoZ17AvR8bk+dVqo0fJ4z0mCgJ7JQZaR4BvyhxkCFcUwW8
Y9PVa9kbj9LAB2yatwgleTSouziC/jSR/rBFNraPqURKFUUChqcg/6saixw11oZzGWmbt5x51Voj
wouoPWhGu7AhCXTMra2pfU0BzpSxZxZnEUwpck6ryA9D0/ZzwzooevToUtAYRcSKMu+iR4ronMCX
+KqExbgSV9VNPgR1QRcVd8h171o75+NOhV+2U3qdRmwQQ3AbWbeEUMrdwHuEiUJePGOFEclshFE4
vAcDAiXB6sUc5evIypcIs3UTKAfZfquN4gcdvEVwvGwOtEjZFIRF2wPmbtjRil2vsrjetBJXE+rf
aWo+nYx0J5SNe95qhjxxuaWXPtii85GiQYV0w0PORI98vv1oWsGBsDOyhMrm3WtsP0ZmWGfWhpkC
KBj+kw5HZUSWXu+1A2hId982wfww5sjJB+o2zfV2pQqijPyJvTI8p3lkWn8DOAMPzxTJFccgRfpX
wt/JrFvlRfuuTm/Ra9Rhhw7eyqGgP8PhEmK2GjSyRMyxp6Xu9e/GQ76ANWsnofot8t5bt5BRS51/
prrGXTVZM/aLR8o7mB6CyVVQrsthPFFmVgirEaOx94MrSgjBKnTcJ89IEryYGtVBiWaLWI4Gh7Gn
wIBgNNU4DCQtfddAr8njfDZQkPLXwUqHlnd3onkWBl/L7X760VyaQTodRpCEteh4gFsYmZPzNbrh
d1aSLKxkKDS58RrdBgWJ/AT9LJUjyr+pY5EyrL00OnkFCyXXMhnecri7zpHPhP1GcIdoai0NrV2Z
KHiSOaBYR6E42bAdiDVBDTFttKHExmsQ/hCl9pmaDk0ZNuwGEpNGOHYGNouvoGyhhRkhCiWdWGNH
I5/GKasV4F6xNgy6PZa/q3Zq9lZjDze3rJ5OPDwTF3kEaVhUCBF9Kmr4oE7p28qpWgcm+H2ElY4N
CpDUQ7pa64vz49kJzFflv4EwxS6g+cpqPxZQ/WD/l8yJCuyBy1FJv5DBq+jRfMNV1k6L690VJZdM
zSbajX6IBuQojz7yorhYmJvdgFwmEfGajBTj3iVn1az3RCJO1CmlqR8N27sFSrh1ss0Q3qN9liV7
L/VOMPH8gnIy0JvrCOTUIO2IMcyztPXzmDxqp78H5EC7crbzUup3wbIjR3Vs1IPGGnis4mfZPyUm
aXvYwYx+6a3Q93Lx6hIVwQrL3ZpKfZRQq9pBuyTUGrURwThoK9/lPHLCL8s8RYVGk/orgHaTMrsh
7z4BHIyC23bZqpusTvqngkxAsnbq045sGjpWhAR09naqLmMlZijEeCqf4nXsJeZSqBJtrvEQhnwC
J/sIMIPr7GbUQj8lJjLutmJNQcDP2hXtuSL/Kg+C1zC92b2zcxLiKUcsAHXwUwikDo62Mlr2Y0Zy
p/tHkCMevVK3C/J5SfzrcEmwc9lklUTrpJ60GjbJDHW7Roq7r8Twu3AvGEbRgY32m8J4qJeFx8Jy
ltdbR8WRPdOy4lKrxjagD4MO+1DNck+A1naorLutJRtPoNQEAIVDopoQdNvbpnGYW1QFacsWAtsU
A52pGQfhDsEi176g1aB6ThETRU3hAzVbWVm2mizod64gNFXDOpW9EtkAqUBPzuz335iZHu3a+szq
ZtbAr5tGvQXEePQRI1Q6bg6crdYQ7V7YNWKVNFzB6V5yp66Rhvu0uqeQrE6poygznO9Io70c8uSu
BsGGCPcd7iI4gAutVj6dmKeJg4kHHm5yvW9tRrw9qwpeDS1/ZcrIg58+4iqk7Ccw2aCdCOnMBrLy
NEK70v4DsvJXIjf6BJ83r6JvBje72khPlP9/MqAHiCNyECG3E+4RPGqtuHaQ1ZSy/uvEBOrYuI2I
BxFlbEpdeQyUFq1QNmoZc+kUB+ITl5n2YYQYhioXKJeW70NhUp2H3ZY8WuLSwuoLRfAnQg3fkiz3
LOwASkyzq3TGjcmJLst9GKf/6rSfiC6s7kPCZZaxGkz6/Ddsk3eyO35Nt/hzB/lhBtgW69rBgsFR
XkMD7VmD1LcomtgrseCKsR1mIdN77B46nqR5dJ6B+YkZzEbFW2YpBEj06Gf5nhj3ZrlFE6CD3hLk
OuAnWIlc2yh2jMCh5q1xPe3chP3fGNhfBqukupuF1IV6V9BfyIbBSxIcTUd/D8y2Ziw+fsRkN4ws
APtY7nPscRiG+eBnNkizmqB5xVw3mLyXPTeMYPAWwS7xyF8a9nj88OjS/KYTLWwCiFe3ULtpDs4x
Pbo6s4AX7aXkMzYM1CfIWsLQ4b1iKM06ocDCOD5SKr6o2AUdd0/4oztsh4s9nEcWK5+kCS5qhRId
TR4M3SwlIcKF1qVL48exGatbapav7LunleqqNyDvGxyxFLGyTlbo/gGn9q+MBZfk7jCCD7GO6QRw
Mx4Ej9Cr9WdloHvztlmoLJQ03aoMTUCqXR0gMIJ0yyqFZFSLG7jCJ/qNe1Kofj5iM+tzdOu5X7Br
k2ZDK+24q7KobjJJiO4a38iHkiX4iro6CdiKsfONu3JPqOWNfNR0rc8rpYLbOlTuKGC2U4GFLIIH
uh6tCpm83DiB/lFFPFNMGLYWSH4khOBLMutQOVurKL9xrQCWJf/USstP+qo7RNVi3ZCYUthWvZRe
8C1luBVlcJ3anxp5AWA0T6OwZnLlkWxs4+widfdZx91pJLiZOLYM9BDA0CYOftASL7V2+nCS4JOI
a98icW9WjV/xJku83gE+H9NAwmUYJ0xN5HC4vw5jC3yaCGftwDs4+WtONVx5w6ayvHCZudVrbQsm
eGKpu89ShWBrzJswXk4e5dAptrWnv+u2hVad1a2S5OvGgo7UWxcM8vvEQwYz5kvZsmgzmVgQDrbW
3PEZtOus01kjY3qZzOI5WMjqah1EWxhbSHAr7DtTwGJqcB86lQ8+deed9PRzClpwYcf/n6Y/zfid
kyzVu9WLByODy+pTF6CnkpQiFLxynMPGYKadIYIEa0zpRjALYrX2icPsVjrMa4x03Lu1+wwNMgPF
xZsc4EPonBu2hFbx5ZbswJB/ZjrwQxayABPnSrr3h+ropf3d1KBJucUmz7gd036VyWrZov8lFfkR
02tgLb67ojlhaceiUvMaGGixpOKHpOKi4ULuq6nHyQjPkijVAoBdamC2Nq6xTmlmlkyEA4g8xTKc
AYj4a7eZkuxz8pewlST/VOVfzOi6srJNbHyy2zsMfb9ymXsgPtqnHi7U0OQDl1dbInsCjD+XYSax
cCjFPWd6Y7As51C7SeyIjnrBxrkPqHlL8gcTbk8iK4pV7OTnMmJP57b1V6xEy8hw2KXUj5hvtlYB
fZX23XH5GeLxmOmv1UT25bRUWSNKCxmEojxC4IfSMn/YXxImWBJ6N7efrMSWlKFsN1IE2bofSWiS
sbvAZoIxrkFanqpsvmNW25xKVSuWrqPdFeO9NPRHwcmGKGbOBufvjG71EU7WNI9HEegR4TymULY8
PmmgpLjD/YLEgEAoM+0I3niK5ac5p3nKREawmGTvM3kmk+mxvKptue7xc5Pv6ActlWhZk+bqptUy
fqS9gA9Nb1+MM5T4q8ltMl2DvRjiy0SYcRHuuXOZ1GcvKtMe2+xQKAzr0IIuxKoEtuxa1+BTeBHZ
t6SZIDWwpppnyUE7T3aln2TZq4V5hNUfo57gpOBPqGGOZgKPtlnv+8K7ddq1nl5MS9/2rXHQ0VEp
sEt/0gwi7uBRnkngMiAKAN6YiCsMicA3xbA8uixG5cbWKgzFzqfUDS6Ma1zKp2Wo7+3EhNgOWnAz
HxGJyuMsTjXLlvlnT2ZTsac+SVapcLZiSB/gFo+t3d3aYK8VL1am36zGWEN7XMlZIh5hqdfRUOp8
z+7kt1l7HiSqB+usGPYOAMk3a2Y/axixU5JDfn0l7WoPKv6lKmmHJggXJRwH+ds0TI0Fi4ysHI/C
KH1z3qGm4SM30dX3+Llpyo1Bbxca47XlqDoblnSfBcFcCj2a4ahHKoR7jClywQzz06WA1lh01vH7
HGvdlsx72yH0ZiHxJwJIjU5t2TfdGVkusDxhMzHFZzEqqwpMmaC2Ip79KEZAQmmxmp1ldR0dR9VW
N6YV0eiZMSOz8Da1zikdskcxKh8aHGdF9ocg0B4KLagXnuMp2yUEkaTjdyvN99qyjgSqrMScs9om
1mulc+ynEowGOxHcfRuunW3rIoy3g0Nu78PyWXJVtIFkLwFo32HJrRuHrmuWTa1gYjS3JDq5YDO8
p9EQ74jCa6TUiApjjd1jayt+rCIHCYDFAvDd6tlRJtVfZSpvnsEWJqFQCfu9bU7bltYrCQk6jyl3
RilPHNbLxmVkn8ATI2T32QTRPzMbX0rmFwovTaRnl5QLsaiVXeKV7M86EhaIl+RJWhD7wMohsK86
w8wgZLYqCgZV1dQBpFKUZm268Nbm8F9zUN1NqOvbAccKvS4udm2A5uVe09i+9h0RMJg9ktpjQJoe
JQejUWORT3EYIYc1CX4b8vElUtJP3JTv0xgBDpj/aMyKxnziibLNf3abYWfeZJCuhpSNW+MLNrJj
qTEPD/NTrShH1wwXmvEhw3evopYR2aenzxSI9iBHIsxUfVMxouaMmr5yW7uMtQcbfY20e1lox6Dv
yFBewVcmO9N2f6SKJxZHGzh5V7vG9YSQvmasItttYKe+7gD1dQSpumblnXlEOg6Cmh298c9QCHgN
SlQEItoGKnG0eUJsPGEv64S1enina/BlSp1bBC9qp2wjWtckBEwbae49jbIN+WsBSl6u9RkXooxM
qWpmSW/ZIK5NgGMetRHmBkIN8a99M/OcFuOMy2HzOx/AmQl0UNnAJGbyYZ7KodljP9mjL926yAei
tOURrl4C9xfdGgPwdIVph6LSJQ37LXGbRdxiYDNXrFdJvOFN/dNGVP1BfJSNycvg0feH4MjfXJMM
O4RLmdgwykVZhDgqXQYR2/hkFmSGLwNj9grpwEJ6xquo7BUVmCVfI37qqTiKlADOpyO2rDd+Y0qm
PCnuKnVvHBOuleUbAWxcnV7EWO+TLvpRFDDpZr/s2+Y9NOUeh6c+oojJcwssCew6ZqKg29RXkCAv
SeGdEyKlB7N8uqSBV1yCBPUwX9f/hSMhT0N2bI1ybccfYb0f8HkGXHE5zmFsOCBDl9n4cCiVMuZH
TPG7DWsSSkDQ9Tg4ukJZ3mL87ujclgw41l6X7O3BXsaZeWhCVgp1vR9RTbsd4TAaLxPrriD4TbN2
47UZcqkfFU9TFt4c+TcwOrXAtwnM9Ja2T9zp6nrdiyrXul1sw+DPa1uuWYfZNHdv7ZPB3YtPx0vW
kteKmUtoh0i1sEoIjZ/vbnYfyqgsQ1lvK04YWfwzUhXwz02LKqjTc71pXZQEI19CYowEOYH8UUt5
Q03Lo7nzdgZqkkXUq+c6VpEyZ+tc5ewyU6d/EQNeaSPK9h2BxWyzjrVrrh2Q2arEwhaf+RABOaA5
8v6xwDhnw6uanEKuZGW2BPNm2MldQSDUmz2dCRMsowNL1a1BFGxF/5hPwdhZLCNlXBqKuDrpDxc8
JooBuHb/Rxr0RmHV22V/lT6gDyjBsScPo3xxBI7Wv5h9p24MqFUORX5raL2F+uXaW1AHy8i8N1a+
0Ty54G6kgHnYgFURmHM7kTlXQEF89iZzofFCza2ziZVV6EtuIWSxQOZzbY4NlVnipz2B51WE76XL
6y/EhR9ha/NfSnejx0QCz7yaK7EqEtEcvvm0HN9E3v3pNpRKbCstsUUusbVMLbZG+k3nFSZLMHsZ
0wh0rezZmuaf3gnr2Q/uGWrBpsPSdnR6zIN9q56jorhWbWGDEq/eJYz9VWjN0Ppq/NEqYrAKBMUw
vbyVreFlA22zc61L0lrBHUdGiw+Dz1ZXzY8pnX4FoJlIafgJFaqxGpcSk8eIcCEdWYeTF+ucl9d2
YxLbR4uQY12zdwMDMgYq3beKyXxhj2q9dYijjIfyJUsfbNtHnxUlgtlKqlu9JMlTjE+Lw3UMvnoO
QKgVhfPNbLqY/sluq1S/egKlbtcjv868p45Iccxph4PMN3FWa4wvAs9Z5Opfqr+3Y+4zLZMqDRN8
Um8nwS2aiQ91xCo/Jw7+jrXKiIKWOpIHsl47oHQmf06UcJ4N0szCRNjIxx7ah9B6x53oiq0uIHFU
Fxu+RMAQEpYuT/OcXzharq/pG3Ivee/3RJoBQ1lGDRqnGdLH5VVfZc908FLT2FfWL5piE1R2hi3c
7p4oRT10riAm9IS0HjQS5jPH4GeTVZUDVgohQfTr2kZ/Ln8F8pB4khvMo0vL+5NK61dgDxI0c1nJ
KguSYfo75CFhfhuEzWbEW676kmDWWQdHcnQ7d7QhxzEyn8H7Ff1Jj55NS6kT78vop5EvSuWuTPdr
IOG4uydMg/GU7BkZCQ8RIJEomRvwe3sE8lAFKQwDUK7TrSSUIaxUBjCHsN+5nL+Z3ONeWfX1SWCy
aYk7bs7t9BJ1v5V28H67kYZX2/OmEByzK8r3rJRIsOJjziavqMWhkeeO2U/QvuXI0AglhozOKQrS
qPLzjneLUSS9Oqli3SJQ3wDiLZzyQ+LlVMZVlh49ym4zrvyGub0VdSuGLctZS6CxqbZpdQv7VlbM
N5COy4XKzJ+cmDQ4t6W38rQPkAdAYRZg+NFK/OAxdFtE2jQtOsF9fMPN5/9PDsOMoMdZSJyyllE1
uLOhfGtXHdouY0GyuhOT0SfBOjD5LTDOazfb+hfW7qo3Nx7ssSnhPeBC8qYLjQSYvNIgxnNj2tfk
buJGrCQCHQqQiZw1xB0FvFvqQNGSVsItzfLQw3yM+YodObQcdozouix0fnt1wuzNR5NhrRlxb9cT
2gMvW+lCXzl8NEnxbs8G3uDhDQx/GaSF1KOieCvInHXTf6mBu4EyUc7U0WOu1kdnDkqrOCuVZdR9
NHzKJpeUziFV8vcer17rXEMLp2sB6ctZtGq9cxET5eUbMj9mLm5z7lCQZ9YnSoEAqLtRUXX2kMRi
XL4YPIjd9ftqozPRj3s/tjcBVWRlbuuShRMaGJpE0GtY7IiFp8jpnwFgAglHLSt/8qLdpdgMeuuf
jPfoXrY92QXhRDg0cVIDwlH0MBBQQgglsZ+z/ZwfGOK+bUbFxbZlxYStdhlbnw6fWqmTwzJ+qpI/
1HQjvn0BzkDW7bY1nx138iB4Zro/ZJooTZDgsmRiD5RzXAlWpHaH1ppNpc4alag7cCwgEEcQRc3e
6UAussefSIBg9eqhmnUt2mtOkph3uMLOkLJgHqnSMBXpDKWjCHcE6javeBRR/pDa/FxjK7VyihAt
UZddjvyPbQ3vtcpvIVEeeQRSqA8TFuxuxPBKb78axQYIMk4v4EaHtlhNzC9LljslmTqKfrfgebGO
8CnvYrn2yFhBFx/kEJIQW2YtaGsAOe2STOVV4cl5EsnANYiQGJjR0PqimVkbY2ZsKpFgieIPypZg
pRAQlMeE3YThixnnK0mIzmpg5BOFOUFyiezfYFli+Ky/i7SkbleqclUkFqmSrfoa3IPSaFltCPU1
TEgCQdL/aGmzDpbT3Q3UyD3IwRmmImwmlzYbXlSziAMs2VOwviVWhCJY494TDI4YOqPn7iYFsN9R
ExdizRDlOxuDL7ZlB0fPx6ioXI7usIZatZtYWHGYIIXsDlF6Lbv3FiNjoJ+N4gdn3CI8tcErSvS9
GpHtNNW7gCmOgTaMq27tmkxhNWyDqpW9GRpkkMyJkuP//2ew6E2GTjuYNHAaW3LPwH+sFuZfUvT1
KrdRCIeqjCAbal9hH3Y+uSW0VgEEJKv3bqptUd3H8sej5SMPqV4Nmt5d5/KM9cCGADPg1Q3kDAV0
cKV7CF6TIvYNwlkcI6EqFx+Jjc6inLNEMN/hYG6NNY9xe8o8JkiOVMx/AnqVjKl4HEi02EHCYirv
MgdODqkYaq9nNg6js5exZGGkSl7AhummM+IWUMFKObM1oRo5LOpsXJL9Atiww+445W/RFLz3zXgs
Mv2n5/F9VfBuQpELN6OdxgelLF9EUptvTtVna1NJjtCRqAY2Pc+TKMmnpTZiLjIJCHwpUud922IL
UnFu1asaqRbvsGeMh8TUGLxxIhfRqZmqO6EBLxV1uWXy3bXEFAFpQ0mqRu478BsNm462nJSsXQaW
df9jtXVWp5vMk1OehS5sx/prJEu2Gv41Y+dXaXCNjPaUW3yXVcqy0WFb6Hq/KHcaoi7B+yTGsTIi
e8acXFLLfMUweq1o7EyOhr6AUamdOiqGhj8UyXqshrbmgAIbL4kK+S1S+4+hq790YmJbYm9GXV2a
WD0wRiNXYBPDwxpm/UHvrHseGVAfP2tElVXFv+64+JkU1sqvNNtrR4894BVvcLzn3Bjc00yNfzPx
qRS3Ub0RJhJI0qJUm4ss3GnlI3e+WhSGlVvsUrXzx3yHz8EI7xWmBhx/KysS4AX1ZU1ae8JuAh11
GSLEKlgSIdssV6UhFh5/oMpKrjGXNM4piBfPlNmiNzLQU9lPRUgSGwRGG2q8gkN+Fr27+XtfM/1v
2ldD+R3MtynkNwUAyVbfG+SYIgdLP/3wlu+LyECulm9eM3qbMdE2EjeJJeNnNkp/FL3fBT85SX9Z
Q60yJsKf637SQ0myEpG1q7jt8nQ8GyAT4GkbvplanyK+GRo9KPdjiAJSL1EwJIzH22TaDlyr/Yip
dgREBKGkGpt9qqprySc7Dc6mnTNfJtUimnK45QMR9iYKq8oKvosm3ydt9xCOtajkiYXmqkO7VLri
tdAPWsUUlD7BjNXVwM6xQsxXfYzBhyzyj04d4EFndxlAqnFZ8mHuYUq0yq8ZbvnUIFwhiZcTg9DS
tG8d7Tg7Uxi016mGFpc05C9gQJXaayzke2zB57LHRcPh7YDFqL68LFwVen6pChucd7MsSCsIKVgV
xl5GjIuYVDUJAEP1HBTMIV5hRAi9w9C988N4FyndRSRw8MaVGtBc6OZZMswyWcubODzd8GzXHF3a
nCKJq7ZdyVB5Ddh86FW5nROkIwBUnu2sHPQUrcJogXZPZXqHUjqFsUMMyCk2r1ZebyaNnVO7Svmf
El16L4at67e5wqMC7rbG01c3FFTaR4djrqh7vB0bq2HYBFKTRNatbnX/yJpbig18Cq7tbpV6DgRf
+hI9wCmMfDe3zdeELyCnjbXkDExi5asQtzCNSHu7TaKKk0ETTpukhPYqy+Sc0PxKie8pER/JIdNr
HqtmP+/fRccSUmf83HVUCmmAO4FIAQUfzPQzkhdipvtEJcjMOqlat43//iJh8IO5CeonDIJ1lLFg
L4xjhpS0NA8Rabe5xsOGjCTtynUU/lgtiPicyRhUqlE8Of8XtRueUIp/NOLep5Qg6BjxfrwE9Cy2
Pry0TAfMxCZNslgrEbY7O8CcTr0+FixdUWRIbsc2IMtoYluqJx+z7KlVtZ3tBOtBKY8BWQazfTIJ
riWEx4KzrJfaDgntyp1APamfeTLy6yLSVZXpEXccB1MPylx71yiFhIJmwmCdqTp+pWeb3FOwlNe3
AcIcd0o1EGwbV4xJahZcRsTMTj3MKmk1+hqgCNgdvU1UXV0wGd0IrMe4FhgD8CjsNgAIiTpvv6Nc
3ufSSkNwsoyCdlfhv/GUFnU4AQOo7le6bu8HzP85KADCSXXkuk3o7jhc5jBN5CsBPzrj/e8OMHRO
Ne9wDovQiQ6FhTgIMkrhmrussjYWemZ6TNnKPwXBoGjqQ6Jr95peYAxOYX5xIbkOavpZTrlv/gzR
xaybnTu05zyHdYg9CSNpzxsHV4OdDbowfdyplnIzu+HAno1sLbhcNREsGFOMQDRU3sUu77dcWuSs
Ewml0tC2AEiHuzGBR0g69zeiiY3bN9siRBvoHmyoJz6KbYxQoql9Yrs3Fk2k7f0oZgnvic2lcmOm
l3uGn+vlU/Tjtv8uDGfjYADChruzdWICtGTc1jaYSEd+tB6zmIltzetAwgg9SWZWh0groHEYfiyv
YnDfxFicKsNbmPP3AxfZdPeW+xpQVg7adHFmp8y80+H1cJlvsTXJleaiuORGuO8RES/TL9GFfse2
wo6AMIjsV7T5w+DhV3A38OJRqpPjCiUFbXQE4iYZ682oTmio273WINBqlG+Yqi8AlRoluisJhjCz
32stGhowmFoXbzuyDsEinpvU3moso0NkqxhATgVzSrtAlcvWW/D5VL4RKY+oB0BkdZvO1LGDYQki
ELepoqWWv2QtM0NSCLEgseeCj7DXuASM37Cf8RILg9bcVoJ1Ip54CF3D2SYlhCI8Kk4QPbyeAPuu
OnfltyuZZBFuGNEeVPB2umSnM/8KqWiN5taU1QV4M91ou7ZrmCiatkiN8ZJp4r2bLpJBfaH/yvaZ
RDa8GrKOma21ykaPyn1jNnDjSjQKAwJZ7mv0vGpSbnP6kqQMf8Kcyprix8smwhrOTqb+WtIHfL1J
4wl12KvVkRaho1j+QqABQCh4mdIW3HPwI6Cf/MfdmexGrqRZ+lUSuS4mOBpJoLIWPrtcLlFzSBsi
FIrgPM98o36OfrH+eLPQULLk7mgte5MXGTcu6RzMaPb/53wnK1/T5D2g+4Y92UeP2AbprQ+f9ECF
fld7yTIs0N0TAEhpzFoG+XOn3AGXArBKuwb1keq9msO04fLW4l2KyNkA+iOjK/PiZmuQWGIrbyz5
3grW6BgfMfhAD8f7mFLqTKiHUsem58en6CYbKfpKwwLlXqLXFLffInIL9eRNzfCVhuaLbELSHH6U
7u8qVVY1G2e33tnVe5T3W6lhUS3L96xSFRpNcLj3pnhBqLUpM9r8Nhpilr0ZkZoEHpvxvSQeOkv6
KQkn7ps1jfuF1yCMMf9EqXENqWaBuzIvvJ8pMlm1Ibgll4AJA9aWusXAJOWOf1Q+8328N3q0O0B7
WG5vC/3P4Eu4TqW9wEaXqE9a9giwEoqfhBKW/OiKZi1oR5hEyAuzfcs+FO4a6vOQ0PGIZFZjbRc3
k81NKMpaYzLz0S7HSbqxBnh0VfjTV6HRJ9194oVLw0RYRANCyjduR0thwF4nHqqUr5vlaLFxN/mW
0gJJKj33HiSEnBFsEhQ7MDBX/W83B1TZAN4I+mrlYUlojHIlI6Nb0IyEO6NvkHLtI0+m1Nf9CgBl
sNfDi1zaEcpCEOUQBXdhe5T1fflEo0ViARrv2jt+qTvKh/6mxxVshk4Q3yEER34qFQblmGfXvw1b
QHgfMhU3b0PNtrMf/fZ2HLeklgY+freV+WZnE4zrlXhbdvf0PdViLZXMdFfQCwlQp8byR+3tjU5/
XYfgX/HFsobrViE4CcRyW/Fu3frB1Ky3H0RKQaqPruleDmVIkp29Bb93sCrqScYHcgBeHvT3NssD
SVu0JUXJStwxplgft4wrf0u6AAWa6lZv/6SSjGrjqPNNg4nF3kN78hW/XXQkOPUPtVcRkNPyScQq
2y1V6bb2SZytpRvrENZPAohHpD551DWHxNyj1TeTK4CLq5C0v6g/lLQcE1qi1k3N2fuy/yVribQ1
fLW6zfq3xINzJvXeDTKJdCWBKhNNaS/qLjy0Q6leBX4T8nzYpaTI8aB3sWo3ESQMsbGWUbC0w1A/
e/wSvLWU5yFDDaS/UBqCE4SOIwoTdad06aNpox2Wi2A1RmV6O3qVfIeqbuWOJewNLDdrI8zttRcp
kBJ1S6clS32kUqBdEaZYrSwkBehXlpKdru0KBXcSG/j9YWMNgLee5HyL57UGAM6MUFmmetUr3k0j
wI/1UNqYsiU9WPle8bNGeUfnPfmhKu64qYw9bJ1g4/raH3pCP5smDY8pVGomfO9KBo9+7UJSpHln
s2sEuI664SoA8HWowachEc/zoy8ZCTkUVUxbh22u5rbei6G3sADhEm3/+r+VCXIssHOUodO/xRuw
U8JBuye7IXlE1y5Y2VeIZ36FGVoAIqmHW9BP4hDVOppoKWX8GNTBjCmyw6zTu4h9yh5fjGxd+Uou
bq0IGlddj+EmNUgv0kWmrMZ6tLbZYFPBSC3jQAn4I9AH6HGa9aaQ0sDyqrPWsiZLhyr3gSBGo7cs
SKOAL6aEsFAK470rY/lQ01o62FlDZq+GM6ORk1WjhIhHxw6XJ7Qm3F92vytzdhGDOla7bqCX19ut
sbPNxLH7oeCkBoxSi1zp1gDJ3xQoUlTUjfYEBWjbnOh0vuIHUYU5TofcpPKiSVdx00hcYHtXan22
SSoSVn0Aj/5Um5Mt0KpxPahXXpyKHQH0qyiRxMHEuzA0kJMz0yBctUeaH1ROkfoZZl/8k6xHQc8E
3S3QYeuqLql+u3IfsPZQ9W3ie8G1H9wY3agcsuY5sER+DYJRbQJUM5rW4G+lTqakQLFNJaDu4I5I
35qi2KfeDpocbiDMRhs9rd7soAWvygdXhGAjdS8ol5bgxZbpRTpjc8eNMw7E8/RBUO5HXmAInRD1
VYvCM6qnOE6NoyH/gW/CJJblr8jMRxQwklMB32QJ6NHZa1RrN5p8hjAHHUdMO6O0iRT3Vy8TRaeQ
rWb5eXfl6xFTeZ69BUitjqXk7pSxTPaeyH53AxV59NoQg9zgUPXSlTAx+Qm3yNYh0dgp7NU1W1XK
alIcbeukveLT9lBDxJFcmBm+TOvMbyP/QGMP5g0YHFtzn5shw80ZNexrp8TVphlsVFHb0W3cXS2x
Ys/0QzEasO1xvdGJN1BhJS4rA0JjPXB9/RhNskKoBn5Jgi8eGWxf3RGfNIYn9gzFvoypg+npVG4P
MBt2JsaO2JaxiNCJH7J+XIB1kuXBxfpy69Gr3Jkq+J3EfK0nirc1WRj1sXg0pGJC6bTati+qJ0vD
zBYm+S10P9oGWS/DOU71ayN9qqBj71uBcJMC4zaLKa9l4BeLDIyepx/jRh52uUEFSWshxcKBJzeB
rygJF8xViU7/VQKQOo6sikQDJKIHcArNdEPvDRzq4PdU7RRkoAFa8gJVJmHY5YtgQbOTfWPVTUbY
oGGzFyXBFOpB69brsxs1nkQwTMmy3/gbs1Ob29av2ltkxb/0Moz2I2gOL1WPSQnHJWmHACsVKq+A
T5YVOyMvwwKdlr1MRmS8VQBX0M6sX4bKjB75yrRz9FgqJYTpJCa0auBDtGTFNDvEj2WTPINto7OJ
bb7w635jqR3+e9MnvEPqXlQ/FDDbI3ljN495IBc3mh/81iM92Mp4S1G1SuaqagyAbBGFCjkDAtAE
5m7AuPIUYT60zW5cqVKG2zQQ97ZEE02bSha1/RxUpVirevNRxC396FYmTGeH+DVZapFirGSkY2mC
fx9UWbDpSf1g7WQzfJNGWsux9EFiA+UCFS8hsIoAZT2ClGqQAcK6ENkGzfqhNjV2ISDje1fgjaXU
R6yYBJTrmkL6qmxo4NgpkEO9Vp90X+DKsLt+Ycj9hxJoEOOCVKDmTp9GNmExhVqoRjyr1Cu30ngk
czlcdjlSPShNuLDJ/dEaGxt+Dp30L6Z92hSH3O9/WpUZYxpne1JqyFeTyRw6Zt1H13jZkV5zdgyV
P73XW1eu0ottPpqO0kfRlSlA2UpNeC2VpJOSQLAegIcvghGWb0sDjpUxLu5m6PbQIA8DRa/rAjGC
izrEreQHn9L33q6jZUlc9TYH1LPQ3zEvWYvpHS/c7iOSlF9SplxpHnhhqxL5fqRHHaEV8iLjAemH
EcEn903MQEIa7hGV6Xd28TaQSU8dT8f8CfPN69mzNb4iFqFarnFidVAfS3ddTOZ1r+fT1CRbRasF
sDv5imcmr205JTWTOntdZDduXqBa5+OyNmmfqxp7Fz9piLmCxxx0yIKhnulsBMr2yhewLxJEa2Y4
2hsvtmHD6xKOcsAxWhRl5CT01TKIuoUvsqvpJb8ZDbBdEoUtVGkV7r/7QtK8nYSizcyB+2cRk28s
XaMGfbXMnNJybC9HL4+PlCLbpWbfBrYRHwrFpSE5FAWGBdI9ShlWgvQiev0qSTMLu5XJt8Crt2Ca
2QpIzdoeOhfkXJKzqy0tDCINlE1TZRueoW2yTbnexzZawfqtzk39qGfk1FQo1lwzvyksNcStzMKM
71O2ogFFWLzseetYyqWrxA1eDaXF6RszcwbSZBfLVPh4tHLKvn7z6/pPbJisoFMdIHBa7eSBlYWE
A2kNcj1SwZFVdnWVeKi0Fa8K1jb7fT31/Y2sid+5Z76EpbrmX/tL5nxr68qo3uJEwcVJexYX6Wtc
Wt1hrK17BHhEILbwRoVlg1g3GEtNK/AhogC0C/68pn05WDkfT5yMumuIRRH14CqgceBTwS1vWRX7
P7/4oKB0F8UTQInE712TYF2LpFyHuWDm1BRxuPoQSH8NsLcmT01JOvqNH3VO2+T11o/UxyqPjGNK
pAKIG4Sw8LJlSkL0GB10+UfQ1tqT69F57QwAyE2lv8OkUvZZhbu8Hz37OE4y7I7Ng9Gquzh3NRJF
vfuQc1znKE+WOn+fuJah3g18N5ElJ89ACZNNAfMXR5p3KxeQH8do5NHk8HTV6p1M8h9e2LKsgQAo
sqJED0Edsiz6TaHh3whrRJHULYBMN6SiWqQ9cqB11Rr1PV2HvUIgFhYm+8oPAfBrAbQvtvugZ9k6
ropEdPCVe2lTWsYEb9OuZTQhdFrrBdQYdtKmsucWIj6raZObQQAkMhH+SvQujteItwfYLwZA/Vah
fkIuekAUqieSjRLflkWuP5UWTLYMwGqgSuF6YPnzI5LffKPvXyndS6QKrOQM+VkZtwX5s6gldJVE
41Y8FKwrb8couDLYO9wAxr+h89NuWKo9oZYnyU1Fh5VV/KJ8MDejQA0AmBtonjArhpagB1AdWy27
Hg3sFAP41aUpC4W9aKyhipaox7qj9gZT9Wc/vLR1L451aNYr1u55oX6kfSIfB0QMikH70pC9I/SI
6mBA5FJEgdw6E0A/2BgEfXA0LZqPRmwfFFl6dXtUe2wyqSUqkyHBfhqaZCoRdtAVh+ieMg+FTbm4
NoULFxFeHLB1+yr35H0rsW9Bh9ys1ZgvURdph76vo1s6rctCcl9zyOrocdajgKXXQadatLaEzjlA
LQeHzW5tqhWk4jnm2KJwD7zXrnOTa3u4I5nQQ0cyBaOYVJoSNuRhZKsrvaxxzkp+uw+seKWDxELn
dY1ZAI6P0r5igN8PQaxtKnf4SGXJIHz10JJyleo0cmpLWzSGoK2eNn+IV8HTElBlatH5pgLJTtCg
/OXxAYdQi+sE5ireSbdbRlr51lk6G4zMBXTmvanW8MS3c1uxGd+Jgbmra0CiaTXhb2oaID6v4Zeq
LQbXrsqlY0nXMO2jHsa12MflwIyFqFe2xgehZPZt0qsrcIkmH/ABEG9NMR9gCZFPrFq8tETEBNcK
gW+8Txpr0kYEr37jabcmAqdc8gG2lcqww7sGoUTrnvMaU2agA5dJJ52jpfR7KwS8m1pJt6Mn8VHL
FPQRiICpDhUiojH3KH51TwcQaBKgyF3Hg8aDn1RmfW26zUYL+LmEDxz1Rm22Y2OEqH1tJDRhPuyk
xFWwdWo0TAzWfLzKhK/J2jZtwk2uPqB2R0GCBnYRFdE7QnE69JJNxFxi35ZG9OCXyFQ1JpmVL2Ki
C0oZZGAPAVA1y2Zr2caHapSUMf0UfnthX5MCb5JfF62KXh1XvSDugWrmwdPq/DVAkxfZRckmIM4Q
AdiOKkl44fe9hMmhrsHBjGQy9SWKQiqxq4DxvEjSiVwV+X9IOYJdEiJSGk2YvT1u3K6rtia6u0LT
b/K+epY9iXSf3L8TOtrEyNNpOKPZrc2+e7Eg7RO13nQe/RQ2QeRaKFWP3crvNmilsfem5XXVoF9R
RbVXRvGnhOC28kZc7RR2Vp7dtmRZslXpe5Jx7UJds59BxhkeuqGGveNnN0AhXSAL22gwMLng2cTp
/ovsLhuWYXbgPdE2/yGTWUDGT+utfeVekczrHHsi1rlVicFoZY41upjgSi+bbtMxS+4y5GUVlPaV
NyCkhDdTr9Ah98t4tHf/kcWhClRHH1dwDoJVZbOoyE0g1gaYcoH+FkdqbaKWjoLXVLrPXYQpWVAR
QKg+2q7odn8lmE7Zqt7v7N8i739l+QDv26+r//rPz9Gr/3UMfpVZlf2p/3P6z/7vX5v9rf+/kl7/
ikY9HfW6zMr//b9+/+2j+dtNVn58Dnv96z/8V9qrosn/EGS9CjLUDPlfwa3d76r+59+xhvxDmXzZ
LMJsVgaCSNf/TnvVtX/Qg9CJYNUg4stCNf7+tyqjafnPv2vmP4Qp8KTzhROyyf/+v6S96kS5Ilbw
snT/8c+/S6qimwQ/6TbH/xzx2rVBkBN/4d1L9Lt3hPjo285tq5tPybf//dr8LW0ShziKuvrn37mA
L48+nfVTgCxfLFmuSBi9y3IWIpp1Dexrm9SVj49k3Jw/x/RLv7oC7d/PUSmNJasa66ZIzp9MgdZP
lXvqvWnwfv4Ep26R+u8nYGKr2W217l2VAWLlI6zsUi9r1987ujI7OgQBAwW0d2+pdMstazgGbiOW
5w9+6t7MAnxtY9TzGhvwvS6Bf2bvlP1MKFZSlqehd/4U5te33yLd+PMj7jiDNI6coq38ZsuOlfwK
Vd8NAQvzxG/vDJjU3zsTmcifz2TldtR7oeXeRUq2Bf+zi5QYFKTyTg6u40mEBp4/z4mX1pqu9NNL
W5FTOQ5BYN+ZbSYv6N3QMNMJF0qQmlq+/L3X1prO/uksLHJBTmCSv/PMfDxyZQYY4aC+xfOpPn/v
QmZjO8Zg3tfE1N6RCXcj5wSoxCjphP8Qu/pw4WadGBzWbIQbtpbiiBDmHRLnNymm75iVxsv5369M
Q/iLoW3NhnaE9bYxq6a9qwqUNEWw7sjasty9Wj9b41Os68sItC94s7VZYbU07/V4uPCyTRPsl+ee
jXoqdBWbxaq9a4jBHLt6LyX3XXgUVHEM7b1Hjt3j3sSu2lo/TGxkKeWeuEAsI5N7Bo/0X/8o2omK
tafDunAzinVduJOyP5prX7j9yqn7P5s+wICRreK37Z0m+eCM3ovgTe8pHGi0cMAYdQNrD6w5pI0G
nnZlUgvT9RY9Y7A6/4zUaSr56hnNppiYJAupVIfkTgZ5XGPl7LhfVlJvEe+3MC65+s7CSH8H/WJq
iSZ4TkNyNahU0sFny5wiqRUACjd+V114eOb0kL74UeZsUkoG+P0N+1B4Zt2Hb6THrpfhHfO+TLEa
NTwK+A7QGgZS8LwaqRkR3G3Xt45rhM+mauRYkoh2q6zbJhx/5ULcqsPkpgx+9JX3ZEbSm4IJAyrX
VVcRJ+cPB0uRjjQjvEXvV3vZbR56O4SQIa9GG+FtYNTgsizmxgY/xBQ3WMLU9cfxRtT9AwuDK1l2
t01jHiTfW/rDxDKSxpuqbbaeoGvU+ODE3UOQFkfRZC82gEKNrY/dllufrmYgEFQUkjU5e3AZY26K
eww7BmXXmpgJNe7JKWFq0SAXKLW705T0PoZHRisWLXadTaSeC9OacuJ9MGeztNJRxjHweDnhKO76
0Y+WVTGglfQTDZVMZqwanCdHplcaj0OLBqx1zQuD4cRYMOcTdz8apjGEoLbLHE1NgsQ/2Z5/zU/M
BuZstg47NdDtRM0dvUt+NMJ4kepkr+b56/nDT4f56n2dzdTQTpB9gD90igJGQ2zk+8HMtyrCf9p7
h/PnOHUJs5m6JYcnzImFdRSaYNWiMCXtrqxi/RarnJ1ceASnTjKbsbVUG+D+D5Uz1PFNKeXkNEi3
hfC/+Rim8f7po2mWlWJXhVlgLsFCNMbZvavAN/AGdf+9mzSbTiWjt6RQ8yqnJVYb2yrKRKWK5G1U
y+r6e6eYTZi9Ydl5IZTSwfrgjBJFR60kvJvywoVncGIYiNnk19jCmAqkpZOiKaH0gqW6K6NLj+DU
0Wfjm3J3iAsvrhx9DB4EhkUhvN/n78w0Tr8YBWI2fskUGwI6UqVjh+4fV21L6t+j4/quQ0b8B82x
C7uSU5cwG8ymJeFo6ZiiYheFA+MO3Kbdvpy/iFMHn0bGp1c01KQUCkFdOFFv/6pNGxxgNl6YJpTp
NfzqDk0n/XTwWC2HUM+C2iEfp8ZxkBCdXbcgV6b8nJWkuu8eLYliFNQ76+j9e1f0P8b0UBVkqtWO
inMrr9Rx2RFQuvrewWcj2tMCzFSlxeeioE7WhL657FoEl+ePPr3yX92v2XCmQcaGJKhqx24AmBnA
7No4eigi6meyeJHx22SJNdwkaWXcnj/jqcc/G92VEMMoR9wsVqU3o1I9dLpeXLiaE18JYzawbfz8
Uadjrats/aNJm6Vemh9lA3Re1y/s5k4t54zZ8K7VwCKFScpZCZXhj8iSil+pPCS7rIGOHfH+LUnM
UWFZ029bFCjocJMo97Irxdd1O6ByGjxyhjqloAudAqfAJgzqGJVv1HnaRhlj9U5Qorzw9py6I7MZ
o44Ss+8luXbwQmxyqTi4+CQCNLcNg+P8A50u/ItXyJhNFm6TuKVdJ7z9LPt2noG+10yhLmjmswzH
o3aL/qcIgvrq/OlOvD/GbPoY6y6xU6monR71tVLiblNqlPTfO/h00k/Th6nqblo2UuXEZojRamIe
VBYF0fNHn37iV3dqNk8omlQg6Rxqx7D8YAUiLeSemdj/oj7YnD/Fqbuj/vsF0D2vdEtEJbgeCvz2
BF23LCQK549+6gJms4Vb0CoPeqtyTARC0B3SH4mLu48Ey+vzJzj1us4mB6uHt4duhw9PS2vZwoj4
PtiNvLMsP4LyV+X3589z4kL02USRmXFDZGRZOsWoPcY98NGydkYzvfve4WdzBBE7elkmde1oEfUd
yUeF3wP1qtqPC8c/cZ/02bDu3F5raE2WTpj1zV4pBhr9Wmoj+1W0nU5I3WvrlfnKLAq6haYHXkqN
EFS1pY2in7QwafL5GAb4akSX8aFuleRAITVbFhDBr5MpjK4jdYMdEhV3yYUXqGsI5DOpGLZdRdc6
zWVyr3zjsWhxJCpjR9JgYqnrsCnNm1Sm11THmDFsjBObyETo7CWJfB3kLt9jH0l6lMvGdV71sBha
e0JeuNFRUwYTp4/ro5WBWaUVEWY7AhJULfM2btQNV21dN08lJIJ9qKOqBAxM7lELTErNyZOmCknv
7fwdPnWDZ2961UnxMPRZ4TT4Q9IE550VJO9dYK6nfc35c0wP64vpQJ+97MLPLb2N2twpzSrc24lF
I9/Qht85OynURSXS7ELXLgzdExekzd54W4+9uoyH3LF07QZR0g/KMTflgPiTZ3X+ek4MKm321gf5
WNUqeghHz137qm5yzLlA8A5lzRrvW6fQp6v7ND+3pY+KWBagDSy7wmpm8f6gNFt1TfXdU0xX9+kU
ahOTPmfJuYOq78bXLT4yBML1lvF0/hJOPAh9mrk/HZ8eX2VVnc6D4Fu/9O2ywyxdwXwKXH8resJB
zp/nxNPQZx8bpH5JLptK5VR5cWu7+g1MhCNupAsv76nDq/9+GVCXWBcWXeEYpeG++b0UOaFJBIsX
4z8+fwUn7pQ2m+QaTY1MeaiFowZE1qua9pMuPPOMaSUrALjd97452uydaqSGaLVBFQ7Ltv2QBveZ
W617fXgK7e+eYvZOjTB3iKLkFIkpbfuxvG9CLIpEcKWATc7frBPPQ5u9VhEcZU/QOXNCMtCAF4Uo
oi4MuukQX8xT2uxNMlnjDgaeNicYW5Tx4W9Ps53v/erZW6SSnVOUlSwckhysZSeRx9ngIQs7bNHn
z3BiktVmE3lpA0QcaNI7UlwCDsgkp1PkxwRjo2RHu0HxLyxLT6yCtdlkrlEbLYw4EY7pkUnvTcqh
8bfrA4nBvIwlhyw8tCTnr+nEwFBnc3nZF2iUqpxnHeX1cbSB0Hp2GeyyOLBWTQUY9Px5TrxT6mxC
lzWLLxMqQFapDbbbtH93ZUJAukEtt987w2yIS7YdqYaugJDJg6UhVcc0xXwCZ/784U+8uepsaCNH
H1QUhYZTDaCHvYjYl95QiguP4dTtmf7800xOgLLeEa5hoDq3ruPCuM6K+sHK5Av35lShWJ2u6tPx
iY+R0WsKylQhOWGFsfH0eDN2GxOWSlpZ26I+SlSycyja52+XOg2KL0a6OhvpAikTrC1LOH14nYon
L8tXQO+X5Euo6SNlplWVH1MSeCz3pk9+q9p7rL1MMbOwCVnCYJV7kYsrQqsRjl2YnE9tt+nh/9tN
gHpBnlSYmI6FilP0iJe7P6P9SOLgoi6znUwcqtjrza1ZhGDfcH2Wy8ydgFZYNREY9cUmLKbeSSHS
C3dJOTX8ZlNKF4bZKEScORaY985/lMAaeN4ADHsPVGJJbi9ctNe0wPyN86xRtpqMtLesl3lypZPx
dP5hTYP9q2c1m3BSvQ6A7JKULlqwty3r+nFpZrTXRLrxQw8z3A98LZvzJ9Om2/3F2ZTZlOO7keiA
jCZO3YYudnVaZUYPUHVRgWHMR63Hbm4Me5KP30EWAg4jtbTwcyKGSg+USQHTWDGyP2pc4YdDNZ7H
GBUrWXFR0QoSR5MRfjUsM4OIZsxNbLn7CAt/AWdOFLi/S+B/S9kuM3DY8BQtF+lbD4hgkftjfuGO
npgtlNl016NjwG1ZpkTB+H9UlShY2wLmd/4OnnhplNlMNyaZKGRFSRx1wKU9GBpL2AJxtEamMfHA
F1Zlp84y/fmnKaNXc19mhx47mlHcAKr7LZD/dc8CCdj5yzh1j+ZzHmJ7rZDaxPGSft/p0jUZ2JfK
8n+N6a9estmEF9T+WPgjv75R9RqDEZlYohjLvSlF5TKHg84mqcrhhUlIK+Nh5B7msXYdGiCw9F4K
tn7e5DjgY6yjFAsOQ1WqGwsXFRbbZDy0Ifm/bdXA3acaJlZ+p/UXFtunbsts4vTi0a2btI0dVzGX
GZhI9hCr793x2QQYjGOqxaUXOV6n7PS0fjTq+Mf5Q08v9lf3ezaRmRZalC6uIyfOrYXWgcFGXIzo
/94s9Os2PCZ99Pq9M80mK7nrFVNuqHeNTfnhZynY9WHY9JY4BlWydOP8hy9VF76bJ56FPJuqNBxe
vq6RfpyRirhSvAKtdCFdKphrJ7768myW0FIJQLjSB6zlMd0RrwHYvjPuUixw9SYx5IVkkowY/LbB
8rt9vo+IxfJjY1X7qJXFM7npG4OmkEfCgEuUc6Y8SESPjP5jBOXRyl9MggtwVkea+kBO8Dp0wXny
/+HD/usU8Hq/N9/Jsympo7ofKnocO/0ov0cZ8TGydGksn3oIs4ko5BapbpBFjkjAR1UwIPv6whR0
al0kz+YgsjE8ATI9YgZ1EvmWiJel7DpFCEYAOqmAZiZucSSef3NPXcj0559mVFw4uA1wb7KuR4Xr
hcE27/ULrZBTr9Js1iAsO/IHOLGOIfbAB6NiX1ySaJ362bNZI0viVOlEz6bcJh3NnkKsckpzFx7B
qaPPJg6KdSmGryZytKw4pkrgeLL363v3ezZTpFmRREmpJ07kw0DV1NZeiyEt1ueP/vWMp9mzucE3
Mkv0rcqMZyVPVGLASurec6P1RzPUriMR/crD6sK5vr5Jmj2bKPJMFbDgmtAx/QxMC8lDgU8R9vyF
nDr4bOy6Y2dp3dinTl92w7r1f8K8yL71dDV7NnYjXUbdpxSRo4Sg8NuOj0Jiw5Y6/8u/fum1uZ52
pCrlgUJNHL3QX5IwfYdwt/bVNLtwZ/iAfPlZ0+zpnn0asq6XR1Ej0sCRVZB4JlahZm+I507dG4W1
l8mPD5J91e/5V6seWrBfvwhuojqoy8EDMKDLABmlu2Esl4q41hptWyI36qoPjZB00hdGGEox8AkO
JIDiaaLZ1QJjSjLs2+5lkNh5kECMy2cZmXDyyGOa0tzqclGODvO86KKNZuzBKLbyZpraK5NNHHVu
/mRskKJ18p5vC1QzthNvrTBAperXRaKTaXLk76gRjFG1XLU51ibFVchKu2WTfs2Hw3Kb9wDqMIYi
vhcSD87KyHAO/TXfjqwpcFHoW35CYdYPhlegQ92XyQAD+meYACC6x4yKoiBfDEW2gSyx4JCYHoFN
o9ELj/wdC4M2P8FQIHfwd7mPcuHiwH+RS22bYzLPK+K40o1wb0L3tzDwnyvPfPVaOb9yY33VwN9K
YOunoDXo0NuuN3Xop2/hQAE/mYKDFADhffHi2ljdomOEQyAmgnAyvkE8Ukja8lTxwm/wbPahfkVu
BI4U5UdJe0KkxmumdLtM7wgygkcr+2tCHKFWYQXA2YAvjp0gwd5LT1bW/agi+2tAY+Bd6WVc0vtG
3jQgT0YiLHk2gfY2XaTcDTTDqxU/pYedUBCzw97KisSR8sVCBnfEBZ8fG6dG9eyDQOJd1NmmETpV
CBVRcSeC6SWl8zR6/+diT7NnX4QID77dp2xAWt1+pnxOVoQda6tsAGwYpYAdz1/CqRl29mmwslKU
iKdhiSgCPl66yFkNj1CDigqDZpNvZFe5MJOculuzT0URFTlpfxVrjMbX93DxiKTtIXmcv5AT89Rc
tp03vS28aX+NSPABwsVKaopdVCfH84c/Id3VrNnnoaAtbxjITJ2U8eCDIlLK7ooB5zfGmjExrZmq
6K6TSQQnhUOTHaV+Pn/q6RvxxZswl2/HfY3uiXWlUzS6eHXtKn/M9aRjenKLRw1Z+o3VgGU7f7KT
1zn7mpR2LCllLwLHMgL50NmGcScrpbUexgbnZCaoXYYkxusuPm1Yaoq9H8twXCexLRbmQE5gkNnW
hTfm1JVPz/rTl8EUbA5KGD2OHGb5EcNIjGFplHFV6ybxe0QHNyGJH+ev/MSAmwu/rQiv8zhAc9Os
6COpyufKKralbOD29y+c4tT1aP9+PXFNFl+JWMdR8IYvSEOEIhjqxrLqKtlRO/a4qqJmF0px0xrp
q9dmNoGYvTK4+N7Yncv1e6ZXN53dA3lub6HYQJOZ8pkimAxutzl//04Mb2s+k5iGmhjxEDtRl72m
af4zkdW384c+NbZnM4fml5Vk6U3s5Ep9sBs2vqJ9s0R94TWbhvAXd2ourh4gNdWhroYOfr6jh2+T
D+i+jr1bo6AYOKpvdjrUl8bXidXOXE6ckRlQy5kS053ZZeNVQuQfAl/+kQ9HtfslC+q3xcW914k3
bq4gVlwrazDJB04o+eYDGTzilwhhwUt4N/t1StIyLl1mNZwtxBz6lUKGucd0hqIg3/JbCIuFZgg8
FRRH22VYpDutrpdVrQcXNmx/tQe/uvvzCQfLfqfktu80PTl1Bh98z9ulkUWQ3x1rnyEfAeQ+ivKn
rnsQCuSFYew9k3iLqZAPnBrvFR//anRydpRYueFER1v+hJ16LZJ1ZEIBy15IXQIv5NPqCVhD4Q2O
7htAOlOHvYaX1fxomwtfihMvqzmbtERiyrkRcj109jCJhuGScJLz40AXf72TX92t2WK5tLOy8+AD
Ob6VFEe1LqKVlVkD2WPqTmiSeaeLztqpInqNtKohr9yGJwFmY610sbc1U+O+lLGBL3zb0rYg/rql
VfcVECQJQYacESPOIJ64k3LyHKlTaIfUeo9ZSA6OlAIESKsJx+6HKlbfoQd8Q9qSrrTZzVCQfR0a
UUGknwUISlF+ZYMRHf4PR2e23SiSRdEvYi0gGF8locm2lJ6HF5bTrmQOAggI4Ot7q1+qq7NykoRi
uPfcvYUDT65TPkS5dvibo2AAjzLLc2kCYHd9L+4WjgWADCxQFs4qLpPPswY/6WNA+wAZZ3DRTnnW
qzfM9XGt8ELUjAWDW2R6KawVVfs17zlTtOPBsuMSRkxMn0Mr+OEMCpfM/+5JDGd724XJvHhBTq0m
x/kcAuiqpqoCIowNvnLKHhO5XT+1NgaYMHaZl+/zKXu0a7d8Cuz0PcvcZotpDRdLY3EHcjQmwDVY
97NFJmPIa4szwTwkXqp5SFfzaKRVA09emQnxxEk3bZG0Qjz6eXaTNKUgHHIPCudgQvxymQSoZYUd
MhtAArIVZ0YKskPVdd/Ut3FSm+LkFjXZyNJ1Xrp2rq+20eI+pq1/rrBgnOymnBBTCjNdpV3rg9Hz
eKR/9jwH0QAHP00vuQWvw8N+fq7SVd6VcM529LW7N+5goaR+roJvsKHOYVXhtC+auDh4evSSJcpg
StJHSSrs9NdS0+A3BQPshLLoLsEiklm2JsqUIO27v6GNTiasmM0aYC4MaG1QEj7YIQCPzup3hV4g
Ok9HdwqfGWw5jEX5ZWbVoFtjUcqyWW/nunvGmHgeu/K4Ak/ZDO7E6iCK92yaklix89fdnQ1selPF
bQKSHffX9DtAMlQhMKmYe1MB4KkJk6hIISQ8lNLfxzp9QvRxyKb4ki76zoEet63y9Zf0l3dYOLTd
bHwCvD2n+RDbnyf2QtT7hQUy8yCIiH3KH93josW5tCu7i7y5AQfwDQwgCLluCwkHip+pqvZgQzu0
x/c5BWc1f2pwLNpmoZ16oLIVOapPpMQHi6v0JrZxbLnew2rojbXDjnPUk3G7i8dTHHTBEdAF+cwm
vRP19ORSBQ8Aq+yKqVhO2YQNdLPQP9twN71P88DaFoDzvdk98qojB0BTI/Kzl/nbsf32yvrT5ave
qSBZeZ9XEl2+fLEHZ4fIhFOdtQ38+HvCbtEDkYyXNvHhJPI7TQ6fZLEcbz+VB/JQZyuslHHHezJw
hMmqKyvTpo67Hbv1QXEgXcqAQC8KXwdIW/nZOOrU9HRE/eGB0pmZ+j8L4mLkxQkav6PiV6/dWXL1
iEfqPBTY4BXtdPiswc06YtoUM/hNNHEGtPqwPvJf/PxZD3/jHnQ/Q5m8Dt28A9y4s5v/0HZrBtog
xgigAf9VWbnuKNvJIT5MwXAv4UhMevFvf32/J6O9Ovis8+rKp++6YdItD05O8I5f7Y7hBknEmmRN
ehyteBPyQM1BetVF525m3sC6O9nMH7YBSdHbJxa4QDbBfwvPSniu+RCqcw4YxFthmzTN1l41BhTE
rH34NY39fS8X+0gZfKcc7y4FIFEq6BVzET3kHk8LnS36ueuWtsK+wLFqgvoaRmKETrPCZhHHBUhs
MRYPcxqxAjnHsiL+NrKIZt6+LEBit/U/DQuJv6dyKuARyLx7vv3zXmbuCUpCekhvjyEvGgtX7Jqd
6DRwvVMFnoJbLR40WoVufPuh0Bou/E9a+nAmlXpKwS4y+g04Xt2et5rCfQEHQ5sB9hwkLC8zu7A0
vxoTExVZaNTMhorfbtbMQIR3cdbfGfgWHQ9bNvL9KaxT3qSJmt7WegKoNCtsHerIR3c7pWRwdz17
+dSde3DgiDku/L0KGuXp9syY2WC18HEA52v4X+ANqHordnxgWNmynV2krPw2vfeo9KNZ/4QSZrRj
zmpm9V5O0AfA1Xp7/HqvFscIu66SJX0uMFLG5Pdz+DC3bzbPFqrMRDICNsmfrBtPpgBzRRWJjheo
FwdaNS6WGYxnM25u3zU1f87YUWfbvEq2Ei0IKef29+2B79bXyZ+f05iyFCtsbf/y23vrOyBLRr52
bcN84WRfePs7npfb1+32V7n9IVXH4QjYC6aHPLaOFZfpOfSJpvnHAbVCFH5ovid8xHoN/qJH3I3N
dCqZCgyq3wAixsodoFy/bu87xgfY0OXTWL/kwfpIRPhYS/fURuHr7SOKdPhpifXbdYr7zFfB1iwr
4IY8fhQsBWVsJwXUJy4TboEdbT6OQflspRTVaEoVQi+Jl8sPCWzH2OU1BKzeO+We5M0brR5K/4Ah
SheSiVng1zketrVlOmnpRQTgBuupm3lEZSWPYYXyqvfX3ZQG+K6nCZ1NavOiOR9GDkzvKp/e5Apm
ncC5ByLJR67TsNA6Dow2P6MilPP8uUAorCYLYMaM7j7LnYNxpru1DnbRFN1BUnvu7fl9aoenFYGR
A24IQDbXTL6+VZb/MQbmCsdpxhZeKUh91ngBhzw71/z4uKChmoZ+vFdB9LM0y6UH9NhIxMSmeSnY
yog6NNvJUyBwbcAws8jxvaXhpQNizdiRVTChqZ58Nbyxb8oXKq7IlvV+NjG2NxHCuWb3WeYApq2w
zV2dxuuBc1P24wnHO8xM9UNGUU6HLqVuEqhPZMsCNBAkj1HsdIu7nwLotgUibZiRFYJCX7FJiV7B
Ux3SdtfH4JyJousESQcqg94gGiIxeFYmlIA4ajXvmQXyziaEsdsDlhMjTkHRORvtfvid2MZufup7
k+8axGzHDqXYs0Pd7XGpc3mW8So+B7sQD1BKOSQ6S1yciWf4pDCMI5+zvskOtokG+mg6bN6cSYp7
3/JwLBaTRyakXkLAX7UgqeXl71gEiw/DxMTZxyl7qPBGpVslqfESnW0ueR5X6XFyJKw85ArVHYp5
i+91OK8nWzT+tU4VMk/Ls36kBMrdZo5bbRoGV181ITd3r4c2eOa5no+x0+AybLsCLOvaMpi85i4V
v65v1uclXjELo074Hfx1ptCKsSzYaX+2QaOVLWN9UQR4Fg+YxVXFZX9/FAFmCLAms/4prZBoRNf7
49sYV80fu+rNP9VbYiGb7eAnmlwxPkZc3BIvy2KTFB3S79HrAB9zNZuPkS+pK5fGbvgCg9Bc2nYh
dVH17b6LeBa9cCDw3Ur9kPpI55w1uoV/Fvy2cWUdYjjsh2mpICm1ka0RyQH6r7SpdrE046NNE2on
5mYkpL62ryRK5GvWk1Sswva/aJaUaBvDEiy+tYYpbbW4BOdcVqcB3eN3lgt9Xw4jYiUsm7h7CKx7
kOJ3aapAoaVT4Eo2+Gb89TvL3w9u5j6lugUmJlY/oBx8u0eMjAM1rhUki1rcXeNB/q5HYx+zPCQ/
P9UWyB5QrIAUQO3GdrBTOS8mKmJYrl456ODiDK279fnXLw2f5t2Mq7lviP/tLdGJa9EXeDAY2LKe
het6v/gJsgev6tY7WJFAhjw7R49iWWbZSipDW+iL1KHjWm+cInC+uTe5X2Ptp9vBn537JsPogMou
SkbfdS5B2INJjTwCsMq27+dZsHwvqTF/p0DiPxBlcMr7SR7GqnXPSy+iO6vPZtYdsTw3+dg9MZ7D
bLVL6XTDSxBbRrQxe2hLXNJ0WR4nL4q39WAKeNPFaH84IWrRYbCmU1Tr4Q1Mmb2387a4ZqX95RTl
j92EV4nFL+HFDvd1660bFlwOOg74HjtnMmcV4A6xY8HuGCTLbewj773ltYOBLQSfMG3VIb4ySvpU
IujyOJ34BmhBtL7YruHEJJlhySE/N43zBxd4vEsjdjq+RUtcPcQe4LiV83UdyMcSY2I/u4e04yo1
uP1zOXoPOQYGEYuXOAZRVA+citaAEV+OHXN8HDjc26JKyi5+yur5oZd4mlRmHjnAfEmvBTfIT8MT
Ex5cF5tA2D9G3hJv/InznuOQ0F8vE3y00rLxIyx7eITRxsTQvkkz7UUEK1bYPcwHx/4vU95XiGiS
JolZ/rhWRulkeq9ZCOLKfpqiYu+Ft2xQEzNJP6X69hA9NdB8G4ZVdrVCfmfriFct9nEUv8VdzWl9
SExTALWqwmSSrOsaDrqXOySmvPJhWNXVWvOHKJR3WlUvg2n3lQuuEgM6DkGo3ofI0+FlkSI7lDLA
fpzZ0YmFn96VlyJlEXYlDq4/clrQKdR9KW31ImiXNPtmHa91yJUBFrL5mWDnXDB43oCg+UVV6SVo
8ydGkaotIPR9lZu7ieLqRvrWQzCvEAh1cUfC9DMSxQ+mUZX4hYOzUja/3ehfFyBw1eDvg4LyvptC
hUcHs7E9XICNYrA5HI/qlkLUwTbuKoh52NuW8Q3A6Gc/jT8mnsLEb8MejSelhawFR7yOzb9qAv9U
S+yAKuXoL0vxb+oCHiIDExhCGUGscZKJ1xT/uTa/puj7u8KWp1HkPKVdeLh97iit4baGKUclZUcv
Q9yB2F2hBZdiIlUcfpie1wcdEZlZHII/jw7AFvZUvZ/KWob7tPUA3NbFv4EsiNuucnMbxY+D8Duu
ov3tVduuemzk8rlCzNQNz28u7f6Jwa7y7IUq+Bfabgm/tilfFMv5Tbl7ykbLnAKwjiQ29QuGwHvA
j2dL90erMt8aY2o0jecA0MGSr1PSjdzyONMXe53WMPxQLUP2/oUMXWxbKY5pa7EggNLju/8dueQS
9EKOj7wCKISp+hr7OroLmOyBK6oEeuVo05s6utnvtlLdDrAgzyw+L9qic0eLEi93uDr3vW0hudLN
59ToUxV1d1G+XsowPxaT/3dumJTy5EH0/rABGgZe38C4LcvE4VrsB2sy6ewHzAn8UTcF3z9bX6jW
7+BwLkmwgsFflURyEw0spuJWzvEIk1ex7yXAtv0NhNEXRa8hYiUIuSuvcjhrUCTdVOMCWb8z6iND
3hNOarNrpLlV+aqdEDqGj1E33oexvIeNdxFOeo3agbMiT5/nztfGdc6ZI2/TFd9zXBybdaZ3McWf
JXPs7N90S0efq2cz3lVkJzZ8mx4XCjsz9MSpj+6nwXt0M/9sM4G10VZ0qq34I1zXqzL2vZfN/4Dg
vZgQfXJ+Q0rfmBQMitw3yry2+MTFBGNT1AqIBqWhOqyRnMyPno4PNm7qqKX0aWf6D/WaL7KHjDaE
16EeP/2YszjvRLHEL03oH/3WP1WcMjfz4mAlarKXObOv2dQci6o6TkWvyGRG/YH8JTRNhNghBHJK
KP1z0IdXzSEewaoDTg4Jq6nmox9761Zqbzg2lKqO9JsRV8z0PgBFQwbJz1pzMJ7TA080kDuGLuTg
SRhMHFUCCyxGMPt/Bd/jJnAtniWKrTjDKQ/JNLsfWhQAxejLe7f1EB3rrn8C2ucnsFcHglPLXG/i
QKk/7ljK5yLy82Txyt+lmt7GuagffCkrNgDXvZO3BBqvkmfdmoV7b48x420jUoduXOSlFrP4RMm6
fBinIE8ZLzXykyF+64zjnjJ3qXdDoMavsPHKZbsGfoDvdAxyGO8G+cLNhae82oQbSlwVhuvUpwzm
TeduYLsEftxiuHOm8Q+faofEgkzzprLDhc596eDUXGR19XvOMdXA2RNwp03jLAOa4sgVbMSgtyNB
4KTTwW2wLlqzzehG60UDu3lMA0+ZTTN62QfHhuk5WgZJJXNEDMBytRVF9M3xInwa3axHP7zC5zGR
U3cb07sp7rHS7wD7+CJdNwy91WfuKdx+0Q4n0LFntk0IfVuY+OWhcCRRtm4c8juhAvvcofg+K11G
p/8HLY1f55dFuE4ijRvtsmGqLl0Tj3tnUvTXCwihTbnal3VUmIAdvHpsXvVTvDbRT2HsP3m6Lsu2
jcp5u1gFWqrK15PgdOb2eySJeOrqwckPETe2mMKvwtRM3ti17OUe0RueRCelyyhjFtrZ2InlhN2+
zQKyon45hcesGovXnqGWA2nIZdMNhQX3vpyTqCrJ9/F/MeQu9Lo6plK49Dj3lTOj5tVejZu5xm6V
Mub2ng+Z8xl0vrkfTeO+lcKgE7TKuXq0wjbdYkDvLks//xXdTBGLV6DuV1tku4HZh09gC+gUJjMe
GpUO99rX/nGGSXfp+6y5ELr2z2VV92/jJGDAtlrdzwNwwz6rU1R7Y5tkDM5uopydxdYd4NEKa2Ur
SGGvESxbxzDDRuGSBRqX7LYOmc3DVum+RUahbYgC+16aQSZRVkmchwRSgqXPt9nQ1sgltHs1PaKj
DrdS4vEV3iHqJBTUtdOx8m9MyiW0KVOGXE2CSZzyuBOwhv2y/4+IEuinRaeY8QabS0fEbMybVfsk
DQe5YITtU7NevSa1CcEMfeVu3LxHodMXTlxgGGzVT5mZlnh7j/LJF/1uaZvuMFRowsuasnBtQ8wN
WzElg724HYbVqfoWI2N1trRoC/Skujai6dd5ly5+8yyh/nzYQQjG3iqda68s+lFhd+v9kmuO+fKu
06Fb41+Tou9qnJynhBbALnBEm6T9tPDcZe0jhXeowdpfqAcotQsq3lFZ6nFLueN2NirUZhoRli9q
brdxwB2Arkn/ubgWRrYyn/nTTLFbeB/3Q6Ei4jboxPs0RMudZcNDOIW4agm4X+KaYoZlR0EirKI/
d6Efbvq2jCjhieDLNzOtxdKuEtFxUhQ0cf6ooc0TeAMLagczQk9ZFjzE5ZD2IMgL3iGH3T5iIGKv
HcdD4bf0rMlSgq1V4bt2kRKOqqU6O2W84jwfv5olmw+Ot6BYxAQLQIkD1NQH+AVpn29sCl35gt+y
WplZbergP6sph7NYLI6iafoAYfZfxhW2kDdmbP8Uxs7D0LkvBe3ApFmrR1XO6NjVw1g0/yBrQmPv
nE9RcZKuKyORW6Po8ZQHxLYucan4LnJ0Aw64HRit4u1i0/PsFy5Sz4sF2jzPUSnP1d866pj3yYeX
NXXZNqIcD9Hc/lScn2+Q1xUauB+4R7tEyuzU/oHn58fK/ASM76FyimsTL1fZ4WiAzZwYtuDG5MdZ
efREyB150/qOFu3cl1gIl/SU2lQ8+9u5PCxe+prRCKyB6Dgh92e6flaccaDn46S/ueF7nd+nq8ZF
RQOfC9zAHap+a1T2ao3eJavVG57Qf6YTJz+q3jGc33xwFn7OgMZxv3YdO9SMxpwDdTdJClNB9TDe
1mAKCGoTQ3IGjyULLo3h8zR2iJ5QdCJoflsd5wKn7+9Sma82mxF4r6feiKNeKUt2S/g0yfLCLNk/
IPFPWC+pjBd7hZrpNbxtHJyc0ftFBWppqYFfq/3KqZZqJB2TiFLFyrFgiNxXt2zIo1kfmjYqrcBj
k3Z7p0zfYlG8lIL2Sxq7R54qGqxCdVsFUHBHlj97sEv3A33BuxjKdy/M8DJz6t0o9nnq+mfRi/sU
sPxdsXbZPTG/Zhe2zT5EpblIvfAY4C2ae3ixN5pnsnSEyKR1Y6iVHDGWQd+VEzfSpvG3kx98Drl1
sW2MAXHujKe5nPSefQ7LqeU/GQbs6QLQ44kwK+f6gd/nBb/QtWH92M6DHAAxY7UNvX8ypj6vUJa1
9mVWFAuQI1yrKGopG0evWhWvXYSrtsNahHh6/rolEHNMKdN042AvpE98jI/8yObWhu4zDkzu+Gxl
KTfbJXosUKtvAkPCULe2YimTDx5FjU0ghI2MoYfyPSWmotliWZe65AOiFXmILHcXtPJrdSmjBqan
7q7sHQUoRYGbBrKHQyGJuhhn3CxA42dPRaA/MLbXFETTW8EdTVacs2fqfgx3U2vfduD8ZZD4C8Lx
oSs4XqrmLuRpz/CLNjL8F6j8nLnrK926i03QPyYDhkMtrQGcxI9e7Twhv6GEWI9faeGFGzy0j/xX
LHp1eVZO9J0zy7aFQMABrG+e+sm7BhVlbOnalzpCFxdm+pdKGXPla/C52ll4EhpHRrrUeu/naYGa
TontLYDfVJwiitZlx564n97NpRPzFGRvVr++Nd5cJukMHTGH/86Oy12ojgghBpWuLlhdgv0Mwnvf
KN50Ku9hkqc0L7owSkxR/bMb94Nz04A0qaqTtVuKH9OW8tjm+c3O5gY7gdRxr+yhIrOPLjTz459M
mP7oFuKVBannMmWGa+aQzWhLhI0Zxj7o0sW6G7N8fdU+t4W8EmtivG54cZ3xlwni+D4NQ3fTT8WQ
EKIT5xGD0a5GjkMOs5OXyJLXlk8NTWwqcNj11K4CqiKHXGQThrI2ZpPBPEV3v9o62g0pcbe+3K9V
h5OAThqPidO82P4yw+vu/ivzjH0ZrH9mRH/m5D5f2cLDX70M/nPYWAR+enD+G4hjeDuKSKHtxYfa
V1Z9HBiqTqKa9yhzKQbZtAdP3LJwx1La/4Mn67MzNJKaLK9eCpgHSWuHVLxUjAU06sxdlNYtQmQ3
2w9zH6ILRCmeut3vNDP73QxZw30kl3QuSpYh19Sflq3mizM6/6RpUHdwgTtUJo+2kafQdFXdlLiT
QCJTVXfLRLFy8nm+6GjwdLN0C+1vcnGz9/pcycrJ64+EXKjmxGRmTQl+3Ad1uB2142PvLSVOFRrn
lLjyJM9dlnrYcVjfm8ba6yCdsdeESMgj4IYOZ6YnWy9IzWnj0dpGTRLOYt71GGvYGXkCqkmjLQdy
ai4SDObB+GS5PD1/tAMBFuVk8WMXW1zhXWrLPb1G8hrrSfAEHqN+CrZTSIuTcxyKAZUjIvWq57mu
vSQtwfTXSrQnnArRjiZNdy34B1EB/0z0ZmZtlZx6Fvhwbpl/drcRu8LBB0IHL+CWMk5JZrHrwjuC
cp8R9E0Fft5R1eapq7LblYbqjhfctN9Q2nbKM95mjpx/XW8h3CRAjEyBeMwack7U682YEdsX2Pp6
y2b2lPkTClPR8saR/NjOgXUpBdYySnEElRvfbOJC2fuG18guPr5xy/zG5eEivCziPWntP1G2FIdl
KM6iaN+63KAGovyo7Fxtm0JxU46HloYIeHN7GtbtwFV46zjhfMhm84twikacpN6uYTZFEiFTDoWe
bihIu0nRbu0be76GM7dtPfEZO8I4aA94QxYr9jB/pjP35XFIRN8aNGMZ7mzfz3ZdOH+LwvaTUCx4
EmwrPejBmhOvtrHvRP6ZiIeELj+uu27gBaSV9Rh0LmUHeCbt3i+jfLvY3U8ho+kAScNw2r4pkWOk
zx1Hux3lkk9Oyh9UiDg3zTX18sz9cSyq2/nNqDzZFc17KpIbV7Am6sKTR92H79Oi8607jPekZMot
aHu1HVpeDrceSuhrTHrF4bfBruViItdR8WC1w7Pl33ZpZY5em1O2WmnFKIr83A0mPBi1/VbV7ZLI
yJY77CJ3YenaZ3vBSM+dpX3sGxEQvMIy5KOrwD9QJ8xIXVUb/GiNo6YvF3urXeoeeUAgI/XAxq7t
3OzaduJFOJmgHFHSDVrieo/4zd+kTe1cXRvURIg59I5KmEiKFTD/3HTZZxFbimq6oKijlv9KnzNL
Xi/veawair8tHSliwjvKEzhchK/uvLSm3Dah2bZCy9u13sx2YhGNp74wv/le/2U1tvPYpmmWeDpt
HpvJY7dP3fHBCfPhEBAp3YVBoA+dyUlCmmjdVCRI9mZep2cK1f21ANp3sAbpvoaUbml89Msu8GBN
WFkcf5gyiGBYEp0fqXU+9LBAEu004qTqqkkQlK13zDrfkvtuQxULC0HW4o5yDWfArB2fTVc0Z21k
uR9xHW/dGQ1c5FlDQqUN57bKYgTmK5pGxV48DIN3z/1wvtq5W3EM7aZ+q3m3XmYVdI/S2PpsxZO1
9ZBIEN4Iu1OW6vjD1XBIfWzxuzrL5aFdp+p11Y2NYCDCf4sl/DG1nSDpGSm8xsoVpxi53tlKl3iX
Awa/NBN/j1Lr6l/ep8HGXcbuCxsV94ZsUM89NVcYRAojIixhYhxLTYNajCjH/Mb0+w4/Db2gaTjY
za2QaFkRGpc8IB0inZd2gFGUGu3tTDcv9/QhkCekJaG1zs13s5TTn6qy78hEXNI8prwVzo94c0ly
IAnfDFFKlWCRy0+m/fi63FSnaN+GU09FlaPQWP+lJx5l52BwTfS+9LjYt2VIPVURMhxPsi39zz6L
kQrmi5i2FWXofmP3gcDDEojHTIN2c8qu3wUxObhibrNTwCUK30nBbWmKug7/cQqnidM0HfoUUZUK
TXwJZvd3zfiO+Q644phe367SAkpCW8IO6yvqb04BUNhmhxY9YZPaKqjdzsY5TVAb0ZagFJ1tabap
6Ptd5JKkCR24r4MimYmlyiRh5UX7padHMedpygp3c6quE2K8QAcs6rGOMoJn/fwwuCTySoxpf4Z5
HQ4yq/Rb2ce3MlUqxqNszfoS5KW8V1zyfp3VbpHuOsEH457RI0rHPOEU+VYbPuHKxZo3yt45uKgp
7nmoYsSNPSWLxesOc9jPO5btAIdzR07GW1Bo21W7T4dufJwKOBoco6nMy3xUzyUdt6emiyPU0xa5
yNFD1Lz6zsEJPPG9eNLdEy3Mk8yZ8W9aFndfCQxtoPH07dusZIjbEJ1mDc7dDisTtzYf4XuuXtu4
7BNDCQ5WdTk9l0gdE7NY+acdTuKajU3wgWhwvLRxa4ix9C1Xa8FD0jhWMuPQ/BOOU/goZGu/IPkK
/3qN6L9TnIL3gvDBo1HC+1yw7lyXIiBq1tj0J5osfklbPXx6frYeCDW2xzhyOWz4ud6THpteOiVN
4jd0DaFpLREOi7W4t+uhP+rac3b92A4fLTM++370oXCn5XBw0Oi8GdseTiKl1spIr3tp6OkmsO7G
/zxZD6c4oPaSBl3z0aw0X+2xm3f2ZMRTX2kKZbmfbZUwHhmd1uwyL2eZrFR+R1qiYrxppPjRi+wD
m2HKemUEymQ9+Bd/qOhKME1wB/tQn6MwyLZFHZsXY4ftYYmCjO+0sew32u/rPeP28noLm0GCcdnt
MstpQfBGAwPcKfmn0gv9vYRvQptXO0tS4fg4BgMjgkbXPf361nqYJl8h6eJ1froyYtIoldRz3LKb
fmQZjdvc9NMJ4DetHAFS6ATOrrvQi2AMjPOzeId4lt/bfmu4PgrgkTTxrXC7sA7tRL6YP4sR6yn1
HBQ4U2vMHsLLTYhUrlcbQ1eSV9J6WJf0g6/3RCVgXfniq3Q8rlNBPFAxZ4H2PlAwHtX0b1iZgN7W
Sze+znouT8Jv4/8isYhdVub53RhQ/qJyQ4cfkO/0sPh5flMkBsRgqjKh+MJXPLfihkVWO39y7cWv
fspZZ+svLW+SvUaMN5VlNnzLhjgdgpb+weskGk4l1V2atiGHr2Ecf03OOb9zK7ReK62aFvlLSzAw
F9N7aVX2nzFmeW1XJzozxKH+epERfzNuiIkSmf/slWH0uwqjE1+XzjlsM2Bst++Jk4FppEDWyG2u
cG+HcDMp3TjpAZVL/VSzKH3JZYoOjR+J93k0w0Oee+q4DKN7Z6siAJAMSbqJ1ukrm1ykFYPy1V4h
KtwjaVtfAU3KXWRn62MYswRH9BTvnNW3NYZtZ442ZeymSUmkRdKYq+pdACh/t47Uk1QxzGfLrnwI
nHm2r72CnrW76Cs1Rnvn9ytxjBaXXUXt59pJqzn4ANN2oM1wU+LVOWBjpRc2CwKmKvpPBwR6Wk7F
D51W8d+8jg8Li+amXmz3WojWbCxR+VhSx/ZCI9VGiMUBt26skUwL7UhFC4vbiU1sZ56rfZbSmh9c
VR0iuOwkNHkOqmH4m9ah+Bo6muHwqQjZT0EIDgHJc+tX676UDgVjLjpJVnJmaq1mSeJp6uh+m+Cx
aAvzGAxiHLk+MvlITUKvJ7lO4XNZESfFEyG2QDyQHq2r+6rj+b0rSXNygyEKIvlDSLZyMGsmbM58
QpSgWhKodfiUr+1b0RTuk2ULfWeJCOFnlue7ojXobOf+VFIwRypMFYy7y6/Ay5uTcQbhUCJ1jSV1
aopykGzayHW/goD6CTzp0fxYERf4ME2d3TI59cEu4uA4WaE5cbNkrH+U60hgjeRkjDCYUFYkpr+Q
VckOLHl9xWftnh00MWeZsiZtIjH8j7EzW24cydL0q5TldaMam8OBtq66IMGdIrVvNzApQoF9c+x4
+vkQUzOdGTlWOZZmmaGUqCABh/s5//kX55jNBcFRJEupUGSr2LTkyvAw+KDlptasvYYs98zK/dgd
USriUnyXBE73xcWZ3xNXQJjRnH5dCaxnvKzQfdATUqq0vj+kdv2J+SDjsFH0H8PsCcSQwUs3ie9B
MX/zuGl0Jm6xEk7q3He9d0Tn9ziVSPyd/IdHobOO0mA7zeYNNi4Jya/MHs0hr6ngLXx1Jqld8sp2
79PcaKDHp9ln2JXMhnVh7zw55y2dTABGrc94O2Jvvx5qpa+huutgWNgt8szdhC1eIGIZM5SfmVns
SBBlpBGTOKZ32bry9H0rzQMnm0YFDHmbonIXTMnarNn6I+u5iWaOWGP8YhM/qAROlVvM38e59vEw
2aWFdzbqDhHQIueFKmjJgKjInlhIdSzgO+BZeez14KE0u6vWOMovUhH5qoaEGTJ9QONwlAkxhKrF
dNi1cokDUQQPsNHZTT04f8RmIhIWmbxBCbdsZXxraNdJ3wwbe+ZFTkeP7tH0D4zOezuINl6i8yYK
95jn0ZU8rSseCzs9IGTLmW6kEbHAvaPdGPuYeM6uIpur4P/N1io0oR+UhFuB2BKb28U7k3c8ZuY1
xXq+KON9VagDbQA0Tg02e73NEwvUnEjjZZg5IyOeSxNdaacucCDIsZoPczBcjZG4Sw8GvpkQPAql
iKd36IDRPYLCCTxfl5Z9iphDAhcMT9CtUHYNN9JB49Bz0bVmhaOvvgqnhSRXmgSOTclbrRPwx3YE
8W7GHGGFbHs7EIgNSaEnJG2ATu0nAJ+roGZGK6f6jXzRYOeN0cmxIm45pu5PVUAUaRcE5ygIr7NQ
hMVF7p2V1ww4cuelaSuNxrsa79vEEazI8NhIAcW3JlK3yO/FFALlVfUK7qa211NEvHG7IfUNJgCx
wtYUUypG810RxptZc54S0TDuq98Ta/og5vZqxk250esByQYUXJMyeaX09lSV87mzMuKHiSI12a9W
JpWi0ei+1dm+pHsDhw8fnCR6zgreCeG1JPo95XmXM+sru3Wi9SdtBEBtc3Ncu0TYYSP/QuiTRgVZ
67DTU72NfMo9/blQ0U0MVxuBuuIydTMZOtPZcCFbO6a5nk3tOGE9Jdz4c0rMe7fv35l/vHOIbitD
PY1Ys9PkF6QRW8xoco0NrldjdbWs8J6Q821fx2+p9mljCct1JMLMZ8K8qSjJobreGODns6H5Zhi9
NPSdajYBdOq3Yp5uLU9j4kueqvejtt/mavKHREHqnXYpYvR0EMBuQnwMdvqNlJ/PgPBn17XfVG1t
4wTHu6jajdzaNpnvp7l8z7lPIgDqaKYftYWtK9b9aZk9OLwGPPy+C9mFZ+becRede5LuxCw2bivo
KfR7gUPb4hvatAFDJWVs56a/iDACWu+HlTRqpkdT8VECb0Dp2tKonE2pY+LgrAnRXWHQ9S7y7H4Z
1clOrCtIVJEalizS29KC8GOJjSPmL9mEMaID2mda1HGy3rXi1TW7tYmmnNrxvpXJA6L+eEx2Uoe1
oxlrVK3bPO6PdjFtE1g8EN/u5zl40KDrpUl01/XxqQZtzgma1TrzWowmCo7HEVFSJ5l31fHkB5LE
pDY7tOPsU9T5wkC1YRG5CHTYs8LHcw5jEebTmMfPGaNuQh/3ZoRQPVF3iZTb5VbF07RjzndyydxR
UUepPft6DaqkrFVt9yS/i0OeBYccCDUW3WESIccapatWvjM6Pc2o3JflkCX9Rri4DOAXE+soFqaR
2PrSpZXJ17k1w0h9UDhJLlp5uA8+scOw06W/3B7Tau6iIvRFZLzgGxCiyPf4sVCUF1cA05GGGnK/
Zmv67BvJ0GzeLNctbOqdGeQXLLbDVe3UvlNwaLIEmkH7Wt5jmjm7UAt3U5hs9EI+SbaU1I4TzGPA
bqPhVnfyo5U33xEAncy+3Xlutl9e2GQ9YNX0vGy34MRb9pu1F1Y+ZvBnxlSryaSlVuUuxfDGc5J9
0Uxwbbt1p1fQU7MjAP63ObD345CTEGSLVVnqtxjWrzN243QcdyKhREnIkxywEpg4pCc98uuxPhFK
lLOylqtddtRsXX+oYqZ6EOWbPrjh5FS8e+UbzMiyUD2nlbirxuA646pm2RaD3Ao0tbpDAN4CDz5G
0r6fRPuEikZnV0i2fWs+D0m9H+NkBmNZrlKpn/u4I4XA1jGfkrsJ8tuKmlhA5su+QXQKV0GMSmfS
al/Mmseks4HIrpOXWFg+WNmuiNCwFN5+8EjMtcqyWTuJ8mcZ3Vmhu0/i4Jma7Ep6rrHiA3xCIriE
SbbN6jimZYrUXrSesR7gSe2qlKrAgWBN4CXUymSFtW28acrY3Wi5uCeM/pTr7U0trOfKIgdpGKqN
msyvKeueirngitXnrI+frDw79fX0wXj3WVXlkxFm1iqYu2eyD/Zs4OeyRTag4QI/28GRvuRHZAQ/
yOV51LXhbqT3q+32os3tLkucbZaZBG1LUD7V1yf0Zzem4ZrM6+adLucGdyT0hgO8i+VtA1LDAu3t
i6PV0O4iCo1gWVSxQrIyhnRk04C8qDMUTOnyEWLNQyXm29oLYXCPaPTisSMCWbswNdP2VFaXkQ0O
rZxg+pjO7akfy8OYga94JGp4uHjVPG+RUvf14HHK4ajBqbyG0w4HtuZJ1BymzoQPqzzajhOzIzdD
zBGYRg5Lkd/iNlt3yI5pF1yBlh/hfe5njjcdaAuxDDO5sDYmyBlMcfWORDsWp9t5kEXT/ujo431t
dEySgV7pLDi9ocvWRWrxCa2TremXfgaoTJT27KEHzbrs6KXqicEOviMlRDqDDRxM6KHW1U405keN
xogtyRpIFI5M5F3xR6NpjF44o8wGeJGm8RxkPOddqJPLbN5bdsE5PNjbuMm+yPVlcyJk2xXdep7k
5BfBrK+6dNgSyXvqQvLkseuzeIEqoHEpjo+5eQvydp/n5jszGGMT6WhtluewJPGrCvJ9WsGuaaW1
QNvhU4z2AqPWW8uuf+TMkoImpCqjsq+N4YYiDLWK0R+Hrsbyqb0L8vRZ0zLUF923hFcKUZ6wNfCx
dbsh/RSblmGiz1LaRov7H8pgCOYk3sFImudl6FYLjaBRxJT0Bl9l5C555topH+ajORkLWfoL0vAu
jaqFPLwzW3tfiOIOqGuP2nRZd0R4ryUHYhcPR4bjD4Jd3+ZEXa53Ti6O7sJrgrtfaQ9O+ur1HHfh
tmy8tcc64OpTbEKd6od1RvoUBiTnxYxkKSfJsdxaU3Dn5fYNGoWjWXaPxhhthPR8AZcMVgziEelr
qlprxeAP6K3GpeI9WlrwGsAzhUln53vZtw+6uOhDgelJ/gYjYDOpJXPAuSG1nUpQvfLSXisWR5tF
u9/k2PqiQyyGYwRFJSCEeCHCwEUKWmDpLHioaK3RP/pecMDRJcVfJSvV85QaB6tL3nFU2AfwmgqY
FUWbnwvwmlreBYZAnvnZJjeRINyrQEHbMAYca6bTTXhKJ2+Ns4yDLGmc3etAKUXJusW8xoutnZTt
Dd9dllm5LH4uPlvuvgfJzGsOfDhaOCmfQ6v5VNTkaOOKx54jMurLG3421E30cwsn9AxIvug8fNMA
DNQOZV8uC1qXK3iduR/G7lobVcsUtMVakrVcNTB6wp1XVP0qCwo4fEW1snkCBEc5vzqR+Vtoovbj
/LGjbh91002Ihwfk6hcv0m9De+B7ADiDPEHs82VbPy7/tfV8l7Oxww/xRwYRKkl/YKd/ShsI9Hw0
KLTaaQQbbWW26139VNs2+c2230hI6qX2kJnczyUyz3npFk4o+qulvXAel79NUGMVfXlkNg8HZPBN
ZV3i3j0GFap8EehvVZFvrc7zq0Ls3WDczWOOh7C2j3iEJCWzA9VWD5KHjI1ldOmysehhLtCE7SKk
uyh5V9pveX+BFALPylzN5osZBjdaGuwGB5pKvw6KF4fs9YkuWwsOtXUj2x/MTtYFYC5vf0bVBw6+
hgnuF9EPTEB9BOhPDtPj1Zw04NDeRpFxHQXF2qLz8qz6MMftT38Up/3RVtflUB+qgEjxt8iAOgKk
SnocT+o0vZo4wRlzcWjc9hSkBt4C7BpR1ULbSr1NFabsWwsUZ00MvRl8OalrnEFPgIvlG591dB6X
aBTE5ISLQYGrmTUsT5TDHR55aFu2sUBR2LbC2gWwz3y0VyUBUjB3mT9BB22SdUD6Ypbt+MqUVr3J
9OFHv/CZuRyJbj/YLCvbQ1RG3RDy5ILjQZG4F1jowv6j82cgQ7G2njRpbYI+hGGibzLo1QHE6YyH
DqUR6d3beIK1DZ3fg326U2k9MD8q9ZWa2MwkRq0rlFJYF3gwD2KoaVRZuzgp8aDFbo7W8LkhdR4m
GIMltjIPG2EiJXbSdFDsiJ0Ik+fRtK55YV75ICOFkBNVt4tLTZSl27jTjssGxMMlmGI3XbzVmV2Q
WoOSGsEMHU1n0v47XXcX6uIRh9qMRBvX/J4BAsPmP4aM/FO21mWVGuEI0KKz+OjzsUKcFtnLMNyH
Tg8YB05QlqCO6iu3F2Y25XbNDHTZ8IIL19So5Lx2VJsvjlfSUoUfpBZsMkjnnt5+ZFk+780hYVPI
JWqXGvWaHoTvlWoDZu7urZfDhNVfygwHKKzJbqaw5leM8avOjk32yAh5EY5b0lsWGsfiJEJxn+uo
sx15n1qwDzyt+yHT/N5cWN6x/jLN9iErnpT7KszvaZ+zWNJNb/mN1ScHmzINHFrvH3ug343G/OEx
njEWlKHZfXMnkMhcm2H5TRXz4wnmbeY4zWNQF8lODWi0zah9Nib4cqNNvitJgd8YadkQI9t+R/Bu
9jHX1fxUwghFcl9N1BshuK8z2u/OLNGWGGn7YdRh/a7ZDcQqM9WhkoWdDrDi9fWtYw/ACJXqmLq0
VCqwwOqNPk3diWiNYTUtlQkLsGPURjJFMmXhfuad78a0imHc1m5yDRlx79t8DOjGjY5hd0kXJrC6
DZitblxvNjFomO23EHg02TVhaX2brX7OfFWM4LuJJLWxM9uznXTicWF5cAZNcFyMkCp0lk20tjOF
6tFyP/qYrVORp0iEAiw6KKhhkRB10r2TqfvNDUJ8FhR16arrQiyhnWr4oZsELq6qxLF2kUaSoL3k
nufSQwzCirV2eSmSQ+aGDJqtDpeslRmGVr0uvFQ+1NI2TllWcoKLMN1D/INBGdXQVOfJ1dnX4pLo
lMnYoc9D/gvTAK//XlxitxuvnJMAjzJWd001i4d67GMmWQUFOy6sB9dTYm+lJFour2h8gnDCE9+J
fAgU2dYeBsCAMSijm0kT5a5jlwrH7JW+KV815XiLC8xxBKwowMzXIlVoPk0ejQqAbz7pqny27eC0
KN/GoDoVVMAzCI2pqIQl/FPPuBauEZHQirSml9UdEAewgus+yxGJap8dlufTKMSrVaPS1fot0r8d
yW2+0N3d4oKtEOlh0dGc6Mf3Qy/OgROeNMd9dZW+8cJkJ7AB1dLw1imdlYFSJarNB+XIZ9Q3e8s2
Llab7S1HOziUbHOvfSzrboEIPMjMK9MEjIe4por2mkWk9EbhO2Ic1EIeB5uXkANaR1SntI2rZpQd
h5ICrtfFjdl37dUczAuJNEfkEdmuDettk6kTSxyFpqjf+ljbGlBZ5y4E1Yu8A8INiEUyLP0msh8y
N8I9zwQcFVgNEJ/hZNq1NRJ6UuOa21ig13AdYl7bi6w96gQaHDgr6UXs7nsyYYfSF4/EGt1j24sL
jX2XJmD57nga+/Ypz0aczClnYEZfeg8NFOYma1tvdlHW3MFXgZiKODdvkt3s9ltccrx1PQm1Qki4
+VmBWdZNaHBWobM4YMp9+xNS4GTPW3QVmWIqE5+8In/y9OqtLzNuGM97nBMtk0xXdzknxrrbFrF7
H6TdZSmEVGdPazG2fjIY5WaU+sfyqdPaeLImrPQy8aaN2Va3i2fZLNtf1J7zAGV9KzXcnwz96NXl
90DUt0MdHodE3gIKQ0zJJBQy1sdkX+sKYpkBrEDXT2WCgbn4mrhCmVQvEdNs2s1bcOqbvu3h4Zv7
ZqrhdNga6or4latVYAtjouBtd8Fg+u2cPCWc6DgR7HMWx2IkaOHsk8MqoL/qEXZa7246PSRuduja
+CmIix+w8kq2++yQYQg40Q3CZjukkm5bZrdGC/cfPQrCUA/ZCJ2R6VXf6no0fNHw/qNkBtNJijUD
0QNujuvF211GKURaQiwcA84NphzHQc+AZegkvbg5S+gancuJzInwWbkdE/hxUUKhAV8ZA7tmM732
kzzDP973HWaE4bCxXO2qt+2LwbMa0mFSjzMO0r4tEIyT4l2jwVVri4OayHdqAxdiV/c6tOF9HmBP
AP3mrtLw0bEml4ans/ZAQ5Du6/KjgH6AM016SiAxHwuzvG0rlKljajDATUnozaNbixmZIdtXWHeU
zXV5x8XfQnSJNip109vFvrlhXMMd16pVNUfIrCtYtciBkE/G0A0jGvM5+mqFe9tGgM8zzm6qKI7N
YLzAGN+VKr+tnQ9KjGWRpusRQtk4xcxR5HEwtO+o5J6W+4lK9F5jb4Pi1u2VgNmTp/LOVvnF5dJ3
i7PgcqdJUhH3jSxvYjW+SEUbrjmReSe07im3sAEtHH/Zh8KYzGdwHgNRfq7ctyiaUdd7yd7QIcDX
St2ZQ/jWqvQCkeYxq8tXl51r+briMsFhO1tYUS6G/lVXMncoxnMwej7iklMw2yiA7dfSivEoWRBw
xvFrt9K+wtLbydShMcbFIK9OWt2yEArjirvLG/KDfOOV6KJUpI4x+dzBHPE45a29CgsNDyStcZFj
dBf4rsz+1EbzprvImnZV1ZyrcFx7c7PEvQfVOhiNb7rteAsNCMuOAG65g5hvaVwm1/3AJ+c9R6TX
xt2hbd1jZoj70uChhm29Egmbv91Ag9O8+RaUf+sZRcr7j/atxwW2Z3un2hg+tI0QmoqYqTbEVbFN
9QhLO31fISdZfqtTFfcAtlstBHbJdRi9EueGErECtrJMpg0TAamNoerQ3GMhB5lXdNc6ir7EoG4l
fqWySv3RGNZFFJyXwKKWTqNQzk6fkkOfzt9D23nzlta+s451OXDwjMmnQQWeFzx+ZkTJxpE1e/0B
1h+zUMjBplWskyDeu6kEQs6YeEbeSU7tIQSu58bdFVECVCFdConS/WG5RfeeqqJ/nJsAvojoUFLG
B2l2/dapQ4C08mhMdbZuTHiFpTFe43lYjbBVdu40p1+u0ZzNOtyyy31ZOb1OV5vXCr76CgJ/DYOh
2w1YLajSup97F/45Yr1jgZnDQ9GU8g66JiNgOd21BsKhvFiCFYrgY26TcJ3LkDpnCOgvOwNhCZWR
kOW9Hfefy3vAlmYXa/IcGbBsmFh/i1DCUXkPrCM1hX5M4vXcmBfTbQy034jkm2j0pzA6OM782LBf
MFav0fLAJYO4gkjIe4+Fdp/lwwHHo1VeSqad1iXk/+naeK8iBohKUHZHxZNMYuR49DtTjolLuwSF
MI3BySOMYL/H9gbOqgRNNb8jS9mEcXzTq+7YxJ8VfMqmRDRbYYNr2dpl2VFntiMLmkXKvi2Hbtsa
3t4ZYDbLQrvLzGCHgwBolJk82Vr2hrj6qehztlWEv4ba0xFdUUYc9RyQyVGvuIHcDHH75uQMmhZL
/Z2bsa4Ge8S8univA2iPiQOtvXvTs6DdxFF929WYHHYAHG2YHN3QsuiCM7lLmlTfmg0AeeLYpAam
p1pCTh96TtOgoyIJpuUcjb2HwAqfOpjGTJRRMhTzjaosAtjciowAhRXZrG21YnqNpuhZi1z8N3p/
HLwTJP3HtJufBtMFmJk5hi27qvdBEXQMwcy1g3PdqiSel0dsIZCf3QK3Ox30Tik4tVDxigetV/W2
Z/Du9wI7n05o464vMcya2568dFVh7RV4pbMNtZpsn6CajwEK20U7grMWtFP0uroItlLPsSzSeuCp
iSB6R3JtGINnKIQ53mZ66jVaRIRu/fwpFbBHD8/gHiOM+S1sPehDtsBkeBwkB3Ygjgra21cprOHD
64rYtx01PCs6lTtsCqa9U6bNsVcDCJpM5LwAg8eOKM591Mxij54PPDBgCrp1RB74RlSnR1MAFYi0
g/LaB0O1j3WcyIhjaXsfVQ6+YBPDiqJLUMfRqdVvaUsVSIdsU082OEodKzRA9Iw9an0jjjfeEOo7
t4v0kwfxgHog7yHsqPBQgYO9Mmb+3jt9c5Jz1a7LWAtOSYqRTGkAesxGGD+0RTecxw4ddpW3cO9y
hvEgxvA6BshU1CHDOWazOeoFODzj/Deixb0L7VO7maXUrkwlrWPohhl+1IZxcGr1qMRIcIyXtm+Q
Cqr1XEIW1Kk3rggQCVBQ+t1kVQydO/iENaORVTlgzsU7p+kNnHLDMoN4rzvuOjBAzaIQ05t6qJLL
kFlYIZdW9qJrbkIl3VqfpSF1br3bRDg6qHgzNskPned2xURsfKQzwh45AslzPQz9dQGHoERusAaF
aCDMRCCpuZsg1HVxb1vGO+ZQhuvO7RhO68zhxgoj8QhKFlxwkN+gsrCjMVznA0oej36dDPsQH4/1
OAfxUWDusavjIT0UC54ez974w6xm0EqdbZJiI3L9aVFRVR6pIGjiUNqVCoWU1vQQGJoEX6U4mps9
hOX+WIpweqGmlmtNBK+GYatNX6fWIXDdFj3miGmXkdjexnbqdwFg50PKSzY4GOXRyvYcuO1TLiVi
ZtwOE6VHsJPx4TAjaITJEKNcF3jVw6jtVnVi5vssNe/1Xth3noGllzbTDcj4Ytse4SBG+IEV1iNN
BvLwUDw3E0AMhD44KpWbbG2+fMi05DFNs7fe0O19opb06ra+Twf7Q/R5x86I3Az5IJ5yYfVsjWaC
r4Ve3KdmQbrGHOuvEyHFK7eSBct9hC1WCpuUQbt21/+h6Ei1xq66W7My7qLZ8F1hHRYMB1RwH+bV
TRajO5mj2xmJhB2g3GZqRt8c1SGm5un6PyqrqaIwRbhsGNbNAgzVo/jqAF+Vl7+7QK1zmzI7pyqd
FvyVFYAebtiMOeq3TlP1tU0g56FNfU4X5zFLPltImletrRofTUbmhyb4uaiqp6jCP2HBirzmMuU5
DoTFroirR+GV2HdCUsqyNYbvG3i/T2nbLe5gaMCgloSJn0K+xh6hfZcRw0EsGe5+Gmf+57fxv8Kv
8vZ/G2Q2//xvvv5WViDkYdT+8uU/H+Eslfl/L6/5vz/zx1f8c/dVXj7w8fr1h/7wGn7vv/5e/6P9
+MMXHJbUZnfdl5ruv5oua3/+ft7h8pP/v9/829fP34LB6dc/fvtWdhzA/LYQ46ff/vWtw/d//CZx
ev3P3//6f31vef//+A0/uOyj+P716yu+Ppr2H79Zxt8JBzM819Ud6ZjO4u0/fC3fMby/AwWYlm7q
niV0fuq3v+Hi1kb8hfrfdRimNoeWlMLCUee3vzUws/iW8P7uGkJariOlB3XccH77P+/sD7fmf27V
34ouvy1RkDT8nX80UMUj0nQkMQyeY0jDdV3nF8ftpAOiS2w72uQqsQ81jYmNwdLaSOH1NWJ6aY3K
9RWqME2vn6AWdxzkZbWtQ8TkcYc6GgQLqaXmWH9hVWv+0U13eWeS7U63BIWvyQb7ix9xN2ICozAX
3AR6chTtMN5Z0XDNtVu7aSi2PYnbm5Vs0Sk9dyz7d8OJ/SRo5UHjQ+j4tTH9ybdDPd5kNF/kAAY/
JFyrm9LCu64bYfINqkavB0EK9RTwrGmpsy7DZFVG/Xj7uxXxr+v+++v8M+f1f6xkf34aaViOMLh3
kOjcXz6NM0JYVTrzGHqfo9HY3bkPXGQf2pMuqvmFoArA3oa9pTFSWFB1ENEvZ9pDzhSUIyr3Md0I
Tmr5V+GBDuaau9Mq2FuGjfDa8RSmToF6pmjGlD2oSrwTdjn0iG0fNd+0pHKeBpAw2519Vxtr4CiO
qwRVwsFxKdNcJpxEk0FJZxkVO0AyoPsUntK/vwq/+J1zFXgQHFd4psU/hrB/sa8e+lFYo24ZvqeP
IaLLSLc4LFDgJy0je8MTpDmR37b+eT/00asgiFnZBgendh/ENTVMZ/1VlKC5PEzVH+4NTKVljG7h
vuG5UvxijqxhJRTlqaP7E9IBqMv3uNv32xSDgYWMjapJTyE7ZtZrOvczjkipL7N2vHVg5a5xEoov
Iw2oJHD9Bhk2vtn1nPp4YE7XwYaxwIzH88ZbA6+nRe2wF4VuPSVd3/l9oWgMcYYExcCjcyyql2rM
50Pr2DiuTjMc9bjzdpjZxEXiXYPU/SyKkUANKekfSUTehBVUJ24WXF3E34ewtnJUK/y+wEI9B6p7
MfraWCs3o+ttDJw6sXFKz07ghrvAywRE8IFpXe/lBZN72rBtUXnq3ETN+0zTcOhMPI3gtEscDub4
0Sjr7BkTBWIlvLY9VLkZHEhtb85u0uAsMnw3W218q5DXwVyxXUSWCtM5O9d3BeZ7u2mYX2p0AavW
o+JrXed2pnMqqiBkYhfvzJq4a8zoL5o0KIA6F0fT3M9S0CLMQkiAqjAjU214yoma2sOpqnZVxMg4
AhG5oeq6adMezmbdZfsan4V7TN/kFjeUm6TtdQQrHfwgDARGu9PP6MuuuJ1f6r53fTds210TmyfG
By+mMp5V4Q43Vo3j7M8Lp5qWPfDnH2u3p/yxZ3UOkZzi1mvxmIFpo8rrDo7s32Bq5heN0dreK5rh
UKj5s+ltoE8hsGSBm9dcGS6Oq6GClCiosM8mk6+9iK3Aj1OZP84h/kFZjY1AChd8VjuSnUzUZRlK
2TGf/Nnp8mPXIJ+y6mFbNEFxCier2Gl9KjZzNri+ZXgYEYo4/uzQ9bKzXkt7YrkOmIjF4CLXDjGq
S5LcVjVN4lt2XL2MceAXU/M5sBxe2MO8TRPHmAOB702nocsfOzHr15j+q2yQhFqxaZyilirWHU04
ql27sAXGZ7dV6sZEQHXkUIM3gG7fnDOsxDXMyJIh/3IGJh8tpKRTnBQIdYN7e4iDY5WizWqQ8utR
cUvIgYO9BAX0kGIX6XQ2CsXRfBpaZLyxRStR2OZLJE39swmsFz2ESlR6s3f++ae2b38MtsyDv9q7
/h+7hM1JZLmGCZzj/rRW/11OQsGkRkIyRhVIITfZWnI/a+WesKfnOGpZWkxHumqujq1rO5CVnB82
foiXBpZclattkLPTpfHo4x8TX/5iWzX/tIFZtrAtnVmLblIx/OJXrsukS4DMiIbMmwlGHZLOKU+M
rcLxEDZbLy+Qm8y11TNFHiZXMopi9ttnwLNlhU/7v3871p+vlOWwyGxpCukY+q+xvwhpik4Ns8Al
nO1r0HNvp83Q7iYnM8515T3weAFtaOMjD9aRol+cENV7lx617s9nNXCyh6Dw9LPqmWw7djkwjdDN
Rw4tKJde/Eo7BmeVWaitCU7S5Rx3Eze5RIYKaSdu7EXaSivkYeThqTtcaLgDHrnSuZDhCRkKeQDt
dDGMLNj8+w8vlyPsj4cJH17A6TepW2z5a9JekRVu5TaCD7+8KxWlPbTFmO40BROltICphZYyQkLk
lbvQyozP0EIfogxabEqBJ3bhrsWgCH3nzyXe0vlvAfIQRBl6dMQUPQbLCd4iBrjHckr6s1treOzT
1EL5ASP7eVpt0xzn8GxuP/EUwlXCGB8yTMuJ9+gx8Iqg9ttFDWN2mN5KR55Ih4UnhKclu3H1lpgI
8aEF6f6oMWkhbre+NEx4qmAOb0qJjhnqy2uG9c8akY+gQMuTdT7gWNThb4kEAB6lPo2fyEKvumGT
1dS6PUz+qEbEbqekxxf0aaNXx2vHxWXHLFr3GZuDVWTgRGoM+XEOVbD5Wa2EgF6FOfR/kUht/OmR
MSmfEQrYnnANXRe/pITEFT7JPRj3BqudfB+pCat1FmthKHEqvcZa/Vy2o1WL0yAx3Sdd7066cXzB
aafa/vs1Y/xpzSxvBs6CZ9mSxWP+8vy6SFHwpkywVV826p+lLSP1gjm82iRDFJzsIh9vIAaP+Ocd
kgjovIWs+xeBKeafrwlFs3AE/EvXtomtYmn/boeLrHxER6lCnCF1D/qG7GjR62kbt3axlvksTkXZ
uhtZM3FiYa9BlZl6YslwxqpzB10Hsa9mRFfYlLfzpqb3eSqR6qWxtiQc6ckp1eLkBKjxF8+c+acm
hjbBtBzDcV0Lk6Jfnzm2FAHz1w18Ky5G7F7QgepxxwTRMvZicINT3j7/3GaiXrpb1+1eOfi8hSfu
+ln0vzg7j2W5kWzZfhHMgEBATTMhUh6tyAmMElprfP1dyHqDInmteO21dZ8usrpZSCQQEXtv9+XX
KZ/uJ75l127Ry0tSy/cNB58j6A56/op3q26aYRT7SOvui7j80a6Gcf7vh0D88RCgsrSFrTuci6UU
vweLo1vUWpOb7K61SrcKj9yCjov+srOXdjp4ZYjAIkx7QcMV4RVMh0Csin5coDxchl5FFpGqsKyE
8tRVRXRVoh51iyQwbRUXJ+xYOnFxffr/uWriJYTFGFYYv+fijbMY1L4euepVxcVgwlioHBPExdxX
blS36zGluaG12XTXdRGKqK6+sIk+TUCZOG/DTBroCK5OpL825qmL4RoIzSz35XBttlMYSsv+b4/L
r6kwFhsSBaVwHMmd5tRvbe/Bv57zcsbmyWndcfmfIWTOmwIvXwmxoYAIr9HOvGv64gmXeHXU7Yme
J30gkIjOxWEt6+umKnYrIWk4VEs76JyMlDf69hej1Q51ZiwIr9O/xJzcDhe/7CqC19EUhi4FTQHW
q18vOTRi+BgVUE/JuR+ZFenawxrP+y6JmTuP08WhEXykVejhFtN9rRgPylS+1NbykI9t9nQ7ryha
Yvij/r3MVxAR0gnPmkJnzsoRiuc1bgegfyZNl11oUNObY/8Z7+mX3ppNt80HemkOk4qFZmGgpu03
m0HdOVvTJ6a+bB6Fur7KEHFhqj7/5Rn7/ftS+fB0QvjclI4WPZNfP7xe831StPLhO6hUvROSCSbL
ozoWxXPL1e2G0sjeWhukRYHJMbSYF0+V/jzP6nganDbeLXGImGsaSPEyafgJgRTYKphHRRwa+gar
1n9fsv7Hyywcej22qum2Y/Dfvy2lTaMOkQxVEEYjLnS6eCX1pHaAKmbfgJGuMSnVhVprtyz9yTKn
JABR7ap0bol46JOAGBDUSlLzzLFNnnpRdBDuJKDn+TPOuA1n1cz73LbFY4XKRNSAi9SRdEUVLPhu
Kwt/otXLBbhmnnGmrsZfUqL0P9ZcPqGhaqapapqJHfW3hkajYmaBoBl7/5w8tNXapKJN+SDGr2qG
zVai8nE2QcrktKOXp3Xj5h0xCVV/sDQwsaVi98di7tedVS8WQ3uKtG2/3k3ojoY11Z9vVTatbGz8
bay7GaZu/9b4sBOG2IBkingsXpyxyO5vhU+GVuhgLFkZTB0FlBbBHx6L/uW/v9s/jw6mLqXGfu2o
UrJb//Yu4gNKkQ40ppvZFAGzsAhCypIgWostuEC2J74VSNqrQRKOinyiFuqHuUbNydGL4i9dMrmd
U35ZGIytbyHpLXKSAeOwPYj/WsugAiwdrOvVFbNuXVrQgC71dH+JkuEJlcMBAIPtwiJm755TLD4g
nK8OguOpzR5hn1xrjMGwFwZr3yuVdeBhVoJYDfNDIoz0ZdWy7xHSQESxSuENfdefpp6Ohhy3lc8w
k+cBCPTNdZxHAvFba01HodC+sJUlRgQpGm8SxqdyYdURdBEhXtOJsEqq7jJe5EFQPvWliYPLMl6t
6S+VyC2d/pe7Y3IsMChBWPTBAty6n/+6O+YUCbvAweAyqag3eUf/NCrxz/5WkddmeUyzevkcYUCU
Y7o8CGAREzLXTyY5nGrUqcd1nagk7Yjddclt4OJjP3GS387af3mqfm936pqmWvShbKomwk+M7e//
61IrBvAbk5AkkimiI1FR5cZDdLbpxmyHDYeazuqE+V22RFgUJlpLfazOUqrNHk9meMLQ+Mke4FeV
eq/gQ0/f/nKBvwa3cQO5QG4hLVlJu1oK59cLVEpBKxI5hqcszgK9agqPccdewyRNw22BEnLWjZfG
HppTGjbZfbJZPsEjKS8NEfMWEaqfqyX5jFPaLywJ+lGo9l9uov3H28CipPJ1a0BvON7/vk0WFQ7t
YtWxBlBX+NHilMhJ69g3VVhb0HN+mEBTMA5nb1IaS4Bjkd3vbFprduGM47g8R1RN+B7vp9l+Fwvy
e3MW53wpsosKyA8tu6K9kLX0AeO28J3FESdVywSAVp4Qix7MQU8nuj1JCIGoscvlrljz9VxKPdA1
dk99qmQQiggC4GlMbZTm+nyMgBMclNzhfE9SZwZe7JiTkRwo+o+8G43zOAzG2cJItc/WqLvPacfv
ekHyQdGB1CqnsA/omCGuoyPWaZUJFt2cPCby3U4zukeQs8XDKmFQMLKu4QGkQY7Tnyk0xcYYKYp7
Q6kXkfzJgPzs0AAXJrLGNo92NGcCtP7NJakQ13GfgnySBg3EagdJbD7fdq5ySfnIty6nrNb5Ijfw
138/fXLbMH95k/lmKZIchhX8x7z1HP79emR2nQAV43yTo86cQw4oCflvAcMAtAxO8hBvHQ5oHoOn
nmhiVo/AHe5LgWhXGbuLnsYFZFlCb25vE5uEcxqlnPdRW7UIcqS+K3oHSYFhe+1EvZLqdrjXbPyo
i6iw41NG33fR8oLy6bm3+6/LgKXXVnJCYmJoznZPHwPMCSt14ZvomvYqsjDm4+Q6pU5KbNy2xeec
Oxj5S69Qev0vd+h/rd4s1aJidnSd0+1vC4iqdSGDxBovR21ZbjSzlmWR89CbPUq6SldcXaFB6+BX
ryWO8N5tNKw1KUJn5NVbAvJYvHbCfkJIfLSz9V4pYjMYtjKTe/ScX2dRRn/JeP9z99pO4ZYlNG6s
I7ZZ1i+LnjJbJNQ3gFqN7gQeE1bn+NHbnaSxuuTebRXMy807PozrM37iXdwdo4URMUogC1ph/mK2
60cqk/CJbekH6Gr10KBuuDbrylPq/BjtKbrvtx8yPFSzxsxoaz8xvVzrwmXW319UWh6HVoY2CTGd
whOfwjeswjhwuggXO2jXIuraYKpAIhW836I1Lxvc6jSzugA7Tf8SJar/8aibgpWWEZFqGAwj7N/O
F0sxNY6ZpKg40xxEh80cuUadfoGizriqExrGFzUlvGUgh5cpzoBxFRJRlFV7uE02fq/Z3Mehkp2q
TjuR5mWclbTR2ZL1E5Ef07WKq2ND1k5KUAP+mLg/iVoW3q2oRbnDmslXAu0GWfk8kVMXO9ZDOKDA
nvoSN7dlPf33y/3nEJJtmm4ZO4yp0l+Vvx3wK6DD+PewHkaYgU1RVHd0TIcBuU1uajZM0xEIQKLo
NL+Vj6rjPOLUQAG5FXuMlc7J1hXF15eq/FtH5I9jvCmkajgIUh3xv5RdsL11q50s6WZy2Tq3wBL1
6OvameW5zinT9aYtn4pyqo6hgV4C+XPutaLax+VQv+fm9KzGi3FW59S+F3j3bEBaqMxbBTOXzeo9
qy+K7L/85W7+vlGrXDR3k2t2nFtf5NeXqh9DzuYQuTCT8fLq+QcIeRpvRbXuF8gKH08LCrRdbZv6
Y5GFcHzY7xEl06Vlm1NgqRaVr9qZdpeEnX2qc4E7OpV/e8r/KOo4RVs6W7QAB0chIX69yg42fsQQ
DBqy1vzsZgQ+44T5MM0R4wxEzE8pBM1OUSPsbaSCVXnSeN3gfBRN8WwSl3fHGeoVGYh6ThzLZd/f
AhcQvM8pLsjVIESzt7RzVZGkvrTqwVBGNRg6Me3YFklyU9JLEsrqeDsaG6n4Wzvnz54en49HmTWN
EbZBP+3Xz2csy8LHhjJx6wOLaUggWZIKkSrCOo9J5WoGSLhcS6cgsconVZ1jpMTp438/DP9bVwkY
sMlSYvJQ6OZvl0HXaoxsCPw0mGGOp/JNNWCvmWFOftj8HLerHjhpo7F6oElN2WW9ueS9r6th2qlo
STUnVN3EKWAfGuRRphPV2LhBubRK7onhmL4ZYZH8pXz+cy/bHgn+xTGNs7Cl/baXzTavN4lBm21q
QZJHmpCXSEkmj7nWB1EksHczhIpaykCKsaZ6F6/Kh+Y0xXVOrB+OM3SHNc1QfCqwS4TRhpfO5HDU
mxXhWTSwjxpxYskUHbpeLO//fcvldhD+5ahiMuamRKRVg+zjj9UsUUW+oJXlNNk0goW4xXKWkVjY
LtmT1k7VAUAGrA6IgLsxxRN++zGpcovJcIIajMlxy0S9yrku2aszyXkZaBuxMs6esfJ7iFXtvC4k
LTT5vNeRMd1PTKa92+MVrZDwknGlfyM78Bp2W+zArbKlmUqLyKw7Z+l8J5QuDBZVA2+JAG0XLyc9
rrrrVGEBHYkZeJOOei3RlF4TpWByyKWu1aJD8hhfaDA4Dzbyxj2e2MT775v3p04Cbx8BGxzzLMZs
2u86Ca2EEDWSaesat0px6hErrJNsLxR6WNT7F9XGmjkgOyyVLIdZPr+vQDcCEIzzoZf3pTmgN+5z
0K2xc7AUrXtp01C7JiM4W3P7fSliZd9D8DjTAfLLOGsYCXfGJZnNL0pqOh4/XrOhKS6ThRQwmXsD
toc6+9DyaS7NdvYcKeJU0iKmvk/M+zJLzL9NBP4oZEx0Ig5nXokegR3ot4MRNh2+biXDWKywCi7O
twL0qGdNzrRPBgwV0RDSAQw5odOlKZ/TFJ7/uHRnWzHv/g9inFv1+eszLZh86tomYJJb+/S31Qx8
n031prm6NhuIHnBO6cSrHZfRwDQCsxpZPrNzhczf299cRjLgssn+5BjtYVH1/BOy+n++UugCLMcF
QTxL3bq3mhwB+Dd1WKAYG9MmTEREQUpL/3LrCUWvUvaoeEdTnucMMGhu4f0d1Dk5lATb+k5YUInO
Y3lhZov3wiAFz910RX6KTPep6YA4DoQbf12L5U1ZIoMELaverL7Pg4nZ1OkX9VPphGTwLeItKggJ
tOj6Ru247Dj9KG+6gNjZy5A8xVBc8qFdPPyVf+tViO0r/e0Wo/hifMtsWRX4u369xRFV1jLgYHSF
2iLR2E5BcTJ/EZk9YDaYvaKp/xl6K3NP1padKqyOJlZsLFbPBVN+4jEXQFcTvYk8jz9XaUTGlb6e
ZIOe+1NU9MuFxk4Pz9XJXkjt+yy0pn5SI/m3h/fPA4huS4cFUDLdQ6S2Pdz/qtUiu6sXDa4NlurF
PipwZo9llB8zJAlknsnlgzkIs/+Y5Abe1k/aYpgPxP5Bya5JHlSTnGQrsrBxmsakRgxD+4FUGjzy
37suxnbK+PWm01Fn7sLGaFj0MX+71AyP9ZzlpOU1oQPsoVqbJxLxnm9ddkShJl3pIyDmFgGG2byS
eAJtp86ZurBIfok7h1SM7f9oEzDDtB38RJJzPy27Qm+7LjAdCqAiGj0fCrLxTY8INtra3DgCYvuC
CYmUUjFhHk56QQ5qR/em5stnxfqYrMbx4TwY5yhKHyCRPoVR0x3INbMv0dra7jjYrmbWymu/rpAq
s9WF3garLvxm6X13FpbozmGuwU9M2Q0XHQ7uMLIN4W8jsQmx33+v3Lf+z79vJe1uusEaB2WqT4Mz
46/feltqOg68qfQAx3Y71Y6ka5fs2f8cEnibDk19i+pKAm1JLl1K9HIc4/ermWgMLWexqowe60Wd
CPfRXATd9aVYIprckx04OimMiv44h039CfEVAbAy4gUgTf2Y5+pFi1MtaOvGOv4fBqPbcem354Sm
ly44ySFJpCDgyf71w1VZ3mWtut3xRZo+MEvjPExLgpkfTqrbDeiYlKaoLuDwEfZuP0oIGJhMbSQ3
sNayPj3lrWUEt19F22/d/mqK0q/6GqYngPN36TyNzyPppBCY0WZTkapM4R8Ts7qT1IRnYxj6h6Gr
360+WU6337oNjMEefh510InoAdVXKwONOzAmfbjpImKZz4FcGoWJu0Bbt8uUhVbdTSGD86FrWhg7
irECLFra4PZLzQzDPQhdM+hV0u0jU31CrJV5g+g3TlOUnVK88QlsV88pOs+yiECtlli9YByBkOzo
6R2BRKTtYY/bycVOD3atz+dq+owkqiYXDlelXUbmy8okTWtsLfhHDqi3+OPVsV7OirYskKJIw/7n
QpFMn8kG/wxjvAummRLYWcFtK3idj+VADCG6j90/38Ukqorz00LksOREgPfjGqaqcWoyLVCSTN4p
gLxdaLcce7ace6NQ9IcRxKJHRdW/6NXqO3mevTDcwHsx4Y1kB5kONSiMp1hLIVSs9eMaKdXVyJeP
iF7ES284sz/lMc6IDdBKzUHAqmF9j6W+fB4JA/1/l5bJzbWiEEkTd1OHZQippbRoz6iE9HaZpj6R
nPEVtrjhFfaeIXzx0nPMpQqC4KMZvd5AQ0/eDaN/bmAUPTuN8UZT0pPszG9iAAAh6gKrXB9HboTO
9HVEDjJ18dMyS43kwFB9mgHHuvXY4dWcnhOpxs/Kus5PEEwsCe/HyeBmt011bdIouTCtsnyll/q7
hTqUnvOTtcKF07PJ8KMkTn3HiZZd0YRuLp3oGtKi26dF0fi6OZJNO1mmp2ph6VvWrJLjRPrWUul+
PC8oXBEE2SxIbeS3Ztn5QD4dl7b2yNBHdQG5FvfqGJUkrRFNnU/Yya1Oruc8Kd97UmTHRNvdVCq9
mU/BreuxSQM8Dsva+faD6Nbg9nIQGEyMtQrjJHXmoG2j4hpbr30v1YsFt8lvgX4jtizjayOnR4Ph
MUnIY+hFQFD2s27izgXMZenTm13WnyaH7Cdn6R9B2t3dKrsMcyLKHHoojdae4yYnlinJIniRwyua
z3k/hal26QayOmWMOktq03xRES1LYYBi7ew3TDTRfqID4t80Crc/1b7pYyMH5WWvj9hwhUBiakLo
sySzk9GsnSDtIaNqGtIyZYZxjZYftYV24Ega7S1rqk/6vFoPcaug8aNi8yKrkpzFLHaDWwAPUYnf
0aoeSJ78GDeRlqN5ttFVjzGG9AMQrvRg5Vtg5yog92nJDL4Qt2VUdLEvYzo1JdHrC6JOPwLEfqdU
+uon219NJqeYCeMbpnQBLFtW1lUqQx2M2wuPsYtmVYfqz86Uy1TO7F5IWjyaQ9/mMp6vxUpGJwss
dZ15vem3avo/t7MgREwaFKFjeZjLfxamBjRothOy/VQOo/gW17uC5/yuitrlVLB5Yl2KbU8l/wcW
rOs4dXKQJsTjOCXT8bYccHr8MFl4UawWs6eYpXFywmikFd+NL/mUJRh56RIuyf3a5vIeGPFna+rq
U7eyVpc6E9ekDEkucOpPy3RdqjS/izk1XpvxIrKmulOAoSS5fdf3OZ25pX2cJ5Ipb9KutkNXCoV5
9GYd/tBNXcscBYpkYYSPs2rAVSpKtpfZnndNPxn7PAtq6KzfQ5uqbU5m+aTEabAkNeQyo+g4KtSS
YQOlDjH1zaHm1O6b8fgiNnRBuIbn24+8y7Od7LM2kHYy7sc6W7yiL+i2OUsRaMz6CINwntF0xOb8
UokNsKLajBEzkiVL9Qd9+B+knY87ursjQtxtRtWjwNM3i+62esx5WF2zBevVP0d+leUuWPF36qv+
gKKo3t3ev9qCXWlvs8l/BnJrqBrnxqbiocP2PKkIi6siOdwWF9As+s6yUD61ZsMojwg1FgYtPVS2
pruKokSHUiDVYmq+NRb8Cb76kX5yNJN5VJDefJwB8L0PGeY3qPtdm3zFCpy4bVc+oLMPHwzi0HZq
5Cxnpmy9Z1bEo5DgYZ2aaQngIgB74Xq2IAC/WrEokba8m7Gi/lA2MLoDbiJRR3/GmXUcKJTU/SjJ
Ldrq+LZvTSiFgCZw7XmDWTSeHoGtyjX+2TfF65or9mFNBCA9MozQOiP92m5LOGp+BoHjjmq7xXCo
k9rFLcp1+TNLWoJ29TS/rqvlL2AizrfnJzHD8ahsEQu1KQiNf5nX1Oepbp70aDGee4gBtUYAAO+Z
DgFmpzsDNr5FPaQVzuKpyTL39ud0dugTYU7ZL762ZBiCqM/Ffpt+dlFJW8jS4FqKWD1IJ8ZEpNU8
oUkk96IlTRNGyyXPyQLC1nBqo+Q0W2O9FybPh5mGHAnqk+hJoMaSz4qc+0mLEYqjSU/OIkfv3aic
SvM46dFekUf0Gn1zrdsXa7D3NaWYMXOuNu9jkzTK+PuKjd4eX+L5W/xVxUHPn8jL0PowBF30HhMm
QKTbO93+YYKe/8QahSNnZyO6r8kAHcpZ5XzQCjdRwQvL+TOGVSCqTfSdzTG+VxeF+U1uvpjA/t3E
INxLIeswyhc2ImK897oRfe2a9BPJzF8yBEBTGfl1YwdayFEjEsuZJfkUh+7ceekqNB9zne2tKPYf
CDu9a2d18kg1BmUh8U4aZVgfJye0ggIjmWtaeO1s6GgneJfTYN2tDNzY548z8AC/dNIP2eV3TRJm
Qbu0eLbHBbBdhEYnSdvdbDOBl+MCYSWjohqJVgs6BkMEDNzn0fiQbwJRC/tfGS4Aqun+KpvDbOV8
QBxr0i1vsxZfjLhGPoAcn+tJyU2aivKyGBD1ahUBYKZ3Ht37KYDWrr7NonhVOu2tz0ffIoM7Mxrq
GcKIhaMERrLMzGbYBvnWAT2yQREMllQ+NGGYCwOrWPzA+azbUb34K430OYNcpS1keNEsb6kR40L1
6m7UtqHP1e6sn4Y5Xia1PvJ7P0lk3FkwcLS0PdYCooyxvBYdZLIlSR4iY37ExNvsTGN+gwM40jha
vjdrxO7kTKNPBNSO6JLmBDz+TqfYBid70aE8JmOjvhAxsYFUlJrM5L641yeQgVHu2G7YG+XeTJil
OWx9SgkN3JK4x9PnFCdjlVqvtwcF/SPejy7F8NKrocv6ZZ8cNBf7OiZIym7yQxwFWpU+KHZ1IKbJ
J4/lvBo/HWN6cWbrsY2+GkN4RnDrs5feh4m4F8TX4QYAC0MjXwpapAptPgHnBnByNfJ1F7RsV9HN
93ztMtXIDMoMC8IW3Kap5Lbo4jt9Urwh8ajBBXG+Zsn6FdPHtVqGp0kVr5ZI8RO1tEs0MB3hcMSs
oGEXV8HczsshJbgj6mgJGnjtrQ+jx8M5VyRGGo1tPir9AF+CLHSQG1q710gwDEaBF3jftsk7CH14
trWzHxzdS1Wdufa9Y97L6mdpgXwsv5qZcdqAWsQWfp6bnBpDyKsjZtcaaozqNuqU8SCbHwtYeHV5
pMtuKPJC9sZDCm9NET97XAsOSsQ80MvyvArmtGWePZk6G73dTwFYAhqBbHnDQDxCSD5dIWrraCTA
S9fmOoQpQCNhvyM8MryWdmTsEL+SGz02s62SyuczGqZ1P6zVd4cJtA2UVR/fotcuZOx4F6lHpehc
gREmtMjyySEFjbFXDIlL3ppfcy7n9cRB+wG62nmLNPj9SjG/FshNz1EDo5TcrOmTCHEkTUChOFJs
Zoyxf9Dj7iWtsT1no0VTXEFTYOZdcSpbPdsj1bswXcpAKxjtqV6XwaeYfZw73GGF09M5t94Mq+Q6
JKAXSeLIeg6NkOAvXtYIAiIqufajIbXoBvclK6clo3ScTW9yWCFRmU8+ucLK8zLwcQ2QjxrQ5Xe6
Ap2r9cLxoHalPpiW+4Fxe2ezMRFh8cLBsz+GFlF7IBZBhjbQvriJ7BBlQBDiMWVIfAw7fOxLZKW8
P/ZJrQBHgvQHzR0ReNMf5nZ97NueDWbB/6Jw80rTeUvC6g64ue7BGfq+TMY9Ch8mtMzp8Av6hoUh
P3GjpTzAufNLWnuSbAE8YBjsOBD139NK+Ab5wBPyd2ucsAUO28HPt/UXrf6kTsXnOH3F0pY/JQ3q
rqG9jComOcsCEyQxvWO2aIbD17RUXJhZX0Ly6aOwSINibeVjoi1BBw4ZztDUAe8wPc35Qo5e4trL
viwigIDKjkJ0Z3AQ2GHEbk9jrZIXQNBJo6Y/moGSez3UlfFSZk14HWIiCEuqJXpGYFjHBsf1Mw8M
EDkeZOu+UhYy+mjOHMu+GnmO5xTTfElye0JGt4loMBWyfezD9UCwMQ9bRLEYm8A1e/tVo3Gj1Sw3
lUXqFCoUgaGpHxP7YsDHxDLQayg81nEPbHUKzLbdWzko/nURGUaq4jFPi699nQm/quCz5nqlPOpV
e0EmSG4HqZDAfsatCETed9OFPaWjzbmgfEkHnOPWNSSVRsb7vGeNhvCk03yLbwk30t1ychXWuDrC
ILRGrpri7QgdAhpONt5Ny57dkiCsNAUgo1WTtWvIa94s/BvgZW29ChQn3qly9JMY0uTKtl4oKpli
AplHyfmXp9Zz7hkhEvm6dk9jlbzCxXzE/4itinavn2t6d3AY9zCFFtkZOfa+w373WUNlDIeQxWUI
bTLY+P1y++RWHF0TOsoZtQ3I7uWtnMf2qITRj84UOLsgw7lRH0HyHdYrkW8zBHcBNsQTSvau/hyn
n5r9mLC2R/PXHL4JkJf9YGg7Y+KMHmK1cvhzryrjiJclY3WNgRkVb8XwrVK6PVmdIa+nEecnKuid
3jVbGgZnQHropZWee8DoIiLjvOzGxs8gEHhxb0LbC9uUBvvgYVLL3qzKEPT0WROuOdGVu3zEbTjb
3Ua6/TIRKF+Q6d2kDWOR1p3U6xpeU/Ke9G3sVXVEI9MS0svDaFb5pUz1R1ACSGzqyB9RfWtKsF2W
Pevv8ULb612vGU7S2ptdeBjGI0eBoFTj5qwunPontDh+ocMJiihlSh1A/TjP3802+6oSrB6s/XyY
BUdIuyN6D9GTsOBHU/Ho3V3KnKgzd3ILfkAY60TGjhqW8yo4Fwf16eOyjPs+ZtkbX3vruUnf0vJ7
WnzosSQIg3wWr5in4SFV4reGYOP9glzmtNbT+D5O6bWsy2Dow/muMVPxnNUIkHnn1Z7TF3t+hoVC
XO3UHCg3wZF1xGC+N3H/IJVLJ/Jzuc47044+tx3jtd6JXxML+qIkgdKcLLdKirOZ4QKIS6icloXF
Jl7XQ9exQWyeWDUpjuSsi6K3fNTsO9i+ORLtyNWZDqiLNyunjBMKcWmTC+syml1zLjgFmvo5YRvi
OrAHEGTQIFSLHpvNt8rhPu4slB+x5gsRubmFSqrEFOqIsoa8pW5Q0rSiZBus74r5reat/GlX+gtV
IZWxeB/hvMgCUSJF556NE8BOtpzM8Vil59ws6F1wBeMPK/HNwgtLXGmnWX8wC5LRjpb23OsOUuln
Nf8JTH2vYAjm6EI3YrPhnkvFZ3WdrMyb6kCb71JgveHDqNNWYecS6yESgRKekMMvw6tevURkljRv
GMZyxYeXnUyuFbka+0akHvIYEhYVGBBqIvu+6eRXj7Duw/YHgUxcIYbr+8X+WGgqlsYXNAPK4M8G
WeqE9R03em30EZ1XbLbYJBF8mAHbYPcWoiS0Xd5Aq32nMSFtslYJa/iU5M8TSy5RotxuR1PuV8DZ
ltp7wBsAY+sKByeJJnrwhyLKXrIqWv2BHZL4cuDQdml/1MZ8he4gPc0qTNLmo84j+1MORZBZPd9X
RcVVCpYajcWxe0xbTQsW8Khj5oC4SAlel/36vVQzqmeDYcYaFTX5OVjilOpH3m/3L4cFo+O47ePc
OXLWka6+yOl+plIJGpCDueJpkmDTGtPBbDsPHa0o07zMvFAQSksFijW7gfiK9zP1+7rHrdRKPyaF
gbAwXT/No2EE+hzL+3XuFsKy6EwOw3MbksOUoOC4Oir2q1HhEmIWnP0whdVTKDH4S5mQNlLbZ1AG
INuX+qoP2lEVHJPz6GyiPOyZRZdDCJIdo3E1woyBGJ9/zCbUTqa4kr6P7mnj4K8JOoiKxOt6oVZ4
qVH9hXBeeipP+r/0hfdkZzktAcr6sRivYYEBain9oQKkMaoARIwd7/YhI5KpSkO/ifMzh5Wc5aVL
H1GmkxHboDXpERueLKIb5kOeGpC4LjDxmicVu/XKmtAF1hAR5gUqCcscWllq7zUQvC898L9VvrKu
2ylMKKbPyEN2FoFrLVypPWwCz9CTziebhoK9pnyfc1s7YU0Fm1MPVAMlKC7iWNPG47sn8ApKtdMd
S31FP4pEEeCePtteQwYbTQL2r+gwiBGFTREgAHDrrjwBqrwm1nyYxDMBj0E8yGAJFRcy24nUOHdg
197uM/MIr8qEa4w8f7SnMFxfhu07ceClrDz6nMHSIkJ1HpLOgKMfLxLsdLLzuvK1mHaGeNIIIMdN
t1MdspB1zStZ5kmTpOAvAwEEOdSpEsioqweez7THMIAIOwWXAxMrsi99RSk5EbyuAbhEfTuXj/Rs
PZHUF9IpKsSXoneXtgmaWp7YqbxoSvfIZmlYX/l3UnxOlmfCkHdhPOzBrLjTAG09ei6QlhYdx0qM
Pwn1gbrXYJLjG0X/Kvdkyu4UHRrBMDCl0JAFFr6IkwuHBpqHiO81eg2HsPtsbrEHFEcog3lLu8Am
HMmY3ji7sxNJopCyS0FixpBHpywp28di+9GV1nsfwnkvhJ/h7CYEhOF1ORAhA5y9tiO6pF9odTik
W3d5ojDP3thA6XpVHEJOh5D0NOwQ+2kKT6qRnTsirIBpEVWKpMcqkIhQtPOJct3CLebsTIDFMxHA
RhnxEJKd1U2HcuxdCGquIMGrcL53hCEzCVrHCMU+LdzJ2duUdbNluysHsTgEFWzp/sAzEkefiDLP
MCG1sdzreHUK6DVGSXApJZxke+sHJoPgNzKivx1TJyBd4iq4j8luLZ8MJ/Go3PelNbuFSYRlAXmB
KAtEXTVhUKppAGT/yqK05aClwjqa5O7507x4RqKQdqgYl1JvcdTEa+YtRQuBx7Kv21ZPBFjoD5r4
pkz8jsKLg2wmkx4CS8VrLJImFrPo75pqYG5a56yd/CofyIXfcUzt7lDNGUFDJ21HHKPkH0fEkgna
lsnGTh0/Zbphu6lWly5QPIDXbXvEVNZeiwyh0rTmEVUY28ds6VdziaIfTKceyAvgAJsvpM4NiNWa
uWDoXTX9YSGb0yMn8Tmpsjve+qBuAj3BB9oO+9Au70adYKg2Br1GW/J/2Dqv5UiVLgs/ERF4c1ve
G3n1DSF1q/E2ExJ4+vmoM/+ciYm5aEJVqlJLBWTuvfYyIjlVQJQDFBgmPiDOffaCGTdyrCEQ+MGb
dFKerLnbvPoqGvHqKqYwpmiPQ2OPl27sPjyjMl764AXVZ7ho9ef23enKq5bJYzvZFy/CNVz7o4J4
Y1kFsVrGNg/EUevChR7/thK6PZRHU+WvLShOpU5YA5PwUhmbSLoXBrUn0H7WGyJZsHrsejKxidkR
bLLJdWz+EOu3NMhJi7B6QCCuq7uGXUVUsaQO4YEuZj1wBYT9HSyG3mBfaOuCuEUuZrBwLIy/cPCm
Z6Uc7cUKX+ptR1QbcQ07jAuSqwjDt6aD323RzKyDQRBagbkN+t780Nj1h++lYm/3Bcx9bC9XpnCo
pf3xnnTVd9FpOgr5qLq6vVFeC6+prqmNe5hvkzn0eK4mGBfbHH/CGbbcIzGzD4LIikvNjCxifEr4
QteSS+WJG/kZNcW93d5ExXS2RXDH1pa/M+SOYCUF9RNJnt3OnUNo7D9+4/v7sBbGOoh5nyaEu2vS
9lfMwODaM1x4w3YzHzz3lf+0OIo6v1W4s6HYE8mV5DNC3mtxRBRin7mGcQCYLqU/1St4quWtq3q5
xmeb0EozJx0joBTKXiOghuPUYXtO4xyteyxzN8L0sNSajA1+5vrHUPmvUUz8hLuPYvMTH1r7HNqY
bPYm9Cpc5ZttZR5xZ8Zl2BSzOWKFq2hEBrEfwI6PAwwuGOO6x9LP/yo834616Q3Hx1cwGIxtp2s3
92Yk6NZa9n7CgPNF1xO7ids3DRLCDeLTc3LAQU4dG/jy2ulpfbaBv2tGe8fSqyc+AtOmNXJAy5ot
niJ6uaGrazL8XdOSEpzozWszH/Bt2YbGbOGZWtRqWV6eYr0rT0CwNOSutRkr1a4NacTIOUnHiKSQ
d93TbhLJ/jus3W7fabuaudkTzl0aZnlusranKeNiLBAFdEGChiT9iiFjMNjsra1bgpFHBdQ/jIbE
1nZJncRbSZNoSJiz0PcOWbH0AvzuURnD/QOpmjgTtY9tiFg3tZI7fahvJEGAqcYxZJHGnD687pJr
kr+4fVH0qeeBHCUr6qZr3ZTVacqCV27w4YzfR7dUyXttFHe3SyA5kfCxExbtaOPHTO2F7i65n/PF
2CF7rQ2qx85F/En4JUlGYFWplR3YaipU6QyE7MTP3qe8ueEnMPafSsofrBuzS5xGwQoz4/Gc4xeI
zEzLTtghgHe59pvLdkxeloM9s3d01fiVAA9RNVZyAzUvO7ik2aOuDQ+RlpcLPxkA/EbSTmS6aTsT
E/bSCuUBPgRuTlh0J7m7xiLsryKScN2P+bHCXZvq1CSSUhmgRElYHB5f/XuwEq9l6Ui7jUslk5Dm
fAVK7J12BaiycYy0vMCUSSw0JF5w5z5Il/QE4arzhm9Tz/B2yexig/7N4E7taB8mO99qOHS/Ryad
uyZ3ThtMO79lYARCd40N+h5B1HxFetuI2menYs19y/0dDaJ4MUL9DazIXLc9STp2GBiXvjO3uY7v
FcFO6c2bTHmpPT5/pgS3sf2OYp+FD6HXLhrDpypH7eg5PgOVXK8Pj69cgyyUfArCxYMw0rhWSqhm
na80W+WkrU77XFnBDn89/1Xpg1jusYDawOTYwmNeoxwnvwHZqLvABoXYsl9VvlcpjlpvtYbXaROs
tHxdcSIFkJHLZp8O5qrCx3HizsBGPO3u1ZBY7NlevGdrjD5qZgG2P7S/WA/HzRmrfbX3cgJFA1nf
veyDAcbSCq0XzyiDjdU27hlscsL8DKcfTO/dHift0MW0sbcDovP0Tm6y3GpOxhCSFCqCCc69X2/d
oDxCRSEfxrd+PIUBPtsLOgLsH59sPk+/0gIG9Fa88rPszWiFfRxL74KgmgRz3JD4m2muXYbw7yDI
ELTqNxwWs+PMjMZUaOErF4LFU5EHxUuBj/ECbDXY5gYJDIZwv+3UZ56UF3Qb1bRPvM3UO8lxKHxr
g6yuWkfTFTniDPG9KsP4Fe0I9fMAU4lYaDilwI/uvicF4I2EjY0qgmWYGPdCj3Egj6UJN5c5W0yS
zFti1E92pN9NGxfbQYpplyNaXDYWNJyhpgnJhQL3xrUDYMYbnwNlmJe57kyi4sA5vGH6m3+ytG47
sjSWY4DPQ1zFdBXjzqeS2PQ5BghgcXpeXypsXC85qMe6D/QWb1MPY5LHk/zvzj4g+FkKZ1e3+e+x
jy85wz4SVsCL5jc/DkKHISHKnlLIhjYiTyQPt8VbKblpQYeWTbiGjf1hV+JX7ZHRXqQvBUt/aBUL
u4NasLYptHoPltzk5+vOKgkj7LBVxzYGskPfvI+R/zrkaL4d1eQbdnGiUTx8EE1oTQgTF9jiktsY
M7hbA1DqiwTx/grN+yWefUjTPCLTK1yJiH28Dp9NqkHEmNu2a6Jt714JRx15K229NOPDkEY/WtMS
S9Bgpg9mEKXVciJ7NQ+Tetsx+zdHrJ5Q400a4J9bQtPNw6mF82QZTC8B72JDR5xgW8T7YQa60jrg
I8djxBec625SGxHUPtxZct3Sa0H62atFwVELUjHDqr0n1OOtA1mg1be1lpG2U8f9whsyCIbDb9ud
+ykdFLrBlsUnxzpD+GinCSe4JEQgIo2rrDABS8kpaXFvog2vsuqOb4azpHuqFho4bx7ARqi99ERO
/GzbtMENLqy1N70Sj7xbQalYFcssYBBv14AkKQK8lWGDcFSF8WalRb1Mp/gwWt5G9YyM8uJSoCGq
y8R8YcthKNuFTCWT9uQ6kFv6lACEQJQfzMkMZuOM+2B3ISyNp5WDmobP2dtlWMhc6777HOjCrdz6
W5DhfA/0aT30VrdqB2S63roZC23TapH91jYtw2imJljd9hOzd1qcytTXBqcgMj5CkjEG97fNfMC1
PrqAnHNM14VlL8yR8G775mUvEFdXcX7WrXcdcCPquUkZhKfCAzVnIK6hQzSd+OAwvGjD5EdWnBc9
194S0y2OUk+jS3YPG+BHwuNgIshfXfGdDBMed9yf+G4e06ub4MDlG6F7YyG4Brmfv0Zlf0iVj26h
TGjrmfwc7JR08KDRTuMUuBuUEBOI44QeS2ABT5qasS9w8VnAf4ze0TJiIYr70r5paZ4rBz5WW9fl
Xmmphg9mdgOy9vqfUkyfQDxLEEfeGG9Gxps2oE7o03ZZ3Bf6rWieShdSdv09Yjym4XkcpZx7k2+U
oGRvbihXevLb48OIMwfjIRIAA8Rpj05wKm0oF79EREx9QkZtiDoSOyFov0TWM5jKoME57AIL04bv
9xTXOdiMRmFca8k8bmSlwoYSJ/K0IZvKEWszu2HssOq4DonmlWAIHjeSm78bNJXSXTftJTBwNq++
hG/tep/YpymiI6yXub23chxfk173bm06BOdiS0xqhgoyyr5arik/Gp6SIS7OkL4ggFSBXGXEwH5F
ob/vXT94xUqh22O+TRkkvVVRxdovw+9wZoUvQSAbvh+wGGKbQCMwVMSxBUHNGYhOlDHovIXZu79V
/ZPWbP3oEAbOqnS40N0rk4N+fGtz78VOQ/JtC2ShjaP/zVh0Uyu3F0QYtU70CcFv30R/EZVAZuiW
TQpgbHxzwWrjn4lJdZUsVMGEDqy3T3CCYNMs2nBThbW9MoPBWDI6k3toAbATI+ltiaKZkyMa8aSF
L3kpyrsJ6HvWZM1UNU03yRETlpEbKtwUnf4s9eS1t8rZfhlPxJ5k6G+c71daazFtIIazvkWwEBYo
jdJ95xp4oGEiCmSUDJ/96P/E6KButWzCq5kxwno8T4ZNuVLMrjdN/qyp5tzPg1CclzAa0tWnhDOz
TRus5R8PufkJFe26F4NAPVwORgTl88tGFxZJJ1jwjTo4jVk03sjdQK7rM5IIA2yLtMy6Z/Fwn4XA
mPPj5oL0+e4o/BE7LSVGvWzFMu1GcOD20gYZQ46akf4bffKiZX8Dmrfhi0omL6QJs7G4aBLzTUbO
OmwfVywcC92Uh/k0WvLZdtmPXkaXCi36CMY3f8T/PVxOWJbH/GsNukAuH/wGIm4zFx4FHPoVp2RZ
6ieHEGcGxXVfLg3FjCZ9h3yw1P1i3QSKWp/moFZrp6IyrCAUQs8KTi0TOY1xsUEL0kugCQwOS4WL
aIDd77CxYuh7zaoCgyN1G/8gmzjFTII0Epcb1QAwDMkiQCEtJmMK79/or2UNK5n9mhH4zlfrCCIq
abS6gqUHkATRaempaZn8jO5I8p22rGZYpmM4keebJtFXk3MlYnXZoECSWgf6c5beN0StVUM8comZ
u8eLji0lBilES/nBKpkaF2b7C6G9OeBePuWWwI4y4gNtmTZ07TOmkPzm4QK1FrD134q7JG0+ZPXV
BRpDKkzH1ckgZgyxKCLAKwSlzUjw5MQuExKKaTJ2qC2Isaa/SNx/tkDijRYGt5MgsHeYIKDKrUXf
DtuVKy5ddSzy87yRbYK8LfI9QpJvLIf/6AUGS8n8PhMdCLxFetRdQyAu5SfILiPrCrBtz42wzFA0
WEMyg/ALu0lWg/OEomvR2e+OizprP8eJh1mxwxAca/Znz33BOnqhCI4wmmc+yUXDzzLqFs9T/M2x
3Ix8rnpWTT2MF7X9C745p7BbpPi3jtO68lfz4HTMDj3XNiFTBlo3FwKCarD40Z9sazPLhXr+yCwN
mIwKzMHx3cz+htJdVZrCpwUkBW2kF/yJ+dO1Achlvp8Y1Kkv1/5lRb8JzxmQlw2vnWTMql1IIbBg
eIpHmfDXo7fm52B7vvAtKKntDcb8wq2/mvLg+PnGgHFEMbrQdOxKKKhb/zvVm+Wg82nWf1qRr6Bk
ELxcrjTjBwcLODP+aohfey1AckQwFycgLojchupD7YFRNr1+TEoi0+4y+A7dD58UAcn/YrcW5pbr
ycIVP+eKTxRMsp/W+JsNjDCcYtXnFZW4udbBfShytmloLyscFei+eyL3JksjoIOTNW8aoM6kRGKN
jPlkSaERrwL/aXQVaCYDvAqGboMVX2kzUClgX22yMo13pY92xSmDS6lL8Woa8Ek6ZEUbMkf9z7B+
Y0prQYZ/Qj0JM7vpaYbMH3MK9hNjlxdUBuplSrrV0Kg9PPjh1ZxMi/ydjFkTwrZ3Qk1+hVyGt6Sz
2xeffOjOSb9Rzkc3rQn7Q4sxPSKA7tySldhPqbZnMb7IOMie9CyzGdeKo94M2VPaFPo9CFaQmhv0
kSGIrsStC7qTrMELPG+rUMQ/QSZMniAs7on+gteXl826saf4qZ5M/aLp8dZIqvjpceipwFzJDCPK
hH52RVIfTVdDUmwMwYvREsmo2JR/KICpMd3wm4TEfMm9RxWqD93OAPjZOYPp32LfrDl1Un2LiFf0
LvalatdWlXFwSuvvJHGk9ro2YVjmoBZQdn3Wce9amcxOWtxLX5tkwGx1DP9IN72qjguVKX2+jZTu
nv891HoIzTje4CzS/PP045l/X2DP/jBVWQ3Lf7/B3g7bBWAcRNiyz2o+TEO+ixSZEY+nUhIAuXLm
bwwlUcAQJT4eL+smvOi78neoCHY2hkg/W56jRlYi/2MYm3KXKHM6P77RTI1O4mn53cRhQzChKqC+
IbqDyftRZYO+dW2v3RhOrH3UXfIiaut3MkTZ0XDAugKiWbeuQdxj0brpp+YqZ1V5mbd0mN/MFjz1
JxF+BbeZqScs2lI0hzHu//IrfDqN5r2X1374KerwJ+rjesEGau/yqzZO0414xL+2J+Sn7KctZAfM
nHCH+TTZ/VXbPtmd/V2NdbgeRpJcB1/j4x3B2c3mXljhk7Kh1oKniUOqAVLgo1tfMxfY09WMbekC
X2ahYX8JVxywFyUhPAZxntIA4Syazy2UQPVhBmrllNVBVLAr0h6T/roWBEZhBdtopPCGHUEDQdZ8
pbq9jvWYCnEQ1jnTOkqbzLiVUTgyaw4coFS5Q/v6M4iuf8K6hdgGBEw7UiunE4yI6RRHIOoLMfTR
DtWgqZ40MnHQN8EDKE2HyGK3OqjMBDmzgqQ+9KhFtngi7gzNIjeszpgPN9u8bOmveGU6eWskPDHZ
mYgmZxtAPBk06+J667bAOcte5Y51trte2xl1aG9lLfzz49BHLYiGiemmgrL7gIMeBy1MQGf86QRW
ildM6MzJSG3m7EKJx7c5w0akR0h/MWVlQVS57sD/B1l6vNnJQUEInDhNQc5a/fhZOQmky94zagY/
vK6KJ2ifZapt21JzARFs0ni1zGfVSAY8FJk2ZGevEcUNVjEXW9WZlL3a0a5a4+4ZNlQ22ltP9rcK
ncRKFNJYM9upVloNZ8Hw/wwtn53Zh4S8xel+lP3f0mUw3koPP+2EbDgv3yA9I35mwLfD1+bNfir/
RvOjx1ORfAokAey59WQiHnxx0/qnYpR8EoogS1U0ww5hTLIaJbnteRJbL21e4e8hU5Qr80M3g2Pb
eox4Hw8TrsvrGBjHunYQDhHUTIhiNz37xNO0BIYI1WJahTWx6QD++8lUfBJOgSazCuKDQc6qI0R7
TbFnX+q1umglLMWRflN6BczDBAvKYvTeo2LSEKYs8h7weuwEPLPB28DP1OhXde9s9SYZTbGN/rpM
iZ40lf0UGz1JVZC3X7uggizhq/5DpDbAUNdNX24FybgsFRtS9JP67oqsFwCnKrfOno0fOaUUaqjW
lf3e782LmB89vkvaJsSIvuPKC1QJzxl94Op/ve/x5ePNXNg3u1Hl/vHUv4fHzyKdVTtAZN78v2/t
jaBYR4JQkn//48cLW3O81lEebysZbX3P/kWKzxShvYy9tdIEyAzDKNTWxAzw4TG4V811pnhdJ2Ff
Wtauw+NRNYf19qGp7ZhBGMfUqe8R6Yc3uzwR++rcq9DId04NLBBbrfXkdj6j+WZMd50k7h0vmV99
gDN9w0q2aK2YSraaintvqNlb/GciNfYSN4GExsXtj9XeHzpJcTByECVnkmLR1BlmWMEvYWvjoevO
7hAT8BZZLiN9GBos9HBwm/x3a1PUO7q59czp0lEBHgwJ8FYbQtsEWdeiewG1ME17ZcygBiCnwpzH
hvgUSVikmUXSWvjbTbOZFSCbk3jkOE91v26R6h06DfTFGZtoRQhQtSHUxCXsw/qAS6lt4tg7wdH9
jU1luEUi4qOek69mSDav1TvRMqAytMJuBQnL3PuGlMckbuud2TbnMGtbEr0icdWnOV++xTxpbIH4
h8G5DnZVnyuz3YXQwrZRDSssiQgEMk1YO3X1IVmiN16AoNOrtxOT00/fgsdoZWm8R80e1m1/Qmlg
n2xBvBq0Klgl9sBmk4hL1JKJEmXpLa24m7seen5dRXjBOFFLseMU55AYiqoiYTAzZ0aCkukqFpIK
zoPbygamQf0h0AvAfUkKMH2dkBS/rf/bGuCHOC7gN2PtA0SqgHA7wFwPDnwSHPMJ0mg5aLA6qu/R
1Qgpw0NpHSpR7crc2/c9TUaZN5BSo+cGZgRxzcFfs7ReIPqWm3KgnocmtiCnbREXdb/3cNtIkaDv
GqcxDqLlB5phf4o7Pb84qBIaycnCQp3y2Eq2iTGJvUh0hsmSXGMrxekNGQnbjD6eRMnOmGohnrfz
Q3cIgQHmryQpPbQX//MYqb6+Us9mkU6rWJ+ctW73ryqAjkSlJTaCzKaz1qdfjTQn4tv7ds7OcVap
WQbI8RMYJrV2rkfkkq1S9tXs7HXgCeBD1HnD6Jb3gRb7YhCVONb3PoiHqwU8BRyqHXVMDxcUbWaP
PQCoO+v8S4mFJ7QgpFZpnKmzkU3fg9T7LenjjOrcFmUgRfQCZzUCbMSwyTUnu+la+1UzzN/bxl8o
0c0pqwN5NlEQdj7eFQ0xnacC4GIPMw2pbPli2g4fzMDIS+TIDsgro6mtuusUWFtbFDo+JvpHM++X
nhVfCiywyGL4FdbsX2QAEZjW29WxpCfG4hiEIrnmdvys90G+U0nEbLZMd2SaLgyE2Fc83zSPv6dl
MMCvS2NtO2hWXPVsR2vTjaon4p2wt++QrsFS3OWzOV47MIKzWKxICgxJRsd8NtZw6ZA+opdGCALV
G288pS47/oKRyC7phXYJJhJVBVZeTijfEqpRwsBgHbhscYuIbhqrnnknaI9Eq1Fq586ucHoQJdUU
a+jLZAMulGzF8bMhVWHZaNzH5PVm6yxMsU0mg1C4A6KnATlKC4ruSe+vGxb6GXp8xfSd/MYfZugF
k6IpSjQykrHx7ieNAO3Y/lOoND8wPdnEGf5iOdyfqoPI5edGgneiSFZmVDVLSTfkhx0quBC/fKhW
kEjAUpPuVI7uU9hY/oI4J4SuNARwyuKl06PLGUqiBrA9MDYTzOOuMczt0Nd03SnZ6KWRwTeiK4kA
Z3QDN7Zg1o03jUPfPCUbNBvExZTRHoLPOfdw8sixV4ejjG9fIrAxaYLuvVdqjaE5ISjeczGa+yFk
WUf5uJdfQz+S5z1aT1S85XsOh2ZRFaK5PB6WxodX+f3s849xkbTWOT4qxRDIe5yMzjlzIWlN1ktf
KedNtS7IS1Jp26A0D0zZQONQZq4STHRNlJJLEUSfEIjQVvvjh5UGYK8EJq/MnjOux2pjeq9+PTmL
uM3PGC1yQ5sDtg+tjbAELENCkqsVF7OeBpKOWT8VUTmuJbL8eYYLRJ8Il/jBjH2kKG6FQxRnMPhv
paLBZtBqrxVQQRHHSwmctuy40h16wZUpB2BEki4Q9KC8jN2XLPIKQAf1PUblq9PVWKGWX33aMk4H
nCXYNljmSUu+u43DrZ5FXDtx+McqiD+x52l07j/jkChW3rTvnG5cxdC64b+HICp4/XvlZSAfmjTg
4B4FYtNpXw1L4KmsHXM54bVM4rm6jKVrIIQdrmTrubfS8tZ+isAqtUFBegXwMkjDXLEwDIbADEq/
GKiQyFM8eZh+LvHt3SPdv6rEyLeqjZ8Nd/pOYgMybOCTr86dkZrjjvt5JxMx7OGxPRntH6xk8j1O
hJjqtMBhhU2PrgZITUNs4lKL/rFqyA4dOx87ZUYXWEdPYHyDsRYgFlej9d8RyfsHdpThILTpVQsi
aLiIjjsk9RN542hZCSZoCjSYegl3utU/YjVluKr+sovRWhE7X+rVp1sG3hGXvBezBTQYbfCipMHe
rqq7v7ZZTjeyahc5hhRG1qpDVsh6Y7fMCHCvDnd9l1FYeBP3TmCdzTHx7lrKgkpyX1U0cwBN6N2y
tPFvdTP8Jb0g3Cfzo8fzE2LgArpE2zcnL0hzqNkszLkEjJTpfx/q+SsXdVuPpgSkOK2I4EapBR1o
PqRx9N+Hx3OPhy4+/XvTyBlED8VBpLq3HJUxLotAvGiJ0a0HM/8K6ty/W7QngevmV6nBqLDEuMe2
plv5fd0fMwNvHBo/YHVl7Aibgezp4hTDna2n7iWL9fxoFpBHGazwZRFi4uYw/IQqP6tCEt+bbWB6
dKtAEbFiouuQ2HCuOhsNlMmHXLL8HtwoeioHXJoLQk+PrQdSJhTuurHQxLmShjg/vvKbeW+VXIq+
JT8QHqTvrPs7cjzQWqfgOdAGqpVqnPTN4K6xuZ8shr8/Bb8/RUD43aO7kcNx8r3xSGLqdBwJVSmx
jBryXkC3nZ9HcDz98wo9UO1BT+ko5h0Gln12dQ0ihiFigcjm13+froLmlju+OPyf500BmNtoOFw8
3j0OXo6NvAM9pjPf7Zm0mbbvqB7nMSfo2ONpF8HylkzPdpOHhrs0NCyh6fj0w+MQaDEqjVDXQWA5
pwAFj+Pj6UyUSAKaDExxCmNC3v9zKKYsBbtjTyqCoNQXfTtW+gLiEmnSk3p+vDB0Ck6dKEnsao3T
1LWsuvMH7+NEeywabfV46nFInQaH9gyGGOIWe+G7Ph5DbLQxyHk6wAAeyN8hF3BblcRMOVBBYJ7a
r0Vaa6fOZT8ucY75INOaFG5rio4jONWH/Eali4Y2YFgZjS9hqIk3qk+xMbTw28yIE4UIUy3LyBjf
fdsbGAMFLj7xPJxcxgUoY71LiOHIm0IuNJYjNGRlnUcfQuo/r0IsB7eKGU/d3XyTuAUMgibI9BYb
VY0Qy1IjKqAGg38MweHXVHLZaxi9lWOYb0l5NF5RoFKYU1TbhI1H1FXXLKW+C+B0fwp4JMvBLdAb
9RjpxW60eTw/gfOQKuhCLUc/9mlUcp0xsHnxqncdtdXJT9r/fSBim8za2IHPkWIc//iuMer/eQlm
3/mqsEyG8TRLtMq8+fFj2qq82hKJg4Qd2UnbA/LI/JsVOkiyvUqtMurLU1EOWxTJUMXDMt6OXjHe
SfAc7yH4H0z6bNO7zgSLXTr3QKEb8Vxxdx3m+Tib7RXBj4E/q4umvltUcqjWeROAlQO3rZxsFJxN
u/8difek6cKvtBiuvcqvXdMkd8JBoUnmIlwX78Jtq+NYhTo5SwY0Ul+v7wAh4MUOjI10QGigBfBI
HgeamHbrayiW/G7kBM+Hf79bwWrWp1QhI//PG/75qov7VRyyiP37Dbzw+0uQr7wyiZ9YBuKnSeZP
juapUzc/Au1obzIXwPY8erwq1dm1JbQoIJf+3c6gLeV99+yEQwVig7jCJZ95HXQYK2qCPOkUBSNZ
oXWzj4Nu8yAQPQ5AXwJd6DAstdrT98y1l8rbECohr1gdvvpNlZ6dhOrJS/sOhgUeCVPgnPiri/Vg
mHLr5tSvfjvT/EEhtL7HFKg3851rQ+FuWiIpUrhDJKw0q95j8jMFPpe3Sh2G6qXaqHYqFlLBbMqT
lBF20L9NujlzGG8aXo+xyuTJzLl1IZN65z69DdoPjaW+haWRL0nU/M6l9asFb9hoE17nFaQMwgtK
9xhAOXFSrgE50o8SVRKUmX9QAilkA3nJHySCYNwRzhFunXmU+wc74y6r9fKeUpjBwqRgZ6B6gLt+
lxqWEpU7cIe0wzwM65Bg22x0GTHXx3Y2wbcll0OhQDN8+ucFzgLJAVXvpxVj20JDT94yxVsfgqvW
8ocpf7azk2uW9cg2aNHXje9Vq5iTu/R14awyQLlTFLxHytV3MfWEO7ck4CdfBAdEOFhY0Yo0NJOL
xlmbVmg89aSQ0kpkfxIR9S8+I6PUjVvE/Ajm9FGaJxtt2LFEEmXG/rirxu/GS/ehHrSHtH9uLKs6
uiYSMGl4lM852fKp2Ph6AVlK+NteYDFY1T7QWpDqByMtnj164jUnXO3o35ThvM2xGnTGfaGWflX9
HWLBKH8yGKI08l2n1U38YGZi685S9gNmu3XIQNYq7UM1M56Ryx8tywPcKLGNUIOdH40IhkFHTAQb
0Dx9gMRy8Nj31dAcPOH427Fj1YxULLdlC0rWF08sDs02qtjdNaNzXitb7Luo+caEplrkdR6sQqpf
5kkaxZqZ/ZaWO9HYI4N3FcS2LH3OXNM8mCqBAcYKCbEOEdo4omgQU7QJUxYKDOfyRe8FGxwneNUA
GbVgQa+YTWyVjR13lTM19JPdmEPDklZ4HF2332Gw3FJGDR9wNzJm4Za+qQ2F/jAbd+Be9aKYk7P0
ZqxWlIP03qsBHpSXbnGvd86VbmNcgQQkBdEY4TtusPOFrKML74orN+4onpGudeKj1h4F3BJ+kHMR
MfqYDpecNcq59mZbeAeWyNk3DsZYqGT5NVG62JdRMY2Cm7eQZphtQlUeJipzHQsucorY0Yju9QD+
yaeUXbeGkdgs+V2anaXyEy1evux7XdvgSrgZEkzhBbUJKFFm4YkVC3YkxyxLeKnhnfQOB8uG5nXq
RpRU5kTw+QRjdpRAn965cEv9Jsbsu81VtewE/JASuir32jYbcgIocjRndEK7GFPJs+u60RpwDOPV
gEXDy+jNHI/RhoYaTasdwoqyQJF+TV1jwR/UUnxDALLgD8rcX2qtHC+CiThR2xoLAtl8tF+7SYUQ
ZWMB2xEU/IZxW7lsTVltu9infx+N59plskx7EQI/pnPoCiT8DEO2wbawBdK1s+NmwynoaQUShfoY
5uVNw14ahq9RLDqDlQeqD95BTJzhbtyHSvy2m+CzkpNa16+FATneQQFCYG+9t4OXuEb9l2WBf05L
+V6VuMN4cVKcIy/6Uon5YYus2poIJ84Ti6tBj/TkqVmrJGCslS2+qDLPgyNoSbFP9fzUOAKbLz3a
sjMuBDXwJ+aWv1AbvdLCJmd7PlTU2hjf+UvDAUuzTCxdJkCLth4dRFEImvDL2ZhFLPcELRVrJzvg
DcNgv4yQZyh+Ijb1O7IcicTUo+Jq4zygS6KmgsjDgFZZK3v0/jiN/pOmQcRsL1k6QfauOU118xXe
HnGMden0PvgwjqSJDxII/lMQ7ZBg1gcqSTp7v24WHuTrnWiAwUSlVbBbpxvT2N8GHkGAQvopGbF7
GHW0J/UU3eIRI8/OFfzmnQCPCIW2j4vvwTvJ2GgukSvQF+MpFChipxsopqRoRiF9SlummLlDx26r
FPnDu2eOElp1NDPKIFNVkUDpGEKXDSxzE0/FfzF2HkuSI1mW/ZWWXA+qAYWCtXTVwjg3cx4eG4iz
AOccXz8H8JrpyuiR7MmFS0SGE3MYoKrvvXvP1YjJtn8a40C++rBLtaynWpzG+bR0pWG063AiCWXF
Y2RHyORRhFbIwjr1OLaIZppJX0L+4LKA48L7iVdBVeg5AFK+qDBldmqUrQqTmZ/H3GtRSsLKmUae
iYztKV1qfVk72IJTv+ywLNN6npgXQcyR3S0ZVCZJesDR7xxynYOwqmx7mqkXl+G35Im/5HiotPTU
F67YDwaCkNTzw5XSSXE02w8/0fNzoVbkQFRdtJJsZivsS2Jh+9bZJzD1UJM7siN+wEceX6zHhjmX
raYvrlkifR6G16ar6Mj4+F5bQDw4pHJ0+2DerCZCiRAHn+iZWjLAdR6OPMqZxA/JWqU6pUkV9hOe
wIdkXm9zGNAIH/1ftRA1+t8yw3GCK9hX4OlFdrUIhuBX4oX2Jvf6n1QG1X7qeXfalBFiNoynYuUu
wxq1bWocT23rtEsPqNOq0oK72lB/Sgx+iMfyxxh7+Knr0i06lY9A7d/gZWyVDKHv4DdiVeJnR2G9
jwer2/ptm1N0062AWg9fI9tXMT1RDfX5OvU1Y1uNgHcVkZKElaLry3t+JwfNKmNH5U1RfH2nBKbx
kqvWQ26EeFkyBXBGq9V7kmHGbTvNtmuUTZvEs92rplvYmyvSUutBG3ZVPT5DlbxpSINbT9brvotY
5+t6A8GGzIkcVQcdaMb9NHVXdQ5ruA1XgQ8KGgPTXVFXD2bXdfsdFTbAhg54aKyBCrN4v9kRtkCj
ojXSBlVtP4oY+b9HF5vi6XHZVp48WnEFs09bw72zLoZif9rJKBd5DUyxKDplGan2s1ugAQhyhTRY
NM0dTZb7NiXMLPNfo6FrLz1uaNpz4xJXiXbkdGdv0KOtTMJ5afKUjypmINgqA67F4aYlYbmxugTv
NjZJu39x0pDg+khj/AQ6xGL8syjF+NZ53rBwq5cxRBZnRhGUi4zr1ho/BxxKGxLiyqXsBF7/SAD0
6fT16Df3I2M6BmxmsxyqaSDb6frCcIpfISajhWbmX3nGMqDWyIvLN11nco7cvdqI3G5p63EbhrI+
KVnYLnQzRyQX+NZeLzeVpgMSNv0L08V3JInjuuYkqEeNf3JDey96MlvLxMbKpXAQnD9Iz4pvjqd+
5WI0D2VJwzbPnzOl/4K1oSxlFvYbuxJbQcwy6wcd8UYoqEqzYOcaLMt6EjDMCFvsDMZz0FX8MhzA
UBdnm9H7Csy6Ofe6wiFU5RUaEe8pktZtjFZXJK1yjJmoQD0i4Wpk8Y4/Zedus1zjGOWnb7IVb5xC
gnWIQZ3RWNod24zZTBO8Gt3YXksqDOJMvY1UZHV0muBEwpGGOI4TVet1pKFkl24AiR6VRvtIi5NJ
sTdsLGMgFxIixrMaG+iOq+aXCJtolchzWhbtWVFQ21MvgLtW8PSNwRnT+rhCRRViUSDRA6nISosT
GzWK8RGyPdAfg+Fjc+30graP1pu7UeTQaMIUhli99xxQjEhBh5XqkQ6hFMg/lQzfYVpyRTxKcly2
K7fCxOMU2n3p+GLNQH7XFZ67nny5pR4qZ9dieweCxhxrCjEI3kldGhnIc0i0DBrAQDWxSVWUCSzx
C8suHtgL4CiOEwM/yR40V5IbFhJfEmXM9XnkM2opNKqUoioTVRvIXArWpso0zJ6VqzE7bHcUjAwP
EvqxMNaRIXCorbqBsBrTeclFW28yZYwhfOl7v8FYgfCnXw3+uxsQJ2XWxQSf7jCr1UN93wmH4Meh
3ToJ2VYoU5tz4SRoxoGGWZD2D/MHxpo/TREb2y7kTp3oEyzf6kOUIQ33RxarCExcptgF5lTSRZmS
R7gO6O9HfSKWpQF7D7MHvtkJ/wcmHBq6ldtbQ8er11j3ZM6rDzMYrWqnSOXIYHIrvXRDxpWxNTsN
/d1A11v60adJItjWcrp95jHxjSdVc9ZJ7QBW936IdaJPS+JZBfTiVVt0+kaiKo90c9mCkwY1agbn
JMX6M7Qa5AiU3o3ThSsz7JWrFbNDRrkeP3vFRw8O+8EDeIxbBzIbcEW4TDpnd2wD5iJNdHMVqI59
58U0QtrpR2rUudvaQtYnuuoqDIw7rb+VGXw9M2VI0xt+ci1jYK5AR67sYAltxdS/6XbzE1rflaxu
49BRm0+is5lwadVqttIxr1yJ5fmqS6dl860eCi9OeRaq6mH+LMMf+w36IvLjMf2WjkI5GUXhLu5z
zl1KeJ2xb4OtXGZKoamLg8Y8AtmmUp7niz5nrDmiQsAHp4tst0yBsAT5LvVpVk+JF3ZDOrsTwHFx
c/eONbZj1uOt01hHwWQpxzKKAsgFDHyKnJmumReXuvLMM83nKWkdJ9nEU59ziWjVLKUCI6Iw3GxZ
iLxYglZDfdIgCJ9OoCbuVIPfbsnKSXlMnuO5NCSS+EIelTy4ep0xHioqzyYnRUXRw/BMtUpQB1aJ
UBKvS8i8Fa+LXlF3XW6Jvam5eE2CCr4eG9pJl8ZJlgrjKCdg/BW4z1qWj6cRtdIW7P9LGdbDISC+
ZeNFEgx0XvffjMrOgeKPvZBOHLvuaf6T6+P+KM08uetra+0Jq33k0+ebyB26yTXHKW7+0LBQpFm4
KKAUXUVl30epox0cug+LsaWYJeo05Ab2K6aSVr5yFQSytULQE2eWOw2zEYMaU33ADILdTPOTVZ5Q
fCZ04o9jrR0sFdXpiOt0P5YO0CdsUzarKZad+8LR1Wc5DvseV2Q9xSYHCi/NY0IwYEVYeC6HXkiF
w0atUYEkAt1zjXAXAbY/QPydIuqVsIHoGE2ALWvQNr3EWl84XoKRlV0l6Enq81Sk1F748c3zFPp3
2PqcuB5EjoYUdqj3KhoiYl6xkUgZrjzPVtjeOXbbbfCKI/uq6AqyNZ7B8/S3vgk9BNHMdodwADCK
nLHoS+OhGuxHJ+XUUXFOxMVpHHPMQwyZ81XT0CrBHNtTIA6onxTMHTKBEqNqeGRR8a+4E5BvJIpN
L5UvN/QweM8DQolyY6O5KGUSJbS+33E/8B0KIZKjVPYJJ4zSi5e76nvvxSwhCPWWY+eDk5DOrzzD
F8yR3D0qSbYMBo0JaVwh8iw0eI+D77WbkVAROjJZsgKkZu9szCLPnHhok/aEjS/SXE/Rt4bDVlHT
cRvk3WNTqQdSD3ndOsrNviMzJWR2e6YYKHeBWuzrqnnJmbh+gVJbus5iDr51fQ+SfxfZZ0RUw1qo
PefgcCju5gCIvK3pvU4BZvMHVR9A61s0rnsHtlGsBhfOrByuB++enQR6qzvqbJhOvP9+/YoXP6vy
vmA0wtkSgZbjBTsD/uvKrzHJohHgXaxqzmV+GO96gmoI29Fu6K3jDWyFcp12A8tIqaCoK+udmY7u
XQesKcGDbIyO9sa6wVBg1IftaBtfTa0rTzT1gQBN1wsqc0zTmHtYiAcnyKy7qDV2fuzthQ6XATNZ
gbwbP7vjy7UexAiNmNlfmOvfph18X3ugsYDuX3VFYD53FYPja/5VOBJ3Obfxbb7cVtZWu/lxxyvM
0HFq5Rjs5DnzobUrGDsjjbDo9yd46VCP5rb9NDoP7tD4K62zK3J6gSJ9B8bR8SJkoFKs7ffe5iJg
yZa4sm9U1z5pJsjOKyGtdZQKuYkMnDQ5gy1qa7PYKfzzDtkx4BJYVssmR9UcjcbWifFFLjQl/MTy
DErfoR1BKT4ipy3tmF5CU43bBFXxYwLkeD9MORsgcsF1qeqqxdyEJj+5qVkRP8/B2PMO8J0wMC/S
2LBIDrLzTeJ64jLnRzklPrbeEsaS6GxzpRXuTi9rZaUEVbsasUVfnUr74qdDW+U6qDR5AC64vWeu
xiHTHgE70E0u9fYuyrKD12kvJg3TO6VBFJJp3Vvf+YSg01morZdvSLKczlZjkDrnriZsCUOugwcY
eYKgs7MBbmzdyhoRe6gkaCoVBpOOqRBViyG+M+WOTeY9Qlz9Mg70sbFuuOUkpALDOq3epUDASRrw
U8akpJ5Y6SNuVkbqHJ1xPxNIphsZJ7kiyE5ROA4ftqIsmkGEyJPfPTBo17RB49f0nnVyqx51dTNx
wtzqFFlkN0jdQ5EJDwrOLbQrNI6FzQ8Kn0QGL4QvG9RNgHtkl/kMm0keXelN1d/Naye+IKYMYQha
UFcw8oyMYwEu3NJpSxZBWK/SwFhHrTP87AOAUH5qbL7vNdHguk6k/GlOZOa80aHdJDU+lJoZ6GgM
GMQUp9v1qfjZBF24hnkB3jZpDnjqOGR4OLnUUZcHX0f/kRNztNAVOkthEHxyofUXVWqUZySnaxB1
cno+e0UYzU5VU8z0kQRrHzO5wpyYClfcpSnRkZUos7t2l6pxydk/GddE6KE0aORCH2t6DLqRYkRU
lZ3bUilnnYK0ZdqlcwOoVVXxXPRSbVedDh7EasslIob+YtrFsWq3cS/qa1cr4bIIAht0NSelBL/M
fLXmpZCGqPoeSxGunGllcLUEC4JpNIeon0jHYbLOJy4FfZUWfesoPjwdWGu3mtnFvO3cdcLxUfP2
/qW2BeSxFv/sfNkiXGVrS9+RtZhfbZXqu/H0dRpW2s6aV6pSqzcFE+tNIfDm2BNTts0tOMiGR36A
7exUQsk5oL8PdRCsklB7nX+qJgxnK7WYJjwduWdEv81ZFII0Xp7aXNPKfdJE46Yc7A+vlo96Yzf3
ZstjELg+M17EzpzG++qKN3WCZpQX0Q57kafmVvZG9D5UiByDNMKf2uXa2mvi/DakCI4CtTEuTeu+
KjA133u4xGgZ1G6rcTMsurJPNgDvgctMD09PyYQxAC9pWHhLP+vi+ygnx3RApZUaVXlXtUwAtcS8
t7UBqObUGSZXfpXbqXdq0PdeoJG/K6rT7HMAZTS5iQhucsgmg+UTOE7UZEQqLh00jt56y6bdcVhc
CWuy5pBOeZsvDSNKFFijdy6nSXymqs2OpOvo6EUchUJPKrtEhBl2Bg5cDqXAUTGys19AT+2r6pqC
vwYCxou1yOLD1nDGzLBq4DoujVAv9okG8rQM4djHE6h5xN2L7wJaZky04SJKULhIktH3noCU0aYx
7tgpH7TQrDdAkdZDbbAoiNSf5pUg2M1KY2GBFnMoMt/EIFFIVHi5wzgbdu/gpBLICtKxOeazq8xx
YdtFcKoT3HpCS56Noerf5hWA4VV+7HH8rpuCJ2OQebtSWwTQtWD5r8LeXpECytdbZnzJSVLmSM3a
FXcl8nGd2BhASqzJAsUe6T19i7bCRKSAQT3GfZymySmogxHGxoCS1etu+WTiS3GnrTQ751s4CtSm
riAiMcKP5Gdlfw5/1SymZvRqlUNzcYLUWqaRkezA7WOQZltdOFiH76VRnB20AASeaxeJ/muZ4uvZ
8BK1HX3rxVB0a9+irJ2veOnLDGs/3vfc66ITWgxzM6Yqp9KxM8/0NjHsqWgObfoz67ws831WDp90
bbxlprXlduw/oQOjZWxJGzBA/JS24qxdC90V0/kCo1SKld+r2C1cMo1Qd/6oy07d9n3Q4ukc/VcV
RhdCA26o7n4kDuZexXS2yVrR376vVtoS4TgXA3rRYJUBEoBQ6LuEBRxLDlWNjFbb0frvORNAO8ll
uoOh4B0jW3IU0kpKSxbaVcXRfT3vx/in+CY4K9Vdg5yVR4/a0kCWXb8R3yz2/nQcV40ak2ulIBzN
TSyWPVGRA7dmHRsPQWGguxoMXruGjnpa8wB+l+olqN32XBZoyh1YAHMkwSgprcc8B2wFVGQB5ofJ
C8WCFNmVDpmzKh1MpQqfsda1zgcvPVG6VPfk5ZZ/zepuJ2vlDsxryPSrhU8SIH7BNURbFcBtriTy
IXTyFtNRqW1qP2mWc8HZ+uHV9pvq5FUFMj0EWfu5SM0qHfGqFzx0w3W+11Mb127X5XB/wv5Kl9Q6
ziUqUGqkYKY4OVN8K0+atqJJXJJgAZi/sxQ2xMkpNidWMQ2Va6XGnODgpblmnb+qe+tR5zG6l21g
nDED3Jeq1uxbXTvRq82XDYK7wwgBDv2iUh0bw3suvHSdGwMW77SRJ1sYr5nVc0dMRyi9ZX3vRu0I
raE8VukyrXCceZJuJIgRKh/V3xAB1B/Syr4ZwFRIyx7gyOs+71arnEAvBmfYfjQSEP+jlzMwuwg8
pEGpyQti+BaVaKTsCW+RQ2Oc/LgoVt8dAoZgFhi0S1hrz8GQAEVs4+qSMt89l+4UZfpKPyVjS3OU
qz9KzBT6+CxatOsoOEDsmg1is8KrsZHevBLDvo0rwYvFqrVhLKDwco8dClXU5PH0zoYKxTK/MbkO
tzrr7DW2GYkQq1sPYDuMMlZusZC8LbbpLIPeqF7mpX2s6+eeiHSi+7Rrj9BvmWi4SvMx29eGod/n
DZwpk3RzsLOxflA95cPO1JcxUP13w2bkmzaAelDXPKINKGrkNyYs7KtaFE8UVv1JJm2xdQl3gOpH
m2gIgbhoatvtRSUXQ4ULe0ggdn4fcJUseFV4Rl/Swh4XQVSZZ3qgoEOH/LVQ4+4yloSmR5WPfF5/
sohZPNdD4t8wKlprEdMba0bLuxXH5DRvH50NKed78Y/M0d3q02jOrqv4PP+panCZtjgyd67fyptS
Zi+NKoIfFRpSq++ukUS+6eBcLDOA+bxohZ9LOHHWG3T+4Nd3VPsbPmNjcGCctLbBEX/hjt5Qtmvg
7Bx7X/GPVD8EPKByabV9P5bBPbVA+Ex2FCGQ6rOVmLsA7Jtum/W4EHRXvQwJ8hBp/akzBuQNvdej
X6sfK1uD1NIVDxhSmCPgNYVm4XXPtGCwOJfdPnQBzsz3ifCwsdf9yiyilDCFGBB4SypyFHkfcykl
g/I9SF/nn4R2SXtIJUti1zz44Sgclrg+PKOz3tJc0lYEKzAxUBg4pB5kMJkm/Zm2WX+eGwhMdoFw
cLMtkpzjsNYWvwqNUZwn6vAyBPlc9lB42BoEPquH9cj699AiXVrHkdJutH5s778XZt9cCh1n8Xxz
KfBJYxT7XYGDH32v7u21mtMDoqbkEeu05IDbUY0OziiWHEm8c9o8MVtbeJ1LbRtrP/0a9LnR55/m
9BhGiJi2JBMQdgsl7wEGBhG+hFRywgLC1bJl+8W+N3DlJYXxEnuu8jzYHCx83k20B5FztTiKwo8T
3scYPgtieD7HmiVEraP03h4iytLRj3bz4qh2tvsy6OmzmfXxXe6byh3Asbsq66ofYcGYHQuYt9Gw
WvwI7B4hmaIG4KQ66kZEZNMeji75HALCGuYCbfqQATgZ0Gzs5zJQFeQXxanenRV/AOXkFM82XpB5
mxlDeNdSNoRgRhkxBN9xH7ZUXwqAcUno1msnDtCPDXG2MSqGQhSQ6zn0Iq5L45D11YPwZv+DquHx
wnDX5sXxvz7kCYkFKoOuI0rQK6oUQZ/Cj06DnmnbyExZnAeAs0BEV7bL4HLeGMtBERdO4+Uu0R2x
TJjlfRHfBbBsKMGNV6T7eT7sRJux+knNZMBg2S+3ocNbhg+mOwh1qq8qVLWZEzDRp8dF+SSzpUX+
pjV1pgl5nQ50el0fWj9QIFHKFGu+C4VFTRlb5ZgTAjWPtqmkB5FlHP7dqa0adkZGe6q5xWSjbluH
72aiolsIM69vtLeyq1o2vLzeC36mI2QypUWHSJOZ9Uav78OyPJfdOF6BdQPmjfGNB6ikDkwz5SP7
jrtydCTHjWPQV+HIMJc+5ljvPDmCY1GHamdCM6EhglUk88x+V3VYPvK4rY/NaPuryc6JqbaHPJ2S
l4Au7r3MlGbZmrRJudeipyY+OHN8EVZOoD2hBUUol5htIM96rTLu86zLv3d4JUUKW5sVTlGhfc03
U2VCgAtbnj9Dbcu7tA0/YkrUlU4TjgVBf4lcH64Rl5addRXqqv9jADbl68MP1rOdb5Th0otU40H3
xscYDMGB9l35gIbUPcw3X2KCtSry+DkShoCujlZPUxxjW4bIrFAKN0L9NKN4BxMCQ2N/nlqF3xMJ
PLNwHjPP31el1FZuy0k4iMb6QsLena1n0V7zWos93vbO0gZ/A+jWMcCmtQQQkrkb9oA39GqRhFVy
li6SHsg356DLvP38NpQKgm+j105M0JhL2zqnA9KnQStUy0CT7lbtEnc5R7TlAQc0WgiP8KGsLQ4I
f2mSU8qUBEuLtNSdii+EdL3kvhqZUwWZeueZqfmpmuWl0UGl1DTgVpw7l1Rq4hbZ6LuyjEMuWcBk
5kTKY86QfpH2iCtgp56j3L4VekuLMaAFNvdSYRz66U1Wvb8e0vYTiNWE0ayJYfJxRCGj6pBbE82W
xO1dNwXLAv+LkJmp4smN3XDDL0kayfQ9bHXZ6e66clv9iRrkM0roIiOBH8FtUJirJH9vB6fxTnM9
991ZKH5mJLrdl5KsoMnGriTiODdddQ7AU/PT6ozJ65P+orHZoELXnfPQkR8w32TzqWheHRVJMmUn
0G7N/y+yCjousXk3FtbLnMcrY6/Y2xF2SRDAG4qBZ4bRNhdRty604cBjlFDC57+KgIxW3EXqxER8
jeARvjQUpbgphwPSvSMG3PRmEh1z09js55832iB5g1AWKzdVu5upGgHSJAINAJuri6whhccMh+A+
SPObKXxMhYnDu1VNqly1WqlmUK+9oc22qC8IbE6SH0jlcTMN7PPzE20UxrnQyQ5TxoumNean6yZ3
mK8bNv3Cpod4zK1Wf8nG9B4LMKzbzmqZkYADC6MaHXuYFntjCN+jOiM1GZ7MpXbROLF77PGdgrZV
6X4QL7jyjPqXSkfu3sZtSMi2rpFQQydqfgvnn2W0RBa4VBcn31Lb0/wnaeKq++54mui5sctU19gc
0GcJ2r9Fqj3CVnHPGUc71iVGDvNnGEjwohhuhu1R+QfkvyG6wika1ONWadGjAy0PLh4P7pYEABRT
04JmxtHbiA5rjpMaiV8oqojsPiTCPyx0S1OmBzWkSKvd/JITBkC7zjyoMhg334+nN3HwS/iredJG
y3l5R9GUk+PpFcd4jidFgilPQfZVWr79quIh3uQI5QWRMqCFok0XivDQJv0D2e/PkiPlXMak8TBe
WgVlebnxmoIaVO31k99mI2UMf04E89LoJQbLfEYU9N7paE6/jym5Q4aucILulqo8L2ad/ogEUnYz
oG5UQtiE8/EVU6/DkcBqN3X8oCuEUxRJW30/cSnlML542vRDedcyEDgOcvgIMG3fsDFZtyQeg30l
NbjHUf+Wq/EZ1ApzBY04DW5VjQ4nHwyc5Jes6al7nYVoTfE02urte7eXtjjpsGRait1LlcryzuRO
WQqbKI25aS5jtOMdG2WQ2MeGQw6dG9genpaa179OKdX+ezi3Js1Ja29IA0uJ81tKqWg7ISsdblqk
mbRJRyImrZTILqgh+6DlkDQdJkeUy1x5W4OwwjK4cwpMOLjkF3M3NWRW1ODt1kTSb1QBMkOrE/t/
iFPVphfy5zhV5jwGpw9NF7qK2vvPiaNtoBes+Z66pmxCrum19Ro1gLYiTpMDcO6tTT/95AwpjqOV
PdmK+AFuRywL2VIQ2kxC//rCid9DfYWpsfoQfarZtmM66m/xxPTNBpGrtboOqPEWHZ+xDugRjs5V
eEG36VmpV4FRxBj+0hxmuTV8H25ZJ1HgauERHdp7ICxzx+xK7EVBNnojA3+fMN/sB9JJiinMNafJ
6ejpu203IOhbo7+HbOZuTRVVsE11v/zrX8v6PXV5+rUEN5NQpaFamlT/fJkZXCiFWuOS64bq0Dfm
5OUii4nitffJa/JEtIqGnFldXykrWyfLgL5hf4scAeG4WbuN4rwNISCYuVHSDBQo3BgFUZWmjlo9
vaQJwt5DkkVwWOkZgAxANSXT7MkzcHLkBkx9mncdJtKSUp6FTrlv0SmrTgZTKQHWqagMTThhbeYm
ZmWBaRhGn9zM0dAvKpd9YdpZvUC7B91nGkHRqv4119NxUQFAU9Dlph2MHReVEPO9NcRnQD1Tu9Py
kR9MDnTRkl9kC4+Vh5UW2WsfHw0r3+EE7o7VKF81XAiLPAipdCOmOmb/qcVBxi+XEm8AdX0eDme0
ZTmU0AZVEwwkOJ9q1vsy2wgeZNC3Rn7463dPTDfdvz4kqinQBRmSC+9YmiF+e0g6Px40nUcaYlUN
IJGJyDXsQSSZKhDXZpr/hRnCyu+JZihPkcMYEIUKFkkXOXkl6nTvVdGw9RXik6IpBVSPyG0KivxY
pHZ3thoGRP74PyVk/37X8bqlI9gLLN1wpG79FicsM9Xya1fATU10mhvFFFyHApM9JRiPKfGhywRY
8z7zbeuhSN2jEYjz6BQrIDv2u1dT8zu+kmyayXfQ4rRY/w/X9f8Rdyxs1bSFrTtSpQvz56fCEwqe
6EmS0qYE8yCAiLdZwQyohDrWGs5TX9DL8oStrHW9sneGXYOEVFvyQhlAKXTKDdbue6TrZA8CoVjl
MdloYSZeorQ3jyJFZxSNtzB30Z9UIjuHOM/YWq1s8de/iPb7hdZVKTi7arqpa4bhWFP+98cbxyWv
+vsf2v+q9W7MygKBv2UiII5sNmREj2/6qD7PV12lKOtavbwK8I/nzEo+OZHSLgq1TUJ87RgWyjPK
lXFlO9j9/vrFyeld/te7lxfHq+IVEpBmWaY5Lbn/8uJMhaEUckOusmLqeyAt25p2y5GsqmhH+Xo3
n/R9qKkoSoOtrSmPztRpS2RN5yJJnH1TNZ9R6j/aPVgbTkHEUxNPvLIE2fF5X6xBtftnBBDy1Pvd
FspHvoQi421qZ7DOtQ0tpgmTZTHlmVcaEn3PU9b05iGuqwZedq9dyaQwHyoDCh7wFLQ0rEyFwCDV
mS6aH8+X50qCTtAcpjqyD45/fYXE75ugyqTBUqXpmJJq17F/23TSJMyKoFS56aYrZFsdgiM4CvzP
HwBNs0WbucDiKq0mapzaLLMQ7qqOhWZhJrKSwmaT9xegCRcNWaEIeJcc542TAXdSwT+OqMrZVOlw
5yPP/N5a/v2j/w/vCxRePHhZWv3jP/n7R5aDAAPD+9tf/3EOPki2y37V/zl92f/9tD9/0T+2X9nl
Lfmq/vKTHqHZZMnvn/Knb8tP/+erW73Vb3/6yzqtIWHfNV/lcP9VNXE9vwR+j+kz/3//8d++5u/y
OORff//jI2voK/LdvCBL//jnP+0/eaok79K//+v3/+c/Tr/j3/9gLNS8pcHXf/uSr7eq/vsfwvwb
tDLD4km0pWGpOt+s+5r/Rf2bI5lG2aZmAA4xDZ71NCtr/+9/GObfpDTRA0o2cHPaBaqsmf9B/5vt
WNJWSdmgmaxzqvk/L+xPb+B/vaH/ljYJUa1pzfqg899vjyzHH900VA6P0mZZ1Kw/P7K2ptWiBr2+
EhCrltFz6FdvJn5VQkTkg7DUk4uq3yvgQ2XR2+DayOiZO4uegkVnbJch2z8kENli71FKNMt6vhEK
lpTMwSSTekQ8f2H5WtTk3gBtXQc5i66eHLraerblsJocdgORzH1pfRCDSMluXUDWJX53SQKG7k1x
lr21jEPrjinFslJZETqJ71HeG+OtSY+N09+PogSLmj76nb2jCYjCVCKyyYeTZ7XEpIfhorZIpNBf
h7Tbcn5CQRLrP4oeUEx4pygS04P7VnSkl4KxD2P3MEyOrbxaZYSletYUvGVfWw2FGoqiCERk7Xxa
V3yl4GMxqPPrg7wIfXLWnPs6bw7JoO4jNDIWD7RReBdHImZH62e32fO4mTj4bmwtzbE6JcAICoY/
XglpbJhW7mCNlmqlSJvIFTy2TBhUGMVenNwK4WxT7zBo9V1aR9d2dA9oZTZhgMm6VR/9itxKh9iJ
Zy0pCgigHQ5Ejnm12+Bo0092W6ztIb8bHOYzQZ7AjR0g+8XIzuL64sdbTASrJjE9zNExUFtkx1F1
nwvqdc14FT7iWjjDI6bjJA72eavRo+IIBfV2lQLorV35aMWvEXdNDjwzCxxc285yrI2GwCZ3Ab0J
nR2iXy02wMKTUugQSNdyB8TwSi1GrUbc2RtY+Qu9sz4zw1orSfCk81uMKoo5FrpBeWjCF1eOJxMs
a9HaD4QeL4MC2VnZPNamDXHEX1pN9Z75kuQivF0RGUAVNoK1M2KJs+NjH4JJ9Itb6QN6LMM14yjb
Gl8Cw2U0DygaG71GM7qk529TPHoASGnoVrmB18vHv9+tEsc9hvpbaSTbIiZWsHnLq+hn2GPgFW1y
KDVlp+g6ebN08wvyEIVXboPMIGvoHige0lsE4TEoGd27WJp6wje0kBPcpZUb+OrrpMIiN7JBMzqu
z3VtPISgUzPhPrYlJNSyWKLZ5ZQVLMeoQNoQrIxieIAg47sd3TLyX3ODRoVAbo+B0skJlMrem15l
Noeqe4RyoSCN9fUnp7KfGMcdCsuBJoGl0BfNU6Upty44Fh7SfNqTWWLumWqvqya7BFF8bAp7E8bl
m28U+8yqbpafbarhQ43NTwP0OxbBhFwf91JU7o/EBFsrHcem4aFsuqLc+wE4aZjjiJJwyi1x2D/1
rIYca/W906xVe3jK6mCNN/KkVzVwVN5Z1YChSSHDdOJakXnrRim9dDA0pYMNqzR+gHfY2Z0HfNTb
CQq+RR38FPlzRVEJJBBITP1cmABAcqffhnmPxvDZHJVj7VwjgXlyvAWl8uUnw2kaHYLTXiGkXSvM
CbtwZ8f+vYP9lzYUM1Xde0fa/VprKD9M78s363DRtWDDe58xTNAyYjCfahPqBXJwbdIEtyhdV2XE
iex/c3Veu40rbRZ9IgIki/FWpLJs2ZbzDeHUDMVYzHz6WfxngBnMTeOk7mNJVNUX9l577n9TBMSN
gpTkRz+lYyPzjUlytABpWWb87Av1leZdih7fuYc99QP7B5jkWdfILDUMayuzjlUzN/zQ2x9oJ/Zp
15KbrTNwEPYQZHN/wKfGhYuipsrPUM/yLYK4Wxexo2p+RQRwQxKxaHUw3E62Mt7IFnz0ASa7Y+KH
pTuwFFaBDe7Gwli+IGjKKn2Hov8ms/pl7vOnuVy2ZLzsQUuFlUqepFjRucUBJhZ7Gv+gyM4thi8L
NGbmGmHSiIC8wUfRu/S9c0C//epGCWxndCdAaj1B6JJQAbIDGu3XTmAwdBwWC4YSv6XH14Ahmx7O
KeHKegPPEjYUW4Kv0sCf6Venvvku418fLnVcHfFfsgl/LsfnTqb7CIeYBtqvr9ZwbPPcGCUDp2Lj
cCqZZvJI1pcC1EDoZKaf5QKRyCiVDQe5pJ2dT7l6Z3wRlNkn+Qy4sNixYIWZ8cWoBD9v0+/71QcB
l2Zc6LHRJTp2fekmHWAkXkOrtt9dV7s0oATcVp2mzrypAWshUihY/f537cz/JL1uW3ExsDzxAjq+
vRtlkJZ4lN0EaEXEvgDqmMSUhC8HKRQhImVSvRV6uTFmk9CNKvTNGUdc2FMFN7OxT0AKGSO7Qtd6
Egji4oKRIXWhXLydiIgNdyf1Ibzqn1bnf/Bu3vGs/0WIb0fJtLiTzY1lybLRkvzTUPVJoWIcxBPR
Cs0mt+TWUmQyVGDBu6T7woTw7dOoACIbcHi72SblPcY4fUQZjLC2/BCrDKgqzzp83i7TyNnmByYT
ciRxaQINZLL/Vh5Q67r916OGwIP92EbPMgW+mSQFkq6onnDETf90LbtLZ2qDJvnpW7rcHAt6Mn+T
J1xD+p1tfHSxuWNwH4xRggDeg6LbZM/SIfjAKOFRhCYD/MHxQJOoU5VdF3cGiY1jSG+1L3Ix/Y4Z
ab4cF/LhxlLeYoNIr6X9KW18mbHd7CpPIxANc088bk1rhLpGenhVqxMpaksQq4MLcjmwhuSr0PNt
3cxPzVxv87bbpY755YL6Ma3hbcGAyHKLT0SrXrXcOOtedp5tiz1+EeLHg+hV7jhM7Z1LF4FW4Fug
4Secwj7D6NvYNtvyDp5K2HYuSqPYgT8wnWIBiqx22GLMpEMDX7mlaXLwYIkiXnr2h/yqdPDxZnGN
XHANKLgukBrxbiC+B3V1tiLvzetYiXmPoeMuf7HmnUrUqtlxMt29M5t3yELP2BV5fmGMIhmf4HLg
kpV6/rwe5C4wth4idWSbYQ3ywMiSPy9GO5EAexjdozU+Ebz3mpKqokcDKKAcuxmPMWCjArOOeWdo
5sYv/AvWqg+tr1+aSDxjFPsE7gsIqlzIIVozXbWUZQplAI80Tz31LHUEuR6mhb4xhZf8MlpugK4h
mEgA1Ql9LP4c7ADsMAKr+zPQElq4quYvV6L6WnCozTmLzWjeF/pybXPjSvTDxUyig68hukc6/TrZ
8S7x7Ie8ZmoV032+NLN8sScMVIl5VsSXIxzkKdf2Pg8Tft2w481Y5HPjmPd9kb1YSEkX2zxrZvdY
c5G0WgS02r8DuXUidjC+ad2+b9IDDeNTg35EAyHVkyZPyA9Dz+qBDu3Dykvqlyjeod8MXVVcdUG6
XIw600t+6eBWw2e9ZVGGv4T5RTeuydtrKEj1XZs+GlHowQ5Cc4dr2C7a3Ri1e+LytpVdf/LVcJV8
YajzzQAfJrE3htoCnNpano16aZjVNiatef+fH4tbNNe3eq+dPIjZft28OJ0zPcEzOyXYwCxR4r1l
NLUV7N1Kg9p1ETPxu/Ctml5jGJTuyiKNcfVh7oWTvbgLhxyyzNy5L/jAMQXiwi4g8C5w60rElmEi
Uu3QiugNeXNgGT36EMMOWi9+zsmPVZ570YnWQpDAQ1CJfZQzHhDTNl+InGP7if0TnyFxiiybt46F
s9vEwgf2AT9F9hOVKKVj+yQNRFtpq53GfFjOExkSmTf8ZhKyGHNQPK23HnPethV6GpBqiEEHrC88
yYntu4CrGPYagVMm4WKGiXgy5vINahk9GCxevJeq1zQWk+7OgzbXuOif2qCZZlL7qE5CrEWmfx6j
+HG20frjFcvEP9xBtAiUfUS+twv08bpZo9zXaLXR/LFnqGaGp8oAKefWbSa0qrCxpvbdT+S5I0Cr
fELLcEKy85RS85oqeXa9DC6kiWkt2y3uzyDZEkQvWl+d8lGL1lnwUZqIn7nQRBhhFQmmODoxSQMM
tFCZglBArnfCK9ft5eiQoIn6oHN2rFDfI8HOgTZLOwv+Eyq6bTqkiE6JXSTjC9ItWr+uOXRFCT94
6E6Yqcl0WbovK7MoyudTmbb72KWxQBONNCioIw9OrLaHPbLpJn9n+u9GB3jB/5mW5CKn7YLmcmt5
3atMqZimNab0llr6dgG9pLlcZonUsBnGL/AhD0vZbAiW0mfAD02/5I+mszDBxaFJssJ7n1Q3JLE7
w5MfEr5qxaYkko818qdNZmTPlr94G/g9+F687NlVyMYw0+1Sk2eZhL6uP8FNo0CJIvtkG99LiSsD
tghqSvuYza8mUq8sY65u+g7ekbXMZ7FNk2uK5p+lI0/1DgnnkY3jsD2AdU1Ze78gNzySn4yg+dZ5
BMtT4j33rLfUhPG4IytEyCtoF9YQ9T7P1DZn5s7j2pKTk/gLfqjavkgnfkR3zhzMZMnqHHXwmnwH
8U1yl3UkydpUw4uLIFW9tmlg+H8zNjx8+dW/cchOopFnDDWbxUxCQcqOsi7YUSuSKUxOQhPdNdEx
W91+UwSbuZSzfYHatUhCW7hfa9UxAFaEKQ+/o4Q++dy4get8Ays8uQZgiD6+zYMZ4PiBkDcfaoPi
ICcbY7AJ3dzOmrGpk+RW2QSuGSoY5HwfowWJPHWLeAX9iASHoBLPPLs8VAulhd290kRvWP5vZfrL
kHqPZ/gCEPMRYMyaykPOVm4MYRTb6H7BEDUNBZiRchyT4bgqfbV+z78FLONO3SFDKJ7I71HeRAlw
shu0R+aoiIcQe9i6pNbHfAxxHPT7r2uTP0gQB5PF6yTEZ1H7JOURmNuVz6wIiJ1cI5Sq5sNo3Yud
lGROGedhqvQr9C2ehgKq9TI3PG8Yq8pU8SEuwwXLCm79aO/Z4oGUEQvdmLjqXnfV+yrCFvNb51BS
G/eZORHTc9AWJO9AVx3vejZZrTk99StbphiwbXirBqhArNQlMZcBFCBeC/5f4EE9AbudqFm0ihdQ
MlACrJ/MhHaU1MccEr9yyKO2F7wUCuTm3LwNtf5BaHbYdPB8tZw2VZ49TRzSNqWBbXZkLe3xMhJo
Z90cYzp2D3NBoJkescnoxdnIKWoxe3YDADmmHWhYOXVQ02TCJuBKfLSErJvLgN5Rxx1QN09N0VFK
qLs84RBKp+6xKhdzpYOdIz892yNeC1QQPsairoOshZDwwaUgwH9JrIQdA6lPzOcY4fI6cy32VkZD
lUAvKcnW8ZL0xHwAdkMbvfgDKbYT8bOJnm2ovKBfnpaJ/GwHhulZFRXZ4qyACeJxD0jJUfTn4ZLM
/abu5VUMu2LK923GrlAlTVjCDiUH2KBEI34n+zZH98biYG9KuW1z/7AA7+DiQzbT29rGTeOtjQRV
3wsSCbm7xb279IchTTQKmz8JGcxa8nonC7kfXfESV79Ont8Ln2Sktj4kScRvrz8N9Dl1aiPJb/fO
yI2V4B9DVrLJZtYAOphhDxQGWMOvlSs1OtqTrzqLvuc1WzyeY6ZhicXi3LLIbxHGd4b4Nm1xcccz
eTCDE6qE2d1k/7QTouOJ/gznfP/sE7+aC/PYC04IvDJ3Ute+DHomipFOHYgBNoFJ2mKbdIzXyWo3
iN7DAJ9lHEbWe9fWHRI3JEFpBLVlkxaQs8dLRkQr5T9rYV5k/l5Hn7X+VmF7Q5xc3qB57NRYhRX5
LT2SnCCxdEpP4uoxKI72bkAcJYjurMgz4080MCn1L2qADWsP7VNs0wA2dk9AdXMH8fpit9gEp1Yd
MtM5GamWhrB6V+/kcYzku2j9qyJEjwqHZlx7kcno74gkveRR9G86NkwsCJDlhEPgSoj08iTM5MfT
+z8PSvumyeDmgrcO8aGnIZHUgeZmTH5c9p4EqG1IBfsnVcygT1z6GqH0dOjmh8LDqgL2z8MqWrW0
00xXF9ywcuyQVzcPPTyDDaAs5rdbg5c38URSzbov2Rx/w2yFZrMBiHCSHrw/QnNc7dph0+uH5E7a
3jMem/uCrCEv03+zlOaXUA7jAluYuBDP2PTYa9FrMp7LbMaTxPiik9gquJJpQ6/UEV252PNVqTc+
4juN6UM+DCv5ajdLMuL5c6txS6rTPk3MXVR5gelQ9YPC7p15a5OXGRcZ19HDstx5cqCMIEYzobZM
fyTnPymHVybaHGvIWOgwmzDvMwsU7o1pDSt6zo1VSDCMNTFs066pnyZ3YQQZM+fjKpSIGnOGGlXq
wOmqwe4Bp9CLK3nmmNOtP9Z1J3+i9l0ZGWQpS9JeLaKgppNoGfbWMec6chKi6pddNYm/xtsk84hQ
8N2T0X7JiHzSzKPL/1LihcKAH9B53MijGjHL+55L4YIUJe4O8j4lx0ZuE+cOHsi1k/WDm5HcAj5/
KbIjsv+DTq3YaEHt2aFWX4b+ZRjFBtnItifNmj30AH6l3c5SHX0XHyl04gM1GNZ/4h97AorlIU1x
Gi1R2E1j6LdmUBMuScIJkZotOo6IiRInToL7B9x2v5DT4IighN88WtpuigEekREMOgo5dNiulQiD
K1HfjKrHiLVtRuJukX/p5VaNrw0TCW60NYqRJqsM5glvmY55LnnJqz0P5MGOtHNM8KpBLE2rtztF
QMCsP0z6Y8//tojeIYBBBMCWjK9Js3U+uwkm0ndEDHpWwhAYPTLxzpH3gNJzh4SXEuMbrOIxdyJc
x+CgGlSZU2u+oCHEK9oQ1HBbajwKw7zXhyzI/Jm/XullQI6k3OeOybPH1wjIidGvKJl/bdlutfS5
zbxDjH2aFoP8oxbyw4tuuDcfsCcedAS+T+OatuM6KICiU5H4h1y+N/1xchE9EPAKtMhKL1lFcti9
1r2ghrpj1HVI84e0zfcNqR9gLZ47vdt03FGjsxHwX2yLk1lC4EqB3ucfpVedzOmzUDMxOOScUP+4
K10gGJR1V5XMdJbyGef3k+uKh1GDXyTFJRqjEB/xhDVFEsqqAzaIM/feMKE9VE37YTjpvdXoZogJ
Od3Ws/yxXK78uAYOwmbnLirj54rRNX4ZxtXxBrXX/SghvsV9XJ9aNAMbjQVQbRkAuKJXIh6/hmQM
nWL2N5Fy8lOhCA4b1mYvKn5GJ6X3cSi+cxPFbzwfBsiuYePPzoU2vbPyaGM5SOq9aa9YeyxsjRao
aBnquNJensoKZfYEumr6KYpk408DS+rPCrlfERUENa6ylG4DRGg3DR/kAnuj2tWe3NszlR6rEuEe
BLiwBJNUffKLA+TngYRaI2VS4IFJCoqx5iC/c7on7zO13ykjjgmd0ACLvUprlD3oa9dJgE6u4rLg
tmOylOWP8Lz2vtGEoEUMNYM2wDSIXdVmSzYY7k4f52PqZEw1i2uJASM2YcSBgGQ/ZSMNkQSgllmU
4TdbJ4nu6nYVabNVWnOXwui+ZIOWnMhJefWc9mkYR5oMZTwvEkISs8PTgu36TMmOxixmfwUmizqS
R9wwWoZ5wGbY9bi0jo5m7/MITLZQ+as7Ofh0mJFsooIlgBpA9VNfgYVtdNS9DZIYvxvrsHNMxgFx
PZDfaxDtmz3YZRkQJF59Vz3c4RVq2mY2oz+NUVeE1MVXcn6uXnrbLbfDlM6PhTSfR7P8HiYKZSx6
7oG8bmePTDMP02Z8mNO1dJYcWEVcnDzyKw86ATGPgJ8mE4Krxtd6biP3mfzl9iESNy/Sjnbh2sRk
4Qnyc/XhYntPLPvHs8JkaA0CX0XMO5atduQK/+eCtb3m0zaASux8u/maEmwCmtdd/KwvIH1FWjBl
nG+5Sbya6qgstOjRrwTHIgwfzLj6Z9FWXTiMg4fGeahOCWIpp4EOksPMRXs5bwenGgNRURAvT7PK
8KZBRGLzOXwj5j5SSRPeHq+sKidWODzZLcNSQQT3EXWEoeUIbdzEfMOVjlEIDpYayC/rkNpFRQ46
2KTUw3QCJB+OWNOhmG/a8dnS4YbLo9+6GNgyli+Qxtw+P0B90kkGMTaq6L1jMUxvs5GejAW3cZL6
xqWNT/IOGwWECkns7DL8WJh4A9VaLUF+v5FXnts11E8vYXx1BVvIjnpdJi8pOjkIm8xIJ52K3gBF
vTVHce3BP+xGHCVhp25kh6o74TCxtnVjOy0yPWURSaSEq+miphCrC5RlkmAx3RmeCqu0GVMCLXKW
+jNx52RvNly2Uzs8L3Am4DGvN7YDwtByYQJFbkwSZAqE0M6etY7aSzS4iuGGDI5lwB6t7nh/Zo6T
2AhQZa782wq8Uqpl4Wgsik48jU4ZH3dXHNsl1faexaywwUK6mXA+bPqo/TUWLoUGpR/Mw2w3OcCk
3XHH1NEG6Rv9RQM/oNFW7UXYdwXtLHSVKWj7SO3dkneJvSen2CNk2AbnBe0xFHPivMt5x1bKJ3dX
g1WR8/tqBpe7EkYVxFidsTzLjij+G7Kig7ttEAgIOHBJpn/JcklTmIZzVZwLZwLLCm8+Rh297YwC
Vf2oRtLe4FEk83CEVFZDweTZy1deFV3M7CvGWBDWvPI3XYslpfVhy3O8XSibNV0VUKGzc2l33tYi
DGvTW6v902CBO33FpE0Go9lR7lg1+CLpXyacYAeHNzJIXTeiPvjRFhrkYkFRIgJ9do2NZ1eEnCW4
T3VBBnYjPaYoFLeISY7Mxb+xJX4qB5uk352LFtxP1phPql9nptjVCBn1oNCnJOkBBoCDDrKLJTF1
vBlUc1FCpkGXNY/FqxJqOkJamvY+4IUEXoLhCePOnHb2p532fPMHgoqwKiw7vwzTsmcSRdoZcp7o
eUGXcHFibb9YnBUuEP6tKtqbK4hGicgqDyByeDv0rjtRTt6epIfblKUGs61LyoQxsAoeeAyu9ynx
OQ+zQdA2Y8kGPSUTFPgC/iHFl4udpETjHiXFuannIB/xA5qttVMK7cCYQRNFMD5Tp2k05TaDrBgC
f8twbKNLbs9+ZWiIpbqnjMeYNVkjt9jN5XUI6Jz/EIywFX6b6ih5HXyXAwuunw4yM3ANQwbrIeAT
InwkNyd3+JyXnvh3v5yOaYdTuW/uh0mHUGHURwJYsP5nWA8RUQWD7mcMWVK5KZgQboTC6tMoQqhT
Qcy3qMFF4Q/UEa3K5Wr4hEr43QtUn1/pKUhrSv9qspEFTJQCYLb+pM+gpp8F0v/+w8n7LfM2aFXP
pAXYeFNQRNNlH73IOiZW6+3jZSGRgfxiMB0OCFIMFTaHd5ANIGhErrmP8by4jwjq/81+ocLOV/EG
BgANh1GfxwxBW10epHCRHrQ+3s0MznE7dvCWh3m+RkQQ8OHinbBwY8AH2XbyXTfInuv7xryfirrf
Mjsl8n3u1X4U1aV0xHMTE4osa/vQLRhU2QTFxC6M084ZByLn6M8O9hDtVN9Pl3r9xVmpp4MY/tVO
+xJNwtkNupYeCnTPu3mywWGXzZNM5ntQMxkhwUUGBGLSNraLH1V18MmUEUyaAfqvdsegqJjj5bok
vTBlIeOUFlmsqNk2MoabbqB5wI5FA8z2cdvqwGfqobH3mqNIqIhr6JfeS0+tygRBh6WUuLwhlBm9
x5nm90yTkxQ+B0yje3SlOFbsLpgsG3UDSXje5F7JhL9kU8UiC/jnFsUuwfT4xi4elAcmnhN7qdSr
zmNx7dPOPBJdlhEoy/JHZKbNYgiPk5nOiCM+wWF350orvqb06HVY2BiBsc8cHrGnnuBN44LV43qf
xIwevdEfNn15ach3WTu4fdnNxznvdMrslHp6hkE1uUAcZxcJsO60OzJ7vuC6lUSrkgqmxEVKe8fD
cvYbEwutNd87a2BDlhtAH1V5BK+IJgVbamh1mPzJQZcwWUinMtLrbMdX4o8ZYbnoNOyYNFKDxKJN
0REG0jAN2hop9W/Zc+n4ybMEiIuZhU114ln03+hKtnAPxq0kdh35SWvsRSKeyI5jk1VGxwahPc5w
7ipY0xyCSzDOBZNvL+G3rEjwws7FZcoYcXkZh0tqddjiMyQxeocLo53e9Br2hp5dRjRj26EWdDSg
F1wGZXq2cM6D5q5xB+d2mpGTQhYJIs0RWHbm3lm1vxuB/Rxm8zZMU/IgJdUJ56M6deV51gZai2KB
G8KEYwKlMw9ef8uFc5EeYBu77l6N6TNRqf2oj29+okvCOoFCOqq/L3L7aPjILnMM17TOPXHkdhJq
WBjPVJlB41YXeyC3jtfNSdtbjP57MtrYMWZhbvMBdIaCa+yD4CPlnLDsYUITpUGN6bt8mzQF7OJ2
ZKHb6AW85Iho7ZYoqVXoYSDScj3acpawL7Nn3WUL3yKYxG2AnvdZKxmAFGO+nIy4+1BFJCA/UrsU
6DqYk4MXHipmiTnRi7kDdWJytihnwItFHvwQociAqcYOrWlqfTbovpQJ2IiY2XsOevKuWRayijEu
QqEvwazJjD4bX92eNIGo+hKG+1alqXXFd3LtmThImCcvXTq+20US7ZDgk2tX816voPJwGjA5u7FL
615LfzP5y1s92Q+lYr7hen3Y2FAyzHbVGSfmE9mGHLLdsPNgCSNcY2vkhKR7EEwKMIQgG7kO8r2k
2pi2kwdxLxE9xPwC0o8sIbdmvYzbtUg7DIKeDDF+qtOQGe8DI/ujDZYU8u8PhIma9xr5X/+WJ8Y/
GKbGjBfcrvI6nJ3iaSUJMU1hqDTNA/0CVz4bdQCnztHsXf1MwCLh4Jp3x7QAN8E7Q26EQgO5QpGo
qjs4hjz0HnUCDP4wrpawWfId8Xsz4zbjqc8kMoCUn7pGJRZIhirnRPMh+bOVRoNUOhg1s+Qs9ZuT
1PW9Y7UzPJMz6D+i5mOz22pTZT4mM79wLNDzyS+/bJtzo3vmiyMyYtTRZZewfhE6mdF1NBjlKm0s
vqTDTBnaX473sbJ2fiOjAz+ju6/KKA4E5N59Tu4n8hhwjkRwkj8Qszjycze5xJTA//1X//vPaJCm
84QAhTfs4rLS5oNsD6R7GzqHIu0Ydrz5PBncFVhTAoZxPPixOUIXGuetk07G0UCJo7Xoq/RhDZuF
fqWnCtLyQsr2ZG17y1AX356/SvJUtlVqEzAJZoMtwl2nZ9mTziK6Lct3bSFcpF2Q08Mtmo6YUAMZ
V+jPbKMOESsIStkXfxJ8FNTXRXuxhh5uQCJCezGh2eJG20QDCcZGZbwsuCyYXLufa4+/t1IkkE68
gpkJFSj4Js9+PNwVnqLW7of5rlmJBhXEFXDGBlyr8s5KuumkG83FT7xHJSb/vh9L6OomjYO1hoxi
wNj6ZtY/1s5waWFfcdmx1R6T1Nt3JiZuUnemizB1IlGDXvMM4tUFMawdnkJQQZw5cq9WI5YamuMA
Uw1hQamBnPScfXxd4NFsvAVBnGV58Q6323FRXeiYFWINRq8bSGbwANu0ZzdnZWDiIEoUwp6DZe5X
wK06OTnZS57Ni43dCNTtwlQdPL231UxIP7QD3U7DxbQRtmuBHCgPjZd/So2KOpmVcyB5yVMjsMXI
Ok/Ff2jM7qXu9MNURdk+1+DRNtTirf5l9r9kGWjMbfWROUxDqQ1RXi6VvaO0x7MyJtgBk9FmLV6/
aroeI5REklthBse8yHRlGJrmMWI2Qbn5Gk3ueFSJep1ICTm0Q83CqZ1WAhD0zZZqIE5IdG4PetO6
r+CFy7te51vsr6acMk6fyumxKWOMuFmsXUzNR91Zoeac7SdARRwK/VcxWzzJjL0KJmoMs3NJfoxB
hZktdzZ5cE6BcrLHgWobCwDzHBmCNuRkyEf1+zKmf06WhJVBX2z6LE8zQV+pxI9wOWubMX0zBOnX
QvvWWucV1sKmUZG8m6X242viYfFriUM6Jrqnsm8W9Y6OLc8mx5rtFts0pjKB34wG60ztX4NznS2W
R0h5C8Kp2+USXH7UmSyNGsStJvkCG8cB98GRG2ihnuY9biLEtK5V7JIu4XaND341pTty60AAxfFX
bDU7a03ZtFQhwlS6MqRegSddX3RYniC+UO/2FQdmq1EJ1x2CYoQo6TIOwfxeFypYkFwNrThSdWex
UKE1gUSyGN4TiMiWMwV8jGr/yx7MMOpbIgxLBIglqsxNFo3NFjMI6x26lXLlU9h8DMpyly1v41mD
crYbNP0oSgP8o3Afs2R6QqU9BjqibqKmolmRdOnxNPPBANN1wYaM8C/hNIY5Np0gM3mCcv2qmHO3
Wf8wW3A61VIlKOKKd3rkn1aAHzWn8S1uR75vS/WbZCv0fKD1SMqrkfb61blNwJngJqw5GMizYRhE
eyVa5EY41ZN5l1gKsZgh8GHhvKOQm/ZmAlHNMfSD1tQnGXnEblr00QPGrk2FQ2iXOM6rF5FWZvVF
6CUExs8DOQtAmwGSt9FF4epYZT7XsRi9mw/bVLZ6tdeM6qvMDKC3oGBnrM3HkbXfQPvjlNK6xPH0
YMU+ey0jO7mOPJZSffAx1UgQkToBm9jOqe3x9RkPTV7eSiGhL6Z+u0UGjrZGAUEAp6AxuERRMa1b
thJurpauUzKGVZ5yS/L5iCqq/LJD6HZQwIZDPwFwnnWgrXFub2oTAnJucwwnWnWyewS6QNoJkowT
VGBTtssBlAbEC6WhSB+A4o1MRI3XlifQ7Em4bK2U26oizk1HR9zL/E/JZiWD2wvQERkyf59OKvvW
5wG1SiI/B35+lhMZvjJCCn0N2Cway0p79vzQc1vm20N+9Ag+3HumafIEy29/VvWhjirmfh5JqXwx
0ahDYi5NUsNOScrmP29It2jWyE0Az9cSn+oGEgpYr5ImCHHPGCY5lCUC/p58635Gmvrkit7Y0CNd
eHHwOlaEjFsP1Z2c41c5MrGlGA4ML5M7xi48CHPU3CONQlCXXQYS1h7GhbVOazagHiAToMQ1qJXr
6VhqOl2iS4iG7AbiWqRz40uxgf0AkGVweQRLtHmar18YrKRSA3jLqe0uyttbPYniihdzxTBJjfcG
Q6/eayVE59QpACl3jH+70YKGDplUWOb8kMFZV7m8KDbCksvq12bU1HqtEyy9PLBQ7Er3mgJqWq1Z
XfVEKve2dD7AMrPyaw/RrAVi+HDUzcgojzhLNaJsmQU3AHIdX2KQ/1LRl8FPvZi7sfVCj/5f8/9F
OcKqaev6w0PmLZS35OQ5IWxH1g/ka7n/IvXkCbj41d8Eyxoswd6P/iq2eglvhudXx8nHW0mQeRtn
u6Swzk4L/mHA7klenYeQjsSQ42Nfcf/nBCjxwgeM6EmFUnSHvMBBmZ3Pz11FRrZzV7hi66PwH03z
aqH7SD9MQudsuktURlsAm58u/vdmVXlLmiSrfiEYOaQnuvds/cGZzNfYYe3QiRQ9qf0DUU9DpfoN
E/YUe8O7g4pgYRoPWuO3zHpC2R6Grrpi89unk35cEPMWsro5PvNVW/0NoFHUq8x/yPJK2YT41qsa
zpAJWVWI19ol/XRku56X8YNB7rEP6JfGMCLmfGggs2XInlEkw9luvbeqjw+yj3ZoII5Klxd9lvj/
4s3UeAE/pCbCpNegAPSbNH53EcK0BFgwzw6VIBLZ+xvT5iHOe5qudFPrxoFQErgw3QnPzV2XsPLU
yFiq7lYThcUuA6DU+n0BYORjbUB15GhAf+P7lnJ0yh7L9r10vxe925o9mmTFwH9JTVhqjAwNJ7pJ
xQC405GzeXA5quihzeuTZQ275JZPFP2NvS6tAcLqg0TInR56cicWw2bmlzmfHfHfnD3maSy0+zLB
HxJ5FBE9bk3EX4dp5ay3i8ey1HiMTPYXja4hnXC8X5GbvHEWCMphR/Ggs4juWGUu0W4R4tqZxrfT
cGTMYI4pWUJHDOda6bAVi68I4bfWvduUUDWVmwknwqruptrAurLuTIpdju6i4DutnJ3d87eO9TmV
CJ3NFiYDU46ZdXLY6+U7KepfYzk/iBEox1qW0Cqbbf6t9dnJI/Eia/1DYfDFGtC8ps7jQIUaq/lg
tskU+AQkjql1GDXXY1HKicMu8Ix8qKdYh6mDaAjbB5IAAqa5ImL/sWtqjJ8LKmysmoGyx2NLvFDl
xacJ0X43V1emtDvSdwO7mB/aKPnU/fnFc/uQgQeGAgJBJ4g3CQCN1qPcM5mDAV46KLbT5hQfa+hF
NRAvzW//GQWCUQHxB9amg1hyVbeo5uA3FmwIfmvanrM+2zq2hm6VHYe0Dm3LGdMPXQAU+Fwp7VgO
ZdhF9LdYE7TqpXBOzG/PHSjdoo+PJfSOBik+l033kFIBF4P7KkrqXD+SIf7uS6esdzn/ZAS9NHl+
tE3WiyL0I+M5UuMZ1kRQztoHOHyGgu6dxllPD/oubKJAAHcae5h5F+SOAUmqYToP20nTzmTj7hwv
h10UsZYuA5k5J0tQRQ7dcK9zO4IxOmR19dVNbA26el5vciPw2vT9/xj5/scv93/9ccb/N7RaFq5x
2wCu4AnxX+yd127kWpZtv4gFctO/koxgWNlQyLwQUihF7z2/vgezqi/OSXR3oXFf7sMFsgpVaaQQ
zd5rrzXnmNhH/rA1k5si5qrQFo+p1LTLkpcwwnFTB4i1SukJ+Pt7p3Hzaf3agYVrrYd9ZqbA6Hni
5Tn2fn+cf1kc/+bf+z/Oyj8NmDg4+PWna/JvXsz/O4/m/4sGTAPX4n9vwDx/Zt3f3Zfr3/+n+1LR
/qHjsMT0DSNIKJrFHfyn+5I/YWag6atLYWVSWDgf/+W+VI1/0BlQ8dUKYcuyamPZ/Jf/UtX/gY1c
6Dbma2Gqmvq/9F/+4UsXAnWeytTMJDITF6b9h/0SdHwuhSlBAat5owOBJgDcG5PXIp7Wl/pOazHI
WLfEEvsqJQEkokFzE+qjLkPIr+wNfVVP7glPgwamUB+NsFZqpNWNfM3KlBjVaF9CcNIOU/BSQiAp
HZbphSQhC9/aeERuXfSfZv4js/k8kAPGkRdrTXYJdfCGgGj5ZLa0oVmNa8CWn5L8fgnu5/IbMiYK
gG3COSWz0dYcF9BvMwHitLksg7b3ywR3y37QDNY12yFiZgvn0J0xxCVrMzQGZbQ2hOgVI4Ju6FGC
j6epDMeASBxIpiWdWfUB57gzGS11HJ1WFFTjNG/XyxNJk2eVOB4qUpvJK+dEd0BT78cSP4KlbEYM
bBDtUznfxmBbpxzlzpdbyyqi+tA1LEwVrHl00d2U/RpwhdvA3AoINF/QalbmWTYSLxBk7aa0mDCP
UmO78vhsZYm3NrImzHYclI5qCe4jE4RshFumKr5Shdu8jI4hVFN1lcAEvxR6Oja9UCNY9gV1whAy
vQgpG6PEH1Ebr33+GaJFGt/6+kSIKd1QH5GbMdiegp9uLMGOuLrJ2JtQ1H5umBG3DsizzRTS06Y1
uX5OSb9OIToMjOzJq566FbhmHeUQIzsGBOiQd4QFA1gr5UPZfpoMdjSrhsGlkNsq3Ky8NtXk4eMa
OxyO4gr7BusM8urb2vdGWY+E4Lp+SoySzgx+lUg08sBuksZgI20dTMLbmnOpyr/DOrZp0Pt1seLn
E96b5IOnip3QE8ROxVrtCh5UpmOuZDPBH2jFUjmSbcWPMtW39XdsJJH5JG30td9KcpEhbkPdcloC
CyuBhJG+8kUhO/FaZNTFZG2wR3P3Djn0d0RrpHQjrOa2tH2CipfpsoEGBcD5RBzDYktenXCENkei
JEjvJiW5+Sjba9vd0NGTMrTq63ggeLzGUPUXm8kA34ZhJCUKcV+ycAtGz1r0ZLTkY1GoDO8T3LGe
KM0KdKqQ37v2oFAsQLH31ieXiA23nCicCF6zQqR248K7nkP2vFbonmSbkpE70WMiQDbqydWt7+7q
HqMELf/U2tvUrQYDABg5nCqcLGesOXEaoKdn1JxdGWqjJLAqut40PjpOyLAS0byjfKqJoonXnXry
yIYgiw1VFD8MSVHu+v9jMJaFeqv4sMYye0KWTzUT9amYPQphbhSvGFMs2ng4DyZPW58V88FYI+uZ
/K2pqtFBwt4hDYC1bn9ZxP+Lzfc3M+QvNIl/ro26zIlyRSbI5rp2/oUmoZoW8oUupjGT/bRl4y33
QHS5ryo5nDxyhALz1Oc5qjbwG2VtEb0reNUwEFp7zSRzjXwYgFUMkJT9OPsJKi8Wk4peq7LtYXhW
UIYTOfXQfroR3EL42o28q2ZOcyS9lwoGFSAzNkzVbL6tL9k0/X4H2vJRlh8CPG+gRpwZtaSGTDGP
bhkvkCVfNdPPhUrfiVd11Ub11wBXYMYIJ5BvWvKebwO+m2EcGLSR2nNr6sd2EuQ23gIrcUquNXl+
jNoNmlH3bfSUd7OrT/+G1aH8lzvPX67uChr5y9XtTWjzlGI97+tLOl3qFMMZCGlCtjzmqnQOYqer
f1TtToI0KrH14NZvm5POdPF/vs9smX+jhvy+zzS0DIvWqNDYcP/+SYpBkizaZNznks1uWzFo4WmH
lqbJey4c4A5acF1wKK07uyPYFMc8hfOGPpqTcM4vYQz4hualvd8S/lx4QAxFRdrCfc7xoL5V+rGW
9lLMr1dVhaAJgcxAzto7Uv9vYFzrbv3HE0sEp8zzuv401m/k1F+uqZqoFuArYDw5QgD7i7EWRxAO
/eapVBr3f75sf3C/1qvG91INUwUsrFGi/v2qQU22iQTI8aBqeAZx8xCNvO17X2es+EW2xL/5buof
4BkhFAoh2aBWkg1NV8QfpfBoMcQWQYQClfVmSdC/BrxWUeqjjNtPdH1I6kLZfxNS/YbhCZ2VO8Id
l6brOHKUJkCknIjEspQ7hRPanAJgAd8rlJ4c0TWFfk3JSK9hgjxUqr5C7VXOd3YcvSRq4he85GSX
fev0UIPo0sTdfoFyqrSCjNzGDXMIjnyKLEseWhhHo12Dq76ZTOMhTjYWi8X0qPVwSj/rJdzU/W2M
Gpq6e5nNdS0jJOyeVkKcce0ziOcX2+uZPE00H6chh2SDCmCiItAYZJE/6zVMtpo+3KrGgzo8BUyJ
Wuk915S9FEm7jnd+rm+E7CA25hgpXJ4UmrWTl5sPgqlpPIBQZL2P+djr9iAQ1oyYYUgJdNadb/1p
w/EiSO8IrnLPRoteONUa3OokVOrXtWqA/AXzmZejCekUwnBgoW+C5tB/mQkpapmbRIY3zK9DN+L3
QJ82ohBHg8Xmp5E0RIPc0aRvP+te2/qhW7ZInrcJ7Xt84AybGdJR98zFthl4EVt0NTUmpJTR8/JL
Sx8klIMB8BwgxNhlQ9SJH+vPtW4oefm60G0w6/OC8B3po0wTu5e4qcQ8GLW7fuaaPW9GgrIWbENN
j/u+n8EaROYG/qLTWYc0pAAu+WKI1SJdck2U4jQj2CZ7hBR1F8Jbz1/1utkp6nhewY0zUQBqjAvc
upvJPzDQOeGy47N5ff+hDpGrYIzPUnqLcQQElmIRAy0+yKnEvJyAqk+dNp63BDr4STls1LDmCvuy
jnowP0G9BmouUbmxPAq+ukZVZQC4GihVD2yXsXH+vS9vLKyTbfrZRiCsKWAD46qgSa/KX3g8XKJB
XWMC/V7u1u1aZRq4lkcVImWpaGgx0D5nR9LzG4J4ecmuS5K5StL5c04fSjuV1WPNgKKnEBI6z2IS
XtKC1gnQIyvxkjDcdxW2SAVg8/pASNeZ6WmBuBTWdZVG3qAP5xWpvBQtRdVttL4E1bUihW6rn0zr
NNPeo/vO76v4CwFVFn3rrN/BoqbmwS/5cNOAxHZLau76LDckow5YZUq6dqCFPCLVyQA6rOvAMAqf
o/JG0oTfQy6AirBV6ZxSilDdQHf21rcyZjayDKFbseWpNcNd06nKncTAhzkafZ+Q7bAS1BoR+rCS
CAD7waQ/sq4XZo3Wv7muxNx1t+p1QPgsgjIUgrHe5cxV1I5wNd6yhsdlXqvq6ZJ3X+shwgRMsJ4x
GmIXTHFLof+tn4KpgFMNt1XPnibhRs0f+/a2FlGjRq4LAzCc/VThkc24CnlIZEZYkgf8mR9pPP0u
ig105uksb7A3av3FmEqvQNMQVbeifSXjdSeIeSDAShQJAhGMLZ2yN6r4oU2oBvh5Bslb1u69vQGu
wsuV+ZECy2alS7TBDl+3hag47q95fQf1RXHWP11PFm1UeRJqfBw1KiaMbI3h4X5N1b8OFjwN69HB
Zhe1edA0FPGFRTFH+qMmHnX8RqaBxyT+loJho7wBTXW67hGVntKwSJtf6zVXsewG6a0pWPepM2np
bTBaOVkKN5MTVa9k9ybNX6MG8pIRsVvrLoyyKkv9Ho9AjYGQfOrNRBcZ7uE9I1e/ZBVrrI+g/8Cm
QZXuGuuxt/lAW4b6vXSSKN9xW51pvPbJi1L8xIVOnQ9RxyBQFSloxWeQhwExmqfnq4Y2diOiMbti
V1HSV56pEKxnOut/kH6RhKD5k3ruqSDpd2dL76oT/eyqeKhQPJbEggY07WTo/wIrpdJBkAcEHMq7
VnmsU1qzuyq72P0xixAobUy8xgFy8hvCDwfoKhXxeq/HIvaN54yJcq/9/OeHLdMCGd0TaJWUFnDd
IdphBkpKHecK9hIBRyZxRwzf+jT7Wp1xF0eGNTSLsd+Q2VjrEq1WNl3ZL5Uf2s2g6FwUPU5dn4ds
hIDqiWYT6rojzNeCBrCSbLWOVi441iL6QlNkxC9Wf2FlDUs+mUi3ND58MPjxrwgqhpUe5fAyMsXN
26PEuhlUOWCml1K9TMmnxPLMDhDw+nBY7U6pUmBmLJ1GR8ZhnorsUk8bMIVG6sUDrP99Srrfckcn
fmYFxDfOx1tv2dJfzU1XQhmFpqeRbjzEMHatkx2g2eNSoJQeP21wLyVTeMxdekS7XYMJH1pO2euk
XSmHAoeL2ewVFT9tar9IYX2/TNhdF+HR2qERS1ij3G+72iCJDlQ1/KWmjzZrv6OW8I1hcUlrLP2q
fUnhmyv2sJl5p3SytbSCF4nlT8nae0JbXCX7IKEwA08jtdFhjHZlnfMZYre3Tg0bgklogdIYeNJ/
ZPSDymsY+BK5jWmzPkDSBlmiW5oQ0Vkki/w4SSiVEkZaEgrfpXPp6AbLq04YDVOx9efnPdCGd1O8
0G90MoLCQ2wMeFBjWqKMlphNuyn2lrnQ4W6j48erLfoRlxBzcwLrdZ2BOkkoEsJ1K0X8bWuPaqFt
BVpTg0UyT4jUeW0GsJ9QrQWJ8oHE7gCpqc54rUqst4SORdSNGngVBkhUDfwesgkle16/ccNRtI4Q
1+TtPhcZiQoBE6lLP/309EDk7K1V831E8ZLyeIesh236oyxveblT1QuTBadnTKtJlxG3hRA/qhic
AhSAukhMjDpuOFgk/Wd9UARrk4KtbryMaufmuc7Ro2c07cs1KgfjZ1EHZ70kKEWcZiLumf9tzNFm
x+je4c8Nme4/wpUenDyUCc3W3CYaUTTJDrkFBbadIOSZaDI04+Qq4BUiBHUDiM1lOsOHWZBwIhlm
wJ9g3ptwZKvkR+qIPgpcuKuplDRjR+BuhCv0+++TAMMJGO9RRRo9b5vZbSymDCEyuU4mGKLisYvi
zczUoOMFTJPezejFj7ThZ1hbSYITlNVOYnVA18Gx62Pu13C8bLcuEpIJmUY51Qbv3aQx8GB5t3si
jid/MqfHnLP7+tfsdsXk9m6HoVMuhi3yl02v85rJFGFaxPQifNLabGsYxccMHkEJKI27rV7/IPA/
t3SlYpoHST5vLY3pccVmMYuT3dxnWe6sp33VmrbUKFOQ80qkJKo1zqJKu6Id0UJT+urRMSf4vc+b
jTIgnEyuQzhjYIAhNB/7hoDOWP6IyY/o9XGTzMDG6Hd0en8GbXlolycDORxZh9shpONEfy/WmGgj
g6PoXduGrQqHiTqvKx/Dir+hKQROBDvVjAiYnLBrshVP03Zt+xQpqnV2czyPXiYtmxGZ54JSYFQ+
G+CpM4rYREaYQ1HJlu2MzNF5lI3lyOMgmzudpJzfPUgmcinzv1ahA0KVFqtgHzovA9dfo65BsukQ
4zDWeG94MccbanNN7IeMexB9t4wgzS5gp0T1Sd+nNeSTMVzXYDJc8tu1Zo+QDnwDY2jhD8l0Cdci
K5MChMipb7fZvTQ2d1jQ9ktXI5tNrqqg0IlgSRTx0+/T3f8fLPxbsiO9hv9+sHD61UHc+ZPsyD/5
F9nR+gdHb9r2ikH73lhpp/8cLQjAjgbjBls3mZIiSmMc8Z9gR+u/HS3o+j/4GjRBaINQg8GL/N+h
HX+Tnv/SjZBhQDNQ0FXmGwayM+WPDoEMMmxWIJF6g7b4EXHGx+afLJSMwpzy+AiDPTySWuVwwjgs
9uOssgDhqyCDT8HyFnT7pt+DFX7qIG8Fjb7Ri7QGe2Ex/qfwskrag0lLV63lMAiJmIp96Q1slvRo
eyDKQCUkePPRJQc3mGWZcs0NpAAhsjolfVvaQqAPJwc27TkLxf1pljaRTg5d0Mvtce5VAPG4KDMC
Utsq7Dypd+oZsENG6EBERU9kUnfEY3w2U+mZnPPXTCy1MzQW0+pUVzjAj6chbQsUhsxspZpeDHSY
kCO/UaP1XfWejfpG7dtu9RmKkCGzPjeWC4GAc6z9VcTl55J/Lon6HWrdVmtLV0UIpKnYgKThxWjQ
FY9z7CKa1Ol1kPwdZo+xpt6xxHpVkP3Klfcpg3JW2QtlKpvnXHKebrPgM4yqo1F9RaAge3h5o8ge
S3psarTsCVDy2urVZF0TDHmkUHipaW1rTfWLhv6xMvtGhz1qkc4lQXFhbMFPyNVTq0w5TDId0xRn
/DLcKXng28aLVONFqWeGMg1n+rw1/ETHKR4MNIlQwOXuaDRbGYqiUw8d5VN+rYvumpwwhv+KzfJh
vchE0qE7mb86W/e6aD70QbUtlOk4FGKTzoujmFhGVeMLzfWuNrNdMh7NQTtrwNxGEy0oitrXTLL3
OmnaHYPUQVXdjrWSPvvjAJ4IILXqWVrgljmpazx1mrMEEDDjMHdUYxEH+J+O1RO2Z5Fg1CnDqZ4N
9NKL/pS+2sVLzUlooVESJQ+ZCa3AIvE8hrEr+EKZAcMgLaBBwRUrJr/U3sIEPKQyrva+2XATmj9S
XHxm5mrWo1GezPbFyBpxrFBr5MK0aJMjPS8bqB2a9jIM8WEJ2NXvMEHiZOluzPg8Ezz83HziWUL2
NXw3IBrCIz62SwW9kuZ0cpghtoHoRYOuYow2luRel/sf8q5pe1A4lQGVHIlGm64FFNVkMa4C6zHo
ONbidedsg97YI1aR2lFO36JpYsysaB+trqDcGGwYoVhvhqkmeh0wPIOamKG6ZVZblrhjWwkH9ile
eCJgCq/MDzLilhGi5KCzqQyfqv7BBH8IvuJ29EvOJfshMuM7oHmnXFbU/WiXJIUi7n0sYOft5aKr
MCZyViH5xN4rRb6VsT+AKqXIAtgAzaxv7swsfpG1XLvkYac9w5DszL472tHw2EmBI3NmGjBzo8uo
lCciWhESRjX/Pv1YMDMaJSLw9DjRqdKj9NIjtIiG6DaUT5F87vCyF3OOczw9ppqxA/wlU5AueKyI
9noJwdTwjzi8IgHsfoAuOTI9UoMUtahHZz286DbVFMHJo5KdWtpTzSjuOu69wcl7KdCNvo2KvZmJ
jOfQEoIIM+XnYZjY/FGX6J+B3GxJDXBFeiuKcm/VCxAQdnFRbpApwmzIHUlmcSTTcTHQJbVnoxrB
JwC9rgGnUcJN+Kn6/FmpF38qSBAzGy/DW9OKx6l4M5AaNdmHWu4EAmdzwWg2XLqFcW3gZjwwiXwX
hPLDUjy2MPNqX87wEuP80pQXsEuewIDc3KlYgAEJAEeTfDOS/VyRjvHYuKV6b6sca9TGUdv3iN7L
EsyP3Ca8JHCx+HwxrB2/UGGU0G+oHiPZeihlqKTIeiAY6ks+o33NW5aC4rWop0tpyAwop+2UppSU
KpYQLNqKhLw7dlSJSq9DbIUzeAvq8DAloL3omWUcuMP5miu7gX7jYvy02nCQVr9ICx8rqfYTIKmE
0WBbvJVNupmbV/psFhbxhD+YtoW0EoUZ/8bZHcq0zWTF/ohMMBzjh3Sy91m76dVDnN5qa9PRmlgS
3c/R3OcwfQumh9kIaDvGLI6HhH2R2hmJVqttYkYxYQFjqdxn1H9BSv+OaJX8lTLxuWMYBm0fV3f4
niN9RhkW5WJvGJz9LQX18VB55KWE9lsdEo8aA4XJzY2sfITRTw0+cZl/2i65ActyMKH4Y/wYK+al
oRDtJkp1Wzw2TO8mRuGDwH3PdgaQk67bdzvmeAc0uBx0/nLOQAs7AD4wcmFo0/R3om2ZwOHdliHj
MqBKEONOEZGKCHlNX0d3xGTb/kn07P3379mLK9ecAPqkfjAGZasRdg1LK1kH/vIcAJQMRMkYA4wq
bA5BambminHiSmFIXKB82c2OZDHWoNSCVgJTNEyf9YwzcJ7ejWCkJuMjUN4D5X6iN4NRvCMZPWYP
pgB2MAihP/hq42vRWUTJYylGVcqxYF07ONauJ2BJ0OhlsAtyMnkeit6zUx1N71OOJDDPrkbyxhu0
MRiFp91ylqttPJHmE+3DcXZ6pfxKI3zYRUdEeI/M2KLbcIU1fSrjaTPG9MLHgiSd4DTo72Y+uTnH
tD5uHLkfPGtTkPgSNsU9LEEe+ojeBxPOnGhaJYNjbwL5ndRDhWYhBLcbpLtFbf2e5LTcgM40a3iC
p41lHFvp22Z1jYBbdvqvgiUPu8bWwnoxNR2lxPyWYxJvROOQnuHavNMKlqkqAdw5wTeBXSPXO7Z3
OqilP0/VLmthUaDqwDzvWmXFOXw4KwG3TW7SL+wYQz286x0wV4SuDJzbXTjYT8wTOTuyB9HxBN+M
d3QAWsEpM7d/Qm3eBcFzUtDS1GX0Y+IJiRZs4UoDkh/Yn2BPLkaRfI392siEd2hiKCEY2T7nqQ2J
SKpdrXjOLB7UvOTUv9DT58guf1DHUEgGSRjBlgNrqw79g7o2M0rCxdNxPdBLek46SHgwa2SHxfeS
TN8ZpOytPugvdag9BMRD4I1k8DRjMgHpIoFYy7AR9wXjwUIZnsKYpJrWj+BSaGF4ysyG2MPKepMq
+uTQzneNtXghg/eYVmWvxM+9BQsujObvDFWBa/drNWdxdLZfRFLfUz0CBJmfTDk6aZn9vOL9BvzV
jT1u0zg5opyul+Gulo+dKn5C1fruigHC6+j25GEh+v5uMCIsaGqqumX9qFkO+mNZTZYTW2/aSLw2
dY116JY7vQK9BfAf+WwJM+pG8jLdqmxrzqBorfrVSL/7Qd2pNLI6uCeCVu1s6VTLfIF+4lyPQiY7
amAq5b51B/xfPQLeKL+f5i8pxtYXPeJb8oOiOvZadqqGacsQ5t7WKNTanK08IHC2cQYFKBRW0ffA
/int8lQRVj6m2M/lO13u9vnceknEs8GwKSyao7RcwfkcCaxnvWbJqqodizRvAfYu/G32KoUP1POI
8DHnB7Cww4vKrxPLq8tnYau7kmmgSX0YmME2hoosr2g93LBjco6Al/TXVRg/2N8xNJlkBXvN4w4G
8CGUP+oEz55d8dhchJXupjrbBwwaym7eZdzG3MoRFw3sxNnFYN2YeeZi/bMstOeo3C8aq6uCoZDa
2ymyzEuX6Zibz1m5My2gGwVXt8ElizR/0Fx91tbmNiKl8hJryYF/uM1K49Hg9XcCrdmO4GOrXnNJ
D/JqrXobdfSfhH/CFpcKCeti4vYjzgXK+EjtHu2e+gEPdKFU+r7Oq3uBYgtrRforxdWXWNMTViPI
N2wmcU7TXqaK0efJUxNmM5I0GBSZZvrYI48EJ8tUkMB2agtd03AlSW9Dpb1bJgYNNviHelafE9x8
4AiZbysTj2L2YrVID1pKkRs0Fjqt9yGcnwoi3miAzaX7bTNai7AhxMFV7SlFqa3L6NuYFuBh/Vrk
2DTxrR6IONeOpdOdUaCRDRmOArfdd5G+dCahg8iCl3rt99AQRILBw5uyewldw80afnYd5KZAY09i
zAk1Gpf0dOgGFfD3Kt4xN6k2n4HhJlgARHG0Gfcb9UONBVWa4efphBct5dO4wpdM+BgdpUu6n0Yb
Dm1/5mnflAVvigkd1NCdMgFbOo8k+R5FN3NmgweKBK6ehu1iA8FNkLVzxBUrzHsp7s2WTi1peEvc
nXNCbHGM8XVZnZlG7GQjPE7ya2esxS+hY90n6ZpIu/p9PE+gxJSTXv0wuEaSchioNko2tY7FYih+
ss+FdzPmB1ySyxSEO4SvfpSAiGAeScLrXVsF59D2UmQLrOa7TOl2CpOxnFyBNizXBHOIgDZM1IM5
qsdMXEFa7VLzVeGwlAVfwOjdLh12Sqm/yDKP6rigsvpJ8GDFZXYXrQEMxZNifbYNMmqU9pXKDMd0
hA1G+7jGOaAuJ9YWSTaKrIsl6w9JjhIp2cuo2YrmoR+uFTUYQt8Un1HcdJtAfxvW/ikIHYybgEW4
qrQEe2xENvO63MDSC4y0u9D982WGZiFLRSs96zNeGKy/WQVscyZtDq5lhjRezl7x0rEpQ85hUB1O
7xIMkmC4n7k/CZ32hUmsBiWig05Q0mzUUqKiogEaRu431jmX7a+BYXOSYeyFUJ4iDaa8EvO5InXI
UC76jKiLwU/xZaS0LBXgkMZWAkWmthj1YHvE8Z5gCLCo2UZn7t+I0bUgxqTlUzwy7zE2eknmpk53
UnTevHQ+LwbpDZ/mikTAcN5OuW9QYJlFvosYm8VWtXZhL3nbngwyrCyWHXzIxRNzBugFhWNUtNnR
vjV4D4R6pzCD0aXszo7s917GQxmkbMmWk1F2zEitcULcCZL0Uu5hX/b7FfagZleh/TTZcp5zzVHT
Bo4F/jO8Xci+wYiNgTv2JaF6ZbIXNHGTMmKaX4NLGqQvPYkfMzL1poBVcpR0xOtaRyOCGRh5dc8Y
yT0BfpVMpFdTZy2ouYKZyZKBpsEdq/GRAQhqvsQmpLmT7rFIbmW5vuXmS1yYCCAse1Mq+WMaBpAh
a+pDmYDM2TN03Vc4vUx9fgjUH+h9CPXnbWv2JKl3Dw0Fp51Y5KsyEEeAP665V215PxmnDgTRQixz
xeKnWcBiSdfTR5utRdrVRr+2DR7JX3IaUpC71cU1F4/qqs26tShF6LvgqwPGvaLx0QayOpfKzdJ7
dqnsoM4Uh0W1D7lC0KfecauQ2WAx413VGEcFQe2y3NTM2ix6ftACyNDq58SzATMnqIpjx7E+RNxR
FaiNVPVOlvJX1gSnmXHTWphrQLYi5tdtulcJiczM1hYQPVWLyTlE8dj1Kw9u02F+hS56gG59F8xv
BsnZsN50DyuvTFhu0gEBbkcHuvI2NPVNqM6XhYw+5skbbWXx6pfM6n3TRrQ4vtvarzn7nuVkNSLv
Wl1/bHuEtDJUDEjOBXrVkMgAQbjvWD8Q1c7unmL0tc6xhBrYNmCcY7oZ5m4zYkE37yEoMLsubYtx
1ue4zl2UJ0sxScvt9B2+MQQlKG3H0SZvshywyBaMl8afojRDL2Ma5xWyMbi60h9mTZGPZww9yQ/5
fyHmxItRvyTmtzzjkhgpO9ECr8rcYJOVHFwjsTBWssFohtKMpzg9RVb9C/SImtDf11KEC7wwHSgv
KAlxGHB64NxvLMRnpAgVV7UsNXqejB94fq46CpeSaUvK6z2xOzTy6qr3MT5jYDtMGDPTutoaI/Em
d1QYG3nCb0WytdTLB6hFTmwMP1GIea3R9r3ATCp7oUoNRjN0zB/iWnuu1ZSL97wU5U4xQEjrfqPv
CG/0JSASNGaIQX03tJrkyYRd9zFr4yeD92DS2ORR4IYhw6zZAAtTwGXlGIXW4RKIapuFlLSZbX3A
icVdcZDRC2lmeeiS5ZvjOmOqwpNH+wI5qm6hxAjP6E9S/Vqx7QfSj1GQNRO8CSnCJjb/3imZpr1K
beLDvOHJyHZ6obIDU0HoXwLCDppHBrK/4imhYjSpEokzidtly1x7Gs6GZBKiMxJfzkyE2v5uataG
LEc0c3kLOD0T9elA2SJRuiQJmySR9klkMz6JzcAX4ml46FBEUGVMn3Zav4QSNAwR870syXxp0mZF
mH426firbgiZbziZLRl+rKNKWIKefxBvMko+7UFPoCrPtWorKxrxDruadyWAZBBLOXwOcob0+Vgw
vhMUHrRhsb83r0Vln7W5OvLPj3KSok+b6dzsxGSjWD/NSXcyZ1rU3XnKdX9WBAUtno+G0ekSP2rB
M47GI/4VL+pe042N0mdwamZ0IL0Iqr6SDqC133XT3g3NJQ/YOznT5hrlsrm46aQ95+NZcNhSo+Ao
4npAYlNXrgGRbQ70hhTpaCfCAYC/kr60iBTDXH+ImvwoUu54xkSy0DFf2kcJfYVdl5dhyr4rOj6S
AGRtd+ic8Rqf6+TWExur0D3DW7pVyHKn+hIFEim4mYPp2zkD6Qp0uZiPmm5R5CF/m+GKCwpYQ+Us
W7lJ8qilV1yzTjZEnqivZWTugqK+TMA9ZXh9+kcLwKXK3rkcxw4qeHHVtRfG7LxlGo2Hz7ysYVey
bSVALaLV3y5vcPaeQ0jfoz3tOSUHY/88ApHLSo18BovJaI2BStjbZLHvrMBk5fxIjMd8WXFaqOp0
P1nQSyCSN5X6l55jvc4IbJp2q3PWaO1t21gnnUAAhVsk7Ke26Tdw7F7UwZds5EdZ6HUUJ4jZKvjH
uNHpIEG5SD7C9Lpw5oj0D4ztDtGuj4E0uG3yq2CgkGQLM7sC3TATESt6tiv5G5rr3uj6Zt9D/98U
CqN3eBIuulqnaU2/RSiB2/YaZdNhrsSZGv2hFQ367RDujxnw2gNcOhAfyyFXLBKjS0aqgcqlUtqM
DJ/UEodZMNFQ1HNiSXd1aF2ihSkEB3Hevly7bzJqNak4l8NK5Gmh4fdSWO2TlVmYdGT2JKwMcfGW
m+Sr9MvKqise1rStOY5oZMyf8BWcpSkObJozImQWeNglr2ZH4MxiEmWo2Cr+BhN83jz5KoCZVfiv
bDq+ATnPazmJmp9lig31QSpZkSGDxTOy0JYQFQiITewXMYoUGiJyU+JxZa+ZwsFnbuWHkN/BaTFy
DQ85HScgLl5rqhxAzVe6rW2zwGbtCGLtiX2hp2cmb7OQ9lonCO4tMtoVDewUUBQTsU/H3/9FNzXA
qomJN7AfY3D9DGRPetOku1AdsE3GgJMQyZtIN4LlLIJ+l5IrU6u3kR2fMQ2886bycWaAo5LFvW1U
F0TYIFMqE9VdWVhfRoNqoprwIQSkJczhT8LsHxZclRdvTSzd0g5YT0jtQwdX0BINJUYYeZSzeyfT
Czb4VzIFSlcMlIAzGo6wIinBpulEAgnQrC3k7jpypmKv1z0VKRurGnktbu2eba5JjpHBEgQytQ3G
Exf+NAMmi+O3gombnaDOKGtXjeAL9MWmpvkseFpqufdT1qFhwAfQb6cMY6QuYckQGbyseOaFoMVz
bsw4IV0QpY2oPa3isKymabibp+ioG0XoC314VGrpO1j9FhCvE1eKguBkBuWmlkEvBZpMQJQ53ndS
s+wCpSvRhZ7zWVEu8/oWwyGDZ53pXgU3SrOaCyJ+WknkycjKwOCN6b8uhct+HCR61JNNi8sIeDOy
0dhJufqUIJzcitzYlTMNw8VcdSYRjJ/wNOnBtNHTfvJ1Un2S2Xhawn6LoP2mKgzHJiZMdymZpIGG
R7g4zf/B3pksx42safZdao9rgGNw90VvGPPEIEWKorSBURPmecbT13FdK7Ps7OpK631vZFmVlnmZ
EQyE+/9/3zlA5Jx4uc75FlFaeK/W8CvkZ+xuLd/mcOqHqfUuf/6wKz7uVsOlz877TzaIrUuwFp+9
7HNUy/zFlqemWuutH/nPbuylB4e6fODc3Gkcj7Eaf/fExCkfD6cC4dy2G6R/Uw3pxmmYjr3F+9No
JkaBn/NFqcf2vHZYePuEVcXCYmMkdjaNCx55wKIOoZRzVtUjBP+CskzvAjToh+1IdP7WCMMECfkW
kLwWG8/jJSTnTj6k/uyDFjjpsblmoMWv2JD49EIJs2YwYvxob0M/iJ1NkL52lfuQSueqLSKB/ELz
sc651Q4BhCEO4FOwql2Utc22XSjwTwn5rqUZYdePGTLkYjjlcs732v2tSHrvhqojvwyUehPN1Ydk
u5kWJS3blZiocqe7X5BHC3Ny+X2Y/tAgbTZDxwtRgRRlfOPGF1V774X2SniePMpzDnz9hIeI69nK
EPMWBZyVMk6b4CDWp7WysEAxPA/Bmu3kZPpvrt62DkqvWbKaLj1+r0dQmpWMeefg2OiarR6t7PoU
mE9pu5sCbzjXKTlD/CgICTKtD/2Q3CwI5Gm5rpcndw3jxxRDSWrWXUmUfA9m7e7Dxv05ig/eCv2W
qdkspcVGRWV59aKfeQQ1xScb2Bccv4t2X4b5++iKm/T5BsjqNzVCtyIv8zUZnYHOUtBthccPlKVj
z8vJD9okLp4ynrMYM7JjpthcDjNRw+wWc/UsGGLoVL4lBTEZhD6jZM8VuM5oUiRvA6FmiieQXDto
97sua40Ebz16obNFtfqz6ooXTvoaEgxnMOA2T5GOPyyHlaRG6MaBjMFcw29h44ULF+n4npcszugP
P+linQgtEg6Yq/jzSExqEwz+jU1L+NRrDJFtCrbUHTgAxCsLN6DfMBBl+RRGXb3XuvlIQF5969ry
oYZ6Dt4gqo+9sN5d2VtMpDlSBiIDlTZ8KWW2F8PI0b2L+dStwUtmvDxxTXKyXPdzJIZTWlILkhHL
9xbwFjC8oNj5g2QOZuuAvc/yO3TWvcdv/gmhz9ZeeLLEg/vbY0XOSXR6ilzUZXUHTbqB78wWgzfN
/OHG0uYFb5jhek+TM3vo47htDkn5w4q63/PDFLsvS8dqKonDc9s2HEtP3B3ioxvPXN3D88D3NtOJ
XhCc6FeeXgasV7nPk8WsKsQ6yL+9vwHYH4ZUAVrA6NUVJRAHuNRJClgNWmvhQJjnccg1dlg2hUW+
Oa0imi1ZC73Dk7h6iHzZEzoQ/nuAVCQXt7DgCgB2s4LqFzAoXEwNdEI1wAtKGyjDRrGD8cja2wEd
gzjr39yWuross3Nr53zOhuZisWvNlORSBvxzS1Fvnuphuy72gPiROmCeFNEBPBAHlQHaTpls+a9K
D5W1fkZVfXerUPN9QlmnsOzLiCnAyso9z7ZoR5tzx8SrOI9Dc0zb6iuW3gm8QPSdzRJnjpVfBkBM
0eJJSlvRR1E36JNU80RxvMBDFLNQW9t6E/kVxyUu0sJlhp5nauAG6J5dQjqgrjLEv1PQH8KOLm1R
g5ssBl7oWlW7tiNul+V+sXWj5N3CQlxkVntqW/VlZtT0kAlVHQe+yYrQoMNJqQjGEKRg5Us0YRHw
CkZz9XSKimKzSsQVwDmIZExBsKf/YrMJEe0+B+12GuYMEi+r9KMUe17n5FFl/cmOl+YCDtqHjKbM
Z9d1XgOX8GE4iZMXQee1AMtbVvnLGrPhUyUJsMol4yWpIsHrIvW+wA/zIpLQ+eRzgdkAyWXBJYbg
2FTioA2kpG70iVfQwtkDzYzvmcdYdZ+tVPWYGYoFiIHvHnMtiuPM05a4TuGfETMRYUXghbZb6ucU
TgwUMaBaUB5eW1JR3AOze4ODfmd1q/9e+vu0CuevghQiPAKSOmNd/QDBHH1d0+KbVf2UsKtuy9os
r3mTk/cceAezxH/rx1a+ugvP7HCMCdaY/7NeYP4BeADs5iUvCWzekO91jkZJVx9HxwcqPLOeq7v4
nU9Te2iXGtycHZSvSQNYKCevFzldfQbvz396RjnPsZvmqZ7rim6E9veR6zRPnJC3CezhSyW85Eav
P735Be2y0CItGizQXcuSgYa2YgLN5g9p/gD5Yp1U/Oj7lTzbwHswQiA6WkKEqU5hfy9EFbvkwNm5
dKwAFjU8eutMWtALz3ypJAgABAhsJzpHBU+Cls3WLmlQJKVxNIKB3KJImGR5W1WEmcL8UXTLuHFT
OzmGIPW4Si3WY9Al/esEXTD29PI6ecRr/ODDtdL4NfRgS3ShBdOwdqtdgdiQalbGeD6onDOJBKq/
C9lRMJmY2avmaXQs+eizNpl7ZDhCnOuWscDScnVM1jx7RuRxaPryp0Wh8ZZl6bmOuGpKgewsALuT
9PC70iU/tsM4PhLsHg9uk31dGa+FiyieCqcjrmXHuB5w+RU1ZYUop0wZJmX5tkZVtc2iSfKx8L0T
7edhV4i9O8LW41GOlKGe21fI1F/BtXJxK/3y1PM18uZDDYPCaBoUNJFtuwCiY6XpRfdMh1RQflLZ
WH5iKQuZV5Nehql9TP1ZQjQSTE8HYqClhNzMOToHFhps61bAvEgxt5DYAtABnecYMIXFnVt3OxdW
9Llx898whWOgGscEz/odzhBUvnG9JfOywN/1mjPHtedimsR+7vj2qe2aVVs1xo/K/BGM7rd1RtoY
s5bqWiu8r3Vj3R3zRzZX/iZzvM/AcCNC2tX81MX2/CTSgNkTmyTP1dPTn/+/kguX19Ff9+UyWLu6
Q+PR+pKZl53B7E8yrbji+8WN1NqF92J+DoJxfvZVNF2E5b2tXap3rs2XSFbr/uaV83CrKfxhsCuS
QxqgQsCAh2ZCMg2pK321s4FeEmeXHTB7UNB4fHI0IUsACsx3H3WwuMyIAZgGpc3evl8EAOdQG9ja
saxT+eQu1i/JwpRvrVzc/VkHxPQoDrlj9W1hBN0MLXfDdLnGs+6vTlNyH2DqyZKN/DhwoHwX2N3w
6AB63o159IUNA6wtAVik5zZLDfmx9jjKTlNHiq3t2NyTD4BCOOxqaRXnuaMrNbQ+ISLS3z6n15sN
sfuB5AFDtYUyleWSylGdOCG9C8/BUIeE79z3HmbLvVLMuaICPCXMpOla+uw0QNGjuiIAKSnaNetj
4w7HwcMkiYMJTlQNf4vcW3J3hxC2MGqzeC3Wj3itKJ+J8MuKjOdAeszDWqO/I/njmDZV9ywMpjc6
30cK1goSHo4aHsbyadG9fEJwpICDI2trUlgz9GiL18id/RcQd1VGdDjEOXvxjXC3TL1jJqDRlfbN
73pOZQTEwP6NpiCec5io6PLS54QfbKlGkUUbs32c0gtKRd88LePUnOgCkWmKHZZDDIDO7tTW7625
lGnW3TNByrVIlieZMcXgXzkdZgjFtyKZDx2+oHNitw6Et/ZbHKLVtdjQYe1tGXBTrfgcJrJ95kj+
GiVWfenJre3rsKFzU6IcncmQUYZgbL2E4T2ZOJLmzEzmpkx2oDyL41TOL5kIn5FapQd/gKCUeJn3
niTikJbM4BefQLxH82hri7BlITr+lE0u37Hy3bowuKtg9h/ikR1HNCfZsZ/Ru0aZn4ArS7k47gKx
Ljc10ieebRBJvfrV5t6nwu/TPdRSLB7BuC0MrbWa/acJfGthOK6BIbpOhu3qWhB7WjqsDz0JCiCs
FU/paXlHf5B85h98aBF/1dSG7h7gWAFAtgztrwmMBl6gZJNGoc043qWORzAkQt60A+4LorHWn4Oi
34LP9b4to2O+cvjSnEum5VEx6OfAlugWLbkdKjAWHgZGW8D/Fmq9ch6J96OCkeCP41dRDeu5DfGF
trn/GksKP1YxOazKghuuaU4GK82buEQsYUUsXp2ryjIOUg1U3rCDz6szhhcFTwN7oBTRT1w/DCNn
07c2uTYBDMT38/xQmuRXFsfcFQwLuHOhAnuGD1xznvVYoYUR5GAHhDB39xZhIgy+OasxtNvBaSmm
x06NuAAzlZ2y8IvWPSq36IMo7Vsn6ePWFHEWuxpf9ECdOOabs40A/jswPubp0qZpd04N+3gwFORZ
vFRRBe1hIngge3kjggQxea1gJytEkjUA9N0MWEAzRHQ5j5PFAwvBqDzSTAmpPamCZ4UKv0iupxtb
QghbhIguHft4o9/j2TmO7jWruTyOqpw4obXuRoTMfP2GhgA+ky3qb3b74Ql5prgRGv4UN53DNJPL
+mB40qkhS0eGMa0NdSM13GlF27kNQV8RF2B/VPg7YU8kyuLBJvNChrP+w7A2NGtkEPdiidL7oB57
WEwHj9EwQFbc4pNV64cKM+AJlNTGN6Rs31se61UpTA7ywp5i7/MDXxPnYzGU7QzcNs31bt8bArc1
weJ2DZU7j5Pv8x9ON8DuHExjbQjefXmVhugdGbb3YijfleF9A4U9uyNaLVMcsyDBOFBt5/pjDUiB
qvlbZWIzGQhxkcIStyZmmBjB0l1vSOPVfLeN9MQK2SIoNy9wnYzVVaLPZsLXwyrP5xaLU3u1R30v
KvtXb2PUDBcW+T0Dy3nRj7lHls+P+WIkHudv0UvsmGB7h8Cw0nsPanoRq8+p4ahTzmXywEgk6/uS
9e/s7pThrlNmtV4YPVHYhMnuGzo7AhuTOaAlzvwMvIahuE+G5w5rsDF8d8+Q3uWKLaCgYHWE4wn3
V62PXbc2bHuCbWhrZ79yjT5ahh/fAJJv5+V3MwwzgFxvvmJh469gp9Z1QPMzgjSWcbzf17i9drHn
gnJzAkxDNOgKEPYjKHuOy+3BM3T7yXDue0O8Xw37vsvePVD4iWHiz8Dx2RlAyTe8/NaQ8wPD0K86
aPqp4epXDOkMZz8CuB9GYXecPTgkTdq129pbfnsG0r/6jXq2qsnfOxMq3NGCq94l0WnCivzAjgt+
em6rA4OMU5FNDoVRezMbI4D7GtmrffXpQVXe8FWMDJ5KBUek/sWDvNw3qiPJ488fqbENpGgH/OBz
rGeWUWpY76s6pf17PA0IEzJVbJOOA4kxGFAgI5ZprAaD8Ru4A13YjOsxNpMSr4lmIs5XeFN3jzzO
4UngSVjYoWcB55M1/KGMSaGmKhw4uBXWAsuCbXwLA+IFKkbxm+t9sREyCGNmCFA0iJ66AcaGPsHd
kGJbKAISEKvxOrTG8GAx5mh9j5uVsT+kxgPBDJL5Rosbolj9/Ywl7yFJeQRaTXGZvK4hR+SgNEUZ
xHyTC46TNwx2uzzZNaLyiAqkjzy74AYUrLtD66ohW56dInjBZQb9GJgtOzw0OMZvEbiYLhqUF6w/
w91iLBh+xPXPeDF6BBm1MWXQBwn2igxWwDnSimN748CSfup/DN6eeTrSZ+IuDG03Ssr5YFkrmrug
elOMlA6TIKGJn4V9FLkM0ZsvaQ7u5UqSsgqBFva5P19LUXwee++TSJP+7k3jxZ2jG8/+b6Jbvyf2
mpxCznVznl47005wOoa5mdlxZ5Xl8IHZ8Kru00gle6/8yWPW2jURbYt8DGrUEfpaMVQ4jxxYiD2z
dBPuyjgJxx71sUiAmOAr22Rx0gthbXj4zJe61iF9YGcjUvkAUnD5syXet6JRcY1PxTNmFWecJHiE
w1AH48lHvpJPWFg6Bx9L1eEO1pwUQ646D46xtsToW6L1imNp/i3Hr+WA3WUwnheNCsh4X6QxwBSo
YDTy7/1k7DAJA5CN5vxpLpkLb5mxyLBCWDRemU49x8YzEyCcaY15pjUOGvOP8Yi0jZtGG0tNjq4m
ETgewHry7Q5LAqFNPWG2sVeawj2ym8lYb2qB/0YaEw7xXuvQFacERY4yrpzRWHMwHYLF6cEZTZJd
Y8zeabPgX+DQ19xazlSXlKLa2nu7kC7DxktfG+Po0TKCaW+8PXDKCPsYl89irD5TN746xvMTGeOP
j/qnNQ4gkiiIMfT8SRkD4lS3mILkUG3TNfo10nTIGYicPbRCwviFEHK0t659mRS/8Ay1430x+Hfb
WIkm4ycKjKkoDshfqP5zGJJK5fCF4G+sDllTGhEAXxvq5+hKGvtenPC0+wE8rdulxo3EpoO7t/El
2cacNKNQIlT6pTFOJfMQUMayFDC3pDksjnG6q8Hr78FmTWRqknV5TSpDeTDGJsIXNAZhORQZufgO
rVPDo/hhNqanolnws61fwjHgPWZKwP3tqxW79aGPfnXGFmVZuNd8Y5DyUEkJlFK9cUux5bGPyydh
nFODsU/FPeNelbNd9LmAI99gZo2rapggOubGX8WH95stMFop47YKw2dI4j4HsWhgEMHbrY0JS6XG
iYUcC2RLd1TosmyBN6sxBi1hXFpExF9Bg1gk/vFsRSPGLUlYz/N/kEN4S4yRq3KTm1fg6JLIurT7
olPcXfMfi5ftf594UF0jWgPG8yWN8StH/YW6dmAHOWUvMVqwwfjB5BAHh9k4w5iKRbR0yu95Jl6H
Ga9Y73MGKj8r4xsL/pjHjIOsTTHgGStZiZ6McQrOPYRlMn2ajb8M/Pf40JkNOoh9oo9cBTcrCBtQ
2qBQG2NB08aH5gaY0YI5cI6izd8yY01zjD/N+2NSa1eSl8au9v+rlSUnsOWfqpWSuuH/vVr59AHu
+uGjo0v55992+vm//sMx/8i/q5XyX0JIVht8iKVDFdLm7/y7W+n+ywW/6NsGs+RIpX24Vv/VrXT/
5Zu/wz/o+dJ2HfEf/4Vt9O1/UYTUQju0IZXra+//pVvp/43zZNvgJAMltRKBzb/ONmymv3CeHLV2
M0pO/TCM7rx3OMTwhW1/stiK7hqd30pn0Mdy8cDhZ/Tmgyrtd1WwxqeJRRu4ol9jwRKYz5i6dorp
DQ9Vqsj2eIjKTh8gA8f7Kqr57paW2jTtPs268Z7X4cFJx/Y0tY0+dB6P1K7Nn5yGqYUT3rJxqC5l
PAPr8UfGoeTHgMpZBz7Sv6g4Jk88X+dblFfoWKkHZCHannTmgdC6DffX1r6sOWF0GcFoWXvRvgYg
D62AGQSlEUlth+75lPiAEECnEX8gQEYkcs2pkv/lF+G/4b45/82rC27VJwOgAtqz4m88MNtbVOOq
ljxRVD/lpJqpNDL4nqvG+VQP9P21+5BwPEKNvm68Pn0XPo+FpcN1audVe+xS90M7+U1U09ssy/kf
fr6A37C/Ur7Mu+8rZSPf8VmX2vbfSFiL11RFOzGNmbSBEMXnGKFQSBnvMszRmfEkuQ9N1NNPqeL3
8D4esqz2DmsQUUCoObpN3RZ0dniWaVdd/HcraZ9rLxLXXOWcpAb7munmfUmifNtL834ngz7UdfYt
qCm5h1lw//MbwODxujYrmZR+Hg+rqL/asX1i5TvsFuiC53V4iqJkH9X5epwnTISWxD0y4hJBlgGa
krzxo0hdmAkFtNoxyF9IKlHxqmFS+0v/vHpEbuw6+e2NvfVY+WiAYsq2+NfFvZjslvQu50pN+Bjs
MwMuSjaLzNa9P8Fq+/MLUhb0Tf7nXw7JZ/jvL34AslVgq/BgqXvmzfnLR6+MpD3KDJOLIfnUfvjC
gCA/BZHzhEGORqqjOZl0gT6yMN/LMLb2ETuHgvWo60Nl0zUomC5lXzMGaXLwvbbcOAWLMTctv2jW
HqzlEkReK6DsdX6clCaO46po3EOMcneuOZ62Vrtrxwz6jIWyIFj7n5F01gNjFdSEDAtpkyZspmR2
KAAA/Bl92746BVD9TngbuC8ztD+FIRerZWCPuGBrJoaHPnGZ6B91bVNxRhHNQbfDrz97iT8bimyN
vnpDQ5Sw6n9ECG4OdbhGt9L8Af2ZsX6DeSYvQWK1kRM81Gt00oMQx7Zzon1XFFyUcvk5DlaTc5vF
ISR3QG8k6oF5UTD9n98o3pD/450KVKApmIM3M0V4HuF/facm1xtZ7pXuQ8dudR/FHgyPigRqnz4N
nJweWux63jh+0VH1aC8OZsNp5bCaqpsSWu6WgsnRYHIZ9sR03eu/C90c6iqoH8OZQ1AtxnZXrSBY
sNsB6qHRfuFtNryynKpDzlm35ulEe4eNHut2Z585VXPotG2953aDTm52L9oFo0NmomYok04HRufD
JcysV+V1JX/RnYOpzUHUE0K0OAEdE4d78rCa+jVO7dmeSIxmM8gVmiJECJnouSdc7NTVl8sK5oI6
FLynhSez4XA7ujwUVfZYyew90/PADHZoj6vfH3tP/bZq2ER15KAASojch0WQAPFwfix2q7aeHL9X
PgOkNmQYYCtyU2X42BU1ALHa++H6lDPsFqkI02nIWEv0HFZCXVN7oeeCD5oL2XbQqoNF4cMKqgi/
6HFwdo4PA4XxpCY8S/WvCPIZRnivGFZ1BAGFgVFxodnIvJ+f1gx/JVBNoHNHZY3ep7V3P1WVywTb
es1i/k4UWF+kF8g9/wsx6NAiP7Kwp7JoQ/7XaUmt2Ca7RnPja9IR8aAHtdcdoY7MSoAWVw7gnoj/
zVK03dkPxVcmvQy8k/kXY329lRZzIIAtAdXd7Z8fUzeWumbF11WE02FhWGvX1CGGVnKBCwHwNSs1
cVYGD6Pz7siIWLaAjMvsfnL9hmjOZN+WuJVnNkKb1RooIU8vQWfdkUIfBwZ5L1FAS55Fajl85T5U
41IxaNnUfnCL/MIiPOKBoetDkQYbu6de3WuiFLFRujW29cq9x8VlH7CVHgN3G9ExeVx4fmHdQjwi
2Sk5/rLzmgz7B7O1LZyJipZg+DMf8uvY09qltHEkrnyl1AT4Pc7ete08GtGNuWeTpUWpMp449IiX
gcjYpjNnWeI6H+niPim8XA8kNDf9wowR6fFwKcOj8Dp5r7mnDXG/7+LwfQ3GH14oWL4yNsNWcphn
P9rWI/1XJ9hxvx4bSULDZa0+TLAR1Ir7VFckCMP+adBEgyLP2Q3WgjeybspL8ruomDyPWr950t97
uelrlTmTBf0lI0gSaQ8vsXsul48UwsAmZGVhde1j7i7xP2Ar/3wd/JWB4RgYZ+B6yvPAYHjB384S
xI8SFmsLLZ8mJ7UL3QGpJ2Iq+lLEjbQ+lb1+HVamMH1GRrZdJj4iUt8sAicnZgB8rzYRQiv8oJ5n
P+dl3XHpfygosV/pmGGfIwvk52xuSW5QMaPcMo+ZuuRu9M1HcPqYcvYCSOuSCksLuRER3MqAW9W5
hxp0rpvolLTULmWxY8mT7yvPnnYrLIPdaE55/QzOn6f2Q6yu89DDEZyG/f/8oHb+BhK1eYkCN+A+
FAQy8Ow/z/G/fqMqLsqS9eQm/DOr5/126759cByedTF2wY3PuGM7pGI+anDUsTceRVGBjOTjvO8S
9JHD9174H8xFHwUx903i0YeThbj9ww8Kdf1/++o3P6gHzgQev2YZ8fdz10w6h1MGyhD7OWxls8tE
ab06gm+YvFph0MHXunqauLpVdlusPyzbxn/4fTK3i7/9DJxKpeS9dniYC2F+xr+8WKBgImEN1Enj
tjn1c4ayImR+qpfuUrDKeJTVc5hln8uxLQ+Xf58eGh4wWx+S+b1U7FOqxCLuERLMsASp/5642XZs
PTiu5g1fgnKFahnd8c9RnSqYOdCh0/jomHvXcWydS/PHn7/iN7474FW82YVvnxfzx9hP9rlmpP/Q
jDYm5tEF3JnO9zFZrbOIKXN7sru7nCgfhGr6HeaEzKPzFNTynvMCnn1GXJZmHGfjRzxM0XgPaOf7
5HpfVqOBWCx1+Ie3lRLZ319Uh9M+x/3A/wO1NdfAv76o7SRVmVgtL8YafC/6kR5xW+zXaZ6oh5af
3LIsHkZuIz08jn4gbZEH7NgaJ/vSDOnM761k8VPc5HResb48NAXHB2vOrk5WK6jO8fMc5keEm2+S
relG1vFHM0M2W9UriHvpJPqzF/tUUQmrPsy5ionqf1qVRjyxUFjryFztfFxFGb0wq5Ynagn3DGse
ol3/I2gFh64xIueZiB+1JMFHGYDFwQjxY9I0n3NoCHw1szujFURy+lxZCYPPQzqPLrZEdFhds8KJ
ouoHEPPY254xefC9MozpnkTHmxcFtOiTMyTad5fAWw1+TZBUa7z0o85K7yKHco8KixVwMMuHyGp/
xOPgHryMRqnVOoT2aLcGYuYqRwoPoLncBTir2Ajx3HY78eIJ97BE/jnKphLTJV+TyqOINtbueC6s
Qytt68Lk93cXMPhMB1BaFO+vhWbM1PnQPiAOZpswR3vV+0jhOq8jXdyM8QHizjsVTa4QpYlN+yRJ
WVwJm6mjreEABhl3O4LinaCgueqOhkRIGLhluhMzeCwABz1WBSqbIHSOmb+ihEWetKqfudP98Hzc
lnMjvXPVT5c5BApA87D2MKVF4ZPwyF+JJSAPpMfDAJyhqEiY5RAFfCiud/2j89m0l779JDluxRno
nFXz9oXJzKq54ftfyuyMxqhDs0quyd9JXzyMnXwmtAcoKXGfcz3gl8pTfXbRfYmsC56SN2txvw1R
7h0tb6bWPH+b/A42cd8/8i3yibfhO99K+cbTekcdNn2S7Yo/Oi8LlrmwjyLDox3ZJQVmRasLsK+e
yr+zUQv39czruBaMRR3K+aHE4+75hwjBKKej7lSuvCGVV9Q3vfS33LKjB1GwDGYGfUkKJmVjgQtx
8E+yg47Rqypnch282Kp+rXKv/TIQqGcstll9P8A4rKJXFj9Uo0hdkC1tsEG0OZk46s15oW7WAKwj
bgmvcShTeq3O1fCpSPMAnhMJLz1TBXWvTTyHtyJ/bKzdpP1fyKyh96pE77xRfeuZP1CYh11MhWx1
C3aKM/vGJe+7bVS/GXcHu4T0S2/2cT6e003Jx2Oztqy5+eUF00yWkn7nLaLYxDc89YmBNgXbHvdS
TmMLCeWpXm31yQupswgpdlNpqU+RYjfGVW4rkp9uE+aXsiubXSTg+3JAbMm3i4W7b7yw6i+j/OBG
qtsqMCVwkqarX66UxqzpwXUcE89hBqyznAnQ2Nh7slvjpk7kfZqoQ+QMzMvaZRFUxqSUGJ5kfAo3
gceWuabtkGLUyYh07ApWIeztftsW0wINz5Jfxb5+RrK1yzO/BumBB1KLkWhcDP9fvtNeo4VDHr1T
AhuD4F7aiPPaWM2eFD2kRQWkaOpe4pSTsFmjTmu9J0H0vST3uB08HpPtSm+W1KHN+dVI4lg8fIup
eQwtTOl2xdKRRiy95pxwVEnZm0fxA5vQD1bL0aHmrl1E07tjLc1VtXV2ptZARsAhg0SZnWI7VAu+
gsyyudm1EyDGrHPBMVeApoqmni8CKe3WKencQ/6HLAgUYhu11eMiyI3nM6njiQtiLIY3qhg7bPX7
dcnD29D7t3CJes7erFWZ9EWbrCBgHAYJzUbPlQ+SqCqZy/LoPc7sAmMQFcTvhJtvLNGkUEtWjBqk
Ah66cZ8VnQbZabHX6dXdkiNIPy7sOLoWmLojWw7e1Q1zymceSWw75vUD7eWFLwr+sYpU+tSWGKK4
YQC6zkLgzSAo7AjpSh6t55HY8ZxwrSqxNW3tCsuZheCKw1jPtUhflF3f6IV+m9XEf22nX4J1BlIV
6TdniXtKmu31lVvZ8sg3leziO7bYjIKj8NEVE7xN5uh57Sde45kLjfRxU87WLViRqWeCNStToYjX
b+dULWMNmrX5qCzCUP5rkaQ/ohzyj/IXd99G1k7JxAgIlXtSc7VDgq42OofpXNR2fMaG/TuY5Hpr
oLs8RGNVHKYzkPWIEigEEbch7znQTONKLQBmj+zV+4JaZQcoCJTvSY3Fwe2HS9TZ73zZI1xIvQ1w
ghenCV5Gx5EQNyl321Z0IGUGK7FFbEnLihtBTEBjrQn8jB73Br5X0wC5dcYm0gbxHdacz50v/hrS
JQcHLtrxox/PuK90y+Cn5MCTNCy3GHo9AqjZhSnWMsEFMZmYgw4WQo2wJzTv1vYPq6RzRjL41XFt
ZmJCqUdEXW5YVtsq94dtmzE0QySWovNovjoFD189iWd31p+nHQUaEjFMdWKKJXg6yJO3EECniH7f
1NKFJPKBl/AgU3kJS7aYrbfK0zrmZxlbd9qUHVeBtTuPbaCOjd9tFkJ+lx7gYyCt+lnG808Hf0nQ
TOEpnkfEZCZwk8b0ALp4xQJffytsXHiB2z1NQP4OgxJfW0YpkB4eQzb37BqZz2UR4IJ4Bcnu0pwf
4eAdexIRZDbCd/1jHtUvHgDDgz8uv6T6LVahjoNm0NtrKPWKIPWaBPQ0M8ygBPovIix+yJwvYRaW
cwxxYVqm9jCPLRF0FyFX3wbfwxHKMr8AirQo+JNwJSVN1NvcgLOPIhl+jCHJd2VEL2v7pAOMvHZD
jIv+CfIHLr6SI8OmpUdb4ZoPR3tnBT2s1Lin0OWbBVcS8UsAsoMn7kUX0HBqR03nMaTx7LTtPa78
i6QVunBc4pLtWM+AH64NKuXRokTLXQyUUpi+Ie6Yh9y90e01nL+83wVWvKHx7lyIy6kL8DBeu/kK
uX5P7Lc/ut1c5SyFPV4We3phe0Vcb0nWfU3K12l4QJc9I1MVdftK2ivcEQLDjl9fC4+MvN+ZlqxC
071Ie/psdeV4bJYFaRIR0ge5vBAWAEnSN4gMa7kfAqatitHBJhbzzemKW8oQ4Dl2my+Dlep72cHn
6J7WtfjuxN1RrF1HfMCKmXsUF2aOT4OLm3BGmsYn8aycydvoIK9goNtvCFg5merIRpjTSDIPJQHi
AuRfLEjAlNASEgfyoIjYLSgJIyzIV3IBYoEpRE+RWceby3gI/gGIJGsBPyHS9gyvkOc6pU25fqGc
81DD8eODpu6NjLljVzgRirliFrQy58rVXU/uehkaPjn/yd6Z7caNpdn6VQ76upkgNzenxukGOuY5
QhGabwhZljnPM5/+fJSzqm1ndeap+0ImBCtTVjAY3NP/r/UtrCeLqdc+D0vv4nddvmsDcxMi1FyI
QmvRLDqPRulvtGB0D0w3QOLg7YzTd6oF06lXfMwzfcz+qs/afUXU+4LIOjFfqW6JJKBPuKcIQT2j
764sJV80E8lg5o0Om/w82GQ5XvIqL1/7zsLY1LSY0qpq2OERiNi850QGAmIKFE/dGQmQgUJzF4LW
072jV8oGhw+WJHsRkQaIrCj0qERZEokwWlRE+LbhPKP3NI6QNHsjcbZIp1e10r+2wm/vTc+7Q6/r
WfpNq+AWBnmwChUba0ZRGReJCWZqOUfEjCO7SUjJrSd8kZQvZjRsLamDwUI0Mtc0eY/C9as6+iOT
X/ymo5LeeFNLhVJIELKkZB4oa0vvr4TnBKs2yoy7dHDmRsCOjE53uqbZwMGmL5S5ahj1FkVbMBc3
bYoj9KmN9OmJRHnCWOmRbFEE9ksfyFqbIrZuDIp9QdWGW1fFOxGKDhFtT5WTdfRDhiesDubRw5HE
3q6vjgmU4LE2npDuCISj9h2+3PRCIqKLQzHffV6CMeAUIHxyKylT0ZOxF3G+lFrnn3FPw3dH2rKv
B7mpHergjSR/VGsePVB/Q50F+26Qq17TvilO9oAlAu1GSpverEPvQHgVuZ2JiL8klh8doiohYdKV
hErih+m1sjqyLnvL0NCJWKh786xgsVwPwdTZqa4yN8Up7dwrVjSINv7Ybr7/QmfsMbpWVkNLiBoB
8fGrpikcTFei3JutiqJeL+5qW5TbzMQKObaETHmFtfdS5k2Lu77+7BsMzTEHnHoKoUZUvt9uvQnr
VMSKvh3C7IloZgMKUfMeqP6bEX8U1QDGsWo2joNNrHS9nZsSaVuD+nY91vZB884VDxrCSeTMWWZD
9EkUc//5JRIxQkpIoKuBNuLRqJWHOMdB40+Id39QjgjmlWPC6XqmhSqRk3Y6nPx4KkVW1FL7Ht26
AZr+6jf5kzsk6V7r6W3ythWUpMMX3EPprjJC7aL6kNsGS4efUXBQdMzmgryEcixiDphVsjw1KqHM
nQ9tD6+ZydbT99fUK+mO6SpAi5g4C9nXW7Zxxb0gHomt+Fk6HLnVmE8Xnt5Dn+erbFKgknddLwOf
o5umJNrez9hdIjyd2QkdM2Fe08i/jwyMLGnAIlUa1PtJgDMaJPIdqMB4VKo1M+U3dRwOZJY2i0bU
/bmz2IESa1MJVvmKvBVlDLp1FaGwiszmvvTaxWhWUwZ33uwralboQQPkNv7k4pDlvvTMYabXub5M
PSVaF4THPGYup89Rz/pdFEJ7iAIk7yIuHx29iy9xVVSP/bgZiap+mt5EKpQe74a6+LTMjCBwtmic
rsXUH4iNHGq5MbIsYxmi6GCLQ+nXh6KleBJyzgFpAs6eYPZmWXlMWp6afKj6Y+dbBJQQeos+nKKo
s/yssYuqpj2QdQBwTC1fdD7fjjVi3bE+hTLEUxP4lPFrMnXQH7vrcQALO8ZNtbQRwukaQV1WO1qL
UUO1GyGLs6WRUy/GpmnnwFUbE2uPWJRdc2WckVeT+ah8vIF4w6jm8N+l2rGiIgi1q2Dg68cSFPku
gzlX56p5KLNux2EPFzygs4A89t4RQBvrtL8fKv+jNFUHnBtKfSWxGUC4mmd56nTbxiqwYJJBl0q1
mhMDWq1Cdii1M6jY7QnBcBC1rWqraI6+IzhPN2Dfm7pml9gpT4V0kPa5cXikKIlflWREXcr47DJ5
UaxyV5yD5A4oHnQZ2aIgy4ZqRYyir7eI8IOTF47fAKnFc7Nu4B64/jdf+OamdcVJi7EdaZ6LLt3C
1GakBYe0EvhoC+jiAF2NWIAhBKee6w96XR/0oSjQpvP7s9hRn5EwM19pDeevILs6FlHvli4oo6EF
Q+lnbaQM3HVeJt5tCJn8YmyosKSHtzrVOAN6PNWmmpx0n1pQBOLzkSJ0s3BD+xm3B9txv2i2EKed
dRyS0ltIWW7UEfVZPfZPcUmCQN2ZwUIZ8sn8EUcXBwMB+UZkU3rZ8FrlUGaiob/XW84iRiOXBYC4
be6K6lAJSCeETctSKPdqATmZNJUXiIr6MiijnZrSgWtzlZO3192hmXikg4VyjdvLZG4Bvut2aBSD
tZtT10ssNh95WQfon+oXz3PRkuuM8FxN+C1WwVrodNWqZZInHyCjlz2kD5YMceWpvITl0Y1TBcAr
+lEHPDzZflQf0InPPKMjfynTnhJPvUa8AccHkFtGHuBUw0JgRzp23zsORm0ybdEmrpQMvlDSl6gR
kmw5QkkFl5LMAypjy4yt9LQel4ip096H9+cXO7Vudp9PfO2AGfDNIZ+nwpgq3u2TdNMWGBd6RHQe
lEwVO5nBX+5WZWJBRIXZhjEDjeJAbh0CemNZUwKojRY6KnqQVadmExI4B4ycFe2pjotzV9jdvpDF
O1LcyscyJ0ZWQdUqy83nIOwHs5vxmfhrZeSyejy09E2hvVjP3fQ+TDUlbnunjuW1Mvmeqa29aFb2
pRkcjPI0PTufJGh+wwE/CXFOtFXCvug2KpAhCKb6hRPjqLr2we8WKlGAFJB0FeV69t5anKKaNPD3
Go7zqCN0aarb2CEsxEQh1mhkp28g2GWmAZbT1Hci65i+B26bYqQ2Q6YmeIz2mdmO9Msd+2DHUbQ0
dK85eTVRM5/txt6mTeuRxEL1K0OnSu4yqOhh5Sb9LhUx/Z4c56GsqMpSoo7XSTLdMRc7lY6cwG1L
fhRf6oKaj1zZCuxtCkUUHoGUDCYYJF9ujRQlpiv88iBxJAOOes4bVTtXjn/XZtJfDWa1VbJy3Hq9
YmMDplZS9AOuX5TxGoGkmq69UIlzWdoRdJBbQ553RoLCseuglNKIJEGrIPZrevpG6zk19fIM9rZY
6ulDKqBnppl7MgdGUJ1Vy5Si077b6BrS/M7gpDRM/dOuw6nJg14q6SnAOLgadbOfF5aDM1r0i16n
LxwYyDjZW0YAwN3hkHhHVmTOt6OgyZGKfpuo4zEc+5Y+edxu1KKVq8xEbVLKOwV8E93+cmPrTUAw
EGlAhj2Ma6nStARw4ZfONUTGuQ/A26qTXRHoHHjiknSmFjrQzsaMX3dkSlm+/pUSg7V163o3lJyD
xwBBbQQ8nravTSGI4oKuwONRM8aqQba0r7wWU0+7lykUS0SJWkFUSw5sbdXkYCnqCKMETPp0lU09
0Vp1kFiWDo8XdlDX4YTkJ8PXJkOIlZDvE0n0mRzgcZe7TB5ujLK8y513WTfjXs+PtZ0T2dsq77DL
UBHUD0PmmVdTdR+QKBUnB9Iu2CX4a0NIWCmK2HElCmPlc8iaD3FI0cUIU9LEkZaF8GeqkglXAUTZ
+r1Ai+I/VAEi7Aod/6oZtGcZjWs04dHWjXR7j2aY5DSneGC7YXq4BTH5D0ujf9GrITtic1hV8G+a
SM3WGXDnJGeP1XWkPYG+JKhLiaLj5xdsaljZq06jhx7y4ITmHoXAc0Uj7lhuKbntQzc6a87YrEqB
bqgb3GetixoSdjGuy9B4HylfzLIuQVIt2ETQspsNiBE2jqIU9KjYH6J1YDNjCw6Z4lU23W5oqhHk
gn4LXFNshoB5OOCdWt0aSi5nKxIXqqWjZOQqcsWdxbPCwEB6IzLCp3pr4o/eokkK2wo0vVqnD9BM
izdZhQOUeM2mVqHtITN1+OerjatyHDVyUc/qwU/2bovc3ajFCZAArzBimop97CbpiP2JWWBuuCWI
q0jcla51zNOk3Ku1WV8st/yQZeW/lCoCC10vnQ3KoHfD04cp5u2LULNtiF5i6Y+1c4qQScQ6xMSy
eImU+JEzqQ1Ghqiaxpo7WpLuctvZBzgUFvi94CuYCEWK0MH1iGVlQaW7etZ15napK0+JMd4PBMrM
NKMfDlpLQSTl1VDRafe3LveQxPbVVi89TP89joh0nDbEQbsrqZ4eEywsDXJnqLD2vGzNCizgN7fE
pzeK8WucBaD/NcoUtk2P1QPPV4FfsYXcaFHLc7lMayQ0qDX15dD57S5NixY/P4ao1HZ0Ipa+Do6N
0IOd0KLO+xBTqsg3nVbcF2PNDlGaPDtG90RAn7VKZL+NR/zEcMurBTzCG7hFcdQ1iupZXxo3aSgd
9gTTgVPOdBWZt9EPnmuPEAnPBlgScN8Xe25ZuuA80qzwfxEksI3wh21wBAfrsq82pa72u97HdJO6
7drP7JH06ltpsl8w7bJZF0Pu7bssmzPDMdYETdupXbaEwiEAd1pASWt74KzZPzWGOMft8OhV/VKz
2fr69WMjglM9GpQHsXxYXXQNAgU/iCShbZzAqzg7LUnepONjC+negHBh29dYR8wOWWadXnMqWYsW
mB4tRSeZy96hDB+lr3WAPcWtOLRJNP7QhdxlZoNdVE2sk8bZzdnNWBZUT+NLysMxny4mZHPnxJLV
V0+4SpLRdN254ai/lbVJWB0MeGggcKr0/lg06ROwp3M/yn6NvLSfN75Dal0zYr4K3GFWZOrDIIPy
JvTm1KA5hFcU6dWxyTCiRWZeIhC1CONWYDtIZkekVQinMMh8i4s2XiV+r6xKtwGG4B84w7knr6yx
ulDC7zov2pG59p4n+Akw1bvzyvdObUC5x1e1S+lVr1lHoTA392pkvdWB8Zz626KL7LXfo7yoi3Y4
FqZ6isqGxoWwxm01vHsm3YYwyR5ky4GqSNs7h+TjbWy3p7SmO8SeAw6xbi+IUp2PxDTVYjqetI8l
96Qx2PIByMLMad2S0n02K2FzWQ599S54h79xsygOEQ2EdakORrbZI5x8SXN28kfrGTmGMWUj3Mfx
3FBZl6kg+6uqwvLOvteG+Mu8mLmpdUf9dl7a+kUpWAvYTRIgTOm8GgGJ5l5mz+nRsgfh0DsIKjG8
QZewu0ax74mbLiwcb2RN+Kje/p0/ZB2nGDKzkvQFkeBFVmAtPZMWZkZgktFvW4auU52qJDhW1/VE
4vH14YJzdud7UFPiXX/A9wnpgiP12A5vgmyzIJOPMvYXud0QIwbbZPwm/WodKeG9Pkb3had2839X
JRXSIgFoYnsWjTxqxtjXbo6e7bo4vA9pFIrYODUu+QqfEoJ/xRf9lcZ+kjv97xr7Q/Dx7tcfaVV/
BOlPQvvp730X2ju/mZz7bGKCVNNCHG+i4vwutHd+k5Y1aaakmGQRQkfm/LvQXlq/CUs3EO05VA5M
dDB/F9rzvygH2gaVAKGi3pfWPyO0d/4g+Zl0PqotHZvXwTqo/6wMadQOi0AJEDAXFB4bE5kNRcsV
VcC5k6V3rU1Nv3PrZjXkbAqk6i0SI5lCY/Ga1+hhl9ToNSoec5vIRh9aC4vRPOziFGGz5Wx1UiIj
HQxIqBUzAikBQFPPX1OOm4va+xLE6cZpWsoYeMqAhOBuYeLmCYcMFwGRxt8V1tGhHbH8MeY2nkOM
TR+YuzRJnnoDx244cQbLkYpOboGGN7qjUqTqnm6mtfGAu8ZVxb4HzZIXiegO3A+xe5a2IKvSXqVt
S6s6yb7Zrlxp2oiuua0uMqVK1ycxE+SI/L12JZWMVvlSxOq9YdXBNRLWNg9R9poWXfzISHOyAqqF
HnVr247leSgokfp00AC+9hdnp7DlJ7Uck0ykoXbRdWTRmWLQ1G7QD7i440gmx5OeI2hXskOQ9j3M
YWUee732r3H83d3yF+OY4fO/j+L/xh/jNW/KB0vhW/ml+fr241Dmr34fyIqp/WYa5hQ8riO2ttlw
/W0kK6b4TZeWAFKi6zr+GJth9vtQ1qzfLLRs1pTsbduOKQkxq7Km9rHjmL85us0MYNuGMPTJg/Nf
//e9/w/vI7t8l1hWv3z/f9ImuWRBWlf/+W84bH5UzjEnmJZqmJNnQtVVqem/DmXs7Bg6i2ExrAfa
x+Fh2MUHjOPn/OCc4Z+c/EtyQu3DP8XJ3Y0HoOvbYG9tkg3Kkp2xb440GhfVMT4Xx+Lon7OjckqO
0bHeB0cKqnu5zTfgoVbuxtv2u2BLcPMuO/in4lAdwlNzaA7pqTuwds6Gg7Lrtt0WUdgaStAm3cl9
vKuPYh+d82N+DM7pEUfHqdmTS3CE2b/Xt9l++Avh2z+4IRp1talB4uiWsCf9/A9SQiQOHN8zztUj
0PZIhCtAZosfnpTfP4Qfb/pfvQQf7o8voen9EOoDL2EpnJSgvPqknf75S2g/i/c+P1ekkLwJphMb
ieYvr+FSWgyI40YkGFRnNf1KyXYnNAmLkuQqszsWRvCWRAkc2mLVig4wXLOog2Rr1O++k/Kw/31o
/P+8YQQHcorQEwwBnuhf5L4ZEBry6CJSPzrzWMfR1hiN/Z+/xB/eLy+BUt8yDJZLxgUj8Md7qjRA
WkqX5meSsGesUyR60NzF777Bn8bPjx+d9ofPzuYu6QxoBq4qEb7+/Dqi9oMmofS/yELUfUpxTuv2
CT0uUNbooxwQUOA3bdV+3k68rs47mSGb+kp90KP05c/fsiZ+1gjzITMNILwlOGxai51plvjxTVNS
MXXAvMNCH62vqVnd7Lq4GTrbyxGni3ryOhSGXiBPUWR8NWF8gKzxgQBDl5XJpbacx9gKHtyhXmMI
Qdiv7yJrJXvULmRFsYoOfEmJq01970vRkVIKu28fk/5JR7Wam8RVLx3HB6HBHjjCeiYQGww0uijT
Oo8mtTPSOKmDWg7Zm1r/yuXMMnV87gN+r1ZUNyqYW4biCYbh3rHvStlPstjsiNUQ8OOUZW9FkuRq
0oZEQVGy1L+5tpXMCmV8bXyC70zsXqgwiACWPZ+AMSvUbhvVO2l6L0qMzsoqbwEr9qygIIIymnBm
WChOe2sa8dWLuBFpJnaFv/fgas6F4mCKrc++Ur6MmQVwaYh0ilYQSVASGaP+ldQ5jXwsTmayLKh8
fldlBJRBwCANNCJgJczSRirzVqNFHPJfOpdX6Tl9AvEcrzRm6F11EH4s/i6cCSgasMwqMc9xydJR
a7DwUyaAoKm+17D8sphDnGvKu0JbqjZaX2rMqNAZZ+xJjAWtoxxZRLquOnlL/eaG1OKBYiG/Clqq
TOxTMnIwEWPzF9PkH8cbJw2GMjVlobN4/PLoid63gOBklB+V4sUYABVl8Sqy8r94xsU0bv/HKTA9
4j+/zjQEfpiOSy9KkflNr5MGhAWGb8mnkcO8ZA1S0CLcVna5rxp/A8vxgENm3jLNOFT4Yb4seuPF
yNZam18z17gQp4mCI3pDYbHTjWD756NxUkP/4UItJjgL9xtr6S83JIvbJKnViJxCNViPXrV0aUz0
TobnXj38+Uv9oznIwOeqTaZaYeu/CLN71bfzdJQIJUss73WxjzvxVy+h/aP3gyHXYssiMItZv2wM
kO6HKFUAP04LCErlM2qja2DImdqQwaTCM9VqdExQkQH4zaY33HXhNkAihg/w6pHDbXnpx8g9ZxZ7
6N2ScqplXKr21bDo38Xubbp6t0D0TPEHq9J1TF5NN34zSMbiBoObygcKLnIB2ypfNMaYzWWDbqLO
gDVMdg0Z34u0OCcFtb5xPCSwUaysOptQs+oyw2ipPeA7S0X31EuuyAl3xAUufBJAc8RR7uBv0jh6
cxEzqPGECCmXxPtQ83UWLonrGYO0r7wtLe+Z0oBDJjOLgbkgX5DSA33ktNlH2c0ms0+kMEann9WT
6C3X/XUK03FmPY2oQjPNXvdR9lLnnCYG0t+s4N0NiINBexC1Fq08E2KeSopO6V8zj8ScYAsmbT3d
cVUvlmGuPYx1sFW9DlFO4W0QSa9RBqpBc3U69aE1TQRVSg02iu4wC9CljMxLbwIeJ54BuereQ9+K
vv2YOBgr3fwadckOUdTZRZE0SxMHtUp1Jo5hVSQBpKfkOcjOVrDKp86mXbxgv8LDWMplU3ByQts3
A28n6Kklr4OEzKkUKLamx1A9BIN4QH3+GsMwUtJdR5AtJ7D0ZRw8dBEIaLkzVXHuP5W6AcjI4H16
erHLnUeED0p3oD1CIcmhSS4uGR2xsOiewEotvEo8mF5K10d776hDBy6bJmCxQfhIEjkCbOUmsoQM
T6N5cntchLY99wr7CChuH/f5NVbjVd75V6q+iqoS+qIcHc3bRlRn/ZjPPY9XDU63oPTuWaffpjlN
bexLV/jH6g42qdM45wo8kpJX+7QOX+yyOtvZdJLM28WD1gWIvEsijaqVQ1UJwdihNdSDT5Saiv/R
SPxNogVbXcuvYeCvWzIXQz+7rzmtmpCW1da7J3U3AmUe79LcO0U6H5UGG1zoOyJ9YdF6yGWD5qkg
3LZ7oyK+FUzpSCpA09uA8tqGxGB6qp5LukamP8RyPKR8kkr+OtTjgVX0ISTOuiHRI4pwttAuVBdZ
BoDYZ+UBkT8fuQaF1KcaI9FsIGw+g0gHS3onfcXg5hgbDcXxqBZwO0p2/B21YQXJ7kiSTmzzDAwb
2dK6ZryrlfUq7PbDnpygQf05O0es+GWS3fAR3Kk5bZCkRnFjB3C+nNvYDes26lbTp69AHvfceJdo
UU+0YvSB1mrL1R6aVn0ItXYHBK/o2svYHnyCK1QeRmTD8U6Sb+531R7Pw662k3fo1l+t6pne/1vk
1ldIe6C7GEtDAZmsBEY14ZHTZR8ZF7Ni9eA5zLlWTy2fyrp5ylBV1y0nEUa1MYTAAjowAX72ojvp
ztY3NVE0OXmoui8vY1/tMYkewiudRbiS+UsmoSwgbjBmGjHNXpWubfetkA91DmpFHlNKe1g3UWCG
7MqdoH4y2bi2SryD1VnQtBpmvd9NwSLJi4TKO/2EVaoHN45QDmFHFJMyJ1xPf8PswDNq5gV1+a7M
st3AxTjBeAiYsmg17A3uqfCggZvpBsLv2iIPWCsNJJdsSZXybJXxO534fVd+IfxqA+Phc2Xtg2Rn
B+VZWu6xTesnxbPmppMvqoCwG3Pt+uKxVrSD6SL+aWLnMl2itLx7j11A4RB2G/qbUhZnS4QfbVbt
sdojxWaUTQzTjt/ruseOmztrmNaBG5Oei96OJRwz7TYfirPDwxN7v2+Z/1WS/ItShs0W4u8HtsVb
/fY73+P0lnz857+tyrf0/ePH+sX083+rRBpYXqgoShiVaHJ09jXfK5GK8Rsl78n0bYMD4Vg31Q7+
xvzQyFNXVcNRDY0DGcelv9cvpPabzuYFVTGsc+of5j9Vv/j1nCvx/NlARUzqkFNZ0/5l2xUVNP5o
25NPnHTDptV7E+04AbnlpKfrgto/gOjRV1ljtbcMrF6Xvuphh2Pbrgk7gc46nPoh7w4EBnj/5Blc
WrAQBCY6oCnYIh3nl1KCmnAWhA3VssrmeMqaJl0YeHNR7al3GaXAjAUTeX+nh+tUjNbBKVoF+DOQ
NWewyRBQaezXjREdPGBlix8+4X9wJDd+2Vhz4wXlHnQugk8Jk9+0yfxhY428ywr9UslmQ0sBcf5J
s/C87OjlcjxmopSr3KKlyZljEZCRfUJTHC8RdYC9Mpir+xhXXjFhBkM0a3Toqdf2fUOsTzQYNz9I
vjileQb1d5FlUG5hNlpH0tQuJEtoV4c9ktclw94PmVohKFTnzu2NuYOBK6xiFTV16h2qcIxOOWEp
D6qW7sbPUm1Tiy3S8PKg9bQ99Vj7UvjjA82U9lzDEbTRrqyofXAkdYzwSlSAv5EeBqSck2mlN8m9
3ozj+c9v5S9bZYvDj0653WFDblF5wLX7860stc5S05zdVDlqyT0Yd0QJEeR3m3bfntg2b4bHsrra
DgFcOMGVeVNLFWiSfROD8cVDI44S5O7ziqOgP/351U0D9MeDyfQUGhRHDMbx9O8fNvJUejIXVjB0
GJphsqIFqY5teXJT21gOL12tkp2gwyJELcxOK1fkLSJ8LjUe2rwl8qp8y+MetZSdaIfS2LmGqT+A
k8sWllYUW51QhYULXHbb5yWhex3axTHuUKQMarWOpTe3lM7c6b1fEralbNsxtZdmCxlypuXOQZ/E
wp9fHMdzVoTDECjLoP6Lp/0XeA0Tg+FomqOq4KoxG2G8//kj0rOG1BIP99P3l1Y9datjjOrG7ImD
rHUqp+U2lvfC8fQHO9T2WlLYW7WLx+3nu0kqFY2L65R3Uej6K8PXrn/+MRlQin76oHiM6PnQkbfo
+NiGTpvm52tM7AD+hzFt5zs4CkNvcihBlND34q5AtQg3CBZWMhhinWF8Q7TkLJXxhLIkmXn1gWag
invHBFGba682TRXDbZNjbryXFiB1l0DsObk+uEq6cRkGjnWMK0G8sqaIRZtrX0CbgCjoyUk2ffHN
n+4O9IYXqGFLyxqb/Qi1iA5OtI7Sjg6ySggtPfLyYBIhoPt4Jd0wL8hx1A6ZXop9Ezf3PtRp9i0o
nzLjaof2QwugQUQoftTR3OSYeRZg1R7KWl17QAN1aMSJ6eMoFOiijOTU5EtEfcsSvg0RDiUJwNEx
4Oy70KS1l5WISEufjbK6+knH8CGKDJL9QZhVvJAuVJjI/hKH4QP8nlvke0+K2yP1naFi5UzqaGxI
Pe2B4I2bpd3GHB2A6ZBgGgOb88cGgacI7xKzfcuGa5XU62bkWa4irT8n/re2C+SjRv/eIpYTT7qx
x6N6sRW4ko5KMGjepjqAIDpQbWbUR4wp/cqPAYQibUnv0vTInBJejejc20o9XtzWthYY1XH8JXAU
l1rKRTDV0XJSYNbgPnKn7Fmx1LwuuwgVo5+tvHVkbBKrNZxpYItzmKe/f6FaU3L/rHOWC5J022R8
Fk5OoHPjL3op5E6OMIwcT3pXICDdsnH8/GyBqIUQrxkHDezoJi3SC6VWe901BmcRqB0X29aVuWbF
1ZPmj9/82La/Tgx3NnVGgt6+Ipvk/PnFofu17gfuskcKHIEn5HknLml4ZirNJb8gmSe563Gbp3UF
Cs0s7yP5IaMnIt19ksaTfBv1g/c1d+OX0Gmy18CouplCFNmjC8t6TlOvu9kt9o40MA+NTKuTSixG
j5bvviqZfVE3CiKQdlosrXtfbQH05P1Ja03OpxTO4lHfW05P2J1SN/dBS3iNWciniJDBwKvHFYqS
Yl2QIfKgUCIl7Zik0xKTc174Pl4eauYT9bg06vHc1mA1OWucUGnIeU2/ZmGWEUIjYZPuM0LLxMuH
EQta5EipAFFYLtB4DP7c5xl6kK731lsie3ULcZcNWnhhyaDuyHFll4GtXMq6/Pb5HUbBHG/M9D+Q
iLtpJ4kJ8QlrzSqdNJHPL4Iwsk8C+tAb2ISmMV5wfNrFVnrX4H4SUZKePdEUh0LChC5S33ly3FPc
RwAq83pCgNCbMZz6XFeorDKXMiIl2YFyr2h5sHuIvEHblXN6V/bh+xe6D8RFAT+fN21mzeuiqY//
86US5LC3GUujg5bmvq3ctSei7tmtVKxDXMo8SH2xU9rCPUSSrAZEMe2eKtsBQrV6hxovnQkvb7Yi
btyt5cjHQLtTgvrDove7AhR+l3aUMqykMPcGMYmk2WmA6jXxZrYrWDftl6CwSZ9E+FOtJANgjcoo
OsDmMXYyZMGevqNs6i4w4/W4sQz6Bm11Z+uBdiBD7IhstUTuJ/ckO9TbIFLxnkWDt8L0TuBSk4mN
5oTfgHaJadXI5nZhPGWBf8sHWgAp8u1njM7aXLgYm2LXZNVT1aZaJyUCyZb4h51mc3JWE5KmSH0k
cHbsrhX8t4XHFmENi4g8QQhidfehldWXQODZ8XW2ZJpBWV4RarzD7zHlNCfijnMmkImyvkaBWazN
cg1NqrpGykLFKXCNvfya6pMFyMnqS+up9aUcEKEIV7gbAATOjsgIb5V79hK5NRTbIEMZNSTvmddN
YT+u2IrOXQKdhwqVZJRECA1uCTkzUERCpOuQcFrYAuh5+M9x6wyvq1Kv03ujrVUI6JmyrKdvcQWz
8R1t6+oMwQeKtPKcjOMa2JdHfoe8qW0+7D+/4PMXay0r4ke9dsZFCpvv0GMAnJdNiQ/dAjsFsCtd
tL2eUYsHhzanuOKsJWdtdmzZcVRqtrMmSjmiWuTS7FJ1w6fsUcCQ7VVYQ7YrJQGuErPalXZRcvCc
+Kk1TCJdlKa5Wgn7oUCqFLFaUkZb6eP6IwtnP1CTnqjfJI6yw+bo3PbrwWe5dmB17ANFknegTH/8
/P7zTzakohnZkcs+a7xL3AW4Tqa35lZRfCjlU6kX7ZsWVtBCbVwJfKQdwmcSrGWyyIOoXyWtXpDB
o4mNXrCpZnQ4az/SQCpryLdyfWRLzmK0SkJ3kr0O3aEEhQiEAJnp5wZ7hLZkx2KYMY6XLSbSo2WW
5XpsksdiEjsp4EnunNg2ppXu6+f7BBm+bWjgXCwWkrlVlercmUICyCXAyl7g/RE1oUwdhgc/yzmC
QSTQ3bjCNEiv0ShWQYxOvAAjciDKikl/bHdKkWQHoaZMsAM6Kyps6b1bQNrQgjYkP43wFI/uESl2
dFkSUy9uXo++Steun8LxYZkwt8/CqgwY2v79CH2UJa29huNYrxN74iKGeNV615+FakewZoHgvhj1
Zk0owKnM1Rx/l7cHmdEcoDYvx9DLXzAr7oge0UX7MODE38neLld4+JJVBt1w1gA6P1mjBR1AyVPC
B4abw5noyGjMrhS561wznyJJ1qvo+/iC5jZfjIla3RQDnVrae19VoytXnz/+/zg6ryVHlSyKfhER
+IRXCeSl8q5fiK66XUAmHhL39bM0T3NjZvp2lQSZx+y9dgmY5JRi2IENMX3Dv8gvbWu3L7my/tRL
Pl7CASWfLtOdA2UzoofDER3UT+Y4V5Ge5L9gJalVuw8SNfdDO/j39FsgHjZHTtn/rNL+z5nq7NXx
phEmucsYVHsnsmpu3cjKSlgYPUSBIQoUNy7S9FKkGaTeSXzhPyRB0CaWZ6jGx4pZwHltTHTedbUv
nO7Z5SI9UaJMN+ILM6Zj6mKGjQU7BOEK0RqbWbFoyl8wkcvM/ePOEvY4OJsNHnYEmgyxd2MA5EaH
21rQT85VGEmiTa5mSGladNcpk+ptGcZrP9ZPvWXwsjDr5bBwdnPC5J1907u0Uo81j8nfn2OS8Xr7
xZfOu8NTf+azG9di58/YTGQx4J1Y8lODLFbuBP4UQpcXaE9DHQceov95Hb9D/j1pOsYhMl8NmJlv
jYDaWQNMaUd0yhs448Z1IXQJvNe8FbocL34HCz8nnyJGmfjgBxTM7moQpSz9gwulW4uhOvRMvtVE
LNbcw1cnpoijIYTHnj7n2iLEJDQoYiuGt9jFziC85n1dP5iYm4KmT58KURLght+ceg/Rsn6ZMffz
bP0a0nR2uNMZ215wHvRk7JV0CsqMwhX4cqIwzZvL8sdUpnx2yr1BzLCL2SgNxQn9h721a34UnWHT
Wfvd3DjkfCh8J3YSnHxyCZfCJPFOw7WaqgdaEW7DDplCd25zc4xzWP30SARVjxUumeSFYLPwYKwW
MEt4xz7IBK8Czu6VxT+9pDcX089tpjDrZkg4ZOe1m7CK8gZ9fz6Y0C+L/1ZGikaa0Qw762tGYBj5
WMEYzSNn2DDPB2IwL4SO4HvmsRQLT3uQzf4mkROctL6OvfBLcLdsuhwfMRkCAQmX9QfMtgmgmJFv
Fc6dWnUCt/+fDs4Gv0MC46b/YnzAKQkwagRXD/R/+RcuakbwCp3GtN69kvQA3H7dOTOaq8b9asO4
jmwnaQ6FJMJHhVfQom9iwBAyQX3YI996kBYR4Lnt/2oOkTizEWJPpM4xTv+qHJTs3PCf+YLr0629
uzZuPTmBkezcBOwf4ABcUqyANe/qZSmmx179TH53A/FcPizq2zAlmyQPB0VZAZZ+0zz3h5A0djz/
1bYKe2dnEpQ6ASy4XBNgO/PdcaEF2A638h+0N9cX8BkQr+X6HSCU7v02idnCB5Gfp95ptqp4aRg9
FwUtlBq2ReMpfA2o9TJ4gtZCg6bApSwwBDjKK4/jEtVrhvi5ajrBPLsyb1IF195qXj2SLXd+69w8
HDAn0iRB8vI4O+i86Y2Il6tA2EFcOKfpMF8ER73ptxtUvtiJluWfzNXexgdOqqybbM2Gjb8IWfMC
t9+0FJMS5tiRGdlbXrqPC3GIuxFrUlTV4T+54ExasFKY2IL21auwC2ebDfaftDabTdtm5DxIjlPU
46vu+02/WMGpWSAcjaPAMYed0vZTH8K2OBdr85oqftukIEvFAQsclmqkx5VdNEJ0pNQ/leWo9/Ae
3yojCV/CMSe6weyf0VpP28XHkhmU39OKhgB2BzDhjFkIjOKNGSoSi+mJpIEWejIFXz6CEppjfN2W
sZsC8tLXlUcYICUkDBB2ZECjeE+TZwk27OyTkbrxmvmAN2DckDsCIzg0/lYpOoYK7jvUeqQasF2A
4k3rltnjb85sAZ8d+ulhxu6lgkttFCu3gUOmhJs8VY3/RFFlArH6G7jB00wHZ9cFmADxJGGjo0kH
QOgJ1AZLQDUSAB1cpVtd+4IxZtkX7RbDp4pXb91jCWXCMliXbGx/6nDiaqSh4plcNpYGslwlLITE
XEMCEVpdfei7MWWQU4dDFJRIHooE5GU2zD8tKhwOhPaoBKmIa1O6UR/cPFm6IE/w0lvec7rU3qZa
KbF9J2VfXJdVzGQSyQaRQ5TfWKQwNPOE9FsSIjdrlthbq64vdb9yRFRk1ASyPI73eUTiZ8RFw6XI
cYeRGitA0Vft1UJqSbqBOqtRucdl4jvzusU6OKbXEsFlsyBlO+kM3hdDgZo4wj89Lmv81QWrbsIg
C9a929YLj2lPJMXkrv+PZTgAylXPVe3Hjf5QQAa20PH6XbB6T0FCmcwebNnONvu6wMY5N3ssX5r2
/5lShJJNOBuXrF/uOQtECs8WbkSTz6DsS8bGVi5ju0RsQgj1pmKpt0XqE1fGtGynYD5gRyn29/zj
lPY56oKFsBtoaHG35J+wcDJkJd/DXYCjDfLDRuueX1yHu4YKfZ7X8mg4/ZG9/NdokBPn/Vvyst3C
d6+JivcB/9Z3Wkfiv4g1o4UBQLO1RuuI2WGJGh+8fTbZR+19FLYCk1OX/DZBT3gr9Ssyju3U5mhf
lzDZ+dLd2wwWnkWzPKVyoIRVliJdhSPBrqQXrQln2ZTHmb5bWNp5m7Ht2wQTc0uPzGAvMAl+lKQa
DbVDzFbP3e0bw1H19CxN7XKPuWbPg61VZDU+uSegKH1SAw924h2tuXogo8nf3If1edAmJxIXN42X
FW+TJXZdv3bboCA7wMxahQG7Jn+TQD9zaq5dv0fXcvcF8anPZRjRFPRnRkP+ldl3N3KQ5rZd7zzF
yNs1G3aWpMAKa/5YQi74puKz010G45gWLa/zaGlEDph25Uqx/cvqSjyZDjzKzqIyUpr0OoLkzpPF
W4F7e2cV7Phst2644MYxwmoCWaEqZ5w94x+7HM+uXfyp8n6AZWvwE3hwyYvWvWYucKGRQW7gvwwL
tkk3QITUY0EiYndLREjMUpsDjc2Aa4NzdIKR/MwB3OmH72XfpiF0lBOCWC7iZdDtO3kmyaYaqwY0
M1rEhW/YW4V1SOutYdgpV0NyJb0m3wVExaOAwgZdjdyYXlXjlja/0dUmUdtZadwDZ9xKk1l+6qqX
YQS7Zlo+4KHQuKqB3mGlDoLmEjibJlBxNw140vIAuVe+RC6nA4d/Sq81z4xOg3vgrYX1aUYSVlaw
sqT9RnC22BBBa1C6EfVYElm16MqOLEOTXwcl5ATpqWX6RHDMtMAPmDMFqKaw+QUZ6icOd2qZp3Eg
e5KAlGXulMmfMcY3J5QDPg7eK2/FGW31MKtKWl3EaNSzgBT484ee8JP8TvqbbDme6oTl6EpZfenL
+tab6Pbg6oxMyPnbV1JcY29e4W+lNyp9xoEuR/sEUphY1HxbcvBNKzfh4B0ahwFOg0aHuW7P3zD4
tLJwGprlC4Pxo9kwXUFkNTGJ8Z76ZX7IAoXLkdiRBjBXTL25JJAi7ExsoARc/USfUWJ6HGmq3wd5
g0PbzQksYty/s/wVraHIYtrZ1xAeP/M07hIepRZ0BhsK8JCCKQn9Xn8yHFBsaycbjp8UcX7hQ8RV
qbvtuwBIRbNWZ08QkK5TDsBuCg/piqd90kBQXalB7QlaMZuMcVkHd65LR6BsOmPJl6gBhvar5fu5
zo4+Ki87JkZV7/N7gM4M7mtcSnnqyGJLrfZrmMm7sgYD/oBf8tKbJdFaRHLi73x3OteLRGM5qP+I
qtUcwP2YGo+0lzngwzrbuT2MuRFmgpFaN7tSR6Cj46bzUWewMEOI86hWAIu6H35TH8kfcp+bZ0Nc
86Zvw+tuNAeR2ZBsHNxQeJIaMtZ/exMLLsajG4UGKS41EIdrpt3Pvm3+CpWhDtj5U+JtVrJTMvEz
L/xXTlEeAn85BhrjwcJJ7devuvV+qMaeFb0nF/tY+P+IjsrYDHw1POC948Yg1N97LzFBxgvCidqB
SoFfEhDnq1kM1kb0AunDAtDRBKNeJOJLYjDfdBb9sSf/6VI+L619sSRcxOqGwR8hSMFYOZSsh0ZQ
lcwm/Z9mcr/7kUA6keLgshLI4mb1vPwQTA4lr5g/MDz7W0qG16GnbfGWo70QeUMXv0S2XyKpW2EJ
lPyaKrT+I4WLeaL1ygiM545zfCzBBALH2U4ghuLM54eUCxC4nktoaP1oWeBBjqJJoFvuW2W+DfXM
fB/tyK7JH9zHERDAKbn7hceC6DxHFq+DGB6M8kkmDZXt1HWbIZSE6Qajd0xa86VQFdJZg1Hy3Nw6
RX5UF+QrpR9thUamCrmhh5uXDD+qHd4FOmwCrMb75edyrowvSaW6q2cbh8wi7wkNt8NFMrJDsZx+
p0nj3I4e/izMdrR41m+Yg9lg4EKUqIgEeATl94e+m00ypRVLN7zrTL9Tjg4SgYcQr1c+u9/UOvOu
y75ZJwFNCdwHAVvzPmnxB/eYMZaPgGbFNeuXbdpRlxrifr+iyaeKJZqrB4LC7YJclvjEtqA0J1ku
wYFe/xvW5Ihq72qY805OMICYn/Pz4DQsnAl3i0KeJaE6ITYnlxqP6Q3BSB2bHGBPhEVDbX0kI1Bf
i1R7+5Y/Oyz2jt+2vFT4gmDd/JkSA+x+gHS9xyw6u8W/yWScYKLXoz2lOJ8/G/rTTdBD2STv2ouT
3iWFkgF5FOYlwpp8hrePFjz1acprZ2XXaS/nkgjej8RRO+H01GCJkZ88f/pwp/EciqXZYKHOCYJm
BNw6w/Ni583OsO6R3h6IiYE986Uf37jL00NfB9gLkSgN30Ofv/mzq57ZAt/j1NV7208T+LP3KpDm
A3HScFPGjkuy5zMpMhjs0wLeSaCh4JTQ71lL+5qMywPTbMSj2V+3Y56qYdttlwwvKFsIUbX0RAk5
TWzFecjsvr2wir4bq+JgjP18mL5NHFVk9PJFpaEfVV32kti8OH0jkXSZdfAC+uK/PmBB2xbrpyyS
s69WBNTTOahPNmPFjTmIC0i8z3lxGAd3LxCxzMi21K7OWwNVeQ4TVlOGu0vy3Nt6PHeAgGtCEyGx
BoB5iQ/gLSXZqZxO2Yxd1SIutusdRgR1DeakqRcKdWDejtJQgeEAtR4PliPccstHfwr9kqmfNd1G
cU97ehN1Pe0stXob1w84PNOQyUJAsQQwZ+hSseHEIgCUkUqgWWWPLRcMx6+bNBgkjT+J++mkoMNQ
7GIvgfi2uiBicOhuoCrdy0Q7QvXyO2RhfSgX482uxA2eTHpGWXCng9IiVIXz0BlXR+tTq81dOmLt
bBDP9Z2IG3yqVQmDnZ0fvi5ajxIJFJnkn4WAb+lkyW/KWGayuefHYdoQhVy8elSqpvVUjt5n7a7c
Rcqdtz22V0OTH5srSaXO+Ay0wW6xOnQqRAaEdiyB5uE0W5+XmuEzdeyXL6j9+YlDgIsVH8RzrfC3
oof5dEHO1P7VyoGu+i0SXQjNhHxXh6BtpjsNEB+qNe3sIfhQ5vBTtN27ClBTNn0PK8mU5Bzb/X7K
m8eqkDjngArlCQk55Uh1Mk/qPI6SGKj+mZp0m8yQNFsTtM7Avm43NnF1758cRUCYbcOb8Bw2fROR
DBVBsJQjGALCDo2H7YgxsmXFztPVQMFD7H/egEc2bZDiaIUFNm0qpmNy5etaahZozGQAxTK6k+ri
9PJWV8gRzUVsZwG0eZ4bYqIDWLiMVjfJPVa83hDPB9kHEuiOdIloCT+yTDyJBG0sJmHuZWIUGMzW
FJkSnEo4JSgI7RcCi1IQy2wq3SJ9DWnGIuC74FCWLg6JDIusAeFkXiN4LhwSNlE38P66GD96EfFr
FpHJMU9QOBl9GWNcRYreZrqnRzcEhKRz8ryKhg+pLXeyIVO7YFwdAs77MHZlj5yGmZ/VZ2JLO/Lc
G+KPbw+/HA1AAHvYRCMjLRDEFoEZ4Le9oVIxGduWYK8MPNTJbUZJ5usirH1mMArwF9KYg0J/EQpE
ymObPMBiKeUSXhiEYrl01wSwH2NMBWMtWU/5t90U1r7x6l+fQF4uNDOJ2zl90hyJfcF+FUY0RKbh
3rr45jELqF7ZiG6QggV7IgE5N8sT6tBD4eW/mDPrrZkzgkusaTtJTqecVmzOBv+wNj3cypmXvy1x
WDhro+k62KUkj5OdfAMpNUGNM0arfCQBsFuXfdpPf6RZxXpi20de2nAqyD3ol6KMfR6H06zvDCrX
Psk7TgkOxqYGNi0EOT4W6u41s/9qQ/OimSxfwFdvmfhBQIr8sT+2FT/JMvygHxuZS4QeY1/9lvFm
eBZVnrAX+wqw9pJFtfL+QJmu37MS7EBfYvPAVAY+Z+zjVs5hpJ2RvEPT36s5Z0UoOGiUsG8p1FNq
4y/PMarjiIhTIYdkxrWZh+6Vit/looZuXPf+HUeMSKVxhcOCaeZfVhm31AwflDf3ewdNL71knEIq
dOrslyT5uLfJAUgdAyjJgBfEbc/iLn+//+e8tlQxfRYhcv8w2oJOzG0ga7A+MkDxnLyl8wnTIGoo
k09KlYKSie0oW5Z4ChriSMLB2IFjYCQflAFLsRqV8yJZpWv4EV2oMAOlkD8g96hTX35QQVVnPUEp
d805Ii2PliWQu3UyjnW7/vVq0FCpSdEOoaZlBF+65afq2QMrCNDJdzuGYL3ad6j+P1kDdTUz5jjx
kR/k3HuR7vDWsMVONmFGDGXSuDyRJYWK+4+WO+otJviMQmrjqfU/JZk7qO5QeUCA8R7mtNj7Lh+6
mSe7EH6pCP2XrGQg5Iumju/iKFIB+4OpuckX5CB9YLyiFS7iIKzHeAmmbEuHWkVN0f1ripZRWgtg
KmWrCKS85//+aUHwji1lrHsdjOTA14ggZA4diX3vsXvFK9Vc7SY8qqLrokJDUOJp4jD5OxbwFWd3
2lbjRLPV0csrn7eNEWYcerwpZLag1qhmf+9l7RXxm3GZgs+2b9OLrTpmHwkAc9Xqh2JCxxH6/5V9
JU6i6/+m4UtWYzBGlBmcCthrV88s39eO5zL3ggl9RjbeSBx4yoD6bHpTm5/SLt8Nzz4UDXDScGDj
2zy61F3bqZ5gCyb1f6qKstb/6A0kKQOVBw7Ak92sCPg9eSHFN830d0rEKZYwVH55xj/1Sf5fuWxl
SOB26vsNjfl45v65FJU/RCbqcGD7HVnw7m+XBdkxK4j+ZuuxbUMsU14OIMLzDnMLjjbV02NnJhJt
XUmk1GxYh7BL7kLs7uhWM6tMFACOhz9vMf4uihFZANUfKrWXPs3hPg847lkQmyfVwVzJujSJnXmO
9SDOtghPpbYICwCOQyX/4ZPzzR5sACc43Ca/3jVl7ewqnTtRkLYmM2kQ8WPFRBg377ozXWI7VGBW
TxYSnY3lk8XiABti4gRpA7TWToFQjt0svA6Co9wxUqwMhIn2vSAnrkICXQVfLStG6Jni6Hi0V42d
zXgO69hfjd9C5o+wqAFHgEky2/4gV/ZskDh4N9YCIgq34TBbZCnYXntkX7/FzAoyKgziYq1T7DHn
Rs1/OK7wSxX2UxWSR2EqCGhF7TmRagP72vfqpoqBH3XYaU8eJi8v6GspAxyTca+fcLVLatp+KLLt
MquLLIlCZpKQRP3bIv3XJSy+IVvCStbe1WGSFyFzQi3FjHg73qeyhiJYgA92FsFwzLzlzax3S8dq
TpHpDV413CRB3FfYFAppfFeWzEja8dnE0tJlLYx5tZCclLG6UHdmeSEaXvT5KTOGR/bG9h6s+N98
BWHL2IkRTcq01mb3rOtnYo6vvVbwls0W8UnB5NQ3v+dZPi61YUYTHR+yXNpBE8JOJpecbGh9JXmN
4iTsbqZhnk2pTyLDAGOEdnkxvOSGUurZydJ9rXzKLn/91HzRdWZCLPwU916WlIQ7kts1HHGtyEWO
EG2Q9XpvVYdevQ/DemuLFlsGMyl76t7uWDedvXNMwBju7HhghXiqevKUvQG+3WxyWOU62E7d1XVD
iKysbXvZcY0t18FqvnKD5PACgg0Lv9eV/OiTi1VKLzI8+kr8B3gZPZxFoVsyK9+MmKO2CER6lGH6
A0MCnWrL/Stz+P51NyPJS9DXpM54rEzG4rmCFJuBv4Lti2bTcJ8971KIhJyANWH42+gDeKuDqRrO
JGRbB/rfbYLWDFozUIjJR9pjLhDt2JKQFZzXj55ZHIKOAIWQVIjJb0K2JCViI4quTdpyD1ir2QAj
Eqz1jJ3hmn7UVQtpZK79r/BJ9iNt19x04dfU3rVn98kpuukqdumeNKK8Ch0Ml1HFRrrU3FPCeOx8
a+/PyCCzFa6P4h5DQnByGCMxbjRgFHcfaRry0IYpZaoIjsvqMz5BB5N7C1g3lRzzdCKNgC3bklKf
lRhs0Vp6Byc7BAVSxbI1fmB5z6DLm/0svTPDnYROgButRZMO1Ld+sBh7JndQmq49PE8MB855kL/z
5VdMv8wstkf3eQIbYVUzeWKl5W49pA+0H1GScPLKuiDkaC4yoDt+ErEMhygFJnSecl5StzyX09UD
mEHG3L8yt66cx0vUIs7kHfijevExeGReBykhaZrecrAkdMW2pWovqQCzl8AFVoXl8Ccovce8cV1y
iFk6tQtCJOXcWkM+jQNBBuGUs3bEMrIpjFXtGfGUpvGb9JX/yETWauHnsC4tDArpgYmwNdZsp7Zr
n3i3wCw9UDrsmktujiEbsCDLpNsvVU+BiB7KTiDaUkJdpDfJaCD+iw7u1SqDv6su/rGCATZkVBoF
SREhVYfVSjleT47Ymmn1X9v5r2KGHSwcHkCWnvss+xu6SBFybbLJL8ArE3GhD9J34sBiLIdx8YEx
+Lh4LcTAEm2PkyB0VfMQ/9OOvRMVRJLBJ19+CjR8sICkapspIrsfhhGh2XHVhFUs76+r27Z8bYzU
/KSJ0dhzh44JaTb8zG7eY2ybOjAonN4t23VjSp6kbaG2uhenbvDdOfMFUOOwCRXaBaHXQ212Z7UW
v8STil0/DXCazySG3bKmBZrZmP9VmszlcfyiMEOiNE24KIluSclfYlDzNEv5nd5nBVxHANhRNEVJ
17J5CW92Tt+K7Ie9j1rJvpoBFHVr86EYM5qJW+28jvF4mupYO+FC7IeLRgHnHd6vj6TLkxj2F97l
euIOCqtD4dTnGVgWLX3L72uOEUY24uy0fVH+9FybQkOE7Uhf0u3XErKOahayYpxwuBgI0nuDuafh
UPiM/nvLkpwV2afKfiH9podp4kofs++lx0GkBIp1RyQ/vIjengw2BoTF3XGK0gX2ufptG2FEWe3v
S3d8qAMDlst6Ngqz3AE7febK4KBT96/LtSK/cX4WkaFqCXih77neszuj9jga4333rNe3cshI5W6n
bONl2efiugChuoGqDI826qPBzv7pzIBMCpBFFuK3Ehuv40HQA/Tswq3RKti08zOXQ8TaN8QrxhDZ
rH7c6ql7L91/iJnegCRe/IkZx1yBbBBB+peV3hRm6GilxtYXUqrOGFeJqSOYvCPKYpwUGw1JLk/o
qEg6YL1ZWTKCitMk4KXpvL8hxOUtZp6DXPCdBkZ+Le8D8aGSMEgHjHGDmH/VmKGKS9RnUKT+YSdW
fmBvxq07gc2tw/abGKKvnnyKfeXMlBcQgeWMZK32/W/F8mg3+sDlW3QCQAR3RokCtgNnRoVk/dX4
6xOkiFYnuqPXoLpiDNQwBcveE93tLJRPkcH72SesX/Qyv+uRNRp6/T5+RuL8CfwthI0Lcr2d0e6J
mbHrYronZvH5LZfGsw1W3uOFxpmok4//78N7Y3mxhvlPoUsBJFuQZaC7f2z/3/nUSHNFf7P1KaD5
3wi88cyaqMgc4Pd2fm+c8CGU1g22utgR9tUhdvCOtWPZLAV5AJ3aLParT0PLireJOHZPOPGsHXWr
TTFTsw4wOdjWEcemku+V4omA3jZGeeBqomeWct/z81AcZtti8T/Dewr9zOlXj+Zr1dX/jVzgUZoC
R7Bp03U4vd+P2s1yDRx1X0Z43IrsdhwxfNgugZtWMDyactMH9TMEbhlpgGNGDcWTAKf/1o6ma7WL
et9y1FwJfTmvoCA3k+HOUeNoLlbSAJJaYz3VNxmkvySifzMtfJ40UQkp89Soc9ZkY5SOcWivpiPv
o+GEiFQPJClY/VjMyJLUAKNoqN1vz3qdajAQluif2Gjpbamn5zzYewAaLkHg7xJ6cqTYtHeK6K9k
gvUr5ke797J9QEpr14GJ1yiuwYHzqphFVIiVVMqPsqpegtoSTJ1X+h4yCJykPct1QSPjxK7gN2hL
jtW2vVTE7SK2JH1E9cMBoMAZvOPRbBz7YDctII+WnrIP23ATknqDlODRBM9yYP18Mvns19I/mf6c
7sIqZ8puMfN12vat75xvVGAcrZDnNktXsX8t2Rr57CKSkHMtl2XEKojRqWHPuMMBzZV5exlRyw1j
ro9GON1XRKxgOutpVirbhmUm9yZ9iCVzvU8p/7c69Z8z0E7gEukhal88VmjvXZfUEuBgdBXARBnA
MzNdea1H/7sdWvqJmeAED8wkTgGqDClJSZHP+Fyec54i6veOKeL6mthOPDYeaVQz0xOsWFdYNERy
JtQXKyFGD61KP9sViPg0r7e8ke+1itmPFkcNjnJl63buAvtEFDdEGXwK1Cpcrj6m03KQ0WIQGytn
0oBwieXbXq8NpveiO9cV8lhtjA8Nsv4donGOP+PUt1RPnrm82nwvppgR886kbdVpld7ueuhaoHwl
iu+BbCSKGO7BkQ5qyRD0c233roMbGsewb9NQhpX+tpzV30+Bqrbzgix+pArlai/MO5g2BdXoBn9a
gN9baVSMvclZgMiBHEBa+hgwZzr5nnl1idusF3b3bVhGk8y+fQd5S3NvrDp7eBwsmq6A9SQ4LruK
yp6t1dBchDN/2WKeDhrz0JgOy7Hy2s82KW9+QWbBqivq5h3Fnlisa+OOehcYEneWtGJCJxR5WFB5
QJD8ae6ifjS+W4BE7gYHGeh8qYEF6agIlxgc9HJaq3fXqabdKPmgsRo8+p0/7pUYQYtV//W4ezb+
XL55wfrSTy0CwIC/eDVhANLEIWgUx3GZDnTQr4Nrv6wrGVOrotCph+FjWMI9qJaHvMXPwZUQJ5P1
nnnjx9i2rO3upNzUIATLZ780jmkkMvEu7PI3c9cvZuTZNlfDrainhyCRW06KElyakRCIwiFrzHwJ
Lcp3z7IIV2NLYE4Usm13Sjr9AUlovKKKCCH5MPcI4Ixabn2oy9WJ7dCdUEaRQ5L1+TMxNff0kyWG
DE+disMyoITYLC5ZeJz0m4bqgJJs/qCSOoaSi6xJuU1HE/G2xB0I3HtBJmn9snjjmMoBAvTuB/Dx
jeEDOhdqerZyhp2Mi6pL6YSHKbwZHTsuX2MxNL+zonrylQtqaGLKOLaKVLduAWUATSKpyVfpCuPD
x920c0X9HRJnh6QDfFWAix0S5SVkmHLwgNPhY4IhwWXMCAm6qGiBznrudUqQ2Q+dRiRY+ls/9Kk0
fB4gaBKWkBa5d7Sq2uMFG2s3Z07qk1An8D8OSIkoV9fmUCEkSI2J7RMaky0ymB+A0TepeaTv0UQu
244KVSgSS4RoSE8j0VIo133qkzPCrY11Um0RhTKDCCaqd3Co3D3M3Nc+vIuPH9ne5BvoouD8wnAX
GjZxfFbJ7FX/zBgDd4S8fDvlyCX/64NY3Zq9lW27JLvn1edGLEWmmetTOt3L5xIwzp2LUwAryE9B
E7IHKxbmvu4PNhaCLno4d/TvB/T6byxuWCyJeBgU4sSCVJr+lg0eVaC5bcr5hjmleFJr/rRU0j0R
0vgyGrcZUrbQoEVaIz9naimjpUr29AwA+ur8c0LccpxVF5edui5q5THtMgiEsSfOZi2T/XI399d3
SY/hfCg7q/aUm/umGuJqxHzHTrkg60U13q1A2Bh7KnsbfUUqMCFms/fu4QrbFwXndZin2yCdCHaQ
80OOtJPDqPkmSpDoHl5Hf43IGuJQ9OUhT60xcgMYSG7Z8qLn5XOZeeyCJVa2TPyRhXNwVbkwCELu
tQTrdZ5INCBO7Vs0+8QPxnNapKeJYfr92X928zR/YhLE+xccq/mS+3pfCNntkpCBjZZEWuRQgKeN
tF1IGjq4ODPiqiKoj+OIzIalZZyRZnkJyn5vyFLuBU42hKZiG/Q5/2AV6UuKnnzxl8hMMsKJEYqs
WVaelvotX7XBqs+PgiprLwsiQEtnTmQQqI3d+aFJrGrvevyug3lG31PFvi8H5nyK+JqECnRlHDs3
5TFzSZO7lxqlHLtNLRzmNHd1cTu37o6Q80MHuvEKLwnNM9XIqbmvBZpRP6kMxSzL1Pu2tAVjPROI
ZmCUAE6dL3hxEFfY1K6Ws9E6+VOh/9m6hv+F6SVEND6Hv8IrnfeB9ZojRdROi7cvNPKBfF3IX8wf
S9NlutPl5obX8GHW3gbQkyRXajB3JC2+lIXyoVxS39TOX5UHjBss09gBUYMyrvNjiVc0lm1sz0Md
7TtsBiQktiHvnW43sF+kMndlKk8gPx6LFfJtLeR9X8kXFvh80NjBrFvd/DUn77/CwZktGZEaiVuc
+ZnQVno2EZtM8GnyMaQEDAJm89DbzXhGebKvwuqnxQJ8nDsnJkP6/xPMH5wTzwMV3q7nat2aFNie
of825IeM9916J3pkzbMVj6GBdnimQLaYkQC8fWWPhsv9vstsl+4bCghi0BBtifM/ws5sOW4kyLI/
NDBDIIAA8Jr7vnET9QITSxT2fcfX90HKuqt72mzmBcZMsYpkZiLCw/3ec0uqE/K6100YFUsxfjkG
h64QbxRI46phmjB+WkVFRGlSlTTwgF+05KyyM+8sNu2cYAyKcKGta2uGe0zMGaOc8sxKQu+YUmni
c0YCPMdWiYYTmEsHFjGh3GY98Vj4jRduXSAdFKZOFsQEQpudoWhK7Eo1eTXwy2D52/wwSUlloDc1
9PwXP82E2E0sVcxhdtjpbo1DZ4TTGfDTFkKGZ7wtSYGm0YiN35pf5svaO2QsOnzWpq0ubzndPvpL
bbhCQ9FvijZ4ayv1J4jLGwIMfYgQyWtddZkCLNmsClqPwNQdjmXPGSKsMCKZ66BmrKGCmNzcvjnr
tfFZdHx4dL5titqT8NrTqBnVlbRRAOSKUixuqh8id+S6csMzLWUb3RRJTB6dPGd4FdR6S+T8MzK1
fBiMG7YePA88HSZYmPI7kmawN/FNcRY2tqNBc51m6pxK2zvXKJZHl/b/DsfDp4Z0DDmRY0SXmDbI
0hlFudbjIL74gpHtEAc3ofmWudMyrC3V7BqdTJKNXUVXJa6r4JoptprYd7dWl/O+unF27zu8Ik2n
f3UcNGkeBQfUJgU8KKIiYrO8957jUD3F99xszt4wAnPxmrpggxlfW7PUmO7TH2FUe2CLLXeap+Ep
QScE6OaYJEF+cDONCZJvTBkOvQb0dTWkFhD16DuN7XBvkRw1nyjjnbSQF8D8e3DqqZAF9NmSuN7w
Zxn3ZKb25nBVvWwucSN/mozFs+TEZznZk2TxD7pAOEjWcLI8V7sxw/gq1IClZn7UWd1ytAz3mMeF
fq5D1990dLY9Biu7xusJxusRTVoF0qyKNk6A4BbelolCMY7GdTeBW2rynLge0/KTHZJ4d8MUgxyw
uMwvcr48vyKYyD9UnXf+9/lKM9NtqtxkF505ZdUvpcLiM6HgB1NA8ioinIc5oCSK9WFbdyZa/sYg
269jQBgErkeEbhVsS5fqARU6FlV89qtUGO0NQaGD9ZXvw3nExCWOftWuZawp+cVao0m6wG7j4FIM
vZ3eUHMPzrAHA7Hifk6/UP2z1iGAi7VMvY5g7PaenM/ftW3B/XJ/VmE41z/GRMwdAwOCPsOLmRXT
O+Gluz5Mm0fY2+rNcLZPKR/jzfAuYR08/5PcEc6pB4dIX7YaHwF0AqOwsoNtoUIUFUlV/+0h295F
K+33qjW6e1rt5Ryn9czUQtCRkwKL9AahhBxb8+LpDlElY7/t/AGZmnCPrab8S5s29qWTEtLA4G0y
VJgETrrmnkTQ1zSepFoEqXPogwwt/mQnZ7cxycgU1lFMnnXkjueFHVh3wwSU/L+XZ6h9FzmIuuxw
WuOZoEfpmA2IpMIkQ6tVF2GrnVumBpFiVb8LVZa8FbjbY2+Qj6HXkzdwJBcz7uXVdZLgoozuvRx5
45Xeih0g+OFhwTG5Z95HPE7Dox4tQpLTod4AtrDPmpFj6cXMUUNFLqyUmGLaz78Fd69jJimZQR5m
7gncsl06yWZSNgGOluPtrFnKZKMbWTdUJ7sIjOVnEbEROlX6gcHskHeutY0xeqzSIBSfIWZx+Fgp
qxQ2U0KChIu+rmZ2FdZ3Mhv+eYJCEOjNNt+3MM4xqgIpsDES0/ofXSSXsUGydBmICNoT/I3npeFD
9Per50PBCGARhsVO0Azbab3rIoVCieym3Zs7EuviuEy7LKQPq9asLeR7JK5hjdAR06j+3ShJE+vZ
pPfKbNYErrXHVFrl+d+L7fGhzsr57832wpECjch/XvxZntq7+rlCN7zPnhZ5lLE1RyNoBsqENIeR
auQogMUy6YmYQrO0bpGWXOKwnf/c4qh8Ro4LneTtJcnu4QppVBKcVFrvsKQDj5OlddDqQDjr55dd
mC1T/LTL2gUYIfqcMFXfYIOwYFzURX0fE+R3WTGmh36GX2jK+4LBU2yF6Yij00/iGGk/jAJywtrt
eu+NjV1bcC83dw5s6FiiGbWDpKo4WSMRCFm20gndZZMz9GVuZfHVlvTOJmYOgt3mOUkow+aQ4laG
+1mcENa33wAoz3ZqqvsMD80NYpdo6ejwVMYl8nRnnQ6TtjWsi41/6J0/jqhUa+hPFr3cNDI/RNzq
eFbJhBm1Ft1xSefUydxfAykCRwvbOMOFkVEhqRJdFo77DgsBZUPAMSYt8tnFQmJijNxuEOa1KDJn
Z6RU4im2vqUNU5w6mdfhefF1JDgtidS1CXtfn83CnaHOKOqNvTl7wMm7ihHIY88DHV4vE/wqm7j5
/LtYJLgHpgHInhklpEKU9Alm1E2JomCO4u2Wz3den+p2QXCC4i2UCPyxEpVHZlcV+aKVeI9xJjH8
kumNQSPxedySVESqXMWDxCMeZ+eI9Pq1MwTDUcd3s+znjmvNeBapiUsoY+kdBYGeiynKgFkaOhbh
uH0gIA8QmVn+A8Xcfhh8NnB3SolZ0wQAUzs8ajPZq7VJ4qq2hbqoSlT3v5c+L66hnSMfznokAOWt
pwdyi6pJp58dutt6mj5VoaCqWSRcGpR+dMrsW1rbSHr1tkcxPBWnqY9yVrJhHxUyeeeNCg6+QcA4
noB0l5Ti0EupvxNA1VhHPyynhZN70WnIqxK5ovkZFz0NQiV75k7qtVJ+91bYVbRSE3UlgS0fIqzw
CrKlmpnVbUEK5C/CYmzEZCFstPbdJiRE9l2K5iVJf8hBkt5cFwnE5OidZCQQEKPxUsECvCR8iHx4
L19TYt4i2rV7XzDdceI+/jCpsdbaWGcbZHJLf5qSo5ychIOog603JXHamh86pVPupr7ZmYNc5sBW
9v3EGQi5O6s20XbLNuswUY0Elds2yLbSpCfc1ySt52W1bVGCXxJEnhdMJPwurf4bLtC0xoaA0IUj
ApzHMCV7sECXZNfG4sm4IS3dv9HWw1FKo4sYkdF6rcKBTFkH21Y6pvGJpGl3W4U2pRJJ4yb4qjW3
I0OtOSstdt4xL/bnTLfg0PfIRNMYRhx3IXFa742ezynYafcqtZZDdXHvRsdY0zCiNlGBhaln7OMd
xEaxfH7sRTK1DNeaX5bWEDET/e5bil+LxnSB6OLmV3jlDISQrBMBNrk04qCbR+dyRjrgQzWOfxef
GPxCi5b9QePwlaYrrUSvr1HjBPnVFKjOc0kO3pyBp5B8GNJN1tV8lBhaYFgTpd2Bj2ZC3KHfwrvr
+32Qxvot05rfIkGWVfhSnKow16kYK+vFKONzgPMaYRbYBhPrql1auD3cIT6ADchuxOgkaw2FDUp/
jAaWaP7YhUSLxV95HvUsPbcQI3ZVKh+dge2orjL8QnnnHYNeQgZNnjZkGnkdMBPl6NBhcosyfg4U
zVS47kOs/zkakwUWMmP1fGM9p3tIvccHX6bT0VOj3GKeTKnSbEnCuuZhIHI5AgetdgJNmM2LA21Q
vR5Pg0kFFikPyURd/FMbbPI+h4DnCtWyFm6ogP8YIiSjNwKNDHcar0HjeHsRZBqEaJImp77HADHW
GLGD8NOHcPGS+zSwKf7svc35ZKl3UsB84KKlwLJQA87wrg5R0tWpSbs0Wfo0VyY4xYW1EkmiH4aE
DnkBqmoIAFcIWoLPxX8Mpnhp1dwHToLUwndbcXxeBmPk/O2mGU0YlzI5JvMTB69mbQOz/4GGA3NY
FbCGuBZ0pKBBywyY+BAwSlyPaphO/XwZGqc+NLQ6LQ86A+doezzMWY0yltFF0btTGjURDES09l5Z
LwZdVYciSn8kgNjOuEsgmKL1WdRS6dykc0ifXXZssigoLNx+W4InpsuYz2V079+A/bjb3Bfm37NP
DVbrLQN+MZsa34EbWOdOqPqeTbtKUf09l5whqA9W25TrTJB6OXrN3pKwrbKgGi6kSaAnZinaNo3j
bDV0r8Te0z2mHcYoxkvjVRuLcdf6xalED/BAAq4tC75r60t06FWWqW1WqgXRWw1C+Kg5uYPqOYsl
LykLzwpDU/9OQVNukmoK6E4pWDrdeMLsohHzV1swgSP70TksEFM8n+mtkMOmClZKGeHWgDDaeN3O
rLrgkXnUDzXu4jyCZV6G1amuCOSTM/3i728+hP3PYV4Bke/eJsugxhw54ICOCADtzCWehjy4jDC5
ZVUxrPT5lhEYOXbJ/FAmXbAdNbCvSE28I1+UaNbjVVVmEdgLVM3CqlsqvnyXxDWpSHlDUzDUDWQa
/rRVBaJvnM/xibFntPfL7INA8nE7BI48RKmKTvwfOf6WhXnR7cRb2YRxYwZK3x2ccjvcgiBpWzA4
zohyvvAmn+xwABsqOXX9Zz+19tUCwrzV6VT6GPWuz3vONgqCU+zGPnukaR0C3XiryGfutUH/6BFU
bZrWfMFEC2GTTrWhFJgvqtIFv9pwU0marMoyn1W8eEVSFMgi9X+mE1nXlptMO0cvuVO5YWkIRsPp
+VUdnAb1NXuBJuWHV1xf6iYoS28qRtVXZsch8QQyn/98GnkcYCYrBytEMls8kHoaV+mB1MF40Usi
/0Zd2+qhkhfVMBjjpCB3UefKm6iJOOZwdqaLtq3LiEDvGQyIBcE72lW7M+2Kkge2xSrrqhiGoB+f
NTSCLGerSY7qVc8754jpRy1D+tifpLKv2OvWqZupu0NXets2mAUqVRTMK0PvNFpteTSIMbw5UZ7u
SVEAvdb53e15KYUkDZv83WS6m6nNzJvi0hXDLfEm79iNNRwqC6WNOxbHUDXHPLKyYxW17t1SpH7O
m0E/leXq72e1zc0fsM2uhsbHQTRx/FpaNm+GbzgrtMDmlvSPeC9dywJaXgN/aEboRFW7dIreOhpt
Alln4K6e8D4d8wKsLM0rir8JjwCksuwR5ZP2SfeTmYWl/K3KpmjppZipyiqanVSVf3lelBT+pfHN
8VDF1Z6hKxzgooLuEvVQM0MJSz81Iu3OnUctEXsPKORYz1u0vrk9wfkt8ExHpZhWmu9qa60L44c0
XxOAcSi8yXmcaUENU9KtkTs0Uwog8XsZm+LYCkY+kWCvrmg6jQCQvQ351Wpjs2gvgvkzjQcWcAMI
DJjgaln5VX2YwiE5DfMFyu8ni8LAlhPGx8LOy41bTJi70WEQKcwub7WMSAen3hR96+6w3dxVLbwj
7H13aSK9PtR4Txfh/JPkLMIr7fJnBmgOSG4bvIS4zZelAau56zpANointkiGUObqNj52Wk0bGwQQ
0leZ3HplXjo/sdZW4I6kp9XJzRXq8gRBxd3QbsJOH49hi2iLqD6SXmNmAiqBfgus/71syx6usAVZ
2hq6fJk2SX5EJOavOnfqlxpnp0XRNt2moHNKQgEJLKnV3bE9FdsZDYN0yDh7oXWnxVO/yIleRhgl
35S+/WeMN6nXkgQgnsvOCk1JEyNnL2LED6J3/0SjrE5NAHc9d5lbMd+d9pmH0iytRLASMINvZq3b
Wx1/5qEiOPbsjz5Jv2R0alGWXjPPclZaZADsqhxn8fzVWxratCmJIns+xGDDipYF9HkbpBUIkOKV
lXEwbBW2Jn6nM55j2u2Gu8p7yzzGpNLin5ZIYZWGdtqTwChtT15YdkE/lK2PQBmbLTGJ9a1rIIpJ
H6dH0bjv0qSsIBOvX4nJQZ0wK+qX0qjUiXJNnSzphfshSF9Ume9izw1vUyZgfPcBG1AdaVuRIBnM
BfBuPWjKTRBYzOMdtWp1I/yBihQwBQLNyzhovyJVa+vUsrJbbwfb54KqNcUmFqqnAXEvfF8/KnuK
T1qgzkjd537q/FeGmE4s9pSVJhCGTK2sX590pTLZ9+5gXiAlmSe0YHAmbNM/m0bIbN9lWowqtSnH
m6lieY2dT8/SqF6qfmkbmtolIYkTcyKl3fAzMBAydOH0QktFygN5XEUaKdCReovJ4q63HVPQuavF
qWVBx0S7iLZ5cQsvZsG0ftRqnPYWMZE5/8eOQfmec623+nvQMrKZDh4iSp1cf1s55KzSfkn7nWBu
eRwMh02NdZpmMrhGOf0cJ7AaTwxUa7i3Quo+qZ5WcFAJpbpfq73hJ99l2618K0InDZeToM8k7hjY
5u7V8MLo7IY6AA6OvpXRAWYwp13tospBGJ+veo4uhye3TUn7s5wqJoW4sdd16TQkD9fv5KCrSzRf
VK2ug1llhxKeCOHUW2kn1pUboAcxNDcy8fGlh7JWtBxL9bs2cnALcR+8jF8tdo5NkvGdmk5yrFDt
2u7YYwo4nGMjtPdS0iOD+eQzBxXvXpP6NyBJ4cdS0m8+lpWRbAxEB5s0Ap31tCJnYxacW9a1JPtl
Q/doBNrKZS1C5/rvw7Q0u4MJmukv+SzWO3dbMMbFyZN420Ats7Yp3oSB9tbStHHdAmnhDTWJdYUW
vDVcNt86RpaczwVFF5c+KIII12tYvOn+dNCCCFVY8jIrVi8Y/MPb8xKPFAQqLuQRT7L2hjhokeo3
rbGDLzfCG47n79uI8SZ2WgwJPh9os5nboPfpH8G4giKA7W/lZXgzleaW61zrPN6Xgob7NLbdwfsu
+5xk07JpfjCh5l51ftg1xtMi8dIX1ylOSg84h1fZtJnzVlF+l9XO0rvqnhDjYYv5nELoeK5L3i83
fDjA/ke77l7juNtlkwbMrkQS4ARWfWid0mffsUbi6dHt+CZ4OE+13gFROGYcG6qh1Kofld92ew99
1ZV8cPRbiQs9bTCnYxyStJplaMZdF9IaiyaLMfoz0QUO2qE2u2jDwer1EiwL9FpNS5gNUQ1rC800
TqYG0yMV6ldml9PDCuUFzKp5FSj7hRlj5Z8fJRhkpUjyjQ6d4MeUPWih2p+ZpdNMHRKyfofa/mzp
DcGetN7op2FTNT/A4HXrfLTlSxpBNdQYnx+hGICBZebZhsmn1MZyX2HiWWWs7xmUnxcNH9Tq+VUY
MSh8ftXT8sOf26/NBplyZIXG/XkxQ8JyYxsV0/xUOzjJZZ7LVsphSFk2R4rF9NGkk34L2bHbqAZo
yg5OtVyNAAc6HZ3YfJlcAAP0opslNcW9V6m+MWPm/3DsciQ6WPIdNAMnJEY2wT0gGoDru/s0mARO
Gk4ETS+Z/2r9OXeGk5gQdJoG5dDQ7jmcRkdzriZKYrkwfMSvCuLRJwySD3zGxGuUICpCkTTneKT6
7pnPkwuUlhurRMFOXPZshbC/yRztbx2ldOH/pvUY3p8XxrbmLph/ITuT7k3/M9hYPkPN7+6WxJMY
0LG/o1rmdDlXZfEAXyUnpiHyo/SfGC0sPfY6vpaYCVaca//pc1W8dlq7Ri0HYTvxXOhhSm3wNt4s
lGd20rWImnNiFdzvoU6zk7T94mNlthRTCFadh2p4EYsBpEM+3yR5XN45XvlfXUc9VsGBQp9Qb22r
SN/KiMk9igOBjDpEVAiuQidReBg0TAs1uUX0GU0IMJPF59QHX9CMyD+SDtxgh3JwDXnVOg0F+vPY
Ln/EuNuWMviuUDMfiT/PrLq6Zzr+32cdDNL/4qIOyeAcuibirUKxUXLg0p1f2JaR7dqoTum9eetu
0KNjObgRanoboXHPKt0V6ZGagyTliLAH390Hc7dMTEG+e24cdYjExaPyXidafuiSfvxh6lmzrFPX
OeJ2XcaaVj/qSR/Z+9HpTaaL8Bxj+QELlsHP/9bJYl70g1u9WqglIZukR0OkGsDxtSr9fpHo6AHG
MRevNuakddTUYvN82BkZDLVKvIDhgofoME23gsH5KovuGsouf+/rotrWmoMMu2qi18AZf8laWJc6
JrMK/5l5SUfcTRmaml0+IdlbtfmQrONRPzMLxhky90XLvK7vM0iGcyPPaZZf3wdDJQfYRIDJQptv
8Rtt16W8nanWngx3GAEL0gtNk8b6pUfjF/Vp+WhQNbtTfWW5K3YAPFOkxEV9rW0WGG0Ki21q0Bun
EYVjeSapmzUHMmDIuBBHOs/95LxHmjy3k0r/qaFm+aaxAQmkP6jbxQMxBTJ/HeW16c7pVDAG7lU+
yyBLN/4l8nbblRSNumT64JCVfupMG9PR/LKm9nDsHCBDEgkdctjW2BSy/MIWgjMw9/csPc4hYMy7
8ie7e9Hp21SYeD8Y4iJgEVjk/ToyjrRY0vWEG/c2FN8OI7AlnJD+gyIANrVtl+bWGXiDwzxvN62R
h2cAR+HZIYSjX/z7WLbRS0XTYvd86t/nn1/lQcNMRQOr5KZevwFmY+Fu0qfLvxe7BrRtK+93pPnN
7vl8oLqBIYH41o0m1nYjTejjgHr5OKra2HutKR4wSLu39ldloBDEQYBTs2rGG6800zpHTxasaqTw
ZCCT3MYNf3TgkVZ+YMZ7opclVOx6h+lrpw+UFhBRrIdHZgabw/ijYxBKnSGAj+XuC3Fu98mQv3OJ
r8LXW/PNiNjgw77eKQH663leRZJvEvBsb3LmttxuqOZql5bhsylR6nA/Rjwxj1JqzT32tuIdPnX7
TzES9GxEdBOEypMjUgo+DgouZEev7nnp9QHOBgJbXvA32gJ7N2/dMzFm7lnr9EJfDbXxh8+lufV9
I9dXf/8Fh/S27nWM4P/13eC+JnABE2VIVxe3wZ5+0/Aw9s9Hz0sJMnrHdliw0+SiwA6FlqtSw1GJ
Kl+ZEtdlh/MX+UAlD7TN73XsmdfnU89LkgeCmx/czv/1D7bXvAlVXqsC9LbTBMFZm6QPcSX5cKay
PXR6Z655dScKLeNPH43lJ+4luv+Tr/allaaf4yqZ55e5qcTeroobxSqdYdswH7XsOH1PwnxHMcMn
TNOLt9DOHlPlbPK2GH/2yq3XWLUZbMPr28Om24w4el+mPmeP9ka5eVbXUXZEJb3MQ18emqRE79gk
2iIZK0/gFGVJp1f123QCTmBG1uz8EZkEHLk/cKxm412VQ7eR1Yeu63vNB55Vi/wFIku9lAWPQI4y
9AbUxAh9wjK2iCrzFkf+stTln0F90PrnaGrY0TZpcAFSXyJNNiOJYL6LDtJAOq3p1cGe3ceMtFx0
hMm8pqJRtWkjVMEnxwodS75FO9hsbVQBEiWIt0rhoWEEnaqNFn1JJsE7GTqA7piMI1pZBTYkVQIU
16ghudPRzDHcxtBRAFMEzZIfdVnfvJ5UvKQmqzsnZKppuEHy3puJgUiCLU0uxtIdFgyR5RK1ZAxn
Yban0aVD9t7cyT5lGD7/hxnIT1oU8drVnH+yuftptojyGfEvW1HB7eBguC5rarYg4Izc+78H+t8W
deYSfzBTGiDFVZeVFxxXMI1p73nudZRaBBDTcfa6ivehCbKEAWhxSCy5dWCqLB3ClHw1nOhhdtcU
81oemeWiLKYGY6ptoCNMg/VkcbRukaO5ogaIieFFEVYPet//5Xu0bXz6sUghZuunOX4SgGUuMl0U
57FAquybTbdrsCMnPbZQGpCHoTbT+9SwXITMcwuTVthsgXfNaN956alus1Pp1/2yoU5fTFJCwQjZ
I+m/rcb2u/KIcaCmBrCb+7dWk+5JJ7WhcFqAKh2n/LDAqU01Q8dSHxZhi403sJGdt/k+Evo2H0iT
MJ1a2+SWDtYnHEoWfExdFjT6ZZOWP3UdgETSlYBejMJbe2bBd9Da1MSFIPtiGfhoWBUq6UFJ86dG
8KTn1tGyniLgwaLepyg5dnmIQ7OTt4DZ7ZsTKHwXY0uvDem6tBEtWo13QytM83smik6eNkuv2NE4
BG30uHf3ZWdc6cEkW4aRCw0k/97Lw3Dfldqq4kyzcsgZwOgFfm1KgICMnvMZVOmyMWWz7ifT3oXF
Kgi+PXzjjzkysm9JsppaWAGmw5/cYA88ZA0eBT8SC8In7RSvjNVgnwJCu+oyOz71EBkrv6Fdiumo
HFtwL749AG5l/DwuqnyoUE/ED+gGTK7S7jcYu59AOEYQirLZFOVwHQpMchhEk5ljKVBmrUZ7+HTM
ADJibDuzyvngWPEbgj1zDfGMtaijcO2tbw5Ra8MgNhRNxMpVEyXNsDGnWGxkVzfzkDReKQ7BC6Mt
TKxk6UaXnXfwSkSTCcA4Jn3gFkEQMuqbKOJk+hZrjI4z6X/iUKXVmH8TOmNu7N5orxIdqW1CS5yK
5hvHufVesFDmrtxOk/cRpZhFq5FBpYUR8zCExqdmY6PLlXXzQ5FimsOArQXmd2jbvNKB9tOlUbrJ
hnZnB929gCpMWUxAZYXP4iBsN766nJCKyT0Jjv0/ZdBsoyay14K1F1QUnzez/K6d7tuLmULaI96Y
zicToxjLLWiBX4GdfQ1WMoNAZjAS1PVlgJrrnM+3gqNLsSYTE2tL2VV7YMAfE9tyR8jEurVfC/oH
VxlB4PcNUAtQ7DdGkJunMPQQTlcDABViedgAWKqMArKNhPdVotNWI44IvUuSRZ2TGdGbJBl0y1oV
X+TfXEKpihtkdXrGEYAjuhpAdKv4dz2DfRRzRLq4olyJykaCbe0bXWsPba+uY2aeCoEMnhnRzTHg
lJvuFO4bQ4WzvHv2K1NyAAVFadCdW5KdFnGE9Fvv0gcxQXjeveJnV6LDGEtMoN7UlavAMNZTlZkH
6IeInqNjBnp8VvNcBju7uW0TrgvlH+NS/NFo/ayzvtjFfaIdqtHxDopbj6bONK0w8Pd0dirKjrxH
+N2iRga8/kcD/gj6yz2WjROiSdc/+CR9lCHcQrRzG0fBQTFrYXOr9Rl4Vl6xWlQrYp0d2mQo0jQL
nkib/oa5BqswXGalj5laGOB23+sCoGySti9xqbmHxruWFU5rfCLFElUpKiSLCYYbgxwcevualBBp
Rr9HA8e6s5E3rWbvoMfkPyoXraTBQJ56z9jLWkv2mAxx8QfVSU8y90KKTrj2HMIazEfrkwABWf08
GdxrohqjszZof4akuRa4z7aFTnzE2Is/RZZ90HlBF+XFf4q2e8uq6Uc1GRcZ4GXHolOYyJ+pCGfS
qYR743LIjiEZV+Xn0ICmafX+Rzkq+yBqvGk9z2OshWubUDFOgnsnyMfD3Z1yBvGNnu1Sm/vDbnZM
2Nd2H4ojt9YLQB9OGUnNIWvEUAAhDvH8Nho1MsSRhDlRpvbgp0/K7i8K9T/JwjZccC88pO4QrEYf
p0mjldmhDcN2k2Z8lmLcqMPIOcMr00vcqw1Ght+Tr9+arrgKMrnPTh0fysrfqTATH84sD0GmkyCX
Dn+6bsgvFWqriH976T0/o2nFso5mzqCFu8i1MNoM0tMvxvg2ihFxaXCybB1xYs4abEgsSoaJXgR+
uqY/8OHhXccNvRvC7MuF4xNprb22GhIddYNus5E3W8eg8ii1XidM1Edf1ljrFnfz2Sw4v2fgoFRl
IBdBMtLl6Tctwu7SNWhbTTIUaGAt3dmOj8hyBZ/1PiniLyY7uneYwLzhNDVfWUGIRKrMTZ3q2yLx
f3p68TuzBtRMYBFovcOFENEl0814x0BhEWtbTWtp8Gp+sjbwX2yZtNw7zXiHUhc5+ZcRFT/Dofun
GCyUNVhyNjRre8TM47mvQMTaSfEHR96fSGZ33FA4EZgJ7JyBirBrXMb7blgcxFAVB2omRsjnEv/L
onAh/MiKfAGEiNbGYVbxSsQj+ZAJwq4gq1Z0lxMP8HYW5x6W5+mBuBYHdZzt4hAwadA59yhBFO3m
LkgmYBRrw+kRgVkoyCyT8Ohi2Kcd3VlbkA/jUQg+KpPZgdDhWQ6rOMJWzujqHgpwCC3t06Vl+cem
qs19r3VbVRNeWDnTqUpj1FWVq65WQfd2ugaIZH93vXbHAL7uiaN5a1i5qhlAaahXPtb1pURmPyVQ
flXnbPo/jS+atWECdWhQkeQohZvOLfaFgVnFHIJTVOdcSn9rY4+d8GudXYqrRRN35FsUalNZKYBG
Tf/l+IW4FqmnX8F3N47m71wYkgeRxRvUVJQ+4/QeTBBGKzP+ieVHezFF3ex9xC6LwVMfDWO7VeyJ
Bw0EhRjNSnYoTazdWDvgFIjEsblLdgxqoRsXkEk8OfTXFFcrMcXywHH5/wQ9gyEznhEq5KWDtez3
JV7UyCfVZ9TpgsGYCzG1azRErB6hOjExqV9csPrJV5UXx86GhjXIFeoeQyLnHQTZrkG0y0J7z1l6
kycuwxVGmTs/JkUhnx4q9jjIm/Qcx83/Jz/rf8WcEQqO0ppIdsdwhZRzutZ/y7MzB/SGzJ75NAXV
b7qQDLmtsMHI62MYGcVhLKybl4nsVlUBpuk4969MC/7opddfW3CKCe56KNa0u7de5T4KjnBnZNE/
+W/Vth3H6gzY9CufsvosBtiIbHNAmfC7L3LH1M45IKThvzLxkIAb2M0SONTlELwMLBRYtNuTaWr0
fntiQ0MqFxIuJwbl1mBi7/ZesQ8Rt0utsURGxbRlAO7Sc9TZOBh/NuhFdUnXy1bVvSMM4lql6UtI
53ChhrC4BHX2m44cYVeDOPgWI7P/9+tr/K90Mkdauq0sITF0KobI//P1/Q/uzmvJcXTLzq+iOPco
wRvFnHMBR88k0zDNDSKTVQXvPd5Iz6EX04fqY7rPaGY0EdKFFNGdUWnIRJLAj/3vvda3gN2we5s7
ptIhd740mcgbCLPg2ms+9khOhpbQYC0XvTxV50dJ6dBmxK+aFJ24cQp+W8EFpH94xPwgAZdhLSxk
euO5sCXARHxdcCLhpq7+g8PmBOC4ymwOy2L3/c9/om9omaJuyoahK6Jo0Aj843E3Lbn3edYDD/w1
8mnFLj3jWEdBZ836EaVZ/sjy+okZttgu1Ii/qXog/kA4E1Syj/D/MXrXRjqJzewLc6PvR9Nq94RA
e+ip0mdVTp9Da879EOUzY7fe5z7Uo9jMxUdMmuJjjzVNaKHoLdjNyeGA7SDWJpjJ7DaI2nDsi2TE
Dd3K0Cu0yNU6oKbYrcBZqgQylCWAhMCMj0jW80NYLpNLEnNMqad4fVCXl66X2ideABX0GBkWQgWq
rE0qpvkSPdZMLOJDDLnRQQGoYf4cY246ExdKl8Ss6/Dmti1gMSh4uLfqyjR5dzW4cjVGenaLBH0X
sJXSWFpH1JBDS6vnrIYJvMiptQ+xNMLMBcrLc8g4tYinTkqlPS16SQxsNIdOlKmdjyOg3muVQIrA
+uHXp4DgbwlKTP8fX8qiIvLp/t2gTTDZ61IagdzmSNRaH/Xr8b8eakQ6SQwk36jBEj3o64e6wMQs
y/1xaSpMJCWbawnQuGvOBQNaBmWsYvK9HlvzgmXBrtd2aBOO5hP9LeJJJHDtMvu3dOhmMO98yFrI
Gb0W4ijSk/Ov5l0lKfNOGhDDhLRivEkoMjYRPWEqsUxfpMRd/OuDLukvKKrVDW6vxMOPVMKKqY2t
1Qr3NhlynNSwSshCLPe/PlXT+GFmoGS24rRf8vyx77R6S7eZTrBwXjqSvRZFPhFiXLsw0N4kqtnd
HCkw56UqIZOBoICpnfWr3FSIT0yyKgBnBMdfH4o6A7NhtIBZ1Ug45mJJVS92ZN9QKV6bsVJeYpCQ
lpAsT0tRyEgiF9kNqQalKDQ+QksecZ4BcVFCUobkiWFZV4+OHpO9k9GzZ0qLR2HmvbAW9SJXp9S0
zIdOLtVLO5+NVBV8re+svTkhiRhJV3Y0RZ9oCmjKnjwdOPVVMx8vE2flEZd1g05bCyEgtE3nM8QJ
ensxYvXYsbMU1nEvZjVyj1clKeUCPaTlMAlhcSYSrWYA2vwAm0rEpZF3uEoqR65HaT8pFm5YeRYe
6fcw2KWf69BkTWi1EwhR1NLkpOt10q1XR+FZoZ5tySIsX4eqSO2QAZ3S5NWjChgR0sdCGMSKQmAm
Zh01LBzeCIqVTLAatj8paaCBxTdTAt2hDjIGM0jclyzE71AWpeFG+roLizN4g62BFG/JW8cwpmYv
YxgmPJvlqIWP25hYwRMUIgyU4/1sht9bxMXoa+bjsqhokaHty3JN1Ide7jozaXayVbG5oH+3Fea4
PcdBixu2RAsX1BYzn/VrCesNCWyYZ5rWZLPFJgANq1nXvK+CcjAE60xUXsrRVtERFcg90NKJcfyJ
skc9BqqGADcr3lESaAcjGEN4TQ2WxrTNvUbF1Dmzew7WoFClUtlgiUXrxeSIbaa8QEIiSD/Qg8xv
0Qp8t8pchY44MoKCctxqE2Zp9Ow5YjCUqqYV/cR3LG+ZvFa7HA6mO7LcOO0sQCUdxeqSKEu4xfR7
MDKrfVDiRqPcrtKXPuISEbp9qebZEXlk4g+tKZ4Fg0aN2VjZXjHQIavleFLwsbsqakXqzgQ2z7xP
zSR571cE9Zz2BkEMEn0ZFBsY6lGjyEH/9cvJRA7oYifCK4EJE5StvTkja4KAq/U39MoHWobW1son
YxOL3c8hGvJrnE31uZBEw+4UpT+jwVS9uVPiozam83aQh/dyoHczjNidJ2Nyc6ylc6C3r23xFquI
jkOFXVIzZiUVFgzPbDh3Wr/Oh4Ryg+FkeDB1ax9E0ikmBOYhCFRhNxdmQyRKZIuBgqoW7teZapCZ
4sK+SRoLAQdfM/h52a8v6DpsVbDWCcRBMMHQv1fQkY7JCPeqC8Nx36wfVHqATj/ImgePhTuoUUtb
xoX58wJffGuwZSLdiGJXCYBLZTKUJOCeu5iED1eg4fElDFsgQcWBblO9ybVgccIZvRVTCrTieX5S
eRVe8zEAyRoE055Rs/xbEOx/vU//LfxR/jX3uP3Lv/D5vazmJqb1+U+f/uW5zPnvX9bH/P1n/viI
v5zie1O25c/u3/2pzY9yDdBu//mH/vDM/Pa/Ht2au/2HT/APxt18pWU6P/5o+6z7dRT8HetP/u9+
869J3s9zRZL3vewLeEmPP0Kuqt8Heksa9fK/nQB+KovPe/mvHvBbBLjxDaKtQXy1qemSKkoKOda/
RYDzHdESLUKFTVMzVFmy/p4ArirfDE3C8G9IiKdN2SRxFw1jF/35T+u35NVMQjlmiAbNsD/97Q//
wxv4jzf0vxR9finjomv//Cdr/fV/rPBMWVNUWZMZNIiqLP9Tbq4RgdEBnk2PSL62dNPd/nDVXJCj
PmGN7rA9zcxgRcDcT6Yj7kcPVMcm3hgPy+wvSUuUg324hYPsgLjcKJvOw0s+v02Nve/9CPa8P77N
W20/eN2eBU+DBtO7tJHa8631yOPd5luSnn2pwPGteLmOOegmztucyQoZHzbYYqR1p0F7BKo1cFRI
jHyax0BKfWSQ4QdOMufacwjX3gk8yyWWZad70Ybiy6biuircaVFQH2JM7PYN7NSRFsY120EU22v2
4Mt7xDMbeQP88P0guBlPQqLAq7pt9jQBvuCjev32hqjwCf2Dvf4GtuDGAxB/5Rj4Suyx1xQfh3f5
1Du9fYV46kkPhBBr9m1/vd0s+3RYPwHhdMx2rfcB5skmAODYHIkO36/3IfuAZtR+85+fQ/sLjtCx
c5E8PNKgsNNbTXnCekOMwEFE4I1ox42591o21HN8kC6+bJ7uI7afea3sZAfXm69NrnG3bNglDj3q
r+YdJuVj59JUOYK4Pc9sUGNEUMVjjNaXxm0HegY5BQQh5VrfMVnvqm13UBMXnAegTvqAzObDo3aN
L6FTbdotk6GHhVc0Hp8W+txayV9G7KqNgNAlENS2dkQn4kCHThy9hNmBvElzLz8h4QH24EFH9CT6
KofW09+n7fMze5jFbTf41h3S0vfJjj23q7gMPnYw0A+0FG5q5YOnfc18Sul95dPRhRTgdst+xOy0
94mZEIxN5KHHT90bvhjqsfXDVDIbsOtp29ns7Tu7mXavLxl8Khoi8b4D/rXPMGY/jS+ExdQfQ+Kb
mov3acLTD66ztFmXI5XED7JOQlcaNzUzWO7sAFte0a5p2dm6QmNxq435Wp2io3xSnprjuOlfdOMi
fFlseEVXNMGL0PBl+gZue5+eI1d4oFSBV3EaRw/rCyJ4Mq00P+ejiYsKPo7NfEavNuPRADDhsvOQ
4PVYsDY8WTqRHkSfCupJ/5OMIbmxgQyMml89958gALRj90A3qCl347zve7eMtmSM76MLL+wRkW//
M7jylO7XYg/25XLcc/x4358QW3PBIzEC+BC90bCu2FNTVOCkddqf+gdGvEO0sXZg28mdEDxlT6+F
MwoyARwSsjJ4tOlKGzcCx+fkTlD6IT1Zdo4olGjG29MbpxkS+fhVusCK1N5dga3Zk3hPfLuzC3vY
IFM/DQwaUZ472p0/zLJJKfF7/zJvGZM60KeY/PPqqPj4XcJbHoIXwef2yCUrKi/za4RZSLTbL44r
QEPrVG8aC4XhDG9gAS/hYfquM4X8IXz1qz6b6tYm+I3zQ9sU4WsdOvJKUHKl7XwqfNXxZ2/2yCTr
dov7UPna4Qs89InrJD4k39MzmQ+A6z8LV7LTH8hqQEtQ6r9nX6jrmq38fglP1iedUXIKk4v8qFxi
60VhSCi/L/Ouc6SrcpLfzWPVdOyHGHDZd3EnLSfzwVscY2O+oVE75Ud8i3b1JV92yuPGcGCp/VTO
5mVwFG9+UvbnepdsS1+qbTF8NNJdhS7iRtCLtmnOiG+iLXFPbuJ9fqJUaxxrJ9pPCGsuezItnFcP
PKt9nl1Pu8qRd5dd9i1O+10+8i9bdNW34vNdYekuyeixZ7/zenf0o8/eLWyTr0jO5E1ettWcxRuP
Z9mXnDODJjykrvqw7PkT7Hhw8l155FL1zIdyJ/IjIFdscpUc3TVASPAz1ibDE3PW9qPLAfHf65Gs
FKK3tkwOLQUcsZOe9PcUC+i++6lpNv/Mfr4bm19Hce5uAHrbQ7ZBqHQzPIImoLTkg90e6+OIqoWT
PAJZRD28J3Mdzwa9IWf2dZvJ9fo35Tv+ebTId7EVmihtt0fyFTxkucsGWqJ35ZOWg7TahlJCoiMp
lyaEf0cTT+o9FNn7MrXwwou2eRdOOKCYA7sREw072nBWusZG8ihYlM+XxE72T872J97k3pUP+sH0
X84FweSEAEAD+dQc+NbcJY2TRPvemS8xL1Hvg7V0lc36f+cJVwOO8wd3VA4fHKhsh8/FJ6PJFhfo
kYMy39DKnMcjSU4MZUc7Oln1xxw4AmoQ1wDfGtqx+hB4V8ulRQFAbTPHD6B9EbDxlfeMQxYqqCx2
a/qVsFWG7Tqig/dV7nU2Qb9qpP/TxeT/Q2UiXNF/r0x8Ii3uf/z3Iv7x+0rx12N+qxQl/ZuuGrpu
moqpicg3/14pSso3xVTwE1sW7BpNVf5RKOrfTMPARfJbbclM5x+FovaNmhITo6qJlKCqpvxnCkVJ
MyhHf18pilSIoow1nYPD/W5aHMXve8TWBEm7LThfEbmCbwGwnkDj9ROmUb6aFXSqZjAc6A0BT7Bq
zq0q2c0qf2oEhrkBQDQbHwY6VrQkcdE+JU0QbDOLWMDubBBfe1Q7yTcbvCixrMG4MvqNERUowCov
Jg1qZ7FbWSkrC1w1wAY9NpO4FwT8aDT1M8gkNnMdwaVwKcKpsluAo24PGftQxOlR78pLHhCXYfTM
fQaMl7j6aI/FiUgG9VrNMPFZY5J6B69mi4/IqHdFwQJamGRPF2aLaRjojSjAKDFEZ44VnM0Sutxy
jXTCdQHhOWZkq3H5JL3soUfyjSqtPNVg5DwMxYKDRZFRynxamiI5hii9Ru3UuokKjn3otnGk/Rgr
egETDTP0ZWScimq0RgwAx2AM2Y5ocOtR2eYxbZF6KQnxw8/nKXow2Q3tE7+IdCSdyS6SW9NjxskS
XXlRKhvA2w0cPkX91g7Beal6KAPoEumUB6Qy9/XJsppHoaw0cpDmnE07aq5SsZFBgGpTeC8I7WTA
wjoVEMzZdVKANhgnZRYt5GMLC3U0iVkICvrF65hH2cABZEdEbLSorDm6hlc3L8zYK0NEr6Ou8XhF
h2ZABpeSkeCoT9ob7dcNKR5rvYYUdGjeOzHGTF3Vz5MZo0fE4g3vWfghC+Gr0BU/ijHC3hPg7te0
2pXXiHAkw/Al0va5IW1xXMEetIZoZHYtL0WNbb9FtGxOwmJXJdPEVis2CmDZVgD5ZpSZ4oYQBtys
EAyoSfmWPzED596Ag+/6FW40wK5XbsiiuIEBXRLnkEOem1d98qrBINAcz4sTmwTcSbFC7UxbKWo6
7lO0BWgIMO4kR03NNMHTx/ad9F4cudACJz3yIBKIHqiCE8FfTMQJRbKDHl9tHLx11WjuiWE0DksG
J6pJmtSuVRHoffaKZNqZYtzx4Ecg2QkvpACcMmmwnFReTlnXWpwV4CCtyjwTZ8TdMOLGWS7aY9Gj
3sl78GGryjZBsItFkbwm3pkSH2aiP+YyysRJU1MP9RngauRcLqImkF2KlfIqzR+9NJX7aAZoESg3
IU8fGI7nXEM4o5ZJZziMDa5fCFCbJ/nWhTR+J9JdvFDI94FCZzhBA+5QPEqa8kFQKKeWmb/ENe7r
hfe2I+fXBoaLzLwrtzJ9badLYNNNdbYh1pP0v67gxkdwZo1qgKFn8W4OIcl7yyT6UTts0IRy6la5
4gTj5MQd4RCgvNgryJPsJszgyLKv6LJIdxT45DNaYuXQQiZJxTxmmbYRTQV9BsHJDp1Idwytq8nT
Oqk0cKHk6XNKBxF8fj+7Q7IAXxmEfRwvYFNjynPJkmQ03LIXasSVB+Y5HFCotLWE1lrmfFQb9naV
kQzbkASAgCBprSbfKYO5JUl3oGU9gOxmm+Vy78ga12A/9xC46tibE65ajRTpmqw0t5tVru/RoO+r
m9dKSIHik+Bs0y/DlaW/qVFK8VaAj0dWFGMm26DgQ7NgzSLzdjdtK3Z5C9GqJvGNES8MHanCI4du
FwW6tfZrZVfscnaVBpMXlYFokbAjzNisQJzBMDnDfU1VqJcaODHbzL9PYk7GlTE3m1WpZOYVpp2m
Yv9sojUOFThiczsjZ+DsRlmvI8dhmWkCqpswZjB7gn5VbIg0vXeL8IYQ7TYYHSsP+nPQayKR8RLq
bPwLDIfuibU8l0jgfy2VQGxIsqUat9T2OMSYELXCTs3hacmDEF9DFDBt7w6QK2H1m1/9oGcbVe/8
UZ/jbRi86s3c+VkUbatoAEC5WgUxfLXahwaZN2FrFliays0t/kLE9R1KCLDtQGxp+1mF06Cj268p
vbKUXftFYaNlKBnhSTNXsriSpgFWs3uPL8TCbcz2kIq8Elypz4Y5Ki5coNo6BGn71BEVWqnayEAs
/W6xTkOEWXNiGo2OCPkiojpiUL0XS8xoRR6OghCwillrXm77mnMKrb05Mp/UYjdW1XufhcN20pn+
pwMwzIx73tjjXSBRJLaJAKm2VbdRlZGBZCV+X59Dnh9DZv+WVCqATjuy5TqhOucCBI0IK1itYKRj
gHTV8h4ubjiDgekRzFaWdEGJuzEUNleLFKqrlyD3yDJ/znuR7gQccCpqErPbwErtWS6f01zxUI7K
DiAPdKlFukG9t6lDBIHc1Dr8pLglQVBoWKHVE2qlLxHG6CVyAc2me6CBlKZD9mDGZsg2N6/x3d8o
EjadYSV+OcI2TKA55yPu+CUmJyFZsOYSKQpk5czY77o0Y4zzkms/wFch5TFyhOVDj8fKrafkXaj0
Q4k8hjZG44dFeahBqcMbRRaKdIxcYU15UlkN3EkX4OkgrqDTfs71oWSnlG5KIZgdUmQ/swQsF/6K
hBVWR+6SV5NTxOFDGKGlKipaMhkUWQlQ3pTOT1GWvOWdaKtRxA1iys+Sgj6WAW0CJ3/J3DAzzoZo
cvn1ANW1dRxVQuD16GyCrwrWLU7ar3EwxJ+I4DlHGBBSqG9WZTLhvPx+MMXIPAa/ntnnEsMDNoDa
BH5hQLhIMcg94Jqws+E/Hdql7w49CXgmaZLHHoBUBp1ZRRK1STLW+hoR6DoaHWl7E4MRk6nFxY66
NdfHd/xRcAN0mPY4ytmUhbOn6kQSTCzHRK0T6pzoeX6JGZevYTIO9yWPmU2y1fue/T4Xcxsr92iA
hYKJB08UAVmD3CH2AZ1ntM9SDlWHzioi7ol9GFJCoTNHt9EIMRrBCWbihLZ6qkK/YvPbK5XpGhWo
MTD+3GmsAojdgoZYzQkATUvhEaE9sACBRsaYWe9BiU5pCV0mHAFJhRm5KSC8SF+xUIDMRjjggf3l
Ns5289REvjC1tYudgiHPUhhecByCWKI/2KJwXpLXse+klyLDkTSb1oeWZoMzATWHeTiN2AGby7CU
mr8MjByqBu/a1GokH8E/bIBSsBwCG4FzDTGmk+adpac/KsUEcZgXnLwyfCKdXDVTwGe6ds3tSlHY
1i3BHiq35RuBelUKFQW9LEHepRuMoxsiY7PtVLPfiqOKLJiIn6gzcM0aj3NgPWqE8QEEmc4NwUEY
lWSyqlOasqrIbF+KMJNhl5EWgdNII44YSLE4mFujxc6RzNqMQ6G32NyCAtWqlFIVyw+PRB6Zs/9F
7PliZP2ya8jrYGXcQ7lcPPCFlOZxlVJi1hOKVMldUqrfJE50chWKe9lBTB8iUmtrxmEs8frIkDvV
XHmC0b7EKNX1TviJwKFirb7XiyahlZuPmCUktzHGq9BQi4sLqnKVUClU1+DtxiI89jLu+tQyFjdB
4y73aH9yflLp0L/UsG52iLyODepo1xgBuOv4DtzIhAYNUqzxKuIZya6mqmwrQqxn0t2lQaZdLmE9
0oEvFkHwlWG6Fsa02HQi0kwMBLElgaPW6Nv1Aro4g+U8KwLLbWQSLgAzIyV60xLqQG2J3uQ1j80a
0hvL9jkX51NXLY948euTBjEdSb1dg4S1JREKbTM/hBA4YQ3Hjy2QhJdQ6hUbPIslZ3RHjC7aYvmi
JqnAnlYZLTorJQe07M2dGcJRlhtLPDdcBppFkofa7tph7Nx6sH6m+QIjyWxea32BHFXRUVKeW9Jr
NhgbUiI3GRMnJdb0BlF42tXaZZN2lHiWUJEzMKQfCkpj1uOqc5Zw/MSFfQxN+hbzMofsg1KMguTk
9dwABQHR4eqMrXljLQvWVSUzaxWZ8fZL8qz24q3vY8aao/oYJuZDQ7B8lOUxngXKRBI8esfqCQjJ
zIIwaKpA9mUbjNYfvaW4EEz1dXmtNyAGtnnERY08A71oZLfBjESBnBhDe80mgECqNTKcz6HCDlR4
eZT71BKseymzkkEst8i3KWVC2pplOTOhaKwI1JmAuj4YAVGr1gY+zSFQKBLB/yytTr4GSRTQq2U6
p/kJpWx50Ql97muD6wkzHCoSnjtqKBQm66XvF5o44kkeWN7yDOHiYKKWDItsAG/daEzp67PZ6jkv
FfeEuZAEb1JW8AvELyeqKWBKZfoeREl0wr3sKHNwJ+4dChvv8DHT0m3FYweWkS2AfwJKtVDey0Li
61aIE7suoVQ0/QyhEOScNa3h9kRLCVM5H7sEKEmfjCQg4GXcNhGAiwR9moNcwEuZfR8JOdoJKbZr
BYyskmjXttn1QSE/K9J7U9PeGwBGbUnMvQwpxGKrr+XtRKSbmQ7FY0TgBTmI0LFL4ftcFKSKaYLb
z5O0jUkgdpH3qXT0TesQ18N7UBP7gBAQtf1iyojIi9HLunDfEk2xj8mKz2rQ2wh+gGeK4jHJLAtq
NXp0GIZbCVmsXYokksBpYx87JY9WLFeItWaTpJJ2P1iAECqAepn1ZCQhgxhR/ozGNN2hCabBiqZV
b4uTJDLyngwnIlPBTaxCRKRCO1+RAXqI0kQiN3TbyMxoYIDkUGL1CdGTieYTOqPSWqxtBptc2Vpm
hyStZ5JAEf41yBbltL+kw1zaGvYZHyYTkSYbCCwkE80GdXstqYcKqj3ZE8OO6trRJ+BE8roCt6jw
F0naCNl4JGRp06hc6wSSiwcjDWzJXOHB/SPj8HY7zqTzjku6K0adHqZmHbQJM5RpYHwXZRc1TrqJ
iUrHW9i52MhMpBIlPG1FZGOXA6Mc2vn70q/Kyib2FgzjjloRjZlPwWeQo2USiJ4EG/VZt8m6kj6y
EbKbsTQOK0nLqIlFFhuKlMz0B4DiPAtXe4TIe81FdnKhmd1CNe+jeO9jFeSoEuEnbulcKo+ikso7
AGfLKEO+rVh+aoWtYNCTRiJPXjcuqBJIuLJ7C9urVBl4JUKyXUmfZu8x9/pBCkbEdxR/tJaSFpZX
kYQvSccdRpTlcjPNlnXoxjhGM5ywfTIBEwi0ybxWmfpTGDSPWhER/tdzW6HTwQ2G3AIbtjcS1KYH
TJ2wddeoMRpxOsghEGSLo5lGmd2VOVQHJRt/TkUHPm1KtQOgAYPiB3kwXZ+AFLm3XCU6F93TuW7q
fTVHW21J3CyavWo2f8CdhwaDJx0pNUhVuedNxQ1f+kLzYBYBcaKkWNQz9Qk8nRyuSHNHR35tgh9B
N5BLxZ66YZbbS1bgRWBcpoKVWn3rm+ZlbKDkDsGIUYzZI/xRMy1ZXPKUoI2SSCLUP1sL04wTSve0
ZxecdELhKaFguWoTv2jWsB2L7HvDDpBbe7LWIyXcaqbBI2mfs9ifZYF+zEIKAPcbgVEXc4TU6twg
7+ONYKVOrPTirhRTZWtIst92wlubd6kH/Wx8tAbu9KMWoQRnC07f8LOI5HdC6CN3GpD9S6nBmaA3
9JEC7RpWlbaprPgzF8iWF+XFV6IMCU0YA32hIjvCfdxEwermhGyNXKmghp9mdt6sDNZoUZurE8HH
tMLJ54i9Xqs0j6CkkdsHIWRIrjytp5whjHEKU9KvskuoW7UvkCLiT9oMN00EeFzO6sNragaMEHsi
ZoKh9hexmzZlsV7grFkCA/ltXuUQeubo2HT6Q0o+D9CE+JziK2a7yiCi/pLNHoKMEOySKdxNcrVP
pekVM6eGvxCti00h/0kdZTk5yag9wUmH2BpPFDgXdcLBGvSEgcoi6C7xVoGP7AuqQL0EndvpxBGv
vc64+DAksnepg+y0QO8YmW9VXQu0nyCHERi5nUJOwWgAkNLj5ogEkTlJQQdWo820VCFg6inZE8Fy
A8yNsdU8j00kOlJ1U43lUgvcQIKVqii0k5u1FD7YYgi7rMF45sbIOFSeHpcIm79pwu8ZH2Yj387m
SySLrrbsFlpGO14NZ4mbbStlxzwRAMU0xFxVXFXp3ujpdEjm+mwNzAWVDEqyV0Gx9TLgbpZAgXYq
SBtvIpWNzsQj5tc39EhnOVd+optgZRE8LFfcFeOzWodPMvkzMLivyPUhepnpmxEL5L9DOnXLLL6I
AziS+kAaHk6labno/TrnRDdNjEr5gWIX00Su/mTTr/lZR2Ay4g97tMDc1VX/KcKaMNKOs5YLjns9
aySv85dk6Addx8toad97I/yMpoU7oN4/WlxCmygcsCyJibTWDhsJHqujylOwMyQWrlCvN1yb7HGN
7iSqDIy0wrj2yoKiMSKPkBzO57HoCOntRzdKe8+cKiTIBBCj84fQgi9ctiHY/Wwm480UqoeB1f1k
hcWumePnMo3vY6yYiD6rH4tM8ig7PGGbDkQwp2K+kZY8fs4AgDbYjv2hNq9airo2nei2FkicvYLz
m5gCLkqUp34VxUwPu+RTh3XjBssLvFn67Eb8NNSt6sz7yFIKUjAblG4t3UEVrGRghP1+qkUDJRqN
t0VJton1QleVPBVyv3BvQyXC5oxjqWJ0Fs6bQKjeZ4zmfEeAkY9GNTF6OmDxFPn0hSAElMROpHM3
b6o6eawIl3HwUsmekjMtHfmsC3j2STE9iGD04CRB2lQo4NC1ho7aQ81TUK3AQ8F//KBo7Mqqgg6i
ifDOFN/LrP+CQUMdhjvdadfNsCgt3tC1z+yAQLdOUOx+tbmsGJQWdboTarQkLauCCxNC5yjRTrTN
9yyrEpfQb9QWOq/GpIzf02xvRICQsqWKNiluwNBIFq8R8ou+YkJN3BYp8yVQBjr5QG36WqGzJaEX
wm2A/WTENMRE4YXGYOYsFrt28i62SRKDhCxAivQMJSWSQnvhOYXCOUzWUemN7tlKUPJCex5YFjqD
fg1tTvZ4HaEmFuZBwDVhwa3OJN0dFiaaATSSgJZUdgXYIuCJoKVOvVzq36MwvGNjdWt9eAoMDTd0
Kb3m2DJtY8Gxlk8VbOKWxkWkZ5xeMtc1Et3HrNK2FRtrIsIbMikoDWNSsHSZayIW59mmHHgOYMlj
1+zompQakCWV5m7b7jDWNZ5UYzOqxDdVziYCBsnXIfFrP9Q9xs9IoefL9dkwueI8bhh3cAfI5XTx
egmBwsz+wGV2xblRtq6gMX7OsQJsUp0Xgs67i+RZ8ZJGfQMtMPjZChWGkcTfEn7Swmb6U7ZbHX8E
6Tn0EGoRDg4XPd1CgVVcL89iLz+MopwQUI1JlyKWOJqJv0wLyxO4Hd6cmAEtp21PAz/UGn1HLkuW
QKywzByNhCSz7rTfLaxtR/q5OGOU+tWkevm/M839/04auDoi/m1l4AZ1YvGj/TH/fuS7PuS3ia8g
f5M0BqkWE1+0gCpSv7+JA/kWcT6mIYqSKlmibqzfKoCirBJA65sBjdlC/qcD2RUl3CR/Uwda3xSm
xMyOJUkyJb79nxn6ytofRr6aisSQ9pkki5KsKIakrSPh39mChsYoEeIzvY1KmlGMJQ0ZVHzmxtaF
xgC9drZU+i0dj71yCbk3WsFF1uDroIK3iP2IrwlXvgq2g+3h6jnFLdWIt3i+d0bz2wn4B2nq75WM
/8rB9MdD1f9JxxgSdxmlVUYHaPhom2O7fAwsCSRv0Ls6SmX8H/w6Os3/q9dGRaOpM1tn3Vxfu9+9
NtlMH3dmYsKiBv9gbEBsCr/+ndElXeRjcRTz7dBsY8Z1anFvquvEACwdjnQI2oxBx3Wu7zlhUUgI
l1ayOeicC1tYE79r+zbGr0w76dgdgxiqPk9SyDcqd4fXXmCWSU01C+wrolcjPubjHXM2zY/72Nz1
8AoK3g2YntLvs/l1I3M4HFfO+ix9dePOs+THOnuNAW2YLK8caDbdp/yaCIeZgSgNquip7nx4/It+
HyayzuS73N9MDbakfMfMME63EmoVz43JDo5puvY7/C64c3TpdA+DCwfSMJwEZQRfBmflidcgU255
f1TS44K7WmlDZ4giJqd3aUpsCGZ2RgUaSwTRCIdqWZf/m27e5PgKjhhMPYLE+C7QrONroBjQxonn
4KfW3Ur9IixHvpmt6U4j3PXqFvUTObeHAPJVEt9NhDp80dAFWpKemJOYXjuclyptpnm8hWRNhOGx
4M1QDJEUIE7rEMvEsTERmiW8sMJNaP0+97FDMPvCt2t+SV2yWX8ynwScaAjYqCkOyXwfga1zbayv
4wBLnZ0aeXtMiazm1sBE4RFqcAuircAro4iU/J0M5psNjTQfJjW2oK0haboEgjtUxywlnQjgCPQT
/pqCkaGUb/l711dM4TioPBiK144UrGxMYpfyyWUAbhv8X4s302LGSNBgd9coWrkC1+MX9S+83zFX
tGBdGKisv7CWbt3EtgaLgpRc+fWaDteb809T7tBM1su/4kfKK+9909/XX80I6H9y915LbjPLmvYV
YQdQBXs4JOjZjt1SSzxBtNQSvPe4+nmK2v8/kpZGiomYo4lYn1YbNgkUqrKyMl9D3+8jWrf0MFjX
5uMY8pY1z4wKaXzm6rkHZiYTB2M/3f5KkADIgf8oGjRixY/T4AS7qEbnlGjBmyftC+aujAtrgafG
TwTWQC0ADjZEUuCfQvF/Y6F/jhjiV3Lbj+jmGlJQlnGEfUPi/LyCpRa7NNQ7ZHTtHAd5sZ5xYDgH
4qrF1Kk7LgFHSzhhcXLuOAEZYFwGAJd1fq2Zv4Ljj6TBwpNIJLOiOAfuNc2uJtiXv1/or8CbH9fp
Wbpt0jK2dU+yf/x8nREyEANSGtiKIipQtlf+N3UXFdqo1xPuTNijf/9E2/hT5Pdc1zShcLgCFuCv
n0kBnl4xs4lK2lFZVCoHTQzH1924C+gCWEm+9+iMGR3+rAAtAzvHcA8MpHvprIvhkAbNt5FQCBPM
SlYYcyH4hzNyd3XaXUOnpZwv6q/4Lga+F+4d2OG3V8egdyGge8MFUVS/w5J6VOy/CL8wxIrVe9ct
BA9gek5P2ZUyK/zdVUIJtmivMWrwwwhkOntecJLPxLmEie9U1zHg7ZfrhB6iEjOxKMpfuu5qtPma
P+MFWXDFYVNdlqZzn66Ocj83aJukx/o6FznWs8hXhtbKHcATu/jzhm/qltR4hPICvgE5cOTikmc+
xzEuTfZGcka9FoAzF43Bu8XUQFEQLAo+g/xq1q/I6K2ZaksZHYJIFfDZs6YLT1iNbrPcnjdDmXBb
rqLPq5b9eB4BbfPg+UWE35XeX9UP1GUx/ga3TSvUci78ugEuGAjf0C9xc+XZ8XDUgLnVlco6IAKc
f3BVU5dNKrINmvAwwOKzoncg9j0CfZwFUO3gxrguiikosID2JQOu5gvvNiy3R12YF56ikoZhNBRm
IPTVIqAxs1KDwuUxqDX3wqs8+y7hUN4jb/1jxZUuYAYmcEYm7oDyj4ccnC+jUIIoo/Gm7iqCYNeH
ua9GlK1Ag/PNvalxlyCpGmdeiZ2kvaqunYu5TVCdt8S8IAVdq77PqTK0GiuGC1I/V99PtbbpkMIH
yVJN7ks0rC3tzaN/YS9fg+qIMVPxjlDlhuesnlpj8HbjuQbapDIeTd+q8VN3wvNWn6Om4Iiuua++
UK9emCyRx30xT9UUoHC1ipJe7V084YZAyFcMIk8NMT+QZDxE2EWUKtQv6KUjrqLGRqUvKXuKzmrD
63E9cp/MEh7CBC4b2/PFhvN4VZMj5wDYcUmpAegbZCyyoyupNvN9cx8kV7a+od5V1U4inJcPvMb0
VuHdxBxRb3wLcTzUV7O9qgseUHOzImgT1K2YUI7L7Muui5mvPeB/6IvA7SUCdhd1hVwsBKjVgGss
LxJcKz9Rlx16l4I6J1Qu4Hs/1gtgCkTrFLdBBS810zLWsHqXqeegSzNAU1a+EWYs8lLQBGN2WQOS
3wRe9aqKVo+ai33MY2VU3Qp/c1aUmjkNnnJcbEblkoFtMNLmrmmGrdTjmDNmP7uprMPtiLQmy0Jz
r6HggRFU1F0VTe7D5vJZ6zqRgueimcEqcx+4khQrD+DFsr+oC1DvWenZXr2fGV8DqtkxT96K2Q0x
aerJP2nj0FsGoBxm/sSwFSy+wTLVyxkcVoa6iUwtlHGntpvUCG6rQN1Lz1RVv0azcKUeJX+D0Bna
aSDoyL1V3BPMPYZcM4iD8wX7NgBWBGfV5A9Rnd+myMWqwVRXy+WrXzT6nSu+61p2+4Xa15hGkp4u
E2rJn7mqiPpNX4Noac5qu1MRisnVapdSI6ngATCP1FBq4uplxpo9qOclaIX5au306FMQNFwQNOoy
1S5VgJcExXGbM4GHSpyDSSRjrx4NkUgQgsPqWd2qel6sCo99QX2C2mnz2xRSz7zB2VUFVK6rBfTs
YJ+ib+2099XAI/eEWJp6jpJtGvNELJx3zAJurjLNlSvaneu9JdpjLNGMwnNbXZT6w37cUSG7DXQS
S5/z0CoyX4DojcJQO4PHjaixVhuYSUFzsaBCAxVUN7mwIdZYoDK0mQtyitFW+4WaY2r/EGSG/EpF
xcV+NAMfSWsfkeutHeboS96F7Sc8RdZuqW/VPFZzV01AHoEai5kPUkHQIwCqkYeRyhy9qBjpMs4l
u26NI8Ft/aQAiOIO23e2H3m5PQ4GSoVOdonG/BGH1db1Y9PoSVfVpgyUZa32mVt85Wdqq5wm9ljW
rtqNoubKulP7NcGMP9UyQbWdQTfU1hlUuR+xJljKBL+5RdKcYM/oq7fmF+F05V/mpcOCUItC/bxi
NvK2M6s8lFxiKP3Rznyd3HQZ0/VHpo/FB5V4+7Iktav6ZJUmoEuDsjshhS1a3YiKa2mP9A9xTO3h
fJh6Ojww/FTAJyT/yIj+dNxzbfJE4eoKT307Kv903JvCahmRfMdMPQAEYRGA2RJUIsI96uyObUqC
1N+2bZWmqTnFZqu+ZPy445yT8Bw+L+ZZbV9qPd/W9pypzZn19WM79Qzeieel/lyCRVILV8UOtOo8
65TT3mSZuiNa4dwsYU3NQhXu67zZqP3WQiJP7bQZMaMhLo7F1SKRnS5qVNQPa5YXswgsJpQi4hSA
or+njvAPf4aJ37JV17YhL1r0BqShq3PzTwMlIlGYeuhQkorCrbp/Njjmjtp00UzYAeztK7TnrtZy
JviyD6pdVMUhmy1bzX/1NXryt/+vGGCiLd1YbGrpxbKFqAWpgp5KMRhXB3wik+bvNwFM/o934To2
oh2O55q/ne7FMEnwgTjjqInF0+ZSY+Nz4e4c55a38dQjXH8ZURIOdZeaCjnOdSb+qrSF1E7t+ryM
TKV61xwkqkhQeCGZodrvnIYkhPitEhrODnyMmGlYiqtaIVaLKwfBZQmfixbblqHF5uuqXj7aV/Wc
x5znzNio/1TEVPkfHwRh2Hdm0nBWGhmESnzUb9QOyfxSIXXkKlSeQWhUcorqR2qfucVggmeWvjiQ
KyEb8w4Fu2Dp4DHN2lNJIGZ52yIgvtkXlYve7pqXqWSSbIZZx1ekNxwQwMDyrdpu1N6o9tDbSP1Y
nCpNEXRDNVonxDqV4Ej7XkCCIWapDVNNXLVJdnnuq4xC7SNqA1D7BiUpysXvKCuxFV0JROrYwCYR
M+YqX++4PxXSFFpR/UeHFnuSlc05eaC7yaFCvTPxRSUmgX5WEZ5Io8K2Q+md6zHUIUD1nx7VOpEX
tQeq+Fux/fBrkh1EJle5PKsozp9jhLDR9Qu7krpHi9Hnh1r8rHZi9SxHN92ru1I7Jx9P4FSPX8VK
/uTv0/ZPk1bH8Yc5K0wpvd9UZtCAQ0SwpyRFyCEW8T+1w6kdg09Vme/fP+5PB2hXl7ZluiZSMZyk
f13qZh2F7hD/+Dw1z0LqL8x4ppp6BBxrVA4JSJs9map+e5Qzss/EbobeLR9IpEhp1FGPUeZJzmz/
3xm7v1/kn8bE0W3LpoCJ9o4qvv4cjqKgl6g0SbryJprX17QLtyr5URkEj59xuX3c/21W0/97dXCK
K//7Ovj/yLJv+VtYfPulDs6f/DfzyfovnSK4A0/eBTVnMG9/UOSt/8LOyVYzGvkh02Dj/f+L4BZ/
o7YZ1zUQ0rRcVZv+/4rgzn8JB1a9Q3vNMvh76/+oCK5WzU8aSCivC9vFPZzrcvgcyTX8PIMWh0Kv
7Gi19CjxgHUQEdsaaaJWoWPaLlAvcG1t/QwLj7vF6xeQsa4JogG/utDQDzKX2zoRLaIdmX0n6yDe
m0YSnWkc1ohCVmJz+9aJA6D5DW085Qey1LhQdKMN6W+Rh5+G/g91r9uy/O2GHOSESGQsy0bk9bcl
4YxtihQ3VkJF5bxpixmcPPWPVYEg9fpPNIfggsxOiu2N1voepmJnJFjZThbM6wcoCxs3i9FLR+EC
JSqco8r5AcM2fHFosgF3M3eVYcXQsweHiBm5Zxk27tk2dfesKt77OrKhrNrheJfHJaVWAeoCftTj
32/TUbfx621KQdsCeA5NEtVK+fW50bzuzKEp8Z1XfgN1BV0CQkb+3uA2sYvjblhnJugcOgenOJfm
zqoBk9zUw/vAaR6ouJ1lkU933YTIBuiq+9jUo+ewz8+JtTy4lTD2fa5Nj4mTN/4Pm8NoKnLE+rC4
soLAW9c1eDeXKqiOsMiXCpaxebBFED4MQNn2yPlZJ+hD7OSl/q0aQuNzh/6VL6sBC2bsjCy7KO6R
nQH7vUbcpIQmq2G/68hpAwx6OOFDdqrGJsWsqbAgGJn2acKlhwJ1GML0wisByyRje/sWYhcMpiCz
7mmzu/it5kr/FGoJ0lCHVNqvfaxXFGW7QIIudu4RvFnWWpdppKomlpDp8N//xEa7+/uDEr+GaKKy
LoVtWmxYwrE9Xf72oLB+qNrKTsr1JLucUyEWlFmV8fHxwOFa25Mw0DvGC+ausZHYA8y0nHTNpAiH
CtU+mqe3fEYchnmrbET7cOsOs37REdO9G1qUAhJ275vnRKxp9NOzMj4UoodI4+JQ5MatARROLlsn
o7zxj1v7NRm+3Rrz2kRym11S2jdduJ+S4WqsxmXAH3ad6ZIOkQwrevV2fj/GDoY0yqIa7SJnN5kg
uPCcnF0/zCm6GpGEXd521brC225tmnHt4ThVQh1isdiu+HSzZNdHS6K5iVCop83/yCWMP1w61CfX
FjqPxqYK/OvyAdya1TX+JGsSH1+rJxsroST7OJYlVMfRPVWK0OlZnCvcuQqBCtIiyFFc/McI/lqI
vo0ghy7L9JCFNKTl/BZ922mcul4HRjcqG/QOyw0aihl2KqMJPC+k6u6J/ByprzAArXdtUb1GMYJd
pIvPnvWE6r53RGTQO96+mqwILQT1s9B2YHYPtrvCZKSh2gaNbrB5Pn07LrscpZh/3cqfRtSE4WHo
FlReKX87U7SFDVmqApvba9WMsm86nDp5abPYON6+6dWivn21IFu3b8p2hgPPHPlf/6DnjFhY4lGI
iWP3h7p91oQbbWxO4Leg5bfpP+LonyYCK559z3DAhnq3k/HPc7jvpDun1GpwmKCEESLbYkEAHpIp
hbhq6H4WJu/4n2FCEwAFt02qS+k/9ixDxYDfgjnZgVCBnDmA8s2vs3Fa9B76LNWSqQqgSdQgRdzU
gPbJIYY4r5+9UKk5xAKF0zp+dCL06P8+E43/DFNwGyxJMwQ5KEoAvy+IOc77KW0yqpuZdYqMTuL8
nJV3mMfRG9KDk1u2X2zUo3ezp4WnGFjOIMcnsy7kCpFJDgTRdKe4r6IOh5N+swvPvT69+8d1/udQ
mbpDsmvBJReW7ahp+NPzKmQrXFHBe4005D8MDa++BibLUbRqjvSwpBw4CWbXm2e83ZrSiI5/v4Lb
SPz6sJgnfLRlmRDTwf/+egWOZqSwukDILs3eMEPOQvgLRKb+MVVGD3aCSl4LHBucTfthtiOED2dN
4OjXcwJA/gwSSbFN3aWk64TLRue2rHmJRAXKvuXGI8qqKhy1xc6+6G3jbEwHywNhYVUKncKuvPKT
M9gcpudq2tw29HxAOUdLy1eB6RgN0AXjuIZ2fTy16eYWhie7a09/Hwbxnw/CIflwIc2zw2F4+1vo
Sl0d19NgLpEUP0Y1hQrSvVFHbJTGtQSR583RcLD67NgPLVhYW38xlMucQSN4yRrQXAPuBALh4+3N
4FSHd5TGk3OgJaav4zjy/rER/9pnVKFWyUmxC+PU5IH7+O16lxm++cT2+CNh6mo93tmjCM+NRCvD
TbxPY2eD2sKGK2uG738frN9kqH58Nh+pu8R5U/6ONLHzwEwSs8foKe69nYRVQNFUYgPYyj5/4ZJZ
TBgL/GtN/+GWDRIP2zMMJqpu/XbLXQCDOS5C9bEadNS3AmrENqxix5+8uF+VdqOfmyJXJujeJuvl
jLOenZzgua3cJqrXKO/nR7gLC1Ytcq/OI8/tacj+ebIX/7l3OAZLGrwJJxCSpd/2jq5ow26qGJ+b
2dNIwz2MkOEUvf0hkbBSSiu6YKnVAuFAInKUertuEG/uhzqZcWQqrbXILdit8fKlsrHZnvomfwCe
iqJNEHQ4CE3IHkXZP8b3D08VsTITHWhb6Z/9HopqPG3sQpVvZa5n2zAewADF2V0LNchvlFnogiuz
//eZ9BtoiWls62T7HjkX4Vrw5a/Rpwf1mCwM4SqtoWOkxue+7lEWFdOTF6F0jZ4GXpEoQ9m4PLlY
O/hmDB/dxahVurQSwQQ+dnryPLfhF7QZKXt1kQ+D+JNMqaB0tQaBGlGfBL/NNIh0oKXWP9ahzaTn
Gn+JoMAR6PSTNFrgr/SbFsdPMTzh8XReE7m0i8kbZ9d8gheAzFSsbeE/sd+7UYANS7TLZIyyKXXh
GSzLBWPBCbZkuNTC78yNLqFymxY1XltDEmoJvBAL2siFC4C6aYSZT2TkyzYusseqg19q2W7tj+5Q
bI2weVoWjrHW4G1laXi4B9AbNops25raN6vCYsOIN5qtmWsoLicQ+/T4LPfSwlNQgnZ0wEBMFocy
0cClx9ahDegjdrNA/zsDYr8MH0GmbupigV9qIW1m6y2SOQCV8Hy5z8E8nYz+02BD3B5KU2ziAXrM
WC1yXSOwMZqw7bIIkQ9vRMEfLpWsom8t5iNlC8KlIOf2qUHXm07rv9sjWYmTFGj6YGsAS8bztNNY
wfCoP7jIfD4/cZSrNuVYFRtWPb57LVbabmj4+rTkBykUi52TuZ95byGWg0CPddsfqDkd9YDangl9
uyw0dCRG+5OIqee2HbMPP4zcSIpDxsc2aTidzMV4nDSzei7W2d0oZfKEe5pD8QuVAU20r1IfQrgG
drtJGw3Ycr7tS4SKE3xskA8u0RihuajhvLlrjeqIKP60Tvqn1h57sDkm8kcNmvWAzcVqFDpuMgmI
XCgPPVsg0pJON2w0b8INZP4yQXmjhNwHvoZ4Mo+WKOu8NSBVmylDtSC1Cn8elqMbUfvMJktusRL2
UvyekdKdMlx9Q9hwtgToM2Owu5kL7Ws6TuegK6eH0MjmO5dOUlPPX9oCQ1YN5dUoyxzwGhBwkOjA
UgJdMJz2fJzCqzWSKF1A4gapIvCrvN9MIogO7RQ/9KhTwwYjMycnpNhCWgM2CPHVqj8sjY4Hm4Ke
LRFmeDTQ107zKY3ktG01772361wZuOQrkNvpjvkPrdktqnUvkOM0jn2Q0k/w5Dcvc6nReyhOpZir
ndwuha+czk9lMxh3IfLXVDCnJ9rZOAUN9Zeoos4P2O246N9sqr1+LJTsdRql23BiiueZiZIYgIpG
8RjNwsObhlkwWgg80SrHkYJml9VurQUn2Fyi+I8b9t6CWBSaAy03sBh+XlRfUUqBEcdKXgkES9Er
gN6Z6F66NRjtY2whI9yjgW72vE2c9d4al92RNljxNZ/rvRdS+4bRLnZW3x8rwSqngKtvtSVdVlo2
LLugW0z0SLD9rCFPbroOT9q4fxqb+NS2ikY3G5D3N+CxxZ4uw65ejGVXOelzj4XlJopy6SvvCMpU
Wlqh8T7lhwZstD8Ld9jHk136OswBKEqIJIajh7xbj1dzqzRhjPE9d4A69mBlIhyLOfzjm+5sIAHK
7SSij1kfoMJtlw10ICs/EuzxCNMtfKiSikb12PbILWibxjZCzHT1Z1lAO3cTjZ4a1hJ+HmXw3fLx
JTK/Bp1Xrxr7nVohvU5Xf6mJSCDs3QinoBT/eEhwGlLfa4xhIB2VDb4lMtmhy6of3OWzbkz2VibF
F5tbE5WJ2iHeOBg1izXyRTPk8ZaG/WC/RMUcnVJ4cXaMrwJiw+kmmA/44QTnRMNrm1IOIH05b0cd
L2u8MhA1Mmsk8/UA2USje/eoQFR5Hvpt4SJ/gNK+lx6xJX0R5QHS7+dcInhZDA6qegD1MAfX/UZD
pQ8VmSg2MzCPTrtJvBH9Xrx+1tAjPgYKRhNV8lMj+UJj4ubecEbyPd6XZfe1U5ECXr22hN0hnWhR
aBPsZ7IQaxPP1dtcJag1VSPC+x3tuhb4YzQu1yj6HiHHvU7TeF7XME8ZyCF+nFvtMW9GWGo62IHa
A8juTNpnFwlFt6zMRxudoTWa/jj7ejpk6khg+7AkRw73yEJYSc++EF9abDCDwvU2dmN96pLZeeD5
EgeRbZ8iypKOlX7Sx8LYJuNn1G3sJ/jLmY8hgLfVShM6KEjBnj4Q9ERU8cXsrISRcXoYljUO0JCi
s4tmR8Euiai3LFr6jPb6AH8mu+ZxMW9dypl19BC9kI1+yx23fYKGf+4C6EVWbGydoRYb7OSzVdks
TKcMqcQwL/N1WTQAJ1VDLZ4gTmWlI3x7CRFoU6APt4Px0prZ62A9SW9CuxfYoJlhrxE57aEpUbnp
KyAkHnyBGOGTdWOlz1OZod9Zw71PglRs8j78GskGba0h73elc8XPeq3kaKgSnvMetCwcmubYllaA
JdaDbhUPWF8LqoLZO2Rv+UR9j6IixnvzHL9hXU3vUInjGTCKrV63IF+gLiVFjO5Hf+4TeOTSCu/Z
Kg8NLb+qU/y8MfwUGQ28w1IiBGtGD0D+sHkYrTN6YW8cV5Bj7RGgqafxmOEdcG4t/Z4whUmA8pQT
XFcDbAHixLnKtdcI2wYO24eKmjgvc7YScnaHess+heSbxkiFN2j2dOkIe1jC6axict5yMPdFhRsY
FcM7A5eTre0UhZ9q9jlF2mZnNNRQl9LBs1r/CpjHAZWOvjsmVasc7w2g7MkrjjvaGoxOvCZWYMWp
PwjDmyCy0aq3EC9qirfCnIdDV2o9pAtEaHHobaoOkFS1Sdt23ARG32wxBHE3kDCQlNAdhFKnFk2P
Et3cbBY7E3obehfi69w3CxRpD41cyLp7QamYhSw+WPkw7E2W0hkbF2/lqDmqz2Jf9uWb0L5n3eCu
8xYhUnTV5AZXetefmqyl9gvIUk/uFiireAyhTjQt8BPVVWa9lT9pfbTBdq6KhfzMjpfhK5eQRtSD
Pzr00E2bQwypoN+VCFX2BX9LpW9TyfEY4tuz5fThnF7GJC++NEP5XHCaQZa0d2lwOFSZaxRfw2NZ
ZZ8KaTynqNgAG8GfEvfndbjIfTPYB0sk32JT7Oltv4Xth0m3wm0k93MFzb+dXcNH3H+TZyEyikTt
lbAece/yu6iBQpzmaKVQJt5EIWEeFRNbF/Cok5JwN62t0Akuhg6HF1nWeba7PWRVpHQLL3oUdfpS
JMz/2igwxbJAO7Zw1TGQffCitITeKpARbcyGrDf82knbgJOe78OwfigyAOKYZ53J067JiCyN3VZ3
mJ5/HpreoLaE1WxT9/5Qkps2CHNMA8+07catHtvknZ2f18trb857TOf0lTF133tzwf07gsZLtmmN
EtkdSNBpusMjPYVwiGNO29ubXo6PBQoKZ/g+m6lycFYDfWpho970+h5YG2aFOjL9mDestNqTr5wS
X8SsAX6Z5KmSdujPur0bUU5xss85IjRr1OJxFh6TOzmJXa47/Z3TBp8ttSQyYdwTTJFXipUImuL6
p6J7HBB22bSNfUHhzgXQU34wY4H8HXkHgtGPY7K4fo8UT9Ng7aNXC3nSqm5ItMcq3hNktU2ZSmxL
BKWKOdZHf0Zsz229AxpPnJ1MKzjir6F5eFok4BLzWXbP2gRIF7GVfQjdjdZa4m1kon1O00l/KA0k
YGAlh8OCB1ZjB6uUYJJThVwnev6957w+ZTmrAy1THCPbbPAja5iBVjjls9FC28Uxpnmk6IveXqyF
G4hr25H/JvjlvqMtL6NpfpkMZSRXrXBAxQmtPwSydtetQlZYhHmj7b6H9drWk2/gCU29vS9S9EEb
8kHRm7sMonop9HNqjHtOJY+mW62q+sVKwmilYCNZG2N1BxA+wbUhN67UxFSG9gbApV+lH+XgPM0p
uc9QHISgnAMpkAxeapc5ju6kTTdDb0A62dWyLo3lvrLgtXsFCk4mogOAsZ/IdOKnmrwKcW7j2Abd
K4eSFJrXVuMotcpCmMjTGGAd6C2nITeOBUQ9zUZ5iYQe2fsIyEaCKUTaz842hbNIKfxltPDWzCSi
fCDiJciGl7YYT0GL/FgeIKswBwtieFxpWS641bKmBxH5Y58C9IBECHOlfI2bYGvP4hJBayhw4yri
xwyhylVFd63s9PeolE8likR+6mLSgGltCAXX8EHbIOFtfabZaq5TePtAQKIP44BaT1yBvKsCQIkO
pHvzm55aX3R9aoClBspFVeJlqKEw6RV3nHyQ26u9WgnEP+VWfE70eNgsJjCUtnjN0gCFA+q1mIx/
jh33i9lbPjJun0xGNicTixCiWWPq9MEOg3scTiGLxI8tqT/173IfFSbaW/M6DF85W85Nfe2X+XNc
VU9dZ6O/1zS+2yEqnbphh3kAm2maK12a5WPmma95Ku7qykFMV0CsMWvINKY8Ok1t3M0BpomLaRwM
nQNw1afrXOdMXBhty275EMcOm1+mRRQ342a34C6Nfzm+fIjDIXKd6UdNIMCmGaDHeu0jxBpUaeMF
NHc/6C8BToKlMXprACv4GYgI1Wj0KbRy+TgLD2mnHCKL8C6Vcm4wEDdxo+qcc7o7suduTdGKe1Eg
VW5rIW4fJH12uUDU9jzqhBlaDtpnYwmSTd6Z3xINEXfJ3CHOBaX5mnrRV0djXNmv72enJvFFuoIi
I0ePgKOAhilFNpUVV61RAfXiXS4x4xHtniP4s0yTQ49L89qOkPLq8W9aIxEHSTyDzFssJDp5qx+i
OL7MbfcWD3ds3fYwlhBsgvBQlUCqEiCDKYIN66j0jkWjgVEs/EWLrpqWo+0t7GQz4LfAga/rafw0
h9K0LzVEaXanDabgnumgLFhBorfTce+EpyBqacqF0RYQlYOsDPDErIgvqCLgaiOc55meMg57dB9m
BI7AZ8Xp2iLI5HMK8hlDnlfTBFie1xngOEoxGztAs8nK0H3uYT/Vc4oJn5A6JyVr4f1Bv8XuDq0l
sJZ1ysILhqfUFuNepKmzHrGWJfFb2Itc4NSzxZkWESFCUaBq5trwaA77yEJ4bsrj5RTgJmECwxkg
mLXDBs6hxxHYhX8vBlR+zKNGeZl+cXytRfctaMiWTCzW+hFd0yZ6bSZcjsn4kXB2+cczgwLdOudb
iSyVdlmo6u6qQEAyoqrRoyKLejNqGDZeaJ0HEg2RwnI1Zf1TCic4Qix0V3dKpBytNGsuSZWM7KQD
ZMS1l2mkFSActUSCo17K75nRTMfItlGS57gwt5GzmSLzM0JkYKQNxjkLPtaU4NdOz04zpsC9ouzO
NJgodoj6JjncvtMBefUDxGgXkasj1LCtk2NVixbsXdq3X6dRrpMqQQ9kgjwve2Hv6rgFtzutQs0x
MIKZIetp4jVOR32nVYn0+1GbN/a729TIlo5mtG1x6eS0kXSHJte2s+ZEZ1qKn7Sp8Xz4/ZUPhe7i
1qb7UmM3EwAsBDzwZUbyEHtstDgDXKU2bVv43uCwuQHGJaqApUq1Q61qSFje3kV5Tj1D8fYsqiwj
XtgyGc4ZDo14dF3aQvdrIvsxw/+Kucku4DXvXkixr3eCq5QRUtei5bxrvxctHPqx4Lb6BNJggvcO
WqsIt6pgNrFR5U6qo5bfX7WgJxAZh9med8ukEQYC/PW6u77Mdu7gnMqUqpIJAx71ro9VUZ9wDePp
oIOpyejVNehMRhaC3Fcayhx/LXRQI63cVDjKQiTDSTurKwgZBCnHKwsfXchD4lZfqBkcwg6JM/rj
kw/OhE1U8wySDy3dNLWLkbvFgARjv40tOgQZihh9SVCcBTRufOyhvwUZB72qByK8AKfJ0g/tkm9k
yknYqorDXKuzg4LBirjaGrnmIJK5HCf8X9fLiPB3urRiW3PmwJADaU4CVoQj2yYyKxLfYMFvu/Fz
SfUvs5Tp5SyRBFcqTQFEkAV4HM4D2E4t/bTSEZNwCuM584wQSSK7oHvao2mlk/BNw/JxdKLvnW2+
Uh+BpwO4XozKTdYGATuwfAZDW9Mc9dhP8ndEHSEfUrhzxnlcj3WklGIoh4roa9mb34ipNaVEHhpo
HfGgc2LNZszupCU48tQf+xEmX0G/VukHeDrc+qU3SRyti4APmEWKGh8MuzoyL3ERfNPmsQRmWqD7
KcJto+ETGYnuWMwuiU5IlqNTt8hkjjY/AgYUIp1wEyliiHoetdnTJ3VsGKv9ZUSGF5Xf+gXyXXHk
qBeekEnZNJWlqunoEM5mfxriIvEpYafwUSQliFh7wBw4Fg5FpCzPN0mAMFePljNaM8vGmklgxtnx
mGpMTIwlD6VGeXJUqNeGMo/mXaZi8eu5vGiuUx2mGAumKDqH+CvZHa5XUx4QIGDlL8Z8zFPt1Utf
7fqln0E7ZYv5hJYGRRZ9hUBfecjH6RWADxDuZkYXTvlZT/IQK9ZBEDafOFMmQOUjaJ1186FuJC4Z
Edl61N3hkv0F0isiF2OyWTrUevQxgZfaBpjNhU6D4XK5zxzcT9toT00cTTfZfag5jaFt2B5RY8gJ
C4Oy/iTgCWw6BApL3vDqmZ5+BF7uhfjaIilLsafXD3mHT4jjBbtMh6kpTPAMbpDc0Y5BvwejOJQc
xX1Xda+yid4FSqJrW2oWs0PahzhD+2Qa47MEk4yr7b2Wt89lgEu0B74pWT5Iq7xDTo7HH8jlfilb
nGNKJDTGEQnv1rxvHWNCMiPA6WlEbwqINQpqdvW1mGcsUVcpkoQWyBIb6PKM2HOd+pZew8yqzeLc
T6R6OnXdwsArUSkmLsUQbzPUonfG0J9t8Xkya6RBjAX0NQ9omxXLAzpcVCQ97WtHrlDnAPKWvEQf
p0fhpxpUwlQDRM28jL24Hj7pd0EWsPGGtFHylKqA7jFVqqlfk8uctCZ96JYM972RQMShnAa/h7tI
YuorjqUXRM3UKQH7uiDj6J0XyI7jpkK7iGVOpoCNJnTNzMRe2PVGjKQRRNR1wwELn3/VIj6qLron
zaT9VoqKk0QOodZOASBrDyxF8qSZ8jrz1x07d2fbSb4xW8Nbx1/mfHkveQIIjyBtUSvBs1iRhk1r
Oohl3JXj8uKUGuWgocMxQUG6B2aFCIPQX0TCEY5zQddBFy71NxFgQJB7cI7GPjlRxiRHKtiAKwMZ
nbmgGyGpt07VcAmreauPRrkf0sndzKVXUYGFjRREqIKYbYbeCNVExBGzXWJ36PfRcQeA095Rtih3
jj5+0bw23MXRcpQK5z47Zr2eShPtZ9t952BFtDblXZMlGCB60ztt6vwZnocfRuxVbZWwBZiEJnTO
xUckxecBJkqXdZBmUIOkmuseZqO69DUKH02WHRvPfrY65yubCJWEIZpPjgjfvbH5MKBvf4gFZtm0
VKilQUWqvtmuQ1myfDVd8uIo+Ng2yTu6hlc5jy3alihp2e1pnlCkD7kNBhLUk9lZeCS5wGHY5yB1
uxy9q4LCX4mK4SowKHSFMylctU0Gmox9iDdtiX2JNZj5yVgi5D8newMA5K2oOSUIWHg2M27sMYSI
S/MFpT7W75yjVAsMyK3WbOgXm7PIGtXTdOhelgQllAgXSaLaTouj7+EYXbJa9dALjoFuIP4nV+e1
3LiyNtknQgQKQMHcip4URVJefYOQWmp4Wyi4p/8XtGfin5gbhqjuc7aaIsvkl7lSMPFQP60hziqM
mu1g2NC1u2Mzm/c1RGjSsTC3fWxQYTx/57QNtgW8pFyz9RUCnIhZbCK3fuODxHkg/4mWC9toERwt
Ija+GNvhWviLJ2ebS5iOvcfIoqUYdC1a56UjycedixWJrbrrw3MZlD+zSrtVqN3vCTUCAOUihtrn
WWfX2obFDSdwV87EjUWK6NjayH1QwO/rcdyabRTcO31JI0XDj16Ob33XMEDs6L8DeMaNiY/KytZq
a/beBpLzd27UrwV84yxIo2d3jI72xbQOY/DtNSBGx/AZaeeJgX9FlZR4DDXAs5CVueY1QG2kjW/n
SX5f6WSbpC5N4uGD/WCOfzyvsleuWIIJQbju+01AMQio28+SQbFoKfoJDBN1tdslYvrrTB33YbT7
2ndeO0tShDe7RwYZB9oT51VaYXTM0v0IVpA8TAE4YDmqtjMvstuxYBTqksXDP99mkaoMCKTh0D1K
e5MbYJgJhr91LZ9veH+bIY6fY5/e7onHVSkg41O/i0jjc2Xy4LslFHYB48uyNWtLsGZU2kJya6N1
QKXR6CJ1+vElcBvahvwGgIQYtsLJl/5iIH5N6j/VbovQEgyb2Gv1KhU52XjqEReovAkfnSDU1Fn3
A/tZHbNfNkNpbmSh3sKdpeI/ShjDzkk6zn9ZP2zThE5bFRZPzWjPawe5azVw1xNjBo1Y1q82IPIV
SUC2gApGUWMQKcq+rDbgUFSz2BgT/otcjzuuihPBy6I5NCnDfJxPvD/pkZXBKDYh2hUHmvZaWqrc
dLYZrlq3eENxdXaWR9N3Kb1sI7iAU1j0naMZ7xWi8d3ABe3Oquvt3DFkMfSdlSCJpxVvvc7oL5Ak
vPXkIV4WmJ65Npi8/UvrEyywXjsFsDsr4LjC4tYghvTvcmDN7z1gWKaRfrsz0wNZD8OdqosTWhBH
xdZf0MqcVSOmpYzlDm5nneqCOVW+UGgt0MzA7ZuTY9oO48YMaFkAAFg0Jl1AvnPkl/53UvkBJzdN
XylXIeBycUR3oQS1JXPQK9WMWNwNWC/y8so0uln5BY25oXL+DTTDbXI4kivt7q0qOOhxaDdtjGqV
rifFdVZzp72zjsVAuH7qB/5nA+FD7g/SMTw4FIoBjpq2TWYcoSGiXUz01OfpEUgNg187u7AcrGGY
eUBcZ7DUHu9KhTXA0xgxnGpPpsaSUbBrpUH6GGAFajMiQTAz4jTeI64lhe+/aiNciIYaD5S5LQCd
05DJuKyl1HrTjBGk+VozLwpwOwC6vY/ZbhOjrvbcK09J6TwgJk53ASf8Fa8pfQfpOpn035FpcomG
NUzfomMVaS0uDuMoGbhxtW3pwGKWfbZoIb0bTMKdzdy8V7N+DVP75LfJvzSw3rxpQouzQJYEUOlA
NZJXbMr1MIqCSjH5BKyVEuE45NaW0BRM3t/sjeCOaSRnFO+AcRueE8Xylmse+dAtKPKUj0uVK0Dw
6g0J+gbg4zKijd+Zw2tIFHEdshgTvsw4CIycE4ow2CCDUqqkoMeP1V9XpkcMAXzUPe+eduMVwtO0
03731HPwLHN28bmnlxzh4+PT9A1CrqOz87OCerKaQqTJTJ+TKrxNbvOZtOSZoDXT5kWOA/eRxq3n
WDdGdyBmY597E5w/vsooQIrndzkVXJUq/29fchmXUX8Y++C76bu1FOqtVaGg2dd5r1lFNhYQ53XY
hJdmyaFzjY7EDR4APFQu4qmouB72e87FUZK/haqojz5IOu7+q7l5NosZ62Bavpg9YMLEl/cYhJ5F
YLxjkzvWPb1hrWRhLhUCe0/Vxt4vxttUqbPVmu4+I/22hq1xLnjL9M1zn3M6YcaLdz4jrMDLuaqQ
0zPnhsjlHmH/ku2LVES4tiV4PMVINvNd5uufbhqwMqTBo5Wimtl5cRAavuFQdATv+IQPRvGUWu0P
+F5zzYRg03rOLi4RHZQyG8rfeLtVyL343Wg6dqnQG6WLIJmyRVswmuf55k3w/3mnuhtr+KQ6t9iY
RnUSuSBZBryOYF/6UWXdracLF8p+2W+N0NkPlU/eafq92oAzr8iwKzRWz26dZRSHaWBqn4T52JDa
l2W7py3lRRXZmluHzXIcnib80uBKef38hLNHW6HqLDOpOy284FAX/avHTACpqACGVNIcnXIdGEMI
7KnfH8jBwAo0zZ1ZwPBryluoGDkJ0Xy6NUJiVWJQk7Il2k0yu6zEdDdY818r/u4ZdewzxpxR4axi
XT+lbr+pU2weBReBkBuAIR7b0NunaL2cNFyOfePSIWLe91zz5MSuoY3kOyutnpJasik4ThAHwXLO
6lbDic5d7yzL4ooPDlePxVW1ne64A+xi7e2CGPSD7tz9bDIrmThwUfDzntaKGyO6VeDk6G+eR0m9
fSgbjzIU7metmD+lByO6/esHKFU1lKC1yqZ77DHjmltnBD8WPTs3ppeoncxtxuCw6YN7HXY1OzWe
V8coHjLKXuyoekoV8/wA0eGuC7OzRC7ZO25yLJyE60Jt59uKqW1qQ9fO211q86NVfd8RbsPZw3+v
LqOT00e7zEFfk6p5hZjebmKD7YxE/swGIT1ykVHvHVX9nTjTuuKExexCvnIqjDdk5KeFlXIY9YKi
raE2gDDdAiGFux+W8KpZadZJ3+PkUO0uw8a/rcL25joj9OHQ2hrY8HmRL6oCsOxqVDtVfU5dKpj6
sI7lafyiXWpT2IOzdUs4RiCk9SjfrSrs82TwOZMoI3Xu4+v3n63krwKAKgZAnnFFsY5jIX9WI+Vo
2vuBupyuDHd47yiZ4V+VbxT3ya1bpp+PReFzVPPsx3oyVm5otyhj6r039QuYbGwQr/hLq4IeEdGT
t6Hcd85pK1JludE112Ed3lshmpnN9Kj1nX0ewG2qbWOVNMqDijq5myQwuXHqP4Vd07fCdOau6bqv
aMCOhC2Mt+u31yMJtZ3nPMxcdxKV3rvxcOQgbrJ/dXIT58lrlpqfUQAvX1L3PGTUZsgBLOrsR/8o
4ZjJvmCIc4KSRYztNJ2mcOuN1fsk0h9T44qhYp4UZolHMW//ofW4ff4IVPCYjZz/HJ99HNbctoIF
eTcHJQIL0887U5cf2itvjui3bp8Ctm0YH2QAWUrphJtevMy+v3YbW5/cOl84HKheQKhJbmHB09zU
rWKgLrq1fsxw6t4zqq6mjQoX9IfhPCUT6w+4qXUv9atO8/cGAuKaucFznc0GHiQc0iMxOPQYFFuO
F7HrRTuZftjelG99N/vjjVhKEhQ9NIZX068Z+rB4EyJm2SxaY6XSkvYIKSA7lMgKFZN4DlsQ6Wsr
37d28leW158K96ZOKa3uJFY4badvvZ1PVw3Btx9PYSdGcGYelbdB89bOMmc9K/O14Rb4CTESWAWF
WGltr2uuUctH5F+d1O8iIzQ1p/oa9aj0XjbvsqZ/GsFsgQjt+zU+IlAdBoUsUt3Msd5OxbKAGRmE
jEr/hIHH/BFDz0H59s5MFCskVrK1NU0fQO9pu/TufX6Y8wgsZx2l3oe2rXqn6+lo+nInxm+/cuQJ
l9FXMzuQbIKqoVXLfogKAKUDOPE7Q3GuB4zzaE0tp7/p79IUh6bOL65HlBx9m7N13209zvCrMYbL
OdRhu67coFuN2gDGbo5fVOcsE4/pczBdl7aW3lghq23ZN6dVanG+Iu6yMVLVX6f+Vpltt7FDL7wj
hfFXdM2rmX8l7qhWtttrVjxKNa2lBUgwlyoqPHYploFKYJ2C9JssEzyEuOQkvDDfkcjBht3Y0M75
paZyqUMHVLoJ7PoQBdaXIbrsqEx/vpZuaV57O75VQrz6ph/fU6tSPo1yftaFzBmBmQ6uzeFYqNY4
iIBsAjzXiwikQgnGoUPFFqzkQh2bFsV2DO2LjoenzISsVs7GB0iCW5XHu1nO9dqeMyZdpJ1CGTcP
c9beJxb7dy+DDz90YwJ/NbY8LjVbkuoHk0YUlHF7WzRSHyz0J3RdnMWSQPvoS81kCipPZJYlEnjh
XkbH9u4ScRMG2qgTTcBZ60a9VvxiiR2q+zmdHvArZzdVLRQbeTIZK5/iAARvYqacX+c3o0EyM2Og
692ERSt00WXDcf7xOJaPqfEUwwPtO4ijNIvcST+xj6ZMMfV43rmcB2NVJVgwMikf8zEN6KTFHqFR
83vK/g6zp2pMczOUIekDfJZwRnxnvIze9CfX4jxaBBZ1Or+pIWjufUb5K7ADhy6xvloqNuo2tPau
b5yqBoXVTmm3IcL0KU1ich7GthWQ00eNKNwaw4Y3PnbA8p6+O2p0zSQ+Odlf2vSYt3j5xSOnwxqc
moATpm69ZOqtK87PcINAeJjtjBrBy8iR+Cj8pDvKuqe+y/cvRA0WzRXeSyrROCX/wpSVdAgvwkjx
gTc+VBEy69Wc63M5dmec3vhdnAKWTbCr4qnCcF8S5XP28GjPpl/SfTY3ezl4t06DERwyOzuabbsV
HWV6RmuekqnQdx6KPOfK8EgFkAehkbk6XF8b2QtBAeIubsfgKQ3/jFPWHSnHbtuDmUTPTRc82mxJ
d1UXoK8y9mj1vG/mCLfAJK+lXZxqqzsI/FdTOl18SLNhqKYdmbzmEBjoZl0m3wrE/7sMEsKxM/Js
38AzGOHwDYVP4XSd2C/CorhnoAj6H21kjqvfkS0LyEeBfxpGjmr9UPwbgiRam/TS3Fn4TmhzoTSj
7Bq6KuhuEEayLT3cpMnQ4EvhaLUuHG58MRptbYBN1gPG5ECGf8d5Pmra669VPGZ8LGJ3r6edxyv7
47fi0W8deDezehQMfR+13cF1hJ56/H1qs8evxgKruAwrA5i+idm7okWtzUiH1kVoXh3PVefajHeD
qsVVLw//fd/2rrWnp1Nr+8RynF4ydK71fVql+2imMLFoxvhJNkH8FHQGmVOX6qjG8+SeE1QswJ8C
Uq4rrj4inoKtXJ56oxltDUiWKxYgw+KjNrGqBtmZddt++H3oPMQi34mQvRkE3df6pRxCjr1RrC5j
kox4Be36EQ967UAaskc/OhmhP78SRfusrDJ8+H2WY97raSW7DZ256pZYTBYOFzZw5yFBK3kGCwMt
0tXu7vcPEwdOdyrPVukEHGpb+dS5c/UEM4c5rnyKarbmoskesjRZl+RKH207FI9mnZ+cSAIeFnF+
CFU1ruJCObsSfwZmVTle26eiZRo6JNMdfUGcrKe4/EAGf+6Hhqr4Ogy22mBuybSVTj2W/wP7PvL2
b8odu1q6nSV0m7Kpx5NaZpq/D9kwMd1sanlIlbX6TWSag9PeT8vD79Pfh0I7Z9ObGXmZGm0wLVdu
IYNj0JFlvvsNjzWNwRjaC//Ww9TerA/XldlNh0F7g8QbUPdD7Mv6mCzzMlM5VePnf6ezxGC9avRx
iLPkPTE5Ofpdj09DxdeJk+OGf7faujRMnaTNvNCO66+hdLKHhmTHixLtl16eedMc0AUWUNk8D9ya
vfi1YK5w6is/xE7uuzf82suf/D40SjmnPNdvuHO/TVxsz5NGpBG+a782eVKuO0Z/17weFrSe+RJG
dFX1PnY70kXV1kEUWESL14puzztFiA5yU091ItiteQ4uJYLCBfXAuTgXT1TBhbBct+ESBNerMe0T
6S775MatfRpd/e3HNhKyRLjwrOY5meLqQXht9aB0uioDHZyK9tApWE3dRP8I+BE4VMuDyiro/jUa
tZl3j6MKSfVQ81mEnSTDZTgfebkjCTj9ISRobOmK+D/fzjjfeTjGpGHeWpFb12RCjApGyEg9juj1
HPCZwp/VrezG4Q1DEIM6KK998SuQcUYG9LXOYswLGXaZOaNAyIvum7LI3oPw6JMkO5hVk7+mddke
eoIzj9Q1nAgJDgjbBgMVb6wPuTtsm0Cmj4YXettY2yMjwprTI0NS9gSsNHhCh1UWqzchy+AfOm07
EGAazIItQHj9aTkWgDApZmQid7hkjfuDWOFQAa0gxIqSGvDlk8Z5Sz4hnuSO0LTHFPWlqselxEWc
DOxADXw8vvx9sDOHMPpEIbZPS+FuDN+M2LeeuOXHL9boE/M2wwuUrnJbdEO/yX3SywMVHZRkX+J4
+HYaKzr5INA3cE2LY111f02TWU+mOB2CGbCt+0k/F4Grl4wKR3mva7ZWW01HZ5DpvTV2u8Jzrood
FYyvS/G0Fam9owf9hDPwzoitbe4E0fn3IZvK+L+vymr4rkxiB64SkI2yJvkim4WvlLX1sbBTcey7
UXE4t6NrjoLIdPxzwD/zbQYlSymyzpOLLXHnCrPfkYhN97/rsOX5xTEiNXbXmrmzpR2FCEsSPURt
Lx9Je0ZXHPw/I+aVhyHugk0U0MKGge/kKVZoM+hd7hPejpNqsaNTAwF87HG8Vma4+10chmVVmAd+
iYzetwJHjjQR2ElntDdPtjR4jIE6ggvAX5q2r3SOYmIKONBXVZK8h2acbJu4GXaG2yc0QfgfMq+K
rVTUJ8h6UqeoqNXJXr6KmwS4psiuEdd9ZtX1h+fF3Q67vbMNPLyHaoIikvnMEXU3mPgV7eLx98H2
nDcDd+zp9xk5Ij7OEQWILH3//QVSDPPON/6q0GaSyq79YNS7ofPUxQlzdaHPxt+HmfNTN+XRKKq/
RR1rxtZJ8tLFFFxNfv/YGtF4Z/E/ORlE8Nd+m46cDhCGhtq0v0zaXPEyiW8ZYaCnSxkTe+OMVyer
54d+YjJjBgvFaWrpIxj7TZM6/3IryOE9MlBcwZhT1CvSpz56rbsiCxaf2zpEYWdot1Xs72i59kNt
9ua5XB6sDK0KriJfOkMZb4no2f89DQpdbplr0i22MFL6GUS+zyXt2MsldOXVsJpEigenCXeGze2W
OkYcOwu1YySJ8WRhhKatKGD8toSS+8lKTr9/pddefp+4uFR4O1TuG9rpW+Vb6qvyq+dKnFKGAGfX
1vGT7TRib3sAhKhDdpfaQEb5ElXnd5XDM4GfoqW3BR9zHT9aXZnvYSu6QMCD8MEcbJCX6jrQlE2X
pDFATFKDuv/vy2HstzS42GQiY/xnOhOvhTeJ/RxTjkLBjAHkmXKvssBTXOdSvOaGz0rLupnZHLFK
M9sFyntkMJGSAmN2WBbIpSqgW2lpo0gSWkw577lPEzLNA+6/cxC29Y712ln9FkxJqloGkx2h74Z9
3ktqMCoj3tjmB61y+uHa8cF4cNlz1n7dflHbYuyMWVEX5Pv6Ph7IzElJK3HMFccLxlc7aMp9lhOw
Flb+giHEGIxrakzwIMuJyouRfp+CC+fGLolpB3z8rloLONsSfbdjgj15GouMiptjwUgfhnl3rAbr
B2QxI13XNk+44U2g2/glhFM89MZY0PDJySSjd5lyCIhyhit2VaST+98HyyhPfZyMu5QlhuFOqLZT
n76LvGWXwwuHeovuz/lRQNpGWDeZVRqxA91bzCuWpp+WZM1uHpJLSpPJIZfyQskV02cLXnlv+ncq
z8NNa+JOtyCS3CaffmlzOHNeHXe2O2xSvMnnzHP41bHO2bhzB9rIX9qso3vLFx95JGmUNOnbShjz
eiNexCHpwg0R8PpMRoAepJGyC3p01UPTLxTAfMqe42GR0nIhH0qNz9YwxrcSaeSrdKz/vli+Y1SI
oElEVINgn9jOeAD3uLuCZwj2j5r4GWZ1vJLdPOTAUUjmeT01oaqwrJfA5d/QZOETJvnt9N7Kun6v
4TGeFLfplVvX0/vomIeeuGiMC2km1OkP5zb13nSENMAtYDxzvh3pYG01kNwMUIRYPsRdLp9GMbJD
iqMjAYxmynt1iI1xg/SebJfCIZ0yiyhEU1+J6X2oFO2TDtznzrW6S92Rg+Nd+PT7QFrlNmSGc4LX
5OMvjDBk/3+Hx98T5O/3sEx6GA5+ml7UN9KcpBGTrPib0WDpZkm27dqh29pwFQdXJq/x4iwOBK8y
m0h4n3TCs7exBXTCXS4APcvFQ2Z2X5ao+LUuyILfh3Bizj4F9En39nAZp9bdpg6XoGBq5NWAwLMJ
KuskhBef2smjB9qlpbRE12O+VHT7aVmyhFHSLmYD4eWkFZvd/aB77iHM0R7iKBbnAI9OCDfmTzor
KHP8WjbMXNQ+V+W0TjCg/2mEOLh5FrwUKp0PpU6+SlmdrZRd2Ox7cbF8g+F1jICRdtMDGVgaC8eZ
8VdpmZvc1bSX+gk7oNdEh9+TZW3E4yUFesCHbeA/rNEAXfzxVyAP3YM/qPAuEpwEC2xHh85EarX0
1HERIuRD3zZHsAWGlPH+60Xs7AsD56yqzOrctQ3lz02zNZ1mOv4+E5k+BmaenafmCYnGu6baCm+G
ZzyNmLetJPCYAcwMEmUqri3AyU2QaXfdLE9/vxf0bBlDv4SSp4W3ldeNOOm040uuK5+1NZVUQHs4
C5aHiq7a48BPEMd+c6+6ixE3HO5wY5wm3QlcT1LgZfXHU1AzgG1gZ619AHMHPEO89+twBBOop/KN
l4d5eDX9SdJY8inNy0PYDwxDXYbJg7ukw9xKYoLtvOfUhQaNoveHiw+kbr9HW6H97g7wV3ROzIyS
Tr+L47MHgaxQQ/JRtqQrTFFi1qRlqRODv28tVz3VpsUnNtPWWtYYhIzKL+6T2jmOZO6YSfr33exm
HvWndrxN1EiYBq7tZVankOTkq90Q7c776Y+yCXdFtTsdYjk6N7cOXhJiq5AH5oAws3Yf3oogwDRB
2dR0N0t3OKMZP0xdQlxdu0O+z0LvB0diudV2ZJ0ItL1jRMKykfe0MvcF19Ue0qNUs0l/TtgclF7K
dfycJKuwLXdbyIdAR/OPk0um32OUPPCqdIzHG3NPBPZaek50Fk1YbudQlJsKX8ZSCeSdGhImSDXB
jPrPi293TOuDydaXjInUxevTR2fQ+rOqwwcxZfUfKXo2cij4j6OTgxzJp+m+DJEmQl9auwhILVfc
2txFcEvokw705fcr6Dz9JaZ5nBjacKwa5E7PpSepXdY9NVvDfdG+h0nmPDRIgHvp9v/o8nb+0wJ+
v98PJqVX8dKyOJUNMznsTGbFXJr30BydcfmUiqDe//0jY+iDjQkyhWS7Zx0djHi/ZBRjWWF+v7IT
u99BYnhVdTSd/vdh7uv/96nKKMXqNfSe//5KgjuqDhrAwotW8fuj/f6k7jImiWPMNr9/oBMOg0JM
6WlowlNTzf0fYbNOZQSsGPZkyS5y5/gUtt10r92WET9pHhxQ023Ow/FWzM0a3Hx8oW2wTlbzZ9V0
zS2y+PPRlryU9N/+/kW5gIgViaSt9Kzs6AOhW9nxtWFQf18tD0npYYr73+cFDsDAzS8GYfhPAR+U
7Eerbl2Aujn2qsaZiwNrjucNOL5vUzjPcUL8tmcb3SbWcKD/4AOfDGF9B2+Kb5p0uTpE4+10y9uZ
VTqQtJtYSbJFPDgYrv2UjjcZRTdtxf2zMsY/CSOKrg1xCTbbiA3t7MngnXG7sYupnaw95xy4abQD
auSvHEi1jKtXtUNJcpGP4nmyenJvDJCbwsEZN+budqire+43y1Es5VqWlfNBDLzyvlP9GcoRbhT3
jn3UdRjK3Zbizaj7qsJ8eCxTLVdkWw6mlfsb6jIxVOPcScjxGPpkVpwWAx8ztJnM4b0NV+w+oFG3
x0wO+Y9nGKlobvZeQw+rCfwQuR4SDq7DQLFgG11rRVS8FhS5Wuh+caPnU02wrjCTrW4wVZrj0mjr
xWrj1P6FgmBoNxX9Nd785kvGgdJmPpi2R2S2f7bJQNvJad6g7vC1LnLBmj+up07jofS6bG1HI+WZ
eP65UrjbzhkDAjge0G1sqx163Irgq7XK8eK0W043WNGpbVUGA+00P+YxhTPdEuaKy+qqRXGKFSol
9Fy1qa1mX0bZl6fVlXaazkgDuO7NW0JC+Gaq4twF/dmXjbfqXTQrtjDyEEZ1aBAfAAngVdLhXTuR
2MeW3uPaMocXvYxQHIUNyOIctVY5DTDpLI9MT+e7CIPgcllfmc00PHNxvEaQ9Rb1DEXdHJ6cijlK
KxLCPEZgdvuR00c03ssUFxMRVP+UzOxY0kBKa/NuM7cO9j6d2+cseWur4rWZfXQJE3daQwGrSiDa
ulH02DQMdsGNL3LSCR36okPyApXwh6NfsJ2TkoHuODkblu7l3WnD++76deh2xZ5bjLlpKvHTyJ0r
sZKNqrPvq6I8zE3JSBveFYU29VUVWKKNqDuHqv1bqeTTIN640tFQ7mH6OlzAIx/D8pisVOt+jWlC
WKFv200/DS35sxRgerLFAby01xR/ozk46TrB0Y8vEjckvbh2jC2gyHg3zpYPZf+f208/bPBIBpb8
qT+bwn8fUcnIQqG9t5N7zs0hWWchNirCr+xGzkxYq0m5Erv8lOZHFEHPIClw1QxM8M4Xf0B/Tjg8
h80oZg75UTuuMBSFBwwrG6PR34026xvDU/4Pp+mE82PFMcknDADOtmlmdVzeQaWRHo2m9Q46x71Z
UvvT8vHHbRtJcAvDVPR3lR+T3daMS0QDSTOjxD2xMYUsSeUXf7BuY2aWVNQ2H305pStbAB1xulCv
8ehW61BvS8v3H2AnMnvULpkuK9hatfk36JA0GA1zv6Lzk+rUfk/0vljabTe6FQ8xv8iNUVCs7gMV
IW0BT0FL9Zk14AixseN5md9aCm5hqCOdvPbUJu7xGQaYjGpnE+jySQ5SHYo0eqDZEaJKX49r5TAi
92h2ntFT13XusC72T8IKqVwY3HUVju9Op09BX+yGtjr0qmD77wqBB6Rv78aUYGqIhyANcH+Z/gAW
GMvyLTo4XVzsEoPGpaYfZ2Bp8b+QuNQRy1S51orAsD+Umz427UNmYu/g0rZBoLO30UC3lu6I9eb2
Mw2ZBvNRd2tVLQ6a2NIbd+wJv5pc8hMK153g3PfGzh3piTUp9UUYCq9NLcIl9SOxvTEx4bb6MPnP
Rsip+AnSBon1QJH8C16nQRd3UUnWy6eW2A2Avptcz1Rwclyn20eKAHDFDJxPNpt4YsDgDtxVnUfz
UUTxIR+wFggBd2L0OH6MbWkCDIhxKE04vCWYdz8cPjHNwHr3nVtt16toiAJmTR0pBIuZHakSqi87
/0L3LOXIheLmSixAY7+aRpr9WNDSfW7ZOckzFkRcXhgAyS1T0u2zjLFicLp0E5C1BW8IjzsJH5KJ
/MAUdaeuk+cJiOvZ0v02ncQmsvRrH9jogQb/WqcGE9FUD2E2OGvhyXFrlVYJ3ykh8bhI+n3FbChX
NknvgUmum3fckBncrVguyHhwnsBbSVZO41Byo+wY93Vzz/DuvZv601SGxtbo6k+fWUxTstYte+I6
Q+I2SJsyx24jLH7wpe2PIktvWUwOTc8+pYnzV+e4DHBqv1p7tf4KB5zXxVSemJrvpkE92X5ydAxa
ZHrpNNupO5I0xVE6oTzDCAlOQaufs8J7r6YYlGj/XKuGStBM4iTKPcZEXX3zlyLQ2WAa1Rf1vzzM
N2lqhJtM9LTh9uvGmEgbtgQtkIT2VKqTTZMzZ7ppGY5wzakS79INXk96sjG3frb4KFIXqIMlxFVi
j6Uobl7PycDQNB23nrRIMTjpLqgEOViWZS73BrsSSU+qtgpVNhurCfOTSL4nGyeOQaKjL5cOII/C
0pDYRzWbPHOvBSvvOhmEfQqgGGMRIdRPLnM7yQkjHAfmMuCO02JqLTpGqg6Oeuz5rb2p3egtj/HQ
Rv5LYnAqHdHO+JiE46GM+KVwHFMj09Iqpqsh5ziZBiSDncz+SehGzh/qeAzP6YmjrruiuxzzN9Rb
tr9H1bTcaBMyE4XcAA/DBAar1USQYRCA3zzxmwZDcKw3iWgOWTVEfBYFwngOwscY3irZtG/KKp9z
7TzF2mCc3QP4LQ2bzGh0iQsxs5NNJ13iYJYpM3R/6s6lU9RnzqOSHGOgDjR4kxqSO7y6y7D0yx5S
jhwQdgB36JAjf/VVm3N9awQBPfruYX5EFFkMJUJmXhabfrkf22EHX8H1N53AHy+t8StIxGPWdQ+9
VOIQ2eOfFtaxzgIqrGPxx32ywKJdvTHA9eDCMuJOys4jbjN287XXyJuRWXdjMUvGsiAqknurnrNj
Q5Uc1oVkYyOd0Wwrl0Q98cpYm1fYLPv6s3Nb48JmTPpSwgKI5zsmelwL6tbd4TrH+XYF6Wqt/4ex
89qRnDuz7Ks0/nuqDz05aOkiIhg+I12kqxsiLb07PLRPP4sldc/oF6AZQCqhlKbC8fAze6+NbJmT
Inyu1XCaGtc6wokmx05vP7mUvvrsNfOUDHINwHE0AFCAeX3JEXFilSPUtu+4GFocwAbD3qIio93O
gtmHmq+jbd5YXie4Ckeg/gxDh8H/MUrtpWjx/kuLZPrRChfsE+ug3mZEi9fR33RGh52mbc9Jl3Qb
6XQ9Zrn+p+c0OOVomWqzByAg2L4PEXp2rUVh1ZnHShm7uRSPg80x5YSht8CA3CDBFI+fn3rN9CTe
G31tZsjKUGabOw1hnu+MKJIhjKFIK7dkqlun2krfdY3bJ9iembzk2RKvygBzkVq3YRo/44hOt/YC
5xFWu4nbbM/Rj5DMYSlkYVbTbIxe09YiK3OZvxwZYhLITNNk5ZHcJhOxD5EWHyef+6rCGEGk7vxZ
zx7SC8mGOfGMd+SC+qovu1sxxS4GLFiHDgTwfAi8lF2kJtAGj/3DkHNlOgXZi1RHHuyChLxje82d
qqY4RhQYv/e5jZQ57Z+HMN+XRTUe8qr/5bVqLaH5Rqx01rRXJCgrNOdhYR2Q/hQk0gLHQyb+Vndv
IC0X4yTP2Z1DJiK9cSpb+ETSICtYQ9wJNm3mHK7MXdHP4aFP5kf0L4juEv819bQfVc7VNk088DNQ
r8MUwUedem+Tk9FyFQ9OGC8q2gTzV5YfpJnf9n77w3D3Keb0xIwYhtvmJOtKOzcE6XZ5/QYse9/b
897vffgddkd4Rk3lIcaHvp7Vti2qY54US1Z7soMlrW+xAJBiDW9olaEHcmPnPUFluMnDmMFH/9TN
4EnryJRoEphtdFFsn2dErFEtscDIHMbxVL3nJgZOYg1fBhgodQxB+2lGll9OCBMn7eiVB63x9J3l
VgY+keplcvX7Bs9Ij7bypObsFfaeTufBItOfZrkyGpu3Uq/wyOGdY0o/bwzitLhsWgdRspfxHsXe
TduXt43mYGVx6idqmG2oKTZvrsdlyzsXlOMT5Kxh4fW9oxMwHqyk/4g0HLwkYUsrMTnAOSEPee9I
gAlhuxFLTWzYtXnvlt6b1xYoE9vbpFCM7wsV7irNZYeRi1/O+CWYK6e685Lq2F9N3/uQVb0Bu/ub
bXUdGrKJuDaunj6oA25DlgcDlrDZWS6FNmh7WlStMA+emB4BKKyA3d6F3GvX6aI6HJS5Tpzo0cZB
jJwLkKCeIaKmU6kVEkVCVdPNYA72tqJozl2oJ1aEzlX2ctcRrIqjBb8D0lM8hSlOEoVxqY+IDu2V
+6PP3nHq8seuNrCytPalQ12gM1XEAh2BiQPyDXjHOTsnXq9tx7ZplXKTA4FBd6jZ1Pg+Sl+j6rDO
V9a212liuqwiqciuA7zkj5qHww57Gdt3FH2S2SyVm4BPoCNhMkyoJVWCBIvZoZP2w8YrkPxj+C18
qCNaiJV1GE9YVza8+2+JD39m7NJ3rSOkPYIu6GJIY7HwxFIwcEmjRMGFgrqeP+hwyWsKZ35e5keH
QW+3iXhDSI5aCQ33rZ28DwrfSZYc45acv4Z+xdVaRKl59gnhx1vVEOfqJr746szFvXO76s3ocG6x
Rb0jBfPdz3V6RYVatpu3s0Tkzq7ioxibY5R159bqSBZr+xsoGNTIRvM4a1ZgaRXacb1/iXCjrKY0
/EnmcZ/FnE2ewYcFnzF08ZXr1i+Db92EBgV7rFsclOO5661oaw3tcjZ/unES9PV51h6FZFRkGCVF
PaLyMXuoB/+cm+Fx7oF12l11bW33uWgR+8wjpevyqJtcPTkAEQrGSckn43FSzCcD6pNWPdcjbU1j
PWmdwnNYMS4xxLDT/Z441bnfgQ5hZRSpCgHMSo3sPzyjfIinadhwfzhCCQ8a6+BTJ0W8uxuBiGE/
qflZL2S5Fdwn8e6Zxf3Evo4rP6ibvlhNywECGSalVLBWpiQ5r0SRsK1x1sO0g8Emcqx1pf2kxTg/
GaGtfEVKS8OJfe7AWpolXENXUKVNDZPJYvGE5Vg7byxNKcJcsIyrqGbw7NZ3o48WtWm69zrWXpgK
NNuwGgU7V/PLca8o9gEOdLxLGC/0YDktSthjoMMjue7wzi02qhKVbmy1e8apt+iJvha9TQRRYlua
Nmg8DYmj20cB9YaBeAIjoxyd57nrrug7AKa5JYFB5OnG4W3UcD9yxYcZ/7hRm246yfA8LuJLxhoY
CMkr2+thXaSXwejOcCyeTKER+jU6a8PlcsJwtMxn/E9NYuJMJX43ibsYbq3BgtKDPsdOztUdPvZ6
cm/iAWK2MOy8SXxYjrqOuB3IHNJSZsaaVT3EEeyULI5R7ZYQNoQsPjyt9fdDaRuchPqHlrCayVgz
b+yJZ+oP1hdjmHoVmriIwlSSSkjj6LKn4aPk8zJUA/cbKtBSe4hLboJodKrApB1Y6fo8ARfDjNiv
C6UlaITDV0PgUIgkhpnatYMQufUtdeMxL/ubvrH2WkHqRe4fPJfZeT28FVLcGsgkN8glL+As7sxu
2jBZulo+zrgEjgjtchnUdo/V0dGoDXU4gIZXcPaBDlm3DktKp0SqpUxj+2XAYgw8EypMk6Nc7ibi
8CgzjRn5iavLS+KAFHOjbj/lVO/UkBNe5tpf66RVJZJtJbNpZ0TJSPF4naPyC6MKw9G0x3yW6xQ4
7PcVgC4L1hfFWP5tz/a7nqsrTR0shiHdwC09h7LFYKzh5HFo/vDqSgghfOo1xrSrouAyE+CWJnLr
LjlNUcX+AsBarZu8+q7GzMzd4c7z8Xbc5UL7mcuHDILlbrAQF3tDwjxV0eXVWnqfIiGYPMWQwOmJ
WpqsTVuad25dfrIsqDd2Hz9GyBcjwOQcQkmg5jha+V5kHlo4K2nrvsgu+1Wj35tYaG4K17jRJ5bN
HSqb4SbBsjsMgITgK/mBrEDfeMiUxIgeOMGODWIOIuRUh1Q88bX1bWstSi7EqnepZpwHw7DjQHZQ
GmIveU7CMjupyq63fgIfVAwu08TmNvFDoiWjYgqymQ9kTpzHEOLomACQlI32yQa05tfvtdjel76K
bxq74C0JuR8n4bCBpsfGZsrX1hAG48w1R8FwmP2IfZLmsTPMuhdRVNEZNRUIK6oXSIP6wvuxR8Na
NazKpavdOSgPjsisFzRlyyneJf7a9J8TJlIBOJNyVS28nsZ/iyWyWxoHRtmj/Y2KfybOs6dZd/wt
CiPyPUW91eq6XTszw87Zx1jes00COKHzrdJ/t8jONJPqDvZ6g1kcxTRwW4iW2PcCznh4OYhO87BI
4KBxr8eHtTf0ft/gQlpnbojJWpxnz3gogSasIsffxWgqeNjugKbI7Jc4AtI8kSLiEYzXiH04+hzP
urHb4aUwKeS7YgmBRH5LC8MsYEoYbTWe/4XoCSxMI090o+WxqKYrg7+amahxBr37VpcT6215qPWp
v6ukdhz0m4ZrJ289e61mAdtuuVzbzh+PojMDW++433TxcySOoaWehpFPv8yb5dN7Id352Y7BpKnW
lciRBezKLPFu8Pj0Kx1nUkDx9VypQcChnba2M79GlsFkwQm3fWc/uHqEto/0i74ABeqJ/jhr4qR5
8lJqPYF6gv1xOtFyCabUyYAlY6LEnrA2E9AT3xWO+Ah7emqOqyOXAFpQq7vRu+rBEEZ1LvpoT29e
rBgB3OpN+m6bDZsxTS1YnHvsCfXyaBWDzmOGVCFQfiT4sLqbioXcBf5xjLlZ+5AltY3vBYiRfG64
pLxKHTAWLFN7ehpcTx3wI4So1NYpNJhNa1DkdXnEQe2k1sbu7BsHdwFwzYo5snOVT1paLn4ebwRe
XZxFhxJI63o+atEYSN9muzuCPI9cwCdFlu9TslCX/8o2u6SNZ9xkmPQ3c5ahPUamgrnduEcc5iF0
H38Rk2Czf9yCAAvK2BopJbm2DZtF5cjQkpEJ52lm58GgJCMXDXJX09KchNmW3m2HnvbOnrWfMq2C
ygDpyc0mxX/nLkuE+FR4b4oU3INsQX6B8lkZWgQd1EVhb8b+DWr4mMUy7zQj0a3h4JMQzpK9XQhe
OU+U97PVx2vheTMVLH7uOmYY4UYNTXeHnh1DhbntyVcKZ3WZ8EnZpahBi7UvFWz5IEwWaZF2VMo9
GeMYRJInKQQWhFTX5mPTmuhLjZ3nquje82gXm4QSK+Ve/27Z5u0YdTS5/T04anmITe+kLVUvYPR5
22MxX2lquPPHJA/m1trjReouCR+ttGGy3itI3pGID7ql/0wz8hrd7tejJhR31focCcWQyIEm7DNp
MNQ6q6Ivp3VCGHggUyyu902l5AdyEIZzKQus+WRZnn3ssFJ7UXmn++bLApQm4MnSueuYljuu1SUm
Ympt88duVvq+b7Pn1ovEKxVghAcjvJOO0V1o44dz6VOZ5zJ7ZqkrbjJv9I7+AhCyhkfTrt+LAfvn
KL8g1dhIA9pbGMJsOwTYyySKo7PVvRq5rp2tuLkBGO3s0jZmq1DXHN5GFoiMI9ifcGG4M5axLEE6
k8Jdn16rnuVN3BLPlKLs3eg1W/bSrG7KB6FUdiizfqPY6dDZgh1CNTvvxsmoAkFQF+fKOo4I3mlH
oAxQPE9VLr/Nsi+xlQzxwlLCMQnRL/CEf01gnbRNwT3I0uReeDgnUJUE/kBl11vWY51Yu8Ry/W0z
JjufsWM9VfZtDqnjkWsLcGz7KjWUzDkDUz0wUEr61ffIsW8IRhe2rrMJHOgPOq1DGFmOnK8ha+Qm
stmEghoAufuRdc1z3fs3Zv/h1uLSYnaOpqZ4dUC30Y4N9K9W1bPnbuZ3M2KyYCVbkErT2lD9yDik
PxowhE+Z/RwrJz3aUeWsG7Ara4W/bEyZiIB3zXGIAvKYYERNWGMUoyav1oOklcE4cYyIKXI3ehzf
22n6CIbc2UkHoeeIISJXDDTdCG91I+WLM7TxhpeTujOrTxrphsv/tmlsPQ4RXITFWWOJNCDk7Eej
lnNo6gJjPrdsh3aV4d5W0r8MEQNhvZ/MU9Jb8wGgCfNh0DZQFyJQZUpeR0XAtK+ydDfc+rNZHvqq
ehtyEej6YFywMBsb8Rt1aVPb9eBZMCptOK5AweJp2tUtzpKoaO4yv6ueoVT+ija6CTiTNggBLENm
smu5M3RPsetjM+QTRZ/94URLzP3SXMcclbFOmo5jxDc6gPO1coe1cSQPi+ZiAhHmYOJQ7PhR4SW3
iU3hYEs9WnPz/s4c91fYpHeZXpVbko8BWHjNVWfyhsghX8M9OESCHRs1AG2PaYB38QONip25zHhk
QeLIqxsuUIEJmwIEAOgyLZL8aWOrycK1DthCM7LtaMmrk397zWDdMlfrkFkmM4GbCAeqm0F4dwhn
z7aZNNu2/KqFb2/bbpHScJQUlHkY+TjN7Kpim5LXzIHDu3RQv8ZIfypthxEkrW+euWcNP1oE0LRp
2ZeOEaNq6iEQkewoOBs3dvsLyQoOcdT4m2HovzpgPoFR5M8IbUewP1xeRp89zaRAQclbhzkuz7HO
90019HhZqZijKd+rLr9NHU8Esl6kVshKQDx3GQeK2fIKJehWqI7rLbHIhwG8VGG3Ie4Y51oP3Yb9
/i8akc+oo4SdW0dthTHtZNuAvhnhTZjsLVxlX8Y2AScxvliLvrFt/M/Qqb6tRWzhWtBrJTMQIUXP
aAc2BfXPTzXLx34uMaYzXqlz+NPwcAjZ9X/Q6WMV7Lx5pXN3dIW2rdg4OpZ1R2RaJZpkZ1uU6F79
q0BbtYbkVHPRTEX9jk7+E8nqVk6gSAVPVkjdWxnlgEZS866jpb8VvfalN9Yx8W1104+7so4eXHfc
8923Gl3HpgxTGGhGMgbodG9q+O98amwNbgSLi0jXriBn/PWsjVtPYlIZerLcarHFonNGg4LRmQUX
Gncyty2IzD1KBFOVP8WwjH0UUgHP/Al786sXTxLeXM/yY+tI0N5x61ubcsDsLTX9y88Q0AoPbX5j
zuMmn8VwSBED+N9p8YAv4Vdm5i3jnVM1sKT18indNxgFmSKBAhtpDixqvFE4N4Bve8SujZyPkCwE
ax5yOMrsNcwdRk0c2SsAOT+jhoTXLMjERtJ+dRPxarF6QfBg3Tp5ys2bLXkagzLFlhKTHzGNO5Aw
qypao5+5jc1s3dQ/lbuHi51sdZl9ktfISrnpkFLMrgx8ZTcsAGmwPSj6DMfj9dSaQNEzeuAOUIjm
WOgryulJZOLUo2GeGczvYh9LmgGUJULejagu+WLpdcIeikVeE9p60LzPhnwqAJr4zCLF/0OpCfbl
UYfTUY/Qh2S3jHQtd5sWA/Vp/CId74F4iO08efHBUPVticKk5/vWbsiWNAJY4FQNV2Aa/+K+P/Ih
nJGH0KNDAxw4DFLAaJ7/DES4PYcxJ7gu9XAb+tad3lBkGLI/GT4hDF7S3M5YRbbJgBDOx1rvaPVG
9DHHL4k0Zu6+C/seVeuxcMeXKUHOV2G9WCWsVtibNxJENtqPXew2myhKgQ46UCmQUwOjzCD9LYuw
zl28caQlGl56wnKsyvSH47RnHRzYis9A2g3mLrawmpYJcK02p7E3cT938byxB8jVIY0QNP5FB9d/
tIBrSxwy3MbDX1mJx8JFI2wQhXTsow3tvx8oxUN0eqwwofmTC9LC02Z61jpexAbpOIChJ18f8bdW
smQHVPELvWmvhuzOzSkbexQn4zAhSYxY2qLo3kTYUs7TmO/dbl/rPlnI9FBtTdC7mXUioNOLkEPo
b2hIsRAmSm2ynMSkmCieUxVadw5KoWTAFaRM8yusmXDh570x9VDbDzP+M9MtxBJTPdwzxlKyOnlo
CJ3U+MrY43ZRtGdqQ4YxE8jDZEIuZL9z9CPdXptubNMXVDwn/TFM80tXo5iteeylPiEm6sxfptXc
T91gBCWe0ruZ2D+YGYe4NOdjPtsisCaoc7ivlS6udRh1lOvxsJ3G5r2J2mKfIC90Gj7nlNUfZkhO
gVi0+m15y8q2Oc5J9e4DMsadXu682P/GNv86gztNU/NzEuQbuxMsJZ3PwdBnHiuAeaM70700etBh
jAiqxs5OrV0cwksrcu/eGObTIO3oxsbaFWB0zTeyzrtTXdsP8KHbB2uB/Eyu5HY494zJB2dpmREX
UHSeK9uH9aNb1tbTSyMQuihPsiJrTcM4WJacJHgPil1lW/ZupEypC41IcTQsMzi4bR0vXnmKp93Y
4Pj2vWHeDG1vb2pD8+mn25NtlO6ux8UcaHzcV6a2VEzWcUHaketgnAD5ApvA7LhWCZp8JeodUH1/
hfC4vAwtPsD2yOvmrzXN4OvMwtYUdUjszX5fFPYjpz4beHYctiXFoUS9vPIcHXoeOK8sZE9Vlcmx
MWnBBIKvlQUDtIuNX5IHGfSCIa6mJ/pJ19BZGXNmX2q0zGFS95uZupH35BJnbXhykuw5bcdjWmQM
nAqQsIAdiNZIrrnH4nBMiw9IZtux73fZVDwkSNa9WNv7ObOIzh6rW6+BruTH68Hh0oYxhZPaH6Yt
kDWwwCMz7NKC7+KMP21u3aQSznaPbFCGZbILw/x+qEDYCa6DjZ5433pUnwcrNmFS5wfbrN4r8OBr
j0k17jyW3y7qB0Ppn25oDCCzMsYhapvotYs0vDeCsXPBN9bRj5eVj/nMlkwuS3WTUsce/Wc/Tj5C
mygcU0dd549cFaVIyffpEpQunDfENwAsS3k3Ia6zE+dozDQdAyW9ioa+BiPhnsACYFN9anNQiJvW
5Gij2AbpIgVDaYdQJxyY5yGaHgcrwSUUv/sRmt05K2BqxkFMYNLOpYAnJc3ZhKhulaMjxp885zhk
uMZbfbwRVXOClIg6B31qx8r434eAWf8S7EZEo+t6jrkEERIC9qcodKYyvfZ7UV5STV19PseT5c/v
E0rrFbb4U0XS0UWkjn9iVyUDfXbeKRP6/cTFf08b8qhqvXpVGkqlzPBYSi8yK5JvThZ8Ge4mmFE0
xfheqwVXefJoS008gKV1OJNldWMKCyAVUSKY/UtkpAVj4ymz7sqIeW1ZQQyC3vJsp2bFJgdpdo2A
cRWX461mdeW6EnqzZ6PV3tZu8Pds2ERhioqMknWVNWX3Q4girvEn9ybEGxn8+xfP/JfYNldQ87og
vk3Dcsw/B0SbfLBR42ho56zGWYJ13CCsOv/YeizrQf2A+xcQc2a5meoWyUNt+tsSKS0F5nSUGYgS
k4UeWrhom2kxnRihfmujSfZSZgRmRBCNRGId0ppwjnRkaGq2CNXWXVXXmwZg0r3dNRim9XHnF5Z1
MqucEODBZa9aRP7Vm7QNml7vvunGZusByP5/5K/p/r9EfrsMUIQwDWMJsnSsP3160CyCaDGR6pLm
haOmcvS7KoxPqdLiF5u1N/PCiL1ewU6+xjLzKvP4e2hHxEEJ7brIk4bRVUmbpAFGDlBTT5xN5XTJ
QLfgAopwVXU22lRmh78jpGf4YihVjzGRM3uM8u197PCH0YJ/syoQIxnpNmcqi3dTlh+tHF6BMi9g
wNbYjHJo8O6yyemM9GnwdTR9ihy3QjkbX7Tdbp4q/ao03dku8sQgQsO+skxurmZtVI95Gj3StdP8
MeQ5m7EAKMXRt0rcOjrCtsrpYYDxaxAVL86wchtCOvTlB7sBllmd5uKA6H9JsMHEU2ctzDvwNIUC
cjSFStwyT54PY29TjFTlsG7ok5do5p7tA+TAuYuYUdcUf4VnfMD99W9tZK4+mQg3YTwdC8If9o1O
frdtjj5K4OhXZcU/Rt9729GDltXmiOyihfBeGuSX/w5kzTMrg7jcg3rRNB3bna5fpKAWkxCa4Kss
fqX975zJxgSQOrlEEIRdlwD89+7GEJgPyIPqEtsscIC5fkxEgk1bZ2HQxzBw8Bvo599/jKWjnwtf
PEy5G7/x4ECUd5yq5vAUtrWzGXJYQL8D1puqD0+VeieS52KggNoT+pXsWOP478BWKckn5Kq1RI4w
t1uj5uIMItcQHx3okrXVuDcmMa0XtkDo4Y32lg25txli+4iczj7p9Ywi22nLu7g30Ph01odbDS6F
PbuYaVnoMVb/MqdR36lejJseOtn9LD8hpp75fBaEFpTzjWFEdeA3iAXACYJ6q5r4vujFS1IlGWwX
8EbxIlqQS+nMfg+6JaTMG89B9yZGFpitKa/Z3CzQybplDgl9HGxI8yY4QrJ0vDSLF3qekEJnGiGK
jFxWRiyMJ6eFOT+hud7MMcxF25zbA0Sz8q7tgUbXOIo30k0FTW5vo9zHMBhaA6uVaMjwAzTZ9vfh
95+f4/+Kvqu7v4cstn/7L/7+WdWTpE5Sf/rr365VwX/+a/mZ//mef/6Jv90knxK84I/6t9+1+64u
78V3++dv+qffzL/+j0e3eVfv//SXJaVCTffdt5wevtsuV78fBc9j+c7/3y/+x/fv33Kd6u+//vFZ
daVafluUVOUf//jS4euvf+g2GZT/+X///n98cXkCf/3jpsq/3vvk+19+5Pu9VX/9wxR/0R28yAxt
QevowiafdPhevmI4fyFZ1fVIADU8W7cd/hnuUir+6x+W9xfI1JwHNiNwtLEe6att1f3+kv0Xixhz
xzctj/rVNvU//vuh/dNb+H/e0v8ou+KOrFbV8lx4LH8uCGyU7h47C8fjHxIIg/85FZQ9M56mxsIO
MQwRSW2wwpkpinXJbXwjbDY/pYmHA5hDS8YbahlBCguzEXL9VMPEwVRLgFMX6xDAFiPO2Jtbgw4N
MOisjs6kb1t0TiueUbHV3eHBZyiKJpvhu6l1N07M8JXDfdOMtrEBktWu8TjeSQQFyoXJKEp2P7Wv
buSr77oObSb9mFeFm9Bix4eKBvV3ufHsgbzWfjxoYdsA7AFarIXRTkZIjirXe9EesbrQB2WgM030
ckHTM6wdkdRAjYrAoOYxRFX3wEh03I9Zc1DY9R3ESpfQU9+WXSK+JdkQU9UXHda48saaTWOOZZVK
jVCvtxo2bZTz0GZ1dZR/7+jqOQEUqevxvAehg48jvNTz9Mrr2eOuQIroNslTWrbLzQc5EIOtMSeF
VLO8PQagbU/jvEaRFjN5D5lCLVBr0sPJnZAWB1l0a3ituTGdlkkeEXG0NLsqLV/buHrz0podJWTC
2NXLjTG3edCJ/rWvpdqWQ7OWUT4fTd/ZxqGAEj82E1NYK6jIfyzdb8sLInIjKUZQKXbjnoHlc5Ei
yIsx0c0+nujSGFjv9OLa1U2+r13aYOLfaCBCgTlSfulh+Dhq5Y/JLRkiwPQBNOh9aqevKc67oIsP
LkbirQxRQk4C7QddC+UucktuQ0duhdPaZq++YjCFZzzZ+uRrstDEkhMpjsZUI6ikG9Cc1OseETQn
H5OAeYTLKDC0NCQlCknRj58euTU85h3I2FnA66hKfBCmAfq8BTGVCzT4ZN8e4DGZh3iCeZLqFk7w
rEj3FXAF+pQW40gKxW1gXb4SjkEHgC1/ZaRzdHFrpkO+t1cKANlQsb71PJcWechR0GRvvYlbjj3z
FsmF3NkGZZ/G02ILWm5Z9r1M04zfFC6V0ksPOORobmKNC8kyGPAmKboqO/bgQ9usDJRNo5e6EmuU
UE+oUKwEAC7+p8xh1IRp82WYx89UDDDSCxCShQUofgRqfgKNJB8Yy/6y0kszj+l7xsCQlWnC54Py
gCGWwftaultyKXcAhOVroYrXBYDbADxA2ZEjlR+LF1mEL7NcojqmRm5KER+Le+RrAFnjUF8JxOsP
7ET2kacJtuwTAQq9SC9mb8A8GwI3LEATDs8Gaqi0T+jwjBzHqSKyMQvJWCB0Ndo4lclQsj+jSvsx
wGrYNnanGUVcYDqI8eGInN1YtNsBYbBpz+kW3/5Rs1Easkmm5HYPGk3XxSPgKh7ta5zKAm3ODpxX
t+7gkK3YWaDELzmiPDfvj3Xud3//Q6mahKyJUTyWCrwxrr+nnXgiXeMZZLgfomPTJ/OnK+oniBzf
eZgVu7RnlZqRel2nbG+9gUFqJtAmFNLntQ3zX6xdjoNcJFcIs4LM33eLNxqaIyKMYYf8A3bHKLOV
RXxm7pi3c+08MmhIIM1G5SZFQu3MlK4A9BfUqfOrZThqe/pt5UfvKPLQ247nWWcjGOfivQNfiPCM
RfzX4pUlvDIPqf2Qd8fGQHHEHqy2n8NOfrjO9NwlhsM/kx1ZL0fIh+3FXbIKOT1MpX8YgFYrFMWK
De0RZectIv1tjdBvXdmut9E17PHcmtaeh8spTKH5hi3A0BwWOJM4RhQtT22us7Pr9Qc+cqy0yw56
R2UdfXyiQ2tzNw3XFhEDy/af5MKTzcZmpeziGhsJc0wCXCv1M5jzkumdHZbV30CVzFCw28TmfMpr
dWNgNUxy73nZR+OthRuacy3pPP7OdFCXpZ9z6nfkxcZo+pHwr3VL/BhNSXev+rNhMarQSOEQeKkS
7cTmP9wVHYg6c5xYacGKTAtSQ6cBDROc0DuGKCC5UUuDWUVCaQFyhrlLEDBOjCGQTvrKwm4VIgNj
Ms10mAkIusDkU6FGuWrVk++P1YEUDH7US2/zAV4I6AzOrsV8YOL8CDVk8oYqfsbEuIbm3vHH6MGz
9F1ohh+WIAhZ9sa5gHxLsw2IqvEJyqpRS7Vuvgegdq8ZUXrVuvxcDEWOkZJotsEN52PkqZeqj7UA
2Cubn9ply4i/r1WIua2mYmHNIe24zLUszYPOTO/1HQ11tCnywQ20zoTH3aM4chL2RZOh3rQeeia5
FNdmtj+RpuBgrdpfozM1DCZhICeIHupmvCLeR6qKPLhAC7GLTRMWp33ftZi/GIHeI0N/cnwO5aVa
CNVtMxbAHUY8DhbbxJ5TYlXH4sBaz0QOySXo2XKjYv8l1/fI/e5YfUVcm/3ZmsRnk8m9w5PfkwCS
oDmvAF3LDwbHpywm32AhfJrv9I0oWgvx0jbWW63Y8fX+g1OAvMS1rYKvNPS0Q9LbHzDWdrR8yOli
eGqpFdYBN1/cVne2MpJbQHQc/UQooxJd5vnlUAGPdzCjkVzk72uTVUuZdw0cF5JejfhxGuEkx7F7
D1zh1jbDF79s3f1YXyeJzFBf/qUOLyyS7wFSicIbZI74Qpni1JsSpRrQL1LBpFWczQp7OKuPa5ES
SNeoZJs0d5D9YxasixnI7IMYwR1SsDutry84dh+T+WLLBG8AXDUqGsZeZDyGgcHZaw6/F91kVlcL
3d+CLk9hf2inbu/F8l6p5Q4bxS8wcT4US56VPqI3JB8zUXAiLW49RYxsMDKHfY+1dOUY8z2r0B7b
j6kHqWFjiQSnz13dWFm2vOgw99c+RtWhbQlv9vSrJvWr1fYFE1KWWV69HZX40BPtC7XrOfP6O8Oh
PZPJkaQqwptgNvqJvNXm+qGyPZNIm5lUEgFZlGjoLHfUIcrqu5K3Iw3VHsDg3siZnjBiNva2q53S
nng1XtoW/8sIld5DxMqeKI5Ex1iQeHFbWorLhlPYdMhE8YqNAYx2dp+0aCBxwIt/fFkhA3aqbksL
+VaHPTSH9Ht2KS4XVQhne/cQTSl1T1JNWBhnYKOWbm3A6jd3XgLtLvzfJJ3HcuvYFUW/CFXIYQqA
BHMmJb0JShE5Z3y9F9pVHrjtft0iBdx7wt5rm4O/UeNoIRTT3TUrRazl7cBaVvcrnlbA2ljs4sdZ
a0ZAo5J6iDLSxYbgzKWH+cSPmDUEk+p1eYCEX45/kpR07Uicop1WdwPuBXreWhg2em6ga4QlyU/1
kUcWP11ZPBW8OMhtl9pKLj2hR8I+xcJPgdB3aoxnN5nrGOuKklVfVvsKWKQ4SownT2lAwGYqWYO4
KaBEPhM0tjS9xh90v9u84M9GY6FFG2tTIyFlRkKBuJWnpFSgfuXn7tlF5aPRio8meRtTCh5tLO8E
tZ39Sv6AVYyHJh1+55xZAfkOKf5SJ7aiH/CmBH6lVkuhywvCmDkhHnt6LxOl3sbF9wiiYF8zmsH2
XSCUH5tDuqBpEcWyq853QzHt5cTAD8noF+1xuGbTSRI16ZC2YFx9uS7dmMmUjdGV9az/1smoyMqI
FU4/V49UQAot5gMAEycFQw2Et5icnv5gTjrJtcZBt4F1eXGg7zpEQnLPsk+Zuk8Rnm1VPkQVd5pv
dvlGH1n9+xirNHXyncEEjxZ0mBrnaD0mHVGDfAbYOsQk1QaitmBsIeAOiGc7/1uSQVlOCnK+OSlq
dxjDdzWK7xNLo7jiUMD1I+BCifklJig/poBotblJ1roRM3HRD0zOyDsTxe9JvQw1UOCxYYcHZOkt
pkvjvFX1VTJU20yv34JgEUUKCRBRZasRj8sIZXwJ7VNCyeUEcX9ELcbC1aR9iuN4DeXL3BZdcGtH
yhaC4Cgvo6h3Az+ycGPCGpCn7wgDn13p4nqolgRwhe8byljq4u8fIOkZW7EhGn4YpkeopKT2YfUb
FCs5C7W+qjBMXbQyfLVCN+5mTdqqZW6uDaNi04tyGP28xIyYP2aGIxSlnlKpi8Y1q7+/zrqo1vS1
ZBDALH10dQwVyQBEG6TFS5QRzxtCLLhVp7UrCmGnbmJyF9LyEZMN75IPDUzTrJ9hg6KIMqt2LPVM
WnnuIGU6BIFyzxcoF9gtBfcuEVoE0A5BdxSCDk86iVtBjWVNQeC6TgCrRoQfFTXVTj9bn734HicT
CNIa+8WUsW2MoOyJbRY4gkanJ2v9q6/Cy4CXjrX58jhk1OzsFpHOKntsHps5w1MbStS/xeG/vwNr
1S8SjxVOUMyct9mcXpD5HdGS36flHwNuKOevGE0rZIsYShe4ZhVIXscQap0JTJCY0omxgf1QhJWu
Tb8dJB2y1DWYtjGS8RI5ETsv3WnCZK+wNfCyQDoGcgH4OBMVV+dpc/M0OVtCjupSx9VcoklAq8cp
qGjnYmDtrxQ07m1uffemxG4AjSd4HYB9JfW6gHw0DjSaCozLJbwsu5m1TVogAUlbYnTaon9Omkrl
bNbH1lComHNMcqgq7YG56Ni2O9UcCeeq4Z2hdiaxQrYt4pXiHtVn7Kf4ErPgkzw6Z7bAlWVQA0El
WoJTJhRBvopecFSfXRe/T1aOWV8RdmEbAOoO+ShSsFhYUEt3vwzm7gztGgyJIf1J+Gh14zpqwwYb
9NaoB/Zk/s8oP1h8ngjX/EQnfkgs0moFzFc2BGHaPmw5RlF6FGkyZScndCzEZ8ICxErGoKclbykA
zrrDml1JUUWdNgXbqo1/GUhwuBQvn+EOJEi6HfBucSMSTlZ/0IyiwB7SW9EnnwmSNlfD5jjXvHZh
r8KyyTxgqc/RlH6nEJMBsOfCmYt2Ba7uOwHB00lHE3ExZnY9colzeNcJZ4Mlnj0QMmT4cSzPn9E4
iwmk8nZ+6rpOrFb5IaF+yCLR35SEX2/NXvcKU4RTQD50UmMVDqkYTGFws669VOQh7Ia4+8myCKIZ
ZXLIE2Dp7NPNigdO5ZcxLHtEyUejookSehOE5QFnVNWwpEMUhvAmzHBWtCp/q5/uCC7C54XM20+Q
Vpk+PmL/WzUV9DYzWRYhRthF4hA/sgEaIZejsOJUcoFLvbcBhaSElTWRpaugqB8FwlG6GI/MtJDB
ipbbPsRSu4ukCP0+sgIDK6E++i8FRt+yYIQLNlYX2CKNM/RlvEpD9mcylBZjsTjJxLjJq9gQCddT
lLug0DLJZcq2Y0/Djmp8iv/8ObwTo7MiRFMBJVIAs0s2oOeIp5Hym0GvaBrzdpmikzl5JuTnSHdM
Ks4Rh4tPEHwvNrtcs45ZNxFfMB0ZhR2sAVqG38gcYmL7CHuJXJPoGNahZkNzP6to1RBXogDsMA2B
f64FQlwEEQMzWkzUIjmhgqYU7cAwz7KRbYzKv5LUN3m90JjrIJrWIwzHsNTXec8rTc3/28FSziXq
jEIKiAoRycmB4B4qjxb0njtYMoV9qTyRaajJZIBFI8C1bu5MajRIk3yPgw+BCX0hxyUjKcdPpm/M
CbtJPXV4R7O5Ti9Jpr7HFtGLADPUFXpSB6X9T9gA67aQ1QZjfNdnAjpFZP8o3sV1qdFLT1MJASrP
1qIojqtCxG6B4MFp5vzVxgpSHBWDe7Y4Xibw042RdVT01qpPVd8z0x4lfoD53jI0iAhIiwmHIMRP
6Zyk1+Vt2+hHTPV/Yz/hPa9RddTjX5jmUD2q8ZBMusSW2PrLpW+/RCqhiJ+lPn9LZSxgjEkeg1rC
WV54SSK8pULkjUFyvoAHDmXL0gas38ootG8U5EQ5RNNzEsm2AgI2yuKlzYjGpUAMSmxWQ2YBqPHD
HSv+0mt8/RteNGUBHXQ3k0xR4CZ1WUW6vEF2bAAUH9SHZmTYUwG6S5wNMDWD2N+3lfEKtWhgWzvQ
p5kqO3sdOatJ75tpxhW15CrJCHLBE30ldGdD8K8zIWdbwe2hMpSx3dCk/WWyANqMHiWJJ/Jq/Gxe
BUlwXRatW70AlVhbuzaRfpRofEgpM9MgHd6jsTprhaLYPbRHnZseSzJbNZgnf0kEtjXTn4PY3etc
x6rPZHPNFO+dwRNhHNPcbw2CUcRlqmCh/V/ih895oTy6IVwxNzGdeER3RkYQXlaV019L8/dIRc7D
QBoWTAXwvKMEFmsFkLkl8wi1wrmXKLM6zt9sBHBdTzlWiyj0GqGXwP2bNiZF9Ad1ReVbZ2BvpPYw
T6g6EUcucdTFpzrqETtrWpbGGhSuHMaGiY4Wgbmsq5klJXZebHRfvIGKprziZUVx3m0jvlYrAm+u
LRUx+ifXTKXuVhnc/mO8T9r4aLI82CWafAXFD4EjTvIVAgqCIJtiD8tDsyP4sr3PsFOUmZ4xSAeq
xUU+G2W1hchz7gPGKjH0CTmj3TTpxKypJvQ3Hfy9lvhnvRM+spIp0QSox0ul+TagJMevDaWYD7+a
MnwJohG8V75ormKmkKutkrGWYC6+lXAoB6KC6roZC3oiFYMBGx3GNkq+l0YOU0hdujcbSrpl+JbY
JMgpzHfRWjcLfEwYYFVnyVkP9YMZG+ZBrYkPLKtgclIVAw1LaaYi5DMJDXcCyHR5pap0Ap3I9DiP
sJP4JYeMhkmHzqkkP0iCsZcSKL68pwHZuHshPGcGaiV+MybxidKhFqZ4K8ThRUYAssO+Se80CUe/
ardxpiKYw7nIWDGXXaF8a1qag6yqToWVn8gUYvRicbEQtXTupPBRTmnvNlq9D7P0JqReJnBrSX3N
EC+Y/+QkFNc1u90FwZcBlkzQLONoQreKWJyA2W2ktivihSpSLUi1GlDJubKUXSNFk7zJGih/i3es
0KSZIOdoKxeM2cj2BvdNgVeeKRVRqvybk4oLYhqqPaMKw1O75puzF/NPaK3klEnzUJe3SCpuvSbv
xR4zzcyg3c/F18GsEpnLVIs2oMoZGIfIE3PRzNfyMnqYi4RUhJnbUVS/e1XMt12t/klKMW10Ytlm
CSrSKNTsZzp8n4kxTgd4Vvvez+99GC/uZ5OY+gypLRvmaMsCaydl4U1iOr4yK1JIf8YKS1JVILuw
VGSFSI62xNGh/MPBZSE0QcfIc57n46ZhD4Zkk1JTEPrPLjRZHAQfKLXxzqG3YogTrxpd7RAEGl6n
F2dsV8E+YyU/lFDtLSWQsJcpRCLr+qUu/AOkVeJ/E3DXqSHtR/kKwHJ0RkUKXK5MZoWMw7H5RDty
qEvZGPd6PCMSFUlGnq1fJQI32HVC7MU4Odc+c1sBnda6bjPNLSIQj+O0OBCXIkTtnCGyaCUsu9FM
gJNKR9E2mai/GPw0BpTQUb2U3ZK6YU07JWpJDOkWiT2DTwtZ+38wROwwuBHBPad1hfax8QVHlsj6
hWPvagp5ll11icliMSbDbRROeg0Rr0mWiyfGmkBiaryAVegPWxXAvWikRBl1oHfFwFz7YqXQNuHy
hnidy2dsgH9awG8J9DhNwUi+eJTnR55/ljd59yuCKVulcYRhvI3cKgkNZAJuGq3lYJH+SoSkyzK5
MXwbxySLyLnCJKBapPAiG6ewScnkYeKMEALZ5/L7HrCa0Ok2r0lnSNZF4kUs9HjTxvOaTSqV4lI9
Qo+leX9XCKF1R738bWfle+T59kkti0X/E9Pss2yM2xQD4hsCG18Q07kl3TkifnKWtPcKpMBUMkKD
M4vWZnpvM+VFypKGpCXWYRLiqp/m8g4bVCKsZiafMPscyZeu7xVK1fZsil+zeYj7c5KcVbb9Vckc
xvyw5DvEXVv0L4H80JOdEnhJfxgItWJSauw7cSPoN786JZu53w36PZcQ/z6W1FLtrkg3IzwYrAb0
4DrIHn+Wt6BnqyRpN9O8T3CkrO4tLJ4SX3PJpmIxeM2qU0ZITiONTjZ3y5HdFyxy4cuqboVOuuhK
Ie7aIPZs5OIUP0z82jJ0t+QlDnDBAIMzVYKX8wRlMYSSo5JnMvmnHEgNQ9DhPuWntPrXU45n03eu
wtyb35Xhkat3E96h+vRnKFUvzXiP6keRhBtr/qcPLPN00PL7ZN53hI6M69k66O3eJ76yjlovNA8k
kkJTnBEJZsCH3mv1JqJ/0BHPz6W1TrLV5Pc4U7dQX/X4LRyqtaX8lskzJj3KSA4t857yIup7ufoW
i5ch/WIK5VpPVnp2mpq/rn0WIm6xW1D+xeoLlwMHyJJxfWrzf2Hw1SKrFikgBABICeSLgfUT4j57
4JEOPjREkf5Dlr98RkC++pSlm0IMrsywMsa4qD57KHJk49hSItPw4oHCXZjNGxjmJL2bzpgzhpf4
YtkSWMRy0+AK4sCIjtTZ8p/UWBB3nxn2KiPhLaMcH4mjF54FmshiK+MSlOj4u32SbeLeU9tb1YLS
vfgFD/jRlJ8Rj5t6yIM1oYXkiA9rvsxeeWvREXNqJznC8nBrwi+JIOptlGBL9iN/MtF2hnHGytgz
IWIQ0MM8c5ckoKiqNkFfuiVGFIHByjD8I/CSvfZgN8hzZpwUPlBAQ/incbqLDP9xsWLlgHnB+Jre
D2Kdvm/NcC0TNCYxQJrBDjXMnPBnskndpBoLM3ztrf6JWoKKlEe6+hh7xLJyYUuUUiHhJYDcVsuw
3SJSc2TjzPLbli3fgWWY8hJAMPJIfWGG7MXzJVQJxFo8DKztZwlezXtIsXEWk3OaXNL6H2Y7bzQO
VbFtx1WF5ZkKbVJWcUf8zb6PTtW0HaRHGtwyjZcUvSwW415yyezui0MI53J88HvWKpba941GJmos
v4s14mumEmEc2rJ8Cyy7qhun9vk/dn5yzq8BFJhB5VzLgCk9pHifVXep/GfG91H8y9I/CZU36zwj
/ldPTNkYNqTKn8hmss2cSblOw+dYodAknkfiQo8YwmbcxVL05OKULARpXybSXqTEDKP8VYq8Qtf/
TcPFZKBOXktJdhYP6/Q3UkuLJPio9CvyjfsNbxlGFNKZyXnnNHOtHOOeEnooV+h/WgKAmAZKTwBY
5iOSP4eqXfE1sid2+SpEshUNQtTYwMcvpcuoO0K7nRZD7S96klU0/ixMNrSMaODIb560daCul6cc
shAvAJAszpyWv64sQsWBCMj+QRwpzVpsiP2Pnx6N+mlUf5r5bopvRXNMq1c5nUvpEeenAA+P/0lm
PXkX+CGst3KQ9wVzO0ID7caNAkqpQrT1/MrjzrDO6aAbfDQ1EZ+aRpU1g60x2DktyfA9Y1pZNDYy
/Xpuhe4Mw6TGPzbQ1+rg8ceepxiayCc7+BWzLZuSQL2RWGATJkjyNP5FjCdd/m2i3QTKIoKpcWrL
fFQKPHDefXCfoAtznvo6dRI2kRRbtgFLXMk+o/YvZSeS4qKVq6+eqEmmwBraseXsMTVYgGTmTiNG
7tZkWHBr41VC9+I3g6Pws+Yc7lMMJI1fioYvWApNVwPHtcDuw+i3Qg/CerlQVv2pZ0SfYSIoShHK
NssNruYAtqXWKKuCt0mlShLgo6UjzS1BypQXPPj4/FgGdUiEa7rGEMdQMfsAFKiW+PqqxiGfCMbC
ZgoRKUwtGWHjmscOlYiwImTITeJsG0H+IxYH4zxuOafSGsfC+y+Kz0medtALefRnu2Dfr7YTN5vi
dnq5bpW3BK8uDgqoEnCkmh5zVe3o3Kp+QWKjzyge2EuTEZJLZlhSfKAreZLVuDLxWRXBShOqFWDK
bU3PI4hcEIJRXrOWJMUM6S30Z8fMFVbbCRHsA0qnD8iUnDjTqoXhXDCESJOXNtA634TmX2LizQ64
igAiBhrSl/tA3aXjpl9+OLnh6R0PE+Hsw2K36n4sslWMgxifB+2fwntc9D8TGwQ6NRxX5CNQMU1q
u57mj0ndg59dV8pWmMMN0zyXhz9IgGqX5ELhAS+sD0XVcDHxgbloRQ7QcmGD4FkYmi8Z9BXxrCKD
1qyWVlaAzElaoNHUXhyPaZzCi8UETgI5ZGOnBbtVduF6MNHDM6Eh/dWpI14U49TwjYzWbfn3mOm7
goiDN2X5etsJhnim4tDDwtQzmqUwXgypFsGngnwMxota3xOq15hSyvqpgWUNnNMqn5rVuAzvYTDR
ByU8Wgnx1TxSGutA3GVlqaI0ffjil6h+NtkhxA8w6gGPhP+XIW9SOJp9xsgdtwPjOcpQMLg84BFd
DDp/r80hArFCD6JsDTrvYCoB59WSt9ldRQywQTRfBa4KViQMdVJnZouv+spSzh4QVGFYHU9Jumz7
3uVB5q4ubZoRhsQvLdqJjXDUuFMbZBFpXzoDgAI9ZRgZqK4aWLsgLr0CBE2na6BTYz5JZj7jIuEO
Wt45ed0aeFNLBmAy6jdia0eBF1jqdgUCCDHAPwCDJCkxFBboxProKBg50PPwVJfiTsz8jd+zXZXe
G/mLZA8OSnMtq6WHlXzvY9QhtpXoB54iTG5oCfiswwqnP+EM1a6U4d2UtwC7syjOAGLWelR6Y1YA
w5gxryTexIQ2SCl0ZPWIX+pqQjXJa0g35IAh32dF5UNi0NczejqR9Oc2u9Opn8xoOJtovAqTpHr2
k8E4e0af3BKyGORQIFIiuixBc3LPcrgXt2rj33RL8gxSMlq5OWG3kY4ogJ0M+k9LNHbXw8Rh/afN
ZCVDRJvEfKU2EsxHfIoxeuZxGanFCO0g02XoDKLiWfrDrQWAz03Ygt+RniG+70o22JZmxxxiXlAF
e6MyVoraYkhi3msqb5VEZEdinepGvYuadFJzzSvSf1GafS0ENaM5VeW2IcQZmvNeiou9TA6gRGGa
iiBZgozgMdW6pLn4R9QioLa5hD0kXQTWoghzN+nC5v8HS+6v0swTSL4HiE69rG+Vbvw2uN6yYGAK
Fh8x7pFJh0SkIj86tZgic3ykjAFRqelIFpezfTA/sKTTvX1KjHwz5JWSwu95WyXFpqi+RPboycKc
iU8jwI+CDI5474Osn90MzAgaK4uBpbnDN9WG18naNgBZgNF1bEc8IqliGeYyfsFDndwj9TuCG1OB
L8mbQ6+9k8nCLydgM87oQNvPBYrlyMPEqtoZ64J/gXpqoleOaTViKUwmtzswUCOHxQ6ZqowUC/wF
mdy6eZR2tuRJ8gfzGTdTMOSEZNH8ljaCNhbumY9lD3vzk2plvIj9LhfPsXJlt4rfxsuyc7Rm36A7
y1gi/CvHazlwS7kK2ADlGTf/eKs5iI+KbQHMWcvHeElNahlyKycruiBXX01e0Jx4lbyZqgnIPc9L
zU4oWOUBiibwLj2lAlxZW0GLoQTPRt6oxiPlAF5y9DrlKdc7iQFpspVyb+g8pHH8J1IOukZ49/iv
lMStuKYdAd6dvNUR2s5VYW6QHczxNqxe3JV49hNbxyx1rMEah9jUndpGpkrOBHf7kdPFtDzONEcp
1yB9M+k7ZXSCGLb3qvTAxEnBGrEq3BFbbYBSzY0AdHxxeblCeCJFLvYjWoejgrRT6u+ltdPZWMto
PqLpoIVY8BzGNcaKgHHhhwQmPN15U3IXfCn9NbMgw+LQ5biIrsvIoOOpEM3NOD4x4On+1pLOAHq4
MS5U/Kb+qMddFn6M8l3tQWzTBz4y4SPSX/RH9bxqxc1kPUvK+Vw6AinnA9LObNjs22Nx4ydfw47P
EhLjV128G9cdyLs9joJWvZW4aw11XjfTmRA/F94Bjcg0nqvS68X90L/4Y4mynbRzbl5M2FTNWpvO
nbkVXcSgvAjU6dkuXmnODBHQ48HJt1F4GNlSghBX8u9s/hW0ezWsU+c5IcL6Df1XI93C6I9ifbA8
JbwSNzNpt45a6hmoPzjZCutJHY7X/0OXTrruCeODw1g0r4Yr8Nz/lC6QEOMUb9u1kJ+N6giujnMT
d8ydf6bTWl5Q/Ebcf1LxoTMYH9ety6I4MtkCM2nmyu7K70F9n9rfWvAMjHDqSRt3QryfqzX53g6P
eZcdOzD1/jV3nsS1EoM+rNrmX6lRXW3LaNd23/BAbaO9RUDsc7RwZn+P1SNA98T65PtfGQCMguso
bZdfhZesB4TL8SOcvBTDC2eGuUo9IV9rNnUpe3kfWLlavPVrzTXzy0zBaticR+2SLOrKy6fD9lLr
vzm2wPISUCx21pvUVU7fXzFCUQMhx0SSRPzw4OlEO/fVQQMMJW7Y49hG+VqCe6gT9QTVHnetV/75
EjhEFkfhgmzqibL3SHhiB5XaxjWpmYOLZyndaIlus47TFwAi/3Uk47pk+jfXL785juFb3nwuT1o+
ggaNQpdpApU7Cy6H/5WipKz+yfU+UrbMxmzN/kFVTmPynqsXYhOj9Ag/gdx17GhXazg3wQU8tg3w
YCX7n0F9pCWib8JVOrlNtSVnKGxPHQpLMkrE/WTd2nJkKVnZNaLGsdhkw3YS/iATwBZl2h79DMJv
5CVeanxMVJidcmmL7+UDflxE+VVX6GyRWI7NrcwvVbU12LZ7kuaZFktLrIyPprrUlE3vqLF7i+Nl
2wiv0OXAdWXog07AJz5hg3WS7tq4qjtLH4V/lOt3JDfo/Wy4CjaVC0fRKUw3XecN5tO3GW8pr6A5
AuTx+b4cEduaW96mesucbQ2P265AZwknvoVw+vxvP81OT/Yq/9MkCpBtfJzeAyAB07q/dbWHIjR9
L5i1MrNq95G1FpvR9lcR1AUK6ejia7toWcrQU1Ml48tirzTd/Ogh9deQ80Xn3usQsFFwU+wV+i6q
VrPmZmiuY3XPfFqhF0RRWujbtvuSIRiSghNcSVyY7E9C6ZE20JzszGafsXibsvc+8aBQuwpy83XD
gsotslVCZ5k0fws+qsYRrKLYEDTWrnBvZvk0I9udDoJ20rWtntHy7Cq6SBB49EpieIM+xnd5MwOv
FNHBsjzcG2CmfRzHLyVhwLUZyWG2Tlr4Fko7Ec0Hfq71XOzjAogY5/M55QkNtbekXtbXZEQeLb54
0lrFZi/QN8cxwP/vHGSGoL4tynEaFAc/O734G6dzAt9v01nuIkdd+Feu6lHeOdoBdCKC5rWGHHU2
1VXecINLKW0GdEi+TeVJgR5Eq6E8K2x3+/E5hfCAvU+SamuqNs/alp6OIZHzXPd+nvzuygDcimOV
NwtOkLAyhqfMaR4MSKq9npCD2jUkQgi904VPHThc6PA20jXBbgZIGDIWS967RcXgRbVnrgS3QLEs
bOBm4YyM5lelba36lDFStmzqHDu8MuCraHttrfjHgoZtcemCo8kfQ7HjxW1ZBUE1Soj89hTAPN8I
qWwsEGsonqP9BWCOpeuZMrpJgfkb57Hb9Apj9K1gvRJrnaaXmCsnAOy7bg6QNmxxjaoD8F7gMqyj
t4qXYqK7SMbB4iBGgcU3URTbJGVYS4QzU5CishXtrU0vXX9SKHiMN12hQrJcYsLV6qNtKWeZtXsI
Tv4/DSGViNP4RYwYc0BQL0Vnt0srK+T0aV6UnAkj51hMHwYV1SZYK7g5IImjoNAclWUpIqo1fCAu
X06DZK+397RY0bDTxCDnPqXj1SifLdIuBFW0El8+X3mjbAr5k2Dyk8kUrtN2YoQz9MYBP0yuyEuu
bGvzhYJx5MTID2104c1EXZ8pAz37S75pBNaIjjlzt/F6ZNhPKTU640OY94C7MlKuSeE4lfxoE6D5
ej9yUfgcWABF0mPE62uyt0XwiZ0ttyOi4MaHEe6EdBumb+2LOgYQ2YpHGhP1IQ+3Apthca22dxbT
TAEVJwOtkjK9EBHU6TsE5lW5y8NNwumESSE7CbwwGi8Ii3iF0heoWyjfM+odOd8MkMRRgNHuyh4P
Y5Kt0Zv0gBTG02DtZgdoiOghCuDhjPhmjZ4XFEtoMP4Y484ysGlXSFzdAQgrOxWnJUVwofsEqMxT
cGgZQuSZg6pSaWfTY/GGBN3SD03lJaxElY3CP8Tf6KUnjt9Ag12Z/Y7o77OebOp1AF+8c6p2r7Tn
rmc7gwqjocXCt+fU5q/if4/yWyvTeEfmDi0g66hbNp7J/EGNDYpPRFklZ3vkIzWfAY45kVnEclUs
uVYhIIIfrnJd85qBPNm1GpF54up57IT9pzm8iZSryjIoY3OiqjdeGWcIPJPM8ojtSrIxxOP4N3Ka
h5/NeBfmoxG/TW7natl9KeLmf0FzBbgwZOvEZZ63mqqdnB1labLD4azn7xyXmrpbXnjd/xA7xh/6
v+WF6lr8B8QtAPFqTHu5eXW4PIRb2Wn/ZoWHVNiK003V/vXJUkNW4mkSL7kMwOqom2fMU6Aj4FqR
sQ0p4EibAG+DZT6R5slb4PRce3YWeEw8QRMTAnWOa45Xmah2pshOupLdqfaoBt2UMTfHiLKNlbeC
lpHcODZIhNxT3TB+p0kAd0vl+zZMR7O8j/yyRwJvxoPZXZR43+GLZeWE/iRbt7xZLVDEFlI47A2R
zwbF1/T/pv4a8YRF/kauttq1Fi6JeAJxtHyBqr/GaBFUZKf2H1Z/1ba8jXK+M2DzpV26bbrfZXQq
dB/J/N1hM03HDxZMDrGltD2q/CyFG3IFPEo8lS6JOnw2ebNcDopCSNdN1/aJ/q7KD5k6rc8/2vq9
Gv7FwnbuODChbsTnZjhx4FLjKrQoshuymV+w4Bc/uIXW3cJNNzlYpOmILj1dvHSgGWz83Yg60Qjf
RBamLhNcBu35ed6Zpte3h6LZMoMGQImbInO5NJYDaIrOQ/pfhSx3ax7QIEXtzzfQ/cXUext2qTK7
bI2q4iUF2zYFd7CahVPpgNcRHsE6hLJ90qlJO+GdhpdeeXLYsqKnAM1pnVJ8fdW1VH5UdgApe4JJ
YsSH8Fm2CA3CRDzZ8bD3y69SvSRQRrhG0dEPKyldaTljvW0EuFvk0X0R61l963aLa2crGjR4AEgo
lXAliMovo8RBHCn3SGZEogDRLdN+i+BkzZldOjRrOIG4yq3g1wh/dHUz4jvrd2nJIP8a1dcqOTyX
LekxaDe1ctVw1CTpeaIe6qZD1J+s8AclAIRebghiJ62cjQzDDC4JApPOhtuZH7OiUUkC8jw0KTKL
sw6PhJJ0Tt/UYC8LX03D1cWRWdwoHyqrZI6CwKE4yPVdEd+5onKdcnTcqI2XAi1HpCgIt+WWQTPQ
ZFuNjp7lwbNXceGgCRcZZQvjSRAPQ/W1eO9iJoMjS51SvamjslXT38q6JMN3DafepEw4Emge6R7D
ZY7yTyVDRb2a4ZrR5AKppDCV7fRzzjxV4YdMdj6xKnYEPcnl0JAhUZFI586rAuVaeB+DrayRF3zx
KeHwuNsmD5LIFBVvFxuJJ7gH2VjrMZq3PdOqtjtm5ZsO5EVBz6uLiAIc5mgklCXyx+wiJlES1qZX
8mQAtT/89Cupnl37z2zXHWGTwV5R/ob8D61Sz3KROlZTfpaGLUt3gt3D1fLS5jhkBMqd6umeNF9a
9d50r0F68gtRgh2o3bA+SMouAqpM7LBDc8/uQBUvEdqE6pV3mJamZ9ReaYGCgrEJ2cVa9srK7Qzl
xNj58if0VUw9qEYPtUuRpnx3K57j+EleObcFZ4ZylcPQqSTBZmnsDDWM+OZX7g94PVn4/xHnTGPc
6VSnU+KSSryqhp+oNldKV9jJ8EN35cwEJCT2j6C/xjUqd/k1MgUJNrpnWVs5upI0xkT5jtHUCWhP
nCX0p2eP4o7MftRzzxvLfcJaLPkcmcQuPwa/Dikk+JVpnfE1Fx+BcBmkqyYdqokzizIfO67dMzOW
Zi/DIeMvopv0EipraUCB/6WbUKPcGmHWV6LzPrzNIxMqaIthcUvQ8CzNmiJzsoadU7Sql9l/0rBL
OFd8XrFT179Mno4CvqA/vMg4xt31FFhbpGRUbpHBcS1fJ/1Mm0+R7E4QN5YniYw94N6PjNC5TVwe
DYaLlMEILnREpixlYsZa1ZEKpvD3yfjDe5mPD4EBHf21ZlwmKHl/cEWTjyzypnLTaNu0IVKPKUR3
qORTi7f/738cncdu60iUhp+IAHPYShSVsy1Z3hAO18w58+n7qwZmMWjM+NoSWXXOHzOauMi+1468
CYq6I7fH9s+cAZwKEwYNhY2V7as0eGarH3XYW/a9C292eSS5qC7XKVeiRRQ4UCuOf7HKSRm7rPFB
ey7+0rM/7vlhfeAF5mZil6sYQYO/Dlw66u0VZUuA20cAm8qbrf3E0l+eOiBJZVsGVwTPyGQVwNNX
2VzIs+AatSi8ODpUhrpouKUJbB/Ka1XXh/9/OIav8RFkb/F0DLOfajiJIdkIIjTVA7rMhA6cd2Mg
IwqCKb85XDAGPY9iyocl7xjWrfVAlBazTc0hswD1sOIFCYjL0OecFRUBO51CK/tE91nab9r6U42Q
szx1dVX168Z5/5qXWUWbKpNNi9fwyhbplsFmSD5mSDk6oHiqvoeNaZxhMQtzhS5ZS7YJSYie+Mwh
LCL7hpllGcqksWHWnKi3u5v9v5bflXuD3Ey2hMVvaHKJkkY3PAmVo/6Hj2Yg2G1LthAMvfnZkRbR
Ipn5IHOCkb3XF0W34Q4tky3MHJ7trXiaJXVf7/qH9MlpTk1Yq5y1hiFTW6Oe5kheE6bXaAcBa1rE
5mS0XGzn9B4qL2YFZdpQtz0Vh7y7oFuCun3vl6yK9Xdn/NgaQAlciSAwUC+O0qrVruIfluEP4vnF
NyMVdxpa4YvJoxy160haurPmEwFyEacsGUl8dYn1aSHoadtPrsHR2mfOlmjaEP7ni/oL7BvoDBhV
3R66zo2nZcTFksk3XT/H5TuAcmGhLB0vmA0j6UzfG3aYKTuUa+RUxM/aVwEhVckHYJ2pHUvnWCgv
JX/5R7LdsJKloeUpKCOb+TOGj1XqNzt5Ss7ZatcqidH9XsbJwYRMOtkQjcuMzFNelTQ8xuXvpNMO
UDw0oJK0+a6wcjqgtU59IAlvaXJjfXJLoVR88rWbwV7seOlp2JCOWj3F5kxC28hsEII1oiXDTKhu
0ZVxrO5EB3pGqnG8yYASpPQrzr98FfUMxpyOPdjaUY3AG7fpxyvXNT9M3Jy1Z656651lB/8vNRg9
mw/x7IF8Fsej0W7C4lra8yoJPMt5T+Yzep9WIShzY2Kz7r0p8kokksm/KaGGpTsI1MUId50gA/xj
Fr2abgFpJjPrSF81/zmpXnb2iTgZOnJfVOcs/DZRWI3xMQegsYK3BoW7bv1IlGBLZxNqL4RHYVKR
m6Os3iL3a4SyxF+3bKonqV+EB7p+cO4Jt+NOMOdtBjY0dwbM6Pes/fONj8h/mh3t1ttK3bTpdxsw
He3G8nvuPiUJ8S8Xefg/lj0yrMmfhn+ny4oHxoZ3e4pVXtPvAaHZwR2oeZnHe/bDlS1kql9IwBY2
WTgWfHkpc/Fw22ZUE47jHVy+yPZk+0+i9oPyJEoSKJlU6A30T5WSb/GhUpJAFC3lIRbO6p5J1wf3
sDIhufgTnEI3Mg467/L0NOV6YceHGrENx1z1PYTtIirft053acudGqK2Sd8kXldEu3QCrTpp3dao
M/8lZLuatAPQw4KoWhL1Iss44PHkx0vBcTDAlTw19czKJYd8fvRo8CsPcxQrh3jeJv1TLe9Zcyry
X8enQIfNLUvusvwy8PP5xpUHbUT0Q6gMzuhbm1ySezxfLeq1gJrlzTgVuHfcUOw8SBjQuAWg+fzz
pQobAkyCbJ1zb/xBzQytCryJcLGM17ryToQqxgE00/0TZRdjwdkKb5GMk3CLB2KV5tfQ/abIaKB+
1Abw6Dni01UtnywUT+OYrnQtwM1L156uLkiEINcQB8MYXgCG2HKJBEvZt2uTcXzAUEgwx3RUNM4a
/q5xHxQv8SYW8kl2gPDYNRsg02R6EnG/bIKT7m/Fyi2WBK4JHkTufIAcwstRQmI2WvjKy6m2s+TF
vrMUf4AKKmpCNw9CFD69xw7hQHekygutPM8ThwYS3y17AYURebxSrFVpHzIxEqBNKLszCUWLQv2m
RwXY3lL3VX7MjA1ZYgtZ7V1xN/S0rY7hdlJuI3iDvcrXbIe54qXmQf5sVkRzNTekuyRBo1fBkUNJ
AADdu2VuzGlbmu99DX/Ex59kV619aCYmSS8tT7b6Jz4JS3sj7ygPPuqvyKSqZOCKlo6shJxUkrKF
91GfibQHnHz8jRE2r+vkFwuJREzFYvEIfgON7k6CBdKPOT/wucUwR50KA7AgbSg/WMNHpXvh5DFZ
EPMqmWtlOBFvj+8RFZ9FijdDMXzclJxqTL6tN0q7aUcwKKRDvbQxoycYhfToyteroOFrWB/g4mfE
l7n8EThXv75DMrgmyuV+05NacLSPNBA03aG1frPoY3yrqgtGfEIzjQUGRf6/aSy3r/p+fM+XAGEy
ACxCnIYCYQAZJjJ6UevPrL2P05vPCBePaA4YXnN253W1GTjYxfeOuFBge4VFDXb3bVlYM9urZTxk
m36iv2L5nZNtak/ACyMu5WMlbw3h1zuGLPK1nS8VFumUdccKzr65tvf9RPXj9KjnL0l7kSCLKt/v
d6r/Tc4XJzzon/FU55vZPwSf4/sfwMOaCfOGJGVV3KN+FxOxXf2WeIyQuHOD1joiAZtOXKT1HFW6
IPOou61d7mY/Y9T0OgZ4nwLxK4o7wflYiWf4OyLP1ujdZCJV9Lcxe6+iPw1qGO2/wxOiwN/MsCBJ
zWvO8l2HKhEdxg2J2bJWDh22beU6UQhFt6UnGn3fCkIrCD5fmcBm8lwzWn3m5Uscrmb7pXDBDFe1
5c0SPS+Yh7uG1hOODCe/2QSYs2q1MbrZjmEJCXQicSwsJRp+fluPOyL5s7Cwzq3j0soHMrexx3Oo
/lYWJRnQPkcKgePiaw6Zpji6pqxwe0rFAp/iaH1hUFDlhJSIA1hqE07v98C/MjLMNjwGjinsuO1W
gZkmi1Mq/+rwzRmO/N5QfADL4In30avdkeIm4XjpMYlmvBw0yofBLmnJOYclt4+ciTK+9mmgoMj6
IViWzYCjqzw1Fmnm/npMthKUpOa2CDyxXMN85jju+Tq0ZwcTEQm9Cqg7ogv+B1KMPC1XBTaVNcQm
8418DB82qzco99mmpH3kBAbtFOWqs3bq/qdUfdcz1+RhcAcv7g4yuy/3d+RxoRj/7zLgXwbhMXl8
SvpLy0PpkyAsl9vKfPS0ffjYIvTxmfpPSj4r58+RPqT0g/pKI0J2sRllL5nXjMwbjK8N4qVpa6w7
j5ZLFzEG9g1egecXh67xDxUgnDkBdpi9OmGjmnB/ERy/QZKk10+dOgHUe8b0IfZCnIlOfRZ7Z1V/
N38JJ4gBpDWjFaqLM7GPGkE9EBLFTan2JOcb/gksqiAVKD/r4uoWd609cLk1bmXdoN+U6mYj4l1h
YgV+AKiy7BRM8odww6US9J4yVsjS8XgKOx+ipVZD8tf/+PKX7exDTcHk9p2bJz4ZdpiIsxYHsCvk
P6B+8bxSnfcRRVrIbSASDdQdIScuDhb1mUWerp3L7ugH/ESkqX7xFDHheV8QA8A4LnOLUTGsirqG
AuvsdNDNnabu7RpIfY0oTkcvi9MdJFHL7mb0rg2sduYPDBWxEf/e0aNa1CLQkvc7VMj+jN+OGYs0
GLLiub9g7o2lxI68njZk68/SWk+hW1cglAxXxAb1SNgNeXF8tF3llmBsIqeYskgUyXfsTK11mHoP
ml7Bqof+rJtPZnjjO7VnKDlGI8qN3KY9ppRrVK+cE2uMAz663qumf4Ss8m1Oi6q71Gz9HdI7xYaI
Tb/q7OxnF8DMniEvJI2iRQo1jOjXyJqt54vgwuK3VvrTqi96SWMuRGoYOO5BaBLGjYkKV1DWWOGW
TsJlzsMXVLyqxrgMFEDSfSOfijfmoARRiXxveoiVcjNILyWEQWZ/yEnwEBdVXHAwvszC7UqMA7kC
5j6tYk7qtGICSTvUTyuSa+hYB1cniytUNsxT4tsotWsfNpztAesHu5PQwpIcWUM4x+2BH7SO/HVO
3F/6mXKQLHy8aRoxXsvJ2DRvFMI7xP/WW3qDW4bv6GLh15uNo8PAV+EVN4cdpXYMZ0uLsFgWZH4X
XDFL9KcMdrrIMmHD8KeTUlzE856S05FVbxVffjGQc8NLQDm8jiigOwd3cS8LvQnclTptxZff+c+G
FDSRSZyFovCSEASQHWev0lrFVTvGFqAO0w5Xtem85JnqjlslvRXEzXQ7P39xKGjaWo0eM9xGw+QV
F65MTGZLp0uBnbYtGXH9Ajvti2wElj0EoICZwvWCg1YrL9jxXCPdi6kr7MiH5ne2uKERZyxnMsWE
CHuohTWJP7wg6GaApEd3iduPAtKNHpgrOXKAx6VNqc/rnDxkvckgZAWph6AVDigny0fDWJ+4akvJ
PVeB2LLMzlnmB4xJAGOlZO59MFSHmWlckZXIAQ/8DQsCZwYNKSkoo2+qZ63VYF8ab3KM7uGrqtc+
w04LAoofa5ED1osKyDYkHU48NiCKkrX9tEXIePFrKtdqPhLZpBvMFH3qClFqqvIdoYKu6GlP18B2
fbxGGqYTXFNBGm/5J3BE19ml1nczmK5D5xpvPasDaiWLF7e3723yF3AtQB0YlyC9tDqYKxpVvEyh
9Vlh0dcwpDjTt5BFDWRBo1tddV4h7UiLX/JMlsF5Jjp7uo/OfUKWGPZQaewDl4QjALsqwry/eelw
Iuwn5VHX9bKmMP6lVe9GiTQEJM0cGfKRB1KXuY3FWwUsJttkQiS85TFtJpeadtLM3/dgZj0IcW5Z
CFM6sLILuegGsONggN+Dmlq7lI69bkexloOxOP/npzL2qY3i38VhKn5R90tuaggdeSkrMyydA2SI
Mgp1VQbHzVnKm60XpBp9qSDyUnH+xgQ9gx6qy5z0JrchEvcyJQ9dOU+wzMJOEtp/VGkspPDChTOH
4ybQPhUJZ2v92fieJqKu7g0Kj4gAHHm4R8JPAN1vo5EA2aKXgrkcAKyO6kW7VL0yXTOkrybjGMLs
1+qTl5i431NnEjULCpwyztFoqfKKTDa/ZEwTnxOt0BqgSPiTTGb47zD/goCgh4fpQfKhlDhcCGtt
xn3DL6Es6YuMvioB2Vl7LWDpqpcDq8TAvAD8pJvXavjhTaaSGFu1Ki3T/6m19866Gn6+lolmKTHW
1SR413RhKHQm4iYkxAdjF1ydlcE7HBuLOBfUKmh0CQpww1Xfr9Bo1S5AZ7senGcdsyQ01FRx2zVE
2/NJJp8MkdG8oZyqMI5BBhnF06Ex0Thz51pl8xMgyLb5BpO4JKLw118R6J9v/S9DaCn3LdgyH2eM
zA/Zi2zRExG8JPTFVsBf6Lsb7AnLTsq2Jcp/Gz+KVsBsa9wwMATDijWIjiFASqSJH5yB5Lc+iGJR
AcwvZNPN7uj1JCLxkkPpz24uMLd9MrHfsyIr1D7S6sMgT/BWd7S7R8ufOpPEzziiKKzQzsqYpJUC
ANhU0tLhLY7LQz6jNflRwxV6cqk+xThCJG7OdLwZmB1KMp9//tXNBWKWn/VKcYD0xWNyjgnOtOQe
IryyUW+Y3U6c1mrscR0tdGUpYSrBoe78aUQNEXXJsB5Muef4v4X8LtAhpZ6YrGrPKWgf0bkJ+O3k
cKlwKcRYlIqD1QMCXgca6uPGm1SQaMIh/+UWnR2rxgvWWn4RR0EYHslzrJdIbRyvn3YqIRbhVY1c
mcxaEBM8FkIfgzJyo9Dq6FIElq3BHUP+0+T2BOxbHw0QsClKM9Odg0bbzh9OjiKBLx9Jk38LUSIL
10d+VO2rWWyL9KbW+bKjaNuyIK7RnyCaH7RyT6DnkkUoPOvrGs35Rm0P/ElsKqtOpfob7ynzpJr+
aemXT6zGb8WVJr4HhvAlZrap/FAUPsyM4BVXYUQvzuLcaIu7Ux3EB1sma+vF8yaugLS7ZvK1paSn
JlrenrdhWWytWabBzyE6pObdK7yBu2vxNyeEaOeEAFQ6QxOKQCE61X+n1ejFaEBxkM7/alRklrFt
go9Ae6sRPCdthxz5JWufiM7+/+jAlVC8OjKZpdOWvY0A+QpzCgkWEsh0RDVNDLY0Ws+pvUaYjEi6
tcxlvubVK9+7/p+EQGjSGJdarygfw6pbJYBveEnIzoIuPZelvBjNmw6uUTrnASCjesbBX96JDgAS
10wyCB45L3tKFuZYYxKdkbormzpfVfZ70eyU+Br2fxqu+CJoyZQguUdp3XYTs2rQjrmstGgNQktH
K81N8shShTi/PVQD2pUZT0cOW1as8+7QXwvee3E/Uma3wNrnjkDizYrwD2XR/VWNZ8obEs1o2ZG6
ZRi/V/mvGb4F6ceEU2EGP+qHt3gk1me6Mj44/xT5U55ONTqF8p18INSCG5tw1z89WEcfnX39xdKj
3QPrSlIPZo9TM92K5Eowpd7ROwAbGqEv7xvZIyIeWPTXYLozcaTkDy4ARdoB93FYeJBx2HL3tlsR
NMZLzLqZzDsCNQr507GpE7+nzVmDeMe2jNmF7UxGiHX3qTphzDbirVpvNSh/VPIIVRPqufnTO2yw
zvhhqDgSoMDE40Vk8k4n28y0KVbD5PH/xtsyk+ZCCmmgmQiXxiQjpibP6gwGN/hvNSx0+dIlQv3h
eqn0Qn4RFxdcbItypjp+hRRTyIUk1QtCMmFIDb2KE8zyP2XayEGxEmH3QKTBmmExXJl40muOwDT+
rcerGIhHCtGkugd6SHABv+BinX/lkkIksnFWJRMThaDQy0gfzH0Av1bpv9V8sfJHjvmxImO74aXv
OQHpQEOJQJotZEWwtAlRJUXrqOJmstFd8LVIrKs4Hf21mgEl7VFO1urOwh0Fs9D92s0L0t/B+L5g
ygP+b8p++WVz5hwJqqKS5zB9g9laOsNv/ayxJug0EyNXM0P4wSpzJ8g0sUSazV/IXzw3cECSswzm
LRlUWODQxnC5duMFW2h60zocHag70QaSdsvASR6DBSFsvGroW3EI9hXmMsTY5o57Joi3jvqY3dlT
q4uP6UhEmk3VT1X+qNkm1O42v0kJfIu/0a+PvXbEGsjtxruCFBThj1puWQTjbNM2PzM2yh7ylixA
7cfBjWzWn0NxC6KNUWxsN1g1OlvQIke061EoNyIsmgB6/j/NRlCRsWhWEma9aAcVl4yoLTuGIeWt
ss+RfglW6gg04sn1l0LAS9r8T6Qaxc50pWUHU7DS3ZIkohqcmh+7IocM/CBBvUViHmYdeukcpDcM
ObiTwVVHZpKtgayKynYZS3BybBraw3bDcCAMmLykd5Jxjn50HTlWq3JpsbDYDOgOLkJG+UJB7tph
CINEV8C7D3PjjcM7Nv5FCpsftnhxoSG8CHG+vrQyL/Uy/t1/9I94YfASixBbUJxvtLVBhbXnx4dG
8jRCcm22aeJKvBAAD8gIQlTuYB45tmDLCntVhK+HCvzMfsK210aPqnxm6Qe4YS5txLKrrLj4TPy+
oDI0LvGMwTWZzC4k7fUQokK/PDBcpPXPu4nvM1+BnQ7sYV/98JVpfw6RbtNKPU8BQV0bqfvXQOLF
xid/yYpwKfcALX63gxvgixtaH6q9KZfwiulKfoJiGNKmDv/IulkOarKo7iHfB8VcckiO8l/c/8qI
6cGAMu1emZeOwZtPxE217XjL9BWHGqCRN8qbot3I9ZXYONI13ybADzErOuqRfN5l0twRjXA3mviu
yM2V3w3tAvgXMwOhySWXl/BkulRYzr6+cnbwlW7+sL2CTIXjKgUui07BXwtFS1kXXwpGMjQN6fSR
dV7vPML4EYZ/rXmXhlvuHyaZ0fA8rSWvMvaleugy7JeMX2Qg1UDvJhtnB6dD7Vepr0rlEGFN5V4b
NtK0LpOLqZ9V+TY0pAZdyvBPcw6AW0W1E0HH31W1JrYLY92GMdaFo1XjrZ1xcpdby761c4Or3KD5
4DT1N9JFbPtJJZJGyh+EJ7QSFsv5UZpvzrhB3WYYbwYgl1HujeFrAriv1IuV7cQfzjw25Fch5SPB
t9RPtQaocFM4nsfwV4VK7VGLUctZkpMAL7HEGW6jcu0edv4mtV/9ql5lQKZJP6GkxCTGpq3znEYE
tiYzsXD6cR4JHXeJh2l5toNFN6yd5AhH7eJFRIc0kq5NV1nAQhosgFuGEpDiPKYbNFI85UZ0EWj8
TDgAw58WntRuwnZVryJs8vpeVc9OhCNgpxERA8LZ3oiPBeS9x6ATs/rG5+BK8NFM+P/m9pxGvyox
T7305/QbhNJCE50D2NjDr5+BMBufI3A/WkB9JG2Gi8I3Pp3+pRwNfeGgmnGIFzzKpLUiaZFouxJv
yXLmrWbapFGW2wnGqFgJ6r7D04WEKpb+UqYDsNml5fwWq6ag2VwnnflYypKYXVCUqhwYIhbPm8Kv
ApoVZbsbEJI2JO+a/QFEEinP6DVN3iB5QfEek4Ye/wzE/zjaBnfiCpMcCaT/UGk0XrkpkIoZH2BX
6MIah9k0PFLPOjPukGvW1EeEqLwwI+EbOpIobnBTPvG/kakxVExk29h5+eVXPP/G8z/eP1og9wHQ
p9ptgHqXCneyV2IDYwTARypC29ONwDx5hdJP2Tj2WMvZiuHrEkJ615WWLkOm60CISRX6PUEtMnOr
pm9VzZFZoHtOz1G3LYxDRQCL459m7cqvpxwtJPJoDiLnKsOoK4NzEMxvCUEDEmFWexVmggstFDhQ
9dBhqoz4y7G/h56xGfNMsSITN7PJJFjM/REpZm+88parWn6QFrWIqYWNQnF3Kep6qI+ECCBV3Odr
5PP6ttrEa2j29mhp9aVR3nlcYPZjbSdE/IZzuijlpZTPcvoJiYT4XOLItpL9AHxfS3+TzPQjYY3k
YlHQGVf2myVtyfbEEY3ZeD9oNspoig3JRTOoHLqOxbJOXF1D+IzRaiy+0mPK3OwvW2Id0ps4Aqb4
2fvHxvyg385wMEO6FPgQYAMmzt+W15fqzdZ/ATgSjp6Opwh1C4rSpZHuWBWEA20Nxe28+D9fR6QE
9uh4i/RYqRoZONsEv0HBYwQgQE63lIJVzqT1Gtna2rLoFx6i4+xPLy7qn89R6+yRSk7RFQRvoSns
Sc41if416V6jvqVYw7AExSND4D+PHOgV0zGIL9JU+gUCEG3rx4duyGtszTh7deNMkk+4jtczHvoW
6RvidEQmLhRDrEJyq70X1ICW8i1n6NNGlGaDRyAkhd8YrYlOVJBV9w+EFdyEb2gjXU37dDruBZVr
ctEY30PEF5yBFkuemDAmyu94y7pfGWmggDGmH4uvqaPoh5DwknE24SMH23fxpCceM9C61f+1wAAC
8+T6wIHeQIgTJgqLiQI9VDe2/173X07+m4DLiwLSVUrzrOBcIVhKNs+g3E7DX6eTj44KgIyX5Eo8
V8hEwWDRo2aYUQfj6tEJxZdbsMigXg/qNiLe0r4m6rdiU32Or5g4fbsGAfZ7pg7Qa+UUyE+n/uvs
RbeZNsN4IFwnkdfDfOzdHvbiJouvlpmuJ9BAzjcyBuScDgb85C7AfqisjbWq/UW/kGqCutH988yw
mN4nbBkBsILt2ZTMt0/hcwkyFP4B+MBx5LcGGZolhHCnwYUyara9tafjt4pvcfDRD3AE5kojYozP
2g8ONHilrHng39hcVgz+TB8xMYycVMO+Nv+3hfgcTBBgwPf3HLYZ2RTXAJ852pGjsx02CPXSeCXx
6fm0yd4T+RgPT5ZAu1hJJgEcoIJgLsUEt5ZuLdNDTYWoGtRCU4gl5yqUugfI+tKsNu2KeknCSaCV
MCYnrENEDbeIHYKaE6xQ3PCKML5r9ynsqPFKuBFCeT9OFyFxjLnjwlZyk+wPGj5sd+Tek3gBrlrk
WxWBc0eCC7tu5GCxIRIzR4qOmqa29rK1aUZvjHOhTyZUrZ23jb02g68JSUUkHblS0uypRjcAeGTx
bJe4FTPmnUVU3e0WASEZyw39nZD10zYdP7LoXEq3Lnz16Snm3WjmAwhHsxk2jb4W+0GRuii9+upI
STi3/DrX/tmsMpT9UHoMB7pPySNiim82Jv1tZnO0Ov64yvOlPWc3FDnPZrp2ZO+D0OOFBCjPMwnO
vgjpLSR0X1kNw2MA7hp65BrBWWRZaObJMYmF2yXk5RGkOfmZa6mvFA7R4AQcyR6gr4vh49lOn2rz
oXvOGqGUEK2QzQ/QicYKiDxW9pOx62v0i2a2MvjnsdPCK4ONXmu27LkKMF9ugmEH/GFJJ7zGgFw8
ciRVxA1R4sip2kP9wINF0GHdoib2Eu3UdERicXCt5wd3kRh+TNDpApGiXIeQAv8YvHApF0/KbXfk
3oe/ZW4sDR/GFQEZlhoH6U/rZoYwOf4KExOR/9lx6i9R90z7HzIDMQ8EQIi8Z+gqG5l+qvYzbt/H
WeMTP/rtjjm+vpKXPXDZDbApjA0l5H+y+As11Hgci2t67EFvR3awIHsGnDcMbkjcSal4j124B6SR
/SU38a1Km4gmUBAwdqL4ztBIzmmMf9F+tOzpw5vYgIf+olkXDIGi5CVc68a/Nt2lYCv0bonJRc6w
QEGmETXiTxC4yFpy/xEqnBDzLuSMw1vUflbYcLX1iEGeu5c/IwSezDZTvxpV/jgWroKI+ktYrma6
2wXLveANXI0jXCzsh36n3kNoPPr0p6oYysMTj/mgMM3242JsxqXTfgboY2QCZH9lY8PuNNVsaoPb
ORvGhLF5xznJ8cwLgIiM/Do3kpZhCU/O14iNsuyqdWof+IlohxQCKQGy7C+7PTq6kDHR1q5d2HBk
GEQ8V8waAhSkqdLhIRCjIamObl1zSRA/EgHj9sWNHEESSE5Zdx8/23TNn6/HN4YGtdnyPlfFS2K5
7OvvKj4IfspGWECC/oLBIAv3PF9it1a7U2JagEV8XP6/6JtuEyHBkiauj/I66jEtJ+FSQhDeXezh
D4uChEgjntZhsn4PrLXwU87Np0qOEEGkHfO9jd6boakx/3otX1CCTq01in4mMYbdmHbH/EYtIMbw
aNlELyHg+jKjbEmuduacw2RnZ6+RqbspY7QNeAHTp0AdcshiPgkjxowauFpFJB6Fznn0I/M4cHFV
d8BjnPxp9KReZzE4CfcYVgXumgi3lfKqub2anDUkuOoGYU4kVQWYy8XIKSgwJJB6uYuxBas9sMot
rt5V9V2qDoq9n9FcaqrLWJWlnzkT98zTnxk3+vwWRf6CbzbNjewwOMtuyu3EIIrIoPyE4Te23Ubp
NoVDEypy+4MJltr/ahXQgUGRENzYrICkiDE7LE9RyQqgUDXJLN5wBLLNmG7XZEubZ6ZKuhUlIIvZ
fGX2Vzl+5hBnC7iIBvx4cq3cQhMCS6zxnXB6ZkfTxIs0HMUpz5EnzMIF19A0HeC3mGGISaLXR/Xi
kTNlx5nT6P8wbQrPzKjqbn2Nxn8dMkleVyKPovLOGU3JtoWXzWGuumHTwPiXzX/iLUFFmtj/DHvg
+uey4uG2Sf1BL10zsQ+4zJfJsA/rPXPC1CJT6gHvwLNE2OskcvVWvisxuwGMp8pVbOmJznlHuFUE
Gh8gIiinZBWIWGTUHPg/lvxngZCIL7V/8CsyMfrf3MrwNFO7+2rwHq5HRCfAKn4HgLKJzb3MAzFx
pSGp0HA5aQ7kX33lTY4uBiJwZcu8PGAcRB1FvLx5KCI4n5uYc2IQnTch9NSfI9l5Tb6x9Z3O/oqK
H1EnAXuxi5zFWAMeVYg8GVbGYN0VF8LkW8Wbo5/IwdnHQVOd0KFQUrlEqJ0X69neQ2sO/S7E5CbE
RRItPxuxlDF7gSBgRmQ13ucxCbFnoH9YrnwNVdDJrtK5r+ajIJBEQ06uLkPng6rBhUosg4zK0RgR
Q44hzwV1ATKP/yW23joS5qLfUPn2bdLTvdhrCKqH7XcFoqFGp278kAJQWmYQZM0DvPiLo1TIknlS
sUaKI45Ky4dJx0DLfxKhddEjTtSlCeoWGnfTPOtPGXeAou0zQqRi0oDK8hbybMZHnNyVhI1l29Z7
pzIJk+pW2bS2dbeKL2a0B08kO3kxeNYSeInfC/b1Pub3mL9aDeUljVyDlbl6LIJLt1FwMgHMll8M
jwbyDcvrrLeYEB1gAhMEknwHxg9ScVpPNW9S9jcbbN7ZipQXQikWGkf3WKyhPEV8QfS/N3nGu3oY
pq0za4ieiBm5djBuLBeg2Ku+28WifsHkjL7Y0kU2P3yIf+cMKUBhijPuBo6zSV5C0bfZyZTh5Oc9
51tgIHaThZkxZvP+n4uwXMv6cujVCgZwbmJoyrXfnHRuVpY2kWroKuVJioEplGyV6QQVAeVhYUYZ
wqPxXjvSJh0oCpoPMSLuiAuOaLdwwZ4chLe2wRpNk4GqHvTizKpFrB0XqYqG9yyjDsq3BBOIR0yH
24eqLHsOWKNb1tYqBqfxQ0+K8RFCAuz0tbkCcDV+JsP3StI5YrCQmHi1FGIiu8kC6OX8Heq7DMQX
Iqy8EfMVSMwwyS+Pu1yeA+ec+O9N+F30DcVs3knv8QoAUBmXHJQlKSlD4HfpqMvsxp8Gs5u6N1Cj
NnQANOysFQpwtnvsfZV2MPjScNOWa7xE0xrZdjd+i4O1pdYhrM65hOuDzoqcEbFAuka7ywHPrUmq
QFn9Jtqjwn78MIdnZaHbJnRDm18+lJmR/2oW3LQ6uye1VRbW9CkW1dIyvFq9OvIOfMNaJ1v4jnap
e6VjL5lLjXE7ji8R25Ym7IhIym2PHQDREy/cY8gfPh7LzGR1U/hntdQLSUqQmHXVTTiscsK8zWBZ
Mbvl7adqWQSL8Sf6HL7eILu4AkemIHb70cyQlRDs3e5yFhMqP/ih3N3vPG7wSyLOSxtehvJBOA9v
nc+SiRYFKVp3A7lesORxQBikePGnNEwYLfiqxatgE1Izfv6PiGb3WKKM6zsjAnw6mtZOm16oTCt7
i9PfsO5Bli2mANhP7ITZVxD9aALZDR4hEsiucfDkQ39n56y7duWioU+gIMFC/Gh8LlgO9OYtmVCP
MQtOLWEtEeqVD0e/WyxOpvUmdL5Odtbl10D+kbWuKpJLiRlWPK0/UkMnKWt4o8j8STnTpkiHX34n
SBctS7bVekbv6mn+YqjXSetvIhqC2K2HQOahaVwKzJYCSwJBkRjXFPmD91DMZAAY6D64nwgGo3as
xISqWtAwaLvm+LNU/0gX8etD09CV7W/m/CuDcDK0nv8fYAygQyTtlNXcwMgYFjvhI9329AYWdO98
qkgNIuPHjD/96jpNqHgZrzrmZHndO8ApdLLhv3lG7IvVQNLwAuKzc4kOhb2ZORL08FSZfPXlcyq+
SlrfYnSIaluelf4xCH5kI05HBX4nHJDDWn/AKLQyogaJFs13gq/fJy7Wpw92UikmwI3Uc7Lu+wE9
P7PW6Wn5qav9x9h5LMeOZGn6VdJyPaiGFmNdtWBorYNBbmCU0Frj6edzZlZ3ZVZb9mzCjJe8ZATg
cD/nP7+A6MFPcaJAhj0p+aaUJ8SQTyxvKX26BRUMuWTuFDimX2TlKpWMp8L7IGiWmhiSFIT+ZllN
HYDRnRiDOfgk1Pkx07+UnkQ1MsX0duHTo7sjU8fiGtkL9ai3p1o/ZKn09JFhRtWshI5JxdvbeQa0
e6qyA0+5pZ7MssUyDwzlYubrXoL3Na2rddK8Fdi1JUnGfcI8HN4koXKZEJPPZEGJ3RjNDcGH0DCv
n5mtCw2/jqa5f4ICyCjZ01+ZTGC36wjx1Zqhq879z/uPAkawK30o6VIAwID/fnQZ5trCo8K6EuMl
xteh/xV0x9jZtIsuRN9pFghs6ISeWmsGPlRFy55dNjQp9ReBclKdo57uaXk06C0QmLFYgPWhs3wD
2+XQBumC6ghhnlEQHtU2HoFsuu4o7MCouIODirEX6ZkRPA90UdBootf2CfuRdyA9t5gWwxw9D55A
R82kcS2/Uu2R1eC7cjMfpGAWoPCD0IZFBMUZBQf3vUF5Vgrr8Pwi0XXI8kZTFRT7hMA7d7nG3X8j
vYPCYyITVGcv+yCdkj/FJZxYqNLw/ARVq/dMifid9zz5hAAHxYDUJQkvqYMHk4HFRO1bXWjBxQDa
rY9ifuoBnPTB1ok/8vH6O97nI7v2Q/LxFpgVStG7qa088qNyDgXlhVI5XJGFPuxBTB2GP+PCNxdV
fEx1Z6IZW7zlmhGMi9Jq4dOdKlU9d9puapKza6tH5G2A3gmAmOAGiclRm3DNCRF/ZJJL3Qj/Kljb
AvrlZG66irt3leytFO9xu2DqKcTOaK/1TaFcVMinI1BhmdezEEKQygrxZiHuQaxdWrCGZ+BnQtjN
RXyUPc0xrpIgo+aoM+tCNEgTmmhqIMYGoaCeSx+Y5UKIpwNiGpxA07Nsqv1oH58w4I/xCIkYdHYX
weMDz1EjXEtoOdiPhQCrYoZFBQybQuMADE/J04kSQiP9JvjAJYYjvCVouIZYL5yguL6irgRrIXZt
KhVTytVZlm0ELk1KJfBS7L6rBQ/8Vz8+447LVAgnjZg3UiQPpbgp9HUVAQKjkIRxcMdYbTFxTVEP
blV+sb2vcazWstcMcWa+ZaLbZ19GhZBzwdSkcse5m7xGMlpGmj6mdBZPtDYK70zCwkykxZhBtT2G
h7BJFcyw6oyT16Rhhb6icvD8EDBBM/1nmnD2cnYJHLl6S56oOrUYSTsRMx3Pecuzj4AistrU5i5Z
YOCVrojHm7cWRnwLMYsDilEAX0Wvl9AUDJj3pKxQqILKXChzDGmRaKux3qF6RyfMfC3fYZ+FBsTM
ZqmwesYSYSuZUG3mTYGJwTpG7yEbZx8FEG6nEEqdSds7NLrnAtcMBqZAaZW1wocKUf6sGjbNBd2o
TRsWW0ds25/cZgO6ZCBCstlrliG0Lemr6qqln0cTcsbAdWCUo9FA6pCd2Vga9RqYjzS2Vyo3MGRQ
zuIELlw0+VaXgQmMhc4KsGA/qfY9QKriMHg+s3dHQfKkWewny9s46duz72PF/G7jpp2ShU6k16xQ
2e2IO5BNNpjHUC3BnQL7oHG4RXgZlNmHbB/kbiEp0Lynkf0oKYabhjWmbXGfmxdgd5SH85Sw1hnP
5dxp7mF+IZICJ7x6kuPoOYbMYfC6WebprnMk+KOgnJhzFWyN2DmvHPk2/rC4xImiOwdGRYMLjYhN
VUzGIZZawjlV3XgoYonLJpruFGCRapeocZFOowSRd2W41GSLBfYZ0QJKuM6UB7N/VCnOcg/m2lII
IVv/TjWibQAggacC79Hle/XNz5fYbWDfzjFAL5JhjTevJB8gbIuQ58ltNy/QBN6D8cjIcGBwXrE1
OgHTuuo05Ac7unX2Z9h+dPK4JByAYi2PoXlZZ8NjH1CwZdrLzYIuO3EpzIkP0VEEQFn57YBpuX8u
p6M0ZUHgMBBWmnDVnNahMnNtH2XRqZlT7blHmOCxBmRNTc/gQW2/Euxd/PQ9C14kTODKNyBSnOMM
4otz0IST9fQ52Hsc1Xzl2yDD1bmE8jgN+lcD7/N6JznfRrNTzbWKJsC9O9pFk75ZqGN6DiNIPysb
1e1BVWcICTX04erU6ryVFlMEwEIkTHeK4UiQHjTrxVN4wmERycNamoXzIlzQSIoDVXR1vHP4YDPJ
vYwQN6oWTRZ8fUOM2+uHLM2FSEKV1sz2VZAaJcK89yCdEPvmSs8I/ZGoW9mC6IOlxibvO7ZfxkIQ
lEiaYMq7gk4XTLIXlZFk4xMN+mQzMSkxZHiVg63eLTSsIZPgU9EQoitns2wYmKGCGq49U6Jx0S+L
BeSMfMlCNFcdc/0gvAngbKAYDRh7WrTX8giNVselrJ7nUIOx8q1jwI6A4tKsQd5veDxPAmXfyYBQ
gIxOj8PBxeIkyFgqMdo5TknINJTllFtgPc5qWLJHix5IS+coo4WxZgVSQvWarzkT2mAJSB+Nz1WF
meQu1U5xcmnwEgi2qG+kYm6w3BnnzJwFXblojTCzp5Ko8ktCx0y4D8K5Nz2N4Ootc9pthUXJDGiK
CQV09R7/TZq6Krxh7tJn3z2oiEWfIZQqtQraR8g9+TkKz58B109bVZtkWJbksWH7U9vs3cxN3Po9
qT5a8+xPvGU/fvo+GSqoD6KZY7wlsGjL64/P3QZ+YCMOIMpOe+HG1B4bSAwEPwBEfvn0ajZZl82+
oqmy9WWUP/z+rIwZT966YPGF7VbxHqO/sx+6s5JHf2uq5cwZiMR6rvC4FQNqJslstMIuUa5gU5p7
yYFYK5zcuMidMH4SBE5mWiRIUUbizOm9JaSXlQn1TWNSnXN3iNALGVD4c6a1BnGaYNkRpQVWe7gK
oP5HC9MOxxYWf8ZELC+XIEaGOteZ7yRNSWZ2RrAiyGe1vOEL2sy4ZXlxNBBo4ZZubRv45ypXNKGJ
l9urjC1CAMNvqHfwXSct7ah7FN0L7siC3my3CzFtKQmFLA3WIed/qeTARN1TBAm/gqnrMJONJB5M
7J6AA8c5lwovAr1a6UQUZp+ljm2GBPGK42tkSWgWz6Wvk5IuLT9AuIGZZ1hA/maTo1vvgkdXE8AB
nwQcOqovEcWSZ2hPdPlYrE4qDYGwh4gIX5Cmh4BBG0JYQt2+aDCG+pOGYbhHsEfX30vs+3MUwSvt
nmE8Fl4MFRxuOKr5SaEHzykVotcRy0A4vtSdcLjL+0jODnUOOLXGnu6ES72c9fVRF4MIUSDaL0f+
mIaj4qZliKu+ODxkKOaUpRgcRBxg2D/axp1ASObNG+Z59FW7wiZuflrgFyqQC1enq6Wp04ZrrG8Y
PsgkW1y9/OVn85EH2J5bj5XkCIcH2mfuFPaCsT5XQ0BQDBa7lXsuUeTPU3kD67aRT2mzGqy5W+Mt
uSxcft0UPwBQJi1eu1a0MPJ9Ti/SazLs5znw64hfVrptuZ4+WkDkITTdylT+iHEVxMMLh++doGwo
wqDeN+DyuVcn3lv9bi13c4x3hd0L5EwYGn5OTuSzRwXjnsqBmNVlAhWlWI438Bnyk/op6Dv7EY1c
6B8aHr0qere6jyCctgi3KmCHa+nvZPNc5S9pAV9qIUwOuznVWsPsqag6rPiwJCsWmT3Hr6rIIZ3P
XXcHGNJFr5rQWgdMmhHfajKb3LfRn8cOuw2Jod67xvBDQRi6iqyVmGnPsUCN+2mllpQMgNf+bqiu
NmINvNRJPHVZJhgzxLhIrD0Wor6rOAZn+HT6b4BDMYMAIjiQDEHTZ9PTGecKi5t8jUgmqK+Vsh/0
u4VbBdo+2KGRu/B4YFugvFWWr8d+nQZ3fYiXpv6aqTdWp6ogr4LJKTrYEapQwdluoUrBpaYfl9je
YldyYPbEaSparhEtTDchNeRpUN9LBV3XvMlPDqnNgXrplTcVrknFsx0009EMJo79MlAIRoQmLV13
Xfs7TX9RvBP2r7K7zvVdbK7DeGcGd8e6QmBr8Kh4GZUVZGTfv0Tg+Ip19HgCtDXLOncuPrCKByhq
fDArGsqdVG8NSmf8JGR3hZi5GMnQGpR56kE90gcgUViX0sMmOrVHnTgH6NLxPCoJu53qNEQxdBld
u/fScRxXkv5QIcPEIFeyBEobv/TZPafbyjaYpkWNqC9a35sxfp6Utx66sNx9ckGlhhSJTQodSca8
viQLwg5wAsuuvvxNXjcWjpW5bv2lW8wyfYJT9RpbyBh2XwaD05SPLia39UoQv1zzEHT7EaKJsUiz
t0GZDfY106nEpxyyTLjsem0rW/mCEaZavWjBVc1uI1ZcDFikRaDPYryH4cvO+AMUu42HSfkLONQY
E+DXuIuMe52AJA/Q85323fV5EmZjTEDHi40tgTmVk3lnIkrgfRYt2j6sHEC4wu7sl8ce7RRMzRYm
DW0kZsPmsO0JrS6xHAFYlRqE9AiuwiP2Bl7To6WdOdZDiSm5dn6EYguNRIaHho100XvT1e+Q99oh
wJOtd6AWInLm4pnPLTz8jjEMJcDGma2tEvlGUORQHzF+rowdMNZoHslQBIFFS4XX/Q9x2/+OOx7m
ETPYt2z4jGn4zISoDPkMfRYuTbNL3XoyraQHRkmoRNLsLONzktwb63NkFUhU8ImgMHY3+AlBQKWj
rAlKjtS7oNTZWKve+JPkcOKxzFCOmQBDekxY8naGxfrU7Q5ibJFoySRUv0ROSKjcB/8Kl1rzoOfi
ArBrlUMZA4vs9Hot1VTaAqvLPhPELRT6prVkcxAjrSbAsPPm4InKpVbGR1I/OVVHUBADGvZv3+cw
cIB27a1bb8ih4W7pzUI09ep17yd4BOD2z2+MtC1PDpYoLl6NB+FzhSVWLSYNcfFUAZDFlTGpOVZC
Yw/C02N6pHQvSWg8xcIYw/vm+MPnpw/JJknuWH96Y0BGw96MT7H80EdMvvpruJb4cN06I8GWIXZJ
SPuW8sovjgNYVk2Tm5mfDsVV5+1/Fg7QX71RPIB8HnniLq8xVPTe/Ur5WB0W9mLAXUt3BvcFnGm7
gNpCRw7O2qpPvdICNGBecUnmZb8rUtKk5nRxbFcNpdUPzNdMG3CPBDM8jHAx29lETDeY1bv5iqEH
2ahjfiw7+PychHCvo/gV7VcSQ8ZekLnj6uJmFd5WxwMiQPst9juPURJXTzUPirJU6djQSSM6KfE0
YOPYqfKXAIIxhivDh2bv2dsqTETx+HVeVaSUVfbwJeB3TNr7j1hHaIjxm78sgaudjd4+bN6Z8hCj
SUvsncbBtyYGfbW5SajWkD9X605lvxOKyz3LZIxWTJfY2DARoaIhLRcwZ8BKkzwbSIp4DN8RtGH2
qeDoZLPlOKDV6VqRN1zwrL+TnwYVyOeqP0K48FT3O717G/uNUhLXOKMAtGWAOOIeGPWVHb+7+y46
3EwXgDxuAXuRAdk6omDoNwam2tuxh6dA+Qy0CVDiQDJcWiufR669ZPGXoVz6dobvifMF8mplX0V2
iIJzb26GZlHXW5j2HZzBCg6YtOv1qwMMSkBcddV5LNDkht+KDACYATtV9zG9uB9GN7UDJu1b2z+C
mLTpMqamaQBNApKCsg9ibBlTx/RRzIF0HUoivtIMNlp8rGA2YjuQrEJCB2N/riZwMtch6SXKqR6A
i+ZjukB00EhQcHAOhDKl3VLI4dWljY5B+DJAHakiAIexfSqNfS1BCrqm0B4w9MsYUF5E1gswj1Sf
i2EjzNopenoCitZM/SxrapdMxQ+Bd3ble128V9o5UD+lAK90iPb5JqL7mvMn/fAoodcr29nYLj19
WVg8thFu8Ts3xbblFhcwJpFpglm3Kx5IPMOYgGNZjH3tUD16CvoSU5ZmgToDebw3qcUbMVt/XWJj
YcvnFpscNqMBdGbv5jgir0yyurk//VONZmIukn1rt1+mBDsCETGCBIRBvKtuXVIe5F0QwB0lpsRa
Wuo1lJ4dtn+sZgXdcKWA6lU9D023GAjTqL71MJ+XzEvMYcmcI0F12GEOtFTda5/NGpnMnUXUSZj1
7Kzga4QP1+bzfmAZTPJ8Qv2HliiPV+y+pvPuMpkMb3Y8J6jFLNbE1s9rzuIAFwF8GKHbQgYjeiMI
3grcbhDud8UuaBa6Sbe4RYxqJue+SlBpCarePPXnOd25RZ083Orko1M5iC2DrklYQzHrp9oKiSAH
fc12VnsxUbBX5bukzexe8DQhu5R4Xpjt0VRh0oT7Qmdp2eg9EUZtFcwBIhyX0T4ircZ6iofOhQvf
QqnXV/ho0j7o5Dq0ECSRgmDrIqaOyUGSQjIYtz0TkgatcNDeat7+aKDjnOJb1d7CiCBUoMAKi77R
WrQ4aBeLtl9jxuWF88g6Nw6VD/WFgrIEFWCLh5gPGRNRi7HDvjexFhrOD227lbRr3rwnBoaht65a
S0NMd/5gYBiijuF8ivcQYWttZ8Cvsc7EEDAg6dg7cR5PApYaNcmGIBd9+CjzrQ3CXHKxFl2/0cZd
3h8G6UMSqd7vsT0HvyeDfpSXevgGV8eSMTZBxo2H68EZFhn7Y4rIQEPA7dyL6jJsgvTRAVqAUcug
7ywos/7GE9LEWLOccYDC3wAxinGSH575oyAfGOEGMq1j921nD+SkDQiY/+46LPR1jEGGDtNrnpv8
Jnw0KCzDPfmZFtOOsDtY/akvbll3T3liqhxno+FdsnBhRH8fBx9JPsOx1uKe+Wu3Xkoq0Iz1YZtn
A1gRHjktA/QZ4mVzGtmp6p/H5s3AuEVRriQe1NYmGzeOttbTagJPVq6mE8hDRMnIkO8F5IvBvGEf
MK5hNaRQLgh6qSFJ7HOMej3gupwGz9TvnXwZ0w/i9kSV02lLicNJ2AqGyHKYX5eMRflIjN9T7zpE
N9N6F48sWGz4LHTUxD9OCvoVhkVg7UZ5Lo2Nop4I/hrFHoFGxsrmQfDSQLVKOOEbuv/YBxcNXkQV
iuqA5hePM6+BcfHt0mbjcqHsW+85Gb5iM5x2ASBLbxO6dzB4iLNZj6FWnGACfswNLIrt8jIMZ5Jd
EwI8onfuAH7aBDl0zGl6GitUcbBC8AyFuWkuYoy2+V882ND1Gdfi05DbhOmuOmKNKUgj792Bikc1
Ct2d5UpDxE0pVfxhLBfY88JFJ9SN6pkpR8JnagzmzoaIlHir3BPOvEnFbreKnFuB0xYuMupnmd5z
xhQWdFr5St+YYwLJZD1bscBz/Zl3HwcbUtB5Tov+gI90jfDQe0mIAHNxUWaKfXU8lO+oBE4aanPM
b8UUJfyoui8uY9MdLXsTJDfZWQCKUm3awTlRj1wqW9oBkPoexh671MHVeoccU5pnxakA63W7TSMd
QPUG0Ce7nKWtO5eqMxa/Db1VtmcrJhgbHBiycFmJcQtiZ7FwPGSB7AHaJ9sgHbZHTGowrQxMU4un
Rs03bfI2AkkiSfKWY4e9wjYw7gpwSsOAocOcB02cxQmGa9rej7AUeEjmOvEywBAaGEx9NSYNDIZm
fCI8WqX61rWbcTGGa/503N9E9cUHxINCeJ0w0isw2l+p+rEkLLn9UoatK91z6zA42yrfmu2JIQKm
qNFwDNQvI6p5Ak9ldQ6rsyrf8/QYd9MInCqF0jjlGfF6MiK+FfduJteO485fSOMSk/kyf86ilraL
sZaHeS8ikpoZoHazs/NgH3MQ/zA5qWCQ8Hj1dx/vpxENNbA8Pvuv7biKRkhLS7ofdDuZfAmLvcjk
NUiaG8HVqKpgM+OyrMBebvEbXTbWzYDHy1VmO42TtdwfVWVPwI8X3nR3XDh5PlejkDDdQwd1XQNB
C6kU+Bv8jI+jWFeAPqocRcE6M97ixJq4nb1Xq57OcK1gjq2tjOJVw8Le0aWV1YDMW6eC2XeOWI7T
j84LrgtRvewkTHm771Y6Y9yl+4cBmgky31lRXvIunkq1zeC7WQGzmu0n5n2Qr6J23oCN15h/LSIM
l6SyhsL02eefuYYvxLzWNjEKumFAivWtQwRIvS9Y+ZKL9P61zV+aGhyYjw4ke6BwN5hqwZSLFo7/
kPHnU0GHKSZnYzovw22N45bNo43NqGXSWJ88utJhwoCixydZX8kKzUUEGuue8NTUoj0ygKrcxta7
bhCVAo8x3o75qjP3BVC0rD4i7EPw3sOxU5vFxntaMcUCXYQM5eBxSzkfvfTxXbFwUUfrplPlD2Tf
MTZRQiBZaPTK2e9eOnXp9PRCt+gtsyFp1ew6PmZR1YfRULRIbyOiYx1OiSUMgboNucSQmewS8s48
4C0bJed8CfHno8J3NUQ8tGUDynNYf3Au2WSqce8VpwyTJMmgJZJek+gVphmNSg5iAWUPFMYheYDZ
HAI7WAlFOJOZH8lFzNa17kj16pa1Nh+add69FQK7qeHiNWdMDjWnBWTecva5ANcx9VujvbnAYCO4
zaTuGMDTRvnRfUCT4W7sZFk2S9JVOBQ5VDm//BSChgbDQ2UZKs/GQKEYnRscZzi3GC178l6IFFOo
IsxqechUIHYi0efCoJtzU+yvHpx9wbNPjJVPMgUFhLamRz535l2oIuQlXmH43DAP5ZN5/cns13nx
nFGYSC0kn/5dUGvCak6YIug/R4MLr70DxDchiLe+EPo+S8ImQ/oI3W8LOCuDf7TL2seISEoCTW3Y
jtz+oqt3y7pkMmgG104BkWEDJHm0gCjHSEnfk1UsbAJc/qzl1JBzICELlyRCAeJHJZELtwqT52R8
Zli9H5OlZ+S0oi+1fqKmgjVdcfaO41xnt/dxrwD+8R2CQt/G8hCYaxaTIJsrHipuk2OX1DNbInMc
+mlJvjiLVquFkUYB5Pbdea9lAHQLQT8BV3bmDgEAZDrd4KyFw6Pv1zRutn6QulM3fJbFmxN8ufQg
hUl2gbVOc+Qdl4zvkx/SOhg8y9w5iKviFDMJqFjUwcar97LyBgwmMDGip5+UVSa+72pTR/eIOYsg
uT1LpQLth17Tx6RDAixiJsLEKnz8+st//OM//+Oj/7/eV3bM4sHL0uof/8nXH1k+8Ob9+k9f/uOK
kUCW/Pyf//qZP/6Pf+yCjzKrsu/6L39q8ZXt35Kv6s8/JN7Nf/1m/vrv7276Vr/94YtZWgf1cGq+
yuH8VTVx/fMu+BziJ/9/v/nL189vuQ75199//ciatBa/zQuy9Nffv7X6/PuviqP9XKjfrpP4/b9/
U3yAv/96zMq68d7if/svX29V/fdfJfNviq2atmOaJvInWTedX3/pvn6+pSl/Uy1iC23H0FTdkq1f
f0n5bf7ff9XVvxHSYYrvmKpj26r96y9V1ohvafLfZE12VL6Dc6Vj2vav//zsf7iH/31Pf0kbwukx
BKj4MPyN/LdbLT6bYWoKb0+2VdVxNMdUZJnvf7ydg9QTP/1/uizFj0EOMVB2wmDVcHYwn+uyUT9U
ao1kRXeutl+RmNJUeyxTckwWGojiSbRoq/yaeo6zVjDqMG30OLlpDdN/uZa/v99/fX+68ef3pyv4
g8uOacgW71LhXvzh/eUe6bCaYk6k3ozmXhOSfSNzkBWbulEJSWjpUXzHXiJvIQcpyMJT6Sk6SZnB
Kc9BPCwR3oTc61ZQ+5cKujyzaEws2BpIXipcVxtnZiNdjV7vb8aK8pBg073plG9FpplTN/T8VVLq
9az1BobzWaJP5ZSkHq8I3uRB6feQJT24muHJ00xvWvoR+mRNefNMmkVHG71j22navhSZZaT8aXD2
/rdLJC7BH26hbiu6prDEFMvQFcX84yUqzCHDUifjJOZm04lE9ubnJTZre1N0oCdGlzAJq0pkDbqL
RsFkEGeoHEwmVggTBKD2hiS/hecp/cYfFGmqRLG36Zt26gSBdMp7CeOWGFSuUd2ThUXY2HT4NRIj
5uUSgtneA+jIc3fnpykBIzZHZen45B0G9RSu78JKSrIoeBeTxtSsTRh31vMIk3ds/GA9aLY59RjE
TCUP07DBYOr314vI1v98hUxNdXj4NJ2HyrL/vIjaMYxMpQ5BBbvuXXdgtPapDyqjD8HK83jbMqJH
pTcufue+6Fh9VIoSnCTT/fADQHZZcv3Tzz+NrRhfmg2zC/FvPy+JacHlaumx3EGmVtcCErwaf9mG
kT613Si8S1UGMRTnpkhvgH1bpk0/L5jHrXKpbfdd0g/nJmvNdaHSv/180y/j4axZgA81T9mCsbdp
OtUx8Ub5aJYupFAHBurPlz8vVhlaWMvZiLeKQdq7XQV8amrmm+kYx2iw/Zuq5y26NfynYlOdSY4d
vNhD9KK4ULFlBQGAouXLHgqdp5tSOOtLB0afSsJe4uWzZMSSLM7gDFeepq5SRTZXxLJD6JHHZDNq
yGZKdoS5bDVnM1X1Qxlo3t0z1XVjwHtpwsKjQ0OepeAB2un551/fYkss8j89BKojO5qpO6qhaobY
5/5lHyuGoUo8X+smFbK7vmd4F1cYIflddw5jzd23tTbFF5pIbLegxsxHDstCrnG3aPAHAXUJafTr
Xd0aRJTo0VxpEIC6UU8zVJqHQdWjnVlXMQby6mscUvv9/FMdRKQVtHApM6OXTyoIDuEsUj5nPCyD
TPCCvo0Izk7GVMqhpjP0Njo5SMPU0DO/h7g6Gmmbn8qRpIrRy6GKaNlvL4aS//6l6eYUVoq+cQPs
28rR0PZyiM9wV5fLCC+iXWTZ2U5ya3kSeRowoOZNQjuLXo2YsFM9ibwJV0yhzcxJ9A38VWsHyEzF
Vz//FPhev82bAMoN6eRaFzUbKR3qTZ0X6QaSg+Fioj5Enr5H+1Vu3az637Z5lUPwj7fPVC3WEs+m
Co/FMv+0h0mRU2E11ONjYEuYlmZqvPd968hlGUAlNHKtZCDgTLbDG+iSiBoq4msiXHp8Gfa9gXl3
2TNiiDuY53Vtn4sRGEIPhn2cakjKtDzaV9HA3rSP21akbkO7jTIz26UqlaDmEe1RpHa3y/UuXPz1
2jT+h+3H1HRT5bOx91im+P6/rE0828xAdseGdGeD8QodtJdg3ZcNaK3H6uGllvHiQRGumKawX1vr
3140mjPZhvaoIj/v9ZKmPw3HOWxNKK6jfzLs1t7+vKhRYm+1mLI6KZ1zUNseoQux+toOTr1wQkvf
Ji0y0sEix67sq5kSaMXKrDTl4Y+4jTq4bpgmfBnKkY2s1y60jwY37b59+IP9nmSGTpw7ShhtWedZ
uvOMsGXKjs9lWMm0oSspVMo1scNwjQZ5dIGCin++WIU5/evLiU3Gvy0WSzUNy7B12bZZMxRH/3o9
e0lRhzIDuu2Qg5k6WpekwwSr6/x2nRguGjJpaOuVr5k4wBgMFcSLrVwrVZNPYWt5+8YGzuA3gwD8
86Xo4Jz2LmSB2sT1kaLmVjCFykKTrqpgSGwnqG3SEvaL7BvrIc7aBU/Wuk18Dvxh5uHud7SdbDwn
ig9pX3OlWdmP1k7R822mq/qpjJpikho2IyRNf3YUtm/J6QZ4aYW8LbTPwRRe3BZqxiLVy1MlXqCf
oNGonHxaGPasqO10ryiDt7LH8iQ7UbFp8MHAp8mV51wpaLxS7pBNl9xVv99ISmUeQ8ziD6bVED+o
GJufl3F0jU0s+a9G7xBY6VbSrok07KJG/AA0dSnVsXscBp0Q1WFcDEot7wxBcqoGZQl7GtsT8VJU
PYYVNX1+n434cbcp8RU+U6PQyVEJyS022bmU7PWSaYfrhSZoRxm/1Up8MHzUqzlcum2GGfJmtLA6
quI0I3GifzR5X557D9Kl78gkz7p6+prH9TVRs25b+cS0/bxk47Cg91PXSTnCuHWxnewGzdh1ofRh
y1n68derTvu3h9hSLMthc1I1W7VU+U8PscU8nvgkCzE3Ts5Gm5+TdszJOnHhSXPDd0ajphtsznA9
U+HA+knTUlRGq3ao8o3Wx9UyqdPv0kgQwvuZUy+jwHp2U4d9v/Q/o8CRFr6knwjszCIP74QUCkaV
K9JZHzrgg0pdBAFg289LUvjd3A1UUGnfbG+5pjFHDcbnv/7IrP4/dwcWhTeVF7uXYagOncofn7TC
qbvG1mk+ZXEQDNn15yXGViz0TfXcqbpCWDoz/tiABF775qQ07WSlBNSbRhsFd6OT0y0ySyatbR/g
d0Ob3bVCwC6+a7pmu4p1y4CAAie8d313oaCAHINsPuRKfLNDYGwLCp5beOdWJupZ0uiTvTpD6Cm+
rIpExUnVdyjgZOO71zU8FTJqsaHGmzu3JXS0lT6jpl/AJeihD4tcYcKH87G4h22J0puxuRIUyNwL
xCp+8ZpFe/Klg087Qr0iRcNsjJxX18B/HFuDyqhfBs15VFS0k+arluzvlBn3mEcMkiQY4n40vPYa
xZaWZVAoqeaSsUMI4Q1vRYdViqxlC8v0yJzRyLAfTX3hZB44W9wADcQlRUlnH2x8o8dXp8ZufUiD
vVKQlJKkx7BsX8LSWEZW9GYX2sIpEGcoMB0nWYGhbBbi0KlpiTJvQSBLO6nxEAH+SnGk6UYiZlNc
0aTEQR1ieU++hHgsz6KLAuTftA5HrOHewyB8lNLVNItLO1iMxXSE2CWirxqUY9oiR5NSegepAZos
BFbSS4fQxpKmkUs0zUl/C3V8+jqT4Wu3UNvxQlg6QoKb70D+9VNn5w75KbLqfNZ77UJWchRSFSGQ
TOJmWcDYq+izZJ6UhfRUKu6iVNPnQqtAv+VgnGgx3nQkCpGip49E0TmQJhtqz4kGC0org0WhaHMl
wpx09FEtSYWxdEIGQ23jFHMt9z5kKNaSZX8WprwKhiacq4Gvz5U6cVcMdx29musxsWFGC2EpNjCT
VLIDPQ+7E8xSK7SZKqNocxBA6TB77SZFrQRjopfAj5USjLs0bGOiNrgMq63IrggWBvFzuuuRjmpg
h9jAyup8GUVVw5jOahdNz1DGRbFi5D18/Tza8MmYpumoslwVr4aiUZ/0AsgvHrDKyZVvH9ItDrnE
F2F7AkoF8fn/sXdmy20j27b9IuxAJpBI4FViJ5LqKMndC0Iu20Ci75HAT52PuD92B1Xnxqnyjqgd
5/2+MEouS6YIIHPlWnOO2Y0u49z9OKEvDMPmEEhUYmDIWktHXDbqmEYF02+LBqehF8zniUupJXAl
ixAkLjS8Zb5+WpFBAZHDXZmP/Dkbot4FrHoHJenMWgSSPoddAmSU3U54oQzwThguZR3NG3OIa+8+
8BAbDIM77K3tutfS1b8KSIyzopttaRssHQXGTNTdpg2C+yQtvJtGps6TWF9aVX3vk2CfpQPTUZaQ
HiEHFHT/sKzZbkRy5EvBcDJ6GiUJv/0ITYZW2Lgyf0Xs8slx3XfHn9mLks8FHf8ldQ9TMN3kryal
91cMLc6/Wj8O1jxaES7H4fMY4VuwTfR17cgQK7GErfmEB4WNyvuW2fGPVH8VTs8ca76K9wnZmezP
fCzqryVvfLZMIJ160s/lMfE6JqvL1UfoxowFWx7mRdUXSWZ1kK9wM+eW9JjUuxoRkdomTphsitCf
MBg74n5y7a+qhjri2mp5UyY79EkNWR5CF8TB3m7q2ZVHt2OqLPCqNsBxjnPV+du1bC3DnkBv56V9
juq52gT9dDB+9r2fC6A8GSNdpvlEi2GgWSaOAAkkrCKqvnlmAc/UFJ+w6T+Vx/g4hzyB3WwPZcuT
VoWe3Ao6FlhPo+jQJrvA5D9DZzsXHhCodaiumFN3rwLGMnG3GxRC1WVBK7CCZ8M31rWzPDZV/FI/
lzmDjMRfw9u+jDGr1ndjQQ5NPQdyR/H3idLDuY9mgZBEK/ApGvUTFrDIIIV2Y/8Yh+0XrBThmRbM
Axf8V1bwvvrGOCDYnJWIHcLVnPF5xns3BEA6XLKtmqWa7nWwsKbLhosQjQc1AtqbSH5sVXcMiv2k
F2ZpOT+m1PGXxA0GGrftrmxiCKipi+bQra/AmOGtj7MAVRmwiEQiuPOan6O5j8TFLMGvDK0rw9fK
2yYdQBbRYpwVcXnfNddGc7x8HhpmQaucoc7FM1LLYG63uuPJFY6k9WuYDPRzjNK//BmGpvhS5jGt
dqx6hVnLp8p7Uj2pcE576WTQ7pP8oevHZzPs2tl7rWqmgnFjXvTgn2cFHj/L1juSYPq9youfQ98R
HW/tvHECS36IZmY9gk6ICxrzYX+V2ZPbBh35EMoY0kZTmEulSShXatiPKIXawWi0QeTZFAu+5cpb
uSt3shB8cJ64OCHlXm0piOzCuENcR+Gvwm8BYU9kmK1R8ZwtLukwGcrNPL9v+hYfa84oXQN9Kmu9
pQHk7qWTboz5IcO1JVaXBXFeTYkWvD3XY3xF0dbuNurgZ/EoNOQsRDX/UUyF3jfWZQYYdo8D9p+M
u/yVzfZTOyE7iCbt3XewgNRMkETDUGqSen7wK4OtnsQqDG/TLmKAPRddf6t9tWwywwHMXexbyJFr
V3r1H96YYNDNKmIU5HPsvWQxE/eg7j8pj1HIHIL6VP16P0pny6VGWuhU2Ekj+Nwtkpe2gP6hrvms
Pkb+NILnTob6jUNZfOqd5ss847+q+ui7i462y0qkdnnF/lBjTzCgcTkG33QdprrSYttMDN2NxiCY
ClMM7hUXZc0yCPdTHm3m1KpDTdCWRHtULvcjnR3wxz6e5SHJN6M/p3cKHpyr4stqq9fcXfaCeywO
umDbzimWq6R7rC3pg4vJvmfINbvMYci5FOTbBzP4iMo/RX2LHqJkygnDIckAktZWnoY8XP98EcvI
1sTm15S6OAeaaAakl5xAx/LcNi90IatTkk/lqUL7deJcAQvMhr+0y7YeeZvAV+FOd8xbhlS7uyDU
hOM5BDKxaUHVQALbkVEm0TzF7xJDKiUmJ/pqukrlvOlLhjtDF163C0uNHDS2hGTO32I/u3bUSvK/
r0fc3sEn5iiwI1ne7kzR3TBnQC1BoRjBIehs+KVv6CGV3rHTkK3oIFE//GAUiJ1UIS6dKgwgkZ+B
eh0b99jVKHyiFlg1qU1TRGDPcN34EC9IbYZtNzjbkrdMjAvyvT5bv9MKwrfhs2Z2CySdNo8x3lcI
kPOcaXcfMnFFkf3ZQ6uZY5zpBRRY7e7bwJ+3gQPJLUAiEMUNuEsmr9HUHZt+REinCCBTwEsThLct
XakuXefd1JT3bmHweyff0mtG0Rw/ZhrNoqQemvkLy0wdsyh9itz0LtXYEfrxh0GR78C9orH8Oq/5
az4gvdaR9xYt8E/tjBN4DLdz4PySA/Sb1I+3mphTKExY/DTi2pyoezrwEM+HBnJbJW5McpRRth6E
Hf6IUYOm1F23sRy/WJdUi2U9DiPNg4QTTdHjkk+X9U4V09u6bpqoCOGUt4BKoWMgoVu47MzKJ94S
I5LtukYb0TgYtTJ6q1027wWWy8wvQPkDX70GQ/i7vOGoryWP5ACuNPgVltwPTslM+ZTZzJzS60tS
ktqE1uRu6eVtOdf1rv2wXjQCaw75GAAPwWgjwXWRQ6ev0nbzIa+wvax2jMjKdIj7RHUYCTzA0xoT
iACwm8ygtb0xyKhawbf28ZTtYDoT7b5QpVYUR6ikV8s9OCU+8qVJ75wcD122tp9NPJ3ngpBPOG1l
aSTBwB4hGH1k9k6EjGMt10d8NJ9XROr92B3UlGJX57qFMxIvJ8P95tIqGLPpSDw3Gjj3KiLL1W1b
AmTxnfbbHAKutQ2FvKdKAA8+Hntb32UO0kyRc7c7sQ+Yxk3/SBvvUtSY2OchgGnYYPUXDguOaS38
DQpamYjg6ObVbvWcfrdmHBOKpfvhpXW+Eby7mxyv6zSf48x7WAUyuCw32PJtK+9X/OJ11UHrY2vg
FHSlycEt6diBeZOU8eR5eDzHN77AfTKnKQmEq33OVLXizu0fbZjMd7VrtnGW4rpdAupCZU7tsr6X
ghG6SMb79ipGiHosAl06bAMilW51y9kmXddj4DbhXrg+dNBxU07ROSqD52lciVjMwoD5CMaZckQ1
GCk8nqMPtXHq35oUzNNiCFJNWu+26chw8fFQ9Ln7TTgz2bsd0VChab/1lTT0L8EDlzIC0hX5j/Hy
Vdf5YwYhAJg40mGHc0Eg1vfCdZMtUqjdmuAOkdacioytSJKyOA/pQ5cgXQjWFRxMiGAxKfW6LZN7
z3Q/DJ4KWwYRZkz8Do3VEDMz2OBzaTCBgbFTj7nykqdksG8+i0pjq3LbVXxXqOmixc/WQuJz00sJ
wzlbvMtkGghJQUpsbYCqY+k4Aes8mi+qcu6miD5s3p+FkO8yme6EKgN2v2krhio7uFhuNevLoRMG
pes1JWpsydpFSjTF2uEBUgSKp1+pwDdN6H+LGfoQGqzecomRburVxmn9x8l+DheO9+uXeETryWPh
MGKEBbz6137CEk0gI895DnKjjoM3QoyeEiXXH0Uyb6oArsvgyKd04G1UyLOapiO7Ng4g5aCJGlM+
VCJO8F0qfjkLvUkSHr/pq0DfTQOiVST5jlkbkDLNp77x33nCzGaMOM0WbrfcKpfkyHRN34sEwHU3
38Kki816BZDneleg7lJFTKmJ37MSV9ZectVmpV9yYCnNzA9wRs7fgzNgtiSuQnrFcJsoeLFJQywA
HG89j+cxy66ZUVeTiRCbfvVfynFgxu/OECGK15yZWQrnx88RR4ayR4evJGrvZAXF4b3iiS1kvZFs
yEcnICqcYQikybmFQ2q4QDjjK2hLoiW9fESfFMYsV+tY/kwoSUGFqiQu98M8/VH7trqr++4uQapl
8mp4kE/hiAGYDnK/Y+gGHGuE1lcwMr1zIOFHw+TtnTqVWP7h07sTB8tEPbWQQ8IwSXjD2ONr1rwO
2e12NECVJo5YdYIGOfeqCi894KMJnOUw6TNFzUtc06BfJECBWWNSptUjJOsi3XzV5rt5jl/i9SFd
kK26i2lP6KXA9YCuZSKaPebd/GOaQbE6Nj9GNgTwBZCZs684UVsP7Ga/+nBGTNhOpy40u2HqfqWV
JYgRu9EUu1/72pycEvFqdl2KkgG1aidCDyM/YOtGEU9gyVGd0xP3Kx0Bp4BvYu6zmJq/MN67t1Tv
8D8Ygk0lvCSes+jqo2YWzSAu3oXQOsPOfwqsj5xacZGCEWTlXOyGOlih764Sa30CwUhcDXDFm/YG
l3yixm7zNuZsm04B1QM6IUPFsDQG1vHK7ei4PbvWE3UwAw5fq00bM/QYZLXzZaquf5F/bsovnZNv
h1EQWFt+JT9I61Jvl1itiOkxi4cJtVli9TYI3pSTOoSa0qF2ayS/Bp9CMI41Lq/qpYwBTAbjBPGP
n4NF0tkGs6AipX7tZngcnGuv94lzNrEI7niGwJejPThDTYqcBr5Cm0tMLP2pYRqDlWm1gPR60j6Y
MmsHBZmxT0lljv5IUMOE1FTltAgaxqS3nSnhA8EzCFA5Fqfcu81iwvaGvH30EAbNeZVTjyRPQ6yy
nerEzwLgSbZ23G3L+OL2KUKftIV2CDOvhykRlTO3Dq06rnX+LU0fh7mZNi50k7FvQW8v/oZH4VPu
JxYuxYSbocC2M/j5xjUUo2I1020uIo54I4Fqa/yd6Q3OyCpN4TPHm0iol7FYzdOlmdzq2IzNBaTP
vSOr/GQTBKTfK7RgsY142NTdVCz1bRqgXgy6LNwFpXuLTLjuxCt6NjPKXUlCaElPgy+qd0PqaDUS
6exj8zJzzu4HOaZpe1RYZfm45r7dVQJjvuI0+/FVbhkvYsu9r8YAhG2fHMjORNcoouZYCfmp6hCf
XkdHsiTZvE7Mp6bzEk5u2Wuivf62QWDC4QRJlpt2w5ZoWq9uaXkPkAUn+dMOxjnOKClnnOmLH7d7
RyExmcLG3VAkexZ7aZdjo0JglgOPTyWldTBYGG4d31S/m5m2EO8LK6W9qrpxiEVZu8lU8O6ljAcb
D5mfLBLAU4l8Tmbi+Dp6G8zE8EhXTK4zKhs7yzc/6D7Xlm6BiJZkXzbZJSkR9KWV+7MvIzYBH5yM
XNF0igmN1uq2G9rfb9US0+CdgsfcU/toqneKg/khQVzZP3euu5y6nLyfIcXA5GS0Lqbg695gH8rd
BK7IleLoFE+jtprbPV1IfpQot4dfhSRFaAHxGw8R9p3ySQztfIzmHMPYPMWHMgnOY9//yMWvVpOa
axIWEY9wHi1ifI4pqKeJJeLqDMurZeu7HIWa1my7cSifB5PuLayHg4/GPEHUuoR3inwId/KIgrQS
YBXZpYVd0s3ZdX16+Ahkef47FN4ICm3fR3BG36qyBWE/6vTQiCBEzY//IhKwhLyroyY/tkwXw/rJ
ZxDikdgqlfMijKWENMV9M3P26jL6AyO5BtFKRycMXuKhPpeK0WwcRp/YSFmlEDfqOSvuHOhAYnWp
sWNa/Nq2j87CKlZZukk0DxTd34kIg9qCG6AWdHO/Zz2mxBHglYKmf89m1z3N18NgNqh9YMUmoeNy
oxkv6DG9t+uAUcgP/W0X92pXdfgW7OwxQqY74UEb4R3TDRA5MDuijvMOcX/E3OGgTftHXfS0iPt2
uqUmTsSLt8LhCzpx1xWACVvAJXjyOspZIsjYvG5qiW8padefblgRM+RjZlDci/ns42kWSGhLpwHe
be27Sae7jEY5/mrEhER0FVIeyD5knfTzzwWggHEqkhfXt3ezxZRgfIXa022/zk5s74YXr/Pbe5y/
9MtuA9+Z9uEsm/0YLUBhxVMkcF1zJ/7EWhlxMXJ3ZEaTUeSg2PrJEANgTwmHGHyd4xI/LYuw30cR
+35pfOqad9Yy/mFEI6uWx6UMHxeIaERRvhgqEhtyA6mYlXMeeACLDulQJ0bGLVENhgwabQnGUkzm
JDtcoa1VX53rNV+Zix4U6ZLke31nOyC8Cx3RbY0qu++xCkI13jMs/DU468+GHuCGo9e7ENTIpQGo
6PRPC2KKY5+XhyK6Zp6oBB2zZl5u/RBtDuLSgqS4XTFMX/QAjLrO7tdolvt0vVszDl4EEKC7+0Tr
mhZHrU4yo0c3d/rdak7LJkIBKgrkz5bxxzGifTkswCGnKOn3CQJaGaY1Fi1GDG0qsO7E6P1jVz/K
ocedTZwgiv2GgcVLTEL3lbzaxra84FbLkrl4AirZXdOjtEGJrrukQkUFa67/mfeKzw7KFsQEZz+F
/fOQrQAeIiIfGbS8lQ542D7GuuSNLXhbojPjtNgkykqMtisURF//KnPwEKF4VHmIJbzDJtsHlMuM
NhGFtLA9Zlpaie0a9rL4MwU/IcHUK2OsinvdmD/CnMy3ETE5EdkcVpwedFdE1TkTnuMMnnidw1a8
iqzeSyrmm8q1jJdCzuiJ42McqdzlCfT1sQqq5ML2Mdwxrece8FO4qb11ABe68YOicHkI3avzu1rx
4CKkLpMlIioI05AXh5zNkvpshO4enBCLaj5zwnI+VXPzK8nYgUStyPuqXOxgXbzsFyq3nfajnyrN
TrINu3MGLrsbEX1Y0aRPTVtU9Ckbynaa6pgppu/OXJ+qYIEznhradbnoHqpSKNghw/BHZrGCt0Cm
vcrdJ8xGd0PEpLNT9ARMQbZ7F7rz/dyO5SXS1aalKrw09b4c2v7CoHA7rfVMD4zEiFhnNYBK/rwS
j0E3wBNNgunRqHx+DIegOwwhNeuYvY/loJ6yrMsuBs/YaVXpl7B3zOXjJZuwzqU+h3Yviu4Iayge
kEA3F84HyB58gCNTHTORNqjOVV1Vu8qkdh+LZnmew8Z7GguOEuLrhKrhmNaE7uSECT07FLJk2MV4
+Pmfc1H6R8fpmcZMU7OZ2oyxaeM7T/S65q0ac3CHbTpsnLnvdzrK+0t0felIRypQ1D24OcakqF7i
E7889mcS/ZLc9Y6mlOFLrP9IGs7MDMkxCrOdnYVy4PZ6fnsOBNR5PH7djEtSwotwVzmBg3lboDNf
OFPPL6nrdZulgZ/28aW7YsSXvil3S6R/1CMP/i0045k0lULhZvbz+hdma2T1bd+9hpXU6BhLkseu
/zMZWlbtZH1dvOzitmn0eZYChGzVlodonbxXNTNPnYy7i0NKUDfziDLyAguO2q9eZMIl5CzCqpz0
1YuWI0jQxfEfSkCJbt7cBl9qG9a/pIHTiLCxvE/VxGBndYJNkCX2IUoNWSN9+rQmeGNmqd+9yQ++
dUy4cCHgJc/98LnyGXLYKfgRc6K+bjo+D827LdJvSeZOb50HK6tv9HMWOrCs6qFF2zdC9+76an/t
n55T4rSO/lXIVbby3GRlg0BWjr+6Tr5qJ3Av6Nolpi9nSmY4sOXOY0p89j065T787DULX9MEIrbj
KLRDI4+17R50xlh5YOh6yzte9vOA/aju3rohIfuXk5IQ96NZps+1iGtkdnibVMF2UM7HJYnAWbbQ
gwfqpqByE8gXFSMw9RpCJ3R0zQHZ67ND4OhL5OT1g3IwE1XpTNIBCb73TjHdJQUfPR8KJpa5HD6V
Sty2eiVSTSdmOwWMpfyazMUYOLei3Dq6qg7BSf5qMh9cYVY7lzzrXpfZkUevC3OabpXdDl6Tnmmv
PM+ZkZvYhe0WGivvkdsKfHnINRmTg1hrixoJFjRABTOxVl27n1tHPcOrrh5pQO9sO0Qv1VhdqryB
XenDYSE/fBfSRAKqgMhDjsl5BOoERHi4dMvHIEUy9gjr9uytpcItwLKfKuJ/iTBIXD88lRFzj0oS
juwZuF7SI6+altc31t/4oHPCUEZzDfYdCMlxovIilqE+dNcZZh188fo5uFMNEulmsD5PgnlAQfgl
o1x4qLuQmM2qDEE6x5AK+/YpHxCoJCRLzb0IHz5eKhscdFs6hwX5KkwvcqogSa0ZE/dWf89pI6ii
aZgLhIxioXCfDXtR5IzdQx6FsDyj5LgERm070nIjNjwyK7AjhwE3auNgqhaAq7wkAWsOGsFEwVPu
4Llmr4sQajrnJkUFsyROeYgH+qCrzSAC+gYs8tQsJ+3oa4yO4SzQXnWese13Fc/xncElmzSt90dZ
eYC4IeeL3v1cCFDizAcRQWQ2f1F1sBFeFp4+XmqDTtpJPndTWT3rMvEvlQQCGY5fiAsody5jlKOR
Ij3Iuv/m1lreyjL74UvqiDBZgucQte9NHV0bOyuN2l4P54qoRbv2yHDJxwty6T5EEa2YtnEA7eRV
9RS46Lq0GtKNWzDg57DVvcto+BE9inVuLjm7sj8XVFw1HmNfgJRdFk1cbNyFsPtKvcuSEQlf1b2U
5c8qqQ5Lvi6PMg+at3gG7NGiVXey5cFYDhVhnt81RqbnQuW3iVTZvesA7Zg89WkZKjKDwj58yJyV
R3SBj5qaN29gwjfniXjOh4BR3CryG8fDz1jZROyrsongBGTAVPKRXvTo0QBB14kyonlGCrM+JwhV
L1NoT13tyDt5PaDkwqT3lca2olEmhgWmbjmpLYFV8bmpZEUPT843KnUxCrJC7SNvWZ5X69+la6Mf
EovXqe6LAY6You4sSKi//rn1qg4dxI3f5/5TUTNIjHpvpTc/APs0miUqGwlhXa5UXQ6Vb0lz7a1n
/nxeKl+fbCdJJ2gmBhQ9cKlwiddPhe8SpyLN++2gxHwv4gWHXdJKeLw6Y1Tk8FCOS34310V1+ngp
4oxmQ0XQeD8jzo6Ip4nC7DthNqModXVbasblrOewXlovvlQmBkSb02gSUb6byiR67YM+eq3br5Ip
26O/hpdVsMSDJCiIlW58BLFoGZfQVUeg1g+c5jkbtq157g8r8/yk8MQzfTHnXoBaGkfsW5iqPEb6
wKmYcu/TkGvuaaLPSgNzo2irEts3CYTIe+Bvla9lIqpTRYtsExeYIgMfCEOcj82jGjOw2KI8yP41
LW136nOof52bfJ4HtUCISp4nzCC/Qg6iLdyjqiJ+YlqV2vxPnVPP6o4p+seeEIWN/OaOBDczUt8E
cak2AQXWsQkTxO9Ya/lp8CsCTKxjFzZvenahKTjRuLEeDE5SXHFaZuj9fLdxn9iH8DsO0P8iS5HS
aZAFAT5XPdBt5LnCBN+2dmdcODploUFF+AtMIraek0l7fZsNg34NpniPqAGcLU/Gp2TduQHsH68O
fhY43MHS1xeRAt7kJNdsZqtLzihOvSlGd9l0Glz5BDfxPoZcPoUvEcPGqg7UixfRj+oS816kBV3A
pOrObYzoZXQf/QaSytK5L6UIkjMeaqjPXzpt1K7Ro3iNK0yJHCnowa4mOjL0vB1wTQBL0HTuXHrZ
t3kcbZOE1hGqiu6si5JeXQxgb8V9sqOXz6RBoIiL2oy5SBi3+rZYG/kYWSzF65B6B79MMNk2Fifb
5OSQ/1tm/d3w8PGVjFvCISM3xBhcZcfaxO++mkbkZ5YovzkdD3NKeCviQCzZQjSXFpPsxceT6rTV
Y0TdcF+kHG/6VZ0T2fDCmOl2FQ2JR1MyPUmERk9hjgs49Igi98eLqzs8tzF0mTl7hZ4v3z6+qLyX
JnLkY5HIV0V9fN+oCil7tkZfF00ypu0w05am2PeqjZ97qFLP/6yAZMbzm9RYK0/70qNHECqJVeuq
W/+LdLvN06mfYgREBuEL6pnefQ6yILrRngEklzXDKboq5Y0AeeuOGGIrKG2bOF3ugqgMwV8COGZL
qW/ytlJ0VdeZNhqaldT7VGZJQVNCgAnvwLb2dQOxztYx7cXOO9GQvgo2dnhCdIgTROfDPecTIP42
e8SzNOH+48WxDMMqi5zm40s3+94YBvWl1NMpTsJNP/X9oZ7C4IQoJ73rTGpOkfa9u6XKWnz039TE
djViSpx5/4A1/Gz4UuLlGrKwfJquL2nPvb16sMQMQyekLGle7DyPzqYnoZLpoHorpkGdwlShlqnJ
kjZx8MmOuBLLmhjYcM0PKyUHYSDoVzk0TygRqef5Of5XT0cHRzfXERykG4/vqcMs3BdTPXyu7FQS
n1tUD828TjTlajJn87i+jHSINyGA9d3HneeZp1APzn2b2C8yttknRjKI+y3siMH7bBHWXD5eQp9i
DNuF3NWnOi2Khzoe2nNOEOygnfqlGVp988/3z7+JhnWA6trXOpChVIEMxG+3T2V07U7X/oiF1x53
hqw349Xb71O+Ol/HYFC3EzKczejyd7JsmI9lxOImJV2qBg8GFyzb6dwCLWUOeJ+GDVCCxJinRROL
7aVY33O/Azzq+d/rsSD5ckU4kcYI4BrxJcJSuKkG9q++7C9TkTe7WNS0plsm5EJ4Tym+gbt//pX9
66/0VyMOv3IYhUKg1RCR8n//ld02nIemHWDljeR0ojutN4TpbbyJ9PFYKH9XWUSOveR4LWLpnjXx
TW4fm8eBvfnRuAjfarcbjgY9XBMF/WdL0N6xbqFMJdQXX8fkOvKYSBLKEcRDVKaE5vuSNHhIYb25
8be1aoYHISHr8qkiI63to0fh+Dn1R/cYt+XnMHePomSUgT8qPokSBSdTq+xET+AzJ6Ly5Z8/kt+9
LTp0pdRh5Gs+FWx6V//eX9aQpJEyJayipIICzkYj6WdQOr+wnhOT7Vwb9AJ1wAR194anzPyHW/DD
2/a368G/7oVcCOTdnvDc325BvwJDZozL9rb474VjvtnAB/5PMkW7Qv3NibTGrb0W3ZYh7HyDCOHd
L0KIAsPYH/73HwQNCukGIgp5KuTfPwiWQSeDoHjdaasftu+o7M1dPqWA85wR7JKL1ttfSSACV/Px
L/9/7/J/8C5z3/3lEv2bd/k1ff8//1W8Vz9+/tW9/PFNf7qXhav+FXiRp9kBsRzzaP8/83Kk/+Vh
psTZ7PGX/I//89/mZen+yw88Ebk4drXH2J7r/N/mZX4aFmNMBUi6MPAEODX/F+Zl//rk/M+9rcMg
krw7X4bCpUHPovj3G8plchat1hkOqQPfuWJStFsnUm3iawshIbxliFrW/ip7xGsyHvFio9oqO8qr
lS1qzZ37JG+Odd643+wQblcXhpZBRXM3O1fyvuqJBxzhOBkjzuPg01DCL3vTcQbm7FHv7TTO+9aJ
2m/5y5yDFJNDCfWMWa57XKWlmTPXmw+naSab+pjb7Oilsn9ciwVUXZe95N2gmPH5ycGI+fiXK/n0
56fwV+f0b5a664eDc4PZLmuOln6gr96Ovyw7Km9SWhDpcKjpbWDwGu094kI7uOyU140jWcV09KcM
YotT7QdJSTcmor/kA8Jm5c9E0XdDCc2CJcrPouUl1THT03kId3/+nlmWYHCdw+S+6zuKsMmH8UCL
9nZJLEyh2JlfqoQp5PLxXz2Yh3/+DX/zrnNzKVe6KDOxPUvXC/3fLr+up1FPY233auVFB1Nz9jJm
VU3s7FfXfBah33xdC3UiR4FEPQWVTWWk6nVxS8jeCtRRhUiFSWf2CEUI5InG/6//8B6vDpm/3qJs
/Tw/NLWFilxkTb8tv0nrY80Oc8YyTgNaZ70ZW480HfDIL+Dr102Cu2c3x+o2sSPYm4Wub2x+jKvG
d8BWtbpNvOUgRPvMib1TFk/OMTVNdvvPb/PfbhatQBCELgU3D6gUvxt98ihaZNWmes+RFKSOxkzf
27F/rJNiOjeYmu/aARvZZMr7ls8c6Z5IL0s5vHckswB6ZsrkeOI64uSvRkv6FAZt9Dbl+HG7cNr1
C/nlWe7G26iYgD+rankarNve1VFkn4JM3FhnDbfhEo27LCj853/+9bwrxeBvV0EpBA4+mih6rpK7
5u/PQpOLEJsDgVJsQC7QYmj1TLhETUqhKV56CrGrJwaniHC6S1VZDLbVCpO+dBm2k3jKYQZdtUTD
dTPY6ceSifLULREARFnC4h94sPQQ5RenIF29DvKTwKN8pycSKHM/Sgi1JNLNSW2d7+xAwJ6hJfKU
mNj/T9fx7zZoHolAKgkEgHFOAHLi90dCRAQF+E074hcX87YRi+IQiki7cFC7fqwBAQN29LXFNXPH
yYZv6ZAc5u5KU3MmBBY2/J6kxhz/fMSrpSIHrdnijSPUol2KB0cl/fOohivec30RMrJkeuFF+VgH
cATK7T9fOvn7Gq/ZSgJXw7sAxBG5H8bvvyxjsmWMPdgKp0w/VGdlEC63Np3oQgblHytRsrcofdak
xxtjqGPaadj7VWnvwzV96UiXOQ2RRzRp7zIVL5IUFzZygkWsx6aDx9VeTcOMvdr/UAZ7fy+DrxeC
HTAQkul5hC89/O25n1VKvz2loQHWuHpwvJ5xiDOdY6Xx07c0QJxw7N7SYAb/V6zP9f8l7MyWI1W2
bPtFmAFO+xoRRKdQ3+sFk1La9J074MDX10B5zO6tU2Wn9oNMUmbuVEY47r7WmnNM23uRU53xG+qv
2LDQN4RGfEkHRmzNPLcfjTnsTJytDpe06wY59xUmUWp93o2UlJK9y+B+AxHgBWts9acc3S2n4dEy
BuvZ6kB3U9P/H2vtlyvx3x4qjwMc5oRpc7cVwb8fMHNWASmaB3kQv8ce84ssRyNcXdt6th74Uyqa
115nN6v6NKpqBmqKC2kmiZlTuvvrt65L6xmtx39eNP/mEF5ffZa/LVzXpHh33H+nmtSNvziM9iVk
q9w56aos0K716pzaCPH7uhDM/tqTYGJ5TGagwJ5o3yaJC2uaynhbotqMIKiGU/v+n38w8T9Xs8tN
inLQ578QM+l/34gS3HDW0OcYpDQpuBCz1L2aandjwJYqpmt4SM1lXnQFrNm25mMDLmYjoOE3vn/f
GNq8KosMx4sTLp++hSEPIROy+LgGwzfLC8WXvLS2JMOnauoIMdYaJGnfzKmY7vLQrk8qBzmWG/Au
ar/0vx3ndoZFENvLdJ16pbn/z//cgMXw7ztv6Ie+6yMC5Kj2/sctJMUIwdGNV1r2DJk1QqL5nDUk
EbVmHtIFLKl8pse0RfGmhzXc1Z9fqgLXZ9FVJy8tAGtVtFTleHRMbRE2Bk24RUYb9SYj3cYkTLFb
G9Hj/GJb3lvq9GziCTu27oK9ki4ELxDRBxNN0wY9OGHbKVTWqskeK92b4AGTH8odkGZz4BN4h40c
n0/FnNWi9+Ij1Vc9hFTDzq8bpr1FAXrMNmF0uiFh7NnYvaYU46Ird1Nq3CY8LRu3zSNREgCsnfrb
bdqP3KekscPbYVz0hhnqxbcIfIql6UZxi8+xDiz34k+46kp7BnA8E2SVV12+RxyKPSHNVgfAsPPL
0sWwktylI3+1W6nvsDduYzTQCYtpWzrfnmjof0+vxjwngPrJM/a1c+sud2vRb8WF2qcwEKK6x0FA
F0scgtS6m4xz8iBq41ZLYhg71WyHOYtPiPiuhp6/2iU6ToxYHjNGHPTssQKd/aRZgMUTrF3F7brY
soOUE5wyn4NQSPuqnolYaBAKqcTM8Aov/W6ivh0XmuQZs9UtI+ZLbeTPmRq/6BGAQ8QdAx6Bf66F
PENkkEpyje6NeBhp4Q7CDkkzpd0LomOrHEP6MgLVN55NN/zq0WAMIIrjZNglNpMLRF7oMIbXnJqS
WS76VKcNSeRDg8cDg3aTD+O65ArVHHO/fg58OmiQjZKdLQ0bPQl5g0K9mK3EDZ/IbVugHGc+AVXS
K1I0w7l5anhw0rl+yQdyploH34t+MlN4jnC/sK50G38AIObkw2eqw7NHhjf90BoLADqsGALD1kqa
Ftk8Sxj2/LVfB7B79ZrLsS560lCMZCDVG42DJ8YrvywIQQOc6uE1MNI1g9fDQEzDLMvzeq/ClQJg
PCln0JGFS4iEOPEeM7ghpYJOC4S2bZIS74fzxRWmsxFO8zEnq1kPBnmqkukIdxHLnyxSCEny2nZI
KeHiP6k/jjOnW+HKVzrEhEDJD8KgLrKDdt1n9TN+tw9ckC+gAk6UYhHixmoPJYL5S3/qmvYrKQYX
D9fwmpQmISR9cPSYC+6AKMFsLMOoY+CL2RRiqomUe1NUPSENxDVwbC8bpCcRTnha4DW6r4yGxRDH
Nyk/ARDhKytbzTee+VQm0MRxBPXIqh1/s1j4YImvqYJ+PM49P36YYrmOeSyPU0+QU3uTN359UDb7
w+Atb0FZ9E9e9YKokIDaWPLmkd+bhW+1kb26DmOzgAoOlRKVkfL+cNUjzW1IrsOmvusNQgJyHdKj
tcpj1zbui4NmarIw4WVNwmistPxPfDiZmX4NVQ08WS3+OeMOehH+csaWaxBandi3fe9kJ0ua6ljH
hnnXKXtGwWi6T6pH6jCifBoSkC9yvbMU0nuy1o2IfcN4dFb4vWNX/reZgoj38uyrm+7pN+Y7T08p
AfKt9+aaDzVTy9eGYeZV4DTLNtTCexuZEW7TvGiARI/Oy+BiOucI21t91oKE8gbwf6RKA1a33hcK
YWPI06duTv2L6BvypxLffDc72nlK2t1NvhjllYqD41xa4jbwgYnFoSRwKhivkLq8orcuL6Zc3tqu
sB6SwTEf/LQjik6r4TDB6s0SgKW2VreGa877pUyfuX+TZ7K+erM1f2IHglzcOdMdnVKX4j17WdaD
ukzEmkPX63cfeBFt7fKP9qE1tSojj5hgSM7T4uxqKKRDj1BUBWXU8d4BY4Ah7k3SgFVtfbVuReBG
6j5pt7r+vbt7gyv2Y7IQ8uKPjKxkex6Zcl9m7UhC+CKRa+pe23mY2X4flRpFVE3MngGBuY1doMz2
q6cOdQMAEFKCQ/Tqw2J5kXYC4wl6FiJW+7kJgtPgNdNpNoh0EMoMX3udPXDO9z+G5R91q+KrjLEc
1q2K3gaV7WZhsV4vAgZ+YE2AuYdSnu2Ypa/LkmXtxB4ah64BREW+JUuOQ46GL9gz6yVorfTLzSxs
A7M/3dGsKy5Jw5StNuioyspvrsOY6bNiZ9iYqywSQ8krZTM0T3ZThuztfV/XzRkpNEkhNSPTntNt
j+xwO9hV/YmFqowCrp9ntGP5U20YD7/fDxSd/BxH3K5LwRFjl1a3TtmqWxDE+aHBFcbkCUuPUbjl
xTfCw5CK/s62ARpSBXu0tmV/p9fvddwHzmYmXoMFX2TZNqhouwRDwPrh97N2HxbC+f++IRcD76fj
e9tswavdpK2NxD7Obztz+deHBel3xEOyBvDxC5ZdGKgHyynqgmW+sN7ni+1IOO5N6G7Am6FoWb/X
8/j//dX/96VbdfAoCRw1wn2ilHXnlxy3SD+su7bHCc7VGcNx4aCkHbXkLgAdPCfi8PcWXeUWpUNb
A5bidnBTuN2j39X9tbLVpUnJhN5W5cpN15jxugSsr4F//FavXJVgsrPVC859p6qQzoHMRagq7xFd
dH/vtFOY/+3bIO9IrxWjE6hf7btRmNfFQnagXbAQMbLjcPVj88ALLzyC561d1w0ReY3Lhz/IGu99
5T/ZDrTscR6OxtTimmNI+uysV4ixvrOcZ9kodY9+jpw84jO5ITJAx/7QBGZOAsP6VY5q61hxE+ir
gc3CWDvyGUDFE7qbHSNPTyInd5NzisdBpHN3xVNTlntmYgSFtFJCWGs62CR8+P1la/09gSR+IWkn
jjwOt7Giq77weiRpkf1pYilWkxtknMF91dpgiJ/nPnca+VOlwDe6pubezQg3XtUjAFXTnW556RC0
iGc7wDOQzAkRU8iPydn53YkYK093sU7m/a/AgVtyHVGQ9XhvPPuZYBpoq6qMvDAlKFEIsCIJCpVl
gjZAhfRQ59Bo8asfnRDJeSHRwBesM9R1g2vnD5CzCFScemqYUDJE6SZ7V06Vurcm/1l7uHj9miw2
QFcamC6eybV8UAbBQ54Y0kfRFOwaYDtWzXES/W43cZP9cP+lVzZYHoyj7rFpQ3kJFvfQYMG4T4lX
PMcuRwTwtDxKK8bweCWMfjcvVCu66caTqfpnR/bLXdObP47V/TMOoridR1xULjr/m0CH7XZSIQlO
hYsmshUmYQtN+Wg5Njo2chUd8Jz4/cVjj6fvzWiF3jnSeljoKO+mdkQFVhEf9vt3d5aQZyyZpFWY
Xs1tWQ+vdYFhGeQ64KuRS3mQP+g4NzdtSeXw+yWjnOe/fxxPkRUV62um/AU5W4LbWA4EVaQyx3ew
MtQylX3TJRsPv1/hUFuibKqdU4PbiiFaxT29L8OzCCZjTyy12FXYLB7ymGRxa/AuPQEpSKcWskAC
qwJqs/XmKXurvW8X9NehaUrvyLUxu0txrm4RzChjSO9GRr5LkWXX0hmtyG6G8cniZ9jAXsJd1MYB
wpfxX62prlpjQ4X3jXd44yM826uhXVCpcVrc3E+ZNz2oPjl56/mQCw8z2O8rZ1Y6u2gEBFsbpdit
hZkTqfmJNwbjqAcUc3Tz6uD2tXMDN825SWvaKuuBOoYVCBEW6tM4BdkJjTXprJ1uX5xyulOVKfYO
PLILiCM2dQT5fOLUlktz3WQEDJHJ8fXzaOTqWvJQgs3lgdFJGR+zwgTcg0o1GNPwornl+xB8rn8/
uE5+97ed4FvkH/BTclHn4UMXdJvJKjk4Q1md5s79zEOXP+wFgEjpluK0seRViuO2uC6y0TwPtPNO
qgu/jV6e0+FNapG9K9hgRzTCSK86+V12s3uLriyO3CRITnU8P3KnL69Lh6wsbjWX3/cf8dY/Nlw4
v7dfwJfMN8Jc48MIdfhtL3OLQ/iJProoi+7dt7L5aKWtE+U9GlEla312HRD59pTCH5S4vRI2eeSo
vrzn3gGYQKGO+f3yd3n+fs9aDOckQnvNn0DjH4tVMLAUinvHNL7qZeE1mcK3ttpPuu7Pc4etjDdG
PDc803+/lE1f3qukvNda+7iOwXX+b5/R7nl2q9q/+j2DxRAA+MIIdTXxsoPGuU+s5tpNCHlMICFu
3C5MH9tbsV6+Cu3i45Ml8Q3cTq+WimIvQUF9XXXzcy4McTdhnjjQxSD31s4x9xm+8zwZdbuluHOe
gRzAKMZk8Pez31+9/rs3l10RHixBvp/IRXX+25gt2mKK7HpB39LUxSGp8rbYtw4ZmKDT1wZrF2w6
YB5RqeNZUUVUZqQPWcUlo5SC9zJJrUttVq8a6tNR9LZ/XbXKvx77Yjk1Au17KkZ4ezPC9qwe/jic
FbTsKIWvoXS0g9mAYWK+hOzY4IDsmpvf79molM7FajPHcjSBD3mvGD7xOPUJkyFIRkxTzN1v43Wx
KEGAERKAkAGCxMpc37lBQckwUoW0lM1b5QjrQh8WFXnQfFAS6zNwCmYYRH/2hZvclPEeDQbhL4P+
14csJi35twHNfcKB7zD//Dag60Xmh4koyJAb9+PEXrWrVJHjjcjP5IPNH3Vr1ru/K5ya8b7u4d/R
qVnDgtrgTCWeV17z2pSZcVN0xg9MFSwiRWBeE1okj2Pj1tGcMj2ZTFJqk9yxiBdLSxaHYqIyuRip
NcxSQlraI7FEzo1vK7hQjddHtkzhBCT0Gva5mWa7sg+Xp7AU9x1kzNXxVM3elbseXcXojOemnjGy
S/ML/SYoqRnoQucHaAm9mKjZthLH1sRQU6qUy4n2m0vppHX0t9FfNILdGkTAbRm7kmAbklE7Gq43
C1OIwPEmKCpNe8wHw39zxh8EoNlTHaS3C2Jl6H6y2BdYl/CRKI5Ji6Nw/wuJxDZL9vPvvEsHebzB
xltzMKW8obYD+sBaa/lkam7GkrTFPKxvS3zRZ5O2O5lG3BUSv/H3WuR30i0DzkGd7Cw96n3d2fNH
iZZIVeW56Bv3GdFVhvqm3pm91V+weqrr9sck+eyL9sFWVxjSteNz4LuQBe4GKPs67tMvDsGFLNTw
pumympgYthujN0rUpg4MFdYjbsIaA7DV8ECO649aTOPj3xEesmQwvgkWrSK/W5xGsg0x1YG/h9C3
d+ZI09rF52xEvD32M2/nj5G47mOtS0y/k3V2pElZL4gIK4Y8PqWB4rj7fbVMvWjsPcgOXHt+/L11
mksAQRGSCV4hYt8syY2294v8gRkyQVJ2ucaDYnz9XRBxXX/8voB6AdNf97ixtZWTFFiRCvn3+F2y
UkVFOD20/kyABiIpAG5rF9rGY5Z16MevihRNioUBn/WvMF95ZGVMwUvd9AVz0OnLhGDwYJWzcxmM
+SENknEr5CgP/VrJuojez9US/DOuXy20ITdFSpxZSAviHMa880MsT6NE/DuZ5Xds0YdbUmtCPr6+
Tb+ztL9LJ24mkBctTJPf/5W0V4z/EEDfdMT8sbh9uJtCoPWOPZnvvWfsZzR/53JMh1s3zMBu+8Wr
FTNOyAsCthoc+zqVxJPE6b5YbPE69zk054C7hxE+VfFytnWZb6dB6ytHaOMFsOKtV8Xl/eiZM7l/
0iPGtCmunLrV9Dty+Vr8U8x1yoHICKsp8i/MqzBiE4B6SVMFJIPQef2tLWhBzccRTa8O0IJhK6/E
obVfG49iUWMYfAgVcpyySiAWldneYOAJjZSJcyL5Z2G6h3BPmuPvZ3XgLye9fu/3MwMFGAhAElNg
I7j7rpihQ1bkncW8tYfRHLq126rYeDh/KNmIv6WZm5XPmVj/cuar0dy2jH8VMlCG3uqse1IQw0En
PLO1qV/CJLZOvTeuiuTPLDaXBzfO5KmcyCWv2YI2MNLN0++/01tN4KIs3AOKyeff4aVwiatYj6Df
DxoOoNdXqKgVSUUNaX7J4k34QenQagy2G02v/KbrUd14tbH/1TpC777DxVZSxVCuBCgJ9tL3g0um
8Mwh3NzEtXJv0dlJOjr1B6+iuDXGAkGwDZUzSXPv3XACoKd5mF6W3GiAdBEAuW7yghWx90Fi+cgQ
/tZ8w5iWx2Eqf4LMpm8Bp4KmAb5iMF81xuKUTg+FxAukqLpgxovWW+yMxs//9VmCR6rAVhm1vj2d
K1TjUcth9BFSeTbM5b7ywn53sywg4UH8YwyLCZMqVRezpYyiF3VTlXl/TxPe2GKH2TpzQzmh3XOW
xSBHwLbsrLl6bR1sxFlAxCz0Err7fohVwrHODTDmqJAkCoV7P8euSr/TB8tBcUf+Rn5x9FOiJTjq
4YVN7tPPDYIVBJlsykyPboedKmaVxz5d1nrEcu6B/HGPqUNorNCkYJcL5B8X48PgZckx5IjGJ0Ah
mibJO9Ncwi7CdDtW4tOoJezZmZDGtaEhgK3BEC7/LA6RfdjAA3TKUcH0DogXmX5GsEQ4KzvwrCmI
AXQnTXo0a2TnEEkorJhYbxx/pFUNKz1U1QZtOtLWuLydjNkmRIkZRMVtbmNhlN2ZLSA4jrN8b6UW
Dbdsjro2/mn5aaPO1CTA46gwjPKIqS3YyhLJJ668TRhiPx+r6VGLlkxLI0cDtzXiMabWCuyd20ez
YTID0S2kAGZTAf7BAlRc1BFzQTNu3ZwwNVUGzdsZRZ8HDvvIsv10TS42Nq7YXf9tmco+AV/Z90r5
V+DB8doSL20RpwFJHXcOgXRoEI90EYo9uPS8a6vIM8n6aRwFjyKjs5IjlawStL1GMWxY3elp+gZ+
CNaS6cgE0yfy5euMpm4Ts+LBYRCFDjJPWS+AJOLF7LbuMNDGLZaHIcEmUtvBM3VCthuXFeNYegcQ
k8SXj8AbAkxpPvIDM5yMGw3sLEtxHzplJaJ66c4AFfCsdwzgsi+K3o9YZfIwis/K4EQyc+9CgoOC
HgKjquLPUXaNUbyeVkzVXsfM5uVUE4Oc+iTDqnxBA0ybXoZvkibNoZ/jLxfaIR5Tmtz1QgqRtKbj
4iSX1nX/TLNi0pdhsS4Cd8fBT160TcA0+MlNncob0cJZbGd7b9u2xT/EOrce2qc09JO9mbQvChp7
QoKIcmzntJzMMnjBIGgxOSoHbG2OcTBWI3LCHS50yyNV9/ecYiSZCHxlPHtx2+pVeMvVbM/vNOIa
K72rw3TaWQ6K62QuXuJq+ILvMu8MH/O1kz6LtXGe+S5ICzhkTTVMG7+qSvT31rmzsvd8wqsp5oVJ
HS99pWJ1IHT1eszTL2ZaRJ/8rM/KwIEYxIYBCaR4Y8uMd6Q6BLjdswP2GXr7/T9J6TMaUtDixvlT
Z+1Pn+hia0Cr3bhBO22GfvK2eHjIg4Q42gRa7JcgY4I3wSny2dC8aj7ketoNqKKfRrROxI4OkSvb
d9MLTv3ilexv3WsusclahXxwqvAUjEn+OOMB8N3wHQUtIakmeHeHjEtr/Mdr9n7rJ/Q8me1Prlus
N9B8tzTlOzERZwef2z4uojaPg2vMFo+ezMDccdfBT4p6n8LFauJHwKqMKRIOqlkXazLa2otJq+dO
OvCXG+sDwgDx0EiEFXlmXp7GR2Evp9CpP4ME1b4QTPqaxAGZJqS/89KYCLC2O9hl9UD9XkeQnbl8
zZTnE52cPS8PA08fNpTjODsOqP4ADPUPj3eyYSRChU7gDY1kb1v6dN39qYT047yfejv5nJCUUAcj
cTO6DB6PSU5GvwkW/DFWt7ZWGFBt/fgzz2r4g6ql0+FWf0Zb+TvVmG/9mh8q55b4TjgWtJ1fgOcl
27Qujs7kX2y6ODuV5e94moozuRKfyoToXU5b4H2Kbtn3YEvwnbqdubX4DMrsdttnZIWH/XSWNnRw
B/H7cQT5qgexFwkTMLpFDgVqduSm92yeoXZYBzupTkNddJFiYrRZpBESuyQTBklI4nsjv01bL6oT
wcaUEbeFkIbpHH1J0oz0Y8xYaQeT7LBM4A4RWU8upyjsjUOBH3a7EiHWaEubTHB7fpqJ6sD7ji1x
BPCXx6xOB4t1190mMlNEFhEA2oJxk6YBZ6vS8qJy2DBV6maHEZFmhOqeZaBn7zYPby3p/GM69LsG
yKqpGDIeHYhcc90BxhfwemAaGQH/asrNm8C+Z+qnQAc3326Qf9RmVr9PKcYEimbgjgWO7WSeI5WP
kJg09QZcy2e0PtBpw3pX8XZEoYYGCsVt14V+FHsGBKgWC4wF6NboqWCkOrZNa9xryQAGjbXJoC0j
cLEM3rFUEiEMLaUxmAz7Xbfzu/wDMnm3c7ALgPtqrUOfOh+lRTxuTCIl++Fu8iD2mTRiPXQ7ANOM
jatHYkpCZpKMLrWUJLDVjDpxBO642RG7SFLUAqwQXy1phklLkFRe/fFoRKrOp52ykC9OVPpxGrIX
MlWjNLCXbaL8d5mDIJQC8wVV5EJLnBE2WAJTF3TfxI+79GSHQopua1JoBAD+zoB6Eg8gp1B7bp3w
Jiu1eUlLSJC0ARA0hO6h88mcZMGclhEuQibVlel2QdT308HsuyMZBCEY9uraa0txO0/9YeEIpG2s
MKzrEz/9sE2X2N6rsYlyA+TA0k4/g6Wg74L7J0r7RNGYYpeLrS14tAsyxPt8CGHAZtYBpw1YjLAV
ZzV/5Fjer5YkuA750c2xSI6yRPQudADBmZZdNVfU6m576ftm2afudPRrqJLwSkDH9B8VG2RMjMdW
+CWTEXxEHBv2OUvKdhdA2+Safe8EGN/xQ101A3CtvpUXzVAxmhBdAc4G7jABx1qGKd4Zhf7O7Z1O
DTo6mYTR7w3AS9eMPfODiWh/kJIUGTGEe5W3wEbCciZRnDlTYuYka+R3kw2uxXTas5tL75iEgKQz
86spxUirnu7cAks+skcUlaICzqPCF7XwQmQyJ2SO/oSFcq8wgOUajb2fOwW1qwKNBcaxWoUyy5xc
hYBHw5RwzqJKKt5fzGODtr41Wv59OJqXMAcPUqrsx4wtnKumcRAN8+o05+JHggIljoVapTNfp5Dr
gDOzVA0nUovpIAvkyicZ3QYTQosF0tmckTg9sIBVis0+HySbbjtzwJrkJ3fwgzUn4KGqOFWkZ707
dXriVI+PkHr3bsHVv6UUjuapfUItTXpdaK12oJrMdq42g+I4bTZpIObN2JMqXDCp2xn2d9KCEQc8
xqWWK0WQ0yGaKZTGHEJxvBTx3h+rvaLq36QVGY6Q3Fco7yUZTAF30of6incFOGBRH7wW6ksYPi+t
NT3UT3ToXuZpubb2fYLFlWqP7Gxx8DyqaWe2OUEdgN1x8hkQhsBOqa7ymcaeP5iHQNL1r6ZLZZmk
FQX2swxBWNgOeeY2OGWEyfxzy4RV1KBPds/GUL3ZRvWUZDOkycI4uekf9EOYPWiwQuHA3gpzyNo6
mVPeWyRrIuj041d7rGEEl/OOJjUcMwcrG8ST99kjo94laOfcGNN94lJ6eCNHCuF8O7pQTcCRY4aW
GfWUXbtYjs1unJpdXUyfM9lLWShK5JALXh6nY4448GUdF9se1S2U+qHGop9uc61DOMHYLAO0JIz7
H8oyvjKS6r1sb82+fzfow+2GeVkj5KdgW7o2DRaKUbFeaxr224PC9L8v/eyc9FDwEkl+NSZTLhjY
rOp+osGsFbIlD4AVxjNwJwo4YpFDRVJf4MSA8qimvLruwDWQXtCmUeUjH2Rouw7JxNl2li0EgeTg
+TFFS0s8rvLzkxDqiYaKR1CyCk6G577bTGwJhe7G3WTNGA7NN1NUfdSP0y1UgWIzVZPLq1dSXngO
C2QMojTjGCEbaDe06ZPNIbseN3RM3YeapXSEalxyiSvevKZw9iLW3jGHpC1T8Kdq9KAf4gYa3Qf8
xrB4hrQ6cobuE7smHGa+zetib7i6uZ688TKRinHrkuDtUpxsZxxBh34h8guaIG7gpmYC3PrjMQUA
uzWs3t7WvUPmbEFacEWffpSv1gySFUSjatOrEIEywZEapuNsIAqeXnQNRr9lYrT0ZCmu1EWp+tfe
8UB0Bl+ZHb7DcBI7Pw9PMUL4bVqGknGuProSG3uY2dBG6hJ+rfgalvCqWMAOGtNMtWmU56R6o7sm
roUaWYMr0dAJBVcB6yDYTa/dvrt2w1tDxu25J9TX7Z4Kbq1HaTlYLTU2vTqmDzR4876zXXXS3ZKB
/TxngbnzkwAdk20b9O/13sgncg1ronQsA0RBPXw7WEI32WfRkK7IFqR3bmu92NiVnQlEMaOwDVkJ
PSNFDEwWtDTYERjcbODgZVj2u/rkzoUmOY05VrdaSbthMTYoxxFehQsqr/QTdDpqZFsDmW+HL8Nm
qrkg7ss6gQDMCZZtD+DPsNCFuivKeZhqf7d+CynzMTR/WrGAgwDFsbM8LKnUoEfOt+kC3vKLeQrx
to19SZ0/ymt4ANb/n032Me+ZRXJ3LLZeCm0prfOtqXI2ybBalUTirgoGFAkISpi9jO8xNIQr3RMg
2RPv5NLdvQoRcNDdy/HsdR7RpPxGVSFY6N5nojki9yJ7MkVjIextB20HBN4/IxOUbdh57KFmLs+j
Lt7MiXmW5Nq5XXr4rYXznbWTtTcHms3weY5FL8jqDKsfiAfgStuZnZUg0n6untEzkJyhvC/D9T8y
bb24cVXy1LXu+pxHtZmDLcANuumh4MJG22r+fo6i5JiurefUZp93prDamQOX3qzkNmq7OHWTrDoI
IPdMyW0e1/phzmcZhTVBcK7Hrt+pi+o7fnc2/bHAqHPep8kuRN3Mve8dIWm3zelmbHtefLM0uPtP
jOfZAXFsDq2GRSBMY5/ZxMuotjll1tswElUAP0gdOlEDJV9joRfjo1Fjh215YudbP8iVQsih30fo
x3jLymnjZjh9PG2w9FqgJhocti4tF+khM4SWtrbrjT8Ixs0NOFXg2LXPYsKDL1v4uD1JKgJNy3qj
2iSZd+FOxmZFa8MfwEWYBP55jAm7cKbxtEyvdOPp69gnZXKYN4orqa7nvQ3CfU9Tr9DELPnYB/e1
BkM2Wj2kBsKkkJUwf6DBbovHYW6Zyh2rLHhBQWj4nklP+aZfJ/oVskkuOP15CSX/i9yRuDOvpRC7
et2861ygo4i9lUCP0zwFKkxnyIrcsup3apVLSoPjtxGudV2XH80AVh7KYLIjBmSvfJ47ncYXs2o/
a6vxody1JoZLBLYCgZdp0I496dS6bQInPHR5FsHWBnvP02Zq82C6mHaN0n8w7XZBc7wcRGutVzYO
UMfENT6k38LqCHRPOwJPHxb6xHu6cNlmrtpz7pYv2dAAcirSHVrLZ9d0d1DJwwd0DRQ8Oj/NDlrO
omliOhwWlPPGhJXtcacIcHvdewK8TCRLQVWMyXUPKv6fvJsEjZnJR+L50Trdvox5gTppQArtBNen
ijsYJi287oi80Zziaaqf8v7YMRV/WMr4JTSZqGLNht3jA4+M6eZ5Y06kwtBEWe2D56YC3DlWeQ2G
7plZ6HiwZY9qK3EOUznau7xn0DwW24w5IhfAqeKzhkuFh7TLW6KJEde2GhKghdO86wxwil4YfDKQ
LmZgpVaNFsUIyTbmE2OZyTBOigv6TmY7sE28ZeBmLI94o0d0I8MOO+ajbBUAQ8e+M2T7KhOPfXSC
atA0+UcVp8+o7oITqS/HNia9OL8Z0ZZvphTiJjUG9B7nkI0su7IcrkqbSB6MdM91GPwT6nALBxXi
f4kttW+wkHN2OMK+zFXVX0bOqCDJ3S2tlRATrv9hQFhKi+TRSHV/sUlAAoYLa3GkGexY8zWMT2cP
71jT/CJtsqyIZEv88kipSjRFHZVJB6uffTFyU/tLBCaB6gqltJlW26KeLikckYONj26UaZT7Q4yq
kQOm7e6lWh4Wu9+oDh+7LQgjJIiA8VjqPrS6wV0Uc8HXwqExiMsdWQ+g0SKYROQGJWcn3eKwi4/t
VPhXJhLPpWwPjRzeiDzZDImG3+ZdVOfaEeLnCcRx3B5nfCNF6RPubXYQ+XylHn/8xZSPDFaew1bG
lwRL+843rKPt90wRs5sBYddVZ7nPCtbNXnH9Btp6CVWf0yrPurOicHSrEKZc2l3l0i1OA3Oj1ZjT
RrFje5GlAVRQCu0QK0C20j5dJ9MqD4KDWCUMi8kR8hluBpDVYUMTEIWERIl/lsENtpAzahBPjEYL
0kCKNrmbs3raGw5fEZIcUOnY+9LxVGS6fnGY/HudOCl9YaM4Zxy47A7Gvvgvis5kOVIlC6JfhBlj
BGwzyTlTqVmq2mCSSo8ZIpjh699h0YvurkkSGcT1636cTMreS/7k+MwNaK52gPcniql7aXv/qa7s
0F1r0lXQa9AA44dZKAairvpn6RSfUbQAP/GSI7dD5i6iRb00jqCQ4kMyUudZY/I5uT77C3CzUUqd
bNY1vO+7TlxHJY6Tzws+6yTYwc7CipQ3pyWCR5Mg1S0SK9La+14XiPRz4T+wjdibM597x8fsKu0i
vxZluc/ywMGd1o7buiX5wWj/1cZc7jFHdNVQnyq/P7o62nFPrMKxpuYGSwp6ZaZmWBZo4b0RKzTp
MUzGPnisVVeSNGg4yr2jOyORicKvkBlmB3iI92KY8Nij3Hni2nBhgdzvh8b7qCFyYwvz3wobV60h
FiYJJN6p74dz3FufMFjfCsHLEVTX2pUFk6+e4p3Z8s+pPeQhNx1+E1hQ26Uc74Q6KGojVAA5SM+h
7+HG9Nnf7c2G6OCSZP1J8chv3M77WrKovXi8E7U0Zi7X1iM2KuRSSg+PZS9+TceG2MZPKB/ZCBEY
SY32AtY+4BJ9L+T4I7DhY+V0Lnro8cLyo4FJ4hwWkmKbrjDGnXD8w7zkj5HrPXeyosbOnOodXxUG
NArJuEQyJLeVgX9CsY1NGkZWtkJRnNI9myxvRUOB1gDVyZDJEjZm2RFEtZn/xep1CgRWyvmxV110
mZbonge0w8hWoApU9iWpxdPSj1u8CeOBOSHdB3OwBQcDBWGYy52DzxXvxgc3qOExkNgGFIcrzCFC
GoFaXruoLNeT5X0cnODgtlgFeujZdTx6OxVZRxNsbBMY3WOc/eQFI5kYjpmiEiEfsjdM6KBH0PE1
zUOkUu1D38z1qe0XfGpQX7Z1w4OqiUO/LJ3Y5xn4iWyozkjVgBkLy2dDOTy7iLnkJpfxIxX2dQl8
brdVRKljeasnJ75mbnmgpkSe0ijBwm9+51i3wozrO29G551HKSHnHL+PGbvtdOXmJgoKUQMgB670
bfyNC3Z8cZ4ER6m4pIJqB/gR9OZGP+VqeeCDatJuzIfTGxa48sFTa+oXgtBMSw3nSJs/+Gx10YHi
+VIZwcvctPYD1piTRDVNO/M/rhA3atk6zjwIwhRM5Rt3ji2SHvAaBiUIgoz+KbDZoQXS2vZ+TuFQ
4iHlUFP36sNDiiuC2Us3fYKEiPc89GzoO4p/zfo41+NT1Fn0PPAm7hvD2PZEiev4ZKZjeyFt+FR5
aCYyN5dTlWCMbTP5p+aK6QzG0zQnZ5cLwb4EPneAzLm13BZSa5rwyUlUiGVTb4lE0dZTBWHrBa8N
jnnGo+DdtyuaETLQiob+BEyAKAj+PHfwRcz00fStzMMJCyzK77QVU3EtjIoNU8VVu8t9Y29giW9i
Ylhu/TyrRGBlUJKLmxEypKcXYj5bNxR95iNic0sEEM4VzSb5KYIFqRhSHbIfJmGMctukHr59MQDD
g2nfOUp/8Dj/bYc/bATcr6V/hN5W4pzx7Iuyv2RuzXtCTOyepHdFTITe69o/EhTehm3NvwGfA14U
BoQqNl98Sx0xwjBASUGfH2/IAcB00Huflu1uOuqzT1NeUy7lwrHrk4tBF0sniye3rdvHtr+52LlC
dtZPJQy8zc84N/O1mETobxRcqG0StcU2dQrCN2nyCClIglEHjS+pqhoCuK241uh34Y9KnycWp+xx
WFJP2dCtNyP2CMrju9t+ibZ2Ho2RuWzJbX5rwczk7XtZcsNX1k4kxfes80OWlnzzaAnYTwm0o4aJ
vo0cCsKb4U7GkseOy/PCfps6lA/MBI+ibKkk9LCZaMbHsxtjt6oWHyv4QBgwHY0T+dGPen7oVQ3E
DdYmTGH5FdlwbXX6l4KBJ0I7HEAT2SEm7nnr0LW0ldXyyio1Pqcwc2cjDUecLXhGv1Ph5Yei6nmM
2TLsAw9IHeaIV51/reGo1UXvqMO6dYq74oek+6no1hsRsEWK7JhR09ZjROCRG5VzLbS8tkPnnIAx
bKJ2gILXt8me0NpDJgDgWkAut+7sb3mYvUPRdTQ+B6Gv6j3/SmtPO3N65M6+n63pN8buETr0Ll02
fIPQizKAIH6bH7Oo6zGkB+TzyDkTyr4ACnJ2Qil0FfePEpSwBDQGosyWB64G8dZx4U/ONpVaKVxs
V2m8GHk9vEwaXFwR78G3M7El2XedshYJOjUfSZG1rGiSZ9cpF4oiSV6nMe/CmRfcdnDSO1iJ0E1Z
fw/Gi5mb2WtrfNHCyDqwWj0WkjazSdIHuBTMQlQnbKGJCYxl/AXlDEEEstwDLDwWG6xzt5VJr41n
97yGJn3mVCSJEEJNnMBClC9N+rL4LFzskvXFAvKIJfmliktjq0Ywf5ZpPCNlJXvH7N+cnNs9aamb
2xbGXfxDNE321cDLPR+PLEzY9VQnw2V9l7Cb0G3AJ8EJ6k8je3YWm4eIRsZbltKpPp0cX70EiBQH
lx6lCkOh50wE51KsK1wOfqEabKPVRgGJf5MUKS/T0jonrfhcBpctczns5OwOTOrckomDxbl/8ww2
dWZGr5yXrZnoii64Wn4Z5lyf48i89I18CfK5Dl3VfUWFdcZ5tux8A2L7AHPLzzy8QgDvjUBSEq+j
12ZOb0tWUjdNhqUdS3682GSqrjLOZY8Lngf8v5p2uouli7cS+NMBJsZfG4NGaFi0ZFnlso/oeA8C
/SVtlnN15mKrNf0BKYdddzJWn9ztoDiqod1lyriui2/bwX+CindXkgWFFMvZa5G+nZmlnpu9sxhj
BFqokUFjf+gN8Y5CQ1NF2nNvt97k+KtwlIqiPPsJUJ2eqf7Qm/FDHB+9GdptYcGJZb0DlWp17BZU
v5XuTGnn2gOFUWxhJmLA4Etw9sls+3h5kh6UF8j1KVianSe7d9aK6T5XzPpzA7yOWH9B7afuugOn
yIsT730RHzt3emOmCqnPGgkOupxYnvVfl8srW7QHp5nfPLswD1bN0oSIIE98QfjGjfpdxKdwG+DL
dglduIDWNk3H/O+5DiUuCMeDjlE7YMgxCpovUCu+xEDLdS2vM4noDcVulMVw6qTeq5N5Z9nHXxZ2
orOE/bMxVLcbl+Ie5OrQZdxcoNUTDkA9FCDo97FGNzFrfSCHCHRdZGoX7FzrQmefOmi7vzqu85EW
1i3IOZrnq9LqcelpsW8a9+guFKYvcOm5hz2qApxpYdPi3ffFrqDbKSvk1YNNimLHgt6gngWDnbWx
7ORvi79Zg1bBUs+Mzyboli7DY7/yVmF84NNtAPB7gDDFRHk1N0C+9gVjbwptXQf1M8QIlqfVE059
iNnW3+w9M/nVZrw8yVS+5WKaD5PSdAzk5dlcQLgE+KpDaWZnZQPaVsEhJ9dFRJY0rh37X0sHppih
LkfMs/kn+i+2XJ7mIPtvgPGxa5GIUwh3Abl6gaE1MfxHO5NLmK1VHhGVShUGRuLlZhFWzfuaW9ag
cDZoDnwCtPuauxRIpi19T9TFfvTWdO3I9fSOF+M7t7Fa8AIfUvS2OkXQW/ITsICQM5CP55Sdao/m
EHomdtJgsHTL9khx+H8YRNyQa7axxaw6bLX5rkkkJ05zgSOWkvckfCyz+F3oGEW57TElDj/t/OT4
uP9ZZ1PggnNfIJ/Q3JQllDahT8d5ReKyTuRe0OvBtZUM7FtiD8umeXfs6R7Y1r3qIKK3VkwTgyYq
G6xmngFXE7LT24+Y+DLMRfOFzQ2JJO2xFJu3dvKP8hACw0SD0ed4FhSTqNkGfxLXjw+LhQOupmYq
6Z/AW+NJ6UH5zGcb1bHD8AWZ+dCqjsY35Nm0zz+9svnPjB+lPzIPdGvfvaIH1gsLF+9SkIunth3e
8sn68FLMtWNTML5REIVZwkijT1/Gv5WnvT0fvTMZT6rCMCQ2wRuo7OKYoLo4Jv3GpY4C9DZcs/bd
tMefKiU7jIxZauOjhja3NSPkb4yO5PNTXO8WFCCqeFqXb43jZ8lOB+M2TcED81LGrwvOWxo5fQxO
8zEvP0nqh5m7Xhh81bEpxfHBa9g3EfRl1zhninxRLTFwXHUj/zVAEELXnC6jJ9J9k2Q/lW/+Ilz9
zYLixLY42VUj7gY13aJ9Wrv/1THOc9bvrFOjZ969Clev0siMWICa6uDW3q0kb9p59pkDeZMLar6Y
z1kQE/wyYlYkgc2cLHfZnO0qtm3uOjzTjbyF9Y0lookP7fgnTys8mkt88DHcb+O52zfsh8P1R+Bo
+y22h7c+a7/gT/7gQ9oPWXOP6yRYzchHEaAZKOe/qIvRAWPn5E/Ry/qUZlo8DvN/ABqwiXXBbeEu
PA/2Rk/MgXroPiaD5HrDnQN5ibceh2QBPQ6iAsK8LnYkfJ9EjM4GFCjfiEC/yyx5JDuAjYbYcYXV
581twPBK1GcpsglZltR7xRULm8y8DUitsERKX7WPuZJtBS0YAO9b20ZNgISt6VnaVQMFIAJtGG7u
UIUGDhpEcMx4VvKWWgnHuFvSqTWK3VSmM9j5X8SU90WIf23Fr7WR0wjpbiPsmexRwCXM115mvxhr
/1Y2Us40kSLr838Lb7atmQT3OpXJTmhyqelAoyDem3hIkjt/+N0fKeMwqDEdC8Yxx+IroNFg5X2v
Ac4B0URX1Oi57S/9Geelpw1Kx0+pZAYYg/hvRJuW++QGZvRsNt8wtsVhSSHhuG5wygr4liItyytl
jvwIhoRwvbDtdcTZcPdDBrGi/xaWyHtFdWM4ulQ/cklRHwOGzbDNsCZEMAXY4WImbF1xaiHiUcZ3
oxDI2ywLpdSV/QCHoGbd4H30HQt1qNK8EvFt9MSveOjqS84W4lg8Co/geaRGllzVH1Zrm1FZHssC
Ll/OhIieOhzGpUAVB0ku3X44yLk+Fs4MmxIydkI9+xjtKhXzNQGfHsugp687iMMRf/Rk5v+0ZiC2
dU012uztpf2MkcC7WEn/AJn2xv+h2d+1DRYUiNFVbt6jANWIKk8u0kMB6zmh9a4FKAA51S4/Iegg
jbXflt+4VAEPiAW4A3TfX2pqNBge0uow+dh12A4eUzMLy473czkX3lrV7YZFIH5pnH+xjOKr5rBm
P2a9jMSkNo6oSwgG9ZdW7mdQHVUD5iztxzLMvOkvpBOgPx3ekBnmZQh56TaXq/aXR1xzl7K5eIuE
J8EeKTU/pRyPbTDv4a7yNu/dowWa8cnNhq+sIl7sRMlvtGQvdea4bF2dU1OaHXr4gI0LK/bGLA/2
GNWPhvcjreLH75zb4BihWXJPsnKMv5a9HPCFyvP4zLx9G1XuHXkgk7A0ovwQxSUsaKYAS/Km0BNy
l2InJ4f+XNqmOpIVS3d439+sEbpD60ARH/pViz7PiDKVo6+w9N2HAH9vTtp7J21rr9iZLXF1sUhQ
cUxHZx3A6A6DWqXH3C7vjcM/vmxbyl6b9osHkDwFkNPE/vE8utomKrVEZ+eneoV8a3Ucc2TYQAz/
dM3biGoQiw0dwb/hLGfrhjjO/nVOWYI2NfEhOuA6lzRwvBSvhU1fTEeXx8DckQ+0xPQGr4ayo3CH
0DNLHRmfHDv9mGkoX7frTWJ6lEnjk1FpzPrGKMxNpplefWrTBwN7JHA5Koet6eZy/ONGWztl4quF
QpJTjW60mHw0IyGE/TTaCruQoT3VF52cS3eMD6on5TI7av1JV2YoTHGZ277ihzQDSK4I9Xq9oGRp
MmkrIpLpY8xFNVDnfLyVc/1hCsM8Y7F9ALoD/s1TL6LN6tNo4lJFiyJsNL8nksUpBtRxR9dbA2Y/
AnHfxCDBphzfGL5qPKqXIPaCY+rVpwTkcEhgNwrrPv2TmriYnXgl4M/e09yxlolqdS60flzUKqrz
5246zz3CcwIgqTDwpblxof8Yp5V+7/WXqLx7T7Jv37f0jKV+e3bBNOAPS6/u0oGScmxnN8vyjsJE
p7Q28aohd4QKX/ixByDAEMZ6YGl3yehO22Xl4cv4B4fAwfcbdWAwxm1YkmSqxLB324YPMhlN8hfJ
JrAXergK441IHCdanIxbi3TkTgbfRQdFAhPlxdFkMr0oRsKurEMZF9uyjECbB9k+khSZaN77hb0G
VKADw4+D7MtpD+H5D1XopLLOSddrarAJMiFibYVjJdsy7b4Ka/g1K6C+HHqMl/P8mjX5DofGl4+o
xU+I17yrnyw6tpfGvDUd98+gzg8k2jvu6Q7/KKI55oKotXppJ8VCYxCQJiySxg7ZCY7idr1niCxU
MR02bm5vZkP8yREQEKVMrO4ZZX/MBIMZ3BUQIxwU+snwpuTg5C9yGph+kFLpEo8fbUV3XCf032bp
nkfghezvJpyHy7wbZpOv17kJnwHfAUmOgQR9wOpuFM6Dia3hBTXmcSjT+q1vlmKXDsty4036Mfr9
sB/EmBKlKS7eSFhj5oO9JMmhzn3oLPQrxbxesDi57mEZ637rG/zhSZ7fixqDHVDqvcIkOCnSKmBW
5/NsOfE2Vm+zUeZYvYJrKnFJTv6+MSrrOvvJH6PB0eqafDlE4mrEGW7dfLT8snznWH2RbeNsZn6U
E63LUOxpJWomtm9cF/ltObi8JYBmXqe7KcIRKifnwWnjXSfpZV+k04XZUuIb5AIUlT4+/IhHBJG1
0TK+ZMEfuGbMr0EHTHrmbyjm/t302atBucxDN2bX0z7mEm6bTNhpIt7t2yZakxh8eoD5nac0jrZe
AmdnmbU8+zGZstq/Tiscc/DYXY6JeParDsRjAbW4jOpXb+wVxvN4jxrNtyJw/M1gjadA/JAvIs4O
nSmUafCOKL7mRUccaQ3pEe0mx2nwERyK9slOCXr4AQXJq0VZ6ybgeWrzLVXgPwVbf4gsbnKtY+tR
v3OUF9y6UovT7Qm1t75P0uJ2h44ETJdSpJFnlNX5IZ354GXpmwUYSo/UM+LatinidFKukpUrzlH/
3RoBbQAWnb6d+I+rD4t7p4IdpcTJV3xjZkVQCJb8e0PbaOEbSL5rQs5sznPyCrQufsA/zeeGHO+U
EErA3I7nSVcWUAr+a9fS/xQPfEBjPdi3oV6bkqg0q0m+MDlSZNbkNizzcQ8j3j+DdXjgiA1Oypcp
SkpBToY701qNCyorpYBtYCeBsVe+tmUiN1R5sJnMb7ZY2ANQbl0FdgbRoAXewRHWRnRbKn+iGle8
+QaeigLbLH/5zLPnQcMBpmQcREtVFQxKSo64SRYPKYa3kFtAiZGDAdirzR8fi1M3GQCWcVX6I9Wa
RB253FpfsKP0RtT2TVSEohVlz2bAfjwpDG7AkTqxV2hzjzt5tu6QindRLCVzNR8MNaMDTcgZGOF4
Hy3XWItsq7xaoptchqrFZlsvOOlj/W2UUHL8cfqBR/oPTRpTlONu/S4yqTR1ePfD/wgW81ERgwci
/WlZmiN92WtX/suhpK/WrRpK4YgajgPArqlvLbtzX/aclRHAYVwxy5D+K6bI4koXffsOPSQDqW23
p0sCAfrG2VTeWQCHnXIBN+XVA74G5gnWkbFPsm7hm9Y23G8MzMT7KOq3arEFOdEq2o4THCzTil/E
nNhHZ83jNH5rECdF0olkhFUH/uZGg1yycpOO+Txk8UvHngnHjW4LOh/0sls0Bvp054xCHGXb3aIo
93apyZ04192zMDRXipkzeHQfAQ+tdV+/vp99qGDvTSPcio2UYKDyf41Zv2RJR61ZW/xmI91nRmQ+
CC8jr++deTwPQW0/9nX71SFxzNVfykXDaaImtO4ehmF4negII09w5e7wWMXjZ443tKf7HVfj3R/s
02yvN1Ytb/GAk12nL2sYpy4Ylo2ChFw9CAyeautX/adwCOyURvlnmizUDOn/2IYOcdLtZkrDY9w3
hqb8KtdhaS74WUjNWY1xTexu2o6+9WIN33rkI0bjIdvYz7w1nnIcgjYqtFu/DUl5whTJPVKeqrl2
zqyiwzGN6zBtPEmZZHXuLExADNJGuTBhQeVLbDCdRQlvHCGW4XgCRlIahAKDu+ubZ88M/lmTiV9/
+TDW1cfcuLSVd/IBOfwQ9YgEluYOIAvECCxPh87o+esCiFimLosj0T2uBT1l44Oz/Fp6P1HjhaCV
Mrux/rLp2i1lrA9zrAomaEKKVsa9zbNMOkU5dFtaOiqraI6+3EknoGwuWav4cvc7cNonObfwTdkP
8sHS6pmah9mFd1Kj3PGIc1NyavyFmLpQtNyQx2a/TEl/5EY2h1279Zt+dRGdZF4Xp4j2Q/IKLdWn
bie35UIeZ7HPvvR3YgUu+y4sl2y4GpF3c3p7gl/74uR9cK3d4EXTXdIHfv5ileJqD1x/c4sf/WBV
wEkb+89UYzyOo24f06qAWB/T7I2gx5t1fqIY8mLIAL6hDyPFLfNDSat6GLjexstwOqt6eZCFOsvK
eIuoP+x8OgWIJvXIjpuqr40Drw7Oc43E0gh+VI4dPOVJzrgk4p0VG+vc+9vHwzU2m/HSmxMEqABV
7SdAqgoBkca7odl7rriKGKSrUhhszYmdkDUnn5VnkzBYbHJNs96raPntQQ+z/OqqkP9g7GiLVzj+
vOTbst/bXsrdILH2dEZonjh7DiOFLhIQV1zl7CkYiXi6E6ue4dh5+hdJ4atBzr9Jme5YHP5gJfov
19A0yzo4eO1vVffvrZjz3dw2z7B6CAYrdYggFVX6Bm3qkbOJUcdjFu/HY6+bS9pxaVbxQPswEdwW
h8/8ze10vBQLaJ2ZLQ3pBvYgbElBa0YY9q1rQjPNpvC833YRuEzKbMbxJ1irYbYRYKe435qvySSp
T0hpTWls9CHfwG3OshSBtv3hOmmG47qAppMsQG7/g7AJLJH/gWIvFFluMDGFvH3dt9cosmmo/Rsl
nJOktNWNfodsU0hShWZt0tYNa8cW/PM667OnU/5AJHgT+MHAm/hsD0QfYw55QSjmhGHkAeYa0Me4
OHWau0AwVsmDkeqrsWhj7yuMY342hjbmA3Iw/lYp90NEoIb4yx3zjfTfcBDVHqGGDR9cAFbn3+lA
mtH103RjeRioR7xBFQXotMzU+5GGqK4Se+zIdNnhK8C67RiNuY9Ldh6FPZzooQ829Pks1zFuzz3L
wVuuWOVyM92aKfxWswO24s1kg0nA1HV867kfMNt8tNNAI1JLC3xKTBwEYMr6kR5QPduHLEGnrpnr
t5QvzmEbOkPMddKI/3qYcsaSPR8RjjDnnzi0GMWJi7AmXIri4CqekCr6JJ6EBsiH5TB29qFoKJdJ
SgrRbZuXXhqR+RysY4nIvYcuRpQQR7wBx0GP7bNq5pMvDGgseXtIaDUjzwv9b8TSNombQbFewLwG
zbrC/N25rzVb+SXHiikMMltpM5JfwJuz2hxlC/0mW5B8kll9MGDvRZe+DQFZbfSUQ05gJuo1RVLs
bsk/8duzlGOOqqCEXTomMtwBfdAQECsiTlk+BcMyEWzz5HBI7ZdkqtTRzay3wrdRggQ4qKkSt9RQ
NSw44eyDoAhzgZuyGxw+1nwA0h68odXigG6yU2shcA4ma3O0SoyjfIewZZGjyzFALEOzdfNspWYN
X5E3H/2u+8g08XXEYW5rUXSlzpTsmUt0LrMPUVNy05CoNUGOa2AC/4OHqXzNKgc1yuq4KNvHoC3a
w0DoHSrzp1OMw631fsqR6zK57AwDLh1aTxMrTVyz8qXSjj7yzdgVqbsvaj4LmDWnfWPFcMD4+TOJ
PZsWnqJyqQ5zNH1lxSyZPv5YMQ+tt1DU21m3OVGgVZf2kUKcNzdmS0A06F9vR+gFhMLqBsWgC4CO
Ufj2sQyKbWhW7KrZD33MFHv2FW+tO/+VMcKGsrvntrDYENuJR0saXfFAeA+RmczbZEDVqEY33kRp
9pHx79n0LmQE8BHPA0omBlW+CYl8iISGd8uG9bJ08kqPYYXrYpcso8tubF3oVgsGZ656tCn2Y30v
A+Pm2Xq1+qMi1rgVilju+FJXtKd1FVPT7JTj/nZrE3Wqgdkn0ue0gUseUssIsUiPdxH1wTbqStbl
3hEzCdnihT6mycp8JgGciQr0cChxWLZqOebpVz21EWcix5jPLzZxVWBLil+gaLHEdVmAmlL+Znks
j1zWNkXGmSN86m27wD8zNm2sWB9HHEcHfrxQyCeWb9ibVqNQQVnNkh0JxEoE6eY5m9gHJCWzbkrR
5Cx97+C604MgOo+HiRBTGU17HRcvnJfLgUZbkhU9MoeZ2KsB6SxGTLpNyVQQ5VUWJhZgb20O3AIw
I7HBcfjrFexZL2J5kCz9XVcx/X6k2HemneVr2hqMfYfrjVBH2QTuJoCxgCuTOueVQBu5/g5A0afO
o7cp8yV+5QTrmFMdR2vGPtc4ZThY7TmvjXs/CWamstBHWN00o3sqVDDiN+qYrtBbW2A6syx4LwrZ
ppKMPd2QsOavCL41AqRIGocmJE4lGsQfqc5saQ55LMQBky+7Oy+4tbFzTA3x0gXaRo7n3esNuGkj
h62vn+TPgbCfkbwJ9GTgA5y05uDBF4nZtM6ix4QLIJl03T5FiiNX1fawSeJCXyd/fjHW8Fc/DTb3
6h7R2jAPcw831sA5QyDrZAisak1p7X3RRqEV86sZ/tRKBqk2DbP3baEcqjUXeppdtkBO8KQyA4JM
RcDJyVj6ayS56D6baf3KIO2XjOSaGiBkCP3hzlF9RhVEsYPBHoq5DHuj+ivM0QP9OQMxas6eEwiG
B1Xs9ZRC5l76B3Pw/rDUeibgnW3rQCdku/ie2MXfzK+7U0MAhtLSf8NM+JkX5r6wOLrKxD8Nc15s
sxabdg1ibxtl1zZe/ssr1FkP5X+jjRM7fHaZVfRtamBRfQbCxRTPDhUCWzUMtyTCR5zAbtynvM4l
Hte6tZnXSoFXJceUpV+jhtFMqoT3gMlKQ3hQAbLXiP5gNq53C2AzxtKaFTBhL3Yh2b0aJWznZIZ0
MUeMZaxu6OuLuLdl3zhE4yvepEQDpi9awUKOuD7EpUOfpQTFxV+LQO9OudmyStZHrprBphVNBZ3L
eI/jmV5ctrYnNNBQralyE5vBZpQgoc3xF2hosvPxuoyp8zCJ9OZkJCABjm5cRhOupZlPpMEO8Ik6
OxV7TL1TRhmcN9/KFsQwJ+U/eOrvrlh8+Ltk/KxmuVYKSHLiuTgNpPtpYBnZyYRiPYlFCLib3ml9
Rh1ooZJaMCGc+BQL1bC34wFykCljgbDqKlQzc76NafToQI5rcvLdLPypu/DKa+1Rd09FwjnIgQya
695ioAqB41dmaOGcFW0xqK+uoCieeBMJ8Z3Ky5fYJl9SjNh/Zfprd+1+BkqPqn1uqwznRkOxR17l
f0qXBUTnPHBKjjvsxK9LN/7Y1BgKHxuz6wArWLzoQdWDc2xLnpvE7z4bE3yaom9iJRLkHNYYZTQk
EJ+AMotFsofKM2CS4dgw5mg7CzLX0wjm10Jn8JsW8GV/twbk0KaC2Ofl3bdD1+PoqpeO/MdmKS3s
xYxxQBkwTdFmjAN32zQwkbOiOrtAKkpOdK7sNTZl3rdO/B/nPW73pq8eAZ6GlLa+Ep7ZlrYxneVQ
w95LVnxVbm3AYBOa4580aBCkg98hkSTgFAMPgi9ZzSrGQa4y+ax8og9V/+SOSBpBjpRijYVNwj5n
2KY/3LKg8w0sYRvjWPrWh8IK3ucaiiE5PHBU9CsTDG5Kdn4kOYNZPBQlvgEtwN/e+7W7LSiy6GMt
PNQJ+L4ZSkWBmYtupe2Ag22TNSgSyAZvLi0bTjyA4e0JoRpUleN3Q0pu4IPwmwSsyZ02jB/8uA9e
svyMmiEUz6od5riCNwXmBoxvlyqQ/+HN4nXkVlSWu+8twZcwqbzvOo+wTnu0JzeETVoOMnswb2Ue
veST/vakIqrWblggvjXeA4hkfOOKjw/h6fuQwx7trDTY9+rs1uRRWUhtkxmeRFrqBznjnjCH6D5U
9FRFRXaxMvB+hf+YLgrXi588ZXyx6KDzoVrNUMyZUCmdlJeQI1ZDx1EnfhYOdfwaz/WMRfQDCb2O
xnNfL6gHPq/HmmLeVBHWgyTwVs5jdxgDmgKaAXXMRTWm7T7/O5EL2roZutVA2FHKFZmapGSdQURs
XTwTD25H2Kc3tx576jsZpRwhjcsB6dG+0v+mTrVcyFltiNtU8z4eo/RvN3WsN4eTwajZt+4ff/iv
QzVk+ReU1MzvZTqrrbtGvRIH9s+grDvdXd9wuTdJQMwPvPvfkeTkskIvugXitucd456+QWJJw6jD
1p7hHiaK5OWMi7CraZFh6MNSmS6XhfGyW9qtRD2ajOFsO80vuYJXD+9CP+c/Strrb+Z0SvwoB3UR
3PLenhGEne2go7+tQ0CXQeS/PqYuyPCdR+2R06gtTEeyXRkpGqqqAguxlC+yFN3JgzG2iT8jj1/h
U0a84y30GlFPyoNe7Flu3j22Cg7YDKEg4kg7ewcfwSx4b8G4hW7khgk+DXRAWC9ODREoPkr+nw1B
OQ8DAOpC7/4iDQ5sXQhs/Jtz/dhzsWZVYd3LXBHkGvNzAXmydMrLaJKobRuNmUjTBM9FDwzSXg0d
UH98NzoNTMSR+drWyTfF6duSiCxO4Ev+P2PntSO5cmbrV9nY14cakhFBMxjpIr3P8u6GKEvvPZ/+
fKytMwPNAIMDCFK3uqo6O5MMRvxrrW+ZD4VMAdRhNOoKgg8okwvf917T0TMX2LlPfhFQ5Ah1CEOH
Vg2YvWmFiXj+B8RKV/gol5nTd6uUXhKc1NGtNRMgFObYGMhLIllU2iRmkR6MK7yGZ1DnCE1+85Hx
FGgmmtoD/Vz31ffEAT6yetKzRunyoVjf7hh9uRGJKOLy8JNcxsjK+8hFfRldfYP18tCBdXXT7mWK
hhAKMc85Y2NaTkqigKByM9piIeoRh2NWQUgZbiq9OOdFxltfVcx70zu8AcBhSraqgbeNuQ7XFLHe
EOe5KQNWyKoyNAoYFAl6ehOIkNo6ZmbmWag5XJcMvNVWUUbYBI3kAIAEaG01OYfQuvCF3dA1S5ha
8lh78FrnMSoGfV3oo7cmT0FZk3PoQp1y4idjbPeJ6wQcVNiT6CYT2GkxGsxVggSGkIVDEcT+DVuY
WxUOTHRtDiVjv68B7A1lBVTfPpqGeQ0JAITjjN4X1QNF3edCyz6YHt+aDW3cyaNXVgcvcdHhGfVA
csNL/Ny3RAw0sWsomm1KpIvG3EwVzQ+8DAya5yq1fiybbTUa/DoM+/ep6M5ui92loQ+YrmLqgLHR
Yx7TDQgPSq0zM2YOFHy62vDsAZnXDY2/THFQw/NtZncDa9sY3xL82DO97NN8VeSzRtM5D3UQnrW2
4Yjh4YpB1dLGTVRPhzZRj7zjjxEz30ErZuxoBk85jZ4sTB1QWlg/7OJ10CRREy+FVjVJeLnN8Nww
9YAQyvk1mjBVkoekLXpYaUQWe3dv1fUK5+4q9cG/Zdym+oB7eyKmooCuzjXYvDi9IrTauufSs5f+
xMhf+ow4HTJvkeO8WIP95rk+u9aw/86S7MNonWEV+eFVL1+pR91RHrJMa2cX16lYKhNLdKde7I4S
1hKKnKQlx6DxFPTLCrXh2e2qVWWGCB+73po2o9c/eml+E0bDriNoYzUqx/9VvJByxP0qXsBLnXPd
/yTBOa+7aosMyY4WdQBbUrVCCBX58FZM3I96fdZRfrjO+Io+QFOx/ff5OIVkp2CAEY2ccAKMLFaG
9uaWQGB7Kq2dNs/Jy5UVzzZrHVK0qOOmYk3c1w6YCwxAQaDdpRFsd3zlhyid2KDExrOm9a+/b3iH
UI0fC4trDH1DRugE5rxcVDh4TMZQZAUR9R8rGqoyAnG2vgvbnwkaix/l97JMYO4top7U5hDA2pU2
Y7eeJaAlQ81KvNL66VQFDbMZssQiiPZRh+o3f9J9Gr7FQ/DYccBaFA0BpPYSNJ8m1CTiN/2qifIn
Q3Y73SGDILGI6Iikq7Y3AZiVxcFMs7s2j9ZgsHY+dediEDy7y3vJMZ4TuWNuUl3/8DBV4cIV1qYa
mo1CxTyXYjjhWMIjXKqeAXR6m+ewuEmTYmKQ2hoICVI6GZ4Cl1ZZjjdemxJ3Tfxz0PSb0QUCQ2/w
oxYhmNpSIlXhc41u424c91NVXCXgSXZx7caSOCd+Jxx9k77q0lsHgbgoDysZc70zWs9H63ID9PlL
jdqUtq0NBciN4NZTiD4k4wOSVuTUT77qQOnb/pMzC0GVgINJ8R6GwRs7tLYEEodFJ8Z14LVkDX7p
chJL6LAvfes2CsaYEsClUO63X3PD5GUVLh1HfmoVjANmBI8xR5dljdYaA2sU7TkwHSo1KtzfQkQX
q95UFVkZKmbvC3AyzJA5QAXeF51lmMCPnIrpWaFkuhx2yE/nMoVyFwa3fVIlKy0bnjP6x639jIKq
W4gWRa0fWbJhKucp7D/KJJBl4nctyW4zyyp3dnRn59ltr1OsMG1VJM9ycD56B5zdIAn4yzedVrc1
1QBcnAK/IBdsNmQPiTG0K6MC1hJTCaAH5apojMdSpciwBeQJunIOSkP5DDIwvviG8e8YD0Vp9EfL
QtSHpEiPbMqmjdsbY0IeioNIRcuUtXvt2mLv4PSFCEu9DEqPuzfhE0zmBNoELPLC6NhYpbr8MRve
HoidxglD6CJzx2M14o6BkmQtIiV28IpOpujfsV+x3wyq72J8oF6caT7DLMwVzY8V+2Cy8w4J+r5h
qrMM9KA+YhPRS/NLacMejzaa4FDT6AqcrMQgObthLz1BKZyu0Ot5HRjkDYSSdC7OYybv/I6agzP2
/HIXTsaDWQ/+piOVaVZXlmWc9QG7xeojQE1f1TzO1g3T7yXJvLd6InJFmtOVvrvrHDanZFi9buiW
SeudLAEjoXVYLjiXQ48ItkkCe5miq4jlEF9W4v0EkksCy+FiHJhp+j36mBczoraqQ1xVFPQq4DGj
qd2PTXXpVKlteZjfRmO4Dmx11cqqWxua9jZ1yRGa74tio026srQ5rttnOLJz6RYUvWIrnf7cC0Ua
Ka2PXt+eXAfHZF3R08u2BaIOcvrU6xu6CthTJObHGPg8ODA+Yd1IFiE7i2WWtcPezsQ5L+n7QVnd
8QnEOkdFaUSHBlkd1wyeOwP8otOE5moKd7bVbVkxk0VpVwQZgTOFuvdjF2mzMBHTtobG2akajZ3S
bcAttUZgWzLCkqVtXfTp6LZY3oMxXAkBMYKrir8DTxM7JJ0oJ74x9r+vWWR8F8JMjqno6ZkJoqVg
mr/ILaLXaGWHUdemLbs+ylf0gsg1th5pV5ifI8n0DyQStmwEB2M6DTwzKFxqSdwuKy1Mz9ggMRSh
eAFDYKTBc4bClmXtNNaZbfqhdGhRcK2GK1z174FuPjQNuShRJbMpfmZTXgVZ9INtsuHXVY8k4/QT
mb3mRu+HgbGMXa8g4P/U47DJfc6GIpd7hK5rZ5v3XPgGMGGDhHSa3sMF+cgNfQsZgsFSag/rlgfp
oo6ccEc0FH2guUDjYTOqw7gjxXV1tKuue/BBR+PUTv6HqJNLXfQRtjGKOhG2lyON9gvQpZ8Sx4TU
dm1NwREZF0bL0U3TcnlNVVAvQ+UeQ51Df9HPdV6W/BH68GiF6PMcT7BMV3uNgO7CSnJ9WzjBsRuT
PbGIZW1q9WXwuk3FFJiNaFozpMKDlmDWydid5nXJtDbzJFMBgslyyJ+hjHbbmsop9CykRV/DYFAV
zkpk1ZW0wEPtaOxJeuTUSAb1Og9uiFOiDej4/DXR8akXQHu5pPGDLejwwoEk1Uurq4s9XTsSdvR4
lNGqDe5MewZHMf1m79KtJQIhnTQG3AL41qotr16STjzQKPeO0xynoKYtp2OsMSrw4n4ZNcAPmkSN
aLzaJ6ZyiuustwCEzVrOFkFL4lBPkQ1C1SR7B+of7RNIoiMsyKWWFHctZC84IDSxRXXG1/MMJ2LG
Rqez7OdIgP3IhlpuOi+4Mju5V6UtluNWL53HEJPcsgNTSatnia2Z2AJ7Axw+fWmvdDeBfwPw3isF
Fgc8EJVbgy8nkFAMPXEuKwk2QABp0ZghrZrG0gis2E2NaK0bZICT/JLUPe5b235jom6SBY3Z98gm
Y/iMRKRyBywRRJ1enUTdBrsI39oiwEYbjETi6MCKiaqXd5YJoI5+SyMiaFVk9qkoDNI7LjMDFyWj
j9Nb0yHVlqvuPcc1O2eRjmM/PTqNedtOJYwMb9PUTr2lM/Bn7PxrP3Ys2O0LMvqt0Teg21Sz9EaR
bR2TQl/oxhDwuXddPzp0+J96wrReUN3lvfuMkxYmYxfIZbFEs7MZDEOlgV2BKSfvvsgSMBhDvbdc
OvIwSUmuA23Jpi7mx7nuBp2WLjDixqMFt5PMgnTgetqI+u6dLLHkB6y0GMUVIuuk/ZhO+S5sNtSh
V2G+FDvDrB87nlGrTjbXLvAYojH87+ueQG9lkEzzv0mM4zQK3xsBr4VnI7wfv3lgm/+ForVVZXQY
6v6GQnYNSln8iULHuyG/7SS9po1dogRN73gL/Y3GKR2wWRSGKxei6K3yUO4qf5c4w5cy/H4r9eDZ
CHl3A+1JL0r43MpdTh38sQri2UKUWrex3IyDIonfxezgLFX4WevNbaYJypiJvjcWox4cVzZeUZtg
Se4Sh7fMt07zjlXN1eWjeWLBEy8tUT0/ga8pYlwzJbrhImRchLN2uMcXBFF363LSRv6rJz4aHng1
Mnsxujx1MOajtxx+OPM9aXOEutRep3i4Y8mhEs1DqhkFec2BGY7JX55gi7F8j52JU35blvbOoxOy
qflZTarfNIbkrjCDLXbTl4wBQmpgyaICHVYGa1yp4JOq9lE2E/wQZE7PfzW8+qGTHNlsVgaC0Vi7
w+S7LhOQ9bxRVQwYjBP/YwUJxnPCt8ccuvnCtXHaYU14rUKrhc8Qrpt0HvoMQKB8K90X8qYsuLmq
wdlmgFIZEDXMRiOWAzKByDEPelgeldvYq9Zl21Cm/sYSqb+0He9dFlwydEb9WAj3fCzpgX2xcOG2
mj0nOgIvHGd4tnNJ3EBOqJjVS/yzYKbajJOEFg/LVEx738HB2qW9u0lAfY3zKahkDmer4s2yeyrv
bI8VwvO23UTsGMMje14eLtCfmWtMExb7ILhkkZ2umLHAVjRoMRxk/EIhE5/MiBxctMO10dHhlcPz
kcrsR8NDbhp5jizIv/4YkmoXFRISJx+wDLaVPd5b/rANWswF4+SgTN0GHEI39LxhoJDRu6kjGE1F
+DrNTD0mf1ykMAjSMD4pu2Wyzq2S4WRMnW6PUHVf9RTpyS6/iewS92d+cQUmWsQvEtP6l8ca1hug
biYrxrzrUNZFo/Qprguu23DXAu05pJ9ESF5FSww2smeJAE0QBOPkbVgCrfBCOci+MhniMoxnmJp3
LzPXHaF/wZLwYIOjZvPAgM5nCxF7yBxdYc2uCXeDr+7KwW9bptZNkgA08LjK+skDlS4J63V4+34P
vE7Ggfd35KQxJTTbj3QI9mXRQOks3F1l9cMafuIMUmSQg4LCR91lS6qyPtvEhJrFhAB0mPkad0Li
+HgLY2PaODUpqrJ5zcPq052fQIGYBODY6VgmbwkaFR1dPBttJsNrnFBXgraDaFc4d4F8lLTLmPLL
FwbeDCe5eP6RyhlKqqYJRd6stxHsfIOfgiyi9gZTzg1A9W8R7qsEf4YZMwrXTQWXpOkPRnM3cnEy
c+PFRgube5rjup0yaZo4mQT1DXb1ozXB4G5Ng8QDe8uQCAUTbvMj5+DFTdM2zG9S/1RnlCUntSLh
kabA8jTsw3Y63BYCtkgiJQCXhu2WT/K3ZFME+xdo6yzIYp8MWEuWAFsiQmJ8aPhvRcRnp9k9Nq/w
NLiBtemHT10QeNeiefwp2Bi6loaurliLRpk8FqJ/raYBh7QzLp2gx0Y1UMOe4DXBA8jWkWAg7LuQ
loxBYVmqm1MWh/56NLNnIuMrC2vNsn3G8/6cQQCB/zcEq9avjqOFWAP5C/xh2YLjRnTmWkdrL22y
AtAySckkmBdAe2wnG65NN5+cOBbqHiRsx2Xm3kbQf2Nb7vJqXONfTZbjYKYrViv+6gpjbk6MqJHF
rmJow9aUiwpmWV+F67Qv7hQUHCP2b4Igf4/KmH1bVXxCyJqkq9ZKj56IUE8nwmarxOQEQoUyHBXq
GsYIS0urGrHUNabtMqfis/BfKvo2rwP+ctPS7uqq+yInPm3Q+ppVIy+UrqerfvTfmYk8Kfdr6mCt
9h7mOF+XHZUnZA8GT7uxdcQ5g42UEM2jrld3vQo4781ZMtPrXudFQ6ZQAsfAvk+i6Gr56acW6F8T
4MWFiBG0kJMaG03da82WWdyz0TEoS8AEe2H/aBLEXw3luCuT8isBZbbORH5nV8lb64SKoWkMs5Cu
rVWsspd6EBbAsvpDMdTFQefzfGSnpZgeONmzYQf1yrHIMHVYvcfxkQKxgS1UvA+Gd4N1OMy6W3J/
L1gDD948k6/M/N1LuSUqaT11auDxpDkUZHIiiZR98Otnc3aEj/lgg6NkzjTLbEifzRI4SXSKsXTr
U/acudAb2ZJ8pGZ5iDJEXdNDtHL4jHTdMZfcinTPcpnS1Jvq0SWmtYXJJ8OWjtySykHZc8rupzDD
Kg7SRYrwTriM4WojeR+C8TLUabSgc46z62TPwa147TWkVEWMjam0WBNzv97IyPqiqCjbBkTiKK/f
jQ6U17EmKcKcn+zHQyigL3b5p0zhguUGiYwSH5jd6isqICBdZN29gjWCDunceX3zUjO5B4NjYwxc
qiK0OXRwJWL4D5dlo6drbOre0LgLRqY/BSWecdYV1JFwZ7OxbhYdijaccsG7FX5m7Aqxyuf89Kra
1TbwVMREPcrezbq6tTr6PULtq06g6jAhWRsWUlxedEQIcyhCNnHLuu8/FRS939/0gcInWgGFGzLF
3JReAF8WNxL3CjBmfKBhccoFR/545GnmTd0zZYxrqzPIuJYlLl9eWgxofct+HLE+2RYZ3n5NOB9Y
ulZRzYhJ2BxHGDgN8AKIKKEUcuxAgxLTB52VS3xaUDnc6qkCk2zW9ffUoO7PL1QWJNH8uHhTbBFW
k2Sd1TJv7ebiXNWo97j0NUdnpE2K2bDhPMbM9hJ8+xDicKfPL1iXzi4Hx0/8weC74+ImRqJPzEPg
NU/j/Df7RpmuTaXZK7tbQSFYdOZ0nxPpgV6HLspFcUhBa41ExNdlaNwFnCEIJO+VgG9GYtYl/yO2
QtHi4xffFifHhdXzGiKbBJYqjslIttDuV8bAU5ldOK4SN1nqhXzqscczIuyvToVuUl2awX8j4wkh
TorPjn6UKQPf5KUKV8vQPgOCWcMU44HLEE/zarE1qZT0qpmqiDSt+5wrtbLAOyqJr3qmd2SyRTK1
BxOZaT5yBuIxz66ekS5213qpzxEHz8muFNAw66XPIYlpl+zm4p2QJOgGa//Cnjjasi/SePioUymW
pi4LBHyc3J6fI1RGTGkREsVG880fV4w75k0QBNpAbtAsyWXDz3EREhXQW8YJBiRf8gi1DJ+YC4Wn
stv2mfEwiQ5/UzPcq9xatV4itm7lpjx94bYNgPX8jKSoVUBOUfFBz4ZkqdjQSlb0Vcgwc+tOV0tT
9IZzZAdJDmiU+MBioNEHRAqfshuyGZYye2YaMV5ABQ2Lanqr8r7YEJ2smNnOE+T5k0qTZ7fH3O81
s0JJVoes3SCXhKR+YO9yMo7EuhrQdvL8VTj53tMpEeZ5svIbXp1P4QQzM3wDPmQVuKuM40Eb4YTk
9ImVc+saBxru4HFQQAQbPhLLSa9WOkS7RROScDVZBqDSvArpdcuOubNqee8Nu3nOnUQH4s3WpTIZ
BJjTByW01zGaypXeCgjRyJ1aObJIDz94lT6CrGTsPQTUQTCgakpeqUv5GEVHVCEtJUG5YfD3ZSnv
4oh+WmaZlHGR5MKloUh9B3RXVdn0Do5GbYyechTZfxd6X+x8XES5PsGdkeWeIVPGtU5INMNUhKeo
+qjRsRbG5GYb1vROw1cn/OaMZwgiEUobmnM40j+a9M2RX5yZUuFCg3zNs+dSFOsqJv0fyFYCs+Ch
DYgUm0/qs2E7lg4DMZmTMPDKVENem81GicGnzfQ+xLC7cGdBgnqiB5H9NG2mUKtpJwqo8sMLCBl8
WBOznDZ25aK6gqeCkmQt22EiU8GdtKTmql+HgqOKy1OMJ5S9Lb3HnsmoaEGEhI+idWqEWHlvYvYS
XbBuMww9TGWfkzK751yCG5Z3gW6pYbRn1sXmN7cWUXUyFjAOiDXgk22NUxjgj1YDa3mh2A9bTN3Z
a22GyefKdO2b1DDWtPIybiN2v9RMRri68Til+iay0mKXCgHNqlOLpqBzHZ12XPjNkapdvH7hcxty
spi878ys2T80S0He78Tw5dmaUf4GuZzF1OSfTEg/8m52kJrgrqkITMkCbDBwtwke8HDOu3UDgj3H
cRJO9WJMULjQJ5ye+9PnOIDVnhZuMAXkftAHjTlqNcUao6oovCYRTGWThPLS5vTAca3PYLDXxl3Z
m1+p5A500pEOnCksb4SV2Dt9IhBmFSTIjVo1R8cV5Q0RuTstIjlr5ehVWeSh0FLg0JYQz9ORRWdk
xbFGRGWi3Y+M0vtVF3fOtvVdwHRe+E791VPVOe2DPyFXNI55Nb28e2jaOOb2wsGLg3HPSbB7Rtk7
to3WMOmywvsIi66ZjB3vZQ/3bXJQEiqAkaVpbkknD29U2BbrpGZEQgnvqzdXp/V2K/cKaAAXLTRY
Yo7H2Irqqxprho3dHLCYACkcdCt6M6Y2+qoi/eLSHfWcjdOXO6AorZXiNGbjb3j0rW4eejV3rjOA
S0xCmKhFV1RroTVqlXmAXKntEgdiCcXdhJxg2yi9hhN8eHHHZgtswx3/sPe5w9Y1dW+PLoUkFVFi
i3QanXLcv6dgHF/zbqL5oGyc/ZhFrnXQxNGZm6p+/8uQ/kv9W8pGHBerq9X459CEVtaPbMiDyUcz
caUCUmdrTDL1dkJmezF6pyYJA/TASxnr4EhnYGPQy+kVaJtRmK8DlaZbp+u/O6YJO20S/tnQwIpU
khhxUoIjnv+v2NS0LYjL+5Iy4mM1pPExUwyosYgm3Im3nlPtPGMix9HKrTSojVJ5fvBKKqpGC+6W
JmE1mjoVhnapyVsWQHVr2qa79MPQ3FDDGgOIT6u1tMbukmRud4mAbwJy89jb93ORYCDmHcfvR8MO
o9hyKdmbFvf+XhpU3pa15Qtmj7CBvST3jgXcFkJ4nPXHuRw18yHgZXzfhrbG4uKNoJwn8ibL2G7m
L0lwZlvo6ERDwxX9SOFHZiGVSzipf73pkynH469HRth2fHEpAlFjMO6KRtv9NoFWGa3bsdmRs7Yj
jplucO6VBfp9/pWUE/C0uMlI1Y3gpw2oSPRoPMVB0KxKoftHo7fmB1ICeNc2qQOwQ3LVNKPujGRG
LMwlhGLu8eSjEaeAD2CrYPIws1c2T+j4hQdTtB8sbbrV4ULuQqnhFGK46RsOB9QKQ+4IDRF9J8oe
RuX6D+ldOT/QapO6LKJS7fOkCK3Z1NJb7bPhD6XgDLkxKC7HAMJa+FuX5ptBfKxrzJFzwaYPz2yV
VpHc64BU4WhgFG/YeB1Ek2JU0Wq/vJHx+NTIzDs0f1276ZxNmS/qmETfrnDlvW/Fw1mGNNBZ85WL
bSU6jSrSLslQPWGNHm+itA7PthOjTogx/OhRWBZhgW8HE2C+68K6OmZQ7Ega8HPHDmRsSqykZ5sK
KFqA1WD0x8YjCjZ/3fvQUUDaG/iQmAxHLGs6sqnfnf96iVCdvPVvbaRh+sUiwiyw8XOMQCD9v9LE
HJ9H2BF6MZC/dfHD1ORFzr8XYqUqzEHSSHfczR0uzyHao0MxTLImsC6yJRqZZ19a1LDK64F8+K9f
ZX6MaWV+17ghaCrzZ/CJmTe7vi6/7EBY65R6pqXBv9IlQnDiWZvRRlqVy4kA5C6ofOegjE9EjOE8
iiI9puCxRK7qa2Ca97+fEZCbOXXN5IHWivw06bp6iC0MbEFhvHZ23qwSnWNkiAVQNkeuiJxwpu3t
o8eoq+SaBgk+LxlReI6JcGHqmXoYGmr+JKRZTOseo6gG3FSQmkuLVPSVsgWGIpBXHVEeKmin17Rl
9+G45S0hlTs26tZNbtnNY8kRNEiL1WRU6M0KhQ6OanVSjp6cKIcCXzRusCYD/hzG8t6izbTUio/Q
dceXUrd0pJaetgu7XYe1z6A/GeKjEiUDGFlHt7ZbXszOddeG7uW3zD/JBlBLu/Lr+d1wJ3KRug/O
m9PuEnNUfyZHqpF5oKeYjHJwV/XObdXR1VXU/R1kQGvPkR1zVtwXz+nw4wXTWsIqGche3Pueq+4t
6XBgUdEb8Ct9GWkcgf2mvDgG8XspYT7J5gTpVbtmrJlz6RSafmQCvZFGdvIKD0MtRI0LrFD9xic4
zcZ/EguwWZ23oXrowriDE4lR2gWA9s8+E8F+qAgrFRZZxc6nu8kiz815FA6ebvvjG4kStrZBtc0d
WHBdZa/NsUo/+wSqLcgr4yyMjEaZoXwm6gcAMoIx6Cvs+REj2XsQH1QAaGn0hXawHYfgUDWF9Vji
rl020LZu+ri9nd2p67jrCyhPxPXtPKdRM4Vf83tb9GYcnrxx0k+9pg/INdQEAuvnoumkexeuNLJH
INmd+MKsinrJSoUnFST0NjoQB6uRRsJESE4fvX3MJXto8vfpoWHYchAjZprgQWdMBhLZqpZT2Zd7
W9nVNisg3qpM5iyUuMtASm/RCtVuih1nrXyKmQiQnVuDw00UGCzzhAcjJ4IU3UFUTM2BIlgGAj2g
vyDrrgPORhCqWGXCKGM4L116WVnUMS9qF0GwR4l4CTf7HFPIvUuoAcFYlAPR0E8d68W2aXodnud0
FXrecxvi2wwRS9d4mLmZekgA/TCBUHHtZVlRxFvTSLweTPJbFmmzSKtu7BikvIMFFwQxpIam3QX4
2sEq3lXgJeCt9KseiMYJD5e7i3mO0jFHaQleddovQ/IePFFDaKL9yYFSCjA8iVcpEpZMKspwzJSZ
CMRVRjgBTbaFvTNpIM2Hik1t6nAU6rzH1knXjufNTyfvQ6vSaUZpMSxr6/VUqrtKuP7WtFy1cAtz
a2e1vWsS/TUz5RP7iJSta+EsJweDoGtC6hXcGiRTAMh28S7lYswi3ziHA40uI259xDQHQ6d+ZG3L
OZdhL8q08D3lCaVqfFGOwba+q9OtxUW5jtrG2OZJjj8mfEUHCxcs6mSUCFxCnr5vU+0tnNe/sRY3
HYs4g9XyOsbWORgR9PVAn1ai058E06ol7vTZ+2XHkBZPOI+HJ14OqiBunZzmixF2J+1K8sbORmgL
1oFTDQqM5IcOED/mcAyTIgyDpHrkhszByg9kvE9YcjOSN3aq/eQa3EJDlUBA+qRZ52AAhgYnqAgT
eks6/zB04WvBRh1zNEQDwgyPQ5HDnZ8oDIynn8FIbeoq+Wt5Om3gWXgrTLtn3SRKNiM+qA8L9qHe
kymcNrndc2xHdlrqckDCK+15IrOUXlQdXXqfB5Ngo6OXd6UQZza8OXdN9VUxrrcTxVQNJ1JhaUSp
+TKlAodm69TeT4aDvbV8kbl3bYz+y+sJkda19eZycIsddeQTbbaejHfGILB/2+MTICwqQ+P+qmVd
uQ8byiu7Wa1sUoN5LY7gikFwo2jbiDrSB2DLA0779aPR5M4abnNO/SvbLssoTo7jBNtO6dSpIo/A
jcELKxAoahEz5SzSFQd6qiXmH9qUw9MgNA7JiSF5C6qc2jlKyOncrKTYTVlBYiaPtiJpvhoQWUvf
v0utoTkNoSxWyDgnmWc0QPQIRpp17GJo3d10TVMs/pUxHgpk160b10+jaR5+X0g8wZmhnmFxy8ZF
P3uZka6kouSRNlCWiUWYEO5nJEsPeN3d2jHvsuZUkCjxBKRld0sYP1kRzz5QU/RkAINYiA7cOSlS
ShRH/T4S42vNRbxq5tyKHWFkdBiIYTGMX8uWvdFco6Jiids/uB1zvX+1Igwv2WekmAJ2McQteyKo
bOn7WOueaBB7skael+HZAYANCLyAyzXS08ZKPD99X1ACmAvPnu0pBPStZ8emjD5rG8rYaGxkT1xD
au5TS0fZrmBRwzyPFFJi2Aja4Daa2g9ZMdSizS9ZkRJ+zZRNSCw1bqxRf7Q0bKgcpJj45MkbZkdr
TT2gqtp9xu5gUeYMhHKT2ZUHws1RCgO0w1AdniPQtojhbTSrwzvNqz5rkiT+qN5pnIeYUv++f44y
cGaH5cYVJM9q/q1xUTKQssF/obv83mR5Vd6iocDxmFKaJXg9bqDvswxfs0rHA7NY785ndtRY4Xch
OUO4nf9QwMqhupwziMx1zH4Uvf75x7/94z/+7XP4d/87v8nJxuRZ/Y//4PefeTFWAPaa//bbfzzk
Kf/5/Z7//Jp//Y5/nMPPivann+Z//artd355T7/r//5F86v5z5/M3/7PV7d6b97/5TfrrKFW6bb9
rsa777pNmt9Xwb9j/sr/3z/84/v3p2A9+P77n595mzXzT/PDPPvzn3+0//r7n6Zh/75Rf71P88//
5x/O/4C//7mui3c/+/4f3/H9Xjd//1P+DW8TD1/HNF3X0aXl/vlH/z3/iWY4fzNsff4/lZCuYRrG
n39kkM4Dvkv8zbZtjkqWnP9Ht50//6jzdv4j0/6bRSujBSbeMnShDOvP//dP/5eP8L8+0j+yNr3J
w6yp+cE8o/78o/jrs57/cYrjmRQGLlbbME3b0c35zz/f7+BY8vXG/ynQscM46X7CMus20FQ9MLSq
WnZ60txl7nvb+/19qDZjk2WPOAOrjGK0OmTQkIuwWRfaMF1iJSfwOYB2assDcNSmGR2+DHSDMcgv
ga7P/GeGbC09qoG8F44hDqV+7iyCyG2IdbutBvusurB8NEivK9rin1uNEZ4tqCLDlOms4jDR301y
K3XVZ69JB0WnJjfGTpahKxLQozRAeXYR0Oyucsqz0TJu70pGcD6jjodRk8Z6kp9DNbt9a2VAjbzw
EB5uuiZ9YgdWHxrg5tfS19H3koJsf2SGMMIydhF6fALDG5/gyMYnAB6kHSG+93Z8M1WOWDczl3D4
Pdy15NcOTftqeyq+7WIxndlQMLvJfe8LopR7tYzcvbL5+dRbm/hA7cJ5CzvCAcCmdzo7l3Xj2tE+
s/tm1dXMNLXcoGEsorVSKmrzfr/fyfIvLyhaemb5kUXECZgD+E5rHGeni7TY04EQX9jRUa6ghddi
0sYLz2aEVerIUJ1bd++HdItvooKUbGXbEJndUTv8/qqYfzuYkl0gwi47lorI06ThKiprmlkLJ/u/
TJ3XcuPKlkS/CBEwBfdK70m5lnlBqNUSPFCwBeDrZ4G6M3deGE31OWqJBAtVuTNXjhdHjuOltbzx
oreOfRyoopodj7haOqYozibu4vGNaVu2xYyOOqoK/VGE599TOHsG63Y/mYxxh9eiq9qdbXURO3s1
nHPbv1HwbWybjsHwShhhjQYkqLebH9qksCEQikOmHvSCFKEdp+IVFEO7LZtRW5vec4KkeDI9k+oa
ab+p+F0Eq/v5ojUGeF33H9Pyu1PlCdRTeBQnXYw+fBhGxMgOJMtp29qORtJAlHIAWdHDxnQlNdcO
Zo/l/V20/MK7/v42np9H+/vht61xMoLTbJbUZzLpwgKw87n97dJgCo73B5nY3J7uPwIQhXJVJRp+
/WEMYa/13aPCMUkNMFBeNobABTaF0Iy/9PXsSztsr9EgznACtEOA+r1LbSIhoamaazw/uMLHO5ch
MHgCFWmIk/HA5ZSsTB8aQQnK9WZX52yMxL+64f7YDrhnq+TFIYiwBVyI9ADBMIIM9gU1WZa4MHSg
+MeJQQl9GEax+hUjSAyQXY0afkGDiEoVnwjCkjdonO5/VRYCfch69cNUVu6mdjBkjlb6rmz6o9lK
BhQxe1+0wtPDcn8GVwEe1BQQyYSSSVdweIZP4i7d2HhJ7XkAFlGNc2zGecrVU+XlmjWSmD3pT0op
lzzC7xN//jJ4Zc5v+SyjwwijleXZKO3nzmB8X5rE/O/ykdc5H0NL85IXZz8AYoDnzM/s1EMPSaCx
//6qXhb+IYDcXO8PvnRvbj0+GZYLrpDK0Ycg60hHaXBtpMA8O+u8GebrBVnZlDyPRYHmrWwSsUZM
zJn4+Ml2mMii3P9LDeYNCn44rsy0YkIYOKCtBCYxt/32ip8onKtaUhFdoqpXH7gJaTd1jIBlm8+t
kw3WSRnylbco2/ogg1a6I8u/LC120f/NIsgfEFrrVclocEEFjfWite6/KDGrdSxHXC29Y750WfDP
oS2WMSViniuqo4lWf4krozyOGQyy3LcV/FR1CVR0c2KDno9ZVUhD9TOSr1kos++PZZb6696Y3Kvt
+R5tLjFbxVCuB/w+Z12Crv59Ndue6k/248HSHeqI2hHCe3pU3FxVX3jVpiML5R+KEJInLXT2GiG3
Q93o2MizKbJYhZynMsjecJdTYRqN2nksPO3sdPhdsJB4+QqFYJf4cxks48w+U+MbHUnEFOLE30H1
ba6TnMbjVOhHCR74QDn1jz5/yGvbY727r96KW+KO8NhOkLi8dVVUPMcJdLE6veajGRPRH+kwFPEc
EiqrpWHpzc60xcqovPp0fzCdAAeq/gqsrxPOZaQ/iLirHSQHQstbFpC9yGRzTfypudYDa6pb2vWm
c7oBmksQL6oUHlgfDlj9KVKEvwddVTWhg2AmX+y87Q8SMM3CbeHs3H/6sGXKXbUjRAvEWWORWbPc
MEwPwJzJGxLVo8+vjs4tUy2rF+X1fvF5xXoqWZKNsPmbdt1rWJkEZn3NpvlR1KeC7A8fa/zfBAJI
BjNpsJR+9NLaYmVkaYTTW+Yf5J/PDvHxH/JiK1B9uUtx32BCoZaNO25kbUBQEW67hrkLqIwaihc2
4/xC3pzwj+tbaxmsrxQUvpViJLqJ8brPOnWO4DjtUoMkCYLhs3BN99BUNdMSKx33mhG+D/Kh1I3u
Al+1uQ49OTomCigsAePFrByGh0TMFfVwAi7j/ICnITsxD6K+s7X+UPjxacipesOFc5SuPyfrhuSQ
Stc4ptiLQRmlCazVanxSkX6haWbCzk6h4T/dPOhRqW8iMze3MOnsSz4lh2ZcK9eKXm2vTI60qg2c
noK5b77pT14mOQor36J+uih2gZOTSet688Tw9KuMZT5PUf/7BzJLdG61FI36NoYGCEmYanGd+xG4
l2Re56P5oecSOSEGb9KRMlySOs42sYjL1aRMVu1g4uB3PkgAHENVOm/+oLEVMhvr0Uz4L+mZBi1f
g+3AYpQt2bhGbOBwe1FOWb3PR9QlsAuOV4G2r+LEegEVxqjdGfejVptbU/eSx/vD/KUEZWSvyfrB
ZyK8EaHzRlrtJktsxFbcP3d53z+Dk7zCDPcv0OYIEWWuPFA0eXSZqD0JnHTXIYfGMsV1fHCjSsGm
ltNtnKueOAIQexeffLaYPoVT2ew5eRk79qc+ex6h72DryTWNPuOmoXJg2edzqhfOwtmPewHaXD6H
ZkmH4Lze3XUbSui295WZRFRxa/ekwM7M94pXbU6GTKM5PQCKjrfYfiikxtjkm+5L3DZHcoL1Z9Bh
Q+8tnfqlYFLA7JnmhiUytDu3GU/WdIv1OcWCfwv/sINo0S91CzKkpQa4CzbQoLIlSc7mRr56RvLe
Cz4QtqLghdLv6j0Z9CPTavvokC9ehTnZH7e3XmPYPFsD7wFGs0q8GhbjGsZ82bEh7Vk6NT7EMDIe
NY8ZKozVlbK89GbFIfCijuDuMCp2yxUbjhjD9NOkOuMc0SoOB/VCz4D9xyuJFlfQwhcW861HpwCb
yYwy/QyERZpKR/R3m89hqDYWzW/w7816IyD0D4Q7//V8ucQQ86ACSneCqU4PPYTExX0IFQdVsG3D
YeZdHS0y0MwZy6MeR+NZoL5teGLfv9prh/vtxO1MktzDxHyho3AdJRjTtawxmBA4OXHhR6zwkLuG
vOjPQ1OX0GAwvJBlNTaVN7xTvDffERi00UdfkkvkVqH1DrhAs3a2gamxc+ra/sptgUR7T+2vkwCG
yqgWZgQrx10u/GlbkD+7DX7lrjU2mBcxduLiOhH19QriQZob9m70ve7c2opfvpmQ9bkjoCV08GNb
bhkUGXTHlhzNErM2UdbJoReATfP9AYiou3DHut0Mdr/OQCQuOoXb0y1JVdttAXvatrCfGIwh8Z1x
vg9Vc5q4G/yb/wDur3lzbO0JuehPECXOXgRZc7WSpFzGtQ54MytaNh1Jemo5aKVGm/yjsgSzg2yf
He5tC/ImELByKFseWts2+78/zW+smsi93L/+3//CGKj69bx9bRndYyQApZXFIC9s+iQY4BLRuBrD
hY6HOTUoZLAsHSLgfQsNlWLhJ7xo5K1I3NGlFcADkCVbhh5QnqJIuIkb5PXyPwO5itKnD/YZwCWq
8avxyUDdx1D25NurJKlJZfbctedTaDIUP1TlMX+PELFnxZGCtal/5izTP5s6GRMnM28iEQglpna6
v5WFl3hrKEApdtOFghV0uj+0vRmd6vnh/32tdeQuTvM35lEYgrkUD0qDbOhU5Xmaz5ExCn3fGLQH
jn64tAfeUAex+3J/oP8yWuv03kfY3pf3+9fvTWy+Z8V5yIQP2dygTaZdjmIID4kKrHPQ6Na5mkpx
vj+N+ICRNMAlO8PxfCnYn4DJfY4D/wvLn7t3+Fc3cR19lAan3Fq28yYojbcAEMk5Co7ZYWX81b3G
RdMPPmUaxdeeyByiWuauuwA/4pgl09U2GWJxIm5j41nLxvwxDwuCg/PGcX4GzRGvdeRuKTXEC9h1
7a0boF/X+Xiqxwb/alYiREeALgDAHBO8PZCe611JuflDGvQEu2h3XHYm6ICUwdnvzmt+D4u6/f3S
XU0AW11uNSelyi+kNQJrTfgYhvlHP7QfvHHqpLVx/RRYfrtzXJPMMD72p8lw6ievZfbc4ZxiG1Q+
6jrir9fA6hsg88ycyfKhReMD10Ig1O0MjgT6Kh/67gSPGpPNoCgSzrT8MUqIJ4xsQZdUnUmqidPx
WgEw3KjQoh7W1QCKFcFGH+LqHavNPtBM56n38xm+l5bhTSszqORuGMLlhex2YUK31FvT/gqwtzIq
ZbxYFAVru/aTzAPDvoLhBOpnE8XRsPeC4k85MX3vjI7LumlBTvo99eoRdWVvQisvQjfRCS13JQos
0/cdNDMC7E3SUJv7njuqIGOFXQM+Peir7aQ5+oH4yPcYhtlWt/uCEq+GQ3NHON1VyZUGNe9QDwGW
Y2Kgq8aaBqKnOHWtRKHdYhdoD5Wqsm1nESaFJhHTQ/hgoNReKfBmMXQk3P0U/NYjicRPBvoP8dR1
S3xKC6ZH9GtJShYBrdJ98dSExotuUhTdso1e2D9uSFQ/Cl8jkTzlSfIi4UuEnrm2HDgb01SdKh8/
ewyeTxfNY0g0rqHxyRTuMYkIVtC9xd27fqS/hsSTAvQt14mWXtqYEaXX69FadOtI0qDaQtiqE+Ql
NZc61M4un7yPBIevn3gvemk/ekyiMSczSQnqZ8pzzKMWTKfAxYhRq25cuhWOMunXCEBjQzitYSQz
JFtKxrkX88oc/R68bV8G75nDTaWYfjhJUG/gtyD4jfFvkDuEzxpTIP767nlSnGZbi6bCNpphTH18
zqov6ibzsw6uHqPHh6sp6+ToE44aQLmz626SFyZV/rrwGmpsbViATN8WMmUYqQbzwRqYpDgm8PEs
gDvVIWkjR6FrLzVrUFdfJs0KQEaChTsGpsIQ2Els0MtExXc4RjNi/3OEOTAekVW4OgIHDz+VzLbR
MM4rKKfCufQRTxE0mnH6E3oxq0pBxxE9QjiHtHCH97PKA/3qh9Blek3/bOwcjLeEbJn24T4YiePp
cBzPHhPItAq3KTiUk88NBTxffBgqQ9KhES5lUUNXTomgIY6txVemlR4cipgflrtdOzYXy3luQFcf
O9Ncl66Ow4t+2qnzH/y88f815TWbNEq5R+da5DO3tfamk0YhkTC77aDhEMH5eghqQCwJvIhlYg0P
WWKFq6RljKpwpTIY17zJfPSMiDqmfo4eyGEvbE6XbALzleWpQw+lex2Aa4JNyiSDFMlDFmdMP4q0
2DGIpVcManGKTpkHATUdNR4wvMGmlk0LegBf/TzH8uBNhPBqIEuVL0rqGjIQGWPun+d5USwPYeWU
h0laBmajjIlXbUQ7tCu2IRaNVePwwxnjJ4G/QtShlhQXzRZKQWdDwBpkqG7j4/09RmF4rDAhSnLf
VkjBo2VQnuVXkpPIWF7cwibMi7s6CzjTymDLdjh+yFIQXX6x13UYJQ3SwzJCAsFXgx2vapni1RIe
aFvq5Zlkrt7zflRYog+ewSsydVhlSzPb0Q27q02bL3VDvGx8TVEEQdMGycat7rk/VohyGCdGsnUN
XazNIXqTXvtjvgRTeathcT9irV1mdr5NFKGwMkXuSBD6XOtPp+pwLWvcxizlh8Emmu1M8K5dpD5T
t3aNIY6zm9Qnpp7p8OZoFEcd0CP05MJ4osJ2Ffhx81SYNDRGEWU3DXxRl797rckZ+k16MMPSPHe9
vGKjvrmu+Q+C0kar8ss4tiApUkj9BRwb8o4d7q+K0tawBpSpNSDelYGE7CJlWTnFHq66UNV4Sq3A
3ms+nXSOqQ5+GG2npGMb5PVf3KIAHSnzisX0yVOxcSxoUBOR2+4K94MBJSfIifzeY1yOB92ItI9c
Nby+6UwvxjJuNjpqxei4cHnUG4o94y2veNd0tzrCfTJ6n+oCgyQooS7BprKkfyA6kP6/lPX05mft
C1min/k1WPlu+jqa40+lW9Gmon9jO2agjEbtx4K8cmZURUIWYevchzBxOHqgg2j0jRBkKfyLZFE+
pWmxQuzM9qixewsoBe+9MLeTpbipt174KG5jw2QhjmW0la3rLeC9Xj0Kc2lj9DQQs1ifPaOUS2ca
7eUwXT1yBIchaqg1l9Mm8v9Ehkm/IOeE3J2LktzntMv/Jb0gfZ4Q4De5DOrGqFcwE2jQUsUWcYAg
Ucal6TZwwiomZU5kvkbT+Fq3XrxyC/8YWthP6iSnHZuyRJzgw7kFULAQ5kQIJe1wZFREQhvCH+jQ
mXbAK76bcqr3UjX+lDT6oQfGwOOLW2ZpF+iCxnYYVHL04rXOxvUQs2ZpU1+tpmqSG1Xp3toM5IdV
i4aTav6YJQ1ibmB6LCucThUNFSXR5LcxByFJdGVh+VO8H/wQ1FVU3/IsGbdTIU69cq6drnUHw96b
tct9sjMqtsUwI1usesCj0n/o9Q33PJpO5eSxZbIceSO1c2Gv+zefenjjEOQb/5rOe6lYgxdTNX14
1G01bKaglxsLJAi3dfgpeobeXePZiUpxGjE2Iou4lLGoud+l0kj+P6tJZqBDzRe+3StsnprCzoit
Paj2NXZeRs/SQfNn57w0Z7/BaGfY9t3iL0vKJ00fW3Zd5cob8cdqLChLON3fk6i+FTN50yLpAgjE
5Rput2Zjlh/V5J8CDm0mPMbrlRAtan6abbK0wvwXtuQZGTXkdcOl74G7JCoaxuI7hOW7jGKG4oD8
buRJB7Lt5rvDTQxtB8CcFnpk3nPvNSEcvK3kSwUvibxx+w0KFBA32FaL+q/rDLba8Jp9VxMqThnA
CDL8PR+SF8eoyoOcQHRYTtUs2ViTzWK+lTo5VUJlvrE6KVgmIJ7ZgP9W+Eha2G+psfHbTeAQuXON
NF1Zpv3PqxDJLfMbnvsXM3kECKScdTrGL4FjHdp6gsSaBnQ2N/17VEp2ufixl6aqaV5un6tquPq5
1W6qIBtXY5d+sDT9AzxDnb2TPjb4a9ZEWiTYgSJ0QQCPmBKNuJtemrDdDtJ5UFQTUpeuobg6LUH/
njgIc/UEYG6riIh7GcY/fMkL7hkomJ2MQSoQlMUv9hhH30CbODl4lOIN7TquAawE3nsfoRzIAcGP
ZZkslZQ9nw0ws4UTAdzRmH1z6+/bPttyRrti2fDJxWLTrSMYfbFPX2BBTs2XIyUYThvchNtsheY0
W4ZdoHkddnZAcV+UdZNx0h0KaRe7yGgYoCXBpsEWuXSJYI2OJT6EA082Dq2vxAWSi+ntEtM2ofKK
2VESrHNmisTFW2KcefXhsPHEvqwSoMv8ytLWSS/NtQxyGMQmBXIhunIfRyQdkg7RW+gD7pLiiu1b
W+Z9qy1aHy88c170Iss/zScIm84Xuog9bT9136lLHSrM6IK6cRtP9uyD78maA/A9ORKYbJ7tQduU
rBvhOXGCv7jC4CCEbf6gx9khsmmKkebI5ygHGAb4bsH0RJ4Dm/lOLNX7NLXZujQk3W+Cylu3Cj/d
xGUpwdoRGE126oEL6HYWsYTm0TqrXRQ8ObUHmYAKKGofDH/QX3k3Tz7eT5/1kImZvfWmvDo4Q2Dj
cMj3vp76+9ElMECrVxD29Pbp5dWyh+oiXNq7SfXw0fZpne1KWkySf17SVLd4kBR3jR5SAcHOHGbu
crTJzpXcOgKNmodQT0lZILFlbHncoOpAk7UPWuShZeaA5hOSiTRoge8YbXtYEOXiL1wa2qRChGjV
+Dbvleh1JjWlWtokRHUrvJCitzn7PZlAonQYF/gmxbYKwc2aiHKSxhz2qWLvcqau+9HbhenfyJmw
bIYNim0arHKwrjqMuKU2UKtTFDCcOyd5tyYcwmnLJ5YjYm6FpPo4U1LIpdcHYeJoG/PkYEa4xolb
U51UQz2dTD3ZTjklV6PzWuvWTwYaN63Frc9wvyRBcomAUnQx+oTEDtX2BuNHu3pKYH4QNpntivJV
Y4NE6VoiVnvH0H6iccDhRxv0DjQoyDu7+WeM4BvjPIgPOs5ai9DIiTkyos0QmMfB6oeTMsl8aPON
cbIt7rk8kEhTxxBq4iTScl9q+ev9y+RCxD6d+pe4962bBf9hYwceZxBqq2/3r5Xe1pFOBgrSZsOg
6a0Ni8+hV20kVWkm7plZP/uVKeLcyjOpUybKN8WR32Tl+f4wpd27XgoPRL+JvdojCxl2QscoJZqD
UxXy96lrDtPNYsRVxuo2QW9/dSa8OugXKFj4b9l1uRhFvYhkgVkyUC9ips+wfyjL6w6Bxzk7lz06
ncaKIxLsB1mp8uM0KQatke6Fx3ye8PSYOTHTBd1eGhSzAkOqT9JODJ56my4RBS7iqME2R7ndNJUW
NbcMs2sctEcpQ1qD52/nzwbLdIjr9TgN/etMCA9hhvcG2IM+8XKc61igfM2iuW32lRshKd86xtkU
B9/5bL+GIlXccPZ/mDlcEN+351IKDhfQyuQ7crfGoceieKvBRhqK8L1Q8WOa+/2xUpQEVr6dED0u
Hpy6tk7ulKWP3kRrGU4zkZ4FOYFbVnfv2MztJ3+Kqkcz+J7tGU7r4jFQY/0QajsncYwN9/Rg4ypZ
vdcA0+zS7bZhdB/8dADXmUnthtEMb2yq15EhYzyrmn90sIf1kvPa/SHqvGNILLWZNSKSWOFBt9x2
WY7tW6iH+V8FaJtsonihcRUbtkdywfPo8y3E/lc2Lbr5dkXrFZtn95zMD57WZ8cqlLtqkOAa6fJc
eKktnqj5fOgBHu96ratP4zwB88M511cly0TFeCLnq/D+LUDhwp/oOQOFXJAXBelo7nzGEdmzp7P9
2mUSZdtHSqpzcEs2mIGAPUuwMf3KOJTkD473B+zBEoTM0GUrPGImwjRSwEogUZ8GC0fEykhJRRtY
GVBdGKCXaVLscuIDl6IdgstYmQ6nSXD72ewtGMcKf4TT/bNiTW085Im2MDOKOgPrYjiTuMTDNrdH
FvHIBjBSNGCoElf6q/t3vD9oyJ4rGdRstCr6sxga+vrJp6CMSyY5DuMqyU37LFqz20Cjstah9GAN
eEb9lMQzK/b+3Vufk6vdGBsYvgbm8wBtQJ9bYth5kH2VfnC8/7x48+kguqtLmcjwt86vuz6/7s2m
GwHo0k59LPWGvfnsC5nQHR1Xx37oYiLhoMOtKws2OAKrq2wSSq7dYpamU35vU0IUs3fxOKonGrQO
WPHhH/lGD+4qFJt2BEW0wKuI05iss09aZT3qDp/WsPGPBAphpXpVf6jq7CvsarmzZz13yGe5uBpp
97FJUndBuAvawj43WQB55/6rZ7EMlhHn/qPUnbf7p4E4MbwUpunL0O+Mo5XSg33/k4yGkeQrfB+t
caNzKr7u/4rgRH0OaRmaXUZEcPAbwe8+lX39+Ltatrp+ysc85YdV/3kITWORlEZy1Ebc7HmaslUJ
MQsPXViegdEysb//KQlJg7nZ+v4e3C+X+xtR4pmAXu+MQNVTznEVwhw8GS5HotkIj960dArKZ+6f
wta2J+7HODKvdZT/OJUEcTA/9BWbKMfD3yo860GzfUWQMe2OTMdQt03r1VOAJQarE+DLxbep28OW
CQFkkgTfbmmm2pn9OtE4C2Fpimej/+wfKuri5Fla9tSDuVzJpHTwPbjrJqMLosE5s71fHKh5TPcP
CceXDlD7NaO2jjpFc89rpK+iVsdwLiGrFgnG7NYtPguXnOaAcQvCIfLlmMGCwdpWHihmo455Fm7Z
jp7oeMANPC+7HOhSqjjmv/Dq4Rv4NlGnPCSdAjTracQAHPmluDXcaOykeej7Se4wxfl8NsHeh2Xe
naThWAvcNvrOyAsTy7qP9OKCzjR6Ll+YQNa+N2NwKC1B124e/8dF5y8bmy5uaiIg2sbeC7YLGlKS
/Au+FpiaeTbUB9WbMgTHMDBm+//kwu43k0ZU4QGML6xTYQpuNR0FZTZusxqL2r8keIqagCyPkTYb
QzfKvV5ywqYhgdqiu/J8z6gNtgS0I5zoodxXjt6dtZEYjF/F46+P7e6Fkj2R5546t17hFoMFzaRq
/ihLkm/kz1iemUZ+h9agvf5+5L2hWEdJ8g9G4Pih09vMEYBjyu+UxzfJl95dTcSkGHRb1i2N+hNc
RIqDU+3VvM+CnIjQEnkTojnZo+mHTCl4FkINw6ltY71h8PZCx+Umcnz87/o0IKUPZzIkziYrCu+I
OXHVi958UY57vd8tsbFQ18r/JvNk2OoDwuA4O1jud0zaf4aZeonXXZupwwN1kGKwzA/fcdcwfLa/
d3CFYx8SEEvE/QNjKFxHnlbB5yNbxQafVe7+MIU0LvQdtw3Ic1O3qHS5nYzIeIFk8gjVoP8K7fIx
HFDizKlgNiaWnUEqMG99/vH5+09+TkRCRKSpG0XjrZgjHPOejG7Ecd0SttjyIv4VDVMNHWuVkSX2
vqtF/Ue50TZOGRbO2r4JHM+xQ+7jDUmVoDaekC9/f+UodNTO7MbP37XMsOnqYX69+F0Ksg7WODHl
RAQWoABJM1PcP0xjp744Nm8s0Q0vd1fRAGRSHsiv5191jKvASxGNeEf6cc9S5u9VA8FWlcEPHRft
n3tSNM8ZOlOai/Ww5xQAo5KACbg+SpxtPJytxgbeb/KRJacfD4bF4XiotBj0htq2HJyhZxwKBtan
ri0mspf1k2Ya2NVGnZcr7ll7if9FWzWdE25KFJ1v3NaqD5pBHNoeOLKx+LMA2wqjU1ht6Ge0XuIB
K1Hi+nsjpxG3iyz/0ApVzoVxDkeDSVuHlo2L0oaZkCptWpZ5AJ2o0vVto+9R2su/93FSp4J+ZYfa
eohLzlZNgPt+BhnvvD51n2oroUyyrp7STFIeVVsbNfutbCU/09ixTqDIn0j7MiPW+/ohHYkkJUKr
N7nWvlVtpnbUnUomU2/gSonsccnsivlpFqmnEfXlfP8ZUsd5S0eHvKznvN8H3YLuyrNF3PYEs+Oz
FGJ807tiWKdJ8Hmf1Dns0Ve99DhFzJFPVSsXww8iQ1y5wM69oF4xq2DeEBr2pcdqgFnHm8vmAcag
WJek/u4eOoNBJFKWuSOh/ZeTuIUHrWv3FuUH90Cj1089LkLdB2PtKN6f7q8Dj3Gn2ehddWV5c/1O
xkPIcCwI6X29bwliLxtgsyj4VNXMUZ3zAq5/+V0sIyy+KntGkUBFm3epZTE1TO8Z7nkqjzZK9uUl
+MtPTQdkE/XXu+MxSeDGpEx6tgmK1dmnkHuFJ3ZYa24UXp1SfBkoH69oJmJPIo+Anucf7uGy2NT/
KOE93mPcWh6+yMDJ/uQk6jeuR4JbN9zsZJn+DjCL/M8uSJhtfdPH10Al8ZvNnMiYPYGmYWrkHkyS
VGIWwJTY3MferCb+ynVzuVbK0DBTZJf74O/+EJcEQ/n2ByLuNMeU2c1pu/gg2oA1n4alaMqB6+G9
WXQapMkRk8MG8bF4dDr13Ey6fDckcE16lVeeQo035hnwQFBUFbQPeVEcP4kAaDzZgXCLFjkdEw9i
iOe68lar9/tRA/NzdyNlpd+8ENZGhDfllBqVcco1/es3Bevn5bYdQ++MHc49m63pniuXjaTTme5y
7Lr+MLgdcb3hWtSchS0A30t2yjQ95bMvMkxA93gGWPx8Sa3DTxhauBo0j87JIMORQPFcXbZMRrDe
BHoOEdGN/jTCMHccr9GE/e7BmsdVJPLXTa11eC/7b8bsml4VM62Fo0hg62ut2luhm93s8NEhl/eY
MdsJPHUznG56GrINiWdc0i2ob1dzr03G0oqJZgM3PFnnFNBvQuQXMu3Ndu6oX3iMMpWwOWQzLcfq
CdIzA/AJE8r/JGk7LAbfOeZ55u2gMbxq8lxEyAKtC4FUmehZ6bmIwaU4wxv7D31DcvXMlQZwwW2p
N8EivMBfx2pIBlkU6C9+dMviRF8OdExztho+25C270iYBCrqH4IsPnSg4ER/4opuaRi4Ab4iJgd/
nUnb9r3r7pKmR6ONvPeO7et+iNOjCZm0wC+6wCxLk5fVEw0mukIIhcoe2TWLycHnweAMYGT8VGXR
gd3zdXTNQ48XUZ/iAUHvs8ljccA6vaV7u6GvKsOQjPJMGCs/ZWzNMP99i6DycMhPzrLyZb+u1vxu
355hApYzjFvrjxdXcfa3hQYohm6CZYhXTlTn5kmY5rDnvXqvbAM0fl8nFPGqfdfb2qOE6IU/+zUn
0H2ypbGDDhle5+b5pAYjOzLoDLrPfEBq7x2DuEGl6n2N2x6p25uXaVQQOX2HGa3uuplDcymSHbMX
oPEV2rWMwHmkurHPZvhObj2NOxb0fllkTbDXrOar7pNwl9QUOgUJ+kNvpJdS0ZNrzTN9iXVLWfoG
tye7AmIKm8EF+o+PKNtgteZz7SxDm0/BSJ9K1+v0d2Ew6dFrjn03fE6VDv0xiWZ9oFkGXN0L3RuP
dChAkvd4gxOJ7Mc6itqIrTnhdaemqOuotJK3fqoz3hrCEPp80U68RBGt5GZSncbIf3IKUS2LTltz
KsKzFE0frQO4Sc2VlliRTM3ZWmx8B7e6jfoWHWsEfCBbBo1hhheTPmrvwpkj2uU5EJdQvCjCD2D5
+bdKr8apDAsK2LJzfpNktJF7ug9MKwFwMZeTyEyQ1hxvXwTRgf5zrwp20LKYoIn8gWP6WhSAb4D8
QQ0EFct6v0lVimtmrqKcYvsP1SefcTC7FRiztk3zLwudE4OKAOd5ilTdVuoQZ/nNpxt0SMK3FNlt
iU3+B0f0AzzUkRAe6HYGtzdu8aw9RfK3squ349Q77wl/Q59YubDcxF+bRTweu+ZBQJihY3MnKYVK
LHs79g4u4oC5kepe+kmHzYMVw5hY7/wqnVAsfRBzwv5W7JgIxGSPtmuHW+Wa9Jrm3Wtri5cuoZyu
nW8baY7VNnSImbE7yirObgC6l5XVUSY2wZSMbefTS6hMpXgQSrlaGFZTLSNFPUZffqp62lIFgNBY
eQYthBnIRW9c8wlIgWbASKfHrddXKMGIGF5Wb8OQWC3V8m1dawd6Jb8JDm/Mkrkyi84U1czop5EG
IJvCqhJ3AiPy7BncbLgmpP2n40JaV3jFXTuzVlzRf4RkeQK44PIf6nwehLvFOHZJ27RaazYtdG6E
kb7WbWqneIYd+1pVTNjNssEnBcCgEgAJXbvbsdXYF2PzqevM+iDbsJm2yLWAiraep+bZCRlgFZW3
QZluZ2dtuRz/h7szy45b2bZrV24HcAaACFS/WZdM1hT5g0EVRF0G6h64KW7H65gnkuf6Sbq+5/gN
f9jDPymxEJXMBCJ27L3WXBOWeVt6G9gIydc+IAUZEcPRsJuz18PY7fT8cNekU3TLGPuhDH1qqio8
Uc7UYKVIKGvpRhJ4tBz7ulsia2gXfUNzsnblSeScoF2ZDeveNp9JHlq109CjQwP9ZgHXCsKLppI3
RtNc7BmZOhCkNl6GzTCsWDpViNV0bB+iCZ5rYnq3sgYIXgcJAZPRLdd3snbK4ksYovZDqnUg+Txu
c053r/3gLaso++DaGZcNGWLcwWA02nZYYfIlpGa6LcjR3UzVpUhVt444kM0keeKhpuaolbi/XY0R
FKMsPilPUz3CuPehC7itdpIRhvWK480SejDcSnp5xM9rawZ+r/xaIFcIpSQSDs6Rr0PjQmehes9Z
Z7FJNh/XzNHOn5FowknLuC3NGAxspU2rPG6cdQ5lm5+jAEJWMEJEl9wPZaRdkx93CqNl6ev0q6WD
p8FnutXcxKhnFzbC2EUlYCpVwtqVmUYcVdjZZFb7pAGH5Xwobmi81+kTSoSYUii4x78P5N3FW12w
RNgmQamV6peVMWlLh6a6MyCQ8GjXIQKbw7fRoSgNGysCPgaZd04ALLDT30VfA9WVJ6uauRtIjveO
px0afV2Aul0DnqOZCjCY9g5y16gq4MhmTcQkOUIZN74yGVwYiAK3qmMXJtOmHKruWLs9U9KPxmIW
OhiM/uMOe+nghnjSkwOHTLVMoum7UwbJRRWAwVivF8YIX5dMTRx0/k1hBo+JVQEgjtwb3dw1uvWh
+rBfj8ATvWKCqamZD6ojCpNddZdxrIwFOpI8cOtF2ZEO1SMfFzWTDrfgvCMg7DouupFyohSSt/Ar
cTbHTF39IuR6abA0+Bog7oogGbcFjGzSfF6gEVUz8ZBkytswyRtsPvoG3/s+ByS4V333TQZ+tpVy
Dal8I8z4R+KaEcYqpNWs/TcOL1HuEro0kKg+aghs8ygnDbGBrDdFGsWTWaxm2qrx6Ov9S5PhDtS5
g1cSvcKi6fkOOdG2iB9zoXqisBXCE/OBeY+xUop6EB3awiY5QDMBxWlj9gUz3PdsTjBxEIe1GoIt
2kk4CTilEIcSo7l4ITCEE/Ks9coEMx3DAaLYwpApE2ejReCbmeAZdY8MBRAEuoymDdWKqSY3o0ez
J6inaGWaxnthZc91jmZ9RORVx97WtQYH/hJiZI9oHeCNUG6hp4txj7Y53IzV2R6sHe8zApLSP6EV
nqhhjdtJucyxIrLIVT599zFpoQB9SmzBIq1ORUzwhyhsoi1RFi3syvA32qzvzp+Vj94sTl6CWl5c
EIKQTuXOFtaTNtJuwhX31nnlSmnhq+Fad5BetGUJ9a1t4bmnacPNEnXswzwNF2by4GrRLvUQ2U0B
km3KpzDW31nYa7pATx4hGlo59Pd2wTmQqwbYVYIhsGf0uDDIbLln7pGM2p0x+IyT/TvHWYdJhym/
arK1MCCRqOFJ2Sq4dW1xadWuGazwGVvNMhUm7M/IRdfD1H8zBkzDVPG9NU99bEz0XflyVLX9Ku9S
stYm7YwZzmVFsjYsStFRD6aTMs05QSZYV/FAMBJRvY5r869AFtvk4nnjK1FNl9Qkfaw35zhBZIFb
J6reWO2Yimp9eqgT/Y3JBUjh2ljGARREf4QTXITpWuXVU4YR1rW6hpRnVjQ6u3KF3hCuXEtTxs3s
u7TzTgMzatiJr0Iv3S35RsyvCAy1kNyzKIXNuvagYEfY0MtCkYWBPsPW+nczC4+0pI2FWbruLARd
C/wsewyNFxFo4yEZOxJWmK6ir6YUpb1BPC1LUSa1al0xhder2zIFVmclREz0Edh9K5iWxlCZ5wgU
1Go0HH1ZaPKmzLP+VDPxZVOawjhZDU7xXXN5v/PUUpskoOmcKPuQdS2kT5kMK0M5BfC34l1awLcz
dBFo+MX9oIfffF/Ct06aaRdpMqP1A0QcSd1kRbyn2G1h3ZMMXnTFm2eQzoHYAIBlZW1ZsvDcgoLC
1ajtiGGuF+AQmPLPuuhJu8k50uzGCvWn+TKUA5c2OASpvIgjmRhXaRaZhGf5zE09MCXdKZqqFz+J
jbXT4ZgPJDX13ONhcncrRvcojRZsuyYu7lDGUJpGRKjOx+DB5HV50fBJ2RGwUspLWC2bbkLunOsV
tZZX4EK14n7n3amqROzIvyyA+a+5AVpIQIw0UDWZeNA3FePOIOT2lxzYPBCTR21+6KmTgFDgBNtH
36OJtILWGOqV0m2YcZmEDQbIEFHjtEQ2gxww7iGO2FCvCWzQJhcWBEMNDGLDqmHlq1qcjxLBR9RU
7NAgC8oWQtrwhGhoz3kNICcjY9VCUBqmQ6+79d4zW5ZEdoeMBSfM+2+GF8+LziFuYF5mE5NyqUUn
F5OfzVmgM8APd8aQroSjgV+UAb5G72MYvHU/cKeSk7aEAPSkC3MgDit6tEZy+pTc0mLcpQoPJXz+
KQ/2Vesdh94i562f+o3G9F+ghIh6nwQ9AAl18DZxYm7L7FyFfENUzEaXCuWS/4WNANhNCc4j1MqD
UcjlYPvd7diUVMKDQtjDFsj1vKV1la4K07V39TOgzRcIRDqjId9fpTm48QpZ8jr3DVYjBo+MfVsb
k0j/NW4Z9pvTCO2x9EEXIqD3c0GYlPbgGPiIIb7E60G71ThjLiYj0A92Q2XdKJBcpsXFbhvUs867
wfEM2HVqH9v24IqCxT62v9SeQesRBC7PdcF0BrSyV5LfixWek0OwjgmYWQVRus9shhCm27zlTfPk
ZM7c3+vrTSe6L37ZfCEqCuSeC1lcdD7TpXfYFS3KMAZmQHxG5oLxaLKCd7i+S3qTm7yDWOtIy934
Ai21qRj4ux8mhQPwTJkd57X4OGQhJWb5EM6H8wYjemUG060hhvTU69rOHFv92CJi/XwoB/OI4AhZ
BQmtSz979xXeTk6Px9zuLYD6KQm7YU7yyWTf4vX4GggAbGlQX2qAw+RYpPY6ZAcgPWXb1fTtDPfe
k9OZdmu4JxEyIdJe4tB1yYcZu2w8U9Os82UXskt2XeKtxpgipsgTSGuhvymiDJhHSIMxHTrKz9qd
g7fRdNVK0e1U37wErQBkEMIazG7HlOdbN9fStVZ+8T1yPCKnwKgKk4lVCsStRZBdmQYrIivrFfPO
paFUS3uKSMHG1CgA1XTuXEa5glOpVajnyJ+CpSce4lHeqTh/ckbXWWSQEgjKtDbTODx1McbPrtFH
mCwwakuOJUZjz7FN4Q+RR9mallh/g1rhjlEVcROFd3Y7R5wZvBCp1E/8F3n7qPxgnQa5uuTe8DXp
wC67BTF7RdV9Yy46EO+zadtIX0vDoodgFCh8omwf4FiC+jlV+zD6bmjhitAffZtlhbO2c5jZRr4u
FLoaoRHmFMaraKS1AZzwLoLAtdJlhdK9flRN5V48MbALcaLxyKDB2XlvMEBHVLAhpGGZjA09Qu4z
WgKIxhtgVpYfcG1yV2D7j1AaREgeDcl5uXxMBnJOvZTIiYZ5oeeQPePbQ3BJUVFSwtWYcJP0R2tO
alvEhNZ1FikfjTx5ZfRQl4R7VaXxGDabvOnvtPiGYTmZ6Fp17yXpU6xuS8yUt2XLe8pVsiYIOPkC
keuHKx2q6wwnhjdGALWDGlEgsTTkuybz1g3Y2yqGhRz7F43Imo2VpbwH2J6Y8EDdjXIBAwaqTjja
H1b40ERnXct+SNNaIUqt8FG4Fn29+okIAH2+S9mCYxs8H/Yuqu1m7yv3C5ZsdhSkoeQvblqjrw+x
DndIg7DaGC1Ko/xdTB2V9ei159IstgqxzyJwAGH4U3vHOSWqAA6rih+TG5R/vpV/TCkObiBqJ/Kv
v4C+QIAawO9XfPPMVfVaufOaAtdcHxhw62xz448zXEYW+zrz3zQxcYMm9C5zeuf+Q9fn5qEXjL7F
srLGcTeEob20K9ZLr733CT7Y1mSzro24qjbsCLiTfkT2eqoNjNgazwmoh7luJXKvDq89OYjFmvTN
w1jat1GZPkMMrnaJl7+lbTina+P3TIKoXTvQH3OaCHrL6YH2/NcobHeo4Umomxi7+ozixqzC6cp6
ty4IC0Eyknyf6gARaI9z12y5H5iI1uDJUJZwpt1NQz4+ZcWA/04fPuxIM8ABgubXfDdgTEOMzBRy
hCOR1IMuTZSkkXjvA7M5ShM6qjp5wukInU4za/2SHvyic+66AcRBigoobulAtsMPrTQOYc/pStcU
cWPOazS035R4Kxj9dlG/GgiGZv90tn3pvTYeKRvhU2+442Fo8J1n3mVgY1xESiJceI6BD9mNsRsY
vgHVfXGm8WbKxXsKxaSZyANRDLlcAFAZfK51MXi34GnOjEIXNpJf2I8clSe6A2OGKpE8m5qGEGLI
r0P+YCiT5OUqnBu+SD3KXKyiSLeO83SaIXZ4KU33CGbsg+uxegyLptlagrNXLKYzY9XC61dkub3X
VvIcw/vvp2EtcrLR+zhdpzwbTA1tviv7xkEgZNZ0Vukd6jVnSl7aZw5vBlbrGkwTOmCpEMYRp4Ih
fJC3jYlXyBTiYOf5tG+v2Gfsfm4JqKHjB4FibvXHaUjvWYMrnDp2CF0p0I+MGT8GBKNQh7VtzQhc
M1lrw4leXa80ex2LiNNzHpxaiRY48+cNfeq2HWr8ilrWaIuSvjqBMX4QHmSnnTj8bk2bWBVk1rui
mqxlGQX9yrOcZhuO/DoUtftGUsOkwJczc1gr33Se8AL4iCgJ58Bp3fIFn7t2FoPemLjnNsFtqHne
3ixtsRnTIt5U9bSPB+XiY1nQavqqFKdgl3nWovbFLq/IxCRekYuiMzeVxO5XE+9rje5SWVghrFSl
Oz2IR0LrIAMzBxpp1/B2alX6gmRzy/FFgxqIrlV6itJc6wtGSeGKxC258CCd6Ro9Rm0s7yJCfdKQ
WqJNn/SR37ubHqq428ppo2GjW4pseDLHIp2ZBVj5odH0IR2FjsBc0tC46dv2BRX/rFyu4N1xrGlH
R+4tu3qoCEuI4i+a9J9BQ+AEsVgHi+QhrSqDJZXQ3gw0JpP3CB7ABIIvr+5Ig3rPhaYgyrg3psgM
ZB0k+ORV0ixxtmFmr1z2/QrIbRm9d7xWmqNQQae3Iaxeowpv3IbYCMuf3px92buXMoXBFabczG4R
0NSy5bYXqVpqpgudrsu3FYXU0mm69zZoJvbeHkuNKIplL8KnIBnfekTGXKN8puEopjT3o/lRZ5zt
B+F9YQ76iks6E9T++WS/oRFeux4tiJrddpcnN1rAq4I4D+B49d32oL5YRfmImfaZaRCtC1q2XJTD
ksPM1lej5Nzm8s6VyCWu9lCHJhRgZrm/OkbZhjS6YS1g9yR2nhWtAtqAfpzswt4+GI2jjkHtZ4dP
JJHGHpwVYbLOcAvjzBiZwF0faqYRHrY20hFop2JpsMEMt9oz7fMzq3x8hyyOkwGKcbQkOnbhaM5A
gLIgQs86jPgQNE6ND5YVs10MyY2whMWmQVxuZ/uCC43+adFTXlwphE1XuUtzFl5cP5QMhOiLJNpD
EFuL1tSwTCgSIoxCH45EA5HbZJkBazaXUo3ee89EklsPVXkmSvlWTKT7RKbRnZkBB9uYuFRvMtU9
THNOzXlJC8mFC2vhCKfz4qC39GU8D5k2ed2Od4OKviKri27bmAAE8kuc0+CTlmm5Sw102MEF6XD5
HB3LMr7xqaGOkWBbiad+fGvN5kaJfJM4nnEfStwm87pVXYfVjcX/mJQRWp6alJ7rID6IumewTMi8
p/AiQmwqrEflmrVsToyoFlFubRQ6virtgKbKUq5ERKZ9Bzd4UU0ZH4rkg95e9nitTYtSwfubiESx
KgvYI8juFQRpiSCQtpGdfTMJGs70gDGfl5+r1rX284vE1V3vr4Ck8GDEWbIYZ3t5Tgoe+x9u+/lv
WjGdnEHR7M2iVxyrcE49HcFwMl181x/ffAReK7v/sOzMOlmoUPdhO2T7agics+NInI6KTpVJys9i
cmPWpMJQM1t95iFTz+orWzAMMkIvulSzAauLOdlOml/cjx03RY0Q7T3VqQeh/Y63U3DoZsw2zXKr
i9uz4WpM+Wa5aWtwKTsl4tfPn61xmqSXeIoM863tRvvW0zuyYsPGoLPLL/AT9u1PttrPLDXT/l+Q
1CxpWZYtddNwbLBxP5PUqkLCoBDeD8MDOc5h8VCEBmPb3Dr2sbT33ZS+xsC6iKoVj+SU9euZKgxc
hAQDltlZmnt9yPDCYz0coL8yPnOUiMliKMI77nSCciSSLP8Ov0O/du3cWUWtle3/5hcBPPcbEs52
PVPYlmfYOskb8y/6ExLOtTs252JCK1fZAAlqfWtm1X3YaOsSZN2aFhbxDtRvehE8ulUbzBiwDxjJ
5FBFQF8oCDlkInjILcpjv6PIh1DAtmabFy3SjgNU3cVfP2VH/v6UbUcKS3d1j1RVmHm/Uex67MxB
WJGKZqWz9FZmMtsmVZZvVUo/P8EC9Fo3JiEdmsBRngT7fDKSc9Er+qRTScpBT7tme8VVo8r1D4FD
vyO3jAflxIdslsQg+UMN6ZpHb1ZfXx/KMiQ+JiC+HArtga2vu8E1QFfUAFCbOPQEYEuQBTNN9sp1
kodQn8y1J+0EBwJKFBkze9E9UEON1E9qfrj+zW7EmwByAXtH0nQCHXamFd0uVVMM29EHbpVTOE/0
p2+ZqOKKcB2AqtaEfkE67pe87fmbFl4qR6tf5jWIyNjioVHa0U8j9Jo2EbDMfglMxQh+k4T9sBsG
atmyRA+GxpY70Xymq60dEezE951tNrcFZVAiRP0394z3L/eM67iCi00K/pDgDn+91KgYQ7peGkwR
tvioqPZNOQWkBNv1OSrHC0aLhRlqdrY1tXLOo+WIU+oM2a4AOTARQK5dn362VPhOpnLbz9SmxsrR
AjES3F8/bO0Sd2A5wxz05r4ioxHGuIYxhn7oPaBSkmYd0yVauGZrkEa/Bs8tWYmw15GS8qDq6cEe
neRcRxbK1onz6yzRzAbMysJjiBd5BODY5MfQDAwu1+V6dAbC7yYjPUoQOAsmldHRkpKMNAIPToOr
siOiDKKideeZfLd2V7spl23W4QsKU9IF0HkNOxgnBA1dP7YqcYqrlokAtreH2o6q3dS5L0Pm3V11
qNcH5MV3Wt6i2pG+s/YzSk1/DNunQkPrLmx9eGpq45Y8VY7tAzEpUpr0ZEaSmrGdMexIcFOcgniy
ViFJL29Mc1Zl7lnf3Fml17UwyOwOG1pna2wJONMxTaTemVStr5TUye7PzxWBff7ru9v+lwXJm0mY
5DeQfsUf8re7WwttDkQGkBq8qd5GobGGyEhsOcE+MFlkqO8a4hQ5CJNL6/aQhz2RtA9iZDEaucJI
9DRcEI1difvWRfDnQKc1NPHUtVFz12pjeJmsLw7WyHsyCRD3g/LeZzXHnti401WTAc7R0o+yTz+8
cjqjzNSOVstRdqiZiEDd1vZlLNS6JI8O+jrC1Umh5CSUcRtHXbrug3S8AH4Fz+IWD9eHom1BhqB+
ejRLapaRTE1UpLoFZHxWcM5rwSBqdFNTnO17y/hBALB6JRUehXbRvAQA/mAwZITrxHr6DBZyJIxF
l9u/fuGl+fuy6rH8e7olPI8tjdf+19tTiLG1cFbN+UyAwGu7LBOwREW2c8Raz/q3WE8mWHohYHno
uDMuHoRGrt5rmdQ3tY6iK0Zgh4CrYGyD1oIepxOcleXcBkk83MexQXpQxrlW1pg9Z2ogi6tzcPzh
9Sq+vj74LU31yAi+upCI0Rh3nvkECWjDAF5f6ooYAlJiObm05HVcxWa97KcT4XiIrhz6MSHJEELP
PnG4v9Bwf97uDf33FwdMqcV8wbVQHUnSr+c96adtUkGmK/0KtDcy/nCrjYG+A0RDuR2WuytxysUv
aHPkptXnALHWxRPvrUrYcz7rk9Kolj6994dMRD0SBas+Tu3gn4TTv1h2wHAFBJRxvBIC28b+wQHK
gFqqDmYGhlrL9eYwYFKCdBbsY+WPZBsWAphEn20KpIx0j6MvOJ9CSE9mu6LFmJ3N3qV/LovsHLU+
fc6Jfrg3euFehXlAExyiukZ98sy5w1tBHFqRhdefu1Q0nIk9+465I2oaXlFWURNwe79o0f9T13X+
tLLQj66uhLLUgk6JVQDZNvlcy6Q06Hx2hr6ciwQBvusSTRi7k7TqN8b84fVzLnOfnVZFIB6xXQQV
aVQUW6Chib5CCiu/wtddc1otgsUANJrJU4BiYTAIQiFoBA1L2BPVyLHQamz5WIv6JioVFM3WeUOL
8pH7cXmna5xqigQp8BVSqmGAZ5pNG9yebnFSJvfl7INC+/gdOGN0vH4UlG30N3eWIead7WfuLhcN
C5lFmWVaujR1/derBxbolHphlSxwMMrtFW9azY4wNJvTkuftMlFy+mNhtYw1ZNHk70knvwVF+NZZ
Vn3HuMeHxNBAOMsmbyUatJJsHMO2rvX2ODSdc5iAb5IHg+HAaORdb5OKB1k6OIWVyJjAzGrq1i2Y
qr1eP+Owyh+tDBrV9cMxiuuLVvj6Vy9pV30Sl0QSlP0pGgzjQBawsRWjpebahTmMganatW0PREOz
b8Mw/6Z6+16Wzg079nS8koQ63WFfI8ThSCjCtPP8DnSvBokxIVaO3tiBIRQxGpJGV0gX7RkndLGI
9OmCz8I/yc57/PTBaGgWPy+63kBC5wElAMKXJ+Oqp8VNBlyVP+i28TVsnfDrBLUnGoctA8PxC6Oa
fC2UYe+Y8a1S5TB5DfXeXKd8ATZ4ozOCHwEsDioG71JhWE2hmjEW1Nybzx06KlBzVo5RXTyUorM/
pEcRthwrcCvXK/+6/PeqVUcOTDO2ZbhlTqGWU9qSWzt/2M3YYYQad8LNTlelr5jlvvqqgBF4Fnnp
8QpKbGqR11xAs44rLK3Fs2cZTPIgdeIk5lxvK219PXaqigjKVBvBXqWrLh54RU0yVRq2+ZeYpvYK
XaK/hZbJ0tnGutoyf5uWk+qn1zQdLrbo5QfMraXBHvc3Vbkh54v414tcOuzNUvccalXb+q28I7OM
ZIDK4BQQE6vlmlW6irmlngdAnjODP/gOtAaDc+sECwdUJLN0IkJ9s7ozbeMymEb81I6XBojfpdTj
XT6FQEgY0tJ6DsgySoiqWjSwF4BBAyFhoIs40oLOysRiCtdOqpvHhrSnatKxBzpOB0Umiqg0GVbE
prJuO8tpn0rw9Gom8qWGZ52bnstOoA6K88eS0ey9MxD2NN8yTTg0t5+nhdrTSIrqcUzrQh7aSoQP
toH0c8jrg3ENRLGjODvlr04Thufrw5XDaZFoNd9SOl0zvAy6R5ZHW76QgIYUweEakk5QviSN/Wh7
2MFCCa+vQ5hB0DQRhF3PwPlqEuJ5lStLaNhPZqX89aEPLDKdnUR8fi4wSMMrBdI7C37dgalNutIr
4Z0VklVUOm5yQARP1NxsJvBShbKq7uDwAL5H7sWAqsFnPuadc6NFI/Mi8GHMY+8+2xPG2J0z7X2Q
hKFZeuKi6Df9S52R05W6VQgBAz1EYRjp1gVRCeeAsLN6Zuk6+UPUkjwCF7rY9lTb1LIMNNQ88mZB
rg8U6/IeSMkKYZr5ZAonuKltBHBJ/en8RDr3xR2G9Oj7sNH0UX+NQMnddLPeE/o/1NO899qdmyWc
zWx2LPTUzPasatv65mRsTZr3HQp3NHY3CMK13V9XTCZk9p+ueMfUbZOZpC3npV2XAGt+XdbD3hhH
mfgoi3CApKa1cxJUB8V0H7LnlKBadyW9YbqbWGQHd2/IIt41wa0QTD/98DlEOR3DUxuN/Oj0rXj0
0/zGC9z151ZpoLcyFHSGAYspmALweCU1Z0sPd283+eavfxnvVzY8vwx3rW2xPwnPtnix5l/2pwpn
YqpKG0nFhFVpSEbRnrzIksHY1QZiliyXwQwDi0Q1Qapot7KvMLTMhya9rBA1KoKxGfniMOCEHWRE
1DRX4xo+3Wg/AbdFYji+dA7shJS8w0LY33ErMH2Oq7fP77S7RmPApxHtZ7Sb1PBrCCSVCdmwIw51
NjaPA3dOy1YSzXKnKDJOokqRhF1tjUQ4qGNtGYQqefFJRRB4CSwkYj6CIRkw7Xyko+KsmyGRJ3d4
SEeGOXHOlUMAxAN2lv5sXKHaVfqBaxM/V58VYAYqHBjc6pQO43RARVPcaP22CxvgtgXsCiNYKdNL
zqNCG8B5syG2xzLXoaQt3vjfw8RnMFz23U7zrP0E+ns5xKV48UDRLVFz54c+y5fX+iR+Ciy/3w3E
oXC7Y4atUv0b2DXviHkognKa3F6NcrVJxzyuA2t3/bCEn/Y3F7b760ndwSMlhOG6BgNigQ5KzNXw
T9eCFdqw8e3mezGzMcdptqyb19emFDNpmuVlUeqBdhvPdCjfNc8ONut7icx4GXfEDl4dQNpIF3em
rhFxjgy8xagxCM1f4vpMziIEpt23zbaiH7iJc0oJTAr+Mo3rDk28HBcwO7rbsZ1FqkylDIqrPeUe
eB2/FYciQVN4vSQQj/2nDa/O02DbjfgWTFeWr7NQj9SYhUm+7pobbDqYHmHNID1RzTgAXXWHoL3Y
NKvZhHRCTJ1z1BervBzUNh0yRX4IMOVkquAcXw3TdnmxGS3DL62AQkc9oB3CxUgRuPPHcVn4gnzx
uVeDVn88RWb22ON+OWhdwcxz/lvQ23Jlt21xP7lsOfnJtJUL3imA/BJMx8aflkRbVkSsfYTKainr
YprxqLw8/z1K68e/vucFgRS/LGC8z65OUeoAVjYs1/2tLgW1RsxOkX4fzOdeON3nSYbDd7liT+12
URrWl2ziYNEm4bNjhjuQj+Ob0cFVaOLbz0uij/CWxE1H7TjSliJEcQkAu3qtfNoEWVrjkRmd8hVp
JGz5uzpz0nf0N98m200etLRLDuVgiTWMjGXAIvU1CHrCgQUnI0525bIjaGXOgLw+uPMGC3T8r18F
DmD/8jK4oPENgbDYgJnn/NYDpeUXcTSmf9nXGao5g8oxJgD63UqhsfvkMef6tMni9GWseW8wg8mN
Y+KAhRNd7lBLFrALKF10gSosYhb+XuVbUHxn4ar61QrZndJUAiUNyy9lyIY8kn17e31wUYIeZDgB
5vK/EIGFKZC/6Ir6u7HJ3OSD6Z+fpdpTWKZf+rwmHSoEc4V7slpeC5Jork9sqT0ynCtuQJVkTOgm
RFv0CzdTEGy5o8honTnIOXJK1D7AtMK4RbEIVbh4HzMEJngg63Ngews5j3GaLvrSDlaC8aP81ld5
e3GEds+wPjnlg/+lm4gFSXl/zzLS2m3asLNjGlWLa3cqyrziqBLxXZgTkBMb4zZqSnrxcbHDfitf
Kp+ErMzGsVTXNZR7v7WeOtKi2YCgouMw3Zn2Cw2H7/VMhShFU7KH5DiroxqmEurCQycwh3CTk1p6
7ZN1jZDb620vx8bcpXPLjsH/5zdZ+MEPQTubwuL8thn/xCMTL4FwCW7nzhgQjwy9/2Nosp1KcaTW
NbgNXNHqKOYHTufqiAPH6vXkSOvV3H2eUAiSdbZZbo9PkZ2t/LjbfPptgzrp76+ezmmwLt4gbvwo
yc9dHfhnUkToQ6YMqT9/RjI4Fz2La5j4LyVa9xf0MmfkguTR0edcQ9EIv0K8KD1Fk3msUEQFOQVY
+2jSr33KwhBrfevuSolX2RN5d1sW9gjELZWH0rbbvSl75iyzv12f0m3ehsFSq53HvBiLOyHSZlMw
n99lhfmQjYV2ZzUOYqOqOc8zKui/iXfQhM7kZhDNTeEgSZymtlmDIiWdeYTPCuWHQKiaTNRcRcWB
YBkKQtsJYGxi4NUsTT+XeaU/g6fod1bnpN/sHAn5dTLm699a4JowEpNml1XTzhTWePan0SfiE/4n
4VVimys5HaSuLaagK741LFsYE8ZnSX18o2Cb7ZC7bPNgxHxUeYIU5mgOZa2Ya9oQM0ZOFcbwMo5+
DWGR+kN0WgySkA5UJeqP3OTl0HLgIIGQ8ByLDfrSr8EU34DBbU7K0pttgmd347dBv1NW3Oy6UUf3
U6n9NT+0j2DTNEZ6LyD8gedy7mtJ1vsV2BpbhDh9piJIV2dhcPtz7uv3QRx5f9KOTStdYictHgsf
3mTSp+ug96ZnRWefdjRcQ1LtsZ1gbx5ghgEgfNA72dxdF8H/O4FP///FQllUy+Rn/ZtYqP/4b817
84/vP/6Rvv9jGTX/8d//8b39x/N7E317/zVdav4xn1lRhvkHWkvp0Wt1JbuvzZ7TX7Oi5q9IywHy
TL/LYW/+z6Qo4w9PdyTdV8e2DbYrSvQ/k6Lk/CXddPl+13CEy5f++WxvP8/on+le/yYp6tej/FwL
QGd0LFcY1H+MBX/bEJtSM9mGBeQKIifq9i6Sd37z7vuMKJuVgneqb52BxsuCwI3LJivvmeaaIljj
N6B0TQDoIegNbEhwaKjrx7x6FuWzhSO5f9InYk7oJFWreOuhAYfAQE7I6N7ZxTfXuSHswPHvmcX9
1y/v/72r8vH/IPXs/8VAM0r3f3/hLt7D9+xd/ZJnxj/4vEQ1x/yDsbBAK23Yts5ZgC99XqP4mv6Q
dHrohDNKEhZf+59Xqen8YdoeXSDD4RA5TxH+mWam/+EZBqG4QgjTor0i/ivX6BzM9lPtalm6OQ8S
PUentWpSGf52+JYlk2tJZ3mLTfktrjLI+2ictwD71U2SqekQhCznAXpRAFMMqTmArGy30PaSYRpm
BKYIc/svaHTCoEwn3LChasufXs0/b6xf5gbzjfJTT+z6JIkAd6x5omURucbXfzpINaaj16MFPaK2
yoZ2ie5sED0xc5NedEMXaQ4z9Ne9jtsPqrm7yk172OAWX5fEVKKtLzGZNMU9Nbi+NALD/Jvpv8H6
8/vzo+x3HN4nwXJj/XbQKxBD8z8a+VYrfcAMLRhHRfIsnVvxqiVmTv4OEqneDuG4u6S6/g/Ozmy5
Ta3d2ldEFc2ECadCEmpsuU8cn1D2ckLf91z9/5B9Esv+rdr7ZNWq9X0JAiazed8xnlGTkbNudTGf
oq4mRzPvrr5/Yl+8VXbgtm5aSwmZM+jHB5a3BcE7NAM8IGLkrMbTW5aqt74KWYWK4iH0yb76/opf
vCKcUjSkOQMsc+rZOJqCiBptgc50BtfgSXOfUjxl5SdgDK/b/+FaJt0/BoNG+ej87qhhVHVOh7tr
UhMuf3MCdnDjWxO70NaXF+5MX97ex9HnSE53Dodj27bk+cPkkDrTl8kzz8aYsWpIebnOZ/VJLTNs
232v7mjXYVLqwLmqFpZvTQmOtChX85RGblnyD1KtsSg2soODh/pOlRMRLErXHocaXIEZix3RkvnJ
9pXpQh9YO+sD8+nw40mLRl5kIlxVl//9n09nlOjVaYxlqB3s26ZVxvsihe7d09KZdYRyrVVeTwCa
7vToyWwLlBhgoy9IFpb38eEBGqomTEwtSOVZpdWz98VDBU6cD4yNcCrXagCxecpwOra7Qvb7sbeD
VQul/sJ7+zQil6tKh5BIh4t/+igFPuqOPW7mOXlZrLuoIugH1OGYFupaS9vwwk1+cTlDZ9ugo2ZF
U2OdfQB5K4JYI5GZJR2SuEqqSV9KqKT4sOSll/ppRBo0fthRMNVYdAj+SkT+eamGaXN+hJ/udRY2
igiaH7XT4xxXt4hYcFgQEcCQ/U1P75S1zUtNhNUq8VvjwpFfW+7p7MUu5VsCOSl0sSidvVjSLNvG
FmniZYWxXagCeu1srOx1iHCUB/SviQNJ28SDtQvuKHw3quGWtt0NmuLn/+WUwB6LV8wWULATlH+7
Kv88kbzT62ZY4hoQgEXYuRE5VIqR3Y5VLA8wCH9/f7mPFR9WTbgRlq0jnlpKP46xLAj/XG5AMdJJ
SZhBZR5DH4NdBrPrGIn6iMpgm8TOY5FUF2a9z18R10RjZkuwYyz/ywD855piqHE9zW2MQCK5qaMo
WkGPwBj1X9IFv6LEejMy4+1/f5tS41DKTTKsxdmY7mjOWDXkOJgKuNGPc+j8qZLsBuj6PXwoEqtq
0CKzcuFdflq8eLiSj9c2LKnZvM6PNzqHOtUXmuBeDGY2pym+pH6DnHYTvXlxqqf/9T2yU+clspWy
LON85CglDDrHKSJC6EqaqymDF8tUEBt7GjmkNkS/6Sxnq3RW2gsT1N839vHzWY4agumCe2WWOtvW
aHMcxhOaWk9ikXENA1N0fhQ6SMsuxpadF9dWMSH+097iwE43NJCdO7t+MSLgtrWlVKcmOTqN3wHX
b3Xg9d1m7G+D7mi32bUYq+YkOawTEF+iRsytdx9zJ+bAQL+JU+sKTIR/yPXMRpdO+jXG2Jd2sk5d
4ePZyOwrZKeXbvjTVyMJ9XUslEkOhULG8ccXa/ZzQCRTCBzDLuuVOcXAmob0RsUe4Y1lflU74y5U
0uqWv+PCs/40pj5e+nwHWepIokMFVgORIAhOXWiILtwLx72Vhn9hu/ppJeBatNuYGclMdQxxNitG
lBxKKoaVZw32IVGQjEzTomo6YBH+fuwan1Z3LmWZgi4DF7O080vRZpxqieGf96s+F/ZMlnviL5sg
FzXnNvPloUvKB2VAGFnKhjwZ7LQR9eB4UiCwzvkbcMV10TyzPK+KioAWkEmwWtLQpiTVvlctMedM
rDtNgb1KVl+oDY6bmP2rlqFmD0PiR5s4ZD015/+ppPz/tUJfPUVyVCy5NNQYN2dPMR6zLmvbovKC
CXRVUZGDUo6O12fyfmzBNReksiQhXcO+pI1KpOEGjoHv9PN2irVX/IX5StgjQuqUz+r7x/5p2eOp
o7yUBhV/gyPJ2UwM82xWQCuWHhIKlQCtbKsImlXfX+Sr+1+OhZat0jmiqP7xY0FsPo0zmCEyGst3
1F3QN8A9NCkGbAGJ7fuLfT7BSEoo4AnIMMFdgGzt49X62pwaFZsEqgfcmVatrJwxOFrA9kmmJWIj
t2VwNIM8BdQ5vmVDcGVGpmB3C50nurRp/WKeQN5qGio0Spsd49mtmwZaX80fK69BBeoOPq/eapFq
NNoM0QAvr05eBfbHveZ0D98/iL+P9cOczINAv0ddyDCYpc41RplZaqpi6aWnLitPX1sYBst6TRYV
7tXQ3mqFfd3aprqpfOWXwC0M+AfyeCR+BYYGmLqqwrWJgWjVxhoAh777QfT1rkl0h7A8ozwkQSp2
w+TssUXbbjte+Gz0jzUndias1FB2dM5+TD6ftoYh1uOSAJXcG5EqbGRWoniaV1a3GwOUfVrbocUt
7CfLr81DlmpH04j0tVB7VzMT1LRtdC8GQjVmcC8rXc3UYxHpRO/pIP4Ho74wU36alZcfy9DmrOoI
imRnH5Lh9yoRc2aOwMYR9FXECT0P7KJ0LxDv+qHfXfhyz3pUfx8POxlH1xHq85bPd6xyxr9P0Rx6
6ERIS2Kmd+DDHtUCraMjOAEFyoKOTmuQ1bqHdwglOAxHUc6AHJtIJz2j/BlpsNWyOEABs1jHonVk
Va+c63eqA6jTbMaVMU57S0lvGChEsVhb0POP0mxPOautqeU7fdCuBVAsbbLWSY2XzKzNdp9omtvr
/rh2RiBACuD+NWnnUGiVv1DaO75G/J9wQPAW/bQ7flHo/zEmQT8lg4ub7OATPqGIRWBYZdNG6f3r
soPtpECmxJTnX5igPi8+7FsoHTFfUGmQn8qbWW0ODYytwhOl5hW6Tp6B0UNkY7FhyrhKIaOuHdKH
ETkuIUQa+VSSgBJ9MFpAmfNzjHABZ4TzhH34FGfgbyqIX7JT4nVs6nSNggD+JPBQEj+a7gci/E3d
96U7duNzVKrAhpPkMUPpC9y6VrffTwSfD87L2JR/d78mJbq/H9o/221HNWK6eW2OfeA5Hcpr2AME
VyTGOus5bsF4WlPZUV1fil2MfT1x/PL/8HWglV0kN9ZSSj47ugNp9sNa4xcoRWCQ2cSnGwyoBWCC
5DScmZMJDr5w1wbz/Ifpj7t2YB+Tn0dR3Tq/61GFESmKjsLRQljrkoUZoMRH3eIlac9zEe7LFgUC
Z89NrckDk0ziAjn6UZT+7sJP0T//FIOzJfM/tTW01Ge7RUktoQu7KfeCHFYIiUxeqIu9kkyY+/5M
hH1YRfuKcI2APW0n0huAnbcXfsKnhYiDrcq6aKlssTh6na2KRUTskTCwpZXsM0TV/4aDY6ymQCxC
jvqYRu0DTOLjYETZqrBwJTkvvjnBiuVVVRLbwxhM/dpx/jgAiFaEJHGOIKX3+1/5xSS6FHYE5xfa
7tTDzpZuR/PbORnxzvkkhzIOn9KQCk+4hE7wirAYnL6/4KedCU/l3wuejUsAzCPcRC4oy7sqbHdW
bewywA5imr3/y5UMuueClZhS+cdbS0VcQS/iSmTWZMQKZlP5YFnBn/TCGVD7aqxRCGcJEqh1KJ98
vJBlENNSK3xq5jS890QlW2mVbnC6QDcU8B0URblVdUNb17YNNBLyS2Fd+g3LzZx9eqiE6EkZvEM2
vWfvkTULeGDbUqlLrAXJv6+w1SxH30QOs4sa04dS0BD2mQcbrWTj2fW/4ySKr2oT1QcHRe3C/PPV
D+L4rWNUsAw++7MdeNiZZlmQr+hxSoTaCTIwqZjbv3/F2hcbFsrFNEbwoaEE/Ptq/plnAxkRxEVu
g5f4euYKbAEqSmIl0ImLI72ywz3WmxFm3g0+0PfvL258dXGOT2wzcW1wj8u4+OfiPXRJaCbUydse
tQBc8NiB1WM6zi0yo4Vwtgns8b3TrEMSLVOhrz6X0Y2tY3SyMBHg0hg5OY2t85N4S5IQZs2/aoa7
IVHWc6A8BY58GoquJM5yfkaZ9EwU5aEPyMOx8vAnNKzu+P0NmV+MIdOEP8PSZeDAOvtgWuyT1Mah
xCYlbH5ThJyc6voBLMt06b199clg22T3ZuuomM+nndku+TyhCXsAWedVhsAllRmUOGiHWY9oV2+A
2QvnqWuwqpvD/Izhbz2lBOl8f8ufd+w2c58mmfwsijj6eTegVifMRRYRA7AQjVWrNszJBr7whCil
SPxX23hozR7bYJ4gtBQB7i37ENnzu2kRgZrM8/Ok6cEKJwVRK8D0wZRl+OJb0k04Pzt62x0klAXN
pNpfZRe2GV+sMEhm6cAxx3HSO2+/xbBF6ilQUq8gBYIzOlKNkgx1y5h+TGQrTiPG+v6apEd5Yff2
1XdHOV5jwuEIK/CAfhz6yjART6hYKbsLzv0Yl5HFgpUqcuOtgvqltvI5636iwp3zRF6YWbTlLz+b
6xD6GlLqbLDo553Ndb4pwyigRUZOgwmKW9kqmn5T+OExoPLQOPP72D9bgrNLZx/I9HigMaKvR2cm
tdIJjZ1lVL47KyvD6e8MVDQXhtTXz+afn3e2wvmh0dtVxpBqzXurnq//zntK2jXrargrdWczyetR
v46LS3vqz+dwBjMsU96Mw2GFwsfHt4IctWPfL1PWu/bBcPxbXyAj0gqTZKc8ozvjKpEttmafbfwh
1baAs7Y4kvawmC9tP43Pk4mGodmkAEOBX6Ua+/G3kO9D8OVQpl6DyHbw9a0ZkhXgj/1rP2E+H+d1
N4wj/qTEWSmDZh444mx1BUBQUdwidMvHV7uS/5GOsY3D+7AeHhU5vrN8caAa4g3Ql0hwMNC6bomy
IxCgQutkWwjd9L55VUT1MGq17wonvFMpyq6KDMxL/+fC9PF5+8RdUmbidQtBCe3siZPA0EtL+vRS
Yn5YKhep1RJrikx0TPRbv5YAnRry15L0lzqbL7wFY9WQmGBk7PJyXT5JHYl5ZcxeyuYPhW61GtWA
FbnmY6Z5mG8S/rA4tY1eEse+qRR/hOA8PH9/I5+bMZjruAubF8W/UKH6+LpIBzMJg7MSz4kheBVT
Bn6T/DU3SPTH0Z7xKpcHv+9vsPxvipaOOHE68zg+4nhhKdPRxX//g4T1eXWl84wLlW0VkzPqnI+/
yDb91Bn6rPREe7WM+n0RQdURkPlyWFilJo9+Zepo6gr/gKk2D2sqI7WxSgfklHlvrkuzyLdpgHXb
L7phU8Q/NTuEX5+KwYs4nG1VoMeEKvkCACABAiSnuRCs050fqeFjFlzHrQ7CXdOPU3wgLNQ8WECk
hjJSbxWYV7HT7TPf9trcH06ZlL/S1jFR3tSPYSy6q85WX7JWXVJO5F1cA1NiO9q4opc+DS/nv97v
GxJcFUFVQPVvhEFNmVDpaVO2DSwKOsl7ciZxDC+VMyXGchk2mwlSCAeFhMMnp9lMPfFrIOM+z8Yp
1J3c8yfnrQiGP8B33wcfXf2gm/ahAO2KuNp+ZVKie5rdwybRPCcYe8CZdbaOU8An5EgtAalNu4lD
pT5VNukevqZtWHQJsM60iQ1L2/4gy+k2HYKSjNqu30CL9MHp2m/Mx/hZ2trfDzas9QDr9p10WvOO
9DWiRLcsDF61cPctyHDNdaeim8zD/BCNwCjbwd/PiDROI7HZmxZalz5cj3b/S/RRvZbYe7Yya33P
j9qfWhzexpKpPDHHwMtpvZPJCrxC9r99X/mJcdLycuK94eJPVyjRHaBiFjE50OuFct8InwhefYYs
Zw/3sqWlYUEEUfW6PmUdwUtkUl8PZNiUFbqrSiGOLjOg31modQcM4k2faIyyOYSJP9Gyk/JPpgJS
lpIQacjdAN38eh+HpKE7Eewap64eCfOo4FeSVzX1v4YJGX9JwW+TmDRfs/46CgmWyCPokhq+XaGV
JzB53uwUKSlfFSF9BdgUazf5VIwNgZsniOioNVOwyS1Mu2rJDr56aeIi8XBWxPtYhcVyyIrXRtYJ
WhGxVyu7vpLmr1lhQDSkWVdMIbGitdugN+21E+jWVtF1fQd40xAI0Kum3Ng27aR6kau23Q7uUbXJ
VHkDxBQO76Cw0AvGXf8DS6VLsNtOSaJrkViExFAJ3iidgtcIIQej9zQGirJBt+4pUbsrdfFOqg6B
BfODb4+7pGp/k+5huUps/CS34o1YHrBHUQCpMadqgjoXLotT/5A9LkjoRDgNliEbjKG541muex1H
89gJL0lk9kj3aFxnIVMlMOXnyZDZwaG9SmxLRoXQgb5KUtt4iAgdj7G+ce5JGmrSmQTkAo6oTu3N
+KPCq7fFhexhBEXMqlsvtgRJV3fjVcHY2eI4iLZG36/zkNW18OOXqU+C7d+UsICWAy8NdXr6iFEP
JzB52qtBQmFMyoydY56+pO28Vnus8rlTYUIMY2dt6QGO4ooMusLCjo0sFb/6fKtkw3o2fXBllW17
/hBKlxQDQHBt+Zpr4bD1KbBt+hI+OKCFyC/MI5YbbZVHpKkQjKIR1uW/+CHMcqhV0c2QhEf631uK
02pcWRuDxp3n+2N9mA3xDP9shSm72Iqx94C9MQHUWr0bHQFuV40ISQX3chqoK60Iv3M7W+o3Y5FS
j1Sz+yZ9ClGiQ2ILpyurN8FeUG3btlh4MmnjJCmSfkPoVbqD5RtsshxTdoeaYl8JhzGSDA9h0YqN
guJsFUBjLFu/XSdNJDwV1ctp6DS4/Z3jbLpMl9uBuDNFVZ4GyLleEkD4rSGNj2i7dhmNTOoPMCAi
gFllDaovzyWa798KEXpT8Fo4JYRJaFZrf45ABEz1s0Y5fRU0wXU+Ks6+7/hzIMI3ZfWfX27xkZKM
GwDly0ictgLKdw3BlG1JZXt22IIEjh5u4jcba/ra6OWA47zyt2md4cdt7DUriM15DhWJpfxw2G76
0fynlsRK0880vTByCojPrfFrKFGxsKPqThH4VF6FubDQo/LY2KW16TSj+pkE2k1qj9l7Uah3Tt+i
R+/woJrKNq+Y1AyiMytVG7wEqZmbx4Lvmo+zbn1oqQTx2QU15oWE85Jm2lpaEVVIwpNq0D8kQGTP
PVwDWMAK0wP5Mj+jOVl3XXxEzt682OlMXHGzHeks35NsLV1RRY+j0VTXtKhhEVLzg8rMZNXUovfM
tEpcFGNAL3wRkAJWbax49vdjqsQ/sEGvGmoS17D9EafK3nTzqFCg7dj6diJqYAPsI9xphv/YEP9p
tpDBUnuqrzuldwnnwAiiT3L9/Y7ji90zEjQKJUuDmbPpohP+9zgPABgbF6PbG7qYEp3dObtU7+59
4mX2DtvH3ZDPf8rQvm1nkWIttsj2mEZAd45675dodb7/PV/soOmnodowLAvAEbK4j7/HaOpSrYmj
9GIrKjB9kO+kBHD/KWbVLNeBdmxSQz1ag9gJEh/JBczZHtTNXVem6m7A5Qctj3gC4Qy48OpePEoR
wR+Lr6qKLCnRJAHHIEV1Z9updzmUIaKGkNjnTneE30NsD8apR1820V1GbjvWxPpKX9YSvMRvRDdU
V3DVxNYgLeLCq/gsmqMFzs4PgjbNSxsq0sdbty0/ZluNXyXTi7fKVAYvnzGsVk5FDnmpuEnT6uzA
sLrpWUOUaVj+6IP5jnUHP/Esr/gaGO2w0q8S4nqTGOtZoYv8YAeQwpbU1t7X7gi+iR+/f2d/Sz4f
j6aLrBZROQcCldrX+TZaJDBltQ7RUsUilJvhHY1olg52zbaRbscO76Ffjs9xLQ+Nw/E0s5/YZlyo
Bn4+e/ErCGNBLcywoRL/8fG1iakrcsgIquNMpDVw/Ron2duzfeE650wF+oV0sXWNIx5nPGGfHzgF
VhAdsEHscclTYFa2h4jx2S60J0gxz7MJXE5qCr1APvjSLuz15NDqpsUG5w62LI4OXEfiWRqLxMDE
dk1e+jbXJKbA/lFhyaHZzHGvo4WKZAqbqhqsNEe5FeQYd0wWq06jcGlqxX31d9ZDWmAs7s6GLlCZ
9rtKCyM4mM7t96/5q+crdUp/QtLDhyjx8flmqYTNU8uYAgQYd210njh9HqblvPn9hb7oI/GA+f6Z
ARbR1rk2mEmmdeJ8jr2gnNqHYkSzVWyoFt6YwV5iYVxh68agS487qthhjsS6XShnfK4xUWA1LVUl
Y0FFn3hWbFF6UEqajnDMKepXc65IKk7eSuSgJUh9JeD0bcNJKwQdxQv3/vlszZUZU3gwOFvTJzx7
ygSLdPacxF4/iCsQsoFbScqopqU4GxgWGzNOrghh9AGIq55mUKTU+UVx9uAM/kvYOK+aQosniAIP
G9QlNdLfKejjl85KgdQMI7NKc+dcxuGQjmVUwZh65mjqK9ERmTHqRnUzKUQejQZAHDIETzpFOTjt
rUX/O2WzRyZNUeN+csjwIriVZIi6JBK21qwLU+gXB3pkHxrPDWkapfHz4nSkxiZpsRSlIzrvqyw9
6D2NgEQ29wqnq1kb8TNBYlo5w/CsmOOzpc+AYf3fXRNcta0RXhjJYvkmzp4XYhfDWWT4uAXO7Sx5
ZaFJ65gqcsV6hXWgXJtqTOCAr/S7oCr3JVuu7VwAMbUK7bYXzc9Qgj0CNXqqQVO2keO7QUyCSBeP
hGpk4w5mqLpkMe30Jbo4sEnsVFvKKwKqe9nSZrET2Eei8/O1jQpR5mzyRGZ68SjezKy1XQAeYqfB
0W2H7KHSExzFBQfhAX2IkwPwpmugEz43EucJmJYQGFxkofMe61X9Y06qSyWzr14ZdWiHyjsKXQA1
y7TzTz9Bj3pIW1oRezrEvjWhj7YLcON3bZiZmxvg0Gdku27cULoIwYIL0vL8gBiAHD8Ahu6Rrh0l
+++/QvNzsZUmJrJRfhQcTQq+H38UddRBNpMWeSRQRJvUbzcZWLlDpGK+7zVL8xSflpIT+Syuwt4Q
HEpSe9gWUEWmAphtWVxPBlXAzP8zRsqphjfhtVnH5r422cg35kucS0BOQ7c109ZyNREaHi8E+kzb
ErY29mTdTA0UPXbfou5+yCVRjrAGZeJkJQPTua21RHdRFv2O44zAQAfPaDPOPzqr16/qvmw4bTbx
g2zKP6156uZ0fAGkU2C4rG6TUXNWnbTbVa13y6lj8GJVgesSoTFEd+P9JfLpRDw3ZBx5mk4x8/sH
rH2xmPChLko1GqMI8s7KxUmoJI1QaVI1av2QhkhI/KRGcS4fNTu6K/TJW8R3M2FluFYQ2sBHjaEI
D+O0hIXRWm6lcmF9E5++VfRLzG3IaDHMoDH9+M450APOKQlfadvhtVMIkmQj8/1tfzG5f7jE2eRe
VmSHhdUQ0TPzbKlRvm/eA3Np0CJIFRcG8ee55+P9LPf7z4dFBWWKZN4tR8XyjvnnlqnQYzJCHKv8
/v6+vroU1kAbO5RFT/BcfTZybA/NkhgUuPDX6JAPnCp+aFNGa6l6+P5Sf/+uj1Mq2hlUfhZqWAq3
57K7qaG96mvLbY3BJjBjWhvRn8ZsxDaA7HwLfHil2hD1gYMVa0encGr0Vxwg2iajuqXUuz4b46uy
df70xpvskRSFrCUIJBhUVVKjSgKk3J7aSqKTFLTHuvIX+9sc7CUjVfVPduasOaCoW2toOzcS1XVk
xCcxpSw4Jf4FAU0PXNAI2ymfezZ/hRv7ttw4oVaujDiMXITD/ebCY1k+mLPHws6MNgiCfmos57vf
Oq2RZrVUyZxM3cS6to7BF4VSwszJIGVItkjELSFqMpwbC/YoSLuI+ByrWPMcybxTuldwV6Vb2BLj
cnAPdJtNXrZUU+rIGyXJCdB3qGY06CNGotXAe8aarG5yNaQQZs9r3VCfY9m+xnX8MI5kCAJupWqj
IzxdjgUAvB8aqbiLIEH2bGniIe23PqKc75/EV7tHk0aZ9lcGxFA5+44XZ1lYBBmDsaMWUrQ9h8Sy
/pWLtF6HNTDVrieVuhPFTQyvY1OItqce3l8U6n32CeIgYmFTF0sZ+xH1rE1SFSZF7igjr7WiXmXQ
YtZBPW7zOd3gw38xZ4D5mR+GG8xQb5MaD8eZ1+HUo3ZdMYr7STPvw+E2M8gAkxYac4n2LS6dR2II
hiNdVnxQAmO4AwdAtdrqRlNpIPN/WGwA07SZBQU8JRRHNaZ30ZpXsoGek1WnMcZy14K2KdGR0DFY
yIkVUeRs0mDlLIfMpt4GeO73rZJ45qx3aKOdq84aGm/CsFI/4+mbtrnNDegJUY5qSoRNqQxHg8DW
TSOz4Kh1E4wHYYxbejBeNhGKHlR+uKGAADuWPnfZRK4MEgKAyHDlU8kd11ZZkSiG99yx2+I3Am9S
vyTZTH5LdjD6MiM8jgQb2QSwsq3wTfiUyltNpy021OPWH141EQtXDGoF6oLm9NyplIMz+dIYQhBu
bJfrl07DG8whMtqMVQTAMem3dZvu06h7CEa62kU8kARYwKMnjW1ySDisYv6zU0vhpmZwF47/qUTf
rLp8WkKyZxLOl3TTunsnJP7OzkIi/MbnNpG/rV/0z34l87DOJok1dJBHlI749dNtrosrSQL3qs6T
cUU3qCQp0volIgxyGdIHStVsmHXFIQNwhEFaJIjM7YBJZcr0Q1YORFgSTFVWCsfQCUJhEC3oMzpS
c0FLoe6ZroL/Wkulu3iwxZi6eu4cBENlFTkIAvOugJpi/Py7P47ESAaUCQgfGWmtxnu+mYKczfqA
QehdiZr90Nj3WEiRk7U7QJy8r1l5R3xJKICROZvfyTg364bnCTeK3W4S14cJ59eqTZoHIlEjsqbb
a2wKwFyLYd4GIv6JwGKLDB/wDrsEwkmkBjt9CZQbUxToU88A5cgTmjXJGjTAVsZyikAx6c9NhLge
6pjty307CW/mYOYyrnQKh9QWGwV5WZo+V6mPKcWUpyoZyxWxzQSswanYzKn6o01yzw6bBmxGBVHS
4j+jGCLB0iYptqJYnAHLNiciTS1EqqmuHqWQlAEl4RpNbFOgHsc/smuTDWmkLuMdrv1MT7BFcVTa
MWhh8tXr9jXhHLUfrezeFMoIwU3WxIYqV2N6h9UtfFe06CRRhKwG24rvQU4e60mQLd4s7Dyqz5tO
T8rrzqFlPLbzcmQqDG+Ef+U2GRjWCn4flrdT1mTGZiwcyBuj5OzjJ9m2mp81K3oDVqp0zR3H+bcq
oaQe2OQpDPO49nmZOEUJzmjeeeIRZCvu3Tdq6WlF92TGJfIPzKgwN4GmTmZduZBMqKha5VPJ2OJQ
gZtYNXtrBxbste6qZmsSo052Nv5MmKZwuX3NzYYDZT5yEMZ76Wul62iPCui8TU3HCNA86WMDTETN
p15rLNrVQH+g4mLvYoCBy2pNIJZhHcDvMB9MXhUWfBl+9a5b6p2KyuE6suYr1UmMXe+seqNsr606
Ipcl77dtDbusU+pubTmKudIxPf5PiQTeOOsThGcg2isNrIcbkyDh6h3lmNHGi1zav+gGoqhVqXhC
JACDCFuwkCCcUTye7N46qmmkw1ui/E67vnYp47pEixS7PjBdPXk3K+tWsdtD2zynRLazV+03c0JU
VaVSxFQcBqqfuORzsH8o8Fpoc08eAX1EzZgtquH9bVQBBennnZmjFsgSczOTh7oRQxE/501Rrcnl
yBwVIBLcm4TZY43Udh3F8XuCm3FVkgwI9Xet8WfA40ie6R1RHW5Up90hsBtYJ84vaYTwXLLuWOXs
f/ymJa0Gh5w+abST4+5mxPhqGMNzRSIb0kxehZoXO9BTdJDsdlcl/F1arBy7jCQvp77Nm8QGFK8g
7S8qWpaT9MaxdqH9c3y1e9CLCFUizWShgVcNVF4u/R9Qtj9KrVwnrb/pJiCkep/sjQHCQz8gatO7
vPH01uxWavkY1+G94wycx0biQUOF6KZuqfcSo5y23T4Wk9hX5l5TNnAE353IuIZi/DvVx5auE4VI
QVKNnYcuIT/oKSzic5LasUFIhdvMJBR4EC2VeKK8aOTiCCrhdMLCrgvsSL04+gKfqMM8sJJxup9a
BbX9OLMLtA/lBGYWVTuVJGQBQ+22rX/q9QbxQkr/voqFjbrABBtPmcTMjQcH9fwid7X5IvOafSaC
NzbQ+joNpkMFd+kUarJ30z4yt52/MR3go8bc3RlhoW3njEN/mek/u6D7NWs0TrOJlX4uWaCibt72
cD7npFHXPDZXke2tJBSp0WG8LFOSYnDzhf8O3/wlCII7UjnNQ5O+daH5UlBSWQvFPDWZflXFKr/f
JjxIi23Xnk/VlG5ktRBaOxb+SI7k+lryydCJrevg3x5r6M1w7Yk3VcuHmvhF167B7PksBAxmMmAK
vipTqV47fLWW2t1Zln415km+VbXokDSWuqYXDTJvCO6wGK67kCYctDe6JZzONgHxlO5oW8Tttai7
FcKo1xDanFtVET+LQQIrSMJtSRTcNlMkbhvtZpZJvkmticEXV1dWR85KZCU4MLEZQF2tA7dRyWAr
aJ3LzLmdtGo7IW9ZAYWl24m+BtScMrAfmKolZSNi81Fa4qmx0eRJDD4gwmj3iYMfhx206npjJ+0t
QTLxGkhl7ZGO1a3Ig0ZARyGY8q9F+22P4IG9OOUNwnZ8pAZRQx83xwFACo0ZqS+w+Sw3VPSEfK6S
KjbyvMAIdoPFtnWM+5IoKirCfu6oLrkfnJyL6x6g1bZg+V8yDudVobfptqSR4VohYhomEm3b5qHu
4auoEV6ribwWiERgsXdkVSfDbxE2oevU6p+4YCuHIXgdTrpgLZvfm4wgH4Nxx2eIiEMNrqRy6mT6
0I4UGKWdEQJP57GtUmhCAlBQMoTzWstJLFBV/QYzLAHbbAJdzRhuVatoViioaAjmyMF0Nr0KsytQ
N/PoI4tgKqRlh4cO8ucsRhcfMmSWGmpWXpauYSxhTgMQMgIi8XxQBgKrRFdKoZtYllvTnHuSSEiR
NexnGQYpWUxj6BW2f5tlMtradTS5VRiwHSBGyFVSgcxUdMw3HO/wiRyUSt02SAy2tBoIfAGB25vF
L7tc1BQ2WG2d/LvSGja+5YNlt24FPU/gXvam4sxET1pkri5KsU3LSN9lDcnvoKgfYqO512apoLFJ
3nOtZedpx7076yFVWj9gzkhFcGxNV45jtzZCnTTcwBLbMSRzrWl7dYM9CgUVieOkY7AozSSMuVDq
0SxxRF2PttJ7iDrZ2zGGVnGqT7sgzYdjqnHCSnTNTXLlOhrh53TRrF04cOlL1eLj0VPolDUE9noq
5WADPhYa+Bvzgi23v9WT+B3U5laPl2NDJxy3axFe0/5ZT5NWbHgoe47mxEkN1czTB/6dLctJmVRu
70wQdCfiEaeJ80wpy9XcRQ2cd/om6QvIl3atMNgunJu/OKRxYkb/RScHSfOnckIE9jUkGJIf33Wv
bVW86MigCuEQVIHLYU/F5nkc/ssTS66N+P8RdibLkSLZGn4izAAHB7bBEKNmpaTMDaYcinkGZ3j6
+0XeTZdUlrmpbquuTpUiwP2cf1QUvzGYEOnSQw165RLIbAzdEqMfBsNzkXp/42c/gVLgY8SkuFc7
B4bOj+rkmMj+GREIVutO3M095NBCNdVfvkHxie7wrnpgbicAWBCcj5LaqyRgctqUPd9OVzLLm/Zp
5MWD522fsb28JwYSFHOigbmoejLZ6I/AbDiGqlnzg1d1E0qHUdyhV6v9BRdgSEzPN1fN9sHLx5Ll
bm7RnVEUsZVl/eC4PbkS3nJM0tYJGGdSToSS2mgkL7tpnG1ErIbg4HPL8cmjuxhPYfZiz74Jt3aL
/ZqnO9bfTa+cbp20+Yse/BP0y2cBhYCPxuLz+IRlbU5Jzbc7AAO2XrorisxiF6Pdmjph/gslwyPp
iIb6m/TvP34sPAE5GLDfJhrxK3T4P2jdQIypcus13W9lk+2sdqKmdJTufjbbdJ8qB/91k9yJzJF/
+fI/v77EnFikJuEXuTogzQ9Q7OLk20KOd4p1tCLnpodyrsdyuQi1wi1b+XmNO4fWCTjJyv0RD/kL
68LkJ6JcaEOoTb93M3IN4vWUDjyakq6h0BtcCUv3UAk0ObpDtk2PzZIX+G9E3We0B58zxnHaBgXG
I1xn//7crCGhm6tNIFDb9TIoSs9LeiHPvJ6phe3Ao+t7baDsyuRFLxCmOHFc/eWJQQ708QTkX4J+
Bu+3TR+B+AcCPLdzKeKqQppkpVSnlSbtxN6yn64uFNesGdIo0iLpvvGRmZYU9GBjNL1jLZZdTayQ
MuqHtKWaAoqjsf9J1ooKmGv5TiyWG4rQTEqTyQQ5F6BXzD40lRL9yl3gUjosa3M3lq69kxoOpoU9
HBFgQ6Go7iy3gouzmbILc17imxJYIb6m/3b9fZLJuzwx9KOq37K+mEEIXXS2eUd1vW49NJ79aNfl
Y0cMJfc2pba5cO+WgQHb0sSN2hwgkqRjiLCfF2c9USP/uGQJw96ckxQ4/gOQsp0ExweFRjVwlPaI
jis9bKi1d2Y//0JfQu08tUILmvR1szlJp6EHgIAzxxZCeKbRPcXKfPCS2ryUlvuKU6FnoZnW42yt
F8Iv71IKdKIlQep8hTUc6LTU0FZ6WWNq1QybAO+52A11ZfuSlMZgQFwL/mo+zYamh2mis7LNbHkK
yFLv0hP2pSpKNaiIPwOS/3G6gv1B514jzVAFfWS4XGec9IFtiiBXpjwaFSivasoAQYkdASgdyoIB
C/+pjSg2/6XVro9YKmjEyjglqlC9dgn7oUG149oAG6JeoqGx5LdStArrqba3FdND3t3SNvuFigR7
yQnvsfBMx+qXbhZEIMfJk8tqWrRmNA2EUhP7bO/0Rfs+05wOfEBEE621PLd/uV6RgXx6NbgmTR1n
Nc5wbIkfmHSdcqEhq8wloidwgKEUzD11XEfK2nYmxgTmE1AjZ4q7kLxvM6hl+uCC1UYWCtLArOsg
m606aqSdBt3Sj4/o5+4mXPBhT8HuYkGkGB0oAZ7rg+EpdVC5MxOVCN49tkUZLiwvO3NYcIukLx4N
lYHZ61izkMOyVYy8gK59muaxORLORrGXgEtDs3UoFmqQ6SdlTh3rWymb6Cg0Se570dMFSzN0sBa0
zxU8iKHTb19mS6ijVTZFiCo0Cfv3tV8O8Tq9UXrloPcrL45htrd5DL6Z55pzzCcKRjIT6TudCVRD
yqGBpaEWcZANV2OfEw6XqkfP2B5U54101I6YJTUaBqCLRTRUgwQIBdmKCeh/hrG/9NDuviHXNiqW
5lhyJd+hujxgwjsR1TUjSrkKGDmkj7UzPjS2RxP3WFehx7PppxQFhirXwNiEuCsbWnEJh3N3uZsT
DsfOXeF9j08lWDWPsLYeclRzHbEnpw6sDihDvxFX7e/a2vsEXIv6SYs1nOJDrJ5jpNL+XQ3qZypI
8OZOvdHifjzEj249LkSqpC0w5yXVk+pewBndqkL5czamF7u1icpIJ26Zjl/YnUhwNxLiAwQpxMQ+
F2FSV3VQksSBLs2g2byR3/Oijvd5Ml/mpeafyhozkEZ5GCym0u6KVMsUJ/vw1hfQG3Kh1wyux9hq
UpBy/mImhPDCtIAEp99Sqm9o0FZUOtzDRaa3HrEPlG55I83by/hEwMKJCscQN8hyHusGkInI6huv
eeeLsI6MjPYhr5djvzGem61ZhHyP1mWmrzqbV7HjS5vCTc4v0gviWFgnAu/Z3+STBcgbGZOn/NZa
s4tgHqDMKOLRIY9EyeyoW1q0yC4JNK0tUHrF97NplBHJl2TwxDntnQXMbzaZL8Vk9scVVb6rZ+Jo
lvImjQvieGPrpYkNJhrGdH/MEAo7brZ3HMBtzBZF2DlxSeL+AigChevLVUfTmC194I08ALG0rli/
cd94fCzDBihpO9mxhPiOhrX5Pk1G6Xuz1x2YCouk925a2HqyBCSDAmk9VZX+M+v6vecub/TKUU/h
HAkvJ0Og2n4yBA03AERPvfe+mtnNaKT1F1tMT05uVieLsPZd1ffmaQaEMNIXNXpUWZnXclSBzm32
B3PiVlqmxz+f5Z8IXCI/oNeIk2LshWD6cNGXur3o5oBSOlXmvNPJx9nVEh69o33Vr0v31JNP/Beu
/PNkyPUh8RRBxuCp/pi/wNZf9ADTC/zJ4vidtu4JvvM7ukFy8yaZHRg6fflLGOLvFsl/7XQemlA8
7ewEpFh9kiH1QsZx7/VztLnXSOukxWVEbUFydjx4UpitLwQXn12UAeFA0cR4RehSZ6Xyw0vL3ZZT
dGdsr/wZJcc97+y65XUYWzX4SWxhV0u+6sObbmiHNJb7cRhvmDHGXVuNfrVpKBzWQt8RCk0w2jUN
iDA+v1nq9650dOpP4vusor5oqPgnh4EIio6zvBf9mRX+fdnWaCgcEiOByHa9DgjQViogzIEu9Dq5
M/P4flwor66rwg3NxkLjMRt4YAiQMCUA5FqMI33ZKLdbq04jHnUzmIYm6KYnuuX1KMk2jgZi6nFw
fQcUSP8yL/zHM4YkFxkCAaiIQD+ufMVi6bXRMUzm1XDYvPImXrwsMpzhp7LyOiC35y9ftvf5jiYC
xaIGBXmf7hofc/hMt2s0loQ4EsiMrrXIZ1Qv2sFFixSWOh6u1gPVUWsaroU8WSIBjQW+Uu2zNIDw
HX1Wvs7pFPS5S+sRoAVWl1982fFx6HR1Gqp1V059eSRW+wGLCzSAmc0UXn9hDNTBu1k6F4N7YGSW
tbT0sRtn7oNU8y1MqjdpkodF3X3Trqd5avXvg4z56VvsBCn1MNNkF5dOgwAgTrPeCboTyf3qSfFa
EM3o1MMcWB/UQbYbApJtmY4qfxuTvjwXxUC1qVpyP6GTRpiNdpOU2h0dhOitrPqcOK6232yPU6ua
591s0uDFY4IPRut+ZJBYflM5P7PWvkVCpA7tZOi71pRVuOkTDSD8093U/ZBzh9q4UG/NgmoBAc++
XM1X6rTwI1JXdtoctAwyW/ZGpnWHvLwtsmcGUkFHYgcl1i/Bn88wV3wGFYRNyONVknaNYP3oY20y
2xyrWNCnLs0U/ndTuzkdH9aOip0hV/IWHf2sPDY4Z7sDbVZ7Y8ML47bJq46y0Cfr7Ee/edh55Oqh
uC+3c8lSvUt1PBz4/WjOlHnRXeyt/W60vKSzblKKOAqb6aKuD/TUv46mdVMCn90Xpt6cYhJyY1qW
2q7DZIWXLcBI4d26QJRVn6jgoK5BtXPH/6Cb1AdrNSUIJjJ8fzbqn3yMBauXpug/zTK/BDanEYP2
91JfABotEYmCSc60UrkzR+uhnkoBhwHsKKsuNLXuSYnEPLPV6gHO+gkyYjoSqm/cuMt4adqpudil
M9+L618oVkIT31KgMyC5c5qpDHgC4KfksTdn/sUzDTMd3ea7tkzu1iIpqF1zvzh51T87bf+O6JWq
LzPtAjkMJgMJO79u/UxiYTwx9yNCUZ52oIVqMO8Go7m0pk3JQTqU0NGefbMqL9KXFZqJD+9uWVpW
74IavOvFdf6NGKjcUrgsDCf6jVnMm4jDtJl6yC0U4c6mmmhEeVEkuQysvqKRxhjpJuXNH5r2gn1I
7mh+pQqnRafUzvIQz40euemDOUH7MYZa/gbV5g/9fG+KKeiK9szVtQa/8YNmyL5qND3v2mGmDZ2i
CmgI3piuveiLc6+xQjLr6vkpS5A1AqtjE18rLURtQBwxxqZQlfqzbidv6zbyIlf1HWa8H434h7lk
uTaZSX+rUMQTDJJ0AlmNBVWbJQ4xf2Yd5SQGA5J3qa8XxrNdI0OholUcvCHfbzl/4FgXAPmIVvd2
LffpJosDLqGL7DnZNS4TP0UC5qMKzG5d62ah3e7Qx/X9NFnrDb1iWz2g/oEUCYeJoRG7K4dd4RnR
rIQWpVk5RyK2cLnYnDWKeChQzjdqzJsjcPxznzfGMa74fjpzXxayQ2AnkvM6fZmcoQyKglqf0skY
5WP3ZSVB6ZytdRyYGdRo34Hu/249qtdZ7E36UPW0uDeGJX4unln0h9mX8Wzv6b2rfZdD2OzoVKJq
xzt3GlyZm9YPGcknfkmS/z1KUBSyWlZalBRvi5+l9hw41KMHep3tVQNk05RVdWPP/SXzcHdl6G1P
yB6pP8rFibrTX/yd+EYzZg4L12/nuiIArfT2uCPBAaiwDloFTFa1zXQzii0ohfqSLTC9qnZ/TZPp
PGIq3WuTfl7ovzik9TNFWe25giX+/SK5Iz5iQqqNHVgJTRFi0/ZNLjibp5ZGRmokJnuTh7HRsMgw
m1Jc3iwYmuBiS1DHQNqT3BUWkplKwdOX6bngB91aVndIUePwx4Dbr6bWhMvVfNNU+kMjNy1w7KK8
yei/xC6jv2jS+eawJ/oN0s1ALGTLix7voFelxpdU7tsrFVSzdRAnaxunprKQY2f8eEH8ZTh2owi7
MblvdSVDohIeyzWZj65GSCCf2FuWLXq4VmkboTUIXDPNA1p86I/N1b4rQqciWjLduP8oiT5mA/Bv
nCXGPtmKgzk54AAG7kWt9DO9fCxsrLJ5XJ9rNWa71ItrXMHbGK4ZPkthHePcsKhV1ZvIoBLS17Ml
8+2lwteWO3szwSRVGBNuKEueVkgydLWZHoqCFau3rJvmqs8hioobGyF6I819O2tZaKrtzVGq8wHK
gf0UUPCUSLCjmbLLygbuWDmzTQa0Huav1XEuUxin5mtdFzZ9YsctMHUaAYI5Wy2gqDowcLvCtjOz
eZtJDptXBF1mPxOn4dJoOjxhGIMiJFa6di3Nh2Op4COPPbXc++v7RbAc8vwxd+gDX3iCMls7isWw
7sgn3eP/xBNfUC1FBNYgO3WOOfj4ffy2n6z73w3oa1Pc2sWbkdMrui3VvlnsarcMngC1UYjeiQlF
uDRFekRxTxkgRoLLaNefcYvjDydSHpSLW+2eajpJX5AedCHpeSR8wNul8VNj9dq7LXeD1bKDIq4I
hrYPLWFnLzrdY+RtZn4yW1HlDE6IOSEoM12FKbpV/rbg+7eTp8WjehE1zRCQKPtzY6oKO7ReVLTk
NOjx3GRLSaqYtr5zM+kvZbz6ZdHqEW7q1Z9Xqsi2bGF6T11ywDam87Lv+RlZdxEGCG7K9xS5m/FF
lsPXgQrFvr9fza0LrJrqrLQb9/aIULjoVXUZtvSiWvuBadbdK9Q4qHPpMMoZ66ou+V6Zeh2Zy5wE
rqRUO52+NZboKHPKyfrWAbS28c2tFPl1/EaF0R3TiafyN468VlxErVu4u1Xl8N34aA1r/Gl2Nu7z
ikdaOgsBtElUFF5kkhgYoW7odrFWsCOh9ckxQN1YTu2dZxAMJHBO6K58gCtxw2Hegk8PMWzfVhqP
2kzgclzUJaX3uh3ETV2GpOt05bPkIo/WlAGp9FxGnTUkf8E+tJpL53CpP1lF+WRtZBhTvkS4Hbl8
11rDhfudA7epQMi3f8pfM+DKbefIt1UW31ckPT+4Vl68uqm+XLtWQLuy/Zx7r3nWGHu5Md94VY9X
bTWqh57nGIeMzgPecm1gNQAp7ftjTacMsrIfVKaLr009vMGSxg9IFKbba1sMiosoQb75sKby1Gut
FdAE1odgz/BqAonYBEDmcjLuXY8m7qrAUg6zp3wvraZ7K+/HwNGmjENNU1S59pcCVDog7ykoyTzZ
SyWgr0H2dmhnRhqBHO+cL2jYNHs4prBJwdh2RKOy4k32ceiXFYBCPs0Wzv8UZPN+7h+88btRbvHJ
cJzbiUrzvGrl+8PCQvWtzu77lkpZT272WV/zn8r23jr41saYFQq11jeW6dATiXFBGnZEUZexZqJO
5H0oKFeI553lbCBYQmp7HCn3Up/ty5i0ry4rOvaqgGeWvq24BoBWfN7DXIjz0E2XgfohH3VGE+FQ
f6QDth0beV/Hir40svmS2s6/kTQy9VboziToUWSLiqTrcnIZDGzq9DuB9pJqlJ44x8yD3UHSUq7H
/a2Ke0HVLt0QC/ZQILF6KQLvblgQoWbIhM5rVqArISpOo9o25CAYA0GAX42b7zGHdmtcuaALYeCs
u/bAGWruUAIH0/w8TSJ5mnrgy+t5jlytjloi96vC23vtdK3vTN7cyXlk03t2eO363hl8NPjMCIvw
HdprPWsjNa5bVFjrgH597rACO5Q6kWnpJvG6g0OmN+xGE/lXUTGM8jiTpu2wpeNRvOjGzs1qFTgd
N9+4zdwl0oUl57ww5tLciRIL++AWl5LHa5cPo71bpPFSoNo8S7vm0Pau9vzakWGZ129opRAxJB47
F4mWQb4IIjjj+LBkQ3s7mKo/FEPz3arKZ677p62u56AvuIT6guML8dOXdWgPCYsXGSw1x2ghnvjP
1VeDBV4zGbsys7ABm/Re5B0FpJMQp2F9vY7cec2U18zxc0zuZUgra0uGqfWrab0Xa273s0GMXwpC
dF9NaFkKyPvWjPNzwuta+m1X1nujqs6jOdwAfn6vHZ61kapIv4RaDSwxZX6xVZnvYgUPfh+aKRB/
bTVfqzn9tWxUeOepWqPC8HxPzIgwTZuxTDzTnXouJx5VmttP5syMysxxhtU9ktupjpDWpTuERjUc
ndYjbWKCSUy2VztHvY1+jcKcKXkzmqeZYlaKDREjCEE+q7j2hm2wY5GWGwgoa9x8hLUxbaGW70dj
BLpGDlamt6CZdJ2XK9B9n/Jq2w3dz6l8Lia72zebbC/JvF79519lPaS3EqH7SU2CNahhtLWH7p9E
yvuVurVwhIrfLW0hGct/XcV1+3WY+SlTorORjOq45Urb/f6es3kkFxRNb3Ed6ZKK//c0nYb4mk3V
Zxe7VyN2/+FexAR5qG5++POu/B/04tV/SKgjeVOWjlHp3/SiVDkbXGrLqNOyJ68Ub7K368jKh9CN
Z0SGXvLWOQj6sGhXKRXNWd/+hUL5zM3D/UtTAlTopJR9BGcaBxDKnlPk1mpv9gvC6K2tA2LvOP7j
vUTZZOnEp9bvf/7N4eY/MTe2TgPP9Ue6eF0/mjqGykwaCesasdUzS1kpafYbsr3ZFnNIcK86jGbX
oF2jVcS4Wk7n1e7eYp7qTg/10SPYvyyBVtJKoF0zXyqzFEEs0uSQT0Rc9Ok38rRuiIDMHvpyhQC1
+wDhSBpNFOL1jfuoxxTRxAT1aUYuHggI/mU4SWR15NDuZJLtAAF3vTub/6xdHSRllb/IannRqTrG
1yTmx6zNmqNjt8meVeKoj+X0aA/aj1J4A7j88NbGcfEozOlrnVxy1atXuBzBWrZtIXp4EVl6WUSd
WW+BZyTlgSgt7wvKsyJ4TtJO4vwtuRmX0ffamvLNsbCAGuyb3k3VuZhteBq3PRCD5AVzPg9IkpPF
j2k69JMF7S6NqwTExGR1IIC7pEPn3Jru1Q1EZr7TQN30+tIGap7Xc2PtSmjSS1nnGz7158GxunOF
Og3XdbyfvYKPXub/iIHXLtPWWxMBQ2AODB9jK1/KoXnFYnYL/bk+FNt63Lz8Qbc2StXr9OiJlBPL
nZ7M1FyjcWaNMrXx1rCz6kiYdgJ5X+RR6cRJNCwYDlRbbfuhV/TvMVIwkxBaIEFmZEuhoyXCenMi
DVztpaqW2zmGCKso0qT2ZQnXpvJ5g9IobrW3ic3EXxAN7TdLPnu5xWDZD1/JUBb04xlfiWYk70St
Vjg3SEHMeia6QW/hqbKDsMp4b1sA7XYX234+oRBhb7UWPSMMUa4P0qy0I/K2sPyScUA826tj+Ob3
pk+y1wXd412qLT+mRABDXqGPjRR0hJaNn9rmK01O5cUgcDdCl9id5VUDboNnBz330YGzrD5vcGxH
sjzS/z/KM9NmU0vmh3WTd7XNOyBjTnG6R3ebNQwsJZhdPE2z91gSiObleRJjrUJtUPWtvTxQ/9vX
at4rV1awLVdqLaGZV7qoEykrTi71al4onDDuOtd460gyfjH6pT0hrDV9p66Lv2SVfo5yIxWVugww
GylIff6o50osc8Av6G1R7uqU5uKCxtT4bouNKBNy3HQHpm0m7nkz7vKG9fDPB88nL9k1k5XSHZOr
DfH6RyGMqzNxZaW9RY3uTue5Gn8WumP749zUfhuvz3/+aZ/tZNekYJIEBSIYDrOPbqFWH/JBlqaI
Sm3hnBKUt7dMXtC+t71G/bmYUeX24lFidj4ba/wK06T54OTLbrHbNtx6nebFGXWoXql81xrompsB
1EnToWsTpWN4shbUcNzf45rdCbuYT6Vr7LclVSEN33kI/IJsBm1phITiXLgr85S3PVhMLrJlly29
lnilZcIMNB3LrWcq0Dob/EK+k/Pcol/mAePzyXjK5q9//nwM7zMdgXvJuwYeGPBexB7++wakDHtJ
iMrA6rLE+tmFgqqbDJ0vYd23lFBnpNgSNuX5mdDea2tERa1X2HsmcsCJPZFcUlMwr+7iV7jl8sYc
7rrqV5xklHtV2HGmKSNuqK+iCXlH1caPY4Fw1FrNn/jg/6FLZN1JQD9caJtxYdN9Jt55ebbstI9c
vDYBias35mJbXweSPP26VfzxuXlaW6QqNTL2HU6fb0OTT6/wifSL+6lnN8dYr5dg0Jxz320vCcEJ
KAlQruILXXei0uLLqiNVni2uXbtw0Xo6bfdqziQSE69Wku9sLofFcudTb71vhIyRolQYb5Ydk45C
ON9NogbJlF4b+0E19/PiFbck+gC1dF12GvMU8UDTIErncJmUMR3tsXpc6TwP2sJK9iViAuzXXb9X
FgWldl9sJye+qjRG0gJnt7vfGhptDTV8s0vVPlQ0c1pymW6Rlca7jgCOvQtiuDkpwLF5tjsuy7l0
iAfPNnG/VMzIrHoX00QIa+BZ5rbycZu8oVKajx4q+FAs7h6RbpBpdhKZqexPVmafM9D/PQFzfJdT
cUKIZ9/nrUFFK3IDhX88d+L6JHB2kT9uwwa4y71DAQWeQ8RO6xTTW0xibTAShkTWUI45T1hawFxJ
8hZfXO4Ww1GmDjX0QY3X5ADer8E1N+9x7rm7stbn01jyGMB/EhpYQvuCw59TbYxP64xuP9+6Jx7l
9YX1CnyhEj8omqUzV2UA1UI/2Vtxj0PjLhlb98BNVe1m25hCz9QiV5WrL5vG8cmKDFZpN88bhCLT
ezOO+cVxpzcCB7CY1fYYNKuC8BKjfVjogaUWBnvWZN/WMkMGbZ8LnClRl+kE2S0EIVDjhQeutm8a
rXhKykagB1YGHRjJ0wzya2+NB/GYPswNRd55JX5m12R/pzE6jBIrtUZksgFgavAyVU3gx59f8M/s
Mq2d1/IGKjOY5n6//v+jO3SIWFv1LIuv7x+/OKIOy4CqH8AMdhmfxe4qBuWNrv7yc3/HhfybYTZI
QuPts6+qQ/ejKkorPBE32RhHEMVZZE3be9yOLgZl2KPK6HGzN/0QDnmvbglKeWq9rr2jpYfH2ruJ
5dIdBlL2996kPWnxlhyctAhm7va9QwI70AlS8mIy8sMq4icNa8otbEJyUSsBGu0PZGKIOqYeG6hk
aXWhnrEwEt2CSQFFFmK3eQ5Hcof2uUmp6J8/8c8H6jVUhMKxayAEIoIPisVlokae8gYvKqvxyBbz
luliDUd3vNha/msb6+kvN+pnuo86aqZ4NNIk137qqxy9bsqSyXKjNNVxMowZmiq3f/vzb2V/2ha4
OtiTyMQRiGc/bgtJb9AEfi1roEPh6aqhFoM7waVPwZ9/zn/8MuROSzKrKDMkvP2DnoxUsK4wEDxG
8WLrgHlwuqqd/vLL/A7K//fDSRKFa1+z9Lnx5MchJHYmtHz4NaPSGBkNGn0HvO3crgX5XrODg8Ir
8FU4egIGcM2k8opHbMD5Td15FvUXhJ5j06ZhSFV+JQxS2DO8GEVS/cB9s+xxKPcv3uKBDGXElWWk
jx70MT3oyNlOlWf4iW2wfazNXV94f3vhURJ8+qqI5Td0xB2kblzj0/99o2Pn6uJWN6k8zydw0i59
ku2SBn0WT7d98dWrBvvI4/R1HdRJ09z0Lm+r97hcD6ujHiplYmKhNg6Eur/hlS0PSUr6BbgtqiGN
38lwDR+PJsmPjXMFOvR3JEPCz5xAb2vrsBSq3OmSfMKudLdwXEivMFpdPPZefKV9yydkpsAVDc58
mw0glE7xmOc26iWCn/1hngmTqqFu3K2ZAqckCxC/f3nExoSKjgXrSHkpCsda/VJTa5+yfK0DKyXh
TCVe81W1DB0Yz3D9meQhFOKmwFe9J24RlUefv4wN3DBC858T91OlA4wshtz2XdsceytpwroSPchw
hxHS8dfUWk9ZxjFUahajeXtABfk456K5NfviNpFacmiTbgptZ+NIt3AtOUUbdhuF7VXjtH6rjPiU
DcMPmZyIW6mf5844ax7+ITvBosgqygcHWvdUZVAKad+jztW0R3NSlBW39IGN497qPTuyvO676yLi
xndNIfk2rtiCUnXvdNk3Lvy3bSscCO4qDb1+EKGojdwH8sMOtZR5WIJhnBGwWgB1+K+wMiImbeJv
atF/4u7UrlRBshO4Qo6Z9Zr3fX+DPuJtskf8oV6jHQCMgQrd5GYqeuy9epkesgzNOqd2s6PmETPW
MO0drDe3upN+7fpNR5NtI4SNh4Sogg1Ifq7oy0pdHACEMJgMXRBaA0ad+Lm6ai7zGjovqSTqRYTs
d3NX3+K/PYN4x6ScbCHGBnVO4jwa3dpG1+NWUZMbyXvvnFPX3Rn0yT7ItvouK458rV3UjW3O06WY
BAEvChTZlIPmA8vFhPVolb8ljXEoKtV8oQXoPp4mxMOj7HeUu+hB1liodC1F8DEwteM0jFU15jLV
e8PzvBXvgudfeGv1uJHVwq+6n6nkOFmNtgSoQL5MGSMtmq+QKlJ14F/dCieSLPdOzD4Qb9yD6Kwa
P07a+4694mRgLVZOcue0DF/GYpXB7MTbSQG78rA/9U2nfNd1I9mMzW0l8YoPr0S+pK+K2LyTmpsj
bm6yF2qnPmzOUEE45XcYmarXpHdDXLdwRnU2wHpo6YMAwG4M79XQ2/wQWy3RptbWwB975VkB/9W2
+eIRXsh61pFo9qLQu6LBEUQXYIXtEayXgzFEm7T3RjGv/tib0FVbfTNp4iuWVANU1xYHvP15yJi9
MS06buQkyTfqgvTTpKfRogtcCETkIB1xG1+B5u/aXBB4o5VNhFcoCaYOYCcfGDtJX5U+b4HYV3OG
WkjyFjgs2Fmtm6Fc0H2NLX9SvuXVc1tst8rt14O2xTNsE573IS4vLSHQDP6mfZhb1/Vz5E/IS9Q1
L8VAGio5v6xp7pCxXmNyiKAPc2bygS3CbzwC90j4XKpsvR9qk48ALjHsoHk7Q5QXr5k9On3ENboB
fsokA5D0Uf2XhMXDQLOtuPY5jfotsw54nJ/jeXpoSlLDU3Jkd54bR55oW8ZdDQISg8WBChsBo6p/
qVo3PTDvButIMHizjm9iiI0jowBzJELi67IVJCYOQbv01P3U3eTmw5ap5itpVTucPPhbCyuNOHPW
A7Y0Ni07c+7WGUhBKNAaHj+LbmuH4FSCQfKyYQ+qEMR46b5N0/zY1xzILKC1Ua0ncvDuNFabm2bs
xK1udZfOOnpshJd4RYeNBxqh/0o4QyPqr0hKpT58E0ovQmLYeLjkWD056T9L2a07AC4836ztvF0F
To6leUe6cjB7R/dbF0IsrXmqkUd9+fNs8R+qRxMkAImlyzhMe/F1dPufYXghNM9Y3VSy6yJwWdd1
8BPZfvNy8lrwID2X2OdOhtvMCGzJSq4HtjPN1NZHpqIQ5oi05hKpcr0axZ5YqDGzTrrWfB1Jk91J
9VzrQDoAkllg50ToMY2vBzohECkuAR+/dxbLwidlcPIvKBQv6v84O6/luLUs2/5Kx3lHXfgNdHTV
QxqkZyYpkiL1gpBECRve26+/Azx1u6Wkguy4ZVhiUYdIuG3WmnNMnH+abqSHqdQ6XCJ9Q4kbRHbS
OvQAtGDcKD07TjfGji2yIFiZqMjqGfiR6/ikDOIh48zcGeWwQyeMNrwkbWJSeO57qAVmCEoVDy19
USd8qHrrSwOceG20Tb2tDApr1eSqa7iErRfaw9dBqSvqbNuAVfp92aPyLH0xY90bqjS973vv34vX
sMKrJRj8Np3aDoF+uJL03+9F3xTY0innUXkfo12LfvpUW124Ek2iLYXWNAc5+p8Qpwk8UuW41xjW
2R5ZB6fKrMPUuo+qWex7YBFjEiRLnmdoi76dMS4N4hBK3dM7pd7VKDC3EE52wyw3dxniVx1it+VI
D/umqLna75/X23I+3QSDuZQgROhi1/iiBpigOhWl7cnGzNjeTN8AOwDacaplJYt4oXYueV8qRLc+
GNUPpMRvtx5Ea85VPZJjZoTSvBn85fk27N6kkgxKeEzYLSX9po3VXR+W5kobiuM8v3+wWv/jAUHZ
u+wIaCVcu7P8EtjCmHDANhGZp2RhccPGnm4f9T2bBf7+o1iiPx5QMAUjmaaqdy2WjjPUkE3Pwh0M
4M4xEK2kHXo75H3nsitNXDQwG96/o28POadtEvfLTRWAW68uaqJOKv2qAmm+nq7MviuRk4yfIWR3
K0rMmd5+fv94f6jPsnHkvSAodd49v2YI/HIXtUyqFKXSweuBJS+cxkEgNj77+WR47IIRr40h7PEO
cu4MS9YN8+79D/D2ESb6hH/rPMCoHq4rgqVbxdgHmgFocdHuzE71gYITnufbq6EO73TJsizMAT4w
r3zQj5uv5e+DAocWc0AsVxtM8Kxk/uXUS7WsKJy1g6dGabiw5VJrc2XH6X929V7dkUC6Hgvjg93g
2y0n5zjXP1+P+3eF9JeDBoFWWSwQB4811GwfwhhU2KX2wavyFoSIXc0VFv/i/eQtnXfYvxzG1Kug
ZcgaPMGOfQX6rGTUo/PWoAeH5a65uwBPHTSPZm7z26e5CxukOWrQVD93Y08z0v4osugPp27N3m4M
AHQE3li7cVHUtVnLwRssavDDEKGzQIj+/vOkz0P51V2l4k9ElCo0E9bR/Ib9cuYKe0oUXsng2UV/
NCv/O7Jymqx6TXZNqdWf9PImnbJPWuBbyHSi82Q3wUZLDMOLTSThftEHuAL6BUu/Zdf58qRNy6LJ
hnu/srRlyw6Mh9P/oEH6h9d+bhyobGc1vO+vntBfPrQ5+GXfVErvVTzlA/vkRUj2Nz4C6DTI49gL
px8R/f7w4tnoJnGfzE1pYV49/bKLSbKJht5ToMRA5vhipiFhma39KUw8NXtyIrJlURV9VLHSxfXJ
Ui0gWWeu0mFS1mlG/36HcPpQpOoJTxjQlSJ8Rs2mILhMndyr5kiIiQ1xq2Ob6joaojKVX8u2nnal
7T4hxkEK2A1E/1qyP0VoobzRwMvF7jg7FFPyWE/D7MVT+4cxYQZiB4nFjPABmPRmuKsjt1oPdXAg
iMW/gMYFH4vQRdHUJx6OZaDVvJMh6bINcAhcuPGBgD1B+KE2rM1yGFaSsItV4ejRAm5M/pwAlcR6
uVMybTwXaPrvxgf4LWJVB6RtkW1SLSY/Zhyhb+exlIblZ04WlXtpeb4v9IWiOtSLWxXiDZjiRV4P
Fh5jkwgb39Hv/fQbgJUIy0zgeCBQuiVshPygQN8iE0d/yVr1czka20RE/UUJCrFF/4DUwjbuGiLL
j2qli6NpuOuQbBpPqwyCEPVs3eRRcFMQAcryXm6zGK8+ysJ+X5hw5v1sugmwX+6GcvI3hvlSaLgr
aapqq7jt86UaadN26FlTaO0FRXF+l+EEWePzV3Y5UhyFTSU2fH/h2vGD2VGQyahRLiKruwXAXuxU
Nd26cTWuXeQrVuFcXFThdKbiNab45NU7UMbjXUu/40a1+ttBJx4ucKe1UxXqTdIP3cL1icSe3RzI
ZHBe2iWbEJlOS4R7z7qDg88tVNywtf3YqO2yRga4rpxDCnFJC6Y1aa7DqkxrfS8kaRLYjovuLtD8
XYBwax3VDEvCQkGiY5jU0JHuCpR4XsxiL67TYhkP+OJUnT61OdkIT/Ebol9qh23Wq15YhtPW1xxy
3kexQ4EMj6IyNmGVgvG2lHwrfHtpkJdzo8bjWpOKgfKwzXcMWOiMVRTWBSyPmpxii87dstNlztsx
Kg9pJ3csB+K90wtALIC5lOAkgKeBTLYxdctjHeM/lKPr74yk/xlZvn5woja80Ah2EUMhsYtTzAvT
gxJRYYtrZIj6ROZKUMlHSSfkVtFPXWwn64IF31oJS+Wz/qnEN3jwI7RwMebIWpku4LW6VW9rJX4T
xGN4tZ+ipFQ2oiea2uzHHegfr+9tf2d/QknH2mEIuw2BL0uImuaRVIJykyHY1M0C0JM2fB/whO3H
QAtPRpKtfHuGBQtoW1GXaYsytUua+n211kOTp9sv0LIFi0aV/jMFrJ3eu925dX04VwlJO45A8UHC
TL2srMTyYuSrWIUlm6u0Jia2DO54h1F8sp5YDkl8mltmWWjIA2k/F7e180sYL9scBUiL/XXbVOoK
KIGPFnUgwy50W0xJERPFRPsMDeN0m1a2zx4LfgyJShUYQdvlM5lH8L3hiVKtGVlyF86Z4T6135mj
bm6qj5YUb7ofNLjVGS4h4C4w6xtXu5sqmbrB7UXpRW27pTSE0Qr1cBBl0ac2ksvWqjyF7f13n2aw
mFCsyh4WAMXcjaqsw7BWPo2qVd/Emg0yMelzD4wxsR7xN7uvyd8uLHJkBihNIsCzMU3dtPcB6HgG
myCmkeYRY9JCJ7+TMl1b0epo7HUVPkGHuzEjvNVUbL+WQfPl/Yn+evU2n7RLx4d0XsOG+HN10qER
w0G02tLL7seWyUKmA28O7nHyo0mRCnulWMIhrD5aWRnzxPjrAoMD43ay+B9iy9A0XU2ccUozIjGK
kqCe7qmv8AVS1k4ZbsYnzaEil/goIAc723RkLJW1Xm6SOZsy7zsU2ZNz5/r+p4CZC9EiQH61zlgL
puFdGMQ+WIUGh2uA1D3OcE5g9nK8pqg9w/7iIi7fw18A0aaOR7M1GsBqko1e35vrLNMhoVmBu8hk
Ig6GhnzT7mn6xYoA3mSD8g4bIY+F8YABhTI9UGy4rT9iQz+6WC8ewafuRWd/JWKhu8ltdzhavblp
KsaPlkyCpCV7NQAC7CmKEMt6cO+K1DZOokvvWl8dtohfNjXCJqZQChq8M/E+LKaNWpVA29D272of
MCczScwQ16+VQZIQ47vfIhUjKBT+aIU8l8aZiQLKhSqRGeADQj296JX/ubPzu9EiSr0odayYgOsr
bsCd2eU6cn+dXrHBIoLn8uhjSkbzuM+IqwtFU+9aS2m9vJA5WsB9TiCOKMTCnSpoANSRIkmiBQEc
AyrmzYhPYmmZBZLdoeg3EgjrWhvbz+gV7aXvNihVzP5spKBIXRRgQPpaC7mj83NEGosNHZacko94
T4vbIeb0KlyKJ7wLwAtVqTPVneaEll1s1NWqU8wHskpVguBYc/bAqf3so+LA2+W2gfiFHYAzB+tB
/fl9mVXyk96w2L22s/vOBp6zoILwEfHlT0dhQmAZx4bcssTVa8i4oFidRY/a1IKnKsVtEdjBR1EB
b9eqBjsHgNAOtRvzTRJuPQYknUU5p6IaRJe7MH1U6SwzTTsHcRMuezeYjVo3idI/vj/KXK9V8c2y
gzJoEeJo1YAa/H4RnUHPVB/liWfm5ZFIl2Hh96YJHS1wN3jB1sX0IeJj/pW/ji+vh4TuT14DhAv9
WkREgpsc20bYXk+JHDwJU+tMt+3NeOFX1Qft3DeRPQxjdCfRGNPNVXlSrhbjJZG6UUsZ1EuifKTL
XYFsMk1nFagK7ZmYdk4RaUs7VhZWqfNiN8s+kNM+CiIAGOr2/attXW/eXj/NfKuxxFOUeK3j/bIP
kqVVuabVlR6Sx3LRhVhgJ/2H62svIgr3Sgas0i7BaBuFJplI7QAitXMOOrfFAVV/7ebXn95SpTzF
fvU9pqbXFD0GY2ndgWhcB0klN8HoX7K0+AxKAyuHpqDEZZmQROUPR05PjdSxW4n8EDd4c4XBjCdM
Yg+q+EkN86+xzIyl+tkupUlVj3RHtQ6fLCAH9DVxh5Y0fdKWKO5ml+rNi+qYL7KO7p1J1ksSzvax
xtD+/jW7flyuL9n87vxyydLOb1BmMg8OM1gOBX4NSyAOLmUun98/0pta0euhHFuoFo8lj81VUYE0
BfbwWVZ6MhDfoY4uG19weZjfV53twLoIdb7EyrrtwLb2FJLf/wDXw8B8fPhqM1Gf8gZlud9PtQY2
7E5hUHp4Tdibsq2bV79fU8W4xVnH84L4u/GDe5uMg/ePPJ/Zr+8kR8Y1xRhKAxz6zOtz+8tFJhW7
ZIFT5R7EfUoEtbqjwYZTkUbu+wfS/nCOJpIH1SApAgqUc7W6oItWkXNS5l6alueyGh/0PHrOLWBx
amjTEzSaZVmU7YYxS1mgdm7mTbQ/5YDR3Bv2satyJOsjgR97yGrrIpCiz3Py+EHxV//DFaEgSjWW
moWDje9qdimgvPHcUYe1RX3RiWwz8cut3KjaOtm8WDbV6gjHf6Hh6wOrRfpmgmLbStkykfT8PCjO
uCPnZa2yP+dUvqERnnBwxT3gO8Qshn5bBTiy6ygYdqiHTFP7aOS7vtIMrir/he4OhYN+5tXTXGVJ
ETQuMBakQdq6sZOXIJsXCLm9H4IwXRGOhIpLpuZlImHs4kQSJtKcQys3uvU1jSGrBWlpb3Uh9TOu
Cg1FEZ6OofvwmbiehOZPOufjYu2DLahdx/gQKluq0Bo6BCTozmorX6ijZXoa3ZlluB6cuL8McUV3
uP2MuGvHtsvegHXHpUv1An0nC5k0s7UFKXyD7e/ff2KvFwB/fzhq1ZStkNFcv5QFzdrGZ49HYgLa
CHZhIM6H7vP7B3ljnXi9Uaz35yhkGAPXNwt7fRQjBmItN690naF9GX1J2kLqX+pY/mgsZVMgiA1Y
7fXmrEksh7sPPsI8uvw6BswfQbMY8Wl1ILi57gZoIXhQxsTWY+bWb92WkozrgNotfPqOZp2wMhWX
sEGumznsZAcf+s8HH+F6epw/AvUylG6w5mYx0e8DYJTaQVH1U+uJ0bg1x5rc4HxuevbBoaqxDE0Y
Mxa1MYWrZIzEAmm9tbHSz8IYPxJWvymzvn4UVzMQNNms/66LeGpPjK1Ob9rLQtT0aEeIf4yxTAM1
STdDo3zTXWK1ajJnVQ3PlgyN6ohQBJtHcBuZdrjWivwHYMZNJskbzRMsWnOZqCWtcVOV5bqZlI5t
j/gwd/1P19Cg/M7KGAsO28era+jTWy+tiCeJnM+dBChDtGy3LiW2s2zKT6UGH6t32Uy28hAt+9Yy
TkrAs/b+vfzDa8OdnJfMtHtc/Xr8xNGioGsyGw+I3RZtE11xxfv/OQShFZr9urybVw6/TFqtQNOU
qdRZo6T7Fpv+oqnN8/uHmEf5q3eCRxFJt2qRJW9dwz96RZSWVjuVZ5npyQmjGg+gfsz8dFcN9bqz
u6Mlhw/m4vljXx0T4ic9OdU2GQ2u5+JYiICph1VAG4NBzvOXiDwfI4R4JXAFv39+f7hLzA3s9IDS
zmzI+WH65RIWlRLjryEyIRqyn0oJmU2kHyH93p4PGxqDh2Be0dgsCX8/htUrMkxZg3o2GdXw7yIv
Ba+8YCUerNR2dE/vn9LbW8bhmE00R7ctlI9XT4XUkhpZkkIqa+x8pdx8CCssfoqBGZmwUhC6pCZr
hHi9f1SaTm9um2bhAqEpQ7KMbV1rg0s1clPqZoVHrDMIXz8aj31mlquBGFLNTrA5Tf0xDYCE9QJM
fuc6awP7FLwzvEe0qOQ2GoW6mWLqnpAM9jm0gEXXCrgbZX9Hw5KVf5jEhyrQb+BfIOIBbrCuUbpv
gxy4makr9xqFqmxSBfqTzF2pfqOeKzeZdl1QvURdVZ1b4S8r2uqU7t38JiL4Dq/NKcSuuLH6Nlim
yN9u80AjykN5UGLfvp2GHH+94t8NyJ1XUBD7VW5T9g0CgmvaXIJBKj7F3Th6rdaAxAUnOrSRs1PU
aqErgb4yA8W/9YVs980ItcJS75NAX+fcwZXSGwi4Kl8eW2xgbmqqJycPtZPb0pqZ5GB/myzlxcAf
yg6YhaHvJJtKshWufQHhvFQMr2s4TqjJJ5xP0Kh65xynKlmQboWntXbIAVVlAHsAaEcABTQI+mGp
8PkWVa/iSGwQD+qJUq6SSc5AaAtVzuzQnKsW9Qwe0HHWpV2/j1xF21COychYXblz99iZ0dJIyW7A
fwMA+9qZ5spmzRqnGaa0intjS2aHtCauxsBjnVDw9QrcysTHgdSspoWsETXNUWmrBmkjwIQWWAwS
tRVkrnAZEje3ZOkGoqcum33WR0t2zVyAqISqocvHwaS4PxkunPm4k9tK9+JM5Fw8Asx1p7llL+NV
cH48P0c2owAMWCAJgSJhc93Gvps+GTPGZo63oejVbxvV3QEAi7cjPq9ec7IbrSiVc6uYkEFs/QkY
HZfNAaRgZB1kbaAgY7uRMk6W2qMW0jsaWozpykxhh1u9Fnqa3ySOfxMHJCvVVmIcEfSlaraBvEPH
ItJXwgSHqDZOTlQdvxyHwgXFd7MNXJMYGPhbJ0g/1dZwum1ZW/fT1Ch3BkwewGnxZ5AC2pIoHn2l
WdltLi3DK9iPZuCJLmrilXA5lpQZ1Itg3rV7oP8uTL111vu0yNhUYjiIyiVvc493Vy936PraC67/
L7GLxdGU6Y5Ssgbvb84JDBpkNTrdrpaOWD/pBxGaP94fQq53HOyG8BRQZXqdvbVr72omMVxlnVV4
jl3466m1tIVadt+clifz/SP9YagiqIC95oy0Yu19NSLzPlV57HCkICl/to6hoIKgxWBnRb94VlGp
tspH1N+3E81cqpvnANO03taZYuF3ZUSJ0zOaJFklQX9XNvN7UsPKc2eoOwnYFRCFJS4Q+DNgsEB+
0IkeIdZT9dhl+keN9LfTkg4inJ2oq2MLf1PYoyTmlpTyUk9z4Cy4o/+tqG9ackiqMb+8f73/cChq
Piyb2dpQirqe0Xs/zQzpU6hmXH8SI7lDnbE1iSzgHX96/1D6a0Hr9+UDm1WmUQsbg0pF8Wr9Vwi7
qJkDQq+e6U5hXjxEwYg530qDOcAHs51WLbJAFFvV7lfSalSvz3rqOkDzK9/+ZhoZMgliVMj9TPCo
Fl/ywda2uCHQP/cjOvOurA6uGX+x+qTZkwbTr5JZZharsyI6dLykBJYq7Wwiin7GjYaUzdWuVFZM
WF8KWnmOUaNVlUh44XfXlLianzjGX8aRxPPYRiSvyAvwohkDgAQy4DOhAFlp8HowF5bPeoyWpZfF
tOp7YKWxQhMuU1Qva8yFWlnf4iIPPEAVF9S+yQL0AlJf9Rlq3MvIvoKxWeu9VK33CuY7eEL+bSHy
iELXIrHtxmuGSF/EMBiAiMgfbWSfoTIbRAoV7nEyrG0JfbnvpGd1tk1sBO4+J05tTy1JeQlk65Uy
MteyAMbmyrhazqyvpK3jXeP02LeSYkvKRHHqw8zalYE4klFCig5lkbXVOYRr8TTi2X3UY4rMqp0Q
rChTlZ1OKlapTGzQ1v1zWdi6V4M0PZABae/Sik4iY/9nMZTUM2OyypxgPRNJHgro0Ozoi5dRC/Rt
Jv1kaUfULVJ8PLl6F/VBtMUeqy3aAsOhG+fRnhUKMEdKXoDSsq2imd8bxt6jWeKTftaaUrlHwH1U
tE6/sewCvIbanTLD5hUqDeVGtuO9EwDa8IWtr6RYjboVoH3AOWbdAS+pd2FuvECmbQ+FjVZWIxh+
awzpXRIgYo/qwTnq1QitQnN4W/R7vaAsHFQlJVEhyg1o7j20METiEh5IN0YmjPIcg/s3YpkaT6TF
bcP656DX/a5W6DCXjh+yqomRl+VnhzbpikXESHOkNL1YB0Ojibq6DUcvBTTdx8Eqw/i6MzLlDg38
7JA4xoMpj70JCqyeWBvHgmoNMxYxeGz7uIA2LoeJV0NrUzxgoISMyd3kAPHWapvdhw3RafD+WBAZ
bbnEmc1b2GksAsLyJyMiZJME5TyyQi8gQmslw2zHbqrd1JW+nbSgxDWHq1VRyFggqYl5PEKgqlSs
M7g1p7Kffvqt9tnNy/Qmr1S2WbiXoFgRJWMlP+K0nNYhDSnS3Ixtxsop01PryPupLBpslMu6HEpS
VpBSmo7ibtpR+V6P5UNSG9YZ7i/iqQAe3ftD1N/1nN+GKHL+6DFS5sA6Db3f+H1H4BvQ+6FCxF7D
vnoZW7zJJRp2wIn2Mh/DgwTFtR0qtQVYHuCyMWtCJDDLZGrOl9S6q6VFeFEsd2pep4R5kALLYKZ4
WikvQJ/DxVhpxsm2FmhVvvCGc5VrxQsn5zvFcaw0dbU1FY2WnCOOCFCKRYQSaVcYcbRUuGQs/VDE
66l7GsauPIg8fBKN8xNZ4087KtcsK7GcGLB76KifctWcKTINvdAKck001uTKy0dS8sQhKBlr+yJI
T0W665ABbwaI24dpsAH4dC8WdYHdZEz3igMrK3UygNyEyN4E7k+1qZeKkeSHwc/zbT2Et2kktIUx
TvXWNXbSUORN3j5TbXi06qK+7YUCEFHpTmEdiSXyMToLgwrZQAm8dGhhOJDRM2ixezMMBPwgK9NX
SLDGtanUSMSTMDuH7rfBfcqM6kvEqky4xbSzA/3OUmVzo0Y67SjDxkecJs6tDhoL+aC6zAsnOvss
vCc93ZjsxVdmK24SX8bnbHRHbKVsk/Ooqll7QSIvFGcz2sHXHkJ3jjqIYa1ZFZ0DyA0jw9quk8aj
q0ir17XqI8wuF0oaLpfU6IgWUuO5KN7tx6ydTgGMrE2mq5tRVOU+VR1/o6zqXJQ7M5X6By5/683y
BRsdqhZkL7YgLvvNE5vKzJpEhRhrKmvStMqOMBMifPqOUzPS6pvZyGFRQmVYmkVksVK38T1hTvNT
5cng/doQQJ6YMc7vrCYWB5mclwHxIF/HddcV81kDHZmSa7tPwOsTm9Fi2hjyO0LL6ztZZ3vRA4PX
zMHdI8Fxb6IZEJGF94jnn6Q7BBhawkWemOepw3Aw2U69nNo0XNUGwZDdOLTLPjaRLysZgDc6ylKY
2oJsV+K18+Hs19Imx2UC5lQcG5NNgohxpmDDYXQY2Re+jgD/5/vwn8GP/PL3q17/67/4/ntejFUY
yObq239tfuQ3X9Mf9X/N/9R//63f/5l/3ecp/3n3r5zC71Ve5z+b67/12+/l6P/+dKuvzdffvlln
TdiMt+2Parz7UbdJ8/oZOI/5b/5vf/gfP15/y/1Y/PjnX98pOzXzbwvCPPvr3z/avfzzLzTAvwyV
8+//9w/nK/HPv+7yEQbBD+UhC9/8Uz++1s0//9L+IVhBG9hUCANFFO8ycvY/5p8ozj/obxqs+2ZZ
NaL1ubGS5VUj//mXrf4DBbJgzEUvysLQ5lPUeTv/yHT/QaNLUKKb84gwcBp//b/T/+02/s9t/Y+s
TS95mDU1H+eqkE+xjza5mDcyLDxRHF81sNTOCG27kP0yafOfUC9RVA/NrWmwIdWA8TXiqH8qMCCf
Xr8MalRsi8pKb6h54xLpJBK9IrcelSj8ZoCU2vxyNf/9cX/7ePPS95d5xyTogNQiusBUhlj4X6/D
w0HG0sTWtrRQLmKJdMyH2Ah2w9h/77AUsQmxqwdHGt9FP3yhAx8CcGe+LkRnfPazbqn4cpUXs3hF
tN2nMSqNLYIDIvfC5oP90nUSxPxRiW6cy7fIfygqXVWxfLsEXBTDhNdkdYEKli/1KjMeINUW+9dv
wRDlm74lPq8OQ+1oCvfFqim3ql0xHl6/NBKAn5qJB9TKyh5AbXmY4hJmHk7B88RGYOxQ7C3zuoou
ILKcxWCS2MBKGrtiIDaYIH++fucoBKArGZHypgRIofe1eyOMRLuF8LDrJwii2FsCVfZnK+rNM1yA
dh9Km+SCvqpO1TBC8YJEt6zmy1jkurIi10jbvn7b2+ZDiKflpDpNs1MU/YMmmH619fr7OjqzSBwb
OX5SHv1fC5x63RWGrtA6GBNT0xfJZAbMEsWqnix5anM93SqB3S27igrN0A9Q7ISvb121EBuM8Pd5
6yvLKnP6kwDNX6cm+hbTDU6RdTCTLqUeQAyGgfqYpTTJFVHUQB1VAmFeaOXHwD8Qr77/EP/pjCxq
jOSuz93TN4nNmZLLtC9TgmmMAKRH3ygHWn1rIHrxAQGQSnxZAklW5PGO8qKypuw4fuFWL5P0FuQu
2aXsReG9T8reGFTr2SJI1VGhuFuilSBKbf0BhWMbJJ/AZXCGlXVTmf70uZ7M5w9OxXpzdyx7bjm7
rN2xZiGd//3uxHDvkszP65kj3OzsrstwgKs3vTCMy1jgsPUx6W1ev339QtzGIikz5anstZbVdqVc
5g0THeMQgG4JVPf1LdFZmizcpihWgz4Ry6jG05fUjW+LhEw+paNR46rpfTVmBY+um5HgK86BNXwP
ehrfuV1be5Cc6g4WVw99KCWvzyCnxCstPEBWGH6rocPOULrcMxPzW24FzdkRrAV05UYPOqRaQDxX
OJbkLjCJHK6B/j3qrnKxq5pHsMFFtRHjSNW3tYHZVEU87gqk2DlspZ0Tz6gmqmrnMgTf63Talzgi
mxYIJ/DLUhgHAVB76QbWo2YG4afUSVbsBLpDaFPyTUAMPRLsSzKp7MWqaFTNw9GG8Fr04bEm5PC+
H8nrtFoesH+fWzVj0aweaEiUtF/IlRkuNvTNMAz2JkX6TdHa7q3bzQokcNpuGSrfFPjlVlm1P0xb
+4mmrX1wtLlm1Tc7KYyQOpx2CVhBLgOc/wtZGul9qgbxPaLoDuOvHMF/WSxhkVXk4W4iSMAjxvIO
YWrPTQjupNuMW03qcms3Nqy+brotTeoPGQq8o47128v7zNnU5Ip0SKM2rVSHSwPR/jIodrZSy/yc
onti0Rlq94ZSJftEp+b++m1MzeeMV9I9vz7rLOj9s10pf3/XqspIskq6F2Owj8YiJfAxJw0mGFpl
U65mQiF3NizAI+vZborjle1M00NUT9XGNFkt5WSNk+9+E09BfX79AguhX6IQPCHL7yWWTNPYQ20q
tmkrhpPdUnYZwRQ+sX8Ff1JgSbJIPl0ITdybQ0813hyHSxwpaA5A3OfT4JxMP6nPUADJ2YU5s0MY
/6PRHATPDTmGSxHj9nFqP3zR2HUwIjhPUROnpAgjZx5d8QmHxqc4MuNzsQ9H2pajWtZHbs9ERcTY
4jzN0pIdIX/oM8Ef0AwrHbZT2DsMOJ1uKYfGN+5bh+Qfgm4zHVOsfZuZ0fh95A9K1E/PytiuQMmA
NK4b9a4ymdpDhE/ruhhBkYdDHntIZwmJjkNxW8B2suPylnahuLXTKDnNklzq+81F96f4ZI45GufO
TlZUMe4sYrsOr/cuCaIXO3yYIK4cQUbrDxn/R+TGbKHb+sYpCpSimX2qMQUd2/mLmw2ER+EbXxla
qhx8OU7ADOpxlQtRrBtSF75GBC6wqi/v1SE6RA54Jamo6sMwK6TZ90Vf87y8BEkqv30wGL4dCwVT
vWoAVAUmiZfz97HQp4dij2KOw0WBfhyjPj8GEhioYhA/OpxjEbLTgkD2EHR3SmUoj6VTfAbaV260
23aa3HNJN/EcmHBACQzWN1FE/tmoTMn3UQSf4ia3HpzELzemiHf+4Mh1mfeIpJN08cGJzIP276ss
2uUmmz16fnMT8+pEJE5YP5ztSHoTPZuDJGSu65xDYPsDhodUUGYKgu85+uGO8l0ZgwkI3BaSA5L0
kv46wTbDQSdz6zELwFwJ7CZnv7Bb9rLFQIxIwpbdBchMJ/GDVdffzfHfPjsMNc1Ef6UjKcWxdPXZ
u861oANmRM8RW2E0hzKauvsS5PiaoRfych5bN21FyGkMEr4B7XpmwdluKne8DCHg5tfpJ+uEC311
5jjjtT3A+hqAm2ngBxi5d0WZN3dDFZz0YLZsNZryaPsJwvRcyU+v3/poz/HzPdqIYI6QyvJlNhVz
4JHJeloKgk2HEL9FbldAseGo/veCmkXY17RR94BMfE+UZiuXdmreBbFi3hhWYzxQxCMJCCyWYxbP
hI/+aDECy6UpYJVXhkCMiBueLo48jiObbbXByEGqx+t4g33rxWj9cUv9tLotQe96Q+/mq7jzf6DY
Uqq1Rl9wpxDuR0otXzKFwOeOAZmYXUyITkaKXSzz/POcJOPLT2kamD9JtF6Mdq29FIV9m9ftGlF/
8jyADV/k7ahRqhww0jtZvGu70sGwFmYHQCNIGQw3vUsJDyid3r2bNMgianQHj4AQ774DyMvMCwml
RdBETu2CUM7wgB/cXjLEyxUkBPKBR3bZR2huoK16aT4msOVJFBiS2xQSmGemAojeFCdeKIxLVAfd
/Sjq7r5VKKuPaX1WO9wIdZRsE+S1a9Go5Mr6ZkX6bsTkEkoV4jYNpNdvtWFaQxXXzmo+Kpumsj3N
6MsjJsSdEEpwOzQ/yXsmu1afAmMBLh9+2etnFDN5oCAG5kLKFBkQraU+j5ICbtDr0UGlTrpI8/7l
dVXKy+5TqhSpvwCoBkHl9PolKorvvqRGRvxzs3OGtLsByghhpqTboWU+sRAycy9d6z8Z8fiogsF9
VAN5TosoeLZi5aaDf6Y0xbkqm/w+tLgFfUweWwGKRbGs/gnJ4i2dQ/sT+eNfNCkywthSf9W8Plyv
33e1c8abi8H29fwca1DWcJiKZ60w79KiIb25ysWtIC0s9if/EM5fXv/kOKSbpVMFgd5VcCoj5d25
MaTksUWPTg7cZ2uIaySxwXiyOgr/yQDeo6hCfR38X8LOY8lxJOnWTwQzaLGl1mTKEhtYZQmIgA6o
wNPfD8i+f8/0mM0sGkaQWdlMEohwP35E6+sHDUPAb1qVA6mEclXXovlCiqCla9HvdPJOZh0+EcOm
3xmBintT0qd2IxZ2y4fYcR0flaBv6CNmROUosTpPhI0DN5kWbjZvJsopuJzKSa71CKdnu23FIRGl
ttfL6lg75j0XNiIdXLIfn9+MSOpmZdmhOKcRzhIZHIyT30ZA2gbhEJpZVw8yjfXDlCTvyquftZKq
IcLS4b2QNWlRXFzuyaBWPKN08J4Swe2Ev7naLKdu7btPvQBq1hJcg0zoiRujTOn/hDAuMkUr52Jn
g02t6rehI8arganQytXejG9hP3k+RiJEDP6vwNZFbfmPhXWGHnAxA2Zw/sM5MoJgxH9xtZ56Y3zW
WD1tIslvmCZ4zP2yj5SG/egaZXAPkw7PIarMrWFV+dajftgKGVJE1Hb5bIe4KZu598sZENMZDaj3
mNdXyW9m8CafQ0uffXLq6ht+VYRA6N0Thn2HpVzANLI4oN6pSZ93v2dOEh8RldlMhAgi6SdUltnJ
nRe3dCRoBYvnbOvYpXeVgfKuKjTE/+CM2P+x5WPWAA7u05tCYMK35t+3fCnqluAdt1zLCn6C0Xry
jPGaRCEa2CdY3Gpew0Z4gEcDYxT6zEKsJQrHI7PW+CmT46lOW/sFR4xVl2XJk+32J6fQrbfldT7D
A46gJ621/D0uN+KiKOQ9/J8HUUeEdpBda+yF5vZ7W3qZjZNIQ1Y5eT4koUi8hx+NTmZJNZXbusUp
Hkp8/jMJ3YeT6vk7/Jt4k1rWrc2d6uyORn4mfBe7W90Xx/9eUfwzExQPFrjynu8gkGBmTTP/75+T
oce6ac2fU+yZ+oeKTby1O5Q2FNDJc6b3ksyz7h1Om33LlVGx9zLxV0M2PqqkYphcuCjx8vJs8Xve
ErdxV9gy+8caZSP6HXnve+MPbpDuIWOh2Q6pDHZsxLgnF1V6zrTOvdl1iRmtza0a4aN5KGHQYez+
NgWR9cY8yKdEIPSxws0pBhnKxIihcTeMR53oh//+YZjzcOQfdxIJXKiL7dnZ7T8uGgyFUky4aEwY
QFq7sh3LS4gbjZpnhcsB8QFwOvLG3q9g6IdU65aviDcPvKfGz2jp/WAf+hjdMKhDpYqeGDcxa5O7
TnuNLEyBhio8Dm4uL702tpv//v5hlP7nHxCQKAvtANQR9fQ/v83MtPkOqmLdNPq0TZHJk4bAoUYG
8vno7+ecvinWQDiOfYgD5TC0GjeIAIEkcNN5QpBl75qeMV+eYkJFtrG+xc4YPzG+1VOfFg+C0pwX
y/rlunXzvJz0fjet7TCUh+XUVdh1Wk2sr4AUyuMnpkKBfo6SOZJUZrCeUQxuGrPykdK7xqWKxxtC
geiStwmZADY5IWvH/9b7U3JYioRipv1oEwEI85TmeRQsySeBSGxFeuU7Ep4KaRy6uFjSHWXum7SE
9xWeF7kzZqKeLK0MdgPGuduqqZNdXgXNxQbgHyKiSXtl4E42sMGj3Dn0Wtdc2vFed5E6F2x3ey2w
fyyVTxQW2lNyXIoiq8ZFhEFCtzUGXz7bQ/6h6lSd3cHc5k0iVr0v1Hk5RNSeCADM8akedf2SDwE8
UtbnrbS6nMih6DaMIGOIVYNDJ0qH76ap1o6OPysbrbGK01bdUnyn3E0LMKppLaS1udnzoXIjza43
GIAIfZ9jewFTzQYGoO19ywlrP0Z6F8AToI3rxyk5Ng7W/J8tOlO+vcs0ycTRaafZugbbJ1AE/9by
a+2q7xboxsHsMj4WjPTVKTfS5rochgHPTAixsLlqtOcrAj5QKoYsplDl1HnK7J9WOUwYmKWI44rU
xb4HnMGbMlLX+544kD5lclf74zF3VEYogVeNl9zBPh+22pm637smVh3voonJb5N24kD2ADc/+ZSb
3K9rolEZ4Jh5uw2HsbvnJZFI/+uG+sf95LGFUCth4wJvGxz/H/eTitqG7wPyRcXtW4UWm0JAAoTu
EFTXkv9CL63h/9ncMF/CCi1y5NUcU3GaptphO9Yy0m9dEqWC/5GU+E/pFYl5QNf4XHr4skED/ifc
LtwqDTKfbHZCObpDB85YQOX/4iA0WfUYNp6iWaK0cvPuZCMG/YQbUxmysukpWi2g+v+1+Myfxb8u
nrwln6UTOi9tNpDjvCP/C981rGFcxxQEq9TEoMtWnX3rmeVs0XNS+U/DK7zvn7rhnUTWPEbkCleL
FNj1lA3+/3grNm6f/3wzNoujjR+Oy1xmNjj69zfTh2EcqRFqg2DxEnoz3nq+h6Ejcm4GK3Bx6k8N
A/Co1+UZz2T7HBkZYVpZbD/56LkA96tNBgwAq1UPcSgI5BUPIabFHTB97sojVhzfnXbINqbyYiJ4
HXlfXrRsCgmaHVFEyIkTljsZ9tabN/nQ1OfTTDPefQ+TQe6VaAenicYFNsLODit/11vuFwgU5Q2z
KdY+F3K3NSNSeAaxDBSlOEAVHFa+iDAt9umKcDjk0jQgDUqi0Jef7RsmPlpc+Fs59NW20WSxtfNg
HXVe/BF0PVAVOyz8oABnQkcjJQkrdyzdcrWtapt0ayXk8yc2yzruX/FODe76fMBtGeZQTl/g1E9O
rj2ZKWkhSLn4XI2J3RuXN/8FWfvSq9PRpG9+uC2bStEzzq1TYgp5ZjpjnJWPNSMCuKs3TMY5o/lx
Jqu9UBkar77bPdt2Y9yUKo1X0F0AeZWf/VD5GxlU4QZHZ2zAQ2KU4domyCodXH/0lsTsEnvLBdWb
jKImXq9xXhI2uDZr7Dtcn6KLmjejpAMcCMu7EM1kHCqdqJEGJ/xXXBauvozjeyPzbtcuPeLkExQw
ZJr3YJpMeFRinQmUtvb90G1Jr/6NdyCJZqbhP5gqJicVoKIQ8dSsBaHQuB+iRVjZ1iCvUwQI3EbF
BefY4mI101+P4kurxbCfgF7x+yA1hyip6BISEnodS7TfiZXcnYbwIm4favTIKJ53y5FxS/kcCEDK
ISVtpi3SAfNhcsKqoCX5Mqnudq+0DZ4K9glMyjnVRVzTlFlHO+LKmsartJRz6GOyouCnOjvDTNCj
zz2YFlawEQJkxRYudLB77Yy8UJgFfjKbEps+3bjum29NO6HCqmp4Iu1WIHH9NqTdcxVl0zPGGs0R
F9pNN4/QPm+6+ZFmK/I99fKwPGWQ46S13vA+BunXqYIOXQU9SCa5R9e2qWHcEpO4tiXNYQahb+vU
WBBBOkEiSBYHDocxbOFSOe2jng8YuUPimmcAKMZJ/BjEcB39vH3KMuc9qV8cAS/eSmtnI9CKmNSx
lrqRhw3tLIcRLCoSCnH1BSznoDTbgo+NvlNjyaCv4oAPzHrMB/VYznTHMQ9hTahsDMbM9X1rNS+8
LY/YOdwjEZ0vvnSZ24XBq0jx2xudLj5MjvvNXOrl5kVhUHvuvSW4O9cuuqit81C4GFzC7SblSNpr
EwvuD7ZiNbOyhnVZWuKRF137LOFS7ezRnu6+7LpVn7HTh1db5x6jXUfp3LY9oHKeISqVeXI0Y7Gv
522VQOmWIDgVTuvSaJqNXbcKA940QpNumBKRuzM+HLPXma+w31EURfew/+5FkzolWNOf3LHAwm85
17n5SVxBVLUw6rBP6VaWIH6kJDUos3vnxv4KREXqyN71Gncrbf1BBahOy3Cn13ayqyZkQLj4rXs9
a5HrfzVIxX0qLPvt87VIJN8jhqP3Ih+njYuN5yajflpxxWIYYsNunv9dM9r506ge2TxF9PICcImy
m/fAqVBFfG0MQeSUUMYWInt7zcrxB92Z8drj+PFSF7/xCWBh0nMbZeSvJkyId5lKucN6SvuJa8Wf
lszTe8Vw8kaNW2P8DLCdCo9xVzIqXOvs34bfEWjFLa+FB0N69aMcVPNUell11wjlUer572c1Uhav
FUtx/REjWoEiDHCVSuNYLGWpIKwotONqX3m43ljlGKwZpGKKXHRfEZ6vPAaM37vmJXZF9yIc+CiM
/MdnnVi5LfrKbheSV7bFsZ+ic5lZk0uwNYtc2xf2gKJyinGm70afZrgfwp0bBt3nfReO2JFb1Zjs
lzuw7IH9orIOUCwGjAraYMpOsa9d8tpjm6r9fDMQVLep50kuJi6UGL5GXAVfFXEi1VjuDYcPclTd
94LSbx3gmsuwgAOReH89gshms8r0TIGiwrymWRDBlxO4K5WWRf/VNljnjYkwL6p6CUMzOowkJeTc
35dyPghzfNSmX+3SpsXih538tQo0Zk9g44ztoBeA6ZIEvLGERtY70RFj7/sPpbl/gpaJQBiVAz7G
uKVm2JavltPlBfKdXn1pEDzuGSGSkdgQFx8Iu4mVdm2noMFiihLHWYYow+DHZHhPu0zBqpuquHuT
IWShyrDk/XP/K2x07//6R9UCRlJfwMdwmUnDiWN9XC0Pze7dKsD3p9S66HjBvydl8MvvI+uY4lCL
GZSqWI8Bl6KuMj7mBzrM2nsYOuWmgO/ZRG731jbddG+dat9paruMOwZyW6YV4R8uvEWXyqyIJuak
+cwjrsoPpDB4oOo6+ehp2lT38k+DDH0Y6m9t0huHtOHm6afAOlQTkZZgUde+CKZXz45JEsrTSuzs
OpuuAAom0Uv4cMiuBm/Rm369LPgY3WJzkspmXXuAeV2YEXZEEJxQjn/O7c5/tkv1Fpr1ptPq4uRy
l4NF/P1QBbW2rXXv6+dEYxluDLntQK0NC1ZqKTui7ubVTOpki07SD7a4TDRQ40zMQpIxf/Spnz+k
Zqm7Xf2o09x4L81mOqqWHX08y0iTDwcd37EX2AJnjs3aZJTmwNJNWNGmIJ0D0ZgWrbIb7oq+i2mQ
TSyhMddHCxwt8gl/XpHATXUxY1jpmORBX3OwHq6a+AXcKV1ZsRVc3KUUp5A3zrgdr90qCCHX6pic
RCSzzChtPIwma2JNNWkk8Sfi/Df23HrfQv+L6oV/tiMfjqTOUr6cZm7rn01hAyMRKwn5zZfZ3g3x
uiwycmHSzClOkSF+L32pnXR/dail6Y1nPcneRW8aF8NrxLNN4O1SzElliWeXMxmMd6V0Vli3p5WV
XXisJE3gcpo03vgUGBMZ5JBejCzLv9aG/icZE3f3eXkYpJrQNkE/xy5IAy33b4BGL5ZTeSEuzqhA
Jwp1A5Ltqamw+ut97Qr5Mt32aIS/t5nGhgv3T4sHXM1m6LLMJCPHPBafp4M9NIfEtOXGm6LqRZX9
RzA2/hcjjNc5ddxpOYj5kUr6L10TY7zudukjCKPfdWyprxEbKFdxRyR2VamvXkLXrSfm8/JTQMof
pXmNoXyi9hTbz861LwRpjCnioSxk4yoDA8dhD/eWWQD/Fqn2LZ68dg05pDr1blTfCfs7ljClqnWe
i3fyqte22QVPLSgYHrDYPVdlnLyGFXkpeBhdmja3b5ERxNdIxE91llXHRjXom1LjWrmtcc1mPc9y
mhZ8F0NW/0B0XdyLpCsgOxCj6likniynywuafPocLCn0PwrLrbUVqfznhOWZkZsf0zj+bmR5KYjQ
/NaUybtP6/Sc5mN9o0DDgatKUobMyzpErMC2lq4FhFM2B5glGK0rV9/XsbR452raYs5tHQE4xjft
VhaYoVHFwdBomI/Pns5yKs0TN+pn/0RVILc6kaNrElTLW4mlyz70TKp8WfbHaCjJFEdqdi2h1e/L
SB+u1FXtniQtbyfwBJu4y66UxdNatGbzA4/ou8Ed9dYnmXEckasgDaQzYKT+Glca9vcwWA6fE7wc
N3xUr5zOxdnyqtPK6QCHQtt1kKDQEWT9XNkzcXdC411L3F+ztuhmhI35bgThxs6b8aUp51BQ0ZNk
Orc6/tzhDAQ9a5qcTdg4W573RmHVjCv4EeYs//+hnyBT3Cw/1eo/IjfQT67CWrWPQCKDzIvOy8Gb
H5VoQNz18jDRsc/799+//A746L+1YRj2BMRgVB+NJe59GmL+0i7YBUFgagECxPj6HE52SAR4upOY
V91zT/gPg0mkPRN6WuItRq2Ntn7iNUTgcXByXCZpvVZ5XtbPaZz+LC0EeWHpVCQoWlsF0rPTZ8w9
yqu/DssppeOwbktzBBYIrVtjZk8QgbSj7WoYPrWVdgZOjbaOUfdYctA7i5KNxM5LdBdBjqIyRl5p
u8OaiQuRlVOdgo11ztb17Wgb2Zb6LlBucO+oN1RRBxhc3aZkE36JeSOE1IfuLx9DNem17ReHWUiU
K6QAOL2uF9jS0fM3odfBORTBU9WJ+LIAotwF+6Cavf0MQ92aNJpucETVzc5b/9jVAbbmwaPI3Icr
rPFURqH23hny3U4C7e6D812biPAK7CGJUnN/Ebf1pxEifhORi2Fq7Ronq98Fnje+ef3DtpPqS+FF
zS3uk1c+2i0RhN7vStIuzNDm5Jt31xEEKVdadPScusNAXZdH3RuCV6fLhm2OVGVnFSJ4tYwgQ3Y4
6ivdGw+IT5wXRDI0TFGzm0SF8xxQGrFMZvUVl8p0385oJDrfOSEi9rfBUBSvE6ZuZzUQ2iLmctfK
CR0j+ogpdZ50JDc4+c92oIFgbvHWas7PKm6+xJmgKQqUTSM5RCBQef0S6br5zIYg9mM96HsEdMl3
ON8CH/3vy9P+ZOn0r0yIQqd/s0T0dRgH7Z5Yhf32CXYa4ExHyVZ8RM76XDA/ugfanul8gayJnToL
5cPLXfskeo2QioiRQeIm4bMbB+X7OCQ9e61NT5UU8Tdui3ClTV7Jek6koFt6waYZRsJhCQjZIAuR
P2I1HHys1N71FqjApPxYR1X1J3I0/c4QPUJZwiNYANFuCnX9TrPNcxU+BhXJsGsGW6ysdSR+SLI5
6QO8X2ZGggUpGeSW16I9pKV2NawyviMYzV9d7zNGYI0rEQWmzLqT6Phlfh6Rse7V0cFxNFa8lqFw
w4qcRVa8Z7QzHJA0pnvRwG5yZiZpSxxvb6cXFIHZ3i6rH1yrMF+MuAdqyJCkt6eZsfsucuGu2nHq
zyzP8bvptaQtWa5/WV6F4/YxlE5xiVrKkrlcD+dDNBJG6+kdHXNAfxTEY7tH0YQDmpsY22S+RLCi
j0OVvKgpV5vULfNjvs/mr7lI8OmPrYq850HwIRdtuFWVSvfKdzrM/w3zbQStM2j5PmBGQeoqVH7X
dXUdk8jZTWqajmU5uCfcLHjkm7tCeVjaTHZ1rbzR3o5shS9hgLKhcrSvqYirmz9fD9l8PWjz9RDP
cyQ4JCjDWyLRbTrBmRxlIj96tCMphyQN0sNJvPWgXrAB54e/q7ulxCvM6vzJ2JICm9Y6ZSYFJyUp
1mZHCGYbQR9I+t5+NkPNvdSleEUCATieBM0efh/VaVaUJkMap0Tz1v5oZNC8BkGXkV9iBXu6/EOM
ZAV3ypx6yCiq3zFfWQrPXiNRw8zDaG+jRNyNJTIipP/Zr9zZoB5ZpYmd/5CzEjkIgvwyMeG4CRgO
GJ2L/MtfG7buI2ROtLurCpr7uqbfT4T7UkwkVEWBQcrJYF27CMELrpv4evuXNo7HL1rR5BfXZRpc
h43+bmQGLITufSHYyTAfNm5BAgRytBcVt8+ddPxXL+0vSe5l76E0WAGk8RzX3ZNTB/FLluPPG5I3
VSMheO29Dq1qX557+lvMJpqOMJBWg6xQmNk5ssMCl9nUuRrovjGX1Nvnheqja8GhbIb9QKZ6DVQE
zlUbr62TqG2RFtVuObW0ObytH+zNB+r68Rqg/4NEb7kXNAbl2m9IeI3DKdiSQVlfCVLrCEQRzGwy
KEF8J8Nea7oBcgBImAM9FVEr5IpeiJ8e+hACFOJ1qizuzMiC1pPxgU2d+uQR5pn1K/f7HvBs0i+V
MScKJ80rAXlpVRP5ETk3QFx5jEa9Rnt3i5dnp+6Gbsp9AxBAE1d5SOsDO75CnKvep/neylg33KpL
YL1Es25JOl+wDJ+LVh8tnj/uYc5Ml7rP9U1nCmMzi2N2BOYSpRCFPUzWybS+WHk7rvvC03apixlq
2/PXGoONqbGJmDOyN0ktrlEH6LUcuAv0DSsnNlad6p+DW5l34cNI3e2yJfRuVTzJRof9SpJeYrOT
K8yFFHM5fvtQy59If4OdbNz2AJ98fB+N/igZ7P3QE5vQYkt391SG0LiojpZD2RN41qrOJd+c50Ij
OY2SYVtnDWqraMFextGMHnlm7jro1S+Gg/YAAeE3SZImLQMwZqmnzY0RQ1ZYw3VqGJgpNEGbAduY
a+LmzqldmJ0O3rhXrRE1JJ44PNaBkz5HQ5GdPt+WmMGZOi0ZWvlNso7tqblUXJYbTIVht0cjPGM6
NgG0Od/ZOZaOFxkeJn2wmQMhAqA0HYgk7MT186FNLu01I5FmFw4st3USW4coyc3ThHHng6W221QK
LuvxyQDXi9fW1ICnmI22bfFeeNId2aEKhbU1k3KXQ5AahPDy5td/P9cy1btmVbxrdCBUwHWGAD2s
o42TjPbGJPlr57CvbljQWwqblCTf0Ww2IOUfVWvFl4UB3duyOjF1gBBu6/FLYSBIjscYFwdSNcu5
W7JSK0c2ldYbiwTfSxPgRL10+qPVMNC14z/MQUKqilDDd8IIX21J3PlaKKjiy987kTa81eKo3Cyn
GOKKA1xgaFZx2OysDn+dyuuMV9FUzamNLNZ11RdP1ZDi45Fis4UfRP9BV73FkdslS9mTu3Yeg5FW
PQdN0twO8wz274M0+0duaNZlkvrPrLXD33r6c0jGZ3yYglPXiA0OUO05Mahg4BARX2k77ORjHuym
UQHUjWVyQAITP8mkm/XZzosvHPullQgWMlwMjgKRgC40/dokLilKgKnLAVLeky7NAjGZehOEfYKO
zNCnK+zksRSZnfPVIR/z0TpNex/MfMXuF539udb33CEtP8//elhBIxQQGdHrlVc5KZ2oLKj7Qsng
lKD5WyVdq2drXDaTTUdLtjM0iNNFLfdG2bgnKen6lha3VsTqDIMmLgy7XuJGBdzYl65Ey4IeAor+
1Nt/GD8MK+SB8WXs6uQimvDDLxo60k6qbeMZ9kocIEWbv+vAf/E0fXpr7Wpf6t3v5euTlEfPeGOt
3Blxna/rp6BilY031phiWVNp7tkLZPthBLJYySjNME9NTC4UT5wGyOKbFH7+MnUQsJ0fZm6ee2nS
HEw1CfW98reT3/bkJ/t7xij0VdIvzwv2C0GbQYzGX5sRwnSRBWlwDmHq36YgJhW3tuxzCM3upSW+
HtcC+aRX2KbkffTF4O94p1xnqGtnT8uZPq2JAcrfs1DvIDJAFfKzn7EfpL/CTL+YSmhfEiudtvbo
tljvO/Wt6dauK5PXhe861PZH4o1qFzWzqzaKp/NUQ+3xjTa8FaHfb23l9M/4yzlrP5z691QH0WyL
gmlGZmXbXJWIZj0UJXMduOxnjfNWt8bwhnX+Ty0P5qohgY7aXyv/CQK/+jW26cjSXpsvRR2BxNdD
sZd2sW/aNLjYWcsczAtmhvsIcaSfBnezPLm8HOGFcCmBPlb21CI++D8+7PKoLOIdiaTwPQhIzX5V
6SnXKu00mGzYdBTzsQgUmMv8rDvE/m6S3bsww/pa2Hp9VSObCsoNtV5OlxeUbuKUKt0a5lntBKfS
z7bLq3//iBgY5jaj9jZANnkoOFqY6DuQHjAehwnIc741dle+xj3KLLQhegftTo/I5Kym7jJYVXdZ
HuXtN6Y/LVz0gEFB6fvdRWa6udMUBuO2PuTH0sLCP2IY/5YZRXokgYIsuVH7xXwl3CdJ5UGPFNGq
cNz4rAVmfvn7YKWi2fMTvxbAMcr1mVNpiE09nFVpmecBV9W1o9xOfDFjq7vjzaY2rQ+9eFlNnFKK
C8TNP7U+dsdeklOcRVwk5F39yrJSg7KYWkcic0lb0uFJKadr9ss+BIdHXIbMNNdhd+3CKtu6Vhe/
gJEdi0Hkl4WXFat23OuWOawWJUXgbnT5BaGtf+jNU2vnmA6zqOO1aD/KsZj4I76wppwib2AsS7/y
khBDfxgU2Pqodz+i0mkPogzNo9f1x4HQCMylS+ckBdSYOGBEoas2W1uybb75UfaF0t7dTG4l9qk2
VU9+526GOi5esxE1WzpA/PXG9DoYQfMDIR33Qm1ERDbY08PR+MyzwQpxEpC4Oc9jh8XQxXKZYPyF
/dLDbzuLOV+SuB7I0UgOR1jLcxpAY+rCITxDEF+llTXcidK294EHAWrZOxcA3Bz8couv80+t1wLM
FPxzBzNqBYLqnJkuf+AapJiYcFahE9pUkV3fjeRHCK/poUQQrKWenvRZVNiosNqWjI3XY8dQwID0
+KGV/In1UP4G3f7TxV39xtqY7mpSKc7A/91Vs7d1hOu2CYcrswdGdZMLyAsbgOpn3kdVGzMPjn9W
6j7iJ/1JR5d6qTP9TMC3htswk7OWrWkgvK2zpPcNb4du02NmcGk0mg9D2ePaKZO3cRy6/eewu8v6
5Fxapw5v+ndCwrtjOTWEAjeEG9N9HbugZAYOOnZmZQNdz+HHShNq/fx/wwqpOakcAJssBudleS51
frJPjmu0CfFNwktZD6qHllXGsxih3jb82l2UOs7rjDYfmw7x+3KaqFBcHXx7R0vuVAvpAZsqrHTH
vAkPIJ7280DGwn1+1fey6GxJahRm78ZLSY5h0AbJ10DWJmnlfUdCn22ekjAcN47hYFbiibdgGBDV
E1FwZDjpPiHwmciaiMJ3N7LJIsByJesHf5s0via2eCTdh15ztkNnfdFmlCyYD8uj3rfI88DN98IQ
D2uRenqSnisetWNFK1wno28a/tPbInMuIcDRtTBCGKCwDL8FoR2sB10zz20fJG96mx+NMDROC83B
gtOGaNYz1YFtzaJ0S9Wjj7UH0x7tHRuPb2MuQgzZsdlIo25lur36CDBPWWdV8Vejh+Utsaf/V1Av
mCPJV+O+Fumb9NWs+5GEsBXu+KSSmz9bXDDuHXaoFCgo5vH78qh36++dz+Bqgesmz4hurn4eXe22
kIGZrBBpGE8rygLnUonxWAGHbhY1X9z7qCqM4qk1dOOIY6p3BR+G8TsVb53rMcuty+9DjUquCY1p
r8zUu6ZeC/HLIIzMLwq5M0e9JYc9HYlYaZJyk+NP3BlYfKmW9TLSauJC/GiqL6Qsnv06hGXiQCQ7
NGnAulw14oK8/FxWrXlw+zw8SRrxGmnEZXkth7J0qWp5q8KG2Ja+CCdWBB2GFKSWky/RRbS4RO0z
zTZgURavvhGiClj4asQfTmvvc1bmtQTteHm0xW7iaxobrIj+h6ay527wIF9bzhHlWENMCGqQ3Ix+
W2Rr76BHjCunUuqm1y10hFTg70XKvU1SHkpB0k9XvZbHp6AQJwN9jFo1mmEesV37qzv1/GnYf14q
n4oGxCAJ2ALtjspGrP8nK9q0aeWtsdRtGJOa3KEdg3Mt44OdCbaRNYrn+cxC4vH4/Ls68IsnN9Kf
5IiowsGI97NPAoQf94teZXAjNG+EK2/ieSpvgetdMBPzNvaosjXhNO2GgXxyiYMObew8XQmrVwzu
iy8ikBKSQ5KzPVTWNp4i7Rh26Ws2cFk7cthFrWGdl6H67Au2jvJkOlaVeCVo8buKfPtuYPbG/EEv
HxrjQlpHKQ8FyP3ZrdyMsSd+zsSqfJWuRmtPtzARUvhMj7pZaFhhExCr0rZyn8T1R4WFB7Bz7rwy
P3rJjJh4UmqqvZWHsKIAR/cLhVLHn/XzU24P1TzQr6ZJv/M+NjYXx9chGZ4/X55ClyvFH3B28rSV
RULVkVjRT0U+uZPvIhnCfdxWGPcVR1ea7q/szYKpc4yCMNvXBgqhqCKrBPJ1vZocwmQ1rw3e8QV+
rdHa+a356CZDPkr9Ys8EHqtcFlKUyJ/EVWgJwWc/7g5OvK/5JDYTSbibVOjRwSjEexYn2g24x1lr
5RRuNdsBuOoZMw04P2taYROKAA3Lh+x0A8d41zOZPypfe/jFoE6AOpBFhgqfKFjbq+UQl523/ZSj
BMlNAYt9kh7gZJEISe2zisewX6naMY6LjGAImBCFzCYPRRWCXzR+aVxtbc8OUN6kax4dAMDjp6ZQ
IJGOyr0WdvZJd/TTMn1w9B5bIdCPKOBWnscafY7HdWX7ai8gZmyTtq43zTjaOO/DCLKSeDtEobsj
hq/6hGJqKETHuPFuLeSfr6GniK6J+7+kS310SPGo243UB1/iEkQWbxX0VY6pXqDL7+1msk5thkB1
GUXokjDiMorXwQB4qeXOl0HL019xBhOlRyXqVcwJF1lACN1013LNr3yrlWeUivIsncrZRDVVhCPd
9rIcYl3/bjISoSR36fHSSbRHMktIYA430IEHlIU9Q3yVo9Fd6JN66uJvlDYsfQYNSt3p5e3/EXZe
S44jWZD9IpgBiIB6pVaZydTiBVaqoTUQEF+/B2Dt9nTN2vQ8cEhWWnUlBSLCr/txayx3TN9Svm2Z
fIDCemXttB+Xr5bfSFbGvH9o/I0DhObJ6ajvvH0gf7ld3IOzbua/TOsfI0SaQ+xocnP7jAU05c7Q
GLFj9RTrbpYkAjNLD00awBLicr1qNcYFkyjFIaKGeNsPE1xezmRHS3eaRy3EvbI8NEqNU2Mt9Avg
SeMStdkjBCnSWXVvv+ENOCLGowJX42akVuOz4Ryy1RgPPqJfmevltSlrfqck6/a8NE3tPThGxhB9
cSWmtqIJyvP+4yFvgLZf/q4ePBAiEXvdPpVEuJUdn6e6+mv5hBZYr5hqAD0iMUespg56wlEuLN/i
sapdZvq9aP1jPOrbdPbqBLMkhObVHehiYQEgNst1mIm1QOhzp+DomsSPvCH0rlrZ/ECUoYUZX4vj
hc4Z9v930/ab3W23FrB+pXRUbgjRFpdYpcETw9WdVomfrZV0x1iK/2tcSxJ56SIGmnltMmpOh9Hm
X43bP6rgzKEFp3NcNSN6XNMdrFT6UuYIspWNZZCOGQWXy+je1ZBtGTkmL5Bw0mc3BzaX434Ikflu
1qk46YLzbXnJymp66XrDvwiXpF44r9S/N6gFekMFCvYoeqL1xmxhrQ2KaoJygHtWps+934bftaCS
q1QJ2JCDq06RsLqTN5lvTs3mLPc8QuaOGKBnsN39+2axMywP816+arUHziqo9DNTMnph6NN46Zox
2kcVVY+57Kg0NVlmndj2AE2M4jqZxappiKZHyhNXr8UTUrtcMUiPRhs7zc37sa7NbY8Hkdom9xB3
AJ2UqV/AEhX3XpjRMR3F4TbMSwKEWl3iYncGB99nSadEpCaOBvNQmWvFuUxA7zVlmn0m1UsNYGpX
FEPKsCV6NpxC+yXCZNtw0l4ZOUWLOHYpj14cGJovYo0JZIyJQDqEPVXgbsaA8sVFowk7beOWBstG
qQYCio13ACST781Uaq9kax/jFurQZAMYhNzuEWFtAqAkTi73HCMeSHhi+1bUz69I902ECFWx9+xQ
vlT+Z9ko/RcteD8H3vR7DeswO1cA+jmkhtflHtSYGjUDw/XRMqt+tURxOptrUC3HxzSz1bPTcomw
0uTKR1XDEMmQNhjsj7r0KMOax86hmT1ichiPNx9ZhcuCb3xwniaAakVljl8Q/LHLDJr3YFSgrjo7
t1AB12bjOqwHoQ69zdE2gPQ+Q9VBQPDd6sN1avfitPKv2h6nS2eXxTZmP7JbRCfaup1Dr1eUkAR8
IaWF8IKBvbwSZ8JvzbnBUbUJIYNatnx2aQVELwMVt9vFs6UVPL/cCwSEyZ7h6Tqopi9ld8Nd5abR
HhhXvTbikJGoqp99cFvnsTG4lmupcyKwau7HVNjURDOo0PzCeCyy2HhMzDct4WIn/NbcN1XUrxtW
i2Pkwa1YLkDR4HzrarveMg2xnzJP3sHj/qFHXMhjUowYfhO+LjMpNpGOf2g7+dxOsXZOQ5XRLMFf
qKde8SGT+kchGXcTX1mHiRM+RVoKapdQmYmr8EDgr+KEF13NlDaioE9/1pMl7pUtv+l0Kx4GjrGY
AFOam9gXr9ooyX4kyj3YGWQs3++w3Ax1AXGBWvDGgkW4CAMgkL91+owGdONxkwwDgB0qT1ZmAiVz
ufiOLhnDPK6vVBbcKanM11RLYnhamkPF0UDNdJrJ9UBzkrtGIWUUjgFkMwnPOthdPT6jQO+SBFeV
WRSEcq20vUZlrq11Ul1bnCniVYtAimThh4t6MxZ9eb+c7bnAc4jqn7X8Vz+7iTJj/qc5GTpt5yAp
C23vasFzkDbJS5rqfDGblmzs4gO3O/N1kcSrNCZg6eOoWCRxQBpraqv2hl51xy5q3Tebdj4c4uOX
HWCxxNymHbVOkObNXSbAurzagVtvaHqrz2yiwhfJCxH55lUPzOQ9S6O3MouHz6mt4/VAz+KzdFNw
6GO081V3chTYTkzoXxbOFEToNrznikm7BB1xHGDtYg/IL1pj4+9wcWfqJaRSJXBU9DF0mL50FruN
7k33rBNP8AmREkiAPWaBizvYcdS+E1b0nNLhx8nhziQzBS6O9E2Qa5+Lrf6mE4xlqQNRVliDuyzb
ueNwj6BIj1lCljHqXOIEcUOSbBqq9eC1ztWGVbBOR9KnVQYMM8P9fwc7RD6m9fRzeS+K//d8z6hu
r6qICUAAl2WJRuJHPEdxX70ro7/MRGjZ5hIWnivudTMr97oBaS+zMDHmtkLh49NBicLsayUUpJB3
8avA2RHMCiM8uh8xBJY1mMDiWdokFIbI4+oQmu9aaDDCiWo7vOjn1h3GD4v0MQ3G/UG1bbwvTdO/
z/Cd3XcoQXGZ3VfUdW972bBozYuFyJBK8WUTM4tM8zgo81uYQoIyK76eOAPzD8/YTH1jvBtWKy8O
xnACk23+RkslMUHkK5I79GIa2JdXSWoOJ1XQmyTKvLnEfvYY+019HZuqujgdwE0NI+5Gq1J3m3iD
dRIcvNcDqO23HPF8XzvS2ZZeg7/Btt+Nyq0viCXNZTDLdMd0HpyJ92tJrog5vpJRmjxzIP0zrFi/
zvQ90IF0W1hivFaxeMMDWz7qKRFr4Mc/LNhDBz/Ad7joIH/LIqB6dqWuXSarRJ8cxD41KgM9EsFI
U7l6kPx+zDFSnOpOUL5ThoE2O20Jt4pXTq3OIXElp7XRwRxXZNNhkeSDGNNtrN6KgOMATDzjkha1
PI7+0K/dwh6oagQF05BNfDBDu1ubbkFqJ0qvWuiEnyFA6j4hjac1v+8k+VY3kuAt1truIWz1ejvq
dGl6mN7gq6wMBKTHeGw/AfujgnhYNgM/hp+67Mpxu/qPOUBwIMNSrGuqRnc2Y4zdEBbpc8Mu1ROU
pM64NRMt4lJPk7laHhpESg8T0+2Nc5RIwXnxRoUo7mBigSjOeLuB1A/1C3N8hp+ZLH4J7WlksV/f
8ji3a5GMuM7FwtcvKs2yTTnF+ovwixcnYdSAteTLoVQQHwYqTVVhmgBS+7y8NFjgthjyjlw7m0ea
18KLkOkb0zvxOgnsHJ7q+MBp0eyjabs9Fys8z0MUvjS8O1tHs91dNOTy2EImu0RwmSR0g+sSmeBI
4h+SaW6zE8DBNSpnkK9y6xno+zFt1PAAgsF6ntsmmD/rmKSbvGbkgKJb5BKPDeqwzjz/OGbReGVb
72xaZXlElVq5yVjv9pQtMOm3y+BQ9934eBud+a6Xgp+th7s2RfzC9VDv2XvYO/bd43YJWVRN8fth
107d63RdMudGinMunpg/hJGH6BRQIst8jKxQhg+CDBu6BhiqC/1F2XkRPYIy4BzJH6yzxdeLtala
u1HEZnRWejFbiRVdrOocC7nKgczQ+xoTCkMOvO+X9JNu9vzePmgR33Rw46QMwJrAASsm4y/hhkAW
RvGTRfdOknCVMws4nd8pvwKPUk/uvajJHOb5eFKlkR1G6BY7r8O+oOkc30qLq2MXHLPbqXquhHSp
b+Y/WJxkH8aPOvkbDPa6gqpLo4fG8Ontdi/GvrRc3g1KxRlmF5gn09p+Stjwb5bj9vLvSKHSbdC4
JkghuF6M3jozW6uPFGq8FIW+7fGqkru1Qc7GWvSznFS8khWEfyqG2YEjjB98VXyYBf0MWctgd1Gp
2UFubq9P50pyrfPKY8DVRrSoktNg+LvaqJq3CSPo0a1hnsILNcFlT+0lNqutbQX+r7oyn0rdeQnK
sXqRXvqT5GvyjUjUz36odklv9J+anZ1Y3eR7PFYVLaVMM+OBbqnQiTdd76ePSoSI2KNHSKcd9H1e
2NZz55KJn8+efjKkDwo34KnGj8Q0LSh2mpv91et+8+CFtTx4DSWOXkzr5DBh5OeEfVPN9CDv+LBH
cuXovnoPOI1jj3yql8mv211L4aar0KZ+muM0r1yeUyUB2/Zgxu25Y6iz0dh4P1eeX58CmEOrarbw
Lc8F6pdTkDxuLOdNr1K6KNv4LSByRiKvEjTRA5bSTS2+GEt+t0oybKBRKXYRtr2NNQ+F6BQZD7dr
i53zwVO4cZ5czt/7gaRbULgDhgYmnH3/6XcBG7txgiu05oQy7eO+xPuSmQql1kjM58FBvU9S2GhJ
iwgfwdTeUeaebHRiLY+cbDAuzq9lpdsPLl6VsyqbcKsXvfmlaBzqurTYcxrGaT8bNBzbztaDL9RB
LMsEcTJRBOJpzAqdem26qoL62Zg1TD+ILKZYSm6IIDn7Oog51UdjcpEuv6uRO92jrHtmSLK8o7VY
2/hlT3rJcNPxdLvrMyzeItfRDgWxp47qn7jRYJpV+b4NU9mtDWa18zdRN8eO2Mi909EnXTHK3/fw
Fi+3FxCMnndxYoyXdK5REDr74CzwX7Ut5Lacb+pUjV99aG10cfD48+MfBvzE1PPtzec4heN9piXY
5j1z3P49S2qZeBiWxSRnjjxl3QDwiE0qZn8Gd13zlImYk1PpdqvUc9GYlgWLApmVP2JBWnI3DcVF
GxnSfOMu4nWqt5B7dHkAouwABB/ERco0OCTMMm/3loMQaZeGHXHZPIZuaJxNNpcQFLvfPBcvx6IV
hmCJLSwjrEjq2ddz+xgEAx2rRobbolJIuXZgr6fQD97B0GTU4Snru4+Rz2M1fVVl/9GkboNDJ3C2
f193lG82m2pwvk8WURFlddaTKCAEu0nBWifFfRTr+lq3mSAVgtCCgU2oIYVBH+xUPolMyEtgZA4J
iFEDdOeJnwDI2lNG/+cmzppon4oaD49MmksKt4hzNln4yARLzl+u3TdEg9lbc8pHXDhrhZ39mu9Q
kUdkLGnPrEn58sw//0jr69vPLD+M/MXYFydaYcBejKfcvgZhiqLJVHyLjbPh8hBbe1Fow4VsC9Ys
RKhPPlLEfgEdP3hu7DygiZXMNBztk8A+mzEYCsXd3zdOqQrGJ1u3eHA1iPgxMuODNXuicOo3F0Hv
yCtuQPqBUhXekZXyz21efPmcl8/LTRyZPuOFdg+RRR5VWBLeqnx5JAmDFtmyc6dAt3xNHJjHrc21
Xgu99G55mDj6hz9Y9H/UYGw3cH/yTxn7+LOwT4665h/T2TZCQrNbjZAMXmXfi0tpYvaI6calJZgq
cm92/DeZeku7zHuq+6jeUCbgHhzVvcdTOdCB6cbIJbr+NHH4SA1Ec3PYLmAZFNj0xAcSpH1Vh8+a
hf8CoXbbtbF9XtRkx4nNbUdmnM9j1NzbWJYyhy76QdL2PCqG8aaSGXq0/zUK5SIX0CW4pkZc7VVd
/uWRkPsatZ7INrCkW8y0s42AYS+CGm41uoiGqPrEd/UXhYW8s2n/pNdlug57Qh7EMNN1QXysirLX
YX6g0aPwtvxA0Fvx7d7fP6qX3fAgaHjeELeq3gkTb+IZN+q1pr1N6yE9dmVaI9/1m8BAxyUp0K+a
Gd1hCCarke3bmyyHswCe4o/HnSy3z01mmq9d8qB1VJM7ohXX2hlhFoTTj2LUuV6Umn51koIuh3DM
drGBScdnMHwY9D5ddc1Mlag72oxo+/a78i7VqXblnQi2BXDtgzFN8bteObR7N2q8i6osfg8jcE6C
UZBrthXe2OJUeUHyXsLTOCc1pTfLT/lV/r3z3Xxf9hQzSA9KiTEvIMvNXNFZ8sk5B4n6/VQp2qc2
ZKSfehOnzFAGjyQxksvy84nDeOCWDWtDPo4GkuczeKI1vpqN6ZsT5v6kv7dtS2HUUeo+c5lKsu9J
NnJ+jg3hV1+noMdrSJ850V7m48h2CaIPI058hz1o+rWySR21cIyfiwYPj2k1fFWGerdYP5abdk6d
UeVFwiFLxl3efbtNHHvQzKuxbN2fpbWVKMm/qhifFy9V/1LhwV31uhkdtAF/iTffgJEEQWMFyDEk
p5KcLUM5Gg9RJpyjiSZ5SgO8HH2nnC+q5g/CCLO32hwGBF1lbDPS2Ce98gndULeOR84BmZ8Ntn2G
dYVq1PYejQ48JLrX1Cz95g8aIepdEafTeUgRBXEfFwwx7AbwVzfxNsQb9sCPhRv3Vy/OmXJHKDG0
RQI340pUmzmhTIDIy/aykWZIcXYwXGRr9pflXrg8tFkaTJU9op5bT4atfckg3bfeU1PpgkMMN0qU
09muTi7DnnUlCs42C6SXxPRjQt51bq/qsX4VxueoruZku1+xNTF5sR/bWlE3znSfAA3Bn1Vf0xO6
PKmFlPqOGqbepKwAs2E6r+p4Wulemu9MQXtY3zbFKZP0swepx2lf3kWlot6gMpnqSEGRZzEnxfqB
URENdpjAPhPNdQ4FGL51VNrQ6dNOTltFlL+SXDLbLLMJrQ3aLqwrcaLbfLyzzZq0YCymt6n2v5lS
0341NB80Dvkzq4l/mKigY5ETLSZxTyEFwIk+8x6GbmHczsPswIP9MTjHlrjuyphBL4NjgL6dAadx
azFtZZIy1rRVzGP+e03YrCsq8u9NBxSM6OPmREMaIqCjKC5VbXqKGkefiZDbBKHiWcgm3welR4lE
Lr8bUUIeoUNga7NRnKZSNtebMlSa9krNxMwsoW9AN2bm5vxQ6zHeOmkh9m0AMM40VXUm3cyr1+KB
J0KqH8qGnpmmMOAERmjVvi3za5cG0bZs7GgjE1V/m4tdrJ68X8cEa1/kZb4f+2A44s2yr/pIn5cy
7OpnDPqmznGWeal3KYpowmMYFUeye+5ez0frbLRPc0D+Wz3q/mbCM3CGlw6OzpyOjYM1S08Yz4Hu
jrqyZ0Ed2mczCB5ELoZPVqmxdvE1z4dmjIX1iSwhWXpKvR8qYfKLz/daR/7I1D5PJ/syBwHfzCI8
h13oPgJ6sF6RqIKCxBJJshpNzjfXaU9XTt5RYxYYdnSXGOZ4NOFyrIjDjnujo5drGUXjjxKXHiPN
ypzf5ICzZD9QvzKs0yICiCShmjEnY/ftq41mRRWhAxW8LDc6hlmSl8/LAwq0LTI8htwF1TxdzCpB
fa0ydkFijqsbFRbpm5ECLtLtf6ZtTc5rHYfqVR2LT7uOxHtdGgW9Qm3JSsxDgQi/TqjJOMP/vUCJ
dnDWYp1lbRzdjjIwbUSWkd+XRXkByFb6mMNTHbubwbBTc6SQuPLKnjOxSxR2HCuwl1wCKJLNT8YU
vCWVJx8GNVUH5bTAAwP695bpvZY41tmJcaQsL5lpJ9FZNuHGk8PTYlskpV5d6vFhITiR3xF3xVCd
l0ccjGh3WhTfW2LbEbWE/Q1XfwR/RqAvKXZLcN1WmHJhrH9mmvm1TCXD2TuaaoQv4iAlKFkKue/y
DjV2XpVTYoV2mj3XSjs1k15+Rl4ud37m3Xej9C6jiuPD6LrNMTfozKtMxagaFamqyuBd2bpxpmOR
uVOuuU8p5fFL4ikSwa5TbXnXpNFVmwbnEGs6yDS/oSxkoUGGhs0iYBd/3R7CeJkH7r1/yQvvfiI/
+1Z0Altm2Fn725amMNTzInRPmeOuY69RN6F7okCmymlKXFSdXoAHZBK0j2X0WJKT4VzML4lMWF+x
gcc4vC6aVtGmu9x10X8v/nzDZN3di7R5U57P5MKJSQ57Mii3EVzBxug5d+bJQ2s2nDXSOjgjs5HH
EpO2gc6wTl0o8cN8zMhSaUL+yARqEpo2DcvaQw3F+TC2Gg0/TrGOzCSnU1fmq9IZ5YHg0KtN3+l5
0trwxQ93N9RMTRiNGlqxHru0pGSrhSiBO2CeUHeTD/R7VVIrf8wa9/1mBhujMN2G1WCvoGlTc48t
3mhxFZLcwkBkTIWxzbUUO2Ev7+YjgFbo5Y/I1Z4Cu/W/Gf4bB5k7bD3xT8tsv5EPjl9Th7JIBkvR
5rakeVOGFalhm9VwUP3Bl+oaktJ84+89tVNfrFXl1K/p2MNp0Gv7F2VVhkOebmK+uclZC8lwtWN9
Xm5U7/y+B33/GYlx2hecE6w7N4yai1dYCOde5G0Jp5AAKXv11vEBOSzHXSspqXIKbYbtkfUXmQPj
KosuJvvlOufRFu+xGVgXaYIckJNZ4Tfq/cfaA48Ww1nIHbagt5cFlwNy/oygXG4w+vh7woI9NSn+
7+eWPxidlNAsxox1F/ZfXHnwrztVfk7yIbhfDrsFCO6LYRGy7aPNMjsazMR6jFICxzOSpkr7tyY0
JD5qD1nRs8V5uad31ssIh6XehgWoAepgnDW5WuPdTKmA1org11wfSaJkQxvNQHqRaFJs4WjEud9v
kiXq7EdWsl7+m6JL112TggHiv77tFOOTPI8cvAVzj+Mi7XQj4Lswzb6KORXLWYB4Td6Y5yobYFuE
GaCRKTuTL6KSe7nLlYzJl37KBy5IClYMWkxzWexhlZuPnIvksKVcI1t7TkK9nAhH+tFQWkglDduB
o4xcSaMPH5abxgzPDVn+MwPG0LT3bZvviAGhD3ZC451K2wQfmD1mzq7XdXXvhB31fM6Erl6p+3F+
KgzJ5wdcNTftJEDC1YBEtPpSRWq8NPON6tL5xoL9Wuj2drDGmtWOAUMurW/SoGiwoGwcl7wvDlSF
MjFpJhYdjS8VtW7Fe6Rj+OVYdzUzqc6M4Jj1zoJOlHT+Wq/xZiXIGc8wc1bRfEEhEBZcsEl8C0L8
OMujv5/XjOGKcu2ssOiQhivd+bhF6926KRMXvy9DBw3d/McQg3wva+eH4k4Y8wyJcoulLHNm0L2Z
ZU+aEzwuxqDaV80eVmm7w5uQPRt5/aFjPUI2/jEAKlm7qOT3ej4BteHbLpQszBUWv3I7eAE2nPld
a+PRW8VaAhe3yCj+osP+NhI1cUmuGwV+L5yvIVoM/hrYTzf29PflPSfKSoTPoSNGHBvGe4FHaFXS
P3jUyX9t86FyGVJjLwg6Dhz2hBpTMa879x7HQM+gQzwTxd0CJYwNBpt8/o/IttZ2zA3G/zMZsPC4
1vlRicus44IH8UW7zx11xxjBfxs4++6Avw9Y9qPd4hF3x/opSBFZFoOh3efHPD0w3x8+Gsv2N4ZV
/AxcrTolM3AHqimS3pgDr3Jdal0NLbuzNe1SMqB4rpzwW2UY7u2RoWPIcImmI5Lxh0kYDXdYu96W
R8uNwiJnTRSgLI+czNiOLYUUthXB1UrT4bEcqr8MpOs4BnmNDPK+iLZ6ht6tHO8u1DCEVez4v9gP
r0vDjZ4yrecmjumRyDRjVfl40Sk+1ECh5+iWMvEZ/KbRURoTlSuO1e1MaGfmtGdXlvK5tuS5cj57
QRhmQzsxWUirt9ElYbWpmPkDFywme1mOo0u3HqfJ1Y9Seu9ES1PicQ1eV93v71o3+8C37p7IX2W7
mVG5GgYV7O3GT/C8Z/V1aof62ind/Jf2beePSlTpSNeEFcr/S930WGf+SciLBsNEyODDAked7HRY
Hhs4ZXc1vs1r6rxG80wFQHdNHUC6jvPkI3I0GGyja9/lmQ9H2/AOfeH6j8tFv3Qd+0BYT6yW5zot
3QdWfV/4qp3L9+A+zPcKOTBfwQd7C2MNoqA3d05oYSKaQPVh7+0GJyNEZYp32dPvYWrqetPRU7/f
lBKSbmWW31WRMZkeB+a9edGh4WNEiuebcXYQO27inABk/Yef2LdRcSx68dZEchhluXHM2o39qYP5
gFxbskOcc2ltwBgL1U1csxZwVePg64/ldcoZD3GQoIlxDkAnw1zpitN6W+IBo9Cv/TTtqlx1hT++
4I7YtH0mtk1Y6vsWUsy/QCmXZvT/JC1a9KZDN9SpFQf6bBp/UCmnCOQTZ4AaZxpWqKyLcclryPgR
FygMB2JfWQXChhUbVxFb9q53CNlXCmYLiA7vHvMOjVC2il+DkmYzmSCLhY1/TcQY3NWZoIStbY2t
4WGMYywXHwnHu4dagenFuN5t6NcUT8s9g5MWzOxN21Fw2M6CEisvI6IkMHZODPAGL/sXp7Q1XuHo
+Taxq92vlBqWhXS/3Oia7Z1FxSA8BFJ2J7H2PPba+IMJuPlRU6ii6/HnAiIxysbdiLLUjlZhxx9D
9K2mpHPdVnH/oCh0WjGN9N66oqN012gpYktzHT26AnFQT0CMSwNYRZRVF91Jvy+qjJPrGZ97TvHS
eKsd89yZtvWe9s20YTDi3kE3YCxC4mKgTWVtZhYinGkh6LVFsin88BS5vnNQSwa0Zi0GwBj2vzMb
qtOaOz/ZgT8lDcp4csU1LnsAur6vS1MeNUwflzbDXeONXcbBkA0NZjJvreAXYNjuxhOXTmOeojq/
t5Sh2mrY0PPO/D5G5MoWWyZfAHNLByl9sgwjr/18T2Nviq0pSO8qqSYywW5wKGKmkVXP2Dk0CKRC
20iuYZc5Jyd3HfJoeXmvNwb3WClF5R1U5gngQ8y3xDyiTuhj0JL6rXWY0dqR9iSciRq7G9Yxk0Dy
hPESi9Altxb0h57EzkuZ+t7OXPLXXXHWfEdeXUuWh54v52aK/5X7SQ/bPxCklkXdkbCYVVCMidnn
j4qJrrK1UjS4tNqSZdW3sJKOmnuZalXjzZkIceO6ucgypRC5cI/QKLSNdBt1cBrUmjg3nLmNJfnA
ofpJzRkBDL/+tIkSv8eMmGKWqFfpj8OD3WBtHruVEZkUQljDl5m3HnIDoE3Ytc8W6Kh9X9Jhq8GA
iEnPfe+wKa7dkYwH/UOPphlMl0CYObl0+5MCjgcKamc/dBCd/vfFQvwJQrU4GgrPAe1NXbHLS/PP
y/xA+aYYqgAvRdoiSjXhZ95Xu7HscTdOvthHrUnVpBFgdyCbllJLfNZHF2xjNdm7kczbRe+Ylwrd
OjiR6WI9A1eTUDgObMT2HjUCZazDff6DehyQP0W5puGmumCfYoBbyMMwWPVdlAwQ8RU+VndygS/O
ll8zF6fSYgQReFp3hHWCFmQklO2WGu7qEATFv7wSfy54lm3PXXyWJR1wJbTm/vOV4Pxqd6D0KGad
5uBWSRWZxFRpzTQCq0y58R7rAdlfo99rq2hCAqG1kFhrgL4DYdjFiiQVaHAZMl6pZRVsVFXqbC3m
RneLs2VnvLrD5D6pyoaiBe+iLHS8dwMsJU7t+7KM06dC93cmOa1bbZohwSQahrmLcOKdDWWN/9a8
8ieYl1/cMYScceDCwmL9J5hXy5Ok6XNGmEuFWpPDEkMEmGnlwa+F7+KVY/9QTN1ZLwaMhSAdtwjl
+JXYpI9xnp+DqfiiShTKXg7BpQusjZGNDtwIs9wvHP/FRNHZ5l//8qb9N8aft8qAvABR2NLtPzvm
lOwjezQT1vkMigrdd/50ElJ/B7iC/c2O7U1Ro5wt9wKwiLs4M/2dkY5bf5bdBAUR907gUNqk+r9c
bAB5O+DgmlmdiO7m1ivxpC3O6xT1EdCo/WKLOsbZz3ZFyzCDGaKGbdvFP6uGk1opQrnDYQTm3usw
MNpZfVcW+a4XceetRl8k//Kxlf+NdPcM3j0+tjRx878/3r0e5RTTONtBbPTfRtmCek36aqv0XcvK
eQpH3dpg0XE3SeLPriSWQaYh+QELCfVFETZ+X3eiQ6J0OpwBedzhHntZvgKx71oguXtSgwHZiuWe
CaFwz1BvYA4411hR0gtgx06fJA7rR4arb1qPOb2m1PTdDTK+reg9MHnfRvBivyv62MTqU5VYK9XD
l4287C+TeueHfPgYabDcmnPsgYETIOD5Hu2+/e5/f2r+Pxx/NrSejnfPMT2q4f98zYLSCSylknVB
IQfdzkAtlIYAH+IEjgvYIhNaBjE3S5DsjuWd4XnpnnE5O4iBTPQYxR/LmqdCR961BaUGYZ90eytK
7plwxmdQkb9v2LPGZ2303/73b2D/12Wb3BhKsONyKHA97893PXalwv7Vp2sMRXxP68j9GEKaigcC
jBTcfoleZ40VIn9qcgWZraSTuBjaa63i4qmQM2Mgi1D+ZL61OSpd3AbAhoXDc+WrKHkqI8Pe2KOS
W9/TtcMYYoRd5Ng+mSO5hv8dc4tx6Zy2OKVyPMeWxzm88r9hbFgNBvu/kOglBM9w37gCAiiOxhMy
Q/MEAPmlwYdpR/nB9Brn03Z16AnMCx8y1dIHKMunweRSGDGgX9+uQg1FJUGCO6wVuQ/etyo3t0tV
O9k/WCvIQc83TurNmGpQwxA5wa7Pl/HlnIcn7UOLu36fZxnROPbBVFK6LHDJ8K8fLTkvmP/YfBPS
oWKBIl8uSNZ/dYmxs+4Dp9bmaJrbsXWTyWUpALHfwLOm72rMz91QHbQ2C/fZ4H3T0kje5ypnKEcO
ea3mvEzvxM/0I60iNqEoxml6pe+nWHk4Cs5YUe3dYsMpcxkwPQIc6edGfvVTY9gYlKyuFz/N6Iyn
MhH5nR0fRJXlVACQPuPjayAcqehIKUmzbkQHrqtr++uAXDpXi4xNdlFjVe8HImxmTayMU611N5ik
nrys9SFwT80ds6PVWHCFxzFvz+yV7IXp6AZD8T3uehhJwO1A7EzTeoGpQHS79JEh7rGrJ49d4O9U
o1kv7XzjwVXBYfimxfX3cZ7jNnZKzK0Oi71bAKjMYv5l4zy3sEIS0oMLWSUdI2pByCVxtkz3GcEr
ZIvzYioZZmeJlc7gBmTt9dQ702EJIS6Ovdz03U3IkM6dJdzF84hErO1yzPfrXpAY5qK2r38q0g6Y
b3O0eUdQ9KOqg19oyR3XWXNb9nnxkvXFtArBJH13KWmJ+z5ZTW110eDnnHyOGbcbch7aQRuzi8jt
YtNWsr6WZd/sHRkV5xgg2GacxvJhGgWceL/0jqGaDv+HsTNLjhvZtuxUruV34RZ6wMtevo/oGzIY
7ESKPzBKotD3PWZQ46qJ1YKTKUrMa6lnloZEGxQZEYD7OXuvbZZmchVG/qdGZDSCdobVMygBIfk4
QrpbhRaUjCBOKAPl0ar0g+yziq0S+Jjjo6dqs89lZd6E7nQVJpSMMWWUy7hyX+SEJh/h/1cdIWda
Ve4gCmCOnV6FiFYeiVspwHI93f7UIkQE+Trmp37TzCSZJhtxL7o9P5wp5056e4PStHauGV0ncRsc
CaRdDV0ZA2RB36XZiYWPv/mkErS4GGj1o7WArc8If1y5XswgQyh+sq5mT4FvosIIq24RCCPfa+Es
RecbKnR3lZX2SZ2THOQC5kkfYbf2XfMG8Vh3auhhEkc6PCZRk1w0INGOka3d5QlVJSVy8UgEbbnL
Bpvm6CyvyuecNd+djD3dXGz3ld/sTav5gl4gv8pTLElEYWYrFwDATn5A2qyHDJIvSq3NNrKer/hh
f21YzH5Ff53lFBDXDb79IfOoyBtjdKe0QPg6utSyRtdSxgDMWd9Y/DXWNW4VYx26YfaqnITmXh6I
5v0u9Uyuo0GMUAeLMXcC95EYreMkaLW7gW8eGKAot0mAtUeI8TGn7fnPj5WPWesmVQMerwypHJsH
pGl+GANnQlcyW6Oo7ndWv2iVrF91kx1e5H3z4uPF3xHCp5ONyJrvh8WqKlvUWDbOHgXa8We8IBsH
YSCF1gQB6DSRIuBV40oOIlsruG1zGlXYmfZzWtWFP3b+ZcejVWIn5SBZL91ypekRFlht1AlBmYqF
NUcdCBItDp1RfTbgzqz0qSKMphH2CX5cs0Ll7u8Zrd8CwbQeg5RJpmrVe0e46Ke1ZVuE45NZafHW
ss+vLZQCO9wmbRK+hR1TT7mWzGuQhn7zRyUS5MMjwXYZoc4DbFO3Tdv5WEqjmjB6+JRB7eQF8BQD
TbFv8QmxmnQXx136BZUlTBvZFlDabN2P6SvrKZ9Ud04zCnwqJAGEPKsaIEXNWFW17wLmyWq0aGct
J4xGAv9U+pdOu80014GTrOBuizZy/pKWA/OXGuUFcsVqO6ugLBlDGyQlPoC8e6N7TqbV78xGe/Ai
dEmtRiOw0gr1DoHgrgM9sS4HXV+bZd8zerOOtuMzNiB5VpZ0ASAxIza1Zic5ylrUBhtDcgoKADP6
NLWXaaszDJyDACyTIo9b5DUyg/w5DNQM0xqnlWBRTnbjfKGTHZ5C265OKBy+NXV7NeZpfxPTL14z
YLUOoAGmq6blNgh7x1WmW/i2MSgxKCHMqdBBJxitJm7n2BbCW6ulzgFWudmhcrtz2rC8CsD7oPi3
cZWaAjITPXhjYYTQmflo43CAQL0JAbg9Flg0o7xynxMN+ItfY7gQq0HLvZcuV+g0VtmTO5b3nnkv
R4XcghdaG/Arzy34kFSNvVrMLAe6Ka8IsrQtb2iDrXt3ZsiN+JV+k73tziPYn0ch80fOZl7PUMT5
DyVA3EtumzskVPYiuWut/HMJ3mJfD6STGOQTLV1GQfwF/Y0gjfN7NgwHFeDbUZRazpcL+3dLCv1V
3vnZgeqVu3HquL6zUv8STu1+0rTiIa8QezRVrF0rNXLIhJbLRcldfNU5zrM9pACmIzXbamYYnCsU
1qsAGTJ91RwfQ1XSRGWKu4Pem+5KrTpCNRiP8lOkFD3jWbBAh7ZBLpxq6R2YAKS8mbYe3NaCDMdz
qNK170lJkJFE3Uy4WvcU8ppV32jKJ3OgNK1TUBMTyJSCIv5NX+EFdxNtek7Vls9cH99XVkj1Dw8a
c7h2rGBFljh44entmakXC8qZHm3K2LtuK9q3qqadqjrE052q3T3WnnAhqgFE0axYZlEfyEBjoeU2
Ep6uu0tocZ6Hszp51rHiEblMggL89rwZeeb4m5w2/eMknjecByeQcmq+tvG30HpR9T5aNDVeRkrV
XJZ6WEP5U6N1PDTmddvW3xobzbEkvs4jLpDSyt4wJz6qEya5rcqEgYJlm+59g38htvKndErirbQu
T0r2jNLfOfPsiJdASLLtPz93nI+FOVs4qq5TmjNdUxN/K0EoFU8Bj2n48lUl1BXuMjZ41DMyzQ5y
8Jd0CHfbdA3tJ0Dx00QXcZSNOzJHNWqz+R6SWojGwO0vFceGzaqdiCMyN22OhyupUUC3CinZ3iCM
jRtY9aEyGFTJbqLcLL2/bqy9uPCSGDmFMtwVuSJOwUSQKMjucPEaENrabbrIekfD173IZ8dzNeqr
xHD9W2smGTRqER9kz47v4DWAHIqGiRrtlaKxz3GHTbfFkYa4C53/rBk/Ecmtroc5h3qszM+v3WFy
Q/HEt4G5R7NvbXFq6rvCUj4zCBlObVt8DkrL4vvWP0pR708a3wwxZWPYu39+h/SP79A8MhDUT+m6
CV1D5PRrdYwyIfUgNU9QMLjk+EjGpeqp1tFz5jRA2/xSOqq4CEojvcsq5cGwRtKQFA8lEqYM42CR
0ELp9Egj2F0W7Lk0W6rn49jlZxmPl8GjXISF/7tGlgxv/vlWyKxViNl+7wjmY+rH3KlCIXndKOCO
xBlq9GJmH3Te1kB0c2rnvPS2LoA7LGVnSFcM55IYM/FW/8rqptvVwvoMNdDYe1mAY1XUwDlwbW6k
xGZIfxfibHz8U/NV5uYNiYG5PehA8aE6AdUzI0NmoB6XtFdK15effZC0C4LZvJOjfyo0fzhUWo0R
LrYZTfnWWS86pEK2jXvI0J17B07RGNXu3ta7eC1Rl2ql29iUDjgRN/KxFCR+fDNvJRYEji4rPk9l
tTFnalwcK+j/cZasDTuehR98L//506Rpf6taQUOnM+U4KmMbm4S0Xz9OVWMoWIhTWvCdY94LnSBq
E2TftVzTfQJzGTCdmrJSMQL06npi88jNuT7VDurUKkKzVVPLP5XzYjTA6wyNoy9vMJHhAtT89AZz
+o7krhOdUyJrXVcgzMPfW6oJ0lS9OPhqYi/nZkamVRYKcHJpwDRlZ2tIs43cNzVahzradVfmiGwy
DHgg9U18xz+huniVTQRzXGxBoPfQey+NXYJoBavneurS9YfpBpjxQTGDhn5z5a/wNWWHYlYR+yEh
MbpREQmaMhGZt+T+zjGibeJUYI0TBkNYEN2DHDw7Xb8z1LLS9iEVYLoTYfnQVdWyR4C1bosyYGZP
4b2wzBLhUp6ssKrlS8a34uzpRbR6Lb2F/o2BrwquLIpWk9bHSqRJf1EP9tXgk8hLXGe2sGdDQII5
diHS6NzN6K4aNf2qGQiKk487/STDXGJFs4BYkLUk/fv0z+NTf3DxnSxebxKWTa9QhkL6MhrGbvtq
MxJhsVO7aHbXIVd3suSxVdW54RIR9puWpCWFPjZQC/19TN7zjRrmwU0Sjb/pfGiq/bHizwPANudC
oLD4NIq/3dM0JoVKa2LpEf5T6OgpPvQxuq7nhWtCIujVAWaynkbXRi2i62oMUdJq2pU8Q+4CtkA4
KbHAi8QG7TsYUbbMhqjdAsrIzszmjL3ona9ya4SLMVKC2gpsGluwBsapNG/BgULuN85G9Shb41Ie
NYrcPVjkel0VU3Ypi4iypvihulhg3MZeagIrUN3qDgTbysmgSOnKNlTa7ugQkgNKIEj5NvFRxiWJ
yHCImX43ivMJWsK3CPXX9wiicugpYMpEu0QlbG3qJLY/Id2jMEU1lHPqnW5nxtYCVbdK2nPVk4SL
He1Z8jNoStIPp/G+Tkni3Gcl1ju1g8o1TlTPZRHLp3to6lF2J7TWW0C2mUeR04SpBgMbH72SKWPn
XkehsZJ88IzZM/C8FrmG53dL3iVoL8gtUh0hdQw6I9Oj72gxzz75qV+zOj5n5D++VgX9MVykdezd
GCp6YgFSH4AVer45jdqzq6UTZO0x0CowO71Lz3vC/qsIYCCmhX49EpDSioj4PFq9j3ypLDQi6hJK
kn+nozlamEwn1ylA1z3dsnjN0J7coBaZFf2uz5Yb9+d+bBA0t/G6aqoLRfOBqrrblI/iMYlV+wij
XLsNVOdF7cxrqujLahacxEh/tqEAsDzQJdoh3ir2TWHF+1KxtnToPaycYb2e7Ek89I5C+mlHYafr
LHLEmyi9igKG9eow3/hqi+pjPpAlktj5pQKqYZEpTnuvFzWxBokbYc4JrunpDPueJDuatGp8b4vI
v9BTcOUwnWNy+V4aXbOI5dAiOniD1x8aW3tbGGqr7oucWehMJK7pHewqh3w6uUkuE8VIPYKQmOrG
qlTiVc+t6spXDG3rdMmw8hTLvOiKngpAiOuU8QNS1wopWVOd3BHrjVzLVMwQWhB3a3kUUkl1quws
2zTzVK5U7cvYM83HKId30qlGfPJHQ9spYgyPXWPlm3oO6goVG0wEwWYPFXbDBYUF69OkibOrUKjG
JwqtqW29S68D0YSC0onaC2G0xRfb6fxlGYr2qmsj+wIUfrpq0iH/gh55oTmes/fJJFwJK5iOesgt
xKYG8QlgFQHW1TdvxkvasX/nK0F8U5vMhXqknqlP0OxYiPA09coNd+2tXSXuxvOw32m5M0GByi+a
rnLuqtKL7mysWDdabFU3CX/r3VARPCw3PUExSYvATnNfLneI4EFMTjetG2s4UllEVfLJBQR0KbeE
202wfW1ol2V523rkc6l+OixDFRm12RT9CXEshdt5MZYAO6dCB7szg8aQgE5bKrDlXTeUhxBCdlak
frbqDRCpr6utTtXEoZrh8Ojb56WyjwwoJ9xv7tXKUvclBBW+CD31rXxYxUoBl2euajXppB6LIRvL
hatYLL1I0PqdyPQJJrgMyP1PgaGqmxyVMKSL0L2UC284DVGJsMxNnmddFZz08jvdtbMKvfYzVjjE
HWq88MJhpzg63vACIulE9typnYbpZC8gFkcbrdG7dTfXCszSzi8qvcW9BBefsImE6nox3spYE7tn
YFLghzrmiQgvRECFr0pQBVSm3QBv9Ud83RV86qQl63a2rYF3ttaRiVXCKGCzTs6ziRZ+JdoYe1DD
1HYacDiafCX1gG9orAT3I4MSQ1POGrlwCNf3SOOiz1axFJGXrFIvvoIR2B6G2MUBn4h1rkyEJgp1
memTiv6/oxxWhDPoCCelX3p4egt0Pg7lOYPx6iLknROud4Mwj6LmJx5n0BNa4xD5NiC6wXK401W7
LlFvi7D9qopoFzVuvROGPS6MvEDu7jYhbvB0Blc8T368LtGBrlJ8cjpkk7WY9umYPRtT2DP08NFr
GyaktKUTFZcZyuytbw3P1qjpZDJj+DQsTAOEV5nbzKpAlunTuMyrlZu03KfLgtyfLn+hlkuhrIih
errlgyAxdt3WKFdJ5FMTAozQSx47ShSAXqkDFIgvEr5RQwUuz3eSrUfcdsZrHcNROXddyMe/zL81
w6AeEObh04yNej221Msbgzw4sxSXfknzCCNduBWXxoSN1IVTsI6UMYZr1Gor1JiERN84PZMW1CBU
eMYkWHtKry2L3ChOCff4RSdUdWGr5r0qGPkwHZkQz9raSq/XsebpO2LybNoECcnMw3Ewu+e0RDFk
O9aDPZb6UtHM6yhoXvgOfrG6XWte9YZ93RnjxhwAp1DnMmeFrbbocYTwuEC0ARhDmFkCCMqM1+Bg
xmVBZMbKcL1D0MA78svoMgf2sRhH51MITs3K6B5UPBBXtdVdtumcIDXa3QWF0IRGXGdYxabJ6rUW
JMeiIjS6LpRkYfaWslQGa5aHHhvbu3XCyd13E8/H8cWuB+x53caz3BA/dPVd86mY00O68OLIW3no
Ahe2iRzVExDvRXPlBoax6BrjUw/faaWa7TV/eB5tGikiMWV1lI9HLdAxYzmEReuYSYXGANThHV2V
KHfCAaep2WBtM3rKtdDUn5raX5cin1ClEZqlBFde6EXHMbsHAzseElufvfJ6hM1s4ndDsN5rFa5m
poZEHogn0XxHoJgu80S9ydwoXCaR/dy0brlQjQBOsrM35vJzuLPtZmGgi0BIjLaahquRv4QlJUll
QjwGqklbomDh9uNq4TKrmuZAX5kRhKq8gAu8y/3sGf32ClDA90oY026CRd3SQmlohya+nh+wie5t
NX80/M5cRra+IYlvvl9AE4Q1vWts49QGNxFQ84VZtJzeQF3vOvqxzDkmvout1Y5bWp/baI7tGZvK
3/gdPveGRjECxAFfjgM5LqmNbp9nj6475sjXuWNm1tjfxkO8CNJW2fmevuIttVce2kY00gzLU3dj
dM1V58XfYe329JGgJ2Fp3dtjjIyaocPSaUuVxmB5zhN9xwiITxmC5bWuZ/zjSrG2R+PSdQLgFep0
6KsMTU/t9MvKMM4uc5u5bcfzdk18qLpuHPcxoP1O4IRzKEkY1SlGLcCCdpuh67eQzsdNaguPED+v
XI5xSXqXBqfeUw9mWTxNEe1eW19roHU2mn4bC1osrdnuUJQ/Fuo80qNPzZhXPfrqPHYpKgqMpFvF
thjWovbu9XRaAYNTVyH2f24wh3JMStAazKlH7JoLpo6tl25wvy7Q1mzpTS9mjqjbtKDN6D069D4X
hs9411G/R8qGyHVCEfhrEkJs77AIrEBQom2dYwIjg3w+0QOkhF+il3q19uLH2kRxEOOzWXn10cww
v+QOLtC4x+hjiNredYa+J5/1hOkepIrhjUtaftWxH/VDoNIpqiAW4BgEixyhRsshxyxLvwRLCot4
URfldxjLYtsyRVpmo/ttKPvuUivtfRkFmzHSbn0vjReICL7HfoQjCKI59jY1m/GbhTtTMXa+6X4i
d5jnUCD6ZRyQvuhNTYNONrl1vMmeVd/2OtXLZzBBlGDCfkb7oT6g2LpKa9RWRYIZtLbUcgk9elPr
9adQQzxiUSgb+hGuzhj722QA3RoF+XVb0mjVXbIk7ZJxWPgyAaVfDJWGaTv1SbBTenAbRLHm0VVU
w/AIWlRqUbxJhP4pa8nYxoWLKDVnTKEEOugPwIJlapSbQQEXXM2Qm14cGLsN2yj3v4RjconQ9Jqw
ojPcIfCqw51DysRa6a17i3tg28Dpt2v/0GfTwA3Ff/Ay8axBKFsKA1NoNFNjdp3rPRQ1v2MfOveY
SYhC48GDME/wlQQtrVk2RlrXBqQZfAvLBk45LEe9QatTgg91hXfIbIK5fLQz7uDQmvF1brPcBkPS
Nfzyxs6NW11TIGV60UVIukyMVDU3cftU+Fm5oY11c41cAyjH9zosDrbZjpfc760bu8nzRUp0V68j
aLSJ/wSSYC0HJ3xQjXI7+lG2F8U27aD+OSSnVOQR9+hstWbLUE23SQypacwsywRgJW5iEgu1p0Dn
aeoN6xCfCDVdv+J3TSMCFutmYZYEMoDdX7Rq+ML4ksA9Jb8i9mrTTPyzQfU5DqNTatblmQYhmUEU
NqqZ6+1b4xe9thdt3A47G4TZclRKAm6w724CpoIcHkuchHoy7rhhbcspeCgn11wqtSNQG1qbnMw2
Ct4EqmjYyetshj4QFdaUPHl0GpcrAGS2/qmqk8/OIOpFP9Ayi1TMNFH9mcSlhrYZeF6N9lnmGkvf
6Ok29y23i4lYb9IOzCGtVgZ+lmIQA6jyUZ8H/J8dE1efC1fRcUdqA6mG7EPzaDLDYSxqf+nRyi3a
lGD0se4WxA5xY8z9710T36gYSid9wtNVmWvu0QadYdReapKNmyGxT4xGDSrR/gVTT+gwFDPD0F4g
0aT30zPxgK68aTNoJb3H48uwdPotZbkYQp0JUNq//l2ClvusMXT1UbPU71PuP/GVDda1BXoxrLA1
Cp+2TQR7lDIr8DUEwebOC20UOjp3/DgbiWgwjlr4YljHOnTKpe1WB9EyZPW9ydhSm6RKhaKF3lNw
6OEVIEqk3mZzcaB32bqdBAT+kTKKyzNHzb8SkT7DDhEkOSS0USxcIIE76mr3UkFsd3XfXY+06jsv
WvulbS7N0nokeZhYT3V4mDy8oYruhPsipvECquzWIkelczXktrNDCuchdM+sWAUl+HuNLKH1BJ3W
jJmj+33RrlJH0VZOhKiRSwxB07Ndq3gQ6lDLqQB0ZOOlk7OJRu/s0ylCQl/Xi9Eu9lmdWiQh5l89
h+pizWdUS4xgoUYTSVyptpvwwjCrZdwTxM33VtEouE0knpYI0Uz3rikyH7ql7Sxs+6nu/YWBahz2
GM2KEsf0LSQyde+iNl/IzXze55XcwrJ9HqrBdWrZ+t1gExvk9varJeR/fx3+j/+S80ge/Tyr//u/
2P6aF2MFJq35sPnfd3nKf/81X/PjnF+v+O/L8GuV1/n35h/P2r7kp+f0pf540i+vzE9/+9etnpvn
XzbWUNmb8ZpIs/HmpW6TRv4r+D3mM/+nB//1Il/lbixe/vzja86EYX41Yr2yP94O7b/9+Qcd0J/K
2/Prvx2cf4E///h//7d5Rql0n4X13656ea6bP/+gxvBvGly0Y4VJ88SdvTb9y3xEc/R/A0V1BGN8
XaBFFH/8i6S9JvjzD0f7N+0wx7AN3UXb+se/6hyGKZe4/6ZSaSE51HTau47u/PHXr/7LW/j+lv4r
a9NzDu21/vMP44M4AQkkr64KG4UC9SnD1T/4fBItqhhZxNYLzIRLK1ON+6FM9FURTGIrQQG9Weqr
FCvJVh5VXb4Z8qjM/ZVHkyR+O/qfrn0/+T9dq4nn0M+DFYPU8igXOPPwyrxvi2Ek02ZefNhHxiZk
0dedSn1ho91lQAJr+X3xzl+W+0IzVY55vBOlMB6gDiPMsoXP7YBNbE4gyvrA2eLVMR+IOvwWM2O/
oo6P5TRY507F4HCuWVsF7NtGEw+0xlFcRU3j4cKYzNW7E12uSXc6qRHUEN63Y08zDh3ks5iQ5DV4
1pE4O4OnqExiGMhfLjcyikFuwyq8UnJP/VLEIf7vyMQ7PQUM3+dF4JFUThalufxwQG7KhR1W+QWa
TVTBcrXYiTmKTB5LhgH2ZzBwB0WJsxkMCHJRzUTOLzz3FMxr5PwOi0rg3y3gwtZG/UmoJSmISR5v
KV3kiwGr8IkhcX6SabyMJ8eFVWT9oml6oihAFuKfKkpfbI2mIbWxmU4+VO9bLaeWqRN/salk4qgP
SMEv6vsyTWGYBzRxYPIDnQDYIom37Uyz4vfodphYAFPaVn0jF/N3BZ155L/C4+1J92/+6SL5QuBs
d0aV53uwHH9ZzHr3lxAwaTsrdGf4KRhM7uvM4v7tPXeN0xh1O/y0yVUFRZ7oeWq1tWlrS+pDwe1Q
46bv+hqpkt43xGo0PCI1amuF03c7VyvDkzVECCWREN7oAwMKi2L9Qwzem5GHABadlXTldWxsUV9H
n+Qa5qO3tZoIkNd972s0bvVdlAT2WksIo9MgLG6pWpESJ7f7rLMYOwtGpGCe0XYFhNrVfXDrDHEG
eBKdoz+o7g3EZ3SCElM/9OumDNKnxhvRcJhKeGk1uoc7JTZXXjNSqWsJCXiFClKuwycqvHxToKah
sQ3kWXXAnkr2KbN5Ho2iKpgycQBKBgkj8jBsCGvhlsVXZwYne8nTK6FdcgPmzUxyiqiQKgfkX098
PfmFfmxKskA97TUDw/RkNUaJZ40HeZQlJCU3cd6sjZ64ELnz9XhUa1/sIg12TmqFa2L37GXboRbc
WspXlLkDzCqSh5HnLsFqJdOnDuPLQi1DH52W6zMs16xipI0Wj2cxEd8mFxnFxkGEP+9BOoOcsJq2
nsmpQzIs0dmOdPgofOcebmB9rNKvRIPu6BkND1ZdnZysJKWAcHe54K7nHa2ZciE3SfbkZvK+zRt4
xQQ9XOCUI8y109JLWIPOXFKaHn0AoJLZH4RQgicrfEiJ2l2rNP8ukCWQlCzE26ldNl1EJCg//PQg
fHva/Px0oW9NH/e9+W7a9NZ0E3m6KTDX8KD50OcFtx+2AbXxl9gOiUEQMTwHXTABUQo7PzSxzrZc
/bj98dSftv+2+vHaepzwcTaEvZqU8u7b0r8pLWxZaRhG93m/9Jh4Lr189NYysUYuNHsyuYeRzZgl
zev+VArC5FF3vmJQKo/aEee9X/bjivf9ryoRecXvf0aZVZdl1me3o4s9Gbt3fx3qRLF4dhCtQJQV
z4CsQP4a/qdUKNiNXSoOfuUWz92xCefc4JSE3SbM3Z2d0MBQFJJ0MTlDv7ylpZudFbuxbtKgvfRH
p30cLSvYYXQy15rTtI9Zxzg4xaxxlaJH3FW+oy21SkuRNo3BU+cRvJaq6nDRZe54m8bl2Zn31y56
NTWdiMIMrexhalXcmuxvReSQxRTpW8oGwZPWXPXj4Dx6Y6bsupbZi9xNXWtP5Ex47wu3YbY3xSuP
aNwnQ49Wv/n0ub+Kovj0OaizUeIbgLOQrX50B010ImpbtcNveNcMalQ8uiI1np6oPtkkTemMGQrP
uGknl0c5wG/K69RR/KYm+nHEw+ArD+MsjCdcJ1qNCdCwajYapHNqkFyT+7BCnONs8ncf9sszXhlM
8rz3w8x7zpVR8Rf/Dy8n96k1MOmgRR9g5lSl2v5CbVKLVEU3Wqf55D82dnTlzAkxlmedmQCpD/JU
PTDfTu0m/adTZbR0rhhnmNTaA6DDfK0VoJSqoPEhSSkmKWv0q9t+z1dy00cmMM55DSA48XU+Ss7X
tV+PfjxPGcLNEOdc8et5uYv9Q69ac+nO9miZdvu+EIVGz8iu9u+75Nr7ubFXoBufL7UtOmRD6u3C
eKSk9X7K+7Vyn5VnV3qfDDt56fvLfbwsFeqNEuswRfN4Q2dsvOPhGSEX0apH8B8hoBS3/+IXDV53
H214FDeIzRUE7WlYLBpLVDeYHypc49m9RgQzdGmVkJe/tiaJqwjLe9hl0ZWkkc7H5JbOk+r9zP/R
ddP8E368yvvP8/kJcuvHsfefNx973/rxL7Ng1e1jOj4z7DC4dMmoWw6WTn6WY/qXcp9ce1/E8oCf
wJfXhrfz/tPJxPl4v1GfSTvTT48R5k7GPE3C5geLgBLDB/VZ0Y454RiG+w3DgEYtw9IQG8j5R66B
htQVWvMwlmMSB61CuStCO78Nx+cudY5eHfmXyIj7YPljs/BUuIcRTEB5VITg3wVEYZU7lTWV+oy9
9nd1oeoX1rxmzPvkmtz3fjQvPIU0j7/Ok2tz3JMGCOmidwSjV1MfNuiYMEhTYXhdyAN5K4ZXboY8
IE+hbM+4Zj4AhwvgdzVfh2P17WXeTxQxErV/vls6v0qyzPlvbJguc0Cb2tc8sfxVkjWQ/KQHlaF8
g5ZKXESFjMmJokuEFChH5rsmw66vbWbgSApAkJU/9rvsr3/s7+gDLmVcx3w+ZUTx0/lyPy26r4n3
HFbiRjTk4S6kl4yy6dud4XVt9pepE2lNUQgQVQQ1+iz5PZaH5UJ+0+WaPJERCCFFs6h1IXe+vjiB
bNmSSiDp1JKTnMQgUjuRHSUnOc0NdRuoBmileR6iZm5CFl30upXPuwzPB5c0pPkxtJ7o3WFfh1mD
9rgmgLcvIB+RelHyFkWePTwhgY/W72fY1jePkMvOtfcwI0C2azYfvPftwvjNiMv++7sIuIP5oS5M
y0VS+0E8iK2RYtkQGARoNKBHwxCX3o+FXYf8FeV2M1txgKWvDShCh/dd5VwqTMK5IBZa5kmZc7Jj
2hA49+tLHADmCcTx2/4wMpO1GDWqb78ekFcNgup1pYfrphVKM+eIOMlJzTvMs3r6WA6hBqaBWIFX
Ufq8Nu/PTXvcvZ4rDaZIgI4SqURIjzg7TnikAwRNPR7d83xMQp1+HANDr9+bZg9uHItvrivlvu6L
6CjXItoJr2tobd/W3o++r/nY746xXlfbf/6GfRDl8w2z8H9g0nVtqnA6FsFfv2GNTYYe6hjvazyS
36Q5MBbbSUKdmLhgyEmPcrO0PG1hgZlc5ROj5AU0/Lcjck2eGLmBAwRrvpruIycN80ny+Pvp8ky5
KV/SLayrRDfSTYhQ4RTKoKgG+uSpIDuDPVNvjKdY7naKyCPwRR1AraDrWrwfp47VLhwHafikhePp
9fDbq2jMqxdVlVrr3F8DUyQIq1Pa6kKL0HCs5Kpc1EriIYZZyw11Ri78dPL7aeN8JAD+c1SSdVgU
vJzc9brqYTIhyNvwNlL8XIO93xSMYhYfBNEWc62BiFdIyG7vXBRwUfZ20GDPeBdNy7VANG+vIDdF
YYnfSQ6l1phPGnXVuZA432NdsBOQYV1ihAwhzaNfn2/CzKc2p/2vwEFAQixY9S1usqk2104hNlUw
KpeJW54LZej2cut1FyHn9Dsz2lK+QYeOeI15ez5bLpDAjgekefsxc5VL0nutDnlm/tPLyAPy3NBG
CdPg4gLbS25MlE/KZ0vPbnKanmRr4sRqHP7vG+dBz8qn3iPCKmkylTy7aVhnueJdlgUadj3Myr1r
BwaaRJyQWh9V5AYTPj3Wgf80vyIxQur8iqaHvpgo2GprwtxYNDOozsTWi1B2fAwJ2lxPitMftMT2
zvKMpLL7UxKRpNHI+9V8fxrMVr1w5E2rL0ecYIafbKSJUB55PzHX6abSMkd82Rv1taDLncyWJ5Qd
wa3et7gmsW9v5L4fZzSIKlba4N0gBa+urSkA6ep54aqeN+W+EJ7vBlkBRDtZcvB/bGdM1a/liXKf
QgLIaprdq/LA+2u9EpZnzYVWKw2NaaTCMwzi3fGG7DQ/FVYGdbT01x/2y3PlwflKearcJdes+cpq
vvLHy77vl6cRyPn6svLUD5f/+rK1yH8zaNPMD5N/7nd47Jl+Mf/nA2q4H9giRNbgCy8a5Utc45Ck
djGHo83+PgjQK/mMeH+WuJ0YTu6T3BECOjFgjPKcwZ2LDHia3s6X++SVUzgNp+4rH6T5Veen1Otr
/fr6rz80jJzvDjc4ySxMZ89F59wEqlmeX0d+8/CPKfj7Ht9N43MRXZgtakzuQtcysVgQubYCBmRu
kYxYt2DdoqNd6uVPecbzBabHx0BeQMWVC+gaJTV0XDlCVURMsoLl5ju56aclQLEEPKo6j18D76+j
svL+flRW3uVRdT75w7VarGb39GDTPbC8796op+dADbLXheJ336Yi1vZylzxIW67bR3r1PdXq7Eyg
+bQaBJGJkB5zwihwcK+AAKRfow4e1qiP1lVJ+g0iP6tYW7XnP9WOsqy8wHgEEbPCv5pvvaENyE0A
rC4tr1qMhMJv/j9l57UcN7Jt2y9CBLx5Lc8yNEVSJPWCEGXggYQ3X38GsrRVFHvf3XEfGoE0KKrJ
ApC51lxjKneya4iGgkWWCFe9FfOIa3vAGg3VtCGi36U1Yx9LMAd3znwmrICMHH4X1Ij+Z2BIsDgr
FZB587Rrv/yQtkGyeB0gVjgtDFVhsRH55nToqpLoRsKaPBbFPUiM7xLdR91JvnE0a9zaAoqy3xZ3
dutSXxiG/3IfOORwPsbAHKJiSLBVk5pW0jb/AMsgk3ArtZyG9wE9sKEu8kEh6WcOVNWHxkNhZSiW
HNLeRhd6lyJ2wrb1DnuIfilr2uWhE092PpVn2dAjvjdwbHzoUWr3GGq5dQpiOHJzq50547CbfyVp
2YJnU8QtsdXfUatxVNZF3+MFN0c4L7Gq1PXCTdilM1LuP/MMiYdFqY6syloBFpWLsMxjv5OIFKTN
vNIq/m56o4dK1hEb0l7WyUiLRxnclweRZGRKK3ErWz62quvUcOz1JRsQV/Z1fqGR5MZOy9yb8WCs
5FlmD+5TCT9SmoHJfnNMzL3X+CRNXfG5n3I23oa4EiL0UgP/X1ZymjVnxT6+yDXNdkzbUGHvmcBX
PsOC3FKvm7G20QOPPSXqvo/LTYab5zAmIPpmfxJpOiTPiiSvb+yqvmWvUVt7OXluZr2PPNMz4PWm
zskromwnPC/cN0qfnZx4stdOng2PrKMoRwLd9Q1ZxCFp0QugQXXJiyf6D2dEIpOr1q1OTBCBLNLr
GDIZeSVeSKUsHwankN9DyV14eLKgMdAp99GT6KeeR80qhzS6lNSr68FG9YvDL4drX5ejkNIGVL5U
jyM59IPmXHT2Te5XO6nJN1DnrEZhWjcWLp8vDXwmX/fEGQRof47BOPEITL4I586hXgwKKAd5Jg/u
VFGFGXcNBNBU28m+yuvIEOkBLmNyS0fi6SkFdLO9bgLlvvHalJs+uSf8M1d2yRmQv9a+1TU3NaJd
Sof+c5g6MR6yNNtlWaPvDCMQFEf+Gb20nZCEle1PN1YMY3KCrdqCGzpR22zeya6Gt85BbQYc6eni
GfO7vyvUCCGVCjn/T5+cQg7nK0Wn9bYnxlu9xwa+Ln0zoI7NbbZfYgzeMiM38CyJxgMU4/xFq7CR
n/sL3y9uxjCO10TmwjejqIlF2Zp3B7rXftDM5hnxUkghgkO20hv8LdL/nCTSGMI3QyqgjQc8IezH
HDb9c1MAKyJgZWJKOTdk/MgM3fBPI52nBd2HaQHWibH3bxXLAMH+cUvxbHR06uN1Vg62RN58WBsP
Rp8LL5+M9yzkfgFv6B7lQXGneIP0rllc+yipGnH5JhB+mYPCFeoiqcc/V8m5n5pyvqXCEk8z/pec
snkMlWncx3P9ijyMlrqkKm+4vXbZUY2ksdTzXYmg6jItpDBuY+M8spR9Rp9oMyesxDzUhR861NmN
NpTeE7w5dW0bgozu3BSTWe2SBqiJbMbjLJnBeX4hm61raXedCm1onpuEU/GEN5tsyAM+Izs/jp37
wIu+x2qWH3DSClAJD7iaz0tWSU/51CdRMMnf8659Cnw1aiIyYmOfrgP6PR6sHk7ApARvbYITSd3h
J6rpIa+UMfBP9oRBUGol6puKZl3VWvvH31MTh7ePOU+1yq5bRcPQb90qdMi8dOGtOx9KlXCuqmLK
EaXhrW2VmbqQo7Ldu8MtuwBIiJUO7UT2eZ0V3la4oy7BG+frD9eV6H3Ak6ADKMMwvTOm5utEReiX
2GaZZgJ4WMpmJXCPdJIwX8tmrafR2gB4vr1MTuH86dQa44zLtYFSvjpW2N7ZQaV9CQHmuIb1s/Vb
komWYT2OVhmdhK29yreY7CI3d2B7E905heccg8Q8X1j5cj2uUfOwECiaN9eF+nVVLkf1kujfp+W6
4qvFzaBF1ALiIN+D0xzjfRmZN+GgZtSnuWQEx/pAkWt9CDJRkzDkbCqSgqedt7p2yTM5Tc6QTXlQ
G6c++L5Wb8m6R3hqtu5W9+GUoESLXu2ioIyAsqVTgk/6F2+8C2fHUNW3/MPk56CF5qbuZebKsQFm
ymbR5Icu1/xzXMVvfm1/S7QRjJPtD3svLLJnjLMOEsgi+7GjGfa6qf7XfodHFMUn+EbLdOhge8la
NmVOVGZD5cA1bXrta6dmJyb1RqlV4+SrYbHh5TdjH2heD96fJiXN2cIqzWgrRwO2vuNldlXq8Yny
NkydjVPsxeUa66ocWzCDyhR2YfDeKdVl3zgto9D2Dx3x5WfRAj4ecDYwE8XcUsfQbCTcv9QxCuHN
/uginL1cLg0QPl2OEnsl+1kqmWsrQttZusoH+YNRiBjlq2PspRqClQDViUjdZGvM0f9aE6tEyKLJ
ndM+R4PvuAtZoRWSbAQMp1TrbraekX2WrcV3FBBjGvjXtNx6TXp2PotQKN6DOZ4ngnsUI0FyXyXI
RjfSK071Sn8eLGftg9/9lp/9pT77K5lszfGxj4sufYbS4BEIsdKyrX9Az0AWUCSed+Kr8M0Ok9ja
PqjdbDV4Idtezm0fnWDnYEALhs9cWhJ6e5kghy6HyhJIYakkIflZbjskvpd0Ao5z5dblu7mWWy6/
sMW2UOp0LTdkdlf8Ho27rHjwuFWlfkHqGeRZW7fPFXSRm2v/VQrR/2dQzpeaiOs0T+2fQWudC9hs
U55Ez0k8rJ0um151LeWeijKFCEc1vnr9NCw8Yry3iddfpikTWO5sUKhUmKPorC5UqjEgFlwj5NeV
0Kdo+3Xyp+XUp+b1k3lPQUeZf9D1Q/WhOzZG7N55Q3Mr85JZ1D9oStK/mJVFmVmcNkfsu7yjEozh
WlHi7LU2qtuoJk3TygBxHjTB2eddutBEU96ZFmvfXlf3vLXHV6O2sl09Ukomm3KajpTpKLQONblP
/ZiEzly/y8GYPXeCip/Ll9mwxbAzULUu5BR5kJ5LoV08t32h7q/917nyMy83jWLNBnR8XlzgjFtP
YbVkk5qciURrq6G2vLXwrPgsD3oWfZ0ytP2y5feae4+cXzbkNSFWCzdGg8D42vfpc4YcKMT/jj/j
0PKPG8jQqToC4qAbcxD6kxqD4o46g8Aivjahnu2JQoendIaxDzVkmoTNx8oCMVevZOd/G5YDVKW+
1TU1cXKj2Xh3rR10Z9lIqopqNN8Nt7KpDK12Uv3hfNnkJon6syyc4NhVrrUbNWy2/GHAPoG642Bl
lKJY9dVo78q4fYnY+kDUprxH+gNZZg+6v50gHeVmjMsFnkHSESIeFfJEPqWUc7RgGqnuQmuHtqnH
PfI8FgUo3pzCowc3nNbyH5XpRB7UxA7Xcrfsg1d6IJG9tIugv+ydKzMlDZenxY28oHRsd9/PgR7Z
1AzKsEoqGbapOeVHMfsfsFq6tcVIDL1shI5cUO3XQUu5ZOi2kP3kUK2oXz3h4jQyw/+DIAh3xZjj
nT0M2jl06m5F2Zl2DpKxWw3zWTz3Fb6rnxS5bHcSzeMdGZFKT8N7K9Rh+cwHSSmT/Wz67mVritQ1
eWzv4NqJcz8p3Zt8dNRFACVKKLMlbR/APIjtmzD3H5p0qE9SstboeXITehVuHEYbPsqDAkCVwpb6
JFvXGVLyJq/68xlyRhQMVA5yxy+uz0X5sNO1Ojw1/o9P3bLpdHp4IlQlG9dHpnw+yjG//XF9WMqz
0jx1tVvZt/PLSrhxcgQBEu7ZNyKGia3+pGoFYhkX/n/nhNi2qrjogVTpFllTFt/KrLn3KD75ZTfv
HWw7VBCaWBcoCH/Ai/ma217+FiQ2hpDEu/dCZ0ON1P43Qj52gMlHVl1gx5M8uNJn7UqZz91HO2QN
2KmK61I8HcTLvNOBNf4JzQ15uim87sS34MENQvP7n5M0AD4w90ATvg41mnOnhF1ysOHinZSwbqdF
XxFabC2lYitCp6eh4FyVjS820GkibCgsay/UIaIGZvZJqU0rWClq4m3k4oCnT4WF9V2quNsS/drx
+vxz+G1sWO9ly8ujr6sx0HOVtYNF600fJekT818134RbHdnZotOI9VumV+8dVRjrkrLBrw7WPnJG
0YLhaqoqAf7VOre2j5tiUjr6jeIWvHQh2R8EO9dDNR9k83qoSnXbG2l4c+2irLrfGojXpy9aVcNc
dRDRYpBxq5ONvB/IslLbHWMSM0wUKjgmhfJ4z3WbsLTVpRw254kR1r7sPAISnGW8daPUWxid4W1j
DOf3mKvnxzRptE2rVXx54OQta8t3XkrH+j5M2HoC1lw4HjK+xRSMO6WshncgDe0Ch1V/NRIUhydc
VI+FAuNQ1+2HtHbLxyJuo7XaJslGDhpR49z5iof5L4OyK9ByZdEQkLyRTUVN+4MVWGzw+6QRxGnS
Z1zg0tNUinwlLPS4m5Iy9zWs1OwAyi07wLwlGShPZac84CufHS5nKl48mKuTarzOkU0et/bWNQdl
n/ih7iwGbG73IaDboRi8O7/ETq6bzyBLKUs1EeNaDlCxPuz8Crc3di/OMvEjHivuML7qOomTwXkR
nQ7CexA1FWb4wMBow8Qup0x2Lsc8y0OgPMOw8++VmTzbWPlw0Mbq63XcqCge7cWgr2Sfrtbf3GKI
WSg4CMy2wEDJCwbiW2Nl9sqz9eIY9apzq2ljv+Sbkn3/LzNEoGqbXpivBtuzc0D805jjILIVW8GH
1jzGSoOU8zyz0JT1tTWPwSxOfmYEcSnka+P7Fs3c5X4rcTDfDkRCL8t1KTzO6w5bOwR7vshux5lV
ZrlwKaupe/KVujurWn4jiWZmbg3H0kip9Z1nxaJ3KOgMxVqOpnFYw1MTqIsFQhD50TqOt/d4O33Y
HHR9V2wrP/79L4gDI9s2ODJite0ax2GC1J05YAnzMUrXnU2mT/rByAPpstsBh/p1A+DfkhG4qiYf
HAKEB8jA4u/SiZNVse10Mml+EPMKwzVgLZ21hNHlSGGpx8ND5eK1NdN1ZPd1aqhZ2b0cTTNtmKeq
mI5sKVi1zF1UqPqaGHm9QF2a/sRnRkL3nMyl2t1ummcr9ZDsa+10HISmHRwALNSEVdTnX4QmabT3
7AkQQeBUcOzcD/0mqJZTMRXvWZAZZ14+VFQZ3pOMtEB+W3pRL86yFfvOq9b5/iUuoxMEpUa1LPZy
EOCktyLtnG5lMzLAAsSgZFby0+yxGjEAUODk4rm26bQiJqTpkSr0K+uommRWKlBulGY14Tv33kOn
JcGzSbnpTuizv04EORQAirFgN72tK0zTndSgdAky1COec8q2Dcdxh0KmO6cTzrlySpwQbUEF8pWa
eP4iXYh4DTfmf4mBm/9lMemojqO5hskLw/gM0abaNA80T6RfoyhZ2F3Z3uMjVJ+TRk/2op6pvuQ7
zrJPOLXGQz9tt7IpByaDGqe/rxoUbTcWXqM8Wna3yKelO3gUoJrt9YTUevZgqIG+JhpFRtiZOeHy
4GdWibG2+m1SlPqAQfQgKMsFIC4p4nKKbJp5w3Xy9Hrxh2vk5wxj9fa/F9/aJzA04jWH9xDVP+ig
Uab+4/dVV2qNe6/Rv1Hvlm2yQIsXWBg6J20+yDMRprzWI7U5V5ET38i+aF5o9KXFAHkAyMGKES9k
ZzsjMSCsOMekc9gCFQGbUVu7+3TW6al+6Rv+nP3/z+v1atPgKruVeUoLQfAiNAmsyW2xbELwTQ4y
MSmbiTnEH5py9Dr5eq00JP00+doM6ooflCrYfQ2ac3SLorhzx2QneabyQLzeWOJEAptozvWnk5ff
2Y6xNHW1fK+SUVmgUW4eqNPQdyJhExm6ZsK+AAJBTBndj9nHib/2DyxzZpTnEO+xf4JaJWpK6IY0
fw1GHvlKOGhb2cwH50kpnPwB+kZJEtm4NTwje43Sot7hDkWpgWyCvl7YvT+egBWPX4z8Z5xN+Stm
8PnBMN35m81HU2kQrQpXrfdyFM7h0gvz6jmK1IHtBP8C+WFqFgUb+S+4NE3vqXC7/KH18vJcd9Zt
FoTW2rJgYLbII1cVBCdSGsK/xycVjWxSRu/cHG+RS5GwMRuZ2pRYb6AEVV9d511pnPD904V+q738
7++/Ls1Vig/aF0JUtu6gfIKqo5vuZw7fZPDUBLOUfbEH1iJwecEz1mFsj5sgXbVd6x8U2/APYVc+
hEFgbmVL9pNZc6rFtU01DZF3ZGC7vjcz3GZmm6HQLLKlo7fagrrz+sborOFclra4L+x2GVTpeJZd
eTF0m04yMuYZcsDUvUe7apF9zl0OxTnHOpyeZUseBl/DBcInqgJZyFvHOnVLzlQ72wKazhqwg/HC
IjNcVioIalwAzBdqiWdZ4/iMki6gnh7H+XBmNc1qmGmpm467kjfx5ZaXt3LUFFvTrA5Bq+oLUKvZ
Nvam+s4k6XU5iMTUF2ZqpR8GwnmKvMKZr5CTc2G/a4ZvL4UnqI/rgpbklJeUh+bPWSVHZJtEr4v1
jOt8H4SH4HueqAzqbaPa95/iALJ57aMWfULEdJQ90gL1GjLAH7oky+YDC3ep+JV0pCD2v5o8++9k
q23uUrNwn/HjyB5UB7jLTFCCwzMc8O8Ba2a1yheKlKKtTai17lFOninAyc88q2G08QcJEywBFIB/
j2XYQ8fHI+0g+zLhbQuch7dQjDtshZQWl82xO3ip7orFtS3PrnPcebZssu27DQky65027C6buJDg
xT70xbOUUUjhhDyjCp1i6sJDaT4KNnsBoeTrPKugAqwGmc/yQDPxCrOspV2xgjLmpjyoTWDd5aZ4
mNWm+xEqrbNousQ/VR2gtL+nxWWDd4asjoMrax6Sugrv5CEfgO+5471sEA0k7ExkGfNWLIvzqcf6
UY440Zx8MjXCtvOlHl+mg9vEJ5448XmonUVa9Om9bGFNnZG/iOanUXyWhywlxTVRX8Xy4j99pgCi
DA1imSVdeMqr8UftdyixbeHKlvRBjpXpQ4uc26VVZ7qOZtv/MNZRFLUi9JqtAmFPeyuM1b08a/ph
upzJPuowjQVG8wj0W6AcjuWKvUFhPOk2p81TwEXzuWZSp5jFKeQCct43bjmON0PWpkfd9anHw5fj
tu0z/A3Je56LDE9NMw+b59wqnYXfk7cYuuhnzH4SOIPG13loqACIKEXvIjYdNQbpThJkwWJM22NW
Ku67Hda/fLtxX3OvmAEtWvZcUCW28l2Kkf73A/UflbuugaKKzSMPVR6mDH+SVyU2PgN9WTvPYeOD
L5gFRJSul3hFx+lehq8HhUpVoarpXr565Si2H79HVS39PXq9Vo7iWHUDPUI8/Lfr5cfJC0IdhbFV
Vfp4yMsBXUsDIuJTRYDdIgdnM9zpi0sQy429HkfYCPxG1PbPosJlAEf6/hl09KJF66go+p1pRuJl
cqNpPzjFnJGlSaRQXbuBMfKQpGkHDjLvsilPUDqLFwvaZQn8YdtajbcO8IfaUftTbq1Ot59Bcp3l
RnBsJijQCJ4f496ydnWgltugiUFydMYZVFwDYiI0QSSWe7Uu8jdLQTaOeFM7mUauH0JPt9ZYSHdf
str+IqPcf6ZmNYbicqrTYY0kp7re8FL0Ag+pRndOpksJ8kqDGqXiMXNo8CUgfDMG7kknBXsCzOm+
g5w529yU76A3fjrhYL8ZAu6Wl/nTC1VrYEHxKcS6nSKMzNPbxxQG8qpsCVKoStOt3TI07/Jc6eAR
VOGtXwl1O7Rmc7TxYdvpyuBBAnOyPcCN4cbpe/UAN77YjTbFgF5URNt2EM6tiC1lbbvjdK+jCiUF
2LfnfGaKxpHbPNWVzl5ez/svPLiMRZsN2mz9iPOB6JWvzjS98n9SfWcBcHKm0vlp9dnGbItwH5C0
2ZU9/zsdxCpo7mP5kIvyfYgN7U0LTHVVBxruoDWFkBrwbtmfQXXdVmjbNkPgqG9hYO3C1A2f+vZu
4Oa+mbwx3glKpamUwt6dpFby3SxbnHyS9udYugFo4lY8R34abHRLMQ5NmQcnN7CydaqWwUvS2196
b2p/KgmYjNYyN3YR67uRPc2yMJL2nBW+sTFaFZgm2m0eiIHYtFUoHuss5nEZGtm7BXpfE1UzmwZj
R5wI90Di37kcZNOmXJk1iBVCF2FAc/C9X8hTNYs5lZMup958udFMeBpHHz5GTnajpl86apHe6IpX
g8dRq1tfxWOutXO49KgWnxA84iSgmPlPI3zrp3D6nrNPxOUiVx/0csp3Cv7aO1MJdCzWATYF2HK8
10G1lNfkrvur1dXiWWRmsmn56h0sg8psKBUOgvVwIBxdqbwW42zP0/AxkquP+WDMqxTZX7XTI8rP
313XfrKSj7IFvIzSljSqL5/x/+yTHyJ/wtClr5mBTMCOcIdDZB08tV1Z3zaZe68rcfgku2xImLhO
juhv6HK9KqOAMlK3cjC23Aw5GckA2fT0kXicvTUdKMTLGvc5yutujXRq7uxGaR6bMDoEaUIYS+tS
gCmWse7mqBal0/Gi0z2MEg2jfdTb4MO0dkRpmXkvILzgzxCmy7wezTqWFtVReh/Lg2xmycjfz7Ly
FeEj497XiuA+joDT+cQrZRd8oa+G6jW/+yabGx0ZQLmWo6wyxL/awH3SKboUjLioPEmtcnNqmjpr
3j4IcEojz6YizvVn8p8kYzY8a8W+n9ytTdztAY8e43nyPHywmt+teezamsfkTGn0Ofw185/XyZn1
/Jl/fsKf66JEwR+xyieQjD7pFL/tSa94R7Xu0Ey69ngre+RhRBS1VWL8WT4NYCPELkAGil03U1de
le/DxELIPqfpuMGLWwumkGzJg1lH1pYHBdBRCzsvFIguLuuei99ZDtXNdlxqAFvvzhkjfx8Z8UOE
temd7JJnSkS6pg1wor8OEN2qNnkWjLczp9nMJv0+mFet0sPKTpQS2Uluod+EQsb6Adptpr9XxHmf
Is39OTV6+FxpXb8Zc1/bg/2xbk3TCFEMBzX81R449wD4wGissyMy8ZiIfCtN+ey8j49WS2xQNgf0
ijy1rGZTDbl4gScUARvc24Vob5U0z1bEpHSqTQqb27y3wJdV0PhqJKO1otywlGjWXUYR7Hacpm8U
CYKcS7CyITLtPrdCPxskW79nHSmUoaAiAGmQvYN6w8v1nzPSQsEJydf0LYU82mYSDUkNXLVP7IHF
OhOYUPEu+yGB2rr+1jZtfZ9SWQxvyKkCtk4CdKaTWvd9Wmj7mEjJGs299aoKZRMOVvZdU9LfM/jX
q/u5dHANSKg+1QL/qDDD3EJKfgmpt7CB2CvP+MxXNKeR4vaHi0TOD9vgGI3DcVBnY+2aLArOetSD
1rEFuaPXfwWaeUuYOXmvqAtedEhhX1woPksWpcnT2EUablhCvU8jb3YHV7qTFWbjbmiQsoxRF+J4
YRW7AourE+HGdBNXIAH4iwFlMEgojwDO6g1r8OlklCOVQHoBJ1xVxlc8y5aOGDxi5n51Gqi2Wch+
08eU1sB2DTItD66hHD5MU5PSWjTzE0wZcz6tsX5PSxJKvBPvF6/25MXkVwhEoXoLwB2sU9sNj01c
VreplvjLgDLLdw3ySKDa3+F64a3VJCRhA0/f100FSN/Wy5ekyG4zO7G/Z2n6Exhb9eSUpfi3pa/1
qbKAR5U3O1YCH3ZVy6Tc7e9HVTMkmpO2xfiMWsc7V+YX12h58ILL2FtgkVfJbDGTRbFY2EoDw7cv
jYdB10Br0J9M2HeO/Qo/DndpiCG5kRsR2YxqiMvXphy1i+ZQRuLBm9z0iNdZvwmrQZxxOq+WA9GO
NyObHiKpy/XcG2E55a/aFt8MPOZeFMoPwZ5p2Q3Jn19NU6sHRa1J3rRi/Bo62PNBDHqs5v4QMf4q
MI3xa3csY7+462dvXbmjL5JJ3eCuhWfv/GaVcQESXMMp0oV1Y6eO2WytAoZbacGPdzAympBCFuQq
3bz6HUx3sGBBLd0dnTgPWCCpQ3+UbT8o+mMw4GDe+EP8eUBOsYXNJXJig+sJmO/huTHte6kklNrD
1h4w36JLoWjgIRROCmLCxZFb1VWIj025dtR5M6SqAgRINPxoIqoq9cD65bjlGSaX8gpQwMKCtNLu
Jyd1eP5rxOL+XB75aMbk5fzmLpfbVmD+qqLuPBljcAchvN85WP1BZ1fApwV2/lpVUbOZwZ5bparz
19Cx31rf7O8hdkaPHiWdsnv0cncHPAHEz3wRRGIHM4LKP5qh2rxExc40/OzVw7vpQJa4WsrmoIyP
VJvdSYh9XuHMEFvlU9A36aHXDGygZ1BQAMwLUV35ZDTjKvcmbaGmWK81DUtwVvJHxOMfD9c+1Wn6
tVlU4LrnKdcB2UQp2q+p0HNWeV+Pq0HP0gevzL01yw2VF2XUbaMYG+ugHIubhGXhPkO5cDC4QXeQ
klsYIZm2UYOOWop4ytZjFg/nNAWlKdy8fk6aAmKkprWvalgniywejW+6P+eARfGzEvVmxEk0XEzW
1rXQoi4MTOTaJIiChVqQhPGd5nsbRI9GN+Xxrw4xxY3MmA01eQG/TR7UOZtWuNEeY+PkQY6R0bmM
YZX+YUzm5P55nZdU4arrc/1SPeCZEYzvwgt3UoFJbayxL0RIKeJcv9sEjrLBKVMgdeUb2T56aoD1
WxD8olDtJvSL6I1YiMaDYkhuUy81cEJKzE0GdfTRrchiR6BZfmJXwN3v/Kg0iHWTnitnV5uKbcNi
YD8E4JKCkvVmCXnwrSgDTBrT5lSriQEjkfgAgc/gF5LTLDeNX/jAvBUkl1+cNgE3CBXwznDEuJsM
XdwYfmtuEiUND5BSIlyVau1gVFp0UpsyXSP6Sl6MPv0CB6D9icpl0yZm+G1M4HYIewzvKYzgSVPm
4S6oOuPBgVvOtli33p3+K0tmyg3S3OhPkSxTsAfRH+b8pPRolAMogoaTPMN+bYBvgMmhOlr2fdc3
b5XwhtfOHccNLHZijbMuq9HMldoq3tOY9iUIwiJaqo0ZvbZFjFyNr8dONr2pOuGJ158rv2ke+iJ5
1OdZXmGku6yBECtnEbwj8qmE33Orb2/JJ/CrEBQjXUVSU4TnJEwZYvl/xFYjxpMKyKk72YUZerSr
0hDzyMKAtz9QcBE43tYUNU8GbFtWtda2T4k92Au16vqvTSAeYr4dwUIo6yRJihDLenEYjS54byaN
ovMgAug83V4WBkrynQf1F78xjRfRaNOuzXI40HPT87p2qSjcaZdR/rf6PLBv/3fcx/7Hu882DALE
Ogp+rJL+UeGt9dBjR7tUnnoPZmDuGwas5am7U/ss2dd95W8oDi6efFiXs6eK80OgC5wtJr5d545U
8d6MyS3LAqZHIn/CQiTFItawr9MzFSKV/OiU+sb9Ze780dZcTVL7jQ7Jdi7qzmcbqTRNDw0R359V
o+2HtkhgMoMwjpo4v5f2RQX7DgjYWnwfUCO9tMGgfs2oww5YlMuLut5JiIKi05jQTejzk0BYWfTk
YHenz9n5EODVU9KT/J2fIHLsT2tMps9j83WoXJx/wcogmftbRudS+GMakChU2+A/FOh/rz4I3/gm
ckLnySC1i0nJmIiX1IKNGU7JFqFYfXBhRYqFPK1a0pHNfLiMYKDsLWVnn9ZkIqfRxSrWQklqTyep
c5FyGHn2SRPzqdn3WL/itWGbO4qlYAPhLMMCvHMfHU1n0el27UFTSufYJHa3rsE+PIMqCfAO5Ree
iSNIDeuHvChTIi7C/GCDC9zvi+ok4LYMXePZSQVL/fRO10X4o+37tavX3CVlUCztETEM1X3fnMae
Xj2tqZfUslhndUwoAk8i+9TEprKj/lC9SdQkPFnIBTYm9gd7LzS/hD4BtRSRzZEQnXdAHxpvlGzq
n3Jq4nhX9uNPH3lzY/IFQY+H3qOLn/vEs9aRV/2+iEB4dLmIbWv556JxtudzKlBd8Pqjy0Xx/JPm
bdPlJ/m60j+pvk2KBAHQtjO9bJ0j7Iy+TE3wjZow7dgbSbyfROyx2CXKCGharOthCHYyBlliMLKw
ytG7xCDBSy3m/eazSK1Vr6LfVBTNfhXdr3o2Hm3aZthUxFN2rhU7czdeh8U94PZX6TdeOlSm17X+
crUgl/2y6WXphsB7fJRd136z1vVlm/XVOh/PSWuMh3AGIJIBoXR+PrseZF8SdGKX5EeeUG7Hvk19
zJNZcJz61lGbI8iOjZ5Wd3P7qM/uhXJ0bFXrWHmPQTXUN3qW4MAyeRuSdPajOjjhQxX2j+lszFKY
tbfTsgQDtkmHkdzCAyqgyO964u8reddq7pjvPJzRLk05msFN9bVxa4nmlzVXYw4I9TeEcWy6aCqx
dirRf5794ocxOsqx9kbnJBe4obaJHLU8Xda8ums3E9F5vVsRnGY5k0B3w+4Belodoq5mScYuM1hR
rR4eRRxmYGHjj/0Tu74ht7LHeb7VZt6bqR/TEYV/1lBji8nt2pT/oigTNyz93VVvdOrOniz+AFk4
LbKmcU9NEhbPShOs5T5zzFtxkxEfXvaJ3j6OQyi2wjVw5pwThX6SGYsM58Njwq/sJY/vhaqNX1Cf
PV1EMGi9jNVk4D7P2tjZZ36rnNyuYXsZN+Wr1ST3wRzr7GKgzlluvfXJECMU96K7Egb+jafUAPMD
zzyneaovXLQqPxp9Yyb1r5xah7e8OBMMxsrlz4mifO75OJSjXogXH+fkZeO8qRT3yZQD2pc5R4S1
gswR5DUpIz3ScCae0aIdZZJlMb67ziIf2av7/DmXlBI0t2nkJEeMKiPYa7Xz1mbVuk4b7XtW4PDp
acn0kLJIQghou5s06r3nrOme5Iwqi9iwRulzI3C0b908utHStvw/2s5ruXFlyaJfhAh480rQU5RE
Sd1q9QuiLbz3+PpZKOoIujpmzo2JeUGgKrMKEEUCVZm5935o5+Cb8EBLfVcY3XgueKatm1kEs5oP
aDP0kE0iImIrwci+3ozotEzNTVor+pQO4a2mJuW9ePnktBhQ3Iuv8WxbWo3mv2u9jfM8voj//PZ3
ZOvP7/+53IbMD0Kzyp95ejQDvU0fxeenyTlWktK3hzClJslx9G7d5cgoC2CEOIN7ng2QDsZpHdUI
PPVN523bDEoawCng8IlNnEodjsIskJ9iC7E3k0fVbtSbaGt6GVHhEgIiUWQczexFDTz56GpAgQXh
zgnxGvWzpTufMztW70RL9oeVlkVPcUjURjEz78hzG4GnzDJeQFz/tCiUuxQO0i7x1A2rFITZ7ehI
JTGI4RI0XQ34r/1pzEpKFZE1ahe68TnS2tANq+Q+Hv3+No9AoYe2nd9WjuXtI6WvDxW705Q9JJoe
Zfc4qPJ0k4TtV2VSu0cUbVQ3goN8azpkFQredT8dE5FlPrt9rETSvvSa72MFD1yqpwWfh6+te8Wp
vqHhusnUwnrWR91DstvMdmZZtJfALM4JpbwvSaqtRV5JbkDQjX0e3FtReemlIDoMQ4gwegYWRRx4
fVKhmJfQrc04oRlX1f3ukVyHfgh4kPMlyD2INjW5OtkW8lGkxHiVtuG40Yyh3FZIHd1VPJ2QNyjt
rd1TUbACtQ2jUBtbD2g/3GmUwX1Da6pa5UWerTyrKNjwjFu0cJ8DA0UR2w4Rse5Rq4mmNtqZlay4
PAH6Z8c0w1WlB90PHzh85Zd9sGq1py7Tnd9GJ13YFO8bsvPr0QKxMMaq2zRKs+qRWd7FeuOc8qEe
9qYtHb0pzzbKCIo9gcZcprr6ecraYdtRFwf3essOPGvu1IL6vZqiw+8tYlk2ydZfpJyI2VgObOGB
vYUuqDkmlMUItB8Of8ACs3HqgC0kN4MfRBdxKEsUpaWYEr65K5akCkp829gURq6ce2sEf9AXXwa7
uC/NrHiiKvdJqZzkDhIl+VMuKZ9zX7Fu1aioz6NR3QMEoKQ/jSK2cL8iuc1uZETzHHDdB99KQ6RT
wly/kQhAO5spMNOX3iRqXLQyhOBzUxrNO7tge2iqXX/bms2w8qUse9GlKFxXMiLpqtOeKdO0qX+G
4UogaAJ0jEAtaj/jIvARtuhf+4UxJohJuGZ2EW2YsL5KSNOvO2/8RGYkuyuT6BOrE2QQEUZyWT4p
x76vu8+ISkcrSsPTHUGSn7x3+0tqd9p5GKy9kehB6EKLRkBPpwR9Nsqj11+6wbKOxRR/J8eIRw9D
wsEJ4cy6tkMYcVcjqEnY/bNuUxBZ/swypt1Qes9rbW6amum4Mjpvhwx+5m3oFLNqYi1BdmRq2el6
aukt2yRWXLbbz72xzwvKVtGn7m+LPnCOWY0q0hgZd3ba7Nh9btDv+5n3Ciu8qPne60Z3PzVp4aq5
XW2r8GWqKPSN2OmMbVT/7vXH3rb6T3UcODclihQrtJCBVcQtIJKIRzoUft5e7sN0VfBzvk+ltrjP
5jNLV+5THvon0SWMXV6nu77XfFc0KW5KbyWl+o6e6CmvLeOpiuXu0NdIy4mmFfoTkbf4W4SY+lOI
AMpD2uZuMreKHMRm6HftZpAH6WaaD1STvZ4lsdbtusD8tnQtbouvA6KY1AZXfxtpmTWaW8nv0ivs
41DW0cFuPQdI6JDuQ11BtzkMa0RnkUkjlThutUIr7ya7sjYOgsinvvfvHd7M+zzN0xN8xM0x4OeP
kHdu32gwpW7VUZ7uhrLJ0RMN5Yd2iqGe1nv5qUguVWVQdWBP6QVe6wih8Ko6RGi43Y0o9BH3SqoX
1cvOcskvPU6oLVCy+mtUtZpLpV56r5F23VNIJe87dHHcMkftSSGKelBMZusNaX5loBtiW5ryzWRj
ocqV+csu0keFNYSL+oh832vSBnKR4rcOqCzgWfjid9xhH8T5vZGF7b4am1ubn9IuVu1+NxjUysiW
TWzBDNRnxOK/q2Ya/c7MM1WaECzwY743yT2/WIFWuGWn1A/QvbTbEtW3G3uoTk5ETtDzpfoehFHr
ZjWZgDIf3CCvkl9ywDbLyViTIEGZbYEX5qdp0oyzSh3JGqUU5Yvej2diIDaJSkfhkb2tkdhFB91A
Bc6WyyNhSushq/tfYCt4UJK1Z0dcm5e0bqOTFqIrYqfdeJs68/bFML5HSuEDy2jGvRI07c70WSJB
0HVpx8z/4VAmt1KydHwYU72nwryStxXSjs+EJ0iQ4BHOC2e7zNOLipwLdQD1Xrb85GBNjnlQpii/
4X8Z70a5Me8cvXTWYT+zFQ2Rsx/VcEQLjnL8IXS8J0PX63urGo4xyNRe61daSbrXH5rkjLS6uiOD
3GxEcZdQ0DP7sDyI0q8WYnMqRewGTiNKv+rWXrVwmj4hIZI9yB7SSEVjnIyqS1xN7/pD2yr+ZrKV
7AUgxi+yLsN96QDtyDUkVOZnroHWR9FJBRpjxGFHRzYPXdiNu6GLswdf7R3ilW39w3QqyDxb5ZdE
yqKUEWgpZR0hKSV+sceqWOeZ5tyn8wGAfb9SI76onimp0opAkLKeKqvYBF7l3AtHxzH1nR2hLrL0
QewFvsXgwTLPItwSYzDv7evc18kSU9n5VDV0/fQ8Sn6wsfMiO0s+AUAwg6yfOy25cSLnqxVrzjnU
2F8H9eOkaaGrTiqEtQ4o98o7WgiEnwsAKu4EvzalJ5DiO0mtHrIuGe+K+RDusxGNWzbH4b5gp7DW
zVZ9hu70m1YNw2/yc+imE7b02W0jFZau6sbJNz2xbx6XiT8dpYQHtS4Zl4HnyF4epWidlKbyCTEY
a+/FUgbVJhrzlpJ8oRAmWU826hiaXIw3k0f1SKoZSGeY2gAfUJxvbXm0bvKybTuYlNpHI7fSvehb
Dkpt/+FS2ypxNYvyL1YjMBLW9bNd9/Uqs/Twcwep+7pLDe0+dgK2qNRCUM+9i7QJiACABOp7oPPs
1bJfTWFz7iuNLSARqseUPNMKUDaKmHOfkmrmqpuaagWC6z7SQusXuShUENzG8+0HX2OVHKryN1mS
RrS+8+moSyBNVh7cyeE4hyZKqWchGH+R6jB56eWAgnXKgebCZZsAeHCkKr2D7k8z3Xiwq41JDb0R
oC2X+Gl4I6OLeAgn5KPsQpbWpTWppPYc72G0+gff9M9go/0AciCJAEvc7jylyi/E04AkS2UGjq0B
Nm6yagJSW30y8zE6D8Q1CIU01ae4yO1bJ9af+P6YT9MImgfWmD8Q4tbMFrNAwVCiytZlRwJYAMSF
ISpr77YpfoiGGQTyJrf6eG1Z1XQfQ4210pRmAJmgTffXPtg+dmpiU3sxuwgDuwU4UiQ4YOgp+ghB
GyNjATzTBQ6OVd60bfJ6lmhFvIE20oDmq0c/SPhcT3kS8b1KEFuEMh9aPAPKSUkG2p0iA3cWB74G
zqEFaaXBLXI2KpMXAHq+TSnF/Px5LLKCtS7KNECOwidzMCrDuoi+xs6PalxP+zyyVQimQHa1iUkW
foD7UM7gVCnHW7JO2r08joareYF/Cbjr3WiNyV5ia4m2zAQabZxDCHdUsK47Q9Z5TVO56RQqWJxI
f+kA9Z2D7ueo5SRa27HYotUYr4owto61V7MWm8+UGPqca6doi0Nj3ZLlHbddGzYbwqakKAqQkL2U
vHhxEH9FTGBmRJGazzzvFbeJPP+RWpRwo0eVd2fKfCnC+BubKxLwbUXxfmvwapmb4tA7KlW1hjNL
xgmTOljmMevXUp+o91r9EOo1wEbZhHrF4wOGEgHmZNmpkoNnqj34DUUK3WIiHqDHRrIOJ0m7iEMZ
AAlktdVuFV9+7auatiVho6LillTots7OvaLcktAzb+LccLYF2pLr1lL0YxMSaXHgsH5CKax+6Ot+
JUPQ+qRb3caJZekyL9S9tlaeNSpWbwgQeNemUSA4Fo19tE3VIqrggUUBo4D+fwcFU0IuNv9hexFS
iFnfH/mtheyY9eFiwKThjk4y7QzHs9E6lD4HUR4/9CAk0S+un/xxrJDNsUE3Ncpt4UvVk6P1qCnC
Uc0TliYqLN5O6QjNeI13a+QUVQHd8m6zyPyJDnL07KdRdUDBh4yQ48fPJmiZjd7X4V5YQURA3Rjo
BdUrWJGZgKs4lh5lW5cfeH9QxkL3YHXgFoPcRMYraE6WNFEw2Bna3tBqFME92QQxFdcQNlE9Bg7c
/JQSSkC/Ao074vpYR1nZFTmvdym2DEIsAfSNlIluxFjV6fxdoRTt5jq2peiMtz1xvtmZFV69zScq
44U17oj96eNUXpuUafHCGgd5K5yzPiG/OeiQd87Xlf0421QtgbHr2GHw1hYJ7Z1wRnRQXVeB7V2t
iVm38Fuk5f46NuxJvHWkhMSfEE+BhDZkE+8Q49kbltPddVDfb9GPL27s+ET1Sfgk1W6nyP2TpFjd
U1oNn0FROedcz4Z92QHelLShv2sbKOjCzgFeJKGoJfoa5Vs5wad27eogK7jVSTZ7cgHPbcSOmULz
4Gj3dn8n/LMqTOA8QTjdzgY3tbKeJV5orSmfTk6+D/Ab1NuPjODUt6JA8ZIqD+Mu9YxoHw72sWmm
9L414k+tHPvP4JHVI7oWsDE7g/9cxU2zJdY+boWV4oHaJUfoHIU116vHtM67ez+0tc/tt7pM0RUM
cqQne6OCMcSs1jW41V0dkeRE0wIaJKdAHWQTGdYfp8l8qisp0qTvHN6d6qlSbOOR8IFvPHiAMD+b
/HmPjk4Z7+D4nzW+bRcvyY+iJRm9fhf544NoRVOWoyPf/xCtij8a+HZYkm4tg89TBXeQPZCjE7NG
zaRtPSpT1pEpaXejJ78edOlgSb1/t3Sz4C+Oied/Ek5Lf6K3yiYYyRR/MOR+JK9KD7TA4ixciEew
14HHDEXJ18uhEAw5TKUon8DDb8O+GV/syfTWU0NR86hk8llWCXdRO7224XoB/14FbjiLnYgDukqv
Z4lm2Py8M97hFvIowqq8nSV56myGDkDJB4NwFta+lfx3VsA+PinsviYqQez1Oms9q1bWE4V7LaBi
AizjlB2hC3s9RCwVjsl8EGeLYfFbDB/8/oXLMv1EQTwquvOFl3GiufgsV/oXLh+mWsb+7V3+7dWW
O1hcPkxf+3Nh3gfzhyst0yw382GaxeW/+zz+dpp/vpIYJu5S6cZy2wbhw/IniP6l+beX+FuXxfDh
g/jvp1r+jA9TLR/Yf3W1D3fwX43958/lb6f65zuFzKFidajlLgQhLO3C+WcoDv/QfmciFcWoLLFf
R13brR7n11mu7euAd8P+8gqiU0z1ftTf39Fy1cVHJu88bRbL+5n+r9dnM8PWu9cjVufLFa+zXq+z
XPd97//1utcrvv9LxNUbMBBG2Xfb5arLXX3oW5ofb/RvhwjDu1tfphCWZP6Xf+gThn/R9y9c/vup
qKlv1yMKP0iBjvVtOwTWpqIi3hXNoJspA/SspnIHKzVahiuXtreW7DpXd0mNqF9dOawoZ7NwHEaf
mjiKV24AqVdHNUezaS3MfrfR9cQ5U/MLgk50dZOTnEqHVWChFupOHTVrrZNUcsH9uaQZKL2c5dqE
SNtV101IuoHZg9JTnBrDFEsoysfjVdRNRadUDFy6rqNnD8/TIliO6+SbF9bSQYfy2c3SNN6RkyIe
Jaf5A1WZe73MmlvIlrIHiejLjeE098ImvEp+uVvHrIY1sPDsQbipMVJiAcGWo3BRPZklUsbSlFmF
Q1Lk1HDpkbJaJvqXV1ft7t4yVORh/+rKzgjzkup99zONCFxm9+eJSqxxZcL9cRZtMOyBOyTOq3kx
6G8upi7hkg+45P3rMDFWHISf8zYLKsbBNtcB7yoFiBatisgCiFNxIEoISenSfucU2/aZ6stx924M
lad/uL/rzQMlsd1Bk3to+qBwR+XNvO2U0LoVZwnaFV2XtecP/SyIwjXrU75DHwYMTXDTxT5sDX/M
ITzEoWB7CwuU2e2WPnEWJFa3Bwb560O/mKSo7VNVTOZRGEWXlfTbVB77Q0m9PTWT5AkRcjL4iCw3
Myvn2i+Mol+cLQfK68yTaE6CAE+c2iRTvCp6HSuG1XroIV+O1L2XpsOWEoDODaNJdVbw69X3q1Ih
SIKokcS3lhJqwnbmsI2cvLnvfbm5r5TCOlqd/SS6ln7ot56MtLHZa+AqDinlyFtT9zt3nEeKvus1
xExLp7iObfnj9TrCIBfTlzSv6p2A6YozeKAur3jdD9BdSPicYnW1Xc8FZlegd6GFpdqhWTvwcgbk
cI9yo2kJvOZlWh+lUjI59yS5+o/zRtEq2RXuXlN1w6lRVHPl1126riPtFTsdS61jE90AHb0ctKKG
rJNovuh65/IReS3sfmQDx37nqkleL4YLIDb0BasQVQuE04hZ6xpA6TqxzVMwF0WgECl/TXPYgWYh
hcUjMBUF0mDkgdXDh6KfOKX4fCs6rVktFPyrQQBknb/VBsFpdMpMn8zRHAHkl/IQkkWFuBI+SHGA
kD1FV67prqR5heCTnv0asmFXP0ot+g2sJzXUcUV9mRkKtmFTResAqvfApVIwoxwkjda951SXoh+r
i+hT5r4WUDdyOMRot6ItzB/mGeTorm49/9CZdX/TyUZ3g0K7hLTI3I5goT/Z6m3e5kO2vhoIPlEP
MFjt9wBxGxL3agf/sl+slxnaLHqd60NfMM/nqbcfuk05lHaSOlzat5fHu/fKq4po5U0uMQTl3Rvm
+tohBXj66zfS9SWDMrfs+hQ9uSD84MeVyJimSfjcgwvbZbPYnDgkb2cj5fY1dNB/WIS56+PriA/9
oskOuttR+f+l7lt7WhH4BDXlAGJO9VA6L4fMq1+but+sWspEboRR9F/HdqBxXH+qps0yjKi6t+6K
UnGvbLc6gENgUD1kgLoWhhQBK+VGsuoXbWxT/9hkVn+TRRkb07AuD9GUlIdYS2z5oTeIHciDnbnC
p5odYwFVGB0qo1uybid1uBVddqDmaJwbPfQgtSKnrqOa8BUP1rTnNafcAWZV78RZig6oOoXteelX
kW67SVUD7iJcHZmi2pUyFMbO4raB+NG5HAjr8ZdQ9b0OJWfODMzmUHegqny7muir50sOuURKhqst
NxBUWX3T1fr1au/6s6SkOgZdvH5SD1MSljvi1PKj06YQVUqe+VNFvCZo0/673WS9WwHqv/fefEPN
mj749taXisskJXzKvkIKoK0hR0ucmnBS5u81+Jr6q7k0QyKSVDq89uUAq3L0m7dixHWwmKcP5qBe
Gdirep6rgsdMWYsZzSHYC5ePQ+a5gdaGsL4zQlhzo1wnqmUN5h0169nGriEa5l9n/jQDcCJKXH4L
zAheD6NO7soqRvsXMcOtAc7lSfgKupb/9JW7ySBNQ+mDpFbSylJ4JQnMQI3qAWCYmOZcRixr8KoJ
q0AbCKtlU+ggrGJs3pKHlB1NdyrXYx5XJ0++qmaVA+L1ROBL6qeWprCWsxKVsKY5GkqVTkFTrcDy
67Qr3UsA6pBMvRNni2HpC2YrFRzKzoxAKwg/cehhY74awG78nMjwTX1PEnUZIC7xYSZxiRG2Exih
mVg4L9dO5pui+qo+l5Q1aZZebMyRcrzQHKIXcFCIH8kvPh8AycIQquG+VV5KQ6HIqhgfx7wHnyfF
CZlwX3mxMtki+Sl7Zz+ZZAQQ+cLOw8WsWZNVh4F477+b1RtUuDEkCTUrFo8Ho7eNneJ1ILOpz1o5
k9TdhGroPwfFdPBLov2NHU1PeZm7w0yMBn4uv1VbVIP82QvQImtnE40ZYXViteRPYUphFVOCyutv
hDXU5XdTZmNGopg57Cb/SUohIcPg5FTQW+2DDOH4obUDc4vWkflZmsJb8R5ePBIKPw9FaBnboDYg
XdZhp+pX1WSUO7FOnqJQO+lW5n5YKwOqZAU+ybJ2MqJX62ufsIR19c4yDrx+VtelOgmfvZbXj/Es
36glCSw6en1s5F7qb9+aJEX9szhMmXUAHF2cTQlVQibK97Vihw/i4FDgUcTU4okW3BbqudSbk9bp
CMCkYzrs0rbveMgyYOL3/2ClSePO8ku7HCo6RGIa+Vg0rXUWLqPq9bemPe2WAao5xXueoKDqxQBP
zg23gT796nO97hTfFXkeXCfRoHe8C0YSn+IuLMrwkW33jJXwFQcr9ZI1tU39Vp+nnyS7cAdUER6l
ZC1HKKHkbd0/jn6lumGP8K3oG6i4vaEq6qcz872KrjLXoQpK5bM1d/VUp2/jymQVOTcLNn0PmvFF
2IS7HoEjdVIgO43s6ccx9V7gDulPju/3p9EbqEIXp+LA412S0LV4c/joVb5ZhI9oennjlyvRhuos
3KjG1F3nXHzSPBo9dxkt5jWq8fU+rlOIdpFaT3Jf+bsPLmYt80b1nU+BUaGk0jr60e6kkNrBSeZU
HJa2sAtPYbagynr1FG1z8byahCsJidFVfHhGhJOYQ5wtl0SbQNLcv7ya8GSPGsA6SGWirNbDnQXB
4DoalHgjmp0T0Ndpw11nT9aqh4Ni+8Hg9cnPgHzL4WN/PhyDIlVOVVYlJnIqTDLYj+pY9Le+6jcU
J6XW1mFneYHUvlp51dQfRFMc4tZ+kPUuuhGtMoqUS2sM6wwBobt8bjm6718AZi5DSlg4zm1r7L2x
nkLXaRtYBpz0mwL8O3TheJn4iaiQ/Ynh84UHPei3dZhSp1RWLuU9/aWy5OARIAB1ld6jOGiR2VBB
ZHjHZO6zawpVp0lC3GVukq1v7zJfPZa68zpA7ShhMNCRE11A0dKNNXXQxs7+1N5mN11u/V78gQZS
3mUibjY7lF05un4XjHvRnJqipRjNDF3RlOxEe8iKz2mcvF4NVqSS8KVpHbSkiam6yTWCNnbR5We4
RCP+sshfQ7GOPt/cF+YGRcRLWz9oAOXg6sfBmx2El2iKgxaaEXU0ub/+YFiaaLfo28AwqRH8rCk2
Ojmj5iOVYpNsGuCxNyh8XDd9PW3JwkNdb4fBRQ7tVTQW6Z+sYqyOJI/wTTTbfxTjAfd/HC88Ashp
rx7LFd6uL4zLHBQFw+VLEboD1f/WCODwiisEI1cm4J2zLTUbkBk+RAJG/6NqIv8YzTXWK+HdmqHl
joE23ItDA2vqufBqaO2b8T4zAXmkkZfuxD1BMY0kg1HdXFs2abRaMoZVLD6ON6u4u/QvrAkhsXdj
23lsP390mRwbe3LVPginBOhNXFRHygXhlqIA9mEI3CScE/5zTy5HztEcst/CdHWqvHaTlHa4Wcb4
fZ6sxs5/nUcYIDP+f5xnufbwv99P202yqxkwlJWJod3ktbrrItU4NJ7GeivpOu1mLJmGpVei3SSm
Fh0HIMDZbBBdvbBefYR7CShnozQOWJJ5iPAUc4umNEwyJQI+hE9NXI4b0SnM1ysK9wEQ0gbwVbUK
7TB+fUoXI3U+q0LXxj2aGBvU70LdJaihH8MyNSjd5pnf+LzykJig7Yjnu7ATyxntTVE2zf51XeMN
4YEon3TLD8S/s9vE3g55o8F1/EefPBvQvwOZU6nX/gzmHYR8ZxcUzL90qlEcxHjRJQYofH3WfFOg
RZnHC0PfpfaNqY7SNkoH8Bx9cUOtRHkzKUZx81dNYRAuI6zWZjUBrf3ffcVMSeh/s0wY0SrzsZA0
yRVnOsUo17Ns7isSCfG/N+s/+yEHKlEVTDDTTjYfuLFEU6WMV8pCCmbndZzoEocq6Px3MtwJpQWJ
p0HblvpnxfKLZ7DGK11PqXEedI0C5uhRm7u9tI2PI3tpVzSNEug9HEkSBcxT/qwqBOGJAkE4Ojuz
or/OMbGmuY+s4NEHrPTMIeZnq7OOQeHCTNF72+WF9VB7JtqpSxNwyKHzITTZSbVztfqQlV0iUzdu
oAgf7idoUoxRa0+QoI33ns6hDiVYsMtQXVtdwcNriMz4ZrJfB4hR4mBryXWoaInxgxFHG4tSmnVh
lwmxznbc5UqoXQqAVpu2IE6mGwaSenOfJ+mNW+RmfXURhpEJVjCzZcdCHX+1vqEcCQ1rF0hNj3IU
yGelbezQzZ9HsGKXZjaNbSOdFXPYN5rlhIg8p+MxltTfV08dsBbV6XruimsuN5P4cH1HlMUU1LCf
RH/SOI1bIvGxu0613IwwixuMrOR6I8t0+bPixNYhi1QfwgQ2dtq8s7RDqdtT6g9uS2JLv1o6lXGi
7lbsF4U7Nd94jipss/PAZYrFsPQt06D2E60mfqdo3Q+fCaE9A6iUnpp8NHZ5qxf7Jq2SJ5j8vqsU
Pv74T4chRPCi8gnLpDD8DaMMTkaDyEuQAcqBqa3NMn3f1OemcBZW4bw0hfXD2NykPL2hxtrtW0M7
pzH1QINnf6G+VfGOvgJdOiAeWL6qQhoJ00T6mdiudhbe9dCs40rrT3nzO8kN/RhA8XQCScq/qpTQ
qQQZmleQiNGLGv1wIiQkrOPsIs7EoaoBSV0tH9tm2GhHs/uBpJkJLnr2E9OJNkGkFih0eYxGH7p2
P+5SYNActEkJpP1QErCfeI+4nVFm9u8k0dMT1cAFoc8wTU81FVFubHmKKwbVduJswrYNWVtllqSf
keoFtd6PIABnnfu5CWvUeOcEXouUvPNqNeSuukxIA5wB4D2z68y/tGk0rZQ89J7blnIkpcvHZ68M
jZXT1NmzZyE7mOe+g4pCLa0kA8xuq4FoIm3gHBW0mK84bT2KvGtTEVQPsNW8ay5Wgav7t2OTxA9d
q2dL3szoT62lPEarQoW1gmOdzZnthPQZVewjOcNT75cb0TdQcjmtr+Z5SNrlyqaaZ9ABdG0cRa02
diUVe+hT7E0MbPdFjaPPNRCDi9yV6l2flslK9Gdpp69TmTJyZy7qBf7M0kz54k1lc+QDqFEqSeMX
0G31qvYd75ZawOmhkJqL6PfVtNwmnm4QGOMiYd1sW51yogaezefwqxZEw89+8pEr4LF26Ypm2qN+
Uu5lPfUf2A5SQ29m5s/wq9rAfyI8oTcbL2YELczryhq+SZBPaDquobBIwEAlRI2qGcMnOoEaJJtx
tJIz1XjWXVZKkiv5Bm+ztzM/I1Qq+sK3s8V6PYuG/NxmkGOFvnkJWL0e+C5qt+IAiF2/NSIP1UaU
A1cfDKI5Rt6lKFL7IHwXD3jeiYQZ1Jx2if8AuV/2qFRJtPFkyv7zGuBYJBWFa3RW8qMZInfSx+Gr
j7rYZqri9x71nCL5Rw/BE5VEoZuGwfhV9yUAHxlUmzvYbVJ+RZIc3HnzhqMOHGttyHCCXSXDA7E5
seZtiLB7PvgGKTRODpyh7dqZDcLqJDY/mqQ6j1JRAQqZ9zTvhs1zkwMeTnV1bmapXbUj4KuVTvEw
Uph46G1J3Q5TIX0mgnX10AD9rNIR4iEzAhKVkR9WZr51RKC/kXpWTjDrNg/wKI63cJ/vtYzbduV8
zLfGqPZr4SsOmpx8g8JOOYlW2YYTmMpuD597fc/m0u2mirSkh5ibEMptauJwuUZ0ZKqb8ZOlZmsB
gYYele0wciprgXK2VUtZ2aYpnwEoukmgdNJj6I3jBtb93AQpAy2uOASmLB8lYz5Qa57yFOGU2lpd
BVLQfk95NpIpmC3Cfca0/91p5iMCWQGHBfdajsMlnJ/XkH0Z5HASg209wIXs1+Q12XaR9Jyou0Xd
r0QrcLT2ov+j6qdwySJtOCVjoK8mWDjWwlEYlqnEmR/Xu+htqg9usX0nOUpahzsoV9Ro3aTGumnM
7N4oEjaaehztKrVJ1rUastOUE4DzrYzOqF5974vU2aqdPCFFgD610K4WfY3TTe4gDfVFGP62T57H
gvADmrr4iCFJVfduOw7KWiQeF4Loa9ryXR4zQL1o6/X9J5G1vJqv3NF/Pr+mN3UNSbor53Sbt+a2
y9tPdriG/HJlqENy7seuCzaxBNTTyv7UjGeUcdYToUu6Zidab67N/BwTD7O3fjGjaIl+4fHmL/r1
WSDpzV9cUrg6X80SAqYCckx2yRzywjM3dVdNq6VPnM38mWc1d6CxFT6GDS8heP3XcY3dAwoSnn1c
IqXVx9YmL+P3PsuMDcRrO7JRP1E+MI9ladxePw/RhPUKWDQfwPIXkWW7uokuO7N4nr8NvTaF5UMf
Ed9vnl+VK0Xt5U3d8GQT7AJFrf2koL678yktpoZVWQkOgtov0xtdhydUeIlBlt/BvjAzFPx5UFPH
59dUiRIqKH3rGXC3Ih7RkPKRiowLcziLto88zrYbSSWKPmn2ee8I6nrD08q6jhZmYsIKmUXib9Re
axAPRb90Mm8HKRu1e3GYms5aW33tb5a+CngdKUTZX6WZrLMtRqq9n0XCxIFoNXyrFTHvbPBgcJyl
wgIz1hCj/ioc3nW3nbKFzjZ1Rd8yBzE56p5qy7rOIQxmpjhn1WepOV+qfbseVUDJdpr0/qOBNccP
Uq/dYZm8dPgZFHrLl89R9zAoQQmjRMTaDPSZNDUHZ23pd3WGwCvikNVldhBdwkEcIut9l3CdB1Ks
bFwH/udcy/T/OdeYN1+cMFKOthqsLNOoH8QhUnIU7xWvfdW1aXJIkdTJ0Q+tnDQPXZc6910azDEq
tGR6H31VT8b72iZwRS4+U169LeA49zlbmY/ey/XECHmeX/SN+uDcD8wvWm2hPIdp8DzEoXUZepZ7
ZawFB9EU0B1nsk6g0OqzwPCkkeNfIuUkGsIpgJkeLKP+FM64H9GPt7eLO6qmKgMwmNsinbdWan45
YoTwAYH8eqllqvlSFkFcZLe5GaXJg4tXgfOb5/gf1r6sOW5cafYXMYIEuL72qt4ltRZbLwx7xkNw
X8AN/PU3UZTVssfnnLgR3wuDqCqgZblFAlVZmSY6r44DPiYPdGXLDItNZAqALIDTvxd5f26mTB3I
RJcKrE5biGIzkDkiDJlHcMkniDMdgAdSw6v39WgnHpSEIbt9R0eJlF5xdEsXcDiGq9ayrAUdU8hG
xxK6u9luM36z0QI2qn4L0y+7tUADKCBD4Aujy0wahmZRb9eY2WGmE0O76zthWKmateMwUGT2EBfc
GOif3DS6QDqlVb5Bm0G6qXU19eZVEftrtICgQUkvXqJPyVv/BpOnIXkrlBxn7w0mT3B6VGnFPPc3
x7yU9qYTvsnQNkR2C11E0DR6mSowdYUWGP393nJewo69QZCpuJCza9kCJHnsqc6b4FExsSWzyCHE
xwf04Y4sdl/G0pS7wqzSFXmdSBrrKEhQR9MfEEL7eP6AecnR++0DUEz89AGxL/0NqEyBekWbS3t0
RLrEEGkXGuYOAH3KYsss7fcg8PSPXajilXTi+HuNRo6Jgf8UQnD2ZmClC1KLMn0ejeaBAgCg9EB2
EfHLbSbkAcX32sIhOAjtL9mUOxuIu+Br5YC1Phtz8MNozEqvwS63C9mKEVneJCi2N3sQN8OmBlAS
eS6Ig/02lYYGgSn1XPTpQi/qY2H1mMT4Mjld1FSLTutT0MUtOySq6LZJAMFq9eXmJpuaIrGaBiSC
yPH7EvM6VYNCMbLQK84a8Ch+XIaul/u+AnTpwxQBjXTkI4j2Vj9v0XLYT/JTTNnG4zZtg+99NJZn
cCWzU2NsaABqaIEWDGzHZ3udb8lOFrpr9ZwhleyEvc3NHEFQEpx2KLL+suin9W72XxaNIIjVFzL2
vSVD55Q+U9ABxAl9dzuO6dt8RKHCib78dv5Ao/AXiH4BT6udwJexTZyMyBb/Guvp1WoRv80nIPLO
55m+HlaDn/qHhOc1UjpFc5UZGvhMY0IzSl574BGuvSflojMdhDX/QMLOf7bw/EQOzwqPU9I0B8YB
hIR+Eb/idz4shNGafxvthXS+9BynZu9zQssIjzKKIc2dlmptDWqp8hKnYmS031o8nxc9SFwujexB
52FGOH2JfHqTHrgfwBeplpkEl6M3qHKFikpyAfR43Lm+MrbMk+WDbwU1Tj7ow+IB6JY1eZiKh/ux
l+zLb5OstjHAtmqXD20D3gNfMW9nD4HKoTqBDST6gxpvkzoFf0mb8ZwpP/sr5Sk6KbF7ewS/ZoMe
U0QIw+QvzdCfKX/2p4iPNf5jBJrY/GWBLuCV36XP4KXI7wno0K1NVLdeHCUbNICJJwJUlMJ09yM4
tmaYQ15xQD2hhrHhI9irOvDtbite9MuytKG2rZEQSRHPi9L8dkWLKqAlaVHCUKCx05sX7SzVrROI
lgBajG2K6Q33kVkXR2gb4AQCcbJ5SCL1xBtrwYTcCRhW9HaH7NrUJGZxpCU+1iETBD2XXmJY+DWD
vt8F6BGNVyD5iI6Ty9KL1EJ6nRDFX50AYqoNgjc1meEqw0FrjnBas18IgHQCIO02rkzQQPWRTwUd
gLyUVWbBARk5RfnTm9EBDzZkLg0cXWg2ijb1goHzQb+QI3dVjhPSayrPL3kFLlHSNe/qZASg6t+O
xjVwltCOCBm1eUbaB/gWa0eUVPaRcfAQn0akqvJSmvL6nt8ZuJdvRhSoSe9uFfbK/Namr1AKzf9C
ps9cxoGazhbwTUc0sIMi7D2g6ON1kxnA8xmJv1Vtt3HM1ju4KnS8FdIl6aYAkSJQRtCYJ3dsMO8Q
498D+iHoVWZovdtlDE3s9C8DzHrNgf5/7UYwfdzs4MZZ21kqXv8Q72o7i4MSyEYJLrIS9B5Z2uCv
VOckaWz6UbNA2diBoB1yF0FljQvbzVtIxtb8VaLy0rRIQiI5cBZNVy2IZRM8K6C0MsB3SEPbtf/7
pNqyAc4r1AlJqhL0t/pigKcS8ELoZ7TTT5t2JJApgyLMANiT6a4V2I0ry6+PiVTqQehLMTprWZVg
d9cjugDwb8cSm05tCfLOvHSoFdMIlI7g4wCyD5LI0eFmSsYmPwy9+ZVMdHG7oNz5JmvnmTJuxK5o
nB+Q6OkO4P6EjFE3pj3EQctuCSJ0BzWmoUK+XRvJQ5F0N4fT2I7yH0VmmsDLpOMRRyZrXU/9sCCs
pTWg+wb7cnhoTDF0RxewpIG3ID3ezKDvTbpF1XXvExoJie16Mi8p8yBlZLSBh2eywfCb65pwrerI
XyUpV0+yF8ijOsEDM4HlEmMF9lDXMg7knAbTREMlhNbJ64P+6Q6i1eGSvD5eNSdXed/QWayeHHBB
XyEHUDZN0y3LxrjUA7jFKLJ00J1dq8Lc0TqswZ+OdAa1Ji+T3bC30O8KNkz8RMBxJPcJq/a0LEUA
CQnCPqN+pFFcgIgSR876SKshZ9WBxL5WoNFyoTdqQw/PsXocwybBnkM0s6LgEYMmCkqkdwO+yDsO
Gt0TurLxaG6i6qkGOcbCHKDMVuKXFiLhE0EuSK7MKBnvuqgA4ELnVHGctpZxLGqw4mGYs1LwBdAM
6QkvJfC1VDaabQzbWyVtYi2zMP8lUHgQAQjrfGMWNVSAdQnO0CW4UJfmMuSAgn5sz2QipytBYGMG
9rChCHK4HYicaD7ZbotYTgeMbt6dyW5KY4AkDTSz0K9vHZuuLu4qET6Ek2GD+osoraKcgcjKAkfq
FCZ/5XiXg1xFe4QMcAstmHTjQjt4QUZwNyOcbudQUFcW665DWQry1KsgeBVlqy63FIAybLQFhLFx
R4kDcsTSHiGELZsVHrD8nhwZk6h5l9YrCDKyvVeWBR58AdvaeRecqxa6BrkTQ1AhnKal2XjJazv4
5cKb8vBb7dfnYUBCfjFObxUOfPitli06SPr6R2rnL86QFm+dgf9a9C+rZ5wH8pUoMvnQ9SUSArZj
nXwxTncq8rp9bQYDVHnZvz65HO3Pn+zoTzZEda5UiTxLmb2haP/5k/sufUmq3Fwmhd1fprjYgMQM
bNyTbWztUhnf+IDvedClDGTYjb8GxX9wRM9/v0cd3dryITHvUxCaLT1ZV18c2b1q0Dbm/wNqI1Q6
p/SbYRnma9R76Yrhj/4+ykJji/7tZB+niTyNbTKtnWAqnzwRgjBa2NZ3CGm8/xgWfgwjjKLvHUcS
8LcfQ03Bv36M2PbLX36MBhubE8c+edmN+HuuB8hXoAiRP4EKtnzgLR4remQHJi7A8hWeKs5kwm5L
rgLJuy0NabqYgFWiYcvHeTr6uj251FPRGIAec5Aie5Mdr3ounGtYWvkDjloAJrTOFXoCzrWPdBIG
IkgHsjVRpFG/musKJMdXIIzyBzd8nw5JMNQTYwfZBLszj11rv1+kvksBf3eNHuhSPXLjfkJuJeNI
nGoPyHmg2mOZOxMslSvSdbAtZBdQApmOYIM1XiLzLzJDXRRSMTqKdGooqpiUOla1+YB9S7iMqwp8
mGqwm2OvWVbowtq+x/4YZNAx6B93NwekERBtfkSrsVmXbXgHuc5uyZE/21HxLkvBfQWGCR9kqMBZ
kxec18GOCn85myDH64Ne1g3D9QwcmAYhFmE4+Nsythq+Ir13SxuhqeBvSdidxOLpjrwMLG6LVnvr
FtiZbmihug6SsMsk+BMjllo9Uq75RBS25NOjm09Hmh+Rv86DwPAcWfGGo5EMsLBwcNQ6bcGhRFvA
eTdIxjGuoBOiN4tUKqfLHG23HF2+qLDfLoEy1FpV2P0Owr1LbIMDpBCrNwC7VlUWpK8qbiq0+sFO
3LRpHIDJos5mu680w5gfqjdtv8VbzP6B7duAZxhyL6NmbKdLmzJ0iwxdjHQbbDdvpONyr50AdqDT
YpHl4hxZeHG17YBOC+WNX4IgjFYjz9meqjteeT9NSr7+FjV4ia4t7jOc4B8M/Kd13EXhwo89e+UX
AgXOWp/xuRwfaoX/Uipr9AxnNiqvjdzwHjLb5Few7KwNvG+gmeJ0RyPDeY2UalhmYTvHBJqIcrd8
hexLAWi6kAfytpmzV6CteIwiYdMaZO4hLXoUOdagJTnyYMAjpfkiF2UKBatOXCtV16DfAVCp5rG4
liDuB1mLv5xGsM8ua95D0zAMvU1tu+/eFMdqmkqmP83XEeT00GC3dqBJg96Bxmsr/U+RM4G5V9r1
Ef8UOXOWm45ojuSddGWcvKiOI1iA3/zmpb8mGgqPfZ77p2D6W8NTLT0OhyL2xmXhBsaTEal/3amR
vduGj7vf4owEWu6jbMatLFJ+EKMP0h39pQUO4lFVo7o6fcsPVacyqBriy9mA7pvj9PLJTl/m8Gf8
kIALdOrLwTXXleshQQQSk8MkBTso1rorSMLzBdlujj8NkUtg9YLm3dy8mNxVK6CQ/ZvD0utneOOu
Wp9D4suwxIUueZk9oX/VA+Lxp4nuwOsWLMEpn61L0sskY5VI0Ka4PijQfo2OBcDumfv9ZuYqim+f
kHvl+yd4DrBbmjUuWLJIZGuacQt2jfwaDfnOMMCyie6lZFHnY7JpofIJLTmf7drJrM+mrvQaIg8O
ZgeIga704k0rHyVyTpBZqKHbqiPIkUt7Z6GHbJ6E9uJuJSFupqwpPEOOtF0YWVB9bSuUIx2Wi0Me
9tUr9Mhme6OgUgRBIntdp039tcJe1bLK8pEXIdiKcgWksbb3ejo6oKLb9BqSq9fI7V4gclGuoL2X
XgcT6Ra6I9ugbUrb6O7/Js4okV4oTFCXj6OwlgGfQLevn2jOdupV+8VmQh2UCcwyWdMst5bjgCdK
JTj0K9bdBBLsACI8BgjyNo1MrC0JXUwePztWaT6m+Zjex5L9TWaK8mPf3Ba2rb7oKDPwtjwHHqY0
7Cv2msXBcvAQQD3euZKtFGI1osnxgTvcuSYQal55QF1vKYIm2ArpTi0AeyWbntC7YG+d8wA+i2KA
+NI1WLvFK+DSzS7sG7YWOvXlwe60zmd7iWPRm47/k32YMqjP1uFCjKI7p8Xgb1LWl+uyEPkzaAz5
HXQpg6UI2/x5EA2alr3IWxgBhskUIilRgR6Tgi0OPp8+H87kTKtkekxBQhZh6zRAZ2uVRyV7Yt0Q
PwxeO9z1qeubSMO57b7CyzJbDFYU7my+tRwp+7/JYZSguzrkbGz3czhk+6A3AxEqoKdqsLBM1Xi2
47J7bVfuaA+vpiFbCE6N2YKGUdVphkkDMrDaC1XSCuIKaGWhYT5CwSxyhisq08GD37knMuO3C4ai
CCD3Km2wpA8VtBxCMHfk9Sz1Ftqq3aQZzne31y2yI5laxMiQQAvg02uY3ra3l284rnVT76cA8glS
YIFzgszL/K6miQw56BhkSEcb7O44Q1rDptdVtrwb28d4CjdtJ6ILmTrTh96xaP4mH5luk262Xye1
41QfrG74m+L/fyfFHdBiYHvAj9ZJH3lSb7wESQSoRyUHXn9XTXQwEuw2r0XYlk9FGv5j6V1X7TXx
wsdm8gQ6QT4P3V+H5L0FI2MlT7fhkKLjzMqiehUYu9DWncUj96d7jCLqM+7/OOJeUSyGzK0fAQlh
SycX7MFnltpAVro5ggiu3w8SYjmB58sL8st8ZQAw8TzVENJQZd1892uxkxbwtosScG7wE0AoNOff
obwjvrjMY8sU5bZ5yd7QtI9e8b7kMAGw1A3O+5JoKT9G+O7GrRy+GCXrQc2IO4UevAV0DoYvhcRn
0t2gbX+MK/kEmtgAhKXLsc3FhrTBQqRVTq4HiosaxMlrGjZdA6FwKHKSUhhphlU5804fdpIWc5HA
wMs4TbAXPPkFZIMXuLFDvH8WkOqYbz67/kuMCcDPvp9ivok63q3E5IW7OAjUFw9y1t1QVi/SKpNT
BoboxQhdjy8UFsepsQNHMHQ2bW9RsT64S1IWbgWaFVdoTLbX8VDh/7rKpm7Fywy6HzRWrd2BVsS2
1yNEhaAL6k5rbnpbYJn+Dh0V7Yi3HqCr9kJ3H/abieyTY83xRHFPJkcDRkbY8VaNdmQnEzn/p/23
9fEd//Tz/Lo+/ZwBITo+1h6YswnQ1baxDNfGF/LnpQeRrWLdpStS8L7Xg4/SRZF8b7gXpmtg25H/
aTqQjOgJcwyfEgi9JB5UYRI8pf+91M3ysdw8PQGlrzvmUAjXagh26ehvkayWgeVnG7KRdkIH5tPz
kJkL3jPwYuNVyu3I2qE0as64scHP7IUj/e7kgWX+Oa75+ws4qd7DZhiZDgvasjuBNcR9Tn+GTe34
r9V+DaPpZRjhv9jFt59POBhDgenSVg406XntPcQyth+A9hzQP4wvemkesxbMFhQpbd7euS73wZXI
cCjR8c0Ug+pQNOC6pRhlOO6ikUDTMdRY5hj9CWBfdj59grmaw7MhnI6gjbinaFp2DPDc4nNxyJTj
fvSAWrFDI7/LoIP5YlYoSYReGJ1oCKq/bZO38dWAIt01V3yldI9rmnGGridZLmg4TRa/AxmzOXuz
UQAIMxbFHXlpSQHBjRMN9ZIqAycfLVmAXifrovbkRCFoUYwAyQqxZJQ30RfZ5ICJQw7uSLmULqom
aOLF0YaGViqGAzOhWdTXoniKUDe62tmcSqGApgbl8226lLW5DLxubbUcKoVREjyMNVrVmFYLrYYe
tBNeC6Bx14P94d8Rg98emhGv+t8igJxCWlyXPP6whofz+2qMOfThsWfJ2RpIHKRUXG7jOmna/T4x
NkSkP9tmP0j1QbJfN2CBdQrD2jq1jaoEA6sp6mD10aMhSibzkBA2hKkRgzObbpiaj0mE1qGoDxON
KPRjIkM7wlFEaKVOWHnpsvQA+UHvCmiwd/UYe0EbV3MCSawHyfLaXyO/Pa7J2XpGcFJIWbXaSaai
yM6llzGw0mJ2GjvJGi31zYam+6a0cBJtvs+z9SRIaWwB74/vyWT6PTZVIH7e0k8w9n53ENADXpCX
1mCowRUm6x/INFQGOogGL72jHwHq2vXeYa4JAMjPnwikP1D9Mh7J0po5VJ+m72ES9ztKwEkQ5G6n
uqvmBN4Q8/aMF+0DOelLhmosRN8T8UBfMJG2aPv4dbrMq2olXAb65iL1dzHeA8Du+rs2qPMnhyXF
U459Eh/T8RLVHN9xh9lLhwl5R04gpKc7DqKEJU34mI7nVQ4SV+WtfbdMzpxfCTTB8BJaAdI7gX0H
fPdpjaJyM4zxd9DgfnM76PuAaCTY5QJqjF6WWW+YSH6aqCrDXzkJQDPFyjATtnM0BN8yanWHsril
oRfyAXVhZxFWTbbxwVowQAbpS5fGHGynGSoYmVaS0lIu2g5kLftk/zUeNcMTCxrR7dC6PALCmgKp
oDN/v+UAKy+uljxGQePm+JQsbCgT6A1g1SxiPMP7vgSXxhA+QMUrfHAtVFmwPQ62PWRsH8ARgJy/
i9avwQ+OFMHCxLofu2+TcpxkmQXC1fThP0JvcJOlo9mBG70kxdIatKRTN9Ds059Q9wzJ2w7q3WGP
pjd9ssNzyYWMX9TuaNgwcyXACvsc4+SBbcu/w+hV0TtQ0A7y9o9htV6NgMwfYfocM69GdvpQo7Pl
7UNpta4Ho3KfDgBOQJhs205peoAuWHbILcPeKqAQLmIoAWMvLf/ahUhd18wpv7JYfI3FUP2oE+jd
pd4oFnwEBLoR5Y8uqL8qQxRf87pIII2TelfF8MdcGSK7QKDi/VNqa/z8Ka4dJ2vUwRrQH7/V3Hxn
jcmxLTwAs0UcMZ/M0IacaWX+ZKNJmoLDjyxIbAT+OkPu7QqRmHLvoGQDYR7HvpItkl/awe4fBwuv
g8CB7HAzgQvrFg/pK0AapYldamM1D/PltW8niJaW9r2jRnfP9WbVBXZjY6UqQRl7khcU20egXX81
zuLxZOQ6Mlnb+1H6/t9lah5NsJzcbjzXmi3Bz5tfYsokUC9xW7/RHpl2y7RRVj3E5mVo7sg+BP5F
cB/Yh2z62kWQHbildykNrO02g9i57UYb6jxQw0sVQakCUhHWKkadEZJzyXTmoTSXFOAEL2lb20tR
oFm9kVG2lJMZbabYsc8GELfzxQqYOAbSXvd5iPQWOShkgNzSssAf2YZsPfr/VqYTRxCm6+SlH0AX
0jrpuCkLid9fXRpIQEq1x6ZRfQF7rgeJSsfYd3rI2KYORu+1AnnNwfGh3ie0drSVT96yk6Dwnzyj
ABNW9aNS3HjTN35avd9Y4MdNJQRBHAvVxcLKrJfab9uV6KR9GSxoC6RNnO9RMACjQzgF64pBFSGx
wmKZVSDfibQ8XaHvOh9obwB5MDYtFP2S0bTW/zmGAumSJGA7ETr6thjdifxbUbQBjlv8SEfOvhTT
PTOmI8mQpQlT99pHJ0zyNQzfFn04/fD9t3ngQwHL/Wi/NZBlWID4SFwFD/2N8oGxGUBjeGJJEK+7
WlovpdF9y8sx/MFi8OBhV/cX6J75YtSTDPZzEsC34wkNPQmYNQ3zZRrHeRJkVedJTYmEFuAmRtin
h7h2jGU2DckSOaf0EIUjSNrJ04aJer8l15SaSKA4+bTnIwpohW6rLA00gscWhNehBRYfgxAMGkYu
m0fDTqplWUnxpvLh4jno9Vr0w7de+u0PtEz9I3zHf/EyDh5mf7QvqWem0H2SYo/fbHVKFWdrafve
lSXyNQ6j7aTrR3QZShUAWyPQN07jjKNcnDrj3qIK1KeYD7fwhdrTqDWhON+qYNoSJKgcoVPeN8jo
zQghDR8CJcufbdIFAwWJUlMwxY0fcwl1ROtR3H9cz2mwR/fT9gj+DbSnmJ6xumVYett8Aks6MDc6
SVPYAAWWjguqMo2O1heaFELbaX2zTUlwtoy3GsfufewHFU7JpjHidxit5uE45O5FDXmCzt04QLoA
xEmxvpADTHbhgjuF2H6Kxm551aisP92CHU8Te6fV9VMYhNzj9ejkDbjAX0EQE5xkWTl80SIfsAt4
+FoxFp6VxLllBfj9xuXgGZtD0HM1LZI4NPB0UfkKeCKIGtyeTyPLKpBZr+nB1JLdVp19LrI2Xw06
mDxhhgrcwpQACCZyDv7t4Uer54xbIFtEW7pmO3Q1PWLECvRl0q1JxIc3FxkHK7GB6gM2Q08hDbxP
caK3SrGiQCe20B7EK4/vmD3MtnkFrqq7BjJttljkVQ65Ccuy7+N0qu+cuM12BXfUZYIQJDTikvrr
CLlHz4iMH/5Q37kl895aLx+XNCl3k/puyCwwjwSdunAsOU/KTfdETwS7aO+QI3LnSSFwbfdBotYM
Cn2LXHcquLpTgS7VWC+RtApO3B4s4Gr00R5cGwL0V2g9ACHjexxOTWAukVUNvDlSPouPyWYZD1vo
o0HeGOWcCzDD4yVPh/rEXCjUS5a7EN8BBYoZN2pfBuYDjVxtojvwlmR3navbE/RUWoQchRGlG7MC
/M4Lm+J9lSDL2hXrkEmNLT+M14WNg+aYMhAS3j4KtSX8NEDQ3NFqo0ruwiSRZwlShbXvD/Ga/qJK
/WdlxsUVSm7sSKMmDNpTUXfg/YOPLkFtDmsXiIt1UgbvNnSuPoSl4c9/i+iqLU7VxC8UT3+KII+X
60gM9fq20BDKew7Z4hOtg+Qw6DeUlyDJBEqVSvNfWWn8jxwS797pId4tQ7DWk126jre0GosdmqgY
n1kitq3yra/ZYEHJumjUlsJSlNAzCwf7ZurZ/j8tOzGjWrgDaLho2Twcij0nWGBjdPwOXYPhOnem
dkMsZDRMkFv/NBR6SJRlZlOH65s3HJCUMIt/IrwWnntoCu1lin8lDW2BbHnp+mhE0N7E0RyRogIu
UQ/NBNhDqWn6aYiSQXxKqzadh5EazFNUGT/mlVDxOCdR8Y1GkXScc9+aL940Tc9tIduLAR0x8gmL
i/smC87kG4FcvG8UB2cAPhGMGvUDNlh3IQhWnmNjMoApUhvy5T2zHl0QBtK8zumaq2rjJfmqKYqf
3PyfCt+87ZAA696FRX8d8iIFLVfWH1xN7gTYML9LmF1BSwd8UXMIumlq7jgPNEqKjAEDGFsbGvYW
MNxFGpxpRJMKbNAXSBD0BxrSkp7fPXhp8qQ07UnWN+mjobO2RSXsLTYYPeRuRLUb0bt/phAUZcQZ
GhS724Q2l+YWjQBAUOhF6NLlsZwXifK633FAlxdgmAhQyq7cRVIHQDNXtm0smOEIiGzJYGV3U3hf
ZWV4j27J7C6GvNHCpJiaoc2uqLozeelCwWpfBJF7PwelDR4uDb4D87ppAKYk00mju9uk22cV+mOs
BBS2QVo4KzRcAUMSRCY7OPjlfOwF8iEGWpvGn97+Y6yydechCV615jbpsv7ORbfQNRLO3yKZ8r8K
M0DlwCufc9Cl/SkgbbznQJXVHIAXb39XKRy69AoZDkuPHnhkFrELTfvCiqqTlxn8lcnNFObxa1WP
9XmMI+C0tbkrBrFNARzfoBjFX2+T3ofYrSfIZE1TeZjfjCML8DcSixLtfZBH+nTpQgDeRK+g8gtH
o9+tdAeZd++MA0/Mx2BFloAx7HPSstyGWQE1PMcOIOuaybUjWfIsc2wF4zZq/y6RqzKYbf8jUcaq
PJV8dVokNTLgs3HS7nA8xPZ7b1UNmu309BBiN/P0yTebZ5Q8+nWSYbffaCyEq/ERsrHxuvS6M408
E2wKU5vKpaUs4Du0t/OHd28UoV2+dkogpvTUj/mBPxYbMwCDaQwKa+QC0Ajf6x6VjINWBX8gV9Tt
fXBF4SzQe8x864Yn8ofgdlsxHkwHmpjpiS01t0zjU53Fau/ptoq69Yuzo+9oGLkh/k7D/mhN0NoG
Cwf4GetyOFIYRUxGVG7bDmSxO4CPuqXv5DUqnsqYewPCLCkXsWUO91bvV2dgXwygWVE6dYeqxPez
0uKkP2fwKA0eQAgIDvPM/suTvjzQy6lr4uAMGbRtK/CmXzYs6jdg0mtWt62enuAOWXsg0wCavo3p
c4CkkR6ViTu+hVm1A/GO8cNyrCOES6evEswCSw/9/hfwZhl3Tmf2d2gvBWpTT/Ic9C0mZr2bRlFe
ptAuFqkqxCnTXalpDHj0AEmgefRhd6RTyFU+5PuCg0vxRjIDWCh0fYzOA7uqWezJkeHrtS4zGzV+
FkLJtTPVqQZD2mv3TzVY3WvExggcuWBFC+qAv0rwf20Saxg3FATW1vc5zK3tV+svO8ruhrqIH7qa
iyvLOYDxmQn6qiaJr5ksmyOeOF/JOQlRnUBRfSpGNztylWYrKONCYFEPgw5vwAXd0iU0EjzCtEeN
KTwehDu1UI+7JmPvfAckLnuwlVefM+BHF20fmF9EMxqrsmbFjoYpKhZQxxyeU0sfwYCzXQgww3wJ
k3oEtsL0d57wkwO6Tt0ltkOLLpXyZcojcTINFYBAFzAACMm2K6P0o32phzpM6jAzqsUJ+UpookUN
imFAYa1AZSP2NPwIs/RqAIuBG41ABVPzHZ0dYNiqym+Bi5y6zpgnZjMAadX55zEoyiM64tzVRwRK
EmgBSIZh6eqIsAWlPEVAk6j8FtXva1CEAcU5cBGBIxkPJPOxRTFtPdXoARnL2npEK731mMlg0yBL
eaGIPE44EAfBuEB2Cjy7XuJOCzxt1I6CbY7GbKkaYK4wlWY0ek2kI5u1XQ5TvqxcYzP2zlcGTa1d
CjqmRauZYZwprA40hEgNf3Y6+T6MRhVvYrQqr8ZaundVAcEwOqu7+FffyXKIV3SQJy8N6bR+C7bb
ITwgqZMsqKrV2i2ogpOi38SNbwCknHd7aXP/YAK1NVfH0hCUXCMqrDSB7FQ6a9QYbxUwQPNKtwm/
r4lMEVQJV6nAtodlALqJvE/vgxRvtHHyHuqwgAkYgsPI/LebqU9cSCLY+bCM2qxLlp7I5Sox2nQz
j6to0pzlMd/NYyvEy7cuizMtUeZueq/GDudDPRl4u3n9DC22IKkb91l8yKMhPWK3836Z/ARgn9/H
oqz6Q94cyE4z2jDgoFE1iWqGnz0NNp/6EILBHnopeWiwBdkc7cB/f7ksAIpa32hA6A5pdJRRgbQT
cX6dHOU8jRIwGRVfOmk4T2ThxrQDfUR3L7Wp52a9SKrOO1BEgYrEqpFQQmuMxsWOCq2SsgaHFE0V
kJLdoxkrWNAQLbHW+X98ksfr7j4GxKVBFT7oMged0lOdH1p9iUeOcadEDszQlB/ojtyl3Y0gJ+Yj
eBs/5kQUTn6KrKYKfD6/35LfaPp6DSmteGtnUboi3fBdrrvDKnxPVqwxh1MHAP7JybJ0lZmMH0a3
/CHDtDtaQ/d+iRK7O5LN9cGv59jZgZyTjujA1oA82kcIeUZ00IHSGbxqufFwK1NNvScOpqq/yo/O
chtlBjJRmYouRguKSh1FIwqliZNo54lzRevnWrflf12L7B+feFuL/fxEWpkVBT+gFxuPTzyM6hSd
t4Tg9T+GOO6w56TFY+XmxXbi85C8KIiLjDUn2zGG08hkuMOrbd+yBIgdss23PgAqu8Sy9mSjS+FW
6GfWF7QZgKT0VbQ4QYC3S3rq2QD83k+M16qty+8F9199fBG+gwp6vgGedL75xWWGo/cCqYy9dhd6
5v9Y4v88BhJg6PICf/fa6RznWI+uvSCih1xkYtNAp3Zmh+AelF2qynTOLf7JL8x/iifGX/80KfRZ
M7ND/HvSmFT8NeJ2fBwKNF92uTHe06WNvQxamcubZUIi7t6N9YY8FVr01dRslkVlba0YZ1R3sNSn
qVm3NMK6DOclewtcHeaokxL6E3RO774OhbVNQxDBks1GhXLR/D/KvmxHbl3Z8lcOznMLrYmkdNG3
H3Keq7IG2+UXwXbZmqmRoqSv76VQbWfZ22dfNFAQxGCQOVRKIiNirdUKCWpQWa47YOr3gWiyD4Mx
bmVlo6h1sptO6t/sOize7AKMbfsK9XUfWIE95E/7zf9Xe1EBv0bZqznxNWWvQHkJTeZhTpZVoK09
Kb9+uuXPss6uth3z+uUtf6aRwkQUNvY2t6SYcsOXLHT7I5lme7QsAiDKKOc2GkF6ipzy6fbSCjec
bVVFw/I2TR1076emjsHK5qlpIhNUzveK28vRAkKw4SMCgxlKUi5ZyfnSqJscOIA+uMw9uEMNe+Ba
nvPJRn61HUBBERUkW5phHksT/JxFg90HgKZp0p8HLE/nmW6m25xVnG7xvBFH6kQd2EPCMnXqAONf
9bnAintayMwrDzz4ysFFanYyeeCZ3hXZAKquqUnLFSZD5Np0kB7Jxj0QHKAo/I46Z7dpXo5U+OZm
k/aP27TG4L2flgb5BoJZiW5S7KOwDKJpOzBaUycd2p/TBg22CkOJVVXfGmxftljZ0XrGC1EHQU1a
z1CTe50GEAmpiVuTeoFlw/WSnrwQu54OCOJt0I9f/BZbolCY3QmE4ljjUVtMRjqjQxxISMSm9ZaG
BmBZx2NjGkLt2wxBAYJ/p6sffrPPM797kSHz44XwpN4gxNHtexE+2m5nfhYQYvUDFn/LVdIt6z7x
LhD8bU+g8QCccCj8L1Z1JgcGVeJlIcApX/VleZbQEVlRB9860Jj6CmXnasUrHZ/9KMwv0YjaA6S2
4m/cfupKa/ziAJS+go6tnJbNwRYpYsQeGgh34pk7fM5Nt1nEqRPeS8ndC3VgCwBsxdRhAGI3d5QG
+JcDGziKvjoIKwK1IptKoPpGP5BNtwxVdkM3PFSIDG6c0NB3QRbZd1ZtXptpUZsglUQt3RrRxgBj
PhSBIfIYCmEfEFXZE6jlBnShJtSd2QHk53Mn+ZOdDgNSSwcW893v9mlasEMbh8Jqd+/8Jzu9QDoa
0RGAnLnzt+FA7yJ/bOr57d3wNuSGkkh5HMtse5vWRk39OfH0sjKa/sw5Ejo9avLvugCPawDN4ocm
9VH2W0Cxoa99ubRcq/womhowPl1nnz0PVQBay29+CvIkydUP5cpVmuYC+qEPSAYl2KVkzbL0neAH
Umco487Sr338Coxe9ewqNawj3BpPlSmLo4Xs6mb0XCwqQT6wCHOv/ebY4dIYs/wHOLg/KDa4H32j
R3AfkfcLN0xzX7iA7gvsya6J9Lqlbk3r8+B2e82t7IcpxoMa/OozijYh0AX2Q6GaRaS78dG0ZbIN
3Co9VKJJ71wvCleW3+nPqKTfDmWafTeH6JPKkuFDp/sBu09LnnxLuSdc2cVadKL4KBTCgZOr0477
WHjRsapjtizDRIECmzXH2LPGx7axHsHTwT5DoxlqToHbnqAfVj6Apu0r2fFhEJXpKn2WoK271k2E
QurYWxk+wHUgwAwvRi7jc2VF2Ow7Tve1ZmuexPIbimsgkzU52A0ftsBQRuvETuU9wC/yvggA8ELA
oUS8nuX3FrTXvEWZ4x2P2R2ZgOEykJnWvhMteqPYhUabbPRU9IF/tXG1vSxeIGysD8703Js7AqAF
xqC4p1bEg+Kc29H5Nigr8NQfohgknj8nkkgYr3AxJRuDSkSwoH6bmHxEZDWL3Ku/EdnbOPFxlqka
jm2+kGyifJuJ3+Yj+dDhXbvsw/HYoNZVWd4BEjYLxsHiUWTOZa5ZGCGNgeBAsqEah1DazRkAjQ/U
SSYeWWfb6d78G1S4I00WsqNRe2xJdBRuUX8qYtd6sBE0O/3B3lXyvT2x208sa978KxQALYm9Ar+b
T36Q2A99CDTVHMmSQde88bsiCXISHNygVJNAULUc/Att3YJ7InDv8cUUzx0kmXYtINybdnCsTyNu
vKES0Vc8wkCf0qTGaVBsvINKtQeiDACSp5HI6RbP/TSyKRAYCnk5jyQHFgAERiMdVFTcqQSi4+Kv
kfSapkCJIo1kkWd+alB8RA5Y6QF7Ea7zsHYfUCGebPDP8E86jcE3DPHqndM4JfICkQO1cGVCj9oB
vapjp98gXbQZSjGGwCRGa3B0Wd8SF8hCVMwmH9ho6pVva/uu0KGx7cauPfCqHU7Is0N8XBTVQ4Xb
POB5nXzBMuIpSFHcu4geRlWDMawU5aQq4r40himXf3pvo3L+9t7C0nz33mLDgMjuhP0i6FbUN/my
caL2MIOzpiaq5tsDwb4a23gAjqTZlzpN9QKRVVDIUbjOq0W1dmIwBsxGjrTt2usjY4E0tsSutRWb
HmJmy6gP8K2TsSliPKNDdhonFa9+Okhlik0TQuxclP3W6YU8GCgJOWuu+jOd0UElBRjKAs5Xt46q
Cr7GjRks8lr0GycJnb0nyujBGyZI2wCqX1SenADxLD+Sx+A6NvKbzjPQP3oJPfbw0ONW4tzS+u9i
/PMpOY1wohSASGK20X2EbT/Y6AYEd5nwgEEJsnU1lRU3TtMurBaVgR3Kgp44Q4m0m46fyC0wQXPK
yhIRuA57jThu20s7uXUhsHzT8D+59bjytxKliJCxEuq5zvMtoNzI6+HK29gsGrf51NRZuUygG/Ix
lZV5SG0O2XFjNF9M1n8fEt+7R6K5vwObNhDrk79j+XzZKIHM1TRtruSW/IdEvE1bIG68G3Mg20Gt
DYbdjYeasSWyi/GetrbULM0k2c8b36kXiI34XROxzHifVCYy0RXQpR4VroYx6xaW1bG1L33zxKja
FQ+Jjm8Az7h/e0Wo0xzDFnGabLTbE0AmoJfIQVR9gkBnYG/CEqDyQvR6Q/10MET8JeGlve2lrYBh
wSGWYXcumqoAlD9jYJDxeL8gY1w0bz4OV2pZNg2yv5M3dSgR9uC/hNJCWiJ5C611dVY6QDEh9KWW
bQGJRp2imh+pe5xi5dVuwPjWLjyEJvsFGeuph848VMrsi0rc3eylZYP6Y+5VzsoqUWjYY2XA8Bg/
NnSh4RKKzm3q4pqj08h7LJ0sgcIZ4uZ0QI4q0wjp/tVuwS8kwetPlncjqT2msQXN8iXNdRsDISGE
4qeDnQtn7fYZzy6gB2s3JrjAL6UVOGdTPVtTuRcdyExnY6SdJU8GuY6xUhHYgwTeaQzzJbmkZBt8
WUO/J3LXtxnq2HzG7iQCTZ+n5MKAKtnBnw50FqaslWBS4DBiP+evydqOtYvy3cmLCRdK582wIx8y
uaz4azRNeWuTDzWLImfu8tbDLVGsLA5ByVojYaRl/HZIEI2sgZdHO+u9CoRD4ffZllEPubNaFJsu
N35QBPJdkDKNY6j8RCBPb1HNfsLe8X0087fgJg32WPhsxMYHVEE7Z9sAP6B2ogFK8UNyroZMgntJ
GVeA0Oxl1UY2YjxZuABjpHztw3SNIkWJ2o8YwjUsiL6rpPpahLz9VA/I2xs8Mh+w4PHAPdmY+D8W
6R4PrQ4sODXQ/CJdczxccT0wie8i0cNpPjUcZRysGmsqmVZAEk09dOAalVkDaPF67Abb2AZoD3QY
Lyi8vEKss370xtI/ASxYL8luKJAvFnVU3aWBM977rMf6ZRoQgSsAGaOCHV3gi5+8AnK62pTPYTHW
ix6MfCc6DNrIT+Z0uNmoqbRqliyzN8WIgnAtm3PDw+LZRxXsQ+MFS9OuI9S1rGous2fWt8UzIq8o
byzVAzmGRXZBlZR3R606qV97WQ3zJNCrA61qFuE6nOYspg0tbkR6T81sZOMKtUDulpqtVyI9iAD3
hppDHDTYjdXeypleFFyh8R7ZDWdJvcjEG4eqAL0F9Xq8i89tixUq9Zq9Xd8hZHClTixd40XJBnOX
G4Yzgm05rQHIqA8tFgcIJeVpcMZvKzjTmaHLT+DL1jvbKti4sKugQwB+ABO8lWNjmEOZeTqjQwhV
gEMQ43Br/snvNoxGkAsNuzX//6e6veRvU/32Dm6v8ZsfdYhGq31nPQYRRJYNqIQUCzq9HUD8wVaF
U/YLCCVkx1uHiEFJXxX5X0Oofev2phlvTTr7/QWyFhlJS4Dl8J+niaqfb4xehd7JbLy9Khl5XbnF
grvWdVQx9m7Tm7gNoebsQqc0pCyTj1DerPaGExf3LaQhGVJBJzkxdtKhHBiqQIygXA6282bTdJak
GwOiRudhugJQG62aTa1SYCV+jqURRYJquV7Y55t9NIHdHjPciehVbx0D6HU01+lFehFW5irq+Dot
Y385v+LPiRGlAnAbHN6aXjtTErvkykpW81Q0OFIvmdDR3TxVpqxyHcVGNbv4hn9xQEK0BcOEOnBl
qsN8JrLu7ewPNnLpPVdkuLAxjg7y59nNxqdpbrNSx81WgSV0mbi44kHv5j+UnQA3VQQmdWoGLPUf
lA0JbZ3ad9HkUUFebRe1rFtSZ+V6/kOBeEteafM8D9IKSoEA8SDyhRJRqRp55znOBTQp1Ws5sovB
zfLVVeISCZxIWLwgaU4izsDN5JvBXtT9MxWkUxl6ONWiIxIw228m8iB7Xo13QJkvzAEbgowl9yDQ
c69JnIgLbkhratHBGMHmnDntazeEKTJ9LSrySr9qlh4PwGIg8vBYZ+60n6/4S/vzLE2sNxuddZnL
X6JoyBZmkYuXuTfcmpb/mCqVXhlj6RW81/zUtOORTBCHSK8tCvHvAtzLoJrXh0ty67prBDKme/Ki
Q1s3u9Qp9JlafZyk11oWHwshwaQxzUymvgFnBTfscH+zdYVTL73ETLfkQh2ZygG6KADiIRvNGVWQ
Ew1bN13dXjUUytmmPRiob/OFTmbvhdWjXsvy8IaTYvSOLm+vNIw+EuoiKsiclu9mtyrQ8CbzW7h9
hBQ7Sg32r8vNJIP6vvdFdLq9MyWCeGGBJhGYVHxh5NvwOlgYBhfvPlVlBygjtUFXRS508EdwgDRW
Y82fiiYVnQ/RvTxXy9vLmq30dkaFuvXbJ+3qzjiYnv50++IQIAXvv8r2t3fXS+bfFeELzTX/D/2+
nKKuw93cHEv3AIYNPYFp9F7YEEkwirz/kjTtk53l6VMCycaDME1U6E526Nk5RtFeRqzDUfzpNZsW
VEZ7Ly/dZwWiO3IyuW0tW27W59hhxspgRb5QEOB77Hrrg24HedZTi5f+uEGtCJiTK996rHlf33sg
vWq91HokU2eB2ivMw/hItr4Ly10eF+ZyHsDs8LG3NoFSFpg4UaKHdXWX7GlycOKmB0RFrAU1aYCP
H4vBrf5Kpm5EKDHru3pLkwNtkp8SR36nTnq7RmwdkcIN7+ZXbx2NarOYr2kyT6T6Yrrlhfzp4CfJ
lyIV1olaPZaH20DYHehE8IFGow+vqFRZUSeZCkhkLtw66A/UTMfS2YkYwTpyobeggYwzx0cyGAIa
L341mjt6A6D1MA+h6rGVxJ5Kxx/N2OmuoyvUfTnq10D7/idIuw9rKAIOu7BHM1LGCqRbqNFMfP9U
1jkU+ICg/gSeQheUuHl7LLsYpWv2dTZ3UOBTVQW+EMRolm87blCo7eY6vVttforUx7GT5eJdoZ6T
NBATt5wHA2+7DIOPlL8OTflVNap4KpFk26kGEj+I0vpPkwOltrEG/Oo2nw0EOb8mDAWQqXZ/pE52
12aD/aKSdoAeqC2v3Im7rVfZ/SGoeIo4RWqCNdDtn9IByrgSAp3fpuHQKHV/xBgucgSD8RMNNoGT
4aeRmYAkTDjy2DPAbGGlAJ9lUf8BGhXgcob95qYn9HnmC6QREVCb3Tiw9+QGdMTbbMPkdpstTr4F
RHQAyeMBNN+AdxiLfHjNRYTqUt/+CNnhCkWJVr5r+jb9UHXuSZRW9BV4nmxZojz6ooRtngtrQGrN
GeKvP0fqDGIUNLLgIcq2HcdcGUmCBFEosw90JkOezmf6D7Y/+YWmZeK+WWbv8mwGd4YjmMF277J6
c46NDY8GG/me0mtzr0CWbM2MCjCTnzk6cqZZsqrZkb1PsoUckdi9lF1ZbjnoBz7aeTnzWfHMs9ap
49V7VCFBnDcrZj4rrKVhT1oQaNu+8WHy9xAnA0oNZQpsKMCjbJfaXk+188uI++DBrqL0P7T1MlGL
IFbB0U8hO4JSmbS45CNDwsXSK+pAnrC4xNAQdFbJ2K9QQxUcb27BwKLNEGZi2btAc2oUahxV3nVP
kbblGixl/WZujiBic3mNt2SL7klpawSBa3aiTjpoAcIwgLqu1KLZ+tR6m8219NtsoWOEm07JFhEv
z04XxJkF+aGT9qz6Qq3GzJpd4uf1kpp0QJAXxJxhc3ErHwWbk0cDArGlO0mJkO0Pc8we04Bf5/jT
qzgVtF/LDtyT0eCWj0ZqHYmbIYA66S4F1mrdTxcFNPriKRat7yqIdj+6ejyaEH9d4+YojlETRsvW
G91TkxbOBxN06TNtnZLFASyU5SpE1dwncguyyj1ZZrj17KIDqJ5/pSumaSBcUSFmcW1Nsz22Yeet
zDCNv6r8XFSO/7lLQbs6tmN8MPNMPk4Dqb9OC2jo2CgXcuKU79MM8/DG5q8hAj5R1OqvyJbqZef6
0X3qWRbEXEewjDrFCBHl9M2XQZFFQY5RriwkTzsw9IL7wzVXPZ052KpqqTyEC3A2905nTvSFtT1U
3D3AhKYDSDFVuG1Q0LtlrYukrMKdqMUyAvz+Ytz6uM9cK4HU+sSXNv8zonZYNRxBV/pfZlGXXKEs
N2lw3TPfZJ8zcO1CTFF/tsfeXKo00dDSC/Wu5Z2xM5HpvNOAhC+Rlxtfqr4/EYe2L8HeGRf6s1ll
kIME/sLQSf4kAb0HdBtnYV1CNhS35CcjUW+2Wy+dSdNs1lrWYAZycaMERCM/0FsOeJadeFV/md/x
9FF4CbIv8sgjtYNiQfLs5+WpKAz/KQHh0wF3lOkq1MPnyZ6ZeFrYUeQeuABVyq/2EYmMRWE11Q63
v/6MBX9/HhnX0Id2i21ql/GiMvtkWFCPiOJx0VYs2hZ6gK6ZAR0Ez5+CWlPzZhNpNuxQ21Zfu+nQ
gFgf2QvYqEkdN1vRiGZTBXa3pCo3qnfDHvgqXB7sqb7tZjdEMm5N1A4vMqJpvSlb+U59RW6tWUuF
u0doWPadTJmxjqezkA9vZ2T7Uy8KS0Gfg1rJbYJfz8FD6mDTjKJ8rmv56iDK+BpXzQaBOP3ZyoN0
hfqp4aI8D5E9q2g2MhN8acvRWARebp08YkSgQDG1GSJyWOeEBzLRQUxRZDpDmgJaruUIIVoUr24S
oYBWngB3VMRFNhAAQP/G4WcEcoqLP91+pbJf7LE1d4nLcEsujT7du6aBp0SVQgO9a0IXYjpW8hrg
qvBszr6UfpSsLMbyi5+a3jEai2bdK6mA9QZeHGqer26T/xiKrn3yorjdBkGR78OcQSltmow8RgeK
63HDviC0n6wCMcqVML1hBwpBqlGngy9ltQ4Es9fU1ADvPfA3B9dhW57nKBcf2sdRBoD2p3G+R04D
AEMoPFyhDPJmq8TZCJK9jPj6T5oVgYNH7dQ5Tql4ISNzhZJFbTwiuoZvQcdhuSLsf4rU1Q65XhuP
MKg8gUixvkYIxsw2alIHqtvbnbM0BAgQOreznwED7w6uXU7c1B7ChzWkIW5NDgJFfK/OOXFCVEh7
3F+mE8M4pFo/8KYOHwVrs1M3pMGSGL35X3ZVONmpcCZ5JkTg1+DyzSBKWC5w2VpfwbehUPNvZ/dC
8QFcL/hHZCzuHk2vBuHQdKsdojffLgKjsWOr6CGyQF6tAiSysDccP7smlHl6NXyEXMybnQoxwJE5
28l/lEmwDo0RGIO2TXeujqMNkhzI63kj7ovIlYPdBqCQNMt2Vpq3n8gjamN3m0Ccb4HFVr6cqedb
w+y3f2wT8TzyZUDJMM/f2RzUcBFvoH5GX6mq3zepFxF/vafvv4r133p/G3tz7qapKs9Q2zEcD3pA
0hVS6NWxRwRgI2vLeZQoCYPMsRxfi+Cu7HXw3RmrHw7zvGeVWdhZhn1wQhV4PY9ReWms5QCkEl1v
5uDW28SICsSepjWQmhY8ejpk/ugsTfPLDTN9w1WXIJPY5xXEfVwgrzXPGwgUD+oNiX3zgyYD1uZd
/uyajYnfqa7BTZM7m4yhuDhOq/IMELxco+yp+lAL6xtBGw3+Dbet9PU2xozHaGUE7EVx/DMJtYYK
42pza/pNX20gjxxtMhGGJzYAesX6j1T9XhQdpOmiYLh4rqdPtsJGJq4C60uTzg5O/2j21gLZggoV
IrgkCqwwERZ2yxPJ0ORTk01N6nU6YDupF3tF+5l6/zQ25REyF7kEgaohL1gmYF0JAVq76r1jpUws
NSe7rjkIA4b2pVJe4fxQqfAeoEe7AsNtmF+jcAIwqPgEpm7mfpPAEK9Aq+HeGSVU/wZDpM9hVtRr
KEmNZ0C+sgMvU74dy8K5d5KSLTvGo5fOlg95Vrg/AOxHfaOvXqPqr+EiUijf6FIbRP54VoAfwUco
xs9PrO0CVA/0H+jyJ7vtSr4VZT2rD/mDnd8D232UEsJIN0GivIzaLVMRyHBHCBLdOqzSheCHcQ8G
GzBRlajaR3BlUbFYH6nZDsVbk6CHeDq87x1+bVJvYgIe9h/HFiNqdCqZr0Bte2KNkHt/WmChGhGK
bF6VR2dq02FyCYpR7pNUxCcLi0/iM0iU/h6wIrrnuncfzDG9EBmCI7WzRdlosiGvIR+/A6UX3mNt
O3uR2R4cePUZvKaV68+5wF8xe8mm5BvlNc4aEUoUCPe1+TF2wA2H6zq4yqgBHzdu/mdgZJCDCroI
QRftnEeUikMcsXEe2qJpl4Ul+0+J73zpfJF+t6sWw6c8FMsqbJXM9JX7EFrtQ2ZCkC3ENR024EbR
A9IknRWfA8v4khmBOy8ou9TKT0USfaFlGm0QPKBcF57TpQdarPkufoMAw5drYvMiXi/VB9nZqPGo
mJi/yN72CtCOye5qb3lzJTtkOjM8GPxqAcLecQvQTP5RQF5cWl70NQ8AgxbgYrskWaQvHgDUKDVo
o68JpAGYCe4NW8TB9teRqRWP9zJ3PkqsbM6gYJJnrHrlGTuQZMd644PnxPHRSeJNaOfVY5Yl3T1P
BQpaNJRBe8RclnVgmjvqNTrWnsLQ+zz3mgN/bQD+OGJxhF0Ldw1IXiJCRr50AHHdhmlp3FErrny+
+ve//vf//T/f+v8Kvxf3KCMNC/kvqfL7IpZt89//5ua//1XO5v3rf//b9T3HY8wFhwXzwT7CuYf+
b18ekASHt/W/ohZ8Y1Ajsh/dpmgeW3sFAYL8NZFBCGxaWCF067s7x59YFYCkf2jTATBcpcQrUudI
n8tvnbGa97GhjtIjECvblFZYmrFuh1Izll34GOVbj3jlIJfqLqKhirezymAat7+0gSO+RCiEuS0z
kpQlK2RjcgiEgJmIDmEavLeRc5VnKxO/8QPkiVE9Ox2YzPuzMx36pK03BW56YGT6qzer1SeQ6ec7
1plYsbOc16hH8rrZhcaSM00ANQVz8c9fvWv//avn3OX4ZTGGHDR3f/3qQY9XGLoR/LHV8bBDEjhE
1ZQ1rnPXqF7qFEmTaTmhR+CgK8+t78mDA/MEqLaJMrE/e9UyMA555L2bR5sTzYbTK4gVGwfGmugl
i2t7lTipPgtIYh6rEjwZA3JTH0aQPuPr5a+TK/inUeM9uZoBlEbCbDjRZWbVw52KEufgujbuuYA0
iP/hd+n8+uUwJEnwplwhHIf7ron2r1+OHsY+rkeW7oYAhXds6YAitxshfCaQ3sblLB70qCFvNJX/
aJXeIwVRf7h5BIY7YrVu9wsdBtDQsFFYEvc9iLUj0H1lqghRk1tEj8zMq4OeeqlJhxDb8oH34Sly
TTCH/xwvNUtRtW1ZX019/Offgj39r2+X4fRxXdPxBDBbri0EKuR+/bgofMkH7CvC3VxR50C/kVRJ
sdLyIecosY38RWqU7N0gUWE4CSqnHJwaoepAk2AKLCJC29kOYNaK1qgG/qV966cKPa9e/vMn8Z1f
PgluKK6JcD1+1i5qejjj7NdPor208oB5kI/z7oqXDIQKhfsBqaXiCing7gqOhWd6jsWNNDb0rKLm
5IU6O3kdSohM25H/BcF7teYsl6C7wxMlkg1UNhhrP9mqPotpcY/VzINMzOIjM0poPZUarkPhHhtx
HxlFfQ+ExAaVFuyxmGQQKpASg6ciDY5kA9dbum1LEHdSLw2o437DJkEFhDshN1zHLgCXTr5EVDHZ
j0JCbiGQwKr2AchOHJ3WyyYA/DNqH8PUZI+/+brWfcPtvQfJld/2ZCQNaCvmH6ZO0g0cuxCwMo1o
FfYt5sly4++19vOndjogxFvWLAFzGxp5zLtFB8zoIfdL+WQrq94Y1lisqZdGa53NowuwLt/NgWK3
tM217bbpO1WArhXT49RqN9RR2Wb0P1zKrv/LL4KZpmfhj0HqHFczrujpUn/3iMEjwR7AARQ+Mqwt
oPtn9hdtgRebAKJx9cHyG/sLrZ5do+tPIQv6ixH5WFsbNTQ8k/RMcsCzvC+p/s66vnRa+2VZLtpJ
pi9G9SZEk6oEqkBpdaRB1EHN/2ibJwvNNNg2jYfyqMHxsp3Qo3U0Xc860pnbp061kPGAMjlk+Myd
6yX7W/fffGaDW6vtP19e7q/P6+nLBHMXd03u+TYYBH3+65eZRrVpZbkZPIi+GZBDz/2FBeDJvR0b
Pqr1c2vdZb58KUyGSx8QXfKo6wjwSu1qUBODMRj539IDaLwrdw0SRNMDsp4ei+8OQIedOwURPjiQ
GeIsiBZaEeKg4SiXNW6DZ9c286vlp/GComTUYebGWwfSajHCO+DjN1wll0lZgoQo8LMrxx38n78V
X/ztJ4ZnhcmEZYMr2XSd374VLIXdULYZfzChc3x2JqUTcNKkqD2c5ImJzDbkSbLqy2vMx2z1jjO7
gBIF8VyTDcSHQDR70AAgTuxADChg7Hm7aurEAIl63iyphrNg4FWBhnV4ZFOpZxJuhSrFx5tXw1FW
KExobuopplcGCdhMYiPcUVNNNu0BWhYNzt9s5FdOMcLZefIj29B42CO5xks98bIvRDi6j7gNQxDG
DhNQrPFqTz1xBXG0oIZ+GvW+8/bdpoGyseufImVPP4HhM35O5Saxm3EnGSqMJrtZ9Bz3CESDQXeD
UA2UFjygKJi36Bq/f7Qn5E8JBDly7tjiTq2pTw+QvspaxFOh7RaFErzc2gr2UGUvL6qNoQ8wtsHR
y8WnTKr2gUwF1hyrDMmnDTWpw8qAfTOtL//8G7HZ3y4dH0IpvgVVCJ+5CJ9M/e/uQ4NvYp0yONVD
FFlTukB+TJo6/io1qkWDnpv3SNnFqKtE5TaIEaOvJahMUJgRvJTIB24geAt6E8Hjp19H+nVnYuc5
nPzciAFOBokO10mNYCJ4hqnpxeM6KtX42EUCdDCh3MSTlGFZGMUZ/L5YmExNbA3bnScmeqKpmddg
ja081u+oCYTY25TUhIb1OkaN4Npz8CsnKFcc2M06Hnn7DjMPmD+WtHU9I74QYRz3WCaNixkzz3Iw
gEDCzZox85AJLO4Ch73DzJdh36yVztX8EvQ6AxBVKNi3U/Fi20Jdue2Hd2kH4HIP9NWLo2xIvJtm
fkJpiXiywmofRKX1AjqYdoN7arAltyQBcX2JJKVuPRSqddj6kZ277ZfbtE44InQ/DadpSyzbkEMp
T41yRxT8QnNzqLroCWT5LgqrEGatRbMfGqRygAcRS9CWxK9Y98pFPlbBc9qN9iow+uxOoqh3p4rO
3tNMrEXq9jaTNvPwwS97oMohcNYF/dKG2h+yCgCVe9OB7Kxuh3XDHLW0+Phmow7y6zHKMU1nnsOL
t1Afa+68EKEv6ar8M5j7DyTp2SbtkfWj/4LqU75MxBAB+ALdW9HW1q6PkWmxbMfBO/Dyz17cHJpA
PgOFkt6ZuB1eB+xoIVYCZXJWdE9IUIbQIQyLpyIfG+g7lN2WmrzK1L7pUPFPTahnO/dNY24S5RRX
pEasVWFm4sGuiuzOrMTWGnrxQKY+DtpVYAfjxplstls1kFyZ3QOdyYtdyj1F2aH2BFrKjO8p0hdR
anOytb1AUXtnAsmPxZIHzr0XQ1rXuGaIxhbN3gnq6kdnp1+cZPQAVm6CJeIr7n1lOc3WzRoDhVwj
eDYAv92UsSoe/jRPlu77vKy2iDR166qDlqGMy4dyghGhfhXy1hOCSBoF1DabTOKSgo0ODIoP5MtH
3KW8uEIxRT988opiNQ7F8JykQNZ4FbeQJEOoBatbF8iaAg/SiZWSZeUKiLD+oOu2RupUdzo9N0lR
LRvL9K8glo22jlfGkAoqhlNqI62CWlLxyG1keHgReV8Bhltneej+CJV/7Fqk0mg46jj8qxtG8RaV
aOPmn++Ezu9PS6wasNsw8WDgloWt0m9PS8QPq9buje6iBwuxcR0gL0hYD/CE3fuRsnbgeEMoi2wd
RL+itnsaW15BqQjyBlyU1jXpJNYDusq/FfhVoirQ/XjzAPgiRIVBEO/ExI1DBDkK7LjYuHb+mthw
1KQ8TGfQ3oSi8TJsmnxeRzgoG18qd0gvKmrte+r4f5Sd13LbSLSunwhVjQzckmAUSWVL8g3KnrGR
c8bTnw9NzdDHMzV7b1+g0BEwRaIba/1BkLp6+O+PQf19X7p8DKZg37D8sywZGvllPbDHEYC+I7rL
JxnBdhcKMD95gWU16mvEb3RtRuj09qNPA90zRr36/WEgR5Qp7Az56w9LhAhJccb/w8uVof62z7FV
R3Uc/nIODw/jHyEDKMIqDpFRfLlu6GffrpGwD6KvBPPTJZuCTFKyq1xf7P6qlmt8rYKB+2d1gODm
tVroXfQVj5Rb7yZubc+MqhxxrY2MT2e2G71qJiI8RbqZwgbFZ3JVXp6o4ZMSVJ9nOFgY3tDBz8kD
1fCm5ezWL8fb8H+IoxAW0JeXyl9en02h8e7surpGhMdwnN+jWAJX38KOwmaXdolx7LALX4MUAsE2
mMF7lLlI4AE8d+wapqQxRitZDwLI3qLFSAI6ysN3VxQpZkemdVHJObxm5EVlt7ww87sgJOwii4WJ
LHUTDwJRx4hN19iWRzJm3wFbxT+z8sLegwdbHuhkpHznY5EaXhMZ7J4MP223maiqU5v29pEk8rBr
a2N+gJsdeDwRtLdlnr71o5/z/DmPpqD0aJFMLMuLGoQ8h1CQ7C8A7c9OkBRHjS+JuoSHOhSogu48
K681uhsX2UtWy+LUVfMe9vM3WS+rZKM8TH3leyq7x/X1CrKyWaZs1LFfdXke7GTdLxdz7HbXTXFz
90td1ufZqRWVZw4VfpNyiLyUCflrp6V19mud7KOYdbF4oPW89/7zrrGi5tXCEe6OBbs6BAIVxBTm
GC6OKvxMJ8092H6aeYpLjXB9ovrI5HVKfyfLhVME6zZQIzZJ0yb1GwtXtTmZ1ggo82Cy2uzZ7kL7
PBv+vWWElJaqLvXVVdMKE68QMyN/Exh3ipH9vPUYTPETEWybJ4SRsO1gJIk4+9Da2CzLOdxlIoTT
ES3ozLPsYaRVsic2TgB6aZR1emJsiICED9crZe60zaZp9q5zRGyc4jm+t+td1CQoxS3jtMbJN6qr
2pvrDIVfPer4W94mtdU58iB6ljs5qzGX/iVKg6NjCrNYQwfEkaL0p30qrtdpA984Yd3yJrvLeUbS
+qsWIc2jLPqhYyysHXCdyy3IQxWgp5Fa2kmOCpxA2dclfxN5V7JO16AjkOu+yP6RESHO4auhJz+b
afS/6kUTnRy04e7rqt9qoWE8IfRoPOkzUlj4Sbib1jLDfD0qyQrHluxRdgFjoENhw4000rRio8VG
u3N71ISb9Fs6pOl2nI3oYCha+SWdfdYxO/0GArLxrLbQ7nAdHZ+Uvv+uVn7yDVwUK1LeqhcncJN7
NjnWSjbk1vizr2zlMfKL5DQ3berJCxAZv3MWOGPRTxek+pCxH/lTyIuk/ktRujrqq2O6S8vB3TWG
Ur5jvb2eRO1vtbSBWuqSxlHauyGuyD10xJTWPF3ig5rYAo41HxkBLLEqx0hUa5+HmK8G+aNsVa2o
9yxeIHeyGCoueCaMV69T1XyHK171L47biWcMMaKtrxEPksUqr8U9lMb9tW87ws/GKqDY+o3+h5zN
Lm1lh8muueZlTn3WlNF4yvQ72XatyWFCZCDerrfqKG1+ZOuL1cpy53rKNh0REWhDDWFawnqf97yE
1mKSdTt5H10hjJNu5J/3PFjOPXDi/HrPy9dhi7ZBsZFXTU0Q7LNtk0lfLrAc5H0Tbx6u9/Vf9ywH
jY3yj3sOkhrBfvJu920+bgclMXdd7R5KcnNw0LoSYIfSs0LJ0yntamCr5ETKyDb3rmxxlAK2Yp5i
63bt2ULqiE0nwLVtwYUscwwgqrd+5LwleoiRtKwTyIuGJ3l6rS17TayA2vm5knhhxAKgJ89xU8Hn
qFF5I+idPsO7TJ+rDEfKwX2UHQAN6BsBlWoji6VItCcGy45yCA5gjjeEQ76VdY1DsriL1lihToei
T9efw5i3CVtwOV2F7rbWp88iMNv7SbV2tx5ZNXX8N7tiL+fq5tY984nk/boqyzvZTw6tgxE7NjE2
B1mXj2I4TUb8MVdzd3D0KvUIEMY7ox3No0jy7ByMNRu+0fPz8uAkBfZWIs9WaVhOP8J5m+Z283NK
5z94EdO+OAXJhbj2czDhCN/NjcH7idYGj6OPjkzea9lXTXXIFTMIwCwb5lb7Fps6QvztnD3JK49T
YR7jeLQOSAPuSsdCXkib7bs2Dn/og1aRJlUQt7Qc8xyxamyNMlBh02GZPSWVuxY+mAel2VQGwhwp
KItvTiAuSGgv6U9e/p2RDzkGKBBGWvGn0gV/VDi7vlujSNbGMPnPDfqUHjYMAtrH/HltWPzl8bfr
Rl3gPMKHgDYXhsMXUMIQnFUQBf/f9bDohs9XNOXWnUoUzFE/39ZogHh+ioVO3qvs26Ze/QYxb+X3
WvPhNlDtQ1Tj9oJX4i+uYR2rbJm1dtW1M2N0pI+9ep9HCbkcOZKQlh9W07PvquXRxkx6Iwdk+W7W
Yucr1JIUg5yhOQDTd15m13qQ7bMVExpUq+ESlkR5YTfid75cKXMDhL4M+4WfXXsYRZhsK632v/r1
9jpQd/qN1s3FURUESjD5e7/eCKjZlZLzwSXsK88aaYB1sUwIcOlYRF3+ZXbCaa9BBd9mbdd9JOW0
kh0UHX4e3n3ZHeJL1ZPrYD4lL9WYkLcbdg0PARiIk4UCpicbFLPZujw13zpHN3YOUqW7MBmVt8Lg
L79cE4m7yptDJyWFC+IHj+Tq+nEVGKuvwLsET5aCQ42/mAjLEXUM4od4xEc7W8FunMt6jwvJ9GUu
8FlZPugkQ1cBAczsbM2KCwQv1lYzS9IrOY/XasLBIwJPsC+CBNuwa+Kb7LeJdgJhEYvU5SIEIxvU
wH5WRsw5l9W0VmLzqVwOTsrertJjZSOXz8jtaXD+CK2xuS6oZRbNuwLdn7UcJHv1oHcntpNnWbLG
zsV1Y2AZLgptxzZXPcKgWtmgYl5TQ1Eek6C8U/0+eBvtgg8Hsuc1pFXXKjAnkY0b2WplQeopZIAO
MoYFkvRnWjriIkvLjBooitd8mRF5OoTVCYOZFdf9iyyehvhNQgo5gT11Tp3Zszvtq1HbD3Z3ry0N
cN0gkf3SrIzlnoe+dZjLGA87cFnOyTe1v06n0MJlZx7/DNSvgxEg9t31GbEUV0/WoR22a4c1clfp
wkjW2DHutN7RLw18k6e5FuFZz8T9Z+dcIW80dpl3LWuEnWBoVi1ON8tkTY4PqYgf08hNn0iNEzcO
3R+dldKmdU620dqGr5m8UGMUf3Rlq25AoosNeGcdJS4rfksDxdpkiltgbEOxGpBk98OkPMniqGt7
MGjsogrffM7nclNMefIWhDUB8cXUi4108oZbgrOrhf/ZGqdj4qHYNB1kay/sb0YR1vdyqBJsZl3A
WEir8oF3+Fd5nSw3qqO8qWyZH8r4v9+UbM0IYsmbUlD4ZLOQVDt/msVJojyveM+lmJMAX/m8yVzF
AmSXq4zAL8jQQPGJ0y6dbCkmcJvo2knOGS2dzCybvaoNNiSR18CS4mdwIPOrDto9aWEHy5IYCrZo
qLHLkqPqB30WybWUltNJD4rhQbb5rXuPXpdzL0taIJ4rpCWvJVCVb91oqxfZlgfZdzU0o6tquMBh
nhC7MZyvlxB1uuK34Z+kNjgCq/UqdycAIcvN+V2BZoGaOneyNWedX6mZQbhftuL/zm8qBWnbBeLV
st10nYlza9XJgQxL8TJbdrxLFKF6shikoj07tf9uCyviW4xPaTChNiYbRculCr1xj3mjFC9j0hfb
PCbSK1sHX89OzcQT7Tq2RSfFSV9k1yxHqpx4Lxv35aJhN/QbHB9SkrhM5KLAcAT9n9ZDc0l1rAXS
JFM90rTNxazw+QWUw2kcgrGYcGzYXiur0KWpatSHOOuNA8nuCUu4ZQ4BECTTs/d6CA/jDEYdccT8
WXWH7FJF4UUoqlIAFp15YVN17ISWVjNq2jt/AnHmZ1XxLOswuvpqZhpArKUqcgdM45cXoUlOMKmw
FrSi4enL+FEFOuWHmDvKohyhldsw6cWTrFFD9nqTmSZb2RZOyfBA4v3aXfYYRgyvuxLsgiw6RM8Q
7u+fZnv8ilROe5LVrQKskS9of5TFoKkMmEbQBWRRHoZae9HbND3LK7kz9IqI1QvKEjcqD8L08N7w
+KKkD4Mxio0uun7Dk6ba5m1he3JgX6jK0/Dj+r9tKnf2JsjmwPKYZY517T5J450WTvmz7G7m5Pc0
MWuft+8EBu9A5pub4De1hi8KHz9Y4+yEsret6w+JvSCzFed4q5JnyWhvQfKNZ1m6VmG4QfZpHHcQ
aj+Ho/OvAx2f+jVKB4ewHO1NasBzmEDBPvSxk10PfuMshgv+0e0KZGayBrm7ccw/++luN2w7G2M/
Nywjb0gC9UxatD2DBMy8ZEzDP/yDjFbe2oXR/2e7HM/SnPHylxZbkiW2V5FpuOtauPnSHf1WlCI6
tyLUIeRnls7QFOnM9vv11irHNsAyvdoV48EhEXLf6OpPmVm0nBCJtrq2djKzyK7tPGFE8NSyC5W9
/Nh+nQb0ioNscLdXDyVNfe27qH10Dbd6TPX0iwRUlHHgbO2ydLcdSyeZvdVkQauEZFzsbjpbqVJn
p5DXliSJwhIU0F9dpMZWMoaVhxTOuJmGIplWtps/oHsYHyRA6lonYVLW2Dbe1dwNz29wBuWIArol
HD40hJTD2QCym0OcQfdPf5WtWIxhcIyvQ5oMwXYMiNOVyoCapqoV4hwm7kYlyfKgL4cJ9YuHICu/
T1qdHGVJ1jud9jlU1smDsJTRm3hpuzd1tI4jxKnvJrvpX8ykazZtFTbbYSkaimofrDiI1rK1MGL3
vqqNo2yUVWXfe64u1EdZwi8Hed4pK+7wYP91NqFuo6C2HnHKbp+U5Nxp+fCoLvbnQ0Ym1vVbsZJt
ss4KFGysooGA0NJf1rnJua077dTH2eU20JpGsZLF3wbquUl2lUHwwQbCFPPnleSAOMv9faE5TnrJ
2ScguqASwgrsvaLk2l3uD9Y/ztjhb1XbB/3VEj0ikkaUYmEhkGUeqt48yVI3KuYdxhjfZEkegPxP
6xin852eDQh1907w1BNPXQbLafyoVZZfd+T1TYLq9jJjG5rmaRiU8MkKwdqkOR6Q8xdN/pdiZK09
I7QcJFD5+OQhruu7VNeVsyxNAzzacVC/yFJtD/2pLpx5l5KAOUVBiKPkckj+PjMjt9u1SfUhe6Rq
9dlDFqc0XZtGGWNLaLRI0EICmrGsXbmoZV+GKnXvxdKQLQ2FAZgVQVho+sXg3kM2/hwB2/XnXGrQ
dcz00C+Zbl2djUcD9ctZa56yJdtt82jfNyVhFNlB1g2LGJACFvY6qCkU49F2t7l9tsxxbSVaBFg6
Ny7yMLgjNmx46G57DJV4oachdBag87S0GPAXR52QmuwnWwEXvvS4su2lslbuWliiWM6dFNZyVTT2
V7JBlpdWxQ/+APMJ/z7ESyh3B+35dhYoU+iVS50S0Gok7q+tt35jYZ4wu/keDkP1QXAWAB5//gvp
O+2pIqkl62s86AmbNeVejFH1EfKalI2l9aXv2PAgwckr91J/G57jUnNXA81+aDUUa2Z8nN54kUAA
fTmrlzp5Jutkq+w39HX4e6vjDp9ji9qv1+4Qajtl1iHJtSEiSSjxH8ExbGTVrV6eFVYbnDvHaHau
mcwvRuqfFUw6/lxOgEwO8gRT+GuNXePke7Ui9/lLdHEXHpVafUh93iEi+ZeTp407Y9bjTAMBEv6m
1nKQDfqshUf3rxEO/9PLlQpkY9wCVECfPa0Y293gVOoLf0plN6RB7sli2oA0NgnbrGSxGRNe09gp
BHWkdWtd0bbDEMdAUBjqApRbVfzy7pRWV1/kxHVcEVhdiqHFxG5OrN0nwotO8OQ8IDC2KUNtvLgL
OSgZsQgVZuD1sJ7IiPqtob+hGIakYZKVa9VNjTfFyonWKnkFz63S3+qy+ZhMPX0IiH++/MsgRZ2E
lxeadc6x1VaUOGGv5AUB4D1+MV4kT4bZY8Wy9pZumdtM0fLdBMab+DiLryzqjcGb1bL4ymKLn+p6
zsLqcZpS46ilrrJGBmp6F4gmrfvOzE6EXPo3oE25gWeC7BWWhgLdzB3fXQfRXgSfspPeK7KXHPxv
vXQFLkiuWiHRkKR/M5SznKFsu8/LyuJvl6VXkw7FtlIG1QOxml1uh1hHD64U51tNprKOr4D2rOva
LE+yAXeR/AL5vTsJhH3f84zfMuvMKy5h1j6bKnObGMJ87+vGSxfoS2xjYhCUrXOKUYK9H3ssz6+Y
GEb6dZy8plX7OVL1s+tI2SH9e2SlZfp1pATNYDH5OBXtPsKr4luT70YEq37WOFGuqrK3Xk1UOjZF
P0TnulKSu1oZta1rWsUzkRZyW3Zv/NHN3UqOSorpowvn6K0lGO8BTgovoQGYVzWJ30GCTZ7ixg/X
QZZW36PBQeWBzFnis6IqZfM+R26FZksT3iMX2R+cuvhg05951WgQi8J4Cb2nyfnKhhNoZhf9XIxO
ElhvH3mm2mu/MKMHtfW1veMk1r7QVZJE4O+x6R3GD8MqsLFhbVUV/6NjQehU0734lVq89FAI1iUe
IXvVLYoXQaoKuqc7r0sjLF+GaRD3LW6J/O6KF9nDHJ19ME/pg6yyardZx44THmT/OejNXZWpqSdb
CeK3F+TRHuWlZJUTjh5WO92jLLWh7sI3wsdEzh1FtbK18FRGGpabsQK9AEtZfpV9xyKrL1lkwviO
FB0znSh7IXR16dO8+KpHQG0NJH2OteMA0ZwhdTRq8XXyJ9Q8O4MvBV4e76X4LrsrKhCX0WFjL4vo
MthFO3wUelftcdZrtrIaH1OvNeIMLkWmHQotrDZy0l4xjwU/xhcrb6Hk6cYBKFLylBQGvj0GGOHG
7vGnKnqfpbBirSaa/FS2gFXCqYfklQ/J2grqbo+Kl0KCdCn/Lwdfp1qu9q8TqAEuoHFboL6yKDa0
MPvRs3iNVcTIOrU0V7I+V8fZK4NBv3ar8/GXbq2T/trNYrN0EOyTz1MkLcFJIv4ZJa27amwVv4R2
Nt4Ezrs5etBfhHDDe8uqwtW8PETZH/Q7F27GRhatygT5TaDgJIu+/toHVvsl1GvjMmZBQhqTyXrL
hEzcIXEY9ysLlPkfsNk9oeUEJ8DH3MWq6341dNzksE4UT4i19NsxaZU73626O8jdzlaPSuUxnhB8
C+F4fzX77qLJ8XOCDNQQ1X+WORYVo90OKLTiPVz6bn6xy6k7IGM97WO/ae+zSUFVGCuSLySIfmRx
H/4MxN7UdO6jUrVXJ3VG3Gj47SkLySyOK3UHwLw7tuGMW2ufm5sI7c8XsTwoeHsfvytWg5Y1MTH8
Ivt9ogt/Pyl14LWNpr/mUevsy4oghCxOIJP2iZLE1yImp/pec5vkWhwCfqUZ1meeKGLjNRUj2XI9
z1lfKbZmPFK0imtnm3T1vsJI8dpq1UG7t4kIXceGhc0+Lw2xGlzGlhbZk2ZSsX9c7gp6T4ZtnNJf
WzMTImnnCFQol1bXLaN9oCrTtTV1fWUX9Kq4ts5p7O9IsUPGWGaubRIhWILr11ZTxenZ1BAcl1OF
kdB3okVHVRZZ29Td3DXIFixj83GYd5rpY5qyXFfttXGHfRtUrak5NE7Z7v0pf8V7aBxXsCybszzw
5/08i/V7u5nH0+89ZLcQyuuKRF66k8WmxGQ4D01Mkxb7yMzQnLM7t8BVSv+exVe3EUexom0VIH4q
K2U/eQiK+LsdAVCUJdloKehPdtmwjZfxt65xSiwqjcmF3erkWauJFy3H0vQ2d4Mz650Tmscm8lnx
ZDc/hnNboZXjyYnVjIfPKoI9nsGyvrtdzC+wH6mU4iHhhfyX68MEaBA5yuON7Hu7mK0lB9NpytOt
vguU7Ih29Rd55dvcUa45awJj6nUO+9m3Vaiii92KPCgRTiuhi0v2tLDK/qpO09BsV7KsYZXx96lJ
Kg39FiQHdCXzBACL0/VUdm3LVFmFLX58suU/pmvTaKf5AamF5ZLTMo8VdLwVybIxKQ4SI662UWOH
vRk6uO6guocq4Fsui5aZ2Lw3hcVZmG7wpcbDTdaro6MfqlqwjYXu8642UMGsBtQsYFnjNSMaIOuT
zB0PczhCDpSTY8tDjgR4GjEQNrQqqQB5KNvYPdXLQRbb1qy2wocoLuuGqiJJTY6/XAlNGESmYvsc
2619TtLG61x9vmMRNoiNLQ2Wb/cbAl+sK0nOPlt2lC1qhG3j0jtcxt7q5Znrq5/DZPE6tg7Mo1Gg
ufq9SpvdNGnKCUhD6hjZWR4mI0KwajnIM1kXkTDygNPW698akBqHgLiMlZ1jpd9NoiyOv9XLHnIo
aXJ/W7Ndvl7x3y4mx6q1+50A4hKZI/SbDv60FYs94rQcYBJ9HkppoJjCTjhYgdjUsnjrM+iBWAtX
GXZaY8crUzUjDKXr4GCXWbobwiD9EvnJo2QmzI0f87Vof+3hgmn+7x6+UrXeNLfIw7ooiLpdS/Cq
DfKTJuyNoeO1e6uy0xhxhFv5NqLWkm6vF9UZlkV2kvXXzvYkbK/PcLQzu659QGsegoSBY8dI7MQl
3Vfbe2ypilU1me3DtbLMmx0UskXIlbpiOTR1Gm14xxaenObaoNr4xySoac9isXFavJ1GZRLrNPW7
9a0udkLbvpYL6d10a1JV5FRXcqSs/KVdlpsGLYzfpvvXjuNyB7JFHuSMlup81t2K/OpY2GUfJ69w
hNkm8Jg8l4zLuCqDqTyPuDGS2SkqcVdBcRB6SFG2dH6jdV7Q1nAr+StvZaVVW4spyKTHXlKjfaoP
zVMVCZ4lWmQfHDchXDLUyaPmvMs2WQNwMd7bRB7XtzrLxMcjyiFlqYlZP4VgBZ6KJ9ldHlLdZdsu
HPt6DVlnhCJGNCRs9lrhDHs1E2Bgsiw9E4xLzw2xj32ICkTlF+rAd9fhKFtkH9iDLbDeHh3npbds
gDupboteRzIsS7VjYSZ98+JnGP6aFVZ4rhM8Z2Y0fqgZ0OfazFry0BWmdGkAQCJvpuNUQapn4xg8
IKSJQaMCAzPh1Xk1ZMb0J0T7NVyGIVil3QDWSHfBLBkICqRR96L4JPF6vUa6w0Z6W6RJfFCWfRcU
mGKjj9P4UjZgkiMLZX3VSQ7XmTA6JbjiI/jY8fNLs/zizxkiqm15p5saeVx7SkuyQ3+V5Zk8NFFT
7I1GR+wpCM7W3wdCa3DfRx5rWeRoO+E0H7LxVv9b33mswgXb9q9z3IaGidMf8eTbyLlv9fLsVjeX
TnSKkM1e7uC3K93q5M0kM9LLDi6Ef3d1ciPaVVaO0FZgNmeEYTGqtwN9OzpZs6njGRh49uja8AGV
onVeylx7KLFfuhckUl+aTp1Xs92md/2QuS+z3zUecRebz4BWoxmsrc72f6MtRXfx0p0VIDhypriv
VXxjwm+y0UQq6Mnn58Ke+1QnZokNW8BPHe91jv4iZ0sGCiyDLMtTZNKHI4jWhT4wuq+Zj893Og4X
WYIR+JzlYri/lkKDwJYzPlxLlr3P5kI8ypKbECGx0A3IdfsNGDO04aGd7+VBAwi7yX1dAFGgLq+M
z4YaRCWWK46zaYXZWTD8lxZEVVYBT6j9bYYKnYD7OAh3eRphRv/3zJDj3U2ug750MeGENZMZG7TH
rIcW0M2DUdjxfjJsCEp9CbRkOehERc4Z1vOaz9sIu1LqOj3Y6fU8sj2lJPvGkaGtaiuCro69z0OH
aVKsjCcRTYOXEdn6jgpPpVrfa5T2PJFk2klXSvsy9aTVZEMF2xzfTvHRDyZUwLn9Aa/H2U1NWxwz
zBoQAbydxhCCj6R1m3kdB1pxbFUL765R8Q9YOhBzhpdnmXX5EvYQj1nh6wPBvfIlY4Ozq7HC9mRr
BkftXA/ZF4LRabvuhnnldFHzVC5JVVRm5pVp4+LYBy6mABBtsBXpcnFsVH++HpJ8+LX4XZmtDKFf
JbgjKgS9YTnz5yL8pSgbfqtLl36lk2NBK4eoc7vh2WLua+BAYxiS8ZiycGOHooZcGcWPqllDqKia
6nvTWy/uKPSXpBuNfWIb/jYte/9NAY0+AqX5Xs1Ijub91F5ikennkWznuqrH/H6MQtHsggBCUw7K
Cz2MwT+oTYJXZKP5D9py4K2pugwLHyom3L8BA8smvRlwjaFRdmOJ/kH4Oj7KOeQhtCJA4MEWdiO4
tNCY8TZHytDQp696WaK0SSIdV6gu3kU9iHC/N8NLjI7DpahCNF8b3yISQfHWEC7FzGiBPumYMN0a
FMuszgrATbvKUc7NG/tdD3y0lsPavrPgp74N3XdrqfbxgDp0S3CQLEG1AsEc7FUokyhgDQruqJZy
goNqbIYgI/GzNMg62WqqvOYi1k4f4LDVGg3ClZLN9r3bghB3bCP6Lqb0qakq5aUE2rVvZkPbplWu
vOemspYdJhy2va5KjJMc6edAdaT1CjYjT5kqyO9+WkG0Zspql+j3sWVq90Qkh22QKTiI/F0nz+o4
rNZLOGM7uVMPFY03o34aHb6YjJUHs061i1u8yIJe8IBYZYD+DmNh/2nXU5ds2HenGwMimHcbVS3j
A73sV83k2zvZIG/FB/uAhU+AyPziim3D6Fa6Jvwy4fl+35dqsCKhT8C5nqedXTX2RnZzfFIEluGy
7i6t/+dRZh9Vrx3mS4qu9Q+IE/UPsBGQ+tDxSSaTdLrVd1FOonieHV4H6SYbklSIEyHWgxwk6/n/
IvrQDkuIy9bvyXYTYR8c602Y4l2K6sTuDvq6/UMJGuT7Vaf8YjeK5fUu+Do9CNtDg2PUHmSWfm+W
zedoPtF30MM/9aD7wXTB+arzJxUA7UWaJjRxcYp8DD1v0oCyoe3H+zxNhKelKmDgxjlPKqpqUpEq
7rVdICLnLEuyfqmSvdw59HfXxK+WFwD+DCt8LifNf1SyJ0DCiCwshxlLJi+uxmgri8BFFxvlatpV
8YywpdOdGrWd7s05Q8iSrPsaZs58kI2RPU5bXJjzjWzF73a8y3J8eGRrnaHoNYHjko2yCqYFUFtj
upcl0yfG4Dcnn9ebXPMWv+l0sdPoAZR6KYD0tSze/KqvRjeyPC59mkpp19LTWtjOCMVWnZ4dB9lO
TcHIlC3v/KygI8HLxPg6LSVZJTTtCzKx6Vn2b/jK7rCJZ9VZejjAiB770CCAz2QuZApENkCKadjo
aNEFeyy2gCNPnzJ9nITF7tGIzuSlhMcNDY/I2mlsbFc8Nx/Hui8BV2rJesom/PaUHpeA7j1oTfch
OVo8bB5tKMLpNJFtTTN7ZxBd3zq2a22NIn0v41IBpG8p65D05J507AEh4OjR9Xm4q1DdvjoEuo0W
hWZVM3SkEozxIs8UE7hRVSLgqFn8WWNlyLBvLxfRY3dN/IlVmlAskTOW5EH4uB03vuE5hUYUN1mQ
5Ht7fJzcZUfkIu0bcH2UFKbiqGv1vH7VIsjCqDAc+f2PK2BsfxRI7D2VQg8OgZN9uH3wLYwDd+dH
qrtPfIXYFq/DrJIR36L51YymdGctaAanGQ9xXfJ/RT/HibApNszVhJzUQwmhbRvCnk980OeV+tLp
6ldX1ZyVABHmGZ1PtFOxV7VOgkhMAH+GoFv3A78eogQ5nlMttl1IT4gH1xXIn5MnXGlzCAGIRMQG
0LMNf7EcG49Mx2YYOtZlkcZ3I7DFVVi0545wfEDE/s/EzJGYrfR2ExRqtS1bJVsNBgBTLe3X6EoC
dIo+VKubv7VVt8O/8NDM5r1e1uLObcC2sjj1Gzeq85UaTT/97ludo77Mu+8PpLD5LJoPVAZ3sZu/
9RlgEq3sYHQWTxpotdVQYy6vKW9BnqzNumJZqVrsx0LjW5q/o/u11flkchfTvNFufgi2CZ5pfIEN
UB2BHPN2gtnLyoh7QgaKMqy1OU8BWJlftUibAXyzp3SjIlzT4QNO4qbMWWCnDLOpqkwukQWyeg7I
25kJHgVj0e1Ai35Thjx/6fyfFRK6O7RPXhWio+wT5ks5EkDKokVwakxZPGbbE6p2AY/J/2SuUGUi
vABEcviRxkF9UScdM7T0pet79VW3jz0IyrXihy8qvBCvgCDvjTwDiHgaB+zFL8Y8HotQ4MSVZJeh
xfNJhSKzmRP+GCR6+10EnvQYBQe3aje2hnmiX9RY5BjDY6dGNZvPttpFFqKDfd89AP3wjHoaQCEb
R7VwlJWIogykXfdszwUJy6mYvc7P62MYD4e6A5uL1BKpWeDrSif2wwDHrDBygK/gupCtJ9sf2Vio
lKSJ2g63uB5Xhsi3Lo4NzBnXnLCrrF3bRWhnRmJtgYAMYfDv5xkeg4EF0Er1c/XIa7mzHjqFrbtf
H4hhr4yqnUBxiGPshtCMqyrSNtVUNccuQTj9Xp5W8N7S1S9t/4+t81pulUnX8BVRRQ6nIJQtB9le
Xv8JtSJNhiZz9fsBz4ynpvYJpW6QLEuiw/u9YdFVOsrKHg6t2p+qGqALdiTP2l5F205/vkBMRlAa
6X4xLeMBsUeJaNaUPlHvE3YMS3sWXqLvrV59VPW6OUMkX7jDEpe4FPbHu3aGZNLr8x/mKhuZzOI9
t2J1k2dl4DP7xWdbR6NfxkFUO2RQ5e7vF/KcvqcuG7jZaRK/1H/qtnMXUe/r1PROMZLH0EmHX3XL
1yO85ak2bQx8a7ybqcBX5WqSPXiPMs8S/IMJXrXFa5ksTZj3EJFl/6dwsL6AqOtgm1rX4aIk7uMg
o1OxuMo9wuA3mpOLZvRvpdVVewwwvndlroRO1PLlYeyIiczwoNpioIRPoVprq3ubDP/E0uxwMkzs
Q2ZTUKnHfh8Nsgx4v9mlKKaDl/CBFDXWH3phDQ9NxYel5eK1GKnr6w1bl0gcsrTYLwDKR1u016Ko
cIjJqrexVgOxZsOQU0lMFJlpVDSzfVdFV1ljTpBxM6ra8FRH2keiO0A1rbyo7DeCfhmGEOWidVZ0
RYDZZ+YpF3glyK75K7Sq8smkNlT5F7OX1J/MlGjyNicwNX7uSkM74tAr497a4YBcOe1dzcV7Y6qJ
7xkTW1+3uCWOHe+lMeIvHMNNlV5x0jUWCZmbfXTSW/w+c+fAaa91l/uuPdu+8EoC34va3VeUe249
lEUZt92ttHrQXFwtMFNDh9UJFU/Ktn8D0099MVgfRhWjyAJyehSqdxxzrDPc9lwp8x/Pwf/K8r5b
Y0H8pzGeSipPfiIoFzM5T8FsQeerdM8NgKGnIzuvnOoapih50VzSsWMMdidzT3iG7vdr0qeRa+/o
gie4q/Jqzq63S+uB7IwMcaoY08t2GISVXqiOXvJC2mcoUAU03uHuZggsQJb8wlb8vpN/U8N6t8b5
l9Q7amCJeYWMfalRITozOKJpu80OOf23lrDR0CnzV2zFrdvEdO93MpfHOm6Lp2KGh6ck/bPoF9/s
izwsWNTtdIRZeCulJHxpI1zawg56jWTlRhcGvjJudpSFG1+JpYkwjTGSy+IV1ilipXYWSaad09FA
oZmUy6VKs/FYYoJ8hRpuHDQh5ochKWIWs8haocc0+2EkGJFakxbWaeY8FV2chLF8aHpkPaawKaYS
AIkFA0visiHnMMH8N1hZkEGXqdTNTSjxlhDWq214xAUuonlr2+Og2OQNlKn71lG0D6Rj9bjtJ3gM
99CAjJlIJizy1W9Lw85Ja4bqQ2moiXpZN51qy7R2SF5bv2O4/JgslD4JupYPZMUd5GS4D/BUSf3r
hfHBBEayIlKtj8nuezJ8hUq2pkV+BrjIR4yvhs+wPn6Ap7Nhy5rhQ/OiwS9gSX14Fo461uLKj7hi
iMDHsPlAQjZhqo3FW6wYZwIH9Rv+kx6AhBPttmYqFv1WKqiIpuRj6bI6QJdkwumOu31jTkyypnlO
bPbEUWwOtw4T11vL/3qZXLmHcMZemQloV3sFUsvcsR5Ya4MoeU/KIpXXLuMjG81gsHmXONVkWHlP
Ix7JeIv0sbGioJjCQI2C9huToGdPphbYUMb3qqq0BKe0P9whp8SMxQRS8epOTWfeD9hS7GAK2QFp
WIY/aEb+2Fij488iM8IMCNg3rOGgV5lHJnk67pf6NmTNfOzbNLot/C9Kal/hLL7lSSSeAFJ7H2sj
piypqI9YoePoVy5PtjkzYVdyDgASYNfh3E1hip2sOqR9gJih2xtrCGpfpgGuCNmjPfbVyVtIWsXa
kQyWevmn6ityRqrl0JDKF8619w45eNfLMUX4wv0fLTB+58YV/Cs23BACh7sFtrZjh1GWxH6UA7S2
EjsVwcN9miIZEhFWUdqYP9lKdtPXoTvOAa7sope7Hu9QBTsvJm6B8AFAAC/WyAp6r3B8tagoRDI9
dGlkv4y1B6huFfu2N2p/rAA1Ki92dxkBcH5LZTlsk9reza4czvg92A+p0FJ+dAu8hRa4TDMZUEuW
0I9OlV5Lo4Gka1xnHM7CwZrTC9qO5sDC3+KdPWK/1Rw1jBeE0kaXjlsVj6H6l+ksPUFswjoOOJok
SQqEPDta2HVRdahikQdm+tbaWvMUz5Pug6j9w+hNhXkU87m0/GEeaj9pY+XRrtv+NtmT4peU6x9a
MYoAz2b+cdU7J0RvlBUwT9bJJ9BuyA09xJ9K4kBZWgRoO5qGMz2elz6mtK6qZTfkjXt+EtOta6k2
EqPonePIJTG1cB8wcj8MsZL7g6s+mgA6oWHPs691yrnzqjchbOdadsofOfFFTZZmPJh1U4btnP1u
Dfg7ElNxknOeql6m13wYJ19JZ8efSBnomPfxIWRaUe3iTJB3FM4R6UFiQCndRxGhazhACEf5Y07m
eDEj6FtTnQRJP1lBK/id9LVenBUxIAE1AEbnqTq580AyiFs1V6yrbqpkS2VAFTGIRNSJ3IAsy4pM
FPZFTh6JLhOLJ00O7QGRbZhMCpK1RizHwspbqJX1a9dWz4oK4Q2D7fbgtO13TeR6YEjN5A7Lufk8
83HpJ1RyS3xyY1KLVky0H5IsxA6aFXyszTuV3UftJeKMRkmlerX807YGXDmWBTtuCjQU5KwHyzSR
PtR73/OoNP3OGcA6cPuZcryhW/uRUul0myAZYn3T7nM3fnfwPAknTyfNVOThMsU2m+GBD2gYxN6O
IzUUTv5OINC0a4DMQixX1TBPYBNWSoxfh15fywlbpTZiiips0/AdnMX2Sjo4QVekXSCi5AAGl58z
rHdtVbcvrPGvhF122JinT4amKYeaG8mP5qccAsdYpOK5ZT8bWxSaDZe6iUBX0jUtO1ZV6qz02dnV
RjwditrWdikEG1+42Mmmj7GYLJY37RAUMCR3lpM9J5642JYrww6LXOrWhbofkOMdF0f1UPzilcEY
jpRmyIp9j/H70tsVrlApWQz4qe+jWQ1bx5U+cuV8H3kWI0kk4hCzoO8a9i1h07fjXSuAhQrUN42u
E/XleWSWGvhHNVE67Qh/vPNVuWAs7g/gz3wvFJIuZmPn5HBkYkA52PqOJNFE4oumRwU0n0m8J+Az
6FwDBW4gpPZOBgNLin1j4WDe4AQBO7zqXpocCZdBIdCj5i8nGPT5ZM6+ykra7IkGY/z5ic3CeBFp
/qxEzRIMqhY9iNb4bpvU4ZehPqd9Jk7lzHBtKtC5KqoZtXNx2GUiPb2QvbvTSKELmkbDWKeKkM5F
8JSy9tzpJSSvKccaMG78CIPVg6qwZxkaS34erAUWhFkVRCPZ1nPkZcsejSZhGBmC1H5R2KlPRQoR
wGtORF7252kUw3l79HWIbbM/FynUKTQ1zNQOcDv89sNc5u6BL7c+G7lan23wrn23VLcZs98zzjrL
OS3YtHnokoLt1dyOYkCfT4eGAiMOZRfQC9cH6r8JzZPnrCnfpVsAoJTmKI9LUrBF9lA1u/mMLXE/
n0ejx8vcacnCtbWi8C0LP1C9NE+Dsgbi1YdpXsozs0jJJmiKQquv3u0EVkA3xBWvD9TSkrNbmFWg
JFXCXsqNztuB5Svr0CS7WcDu+0hR5XnpJbZLo3WQDIdnqWZwFxOWpX4jq9c06361Xdl/flbbo+1j
ShYL7/M5Wly8R3txiNY0ym2fsT1y1+Yazcf3vZN1OfGmOdhTNJ7t+A1RU81AF2pY/bO7oCrrOem7
UcalFrRqk526bqHgvuy0MXvWFC8lzZ5/jOKbhZshThCs4Ns2igIGqfUNNI9D1d4yheECC90gyeao
8BM1ig5L3hzHtsFYoSQVMU1OY4cuUWGxBg12Ms7bO8DMg7qws7xRtqvJqzDcJdgetlpSs/2NDD/p
IFFiFYL8+7UqPbZWowleQyDVGaKDfhZozIPaQcfW/HSX/Ce4i8snG2FFNuiWy+6YNhlYxKAm4rR9
V7U+VWe5HrbmdjAx8+Bnvn6V/9/piCD6/7p6dLx2P48CcLE8aPUYELb8nc1JH7Qm5mKhrZgYjJTZ
cWgKj6IOF8Q1+d+Vm2KWPvvSk/AzhdNAueMwwPjbz78FmRJUACdN6a5R3ienXCmwc3/siQnc98nw
XEb1NWMcOOOSTUJaXfzAlSwGKG+RafVkzC76Y4s3PHC44oZOJhUfYjTlhDhdXqKmKBm7l2KvjfGz
Q1UsKu7krr9J1TUOwwoTqJZVnKcYt0Ep9cusEW1zQIjg3HvJPewNLnzJonr1Nhkk8QNljJByGE9K
ZWfcOu58EzO+XpajtKyawBk9zBuaIT9HqsCXu1NYViHGuvDRnPCCUSx/oersKxMkLdfQ/cyLzTsu
kmVdZ2evWn7zZZNPA2n1ZI4l2Zp62u0SSmT62Hm3USzGAVC5RjUWpGwhdpZsq0e1QNQ4sI0KRF6n
fp/H1aOVUnHGDwnT/vKA0H7ZUYXxuArDZ2PCIJWMG91dsg9Y//ISlakZEIlc7lplaa4ZxhmGVinv
NcPs3pmke8rJJXomO5OatLV0v6ZMHJylI3u+M++OI6oDt0B5jMDR36sywjEhVX70kVkHuJwOMEZF
flNU9j2tN4R1nogfcZ28gSQFJHCb34dYPOOr6fwpBHga84JeKvZjHrF8KeO08aVKbJvZ2j9B5l2w
AMYoR+36I2DJC6VBNC59g9AKtGRXxW120nGc3zmFuRwxw1wOC6WDHSxNY7coXRuyfNxV9Zge1GbF
OzwQqRKktRO9fYPoT1yhGF5K9CRGWiXfI6W2UYJTTNDvWa1Wq3glCVXDXl7aUf3etdpHOXYN7uQI
Jqn2U4chqyV1Uw8foLHcYd2bPYs0KxC3ZjODVNjNRX5pinq8WCt6N0P1HQ3ZHL1BKm9EX4fCM4BU
Ueztoj4PpziN32AK/hQETT2YUldeDdVSiM9Qx9DtC5iNVpXsczm53yX4tfRcuPVtNF8APuNdbmKn
NFBBPuLIv3Nxcv/ReqMROJmjPbIDME6yTtpDi/bsnpgdqncq4X8kLrSWl/6WBBKzntaMZ6/K6zV7
xDx6xiCejSYC2lBE+Suv/2ArkFAjTWp/kbZ3h20c7ePEQTDcLGRsLdnyCMTwe9a70zKL7j62nfvc
Y2yRlPCZCZqWB5zAGY62+nfOmz1vNe+MWlruf7U/T29Xbp1beztsl389+6vv/32J7bS9RNs4jz22
copBPlF/rKHGnw+rkbjjrb092uabIVG5aGv/18Ov81+Xb33b4X/6ttfZ+matK3eGWk8+e7sct/Gy
rJlU14eqwxIGOPXfvcZgsiBYz+cKlN2QPLZ/tT+f+nkUM2VAxVL2cSaa83ao12l2NCvMx7a22c7/
bmOCzCpySK/VrMcvlqZyO7iFEUAiil+2vrqwGd1TczxsfdtBRZuuJmN0/ewq7OwpZhj7elJHcuPJ
xM3/s287UbaLpL6zWuauL/7Zlyqtr2mDevrqY8cZYGZvPFZmroWJW8cHq8axulIa66bWpnqLCi9h
6pu6H9LV3guIyHddVabzEokitAkgeq7mhe1TPPtYvFXfExgXh5QAyCOFEVTLqBMJ2dtpujfsBpmD
pUTlg10N7dVM84PLHHshyZMl0pLlJ5Rjh4wt/6XE+fOAuctbKXPnhvxQDRW2XQwrsf0wdlPKCl99
yKbujBlKcSG9VxCpA5EbFtUSGp5mE3pS4B9XLT+Eg3shH7R3B9B/KDupfsdvrdyJ0S5DddGeKDf3
bDF73P6qbApaTPIOpqyo9KgYMmk6QjmW3rtsGNS3xhkhjHbZqqYAScrJhyKCKjY+0vq30fYtO2UI
jX1svS+jWe8KtHMveYJJQT1VP8Hy58vWJWO9v3l5cdpa2wGhcLxvkX7vtuu3vq7X3zxrkNetNSTV
QoVpeui62YOn1oldVWTjSymiEhlsMoZKPI4vW19SsdiFHHXbWh6pnJekKf5gQ/OvC5YJx2NQSTgo
62tsh0L/m4yWeN5exquX5KQSXeh/XTD0xD2YisxPW1/DfXvtlOjmtdTw52o3od590pZCJcQzm/eO
G6/wBMP21hdbyXNRUkHduqxqgHWbV7+2cX3rSsZlDtRa0w9bM53b6mUGFf98hZIIbB2i0sZ53Uiu
0EGf0jp1jmnL+Iply79Jt5+XtAvrcy369tX/v9cB8ZfQIQ19v73e14WDltwnqnHsbIoxwMGpesAy
0DwZ0+qf0ySTv/Vth6FSq4duPcSpAp1Tn5fV8wlpzn9OfF2sZYtzrHX16atrezTnUfXw1eemxR/V
k6x+ZOL5rmzTh0qnZCwI6/189NVnKx0kAumdtysUKkyfl5Vxkx8VHTJMp2NendYmYShq0b3FAEFh
xJphvzU1URWY6vforh2rfRNRtJJ8VqxwvTgZRXFMhYBUvTZH0dckBsMzwaqJvZew3wwvh99WmSDM
a9OkqH7UW5j73djbb1Mpx6NQWLFtZ/OpzY6drOddbKKVHzrbOUeSRYmdgc6piiYwScvtV2co2YJ5
4n1rWYWW3dc6wdZK3Mh+NUwLl6SueN66qj5mNVHUy3VrwpgyAzIcvzf4POz0qfFerWRQsARLlNDy
PPdVY2l0VEsWdVuzwuoF/zUWOdvFBsPFEwqGy3YygtHx+k3nZz0E42xwX9X1k7q+aNax3O08r7xu
FxJLzJpu7klGIrjQ3/pGZp5QtLhQeezvvaQeENEw5U3bxLbNTa7uRMCdaxmnG5CLBIatL0cnb/fC
GXK4n3FyKHELeY3H57qWxd5TCIbOx9X3crTvgAQWxV+tDytYWW9KNoBO5eq3Ps6Y3eeyeLO0aWad
zyhHaEzOWtxwLkuC3JnkivxtUCaKLV70jqswSQ4THsJebx62VlOP8tUxToyOSWiTZenACjo7uu4h
38pwNC4j8dZOIFl5Q0kKGY1+1MrYCQQ1gRXlc4IBpkuY5Ga/B8ZasTGX5Xxxn3ujDEy9iI+eviPu
wn2y1zyY7aDnR8NUHo1Sfut1hSget5kfedPYcFQTeHXO3kUxkEWmFI+D2K6RGup4COKaVf3oyuEp
ihr1lSTDjXHjS9OL7gW4VtawVleVhs9n1mAXrYftkVjXGHZlPsRlnH92aVOUnBVjeEnb/Fdtu8ax
JQ3hJiz84WaWuJeiKT5Ye7e/XFPchqnQ/pDWsM+81mKz9NjOi8+CvKSG3XXQJazM9/Do/Rav/GtR
Sj8mYuHNTNtTApH3l1ZgDKc85aRhvOh2dcHgtdxXGjhtqaRl6I5pTdE7+cairzkMLkIG0XkCm/Os
ezKHSgIE2MkvKX6o8WIfvFZb2fmlu5tVMMIyFRXB2S6grQoz1l705yUdy9exT1d1YS7OWzNv8BuF
NHFFeW8/Rf1MHaofG7QaxvSUSHPVl6XtHlZwemwbPEIspTwS90QWQG7LI6CfDM1VVs7O3Hhh6c+f
X6hBUqDYQYIKU4VCP0Wt3E/1LgG8sX1TfyZ18CVeGIEMhtp9HOkVad8lrC9Fq990pyMmqiifLXZr
b8Pias9dq++3c1ifepeeDG1/sn/3DM5vpnC8e1Hj8k7SwttgGTMp2oQwr+cmjODAmkk1XVsqfosv
zQByv7YGisUvJUm8W4sEmvql9bK9iGrrrasawnbL4rCd6z1LfXYiefxs1Wbz3I3LyVQzFVsL/Zg1
+XIr1kOnjpcl7XTgGlp13w77wVVsvIx0+zbpmsOedy58EB08A7ZOYz2TWswx81xcCl3aN3XUOBvN
3RKaSTJgWLu2t1PbgQImMU/DbWt8vlTRtBZF1QoYtRjFcRwKYMlWEJjmWlIgGMI5bGtW6x+gCGDz
7JX2TNUCOhHNqdO5enHV5dSL+fWzuZ3RZD2cEyu7FfnwYVZpdSpAvG7D0PzrgAOmE5Ir1wT/c2JU
velB5618XdsZjmb47aQ1PgRyrEXWV0k6wKBJTzEMMKP40cjcaS8GxJRarsaP3EmIBOxhma9rhtHW
t13nkjDzuDXdxnxCcQfKsD7/q39pWuyLpK3gyxhLlnKRthNzJFCccijTroRgjMRyzGuKyGtfYjJ6
YgQUQ+ewu9fCKt/qqBG3reV5c7RSK0kkX0+OXaoclNFO2UiX/atql/qDTXwEjJEO0gtXNNBS2Rzf
t4aQ1JiwPV+uW1ProHIgxssPW7Oey/QUjR7M4fWZ2HgWj8uYfP7hrcu25iCRefyytaxiBGId8UTZ
mgnZ76FtrkD0+nRhW/UZLYbtb81cd6wniQR3a23vr4v1Y24X8ml778XK85qsVCFPc33fK7Fo1rU6
3Jo14fL8NEtCU7b3ZhfYIKUYQa2t7dWSaHjKayBeCsuU1iytVAOlaeXZplgAkDw3jNVm1R5Vm8pQ
TPjnmzNVs5/GsfMDAvFF8ohMOu6n1lr+glu8zyCh3+seuQhFeXEn55upnqWhT0ZnfYPBkR/ryo7O
nbGISxQpyZE6ZHmsMPF81Iv0Pcee7Xc3Oy/mTF6749a/y6KyiVzOprNWE2rsprBvwH6S3ycK8S0I
PhsDLXbTWz6VKUycOL5QIj2k0/JqL6XhY8cJfaPO7Ydu6avFLxqNnzd36pAXj9tBse38ETSUUKbo
h4PDYzBkKNDdsaGeFjcDhCuo52joVDw2e1QsXjddIMsvJ9k2P4nNVE6WVsyvVt/ws5ueNPLg38ld
+1UubkCB/mGY62gvbPGn6YvsMUkTfGtzR9kj01ffayvVWLR2e83V7TdhHyiJ5d+MZRn3hpKkoavk
l1jxfrFcV8+mTP6YSfWzn4RJeadxjhqMUapsLvlLGI1NMs1xYEL84Akj+2ekSJTPlgsVqaFY6XBj
Z83k7XRBeamBCPBSVQcQ+ZSSH6HnXZmSIYI7MVUC7VuzxN7R8qh8QnzPw0Zgj2k6kJVGuPBtO0RX
6x8X1fdtLLUXQ23PCNEbnypUvFcrEDELu0uAlwm8V2VtLh3jcZr+0QnOMJ6rznaPc9FjfzhBUJYB
OKNy1BTqamiamj3aeR17kMg4/4Lqod5yELAd/kr2rrTLNUd2OTE9YrFpx9+bwpX3RWfSpkt/dCjc
Q+52BIgpB8WcxHXy0l9zSejiNOKdS9Ti3wUZTN3pHmmAcRtYg+ieKd5qB6uxxDm2SlD5pHZ3caka
7zA/f45WWv81ccGkFvQn6fsG8bcArK9qzCHGrvdVTOpOJPeNL2qlJU8NLJWttR0aq9P2COcBx9Yr
tkNU6zBdJu8SIVZ5wUZFg/aXHuFGhCmW/o+DZqr3mdJq6OnUuremhZHirUi9h601wC68jwZi7Mke
rluXgfrg4CR2s2vdTLt7g9HB8oRAtLa2Ls2wMHzr8uy8PWGdfU4GMzNrl+RYadHq9ln39zmC0mom
9fPWItooDnM3IollPTmxs6Fe3Z23lqdr/T1RchgCDiFoW59O1MRp8EobFQ1P2A4sSvbcGsSLrk+I
XWUOsyZTYSNwBavq9KnXqT6sJ5X1MI0AfwqigdN2BVD3eI4qXKC+XjJ28zPmq9nney6SsQoSb77P
KXDHbGn6vY1I2CqlOOeFYKaruvSv3dn4SrN2enGE/ZKPv2sycV/BNIPZsCYSLkrjtZ7qXyLDaGI7
B0SrBphTekcYo+arrZFnqAzeGG7XloYenxvSToLt7KhS6SF+3TpE5hPzfQ0ZRs7F2ROsIJCiJS/b
AXOUKmyyqAqz//Tpc1L4ceNh3m3rycscT7C8Ig/vb/OQi8S4u1Vv3LNFYdCH03Lamqni9SdtgR6y
XaKNtnFnApudIvm8vmwpI0+4tB7t9elNLPfQ3SMM0dG2NUrvvGyHLG0Z7dpxOjlx6rx0eKPfplRB
Zq5DQKvMGHU0wSaH7WIQQfGMlxx7mqgrA1i/bcgHNIUQm//1erL/WxVKFKLshxhF+sYLWjqdpLS2
/2xufZ0pd1JjPttahJhWh6WBYPfZ1COetRSHCOLG49Y1GQvlvD5VSYdo4vvWNy/RWSu5MbaW7JTh
2Fmy4gr+6HYY7Pmxhhzy8NmFCpJgpNHzDadMnhyX27zDO8ueddOntkul2Bjjl+3gqeKgVsZy21pT
5La3RLqHSs+TLFjaFQWWjeNvZ6uEWT63dKCzNkv3X32Gl/3xVJVJb6jbZy1BVfbHIVt0atWX7cDv
CAePgWr1V19kjm8yUacrjj7qyxBH6VVq9sfXBRn7FJw32vbw1eeSetVNny/aDiOGFdgIBdZkz1c9
SZ+6yStuzIHFjRL6eUAEcd5aBGXaqr899HLxonVmd/qvvu1pVlv9lF0U77S6KSD5lM7zdnAlKKGD
IACFOn21qkDSpRYjx12GRvUu06i+R1kNvOalyWHrK5ISrDKFYi7Kqg7mJlJ9fvvRabvYNMhorXAp
NkzoP7VKqlLOMBvGfSLvcqlfOoDCB/xe5b3KMLk1hRIFKnJQsh7Gi9ObAx8AJwX0qR2FVJhSmi3v
6izTxzZ1T9vJrYu4Kg3wvvVO2jzWt9mcLrYUA9/naLy15lifvUn2sILmuHiQcR2WdaioY71rW0fu
NCteIB5F7d5UDOdhyJBopEOUrSlWIXFg31ojqtDDD9eoHh6sIcaxXVCTQpfwM+rTvSUwPMgsdjoV
KwCv1prjlNi/F7eEwSZP6hCjnFAEnG510Hcda5CgZfVResTU6IW/wBIOpkRBSBoxm2/VPvgxqOtN
OOiqMp5hTLxp0kkOMRMCALcKJR2S8jDoF3XBa67TFIPiAuokVznkk/7OvovBBvbCrjbUW9HnJ8Ko
lWvT18hjh9E9FQMCOMN4S9sxZfvnsk+G7VkMwr0vhaWdZyra4B0dYKJR+UU5d2imfHUiSRd3Ysq3
M2kAXj1kfrcwR7IZflCHZ0203tNqwjcjYrDnxkT3GBtXs03VvUIUp18l78uyvFIR2iWdVu8ru3Mv
Q0H+KEAAD78O84gDvG00F0zLvsGwmAgz64Z97QhyXHU9ug3lb15GnLFbMXx8n8fAMQ0qt5WiXQvW
qoU1qc9GziuPTbFcLAxnYwFJpFBI7st0NHlzdmy1UZ5lH8mQFMJx1zpOfM1duezUTv8WT+QHwJjq
w3hBoqEu9bMF/eO50c03JU2aY4Fb4xWbRHglzClh3jrdta4qUBJ9RL+1REHczMMVIsGxlxgydjIL
SlkfvGLyTqUxN7ucdQNbK1P4BqFMgRz6o9WsjMC410JztLM9BOGfWDX9WDMpjyZV8oBPawigw/UB
7mwgePxu7FaBrpd13UXjiE8CdC28JNix9wazvWGjtlF/Npk+o6sz5WWEaHBSVsDDaJ+3FbW2LqtZ
ovAz6qmD5AJjljLDMiIZO/VNL34MtnLLc3S+mKMEefoMe/nv4hrNmfqbykyYSTzX1PNcNdqLicLD
5GdPudeWYwb/xmkCoxTJtS+b+BxPrDAKjft3FiTB5n2N3d64/nrrAsjKGfCkcJI3gnpZYGZgqHYj
5UHY80/XVN3r5GZdABTYCaDQT7IDEV3UlmznFA+CRIgYMY1Wkn1VyRUp+YYQoAzGNPndFjUp2Yl5
ZC4fMhgr2FvJPR/oX5kTETMBw1N9IJSja6wngBHdT2GX7aK0vXtui8bMbQkRU43qJCTjYKqYwTIO
bVD3YAKyfMLTVL0OSaJdu/XgmOQeOogw89IXehyFZg9TT2g6OxTF6Rl7rTaMs8wNIGXtkyr+rVB5
wIkhwVEIKOPXYI31e4etOZP2sS9JQ3NcNE16TA1EnZCneiyPH+IWIs/yzI6kC6h7NrV5I9a88EkD
eMtTVfDnHWulUO9mxMWPkwfALvV+piocv2CswvTZNTCUIrWHh2+m1wnmpU/6EqsKNoV9pqLhMTvA
6yWP97a3us82w+/YjQoMygzoja6eQ2IwS4iH0UEsJP7pCOb9XkPK1P0ZEQ0m0H7D1oPOJ20H1Nnx
zbJTA4ymq1CtehjKvUIAi6Yq2EfiFxPHEYWF2r3PzfwyCbu9AjUWwdLPmKIV3SPq5ReQ5ta38JM/
ebMOC1SPrJNju2clGryzkkXu2Vp5Ok3a/2hd71onDLNmqzCM5U1zXHBYIonznxEi6qHp+3/IPjDQ
BNtxqNTZ/DCSVXR1/o+x81pu3IjW9ROhCjncMlNUoEYaTbhBjcce5Jzx9PvD4tjQ1rFP7ZuuTgBI
oNHo8AcWj4uFQByk+kvquBfwDxOj7NHnDg7fR2btrG4EwJfieK8bnb9pCkgUWVyxUNEGJrtupXWq
3KrYWIndHoGuF4DiPAvQDR+DA2TmOydnU0ov0NxCOvaltDqXVZ5C2yVxfCyn1jz2deV9Tb1XuEyd
2vo/Z7vewXnnW+otEBnlZ2T029zKgjt9DLDZq9Rmx0zdO/UAz44WOFBwJ2xJKT6Ttw7CvWMVLHqo
5o4x44M3WsM1HdAockghJpPsWzN4zTPFvqxBNRTOLWkz8j/bNRQxjKUfLZ+xozdY4BjdDKBn5XkH
P/C9beihvqbR9W2ZMm90NeBV9E3jMtcx26aMPv5Mc32fB8l0p87INyEU9azFwV/W4hAFVece3WJp
jMzO+BAvwSKeY+ajdq+adfs89O302MZLz03KK4P2uY4Y6lZ1eiwDRw23qcNjBBN2VlrmH12fMvKw
orck1dE5NIurZYz2Ycwj5t9L4LsPs9fBQ2u1eN90z6nTJHch04O71HeinVFAAICNHV0s23zWAwP2
hjfSonANHEBcsb4X7welfp7xOWRhj8lZtwicadlJMGD2siMNVRhYomktXlcgMP8JlI79oh5t08LD
LsMIkdTyS5AaY+a1LLPg1+Age75sBCizvtd93EEx3IIjgaekB8c66EFjTcEwMeP0OZalkXsEpc80
1OLSmNNVDecRaodv70ZUabbTkkSmYNr2Jg/LTF2AZk6YwivpkJ6cNdBFnllcQGSchglGCnClx87s
npUW/6fcjJOdjhfjvBXMXLgQ+C3wZ3tnmHI4BbP7OKaaxlCwy548tubu4qZ6m4EbfcZrA7Rh8SMc
ovSzmuMS47V/uoVP45ZVAmdZKqhnnZlOSoNyPFd7kGDiEwbAylN2vtRGAxxD71JCBbCnD1JgqnPz
Tk6D+eFrVAf5OYtLuuyxc3b4PgMPYUsBEFwxbwsU0yKnsHkv7K1Jl/cwaFB6a4ACSgewKmm4HpIj
/kPMAuspmcO3ECk4xEcPE2bmO8cZIbgveCMA2rtE4+mi/5sq27SvfzGvaS/tkB3rseYzCSowcXBG
VhNIQi08zro+O+G3Ii+NL0jIo8g5ftKTwDqlg/JpZhFgobeqx8pcjAfi72pnnGJvDNmt33nx7J3D
yHqM2UrbpjqySq2aI/xngBi3L66pT/daGr+OKrPUsAqQUQyhDC8mTZWPrk3ScD2gQG83BYggq7uD
zYY3WK7SvglHpNOvbnC0F2C7LtLYysREwKSf1hZcfZ72za5Ibe8KC8B5UqfXGQTf1QCMYOdBc6ji
5EvJwAD5yghoZclmqiTnVM8Y85UZAE1FOSadGzJ+MlLgL9YuDzpjW5VFf4IdUbx2Zt2cRtgiW0nq
idOAN64tbCeV5oHhMv+n7eydXgZ/TrYyHYs4nS8If1z7GbC36drJU4CUy1PQaDU7w0hhOr2T7q3a
ro4lNHAjgJ2hJEjMZfy8hanhDkgFOyGbjEWwceYx2zOLfjJY56AX32XZUxcCFvuR26+YlrXnbMHM
lAuuLgRhcTadp2jBjdbGpJ4BRoQLklSCSY/eFMXw9/E/WZIv1bPltavvyoD76rXQ6TZZkRIK0LPR
QU5rdRXs/MOEseDJCl/jBqSA/zI2QXoIoPParQG3aBhfECpH3RDPu5uuhmCEBDeUmUwY3NhByXsR
3JCCzk8hSY5/TG4T3IHLsuY9g1V+iUTljbYquGQniSYzK0iwsPh7Q12A9nVbHQWhUjlOC6SQsWx2
V/TArYMGrwd/kyjaso5AbgAWa8+uyjdHyXeJGmC0+qfZD6CYlxvXLGeU2IpPtLVEnfcCVZTMcc6m
7CQ1I6flziCLGPw+vl1OIrW0UJ02tpOlO/mVCVrTbMAifLa4+h2DRj2KwojjbSG5D2cwnD+75fmN
ZuScctSoZQ9YgkTuv0RjpshsaWF8J8ksq45hqej4zyy/KQf3GeCdcZJLys/AwDeMqgFxkr7a46f+
pxyXjgEc8+Ux3p6wZApeKvfZdbEW0uiaN5Z6d0RqBU8mQB837K+0Bmi37FCPUzruVb3+IXhgCQZg
1F0Nv471VCRHsmqwMSOqnJQ+3m32sul9w3mFavC9h7m495qQJ2ojIXpok+ZFnr2duE8D6z6HuTbo
1q0hQm+PoTvbW8Vd6jD9a0M029aHBnZYB0LdBDt5XPI0JFZilZpsJCqtwAp1n33lbuMVfX6Hr6MH
+kyiSwARgbahHCssw+lbhmQGiADMGcdac96/i8rRDo4UIJFdI7+7Ree0Bw1lRye53tg0rFE3u7hN
vsyjfid37naXoJZuCiuddnKv5a4kbcH8v9UQX1kwAPJM5AiJSd6tOUhaAiPFMaTpQiCaiD4O3Sd5
8LemKbdmbQ1SUrPyuanAsO/kVsiP1Pua+9MGhb5lBZ1RrlX90S62Ichd3u6vmTv9DPDKOGSMBmh1
L1qVtzBtw0M+Q3Ru9emTvnQd8tnOYts5zsEMEhg7vo0KnRMl3AY9ISvJi//nwu9+g0SxvYLsrof6
rebt6aEmk4M0MfSddAHyfe+QGz/ZALLGTylc3tvNvcEp3r0170AVH++gwTZeEcGanJuDEebavI/d
8LvSZep+vcN0gne640LpXjsXtb9mmFge5Lf0fvWU2rN6QKOxn7dNFt63g64A81j6oeW1liMl9p95
XlfOCAeEyU5aQh+nB4YwTF2WhqCPSDuZcKzX5rNUsKuZCqaOX30wnaQFj501nKbcYlpS7XNnwPjI
XcCV/3ldu0jPfghW2MsN4AoLIGVte3P84OoLgNEo7HqRt6F7W7plaUmSXPMKVn+WHsnSZ2fvO9UA
ZiW9OoFCHyn1JVjf1ndN9BaV8rnyhpPXmFtpCbdDsBU4Km9twwaB9IVM2JsjCt3n9Q1f27LkSTJY
WqHa94cGkN4xdKKDlJnS2KXGevzHJihpeWoSux0j6Vv0Q7kkP+Tdmm1Z2fbvrgdbOTb4U/McwJXb
pMBjihSQW2+DcF4+HLoH0TTQmahO+gEfCvbpGRfIEx9sHWNQ5ymf22eHsQHzw3udFYtZLbBqTp5z
QClD3V2sBas6j+VzPrjdwTRnhhKNru7UoGDtpkdgZsMG70F4B1O+2EWa81Dvgqh8crLq3YOXq0o7
uL1Oa1oy12aythWpUgxpe+qxH5TGKEG9dNcS0xPoS2YM50nuvpykAM84gVmh2fU+tPqtvCWw2smV
6LvcwTW+5hYiSjJvmXAN3kOq+2YLlyLkhnWxkp5ZB4caEi/4hjHRP0c9cHdkTPZyjyWQxx4vwxOE
cpkjT+kf+aTfebGRHdR5vCRmiUCZ152kk9HotVs4uyXqubuwCG5fAKP9E1J+dpYTypOXGD19u7Bh
7Gj4cx68K2Zx7g2z7Cf2i4/n2SGXFrF2BqqmOmeOW3+f3o7arp8g3q93scwcetJk+cxkbmbtfAu6
kJBK4AV8BZdsMBL3kB+VKuytQTkx0EUZNWt/0zGTwRZ43eo4uc55ApjDfu4ReiQaxZG9zXAMu42u
brOoSAsK9tx07dYJw6V+rI3EOMj55Xf5djSeW/1pNvL2oJrGszzV9dFKLO+6n7ExRZuxKFD6h0L+
e4K2dhyKfPslfRvYMT0tcaRh+gDGf69ldg47v82HBwTZzRPQtOpOWDtD1FV3tIVfZZhlt+crT2Lt
Y9YHwwf6rxR6pjl59c6CII0shmPgcFLwErj04DsUAvclt0yejDTrQGXt0QIe7Bf4hvzTmUuFtUdf
n+StQS/9/XoT1lKJSZX//6kYq42wlx7kfZKRgvwYSd7G4mtaYrfMOcL2gwEtwgwy0FU6+6TisShV
5LK3IZdEcdjkVbtF2df+Dau/fSjld74bZdyOLXN3Cyzgng1B7DH40Mv4lc0Rlq7lNZkL5GC2wWR+
R2uF9eSwT05FE4bqXqrfov7yBY0Ag3RBehvHSUuVEd0arHnTnLHloKEUqQETWwZh8nfW4IaSlPS7
sezt15fzCBPnYSzQdeuJN8DTDza7VPMWvd6CTag/XPkhZn2nu7p6lpstgzqJrfd+zWMjCM3rAALI
WlmuvibXYyW2Psa1YD3fh2Oj/HOHUAd9GH2mdJwdQID8JGl587jjCdP4pfz24+dSKzaRMqjvhpHy
CG8tb/4RQLQ/S3ONUNIFNL08g7DrkNyQlvLvUTn61lUBymlObpnuPlJBApgi6xTuAydECB5Suhas
c0ApkGCtJ8nB/zlodX6+/fqlJd/IHus7cxvP3Bqz5Hp63rF/8s97J7FbLYl+TMtBt7O+q/XxAh+P
UjQ2Nlr7VZuRmpV+ZR09yLH/lrdWkdLbOFuiayDPY01KTI77z7O+m85Iban44VL/lvfhrB+uFCwd
PkZzdRfC6FtecTyc2auo5ttcVV54CVhKgZwJjYjJ+7LMtgZr3pzhCQr9jjpVaxC9VZLuVk6+Vn1X
IlHfDEAIsQV/a9Hysqxv/IeXan2B1hdN8tbD5Ij/zPtw2L+d/va6zvlC7i9i0H7jzsWhjWHtMhaW
D9ca3Gaya/rdWsW/Vf+Qd5tPLKe9XUHO86HO7QpD4t1ryvBL7bxwK12DzEEltn6jpQ9ZkxJbB2Rr
5Q95H5JSz+8RDOh/ajWSCElhQ+Tj5WTvneGtNOFbVHIlPbOUzbQ6q7KD7hUva/cOmAra+JpW5oVG
Lmnp+RkLBawoWZnl3paO/MBq5610D6z+I8naoAz8m6526zRslTUE6V2KcoaEifjbTp6kBGt3K0lp
Co5M+tc6azNY8z40ofU0Y9CkLFm4ML0GdTZ3naOn81bmvwkAA5aLkvE1aIfocHvj5aaswa1bXdNy
u/4zKQXrqyvJgIWU3923pD+cQfLmLAE7oSW8RmtnfxtY38rl+axHNniVMHnLzhYLI8ayQvJu5rhW
k2MlkIHBmpTYh3rSia557/64lHw4ZPAqZT8bD6ACrzVUClwDpAYr5YYGkmP5cJU44rUv0nX5WZJl
J7kzZdLn2WlWnU2TOdZJnvD6RG/v/rvFzHdDhbWqxOThR0XPit6t0m2RK3cQPTHiCJkUHa3sYfZK
tmNQc9GmR3lFb+uU0gLGWY+br/Ii/17VqtVgj3U2WycNm4N5np0TJIJhiUNak6Bu2K3crGnfChT0
z0JrUy66w85sYUBGh7yufFi6FhxN3b8IZ9tiAyBS0a6RuyrPpc6gMulV8VrG8EyET64vD3huEd1p
b+uZH26/3NR3j+g2db3ddZmzSPT2mkdsTs6eOe3lLstl10B+wJqUG/sh7zark5KPZM61phSvf0kP
Q31rY623wcYQq7gg99+6Ih6PBkKAex3GLEmoZwiQFmd8Jim1dPbODAeZnqXU84B56kmCd1MdvERa
dtSWc6hJnT2UQd1upNbcZeNJmUtzp/YZIL1hKDZNxKsugZe55tb2AHhqYIru08Q9qFFo5XskgzBc
Zma/Z1US1PDknBs9aJ7gZLHXjGgsxPPMwb0oVu9Tf3xdEO2fAmRgP8G/qXeoxo2ocpCUvAzBoyxh
e6IeUYGI7Sr9FHsOyoJm9zDFaCE4wBYOOnv7R8/y52taNT/hO556UyvfxtzEVSv1v+clQ/IaH/g7
P1BBimfNa+/N1g+P1Xp2dv2ADQetRR1nGDZBU9df6hlML1Py8rOupvYWRR3gVRGyXWqx2AKYLCXP
uVWh36SquwqJYJShSnDcGDFWj+NSwlISZgIDjgJhoh2bwi4f5ympHiUmQVYUDrpneY6wMIvwVhEH
u7JCfsifhm8mm2fHVl2k/DK1MrAjQYljtywAb1yfmVtcxKheqxA+DR8jURUFw12bFWCCvHZgPtwU
7h1IDbbXPBbbW1S/pn6KrsMSQHSJrr6afEdWUzlLVplh0o3uIqpcBcJnhsVujRNcG9Swryo7oddU
0bTtNI4BMwgKYtsDWpXa3MscS1E8ZDfTMHSPWtJ5T/MS1BmwPZu2BbuaGmtBqGfpVisdXNEGdmfM
CbO5cdTRhfH/mpJofrylQHOg/OvQ5tbjq8jynlCZibZV2G7QPTX2jmaZu2lqcjTeANMXhmbe2Q5Q
Z2Ct2k639aTdYAWPDAYO4KUXlvcVVLv7ZgnWJO3zmBSsoQ5IG9lw00r9Lp/N1NhqpqHdSVBMwd+Z
RV8p28mD5e6FKYvNiBq89j6AUdce+2/JkH812EoHFw7dn3fLhM8MMhG0QlGhEtPPf7Hd+SXME/3b
1CSgFRDEeQ3GDNg1OlhPs8ZesjUl1qVy8/5O7+P2lKZx8cgj0KD8t+qnZlRoXFlqPqhG/1qjGvTg
RsnTYFcN1Fel/hT3bBw5iD3uJSkFbIV+Rn4939fjpse4YzMt1WMtxZQvBsu1HMcONlmOAu2WPmP3
7mAr/+6ks3mRU9WNqT06XniCHIZTZ4Ys2oEPTrVbf0EbJL/CcE5u562NuX1qunafq8jabH0slvsg
e8GocGbRvmiYK9vmBaJF8wnuef/I0vFZUhjttp8wrYMMlY2INS01JM8xyo8HJe6r6qLHhWsgQG1o
P6xYLFEFBt09+mn9fT2wrFymqJ1IgYOSxRkZzAQ0G7dCN5X2iNimtpWk3J4sVZdPlQMmbLk/9jgC
dKmWgV58tMdft7+TJrl/tIsaztly/1CdBpGXTR7+9LSZcTBRTpGoBFUww3Bf09LaxhYJyXeZUiwl
HeSO3fAEcAYEXjBswHVhqVBWdEp6/bWug/DU20OAxntYfS/Lg5THQ1gfUh3VpmpWHBasFRe3cNYD
z00QBffdEgwJuieu4R/fFfR9ip3MW+Db8R4KQ3wpxwwPwyWQmOSZzLKxbLBRVIu1qMFv8D8qyiG3
2uvR3Yg54P/lkNQdwFeo2vHjadquQOT2eXwsVVYDtx9+ndSWi0xFqTf3abvwKNh2NK0WBiyKlA/R
EuQITDxIcvJ9FAsjf4C8rsYsri/FpYpy+WatJDEc9C58+Dr2kTk4dllVCcvKwxNjUpQ7580Cio+y
lJR+OFSScuEW1dGTgxD47VC52rsjMt3cdyUAjY8Fy6+ayhiy4/Nc2F9T7ElBLs1uemmnKr24YwTg
REN5s8vYZ1TZrdgnRai9qGU43Lt6/UceaurLYBfqix7Wjx0d7CN70zBdEB3k69cb6H85datfbKAl
b27GqdjMKR9S1Azeokr5Ah85eJJCswwe/CK2r1IGUnifQqj7lC81x/otGTTzVfOj4rOWnKUK35zs
RW0a6JePYZ1O932gpQ/jEiDupw8bM6mJ2s28oc8GjbckpQ5EUzZyfPcvNRlwL3VZu4S5lL5lXo2O
tma0W0kafTOcDFxTd6VpoYi/sa2u/4SNFdJF1qjvIwiVb02PLYIKX++48CvfgIKVOzvzzdOIZea1
tMdXIDTdN6v8MbuN+8VS3PYuKyOkk2y9+9bMAClUx8qviOigpRv2vwLHbr8B2dJ3c4yLuN34rxrg
MzRs2wG8J7E4bPcz1rDwhf/Oghb5u/BDnm45oGKz+b4cvHqPX1uJwpxTvGaKZd81aTehud0XrzqM
6U9Yv2+kUAHG9goC4wtMXvVBsmy/YX/BHcqjJEfUJM6aNyVbSdaxa15ndukkJWfsBvVBRetNhxF9
CaYZXEJhhcalRisGWnTto8Jm5w8susfdDiwesp5Iy+4rf3DupKRvfW9vaoNFu8PtZPbpeRCMid56
teq3cHyiO0k6kWoDU4j6iyRtjIjwgdT9e0nOyvTD5Zv/KKmpz6701/nViMH3+GNwCqNBeU6zVn2I
fGjEoY9d1ZBXV4A+e2Qn+ufSaz8ncateACsMz7re8qrEqMpXiXsvFSQfXcRDqdTZo2RJYKJyFNkQ
GOpOx3C1wD02s4NnqR5DR7vm5nPTFAe3cysMC+s9MublxZ6c4hJ1kOUWseDyoqgETVe5yMyq0y72
ekTH7ah5CjUHK/DJekUhLP2mWpW3RzezPEkSjg6Qer14K80RSUqjB0uwVNP6yd+g6QeqJh9xV1Zb
gOJV+g0UdXaEju8cdPY+vtmWccldxXoxw8x5KBMLgMVSrZ3UvybQkmc+bdoDwzoNNyJi7hLMWupv
WcFrwO/+nbdWkZiltH9Vva4d/+14vQUA09nxUz3OzeOoVMClCxfpO1BdJl+iv3LV/2yOg/3WOCP6
QLle3GehYaNsXKUg4ob5S1+5z1J1NNL7OjK8r3WTqzu3jq2HtPQwYKlr1FLQhf0MHemngvjVPi62
LrChe7XkpXLH+EenARCzDLd58swuuFNsJzlGaai+oKpSb+T0zvxVLb3mZ8e+ETAiM0aHcTJOrNmW
qO6W1rNnoznO6+4gbKnlmySrC5Rx0ai6L+lT7+0y3PW+Ht/ViJP/LrjVkeJyzYVHAvgZGf+dOgdq
vJPyENzjvZwtdlwy7Qo6YeWY51tSinVPS8YDr3Z0qxlo+rNlJtZRtQe42+spLMe82MDL75zQUvap
VujYUg3OyQLve8brprnXDNM52Ek2XSd8XHZ9qzafeRtVoD+u852x8zPaPMqvxnt1h4Qh6VhYh+cX
uy3Mn3ASEYs06edpfby0WeJAUgnmfV1V9WOst/XJNKrhLnJbC3dfv8SWoHPQxwKsSscHM1MvkcXy
e/9bHIyfk8hU/lJAWt4ulOUaUnGF9eeUDj9CRXG+anaToXaszS+hjTY4Q5TgCQq1e8wWUXFV8dNL
n8bWkeWA9MmFCgTGubFYP6Mjs/05/EYH/B3yofKnHuCDDDqJETaD8CRwzb8ylJH1rn8NsOZo2k99
B2YZneLm1WuZE3Z9pT2B2+iA5+CwBO/K2bG45vsnXTfwoBqdRdJATXGL07rsIjHHqdkCRALhoUuQ
dcG/5pPmDN5rnnpftSlWHsze87gHyPfWYVrfSbIzUJ7Lnbg763GPMJXGuOzclUDdisb1PgcQ0jfV
EKoPfVX6n6N6/qZbgf4oqXlBgDu69SRVPc25RJrlXyUV9sGxTcv0k1no/md/Zi+xsJqX0nCcz/5x
9DPnW8yn8tiOant02iH4XujHeqjt7yWILCxzqvo0BEPxFZu7bW9F7ifmkfeYPBSPta8gnh9A3uj6
UNvc8paCqGDHGWfdhckyHhE7mniJEF4zIuMvsTu0EFMLnaD7vFZojNrYVXZnHQYsBR+7JaBhTLsG
b+SdJKWADdvisZlx28Ky+gLYiSsHXQW6AcPRDWt3xaOxBDZSvBdXMR5yp5o/sQrwtSuj6fsULUCP
Fj4HOlBI7qX613gepu9jHVnbccmPlvz/Xd9Fcmmt77s+5wGetm0CF8G3v8+/5v/X+f93fbmuXg0w
tz1zb+ZWvB2YsD+Xw1Q/646pH+0lD7mM+lkKcia/tzypglBk81wueR+O5cuJnJXiHWOdb6IE1sK2
9KpGPdAyst95KvbRXm4e1mpSOMaet6lr+AZB+aRkrQVhEs7XqNVDsHd413c9Oja7bNSKJwlGk+dV
9G/6RmuqvR4m6n1QQcSjk5IECu3qfbsEkrQNBdL9LZ1Vu57pGlqPf5dK/pqUIyQPbbtLHgFoW7Nu
Z1rTKZ3ePLpPJbfrR4/9B4pk3rcEPhONqszPng+XVB+dT5Pdez8MBOhYLfSGJ8t1MRxN0FspUjVi
9xU2McTjc1MqB0P35i8oMgzHjrOK4OkbtKyzXCPMgPP1VWs94ITtPfqdxkbXcm7MK5507tpncCMW
rgOGcdCbdrzT6xDN7sVwRxx1buY6VlhAzmXyJQUS9Gh1711AVjDRe+dspmaJuE7rP2dOojwjEN3t
9JOHjVgyz2i6GGjHIELumBuGIPBi4rE+KlXWH5n8IYtv/KrM9jsSI8OXKMYJPuna/ilqeu2kxm12
9sfUfAwDHU8MpZzf0jD9Begw+8XBIXbwd4ppoo6F9e8zfjJHY+yCx6pomudiCQyV4WFYIJe4VDD0
hYrUANmw2vJRS+HFI5ms7gev6B6lvlTD4GmPaeSEARriNMniyQ5kHi/ZPnkOEOvAV61Jr4gOYRBh
YYxmdOp4wAetfrSCLjlWUGsekgxShTGa873jgiyGHW9fnGyIzgVSxhfPjKwzyx7FnTfNw11WjeNZ
UaPykhkFxj5+H90njY/E0+C490k54fVas0gSdYl/iNtWxYFBrQ+uV4wQXRFdRgCqv7I/Ue7T2Ome
fdSe0A0GO0iPAxqo6vuXucPqB3Pn8TWykEfuzE3fhSxKBYX6uWEPehuOqvE2ui5a3uiefsF7pt9U
0TQ++PhQIUGdp7tqCiOUsNCP49sE4cNP5z+Sxt37+JF9Zfe6QdcmWrj2c/QClvRXZKvzH0pi/MHC
L/RyK2ChPHD1Q9bycfYH89gvZ3Bj/DvAgZVYPIxMqOwJkU4gJn8U4BL1zvzhgTVgCpgNF7RRx2uN
kfqixj8julY/eNbUIYXMG8DMqDxljYaQDOJ942OMWguD8vGUm0r06iue8+hosGnFCD40eyh3lj+c
+nSYvpo2cydNC17dgjdFm/IC2QB1/BoBANwH5dCf5Cg9Ts61MWh3uaMNO9YSizsYQTFT1QUZbHkY
cvjt5pZlTggiShWJvcu0lxLJ/FiyVh8z0SfkAut5JK+qXHhobOBtMxwDH62yxcqxVbq3DgPLu9FX
M+QruCUZetusWw4wPZYkinbefmoLfC6XpG5OkJZMqzhL0k9rbQM7Md5g8gBJznaYFCyBnof4PZXm
VF5GL6lwsCAmwVpHYpKH0zi1Gx2I0pCDxvo/HDcjGFVCUP9f55bku0s7+AicGQlt3uWth8j1x6ic
77L0azOF4St9rr8pYsc66z7cij43XlTP8Y/GECrbOecxO14RX+2qOElKDjIN76XtMu/BspQT0kXz
o9c1UArbvP3Sj061MQYn+NEGyiuEIu9PU9MOuUt3gA74NtByPaICorxdFv9iMeMJdZD4jyqqYz47
Tft1sbvfJlZXPrDOfVERcX+AKFA95FoVHpAznTeJqVYPa4GUMsD6Xc/Ekqdona3avQGRwbl5OYMc
IhXXZG+PzsYZavYs/7nIh1MrYwJfSPffUjCqCGYuF1lPIMl0UE9sfsV3O3dQnPtuDDAgwjoUxxel
D6GQ6M7VRMnxmtpL76sVIAzM0L3lwfTFUil1Tw5LBQ+OinFJrCL1f0sueTh1Dw/REkgeEExtjy8a
uyBL6Vog9SSvqtXsYA64AkiytY18HyELs+viieX9qv4jgrjgFWr9TQsm6G99Ob05JZP2emr8l3zO
+x1Qsf5Z72LUMJ0xe3INRFViRNweJqsfTgWoWhQcIzD72FadrdRDE2TpxQdHjR7zVK0OGXPdq4rW
LisGrF6nVq2wsF5kn/l14ZY1b/dLYqOAYs2m+R1P0a9+k9o/S8u/U1nIDFDCgdeU1AlD6c9F2drI
97HIwIZG92ucvHs/z4ufRhP/UExWqektAdCDGrKsHjcsE6kFC0nPbM6Gz349NGiaM4GQ0tEJy0uY
QQWU0hwLz3u/n5uNlMZpmOF5iaaclE6tnT7Wivk9Wc7Ejkf+lNbVi5TFpsuaE0JLjMmjp7JVlccY
JyHigTVHTxKTQM2Cb7OuVuc1S2K4oYa7GB+f21FrqepkzjFmI2ojeU4TIjfpNvBOEQfdrvXW66hD
9tCYhX3nzzp15xhXKphIL2PilWwR+WyeaKl28dxOu6jwqOCsR9oxnZGKkQIJRhfVoK2y1KkVZaoO
6zGar/ws5xJlu39O866K5cRwyOTk69l6bDq2vTOVu9t5pdhPYy7xruZsK8oWOyxzZ9geRLDl9MpQ
QxGEwfruQCm4XVJ+YJip/sEzzbdbniG/YL345CU0Qd/p1HMTtrt//U9r7d/n1f7MAnQbbr9huQsS
e/djlx93+01ScrtoV2ZPMcKuUMWPVuuql2KpJhV8s2aZR6JSIsEkt1+iptsh3TD84bEj9KB0w4HR
BnZqY/PQJFG1rTGwCCKoZkGT/7CKZkJDD0xjr57t0J+Pjtf9BSx32qUIK6rRz15PsI40bfwoPPTB
vKE7h2n7Z5353oEx08VFwjSq9Gin2dMiZev9tBUssuNuo9R05AjNmsjhux5rjA3uVm6dvDHPPEHC
+2w2vbfpee3Q9Zhea78CXNx91oKRk0HzQxE7eezV5t6J4V9WoJ5Y0NmnrG4Vpv4jLIZ7hV3PqcAS
cUKCoVw2/AqFTYcEvu8JHjHTVC+5RIr2XLeJclVjprwlfkbXyr+YjEWwl1uyhrGHJpUmD7c8DROX
zVwM2Xk9KmAlb5fVSC7hm6pcpQAO2o92hnFVtT1UzvmlqV6a1ByuAwOh1qnRQs+Zkg8zkBHEy2J+
SPBZKTFZwSEH24Oqc1B2aMfNCNXU9MAbWuljr404gC3BlPrP9QCPPysuTjBYoP4JClaLt3DMxoNe
oDUmeTkKDMcZlzUWTP/O62YGEkia6scKF73CtfynbAmQo/BKp7q2NnJNaYsuzsgY5jovQZQa5cmd
nGkjSXoQ4xqjRgFhqLllrfmNbX6JrNa4kyxXqXR0ycYZu9Cm2EueBIbu62wTodkoVd4VoJhnTM3t
wpJt6QX7u1ORn+XCkueHw8b2WmPXTjU71suPlMIoUfOLZSNAuGRZLKs/Oo6yG4Iwfi7KfQEh+Npq
WvTMnvmvMar886AZDwiRp/cjZlVXCdwZrX9krazDmpdOfY6JG8r8iarECpRG38DzurtLrMS6sthv
3Y7tIns/Fz7uR2Hb4KLlMmnzUzyGZqt0j7c0DknVoS5ScwvOl/KwtPTLMniOG/dp9hgd9HPFXlHV
mVfPS5QnK7oES8KI4t/BaNXfOlYt7yYzXaaF8H1w/wOYsdYbE1SO0pmuV07kqIWNd0V0xfCueyyL
aXdrUXMZBWCN2w2qyM1TUWfBs8ki2bMeFy+lH4wXqSYBQzJ9gy1QeZKk1NVQWd9ZFchxOUryYFSk
UBKSB+Zw49ZTA++a5oZ3RZd7vjOM7nvg16iELPm6k/U4ScUbP3Zh/ks1FDDP7NyHD1KDkd9VjTTj
Es20v2KK2pMSePYVsqhzxUGs2muhi5fBODtXKdBaxD3Vks0ZSUoBginmY5UyYMR5Q0E5NmzZSjaM
bR/R/ya9db/WDVk7xcyscY6pXsUHdwIxgZxl+D9svcdyrEwXbftERGAS1wXKqUreq0Noy+B9AglP
fwb6btz/NE6nouRVFCQr15pzzPsWN0REPEuxs1zIaKEru3hv+RbkcPgt96Ces3shB7yhVkH/QNEP
9aySUKEty+TvgdplJS2LNE9zVVQbbUIcnkZYSLyR+mLAw//fs+1D+HqvtSTLj2wNH/3dFq0SEw59
9feMuOaK+fWV3FxC4yZh/Hv29zD/CSW3Bza1CCf/Pgm6djz4JhNvlQN8aZan9D/h1abz1im7+zfd
XGmzSHaxm/Hhfw/UyFgd/j6u/lwPk6hexWY8GjcnTb/9C2QT4Txy/vxHdgfYDRokTQG4u1d/D2Yn
1UrAUb/xN/7/p2bpf2WFCQNjqME+/n15mlYcon9Pc7AzIP+LnDEH4HyGdlD2/jti3kIESQFnJPcc
Roh/R/G/LwN7OW9dmQPsE+IOcJhhXxA7bbE0LHbjzzKK7xhaRNl0B0X8V2Qbjwm5jlfNOL25HNZz
RhzYXhriI12Ev1Obqrbg1zT+mRWn2v293v8d7b9nf+8AM6x0JxKOlUZK2lkfzagvEnGUBLVdOVbT
nhw2CUWX94Gmj4dZOM8lr9q2FQ59TB067zCngNFTk3sA6VfNjvIeE/NmSqs3xbW7vVl/zyqgDbsO
LAj33cm4GiBbJJ3DoMtqIfEVpbr8XwcGizLHzfEHEIquEWpaFdPvp+HWpfaXqFJtZ9mXZu7V1ZA6
838PlsjUVWxuR65aPirD7K6w/HZXft0BHf97Wnv+ZOz+nv5Fr/49+3so3LhD7eRDw9i0880Wx9Ja
HQYdio7/54nV+m59yipAAJtHdHuZfw9/L/h/H46VBVnGIDcz3jxM66ZR/DsczZ/n9O+pXGl41ZW7
RP97Z/7O0/99+PfMN2birTDwsng3cAJ5sDbZ3/8e7FGkh1HY52LT3v+dB38P2fbhzIhjv2bD5e9T
bWwT7pB4VCN/sQbTX6KBo028v1PTPJTG0JM+atV4wDbX2H9P3dGcTwWQL0zyHNOND9EJYgz+Hv4+
zDMoxEam/faUlPOZYEgZrIM7kYqi5ersek1kEdMlG7UESUW0bko+daR7HbsYU48P9H6+/VI9Ge0G
1qUeITe2IXAOK/3C6HxnVhO+0eK6aro0gFHGoHRt04uDFuY6iceQefsQzEt1UxncImq/syMfyupZ
72TIktEyQqez2HbjCdzAtrVd9Xvc9+ZxnUkQcjwyad1X2ct6LxjCoGIfJ7JYhmSfSYIoRR1oU8V8
BJlgxA2XRSO/FabhhIuxaLtYk8TCTOYe9j94uvXZEuWpblv6d0QSZYN47+aOzMKl3INfynY2Rr9G
jpc06fWAmyPO5LRpogFDRjpeAL+iJ8kZ6Wo6o9ckp6mClyoEypbt527LiJYWKlxaFAynw7U1Z/KN
vSFqQVQMHr3GSf0OLgfGm3yiUvj5dfIvyVLkYUbAVlznOlxTIkozg3b1pAO+tXLo+IRmdtNvHuPI
1lFShWq1vUMM60Zr5VGaKQcBDl0mHI60SPGKD7NAFzO/+N7WuiQIknps+Ha5dW9ri2HAjnGdU10c
LG3BCKyh9x9n7UBFsYbMHz8ontOdt+DfbzWngE2ETMdbqT0F3hwPPBryTV54UvvLsfDuFQikIxNP
/YKYlvQMjwQGveaNbnHp4pkfE4DBXuLpZG2NAuYUrqdU+5Ux2TK9ut7OIDN35HWZrj82XwzrgRtl
xyZbc+Obxhy/ugo6ksklGhrzRFjTMjNvTF0Sc/RcRDREL00xkIDr4BPDwR2VtBMsgSl8LfQydOSG
FIG1HChTvsbcLyIorwG5zOSDVoxwPP6W0/kZTIh1ClHlLBC97Oux0/ZVMsT3C8T1tfP+tSWpeome
fC6TtpceG8HZmKKtAJwcKz2jldvbfvqtwWENGkU2saHWN7+jYUED0tB+XCIS4RpZ2cky6OT5uX4P
ccELraWM4nR6WgxvTxAu8pEUKZYmdKat7JC04qvojHG/dmqMlrRs95r3kmp1Hdh5Fe/6sqY/M9V7
29Gay5ryC2dJZzAzjNtE5RI05XIa9U92/mnoL+60G/vHoSCqtSevi37+zvHbd0NO4FkAJHkWocdy
ekGRawE7ytOQFM8qoBo0whX+auATmBrIRVVB7qZHW2h6MIHscnLxAkisE4gkwXyV1EedHtU56Sse
xFDdGI+Gldh8bXlN/OkzTroeqFPzna9vq1kAXyvTL8S5VTSYz0QoPk/oJZm6QEudzz7I1G22IdXo
RfTa1DK6tMwQATux+Uv7BoSJ857P9k2jGNqX/kWYfFtlzNeWTvXPmp7vJlKHZTtc4nUkQLZeDsTz
OqTL1ulx+UdyNv3qp6IeP4yRQHldLncip/If1w3X29AIJBqdQZ9gha6BTI5ohgEbJpwTYd+MAMHy
z4mDFPQtocCapZ1aRZGVCqML5YFjr0elS8OfSIGz1e77yo7vyTaUO0Y7eag699lRVWTVIwuBBoa2
LN/IuC8jw2fgPfQyC4ahekUvislRsodWRUZeEupNpydIeMuJRRmtdoNWvgDzvwed5gXD6+RAoOuy
At/9fPIy87vRiu8qM7+GziIssIfMr7OHosN9qOdx2XsVw4LMQMvuleiI0iV5M+iCqgrY37w0j3re
3XRbo6petkHsjzW4RC/M/MMpUtlhEgHcu36nNGezO7e3U5oHWePQLdmEul2iTo3BTaFCI+QA74P1
wqrpJGFunPoqu3URYgRt2dxURfNbWe6p65zPIWPjpcRd6pVVJPTyiFCFflAsyWuZY3z13nwlSTNL
QFVHHQr03WjlEHnmqYgcjTR6U5NLoNm1imJL+/IgG6XxhBA9s3aCUClTus5hUf0TMW+MoStxoAtw
sFc6mWn9XCt9L0j13nupg34YzUpmc5ppzZuvN/nVFCaptzHEHiYrhTZeviyrLCP4M09pv341ynk1
m+V+ckKzcrq9k6jrFTRn4UCeG8ifNBznugFj7TUDnMHGZKImhlMRx8i0ncOcaZGXkXX/vmTth5+U
T047XpSDplGfX1JZHgc0OIXinMjlsAfJBppmuqSAAxG0AUbrSzsqWnbgWh9ZPdcnVHm7PHZDM9PE
XWDGwYcGGkB2RWJ/LFJ9kE1dBW6pPQ8eIBuZme9DVXzN4PSsTr3jL/tBtosu1jqsU3YaRfW0YCMP
S715aEfg5RkcpqlAUc3xeBSEiB0axgBo/ix6R8N6YAAJTG04JeN4T6YRGYIe/fFZuj+DGEBTcIcl
Y5uo91qA/AWgHGhiJvJSr8E2lRdT1vcFaJ7AWGd7J3z/oBz/9F4NAPqgDZ0aZUt4+wVi+QV5REqO
JmnsZ0Ixmht8w0j4XLDpJldkG9PZoSss7S+9kpdCn99G/im2fq8ZIgxIn+WL32tnVr5HxGVtMI4u
hz65MUimb2zzIPP5qJp4PxyHud4PHBYWCXb+zA5VwGwvo/6fQQG77U1Gl+ooyVPTB4LFlH8pGlif
o1UwT6n3c8bVO3vxT1kSoVygT6tV/+qM8mL68m70ypA8h/tWJh92xb4RCxnRDXP57uKph0/aTCGj
GVIeBNGfK+cGEwGw8TVlQ2/MVDRq51k6AuPxINhnnHx2y011Q/RoTx2Q6fSquFzGV0fSVF5LTwVw
eG7LXA1B50IE1AWCI6tKnhqn/Gml6oNKlnPU+SOJkZgO+1Q/Tbr/4FoUkUsKObtOprM1UGW3Y/wx
Sq67dTT3DjBvd5iuLbp3kFOKCMSdo5VMQ7sYlCjaKZC7rzAIEToltNAseof9ZHGQXQ4jkScrC7pR
RaPp+hj+PS+Y8rmKqsehghE1FZq+Ny2YDUOfPRAAL2PY9tzgqCTv/W9djePFAETGbsw+erF80sQC
dtMfP4SENL5oGbqX8aMf/H0ygRQdMjKK/cKPSloEPQOOEmF8VOsaFw9FWCfysEvoCIy6XtGxLo7V
OnknQiZf3Qx4D3fwcWq/DUltvMxcng18nTy7CK0hYW6GoZhzunTZg8HyE+FOQtVEfs+adZcka34J
GU0DYYyMlaznePAIKqn/GZDrvLXHJWGQCBZnHvmc9fWYdGeHYjGR9c3kMzQkXwTU1TUGohdq7ReP
oUVoJ1tWhKm+FpsdQOFN6sbzudU4S1R445YwyN3cIUAqH+Codq+F2XF1zKHTr/qtPVWKYrwsAuFR
gzkluo0k+53oZ8uz3WyELFvBe1Pzs93MO8O0FYUVoRmZC9vBGe+0WbWnTCvurISCnEza2rTrg0Vn
quvWmYI2nQ6YtK3BqSIaQs9OmvyDbwU7tUCzlxodVwAnjfZL0+8za4pT7FiKZGDJtPKmasGYgbgX
QYna9rjaSR8NEDH9OQ/z1b7uRx9t6vhja1dELV8ygllrmtAAH9HeFe0OK+NdPgmx1+vuHcjC1Viv
EJ+bDdH80QmCq5VvYNZv0udWuFRCaKA8mgRBpyfUnU0GZhIJeu0dEC3ZREO6c5g7mHucBVeI/ZmP
ICCneSGz3TH3wlqeTN25dDlXYMoRLgShEkwlf2w3nqJSQhyudqnhHDJHfazqCuXMc4kiNSAXpNtV
BseJKPEbnBjIRlb26w5eJblsLXj7VYPMt2nbQughb+Zw1oy9Q+BR4Nvao2jEfgJwuy1STQAHFSvU
goD6sNHlSP8oWNg06ww68H1KrX+moy372JyAJWMhhWjI9rQswdtREdo+Z3+j4R2gMCE2McW/Qo0v
sxRGUmH9Wo6sA0fR7rehJrFu0kK0wQua+n3m6SZUOTcqSDkNNJ+zxLXNTxouP2Qot+epYGptMrhf
iCoqTOMBYF8VIZXBQGkZkV409vYDu4wecWSaDPa94iBsuLSGUkfXmDzqgLwNQc0N0FPkW2504Kjl
Wcs425peBEPZPudljR3JuQKMGa0N9fMsfVJ9aVIETpkeZhLHoXauNw4S9lZ8L4b/1VZrHiFkazlN
x3u3nt/dYf6CJHpclyV0TOOjUZkNLXkG0Yv5Ila9DZ9krkPmIHorHqfCvR8HD1tGXl1P3sgApdMZ
ZPvvuS1JtK+sp1g+jEIH1Q1DlAQxEnd0N45UWl+XtrgIw+HSTSR5Tswxet29bdl1TE09R2mm3xE4
8mxOpGL6Y71P0uUhje0JLaB7z0CFAJc8htm8vnn+g+doiETMjcVXSRVKmVNgU2CCr0ui3GyiBYot
MefB1I/MG9KD1tbXdfkMNs9n2BkfOSfDvk2tncoNdmKTwbeaWb3TTMcKvashAdhJ0w/tAtng/ojm
pHZ3c6e/aWXJqGU0D7GCuadiwvBKMGidO4bJJL/SDum9bZ2oL4a6pMCY3cCmqmT3Nd/qxYlK2oY6
XJJSlfmh0UwOf4Y8hNLXwhhtbt1ZRuh5+ffipm8pc8plGatQm2AD5r65nNzltRFZuYvNQykYSNf4
UPGgJjuHHJhGjG9FnWwdanb+cc675jt9yA2BWUlv0Gklr0475JhIF6d4Voq7t02q976dKTkmRzIm
HBgPp4RE+64PQ/m7jcnIKNL2Ribp3iJIZO8v6twW5r9Sw7Cb5pDfN95QJ79QJD0zEG/2GhqVoOOK
3/may97Q51Ka5+GmXvY+FOBlod2OnquL4iKBztZgC+xwIpRMtfIB718Z0wvJsu8mLi+6qwE1z1uS
hWKb0VM2HFMAGwGiJTfoG/N7tsBOlc+G49aHpDE+XEM7uquif+Kj5rHa76YBdQqv+xvezCcV9bzv
zPRmBTkM2bcoQtJgoRCst31KhOud4m7KpYjhsP5EEoP0e/ol3/Im9olYzlijDILOq8l98Q11Xnpg
JHDmyJK3+tupF581bxZIlPus8M2DtkUup+1yKW0d6ntWj/ssY5+mU/u37fzCNYoMBFH9thw6uz5Z
DvwcU/AxAXybnogVei4MU4tIwDq8YCSNg7mLUQ99++q186xXettPbjVSbSJMtVcUZ0RXY504l4XP
NpUlKrYoeLk2EdnS6+165DXvumN+dAZaqgrNBA3bh4aDF9Szda+VBS1DYb1NzC2NZJ4i0n82noqf
XFJbPCWrczRKCnSREMrH6kQFAGmPPaxnwm7tRguhMSRhGlZ3fprctz8svDGTnxlnpUqn+1KwU3N6
/DT5TCyK0N/SnqCGxWzIg5qfAJCWezRcd7k7XRgrYPTTyhtRJjJiE3iZN3LrYj0an0ntfbrj8DLo
nJiF/UL2xaPp1JFIyCkkAhgKOEGyy9XQc7Vg60Ihfhws/W2U9j/Nnegro3QbLLLrcp1mTM79310z
C8fEdOrGm6KDA84CgAxugzcb7/G2efW05LJCKgSpfSlMZ6VxN3y1ndp3rvZSEkkcuKk1h3ND4a3b
qBlizhaqmLFufKziQg9sUV41sfxXCywU6bgCpUT+1I+PbinOVuUMoamN1FQ18nsdQLXKNS0SWz7v
6Bs7rOBE0efNV1qlR8AVV32W7vXC/k69nj5VzxSQJFWiFLODubQ3hUOgaN+Vp3YiMnXU2x2q8M/C
GJCLmiR029kuLxg85xL9W1wDDrZ3/AvnMb11sxqR8HypNQO+k2OkAabHeLYeYomFIo5/11p7MokS
Uk6TPmnFB8zE2l7NUEt01FizebPAHossaXy5ozyZfvbYzEzWcQB+y3g72Gn5sRjTa1HjqyZtAfpV
w2vO5pulmK+bHHlenHxSQnwSrJoGbjPt7Xb5GNvNl6dzI9cqH0Xg2sAeN1HbUZtvnUp1YIqXRtZC
a1bPTALgTboJ6Ydvk0hRDPWlKolTauyHypsFE3TtfU3mi96BkPbra5MlXLjeQTaNF1YzkLta7rI5
e8vKXoS/nd1+2Vb5L25btJZmc19Ba5RuxeLi9KQt2RI83nmt511MfjwqJ7zaRnvGZ/RoahPidJy/
uCyOywyWMCUbNM91mnpjPXE2ojlfhRXpzFRhcCV4Qeo51EO5qpykxKzYr4l7xkH56Yjuo1zX2wnO
F2M155or5NUpoLVpY+TXDRpMLzmYfR6684jgWCMtKl9vMC9dQa1dD51t7WzwBtx/DPIoy9Azubqm
VZ+OZDpA0UcGrrwRyDovqrX8B+XSvHHppwQWFR1ncX1tlS+jKCICVO/6VL6lEyPw7RRcFyKmEJbo
+8ThRME/cbOW8YGO+Fvsyhs6t7cxoHx2CfjQys7YkUJ0LkX1KFPzvVKOYKOXUtbip/J8KE9CcmOs
s8c/qUCi05Shedwe2Y09Eqr91sr8i93vEy5QeQKbT6byGkf4Xt7s9tK38TvlAXqMlBIlplF/0Rjk
9AZhK+NiFzuvMo+ojGjr5YtFydAl5ENql8ZttRv2mq+qore7ju6evOw6amxnZk+v/H21gqJZRVkc
6/66bjQGBPyCnVdoX+x7gwUvhMhi76hWDd9kBbKSkKxEecnVlM1sGiEnMNvXwja3iS1e7MMyVMaV
VjLB6nAiMIlw2ah5qY49wzgsi9+dsMdlQb+QwaQMq3rQlgFovFsMh78P//scGPqc63Io48jFwgGI
vzW5V0nCxt2qIctgS39Sb57IgHETYOG4agk7fzk1LpZ0TE4fDn1kQ6A/da1RO/J69qtBoTqKmE4f
EHu2Ni9r2Q+HiQq9n7mHTT0NyEw+ki/8Ocpyc3Zx91m1+SSMyT+48a9LZme4lMYnOjLuNQNyt1wX
CTnH5bs2AlRtLEp7ZzZ+4trjoqHCruL4n5WLMaRF5EVgA4RvAXHWa16Tw7LkdVfZvJVsqXZOXTR8
sfuV+ubXNCDfXliE4zE+QWIGkE7HSvrmq18A/bb37aJdd9ufy7YJjOUgn5oh3/veC/w8sIc1yRJr
HU5Lfll156Fqb9tcTEFezo91wvS59LxT3wpamu5tYeImd73vXtlA/JPubrHL+3wbHfhaRdtQ9Weh
J3M49BZXhE8KPK6yK/Ix6qhLOsUMX0YU1zOXtXWqJ0Ggjs3u7WglqQA2gbJDdyASGG4LE7WwXAiN
Sb/L7fa2z6c3VW1BiyqfDrFV/c7ZOlxLSBsJ7W3dZqdsJT432MViPmBZOz/V37LFvfaTX3OwmMn2
5KF5bDjbzKtZHvPHan6JrQy6kMceLU2sJMBiHSgJy0E1KvT8nL2za88BM9VDnunGa+GzWsOOZXdL
i0VV5EMZ2VmMdF+cSdywx35y9Op1qLxyp/UiQ2iRvMEYwcLumQfcTHqI0INlcBMdusQO0TmkSTWG
W9tzN5mY1U3eY3Obtq4awZB2URwIMuWnzLPFLGyve87nipO/mmlVxhPDFRAqWNyZuM9SsYfTyF3y
6tILC8cxcDRNT0YJEFC3QL5MTYusioaV3X4XeQf7pZ6P5UKf2Sht/2SKk6zkGCwJg6lhpfnkusXn
SJOPu02jBTWih6Fs0lOST1sBbb7bWFwCupUJuBPV3+lVxWDFtP812+gp/ujosIRGoVG7ystAzxKZ
bH+VYA0cKUbuY4ezsm5odo46vpPpZsJfF6JRaXd+bUNJXxh7OFtizdjR8cvWcWZexgkDGaE49CmU
Csq7QPXFeN+RmR4NxBttQP4zffnrxO7CcqRvoyBqGDNtTWqp9pRPHcQP7ghpJ+KwGzP9Ws76vqKm
DBYX53S2klgu9Fu/FdZB6GO3hxB5WrvcDZyi3qUmgS1rws0hScRwnum3Fx4C97xQL06NyFSXz0zN
eP/rFekPHdk4G/KrsqGtzr4VTm3uEL0y7WExQJHo6uwiXeanXU/TvrWUhikWHmTpV7tVWtyM5+EN
RM+utrf6s8Eat04nu2AlLbPmpXZW6+iaDWpm0SxXYthmQj1yGuI30PC5RU9dW5InjndjJ1JOC20W
GLAHGoFcaGyzHPulKvsqdI06DkGu1Gg5cb22eUhkWw0Aarskb0vFnygWLmGr7O1QCLHlKXQXW+Sv
0uHYxoZ0jnlWIGDissfm89I7vOLO5k/iJ6ITkzgsa4xkHG96tX0bYXFRXUB9qnPS3Ou0UDij6iDm
XdmlxQDue+jZ7vG3jXbZEzQyMXWmynKZ9ewcr23CPJmOgo078cIVEaujqA8Miy0YMXt/um5Swlvw
yn7qjpAPlRnvpnx5tWZcl5M7PQ8xXk9kQP2hJoiGJVreqmzlm7RfQUoQbZ3kX2s5Y+R641XCDJXG
oW8CRkkW2uZO+w2/mUO05HeTPmqET3s4YCaP2I0aY0LXoqc16dCZhI2MJGzWnMl2DG6NCwnXf3st
Fslyo2rzBKikWSkrbM450RrfKrE/dfN3Uus36BnCLQCF293dOjg6ZJyYPnT8CXyLnxams9dLHBSM
DKHXDJhM6Hto83QzM2N2SPHJ02k3pNq73wtvNxo9gWtZ0Vwz+XN35eqRjieY6TD2CnWDSod9DuZe
Klb2tQfAPiKEiVFE3LZPuRUvV06sM9tg6yNqJDlu0qi9BgseHfKj1Ep933t3MC4oDPXlZVLGcR10
usKqf5YTExFnlqGZ1EOoZt+gUCxX/vvkOh3ke+kwIrN+zSm789jtswnmrjhNCqkR24FRMYBOfY2a
/djjG79NyCPRGsKsCXeK5kH77pvp3UrI9Srj62JEWynG79mjod/mtOBRVz5JmgLkvflwf2uH5of1
PMVsD3PoDTsMOp/a5l5L3eWsXKILqjy/10QLPd9eOOXWtgkapCiRMbHnczcm/tDWP7o1/5OTTsXi
zEeDteewQbfnpvyHdoP0SuinzHvZGZtu/8Aryjmr0pz2i10eUhC4iA2jQsuPlU6gcx9bd93g51fN
wLltdVHCQQ6W1kceyBDc6Hx7l8p5vmm9nYV6NvKUIG1j/FyW5pY7bE4VbAWixT7XNzU6kHa/5Jth
V7LvILQNgfzafueYrNgq5I+m7sdh2tF6TRs74xmNkzJpxtvawZmrfdFrnz+05Mj0VQftJG6mgTHb
quov193YLIKtUT8grJt4Vwx9PST+Otxm24NN961CSXv19ymn7IgyovPQFg6vdtgiaGJ1rJA/osk1
WUsJVvc0H4p/Py1R27EOx63xlI9Zznmgvw7gJSLDNN0wsY6e49iRWP3XJEsFLjd62s1Qzbs+ZiNT
zfgg8qBXTXfq1PA0ue16MHMr2019eaOQjDE7Zjpn9WV34OIh2NgbCzjCilktkzhKONZYXPpgKugO
76x+GG+m1nsoaw5ovZZB1Rr9jfRlS4b33uOm77UwWSTjDahjt3280OSnzShT9W8eDSjiLmP5fDRe
LAdlYTt8tB0kFxxdlELVzu/d24qJWNSuYggpWncx1sGJESvMnC1oY/7J+yWKnUkSX3hV9KPaA/5G
uRjf+GtynTjsVdiW7QuzTcNZK+jHGPOVQf4ARY76YckFHuV6d4bV33djQRvGSV7Khfmn4L6UQJDu
teVXkR+cx5Zxk9nWFMm6SvZaSTJCZ3i/ro1Gs5IvSk5xIMAgh+6ih+6wsD5b67dQ3rG3iMnOf12H
E3Styq9O4a3VXUntpxFiVC/Jebba575ATCE5uczhCR/H2e9R+CRxuouzHorHaAauL742xwmFOHSS
wTetMDbdi4nyumT+spsS5+Qj+bnCqPhsbDHjSasxbW84AK74HkrMlviIGpqvexV7QG3y8sl3mFOb
LhlFsECunGa5nSymB7aI39M7FCisKmE8r7vRRLo/9dfLWJQHZBmnZYpviQvB+kIvojAUUh2X35ks
y2tV2z/9qq6FGG+pUsEWp+ci5js4OzUEQcO+ECNn91adMUe5dfJUUM4OFZ0T69jZ8mQoctAr9agt
q3E9ogUy0QHvm+xY9ZS40rd+zMIag9oZXrVGrvS5Cm4GHDcTZ2aH6Kn30rNklkbP7dMUUl4MwmLz
1Fv2mpR+NKxN6IuUsyW7LyEzhAlrfdMfwCqd0ExyKy90E39/+1E6xInFyiJxWvtJ7PGzEMU/2acr
Z795mDveF5ERXkje+t5Zh4/EogmZ55udPmeCZpHxZDZeEgoQZXQYmNjaHOapn/YIn1hhr3KZP/P+
P7j/+rb3o4R+AW1amv6DrwfazLbKTn7UoB4G0/1pS/nqLcMjU4g4NHMNTr5LcJYPUaqL2Q4IY1Pv
MEfVSA12BJJsIg+8YKzWji2/ztTZja0zoLR/Rjx7YVejE9umWbXEns9OrYyI3TlNygH+cLVYy8Hl
CqqT5lCxcMeO9maN2S9ws5rOc6cOjY6sDft72v/U7vBKzhTd6Lq57cTeiLlzsqZDV/aPlZigH9f/
zMJDm652o5chqdNFSy4DvtN2i5/RFgR2sfHtmj8MNL1duvrXCklaVBugEZBeZ52OptdPr5S9GkGe
pddto5FaaVUXB7daUXfVQS62vkM2Z1NdzOFYOwdjVgm0sbYjgqV7MPnFENa4/Atx1bMpTXB0ku6Y
Yrz2O8kKf1ja/Cdtug06JU9WrfG6SeUUDl0cyls2YVsG2jK/GGvqn+lshGoge9yzM2On3Popbfs7
ayQIAkw1/0YWzRVaV49uOX5v+9op2Ap1jMvDbNEJrrKKC0y9e+TfQP9Uy8RKMcRQhDuhnDp0Umt3
c3srV90419W0n2stibqCoqwdjk1tULfSE87qjHdP1TsvXa+zigUoTrt6p7fyKvEIbk90YhdQHBm+
Nuz8UsOuPL2Vqt/100AJIJM7zaDon+vmO2Gg1+WEUfqJlkXaYn46srsVujxWfrnspEG9W8rCoR9k
YRYqIbLE851MrH+tOCcWqyY5gS7jsF8fjUMjbGzuk/9DRsonzS/ReS9MUA6KGDg8LWeLTWmaUEao
xLzFsHKbzvptNo+oPYxTm5TV3qA94FTOnTL9TcpDOdp2BCkuaF3b3nwdVPaEwpJyFA6VLSeMGrVz
U6/WY2zlD4I1Ze+546Ho14PfGlcxd3LMouHYMCAjmnKX53QjSezMsz4wO2VFyCj5yEsodlp0MUNF
1xwvd9akh2Uy9q6UVCU0G30yC4JWKy9C9d9xPn0XA7OKfA2M7qHsxpGLBstf3LyZqfOdKftnnBp4
/WZk6WV7AH7PvGwBrNCxa3fSf7RkGdi3dU/zTLu1mvUptd2X3FVH3bROXUqpqknzAn4Hu4dAozNy
Q7QHbwwuv4bQdp3ecsMADTH5Ym933GH1+V9fgw0s/glLkMNWnGjq3jsunbhSNq9r7Ef9sopDKo1n
nxzWrvPf03FTxGfpRZsRUiC0IwWiUhe7Ive0MWlwV96zDsVtjJtbgEcTyqvpsZvoxcgEM2zzfxg7
r+W4kWxdv8pEXx/MhkuYE7vnorwlq2gl3SDYFAXvPZ7+fEiqRUkze8eJUEBIg6xiVSGRudZvbOsM
cQxDO6+4SyEyLNxpPGWtuwongYsSXciYnAx0UkizOhvhVHeGSF+qGq8yRbXR2geQpnYPrkl42XCh
FQjnvm80FmxixZRLBhqNBGC45mOMQSd0E+TFhFG9ZGq7UkCplriGDqF+a2k2nqHoBkbE3NvC282P
PPICz1MWi4UZZHDTofp4pbiWRn0jqsFZkmtk241p3UIpjUvSWvU6A9PTOyAfh+aot2SDfdIplfKK
kgNWj8RWF32FgiS4VN3mq+3JlyeJxr7U3hOCZ24MtYLn2rRttfYpVQmBoYo0M9K3CsTu2rVYlLBQ
7GGrzGlA9KRCZCdUfyQ4wOrXq7+UjrZpK/PU2jZ6KAXOkDFzNoIWdk5As23OfWE2Zy0P2zMBiIm0
Xq/sgI/0i1ophn1am8VdZCrxHdvq+VxW5DX8R3SKeGxaHlqQXuBry0qo9fZ7Mx2VoVtja1jeyirg
AOQhhPn5Y5Co9yPmcWdYi6ku7ojDlHfAxe4LFfEOWWVg73pTuuruvcPcK8HAdMO7DVYfAxFIh6Xf
68pe9gNsPVyHEvv6eVR5gFuyCyBUkrbmncm62qqbJQg7gYzL33VJ6Cw1RH1uZQ+0u0bQLhEBbRH3
t+bQfT+wt7s6ZtYffqs3WRsgpdOT0Pq7v1ZaqFiYJ/Kk+s1HdYK12o0PwkgOKuuTfMR6KhAX9iKb
Qi+9S4Sn50PpAZzKi745yKLl5vHsATetwyFqH9zKT456SSwx8/uWJ0fjXPFAWCbQb5plZg/nXmXy
lZeOlVsvfcB6e1mMEjfaQmwwV+8D+15/wquQoNn8slWC6lysvXeVL+W4xTNZF/MsX6kPsWycPMcn
IEH3vi3THdtpZSmLIczTc+/qj2mp8D5U9dYotfpejqNxJaGMqjzJgUQGqK/MXG8jW5tILEcwvbBq
kvwqDyIpq01ccWshlRUEy9bK0bro03opm0E051deMNxVeDAzi8990nAKQF2R1PoYJ67Hgf1AtiVI
oW+axghvCbEHm7wfkgsp+Bk5UBRXJOrsVe6H3V2MpOaqRlXhfqxKa+nBvnlg7VUt/d5Knhqib9x3
on8OJvTs7ETYn7JBZItEafMvZlW8YSoLXbLKnp0uSl+HIoM2GBlfswkge+Lk35qBFUVKToUMR77s
1IKJY1Iv3sCKZlGdiFYByU1RoTGtCPgB1sQsdzp6T/k2IBfyRiLiaDRT+TWp7KsNwv+vsI8+O1lQ
vajsCVi91e5nndztIo6ScRMWPtYorlZeMZNHVzOxmYJmw2VZ58cFlMpJYfHTleVVNmi+ZjNJeMVa
FmVDFRIcivxEYbnDUO/9Cn9YW0DMVrLYzAPktu6su8FBUe/Ha+D1nAOfJo8m+jIPllNlqxvF0FAh
nvvI8V1ygtuhFN37W5UNWe2126wmpyW7yPEHRQXn3wXk+/MSPBuM9N3UxdhFkgK9xS0o3bWliLAE
LYIzt5mybpQhukfEIFxWmmi+pIlyo4ui98kRXyfHC76VqXgB4O0+95buYIHcQJvt7YSoilselSw3
jrbeOxs2rx33f6qTFze6T73XfRI5Ui6BWMMe4Aua4uma2YX1ebD0fOn7/XTnamG+ca0UuZ207g6g
+50trs3eLbam9cooY/UJRGGEYFJwKdX4Lpt0/cYoUoQWDKsnNUEusI2D8oYfDokiP49vYrZOWwOt
hXMcm8m2LVFJSTISXGncj+dYGM3WyEAVZCbJ/9bU0rPWjvoWZRv/rLm6teVGsU9xDBEgZ8LlLjtk
gE62BdT+nSGi4MpqhCWdZluvfnJAV8L62rAPX9SNP97JrqGYFKIyf3cduvq3rgY05zsVj+9t1whm
3za+Bz0VnfA+2/Ye2qaoLRPOkHUEPLddWfTBuscudFVUKlk/r7+meo2zcuRNaz2c+qs8YC9rLw3k
JDayqM39tA4mrm8UYlswtWHcHRHLRtXH3+thObxfF0QElR3dqw4kwb9OuPkhVEWkH6z/pSlcZG/g
KbEbdHY5LipgLHvIwPASrgaqwitAO8Na1vW5411Z3YPRR3GTnBD9ZJ3dG6t+RJ5JlvrAS2+QKNvJ
khwIfpq7i3DPA87MGPIgTOFh3Mw99FEHnrMilWvp+/ZHP/IfKx1pu1tZVbhOhqRbtcsrLNSHJGlW
qt6DriCA0myUyOS7ww4yWMNGhI+pTDGxLL2+tXksAASYK4lNxsv3cl1WCPARx33vKYsI5xNqmg8f
Q8iGXPjNrUVKHc1pBxmYvr7VvFHdycB9piS8CX6Y/0OlLyx1p2iE+OWFsqM8yAZ4qKSD54unqQA+
HrvW3p83oGVQGTcd8Z9bPy2BtaAa+IWoYU2SR+QXvUCoQkzwcfKWhKNhZ2+ZnrvX0Id445bE02V9
arv3yH2o9+683C1LaDFK0NI/y495gSqUGHGb9sasXMv6NmBH1LfFM1kcG3GiAXvViNRlKrCc1YJe
OdY2v6aFPG1GnEuzoUPKXChHWVVFMa2y/H4qaz/aOxfiWpIq336rl8Xf6oTuaPu0jNe9QwwV36vx
GOjj94Oq1tew5W+dTPDiaWCLT1oE+UAt4uILSbuvwiysF8XOnhpNa/amZZhbR4uCtZsaqH6gAf9k
5hrpMxgeme4wn/oaukxVEj7jeImpMRMmqAxlXRvj0UFlyxsjYwUqnPkvG27GskzfxgJRz7bWP/mi
VkGQ5g479l459M87XeuQFVVJ3S/U3vB3XpqxtW6gdjl6+lK42mf8yZU7BLPzY6YjMxjaE4CEod2U
aZE8dypJtFFJtI0CheuL5S0ZIF23z13lFwetrJKNCkFsn7d++uSM455gZPai9UYO68nzjmnQRXee
6X+TLzfpDt9gOeS3dp52N55PlmGYL5jfBwhKcloR2MDM8s0tcpJ/RUiSnuXByIb2XJot8FrhIHGg
sEsvAUieDT00h4XsA5dzPgWmDQfOPH4v/hhCdk+L4jlNk3z3MXRiAAs2la5ZtyXUgGGY9ui2uDey
lMUQ0OwO2XtZjCpQLMBT971T39gkBJt9TQQEdJgaLvNSqZ7HjrxqlJnlZ3sibx0OSf2SJ+kzMI/+
FYvmc8t69K3uLChZmY+DfT4tcgeawEJhIz+Ho10ffks6gJBxfHOm26fwxBt4yrO4XG6XKMzpWrEI
sZbeyuJHQ5woKT7I4Cw7wt234ZPSYSNuIEh9cqygdDd1AcS3H6x6HxjtQZbkQXYRcz9ZLGd2kdn7
xMsa+xoOqrLPHHhdKSx1dukdIgo65KtVODfLPpXiqcskISZaCUEfHquvbOmVw/slupYsK90Xt++d
+Z5uNJwlRCXsK4QhBvnxGu/X915a8cviNWogBcehaPrNsgGHfefHaXbnzVuOUK3A6vyoc+q2WcWE
wIDuIAkHc0W/VKrjnEo9qk5wWZ7ZE4sHFVoVemPWpahtJGUj8OQ2P8STbBSo2q/AgRQ7tQAn2HRG
sc1s8K5JY/iPoZfb66JDHEGPBnhU0Dsxz+mgug2p9TAloGzc3FfeNuTXvLesY0lqVI14SBlrDUA2
Pg3CCFZFlEAgAilwTzRzPTDWxRCGuJ8qj8CprbPDhGTH3hxRd8NsooVstQ0ynWNjeyfS8wiMhmFy
U9RWdWODWCOFXoV/lXZ6qLJIPFVGYcOp8JEDmdLwuVAIIMwd7F+vJJdaE1R3gr/Ai7xfaTFjLYux
1i/kloi422Xy0CcwlBDwDK+R56EbpTU5KZLE3vajpR8jnhHAYdKWjHaUn5jfmu2YqvaNyeeztuPY
uOYJ9nehqtgPwyxZhB7voixNZ1u33jQu0tmDobVH7UyqMyFwierWXJWB4D8X8+G9X1OZOd4Wyvcr
ZEszjjgk96aHBSHkdnLcaxCJ7Z1ltMF9YaFZESL0tpZFeaCDaVvtHSv7mQWE8NBHB1lHB80kHEgE
pN97bmviTNv5RytLqnMf9Ok6TpPmSQ+jV/lVa8a3UPTB14jfKsH0EaOL+RoHqaKjOV+T2MQUqsis
nyZjTh/03puZvV+TuYm20J30+zWlBS4lTrIjlCr3qDWjeyTlSX6r10lIlFHmb2KeDRVu2DRlsun3
UxbBxkppw00ylGmLSYEJjw9X3UXNX4/KMz7qo48Iw0KoDsdsrvg4NEmIATCo14cJIu26HXBcr8PB
OOWZHq9DESnPkORve36FX0XYXcy6N57hLWSkxet/6+ql7a1cuprBcCnc8HvX30Y1JxWP9byMCSO+
6FVmPKpeVTz43U+FsHvROkt/b9Hcn1p+v6Zwi35bVx4glKnscBav1YFnLIx/EqKquZansYYgQDgf
CjdCYdK5VdHtOlbxvF+TpxkatAqeqr/WyjLK8NVhMghZu6NyyIR/hDJibhNSxQey8spB1kN8J3gq
K7V0cNBFnnuT9HOzhezVWlordrJDLWvlqTyUjiBXZrfRokA543t/2TJq/pfWrYLjyDx/8bk1dslA
YE5Ly+ziZVp2kWesQp8akqmHj/rB87WdY5C4l5f+2he06fe+Ddq9CzQOWmSHHf8sDwKhT35Hqbm2
yxTtkqaF+y1PP/rUI+mO3/vIZksViLV0GMuEwAz9BwXx92OWNSrx6flUV0B8yTN5qH2eXcCTgsVH
Xac7Y3n+KMfWFG+iFB0zeTEUR5SafhuHcCVJmrq2mK4ccmQ/jcHCyV5m46CCryngaiHX17nhBSGD
7OKrQXYpk9GGI+4ZK3fU058bdk2HgN9HbWEY9opMq7GSF8oD0srZpd5Vc09ZUffgwyyWHFt4GilO
M88T6cYzZgjlQhahMuXb2kBpSRZ1E8qoAlfzJIuhFa54QOoPhavrlzg1H2R1H6Ld2ph4yEVjNj7X
GqlethD2XrYqQr3FSXO6YpRt3tfZ9D60m5jtsY/aAj0lLiLjMa7RFWI/Or8tLUFNMBeKcdPjq/Ss
eziT/Pu7Ned3yzIs2JBJGp4/3q0cMubdpjUCzSUs/a1UQk95XGya3AcXPYulv6ujz3rqH8WyDmCi
uUBoZKtsmIaEmV2WEzX7nGhJtpOlMS2PTJVQfBJt7UasdaEFhuEFbbdhVRPPXg+1PQJlCtKlh1DB
Tc5SCOskT5B+qJDPkr3fL7SNAOx06cy+HuFFKHV4AW/ms7XorzH+FycE5I+tMjjPqs7Lj+4A68h1
L2UXP9ZzdebCs6li0ulNGzvPQ2NESwLx4Um2NlaEJ8YYP/ka6OnGxGJn6BXnuYI0tsmqaNjIq3S9
JxzZRtGNqyTu0xSd5Es6SqeeUHolAzi/lBdFJHKrTNnK4hiPnyd8Z9GwqouH2vfW8iXdhtyYNuF8
3XaJ/mTCGotD59wkBhkPVYVcjJHVGads+9yXgtxLpFkeuFDzfhwTE7mhH82DAobh45JpmkYmUST2
BY9WQ8A6Cbp7P2i7e4yWCB0mgEM9nyKSNxjI9OPLRw+t9R77yEjOsj+uJ/XW6CBaymI1Dzhnceex
5DV9lYolmiLu1jXEtmnH6nbI4NuzAABqXyncrSoima1h+V+Daxt0+Vc8nFJwgv7sNWDCtp0aB6J/
Hz0Kq/7LNZTsa+zpwF+s8pOhi3LdoEx4IhppnYtJK/FAcu0vkVKuZNfSIc+n96pzNyV4w41qyJNE
VP3dVLjdQr6eBUkx6azyxSuAKirlwGJMicWxhlS5zkPLeQY4cJZdm0j/3DkqHETd0nhTRHTk35B7
fbm02Uf9/TfE7KHe/4Y8ZU0l/4YK1tBjmJV/Ad/tNl4Zm5tEjacd4IB0pSPs8SiLXRVnKz1Q9Uez
qb+3Tq5v/FRUY73ckTRKN7CdyZMYSvSk4pO+Uke1ugEM3+9LLa53yCajI6qEycpGN+/TOHbPQKDN
b059rBNlemtKpglEyCMI5Vw9uV51UxPPzFsEF3oje+nTMtiil5Uif5f0xYnIHJZR89lvxRaRZ2yG
zWbJPoDeZdmPsCOwgfaa1LpJNGPtDUp4Im3kLBPirmtZXzo6WCCIztnJEPk6b3osI/yWKww3xPjF
HZz3Afq9YZu4ammzvZ5tqyfTBAs6l8rIB8WTV+N7Y1cF2rqqOhQJ5gbZRba6nZ4fSSCgoh+RoEIJ
bJNUvjibxDfP1nyQxSDpreOEuaQsyXrZQ0vJH5H0sVGmziKo7/O1fY7HUSDSTYDrzVIKsMN0fSwQ
+r8PfQCTtQbOQgqh21P9aLlOfE86PXivLxJ72Wp6/QW1Ddjm3VfUxnmGAX+5+oXp7Xykg7ZOkGT3
cU+So1HU7qvRq0sEoNsXFdWmFTKO2g3SqTigtUm4GUqlfqpU7dGv4h5JHYyyxsx9FhEeKpFmx6e2
KHs8QIwR1f7Rv7DHgIyd+Vdo5f3J0BvrKuaDqYNbFPl1jEJrVhRrz0Awj/D/wFpWZlzt9YllxUf/
tq7DjdqwZZN18rIuAIU/hm26lUXZoIbVG7L14vDRzQZJZdd5egt507ompVffOp2y/OiAsgxLs2h8
/RimNuxy20yQ+uRFsqFtw2EVJ4EH5YKBZJ3WZANm12G6l8Uu96xNFhagIVS8cVxfPDts6Y69CwhA
FutxDNYo1ag7WbTj/LEh3XWBTOXdw1Df1E0rnovRh8Dm3mlDZJ5JXSDB76vfgGGp26gq2NLIOnkI
w6w+wbmCtkxfdcqNjTdVxb7pss9ggaGeu56+0lQnuuvHTFxM/a+W2ALEGewq9siYQXmdG/Mqj+9U
M1RXKtmhtax7b/CKz8aoa0dZQkpRXNzsL9ld1oRCU/csWn8eJ0pyFVREo6wru+sgkjb1Zx8O1fsY
bC6Aa5fTZ8gvzrJyyUxHpP61eQIK0Xu9/yh53ntJzlUDKhcfbd0vpR/XyUnuR095HTmn/l7vyVXP
E+CPnu+vN7fNgjv/4Tp38EE/+v3e78f4DLMxPovYu2vTsdshxxKfP+rl2XtdOZAw60E20P2jOquY
6ReyXE/da+IDzMef4eylIj/LM3moyxFNFT1pMRD7u8HT1HD4qWza4S5X/fQQ9fhQvg/zMUJXK+Na
i2btvnl8eZBjsSjoFn/847/+9d+vw//13/JLnox+nv0DtuIlR0+r/vMPS/vjH8V79f7rn3/YoBtd
yzUd3VBVSKRCs2h/fbkLM5/e2v/J1CbwoqFwX9VIF9aXwRvgK8xbr25VlY36KMB1P44Q0DiXmzXi
Yu5wq1sxTHGgF5+9eckczMvodF5QQzN7cAn9HWK51s70ruMBA7xWdpEHJy2dZVaB9y0XSti7LFQw
CUg2fhSbN9UkjPdDOmk3JlPrgdwwnzVqSeYNqPxiq2h+u/joJxvIuWGgmYdIJhchQVGR7crM6c8i
S4ezPDN+nM09UE7JWMaBOw3Ympw9Xds3YZtfixAorWeOP5XcTN2LwB03//snL9zfP3nbNCzLdFxh
OLZuOM6vn3woRnB8fmh/rbBxPVt6mt/0rZrc4G4xn8PerslvzDXlWow4kwHbGJAOmQ/fq6PKRTaw
rL2zQnJzlZqqQPBmqK9uaFdIKFA3eJYATqp2Aay+v8tFW72WSdXiPhM8lcD1b0Oy4U+q/pTETfto
QJq6i8Fyy1qnbaKz5kExlMVEI6kyGAri+fM1Au7B2k/qCvJ+K57AWiTLyc6So2zN8vin8Yfip/EV
Q933bQXR0tNwPfW8BrGOujsTff7fP2jX+LcP2tJUfue26WhQvkzz1w+6dTKHBaufvRER6dGL4fOT
n7CfunyoAikLiH2o5cnP+KO5z5FFrbPs8N4vqFuYwuiIHgJzqk6EdeDDxvzgUmtsMc2cKztnxg/L
U88z51Nb/96rENZbV7LuKv3C3aNZZaw7p5lemmYx1sTDJwxiNmqqt/s2NZ0H4WkX2Z6yyyFirhcw
OT3rpkLeeFl3zvTi1fHDQIz5gTngtwET4Ad3qmsANFwOCbqlkxgunW0Hp7YvzrKESOB4+V7fXfB5
RoGvKzJv0RkoPwJzMVae+dGFSxsze79UV8xqNbE+2eURKI8A6RAk7MPhTvXKh3HQNAzeOmJJTjP/
Lb7yybbXYyvUzyrq/zvAQtZ70RrDmwwO673hYBIU5iLFMJWr/9Oo8+WVgRaC/Gn81y/TXy2nw9e8
GKvQD5rfiv/avuU3L+lb/d/zVT96/XrNvx7ylH//a5dz+FrlNUiC33v9Mi6v/v3drV6al18K66wJ
m/HavlXj3VvdJs3f0/jc8/+38R9vcpSHsXj784/XvCUtymjotGR/fG+ap33d5DHw4zExj/+9cf4k
/vzjMa5ewuzt3654e6mbP/8w1X/qqmnpKtw6gzyYLv74R/82t+j6PzXD1izHcdBWs435TsuQPgv+
/EPo/4RaZtiqylMETy2L50wNS4cm0/yn4QgA74xoWK7Ge/v7L//+AHv/yv6HB9qvN7sqGMVUXd0l
f+oahmb/erOXZC3R2xgzkLn51lP0V5Q2LpExrqHwvf70ofyHZ6cGVf23x6dO1FSzbSE0DayEpaq/
zS2mhiJMQmR0ZWVhfU1CiDuN7lztIHSvTuDXu8yNoNWro9+u6mSyt45QnlguERKzx3bDA71ZVJlZ
XSvjK9R59FaR5ts5QR1cvPmQGJDlmbf2PQbHSDU3FbRd5VYPQV5mhZNusqLToeRo6ZMK/qJroo2K
GeKs32Wexh8Hl7Wdbtn9ziiY5AtIK4ggRnsSrRPWyJpz8NIRoEscgbUW3ksTKZ+rwIouWtV8syec
mae+ircw8PzdiPz9kg3GIwo0GAB7wbTUWrXA5cs2YOLFQKRb4hymlRxF2WkPpJItCGyFu0SDatqV
9jSsOkVrdgNky2WXlxrgH0+9AxgNNwEwjtkheqxF9TVOCB/Y+XSaulzFiwSRq9LM4ysz/EWLQzb3
fD1QS+10nU09stnM6ktXQAPW2RIeJgflAG0+BN2ALhsLf3Av5BpkxttUs2Sv9ywbw2not6IqEMAm
VurFJ3tS9a2tK/cW8JZTprXurhLZ44Aw5x6XnnSJoc4eKcMEtLL+kA2xep9Wplgp9y4qD491Xmn3
7VpTmvyopY+djQueM/TtiezouI9Ebe9GpKNIpWwQnxZ4RiCUZftTs1VU9UFDIn6vrssWrQZtYAtb
qyqaasArl3bst2s9DXf4Ik2XQq9AaZkI1DiDVj+QiGkKq7tXCNgULZSAqCfcaJVq+1TX2efINbpj
3Dot63elWJSuteu7vr+r+7i466PO2inmIagxg4GbiECQrYq9aqufchGbZARUNIhbYd+UhTiUEG92
42CxI4+gYxZlYF00M97qGZukMr2tfde+hZ9k36Lk0+Ir2gebvkrUo28Z6tHNPWUXV+a+nmXk5QH7
EwLlyPh9VIUdCjs8RUBbxsD7NT0bH4sIVXlhs3jjFVZ2aeQ7L4lfBxhChj7WN46P9icU8lTE2kqJ
hAtSwLmvw/zVRPN45SZxt7a03L0VSAgRoW659TC/XLXEdG9aIVqsup0vwlbOoijGT16pvEVlmOxY
WooVwiPEaMs0P3UxgqLcYiCbwEufOjT1I+C5yI4Cw29axDXi8NSDeDuRu1Y37OkeA8e7VxK/fwoj
NF0QjV6ZowqCBJhysgJWwH7PhReW5ULb97qGkpLjjle0m8drCnMht3ttUQ6NfkYjqMywQ4bC3qsg
iLqYjagC7xEVrUPXeRcLMXhQWCEEHntWSkUaczSivRiS+yzoB9glFvp9ONh65NuFQ5pIw4EKzKWC
kGXc7VQz/laBoUGAAjhcGzcX34UpEaQqWFRENP1hFQygfesGTUfilCCt0DEjSbgCNn+sgvqvUknD
NeGje1VDdcrVfWXLamWTx+NjboXDZ42d84wsI/tTiulilPVDahtY0utEGKdUGe6nUtlhbBt9ip0V
kunKCjp9Q/bGqH86yDq0xeCVBY2/jZEo3bOXAdappvnd4A5XwJAjtKY2wZvOi055G77x916TTo2P
HRZ+q6jsUXoAxFbGebLBuSxCP2fEeY5wMFmpcD/E2n2kBMFDE6RbZh5CmHGNWIZtGJfKRBjXyrZ1
QeYiYHJcZnnenOxYq0+97tUnc4LUV6jbuuf/j4QbIg5I5AFtmsBQrPV5o0XIaDG05nOHQuVucMUn
P3eiY0yibq12jv2SOWApy8TDSLCfAA04BXDgvrxzQG7d2K1mIfDv+Rucu8Y7ASlzUQDRQ1bSPfp2
X95rZoSTuBfeTIrtr1n0n/oRKdyoRkVnSrGLxPxikQP8XdvlzNDrzQrv1+apdRBQi/wIz1ij7GDn
IClVWnazDGuy3EGkB495B+UiAPcYE5xc6xNZ0NjOd3kNDFOgstqb4F36LqtOHvCiprH7Uw5w9ayo
8dXTrGCPotB09kPxMAZtf1CEjd6MLQL83PQasUbm9MCibhr7eBsh84Jc6LKbxGuiiu5JtH167AZg
GJo99U/oR+U7fcRcM8Fbee3GibYPVOUl0fXkISR0sTO5abaGr7aPusgfkm4MX+GCI5Pe5/l9TrR3
PWXuAUf7AQABeXrPjNKHagSdbYam+TogjSW8YfgWDmQ7IoPUrTq8Vv3wheeaeMARBknJZNJ2qYbY
BfY9KOeiAeZ6CdIEEWoJeZEoBN2neG13Lo43k8nTNLPNQ1HX8EVqEuUAHT+n6IQ8dzmKIQgElMjt
adEzAJpFIqYKpqpojyg7Z3sFwu6mgf320rd42aXal64hZKd55SnQacpF3j6mQ6ZsgGyXa1lUc8vZ
9hE2edEIgRadoKs8AN4B6qTa1hLkwxKoPHZNcduW53Q+wOZFO6/XqlVo+NiLN+l11M9I6y31wvDP
g1nlq7xyizNqr4uUvNQXZIdzpgUgsJY2vtoiss+atUOPyTy7birO8izshgRpwL3KBBMbHZlB9Oxv
SgPBnhhxs31vwRnAyUE7pCW/vcmFvQyyWblAtl6pdibu4a8sa3Qz1igQBfdT32rnKCIXl9s3AyLK
dxaR8r1wq2c7DWIksKaDp8XWU4paQVwrn/pB0ddYJ+VnkxA0aOpY3eHLUq95Ti5HURv7AZnptRd3
c3Y9Exsns7pDYdc6rFsU9ZCiRbKbsLkLP35rkwFGC7cubtnJHCbXgBxWA2Ae+bT1YdgEOTtmJUaA
KK33ItRRKRfYO1ilFUD7DqYtI0ktIu1eRXB4U9SaejSIu5z03rTXSFRVW89J9FU5U6+wvRFvs6va
tFQrP71t8bS7yIMdxU+doXOfQoFe4qzrnrtWJyE0VPU5Ho6hx+Ox0orqYFld+ZwgoJ+ZqfE5Sfsv
uZ19CjMj5nco4g0/yPyoeCEJ0PkAXq1aY4JI2mGMrU0btcTWQYtcjSZvD4FlvcpSasaYSA8eEtyQ
V4iH2l/0cCBZFyzHrBdPLTpBq5yc3k2EpuVBIMO06jCJwMO4vTfbAeP5LkOWTM3w+yu0b63ZnzwT
ZHBAWHWbw/9cpKASHxQt89c5AqS3gRO729KxnYPrKLNkKynJvPeTa6nrEPyLyfirLvqbKIoclm3Y
C0yKaaEclmF+iXCC2nX9skSD6OzVqnG2E6g/UDZvkGlXF+AdgqfGDSGLCxNWM7pGd5qDSbRGdDgX
tnFrQjpj5ZY2hym21JOhOiin1cV4YwXpp7a2zojDd3cZQOG7CB3pdT4QOqkKA5XA0n2wCFMfJlLP
iwhp5/saf7HMT26TUs+3Q8KvjCh2cjt/sLdDmRVoYhcxi8N2OCmBOaBjNX7hLi62E/r5e3NCrGj2
TwkzTKT7+TnVR+rZNkdnP2TBcJaH0RiAYRsWyjwlWqGwHZQA+08wntO18uN1M6uvIHkbPyFLil5k
2h/8HNFvd7IUbm90M91RVOeC59UaK7HurLpBcHTxLFpjK/RFA6231IMquo0xcHTcFCWg3DVvwTvh
a91iGED0c49Ufq7NC3qnIhzgG9Xe1Jq/Ovxybgc/u4STcO/15i7LWJZXtWlvhyo+tohHfaPLxg2A
NmloJ82a+vYd2lLqBiE+8JmgYUDypvVKtbKK2wP8Nymi8eD5ab5PWndcp747LGvwWssgKdPnAjEV
mAFetYmSNDwbQfPN7LTslg0RzAkeT07sZ7cFQk5QyTmkguDngNfVR1XgJhVz7rDyRWUeMi80D1OF
DxeyW6QoKovlKYdCV2EiGp6UgcPxXmXKyZPE/wQrFiBd9JVsaHoXpNolzpSQnCXroSbg22n9rRLo
xrnCJZotWryqyK1v6kyHEQ+OlocM6wMoruIuheo86n6yIiOq3Rfl2KJMVPZvn8J6+guJp+SK5Elw
SA24Fk4cVp+KHG4lAmZoJsHQ3lpFCo/VVKlT6/jO5yuDyFASFMIFc2kOJXkjhTxzbiSf83HqF4PR
6Ogn7TJMhcnIGAMx89Bd9PDzgWGX6M6MPpys+QYIhrr7fySdx3LcSBZFvwgRQMIksEUB5VkkRSdx
g6AM4b1L5NfPqZ7FKLo13ZK6UMh85t5zfwzdKwWtf0/N4kAcpXkr5zsdwEHDM4+djlLx6kG+Oihz
ZU+7ZqRjmAPwh7Lvi9iDnkj9SylgqvIVuUEWjlt9t2B31qlhVAz0JwmAGs6/CU97Xe6tM3NzcgbG
s2cJ818NUNNyqvU3W2Uobkun45JvB8yzLMfzORk/sqayoq4X+nmt3C42cizRaZk45nH2zXxPrjlk
cIGkoN0W5A1+o49WMcy3gggKWneNc3/EUlElCpj09sw75TzWoEacopM46Qp9tHPnZ7eWIszxh8Uu
wMrLWFhAJ3DKBveslZk9zSC3l2pcl4OpwWoQam6fSRHivjCdJ5P0qR+MBdDLlkzOCxgnQqeQMbGk
hSzK4moEv5vPc/ncDvfgzXs2d1678mnO3fM8+f6l8ERGbZr8colj+dKgbjnc/nJZ8WuCB9EpIYAC
WY5ItUVdRWwqbNnukPlZGRIkacdmmp+s3KbU6fL5kCLovQ2Q9M8y9fo3QjOOdLfFM9NdO+o6fKgz
m88wAAr21q+lC52n0SeLKNPYmQj59pyeWERFFoL+WtHG7BrTfR+l89IMnoro0cmVquYL8rcAsdbg
75IWFjcIbhajjBfhIp6qCjKP3HxB42dnmJXA5Lbfyh4+fKJkdgpRDIyqGXaBCc60Tf8aML9pYRzS
dDkMWIG613oc/bNzRzBh2hyzdrcGEhxRnSfRumI7FndG5mA95J0Dflh1VtwJ58NyWFQyAjo4GY3N
4AkQK5zUR0Ypbx15EIDRWJaY8Euqd7am1O+dJfCeapuIELHzJmj7ORpnHMLDwZys58Rfr5aGQF2j
OwyTcj20nkXMJ5jf1nrVkFd37Xp1rQB+bLFQp2Xbr/lmJ+tr21cPtYT+5wePQbn9E/iMIXXCG8gs
A8HS5J+2OSWcok8lG9ovVvrlrjdBuajJ8WCHmGfbZjeaiPKmvK464XyBR00QzMZysqvNgfX+HeK3
YKBAhFbzqAr82lGx4lSxp4KLvozs3NDHbfg9uiafoJb85tg8N68uaGLMn52uXtjfid2YQpq1EYb6
shPRON4mIEH4NrGDIgdjwDxfSUkndyjDd2AJewudBsdctYJOqqjudgCIffibaCjN+7PAC9uNxCxO
pSAo1+iItPzvBycguIlEoODkDrFkEh6KEv6J0Yk6HmVH6E3wRmA9R/Aiv9bO+wGxBagZD7NbEGg5
ENJ1qqDKD+e6S/FUk6aH7/MdDdkJFlR5qiHklIk5nxP625Cl1rLvDKiYDYk2uNMhOMSzQ5jglH+Z
G+5BBJ5vRb4++kq+BuX8slquGTpB/4LLiogdWJ24uN2NiaIkF2FrOfC1e1LoIqASFCPABPtUpGZx
xCGYhqtC4sFecnBHFcrS/ykZp8DC+J56v6G2dplAvFRQOhmRkQOx/lj7/lPn/mMDEyZDvRpQ3F2H
ybniEOV4MC7l1EWpP13bXoC9SowXd17Q2sov/Ft/hUZihK8HAcU/NaX/IJNlIfrAm7C2YReI7Dgn
Ka4JuPC+WyNht4kRJ+EolJYG2ze0r17LiZX5QMAQlIMxa0e1Nzv7LVs8fQ5WsKyWyQP0KhKIhDPe
JxyClm6GRKUKPOviET6PhE2BvWEbYFDUUJTImFp269S+lNtv2aCYHSpghtxFvMBbRjoWYQ3IjvXL
StYUUGbId4hYd8k4gKltxiZ0+t/EtiW7cZDfrYHosa/O0g9emVFApTeQZmZmMe/WbthQrQDaADEH
mu0rsEiCIJPhj4YYCK87/UZrD3WqzogywmKI7zYa+x4qUcmEZqh+VVhjd1xsH75ZPcuClI7ZLB2Q
FZMVpcHzkgVfJYJilIxy2NmGc9i28tvUhJe2uiM3Ofd/au29aCzEmdEWUbM5nzjw+wU81NyB+y8L
66trcnaEjfNqmI64kvVODiIeA4NVX5SNLmvXog2XTcKlhuTC/Ts8lYzu+WregyiQhmG0AYWQa1gj
ee/H97XKbggmUpYq59fiiJ9OUzeRLgDjejLfs+1Pwt4zkCoAOqg6MT9wIrQ6qPb2gGyzXACCzfmx
InCvnZGgy8FmQj/MPxJrZD27QW022mrnem/uiher9dx/pd39G3B2l7yASgUw9S5sTP92UgKnnQxA
Jpt7nLf6ateknIi5n5/NESOmu3mgbuXGoTEsIfJWTn1y2KCbM4zL85mUVutgMg0Mm8qYDrU9rntD
yVNTmz0HQr0dPegVlcJbWAFQjgB0Q4KvoGT4SbSpJDmRRysu9dKPseiDYHePAb4PQuclE2fNeiJs
G+jMZXGg0qUDEuf2zu8apX4BHQwhfQ1CZfSEaKC+86zEDRussVzpfFDSBJfXisBjsgsnziM0JgOI
bBhQETvkNTvHo3Bt1fA52w9MpGjiXPhmbW/imXWmA6t1EQULNEOwWVm0MmiLWoV3vk5MwBPQtZi8
OzyPTJNdRKBpWb8vKTaRZPCfjcwlInXenL3O1nG/wS0+Gm4duunyx6y0uKLKdZ+G/MNmj3PiJTrm
wWqHox3oS4BJvBpbEOEue1Gfou3cOuuvxCZdaOS/epe6ndq3deHvJtoCG0HMTmXj8jiYC9xSF2Vn
xcTsYAR6b6VuE1cS09GUljdzg2sNJno3my1s5n1dVOd8hEviLPt5WYnfsIfvSSyv5WTcUsnNQpX/
D4HWP8iG047LBYZ0mr/MWX3uhjHdmRLoVToyBKAY3lsQs7BVrlhIeKuxdcBwR38B2OwLVnty7dcf
SJ3/BZPz7fnOc6e2b5F3qJU96Ya9PV0H2VlX12iYF2GhjLCJ6NhXCAtQDV+8oW4pyObn0chPwOPm
kJjr5FYz+AINrCxuE+dLoXTbS4rVVZBuoHQDzG+mBWsYKCsPcD7bHgDUBgjHoesOI3K9yIZ1EeLU
ErukrA+z1V2Zs1skGnDiWWkq4xSGqheAfvLy4ODociSWgsQ/LRoAZDXJJq0ouj05UrFTOF9JYcKy
aLOv5C6oq6BzO+McgG+ph7BjOAwfnKqqZ5iLthERzLI+LxLJ6TpA+mT6dfQmRtkz7R5K41JwmqvC
3zcZGNLEkq98FT2LR9+mtYxMbXDklC5EzaE+8qVOjiSyPTZJCUFJzqio7RXiUwapa///n0zrVNwE
0ZoDExIdUH6IpgKuIkbIQLW66NkeDyIxgkcEeyQ9ldmFVp59TiLSOJXjdVIekJ6hhjARSPhIpIt6
Yv0g/cJ66u3llwm53+xd56ODlAYNhbFlas3DB3jiAm9kcsy8kcArtVpnBwPGQ7CZJzWn7QM1LHaA
jBSDYhweK190Oyy0uG7SBAEgeEug6jF2598FSbeeAtpWmPk7KWCYMtazr8zh11rbf7CLyVNwf+iM
v4D3CcTCaACDLTuReczAA2jYs5cUcW5a7y7KoKtDVRS767dlEpCRxwOD2chL6bCXLY0AAn3V5QbE
kqn4NOEhbzOQG6jMp7kXt5xZUjhjus/dDjmnNbaRGl3SIxcmnEyhzAOIxCJG4h/g2LyWdjKhX52m
s0OYo5t7EY0bI7AKz3lVcvl6sj6lVC2XeqgvGT5wavNExi1w5RDfYUTfKsJZCIBSwD7sGkaeEPk/
0DwhBdV2nCwovDYz3hDgC9BzibtpsFW1W/U6vo4rOVMrfv56IrK9CIjEbBTKbGc9GI1ZwRCyIM7O
krSPgOo9ySDLSJAhGgYYoDdQS46j3ouMpq1Kuvbi1KNPf+sve8pLPNE1i6K1hKvsF2SG4XdAHaxY
swV9DHeGO5EEeE/KPf/cHDXuIh9HptyPDtDSpFQ8EswnJ2W9zZ0mEPAe8WIk3rrDZs1ax5Iv/4k1
JAIw6oXZPpsbTbQgxCmpsbUsjnFYJUrTbOqtw2DLvw6g0v3i8CjdBk2/JeRBuPX4Ikm6frE3VoVb
rqzTf3/bWjBei4L8B6qmbpJQV/qU+k35z/Rwe7kZX3g7zefRdH6WDIMQd+0E2pyHrArLzhM332M1
lFhIs+0HH4bK2TJRjjJGwpVGips5b+fU4Jzzx8qORp9b1BBmdUK6G3XtnXgpmpdWbPoB5z6Q9/sT
K4YbwV3R1PbryRsQoPQZsu+xtcX1j87kfOtzAaKOySuM2yl2UpW9Q849iMU3rlVOVqPf1Wd4WRkA
NR/3AIParCLrjP2vCie7a55tmH62x4KmHQoS31yC2oxi0pFzD1ILevmS2aqLBHKRs++YHH4Tm0k9
sz+liaibhOiQPL85zkJ/vfQOB2DT0lhuPlmQkOyADDGlY7l+cIP15+ziHdPIZQ/mysIwLfODAdL4
0mGGf1zKtbv5VOEs9Z6bDtUTPni6xyA3Dj6ZXOCbwajVq8EKgZqYXGWVPVkpBNQFXyFckhxRVhVb
tlp+yWxD2d9ojuFBni0DCjsvwt6UTxmxGvy679PcwTs1xGNeV58LttDQ7RN5c/sS/5xpxtvK9VFM
NyTAL7XJe+D9KdrUi+d12F6zkbSe2QPrYHiFfgSlyvbbfB9bz6aZhOwwdct4nOD5ROrsqpG8cXKI
MJsHPPsHqYnkhgZr7M2huei1DwiGNWj2Mi6rrnNfgjRTEbFiwCXb5GiWFYsa/1OwFA8kma7sUGp+
qx3WaXPXQRAPF2vQYEiS197ZugsC5/XEm8ypSkRR7wB9R4j7OOTuEg8WegaVlqfJncao8Y1un7Rv
pT2whszZ1Sj2vaid3FPTozL0atjppgkeWuF1UdPymAa4EqERbfveK4vbmNjV3mkQzfZzcwp0e9No
+0pL/oarSWbIqpxoM/ZKs7b21/k77ZsaKceSHFuCh+B2BfXNJkqZI8rJDxUVW7QNbIgr5gyr3qYL
39YIgT3LRTp4yMsZY1oZ0AeP42e7cbMxeZM7s2i3W7sh2Kb0cZlbglTqYHPcV3B5UT7jLE5vS4EZ
RcDdBakTqISmcvm9JfLsbcun0WCsNg3/5sgASoFjwsLe8DnhMJw2Y91nPjAl2HRB4z922J4O0qZd
rssvDHMkBqH6iPGP3xpmQODQaIaG+zPGeVVGRRFc6gbkipXUipoYfj4Z76w7Sepqg1hXDt8tb7HP
+VTBS5Y+hMDc++DmK8Jl5FLyh41cFTpDorD+gqwYdiR4u5GXlxe5eW+yA+MlF/HYcIh7fpAeiCcG
ECTUsV/RKcj7JHEJMvUINInMFoLMdLrsJ6KOk9GZCUAqP3T12DL4jlaPxUJZGGeIJWZ0d1Gg4BPf
aSD29cpucXF28Dy3/SIGEmgcmyjFDW9UbGp+zdDtaqQkqCXMmka39RbqMMPbrT0l1uCCpZqTtdxb
ZPCG1JFd1Jbp04oHnH6tq143LGTPtmavIxNmJ6ySyOHY/JvnYo0uuqGOMpMxsoFU5G/LoElXHFUb
i7srooY2AsbqPxSzXV07zM8g8gsrLjLW+boTUOMnA5+a/yfp0p+ZMOkZuLSiUnht1Fmbw8aNJZ3X
u1+WP8XWKpxdTvTiXrrbiB2F3MjaItCkQNgYBD0Pnf4Qu9dfEhNQ7iTZCXHEG1MlTcIf6wDlOk+O
9Kj7BKkVa4Zv5b8fWpzn4dYMCx7V1Qi3qgDZPhNky4bvwW5Qu8s+++fx6jD4yRoU71OszPqeraV+
Vfi4hd9tu5b5aGyQXfVUtOvepR1IVjUji2/i/ygaBbbgnT/ep2Q5gfJuMv+WSwlYw1Ok1o2DR9mJ
2CjNCJjDOga1ziwOeGanZ3etyCCg2D3CBzEDDt7QQ171BEL5s0/t6Wx3yB+8Rp3HP5kS8pJS3MVZ
jXrFJrbs2AbNtdmSgT0gITp5Db7/vx+aNGn27TZ/9hJIcnuXs7MYn8/FfezALOPU8y9iG5/ojtAf
bcEkn7hC/it3y1MeVGSygJMiN3xm5zOoCaFkZaz3aBvjMZG02f4sob8/8PQm5Dazy03cOU9QgL/h
vL4CNHV/4mMm/2h49ib8jm2bkLyFdw3/OFHsZpFaIeOq8kpjRQ3maYijfAZ2uy7sUtSvbupie2yb
vW3MT0XqkwWg0jgHoepqzE5wuIk8wFp/JbTb2/85MM35Jo3g0o/OdnETez8zsH3FXUZMFHCDy8C3
8sX6zCE/HtvWfNsIt3+3G+vArbT+EHr6NAdZwf/IFOQ/b1+2WRDB0nf3mU2sb6+7z2IFQ+R59hNR
k/YTS5th51pEY26i2Kgs6iCGcefdypFZ2N0+acyLF9caemJfM5A2PwcGSBFJUcVugee/9+7tQEMW
MtIs0sgrVrvO/SkaS3Ym2dN8rkwbt0mqsbqoKVSNZ109nFgxfFXQ3HVA2mdvWBFVgn+FnlNjjTeJ
wPOXGmGb9eIurFEX3vRoJfjvwmJUXf77q5n96b4OjN8O5KHzPB/zVo9IOhZstAsHa1I5wW6c1J68
FlbiFEZiM36DviMVB4YoU7ZoqmW1p/fJYWjAfFoCuwp9wIwUKK77I5jqa1kP2dnw9T9bkta2yuRQ
1iIl5oStsWPkb/PQoxgugJWPfux7TEnJgrf/OB4kS2P8YfNJIyQMHjPeqUMxfQQKsmWOBXaHIQJq
osWEdUY7QOtWICCAANybUH8NLgCglMZtMuFKLpcFHfTPzc1PlcUiYCs6+8Bi2XttUsB3CyoTj5Zj
j7kl2wFB6fH6G84e5hVyi3t6ycLgjTk8Bz/kBPJfoPRO4ewih1gt80BEiyZiChRzmhDoO/fB0ZR8
S8zJrEgz8a9SoLp2oOLDyzC5tnzCJtiBs7Wc99WsIPCPBlDLuT15GTzq+h4UOjfbyVqyX1vr1Wj8
IaUEqfW+UEbvO1m8GPDFEWbfv5MopXZmW5c3R3wADxEvA77tmsD3Ls++WrvkL/p6PKpV/qvqzqZs
8xhU+fB54fY17fq+4VsgEITfeiV3/ETcvb2b5HgqCK2En+Qu5sBzzJke5mTCVxdZjdxjTidhQid1
xFLTgD0oy3D12j8eGh++09RifJhuRNgUpDKFTF4uzsPyJ6CxZhl1RrLUxKCXyBK+56LOJItFAYMw
JGINexvibYFiBd0BHS4HQNGBOc/ObjeR3n5u/LQ8ai+JOgGQv5s8JFxnt5zVoRrDcuqbG4PZkPMQ
jN2MNa/biqMAEJVvzXNDxO3OdGQb+0VGlEWmGDXYQcv4d3HCe3bdLe/Lp3Sr0j1wFJ5rwKMTXXVw
O31XOJIPxgBjz276i+vqXDcswcGgD6E38++DUTmoOvt2O+4ml4I/G1HL2478R/BM+Wi+eRzzpN5y
yTYZ45OJ/XroWsghi/a4FcRm5JhEyArfAztZr9pn2JGr6WjVxwT++tUZ+nsOAgTc9OzbvMhjB/Fo
GC6jM0ZKo0/UpjKunNB0I005/docy3zlIzo0miMtzVJ9XVR9dRpkX0QEfLXe5F8Yf68xi96LMDmj
B3NNWaqt32pMFiwkergVBjT+hXBxk7hlBm9An8xkttAOUOFX7NXjJnXgquOoOFarilG8BXuC1oql
quIZzfTOKAtEundIzpzpyEqzH52GTNxr76mZnOKKiTIULQfOYDkdFwbBArZV7gLLz+I+SbmS6mQh
7hcS7LLY1zl7m1mmLilLx0Kxn/EyeOG4DH/4SUvf56/vuDkoU0Ft/ugItotdm0WUH/gP/kTksAaq
IHw/7ram/JgnPtlxLmIs10+m+Cgz2z/lxkDFj3iuDtYfNZn0YdHKNNpsDGUqkyelS/uAc2Hisd3n
0BNuPqsd4moBn4sCcflQliJcswXBiu449nlABu9TOBT8hmjnBkXa6RqoQ907DGhdLjLV+se0AOgn
wT/YBUBeByfDblrHF2zW76SY8LbZ03LooKYHbtpGRcIOZgmW9/TOlKOQjWh+RwasRJTwP2i5c7Bf
8IuiQqUq7FGpGPqRvR0jOvm9YvILA2slh9VTAHx7r775i/feFuWHsa7y+b5E67gewBEHsevYLapc
Uipy7V8Qc33gMkr7FDpZSQbFpBBuFd6hqp30VtbyPpNLGef0wIQddmIuLtnaGVA4BugTK8Pe06zn
xBg6w2mbKK5BpOypsVoWnyngeaZYDFLRWf33Ay+q+5C1/j9bTfW+ctfhPMiTG4pxKG/TaIWtLNwb
JZGFzsd5x2c5kcTn3sRcpvi7+0cEY/YZNcl0KgnPM1n/E/oxvSUe/vVuGs5z0d26zD/65oIltMke
qgJZDD0hplAOtfEXkN+4G/EIa4HOJ9igP5bddAgK4meoYTk5uIRyKG1Ge84N9zuHXHuCjxDcRDv+
nf3hye3FwkCNLS4mMY67AmnYKEBKUGjViOIU3fmzu5GFtPWgUyQMnV3Vl49g/vaEGcG3t6AukVoN
wlUwS84KTQWb1g9FvXwsCWsklWcM07L8gr7Q3+Hq0WP77AXGqZRkJalafOrAWWK5rQ/91NAO9eRR
kay8PJD0IcGBhYsO2IlCbYkNTob9kqYvbkrcylCA6nTq9TAoRSzGIpJz7uM7an7CX3Aefbv9geXl
lrA5Tov5ryI4ElsHkvMqCbcB9l5pJr+1xVNBlfq5ccmGlAz/3BEanV/bj3Qbeyco67gIekiTZn2Q
Tf5k2qP7YMKWoVm7y0AKUskRmMTZNhphNTRwsKvxKMm5NicjOALbZ0XS8F2V3OlxbgMfh4kWWrWw
L9mLAfhB5cWeQHgjOlUJyXW8DTlg1DsUrva3p3GT53lcAVlhF47ZKBG7uuUgVbCn7YgYYuosp5Zf
r31RbiooXFizd+Yzc+H8ME4escnpXS9DfFrcZ8cGux74/XyNsEEURNoLSN/0Y2ziiNsF1h6Ossqi
pWlJjYPsa2KlOy82OTXLxLgg5VwZvAr4YcGlVZXEb/CydqRvecwwUVMHKZaKxGTx5vTtmQ3cD+2b
z4SucCloxSpuyjjOERTEc4V8gjnlG5qVR7dA54/d0gxzu/5F9Ia1WyxnZPu6JyEWHBZYSiG6yKyZ
ZrqZh+vC2GqmBOOlNBdwn6q+gBwNTuLO/coS44eDUvxMez7Gq6sVhIP8MXNYzPgK+PeQJdWBMISM
VSfrxbQtPiDK9ZEjWQZM9z8dsGs/4P+qnOzgq5rcNPJuOKnSr0DPmCksWOLFPYY3m9u/NZv43ShH
ijF/jcyeBiQvjXWXNIF59dFz7bQ1W3z8acDhQh84yMC91c7Gmn/k3AZOXrdMkBplPY6CNVbgwa7m
tb8vB8FtVy2GDaYumTQ+R4RZ7M3Ij2uy7KdMyifPt14WAxWpSD5N4OxMRxcrWvvMfu0anPQjkZ76
3uPXeW7skQj9MczMOkwr+18xAKMmezJNu6ecqhx9WmE93DkXBWoTM1D3GKbWfoFkZx5tvoectHME
2GNCrj0yQN/0T88GPzozoSpGjsGG+mlk7kLKFn+IFqwLt/RB+vqjGRx/x75r2+nuSajLgmCeOSXx
UYUQv7y+6mDHDSQGwP+MXGKmd2yhviZvWvgUmj8GVbKZZPNhyS2PvFnBSISyWPI2kQa6PuUZ2reg
HH+qjSInndIBxz8f/TRAWJGJhQZfFnGmOno8q2lfChKT0R0SMdwTAT5pmT7JfIi15daHcXRii1d7
R9xTh/MTRZbld8RMFFB6MfOppvksWeYR9AuGDxFzcUxF8zbIdXwAFsHrk+ozonkEkdNJG10SC7P4
4fm/u1FYEU7yPq4+h21DWO2tFI78LCKUzKdr59qZpDoVq3znK+Ez8s+SA5BHAN7IqY4EoKATbMec
g1V8a9GmuyVhqCKob/dt7xEG2yNDtNIOJAC0mk35P4FnsW4GAbslDGEZrReVNxI72LGsJ/ttBHa0
I8DvBc+BvR/nLN/DnYAqhMc3Kpyf2lM8IgTmoXJe1UQ4LUb3K+SIBoMGG37dnERfIPBW5nzscXbA
3MGsyu2QH71UE1Y6ohU0KXwG1OpjRUGNWPwwL/W7lco3ytEU9yLVebk532nDjLwSy90NE2l7Sw+F
bnlNC/GlWYTvdaDZ6nTlYcmqh0007oOtO3eP/a2J7gkhTKgJtVqIelVEbhyJ4nhRQelGeWKOe0qj
LGwrXdyybLjYpv3sumPzOBvrk9btZ9uVzJgrxjG1Oq9TmjGRawHkJhLtIwPUw3SxRvclw7l0xuwj
Dskdr4QaM42CbHKZ77PCa92ijC2yOLatSK8ZDD3YJjUpYVl7Zv73bFEmW8GI3HhmVV5xoHNHo+XU
Bephaq/zyHDyiljpNNuzfxQZfE5sgcXOde0xQsDkXhiReJdKrD8dx3CjgLDGQmv37Lbubz31dSQb
/w3GzPra+VxOqSZYZZwvXiBN/FzOB7HVIYN/96alpsa0gsfZ/dfMND8bDDc3ZUYptzBVi/3oh6vp
vRS5dJjrDSsBudarxRh1v0BRXBtWnv5gP8O3UTs0RGSJ5FATV7sZ76/YszNhAe4aa+cuaxGNw4Zg
x8vbJzcj1Ewy2M/syEHfsusKDB1We6bso8DROqqx2O7zGVQ8YHZxGwhfkoJZU1+59rX/6VoIBfJK
ygv2qz8r/Pu9N+djiJI62zuG8Xuw+EWGlhkBSYQ6njzyCwLmHg1LWEN0zsF0CZlqt3fLXzmNGZHs
fGs44iybn4GwIgNnBAB5kLF0wuVhLC73t5e0fEKYhAbfu0Kn4Q7OIGSSOvFq33n8lZO+bUPKJM1P
/9bTaSz+CJMNCNi8LwAhRF+SdS02qh4n8X+WmfsLngtWKT8z42x+V0bJdG+jRYGEvAuCzA+nugUh
KNlmrC2riGk8TBmvX43s4zoNONT9Po2ynuNy7qVCm81mxMueSMRhrW0Vv4XDP5jUQD4Yf96Sef2t
NkUGoydjc0r/eLkrD7AFuOnJE4lar3BDfZOKjFe6qIc6pT5EZ9125JEtQeKeq7tEAvawZ+Y8j76N
jSJ4Yre0htTgy07Y06XYXEqwoT9XTTAdfSm+gkLF0sa9Q21UG/bruq30JgzBQhJEKZTUq21qXCwN
UQwWVfzsND9QEX70ZgVE1yMdJMnUFH1tamBebQaviP3ReQ/jrqHDiZ+mvlMXFr0hMgAEOJ3dH9oZ
CTahc31NUBthWKBmnhY2n3cx4BPqyUdT4TYU8/RtqiqWfItrIm3HmoYE2cH6nSzvQggzXvWl7edP
I0OqOzv5eVX4hFwMpiyI5Dfp1Melaz88ZhYu72Wo0RXjDzRJJtiwpLAv9/6VLX285vKy2M0X25mF
F1kIqz6vJak0/+UBs0U8NL2MKXSuHd95iKPlu9y2varWc9MzxuPDRd1ig0JTeB5WtDZjG5xTm6gV
oEFhpbpYI1yIi5xPFX7V4t3L5uY3zoSnzi3evGL4i92dUAiBjm/NY4VgE561QxQy+zaCXsf2tDms
E7rnUi5/xezNcc0uSqSfSGMf+21DwdU3jDrqqUeBi/ymHtz3jFPADgr2Odb4IRcmHOQ+AK/JUQWA
cdyt2BTx2hQ7wgJJYUISwovl1+juJhFrJV/c/2KN2bxEdYtmaNU0izNpr/XvCTYMb5vxm+6WQflU
I7VBDY/wgCHXfYNi+8sODEzJ5jYak+lJ+sbL/YnoTMuLtpeX6XuuYUjTqDO+2NDket2OtlpcqoLy
0R1z61C6JSArYjhMaBkkfPOcCHqW5j1ec8VEVGoWb4lCw1/6vAfuD1aSKv7l6QVpe99eppSguG75
w4CdmcPmtsd6O6TZkICkRyfmd4K1YX4BxUyqfSniAe8PVxmmjgB6R90tUWptFYRu+he2Ud82NNlp
BinFyPrKQBslimR1wu4QQkDDS+4+LGv6Ds6qDQOGGGr9qF0NSQm6rXSycZ8s6Bksdga9YhtuOzef
TU7qTodphDs7ciHbRabifgTQ1JXZN40fExE0NCHIeMm+rQC6X7/MRCS8sU/pQqJiDcN9xTf5VLKZ
2FdgqLlt8ltmT92vrbiEFP48UCU0irkyaqdcPvo90rKMpbHtDoSEB+5fWw7UZqpEZ6dXh58i90gi
5o4sfPC7xiL/upWPuMAVFwLfUVrM353NRGoODDvsxQuG0X1N0JScOaqdzneiLNOY7QrH4ouabcfB
QwJsz2txcdplPhRL9oAGsDkiYt7XnpquucT4lL40CVx0j8XsHlg/kxm+wNuC4qBHJDabC1mPm/pL
+7ceg4IZLNHKJ+1RcvU2jUdVt5xh9vpuG4SO5YO1HXuDV97njczn1H5s6xwItL+FwsyqE98Ti+aw
GXZtTVBAUT/YU+Kz1JpJNDMn+rrNinongJppE9ns8sdFdfuJD/YkWwqAxZ9jlmLJgzC7NMxTjmFR
M+wrPAQkak5YTDDhD1EO9Rg78wPb0zemrL9s2wjOLT29WSOGSxFNiJG8ikmM/XXi+9YzcMaUmDmR
tMX7mCSM/Q0HHWczfy+ul5+JXCPkDqvKkVrIzy+tabiHsVn/5n0ikC8Ep6yeEPeYE1Rah6/q8Lpx
KC+OOyMGRllfloGI3Jo0NU/6J+a9zs4OnDuU/Bm+R31t8vSXr5c61GuXP2GppL9qTwUWnac1MApk
M//j6CySZMeCIHgimYlhKy6uZtjImr6YWacf1yxmMdxdJXgZGeFBP72oxzOsX9+CB3jAh/mJGOcA
XkR9yJWTUsii3fY5HxEdOHYbiwdiZPzeArRnpImnTuQNUJHvw439iMiDsy0fNqq3hRfOoVTrIo4K
CwW1Mj3nuoZH2jSjU7aklyRqs7Nc68+yjouBVsUH7o7+pIsx4bxS2e0/zkb49kLR+K9Supoh7cmj
Sr8UxZvcLV/CWiifSWxSitMarIIrSXL1UagdYcQsQCiQ6Gx/mSVkLd3oA7Dfwp6r6f12Nfw5J0ce
oUJ4HTtjKG75y2oKI64a42qxIrtOYgzaF/u70KhPlNi8JtYgB8Jctkdx5NFr7DktJiMCqsuHWXy2
fBLvbaQx/BgdCe6Oaqu2UV/E4pbHeumnsKZtDpepLZESu6kdpe6tTIFyZAVzqSeumaatXQxj7xD0
T73KkA7aUBmuInF6GaiEKjXpTCPIhJrYCijt4uwJSyu45ohUqKb0pqUZhypOS0c54htb4gEIlzY8
Ymcgu2OmXM2jSX8zKoOujXY6YE1SYsJ9E4pAq890pyxrGE/MBJR3vc9y/6006hV8H/pAw8SRbF3M
a0p3KmpN/MzMXnFw7B/eOoSaKMdBK9AUlyf5fMaF+lgSDDsNmRSqGx5NJbEehj3Kx+EGqCVBnUOp
St/0lNQ+cn4GvlYHBwhok66Vu4DZnKo0amhT+G11FgxNrl3SXH6GsT8EaT7f+1JqryPiwJYbAa1X
5Q/9tMCYLIPmUb41wg8YiuUlhltbYM6TkxiyRfvLa2iv9DVYyyZp66RwQpwZmidLEOzrZlO51CTa
y6KuoWLygcrEIzpr5agsKYZnSPx1KxK4rHHbU5s6nzrtfTV1hKac2x4EbgbBQaZxJEKv2/dpBBbe
JEX/U0095rjR4DIjZT4ameL1eGBRLDlqbNe40WTmYTY7ctWH0rZabjNKsT9s7T8l7j6VuSYjJG1f
KWXxLjBGGaYlUro8xR+ILMJRF3TBrVU8qybJdleleMjtTJ5dgtFcow79j05fb2wM9TJ+lpbaH9Gb
yUDHYIQldpABkbLE6VXm4bSL6sNCeMrTWYlXscEQzr8QIHA8FFVtetqiHo3aerOIfqZpiY0yaU9r
aUwsuWY2RevNYrGC+i/kIHhhdIsZg3BpfkzU9J1haVdivvq7kNPRkR1aj7jEIjdm+bm7Disvxnp4
TUlBZJRYreaCtA211F2Je7tNloRJYbFLjXXLLxfDGWpxsuNWnI6LoZHCtaTRBm/gDfKmuWPW9w4W
aEYmQMVC02roKPXVkgjUgtHAK0aNX6OtR07WXBPQ/HADUfysMJxbHSB0XPeugpiAnYQ9+KJU9jSz
9xFjXb1vsRxG7We+FOoDOO3HAgu0iwd9IrXjJrn2VETJJ9hA1+r15qDGQOBiuuFMUf1ppe3Xordw
W+is0L5xBpioiMoWmAPtJJgmD1G1Pq2quT/fD+tasv1olVNBFckBTJYzZ1SVZ4gA4aZg0AGYqHib
1nCsQTkkCeXKS86+bTPuI8hh9OraPFbFv/+dn+oiVxcU9V+uAOpR2mLgP5esDJp4Eq1x/DJ06hXq
Dt0D97LTwUXEoV0ToOOqg1UlEtNnWs6iywZYoNorITl3LBclFwPsry8qFUOUsDAh6eLyK1gzKyhB
Sh24gy9Lx700SdxBdU6FZ8xWOD+ixS24kmGwmE13KOXN8PRCeC80VT1y0iVA3fImEhU69RqZhuVV
bgWSWMJvZFYCmZ+dFr7XlmnWlmLUniZaW/HU5RKCp16xaB3DfBLDrpgwa9JHDPeG4uHUeN2wuGhT
sjitoDxizEVTZWPnFjiRWygrL7KkhT3FjXbNUsjrJ1T7jqi/SzZlseeCs72a4AZFbGL0eybfJ/Kk
oz5eqoX5TTeSm/W/9Tdhna4xahE2ynwlz1/7PHvGmIc9p84Sx2Sf7pQZkRMwwjHwUAl8S2yeotr8
4TSNoXZrGPDKnhuJ6gKG4+KeCWl2MtPvConPBUVVuG1cyRcc/GxoKWKU258M38wN8WNE8GRoN7AM
jHTr2saOaOMi5qyVjnaGksNn0XaOxOIWU3AKTiXq3joa8rR0hpUrSRE+EzxychurjOB97YvYNowx
/mL/JzqbWhFH2RbEnxHhLolxuVET/cUWi8qu3U8E3H0Nm1i9dDUBj2bwmgIHYGIWU2AsnJzNklRy
9YL+oJ7jBtj1LBSjk5fNjSh64rM4fSGwrgT0KMaUwLXPPF5Ue2QAdSvjw5RZqYLyqkNJveGXiq5Y
e7Z62fA9ceKyyK7Czq8c2VpAbnApOcqyE1PSAzxPjTMTgx/2XKXCnN8Vh8asF6+ohM2lSbNAAp6D
XE3op++Vk0SscMf3tf5cq7CWab7cPeA9oJBxtTwOfYWNrLq62GkwayvRa8UWOZyNykknrN2paGzc
C3lOSVNznmvmAIL4GTHogNw7sgebegQkqAB5UXu6QFGZGXHgohbqhPPlGHckDuK0/FvmjJDuaoWr
mlaXTSs+UxUzvZU081FmgbSKzXIupOhnHDaMj/cmWo2LaBiYMWUzVKOYvi6NyFe6CfdJSrbDUjcf
rIxW5N1/S4IbudQKLCDkxhemE2eiUXtN0+4gYQWDonESxwephYIDB5vu6zjtHCOLKrdOCEmnU4/R
GccgtfL+pqMB1zHKdtse+mhDdJfSwUnSUYWzhou5UBfQQKOWnRgSkMQbJvRXfd6kE07Xkqo7BDTW
2uyYUrupcP+3eWweu1qZbu0sB1zaNAQLfL8FR6H7SBHCGi3aad0ZgUr1mpuSfuJAQY9ZpYflsMqA
lfrVS0dMmFkSL+cKMAobO+oapOkBagQ01l4RjnBtWDDXUe3SRJvjIcpgGQL6tqNupUusyw5bzXNC
FjTLXyaYOAmS6Akl9L6SYgmXNRmdTd76sG9MJIvEWsJ+RUHbxzNvYnXkDCONITVJWEyh4z+O4NuJ
OKp4ImXynUtZ7tOHwQanIMTnmAhRrth1wol9ExtskO82RJxPfWiME8bOnzRaNQYzrXHWYTMDRa8l
l8m1wsuzAdbKyBhKaqTd+tQ4fhFmzw8ToWqKePWLIjVtMIFT5hG70nZajjoeYXW5EcIkP5tE8U9r
zGxU2LeZxTOEReUxVbswk9P4ba1i+ZzXZKb+/9Ook8zAspqajQN/V2PU5ESVF4eBxw42a6G+JM2k
2SRWplOq6McEZ9xxTMyLICQ4HmrmgrKGVFiDtJ8IFV+2SvgSEuUf/IvUH7SDIkWb39B3umAcs4u1
/0oFNXURBnn5Tvq63mgeuA4IKEe5Y2yRt3HwpSagCld8Mdh0OuWmHKOeBylGOXL9DrTB+lTEWu8O
Eo6sFYq003CAIvgmiXZhpJZXqhjQxrRecRDq7jTF4kM1Ea4Xx8RVFkk4LVSP5DUrkAFoqTMaPKuX
kXEtFy6EvKhLXk/bRBeHabDMZ9WmswKpZ4xHpRWVlxZ28z4uZVhiOvnYM2OvS2UxfKaO2ex5M62K
r7LYYRT4HPYKLqDBEc5C/SVv31LzY01ivzSfY3QJill8o+KEUBPAY1BU9Ye4K8+TYV5oVQlVKfWb
+mOpy1CcNuw65YnzSBBjyW3pLaQgkaAeeTtrdVqSVD3nQYNvM83BydzZnAXlMjtlCd0Kc8TcW7Sn
Zy8NJoBtMV09wRMiHweevaJkPUus+PoRasDSHpaOxJZClGfpSH+zI4Dh36/22A+Oacav0XDSJixT
8UHYDJzaKd2HV2mY3YGFq9ESiyzZWICsP/UTiQKsAghQ54oMW73FbslvJGe6Y7ZvFgpYC4ADo/mx
xcS9LC7qkgIAXG+uc/ptDqrXygKIVUZA1p8CSCtp/RBMZKbYZK3Uh4u2EuerffTjcBY3hMLuI6Hc
3F6TxoO2WOoyC2L2EiMjFOY5EY7KCO+i6vpzY1knRg9iGV9Cqz/y3bvaYHiT+gbY+Ci2g1PMI/mp
9c7CHojd8CIJuJ7VmN/5JrzGmfw0xi+aVgVwsTy9tCPhu4G6FxI9qNI3eX2PwfsY9AJrLWOEwLzQ
sutnplLa89KyJqwbyOP/aL4DSn8Eg+Cs3YyrCng0pfRzW2PW/DbMp6IF1kAwJ6KGAH6XJbwYEu6t
/ALooMiI4mefJrsNNW/seMDbsJkO432MpwrvsdWOtkDZ+4YcUpiMF+OR79gZpoaRezllXUdbaO6w
gXgDHAiYE26C2AWDgpOgurPNIbF9xV7r52TjOQEt4gc5N0fd7WCc9CzrqSE+0ZQnCSkNvgT7JKT3
BN/HbFf67LXKmdDXqGH6VmtUEBayg5fWt1ItL8v2CSoVF6IjaJjcF8kR+Rg33RfK5pAZ2nFBCzMi
jsoEUxHALhgsgw0gw4YFfWsLJ+t/IqQWi9fwVD0VKl8PtsASt58aBUbefeLg8EiV+ckSvTTyFEyg
vIbZpvbNllXdB1q2SV8qq+cGPTTf/tJaP9EpZcfw1CNHWDVMEvDwJ8KlXcJ9z88CWnpkA2TGJee3
XbJzcjO2l0j2lCo6J7DQMgXqBxpyrqt+kxyb9ETKLNQVzl/LO67zMOb0DzyDs45yqLFsTPp33NLN
+jVoWzCUjyIib249y8Nfr6W/Ctdslf1oBJnE5gjsTWNE04evRjwJc4GfqAtHPir9ieHXBYXhFJcF
R0kNYAZily0RHGHDyG7h0HHBidG1asEinFOupVw3WN5nAYXyMs29AhlT2XoY+/GjqJiMEAlYZ4fr
vB6U9HUofnB82yR8RRbCaXMTy0szTDz5CETIbPXTa74DESZudO2zr55LPCuCNkDquhXdK/iwENfH
VdSOIhbVqLqbdRNIxcqq5dJSYiPwAsvPRCCcSV6c8pmeJ3dbO29Kawo3JKfXD2Zxq+Kw2oXRJcex
/76vweP8LLChxL0papc+CtgkY3k95kt+NHDClxbvux4ZjJ8tISzdErFMJyymX9hQ03S40HDOWOxP
rLSnTXQk4Yz7L6gqqhpGzLNofe2bTG1PEZTYHCpylRLfR2hi+8x4LAoEjUeZ2HofAkr22vVnXwcO
00c7jK8DCSRrXl0JXdQYXXKPoYBHGPOmS6DTZ7npDskWatkbWeRWHWwFzXwZ22CWJ2+haEmswHp0
fynbCAtRNraugIZtswZCOOeuqJ0E4tUNTL0lH4igXfbuaYXJuWdngfKAZEwYVPeKmTAnxuf8Crzk
aIy3LuKmK5KL0R6E/DyQppXXG1wesgqQuTlBTpnXQUPSuuNQICbK1NANslNbqT+WbIRjxvHeH4Fo
kqrkAe/3k4psAfYi96o/TkCOzjZApO+a1zsrHr7v3i9E48QZB/LW7rCBuhVBlAA4gmWxnYfHKqH2
F+wfb2pnTnESKNiv8tu48CSJ+iPHXMciERMrHVIlQwmL1bVIDg/Lmj2QZg5EhhssCBj1O4hntwZj
K2YSV8OvFFsodQShI/1jXRSH8Ksds62HlERt0kPZMc9St6ZiM82wZsucrwhMsG8YnC79k5bnHT2R
4ctmucYGxK+A6fUdpz/D40pbWDI1WEoL6UeM+P9Ub62U+VVT2GpPamQg8NuyAyW3nkUL48QDUB9b
VyCa8tyqkgcYBgwl7hZHftFHDiYQV6x2Dwz6xYpmX9twUexeleCmCGCxfvdsAsHwS630BxO380Ct
s4l9ZJbeqN/yN/k0xU+CkTlC15DE1y+W+VSmA2ntPnjcw+H6eqcH3qaU5GXHoy8lLxHTxhI286ql
iFoRj0mpeZmaXLp9q7XbrMY5XPD6YNmbge7VKS4QOkyAkNhI9EEHsIvS2pLqr6e4GI/MyE4mX0pi
B4zEfMU35a7VF3Ff3WdgGnw2GYzg2sPEY3zhpl77I0vbsezJRFF8Ite4VCbOrQxoMn4z6pLZQr+J
wjtmLYMo9FgF7XooKvZjgGPZ/6OAPcfDdWx/ov5Hmd/SDv3uxVjEJ8xqfhKze2Fsh0PvjjVh+GT9
VleLPw876582YSbnNq0nUNb1/Nzp3zMtQXqN9iE+FvyOKndq0qOnn+StfpK0O13hc4/irJWnXrnh
mdtpVF4Z3bsmezArGo+iU2qmHsQvt0qacx4ZAUf7Y5WGjSa+p/pvqqvO4ETmA5WPOoakyrBwry2w
PmfHlAHSS9w1rFjyteXH5bA/tqEyIFDnDiC7Y1O/yMMJV2UY02Pfsn2Acu+YP2p1karxYEBf0YvC
l8YKplLCOSCzQRl06rVviKCmGUTYwYu53ejluss87pPSuEIM+0hk6By5RXzleyzQoXeq6Yrp5lIi
OBNFp7/Hz/P1oVflo4CAoy3HbjlEKMONgrcquvZqjlH7n7ApDrulU9G9y/2fCtonRt+cEgHzxnsh
08elzA/3kjwVUFiDIrgl3vO+JITrq5ZhLyckuvIa7x8NS3elyTgoWuwZJoIIFgCe6uacBKsWiHLO
+PPedpybsB8gsA23XkXXWDDMLW9xznMKP9i+nYQecmHY9CSTh3DZl16bEUbs/HroJN5j9aHOVI/r
6YdScTzQyoH5xxfXf4zitJrUD3KbMoNYg1/Ne6jE4g5RTzk3pxb9M8WXFOWpzZRjt73P+nOh/s4R
JkUB2A7cO3BvNQxVgyLpynygvMteTIE6QOFXjdtTubFbFV7wqD/PSCEsVn4FAWOXVqL9YAKeEdQA
J7zoBBst4sAq2wgiWMw5vCPXSykYA0Kn6uupdG4T4QIRqjCXU2KonxvTGCcm+EQ813XxXNcyScPZ
hgrDeZgjPucuQn950t3MLD4ta/6Om4rTKcROlTO/ajyrjyuWxXXlvAPaD/sIHT/cFa5stucaP5Si
dw9bEiN+Fti6URIiybUM5u+2f4poVVvb+gkULrZQBXcBZj1ZcIQ5OZvqdqRlLSCRqWnnTksO9bIe
iP0MChGITeDePzOoBCuNdALEwuxGgZ5fhC101bXRznBMPSoi4XeZ8XeaiTcDpYAV1QH4aNCp74N1
tZLehmRmG0z7NUcMqxF4B7LCmUzNLwY6x/gntTy0Bkx8VhsOLCjb3nKTeN9O9wDuhJ9tN0plaMYj
i7mT1EQutVeBtoab1nuNjCq8HyyEnn17/aqbtZPVaECSH+HD4GJRyrCYFEic3wIp6EaVn4uqegJ1
6okMf6VKwpLLXYRqpE+gy+Tjoh7E2sLvyc+S5WlorKGpwUQSRo+6P2B9z9k0PUdAgfZ5U4T+St2m
qCOXQzlRMa2hJu8g0PGgyskNIZ9D4OzO1W0yFF9TN3vAWD0U79n+ow53cGaslRPofS2wtyZ2tPFF
EYlXdAZTrn7bxsfdESJNX7qhnLR9txh/rgrT57i4jfGgbWS1V7Jq+JzfqzLjWb46JgpeqmMCYVzq
Lw1R2yjTj0rKgZQe3OFagHnM9fu0QqpltW8Jbw2sDOI1Po+frT5ZQh3IZvdGaQUVHiQygTURNaia
8oDk7kWiRgUxG3Sew6tw2YTpaV6qxzSPmDNAoW+Vr4LLTdo+rI3ZH+nyMFGx0+izI0ZilKMty7jn
Db5r4Bu/HRRgCDnuDNa7b9Pj0oOOmoMt7XyJ+I+ZfgCsPMfoe/12GGfWiuq97x+77mHHv0AYFtS7
oVw3BiRcCwUU9oVjcqJ72QI5LiYJxKK/FYWbXsNYN70qYgIGyJTvwFaZRRQubDHbXi0V/82IJasA
ayzi0hXVGiQRBrrMMEOe0N7CaYJjXMVJuokGZ91JcezyUn432kXKVbIT7gGaVoHzxr4sx+6cvdaS
FsQKZvzkJdI4lEsQRh6Y1J0uyPS3SQrMuLoYA1BWUvvmOeeoYjUPRFjn8Yv3aLZnC0g8ku2M8aFS
WN3yeQ5AGeLxr2s0DkqsBROdgOevKCwEu0CAMqtLCNHj4sW5X3U/JX7naUxsKW+8vnnAfnswlX2H
iqttBolgAy22C6gJGLPm7MjE6FkIsiN1w0MDrA0H/OpqS4kpr3LirrtLYsi6Eir9kVjLiY4xgtql
zxEHKJ3DFuadAz9+ZUnBa+ZDKD3o0Tndc6/ifMViADTCPHLySmlq31gtAgRwe/VDRxwWhatEYmGJ
a46E1p3NLithqcaadVIE8TQZMoc8zqnbYywdFYhTIpucFGEFmdAfkjuLN9Xueq8Haywngmvwm+Fe
Y9Fc+V0UztCAY8CV6/DImCC3OmCvA5VxdkoddNfkz3J8BxKRd2xbrjWYiIjGHHiUFSNOVTRv44ID
5HGsaY9lA8Wqx6naU28SPSRVX+R+m5KFeIuUgWHdcFSt98v9IKMC8o39DvtrOZRfIGI/F/WkM9EV
VRTKJH+MVg3nGLI30mdTG18bo95UVaHFHtaooYihs9THmuRUg5YGe2fQ7xZUNa63xEoI1nCjrBXv
7qsh/muEOBRKQKEHPDBVSV+VxTGJZ66pP8b9U16SxG4Qlw2fHWRW/ukCMJSfPPmsrcPc1TdgKnSD
xEj4CFQzKs94myQe+l5jfsUUSQEXskugnkVP1sKtYzcXRofuVfZjpoM4BXLpkHfnYQiN9CxxnJzA
Ctb1guMVGBz7TCgriR4mLAlYTfnaRNtIL4GYn4J2NMG4Wl9Fuj5v8uCPZO6aPBovOQWEqsAZTNco
fgbi6czqBERpFJ+U7lebpsyHDHCMZLhRyry0niVKkz81kDesWeuvoBZstvaDn+8yi3ZMgUpQmGC9
5Jo6gp9lXQxND3EmyuOD1szhNPAF66uiMsgkYBV78hKjkolus0eySiPJz/CsUPevFOXiU0yUPKCL
6ilv2vTQEolOMWB4a1ZWdpqbatgn8tPS9fMN32Xl4eeK0SBhW2VqzBMVDydGnhkfh21Vtej1ZfkL
V2HiWV5+pW2NMqQgsShs0DK2txF2hVvcZleTMsx4WtRAGlHoyslEj1Tw6MxuAwM0HDGs0nwe2Wqp
mK5lrW8Fv+AF2e613/0EZUd9qZBS5VTjCEW7I50/HFur/RlrbDwpqWs1XpMLBKzXaia8OJjteBIy
RGPYrhTf976xMfYZRWq+ZKiUwahmoIDq3tV1ZgZrUDxi5bcl1ZcQnAyZ9WmqwpQrR6Mz3RusN/YN
j1MF1EeUxBfk/FcKJ7BC0QYBWWusMYkO5bOkM47zddebSZhhwftWGcN3086ob1EDJ994YUoYPSDV
foME6qXpJDlNHy2BgY1GFadApv3ptqcZmkIkhQFZHS6C/siD/JEGbWDPNfDgUeSZWNKMKGFKp2XU
V/QINj7P/ghYxGBs65VFvpRRcU2+/Q//93jEv0j/daSMwbIQ0JLoOHxA4v6Oku5h0I3mpwDhDGHr
oI1SeZgKzjZTlrBP0hJv5R1e/9YAdcPZYrAt1+xuAvOaJUW2++ij0wAWBWvLT9XNqNz1vq7RozjU
QcbbvbumyZ9kCCymNuK0crI1dFk71iz8SbQDuxW/Kahc7AByebSQX2sIieot06Amb0LF9ErXqt2N
GSKtXDl6GmfuV6JweJlVxnNjAvBKw8mm1/cyx3O7gbX4qfPeCqVJ+MPqzXzKtoay9ei9mTPeSXBn
AK7r76K28oIkyMWj4UHXYh46Soocg5lslsXZaTa2G33e/yWJtR98Jl4ry+o1oiy4rHjY/6ypn5sC
36EycQkJoCS3J0oQD/t10U6WGm4qgLpSstqg06OXWYDFpdHDaSb6iUZxUNXIEpKWvuIJN44qmd4x
Zbm8temPIb9LlLVxFuYlJHQXadWXQNkK2V6xUU34OcFSA8Xs8oNaI0FH+4l4AcylaPqzas3ldZWM
S9H0R9mifTEnj1s3ErohFHJ7SnHlgELEqDvko5810kYen/fmkugSkkM+2XpF8A8nwjwkXxS988Ba
5vosD+8TBPFImb8LpQ3NlDdfK8e82YUT3lNboXBxQ1S0esMfN+UitG2gABNRNArWxw2PMIQ1ypFN
5aYkLaLpQ5n3LtG7Y52+DJl5lOTRyzG9xlPhd4YCv+K70xVIkxKmpsyjWfoIO8CQBf63fxrA2U5u
jmZFrJTRLbtW8GWcpAZRyAs6JHZE4Wrnqwi+WfyEdENKevUb3muULeO/57VdvxAc8TGQg8KlYIa1
uCBWj1r6WKfWN/NxCaZEF2vyWN+L+kP7AyrqZ7WrF1xYFpXUUx/k+LS3hvjCl2HepA7rqnWk4YGl
RGnH1fimJ3kASYpcT+sa01u8raHcg0yOflDTnvOoDtvUOFFLBUNj7VqHIJGf9hEfLZstmKB5Tv5K
V05pIgZWn/sTJQG6ddeHIZDll3b7l8tfC37PGSxVwxAZoR9HCNZSuzoEnq/SR9lwergKlukp0qtK
aGYB975/TBU6S2O+9iKHsvHSBRohSCUQx68c3QUaIzI4+9acWoZ8cmCD3DdEBiVhsgA5mHVewsNv
I/wvKv9AQ2BH5+20YOVivkgZ/NIO33HeHyX1OU8A4WCnmvm4id2R8LMeJ2SbPGc7iEl8pAAT2uaR
inPZ/DTKoMoOlMYVlpNGD0r3uphnnYsq2bHbv5W5HRpIYnTZMKxk5wK1SmBwS0sv5tRQQW8004UO
7fM23kCyOHFTOQ29t6sCpH58kFXtPisvpuWm5vP/qq8RwspAi2HF3HHY3P0U5qg7VvQ4kVPRcgVH
B2bSdbnk5eamceQY+pNZX+WyxRSxHenAdqq8ulTg7lcJ/gtX1KI8jWGFxJgnLXAojHcKxmka7VrM
HYxmRTQTQ2MHx20gZhcGbUYewPDcl4goeMjoG0pSRA7DaRKBjk3cN9jAVMXgasd+LhyAedzWeguJ
x7B5Kl1KmBdOpkn5k6lvVIswC4I5G+Cf+PpsYZHwuJlGrXem/DPDp1Qob6TlA4URo8ekbHeCyOpH
gbIOZBR9cRqCmu3FtpLr1JBZOQaUDDfSeRlrm0O2F6vncUXRMKXHLTd9ax7/Gob4CjNTQTLgOMLs
ndCToHA6C7vmHIPkcurLDxgL24wjyTxiuSBUtzv0sME7aFOEROiNxVAH/dMaEb99tSDR2XwBq9ml
o/FRGm81bs95AE5CvcuMwytrXJPFXVlccD2ZGvmChHskdtU63KJ7ktL2kHEhd3bUz+yKAjpXoPgi
8lxr8yHV6YgghUWlgM2nlcYBZ2hjuUgCqsv2dGU/8Fi3b0bzKGOzBELpCMpHB96rU4g/YTAzI0zU
ByHrz4Dv2fy+ZmzqAFV5rKohBv9mPECXHoJ0yh2F2VX8EjjhFePAi/JTwO80FLw4sW8uE8l8lhkW
TvZauurSV1t8ltwiYhRgM3Jkuab6RHJaIB80sAgzP/tlLD5aSfMtzi9LDVIEUSiTcXW1QGcKTlzm
jxiTdUGTEPPEY31rR0UHjZjbSSMIAy2iy/YSC+kpN0W+nJoppDu1SX/bVpVxwLoMmXEdmJc2MT6r
5RPcP5/3DLozCKOUvFwj4m99meTpV2rbO7DgpM+PqbE8d4UUZLCdmC7sbojep6xytHy56k3yO8nJ
m5HtbTPoO3yIdHCyglHwE63G+G8BR5yWNBaBJYlOxgKINzJa3mKKZOtL79Id9BARsBW3+9Qr3lip
n5DNH4adismJLrkasekbksfi/NEcSdBFllP1MiYV0naZraPPT+1yXq2Ms85c/b8qmjqBPBKvQbPh
bEqOoBheRsyNgF7ecow5kvw1SfX3BBe5GIprVTIh8k4t43FnzLNfSo+J8ilLb3oT3/UvaXjoCJ9F
/W8hnCIl+VZ78djLKZFj82MWFp9uYh6V+Ue2UPbDJ8MD/KMfEZs40xpczXvMl3XIBFQ+KjvMb/m9
IsXN/hbRv2OgmRKTmFB9pEbeHWMMOxZietNYXML6IbbUYAT2aYnNoe3YyKj7ouRDlAocxuvbXOTP
Y18/CrMRitx1lfLVQ6PQ5JGJxTxty5c0gupRoEbV8yGFu12BJ9DNjROLLdr173zudTi9TuHJkzNG
JcbbxpYMk91yetgSUNbNY0c8T+5w8I/JjaJL/o3h0CSgotqTsGfnyN7K2fKMJ+9oNaPTnp9nldmR
IUechLsubeTlFKcRPT4CwaA27Ebxfc1Oi8DFqW6052hlR7R+czCUmI/dAeSQiagOX44VuLpxNGfD
anbXTpioSko5sA421xDcuWQnMzY4h/hD5Xmu44eXeNuLpFti9Q8XQUWUHgeetN0Sy1EiL24vSnYU
+4/CMh/ENLDWRyzgnGdT6bR1OjxdKcyA8dfnBC9BwmN2q3/u3G/+mrzQO+TiJD6NuhEI5b+hksL9
ppjSt6R50kjsVECt4lLhcX/DqArfQls9wEYaFMVLWd661mcBgo3NkEIjh/xM9/hBb8k6wYkceXfS
pDeIRG1c2LxEiQxeJIrPoxEkKuss0qz0FigAaB6yVx7eJNYFIOtEYTS0SxyQvMUcQww4uVa4hekq
eGIxrJ+5BDrNFl7lX6v1gRt4FEGIoyNzzsufLEygdnrGcMJGWj5gh+j+ZYr8UsgaoC1EfxnuiEUQ
3gRLMkrslZt7plehztvO6ADldSVLyt54GErV+SnYBCameJAlvhlCtx65dbE9mEnj0B5wKGrCVOOM
CMq7fiwOZY6dEtKrJsWuhFRisfjhjYJQMDch9X7FkP7H0XksR4ptUfSLiMCbaVpIb5TKlCaETAnv
ubiv70UPql+9jqpWGrgcs/faqwg/usvnoRxpFdCEDo8E9fwKNWlaL31/kV20v/xrRI9/LlBjAhiR
dpE3es3b8MBwOiUrso4hrlUfTAUc5Mzd8iN4FW/cbrPi+OJ41QX07gJLy4hJ8YacGE+2nr4F6BZ6
nuR8j+cUzkBH6G3XjaS+pcxO8CyxTaSWHFmcDcp35BeMzq3uT+pW2mfP8rZaTUtnh1BAvOkHhaeQ
iuWZoLOl84+Gw4HQjsSUyQfLESAkv9kFSR3mORq/XHrCPme1q4xrvTqa9wIjjL3la2uT3VDyZF3U
6xKLKM5y1AHTcUAOPAJtX+R/4wsqATplfBeUoRN2+HztaB/Z7FxxmfuiHQ4WuHFz20b8xrVLEbSg
VuC656URwavjOfnHS8FzLqZNxYow3ZFR16a8JlSHGO82frmSijueGuQBeDj74JDKa0dxaUnXfbfT
g71k77Nwz9OvHD2K4qBlbuxK5R6VEDoYAd9oV0Cr4wuEDM9j81Vs2iMmCdVfNNYvJl/rH3lwKGbJ
Djd6l80JYxT2e5DwqumksE4PjpX1XdtMToe9KeARrSp4OB5qV8U4jdqDrXKQvsnNXSs3RvWoeXbR
jAb38rPQXcM+COOcFF6QnJuKlzCgWYeZI85+w9Pj+DAC7oSnHG8yw21RBQDGoGrzeaPmXfC7Qr1J
wzGDVm8iA1Z+/HQj/ZXtRpWB8a2bYBHeOIkQSDNmw8BHMRgtUayjYmPbkvwoKBWBANnrB8qCRn/Q
DLRMpq0jhR+Kk8bgwNoaUJW3bA/s7Kijx8eDDK1pWuK/0RmDIdVUtn5CICId6iYh9BpIj3ow2HJG
D8Vfx4mLplNvt1W6URsPqk1fvXFQcHn7GCK4zkgKYnHBxCz4BpPthyh4uOxJU9nk2pstlm3sWcp2
vPfE6U77/qkykg9RppwMad3rJDZ1CLFXzmfCWYvXAA+a9sYlkpd7vt2m5S8f/W5bF3AsWXZx0rpm
eZy4XQL/aKCg3ma1x0WMCo1x+DV9hqgTYq+u57ekkYD4nMx9bi+NbWVwqoZfhnw0CRcu9k3jytLO
JhI13XGqK/YyXlH7jLO2cZ5L5KSxjHfekBzSxp0mcrMyIPv6tgp+JmupFDwsyutkrewSd9bKHDG9
bFXigRIvL/5SbaepOzA7PhTT6Vy1ax1kyR8fBd8hz8lqbSfLwVhp5gluC19P6w0ntL8liqRwqztU
ZuBgwy0zxFw99+plOC1lsAb1ivaLNa6Ub5VpXda/TLItCHKtVweAIdcxKAxOoZhVwLrD6I1S7kjJ
yULWx9afLzW+LzYHzZPAj5gyFAQKYr2CbeSy7O4N5YzzSzmoN6zdWGmvgOU61UKmGkpwRi2qM8bD
4JzCx+6O2LdYeHMF+D/d50T+RwIFa0lilsgXJSo9FVIaiwsEurjiljPjSIflyVxl1yFUJ0xN2YB6
q2mHEDMYORFe2LDPyR1fldrs+Xs+YksK+kVtMk9Zob4xn9JfxBNl8kBFUMCv2w4gyzbliVjcuWt4
6+TSdFvm+jnc0JRv8L3UNvHnjPF7aZDknB1yPZkqpV2it8v4DfTLeEEcLF8z4EE+XXJuarywbKxQ
Kry1vem1jPA47Ej5MirUTfdhoC+UabuZCgHQV6+zoKSTbhaBEOiH8LHAFthanavWxwrREeYjGQXz
I1e3rNwisbM5g7lBUjgFxG6SXLmqlePIKC2STy2HjD7edZaZpKczktcx3bhxsa0bjo8V4IPk0q8+
NLrCRRLsAz6sVzZsOIhV38uCVYrEcLiAOWObUsngAK4TWxm2VvWOeaJTLZkPEF/qkOtuwteGchBy
dx8ImuU+HJHhDitrWlcZDjEGE4v+MHu2prUCcJc4p0KGzsqJvcE7l4bXkBYCIA4Sm5WKYqrbRh+D
sxydYx9R4blIOX1SOvUVSpVWXmol7s9VYLkgeUrwIwRYJBtVLII35mvVj0J03YN7jAKOTxaEYmVz
kq60+qCF54YLh8F2dnO+8nEpSiQyuOXOZEol83mwNGtG/KTbuajVpNgNkcU7pxbkMoZAEstnL8UX
UY4mQWfqrpRd3loRrhN9XcAiYJf/r1dWvL4RBhyrms8AmeRdqk/6xcA+Bg6FRSUxkwbP9lX9lUSs
JjxaKMSsuHj0F9Ez1Es8M8EFtforL37katXVN6JmOv5Ive5/GzJvqE/W3E7cFnxtjcfFQxRJ+hWe
JuRnbCLI+mvm0xauidzvE77q6QItYtQZQpFCuBAHKbmbvE2xZLHCOq6ovcTfscgw6SG49H37rDs7
oPLMbdt1Zrkc1AbBBdKTgf2QobzdxGzwy0WLX3bBrm44cRoMDF0Etu4bcEGWoFi7DiqSgXZnQJaS
/OdouQjx9HHTaP8m0goiLN3n7g9fHvSAn6Je2e12dL5sy2tAs+sQHmq3qQhG6u9avg/bA2OsWGZy
CUIJaZmbICiorTuTN+3BcdGfeTJn+D4itzhr74Xxk1nfY+32OIKbkhE3/1EB+gv5BxAXiKi2V6Do
stDeb2rYOLVr+rvK3nYsuKnVUWpMR+yYLD17HgtZutSRj2PfWKiMM9bcQzxisZc10BiwM6ELnxb0
AgX3CgoYY64S1WmPH4sjDX1qBXyFIxLrK/WxukxelNTiXJ6s64yB9MyXtmuJVYr7ZTohjITRcJMs
Lvg1JDA6KOoSC4DXJbCpP9D/rVL5TIEqOuY/WMIXzIrz8h9FSWT9YK3gqcOdL2Urss4Sx0vK89SA
vqVh2FgmmVNgVdY9O0T/C+vtUpDJcSbqgu05j6+EQTsZ4xue21T0iBtb557EDxhQ4VJ9QYIze6aC
e/AeNc875YhdIWBg0q3qdGXkuxrxQt4fdLI0EHIQp9a3xzI8K8NNitH9lpzrxIjgGrWokdRDjCbl
bUIGP8HsDawNlxl1VUELCYS5GPZYe4ix5b7guOOmK09cflZPZ+mCDgNQg04M7tU2qI+hTEblzJPg
orMeXFm7YshZBUCTmstXLqsw31LQUgFEF5Pp/0t3Ft0uOZAcycHBPxm3UMpwk6saq7RH3+/I0mAh
45mYBXFuW2ttXh8yX15qeHgCKEzk7XL6HGCKAvVRknXBQiD6ccQKvACpSMHvcOLpUF2m7D72MGfl
i1QSl4CsBg4tzS0rZllaRGQy1f7ghY7sBWW0E5NwA+i0Q0moMs0p2kAktuhGqrXJWtVs5duc5jEa
/3ho93GPVIFQGPEiJZyqzCIu/C2y0WD1Z6lHhpd6OmMXpiSa4i7niTaYTlrJ6AhtZQalMdiSGImS
gcc4DDnhQO4u11whV4tJl5BVvzUl8RgGjmAnX8kWod0SGm06BNFdYHyuqstYncdB0Gcc8+KbQBqO
d3R24bXmZC/yT62e1vn4lWLfRuuZfzacvCP5UzEpD5Jio35BIKN8Gk0Lzrrc2AWfc6esZeQFvWcw
FCtBJSQi5qtPqTNgr2E/SiyOFW6W6jRx+uvdq7VayES61xAfZVTssnrlOKQjdhaEG8Y1IBYwnpg0
abgea+Nip1CDuBCsgZlzai16QYDhdEiZ+LDirTsm2RJA9GAjdBRwK706R4Jd1i8fcptwlk+PSP3J
a1InAsKtqy8dgktTJsus65l9QeOjjuO7a5h9BpdGfmoqVqzvR55edANYAQvGn0Y/MrH3u8+uNBat
w2jvMgCbSquXrH2SjYXe/TaF74g+NgQi3lJUxxAnTXfonqleMe4MDGAgc0y4TrsTUqGKlvCxkSwF
o5gMT1QkSBk2EQp6fxPKYG5ZuNUKjh9bd6j38dJ3odgEOo2BGnM6K3buBg4bF2loMnZffU6+2UAd
aHMmtgIpy4CbXXZWUjJwzGDrQ3RFUj27lnVVsbmrGdCye/xrcnZDbae6VsapZE5grqg9ULklEtsp
OB9aBSmgYkVZLQOlpozzbcZiqN8J5J6kmMeVL9GMjyxHCdBeJsY2NNNkJ0FEZfVfHgaTSy84RLZ4
j6C6BI7howIxrv6IX8Hw7yRcBAiBJbbzJpy1CnW36djoq1Tr2fzP4LmNSJKkf76uHQszcX2b7yCQ
e0yOtBBR8yyQUhQiYyVrK7C0lIuetxgNtbU/MN5qzW6dReXD4FQiPgkfsycK/QPXW0c31G0MzfHS
sT6VQv+ppeBKEuzaMf2t0jIwiCa6n9lgNY1auAaEgtXjvWhxo/tFu5ft4C1Tknip3yi09QoK7iSR
w9tYDMZG2bkIJ/szG+u7I9M0zrVNN6Z7zNieUrX/Wt/ATE4bUbL6ynNr2Y8h9gSVVlPdNWn8UcqB
xuplDhUsDn6nobIpbYJ8h4OqQBKofwfOTKMsJpRCCdRJ1fmtMuk7LhncF6R4od/A3+O0BbiuALWL
bRL2V7Q7n+xa9gtzTNttsMaDgWN3lR7zIbnJfh+zAI/3YDbwfDYUDS0JA2rJwA9kur7pLGkjJOBh
iqGbzFsZ2BAEjTZ+roUGTudUEzUQKfzhVThrvLd1Uu8TyGk5tStee9aQ+HVXSBxl9OcjcWY6KVdd
NwAJ4nNU1DdZD69pYT2TAYqgwEcA8mEvsuymyWI/q4MpkitbIUE9DrC413tHZh1RKe4QhL9o0mGV
AwhkRAhhrSbyBmfNgQ3giWwSzNYcLmBFSUe2tc4L+6PBkK0ihsrw+fQLy+Tqz/ZSbp5UR/wza+5/
S3oN/q0a5zq3vagxWPGAUT+c88mId6TU71Ib6fYgeH/p2mAMmsfm31Ab+xbOr2T11waK88IeOFXy
bq+QuJEgJ0748gSr25zR7jSdS5ZDsaJtm9r6BiiIhYXAGkhdKJyKBDsNY/3ET7+F5T8TTt1FiICL
l7iB4voGOP+oTBL3jZl7EAHYHxY7rQk2hhJ5pUNKSwiSlsFgcDMEMlbxx8jz6OvDUYz2HR+p1rZX
wOlkXUgg3nx6S5Uen8vIXWs0dJQers12UwZ+qzFm1tIV7cfknKHZ3m2F8XWtb+uWR+w8HYvINyiZ
M7Y3Ue6qgq2mlR3r0Ngm3b4eOzfJmrOm4aQ0nEek+McqfmkzCnJe+2uojTF/ZW3kRtpbrWHDbplQ
ZLRrHYOy+JAgm7ShxY0UYyaB5HPIbYz+TJD4SFZUQTlz7bKMmWOKQug1xN9J/znFHbzxQ679wN2E
EzUtGla+UJ7cviUoaWKuxYYQnxaK1Jx1ejYY65ICJGoQjVKJd9il1HIgnMjGX+IvYwxp1SxL4JGi
V18l2rGGz0WJpFU5hHiW2O6krBkBoRGTiU4rZj4+NeZSyPHSl/KlPO4U0tyiXyv4qBtsT3TKHGYb
CakZ1EG2Mg0gE+TVSrEUHLNBUqyH/lXbn5r9CfqMqPG1Hd7L5IPQA0Y9PX0WiswuOzRNhNBQXzUi
ONQRB0ybeil47aA9q3OspQ6cyG+2cWZschBkhWBWKZNkVpsQYyEDkOygdA6rYFLaCG4lFG2jQrHW
gfZwA7QlHJTxBybXwng0oj0VWrCJjM88R43cOIx+/8BgkrkTbuEarok6QcOprVW/5FZDyA4aawAQ
1IyHcnjJtnNUUpbL6RLn8CGe/F2iTTt16IhFEaS95XR17OTUnd77XwpwaVYQh6Kd2J3mxIWN6DZk
EHPSwJ4SkHnoE6esHFinbGNiZAO8hL1gEd/3jJHAGgrNeOnUYhgJSGTRh/oucwKzG171wYiDAuxA
bq1pIhm0gEBZBk6zVKl3C/yByzhlumrIq4q/TeRXmY2nztfB5FgXlUV722LN7hmD9A29hkCG7guP
U/OCCMkNknBb5jkbCTpZUFMXneFmZPNfZ7Y85sMlqk4GgLmFE8nbQGD/8OVTTZg2Z/RFncihNKR9
xfrDyOx/FZIgabJvFCA+xn1ZtYB8gV074ogmqK9wERynpf8nmf2TMKK9Mql3M5x2WFAPFkpL4k6g
upPSIgGAt5RLDoNULSAL24MbyN9NePSrYNP70infOh1P4cKFWHpVh+zkZNo2merzZDLSZmfjKM5t
jGr4p/C+O/MQYvYfBiA9kDwfOcaVAGlOhExZI+kGsJpnQdPOaXoHB7N/cdCmBPRLfhJ9jQb57kxQ
Jdr+G6sfUwyFzxZrA47CpA09rbeZK/8Kprpmv2E/fFLD1pNyfWX4xZ/cIhuOgrexTTdUpWd6vJZO
pJXQ6TOnMy35oZkKeBfd5WcykJL/5MY+jdG4bCsNiJrsGgBKDFBrcaM+6758CdGcjL7ak4dJSPBr
SNAwq+oB2iWB6j2PSPFmGhZxViCzQpTVyL/qqXuxKKI035rWrQk1Nxok0ieS48QGGrIPGDrrnrGc
rDr/VjOXNTJUSxbuY6d8ld1H243HKanueTe9ZDU6CtKY8N/D2kx+xHBpSTgNhneJNi6umCLh5QfH
nB3ViSsovsd8uENAlZ5FKyssb/DMWOMEHfuj5gD3CoguefJtsk6BkDXKlft1gxrqKHA7pNyGRqj9
2IPPyLGEFxN9y22zqKJmEwTRtVUdcmlJejTM/pwiXmeNTDPUY3sjT/ihEsWAUvA0SOm9nZz3XA7u
BmNwhUEdtB8vU6w/WeAhtRKqqhyIMCMk6NwlFmUZYpBzz4T2poJWgiUMRaM9NQWL/pgsRPbyRWoC
yY+OHbLizBc/VsQlD8d1xYrHop/gp85DIUADxnAbZiHzdIe2fOtr692po2dtV5sy0H7rBmVOXBSv
EMkA4eSboa6PEC7JJzadk+HUl9FQlxE7eLlEW2VN+2peIlg8w/36AxGELFuuYSgfYWufacI40e1D
XRQHS591FnWACa892/qmxZKcpaazMAT+GsQkXsj6gjCvBHdBWzTv0GXfeXhtUwwb+vCAAfUsiaUr
RPqQDkNfn+wqeTSl4mZFz1WKmqxWfsp0GYaDmxQ6YpC2uZf+zffFLwUSisZurc9fNynqmKcHtG3F
HWXT96gfESVe+qLaGUryUvmQwLQiJNxWc8cGncr1J3+fjFxso/wLPtaVggh9/6kndaQC7JR07NDi
aK/OKREGStmyU2gLwnuVKqdCKMukF9u+Hk5h0/4bRX7WU2mTm9X/UkqkY8xHg5bZczpopCmtTJ/2
v7a+ILhctHm24BBGbQwfitWccyU/6iPiTTh+44hyvfggau6sgnTYTAneKTs7UFcEqvY0p5LYK5uZ
pdRt7WKuOvx9EYgDfCQ4EOmydQ6kK24KJpu9xAEEkSFIFbdG+VKzTy2jZLYRcefN9qbkM4vhAql/
BXY/KDzwsH5Ft2mkfU8V0ZRPcPNAI9+TlEkNrrgAKUaDYIBbVkm/CV8grBsCxLblKTizljMw5DSA
i75sNjX2GplxaoaKoYnYUNnvFZMpCTvdqHVYbWCYwCwx01Uw41taKI3NH8GwlApf9sAMliJs9Dvw
YDAPWpQQBmjLEoImdkfmEhIQl2QcyBdDRiaHbg9iKSS8b8BgjrfGLWFGqgp6hAKJ7jNKkCzw4uzg
A6og+bLjNotLkowCV3S/ZT2ueqblJSCyFn1W5xA7X7ENZNukOfZyGlMI+iRD6pfk7MdUjX29B+vh
9U1AT+bDdquwmLButnL0bfp6QhxToaBTEDxY5MElheVJxVVgxUq6x1CcJag8dQzQVvq0mOrV6GON
xkAZhZd0DgkZsGyP7Tbm8TLi/G11xOCslZGY+RoYYhgC2Ca7QUaeSij8nFsK4cqO8JrRIMr5u95Y
S4nlWKW2K7Iq2AYOKDnttRkE5zjuXKlihNa3O8retX8SaD0TjpX5DvBhITdwUmWMlDxGVpOZ/WrB
gzkV0rw11fkwsv9mrhuXV6u7l+WwIx9k09YuZxx9FR9Cx5RxligSLFBj8Y/JtS0bxsNquzYrRGVw
IyL2GhYsT+XfiDt3IuSKI1E3rsglNMdkX2JsS3Y4GMhqylz+pxfvWuVFqnkI9G6Hrlv9wNm20Yvf
+cf087gUW0mNgD87DzCBVDCIPgNcArgXIXOoHFkOvMP6h0fiom8O6BsXGbbm+ntE8CQHDI+NH5FT
6HUpG5Crn3GBPBPnjlpjKo+gDyA8Dt6MdlWTXWf+NNKlFVv+pBY/IP873VPPXbX7h12kUr7xxybR
h8AGl8Rn8nLVBtDXDTgTZ+KmKMmp4wmXNdGRsLJjiKkCO2ftOQGryEqcEnt4AHBCxlIeGR4zXQws
ZU9eMqodJAo3WWpcsObUsF9N8dsgTsp2FnMxQzxtcZ7s6f+yO02/uMd1kb1GJLSKfquiDuC6g+TL
wpWwtsTSnM4mt6SDztNEfsAEkmK6R0CRR+NKRrJfj8+G/RO1AsuiRzHTvNM/0OkshR4lkCiEtaTK
MhunV0WyDEEBkinFjcIs1KhcgCmMXxVE2doJ/l0CJ02dFVHCWQmkZLg7EVW6XYpStnx3MNhFxktC
tY/tmfU7xBoeJTWapGQ6hDhMJpz8AoJbg+W6CRXQGFw0eALguvBHjVUQ2pv5QCFmda2h86jkfmsj
LmG+KiANaPI59B2mo2z9ONDCGk95b7m04WQR1fSjBx+RYtf7uw40u2CCXWDxm6ApCOA+BopQKRwp
t1Caqwc6H102vaZigMC4uwGEZw/DUmbSJNDgTQVbnwCqZYX7CpnnqLopTBgTdY7Oz8sJ0CrYd/RV
srNhodkC4AV22IDJKKisZRFixsGU7EvvFbLQgSX11YT5Go00kLhoOR8ZgwFqSzaTzFIUUa6CgMLh
WR0yJkRui5xzE4bAFCLGgpgiiPYq4BmMYLI6XClmjC43ASxXsh4IHnqC/9eHgt5ETNocN2qYGiRu
0xAZ1RNxEqEg6JWP0U6PPDHWNI3bHGOJr+cbdc8AjTUZzcimZBkzBdMK0DsxwiV8XP0kkVsLs0LD
dzOO0PoA1fRh4qWJti15C4nBbgzxEg+tKymgR1K6KrYQfgidLO1Xs6Y0KuM9tKaN4cz/biZ4wtEq
tW2Pbcrp9f3s2CX9etcqmBEDoiyKjNyQHgqKTHYW8lgkxTAxiall1wZPElPLegI5rbg5GlehdCty
zlc62gb0ES7hKXitqwV/yBjldRtWMEalFe3kFnzoDTLIJmzRF/GkD/vIg5U9r3pj670R/9KEnUF3
tWYpMGeobn42zJi584v0rcHSVWcz/nnJ/A9R/7jSM/zv0Z8Ak9lXYiPJ/6qE7st6GxkbAQbc5D81
jBxuspY0AyP/6KorKMP/nUeoY0xAl7JOH04tSgw58nxsMvCd8b9IObvYV8ywDp1023xK9Fjh9BZI
V3lC7MsTGMHSfsQwFCTX3H5P2osh/QY+EFMkMIZFPtm7yPhzwEckduUtu70Jt6l6zZr3KLr24Uut
/xEZntYfVvsqtfeJga3G2rWWiFKKnqAgbfmjoCfv0FQNrFQy5N+9uBjiqETbgXrKib5HNNrAG3UL
D8dWHs6BfwE7joF8EaGHNlEbqgtA7/0dYZWWXmRxn9RXGv8zdajhGew8GKVXQec3vIUh6bIbkopH
5aEQJtvDJrGQnpaQHxQ2tp39j6ZNz9wgK7DCtUsn5gpCGBt1/9pgxynn6iTiEcfGU/gVK9mvQbWf
4QBuWRrZ8D6s7i3qoMiM1UYbVQQAAPDSbOuTyzGybxgRFmQTjzysYSEoGCvBPKKVR+cykOtiSAB9
HIjSXEpBYSIiTijB+uVD9uslFsKN7LCyTdgkMumgkxZ8DQ4jRjW56tP3rBAGGA7GgftKNRZ19N6N
r64BaAeTJaObs7Bw5h2T7vQts2lkzxOzMOWBYc6W9k6xMat11f9F5icD5a5hUTvXdxbTGxthL6IZ
kNlIMVGXIzqcRInuVCyzguqjM5C+GqvZbB0npwl0Ua+uAUTa0yaRmbdTnGSEEPHI8IlU7Y9ANXkx
hzx4G8pvHrmS+STBjUv9Mw2AQNyU6HfS7jKKeL37Z2iQ4fU7X6c2vWXNtSv+yhGi+Nm2vdReNYxf
/MfQBZvEwEzMo7dxeSPpeBX1IZjjU0MHzAygfmYV0qtghdbIb3H4XqyD+G63XxniGABFPebNtk9A
QlFd7CxL54s6lqZbKu8Gi/u2uObUJCklqCOeBfVAqC0LaUS78m2zxDaRYhNgtDCNK7dj31yI+kRH
ARInvifASCb5vSgotVEw4f4JetTczqXoP3uFPXa2d+qzUVwnFG12AP+DWXiTUXKqbHFxKIANCYpZ
yshdcklMVtUVQhvzw0AcXjgdubTIJI1vIumXwCJa7t00ZR4ZvtnNFy8IY7jpv3Jp62RfFSq0WnsO
zm8EiqJgJRJGP0ykVm180dtTPXePxUGIi7Cuge452imML/wzCTdBsUv0M9r8QUKAIwEKR1ao06Vj
uObiQRNvzbYovWSxR9UYI/WMBw8jEDO+ad3Io6cL/2wLWtG2d2O0plaPa7KQTrPJb2q8wcoe8/+V
RLKfwoodN+pJOlF6dbcPa07d8QiEAUg62RPhrS+5SScsr5CWlHg8qJG9U2O0Gbq5G5JDMBA7N36a
qrKtQEIQjLURPa2WohEzqpCcqBxAPAP/kwknUMCAgWkBqG4oIBQTfWv7gk0x3U5hI8+ML1DzT4DC
fwI0oH7IpNtqb1GkXNn1fOlpvR1mSxZ+WNGaG56wZSq8iNmmzMDJFsDenGIfnZpah7wUna2eFI6w
QTE6fKi1ckOqjwtieMqBSmbJuIH/63bJI9JU1pQQhYqYAWe+1fr4RlTnbuylnTaHiwbDPqGsyu1u
ncyA9ro4jOncrHHczHkxg/1R8FAzI0x3YjxYoiJXCbtGH78aPXgj3fTakV/dYzNrTHRiqr8l49PN
GF+l6o+EkK0njRcuwjxfUybDtfwet5W5ywFm+XG2nRLD8ylxTJiTADLQo1s7wPdSaHtx3XoaU0tL
Dd3AJ8UF7GBIyacSNVIw1AaRo7U4LCWd1VM/ubHt3w0TJ56WPVR1kBaq0VlYn72gZUGa9/1jqthM
Bmz9SRG7dho/Us3VhznzYMOSwZ3PFYDwiH0nO9xZzMXhOKz75dgLpCI1Mlsim6jLlN+SJE5DnXuU
6tX0ULLUa6G13X7Odc18pippUN01ST+Yot0qUcUWToKMop14kV6MUqZgZbjsZBjsU3HUs/KrkTt3
Aps+Oy6zeWE087V6g3Z4dL4FRL2RKKlF0BBVrJmXhFrXIuOBh8B0rjUKCx9eIy04UP0VyPQD9sZr
r/Swqf66pDslGmvGIZT/Oih1lLwl2ExZyj6nnItUt78kSjfp1wTnMZEfVQH6GFSSiGcrEQbHfvi2
q33yntnSm4E4z0e9VtflGS/TV4ZtpMhI7yb/ilUgawGcEkaj/AwOpC6z40VXEYsFZhH+cKoV5aTz
2uH6nHqrvzSmfAnZE3YxdJHyrorpuxLhBcPHV/myopFalHV/PqskQHqafvsGdf8wcI5pGXRROmv2
PXvdHm8NlH3LePR25PrtvwRaWGlLz0a2L3qV3gz6QJQCa9NM94aDxdLcGhNz+qK7TqZ2hit5MLX4
MLL8a+DANoKsUHlXMeXPo+ng19O26LIbVB6TMNyMgHNZChjWKMM9isOXb7M2FQKTvcrMOAfXntHK
Wbm6xo2yLod6rRF74VhbDcZ0iogmje1ji5Y3koLtQJoukcNAxn2iJyBS9wVrUVwGHOwgNi5ySxQo
ufSCBw+ZWsDC20Up/ynJxmG+iUN70n5yH/BTzmRKsDAolNaNAwph602AG6mT76gbvQmVTqyD5YzM
tVa0m7k3DIG+2NPDZMpqsM3lBxmjcpDD8qLlytNOpuUUP8xO2sVs123IVmOAGF9brBL5qllfMZAw
MODkBkS4nNiHgukEQeGamXNGxGTdS0fH2cwAnMBvjEcrI4IqojNdADBkZsdem/dxCwHzwW64wPtP
3xx3wHbRQSrrsBXu1KAi1BWmh1/6dB7QjxJKhDw7hHHaOP3V8KMrnNATWBWXiEsZMVI3+WhYEUC3
EXGQIZaMTGxsiTKKQmLoXnHqIA0h8y9OMdAA9dSotGLQ7Aie84whEzwUE9Ji7fLUVt0cMmjITV/a
6iXml2aaF9+wL2mLeh/0lppICNhZIL9MK7gGlLiwJ3dA6z5jcu7aMvIyNgxC6K4qlYcRmoA6o1+l
3Es12jNrnDw/sg5F9dsi5W1KA7tGumscBy8CVnLZPNqDdjBe4cUMypPKL5BsV9ISoLdrVzvEKVGq
XxWq5gLc35Aa79OoPCNZ+gyG9BI00xqEnPUqxuRkNMk2FSggSeUyTAZ0GMszJdjlRv2kkdRDmEVe
hNyLpr+DCGa9qcWaboh/y28AqQAoI2sGlxCCpfwyWd5kf/kcSHmw1dsbCcCFesR78l2QMFgdmt5V
6l0UAUzjcjzo/duUc2i7IEyjZK6KfI4U0AT+LaiecfwTAlIz+NVm8zQ+Qj6GwmU8hLuCFsHRL2rm
1UhdaV+zddHcQEVNxPrpPwL7Y/mmaH9jGS2i+hLHX/VwZ/Q6vJT8PGUfrEAGinv91louszd6vrJ7
Wc42UzyheJK9k1qvANVTOUvLP8rjZ49/k/WqlX80jBvs9l1Tn6IGc0iBh0+klX7BNHGc/WK4Qvb6
mxB50M8vdyRyR/+XVj9tifjsQwX0VKi/tn5TuGxRoM/Wsg2y9Qq5RnadYmBWb7X4oMrWozfSunGX
UVzhLrTkf0gQWJd2Tbqe5pEFysEEL2KfUlaW77z5LjpAouNphiZpp0t7K7+ZFv7LY0tiXn5JKqy1
mG5quqXC8bE5/eGVWE+1B0P+RKDcUoMSnjTcufxCjU3ZCwWvfRnQIqX8rEoHGBvN9C2afd19WP0u
oPBrOCIY/EmssPt96u+G8QQ6o0LIxSYyObZYYfGkqn+D4KOa7mr6BDU9ISWMDlZ7LNqT4gRYY6OF
Zv+LbHuX4mai/vVB8Pi6wWZ1ZrkuyTBkPU96D7L0CibqEN4gvcxfL5d3oXphgJ4UdGSCFqvMoN8f
qO9kjKv6j2Gz734qtccr6529qPcl4GkLNMl7kP+29tcEmbjrnzKzvDYncuylS4dasBu4IImO/9Fb
wNJsh/+4OpPuOHU1iv4i1gIBQkxdfZWbcu9kwrIdm74Xjfj1b3OHb+J74yS2UwVIOt85+9wF07EM
9xY99HRmD6fEfYrVPRv6ggi3HwB7+A7qvw7HPnAWXv+VQxh2rlF77y07YptNQrMJT/CXukHy1j++
+nWHl6Z8otMpqV8R7J3oXyGeNbtoxovcAwrlNYieCouhkvgs/buYY3MXgfMzX7V3N+sHtOHCh9my
gUHa+YQyX7lploz0xosz3PUCyj2h3pV99zQZLO7naPmb+LelumC8qjSqKr05DxLZVr1zeomdz4xI
c8cdNyOwVwUGnYcQ9BU6FzLPgzd8Gmbz5ZzvFKECDZKIscmNM+cbr/xZz9vrc4IfHsgmIoW5hvWd
4VkP1T0dweN/lf1XCilmXdzuLR5/0VuIi5jmINwy6W4s74p5n8h/8/weip9M/MrgeeDympHchaK/
hnh2Q+dmyhH5a5wAdzVb2WHyat5FdGtBm5HbFB82iXdrdUQTZUyuygPdctTRw6hPQ3dfLJegf9TO
vZL3snsti2vQv2cYskLfvQmInjjhS59fAb5b/kOUH/ifggejQzKj+o1isAPqQ0EdSaEPO0jpMJwA
/9wl8qctznS021hI7WtuXY14AfLMEYFp9Uwy7pW33iZwAv/A4S0RzVsrXrz4riNm7RR7Qlumxxd0
JyeMR29J/Bu6zwgokuDgQI9R9SVQmzwClR6am82MElUJbu5P31/nmPhB/VYilLIIqPDZhPdN9rdf
7ly4Nc570f5dbzAypvaafXOApzq/KIoTAQsjX3LE7ri6GYrn2D174q5t98t4z6RtJmQunlNCAyp6
CutzmV9Dg7Fn2w3vVIGAB8cYd3EYdHriErBpd05O9MDgI0KvHUgZzPfjCi4gRKkHzN/z0oBDgdZT
RLXc5lYsqXH232i0/4gVLmWMDFezEKsz0UfCgSAWKZ5Lqo3W3mWOqZRO98FTacnXqkq+rLz9NkW+
G9jsOKb/CdhpbsPxIyf9d9MINAzFcLGn93ehQI4hvX2dJdvjeejfxnLCdx/bEEdiMOMqUFtKROjR
Lim9CiVd2k0W7EpKOltd3jmiAUXlAGp3YkywALV5R1orZ4DQZFvI9x5u3RW9Zk0/edtgIoLXHbiJ
v6u9HkN6RIyCKcsvlA+mYUmxog7ojSeBJPHmz+7RCZB8Bq9GxvXIYGRexlEu860tN195kLo+sdGP
LgUKMn71gzW0V+kO22xyt/8NPKnbwAXYtYw+k/1SYsANdJKgcEgutAU+HmlWyOLLsO9G+1xQo4K0
K6+2ahhHNUBnFsPZqpkP2lfmHo6rZ0Ps9zMEY21w5xcW/nW847wY/jYaErGnonk716ne64EHokg5
QDVL+FM6WuxzqGa1YIibWSdlnBQcS78d0hIKhC2JTHqJ4R5+mkf3UtoJBY1Fj15tWbcemyiGpSW7
QU7p9GWyMDDJCDiH0a/WPkRJeFCVoqekp8lSIeqObbuSfeI/AxFvbcxnbZFn6VY2rl9VM7uN+qJy
vJJ1zCNkfb+h9J8U5dwYl1gvppam8fBfgFhuVwDkfNByLQBcXvf0NGVAl6yen3Zifr0JOLLNGvJy
MBvWB+gVNJpYN8YhBMPU/pK2njnqzvvtlKqofPrnlcVK6WiszTDayWmh+nxfTA2u7w6JncY2wLVp
J/YonZX95jlgOxd8CIMvLolTP7VT1zw5XOCMlcHFku6a/Obbh21DlU9/YUrSn8eaJd7j0DnWOWwD
C3QvTtZNoklFtLJ4qXAF9d3HQiAocX3nQDciT03H3Sb4Szemr9sDtUY7UwWUek3ZnmGkwnCyqn7r
uk5HNDp8UNn7Xjq/jUBhGIKWPCKyAN9Z9eSCDUFlMVrPvhU+gGGpCCzSu1aF1b0q25aGzPEQNe96
wVQZKJCjaelVp4E+LjMq6y6FKRDZYjpnKVufhAQwZP/b3iUrVgQZRvKEpbYYLk5n7vLV+2CPEX7T
pjt4Fif4sKHlvUTyJvvCbAYiPVVQbSJ2UZ/Bw5kJZc8pd6yHulO3eCbcDsgdX5j9QSJvTamyh2FY
/qi+qPaLSg+25blbDaCQXLxbnMIqlIdkoJiqVDHtLng5b0zNH5H9zJ5ocUEtA4PzDHt2UZbXY0p1
5K6JbHLRQfwxl+SggBkFuGoy+3HsF6z0y9OMancoGobJ/mD98fLogY1XdJnrCQiLJj1SphZjDO2g
8IE5m4IHEwAgWGrQWiIMAvZVwTmgE4s9SHyFw4Yxv68vXNX2xkpz6Pz5mq2W3iP9MmQD8uJuLCWz
jIwYQTI+OVW2LTxGTL7MxD7tCKHnWMmFR2iliTwCsza1LjXHJx3dNPOkt5MDDwM/7rYLkbsmbxk2
7iwxG4v6s3On4qaqKZXwrI70DC5/yPnxhsYWzEYjXRwVUpiiIhe7KQKvzcy5LKxj1nJM8scQigtT
ozzDUS+HDqxaG+0Fch1Wad4Gr6gYJzBRHhrJjCwZ501PGQc1iOmuG31SFOHDPGCR75UBk4+1CpD2
eBpNhY82Wz7ShI4uC0z6HmXlOSvlK1fagS3bL8ozwNXFQx4dpzfg+y4RhPoB4NWHn/WMj9XATsD5
F0GY8WtyGXTwnPBWPeYR73GWmZ4bKDkVwppQieLfVhDg6g1TyRkLAuipYeNx8rUH/ViURIizcoIe
Fz6GJUw3KyKChW7Bwx2DYkGn9G5og7dMJ7eRa13Q3ayAp3RYNx/j5L2AFHoaCNH1ebSdhCMA57f0
ivLiygF8Xm+H3wVs34M3ZOfaZfBloU3gFoof+pJVxBHXVIxnw+gTsMVrxjN7IwkBxdLd1ZqJgDLx
rZgSxCSDt4USeV6yjngjo7RC5y9Q/Gkjkcu3cu1PWio+S+d7QkbKjKS6HrIDLcPdTnTz73qfTqNp
+UULhVnd9TJ1T6kLUWCgxKWhi26jAv8axKzqQTFSHl3Ah5fAbTtIkCQ+GEfwOLlxPczBfebah26p
3lboPIRlvN62Pe9yi2qOeBTbMF3HU/jNlgRl3F+YlGLRePahTYezz3bXF/9SuM8YfKCkr+y8rPQ+
iqUrrhor5uzdT0txDnPzndSDoK4FfW+M1mlqEdK7UMb+Hmoqj17CQrkJaCI6s3tnJ8elyLMqYpF+
dak6a7y1k4o7ft+FLfk6zopN+1OO6LRx0sj91F+Y4OLi7hUTeayPso0ejQjKI0b2gBWSbstyZ/pA
8zBk7D0WLfy+6ipbmykkzaVhClMqk/1DiqsXNted9nzA87Z+iTRspATaF3bb4TZkBKNdoiArhxP0
czQxfew/RqInDNrROu8wMD1oTlxBsHDO5f5yWWQmtoVhd4xGTu400bnbqgRvumB3NdkvBzLWzku0
MP2MXF5NS7jPaWAnt8600+TaRUAqKdB0ijUe2TSGkpAke/Jy7dWbeR2F1u6NP0dv1uJsRpeH6ZBQ
BDhITNZ1TebPN6xThgx1wH0cud4fZS+PteUJzsb61oj6o6X/I5tHPCMJaVzrUYVDvAc2z0vGVNcw
B1dD8B074b4GP3tqMrvAD/oyRsXZ10SZpqRU3DysCbh2eXeiDm4YfherlGxLCW/FGflUiDeM/RXB
Aarp8E9xd1XWc1kBL/D67l/br5CdsbuWRk5bh21jZklsRlDNarq+8tI/FKqbEG+gz84E9ovgIw0E
qCPiMNhlX8IlI62LzBChs277MHtJS0XPVtp89PjGt/1/aJGONLGztevy2xDjiqcMdHrCFGZSzs9g
hS92mB9EzZ5TBGwOPHnIeO4CdEk++yF78mwuyzDE3z34Wy2GjPDUc2RNatMGr2EGHJSelx8TtPHJ
aDByjMdXPnNELipHGvWZgvAiWdmDzMO1BQ/Q/BxQDsAcJPN9MhhjQTFrKEJ6WNzbauw/Rz3cF9kr
2u5PEo/H1BpPtL8dfVw1yn52WgIzs54YHvstuePhx89+w9xF+BoYKdVktPNVNQhpBR2C4qOU8hUL
BVcG70XmknQs6ppbNSMvngOfFSX9WSOwrZEMD1gG+zxYDGtz24XtbfaEEgA0MyoaE3OO2f72Awfy
VvBuuKq7m33cKlmsX33q4KkgQLohWHfUbPIgykwOuRPGAcwgT+PaQlxAUzENlMLAclGTw+9g/WvV
xCFgyTnaT962NtInRUMkVuEw25ZF/uBHKJdZabv8prY2pS/uFm/Es2NT8ufluIwaFvIs45DPuJfW
G3p1PfMDdoqIROymlNtw4sRGEnltR4tL7BzY7YNXcl2a50Nmoy6ErbYnyWHToyg8IvXKvHle+1Q0
B5b9nd1NP0EBVzu+1wsgllHiw9TjcBSVf/EXmsLbXG//+xP1+mWWOrtGmXkLpppTk25ZvF2y8yWW
gzkCtw9inKmN/TEt4WcsWGdbVPEbdNolrFgqWoK5ZupP2F+4YP3xrgBc7NBeoxp8DllEjNqyxHNf
EaNxTcX+6zpYeO/ifug3jt28Jg1bu7QRNJYWzUvbgwlySOc0A+WD0spo5xEkoKwcekZA7WdZEiqr
dfYiObbiw/kqDcft5Df0g2nfuQAPE06TPd1OawALVk0lzzJoZyhRldrTA37qrWE+e01CdH3E1d1J
tMwQG0Y63ULoJmLQTC/2wqWwaAkOdpmwpntASCTpvdqMQHftZc/hc+FQMX1HyPNxgmup5VGQWNj9
YA5XJL+G+CmSo0JBzfa9KjO87DmT6XTEBAtQI5CvOrffwpnETUVHUx+UD9NabBMVw3vPM4p/Np6X
QfBGeuYd0zQ7HOaiAACuk21/e/HqYO/lbW4nr1mCNjjHLcbpmjA/pB9mvJO1dzl93pgRM04UP3u5
9W5FJMTT2MMQ5zAlbr3g24/ZTWHCwIqkAWvOEewTRIpNX8TZQRHAtLR/iaE/IkDgruxUGN6YfE3k
iOpo9wvstOaFluWN7S6fdc9hlM4aNB15VtVwUPMEtDAfnO0AJRqHOk5ThfMGf2MFCSC3iMVB/35x
amo4mUVo1qIPZ0WkUS+GQVnQnBAFj7aV8VbmIfH4ONlnkIBxewXhbqzNpemH6lw2LQ9hnhVzfwui
Er6CSMljm6S8kEOhALY7eVzEJkOB6HLwrLRTDYQo/OQ4LsW/2WVHHEviB6Y6p8X0U1FbuQlbQZt0
/pA3xbMjOnebu294rf7otHnRr+UDu5KVVgN73yTYmgIapxAr91OAtdoNKRDkhPeEGes3n5OYfH/3
qluE28Lbij4ANp3lKwOaVQBNGb7dV+VXN6IL9ibzXxv8W0tm/Qs67NP+UB8qgdNisVnxGyoHypQn
dDP9cWrUVsrfwUZ01nTstaSmZMCQZRt2Fh7N68qi86JkNz3Cp0XqthivuWG7i8W9rKDBTo536/Wz
3pyzLnnhuA7+NE6TS+x6+6DJBNxgYgSxy1Qk3RMUhJhFexhKRt1eR88hSTP5agd/zfDy0A7jlm/h
gFquIEtYLUWWg4oxu4xbCKwftqyHfbQWJXYkDJeCPYc7vA5ucssib8dYFcaAYaPXeRojLWiiwqxG
NR9pZqgUtQ5whWe7P6YjNrcQcn1XRuLoFAkcK03jUwRmeDXHkSUl2KNPvcTgakEx0ZxapjolqePr
p8XqHxpsfZZL6QE7N8St8l+mRjTf9nYc4p9J218lXUuOlkQC4J9kxfLiKOcFeCxHhiohUuTg+fK7
+3YEdSZTgvEFiap+hi1o+QvVsWJ5HAp21VSUMoxKwqPLdcJW2TpZFGXbMyzhnP1c1aZfQ5y8c5rj
35BqThiso9quT62HO8ZyKEhOcta+aaW51PvYoeXExHyvCUcbAwgueiQ/S83PhW7vM2u5rka8Pp75
GTgMZEOenFLroW3ozKsq/5zFw0sXcr+3aihvacre1Mplih0EGGbm2b6pGmy3RZ6y0wiBRPoVpobW
mfln0jHV5sGRlfE9pOtOW97jsta7KpE8kzAkOsCy3rqd5JFQkWETtCIEQvfs7Lmx2NbSTFZg+HgW
ZZLi6U+u6eo1IGqUG2faBOt3Csm2ZSNtfpGyTj+0lcFEKvW4m8KnVvOM0K1HiYP9HsQsQb77SSsR
qef24sXZpZyHLx4xJNZyQhloB0fSkEcMdd9RNN7WcRBvgn688l4kg/UeUgTuExxmSAqJkfgkoJty
FQ7ZwsfZzCkpLnBm9A9xI/ZmrdUom1czVo+6J2CS2i7RVecjSmyOXoofRufNvm3nl4AyI3Rtni6G
i6Wp+78EPtstHZjfOC9fOg2711REHFJBtdki2OVkCmW7mIKdNTbxVv80dX11LXXyAwvzTk3tC7S+
R4XXZk0H9Bs78nDP0YkxFQGnzal791KxnLUgJlxNIBnAukKFsFNk6OlRB8XRb1qChS078qFcM7Ez
kWxKHXwc11vLjb5CD4EonOMnyz2aVLzgpPil+ELtzASvPujpCfTwYSd0m9z4CCdWzBE3CmfoTM3r
QGb/ZZm/AxUzs7ORhvO1OGRmMjvq5CPzUoJNTbkgMCN1a2emv5k6MaAnOarMGF9Zq8BelAF0Dhv7
VtsIs6mG8E9iNDuxFOZtYat9vHNpCsY8yFaioUbFNcBQJ1BYKMK0bmTQBbzse3SldyO08zWNWYed
bA0KIr230n9z4vgRVeuO0uBLmXqs1zxjEJm3GozS7LIs+UP7241ig/r8t/dLCiJ4wjtMvIsOVtd6
hsStjdPjk0MIYrd3nirK+gjgpDdSjSfTYBPqe8YjjuQZzA511RA3AB4gTSqwkxGOn41tRZAHaYKi
uI1sAaeZosgeEsubzl2xsm/GzeKbLyurPnx0IuX5J6WwCy5kX0fc6IimzptIh6/cDt5kmmzgB854
nrgBVQvUJ8VTTb/DuL7EAnAG/OhPm9pcssXzLXajLZrqZ4HNocfwpIk4Ci+ndrYN2Uqzc1mGuNpG
isew3cjnyVoefEoEOECDpJbrWuce2MiNME1Sb1/hyel96hA6agdA4Z8jnf0VHPyxsjoUTE1Mp0Ip
1E5RFjaWWFzLKC9pOUt/ZpG/Br38VRH3IKf2viLQX9Wvw6CImrP7FiPgmUHDhWiLkC6N9QNtJvAr
qnUmSvaP6T6kUUcS4PDFwWmKchc27gt5WDIJ+MKqBeYB2a1MUOSUTu45453ezxKcZEJEUWUrq5Bm
RZMSftM+PM3VI0Ob2++8kDTD/BAusNntCFtbE9r1nl7TVXhWYifs37kc3mRUPlU0y4tRPIIizu7d
idoTK4DvWhuQqHm3PLlJhN4Tr+o7/NnkvBiWKMCy4bYto3dvLt+jDCOpiZAAV9BeGedQMpPuo6XQ
qQiAf5B25vFrhT25CnaYWYblY5mzT4DvbjT8XZaiw+fPPIZm2JVCBqrGpez5YeSmpGPkPVvft1BF
dLpARnTPZV/pV5f5jF9DBR91jYm1ofmnRUfaeV1utmHD/KTy2PM0Pkz3bqi79Qf8Mka+95R6kPqK
mfyQtKDmujvkAUhtd1mYEOd//BZRMFDBdawbPBZWLLaJcxwHyJ1lWMf3ba/6G3bh4li7+LXyjDR9
hS0Z/yTGa3rJ0uNIwRhvJddn5Lbuqa+QKA0Oa9ibzCelUYAuPSL02F/hINFIbNiqWtWNncOoKmbj
Ym09jxh+ES3xLmdEFRFOeWm77ahAhdejCG+iRndMzHJW9HTf1kyXwzGEYCeYCbslf931oFTQRjLb
MD1aKnLxxtvOnoDknBQD9Cjzr8HwWdXmS6zdXJMF2m+Rz9wr/0YjbZy8hdgWjElLygOPWWNeakH6
cphxqIUFzLnKC1BAGhTIY6v4Cl5dJTs8Qkv3Myn77ANcdWKGJ04A1DsDWmNVypwDSEqByPU+KvVH
JMtiV3gMECqLAvmFC7RL6j8wCj7qegRTNaAT8Ko0VsIGdojXLN1VUVGAwkY0quxAuXSC9PPCvGFT
Uuob++oYji5ASgWwcPCf3L6Qey9gOGoBfS9YQzdOQb7Ovp8619k3igoeyQ5Tdt0bJn6KaPSLlZNk
aJcjEvKfIpDgwsibBXMDD85hJOpU/6JoOrt+ZbGpZCI+LsN9zxFhyjk6amum1y8AAVXAVIGUQRgk
3VIy124yayBAqcU6WR5p5n70BvnexmhgjgXYLjKSDmCnPXfjfBokKGD4rtV2/i3jNNhg6o/Y0DmE
thgxWq9Ws+i7nk5soqLzoXetI8Lc1TK633RoiMTu6QeksmzjWUC7XULn3InOTgTTUxC6ULoi/MCB
cfZuuuizW2KdrBlt7dVq2qgG0iKLh27hZx0zPUWTOcjhAOPXCsB0ix5eEyGofqRptAtr+i1la6Nw
z9a2Y3x8cTTSTo0roW3PvaExs5jH9XjL3Vni+0izif2DX1JWPUHCCKmaKtsaFQJqluswRJmD+8J2
Ccl7dIDHif1SVtymDZvIIlAjEdn8sasj71Hq+caP6R+VOU5ptFDKcgIcvxR30UjKaYb5XgUvSQZy
15R5tXW7KN9NBZmFCZCL5Yrx6pM4N+l1Mr44+oKWRR+RES1J2keHmmL2uiGuTe1bj5nTHBUUtImo
+jkx1Zujy/FUyPpWRoBnXMunqcdxqaqY7R0FGpSNGMZacWt9ouT99iXUQiWbLysJwUi10asCOoMi
wIudd3Thai6FdDYwS0UAqT39N3jgXRJbfo+BTfk1vs5mIkiDxcAEEcD6ITU7P1uOEwdhyprEtKkI
IKShjYMa3qi7Bn0KMLeYvol88KjeYmm2KMgrPPHBifxvky0zmE786UvLlKecqJb97GfWCfHhYYKj
bguNjQOimpeP3Adal/ifc3Y7G5ZJN5ke4PgyHogfht6D4RraJMjGGLDVyFxz+fBNG1AL1b5RwCw3
uPKeaq94nCy6ZOzE+dvL5pHeKlQKXjCWbPRYZrQRigPkIWDBYb4OuaP15Vmar9Q3T0mPdV171ZOZ
vWffLCPyFyyaSTqvg1+c2MAztx5JVLY4i/m2WXTHyRzCPr4RClJIdS2P7RA+d+O7RaellMstzSTi
BukOpgWAs0Gh7upgGY8lw9bEp8Kzk8RPGoiRwjFnlKaYKT29waiLnEbp4hkkTSIxqtgaqJsFEIpl
xjLcHMYFnp640Uzb3GhkxaRym67cYTaHGkBahn2b3mfeEIAwHQGJYjr13JQLSEan/JMwPIqKnzjs
TtWQ3bc8ivvfPGT9Dga0jpHZVGedxThohLcCrlRXb3OG5Qd2bT3bJBwbtbWzc/8xTcu/URm/MwWE
+zEy2w3xOkX7mAP9qBbmZahk2MNivoW8i6jQq8NraAmen0TqXLGT+DQ79qlzdbvUr3NDFtKGOd3V
r/0kPVzKcFRDqklcqqMjRW0JY3Lt1n8Lsjs1eyBfT/gV57sM5n6JXcnBeRSjw+QAWivBfxU44qy9
8cvPLr0Ww4hAR5iVAMzAnp2e1m1K5IdOPXTbb0e7RyrrE25wbEDLABE6TZyNWB9MrUK7xAHE119q
s0VsubFB8a9aoAv5vOdQN3E07ThZx6m3IcTq7lKk4jIMQQ0wEG7SY0WtLUxepHI5cKxEtmIGxewb
JipOQm+CFMm+0PuiIWYzMgq0OUATdtq2tbPx8LqU+cZvmRI1S/KtfWTgKjzMyzLcmAIpj56GccOe
5jplxL5yGsvZAcKaTCiRxaxQWK1Pf5MPgMxaM/eHLgxZtOWxtT4aQrL9GBDxSPcNpWQFYLt84IDe
5PdrI3uIUXa2OTyp4jyQk+PZdsuBRfMex3cx9oOx+rSDFx91tFg7U1VJMVHKOodP2iYx4vzElQ3v
WLXvSg8u25c63Eu3Ji4KzzMaHc7XES6ZMM53a6/qWu4nSf3agFuMhUkXHnCGgAk0oORkX4yG1Ex1
i/ZMsrq9Vf5fDGilryStsHgjYx5tGUUkbk8ePsyppibNuz6yyTkAfcAmafoPp9F/RMRjMfeDB6Hd
jzoLoeY7nIyAmzRC2JvERVotmpRZt1W8Dp67l1a11ZV+1jZnGNeABfSi1Tl/8AWoSWKELf244bbJ
av9VUIYmuj7549WEROUAEoFhrvXUl9h25mJcbhcfp/Ao5YBrydPnkg5RcC/weGj75ggZsgyPrvUZ
Z8P44o6AZvqJM878zmJjD+ZVLln8+N8HnOHmMrKTiwLrtSjm5N4OJmI0WPsfYgXOciznW6Yk7WVx
oDEFVVTd1hOzLqPG/Mr0OLzpg9g+KKvzqR2AwrEEpJdV9uY13fRkaeVuR9cEp3gcafKc/fvUbxRu
pKah4IF3ATGmODcN3h9ulDPpH/M3DITirXWncxAP9ev6ecoqJhczrozWvHCS/4vMYt8y7R9PATWf
bqbqD69Pnqze9R5rXRJx40//9+kll5Kmk1bt0nFg+qWbloNnlhxLH0N5j3zwuqJS+qqkH9IdgnNs
c4e4csk/pFfTt9QG915nmT3z7vo9Waon1wnUlWlX+zrB8/zv0yg26PwNqZ+qD9qNKxL15z9dP5uj
6jjVBHTngA16P2OQJxQewldd92Om8necq+FZjZbYN7ibnusavnjvBporf5fMifdPzA1irdLqKQ0x
mVQzCpvu0/gh0ADVp8Htbuxw6m71gt2noyzuNZ1yf6NIYjwHGseB7J2/U+9l98htlBR4Rv4INDp9
tUPfflR5Fz5kfXf1BYg0vvN7lwK7tiOlbzV5ra6YOKjFnflIm+W78ZP2ivo3PrWleQhZcb2A8fQS
H3q4IJC7jHu7WArWmDM8FfRfbZXlfzQtht+yIhq3NF1+UC5+HRf3Agchq79Al7lJQVAcDabyZ4uu
xAAeWeI09akXeubagXtU57o5ZDJ+Xgccx8BLwjuTDH8CV/eXlmgrPKb5DKQt8WN+RwvrfuBJniMu
3pm80NRbzmfTFwJXVEpCqLT+FsvEryRrBmww3DNx8dCF8OW6gSqWAXjCQ14CKu/Z/9KsAPD7vw9l
gEVoyUt14Ox7J20ueTsS00Vm47KPFwUanyvoOnviOwbW9jlj+QMS6N27GcWFqKgM6YLIvU/JWM3c
rehR/biTUVNwnQjvtm4abCDS3iubosKia//MEZ0BYoaKvsAANaxVSQ2Yt0tnygBsAb9kWvaAMOAZ
O9OXdA5exe7wZkmD/cKIe2d7Uh+mkbdzDkLwadkhMRNhqFR/eunA7a9yc0kkDGT4KNlmgepm38im
608unLdgHbYnSFhLXN+HDj51ttrAcCwoAR2z8r3jrY3dgq0qmtGxCRNMQsOYBjjZ8LlOtoNBZhHd
jn35k56q+G6WYLFVwRa47MyZVUOegxwAWxJo8weXH3m5JoX83YsQxNjyaWvRvVQNIaReA/yVqkBy
tMVmQqu+NYZ1vJ50e3HhRqoyWtgW2hxVhIVBrAZbwXp2amfBgcs4lwDOGtmoh5D/H5XAYCdzeEs0
N+k6UGcgEtU74hi7gFz/GcDQY9BFjwbqaXXJkxlgP/VDUO8S5paMhG29yWwHcjk232YunWfhYhyM
uR6+bVE9FH62tQx2ac+3prsM2gpjWMzavbFm5KwWEw2HnD1fNju33t5tpLzleE8I1xLBruXtOBVe
etJq6j+EC3vDJmTh84SAIeQXd2oF1Mg12g67oAo4T8ejZn/ip+0RUQWbiWtnB2kydWxnj2ntaHfN
vUnAJzlAzsB9dEx2//tAmgIi1FLhvPvLvAZjP7PpByJQLKmFgTCmCyxb64deM1G3FpzlOF/U2TUA
rSnxu6sLLJ3pMF6YmXGObLKOYsfRvvPs9HFoJu+YBUN+B+tT3yRtV+//+6Vn5fndzeJBhHK5SW4W
gJOrTxPBQqMOVoGgttDqX4gQtlflE/tzVEF+jKv1GnjOlapu8kuB7i56/WC3BSQoWxzTtvTPSjnR
CQtK9g9SAFGurjBPAs/BYerdf9r2v/OubC9hKDVBktCmZafK2ZP0p4Sd7BYYkX6h5H06iEZrhnxQ
ur1axncSp8JNLy3nIRQuvKmCMpQhzMx9OQswF2rfz776qSJMo7kw1q4LoaDGOqK5anGXvXjDzZQi
gn8LjpGT1cuLFGV9Pw2cZ8PZZa89keICuOHfatiYacdhZ3DwyeVzhT4V9pQQS/s1nFZroIQiXXPQ
PncyHXZpUhPesbAjVhZmQAs439CFl9qPvbeGPqex4gqsIgMdJiOnsUSoW4kAXjVMJGPrDltT3NuP
Q7R6Rii7ta19LUsUJj9z8MbRDpU4+UWThLrkbbgfqmhaH2s3lR1IJtZefomtMb/YY8HXLTn2COw+
b7NPzc5SOvWRy+lLw4K5nwXqquxLEPs5C5/yasrnw+GU12p4DhunuUZScRBM2Mfn8ZlDQHKRBYOm
+hA3vX3fcCx7LpuKv0p5Fa5Fc6OmQFy0iOaLsmiS0xC9/vvACIFWFdRahRx/G6PFNkAyztA4AVzT
8uV8iFlHj3pwLr6Xjc8r9GhI3AGHlxsddXYZeMjeNWglzAfH6lm1tJlU6XTlgXtZCE/eOV4rSNuh
5NDLVYRSXpbIAie1fuDfg08lqcyWemmXRSjjKMdDRmxTl+Fb3drubbl+0Gn2asglHQY7iQb40nzu
v9/NphJgVxY9csqr1oTrC4Ib0H5oAPf/ffjv8//9nxbLXzOw+/6/z//3S9deS4jEQMF22EUMfts2
o+mRrf3/GDuz5biRbMv+SpqeG3UxOABH2616IGOegwyJol5gEkVhBhzz8EX9H/1jvRDMW5WZ1+xW
m6XBSHFIRgBwHD9n77WzZJSnGgIt7tZ4U5jGcuj6DtYwK0CRs6EhedfEgmKioPC5faRUl8kJsPRP
fngacg05+pQY6VKmc4JCrYcnA+7g6f4Rb4C3N+oa/A+LR0wJtq8sT98xF7bpp0eo+irmUatOaFDs
wu6k6bTM7Hq+e+5wp/nAWHlayQCPRNTl7TGlH1sGlD1VW0FQzWPvPCWtd85tFNOx57JGmuVN4GLb
BN1L5Rj9TquSfkffXAf5lNqvnS6pAlvPh+kRu0c39b86Bu9zr/QG3ER4RTVGKTyfwftHzfzp/aPK
pJXDtAZUIa9TzXbIog22uqkmUNUc0iTBNzzh14vQXwR2UvJ7Gv18P4AMxWNbi/2o61sr8NUG46gN
5D9odpAGVWpbh2o+xGVVrXWT0ZZt57+8WAzb2lYxyBzzl4hVs//XQeFy3cjYIMW5kp0+M06R2kEf
IPiEZY1tDGPktvbePL0mx4IHCjbRX0MUmF9cGmQ8BOb5okdarYfZNVT4N8JatkhyPDxCRql9jiZs
l1EI6Djrq+dZYdOykR00v913o24f7wfGK9FSTCVUlSnIfsArdghLaJlimxAOc4J0eS4tUJWMmMlG
uh3IJIrJaX6l7LmqGkOQI/185aKa2KGCkQeGtzuZsf81q+Ksqu4UYybgnmY1TQZ8T2M/0qSxz6iM
4bFpqCtEGvrPIyrOR7OhO2Cl1OO6Zqfz7SNviZczCiIFEXLH95L+6lPggCLKRA2SqOWRBmxDKwgJ
mXC1nuiXEOql2xBPNevr1I1yX6WphwKenRoOS/BnvkPqmhuol1i3FPcNdU4FwTBDgrBibL9rJHz7
AUu4xiZrYeTQfl0QXgsigtgqWtLY6ifdK8jrFYl+6xMUHh2NJn/8VqKGecTXEZ0cEBn7qNKf+MGX
uJPj1hwh6fsMclCkLFM3g/xU05aqILUufZiZy7w+MBsltDuk6aFgVmaRA0jR1XFchMYTnZKFodyf
sVeyp+k86zIk5Db5SZ0SuhHYhPFZdFtCy7vGBVEP2VCxrdKtI71PMoDmiwKyT84ENMBE2nHKfMN8
EzENpZ4ZbtwN/sYaSvOYp/I5jp6jd38S2tLLm2EFpin6ovNnLPNJJ52bvLSlamKPlcNGx+TvCvun
7sk5NW82veXhLUjMr52dM91OzVshoU+FRKPuhjk22DGLXdNiLspM/exG7NpETo4IVV24jhO2DNmE
AXdkpGYiYVl2dQnQQ5IRGXuiOkoPQXYdSR1yVstmOOtuuomLXq/ISwQgmWMBox0SCsc4+VlqnkoT
Ud7k+6t4XpJMmnYeinBErRiD8BDBXjLzb2lohTjFPLnonHY4okUpqEnRk07hBneAvuxDTW0HEEBa
ZM2BCc34NdX0laaVxnPgdzMdqmCjgiP5hLDwChIz2xRGCxmmDaJb37koMcpo0/uSdneXNqvecKPP
lvGqO535nFdF/BkM8L6EOvygGlKuEXSOt3AUSNGD/tdkQe1HtWbumMQhsfHA93PmqfJav117bTgu
rBS2mecV9C6i0LpN7KYBNjEWUr1u3rIQlWhe0qq2C+br2q9eHUVo1ucm1fDOpfNiQnW2jiI9fpJ9
QeMy1FNsIlBiULgPuzBqhzUyrJhugBd8MX3YD0Ceg1Xdu+eB8cYTtItX39C6N1OfN7Xs1+25XTD5
5otXt7RDqQOXjZbaqw4NDth4YlI9pRW49jvSXbrhnQDR7uPZen+EKg07Xd/jvU2lU5zrPKlJSPC1
5f3TbEzVOXsxQAIuA6LxqPwMupbahWyJHJSDHXzNSRuSk48XtHXWtcjqrZLYuPFeEVBABcIGA4ah
Gcj4pM8HNCHjyqjY6mFhBLoroHNUTB+f4kyznwr3KpG50fsecGSIkkmJWZobLyOhEEIkIhTUkAjK
6uKqV9OXtNf6G+vWuz6AAensMNjkuhU8u9rDRNg0d77I3z312bXwdfWisXbJoFH4zUXnMHMovYdJ
g98FUVq7+EWASnLAPemGxktW+Ex08+bilrCjilzXNlqBMqWydPTAGRpOo1HGuvPHazy27kHKr2GA
dNkcyf5x64SMU2cgQoUNMX1Bcnys8UcZ99/RIbrPU5etPFivK8MV/iqtw+SFJX1PlqH9Y6gIE3Ft
wBQj0xJ0LCXCL6SBL4XjZrioCSgO+nx8CrR6i3Q8X0RsIdcVOYO3sELJFfR9vcLRzOo81Vit+oH9
WfTwXerAHwUM5hMtXmatkUsIZxjhSDI6fdM4Nsa6iOhXqKDoELDnScinWt1jLwbZ8Oi2+vgVTFE0
WtUhj8MaxByCyzKO0bBEMG2B4poATEzvTa8bsZXVUC/dVJZLLQBHMgPrj16G/yeLvpE1tvYEMARs
QOzRYYtHIj4inCWXejCHhV18KZDswQ0hwqGsawhC0uqXrtZ5m8Bh1zGN+LUGJ6m4z6EtCT6gGSe+
/qz7MntDAKpoE0W0+r3ionMNbD052wor50lXyBXQZ9abUAvN45BB3XeCUJzRjJgL2xYIVZr4M1tf
DVicKI9awd1uVjaBR3URHnovfsszBvqDAodL5xeMUM2G1JXpM29wcXJFXS4//fYf//jP/3gb/nfw
XlzYJOJCqP/xn3z+xntfRUHY/OXTf9yKjP/uP/PP7/nzT/zjGL1VRV38av7H71q/F6fv2Xv912+a
/5p//mb+77//dYvvzfc/fbLMaX6M1/a9Gp/e6zZt7n8Fr2P+zv/fL/72fv8tt1G9//3TGwkFzfzb
gqjIP/3+pe3Pv38yXPf+Rn28T/Pv//2L8wv4+6cTm67/+3+C9//2I+/f6+bvnyzjb7ojLUd6BneR
ZTji02/9+/wV8TfXtIVHQ8AyLcPUDfPTb3lBKMrfP7nG3wx+gAepbprC0T1+qC7a+Uu2+zfKYwk9
yTXYvUpTfvqvl/6nU/ivU/pb3mYXPIBNPf/iT7+pjzM9vzTI9ECEdUN3XWm6thQ6/yP19v2JVhrf
bfyvxCZYpOhxmCSUllQ/aaKf4wGNAhNRfHAdxKJ/HfzGXJiF/10ZvX+wO+HejNpfM5uisMqM2P2K
+pK6qbXIqsqbUbHr/MxwuNvpGj3EXlgoEGqpL7vYMTaa6eUb0HQjYXUy3uTujH5SIz5dH4sIYhF/
79BBTCaDjrXUgDeo+qr6sbqWBgquXDforQlCgZQ5uAu6hXjho2S+/yWirWSDqbM4Q37pyVevp3Wf
p+qNNtUEQc8J9zpTX7RHZIzwSdxK8msiJRZDVh2DNPEOTJHrp96fk3z81CFsxI0PTeYeGnZBiKKl
gQlWNypECeabOQ452A8ArNB/EBrj3ElOf7ikfj9vfzxPhuSa+8uJ8jxPGjrgTFdKZ75Y/niiCBNo
snx01GoQVJSo+ttyFepvltKLNXWiWFKBXL3UYpOIiOUaUN/hO6dLEsj5fRtxX22tytVXyjKYSVUm
5tA8pP4BA4gvjBGYHuXJqgXIdChlme0//j8l+u5l6JLaKmyWb0/ziyPPq6s9FxTWfICkqxXA2ZrC
Uye9NsejajSovxS8Lba8iGupHCL6YY3QD+18GET7+0eKMLvadT0ODdMYuN8rYSKbUpVsadchEHzo
4xAlhp/i5pZFdcoRokGaXGm9Gkhsqrtb0k7BvpuhxV0FKS9L8YtZGunUEc136MSR2GeKvM76CYWf
zgRR85NjLt32wh1Ir92GyetRh/JXVs3T4HIu9RRQIaIE7K4O5pllH0nsgbnVH02MpkmQHLHwkG0w
VRuDsum1cBIC0vwK35c9mRlvZ1CfCReqRER/W6tB6ni6XLvg2PwHgEtITGaNllMgFWvmN/z+tkQ2
3us4es0qwGE+meOM3MRLaWCJNhIfWs7Kp/uBRxvBEkN7aJ/kWw85mOWh7+ksqtp4t2JoxA/Oa6gq
uCl9xjXSI8egczUwkY6Tam3ZyvX3DdGZ/fwa2I9SQSHPu7+8KpfDdqiTX/DByiOQdxl25b4ZTX2T
CC84uhJkGxJNhU6xrtcqnYyNjZXiMcjpj8znVtMUAFHDHpCtszUOPS4s3NDza5wP9+8ZrMo49K7q
kEPKDHEBAvsd9uc1oiMc1jYBd3V1KlL1PCZ5fjE8WmJlD4omw1MwBARGY16ursogwB5gEzDSbbnp
7+/BZOOL1bri+8hu5rGPBsYttGe2AWbe84igIiwJqyHuXL06SMWopJnAexkT74HiC8lFg/4THXAA
Tf1gGwKJ3VS3jBYX/+Z+Zpn+8/1M5cQCr9uOOz8BXM/58/3stpaVkc1KCKDXfYNXiu4MqQZOIEvV
INXnexh8eHyeoB24Ce5k1w2ylQyj+hASJL0dgMrqVW59dkbcW7SKcA13Diyv+dMpperJ1Zjt7gsm
WaLJCopzijjHvlilGC6ek5+EOfHqfYxhUehIuAHFV5POxw5LPXtXzlZodMzPq2a6SMxaD31etgwc
+GnJ9Poxz9L4i0UoWSdwMyU+64iIcIYneDy3slNiHWXVzZE0xEezpra7L50AnQhoNSD+S9/AB12M
LNvWsIJ1HD7rLcR7YAQPbWmFz5FEB2YnmEAN4TNtiqfsrdIIbutU+5Ja39VUZUdZEdqBpm9YOPGP
aAyLUx4b7dKcHd/23LVtPSzIVWCxWRKHXtn6s4BILOFNKZ9olvtBAy/3ceuMK5E77efek8vGkDwR
0xxUFGNG99h4o3ucqM32KFbH+RISIbGsjcxPVRDOeiPF5CLuMHRyHgQcty3RJSQFeMO5QrF88nyv
3evF9CufkG8ibffBPHGeYwRItCuSpa+q8Dkoc8YGSLdU1+bH3Cgmqu0nk5JgA3+hX1a1Ni3YkSOe
Mk3tUhahvop7mjrsGcxtG8hwW2hN8PhvLljD+m8XrMv1qjsOjWzTtXT9zxesPhEa081cW6Xl9rEt
Qab4TVjv79NV+qr0SMAfz8vhx4kmo0lf+WQHHO0IZi46ZmN/P4C0MvdGwgOo0sdx443Vl7bi8Zpm
UNKEk4vPALbG5n2gbchmu87LB9MM6lVsRPType8AJ09hNUzSc/dehxGpG3DxNSqR/t7wU8mcs6rP
HUD72jh0mmOxk6quRjh5l9rs2Qk0GKmMqiuZXfJpkc4DzJAoliAomGKiD9xOE6MrJMUxC9N8lfj6
SCXgZOWrm03aQaWgz1uPeejHqt+B9rov+ugPjYVhkSDieahFWreXS2O+S6FnhxKdC+kcXFQVc4yH
+7kvvAb5WFuhcDFnhSLsDWar/EXIGMLF/blwf3BqsypXdam+HgxQkkQXfRloKK2TRLnrAp/sl4Iu
SNB5qxQpX8LFlSwK+EJdYR0M2n1sLpFePgoa2ItgZEflxfaJmeFDYLXWxgO9dMtN74y8JloqMQ6X
+n630p9AlYfB++aTdVlmNAwqcOeRoiig8XhC9IDNI8qW3TiwcRP68/982Yn5qvpjfWqbtiVcaYEa
s9ltir/Wp8PYFhH29iW9PDoVnVdebewlxI561kvCPGKIR7rhJWTUvgzzG7Q8Vps+3udTVR/EsVfB
S9/Z0Y968r+6NrQBOyXYY/5MgqB4xMOJ60jH4MGdTDJDkDpoIwRZngiAufDaAuRJCwiSRlKGmj9C
du8Pz2Hrhj/g1aN0pnwg8OirxvQWmdcE16Vy/EPgBdXOlcX137wff31seLYxixekiZPJsaX3lzIw
bPyxpT/cUG7F+WNUVMMxn5wU8cL8NPe02l7bQfAW2jG54bj9aXFqiOnNNF/nXbhkwKkWXSpJJNUF
ETY06BEotJbrfrZlWB5rH1GrRz/j88Cat08S6b42qVoUcLmOBKyNoLXFqg+K8ZsbIhcZxhitMqEl
D00WBkdN4S6wkU1uEyXyZQFEEpaPpG7KEUSZhrSp8/v00qZki6E17sz+QYtL/0Y53hwYxZGoNX9K
QJi5/p/fOXZWf72U2E/ZrunplsueSjjz1/+w1ZGhM+S2BxATP8mw/CgRS01fukMTPoaOXR6DCtIL
IYogaM1XJ0/sTQZLHXASjNwo6g4Ih/xTJ9t0kfXYzst7lUpMG8TlGnODNuBq7OAc6l0EdNz0/Hd4
wRSFMbuVZyCTRKg5giZiwehdjdx3EwQG3UQ2R2PpAJXWvPThgL0snLFf7reBZy1k8UadxxCveM6Q
ZtFhJniga1SfRePau8BS9ur+4KdnCyVl8i/mvN7MnwmGVcT7IN1GCGRjUt87ynm6N5Tvh3uPOSeD
I3YFjSlj1F/vjzUEmhcWN0l+e+es23kBHSwarfeXf39H7odQdmf6j0TrtaADYz2ZvrXO19zuFJCk
smVCThFOa96leeEEu76S+94qv5bUGFdHwXststTeeEHdPE/Jt6QIL7zZ+tP9kNmIIaGj2uuugGbs
g0XT2yo6p96IG94z94NsmU+OdYl/LpYwCdLCv9Q5+jqESqsuxthZFOw3RUYUVpLbrF928UzjWj2D
oETNgxh9f/83o06jHfwgOpTzV9sADniUEznHRPJL3pbVaWJ85ex0FWs4+1JKoqg0vEfN0F6DAAV7
Me9J9YQJdGnxw1BpjRZkkuKRRFawyTSC2Rd1LJkiOy6u072CIq+vPaOUY7wwdTc3rxcMP2rS3X0L
WWtJa3NehD92LHpMrQcTgCXOsqNL21k5bhrYHcqsgO1M12q+HMI+6c64x4ZLlDn9Us12eukiPQhp
eF+8KPz9kFB2lehUDvYIJt2OEyJfhqy+lgVljWWZdJm4fkIfc69ts++5X1yTDL9Xmnbs48x7onoj
660pDpVO36xubXMVeHTPVGu1e/j0LKWOTreYvvpFM5gmUOw1LhD6og/UkoWLeTpvPZu2//ro/m+N
25FmFBkvH1+srd1QAdjRcQXjUJjr97hpt9rI9DdC6vaUzu4ylnzQ3umu6OI3LIf+ZsIlimTWPynn
h/Q1pKo0us4hBlkLAXbc7dB9swOo+3hhz4J2HogN55I4lob59wJFdLJQfkJCJYGgz6P1ojD+9OWX
ArbL8X7qYhk8x3E4syN85ycC5FTQhfXtn65q3K1uOT/uOytiV+XK7rJ2l9mUFR+FgpeG35UKMrTY
SX5p8ypYunr/3k4kvpjUjy2BfLc61QlfU9Y1SovLLNb+6vplt8qkO8Ei67pTlSf9yQ9GUG+92DmO
zT/N/w4vjdS1lol44/Q2qcU5ITZs/IBDm5dmGLKtGwBPUDYWr4ScxFtfqnGLqz6Gw93n248SuFYw
oO47LJyowaozsmGJbdi+weJepL42XNoGJ49mB/U1JCFw4brdtfO9CiJql8H/YgvGDD3eJQZSq3sj
5f5RLkOyd3Ju5RpmkbNuHBSsuoQsQ+KvRu+4ogRGxTwsWRHd8bHK0uCzhKWvijdCAo194KEAuB/m
Hu+uJdxlmq+t+99K7WiYIzzduaL2wzI66G49a4fOg1DZz/mDgvp6E2Y9TQDIyiHFNx3hAS3iAtAV
WZvgw6nc/GsuBpifOd6kvpD+tfJy7dqoDuw/Ud0RScV+1E97pD3lCjEFKfTJQM43CgdWzco8JBqB
x5OrH2iNc6k6AvBVbD9psx5ycoEaJrKeI7txB/YeYfDzn8b4iogfdD7nfx1Ce44X11S1uv9blxjr
MCPUbLBQnDr+sKReZDQVIN3nVMTnyiidZ9MZtl3poiFyBkQp84Qrf+0tfSIFL0oQj9jlzqtKY20m
hn+x5Q8aDkGP9B7nCoTI+0eweqIxyW7CnjDelnGz8qqGmBpSJB/vVe79AMhhrZB/m2mdb+9FsmNZ
9eNH5QxFn6p7LmPtKbU2vQGx2YbhMlpF+OyFRFNNyJIeQemrbTNJvLIeZyV13OQCXQLOQJiJkyjS
nZgiwuLM1DwnLLiU7qQi6uj/474DKsrlNRoEDZiaIBNdkRzL3M9RHvC4+aNi9HWEsgL7C+0Bntqu
lp+yiHqX9WlfS3KCatceiZkKpwX6q0e36JLnItbIHLaJTRORwXPcr3E4SxdW06RAhdmj534uIVQc
UF8TeN2T/kqIMSyWqlLbqh6DBfo6xDIDLpv71Z9Z/TOUPpEcdQ3mYJMb62aqxBUjcUubpIogJiDs
QWFzK4Unz2aedvuP99FrtXYZh6OxzhWs3ayVxkUZRbr2ehluRl1dAzFVB7u0j64fzCHb/vV+yLhm
x6DG7Tf/U9fN2eFW0EHs6WHK9/3Tx+525unhAEJgYc4P6h6Zw+MU4VZ1neHslqINH2npIgNE75S3
xQ9R9j2eMGySD5mNO2mRzGrJj61L5brOwm8Y260ygRnt3tkyaD+uUlXDKLRTmlRFYNMjCtaspBI2
R2N+VhhQw+8CFcNGjEUI+iowfB6+gtRKZTz3pETuHGwBj7bescQEJXHtUb6IqSiPxVjZj6BTqo2b
h90iUx6qj8yH0ogmEPr2yKz2B9wyKtP54OrWLa1isVUzPtmduwPCwFzAvsU+tMm3yIuC16jBzWLH
GfhqurGb2EvyqxVVXzWjaZ5I4nFIhmZCV/SR/m+aQnLezPxxs0Nxb9DfFSYNftO0xF+K+yR3RCPQ
ruPAmTuVToqHL4O8ePDDuPt4LpcCg1pog9CwO2S+ILfQdgV3MhFIiEFc8XXWV6iJ3Gie2A5+qV5t
gXSjqAzBNDWdg3oCuHSljM7mZLVHW3MRtLEIhmkVfOHkZ49BIthezh/FJir2MK+TVVYO4bNADA2M
YDv1kX/ppUutonRvbVKXskuI1nbHgtClhreh+qD32OI5qGMimUeu+QQx5tnJrghPddIL242PF/nU
w1hMNZNHvP8UAcoBBxT+qAOvXDdI0FZhjE11HiqOGLKAuNJtmp80NqaaRwWYG/9Eh/oo8g9TSgku
i/LYacRW+L72I5839klJPXcvi7Q+a/d9kHHfoelN4pym53wxVPS1aFzMY2dt4Rr+t6iEdKv6RP6b
88vAx/zrfhZenY7iWNom6Dq4fvP+7g+bEHOGKaETaB8/5i2dZIxLyTTuW79/MBh00euYopcQhGdG
H+5klsjWMT0UaJu8z7EFGaKJnrOktFd0S7UdRjekGEhMN+ncoI3ncL6PTgj9jVdDBptu/uGs8X4o
bP5XIbAW1lOtbkM7swqLJEG2FDO5BiSRsNde9W3xhqoTHGyevFmFEZ5ol2wkmu+rjcRnivTwh5sJ
tCSYs82kvblV0tGhC6LnBtaEBXJm6sKrWbQaJCdTvSA8IzjQafKtXc3NGy2mhO61LGRkGbhIH9N9
DTAdSj0J7BhOaP123xNXhwiSFv0FD9uthSxu4K39jLEPnVuYN7vUhwOQ4Ifqo8z+6Jfa0idpycvy
JR6Wz/cydhwgLslKtzcE+2Xt0DzxcMQ12EcophsJFi5Rh35EuC/ITUnGTD07jrwEZQu0NCqy1f23
YKeIlhKET1r5xrKymvyW2QaRqQowrU8xjfrCz/YMy8ZvmsDC7bnUk0QR1iujDOUuNxEMI54ErzSm
Ylq0hXdGQ9c+iowwlKRJ7efB1cKl3rG3y7sMlQNv3EVW6HcwsZZrmIYpLUIXEp4X2DfT8plVYzUA
Fy/J6nHqX1ZxnuqNQczbD4NX9pgaGotxh8w4l2a9KQqI/R8C5NGUFy80GPCk+eXeRiEtgTjiih5z
bzLjKVSoSHJiV7WZ2RdR3BjLUsssGsSufh4kWUgG3dTS7SiOI8wn9gTjYBBv5cSFD8eQ1bxEoK3P
TiKAUelmatodgQY7rcC44ij3BO4oe0wtvd59bF3nT3mT96mWput7V/v+HXN4sttoER74ktTSqL7d
d5nuQLdH1TnA49nKERvuiMtrNDaGyVJ2H+NUsYRGkMp3bxL+XvvnIZPed8rOfW929cZGpPE5SbmB
Crc7armRHGeN0qZ050kXM+6PJddRwmDiDLr5ruX61yHRwttYAK/15cwwUHPYSipteQDRyv59HmH5
FfKNj0lajgNmFYp+XIqUsHNkPSgtkop3vkGA5o7ePk569YKB1ERzHMlzOImzFgYkZsyluiRJiJzG
Hv/dHPOIcVa8aCjuo9y1zqIAX09JEBztpurWQqgYDr2t/WCkmD589GNjs/oyMei83nu0noRtUfi5
Ty4FeH7uIToEhXNG0m99HjLrgvZqz9iVnn7phc+hBh3EaguToMyIDAJhvRggLDbCOX40Ch29Cs73
vuuEzvkhc4txY5QxaaNtWK4iw84uIq+Jfs8dV2z6ZLjWY52cgyFiOzCJZw0Z9xe6Bud7l7/MgCQl
wJEZSFND0o9zTrZbFphDS57GMTo9v1UwoHVFBZKUr3HZhosCHTr7ZnYzYRgpzJKjSQhLgvw94oF/
iInQAR6Cr2OSPwF3Ws9+t7QoijBikKwzSbt9sy3tp5aOkOw0yEZKudreHEAGxxSF63QgFIZRTfKE
STfYE9Z+uz997peXqYXaPh1SUF0FGJaoa5Or8Vozx374eJrDOwO3p3mPjsHt30yQPO8fJZMF9SSH
9hlV44q82WafdZiSVuhSm70X9N3JLGx8dzmd61l6WFmxsbQEA09AoIzjml774vPFvsY7kk/oSVOj
NA5MlPRD6ZfPsRsE8UNcS4s0uGQPwbe+jils0qjDdYJhPNo3MnslDRfiRAvCrLcaJiBm82ZVHjyi
CFNMOA9WRnpE7HqO1E39YcQZCKo32GsqbigD6lUeAPPXBNekFvQgLdnYLiArBD+9OCk3TUZe4uil
tFPmB3UbkyBXC2jLOvMAAmGN6sol0C4TfU4Vm5/xiIshWBlqaVXZt15oSISmNiaApGnPQ0Pdo1zy
GKfavaGm+TXgOEac36rlvdTLnbhfddRCZLWV1ouPCvJBF9IghQBXoG67EhjAqgm0z0ab0uqvbE1/
68ycRIYchF6k8MLjFpDrLAlOcW0EGzTUdHhcu1pGFd13GVvvIkGT5eQsXEGh6/AgadnAgQw20by7
j4IO1gn/B0dKPPPUIUcSL+KdNjkn07Lj6xzZqphh70XZsAkux/EtQGuEwYbf03OK9mQVMkb3mgDR
2hQtPF9undp0fkpMGEMM7nsqgsuUd/E1YkLPkkC93nIh7rS0R5PfZy/3vwSlsnrQJZ7X+4AsLXaC
atgUQAaiJHubdJzBPuAsU3jP5BNYny2tOGQkTeX11B+7SZJqZRKEY6WH+/8+0rObBgD29yvbsuTp
vvgk1oh3CDzNfYnpwa7nfo2FVegtO7X5tKt0NB7dbPji6624xd4vW5sUkxBaxFqEPr3p8TTA6Q4P
QTQUVJ1o6OelFUZE7Itz37PlbhNzVU607iXUvrS45U4j9xIvcDapg16Yw6oforcsVtqqNqcTGZn5
xh/0havCbmsgTDfiyl3iPCDeR0LYtitSEcXw6Ok0Auz6V5swZp606rUnWxAspHgoHJ2RvWywJCfT
+0RMdDmJNUpeuteNDg2wQqaV1+0SW8rEihMy7sL0XHpU27XhGssx84ko7atoNVoanWEfALoMcP32
pREi0+bZEnQ4ZgMokJF9ZBO5Vm0fb3QANU4Ip5VkvICEFhg7hB8g0mc+3qAuhi6ubbEpPlrC/zJ1
aBLZwHoP2k/sAHMGrheuBoBTCPu+p1lxzvvsXWuJSqi+k31+ySPG2+2w8WiAakqc9emp1MrvTqYd
ddW/K5Jh4yC5GG6w9wgdqbJty3za8/t964Q3IodwRk7NjwnK8kM2UWiZDbF4eOb93ADu0itQV+Vw
1Ayg1TWeata3HfkMRPg9OUgKYU3T4cFNFf7A8MIFapPGia6BmC2YpYPL46A/DQacX7ei+12BSRqc
n76G0r3x/HBpzi0TCfnLNYuUoX+9dvR0XI1uxJaIWZGo7V3mY3FxBxKcoKBDJhMhiBKa8WH2mLUC
mWRjIEq3ip9DbW5BoXScWbt7StPpakwoIJzwAFnhVctL2h8B5kbACw2impCLZkoaMhyb9hIyk9YG
/cvQFeeBDg1dyy1clUVK+A387PJAr/8QJePNapJtoBs7J3FfRwuXCsUHOxWs22NPTBGF22MXe++C
eHnWqoDpE8+m2GJaWeX8qib9JnRtPpvao68IHEOdOpA+YC5AvVXhjC8AedX1+cvAyxw17+Dq5U+I
G09eBprO7oW+VF34pQSht0LxupnanuTlsQ6gc2HELumW6iny3cZV9OzHqyPNl9hqTmUcyJsdYrPP
04QYLkH/wWWsH9YZgorualXaciYlYkDZ1LibdUKy+8BBRt+hNbYm+LsOewmZVmh6cFBnIjmoiyUU
+cr0YFoeJ7gxbqKAK7odbLbtUpziKSqPWUNslpWmYEHAYgThkK8bU4TbfoQahvrku2Qs2oie/A0T
T45iwwPLETu62xP7hSbbawgvQCZLSJv5k9n7C5hgz34yo2hOR6OMVnRtH5MOvrRmYdjONbpALQyr
eUSkgDtDeeisalgaOiMNk+D2pRFValMHzSHUMMQUmv4NtA5SNo9OQirRoubxIVKn0kq4ldQXpB0k
UsdvpgFfqDMwFuDnTjSmFywK4WMR4sXDvfU4tN1nVYNotU3nR0zsBFz1vWPggokdawfrvM/gAEw+
dq6WN5QgA9rs6uyKlvM/QrxVjXmp/eYp8MxX5rkJMEX76APP41JATEG8qOtDnEnpC2InjVZ64sL9
YJPf48jyXbPaCW/QV7hDx6XRT9qD3vWfjanXIVJF71GordFLPxgKU3wwbBvXyZmW4qqcX6QTj/TS
bAYrQeKg3DKcpQtqWI0H4IXQduySMMV6Dpkr9/O1UEGAdMNTNi5zyJTq/7F1ZstxKlvXfSIi6CFv
q+8bqdRYN4Qk2/Rd0vP03wDvfXz+E/8NLihUsiRIMteac0yJVV8v4y+H6Jq2SDeaS0tOg2e8TmC1
xskQ7Bq7eBDoTh2pf9b4cddkwduLPASmM3mfFJWkvTFAkGIpO1lGv61AvPs9YDhTUlmPJQSZyeZK
/hdIr18+Tq1FZorfNYKtpT/5h2OtFFsRFc/8O5IKgN42iYlsog+RWKDyR8beMcB1ZarqKbWSctkO
m5KCyiphxsIsol5FoNKhmBKrS2cYOUJ+cDEGwHj2onWNuW3jo87tCGDSZXCoOVe1EkhHvuMuo3Q4
tQEvhqgquCfLC82XdQEqbkX7xlmWQUEudL7OU9JM/Ywut7C+oZjpIA8RP6CMUg7adymR4tcWuQKe
ZjnLhmU8jBJ3WJolPEJDWg9FFUzHWUDtco90XeWgItPAnxkSf1yiyPc6aLlZaJxHI3zDl9ptmYES
LId3kfw1rV9BVQgO8hFbxC2UevZiKwNRoIwsJYYyoDd8Q5Lwtjz495YWf5NRNpyToftFq4LYAnoT
oG44saXsY6JS41LJ7HVnEX42CHmgnk/drW5HMu1tSDSRtfVYqiwJk2BQCFgsOFjEVvzWiaXSQWig
FUXLmRHvlBkl2qF44PuDKuj5YVKTwb+m5rvAo7OUeSnWShRcTbP8rXnESw/0H1nUVCuXPxXp57UD
Krs1DwN/FYzS+a4PCQlsO0h2UdRPq3bI/2oNyatNyH1rCmc5eubO1xCjIDGcrPDq1oaWcAQnCoY+
rnapnaQ7D72CC4vr7EU6hUj1KyAdmIJ/vqRU9Nuy/O9RKORmNfRj1JOlpEcnQjVTBy9DQoR41j+h
7X6YScjgZwZbNyRrKtDTJ7vxk73tUddEWrtndTYsoy7RP3VWIjhjlJfOZhDO4/Sg49s6VCDoloBc
NhASgGoMdQraAeWvHvv3qjf9N+re1EJgmQubGBk7Lz9S/jOAz4wvSthryX9/NdJNQapCUxww8jIK
TmgCvoK6Xidx/9x42AjaAu5+BlhfpP07y8b8BAGW37x4CBQ8F2YVzmpIaUoUcKVTU1NguYQNxPmC
lXAGdDlzn9q2jQ5SMyNKIkSmmPw0F33axEFBQrLKXcHoiJIfWvWhLYPTvDcOgI2jsNs3QeTsVC5b
n+U31lNmIzY5QDuva8+V4HcKj4raJpywmot7r4RhcuyczZAG2dF1qnPmkRTQMdQjAVBXKE2rBYAH
AsfQMTVOstU6ix58M+DTCOyP2kq+atEdhQo2NQmcDeVzvcxJpoohlGhElJliapAr9ccISXzRx+pu
8HEyphnJXmazM0VGMwcXIfweCy6bWlVnGVQPqygGQuVluM0yLLjGtDuCq6NRvAy8wnph6aedzTpg
XWZE9ktDDgqCTuj287vSqqgH+IhwbVu3XmL0Yaz2DOPgu3a/tF1pfdq6d8DSVL4CG5a71vHDrY++
6F1KmMa9bX3KgbY2MPIQLKAa3HvmPROwyPrMLP93lqTDkxknLqSULF7Px8fmRj2w/6iiJN3YCDEW
ZdD/cqmdH3Fs1dTIbHOJzYUKla3XRwMZGA9EsJqwuHJ8OBWTPGkXL1kzVje7rF5T32jfwA9n+1ik
3SoYi/bNdGEkNzxd9vn0blqVeBUV51aXtfmoKvyy0+GRTtJJd3hmzV9E36fZ1Dpz+8GWwH5h6d7b
MZWXSFVWLb2MOwTI4D4fH6NPRR8pgf7nSGiUV/A28UnoXkxlwNUYBoqU1nGAcQeU7XifN3ad/G6N
oD/g7vrnkK6XV2cMxtOfE6bjoeoRO5k4l7+HSD/rwzo/KjlYpUJvftCQM8icZhjSx6Te29g6+O9j
qBxAPLO61xDiquRk0ZJY2UkVnluCeOiRkyCdM3h9ES9wSkyAjWoNwwbZgrnNOm981ZTiOJ+g9Pjl
6xRiphErZ+zMKhV5mmNtq1a3oFVGiNK+85ELa9s7TrMd8lRlFcBKtelG6zwCwn6jHp8wC3xDkk/E
amUCRxQJqNqqb8iN78Xat1WMNIUW7oiOR5Aw1jCG7a5m/ZjgL8bMhb8lrh+iso0bTLstzvbuzBWe
AamFeSGE+sFoiFEIE+wBxZ/20IV+no/rORWGMeqhu3Za+hC1cuWjKxbpMd1yD2d+X4TjjzGSjyr3
MdwkYhPhmiR/bRy4yf34kwAQE/y5W6NAyuM1/gDjkrgdGK+49ZkoSsKQSEozFOo2QIp8yhhpfU4V
EHSKg3rDtRKIIU3U3Zw8jNfIyOQ+puB6MrOC6zody59VRBSFbii/9dq5lKo+nGp1sJZeR6WlTjxJ
7abrqNfW4tmSdrPSSj2glDDTabFzh1KhLKk2BYQMt9t3OanxSdD3m1xzw7ul4AVrSIW79oFoLoj5
sOKZTvbeA7xb5+1gbfO6yN8brXy29OpDNs2ucBrtgbmTnHNSgA9mNf1O6wwhlHTSzfxumLobU2tK
yhOxdg9E26zgootnHvFw6dyweLXU2sS0RkOdDBhBnDpeKruhat6UxWbocu+N1V3p1F+ywuLLEGoc
Q+aSNwPWGNZ53gAgQySqZr2wXrNWmT/egC+b21Zr3Zc2ljfe175ikIcwtUN5lxSpDxR0iGGWVv2R
gVScz6AY5iyhUBnnTiELgPIhiemvnl+nd8idFa27hMxtCl0BIZJphrY41oHi5iEaG8UqhnM6DluE
osqtimsP5EH+Cj3PuJIPG6UyYE0ZFbvRlA9ACWK4NJafbCCRNovRdZVtajFU+U14MlJSXFpCK/hJ
2PXUAOVAR47ZSRlI4Mni8X1+IzOs/UBK4E5YIWvfaWPCCDzOm5qLrlpgS5vmlviqlaEOdhljd6f2
yilzsn82CpOakxJGol20Wgyyi4bwfMrw/543HyNS8Ki0WfoqMYnQQMYF6HifFd4KLNnVWugD1ChB
okeV5fSGhFruEbvqP2sje2ozlWz2Mf+puIC/BycqV7E3rKRJypdtU+bgqm1P3ZYFX32aX4e53fIc
mw4XUeIDX/IHlHKZoS7ng4ZhUFfuk10bOfQFO9U+B1YhR/yCvJRxYJwC88MqC+cQgEnIc6e8OUkH
WqRGC5fp8nc5HRoFZOdFERtPA2Cn43zGfG4cOvEWdwewLd9VCvJ+WJYiE7ogCXMRrkoYnRqoKHAd
+gS1Gi59XgGc0MirbflL60xWfhm5/UbVtHulrELvA3PeKVGD+Gy2Oh1C9C3vihiv86m2guC8SOr3
seE6t0NYh3nsOCvD6FlNWlQLgcSJ94yPjnkgffdKgilQE+KJ9QbKqxoNb9VH/gOvts/yjlNoLJ8S
JzTeEOS6a/qC3iFMW/U6wPtZTh/kmL732gr7qFaO+dLSnd3HUBc2deRknwXENKP+TKwgBAWRSXDA
VHPbIDvb0/E+y4ylMbrJeVAMebMqFTGMMvUren4raKWGpWPWhA7JviSiJ+cXPG0aCsFxIowrfiPj
KSydfud/emrYnryBiyarlPxBbTp/1Dj7FWE9zzt9hflnCCQ4cK3cDwlWqzGOwmPV5lg65pfzxo6q
8Aj3cmH1Nr0ZX0vO8wZ7/j+v5l30jICTRHxIChvhKHQrnmsGfQxANYTemFn7wiJCkH5XuhvIKtky
EbnBHAPfqM8U+ge3DbjCYQrMnNY6ETR3ugpwftSe1GWKJweg0Sxhu5qczHLNQpUbpKadShBrUu39
qtIIFGbTRYTZ4q6KVsgDdG+hJWFwykrqZm2dHbGUfo6ppWKkYEPnlIrPtAF/hCtqPogcrt9Ytf/8
95T51Xze/BVYaP49ed7/n7fn3XmDXCJeFzqKDBIr8hvLZ4SsdbjJKy+/eV2PuTiJsYWVPgQwhHE4
QadNKeiba1Zzmvfm4/PXNxoJKbYekhIxfVyEnvJmNxStklC+zIf+fkESmYjt6ijez8cUo4f4Ag+R
pyC/cFXexpzCcxoYazW1uj32LPCSfvuShhT/27792cRO+W42Jr6yYtMaQrwUNcKcgpmPosfDxYex
smowBa582/gp2wrpuzt8glyGbjBaJTIG86sbYTgSW6QD9ki8576rjE3ewfem3+s9JyY8LORri4al
jKhD+VyWevnM6qOhXNbT8ph2w5HIT8wom0JO7iwva5/tqj0GHk3QnkiqVWwqW102ymkovJ+drx91
L4++BU3QRWaRL4YiMd9VCUILMpvkzqyK6AmlP80U1s8vmBt/hBAtnV5676YDbbMmmWob5oQzY3PA
gRQnn7VVq2uIYnDME5V1W6oHL17ewdxMi09HJzUSUwyLPSmtm5KNZIl546eXV9pzXOlPtRyYr8LK
XtXxhxaV9kfoaTkCOMJpihyGtDIo7cPqg3SjGuWwLiN0p2NpeQeJZ28ypBF0mvDwbNWkflKT8Wda
mMVx3otVpLcWZXekhtXTfMgn3Q+FZ3ktWyoGVMvyezfY2R2hJYTRThoAFvEZZiLd4xUiF8SI1WOd
B1MzcHpJnQ2lLPbNI4qnnw3w3+/GKd4lPe5HwpppN2DL3WKHS14w573MJ7gq5NGwy3MIIkqwx+zo
bwfIAa9uKs59r/vfkbRJdcECcvd1xT+0YHw2foCvqYH5MH+GHYOtsK2NW1EugONi47PQDZboyB+U
zsvvQVtMSTBR/IL8aR1GRXOcNwFZPhutTn5kfW/h+p4WM5IaX0acrVIgydHE2iknz6vuUB4Mhxee
a/GzSKpPPwFxrmWEzjX6A5pzN92fGbf/gJ0qmIb9mMdS1cNxGYKOq4Ekzp8N2P1BH1FJu0gLAk3f
pkWbvnSkiZiCEllsCELYAtaNhvjWx5THVIVHqjLtYzj2HlOGdI1Er/4R2AEOIgOXUCiM6kesKYcR
nBXgrCI5AwDl2p2OsyJ9FqgRhlGDtZD5/2xgbNlgcoALKxGcgayGI2zjzL7OG4QyOX20UFnzjN1X
piueIqsTT2V+q5gHIPNNPtrSEvfOMfSDmjq/Y70W93lDg7zb4KmKwM/8ewxh2SEOg0fixXSAoKus
Crtv9p47XhCgssDTUSo4ceZsBJ1+Re/TW1ALrqhCeVCY2EoVHq9vmCTjUIndWbJ5lxMEKEjQ1C6a
CRFkpPG5BXIHKOubR0ZFOXWoLvMrbXoVdrVP3kOvrfxeefKdur+IOuovHi2Ly7wbto2kXJG/JfCL
YHml3dWiJ3CtUgTxdo6weGhbQlKn3flYL5XfmrDTQ0hJy8o04+pSfr47fQWTrYZ0bZGPlxIiQqhm
bi65DN1NrrhkcqORxHgJH6xy9GLvj8iXyd3RDgKPJsj9LjqpZAds3dHSKFUH5qYoWKcqemQw0xuj
e5Hl1qoz628R++lFDv2vJIrCF4pjU6B6jVZ3LL802cXLhtmQbLRL4VnPzLRdPj0fPWr9BD4bpY+O
PSgGb9ULmkJkcZiQuZuz3k7BlqmdncHH/fdGluNHG1AT1DSZbAFoOGu9cfUF4kgypxMDr8Wfl8Po
uSdE0EWj8kYRFs9pr1hH/vNHohz5a7VW/6SS73lsVPe3MuYZuWgwrJG9y3GbBWZOGQ/1ck2Br8YK
t4bJYCMaZaPA6juQJgUJmGb7an5jPlazEOW3PL09n1j7KiHG874HkIgs57G6I8Lpd4Wf6WdyLiV9
SHIn7bDXz/MxG6f2P6+mY11SAVlNTWM9DorJ+DId/HtOzlpOlZp6+PsBfz5lOq3Kqv4A62/3X186
vztv4gH4OmR677+++d9358+jcdstvD5sNvN3/J/vMZ+sd2IpvUY9znvzaURXkSHZ1/a4B+b/52dB
k9UtqmmJZ5WV2JhVaZ7reho9wuBq+Up3SGmXjOlF6Yyj4yG2gl4b7TRjiu3qmw7/g1nvpU4xnzYW
uIrRjg/9hKtLqjzfhuAoxxGBqZsz1niK05ydWL6yqHKCnPrmLAYtyYsQX41Q3loodCpMMwjzPRD7
zaxwd0IXyWYfHkZPI2KiU6F+6FYabrkZiFnWrIHEpF/QrvQrmSPBfd6YODTrsilPNig1B6HIoPvt
Ew247IR+/VUCHHoSYFjPhqhxYHffVh99KKrj7wrL1m6TgaMwcQdrKTRvpzG7bU+UGOlQJ8a68L1p
wOXqqQkfd4jLtSnGcB9ksI0QQ3VGbx2qKpdrRjtjqelVAk9monlNcdk1lgItau9SwkPGcKYzC2/s
S5o1Dw//C+HG5msC2IqSWK29OdFLZLmgykhvB7V6KIx43LOwR3455HRZKZGa6rCqoYBigHGX+Jq8
lQm8kzAb7l9TbyiKlMvUGNone2j7NQyrdhPrrvJwEFziMp3SocvCJ/GTnBd0NTZrZd4FER5dAAq9
h9MeAUPePRH+en6vAc/0IN1hqiP0YFsqY/ylGwYW9XlXn7cxI+9h3vzXPjgKBvvpnTZsysPfXZvA
YoTm0zue2ZNF2jRi2RK480QGYvBUmPxAeVjd0mkvwep8Ynn75735rECuRhdLhIfe7c8G2mczBXm3
q7/H5lfjGHWnTMLW+s+5ohmcizNvFG+KP9YlLYh/Pyns/ZSZmYXCH805XVi/vPstypOwyzQU5SoI
zjdyDrz1fOW1BCjeUZ5f47S/olHyPoPqbTTM9tuOKZ+PhgPRlRS7yauUEzmGVqIwBrSwRvEEEQ0G
cR/9MpzmTlPBvnudZd2j3ofhYCcbj0nWwifP8E5rb6Bu2ZAqOvlK027YVm6REU7MPekIb/INte4t
HUL3XBCKZTaSIDxiFsbQy09OKPOTFvVESRs66VV5DpV8PqgSEPznbTuJMD4qQWBh9vPW87t/N/PH
QF6O4ix8qNiOomIcfrg88bYosMKtWwTjDwQHrEcdahl2qh4xTLvoPDgeRTR9FS+FJmGGKBDN3DxF
JhotX3tJB4+CoGLzDMtxPOoJFt2S7i8kWwj+RdLhr6ExIbJyPIB5jEFk3Ro909eEfobb3NeGt55i
HOrmDjjakA1vbbSd/IGvupM7WCTI1J7PsizECBBX+nU6fVHoi5y0vbbDUOd9abFebYSnVK9KT/Gx
djcs8vpz9dUbag+QGvyE1cXeMnU0+722DX+JuEo5CRyWLyaJWxkClR0Vk2KLOFfsPJhkixzqNjkf
tlvtutxBYRK3ME2iwWCGpdGAmDYp8NEK0tvRk8o/h9xO004yOwkrLdTFDHcsx+65RvWxb+SA6CER
IqP3b0RkCbC2RqABAPLvhmQWuY4jrpzCKrWD46kqeQnzVgWOy/g+HZ4XnPPGgoq2xjFGI93AHQmf
DOl+3Ohvvg4LloSABIpAJN/ocM2HPZ8ZZJ2kf1jNoa3YmyadxKoTuhmJZnzVnDK5WnRLaUNUt/85
nqWmfYFS/PdwjOKEcqk8ZATSHdHljsf5lRgC7D9NgtZpSI9e8e/xLjL6I4yXIlS+KEcuRv4ev8xs
/Ap8Lq4yjV9tWOqroHANQq0jjwdHtNNBgL5V5LtEFVgOtxjrM+MgqVkVv/j5FSl+PXXlnpLCxMdM
+xqxu+/TmAPsWushjPvGZOwPyvTsdwz8JvMjanxAzsrQpRPrC44FeYBumb9cBHDtqKVYP/+8HCP7
AkqKBPlwNzD1oLSZQ8gh/RQuHSN5W7RH1WYQY6gnzRNroWvbyVWXHTcRqx0MMp9eCPYgEdWj79DG
q65Jd5+y+CG1wclZoAyxavanVi360/xq3vTT7p9jeUeSKCDAlSV7ikIEjooTa/t/NkZSi1NioD8T
UbIp2xK7fpKdSImubM+5BVHp3pyw9PZ52f+Opr35eJaW456YmqMX8WgdQueeCuOsOiPc6IYsyLzM
YRFKm7DplM6AGssONhpTB8JEDD0bb1nR/A5KzQJHwy/ZkKPALDM8yiF1j1EkfzAVNDXDYK3/WQ9O
vI8s/R3sR3KyrFqh5jtwOYl2n6KuL1VF3csk3Ma5/qJRQj/kmu0eCtN7U6dFT+caGrRTl95zZ5PP
NTQ04EUNXiVQFhpSduLdqM4C5F5JCbu3DEG9QBVL9gGsRg3suVT7fapQ6Yv0YeeQh4HTeBUFGojQ
Rv+CIv/cRW6y9Qk0GCuFGLG8WJqFeuK62Mlcv6Quz7b0ArRpkvRwKbYq8dHwgLTNSDBdqIXODUDx
tdQUbRUp/UVJo3AhPaEvB1vXkOx9kd+yqXv8apOHCLZSHgFA6uqOmEEmPnrMBCFz90NMPE+fP7pC
6c+jXeXMdPxfsczrPc5GcuorUm7qKQVI78mhxJ1EPnz2iXFsNaDCH7ifIt9JF0FgP1S/d9aN320b
obMs0EGNp50gHIentpKRZuQzIR7gAaYdTRS3d1/JfyfQL01vDnw4CEGVvTTCiEBoZkeLBHHD2pus
chHGTOFGPBI9cRzKgRKfRiQkNYprmRN2IsLsXEWGtdDzVzKGu43e+msCfzB4pxiE7EJ7J6CQ1ruM
fjSh7S9LLXnK0Smv2PAzWhhM+1bZ+oNvrzFEW69Z/OKqUw0cFfc59YvmTmTqWWC8io0ScHTutpdc
e3erOnsr6DoyU0tjWvvs1oPxVKONPwc/Rejqe7RJMIrNPcaG515gwey6dViK5i2qCF6h7blMU0SR
qaP29IvVsyUygrxx4RjwH+yRgkGf6UyVpV/v/MCx0e8ydQVt1UQ008VIFK6H+5bGAgrXhNLMkOVI
nxzCc1MyE6WGOC7pTAgGGVJXR3OfkrA5qRHV/5a8HMKl7IWrdPemrl4MnyiOMu7JgI/pBdDxQstK
KwKYhrkcigInRJUcSnIOHLK1UHkR2tqWMHPQKk+xMXrc/KIEvu+hKfm9es5y7zem0nqR0/7H5tmv
K42qjsczKS5oFIcDDj+ZkBCIWBo7EcJ30rBLnAEdNYsO1XeRI8NXzeFR94Y8Ur5amDYR60xmiXgh
hCkqkHiJvHuVgVBWJBTthsBQLpFB5c1akDmNy2M4yarCa+HyQA4VID5mq0TIi/07gb4EBSMfXMxP
pMZod0Zd0w4j/ApwYpU/8f8IxXM+CHtZlASStCHrIcdFExZVO90f5XWwS+DdEcVB391rrUh2WGKe
KZPR+zU3eYAUpgWgMCh0IZUCFlRk1h8N8zujjy72aFtHRTBSIdo7EVGKfb1Dl1KgCPQscGf4kZdk
HxFsZxQPlr8Xzxqi/dA1zalRy+Hggd+pcjjLeuSWJ6wrC1w1Yu/2zSdgyeTm9sPGMhE5RsTGLpKK
JUTuNdkmUZ12a5naV0Zz5Sw6fqDRUINNbLbJg5ltSIbuQmyI6i3hu1bK0Rm1y8hgfA1pA3rJQjRU
UwF75vckktmVLuBS7yegLaYa4nEBwMhROXt02bKihjTSE8vu1szwJORrvJLRJ+3C+myVfbUxFWi1
cTC8TNDHtZFOyTbPBpfFJNgcTmGaj6c+CmRD2fTf/fkVEYjKCk8/SWfTG52Cfrk2onLJrEKbHLr7
AGrTXjPCbSXluEL7YS9qcpE0hLcXgKDdyRUlg9KoHZTGxiIloNZTwtmniAXQ3S6IFGgpGNMO1X3t
MaBTLhoC8Rjj06Q0KT4QQp4mzt6LVdrzPOvXAw+jhSbKLyelsdobySYPxdSgsRErYVwgJNltO3Ew
IbjNjoJMut9lBavFxihOMF9M+Crsh6TwFMYAzwPwQX5U3U31sbikayXDCOBOvpZZlMEvk/Im9MRY
eZ4kkNgnpS4PkxvBAwI5RVVdRm28ylASONDLGNi8Yp5ga7fIbSnzymBfhYyBqi3CHwzvW2MykfIQ
3KQQGlqV+4M+FcJ0IKmA58mrCOqd0IbinJA6EyqxilELWVaVcieXE23HczR59aLqPHDWLp60HWkS
GrgqiEFm3B+pgyNNr5LtiDcL5oJgiPQZfFFGJiYoaQ25tt1Y7xXaQbQ1Tb4RLTIfUhiLP7Wafmzb
tSxZI5RqXZ4AF5QnXfW+MU2hkzDIYR0C8xHgMt3SSkIBytOUvp7NYMIYEiPfVpgHjYiA6vSg9BoQ
HcbPFj16qmTfGJTVjTFBiAcfHSh1coS+zTn2jeGQi4+CVuOGCgW/skRHZ8ty6dAoBYl+qcOaRNR0
t4S4jFb2q9G680Bh/061HhEn4qZFIwxtRZJz8lHX1pNbDhHIH5c/jSGNJwY14qw8LdkFzmjdDdZt
vrBvhPDczUBqGAN1BWoKMh6AZ9Tb1dA6DJV5mfds2ZXXug8dJCPcBdKPkdgoxA+bgYN6qSSyEpLk
R1b7LIeSYFvqw7XJE+M8b6RsjbMii2LZaCJdYx365w2bVhs9genEwSw2njPFF/zn3b8fYJQUUiNj
vP1/vzTAXolwPctXTWMZZ/xMqGP/fmOn1S+lXbf7+Yv/61tyU+uYfO1VVfq/wizr1kwY1n7TjJ/4
NSF6I9B4r0VOzQ3oDdWKluQ/vTOfMDiGay0w05veElLVjCr1FX9UtqCrJllW9YIkvj+q5DslHMXn
89aFBASSRE9NZyCsNqPXh0/igh6IyYcWSGjr1bGGTXYozZRk4iRJf6SZifAbDeJRLyMKWK1Dw2Cj
QcB/Hog7XFCQAxhfqEdccOI6M5lp0hLYkpK8Nu8WNoHYOCCD7bxb2kq6Q2wQrtAO9Dt1Enz6mEdP
tkx/0Z/vHlTh9Scr3ebB0xC7CShyNoUd/3YrhRyAaa8yIGvHGnEvjuXfS9iHKfENlPja30YQ7RvH
InG59AGE1z/hSdBSKyZfQZhpa+aH6kpp6ltVds4BANjSwC58VyIcTXmDHS3jAWaXVXqLCGNr4G6L
sN/qSuzeA990NmVGTF+bYZEKZLUbk+zL77AhxFHRbvOWyRks9gn94Zf6R6fJCWXNbdPV5iUpaqIZ
2+CAo7xa+GmxTduNljZ7t7I/XeyCC9vxXx2POSWGdOSMHu1ptJJlkW659awfufCWgXR35Dk118Sv
uxfLR7Ds0MRE30/wiUNQWRND4co7fVUWmAdkx9TfY9L7Vgr1ZioTdlFHhp6fiWR9olN0TRtJ9lrJ
urndRU0JcjfY5DFp01rwZlfeh6YxA9JyZZ/ngsib7hIra/CnaJgH4ukk3hBSADe4em8R5n6awPfS
tF9KKMDSfxopnlYQQZYjjJnGCXPiYqqr6yd3XT803M7V4PyGk7Dnz/fVMEFOJTkKOeknRQWZwal2
GRWghGjf1Lth292oxRTWPO6D8UnLRszURP94KzzDGxUy/MIYaI7HHkqpoL2jHGE+QKm+5o846ifl
CcUrij28J3E6EprSJSeD4IBcPYcp+OzcLXaRbn+WxKYR5/ucE2q9oK2EGLe1t2WUbYDkX3oixksq
kiIZP4hROY3faVewWrB+WMYT1KWdHZLeXuY2t5zGworEux4dkVNvSFOEfNYCax7PyNX3ZQLBMGze
mhDOA+aWTZ4inmuSH75l3rS2P9DefjUZMKfFCSKfUxhOfbuSVOZsXeKrc5XqBqnBhnBSiKeuJjU3
OxWKc7cdcXN0ZU8tZWFJTJiVdVVb8lIA5VBHJgAB4foVn4fbF/dscD9F1z+HJiUKdcCb5zGVLzfJ
oNw6hn5T3VKXxhvpEPQWJIcuLF7I4dtg91wfs8T8BWP2wE1+aBVv3YnmSlT3huiXhYrziUZ1mL7n
TJwRVz23ScmUq2Wl75ITmXfq3o0pBVSK9VGatBZMorXRiq16aGvj1K6cpM8B5TKnVF8dohjW9VQM
nH5fVIGqRcJttchV8yeG5xKSfpZm6F4yRG82ow+N5bWSsUDoaxT5THO7GjRDElafgyr2qRauLWaA
uPtXID8Hf9kTrJ0ys4kYE2O7OhRYbVPW7X4Cc1wwHRYgq3TSRJ1hD7c3IxIe94nvHdyPrrf3NAEU
e3waRfpVmf1r71t7VHDLGIBrP5hnDIvrgha439D6ssbpj7kSVrNFvrsJB5vOhEnfR64gLO3SAQdz
pwKf7e+qQ3W9CyiZGNi4mwcPEeJIPYCnH3Rox2WlsmoNdeiu8bhz2+gLC+AajsTFqXjXIf0uA85n
YXliOB9XeUC2YJNcuc2/04aBK6GdRsg4jxMiFcK7w+Xi2GLVN+5V+uK9hevdhCxfs/y2a9SFZUgA
We2pKc29pik7ciZOjntm9bS3OmK+nRgt0EBqsp0aR03/WSgfFkrBXaExNkqAgXAc1bX2XevaV+nG
rJ3wVo4JPPvkybJgxTgDpsu2PQo7+UG3ApGl4SPcD8jpUh/Msze2pmzLCipTp6H4D5X+x9jg7dLR
GlE0fkdV5HPDZl/I0feFzU1bSrSXDr1xA0G0txkmoSEmUIDvr46OUsOHQNaF46Nx8y+UYRoelZEZ
AYl0PwZrOEgsYbnIj9Y3NqKNX3QXjQcTzq80IVMz5r7slRrl0SnPeloKysqsiT3S4+59KEc0ofnW
yMQFH82NxJQNV+skOYm2eh8ekbNsXNA4vr9Ju/Fie2aIlSzmDxEcsto6qSVuBMfnIQH2ICQes+0f
luBfn25l534HY/BGdt1lFFRe+98ZM6XRc5a1fENW0Rwz3/+lkxAR9zGYN82HndxfrHbTSNKkextt
BNdbTWmjLQHoIaUxWb66ioaRn5z4S9GiCrdRSSAPPmWkYHSA9nAFAoJhIXjU2u6TJQtCE61eE+ud
r+ogupm5cugMUIXQtKanjRp775pSr1yi0ReO+jqYOI4cKnd2Qngsz5atTbeWkDFscIp8b4n9GJwH
cq272mtiUxrXuLW+DBBnVgssoeaKLQIyCf6PqfPabhvpuu0TYQykQrglwZxEKtm+wbBsNXLOePp/
otjf6XPDJim3RBJgYdfea80l6p9F6t9jIktVRBwbo1EREyD6n3V0TGbW/IrgaJco4vD1pxsdj7TC
1a50SacGHZqbXj4bv01IVtZQY6ds7EdBw0UbUd6pbfRDJ2Z8XXN5h8NB48oUL6M5/EQMQLeQ1lmo
N4/J1H6I/Mwm2Flh6YZx72d7Y+Zs6mmKRAy7AVNeTUu8IIzYQNc/IVzDvt6uZ5dOr17QGGyS/ive
wVbY1VS21FXlL8VJftwBIuZroWhsu5Af2r1qeo3Jhctx0t8J/k56ZVfsqR91nv9DovqLE6W0k2ba
T51hvZs1Nue8A165RA7b8Bzy6BqpTA179ol14W7qcdT2hUseiRsT+glHlG2K7wHovOr5glIRxItp
yXceNu8qwX2ZEdKpoaDCSXNVIyPCSTHvLEv9rZbBJk/1DWrDdYRdRlCMB0wrSFO2FN0LqD/bnyJO
VwKFojHQSEmQRkNYmPpqo2nplnCnNYYEI1A3flJulUndNGO4a6Jm28UMWzFGJXawIc96i3TYTLdE
dHkxv2hW5o1Rh17YpJtOB/pbx4dE+F5m0hKf1k2Iml9jGA4FiPzUDfGoTDzqXdNkqMBbpCz5jm51
MudeR+Ct35Qe6r8lSs/DwrszzGZbpe2+s41N02ccqWM86zu0rlut8Heh/ZWzd4rQQFvIosdiOOi5
em6JVAujd/72OWl40XG/VZVpM43BnZXxOBW87wL28mDtfM3YtTRdbBpazTBtRwexLSGJZK5uA/a+
ZbszdS5njeMZxbQhxu6gp/Y+xbnb08bIYu3e8dc1wyQRa97hZANYhnu9VvaNQL7TvOX0csm0wTrp
MikeDkHSM+anudOqJxgS28KwN0PChnckwQUZhVqYCEajTVBee6Yg/hAfWtXdjrNGTAWNBrwDAe4N
tnlbGLjIKAb0FioacA4g48aA3wCdUMuiQ24RYaFHh9IRp8EqkYj1O81uPZMMSSWy1jkskTBP1iMn
+EQjqqZrYFc3l+/BWME1t9UN9qbthPZCsFeeaAE3jU1T2N7WpbUZ63EPPmNb6wgqCocYKnOv+M4m
ztalmA8u8CzTsoAgvBp2fI2yJYodQqduoTK290o3b+xY578Yk4lCzZFI0Z7G0DxvTJUNWAoTO4io
1aNN3wzoPdRXB47e8vPCVryHQkYyEHisOYdUwfCcTl6ppJfEtw9s4HaEhuCtnt+I/Fms3JpxUslj
Xky4i2qq95bXY4fxnqEiFKjJCztzlxAuagI1SVqE+bPYB67psUE/ErADtS/aRM46N/R9C9O16At2
DM0pWDCavXkqCGQOcK6AJf9TsLfSOHlDddp1QuysdPSoGad5A0NgazfOJlFUwgPDa0OvFrrDQYnV
veMaXqUcMnChSwxhQkhWCTtWEUc4jXT9nAPfX29Q941SHxdwfsKn44yUdc4qMf4CnN6UabfNqTqL
wfISjLq6KD6bojnjbg6qX6PV0SOzNoaqbUAKQ9jTcEwp5CsIjqlb7xbDBj3yWQBfmjp83mqB+EHe
4KIkBYaIv7lHN7ug1mLwq4eSXdcZoHqwY8b1i7mHCW+iVDeQYuwLOFcQ1sxQLy2SPEndI1sGMTHs
r1pMj6HpfzI0wmGzMGUlDf6JhNfEk0fcKnN4TnGKkG5Q/hiGfd3R5U9R+0u4fMuk5jSTfLnrytTe
EIGYnEIcVfgDclqr4L3Y60713cSitor8WjvWRj6TTXfSs9/o9v7lH/eTnxxFOn9hLpx+0axXbk7o
Fp6mAkFQgsVvQg/gkIUKG512+CqAYsTBCKrZvZJOal/i5UYSzfCaYH1dON1u4Ves9656VgEMnM0+
+KyG0ngXtLUdf3I8TQ9ighX+F0sgyWXyoYmUcSkU/7SNoq2YMI0/Um16AylXM7ZK1XxrtYQC0CMY
5KeQlzWHYJzmLQXj34wBx5nAasJX4dKje2JZw9CQnc0oVI+EyrtcLjo6Mlm4o9gct+B7J09iaQzc
8HsWqA2gtPElz/PgCNKBApygjzWrj7FqNOgFMhjBhlNCa9+a0KyBGlpH5ou/vFnFyTSiBUhOtlPv
SfVpQjVBq+onO7bgt1Jhf4MbodthRjRZKhjiE8a5e/6uVI+h6rkkDpvYDQgHg6m53OA4RofdM4xn
qU4B2ZjtmiAHBZT6/27ygdBa307H5DMd2MTDWJTm7OQ1yGDITN2+DbrqZBp9ulzsGobVrk4Lwu+c
daqEFCtL4MPQ2s0tV7nqP1/Q1FOKh+3R16bvMCsFUYvdupdEVno24aE1yapdaN0yq0DekzdtBaGX
KdcID8LWaDz0c3lS0/qguzXpSxJ3NNbOt7DfnS4xD5OpxFQy3Jh3dvX9RU+D/X9Rh+NU+afcjn6P
0Sy2rbbQjyIZOHZVaeZdxcLjlDetyTLB7OUoH1UdiM4yt64mntO95MUoC5ioRNe585vgd0t+o+Hd
n+SLcNJ+Vq4NXXLBnmuzqjAMS0z2ToANa/lH/3tJz8dOpybwk8dgK38iX9Po2/dxQCA1AsBDHT5R
dQRl4wBWaycA4NF3D9pwPw3GMilVUcsbjUAh6arKxloAeRIfVlXpowYjfJCPrMD8E1bVgKOvHTEM
GpVXL0ys3jTfaz6cfRRN7rm3qr+ZPuXkjPFI3gitrWpP3sVSDh2xgF/rTFgD4tL4nMz+TN6pvnNE
0N9N/T7Uo351BaNWYET9GZU+Gwq9JBAWv4If0MaXz/PaD6qPVXCkba1N8XQL+xoJKvp2+fnKT5pz
k12sjhARdwM2Xkuvt5PvWiZ+dxMF0XIzmAEzijYWKL2QweAa9lsvrHSDMBxcC/KmGrAq6KhLvSwm
nUTTDNYAv6IXns1t7FkAXmBeQSUM+IePIgneEjLylDbcOoau73t64Tvkt/gvy4Xpsyw+dYL4yu7p
w6mqwhdVGUni5Xej0OkPvtsz+HHHPS2G6L0mw4vFo3kB5IyaLhFzjXWH9lDHh0MUgEqWFuSvVb28
+chHS+8QirAc6VmLJkLy9OKKYXtXFlr2yGdEA2UfKLgbisYzfA1WWJeuu6XRq4+xeWF6Y1xMdfy7
OPDpmw1vYYsR1aJU33cDHAGiNmksl/KsfOcV6VsGRLTw4dlNjTHsSqXz24PBlWLxUREeH374oekg
fI8fmt4fO22ejpGRcdpXeYZ+Ht6+3ye3iA37QSyGXwKQ4utQBWyz40qfVyIsMo+IFyynS2Xjqjms
ggLX9zjzR4wkxKa+RFe09GzPQ2Yy7UdM1BjhSV/ANkCIkeWE405zOzZvdrlGUmefnoQsS0/B2hP9
uwXZT19NHfy3pgNnwORjREwcwX5bMiC6qbf2bZR9kq3uqQsPz9AZw/ZmnH4YoXOlw1Rbc3TBJl1d
ck7yS4PtilwMpClNoRYXei6GZ9JQXWVuea5CcHlCydXdoqM7l902iVqd1gqSU5ucz61p1C09In0M
N/gNXOwVacYhR/53tCrFWfb41Z/G6wz0D7ZkADkJgn9yw/6pJvApRLXEt7gNQE8RkHZLu5G3nvGx
7dTczE9lU7rvnVOeLc1w32y2SIGh9jvdNsjsQADpDS6wKNDqiVf3RDv7o+XsVE1r1+TcI1Bpe/UL
78YLH1dM7w1lMNl2EYTDJQXHNZt7oIruiGQL/nxiopdbHuZcoi86LTKbCkgtX6ZhicvgFUOLDKc6
RIwG/0CvCBbJjPiVyw1qu6ZVCmZOjb1zvEIv7EOXIGmTOT/Ggi/NqM1QRDt43dM2OCZQeYYlOb3O
mauzPVo6W5wlqfPbsYvvqXGbnTweXZoW+x5eFq3NODyAWOz2ccMhIEm2aXyUyfIohlrNEGZpTk3x
lza01PHLrwtiYIhGGfYXzsaW0J+iPOoqbg8ED+n5ebBIgMyPlR+Uh9kftuOQHAPSKg6i0Tp/a5Vq
v5mAQqyscZldz6QvdZh8T/Je47aMBRk46jrZk2qjKMQTJ1l1LMgRlAER8qZcxnRBFn2a3XJmuxFY
zr59LZCY4dzPaYBWjnWPMoJURNa1+xzhl89cBsZfPh1slSmiLFfM1MWNyUgjpRhcyygTrddMRqrT
zk7J95UIX1DDCYZJIJWlbX3HuBSxtIHTEkwQlxphsHznaA4BmLDp4Zfa5zSSZaOWRIo5E4zXwHAF
PdyJ4K6g30vglVPY2i+VPugVCHn1K1fscFu2dJLqKjl2nY66yi6GDZZeFIwOvOwk9KNHa1JXMqNA
v411bk72BHMhfs1e5I3MD1okC8s56urRn1TT0BIYfbfD+jldq9TJDnIRfi6oauICWErRi8j1dATW
p+gDsrqhnp7n8yDcbNfkLp5vfYDBv9QpwAm/lRbHlAxhdRuSWBEg5me7V/qXQUNkJpeGJ4ettBCW
oTYxXiBG83ZIH/EqvTBf5HNZNumHBOZq6QB3Xda+BvkSLKPlrlKK/qJZe7Wpk6tWCwNUL5alLE2t
h2vaQAoikR9rktsevo84gDXuJWTC5mEoTfdamunXAOsUflrX+AymLmS6/aPiy/HaA5LI3KTepilS
f8G8Z9PFwDkSuqzejIxvp03Jz9EsugM/Gy8Jc+n9uM4n9wtNWPCq5kN0t+IC+aGPG9QBUNNlrUG0
j0w3xJl7mgY0JguzwR5oUSIeiLYiVtzLM5ERyOBljCFFF6F4k+VbWEPjMICjDYAK9jHLCKlH01Ue
tjpK0aJbtAXZ1hc1kYpLSoNh2FfsegvuNHT0H5mjGntZwgQgelTCBA6CFtVNpazcmnGNONvsh3Aj
ZnJYzZIBRZ/TKv/3yZoOj76L+gQAiFy5xPJMrQguQRg77pqhNI82ZkgpQqRZjASRrqRF4D0r74X1
PfqOdrKtN7kEyZsustz1WDEAiyaydtYQEw6tpdvHWtH+JX+XpALt7KxGOoJn860Wf3D0tJse5LAn
Y7Qh+qmXPknWIqLGhhibrIx5MDdiMUYd5J+RP8mgICBnPHY6tizYcg4uUqPyj1rE6I2EYZLsFfVV
LfvipEex+WK32ncYMULYD+YSMMcW4wUNMQ798SL5bJQ24Bgdv9mJVn8M2ujvzAlBvSRtw2nqDmw1
LMcbslhlfliYB/pCd1l8RAIrVS/6eRMSpR3giyPuQemYfg35PaPhsZ2JeTmpsy+o7QymEsvy1Q5D
vQ3QBuH5qzpkS/B55gkhj+MG5JAkaeURE1HTeqrSDzjWxrkqC/tFX7Jn9dHNuU52FrATeCyO78Gk
DWG2iGdGVMto4YBN9IYQOLrK5cEswz/y4IU1rd82NIMthaj7oiQ/6qRg8GlRDLdpe2Iq/wHMhh1E
UL0IXTFfSPyOZkAqS+7TREtepD0XaPmCcz3VThXAEBCB9OGsIafL1X9Iyp4da6dJH1I8XFF9ylX/
zVg+beC+65LK24oCbQmN+JKIb0t1062xpM1wckDMWa5r8qZow3rVNnF0aBOre0si4z6HZbcz5caR
3AC90F7sGCft8/iMNQLpzIKvWEJ7EloI63UhJocRQDy9RTua22Zw6bmKUJWnH0WHY2io5nmVKP0H
2Tbxm6YO/HN1XOsDNgLCdT3cJMo9CP+EbIzhveB1CuPyhANCvZpzqnhkYvgXVJZgIcExw7UWr6Nd
4KzSgkvREw4+p8L5CJLhjoJlfoSx8LLAjX6zaHSF+io3waERO3R5MpXQdDSKqI2mX5aqpTTmovzU
dOqaSJnEs80h/QjMCZ3+B9Wt9tPAQIVJhUmZUu8JKCcvpXLq82jV76rhFtcZ8OIeR9inUWWfRuR6
3UKMVBBgruJ4Fic/YKbeLPWkvNA6lcbV02ju0bK2yQUON0a9aekmrDU0pJcgJ6tuHEaa3ooOdZ5S
GKRntq3Z9zYa3wLy3EIPDfmRS54YMIr0v2Z0CHtd0+IbeFeUfn6B8YhHeVeHRwPrbQqD4OrELa0y
Yb+MbmtzifOx8Be++pWFJu6PITs31L2v7VufjgEwmSp/sct4nbSQavTXsQsK0H9Vcel7lmD5PzaZ
Ddd1WRYzKwTooHMoqnBWr35lIyB0ejR6kB+8QFd+KmoPtST4EarkZBgavpwMHM8+RP5/sEpfO4SO
lfNuQx+uFzdkn1E4TWlQghawUe37yWuWC/FAPWM9miID6zSCjciX6xeK1qPvWMwInOpPUUXRu+Mm
zksZm3tE0dF7TFgTVR0lGhdBZnuh+ADPuQzLxU/5KHdKAxqo06zlQ6FZ0Zp0i3jlmjnuF0RHAVmW
/99Kq2KEx6gMIXwmo9Ct568OtFdqfKdh9yg6VEdj+cdc+NfUHTB0GKac+xl6DVtXrGGYufflBNiY
Ph19fKrmcMJGpi5rwMw4CGz+oYoGHWlhR9RI33bbQITKw+XbKuudNqh/uZNrPBrAGBuXGdtGPiSj
vIF7ypQPoJO7i9zsM1WdlyqrpgvfC/E2zu5XPCX1pUvKcDNBnt5ZtcPBw0lxmlAL782WbCi/J2tA
9NMbkpKMqTU7I7yvC0YoYgAepOcmGpuNFeTYZeaevJP+vR7T8gy+4ARPpt4lSztoEn9YErj2pDie
skBJrxH6in5U+msN5l2ITNu7JuLYRNB8F1H45sciuyep8UMMxGb5sx0cVMWePp2QuZPD1NnXp3ot
lnakb7b6mR4ZuFWl35sx4TOzP6GGExP/U7yvCZNnJoNOP9wNQ5+unLn55gU7dwyU2a4Kk2ITCSSv
cgEPbF39YkJrw6W2oEPTFUYKrILuTvWsOnBgaDJOWXKesQntjLhFrUzWCQp7vdjq9N/2ma4U9Keb
BrUIqlmAwNGRxbACFJFFR0qhkZbBLRZxxu4MW2qHYseqI+MTvTFu1KVQ7J3IutUNOmDGLt9F2e/T
pu1f5iQDaNwxT2FbZa9rJa0O+hAz2UmNaxeGJ2OmxpbnhWaBJfaX1h2Q2009E5Sj0c5G6Bw+gvA7
tmJ9V6h+vtP58PDvgaeBUB2tM1380xRTcSrnvN7PvipOej59mK2R3nMwMVsNOg/4HeILg76ndqPq
CXQuDz44yc7PULcY5t0o7QQ9FHS7yDB/U1iQsj2TpCbvKVZMGnat6ms75LSJCb7ZuYutHNEtfmj1
xv87a+z6Qh/0bVjO89Vsz6byCWVv48ylfpGFsGX3WPDoO+vLps1YtqPOmMSQgOkHqXY+vzc65dlz
6TAFH2oAfY7ZSfDp0EUg70Bnlpap37JhaTXVvsPfSz+5Yt7Yts6NAIexJdHqmRnXCGU3jHAh6mEm
zC0CBDTGSkHciNE4Ryw8XepWn0BbjSN8LjKXgJtL7PuwQMIzTa9RtY/OmjrRXTlIiK5DjlOoVzP/
GZNTF92w0dqwWw/sa5rtoA/qVu4qjMIutnMnYpSUZNIpXR6z3WaySGf0mZ47Jkm/4Tvy3U3uH0mC
NxogY5lKITnbV9P1PwrHhIuv2vGuxoYWgfreqCTXAhkcQ+KWgGrIm2jpUdEl/8rzBFIltLeXHL8K
XoQ+gR1JfRBl9LBzBkaeqFDZytqYTQz9hhIUPiz6fTLgYnQ1Al2A9HOFa9NHFFqgg0Hsy+vtmNV/
ker3N2PU0Eg3pr/rAgjvou7QVtewC+IO6HbmU9B5g1KELKyFs9Zzo76loEEYZFzTxHHPCFC5zull
HDcbp0C5EDkGETMJC3bdFP0+6MZzq4gzIwTKbqN/BJX9ViMah4/nnHv8l6HH9lgg57T2ZvUnMW0g
mW6BJ5RVU0MOP6JeydjLqhbh6HmvjyA97uEwMqer+zu136fsGVj4bvfm0L86iIEGju6LUTrDI9GV
3Ux06wdF/BJuMbBndf8XP4RR1oE8SFqx5Rg7M421N5IF9aO5lG91Xuwt0y021Yx5Q9OjV52a/VAt
OaHYlNrnd4Czh7VdNay1/LUy38iZ9O9nu0Afix9p1FNHj/kI2HcmvY9lE1ytNXzkVfhSMtg96kUC
C5Iyb+PHKpOMMsJbOBen1E5/9/YCuKyyZZLZ+YdINECz9PoRt230EtSYn5YtaJnS9GvpMKyUoYZN
62AHrhSFKarFRtxXguhIv0G7a63Kc2V9cS1szLDm1rLQ6wunPVhQ/uuxFq94e1FsRsZq7PJpq9fN
l5uTH0CI7c+mV4d1DLiCAWo5XBrDoT1km2IPrZNxQ1ZvmI34v4BYfoVUPprGiMQNik82m98pl9rV
NM/GcYpG4xrExovZRg3pUrGzqUx2BjDeEOcu5e5cdWdaxcZ75SvWNU7vKI67Vdamyks606+pFYS4
WomVR4bj6mQ8X60k8BxLvLcy7tVN81ct00lNs/voR2KzyQYY6BydFqfvBAI0tMti/WwmhRlacOHQ
rNJrEpT9woXYnMbBwXWZZ4d9t7g4cGXMg/aH4Wr2pilKcekC4ewIeR0OIkckkpA8HaphTuBmgVQk
wjXdarimTa6rPqo9Ryt+6XkWPZ5/EyHeRi1cOKjwfU8hrIkb9XfyvqAS9SK/yEpZS1JwkWOeeH3q
RSPiBUXFyil3N0VetxvFUB2mN/Qy7UhBjce2zJMPm868JV3y18oAdTq2Yl3auWnvSCn/cQ+Vp/Qt
uaIw+T90mVADoQh7g/kJWBoUwnIHFDSBE/O5TQzlohWGOyOPYCzUhhbkOXaMwZe9jBXk1yHIqhT+
wtKYM4ocm0VCtFKeqb+ww1p/0b9AiRLOmz01Yotscro+d5Mx/ewaDDZMSXtYPXOIOjC4n3OuhusZ
ZMUjS0eicKnOhD/8kGenFiZMmci33sm4sKRtakrbqXw+lDliQQkeuxh5QyWGHT6dNyP2N2aHST1x
hk9+Z3yM6ZdsfdbLYxjFv8mmaNeEXWjbkIzAm5p07o3Cv10JVxQ7eJtzczXNiD016QhuHl5q9qS3
yojCV80a/8alLk5IQ8PXxC2HI5dymjPKI+rC+g/ssIfSD/WfiTtDTJB4EwE4yUsim6H7Mva0yOWy
ZroW47wyRGu8M7hFL2epPKe0I+CmwdM69mVIsmS7QrTs/GZ892tnmLWTZtKfkPf4CEltifKvilWA
DgiKkP9mxkOSl1iwIACplRi9SWRY/uslIjCQaL/wZRJKwagFpHxNIusqT3DILi042X2LR1Q5q8ac
R2wvWY+ZnLgUJ2+svQLm9TS1ag7mXtB8nuicF4r52oHR3dTYURG5KhUNr+ERLF+QUlQtg4603sdT
icVSU8EiJLZxMv0x20/YBSCpM5u12L7Lr2ZZ1vmiVSEiUhX9GWYUPDIuwcO5hAyuWdapMXSsa6p2
+u/skoOSuaGIK50IVOSS/47ChtMc1vgaHxhR8mVJtEcUj9+Dxcojd8/Uis6KvVW16xKNBHksPl7o
vgLUMv5EbwiWxF8Hs1REioHQY2vnJMJ8teB7nPSyhRu97IihEBdbVOQuHjfM3Ng1kKrKGRw4poMW
l99YP+s3VdXWzJKcu3zE5WYG2gAcTz4krTzcArBSN4jgCBo2aP4AI2ruWEfEXli0pQMRkyIPedWC
CNMRFp5ZhIX879om7zFjxw4gF8RRhfzVEEwne1RUlO25G8rnU/L5BBHVuu168hgsxT79d2MlJQr5
pvqkrA55wzySP+zU32L+KWsWNQ/Ao7tKjFPI9I9yh4o/OjrVKEHlVhUkHh5Z6nRPh8J8zn0i7ZM+
yV/LoqcZz4lgHgwt6tdy5PXfTZQ0XhoC/hcq9RoU3lWn6tGPsgJ50KiY0kmjMm9jowv8C9EfvH7a
nlobVJRh7J4hZgoGQ3Ymy7EG2hzC9gj1TWiptwSc46c6OM0BgKKHXHtCN+1Au2rH+iUOx/bWRy//
PSOfngesUsXIhZHOfu8ZEXM0ksvhTLK96LnEmXtr6NStWbrm3kWb5SWiBRFhIwgw8PF4cH6gPBYx
RLlu0LKbdmeW2vBaKLfr5V5tV9nNek1y077kSAIHoBpejvEYxQvKY5pk5iUk+hqcuDX/Kizq40A0
/tFQfA16MnoBqZAgbybhkpBmFf0bu632GjvvvRvZ9R2HdL4dsyD2ONUQscRBu5tTh75IF1A3hD5Y
peW0rovQ9KzQMrZ0CcVrY3LOVGbw5b7Lr4pJFIm2ZREP0Kn34VXJs+LuiHJdCIjo8orZOkx4Cxu8
HDEj+DKH+KIMbnvXlKL6IHVugtO5Ghs6AaYwxGsp6OYB6QHyZanCP+nFWDI+7J2znmQOMEYyef57
GJXQY4kL0NawlwjVkV/xlqyag+zmV7zrIwypKygz0uTisTwj8p+HeEcIMq+KeBiaJwMHPQxTjX4q
2aty42aTj/7bLlRK+da9jkaHM3xZbLpl8eks1LB9UzI+8y2Qq5WFV1UUNiNMET/wcEEQJZVMPrIq
H5xncJJLVSN/xXKT0gLEywZnUv6AGDcgCEwfv0eD5YneQuu1RR7za5dgvhxTJKs23/Te8TG8ixz7
mNN+OHpHYGKCbasujAdMYBpB8YwevPaTzdgAibXm7pwImj6pzXRupmtFacHAUuvZ5jdNF18LZpe4
O/EGwwai7AI0Ed50P2PLFzZQsNF9/tcGT6P5Z9H+rEw+QZkFrU7lL1RK4ymNRXvxO582XIKUjOYA
2Vq1SiExtR9BSCsp6K/xWGRvqq4ihIgglbPbg/svtFsUqfGjQiniZtO9i6d0T/gT4+9IR9XGtutS
2E181AKr2rhBo99Mvf8MhxjHS9aXly5LXi3bmNEAPuJlkEMfsbrlN8TRLm+ZHgAK79NTM7WUSQXc
a8I7f7Y6Yi7RkvlEwjafrTCq3zaO9zrULbqzqv4+xsjjDb3BaV4W70s7sbCD8Y3xYL+eGu0LhQh6
EblQjUiERkTrxDbx3Q0vVfdKfQWrcTYPce9/J5MfPXeYPmE6QOxQ5QdcXKTiK4hRH0PYMS9z2wN+
SxgnKJODiQz9U24hX3DaONqZcxXwUszXfwsu5mZZsyA6ln/G5bbd5jXTcxCc4+W54OeandzHeC4P
ekFDxk+L9GAuDAPZsy4xWa+zPInW8jl9ecvTzNhz0ISzlR18JcNQFioTNfRi3HdZYuvWUndx3T3D
6OTGk1o/wzZVKhtXRRw3oPd/aAFNCXAsEDts0O6Vnn2lhQIhv6PZ5aMTldl/80x+YZVF7cZMSIWd
m1A/yXtp2s1Mq3LVq5iunHvaFpHR7lvN4khpItL2PdLoPC1v/jKfkT0W/qXDFD4mlAoaqM+sXE+u
WVG+yvNOB8y+CoKhW6XMRK5sLPd8EwZ2WDzyw45oD+K+nyKQwHeKXRLNH6pdF1fVaHD3FGWJmDxJ
wZElDDQ0xhYxGNiVL/UsNnZMea808Av7hrsjOcTCXVqaeydXqRp7cS0qe36gSQDxOF0gG0drOCnl
Z42/f+ubGWJ5PwOcYOcTgXzINeRNZGkadLuZyOP/91yIE9k2J09OKZKDarPEqjM8ec1X4xMc48xr
ZoUOh1/HBLFFhGguP5APXZ8mCTWRVPC5kItZB/Bw9OKIoxP20HLjMEp63pMPLSP7CULB3f33vB+S
FRrPSrqbWkzsOJb9HdXdkVrcP5oApU5wn9kFkE5w0fqUtFiR/FIbp73Kb9bySBCYd7KJVJdTp2lR
YllL3KuuALBVxnDJbkYAhh0q2EODfGsnkYeeHyJYnnGnRD26fItB2ZkxTXWSyzbprvNaA0WIF2ZZ
A3t9oIHbl/uAISrSS/7ibsBmv5XCw2d0MaiXalMtScOjdmz8yFzLX+UnTJ+DJkGAaAc3eyRihOMZ
TWn3gSmgPDm5s5e7D9t5NeO+JH5PvEIdNk7CToMXq+3CM5Jnc1WWZg9NyI/xrxFYVhoID5q6g1GT
JH/7GIQygBsBAxbG8zIGiQIsKsA7hkNHW/1UavhfQ9jmq0lUw16mj8ubvHC1Y087PXPGh1xGANE8
YjTPEbzOi1P5TP4CI4HcEBXB1lbVnGgsJyJCSEfNWrJ7aemqtW9R4kZnWbQGExiF2NXWMmpUcfHB
lJwXE4rUS2n0uyAsHTDOl0Cv3TeZC2Um6j/dEvDVkpRy8OsesbaZt/vYMpOd0CPn8QzLnU1K2XEs
y4tuQlgketH+NZbBJ1zomzyJlda9IRlKVuNw8cNk+uHkuU70MibQIbDVn7yqD/Q7f+vIweFOOuZ/
ksDnWRJbA/4Lk2i1kEZyF00/pij9lofSqgr6qqnZ7NXIt26KUFOYf5VzBP0t1jQOphMzGNyIHgiK
4p4X9cIh0vBSDh1RaNQ1RHZUX7o/57/74Y3uoPaFSZ7NM3HP9Iji+SqyEAgt27Er2Sr+Xn63VAPr
gNOQhCUfiqVyhyx2n3wdiAyJKCtTG8LbmJHAuepJkTmlXLIrpbZ3ISzxFYQsrphp+Xe504CYeGE1
iVZ2l1T7ZiQ3gGyhGQce0XtFFB0aNVC+nT8OEdVxMyjfy3MC5c3KMkX0ipZ5n3CNuJuANFn0yyXW
gJQGv+YLKA9lZxDTEJvmP1R4ObiW7wBM0Cp/8UN64+s0GilJQBt4hRX+Ge1M/PTznGsciADIGf3u
GYzXiOxWWRru5ZZP2ik75kdOso2qBB6MgaNKC+/PNGRwxhiilOFCJDwSpGCAJcik5oiOLwLqMdKw
yUKU9EohjvFgd8fSrXAvAZZxdV5kJeJjmFfVh6+3iBTwkjILSS4N37ubKH2fsbjxzbrQ7aPCxuK1
jAFTXbOxhId8ncz4wE7KuWKmUz2hJPmjx8XYLXoDeXGVfY0SgtFGAz/E4Vfqw2wOd4XMn+65m4Ho
VKWx+svXDeXWKMZN0RJ3ozs1Mzl2Zmkx9b/LbMp1+iFt/nvIxJL5o4riwfqgP6twG2jEWbMEGXL+
36CMPwKcKcfQoEdICdbekSHmy5d//k1GUr7KTEZvUeT/E2JifvXHZUZhcUmWMh72FVIgPeODu6jK
iAWvIftsQu1Hy9v4LBx32gwWrLp50VFTL+MB4erzf1yd15LbSLZFvwgR8OaVnkWyvFTmBSGVJHgP
JMzX35UJzejGvDBItrpbVSQSx+y9tu0Qx4xr7zVk6v24tku2SOdHnz1zhARqtjfwSd3jErGa9WPL
2pMJVsIDDhEcVTAWewO7bFSzQtIMM3gYlm0a0Fo1nGGb0Rfzm+ij+ghpFW98P5lbdRsiUfXvDenf
TcpDRqbH3U1rGNFqQzweDA122Mb0o+CyHuEwhpJVGAxPGN/cDEY/a6LbTMTxYYxIllHjCgBi3s23
sJLI4YXamiEG/Qyy2jmuKmO3qM6BBgTYiMGysAHMjm6SxGgW7F9iHvq7goTTTQAYr2YdQ96InTiH
sKKoYWg9PMIdwmrKoux+/TqDMEiOS4ayqUx953s7orXz9Hg+qaan4NTfVAM27ZIUjYo02u84MLJt
nGTWU6aRk4MEl4QgcrEMWXE0PTA3F7W3zLylI4XitCub1NimfjecaRvcTeDrELPLAEtn9LS2CfyV
yNdj4v+IviV6jH+okzVts/qOgQoCRBQmj+MSh7tcks1EsXh3yNc4+DSUAq7Aj9YqRVdDKvZmKXHO
6QEje8+FFIyP1CfaPt1ZaKaEzZiPNehCum3NjsAHMAJDKbW+kYLwGNPtwo/wSDYpRomf8mR4ZxYz
cVIfB0Zn+1gRUrJKwUUj9ppe9Yd26fTnVP647LWLFn0ye9DMu5rNrvFxnmLPuDh9k111CFgAW8OT
Y1hf/RI3WPImvN1MAMRVj+nRnv04e6wToyVsIsYUS1KOVVf+NZ2H/BYmvU4PntWfCYkZuV+SRRqP
n+rHlEb+BxJ0DlnfzNv1s2UdYtcLMutYMAqW46t+pvf2a9IqwsR/D3q7eE/18uTZ5EU14aDv1t/Q
qv62gxz8mK9hVLQHZH4as6hJ6XLMst2qZZIpN0rq2f+8DHr+5gSWfgKIBPXjOyn+ZdMq92qHl8fk
J3k206p/CmklkyZr8hyJsblNtI3k+ZkN8A5f42vAZ6olsfNgusQ6y4LfzYgjE8GM1aUM630BdGPn
yFRTTz7U6fDWNQ32cItwa/wK5R1Lmi1jRHwC+DjWEu1/bshTDahiP/R6e/CMfDiKMnHO629kvUtM
HbWE/D1SKzwNTptf8KLfNG3KXqM5eQZ2Pb+NY/1FbjvsUfFSyZVEM4bSnUvYjI0FT8mDwKp7j+GC
fxlSDWnBUjIU2WGEkTT/UAKPf+4PttjZsSGOrUyHdq0WF+nQGi0X4ZD1qCTFOvIT+D2YcMYgH7b1
4thojZ9VA5wGzclzYGfAnnjIwNw/2L0TbMvKo2uomyczTNMr+XvEIid1RRwNwIbOxqKiyj7DIrEW
4D3AKLOKLTbMGJJrv/1pZo1Mrh/YzNlBt6uWbKEYGzy+XpqPsqI9j0teHIWDg8vzwRDnJjJjuYAy
XQSmrkX1mlaWhusNiA5oYsLBKvsZSnJ/Pw/MBjpqt5KIuDQrMArrGZBdef6vo/o68veOLqjfCO27
zk5HZkT9Q6vD4jm0dec6Sjb5yD737+wsaVkCDfUCAqVJiMDl7NoqjbZdhN6Rc8k6TxMf2+KVzgu2
jmBX5NZ42Gr+RIbz5BRfKdnYLejSvur0ewtHOUi5iImZ1jb9Ts0lYRfsQ+5KLKsRfW/UYFIsNx91
QHZjyohqqgnQ6Y857btUfrKI2zIp35eC+6/R1M9VY5m3xs0/iLWpP9ijoehxUf91HfrRLKd49fz+
mfZX/wyWG1p3KdsCfKvuo246dM8cclk+flUhvt2oHOq3Yuq4qo0yOGWlEV7WkwvB4nuSLY+uRunF
uAOslKld+gGmNPCD6r6fiuNEoeneWSPZIfSpysYjBGacaTaLrcg4wQ+dxYbdrnSTyFQ8Ayxu/3ga
rDKnn59IHCXUb46/xeNs3KFvz26lJn0fRgtqU47YG+Ha9BfTh11O+M+DijFcgW55s0A0R5/mgMx2
s24/YonauvKi1txpPi5MVzBN8zLriitgZFzo4GmuE4b5rc2uksUy20gX1OajHkIQILKb/2ZWlo+D
vKe+e+1CLKrnw7hpCMocluSLHSUAkf++BarpMsLXROXWFuSDhCPzq4bIVHK3zmv/EUMSSgVb4NyD
sqx2CumCBoFNW2kzWq9FgCCOBXAHgaQEs4fxr9Za/9rFyZ+AA/51CclUazFQVKjdX6ssJ5M3iu7U
1Z+OkhoiiBQwWu+1Q1t8t14giHpQ2tN2gQG8W6rce1UDEZgUBLMlL2PMWWmQ7EKkXcf03NFh4E/J
eFx6O3nUPD18WLfWk506J2WRWKj5gBjaNkE8OnvJUo8Ortam63jAlzOC/xkU0IY8rfPK2PL8MzKE
B3sZwyf1wJ/3jg0hUGCGR+xpaq8m+N5vlKWPayfZFIBv7oLij1okd4Lbc4s9vBF8X8ayvwMCz3Zp
Gts9Keq0ponxEutVdvLTtIQ7Sixt2c9nVW7YeBLg7KLEDFNicsqAc6Ckzc6posDLje16S1YjffXA
N60hP5qiUJUbDilnXJRs2tbJ9qSNjyKC2oUl2RmlEUFHpY5Df9or291W0Pqxfhl+Eg79XSfxebEz
cc2noiN/dDxCVtys0h+35E4s8OjPNSGYUAy+s6XD6yTXhnjVLIBkFZsduU+MFq/fdDqeL1xg72Xs
itvYILvVKlKH7U6jBAGsDXBgmidk40m81+Vnph66jFqTWTpkHPl9DzUreQROGzMJY2sFIIq1U2il
m1x2nobQ6qsWnjmivDuMoN6deqYeAmP6+9IINJjk8p+q9+qKQF+v7oJd2cY5lncY1nfrrMoToH1t
vSQlS15YyMgwd5d4monndO/SOr4stY3fY2TfmfYIdqzZM46d4aeQs1FYrTsgp8iR1nsGlJ1U/8J7
uDYJWp4392XeX9XZlns7xHAkp5gko5Y95Z8IoQ8mGbrl9Wmf0lT0sGZ2ItZOzgBI6N8DdBoadB1r
ilWIhtuLhz+RTmSy/E94/BwHkZF8IjAZzl2fE+0bOsYOrs5UHUvv7JivgSnmn5yOaZRyJ2AiR8tl
kBIX6Nmh8vr05pFMsqN4nX9a487tph8Rt9aTUlT8W2stHtKQJEDuH/aAm/WA6xqtlnjriNRY0K09
d5SdL21cEDCbBqe1/nTJGcI0L6Kb0sRaVfdSRdzTM+nJKwAwrA0GQUe4DqSINog8bd8McDdGc3hq
zRF/nE5HE1QoYkOGhZtFWOmxBmavVrLC5hMZMlK7liplNMvMer+YZnRJbMxb6tkkX86MU09xYJ3U
+3j/Q+I6ufmTUW4ZR5RSI0MQ6C91ZXZXVcJXBTNst+x2a22bVktDqA7GeP4NDw9e8B9LsBxvG8VZ
K8S+9osMKSfzNDVeK20WDumCvY9Ph9odOisYEvSNaeV+rldHHmAnJSdBXVzqMkttiwznPGFVwq/8
RJHOcJtJzrbMRutKhXwrErdlSzoxiSPHz7m56buBhAPzNtrhCB6sDyD6Xw9mgoLMQ0eck7n9jblh
PiiTLVYHwA6yeBBWlW7V/r1OnOAhIc+DZbaZbfXaeYEwn+CoRWuqYkt6aDtXcubvmXENEcAbsNuI
U7WTTtu8zwTyIJMccEx79CBMEsmRA9ekZnaun//EblWfbfYgR+Kd2KGqTUvnEVxohdNmysf5nTP5
LfDZaObaQhZcToqNLgp3t3gxP7Uh1VHrfQD99IsqNdVtB28oRTcFiWuRvKs2jGrfGM6OIFyjHVmr
w0J3W6N9qhPzO0by7NwtjXkeJwxrUdSVD2okg1CsoXqfbxY4uU/LRmWllX78ItgiHtLWESAQpLaj
mDC6ep14LQLA8IFNFyi65jFyiKrks+luoR+TkJM1MJQyr9qjCOq2jiYqIswBcxIIi0APywlUvcGf
5veUfE75yWw4nlkVDj7BmV1MuKchzl0u5s/IjL+CNCiuVpmtY+N/k2GnFwzV3LAhihXPFg33Avv7
FWHYqZlEfINhheyfDe62ncr6DYgn4EpcP8fJg9SLIwpVl27jA4HP5HcLaepZyv2+8s+R1tSPmT3B
xy7x5Adtv6D2wW/1t/1lEHDQdEMcFwcNHNUHm0G/3ZRF2r+WhbkzUqO+w+dRPFY57flaw83FwofI
arO0gubozna9C7vsR0XgLRxArXi0XYtPLekpFH2NfOGOatwDLfDswJOgIGFUoS4kO62a3WSVxKRh
gHjti46AdBYzYDwYYUTN+KuxwEGoWWCtu+9NSheEQmApD+gGtxr0gmtnIOONzEEcHBelh3pZ9YaN
GCrd9AmlvVrKLnnlPck8etWHo/PBLGka9+o+v2RwnFmaolugczcIisilTraPi2nHqQtxDOkI4RHi
0DcDJIfGIZG6i9KrLfV8hd0NJ2Nhpbczop0S1Y2NM+AXqKxrN08IA+x5ekzMmiig8lMLtOrUyFMH
xqB3U0LgWB5H2gADEX/nD/V+cIU31MK4RTfoYhmQrn96gXxb+s6dVaBMUr9QksQ6PMrtyUaO87fC
nqMXMwKNHef4OZt41m5z0iNE6kkLvXne5MFl6ugc4O3va5LVrmp/rtbpTTX3W49eA8ymj1DNBzqN
lFGczdrGgOjkDpguAySX/Kur9aA6STOve9NL79WNk+6qF0PMcqPCaB5M/aFy3em5mvWaXLGo/pgc
6++z9b3Jjg+xaTqAdpf5UlJUeWmAwwzBCBulTy76aAf00ruME+KZSI/e18JuqspOZr9Nu5hbxZUs
BLFPYvYPnVxL+GS0HFMOu+0E+ZNpm78wUwkKa6smFr6IFoqaOEKFF76RE5V/E2jyPbvw37HZAGBx
wCCPbWfdHFL/NkZTRC9SDg1Nrv4Bzyd+YE2if4/wDaOFNJE4Ts2rn6V41GugMAwYL33Amg5Q9ias
CPcKpMBAxG14x+d31BjS3zSGEIAxehAtNaLF/z7Uif/3ZYQ+54DkwdzpzJUJUSMSSXgw8NQNBevk
tGdgWG4D7Gf7JoOUhd988U5ehFZSGWZ8QJwcAh643dZ9xi/bFvqL2lukEaZ71CO7wYAMK7MVb101
ePqOGbcMI7cxellD/LKYUbBZTfGdiYZymhmupRbc2cJ/Qfg7MnVNKKiKAFvj2HrDDWr55KXWUctJ
XctLIVcBMPyODR6h7Wyk3dPYBMHK7aja9gXDPWFrdUOTLZkD9B7ZczEhNkLiECwjWE5GW+qhk+bh
2XSxC0g3LvPaBjduH+3X0RA17B1YcwrhKXVwrFjIbNVL3+nm03crQamp5OpI0jaNDapj7SW8eGyP
Pm0rn9JYXZqh/Awa96ZuwUIEPxGPO+eetghrZ3bg94qucIpH1AbEHKnCSNVD6plXcF8fJ19srK7f
9OaHz2T/M2CUtZ+1wTkPekGeSwJakMSV9sBFw6wnAMK24HNEsAvxZB7f1A1XfZG92Cv2ZMgkm4wQ
SXaapv2j9mlK0+VptMwL3UbxWs+Ld3W84stt+/jGTjzeN74DM9LqBQDofMvqKCIkUnAoVRJlExJG
26KQclgky+u8rLufmuYzspKvWr9BEZ+nw2EA5YmdP6Rxke5xzrJ9VTtnpXxgX5J8txhWbSMNbnfn
o6ukg7gsJMSsk6GcV9htTVh+pxUWwgTQVc59Kh+SWOTYNXN9/74ffqsZoXqonOiWkriGprAuzpWe
1JdULC2IDPFDFY2Ba3WXenS+Qi7C7VqCcv6ypMaZsiWQ2b1n/L8nGVH6SKPqkslrSz3792BiFycZ
CWuTVs7WYw89bEsmoH9IpDC4M1jY48CdGHb9p6x0lt78Zi10wdOfMSznJw1uzCnxdVKXuvJNFwJ2
KP3x1XIAwCyFUV36xPs2tsK8ywui20OT7gbp7wemI7pM3fgVx0zEk441hUUQ2dkjOv45ItpNk3RO
7NukcDQJIzggDJsoW/hA5LYl0hnBKteO64FYY1ugP4u5qh79wN6qVwWTpmtomPVJnTtuyRjcbgAq
4Uu+5xd+XJraPKsh1GS1f2kB6uVwt343DDRuyi7aELCw62cmUNPMpbwXwZDvIt/BOJrEDRnMWv1B
uIO9C7gznkVBJHEUYN5Z7zOo4b//6/WJ+KmaTWI3vwRSs2NrYUgrzOh3I52t6iFOJ/1OLSCx2iNN
gqCZttq3KRfxYTCBwfbOtB+Nzn/SEQUzFanzv8LlStc2WuAGH7WdMOpJ6vBj9PSzUXXg8Lrk2kKL
/zZMP9btnY4IoVrc/k8HfFwPGFtrda3diORBrmzM7kOXfFeFHKTx+OSRybRpRjfAsZ+dWhvBasPo
CoYFLLei2KrJHacnAyoZqk2PHoyczYNOkmBZRKAUUu5ixZDv9RENpSSYOLLLUCSVZYIbuNhgD/oM
rWFkZ0gS1NXW+HvbCD6SbKzh9I7Gfpra6TiiPbtFYRHciJpmUwnuyWvMBsNNG11yhCA05ehRIrMY
z8qtwaFJxonF4MGiBAnG4r0da+ub19RnLTLdt8TzrlFoOb+wM1/LbiCXyfR2Ikrb3VS8QZ3e2fjI
brr8O8UeiBUn81k6yZeZLqTmaaeWkkHfI+XDXnn1taWHO5HPZ+bvTuNW31qLDV83Do8miWT4xlx/
Hcr0GaqjxGCqhmwVig7aBfWgpuNqScVMeB/H+plYrhqUuAFGQAvq49pDuCbftIR09VNjmhbqN2nL
puXZJHNcEVUAvTOBy3QoYoTxfxcTjC3wz2Xlo7CDdh87ZG2uX/mqWo4oR+H4SEla4ljlvduyl54D
Yhbl+Jd7MD9uhWlpbB8gCILSIQ7uPtfr/uRJRXFxiSwPvrIUFruZxh00wSgTSnWIQ7Y8qSUzE+18
9M09MFJKztZEfysa9jeLBYE1DoDckbDUCNph6AYTgGLbbN2r0fZ3BuOnk5Ir/1MvZ43OXMa3E26S
Vhrxuw793fqr0cYRkbWXkikfj8MlqHvjsJZB7gwmha1UfqocGZA0zSUuuqDXXihluu3/2+WSnE0a
H0MWdMXRxZwM+0E9NM6M4tuA2a5eCrxdhevW11mRSKjyyNNIvbdwqbE794hHT6X9WOumffw3kFDP
aixyG2NGU6YmvWpnoNMBNRP/PyXHnOht9mvFp7l6uv335/IM1kXoFWf1XYkz/uqdQQRMC0anC5F9
21aWvTaau+sTasyOmzy0O4bjOpO4N/Us60WLp5AAo1EawmfdQOnoWdajerAEqNa8DEPnPTHyaKfl
bs72sH5DDQzqxjbS+CqSPr6Omf0nB4ll7IZcby86voZtQL31RIal9arWHn6DPoej5NL4eXWonNK8
pL2MaGAex6jEfHPiuP+WZQkty5SYr1k3vQ5Sg8gYSuyzaKSNIYQ+3voaML6qi5qL38SBvy0yHwK5
j/DWqKNn6Qe/Z/1XvKblc9mBXi/NULyPFkrRGfLW+ky9x6RWbEb53vpMz3ajAb4YtmtKeux13aIi
aiVqkwkZTXQa0oaYguD7JLy1wrE35JaRYa5Fw7Wb/NcO0s+5N2MD0vh/nLbqmUNQK2UlakGT9KUo
HsRLRzjqo5M06yvXKpstndI8I3PhXof4IwNPqiaHbYdtfDaR4KgWqOm5blihhDv1PbXnirJT/plr
ZUylliNT1+6DtAGH2aMQQjj+W++98nuHqpoeaZjZhs6/jbKBuyUt5EMIk6NfqOwbgfERnkfKKGip
d3W2vC0BenYEcvWzHiOPiFNiSj2mHWxdUUqzFY4O7YS6zbMi9mfyiPA667NXXw/u+uDiFkjFm6SP
OpwIVG0tKQRWx0JQSQDTCMGSuo93ll3elaD7IfMuVXHCeIeVlluwDSDnbNmF661YFCxfsFEs870f
nZrduaRzQ6LkD86UMxxJJ9OfrLv11xINbAqogOdD0cAmNPrGPCyR3fib1LGd+7b+wg+UsInpksda
PusCgiXcYuNEhnlQK5wZSMxG6uCulhFauz5FcPGnaQXyR6chPlU2tugdCaNRUiljgXWdeuKYF+TH
dglI/n9UuVabPPwWOA3J22TrEZ2FzBlu5zS7lMhWGRwP/K265Sd7VyZKbTy9Z0QjxFN6Xk+Alcxg
4iCnqBU9sdOwvpIBACZbvm/cwuZdVffavZgM55h5/p7bpORtoZRVD0WKX6SD43622/euouOz5bDL
j1zyg1WLSJ1DZxLXhHBX86fk8LVEEm7z2S925n83DXEWV9sli71j3ZgYYxvHhtzdTGxuhm+xZXxo
qTc9uqP7izNswz+eXmgLWc7FhMJ0RLdEWjS96NFi3xFO8Vwzt7gITzypZWwj86TUs6w5shvAGYXd
XPg6Ir9Yu6hddTI78TYlrWidZpDDeqrS0YGHAoxpLDsKjnGBp541UMPYGUt1lmkN/U29CsgWRBst
VUyYPq3tGJQlbDCP8lV2fGXvE14RzQf2so/j7NUfiR25ZCcRnOTYnJNK8xwZAiYSMXNZkZFeopYt
vhcEV9Pyr8Bgqk9Xt8nmiUBPN7YJbp355jmScExXb99MFxv1SllMtU81ueuY6YO10raq0DZnJ32s
BuYN43BfDnH3qza7e50F27vhI9D1063aVNZ6Vp8atnrcZ5kHT6kx7UKp1k+9xN4YpXVrrIjRjG2n
NSBas3uwCv80+Q4tX5T+WpUnYLhgDqTd3Sq3D5qvgfTN+6k9J5oWX/+x1sDijFcuoeAYLNMLdW5H
NB+h6pVTsVzqDHx2ZhRRnEKqmQ2PvHHe+vd+Zl7nJGgODIumvWMScasxNt/5SCh/1b2endnwjicj
zd+qaHGfE5KG9uaQI0qkfgi53ChtOzP0P5i5wt0Vif+Bjxf5V0t5OqcvXTYuR6MHrmuy3AYy45+r
BcWBkeoXlvmg5oepf1aT4BQOGPunbcJ+57b4oAQSj+JXc/kQ6pza0DMkPN6bvpcx5BuJRBmMWrDP
hQOKwSHCfdYvL4IP+TE23D2hDctLHPJWLUVA0YL5HDBQy+22Ta4R5/npf56NEykCYy1JY32ss27E
UzVgRr+kMWHFucugrdOFd5Ulete4wx+2vUdGiaTAYTU82JOHpxKU35tuIr1p8EB8jYF/sNJE+/TK
dIaIw7c5mJknDxVN1TwAZnEN174bsTJtUDo1D4OjO9tmrEhfV2vlRbcxIkqlTm8wAYrDzDmpkUE8
ea816r2tMNvhvDjuePMAyY29/9Mqmetx3dlREO4ymNmXuIVDW2s48JoQhb1efCdp4b0bvXtfTF+q
fxgq8q2LcpZyQopeRBaSwd2yXOXyu89neOT/PbYGly8XaRXN1jdIxujTsH7pWtFtUw39uoZcXS3+
8EcU59H76WCrJbLEtO+ihimwZ5YO8E/XAjcDikItLwvu8ixcLhjIn30KrlWSAiXLQbPdi6MWw5yq
g1rfRePYfNjULCwlvul+3l7UkYlGKSVWzRf7+EfgoeNWQ/wMhMq+jhHD4jNiV2JrN8Lgw2w7Mxw4
iLRvdhYC/mfDtnp065XxrZwHpOJIj+HH1ZFJeng62Q92y9C6FE62ycYc0wHzZwwaDLHa/IWvhHPG
G9w9zjsSZgLgDeCsc9z+7EuDI7DwldsYRXAVuFLf2zmzMGknWJO4rSKzE99Ha7Ee/cGCplFl2Hf4
d9aql5Q5Ugr50dTLwW/EHZKzi2YnIUZ490Mdn2psYcmUpKY5LkC+MeBBwQob+gTLNutDT+Tgxrbd
czbXBFEYATPA//qLHI/ucGCYpPZlhWH8moLKOQyhf68UxEk1v2P08J7iBG+uhCuIuaf/iOd1P+9O
HSKbov82ZJGcbycScQqbRbTG3yI0EfCNo2J6q67qewFI/aH2vXLnYct+NbX2OY7E7yx1JESSWoxi
qAfzUHwxCh6mz6UYQQL/Kcbw0LuDx1le3bcxCUFMeDZBl4FjGIwGErw8VIfAfRnN6slRdRiEBWKU
Ynnqw35JyvCe7WyCp8DCKJN42TG3tZP/sniZBph96n5NzYilpTfY2VaZlYGM0r45YnhNcjM8+/0A
DMxJYWarOsPO6KnpNcILHRn+vdS4qQdj6EKmwDnhoVm0/Kr5793s3BvP8RD9mofZIcGO9tuK5uIL
9LnTFsQdJGxQDBwZwEgjBMh+UZ5ay/yNmGm4//e+eom591upZcBEpHRKPdjZ8n2ubG19K3R7a1v3
5FNFY5mTaF3mBzvqmZKPmpMcgQGg+mfiGXsVEHcKDrVii38Qe39XJD6zLFX5UdU7VztzGJRCZoyq
d4sEsKOct42u04MytyVXjmcjOIgzxSdma8xnBGKgkWl7gas1gUxRDj/NIuNrUxnRyZzn97XvVTft
yraqXRTNb5XpNT/JeFRFj1HbxEcsMwx02dR3MXANtwPoRXaIeeDr168m/X/NW5p64aHryluzTPXF
Lb0LBvWzGIBAGhpDIngBbNGERvTiyDGP5Y4ZR9vk1S6o42fU/e1Nl4N3G82WkTE4EX5kccyY5AOU
7q8+mz64d2CXCWDrqotOd5LlZpDrAoUZDZzyw0LLytDk8dFL7XsAuCkL/nSs3+RWp38OIJ+gSI9P
lp9qMmQmfdWa5FGP2wlbW4d0QNfmqyC1c6MqDiHQ3oKKY0I1UPXiDyvOrNuqLdNu41Cahr5zA8ZP
4HLSrT5rzjH1ivmKFGvnwk24R0HynU4TsWwkgzJpfhFOYes4QWprtrpLWTx0zofdjKM85omU8HTG
58rBqI9mf1/pmNh7g/RwDrYXBOKsxeqCKaXEKvhYnze09++oRTHii4dZguhyAUYWHJ6/J0BneqlE
sC7WMCqcUwI6z3jPkx1UO1cqWiroIihlF1vDcD2zEXGC6F4wOjwTiMG9dfSME77y6LTKfRlanYaZ
XD11i0oWukADKOsph6ULMzXLn4dyebIGE6NfjqkvLc0Hk+n4hVUxvhSHRLHMcH92iZngoOPOpRZx
Y6ibl97OL2Nr71dF01gzwRGJM92XRuvuQhd1bE08hyrwktbfNu7Ufw/z/M6Ma+8YjPW8UwU6/ed2
tLCg8/365RvTrSyt5Rdj3+pnF1l/ehZvF7XFQNJh3dWTW200osE2XTJ+BYNk3Jj1U8O4/qYEhyHY
ZuQU/fSYGiS5qwXAVAImMhBM7mwLtmrcV6eQb6Ayv/gYP+5gE0DvsNwRPHdqHSL5rNS5hpVkPEdj
ux0CLzhNTp48lS6TLNk0oex+VayklvVF6ZT5Bbycs9GzxCbYycnPSWvXp7z2iP1piVJdBzSUGdvK
sAnAqfTioM79OUWxjYfHhhAQ6RxIqbvTO7ynfoJwICqAZRJe/UgjEuPP1sWd8mOhckRnlkCRt33v
CMc4/ilSfUH1PnbHORQc/p45/OZMePDqCrFYXJb7QoPE+e8QQHqK7GVZwl2FmWfvk4xxSixI8VgS
5s+Z2Zvt4DlCm2HuM76ttzJo640jGHnzPU3PurD6TYi47WRiL2KnJDG4I+LyhuKZ2jymqwAwpORz
lRt1l1UIO6OZH3rCxxge2c8dLQgdYv+5zJwJWz1Eet5C+D/ybaWn0WIGHyh3rrkMAIzJjbu6Tc4G
YyKrS76yQlhVrke6PWaix8rq4p9zL/wNtrH+LqiW2+pMj4pPQBf4ack0+ivNbjPzoWjJIpy8+c7M
CIGzlGBKG6fmRUstEzVeOzyuaF01uzAQlbd4mY+WKAaG+kb+gp37qSoNspda82Wwe4ohaZ0YgSyn
kmdDv6Jz5Vb8LOqlfFDPBjBV+0RDYxeXRvaklZa/4SdIfxX9T7Nr4gs3DwQVEsc+52F29dqhxb4h
FV3E43x30AvvE0uP1l+vVUbb9bfbBOF0H4X3jWA9kVb1CDgcoYohJtSKVfqtjHVwGRBvjEigKZHr
CEWcRHNI8RmRRSQN+23M+jmpJ2/VQrILru5E2b+rz9IwGhkGjfBx43H9nyLuzngeJN3QX9xxlyL4
5uuGE5r74nZ9z0aP2CJFeXCBaChAfH5mzBoeRF3Hr2NuFZs5TH+TkZe8ikFn+qwj3N83Ufy5tn9E
+IZ7/lsnu8oM/EfsiEU04uhR3ZXmXrG2gNgcieXxBFf6NtWbY92Tttc5ZnhhDFO+Al0lWj3Eglgm
6TUeyDAzse6yTGnmCzEMD+ipFrZQ4LD/uqoHIlqXOrDuGFfgMbYZ7/t99ldHnBnZsZO7zQin2s4h
/murxmXrzAw6FwAQ1sgmHsJBi4pN36Y9QYM8aGkRXhHxnVypNVNvLenyCyiCgTQre1C3M7at6aN6
lUOSXdduqHzGda9ZRxGLZxmBoYweTcU2tMznissA66AzME1Nu1B/Vusk3Y1+W7GWnNqwcu/zIjIx
fPGDFq54CTzE5qb47mdWcK+0sRwJwUMuxre6xm2LyTfYrHo2pkfOtdOuYVgvq6D670g+WIZLhVqC
GeWSf/W1cWT1ld+0KRyuQjjPE+kqv20oOWEvXrnCkUk04gNyUXlcRghdcVYetXbipsCnuzFHM3ua
a3cmS8s9qdurehiTFEVNjeszq37MvdFuVBmB4AjVpdJTp3zLlChVz7HDk7frj9u2R3un5A58huxP
Kf02cWJAEZNDTvWgPkTDYAZY60ZDXhx+apEYAGdokMJDPqCJU0Bd9WBOAXb0tPoY7QzmqpTWeIgo
7mMMUB6i2Z2mF1id0gTuv5Ykh6lkOqQMu1DqyDlRrbinp82OGV2SzXfrpo0RMXExyKwriECrECTu
c7zDgObpqiR6W2LJ1YNHvBUUc8aBou7/RJL0k8apRkLbPB8CSfqplv4rtnZO5XQ4OxDvOwCN9x73
QpBrfrz3GyZCRQ/OA2Yif9E28K6JQ/ZcX5e08lGW/Fy65VtzjLIu/1EN3RdLiPrHEtb3Q/BbaUvG
PskvdpFI0GBgXFMvop/RAkzEq8CnnsudhUflEmmFc9O+KYmCelCSFgJPEbd6RN9V4HV36Rz5Twzr
sRqT840ljHs7qugXoioX7hQzl3sVXKopT0i51q9kq9jfmzz6Gt3owUr8/qozxj4ny/RLyc1VvxYT
l7Yx0TKclWiksyoXU80gdi2seqVfQrAQHlOgSpvEi9KfEUGzSHolxAbOWJMjjXCGXeaSZGlpy3VM
M+sxEvqCEaf4QqnoXKqouClXx1I8qwFyxlpPD984XOdjJ/s6w+OuWFtFuc4xjZCkmsxhJq7mAwGa
GeQD0qU6laCoOHs7SD87Ve1bWa0fqyPj/PnFND1waIn3PBTiNNRB9Gw0Rng3DnEBDalK9lYwt3y5
iAApRrq4aB5/IPYHM6M1P6YsuqRjA1pBbuyr2TGIg6TCV0VTybR2g4q+RzxFXNSqKzNr/1ntZWwb
4w2EIJazTr0xUHtfo2HJ8YJLRU6Hs6LMbPtaMyk5+mmDU0UtUiK9v5i9YMYLJoOMqDw5lWPjbhkZ
GcSVTc7d//F1JsuNK9mW/ZW0HBes0DfP6tUA7BuREiWFQjGBRXMv+r7H19dyR2RFVQ5ycGkkI66k
oAD34+fsvfa0kEeG2QHYQM6yVc8I71HQiSCgOXlZGLLh9G6dUyuCNmoPc7svn4YiaCYfTDo5OfFE
vponP9hY6PUQW9QEpAqxNChfTLPn6D7SW5QvY5dP2CFK0Ra1OBUD2vGr/AcidPqVBXOyG1B7rdY7
U9Dl1o4o2dXDdrSIuXLU+R4EpvgXRUlAGDLQMVlbZBpw6rlG2weFTGAPQ6UFAalHxh4Nb7qT9WhH
VGoAusj3aK8f5eVYTjRb1u+yOI22c8nLFR3qREmDF21BAm3b9s+cDImXSFlaYd3wtiTtebuhTRc+
dwO9X13d56zEKmMuxxjx17H11BKsH4FXoY7izBtwEcoHF13s+uzPe47403TElFFBktr++QPwVUdy
Gi/dNJd4BezHKLUDcUYdIF7K9RgoJp6ezGZxxDp/A9pXuvjJWeob1/g+GIXy0OBG+YWmMmy08mfI
UiBAc2oVxbaoVSf8x6XI/CkSFSFGXL8v4vyKWEkV+FGE+uKlxmGhcZOGbm4901EmdAd66CbsSVPQ
l+on5fi4D/M2/YJSLgWKmAIdKHWFwRZI8Xk/Hu25qX+lQuOioaPx0W/uIcVZXwsdfqKcUjp93uyX
DJFKNZsoaqksjlHXLe8ZbtqfQ9fRSgk8rK0YnZJIax/LEDNUBo1+1lHGbyKdsbpHBgKGLBtFJMXV
Uz2dZacQOLV+LXP7i2xnBm37qwwcR6RRMT2rhuC5dNnKhoaThTk1zimfc0KM6N9FbgjkYbGmZ8iQ
9bmN08xXDCj0tGJe0pyPF/zNSet0n6Ha8GmpILODuRlQzgK4kysIBaNxDdAKvfTwFP2m71wO0oxB
5dLUlYyqsjR6/JnxVCNbzqik0z600+nJilD8DHq6CppEgspdhUJqdlOPbNmbDkvvvNeu0h9W2x8e
96cBAe99NKtLVjXBq3wAr/NAehzd5CsFlgC4SUBInZcorzW4ld+qTjtJel/rHOelwvquZF71meOx
+X0vlmBDW+K6arapcET7yKWjkJck9p2GAWTiguLSAOZtM7x936YaZGNHqHXeO/t/wy00HULMVTwG
VuFbAt7rTScIuDXV+feqlJPy+kfPIJ/RCahL72pZxKyoCeT6sI+b11aDsdfMiHKaWq9fEw8rcuUp
b6pruo8clqTQw9U1GY4mJpq1LYzgs90PVKdbAsgEUbbTDkucHJdW976FClhEjtuFX+nNCPBTODqb
OF72TY0mgbhC7NVq7WDkVrVjXhQ9J6agYKBdRAev96abS4MS9XdMnSW8YkshorbIwcrMsVv8mHvR
N5o2OxQRgtuc2hiBkLAb0bob0VpEsw8aurojZaGmBG4sgceTwxS4b3F8oTQti83806ya+ZEF04Pg
mtdVyNaTBlzV4wOAAxFpIyNqEpkfNo2uF6Wjd7X25lOzI2U6sLqLGhZfdMWls2I5xSYf0bs5eWju
Is6LL7CRQ0hkCiGsbpeTocX3u0ZO892am+IgX6meSgcnz+jAytcDwYnbHlrmhh7dfJV/bGIrt4Qs
fr46i2MdYmabSZ4fq9g8DsuJiEjw0pqnu/slaNKtLJv7VtlGhbUH7Q1XS5/DbQRe9pR6RD3Nxt0Z
GHtw4s3qS4/nTZ6O5bT7z4N8b4SOAJq7ecj3SzEpaKtFOest566sZ8RSu0O6a00mAX7U29j6PWin
6+s8GX9Obfp3UJDWtlZE/JRvttPr56i0m3NR19GVZA/OM31l4hA34m1r9F9Y7vRXy06/NfjP/Bzb
3FUK8g0DZX3yL+KgFdHFshcAtsISq1vur1JfSOhmiLGNAgPCLkXi21qcDhVX6RLYB9XOAX7jyj4b
gdHeMswhW6BEEfFMak/GYmhtF2Stl7jPCN5NyUJdGx+h0nBg11PbZyv/2XvD51xn6c4yAg9gbXcL
ifJ6dZbYPYwqGQOEAJ9DTbM/CPI4JWZuPI3gWP4YWVQFrvSUP0ajROHKSI//qhsjR3wosqYIEqys
LoYpSxg9PQUUqa4hx5C6opAwuik2NmZWEdLlOh9smcrKFPyjz0F8zDbRLzkyBnHXOD1pK2YI39V2
6l/Q4Ch/TGXRNxJYtP6dDqQhZrJqN9YgsRkoGB+GE+GzCJ195xrGPauvUB98GO4JxTHJap0/GFV/
XZ+qMCl97RS6nLhWBYBu5wG/VzHpVXGDy3lrMCjOmXYMiFgaiI6heHvPpZMjQ1I8aHrHNo3t9aUt
MlNg2eL4xqq7c/LkM+vQRh4MSDxHCY1E0EpPXea4WLXx6iqzcp2gNTzgP/xopPFBpJpjZzg507BZ
RajkJCzE+yLCY8yA+olAt2qfqJyHGK1SpXRTtJEmM90I8QzJp0mlbHvCvW7zAHocvDkQUykuDr6t
DaumIUoE5s89mAYAOmZYPpC2lTd6hif5ahFvJSFXWxiUl9Ia/orYgzuTlp842VVOlfm1Nun8ODbT
yooslHyILChb+DUINZEPgYt1nBgra/fnPXrSKekUeEMG1yq3PQKxY0uPYLeew+qQqeJoIdWsNdBT
ZfpNOvrGOrM3rQO+u0Ao9FTkC44GJMXvBeKPxI6eJ+2+7qLoRA6pnk63ZeqZutd5dksTgPN8TGdt
7tx9sSz52ULtdzJIfJY+WmQR5DMCmId2ItbmOVHiAwHZTEpNz717BgLMyAu5MIWftcjgj3hWYJ7N
xWKZVluaAELvGoXKsrVSAuC4Mn6ZAVkk8ipC+nPJ+tbelcFEDq3wDGulyOC2sx63c4rst9C9s65x
QDMbryWzNVV3Ao9Ka0xDlySelYt5TfJK22UV1Ax60/oz4l+whMAa/ZnZ7Gdc5M+5Mx3kfVXGs44S
Wajr1ICTAjIPtku4MIkyvhl2rr7EIb0nLuVFS78RSOlso9kGQ2/8koJqRFz7vsaEVxmhAR9NEBYm
c3xOHCwnEsjteRh1E+WatTif13uUX0bvy0o/IIb6Ys9kYddTTnI2vdjBiuMfydShAk335FLcQyAg
h1We32SYyorxNrmN98Qgv7wBqr0B/iyfFRreuz/PlLFDQG9CsFplLZ7OnNbra0LAK0M9TDbZolLU
VevoeNcFKstEBr0dWVe3d+BceoZ9njk1PVvo0pjIWI/EK7tnWsLdcwDN6pSx1vkOxZ5UdDjAu47o
bZxdUXbTWuzR0AQjvHgxMS8qEb2W9Qt8HDvO2AfPvVG+KUltcaDP52OpLl8BG9T7GqEWCbpFuHMD
lhRFA0IhTWFBmyOM8yCnVHmxDzMc8WT23bwl+QjHWHnB2Jwfokqdb4YGbRgLwQ8H26uPwJmLFacG
fkmWswEL8xw9q3X6i40KoYI1W28g18cNzd8MhrZivY2+8d0ui3c5lLdUtzuwVgaHrm5ZKeGLH3Om
SPu1w4MMndlN5h3hbU6fWmy+tnZVpeSqok+pYxqD6N/TYiFPSZuUHZTD6QK0Gq7P0t7z8BvNmOYg
Jwqe/opfDDqazrlDtncdEmM6c2Cq1gzGU0O9Qo4rt+dFRw5Q/z7ahE74d+Hm+b3E6GePGgGHGLzw
TJtjvJpEXG5Rrwn3ee9ZTx1ohJfKhDYJA/jLupzEIQknwkYhL+qxRjTA0Ko+1i4BhShWDf73aLwQ
W5JvUpFhMHK8Ikt5flSGwqxETCA1JuPnjs+QMBlO4wwhsoNntyl+GK+7xGONvGFwaKUvMJq4AJLD
CO0RHSixypEItOdgFSnkQffNcxgrn65Q3BQMxvbOElbHNMk5WY/LcJFHsPpHBYZs44mVmHXHelVS
ZCtaY3rkntRkOS8680q7bzZ6hmGmLZces2+G59jtxvaJUXMLpaigdWCc5Av5NqdBbV8PQP4c0feQ
I3tNU5DfYhOWb8VG/TItGJwm0iNOXQAlwrYuRQF70q5Qzo5CAfjnQQdU5jN6yw+mKeQ8UCtOsmWX
gwXbt/VobEJCJXykYeSXBVVwpyzrr1GX7xmLa2ST6tbWCkgMVUUDLBX5Ex04VYSroASGhZBTErH2
q9rY1BBBze431Y7H47pbk9uDOTe4W5EK6ZBz8lZ+d2Jy0BrIu0q2iBQL1ZvEGBQ6wT51N2uwQMu3
sq/HkM+XxGbpC/1tjGiScKPZi0m5HwJx9YgY5YyBQ2swVPtfWBoTDAQOGB0zu/VWlCyz8uKitSXI
wggbiU2aN6zS2Ys5uQ+6FcqbqC0pSf1KMGyIE63op/JvV4apustn9YLwyBwPXao1q7dHGnw6yB2w
teuvK/aVojyh6K/mr3qKpoyWxx7EoPYcQrjw+T/nnxFGzLVPzy+lnqLXaumVPUmYPtbwRTG4f5np
vIbhQDk9XTE/TC9dqAVYqxeu+VKEZhOHJD8yzyXzTsI4mEmT6QgXBc7nEB4m4QV18LScWBUol+Yg
9wVv4qxSvA9Zq9zWamOivTjhsxg6gj6lGE8+aPDp9/CwcMO0qn3uFQ0UwGxHn3VTIQaovd8i87yN
mnueqfMWtJyzo1V8QjMMo68HfgAcIOPoohB4It5yvLhn3iCGccpkDM9lzs2BAjc+gRyCPkKbvYpI
TqaP9SQ775EF/GC9vGLFngWouNguk2qTwgrFgFYVmAWP1vYTqc4iwIsivznb9vD32gvTFNPbZ1do
NaoP8hTOa9Anf1lFo/td55o3XJDmzQgqYtsmYhGlydExsx+p1iXoPseAo//4Q4MM/CiISAl9rDgz
Eln6x0VNFoMWLzBuSgT3Wo8fSbrYDGX4bQhmhAb/yvB+86eCge0FCNRGdm8JRqUaQ1p7kEy42bY9
2nNFSS+WFRt8cIzQbCgOclZOvQXUUt4xCnXT+hVSEfc01AxtXDzKnF1091lTwC9K9Y7k38J4fI9E
914lB2Vlp+QN0sDJJWStGea32nAEITF1SYWT5wSh0Z0XA1WUnOrPtO1vyUL5NkIALkv3LucndoPk
NLYThBBiphI7w6Pg8HXROlc/1J6p+7wdbxPK9XSfkPG7yT3tzait4Kkz+vyNcEXA4974GOCl4TZh
hi9lXAvHLFKDluc26Sgu23w6Buqc3MLUfMjlUHdxVdAlAXcjapxeUcksJW93G3BAfyI1sOeee6H2
c/ZRZWuXDIfOhS4BZhX56eFROuoiRsnj0MACoUFBrfSLq9SVj2SweZpGhUl/OX6fWgLhuV2eZYu4
BQyMKxMATa3s0skqsRo09TnWBupq4hkISBpABbqt8ZjCbET6NTw5EU7fwNQxVY85BpZVZeqV052o
ACXUnGc9QDjRE+p+jpMSWviQ3VQHfk+jGwsz6KncKsrfCsIvYuCsH+uK0UFJEr/1dN/1VXjlvHmc
QzM8jRaDMJmiQar4sCq4UqFS4RM21/jlQPnZM9t/bxrnCdlz/xK6i/pee18C+kin9fdP1HdwWNu6
w5gd5bqrAeq8EI0cbRvHsbdy7ZUB30M1XmQjyMa36g/jZ6ln0d6L7fa8qCEcEnB9G4Wm/wPyESiU
vHC28qU3kc7OyLzms0wAWIvfpTw2wiWZDzlF0VO2qfDPfqIXjk8VGpydFRj5q7osYHQ8nQAPy93K
QQNG4BMKauzGVQG3CTL8xhbO7GYxp5NknGmLCsgnbd76yYaqMTHEi93mY6k142mmCkIKerPQgRwg
KU++fCkfFBP4XoIYQs/m+eSAuzpEtTvvwfCC0Kjn3C8rLfllcxwM5278VEk/YopxL2ZipCdRqA7i
wbGT6axXw0csCtiliILrgH/D+r+GKemfMp2YWSWixrgqsheGF99lu09bOgFu9640Ce1joY7OMWZM
uC9Kcr+bGWdJ7CwPx6jYZ8CSSIeRXTn3WOOMu3gcg2VvXTUnojvlvtel9DjtGe5nV7NLQPnww0/6
rJ7t25Eai/wVWH8oKz/yCVxZDTl7r8cI8gkFDU3bvJX0M/YtHWuhZK42caNcS/rjv/q+fJ0iD8hY
FUP/N4m4yXU4VDGegzgoqlsXhbS0DNe+eroePCBgPkiOyn9qS/kRb9dZPqExODLLTw/p/AvKPeOm
x/bsVyL3bVGtYQMm51sSzvVWTuldBft8Z4SPruXCy7TlO6bCajtFLkGtU6Zv1y1Z1+JgJyeT6UBC
RR+j6xJzSm82pjv0WL8hiWdTC0cd+eD5qZMvw+nDiOgSz2J9ygAgY4HtlUNoJiPmseYkrb8pPl+/
zr3lpizVjgzkz7zEJUpa0LcF5XPcxQ+1H+4Aa3RkfhQeNmNbEUIVPuUt00YSt9u9DFYYjJRU8jAH
NuUB72dWol2iPqmOjlleBjvUT2aND1ZQv+oMyBOpLPrZmhfftk3j7zRpXqRGFk4IXMvC8U6FY4Py
ynT1jjGbnDlspClr7VFGvRQNwPMuKtQ98mLNNwhE9TWpHSC5vTqUTkgmYlWz3c/LrmkHez/GxlbW
ybVJgxpkuYV6iU4ZONx3D9qGbyt5zXSnpzIJkWABrIIrFlozWXkprX+L9y26mHajNS9jC0mntRII
OuCzt2RddSeDSj1JU7QhOc3g0qLV7in5i2copHYZLqNfNSKl0SHrThfa6mkYiH0XL+cgSAkAo9ih
9dA0pyYpy60V2wjk3bcmzugiamjyRHKr0rvoJqogYmDiRD9sAj2qABhw39Exl25hiyihTYn3XzhB
DTMoH+SAop0PAVxqhLB9ZBTTRzWgf4QQLPywIypJwegMW7ijxUxm1mSDKYUbmxxT08LPAzFS2Qxl
r7FPcWau4u4krv4ySZn6zIZ2y5SGsLoQY3wSjt4eknK3n5Xq16iZt2Ag+QieBlagAPKlrzlkwxQO
poR8mCi9eihtzWvTdu52nTWuwEUcVhly7qk4g7CZ96ZTPZTRjPmJloTec9Rt0pm8D5sfeGtiDNkN
9bRwF6Ia8QiV3a7bjaMV1bvbBNfCYl5kZwtUCgFsxWwe+eaSKp9RXu6TxXTegAtNp2BCBNebXAOa
qxOzm4g2ZPLa9I5xwr91aIW+1zUDUJalEW1rlfMBDRzyoRD1PEV4d89hmH+VuKGp4G80TkEWqpCF
1LNFN2BiIWMZuqoNBJGBomOlIWdOl+4Lz5ueUaQh3xvfA8sUs7a+vmM5yb+l4C/kiDYyk3kvSYYq
AzFgZsjyba+iFa/HuEu0qt94Nl9fcHGwuvkLWSheAZ1MzqfbuhnOeWaKA8zUnMuhSvZFvdDbL3Mk
vOikbeRez7SzsyunrO+SuIRu1PTtuKEWLYyROMnxR5Tkh2VJ3KcGUMxlKLmEZnXsH2YN8wgaYHBs
Y/IqhywMfHmXWVFobDorrny1tD/wBdq/KOVOirJ8Z1KP2oKA8lNTG+6uEABpJU23VrM8VZZKWJA7
6acIkfKmdvK/BnPQ3xGfYFdpmIgOITFydpNRPAqBel6wxGPI/7YqGYeegxTZEfe2m57WoSca0X4X
TN62zYPoXMRzv0FMsZerZ57pP5wlupVja73BVCsOHcDmrXyZ9CNYW/BDfucyf/ESl89DYEnkyBP/
Zgjc3OQwZ8XJQZ8YIJZNaAKDiboLDUXSgUh0fQmN/FKMClIS8SquupJ/MCmVoOsMXRXxggLj4gbj
zS4dhF+e9TobofoibWmpwmk3Tpb8p4L0ewDoQfL7k4ykBbe7PDE7x1bOreFmffsun7WTuTxHC2uX
6cy9rxSdsontn4mxhAfbnitSssTMfi5IeJeFLDN1GV3VgfA5Am8j/A21/U5PW9KUTZ1GSuuMuzDt
nKOnJcsrAtmHEY3TbdQzPCq5eXYYjj9VqqtRGIlZ3oTj/rjGNDPfiEufqxXFG6l5W32CKB9wqRwi
+jhjEhEmJS5c5JMVLTYCYBULI4KYsxQtwXDh0KcXtAQ4vXXr6qjePcTY8hwmS82EzYDZbUEXkVdp
QtbFjrP8e02ewDnL0AiTQ9w+Oarxxj3J2KQbf5Dwpz2qCK0/clmbuGQwAPAdY34HU6Oq7yAO+p3U
LsAvCfdGV4zbuKzcp4D6GQLSkFwc8rWSlkG43BcqJThbC9DXcMRE7RA4tiky49mAh/61dy5qNMKd
AKZyDuL6Ry4oiSNqS2s4M5cboPDdXGfknGvoOlf3omwd2rT7VbLYNC0b45Cc0hYytngSqiVjk3l8
po4zqaBNEhR755ZO8La72ruVuAq3SjRRbFeM+C447RgwcCDwW0ktUtyaluUybcuMzB7pQoI+1gG+
ca8ASUXsMV4lqRGsG2YMsv+naHl+Nm018h1FXd61NiMUUnlS+7trD+W5pstxK2ek90AyNolejO/y
GYozJDITQKJU0+Lr2Ewvq05GSdT8WuQRBhvVTe6KUhzCzhhYX4v0LuY86iJIPrNj1/sME9BmUHJU
ldW2sYrxp1tGBH8EgoXeTtxw7vSSLJiXAiO0N7Tp0kNcz8ErcIDdOqoMUJwPw1Naa/0nS6lyYIyT
wf51b6yyqLrHojpC3mBsGYYnWcK2Ko2igL3+EM/eBeyvzsSQMZVR0BikcFQoaxscAiNh79KHOgE3
pX7RV2YYVOzXQe+E/ll71lMKeJEHp0LMRKfiDR3HdgB/VU+Sae/ErzQO051ZYqrqu+qVGG/jb4Xe
F/8VRKhlDJiV1HxWSBn3ddesPqvIyXYu7OKTbPKz+UAysSDgOB2lqGnVLzYRw9tcTmZYAiaOvOFz
YIdfJkEHg5LcbBrwsCNYmVNrk0Gk1LrmV0ioJMJsFhFihmm3aAf0bTs3wbYaCuTtvfNYK5YSsJxC
TkiKFPnJdT/7hC85NHMMp5Ku5NIDZmBDjf0453Tl4Bx8nakjKemW73SGLDxFJHqIpus18JzYb5V8
PtfC8i9qgrPazt+tysY9R7qFbA2MndPes5YDz9CaUOdFJewmZXGDUbyFCEYv2or1i+IsFYJM1NgJ
CYzci8trZ5vNvWAktiUId9nVAx20svq0LLRLua6Z27jrsmerfcOoCdajbmfcYAwlPL15Vxi7HRqS
cFJ3QAI+FFdnVoNzRAqar5tuw5UBZFwaNgo3a9eXyfJIyDR5XtEVRejt+iBBWNRqu17A78WyEA0l
Rezsfsaz2yKq1catMuQheu/mQmdCecqKvnuUDko6ewiv+E/Uw7DMv2ipqBmWATEVWk0TouBLuyI/
T6kR3MemObvGhllTnvoIPNu+07/Xcf2lFwSsehgvraU5r3VQoVa2j+NcMYwXY/pMyw4BjsJNawz1
NXWb6sLE1N0Tb6DuOmg8yBOm9hr0Y7cZhB1VgwsNrmurzUXyodnaF4/x089+8pBwgA8sMusaiy5O
KB7cmcRGpdC3ZYSGtnJb895EfNclDb9BJbIP62qH2b471CPkAtoQmaAwJg8KgLxv1WOOPgFPOc1d
J4+NdzOg+4Fi/DoI+p5T0WiUV55jfCxO8RK4WQ35XPQxMFvSUc8rCAbCIRY2qnWOHeWWau+0MZxn
CZoYVSwqbU49NClNe6CbiJxOjsnVHOr1UGzIaEkPqdCkJH85OMX304AleP0Wdkyk1rQUtFBFovBQ
mP0xDZqvEjA20BCGxlpMu2o0akSaA1Ayu0L6Jhh1dRypcJWMI/rA5kWBTbtTqnZGAwR0d+VVlRky
9Tq7YK3vj2EDkMQzmw/k6EjqMN6D3OzpNNQjm5ZppsfW8r6Eff6XtJ1pukEyg1taNKA8WvwhItJI
f9QB0cqOgkKdSVUPVBQdnGuRphFUafGUae6Hrtg/pLqyyd19jfqvRgx3qpmE0Gq2vLtcJ1DLdlsU
ajmTlYL2MZoR1tLizTBJok5qhtPi8Lggzli5ipkdVvTb4EV1Cu4L9CPSCjuOInIuR1DUdN13WH0k
/5F2v+KOUJ0wcsDCmhsTU0hxBBUPmhJtbO7FL4Hp+NlT2GrOd0dhB+3TBhkgnnZfx5Fq+FnIwqXq
8GDryJi/Np32sfDTFQpGNG2Pi2Z5WlvRjuWGDy6R/DfjnHm5KzA55g8VuSmHGWFI1VtnExJx+KQ3
NZNco7+qsXaocfp0SBP1mDFX620iqsVp/qpZk+H/8x//83//r5/Tf4V/ldD75rAs/lH0gPziomv/
+5+67v3zH9X6/unXf/8Tb5Om2q7u4NuxUbuYhsOf//z+iIuQv679j6J0C8UpC8bwqflTSuhtFxCG
jSNrH1aqxUARnDa9kgT/THqXh84Z8ZG/7uQkOuC5Egcaw6ndI9/lSlo79kvxVhqX5iH3jMy3CpVV
nJG0q6lvmqjOOMoBRHa8feHU1svQxd0DYXXMoVtMcA2DLpDMZ0MlahFMbX1oJVYggwnqoU4of8HA
wQ1tK1ypZfewwYGADXWja9nQrcjnZHlyQtvvci4MpvYjbtWamDqs3s/o0R8YyjzGAd7LAFjzPcsb
C9eQ2AqdSrcPaVpnvkTjdCmxPdj/ZmdaNjXNsOsSBtojWOxbQkZ1SI/lZ6SMyE2qkfOy+NEp6tg8
ZnO3HkRlv2Nq64pi5m/8L96XZWIGtxYSCpI1xk99c55HKzpT5u8r2JZyN2ptDASOx62CSvHLuk3O
BKMcm3IILiQFBpSNHfI0q9KPZqWrsBmTO3WR+oLF71naBYnruq1incWKQ7AU3K8zReLFYFOJSYp4
AGQ4ylpbPtQ5wTqylhdfS34JJVYwCdkNfNimuA1u9cvmzt4FxuLc1mlTwtzgoJoLHcDBUQGTc0To
bO0thaZDVdHAppQiSOKc/Inga6ivzjantD3IBaGPUHoXWn4mNRaK/Oqa9MJLDWd2j3Ix22osFXdl
HsqLFn/B8WYBamqN3QqOiObFhZUHiE8ucZlrbVPN0c+JoNlmfar7dDQtUDp4MmyzhtezzCP9tWmM
BQbyEKWB/UtbKONHHUzO0H+NdDG7Umf9uSK+Y5/GQXVYnXWpFb7lQJs64Wlg5qdT+9Ida+8OKx32
81sDwNUX2rH1QG7a4uDo1V8supFS7VU0yQR+YHxZ76ORajtORpTZHFs4TzrOHkZ7sOHI4RysyljO
6zIhL6IQn9ChX/XNQDQ5oJBvqiDbkyszyZiYVuYd582B/mnFAuLYuHYVpiFHU6ubPVE2IwBtPF8R
d9tOHnA01ZqxS2MRN+iUdDJYivrsY6gArsoN0Ji1L70zuze6U8Y7jKAvKe0BflYBmyu0rthISpJ8
YEKjXShHysN/XqVMsQj92yLluMT32qhYPMP19P9/kTJ18iUbcwq2dq51W2QL5Z7CKdnLlUQpUF3K
l/JDdfT61mfpsUSIeVWmEZ3nVH8PXJjTvnxv4tMRjFcDj9mSxlcShbBhtyo5hUJQPoSoYLpmwQSh
ZIggxUubpMRN1tXKNrR/1EWGEilgwlU6O4Fo/tZPyyVPG+M+1xGGxKbDYQN8sko7VkXAxE07ehsE
AyopuzPGccXJdUDeEPhiN6Ix59BbDdhFdv/5YzMs+98/N93SLcP2VPQWNkahf/vcyi4qS1T8+e73
Yu2E39ahID8sBx2dYZxRQTU00Sz4SeKpF3UYr7WF6wUnero1R6U/93YR33UCA9Qu83v8J7tApKMb
rlp9TFOX+yMKpvOi9MLVMj3JB7lYKxo8DtS2vgsew5dW7S6Pz3bl2h8JHeBdSXqiFqGKW+EVU2m8
rNd7qCjxh7UsBoYW+oyOW5efMC5yNQg/DTr6/JhxAQ9fU+pz2PVgW6DxqxR7Q+1617RO322CBbmD
/sVji/FI74w6A1MbbTo3vBjACYytDad6KKyLRJzmSVReAthjSuQwkwKlUe/6dCG7zjCcm3xYjIkJ
VyU8Yqliu/iWQWJOnUt92rPhqN9lT1tKEjMnfFf64K5keUuqRx+9pUkLUB18sTwCL5rmcKrNd6Qy
HTMaKlFqBX8ZLtp2wpRubuXYfqAWCKrIbXu3SSgiJy1I/GLEwLDxpplfQ9/9XCcG3I3NRnZ95qRa
rsNkXFrXzb8BVAk3mPC8vRZ0GmRbZvHE65H0VBXjes6YkjfOY+PNGs1fsHaU44JQdO8p3F2TSmZK
307KD6g62zxW8htKnWnb2/13w2zcF2xTy912HKKaGTQe+zWTsIQyquA3OaiBsp9K530cDfv3BqZl
+vxKROhvhXbUaydFtzSfmlM/dSSr7kILgGpkT3e5CcqhgEWpWeOCQnSuF6uCrdFRlioTUpcwi++a
SQfM1M3swI31HMOkeaLlE1Agj3RtpPek9giaVNCQXZvK+6UnU/6WhWW5C7nA/DLvlhs/5Nes1jI8
zmN2kd8giAeybHK3RHI0pZcKEbdbq4TkVJC8MjPENlUJx78ZcCO3xsWNky9AZUXervchT3HyFb+E
rxWl0MVbsCc4ygK3mWAaEJttdcb2158UorD9wvTiT3RU3xxseAbJCwwfGD7N+hTtmcorX8aCaPY5
rL+0OfOIyskYByyteSkCZlgmJp9OFF1xwdvs1+5hKuPgVJMTi/wW2R3Lx1fYv9gECoBJlt5dtR4h
jvmcN6SxkK2m7X+7Fczp11rL9P3yiWV9+EEkeU8q1I8WyO6uM+vhsjDRQ9kivHBVgyxhEog1soyE
8QNxhXzpmkDMBzK4D02cn+WALJ2iD0dbeiCjFTkjKjq11fzmTs5VDpnU1MVB0sI7igTvbybbZShE
8nxFtqFgpCn9v57J95wEws069TXyAXZiXMHutIN2jxm3f6x/YoHCOAaiSsiXSD+ug3AE58nDTYcC
azlQbKQugtgsj1yS1tx2CxYqebcyH7qkbo9qqs5/6k3w0lGmN4HlnhXMiRZyHYIihC83dyKsK+JZ
U6MxVFIVOrWqWxB/lvYgR4pBLcgMhqEg3wTUBN8MTYZTpE/rB9FZ1qOarGXnDCWQYkMMUeCD+Ma3
MMCBT4z62aCeAJjRj/VGDqPSWHG3BKqpB9kmp06HmTRG6oEUlu55HWI06KZ8T9PNY5BPB1lDrqmt
yEt+ulySVj7kO6mwkuM1JnHF73ESzHYWTexUl7EvSJZVpqc675/aABoNCnnt5qRzyIpInF7NMIfS
Tj3BLM64T1IXKubMBVnHIfidOHTPcq03Rszd4jBnuxUzbBNsiZyLleP0VVrp//NOaP77KcczTFVz
VNu2XNtW143y/znluIDNvazAazaO3U8OicGrabbeKbAcx5/jWnmlXdi95g4fm2o3m3HQJ8x+DMg4
NwnyWuAeTJc7vynb9gVjVvPCxAtrne6cmjLPH00Za3sbFw0Tt8VdDfASWEVeVulLBgzaUn5JiH0q
zWo/tNY+yA4gxL/86CGnAVA/ZaAZC/fM6lwcy5J8AXIzl/9D2Hk1R62FWfQXqUrhHIXXztmJ/KIC
LijnrF8/S6fvzAUzZV66bEOBW63whb3XPnH/sNkkAlboGc0vyyl7BPvqafl4vGdeVN5QoOL3OWla
65+Ez/rx7QNoyVeVhOe6pvQcKZZO0RCG9XsFlmrVZIRsaDYew7VF+wOJBwyASamrPlA9nf8xezJH
slaeZO6T9x1p877DO405Z+xXjvDzWyTjb/cNVNTAunKJRdzQvoVQ9X3aKWYKJBeqxniERj9kABDS
BqOL8tRxaX1NevcDLdF0nMJ5Aar8L9aRsVf96ANvnTZ/eeP6//PGHZvzx+Y55LmvSygg0Dz9e5aE
sV3/UG9VxuZLVrjzpUrBQNQSY7pT+sNZ1u+Eg04hSXe2NWa7wmYu0Cf6fO6Xn9Vlne3McEyfsoCM
u3gIdjBIBjrl8EB6QffgGZF9cpBlMmhPnA99ND4Jn9VvGexNRFEhvLig/ktlbejLB/dbaW16nuc4
1lJWswF23d8/2HYiQx0RFY2Dk7Rn5UZRnUqywB30Jpq39P8LuWtRS3gWaQYMzXLM8otsW1X9QZaw
QvBN/2L7PIlCu8FLV0cQ0eFeOBebSIokZFNU5zI+NpDNbafjaReJd2lGKIZSgmmenMlS7u2VZOi7
STKcyMqImsAj3qrrB+q5ezb1GTSN33xM3OLkxfKiSv50al/YGdwob/BXEiIMAq8TAMs5PboBNecM
VcaRMzojhnuNgWarq7pgJxQ5brJTBNDjArFcWvqkLO/JZ/T8gLaTyIINkvLROdV8LHnXa3WTbLz5
2VgmBroDjSuLH0rDTZ8Gu3pSYhP1Uo+Ei6f+x8oGKEBxI1+QJhb4Di5uRkBjN4f2e6NA1othgIii
IIMvYtI4O54P4UIftYvWOtrFZkeF4siwzK3jo0vo7OpZ83n8dm2avIvoy1YmHdpXO02Omd4yuW0P
ujOLd1FRV0jz4/GZPfy4UV/lJFq8fYm4r+8N0tIt27Qtrg6du4Mufj+FHLcO6kzLjO29GG2iChvU
olH2jSesk/EHwh2BpM9mvIV/VT+1LsamyUswtLjhsP8PVj1nJKKD0UecxxL8giOmXqtjL9MhubKf
6NdwUtBql024KesqORex5X0z9ZqRnGP0O2QU2sazsu6QaTFRy0OWXXDOrkO8LBuxkOMG4ige7FHf
54PdX4wC/WPU/aoXVsphbeZ+2nalc9Rw1x3vEu0+/CQL7nz/aiwi8d3OGIsyi3hQMQukcW3sMEwe
JtHeN5AkTq7utzPXnK19lnTDS98hkqjbM28/Ohtpm+ynuN66EfJ5uNr+kzMh2crnseUzbborA6Cz
6m7oZklvBUB+qOv2iNwnI6/Mqh+bedrN3KU2uH2ZGQLlWBOH1T4Ro+Tu2xb199uf9p8DQ4sP2dFd
ihbLFZ796tP2Atsn/cvGmzwhlyGvPRGl7LYouV/6CZRct4gYojEnj8Jg7cMw8Wem+dblHtNC8NHG
LwG4VEFAknMV3/KZtkvvu4hYOrNsr60O1Myt7a0TIeuwyq+ZEWqf0NxfDVOjaVnGEJP0xJaolC9/
eW9/9MuWIWyWdbaxVEKm+epm6MTQ4ZPKwd+w4HwGZ5YH1c5OIbuYDWD26sccPduiED+lyD4QrfsU
xuVdvWrHZNtJd3y0LPK+Ju1ZLKJ4MGkHu0qGh9h2xlNrz98U2qtOk2Fb1xVLssDK/zLUdV+PSxbm
G9ckQFVPMjBxl2faL9WOMMO8Nkoz3JmiK/Z39zd3Hpu73jwRxdFsXFdHzjhlKXiKTKLTXDWgcvde
CWOIjXx6WtZmG2pWG2MFuWXoj9ZDlZTPxlh572Lf+YTW3r+qP8vD6eYn0z7VjaMXze2XJsYmO1VF
dh7JaF6VLWrduIuW5bVGALmFXXeu7XtA6zBGJBn0DuKcZZsSa02z9htX347JEhdYVMJ+6czs4k59
eEJGjsVYCTxD2w+xWJZLEgF6NBWrMOnYrgDoPbm53p3/rSMEysaV6MH1xzNqGaiqJnEpFCqeoWVr
Wcqzb0T9MY9j4tZ8/Z2Q9mmYy3+MQXhnyy1Ql0KGkhES6UfiIqKDWehnIWd9J20Rf+4gQ7N+bDLT
fJ+9aAWXPlPc/hGdTruJKbnVvBJgWb4vBcEipPz8fPuktf6oUCyLuGhd101XupYnXn3aQW/NyxNV
rOeY/VkoO05aG/eqHWR7whf9xx5fBgN2Qn0SrSEI8X8PtieGnd967ZNqduO2178lnR+QBk6Drldp
fjH8gsykzBS3pMluFk1clMbWxcatt7Z6z75p+U5t5Vyvvbhj5x6rETDe22/Qfn06cwqTRkgBb5qW
h+fU+P10ZqcuWdbM/eZO/QnLjtgF3GmrqRb9s3rRRkNb1dj/D+pbqK/zY25+GOZjtOSy4RSMXhb+
NDu79kpMV77KG3fVNnp4Uy+DVws4YHrGU0KrLsWIV8rNHI/MdWETMba8SI/DSEoRAH0awHsLiVWf
omCRlrA7zNZ1UnU7o2m9bWOKAVx8mK4oIFAXVHG0wiBQf0n06gr2/pwXornB9yhZbNwcfc4+2PMj
KdnDY5cv72/JupmrgVW60RXnvPTqy8hk+WyibGWQYdYbxfhpgpBEtLkGl7s4AMG17EIUTZcpaRpo
QslIal1zMNri+PaHYvzRUdmO4Xi6KegIdA8H1u8fikeWlJRR29CB0sZJZxhWdacXNybHEXiw3P8A
zTpdsU7LHmYAu9tKp9EJxgY+egb4nEkg9A1MXWuhm9UB9TklQlMZV8iacMesw9u/r/m6SPH4fV0H
ya3QPdvl+fX771vDvWNOCcSdyHfzErWj/WB412E0tZv6Zhwy+6Ge2vJY59kPt62mrd643B0UYcFD
R9Vl1h4BSgIoNvRP6sXVrRSsVXjn88koY2bXT/ZWi3IbXVcEjFX3jb9cD+Zyvv9asi9vxTPRPhk0
Y454PQ33fKt0tMBu1mliPTlhh3hwWUVavflVJgHAKsLj/WVoU/olZht9eB8YCySVdcd3LtHU6bJv
c1BR3HYEbMWJZxzjlou5cSeuaNu4UsD9rWzg8fnqt5ZYs6kUOVscIQzbfvUBaCFkvrwnRSpr6umk
FrUplNRjaJuPXVf+qHB5sJcrs0NmocGj2CM/B4neuWFTfnSdHgg/7s+9W9rXyAJPQlHXkyaE1P82
Ly9n3Yic+5cimyGsKUS0jOWHMYz8vSmXZCWntz6G+Xgw0VfrnBJE0wbVo4+SimsUzWBmPs0TBWgS
GwR6LRGs5sDK28rKEqOyqe0tCapVVWR2VyFVhaaHrdOEDTSPFZ0by0jCcq0jUAHQjnbxvagtcWRa
ajyMTFQ8fwkSXGTqvgby6l4nxaV8imT3M7FDdNvqwTdZXP9DRPwncNBH9ljj0zCcXZj4ZAykz8oq
2GDNvyVFcWI+bqwx/w23eMBVeJc0Tp2/w+BIhkthpHczYzmF17AqtZVYAD7qthXp6F2N2IaRsaSz
NUGPcRstxGfLvQ29QSitbNE1LvcW9eIabrMFHf+MidncAfLtTsT6pIcxbkHfxDVYMOZ/XwC0lmxb
8F7rXRi9oAJUisywt/dyAGiWeUSMQkJDmJt6xS6cqwfmsuOnPt+OEYSPwozyD+gMg2c/eV/320Zr
zn7jpA/qcdrAXf9LzSSW0++3iwowsHR0KSlpmXC8LmtjFyS87ZIlhuzCs08NNNr/+mD1lXrJJ/5K
rHXTyiRFSa3uVYWoXixo5SsHLcRW4fkGIsU3TGkevMENrjOozpUERY91LthxW0FiKm3rdG8nrLl9
VvJGuNWbrBHOlXHAg+FH4tyi3VzlHrTicEZq5k8EjPV28oHpvDy75SDPCzvdGKPqcxtCyJIgUtbk
GDjrgpn4U2dDIbXR3arvJtvIHt6+tf45XJMmLcEC2TYFh/D1/UibmKJZYVn/e+jY+FZXyAj+wZ8b
sqy+KoeZeoloceBTg/fygrrHpuqc5qiOTiEBsKs01cYH1xgWTLe0tpbRp4dhRvGnNeRGBXWubzoJ
NieF03LTSETEBE/d6o9XlcbRtkWGeNo7UuSMjAxs/b1XY16PDXapaGvcbeRqI/1kzLJunj84s9Xd
/GK60biH33LwimtygDmE87yxEL2sWDbRsAahcZHBx2YugscOa87T2wfPfD1/8SRrOW7oOuoLl/vi
8tz6pVbXzcBaMsTqdQJbAfcJWXt1U+cMHsC2Fd4SUTBAipgAUh6jJumhS9bOqtI7Yy8nlocZweFE
PaLTGPOGt2idx2TyT9Gk11QwSQbkZ95gYOmZL3Fos8Iyb2+/Bfn6eSQNk6g6j+bfcGzHfT0bFBrm
r6qRCQKE6DRqCZojB+0bqqiNmpA0tZfzIEy+zbo7nqfACq+yCT/BCPNu5kKUj6sHdTNSL4M1rEWf
uRcXoNmeotJYCWMIH9RLWDohW1Yr3gH7Qm6qkjOmMDuXcwkHljVxxgzLpKmeNRNA+OI7ty2zJ6aL
yJUJXYBa2Jbh4G1Cx+9OHve4bV0I3JjIq9ddTWrFoG//WwLQfPSXkFmXvthtPZA7yJgnh1QG5Hpv
H8g/7kEcSIPe02EkJylRnKU9/eVcaLGUSj0o0u3U+s8aW49rBXkX0jVfRU33IzUC1C/Lj9QfSq+2
dpgSUdEOs3H+76Uh6e7IOhF09SKpJO3mqPq5LvRvKmxNvcis3bo67VfHiXmCgaZdiVO19o2BPdOg
BdBkuWt8PyXzOa8FGh5vOiWDJo9uZ/hrhVCjXZDbqkmbLQPUI5Gs+hMOb+Ygbew9JWUuNigEsue8
AzgxOG3/PBBHvTFm3DZvHzt1f/71/u04sJqXIbWw6IJM69Wxc7MaWUplAEIrMY4eqo4aY7EV9+I9
4klK5irnrh777tpnsPN+SItwDVnN+Zjr3KCBzaVlZZzj5aWLWwNmzHNmcr+tFiO0xQRoHWd3zUTM
x3++w1Ece/LWAVHx2JR0twea0oc99jmftXCnL0FhLbyCoHaif9vWLjCbe16SViJUQE3mJmsMmemW
+2qyKdPJPKgJR0N9CpPM25Slh9R6qcwmQIbuJva5e7b6Qi+NWeKrP/EztnKBB+NNEAze9ij83JwH
HVJiKweS0PxQGjcliVFfYZ+Gk5Y6AKTd7tvbn4Txh+pg+Sgsi9uZLoipMvTX/Vo0uAWNg79NCMVa
eUUf4t+RITkJvDhW8IBZ3zyqn4cEO9zSpCGFG2r9LvFqIG4oyY8TtI+zJf3koOg8RpD9ZP2A+y4Y
AaHpOArUE7eevHrt2Am9dp4mAaSYQN9O2F996AArO8OLX6YaM1/x5b5nKylBt2NmoAop2KTVJaGS
ejb87Fs9O7sEGN2sAPG/l6QbiKLzPuxr94MZ4pikU+uMKdsEcvCYEmtn5WWdS3gGxIneoHZsGx9K
W6JZtMHzpO3vgjLNpCZyP/V1RzCp4fubMCqLk2BoEfKA89quNw65TZYy6D69/6eXw3Tx8LdZXdrj
VatcwgYWrGLWfs4xk24yNYmndPih/pCudriTzBTOLB7z7KgKuC6bkksvoRR4dmtfjIhsXb+sYZAn
GbWXNt4ED6ZzFoINuIu/7MwGMO0X2NN9HdCxYe9os5NNQyG9zUuf+tAZmPUzVCSTvfUbcExiXocN
6Rhuato7YREkYzKbOs4Za72mtDu8RQwBMwbVLHambURx9RBOuNqqvnbItymGrVEMu6bRh3tEDP60
mriPxcbmuf3Bw12K4xT5fd5jL2u6cd/XQ/rImi840XmWn1Pimy/qyaF5QYI+YkIZsOzTtUAzPt31
JM1ssgQfp3GbQQR5mBxnOMVVY4KnQb5jjh06mCVPppmcZ80Y0qPQRsGKL8EUGDXa97QY15CIsEEu
4qawMiR1TT3sZGD9c8e76Lo3b9++kEylvfztnubarnC4odHsOdy+Xt3Tuj7FnF200y70e/iB7A8y
lMJrv5jDYx5an0zNso8+eVTIUqmINcIKcswjj2opgtR8Z0iy4eWyNmSVPV57iwutdkP7q/nTz5KN
R3f/E/fKtYYX9mXmFF3NfXKWxQLydnLoC4bWbcPeEey1MQgDACnIzR7k/u4NRtUIGwhGreIl4g0f
Tvdz1R3D8TCptXUJ/Ged1NLbMTGN90WUphu1+OywZBzvNr0mdKEGAq/fFR3+9azB7eoHgfEsyxYV
spHrZ8NyxBmGIdrxNjz36sHuJvaNwmRD2L1GkBHjg6h5NHAsOK3e7+0mph9bGmMxwC9Ik/ZR9+qP
iTfj1VuiAvVRJgdb6u/sOevfsW2JAb7N1rFN7O5d1eG7i/W8u4VFlGxnksuW3Hm2Ct1ehdpoPYo9
HCBip662Pqm8X4I79Fze1P1BAwJ+UjsCeFfBSbmiyhrla1aKHBF61jyZ8+Q+kvm5LTNBqN6iRmae
D1l9+QrNGdkjoTPxIBrc1f3CaDsESIuItk7rZoX0Mzs6I5sOx0heyFaOV+4sfnqBUdFs6Tzfq64A
1OZ8BOCq3cwaIhMSk21sjukm9HL76kdfmzks3+UM3AkHIqQtGX6ofHO/jNv1lJM5pwqIPmCq2dUF
QQqEfXIYh+ZBzW2jEgnJ/bO3e3YX0ZC6u370yDlYxrq6Ryd4/92lHZeXzu8eDQ0KoVi4NSLOH528
ucSRka26HLn+oAImmsRyGWvlD3rfQPWIWwtceTzveou6Vx0dY4gFtLy8IoBLIHhMC572SoVLCDlN
kN/mxwHu15NrteRGzV38T8wakxnvFtDeqmvJsdnykIhXvROIQ4wT4XQXfKQjFSiLAvDjovxmlmW+
wiSn8pCzgAGS6rFHIpp8F7qr0p/i/ag3fTUB81qEJoXR9gCaoqMGTSAKuqsypfFI165Q2xsbUHC7
KPbTaBIXcEVXBrDIeJZxtYzqo2z1vZhCrtoYSgi6qXYf90wCuZX++8Kyi8Th2QXhybPU33EWN2Cz
MLJUDRPAuG4OJCaCJGys8Em3gv7sTNExQ0Z6lljINpU9Pt9ve2I0H+ZCpCeCs61bFhbi8vat7I8W
Eee84Urdcpaq1rFed9e0YHHhE1i1K+XgHG1fkuyjJHzjTPBBU4K6VT+EtCU3MX7j9f22BnfOMyB0
KRyLuUSlUWPpGb4o9ROgQvo5SI469eCLLsJgg1pp1wmPQzI5V0X4TjSi3wOYtTF3l6q+he00re7F
mqtX8ZF926EZ3UHH/z0kt6LUSfaJWbPqXSy3ngihXKGb/zjg/8LbIjuIG2yRR/hORkY2vEHgyTef
cKvc6JIvozVTB+TV8JdF/R+9AUNwlFocRQ6f7jAL/703iOZwZsCTtZjUZu0ahOn4xArtvWLsuNLS
dvMujMN5X5ZG8lGn9utKq3+y8/S5VjAsMzuLHgpY282EeZnROUMOua7M+rM6Suy0GDn0pXv2LEbL
9xNTvIPDgkeEuZUKNoJIEp0svGWWXiOwVRfasASDKX2GCe71WmnJixLwkGXXF238se0C7sfl/NGr
/WuVhi+qBhl5hgHcWyr1ocyMnSaAor59zlnW65GOZIVn0Fqj/eGoSXcZYf/STjXGRCvSYsAPs2av
MNrSWKD8ehFv1ORGEz19C9Gx/US2N8uEJ2V+Z/QYrPU809eyDaJt3/jtU5Fk0TZxPqGki9ZFJ3Iu
1WLeDb2Yrg1t7OLF75mtPZZRfjPt2KbKj01ycPCAMcv6UVUxrsWKDZTs+s/3qkTdUiERkUJScf64
tcF9nEfyrkym/qGu5TOyVWNz/8tWPJo7FXVn+jNjS8Pfd5PHjk5UZL4vkD/qKWqq8sBwrN34Y/m9
bYhFu6/B7JJQEKVSI9GtPyRyvlhpdjBg/x25T/UtbEKE4KS8PuStyJ7EE837/eYwZEPxqSyxBE4F
ktn7jp963F4zuqBNDeyfShWnh+Qt+wCOiHaZosJ6X8ZGurMEz9GMNTc6hL55SiIw+PlobhsUHpfR
cy86PuUL2JJrXMfRi5OPyTaNQfwt0j85edtwQK3xn6Uk17Mnh9B5fGLFoSu0s1o/lPnC1BUu2Hhc
T3rCU+puDAXbQp4U3VG/GBVDE3WiRvscNHa0DtoyvBJrvS57tAsFaW7bwraTdYGIf2cYjQSN2Q54
CKIIrcbkHQq3z0+jYxNdA39pA9nDfFQvViBXGdvY238/CqH6rVxEdIe2Da37X3Pjsd+JisC6GKHa
Jm36H0xR8YtWguTdMR9Xid7PNwHEzHHDcCdK+FkwGc51YfnvMBg2JCl5Hf/EtNGiOXoxEOGsoap2
R4RHyiMQwsI4huj/Vq0FY4iZGJPle/qNuipNVm3/gskCc0iIJQhuQ2WLlXoU0VfDwa8nazumbn3w
RhMzYjOLdWXrYosH2jtxZ+zA6Qx7U2OKyc4bppI19JdygtJfDwnqlch5HMvUPhBPGh+qAeeIX0Q/
nGwcr/qEd20mcN7ISUL2l8ckwWb9rnGy4NyMzs88kJhogZBtVTdDMkVz6EV8gdsRnWfxRYU7KCTR
1E5f1SwUhl131zMqUaM1cWsy+WQMOTzpsDKPXevzK8ets8+jtCU/BUse+pRmySQwg29aPL6frSki
3ttdebo+fcY+fdVyjZF6MbPQWQBI6v9VLya5eGj6gv292hn6XDsi1DxaU8dANyqzGzQFgBVpSUHe
D9VnOw2bjc66ZRX0WgDDLhAPBTqRVfK+arHE2r0OLNUx5/xssV9QFFGHmB5lQlXNFHLFU6FUojLX
PLIQciylDcp3cywvjecHx1Bb5vy2tsezmr5f3hH6YkaFXvBVUevquL9qYTmcOLLfhtC1d2UAYl3z
JnKpkFfvFeBJn00aoZRLSQ6EAYgxvmaZNV/yFNcuF214utOxWyu17/QWUjd5bN6ZI7JtCNHGZegk
pXNqO4MPToQf4S+5tMtENE9l9u7ugRwloFpJ32norIIaqrADhJxo5dd9d2Su4YjDElXvKKRX05JY
GJLut56MvEYABO5K/EeQLeW3iAsmQba10wMTKNZYZO9wGQ4Xa/Z3OUL3D8QDjludgU4+VWvFBKVz
+pcO6vQeMGERn9iwfzKaxTgdE3YKtuuZPe/00uedjZydYgqIYP6XiZ+zPLV/7fAgeKKdWuYkhmWA
aXklppmRw8xNZvnrTPfESSFxNR5bFEfldHZD3rmNw2OtfHluujGpEh7TnowAOqx6U4MQWq6Wfk/1
3tII8G1hVMMhS+0QCAcMWM0mc2IWcHXVt8wv21VVVhorihF/qfrAVEDBKMyf8F+bs5bmNdkYOVf9
gLlj0gzvXmybM2EmgcXprhQYVrFXT7dBs871WDMHqOz3EhzrAjwh6VDz0pUIwIb/p4dLgq/3osFD
Hi+LdF1Mbbx3VMrwUEUQPcbqgMMGWFWi75XPRiu+hwnsqlpq1U75i+7KQzc37LWR6O1aBUB0i0sH
Y0h1Vt+qr6bm8e2KYmm3f/+wWEW7QmeLqZs0hq+EFiaweo3QZns9GxjCZ5+MyomUL8hHkwTu9v3t
/02Jjf7479Bkco1TOSN9+L18wXNkAm1kjXP3WgHg+R5xDRVQruTOt8T8MEygdjT7HUxBrM92AOix
TveFbWg7JD4VgEtC0VgY9rRcScFW2xPxQbH1nMZ9Nw/NdP/OJCVFuuG8mkJMsXMWTY+4KJttWjl/
rcpeF2WegFRtCRZF9HY2Xfvv76rLxFhyqyR9MLbERWeGzf/6UwfPuCtL0p2jJA7ORcYSoJ4Tf+Xl
bC6sEc4Y2XRwp/q6XXWLGZZNCSEnXuEe1LcLqD9kYb6V7eCfLce8hiLaqRM0c7T8Rqe8Ijrh34UZ
uOji3Ryn0U5a6WXOyVzHp9Uz1Jl2Zl21j2FsR9vSbtpnaOYkr1Da/WVg/efWBCWLs+zLHFR0lvG6
OiWmpDHzKuhBTkPS0Tvbu1ukAjDCQByqz5oR6luhQ/IRdtruPFAmW7asGHrGcNgZsFQfcPGmDxhv
0wdMKBiCAG+TBcu36mdGGXRbNf5ExCg2qmN20fpuqrym/P+Z4IdZuU0Ic0iG0yYeI4BaYdRvmRwg
JVwYjH4rqdWUInuI+o4xkplSWnnxriZ2Z3cXwWRNRq9tld4uow0nwCzIt8MgJdlyZA3WRrEOpyJY
R8vQhQzs7F6qvH212K/1KBIBqpRcKWgjBNX+q1nZVE1TP/XewCAdqF/ndC262ZyQYwILxYIRS2t+
rT7MILQrqphT6shM02ADimXxwJUAj5ppoCrV4YnNAIWIPOoghNYWqmCHjA03CbD3GpBHZVkQAK2X
a9tDiFBMuX4YF5zHwAafIhA9SFdibM+iIxk/ayTN87aFIUecw/zeS2r7ijc2e9fUPGrvGV4joQjq
yW+11XjQ/G2u8w8ri2ZPg7XRXHPaBg6xzF45XxWuYXDscyWnjqggsz7qdfZB7ZQHbrtBj9vanEd7
uXu7l2TU3I/GKepxnJkxsiefaLOiXkDlMBY+VwBSVq1Whuupnx9bWCN/OdXFH9IP0zZMFp1IgxEK
08H8fs2nqUxcNi98NiqFjQlkz5SNs77rPBBtrv3NgXd4drsJ/HmH87seYNV7BXQm9BVH1IzFSpdi
OHhTFJ0Ha/ohS3drOJH7UBcS1iHqkK2XxOG4GgO3o6UkwHbCqpfacfvOHgYIyKTscEaSIMsYJMru
MF0eVoIaNgdZ77c+az6H4o5UDv0gjEieYER3K4p2d2/rs8BMPpakA07ZPqfkuaSmdP5yoAz5/xwp
fIU656+BPPQPNb4tjcLWhI7g4Y6z1fhvs+5rkBJ7CtdUPKgXqGbyAancJ6J0YCHqn8MeGfnGSBwb
Jlv04qYFLMtmMrajm7VPsddBGtAhgudh/jl2xcQs1gmZQTnboim7p9BoX9jYQjdGlb/qUnFQs8vY
F/YuylGorvI2f87FsPZkT5TAInmucSKfba14YvlXrn3LYZCZeu4+TDwBlHI2rgRChDdTmxHFNxi+
K7DGCnBKQtq6syf9mX0OOI28PsEhmh6FWcpNnw3ipF6aUIoTQNMvvqymY9aU41qrdLD6GHf3Fqta
dXEwr4WTPA35pta874NeDzdzqMtH9jrVKrD/udem0Yh71+q755rKsqjQ6AU0OKcCj2IVN/G6Ax0D
0P3SyMDYzCXBSqjCWcx1C8lAOeuCRD+zXIa7OlEdTW3ESbCA1gY2qj5h7Ov/1qpJxoFWJXHhtM5F
hcndz82oGT62bUKmkm53u9h1kvcumFjXp8zytci7mjlTGlvPk7PrxcEWO05GdyXL473XqFOAZuoQ
BqD0o1ZbtjqldYAtpK9GzSRNkKHOS9XrzLVruzqUoZsccgtOSugOE94C4m3xaVChddjhMrXR8bC1
bXDjRBtt2IeRVf5igMsbf52Uhnnjvcp1SrjSTkFG9Axcdhc/8xwgwRG7+8ljv77XgpZIXZT6YMLc
T6E0dzgDbNZjsBuVT019W4nyn7fv/UoA+lulJLlSsLaAUjbgWby+v9hl5rUhpu61q7foPDOMQGYT
5g9Mi7Vz7BjfaJ60HXMTwuU6GDRzMZ9FNEWHsXc+1VZbMhl1irNZEorsWKN5qJolMpI31845t1x2
Ub1LVa6gFjJo623rPtiVmz2UlVXvixRebuGHiB/QSR/aUcuuEIr7XThEWPur5DGcwNwABMu+t0iU
B5JFvkD++w6cLziw98XY6C5NsZOS2+cXp9RxDpzYERSuwXxnkj251lwc121RPtl+8sJwutuSOhYi
RbSHqznKY1704usw5F/Yf7UPTlby+MoybqNBZMs1SIb43JeFvXYL8toNP7dWyyriXOjetymxIF/H
ibbFKOSuhsoPbiU4GAYDfGVi39yaUu/W3RLoZVb+4yT6+jT3Xr9hYL5ljoAnIqte3v5Q5R+FInYr
PkrdxPmPqeS1XtBqPAeKR8FxM2cELwqJMokUovIgtgNP741pV+LjNLeSglyQCxo2/VlqrXxJigmG
hxE9DlYICC9t5w1pID0G9hycUIqaqF78tGGP/RKgPyiyxW3bucNn153GB/WHTXCCTBF/iMVMNFk4
o77SgKQmocWTZAFYWuM6DfVPafZD+SW7dkkBaTp94Z/GK8+zoTKLiFFW3slVIcKJKDytPA+FRQK0
o4mN8Ebnk8yMs1uAsRUWwFrrQNioeyssUrsm9h1f8h5u7Bh3PwpnflfOzCzePsriD1mswVCHJw1T
efxDxuvBPOKkHCIUIcEz6l1Ica1zUi/y/75S3wps5/kKhZUP6V48+r0/7NUzghngEh6FVkn3Rv8d
9vl394qmcMkBIBfjSAZlyvw9Ko8zSovGgJd857cuENd6vkYDl8T9hklGuf7cZ2m6polw/83BK0yr
PPRV7+1GZHG7mvWuFBlXk8/J2hjifR6cssVvvXBYw9SwbnPlfFTgnbeP1R8Vu2dZTJQ99t6L9Jaj
9nsZk1SkZ/iCHLoR5+xW6Q8oj3V2T8fACcsHrKz5rsmt8mGQ5NPFcf1+QP8L0WiJiCsG73uZEohn
LVmhrmp6cy6sTTBgh4qC/qQAX6Wsxw1XZLzzgK1sHeEYBx2Gx6fI0Q/Mf+ZtDGpi36SSZEInEpd5
eTFKQiAAyaCtsXBHZ+10XxDOY5qymBAv9aKuLHzyRDiSa7lQvu5zZRVhhQWuXwe6hdZOEOiSDi9G
EvLX9H4hSjEXe/tIKlHbbzfsRaBjUeV4jm0x5H/VSRNHUUn2yC6Zf0eeg/3JM/7J6zAFztn3C4S4
IczBls3zWNP0jJlYZKHcWVUjImS98Ynae7Ts8YcqHXpTlifhNh6LCcJUJr97yYw8p7vMi4d2mI4e
sqV1rwuSTpZMqSxpHwZ8SsdQoZd6cO92Ac5k6HBp1QtS/D6mKCckh0sNoF7MNvEA+zgG10H8Wdn5
giovLkjOP/YxV6yF5ZvMvpHF0/LS1IW7J6bnnzw26m1otmejq8hqYfYZb31nEGtYLfMtncf5hsl0
b7dWgayseq7d1l0brMfDDc/c7qq2ckTo+Du7q+u/fBbGn0r+xe60mD89hGfOXc7zy5qE57GnJ13s
c0lNw3lesncN08GU2KbrLC4/9BqEnFZYJ+d/GDuv5ki1NIv+lYn7PPTgD0RMzwOQpJFS3pT0Qsji
PRzMr5+F6o7p7hjzUnHrypSUCYfP7L02rILgNwknm1TxOyj6Z6/CLZ/6RusqULWm298Lp8wlbQTP
HcTMV2MBLOZxzolL9rKePUZ3jZyLw2+YDpt62IgAD39GVFVhzj6pFjmqAtkfZlLCaVJTdfQWDbfZ
alOe6wtaSbWwFnairnHz88fUrGQJxzpLGwxOP65Sg6LQLwtQCIWxPtgzVoSfXLN+mh9SkZehY3TM
2tVp2rcGOVU/e/ofSJIK5WlXrTh2sQptUbEjMphxJmMWp/XeNVIUlmb08JuVpOTyoQNHzwAuzg/T
IFiKywLM9w9uv5pAFwN6MwCU0XyNcjH26fZXcOTWnxdaZw+f1cbJWsHYnX9W+8X211wzrple2Mek
sPtHbDrBT5PYa/HAgpjy5EcZxF4ChLGq6J5FmXJqcuQxMcGnP+Kzn+mbJEAk+NEpaGJkQQAM0Be1
xrZKK1BfS+sM3fXpZ3kyRrUR/pwPv3fRMD2MozRx2/7knPYc0XstSt5TUTyP60Ik2+aPyozn//2I
EP/wYDIB/gAPYMwmEPP8vag4rnsHsh1ZzWWBEp/iDg3vKh9J/CHiMlZ9tsfMZfQ53ata1t9m3Tod
pUBVDuAFbVr5QMkb3Sp25IlV8ydFy65XGPLnqDMD/NjDqQQOd/r5r58/TGIq93LMSpIkiD2Io5UQ
3+2Pxnb//K/Uxl+l5qv2EGf7rEiOWSGaS2uozWMsXXbxc9neaOU4Hm2RsNiUkMhIXnIIgnVUv8e7
FfxcXIOanJWBfHQdTkQ46Aj8YjN5srbAmx9vMYmlI/biWMIH4SnAVVPNPOR64Fxijfaam77lDRvt
vdN17f73qUhu1pZxtmbgxtPZ5wZWQxVmtF/0mbtb9FrxR6ePkKItpKCOyy2ze/eURnnzfxwo/1iN
w2ey2Os5hsPW/x+MHvHgxmRhkUfRr6z5IeXJQyQ1/QD94aMflwfIFO5Z2+Qr5ZPJqNjXZgnnXugH
rB3qTZLrpl/M6gkjVvJkqmuMGssh78Gt+73a2dMOGbbiDwIaFsb26S5OpumuFY2XRtK5+flbtqAt
kip1upE8EWFinFv0Deef/wJtzhM8HwkWT5z2clrPQEgUIgKzP/ervYYaIU+Q2c8TwWk2CnKAeD/5
DDLtygvXGY95k9R3FfTBupn1G06GN8tJp91EBXE2HCzDsVYHsmvd/YyulPCj6fiDspkHQDqN1C5+
thCYthkmu8MbYJj+TgyvkoSaYF7JpYlr8wO6fHXhqjPBYflSrkcnT09cVPn12KhPv8k4RgGLDHJg
7OKkIQO0vVHx8z/93Iv/8jeUwP6HGvhRN0uXxsnwd3/9tweWJnX5r9vX/Ofn/O1X/Ns5/QB/UX8P
/+tn7b/qq7fyq//7T/qb78y//udPF7wNb3/zl10FnGy5Hb+65e6rH4vhP2iH22f+fz/4T18/3+Vh
ab7++scH8cDD9t3itK7++PNDGxwRu+F/O7S27//nB7df4K9/3BOR0H/9wxd8vfUD5ET1L6aLmRis
wja6FybzSDRTfMT6i2sx93VdHZ+JxTSMj1R1NyR//cMUf3HYLmxGer6IWlP/45/6evz5kPUXtM02
GA72PZxftv7Hf/ziN78rq9/v2P+AfUSFS7H6XyUYAhLqL5XxOj8as2fV/rsSDFlj3Gqprm+KP58j
AxrHwAzJIiDWK8bxalXeh2HLCCIg5lSwyfZKHMT+GumLJ9Wr1HyIWY9egfGcPVhcGnexhdiXdlTo
d1iUSvTiJXxlRvItpltW284ns7SnVeRA89N7oOMRD/cPrD9UnJKmyBj0X71c62OHxo78ULZT89Ih
DhI13uI1C9Riqhj+M63TO9sFyAKugeP2YJnAt4gTDpE7QnwvTLFJ9PZKxyRGEmyO5Y9kx3TW51BX
4DdIm3CaSkGqEVmHVSMW12mXQ2unA3Trcj+Cd2tjLQ+lkiuBRTXp1y1dM0qXxNP08pGyRJ7QWHEs
L8XqN6InT13OQZLEnXeh6zk9azaM4RqX77rtXk9xNO9je8Y5upp3c6R/NW1EJtQ4WrvFfBjtUveN
XHpYqmlqt/xPu8g2RP0HcO+BQuNFyS81e9ASrxcqxiMgOrad3k8wc2HCkEpkEj4sIPR4iV7Gp0bJ
38e20Q6OnH7NttJAKlqOTlwrntt310OZ8bMVOvX9lmE39k9z1r6A1l88mxe9b5f4NKGoZhYO9qdJ
T2pCwlTNbnEmYGOnmhOs2WE9Ip+E0cTknGn7pSXeUl0aFwuyhLjVOcUIvVeFMRC5lKo+JV4waUUV
2so87JIO9pPrTI9j56S+uYHw1EnpPfBqng2Y7Y4by2d9wqTEWq9znXB7u76I4fSBjbCd3ZK8m125
7HLNvGsBRvptgh6e89stjV3K7hrEGbVzXBkkIFFGoUF5jDSAocXGt9RS7WoYhoeuT/Vd5ZuoeGPG
GL9ay4ILYvRHmcKo5dEKpKCq751+fnVKTDQuQtidqecnpWAQEC9q7Eel2t+gP/aGAgOATrUJY9va
S3II962IiYAq3YtmribkDMsV7DnkjFHqAe5NwnzWMw/YeLI3JuId5PTcjPQWamQlO8BUwrecpT25
vX5PS0fcSaNe9YkdEr5moVNBXRBP5rbLgD1W5KVHKH0a6NWWVtPJ53QBSJ4K9JeJGV/11i9hzvcr
I+eLoXYfEYDPt1YsPspVAXOBfmIBSJ4YpRbQoJAsYrBoj1cwLsZorrj4jVtVSV5bBa2qtexwTD/p
cAQvU3W6h8sZ9izZL5J1mODN21dTtQwHa5AlZfvMiuSXWoCplpMLxl44BI8Speo7cnAO03Fep9RP
mIGkJdzTXoI6G0YiIfVNAkBuFsYyc+cIq95FSbwnQGe5Lave5bfSvMjS1yDp7hSuHK3fIoxnV/Nt
MpJ8tbUh8jo2cuP1JVKNbK807Ytc7Qsz7+XBHJpbKAhfczlUu7idjcvGWptQw5gXDMyCdp3CW0mu
tKaY1Q1X2sDvDIejr+pzgQg3B9jVgLwfdTuGWGoEkT3qe+pHNGpx2FVMwDXjs2n0nLcTukXf2xM0
SQJ4W1wH3sDIzJsB1QMr6CzW7Eq+c/rxOIvo3bCLwJXmcHQd+zEz66vSUpbDoK1XVpQlvomRG9M6
5tdyZymWl1rB3KrzWzMqO2iksS/0KSImauTtG9LDhiXraJ67Dkiy0wxEfTDhDU1tfKaze0/4kmMS
bVzM60SRLbc9E3zb2hzbKQYpbXitY7vGzYMlaOmBsBFEHVhOZGE+Z6nX3Vk9DMsqN+B74alHE31Q
R/2JnPoSMvxJcSKbMBfCZtyFhB+kCPQ/DExmUtN2Wrk0qOs5GybeNm3Qs4MYjU+hETZlF21QOtjI
oik5cYUlxDHs9Lq2AiaAjKnm+tkco9uYGQKVbn/W2vmUgjunU+YXdl2Az452k6aklCb1MnlombvA
XS2vmMVN12nJPnG/oLt2+1mzWkgr65urskMqXHDnZcJOlphzr5Pzc8XcbyH1pcVhECypg+5FpNfS
Vm4ExRCGCuYr6zCeSDRKefHTNBRFHu3YH3mJgqDX4vGIFujC4n+4XAwEN5iEfXXRhmdddwx5vdqC
LVwrbVAYqcsxnkWnQrkYKvjgTA8mTykyxatVSY6jMBkkRBEXd1o0YEQHRD+Fb1hdt7OKWPjoVKw9
sHvEcALhftxAZxEUt1lruy92+7EoC4Gy8lwS5nIXVdNrp4B+bQz2QylzcAanxBGwDb+0Vpcpp7AC
J+tJD46qfcT8Uhd0UlE8BHND+GPWD78caz5yLCJwinj+9oUCb29D0/Yc37iC5YDnxIgSprHsF1I1
9mbNfCidvgiXGF0aofaBubhmiDaQtFylBteQgj6Cvu3Rhz7VUcUttPRNGCP13tlg4HGjOMesphE2
zkSIFkHBNNFDVrAwlllwMGvczfVCtHeOODJjKWDaqfxldOtedNC8UcF3Kw1AhiQRJJffdjidFy32
CODkF+tV1zeXsToqKyb0orLeVnweFWbDfTKpXzmQB5HbwcA2M6jzggRkuIEWvrS9mqK/WDXppfr0
lNSOfoLcmJOo131ZrZgOE7r8KLW+s264tQTYNP7uAnoLtg/UFjNqzRR4WmeD4HlU8r7LQ8pPYqK8
+NT3LDMhP6/KQe8MVD4gTIGvUI8YbRzEc3U7a1kXGEzcPG0Y9o1SjQ9wiFZPXRHOiIWRquB6HWHQ
sB8561RkjmaWWLRiez+65QG2DrFGCgeGrVnHsiZUbErX+yWeX8jPmFskecZidh5P4kv+ZRZqk86b
F7WWP0+qBnmQmigfSEMUbxNnzxamEU4KmnzlhBir262O+thLBCXDhOG318cd0ZUFzz32vcRMJnsa
/ZvVOqtKtj3YWzC00EqdRj87pUNKWWIBJL4w4Jrup95d+HdqvFSaaexQ7R9gaTmevT0gS+gbKScT
Q9eLlk4ZY3tNrkuGMlU/WKX6XjgRbp6V53CBsDJMxJtVrezEmrzcnv9X6azOJ91ZLm19ng/O0hyQ
trZHYyq5m4FzCyPU9aa/wJRKaFc8k95cKn5WoW9kH3rZglCVZG1GDe6AeZ35zpLzXpg86dnGSo6B
iXizGM3BfMm/fMO9yBGLScejtDKZUsz7Hp13nrJXXXQi6QpyBIgIRTcvSFIDI/wgpfI+RuZ0HFYF
XVxZRL4FEd0zZX/TrIbLgUdWmdJ+Z6Nw7kSjQIpeicqpyLAwZVLcUuNh6TCWPuwSbiUkIG5O7pOT
HFO4g55hTJ9Jut4UQvtcxNr7CKmfx4goIxwxYd5M933a9EfgMvh0imezWavnVJH3yKKNZK9tdylZ
cejZlr0d2aRFasMH1EOvFeWJfISX1nEQHmZGUOJGzlILRqYD26m0DbnL2U3FLqBWW7SI1IzSgzfX
BXZUN3sBEQjHWGUifN9yQiebrzJItMBYZhyaItW8jkelGb2Ck+EhrEM9o/WBM7qSfDG3KaQMPQuU
YTR8evvCl4hbc3th4YoAnbrNOqpEFvlGwzu6ZLvGYmRMMVruaxZsXhw5b32dNL6mqXTmWqXvaqa/
mBqAyDa01ZdmWq9+zN7tYBP8ThbSEkBoIqGXk/Wubay7vinGi3LkFbLlRjnqrPhsTOvFQC7BrXI1
WOWxYTZ+AaqXkqke9zMy1kRbgpil4MWMyk+Rpbrh1xcCmY0PlUJRiuqXYytfrij2VtnhXEjrN022
LRQnNi5qsRCFuVwSEfMuWnvcZ6p708V9eYBY8eaMtgwRIwz7mdnMYCl5UI9+MgHQGMC/nlrm7lXp
nNYyjm8IltF3VCW3rO5e1xyrK/MEnkuASHEKXTWFdi+LOkBcYPnYBem8Jms5rZTgTqb1R3e2Z68Z
WXryREuF+bm1i9iJLlozcEDf3OJ+UWmSRjoaLVIOKtAvpRkQCRjGZ4uB88rWqIEixL3DKi7Qb4lg
ShF7p9NESaRrL4BxY08ktbpzCDf1S/yneII5hUd+2YIVXiMAOvUE8xgxDQ4/+5QyaC5aQMdTftPV
6qF28VSxGMBnpxEG1xTrY8dlhKbGpvFVnxINB1tUxXiceDix9ks8wyldgq98xuvyJGPkJkvbHtoi
eu2sbtNPIVuw5DuTFztUmo4eB8RNQuY2ix6diqDg+0givmPTRc49GXuNXGmMpjur7+WWMvhNQJHh
ZBeGxNIpmDQXGBu8QW6pFA7xCDa+vCSmrUtFi3Z+6fddN51GKrnT8gvsS+LB+u+9QszPozqdxIpW
g2OPUag6u67HLdrQNwepFgvPqLU4JLrkGqljeYyM4cJCFuOPvOqME6Nw1JGQlpXdXSaLeKq5ktOp
n7iTlNZv8qn1MovrQl+jlxY/+yV6HgYGHBR4bwCnRJziQ4OiT02wqVqhgc7WUZPntCRLi849bDr4
z/U8nFQiQAyaySKBdODMil8U2cl2JuFJxfmYFZUZ4FSg1Kq4EpriU4klRAmrxesIIG/puNC7wjk4
SL94cj8inuLn4Ikqu55JbY/KaSKdkSQXhFpOavrOYLXgXES3q7eoH/JyeXh2+UffJTiH8AlZXxoW
wUwfrisG+gouIX2Z95Y1QeZUGNlSAbFMKLKLsUPh3RJ07aTqr64cHzrADb6WCGqq0f5WHI4St7Bb
5EnJLyXa5L2k99jWfJqK+GYhT4N057NduQRIt7NvSs2iVAncYskOzaQaXNIXhUE8EFSi1xxojvsF
wjjp+uloM4oM1JROoxkYBVf1+pn12KkLxzADiyGUN5oWASyjPI7wMaTxyVj6u+Rg11k9eJ2af5s5
C4rM4PGcjKWPiCjmNJj9ppsgMqjoO+QauuDbVGWGZm+zEhtcEOL2lsEJhEtz2j6Qojibejrv6igb
vHiGga+tCOjEfKib+G6a9yR6DGe9NU+VVD4XU3sxFOdhtFYCODuNxp95j9fDsWBYGTbl8LGo5Zur
k13PrZQNGnd28wrZG+I0Y2AnDlpLJ8FMCcjODvW+A47s8AMpKMNT95tOGqjIQJpXFaWspZdyZ47N
PfflNx6ZxFNTKZHYDWFVYkuKhV36UcoMU7U/JhzLfpU/Fx3vMKubK5wKIalzbah0W23Kw9pAjhdO
a/StRctHX2avROcETm0/kLYe0YHqR1SBR+pEZtgTyMQuo1pSDIzu25Jpveobftfc5mkwjgXm6OJQ
pBzBJAhTCStJcdCn5DJHolHMNL1V+ug6KckpqTJ7Rlk8ycRNdvMkP+14LSAmRSN10KvRk6FY6O0l
UpE8WGIr7HpYfMwJlV2mXLYjakfmYTUjRz6qPUqlfe1MxudDdXY3dmZmiMzXBwHiKOrJBOKmKUDk
hqTEFBXj+JKsGoRswOXU+rxUnAkxOsSQdHdZmNet/lkszQOipDzMk3pnD5gcF5bia90zaCHDioWr
V7Gl9dNkfOh3armeuoKuyIiVDbq2X4j+8Mwi4XHaZcdp87HqTofdsX1YQeoj+JdVWDbFTWGLVx67
X0XHns3uzd6frPi6GUCts3QUvt0ByLIIdMFtTA7M3Oa03Aq+wkpRyeGz/DE2ilDI/jjHLMlUdtIg
uzK1eBrNjiZrXN+sCItYaWiXzKP2Sp8jFhXuvraACpK+diI2qDnlllLsUN3AmW2H0zCZGxFqo/sP
r4nZLXuRrsjoDN5/YeS0wHr0vibRzbjszbUZ77tS0sjNCBsqq569gZD1A+Q4A2EOlVKkTWyGhafo
JmLaOP6eefynZXESeXqX9COsdxNqgUN7YBKImfDMDxLouziQGCnpancHl++GgPYICSZjp9aqvw2e
1vvsvS309cTYrx4MdlvwmHNtqTy9rd3LmGMKw8l1ucpLtxhfxGLmYUokGupYbW9XD1k7rJjw6Z+r
6pxnF/ZQ5TsCVbDyq8YvaGudNyFA8HmYCmCs0/egiNe1su8SDHu+Pt5D3QGowOQkXZ8J0vTyJk8R
JpWhKjAM14Nz50btnjip6WabDXndbFiBjllcK1V5JvShCCYVcaEiTT/BEUG9DClh4XZrwAj6c7G4
GFfaHQdd5zWuQsRfET8USs+WTzPiUzWp94njMLWkQo9gHwRRik801joLvxqcqkHBCTc9J0YT1ENT
QAy2pf9C11/7jsD4uF1XWp+TxAyM1cPq4cdFySBgSa40xKeXVYtIpcomni5j7dfE7rCAqy9GN5mv
45xm2xxMy5sS7MUgy+qdllUNPZ2QgRWhTy6EUiLbG6vDoOr6Tm4DQsCCu26K0xAVA3kcza5vSKdu
VAvc16yAGhSpb0X93dokD2wKL/QW5U5aKaavxTU5dg25NwixNUP2HJzkmsAR2fdTTqkTN09O1H6U
if28alOIHACyZUKPvtTlgVXCWbQM7/UUq3UszXNdhmnnwPGhvivauzGq0DYI129bjCLoyl9sBmqg
8Yga0tAtjFuxg27OwOkzGibqOO3V1hhVrZUOp25qA7GuM9WzhCEP3SBvb+lwz9Vq5A/CkgyDKXcm
iTq4Et8zIhoMiM4vUDRAVgWMcGVGHYA0sY6csOvErtmk7sRQUnGq4er2p0rbjH9YnfHKx3XKu0dE
3kXZkx7KULQZ2DMPmfjOFy1QWw40grAiejLlmdikMLIIoKBNTQ9l96tcnVezr96aBSSkbLtAVeRL
O7qhDhcxnCeHxzEaerpDcZor+6serNFrOtIJJOmdYZo+imalPhuvaNtrRh3JiYln6eOOJn6EHOlg
XcmP19qeDLZ8wbCelKGhMtmepqbwi3piYsvJIzVnZl/tNQVYiDhxddi/xV0/k/AUS+cur0UXTCOl
ymRGnDUzP5u5qrydzb0W6yetSX5paFQ3JReclpNRkQAnuWAn50JZICeo9oBzMvtEfSfuVaGMyHU3
0CPTozx27YD3lvEXYYSQIKd3BmgjLgTwMEFUZO2lxJCNsLVjFlARTiQm8ZTKlm8R8+xzONKq9TWb
u5TZ0nQdt40OH2V8suHK8KSdUx4c3PJkcHZ+nTFRUpWx8GgW12vZPAEtn/aTnjz1WcnlLfr8Dvbh
Y1917/O3mqATawq0lelj4xpEgwrCNVf8EPTKTh3CxrrTNtVA59pJiMqp4eEFknkcnztigU6bG3mn
r1lY2pPyvEDrjOfB2pksZcNKIQwBjsZ0bjpONsOCZ2xN5YGAMGuXS2AvGokmOJ/G+VfJ8thM0zfi
1Q6TWXytPYoAro7+WkZKgNTntay1gNFXedn0WphKzLtqae1b0lrOxRXyccKs2l7eYuyod8Qgk+MY
D75R85JkOSij3EDh2THG8hr2aAdZGE+dnPDWted+Rd5U1l85sjwaM66ryY2coOw0lc6F+KzBlelR
ZFeRgMaitBOWvm5g0gPtokjaiDF9YR77Cg5/9SbU2bxuJtIwlre5jqYQhdy7lRkcXVIJtMwtWRsh
9SF5RwOUMpNFhnHTnvowp8MymdY02rZD0pZvZjeKN1n1KaIV9wli6UNVbRdfoNzzU220Q1tXDgxP
2vMoh/siYcwnKByMJZl95uVPAMA/fshSI4EinpUxYGmddPXanDolnxuizDlzZwB5UbHcG8T7HK2M
EaM9cQaR5YWfqrxtTHktmuqh43b0XCi3HluH5kSCSXptkmAWNrpGCTboj3lx6KSMAhbwGrhgwdvF
Mxj6ShK4TfQiFSbxCvmAfi1JfrfYJ1XcTDNVWrpl5KrmZ7rdwQZ0aE69KnCdbA3GcgPDiyPszhIJ
uvGgl4vtl/P6TCwKEezfudHcJVZ7VZUlmlMKGrxu4n1qPrNt8KdIjuU0D4Ra3QlpM++vrtSM0ka/
1OvirpnLL2n3YTXU7H/G6AXMucY2iNWnAVFStSfNW4zmYXSLyUtXtEBssS8dIk08N5ZPvQ3SS1Rn
+4UGRFcPXeR8jRpTBRrlpbqTrfUB15JiPdo0n0fXXtBH4XNOotmDE/ZhlLvUsDFt7wzM2V5vlm/p
aP7ikl6Wmhe2Y7xkXQ2qNu5SWZPM5Q5BVztXWrMz3S1hq7sah/VdW2C8q9lVDVdhkzJ/I5Qj5d6+
IRjzprexZjQuxy+QrKOjxNrVhPerZzsDIy8JC9mQ8m51yk20/ZKDM+4NxeLRATGb06gB/xedZogs
LJClxQibrffcqMspzocX2bTBimnuNMAyBv2tn0d+0L1aZkcWiMeFIIozasMXcDLQX2kx+mkhr95O
3GBgN0RnTyDZlEhyTabOM2volxIaok4eOKMRXiWVedlF1znVRZ+T7i0GeBcKBqSTIesmEH2v0bqI
/mRndu2bFliRvm0Vpl/3SVy/geBcw9ZoHzKR7H6odNai9qFpkm0nGMt5aM9Rypg2F340XtS5eaZc
RcaSGcp+3bkpBVGCoNuDPXbq0DsvhXFrqtTGKrX4sXXHm8mWL8TqJQPZ71bSk4/TzFRABjdGbx0I
jgX5QGoT9nJgCJPYVEVmHujWxKI+vjLndbfUKFUTQ2PTZxky7FRazw59U6Wa2mWdtTETUNihC0E/
lApUW8wPDk2twhtPeMz39l2NMhn01aDt4pilt5sNp8wYHlXYuxRTiJsUcrEBdyhB1M2HUgoFGUOh
UyMmuS/xRSF8WDiMuJ8WHg0XFIMksYyYIQoVhOfEFZ437D+jJBKeyPTHcYYjVeedRwEbw0aigWzn
OUgdPb+Mdcl+IZ/5Wpau7TSwsXFAx9BX08XUKvvrlaijuI6v3JFTf9aVsHbK+1TFd9iBNqF/BjSI
spgAa0t9n1Gm7oyKHSlre3HgojgYhcIjT4kAw+owuDlIqLIP5gIdYxMXkCjfgMoiWqEf26diEfdJ
OjysikAObSHHe27LgS2r4UiGtXOPBYeeu8jfTZ3lkGjS0nMT/cXqO9hcLQRXRBi6j74MWYT9qSnf
eU08jezShZv8U7fcZ/YFOTug9XXsnXgH0wUBZrNPxpiVTgJsBIGTlSPcMudhb4xzF+gDsiwCfHZp
GrevdkY5OBbwK1w5fS7ld93mX3YxP2o81FdT5tjQ3hrqCyL43MCGQeCjvgspN8mMk/0d/GsuAy3L
juyAnkq7eSNguTwZffll2/JUjwQX6qO+kGUNUD5S+W1Uo36MdMn4OmMKm7bPjGXoco34qVOrp9wS
D0ouOEJyDVf/PB9FZyTUkBsjlMmTh1QlJupB4YFOksNQxOV1pQ+8Zzy+Is14Hx1xynP7yzVXk0xO
k1T03jmgF2f00zNhNJXA3Mb9C69bNRc71WoIlp55TuRWRiNkqocVHJtXr3mY1QqtJcPOwckZUUqd
S3C1H6zcHH2SNbOdhudkieP0wAhqZyYze5G21Flq9zRtYLQW1uUtBjSzIgBZbYecqVV0pGx2Drzo
r9LgFlUyMIapy1rUZAk/YXRqS7QKhv45sdI/ZSA9hnn5Vtz2vWZi63X47wIZq9oZ92bhpeNXWeuv
bURtWW0zV9cEm85kDGbfNn95H6volkHRWYnycr80PbM6Fv8NqUm5PoISG30IIKT3qTELOjcKY5ok
j6sKXomdfU5EKAelSD9iUajsYauYyXLmwfYrLn/+oO4qLnsJEXC2sJXWEYpJOPc9AOTkS0/Y36zY
vGiUzHk3pOOrbsVHTQdPn7p6oKfal6sDIFGjyoK5wieacqOQTFp+mQ9sZdWJOTp7smEHIUqFU6cf
o9eUYvmyLcnI7KI3qhkPMEx0EdfWmzoanmij+6QGWFR1M5UJNhmD+zWdg8nKn7JB5/xYxpfWFuEq
mS/J5WkUJQpMZ7qvdDO77XnD6X5uhkxb74gRvIrKtArNolXCwnDuTDgSp0FvAUQvnMaEhb07tjXS
OXcx89c2CdYWZkc7gcKfR5aYYyWuLCnjC3fii3JGAHVupzd6zHRagoLwXBg1MGGRPGxhKSA7nlEV
Zae57TEG2yvLeUEz5q557mWmYE7UuWugdkYa0HcfpFXcDiv2l9w2PqcRKe1UxmM4TFnIjpoB+3yu
yXplt89BB0yoI2mcQ55XDSMCL8PyrPEo8rBdxQcbQ0JqzGGrjRzKrvWMAZaHianeF4bKBp4a69j2
DD4siORWtQQF+yS/1O3SU7ROZ3wSH94KUhquu/JZmW9r5sUyUrsgKZfPSGWOVPSs0uHr7kYi2rJF
uWqV9qx2ybiTWlLsWMzcyCoF6iEqemp2ruPCeEcbLT9J0mtu8uK1yzegZk2iXaHetkYFUsFQd2Wn
yGO9eYW4Rrmj1YkMtTF+gzGo+KZ+15YGsUVm2jOYhl+9NmYEvao72Gorn61tlZ8jTnXVmLAPjRjB
pW128dLe0J5+E7iNihUpOTmGZAWUJSJu6H7PTj9A164gFROqgJosGnbkh5Jfvx8qzjTevydIYxsQ
uWLxMc7vpUHTOIniFQ0cgUVr/TjMV6UGDQfoELGxJoEGGG7exmFRaSyXt9UZisssWmC9qkhnmwAo
xHhKdbTzc8/A2Fe2th721kHI6ZWVSh6ComFm565nnWeqqs9kGTasTJNoTPDPloesMfUwHdSncXG+
5m4wTxom1d0E4BdTcqmgySq1kU10STYMaOYz+K4Xs7QYB2CHOMlJaQ51lSqBlA/mNkFOq0sF4Ygf
weXfz3DI47ytWJW2fgzP+TB2bMsixgyC+XThXtRakr7SpDHgtV6zmHyBdcBoqSxeqxboeZLsGqx3
7g/S+sb4dFaKAZVRBwBAVPRolnoh0yszKxpqEMcJ3LYIWm247V3J+1sshzEa0G5ta/R/rq2yXQeX
9dLQIstRTPezYtlpjNM96110TvZzkmM7qCXTu0mpfUMNW2E8ZG5FgjRUGVVysc/bAjXvXpQWucU/
jyKDbmczD4ptVBwzSChJP8tlnvoj5V82MUsH2PMyMsKx/p2980qOXMmy7VR6AiiDFr+hNcmg5g+M
meSFlg7hwIh6Hj2xt4DIqqueVb3331ZmYRFkFi8ZAbgfP2fvtXuGSrYS/RBq/Ji56b3uOgPETD5L
g5gOJyW91eKE2DJVX2Cx4dQDHS3V5YOups0hyd/VRKbL/xUK/78JhUHc/it2/f8iFP6f//76i1CY
/8NNKKyb/9Bs1VNVTQPwaSPJ+6dQWNP+AfYTno1KIhH++Sma7ZdQ2Pb+gQIYy8QvdbBl/WOyURFw
wY+Zci6s/x91sDmxEv6oDVatmdXnTmcEkH0GMuQ/gtNCyQVTpFa7skmNLsevTtf8V9nZ9TYzOAVm
Ray8km8Dk9bzzHNY2/FrGxPkil4/DZ+VCWDzB0IPB7LJlIMU1If4peqXluCEy/ysm14CIwZGGGDN
rALFZUA0jRroki4C3ffPIabc12C8aIpTviS8K3e+YXyQzm2/BCH4ysA4qyPJyxN+odXT91CKH2OW
68eSwCXOs03zTNEXnNvqP1gn53fhT+8S8yxgfA6mfBUfmzo5WP7gmxIikZ0JXJkN0x4Qy6jQ4iEU
nUYhDBxgXrWCe06gN77RVROHzt4CNw3RwLVeAk75dNLlsInIHLgfXQjdRZi246Ls2CxpM1xQTB1m
zgP1e4rSTdn7g6g52DT+xdIZo0o7F4+9WcAqS4hXziNdHiBpKgdKpBHJkPRud/efXAD/lbcZPQ6c
QajRp4/9T38w0JtJVG2jZzJsHKx//oOB8xSkZ+nIUwM1P7WZIu89mbY0ud1zrt63YZj/zEpLX0rd
aDjpUTFS2rdwk6gMg/w6DsfR8tAsuYW+HVNXPbkI4bB1ddNQH0xox8Rvr9DByKdEnVBY4wZmVrSy
A0Xb4SsxdxGabTS2eb/iE1b63tjrTlduTRvi2YAENI6bCCGZ42yNgQOZ4JsvTFtDoiaobDNrFwL3
e/zDzXx/ewP++L7Yf79dgPMiI8FKO93H9l8uBDvXPSnhdqxEDrd1UVDb7yqPI24ftCBOJ2/xOAwL
JJHmsjH1fKsZiriWjmCIiLCDNKEN2dD2w1BnpDjTX9kG0gw3BSKvRYDO9ANvNn1DoepcYK5OoHMW
nv0eiRh6CYlsjEi8ePSbrYUeGYxIPpxMB0IAPibjZHDnPY+h/PUyJi8+BwWrtmhhG90569NDoqn0
BNpkUrYonHuTuLgWXlU9WaqlH2XhVGzw+vhUV379EDo6wb+8ImNGfVIyByB+Wj14foQwSRT1Imtq
aPTTy3DwwfOObOEedtlFMupwNKn1FuFojOf5pXhNzarZ/fuPRP/bR2I7Os4LG6aHhbnhr+6GuGSA
ZOSiWVmSijm2UuPkGGm7AfWKMQGG+h7U4XOEyedDOHKfdK77XJG1u/MYqBE2mE+/a3Mil7PhCBI3
pzqqsSnPr+eHSLWjXZ/b7mvlad9EoGnXKBI6rWOqO73M/lN+zvwb/+nms+lX0PEFc+NgizOwpvxx
tclrV8q5FQSxf2c4jXeBQqGjhCwdgmR1NMhtGON0QApmmtmAtcK5AxRGRLnp32Cp87Oycz/iUlGO
lVuYRJJVACmVdHkzWAYhWSLxQEiMFN3VrRCU96h+6hENgOZxsA4FuMuiiUDQ1NGldsZ6l47tFXP7
uJ2BfYqf51u7K99+Jxh7+aG52RQxKFxKRkOVHbsfnqP4eAMaa9eTYGMMgX/O6CesPChv+1ypixdB
8ADcEWKKiko7D5EVnaCRijU6LuW1jPTzqBjiy/Dkq0b75D9dQH/mCcEcAxpjwo01HA2PzN9ILEop
UycPNZS/hL3g1HWyNSlWTbkcu75bisjt92peyGsk3WPlkCqEKUDZc0ZPVm1LYl5rAvVvQNlvE51K
G3sx/XGJtHAfZC3Ugk7FOBxAq/CEiYyPKm1OKnMVnQi6/rl0E+doRxN4GY3YY48YCFrEena6Oh5N
6762+x1Q90ChQxcdElLHFsyrB/ShoEi9RM9X4aTShUtZLbqJHa6FcY94nCl5Hi3UXNftbeXWtI2T
MKIr6NQPRSrX9By9fWTRnFY9wbBrcKv7PoZTRNl4ZOIIT6EnX0UUX/Eokn3gmfrBVWIDO0j6kwDI
cT/n5KBgZcZqdDvdoCs0G3vnBwLUvDvmZXW5Gcy8/Sg0P0VwhgK862ExWpn3WPVetWzhoq5cGnTd
QnWogVXFdRdZar7RADrPmQy9T2i3HZfeVlGrdi0ie9w0I7yERnOSNUHLxjPqwgprnJasG3ipy9Iz
6YCXsv6NlMHHMOtVJJhT1lFkIVGOa+u5xeW37z1pXtimv0QTKngP6+ziVR2zoPDNL0mV12MUXkqY
D4cbKrokcPYcZV0NhV5saPrB7ilfobpBywhA7bdtN9ypA6m/C9yE78xtiiWuQRSshVUusrAXW9yU
xM82pX3P2mrj81vdQrtbj7FlmowPKUTeBaO5SYPu1Vf8H28FbJ+PeCzzFVJSAQXZNp/qCa4wfT23
nXLd2QNDXIgi7Task2QZqcghqFXaA8jO8sU0A9Z11WLWTXiutuhnrJr1Ku2SBBZhtzvFqMQ1Af5o
QI+ZcxgyhOS/ON+FhgfAQgfrA0z6QJ1QLCPDCIjCPqrNaK3qrhpfrTB8oAuZ/BNzxcmFCTdAobg3
9APbjFlv+qS716vOfB67cFzUfhY/RaHAauONG4tByD7y3OBSeQjUyPDqPw3GO54aN2t8TBHWtBT8
YWIGa72z9ef5pT7e+yT6rmZQe/6vf9DmRntnqcPT6DjKOhApOunpzqUnvK/TcQ3iJf+ADY5oHgbe
0u5Mbtm0DpNjkofpAff2Y0zC397WjY49XL1zraS/9DOy28FB95aaiB/LCFRYYyrbIsGKUUQ+y5Yq
GiR1Ie4FJzmWwGYYZhsxc9bEBHMIZ00zhkfAA6PGcCIXB29ijkYKfu8be02q8c/CbuDcj0ZwJlrO
2cOEd3bzrSa9oIJ8U3H2nrIOJfrUmfXqooiuTIK72umeY6BfL2tWzE1BVMpq/hdhyYFw6SZt/a0Q
F0by16Snn0j/WcPUcH7WRi7qZCZhK73W9v9+lZ03rT9vahOjmZyJ6fAC4XJiwPyhhJaBHjvJBJwm
Hs1faNMH2OhDt29sZoPzLWx7KTlsczhDaILtctIV34zE2q39VUPjXfSl8dx6+JuYAiPatGI01AnE
k22fcY/RDkY347h+yyzBZTUJvUmC5aTYssbuhSFnsKN53DMv+cJPpZ1VgaNwHJh9jrwJZzeSyurf
/9W69tfqRMO15FGgkI7C//62l9Nvq5JBnwYWvlcyA0m3eBz8S8cSe1VDsmbrPPgC2lBsRwm4yKU/
cHboGW66UJ9mijFsXhUhZIYA8A60vrbK+yh7TgdEeGbv158uTXTVfJpL7/nBAPC3qHVb2ccTZnlQ
EgHsbnj//V+oBYOpTqvx/rGkUtN2J6AF+slx3GEpfLP8kD7+DVsvr4OMtYtHvsuYJSoRoLyrTQq/
rbTwRyTVu4+Dm6lhOa7helXvmpO91NrgP6Dize90wokWcvq66zs5OgfbOlSKIAZNQ9pzzciHuOSR
Wl0MxIZuR6izrUr9grrDJlrNWcSl3h3T6SExpUIlhOg1abqjYScoZqNjWXT5k5lU7oZsxxJHUwQN
kbzcZQVy+tNTunWRVcqXK8cvFOT1s+Why9OtNjraxD1ctMZldwoT8z3Rgz3qVP8r69tXC+TiSxBV
xjoZ8XI0sA/9FMlhifS6pW1+MCGrXgI1WIeerC6tG92V0bDO6EZ902v/aBlIEJrs7SKYYGdjos+G
bKxgS8GgizxdDIOdfVveEyP/YqcKddw5GImWRhjIDXk+VzFhSAoTLIcqXzsbvXiXffp2569dBOsM
YWf+ONnosZ99ti4tIxN5FRKxYxcS9WuG3q+H+Wu2h6AY/1F0KXPjGpP694RCKn5qyCkbKenWup1G
L9A52JWwz5wZX2ZHR1GGTRCxUuEgGOipB82XNJCMc7RQhoChgvx0CLZ6meSrq1Lo6cX3RHiwIgSP
dVy1D6NeEBLnTeSDPNTXbaTT6kOttexkf6jwZ72C6FgizR1+JF6cL9HKZw+KyfzUHV17RyJecYwK
eUxaRdnkVmrtGKp0T6PuvMSJ3f6QHPcQ7mYcpaJKPchWYTLA6RSDoodVg3IKOLGlnSKfYfwYNsTr
EBAhC0PbWZLe3+AgyCyYf1+NwmiW9liYhOdU+KfSwDI3rROSNJy2j6au6cuMZctqZHcHfEbfleK7
N+PwmBsiPJbTg2KnKe/M9BQsIk/n7ye6Fh7Rs/3279cUS7P+bugGBTfl49qkiDnWX5k6NCdbB16e
trxRV0Ka9ie9r72titl4NUdZpiOqClSEQ/c81tVwf4MQBZSDN8Rs07yRiDAdW5PfkM2siqFCBtN1
5znvskzLR9ASNILVHrFg4o/+UQ6Vz7XoGUdkTGNkmRdlCjbULB9KNjbBGRen9Wp2NkrzMLAu7woy
qhZVo7BemPlz3YiGcD89XTZW3dyN/evtV0mqSYTeKstRIj1KCa1c9h3KzVrzqs0oqWR9Cyiqnnf2
29inzHD07gfs0vvKA6XiN6hNraS86o3y4ZZUQU6cXLS4Z2nwY9w3SYuQno8UrVWw0mkiPet85LR7
9YuwsZwGdT+8ibEkXtCzt52X0fn2m5R1ln9vT0HyWTyepAyqTex5zb5garW7VZRNrLps4HjZmoho
NtJEK84Qnrees0GzipAlbgbGUSmI2yiLrok76PvIRXKkpu0dZrX2NL/fvuo4U6roQnQixYbjhedb
wekgEYctmiFSTcYPRGwYyeoSk0mJPkmtq4Jo9C58CDo64JlWgvksJqcG4Lo709FJOInjFz2Q2Z2r
+D+ZMpWvEBIUks7dh3IoXXPvusVDJSq5mw82CKxeExSAK6Ae5iGmBF51ja5fasO0d/gAanxJwzL2
1GhXMeV6HFz5M6SxOIk0voxKc/dZKwTlZUrLOlUI7LldRVpgvM0VSwdBEme6dSHY5XHwJWaCKX9i
RtLPONLbn50nFJyq3mO+HdTkNdSbajenmQVCw3gdFyiMRjthd5jiVWWPLb8KXG+tNVO+QV0PH3No
S96bPd8ohmU4hVGVkeURzl52x1zTLnne0YyyU7TzIFrJpDTCzwKHOYKuuHYXjOWQlfDDp/NUTSN/
F9UMB5yqNC/W9FBXqFjkXBEOZRVtUp2j2XSjzA82nRcUeFPES1F1BaHjts41oEebeBDEqk6ZAXnU
knKmdq9K7KKnKZr8Lc8AxANpdZcxSJFdNVL7cmAPzl5GSIyeDHfa4BqA+BpmIUZNDsiYgQ4A5d+7
p7mouD3oRNW2Rblpo3aq8IxqOZYSRKduqkskKUt7yrUPLOPSxBwP4DIsDKdOCD4qto7TXhwbWeB8
EUuaB6dmr1hQ28l71ZEq6c5zElramk72KmzCZo8st7kXjayXlvmtak3+WVVfYnTsc6k5HbPgH6nl
io8gjMKNT6jN2pFVjt6ox33jkE9CRkInfhgh7NvejEiByzArTvE0XjFwBkPKioYjwAnOirqhxbRg
10Dowud6cYksRK4ruFBkZCx9O6PY8Gom6rf3vmfD1C3uN5zdcpeIsd7mSNPQquUvXtx3Owvp+owX
zRy7WCtGu0f/mnglmhlPq51VzoxtpWRRhPm6cXbVVILWQ/QcD/VXl0WUsqY/Et2XxvZCyFbcZWGD
ATTKyZORxspRpHHlgCux/iAYy12v2FkV2RRz9ZR2DjCc/Npm3S50iuGlS7wD09zoh6K0PzkY0BVs
kVljhfmhdPiaC0f8qFVWmTL/kJnAblChx1PDqL7LLUvZZ02DqiAHFoG2WijkN+R9OTwUGrm6Q9k8
zBmdt1vMisVwj2hoG+Zp+pkjlV/E6PXjkU1WON6uFrC5bltJz9seO8GEmXQDd9mr7eO8jmYJHZvM
AXDQEyI9L5Va90ICuNxLGMAPIqIDV/ShcalarkCZCPvQc5evx5CclulI3qpOcFIgn28VO+BDQrms
TuG2gwU2qVTUxxH+1jRsfIq7TluzopkvgZ/T83C26UQrnTl6bfdUDMWnqWfO1yBVnA8mvOrBG48i
8PFbccncCaPqr4Zr3Ttm4b15qHQ3Ie21beXb7tsQ6GcbeXSdMYMuCzfaG7JyNprlVHddYfBbsGsQ
f6keh9BhCuKN4g7ATEYjwYyfpKOOk0tbx8YKalJR1V3ehfWWchddWF3gz7frd6g9/Qaimr1JfGNd
m7q3nSNf9Klpm1Wdt4WnoRPJYV15W9tTo3+3go7cYIKL8+XPhMi1tQKb7bUIaQenLBfLsMT4ZreT
yn5+O3s8AptG6v01w3hFYN8Tx9fHOc+QU0C+TDwaO05IqFA7c/2bTKm27shxHgp7sS+F5a8zFgDX
/+mmosEwpRtc0Om4y5VoHWAs4hfvlA+1ONluoD/Q/eAY68T2iz+GOcbdmgI/iJ48AXnahWfcBUNp
EAkXER5n0hqODCVeSSPCUVnb2YsBDYGUHfVdjoW+iCo4MUdylu5vQZwBo56ifZvcnyHY2pF0w7Bx
sYj24s70fG8XxM036u8PAe8DUnoc3QOysNa/P+tzC/iI7XzTRJFn3Qy0Ta0hmEYF8FuPR/KJyATj
Glga0u9YedIboz1rocIqP10kOjJJXHudfdDhiLwlz04grMdCJPcjJ9F1gOXnkKcRMxrEjgsHbvzR
aid+wHyEVWJ0GtrEcQ4NlBnuINxlqVixQ3clQzoQZD8xNbjHOV4nU2kU5W1LD286jRf/OpJrWVwt
Bf7BzW03DF4KE5MVXYXCDZPX+dk4thtZFxYMmJLaJRqJJTNQwSWS/85tR5sWzaockuhhZsT3lYbX
ZjRzbzPEIDYgJNtrNwnrZ9cKvyiSWwY3ZvmOvPahaeIyXNU+0NqyV+yVaYm14lldsCghFAjM4svE
7cxLPHLzxllVLW2/x8EWvRgcgJ7UYiRFsfG8HaE15kX1lW/XVBrcFu4JLNzwZtod1gr7tSAsBYGe
nR7UCPzuaAExA1Kf5a57RHZwUINmvDShJR6Rv9bKWK9K1TohOjMI7Ypd7Tg/FNFDbXXWMZmznJ3Q
WN9WO5EDZgkrnM+2M6IKGkp9YUh5dSED2g5/TDYlB1StWlyYjdiHzFeuGQOpc2LQFybyrv0sggD/
W+Jfs0FDF48QedHpkfLixnmMZbkz7+1YS7Z1QrGXGbFz6SrsFCQgAL2ualTotn/vBWsxqOkzBw+C
UpmFmElGmJ7lkutSGYT4KE2wK7vsh6/CpK44ZRx6EKf4I6Acx9ppGPlyU5s16GhXLFPLzl9KcTf3
lRIIC8fKtjYSxcLDmMbRYi4aO13FeaXSLm7M7t0ldOHcMBbBtu3QFEtp+bBTOLvSqjMUPaZySLrk
TlBanjmmyX3XD8cZbD0/lET2oOsvm77BJpvZ3DzVuCSIcVNbVrWbazwHQPTFNpUj7zIRFkGbgQzC
bMcsr9zXHmLmG8ZusIJybZfDcIkt+0cte35Dwx0uBcfGy6gK+rmMHs5FkY+r1JcE97Wdu1GH4efY
A64c6xihfEyD8Vb1ZQ4R7HZfdeum76cHcijnvhI8j1Ot9WeK3mfbpw4kmMB6qcrnnsv42c3L9Np6
1r4Nh01dJ8ElsAPx4PfmAhwwFn+2mjmJnpZlcGw7AoWUArCoqYfV+Xarl3gZrn6KSwrba+m02pMp
HO2pj8p7tVEOboE2OUrKYkOhoh9NBQlaEYTUxm7d7ziYRQQIKi1SRAsusIpEmsqK01XqBkuiyund
u46Ny8RrzPNQm4t5z0Mt9twkY3ecX5nSk6ckIIe7LAk9zN2BGJW6Qu3ITwdrqL3No4Wg5Be3pr+q
kOFdEDk2QXgqjp6pitYKb/LJ8ENurX2vekGZEz8m5IrQfrLFVUCJWjTwBpZ2iI5tvrpCQShHeRp0
mloqgWOPZUDJmwP72SteMz72TUpZPKJnDH1epgXe53ZsQlK3DDXfxCSTBcrJtt+DUigoqZUQh28A
dGl+ms5Ppd1FvM6KHTGje6XyjNcoTHOikJqFlBgK5o8ZjjC4zrRGOUs+Lb1w2mAlaIJJfJnbW9QY
4TK0Ymp+VKFIZEvns3Em23OY7XtswBr8Txc3+lw21ait1hwfgwPcH4uCU3ASmOYHWAJebKshZtVo
rFfIsCqKvHTj9UYCpr1w4BFxQiFOWEIUqsROxLJbJJLPMPS9q4tQGJsMSGkSEgVjYma6YZ0O13Bk
qo2Lzt2ZnSWvqiMDAtSSheT0ki2TEmmhGTZbguOrSyHiiFyNvH1uHAMiSW9EXy2GuFz0cbAA+Emu
gUkyZNV9uIQbH5sIXAQYKuuRAmkp+iJY3d4HrG0ETzTaPs8ph2xO86+F9J9VQSpu2XuPKkL1ZAUe
rIqEdU5ZOLfSQTSNj7AAX5B8z0TeWxEwE6KTzDt7wv6c80Rh+LAyCLoUmoli3ChbF8FUCQQ6194b
Hxt9m+hyxxYJfIXwqbMbJCDmLS7YIqk4X4XKj8AL70SglE9MCrOjHyBgn+m9BFc5ixZeabj0Io53
DPYeKTTLVYTW8MnuGERWZCwyeqiDjesm8ZqZQnw1C53/ggstYX5Zeeim7bFeNgp590RxovrN/Dxc
9lOCnCNZGuvRKA64d/Kl0P1kZQadvrZoFW4aShrH6M3fkLVf+YnqHYgGZxmHGbWVTzsmMMd1Kf1h
5Y5+fzForziV2YZLwrqCVTtIkyNbsc7mQ+j8T6aXCTI1GmaRv/anWa7tpgTcUKHuwyDfNwJxYuT4
waavFbwBLIhuM34qQ/aEtuYzYFbilinWyukZRXr+4iQ4JsiGjiEWCLGUrWWcdRmbgBg64xzlWDu1
vPystN46WlNQ5/ysHbx0HYwqHv8pYm9+gxu495B7Gndt9RoqvSnObX4oHHfnRxXe0Co8EKeMW9Lu
C8lJcJvbYc4kgW5l7SrZbjDhhFq5ajzbukYu73ygwECDYsZZAH8eoGnaUGw0R8E1YkxhjDq9Ggj0
VLsCWpjW3KsM+u+lL4CeSo+BXYyAofRbefGisbhmQjxLp4rf5+JlGB35VokIET5k0IR52SkThL8L
T1XeOIOtbRuAgo6jIclJwMNgSlmN5/o06lV2lkrhQCWuw/McmD0/JGRB+ykALfK1P5TY8r/ZchdC
+OP9bcbqyyBaEmi77pFW/8QOi3cb7vALI3bmHtZ0k3kDRIVgLI50uLiE5qd631zlLjZAGhmhH/9w
nGbXUmwiBJHdqvGIghhVPz1KAfYhB8S7K0dEtrchRxAECSKSB2CvJd0u+RDrtJwo6R7iHq+hannG
ks9mij2ig3f0pofhVgYmEw4LwIEyBogK9Tg9Cqvu103cwgDhg6O/msQHX1jGbfmwkOsnSbLuOeeM
i7mzHbzkr/5oyft2hE/oipF8oWS4V/vw63YkCTTjZc7I9V3Ccy29hX3YM+mE6bSqup4Tis4GUWja
i5P3E1aqGz4c/dMrAuXNTsZ8N3858aEQDH7X+xtjsEADMbeaWfmmlh1xfvfvaW+DoLQLuTcBfy0r
xVqq7HQXw2zNI1k/HXSIaNxngaZtwedV17Rm97PUKvjSlGvkuhutDas/NHBkiEsf71YCEsFxznin
uFqYx6zml0RSnmJYoyTNTLG7Heb1lQ1RaUXPlxyGtD72FhfWtK8Wpf146yr2I3O+hRqnO5ARMEw4
x8DmganEVDDXJ8de59YbnF7+uSZ/fSpUUZvEqySrOzwOFK9u4AA61caVEivqYm7QMDxPz3HbPCI5
a5ca6l1G4wwB5xF8RtbD8qZHMEKiw4GtKecsgVcx9x+ESzuo5rDbi4eg7sK1awXd7VmTuFDOEUGc
MjjXHGOeszQzrm4UbnWZy5emztVL49s/pU8TmB4gyfZTiPX8YI9kiNgakSZEnRjbXMcmMbcHjCrv
kClpb54+KNdgnZJldO50DpeA38rXMque4ykCIebziHq72c17LnZdZEjTrjlUp7Kpk0eAOu9UUJSo
sm6vhLQvg1LXntDr/+mZlHjEcFWsfKEaZ0A+cD6SzAgYlBTk3fM1BS6ynA6VedvfGzKmwVnXd6Bv
0zu9uygkUTDKUtr9rY1pDc5xRPt/iXRjUQxxlQMFywlPG5hVjoZf7pxgzED9hQwepge4Az8dT2jL
OQSqytscI0OvH0NYPhvTgeRnmgAA6wB1wBz8l6nYwG6CALdXNtaQmXhAZbivAlNQPOfKA8SEAQOw
XW6NEew1EqX4fFtMgRCeounQRxRqgI+M6J75QXUGf8fEkMq1nnp7Hpbwaf5qZv3FDjX/LutH8RxH
+kPi+urd3NuZXg1tMp5ul65rPtp2eyR3iV5DWO562uTreTFHDpetGKQ/zF9yDM07WEmCJYTT7b2X
mld/wDrnNGew+QQ6S7SMrOzo9+TgE1FtKUfVMraNDMP7udWaeND3QPJ5m8D3rEdvYDgBzOSIcL64
VLX/T03CXHsMNVwuadTaSRdYwo22UTeBwYEyEQcqXvvbTJ6kCCfSncIMPzWsdTeCBJwnF0LHERxL
rGVZGwN8CbqLbffKHgC3uyq7QHsvyuKdoAfjSMflTQS5f8qhuix7zas/G8xtXZLL5yA1qn2KMGeD
PW4ZApAao7rcV6mXvFL0rXQ9yXDjxOqOqBbsL74nN7Ve724jYIgZ55HcO53z5LrrmVG5Nu5i34jF
ycqEvbm9/5EALzW69I4JfPfSX7vnbUXMPWXYDqmfnGoku6egwSjO2XNKsucjAE+erxlbilU1qq67
MBVyeCdBUKyYXLglXxprFwKQIh7dnv4o93y263yaCoOLrjJOrPBURIq1QLhvvVi2He6sVgvXemYk
j7fogsi7pFOH340I7W5lcwVhSDnNxKxeG4UlqI0KHyPuIO9tGXxGjXS31jRZoU0d3tHQQd5OktIA
4yGg59JZuM+JVMYOo5vyzlcGk/Y0swsBjARy+vg4BhYijc6kzXm79GG45fizaNNRueOrh6Wbm1m8
nIHxGa5H8pQZr0ahukdJgts9EEwaXdJVQ8nOiuAYM2Yroj29N+SYU96TYkZQYoo2PXPeU7dKbFun
MWsXiVUhs0f9ebZ8rds70TBi+0ls/oaGEhsXw1YvgT9oQ/OtWLn9pUhvTdDBkwjpvtkEdfbMnFGW
YJGEs8xSnBTVdpbYVn38rQals6/b2t5A6fH2PdJHqF/FcLJUfJmlxybJkvOOHsXBrEPGxO9aq0zW
hKC63onB+aff66xhOZdkTUzoMQHQ+YAec2OO2UmBqvY9PZGi0V6BOz/6kIPO84NTdr+eyXetOkRx
HB3qQoiHwU2uoS0gxaJx4boofH1vAxfKatynmYbvaLr6sir+7p163MyvvNL71Q5DSDUhmQ2N4v4w
X/qhD1TDx6S1p5tmbSzR5iunr/2j35U/0Tq/WQyaDa/pH/FoWsiACqZ+ubJGXHW6fehDGOo3CZpv
QCwlnrrcEB4BsUKRziarfBJip8+p7SJIdkMJ8CTX/DNQ43j7+zMzFrQosdcfqvJlPr3PD1GGJhTp
0l0GFG6dENC6DgUx32im00ej584kRu7ZIjaY7MzavMZj8xshWuNTZnXQrIi3tBpV3tY0r9kOnocb
po2UQyXz8jXtqzPNJO1OUcxz0EDbNqU2Zkvw969WycgFRlCwV3q+dBs5qK7+PIFzgUsTRG/VKjiu
0KGFjAxoSPX4ro/MXU4Xlj5iDNWugZqyGLuMFVBTN0WlDx8sZk5th++BjlkRoNJvse62bHoZc+TM
rR/bONgUkxq7Y/a81DULNXahHHom+dhxs8pYaUOXbQOEdzR2ZUGij2VgD+uVVasJpBQVk8gSAs6G
7GVxdkB1UDm02SE0DZtAraBd1bBz5+pk1gYSwQlNpULC5yEhJqoqUs+l92DD9rxWam8vC+E85q7S
khbARalM16ibjubW1MBjSCx/BztBpyEAlT6WXfU8J0LR367uCqkdehX0EP7l8xzrPMce6+BcFjG5
aLvBqoutZMHDVpnJc4nzbF1N7mS+pB0tmdBWrDzx7eWEz4rCm9xunbzmItQ3PoLAYxRju7k1C4q+
+Yb99Cv6aH4Gz6PcFxFcXgnexMxC7Igd6IollPOwSAVjW5/kCVLsVrGnq4cG5FaQobBrig4mDpbK
oDSr92IwvxtYnWxVX2gMGKkqAMFhNv+adN7aYqKn5eNn8jRWIOggfBsPqU5x61Xlnb7FmMBMsyuH
8Ohn+MgSNYChOcicJjp5cKVbxVtPerSewYqekTo02761vsuxqc+iKvAuVSNctvlMlfo4ImctK1yo
aun0ubGdB7j0mcD9TQt8H04Cz0neBOxI2Sj9oBBjbb3NLc82ZVszbfh0U8Uw96LVRIf8F6sMWXvv
Ylugk+zSTv3F3FFo7KxeVRz6gV4KY+P6zLS9GJTxoMn0ojhBvwjTZHjr5ABvlxHZImjdY62auLsS
moUT+UMLLf8QMEQloYMNoui/epfAdO3XC9gY2ZM+TWH4jslwftc3HNLmLqBkmdgUIyo7LgEQQkwp
5k2GiGp5nF+WOc3gtht7fI2cdBP+bDXeBnlvfYGUgeUli5PlZnAPg2w99s34PI5I9SMJkTIdjOCd
cAAkmAaMA7ZPA0an1I+OUPJNNFKNwskj7zDsAjzB/4euM+ttFNq67S9Com9e3fdxnD4vKElV0cMG
9qb79d/AdY7q6Er3BdnYTmMb2GutOcekEfn3sK671j/g4hfhkuF8j2GxAoo5Sy0ZrbSHv6KQ+/oo
b6b3NPwDhzO9uVOe3ZrJHvayjLtFqATuM4iKcKuFdpYFWVFxVGzsKMhenJ6vlGcTNZ/GkIf0LnIA
UzPZR+BkXYk6s69205cPEazskynMnCq5zTELckufN39vBQ1x3nncbbI2GhjkxCvfTvUvpfQJwPHg
rVts/Fs7a+Z4ucJddnSGCs+IDvdiERHPuvRmMPq923DPG0fzyac4iI/eVYjcQptwO5/8RNnQ1bqL
GKtOnPu6KhepFv2JM4r0angsYB8gYq4HiDuj8YSMYwDKjkrFGld/vyOIPTBbECsE6TB9uHdLTWdc
GtXcfqu94RAjCIDaaI2fZTvsQjdWb7kLUhRgyA5Ax3gw6mBcBvA2oizNWaBb5lOlHqLRSU/3r4aj
l3/+s07v/PiRZvg3hbOgjGc8uLD05lHAtN/yunVWTMVjW072E8qMxf2L2qWsA6qCkXJmvY7gWd+V
BYo3FIMLPraGKjOiKx9tLb0NirWfgbKHxAHuCp+kHGxpzZnKXK3GMlR72x6GbWYIxXzIw6XTeC0d
j4mg1XnsExzvxaYra5aUeVneHIFhldgg98BCZDiXGgWbykY6npor4C4Ft9pJ02OSafKaMFvFRlC2
G4Av4/LvXbrW2DTSF+UkDDJk85KbGtbJeZk1JKO2NeZvVD9/t+IEY3oowPaNkm6TlwToZB3LQes6
7IU5QhovsrMEdzcP12FUE3TY9Z7/jpuKpU45jLDAFSazEV2km4/ltST+YquhnPxvm5tP+n6FY3Vc
LHWV86uY4yyyUU/WMmymI3QAbx3xli0KTTDfRKa5MHJw7ON8OvFjAiIqv/aXFeioRRR39WfU9ziS
x1H8vXXf9/fRnnVmJex2lSozfFSS8UGUGcaeqATtsXXq8NHFfzrAb4QNMFTqrXcUc94qhZ+hRlp9
U208MKSDRKgM4wGfi7dyPSLd/k5wTQFcYb4WF6JsKEa9YaVFSnscTAg7s9YvYRz2rE35aQz/syjI
zV/KCcCj3bUyPdF1UMtc9+I48inWx/qZk7cCADiykJo8cgIqJJW7zH6564j/dnsb8kRxPCCt48PM
dy4k3qPhpn+yIbkmgwoeECeUBzhuvD9FQB6Ym/jiHGVP93WD25JwPFULf3CSbe4wji5tFN8aHLzE
yI1NgPpnXaHCeYYQbm0jjVSjEqHXDbrXzEnsPBwwNEHq/tuwXLAd0G0WemXtiXPNF7XZyQ0khzcJ
83XZui58CJMP1Eafr/PFmQ3oKEFCA02xgTLfHJivoG3RhVjmrngUjK7ABrvYXKrdmBYoUEKbeXZR
PdmEzXO0lTU95foJcDHUjKAFRVjiwreMeIUEcFqEhQFO1E2+48xayZ7EkBm71GKOODtMsWjph2st
SXctlI51WBs3rQ0AdBFwUNYw4xpKCS7+8SZq+KyNqAWsbZHZHQeFvxwS0sBEXTIOFrR4BnfnW3UH
P3wh2oABf0vwB9aiHzMn16KLnZUg1GVpiiYlibaZEE1NtNc1eDpYfKIosDZVU3e8/2crBR6ZteqP
kTsREBhGZD6BKMhvxk2sUX3m8zdpGGnERlQuEvYtitxkiW/SWIcqOTmaDSibHtCGUT1N4Kl7cFXy
wTVz1cyhEVZM0riJdmbdJ86XP4kvO6YRFXnaNs7yX2E3XSbUwOsB+TknriMWWpJk0mhrO7wjje7t
RxAM0KakOuvR79aZ08wGqlS8gcuofKPGJcKtgBmtgKgAP+1mSwt9kAT3EV4d9OOmtbUDMWwKG7Wh
bem/ral57SBR5qPvHgbH/M2UqbjS/XdW941GVjZzYg0w5xTsp8GKiQzPZqQtHJJo+mZemFz80Xlo
ABx0FG4TRLuVZ5I8XqruRFMaNK8Nw6mJAGTZFsFhSfNlyOFSV6wxnLH93YX0fnDM/ulLz2IN0MGt
BOxJ5RoM6y7rb8OMIBkJa3B6E+AtSQbLyeF8kHTO51DVCw9QyVpPGSdp7dtAvgnzSfPLarioRHqw
Q9RIfkRb1atWe1ODsevKNlnHtqAUNPRrLPVxB00Fp1zaPo8EyDZ6hZ0IsB6KV+M4ZPpyrJKCVkHf
XUT80ZeI04bQyG/VkIMY1DwmcgAtc91/bci3WNYSqm9QTDYFsf8rKiYP8t0aPUkLzD2yj5tMaM8x
Eu8mj4KVoXc/QQ9dtsDI45XbwKNbFuaGsR777DlA0bDde7TU941snxAweI8plVifrpQozc3goNHk
fAU9XTD5UyDjlpWUG16rb2iUgVIAnVo32VXKCVaBMe4SxE1L08IOU5JW8aACjWcqYG3YPqdt1hly
H1aateaKRs6s7j1FFP7UyAS2ykH7CumjcqJOh7VeTu2qIamNIS1AyEb6zlZ4MZqIFARtb5rVvnc5
70CIhTkr+C56PXHiLvWuuZliBW0186p1F5L9UOhfNAJ/erva0mPM6Rs2z5HOEHeoMUAb2WM/zKDA
MCYDo9bJsZ+IG2vL+EYcvU44QWOthAZQ2qnbfRUNn6YnIP82+Z9iztqR/XDoCpJne9hyXGs8CW0j
+2MkERc8D+54YMZEQvE/GYL1BoOIYl0K0uKc0dJXHt1nDvnkl6/4LuSOZ6xyAy1s5IOjmAwPMiA8
eytm6aYNELCjGscpRPYqrteWRp6HCmNzl0R5dghi75yHXOl6m6miw9GzanQ+76SwBAmSP3hhzSOj
cf5VxyDck8SpvQmkBS0q3Y/wYsI9QLSfXaI63OZwuogTJKajKA+QByek29RqFkFWhWtOlypmlqEC
YvE6hD13Yew67sW5tVvkZyQxz7Am+NuoBgxkg7u2InVnaoxljMAfNZtJ/9ut8Eum/MEa6B3GlUfN
styrt/Dz2VNrPnMtgJ7nON3aCElGEUScTMyquHruDBIKD7jaPw2pjB1LVXMDjjVc9bb6PWoJx20c
JSvf5DSQjm95qkDQJ0AbG5ViMC83vsYc0qjLY9h/VAzXab0MKwVqEun6KSm+9bDV9pZqi1XntrBa
R1Nf1lN0ZVJkQ0DpoGNV5mngL+WXVD9ZZVz9FgGGrPGB+ipIdiIjKQYF2LBR4SAOYbQjGfSmzM5f
wS+Isau9V6oZLq2dbuFTVddclG8klCxLW8QvMrV+g6j6FVHOrAbfv/h1EBw4klaVaIqHKtZJch4D
ufO14UN3cn/lsh6AI3YIqrhcI1CT+6LPNrmN4bkVo4MVQi1sc1JbVPbklKU5gql2hOg3x4fMG7gr
L5OefEpn7D5yWqFKj7aN0+q3TM9P6MSKvcpnOEjDDNdpU8CtKJEXZmu5t1lPY82VidNmFP6J+R57
0ZcfJ6Q+Uqwts1K+5UTinBMW0oD8n71Q7F2BALM09P6xfhFy6tdOHXyMVftTNuGjmVBMJyRSc8rA
/12gKYgmCO0DXZ+0rxHJtIQLytLrT9INzrmhmmNl9LxZbVECUoyvEXL9nTGZHEcUJV3sh9fWlDiB
fObNWUNsWUPLaW2xJoZYG+39Pg93mTdpG4npOGrlePEk7xKNQrGNMmzyNoHvlYocIgSCfhvVznSa
tJ53HSXjwc+6vyiGLKudlee6RCkQZ3eGJrDDblkc8yGP15q9rWyCj7uWRX6b99VSjtl3Sejo1Su9
8ySvOC+t7WBS++icUVeyqV8qJ0PvGrOYNcEDJy0IMt2LMWMUYXXW97nKCSiQ+P86XdsE4QyG6fOT
a/mQh7wOC6iiEmGFt8w8LFy17XEqYvQzXxEuWl8eWDtjRSDBcuFG/t4aFXqznNAWg74D+E+TixWm
IJZ3Q3Pt7MxeY5kDROFWzsVPWakbBsEM8JHTNVMb4mn01ntwaR/OSU048qGpYWnG2aObV+gcLIZ8
ini5DlfkW9hrox6rVcHFCzVnL+iDZ+OOSflLA88ITk+QzqR0vEF5c3KTiQQzKzxOMMUOmbbtEt0j
ih71WeQM47bsrbM1iGkRD54LxCfYGNbcr04xm8op2kz8eSg6Ad5bk6loj/pgQSOFf9K6eb2sNxV9
/oWyWNQ6ZvYT2GSCaGNmLxgtBCtYDRWtufqbgmMfmcp5IZzGg6nl1Nu+uFVNhYi6R0cy4YNEV+4A
kx74Yhj+kqo/Y3Bj6pfO0f2F0xggzvouP5YRRhvGOt26cKV/ZNmyzKwSmDsO2KViAbZSNG+WqR/w
RrHCRNX2ZjFjmSG9LVbd5o9HqRe2JD2l67w3nNcCe0eJ8Kkjk4a8bNS1qX4Qwk9WFEt0cFt/S6gr
gR1puxkUzqgCm+/eM5mKWlZ1jMWTRjV7aLx0L0Zk4/64qwgzcPgSHmm6myfy7vINIPZmEcCc/mt5
qrNfPYxZpFWhcfNndTaapNUEMY6uJkESlCRfXhfku4SmWdy7+q7v3vy6FSc9K51V4pUJREkPzyct
hXWedTD2kwcu4NkuquXvPswf0B6R82yxYI0nQsyc/kOabkKYLpIZZtsRYBQT/DINrwXla3TU7L5Y
mgSEYDylUhYucXlKm61xZkMDLxgOTaqxWjLyXa2Xj1TvUFii3D8wz9q5JEmcg4EzT1dTMg2tTWRa
5vNZxsTKjGLjOSlfVRfhS+keRQw9L9I1mFdGUGwYbX/Gg/wm4CcHYCT07aj97tNrm9Q41vIUf2Wf
yVMUehS6iBsgt5D09iqAci3RM5ZbZDAc4ZNi4SZgrnXIsZZN64I50guKY8w366aJ9x5fz0XSmfku
4iNfi8x3V4y4x5WX4242TEltJzHbB84JdH1CckiH+zzJTBQLVXq2HedFVoV8oJuvoLdHtafv23gY
8I0pYqeGRhzuG8OSm2kS9Z7MJoaHEtVSqCjVPJhWa1sjJAcFdbUpOvUEHpKjuujeGPbky9Dk+uk7
PmxEDUgaAEtuWrkuDul8yvp3936rQGFHvMn8nP+5X933UnmLtR/2v//epb2RHWTi68802bXnDOFn
nXHRiOd7RV2+cyyml/tjaU55o+mVffBrEb1kimaB20bB9v4oMfL0f8duWOfW2N3ysEZOZaqN2zJa
EzURTsCyOASJ1ZmiCm5XRxq9D5IcqctZGvW2sjLiZKtMHiaM3+TvXErrGYOA/jbELaSSqrJfFSmZ
ZtQ+uzjLL5WBcLmLi3oJ6fnRBodw7lIP5TcOhziZLZYFAxO9wzAIucc5FAXFsZCr3m+SvU+HfR0W
JHiihcEbRXP1vXGPqNWBWpNwRryHdDlKjZyLR/UA1dW4poBEd0Ycfwolf5q8PTteiiAiEWoWabzC
TWMJ6OvqhvNw5aCcaGtVnyy/JLg0jB/vGzXq5kMe/kaiM86B63TunCLZdnqZohsx+M8tY0gOtCEu
teq6Sy/SkDGFgwXBTgJIKoH2ZmrudxBeIzsyX5ibGc+0VTS3elXRSMWZ6t1TOYGVdlWwoCFWbSmB
9ccwHiGrAgxYlGC8FpDv5X4qBcLfnrGRPRTprjRpX08olDksi8ubFGZ/IHToQtA3LCER2WdIaQGA
vIDSTwN2ByDJRPY6nke6EHvDIohx4REkS1QpD7Sh0o9WPyOUuPdv44H3PN+fBh0dFBqTMxix7Pv3
lPut+76wIxQlH5Wx/vfo/QF91AhPMRF9SPqch//nB9zvGnClD8I2tn9/3PyH/c9LZUFM15CjKv/3
2n9//H1fqVl4eIyp2dx/AkunYWeO9aOKdOD4jR+5h1gk3IxsQLn3+1BWpM0JmIfCmZ5rx4pmBjDx
v0+/P/H+wADYdi1kkC6ZXVexTfuWqQC9HA/Ab6Rj2mA44f8xsr443qWWeCBiWm3TsRzwKQZB8STH
qOHvc1ecbvyTbs49WOF0EAbvNwvbJkl3yLy1G8g6Z44+rjun/wxZ1jFC/e+mE315LgBx7xy7Pftq
sld94JVkwwiCnzn/N2tA4zZ6wGoKaXE6/r4KsRc0yriY8iBKhPUoyOpvaJsIppEwcPmAuOWo38I3
8kuVNj+kCDr3GIPHZoS+Z4xt/dCbrrXRh844Z3HpbxsihU5Ol2X7uvL0A7h6pPSmEvtMJsExQuC2
swECnFPD8jeqT+0lwRXuXs6dSSE5BQ5IP4O5WemWJNSnrlqSU0bWUKP9kYXfwWhkM3Udrq6Ksvy+
z529sglf5QcG3CnBpdUbZ3YAjkgCOKTYhFSbl/vdeNBurj8Yq5QW/MJE4XAZ7LIFzvffW33808u+
3Ns0fru8ji9J3gLMa1s9vriNes9zVgCxBfADbRwu4L7aQs4In+cWWGrSzxmYJmki8jZxj7QCsIx3
5bC95JNA2CMMrF0DNqTWD5+SrDpQEwQ0edk4AUX3aBKP8G9f29p/+pg0EMKBAhQy6advF7D0gwfN
yYJb5vTBTYvFXne8cJ1gs8N3kYxIztnMBF+KToZpbtWw8itAexWDUT3cN2CkxINDHpbrySfg5e2H
bSJ9JLEWBYKsi2fWv4S4sx9tMwHIA2cPaIDyg3Cztatn4Uue4BbHbGgtwhGb7FgFP5oHeMehTd6l
BclGcqNG6AEcwdvIQzpXwxnbFjhTYh/FXhLMhOYxCF8yM6drR/dsYRQ1lrjQKzagXxmlimfhVdGp
92yxdOjhgX1Mn3x09FOsi52VsljM+y4guhIQZmmPabkhS0biGdZsQU5m8pFjWtmMoSaP941WMsCl
Mn4BbpAv4SJWj6Bt5c7tlbUrA+le9WSql8kMCKkp/8cy+pFWvNMQib+rZiw3GtKdA4l1/mPSuJhP
BzP68VAiDwx1X9H8RNvB1eJ9DHzoCXFd/Pdn+MX0oqdJ/jLQ7WcW0me7uvPMZ+mJ9/svIbr7l27X
/jGNoVkmvTcdBdF1LFDnmwRcxJsiKPa5GNSy9QqQoUliQHjtyseW2ODHpJXE4jbVg23n08ZznfZW
x6q9GSFAa7yQD/ddtArFUVf9r/s9TbUTc5NOp6gHI6Yx2T649BSfgauOJIZ4OYbiqeP6TRi87+TR
kqtZRfHjOZ/C/ABMk6BcKp0Hv9JvUCCNJ4DZX5PGxL7MIufqBpZ2Al1N6ZbY1VdB+Hc0UMw3MMJW
WIdRnJqlTnfQyL6Cvli4dV58CNgo89R/2mpmELwnxrCY2vSDSV4Hg6VBHGoGyc1s3XqXUSTvEk1W
u8YgU0hABVqEoZP8VK1+TEbvlxozDfx8CLmHSB7yvpxd4sijcjz1RFkPloSSDwi2f6MlUz8leqUO
lT+QczTfFbVZP4VuvgE1wno/ty5FlodPBF64q8BC5EPvPngKQ51KeGCp5hrGtz05NRGQWblL/fGL
0al1gQ7/S+I7WWlCB6bFW3tpiFKkc4jBwwqCl/lTtpQNBdyr39XQ/cqTiK5k1L1giWGMXDj9nrQC
yOdzahAixit0pWVOU51Use6pr6fqWs/1CfQM4LPz3fs+r6qqa+xWLzVH4AG1SHW973ILL9rxsXOZ
n5/x7wVEl57coQiP95ff96PF5wsdcXVTkunY4v5IJOKN1zBiub+eIanLwq7L1p3s9cN9Q9aEfhjn
zb+791sCUSRr+f/fwwQfYC4kPur+ZGAlPPn+Y+6vuO+8b+zC+5o6WR4hbpz1PIlBM2dmyEcwpKsu
DZ211rTG9b6Bv9vuW1bpxIhlWrsmHk3rZH6dDMa29KfsQ6QP48H2uPCWyNQePQ6x3hysB5h4TGqy
0PhoGpfYbF0zOTwjAOpZ6m9GUCzLSHPVixXULNIGmS9rp/Yocgs0ZpGpZwcG/PPAGeLsvBki4z+3
7neNduiOEMhohrfJEd38fzZNx8cCTJz7A0FuR08Y9R48wqckrWShD0X1XFjYxBkY3+944cgeGzeG
Shx16t/rYRp2U1tZN3xY1kNI8tzY+ebtvvFVwxvA6ng9uQGeW9LrNlbKuVeGPWppv22unjXmZ0jR
RDNXQn5NIseYFqkXWLH1fpAe9sB5vwFGkqiabIIU2SDV3me9sl+8yoGfOAWvqV3u3KBgONNk+kMY
VSG6TAuhUmOYb1E7Astu3Z8g41f7haU9+bBLtjpYnB1GjeAW2AjW70+Zf5BK+uC98ZmYN5ykGX7S
CR6zrjlr4Mxm30T7PublhdVI9NuLxget6ZP3yEMsFDtWek5cwHSebhvrzgLO0/jW2/2pRFjvZB9E
nwGD5xW6oOGiPC63XD7GDWxfk1pH+tSnrANKGSJZ4GBdFz7mnjTxMtzdXn11kVddB/CVJCJYtzGg
bYetlwcKk3aERAJxf8b9uZHqd4D8vENkfxJ5ZJ1w37tnBLkNjrX5JqAwsR5JlAQgFx51slROkFT0
ZRIhza7AhSj6TuyMK7crV/ebvP/y1G3vtx28UqvSz7QljdCVS320SseuubRB/quhyPwmZPJGMW/+
cgqx9+FK4eHBoS/ixEbdWK6zWqe/XvZfKm6neNF1uIc7N3/tZHGk16idKq/8z2aa7973UbZtwZ9n
hyhNA9JMlfe/z/v7MtN5iXBi7fqx6KjzfdpwWRchzZGIcu+byE2iE6fv6DSNlrMjAYfpAqO+Kpve
oylJtwMROidgz2gL7w/0vW+s7KIjxHp+XumIl5Iz/Ra/Ds2sxgUoOzTeeClx3Y+RX3HyD0W8FevK
7KwH13u5hxdlraFdRVJr16ImPtABPv5vf1HNDAzeJH2c5LYZ0wNujBbUcVw8+k9oVKaN7cCQz8zG
Ok81+kfLq4xvdDUUJI389ByX+brfOweEV/Wj38O2vT/DywXHWeK/FGNvb9N4uJYjoTw9ztqXzjUQ
SbfyO+00VBZ91V+juLJmEpE3dwblN3hXjZmzmVeITCvs5+Q1bXVLBcuyTpqd4aO565FqvnKFYmJU
GLMZqlarAFf5o91gm601dxOIxHhG7VJsQMDrJMrhJRxskR1IN9SwrPGoleAaNdtPavunUorqvexG
Z9vnCA7R65TvmP5xe8WBuki3MR8MocCM10PyGFPHbGjpMT0Qer8ve75ulN+sqdus2UhGg1tKk5gJ
o6FWA9rTJ4XGZxkT2/RauIiLMCASpxfJ8VSMzsUyS+2PL4nz8NL6VxQXYs4maE9Z4yOir4gWSlTa
Xz0WKRtqHBTCWqHREC4kFH2by53GwIoJtcU6hmsn37xD5mPTaPncLlNSkUEtfPmsAd5dFCDevuJp
PCexFUQLtOHIfRLiF5AI9CKZPnLqLpyXtEpivWmxaABBS0XxrCVVfgxD1c/SRf3TzIxz23bGs9En
Lu8pY7P7fpUOR4yP5VKGeg94Ld/6rWtdIWLIZ+SB/iKs8/JAmI589iYpNng75NqmcqBJSF4HF6pg
rbFQ3qrOnt58OnYL6LXdDO/NwVcutSDX38xWOOcq6loUDOG0xVSitmXgbEMz8j6xGk90U/X2GsDO
3xFSq+8MK9PObUE/BUXPstTT6lvXxLHow+k166S9naRk5UqA1Svrh9P9CUOKwkYhbH5wgOSfGWzF
/Hl6+Z0x2EIjV5xodM6ZfV6zMaZc7vMkrXboDlj9mOojrGhWG1FWHT3+BSuaHiVg+ccs9dxLrQer
f7tw//A9cKuH+xPu+9PI6QlITKgLec1947XkWPooZpakTxC1y8eKzErLshOSvod+zONHNW9gbzgP
pfH5b09audFjqYcrD6nN5b7f9ZL42JpFSmCApTbRJLo3A0XrYvTc7oQAvXtr2rk7JO1nBtHeNW85
RObdEhf23vIJVr2/iAyrHlmAKPf3FzE0fS3U1F77xhUvVmsvErfyV2hwRpwHFRbLYa5WAMWoZWOF
9jJKBVaIuapBrvjb8ViMNhhZN1xWh89RXevBdb6Q3fMVzmjXYpwZb4UT/bnv72OnQcOvx49JViSn
GpnTqp1fUBMxgBraesf6RU5aajQ7LejqV75EB8dvnC/Nc/HVtZZ1yGIWNZSCzguIpAInVhKdZRzY
L10A8cjsqvrswBR/obPwx2gK4++DopuZ0tW6GTHGeQqAP0P3ZCvnu+i4nl0jac8s6xJ4Ww6oySAe
1kErd1EF/cTVFf7xcQcYLMCI3Xz2HtxEYcw5G1VM4W7kPzmMj9l/7qXFeoCyE5NlX/TWZ1wpRlyS
lrGJhXQ+7a6kMX7bIXHPjUVIXSTSderoFjrg9jwVcXmk4xtRnB1VROGPnYSeXoNYK4u9pbJJl2ql
uTOZhwGTtomxwEUc8h3dTZ7T7buO7r5dB5iotOPgTPHhfq+z6milW2m/CtGvXyKDjc6FYGkFxH/P
LMpDN5X+bcbwmBlrCjNRq9w2tGUnDPAyRfnBlZZ6Gk05tLNnUcYBh2ZanfyC/LcReK1AoS9Dm4lS
NjyBI197avxmKeyYIxMmM7xg+4RaFqYEE1n9OnAsyDhasXGq+tN3U6B/NHuWxG6eGk6RRGpEj1Gs
pZt4pEs+sy0+HRK8GxPTmOGH5aHMikPnRu7KM1PtBXLFMelz88tUWGLd3rYIhYrOwNtyhkHFzUvQ
JbZ2vLXypNzmrfnslcMN9u3SlvGLmw5nWyuOyA5Oydg+a/Ecw0xyqav/wdWJj1+fjuGkf2PMOJPB
J84B8q/c5a33jazdzdNsByHPsTF12CxJtdd0WDRjaO96RRJb0yHQKHQ+clkh1/LTlHF2T2eCfxf8
RrGrK8acfcpoiTQdb0FYcbVEh7kaEZ9iJw1J4NNQUFbaBYhIsB5xdzD4I0yTmN6VpEJoVIYspMX2
bQYj1AxstMsCTptPOMJC1+YsF0CqK18LSPUbCGorWAnCHrK2eoPXBEkI+Xdc3xYjUqlD5TorLIEu
41cy91ThrIhBSpatkunSBzOwysb+dxP045li+acI4QxJp9v2cHQElz+ybm19nTj9cwq39SWb0ufy
FjIHOITaHPGkA18YZFWiR/G7Le29N6Z45jnyaBqk/DNQXUFFDlwoGpNuZ05yL8YbL7VAomXWc4Xm
cZFyQM4BTc7C9HXGfNaU7msQHIv4S1VueDBGFj2mDujOqX/6UmmLyEr6ZTWWqFuKFxmSzEo2Ne+e
6a0bG3udWxK7XJr+0up64oS5oVfxyE8e9kEOjIL+KVCGW1wS71JETsqAltrc6KfqYPbpzQpwHujh
uB/KSJIxyhwJLNeKa43qYuYJun4ihK87oXiFkYH4DzXMYQjks2/mMWxjc9rSAH/KgHVtI0txxcrI
EyDQ7A+LLQKJ3O53Mf/LKNVXFulRK1YO8cCokDy297ZO/9gOSfJx+orrlDCahkmbSLQN005iuura
X+f5k2eEjNH08tnX63gX19jOTJIshSfQW4hi49fpm1Vn3/R1kBp3Ke2xdZZEgCqXVKs/kaiPLTKw
krybta0TcJVP/akjgHkE22wBDscdU2K0BFmQBMUr1zq5aD23XGpav9dFuNe5YsXQBaVMfutTj2Kk
61/IFNMWdBnHNZBrfQNRtDl04XAsqP6XU+YtmTknG1+0IQnV8sLkZjVo8VNgRJhPa4sc54gps9Q/
uLBzBjOv49j7UL6QYwgXpWAhGDWmKloAj7/YtM3tbllW5gH9Aj6HUMfZR0BVYn9LSpVlXsiXJEmX
0ZANKA/yeNnSZONEf5yUEAszgolojtGPlonH+Z8c8+TLJR1pjKmCiPWe+obFtlnuKjV+GqY9bvEh
noRKBSftNMM4WGIQNEFQ23N0EbVJ2hao3ch87gkHa8g0B1dULJiLyGWoETCIciYk35Cz1UH3+7em
n36FamJNKwDFYslz++CPb+jA1gyoGaRJqAW5ncTM8u3OJuOLEytKQNOO91o0lNuOWHUzz5tVTvoy
xJykPnv2pXeKcbGzKv6OMQ6eZdWfXAzhaA/LJ3nJbUCCFVN20yfobf4u1BbNoMyFCtdxDqbom5cL
e0BQOwu1LQapdQ5zK2qLL99DTDxIG95UmWMbiYsvgYDqObHkxfHNt7AaH1tPnKdcMQOqtXgxEKPM
VSNaoujnoLKznSARblN18avdc2aht58utMS7uXr9a9CCUx/rCKDyNzcwd51s9UVZ4+hASx2HeBME
AXstHn7MwOFCWB8WUEGAg8DDirFFBmEjdLHIO55q97c21cTckPK6wCm8zPrwWMt8WGE4+9AQSZgy
28fZCHJLnVxs0EPHjxI9iXJ1sadpeMqn4mFiXCyZ79pSXUe6gktQLku6K6vEJVZYRBomNujKMcbt
PDoNXnWOs+HRtWV345gDMhvopGQUvyBdplu+QBHqkmWRjE8pQg3EtXpCcQ5NlLVCtLJd60CeMOdt
yNm1Fg6bqYTzJpJ809bgrA2gBG0QYllsdRRszS9UGPRDA3SXYyu2Sa8ufeG8eoo6G0UwBynpEtYs
eyC3juX20Xe3iCH5YG4QtJZxMx5CczJgVeD6HTp49eg9FRFmtOTIvirTZ6Vs5EYVtYqt1d+92eI7
dePnuOmOYQr9Jcj2g065BWwnyq7/x9yZ7UbOXVn6VYy6p5vzAJR9QQYZk0IRCs26IZQaOM/j4UP0
S/WL9Uelu+3fKFdXXzTQgJ34ExmSQgzynH32XutbJHB6Sj19WYV0aqXmncSwqNHPBkYII5l2RaJu
JSO6tO37onYnkGNfRl2c5TF+z1Hx5qMTB10GPj76QgTv4NZoeL718EmiRYaYec9bm5D2tjDKq2Or
sPYCh4i2SPOTaiMLADqShhy5E5y1+RzQiIwYXcijt4DeoeRwIoTOWpiTpaWhX8+nNgmWIuTyEVBD
+wcJkjGXGMXpdCTyTF4imWNLm7HfDLLqduyCbottSyaxCE//F9gK0CymLNzcSXVQBaDJpfZ1zCjt
Han+rvV8Y43kQ8u23HqOvK2aBuEFfSW/LuiA0FPbA7re1NRku85imkSCWKDb0q9uGVGzEbyUFRFa
ado+eToSC84pEOIbhfxYCE+HtHQ25bLdOOXgPId68RR3bfdNLDWk22p4+20sHSxxYVQT4ynOyVls
Q4+PcMe1kALeW7FfbMQ2UgHVTFsdZHpR1BsTiy+OV46ZIzSjyLaZH61ulXLiUJ7oKNIk3bYeo/W/
SlUinmv910LS3hJF3Zqmrn0vZb9TEUC9U2O5cVcxbJRD9LVCOkrpbL5OKnohOrCCTzP/UlffktZg
5SwL7j1psn+VidbC86NlbjOOMKTpJGpV3ncd3AqVNPCfPyaiHVXl+jeERG0M594MxaEWi7RpZ6vb
KShWniIbYBMk+vdqHCFSPjpdRNi8MCyCl9MoLT5CyWGMDJbvjSS0F6HY2ibVSCwuVprWGBXX34Ak
NalRGmYQ+rM1lZDdiy7uahb7bR+G3VDeOFL5lC6TeEsN4/Qbhd6Oor0xlHLc6jPNYt1c5hN4ySro
2srmtpGKiwR0/VS0qb4v5NlH4SJebNZoN8eRAIZ0SgmFB/G3NVvy6mYC31DHD+ZnrXPIc8Ynu7Eo
ZkBC/f2PdrxbNNAxZm5Vx9KEGzeK15hp0zrbx0hHlBsfpcgm5loCi4SNlFOSyuMgqcwOf2gQdQ/W
R9Cy7kMjSIZOvJYUn3auLO9RD7x1ZDK5qYcluusZY2OiGaQToLd3Zz3MzmmtPWN7YvMAUIYtNDkX
dYuxFop+0NXOx4+xVi8+Z7yLUsd5D/CouGEkbD7Mw2KyhJNtUk2d8YAgqQuskijySkFYn1qJztu1
2jtDRXllyMVG2GUCFYky96IZIGmIaegC6jq4Ol1lndp+fgAPXjy2xvIyRaW4zESh3cfdsE800T3h
hICSadOYnZLlIIdtfdSMSSIhXjn3kQnUcoUg5LJzMkp6A70NfrXPmXygStsPaXnN+GVufl7Uoid1
8UVtqpU5oxe2eqjlMZCt+rb9YYIk6Ftn3ey2QqRIULlPG8OyLl2cyneDDu6fQFRkhz9BM3ODjmjU
HaYRgAYWlDHBDP1hDdgUuEXwDGpVy9YtI9gjEuStKzH2/rbNgR5y7THGzbO+jzGZDfIIY6h6Uzud
wBY/dXIlH0qjIxzHxsv9w5kNJ/UNi+1wUZy6hQ4LdsI8geKUb8BvMn1KB36swSkzEfoVTrOBgaGV
vSns418LKZ8Wg00jvP5wxbo40e4x9lHM8+DTWGISQD9OU8l5TccExy/vkMNMyaISr7fed7XQ32l5
yzpBvJ+RfBWp/lQO/fSLcf6TNOovePPaK7gF04NakDNuXY3zZVbPkI5sedc39XSn0r5Ku3Hws6pA
avVzD5BYjLxSQnJT5nN/Dhn+/5jRnPCr1Or84befcvyif4EOgLN7swaYDA2rW1TG+7w3pVNkrurE
YrAht5I5JNvp9ecPxsDxflCsr5x0DXmSpnvRmSpg5bqnLZZUtxWSOaqT/jAKq35dYsdEa5k3GFEl
oKs/lK4ic6STHhnviOVCou9oPpv9t1oJGwmFUSOikDN/mKQbq7GMm8EKS9xRRcOnspsghD/8vhDR
VOg4nUrjvsipJph5JluJLHTR4xv9SZpAif9q5f180UndIlB5fT5a5NXwCguGI8ICuJhOXFNsqNGh
hmfEYEPcLwrDUY3T8TG14XtYo/ZMAkyx6xfHl6dZ3Bst5IuwYfShmu9FrTOHW+Oimnah3VYtEERH
WGphWt+Jfor51IeX0jTnK3KI2KV0EU8a4QldvcI5TQKbMRQUD0CCtAPWvVvoU/bDXCcTBF4725uo
oPwwiRwaqzK8o5WK8UO+JYiaTXOA5donmHoGc5R2saiUm9+7g8CQGFalTtq21vtNP8Pb7uhuupZa
6jfyz3/OpjXRRW/IQVsfVgiWdLnelEYat6pjeWU0R7syGtKjJO0AvDiXmkAhD69NEZT5BxkJNofM
1Jy30cA9sADJhBNtvtfdEHqO0aq3nY1eZ4K46TfTZD5Jg3EdK1itMXfY0Cf91WbZxC1764zOaq5D
B/BzKSHnDXjv2WRlJckZElft/bRK22x05lKs24eh6pSdoCr1Bkzmt01D/J2+YpujosiueGxTFKkw
LEWe6Rt+cdmz1kyufknMnaqUkLampQaiOkFKkqs+KLSdjBOp8kZbkNQLU/e3adeGB6bNTXwndcIE
E2HTch8sDKYF5AgZoiPtMGZpcM1UWbdeFgXlXhf/muhHerY9YrHKxZ6hevQ0yjOS79yrl1B6BrlG
RKmJyZquEtRYKCwPtUIxGBcjCus4Y9Nne4lovMAC1umv/zz8JrOv7erfv0VdgcT/BSfFY2orWxs+
5sGYzTmomWvsABkywRfD8AB3UfGlNK3JBVjB8GkIXjpKECC1SsV9kScdaVRa5Q/RjL/bJgDXlULj
aVR5WKA/YAf42WTtSH/Q9jb30e6H6P33P8DZGFs5Nd/jFGV7qZHYzLElCcAHQOskBKRwf0j6/+0P
MXfdX/+dv39U6FJB7vT/9Ne/PlQF//v39Wv+92v++BV/3X5Vt+/FV/efvuiUfEDBqL77f37VH74z
P/1v725NjvzDX/yf9Mm74asV16+Og+3Pu4i+qvWV/9V//NPXfyXDUjGUNUXtX6dY/o//nn/96fPr
T6f3kuzKn2+5//zLv/3t636HWUr6nzUZe42MkslQDUj5JLpMX13/l3/jn2xNdhSSWFTD1lXVJibv
b3GWhv5nXeEk7tiOhuzPVvmqrhr6+C//xj/JusY35YtkODK68n+TbPnH4BWDoYZMVCN2HFuhlOG7
/jFvptUGydZ6IrOII9xMxjNThw2kkzUf+v8QlvhPCXQ/P0qRESOrGpfClDViPf8x2mZQJYQiYArd
ScpRZqI1BarIaVS/RKLaqklBkkW6bWHSOHP0lDb6fY6pvpglf8lJYbOa3RS1n04jI18VUM7F86JL
O7oLe6KcEBuklxpsct5VZ4bm13/4YP+DRENdXtPk/h7M8/vdK46mMmwn4s82iSv9x3e/8JzPSU7r
xG5GYPOSch7A2Lk6uUh4Trc5fYShIGYQfH76obPEJ5XNvC65aEtyhWXV1PmzXDM3n9rbNIsD+00f
GFay02BPIm0aDyUcHruGcL7sDRxcJkejXDrwVF9zi5mKIo9+qkrQxWvY/WZbMdotaWDL4hhF8dtU
IsiQ5ELf0KI7TkoSWMI5pnl6aQQ9s9J8E+EalIgZrkDROIILRrbj4ub0rZp1XGnWlCdpPEEzrEiv
aXH9c4rPpZzzKyIhlQiyPte+4hJIB5pCANnSvdMqX51uHUU1nVpBS7lEraw2UE6yiuVMUUFDOta7
JTAZhLS5udHuyFHpPEuZT1ElAmYMh0yWthKIByAkMBx4K73ZHOsM9eESrRCGIO0U1wHrzYC/dBVS
bYq4OwAUuCNGeFOGOnKsRdkjsAQyX7uDpd5wUL/EcXqnEOLggEvK1Pg2JxNjvTkYqu+UysZSa0Cd
ZNbs6tDanDY7YrfwSR16z5DoEZrpF0P8EMKKcGH4+FX3NsrMVWzuP9I63cragBS7tnm+xYIaJNHs
T7G+LaJ4T0f4vnAWvDc5cdQAs9VoExb9ZVGbW0WeN4jVCfuceDfoEJfIn9jD7Tm+g+J6RapuSKBG
NSZAanKps7V/MNFtD6voGpL0EZnTOaH45c6RmEiqb+Hs3BCY4U26chPRpHXVCljhxBi4mV4nzTgV
zDHcsiX8Kx2ouJlx0LnooSSQ6VgPFNijrjyDrKEuw+mHMWr5RUjZfWSa10zHNEw6FirqMdcwFSaP
tmhvQ05BblFyw7K8RAHp6q7uyBjE+wEAAmQYL2Is5C1dTwDnoKCmpNfLnhhuV/AoW/BIqBbg08Cg
fgRUwHdm7dybaRW0YU/CSdO/0tT7qIzPKF2+25qo6mi6x2oF1GZ5bkTI/D2aVPhd4hW7zU5xuslN
Unk7JNkcmCbZ1gNyTxBlZLknGukqNGjQBGpkp8/ajZqXz32JjLlX3oqxkT0nqol/IBxr9gqnueW4
xw7LDTGPdNF66Q78860lzLeQsnAxK3I7B5y5hgqmVsXpN1RkmE3hCxM+dE5T/WLqzU5WnYeKT7ov
0E7J5EVWKo85nO77zoyf2jDFcFh/xGIrLd1rhakttYrzINKjnkxIGkgiUObNXNS3RgYawdjjWvLw
j71zxn9CdrBqb2ngZ5txaHZGPINJ7l4ccDxFxeS6QPNY9eGukKU7Jm3fgCS+SZ/z7TE/EJb9BCH7
aljZxUqNd1OnPFP6m9BFODS7dmZDbRv8xIHip+nvJE98gBw7dIr91U7Nbq6Nd0uHuGAyVFFv0iID
31x/ih+os3oXFsg4Inkvk9aY24NfG/lzU9/B4N7lY/Yk2Qge7T4769LbkNf3NnXommUeLXogyuGk
Lkx9YP50PH8QlDzb0hiT0aUwwuyI8nLvdPkZZ97ODLvLIM791NNewlTmSihNmz5CehMFfZc86uSz
REu8FVMKe1i6WBNZPob9PvQZjDdPmS0CK1qmch0DwuzSLZzPl+yC7fVqmu1eMqWbgkBiF7XGbVGk
R1wNW3JHbmtteVN0yRdhC3eR87UVPY5VdLDRg00NK1ZN8eqkz92vHAOYy8iNXmDYr87GA1IJJjYG
tYS0KfEjAmnpfQ2rWiOKyWsI1sEL78ETn+hAmHftQOAJ/FNCVOpb1JtHcHsBcOfBncEyY2W9+X9S
6f3LIu4P1eG/qgf/f6z0nP80rZz6oIrKrz/UeOtX/D2uXKeHYpsUNdxABrmpvws8Rf+zopJS7phk
lOkKOcj/WN/9ZPE6tmZzVvgJU/1bfaeTZC6rBE9SF9ogW/iq/1Xj/q1Q+V2cU/P+B4WLpRh/rFyo
V6gtbcWiatFtWqP2muv6D5GCliLpkWk7+N7D/izN/RHIb5DaMj3u+7FuVpqa5qkgfnDzBFi9CJBM
XCWLfXgaWyVieWs/gd3iCUQpCVtBMtC2IkENzXlnDnow5q8pUsD5Lk8IbcKnjVVdUytw47KXFbsS
vIdY3izlXZduQwbzsEs8AXxEB/A+5MTaDAz7+/c6HtwU05Ai1PfiRQFxLGB6ZB1HR/2j4aS6MkZG
lNKjeIqXDj4MKqpx3/ETNLyqK64G9mxavKG28wZNMAa81s1zOaTXtyJ64OADSeWkOvdM9bX+qMHl
sShwEhJAa/sOKwWWItNAF9JtEZR7isr0SqXTjlSzviOCznKiDT4BywDxKL2V+Qk4K2+iXsuADZ1I
KoIXsiNcdTiPJipQZgEkIrxXkG71NAjRhQBvg/J4aFqGH+j8HJmMyorcFaYZ28Y+aK3tNfm+k19Z
OikRN0p7rRfHgz3jjuxcqn4YlW+azj3LSl3PXyPuCARG1yEzmH2TOo9cdmB8390MdGAXiEdMFBBr
+CVjq1RHnR7KBP54hsKHhttB7k0Scvkd0yYjx/65bC1gUa9Y3DxL2wPQFhOWG07gSXdUsbepINr1
56T4cDR8JePBAOeKfNldqmVXSNO5kfarBwGZvRurtOUcHNUzPJAQnHoM0UjILmoZH8EBggjKA9K7
Q9TFqnpXoDCobVZ+UBEyUai6TOfU4erCcmNaUjEgGHdCu5/w25u5vW/DCCMl+6owyQNZDhq9Cjk8
2ea9sELmsqS9G+PJYZRvUlxMqJrD8LoyScEBuR1aoBhmsL7pJbdJ92Sy0xR7cBzah4+ablzGeKC5
fXa0muiY0pNjLtVwnlvC2cfLEoGmq3sEGYDKmnOt4TjS6TszWEOa5GIE3ddt9Qke07JAg94QxZNi
aEw2SRQQDCb1W43Sf80ISg5jOcOzZb7DIzIRRGGPzlUhymoG+S9Ue9ulwNHzRxtMKyEZXjrPvoxB
dphDLyS7tHKgwoLUKcvSRcHnxilsI5iELbuQlOwIQLto7MpKvPhsGhuZVoMsyCGJ3tlUzWFDkzgc
T728aWyOWyDCajSjwwy4FHZK9bSYlk8TsDZd9dWOQCvQZ2dEwc3L81qxBzl44RNli5SmXb419bHJ
17Yz+rDJD2EtUHNtC0JG7LbY4uAyGY0nHYeHmBgMwvY8e/FLZ5do9rGrG9TM08PUf2odWJ9y3o3J
M1LbjT7nWyvOtpXVPks0/opRdkcZ3xtNlvmclO90r2/k5mHotjY97ASz+9rzGbuJiPhDT321/LJk
WMFhTgXBreewK98RZnodaToKHcs1t1TN9cZuECYptBXhNbN+nBLSr2SLweM9TTB3KNsAvSJNTXWX
l7i0U33sPOkslBOTepuPoD3kFW3n4ntkJbLkFbd7kOfMLws10CjfsvpXZ2lePOaBDaxu1kffAAKM
WYJ200GN+42s3qUMTRxYmhB3OdIQ+rMw+s8PzBvcqG2246JhnbMCGX4BSvw9FS/WfKREEUqAZAKa
lHQ70Fy/0gK/Od0xTBQ3bTcxBerjdxTRJrIXPx3LNZ40UqGaAEOC3Mjj0mdDoC566FqmQg9Tq2MC
NHTF7ShSNCeLNlAXD2BMTgaz61vdMB+mua63MPypgyvB1DXbl0g9PX20mY8vn9itYEgJmpWwv9tT
dZAkT6W6VF/AgX2MyapkobsXObN1UI3kSbWIekoj6cOJzaMF8O4w41rozPCREHTG1CTZbsyWgMvS
YNQ3FnshAboBA4CHcvRtDOqlmgbqCMglr21c+Z0mfBMdD86KJpDt4UvpkADRtZ+82shIuHdACZtO
cp+xdTXJyPNBwmXYEZ9Yidx1VKS6ZR+/Wo0CMhkwBr9n8h2lwIJY2oFMDRk219JoLvqyk+KR4b0D
0hTW5LBn9JXkqKwG+pu0QSnXiAQdl2EM8E/Prn6n5hIMPUarRXWIyxkPNmNJAw3iJm6S745egqPX
PtkM+WbOK3lPQPxXB+uNK4hHboeoYCC0kjNWQ64ntJBtZzz34eusaLQAERsOU37RQyljfpiFO2du
P4VvtRI1dZxesP8xDxe4svpx2jMZwtfWNB8qPuZJ6L9iPdLvHIMdnNk0Yt02SbwJARMHB/lrVtj1
kGGDPhK3oUyOVk8wNZCWLUBTMtLr26GxvlncGjwtrU2PeWF9i6drnjBEHFpazwqLfYKqQM374awQ
9LDVulMu52KbIBdg9aaNS6JdAIierLPZeczmsjnkFjPPcfqlCiQw9YIgURlNrx4RzvZ086c2d9c7
A6zNSLYDs8WnLlThoGTKxmjsa9y+9HPKE4D2CulwuZuJg9tgCRE7wUpiTDoPhx4/N0UPBYskLdCr
/RaNhf0ojZyPoojnw2mnvaVohziWhyO6yy6YbPUpsqz4hKsi3IXooIToP5oiGg7EZ4J968gkVsr0
gLaaYVbqKVn7ZFRVfoobBYgdULt1NqwOCha5jijDycdsGLlhFNP4B9G2Qemjb20onmyGt/Q64nO4
pMZtqty2va24DbZE15mLd6NBl2Lb1afRDLI/QYhxB+7RWZO81sBXX8bVjaYRqrHS/vw+06YzzaJ7
EWXGDj0bOwhzVD9JF5TBIkHHZt7rMdCltJVR6DfIftC8qTKcNgYtiKA6hr+THRsH6Ec6io4+8/R6
4kTURfthZj/mZVAj22S8CenGm1ZWuP2N3RK60ZYmIIJxcms77W9bXsyOao9BSgAjiR4pNWBTMQZV
0iC1Pp1FvdcnGfRvSgiUOfY3hgTIoHOmGyetxhMy3r2sMlFIxEOWOu8cmm5VfdxKrXYBsAvAj7aC
okKwo01/sMNxw8gSn8uM/J9qTa2ohY5Gvkvbm5KOu4ptDEyA2s70vpA7JhysN80K8YiCHEwTpK69
snqL/Ek5mgPo+AVlg0xXjgVtsjZR1Zz1/JDHb7HyYVZHTfnSnLMTb1uKBhRjXgxAvLhHkxRwoji3
UK5S61xE+4jh/toJy77N9DbraUiMBc9J7CNwCGsMPeZlVAiEiDZ1zdCwOtRRGYw22GdSgEqmtvQ6
ekV/Fwin5wiUFVYUVUPRUoLxlRGAOse8T97KvniXtNY1Cm7eDBUIjTAJEiDKhXAil0l5bpNXpjhB
waeHbgbQYyfBsOXz5ZR7zJorJbQ1tc8VtWtPIL1kvoHD8kNmcRylO9h1l67OHsgo8Rrufrk4aI3p
D+NrN7bXOD3PuHO6cIciNqDOQeFKRkYsbSC2uSMl1YjmYIgvwE8DU5833RTfWJNG+w3037Uqke9Z
KAol+ajLR5p3D7rSp67hOBcRVTgyZTdTSJpz/K55dVC9yYrmEUGywUGwkGIgtwJrEFFaoNMT5aYr
pB0Ed2IKQIoxPRGy8TLiIpgpJwrMYQh6FkehMXggVCCYiR2qQXfOlafwDJXOQuDbKe5rr1jOoVrv
RmPxI2uvxr/g1nC/LtCQ0b4A8Z8bFx4cRuW9Ld/JyKaHIXbDEfew+RFnuChnf+azYnzMCeZkO1Ds
588MznKXceACEhcPXwO6IAEAN21zf2YXY5i4MeGiM/tuaQG/j20whxcZXm1C2ZljAi88W69Olr3N
zOdu2yotpc3dEl+Z9brD8CipBtgmg1XuKTQlL6Lid5beh9IOnHF9YJTV90CbKvSW5NzAHULgctsB
FhP6JiksPyPVpoO6wPKErcWKzjHKwLGGsaJbLdQhWHKj47Ivb1I98lY3ehWa3lwDLK32jYgvyaS7
+CF4iUGZavo9JExKl0TZr6o1W7vFjAtRq9bZ7aSLHF1t/TJO2OggnMTOoZmUGyd5VRF/ykkbyNrW
wWAsm+lhQqUxyoj5MnvTTp9mchNaple0d4QKc3Thp4ZvWZxt4Gi5tTUFCRlURpvReikDTUfbjAYw
kuvrmIl7s74d9fmg4VFVY2tXdrWfauVehpUkARurddXr7ROKKIYn1VabjxqWvTgNGvT+c//C7uUO
wO9T85IBHxXIUu29ji0HVP4hlzU4AycexhSuCr7ATUNLlHbTLileBOHryrLnvFNZd8kwb6C90Ah/
M2mvNRNp0eH7kOIOMq+jedboKDITjQLFemwi+qNjEyScvhoVdn7CXUt0Ype/GO34qOvsDRZMS3HG
tb8RzAewaZ9LfP41x4tMO7Ql2d7yKWo4EE7Uuct2IDcmtHfJOD6oFuNyFJfxKs3P0UPutCHF8bAe
GhyM5fp+6A+iLh+61YOCuzPXOY2W4GisxAdGc99L+kMYKvS6fs2Ncatygp8DB92cWJSgnI8Wb1VT
nkJWCT3uWdU6biKr9xVzl9GSmGsJFMGxkAey9a6iR+omfSwd/XR6bRwxwk3MCXZyaFW2wwbxP8lL
yELrbUqaSGsiozPy+BxpBTmzUA8YH4SQa2MmA8XrZNtbM6r3uDPhi6jnYkp/VQlLuxJZvoism4aA
rXmvsXgp6TlS7xubXPp42FrdzQKgwohNThOP9Sz2UhvthWHcqHuGNVtHXw6WJR0Xk1F9gWeAMzyg
HY6Q1T3LQkAIGtwU0KsAV4uugHCVP8lxtNdNgMdszJrdEBqA3SR7EnQU5uoolGrTROAFaOQ+GMSQ
kmtCHDOIRiGyFyeNjnncnocssHBhdma9DfGHODG7bqXeWfINIpytjAAXbiIabEt/K2wuvX5uYwlQ
iXKjRHpQwmTlzChOIxLIaG79VHe2jZP6FsZOsEOQablZe6pJekJRZLlmoX3OpIfhm3kIuycVCbAR
NSRTSp/ClvzZKd2KUO3EWu5sjpBFQZiw/Yo2KXJa36g+Z/OhW15o1B9SG969TBLhd776aXWd1d5h
3ei8Oh0DrUlKrxoqpEf6URHfzWgwhqBpwSkBgthHneq+Lchq7YkIIvUtMC0K2dxX7bl3i3bwVdGe
YhRwowJvI+uCzpifiel25RkgZndmZIKgmZmJNb7YAqGusXUmbj1n4U5OIXCTcR8xkLL2pmNuNP2a
FDsZkbq53u7LrcSBqafmGLXcD/VDXsqbJ0XHIaaWgVK+po7kxZTKtHapfb9m51nkMpYSIiz0757O
UVmfoQYHRZiiBt6b8wEwlNvr6gGIO5eKUQZDDLh6jQy1f0vqwmbMbX/FHZYI4tr4RtKNVyV2bsNo
AhYX3cXrTgZoLNGuckNCcaffLsYOghD2b+oW2HpWzsE0Qk1dDnujPMnfLSU2oggfQRtcy3xHz6yp
HgElHkAxgT8NFKPdMfHwZcBdhFZ6MIYDTEsHKySu3Jox3DrsRLrndLeSfWeyAOrwRxEyaS9VslNS
55BVzraKYYdVOjSmxK/D1TTAbx/fheKiAQmVOhZX7VwbxbEqIYVPnBWZqFb3tXTs00NVdBueCh65
axIikUUrO7a/nHh40NWGXCax6WuNUvF7TRCvkb3H4tdYGdwRIRM5wNz4AhJspJKq3ifNI/tomz6H
zq/B+hX3t5bzgCHeX4TwilI5FMPeKYot7TUS0RTpBf33c0LXpl0q9pplozXzLtKqQCz5Ziy6oCS6
i3iFMtqlJNM797YZRCgLlcDk+sep54Q3+sXszoDzOWj2yH9ojxaMicZDK+7R0RRuN5UbezK3gt9R
sRC3A1evYrTOxq3C4c5aTdkEkAFHdbURt3hh+CZ2BQ1BK+cr8pRgTmUsHiqYRcZFI82qJLwUg+re
LRUxZQlA5PoBOOIprRElLbBPo3uwEHaMcTB9cRLdnxd130Ewq7WOEJfhxNPgauIzcijZgBsBIKLj
wv9ZB7HXuEq5R8zDEsbCEoUBVFcqr2DpQG3rNJSpCU1iMbK7DPm5SqlSys5HNmgbo4u9itQJYWTB
Ij8TcgEFT3w08XeeSb6qHThWgq8/pi2H224MclSn03iczcVVyYzBIyKv0sbcDeeVEm9uDKdCx0xQ
s6qCNLjMTCAhZLngaNkidE8yXy3mv7FDD4BlVdBh7OHjNuKcRS2xF0zEypIllbxpkd5dlzzeJ0RY
oVSgTcYZSCCuNKC5jQPGRfqc2TnFiDUnBm6MdfLNyTuu0KO1V7PjSziSFoSxRZBqPmDskhQqW0cJ
+jtQX9ognM1l12I5yrCXV8DRcOYB28MrI2sBvSFq1m4PkTgYVp8dgi4nwdipeLhgvSGnWWq0hy5H
oo9pZNyaNTUORpcQe2tlotk7ask+Qo1VqqVnD+dJhIcuu9UdXuwQ1hiMDt08cGYyJOCW9o+u0NTR
TzgS3CYbdym/cDcxRMs2TtXuRtxkk7itobrH5GlW9qeNkEoMdObWAfrQbPVCbNu1iqq/8/m5i5dd
Gg8baVSDgQ5vCjddAqy6pmrI6AJ4SlEF+20/UC6+LtzLrfjIWsc36243kthIkuIaSWaZxQ4RiIqP
j71aztwCi57k9c2zZGy1gbQnhgQ1l2GuT9OCAE0GdTQFIPVgHvSnOT0nwAuT0WsqgD00fR1kJGhp
XQp5HqGC6jvj1H4o9SWw851inDC1u5E4TD14UAi31guBJ25qTpsq2jk5WvC9xCxjSlCpz40/IQ0c
nlKgasnI3d/fFJQYTXWszZOaCy4dW7B9Bh3PynmwqaRrBrQ1GtTuHBqo2VGD9OVDDaJmdLyc9yYn
uMFpMUVkiWK/V4qTueBnMPwoh1lNVZl/6MkTYvC9pU07sWIeBh6CbnjVnLtokV0tSn2OMhQz29zE
CIdjR7VuUuKbZISTSPCz/QLXegYTMPwgUUsCU6V9cRKC+s4CPkgmnwF0stlFUKwb+dhIbwpR7ehd
lfrQm1Ti6UdbQERPCSHqv3LnoeMYNRRXVCTbXHmPm/ul/TU5A44/CiFF83XaavaI+m9+MZ3Fw961
a5IjqZhyZCIhrPaZFsEIWoMpJGj8kJIx3qCd8ox607H29DD2TPu+x4XARkc8NQ6ysVxHvQa8bS82
Thq+cnzROJG/ABtiChKeUN4tAvx0VmAmuiibJ6PZNOq4TQhy7asxgO7oA6h9q6hF13avpEM/V9xl
uYeh4w92zoTno2QZ13rbY9LM9RdbaDknMwMNyelOMbL7xIKWAPJkZGxmMmOg7gINsQ17YGpT4MSY
ZKqTKWjg+GaRBapSM6aApjhtEmZA9rxqArEIsVQABizSTyMVvmOXx1461c3DTCUD0nWDpoHr8yYZ
sZcPR42sLxpDghJ1FJdOm7ah3GJ5d9aWCntG8zwa68m924zKfAS+js0B44HD9KY4C1s8WtBSQ2wQ
q0nLitIdDUZoDPDfwZzWrmNLbqy8xvFMnXYfZycbIQOSp6eee8kKw01e3tXKpawf9PnX2FR7ssfo
mYhNI01M8kx0G0dU/Z7Uf9fgQZoJXIvW3DD7dAu0ArCTUIb7Jvk00P19Rbws47OwNoa1U17CAT6V
68B0NA28aNEjDMb7/GVpzx1r1iyDl9PHx4wzdSbLl7oePaXpafcuh0l/Nnu8mtmwWQb7Gi3vU8HD
VcFlbbubkQ5mJuUIMnuIKIwiZa74/+TqPJYjV7Zk+0UwAwIigGlqLahZExgltAzor+8FXnt97fUk
D4unZIoQvt2Xd+YCEMIENN2AqgDeq36HXv+ShqhjDns6zJo+V7s5pxl4HsL2+1TMXdQscmy1pdB2
sDLWxfA5cV204pexv3oCeKcDGS07VAak05QazOrVjJlCOSnOHG0pQ2+pmx19lRC7OvWY2saRU/rB
BXw0J382oulXIr3gmYD1IzfYPPeNfSJl77kYXDnz26yLlv9acyVoh5ri44Z9K+bZr9m0g/UgiYV7
2pPN1TvWDmPc4YmBJk+LAlaGZ4tJXEEdaistuqj7ZSNAr+e3OHlyy2KtPKQ6ePyBPy6TKCLe73PY
cZ9CUKaebm1DPTsayN6GBwXRebOoPHADOCnSPcNUOdnOfQJVNxTIl1z+9NrfhAG2B/fJ8egncN/T
6rWNneexHr7abFp4l9ygxZEEELYosxBrBNZV1+ETP06ZRKYGACueZVSuk+bZO2KzuLYhRXfVTeD0
HZ3jnOcKdcbb/mMhrpFBe09qPvtTDqioC/lUcqBDDO5+cSFeVZJvQ9whcde9AuJc2Mq59zXNCMzB
9Lahw8RcdbSVltW3Ai5du+pYc/ehTf3YOKvQjU4yj48hHK1oXv6vMftJZeM4bqmZGE9N5+9pCln0
cbgUJN2tik9Xt0Xc3PM6YDXpzJrLSHewUPMD4322mndfrASOegjakz5to+46eE+R9UijLxuu0X2z
E2vhNYleZE0rsruZqtc4vbsxIdZs2dyyApOhs+gfSlgE4b4BlflsWPukO9PjBWI5HhfKS5YV/R6Y
3/APV+n0lWRAcTVOdqG1UZShGA3tRZ3NnciJyOaghecZrTA2+/sPDW+QQSvMc2oD0e81hjtVcHZi
coekK++9e2sQODLnkf6/o9bTgVZtetb3ZorP+ewjKMeHCANBpQjxjHTEVXMJq72wQAxLqgw6TaA/
XiZBUQODj2JKNgOI3JhJfNWBYuSwwdzwoDNwqNhhBdWx2ZDy2jzmvDEwrQorOEQWQ102eAxv27SC
ETuonRrSvekTy/x14NqlE9hKLs5KhG8Z9K9Jwe+tGIoaLANEY3znFBF7CdHkeszz2dAi6sFJ0j4C
+ah5+YMl7lZzsshyJoy4VYHy6QjU3FdXoRzMYPtp45jiQVKwk4zj1pafwti1qPVNbqyU/6OPb5zm
11ksX82iWgbGP72IFqr9EH13Zi2wGCaXEze35NLEVxoaEXZCYpakZ/1iIXOa6BQVGZJrbNn/K5MP
J7JokGq3BkT4zmvgmjdb+QkIk0sw3J7gvbOIF7izH0PwqtzB95AAXmKa62j61GZI3FIf+eyKY/RP
+sWVtnCaUJZx2lyK7LOwSdF4iyYLfyix2OSZf/NIxkX9p60dvJbMv3gJpX5uCoh1vLc1GkK8SzgZ
r5y+sZeoJda9b9mm+M+qXcyQVouRNAem3yG7utWswH0eGm2rs6EzT6Uf3HnJCQBmv7lFhsS/Zshh
iTleYwPHMLuklXTrHnxbmCnu5g+FM4KrICxN+esQLo0sW9apttbTaTlZX26pLm7vbR0/fCrs8eBa
3h7b9U5vT273PNLnR+JzVXG2671XJ/u1c56DgxvBxUQDVikhXDji7K4EfudwsscbD8Y2WaVui1tl
bYXaE04MVgCWSF4WrnM9rRBOey5o6ClpgmhpOujTiyyJfZdOvKPtayXaYS+t/hCk3a4lpK7g8Kf9
rWu0L9F460q2h0mfUDObbVOmh6kklKej9jFobbJ6HQAyauRGy9Onro5/qPNDuMBWMMLJmH7SbhtW
7zE9RzHcUZ3iDVX+iJrAAXcDl5FRQ2OoBpvYcV9sd47XLgPwnyWmi7yqzqbnv47iruHzi4ziyC/E
kEuVqMu/4rWdnuYLAyP598bhuQPzLoUHi8HtEL1KLj7c6n85Ru0yUT5nlOfE1YLGBAIomIDLve19
G1Oz9NpoWzcKJ9JBDeauL9UzPewbifkgpjQs0bdJof1IzVRL13ukHGrZ6lgHDesa0b5b9LuC44bl
xw1HB7osVLUFp7rWx+yE8H40bO0hFuOeDOQ+ALs9u14bNIGiNIC9bnXVX8BG7fvwan4XiL69nn5I
Rh48LU5x0XG8psJ4BB53xBFwqtr6dwDRGWC8mJxt6Vp7KGOb0qY9wAWf5qD2ECwOy3PYHQXLWUBb
Q2lIhH/mknbv4PEmKoODcbQWRk03YuHicjdWcAjwjwBEjEi0GIppbDZpSzor+VnNI0THL9NvVlB0
6n2f8PrEDxMl10DfUPKqu2RbG00k+f7TtwAEMqroEQiZLTzM5VBLSswIhCw8jB9t1j7gF1nXIiNg
LDem2aw021kKRGpNGG8QKQ8xm5ahTU8S2lRBzxd28g8GAqsMwDmnz32Jd4jpJCUA975PiXKXt8ao
TxKEa6cb+7ZT3Cje3V4h4jvBCqhnx+8NknssduXIadrx10Rh1k5arCkrundtu5FiuGk4N/wbKagF
jc2YwobuMQm9dzDGnHvhPPfPRkr0LMefRelXFHyHLacT3vyFATuEq2NlHTPmirlmnaCl/xsyDQPK
c81hM4rNfbCoWALanWYzZfbXDtO5afwZpu9W0/acmFaUAhOFx+wjrHqRdPmPFc66N924Qu0VRzIt
PHIs6Wv1ks+fvJBDHdnOSf662JegpcBXm1YFzqMcS7UDEe+vCUhKmBXiBZPfyqS1fMhTPp6evBkd
WWsYnsm252riF82/Jil2YTyn8hi1xttS9TsCoEz13l26rYoaMToINCqJNKzGmwHNAhrzlUEJ0Uhc
e/iYqu2o7k0TnpNxWPk875bF3JfLtUJtwWrhOxIDUramPmDpG9VOm4dwgfbCokkvzs0x5rlzv0mI
ZVo0u+E6w3lx5Am5GEBDm3GVEFNPI4r6/J0yuo3fy6OIgrUtAszX+LsU9DwkevQQ2hJxvIH/sgw2
T4gxdeEcSpFffQA09afLG3I2nc+jIpR2bEGw2YoXrQdMDkhZV8gKUX+HSkAlEDA36T5Q2rnyE5Rm
boa5U6+Ke1UHzEPJ1tXTXrM1nvfykfQoadwcAeHdst6jiYOo5CpCM0/PW2qKSJIfGTK8SA6/Nd1o
FehnaS/Stnsqm/xQ2/6XsPgUF0O5i6zuQUvMd6E4Kpm5s1VoMJmuA4VqDmaTbKtWuwwjpyLwG10y
7fRIXwjOSos+0Gk2EivL4IkX3MLRLyqxkeWErFH1l8gdacoy4Wsg5rjhhiRAQjEG9WN85NAQ/O/I
bzcZl7I0CZ41jOyVnHC/lKsbFQXbMjRxT0+HePpOMLANqls2hfnmx/uO+dZovVraT4mQMuBg9PI3
1xi3AT0FffU9mtsZu0LvAUV46FeKkmRMdAJ0HMG+kh48m6rRwNrJNl7IZUMK1iv8fRW0S3KcCzGb
9LOz0ZlQZOK9lVA3jjfOCh5N+9+UkyvvNlXLf7MOZ95n6T2KWNuVtr305wRHc5n0h6B8EMNHnyMK
WWv6QBatRfCfZ7Y3MHyZ6t5O7o/MEFLYGTjKAkNbJPlHERIP7ezHMOuPIQXbHB/PRaSte7Pc0r2N
HtYsTeojx059Rnr/bmTGwiBeZGlUEWI71xiUGJwEpbfVtPNQ9FwHMIqwmJVTcx9azi4Oq760bJQe
49ST2fTmxEXhej+9DN9rpPWCQgQcEu25ZvFrx457wvBv8lkW1GeRBRyl8uTMgDox6wsLqm0/6loG
8BgCzDSQcnI7/w1I1jLko5ldMIfybgi6RZmOt3aqHoH3U3pH+xJVfCEM4NnOSBa2B3rW6V8dei0d
DtOUfqiBvHPpW7SLQEoc6MWFEUL2YlkYGT3rBNa1ybZeEXdvjt1GxySk+2fquLw6g/7Se9Z3kOin
JgzfYSkVry6plWKSL7lX0ayh2aQWaHFcZU3N9Bpwtg84ejXm1CdgpAoebM2TMMw4+PIh5oywKGqt
fNR7JqPk9U3Z01WZMPRo7H9tb+ngqLLubPBiZxORoNTBpZ8wK0ZVSN9zN93IIr55XRttCCUypmeZ
m8oAPW5CvRsYS20xaqQpq4FPD9bgm3Te2A0FWzTVKcv1HvwIaxItpRhsc95+mfVZJHpIKUXrr1zK
loF6y1+2YWcHJATnBvVdlmXAU5211Zz45TTVwTZJy9eQz2+i0AHtUadtxaNXnYJdjpNTSOGaMR0a
OCEnI0T+s749cWkoMTXCtyC9DwUVtziWZvsFPLQ9fAiCPSjJzE6z+YSOh4ffECckNOn46rJfemAd
ZcfgW4dzQdeOEHjP4r3yX5uB9EoIFp3zbOnsc513DMofk3ym8ebRCMZHv4O0kgV9+mS5mFJEr79k
EZfF7GW02GzqOL5UQ1OurJh5VSO/uoYlzBms/jWllXw9Z4GQILxVr+XYWsJbL0ruhu2+G+YVoWgO
UZvuEq8xt/SV5Qw06Q7UwjjBOMywt+gZclGktqJ1pl36CeOdwaSSNhi5BQ8K+REPqsnxkpm6k9ab
wHyssCRXsDJ13AbGgPNR4EoybqEe1wejGj5jBKldX9ToaUM3LDGsaU+GjsPcyBdTBOJMGBSqCRsA
uu1clYF3oQzzpwHnyxhcIka3ZhCumu5rQnPL4DPN+36cowSx/3noa/40rsFVMdo7zwcrxMKlZRzo
1Fg6JYIGSH7RRwCA5hv6rCeyfUMOkvbc/IgqhIPBFCujI0NTc8/F0Wc9m0Gz6xt2ZgtX34NC6/KC
zwqfg8urRaRGA7bVMuahGlPZOnW+qyR0ORV8S5NRr8PZEFgb9UwQkVwaYxVrf4qFetipiH7Ff1ne
bIqi3fv2V4cnmzKDZek9GzEOe8gXNtQ3ywMdy8ZforODxKaNztnG/QbpE/wOYUTA9yDQ+qhcpT06
GXM+DcHctd5y+yO2mD011AOs6/IpK6nvYb6gq/3sY4VQVvi09cp7EQ4LT2PW40KUg0Rn43aJOi6S
0OKqnSn45+jqFMkT63bJ0C4zYzqz//X6iNL4WiDamomOCIl9xX9y9JqJzVtHMM1gc1QOqsHEdWlg
Q7fIePKsKabnUX4UJXEvPDMj8BBWdyiEXJtr5yrZLkyZ7GvaQ5OJiKCDz/1QYsMZI1rQiKmljyhO
I3fg5qRHRyQM2786aPV6QjMnKPXBolhx9u//64yHUlLSHNuLcNw4jLaLaR2aJoSvjuvn3qM/k0P8
0nPLbaa8pcbuaCE9h9/IotQsnfA7sODXS7TZJPoO4wKRrsX4wiT5X1biAiiuPlE/BkgaAw7sx1X1
UWQED5heZIzc9HQ9N/MYWsfcCztCVG1AwS0Jpvsop+AjNPnmIeG20VvJUzPY/BxelQLzM3CrtqMQ
D5Pt7MSUI6eI1wlR2jYupYqPM4fT6WAKlyiI5Vus9hUlaI1/iAl6IEKVBtnPH+HfyttcuNSx2fXi
POicIxkhjcNSI1JhH3uSAg139HJ60GgUcSDrafVR+k8Cs4hkvYeTvx3SpyzuDglXdNqmxn5t1V9T
hY1e3Krwu4oOCpMTPiMKEUbvx+/QVoNykVk506S1yw5r9jZlcPrGxmU77hzMk4Alsh9P0QQ1e9z4
ENfczDW72Tjer5OyukyInAOgQ+dHD7kY9tSB8a/gCl/lh9iigNh61oetz3YGB/rgxzQs0EH/nDcE
qbiGJmITlb84QQnicW3aFRbGGspwcQg69ECl5P9Yug1g+vki9LeTjUMZNNTAUtLqd61aSw03jXGF
YwF6cTtiTKvfjMA59ulXwGm2BbrtFy9Df9SdjTtu9Uit57fOxJQ95gqkV/rKKT8GkiD1BroictzB
Q9kMAsp/bx01DZl4q5NfNtqFsCmUZLU0o4LrCe+GWC2yiqOdsSyzvZk8Tc6P6nZB+s/G8Fl9AxNe
FR48ji+HFLDmP5slRhK7qvWd7NS0lNDG4EgwLB3Km1s8yFEHYKS4ldRV9zVSsbMqhOHsjdFO99KN
5kpjqHcy57LFTWhj+2lINCYGfTS756gvuCcM+hBZfkzdIr6rYWEeo5axhO0/eva155IkjQi4SuSt
yh6tnT4XYCrV+B3amfuiOm5SflC91XAYSTAUDARaHamGqXnhoiDLDCa9e2G0bT+3zT+QYXKdpyJb
9QPSlKvdKycPHqz0ywP9xACNpUoDpbYyHSE5OXa/WTm+Oim7J/YwXsE7QS+eTudR+bW7DVtn4wTq
3WCw+plVYbHIuClYjLO4WJZobi0LvhbqxjoUfbDJ9GXb45q5BkZ1HVtaMYqVxV+Edl8mIXcj4sOA
fcLjz2FcgXArmEi7RKL0T9phd/SD58mp9cCPSAZM7q8bb6V+G4vkaSRE5OTToRa/foOmSTPL1P82
clf3TxU9EOk3BeX3iKcXT7TkMP+S9FhdHYJP7bo1EeKw0vROt5Jts3CsB4WRJCCmFEKaBVydDy9e
Z10A+GjkdjTqExgszpujmfboyDDAw/4E13Lm7R2oe8fonsr+Vuhw2gUplybS31PgIjNxdtHU3Jkn
31vadgUnGFKUmSj8bwq4oEN3uOYa38itW8sGA9h1yxjw5o0yhn2oceTJJNC6GNryJihsmybFuNyy
878Sh1Rp1V/t1oyh/vLiBMrZxYnmbTkpB+SWTlGeXKKO9Q4fEZufAUhlShwQARy9JEWNhaZD8SxL
EJwVH5Am474iKnomQY4QrtHlLdXik8+Yk2Khig5lPo0CrXFTmeMy7dWwScfgxQVuchZtDX0KzPaC
EPHJNVukC0bjD751YYD1EKXwpI1A9StzdmxNGZ7Soid4TRs2fB+08qyiDzKKHHyFByMXw6rvAdDM
tmM1jOU5nbCfY48Gq5l8egKDAgdiqmb6dO9JNfFKrdqC8l+8wm5yremRXlL8AftXa5gwZf+AcQdc
Mj9HWx+QX5OVpuxpq5KKcXaS/iDhzH4cbJl8bBmo8Bfi2SDkY7wUMOZ4D934x9GA4rkDgn9E5pr9
va4xzzgtBr5IKw4ZY89FxdPJpXu0OTEaWz8EF6ByBIko3JVe3kAtDd2lV4PlmxSU8iAOEDk6B8kJ
OXlOfmlNOd9OOCkG+qA23KjVWiYhDowwfSSIscMvwTkC4+dUYU0gaA7/xyje8yamojSia4Cdj5b4
2zg45kk6KU9kudaC2Nu1eYaPnlb3CGUjl3ikp4DJNHufEWF3GKqCk5sfHf9+bFW6hRyRPI5DwnRw
fkhSTXFbn7/8++bfQwp3gcaivmEsOX/5982m0hilmN3Vm5tbuXz09vLvS3iGNuVbBhFGh5opYA+A
mKBhYtvRc/3Qzg8DfVr/efj73n9/+Pd//8/3/v5vM3eR/PfnlTlgZhfOLgBo9mGe/sPY+ZhZDJhm
K01D15Bmc4NwSloh4sAHec0sjlql02v496WeSbzdnl434GR8cvFBecR5WBz/8z8MlledtIKbjget
7MnG2Xo7Hv7zQCPJIu47vMGCmE49OvLw91X5v1/954eRXe5NHHla3GVwJf7fg2kayVK4gcbd0kqO
NpYrhFn7yEQNYG+GQWVsjhDuiRfOD1QxksucH/7P9/xKS/da1qGlx5KttpHHv6+4xyNDJSOaBHqG
xb1mMTY5ADiOCMUWnth775tGs8jDpjm19L3gffTzTSHKeIcAegtb2zq6QxLVHF8jm9lrb4EPNP+/
H4dDMB3D1//+hL9f9fdTqQe1Fr7h5Ou/Sgk0XO3099BOZX38aSWDJl+Pj38PvWdyE/rvj02eA+aj
LcKBRX5hO/j6RyNqcYQqTqzGlRWG1tR+nDr3tWyoA+T2ZQnrruWZcfFD9A8tri+dKdeTEau7ZTbR
gbHtP0EuCJcYDnWMLe62b7iA2PWQnmGEp+dWeIepgfgtyeise2DIXIbi8OTE4gODjr1Rlk5Futkg
tKZSHv8eCHgqVCAN60ML2HeIMpcvqXgQLdVTa6BKsjaPwaQ+kyRocEdjlsErQXGPti6D4DnwLYqj
h6Q7SgZcCFac43OXmqy61tYhCuMijsj46cDQ6xZjTKXp8E0pF81goWR5j61ADcXekZzRPIympTOS
RE6Q44xQbYrc3NrOhGFMr2iLC1LJ6Li9xr4FZbZ/ckJXewnwe+cdtwox2eFWCG5seM39vfQijL4x
BbTMl9fmRN0Y9SO0k+p7K4+4m5ncrRpNXIH9RwjnOpy8UAsPglvvYkoYLrhjs2kqfZ5lRA8Q2Zyl
mpr0VAQVp7FM3YrzJBuNQ3sfwrlGpY8MPI1uikxW1eoappRI8kfD7CL84Ov2MS/JIgAKfAJUYu9H
n8mU3XRPjkacBWvK308cK2R0g8vmPocovzCLBvRqitbaeSg6I6Ekl/vMuqsiAN89uK3B8jG71PT9
lWhN9x7jFqf57L3WqW832qzahBlH0NjUnF02lxjnGodTUN/ZlvzPdPNkE5Cy7ZDom+ld96aeDuNd
CgDskgg17gTetHCKfwv6fEkUGsmtKPVzN5XmK68F9JQMtnkI7QBhtAy2HGnblXAaLGNp8pQUg8LK
OXtN/eA310f7KLAK+3ByO7w6VVKoc2yOIBeC4cXO6mSjZnxaRD5Glnl9C5rkYXQz98FAIYJkLZkl
tPKhESZcNYSjkic7HIRzt7zKuUuct9wNTfpd//d7VTyr0sLGSdUO7bVVUAdhgd26ifk9ufdiGyON
3P4eVEZje8IfKUx9InMmw6sziZMv5tRowY1V5TxNCgbGNiu9+jREZrIxmhpZ26I5K6OG7YhEnm0B
lwHlphMhlmyETXhKSyc4ccLWzXOXOBaDaYqruKUiqYkx2NqepLlqfqgCThFFWXrrNq1RVThob1Qz
AGcUGWy2hs5PYdn11pklNVVXxdn3K9y8ssUQYxNfCWbUYtm2w4kDf7Q34/TczO/GZML7PHWYP4zW
xavYmE21dNrg00zQzQKvNY7EJgmiDoL5bK6du8ZQJ41g+GC1+qmdWY6taGkFTlukGffssKUcUyOS
MGKZmvqY/XYKi7pHoPCepKG+LGuDXO78e1WZcFe2Zd0ayvkWVW7Vd6E18pbbpJOoQetbS9//1TBA
SjeZpEo+Ls+2cjGlKsA1FgdAJ27l7a8jLpH+a4oRnckU4x7+DN1toqUNr/8YQV5ch60rUFKn4By3
EbhmmzFvFV+GNtSPnXpQdYpOlHnuJSD5Sp+RVMdkGGmkdgBWj7reXdKi6i6DEdwdQLVYMnFlZGPo
X0w4fWvBiXDlGp0BSlGXO0qWlkQUnXtgei9lQzkExOyCuKojnlXfd2vL3esdazNe9H7PjOTBbAma
ehQrFR4lDkPfQ9uu4hR/0fjUYcU/pTbiBxDDdThl00fplk+9IAQOOLk6alEWP3k1ARskE1725Jmz
UgafEFiW0JNuZfxB8DVa3Rmg3nJGqDJ4cr0IDDEGWiKpmb1tK9xzf4uUbyOaZ2WMlSEUD06lrF0D
NLZfYPtryRKSNZT12B+rjFe7HWR/tK0o2ae6XPvU/S3smiChNRahsegUby43TCbkYGZgXdBYhwRD
gkFp2N/7S5Li0UTfHlAecWD2AxBB7aToneGXRPgAKTwv3/sp1q8mlcp+3j3qPjNgvWHo71TyWoWj
dv57Q3nJ3J9b0KBAN1O043i+7zsvObJ9qTVdVs4bmMc/41S5Uyxc19qghCl3KTEbegPMTBgGV+cx
KAztGrBYbYyonxHUFT+cv+dyttgJQfTB85GLDYftszNNeWnmh9BOMchGk/6fT/TYWWe4UdO+aTHR
D8Xl7wM39Ywx44zf1u0agiCaOgExiwm2eCEWAnqBuZUJdTX6zNjVvDkXDMLIA+ndix8n4soFRlwB
FHAayDMkiwqGb2pFl8ZvIvylUfyfr1Rjo+S2mCGR/dfB4DMttXmAI528gqg1cIoJc+XajtgnoAKC
sBbLodFJAXaE1IehexvaoDj3EWY2FxUtoRowJj0TzROW5DI0XUU9ibs1Y5EguNrDrRndXxXKeOu4
qX8EZdHpdAmP5fjjhQZt4src0EAIeRsc7SqiB36VSRrpdS3aVHiRd4zAbiZjTlyEOul2P8NFHfgM
QHsi9kNBWMr13GNlI66YTvsGcLGTefiriwqHTxmZz10GfahH0R3JwdmNH+/Ia8eH1MasrBKbsBZb
P6DRcu9jz91Kq6Popb8Owlp5udpj3uWgM9o3IlEPVTvtVOgve0MYG6Fz6ysb72GKgqcUpsOw7bFK
Uzr6z7Iz79E2HKxINVyoolp7ET7N1qzxNGYhLZV+uwxHMmi5FemsKtN1qutNl5gJYhnw5rSz71lR
7qBmc/PDu9Vbu9yGH5yDGt1kjLAyc84FDNprNjRn7p90Ls9mksolqKNx5nd6/5rzTEvQg3T6nsbB
FasohqwM+PVqldzJ6aprDn03EqC7jiZIT7PS99mQsA7XN8RgwCYNOXTgAg4+Pwqj0mvb5Rwzki/w
M8GxnCjuSNqcUVn2AvQCEY5mCG7GjpvreINVvEzq4EPEqUlTCD4CJ/ePXifETnPnbWf67IJ4r+so
kjoU/VNr9q9GgPsMztPZqPp/ruS21SgaIXwL/7pLL46p06hAk0e1r3RGgxaW2wRCKtlO+yGPHI8R
U68B1JZnnU/N2ogccRgLS84TJcSG5OR57qMGiM0bph8qayjGbDnCJWEbLGPw2BstfR0dSCWYFeql
rivrGIzmUSd8oFgj72bRX5Sl1CmwjEuQe/VLn9IDamf808fy7rkTMFZd2tegQc6b8gIVHufYAX7e
it26wZuWgQiNgAOA1N0oqADojNStWnW7Ycwxu2mdEFyc9x4KsC1jUp88O6wuPgo6xgyxzo0WwcXX
MFnW9zpOtXddRVvhNo9pKK5lXVerNFMHjdAfSWxB3Y9n89ft4yvHtXpHuhzEvd4fciCN9A+Dlejt
6WlI+/xRkmWkqsN4ac3w/nf8+zv0+dQWHTRXfLpmif2kdzjA0mzCAGLAJWRu2zlooEs/3Y7GGOEW
wJNuR6C6rYJtz40ZYGXFecA2yJiqWcb6uBZO124Yt6rllH7qTfVC7d+X8CX8Xi6o66G7+7HqblAx
15Eoi12bDiOvj0eohltopzvwXsbxQw99+Cr68IlFgNw/DdPLrvTrFajnWawmnVYCGOr5e+OrbTnB
E7FxLdvcqfHLGOsGpBFFPzOo2RqZVtE1564VLyylAfjCiRFuLSU/ZWHZR334nlwbC9Z4aExRbglu
vxt6ICAclgCqW5s4+nikw+29yTWak6oYg9kotuNQ8HwLi2BsX/9osBhWY6xFS1dheqSO3cbPFeFE
JS9SdasU0QoMT/c4yIQC2RZpOW5vBIXFIjWyt3AUv4YlzUUKv3eVCcStTMd4H2MJ9+EbVhOzuRZ3
scuKuwJrh4+ct98RCojJiLkx41fFJWLdxIApKZ1ZfHvjLVfpVyHSXSvJc+UGL6qW2fEysw0AuzGD
rjSjawsL+UYXtb6a3NJcaIiJITwiZ6jypXSSf0KO6caK3z2Gqtu+VVgC2ursZQbGnAaUWd5y+Vfa
U5n0DOni9K2125ewCODjo9ZatnhUk8F8Wa1RS/UihdFWix8j69NTQ9jbE2yDOgcDuCIpe1aZbu3K
bI8j4ITWAA1i+WvalOp1U9kbu4ujtYk7pZH5nTab99BmiN7ZGAr7gMG1iyZPjpIFEPrGMkqiwwjB
kfZVvy5+A6n52zyurIVugBnwgh8zyd6iERCFGxKOQsXfha0VrEsPKs/oBr9WL4ZllxCDtzTjp3BC
ZOZ++DCk9pz3OWbwnHnNyEnGEeHJrIE4eb11gbLAsaAovi31Zjn9gLW8+qw8Du/+yA6uGTWgTo46
hnLWTlvgCsNXVJqciLtOx52BCOandJMK99QwIi7GkO5LD7KHNvmbwegueQZyqVoUT5rDDb3Vmb/k
6o0LD1Ed+MetNB9AbPiru53HH3VakfQNgJ3nLPC+078F4Rw6bOVPUAzmNkhRmmLSZzq3SHggxoMR
fSWB89RIZ2t108uYMFSqVGaiLDAkNCqGKdbekkmyaiBkH5I4fNYSydiSwsRdXXzYbYgzf+bKD659
naNFhi82tjVQxeLX91jYSHVxtY0ixeLiorJ6MzpC5SMTFAPOekmQvm/nv1dk7WVJ3MZNcR8Mofli
Ueu6cOxhlThfdZLJgzePfaeSuSzXfReYASXEa0tVdLzS8AYNYwsr8+gPw6pO/FUfsTJEJk5CgDOR
WXK7YwBsl2a64UzFnNlBzpUjMTxBRt+gASRSlOdgHn2MB3kMMA7SAgEVwW/Q3jrvhOpMsHfUN4k2
PpcVIfk6BMwY9/yBrjPBe6AbVULOhBpTf1mzm1N8NEaXEWqU/xITU49EGhgqiU6LmFHyV8v86G3o
mqeRrRPwi7NzQ71a01y6LVi2HOiPeBjwIjHappPxljjyXGCJzbn06/GtdSH+uAWvdZxza8vK4Dul
EJkEQEl0Qz9VpADAc6SHCNwx81C5840HuDRAQn12NIWLCjSkUeaPfY1jQ8uXrSHpYAypthy+MlQn
aKpY27l9LvMcyznLHB5Wo/rw5lZWo0zvUzYecl3fxnkePUV4RilqxFsD8ybKaaoz/f9h7zyaI1fS
6PpXFLPHBBIJu5gNy7OK3nODINlNmIRLAAn363XwFCGNltpr93p62CSrCmnud++5JbsLuxKonuGV
6pTolKIu8RgznLVLPBywxdLdPIM7AZ9yRvuSG6Xz7aSKF7dqjxhVP237ceybp6aqwCTIFjS4kRt8
5esLgzOxnefroWb9ialds3U67E1c10wJqFTI049QRfaVxyZ11XXVuWjHcldmX3Ol/J2UwFm8eXqA
B87iFA+4mwGtcR5tD2D3j5yq0IHZv9vO1vt+4kXSAZUuU7+zbThLVkS6L1BP1dpai3HpYJuByg47
Kk4QyokC+o9Ng3skzLu/WTxfmTVNSGQMj2KDVpgTN/Wk8LHJPYw8AnHVks1Q+qfIZ3/fugY6RPzE
lIVs2HSj0MW3xjBJ0aO+QXJ6yIk8HNv19RsCGDdi4iKaRvm1HRFnFf5zGnq0G1New1XjV5dtvPXF
ADOl+lFr6k+6Ad2FBIivbOlC4+/pB5qrFKKD88f0xT3WuR5hEbbdnCa3SiLs1Ut+B0ifYsPE21uJ
/8YPuTAhzN+LOS1BJuG5md3lBrAfelkoUA15AA5LI7ZBS4CV1O85iJiDwuaiUAf3Z57iCPX8Lbfo
TbOe8ID4aBwssKcyMQtqPSUNbZC9pMvZgTrj4KqubbQRLAmNVeCMGfF6KrKnUETehqihUDoRfJBb
HZzY1Kmql+3ZUsyu4B4sVXFp+DiF0h+PajKXiEUKVjsPV/AuYnNmaaZ+MfqdfQZyIBFxuUGPmh33
CaUN0GEq2bnV57KY9pCU9GO1wZsKaJ4eqgNVpYnV3PCsfup/ED1okxUpGwJNJR+zxj6HiXNT5OYy
J+N9FTt6l3LeY7LpcVwkzMNvTvY4YIji4aAiLWNA/mhoYJ2i4SQYQQM17K4AFD6JwSGPDKK6s6T/
M3bN1zCHFFg3tGhXGKhr9w5q/nhdlqfaCwnBtG8z41XeQP8rD3jLncXttpOxqdjhfL2x2DE4E1Au
P0KTWUZxUEgTXAIp4+I3RxDxJ5JO7vC8dM0LHp9yW3Uc/1Oh7atoCfvrjl2dg9kn3jOgHYkL9ADZ
6Bz203LFC/CMSz0q8+i+lGvdCSm2MWxgGjrBI4ZhjCQ4Laj2mt8ios4eC33R342OfPUTfn/B0Ti2
GMwtBuCg4gnnnjLjYrawW2HBYJz2OHeS1IRlgWZp7D/BxVtaVuDCVFsKIniA4Ohsl8LVZw5Jb+3E
MB4ezK4OKGvmrtjkaXNUBd1JI+CVoMgQciWhM9WdF8v5XgiM9W5Cv0KmSNRQM0BaLWGhXk+9j6XV
shYEBRMTR2PGrnyxySdNQ1+YFztALCmuO8XtCBgi7coQbhtaO8foUaQkCnyLVoix81K+GYpu3Xcw
zDRO0Q5jXItqrdBON47PF3dDBCGdRk3X4kpncgcUSPhWioeRynAeByYmdqTw7rZv4UrxcYb4tevM
p9FYDPwe9ZWmZgotjqKQT52clgdTKPJOgq+mbRNzvDsdpq43G+8qL3znts0UTcITLuN+TrfMYe6a
RMSbabQxk7TFjxglq2kI9Dos3tgz+CAnkcCYOfFhbP0zEqXeuZEPRdzcyO7VU1JA1hu2UQ6JGmDH
PhmyT6JeHPtF/RgjOOzoNL0xq9u3zqZ2D+30qa/BJEWUh6JyoIrPnX3pACjGmGAOUeLgTSvFZ74w
kpeBcyoHFnPTiBMPIctK7gA2pvworWN2gQRoYshi3XfJIclAVjYoVkVIeDn2WxJmdDsdtTeQcPDa
hoMae3W4FI/M7YgBRUSjrKJ+NhDEMYugR8KR1xjWfkpkQc6UkE6YfzzrybmrJXK1TVDZXZTYL+jo
qHxUZjhoxHZOFVjVDu2BFXYfWVG0t3Ag2oYQP3UngtT7qG66qrzpIiafPnXId/nE2crrMGGHWeMd
cxSqImFnT1uqKFugUSIj+TPLdC9VZR9jjSwPyJqPqfnKawWs6kGTjttwdiFkLUkwJk5+LrNpz91P
bcfki95hTK/QsGtn5YYvYOzqEbRDFFPcGjCQrBTqjCgZf0wljIp42bdl8lrgVlDrdD2uzEPJJk1b
VlPigYM3xoD9XMaR2nUDHlSRFs9VyK0NQyo2JWLdgBqDhcpcQQAlDuAw2n513yvrj102FrmRYNok
YfOwWDUdH+LTIKPR5ZfNV3kk7v/5E6RAoPEFPNKEmcI2YJRC9dpYHBOWzFjaVFUFGLc6eoCukiJh
Sfd5oeNx7/iQeZqCkbi089++G0HQwrXrcNTrLP0FPYnVzQmXlfx4xG8zvBinueZwVx39CMNP7hFv
cxo8TVTWm73t45y1q3ta5+gRsvGrUdi0X4hjbpwAKuAgwlOybleZzTtnKAoVlTvSbNjfimy4xhN5
Giw13Wfz9Ku5mXIukBsqxtgzO7IDcYw7uwmm86yIjHkUnmwldFpMkViCMjam9eMBu6UBa7NydmqO
e7LoPzPTT3sLOkDrTmLTq+E3W6q3gfa3nbR2PTcEHtNx2RricI3DuX50AVW6BWaPHDNPFN8wKmL8
EGarR5sEBMvi0P+17eS1hPh06Zbqs2jUzLmpfwgnX539trrEocZqB3EwU215w5TsTds1/dsw/LcF
JQlU8VIMxh2obOVycH1ejby03jhqzheaOBlqLNxCw9RimsIjV8v5TFtafs+hcoK9fTVPseA0Vk2H
ZiiPHKPPVg/xwVooOlz8Pt3yj0nMfaRDvWMv0mONHNTBiOHZB8m0ZNMhz/iHPbnQ3BaQu63Mdsiw
WTblWmEY8TFL+zLZobHwEaFu2A6QZlJv6xs4HR5EduJg9lVrgA7GpLHKYHTx8s1Y47Xs8JnYPw3P
ZWpbKcsuvwe9e09xr9nhqporEga/tFnSe7sgmbIQEU8wOrHLU1XWEB0oxzZkm6PR0UrG05zBGVqm
35mJ59VkunDvM38428K6L3IvucFnCyQnfxujTO5VRsGB7ZIf1wm0IPIdmtbUsXU5Y9MKykvNHHCh
UcsQ96AWGfuHiwc9StPp0gg+/PzdYzriPILFoWDd8qOP2CYrjlUS00dLa1JFikeqpuTrc8KGOrnn
SpgdXV8/+7WQzMTSgzuxNJs5uC3K5L4sMLS4jPvAeHBV1WC2TJIXKCT1qdWfTf5p696D4zltoyUK
sRc433PtfdP/QK6lgugypisx0aNb3BWfk6ceu8oj31mZl9YnUU7zJc1AQCzwD7Fyo4ioAvtcFH2F
IZ2ki3PrK/WD//7Viv39UOefM3eLzeSEd2NM+0MykQydq4pHzsa9QH/m9ezAThQDhqzKPBemodm0
Z1CIWX0/d4t5mdwOnHM9n8jM3GDZx9BvaARSFSD9vsLei/J8pUTMTgJucO/EsEv43FMK5G88TPNj
gMaeJcTquzoHOcjlaiC0sCtokHByMxwKRoMb2eUlV+B2NSet/4+QjKVKHsVgs7XiBA1WyTZsz4yr
piuCg6zqCtuk00N76sVv02b4XIv4s8zSy6LJGADg/CGugLEUfqttPphBUIRMxknbRuxG5X/PxfSE
oYdspN7rDkurMz8VzPG3gfUQWdedRCItYsTeqqjwXNdNvfHpcaQDC1ZeNwynMo69c8I5vYoz9zpl
QcGZ1ZMawIq90FCZi7bazAncB6+DDclkJsqqj9JGNB3mnj4ZALrLGHLYt7xx5xyykZLiWKvwqDHk
23mVHyI7/0QvbiBBwLHtveFP0IDV8An12WNXHqCA0xAMQWMq4bCVFWZ7TaQIOzm/Eko+/ned1b9B
EUcwvKmbDkb1qjEhjyWF60kFOAk/zi6jxCnqgQqNYYTQ29+rmsjg4jEZ9GtEFgvp2m9INjq88VYk
jqMIYbhhieMNc2zeEuUrYqyKCwbuw6+MuAh30PuCUpjd3Lp3duW8DS1mTq0dXoogaq+wWicoyMuu
7YRPXqqqsbgSOphxVnLuot9kZonK0KWv/NjjqEenCLdp9KGYtHCa4hqjqZgJWrjG4lPxhxrzFw1L
jObN/Gwc0AIkfXgXyg6HyHT2cTNeue70UVSKHIyr1raL9uR2yZedkay0uAmbblfbsHDavhmO9A7d
xnNwrNv2WThI0owOASgkN4brLiGj6k/TJhNArPBDltFXTTW4NTd3VOA9mxQXtLJ0BUKp2HCGPHQS
9NYIrYOxElN5j22V559HwyZFRLiSgee4H3waIilzIxXT0ChkowbRlXPVKCrxWoC9YQASERTyye3J
Lw+jxamPK3bElJig2sB610q4CdMdXR/eyv9+sBRJLIVTWLjua9vrkDc1oOO2+Lbiv4XycRsFggAB
KiWQQNK/rR2spbckVlI8WclQn/tZ/mb+8NMPGA7ThvLygGowJoq4oqNDB3HTt9xPJoBfiT3EfOwg
nQMzLgNssQnxmCrmKNrpbysz1xaluSf8PHd+0jbnuefYVsnhwRqI8fUWMm3yFxPIOZ+gzEVJ9k2E
6XVxMnqAUNGtJvjATcZNc9ankpUDbdXFmsuUpSUVshmmAjLW8Bp9DKP71/cd9qUh5HSFIFJM/lfM
EX4z4O9RCyhe0hUS/2J8UPayNpExGhqxTRP7mvZux4PbtAMaVUATRjr9s269lOVKYD8VPATxQNB8
kckNnp49b4R3wHxA5M6eWcBIPPxCzYBbaCZmjKV8ot76HJVI+0GIsC68kCxp+zkV5OVHzxZbAZnF
51foRE32MQfmFrlgzrzfKprlto/FxuvMueD6eFjm+NlQhXjuzXGCd3jdOc0eFFR68vrpJ2n9nKFa
FCC8VJsoSIcnXPW4xEZ1KViZ5yhvD3oUd8pERPDo7N61eHM3vhqvLdBlff9kWrrkJjKPruvRNkwW
Eckhx0CEk+UeLelEKQQgPQ3529jdmg+FWZcV4wulSiCdrfG1QP2Bxxbdub79oFy4O20cfrMqowXT
AkdpCJtXZxkMS8lkbeNm23d8bJYYykCDjMTRkQDdHYDU+UvC1d/mRrMSdHDtK4vKQOb2/ZFjB7oA
ld9bGVXfVcM/kBavmnkpA00sWlnWboxFy/UY6yP0RAW6XF1nAyFPhRYmM41xYtB/e0TicRR/R/p8
ripWUX4F5tYd+0k347hxWj7j0wJtgoiJv3Ap8zJ/p1sk+Zao5MgUfRX3hAbGN6FY1dO8DwswmR3l
jjZs9R1TuktD6SjJmhuL3/FKthGRuWQ6eGVd78Zy8rYOJ61swDhfZT34vdH+pBoeWD8IDBfTWIWy
M6KnAIDT4TafQsr9wOnUXDB2VW69jjOL1uLDwSB+A/kBzS3EalH3IL7GpXxblkOu6r/9GFw7Cd+t
8CS1idmRb4T8mrgM/gSjLGthUtbHp8qKziIj/FVgzo4S2z/ZyfxQTfBGBKadqwBwaW1Xb5w97N0U
kkDC0VFite+HJWU2HzJS9Ji+dy99pp9a7ETAKwA59TMKmZFP3K8ORgog8Jr2ps5UZ64biCrS21nc
fpA1SEJNmK5grFziZXlmpemu1Ex3QM6K3mU+Pd/lejFWJBEcv9jPFquA13qngUP4xo3DtTAJm5Pr
1A/FeA5msNp+dmfnhDmGhcKjj8lyTu6AS86xuSXTWM/T58qbDNWUAxYI/4o4i0f1giUZwUwZ03fm
9PuIWQ/PjQp364ejISvDJKvESTFNN2n9YbNDblwmTuz7+t1B3Wl8coJ1Pr9mhek3lOpUm9Gt4fRv
shSUfj794ae4FFlwt4aAx6m7AOF+oRAItlO7U9QYH5eKvjCA48fCBdi8JONH0EbzFZa3uQrIZSHW
NnFQg7W179vobkgjoEFZ95qGcEWjpyodvxV0/X3zvuScVpoeIG/Q+LdOkb5z6Gw2tdOKnXHfWUEF
nsjxfumtewt0KGYXZGd9y0N4DibviIWdgiXhE7KJmMyPVf6nEaSd8VnQAN9sLD3tU8FVe5FYjkSE
juQ40FMDQH7Cll+MzLZWmjERzaqjXNms6ntCcz10Vc05ayQBRzkvIZdolZjGY2a0BK514NIEJcvx
w4P2PHC+PYjixamWrb9OGnvrVRRNRHoGJSjp6vRkNS9FQYl3AbXX4cjEIQrKiGQowxTnYLcwnvOF
lcQOXDRA0Z8F80WqxLCdjwll3Hq6REnxmJTeb7mcGzIpER/yDGVyQ4VVCAwIsro/otCmyDucsMn2
ab87FmV06URvzkRL14s6wEVU/HMYum/2wiOuKk0Znv9juaD8Ik/fjkKQ0EjMcyrRC5qhesUAT7SJ
Mt/dgtp61Zbx1vbRTALkSAYAIzOogCnNCJsaPtqXq5gv4T/4DhOOTV44PRdIR9t0HHLYBSjynkDV
55iltiaAa8ub3ep7hhIYCUL3T+mLSzhF4R6Nh4xFS+K5A7qQLu520VRsJWQTieA6BFi5LDGEmhWi
hCQKlVXAkSatQP6HBWvvwv9usWRfjUfLmv+msn3LU+/AxeZxojmkceK14PmeJ3vAW4VCmobA21IP
GZz4YBibLQOdAeMqT55wjonHgxQgllRAzZOs9Cmzja0DdSUh7FNJwdhwL5Wj7y1DztFN21PJjNMv
O3MokuFW6D7b6ZqL8DjGp9BrfiZGBNbMyCpPA0zBhtBjMdzVBLO4vE/gAypry/mF31QocbJd9B7I
NCdOj1snQnEOOucHN53Pi8R6QIXBjt5pZwtM0drWVf6TTtZDVRdPuTu8LTG2ATThnzpy6l3Pwazp
vSO+i5+8jRTl9smuIGvnyLbfEibqjpHv75wJiFeTftEKFMCbqS4eGFUydHGIFZLkuiDmCDV/vip7
0iudBjQdYeVnkHWT2It1bVzrBVPOdwqtcpeMw/ucTcwA0hcb8C0dj6QzxNMyIxR4mDwWRYl50yMJ
jMhtyxQg8VH7F9XYZ1Wj3mLFEb3FXEv7kvhw2hlFqPpkfw+CP9XUvsiWo7oVU1mSd/eNZa57xQWk
nqrPPIS3WIqPcMoVjyQDftWmcqe97HGQb7VdHBedqQum/I2Jd4II9EYR6Oo70PnW+DVI8VG1/Z2r
3NdOcJAcMnmN1RpSaL2diKByb/8iMv0kWtw+3eCAEfXynazxzApmCYFvuEgK+5YxwbB10Fx2GS+s
bdwaY0V117LlWlP1Ovdecx2M/Afa0LVY2wk1/m+TwMVfPFrtPOLjCUAlonwQMsWknowdMktF2pz6
lzhCOvUDvMdRod51TXdF3mgOYvuI3F9K/rvZmxY2DvEWkmVUBtOco3ZDkV38DAc7GSAWyHaCCgGH
ZO/dhdXApH0NZTiaMnCMT++Ri/Axz2+JB4rTqdMzQJiK7+fqnWPu/WDtGGaI4BGz3uYxoJhQCG7y
9LnVyqw7KOLXmJJs75xdNPuvtKbAzc0Qjcp3LI96P9h8J1QR3Os4R3l+XJ+/9rvpt5rVbUSl4JVT
zrcDFrBt1uaIuOIbQ2N5diKCLi2yOx9PWB3S26eK2Htc+Xd2VrwGT2iC0RGsKQTkHPMi1VFhPd41
U3+/FH6zDzmSS/Y7jpcL0X/LO8mSsa7O78Z2PdzMyfNAk2Q/DPLWg9PkO4SwQ8Meb6f45LysPQmd
/4paHbvutVDNZ5D2KZQtc1/H/EjluHWj4KORLDcaq+a2SKnbE1nDGyyjY+yI33hkBOTodivGHG2r
hIKU4BXHWLf3jfcEgP61MXCYwERvK5/LVaWt3ZCZT1+VCCrjdOn7otpTxO5slx5DcrATOQiMMPTC
bSTkeyOsreGotsVk+JLbqLQO9U9bq8HsaoYZAtyIewv7J7GboCJdXf7JmdJvszBw9i4OJrVa8UQ5
/6EKhYNHPz2bbOG1Q0S4wsJ5LhxvWYGuJJZXNFgAUmy2G3EFbd4XL1mIDw5p297KAPXZmRlYgk1Y
u4Msuv6YQwHJJVj3nVAllcXBh+dCUxxCtIQhfLWR6g+Nz+ixhp51Te65qv1mg6OhhYvSvTZ1VOJo
BRmRmGwbrHSHYsaJkyy4k+cIQqulXzwNtYQop3FhoJg8vi5T9m07t9iVfC+gkTZAIsW1GmdMfvvO
HHPpfCfjjLIl4Q5qQreAOAKw5+gG00OWjccx7xHAVorXnLmahHjzqZuAN6TSlGIo728y+p9LSFdO
TS8sjFHMpaJki/DU5aZmIL8pejaBWno/c/SRg71wCNPQHB6sATLnGVxvvplwCG0lHv7tRDMtH9I1
sOVAjitpPOqZCE7g0bYUOhD6S4ljhWn6ZtzA37Jdntj15q1MrNPSRo+WROMlgBG17gHOhHWV5OrS
rL1mzDaI0hfhC5o+Hsd+4aMpLFTwUVNQwlmBEmlAiABNGdhxnNTB3wkkPH09dPUIonWMxJlTvUxF
xREmh/vfAe1ECey9h17+8Wrz6/FG7IfSD7dC/TQhgj6tRZsCJ0UW43XkYmg20QCzi8Itd/ALFqWK
+Flt79lDYs61eCpDMXFZcv2QlBsDha6i+inBLYEPW+7XXuSNlVTWfpYML6VjH+y6E1Amgvtl0M5B
JNAV6kVuejNtXFnee8l7MHY3oFHOPkC9XL9Y8S/C4r10yicusBnMCbRlv/B2uZe/GI8ZX9tkf8mU
vDvUJsFLNNQtCOGBVAGAEA3Lfk6ZB2VZ4xxtS75QTVb75TmoybE0acP66jR0NvBxVv3KO9WflWHV
nvFnDT7uuUAAt8KRviRfOsFCSX17xcAtfalMdzTrghKWZ6s1fxJnhn/Ni17n8Gjw7lx5f8LG+hKN
DPZDlv96udMcBsfGOOYq8BgLd262jpuyNf4tIufJIxd4jXGUEHJsc/53EZ+1T6AVieSGwRmLdIRl
vIiBZ6cfrme9T9wg9v5Qv2L3fOoiuych9hiJrt0vjvl1JrKgWtHK4VZYURo+bMUK5sAPgv3HP4VB
0J8YoCy8T3zz6XHC+VMK+gTgNTK4SuR0QoP5g7VpVyXfLF9gxFcMzpqe/FrWrr8xWDfmxzXtkuYU
V4sCI89H744MRSFl2c0pg5zklv4hTTB1NdEZYwTmxaS55pzPj1NfG8KW5FrAkAIldjd0CCxG3Ucs
JAYfYwlTWq4LPLHPJT62Rh2HqPzQnAqyKTnPi/oQC0uSNe3r8KN1uJaPMRQMmX4ri33oR1fUi2YP
+sNrknsh3hL5yRN3PbILFjCA4DMyGYyusdTccjDa5k377QOT6Gh2HN8IzFLgZ4aXaJhuGNNvm3A1
VPAjwk02Y/WuNa+C4Trgde0ZlINyi02J64BNhtOpfZh63MNiJ6toH90xG9l5HkiJQjxw8PhsB3dH
P26MlBkl7oMHqaSSHBhWV4I/MYIw8TkuwBln5RMJ7ikwv4lkDDpEcr4aafAZKZn18/xonPTNa8A4
cFA1vDLcSD9qXNcc46+kcQ5pMD0nnaIPFh+nvjfO8McRL4K6I1aTqypTu1zxeEIddf3H2U64o8xX
qRXemup2nrkC/f86Vmxj/fwM5v8///qpTdW38+PfJKur/y5XdWz7v9rZt1/91//4+8/X3X6VfN1j
bcqvKvu/+lj/+ZK/X13/n3850b8Dm7RCJDxh25Tb0zP/v/pYHfvfjh9FkIG8SHo2Je7/u4/VDfkr
z/ODIIg8V9hrVWtXmz79z79c+W9wAU6IFhhKvjDw/l/6WIXnhB6Fq/+nSj5wXAfJzw58ToEuP6NY
C1v/q5A17Sb0KM6M0Di5x3cmzI+9TO4GO/ZOWpeXUoldlIwEKSLmnl48nkPt38QLqGk5D/qAKYij
mzdsulDpLX1KZ0501tFzyg8n9+BAWjPioKcZvq3++VKR79DJ8qYB+b1mNMGequmt08RBRIjxuVRH
13V9KAevMhBYBSt4EkvyMzveeqMpOKk4xXVEunIteIHXuYAatH1uUarDJyNSemII2kTBUIP6i56d
EQNq6RHFjMHTj653VzrFYxlo92ZFcS3OQDtizrC85NQ+lISfcIrumGUF5zKKke/QBhUSc9t2Pchj
xp9tnV3HNvClanCecFTRlomgDC4b0uDSHZup8/dB20+7oYMyJvNDjttsbRpYsLsqUG/gKCbxhn0R
08HUojlMYbSTaqCotoV0kqxzFMPu5y9y5IKGoipz7xAQftksCkcl+XzOU1P/0Fj1seIeuMVn/Siq
7GTqcdmNPokWfO7YAxmqpT5oX2xEN8s+qyJ0oE5dREZn3pjhX7Xia68hFsZY9q2x4WeWPslVgmab
2KccKY3nC12DLLzXqeNi/KqLe5GFZDlnuyBIcTul7bfAh7IhoZ7s485FaAa1RS4O9v88fPTOr1dH
9SmV5kHVw5mR2nwk2+zQ1cU8BsSyPybXNmUgjI/mhSQCeAoqK2dRLLso+qtaeuu8sdE4nT6mRrI+
O4XcSs9c3FYDfwxR6ebGftcIi8e1JqWaXarhCKXveyckVg7dDk3HZVyDjckhtS0mS4K0YqbVyyjZ
15ztXDc9Zmq5ySc7PIRt85W4IeFt3YGSrqkg6tTXnCTdUa1UlhKrYhgH+KHMH4eyWy51fbXRBiUx
nZeLFBerEdFN6MIvKqt430van+KMG22nc3IcqicHHndHktSPI23sSTxRuVfAAOx6+91kQcq5gzCH
5QSSugobijwI3cnBPW8H7KfuCA7ZE5jBMO+uWY6CyTXc8JL2Tm6LkqEkXs1qOzQcaEwqDrhp0aMZ
D2+GHvBLigcBwi3FFtq0TGjjcs8xHL8HngsbiRQv3xr9IVacj46zm83w7hhohrGhWmrU3yRG8Qra
xNdjr/gaKJNR1Djvog7x0zHgtSfh7yO1vIcGNkwbYNrpWvlmd5J1JHhRS+qcsG+/NLyyqYVLYWoG
knlFdj+N+jNu3i0xfYx2yANFsUK8ukToBcJfils84xTt0/K6RbZea5afi7ymvehdO551HilrpQXT
PSb4345J+aAJarSVfAWkUwPs7HZcfyCsM3jF0zXetiUhujZBaagtcWnDry6Hbltmfko21jALLnCs
jcVLx/nHEBEkP7yclBF7S8h4XxfOJ4gj3nCsBn19vQDWiJiawPdhyIu8NYTeAPB95hJTNwDH5fNo
MQmma3hlTbvvwnPvljG5xx0KXMTC0dfAl8hL2rKqiRFYqyfGkYHY6wF8qxzQhYFUBZK+2y7wfriT
8UaT7IG6Pj5ARcCnzIWyyeYGq1bF+zUwK4XbFO4nOTwKtQxoVZxv+8J+zRyeHeHiE2FiQlRIzTd2
r78aN5sYAs/PpbLBhPQ1AdOUdrURioWXkzuaOYIab6HGL+wQigjwNoiaezxZa39fv4WXx/kcChpY
MuI1ER8pl5qWi7Z/KtwB16XEgVPC33Hxp229wlPHEs79Msj7yhTvhVQ3k1mYnIXpH78lpO3TnrOJ
EzpyqIDkUwuX26kCaoxCTClDyYyJ9NRD1wiHHjNQQB3qUTiW0c7NuFrW5Mn23DyJLZYdyzwXLPpm
T/x8IfR3tP90xkESyrLczfDOsGWV2aEOknk7B/ZTmgVvedxg1msSKIVW8ECiShwjqjEOFGR9e6BE
b1UYc9YczPuywBRPUJ2wbaGc6kW8y165hyCt32KRtJfBPAPCzo/esgBms5OtMq5eJ5doiR6gGTGm
87U7cD/B4yU2iPLdDW43PneMwbaeqMx9wsjCZQO22+Ql1bJ81lRiIbSsVR6RQzibKnWYBzSRlY4L
OExccAF5G5mo8DKXy7MdcnERGBoGICtYLd3gVur2DZQ1NxVvGnkul6fAS4dj5II2Gbo3u8qT60Iw
jgum9NYPsei0xYMgn4DBdV6O2HjpkvbzD88j5YFTxLp3qGSwQmYug++Swnc/xiyBKD4313kGiznZ
cZGTyKyqe5Fhe7HVlN0aqBAFLSBUf3658pnGW4gIM+lGYqty2zWYUia9kLsb2/SYL3tH63DvyqF8
cZfyAgMwR1i6AihuCvdUFcChJ/8nTifGghxRKCNRODHbiXtTa6NO4JZ97HnOj1ZLo0dv5hNQeG/f
Brp6tJ20ZnTiT58BBS5mIqCqlwHYOoROD4nzxjG0N0uCgYeow46Vt6l5r1vvYVShd65tl6LkOroF
Lpe/VbiW0MApes6qiwsR5CaVuOfF9BYVYvkK1XWbLPq9m7k7Gu5JTcpIqJcyvdd2etMw/73DYYmU
1NMI+s8fO7Cv3L8CC7isXd/0a5reYbnZYgpKt2NDUaIfy2YX+uulbUii88id6cCu/xH18XBJ7Ymi
0vW/3FrubE/y9tlr5t3EvFZh7LhULiTqJg2+JzF5T4qpEti4Yqc8t33OnHZiWJva+96X21oSEUNB
Z6eIJDelQvJHjKT4znT45STpNalzbN4Ll2MwZKO7x+fo3gRrPaLjUV4BQNsqyw/OlfGDdq67Dn4m
lLC7pevdE5PDWVkJZYd1fQSzQNzClB6E/uTo1wRxpYlqhG0mdYOFkbgwettYyD02x7yTXqKDEzEi
9GX0ptvVDhcccjc+Je4srq2aC3ZcP2HBIyPv7CureClZta4ySehROw6Ax76id4iJTB6NV07gvYdO
dBcn0AE9d/jQ/rsI/XtH12R/AMfFGIwV9SM4DJIr5fnPJpl8BsywXjj27/L8LvI+J0tfQq1JTlaX
cpi3gFPQWxB7gEnTP75gTxSs5gFHs7U7by1wihMc3jEapzUwVp1Evw0kdq/Vb4FySIikCvVbivEV
QJD4a3fKxsC3HKNyLaCVtDz5GbCH4HmsvlLyRiMIayMmAKXOcBm0uib0ds1B7hJjGGpQrstG3Ra0
eJWakZymg5K1vR+Co/6fLJ3HbvNYukWfiABzmEoMytGyZU8Iy/7NnDOfvhcLPbjARXd12ZbIc76w
99oIKmrh2YX6pmH4BATIGxPBbUqNxr9ihwcatw/boyGwFZnQn3AU8Zfp/YVXkfzttGJCOc/ssIvc
8jqK4Tn80SsmxcjKNdKp6sWb0Ka2BGJiWGQmBJKFGNGWRQXL6tK6DFPLbBCSNPlJ+ljYImuAaGAO
t0O7vJGEzpYX/QUHp5rLDjtMPhwmxDg6gAcDE9PHjbDM5jN+L7p1ziNIzKRtTszysUN3bCL0jkiC
bO7g+iWpG1kqnOFW2RR986ONPzGiJAKX0FmyeKPSEC34Sh2Kh+iiZ99pDI2KeqyGiicOgN1HgIfs
aTP07z3SLkvuj6zdV8XihSwJU86zr1G+Zhb9hm+iextEWJF6e25JWPaa4mGIjFCmMtmIxWPKDw1c
YmNuGazKTg8L1BdQ/U2XrJFW0QH15GpICvz2fJIgLVSQFiIJsXFpnCrS1WFp2L5hvesjG9NYucYp
vGKxZetCrdjo3Yw5OCtweSGWjwitaTRrx5couaTqiCo1oPhT8SNqMTypXYWN9LcF3aaB75RBcaOJ
0mTY9Qh0R+JKdCidQs2aFId0B4y84cWcZgzFQU9YENN81M+VBO6u8HSNeehILERP4Cr50XDzR0JM
Yh+gJ761peIOuChpGcedRNMgWC0O0A4HQ5bSFWDN3fhFyIIzHNazNY0OHDE2fcl0MFo0B+FH3Vl3
WZ2vRi2REIBDJ2upJCrzGL1VcXjWDLailY4ohvOVjFfpMWuo5VTcvZgI5XtIo0jMGFFV2nRL5/Jl
+aEE+9tkNDv6/JlmRoqXTPgUw+NwHsU1tyW5NXp5FYfpC8ARelg1vQptdhMa1GV1iMWYmS/d3dPs
zVXWI/cIGQCu+oZ5jQDfIQDeayTdmSjWaJXq+6mTv2OtPjKMf8agUrhP1kqqhE5XgWYcV+azQ/fH
iUBu8dQkNjQ2nLNy+lVW4lMWluA/xlRYgYnE5q0kx01uzdRRC6bE/ORzxio4L2UyEgPqd7IK2M5H
E0tWsIB59kezx8O2qB7HVvZSX/nxa6gO+BR/6wa6w/KYGeCcVqbF9dXy8Vhtgh649h9BZM17Sy9f
bda02zHM/sJK+AZ+wrC6rCQ6M9GJJSXbqgv5H982h4leHOQ2o0Kb8vexEZQdfig7kWDTtZpwnRIr
3ADjItFOAMdEiz6jFWIrN06avImo8y46J7zcX5AZr8a0zG0V1ocDczRH82Ag8IHeMgK14w1fZylq
1GREwEIJyfRDT27o12wDNmcDdfaaRMkVjn9vV0bh5jl7OT+XaTiY34cleYOIg1WJ2JI8bQc7x/nk
6ypkDDwGmZYJLuPYdu1nqYp9Y5zsbESYhbnW7qtqNxb5OeSlbOMnUvN1DkJXgOQ0oKPWyfIA/qx8
WMhjCVg/mr7CxBsN6haCAX8pYjjeBrLM2hNEbXPwuGBm/nurvI/05AOhOgF2glIlOvBelLeFlKaz
iEpoXaN/TfU9Epc4Xi31zBR8GnfJBAh3Wz2K8eqbACXdBsWUDpQSsdMYfNXznwxpD44ldkdjNTEf
phKExbsP6FZKvV7LAfhQrsto+IyxAtZnof1Op3PfpKuQiUxRvIH3oQvedGw3yERKblr2BcvTyTuU
JyfSTp79/BF2W7CLVvoUojfGE/T8rMMw0i+AyMq/TZzZicq4ga4cfQeN/L+QMWlIF/qfVLd4C5KP
zL93EmFE6CqVAeGi9YzNo1ZszOg98f98ASYqB6X8sSSts1Bejdw+vCrsErf14FWzo0xuCr+7GV8+
Pzbn8y6qD23cCcO1jJ0SBpLqWO1OI3gkfKr5R2rcjoyzBZWp/z5n3ekjToSNmqcSWo73pUwheVk7
dPrKMDakNRswKzUoSAMeqNkBXpEhrRCHW4qnmITLSAZBxY4mysFFDq4o4fQ9NgJnKHf6hkH+HL9F
qNqzgdQ4deWKmIIF5Pe98p0hcBFIrbSGv1481COeT2s76jepauyqZGbkf1fEViou1/sIMknbNZCc
zIBNTxk5dekFkqvVhC6iDhS6i+GmxPNSRMm7bvoKuu8aMnDByHuQrqZ1Sqr3SeE9NglYNuFHHdXx
2+wOTfsbyWdoDoikSZeQXate6xi1OWLyfY9eVR3pJErCoobvVlN5WF891imQ2hDh8aQ+q/gxMlRa
XubPUMLNwkpHImYFak80XTXoI1RGzEVYseHF+kyDg5++/OgC6HBVsE4vq5cxOnnu+crBnPez/Cx5
aHudRLptjjsXd1CAYqp5idlBNxw1OSE6lnyI7hMauJidwnZCuKCtOR0ZFynCJWi0bcmYHRXeKO8E
CAy5Cy845guW17CN0EhBE+L81AFwA4U++py3GTAKhpXGEyRBTNmrekXwT2PMIwp/woTWQ790yr5c
Ilz2QPAl9ReY5tLPrgzLi6FH4Ljv3UjY+MPO6H+z5CSX3TbozCtOM7uu70k3OQD4saScOSoG4VYO
f7rp73w8lmJ3boI7rXlFSEWNvZ/G1aRQ8SEHqwSh6tVXr2zl9izoO5hfPEDmKcsoADUU07uR7Wcg
iEhr8TFYHvzpfjELxkwpoX03xcVnk6p1FRQTyVP7B/9MFpyl8aJ1u05wuNmBP3Lxv3ewZmEYDowi
ucm0iJRk/kargplHYdWLpyF4s7KHYNz4GaJ1MoxtKnwZqFIFyjxIevCsf+TqLsVelF0LSvbRvBjF
rVEeSqsiMgKqD7mrSjYIvzdV+WFZRFpvgoIG3jWyNxnroPAXjv+sdi/IQEkddGJk3LTTxQ8/BOWW
q7f/2sDO1tO/xrpM1JnRReuvdXkYLfKCz5bwLk7U6v8q4yqpl7bbTtOGXAQLNgTO1vCasm8N/Uda
HaF/C8yt94b+SAhtTTf8PIzaSJo01l8KxkV2pj7JI/MzSK4YOvzsNMRs4E8DlHH6Pyxn0Jc5wg7i
8KmD5Bc2Iju/7LuXkVQjtGs1T87tAeFB6vIpcwBihVrxo00MmSM7UMUkq4DIGTxPNf/brTaxCMI5
jCj+VsuAWkZHx4pVRt9ddclYr/HxqdK1yDwNR9bRgrliHa3F/3tJqlMLyze8it0tbTYmbtp0o0+P
nFSH4SJEny0rjvgnriBV9ldVuUzl9UNjNhRwDhPhRvSM/F0Gn11/5aAhsDo1T338zKL9PN0q9aMp
D6RhDK2LoniY2a0/9OHwH4+L0VT2zwhuk3XnjMmyXSYfpXDf+le1/C40IqlRGCzHa2BR5K2smLET
7qJ7KQT3nE+7qX6rANPlmhlTWNASih9m95IQDQTlP530el5qhBYCnhAw173tayeW7qXuSaK92I/U
nY82HhAD0cdzy55iO8UnOXnlEtsem9/equ8BqqeTmlwyQg76BLWOg/bF787ZaKIoTYmci0nU+TcE
H11wVvN7Jm1lIuBQGdN4ARu0kZjS+PExZiG6OUYdOUKLnj8qjj7Ngm3eBeNCAH+EPOObEh0k5WbJ
SGuEr6h/1BTNQszke/zokl0WHPXqpxofc/OWRlgcz01M10MEasfxCnU5CDluBkSI02+i22L+owZv
UfbRhuQJ8OC0FgE91Yl3hDE8ObJ+Y0/I1MczJiikRskKYjOXMunfPD9oXhyiSBg47vnUkV4o9baM
HhI9fm59d+1tRuSNmT3cGfON+4tPBlq7md35VtBsrImdU8HH9kfJhysJxeBnkKh5mNtZ06stWfFz
P3NvTtXDhMc3nE2qcf4kvoK5cKb+noLMFNrlUsyCnTrt/HQ7Da+MK4fnF2XV8BeLHOK6RxhIk24m
4UNT/kmBh+8HbXNZO/gRuVSN9k+jY5XaU5u8jUoLfeI57+vm3lnvquEUcIRK9NBkmfvSmZcuyDaK
ufHFbTF99+YmlQ+sgxPTBR3lU2cKP6lJIsBR1ff8UAwn8Bp4wjXgPjT+5EU2SKicEEwbFAwO0Vjg
X3pPyQAIT1TsJGryvCqM/WqMqZ/+RMKBtBMxbApOar3m5BFrh3h5uQ2P7J8WDB2FSQp8jZSRESEM
YvgIwTPXa5LfqTcU8TWMu7QC2+nlIpZdflnQhvAd7Cp6kHuKCWDWKCWJun3IaIYQwtOoHgJCmnlR
A4NXndA7dik8DRTWKq7v/lir20G5C6Rr6Ixk61R3MLiskak4VODrqjxY8TlBUMI/x/dl4J40+gs8
M/7ctdxvk2HFzSya33otsM66Gz4MrHUSe8SV+8QlABgZobvza6EZ6LKfXngMYJSl8gqeO5dca4GK
N5mtZbdhhLR6UJnySN4gHqsRZaDwMSEy5GsJ6NbKDbdf3F86sOnTKJKOs2t1knvdYXigj9SbH+SK
bQt/iqxXhAFrxmnTdB1KF9IWxcY/zTimg4CcyWM5yFOs+G9kZ2ABpb9NRcil1CFciELujs3fDD58
9JZ0IJnGMORcI08sdELNUZpnH0Nm3yZLkrGPX+LYGTavrIyQTfKYjBAwUATbzh83UG8wbrrw0yjp
0OXJpHNu/flomid2i0azqXnExVuD/ZqcNZAldkeW0jpApuTx78qhHMHCZjBV5Tijj6GAyv9spFcM
mE2wSYh3RKDiI8zJj914HJPP2jBWIbyRftP0hIjRVsSXWHnEbkr0+rQXd6YX19sp5aC/l9oriz70
+lYUF3He9CF+Kkcxd8VIKIyN3Wgy9oZ2m6kUCLXr7yVNIb6KLrXN/q0TSB05sX4glpxkdoZVcfw5
JJe4uReyy49cwqAFYd8LEBVtBdgV7wGSi+CmGN8Noa7ZIQndiL2knG1zZHvIdyHKExSbkgKp0NEP
83kcP7L0LnffmvITll/QF2kXMnDGGw1VfHip9QO0tFS25T9lvsf6OxGXGAgZ38R/FZQ4Bnjqm15d
xuiWpg+/PJntoQCSRL4T4uWDTlkTH8z2Fs3nXv2HtBCxR1gBv3Z06a5Kv3F8jwB/buuNH3vSig0h
tKlVRXthTyAjD76+J8CrJGwV6rt4TCOcSl6NJH/4axCJRConNa4+opOYfI2ZM1J3Ffsi+nZklrgK
rfe7VKJgwwHgluM7rZsMGDTflYi5oLdAEuVfizZmJYbv8HvQmXygl1nTNEHAe+I655+wGfawHkR7
sg3nU2SdCtqzSNoFrGOtjzY+WLWNaShGtTr0K5Yj6H2fFqw16zlmh2ak4tmk6TVTJV7lHwRfSOve
2+KpgP4xrC8QbDznYr6v83MVPwPhQIofC7k/xTqW4gUDDen0zCp8fIDWRtHPSzLbFEx8jQMmdIRX
/F3BIVLopzYpAPzBWyJImAvPX53BZ8TpiTFVES+mdCR4QICNQv3VKJ5qoE/ymOvPZ/TA/Dt7u8dB
R1Bwl9kmFmGSFVq3GY+U7tp9Yhci9euxJ8aKRgqbq1Vhl2Li2n10wnsklSRZwQ4I49Xk/8voBOr4
jQ88G96Il6tbjAM2OVortTqV6HDU8t/o0zHjW0mliyy/yeGxUN9ITQgMV1Whxu+TnT++adzxmfjk
lWxSwkgpSPSTmL1bOl6XaJe2dxheGQuePNZW8vA5MTyOh0uinTo4DVmjrVuZNJ20ArvD/Ki4gQMl
jeqc5DvW7QFoluO0FrBpfraQIb+06AH3JZC9ABAH0uh2X5kHNIKw7mlSuDvqhJk8FTHgfHl+cv4z
wfZexZpt1OQ0hCotjwlXNnopO1R/fbw5McLVQd7N1VHgOAouYXHky1KDzYxpLnwTchatPdfMvw6Z
Fc8dw4JzaNNe9w52KQfGMqExKTVxShTqZlq/GgaivcvSP/4ojY0Cj3KpaPFbWI8MjTXmcERkAQ/M
Pz17px4pitsCuYv2rfBcMRdn6X5cBte7WLwZqEGZRdvUOTSq62m+ZgMlOAhOLoGxqB0YTgerZ26r
o/07cIuO5ueMcLk55eLDUraCY60zVqpicgGawTgGoogruaIjVj8ASJfFxlqFg5P0332HSDxlGM+I
sx0/cp+0tLtWfmqtE2JfW7qv+JJ1n0E/OZnw20D2nDAmGNOBRd7y6NSIwIx9SlRHKl+WDgjIVBim
q8h6lrG2LgbyQhAFWrZV7ZT4U0wvRMvI5Nv6r8gUGQLndkFP36iQwnV2H/HNyL/k6tTbL6CvtebQ
IY/Pykev6xk60M2DVDxkBivN5zRtzYcoHER5R6IMJTSVaKluZ/MNcEJRfNcaYs/veDgJ+tniQ2gk
sg82UXANqDFKEhH4AZqPXJQgIgICQ7K2d3J/Ldu/uPlTjLvISLlHLmMuzqqadiPfz+FHEb1Lw+/E
V9FwA4OzDgMnqb8beVuyWRj5KDaS9G7OnzMDMKoIWwJ3Y2SfgkF+xjVIP0qeg0ImgBFZNqSt/wpo
1oOMwqx8t0gqmYup5FcWASzlSXLrGbfE9MbbIRECTA7mrPDW84osm6jflHm05e+k8q2dXV6ekCKG
RA4d4kN4n4wPwdoWq5dfu9m0MY03LcLmdUz0XaEeOd9S5T1srkb2VdZ0+3sN6BmJSf7GND8nnXlu
Z9ecn5LPUIMxnXw3BZpv8Spqbm5tZtAAGFqXiCiV6Q3MPs5Rikj/bKzINDY2HFk592iEkjNvB46i
C5tdmTuAmGWUjPLDUL+0Kd3wkYrjrix3GhVHbw9IsPmeJIEooY3S4kQFKXuatDdpPtTlrhT2i8Gx
ZXnRYxMpkGa6TCR5X6UfZicjDHO7QREFo7Yg3B05JC7z1NVZ4lNWctJrb0p9HAiESkp+W5mYzq0i
uNWfGO/qbotETK48I331wr8JP7UKeIr8CYOdgIJgXUYqDxlTnb40LpXypAReXW4oXxkFAdcrp9qr
iYjsWdQZJC8PbiWfQdQY2r9G+RSze16DnXoUkwMLEQaHPsDTe7V+igfkTP+o8yrUa022xwMDQvER
VxvKUkg4DfZG0mEzaLkAvkDiuSFZ3yVJh6EnDe7ZHI9+erL8t0hj0YSp7bm89xZLR46qI41286fD
eJrWlg4GaQ+YHjnaYaydHtpc4KWyBBmR61Y8yTFo+m4HK4y5HERTWGV5DuPZncmFJTqtuJr6oxD3
eOJUW7hVrNqbLyU2yMlW4YkzwV/xd/EMWrvC2FfhUQuWvAH88cpnnj5EJ2GErO7V6W2RSgmUNqDY
AAgyOJ9IzdmJw5GBEyuifc45kuQfPNgERPOHdvR4mz59hPPdSr7wXunVvlHOf++i+RlztSjLTLS9
qKMz1puaRjmrGM0z+kIcr74DwwJC5ZOaxlRy/kqNl2YkK4hNunVpK4aM/X3wnZhOdsvT2ViHcSFy
sl8gddgfr2rwr0MEhgEQHgy/Mj+EF3VIWEcoZ4OPM1pdQo2imvBSrkCZOqU2b+N8n93ZVqufYS3i
TnB1p3dRPEP4ZngkMEVVbdkwAClxhbNWkSVzJbAJG5XfQmEAsc1KT1EPle6iSjQxDVKFQbFYtwap
sYHuQGDlXCNX1THthh65iZGwUKwliieu8cHyvTtEVVdXQ/5Fmw56+ohumHkAKqL+LV1eblYLLf5x
QT90E0URsIpLOd1JWx2cVwW+yKKqKJnsdzUyOHp/2VVgZ8abQdFXLEShGl46+n7xhbG6z47pMgTQ
AW4Nb5CNypDndM2u2Fax0yW9xi3dUX3hhR2/ohG9YcnaIf4gFteu5fPy5yR0IO0qQNWR6SepSdZM
EG3R2DfSsVkudGDzsv+hWeeKzAeziA9Ftmu++/pYdk8+Kr1njq/uZHCRlnlLS0xKG3Ziq77j7VhH
besq3b8W91E2PdWQwEdHoA3ix/cLMn+lD/tB/Z2Fe1efTe0bzkk0/QtQiA/zr+rKYM9umfXKhG+j
rvnn6TXWfGPTtuo27V7d6n1qy3yiFvNrum1H87eDI60EiIOLH6tV/6TxngyPgPGtZW6psUgD52Oo
UseSyID2/H6jLbN86XsJ384JmgK3CE85SxxiJT1MqwTCuDEdSL2ZRzeCUtYcunjLV2ZEt6A6NfJR
DJ4sAYZow7S1LXek2rc1GBD65nqvEoS2RtVPt7rxt1SMNOxcjCK3SZBsx9gnDA/pAslzynQfg1fg
s6iGljMJJxAMfH6PUGdYFWEdIjWuYSRdZZce8RmycLw3dD8TiGVCxwLYVpTpev8AO+Z18S70CmhI
u9IbkL14g3VVpjc8UAD2oFZJN5HhRRr9ygvFa/CS5sB0r5RPyGKZgACbQ971qX5DHJc97nvCenEL
FTbYdhbU7EzjPeGLSbzxifXSnvBu1guM9E0tL+H0sZw+ffKQi73qDY4IlcR4wo9ejQlstD7hCYDH
X7+NLtPw6grIkGmVZ9jcUUxsXd+ZJ/jiAih87hDjk0xbxfD6hrIcPmBMjYpabTsY9Okr3Amsteuz
BVa63EJ3EfNbMb6pwp+v3H3/HaySou/0Dqnk39TC+PrRoy9FmhgcMEYhV+HP11kZnv4B1bAujBwY
wFnakZ6SGiMYmVF9RsAEFA67/h8y0FW4jpADe6wz+M2LhdESw8zmP88AqkGUyUMVbs8fkyNqfUE9
DyKau9Viut/NNhv36Ng5AmoJfK+QV71WPAmMhTRMs8x18sEhgZQlKE71Te7/BM0/cXxUInDz65IF
3vCo4PiktSRWwr9o+ivh/8u0PQOO9UD2GfvNhoYXdYvNeJTR3doCZLjJPgvhiG9Qhf9KGGltsmVZ
4inJxwzcLn/W+U0bn3N99lsXYCcFw6+M2EmoNoyEcw72uN026luF+yssriIywZC1jyTIe8GA27ZK
4TXYsEDQlDIIQB904UbGIEY7dDYpkbehV+Ki70S4AuxjeouSPj9GULH9/Vgc00WgQbZWHJi0anez
ew/c0IMxCE/fHX6tf6OjrSWCjwDxLdFITfcEFe2jlho8wGO98iMKOL9ahdzNC8nBnKLdt8kV1jP6
r8EiE2/jFI1sNwzIZuEldc/WuFHx1jQjoSPOy/KEicZNEKA6upL5rtPVKz2llOYpfIFteUh0D7Yj
e215BTAPi7i+rZqnX76luVdc8L+TRrGSipwKYxkYJxBImg1IlUg7BtEWYTxPhITstNuj+YWFcsEW
Q0L3W3/nqMUeb5PHZ/LS+htWM0zaL3F+6wCgm9Y6VcHZE3QB7flesoVvWMapn6yAkN6MwYFzDNAI
bn+FsyralsIhQdDRr+hX4OorW13wQDAQfOUKkCRMoCKs56H3N5QNo4ChWLyPdgMGFLG5M3khOUVb
5ileox+7Zh/SMik/av1alGYiqqWu4zbCVgqfgS8S3xPHTvCh47JafnGJ6QlZZKCdGH6Q11Yu9TP5
7ovPrqXXDbhqBHSFxBxDvah3VT47stjR+LwBMmzgBTJpRIexkYxXqv7zh1tSHkrVU4uv0hBdFbuL
6vjRobKOA0kexW0ZmIiAotuM1joGx1M96uy5BJh3ubskEtAsZR+d8dsZP2X/EmW7l4+oHEEs7YhV
5sa2+RSZ4tiCY+A/80As211ClDfiDZ1HgMc2+lHD96y73j76+KriSEg8yY4cSp2ZJk9PdqnC9aYB
7qGUxo1YmPdWwQFvbGh6siu3gsl4bwkybZeMIyVaj2zdM+EnYcuLOosDl/Cpni9BwxnMVQCmGFNQ
6zDrUc01umgPYStrI+QInL8dfGG+IcP2fXkdnauyBXBWryT23KUEkJfZ+k5j115vVOkYZCf2HQyr
e5oFfuhiEQfluZMZ8KiU/Eb7jG4G5DUYFKvGEdfov1cBQ8cZ1MTVoLggp9mWMTAArOV/6FmtK3MV
ooMYDplqMc69BAw7ZzxHGMZ55U6+q7AEOcifFTViiPbRQEefviDL8PFGsc114EnWJ5MCFudvfvoj
jtFhDJBF5DehvTD5AvK0be8Tq2+KW65J8zpi3EdLuu5WxFVLv3r7Hnucvu2prgj8Q9ayUskVTdwy
ZY6rvSpAYeGaast/VSDk2rNkvefASmSZQ0Pc+yrdaXmvYB5kItd8tQ6ZPohuWXspwpB4oCCJnF7s
3LKFS6U8U+Of0TANFC9kYK8jzcVPzMQ4ezFwXsVfkNgRX8BihWmX4x/e+NG5QbBtzZpXIKyvAQpl
nKshv1TN/+nM0aeJP01VuezXlvIo/D8VRHfkbwbr2E3LVoyDJes0ngMycr3wbzAcFAAw9VW9Qo2j
rAeP0doy5wn//f+Ckd/RBMVb3UuH+38XKsvGfGMJPyXPWTH+KKVKyt+OsN8S6BIPcfcXql/BilXH
mRYdLzg/aG1Vx2x1tpBJEX0hGQ+kkGjWAsIn+IKLTQAeJx6wQcNHqenjZeFLi3cGca08TOWuv1sW
x3bKBRDdovCYzGeQ1yyen1n6jzk2tI9uy56ctb7AFOKs9FfpIlJHMP1Cn2ihIgkULyOtSuNTDYo/
uljoNevlQhmYaa8bR0LSwNuQ9scstlZl8GOI4MvIV9ukCFyB7KFrrtC4/TODDZtRuKKkue5H+m6e
JiDeMUVXb4AmX31N/+3qUNYk7GohcG1nJmVCShKcypuIF6h9GQvlfh04lrlbJJopwqzRYOfmEi7D
pBWof/8uteU5SgjztAibKb6H8gN1C/a6EzGCnMzMJ+0OK7YDb6wcNiHXjF4yNcVlgzgdfC7tL9NI
2E9R8OzkazR9VcWvjH2lG7908a3GpsRE37D1+kTV5ue3iD1pjyhgGb7p5KYuEfBi/h0ImDNRHkcH
fXRb4mWkzwnFcQa6DaEZQ+u/hkcgW2M0rL4CWhjGWbL4VPnztHmPghV5IiAiOpiBoZ2yEtciOQoL
JSvtP7TfqfqQ+2jVZFvc1NNpKN91BZlag52z/MWiVFse3Ge1Pw6oT/iuq85l5RFItpp9luYp8lTb
MN7Gjbn11buQP+WIBD8dSW+De5YVnoZE6jZyLtMKFXhgGMOvI9574m7H8zIRliPkqtw5WvAuA0cQ
wp8++zZYQIxBaQuk40Ko5ZPiRF4mbtOnYeyi6Shrb7P/UspzOt2Xf7UlfJlMGHLkQKMJC4GDTwhv
FnD9iaZO2iKpWqX6jS5BJUXatxeEHlNa6amyXmdFmgR/Y/T5YlML+spFmkezkckkjS6hXvka+jK/
MtyAzSjaSIRrxXeILFBQGBTtV+0zoGN1VIT3aHBmeQP33FrmHRPr4DFxcyZYghrhxHoY+Tu9wCoj
LxUjxibxssRD1M5eipJ4KwjrCksKkmZkq564y7cD63gLl+3NCg2XkCuidr47VI1fDRvqWYSDq/x2
KMSM8GumE5960If+x/xkedgkHxLfL0YjBNppSIOzFwTcuYWLQWBus1WUFmfwzFiBT/34mminJ2/p
jxR+U4fLMDzW9ogMlE1Uzs6S1cI0OYyIMnnP/6off3okJ0sjlJYCk1zmy/plubq1/vSFPE5lQ54A
Jarfg+LSiGeabzX5DUlnFuP3cL7R60sQmup7imRpGV902Y2dpIDbCBsQOQUNWzjLTdHabwxnYFtH
xh83B6eNm3CJNxwJ3K1VD7l0+NHq3l5+Fwas6Nckxpbdeanrq2VqC4WRXUBwLBDzlkhw1eYWyNeG
labEydw/2LDV8wGzHwpYYfNiXKlREfAmDmrH9L2mlcwZojKVFdGcOea8VoCaq57QnCTQsN1VJeCo
HBHDt9+m3a9lZcXv6PEmSgyfQ+3BLl409xMYoy471cIbsQtrnjd/3OWEzSjHdjr71IrNUxQvonAG
wIZ2Y2eku85GwWyd+3XHKv0qdxt/Vkhu2raMeNjmrgC9NfyV7D+WWZMz2xFbUrKse9xNI+px+U/O
7rXo+p+VcEMZZfA5j9MtaYHkGW942kHmzqwcGHdEBFZVJ51sSdZOhZqDUwf2y5EhUofM9366L+ej
mnlLbxdaK8vGshPty/higN6YPKPoHKygzN4IeN3CspaTDZ4VCqGqvCUJj+4SBaXsF9aA9mHo50i7
G0hWkwSkdfSumJ9dpKwMRpKXwHRSmzVisGZBtNRQ6M7G5CtBpWKPbhVt4RG241OKTtjTnQrgL86y
deT2imuZh0B6CeFvK98jg/bmEsdfAka5rIWbwLFm5sBMmBzEAaO96jNEwMMRAdjA/IK/AjiXQFLL
LbyuZJ/lNvnZ0PZSvmfGvewwsEssTxlaLGYezgJADrcFk5JyL6SHuveMzE3YICf1L10gT3xs8bhH
P7jEwtDtrLOkIYKDdUlpUtxI7qlXkZ0QerESKbNtrLOWumvzzWSF7qB+DCyYTDz5bzEgkvFWLPGX
ByZH7JmIXueJmq0tZhyiPWdXl68x//lMFJnewR1INolKxx4f2mZDqMHoTg6/C3p70uVW2CtGc7uE
IL9KRtnjriXNoqWW7FcadBkK4WRJfuDssKaUGTAF/CTDfwerSLu6HLjsYwWXrTS2Er6CEUuauTz1
OQ1QT+nSxlhA10G9b7S9xQGi4Zr6xleGEXfXZajpBMYa5oJrRp9IMgzT7fnPRxMFIc+61bxedavT
4SCPKO9DdOJXjN1+E4//mitcCIp0FSr/MSn+ANih50jA1MjuZEyMEHmZK1IVDyXdGCsmdFb3WWcV
OhwNRvpSdqRiwGroRTk0dMS2y4JroL102MXEB0n48qvXpH9OpU6r0zkGuKi2YdiGiOY9oeIrwwZb
BqtgEF3tzHQIE+ZKlPYTj++kjRu1UsFK/xoi1qYDhyvWG17cfqPDrfMq6pOV7k1OOd6tiQ4gP5Fx
ObF9lT5hmyJlvyt0HjNVYseAVTiHRN8JqRtmB0xjivxIaIbmm9L/xpww0I2Wlk9P9yODiAENphIh
bYcaHjeMmPn+EdmFyVetMHWzjpPCBJmMngi/1th/BJJHKDUKpnFxm62K6KcZ2MpVoEFsy9HjfUMR
wYpu6SvKmfqHggTEYtuzzxY/pWaXFRerfi4FV/nLEddGn7FBk23S++W88ssYfrQ5hVlrjAPAVdiQ
DZvyIEZYBlYx4NWjvUNNJDZfINahrHovsna5h1B0QVnYIuFp8bmNu8YP1xLFbA2zSWBpscrRfXox
TOV/CCRwURqsMU8owZcLfBlZr18GWxIRNt9/E7TmUOuARhHyy59KwnJ8y7pr6G88Bh0JYeBC7k12
EpGm/o+k81huHMmi6BchAt5sCXpvRUkbBOXgvcfX98nqiFmM6amSSCDzvWv7/BqhvUrQ8NccnBBT
LpkKs9r15kGwV90aqPUqiCPbxtGA2Fw75xbiQ9YPq0F99aWOrpFQcCCUOKm9L9tyVcdcjoxmYbFE
/iIjhHA8Dd0SSLc45moSbaHVQDmF/3nOy6wYa8f+CWW6Li9e8znCtmcI+cV74tgog1iRylmffI/E
6KGjDvUbaWfLke9xCVpBzQ2t6NrCLxZGeCboBOB13quPoUMzAbMmjtMJBKiphTCEjX0kWh3GY3DD
aSsI79x7K3ggJLJQpgJeld+d1wYVHUVGK8EhBO22L/7KnK9qLgc0Kp0H1D0GP1N/b9GPOG+8sHX2
YvcptWtY3EGpsAFZEgcYxTbdORvutD3Mg+Zh66/XCFQduLr+hh3b9bW/dkk5fUQFmXb0Z98lS2od
QET3RJYCjBjz+pKInuStrID+kUvdPPz2s0FKYg58oIjPHX6dpI1JTPyGxp+6M8HtTbFI6r8s+2k9
neEWuX37ZTsblemW+U0hq695ZZzBG4234hkiuccc+qtAQhWev7Bs0BVeBx4v6Z0zpxzJSyfK6Bjl
y7L5jfptnx9ZKrU9swJ3649mQoFeKnH77bryNMg3wf6HawpqYBlADXsKZLENUWFLmD/BUIu+QmRo
bGNOEp3/fcFDxTskxBqATMXGX7fmu+G/iKEEyABeCAEUcP9CobhS/Fla2VwzQWy0hdRtOfN082i3
GRj3SWgbhppHtX9zqD6z6anZdBB53CpThymJv583YpmuLLRCy5BlAqw0LJdSKAwVgIwaeA6Bf+yH
c6XaGSSG6d6nrfxNGfvYCg0HeZUHVGggLqn73eirYd2sezrppn2M17pPjl0gBpAsRBX5XpebWFrF
HEnmHKM4a395o2x5SC+CdZHov+EZb1t4nyeqgLI4lngEy+4F4GaQyR0+AdR6ESinLxFT8Tbb5KoD
1otDPnI4f5Dda6060wDKs002zqXsnFFtGm8JaavV36Tx+K9GaBJymLMzVZf0+M3MD5hoUrZ3TG3h
paIkMKhidiroeST8fmKzql740IZoXy64Tce1QG289k0m3lBVBGGyRKwQ1HMtwM4EmUBYT4TCiVvI
t/ZODqHG6fyMkej2N3OE25uzBtQdy5OHbhHCTjj9jlzKpAThmbqTOUhmdEHB2jjvxnWFlEa9aMrK
JINbZvpg6hKzH+ryfiH5e+hQceqjd61SGyHUe9gR6b6z4n0ts9wxHBLyVhzQr8yBlWXYXeAmKfki
YQLX1tMiHN5e4sgyjQIJ4A3tMMC/ik0oad/NPzVjT9409kqGb5yI5Jxz7ym4xkm/RgJu4XGmTMLV
mmu1oP+lONj1qo4WA48YVx/mJsP6Ey4JiUpufn62jRoenJphQpqg7Oxzon4F9oVHclA3ZDasbKgx
nYwPfWaDYjytBZEd/T5kMZQhR+OLOE+5uDrECv1fUGxUjikWvW5OUClQ20GBHK7hZgrtRyI4v3pz
nDW7X87/JaNFgbbl5tUhsQc+Dth4jfy3XRL04XHeDy7QByp9DxgRW0Dn2RzvhGqP3/gvV7CLrCfj
gnut3QtdXJuuNOQNXVgd6vxbQxahEGMHbKl9Csi+je4mf6vXoR6/cvSTK4JwNgef7sE+MSoIBkK+
BlWyJB5vSWM5QfoCfJkoqFgF2VF2UGyCrxnZxjBOGkFitLzPqMAGGP2BY+QMtoyNyZ+YARnKQ4FS
gEvWejiIuYJVxKCe7KLw13cuqjLOXqRTaOfWWZvTzqsP3jf7Rfvty7s4Z+y1+TsA8ybOOuz0Xky3
Ieg+GDGzLrrNiiGPibEncU5ELWDaA+T+B/uBpbBrNWRE8g0QSCCW1RolqVPc6/x3fKvUc14ue8hL
ngVlQYoZfaoGWv/6vUK1qb5ZLjtecgXFqDx0R6/0MOavbB4sDYKSEMZizRzii4GA3Pt2nJaUFXsG
J4bLg1P715Y2jMoqX1OUIFSRbLZjCFGJtZ75LN5FyNsZmJkL7H9jlSGfEaudKp4wSdqqyHs7noqH
rVVnuzmM53iFqlPf1Kt8BYzCtY/V5cDM4ClY4wMXgqcrCTKV6ZTgksw++d3k7uDROWYvDfDCnAgL
lu3gFbRfDV0vAp12Ho0ovsPv4KGZwyzCw12GZ2L/XLV39uRacH5dTN7pTDkq0mGYM2oMxalE8MrM
xJBgJKfBA5asUDrSPmNuYqChlAqjAASY8JxZRboliKyEzU1IunpUJ4pxSD9Dh1Ue3wUABtIZgijo
u9k0S3NV+AsMHOzfa5aBpV3v4rlP4zFugh+neIXOxxht2ZWT8Nor61I6CkCJf+dUtKozcjakTLFW
A/3pLu0aSXVgusGsvB+ba5N95NkuX8uIHFYBvbZQv5w5L1tbdx6Km+g7bI9S9gDjoB9zfI3hu8GY
Wn7kw4PqBpDrkREm4qZ8IdXguNEQpwHml09F91x/33oTxdSlq89t5+ff7g8iH0t/4YLIFBMKi4cP
hTpDFdh3vZiWHRwKNnKIisfIyy9dYvkiFYcxXjPgmQjUjl73IRmfajpArY+zgHaP0f+JjE8pzW9O
/5O3UIRLEiIrwTH30p+YDNPwR25O9S/DLpRayw6eRY8OIErqby339GRc0QwTY2iZWy88aupJ7mj5
/iDeBDXNsNKDo2ouZNzPE2U4ZniGPeAeSBoCPk699iHIkzrjjGDsNq05qRoMRukGk7Jrx4dQXv2h
km4+/KWBVh9Zhk61HiY5qB2f169CNCTyQ21A0pQVTwjsJvtVy3e2GcsgimPVgzihCSzm5GT4OIa0
7m0MyBYTmnD8Nc9SPzrZRgw/Q3YRIjDkRl23HYOLiTq5kV4OhTalPGvSBwHliJfx8XTTm8R4r9PW
ooPVlNa+7p61tDWjq5Mck8kAGuXN66/AizgEoITXurQURwAjowNrU5Wr4YtExqLc1gOQxL4M/qT+
PNRPDXWffirjsz9x862LbhkRnE3l/LiAG0odUQ8wuhmCuBYKaaG5KuCdUu/DHrmNt/Sb0yQz4e4t
+9qadIP8hdFbD5XQIu8CvuQRqahud1hxdf45uOVjSnPDsOAV4hf3y5+uWcDYc2CQL5cB6HA6l+dJ
cnnfpOhiamdJfuhQexbieKG4TeqbyXQeBEfByYllyIkfNYrGWLv4CmX1a2tclgsuEljyG8WaAtRo
ClwH5plis2ZkiIi/wu4nblGXn2EB0Dqxtg2Y34xKgR3+MyVKnXYKomdw3tJV442Tf4g1Xa6vnnX7
eR9MY05/xDw0PqsQuLn9Rcs2orO4YGMc1H3K9R5Jr3h4URMaP0KNcdv9KsxvQSFZYDgTtJeVie7s
EHXaOBO2xZawg9DZaUJqsSDpJEeLU+2y5L0qni0my/zR8dVoyuNcBB9WbpNZOOtUZu32rzUs8Zwr
pEsFK4u9U2xPK7pO2mYPxERE9YbwcOgYQUD6Pk+3vaD1luCJJfR2hS4aZTKGQswtzV/Ae60zgDTO
g91pCBjBv3DNWC2QtoLQQhjlafIjTMBO2lmJxXZUj1J4cUqYe84CATb3CMK3DSnHoqlsmeXbYMl0
ygUwrMA2zHhBJjYFW9SasHzq/RqvgyDI0W0KZEXjC1Fi/Pwok5p+6wEWCJmGy+dV32SVDqjqJZuL
lmB05LPnMkNZ/kgiZpsEl3sKCL71h/uYc+Rh1BHUT1sy0IENqnMxYkAVokiu0Ioxs+n5WgrW4EdG
9WmTz5unPwrLrfXVmTC/1rfWQFLPaMUGw4ugonyJEx5H2BQcub0cMOYAJQ3IW6ihilmX5tdofWmA
BWpcuKp06nhnjOIN2JXLETlt6TL7lg+xXHdwI6Q/+70GN1fMJP4B0+RrhBWu9D3MLknOw7nRGdRn
2B8t2nLLjRLR9Y5BIqSF0Kr/2BCQosyUMp1bQcAnMwClEq1ECH/1tPWO9Jbd9MXvL2AHhwuFXVsO
6ajinYP/7Hn2TqpzJsKkbX9y+dFV75m0LZp1QHIFMCbyPvhRk2SGpdMSiMj8PWQH079DH7gKNE/L
0VAVvFSQOHIF9o44o8KlKMnERJ/N7NevGHdiqrO3bYl1BUkN3kI60VhGXAFf+Defe4JKUL/uViOX
BWVdbj1c0uhH7MAWp6BN2oYCMezxOyftzwBsFCvzrv+UmC5hnBVtg2Db15ZB4torTOEg697pn8Ji
OoeMpQTN2ODTiJFk7aMG3/HuUKkZGVEjC768oCHVtTmio4yeEuJ8KyLCesTplg1wQr4ZteDbZELt
XaE/URWO5feuaZfslHMycSp+45oIuH9jgFNtIm9FLi3Y0C2S90JSSCM2LGaG0vzkaddgPPnpp+GQ
p7+NJUqycN+QEzz3kJG6waIiCW+GOULdUgQ4CpJjbsr97Pe7Ivuzr0khkekEcsEW20F8LUV8acYr
yFgOohpYF8oiwtlvx/SPixrZELjRslwHm0E/J8Wj9Haxc0SpyUdPHg7G33ggPL+/Cyn35Ek0grxb
wT3Uvxv1PiHb013AgrBZ0xihfidsdnOELKL3dU52L1l6gowuUIb2V0vbU2sYxFT8jcacKkqInT1q
fzTy2HcaWlFAjwotXCUsTSHAa42kFssJhBE95StVmTANonnlGN+WxRtfReBwa3O+VIOblshiaYqh
lLxEAcQXDf2wgGhigGEVBPLvAfqU9upwi/bVqZ8jOCHt14Lsm/fQeHiz2KUgB9b+qut+++IRsn7Y
pluk94go99C4IE7G+0suOJe9OJ+Yqiv6j3J25QVrNmkTgFggbYgMGdx7eFntc9DfY4ijrtEWfXm3
x6dJsKMcksjymwa7jElrQbRx/jM2JcI8ntYMRIERW46BB2ZPwlZKVbTEV2vxfNmsomGRb2x72vCs
zVv1SBsHlAiEP4PWxv5AWSEONK/kk731rE3qdKISG9cQ+0JQ4CYu3uPuJM5XD+UfcY7ur4SeQk9e
nvIbR5xJAcqP+sCnB8qLim9vVmsDRigIToig6NvQCqjgDrV9t0gsi4D1q0YDB1m4Vr7R7AvGhAqr
g6+TtXjNBng/SBDrhgSXdDGOfiqGSXyUQTIbri483DTek/Qo8H9n8e+Ty7Q17/jCZsIWx6BdHfEB
wj5z9QFzwBcIXFDn1i0P6mpaWuNZWso4uhap9aEmf7DzZvQkTsBHri/rF7tbh/leSlBQ0d3h+KCF
C4/ro6CZfqzLZTAyIyCnLOSH5/0EI328eAgRV+rSj+78hfnDJxKBm5/PVYuWBL9RlbmN0dwoLWdm
f4vZUDETT8qbmBq18DNxGVnq8w/asrxiBQldMobJAZ4JQVcyHAEvWgQizU8+rVDniC+iKXHq6Soh
OqTDlM4iBTj8ljwM2TwUDnqu7jDivI6p6yZyCnyS9gZM09Mu5wwMOFngWqsF0S9iBsvidX/ihMHU
5E1vHzQUo/eavQKUa1yi84LbmwQwwH577nDCl7Yz76SUEyBxN4OwdleuX4LF+x802CNvJRWQRHGN
jUa9696Wt1x68bQFDOfO8JOAuzgAXgFArl3U394ErE37esZbH5CzJGwjhGpV7CFIRj+kmDM+WQ/F
cQIJ6Bpr5vfEgK9oMKGieUEmjwDjVDovwKib8KuxhMPUpm3GF/lEDlAG1hhe9XoSsnmoQ4Rx2CFX
ppetOuuiZ6Qb4k+zPPeboDfUNoKwNC9DTFk63yFnrYBvK/wxyX7kW8yHF886ry5gh7mDqTFh9Squ
8CQQl6tGAX32yr58C0yv+eOy4iEKF3U0MtqrroZKJca8OQ5gHUyoav1ujsdp5W9q9SktwtVkHASQ
USYrb8WtC78nREIKmT4tigwS6cnzQNjC1WXbt1D8ENz1GVFwYKbe0qs+VQmWRUNzSeJOhXHr3Pro
XOy/uCGgQfvzgRzjNys686XNCfTzuCwQftizR+UdO5fi2valG1/A9jMV7BFybY5kWeVTcKivUOgn
6vlx+P7IP8TftxaHRoC0FCKLYaPRfvl3Is5f3cJ7atbWDncDKflmDyqmfo7aOZXaNY0LKB7qVa8S
juzt6KGbj2dgwzl7sUs15CIPUCfOY9ecko1WoJzn4ejsjAo8jNnlQ391VLjgrDbDZ4bZj09GhtNP
xEnB6/lWONzsOSIhVjMwDlJc+UkdgN76QiOFm+c7cRJUFklIC9rhXHv8Uns+iRhbvPUpymRoykOo
8CWRk22cI/0opZR5/1n5XRNxRtCd/ntc/gyUU9BNCPG/q9NzzV7P8klCSbk14judun20GvM9IzMA
dSizjvI5pmjRY15hoBze90dZHMry0hrftNLNjtO0mVAQJIoAvSp2Eap2xAQ8c9xWY8jiduSvEK4p
haMlwRK8yzbeyk9uU3AlyIfWQVxvXndJNAGukicbTOQTwB6WBDwg6/E309ZqMQRxA9SBxtquQh9R
ygs/VsIJREfJoBQCS49fJwvLKjkox5UtS2uR92WgyDc5LvgVPLLOjd5hr2C2J+VqgONvGOZlhqvc
/bYFSs7dFpIgJt4fWLARrS2CrpLyBShEbjxXQWJCRBJD2Ifl5WQHItpLrIVQck1OtkBWS1/DbAwV
dpE3UuGM6p0qlFbb5tUZol4vrjhmLOcjptt0qMjAj1g8umCmya4D99ksfbZLj+aIsh1dG4LJ65+4
CQGOQeQ+2WRJswJhZGI84R8usTnzM/uYm6nagIe5G6b0T+NtTEByR3p23RySLla7mbPX2hoqqZ2x
BpnlTmxC3oRVaFskqD1dokuNg4m0DY6nVtdFtI/ljSEtSfqV3yaDbmAIW7ZfpKE8kzpR6EhBk3W2
wc2h7gkeFMsRJuORqBTEnU2wtLpm44RXneZiu4FJXyf8iD0XJ65ZuO4FZTczQ+bIZ7izOxBQVPFd
kWDunXf2B+uesB7kfMtiHlYDFkXpQ6KHPKXZwb/X0o34qf7N9o44NPuQiMzR7R303kSuOxTdZCop
6Uk7R7u7sECCgPg9g/ELy8Nc9jd6+WqlvyK6A4dn+blDy+EDlBtIBRWYWCCDRd8cPAth+bFPXqrN
xCnKY8BssGsKVZXFYFuNv8ymfI3suxC75qughbDWDpLBL1FztXchEEuJ2+/q8X0kn0GEUgYktlu2
1j7p/oryRv8n5KV4tsj6HIr5mcubkCbU6wQ7MmrBwprzHMmHtHLwQqLy4dvHG8ScRnjJWvWI3ufb
J4KCErHZmOMYfQ34BWdfffaH6R0k4afiTxq7hzXexNdRmW99eCjgYeKVU610FZvZNhv3MaCvJvSn
cI2mbLsxx2lF2G/UcSHmz4rkJIk7CmMkcsAsXGpPETjPcapIWzhnhxwXorPBkd8yAx/IsfVgOn08
8eRal5jlig2ZpvTBhBpjhbOT5FfVfbca6CN9szotbSLSqYAwKCwkpCgi/eDbJk+MaxJpyi0R13Gz
U8urpx7K7OYhJPAI/BKUrM9V27NXZKI6Ca2dYf4CtPrFFSBD56ZPFppzJAUW2ZbIejRm8vdov9gk
Xa6c1APw+zbH90h9GXIzN6qnBnNAQA6w5LjvnJCkAoAgxKsC9vSLP/GdhtKT7El3wOZB8BAm6g3H
M19EM2xl4E8cFSnLvLHWw2Vagt++29J74fyZ+o5TIZeeHroKq5Cp1n3yyUhNgwkHhKI759HRLPjm
GzaamEySFVn8y4ggBigZDe08ypzQP2jWxjK+8ualM7vQmEWdEwgCkjQALnBxCVFiS7rqdFXYNKhW
cyl3mSfR3c72/CsGBorQI3ZMDLb2VCNKzRlp6E1cGlYADjO37LVSb6gPqcFlrOmYdxpLTIxS/kdU
a8koOpgfEvuQIDhLmh0sA8k/GaBjJHUIRiK3kfmvmNfU7iZkTBzwoc6BdtCau2X8haK5q7lAsng+
sWBICe1z2O8D7+LXD6xoAN4LjzXHLCT+XjY774PMO6FIAVmEmOAqiPOX1x0C86C15wogKP2JyTQd
13XFWNnYc62mREb5tedElno/CDTdhHUzCguUOYT8RAISQO5snNBLio23q1VsVJj7qEfRGgTPZ5Xo
rFL61GptVlnvg/ExTdXGMDUkldMis9GHJHcivDEEzIHM0xL/Oko+Ngo04ZlxrQMVw0G9TyqwavLt
CyJyAl6GeHIg136L8M8x7mp1lymL+xuXIyVAW4ZI+qWx6Qr4z/F2zOoVDjKOjdm1IxL2C4Cj3EY+
yKJjwA8cRAxGiKcBYk3Ehxk/nTo3tS0uCYo6ieM09xDVkvcu1OtW96ZNV9V4Cj/fxImlNt9Ys8TC
zj4cpZ9S8BWMb/2IVWsnIdrm5eChVFEH19RchBzVGdZ75xbWOJMOw3CxxshN+959wNaFfzUaUcqV
wktWheRmvPSUsKcZjU7DjbhwxCCY+tbEW3t/qBlJJyVe0YQ0G+9Zc5OrT4AF5rDlpAGGrXok9rn8
HnI5jw9j19iXkitaQ7Un6sHWOhezdGquqvwM6h873gfZAo3uvu9XYSeQQ39hzqXqFjgX/hSZaIuS
XlbuWhUBAL5GI7yQvT23cZZ4PbR5xdW0UdRtT2I5Gl1SsbBrcJ+5Cnf1i4zt4Cj3R4+MFPqP0fBU
CCSWdk8b4l5cVOJeBi1AorWUs32SkLvLeUbAp/+jipIj/LACkB/MC0GC/uysI4CVdtqTpKDKw+z1
JXtHuTgWBe8OwLr0bTXvk/MAPW3gWmw2sGE6UshIcKdlviXppQdI7CtsHdNjLDfSuO7Ue4qZLapm
BoUF9Xwi4fXKzDSvP9B5EbhJmFe+chZC5TEp1xFTJTC72jiuonZzB7I/M6CFD5TpYm7Wqf9Rv2gY
5rg/BfytGdlj2PzprMqjBRGEcrRP6w1Kpq7YRdKRcOxZhZlWWecJWnVOS4M6BsSA4nvXQsfV9KUR
brzso24d6p78tQWKJQS/jcdXJS344MTYlRM5ILzmiBmkp8CscDtQTIr2yjuKT8JXP1Jrl1OqitiE
ZPE8rOZ1/1Gb5G8yelnOzjP3fL1jcMb7gFa5QqkWofVu4CVo9iVyc6Eht5CKoxQv2uHNQt1CRvss
9j4eUNfZZZwXrhJvyuKUqSxbJ/ELROFTkxGkzSF6lQeUGOHBMBscGQhbrOF7WIfARyzzSGPPwMlu
TFJjKZ1rPBuo4xVCx6diEdjwC7NMm8fTJYHNOYPBaT53tsMDkr4kg+DE2pXTj1S/pmTG0vXq+vp3
Vh+14jbpnwESNhVNXPtgoEILIr0T9xb2cwahsFnqvODloZnLrkS1l0dRgka0pkN8M+2OOH2At5Tf
Qrs2+PqjRQaa7GFEipO7AoBbF1u7PcNcPYjanRnGVy0fMvzEzX6k047dYSzfVLSO4q5VeRgzDYWt
gXQdqLqDW0ebgDKOw7RE6h0VGys/GWjCwxXFFAwNkMzEAsLeBLsonTfJLZXBat2XY1OTzOEaj/Sb
o8KqvU8nOki8ucC2aO3mxB0E5VbXb0K4Iofv4rN1esxH1b0JX06KPxDIriJ2Zk6iKzf751h8Kda2
Jfgm+arU9TBuwvAx9s+0fpey36j5ygxuIfiGsdpY3E6Rh9zhhJoK99GuKZ85+DR9DP+2RUUlsfvQ
l+QWMx9zt+flmeRDv/qx8bRmzX0CS2J5Hym39LovXznl5c7QaSJWPmP9o0PbJLdfcr4DcOACz8KP
yvQOHVKRYCuDx0f6npMbzepvaS+mEBPp0iIcUV0HYvs/1/lJ6h+2schtAgdopU3X9oxlpTjF+l8r
m66NlfDbRN73sBbGgjw/Qf56wU8/XBB7TuIjtbadcy8xttD4ALry4jkrSyTJ1soL2Rv5GOqtAIcM
dBI0drBkacESPcUonnZUA+UzQlk+Jsc625qFYLy78SleRKwfIzgmBmaFNCo2EB3w1vqKeCAk5a2E
ae30H76ZST62KGp8G9UenYL2UinFDbZT84OWrqLpJGtvhXTT8DbEzMfIMWCXlgrhiMYi3RvGOxW3
yXSwtAOGwip+TznCCvuC6obs1RUTg66uTAuB0blr1sNwLiyUC84yLh5UIGQoIVjLazK3/7diQZBw
2KfJVuD/DceTbixF40tM+8iibT7tnOBJ61PIIFGStuYSsVRPcQmRTtIJ78GI1ZmJydlHyq3qCR76
qCseO6ETFVwkx9diMlhXWCPqqFmr+c9gflHCOo8B3xb5Im3PQ05Fym4w18LJF31quI9x+xKl662E
ODkODkO3krqV00E0kqKBspiaqgYJFNPPt/Ue73xtJxz9SsO9IXR3G1te++q612dZtdLkL+oxnOYc
koSNaoeA3aVs00DyyOFVEJbPKvQvQOWRuv5l1m8wKYlDGh7P6n5z/0buPpBbKMPgcDeE+c22EKTC
VtTL+s2qNxEQG03D6tUyTjg1kq+cCBIZRBwAqvT/IZuO/b/uABxSPpFxi07zbVRXhsqQws5Ay+Vn
ivyWWO7hCFHbqVsaCGA4Ngh0kTLAO7lUreFTnuO7K9eaxiCyG9pfRjiEpCC7/LBhdk0iZL89gMUj
yrlouKtMP1yCNZGRcQzTb66HIL1bJP/QBM/AE/d72FY0VRF4r7KayNG6+/Kh4CE2IYetAZfmxwia
YZFxrVQXxFOpvM5kEacqxXtnyRLTWAeLiMaos1nFJ1f3/6ruKP5wEiGQa/M5/bueTgIDi7IPi+4F
4WmaCOc1sL2lH0YPEoXlGsvndEiba1bcPYOAq++mEgFWxwKRuglqV+tk73zZxVlDWi1tLfqDgiOg
ZhpvcNgEIelip0bfMyulNYcQxiRcvMVKfskUBCHfcETiA+E/1EKAAN5JA0iGn8Lb2UziFDJUoEgy
104D6TOQ6wE7zWSXoVI5VCGJRAIT4fVHq4iPls9zOZmngXghlKcFrW3d3goIens4TAWkDBRMcY7K
VQDZrx1zHmwPEcoWgL9Av9eCjekAZ2KdSQZ9FebXNs5xRybzqX4SJealX+KBLmn0SDSArQVpiXZy
bmtS4oIMiH8l0gYd4DSRxUqJ6yyp934JDHHWzHen/uKldwPMSnDdHJAN4lBN+axaTAGrloY0TNYM
S6LVDsUySgdct4JNzfybxqcTOOdB2YxLfen42OVztEPNwrfefr9l/nk2w6T/0YVWo7IXVf/jwYGh
kpx3KOd6edc7W9KnI5qcUkTVzk9v/YmfwSTTwispHq8vdQ7MuPAYEe/lHM1j/i32zpbQsO4egVVK
6oscZbnY408ni0gdycpxeOXoW9cvg2jorYnmfxsTahQvaBRt+aBpwkkNJOLvQtFysdL9LbjdoDya
9i1xnrWD+PSWy0ff2xThwQI8dCsi5DYo2GbU98Vc31N9LfWFrv1a2V+mEc9AZ8+yaT4pWHSSL9W5
y7Ng4bcXGhvccam5sagqJ+VgxvOJrsEaMqatHNPqs20PGuE14c6KWEuXuOu87NGBDSiV+e8x0ng0
iFxwfeusGRgxNn1AqOYc0fKc4BdOWawsFBy3YFJg/kGz1ZkJtGZlfEO5klmDxpA0IGEYNxe8CNY3
EBBoLqoc+gLMg2Xf6/Sa9N/heM7Vnz5UN019bSoNSpk4IEp4dOuV9PspO9YwtQm33gRFUCh3+Wai
f0g3/65OmDH/JpKvUvNpoDcc1gRJ80gfCTnTqpud7zvWh8oplgTeEJIFjCz2FLX91jFsjE+R/dL0
q7o7NclFJggs38tAoIBZ9tzA+hH5YHqclV4mwpcNhi9eynTFfR11VA/vpxq9bULCMa8UuJlMDNaR
I8BkBkNYEV4D449DgcwUS19TYeP5v5wGCOp+J0QadHpysx097JD6b8fMPIEe9hCPsfpB2oABDVnX
THb9Lo637bTBXOCGf0mNiOjZeVBa30O9USDr8MH3iwJ5nv5M+IP18xh+SdT3clj0RAwOtw4EpZSZ
Zola0JHdOtmP5J0LY1lPyJEgv/bC66pi2ik3ncR9bXFmH//JqKQ76BGtuGRvLttkp/obW3pTDXpi
Vlg1NjGuLwM1R8sLlFwI+dNaFPMilPYyhaccCJglQWR44DMVToBeJqxvT49Wtg9HQkVXyCMXJE5k
3bPH6l5nO0vZExVXFQeruLQzMgnRIhAPU9zV+grrT0lqY6E3n0fpkjsUnVTTH4foNHK/yC0FOcyO
ENWk3b23TIx5ea/r95F5vr5a1dXhEtXUNdmB9Nq6MRodAVSV0tVQH/QDWe0xDCo3HT46nQNr+obm
F6HdDWoZ5Pl2V+OE25Lebm6Av/vug4YFF5dCBtQHMIE7kJVQKy/OzRvxF6wp5CZX7mJ5f7Z+mNBH
Fz3iPk4sORhmQXFS62WhIU5g7lrr0c5pz86wJ1tzhHgnvx00M+6esc95Vx9tFnmVjokuPJmg9UXW
IB96atqG8s1UPwoH9lSt1EW6wPYsNAv+UULrEAlRAftFvEyzFenowjejDU8LmDUmgsJFEpODOpN1
3O8mk4rytZmdlfIQIdWSziYbXIHY/M0wPpXxmkqbzNkZ5HfVAKRKvZSCkjQom4ANNH9YApsjV7ab
mZ8Kp4DlfQi+jLhe1KlW9h72J0I6Zlp6mMptjKkkQbvD6r3otYv9+vcBjjcstQv6/yLvIDu3vnuR
9MIVI3kHpNWZgrwPKXO2EiuTHt+EnznixZGxctbeU3FeIVKXmlhkXglOxn5pGXj0aNT+EYlzFckA
+TbDA+lo734tr9BzO9u6QRlF9rljucWiTU9BfS1q4RYyty1WjlF96t53bf8im5k3CAIt5N7iVNGb
EzSIHbHWzpmRSa8ixlYbQNNxLCsEItLC5KE43g4aRPm14YUx96n9VjyHhPRUC8cQ+4VMxB7fdkCW
TkAfSYuAxeOxHHTSMjCcZPxHa28P22D46e0SdBoHDTsrFjNIlYpMTmGhTne1fZwG5OFzptKYp8pb
of3BlcTfrTEhwG6E6s1XdjoLt22cTcqthJ4PoQzpuPy8eUCsAcVObmduFXObAjhkwGMtuFnR009G
HKG59NNNjtvN3otjtHYWyhJ65r0Zn1G7sVmPhjtZkYlEpL0BraRBA0wjx+OB+SUFf0Prn1RE1l8g
GlzOF9naF7Q9zFEed9aHJxZ1EqCgnxYOacgyubI77aqGbxn+IAvbHSxjeCa1bwyPRbus7Tc0NMju
eR2xtDrjVQnvpEs74KZq4B0L9SXKWjiBWkYVsgRawFLCn9LhIrVHOX5DrzoPwJmJmYp3yEpD81y7
wRLLuIHBnNZmb+03c5C6YNmsbf0YsHavdZuS1RMze0rkRovYWEYJI26JjnRNBw8dV4TeEp6IwxVx
tGEHSISJffyANNNCIh2YxuwnMnTuqDY568YzyXmVLOTA8SlJ7ggpyPRViQD1CCWw9oEgLmJoeFKp
GJIJE/6nFwp4peNj2yxBrNjy0gQzwdL33gaNUN7j2K6JgYpRNPXV2jro+cGaP9gP7dm0yAlghCvB
LEN9zqqLwYK3hGpoDOv5tgvuNpJ3yZn3Hq1Kn4gMIxdAMryIXR5NmQowqx4r4z+Szmu5cSQLol+E
CBQ8XkXvPWVeEJRaAgreu6/fg9mI7d2Z2ehpiiSqrsk8yaj8WSN98Ncs7fJ+P1X5OFEVnjaeeL6c
Y7tVhh2YWr6MOkw9+GmmvX5+ERUI11HtEGef43aVTYQtqETuI06Wk/svv3YZu6INt8b3L+/E6N6Z
DPHogMyGa/sfsA+5LlBbFpE28plMBam9CPozvAWsrL7pzFIs/hlge9UxFhY3o6nXRBm8UUe/0Uou
4ebRPPOdbF1i59ZtdGFl8q7DB6d5RsQIL8I33zOekGD8iUKC9SafA5RP3HDePOsPQ7CNS7rnaSQL
Sak9VTbih5XeA0aCHUJUDeh5vPW4q0Wz4seGSNMl70N4cOIdEnQPzIGzdhA6WVecI7OqZuO299HI
QwRP9K0EQGwSUnlkkcE8XtWOYcWkl51IBtIjzSEp8wMwIY5R+XcU98O8Rg4zjSeRqHTRakw+UoB3
brWTw3YyIItiMZmZNWeXVxepbzlkchdxJwgbvq7lo8Kfa+wSinSV+MqCdmHr2vRpqAcGOitW+xxV
WnshiyMfCMANZ6PPLnICU7CMUEzOC0Tz/5dGC0oiPr0ewigg9XyhPHEpt+VqvEOK9FGZpv2tNMCV
+AdZf/fuqp0cs+wf/e80WYr8ZCVbwmGwSOI3RaJ+H/P5NHjxkrlCja8dovi9Y6kJqEATK0FuJs0e
vaIJimoS8w/i3pgfkxcr/MpQfTvjZermbHlU5uFMtAcfmZVPKMjTLzajWDveo3+mDF2Vk+LdymJn
u3vVJD0bmzNwzHpAcHGNJzV3wAwmfH8CFmDz3+s/0j1bLJoj+zNcBStIh6P8VygcbZk165W/GKZf
ti4acI4Ig6sc9557TdWd0ZEdSBcHbveoDhtXnatAIYZJ6ycOTf194G2oqUur8gz2MBsuBVk+vXEK
44OKxNY4I36Ji/qNScB0/Yb6hoe3KL7Ip+GjjlgY+IRQTXgxQsz7bjH5KrPqlRA7qFH0c2qCQ8sQ
GDDtLSgM/WxV08BO+knlVCH0UG7TD9hAEkjU1eC8+0SZSqyXWoKEBSpitEaA3pRoG4e1GS0V7Wkw
CiAEZRq8FHsbKRmNkI3PMdiQJ/dW0wSiPGsld1n7bgQQ4b1TmK10OK69iwUC255A7gZgkHliG3ND
OSdrDikve1eiaOZwiDKYnMAF0ySJ+zzBTimHFasxrlImOKtGrskN1ssL9uaejt4pv+HwTUp45zZO
tUrLmtS8Tjrm3v2ZWuxuU8DvqL6Mpluk2DW/eUq8S9vs2uQg9MdkG2Zi60c7q99qBvjnObkrY/1r
FB+N9e2jdsgQ24oKAjOjD7NYDsbCtD4Glqmg7wJtNbVt0rxO7iWjmCv+oXSPrLdXFcpj1jpgCqY6
WTiXTnwwvLfRBvjQ+FgCc4QWz8xcdulv0T0oiOIblW5Ywz2ddL1S/tXiKr1n8juGp2+SiLslus10
/M1a2ppJzroLCW9INyHvl0ocFWM3vdnmyaxycYGpLKu3gKkgQjKJyJzzyKXNGpCozfZJd8zMzkpO
sEYiAJpodtT0REbJMuZL2ldX1TtA95s0XTDWqKP5bRLxypIJLFkcfNX4KKZSTtd4xA4THYoxdI5Z
xkTRzkr5PVU+a/eOg9lk8KDd0uCzAtpq3dEZNNMNLHGWo4/eGg4pDw812jTTaMBCTVtf4mKbIp0B
W2xQVQ/fGRn2tjtnv+T/duSt2KAc0fNM0nAQcRQ9Nv8XMaN9yJHDjhqKFvtxeFq+PE71hhp9s/CH
/YFqtdsw5F+Q8TAw02r2ib4qmDBrFJ0/VbA1cqSyaLviNdsf1zwAl3yri+3kV2R7PU20afGtSwmC
Q4RAi/WnXm7qZuImm/GyTXhBZIz8lXMH+qy2if2XNeFH/APFOv+B2G425EducsCcHVvZRyomrCaL
APtea0B177avsUNjGcd97DNEDrNsptGRWzCEO3cCcKHiWkYbWgUP1SINvTyr+lGredxIt7f2DhAI
RheBeZgM01H1NX3NowW/vegWND+wkbWMJQbIRebH5QmM+zTc1OWVgAK62Fo/u0BwM6oAHYEDJKtp
sxDqv1p9TToaHVbYiJaCzTzfy/Ro2ieMi0TFPny2ctQzs7ag5VLw/No0K9CvS/lU9GPtoU3sWKt/
GfEq9VlOSYxQBF6DaFAMpEhM5MR+sNi5MPQq0n8tHCRtz0hOl4/AvGbR2tK2hXKrMrQVWxOlC+RI
Z+skCH30BXNl3IqcGVW4y9vfgfo3CY9xixI8pR21X2XEIV1semKCSCubOixdvMokBSPzGXP12YRo
tSxMoW0ZcsBe4j1Lq3hpgl0ncdgb9GCsXTqckeGutEBK5SVv4jzr/HtpOsdKCf+asvgiuYS7yk+N
uamI8zhOriNqxSRV/3TDPQfJ+ExUAFSlANLAPF8L0Y8Fyq7mIi7zDXHPR2GvByP77savjjRJhw9X
78nl8pWjBUt+zKz3KgGPFrQrh3lOUPi7DMZ9mCSHkkpSqg0rVfFALz5rcPGDiemuDkpSsKtIC/G/
pRG5G5gsC+gX3rjvAo3LFBtIYaxdlilNyxeujDg0hyWt9RL9/0yT+uEQ9M2xVZuj7YqVnzvXTktU
Fi4N5+8iRxuoBwq6GQyhbXQN+nGlCAPcqLtSI8pNpT9p7CKRZDiZC5nIXra1tezpsybWZsdZU6r1
P8cIWTXYF9uddjv0EjH55wjfXHRjQ5JtbIlfFMgfMvOAqZOVXwsNUuwAi87qgS/2izCDJmMPq2xE
50L2rOcgvQIt6fnlKh/ZALOKqrVvDmOl7dYiIXNQH7adqhziIN3nrSQ4bFzHyAQbhA/C595kizAk
HdlrLg8V0h8tWTa5vmroOQsAr9KgN86i85g4j9bF6tFa5jkfu0MQ5ivTB+yLHtmOxbwvpticnIZu
RGsYI3xUDpbcGgnfCCqsBN8bLZibfMS4T3q/P/qYgqBt7k0YAmpULGobpijcx2mNkYXiUrlg2Mgo
I554GfEYyaDYd3w1KEwA6GlkWharMLMxnoElAm0Pt3jZOoC0WF+MguT6SQRUkkUjuCkFnm+n3Qvj
pajfI0CVfDp7/gkbgI1NBEEFT6ti6cnE1KOiMLgAIyollrYgHT+9f1NZEiNbMdnr9+cwYFrOailE
bRiYtEkoAyOHRbnJ2g9qI3sLg7mxER7d+COnrxpcOmeCNvqjUqN/IBhytKDTgNaqMTqbDFQt1sTD
iE6shvmcRPOwocPpwbuyVs8TY6aRTeGACxu4szXKDfflol0qSAcTSAk7BArTn2PQYeXup0ex3+TN
IojEm4nhihPYV+mN6TTluPTG3RB/FmO15IUuiNlcxCbyupFCt/1n1MyUGJOEJ8fee3KX4vpgmEql
PEeapFfs1jk/bPwK/dSNBvfAXNuCDDA2l8TWUxF+teOVojuJnjke34YMMmkjsmM2gQxNKt3cD5JV
RbqDwzsS4/WIyQB48xiUeaoT4rGzESIMGwOAm58sKrSdBoMQJVEfTBQbjsXp7R0nrg1RCAoMfBt1
tW3wtqGdn16cpKGNM84H/b0lw6ib5Jf8C3OLUiWkD50kLTFpgyzGSDQZfCTv2D0GaqoG3t6A/Zrr
us3mfqcsNIne1uuXKRK8Ea+Ana7zgPVjxXiNphJhdo5EQQ5UJaCBNPTsqQCYiokyAQLVTpUaX6US
uRZ6AQgCaB5a3nMjXetAvXIv2hulWCTlQLdBA8dgcFFYtzJnDyZ/M8DHFjMMjW/4RPcy62Q+ss7N
pghIlz664g3kcAdfWA5XWdMZ04kIm7EbMtOM5AwXqUOOdt2GYmdDMA6ol9Ff1X9G8nKwEk90ikpj
HsyycqpY2d+L+L1sQc7qOxhed8j1FZ0wQCBKxPRHkUyKGZGLjkuMiXZeURra6MD6oVr44PbqV53s
bABoPfOuit2cyq2d8Vp1QCS6aq+7Vn1zwhplRTjDjIWrKeNJqUtUtF+t+A58WKIJb/Olc0gxpZWs
FlqPLWQkHKDTdnH5UVu4wlgjdPV35723/dENHrF7yvVnph0q+SGKT6AVTvlQ4gNffp32UvRUKSYN
C2N+pAm5Rj1YgRmg/6hpCXr+PuuXTWVwZSCh6L2t23qsp/4ZHRjg7rdBtDZNUKeZiBo+Y+6Z3OYL
hJ/ykvKhJNG5L9joa6/UYfYQi0cegneFOYLVYh5CUvBSzAYZoQTINjIo4r36M1EtWGaa1kFAlBps
YMcDt+gjzRH1ST6777E729ZXgho6Hr3FZP5wDYmu5NuEqPIXaPemEZAtmLkFDGMhJtW4HKV8yYqp
PZFQRBukf12DeNJC7SA+K4wGOeAQ8SuiP4epVP6VIgMNaebuavKNS4ErgHTIixKdRAnT61Oiqp5M
eNpVhmDXMe+JMptHGmC25G0z4ggtXq3xsPo770SHF4SVMWi5SCGQS85Sc9urFz+/JwTpAj8Kd0TA
CoscIZ5Att4kHmWbgfGQGqwSNrPRWUSnFqLWW6N9qIL2X1kGLARjPiPgFzZ9nI5DrahWJnq2QZ8l
0ps5bAJqqtCggB+tEiKi5HDEMJCqvBc4Kmu2BabzwT9C6If1yXolnDJ9RtXirHS+9P9JsWO0fpjM
dW7sxgmWum/tUvpd087nAaM4D5JtFFfslSBG9l9eO6EB47eaPbDGUIGmEMEwoYgstPnlDyQReNm6
z4p1VM6n/BAaEZuNO7KKE6MqJSJM5WgQw0abkazJe4MaDWL5zU7oH7oDOTcDEspumW3xOY7JEjbz
VLFrD36nki2K4WyFe19eFfB6aNqbnYp7EVePkW0yF27fIy7/jeBeFbCfDWMKU9ynL3mSf5XYUnxe
cub2/FJI1oUgwj6cCFnJ1Cmmyw2TcR2iDkJXodE9xSoofYlC3XjoYTHX27PhZUtdXBXjoZAuqWvf
wrtbybfwP1mVj1b639FTBTjBLcp2pFA5uqe6f+XmZ1oeG9uHf2QStEF7+KtzgmQXmRL19qcFR4NE
0umxTJNf1X5o9nfV7zTvlAOfsXcpQhihM138jct8OWjPKNor4abg/a38hS6dpaWjiRB/LcNv7x3W
GVDY0tvxXkpnzzSBtR3LmHqnunuiePDdV86uxG6Z3IrpmpUvg75v0O8i/0wSRLZ//MzusM+MG0/I
MH5kXLPp8NMh5EuKL0C/cXRDYTjCxVSPhlMR0E1asrax+0dFHZCQfljpxsFhkcLMvxaciJ8q10+I
s710z2rDjOrgFVer+UmLddE7GHzpWyQmPkLj05Frn81UkT+0wOaJeaTZ+zCAg+puZn2dKgShosVd
Ztg3xTmNkrkV7DVxbc1bzQwlhlt8bS3SzbbOUvOPYXvVKN6HXVjQyx1JSOf3Fs6mA20xngPmI552
053PMhczkzs1jk4Y2tgnuiq7wFPJ6VXehuAnSV4iWbPTbIxrgr6bZt0cT1q9wYGnazuVtBAR7jx1
wFS7Kpp3qSJ23MfR2cm2tncNGLxBteu8Xcmqsj3mxdKogC9sG/OqN4gs1cdo3Tv0CyI9QkEvaRkd
wfCmOmUYdnjjPfFep9sqP8TiU45Htb8ZHASNfPCVERwD+J8L91dzzb0YEbNxY04/jk4vWqXfLWtd
O7ozNAHDLv0/pX0ylhfDQYYsTt9ysAiUZL6+t1jWYV5kieJjOGR22WX3XNyJF0IAe7JCLEj4Dsez
AhZyWlrcLWdTMwwy9jFe33CZu6wrzD277aH5SNjIdzh+6GwnvSt1Y7TyzBN/UUZn1b1bjGIdkxFl
yomONCE+m+XDto5BCXPoEhS7JEDFv+lHJJFr4HpOcA6QLxIZ4eqn0HTmnkoVvuKSYy1uo/rtoeV3
3cWKvwE7xHyiWYMujyyXPqfW4vRsbwRh5+lvDF+z+Bdx/SWHwJeLBsWCE9hz4T09Y92WaFCWBZYl
96WU34P/GsN3y8Gbquzd5Ex3MF9RgQSwjUvO0kz/l3PXOHiwetQ0VYaWpwsXku1W5r/MnnxoSj3S
cNB2ZvFxCMippwONWD8E4hUFz6x9t6xHPrCAWZTpAjOQN+zqdq/FXwbb+fTkB1eTfwcp2wwUtOZg
tHeVeyX84XCszLnm40mYSdZSYPTqU24cGLBUTIoxECIzRZDwSlBQOt7VZYFWeddQUD/B3dBumvdP
5QPIHnwjiuRqNHygfzmzMkSMfPQ6Il0wt83WQFju8609O/3O915Gtc0F87Hsa/B/anVldoy/80PX
H0PiYtpNGJ7gGdPAO92ajDrM1Rzw0e/0NDXnqjn42l4rP+ixVYieYfiuwN+kjDL0n7Z5huqqQDXJ
WsPdxRkb4o3UnnxX4/ynKjfI8nqHzNHkLUOCRLAEThJSjRmePCVmGwHWTlwKnJMJZ3ELGxKcLaT2
mQXnOYEexih0TlmYO/4sdBxmVb/TAzYND/KaWeEhNHepWHG0NcYzJwMA/aKZ/JWs8SUZk3SAM5Qo
oHV4ZbnYEobsKxvVYtqFIpXTxOm2VfuJD6IemXFtPbFneOjiqg79D40ZNxXwW9VhFebX2BvzJkxm
dNRkqm6chsBR/deYAhWoaTq0fRH8WtWZVPacqLZ9cdKryWAh3wbhfWrTeLFt+U2X6sNzdxjDToVR
i2LULsnL8FBf7dP4V8eR1DL+lRgLTXnvhg/au4zyJzyHyYWgttRbFsVkekh8ttp7J7oZ8W8jWO+r
n73xk5s/RfZXIOhPZ6IjVXAbdP+sqJ9hcJ36w0b5N2UeJvRhbXkztHe4YBVViMIwP7hiWGWM/qWr
CDfxkpIlFW88Z5vUG68CZbYSBPrYwKtW/Ug2/LWObo7DsPsjcI/xsyR3AaqiCuMOiR2VfPoXu7cG
pW/+wy3KD9/51wwODqCaiTELyficMxWRLBP3vFzLWgI1IITS4omjsHvjoQmKd56BWD8pGLOy58Bc
L15r5npICUe9S39vw4SmRim3JX9RkKW7eBhYY6sD1zH1RwluHBEu2eiQyfh0ChwJbGjYR72xwYO+
oZESJFf8RWjfQwZEnBODjXJlY5IviTqtzoF9KBt9wEXBwRj7OWuUiguBR2ZACi/tj7WRDwtjCNGD
uF9tMr67lvbM1ZIhE8tKbXw5XjuxDi8Ol4CGwrlJ0uPAr/hYPyOmbtI2Dq2ObbRzwAaF20rXeWQz
xBw/XmlSQQwbM4IR5/bJJnGKndVTG+TZ3kNFnzhsiR1gegqib6QAPajKLC7Plu2d93mT7BvTntxY
i0BNTfQ71jm0DZRz5FvxS9DvhZACaqlp6zha60m16zt93ykRHrq30fGW45AvFYaUrh2CMERFGUAI
CT56jxbFxgyItgBH68o061XSEkJR5sRXm2Ket1cIZOvRDo7C8y+V01zqHgKHO9By7+vk5gOVbl+1
Ox5biqM6ACQQqYuG0rTJ+20hv1QUA8lAXQvfqdFWqYwPCZHsRYo2xUQ4TKib1Z48znpBs662NwwC
uX0a/H6dMNqrAyAiSK0Gljo6DKCwfqnZZZLvSlwwEalxaaS9FSwRFe0elQMcsOE9ClOcO+O+QcMh
ekyT9d4dHzL252NKNFJGIg95XpExzNS8RpU8bKrou8UVxsgmIlMCq9+aj3KZxRhVvMkal/34wJBp
R3PsK9GfyTCETFCoVhryOn8V8QclGSG1NLoDEHWMxHNDQ9gFuF5ph6VLfplF5JdJa2hSjOUIHW0N
1zKyioq8mbYAym8vyGbmPOKDZharUTd6PegJrxjZ4RJAVHftTVWw/zUx505ldVdMbm1yVcpxlUmS
yhp/r4th61TNDX/imPV75Jl7NR54oMQpTesLDfDKIKUOZw2uUUgRPTn18BOy8KqS7Vc4yns8dDel
/u0due5s8wFe13SGq+bHuzb31wY5WjXG3jrW94VR3pUi/FVi4q6sSd5bdXv3Yff5q+iI6bW677BK
b7ngu0Ndis2/c5pzp/THTohjao3HIEJizClZB8TssQlzrckmrA8/FXynhmSjSYOvLhA+pKQgxUX8
qsqcQ4S1RU8kAwWNc3Mhg/W06EjmWvcqoIkVJktyWMt2Kj/qgtXRAdDZiwnBQijJF0mvmPvnnYzu
Q6D+xboO+Ctqj5X714vu1jrGJTNMSLTt3DLGdUfyd2p2c1ftTzjMUEWo0MZ0AyEe5UXLi05ak50C
KugMCagpo7nHd7qzFPCz9ieKB5w8yUv39sBl2G6ZkwTGgIxZuUQ3CXglyrsmixuhNjCh9X3iF7fG
xXyWGNpHNkTtTjtB3ec2LbIPvxtLbNQ/vTL86zuCURAobgqwc3uuTJepvMv4MG6at7KYyg1EOnFG
OFsROXLveePDlgnZDYO8EICIsEkx3jJSfYMaR1zHCZoWBOzq7FsFthwiaVZwaG5GuQ6pXmZjzqrG
MMttHn7ohFS5COsBD5DXIteOFqyN0dvqTrkpB8i90FaQfNZ5uNNoaZsY1Rf6k8Rh3e4k2zEwSTfq
oPUZaws6haseWtKmPB33HQySnPUI6ireoZVTyU3WhfMxx2lflxd1wDgeBoBP/BnOko2td3vLh5Wv
KnMvsD4lUK7YS2ay4zkj+1btqlVpNURm4hCuWrqwcC9p2AaZbcHqXAUB7nz5F6ONJdkQyFDvhdGs
hwbrU6NuRfjet3y5RSmuY9N/qkFFzgetdhicVCF+CkS66c7xPJSFQISLflHEzWaSAjCWb3jTmDuS
vQZAvo9els9y3WDfEZZnPy+3rRx/RhISeMbPrmFt+oa7ckKwWdzQRj5P2xa7Et541DAiGQ+Vwudt
jnsjUHemr+0aG7qHhK5PgWCz3TfCrw7aVQxjKUGmEgzU2Bakn27f5OGxCOW2AznZCyS3oBGwDnr5
cOgZNgZmvdaHZqn40JrMbBVCCEhq90hXgz9r4yvFcfrbFlBqm4ekCHesOOTRbLxTzU6+7MdF7CgM
+fpNFVZohOrtyArQYepZgMInMn4JVIkoUmHNalD7sS/OWglY5xRk2zhYevqR+GT+OzA28B/a5qxl
tNHMWeojWaAl2CMpf/IefR6488H9V+nv5dRGJq9MWdneR64+bPOCt0YE914KhsAALbx9yfy7LL4l
4yg/ahmyM9iyPuvSmscMD4ZzwDkWwJoshDKzIXW4gYCzygITUhY2YFXgoHDP+Gcbd9txsPvyq9HP
E7ze9JihqFsDl1ebPqfJpu9eXfoFHbRGX53benpBBpPRguTVqgR/Zr98Dtua2TkbdhrsoCHnEJaJ
Li817jGqonpA334gPQtPPnXQPiB4wgecbRQgiKNlpXzxh5C9EDyd9J5z8eT4bW1iduuZyyVpVC5i
8n0yXOxi0ajrkXaWyrcmYdson5FY83FU8VbxTsJ/lcafpiMvv9vGqzBulk7vCr1XRbmr3zT5j+97
4kO8/krAWvr2O0w3fEdjhWZsv5QTSe6QASUsAjkH0d/0TMuYzVtLZOOYYFRWxFF07FF5mQH0cQYF
KQYGxSaNpcnJ/eMBd5U3q4FLiB+lhsJR29DWsWZ3pOqO8UdoMUH64wdhBOQqjGO32qMFHalxjTkH
Jb5nzI6dFkOIxBfXgWyuJn/0R0XYqEaBxGVdTLM2psLm+K0DwsyZqBHZYxDjozhfdoQYjX1R4iNx
8srZdxj0HMvRPMisRUwQT8l6zlJiMqrdhXfudRZykbuWQ4MZD004by66UhIXeIrY5/R1ujK9eBnW
k3O2XFrMr52WfmHYIP0gEY0FMdkcEQ5e3fsAtUzqA0jYFEixvwWb3DNh90IdLVI98y0CNLC9u9fO
+Q0SLkWVbRjkHYNRsun3LJ0evP3hUiJua4jPytYivijawwsTdhSvJPxVtQ/R0FCcvX5Dtq67DDkq
HOsYOl+5CRzI/zGGs5Oc8J2wQqSQH3OoxPJ7QrtpWNqaQ9+cU3YwA+ur//ptOjkn+fTlWyeeKbC/
kW6phYMQF8/Ux/X9QRmVOP989d3S4Ik8Io5qcWtatjA1nn4roUVCat49LXtv8zEEXrWzlH9xTZzw
M4guI20zQRmj/uDpcJxdoFzkePdhUzNAibVXxNLBHz/8DPsrnGq2+pw0s9AyZ1yozMzZPCsfhEEh
Rr8FCe4mBUrIR89S1kHYx+PovppMXY6RwMN1L9HJlPFvTzpLKzh05Z+ZmCz+WH0PCkbOmWIQVMWM
NI/v6OBrFC+m9RXGvLTRB6JJnhVD2eY3siHcI+1gnYndBTH9XNbxnB3eMrPc61DHq+mr1ATFYmKQ
1WLhU2tMo7fKydemj4axh/AlWvJgIaFGqE8RxmqLUQsWTJUwywTYeLD/aenCzbWNq5A6iJ63t7hS
RTMfTG8bMG3yOmPXR/nCYp+aKwDNyEG1XEaSRrcMuYI7iLhG2JMEwj+rJhv+VhTqofO7S882LjZ5
WDA/JyR49kG0oWcmvYgsp9ZhZX3zQ87L0ThKI18L5BuKh2qeEsMWwdJRkyWvmszxdJmV1MpdsUpD
azE6McIX8ZlLWCdFT3A45DtnNXTm0S/xamUBG5BJAMFKxn/4UC2cCKEeY98O9QflwTz3w0Vd3Mwg
IpWRVLsAzY1cBiNbPuzKnonCDoFvTAOtqgq0wWip8SOEPU+47u2K9CSddI8FGuRIoSyt0X3yWzvo
noSK4jm1ZqOKKkCDC6JBxCoi2NfEXEEKMQ2ocIAQEoBMo4YeuOcARh4ZszDKOlZtWHDyeAG3aFbB
BTOn0XNdzDNKHGqzoN73JMCEaXes5bhIUHmkIeQ7n+1/K+ZdPSy6ztsqTIDQ5grgUiV/Xt/ZawnC
04yblTPYQD1ZsevqqWGWNnrJwp2V5JcYnrFQnGExuOSr02VbQCppcBZm3q2HDtsLiozalcsWdKSK
1FXaGuKlERfOwbJQrrP7zkC9+bWzKpgEMbIYnEcowm1SOGv6kkbN5nZD9Jtif1SVO1cZTFKn84ug
Cr4m4bofq23gkP85G5W9RUNnUVZFLB8HZiAu4B+VWtInOP23YxJkoDjpJovynxK9qzlTp6ifd/hi
I5v9EEZFV2KHa78LmDT5CTKtww5Ot2bZtKKOGoTF7HeJaAuiD7sgoPhLstwfcIrazclo3i22RJm3
qaxrZP4YyldLzx+pVDPiUka3EO8u5vydKaKlfgn8g59FbAnHltdUHXNTucuw3DCfyRYRSdRpJQ9T
a5jn49zFr9MTkpJddYAy7TIOTy1IhVh+av29FN92fNDbXzNd9/JdVZahfndI8ExXkXouy5/E2Uxj
9yHrNiqdnK7sw24OwtwTTw9icHExm2iRkKwiip+InZmsEdw5r0bsJ9ORDy4dBajqfKcdivCry0bD
RGXoGZPkxJ/VTbZwbULXPwPdnHWM8iJ2c535o07eTAxMSyNptlLBNycpKJ+u+qgUMeN/AN7DijBX
hotmCVuCeSlSPIjJzhJkL6COow20oE9SklgCh6BaEV5EUnhJhDFbsOmPSRLME/bAetKlwZgm3msp
0Z/rLTnrN909DyGMfYrLGtg3DkQ2EEixVCv517AbF3q1qTlClchkNS+XMdvIFq+RcqwEGr+u3vol
KSwhbAPfZ4ALdx9WZAYZo9TqeYl/z+hZh1mPlPuwchv279VKpOOqd/VF16toU/tlnlc3Rf/yOKZt
Bq9gyqXbzXQ3RP1VrdxCX7aWN9c9uRS1MW8jZ9nmBZrsL32gLYGL47rHSj48LXgb3XOc2Uj1bSif
/bLEe6A6Hoeqju8h/qkbDG8RL59VXl9RB4JWNzrCfIiljk9ZZJwZDatDzBs+lRrYPcjY61yCU1AR
F8hI2eSCm4RVTzYJjXWKziUJhlXiMbT3P1PkTiGyCt9419AKo7IqSD8bi2w91C54FHPRR/CZUFvI
kXzHoSewHfE9Zte8INuMRA1yehMN0VaKYZ3NVcYa3uV4bFUm0zUqlL+eCrQj9Wg6T0K41T27X/xv
05q9bAdu4WfNhih1WLOY46IavFmfV8T+YaTkxdWYLRoyJmO2zhJFi7bTYh5lymtlFmj8A646WtFV
JJ95iPoNIwflXa3s2hac0L+cDVmmYbxJ/rSa0lt8jk1DeJI/R2k2DVTzZVvabwYd+NgTXafIdW6P
C+4scoH2Ndxui6TR3G/2ZefsnAqLhdasJMEZQwI61MgFyw32MPG+jQKSoJqWS2A8gZz7RAqSMHU2
B22bifSg2dVJ8sLpiMuQXs82q3NsGK8hKQ45ULBRnAwBG8bm0XjTCnwR00VvxspybLhmKkYlZX+M
u2aVN+QqxeLou8GtaMVzch7pEpGjFsqdE/NQqDm2ECLqteP0BIhQW7eD+o/87oOX+eDMnHWpDjxo
NYwvC8yaPFoC6l1WbLvROo/GwXOD7zHKbh6DqUSp3pnXMXnOIPHXICW85h/IxqCubnFmoKAAOMef
qojhZxoMNnVzjFz4SuHECyiPPvHV8cNtgGy56JbjR+KGCxtbVBT2zyarwJxQrXQfMdCWSjE28cCO
HEUUsirMhdGwzPzqpAU5IvW42vEA7VthoTMxONOQJJviUyDEmGwGSvmp2uyuzA7S7bgTebRhkIoC
C9G6W56lRa9pcoMNZXkoaURlSJadFX+0Rok4w9f/VU6xNH3/3fDNpye6q8cuzlXvBABcY96kQQG1
5TJPe5MrzeJccWgeCXj96dA01AZTstjamQM+sDBaqSWvOiuPppi+B5SdqbhnLmIYMTxchTiXXqNt
ymX8bo/hyjGojC3jr/OzjRoXS9HJZdl51z6zn/yxt8jwjzqKKL9ALNih3VRiWHUJxb5ldSfXxabX
UMqz8bqUsuLUQfXrYzgsc8iLSLkD/SeoSA4ryQ2ylX0eO0snv8DwnzvkQUQ8bCF7zup/jJ3XcuNI
m6ZvpaOOF/8ASJjExvR/UPQi5aUqqU4QsvA+Ya9+H0DVreramZ2NUDAIIAlQJJH5mddUzclFFYtM
fe6alTcB6PGRLppoK7jEN2IarqYYqhh0Pq0GRT7Lm4aYyQMgohgfp4id0KLsWOEMMzovuukBKBzx
+XjOLx9s4oMO3TmlvEnbcjPiIt/aJHOTe5sAoNDNGDnX5Bwe9VYiqOjkt1mQ7WCWa8H4oAApxKG1
BeNKoxdfeb++myjjtwHWl6Z5GhPv3FZU4lqqxMXRnzAM79EwRV3RQVbUGQD+CKbFSjxPJHMG5Cy/
199rPd0Yvb2PO3EcE3GfBvrWbu1DWdL1xKMVoX+QB9ssCu4MpS7AQbwHhbUWoToodOPdftvxc+uw
UEejPVXhoQIpEoLNinEXS8x0O9nqOVRy27s3QPzWXZVe1MQ2UXEavZwGEQ0PqrJolh9cqFyjHVAO
za6KDm+Cyr8fh1xbE5Bc9s7J8Aws4yOEfwySNqpXutMSMuMlDS5aDNmFjJvrodhjI4uO5OBrF1mO
SKgAkPIs5bAX3L9TBtMQ8Y2IrrHEGjdhsc8nIC6Tcap6aHGtDpDXPsLD/m637vvw7mJsakrqUdY5
nVED9QsqfCtLXta9czPO9E1lv83VNTPxjyb9hSqsrqrJPem+flHoI1TMcacGhLgcnLGL7moGD1Rk
Vb02oQmdX8kcdb0cSSpLalvhNHujbK6CHlEGyNmGl6otycjXBsEAI/ARKXRRZRRbhTSBMXZH5IRb
d1p3lvxe1FBBffo3RdKsqEmAfJs28iLPgV1L4tUAcgK8lcQCF6XKWw+kWpSBNgBbKB7srt4OeB6w
WtHui51VItuzjh40GvbGmCBb42F6Dosj8eiIt/5NW5FFxG2/rrLxNNASwvH9qVL4xDVHmWd722tO
YugOqUCdmZplZ8enOgSa2WLmLs+rAY7eyQjBJ+X0r3obg5zyoDRUfVl0tAjUj0MdX5kr/NQzeH0F
iyCeByXtAtWqC/9bCmAxHl/aMtuWo7dCSk4Map9NxTYBOzVGFlZXEm0BgcyEuepqZ6vr3bZEfr2w
+eIzel1+s9MtwC/FsM5Q4M+GHcnkocF1V1Hjd7D5bsjI4WGeKoypdLKyCsJCkTy6SCc2EICQMZU/
KomK+4MWF2RSYCMMEMlBuOYr3kapQ/UvW/szcRLEX9Uo5BYeB7wZ/DXW8x58PYVK7YjM+Bx1lxQ2
cY7qSURtqgr2rLgAqy6iTiJmyBog7OpJ1aCygG9FJLUCd9Y8grFRou04UQajMx9BsDVIjjL8q6cQ
BnUXb7+7Al0dnQVbeWjeVFAHga8CkiRmwDLlpatPOY1uGf4Y4+dmeujmElGGjKED0Qc9P/7Np1xr
1wVBLksXLL2CfmOxlQJap3PUaUNFtaQ+Q8Fdt0Fn35lRuNeMa9PBqa+OFGraBIihMHDZaU18n7PZ
bBCLhqKd4CF4ZGCGhdZXqZXdIW9g9HkRMCC7RcTaQWt/KB7cWoZrSxCvh9+zyXkWsXpMkYRZG3q0
dicIv8qsuH4c/BBmTOiVG5dRjcePKxMQpRL9k17j3SJ8ZCaAORrLvHYqRM4ySbGmQGiu4l8oEpsw
0AWQnesJSjRZeWFU6qpBCTKoIkC7be5ulTppPkuYaQ1y5WagPDUMVbtp7qqk/MhCC72UKZLlNsd+
RKSGuY+QO/GqklnNAPQtE3CYsZXH9IsJOwfbCPcOiw9uqASTKPz6QYLdItCqweldStvJunH95lRA
LjRdC+dOqMyaaz1XvYtU64CRo5/eGS6eFVrSviDat+5SZ5sY5kaakJUpMK0kCUIeARtwXp1uFgeJ
ohN30qyC7CBoW/p7M0SPi/gXajOe9NIDDBv9UG5+mZTaXWLZCO0E5PzFKezVKbarfdqXRNEOQIJm
Gk8S/laYdgc+WGMbZ8Q81nAllXsb5z4KHabfIUUX33pheO0a2SbJ4OpPjiBVVzrtEsABcP4RmgQI
2GvAGQyJWdwwS49iPBA56IcEkXsI4DSbBoyNSsnzLEEOSyFlr2O40ZuUrU07BBU4P+R5TMvURaAg
GFhDdEC9dizP6pa2aljemoP9LpxrHDkQZ9RsrH+Cq0lHdzx2vnfY2JoO6v688/hWmRl6TMPTkGGZ
QCe52OUWymgi5EcSVHciLqGh2MPOSrm5RNMfNbcTOy8/RirOjlnr76RLGTlzybGCVO/3QxacqhLp
lSjygY2vJevmagjQ+Yx1RPHzFEOwKU23xhgi9BEJhN/9bqNqeIqSSvVKjFa7q7mLqtnxyK6fg9ZN
NkE4zRj0bJ/Ys3oN6o+DOU3rcYKj6cwoJ3y5jDbqtyrXho0sh9e+yl6UiSWHYzSk6FTxTcr0enxf
4/p9SCeJIVcq3nxkKSuHZnXr07MVTXamV4DEXOqHlazOjaSiqd6ihhslCHQlrkItDCaFpCGwEt8I
oV8DVcBgSSbgDcZT3gPR7st1nFN7qwP7pSnLflMjCanbfEwt+lo9SiXGhOdihj1Fk6UmujcJ2FGP
/rsTP8JOvpvc1oSonpE/YYSmT7S5R8N/tAECFFPwUmcgWhOBU10MeNvLsoeyi529iPxTXtBIcxDP
qkaEF2vX2fu0WNZdTkInLOtWR2GOXt/OwFu0dBHWp4w27Uulv4HcmNK7agI4NAbILw7RJIiHpwvZ
U9Npuh52rUEshKVQFj3ZKRqtvX/XmWjmhrQ3jQKQZWcEmyHE1EPjvreU8xyb3TGucSLIJxsrRYgT
ZvXe+/77aFAPGIgLohLwXJWQloIcyIMIrWT3oiHVWrs6cHxP/+FT7RkGID2xaa6tcUZTmxCXI+Gd
VQK5c0NzHz108zoUaRrrNpEkE8L235hrMhYsChXNjQ3XxOjGV0NUGtIm2AuimmW6SEWwgKW+PtER
SYlJvPu+4c7Ihx+xA804nvCFNSz3vCjvEspTTtwZQL75OiyX8p+2K4iKv0rXWYkiQIhfx1pYqzFZ
M7TcPwXQ1ASKcnLWYpuKjJZP2j90XrWxEbPyM42EDex0G5hENoWCe9uVYCqaimjhxkuKo2shdN1g
wx0nEVI2HehZv3DBIvXbIbdoaI4xwhOTOA0SdQuzDC9t6zESyAH4PpKj/ozrlthGoJAQI0VtWHwa
FQoYrjvcKFGehGXq62rCzJTuVuOiYmPSApYk/WlafadNe5nJAlFgXzuYSGp7rXUs+MSZOak5Nal/
2/HjQfMTVVZNwOCwm2o9uevBJ4J3NPpneXRuataEpcp1tXwSlRVvzFqcJS11o6bGLK1VgDxs7aoC
VpcSdlE/hbPQZtC7BnIbV9oteNCbihpDCngGCluL0YsN97Cv4L7PkVCi7G9eA7jT6w5GUMI7Bf5e
B1S9jFrdpAZkn8YkWMnqCU0m5HoAXRlW8WiFAV20IYBUl0SkUTWqX5gOjZM6iKgR61xjZq9g1dmj
jyM2pRctB3rTyx9xA0hx0HNa9bZVgQE57yYMQUzpUZbXUJwDghx0sBB11LrnzxET+rUDCqxx6psG
vA86S3SWLK94yP2aLpigQBde1a7+RnPgVtY1BoveFmtfwPten4EHhUXnOMzurgFy0HeDfUQnp2jw
IUsyrB2iuj3jvoSsGEJIa2ZFncFEBQNdwDHOQTd3nlyDALhPdXUylI1sEZYgzNVnFuBfkrWHnNuU
7liyCiO8PspGrze6js2wil7tDteC0azI+ZDjpftWrWrqxZVm77nj6JQN/NT9ARnyjr5/Gge0HSA0
mYW2KRKX45YBhg/cWzViZ+TVL8Bqqaw26DgmKOWGRfKtM6nSag4cQ5v8yQ18IL3UhjpuH2o0N1aa
p+sO8isBeLHqe4hFXtwGdCOMW2RECzfSV3btpRgUU1fM8aYFsQiSOqZQX5kl9paGh4DE1G3gGI5+
pq9V+2rnPkGg1T3YzFJVg45NS5/Hrq3bHJB/J3KEysfO2YyqQAtBXgeDOxuMT6gNdHSrUyAbYaM/
xILIyDL6BCA0yLwWRC1x97Qxc/UAcS6xYlQfnOBalI3FRAZ8KQndo9PS/fVpjbVTUq/4kULK7i5i
nZK2advwtk0bma30DBsGyIY0tDqtOR9M+9Wf6D909ps2Njr91oHqf0qZzHLsfZkesh4FedW8lBoA
lcmbNfbJVFr9AfDrRB/Q9tKd5sjvBAyoxkX8Eq0Ms1wtujeS0aO4B5xpLL2LqL5O9Wr2AEEYKmzh
DfXdcFeiPWAldLphkWM7ZMbT6mZSSQrn04dGaAGjtaPw3pYi2DuCmmXUec4ublKaWh0cCK+yDj5L
6klDNS7N4keR21djrWN3Xb2GDUumlpicQz1HRWnzS5tQHYnuy9wYT3V+FRQ+34ZOnaYd0FZzJYpS
pKxdUECuMgMsMqFJ6BENkSmPqAcihTkUAba+6AoYY8V0gG2mnCiwJc2xN637xs8Q4rHg9ka5ns+x
Ir8bOvBx25TwFwc46WPxw41nE8aMPoMJhwLFXcrpenAjzPI7fZfRIZzTYnR4utqmoOhfp1L4sAaM
O9On3lklw0XYSWxlfGFtuj45T2pF2UpGl2YywMUi7goi+g5p3SCe0bYYwVCfLvUfeFFEq8IxS+7L
AVZVX79CXgQdO0E10n2xSdxQnfmpc10q9VR0CZU20Hu7BlhD1zpkZYNz5bpAiPuigBZFGuKl0tj5
LRGcTrWtZFK3Cjx8VRzMtQ0N81Ul52UU4bvBi77ZbfjqCjVu9fo0JVCEWgLlrw4NZjIchKaUzR1J
MSBrSSZrda5N5eWgubBbRSLXZowhm4+6SEOGGPsZNaIeUpNoqDAkHhjc8cwRCscew6PeIvXLRCeA
FwF6qzkJdJ2CjoQc6Ec5rb2g3eOGs06EhpKLQd7bmtgq9/GqBKa9MgbxPIiWNilEA28izdRisSmb
7gy59icz9CBa17SgktyjPsyCAnXIEqSfaobC1XgPWEGpIx7o3PkW+O4olF9lI6EEllO2NrVN7o4P
XfisVdljrlWPKqZY4HswWYqoeZBhALlN8fUHjXVv2Hdxjro3aq/YBbrMR73aGIn5PhG6chuzIsRa
vQpxO1UDGoaJEh5QmmyXRsU+axqUDmEZQP0sNDhwumdsR7ykoTx+bULUN/zzsq/RbUWbcz7eF4SJ
wAwx7Tj1szGesqiUJwDz1khL+x5qvk2pHeIZaRHO2OTQh61jz/H1RFW5nAnubdP8wHL9xQXDpE/y
aHTpum/tGrwawQjllXXbYWEpCyLksTduh4AGOS7u1A5eLFsaiGvx7jLv2ckGbAlHTCnDCAgQBUl0
MbC2jeaQlzoiTSZ8B1zjspHiB0jK53Kqbh293cbUl1Zpf62JbkZHNkgDFt/zAQmDkL5WE0zABtI5
DxwgSAsDv26FZkqkdi3CDaBLmh65ySyGSeL0Wy9Ay2OMNGzDWxqwLlJLrXnCya1HorKKSf3CjhTa
DGkXN7FCbc0AamIdzLh0YaLk2SbX+HjdGF5zIq29obGK9L054D4b7GUrAVzrAp6UlNuphBkH6Oth
yPLnsKDeNNU0SYBMfpdFA+XM2mlDjNmn9Gh5UHOMcn+/jFNRsMHm+abI9DsRmHd0MF4gqB9bm8ja
FKSFWb5kSfswzPmY6UV2s7+7iUalHr8HrXPZVLcxhQIEaviRjVP3UGnTWy5AxehQFP3kfujJfaxa
3RcCRndOWNZM9IKSa7OycAdMfxQ4O8qqWHsTmgA5FYI2s8GUePZOoSibcfavznxloaEOpbOajHRD
MMeYKBbNSitJsi4NjfzW7HdSw2ZACCh4sQfmQNeZrXgV9arnJrReMtCsURQ+hJmHcu2t3cPjtJzU
WXs2sLsigj1ZAjNk4aL5S7OTqaBuZbCuwuaHA70sD+EPVwJYZuh0L32p3TdeHO6K760fD3ivneAC
PDnhRIrZINJS0TYIC0pQQdijqeglb7h4mDNqxozIfaihfyNn3ScAIIE4JRbh36ptoXYioHG0ui7Y
IPCKLJBrYRCvFzj3nqATvnUqvI4s/UwlLeRuApjCRq3AbBsLJjKgoWTwgk3msLSEG+XgeulCRih9
b195JC5lL7ONbbNwu/NPStl38HYvTb9v1lnHd+ZJdS86AGST+6Jrtkl3C8Vx5ip7/KECuKQ2dL1V
oLgkq0+KFFR2IRKSy7E1smPVq4fMu88C6yzJ81UKTm10Yla7IaUMCCm8oAea5sW4mSoy8XQo39va
fTCCfe2LK97RMQkgKA4OwDYUiqlfR9tiHAg9Wko0fWK8CdxIfUV/b/KKs8gb5yokcmha5+6FCzgq
6VFNnwgGWxEMa9cnSBYdwXYY+PSjhnWFrqnlOg91b6GmKqxizYo00N436WOydNHXY85tunEleEvU
h4NggxX9na1TxKTXeR+g5oMVykifY0by2emDkhRH6qHo6U/X3irrIn7xatTWFTn7VBo+8IX+1dSY
6+qAZGiYxr1TIvlYu/za2pLM33Jocbbh0U6JPYZIVl8DPS357+cIzNiWofZN94gD87AklTHEXtn9
rNIBqsPHnobWTLyisgxz2SjepxowR5YZJPN2c+ckwIkADOyLQZx7TOowJvlkKp9PzhEpVL9sM2Hf
goRoj0JnKSmcp8j4ZFREqyqSuxINzKGEOZXa2wE1BxHqV7kFULz0NfSSBswqW4VOSomWbKnTe1H2
uBlq3GKJBY0o37hh6QMs/JE295NN2J8kAsacieiBgLIKG5R7zaaHmmeI6jeoaOR1AWCBe7q0ijNj
wORZBWCPtMY9kFqvg4yfY2pRC+lj9IrCgIpRr+gWUYqDEzFLvgUSAGM+9t+k6bpnJcm+G1OfpkQe
TyBdHaj0TZvH502n3SjmsV0yVE+iot1muJzXdtriONDOb2LB96UXRKzGeBu4RXHwBvdYtcUMsL7M
C909i2hgruzCOI4hc1UZBvWe+HCv1XhCBzlFXt3XSBVwgUoD1Gnt0XK3U8P0JdLh0dPBtjpuFX71
Cikp4ENDA/i7sWNuj8hE7bho0e7o+WXS8tIv0TuI10MO4az2sLAo+tepJNRTfnXVapCaEtqahcTr
scBuJk/A40Wtas6s1r6WY1fc5oDRaOK3tLAuyHVQ1teRQ/ZDWB5qx4w/bvQcU7GpfKS2RZglJDUb
QvRxguapp/AZWfCxLqy/grjhGy1vKUNJ8ln5aPvGhT3yqtA2SJRrd1UAUlhBn9lTkoTRuu1CTDMG
vWqBlVAsmsoBHJeNq2VCgj6E4d60HQT6DP2xCYUGsqA9m/z6LZ+xC/HBjck08xSpXzeahTp7oiTx
1S9MopnRR5Wg7DY+d6VIDonDtjTREkeTo96A52f+wku0SqzvBkjNVuM20yN7pF/bvlPPmcBwIfvI
VJsDivayk8JbV/bGNiuLvcrE61RM2AJmzPCetgkS90bPcHGxhlmqMdRfeoVQUtGL894A7mvkb35Q
9qthQB9ZQDo0EXq0jYjGzwgYNiQjrowixeu23JW2BBqbNDQ98+iYIgOCjDKMmtJ172y7qHaJNazR
KQn2DREygBHvPeFO20zBo4jrfB90yfyWSZNJta7LQNAa7a14VyiBPzgGD0C7NHPdhBk+tULL9sIB
7FapIV2VCLBJysY4+xIqj/IFYlXeGajmyPSFXxUSYVPH3J9PqzGwEJ+3IcEFZHtG34O4bzJu+obJ
pW5A8HNnYwXUwfcYSJg1ewBpS7KChjUYNz9DuiOhmvJV1sQwIh8xBAiTBtp3ufUT9UNvyY2iLvw2
hV29j7DlsqmdNC5F2sgvzzN4dGEFTDaYgBWM49iv+grHnES7SweqN7KpxJ61h36gkW8CrMPrLJ7O
I8uANR9MZ+i9bGBT4Iuaey+x/DZUKFA7OtiNMkiugqi7y0aJilVh0n4BzZu7zEtTPsMz0+ypNOrz
LqIjY2T8bCozRg4lvw5TMO2mN1PpQ3GvnHg3iPFbmzsvmUG+5CcgMq2Bnj1aTC1mNX3MD5MeSDYh
W2fTzA2BDIB+etd9lNIzgQOLC6TD84aZatdG65hG3S7wHpky1cog9YJKQ3GqzZOVJ+tHe2D9FjZT
fWM4D6HSjWPlgsczGxDzkfnEWrUdLAQ8bQsNgSQswVIBmUu18LEKiLySbitkU6wLb93bwCcd0tii
JtDGHFeyknk99jch6lsB4opaTb8glIi3z2sLjJitRRsfJ9RjlLbjfiILWzH6YOeAMDPmE7Q97Hdg
iGmHEEufgwQfFPjl8b5y/HYXc69+lW11SGyfWqBH9gtb8ip3nXsjddTGnhJ6jqG1CQN0Y1oN81UX
4LoKpnjjoc8xhD7yj45Fdy9ob5IUFCoUjKEYUcV0XwdBCbbxim1tQ9oYA/9uCG2cllIWGqsN30qz
salXamd94GNDH0OQwdYwrH1W65HiRzJgvWkSWaNWTypXt5QdvRszIy31VcqnH4L06Zyx2lXDyffc
nhVdRwLfkhixZXLTVnMXr0793ThROBtzOBUyyaq9r2+6YjwfPTh9RW4dHLPtDwidXHb6NzXluKB3
OUD8ggUEMhYlALfYIhVkl9xRNUadDeZUSB68DAjYVmn1ToMx3ohA29u9iQawR22VfMjakzvAzKZY
HEX2tdugvFBCAoBfD55yvAytyjkDRdkdprF+i0F9oGWaauuxJ7cLjXsqsDUIS8WMQCzcKRsvQ33t
jxGOF064KXsFfh0fYqG5PmPSq6lQ3TYC2e0i3KQ8Pk/AY1ha9PlGhMb3LCzzDV1HzXU8jPyamwGL
tQaFGVwxcMZ2QaFOqXqLiHrODLe71nDpWNep95D4/nPQ1PFJKLwiAjf0D5FWooACUC61MESDTweK
r2CGD01qn44RbKe0oDTUkaA36QvYBeRJTRP5Bmuo9o70XpPeOcTcjsxLzWWPV02rp8h5auDoaXG4
69Y7ZhbXMKV9DCWqJvYYCTqMLqJHmo7821RrmzBL7uRoIlY/IkldhC91B6wvTzpkx7jbU932EBEf
Dk59DK0+uBom2NkT0SxAvJR1Cp+gIKHfHMCEyYr80ur1bD2EFC59+ABn9aDgD7KCmVSyoPKNiCaA
XuvRSNi5HaLeqrT2ruyytQ2CK7XQfzBNH9GhnCI1tQnHRaXVKWtIpTREYUQlj45BEGG1Zr923GbY
iqx4qF+iydsFAg5LA0u368pNNt5MXhRtJMDytcmnKRM0FYIIv7ggj9ZTCXyJBfmJ+/4J47CEqHp4
Gy0L/yYNftBEf9kztPIUagSpGooQCQ2gxJwu8tpdq5c6tcXWdpo7K85PE/zOqaW1Dp2J/iDOYtaz
AU10I5sEVW5tuBmnc9mQLxbVhPhdCphpAG9tIMBYBIa49cjqrRBTBzu2T0lLghlZ/bnSUMQVMyR7
tIFRk1YqPJ6JFVsgbZQwXXM164Zo5ms2V7Yh6iGzkz7HsMEBOyBHx8I/I49BioZgMz1FFSaPgV81
jnD2ZBqhB7vLa6rpjFl+H7u0VKmPUhGz8+vGFOfVJAg/e5AYcw6TgsCEIkcqX1TmtA7RUrWM4Qru
1aNluwVzYAi33C5RvqvBDPZou3t8MEXTHTLfGLmnr9IWyPukQaBRvoVuqg9MXSFmOsPE9Lj2EQsc
tlXiKACk4RkYV+Sc/YKCuiFhDfQ1cu8guL0Asx4LyHvr87llRpLDlK/RDI0NpBdREkxspgcQc5jR
REWzjWumj35qqEzIjOnCp/8Jz24ravBTVUXFU4UEomjTAvwkjS6HHv9AUGKuUQe7sVT3SYVCE3TP
bp3VPOsb876mbxI2Tb7p3PxCQzBuXcebCojaGlh1BNiC5Sjysuakh1v8h4NTh7o0M1cNorFFJa2m
tKNFuzJg9vGcrN/Hobq0OpdpKndATjryzg8yQOyK0khbIdsy1sMpMd1p7+g0d2Eia1+//PEf//7P
/3gZ/nfwVlwVKY3GvPn3f7L9ApmwjgJgh//c/PddkfG3vObvMb8NOY9e6qIp3tX/c9Turbh4yt6a
3wfN7+bvM3P1n+9u/aSe/rGxYSVR43X7hnzVW9OmankX/B/zyP/fg3+8LWe5G8u3P7+8zNnFfLYg
KvIvPw8dXv/8Irzlc/r4mObT/zw2v/8/v6ye8qfXp9/Hvz016s8v1Az+5UD7cHVdd4UJVoFT9W/L
IcMyvvzB+qbCP79I8S/D0qW0hOdZPHPML380RTsfsox/Oa4jhG47znzA/vLXP/qPL+zzC/wjb4G0
RblqeOeu8+WP8uOLnf8Ti/6d1KVjWI7loLooTcnxl6ebKA8Ybvwv2vA0acrGvXc8/w0GjeqQZZiz
vLIXIXU+LP5Kw0FTLXHdY90XLpotHG49icb0LyP1OT7AdQCtsRaBqXnMOD98bC8vXE7xsU2mbW40
t6aitFxnORQ5sCUPn9dIE+t9lC06pJVuomD29zuoR/2va3yOxmvRPKth6uUs20wpbRQdxsLZjSnC
abXQsd0r65/PftvnayPiXjU9o+XAMi5Hp2k7dbD/aKboR//vB7NrNOL2ebszwUIM85jPw8szSzMn
ENRaqR9dliLw8mnfM/8uz8OiOg9t39997PRwgfg4/TI+7Kf0zPIRJRe0NakRoUhFlPZYZ2iVwDXR
T1mtCxRSoQbkefs4xbDSQau1u2UzzptNTx/0vg41gQhSdGImuBr0CayIwy0vWqSDpyo7qjHMjlov
ACQ5FLOptM97i7G3MGCkSvlzxy/HlgHNPMouTXrpgashHlon9Lvmcy3XQIuDU31uf15qebaMWY4u
m7+csQHhbvsTCvPzBf7bcZ8v++0ay4Fl38e/sJxh2RmUibtJ3eZ92fo4ujz9+Nd+2fExwIV5nHWt
v42hr7SOcp/iDqeRjlbVyZxs/coyU4Je1COfWFKezNLMb+koV2cN1ffNCMLxVAUhodeQPNMwlgcU
y/IrbZofNEookQBGt+z7PNCmOeRF3/0Yi2wqwE1KMYcURC+a02Z2tYxdDszn9QqKQObI+pNayr0e
k8i95t85BGUMDHTeiuNSXVU0rRvQ5ZAIatkdZeQ9LOPj+UXYpw+7PgcqtrxgOVBiG8RCRpT3eV7R
AaFsg7w/dF2mLtH6xW3dxOJANem5oVqxi4zphzHv+tyvp0H2y2a1oE1zQuHPccvg3pUEqMup4gRn
ShdLzOXA57jlYNGOyabrRw/5l/o9iSIEXjoboehudC9DOkU3FZ1S+FeAR7LlaBTUVzmFp3PpWBIa
H6hjs0XwYhm8PNg6eLdcUnZdNv1psI9Tp16WFxReIG9MAUuFektzWEZ4rtTOY4GZ63zB5aGZPGiv
SWTsNJd90Wg1VwLP+88RkNzlWgeHuRWcDsDhKSNeP0uFr85IToCZfm4vzz4f/ocxy+Fl9Md5Prd/
O8Xn5vLsvx1niPTBSOHK/lfDoGv+fNeTNkPfXXC+GhSl5QHEPUmlFcAkW7YHTX2Huy52vw0JAGJh
qGsyupm05hB38dnnkM9T/bYPIFK1ssYW045/XvJz8/O1VvXQm7V1XK7yufvj0ss296/chDWe48vm
58BEa6mc6TMGT8OmfdSScmd2jnkfWQBNl83Kao1z1JBHNJX99LJup/TSIhk8tWgdLlvL/qpCue+X
IOLn0v3rUm1YhAb/XKopyhiubtloXzrClfo/l2rb8Mh27HJE2i2WB81KLuvMNh9d3s2qy/Li2q+y
bqdnzXjW0gA7R2OAnLsfh7s54f1ajgM8BaFojFrWu5Wi0xK8ZKmVHS1ET5vUwWUpy45hAp8sGQM0
yJeny85l2G+bWtcy1y87l8Ofr172aTHn4cxgbdHOa2lKVI5GXDE/dEmGzKeblNgzaHaIgZI0UA5r
h2fhGmBQliOfwz/GfO4crem6SDv0ruaTTRlEMYW6wwaB11vYFdmZquCHJBNZbj0/m/ebIAiAirNr
ebBC82P/Mv5z1/Lsn+dZTvH3/s/zoKE/0E5X6jaer7mMWMYuV5/3j1BIwMCQkJvAsZApoPq+PGj5
X89+2xdH1KbRfdZ4HFHiIoUW+F9PJkKay84E8AiHyunnmf7r7Y+xy7mXsyzjpdd5B4tI59fT//2W
liEfl5z3eRlGFv6A7rwRFNGxD7Xw46HNR5C4yzaMt7+efh5Hqv5JgbKgxPnXSyjfh8ffTrMc/W1f
O78ijuDz/g93jufMUew/olyIXVIQeUuLRgGB9z9vnaw2qH1NIrh3MqcdffQZzQzTprRBCqDQi3NV
V8V513X3rT+WQMvzNNkt+xLV97ui9l7wVKh+DvYThAYI+YZ7razL/XKC0A3l1opLmnWNjzZfKsD2
p5ZRbmvKExdZ0sz+PDwrjSilo4wMQgPERlCp+uuwi+I3KO8R3DGDfz/NMu7jJZ494PQZMtywhuSs
Kii49L449xtdnCP/ABZdEy9JAmjnl13LEDlNHc7TcMAqQBrny77P1y77giZxv8Z0SjefBz5Oumxn
+WshQ8gVy3UA2GuIZTjOz7MSg5Yrx8/Ko091YSd15OKxCw4vwVyXa1WlE2pV/lU19P6b0VfbsrLG
J9Be1cr0UYapm8jfTbU5Hpw0+vki1LamB9OXV0oYL0lKHVmYtXNKrJ1v6MUpaOGrLXt6MbRIjs4H
ZUizOwuoRC6by5heCx1wTyPF105KYjwEHdadHNA4tMqxOQK9g3y5PDXn7eWZlpY/n33ug+UHz0LP
D8vBSbnNcXn2ca5l+/96+tvQ5dxuC4lKjAg3zKf45Z0sl6pme19wfRVeVWl5URZOeRG3EHujXLJC
+115QQgKDkeF4Jr/D2vntdw20kXrJ0IVcriVREqiREXLGvsGNbZnkHPG058PG7JAazzzn1N1brrQ
OzRoiwQ6rL0WVdL9vnJNOKYlXPz824ARczZ42QfOY0sF3/UwtAmbdY4d3LFHzdm/wvGwPyGachm5
inrtJ9X92l0gUXcNuPgpmxb6NnprMnWnU1xlR9dJ7AGYCgTa7GnCsJaXI3oECLnBAhdUFEvAQXad
s6Rjv6Jta0CO4IfWfjAi1hPbvg1GKQPlsfUHLan52jTqRQB3bjym9VOkgB5RG04n6rSfvg5t8zWr
xvqpp/z8FjAciGAnmL5SKngSz+rkJF6dq7/GQAlrVNT8BmhcxdTEcr6kOnWFk9O9NblfVGybLP1B
GZxdVOjz2v0QuHV1pwX9UueQrS9pmyMptXI4k/7YUsCplSVbTGI8uY341ZG9Q6CW/n77KNtAm81L
uzsAgi/+zCFWDkj1IVD0mll+wsEsXAtnThhR3LXYxBul6Z3vReZNZ88AVJqUaq86AXcocYrqAb2Z
nevSNWEpkJDWS/iDT/oEPzejwMVRP7RqFRwVZ74MtNjhqEHRdhTGWBygldNXrzH+oHxGfaJKrr+l
vhAIlmmsdkV156cgx77FO8SHGnaJhz15puj4UJVmc5crtv8ZaQsPpMbrnAx8wyLo0CvKHV5Bu5V7
vlUxlaGV+Voy24HONmrfkyTKDuy3pNxCCK1U9JZSVRARjQlxkWta9yW8v19mdYGNIIzzmFTzUrdV
T7zuAuuGFbe+72Ile6o8FXECQNxf/GrkXKO1novCtp6DIvg68PS4FVMKzdY+Ya9w5ywRxuDl9zA0
3aShjUhJW7qXaN3Vx4yTK+S0DWSzJ8DbQ6REbAsuRivm6Bs+PO1K9ykJBtl0nU2lC/RtWfzFy+Jv
Wyiuq0UWfxK3LQoltho5ddpixbssKiEhf1uArumGmV9LrKxHt4T3xSrPQO6vvMf1qkL/fTxZpMoy
9MN4ElFXcLC2ZZaDjMx4RC8NFVYpV9f1RJGlWEy74Bk8JzFP68anElTh/wo+iZ8ZeQmkhEqPn/1/
G0FGRMHWv+R/nqkWS93su28ML2yejjcdz6THcpjqx82k2TyLli5lQMMN1Exv3WFJ2LqSr5g/vetw
v+YuyEcORlBzBnFQQIbipP1xUDUWQUr8FEVq/ATbV34ZhhzCSVccldIj5m1DBSg2aWKqhbMxgZtl
yXofaEv614HGMtTOW+RonJAjxiJMnDvYttko8+AIioJxp2qd/cNr2r9zUC8v1MiNe+r3tDU0BMyw
hSqxv4Y2VnwaSr045SCxgiAxFS2/jiqh/mRAV758gCiiepZ3AJV4yxJClgNzFsKt16jaTpYISW5x
piErg5PVw8li4/eXMl5R8hXfhlqXJbJMkfGy7bJpwCAZJQ86S+f/1S/m46iN1rM0zMuXuvjmmLSp
9Zy5dryfjanciTPLbePOCrWT+DmuP3tl1BwhmkWENShfkzp+gdilfdApImNp+KovVtt0kjvfhV9X
glzOzq9aB7WhMO/K13oAIWp1vXs9DnPx6to5hQDs0IRW4b5AlSU58zC+DdEpWndNbUF92Qb6Jfx4
5t+t116x1Tj+GYLSPfei1HxqCkgp9aw1bsqyBjUajt1ezQvlSWkaCEM7x/oTPuxL72e6H8bTx3QD
OPY+74AsKuxfJAG8NpqGmAMgPrcAlwZcZQbM9rAa32O62M0e7HTKHySuqTs0ISmwXPRGAuMl59t7
NzraH9IDrDnfDaX5B+ApffUtvTUya1ef9Ay9KG8DPbxP7YXiMCxQAKqLu8adqKYG9ZrdLg6xzYtj
C9H7NL8FAQlNhn5qlwhxqqoBm46BBLTHRjjIwpaXT6MrhhGcg4fTdpr+xaUe6XPHPNO2Ah/i+O8c
Rcc/UuRNKeLp6+eeip09/wnhTWcqxTH1pnw3z+5JTtl+S6sm+REvOQiDNFdl1ak8nAaYqR7qIIEI
yKREJF2+fYON9BqP/1c3scxnMbEHygEQRH3D8o0FrJru7Lx4i2/9dI2PXMtHsHLWdwZgvAe4ND8N
y/dKdfXg0FUllGzLt87Te2p9JwcS0MVr8bWDS9xUjuLthh9Wlesv70OI1WKpfmCmARvbkqPVzqI1
2cDrmwP7WuBoIJMNFky9ccxz3QaXSBVCBxUcIKfFKG5tjM1jk1vPTg42UexiEqc0mQaZMQQb+w/2
LRZMKwKqOgCc7Y7rfaS/jG4to/fmpF4FJWXBKow8CZs2oLa5gomm+HilqOqbLWTxsHpVCk0+dUP3
1XD05kZbGs42GphHqWwFEkd/vRTrAIC85EyAAAWUkwXo5lp60mxD/D5FglQFca40SkvYowFGBPoA
ecnSVHbnXRZegtCXnzb3PeuCe7naHBInGZujz6i4kO42VN6gCyiOLfjDPbbgbSi5+XZfQ1tEEGOz
uUHuXV9+vWnnxC/DaafvdzrTrZc2isQDaNR4ycwufiFnXjrF0iFn8yw5WQyfPWA+ymmmdjAoV0+K
u3S2ijvfzlC6R4ayK/vibrPL1dh7P/IGREXCGj24CLxOu5HG6MsYiItvqruiBAXJ8cmb52PMGv6r
e+pqtCU0zQy/F6Mdw7zfzof4vZnGZD6AOj2UXjNepvoAKEW8Erf29Uh/S5Hozf1hGIn7/RCjOVNi
tqVLqHSTvop2JaywsP6iGAcZgwJJaKI8NpnlP7p6cleUKpDOpReOWvMAwvNMAvIlyiqrHwHlzOmf
sY4Q4Kwjrbt848zlexYvV0W8nHlHo3ElDrGJd3MUSjoB11tSHEgH1uhxGNgF24ylbxpX0pVGxjES
hPk0nYce/GiGayNr1QIDOtZLYwQm9OP2/GibhXMUu5suVInSL1Wb0t0yqS4l+MTdeP2aJ7ay/dty
8+GrtojWx3AZZvCO7HqVypLMDfQHtU5sdO+pSXYRKstKxz2JsKLmf0TIGEaKmlg0MsusTXZ4yjk8
xF4OFz6AtkOvW29Xc+ePQCLe++KWwA82Px8m6r+WbGn096ugWDzSXy/FP/sWhfZtuFAavN82jGbQ
4lv//bYnNomRIU5uefIxT263fRq5kk/sV30F0xfVVvIP/XDHLe5kRIoXlRY2z6TrKPpmO7A6tmW0
1PMrdn+oPIrVFpuPyOEx67rqyF4AsAoHtpLBmbSjBZzrWIIrxgtssE+9G7F3i3NgQwAKwYFCGuaT
hzCJDbgmluD1MoBzYWfpgFE/jCVdabKiYOLOCcVus8kIcmMjR/lcVbJra+5QKnfTDhDI0nTzRAVj
BgpYCw2bv3m2qCoul1tMYiaWdiVGY/Gc9AE5w9TiluHA33EZbx2/j1gbTrVPwZVT2/Whyc0aYjca
H/YTyO+cWzHlVlM/QtJ+CwmUcys9sS9RzT9Nkjhr0NZI6BK1Jb4Pv5qovLnuC1Sb7URX7wDN9+dM
j/pdOQewWzuDUKXW2h2KO6ZqpXczondg1hevm4zQ808wXKAJhVFSZBi3zp6C0ALqF5K6jjJrVBZr
XvNJctdhJFhl4U3ZdlIgNPd+u8707WPHlE1MkiLDU56OcL2FgE6lzd1tXxgWJI85VAnKMtdq+wne
MN3py4O6NGvf6M2fl+KSvmRJVxqwElBXagMFEMvfzpG/fx1PYJwSY0a8cFLb9W8/1QvwaXWdhp1e
yxjSDBK95qj8Btbvy+YX28ktpT962gTlA+itLlRRY1gam2IkCOHLW+kFCuQN1E90jwA0mbZUfoZc
dlxBTqhbKuVjau6faZOR3XqkAEqhOxojfGop0zW1gAQ2DR3lAT6D4LFLFH9vJ0N7LjZpTGp+4RmN
/5ZesYQpPDyPCw+JJG2huvk1dyrzfouEGvfJsGCE3SIrJdDPfDcvqYz+eV+V38OFfBYZXxzzQhby
b5+ljnpFAd00r5+D2vIgWD8zn8HUAnCpmWtcqXFL4XXpBvxuC6Uwz83AhLJ8aWbbxyWXEIxAX9JS
THw4SRDX2s+NEP0oK3sV2ySDrp6PQ60+sW7Nya3k/utHkU8lQSc3lQ9R13WCzGSC1kaYX2hjRLHj
FKPlzsPmPlAL3vit9yL2tKIMups946qZ1fJLnv89VuX8GlQ1YuZBnl/MS3a/ZFtosK3Zmq68SPiw
EDjpsKdPPkhiW4EnjrMwxEflUvX1ZYeEfpmwOZL1Lf5pMW4eLzX1y2xS705S2kihUGGL+Zi9DpR6
4V+8oNO9uOU2q2Pr21NU8yxY7rjd9v2OJ5+0msJm53cQ5kylwbkD1fE3U89XDJ4/FvMc0lFwiy1v
AhzvIdLdmi2krBZOza3/IaaKFzE0G4LIzeGpXQHrpLRyh821jWPBlrejiqFBuqPv4HnIOEQKc726
zLwmVNB3nCGhNIz4YvUbGrqaMAAPV+5S+xBCyqpcDGx9HnUmgHpY4wXAf9/ENtQveQ8QXWfGuyZT
j8QeQQTfbtoiXW5mFO+cmb0W3VSZBUeooixnBovRjRUCereCw72U4DVlbVWry6Ael8gWao4blWIu
I9PdXTKy0ynNOsIa88+sdYTVLiP09kXSu9rh9PanyeuHWD+QfOKE5QUY0GSuWk6Q/GzvzRZMeYqT
HyOIDt0IxpOd3yRf+tjvDuKUhrJEk1IsSoZcCzqQsxq08XF0mssQxu81w6G0iP/TtLLVnZogfWJD
qkOFC7QA82BSc700sEk0t/bSQOEEvb9crp4lWqlT8ywboqE9yRE3RMsQwazpS2TYEPn7gZbRJWcd
HCLY9VMUWmHsvDjolecIYCe7ojDsW+yX3zlLI90QDiebEwiAeTA8i0kaXTeQ5x3i8HyLFYfENaW9
Z+Vv3sSJ+Zfnzv6ltcy/w8hzjnJl2xWCpe5YUEPx06HL3F2vSko54/CaTU/m6c0yi18vJWdq+OGK
sVo8o5vBVBENyFWPCEfXWnylLZgKuJu1xzwIOVJQjZd+jOHzqqIrvc6NFz/qtUeTnrr0gpje4tvy
3iPf89zMuslA02dKiQINgDTrII3ldm9XY4YW2mYrQzXJz8QoMbAcaRCk8vSliqobz9TRgFLYH6wb
1g+syeiJqZ7bt6vNxjPv1dXc+Erpw+YoER/CuryCC6yrxnNxnNxiLoGjFw6P47O6NZ/MGOZUq6q9
T5GmTGw2ZfMBOk7vbjQoJW9TQ0ESqly3drfYtM5mTjK8aY3NtQGeK+cmi3rk7dpYOfRlp+58Py+/
uIOxC+M5++5YlMv9Z0ThQkkB7ea/j7FFRO1C+NYMRvVtiCFwij1F538u4gSHXakX6QasUZGG7PWX
Li2Nj16qak+D4Y48DRbvh9x6KI0XW9X1my03+TF7mb7ffgbybbfgOuHVn60/jw8/IAoNYK+uCvQx
f/0FNRH8DkaWwLk/xuhLUbOSFXdBFlPMk7VX6qwm6uXSpZK5vQrRvUHSbQq+aYu351zszp7T2qBm
M/5WdRw8frBJmjUVbG4OGcVmdq60+wAOds4k0f4xfIqpQw2JpEM32eFeLeFoEXecAj93G++Z/Uj3
ohgT+0pOwEAPffJ0x31o4jj4RAHsXsx1HIY3xgxMSLr/ljQqMBKzERbxKOjzZ4cNdNmyoegrR3R9
Wo5OSsD8PRguzVKgJbZtXmlmpByzyfSP4PAdClQ0iBI1dfgiNmm2kHQJHqd+n/RWcrMmbHFWCWWJ
RZHYxWbbctVs8q/V0bld02ZDgU0x8+4NLQ5vIxSbb7tFg0i6qy3lILM1VainlpDNIVdb8O9ywZI8
Ur1uXv5rqmRtY8pwEC+5VMJ1D78dcvkQEva71MRCPCPmybPbvNtHVFqbekG1aC7jChYbAx65S3V5
iprUGl50nWutQDXxSldbnpxbV2BsW/D/U26aR/YhU1KoDZyk+Su3df2QjbVLpWNagxxDyfzE1qiK
DryRVwHi5V1hHPreNMwWtA1pYVQGkMsOiMeiuj1/mdgnmKP4CPcb9arUkZboopn2Pld79RjbgNcQ
BEnVo/TdpDvkJrsuYnIGZ17t0s28lD0Gaw3vvBjOLbFLM6fOcG0U9vF3mTJQHU3tPqwguIrcFI5Z
o7Wpn7esG5VSI+bPyyVI6tNms5UUJ11XWnc59xEKBFvcFrIOE46jfp1X7Dro43xUofZBswh6uATt
+fsYVjBAueEhp3COrZPFNieBTbVHUO5qRQvvxSZN0VtIH6TQo59EK1BLHsOeHcTUt4OrxOyfgq4O
D1uajOI2jnVe6FkJxSh6Bj0bKYCdnexTOTnPnIVFd9KjZrS/CCugzNItoFu45kcXIAbQZZ/M0Wgf
s76/0NzOATXZcAD+ayrch/WlxPZdcJqqBXEnqeJ8v/NUKyFkd3n+iW2m7uJDusrLbr2zsaTXY3dy
Z6+rnH2CLljvJhNQGhoz6t6upFtAWPDRJiHaqH+3ZpSO/jU18MsF1vU+8jZ87UfV/8CqOcavSDVm
Cbqqq5rhqY6qW95HpBqVjVQw50X4tL5Lc1Buu8DT/i7r0UQ7SPvbVSLza2yYfxdRaH1K1HG6sCYr
v270wHgKRxO+fqFerOv7YIQ+em7tag/p4WVVwcOVO2ZwlKbW7XiA0qZ/69sRmkptCPFCokXhGrNF
b7YtzocMY6fZTXreezy8WJe61Fa7+Z0przS5dBayUlPr3zzd8lJcHcurNKphnY2o8ZbvmnwTkh51
Inu0vnOcnX1av3nVa+3Bvy0dPaOQWg8qB1I+ArKBQrWiRsO70KhvKnr4pqgjzx+q0mkoTJj6cyrb
gDAECwq/rIedrpvtsfLd+vjfKEPb+sdfjhmTZXlU7LiebbgfKmngTyjiHvLBR6XQXWQb0+jA+7Jk
n8RwXssM4cpgyr4bSTPCRgOJaagWdnLkjRHu4sZ5WvEHuQ8mdiqsJ2BtoBP0OXBveqt5DKE/fPDC
Binf5UqvZwr2IZHd+1EYPrhLIw4rvSjNaL73epfCRT/lPoNT5xzJk2W3U8L/RBW9WvNUHNauYYfK
gQOmRxnJ6Rp4gWfe8LKGQqmwXcouFQSHlzVUyUn/PXRc6wLLTKaHgGLDB7WAo6YZo/ZqDZO0ZuAP
Eic6O1Qsb+x7R1nTtlx9SbPyqr1il25ZobXsyv73X0VzPv5ZOIVXdVvlfMFW0dLUP6CmvRF2rMg0
KOam4hKqpa610VXN44Olmi9lEoN9EhtbfyGsC/A7TkB2Ea4JoT+FOAOyIy0art0ktBBqRpwA0m2l
iR6ybkR9HsHn3Kfs3usBTCrKaK1OiUDRKHowfDYwqKW9EZM0hl/5Vym7dGfSncMITcFJBayXTVF1
tQXWZWbc+oZxybYe97D5dkMlrJ+Pmp4gNVXkn4Mg4qpwi8/BOFLmoVb1ZzAnFIk7Y/N5nJIfnlFf
CAxmWAAxYw9ZEyQ2yk664hAbCDplt2JezLku0b2kCGT9DlLO+ZYj4VZTNo+b7cM4QW0qVEkDu0mL
zDrv7QzukjwbjxVqSued41cABd3heNIUw7h2JSTUrerCXDIkRHLnoYCKtG0hdZERPIEebkNI4rCM
fZLYqzEkM8vgfsNLS/G0rIkuq6x2oOyZ0VjxAEkMBhXIeeRn9wok8TSjd2U21Q+xSyP2EMIa9MvU
61RXXPSb/Ty61TTvr5DzQuQwyvjKXPbNe72Glb0I1TsXThkQpfP+g126PsxGF65S9xeSIE27pMpV
oGu7qlH9G3VwqfaFSBmyotCfz6pwUo45gJF96FYNIM6c7tJkjoYb5gPluFrl8sRVL0DQNnKcvRiH
mOOTYoAdQ2F2/NRUHFd1VjOy1Bm0p97t07t+6m6QBoM9u24166LxKijepW9DC9nCf/AgucNYWFfV
BKtDVSXaU5rq9f8oe/hYoAhRia7a1OJ4DnwNVJ5TCXlaoNhUKquvPLMeLOTsG7jWA9e8rcfaevZ8
WEh0Lcwvg1Ixn4saav3B5sRavGLrYb5jUZUcRlCJJMdwxmtj3cDNwztCQGutYRjXSTt+F0Tbhm3j
RRag3uWHF+gE25BHIbfBc7RnK1FTgnxfxcO3QFs2/sQGw2RJVfuyyeiOU4XsMVfSJMH807MZJYZd
sQz+QBQlIiV+kLPySFFYaFbJg6y8AnrikxN2xQ7vdUBiq2/pNaZpwf8MAENJbI9nlDJcqU1t3NkZ
xcW1bY6fIOiHHZqVxJ+FVd3OXQq9lxU/QIXX/+3446sBX9kfvsquf1sl3RM7Gcl+HkvllnVnfPXf
D+OPFSzL39J2Xdvm4GEpgHU+/C2DZqraovX7x9zumL2chaN/D7BGQ0Ig7o6mlTrXWeDVKGbm9T1b
BNC5WFn6GYYyqCi8pvzBZPO8R6EHhuEhPxRjBKAJZOaZXo/2c6BpgAwm9ZvjQMShunG/GxDveIMa
ClyQnw8cuUke8q0IisMKRWQeYUOvGINHTIEe7gJqRStl8P6kqH6XJmnxJegMdZfGrX/wdKV56D1g
fyHi6xdlMvYXY5Qzk6qXmZRbzeNtFe5XU7ZMtgzn83//L/Kp/1G0a2oUwmi2aRmerVFI/OtvIqNU
u4SFKnhVlH44Q1Ggb6LoRbbO9Pqk89MjG2d04J4KX2RPrZ7ewsZE3zUOhG2UbhYPbcaPXY+yArZu
VPB8M4kvs2oMn9vWzsUrPatCHYe9ydOIpOnXCHFK2GBM6UVmo0YoXblDkRl8HWHKp3Jn7Cf3pvSB
NexdqQWSy7AKLiMDTfIsc+DbQVzDOe+VQL2GgNm86r3ZPetjHXUkeMtjqLKm+qqVfq/cxZXXPKYe
Ek4UtkI9WEFeILCmAQ64y4l9tZ2xoPWiAKpBDRbKg3jTxnqaFERH8xgSybwP3Wen8DKIhCEqCjLN
eS4r9EO8rqFqZPEOTuQ/Kd1RfGLxCk7UyiIcDoPZuhBDcT+dkq3zrHXS+ykuYQ9QqkPH/s1BqasG
Bjnpa85vLsVVUwl1kKsJJrT0TPrrJUI29cGTUeRSRk1cnwrKZvJY0UF1pFaw3zV6YT5USzNB20YV
gYHGuGc8SJPBVkkBBtWxaVGg0Jd611bghtcFRJhHr5iYPxt+/KglWsESIx9fOC/UKAUtuq9D3X0q
x9D7y3UyuI1glnRKM7jUuv4+soOGc2ytfmyaADaDeryXHhQBnEQ7ei2m4D3K8MqFIbe//2B6TzT1
1rit5qkFDJj3Oygxs1tm2PFxMjXvopmHHqHM5Gg3uv0jsZWnGG3z1y20WkLzdPBYy/r9H4ER8dZM
nR/1sqLI3eTO0OcHjlUaxA5ZFOhWZl/Wafun9DY7YtaoM5XK2WDP0RqqzuUwcvJCqsSZ6fj3mEPN
Mg5AbSHFgAVv7Du0Gzh+PLdzNnHtcoioi/XiC864+29tBbdGVLdfWQnoIPVsNjiyLHryID7nNC7v
v3F0/oeSA1BLKSu9covO2Ztt670WpXYpAdvYfWLzwUp4yf9zbDDIvO5T9HxnSBv2bYymXG9m6X0H
4cktK0lUJDJF+2YPiE6Z6bfMY104x4N3AxeGd58kcLl1Kuo8uT9NuxoR4wMssTr1bzRyJTZp+qmy
YO/5TcyYJh1ai8O9m/lozTqA+eAdD++qwXocmsB+FlPTao91n0V3ClXuz6qW6rs2MmEOWLqVnYfU
QzisjegV5TAfBtu/Q20aUlcmh+cVfEaUlwYeDOdRBDbbqLVbJ+rn1Z1lEAasXXFrqYFo4JIoHrGt
7nWMIWcHV4kU9ncLDqT4bF8tT2US12rtEcqoGRUz37tAZG/4UmrFZVMr0Q/FH+C4LsbuOU4t/zKC
qfWKaUf31LlwkknIr6OpjdIem0Cdb4Mk8S8CtNO/NF55SQXncISsrbxM++ZqZqBv4LxhagcKCqQ1
nu5sC+atehijbzEAVWq8xs9RWSvo0SIf4c06kjOedoTqrr2dDPWuylqmxX09a8cE9W+qmorH2FXz
x3bOgnszg8UJws3VFBt588BiVfws83iedRCQwEwGqW2lWTell9s3ciWNwkIEzQlIUiZASycO6Vqe
810PI0qOnNY5Jl2WX8S5kV1o7F8djaUpw5SDJekfZz12jhIpri1IEv1kyi66JHLfciTQyvObpmpf
J8s6y82+/BZbMFRzkOHeh6kLpdMU5VDXq+ZzpFDmiliv/QOttjUWjcnT2MjWmn1HWVSOzjVwxfEo
zboNzwILlUhjBIiEV2zihQJ7PIbi7XM7OExDtuZG1ClQOjz4rE3EgwTW6rGi+mCqg35pMUk6VKFT
HXzgL0g3LJepopRw1SwuadREqWD1k1CzfIvf3Cfha2SgoHrQdJxrsmxtn3o1bSHxQwvesdL2IN2k
6GJU3FTEBXFKA2lQfulWbEF2NSLJfPuQbgkj+15veK+mkIlQQcXkE+h7e+smefSpT1uw81nyxeBY
e/SLHU9atkHSvHmJnfLG0BT7q8n6D533obiZtch41lGIFbsGCAmSqG64bYM+fkLu6Lu1xKslLLKU
3ttH3wXsXIzL0X452l+HAXaqcM7y+zF24/uMJywwbeepzItrt698qnRQl1cn/QaeL//WX0wOdNu3
W1euxEY9ob2w70iUZMuVNFsUpGOA5BEoFbtX1MaNnUEwpJjjedzU0Tdf6a+quite0dCZOEcZ/Uuq
uqfP8HfBlVlfDoFxaRtZl32PX/3K82/gzItH3jrhLumZviqKbe0Dz+2+6sV+9Kz0T11F/SeOzPia
WVz2Oanqa72BVNt2w2elrY5OMnwH7csHaTXzaRyK9NYb+y99HVpP7dIEE0u2qezCfV0q8KlVdn2m
K6Fyo8ymvzZB6GGUfqggWZdxIM4G0E/3x8BIwik7ry8h4PoehzbESTpVLa4gjHKUgfhtu0iSCj6p
yqkT6CljXg63dxLdFc7P6LnP9EtFCyDgKxeuVOPeWnH9fAjvPGHKcrHB/NdKgE4d/uGRegCpDKhh
a2OGWCMstEwBORRWmX/+MhZ6RIHG3jslBGXPHE0iVyOPfWRXBvjxfVTGbUTKYAJeZOzHaX7oa806
oPtm7AxYYWDPZ4q0bLZKhO9YFM77xS3Fie1T2XNUBjQiuNYMpXlSrVZ5pFwHwn0VBTJ/6K6yakCV
c3H+LmFaEiAP5hWhHke2JTJ7bG/zBoG+eUYYiyq5mCINuuKQhkrAbu1ujnQJgVcwYgLiGMzGf44i
jq07uHDBc/iCW7OKG02L4Ex+H2+Lk7RW73ZDP5XH2lIf4PIZblZsGScmIbysAezwC1jNdcALqzPP
lJq6452dxPGVBxXJq+Unf4RF2D9oShZ9Ctxhj+reIlCfqOxKolfmLFFuBQV66XpotSxeDmNv/DAx
n+o50B8Vb34wG0P9rFkujDS/ns/AAPRD05J230G1up7bnJzjwLvL3rCc0sgRz2AifuCM0BlN/nOm
d9Ulggtxx4kO5z3zDB363guLtxB3OQ4yDLu/iqv5JpiWemLH+FpGADDCpRY5nM3c27N/xpoSlPfF
OISIQ8PMBfGF232LI17m4gWIx4pzKL8WlJ+suetwq1cyusK9V0ojvjS7cThokR5cA+KBzI6eNAMs
LutVnNn/YQsXr4TMrF2ys4ZnEJy6aGmLseBXD8tgVOFar5PCOVRdbaPd6My3Zpyqt64Wfrb1AArp
pbfZ9aX7wVYv3JUGMA6K4n8G92Z3miYDiM2eaphWnVjf/V8EF4mCQIkOzZ0Ef7j51FKwTU0mVPXA
3rIujb+yhbMoT88pWGJVfRo074XjhuTrVNn9RYJs0SELdPOhTGcKiZ302kgh42uYPzEtfeuWQvVQ
L1wS+k+bWQ2oKQiPhGXOa9rvbMILsRJSpLDTKCzd9zZwj11SpO36O5nqamKVxv+TGkaHFcXZZsr4
0JTDJwcunRv5OUkjqVBKvaWKzVdM9XZkFiJJBSQhSJz083nBonQXg9m5LJcq2tmEJrooTffOBZb2
uWv+qBezq7DLHBkI4dl1ZLxuSdJld+5DEnkwv2qHk30tF73f6LqvzB9jCVBh3RaTza4Pe2FsMwKB
8qAi/+DYgtdkZYHsycbaumeGvOmuzZBbMiA7hRo7sa6KobE+5ZpW7L02V8G0WNYnJLima46by3Pp
llFoHJ3A/SKxGjXkTzCTsvdJ5howWTs/i4bHdbBBRfjA5L9Duv8/btUZ54HbautGrey+rtu4snnb
h3cFipfXJ6b3TV1DqZqLXmsRz3u3bflWwnyTooSbzYlWCLvA0o/KeB14826p37MQYEeZZx0b85zV
nxlwVt0Fc+HdOrDL1rNl3HWZHxhnckl523g+FEG3k7g1JUlc71aBjEBsEidNAJjszuZA7zzJmg7a
T8baHH09ndxDYv2IBInY7iOOoG2/Bnob37EvjOReaY2365dV/9tXkaNWqjC+d3qIYuVbWqsuEnm+
4ewkitfF75IC9myvEQr7qx6ZyUZN0H/SYPA8Oub4Csqm/wQ6sP+EqF9n1PHaqYfmW5cZ6QIc7D8x
eS+Q2Y6sS+nqbIpdyVirF1injCU9GZCx0tiMP8m9sqT/hhAN+HHdu/TnsrIOGh9bNXg0r2wKFpzS
uvKpcxDQVNC4vy7bLnkZujDYacqcXmZGmLz0Zg2vsUXNahpq8QukcspVPyCAIF3V7fobkCYTGiB4
ldAp77q8e5XUytT7R3YV99JzA0p9x73EyY3YlN2PZV1AcBQhpA55q9k1VGep2mPoFtpj7Cj2rVck
d/BZaY9i97s8PFAAmyJg+jOMh4GK5jKc0mJD83I45oi0FlPhok8WOrtymSGpy9RnArxVlpl3FBNi
ZOUt8IDP4pNGktyocHbS5TvePIXQO0WJ6x6nbvCOEVR/7MfGboGAVq6xprdRCS6jGFTh0uWTQNG5
dV1UfZpM11/QZ7v7761Z9rN/PQR2XNPRbB0iRdPULJNyv193Zuuktew0HurP8I9NO5PzTV7/3R+1
GY1XRT7We6hQp68la3/HcLo/fMVGThuSz32sJvNXm3gkdN7iN/uv8dUyziK69LXl/f0hXsZ/v6+M
75nGW/wyvlM6yQUHpeN1kdX5bQhYj2O6oPijzJMZ/n1vvE4oXf9jtMrLeHTTT5kdjfe1B8uh2NGP
mvZxlsAqsmTpc/mnM+jVQ1/axXPYonK8mA2O467MiS+udBVLcc7GofRYJhbdK1v8kgwzPkc2wVjz
vOCWMFTVF5T6quDtNRflgkY5SlOVhX2TNJxtv5sUteZxJ/1hSr6ig0Gp7eI9cej8IXaz1sJBjm7R
OhT4AfQX/g9n19XkNs5sfxGrGMD0qpw1yfGFNd61wQyCmfz196A5Hsqyd/er+4IiGo0GNSORQIdz
cpwJuK5js2qPxW5sreyTrcNTUwZNdIEzLv+Ewy5OQGP/AemPzkNrFE8kBt9tpRjdLERchvxThiqw
dQT2V6T+wAbcv2BKz8LkTKMKSThhfydlaxxvciKmHAng8IrsYlAOIbLBVcelnAgrk9YKjFioyry4
lD/4pwmFyieUJfuRVy2wk/FCBHJfp9frCMW7CMdZOI6JgJkgkI/cB6TDutioB/xslvWeRHHjQQ8h
GeDXZQawZVR3aARKlUtwcblDiK5fuw+kTfaLFvDks2xeg8yTHgef5zlq5X4W0QS1TjR2xmW6vWkd
AMpM90LKrtsMy7wuQcKWP6aFX544QtGnXF01KAkEDrLqp86AJGyU5ES7EIqzzjyFZJPyu5kmTJBO
rBfThBt7s16OWNPBa2vwj4vRW5oVwBB11NwtHIC3HLnOAFvdjrw4UpOz4e2qbTOM3PSVzqROM0kd
UFDFsc/1DSB32O5OThojjiCrf38egUHy/nlku/ip2NgOe7Zje/7d8yiyw9r0+z74UOkAZCqXnoi/
2WPpYluPMABFBqJB09cFkCNWc2jALwz/MGj9x1lEV4X53cc3CCkgP4MIyNFDehxZtH24st5is/FY
NVsmQM9AcVhkPnsPke+vnLED/WfkACcBWYDtEREu+/lPykgmAr22Uk59sK3Oynm+Z8CL3sOBqAh9
kGlATSTN5IB35puM0hJKhsgvkIKBoq+SH+5k1KUBmkt6ZOpPsnkurdGJECyiSNNaNaiBB/QCUs6V
n1KQ4zJWfk3qI6kkVyQgQD9Sw0DYZ+MK3H3TlBvtlHWoiiV1H8HPNbxpiH6GytCvK5DtaeLdCpMJ
EgLV4G0ezCxpShvoX82g+WbFGgMeeV6d6jaE114VFMxVAWIEArjro56SZMBSCN+KDppeTjOcAVmu
oBIQfBs7yM/Ejxo8OcpgVkjzYJN94HTy7WxnMlZ2zSWqUF6HOsNU+jiUWU34TI3Q5QlZ2eWFeqQB
4tI3Dcmc8Bmw3vcaWVM9/8fvxWQKCe5XpDgHYSPmIumA2cCKu0OKC51Ar7AXrT8aLapeuzbxjjga
fQLWId+GKTCQAxP+im+D0TtbHiH1qjJBlCi0cg1aqvAZYa3k4rY96DfQA3M97rxOxTJAzcqOZJ7S
AFrSpGEwHj27Pr4lLrI2dqBTEce3n+qw7NPYuwTS/VHB5/mpZrWl+OnYiroo7ACBAAOPBE7wgBRJ
OkBjJcbVSDz7o/SWJHXM2rsMpjFZSJB3uHNdZAzTIFnwxkzugS/f7SsA7Uzp5S3I4UExn7nLKfuc
+pkBgl/ybjemSlhvuIUMA8RSKuUBi6P0mFla98mKJKK5YePurTh2H4Gf96aRGcCWtMzo0ar0Q6NO
twy8OnuzkD/MIo6rdZFVq4Jjy68FqqrRHkJzafsKhVkdj3vVFHlp7Yu4vp9hZt3m7a821r7carmh
XVsfaPx6ku3LUguu1JC8hkcK/mcNAOxqYCikNo0GoY2yFsFPs9xDuTyIEuvPutJq2tZcenGWAa9S
ptvWjp1lbrryCVTQ8gmM7iA9aXV7j9J0+SRBzwCeZOMypFr2AHA1F87puNkGuQE4lUzmD/iVwgnr
hCfSmOV10rsLbslmS2pp04OkO7SddQ00jFVcmdgtiyI95XWYI3brO59LvEhBMBv/PcDHCrqiOnpB
eHHc1kydDaLYf+ylhWoKpZKALYsHTvVK1sys8s+OOaQnPCbzda6sgeRiDwKX+G+r8vE4FWH0ktoa
HP6Z/Nuwqq+tlqfXfhyNjxG+IhkooJ5FZfGX0QBfZ5MZH7l/Mqt+PcJ5uhqiAd9A1XSqyTvlII3w
PKRen3sXbfTeNBIziRFfbtLdNApkLmvBOQoSigjRdTJAI5EWvqB23DvQe8hEYZ0O3rDz/FYqohYp
dUlpIQrhcHDO6CnwRW3k7hngEUdfs8VpyILT1H0341fMPU+yIC1BSu7Y1nY2W+YBSlQcbQtmxeqR
B0AJQ3m3Dj6IfAOeT+37GMaPeSuHz1UXy5Vsa36tfWvcg9TOV4/L+0mZ6IPvTpg+1mwAElvpGKBr
HfIfVWGVewrV8BZHNs0/z1GZ3sXWrq/wUAG7FZzJLr5zCxBUgzLXTjd+nrIr/kHsWuV5egzYeME2
mF0lOBwmeY8g36Y2ORgY3wdoFOckVA+nAbie3o3QQF3buwH729MsR/W+fUKh5IYUZkOdhLdJA/fx
YtYlFUOAhNjJe3d9NxAY9ZOH0y1+ej9vE8+z/mJ7r3e29RCPrzgCdCYvasQLaDgsmx70ifhJz/Pp
44/S+15aZbq/k+vxDnWS8XUWF1qUHowq+ziLyIJMnW7NXfA73Q20DlDxWzDJbOeB6UN67SpKO3me
PyNCsOZRxECLUX/TWW6VXAfwEk9vjJMNOHRTkDtW4/1/Ycz0o1dkxnE2kiG78wyMudX8l0LcIN7I
FGxFQFM1z17gv+pNwndZGTKgXytZ2Bm4LD8DoqY7k6QLK/M8adglIE2BTPqZZIMaMFHqMYAABTT0
pt1Gq2k+TaTxf1xoNhF8oMVIMN0D3YhqaEGkSH+eDfZF060SP8Rjzy+Ss4ywyVzkxsfQV5lZSmQB
6yXaDi38roVTnxOU7dWrOOLJOWvDvgN0RlCuDeRqL26GaJwaF7/zRZmAfc3G8fdt5jwMUo0jgLH6
/bSywWoc62jYMjILb7Fq6qWBv0Td2HfHZ+mWHvr0Ihh7b22gnOzaqPdA3gpxRBJOOcpDIYsvcaLV
D7Ev3hrdHoHWWNSow/wp71srARSki50bqamB1Nesa4agg5J0HOhjg2qCAhlJfoTC/XmAVhJ2+WVe
hCaolRo+YqX3xbnvA6hXrUTWaCAsXXjPBc5Y2MsiJirGpxRUk0/AXOjXVsCR8m/rbzIe9qAEtLsL
aeTOMB5A6pAtqEtNz+0M26NG7miWB67Nx8J9nBVQv863QP/nq1nGWvOT0UTiRCKtBP5nJpIX6tEN
FRH8cB7gpzbzpNgDUV8OUAEStbZt7oDDAmAAdfM0q5PASfLzMDuQLAGL+7UHcepsY/6M8+d222Ef
pe3tZ8w0oPTMswJbB0O8b4BkSf21NCS7PeKhPS9cGCbfgiw4vPmMfazffEYzZOYJpFRI4ZBucyzF
X7b77JgosQ5UFBYQDjZ4xgXSyKnveGkAJXTLpB+jVSZeDOTxH5H6jTjupE2KDeztTKuyUWhgjC8V
CvyGsi0ewrBpn2v8zuADBk4OdX3QpV5BMbPLALf5HLhh+4y3IYoVLLs4UNcPXXuf1g7YnQuEsZZ6
5q6NIikeNA5zOpJCAA1qwqOu5pI5MLvuaJBWIHNN+3ZDVYcSJoqOcAdxQjdM+ZbiJBOwdvQu7Ia2
DdcGb9+UpmhM0tgSxEKNAvww2gH435fOY+GWalbcvPP3tV7v5voWks9lLLMaeIJ3d/L0vUqG1CQc
fnvsK2/UkEGCnE+aRkskDaqmAQ3WwZ0OKt3c8+IDpSGLWB93zAG5J3Xb3DOe8IWkUzFJ4NgAkSOy
nA9wgeIs7IOw504/yp9IlZqIgegVFS1/1g8kUrihT+fqyX6IjEu6H88JwdcUx09NzIKDLVMDfOms
ACgcwGdd4GHcXKOeOzhQ0ynlxG6GhQTN2epW6ffrPEQxCU27HZuNTQuFuotFY2px4vyG1yBgBl2Q
Wxm6NI92AhwDMPmZU6O/X5GMRknvrmv5Qi5iywC2mJrxJz0a+Pc1wCzzNMik3tKyFQhLpWIVNI//
w22QXlEBEDgtzP38Mf604p9ktAQYSqNjHR/+hw8xq5RFil/D9JFja9ylvtj/4wo0jRrOxcbUa7kf
FVWPoZpKUfxwddBFdfWhDqxhRyIavFOjgWpQZDzz3Cjw5BbAwS/T6Lu52Qpd0RKzymweDKRg1C7N
aj2Nkvl/n0y2mA50Cz27zndyd7fzEnTFgByH9LTK20RGuLVrL7hQDAKAyfJoGsXfNzEIswVULdiN
NrPMqvk24bn2p0lCZtpSs2N3kTpFf85Vw2ytO4sajm+DIdNL9QAEi8yfbmTdymLVrjPHD8Bnjx9i
XcQPoPYpsk4+wusoHxM/1x8iQNqoDomLoUsf5bF8VyFpDRZmYfkPpGeB3H1jt3g3MSQ2rpuQjQvK
SKcmUY84bsq8Wv1pWFJ1IOW0u2Ah36CGAaE2J/I2XpX1n8aw2huuML7VMdjmaxzhruMQa8cqFPaq
rvLiW42nslLodDimcxBrI8HYKq9AMQDAgmbr3wan2ApDZp8LvC/BomTX+z4LsmcAOf6gmVGSfUvN
wH72EF/a09q5xjpa27Gs39bO+8heAf5zXhu8UW9rI7BdgvQeu22jrqKr6wJUiZeIzRbSetWkAbSE
sm6vKapYDszIgcRd5eLF6cxkwRMg4xqdOekCY9qCbzx609Vcu0TCXPBE9dVBC8qsMUrcHXVT4Fuv
BK+Amj3WCDep0bk7VCFYBd+V57lImmgvda8FSJgRArU3Of/a64DJ9ywT3msnvVRG6i1IbsH3u6hy
vbx4ntc+tlr2l1T6eJwjNx9B2CPO/dkHEAbAKQG59Gtv3cahvUuZJr5kLYA6IGbImwbXrgPmXQeQ
oeCbkMt4ZPYFXKvligkcsbyosS8VaC0tVC/G5Vmg8GXq0kiqtFFlh2xwTQd1NCnSCKrrEKb2jQMZ
JL1pNGAgmQoMy9gig6fwkArhejv4ll4nW2WOaOHglC+yNse9w3Hs6wuDH4ulZ8Dl0oAN7smoI3vX
VoW/oC41YAUIFi1PzJ2vS7bKYtdc1X5o7qs2HJb0jxEIku0b1aU6+LlL/yfq1jy7Ve4DRMHnuTQ6
K5MpGi3VQv/D3Iqnq64N2aMpZLnrbC/ewqVUfW77YJUhde4VSaXJyg57/TSGAu4jhGgWNKDZxSe3
d/zn3gbRdQH2iLUJZs2v0QC0D0wED3O0DtKOH10/z57i3lqLiF/AIzJ81W1k6+tDZYEjykwe3bxC
aoeCcRd5kqOSInobMNP2baDmPJ9meBxeKAtoa8ghtAorRCBTt5CpGSBZQl1RY9YlamJqUYGa9udA
qsvf9CblpP8RScOfLJHan2xOuv4x8vvwRFpBJVA2TPK5AXOBtkVS3AuL/BrJIKjeYKi2d4E02cE1
HRi7vAZ+wUJPGv8aiQEs4x3qHMvI9q/UJPihX0fNeuzGwj3M8iqQxrHV2xOJaDpdpbmOb5fRmosI
3oS67PBgc6XUF1oYir3p5D7Yp5uzBPcOvKBx/gQ0WmSomwAOn7pK5qCyaOXEo7+eZR12gW4nm5Od
tPmTXWTRFZBcm1mBaxFAoeO2WXaptPeNXfIlSgr7I+4+QAJHbH6pnRC5vRz5+pUwmwenAguv3hvG
l6gwMtSD1vExNoziYx5oK5LrI2izh7DIt4WaX+IAjiK37mMW5dohbS2QGym5C/w51Jcj9w5hVnYt
pY6K1BgFWFaJtIB0BEedyAZxNZrcP3LQya/hhrG+2kjENocyAynt/0fDUDasX2zU/WMth3pKLU/s
ErALKQqbwinhnPHxi+eClFtX6ee6l/74jziB4/4aJvB0nOktVweXjGU5rk5hhBvaxCJjFng47OS5
qaxNBliEpdnn/UdH42wTpqBqtQ29/ygq0N0GiPnsaLRliIKXqYHNqRoNAvlZgIXkSoNiNMEzzLtn
MXbBi5PxxSTuKhzb4+KBpox4nZ5yrUcFA7Iunzyce5a2KsZKJIOnuTcOVGlFjWSyXQaFnSDTFBVc
PotMgOmOkwZNcoHfsNTwpNkN3O+RbVSgfOHX4v/GAFBen+XDZh6gAw8c5aJazcMlbRjouNSNPANF
O441up/II1iq5bFVDXULv0A5ZDvYD8wyiu2sQlezHk0jWdc40U4bzMOse6dWkk0a9gbrAS+SN8Oz
3tuy6jaYKzee27g78H0BcGZeiO450Z1oU5iooU8QkruGBt6FCECJjaNHTbwONfEdUckYj16ozHpj
Dyx2Vg4nMw3cZd3pwRpFByWOgpqRnQYEG8amszcSVAUnaljoPeHgowJb3F5GCsEVZ2fvoPm2vrWS
HCgAjcaQ7wZ4WHicsgCRfeh0hC5L0txAIGhxrwBO18zakZQm9PCuV23mPJdWFZ1jPX7NgV70wiRL
X3ykCfU6L55IJBr8xCzmZYcWWKQvXHrIhgOSv9V54YOhGpT/13Adl/Wy6/vwgRre5dGDFnmPYoxQ
H5kauYeqgjY8uKz8cqcGRBANsdjm+u8/R+ue38nTAbrge47v66Zv/l4QOUYF6KKBGPhhlKG/GgfX
2oc8QLz9Z72GIYy3yo2pfCNH6ElpTAUZsx7VcHA1Cvit41SocVfX0brS2it+m7EVHYDjmhDwIGTh
Rj1SFSA+fBNrxc+xnE2QIo2STGJPurZiOPPvBiZbs4X7D6Ds0xRSAbjgm4U/rUQq8yI0rSbaAA68
qUGYj209BACZtc5+rJuPrmos4D3sDRTZLIqmeomko5JRElCj2GCpQAahQALTlXrC8JsTKjCeUZoH
fosmtBGNs9NsNU9IsRzKjq1gRzNo4B+MkIIsNQ/80la3BRVTu+0rvPBthXZoKlREaiRPvSMQq7bu
r3JSQ1UzCh1BXDPrR4FMrjky2xZjzMrdPEATkD2Zr0JWuKvZHA3M61sFEo9jJooNDZCea+CgrG6i
BWQGQz2XQnbMAECXqsVJb15oXhxpsJEG3C5UPtGasw5dOWxst0D4bpCshc+M3Pn4MAJdcovy+ApH
Fd6Yh04IN1tMuEuqD2IE80Dd3rAH/wj8YvPQe2O+R37IogZEBrKbqCWlWd2A13YZDij3GwYZHHGk
tbelbjxQLwPWJLCJ1UCUY6OxoEtqkJxh7VBcub8ZiIFheZxV4jwMjiRLaHIXBeZ+QIlApwzOemnA
4bak/v2UuOnYIQZwB02ZzEyKaqm0w0PmbeL70mVnukf3Zo2c5wOOWibvV1E1AN+XSr3bAU6n3so5
sOJ+Us0gnCF8JJ8N3X6Ix32o1W38jHzzZsHrkG/aJEVqP6lTNTlSGQFmjEw6q3es4tKjSNfzNH4c
LZQeuCmSiRE60Cqgpnj5SbNQ+7Wiy0lqaO2lapxi55RjjmBkiyPbzSUOBvUGkNm/GCmVJVIiQ3Q1
y0C4fLGQGLq7Ec1mmcU5MCrf740mZ4588EaH7/0QdTMLrQKFXB7pwASyjzeiqAvAL4fD8hlxxmyT
8sJY5D03hxXNoKYznXQxyDTdkqKB8+Sa16gmcsvGQvFAYp1iwHxNVyhwfArgRt/NoiQAqdmqyPP6
JL0vnmetdS3xUEpsu4/dgIzUzEizBXXHsfPgGQEP8zD6+Ypk1Pid0y8DeLi3s8zLq68yCcsj/LMo
GB9wttG9oXogDSdFXVkBt/as39Q2nGcjokizzO5qE/idBVvN99SyIlmWSch3pMedLjkFnJ0kKm6O
2ag1u9jxdtQTSmT3vVUAtyBpEAvE1pVGqLFohC4HJ2YFIpvQJyVPWODsAM74mibOA3P33gT1qblZ
Ft+KeqeQ9m/Wcgtw1//7m9hgd9AEnmHagHdwPcv3fBewO3f5MwgGIXXflOZzg2qXNfAfH9p2CP4G
KuEukhyQGu0IJGakpEXgw9xzExuSRd9cEIMS0SKR+QrwEMEPJ9b3mVeafxe5+Ygq7e6bVbbfDGYW
F9QafBddnV90lOgAkQkwJpXZ8q0IkLPnqSMTGAbgMA+KceFLKfe6noknGmj6bYg0vcepAwfIwUQQ
aTFPcjzAikVFKjYJ6ncWdlNYu6Qxg8eSydfU9oqjiTqpeIl4Ksee43EaM53qFGvDk4FnAGqdI5S0
YorR6t1WiKxZFs7oxkvETrRlG9TmprZl8Ah0Xu1RZuLVcVN57Moy3+hdUa4iNfd3+8DrfprWhjfs
za5jPktzdB9oymyeVqc11F3nnRchluoYAC/Kg9jG3iWwFYy3YwWA5mQt0vzc8INoWLWqojrYhoYA
lAQf8k1pAUefuknaN7vOAxbKII3oA5JJUGAcOCbQKaHMGwC36aP2WdNVr0/bR30AvpUao8a71IBm
eqHrQD7XTGSHpi+w+er6LUoU2aFWjS0FKlLHFGXJdol/ZpPh2U8johwDawkkb4wnXVvqOxqDfw0Z
O8gb8oDWBAPTZTK2ryAu9NeTvUnz52rzvJslgRoV5QBdVcuT2G1k+l+/DPM3ZDcTmWWGYxsWoE+Q
XnaHDzaWKB7sRtk9u84HN0rdeBWY6j0BGtVFkXjRiRq4doCmcH/pIBXshNiROA7+A6NOj/QQ4Gf/
YZ7Fi+dBAJq01pp4svpHvWkpFkucIWF7SUpkvHOAcL2axk0NZU9wWSAdPHH6j3CDB7vOgHeH0iS1
Ri9PtT1cKXOSsiT9n6IJ0Yy6ldddCTiK1EgEeIQrmSDRr3ZI1fPlZNouBUO1CeE3AQT3Uif4DYO5
yDsAofAb9ZyxGh7jKA/3ctBAKF7GKGXp7aTa+lENbxTNEL3Yl1WH4rdEZ4CFMWwkqWnZs8MAeLAV
iLs1MUoZ+wp8ciCWSfkK2B0asEjD4BJr1bDXnRivaI/r19Aq9au0kLWWh5xPsnlAmH22LKy03ZAs
ioYeX+tB7dzwjkiH7LaZZaJOX3mLHcYsmnVnGQpYklMFvK9q0Zh4oKIAptnMiiiOyI7/8VS3jDt3
h4FjlW07+NIym7HfnuoJIqDYKcjiuSCEX2wuj+FQsRPODuxEVyg5v+3SAFjXX5sGVcJTT+lG8QhA
wHmu0FC9CS/WjejOXIxaZSAlGE621jsHWV3KjM5bQKFywbD5ToNzKPPPdaXZL41m+k921C10YCK+
YAttv4AeeuNElXgkkc/gf4sM2Z+oC0JRd1mC3XJHXUB/1htkF3frSiudFz3v2Z5LuBLJUmtb0aYO
9F7L1q4ZIXgtgTIdqYauqIFLgR1AVGofykEBTNPlPEJXJCPFeR6ZwYMxzReziXnenRlUJMs1sLqj
yf5syyQLNM+oXdREZX119lU8Ps2B19pjLzX1Bk9fOWFjbqhbd0l2sWRxpR6n7ABWxwB4DftjqvIB
ajzSQYwMXAca9QuJxFYHjnnF1GK01muVAXqxHzSkFnm8TYdV8snMUflDCtQUPDfP2IwjA8noxI5V
2meSD3WJSTq1rMvFKsrxzprn0RXNoyvA//7Xs/k3dx6eyXBsmAwYGbbNpqzgG3denDQolXes6nmw
R3fhxEi4q4siOOddOh7zFizmgY48yXc5XVGj9yZOyJ6db2fZrOcXYbPVNUS251EyPHfdUF+PWVoe
7+S04gjPlgq547Gj1p4N01VgNiMCtuY0OM+fb7YAftYicYZ/ubseMCI3n3ieS0uou3OKpjzO6883
0UZjsdLs5u3uaOp8F0j/Ho9jb6xI1EsNexvs+NLQf92DC8F9dREXXYMnD/AWjps8t6L9NgIR6lVP
M7jNABAF8EQWnTwGSBp3rNqV45b92nV53W/ArM5WYP9BghcTIvrLH1GvriFlq6P3om8O0WnSlOoV
2RThWnLu7h2dGeknkmlR1S0At1mt3c6X0V9DhOoZF8zJCxCSlNojoNDKtT4UDg41ttxVvPzWqyqd
SozZpVENdQdUuu+xK3qcRSSvez+7IO/TPVSVvSMRkI2Bq0CXfurnJyNol9S7M1lVOGjxak1js9lZ
i3efQuBHomjOZZu8LLsNr9hw9mUznAP8mM5RoQE/pZXpRgrAOW5ppOf1d723x22gdXIA8FAG73Ri
DlevBi0sqaR1NILZucj7VdoMa60Dczuy04uf2gwxW1B/nZHuXaJGwMzd9X+9au4qVjwDP0TglLtM
x/kBr5u7ihUAk4K3D2BCz0XMmhOy2UECYFV7H+cCHK9Ed3IA9d0sqO/GOS4FQxVvyEBVOSvRFf4z
3WnS8dTMabrl7PA0rfbUm+Xz3GkBsloHOPvfr0pmZ3W6er/PogP1DLfBhRd63g9XBP5LqhvDJrPl
eAAuqnexkIG8Qq1d8LVKUUSiYKtiqDK9B+a/9IYNjhBvqromsAmxkuCrkZWA7Mycv+GDiuxMV5kL
7mpm8U3aIH7w1xMr7wioW7rK7ZhNmjO4YdoixeBNsyV231kr0PzLWxpTCwyetZbHBWBfUMRAjW2G
Z4GCgQv1HHtswTniiEkjVAUPUtNOdxpCC4TC4AWm3B9GaQWkoCUCJfq/Wae5goHzBG/+BKTUHxiq
UpMlRw3iwbc4TvJayJ9cveZPScbddVxa4yL0wcqJB8kxHTsFkJvD5ae6hDEnej6WU//mEmG9KFqV
dbwEqIA4kHoPbmHjkS6nJuqrpZ+AMYS6zeLfv/mW6f62y7J9ZEGavmviFG2ghBS7sJu3UJd6okoy
v3hmhvAOgS0YOOsGY5WEdQ7PbGJeqWkMMZ5y39mEeJ1dJzWj0IKtyMZ6YcWtSNa9G3er1oY/k6YE
QfM2GcwA+aJzq2Y3G6RRtRA8Y78txBPkfLxPp0m0GCrj6gV1S+db3JTtifzK5H/G41YcE7yYSETN
jaPdyFlOo7OvGnDtQFKi/vvozQxrjFE2ZZmA+1P0TRZQbnBeU5fwnzsHoRq68hwbbE40kumDvtVD
72Z0JPImUGE5h5oYoWjiJKXpA/FCzTaTUYB9BFj7qHYRYDZFM/S+qndj9SbQQy2eRrDh5yhv9nek
0pBy7+IgQv1C5987JoAEpLXbLrJTRMMAg12rZmKEUHWfarCOowzxMsiBmoysoBrMr10Olic38Mct
lf1YKWJKXV9VZ+pmXrxE6pf/0te+eLSQOITSXtQKIfByyDoAzpAW2dC6Sp9sxFVya2McE2D4Wf5L
4YKcgWthiRLIHpAcpYV8a2oAKJ+cijQs1wCdQ+64GiBZVpTJyZH1gDpxpUN9GjbsgC2DoAIjPEDx
14PEC6NvHJxaaLh4t31njLo0JVZL3VlltBTp3DQlA9AUClyAKlnu6RMXQ/AlalPrym3N/IhHJf1Z
QKRjX3hZcYBVo6Jq1JEWoFfMXiFJHxDAdQiYXM37ysc2/2IHKaDui6J+0VFeiaSmLnkIY03b6G5c
neAntfeh4SX7DtSS5xQx0U1R1vzRagVgRMe8/sCKxkRcKCm/Job7UgOJ5juvUYGZIrN90fsBSGSb
6IcPVxkcD6cI3F5HqvjIYo6E1BIuo6m+o83A74QfWLynGhDbld5jk62pQxOiFohwSG6Ib6C7ctf5
C5k4FjDbeldsWzEMKyp6D5kXIQhTDSsqiS/M+rabm6W7Mf0o27ZBV70ERf5aIw/rryD3PiPEz15s
IYOt0XvJ7leFrvgCgmTrWBJVs66QlbA5i85W/O1GBIQ/cekH0HOzBs5bO/7Wcg5HxaDngHMcvtF4
bGK74VnAOKLnAZ4LfiXFFOyiwNkErEZPlZ+Dt7hqP2eBWv5tFknmRxFyl9ke7MaH1ky0cRMhwwb5
5UAjWIC1OD8BiU2cHNCdSSQRHxIaSJQOjea6ztdA5HGw2UAhBnJ0sn6Vj/AX0byxbj39TJdeDQSE
QGcbl6E6MNQc/UOOP+0iE17+Y+07Vfaj7YsYhW75+CFuLfgSrCw7p3bhAQMm1jZGxuBUxB98MVYW
yB/KSm4shStklnB52u2JjwpqiDdAHSJ5iQfSqjSkvTR6ZHWu2qJbGxkXe0SuANhmuqAynptR0RBT
F3ly4yKqUmclrX58U/zjnJvxm0sy4jTlj8pyu4V00x8IHo5iITWWHPW0AqyEpYXpUQtakL4oITUk
q8K6dJd0KemyHsKrxwxApTU+KMlk84MqwAfNj8xNDoRjUGoBAeRU50tNVHWGrZSSTUphhcuqLzgc
8PUC4Rw1QuPTfM+LtH2GU8TgAOvtdsQXBbJzctCmKfTmmDCbU2p/v65GD3kDXEFB+6V10AwzAvSZ
CzcugUB7aQpcTxpO43xbxVF78ICnhW+18DJkWBjJCp5w6+ypaAsqply8+lRfb4AyoEchcvWqvtzm
wmqPKW9Wadd4A2KBOBVMl2HhWkgHwOln6sekgDM5ArhAy1sEjpEvkPQRAqAl7K4NvF5XutLtRF+M
NtKbqevj1eTA35D/4B7ceqQHJh8NsIn28ABkXeMwqZA2ghIbUAj3p9keyTWA8jXDcJnFdYZXmCz+
ihyzvVndLHHoQfnaVjo9Xxh1IheUoh6nYXFhkXigrHVKjW/C7NmIS+c85bx3hrPO9RB4oypHXrjg
eC9D+UCqNOldn0Sp5TrrYHB7IHBYb/rK/lR9bqXiedD4m+3k3TbpIvFYYKfNHPnN1GJzORigkAh9
rUdyGSLf1HS8PYzIgjpPvaIsLk6JYKhSoNC2JnJnqxWdRAHTz0n/ZEiKzD/TLLj/J0PYzjorC4ke
6ybgO6PvbYTjqnLicVWioM7tM1G4EgGsEhXSZ2dtYH/jYYe7U7Svsa5tPaVJSmThV3vWINeNhTMj
oZ6nRYL9bYokUDosUAMg+gw1ZHISEV46yRUV0bICacBGa0fXWxgiyM7ACd7M+OmkRzal0ssGxcJB
9pDCuKkdSxNrT5mhJed5pKJMkYHphDLf2p2eMjUG/EMn2MWPi/boJs1aNjmYocXQHr3U9IqF3Qof
jI4INx6tOCgC7EpwOUlpEvXVzL4Hp/Q0cDPpzYrh7XWUxxzt0ARndqkKbYLU23as7cDg8d7XzQ7V
LBWc5tfEwF4RFZ7udhKGdnPqMzYegyL5kJp2cxhUWXFW66hPHgAS0nkAkVVFycD0eStZTj1s5PF7
1qZq5XkgNsodr4z2NIs8G4yPVuO+kg02IDkBLmKzXvqaJze0jJkrzpACXLuNjjdIjSqWE101TtXh
5oBo6LV6sqAB2+xwvKbh6ZIJPNhYDDcoCaumOye1owOvHWZmW3R1JxtYXW0CZToCPyhyF+MOHGEM
JGNrC7GQo5f72YPrGrgxUNz+FXXJOv1V4/8Yu67lWHVt+0WqIgteoXNwt7O9XqgVSSKDCF9/BxMv
Y/vsveu+UJpBom23hZhhDCv3m904lOFJAUOvq2sp/1UE937s12BV0TMvyGIdO1GBJGeQGmAmtfld
FZudm+e69e6KzGiGUt5N46B4HjDuTclXtbmJh7r50Ze8XvmNGpydSEQ3TpHbHrG2fHIwgR1/1iz1
8tZ9BCA7DbtFMr6gxB6oJVX4K0clyabQWa8/F2Hyq3AivrFN1HKudK7XqwF4Bx45+74BYJP3eeRI
UjohlwB+569VLsNpxVTwYdPF6zHmA9jG0vFKozT4Bbro4kICXVC2C8YtXtUgSYDX7OrIZNeFMR4F
0/Sx7cfrYDn11bxbliJ3NWo79AGOQBx+97QjnmwzRLbw4iHAoaFEmY9CBjBnTTcoW1mh/hqBJBfQ
CHIvI/D16CjhW/MJAYUuCK28jUbHFoW7WL6Y5ahep5P69ouexK9zl1WX9UjnO4hGa0mueizjZ+wv
SKXhTAbiZE1VvLArwWXcoIfSVfuRbx0zs9xZRiYkvEEzG96mJ/ee6/q1DrHtT0uQRJdlmXlZMIm+
LdPqzAJkA2jJFCfQHyU49KqJTE+bpOaTZKOkyppo9/RQ0R4Rsp09SZrmcVnf97WUu3CK9OHzgelr
GvlTzC+uRIF/LjTrkYF0ZKULmyKCCbJ5q6YpW29Z4ItfFoCxxeh5t1rmLgtIu7iyMXu2khpJGD/T
drWZp3dmp6R36HP3UBYgrqSKJcgd4xYE7qHpFrG1FpphXyoUUd5PjSnbdERUy5qwPyo9Cu9x3l1b
wMy/kGrxoAmke19j8ci65m2Ndw9a45/uQh7/eZeiRXmalncFat2U/AZ8K68GOjJ3JEmU94ObczKg
Smw2VCpX93ar2Zt8bBUPwEvq6sNryfw6UjdC8RrfVFdzMZ8ZSze3oxh45mMV29sgbLahhuIjQIMB
tR2lyv6apWbwivr+TQKA2UeQIOPxmxls+icLXwFkqXt95vdHOVjZcx7HLhLX4WsXxMWeiSCep6vj
iLxQ1TkXUJZbt9xuH2nZtBPJxhStv6VZ73fhmiHOKNtkLrlJHaCF46e7kJ7ugpfnteY4ezQlvI5p
m9z5MkrA8u6ALQivsCsSZ8MYomxK6ZU96QAxcTW60Dk19k8NSBtX0vZtoh2ntUK0TiKu977OLPeB
aN2wLJS91TXWmjnoEEnAgZUyrj5kTRsdLBs4hthds++x2mMj8YPXoVckCmj9cdv6uvGCylmXHJSm
K9cgn8oOAJluH0wnvTVjP/0OavDRS9uiOLNA7fEdB+YdGQYmS3e0FQPIRWCuNWQCbFtEGcqxzr5/
/hhgccC5Y9JPH2OKcZ/Srus24Og4xKIbLxx/tnvT6ZpVhhLC7Sx2SggcOxPkCZPV5qOPc+l9yGPz
jjQVoAOBjFY2exJr9EXuEOLpPBKLJDJu8cY4S6QaAKLqKgpHh5Dpml0HcoPpQiPW/hocwGCTgPPt
mxoJw+SG9SCTHjpjv+jJjS61VED9bXXxlny/zGcg0AOUonRWi2HxYynO7ANyvN6yMhr0e3RJqK2z
5Zb2Z7nR4sLw/3gYamA30KcLrUGZfxwmyvAm2i6eETgdzrV/mI+4Q1bvwU9fuiCib0MPuNNvsmH8
zPy8QQ1wXjCc1pjg6kaytsJxa+J0NmUfeqpaGStS0sWIa1vdOHjnTvIYcMcJet1xbH1igb8G68bw
zecGXiQnPf+kD2zoyb/WEa7vB0R2pkmgAB6+cWvokayo+72dNfNipF8mvd8kw7vbUZhDuY2mjn1D
L/a1aaknOXX+k6r363KNN8ZmFU0gAaTrwrK86QPs8/EIgl/SRcWgokUDsJOzODnztMMpeYgSF0iK
KtC5p1Wne4RJr54WvzrKyjX6yXCP6VPQxamU8gbM3ihbh8oMxhFfH3T+hcjQv+ih/I2yR6QgTOnc
tpZ1DxIr66UI+bjRC15s2QivNG8BRGGo6HIAAwE4Bc5O0ic3tH/Xadrv2j7LPXVQkTdAKeQ5anhy
Qzv5V2sIHOovVomSEQ/5lKko+u/KZe2cQKwoTk7XNmsVsPErGdspiFEyoJNPoyh7bfwgvLRR/6Yu
JVKCiyt5BWII1mLk3GudRulcMUTirAObpHOx198aOFbtrKYWZ6dJx2jbqwhG2AZigpPfB2ceja8N
0N83AueFo8oRm8kD3qM1AnEFELGoKzNrhgKRsKY+fhhKFv+SPb6ZCCjJU8hxUcpc3ShWG+Ckizg8
Gfqh8cHkN8m2nzbZKrGMpzgthy1N6SMwjgf7grcA80qNn6jPBinbCLxWgnRV+VAfOyGwW2i5m9SO
vcNZrLs206XHN2wbKlbgkUgGpLIyHC7dRUMjBxFfV01CbbsYsGy3c1Q8HSxsrlvU5gBSpBcrNeM8
dLModvHfVMdumKyayA4TFzAP6lgLaNDjjPYZ1NVWiF/aeScmTEq+raxG+10lxal3nPyXKIzbUjL7
B5gCXoxM6b+DH/K30VXZN0tFw0QjwXiFvDzi28FQez5L/E3nNPGDjVpbCoqSNKLTqUZX5uO7jeKn
i/Rumzz/f/MqkLlZdQaE6jYCUfYYoi+kRkgKxfbpTyQlh28hXrS8MrWC85jpPukT6bzpUQwe/qve
HqrZn9YxDfZ1HdKrgSNdkKZvmRFdqGXRHMD7EJrRhXoh+SR9tgVOcCE2YfKcpGVeoiYX6oPUBpCK
TTbRd/oJsLatN6KK3BuYmjxXSZe5gDerfmC7PiYiSoDIF67bDKzW7gggNZmn6s/UAe6RMZYveOoV
HmNmd48UPUJjor7qXXSnq439klS94zHAbl51o8p2ejYM+0bY7U2H1NoqbuLxKfez3xaeO38AkOSH
8o/ZpH/wpt4+Sd/hK60S6U1wi687Dl+9qV8VFGJ6aa5Zz7U1fJ826z/1gIdPiCwBSGpuR7PVX3ln
lh5nUXk3ykpuYsNJTxUaBnH+0D+uYxoxf3ay7n0dVfZYp0Q0RuUothmjZtyFLZqjx4bz16DrhNtP
o3jSBX1hvy7WZfTffl+s/7oe+aExFkBi0gLEoGGDcTp3BPqRwKMe+OpHcbFWE397VZlvVhIXKysH
YD2BewrwnrGw94jbV4eyQqU7vf2ivXhtNQm+9kj7b4XRAPtluiDg/4geYXYkaUgifmuBTqtPGDbk
SbC09syb8ThLUw14WrJoX0coFfowB5xv66BiyHJPs8iQK1x4dDtrmkYGKcVjiwLzD8tF/ES3ozmV
FUi06KPWafpwjWOZexUllK7eq8ZFeQ3wPbvYamlcSGFbQu6rzvxRgSiUz05thu8fkvnDKg1rlgAU
Nv8DXsRk3zeVn6zf1uBjDC6J9/mz6zK1Y+gGtcZmj58oOdLFmALnFoXTA4bwOcmLeQwsBNr9PscW
mes7Mix+WVPbhxpI3tNys+sXj2UlGi2r0yJfdLIzKoRHGnm1wnJFARh8qSM3roL+Ieq4uXFkXB4C
w84uyK2AzWXsm+8hK1cUgUkbEyXefOwe8iQCwFOceVTLiPRYnqAz/m9tZJkFyBwC5Xo2U2kjWZvW
TE40Ao/wRGn5LoeResiQ4gAGm/qSlagfolGgF2+jaBp1ea++0GixDpPui9+yShYVh07avziotr00
1TQcxxmevRSdAecEAjpGACzxtmPaHNCZozxInqAxNkDClau5cxnAEermKdqOzEkknVEY1k0UPZKm
RHfbrFbKCgWgowg9MnTIypemWp9pjgN+QrBIsLd1aFZvRXxah4RIZg+oBOgf2K1lBj46FblwQVQQ
PEYls9YSHQinNG7YUUnVEG0cxvBQZFM7pqOqv9lt0Xcf51S94GvgEtaHrBvBc4Q6kKKSo8sji+9J
HPEQPo029uxhKvCoPlvRvIDSW9DfUV2wnsoHPM/VI/JVoDZuG3xnJpHqf+mSKeMHFU2q4aUqhnJc
qocnr7KRH1Wf1+J1grqnUFVRwxTfECviKILyWiKaQxIO3LNEvIh2Vs2SmSn642fPd4ls757I+Nir
WMuDm7oqrsrYRg+8Matj6APD0gnT8dukb/IoenCy6Cm0Q7Ht0clxA26Nt8vQIimNaCyY2LuAKRPr
xpvFMi0AMTqa9BbdMhnUw0A7NON0tpIBSBYO3qgKxGVFnTju4o094W1VdF52m8H5dKc8ies9IA3v
U5S93WSaWntRH5vrWWx6/4ZGRtSZOz+of37Rk1jgeRwi7nUKzKAAQoPT7yas02tsNDjDR6xxScQG
NFxpJCKQUwNpijThxB496Pg61AMiQ4vrwES/Q5McYqOTywcDTqhBItaKoxvAMy4a8RhrXX3pu64H
PpRa3ORm5hzCSTeSzoSusn0UgjCByLwBwtXLu86qUhuIoqBy01BfGQX9kVtmfUeXxnGAVthJ9AS+
63Qjf7JFliNoDpasz5NIpakgIaBJNb4HxzqzULKwypGM9rICVQL446B+eR7ymAFnNc1QBbgo0caq
r8FqjoPPVGEdvV/YmNxqYNLakbPKozfjF1FVJdsHhbMhPU2f7/ZlueXmEVVYk+eHz0E3QPrn1sHb
4kYUZo9e10CxbTSQm+aK6dbEchNnD7mq5IcCFJqIp0LUVDO5SxwbP2jGa6+sq5eWOe1ZjbvsAXDr
5mrg48epgw9gL5qatO14Tdr6lzTQVTDwWj6AQkhbJb1ItyS2ikQ9oAEwcRJ14OXeNKF2SxJdlOy7
z/zoHiVO8kHHuRZAjX8Xy8B/MC8WT9wP/7SYCiortWcMr3cjCnLQI4AqBXwzlDZEZVk5VQGTLAxk
ME3bV7eOUSIi/G6gUc4cthlKbPofJo/oDMHeCRbiiAfOcV6R7K2KYpuON+nG51WAEE/xbAxDrd4U
ZmR7gmUpivhsYIuhMRTYh3aOoTENjci4i7So29UdanBQKAxdM+Ej4kFtgBSpBPoFpKBTdQliJTQU
8lAr3QKd8mdyLsK0iraGoiGkG4PjY77NfAe0qowdEOGNTdWDbnRME00eKvQG7NvA3C/3mu+No1C6
jlrVd+OJJ1GtzItWTO3wQDNqXdVRhpOphm8XsiiTmae/WqS4j7LK8IAmFRnJdxFRyhG6QYXX3HJE
ObK7LNXy8S7IeX4ARkW6jTswdBoBR6xxusRBJ65+a58KUEwfFxVDLnLbofHVJY9lgl/bd6h7dw6L
Kk+ksovBf+HKME0/rMvt4FsRiwgMzpZuA0gFsLmdNvzRpjsH6aSrhjZ0DdPO9jLrDNsVOPIeWsAJ
0/K0Hn0AOwhAdNujnpJEMqTAFgBz/HA7JgmWIp3dcMRxkKfeLgukQc2OTmweQdEbeUAYl1tK9RZd
hZ0WrchzLMwHkvGlxQMZ2w22W7JOIvlSuhi9KvOE2YPEwTFmD3KjNZYl39cwu+Eh0XzlqdMRO5W1
ET5xmQAGDYRP1zrr2Qbh7uCUg6rgECky25mAer1B81O27mqb3yMXj1iCwoxXE4wkTHG6b0ma5K5l
1z24sWPj2k2pl7AA8YoaDEhqUj6mzZGCB1/puipDvUF3SHHmfEhPs1W1s9GjFdAkjOwNyzG7YAVw
qXy8delDr2+QeK0vHy7AaMcXXvhg4BuRvh36F8suOyCWhxIVQgil4LO0JxJpRLrKcs45GuYAugaq
H5T3wG8ekmM/TZZ5FIKRN7tbpn1wScHzdMxRH1IjT4tAEerLlFrJr0rSqC6gtMMfSmU+xOgKf2gT
J93HVdNuZFPKVzUIPWCwrMoycm5lGWYPIIs5cRvJZwNd/w9RalgIgan5jozpAAjxoQHwUdznwIAY
wvCqp1iQpGnC+3Ty15vR8pwyKXYhQu8IwqMIt4z50Qbewx0yBPY1jvUnbVRB59bE6rZqY7YmMdJQ
S5dkZQZSe7APgGfKNSa3HFUcR50jak3HdYCIAEZRC3EHHSguJ25YR4md9iqrUqLuKbHPAbOCE+ly
NCZf0W+LSGSNqD+JZBgY9ieAkn9LJ48e3ED7CsRfbCr0pGLOoABftmtS2ag2DtYB239leFQJSl6B
AItByRALy8YCVDqkJPM8aUAtiLOel6EVFwca0aWkRf/5LtmgI24RAGfj3FNxEzPx3z1d4qCPjt27
KCQHOrmWSWxNMMQsio9lnJe5O3tH1t9hgqjztuqLZ27H9g6EiigUnpDgtcBqVy0YpvfRJCKT870Z
6/ZS5E7wnD0xq86fAxkCBU2Nf9MMkGvzDwtkBWtX9bQAWQeFzwsEBngMfCB2euOE6xKj68j2WK+J
7ejwW2A4lsd6upCVLl908wyy4AuE147Fc1ZOa1Uo6F708xSeGAdgJtjbUEfTkWdjM8xdZ+jDo6kj
6jkWvbqelWWOvBm64aR4c/g4Yx7TvNnD7gGaqoAMYIu+2OObblmczB+18+qo1AyPtMos8+mDLJ+m
bnTEJCafD/PJTDJZ5omkpNk+3XT+EVpLAQNiikBYGCP6KSeofKJ5swdQTQx+fzOTLZLON4FhCzzn
NwLGegD8SQSs+RVRwdHcf5vWZbVxJA/y7Rm3EYe1+MxJR6s7NrOO6Bi5IYku5DvdlaYD50U5JkU4
74m09VHImXa+BkCQusLQyT1tiYuejBSkphEZzMIcNyaPwjlkvRho7iIuc2M0FyJQmGzHLANi5Jd7
LMsn2Mn2KG9GTdTfXXyeQff9Mi2xWhtZUAQnlwWWD/5FZwBM79hauy+fzq9BcPfhx6BbVBx0bgUy
hPPDxC/6TY1yqlMzJR7GAAxLtrWb8wuoFwKCjuO3KxQBJ+tixJkbyMZ6h6c5KOhzWClnsbjQPBB/
M8+sTcOjh1cIOCo3tZN+SyJd6Ennc711EydBSH56+uXc5EeZlRwQnt3FcoIRKCJWelkuNotRohEq
/nbR0Wiw6h7VW4O+XgydFNlFHeNs3UeJD7AFiGQlQwEi5a0zsYZ8mSFQtYJy6uzxi35UDPM0ZsNq
WYN1eL6jYe3WAM3ODS07Rke96MTFCIrqDOKplfBb/5KCGftCI79thjUShcwblG5M1ylT7vETj4fF
r6jB5lmVzinUnw3RjD0/lDWigFbYhL3rA23/vFzU1gRUrSoYsvQ4nW3JAhAcexegSMJPzTfnMDcD
JKUL+SYDy/9tHs2wx/Zn0YFXRFXRee8qub4uQvSoAYCqOEls4+besGR+ItkCXbcHPhzVQ31vfloM
rcoweZHJ7NRaczB0xSuCEe15qInKVqZVoJFVOogh+vWArA6KsY7tCPSeHQ3p4kS6so9rpAMnx4b5
cKTh4kIj1Kf9XUKXScm9xb64Gx2DJY4UvIZUxp5cZu8P00k74rkBiLvpE9H02aufPgMph1G5DqGF
Jw05LrdgKCd1diTPP1WAI42KerltynFQYUrZ4eW1t6wjXZgS2wehPZMRfdMVWoHwTwnwuMml1oK/
w9kmFD/fBLr2h8ymHEZAeE+eo22suwx/ID1OwFwzXaYXk/nS4shoR0UHLpxP+hI12R/c5gmTrkcZ
rRtYdktvN6cva1q2OLetD75knhrHGmCLYABQ8W4Xjg5Yn9F+2iMmeiADXRY/ElPUq5UoSMS8L2ZD
5GhmGqrSIwOtNy/9xXGZTD6LWOH7LBA0AYLhp0/1YRWaQXaalqJgYDWq4mQEKLaWohteIg1gA1EG
6riojYYXrXyuWS6eY1A7nBxRCfRBQI3w1JsXx7/taQQUrFfbOC+bVR2+BkkB5jUdyKl+yqt7niMn
O+mNFmCugLeMtuSWpmAR4sVwnwRdeSMQlHKDDjUjYhD5KgEJ3YGHrfKSaLMaMFTRQZp+vyIvAH9V
bmSDXbT3ZempjlmfhqF7HP0MnTUyBnDNdCE9XUTYfBRJp/g4kU/v44vbv/paJfovq6bG+zNuRRe6
A93rn3Qy6+MdyItv/3XJLx8p7xV1jaChBF3k38+qGHG2SgWOv+M9KOOsA0AJ4iNdKuljr227+Egj
NJfrO0uA8XXyABfkmxuJrV82OcrgofwyjXT/NGXxA4tU/Ta5B3LQziyi+SZf1lvEeEBhK5PDDqST
zgGsZM6BRqCpfBtV2BXBETDJ8/CLnebw0vk4W0EYyY1VMPJ9MZCzpuOkjs71vzckny/ifKt/d/9g
5z1AdRW0ya9R3w/wJKSBXaK/BVkiTstgssEV8DrlkbQLPe5s/0c5m1ZqSh3AOzR9Zu0N1Ba3ogm0
npMDsKCzdoJxRLA5OprbGhDmVm0CH7rwx+Dc2B3e1N4tsyNZtNwB4IIGvCyaQzq6KGQQmZ9sAYER
u3EDjMQAT1UXnZfgDFNZvi/RenxsHKmjmdXw/8fMS3HXhD7qmJIBvZlVLTfR9Gq+nGlQTRB5Q2z3
8zv7YsiULvDQZqvMBtHUCP5Ghu1jpy31TR7kNZrawckQh8ELGrz9W8S7UK8iUjzQS6Z6JJKBo4gF
SJqWvTET5sx+eAJ888uxOpIb6ev+5DdldEtCnAzGSSv9S18xdGaNWcy2ohhB7TLdhVwURW9Wmu/E
87KRLHJUdA8ZQOaUiw8UXYB5oXsBfwS57hLLXoMn3rwHWAlgenXnnuXMuCfVu38+OZg1++iPIDYA
FwZ+T4u9+/PIr25IIn9Nxx9bdPMtct5rdIshKYDXyp3uEptDjUhr66OjpAEzX5/oqLLqRvVIFyB+
akcEYjuvYSno298NHxzrSo+DFZk+aJdJCvrCj7p00L0UDaADqQpwPqloujo3ldTPEnRbriHAnt61
pn5eDCQiy2ud/OKeBPJfvGjkh324wfcEhFK6/3OsRrah9OECnDJDqixpSEJc4X5/KBxm7JYs5Oy3
zMsniAc+8F2rNWhAKBlydBaKj1AM0yfy+GHY6325ChOHuTieyaMSDcI80SylGHsPgf8EEVdgOuM4
NcHZmYXjHxEAAMMHDdXwyhMQrZHREAz6xY9G6F3yZ/PfCUWNX1uTJekGEdY+35YA0zonSnGTZlUN
3P8U8OyIKaE/c2jWna6DVkyzmh3L24+jqInaWRe8j774DZ/ndmqLV4pMfi9HBSARqe7jBK4g8ui0
QHlTOueTXFlT4EhkKNoj/0jqHjruCI2k4AixVsgiksTKHlmuOEzXs8hNRAdHUPgAsRdVI1GAas9c
tHtCKclAMHRorQDUoROkCc0AVdBB6Hhb8CfSkojh3EnLkUentPNyhHmSjz2wCjl+O2Udsz2Kil4q
dHVzN8xiB+w+leOlolTWw4QprUwXMvSlskHfigXEe/NN9T6fHBb9sgYZmhEnjzdYUacv5WFppxVZ
MAIXKk+fws6sttT8+qU3lkQyLNNIN80alKDeftF/aMclP86Vs0SR1Y4WcXj5pFUTes/U2Dv70nBZ
RQPd6yqtewT9PzTMCaFNtT3Bnlrg6PKhqY5k+2u33Nw5t9hoNC2UZWWwnzvqZh8+9ecJtJo66OZl
9//dhK/azmcCSFPXHNVSuKIqqokQqWl9acJXulxomi21DWqTW89vrXavNnVw7cwR8WTU6aH0t1rh
BCZ+WyYCaEbTPsZGmGzKMm2OmK2ebQ0NwwwJm5dRZDcDN34BsDBe2z4KNQdgQzwjtxati0FJAbwM
0eB1jYcxr88k6iGgTQAkeV+oIHMxRj57oRS/PBkd2Hck4MBWRZ+O+3r4hke59YiCK3lFTdkDtTn3
VervgdrLZhLIkBUpmmyUZEfWQkbPGrtvAeJ2H1dxdK+yS9N34R1pmrIIN2iECFCkmqIC01Jmo9KX
6S4M+g5ohCI58fdLX/TPpVSzLWD0klNQ2PFs1HFiqMHU9lcmM03TfBxjGh1wDXiTRepPdcabzEHU
tbbD/LEbEBxOR9N+6pVSQ3esGF8MTeZo7g7qb6zpfiooofuRp8p9O9borSn8I4IT0Z+uLjaa0sch
WC4UYBAZGY4c4CPolfQJPHmV62tj92yDXqksRXsX8JzdtbrYk1qOOdoue/ak4KAtpezyrTnRcwg/
VfeTLhul1a009JiBZiVPNm2LBj/V/2n7fuSZAkdugZ19Fw8i2Cm22t7ZJUrFVfxxfqnqNojT/3G1
+xTAO6rRe+RvauMXfx7GADyYltYi295pYfO29CfXWA/Mh6C1f0YouDuFKWBblJbrjyzT/+ROaf02
uyeBpMuvvA1UNxaKuGdo/XKLMXrsQ91xcT5w9lXQJA+5abTbaNSrlTSEeJCiUG6Yxi6KoaFQkmfh
rmZBcS3MNvc0o0yBJtDWl451J1AMZEeSOJJ86Poo5AkRC33LTf9VCKY8oYvxu4nCGpCloaYVZHQ/
syrXgZjbRveAoLPRUZbyQ5jH/dm0ohhMlJg0YhLxKvYVWjP67m0S+i+tlWhkP9ekJNK+8ws9w5EF
FSoJUK+BZjoiSvYOXPLuoSVafcaej5oDpp6EJs9zsutdnJNlYVNoJ6vtz4oW9vVKKTRgteaRWtwa
cSPVbctkujHLkuN/Q7EuPmq2jpKnIKiFSuiy4sB7q4c1jm5giGuZdQFGojU7ZxzfUJGKcA8Kl5q7
HauCg4b2KcJtJCzHzs4PiokGVVIx5quXEJvPDA054UOi5ig61DawK5dJKnJ162riEyCd0gikuvXU
der2rBg+0rHThUalhmaK0gSUcGvl6q5X0SVNO0HUoOy47nm7YUUVgnglLG910FnRzkAXYQl1BRju
dkMTQFpR3E6Fg4sHrZHmubmW6TcNu+2DHYTZoQScijuLTZNeUBZ5qfEVbT0HhaClmTyQDW0Jj6gW
AP7FNJFXY+n5ISo8fbWcQPD9tRKU6grNP2gW4aJoUNmG15RZboDZgITRdTBYfBe3aLOMpfk625a5
ZBWySu6W+aTDaWq4xImBVi0FUMi29aPL8ZHjLqjuUMBYolCZFYcR+Lk3YJLADq1r7fNYmk/0BR0w
SXmflOpKeecLZ9si+XUptTS9sQoG2A/fuKMLYDvy1cgyZy3MtrpRW5GgSij22ra07uu+DJ8s12qH
5CkFT+19pzaePrlkwdDcjkZ9oAmKUomLhedE7mjx/ehHyb0/QTWh7j84kFiYtn2siuQXSf3k0aFp
y43rMjjGZrQKJKgKGjv2d70potsY2EAeHs38pxnvae/qM6Ggc8CUd9mosS25Wq0Vzq4ggbEBvbVr
myRBYQ2/r6NYf8yAK7vOCrvdNqiYe8zUIVynsdpuy3frIqas/uQ8zdXt4iyiwELcAO3pqc60V11H
vyG24PyMyFp1H2fplfSIJnXrys7ifQNQi1dnKgi347WS59muBWaGVw5h9b3P2a5ghvanNIct0B/N
7zXoQoBgXPI74LkAcqmPtSOXKIxrezR7RIHYRb4pdlT2hXdGuVK7MN1R9Zgii27VV8ObFe+LIBkC
38ZKAZ7nasjKfkUFtX2Wgvyulx9FZxKpgjY3mzfrItLcwhDtfV7g4diF9lHX8banWmG3ArDGBGlS
boOyG37JnP8efMEffCe0NlGei4OsKv3CW9Z7aexoP+LuN3lqAlhfY87wF8x9fevUCNpXRlEeei0C
JFMbNV4xiaRDgfnb6L91eJF1xwBF3jhlWJ6a8hBbpQomx3Eagoq+9DqAJ65ws/AchCI604guaYQ0
Ih8aDW8BSn2HBuUbS8nylw71Mjt1xMtuU6j5C89tkG4iUXZOUaPyBB4OvFXBLbBz4yBqaXtySF6H
3GnYfVcW6gZovXgl1cz+WxMhR8KY0t1oKBy5koE6dhSBSgq7Zm8GK01Ll7pvyLDMIINj2m4yGult
aKMqxCzjPc5q9g1Jvu6AXjIAnDSJdGF184Sj49OAZ4JbhekfqyyMG2yQxo2YWNbpAhaF19Jpo/2i
r6PkmnOWb1AAwdbI3WkPmY0kr1As6zcQd9Fb/9s0/dSNpGE/KCDXXaPQz0hz6+pI1Gc0WcheOtO5
U9uO/3H6XygGYL8shI3dCr+rR4TIg3VrtygE1M1+r2mBhxBmezDTLEXFW2jjTJqOL2h2OnUMXFeo
o7hndp48+xG2XzWyDnpYJC7Pi+wn3k12zRChUUKk58Lo8sA1ku46FML/JlVVcf0kLx9zAzy4A84j
17RHqYXWaM81N/IrXSqJ1yNgHgPD5F1HI4B1rUa0ZJ8XfW+26jpDF+6q/OxrIHkeZd0ll/iuu+qo
Oh5SKi5O+5qnsqIFKaojfqRKp4PtowXUOF61z2hruB11a7wjFToT25WpBXJDIhnKSHNbCQYRdXKr
4tramQZKmgC/IlPPxj6UtijTL2LlijfY4YgknQ/aWZ79CB8AjCR/RBMHGdNtfgz7srh2hmG4Hai4
f6Ax6tz7lnKoBFBcDIIhYBMMwTwEIG28q9AVbSrRBFCAY+bRni40IkcazWY2YRs4hG2giyDZBSw7
tobVomo05GcWIumCyEKzHpMCxJmLbHRqvUaSFQwkXICnwGH1qQXS77OoIrRSCOcucwblvi61NZ59
8TNrw+DMJRJgJKLCwNx2tQBQzZAlz+AkQfyhApUWWTVd/wb8KnkhIzddqfcMp5s4vM26BFwwih09
ZrXSI9DH8muCw9l26DVgpmeqmIgGlZ2QBTu3sWWuVWVo7tIxVLwSCKbPUkGrqzLUxU9mZDsgGiFf
IsTB4UUHHBE1vWiDWny3UtH/H2Vntty2zqXtK2IV5+FUpCbali07duycsLKzszmC83z1/RBKx/l2
999V/wmLAAFakiUCa6132M1Jar6mFBCCqRqdpxXJtYMyTfhorapxnmI3OfOfGx5AnuSHqhP2NUts
jO0N79wMTYebUQIxSqjdvTz7PDgRtjGtxxMDp9/WCMyk6wMnJVU+Em+px5H97q0tWcN4/zJIdjZF
VQaSP0zE0N93Ld4qKji1KVKdZxXL1udxdr6nkITvkrh2nlcH3Zfcyv+RLXnouxZrFgB9Zzk+K9P+
EhnFbbyiVM4zsnhZUNtzimyM0/uuW89hlzVLoIIPAhtvju8WslJF3nx0ll5h2wv6asyW5iOr0u8e
XClsP4Bw97O1HCKtzBFPt6sPbWa/N9hGGs7N7L2j3ORs3etgqefFrSPS4ltT7f+Jx2h8GlfF4KnU
/u2yNfiwB5Hu5y4bz/gAVB+jtZ+9RH0vUZIKc/QOA9ndRr3YmaOjPaqDulyrfHrPB7UjcHOnexc6
2n5NRu0kCMXfo2jazySyXvl59Q8CXfOd3ayYVTsI6+hONYdjntjvyxQUKDu+w9+r7twltn3Z3UV5
4Q8mIhspKS+0uZQCr9rJeptZ7N/qZoiv9to8yi4TGu69Tmy1k013jbJTmVTxbULapfF+ZOk/yaty
nL3WzbFzGhDPzfqOTwJlsVnn+7UdULbfoVVZPU03qgv69YmGJfzvAYiHOWenNqrdZ1809u1hcUcR
FLnKXkYj6+oPGmL38i5yoJOLf6ph1UPZkv0JLI1SH9qgN80iMBJ7KoM/NCwBi2v7BRIeRWMspgJv
U9bUSrIOB/SPT5qFiqrsW7VoUW6nck6UIZgqr8i7ybMp9UgyEMGkUL5APUJ7WJRk+mZYIvV508kl
nrToqdTM7HbBSfmSIfOxPAygoa/e2v9jVNP0DQvAwdch4z20bq1c21T/63ajYdtZi5cB0mXirpex
xFYC7PKWI5jXS5vWOLDJ06zu38pJLc9/9MUw1xH5j+/k3MUqZztQM3wYLUjvgZwWG6N7QHPd4/fo
tdC0HF/rRPIoGQm/u7DOi/9QMFfjX6MkLWG1Os3XG2c8Qgmp2I530FoRiTpv6hYvrYrin6HPLE8g
rmq/tao3TbGi+9tgB0S3Piy9T+Uxr/0evDN/f3ySV0XtxAejavI9CMfqRSRZ8Wyaz7ehop/+QkL/
q27n9e0vC6MdEFKy7uUflndoK6w65Iu53VBDYVC+GNmUhypr/3hBbYH8nOGgGiP/pLzTf76owRnu
4x6GYuLlT1FSgbNFVfceIYgTisDF02f/0GlUBERUHz4vuMnSXNLK3clhsr8o1MzHbYDc5/ZIbJCs
2UHgLAhiaELZF6jaZs9VB73FByvNFwVA5UleRUcWqEef7U2zv6vKqQ2R0N7E3dV8b+WI4Z5Fg94X
UCrnOCCMGkRVkh4kXVwe5iIqgE+q2R99hYdCVyaS4lAltv7oLsW+Nef20FNSfoNr+oKiUfq3mWpf
FoQKya7Ew0Gw3Qk9N0uf0sRgX72NmHhDdaX+0DprQt60Hx5x8nBCG17IAWks5a1CsKbNpvRvzXK/
WmQlX8dCNQ62aNuDnhpPTdUjhmbVdRADvnovU+tJn5LoZ2u0B4WC+fcJIpavs6W4agXCfEshlrOc
lEVDHRT6ur4XTCoRIfo59vXB6Zrlj0nCSKPjtE0qsX17nFJS9dk26fdfwur0MAX9YhYfnbdoe13J
vdDR+a03E3tpKQ44xd7+/x6Bvdy+/X/dI0q04keSR7d75LMS4EdTIGzyMReKeJIHXUAvbpByDapc
7/cCuV2XNWNIHhmWrQP7fTlOJMLzHbDUedaj1jFTqUJV/00pRLrDiE37mRWhKE3jH0tzv+LzEn21
VrUIZnOxH7VFAbeu4MIuZzu/Z3vbbFUt9N+zPdf4ai2kPXj8rad+sJ1d5EbLt7JOWx5GRvGkxaDm
5IVsnZZv9azyndX4z9aFesSWAcFiZ8r8vtApLevPGHGKOtcPidXlJxVlNPxvXmXIAt9VA8BQ5Oy7
nfzD/rP7P0bLOEaOzlA0201d8zHEvWWeeZ6WqG5wMCu0DzoP+NTUVe1JEx4BU8zjg/1dXjyjGWYc
rbm0js1G+Vy16oej8gQfzVF/NZv2j5ZOi3pHfGk36ug2UrZAbMw/SuXFIxR5NAytfvWGFsRban9F
51EHGbpUt+aAFsl+0bL5JK9CBnrNcXN68obSetGH8jjqnv01NbQlxE3G9ociI28525qPzRCmvDr0
HmNj8siD2qf9qdcM0JK4KiX72rBRxNzacmC6jdbrsrtvSnavVjxkpA8LiwSXl+FVUgVubpkvsste
wDW1lajvsm2EKsb1+K8JsSWCSZutl9hCEDXTuzxoKntlR6iu9zGU44vGEkviiu91L14mo7C+z6qy
BsjvINzbdOOFLwArRiI+JrymTlI6mbQFEp2GNx9k3lL3RHbtEpQ/JbPu86qLWcneTo3uiKh9TiSF
qw1yGfV7M0xfVM9sr7NQlavrRE+zWdfvW2HsOEKn3stROuERiC5QpJ2Zr7uiHtu7aTECedEuLeWs
OoBqALHW73mhUAAYFLIiWxPrAG4WNto2nCxhWE/Vr0PD5qncfba1yv51pXVNIsDGEHuCfyf8nFd2
iUtGaL7oJQIcDbmzs2fm7fNIBHT1xHM0T+2z7Ckqtz2VTpX5sikvrJj37eoyxeV3myQPZXWIFgJn
fFMXoI/D4k+iqUAruxAwqmZEk1HL06s8YGaT309l8wgxoY7JEnXTo47Uwa0Jlq86FLmOiITZWYGR
WqOPyKM577La6x/koanK4WFd1A1g6f0tu7Ac6h/+GOdEWXpX4RQox8ohBbmcc4a/VlZpeD0aGLQR
M0NOkwf399m/r8jh6KAgM8p66MvRsk+e3UYv6WAcY8cNjbhK7+INPi7P/rfm/1efl43KbnGsLPi8
H0yW+lhE6rMilulBHkhJYHG+1ZdrfKl5zrr7z4ve72Gyb1EJYfHe8uV4OTMe42zZyVN1arKNcAEU
l5vLqeAkddQiy4QKuYg1Yz8brXbf96Z6HxtrFAwtapeIeGv3dpeqOOel4wr3F4UvVIi2AeQH49sA
szFGUtGGC2WqjPoHAhvxnGLsdTW75xgt9tx3exVxFBW1ft3MnfuMdb+OK+RTME/euzAy3jHhXXdD
600PE4nUr1DLO36Y722sZffVZkq1Qld5H6vMJc2FL41sRsN8Xyim+jwMRXOdcu3FEr1464CSoGn9
KErqMnY760fZtGoNmdloUN5TV9XOss+ZXHDA20Eg1aJQ5riTLdk/J5uLB1KhSuMZX9O0SfBfgOwh
m0PrukGtutaJjapBCVL94umO+1TlJ61y1EBbCvcyYGlp7IQ5Ree27J5bvWLSMswp+LwyRMZLu/sD
uwHHSb275u34dRgV624xJqD7ajRdqccruK0/l2kRP1fZAE4/En/L69M2qBlg6I6uy+e/jZAXkuzi
adc6c17JWNZPLtqDb9X8cqM0ICNwgRFTkN2F0rCofXVakNzYy6a3JSKSHEFm2dxugTPZeCjxddin
jVYF5mBq70o+33ZPazehR7uM30GvNcj2rtU1Qvb6SAg2n1PdSB/z35OiYrxNqpb5NskgrVOy89oW
ALliiDEJdEi/V9kyiikFfJ9q1ENZUyx3LGEYIHInJ8i+sk3/mLDE7VPvTGb+MJgCUbjsh1Dz9Vub
Yw5h6332EJuDdSWV9Xct9YM8pfdHpS8f4FmpV2iJP+V4vddaH6hqh0BIPF4bN4t38kKiqrVfz938
oKV1fdVsKGk4tZoPCQbGB410OSYLHMo5vngOGGaK37+6ZL9sous2oRuyoAKkoVfm/2tMqitRE0ST
04S2cPdynkCv+PwL0oJczV/L2r+psyneh8ne8kbslBsNYpI7TjAEUgVVDichyNOy6BUAfr5zV7f7
2atskE0TKYU/ZzutmdxmJ7b552yE6NodUQfq1ptem5431SU1I9RiF033FY/N5R9ybk2fgI0ztB+9
N3g+0BnnMSXQP5nCmU5smCipG0io63pXf/Fm67K4OH1sFHkLmUd8TLSPdpu49iuFQMf5NTEZlvHJ
ywhbZ9er7qoCWdWbBraUt26d9TqRgka2ZNv7SansrW/Y+m77Qz7hW1NehP/pnWMzm/bwwpvUdZ5s
u50ScNV/tgY3UMD2POWz6K5iO9CzGMPXbkrrxwoM2iOxhdgZcbu8k5pb9p09EehtzSFSzzWZ9xc5
LKqoGlamubxHZo56e4MM02jrr7jGtbvEWCb0p0vj1fjPprxKyhIR0byM97oxsAIIE9wJWqfUe9lZ
mh0JqDJLkBwwfsAsEz/EvL4Zjf5rgK6AcVthPytW3F0ballPS/9it1p7/ewZE2QQY96+vE5LXuo0
VO2MaVF2qFMy3CYxlI5JeSq2T8JSx199Gw/sJJvR73GyT09VslfNZZoy9zkdinCqKX7LFmLnyqmd
U5ZAVGNK35rcjzUS4l5e1Z2u3nWlHvmKPS5+t+2cR3XRzrIpN9KymThc/WzKq4g/6UZnQek19Ccp
K5vzZ+6cdjhJ/VjZJc8Sr8WNOO5PZGr7nVICXh7GLDnVLDKn1EbwwdOqb1I5tSrcj7L31i9ygDol
Kdy/dvlCmHcbUGjRR+NOvwbIOySTnu+iPirv/+eoGTrdiajz123QofgmJVF/3+ZzgHwhnWi/6Yao
X4is7EPbKbjGFgVoNsPOicx0C7wGRELMW7fOfNYPdWk153/1y4uy7zZNtiNXh+2j6/ZxEJp21RAU
eUhs9ibG3Dkfm3bqTuiIiHmjmjyztXzH9+Cv/xsgpKuea/2HGZplOp6nOaaOwr9nWqqt/8vIL1U9
2ChabZ1Z61DzqcZ49T1NlGFH9LHcTgv+DdRMtl4Sp+O5NvBx1Yf4gH9wtNdmHBu6JNpqIysIAdU2
Se7Rl/RIC6BfDqi4wJBBJBqrTW6Fg6Oooy9Q883dL3JkCunFwZz9Sd8Gdr1bojdiint5MVd0i8qU
a55kk9qJsicptUHsGJzOqhq4sfsBVhGhlWqxv1hwocnpkGWXTcOi7NUq9qEZW0qM2wgUlHZ9lRQv
spWW+dtoIfItW11iJ36qm1k4DEvqa6TKIVB783kmsRUgiJafBhRgXz14jAEf0XRCo8h+FS3rdrVm
3u2qHnu2D++iPsvBa234mov7UiV0uvq1fx1LwMmQYwQFZ5qeCj2K11Uc2a31r+Az4kMyDeIgr+oI
XR4qgeajbCoGBilznM9BpqkYwixzcSLrlz0424G9cvaw2uC4F28IZMsV+q9+Oeyzj+DQ26k54YTr
VD+HCpcBebDTqr6dffZpmv40pw7Y0N/DSDhVD+t2kH1RB/Ft4hlEAuM/LsiryhKleAembUgawzrf
+iL4JR5WEjuE3F9SrSsfyiKOJsx7I/1gZKLE4I7OP658tqc0ecd3KT59dv0xzhCtc1LM4Umb9V83
WCt3wVBlyA/6KtTnBVXFxqyeZSPnYXdcEnPxZVPdBhR280MbAV/ILll3q6z8CndGvU0qM/6Ja7IV
3be+voewU23Gv3zByHY+2r3I7uNkmp5JRxXndXO/kE15yE0ddFHrpGfHcaZn2yagEyL+Y0QXG+Ko
sJajJspNvG1YmtY/rXlt7mSXXpWo01tjKFvyPnNTTTiLZdVe9lWYEAC5tVDiqdYHJ1vWB5HWw3PS
wlGuDfNVtmpXBeaVd2bQlFVMBpAR8mDhuj1CMb7IVq+uVArz9i85XnaVGrZufNZvRo4iqKO63bfR
/FuZBuN9VuL1VCUCRmPSRHzb9R4urqu+Fs5sBLOmJ8Hgim8IHCphnzblEe2k2S/FUGNSmAy+hmRy
OrFTUIyVbFnfqh+jlj5orvBeUgctaN7R91UR3bE1LcAVybTu7bYfTwgqJeeoK7FjnPuQHMLD3EMm
UUtwSLEVZceZTfU+c0fn0nrGa9U6HeryhBgeL8LTuuLc2bOF9Enn3k2tODa22d0r5cPUFmILt7wx
2GpJVQ/NQCuyQ27U+SlrrOzYVEX14cbLrl4QrgVmZl/VCIAv3NE5LJOUiqSrvTUOWlKK8Hi+1KZ6
qZXGAlQD/z1z6/hoOq227+fCfITE49eLHj/Lg6XAZ0Ofp+fm/90H0jLft7XVAsH8777J2/gQShGd
zTJNbnNjlLPqsiie5DAVKNs91e3Hz0lqo0w8e6LB/5yULy3PLc3JjrJvwVzrPkq8uxGbOlQHuqUJ
KYk24a2NTvivtuy0FUs5xIsKj4gCze521MuyDjVnrMNcGTV1L9v6aNahPCMkZui6Xe/kLNn7a6pa
Q14U1H/kSiQXqRjN21AeZN9n87PvX+MyuZbJy7fTz+uft+DH6vxa8G6nQqBDM2p4JUVVOHf9r0Ma
6xT/tkPmWEmxk215WXbKs8++zwt52qZo5W33+V9v8Tn718hxaI/wtbADb3CPjy33quh9/5Ii3Sby
4W/ggyuSh9B3zDHWkapwo8OoiehlLQQkG7I4Py3zZx3PgB6mVCCi4CRXnoPmqfa6+rTWiXkdJ7SF
q7TP/y7dU2ZAp2/EPOJJFokXpa+7Y6UV5tlQCv0xXzUMjAH6fs8WJ1hVrzphjzOQrmnjYHOAuTOw
1ng18vRsDQoqgMWYHty4BfU32dOeCdSLY9QxtIFf5tBlf/XUAV91RFccUxiUO4v+I18x/hpM5XXq
1uaUYuPRz850Z2NWf5esY3GHT5Iu+uXsbWag5kjGg0RlGRh2650svTwj4Weg7mKjpLjqzV1tG+8b
6EE+2LMt7+gSCAbRK6vnchR2b+8cRUs/spaCHR/oc5aiFLGga0baFFtvs+hDHn7HskY82BVrsCh9
t2/EVhivcW4ZAJcdcaVXKYCBmOZ7k58XBQa6Mw2AalW3ODPzWWm14WQu7HCijEQ/GGz7L9RqT1lF
MR5aBw4GeeM8sq74QpkAzCzOzzWGIAxvgxoCvKEpf8ULLvlOiLXPYrfbkZYuLlUdT5eohDbQEhh+
r1zlLkqH8s0uRXVCLrg6rrALXkaAbB4qOZiSwtcFk7Cb3XZEmpMCH1od8yGLNOUNxMEln7zmXi+o
qYqoNP2U3dMdJlzFu4pxSSE0fxV8YbKqRyw5Gdeg0atj18zlXeFSzHaa6pFYMdthI1X4nW6YgUYp
6XHUTC+YLZ9idx1MnW0ch9T0LrauvoP76ymitxhruKV9ziiX+Ums/+3Ycx72eGMWvfni8hhz8qoM
0ebTUQnbLF9EXJ8rw3DvTBWjI2pFaNYqIjQnvKA7u0Ywu+gDTy9R7ivK9eLYaRHabOgydd4pfbPz
4CT3xLfR16HBwqgXnvOSnVP2ldqqkudvPTYnFi7fqAeHRD3GccmWV2NoypfybE3pdextcRAjG12J
vknIOx3svGUrvyruvhXswhb9sRgGJYyMjuqOQG8pr8V3IYzCzzxovBmyTkM2X2GPtgf7qiC3tlvE
kvK4z4d7XfXjKDtHP4cML/IuITUhD42HNuXSI2dXudmujus+bOrJHxrhwfEp85OlIHhkFqhk2jlq
+fVof6gMcPTyCEj+hZ1Qf2j0uQrlAUOn+nYmm0ptV1jmcJDN2MszHuO/R//rckGGjpo/XhbElGGL
hWlIaLeUt3ZXVn8l1l9OY/E9SBBTjAc9xN5XD1czwda1Yn9bJK95X0c7AMvf1NXcQQJC4CYnuxgi
LuGtvjwF9fxq60l9SOrZCKfMNkJnMafA9NAIKJtzBGZ6VyUjGZKpPaUZbtgpwlRgh13uULW1n2UD
q34Lhrhxd12F0sDiqHgllcPq84wHaMTjHd7yPpnF1Z5Uvt/qTtWX/Ny2dqn5CHi9OcLB1GV7Ba63
tz21Pi/9a4PVaOjF0xwq28FTAxS+3bNbjWUYbQe51sizVlGT47CQwtzZsaIF05SMoZpNQ0gSaLid
jdb4o26rL8ha2bjb53wCzbbEkpWzjgsrAgJ4LV/zKUKKNb+giK+E7eJGt0OUwodWCpO0f95Zdzh+
WylvTP7/NLN5s0Dz7nvSLOG0rGXIBmhQijGEVWqeTQuAh60JYjSHat5oDOXeVIcl1NxiCStPfDOq
zsLEKFsoZlR9esia8i3GISbkV3qptg/WnBUoiSnA1eWYO55zlG8ssQ0N7TgB/iPVV/ym+zW0+uay
kD4/OJZbQ5vm/8023j06WcqGpFTDPEIjTLT1cPuYft2Ij0meFSXcInmWu0V77g3ivmjSCuD4uvDj
ygVDqrbrAa4mnoJiDIrY63erknShPLhq04VDnmjHpc2aHUUs9u4VfN2+70KRRt/mKrq2DXjAOm56
P9O1ABTanYt1oRq5d5o1h3EqnrMGFBqSUcl5jBGNLUnLa4710dpKhG3duPp9Vl6rTMx3van9FbOe
7LRuuhOUazH5ilM/sUsXtoebBDaQhFztn5u8wxfCZkfUIkl3SPGL8uMcsXe7MU1SZgcT8OLbokfi
MBZtFmie0+5jq9EDJZ1iIj8ziJWaH5xZHMrI/Z4rJMAtu39ZKsxy5zp2meJFfqvrCfrVfXFIiOzt
1ZzQ7ae6Oi8jKPQtAbYVV3PLLg4tckyI1ah7JcJAK7lpTNnVobf0vTZCzOty4JUeYRXKeKpHCaq1
TmCR1UPnYXJhWS7ucV7CIiGugD7TwFCnES2h2TpBQHr04kBp6xh2C78JLSrnYzmAlc2tWd8nNu8n
S1bsK2YNe00DcsCq8y4H9jJkmUT0VORxAivEU45xWjyh/tifXLu/tyOUX/KkPmesWWEapccB3VA+
ytHxbQxVDoVtoisbdWLfrtW6hyZS3+OLc8lTUft526p7nq2YdokZmJdTvKFGipN0Brkog3LnL3Ns
X1MsZidPr327EPE+d+M3YQ7dYaLwEzv9fGGxe+Q31N6VuCsODhpcLKs7Z/A+1HlOgpSSjl+6sGtb
dt0BnDKqlZr2bXQFihMYeocAt32rtZfAzLsClYg03ztDPwRe3OAflp7LxAAh4JmP4yYvjhayCcum
0H23A0o+FHjmaF7jD5jH61UNQwHzC/5Z6wnXCetY2ON+nvQOFoyJeNTs8aUWNvZQKf9XJcueV4Ov
HMTaleQhvGfjsu3+77uUClaxzNUZEQBCg1GlVsmWPF8XoPsDCz2VDX+q260Wb2IAoKb/ZMsgwOpH
UQgGGFSMmQcg+qI9FSoRAtVVdwMSyws83ThHHs1S1hknkza7L4anDnE3GCy8/37J/7bqptxrrmI8
KNampi7Sfzwzc+/non0lmLpbUTDeWVaHxYGrPmb4ke5qrEc3cUyzSCo/13ovtDQg77VWL5c8cw/w
WfNL7+EcqkEy15P0xSnniPCnsE6ugnomOSQLyk+PJqhrBjbxmW5DstfS1G+TLZHtRdFDYWsKWzt9
uDRNqzyu1lLvgPbqVbOESjGsR1Opv1WVpu9ctsVP0/RaFUXhI/tSH9nwaXv2URMCtNY9egTWyXLW
wVe09gc6+M0uJTVyx2p0yfBKPS3zY56xObYwBDkiEZ3d2YVKeTx5cLyxoySI6elYu4/JrPJ4avvs
2E8gkgxy8LsMQ+8HKKo89dfBDnIcDPZFxY5qGoUbxJ7Q/X4w6p0GAO4w197OAo37DOMI3RZRBaMn
nG3htvwhd3CHGwsEKJrW8kltBY4AswfxStnpCMzworJLMpZPFFwa5Iyjbq/pncHHzfdEbEbiSp7G
lPqwuhvWUAEu77eV7a+Nm/jKalLbTygu6y5pOc0cg7X23pZcZ4lWgTRA1zxMtvZNh+4VRCvl2lQD
FVrVafEIixzCumH7sTr3/L0SmH9p1f6UAEfo2Uz7E6kbf5mcOZyE9qTHQ3sQLM+PSLjDqrBgDLEI
JE9xjH1ubt+PJeaApJcvKzxQXNop9NXTIXJH72pa4xEFoWzXiMbY26rq7NomFY+Lshi7zT2A98NW
tGzs5dCq1QvA/27vGs0QVMrwPS9Ff7BdxJRSAeLCiNHUzZM29g1zBhVI5MQ/gmA/WjFq6NMq99sa
rYJugmuYu69rZSpfvEx5Aid9p9eF/UDqYzzoakYAZHfTRUv6A67R2l2ytYY+nS62MKaLqsRWaG+G
kXnJiBSfo5EnhF/A+FyFAkHJ0y9psuoXAeUt6FSVJO/W5KEdzkvWPVlVN4NbR+QrNsFX93XTvdf1
NO0GYxje545X6dnG+E5OdwQ4Gc/vMWv2Dh4jbEgiEmRI0CnRygUtTGxh3r01HwC0jsZ7N9j9bvtC
v5uCLBJkC+cduBSeNuSZ3tl+EP3UkRXMuKGciR1hAoL2fyfe4RvV9trXrFsBvRpm8nVMBRvySIxv
dZIUvpNP7mubKgA71dPUDs2rXaYzwo299SUZSsO35rhGcpCnMsL+GroBUXmau67EwNK2nqHAEQGa
ZgwC40HHBWmvtSC0LQ1Y2do6+iPCUM0h1mGDwkaMj3PaLrhep+YxK/rlvnLa6WRWE0w7QFrn3um0
cEhGESr1aJ1dwAPwq9zopCxFct/bWXFapsYIe8CUe4EmQZNZzhkeoRPgzsNLUnksomFW7Hv0iRwl
Ha4FhtFodosnENrtCX/HaON/WBeKrV/aPME2Zq2/VnHaBoCEVL8ycwQ9zTsbId4xaTSiIO3H2Blv
oHb/KW2FxAubf1Vvzjn7B4C+Ipgb2BQzgfiQ8ANfk+nXYcyVsOS1oErpegGV03vLS+Zj6yxvvTJP
gRXZ23NvNg/p1I/7uhDNHdEJUqvQKzRHm084y7r+bOHj6ho6UgK4FKDCQCiRWcZ0NifxbHofroO1
WKksPxP82UJkbIpEOQ1KnD22qHQcCs95j6An7mrLGl7dGOZXBHTgiBbjIYtJ6SqtDuxcMQjGu/4y
ppOLtkap7xx7weWD/O2o3wudaogVxSr7mPxdAz8eNEhWWh65dWPkgZqKJDkIo7okg5c+L5TbkRBK
3mqng3iAUxwCwcYQ1qminRIlvbJwBZOZzb629Nhdqe0/1eJrdluBDen/ISE7sZr3oNzwcbhZgotV
G/drOZS+1yHJreNWV0XaO71P2At0e4UskIVPPdLoB6sGP6mwCbxVbaYtaiyqVxIAhJRGf09C0CUF
Wh7asUiPuvmhV8I48Hz80owlNoIimx4GvvCUHY04EONydIY2vxMGQNWpnmBJ2tPrXDT2MY6i/tCm
4ze1q0gpmGK/2gnPPpSEHlJSA3bU4agJ63VPlf5DWD18IGPAlWFJQXjsihWe39BG5EdSVialrvfY
GTn7AkGIXTP8zKmY78GgUu2o7ORL5x6aIk/9Sh29R2J/QjXzstYDdV07DbPEW58qdtJ2Nv5Q9IFf
opvb5zhCqNd2XoT+1+yQNKMWzo5zHj6uTlK4f3tw0jKlxOlNhzhRxmHUaTlEpzlDwnz1rnYj8FXX
l58tYnXHfNo+kNRtHxfngUdGl5L01OYF6RZ8fKdy7cKuN2dAc1pLAEGuQDTdRKqIFAWaI31uz+2j
qqt8wVOPuKNeCDnK2qxMANUDkoL2eFzkZXmlhfSk7+suY7zsuN3gj2vyLrpQQzMVy9F2/smbqD2P
A65nXev6KjSU0FjKZAfUAAg2isGnxp78Gna6jwpSqCX4wBvLPqeI9ZxE9qUYNwOkfgDGhcC2P1N+
fIW66u2MEc5Sme+nHmq4kpc8LEELkb85KqXt/Igzav9R2bIQVGuAfQM5/Gh4WdNUwFvEhS3vDOJ8
JGHrpA+GcXiivFbvGruHg6oBMLWN4TqswgAeUpsQyfp9Ep+TOG8JcyM+ldxsdipU070pcoQ9wASV
eKk+VwXrVVFfMIk9L57dn2rTAn9gtlEQRcmXQSierzthP47a61B8UUHl4NEQtxd0dn+a1HyP49pk
J1T0KZ9prG8r0Ka6xaczjQ2/moE5KMpyiTwkWuq2e0Vghspc9E80leUXNRq/E98NR3bihyWOBLEJ
v8W6xtSpM7pzTwnL92wsCiL1gzg88V0xrPvBiQh2O/ebtpbFaVUwtTGy/+LsvLbc1rF1/UQcgznc
KqsUK7iCbzhsL5s5Zz79+QBVW16re+/T51yYJiYAVkklkcCcf+gpHRn+vMgAWS8ww+RzVb8mph2w
f2p+1gN60048v1hlskny96oIzW9IUZ3sulJR7kiW2fQWIAS2kOrg5lQ8dXrZbZzIeTLG9K3Iq60d
NR+4YH1BOPBnnrJO7YJvqLX8cqM6Z0XhdVQOAnRHo0g9YPZ28axo31TIwNjd/K2KMOrz86Wpp/2y
529RoIlDzV6rNuhItevYyuHhR3+1PchDNmXtaegrtBrVNAYsWKGM62HbHTXNStEfqCNkiQ/i2fJ/
NQKbZTkQCeIEBlrfkXnjkxs5J4GmXVWx28JBZvXRA9nwZsxf8RD+iu2dsSqtyV10+BKkvDFa4rMf
6a5FZaASn5Xh1R9NtPOjc+HZq4iN87uDP5llD1hkQpzbmvP8BQ+36CJopNvYV3hEtd6OdLS35cH7
DdGoj0I1ArwE/OIpqJMfaFgKG7w6fdAN5fDd4QbB8gGV7oBS3yLwc6H92qdLd+QGv2PVneyTxDwP
LisvVKPKZdHBBijB8+9C1eArgctAZZQ52qZDxu2fDVUE/mYzk3JZqbpprPLCHM/yzGhJtzrQ19Sh
gFfi1z0Unjp69NN8HzSls7NtW1kWcamcjYKX6ng2roi8kcWYGucqmqwTZakcXx7Sut4EYM5Kk1ms
l5RXY1ahqwd2utMtfAhx+YghmoY21oFeql2ARTfkVTzS2kE812t7QrSxyKivPYMkWFI96Y5t4FPj
SbAnt6YCY8k+oIzeahkOKEkfntSeu7A5Y73lxjYUHqisywJnwBOc/VVrhxEJ9CH+qUIUY7UekvvT
giLfeC5K34CwCnKBEwUp8hcKqouxtZBgnTrIarxvYDNJRnPhudWh03NrIZE9akyi+j5Y9somC8ql
FRfzMiWRKwrDvc2Xt85WkRoOm2z0vYstDE3kYfDRO0B4+h7WDU3ZqjPIsXaevUsvDnIovjI2wGZo
K1qJYrja6ZQKyRRyg4SPDt9hem8M7RelNfcy1fAS6wlZCBGWo2yXJUQFFEmOctlmXebGcp90qz/J
sM0a0vGo/CVw5OocTDSrPRBRQ5Wc0iQ5sPpk3+nUanIqQMnKTsDozaMMiRGki9Aikk1xDSPR91D2
Qx7VlnOVBz37WcURW0motfhz8jcBMRA93AdkjoGpJ9uuNUsuQCpm6o5YTmkBQg5iCoXV4tgjMiGn
5OVcruw4oZBkx++sqqbnsp3qB5W0y5rP1vxN8081LtFfnXBqNpUxh3vNCqYvKH+eZH+IuClpIdU8
4djSXpx2cBayAxLJu1s2pw5b0WryKuhkTUJ9EoDzVvHiN9Qzw+0cqxSJRhCTfh7mr0ZUvze5Yv0V
R6D4ZrP/KHSWWjCIu2Pqgy1V4eOgKrC07Q5GZqz3CeUApDZTU7jR0BsUXX2y0uaEMnyXQCZCBg4b
AAxMhT6DqYXJGRTPS6/aKwV45lMlkFMFJkqyJXkFooVck/4kGQi/R35irOyV6SYTnl/GxWQLROoi
1A9B5WBwMFst8mSZoR0mXct3n0HRr4nDfXiMe84+Uq2NDRPqAFrXPhiRlteL0cibLSn0Z9kB/7Ag
xyjGBHpOeqqYI+jgYzSzxqoG1zm6ToI8jIa1dIjO2YE0fGU9GP9qTvArpoXtbJp65ziud/XzATgp
SulLTzTlAZpa8jAV2c97KIi8SfDGlyhxYAIrO8KWJFZdZoA1/zVzbLDEc/PO2lNJ968qmf/r7JKp
w56x3MhxsiOZBpe9MGmYb7EBCQT3h/ExySL9NMx9u8rIoK70sI4vmqbFF3k2Roa51d2pWvyjY7Ln
/JhY6UbGhznpzduQhj14lQMnkhdBiq0zF34/Z4tcDSLSa1z+fkBRuV2V8EcWXTf+lNLk+Thb69Lt
m61E846TPi4qGDgn2VuF/tJ2lP6lmBv10cXfR4qcJ+T7kamsAcaA2GUX503rAn7+phqqetPrg/ra
5qROI0thzSeaKry7hW9a0Uk2eX+Oeqd2j7KFDmFnD69a2muPFbARGWzaujjFDSIDk+Opr2yIhr3R
hMGqG2P1NZzyniQfFTbTtX/oHlr6WdNX/EHBryA0lb0k4ZSBnzEXs17aDdkU470owOvKsao7k03q
Incjx1pG9jm1F6L+cipby8+pSOHdpkrdfqe1bErIjrO5jSVrAhG+pggpisaV02kvph8kF88dL4Vo
eWWkvSCDjPYb/kSikeXqF25RKY7ntDg0ywJiyF5O1jsgVdPQqmvZG+Vhgg2IpeBMABMvIEV4cYzm
PFRD+p5hKwX8t3X5QgTtEThjvZ7msX8r+aS5SHr89fehtqt/Du1Vt/rH0GHqznj3VMkuCkvgc11Q
XcHR2cCFir/UMarItOPFyR542g+ojX50vzJtCD7KHvkr3AnMlRwkJ/tDXV3huNpXy0z/mAzPdNrL
YTX7UCv6c7a8pg4DfCFnWzUZu75KlKU/AlJrFARBtMj3rm6odMvBp75czfpW+m6NunH25iL6qFF3
ENya5qIadoQ0XUsdxYHjpPYDyZF50JeyOWVK9GTZxa2T+4j13CfDuGiCGR53oFDCjZ10fk3SixTA
tD2j2pmBmsJa1TE+kkFoJrC6pLtFWja3gVNtGiJrwDMckuMi6PLoiDV09qIMqbpu41ZZy2beaPCV
A1AwejxmL4jRuM8u9AfRkAPMkiwd9b4jprrNg6Wq7K9hEL23mHesmtrUH+QD2obi3LTtG0+SCiBe
q19Vdve5Nitn6ZEZ9/ErTzMF5i5SMaLPzH3lHAGD3VdZ0qyCxFrwz/9ZzfOHPmo+S3vDJ7vfmzzB
UhVrxjnc4sJmPllTYi9SpWt+GNxktLy5ls1gVN+HeLyaDpq9BbI0ub4KB0qTFJpJ12a3E6UXkZJS
yL+NUQcn3pStl+wVZ1B3fUPqvREst0w31Z1aYfk2eXl5uP0o07Z7bii/aoMk0SC+q7MZfIc1F5xk
CFftcE26BIyf6NRtVXsYU0yGZK8gMD2h1rOwsxBhV7v9GmmCFp81+dFL2uDaZKlDDjxsvo8dVhhk
4V4Lq3O3FNitrd165Wue5Sdyms33xgEGgFW4e2nSujq2bJBXlel1h7yHCiCJMqih9rtGS5/6LiND
7pS/BivfFXpd/VLJl/39RIyRkZGTwYEurgTI4Dm+Z62y0mr3hViAUfpbVSUSeNi3GKcEiNhCfgym
PrZX8RB2e9n8+zDoZ5/DxuZdj7y3obWGcK2OaKmbyowq2DiQK1HYAf9G8cszpw2clampSM4g6bCi
elDvzcr3Vkma64//OOPX+4wZ+VAeXC/ElkcJNjP7rifp5SpajaEWT1BLdOjlOlDsDoBNyDpH2caz
6byw6LEeUkAHq0KwL8J6OmYhuBsJ225dX9mlYC2vml63y0hJyGr3MxiVDrLtiZTQJlBDfHFVrA0T
RTWSE/YnxSaaMvL+LfyybTNx37nZw+dlGwGyANMHXKNVd8owstUJXUrsI3hzbJ/9eEFZ2i6n6dxC
8wH+xpk8sK8ZN3aJ2oj5O3bvHYXcu8qWbCtjpUs+Xl7AGHv7ZETHpjd0lEkGVCGiIHrK5nI6tPYO
5zKyxfVAsRq8c7/g6+mfS133z22QWw/Aa44yJA9941sG8JIYD+d5eriPlWfqPI+rSTztZRMok7fr
HEydhsL1H3Oj2WgDG8BOtCIq3ueOxaTskwcIK+Uex7HhNl7GwFblyBpykLNkzCVls1DzrEKThCsh
/ZBenD5fu0NBjqs3LrwC9WlGZmvflnjS1GGhZsum69hz1YOy74tKe0pNZH4Q5Nm1sjeEIb7OdEVd
i+wzdutcL9HD/pIA30YHGSmszjmCqb0o4+zAW8gxItUUeMFo0mIZRlN2jLVfMtGP11batfFSCX1v
YYaw7YM27Shimj5yJeZ4lKM9cS37MWWDe7tklEe4Kc52soEiqhStcx7Mnm+NlfzPLdY+gBfIpchn
R6RMETYcHiqwieKEq6ZANKNhTbhyRpQaVg4iNdQVi/qU6X51O4xZu+Qp2x/u8YEKQL8qS5f6u2cU
vDUMbouJgsZ9HvadzrbM9K/3kDy7XSZe2+YmrOvgKoybf+/PZMTOft62Z10TBNcs+5VKw6o5tzRS
EoFFfXjwlXata2j9WOGgrGw9g+ozs9sbDH+XleNM3l7HxyFpq02DydFWNpPIx/w50qpzqenB2+Ru
xrg03gxYM0drdNA5bRH1kNJdPLBfbjcC8Pn8xMAa23OWul+ET/CxMu3w2bKsad+no7GojCh8BnHA
d59s1Uozg+h5JnW9wssr20aoFz1HtRld2eevI0nmtYVWC6ykz16jiuOrzydUjk1TVG96z+j+YDgC
t+o3WgBJQzIcG0FzlGfyIO/tdfaRYY21Vsh1P6Avr5+wRVbgWSGkmWXhV8lbasHqsE7rfyQDnnt6
5NtPMXmzLRJxh7aJ/VXA3f3ZRChyPwZA1RJBgR4F063FKQyY4LOMkMfPlza73302o/xRBMYrCb0h
mMbvsTEijsrrOzXYCJ1qivWU5absR8q60AmmPwb07ayczIBqkVpP7VOD7gReYyZ50yDok3127qAj
X9DZZvMICuFHQkIZ7kf4FVXFck3OqT9ApghXCq7fqP7PeId3Wv0csqjfebNNaXfS7C9TZz0hrpwc
3ZY9uLSK1J0OTfeqULfSC1Ie/lOHjOGeAEYtdu2Nm3voaxoqlpTqJLbJNGVMnsmDgk/FEVdVFaC5
sHqimPUaCzy6Y//LVDLBFFspo+gq3SLHvmsfIgc0lxwhY06FXo0lYOWK438EpjF99fv0jJvB8KIE
WYTOtj3eXEZD/LVk3BUAkaRRPuMu41sx3hbxTMRj1FP3mdMiZeEF8QIQmHMuE6V+NdM3SDPGWzhE
FgoBCLI6qQI/VO+DDWa3zdYSTXX0HoUy/fxKzsNeeQ05SvLQ4bOnV8HzT7pTtINqMudtB0NxD5rG
AxijjG1AVde1j5DiZrJ6JYK1lv4Nt6r0qW4y5494m6m3eKQyf+jBpdu5fVGw4Vx2TqJ+uEp3lKtr
Hae92A+Gr5lRIQ6jF8MVp7l+N9m1sjPs4pR4jsVPN1CJSey4uYDwsh/wgzmbpj5YgGGQLTUQPpAx
Cm8soI0Gh4FBFUYRZqn8ZfDJal8co7We9IFFWte1N3YpwAz1MKlKvJTb0zTz6009Y5Iom5T+UJ7L
0+wom07mbjSr9k5Kaz5rfBePTenFK6XF0g1JB1ZOlGTR5saJLiHzo2IF+0UtnEc3qaLvqj7aC9UZ
rYuGT8cnUywM82kX6K2xZhPkrGqnJ/GipqZw6OmUvaa68ZM81N7RUg3gU3WRPHWeXx5srf8uu2TI
clpR6oByIt2DQh3hHI9UJneYMbvKmHQZglTzXdMqF+4JkiteghBvNE5kM1BZGU4upYhSnfzdLTYX
cAXCKHoo8FlhJa9Zj/ezOSuFwVRpPQYsYVczesoP8ZSdI83KEE3xxnWpO/EKcnZ+jfXk8+BBCSgx
CDzLuJCkXepe7SPYxYo0ihPtceoRLQhTo9r4JrRnTwDjxR3nPgKHks8RRlGbb0lR3EboFFkWRaMe
eozjKOMLxrj9x5Gd9LDRvCwBytypx3I9NY5K1soP2IkbQuC66z/q2TLOKGua5zgv6UCW/SfSMd2u
ijDbI5HxE32Y/tQkzbq1DaVYp4rSL112UagV6MhYivVjq8XaQsvQPoxrGGOOYVxN4XuoiwOWX1s8
mHgstxFGhugVAZzp9BpGBuPkIWorf5O7JmIwYoaM+cpowlzPH1LTBwaJHAXbS59U79YVmoRkn/ht
FUdZZJPqH2VMShRK2cKyGds1qelpKWO6yVIls83qe9K339xIS74oEe+HsG8J0A5D4CvzV7KpULEm
GWVyb7dCBGpnpXho9JCHDMJwSwgOOXp6DfrrkR9QcxhD5OT6iqJA1bu7W3c9TosIKb4MfjZcat1b
yzWCEvfN4z12z9oWYlzTC1ipTNvOo1CwEO372kLO68vaXbWq5l7lvUvzlLM1zc7JFHeywhtMuJQl
3yd5N5us8CJ75dgwLM1d67fozgJTAJ9CAbb06mNowgWWB+kJnoDAwxgmGFb3jtHOmtsQrR/ndY+X
z3LQhw5prGndCdGpMFEoIdxumWEVUTtuWEsbc0DJ0yvZUxaGvYEu6awMsR+nrFCdprr56MRGvhGH
rJoXVtOUKPgxPtQ0AzqgvY31ToG9A+4/RJjgOs/p55mMxSI2ilg8WMVmBIL4o8KvE4W7MXywKi98
ZvtSHQGgf2TVGD47VnseLFUYUQ3cMz3uAyeVQkM/KAEfNR8EKKzijdR51RzXRmolxOhM7PTvTSkK
C8XfWU8jdU2vhW/RK8mC6kT/2AlVcnZTiC0hsrOSzViIlCMZQKUjRWBNUOUNtk3za22CuvDalK9t
afClssC8rShUaUf5IJaPZNsw6abu/5Olp7Mgz/Yt0mb3Uilh8gWA000cwbJLB4CYRp1cSCd0FP7W
lqJR7RRaCWk13ia1Wvf/NGkKcu3Q1+IFYuJOppg0QgCUaC+bUvhVGZPPpuwNp781k8olvSDmJroC
MiqIXzNe9ap00UzMBEfbLppFGtXzq6pYDvwkcCfKGGUbU5uDfaawu/RKo34qRhI0mofyKrZpwfeC
LSaPmNxmS8IexkQ2zyqevImVgSc6PMirSq2AqiApP6P3fFZD7V3+hgXm3WdnhkQOReELeuD/7JsY
GdZjBqDUoZhpNVRf8B9jZ5pD1ZeL+SEMALnPvbqXGlxyTJ/G/znmikKOHBL2drvtB3CO4WqONNSY
s+pCjsPFz5sqlDxLIpLYeQw27x8daYKNFuIkh3u8AGl2MKd4l6GZIXOpMoNqGc0DiruUFUTaNk5A
lqHyPexkojbW3W4HjsdYygmT0mmXbMJdME/KBxS9h6WWJsij20G4t5TWes59Xduzb0FfjoLzc1HY
1jNKp6WaVUgDEeG5/T0GuIcnp/Y9spegErMf4YAMqBrl3okCd3pK46FaOTl1lFZ+/lud91ioGtll
FZ2obCLbRUsuZWW8TdRbXIZG+XX9e0wOk7N+X0OOHUBW3S6EjM4aHM4VdC3I3Sj/MbANX4xWW1P4
HIIDn815nZlK9SFG9K5xueXEaq1dw0obT/IQFfV4CsRBNsl9b2ML+PkIBnRhAiJHBPGhbDIQKcNU
P/bifuiDkguH6Wo2ZfMow0TczJmurej+V8So3C3iDKSJoTmxQupA/t3yL2pZGjsHWuZCpmdkFkYe
RsuHqhN3D/7kvWnDFB5Kk4ReHnnn+/NEd9KVT3H8LB8f8kBRaJVazWdIDv098bZdFc1Gbx5avQaY
Jkw7x7qarnpTQA8EU7GRMXvQpiu0A+g3Sct2Toy7lW0dkDWGyvpCr7+PE94RUciCvVK1L1Roigf2
VdFa5qBEXOvyz3jipNEahvX89e/jZTxjlX8FIxcvklA9tmloPo9Br52UCdy8zHrbCjZqreekRwTg
9C8qC8tb0rymho3YzbiRWfC5Iu+lpCpiw8Ap2wrFs1XfPADWCs+3ltWKvKCNprgi1kIuxk23W3Wj
tl9QPVYfkcxUVn+ckQlH2LxajzgpkpGc8FkeNfU9SvMPLdbjX3b/oXapgHgAk8vT2Pg26CA40tGy
X5quUFZF7/lnRQGrN85eLJAGBvXUoAKb3gMkcWG6/uLFJOzXCjs5NfMMVK3XrNfQi/0NNhaQ4mVT
TZIV7o3NXvaag4PWcubqp6osrFeBfS+z2nvq3VB/6Vt9ISeBVM0uWWB9lXPgP80Patl3SwvextkL
0Wp0Mv/MVrZa9UODqr7uA5iXQbVFwT1O6otsyQNafv5ZnrnGeKjiXnm4x80RcyW7AidRg5W3gI1v
ImFAU0XYy8izIDQW0cSm7x63WsPZeROGkzIGPNS7aOIgL1K5mP71QXQlPT1VLAMF9kRJ091dajjD
2HVy1cPoatUWPf/3unYR6pqwlj/GSgqlole6+tgF3q07GShKrmTMjCHsbgLQHKtp6kvkQ1aDrmLh
K00jY+k7KU9TcToIl0d5Jg/WIEwjb+1gnPkGi0G3KO4EmlObD/5s8+vO3qESuSP5DAEGFzdO9Pjv
kdsjp/zV40H2iCE7dX0Gy5Z8qvxfpisU63dR0mLQ0NThBb/TDiAolVvZrBUtJKlIBySa8gEnrivk
dyvYURZZzBlC9vk8ZBCz5NwiaQAN6fP2Pk12pCq6lHaYLf08GAGiq5+Ov0ZI9nlAIUq67t7jVhfs
KX44x0ARiI8gQCHyPlUOllOdOHmVsyZxK5Jnv6feTITLBJ1IOdVttWlf8I1jWecZpMQVh6pBHO9v
TUUrLn4RUROn02o184nfHEEpTw0ospbmUyEOuCZ0Jat0OcoFOocDQqgvZZ8cBYLvGYqAe5QtFQ36
g6p3QBjFbDkrsaZfGQxJUg/mfpAye7UDN69FxkjKJ5GSTJ/Rj5J9MoJZBTSg/5/xaT/4MGyjcecA
2Fnbw2BtdCF2Y/vuBKml/LN575WDZa8qBrti8L33PlcTQjmKq4NHqgxrY82t/uUfc+/N+88NA5DS
le5sY5GtrlKVPSBO8I1MR+M0lm/aFqplMZhTtjRy/9h4jXtyhZyCGVvWQ4Lg9sKQyerSq+Il8jvT
bkCW99F0vhtGnu80l4qUVIzUpq9oHCnvXRL8GY7Cb12WK+/30VKNMgi//WO0DI/9N5gX/m20GbrG
Gg1DPtFC5zl2izc4Ok9V6Ql1oqj6EsAPkGG7S/QTsq/Vou3K8g1suLOdfK/Beqgr3pQsxHVPXiP7
6tRxuDcRtYqR0uDT3powLazWjM/YdeAYMWjWF3Nm1YrYffHTSp+lymeu6V/6IKzfqygh310OyVUh
A7urSQjvnd+ztd+z7XLMf7rjc54W5i8xO0aM7D0OSDPOpZNcM2hru6F3PmcHGjRHvy2fNWvAL8cP
wTDiGPfhaOUbC271ZwNrj1stevkjplGzVnt/cSf7qqAb+t6OGB0NKkCfwaKI0ZDoOmtmrmxRQfce
WhNMlhMb8zY0jfaiss1aNW2SviTTmwfMDFPKNv4LFYEFoFflmxMpwUpkPc95r5sH1TW7dVKGxbvp
tge38YEbYlaFRtX4gqRNua0sCirphJ1IDJoAKGQS721g1tTsyvAQJ9iRCKRTqkXOFUywfh0fIi8F
tTR5LWG9fAmduTjcYsjy9su54csie28zTXRNigHxkETOq0bYRXaAnqVycpXI/Bp42i95khrm7QRM
yi9NVY2v4uS/HiOmz2LW367z79N/j1GnbN0buMxbvtOjrha+a/HAnhmNypeGXRYS3vGTbNkJLKHY
sfMHU4/zFzLILBugi61cf+xPAM6TlZFg0ZSr6GG4fffsO5A0xR0hpmz3/LuPYvOtT2LxZJ/GPNn6
PQ/5DfApY1QcrKxKtrlPCgk0hfnFnpuz3JTNpR8uS5wlLgnllVOBTNkyQIvwu4r6CLmZ5hXJssUs
2IdpMYK3KEi+xuIM9OznmYzJXjkO2YP/pfd+FZI6kJfCqd1PkMbR5NA+es8hYapH9c6MBu2jMR6r
WG3fw1Ax9/7ET5ajqql7syhzk5fQ+3OQQkOUcQo3DSqWtX7UM97aFn7W4HkRSlG19uQNurewi665
WnqtIDuYq1gbqOVHUGqoguDv1BS9skamd157XVnjDgs0kHrHfqhJtPa4ClyqvspupegQaN1tmKxY
i2Ess43n2cY+p0bw5DZs9hCHTtxsqSqhIWCYxbZA6/l/Pvvfx7mpph5M3186jVFsyWX891dqVMNd
h4gUIRvYXBp8RZYNamubohUWpikMxUUz4WchIRZBmPVb+fr1sL0qvVI9pUPaXRFX/O5qbns0Kuqc
htpoR7i632WBRxZxAtXGcd2AMihqPqVgthogTDay3IN4Y7cIAVttoSoA1TTVfCPLbBKtKs9AXxdn
aD42fhjdn70tha6zHKc15nrqURcWVlqeZpE1VqxkPMm2o5ADUOGJbVKnICGKf9UuNb3gJA+F8Jwl
VbJUAw9Fmt/xgQT3TjNqKhtRc5zFYrSS69Ii3vWKhjO3CMmD1vZ9u+haFdPRoh2R9wFqiklb/Wxq
vGekMdDbq/TyqnVhC72kdr4rkF964YHST896rj/J9xX2MLkxL55ub3NkaRe2c91T0QMpgizwo9L1
eZHbnaCBgZf2NvcafBPrwodI+yUL77LmrsL61xe+WifLyi7AzJb/KuLfx+TcJ/Op8I6yVI+RX7Py
1cTeWn7/Re8c43Wua30NxtE5BCW3oiFqDArruvIODO3Q51H2TXORDi1h7iDzmC2twmou7hA500v7
YlUDqiihz0LYtNVg2yA5upSSgVI8UMbSKh+X/RRuoPl3R3WaC+uU9BUkUlneQRUByhs7gp0xZ/Ui
pl55lYfBr7vLbKLsB0f/FkcX9TXXRxcefWHeRqli1WkUQMrusaaN3V1BsbuofknNO1Uf+LgbiRXu
wrApYVLqVG3EQXbLjkjAyVU4VssSqcyt9PVqOl3b6Qbw90kgTWWs9Hoej5FGmUZCVcEfXzPHs45y
SIRl22VwkA4RE3AUAnougUSo07WX2/Z+mmsgG+YQz69VtK/bxGs2fZ5M+7nBrlkteiQbZzYqrXbM
IEUcpYWmtMvUOu8Fx6xhC5txbBZ3C01bwiuy2o92Y+c8TzJJoyuO/uAaE7IfQsnasxLjwbKHSy/S
MpWOFU6MHzaw09HxwqV8J8Q75iM0exMNlCH5Xom4VyE+dg/9Hv/PeAR60SYdvMQTg3fd75v5nPiC
ascv8bslfodxVOJ/eZQCxdGuMmMTR9Rnx5BCho3H679aVAGadVSI7DxLlotto0egdBm+UKKZZWl7
AFhyuL1y1Z8gXIT+Xmp2Y452vcEWMr0/yRxMp8EJCEmF7XKZRfR8kxpB6/S7T8CA6G81ME4yP8Of
Cin9vg6FNVBxssMWoqU8HeM5WblGD5JP9DhlX5zk2f0gYwCPVY80mhikwnnefH7Jm9D7kMHbNVFU
Qd3axcNABv9xOdn0xI/AW3YZkjA93IdNXVXvI+gP0VZT9MUUayo23Pqo74VBxTovdCrd1xztK/Kx
v/8feBCI9vT5/+9+F/03xHH4ffQdqWr3hlTvM1CSUZZ7qxsQnaSAs+sDrSHLwRpPDkR23zt5rbm+
wdkD0REAwZkoe5xiuYLzZlNIKWsYX6Guu8QF014BqdGHb7aefo10Z9h0etsfpOsxbM3KRyouK6EH
lbjGCEdo6fB894aWZ4pPYdV2pt09/p+GyRgAoB5cGFbiEkQkD3rhc2sHILu8x+RZnk8tz4ZofY9L
6BLKDf45bQqoMHWMFBSQpi4w7T2SFqAcfP4KsYkHtVlBqLMn33JWekv9rvV+pQDxjEU41+HazRR1
lXUjJkXCzdgY7Uuvpu3TbBTqg5rPyUJ2ypiXmJBXXDfcymY1qe84XLnUp2evG24YVYx015YPzcYy
1BznIXQLZBquCwGTZaiEn3IDZ8DALY/hMFQkxhQwygZudn4w+QvLdqytfCAHKELvqjl5uz+o78/j
v3fe49VQb3wKXw895MwbQ8RAtO2k45XxyR8hpXaSvarY0pLm/rO3E837XNmLhtHzHJTtNx2LDOiT
cM7l8ovVN2mzYHoaFcQrgyj+K54wqq37YTwEI1uHYz/EydnCTXDJSnHvFXiGqo0PsTQaPzoBv3V1
x8D3EAJE0PjtTo3b+WrlwAsMNVS/ikn+0B80jQy0zK8OvjOfxlCBZSyyIL9Ts6Gbfh99lJJkSB6C
WCylsxlTG6Mczok3rKISf1UqlJ+0lIGyimXhNyLXBqOuYALRuMXZcJrbMPkqgyEOkAqe/22YUo7a
uRKASx9dSmd8lI+ceEyEoZn/l2zJQ0LKdd2VQhFZmFXKWI3L6sJR9ezh0/HSXJcm9jE+FPVbKlm+
iDjM37I40x9CmR3KMEBbzy4J7PvrjCNDORYmqn/iLTHryVv5iuOu5DMcBtwFiATmg3zlbw/s3INe
5JJ/3cgR8qldmFG4A4Vj3B7zMjZoLAprBB7vKwK9dUu0ETWd6nOtJfO2R67kDD6Delbag22JgWUl
U+9t08r9KR8MXT/tasrsB9m6rQPaePwjJpcBsD/r5WCyqXisIRZCgFgYZu3iKTTY+8nmicaztn9z
iwYdfAAB/2kEHnb9G8SVP0Y0jdARtVqUusSyJooV91ho6t6IEpY08mXmc7xrUjS47y+zzMApeR2Q
znsMbky4tRwfOxix9El41u1nN4Y3rLTfhyGvv+gTGXaY5pRDuqa+ULsF44f1A1m0aQE/a/xralw+
YXYLuwkDV9Jvrr3jLR0fW/5gtyHCMVPNvR/y0oOui6KDCzfBsINFkUTvmY6gI1527UPNF/LBroJm
4+AgijRf1r/0YT8eMjy5FlU89y812ttPc4AFahH57dJP22OjtdOlsRIPcr46rWyTT1sQm+ljDcft
odMAp+SxWsG0bHeyToQM/eeIVoxo/rsRSZdV6Bh0f1zDm8t2reIUtwRzkWxdLU6XuQ3HZZGXfn1R
4o9ucmDEJRO0WD+Mzd2tt4NNvTKrZJPpBWm81jTeFJRCl3FgR0fdS803k+JTNhXdlwlo+oVs2g85
qghKb2sZHZN4Cby06YBDIku6IsBHQJ7avcLHHpsnOC7CWwDtjE0fCW66EBtXC8VbdUGJ8Ito3vHL
UoU81SwPgavEXN476g6hcouk2cp3vGzlDTCE09TYO9bgAegGRQLZOQ9YN2KGA0lZCIJghoPl4i42
cvOLoXX9Ho0MVO6doHwbcpA3xZROuzDvyjc1Bhen/R/Wzmu5cWXbsl+ECHjzSk+RlLf7BVEqA+89
vr5HJlWiqs6+ffpG9AsC6UCKIoHMXHONGRnqtWwNLdI35+GZvEX3pjft186N8KnB/GChVviE2kro
fbN8/cq0MrxUs+Ft8tL0V6PNr5jMWa9zG3XMPM32PmQBs0FIG57cXLP3bq6qu6gfBlJIjHSlkmUQ
43O5kS5a0iRLT3PuqqIO9gFzxDxoPsqDiOnJjrLOxm7iPE7W+fYAT0LXu42USrQpmhS9tZhIO65/
nKPZP06VHqxIp1WWgCLsntVuphxlc6ZDEwc9upxU9x9IcM7N5VBbdbKyByxcZJ3bsbJCvxAeMYbX
Dpd+UMznQx63wOYYn6Z2uCh8d250bBqhkgRqH586u1xX7MrcAD2ybuTZMNTJllWsKyBzH3VeqfdX
dWz9mCJrqYOQfmI3AxeROTLhVXnjazeBSDV7S92bAszuQREE/PXwId4RkWIZP5aBZSPWt/wUgltZ
srRIXeEV421kULkeUYxnSvxLhqSxcPxGdMw5aeIgz9RWffUzr92F7P+1W1bo4U5tvPfIaT96tGo1
bUB1sfb0mmGXsIRkwjiQZGEXE9HsQdtGaDJP5yJsefZti6JeyT45PIdbu25x1smwzs59hycwgLox
tLO3fMosgAfzeKiTwX4uRyiaSZO9kUQ77eYBmI+pY6hB+GlckK7T7GaDoZPEvoMhrc9ldir5Gvm6
8WD62ttkWvrzmM9PTqPbP7Q+PvADDN6SxNdXCeKQkzWmzmH2c53oDZQt1TNMDw9Su1LQko1dtRpD
LJmL1rjq8tpAhEVa75HbRLIOOoOwt+xj6rV9JHNm2HIrnEkTUMEh6WZEonfxyLzxY/fisl/BlnMC
3w+x9NFXHycLcpgTryFs9Xs75Xe0nR01QimRYFtjFs7pXEk6BKbi9NkkpAgtyqobTtLEY+Anahr1
C7KD6Drp2DmX1aVK4pjWO/1GFuWgUGvqpdWP7lIunnKnUlxvMfI/2bDb1u3nVHtIucU/pDUfTGGC
QxEC3X/syniYcIf8Ut+I5/Sf/WdWwqu09871E7SiON/qiU9yv1zlpmINnH8eoH+Lpa88krlBwgtm
Gxvy08Dt2v1TR8rKlQ9zbCVfSmv9/eDMwxOEyupLvegfEhMR2unmlNcs2g3fvLMcN3wozWkv7+yt
6ZE61zmIRonhv8CP7llzssqwyzS5+xBZwYpHRaRZKblZOMi0EYJqxXSg6aQNAa0BsexZ8yeb5cFO
cwuhfKZX737p+PsK9sHKybJh6wnAwRziUz7VFrrQxCF/qnTTuwR/ydboSP0TValWESRj7iP7q7Ca
9bq8StkoOP79jJFlwGwaG0A1tE1fiTeq3ijLIar1a/ihIBe1mG1py0BgonTDjnRabJ3H2npIrXa8
911+VRRmEuevElX/njtmcIq6ollONQ6Dsng5JAT/T7KIvy1MD7SNW8hOA4kCLp+ExdJ8UxFJ2hOT
eXHGKOWHUsVbW8jmcoUMF9VzWMgIDXCh6O+d3alw8ZF8SJHo5VCnLYqN2vl2qZJnGOSMJ9gb48k2
UiiGpnnuAQnkITRt/NzKbN9qzfQ2khW3Qlrsnpqu7w+FBk0/ytXs2TfVV0zk7B9ErAhshEddaV40
Q2nuq7FuCS0Gv4ogTg+yqsDS7aYd880sOsgq2/LVTZwo2SoPOwNk3dCsg7FMcJWwgqXUw5aziutc
PNl7PKqaYwTkwF0Y+Q8FWLhWa84dSw9nX0VOt5nHBl/GtDxI5TpyMoSlIjgAwo07bBBeJ3lDkmhg
PNWqDjSPkkHE/lwC7/TdCEH1jP4EcEsKfhpWs4tRjQ9hqOv3U4TM1811oStGrQYNc18D0EJYTDEa
u2ilpW50JX8AYpA1WdAqTBfe8BAi3Js9uziwoDqeHYLZ9eKdhuERLE9208kdvkHbAIgUXDs+PfkJ
6Y4/LQ1PGbeXj9UqRyTK7nwrq4D9BFdBAu5wauKKrVtUOznOIyinrWo9TE75pjTzm6cY7V1Ya/qN
w5NgIethJ8IH98P2qo3t/LXpT85QVm+O+9jreFyHaTK9pgZvXSFJ5ES6r/8EHutcbyWVuSfGAKMh
dlZjodbX+Yg+9lneVgLgFFL9oESFwzIN/AUqCFkjlRGxpnmbeYrD5V8NeQlhqa/VeicbdM8Pdr7l
m1c6fLUxqJ5k/MZKl+FEQa6LaYF3WT2BpJyvNQ25i9j5ts07LXDxqeKnV2wHA5eSRqu026aqUkHT
zX7WWD1kgflLVYYnm2/e6whvBeyknt56sJp2rWEaezwC4ushxfYFkw7lZsxhUlmQMU4EVptjOVRP
LA+Bsipm6K/mprbWPbZ49/KgsatgJ7F9yvIOSKbrhzs3svTkhJJD25qZe0e6hnojv5Fxat/x9VPZ
a+U7KNpkCcmbdz9r8zoYsk1tceefHAXL4ZG5pZbk9lUOHWqjm2H+RNLSj8HP7B+i62A22bIIE7t6
x+An2fdshV0XWvxsVWVwLuH6SsRA1I/iYNXhs0+8cC/rE2TE2sJOftSG+VJ7k8NWDAeDZyhZlOJ0
QLQ4BSqfMw9Q2eimfTcjcFKrlY5n6qqAVbM5y5HOaXhOUj/jpl6tIo8pkPxHOu30tXhplQE9Azu+
ZT8GRz1P+HP/+AZB6TZWiHehBv3ZkOvlde8F9eFS3+RufRDX8Ka62FQzpnZ9ZxmnURyyulQgm8YE
LFJySL7Unfs0TrYLJuVNNshDIkfIU7AQ+TKPnXLd1f3HBaMt5uSogkLDmt+dzjJ3viAchX0DYVL8
HKPQwRzKU8laadzwSQ2nraxn+56gFR5eG1mE1HUV50n9iAdBepLDayd4PgMEvDI4qYMeOm9T6JEP
wgXxXj4kflkcWKIHoItcFaFv3yFFYKYeoV6lvWX7oFzI0y/l84AvbZ6r6gvDKIsdSE33xlHaW/m9
TMLOvUHydqthwngc4yED3gfMLsvK8tSMOSuhul66lWU94qzZ3JXODCHcxjysCtQrmy21peGq5YsP
EXjdYvGwlYO6X3qHuGA+SA1zrHvWbZWQDOn3hHi7ybr9bAv8wj6XuAIrEi28HkpSR9taSa7Apxts
PGhXqMAtOLdjcB9n2XUqqmGVz3vDR6rsdXNz61aQHcwZT7tXBeZpA1Hw2p+t8Ta2s55bePimmMl0
K6vO9Um3bVgSnkICaud6/tR4xd2e/SAAIKdzjCYc8iut93cYeymv1pyk6ziPi6MHEPUEob5cmQSb
v1kmgNwwQ0rQkjfnGbxTViPujsehtjUsBdeIzIWsZurRD9dVdsyu/P15GtQ6hrdmMudftXn40E7Q
/9Z6D33JMNty92WpGrE3O5qHuWVhdFWOOpmgVm4djRgYtabG1/IWRYwuPqrF9CJvUbKqUDWSoNhr
Pd/JNDuuTkPXHOtY37HBZry1c9SxcdUE127h1QdGY7BDwuMz5odvciHw2bVCPQtFPfro2vh+sBmN
JHyGNX/p6vWVc5yN5KecEWFQHZynRY6pXJOF7+wuMyU5XZpsjfSUKSG7/jNjpVQeq8BPbmQOi8xa
qR2jXjuTV6DSJa+lzLVrRWndXe3rSOacoALVjCHTOmwcdHPloPRXoI/+mQb+q2HY9Q+Tr8cPLvLB
zO4RGYT9g3i2LtM5crey6CUqzoJT8E2W5JimaJ6neIpPcpCX+S2wuSxeEc5UsY+Z1TX70sGpnclx
YdcC904RcpUH2SDP2LYLj3aWkdE1edPCt2L9R78OxDzLjCugf73h3pUmOayuh4hqVrGkS1OmReaQ
p+ukRqWOq9AjGULB9z9OMPMIZQ0rjfOJW1bOi5Vm27LDm527jXWXuC3yQLzW14Pfhu81ebxdi4OC
RdzfYkpxpVvAVTtz/Cnb5UAbPtaybPT0BlDv3mFueO8EQ/egCXSq/P3PPAtLbGEWit0UL90sJF8d
sALZWqTgTe024wYwRtFToZrrNkePRBIeBONwW/d45BpD673p4blaBcO6VZP0o5res+Jj1OZrAxi0
p0bcOVgrdI8UJAFBFiITkiZpEX2syxaZj/67EPg1aEq8iu7OeeZWVyCks0nIwSb1HzcFuJCwwrl2
dG5lCAAR6cLafHSb9heA5OmbpfnswIwvDWZKu5no4akAiVBsJ+o6HkcJm+ePE9okMibD4iRVarII
t7k4SZXaXAMXk62sTfVNFyfZyrSwbxp0tTs4eMo+ZLFyW/GaymNUd+eiljjjP7Jb4b2rMxqYuYQx
KzZf+Ve9EeHVHqOox2pR7+JdWKvAG/123NmmNt4N5APJFYU8pF5irfTKKje1yK8FHD2xy/vRozbJ
wM1Fj9yeSkiNrENCp3qE95zfGSZsksaImhPzrfjRdkENC1gIDivmpunSdtvMaElC29q4zHrITOm7
Y5zV4Ot6u4E1JDaUC127RsMWPiQmawDfB891NuKdGmUV1JjCyNZItAYKrdLDNzXc4GFugvVc2cnt
ZDf5PvHZ834mUp/swhRYjKHiVnCWpBbA/ohZUHZk2pIsg0/9XZ57c9XNUJrJBXcRQJKLG5QKrNMM
spMsSgmkhd0RPgMPsibzSoCWon8s+lsathCX/rKL2/5rfyPLk0UUYgdaCwvX3jH0lZI3MxsW3tRv
zhrqIhkitkVFjFeLlOOc5tMRt0C5vs1VL92VRLaWkVjuGq2Tk5fhHOUKWK55nXzGlaRKb2V/C7NA
JiymvbNB2x6KwX4DsCQ0xGr1GFd42XoFCloQjQ0ejFNSr3NVm5d2w1zu/Bb0zJ5Jw2CWIncY4TiR
MQcAgDveKmAJD85Lq+9cICTXfeoIaRvvW/Gjc1E2ym6yh5JZq5pM6W1t1OTui4nlWGNI4WWmsY4i
j72Zz/mlPONXlB98zySXnXnnecp5HjY1ez2ZbSJ8TQR+jE+znQLShudm3JgQ0QlnU/flUAxQwHKv
OXe5NEwjhKsF33/jaKbmu58R65YxkcIK2rMMoos04P2iQcb8nZyEUXI4qXT8aDj3ltES2eyJ4Kls
8DRMtn4WblrhdIzlzQ0EEHM7WKQ+yH9Yi73udVxEt+S7ONAtnXIDSdA6/+sUVJnLLJzK/ZCMwe0U
YiIyTNOPUFXArIs5fATR31jpeQas+SWK0Uq9o0mcyLRgkR/yBVnFKkHkv/YBzlmksrkhpnhuvmwO
yN5VNqtLF8zYeXkwhUp96Hlsypf9smLAlYUZQQT8Rr4V11xgnRJjKw8U2M0rZWPagOXgqooltjN+
R/fEYhdzT80iRzmo7GeIM8F6TJt4PwAhXMfeTGKMkGSlqRuc0NyuhqqEwCCLilKvZI8Usb/rZoId
G5nX8jBU/a+c7YvdpUpFG3UdTGG8J7XyVdbnmUYOgV0LQ9/g5FZZeJJnwL3mtZkBjrrUyQZTt6Jl
ifRtk+ZBdtCj/vXynW4ysHWA4F4j8UOI4JSTpCpzskmY4der9O4BsmVCPL0gCOTD3h1Zzf+0gYsX
o/8TUlayUAc3eRqM3FrrhdEcVQ2paGN6MzbrMAE0YwJo4drxWTPmgY06zXH9LAVlUkbm456W5dA8
SJQdF2lX2pv8AQB+iNa36G6yIXo3zUhM1cN0DymjX8lii1JnlQelu5NFx1d+OO4U3chS/jB7Fl6E
cltk7gFDtTZgnszQMT8T3KS5KAz4creGMST1shLspEzroyvJWSKMmC+7UN+oQicmsxVkRoM8Ox8q
CxdtJXqU9Zduiu7XayOvahK8iuYaT/v1OZDxVzEN6t1getmyz5rggRtKvCRkMP0DOu80NWFD0usQ
LhxkUz9nY/yV8tN4wTi9INFViQjwtM4WuGl7ZSSeiX8aTml6qWQbe6h/pl3upXs7Y+s0sepvvT6N
w7cZYTyEKLIjTdyZmUZ+HC7FIprYKJbl3J9wFWGF8W/9ZJ3erSEoBCd5n7LFzYqUc50bYOku5I3p
cgOTrbIYeIG+xgzio8ulobGgh2jmTVBNxdonVXYFiTY/5zzLszi6USKnvLlUcxv62lWZ6f+7a2el
1ZeubRrdogG9xhR1ukt6Rd0MrpUflXmYrkK19XluY4nQtYW+IsTbP/X90C1mZmTvLbf4c3KRb2kL
w85LCLfjdxd/uZd6qMxlV7u4BbApiKdDZS9D9AXvCmCOdGATskZ8uPGj3t/rhW7esyhmTS16kM/0
HUr+8JB4Zbf3/BkAtN4Zr51JbER0mGIyTvHoKK/h4Oknx+ZehpxcObrcNE+KEBpdDl371jVTdrzU
yLMvXcnqWuE7Ni4vdexSrRxigrdR3ZSbzkOsYtn5/NDj7XjrwehEzjw/DKozPZSN1bPy1MYrWbRL
JdzrzG1QBYZttTT6Z00f6nvZaIq1yJiy2y2LzNq4wc3W+7mr38LpVMg/ko21w5yszYIDgl7MK9nw
ugbhBdg5ilv4wPhXk5vKprcozVrEQXSJ56HbzUnyQ9afD3IUhjnFcp4Tk1mVml8VaKYWdsES0NW9
7qbjF7kiw6Z/AWaNCimwfqXJ0lLU/BcUcuAx/vzseabORlBtXiPTw9c9Vvv1eftrZjsy91eJcLLy
hsoFzI7aNva86ZWAPNB4nDkPcRdNr268zkSvycFy/dxLVJvslPzZS4kq5eu1PnvNPShvea3fr1hH
4crPyHNUppWbgc6dx9i874o43sJLJuVAFGfEQvc9meo4ws6nqO8pORPGappdLvCsIVtcwcMcD1xd
3weiOQyG/lrr2ys5/jyiaDDxIcduk0KyZMS0Gno8cM551GOB6qXsMc1JxpE9/Jj9HoF+L7B0l1Ng
pPvwaSBxy+ZUNId++NHMjg9ZlGK0O2F0E+vVXY+VqwboriWtciAk+VcsAL3vwbZba//Xo/0SC8Bm
5FDmurWX8wXZrYqV4WqEqPNvYYtEM27n3lZ3NW5gw0J2QfaCi4JcsH82ywY9LgpsPkRERLYCqjwP
ntgQ/j0C31VI7KzMYdUmhzmA030+leVSVMqz7g3XSeVKnptKmJ5rbSWn/6WXbP6rjywGSk9yW5q8
ZZlXn/+0oc9/GjFUcOKDH9sP//Yni10KNe3z8yD5h1z2K+SAIcvhQDsTJMgyEO5MqosqISj2XaSH
BwRRHwfsOWgF+xCEm0tt7VYavrWi67mDbBLEmMzB8NMorW0jhFDLbs6fVbOwUWm3zt2URBx8aONM
Fs+FiO9t7FpX5+7+GOR7MNUw7UX/WBzUxmDrqo30lRwhG4JAyZeOeJm+UvqdXyrCOAfdgnA80JuD
k7dYxLi9DxraNVo0PqI2s5MApxbFW//dYsn+JFkQAxpWftKUN21iVGhC4ux7Teg/j0v9nwHJ1XqO
M5d0BEKnHtLifWHoi0r14jssTQ1ERthLbT7m98rwDXxB8uInfbnvhYWJRNyo+Mw7wZgtKsIcm3xw
fDQ1debs9Cm9msueWKjmWuspSnCfG7E1K2vs7Qrb5gvryIlf2/FNHFywDzzQjYUwEREbCUxcE0wi
Sctm7yD2dWZn1VruHcgWCpeW391+jyEHkC2QJDcIX/UiN7QdF1K7K9Opq4l80SECRO6bQp4xfvaR
zTIT29bz/xgHggTrcKN58NnSe7QD51Wf6uy7NxXw3qvmMeuJX6Ch8rZFUwQLq0CxR9wrukKjhx1c
O7kvU27x3GGPIIePsXBta7j77z06K3tq6rjF4rJrbs4Mn5H8pb5HFeJqISJmif4RdUB1leNf/VRR
l2PUvg3VhsU96v1NrpXBMVTG4sik2ln3Sa08GgZ5JNif+z8tnLw146cxulA6tUp9TMWYKZyDIyye
4ugPpoNU2vcfyZb4GNMd/xojX8cb8JyM3ehZ4wZ/QqOqreF3YPApggDd6BEEgJtrsNdJeR7yn+GY
sDYTJR/AyLSQ41jM58epwDzms6+sP3cx/eHaIM3cc/udpnX2j0S33gpAQDA3tXDTVGp16IwhxBsA
lQaxWvNNdK3yeV74afaLyJzX4Lzs9O0Wsuu05mmN3YQGSYe7Yv0Q19a3XHPD9xJ3+cUwauUdVrvD
IYDOuJLbcZF2S2jA+idujLco7k10S9q0U33AMpF4KOJ6VrKNgZMCiKb4MffYP1TiZh+ojklKKuE3
nlig4BvNqVZ2WDEVtSfzue3QQqP8hkxYBHAV0ykDrojuMFklOrvmc6TA/6Wh7azkKBzblrNbWodQ
Mx8aw4/uB9L9btjGx70Fiv/bEGLYU/lTt5dFu3zzdfbJgiqHiZ6CmuSOEr6FA5uarmU0pyh2jUd8
crayHkYd98HEYxEtLiZexEUFtQCabu/qovcP8mC7qQ8U2vwoVlNMhk+nY6712aVGtRGt3HFcDLzz
9VT63UPDreOqHXGSk0V91nsmcnjFBIlyjWalf9CKMsOCDjMd2YhdEJtylr2UjXJQ0usBlmJKsffN
jhWMWY18lWYM8pzeuVeqIdmTXhFuwyppnu2aJUiVN0+9qw9XjXCvE/zCUhxc24+uuGGkPCpc+042
5KqCRtyDZ6H5ehMvQwEpBPoSbs/lzNV+JEXnXPkSZyjGAW9emm2s3sirQDzTr4e42AxKV2x60mSv
cJP60UZJ9h3HgefQL/Ins6+0bWtz54jj2X+ojeLfOlRj1u3ynp1JzUk2qYktLGl+PyPfRz/poYU0
e59M/tR4jwa0710Q6U9Dgw1rkPGFiHlubcs210F/jPERvDq5IsbQ3M0kmyNW0/UXOCk/gBUM16WI
+Mj7cdh3ayP2ujNP1JoG6AlDdxePTzD1I6x+9AJldeq+9La9l38UmSishFNwyH2Oswizs/yoChWC
S3ZSoYbGrSzlleXt3cgGji8aEXO09wAaxuVYhur2UodZ4N+jLENvFnKA7GaNNn5AzF/+x1F9TkiH
hOBGyEkJIF9GnMviNeqpO3C38I+II8OHofDmjeWRMaMOKRNGPK/4MTl89VgPoAiJ1U3IXgoTWCEJ
GWllJy+4a7T1wIbki9Wz7gjVAaekzjuGLlCrXpCk5lQlKGakCY6W3CAMuhlpOH7pJutlty4D+UD0
dnqtEMjKboGWfFxt/LyaI64mi6Jbid58MSMvPvkma/hURiB5YLzYBIw2owNECz0eSwElFDa8bnCj
YV/w5OvpUtZbSd8cJoBCyyRklt+2k7bSp7LYy9aRP6aCVnlvT6N5Z/sjshgupsfEXUn6CtayWM7E
wxW39g+yGPS/8Kyt0K/whvzAWgFBsxd1DI15DrL4FZoaaAezfp4Aq10D5W5BBVbRaz0Cr837YtqC
k4hedTd50xSzv3Vyl3hRmexldatV0z4bcXKRg6pgJJew9MeDbP3z2mpcMGUXr9lk1tdrg9l/65y2
v03aYvi3a+viHfSzyFP8vHaXv6oDe2yGcZwdI4TQwkFV248zo+Q+4hiKhJiF19mY49koO4LN8Fep
kQD2E70BrNIiR49u2uyjrrsj8za6NrW201ZyCDlBC2UIzeNgVtYOkOtzBPUTzKeSEj4El9SrtYW3
UFvmO6UoWf37rbaSfSzPck/6scOIPTsYmvuGZxa4BzFcHpLPM3O20xU7L3lmjptcoJdCl7lL74R3
jjlod2aqPLB6hosUNmASSlySpKST2NpfveRg2UuFbg8H1TGXKfesK7eqf+SDFX8TJ+XvE5OtAlkj
T+aw+yFPtN8novP/qs9/ewl5QdSlJz5TpogKLCxlKKcdE4DxtcjHXZq30WOXiQiUFpULWS+7+Qag
AZvJ0ysPl13op/EjOrX/6OaJq8luat996Vb1CoumEKz05WqfLzpN0OrHP6/memq7li9qEeZalQr2
xWGEEVkykd8gA1myaJmtcpRhrpTby7lV4hYurRLkMCn2/9ex8m3IF5JXJi6uHC+ve3mTl9eVrcPn
25iitt+SV+gsE8tFM+F5JysezBtVsc0beRY3eKH4iTli1CIa+i5yFpWnq4t8bset7KjLyqauVqld
N6fL4P/Xi4pXC4rUvLlcuM2TGKdR8ZqfFz7X/W8uKsenCOvO7/bLRTWUxKoTfn23oQFxIDCU80dw
7vv3n//5uciLurY6buUbv/zN/7cLf3n93LeztdGtJAC/D5OXroxVbAvB7ykuHrrsdoZbWSQZDsFH
VuNcOQgcX9n6d2VEfESQ+GSPQg+/DMfu8z+Gu1X+dXhjF0t5sc/hOJDMizJu1FPQsYlpC5FzYnzL
5in6TpSUZSxEapiRLumEGDhuS79PHgLCzv/SNbGbj66jTT6O7Dpp1c9kGJamE6VPRmGa63Qm9QMv
VveA8A/5KW51j7PYe6vraWBFsmi52f8s4EFRk2XblunRQhNhjVkcjLL3l/pgYi4m4iBW3ZM7Bw3Q
xOn1QXaT9U5gYbOj6IRMe+xaOqisB3l2ORh4IBBzdD+6XBr+6iyLvmuUy8xBC0gUeDglfk3GQ+C9
QxhuAKP8LsbIuQv0qw5+f70yrwsiCjBEUhRDUT4JO8jhismj9eBDEkMqhwO3KWBuACTTezblSUb+
BSMxfiQFuH2slWe57JaFUnmWC/ICSu2fLcn0pdvfY6QagO/ff46RE03TNJpHtXmRl7bzwN14igP3
fnr+3wz81/eEP5i+DEecPFW1K5by6YRhgbIE629eyWcYME8mZP0LMrTs6LkT306RrRCW5tdemnYi
p7Z/Yfny0Uud6/e0nXNUcGoEwHLU9p7qWw/x4L8SUArfOxXJ1mwMLqRTktmnGXifhN/Gxc9RdYt/
RjGQfExt3wA/eHBD91W2o2T5OjAOKng44op9/ksOHFDBbiLjuZmt/qpJfMzMYSuhm9FIrLJ4ZI7+
s/wGK5H3oy2D5JkQQbXW3SE5sVrCovNfxlTjs7Sm+BzTizFtmCensSqyg9Ma80Yvdo2p6BsmHRVu
Qi6+QllvCnwCOPea31hIVO0tVUG5kIISLLx6UZaFL75PryU8gVds5s1lr3bZnTHHyXZO8EE2MgFf
RcsLeVydvfVsCl/IcUxuGmfUCIIP8ffS3EsllxKl8TKKx+mWab+37+DKbjLsnZ7s0nuVPTRLvykM
lJpl903JJ+M2EZluc4khG1YABG8pyfoiLCZuzTxWS7Vlmq7gM7kxU81fymZ5sFWD6H2m3NWySxy/
jDbG3ogi4pPRFPa+6gN1R6hjurY8M127Ttw8NhO2OCGqvW+Ah05FLdZnCet401R/lcX07PRJ/DZN
Wr1MUfbfBwb/zTZzMSvp+nojf9vykNvlCGiWn7pTvFtR3h5LCGx7lQnEImBTon2YJqj/3o3Ss5X3
Dp60gFIv8ngl1zaOu22kufPBkZm+0PDKjdPFCj6Ys3lNWFmD1BoFh7hGHDl17VMdIJFMHH3cxRDN
HgxX+wkgo7gNkmRaFnq/JLWV8N6fZ4U5QQAKkg7PWHH2ZyvTRepYRH60/tmvUBtuTy5+qWLU331D
RsVy/J/X/PsV/6d+QXnMnECt3hFYpyS6mOo9T3Mge80wQjemaFtZdzMW+Nyn2IEu/Wru1xFz6vXQ
JJTxSts2LAJvZOehCmB2qWws1lWi3QPqyrYGoNV1SYwFMOI3Nve8dZEY/T7MwvJJn60TGTbNN8tN
AMyDrTrZ5CPe4vfULWRDmnGznUa7u8vxRT2WNtbn8kqKU+5RgTfwyEtr11Zmv2lSx/jHNFdthYgP
Zky1HW2eOSTxPbEDC0IhrX5ISXweas62yKx5LTNG7CYIxfouPUr9vBjUoJgqQqJ6YKNmZmPns6Cs
yY+OqRtlXYCW9Utr4jTEbVwNnZ0+rtXabZD8oFvHkWA/z76NZwBBbLKRIc40fvWANxnGONXP3E7s
71qgnKqq4Q5fmfzEegOVwoTENU49phKBiqdUfBiNEhWIb3tL/CDra2sO0OyzgbXubKN6K81wm2ex
833WFVImnHK+d2aoxayjtG2s1dUjXt4/rTn2b50wA3Mck9Wh69Z7E9TsO3u1++gHeroeqqa81tUg
3euuEuwHe+xYmdrR2sr16MkqDWxk+Ui+K7OPXedARFtcqUnz+QP+HmHAAVWtSZa60dtsVI3hdRFO
cDDN0f5msfR1uWU+EyXvdtY8YocYNM5rSDjK3HnZSUpvh7E0Hj37JGnBsoCMTbbMANVEy5du2UkK
dMePlj/G6CRjkiHGHTEZYaOUVrcm1KK/sa2+ktkZQ12FywoLz9v/3mOOivyAsr4OW8BRC/xhMQvJ
MYwOsMoc+EwAYmxcLv06kQuxSQbymrTcbJEyZuO5R1oNB7UKy5cKM/sNW2wdM7ZRu1cMJf3oUdh3
bV66T9iPd9ukZddUq03/wQ3y7+cX6ea3NpyHR41g7q5BpLgFjO4sLZE9iMjvNjOc8D5w0uauNYZH
Yrflq6qBEmNzgqepKGrk6y2GPPGuMze0Hms2eGV9oVfOflC0lgwSq3yFWkAIiTnaUbZ6rwU8v9dO
QwxSqbjEh65XvHaWxNW1416OIZ1sow9K9cgysbxRXJjC2FpnT4U2miRNFmCz73iKrgs8LPE/5WzW
B87C3P5SFycNduwlqLhLoA7f63KVFRO3is/QmAx8yaI9FuGx6x41UpOOlT6ziZdnj91YkrAiqhAz
t8RdxOmly6Uoz1wFJ+uOvLbVXw2pWgyw1THZxuiWvJC8KscDEOvx0CTBeLBcsg3PlVGdLStNd/ey
4dJFjjj3ky2OHHJpv3RHOeqCdAiG1Zdry1MvTbwFxMVpFVWadeCmYh3k2eVwqUvC+ImNW+KIVo2j
4b91udQ1jf+7T2sF53HTOP5oyd98rbHkqvA1/KdIM/WmNO9iZURfUxrmPgeFeZZpzV2GAX2S4Q+G
xOsSypVnsk70sFFdHWU8V9bLw4d3wO/WS8PfYWPv9iNr0/KNdM+ekHEm3eNyiSVP66qrS11H/hBJ
78o3/ROILxsbbeONSnIm68sa8oUSbshNu597ARBm53bTuFCsSZPq0y0hrWpxLkdTWFxrTk2eymeL
rCMbPfg/jJ3XktvI0m6fCBHw5paeTbK9kXSD0Iw08N7j6c9CUlvUaOvs+G8QqKoskFKDQFXmZzRc
CvXiXubEJvaT184Qlu827tBYx13mwW+68JPrDPFWbZG6GLtuwI0tgTwMhunD8q1HQa3D931AQOlH
aJsMOHOEJLQdOKJ/CK01xV6z14U366cNwPOhebBCy1o7MW7xN6Hnq74zKS9yBQzcgn8bkAukRTyv
m35KENEHrSg4nwFo2HoewN3CDQSZKJ03uKKlN+PaDiqAlH8AOErf7Qq3qwpcaHCm8cQecWOWabfP
R4Cnmmvnz/B88ucE2i3+bYrNuywrnt2kz5/r+a/GDrxHaVSDZ91VGZYWjqUjr69TXAc6H7rboeyU
ZE0l/8XOjOEsl4sAd95Dh9tJSy5w+9QUuPu26iGd3xT8Rdr/1vSKBePnmfH6Ju0vow0qlFnmd3eh
V3uwbYWxXvfW33hvpMc2MOyVl6faTrR9O+xdrpq/VtCYe2SVytVN9FfOrnHdxVKH5Bp66zbBtq4o
T8nLbgSkuk4mDSPtTIc4uDS9um2O8pI0h/nH6K0ZLcFNrlpHR1+Wfn6NBUo4fgf39FdqtMmnKHO0
9TRn5pOntQtulXSAX7vtne7jBRxiNYgmlW3ii9aVb7gcDqt5Gou/phqDTQ0m8aqsKRukEX4+AmXv
gQU4Tf+azmW31bsMKZEm6AGtU3yApk+NahnV4ME9dkrNT5fB6wSS4p3fTNfpWhUMFChhcmZhmD3q
ClyaKq9QcrZHaHwFzpZ17h/A5cxraQKP0y66pX2WVqeX3UvrkskgMkg07bUwevSMVf3hGp0An839
frqLlkG9C6tt3YzmNqIiIBIKFi4J69Jp6ztpYgnxZKhe8IRRUPYWOzPvMXQXqj6eL11B5WQc5uIj
jytr781hv+15f5yNof4nD4FQycEo3PY4Zmwbe1QGbv3pzwjpk1GES7HVVH1/W88Vz6WfM2Tgt+Zt
GiA6kvMw+je/xUnI7YMcG+TNKhu1zz5UgP3tu9w+/HZRudS12YAuyRtkupev/L8/wlr+tR1MNiRN
O/zsQIM0Sm2/ZlNurztj0g59o1gkVtR6p2N/s1Vhr74GkaIfc54Fa2nC1Xcvim5/kha2CvZz0qsr
mdku09UAFH3gVk8SoPg+iCXTns7RbKEfWPK/USlTfQGyvsWwD6PFKQsfu+WQALjazGaobaQpAxKi
z/3OdMHq3SaEGtRrSq2Q25aLXA8jMmh1m7eYoMT5QfrkSsV/PlB3wm1/dTEYk/aMyFS0vpZLPRcz
NqpK4/baLj3eQqyrvcOtftqo2hlEOIJmSzWVzEL2hIzANT5X/ORcxfqLFGclIGjQzyNNj0yppSv3
UIzW7I3rswBb0U1eJL3Jfty1lXsV75ZRve3RTpTTa4yc/gwUaGwtk68DC5g2SPDXcObA3PSjGZc7
UAcoN7TBnWEEmOY2ZTCdOnOOyp2cAt2dTqGiQaJHfIyEGoKkO6ie+8J1oXdNCs8EFFcsG4v5AiGT
Kl4V0GojhEqAsPct+pi3vhHhxtvo7ez/Etf/Ye5yvSEAgSEWyUGio7bKti0oC+3zb2dFk+ifR9XM
VnOl/9fouPTNy+j/jpNREhY/4n77jNvn/h4XocFWIMS/5CpFB2S02g22BhF1dvKVeK8nG1jdaFcu
zSZvYP90Dub2YZfV6yXYyfXwSVRFbsFyOSjKP4JlVG+/sODqHkvNPOr4er/H9TDew9z4u3Sn5j3C
++6k2hOaRMtghAveUdXcFLIno6mdOJTkNWcro7lnYduX2YgBLMHdOC+YgLC8Y0lZv+exAsJTHQMe
28to3D6baPI+Smtocije1vgSek77Bl5Heou8tZ98VHO6yfXg0SJloxh1tFPyqDtToM1OGJvhkESh
8lmNCvY0Rmt8QWfn5BiD+Y/R9dscbdq/INFj7UTe6cW0umjbBM+LWB4W5kF+zjU0SJaWriCiAr4A
/rG040lvqehO8fbaXBRU5GwYFeeuiYz9NbsUKMO0aacBwbhBg7mHdjSeet29Gc3IdM7oOkZrNzRe
PGfxEve1KtyRPmAZKmstX5n/yVTNu2Ot067YZyYncSCx1KLY1cNcb6UZtEqPVejwz4zTBpQm66Rl
fvki3iXz9GBD0P5qeywdoqq03+LMGDeNZ1gPYdma8D01604puuBshWD1W90soGVV7rotnPGjSv3v
A/K535qgWLveYs2gOcPeL1v7dRhYUrvuBO9mKo6SR/FS/RG2xPiEcmn5Muf6IeyQJ5hdd4DmAGxW
cjEyKceZOKmB3dbrsEpxbi8bGN6t7ly6KXAvt2bhVis/sdvzXCnmDK6RuCoOgm1iGcO6DvNhmxSq
u8KwrD77gfrNiAKc+8YZ03uf/fDZltPJ1kuMk9Nqmzp8j3p0LgB8+LTlrKiDfl7+g3nXeEEDnZpO
W0154YQNtHKPGxfxBGftu/YXu63Gu7CZ/aeCysn90JigrSrlSbrC3nMOM9SJlRko/pMMOGnnbfSg
Yb+99MmhrOxqlfjA4EbqOvFimLjJqrh+CJDeXmcqd3k9kcgMyu8NHrWrzu7tNy3Baruq2uTeQCvy
GDcWG7iQ/OwmdOfqk1s6b5br5v/0NeD3oxJD2URlcEa/Qh3Jp6IlVlrY5WlWHD41fowlFdkEpKcA
FoMWu4U6aaDwM42VQ5b0IV6k/wnlqobipq+ROU+rpPCHXVTgx9SPdaZCsYvWKJG82Fi0YWCi1lu9
0qZLS40FqbPO2gOaNXjrJtba90n1Qnp9gkdl/qMgPOxHSvstXSgpSV5W+6bSug3+ZBX7+NY+OLVb
Q4LF8l7SN5lmP6sO/9pbRIDMyi8Rluk+t/yx3vJBZ+mGL8j+F54QVQH4HuwS0X3Et4G08EeuOQYS
RJWyacMUT6gxs167PuJ3tWg8IpNqXLg9ztmi/yhdjaFoGyTU16HmBVsokeOzUdTTc6gopB0c6yJd
oCu7k2u037gRiwxNK9SdbNdr9hIrIaiway2vdWkE8VQdDB2Nf2nKQQG3ikIjxvIyyevr+MHBluEW
kddwVs0qDq/fQ+/cj3gBSAAr7UED2+m9pSnVfQM7cd1bUfRX4CtHFW2Id2gQ9r7oLX3Pqy/4SF0g
rUuAzBx8wMGtOq48fvH/UzUV3SJrPdt+tZE4Ofwivkpa1Tjr5d5vbWUHbhNn4jz6xWm0xMsGocCi
uxOZ6gaBrgMESHUtjKIGP53nGL5FFlAA6oHxoeSEjArSLgD0cSbf60uzxJ106/M84ZGGrMptVLQD
ZBQVG9K1P4OlmWRNsScZiiWvW1xcdda/LSc5aFs5CYIseMkTm9zbKmLDYVubopvdd8O0qa2jjHmZ
3ag+g9KJt33UxJ8b8BCDArt+jHFPdzRqn63uG3tQKPahrPPk2e4xu5MQdqV4tM/Oa66ztjEM3d1E
1B4+DM8xNlNgTQdpTi1kng4i5kWantluee6qL4WuVy+e2fBX0pT3Ge/HS4zv+0qavtk3B7lkbfDf
+0PHNjLc4WxDWAALqHZPdpq1p2xwcW7sUJVXdLCwuvLFQmZkGw9KRCazyl9Mw/urRJDhU4pfA9rW
3acYV3tKTWr7OCyHzqqRYHTL063fzOuctXOsQ60gVg79GLkPSbG79cjZmMbIJVZwPG8DKSWRO30u
P+WdPm34z27XeqA5c75Kaw37kzoAzo9HO1YeoRntC6S8h2kHLtVaiRIwQinTKXCKN2lNWtw8/bur
XmxklGG+Rknr3xP1mDT7+uckZXEinMpRvc/iH47WyOo955PuH0Vk9qY563qzv6kyJIJkoClKnP1S
Gzhd6oS/B5eZrd9n89c4JOFuqKerIIC8zADI1dmGJWmCVM0ucYd/8FSzT7rrWad6OWtqEKurX05l
KBoG++RTHTwUZnORrkABMmoNrGbCRMXeN+qyI+oACMfENAObV436TlbffpGOue0CNCmxpRvGjIUH
3m1juDHrsliZ2KyeEjbvqEL86wxr6x99AGz+a/Q2I/BTJBvVCXTuH+KG8rGvzYjSIwH/O1Q+8Bb3
29eRDwwM6xPCBuNd4TfKRQ6Vh3yRprQT9qvASm4D12Y4smJMCgCWP2f8FsfrFI9L/XLrxmjcWdc4
nfGEqOpYAV5QVhRqp+okZ3Ewl3geLu3r6W0cM4R2bcSWcZ0jA25Kgnglp3KY9Mg9RIV2aOfZeyh7
s76HybAK4Whm2xTXw90UDXgzL3Z4EiJn4YjYJxKsxuE20CTddW6/XOnWLxcpnTpf/zaQ9TXYqOUi
MiBXr/qUrAWK1s6sfq4crBLjrCkPSR2WWzFSnBOlWDdxpJ5EmM6zsk2opParYcKg/8MkifId4C/8
ev+/kwKrNp9K2/1OHQWbAtdDvYRqzogF+ZcYdsXGs53qoqujca7RteGXF2qfjdHbqXMXfwtrHhx9
hA+Ahjj4IVEdBMXhczyXRgKSVHMadEKy+dgNWLYMyyOybjLzIUfHfTXq8yJj1F+6wE7fVb30gYF7
+t5q++nd8uyTBLRBFq7TLOoeqnCyz6peZCyyk+ov5IpWOR/6hTK7sp2guBy1YQxeeFx+l5nWQiW0
qll9bvsC59axtdCvTvovJrI9EkGyq0brkkGY3ugEFeFrPFpXB4xci8aDpmP9Ui0gulmfipXuwsGy
BzV87RLzIP0SNhn4WFkLVE91NVB3He4zvu0EcrXfwkTSWFuu9u8wPc0+sTjFFJrdy0MyISynVmO/
wUkM+oUklW+dklSWXPRtwADQjpgfOetbktqLMZHOKsjwporqLT+VaV9YtbGv0tD+iDpjS7p//qr4
qDd1ELbOqqKUT1aYFauwmdSvVIEQJChQyO10Ew1jEHEbmTF1uLvzm/xEcbJC3eYuciwfBRNbf4NU
4V2bIuN1a16VoQx2XZ7l+Vct7LGJm7t+eGlw91p1sZs92umUP84JetZgut+StJ7ubv0GLokHieXP
in7c+K+4a1+nGz9ihqyaoJAZ0dYfLXD3KlScgnfP+daMMd2Tphc5vGmXQzJmzRM399pM6+wBIrXz
xILdOpYTFCkr7WBppWSOd5aXV5ugTbt4PRdABnF+KPfXtlLpX5UBP0zEI5wnFlzOU4YF71iF4aNc
ELZ5dY9s0l7GNJ5E2yKo/H2htXu1KOd/lpMxta4n/X9O/ntIetTe2M7jEF2dJuXeyMKxOLKv+yo3
xCxuCD/7JAJDUdy7+Yxf4iR4aB1uIa/4P/QDTQHy4Tn1tXghtYdI95dXsfYoNYnr9ltKGynEiqOv
z492T4l7VS86DbMyDrugL7R1P2TTSnUwNEqtMH0L4xJlNmDsYohcIxdzNUS2dXU7hv6dfSf7lQqr
yk1vO+rF77T2giEJW9OoC/+uj8jftasfL48CFsIhBsBTrLwoy05Af5bKZNSiQ7J0BkmfneSApfOP
M2n+MvzL9Fu4rYXzzmyAxIWTckGhmpcYdpDKZfZIuwR5qexkxLWxNNg4iwhskMFZkJhruIwXvqFd
qJxL49pjuKsAQZRHH4UqJHWceyEghABRT7bV/X3jJNSoN2/4v+p2EjEHY3nndtm9XqKRhF4+uhVL
GQMVtP80F/JbFs0/moK2uzUFIfdL8M+5+WI4peZmjtpplJLphDqUVjAay2Ke0o0W+QUWAfwGdyo2
raukovTTgkmzj+aUl2cKwQmQ+DnwdkhY/HVt6ssI+k6pfUT3Dc0BP987buXsoiCy3pzZpwIEBiPT
u7e+dp232AvtHWgi4wj3O32K+Out4gXPkcNv9EARfA3aBh2cVssuGvRFFJnGcROga/ylHZs1Pfbf
5dTiWu9r+VM1ZPrRNUZnN5fWeBxaKCFVl3+xSRx8s9viMNi+/blWEKdwIDuhNaqWp6YjFYZwpvf2
MxSg0zW0M80/hxp+eb1qaP0IbZbQblB/XLW0x1+umpKqYg8C0qGYx7ODmM+BFcAzoqpevomWPhmQ
w6iW4xnV1vGc2cZWa0aYMkuXHiTQK38/nZLF9TLKxo1M/tO1rhNddq0H7HDWqNthO9+vJjdIF6NB
4y3F34QtY5ec+8W1+DYqBscyWnZGcmYT8SN49Mt40zuo3S0/NAXkI8Cx1MxO/vJrlM7cHMaVU7IJ
vPUl8uOUYTnIyG/zfokBL9+v8LMPu6Nb6sa+XGBTCQSavZvVLB47U32+HkzAenY7n6WFF4Ryaozk
yxWUNfVAADtdm/YyinJ+8YzIpFxMetI8Q8i0ypQ14h1qBgIxfav/fbWKq10hXberyQXKboKYHq9j
wX8VbKx3rfvkJkO9r4uqfUxrtCuiyB3fJwNurhdWxt9x1W5bKQLaob2xrSr4pvkYsdalbr2rYZEi
zq6qj3nuZHsrUftTaXjliTJBvW8dG+bHWGBgyFbjQQ5VOjk4z/b59tYXlE74UHiKu7djxJN/G+Bu
0nm+so3+eRGZIE3NS19C2/aP0pL+dgoPBZCauyyxn0JoKc26q4KDHgHuGSvEQOY2NdkFedUBNnL0
6ulKfJwdu1zLaOc71ZM+t2zY6/g1Uqbo1Z+UT1lkFwBDiY8nvjxGZ/VOBjvLHU96yfdOOrPBCC0E
oNn1L9dB0MtwfHwVvilTO1MP9rpNxVmaTo+CMAp9T9Kqw+hzsgi3R1Ssdn6azk8TeYcN4rhoi5My
XtmIJHxhrfyKBs/83dG8NTAlOEVZGK20dPD/Sbv6oSwz/etcmdWqQBDnHcc0Hfy5Pz2z9hy3nlob
91hw2MiZo7JXu/N8N7DOPgye71yC5ZNjA45Tn4TsDxWKnEZfOvdIppv7yjA7DO1I+Zo9oEmztcxL
VpjxDtv3/qkP43TjNp321iYJevtuV31xivktaObuu1/myPAGfNd2/JZ4ShSsFNW8n7TS/oo+Kgsb
PQk/YnAP6zLW9Gf55CID8apomb7pyI0Zm5KVORIevCDVpjvVrRc+Wj3FY2VIfArmRvDZjAqbzAwc
9bxse+D788HCKflzphQqOjAFWitLWI40mKpa1XNf590D9GAWmUs/GC1nk+mxenSWWaPFXa3ZH+1C
ajO0ELxS2hlr4a1NBYJXkzbopyK08082LsMLzc3x+uKk9aWxFhKcRPUQEaEj5cUnCwPfn1HUzIy1
sNluUXItN7sy6MAWFuDniUKPUt2H3ZhyTwIHySvVWhexxd9mWW7LoV9WTfZEtu42IMHBMuM2MMlS
TDrLP1wmhh18gs//KLsJ20qc1eDgjQGUMHkvkBORfr+znWNj+wOq4ViGIOrYYtgb9K+mx37VM7Jn
GMX965CFkF1VVTvJoKMDHg1cS9sJFACltv6I1iUSFcvU2szaB9POLzIYFIpyQCFHW7O8c655r9z0
u71fO/NW0mBjykM99bXpKM1a0b9XfWLdS8tIi5XShBkLOdV5miHsSoJtqLrwXIYmkmuFTXW/ciyW
X3kbVm9a/OZTfQtWQzg9tCjWfdHwjl63Ta09axAHdo1ZDmcNKcA7lHnVPf/A9tFo53hTszz4MPrg
m5Nl+SeH9BYOOWSS0HBfk8yZm37l6mq76WMYUXYwRSul8DpU8KJsR3mpODsIAJ1I2Dq72rF4PuO+
QwWtVBDlLe883TT/cfQYSUO3/YuLWiuvK5WtM9sq3OjS3WUlaW3ZsVCUwGZiLLJD1cTmWXYnMiBx
Doo717hCNi/TnB9C3YLTt+xiZN9Tjxh/56F7bHsMSURlzBERspqXwu6PnV0du6trkMTfIoeaG8RT
8vYuhxD40KFZ+G/bC71AvAHxVLK7ixWGgaTcXRwPnyPsUw9uz9auqwzkAus4epnn6dxHXnkvXbVm
/IgIzUUYI6rUc2NOP0aN0AsOvW6bJyeMLNybEu0964r+UFsGqf3SUN/zqVK3EW41exntQvLpjmH2
dzKaReU/qEO09zJY4nkTxEbwYiTI6kbK9+sViiZjj1G8XFsaL3G0JPg0lXqcU2PRjhxIf6d4WbqW
NPatKWlsR+PTZFTS2L80Jcn9h7lZzO9Pkty/BIcqS+vlUskyKh+UY+O9D/kqThbap1yhPCHVuQwX
gS343eQgJT0tzr4mjeM9qGoVvTk1q45FY9/1SrZ+YRzsABWZH33snADEDhRdxvJZHRfvptH48KMS
l63AzTcWtZ8Px3UShPlN/9jW0R22plANVePo2FbzDCu8fU7zMN75c6LBXaVPDrYZfFYj1TtJS7Vs
BJaZlOb8CPOie1Rcf/ry2urp+CVUBoQODaPeT1l6mu0C/3QcQ1C3aq1XGy+gVWWN3nfeRqidTemQ
r6wycF4jOHbbJJ/TM+rWyXlRM3Sn+WFKnW6blUBUBrHEk3YZIhF03ZSWsZ/ukzQs17adP+FE3t2L
yOFQYIQ8tTyLpWnFXnvMPSVdi8hejq3nk2/r2zLmDY/SYvmUeAv12MR00/3pcHnzupwXoIUm4Ixg
NrStazkoWt065ZQ8FqliOc1ZGV6DbtdwVHwETAy0Ee8stmNcGh86D8a1X6jzSZpRWmyQFLJehxIF
crUvP1tRYn64qlEevMA7TJP7QlXyLl54ImJtJGfRPO3DuKsvt/5MBXjiGXX9iytSaar+zq8VOGvL
fDnAqDDPfVzcuRlWbGG8pHAW/UoqOubGCW1jJ6JyZodUZzN5f2euC1cL7TmsQKAlSmnoFitT1ZmC
3RIrg9IVoigXuLbx4BnV9HjFdiRT650liWBmnr2f56ZZXf/Eoa39aMtwZwDhQ5Xpm6jGQzNLt1Rn
qqvmd+pA4F3VdvxS8/q/a3SHZpil0VnDVk1mVJHlPdRFDeGuMetD/6n2cgWGz+A/UWDRTrx5Pg2F
6z+BGvOfeuQ1d3BfrbX0SSzgINQ4CzvfS58c0Nt7C7w2RLCAC02hajz5X8IA8d2r5DqaMsk67Cr+
KLU2sCDgrJjcYR8vZ6jT/DiTvtsoWJ4YMcrEOfktG69mrtstGX/nscbG4NHBJYK6dq+zoKePmjoD
lRpdgqo4ShciIK3CiwuP7k5X768RS6xRwrRzrbk53vpKsx4xC+dpjLEfzqqQoeP6khlWhcmDWiOX
sLQpnul3PRvZX/okppKYKohfXR3FS+mrq6IZV9fIoHDNze26loHrdoUUktqxNTaVVHnwRnaM7VBl
f/sY8iWdan0u8wznqT9EKAN2IkNkXyMalTsgZNH51HXxZy/SlffKxrPNi3NkuGE13U16ABxe74qX
yoDm6hUYRnjIi2ST872qdPZpw3GllaZ7tSQQpXijZump1C48HLmvpNNTY21lWdYMIQz5ebmnZOA6
+3rL3WbKuETeZje62yM85NfvepBtKmSVPlLNjY6Nj+Fw58WLPJTIlrKNKaHrhYjatABWN1Ns5mfw
1WSM0YhcNXmFnKl0/jIu8dhNkVKpgr1p68NRQq7RjQUkPrFC0JROe5KDOcJnWc12bJYr6chURJVt
YzGxlk5bAq5h1/OgmNqTOSTd6dcxmRyxDSkLPTj+Gh8VHSpnoETa01Cz8V1UjjYC2U6A5aCQjrSX
A55bQN3SLyDuplf3GZCW02/9EqGZaAYtM2XwNr0dscZQLO9b4HXayUgwkZKzPzWlTykdSrlyWiae
t4lDbhCZp6QDDkOT/8ibtz+NvE1OLZC865n0NcvAbfRPfZruYLVRjLvfYlV0TnRyWGNlkyFW20My
g6pmbZk/dOZgHHRWjWfL7d0z6oSFvytbEEsZLl9rq7VClC/tYTriuGmRCcin6HvmqjHie/onoVPy
rltjZZf9bc0LFowf0zOAbliM5jzc1fXsXuCiuRtsLXJ+R2a+KT0rfp5b7If8uVJ3c8OKfF0WwbPS
GDNfIcX8EIOTh6qEa7rEykELBvsAXtlaSRMHZncT9oD7UbjkGTzWDyAxjLfKGl7YnNcP+rLoWcak
JWMwLH9p/RyTyGWeWTmXvh9TAJjGcLlxFm78BkRhvgezOsKrIUION706aS4RbQ0Pn6Siv0t0Nzim
TnPP40d/q1UV45ygvq+XpFM0l/njz7EyceIz9gDQLkjSWjqOxJ3qFFT3WtRXpTN3cuWi10m5H8lb
wpKheRuwJK+r4sJmNTka9gxeu+S0iQJ21EfRbxr0TRlZ7dduHqdtaDv1nYd1x7MyqN9l3MsWgecg
t58CmJsnPAmjbTlA9sHFwlw7qBCeRtdFUzxuHuSAdWTzIP1sT05XZS4Z+NknEbcJlQInC4kTDFIQ
bM0xPv1UaejyeJXdcoPSdBz7mEQqMLYg0x5LdDeGEGPDVg30vROPHsrQRKH2vWybOm4xPYYYrX4h
k4YwSd7qJ7m0jTz3oRu7eWMtBdKiN06AQMxTZXo4SyxdHvpdd67uI2RDlxy6pT5aB2qP55FCKf9n
LBlkdW2yzV6BYi22caAAwYyixZKstT7PmfGapdb0T129s6GjfFfN1oF1qvXXEGbUdNupfR+HYEmF
ue6jYfKaGIo+OxdNWN+VDtAfirDavVy77KNoPdlhPj6NTtg+ILPpHwIMZrYDT8QvZMzXVFW1D+4R
/1AqDls93Rq/KPTHRZ1ckGb71LUYXTXLQc7k4PTKqktd5U4MsKRrNDsVxVEqY1Otpjv514cIkXus
4i7yj5f/u9KvhmMUDX9LF35CKqoTVqqtyyRSttIpB9OaxpUdZW/GIpxcN8HGddL0Ei1aytKFVQJA
tMk/oFBpOpveGh4hfrIhYOvpAA2Ohr2igfojZVvjrriLxsHCpFglS5O1w2ePWhX+kp/QBYnuGtNH
czpT+s+NEX7TxkF5VNUa1Yq6Y3W/hKOUmW6cKYhOKLKb77Y9rdHOHj6TvzH3M/pNO5lehM2dXqvd
q1kpxhkSVbWW6cjY8kzD/utSdEr0ovsYzy6XlS+l5O6Mdrqtc4thDbZoLa9xRcOba1FwkgPM0hn7
yGcxVRrjXDkkUYKLws+AP02aneskifJjBUcPN/8xSS7kODPl5p4Vve7FHwqOjqcm7qtnFnHf0yJr
vnadg6N5p6kPOHa4F4+bft2wM/oaJ/1zqjbVKxzx5K6son4rE6z5b8UHuAwELNhHvZYdAM83H3mX
7mSeFUbjRkVn4hS2cM1nNBwP4kqJhrVNiSC2KH39y66yWjnosjxOcVOdryVj/DjxdVxevupyiB3/
5AGEvZNWoLrOuUERK8xj1jpe7mynIcAHamnWsrrOUvtr56naUfp4hHkPrq6nFzNtt9I1LcsktrNs
smcDRy8FASj5knKQ9IHdTc9Ooih38m2v/4IgKA4JooEGQgFpaL4JZaYI/ODhZ6uei/Ahquw3IdtI
C2+Ba2vI5lAiZ9Af+MVVORqveqNQ+S30CT2Rwvwk6aqurkCwU2A6Sy7Ljz1t45nIfsqoRQ330GJh
fs10ldg63NslcOSFJCMHco9t5iQvWTcHJ7sI+1ULKojUm8Iuqi9Q6CtJK8mANAFCVC+J011MY+Il
Pqv1iz3WIbVQWCEyKGHJvkQoGxE7rmAHRbuZPfyxJNwp4unea8bz7XrykUVM+U5Bb3aIwuzRSMhy
D7k5I5adeK9aYuXHOMadTpqLHPcZHWsy88uoOVbuY6OXB2nJwTP3joVnnjSold4jSz0/SMuynRbD
rJrV1TLZ0qdo47cdIMmlKR88jXvL/NS7OTLds5qo+77AN2PBvQOirGN170At35pjXK+x/jVZbhU2
gjiNcsdPm+oFxKQCAbQMx5uuQb6hhSWmVA3M1L7KMAbxitOw4Ot4gT/6quM+Olqbv9dwvtNCeS8m
C37kaH2SVp/NxZ1h9fpaml0XLo6pZN+uscsFo7E+I6vX3/fhXN7nCraYiHs129aOgTjGOZaCoTEi
sM/BK8NuZ2FlhdxaND1abTRddIp81I9Y6UAAILcBeIWHAE3ofz+akirqauW/mmak/Qj+ba4Ey2if
xxaGbma9ZWubXdDTTS+Nb6UXt67N86RupFt6bmPdEiB93PfJTsO0fSWjv13jFgfALUNvuNd3v8UN
agMaXxn2Wag4PWtlO56h8E3NvtUokkjZ/5p/uXX+Aj7RQ7vZU+GflwdoF7IlRrZAGB1l5/h4h2wH
yw8vw5y1GNX9aOWjWkurUr0EYY1xWyLdeoHQ5W4cx5o/Dfl8tpZya5prL13VRB+56w1bt9bic6Fk
06Zxze/9Yr3m6uawxd4cjtHSFGOjOK6fm9yxztJlQHW7BKFxL2OeG2IHJG47TdF9NApY1w4ftNnx
1PcCKv+FgnO66vRBfS+rjMyZoplrGe0aw1ruq3BnB7X2XqkGhqaNoxxktAxn3sKzO5/H5VKzljwE
XuY9ymCWHLy0d99+flwPq5BH+l3megG6iEP50X339EF5Tye/fyCj9NVcRPtnC1PGWG27jTSVydRg
TZcg3lut+HC64btjKc6RcrayLcfU3jjFQOlxNnMEoTvNZrk3lf0qRN6WTSd+hDgrko0NAnujd0eD
vB5Q/wwi0YAJxsmKOuhCQTyyN1lOHa/FdKUlk+Z5GgWyUv8Qc9areSuY1noL290mibF8ngyNSLmz
QFRK/FftRR27s857yS24E26PdpEG61+yB3Iqh4nswYmV90pahorexV5OE6X6awJdeL2KdP2SnaC4
BYznqlts8/DZtHjoPqmjaz51GWbIma7quzJtwI3bTU6e30uc47WdOeld187aRaL7rmxgFKyDGpTz
2iknxMwK53INzVvgMGVLHVli5YDkVbHzrLzAlJNPszP3L9RLvo5eS6ImxBcd5Z5L7KUdy7+Q16L6
/yg7r93IkWVdPxEBenNbTlUqlWyPuqdviB5H7z2ffn8MappajbVx9sEABDMzMiVNV5GZEb8JMv2s
dYn7LCGBawTHiF8RL1/LeQ6Wy0JoOQ+1iS/qsooMdO7sLxaUx61L+rWQjenRpzL1tZ3i6gRnIOTP
qeYXHDqHnRag9Rvm6b1EZHFVnfg+BvcAHOaXRMXAhdx6/v8TEWawE6KMA7flanx2VeeQOhrAlvU6
mVF0sRTt7RPaZb3lm3BX5EZwXdEuAmNJ7R4JKRM+mVKceOynX2wDNJqF9NPfbUSKu/D/bgsLhfQm
735jbwq8xyd3j1iZdq1rqzgFRZx94Zn9MclGHLY1/b+9GvZamamYjnO6OgaVOT8MpfYxSVes7GrB
JFmZ+shplaeMBPXG0f+Vx68t9H/h++OvmdW7BHl+voHKA0+1+uCHpfXe9VCiTUMJ/taRSuZ/Mnly
ABQPVVm7311PUXaTF5Rvec/bAhAO6nSpj8S+OwRnbFCdJ1kJPhDeI0Gr3scAlO/LUPtRDlP9Iuzm
dOlCUGXtEitviVq6pCWh0qV3WFM1fJSla8ryP/IR90kYIidJVOWS7OotRT/mfL6pO7GBWzvnJPoe
p61z2XJfQ8lf2ubpKfDq+8L29QEAoB0B+Vy1OfBWS86YGd9paT//4L0b4bzezw9RZurPzgDNVQai
JAoh+vvJq9tE5JZq1UD6ghmpj9M5xNJv2YC6WQ6R+VxPdvS15aSgoUG1a5sixvzc6J/rub8I67Rf
qKdF+9SQxn6THruq3lJKeY/CQ50SdEKgU9f3MlgNCAFUmemcZGLUOdEZv3XAogshlqevezUzFNdk
LnIc+dHxYmzVYvfPJlKiy5q2/kn5T1vrU//6HmwMfe1b8XQCs+SJ8Wc7zV9yBSKT04bhTS5RpHyr
qsK627rYRoW3KdEQPMkLkDPoAYCpUAsPnfLNLq4wlJPVtdl9shjKSX/vFH/bPo+zYXbV41xo3gGF
lfhVLlnLwy5J4vjeWbI70pcaZ6sJ2hdpTIGWXsPB+nObM5nDbw70jvCfBJWE3SAmXUqpfdUgGr5F
ekqFAHoNgmglGzjTKgE8djymTDV8g4dqYGabdGT+ltF0qiCTGDZqEpQ9W7G7ZS+XAbksXFRWRtRp
nd76KzUeqsUQaKz6YNdanfmb6kTDEZSA86C6cHn0IuhOWdgCtoz8RzTj9EMa19NJHzv4R12dPNkz
ULKlJZciTYxd11HhkKZjxN49DMdyJ02Zpdn6s9Ikzk26eivs7tzKBW+/LKK0UY3t2mXyu/l11uz6
zVUr0jelfuwCfboT18nctZ79TBle0jmpqDTOZ3Gd9NtkvNdaClbSrFK4evUiXfv/nOSmcPWmpUy0
TcqpOvOq0rV9hc4+LrngH8R9GgW06DLoaQ4Ivsab2muaN0jb9owSzq+xQ9NHlxmVxH2AU8JbF1oS
G8cmaSDP5kmIeKtyUEHtVfkzEEX3GKO/eIJN0fPwxSslcTEMuXMW75TUwEs8re3Lr3wjaVN/zE4K
NM+dHbZUGn8N4re+LxryoX5m/bvs9rPUGrNOwx1VJTvWCjABh3P6ecW7G9lv/Rzaz+WAPKlvJCfp
ttwivmZ+OO4FBp9OsX+wG8gOPyeptY6ZaI5BnTbHv06SKDdFNUsmRWal7VO1H6+hA4BeGxF8xfaE
VH6ZvNULPy/LM+NsUGp96WEcs6ciBNmFnUZh8w9PHYx9g5nwU6FHPL/1Ij8ZMKze+977bVCC5i/e
zeTuuumrN2Lwm9SNfi0jA5Na8E+HGL+iH8sPpirXnZ2SF7qTJXCYvDI7Wpo6vk99gvFABVBbH3Mk
8mwsXrJG7e9ldO5RADKjwL/JaKUG942nuy8yaN+V09gi810nr+zFLxJiVk3yGMZobTnL8nPWaPe5
z5FNpsgPDztV31dmfjbd1Phe+sipL6aUrtX9nVBY/q1wc1RcfMe47xT8p2IIt4efocPUOn/5hDpk
Tf5rqJOrn1b9GRoP3ceqSj8sOnn2p1VztH91PSlfMbIoTnqbK3dkJfGwBrWqh1H5DpbKuGKrbmA0
OFS/Z0lHVjcM00c0cbI3PsRPEr9NDwfCUKP/r9Nre/yYbphWKtNlWd9z4FolUMKb4pC344fGiAiH
eEbnYuSZvkmr0X3TAMlCSFQZsDa64SoDrT1DUhqLFg/qiW9gL+2PQBz5UE14+zRZ5vxc4ZcfqeNK
eghAw62/i5lB/Zup+O/icaaaHpkt6nq/3iZjMeywojUPMp5pSnCVu1nXP+62vk+zZdhz0RT4eF+B
mz1Ubj49Jn7gYcOsHaW1XSwg8o+wcctjahsTTyhiwQrzHZJbp4I9aU3hhc/T9PhpWuwj7OEOZJqB
Ssl72B/RqPFQmjhJUwYEtY4h/eeB9b2cN5xNvBSG0afzqnS6kemftmVlCXdZ+/8wIMERT7nRy5Rr
pvvVTUnZIZWhfi8tueRqQXl1GZRLMwU9NmmqefhlIDfV6iZ9CQufkVR+QyaKemxbwLTZyeS+wGpl
cmPUFpeq13bZ6l+DXVDm2tpbDMxTpKXDuF4nK3XVnGBqIx2zWNHKbgL5pMXEZ9lYZDn/SrURkvCQ
DYh05oqTwdepG2yvtdRfZ/Z+kdybQ3+CbNtQpsMXRsxhVgsYH2pWqGbhvVP1mf4gw6uZzDpel9Fj
B8Ua97BUD4H65zEHzwjTDIPM5hWglmfv/Y5eGaqQKClj3B66rvKBgyzhEqiTq7wUY72zxqG1T5Jd
N5UGtU+kDk6ScQcdPXU7p4lUYM9L4n0LSnuboDB3Chx76x9ppSTI1BiYlcUep+G51X/bmiJtLc3M
g8SoL5yWbVSkrbfm6u8ahaDWc/IoSGoWufsKtTV9d19te2jetczpXuO2uivNuHknDx9jne19W8dU
e/lFTJU/g8EZ/YRLSk2ExBUzm8AAnTCO7JKW0XIk46LoQ38no2Xi8uxzJrYOy2huYAIUhn73IKOw
Sd6RT+wRGGNwkaCXXyw2Cu8y18rwIcolNdioa5DbjPzkuDYXYa4Pja5lxCnNj5Ey0kCB8pd+dP4q
5LWNSOFXVvuvC8nITJZzv3pmKTHMe1ytTf2Hp7ovk20Dhand8mBM6EpKE06S+Zw1lnuOUaLZGUtT
BtRU7eD2/ymNLRQr1Hfgq869dI2zhXmijceMRYbvDLTXv9qD6191q0RA0YgH4BEkwSCmjxghL32o
fl5Uq/wL9Ze9AHlUJVeuHO4Qf1kAPOmMeKfTc7hDosf4mtvjH6WlGU+t2pa/LZOGqm329tiWb1ap
Hnx3LH5UYJX3GsJuy+YBWB4V4pPOmfSLGrvhDtsed1HgIGSyO3KmuLng/9u8wtThVIkoZQSz/FhU
Q3/uJwznGwSSurBMv9a9El/j2A4P0i/TExg0uRPriDc3i+JyOAbIUFvIrWF7i5iZk87vvmfbj32l
38dqoXED2M8ftOSsRQn0dknf/hz1QZW9odWbnOdlVIIDa2zYeoy0eCGHcQzF6V2pB/j/3Kw9DIXN
0vM5ZgAofexTBSeSTBmfSdaklEB8DXg05BHO9bC+kjn+1oXq+OxWfubvatDpsaHHN+mzKkoXwF+u
PXm5o+MbKhuYf6uMa7HMROWTze1l6495YtwgSmIETBly63f87jCBJZqxZA865LqyxExObcDpPc3H
CvUXdd41C6Tlv0QsNoovPj4WW4RmogSup6GGsG9W3foa7YOfxFAhfCZ+4R/RNtJXdunGDrXi4E81
aqeLkEiln8r9BCwmDx9js/gr6vX5BwdXCFRlVTwbQa88BLHi7KljzT/8YbiMSTmiv4zBi2Gk3qm2
nPp3Vx93EqCE2FmXUR1eSbWor1oQP3VyZgNpA0K7qro3za9+iFQBZPaGLb6SvZQxZTDfRIuuXTQM
BuU1cUL9u24G3rHsR++ClPnd6mOfGtTPKTsNeyQn0t+zDgi/KDOTLTRL0/vHqrNvfWY235oWAYmM
7M4LEhsJmDYLlrve2ddYxS6m8zx7VXguxwSN12JGe5GS81s+6vVBsRL7FC7nURNpsedKFdXm6pbG
Q3vsLOsMh7kL997ozzcHGREoinD/oNv816bb6qeB18xvCWBRBIn9+Q4ATPI9R0oqwYSb9GjK1hrN
T+nmwxhS9/n+S/TyGaXC+qZAQN0PWf2kWiH+56PfeUA7eKivbdPkLIYZVn/eABhxUBx1nOCepKsZ
reC2LJCpsbJLFF298yY9ew4Wt08ga1/cjq9sqjX52pXofX92BxTi/DGnIsm3MwE6garO8qKPSQHi
RKMcpbkNSDNCAQ6NLE87DWUTPsVsbnbYFkE91ikUGBlQJmm6FS7ZSqJPD3hRGF8z86+ZbMO7l2tH
2w6sBjGgSEPuHfrkOCVATrDXuZOmpfYfffnS5y8hUaMedXJ9h2Fxvm0HxYd7hb6Am1jmm/QhK1or
jfsqPfXg8iAtOCVaRfis9X34ABesvreBmyEZUU7fLTu+b+MhvGtMqnzvzYCChK7i+wqIYbpDyDZC
A1ZX97MR97+HdfKcZoH5zxhHez30/D/9sUOfqwnNL5VSjkffhmliOGa0z5sWj06zfIxVG5cxShPJ
LvCN5uo5Yf8WtKZ1Hiq12PslyOj9AHx0AG3/kmZ2/wb10zh4lgPjL4SNMoTohCxL+XiJ7wYfLuRG
HojswD3iRjPshRggAyvTYLKdY+CMfJt4h98yb9yjpM5rq8kgXUJ896+f2rXqU1awkzvpk4tVenhl
JXxA9NJ/8maLx2lnlfehNX8PrGR6dvqSB647aKeQtNNNItawmhNLnOYuVrPEDXak38WmimexHvRX
p0elevk8ysdQPp6xyT4m0ROHBP6/H00wZ901a/Inidj63VhTdzHI3vWTLQODaSXXST97kXZPXj24
VfpiP5kt6rQjCDzKsXo3XMjz30ufXJJl9L+FDNQKH0Cks1WMKderxePKYdGQj3oAp7fru/APCDra
qYz0clHECX5Ddt7D34gEbYxY85d+WthBuf0eLi2qkemrCy1JxiReH/800cJ+a8JB+eJM6VOOrv+T
DDkNUge5jjqzhKsm9XZ7yD0A/6ylatBY7UWUT0YnOwvPbuaUB2UkE/khKDJPdYhyUo5hg4IXyyFW
++BQQTW+ofhvrBcEU/C3U9zsER+K6SIDfqMaty3ODQHNGpV6v8Zuc4O2uGtz6yoFVLVUSQM5Pg+e
pSLrjPFdnbWgMlTH4ZFrArume4xa/Tb3fbGT5ow28znqsBmQZjoC1lTGPAekkWmPlg22xq/aYif7
e7a5yNOk5AEnG+Lz2tw2+J/an84H6y3cIFyDdeuKZVTyIBczjaZm544VhaC2RfBM2jI080ai0tm7
5rGKHfPO01LIcrj+XcVuK4xgLIH2iXfSHBx4gIiWO5f+3p3HGWPvxHyM8zIwdgWOKgCVeN9IZxAz
UnOafwRaUdxW0+yR1A5noNJ3MHFzXsJFSnhaaglyF0stQdrrrfTWog8Mbn+8W+bolOoOH0zlOAxB
WPC8yzH5fK9RDrlz/NI7pksTF+b04E9ZdZn4Er9jEJ8vdar5Js2+wYsOtNRr6SIK4TV4gi6TJruu
noIo/C5B0OzRQl9+QIgo3KUA6XzygANhO1LlN71BOXYfNbUFE6D7Ksg6ZbDKQx/53bmHdYbqi//R
3EaLWu/OgEODfZ5UvAwmr7bPsrGL9Ac0VfSndVs3DFqw5wtY38ke7mMj5/Rnq+66nUzol+2gDDA1
thKDr9Oy+wMHEOzLOalhkVUFMjXsvs8+idydIztGl6fS0zRdc7vmQdY3VGNxL8cpsDtY2ZTciZm5
qQ8u+RHwCIbYmVP/wH+hCI6OmgZM7aPzwl/GIHT5EfJb5P/UUGif1x9iFGTLHQtLc/k15RfeZq2/
KMagPCz/5HtZrn+HRAW9bVGADc31L5fplMais2c1L6nZXWKISLywFxk8UcQTyTv8GHYJlLeHAp79
v/p4SyCHe+UQKe6wN8CynCOnM8imlgqiYFEaQEEzlPLSLLjIrSn/XHnnmOuo4CS3poxuwTav0K+u
737vvMpBo6M5+ZaJvYZhJadymP0/wDGynwNGBJEc/lBtm80jyrTRRa/c+FJ0Q/Wohy5eBbHpfQla
B6g07nUX3U/BQtswx83EjW8CHfVtNeEJlyY3QYvKqDTnBXsROIxuwVagvkCcxPa7sZ4QbK9fOCZ+
l1NPS6YC0EaQXeyhrH4f7HvqeLzbUAAdDtJV4r25M+zYvuhK6h61zumLO/hdmOBmlL05tE/M8eEO
TjW+NfLBkk9BOhyQrI0/PgY427gUnvL508dYAQXMoYxpWh0cQ7WAew76PgsPVuUk52QCC89rXEdW
i/0L0mHzwEOz0kHToJaEIF73UJv6DbRDe4pA6K+nGTVKgQKSS4di6lf+eW3HeRc9ghUnoQvKcu2T
iXCTrtH0I1sELETKYjK6r1MHqFRaQKqblyyovuZjXF1XOQynBom2NH1FSy+Iw6kAdhCaAdzduodM
KdWdIAZ+BQ+APEKPx+2M+egOqJBGdXVuwwJUuF9jS5LpinrsUbB7TRpffXUg7Gpuj3fI0hpKnmCK
oaPkVwAX2bdh3e14UiuXgCLIa5SbzuOyXo4V/cEZBhw9DngnAHBLHPWZwwGcMa3/IhcosKc+Vr1n
aTmmpe+U2FXvpRlMqnU028o/SjOvq+5+Nma+w144fNGbpjnFQ2Pe65jCPbH/DfZjSKYbaFgCxpk+
uQBY1I9FpA57TdPipya2cVthmzlc+qj7Kn1bcKAo3WNW8za3bN7pQ/IErHq8XyeRH9AeEmzvBFXU
j6N5X1hKsLLGBB4kzRVk1NifR5v/bHZLs0QzeZ8bTvmQ+Foyv1PP1I4o3PGuV3xyK+juLGpGvnMq
F82l7dItAk0JGJsTgLKedxejilpT4pdbc1Dtm/X4qUe6ZZasqU7wdbSB4gZkZvBAWeLfotD2blhU
6TiYVNTFZUQ6U0UhqE6QwoAUdjXKuVX5OhHeRuFwAEKkALvpvdu2joyaKltX3sjokBH7aSm5rfy2
2oUOGWJpytypbM62YjR35uTBqHMaZCGpI9hmm10ay/YP9WK05A/gdwYUFu51s+XMNo3R+qxfH+Bp
2+35h+oe5ZsvFzXxBr4W5Xha32ORF3Q8XqneRmH+9UNGn2OQdStNLduDyc3P3QJSkgukSpI/80ua
d+1rUjkFYvs6/OwlIKFi91B1vUtJdA4v1WQpr1bbJksuKPszUPTnGXzfu1Xk8V2BcHaae+6dErXN
LeYcfJxS2wSHYdmLckr/w266+/U5rcd4Imdh81eDEwvsXdYIW3XxqTeapy7lyzUkKrUHW8H23kEV
q0pirIpVrINTrwMfarlQyOrUvc8oSNx1g6++wMVr8W71su+DEd3kBNWiYVGY5EUsHVwYmMHf1aFt
jkoS8Lc52XRzdW84B+ZcP8zAc+auPk1tZrAnBi2+FEzWO2nKwC99pW8raF/xD7QNVErt8y+/rCDz
KCrT3pbd1h5KfqxvpudtUJbR1EG9d5p/ygBj42xxPO4Wd+O599q7bBrQwf2P/j4Y2U9KSOFni9xg
9sWJg+hm9ml/mclQsyWkxCJ9cik4D97kLo09A8vB4XdpfYrbQpSBamqiVmij/LLMtpYVeM7B1vuC
vB0/eBv4palNrbHvHKU8bANqMER7M8nMA1UJHyRAhI46PkJoXuioFuieeS8DclFhKSCEL1fpsJZA
ueMJU1wr5LLdyd7D0+73lsoBusB+HKDAoqKzaXTI3f8u1CHDyP59SH9s87YppL6jfRmCSbWrcm8W
fNaDBs3Qhc4XkPx9MZ1LrCRovs5Q9SLLzK9a7P+QlvSHuqqedOT9DtInlzlL2z0wkQkgK+tIXwZv
UJbGki/YOS4ghelkWb57D4ugvvolpWB95jDAsc58FJ8rDzAPliLJcLJkhLR99DDrKoDVa2dhd1LF
j2ZJCmDFF+fqP+PYsZtdWPaprg8woP12RSZrvjOfMx0TFhmllFs86p6yzowXDn/U37TIMg59WbgH
/Lr6R9u2+kfULodHMzb/dlwrP0uXufSvg0tYWh5LWwvWyG1izwbnrI7lN1lB8/lvJ5N8Sn8HO5uT
w7aG0r1jncKOfjlD7SelRCDEwLI4t9ALyRv/rE0aGJBCbUi/Gu7eMF5kI9kX5p4DcPImRwafD6W0
/F5xd6YWmPwvHvW22gdoDkN2GUZvvaWOj8aW9K63TazrR9WrUTTeoigzNle2ntPZ6I1iv8HQu1zv
Tzm2CnsjA+SwDeg55kphWd3asHvrNfh2UlYcWgeazQRnVQ31VTpt69cqw3tQIm3tl2KgFBJ/9ktX
W48ovJZA2rZSbc++14GqgxtY5j9u/VNPNQWoznjc+iRER6MGcI/y+9bvuSSIcC7R+F4t+Fh05nVk
0/Lkd9vDJzmr3fFWao55NWfFOPrpOKNSmr6bZBH/WkIXsM+n0MFPrCsQzY9QNMjey8KwJTQAWX3i
m1H27xjuxZVWPAjWTBBp8GnuRqeyb//ZZSpsEQR5Jv2W6q1RW9fPiRtIbemSiXOKnUpY9+VxGoGj
7iZlrC6jqj5uFigAjcebKIhJn5fY1aWzJj7N1InXWXIrl6qK6svoD4/1oim29SfYY1zhAR6UWk/V
nV/04ePMqevQGmX3udNdRlzFDM9Rn/61RiO0s7goL8JcfgufmwgPCNFjGKUIisqE5dJ66TeNbfB5
64/9rD+VS1Zg7ILiNrcl6Cal2E8N6fWD9HlJvJh+AlXYN1YVoQpA4NqZ1bxwdsWEqKnKpEDP0+RO
xuUyBCDdId6gpw4v97YNfMw2K++cDz7Um2CfREFyI9+c3Mo+HKn8/mzHLiZjECSKXeuVyU0GRiuE
oSC3fZcvclowtNaJ9RI05UneHvTlW4R0wcVP4QStS7pyqzTL3/kfPxbdhzor6vueQvR1Uufs2k1h
dpWm3EkfWxT0oP5bDN4Z5M+NFtwzC0SjQZzcbivoruYi727mFLtsBMvnQbuqfdM9FikcxyFLkz8a
4KVu40d/Wblno+Gjli/USZoLidz8ztYL/UvkpH9JhJ3711LPkm9IkaNEwx5Ich7joleFLA4+XZyp
9f9sqksTFMbHqGe4H8GGXfcXlEJ1vsORq8dHDdT5vYsY1l2ZlwPwvJQqW2QE39XBuVkWKemoVfY2
emN/tok24h+el18qDMuPU5d6D/pUARRY12uMutz3KkBVN11OUzEauiK1K30cqCp0HJaT5rjEKBXt
VZd3CWxqUALSl0uMzCF9hFX6KrZqUZ7cp14TKgdqkvoORKBy0pfTT+RXnI2Wuwn9w2PiR+5HoIHc
6FnVpz/Z5H+ESJxaNPot6jNggFZv7qRPLjGn1azt86u0olmHftqk9rFtodWNYKoeuihiv1G0F+xg
MHX52SURMogxSUZZ/DVjz3PKPMs8zCN5hr3ZofxpauNLubBuxqZbDBPAVEId/w79SN9HTlA9Vy1e
moOK8IHfNdiWRJGzD9LI/Z0UKiJ7gf83aL1DkEwP+azUOHVDTA2Lerx1fYWCobBYY7S6ojJvli/d
v30SKBdl0N9l7sZ4Xeeuy2QIoSwrq3PJpw122V5wGILYGJLqA/8pfZwYHHbv8OdAc2yQjq0pd+rn
qE/Iji0M7bttHfkZUYJMajTo89GTotkInv/CicXmtMEf3KnhPiEJeJXW9neAsp3v4TT/GZkPka4X
703VR89m3nzNYrf4mpAvvwQAZg4gbIuvdjMqIHFzCNJLs7OaeKdzLnmUphPe2BzFlNccZYcmK1J4
VmTdiVaTNllYRtT2K89w5ckvs3+ku4fNeBp/RiFL9ClKG+JPUXZLFjjyvOkbL8AbmOSPtToj+Ef0
n9a19FE9lYaPWVFlZF8KjFkPZhbGd61XZSiQ+eF9lBUugHJG+65yXjxMGGUwWLpSt313HXI4ZfV3
C8zirkjy4a6DCf6lMedg1y/K5dMYojkTa98gq5fHea7Ch0ILIiBjLf+j7HH6AW1hDUUqAMXQJDdf
pt4EBto1Phu1ZTPmxn26q5a6F2xNwNQh4rlTik+rm6MUXPwToLOIs2r/UiRheBwH7+Nu/nm3jW53
SBQNLyOo9uP/Ia6YQEHwGr7zM7PUv7pjvKcqNIFlBPutIgGxj9Ez+r3XstcVJ+9Vd7Mz9v/kQ/O9
VjBj00PfBVcRuM8leu/4ZkMjxRogQreQdQpFrXZmttj0tphz7OoeGO9TZ7+tReaeE7Jldi2qoUnz
0Hld8xvyQid29hh3DmZ315u1fnKBx/2+gJbaygu+RGhT3+zap9i19KvpzFt9qirgtMVwMbBNeZmn
/EEvKuvdcCP1AUX2RWDYIO8+FcMZXVPQwUsTm09YL0ph3EnwVA1UaW0cW2Q0KMfXvA+7Zxk09VPH
P/x70xfYVbnhF2Sl1Qezn9yCnUB/GXuHF1HuqQ+2Yc4dJXLQvnNdK1V7KCAvTX8FyVgfA1U9F3Wu
n1oDNl/qYakFAUzbRYmTfbE1a3yt8mwngyKNAw3mhxWQYZUuzQN3WM8BJ3AzOPVlU33LOLq5dT99
B4fLVsLXrSu5keapGSeOW64fnAyIJseVgDOmJJlJpr5tWiJCzymtnpL7T30REmOnHCHE+8+CIRJo
9dmwT/rUwD7HAim3XGSen/rsYSisWpzSsTE9FENjfTFsTbkOVlpiSmFZX/K6mZ+RCzxLS4nowny6
iLr5TXrULP6i4gQKaJwhXUMsxbHD4l7W0nrSkTW+gSdpyk9qwwi6E1Z2VBTj3FaPE+XizaQpwdMz
48AFdq7I0vkE3a1+AEblIpy2qAPhnbvUi5fx0a1RCV86JShW4Mic1KUtnXoXf8Ssc7bIPLVJ9MzJ
Hd56yTXt9b6l4s3tHPB5BBSoXfS+jM+mktOUEbl4uWV6Z83UnbNKcT6suvkKxwODcbmFkgyzT+vx
0Y6z+vLr8KfI9XaIHIXX4zTt1rY/GPMVrYZJ2cutX2F/gYnXJbd+2l4aQ16EhyKtAbs1Oop6S8mL
KmsZrkaa0pbLGim3dQ9xzWzmeCdEG+lD89RtTkgX/EuICGBxrxi0Tonnszsl3wUp9otwiN6okwyu
2LJt9OfABj/bBsPMnc5pnH9frSRlYYnzFB1Tl6zlc4CaFfggtv1qh/4n+TMlObpNynen6W7GqJlP
ahtYTzDVcpJP5eMaoTtJcMLyfdpvIa5WmU/bUqgd7IFZHKw540g/6tG9SY5h501K/8UZnPQ5LuaL
DEpXNxZH17Oblyqe+y9eYCMT40GsksFpyMZjgX7BqRvV4bHXIZ6Z9iIf5iXhUUrd+KcWj0BfSSYs
d1b6EIwRtJ99MObOk7is9B6wmKGcPITC0AcT+5XAK9FZ1D39vIbIwM7LuuH+wwZickLt0mNmLKpj
cUJCvQgSdy9Nw07GQ1wE9Tqq9umzbw/aSxEp+otZLtwb5199Zz9E5GGRYjT7EJmjRd9Zmv3cThjx
QQwdIPujs40UdJgfRQp6DZ2gvwDEn765IVKdhmb55CIJ+2XFJQwPpOnbJixdaogAGbHN9w2V9WxQ
qptpGdYbtl4JJGuqR0Kz6DuEMVGJWQeDhU1hu8N72ZX1TQIkHgwgANqFloGEgfnozcMNSWbrTbq0
icSJp4W7pmDpcMFZ8N2enqESmmjqoaLjL0gMuZiq5ly6JPp765I79I4Ojdn5N2nJGiU/aW85C/ti
WU0GcN9zLlaj/CVdEvZzujGRmF9/MKLIhVbWK4wZ4Scb/UI4oQJIXnHIG5pZLZPqYdK/fkImbwDn
ZIE6I2iDgr5fZ3fr3A3rnGQUYEs+GECkyPom+UOkzdq1KD0USdIlLax512TpknHxAvWKGRy8tBlU
3epk1X/wytCua7HMd+svvzQ7AxLpOloN+ZfOcJJLOhr6S9PBwikXMLzUFsuKT1fjRP/RrOHtSKlR
gmVUSo31EixzUSP0X1UNC2TAbQAsKKih2hBF35cUCsyL2LypzahNh8luc3bHQcUJnhEFsftpt87J
Gn+PCq4maZd1TsbOah9mNSLAlzIq3iSDlPQdBJ00iU8rr3prSy5KYuQut6d6z6kr+giUtkyU4S1z
BY0awJukjuyU7GzpUgxa5YdEjshXLffB19z8HrGoUyKCRYOnvi6U3rMhskSmhbvaOg8ttgvAvXtJ
7UgyJ21aA35k2Z23dE8Vjx99oRVz7NTs5dPVhd1ZMZd283O802za2xq/tleeY4aImB16xqm02CCV
rfvud/jMyiUkG/6oKK7zOOnhU2Nq9T3WdOigZsDfHieMVo6uRn5agqVP7pqC5Go03m3T5W5dt0G8
haNifUoqkoogVvhh8qNRJ3vvve4pG1RzCA9NWRoY1VlBScIvLa78axVXudsule+FH8O/xNR2zUjQ
a8l9v4gsLitsIUaESZrepA/ybtpeUF3rvKlqUFw+OSPL6DJgkMS5fICsF+D2zwGc4f6dsS2lAIqQ
GfJeRHegONc6wMGh0HxcyZMI3+Uu/W2u0Igij/bodGjxz6mqv2JFt9f6UMMYLr8sGdovElk15AeT
OXuRFkicr9lY1us8DEXQCUdG5iqDGEANKOug2SirdlboHNweUQEZVSoE7L0FFyVN3UQdOjFR3C3k
F4oqBK/0mtPh0pRft55RXQ7dGc2nKH+A7wTSCDm2+Nr5BlSDzJ//7XCb8Q8fWuHpU5Dmq/F1ba+R
ns8bd48VWkyOS632jp6bD1U7mg9mijFfRBGnWFqaovFngZ/+91ZidPD36Ea30VGa2+SpKaN+t3V6
cbUHbBBcpWsd3aIVFaif4ml8/O+ciSSlh/3aQ+ioPeJxfr/ebX1mU8NnclKMouMcr7f/NVAmm/2V
Ah8ORstKA0Ijl0lpJtT6O4SlLOsSkuSfkIVI8GWw7GG9/Bz1NV5j1KgYiCUQJOgVRvoDDwijOSEW
2sBqKcI31/5DL2LtReC5pdblJxXm5kHG5OKVf6pLgDTQhv0IkPhA63+zQ7K97WHhiO+2v7rFi+Vg
dhm+cMv/DlC2iB5v/ysk0F3+Mrmb/4e081qSE9na9hURgTen5au6XHu1ToiWw3vP1X8PWZpB01va
Mf+/Twgyc5GUBXKt16j2QkXf4DD3346Y20rnrUoviR4601aGnTO0xb5Ox/tWmrhvWnWOhzL5FCc4
AwaK5xwty6uPdp2V62zEyzJHiKxFG2ep4Tt+ym3DeGgH8xEBZ+uNUqsHJma09x18/1cMqhbVOFpv
Sdb024RKCbgDwkxwdU6K2U2TKMoBjjQm9VNYkCmfMwP1SfRuSWSqKB2JeKicIUqLUXfCPmc1GGDA
Wze4u1Frftltesdf5hJiOaLzBq0D3xz+Gnrr5QGoX0edLO00HSPBDh7CRpuK5pJc/7Bl1b0ofmk9
kCM62U5T3lcWaqcnzw5cmDSJeRwT0A3AvWDID334WAWpvdAcOVtjjDimBxlv4c0NndC6A9WvXnuV
1cUAsfI1tKIQpSLcbEm4aq9aXdibBqQqqWuaXqd1C1PBHagLDUpq3NzXQ6hNvHtSun5jYz0VIgSG
vZyNkbu3iHI+r8EhvYCg16IqypLT6d66bbTw4lixtwsp3RwU3zbuwO9FWxes+MQyKVeIb1rPCHTU
KC6bEtyw1FhBjDZ4FmnJnhYK2S8kXHAEE7tiE1ZqwRrJDVZznzgmsBxtURR2s3Qxir52kaKeW65E
M1pW7HWy6686PCRZ2/8Fo22VQj13iFSLrhkyKw1h8Ess2sD6vgB/sBP6c16GY7LjD8dZsG4IJmU7
vcFlZ0BqHtf61pRXYjwoXCCRvvXjg8adaMZjmKyTocSBdYaDCPCHg6LeEox3sxZNsbnFDI2fTdDA
99qs9JZEDmAS31SX7gTfiAvA0iFraCFQKjbpa5y68nXuMICuDEUrkdFADlUoniLwMC59Vx5ux+mT
JipAR3Oj+m0Dp4am6Ev0uLiLLOlRdIlD4Rt+TvQQWaLEAzXu29JLhwz9ZhyaaiOajQrOumhRYBBN
u1KetcQNrqLlPCC4rL9EbtFcE6V5LI1Gegmr3jmI+RBLQa3MR1Q/6u7HqpW/TjtZ5t12+v/o+S8x
XlfVnwJyaKPtocEfFi8mAMC1Bl3+GBtderSjAHwYYKznyva/dg4y/hrcZZTAiy9NSll81FwPW6MW
OqE3qju3alAAzqRqqaPN/J7zy/aLqPkelO7n0k6bs9aAuh5sFuGhrSbvLoxvzJ004yKZrKLkwAI0
ghHgu+yZzy74eRSuWvQo7Ml8p4zT9yHQVz1QsleT6uLOACO7LVB7eNONq5iwlGRrrY9pt0etu38O
fcht04lyWfNQPykbPBCL/t50gGQ7SEQ9RV6/r03N3Pm+WS2GuGcpWzWgfRpJX4uvU/wmxLfLonuT
ho1+un3X02/FCLoGobxe3c19pR95a32gCi+L6cq/pzfGkUKPG+xv/kNzrTHsYHnZo7IVlcO5/1Zm
nEa7gUSrGPUa/QLsKltVnpyfhtjv12Gc6U9Whp2frIbet4QMIxck/cdYxVcvd5o3TdXlZcrD0z21
CpDP/EUOjalHy0hT1ItuuMnCb3X7yQPdsw6dMTkmRRIcEbuR1rZsqU+ZXVAFLgrru7dCxih5Ru3k
7ExJQ3fKJo41ulUBycW1XcfkEF07UW4jKKrTtkRkM4mhTEHzgeSJWriUhb6dZH3m0tzgmNG+7mVY
S5Td5lpbPuaUsuY4MTLHiCYGsH8V8+YKnxhJKcgtADy8dX3tLQX4QsAwEv5Cq8FOff6jBuy6NMvx
C0d57iBiBJqjiGQwmmZ0FV19UFWngaQcjnkWZircb3bcfjz8IPJoK+lKcU4zOW2/SaGkftYStV1j
qejDxhq0q9jk8DZPapJuSyTkbl2iP7aGQ8ET3jGY1LRFl6ljpIz3BNJl0+FioHCieium5FKGeQg8
NK93LXuR292ajHh9QuAquQ6Trn83uNWmJde6bII+uc4D/4wVg7IGONDFnGUpwpQ2ha4oReMRkcWJ
M2J+yyb1nE7Sc0TlpHab+m2716q+uEY2SfcY5cEH2VIe2650DqVTqenCKhxIDVVvuWu5lv/aFQG3
XhFwi61JhlIgDduV6BRBheuWxhIr8GwfI/tS+xHwPaUw3GNuP8Krck64ozmn3sMrd6VN4qqDwk0/
tXLcIsq+6HajVnwSgQ7FaSAY0wR9ad95ZR1gvDfFxUMXrA2ND0nEjBApuX+l/UEyUnlTQmmdHlK6
t7QN0AYNk689clhogqfJ1UIPAj9STzzG3CIEeM60lF8jcjDBCw0YvG+1wafA0ptJUds5Yd3bvdgO
mgx0c6NHO1xB386uneCT2xrDqnD6Zi9GDVXb89sqHpu4ka+NHn7KsiD4hEuXss0tG+q2gRHjT0FG
JbjrrMq7lIUaHe2yt1c6K+H3FqydEGSSoLqxKvbheXL9WAtvvLIJgOuG1pk3ja9S6L02HVhYZWIg
y0b0YayWauv8347Dm6PbKDyL4wBoZWdf9y61F9jk7/rsbKpJdhb9Yu+fg17i+MCCppBpANkce19P
R82HdlWi7Po+frNSlGg6JUfOHXSEM2EifC3E1mraQzQVZl7lO6sPAyI46LJmixVStJiPmGeZ3t8x
Sr7PPfwgWoUkc/wwlnW+R0EtW+Wlm+1xbkQkM4rGi1+l6nas8vAuH9r6LpLzZtvjC47mISK4Mu/k
WQ6x2LaHtnvPw/SEDckkJ/tSYK7hLUojuuSp7L1jTKcuTBDwT60OvwVsMmvictGqrnK5bSpZveAr
N6wktdFXHwYiEOBQKsinBJKjmZDLpmg7XGsd+L1bn9e62tFGhRWFU/ViySM2BZFUBjtxJtE5aMlX
8Dj5EvA0EDQpiJqzy+uqU/1864pdG0GOKs5XYeCN2LHQRBB+QCwaHTgej+MBeNgEplFU9ytQcJVr
/dTqMlZz8w0PK4mvWgSWSXSJA+YbYajHr7YXFVuRtvc19UegYDYsWiQAeS4Wu/Pmo7hWmFY/K3dW
/VBOMkAG1pNZHJjviSmT9ZCM7l63bWM7oK66N8fGOgOArVgD2uWnrpbucYdyscp29b0HGCqtuvar
hHb2tAAqnlQHA8QWE6qj7LTqAXspGCaxW9+TZEeNAdHENy9JkQXUtR8hLgCIbz/EZa+eOmE/0QbK
4kOzKvx068hqQkYBQfWQ9Pyuni7p4rocTqaUlaI/iwv8fFmfY8XAHIva07Nozf0iNgrwkbQDvJdO
iot8EuoA+NIk/ri0CmhUomkpY3CsLO+7aA2wwB5hrz/UoTycWjdtHzUjCbcW9HCU5RlszbR/CL3b
mA0XajkC+dxKsWZeMAZbzfq4bmXAmBxMZ0mNX47hhUyOfmUkH4q+rB/G9mUw/PocjR5iw7ob7Ejb
4lPsq4Dmpr55wOSBZ1EW5c++etorUi3Y+Th+L+Zgbha2G/VHAV1qMsPExcf7fEM8fYAzCWBTNXp8
c757wz8NAj9FAmLN82S6EFV3yYwk2JhjtBiy1EKJ9ykHmPBoUNd78jpsTJ0xlO9EaK9HDmQFSZno
Puoaq1hjLb4UU25fLHNsD6IlNgBglJ1r8q7mr3iQNk41eCgIGNw99r8AEsGhwqJVAHPdUIt+hHLW
QptgigLLqFi9Fe7JUFoYcXTjodATeWkjBrlFFwLvIAtF4UQp+yuM7vpBzvXgUFse/6pIpukM+iV3
UcMIagBXMzBO/FNH8T826qrYUN3osC/5+399e3wVQ+JIQ0GyOjKgCk5FY3lsfvRG3R1FhRjZ2nId
2np2KzCXURbdQa+FlDXVm8sM8SvFvctiM7qnBLRqcEMDFWTF7ipJfSBLf2NjZ5RsPDz0mWqcBGSW
xJK/bYXOGI+ymgKZK54sSQTZNzmqbj0+ig4plqNlY1fI3E7jbhDwfDOFq6g7QXmfCtHTbcmaNkVt
p2hcruOoN076kHHPEl1iE+PhPPWLhoeP8w06UDr8m3JvuJs3Y5tDHAu1/i4rm6yAOkjb7EpEu/Ps
IOJE13yE2HN6mUpSfu4qLbhrLL8AB4r4eANiCkuY1P/kp8lnwGEdn/NP+pRulQ+9nnRvvj0x8Fwv
eujLYdi0io+4fN0Ed7XT7upC1xeYnCM2NG1iSDNnqbXcTRnkym1A9InRzLCHc4PzUIAn80p01Y5B
ZoxK/DbTnXQHNQiLLaMq7zNXx+m4o259K52IdlTmf7XDsksPom0VIKiWyRQv2tXEUir0FqeRyis2
g0wJRTda962yc8Q80WMM4/bgUEH43FeTLgly2dc+GxV87DBUlvQxuP7zoH5SfpwOSsjpfR6ng5zf
HNSjzo1VQlijTEoGvFQl9Uymblnk+J/IakraPmQRiQiDd4K4xJpw2jRODGDb9KLd3OcBT0SwqOxW
ok9MYEDR2rcGrO5iWk+KPiWdLEYtiggVFgoQadmIPbHxEg3LRrPgjqHIPweU3pOBM/zVJKc4KQ93
k9MLx4oBETLPkhtJvKh1gJ1z34dZ8qpDWCSv4fn/NfE8ieV1NjTa49wj5plfa1FK0T7QxuuH/qhj
8T/mYbgvpm9UNydQClyX2/dtu/2vTY3FTNeVzVnENur3Qevie0CJ7SGHALu4+WW6Jpp1gd5acCfx
2zTVvrxqUr+8+V92cAo3nV5Zq9lAEyrXAaHE/MxiWn5gLbPXstjY3yASAjxxQ2AUqwwpohuyouxK
UgWOshuVAI2pxFEWoVKrWMnWw3nejJ02nDNrXThZcBahYkx0j2CFtmEBWWSOD7A+VAGcM13gJOBj
puPnYTFD72/EdHO32MuU8tfpPpxsnhJU/pX/RHi4VZZC27H2UqA9fKhOiVoUYNCHWARM1a25PNVE
urT2fCdZzuWsefRWrZrbojQWTNFa40prcSIxapVLRL/dq2S6X8y4Uw63WtskP0oJ/KvoEiU9sZm6
6goDpluFDgGNW3MGdEMblizlmnipdxkly3/WO1anVPqtu0DJgueoxNhZgyGzF6NWOBZrLyz1jWji
zE7tp1eMlQhWRgrZklVmSzHaQSADgsXP1ZumastOAndhUE6mVfix8pgbn8XQbTIcVZyRe45oFXr1
IF5VrIBmJ0H52vPrgsRT+N90rZNBa0xNPGyD420XeyZ2US48ij20KIMjYiA1eWwAk5nxRfE18wCd
+OdGm5rG2BQpAFw6ZUcykXq185/trvTK/9wVobejxAS/bc9nEjEK0JQlss8tSYi/XoIlTizaljXI
WEGWi1pyvWNUUbN29N4/zs1g6svHIYIMqPbXVuns7YcQio5xtbjFiCnEMVavhbixYA0yTS0OEYMf
phZ984CII1P0JdJsbTP35yRrq9urzJN23NhKgoYoSJpDiBHiQez9rvm/9H2Y+b9P5f/pZcSV70aL
+QX+92mipON+8ruYP74aR81hnQ7DVRx1O91tGmgA/zj1r2O/m+7jS/01/pcxcejtDL/0irPfzoiL
GMxe0fEfr+nfn/fXs4tpxKFV1OBnMM89j8x9H1/VrzP9D+dPYkAPH7+gX9q/nPaXXfGyft8u1ZHr
leUWLEmD9JBPG7HXGUbysfm7EBE34ckOYu+Px84hc9yHs/1xqn9x7Iep5lc6n+2P03849l+c7f99
qj9+Lo0k3SPQjej59NH/8dXOA//zq5VwU4lgKvzjm/4Xb/qPnynufmTA/u1nMk8zfya/O/b/8/P4
41R/PNtvP4/5Vc6f/B+n/mPIPPDh456nMtEkCyIPUZcG2zt7MfAAcR5YPS+NrsJ7FFy5AuyQTn9C
x7QNdPsoS5y1CBR982jXhnAdptF54DYDSFZGNAPE7TQNYs0/JxRND6WeJVJ7uEmMOY4VVbkqtF4+
SV7aH6PMk5CfsIY3mwJ3nQbqs4PBMPA5Wbu008YJTPsYxhbK97TEJoDGzqI/GbapF06qSpVk3o7w
BsBskd4ot2gRKA4hB0FVMssP8wSm1HkXpJw/zOtoIwpqMT6gbu94L1WlmIu0G5u7otP8F0rABfXk
1DyGfeG/mPbwFbVmPIWmVhoi5gDt8CJa4OBRDoRQJFq5NpKBQjNIzOrFj3LnBIsMfYJNXhaT0RRi
WIdfdnXXK9VlD3zoZ28774pY0h8VYnIhgjEBuELA4QY6zahMrGzTlbbuJ89utJcEM2fqQvljK0fe
a1/b9sH3Q3zgSw0hI5fltdYn9UaMVnnfLoNIUg5iVO2D556C2tV0TfAXFDWVqRyaIfG6SEC3v0Ns
+4r4kvLgyyEq6n4weSGk3buV9ktKE8E2KfHAcrW+u1go2F4wYTgEbarfOXKuBmtNQloAqZnzHJEj
DHOulHfRYxJgIufcOnd1jSHqNE/eTjrCpLp3WHo4JxKTLy4wCFyl5O7JRRhIyoIni8wDJndHkg3W
Rsf0/GI6Oti9Gh29kYSM5WfmM0ZnKmKNXYJBIE3TJB2NTBSgoqlZ+La7BXaurpCWN55NA5tMDFrc
n6PoSm5HL0ohBRGs9ejoJqBw1yI4HeDKIKFk/BwdxmITtn2wEcHpCH1AQaFlI4J1XdfWqBiot1Fg
qM1acVoPSViZmWUlXsdIgGxFcJYVzkofZGUr3oJGUgs/JcnbiZlj1alWLJurnThW18BmZ62h7UwJ
1y6j8Mn483LxbWrTY04+4dUxcW2xWWaOaSQ9OpKBReLU7ev5KdR7arbjGL5qXRXsjKiI12LUl7Ga
l1Cf34tRJPS+wbZxz3qWdyends9y24cry1ZcDMCl8qmBrLmztQ7hnamZabVyThP7KvVD+aQ1ZfXU
DsnSC7PoISylFx2o2R00tXGrZ1G2bGu9x4muw5a8TbtD5JgplmPJV7QAo4camPg2mcDzsZrD2guG
LtyA8UdnxTGU1zZCG2lUk/Iomo2mY9vALVGfPHTcIXvK4JLmFgDvvJKyJ0OOUAxFBOEQRzCz+L+4
myLrTaB/2nmISx0tIlW/18D47lsTcSXR50Mxvrdkr90UHhrdok9ssgQ9qjpySAhNx4o4tSArT3E8
RsiWqcSAWjqXqm3lY+CE/uRw9jBqHdIWCqyLyDqoTcDP2TV7kstOxtZC7f9ObMRQwF/31qzl5H2o
sCXzASYFI+aJRlj4j0C0Wf1ZVfMS9xmlD0wvP2dN9obMEkI9g4EDT5XV69rThw2VhQLWzGHeqFFV
4V89ddZu9XPEJU+9iBr043otK89e+63x2+iEq/tbXzrJ1ixRThsDVwcBqq58ZHgUWz1i+DheQ6Nf
BY0Z7+KhKrdWVnv3LP2NpSrl+jWL5XMK73Tlg8vetrF5KPUKmi04iaUWVeOusbNDrNfWvVka1r0U
AWdWR/K+ok/JdKQwueQsKn8I7xXF2oboDJ4SPuC+i909GpIScnhsSt0rtpLlJQtUFKSTZZjtpg+b
agHqqq7R24ajctvNMqrMedtG6xplkGMzsV3EnoixyRGvazmNlq1PPkkB9JB2+iVJA/kqekgxTIYm
vgUajgAxUDpyjwgh6tKiT7eUiPJcinnFVBHv9a8ptpDn2fberPEVC8C8rESf2KSpk1416xlf9ehi
U8a6ptoyxST8yY70pxA5hHMR1+VzN8FADQhpJ6nyyme09GB6wwFCMojFuZt52b2jlNk9y47tEErm
yUbSACwAcor86R4mAciH3BrVlZXL0sqfqoFj3qf7yAODoftBM8n9LoASlmu3tM2l7XndnV2Hh7jo
7fvGdnrYEr66dqsgfmul6FNdSN29P5R8lAiXUgUtk4UiSVSMUm1AkXJ41zu32RqAZR6oAfu6vGq9
0fxuS+YV+x7kN5KpYlhqyNirer+PbVIQeh2mj6IPbNepVQvUEHPugXGUpTstKMajPEj6lrJI6Phg
ORJDuzZllq3QRgxerKqrFjjVVSB3qlNrddqitNWOQshgHcVGrvAInJtiT8+sZEdW+jEtGmTQRV9r
TIU/U+tXsWZYmwFXsiWE6uE42Hh9e46KI6SlxJ/wZFo6kZQuEbS1dlFhKs94j4WrTkNQw9Ml496N
pSUmUeOhNadPqMQNbl1IcbKQmvB58KcsNeVdtez7H8ZQv2tmo75mngPero6DHbIt6cYEMGz2F6xQ
+4vP89der+seQ3VfWWV5pC1N1OtPWlK6h6FCsH5Ujwj5IoZi54+BrK9bqQK3MJif9VaLj8ZIptL1
sB2ysjw99ZAU113bja9SjZ2DsuVOokqLNNWcq7WKjN68in1Ysc61MJRrJvUmOFpanlsSE+rOAkSx
vp37htLK155SKStxlBhQwlHe9QrqlnMfCnn5CtrjWy6zUs4BZj27cfw9Dhrlu+GUizFrKsqfnbOA
ipI+NAEip70j4/WukonLWgkKX+TgpJqmbynmnbkT6teWasjVjq3vg62kb3WjeGtVb7u9XrZUD/Ka
y5mbQeht04faMvSnsrHBVoF+s1q7Ptc8ViC6DZrO6AL45lGdrcRo6uJm7o+FupW6Oj6pRW8sWqCb
lY7EptkeFKWurjECQk9jBmvTDIwebJJl7/yu8NY2iJBVL9fmpUdHciuPYYZLsWPi0gbJqO6rndJV
2dYqsuTeh1qImFvqfU0881CkbfMaxSW5vETv9nKaDA92x+VRRMjBcG94nfMs+zWmL5CKdoGSe09I
A3+JHWT1rKQdzljOh+u4asI7xajM+9q2eNpExO5LUnXfHb2zHlo8YXiaRIS8lM3iPc03Fg5pCwUn
wyetG06e0ymfFCNVVsOoGSd+9dkd0knpxk4DgPM+knlehtVVnvXLpLKiLymUnklZobraIWocVl/e
5XGdkcwPm03eKtWD6Ws5YlO19Tb45nWsfIgCiXlSzCT8MRrVF5hf6uto2d6qo/RzDVX8561Kkrco
tiGgEaDT6FN8kZoIMrumAD/TyjOq5fmPVpvk6WUk1AYDlao8eVTk0vxuRMbasjTlPXO6YoljVHIv
m2G4kw2r2OeZGq+bvImWtcsPVW0MfTcxkK5B2WjLWkkrrKR6wBGA03jkQ6E2Lt/4LoNV4Dk1Hthl
uW9aZgNrCEmgNAr+9PcREmNPsB8t5A8CBOGKOlsraEFc1GxwUfPP7KOXwnNM+OYOKcR4LrgFKNPO
u6JdDVxdYbUU4m59KSJj2DgB8vGea5bbwi29k6XmyQ6Dd+fOyaJwb/q+fSjy4IdpIhsj99Jxwrqi
pqAi/J4Xe9ES/WLTTRFzWOOb71Gktdu5aw7zvbZZO1HPTbayjKdETZfFmHQP6dTCe/Jd89Xh1BkN
Rla+Wi41YGB70bQH+Y5y3pdR1ZMz3m75FQ8Ub9lkVbIVzVhq8musgm81dVLsU4ToEoNU9MEMSo0L
KCEuwBgjSJQGXrsqhq5eRJVmH7ug7Z5b/bFvwuoHBLwlNyTAJMGbktlChQv5CCp41zGsv6SdAjbK
0b41qGdbSY3WdWhckmq4Zp3vHLzubEDMX8qh+ZDZHuaC1AXtZYu5/AR7A6+cTL23XW4VwzLxxnyD
12mzNzTgBVlvFy+q5aB7oYHMFU2nT9t1X7Fm9lWrX1g8VdyrkCzubYh1i1Yxhv3cl43Rl6a3rMM4
uN296I90/94wywx2BjfpZddbuxiFwZMYxHv3G3K9CdDaFOH5rmpfYoRBDj1Kh0scjitW8OFz18a4
tLvDs2tl6cr2q88CGonCmYJYk4SNhGiLDQA1OnPf2+a+hik9IaJfYC2xbbT3itOcCrnx7zQJtLbk
cu3lqaZfGGrbna08lR7cwbzwn07esgblX+xugLtMTadx1i5PpZl+lMwk4Gkq7If9GHgPWFmkR9/5
niVheNeGenrsjfKqhHl1Sj3FwuNUgauuyM9y6cSXJiufchPJkM7Or2OXf2qtQTllRqacIL8a61CS
ymXj+eG9G2kPeSErd93UEptwiHl/dnsQcCsbOzOsuCccVx43B0NRMaQ1MngLscX3iSWxZfCPr6Pu
WmJb/0XJ7WDhYfxxSd3mUxNo5mZIm57fQKy/DnGFn+Lg3LlGkK6Lwj3oetTvIlYOd5lhWNuqxkCu
j8gFWNSP8sS2Vl6b7JzauQ+zzPkBxKeVDSiHXgfnAnLl197WWFkDA3o1YQIuW2pMW5PzgAxBE1dx
9eaLnpqvUolEF1L7izTPkMr18AtRlWZ8t1z5UnGBfLAdF2kpgzvsAnVfIJ5D4S3bbIS7m5FUnJQm
1pJtVkA0BpzoNLm88zKXsmhQOJ9GDUdcdZNmQftDart1yvrTW0jZux5f4Gkbd2LT9YF5h081F6Kw
uO87JMzHuvOXKuySr1GirSJ3UN88Mz+Z6Myz9kLoHs6/ux1j23wFBgMBuy3fzdxipa5gmVs0g/Yw
FOUXiKPujmc5Zedn1SJ22+AbDhfdog1ybxOoAZ9nU7SPfV9+joMSEClIy0d3VCX0p7D+5VqzhxPj
7vCays4YseZrcDFIiFXhVZML9AFUf3jVEiCKjlY5b01RfqvB/XxJwvY+GC14TEWinuUA+xqnCKRz
a9YJUmzxtyyqjTctCEoW265ziPARuFq+/2SjSYxDn/JS+qZyAd73IlpFV1Q8fMT1IlezqaJYXmYs
USAjhhpUabgZEp6a5QF3qsSXn3K9txdy4NR3DeYdqzp1DVxqMneTVlA4MozsVih+9ZupTLvPphKn
863HOvke1UvX0Kxz5pnOIiKXtXFSi4cWLtXVZe40pqbrN+aKsmi+MJH0w34MFT2IU7hPN0j3tsDX
5KL7DHLUfAdzcduZev4eyqzR+GeMHPXmu0UwejT9Es+G9Nyrvb/g/5aBHTGta1LoX7vGLd5kOfTX
nlr1e2FlBUnfLFEyW+itr694C2R4NNBRGF237t7HmuBS9hCEEO/zv/isCrOhcJ5NxyygvevJtghs
5zVxYNxXZfCFBJq+xFerPZUwN8pyJRSHhQyx2BMqxJLWmcc0e/nQPYfy8LREIw2J+zZYOP7k56F6
pGjaoVr3k2m5nVgBP8043g+RnFzVpEivUWDgthsV7yKCFe5Effdt0IrQE9ONp3nwMzAOurqFqpC8
HIutnzrDo1uUWNdPsmU9roJqMmRfeNCEJEr2vBuz18EhweVYAXk3y8tfIzUJV66X63sxqsvNi1TV
LD+DOHyJu3vR66pFcY5sNIbdJgP3geRGvXdqUGuwaNNVm2iQUyYNTWgY+ldQnTwI8pUOEjcuyZXi
LS80exCbUtO3QxsqZ9FK1aDaYCG9i33swBzD5KeI+d5n1dtJkl+/j4YK/ExTlL3hu85THrUXxM7r
d9Br/RJyS3eyB886jkMSrDy7jt6szNsIYLOqwLFSAArh4qdZ/LuQp/1nxGjwE+2CzDhAPnxWpUC9
gzuprTKt8r/E0iuEgO6zpgfSGgKquUfeMV2XQWMsSuiTLNZSY9liY/2YIYN4PyALq0u18dhYNY/0
WvWuZQaAQLUs1omUQnLmXS4GDaJPHss5zwI2el2C5FtF1aao/IOCQsJ5dJzqJTf9OyAp/T1L9fol
0S+plxbPFknOR/5hkCroNdXIvYzu8JinfAqeGbcr1esLTOflJF/UipRtW7sw7vBmTuF/YgEFG+VB
bBQHqYoqRCaLZ8M2WtpQNVde0ccbc8QcU8QUnQ2uUUbnazqsG5TmOk3it9i342GJBcPffCxDBhA5
2o3HRwRHS2xA1YUHN3LebpYcjXmRsjCDjuzzkUtG8BpELlYZCLa+ir5UxdP6w54YTTPz1zgpg+eT
2elCHaRPgXBt1Er9TnK68AIc0yB3GYVrHybFRptEC8Yu9E9TLAiNcJmrXbQxBNtjfmYR5BAr5gEs
qHR7KQYkWSVVwKOc1K9A57UPYs8is3vbc/7e+90oisknS/xFWk/m0dFamGgTfktSknayG5mP6HYn
2yFnAZebOo63I6IY1hhkX6ZYGOc668LJoUOCAqM1OhhzTQNx3ZjjBfnhjusqqkadgYyVPg2U/xwQ
R6iBfAnb8MW3akBFQag9B2iHbUWzSlT1mfWOui0yqunwBVcj7tUHCQztVar9fJnlSvgt/m7kmv7V
gD2BmzzLjnoM1EMAMm9jW5r84kbjg+Qh16S53XM6crmoar1F16Wp1m5iPweFbOUwJH0szSVZi05p
GvpnLc6rC99Ns5dK73Mru7RE17TxWCrsAzv4LLoSv8h3vo67AL9L/phe/hW7guAUKYF+p6ZZQ67y
2plNfwoE1RZKWn/C84Y26JEDQr5mwp9t62OchZAbufQSRu1SqVkgbrh4jIcBtGQ7EUYCFRFoPXeK
R0sJ2q3q4RCUQN6/hhOozh6gF3XSkCJawMUbmqD6nKuttepSXdkKJ7QByeKVbOHLLbzOxGg/BctT
cDkFVxUQeTXqg4uTudW18tRdb1UInUyKp0nv4gUbx/dBiZwpv9jJs6qwDmIQ1DNw3IrKgRitOyc9
jFWOytZ0qNNSxUGhdlm5rfactFK8qeMqxrGDbx3hxWQzemW+zox4gUsm1yunMe7gWuKQOTXFNUyW
vA1a3N1VdCVeW60i3+ZHak3aMxnUIFkJq3u51Vfc7NTzrKQ3dXlerJ1zy+mukRctZRNmKama9Knn
We0+1LC+FahjLXZfpNqWT//H2Hk1SaoD2/oXEYE3rwVlu7raz+w9L8RYvPf8+vshZg99+8y5cV8I
JARFgZBSmbnW0pe8Y50O6JWNFh5FcTSj5CJOlUaY53LQtbsQBBHe4jm5ypoOu/BWzrR29sjHgf5g
ObwdiLSsBDACjbZsodXRxPF0Z+BAezMUBmE4kfFdaBkCqAQ8S6sMf8zBL8UqpJ8p4EEtl5CIa1ty
YrWgvtemKLhLLTKxjCYsX7IiIUg6m8GPZvjVNiW8d/+do2dztkfTu76X60I7R8lT7zv1E8u60kUX
pjmuI70oKw4Zce1y2NGtEbNkHj2tmTJP1s3oIDJQxYagHfRKjfy7TuSWinYDWVeHeXkdop1fsLRU
tcbgAyN26koSuaC53xavgU7+qdiL/uxtR6WBqIQey7hWwdK1Q2c/lEbhYD0F/bdUt3AmNOqnuAU/
NXdRgQlt1m9d7eNyp8FoIaQHR2DwNCZDgWcIXbzJiDSmvYNooPvqBDNcLl1063VaZLVBgRPg0M5o
GWZrQVQTm4hPWqETZFpabU1bXbd3cVSmR3EAnnxU+1J0MUvNQjxEehb2qnjQvE77TuuBpS7PVdSL
qqixntdHL4oGLcRBfZEEd/zWuvNBNSSadRW2UOTo4cV3FMcVRdVqin0DkcFJGEHaiIa0PoEBFUft
7lemB8qbUjnz49QZL1kq9efciUB+pwOsY6AKCrztaAb7f/ayVibwUmt3ol5stmaimMUJBEhNXrnb
ASgh06MWzelOEOEGnd/fE+DcrYKook5w4jJXRsS/oToWddsBO8TZZpIx7251OG3l8xDHXwt4PRVn
J7f2g97iXRGp6CJDXSSsRwD1LuhF3kSVOCjqxd4AtAL6HmAg7+if/5whmmRqEWq7rXW1tBbX0vr8
UC/wNcG7OPppddGgi94oHUV9IvS54F4j/xs0G3mfJMri3P0Bv8B8HNFoPXZ6MH7Wu/m4uiVJOXeD
KDHu867Wb5bWkdVeKugYWcF1JovskxzO8cmZAQbqvXPAQJLvoq6wT/k0yHdSH/yPPZbQ9ulv7QIj
uLZirp6gmhqfML7h7CmuUgEfkjBIrCUu4RuTfxYGiRmV+inwlcYVRwfJgn3OGR8Q37LhMmOuwJwE
FL8UxdQBhLBjjUlRTCxjHvdu0yCzoKVhtEBQSP+XkF2Gyy2+ip8wIlk6pA5jiziqOVX6GMnZUS8D
/cEgGLYyoE76fdg2yvU3ASpFiRyHqzioplCAT3CsHfEUNM+d0wKuSp0QNjWKMDi1z0XyRGCvfhI1
Sdsu8zns9uKYlGUQ1TomVHMpqsCp/m9DDL/Y9+qyCLGz4CxA/7k5SwclyjsQqQRIrMSHSbzVtc9F
FMKCFvWvlawBMDf6z61faZ+tYSEYTLV4H3S0quu2w6M4aNW3dUrHtS5DcRB1/tNanWvaQ1ap05eK
ZarnZ051N3fIX4dV/CgXxl31m8c1XfgLjNnJb4rfScfKmsxDTBD4i40O5IDGtDmW2iGbrqu6Ydyj
DtNBbBbXmXF1QKh6RRw7b4UO61HHDaAQ/iqIlVCKIhaix2tpOSZKqtFqb39aCpKlrfTfMVUxdCRi
IBESCkzaZI7umCGkWekmApRdYd26GlKrhWlcbAas1d8tQHAiUQn/T9foawtx0nYNcYIlQd/z5xpT
omuPo0r0UAEuAGAouUixorzWUTPvfWnMDzhAFNgipupMakjjiqNmOSa3vvffwoS2MvqIr4q1F4dE
87YuH+TeSh/W1grcNBpczRfZd4Nw4SVCb3HXWmN6soR/oTKAxiqd3ByMBYCnLZtqYbMeQnu8w6By
RalaKKzXveWgaIYfb7wDRP+7xVKfVFG3i3KkcKeotN0qrGCjl5Ha6y0SBia7/gqt3HxvBLl8mgbn
tZtS+V5UWaAVRs8IYweqvdhgvJmArlT94jAon1CHmYAqlrKc3YsPYJ4K6YqF9ST6v6iC8Q3uUpW4
z/bR/OUkwiLrNyRaOUhe7n15bPdqjmvW/X+dEPpz87z9yvbLf06ykqI/NRUDUJ/l5UUHCXppzL68
iKImq0hO51HjEk7QEWseMRCbKd+b9DzPQD1tX4YwieCodQvgldl+4AvcWY3Wn9RxVC2ckdF8k5yf
a0nTp+xqD/1Zxgl3CNSM219mdDF7i8nfiJRsV2U1D/vPgXEYulvPgCFa6CkESpHpxIeO2NbjOI7B
gc6muLNMVKOesvBRHJg04xGV1uhOmZzoVmTE3fsperSbWDo7MoSIkYZ5PC51DdF8xckct4eBx63U
prAvcCsQe8uK9hDI8Ml6sebL99kCIYmK+M7CiIDKQct3RsBa3UvlSrs2MrS/oNX8HjG+4d+Coemq
Az72zCAlflxC4EMMwcKDm1Q3sZEQoFz32lY9WgEYQ3WyRxckdn2bcgOPSugDkYlKiCItlnMe4K36
1gZo5gBGgsS6l2YvHOvqRW0qZJ59uXyTVC12A12vPxcGK0EM3fY+SaPQDVuEGWLS3kj96OjI+oTk
uw29J44jgkn+lwnBIG/QlfKTVKKmUDXffcOfH7VWl482RBkHUtrsnT3r3X3iWC+JCYC4GcvymOMi
8vImccOgmMBMskkyZTzIEaLnog7hqfE588fXtIhlYlLIrFYAcSMpJtdQbuvmAdu+DGIr3yP/0O0j
W0q8StJYbfpRvG7C2jmMVu9fJx/tc8NBn0uGRf0iNikJxPB1ZsV9AO7Pk7tshInHcD5VuEJ2SlJn
92qQ+59iJTtCtBqAbGQI9p3QE60CHc9KD9pxpxWIPwbKWJz7YirWozqAHVSY4hHzgWvUiWLvrGGs
dpmaqq6lZPklgKz+At/U772tThyIiwWcLQ5bKql05DDRXGxEy+3ErW5rIvag1s9JSbSmfaf2XyZt
NHG1RVylqMz/e5coFLdiR2TXzkv2tCiLpmJP1ElTC9D3Dchxe1SdqLw41difzbZ81XxHPWy3HyXh
6NYTvFRtQRLiKN3p6iLxRfrCZVgS/bUlFdycjR+FYpYkb4TGzjECyWWwaJcRo71UjY2TbyvHjQkl
RZ5n54FUB9y8KAjWMjFsAQ8QFx1mNW7+UZZLE4kjatySg3IplenWENEnvbTa13rYQbrWxScrxq6L
C3I/XGPOwQyYQQnyF2mBfH0j4tGJRyw2ayO/VXkl676oFu23pqwLzdMooRqW9Hl2apY85Ukxsuwk
HmDB0NoCq+QFDB1BX0RNl8cOR0SOqlWuVY+Tdj9EHTGCpX57/OJlirr1FW2HtyNbndjbNuK9bMUP
7bpI5p23oemfdGgZ0LAgnM8L3ppJoleIckdW0bTedErm5+QS2algpUl7cli5422z3buoC7rO/n2i
KIsns7UWex9O+VB898e385S+5uaRI2Tlmoyvsa7Z8170gNZS09ntwfV70GrghWqNMd2L14WzO79s
L3orirrtjW5FSSpJSNteuDjy8TzHdry8BDIVBWpBXo1cyoRY2wL6DzY1MTr6cyY1sysqGIna37t6
RmozyiyvU49bcCwuBmP3pSZ8T+dcdsUG5dnqfTmLoITuWuhIxfvZHte7z3zdXZ9uXpv73vH3lvp9
sjH2+4BZe9nEy/PQlt/5W/FvdeIMcUCcthVFHR6x35eSB4LDsjT86hPnun6p4psUm24ZCMSeJUA7
oiw+5L+1+VsdVBK8lu3Ix18QR8Rl11+YMnID6yp2ybTDC7T87e2dio9YvNgPdVtR7H047W91/+ul
tst/OC10rAqXTdDvomWMjGQ0J3/vLuV+6UFizHx3pGRRncJtwaEpy9gVp4ryehFxpT+nT6RboOb2
p1LsqX01H5suPYmLVzCGerO2l6C7XL9n8ZmKoWubFD7UbV/y1u5vdYWyIDdEVxQNt8uIuq24XUZ0
6a0o9tYvfqv88FPbZf72S72iwhgYvKVaCxvzMpuuo9/HXXHuu8p1Jv5YKxq8ayV2t0ZhVPXzOpAP
Yox991ui1cerYnnl597/vg0axpIUthWTZWARo4uoE0Wx9//bTpwrTkv01JtjtTmtw+p26+uwLu7v
f+yK9xGJkVzsBqQ6kcDzdXsQYqoRfbtTUP7ResDvchDQmcUQlhJQa+/EICHKGWmLSwLlnyGuQmmk
a9+2oVVc66/D7TJRbx+aaPKh3faNiQNx4EjEtyd5neQ/fMcfzvUzCS+WfFlv3sy/T6VcnBfjfXYh
D4HRbiBwoc7pQcfRwj4q9v8Za+/Mg1AYGOJGto24ayuIURXX9ibBjYN4GNvIL4of6lTxFMleE8ZZ
E4byXnyzudi1SY8+6Xi/jtKof5lIbJ9dYW2hIiQB91u+etHcd7rXIYRVNWrsdzboevfiPTa9Iv02
NVNhgK7vVBigYnftzNubbpDllfzOPIlOA1lf6klzPkEe+ueJiH+8vkpR+a785zWSz6fV83jeOtPa
x/7YvOLy4me33ir2RJ04+reiqPvbpVK10aFN8fRlbS9uTjRtk+KfgGxY1gyVtw63WsUKD2IBhyxe
lnBJP+2gT/nZLdadGInEHqoR74tFmGV7M1N+BZpaXZIOLySZedXFh1Hz5Ed4Gu77yoZ9JyQGo0gz
nAl9dXo3pWEVM7tts6SYGsciTmZ3KApArsQRdmQffN8ejNgTm8Yg+1/L20OjPnQx6P1tjpZIZD6Q
qXgTDaXRUDx0e1kHAafm0susnJJVeGqAOsHIRa4xQglRZD5XjQOUfKyOYsyZ6xRTpgBBvu95ZKL3
ii/bMTomo9k0Wed3wb8SrHVIcJbZrmsawxNNlAZuf2gQmYDXjV7z++2oeOJJig22ENwZ1lncpXgz
61A1IZALa579IuqqOHJ2uFgeTWP6EYKqOXPehxeTDlJGTPyH+MTTItwrcd9yI44rj+pFfCa1052S
DhfRPI93GEoZXjkV9c3iGzNGssfdCJv88rq3+5PIe95DcvEVPaQ3kjukfYNkxOy2yFCcYxl3HZpg
6Q4q239Hx9H2RjNVFww9fU8H+Efc/LtV3WpYv6tdPzVhbm/9e2jsakmVwLPwx2bbnqJiJURG2vYk
Pq/1kS1rS9G3xUU+jEHr9y0qP5xSSoRtwxJ6RNbiE2JPSN4Iw9TPD4UOOzTqWMQOEZdikAf9tcsG
uztMY/mk9zp+ILJEge2fjCF7InC2U+CyyQL/asaJm83tk5k9FpFj7cWvJlB6LhHHHXTph6Bk3U0P
orMsHxe0UjvDKBHuU09S0bA8SfWzHtbaukhdV7GrZSE+RPGdb8bBhzpNrBZEm3X3w3FR/N8NjPUc
0Q0I3x7kpPCPTTQcQJFZ63Lpf7U+TK2GdztvjutAq/EY03/qNjSOW1/NTd0lZ2g4iSoi6swnYkxZ
d0WtKIs9sTEDiUYBChbYj8NBV2fIN9Dz0Rtjvw0cqxkseu8fk1stzPqc1GOBPi3ejz9+CNFNxtgM
dh3S3qBm0ncf4DaKio9ytWecWY5PjCm4Fw3XycLxJHokCTATUAPVhWjCPypKehCfn3jjRNp2ah/Z
J9H12rlfG4jfTnG6eXlRz6upKO7sw+/+rS7snCU0G13bnpnZLUdTPpDF9bAOZ/XQH+CufBS3La5m
NkFxzNrf7hRxRWtsZFxI4Rc1zJV5b0kz0fz0OMOTLI6/m+HFfa8T5fr1iFlt/ZzEPzSUJrrML2at
e20tFafN85H1mup1s5Lv3hnEsooCZqnr+dqt33XBd7vi5vUkL7yg1Tpz18ACdyoyi0mCnINDGtML
xRwv1r+Nik9NIpodlNEB3GV7jvuXao7MY9roBy23sE1Fb7KaNAR400Kd3n7z60WDpKpU2OaXlbX4
IsQPI1M5E/ghGW/rfqJjfeyizdA9Z4XvIU97mutwQd7957V69wTXJ7pM/mJPPEWZRO9dM7bo5/4Z
tvSumLyiihj2/lgKZCNdej37zEiPLwiGtcUkMnIzOo0kFKAfySgs1qDrrjD0Rj00CTcs13i3O/sl
ToLKjxDyi046jJaeaC16cBhUPFpRbiGRX1Bvq4kjfu/doLN99TXmnpeNgbo+JPFomjBqvTJXobcW
q3oDR8JUJecetNzs6rE6HlQC2OJz1bL2xdBjEmHWuX/AhYA2xZd3JtdE+to+6WD/wuc8ma5DIBhX
r9rwMEwUwZZ/+PtRdV/buYYhV9igoluKx8xdXUK49xdFAac7bs/fUQgkxct8t9Wttmy7/C/IEdXV
B5Ir1Q8DPu99ip/tnGcPokuI3iA508xnPbjDDEjohH4L2UCMSOKXzdGK9qEF0+O7r0bsrpvC2KVq
ZZ2ypcfgkXP2Feo35xL64sWAlWr5qCmAgcYJtzuy8/q69jesDDRlKGOVLYOceB1iT61hZYSw/s9I
ut6UOLZ2GiWR573YFZViI96a2NOIZbv+T7vNrKeyKzwi4P+ikqSuizo70nPS1aRyIClU91HfGv7z
2VldKx0bq+xUd4CKUjyZ1bIT45Fekbh+Eruro1K8/HV3tJvgYujfWj8dzttaD8UDDDHdrHYfFoFT
60PKOqewaCrzC/jPbB+k0y41M9LucCmF8i89fB0JeJ6mo7G8R6h9SCIQ/UQMW+srtsjD3SV3nb64
H4QNuPhR02WTL5sZErx9FKSfRJXY6NVdjxrAWTTPw0fH4ZbTxQoely/SbGvEJrI3ef7ah9exflCB
gHpxfuhL/aFvNTJbJMKqlkVuRKOMrmICc8FYCNLqpJMPDu1muNNrOo9JoG/PYqvbSbWCdibZhA+a
bSYP3axpZ3hWH4NFiSuK8/noS9EPktlML5d6yXMq2IADEpNw5lsNofageIU71XBbvf5dLEuCWXAR
aW4UGB64/PQSd3Z40jRNOpp+lAGvJVBRzLb21JV1yXwZEUBdiijtfI5Uoz6oc7RDJNR/nKfXWUMr
Lyfv7zFLSXeSncxCjYfwWy9NXJDEPOcQAVl8SaZfDXnTj2Vfmo9GS1+R0roDuh3B1GxHzqcGCKtH
1q3MCCftVj3QKvDpUhM4VCkAitlOV3Sq73IWD40MuYoKC0AkyTp5CsbNjmeHG/UiZwz3c6edpKCO
v5T651kL5SOyv6aXDNKzkgRwxEngZrTGy/NS+2yG//Ygh5rFHkZBCamAJaiJrC2B/1/NkB2hvwTr
3de/NGTlJDdWMG3JtPRI+Jw9KM0Ct0rjypung5Ko80W2409RNwJqypBEgs9d3tVxMRxMXY+vvYJy
9aLpk0sm32ph3vIg2JUTg2Nn2pD5G3F7VJBG9NK41BAuDvJzPiuv3I92GUkruDg+oUe+v8LvQWBm
YksqnAQuyHAQWKv5PQFGFJshJTG5mtXeNZcriMtYorXd/phzkApItqdvTvF1LAHmTM5gvUVN9clQ
W/CjbZw9tMNIhmQ42zdzmHJXj4xmv03w6zIKEvzEm0E/uB3kqlZX5je43Nwh4CGg/HunLq9UWwgr
AitMPTFvd7rvuJmpTa7ZOeMtDRXf9aGL9OylKGvyI+iEkhQf9SxlaMGjeki4K1KnPSI/qtskwLKA
LnRkE5fKQc3hkJyRbaiOuZPuUrtT0MtMulNW9lDQR2PiBV1ietZcAzOVox0KvsFt23Rgry5OnpGk
xtutdGJmrE8XzNn95BsKMjxwufVS/YQQBDi+etSQKXNh745c1THCXWubT06Xx3dEV/wdablkUks9
eASrSfBtP/mtEoPuGGPoEG/tQLbtupl0E7XY4jFOVQOlrehT26cIZ7elsavs7JxYCSIAgYUuKgol
pNVL4c0ug/Zp1uv2qYnrfd9DSidKWj4q12zQzllZJ9dk2aQWtPj19DgXwHl0ZyQXN/hJbkj+NM/J
qS6s8TImyv6nAacoCWX2OVZ77Q5C/OoE2f5uHKvCBRIcIsBsMAcRuTlMNh3KhhzD0/1y3EnVbNyM
uj+aVtac66EgqYyJ707sbZvSj0AKacne7NBOHcZxZ0NW+ehTan1Z92rLKODjtV8LxILIZEhvjlHU
bm3DrmvMiXNSKrnxoCAE2mhkwSXUejcobel7UjgXG+XRCcqOVm797xDcJ6Qg1GBmiqnVj3EcH7Wi
AKVrdPY/cRK9KAUamtIc9KjWNQT1LLgGBiQsIFgu5V1bhVCJLyT4Ul4aJzT4CFXB5Oe2RR4QrJsg
IIxK1CpNKbikXeDm+fylbhV/l6aAC8IB6tJKf9GNunwFDwso3QGEWvIas84M9pbva7uy6770foGa
UZp8kep4L5tjBQVHhFsg6SL+tnMt4+6rHhURjBk+yjI+fck0iblHuXkeK4iF6aLFOcnUBpki5znM
2oepm9pTB8jPHZA4uIJye656gtCS5Oxi4vw3U5GlXdaRFQuqd6EFYJzGayK7BkKwbSJZbmJSHWkE
PmsQue3PVslchQUf6DTSxWLfPraLHdBAJUxoYYFIkARxsisgcA75LrDiIeapt0hCJrLmlUG4c2Io
P5XOAjS0dEbyQLudCmmvS+q9s5ur4LlSu+noZG29MwtyWVS0cJPcMgiK8/iUPHsjpz6DWh7lO8Nr
s6RFFWp8wtU66pZ53+g+TIUNgB44taOdqhqja+gknzXZvaXF5adQar8rwNnufMr6G+Yv94oGX8Xf
rXwGs7qV4J5tpIEscbBSgRr4+yTfERbY5ZJu7IUW9Kz9pxHdg1Ts1BEGhbpx+0RnFZiUXjf0OEyz
giE7KSy3k4B9SwAC+rRSd7qsGI9KYH52HN24SE1lPKI2/quX4+ZgmTq6homrVZF+qjO8CXH0Y4CR
GXmM7LNZDfXJmB4z3VYOOgokLuEvPlMynncgjrRLqc6q28qPaVm2LsOhfU075VvUT7BBdDHJa36T
7ou6iN/M2We9QfgfP4ZCQEzRyqtiol+dKvaZNFZ8FtoUXCzQWFdZkSok5GE6VnrgSjOwlgy3kKo8
TwudTdfVt7GolOd8DOoLqbm/EggiCsMdgV8dO1O6KdnXqjblN4h1p3OYFZVnKtJwTBScj0bbm/fW
ssn17qnuqrvCD9VzU4egOhJ1IqdP/laWgQWMR9H2XU6wHdLOnVwnBMpJkrszGmggDCkmdbOO3ArN
ezfVIGrVitxx+ZZB5Brm19AwvxV+kB4SJ1f2jmIPBy1uT7NZFq7R6yFYvGEk2aOtPDsbnXNWl8em
xiqrAfGxEjtJ0LpfMVZ9N1anx9QcWxSxkw69cMXZyzEMKcCs26vFl3iqJPOt7avqyQwl3EKj6qXA
bPbSgLrX3KqfE8Rbmdkmcid1Mt20Omn29IP6MrRmcgpyba/iGZUCQ907qfpSjP18pyIKtUuNUX5K
A+KsfqFe8xqBB2OWBnoYondpOYQXS/0BHbF0a43UZ90ow72RyCOzQP8Z2CyY3si+kFqOBsKfTWyX
c43pSeXkwJnEdQCVz6959Mkfpn6nNbF8yPxAuxoTqqzNNGSundzLYeM8zv1TqZOT2wBzILkWrw2i
E15f8YbmUesOmBRpPrUQ2mtopKEtfAB6RczOQHWqD+0XG9u1kHCIRg30Mqr2lvYItnf9YJ8X2UuP
fAKJTpyeC02+SbVVe2kllTsDpRzeTnCKZHes+exmBNA8pdTuDDk09qT1uOD7kf2srehYEPXqmmIE
mqD8GpxBP6RdJ10Qh5o8JbKhEm2WYTZWs13mfCFBwm30nEgJevde1qMfLFeMiGNRn9EKAd2ERhfW
0SlBScxNjeJFaeLJy/DMWk71LVZ0aIQAqeycsr+X0AurNR+ssFl9TnWZIHSeXuuyse+RvLNRtkra
Q9jAjYNuF+mU8lCS97SvAtLcpiC7t8cagHWtD+VlGrQ3ow577kQfgfqb5W0mx/gcThYp9EbWvCiK
Wb8k2L1ypsYPoqrHXoOeG/ljcbAvk+HZNyD5CXuYGpxYcoPGHnFRcaaRTfO9pNTP+tjVL+Q+aXtn
CrCoHEAagZInh6KU0DRBhqIaO//MiMYPkym/5ONLd90wyrcm9knqtyvoqXh9nmgs6jTFM0fNIRkU
FBpEyU9aK9Vn2yiJ+rYpj9xoWgg4qjj02qD+Npo5/Nqjk93Mqrfk3SgHSGEU8fO7OrFrpel80cLi
IkriND5yNJrM6YqsFqGLfuiPAB3kZ1Nux2fLE/tiYwQNPLoDrrutrlLMf7rAj68OOVzPVSSP0I8O
b1uDoW8DL60h4NrqzO7wA6l0ksd7cuBtWfYvqpP8hIgheCYRKnjuUMU+JOCxva1OqyvAaw2Je7ma
RmSC1fZx8O3mJs6YC22+YWsdRUls2mbAqzypOv3VDp5N2/ZUK48e+xo6DtXUkrMKxuW58FPtvjOn
B1ESm8aA27YCdXASRTmPp9s4c5NLe1Wtgpe2A7SAArN1FHWgCboHIAxHrPilBc2mCiUlMLjF2qJS
svqx0VEwW69BCxKwO08f0PoWdWkuVV6eSf6+6n6VUmc9Awi1np2uH/d2FjWIvaM3Q0b+iL6OFD6J
JlEGM2/OhO3KrUqOOfm31ybHzDXJdHtWm4FgDvpnO9F43QzDQiKe+6cyAHNddNrLoKK3jBHQu9ZS
HK0seinjozyY2kuCPfMiz3XgIoXRnUWDgUXUOZ4lxLuX9qIJ7CmJ77DgDUb9nJlq9CyVTn5RJugP
0qSOnuNlUy6ppbWeFXiqKIqNHbJCrUirvOARKxNkZaDSAHDfy3rhklCov5aIt7iZpmIx1rn2ijE3
7A0FBVBxlAfknBZovVs4s/YaJGZxX4zld9EWiaPx2a/C9Vgy/JB5LNMcVkh6m8k1b+NfCYwNAKTr
8FL7VvNAiEt9GeMw24cAWVOET9x4KruXxhiSB8liwb+UxMYpFtVMvxzWOj/QNQCsrD18FT0ye9m0
anEA+x0/rmchjrRngJ724qCMLO9jhc77dsnOyc0d+aTKWdSh6jVdwoXdX5wg6vwegH8IgmttYRMe
yJGp3IviqEfl0+iDdlvuMkc68yGTopPaObFrQp937hRdfilbUuJljYVZbSfKCy4v5WV06Fu91j6J
KjMyEVqfzewoTvBHs7/22vgNo0h5EVVp7NzrJR+GKNmqZZLAJPV7UYxMHpZc9fuqiE+VWiv3jt4M
z/owwvRRqv8yOQ7PYjPbMcowRqssE+bvutKx3blQose1xVTYxBXIs9eIBRxjCwK6sEOiWlH88KfW
3wvGlGKSvwHM1j7xAGxP0vPkplcGFH+hohyBYbdPUovKXNGqzpepCs/6PJe/UK6+jLkU3Q9O/N1f
uJgdzOyrtWzMyvJ3FajiB00jblJVRfPSlfG/Uynx2AJtppfnUHFUpic5UejlQJNvyU64CMIaFo9R
yaqDLOn1Tjcy6WTXbj6qt6pXIJOrI+dkvXRdtnekL+Qp6g/ILdYEaAGaj6ZSfGp058y3GRwsX6p2
FsQOfa48WzYEFe33JkXSaYClC3JoC/dHaD/lPeQvuqOVUEMHzkn+nDckDgeyNyGa/MJfP9SKGT0W
jI9zoj6T4Dl5gG8dlo7OeG/MlbJPJgOmkDl27VBLvvTJYB6GOsbdUOSEXw1rj6qygogjPtd2DPU7
DayoVkc/h06VL0Fpfbeb5G4unGivzjMIGrVKPwfmUbZVbDvEsgq8wK4TV/InObWkQxhHFjHfLHlo
I+kHiEfYZKoIpj+LHMvwO9+G+qnwx0e9q950JZteiyaV0FKsvpVjJp+TRQSC9SQqm6hInhWrhbIM
ajSM0U7dxUkSP+ZAxsjZlv2vznDxTROqhz7N1o2CcHAljfCKReW8E+Z0qtU58hiEC6Nxfh10eA0t
xF+TMY9vaO7EWIhmvldapTmcIBmNfliQe7hyGZkPOSQZSwDYxGwrf2hTOH5qJus5MYzgh5LFn3LD
Rl4qg/8LaAmRB70K75Rq9C9WX6enWh/LG1TtBREUaDixQ4MXJTNyNyIB+F/Hkt6svpx/KRDPWIvy
Ue6nhJ3hJkDdfdoNcZm+2dWke3MUNieYBJSdwdIAQdaqqS9QD2KaBTKiJEmJpmDo949d37WvrW+2
r9MCETOz/lmUUjVnSRrK850ojqpS7ku17A6iOCAedk5BCOy6Nu9eE3OZ0MCPblercumQqJbxKNor
kWUiUWuUcPXxU4aeZIdwiMe9KDrgR+/Q12DtuBwNa6Z+w5jgLqIkNuiM3Wx9wIW2VNG+BSMAQb0o
mu0AJI+cdk8UkcKZrwEe/N9XszJ9mcHEMXF/Rml9ns1cvRf37g9m7PUE39cWU1azCncmvBTLTxXM
F7fUyN9Eqe2nwAv1JN0Fkx8+9CirPZC0kOyyuM3xOlAnNnHvK54yBaR81KbkTaDp0TWUgwfEgeHc
h0H1QZKl/GJV+uOHelEMQaIa/Txd+xYnwU7UBX2LpUJi+0GcPxD7IcfeifddXzm3aazkYz3id2w0
iw4tKsUGbbldL/Nhb1U4CJ1bQUK9246xtV5AHBUHNIDx5zTt/0GV/ibXZc/CSi00IuiheWvD6XWy
5fn8rm4Co3RgRQvhwNIkV2vzpjQhp1gkN1jY3de1yOoEpaJsCE/L9EMQqDFc0joqVl/LOVpT9Df8
+aIgNpD/cBBKEgTmppaAiyiLQ+o0ZXcRiCQ1U82bvmzWS5FcnO0GVbGOorKDnw98etMf4iqdbzDd
qhfQakicUhJVaq2egt6YH8dwOgOxrODZGfQ3IPvYQZ28lpDzO2L1+U9t6OhviREfqtksnkXLWsn2
czrOaymaKq+JZmctlWTiolZVvIiWKIHv6rmeXiK/NN46lYWj3jnrsbT+ofosTmfHsO+gAyrfykw5
WOGoPKWDXbxJYLG7JG4exDEoSOEoQzv7vk7L7KAnhBt0u34u/g9lX7Yct65s+Ss3znMzmiRAEuzo
2w81DyqVRkvWC8OWvTmB88yv74WkLNau7ePT/YIAMhMgZbNIDCvXgtZvay1CEzhFZgtgO7W4wjEA
Dqil76zCNn+MRqjaVcHIHoBpx4oh0tXW51DuQFWRLsH3j+cfj57E4m5ntthXGVrDXzABoSOWZ8Xe
bQZ8Aplu3yEDybix+urEVP50PAj/0PXg7qSmkWUmaGVsTNYswDwiiAv2IKpZgllRrAJAR7cxaMy2
2vBWRmX47mP+twRPWXXngllwgXz+GCSETr7FD+iLqMApmGlRus6NsVmmiUpuSdNjjnxxsC2BGyR6
LIzGesfzsceiynpuOfYUfOTHBjLWXgDwR54ftErHvklD7CkPi+hWmIL7ixYKkaUw9Z+xpp1cj5Xv
iRu9FkRDNkA3q0og14eNVbaDMNY7xEseLN8MwTpcxMAIGPHZZx47uTkebGWKVEE1oUdsi0SQaOEh
0wusSt4jMrgWWl+5W6hZj099Vt+1bpF9i3CWiIyYxFgwkCstHanVYNMz6hvTLJ3VyByQFjvFANSg
FmJ3vnxxbPeceFs7iUsgYlCEEJVCbtIqSzUNolssXQZt8igHJLtkOeTHJW82jSHydYJ339Jvu26n
p76zzO3IBHFIVm7KHqK1XeoFz2kbGzvbRPq+PbQxxDKKrUyacG2zfZ535ROIpfCNaUBaCYrVe2rV
rvel0fr61nZs+TyEoIVCNhIStlUz1oJmyY1+2PcDdiBrH2/PTuovXtyybTomzbMJMo91xWwL2MjO
foxBqYvNDrViLoFRb++T0JRPZu+HW99p5dqW1eZf//U//8//fu//l/8zAzfr4Gfpf6WNwgaldfXf
/2L8X/+VT+b9j//+l4VZPEcmqsMgLukYumMq//u3hzD1EW38D5wzI9ciCsJd4wwvUrcPRGVajLrA
v6DZewt8XDKI5qp27wfpjYoxw+yrb434ruWFce/jxb/KklGfamTLeOIBRgFvAL09/E9CdZTiQFYI
TmDkOk9sO4Pi2MnBf4ulmZXsiF+HCkweMOlIqgeKqIS9+PMf7uru3/5ybHUqLkssqnVXOECAXv/l
2LzStczp/EesftrdTNnrVDxxljOj7+yxomgVpsDvknO2U5NfEQFP9MA2Waf6POR0icwYsUBhSL+c
h7rsRfGWYhb+/ShMuDLcUEDucXsbauWR+hRg4dyL0jokWIefq6hN7uOw/RbLuPjadNiENUuW76kZ
gFHAK4ZXUPlB+7zThhWZ8T+CLbk+0M5+ycF++Kt3VJjJGofh+b50au3ouX6HOS/4JUfI9WwHX6/v
OlXgwCPdawP2yCIXv/XZ4ckSb9EUzHSf9ozxYp3V4MkmGxUaPhW3okFmtpEgH55s03VAPbed44AH
SfcJ2IMw1dXqu9mR6hV2iaA3PNsLdR284ysIk+MW6Z4gglnQdSIhcB2y9aM6qWvTj+vUxWNi+sWt
b2DfZWwH8S00ncdAGzqcJcfVHiIx2UY3RPJWRe/kr0HAsDS84b6x8FxxPXj0VVGVibk0hW5tyQZM
AgjwEGGA+euRTIWKwCP7EYGzg+Rs1M0O6E3IXlsCPxJ7hHwwa3DWFg93tVV4924HXmDfHW55J2ys
WiROzK0IDKkgqtTugXrx7nni48MM5ADo4dAkW62Zf0WDxoCyhYnsv4adLKz1TzjxvJ2HSQ3rY+jp
wmr8eeh5nL8PTXYvPEaGjG5E2AKRYFOpcWdoMCeqIf0T7musqm4m0+RusJF2Q0WF99NNVwDkDktu
QSpOA7nL2kFy0A32GRZBmDvIDbNwLkQmVbM+a1c2L5FYe0OR+DNqDiAbb1r9w01tMNsiva5GjnVn
urtq7PS3su8PoTeUb3nTIl8q0didLEKkrmlWvRd6iKnwGFSrTA/lK7JSnowhd7Z6Gtabpmdy23VB
sQ403X4eKzB4JQ12QxIROM/g6Go2FVKDJ29lKeU2DYzemuKdNxV7fZlzfUN9wYYG8QgcPqwsHAeZ
Eru+UAaTpzrivENyLKpkHGswKWHOkaxYUCA38zOwwP53t6B2A2J9wFaxGaK8c8hUU906J693LLEe
ZycNV0N/7GOQyhXQ7wJf4/sQd+26NmJ2xtmUh69EarxkY6rt7a5lZyriwWzOMRIdKIBimxTnDaPD
v7HKdLGEVLGj5HKNWXMKWpZPY91A6VDD7veOYjA6RAcYqM/iRGAe4PcHKB6kz6zVDh0yZN+SwRer
QtmxO5I+J1CXZjoXxwQkriu3qiACwRIQOwaefVfFJs63wID43e/HV33McfDZ6DrwszzajC2E/1yw
OlIA9RzxV089tcFqF7UVht/LqH8VmENOPQOjj8BtiPeD6kkB1DNvwJ/LNXYvKjcWOATS/rK6PN83
lFitCgYKzqPTJseyklW6ZkwPVjzDNugcQrUUWGAfvGy3eLFipKoCqcdQgT7GLcDICDQ8xoK6+Pdy
lOa+7fvgjkxYBnTH2vZOZJruQkYWcD6ANa3nOM93YuwW8BKLXDtjkJUfQdi/tMEedCwNaRy5A1zb
wgBEpVjkykBW8ts4447NrtnPpin6uj31JisNIVP50OCYbkumkfnQzASH98JwzOrIVFHYmFsOyMhe
zjbB6goUuSh+Z9M1rTrWkXssfcfbOmkNyVOKox7zoKPTgvFFjUK2P49H3jn4ajxqxtH4GuPTdJMD
694A5S+NmwGAiJsgdiLsl0DaRbXIDopmfXKSTVcOqjVGFEMICryrVr8Igw14sf1jng7+sY/jYKqR
zVYOqpmuByzAlft3Xa5sjt1FGXBAoliGA/L9yU0j0lijo0eQOYa8DI/y+kiFi7O6o89tI1/MbajP
X7rnaD+V8dKGnOyK+lm2gSNo4VhvBnPfWRB0jxXz8EswANENjSJ5LeNg6wGecixc3gCrJ3scpw32
g12CQT4aY7nH9ha74yLCgXcGpeVeuzOMxv5BoXWcXIY6DlQNKDSWwXUopBXwF3gMWdUMqacMGsKK
deiMQ+3wTDUQAgKD02fa8sqBvQG+x3bpE8VmY5eAO071Nd2X3na902Qawu7WDpoRmFr78goUOl8h
ARxyusLsoCvIwX2aTfN94SqmPnon8jmWBHPd1d+QVIG/9NKGg+MwZzE+LeJkhmlwIEkgnXSIVEE1
TzqTc/g0zWHlr54UOtsp9u/DkjP/VB/6dJZiwDHg3PVzyNk0d1W9kLfqH1o9dQ9GYSU3+OjlR8Bi
69XEwAfuPruu4ifs8xZH5MDg89uAmS813XPe1/0JvMXIXXHj4ujj3DpfUPW6XfvAEZRu/stPbeE5
+hppxaCnU27qQw6qkS2nLsJu4j23QIkDhQ39mfqVQFYvXLuMwj1nwXe/DUDUsaxDr1/RdKbnDVga
DG0pq9A4TPMfmgrNXvA9gdhZuO4UM02hkAH3MTuiEWIB8CzDgl5RrVaQzQAiMc04VOP9sDiBbZC9
jO26M6AcE4oKSlDIzFtQlAD1rjoY+Ecn8urGbzsBbumDeg+dRo55eyO6bg3ZBh9CHigqM9IPNk64
+jCFSgDZPKNIqxV5LDddR0YYgNqiaHyQcYB0G4u/nVRsBQlksQ5Uo6KKNfwM5zbViNagBD8W9iKj
cZu5kbOlfpPtokrhV0MSPcL1uFN7KqdR5q4VsSpc95j9IOcLlwP4XleJ0j0umXmn5WaCBGSw9i7I
1onAwisTJHLUnItOWvLYA2Iwm/rqoCXcO+jcqr3l6JjtMctNDzyiuYTAcRPloDmBoEdBRvL3Kkjm
EJtfkssIUmtlDkF7y5JumwZZ4INFGrSDSgcTcA8kXFWxC6BwWyxMz1REZfmdCDIH/BDI8Y6ZHS1y
3/b2lPZBUO+5+J2N4OME5aa4GdxPTXJc2VzMfpZDW0kQaKmkJQV+noura8wh0zUAYfE0S9sItbMP
8H15YP5YIW9MtadqFTgFCDviWi4oYA6l5mxzNIDMluQGHB6n2ReDUNT1IBdRZutuu0yzjsSDg823
bF8HEmlANMdSpDnkiFmEL0Ghd9uZNEdoOQhpcJBk05ytVnM07BZWILpO5YoGCMD9DoZWUGP6AQ9v
fKmBdF6IQh14nrGyN75aJXBOGoP8AVRE2m2ZyB5Mm7E8ZZoHSgcIYz5Fjo13R5pa79iMwUfNcb5y
vXs0W/+vKmZi19c46wUZ/2Atktp6H2Ub7acmeRK7/RalimWKQsgW8fJraaU4UXe7Ue23dtXZFdWL
KDO+pwgyhVjZnUF++TxapfbRn2xui1PkEOfcFEtFq+5CYi5cJk492TNA4v+848NNcb3j49oMzL2W
yxmIA21T//teV2QnnQX+7fLBaYEfjMFPe9tjFnxbORoYoJ1RKqCdvLX6HAcqVpHKDainnAW3+Qgo
iXKRH+jqHNlbxncagRcA8q1Ar88Pox3sYxHgeIk8YCQF3VHiQkNq3XXWTz40/FY3+Z0DlNrBVC0t
jPkt2ess6bdSDMAH47iXLchDMblp35kiDMAUpRxkw+F3v7VH/H4zp7EATvk1dJN9AZe9GyUnA1Cx
zoYky+DmNsB75XgoRRjdZ/GgL0ad+e9+GB3APW2+lBAU3fjcM/YO8EYPvu/gDE5FZIN/h3dL9qW0
Wbr1uIywGDPrrcz5HvCh+OCB2v00F1rJh5OmYKqaGS6hzWYfyUl24YocSRap3p7cNViTQCxBdopo
IxcyNg5Yj7XqZIRKGd7uLW8hwKC0yU1oL1VZjtepE7natnV94NSVcX5tUs0N3yooVJ2oUX4G0Ehp
Mjabq/hiBBSMRpsuSW5b/zoPwnn2rBvek1DAUSJOdIJz0fXiZCvLbJbtiL19SGetLmyOxwBEQtxQ
TZ1oBCoMe4RZ1GIVqU5k4yx+hRiM3JOTTOhYYof7RA1AtsUhDjMQoWJguqJfZv6KwhvmaSbgsfCU
7PpqdE90NbU3PF2NQsnx6xaDwOt2np/EcbwT2CPHLyJ+KBTpdJyK70nTgspftVy/ye8TY2qQBTyo
/gGaivmCmlTktesAPgY4/b8bJ8yc7FyGWIQjBx8CMSc/lO2tZdjNLXZWWtCS6/XerIEQ0AFsWZCX
CqPM03XMkXpNcfgA/3Ibuov3XWAF23ksUCtih1IIubaGXBwBmeIjBMPcqFwZPo6IqNkL2daLJHfL
G2obuUpftmS/oWZL7ky5pypZqbAlBLjmyIuBDKjugT6s2s7BdAEau22qHszxpkR+K3ujWRyWVFAs
hAqXmtyR5WoqSA6ylXhff4aSeZ4RgodOgAYNmffyJ9g1DUw4ceCiA88Rg/9AUTuDdPwcqmIcHAtC
nuG680xAdN0cyTSCgcKNHBV+720BdOh6qIofjhh1SHoIYHX0ND2A4PSVWi7oD3Hw5ZogYnvBLs0L
L8r+SRNj8ySBpkTdVEWYBS8GzmWgC+QpWUgkFFnI1tmlRbzLseI88yIHZ28Eyv3MMaH241XIHotj
MD0knfFQRcJ4GMDIYHbiniyD3oNEO+7B76MCChUgufHVbGV4Qybwzlc3ZhK8ODjyS5Y5b/iyRUrU
lrx9aBhrNo5imQgt2DKoUSyAc85wogVgqqMKatpBHfSLWserE2z/UK6woFA4uylmHuHKcTEC1+W9
gXypHXhpvzERmPgpu8OD0yWAk+ZWvqFmqGwlEAAdAOF3fdIPD01rZXs37oHIUE6yQXIB0lJR1u/B
G6EBhAtBBpxOFUgmQAE6rI+aVal05bk9x0Sf0XOXxgDF7zTOlXuOmUcQlsgPo8rtGxye7gUQhJjh
6DVYNKIWLHgFmNUv2lUJpaBGdjVgn8o/tzMldkE8wPMYxB5cMZyF6RA3WGuy3Y3gVn/OC4bNglaM
qxGaPm/hmDwUXNZg/DXKG54gJY3suK2/IBgLesjUjW5LV4PopIqvbex5ygGZdcx0tLNTAEBVyTR7
G/D/AOCX2510aWv3hel/40GX3vx5DmJg4/9qEmLiwMm2cegkdJs5nF8duBkA43eQCGge+hIZ56Xj
aIdcFb3JvXQxtSGSuoM6zyZxB+1AJj4UkIm5bk99Jt9UH6zYP85hVJOtQN/JT5cCNq2fx7/qMo1G
F6Xe123yUJ9/Xp1G74rmWwOY+0ZjY7SBtBwUZpBIdfRyxyw+qqDA9E9kpaJxM23jcv4lLE1sJfKY
G0eDt6l/omqNlI5iESSRux2T6Ja6SPBklPdT7xznIYNSi8RlKzCC7EUCVFSdIJv2/VerxKn6DVby
b1YTJufWSYx17brZDkThw2vflBD0zfTH2mbZGSosckF2Cis/wwatOgCGMj5iOnQZxsx4yXUdexT0
Fo25vzWQRQmhJ7xsI/WeDVShdaDYVXatMKqd6QGQRE9+FgfJgQlA2CZ+bGoPQMosph/K3KbwiWUb
imFTnwuabWULA8tf0G9pHpvGmn9kRQL9u6H7aZpDu7GwqnyEQll2H48txDLsJFsGIO9dWSGAI0nR
B4+x8hoJWDrNEN5Ieamv72DbNy6QSqGwwJA/CHdDX3dLanqm6eOYrDpmtY2Puoroh6ABd7kJ4Ldy
kg1SNLeJxbQTmdySWxBegzLANGTHl4DpHI3EADwDEsYvIZIiQDkcGVs/N/oXR7bYQ5NRc8vtqnzA
w7PORn/PUj1+RcKIRJp4DzKPMizv62Qc8b+KR+L/LUL6drAbIKp1k+L0LwYr/GukJcHazFv3JohE
dQM1rhLZeEX7Emb6PUgAnR9CZlNoCNjPOu3lZSje2VNorhRhVGgDBqKBNS+lxoyNbZdIHArTgS+v
20EPuaQ4yA/QeIjBqcvNexOU0FvfdMY9MtiQ1ZslCZI90/grdshOue3wn63Z7pEVVbyZA+fLHAyt
d5HGXFBlWM3OCC12BzgfUnhYlnyTAlCQsk52tiH9lQ+M3k1gWmCcRdJLvrclstKVDZKsGfBlqDFV
o6YO2oZ6QUYq7Nb/zgbN3VAImXqcegHU17Y7XoBbnrdatG8UO3ynCmh9/7IZNr4Lc5vcFEg2p0/j
fe0LcQqdBqvedWvp+rbuPPUI1PIsIFr7CJGhval+0wB+F7sM/Ko4M3P7V5xuQcG8Cy/CuArzwr+F
hWOgBBnDtY8P527QAfIPmeM8OxzULDbYklejnkFPo9PVPwlwJ4Zq1po0tpgbeiugKcSzXmvRtsmz
ak199TjWkRHa2mvqCzmFeAPNsnxD3iTDNKQqEmtDfS0bU1vXxoyYvHz07dXQVc7ULCEcuLL1ot5J
t83XLLc0kOfU2P/noTpNU0cBpgGWlamajwmYDgDm9ZEsY6wq6WnQ30M4BU59rrtTOwJgcR/V1QJ7
8HaJlL3Rg97xryJkLN1g4y9YDEPx4WBVgpzLuU3RZV1VC9saWzzlWfDI0m7TmpZxphZyF5tt0TUu
Ms56ZJApb/3p7ZXXMHJ3ScGBOkHPQiRZQnXtoj/4QJFSOuR4L32OjoQk/7GKu8v+f78+jRYiCXmT
Zze6gI54UAXNS9CmOE0GvhOb6GP9UkiwUXvVl6QYh3PSa9/IWnOkU5iRzVfUZDo0YiESaO+nPuH4
0LcNstqh6vXE/WFJI4PFF4hFZEHE+8Qat4CQAXSvcmupyCrk2DUOePZmB9aB+JZRW4NACPhdVHhv
gseIIhOVBzmHU5NCZptfWGDWkJgSDSX/qpThXoEV7DdR4qVbagrRPGRKR4JZnXWnolrZDa8u0FoX
UUgDnaKGQFh3yHaexqIoEWFjIHTd4fUz6nOsXo1FV6Qoav4zijqnIjj3Q7e1Ib928aDR4/Q7W5sg
KxLpb9FyfirpIZ2eVzJW9OjOfuE6zQpEUNGShp0iQWEvN0MUQ4Fdd4bH1B8fJNLJTwr+++jU+NcK
gsRekbMegeltU/BAN3lVLHO/0UFYhW8uebsAkBMst3zkzapTSRYXADdIcU9DITc2X40qkYCCC2Ci
bxK7+zoNpS5b5TE/AVr97y87OVVEg93Ei0s7qaj23oBElOlO1F+iLt9m0L+y8hhyiKrX7+4BiOqv
1MlREZ9/vuhyUHn75r7p4/bYV05zpFqlmn+2dYEi+eZ9ijwIdPv/6vu7a+QVfgd5nKTrq4vbhSbA
rKPuqFAp8WDusY+VE2Ha5NThHfbJggdsAjwi69V+HfVUx37xmG/7TPBNWaQxlrYu28QOXqE6FqcP
VHgSczmTh9GuDiOcUlZFcABVPz6pfAweysAVtxxQxFK1yITdHawJYw9QZTWIDFttZwMcvXL9XRrZ
wHNaLcilush5z9v6J8RQ69chqTLs24rhUXNxH6lMizOrrX4bjOV47EDqduhHu94BXAjst40PRyPr
5KGysGZuktL5EvWQLfMMP/o+9u5N6UkBepj/cL3My8bHMAkhmh4W5Sq0mn49qPMwrwJDAjgbUJUi
egeXjtwg4yo/UkF2qrE0+BU3u6nmfEZPY1Us7Ne57d+YFmYeBnhZ72wzsHa+Pho7gE7yuyZl5rJB
Lsmb1I09vnZQDIUieIEcgK+2U2pLoP/MM/7CeK+PXbAadOiYll26wYmSe6bCULT1raWZYPapHcyb
/uYY4/ANGFVnP9vLzvNu/j4GEo/6VeCCPalLg/4EPesOYvGoCemO27zhP3CEw5HVqmwUErjIW0Hi
xg/ZedGwIAd1q3LsiViVv6euKoJ8TVsgbB7dBdiHBqZOsz3shxhHL5+jqzuhkNQxrG71eT/UI6Vr
zyN8doNqB3JcsewdALLDhdRtgCE/tw6fA0zjxTpYFEvMMJa+6NyDbvOXHKn7d3pkeXdO2+Vn32kA
zkGL7HhqvTvT6iBf7tsnU0M2BmDRODiqKtPcUxwVNt5rS6an1aauUsTIFMk/WDA44IzAWFSEIPHZ
9yMSryHm8GEz+94EBNndUMQ0vulAFzXq6zNdnG6jkMGLFY3+cQoT1bDjOuTFYzCX80XrePI25Q+G
U0g8I/5lAc2MfaOShq/sIsY7JI8Y5leqQ2o1Ol/gcZarrHVdoD1/jUKDAm5gb0o/tCFk8cvRhEhJ
ryEwfBoNwPdGSIzcSp13pwD6eMuojtl3nf9weem9lUhpWjullxw1R5h3Io5M8DAa5ndgyaDf21pf
ZM+SrSc8Y9dkafaks/ZroEbItDIAHlP6j14fQTvcAxMMr1v5GskO2sfFX1iUPDCI8N2FRcPvohYC
JWNljhuQ/HzY+t4YtnLERgiS8fkdBWtG0Z6KKN5Si1lAlBkdg+qEbL1DniUfxeAyK11Qmzz8001N
sxz8bTjwu6tuQKL9m1HGEHk9SJnAVS6q02AptB2xs/W3ruTpqRNVQRcGLbNW21CczrKfAlkISN8e
2oOrO+3BUUWXIUVoQVWJzRWcFit/RFWKojb5qTZ3n2Jm9xx94ZnGvLjSfGXqeX2heTiq2Wz86SK1
xnPuZcjtNQksUVGLDsfm0KYHPUEGphoypt7on6hmIresW5AU0xxzYQyM/I/++UJUozHY53VmrzEq
togy4kgBBho4H/D0mbwM9jIzwIYS6ckXxxV3kR9BpftPERDQk1PEkJfPHJ+gXRG72SoeqvbNcNwH
U7TtY+TX3tH1XX+FM8v2jY0Vsv908eAXWGojk8YClQXseSzfBghmPrAWmuvgT+mXNM5oVz8yy2H3
sVeUpxRpxpMdhBLBAir38n4wxq+aRB6uq+lICFOF81n7nc2h9DGKieP8/T/sBBr2PzYCuS1MDiA6
cv9wZ+bVaSQ0BF1vaNx7zAbqGyjRRSdHFVTzkdcx1RKAl6Cz1O7I/m/DzOwdRA/akQKQnlZ1C4F0
/hMNlMmyOtQFzhvUsLP9ajQjH+UWvB5/TWF5WXcLCpm7GXYEbZQ0RVaSutfZMTepZqinNwlGcPHN
91KnwGcBrZGvRG/mW6ZSw3VwH2fLzIfYd68+6CaS7WW0DAvDOlJh+Br0H7V8bYxgICCTtMoUSQQq
JE4s6EWNn64s9OtjaKwYw3n3osr94SjrtMOToqpUBOBO3aaG9jS2+YeJ7IXHt4FlhIcS8xIovjCr
ONXIVQPCDXrxqkVFryFdAKm6bXFCFs9PfOWbrYTQyeRF1lTZL6gNvnSkbbUOeBhowD6LSxAJec2N
N+TvA2jbkEWXZC+7D+1fJ0UKjflO+na8Tv29HVbDipwFM3tQSqTBnpole/zzw8idfzyLDrJScJBt
OTYyIvSrTWlwwo7+APjsvYgcOX5pa6EdbDPJblu/z25LDdMKLMOy7WwDszPwWx3PPjwUiFGyU9wI
81RlpoGN9XZ4w2Znt7C4N557PZHn3zlyJsGnVZY5Fk3Y+QX33EdBzY52fy3luXKbYGzbFNx8ne0F
6/11UeXBvsMBzm2jihxHKUgh6PUtNTvXKP9DFo3F/vnvxyzTcF3HAfmO7l79lq28s8OOj/ze9t37
GM/EqXSD5GiDvsyqLCCfpFLOo6Ix8O8GyV25LGMWrg3BjS+d03wDr5/2E5zPC1DB8Xco4jFQ4OXB
o1Z5YmO2yLpprbA/OUmNs0yuQbluxrFN+DOConGG9PAF4dNmuBoh1RwnqHdhynbXcSM3feCrmbUM
WNYDvgYMANLx0qMI8ggSW1qxtkxIyqZN+DOsufdTy5+DiFc/6qRANlkaD4/ICBk3IsLi4s8PJhYE
1/+yBpI2XfVoukzowlbHKRf5SRDWS/sSIJh7u/jSQg39FtODArvcSI8Lc2z5xiCOWThlLr5rLZR7
NfwjSt/7UhV58yJ67Pk5egzEMlAHCyI24qGOfW4vLYZtbMk3slFxETNVC/1rY43IULQEztcC91ug
yEtSzfiCNI1gl9l2tcVBknhpWsi6qsQQvcfKBdMS7ybltXMWyLZapAn7q4Ja5TaOh8xcIoF8OAh/
HA4sKwbMfqBOu7NVm4xUYOEqNpj04pSCpR9dstCCXCq5m8Qr8bZUAzlVlZtLt/PlGo8fW4imqZAT
Xd8WzNbOhhv5gH/XLMT6IW3XQNh6ybpMoODleSBPwj7s2cF+713jdtkOoMhqMYV0QwHZex+JJDQO
xRgFmFxrbTw0Sc2Gha8F5kn32nYN7oMQtJPMOFFBjikm091uAd7OCkwyv9xzDNXKwsedC4iWqgjq
O8e6fQ0yjA5y3+pis12WAZCNuu3r67zoNag0/7Mv2TCpQWKujvRLaoLSxdjXXfxDOCCLS7raQrJE
6R/ZWPcbHOJnT4HvZYuoj5qfJd87YdL8iAAzBElUUB4zAxQJEon0gC/iOBH5jI0EHMfPOrF2gLpo
kdkJ7IpXgD0zpyP1sc6Wbj7WJz9m0Hx08S+xk7x/9jrk1B20oWU3AXiwqDXG2Y8wDL4WbgjGhs7s
cOwZDecqt/W11/bhfahD1Nhlmv4Q9FWMfSwrfwpdC3LQoMb5wsF+uAhKF0Q8VguFPc2rt01qshvw
lg67Hse6x2yAxjVUbt19Dr7oY2RHapEhf/pm2ywcJZoxFzjfzw9dkPQ6sBu/PHj8I0jPfraphgQW
HMBTlTpduWcb11pkP5I75R5I3mfX9UAXoRfVi15T9brbPODFnU/V2XVxv/OtXlzlohrR30tdLy54
EXBRpbHmq8QlFMSnf6rZeHHpi54Xf9Zvb2geGQluYv/n1yszrevXq8kdzvDtdyzMAPTr02jX7/2x
LHkIFkhI51UF9OEaB1QxWQL4pOXXZ7dr+mMlx/fBrt8tm7O/TjbP+F9ZEr3Xwo9ecg/7Ex6vkBNc
6O7OTnRvB0JeEEmBomdlN57/0qGrAULOhWMXbOfp4l2zzOarEbj2qkZW+b4oHfMV8q+NnTVfZZcF
e7ctmjVFxbJ/rjtTYlZo8lvXxGwi6e3+1ucBTjkyHTQibZivUjdPn8ChXd/meXNfdW7yxKI+eSqE
vq57zb+nli2VkGPJmn2jIlwoS20dbH+tqIMGQsPbLoOYsxqMOjiQRDMy8OQ14KCbcFc6OCVvQV9p
mSN+/4SiIgCWEeTpqsuEfgGvIocGUnXVQYTbYfBbyC5Y8f0QRvF9LPVVnzT9bWWIHgSwcXwXSWA9
yQmysfg+QcY18nCxkYW1LEI0N/JA2pSLbaTcFGM7LRKDPNARsgrsX9jSGXHy5AljNbnV5UwBfVfh
MmSQ0zgCE9OdF2Qt0B4Yhy446KV3iHT7dbob8JvnpyopkTLU9HdGr2kOqB1jsQNTHc6EwFLkHZHH
7+8gOH0LQmDvSKa5+J1t6vvZDUkd3tEW0gONiq5vMhsycCAxdZ/DrAU3ZT68mr1gez2Nx1U9OP1r
OAD5BBLO8kRhedAtyR6A82YP3XI8Ekl/mHFShKKaAFHcwVfY1Lpv5LV6cOaBViaMkaeaQ+bW/IGp
MbtHLjWwkzxTvLPIHVN2Bpji7+wJWD1/Z/ccU6zABc+WdaL1d02g93c6CxdF58dnR9dTULva2H+L
2lxhmL3EWwxx6e7GQIDrjtrIKezvtASAJI48+8nmBEGGs4UyXCFJ7UeGr9Fr2rGbVGjZT00bb8H+
0L0mkSK+tGogBisRYCVkgWM7LPQnvwcPQK8VWFWb5lsTds6zK5tsUYJG6r0T4aqvAuhJFFWwt/zQ
/eaDBG0xJkP8JLFjuy7BG3iq9UrfJ63X71zoipwjIHZB4mpn+8QpX5MUaM8SvE3HqLc/amQTfob0
uw5Eg7PDTswc23aqy1SlSGpfjDMUEpn4dg4mz8/AsgBqFYCfZUQrP9AwWMiPg7wiFOlRpaJOwV4c
ZyBKlXqZBqtK5y+6ptebcBytQ98I6xAW0j5QM87iNMVi8lc70gy0WxU0RX72CchDxtlNzdqqsVdZ
fa2MFCSzjp+/eKP1DgaE9EwLth+h9JKXEPuKZ9dN/i9l57UcOa506ydiBL25LW+lkjc3DLU0Te89
n/7/iNJ0aTSzu8+5YRCJBFhSFUkgc+Va78Kmdpq/rYKqX4gdnxbZaLTXmnTeDtqMp2I/+Rw/mHpK
5LPPr90sIpFw1M0u11r2aEGGyg4VquKgy4bCm7XwPtvRpAqZ5hlG0Z9/87yM/NZ96RBTiOZl2jFD
0PD3byJ2Sd/fRJoN5MqQNTg0VVn9voVy9MEHIhC2N37gFSwLCxP9gDgufkCvMokouH/1WnoPrbzz
NBYRtE2wQW8t1Fx5gXkU3HLQ7eI1q8doa8Xqp0nYkXBHREft0sW3jrjJvR2Rtdtvdtgx/OsSpuje
qfSDmKMOEI/yVeiOZRm0BSh/N3XzZ9WGF6gDKLYWzcjqnxwFfktdC5vb1JKvfKcsnuHdQs0yTkbI
1GgWPkqpNkuEK6Sm2wcenXNhr9Ii2Q1NlC6SwcANLizYinJzL3qNcJ5rjvVUozh38DV/DcfrOKaL
wO5vwgCC4l4dIMOlEFneh0l7FUpNfoLR4/PQaFBwmUrTbQozi51ZonQOggrpD+FytvmW/mqXebA7
NyM9rDaUIdSzeJrrMmFsNEeryKKNYsv3QWuCZfOl28DUy2Md5TEQodh6kQLC27lFZToJgeEmCo03
TfXtF4+Si4VFsceuG3kc2fARFONovcRaZ6xsOMnB6HQQ+/4dfainEIQIL3gxeyBTQSxeNC8dwln0
tqTL1qLj2wTsI6HpDANi9ey4t4E6XiFCBMz2FyWvaCLbo6CHkptA+OVsebGJjmrqFWfi0Md9v1F1
aMqWka+kt104FrdS52Rb5G7ZpTdDGc97SH3nJdSaKPtObSNp53bahCfhDTK43WTJqQH9gyADWNqD
bmkAb2o/3SteaWzOzbbWswOUdPQIJ9EWZ44bs/uzIQsqrQIkjjCePX2lGTcFEq0zR1OkpevH3XNv
oHgyoaCiUUFy2m/9m6II290IF86sdaA2YHHBNxhK1hVksgphrUhF/y8Kfth9vPZj6gVIDpdraIyS
jdOn8SPCMwfhMLZeQsmo/HVkIHvhHZUp4SyDop6ohv8TJavntI3dZzduyzlJIO22tEx7CbKjPWq1
XW5l24u3cHfpRz1BW7Gmkv4OSfF0bnRF8RL01WPRBu1PzbmH3mZYZ35ob4umWBjNmD6XHqigMS+H
NTVP1XNEftew5eatZcO3kDMl2ct+qYAVIyhdJs0bkiLaTAZVO09kr4XNOWGdNkHb6jBHYsbW+/DK
KWE3BHS+C9oYwi6CD3WJ6rnoC6rCg39L70/w0vVbw6dgfBaWkkOqJ0hI9knXEC1qb20CtWCnqc1V
pbos+RIgyYQJ1DeIEE+pq0rouVP12o5ZujIkR361woNkVOpbaIOTcet5CpYy41YMwn04Haw29Jal
Glczn3L/5iR64hZJ5VfTLcN95Ff4t2lqbrRRYaPOe3ne1e6uQ2oHeQDqwWeWZFUw9AdS9SH7JqJ0
reHOGwWO5NhqYvNO9EMZimuDAlU1JrBmkj42+4DsemgY93I6fuSxHR8JE5j3oCP7ee7ZEZp0Uyfp
8CVQHGdpZ4N5r2iw0adV2c2dydkIpOw49gpvOlqWXka3qF0txEhhAkTz+yvZDk97Mdf/vJKYLfDy
/H9d6ewQg6v69TdBxvNhULwTa0giqflQ7fXpIIHnPJ+5YUTxuGiLw7l9cRopaPriDsl/M1TBF4sY
9cUrpDTXlzMzOoalcW8CPF1maNW8srWhFCPyHuvC8nb/tMeBJj30rNj+y16ZIciF3Ieqr/Te+YlK
M/g9dZi/XWZ1peesZp/nVEF/CCd7NHbDq1sFLzCqDP9l94e2v62AxZ39G7YvCpllMIiyr3sQ6jeE
5GVQuE2TmlB0qHBmKzqaTee20jXNoelSXm7i1Av15kDgBZ37JstXwqalUfzZHaOFh/pPGej7Kvg6
7twh3MUBluRyWQwV5SHTjMJ29iEb+vcVk9F/0yI3Wp8/i/AsjSLkYl5tr9PKvT3jqXgzVd5EgSrQ
V8ImDvEEvro0v9hiqJk6qdomRXorFdQfZWHJXs2pnm3IHkc2idQOFfoVTz70YSe7XiNhaatFuEnk
sn52SosdNQUMdV21J+AKb6QVarQBAae4iu6uxCBkUZ/jfjBPBAzzW2Uwr3PkdiiSqBGXC2PIsKeD
HXbDpuOWEC1/EniJmgSIew/jDdjrHIOwwk9C24a59zxQGNPCgTWmRQ/+PEgY0eJrpbmYj7d4vjaI
Gg7dLLXjV2VU8muj6hRirFmypsBX85ZtCzF6LKOBIbovB7ZwDnu1Kl+WRaV7Sy9rlUVY50gP1pXh
LTuiufMsT0rYrEneRkBd12g9HmzAPPrSKaNup0mFr6OZNiV4pYoaMOm7FVpC7144iAF2b0mAQxHq
cmvHWMsQ3t/Ilv4TYZv+NY69ci4PUn0UleJNWmaLDvjQwvTt8nrordfCaKRHYI7Bzq4qcy6aNTW0
SzAZFIz4tvTYaBT/uplOPe7kbIzxdYsAyM0wBs6DHlwbk5OYMPWMV9ESExpyas5FUwUEcZ5QNKGL
59/fp3CwM6kwTZNmlBXd9H3rPKT6lbjyPz9l57BqE5N++5SiWUKD/OVTyhrVNmBDzxPqhIuL3EPB
hj/716cMfBjrodZr4fJkex6m9XsXxeNK7NjFHl/YxdkfbH3xfehlPM9ctA8MQ1pKTjZQ+Q38v1EK
UoJNT/XS4OnQFYJBv/RKSFPWMzcJpcVcT9v8pbNMHUJU11oUUVm8hE3+E8wQb+NgGE5hTroidvKX
vIkdKMJ7bSuaGx6Nn0NbN2R/Og1lO/DTaOL+BInMJCTl5hv+AcruchgBau/yojXMpTByS8L+Lk79
Ws7K+4urooCjcuv+SZPbQKPMuZo7iBWx5YOuBz74TJHg6Rh6fx9V3AYHnv7+HtkdxVt5qOLNisFJ
131qldeUXcKw2fv8JnyrM2ZAGarrvEiKTRer8cyfCnD7MaYn6416QzENEmzCKEYL75DKPh7GIbJ3
k6OYou+skQJgH1bAjuAWqgk3cZoXT13TARUmdReYirkMZT3e2oP6xR6iMcnWGrs52Uf2sGx6h9d4
sgv/xgxQNzI6exZNlf41IPJAlbRt5cMqJUzpxBQw8LgDyvAPF9EBG2B90OKalcOM0ia34Lk8pMoa
2L25sEPFXrAWqk+1r9UnakUrhJCylesEqgPIgw67rohQJYq8ibUKYq9AicuFVcmU1fb5oU6yhDfU
dNrmNawSZrg82/Qhpbvg37r44um7w4FA/rgR3RnaDwfR+927tWP4/swsXXgpebqZ6P9yKgaJ4UpG
amhQf+iwOALKG4a5Pg7NRjRHmFKJxRvyTDTTzDTuPPvVtIz69ps/q2njTm6tT38C9sGcioiiCtaj
2XjbGGW5ay/SpV2s+deZ5ozXwiQOtg4S2aZIZnaxCZdRNUE+wX+zEB2XYTwd3Rk/W2d1sSXTpH2q
PDStHe4uM9V9Jl+rFJ+j9eFdXSYqA9M+BHm7vJjEmWdp8baOtY/L1MJumMQ1R6Ws56KJGGNrzlSf
x/HQG8N5FtEjLqi1E76j1puNsIm5xCfMh2BrRap3uExvy4l05bP7+vVvEZ6xCcVIoA9f/lNiagmh
ojWZk5Fyegpb5dJzdmESg+CiCuPNHJVt2wU9W5wumTeVN34EuRTMNIl8oWJBaW+Bkjr5NlUbXSVB
UdXq3aFCw2blqxEobLsr5lkRjC9yo90WaGV4M+q0KZOCzDc2yTmGuflMGedASkkxbtowU1dmZ0l7
OW/9vdPn9VoCu3NC1SJYTGpgSq7366T18itd7eA3FqdVn6xNABf7L7Zo8hkceP3yVN8Lt3LiaxF2
wt75Su7CPTvTce7YUDqrRj1QKFtJL0psvLp9rbyPYbXLrGFECjEIiT8VejALvZ8QXmowT7SI1ZmJ
8e626avDxu21hhOLUgFfvSop0JSnSmgLnSSgJwE8yKKOWRijqZhZVuQrKRqL3Vm7p6Causlk4w/k
AJbyPfykU46n6wq3kapq/0qEmIbvjboV1Td2IT3UAuas1u2ebwjA83SIAxhqPXkwSCdMmGjq4vcX
v/+yXcY6elTu3QTkfvZRggZ66O3SPf5qtVNLipKPgqDeuW9qJWU1oJJYc9lc0u9UoImLwW61VdmX
xp2Tys0BKN/7GLFomgp2N1mjaNd6OKA+oyTy0hzc3j54Q2Etq+nDf8HEXNAwZ2OgePI8UnJpGbpm
QwmOFB39zjJQCMs+UrlTbrIUaVNWO/lhIMayrLXOf2hVXj91xSvWf20iSf4rT5p8FhbwTshwu6+q
UHX3XpLYfwgWmt+pO0laka9SHMKZhqOY9je4CiQOQSghmnFTUWvpsIpLZfkObdlXPxyT99CWX8am
U+4N/o51l7bhRkn87v53DuwVwqtB1opD2gH7JmfecGPyYg2ng3hdokhF7VVk16uLrSCVvM2L5pSY
lBCkSUaFfBBqDylbuVmS9RlViKp6bl56Id8xZyRmp3BcfZIkar2l8DYI5PDWtlV3m/jQBoum6HB1
pBll2dKWF5vUwTpfF8VemNy69ICTzkkREAh3UsPYd31g7sWZK48Ym1/tS3dZ1bd+6lN24aOH9PuA
rv6NWVYH0wZkwzQNC7YlR/nXHeXXehgqY9GeIpkorToxVOQNYAA3K6Cma+TIJkUdbPxa40YqGtNa
XLrdePS1WR1UyoHQxcIIO3sFqqdb9KHc3vmdGd8Oygsxq/aucdOWuk0FpE0ZtRvRVJTe2KuVAxXL
1GtmXncHKycsjb5zFKOiDPLjsJIfSTRBPD1NlKVJcqsaz6IhrjNU/ddZfV6ti1iBssGP+aFkdV3U
SEjWxQHITnkQZ+HUg5bXbWggAClaZz8xRLSFn9Xlr8hmlDxlpWGVx/CY5URuXlRNBy4WV09kE5td
lcgDeS9befGk4R1d8fhGK/ziehgJTuhdo7yEfYdWDVJWe4qYYRzW0o2YR0wrA15fu+2Dle46NZLG
VTj62WFAxuwgSeTCyrjdVpADKUdhE4eUDR5vgqlKenI+jxM9YnCaaVI1m0anEToo5+48TK3NaOW8
7OP+BdB+8GPIEKogvCadpLIx9pnHtyg67OSHN4L7V4PKX2mpoW0dPdTu/mMg2mLG3hhqov+51r06
3buDbr2BHvOVAPUXgeFcg3RwNp0FEv0C9Bcd0HxC4hdzt37r+OckotN0Gvf7JKVmRPvMjl41Nmo9
9X1PzUhpB4tpAlrT4niyt5O9m+z2P+wXf0BJX/zVTpef8pEkDwoq0jJunfM8F38xv5noPh87Ia9u
GHmy8PR0zTNhgF2IpyLk0LBQ2L96fL0btoJhIqpbeDEbjVC6d9B9O3+qIHZf9bGmblM/928TT6tm
QW8k7788HIsaJ+HhEsi5RcX70wPSpQNRxd/MkWnhwuvjQ+g61lY8IgH6fz4skz59BNpubTtFav3l
1Iwnt77r4JkQzt9s4qH6a1gmxVAS2WxJly7rqBEIoeFHCzib4aG2UzRAQxD5S6934Z5APze5LvRb
QUeBHkh6aoI+ObmTmz+5xXVvHOEo8pgxdAZwTshdDplTS3dFanobCoQddldjLu3sfx502zoCkUKE
/pcdjS+cQ9WjcJ8i3J1ZxPABVjuUC9i8Cr5KgWB0p6J3U3BjCqNoizM7O6KPZh5Rd3U1JboqR0O7
ClnrQfvjoPdrqWW0EEZxAPBFT2CvjbaM0FWHMkjYyV3DIDQNiLV20zYIfl+S72JPrgyaQWIUnEWJ
ms50LsyJgc5rbHXW8vd7+CGH5bBEyWzmK/FUnjKUDVTesknqOigMeANpF1JrznlrSTNw2DC82uWR
yum2n422ZC/VKFNRv5jaoqsdhvIozngWNnsbNdFA9IoOKIw/e0WT4pnb0nTBISKDFQTTjT8dUq2d
yt/cDukpRXUXwqiZWXDV5g6HcNYZRc7z30ADIGTpNQdVBSkf0bNiWjkpo55SspnVa9GUq6Lfq9yC
iIL4QF+0o+vG6EhCh2btLweC8+hSuUY096Rf3XVcU51ejOw2hadon89GfZojTe6l1ivXDqxruwHw
Crz6UmvtI77SgzzUiPF1QZkvxCnBPLj+0aSeq3XN1ulLf5lp6qEAoD3L3VZefukHAff3+CwObi1/
SDdfusXAL22ykLMOSuN9bIgSn+kjUI+unj+MuCISyM3Oc3Syrr+mPn/KFv7StdWZL99GiGYu/hAS
mt5STRHKGqoiWGmaibC76irX4qDJDWLGJSLkfa6eTcIeWaq3LZJJuORXRzmdmXWVLUf0DxYob+gm
NTAYrdQBQju0YNymmSmtKf7ADm/9CxBt2rKjabqhoi4tK9/B+X1sRmoFkugE+wNlXjx2rjUjqzad
YXdsJM3yqkhHZxHpVfiYOIA7YiCmf3nWXgLx/3Nomye2Gt6zqnjxomt4AnqaH83jiNSQPtTxMZwo
GXsNPunKeZR7u75q0BtjFsxGp4fU0wzZSjTFoOCvT+rIaltMG4jBKvZ1EFunctoy/GqJPr+F5nbq
y2zFX7GoAg5P5uJaHJxKfWFZ0G4DLTNRgE76PeFmSKnhMSBn00AVb0I7Fyl1+JFlf1EYkv9Qet2Z
W2k+XAWjM1BCpQ3LBkWmJ37Ph9axww9Ust99WTLvG224H0wfaVUqnLqtoSDHXQV2M0e9XQH4PsoH
J3Xkw7cmZGXj5vcLUPX7JkE3LZu9gY20AXIWqmCD+4IcdpWenzjrivueSmDYk5WD33XFC2uJftU4
I9VxfVC8yLW29FJZeTCbIT5oEMDMpRY3a4IixWDOjoMja5BbIPeRj1urT9Tih+yVrGV7isasXlu0
eqs+JPoB6tHqBYwD0uxB/uD0QbeLU9Ne6KNi/+H3qajf96vsgMBEW4YOlYziaPI3LrtOMkwvcxvv
3srLpdYE942tBbB0pDVaG9qGIKn11MDms1MbHcSQ1FtPHlykixq1g53oDexgG5RDcddXVMfIVIcK
r3Ksx83gQv1030AHdaq0MTl4RtosZCTYf2gWGseJrr8gmVKsqCuptshCZPdSUDwKh0wmRKJRonSC
tj1Z1DEU5znC2bKcZLco0Ke3Vex7KK7I2fxiI7CAMpvc5kjY4SI6hjZEBU+JT2rso3VmVcq85WwP
f/q7cMiQCIV2IVNmjh9UBwf9SHUF4KFHEDT2ZzyQOhREi+6p0y1AVqltvkDdtmTZSwpMhnXdUuNm
a5SD/WjK8ERM9rTVxyUKkM22T4x4V/g9ddv9LppuzGHMQn4OBFNE01LKdOUMebwWXKmFV8FKZ0J2
knid+Qhs1uAF/TQAxd6r/LFuH/2gegCJTl9DN9ad6CID033vnChlG1adEA/RXg1oimZ5Hsn31SjZ
izYbyuuSMrG15FvOrhmDce8RJlgjTpiclEjaeyo4IK8sQqTQFo1sIDZrVt1BnFFw83kmbJR6EjrX
VTidUUqmRBka7N/fdLo1VTpc9ER09no2t9xU2STz4LRE/5e7rurjesiyxL8H5pHs09hQj5bWbHJX
htpDNIcQkjnfbXy4iEPtmFT1JumT6iYCXn7tednc84L2lCV2v8wyvT15Ed+ZOBO2L72V6S/CsrXn
tZo4d3FWL9GBy5/gcR8O4wB+TZ2aFUQm6yoow5XobaohnyPXjZ781DvIzT5J9OSW2icABINurN1E
2VWBqlyVuunfxVEXbfKsaeem1vh3fpkOiOLZP9wCidpWTh7cpjRvYsU7kECRHiM59w+RZFgz0YyN
qlmrkHUtRbMkXQROPBi3oukH3V8F8tAQQjN0mhFJBnt3LsLpcuK5N4hVuvU2cycSubxZijcC+Ndo
bhsjYkniF9ZV885EYKYbAuu6Ls034QUXErvraZCBKs1oFVK9raxOj46AV+5SHZpKz4U7NBrCYsc+
KljFipo9K9z+2lBCkyOrgJyIZmq2beXP2QgoS3a7aiXbLTVXBnuTPbU9xl5pAwIM1ZjlsKHA6Ooq
TuIvLv1ZqryrYR6yNnbacl97xlqfFn7R9K07gVXeWJH9piQWgiW/TG5vvFEpyPJa0OKkknpuikHC
7Zdp6HXqJUTyfEhtaFXzdtjmmZdR8cEVhPPopdREI609ExfMdN1YNTDfrEqEkqrObj8cySjQVY28
Bxm00xLMXHlsPL/ZkUHr1wgopDel6w/zUA/sl6iJr+wkV35SxwoAy0/fo8RFQA/ZUlj/CaPp7HPA
FvVI1PGYXo0AJ24NqwAew+/3LS4MlPt068k30x3fsn7069g4NrnF2dTs5dSasY92lsJmelXBVqtT
WDDbS3PUlGezDwvi4qE20bB2t/3P3CWXjsiH8QGV2XzUOvOtLAwV4h+9v9b8JNjx4RCmI8d+L3xT
PyxmhaVC2tTp5UGeDnlpN5MGekM4g4dRGcrhWrTOLiOohi71ov7GtTXKEbxGXfWJ1izEnSLuD7VO
kCIs7BOkAMVNLX5vSJqMn1s1apWX7hijVhlCJCj2apLmlCuqQlGjnnZtxXAVdgaK3aAKnvwCVYvp
x6hH7K1UR8pQBcghvatQt1T5uaZr2ytQQBXXMYxA3lpthMCLR/V7DdffwkPs7DYht6dLxb14U8f6
S24nlwb0LsW9WDjhJnpSS6sOZpJMN0zgWK8OMrZdBWFy5aNG0Y/FT11ngz3C6eBY6aORNM2bUQLU
dqMwfolRhFIPWj2ac6eI8o3pwu7SJ6W7Ugp8uiYcH1H1bBYZ4kzX3TgQnky1aCdlKHCSC7CXQevW
d01WIbypJsFbRWh8+nXlbRzd5FN40Y8TOPD+bg1ytMsSR2aHNfJ2mAKWKtRnS9v1/EUwNbUpB3jp
GO3YX/A+IRHYTjv2i7dwFENiqi4DpDGX6FYruzTzYXydzryiLRfjRI4pwhDJFIu40FueoxKNvDej
RN0Lu42c4pw/EPnhjkd623TetvMs+eWnY3fjSy93wVYtkm4p+bnyEsXFzahlwV1lB/IR2lE4TSbn
uPT8uTFk/ZHAWHzHg+HkTP4a8tFLG5X0mRV5BoB3UiC+6ucIe1MRW/WPkpGaH36FqodSeN4dEGx1
jeRbtjXZa6GKUe+lUI/Ry/CsoxeCcBNnwtZNtmCyiTNhC2wDYSMvu/l/8P39nFJXfL2imE8Kpcck
8ftFPtGsmsHQXQdj/dmayFh1v0C1LEXbW3iIA5xP/kKZuEwuNuLGJy0a9AO1FONCSYMcHlWyL73e
37tsEzcAjb2NGmnjfVI7L1VXJO9/dIgBrEIUMDNTNfwgYrv1C3JSEGuBMVKs6KBCGHCUvSJdDGFY
v0mIkrZSEn5YJblMpP+QZ8062FE6ii76JAvunYTa7ErzdbQtZWOmlLXBxoNsZZCk2UPqexqPSz3a
iqYc9+YihgJqTbIif0hiN+ThHXsr0asn5rg2DEddiF7TRUmlJYg7TwPoQ7LEdMmm8irMWVNzz/UD
Cfk++wF38qx1E/Oj9sHCy25k3mVgddc95I1b4etEcGxbYHW/+eZA0u+KybedfB2nsP5QVGp+34MS
PtcMZKcMxbZNx5C/lT42tRLIjt+od+d3G9nsdR5G1ko2Gv++AG6AwLIV/TWE70XYle9Q8fMPT/Xs
po+A6AMWQequ6IubsKjDudVY9btdvp6HUPIys41IujOSmurS3qh2Gq+OK90eo0VQl+Gr3VYb4SsN
6fXATfujD9CvsUu7vFN6xdhQF7qJFAVZA/hlZciI3xDiuG8VJb13c2p6HLaJS2FXoYeLlfStawaf
N2HabhvHOkD16+87t9eX8OuFJwSCP8/IWunLzpOCUxrp+nKYzjz3JVM14Bi1Gi4FdRW/3WZWUvhJ
6tDQ79WkQtwKhqugI7oq3EZfbv6wvNWUaVt1Wd4SDXAgslV1QzMp9kU4birq/7K8lV3+IqkYdQrr
Omsrsn4mJezwEE05wiBSomVoh825KRKArLsmmqKp++wpBikKoOjVJYkoRtpZSv5zyi6ePZ3YRStC
kdKFq3ny3p4OzoTZEk0jL+H/FqfCKLojNOEXZmpSeTg5mhqFVDNxehn4bZ7LYId3JBlrGADNFqFh
EWsVcoBQipNWCkiviGY/hVj7aNAAHg73Z21AMx6msCt+HWuIzadg4OSjqPK9L+K0AUxMc7ujLKx3
h5+hHI2vvQbqiyhJDe1q3N/IUXe2D0H/aR/hv4EjcPgp8JDoDn+1T/5qLb36boIaVJ4qRwkl2KM4
I0okH/1m6fRD8sWstNY4zNTAabd+Ul4JV496yUOkWSfPKG+oIuqtWVbV9nXiDQrRWENfiKY4gLuD
+k8a9vqk/Nmb7bjIMiQ9lbCjCbkICzKXYsxCowLNLbSbOjRAs+MrBlD/85D4mXm8DI8KG2D15D/E
vgTXgfk5XAF4srRZbW+bstWOfWNoCHFZE6dbtZerXhkWah/qx6AE9sMb9km4tb0jDTMpQoEOOdKh
nLOaiZZisDh8cQpt8zyZsIm5Ln5iVrtQn4Qd7ciKF59+kNsMlR910lK6HLSQiOKlCUE+Tbkvtrmr
Li52cSZ8zx7TJN+GCpfv1xA+lCfZSyNl5dGmKvxXl4G1aFdSiFVMLLqGwM826NucePs1txSuadss
pgycisDmtpoOowxWUbbGaCOaooPCLwotSYRMgxIWuJtcg4d+VL32bBtdX5/FOiBL4S8ZYXVjVOc+
uwAiEloaer4yugFjVb1FqrZzDcSzZjayrtQHNR+ejJB6Q6zj0VMNoFNq0F4HhZNRABZkaz72xjNr
5woxA3iw9Ex6lYd0OU5yRlnu/nRU175PymRcpZCS7oRrp9kIchWm+zqOGS9jXO0AFh0QOSI+mOTS
gJ6x/SwWwCaiq1eoqz1f+nrHeBZLYEnNx4vnf4ybPFmpOidgjGvP0vujBtDuGLJKXzVu3s2E7dJh
TL2iSc5lWALpcClR6DNKyKfBjUeSoChLiFSVxF4RQrZ2RVp0R5WX0FLO3PGxqpU3ATIgnIU4iQ45
gh6QKSlYJboaquNt9wADPAj1QWoAs08HX9GqXdD3A0H9b6eiX4KUZAftJP3nQQUlU9+Gf/ERp0Ht
/iGKZ3x/m1BnrpuqqZuOqVgEmr/hGNrBNEoLTNuhhjVbU21/lypNMINehWCJaGdj/3e7SGR/l0/9
g8JvTp4OWhz0G6tSZ6WqeRuxAbOlwbpqS2urdDEwSn2ACiopSIZKQedo/kyCIm9es/0N2XLewZtq
QAwY+rMIFeC9HRn6XeKGwRpWqG4hej19zE52r6/i2jxqoJsFp/kXYnNxilLGsBoSLT9To9uCNP3c
AwfHmUndDXQSz0G1rUJd/gPewPpnuNdQLRkOHYM4rGkREbUE3c6XN7MaF4XShChDjUkJefBETKzO
zu8w2+PWS52EHRjrZFQTR8p47Hb4fEuJV1cQGDvwVLtSvxZBFdf23UPEC+0ck/fUKFoNeQUFyhRy
qRwN5fPBVwBOtePjvwclFJpORJDZRpDYumqApiT7hm0OPPPMe0vSnpflZEP0vroRHZ72Dz/BfXux
1blaLomqZiVihzqpbYtyMwsxjFvdUb2rtOhhquD/85KkkcvCGqZczamL264YH4W9SWKDjGg1MdXB
POM0+bxrXPOFipyJ2wUtedGUEWVuMiN4cnwZro0m1BZi+HQ5OVHi25Ytx/lywr+Ms8/LJS5Sxr8P
KTrfvljFoUIdCTiZcL4mE/aeIo5fv1ige0hpZZQgUzAJTNLcUbts7sQZL/PPs4utZtkH7XC6+S/f
i9tl/P+XjYI2oBoI7XhtXuxDb0QrjBUGsmJT25rOmjC+H9LaXX2zCw9hOw8TbZsSx3wmTi/9YprO
pGhlNk3WRrKLFM3fF4nFRUU7brwfhhPWPJrIP3mLFEDiLv/nIeIltusqG+Dy1FFXo0Gc+peP6NEg
+tj29cPF/G2U6BA2cUYlmZ7MLu3/Oe7iYsMVNAvrfliJ5HVkR9UyhJN7niFvba/Nwpj5FsQ5aZn8
gXRfVQVLzNdlu4xqNwEnHg62qpjydxYZvR9VO9NL65QqGin0fpG2RvIRpq5HHNUroPuPjY3myNGm
d43sVjUVlSiYy76QDWVSJB/D2MJyrh/FItSrQyK1ZSOfEvquAtf3wW5SrQOHD8DuOPzsiCUUu0SH
n9Phq253Ap4xVoDkkkjeQnJZwb+ZVDIQl8w6Gf1onfQqtTd+CRnLxVaUtXQMhhHN7L6RZsIP6deV
rsbaUbTEwULPcKYOhUKJp2udxPgYxrbl6Df2Qrho0yW0RrLOlxA24dda7Y03qT+MsbKKJMW+8zxf
OjmlT1larz21kWJtOgkSEtEMJX+cp1bv7kTz34NgFKhnaWy/X3jn0UkerMg4xbx5DpnVPqNoRUkZ
nKSkxEm5FcTDFoVO3RKFodZzVEwPp+JlgKQQ3p0+WIqEHWvqd3DezilzkwTwXAY/wpTIE6MnNsWZ
Lmv6onSK4ZgZEsVBaR4+aAT5ZolJmVuHBCekdvpPu3RuzDoKX0ZFgnI9UfQTmtb6ui2SZNfY3udw
cs2fw0ervA2j5OinoGJkp7xRZMe76QMrfggjtAz/j7Qra5ITZ7a/iAj25bWonare7bbnhbBnPAjE
DhLLr79HSbtp1+eJO9+9LwplKlNUd1cDkk6eo9xpL6crMD/tZjlssFLn0Mwg36HR1ktsSLyY7ZlG
+7h/tNQc8uccWH9u4uU57bggrbKEvpWGxIJMlcNi/wtlpUXjVXdDU+NLYzfJ1gGi9QCmH6k9oz4d
nMMQ4uFe8QJx0eJlRJHLZpys/tJZAusREF6gVDUv9xSSA54QFbhVQT0bwSDJ659NbCgrg+KbpMKJ
vNnqp5gu0Nn+sBfZyJezU08KyEh0qFdrcu9iamUZ0p/Cc5I8hFyrdhnmYX7BT3KiPzC4fBK8Hzf8
QCexKt3WpX3HqvFMNbsL21im0D2ArW7XKl8WpyXkKF/p19CqAKvxm+W3Qr6Fjswv7bfUoQUxkDt3
8qQ5fAQrDhrTZuW5mbGacsWbi/yDMjlL8ft2e3Bn2cBToMR8PtAvwigLCeAVKnfpV9K2Gnu0wZ1L
FkXYMRau/tjfkUXpRRpMS3ohhTy12MLdBL7czX5wLkQlnwPR9fe8geJew6zpS60B3YkKvPzoKNIL
aKBGZe2L5wqlwPesiaEhafP5SwGl1H8MSxrGN5TeqtmwxZtPcYw3PmYlxb4CDUPkiKbxwyyuQbik
D0m9yVX31u7slNUbSli62M75xMVkLZMsPsrktYQIL3U/JJHtliD3dMHLOznudXahawYKLn/v9cA9
OaqhnllDrcvtK/88Gvyw+qFQAlnmfkr6sOjibEdxwAkC/0J5qMzFwkOBQDD76KXwUwjZNijXtgI4
GuBhsQ2/TTmrICo3joc4Lv5axaiaFMdyIPEHa7/abqWBQejlpulMfiYfNd14sIpcPi5GHGfRP80j
kr/6OW5fPXPG/7mmGxH36/ZzF7MtAJ/NVwXrP/JgLPaOMnG2f2/3WvoMMqbybihBmTdMXv11Tfex
M/cMNcFDIsofBfcmVFdC3bxOBpQjTgWHYroJONtqU49iVAa0auc9xZGfG667gfDAtB1MIDq4FsfP
1OvrVlt67XuvZpyd5tgFY3PCS9Dzdc0BbyjWK744BxLAdrFTFqLSWL+O9ezfiXnOwaQNjIDT2BdL
dBy1c36xZEIZxXpl/GUcwSSqPv3Nz7GaNGpObnocQWeVz7V5RnmgeQ5SkEaHePXFi0fOgdaaZZzi
PBTji9OJbQxRrKHKtBb7LeF9Gt/KQN899n8R0SmxqrZASm7MbOz2K/kp0avemIJlD7YHwXYNVcGj
ANUhNR3oHZcemcLsqpM3yeuN/ybWVrXcDGQSe1S3f8z3284+Oo3sH4ZuqkLuDBbUrHj8YnXxgW6j
vYiLg9+KeE9326A0UYfliheopWXXAkK1y114TU+9IX5BgfmBxd9K3xifqM7Aw3uBVuefOoUg+mlQ
dQIMDmj/p59hQL5/GWt/B7gu6JNs/3PuTcWjASTwE45eJgg1gw2NTGqw2dCGfp/HCl/XP5EPSaOL
IyWUsgELNdhxKOsUaIuMfa70gT2jEpxfUvJ7JuAJudVvE7zFQ/YECOVLW9gocw/sEWfrcVJvEzOp
Q02Z+pQqjL9/X1MI+SjO7nKkrHZhvsY4dIjIQ5Mu06npb3zL1UAVC+YZ8J9vZvASHbFfM0XUtHwG
t+hqY+n9i60Z01vkhPKZferOPyh49S8zBHEVAgrwLWtt6E2Xon+Sfdo/Taim3QSZU53JFLpXPdig
eSGLGig4NoebLMvt/uAMdY/6ZsCDHPBYnnIsVj2wvI845WjKlDt3hjXsU20czlrf9tMZqMcdCF3r
x8wt/WdVKAxIi/Xp3TKlay4W5JDwE3+01rH/Lq8SjQ6kjxaEQjfTLx7EtJklX/vMKK4584AWVO4O
ZYo71GwWx06Zzhw8QV5ZPGLlJJ9c3l8pCi+t/lF3eg3AF0SBNDUFOpO1QL8sU9t6LV9tLX6bGhQS
+bOpTWM0uUV/N6hGjBZ2pIBl3udJoxt4M1dPcul3dxV0HxsD63OlpGwegh6QImzXXCliCY6TXERT
EOzLGRV92yW3mT0AHIwU+ttMN1EzNkI1yNDMMBezgQuouen65eC9XXq5wvsFKaQYWtSQNJZ2wGvf
IUkSF4eiRfrYsOHZAfUSiGb84BgYsbOdjM5+HSyphzVkKM+QOLZeazDmU1JdTuljKU3oJ3xxsS44
Gr139HxQI+EvOvmRxMJ7afAfEwDdN89gAlHOhLpuY14AMq7ectbw2zkWu4xZENrYewspkuaknpUX
KE1b09eR90+1XHANod4yLXWX8VZ6fYTTEyfI74LY1g4r/W+qOKCIKPjGRwM3vvf8RrFWUQQ1KLl7
SvwMIgyeZWHnq65DkNclBzJNIIofqsStAEhDPRD5qDGyqbwGQXoEsgok6+RLfPNkmoV/GT18CTdB
lb9NRbM0BqpuJ3CIOUFl7QUDkaJMWPYomyYFow/RQ/mo3DEM0POpJihcOwI6c4kgv9KZu7Nz/LJV
EjXkT9M/mzlx7le3TLWLPQTjZXXVOsTJUbxhnWh6GphEibOjjNWH9bp63ThbyBlXO9B+NUloqc/r
zMApr3PR58V/ndJf+/lJ+JA5UZa6j+uPJSsP9Ag9KCuy/hXbxflXU4AOwWQWQGHKdLEnpbNh/mzU
lR31wNSHvvLXfe9vgMQZrw7WGS81piA/n3t+wPZmvKd0Vg8QtKi9ZxRve1iIufaG/OBGcUM7sYdT
LeONZo3DvYYj3Hvw37Qh85tiHw8+fO8DvQm6JEM22oEGfDVKvXqwPjllyc5rLPlTF1gUKF1ebvyQ
9QVHZnC3upM5FVdhK+lmfIzluuqz4JaSREHT35mjKa6mBb5E0HlBFKP72JDP89M3n29tRTnY0e9C
q99k+hNQrMJv9uu0axjYcYzu9qoDMCiHls1fby5xY06US7MWgCFtoXrtogIIn32cO//MUPA82mAT
RBVVtiFOPGqIIm8GZxSUN6e71a+3oE0CucmMfwzw5xEhHgfU7ja/sIGuwYlNCVUew70wYPtRnjzx
ZD8Yudgk01RjT8Rs3Yv93oxJ0UjUKRqnEXxYJxqg7CV6sWWDovt++E7KUdocWE/YpyCDgVL2uWud
dmeiSntHvm6s7accpwkWdK6oKcWMQw1T03cUb+Oe/NSAvkeJU9V672KhzvtN1Y9QMfZjfkxHP9vY
epvjfobC4cbo8PYL2CpUh9EUKq6ZW4AmB63ek69zUTeCdRqSE5UMeUzY2E1NISRiYpW/6VDxYuNo
NFob81eTBoJY8qjp3C9CJN1+da1ZRhygBFiFrT7q/eN0lLEGUy7rIbbqCdTqdHqJNx51ygHmUHkQ
HugQsWoAJlRqoPeCmkcZlk7XPnal3T6CdvjNRyYNkK9v96AtPbapd531OT4bqqliC6pt1KXGGjmU
RFKric9Ldx1aQksvcbHom/y3CT5ETbNoD2p6ysFd3DwKvdsXjg2CADxT8a11rAvA9dh4o26dpuAr
bFLtEe/hNbgAceTR+XYC+BF1VXgygVTOBTjtnEHNzZE5RjOsQfbmgO0H4j+gpmc+FKKFf2xNFzQJ
5COuBGJR+DWE/OTyIGt5MFL3KdAYFkHTbADB2BgQPIBJvUqZ1Pud+S/SrLEwCvDfDa8irp5laRnH
Hou1O98ftG1r6PUnVFbgPgJZzz9Nq8VTo8IXUWbFYa6n8bvmo5ZocqTxMjgejisFFFMCUdRQkO38
46SV+jITCDDqT5B27iDvVzn4ReHhAgk++1L341sDejBzl3betCEfjXooMKi3ZJcqsAez4Kadcmev
awb+Tm7m2cBIN369HYWSGwPlLVk0QFOMXZ0i8NfJF6eme+0RCOzG0oFnNfVtXyf6hRWJjLTu77JE
VeaGXNTofZVBMYbtDQ037DSu9Qv5lziubPC2IoUBtRiAi/dMPgdizumZIjm2UWKMnnjo2q04pz3D
2hdkQsMZi3Hwtjll3x+7JBnOQATHFrQDJxWgxv7DSw4xC8+IKGCdZo0fpC2MkCKBY+Dh5ANFKOyy
A19e0C6NHMy7fgZzxo2fzBzbUCX06q9rPPkdJ+svvi3CGz+ZadADFpRaT4vV4UykkjbE20K84pdX
ps39CCJwoOdPWjXJCGwI96g3GQ5xVkvwHqGhntWCe2gPoKv4aNM45O3uOwESB0dP6zikcAqkCRNA
zuJwnYhGIHIJaM97YpCD7nFDMUuXMinSNzwQrXp5vzwB4h5rVt/Ce756HsyCtcfZHUB2p0x6Hji2
FnXWVIRD7HS7OBHyOakLftCmpgEwn8nnnNXz04TvZ+Fiv5A8OV4RUxv4EzLjNM4uqED8iyxAlRFW
N4A44iVpsVA3tUxIJvb+xwjkE19kDNVUnGMycDb5w9UpC2ymqYZMaoYE5+m+ChlB3TBsl5EKnHc0
MnK8D09DhX/kdYo1cZ17HV0vsM4wjupWsMytPgnFTOrS6wxcN76MvWUciKnRH1PQS+Mta2VhvCFl
7N9ZHdkIznoVu7ooi0zq0ZRkvseSn6bk+Lc7v22huiIbTlXavWDXB7Ujs88Afo6DaLTj+tnz6peS
yNre/ZUx1ZCr7F4AHgIb38jAyeECBOnOVdjX9qHtsITBVD24a9GzBy7wlQb4YrPa1FucNL7mkDlP
VgMafh18Wu+T0YA7jjiFJ2etRqi3OFebnBTOrdE4+pq5fKbVf/tx6NMu0zgK8KYHlg3qhcxoDPQh
HkeyEiQ8QSY1qF0IY73RT6uLeh+0K8juMquJFumK1V5zVjkLNWEnBjfU9C8abuyfgynYFXrpfPVk
bO0brTAOZKYQmi0q23rttCI5Oz3Yn8g/mfnnGe+hT52eJXf4/fgb8pdlBRI7qKRefc8wn1iVvJhO
5n71fIBSO/WsGAzjzgdz5F09J8Zd2ut/1U4pjwnugx5q3ErjDDQGikAQsfiEa/dgayknrP5d3YT6
7M8ZstCI2fwWZgO9tJtdDXtmKhdbhzjDom6P2sw2M8ZzMWA/bkPXRYXDBJVe8eeMY5k7ofdgWcc5
mXeRmpNGKQR5oombNXgf321yllmFt0/qUkPDSyTZWFE0YZZOCnL7b+dYJ7IS7KxZOgoWyxx0ajMA
aBy7YjsUG1QhELkxlG+G2Lq6rvl1KPHKFne6deU8sCbQOTE9SqGYSBHNXNlX6lEI9eRUvE1FJjVl
/Zian4n9opfdXc2m/EpsGXVnsnvUe+9ojJoGT69jOYE+ffV1k3DDnjF2WH2/TgSpo+FqlO4BVQZg
deU4ukLRWDTIgEeuxNlNSF2hxVO1oS6N+6Ll0RygXMGZimA7FY6OjbzhY/Nf+XAg8ZZLaYApTTGe
/e8z/ovJauh6FoD640PQbDqARm5bymvv9WJfsRRl+jx2H/tYiE2qKFSajoNj1BleC0BS926sm+BF
NbD/ZZYQ/isGdk67RL7wOC73icBWHcCCMKskBd9LM25oVAfl42MQZLsRvHsv1KS9fcKpQ/ZA8brR
At5vYi1Ngw5eE5bZOh70p6SIwfZb9hMgRSCjimaFFqTeagJAICDqnaY78pmeCWCkakoB3vImvXaT
k99R40JjGGfoT7Xf42yOXG2Wb7BqdS+LT/L2hPJi6xxYNd7u/BLF756RRqTn80HAZ9QOimfwTH4g
1N6EfSiClT6kRbrACFNQsifCY987PrGQJV157+djcy1BXBDifpl+B7voruxk/kWUJZ7TLocSjI/t
V8anOwrwUiyIKDNG9VQa6M21VsxMlYSUdjfk3/AuWt2xiVV3k+p5VjWd3o6Cgbh2tE0vABfjxKWp
/hoXvPqD9JIpZswgn4LDbPNnsrQUrp6YOz8EDpNfh4k1y+2Hobgfm2NWZU+VOoimJktQHDN2jnug
w+l1gHrSaH/4fsuPi6XonJcsPa+BlPS+9RoXy2CmXE7DDWiQ4+i+c6cJD80sOJeO171Ix/KU1oq7
mxrZvaDMMcaxEJs2NJpDPegRt5pwYvnch6h7ufNrM7uPy6p/sd1mDK3R848Uqzu5PDSo89riUBJ7
Lg07JY0H1NjcMTOyldbUrc1aLz9h439Po2vc7PR4EJNzaYIazFwuZ5e40jmeq72sXkzeqCrdkoWK
RuC6NgVIAxdTYLM1Ap/7ErH6b2MlmIQltw+Fja/D78L+xbXsHieSYHjUw2p2RgBVm3S3amj9Vn+L
nDcxZDZqBlPNQCFaTb9G0HiipmOESHuqt68cxxlgc3e94NJ1EvJIpYMT/67Yje1gy42c8/iydEFP
GF/I5gZ0ebU0OAc+3py3lPwW7s8/bJT8HBaTZlyGVTL1DJ9ZYZM01ZYm9GKjvujgSwzModqgWppH
PZZdFbhncbM2hZNF5AS4kmM7XwWRk4ZzZ/5hVNxTVda4/f92ig+zLV2KTRPcDMAhk+8bU3ym8uKG
mQFoaZriwvpSe6q77jNXLDCyGH/r/008zVO9z5Nbc3tqwIoOXZNxq04cPqG828FZ0rCdg8RaLUNZ
xTQvY6Bxe7N+zQNy4maWNU+N5QetTeZ11vWKanSNVddfrfcx+mwegCLSLMtkw+pma3FNbLKu8WLQ
ITRFJFRjOGWW7fsJKmqjPhcR9XyROyjXfA/yynECedV8dWnA60BXtlnDddBIgppkrLZ+P3TXypJi
z4EpQCVd0V3JR72xc7sr9bopaSOtxUJQJbiqoZ7X5NO4pOnNHFkQSTwtvnUW6rUJaPqLEqQVNwPr
NehjeEWAY3v1MdYByqBrvn+MFvBNrOUFysVn3T4bndPoR+pa1A1EYJ/BVlK/eWnIlRrA38xp7bOX
j4CqUdeZAQDfjaCrCsfKH0NK9VvNgWakmmWZUPcNvgGLiQOqO1Y+SJ8Xx6KdIBMz1WDeISeYVkCX
rIF1EOSnD+TC7fgtjkxqaJS1oMLyTRatfpoz8AXmBBJ1yadRFVvglC2KZ1yaXFgf/ry+io3lDLqf
97g1362D/Gg4htzQVdeB99jVv87JccPemUqzWNuYHNjagdiJoJmCL0Dp1Tu5kBfFamfggz2pY5Mx
j7eAjezw46AWJBVTRL3FHGdo/64jmjFAWbfpcDtSuiK8UWIjqiHzdz4KGezp06Jb8h57k0om5dN0
PHHFAby1gchOvE7yjQZ6V6y93KtftgyQG/ax+eAbguTELH+JsLMZSpkQcsa9Gf+djuU8V0WlP0Bt
YkeMOdT4ZsU3bVqa0eIbJBQ98YoC1hhw7GhM704MXBiNrxWKM6i94mDRhEYyyvFQlAL9gWeAfePv
63hdQxP8jdBvijV7O7Cyui8hrH1wx1ZcfBPY85S38cmXmhUZWW8fJgNCFxKqErsqqIZHU5rABpSF
98JSH4Tq/iC/VDYHgr7IxPdJ8rt+Gsy/ew1/b28Esl4bPruaUk/Xk+JsDPr4Z6ON33XfG76mCTbT
S3CJgcbZC0KGz/DE6qnfrR8LqD9Fweg1y8eCapAddXb+9rEgSoPShtJE3Tj4MU8Fb90n21D8RYN5
gRao+9SnlvvUKBVUowaLRF7gtu1kiflYZC80RlEZ9kd2HETBOwqgAbsZt2Dqzx4oIkF1+lGzqy6k
i5CPOcMns0MhMsXjXdY/zx6wDDQHRQiwEmzcEfrdZPaiVsRq9mW9ilP6yTauUojCqo87Ga35GJjP
OAyfUOI5TaceQg3s1ZxirMMz/ZEpZjGdQetBxjhoxzMftGpaVxzeI2wh8xDV/sF+8HOJukB7brF9
jhpi6lWQAQeso9FCMnE+3y0Da5wAFcL/QidpAE8ODPkv+GAPhZZgrLBsDLoALv2KMce3zvF1LBAe
Wic7TjpIfUw/HzaS5fk3SHo+zBMAo24DEYs58xlwgvPWDIr0R+zpX2ST619x2uhvmkBYL16LijAx
2+1DAXZIFCWCCICzCWdNY1ydTD/kTcaOBIAETnWT1Xn66qVZEeXMTbbkb1uUKRncte+mlsmnPM2f
CemDchhvZ6Cq8JhiM6lwCxfcMsX0NQBpRo/twu8CunNbDYBq/L9P1f2YOWnYqoHCnCPAxebPJViY
sVbSz0YOgkUASVwcpfblvadZ95lWui/+2PQvsghzZZBH2uyC7dz4vuo85yVIuycxzJuhYeWLqyf5
XV7Vz2QJ5TInc4uz3fYR94LiZeApEBkuM0+t1Zcvc573Bx3cQltK8Hg77bOpTaN8dqq73LYGYIqd
Yufi5d/aBhqv7iAeNYS5clrF/K3yy787brNCbAqQpm7kJLWN3rf60SRsknNqQD/yVCvckY3ioGPW
1P5GV0glaijeKWf92OsMWKYmqo2ieipmbKpMOAJ0Ci8E0wMqj0aObTkl+kANmQlXog9AT2At2pro
lnL6W1QCbA8qcFYDNHqT94/mMhWl0Xzgn/k70H8IQzH49l5oOpV3NgLN/dCsPpyZu+fVXONufP8i
7l+E+GDLO2ABe/kXsfRRKK6b8djeLPavP8zNNM1wMfrROnsGmEghT9FH1KOGuyY0nVVDPfLVkx3s
8674tLpuUteBm1SKw+Mem63rzE4Cij3P+EumGVMCBCjtUJy9TDXU+//42jrYWhDzOjVe/x/TOUXu
QiIlG3aGpw9hK1jwh5R466nG+IdwGXTd2uqrD76frRzFeG+PRnHC7bU+5nrqPpSTuCuG7sIduYeK
IihP0xrI50ZTlJjsGMyaC/5ghu+7UB6MLVFWPOzrBmo8Vu5G4IAtoSjnPOUJk98bZ/o24Yb3R1Ay
CIeJmD/hrWXcr3Vfa12Xz5P0On5dh7y12gsn+kvdl9ByLRxwG9suZWEUwyAvOW7e8kFAy7AOhcpA
yPvOcHEwMTB3B7JwtgXJkY4iJNR2y/LJxYLhFdzZzUXH+2lIborybf9vvOG6S/2/4SV+GFuopOCK
LAAEMfFW4i9+cLq+/qSNIG7idhHscGpZfTI8zzgIVJYtuV3lvnEHUC4kS7IIYqz2hnKNALtKse1h
v0PlgnwsxY3R/aOcy+BP23DuIXafvnKH5fsZxBVn7Hb5uLvaNfjwbP9PA0VyScn/FHK0w7qXzl3d
6VAhB2E+yrb7EA/OEY9VMPgHOp472DgNHnA+WNwxn+1WVxzAr1xtyYs7iqLBWBdcPXzH0+rTBOCA
QY6XiLy0ULep5i0aPJVRmViGFEfTKX2iKKjclzXVz9z6gWUHh/sQ+8SOp4ntFixbxvkqA9vGC988
dDu8H0GaTDmpEVo5jNu+cSB6AKG47dQUuI35csALv5eL/W0kOO1fmBsYxyUQ5RHbFjU5EcXZ0Ci4
mrVuH6XjuGprvR+qrcO2DOw4X+xM4str9gICVe30pTChYZ2ngkdkusU2cCv2RbeYF01VLYC2rKG5
1rpgdkslP3cDSFnwPK/AiRFz0FSCKsTGx076yfpWQmskdJ1A3K+xTS3eYkG0bLx2zECBsyK2QhFX
tu3yAXxgis/IBBr+PAKAzK/6VF9Gf/iWcrwMc9V4Zf/WyET7aNIoxVHI70waoBBX484pBe/JKED0
BOLdmF+ki4WyX34ulFpNjk1fnJyrbmvp/EIReTlC7QYw4dELBJgBND/IHlnsZdtg8JMrNS4HP+/W
sPR6b/sS+LNu6pND3fD4xGTnA1FVFQ5gk6Ap6M1eRq3XNjEouND1F66D96HFrivf3OkePislLU6K
/2CDEEfgaHXGIZlhtqjSRv3KRTDUh1kFKj0+OAO79y40rEkTQofYInEPvhebJ8MMngltjCVI/9R4
qHxqY2HsBD3rgcS/CjCeXCkkCYbpohIsenFYg2l00vCGWrbGecWBD7zBRi8HkWlmVPFuxYZTj+LM
CrR3ANRV46aRwJO2oDvAeX4V1ar4Ym3IZ1IBxu+GUd/3Fh17AqqZqAHeUvIajNOOaMDr9eHGfztp
oa7+IS3Vi30+DPyh7KFbJKHjW6OjDZD1tUH1hL/80mEjPO8xamjwXOO1AJep1+x9FJ9uFkSlbP/O
uA2mSqcFB9iKobyBVN4gL99zEz2u9mQRaPPDLDjcB/wOSw7jzp615oyNgTGiprb4GOWZ9WZOFUBh
vGa7Gz+ZlECxN+Y6UwsdtmZDww5g6aPUoHGqLoYziLdLkPk73xri1lOYmG517tT/WiZA85p5gMyT
Wap/wkmmYPUle+mOjfG32fRyTz59NI9+lw5HJlFHKqn2E6iZJiKbeiAWa6J/9JngEYy8T7+LXBNb
KxC70XV63DZQv7CWKHAIe+166Xm3AxS3BoP8cNdliYWdi1/yNZSQ49hHzdKg/GiZZc3FkVELVeii
h5y5P+RGCChbd/G40V0mUETsrTj+Qa61AbVrd1lN6jkqoas1tkO5ADDtapJ1YDVvcmegNUCSnqBY
Tk1Al12DyUfmOpBgJbUBJbDYlWWjbTMxozIcdaUoqudyb7JG4iWkjRzp5X+2BVYjYLT2H0UJifXY
D8QeC0H5anp11ClmJYoAsH44vv0DGSW0DN8BwwQVXlDD/wgYlgQgvsEdE4qYYMgdZ+0OFPN+FMsk
iALsh0VkehCiBAP0+0iM/b8TGFj2awhlUANAc3moAtsCh8vogpYFumV9FuC9ezKMHWpynFf8KFfL
NtO/umD83kOa7IWhOOVgW+VwmrCCfsztHDhdFWFrPwRAiN+x9RCHbo+NmnTo4jOINOS2Klnxaao9
7WgGhh2SmYEKO+oyx4SEip5/Mnk6Xqc6+YsG22nIHzofJ1gqM0j69FlYLuiy++ITuSooaOQWmJs0
6NZwN35xsF95TVUpo12PeAsZ8uLQqyJIvwi0EzM4VIHU6FCAvtGdZYjHINQyFTKxxrp2L3FMvV0w
ioMUbzZBD8G61+Hw2f/jjZk88AH+ouoxHCaOxwkHgdgK+FlRpnUoddC82NuTjxp3tO8BHYkvZKWs
aO4rX/tQhnYzEYVBqDj+MNGAtz9nEWMD818JcHk5b1KTlw8QZgLJge7G94PM2mgxsYsUA2fZvMW0
psR2ropxggLSSTVxrLdSvk75MH0ZwLUEnGn+UrW6czfzESgo5e8qvdtpUzdDegrm9DOMebVzx8T4
B3azZVQLHa9ZvKnuUjvGur7IrHM+Oify24ynEOvjwWsHzflIuCUHsXUFyhtVP5s5nrkvpOwXsk5d
CZdxSLZEpiLrbDN+qj3PfgpG3jyXRnGgOlqJEkEQfnbBUnRLc7DU7PfjMFevVsCzMAtsdjZQfIa3
3KrYrrR1rtENh7IVn+PYxoYUUdYtNPvUNWpwCE7A17MccntQdR4fqBnLCrJHEO+w+fTAHDTktp0G
wlI9dhM+hKKa8oACnhQ7Wz/jTJxB39v2kkRux4HeQBsMd149i0sHMVgtnfozOIfFhVz4k+Db7+Nf
IPMD3MDJxo7EfND78jNZN3GrjwZoKq7JNCx7MBrRqJ2MkFmk4aW75gSCLx/hP2LWy9DltSz/THMv
n4s+4joN817KLGhYDKxzXep7A4Q8qd7wK2Tv+6c+m9h1cuwHqecof1JNnAzNrkrbbkem64Jcp2D1
g2Mnb0km8G5X5ppLUptBlcMNZLAZ1E48NY7ajqdejX3eyICWrTVo5oH8iWZlkISlkNGqmiWPgTHu
l+570jpj7HdsMw0x3v7UtB9SKGYNHGheugTnLlBGhXX44Fu6FI4CXXyYNVPgIB0n/lCIn3l/wnIe
1VgWt0IDi8/FnLraglonRi111kfmOkrB/8dcs5g81LqBNAlQnd1IZyGZoo9EaQMo6ZVzkWUg+Ya8
61D/gdK13ar6sA5QNFPJ5PvHgVpVUnQziGhTHNW1qEAbAMTcURlpcTVR7AKyVLfbtRrXz44o5ZOF
rUMUsabp98TXsg3Qztie6PB8dlr2njjmhvctrZJ+SaxQLP5gdf6Lrh2yqhNXu0IJxpB5ybAlW07s
MPXFdJ71BMfZKMUVQJSrrtmxv1I30VFjqHx5oMktU1NkY4FayFSCmokCF+f75MYMZQLZeW1I11qv
usaVQLOich8/DmhqcCm1x3Nwh+CHgIpuRI0VxED7Z1zWO57hxLAFdxMOliDrFjk0RF2Tge9w30OU
BRxFwXExKR8FR7MWrvO5g45Vn17V9c4FHHdDI4tzDZLA0EYfJgnSFEnYkzpU2Aw6UuCH61I4OfUm
k/thBKsbw+mgqTBh1BMpDgBXH7jQUE1k8hO5Vv9qSpW/mr8LId+/iKNPoa5YOeI/rljUSYUDY3U1
UHSloXBYtkMdqX51i68tqikWoQ1LaReRaYAtJRQQFtqRuQ5QUmB/WT1uqWsmFBu7EKq4qOVkPZgc
MvtElMnUEEOy906jvPpuQshEicvWrD1ryReAlS/ky2ssrx2xzW0ZHFHxDVV2Y35qcWBw1XU8GHNL
M79CvZeFYOiern4za0+dSJ/IPxdOs+ND256mItEggHQgt98M8uj1oNgsgBX4CuLbKMWK4YUnnrzg
m4h9eZq1FcMGO2rJvY89osc5s4BswtWwuYrKHNcbUIndpq8oelri/THuDx30bfeVmhZkQzucfmWf
+RznqJfv8u1c4d9Zc2pQbvO2AO1Sqm39ySufY7sFQtxejNEoq2e7Z8O21Rp7TwEMr4jgUkuOHUir
nskFRkSQPwnNP5JpgNfq4lnuV7KoKZXEmo9ynYimnGfLP1UOWN5ptBqH5qGu8AaZB19LHzIeM5Gw
sA4CQFDAq/eL7aUoRCvMFoxyZolTib7GWwu2nh6JY6WH5gUfPXZPZCuJEn4Asf1K06Imd/VpPtM4
+TmHyKECEu/JtzC8qIuYQP2Eq48uhNvjNsdmqVOjooHHcxyBLiiOyOyNGfovLbU0tIy7Ad9prT6D
M+Jnzk0imabVTwfdSV5kP+E0UTXQ/HWwWQMYC+g0up0LkYg3X2Jn0C1Zxi0F2hZa/0qJOgtslGPR
ODTnpk2giWDbFYN99vFkWZoZ1f3nAmuREnyx6NIIxQQVqMoX54fx/yHtypojxbnsLyICBAh4hdzT
abvscrm6X4jumm72HcTy6+fokmVlZbu/mYl5KIV075Ug01mg5dxzbqoJNAFNkEv+HMqtkdMHBp/3
WLfcDY8BS22LJ6udcmA6nfyyyIJqqqnjmiAZBnaJ4mrBzdGnagx2WVcPi9Pq0MKDaCDUpoZTg1AN
QD9oPA3Zk57mxXqZxH1lkVc+3EXeXZPi1bBUS6FqMJUtlk4u7xe/82YHqJHROuDc941atlU5l9HW
LZw8FtPfIcdcx8nFcA0mtwvOc+qxBrfZfMEsEDQN/QugJGDWk4e3uW5fhiZ3v5Wxbe30eBiOFFFH
EPajtexHhFXO1s6p2G0ErYcxHbikqeXcj6FrOD+1pz3t2ecO4xunBUiAmtCe3RjgS3xrotS+cCmT
QnZobnLk4LsQmZDrDT2HitivYULaPQsb//8WZsnRqDuN9utFxynq14uCj/l6UXVvNLi8KIW1Gg4V
TBdaVFmXT35oVPOXdDZiEAfW+E9qN867Y3vHPskK7JZjE3DKvekmgufgbmqKyN0QULllJZgoODb3
FAJ5Ytglr/oF3NtSDZCKEOoyemkuz9RrniBtN+rpdxVQ4Kv6HwaaWI7c8B50yzZzl2Oh65IPGdqz
XBZDFsTC6V7JIqaiDDQNrNykPKviSWyWQoxqjRe9cY6jfDlky9BLSTlz0+ET/CGqP+i3woEkCZIa
Op//EqAV2gyKy/YawLHgrsAD4zUjgAM4EngxbRDn9KDE/1G5y4l3rfbuRou2zezKOOll1T4vBcTn
KQJyT8E8ZOFLpSfPuZmmD7UJ9iO6Y/ooWlrtBSbIz2QCAnfepED47OIQMpYRzv+3ToZM2tAprHM8
QNIGnOI/22SkwrTHEKoTg+ErG9W0Xnah6mf9IMVmYzYJMW8QCuhVAQQK+9ubuvZAMqer1ilfrEev
0NJjwcfvZALeVx7UO1BCdQz7b6wU2gOJo646qVFdZhTMcsjvYYoT7eipDckwPPPVk/2mXbVxiazs
R3pBrI/4rnD++YIYGSRK7dE71YYZQO0lflSwLj5nMZJQHRMkDtpPXJiMA0dWhKwEaWsrqEfjyK3B
2z8Y8KbUH7sQWmIpH5Od0cY1ZEucIbuU3rSLRtGdVlvaI/O+gwr2mIFrYbUBj53vNCyFARkzn/8z
vyDOQCWR9i/oD890DV03Hc9huu7da+lYcQ8Cq6mPnoQAMLF0NOFnFTBhBePFtpf7/oUZadqOg0Ee
Lw6PBY42g4IKEsvY7p+Y9rBWyW9bFmCQsS2C1egxTNsnzS0rSkveE0yAIAEKK/Cv0IFhtJMNznKz
QPW4G2CFItyN5bVad7Tc+BIhdx9v6qX47a5mmaL8Le6w9V1Crune2zXl65SU+Y5psXbWFisEfKRu
xa6pRAiiXxhrrQb8IIt88io7NamwjOmpawr2zGaogoPseWy8eG/13Nzbmuf+5lhb7P7Y/hx3WIZZ
NXKZJXSM8GNx+QJSF+OFLCbHVBBCDNiekwGFC17bLC5Mn7BpoxR7s4bhL3uOElCV5zWkBibdCTQc
AG/J2BRt8gSe9eQJx4fGPgZkFg9i2NbovM2Ti94NAdkmz8NmVJ6BDggomkcqkFNtBQukk7aAx9TM
x3b/1YPES2yZOsN5IQdF6143H7OqfV1t+NPN4JlGgT20MEAimLO5H8YFLUKeZUDCxA3U27W6O0DC
InoUXn0tWizswqHDwSssSYQlKU6gUZXrUl9u7G3qOj7GGbDymBi/pX0znsCG4W5wFj7/bk3OSe/0
6g28ZuMpGcEHmEvcsbQLDzPkDsf/+1Z+va6FZGPsoOonnIVCnVyvwIo4gtCKvHXUhl8qNvq6HWov
DAkbejmyY9g788aJ9CTgNbIQdmkCwhCOCRCdjsVGjYMxs2xNEGb0SM6VSRO9O+JCdRLavhZp3SFf
hiLQ8sI+xqltf52GZAQvRNfvqDkb0XIACawTVGNnf2X6PD4gFxiILNkEnWL5ZdL0NVZL0D+fB7/D
ue4LBYws/S5qPbzQYHSpou6htao7F1LspWL2oiXdDDjw5fYmQ/5t0IHB4AlIhf7JZThxAsfKiUw6
G6FPqYEl8AzR49VmxwxSG7Ko0mY+46jhRKZywBNu6pPiEHp6QBLFRQaIlT7nxlMdGTMyAZdyC9Z+
/gUqrnzHHUv3V/pewOreQ2EuD1yKDzklhGOW0oAXyMcqcM3pxmtLL/UFIz3yrji8+LqXB1JnUX3d
kY1461rM14wyz/bIsgXxmPCcrR0ynOL0ktCKCmz3Vpeqmisgj7F7Rt6otpJ9AuJifJJ42TtlAloq
UG9/Cwv75Mi8Fh3JfEHMmvFRDyfk2CXtFFAmzNwZBz7N5fvQFwVQ8GLZrWuTRC5Y6FVEhZVrwLF1
kNrbmr18fNLSxTTnR6eR5Fg4SDsCZnhRiTkzZzizpgwcHQKZR8xlV69Kz6nHLIOoreVFl0ae0C4x
fjzDACKGDmnhT6Z8eFCtbhIcpUdi59h5aa1ecgzIQA5dIL1ULNlDowURDEfeMTVVEVelBcI2XELu
Oh/jCjx+4SJ6VgUaA3lZR/JcshgrfQfeIn4USGp5EKTiJe210Y4lCD5QLZxCbO1CW3wV45Ggl2oD
97YcLKb1UNoy8JCBDPKraSfYamY6uC7QosKy+z+7zl0egBTGFDC0wSWetP8VD8Wbkwi8ZXmX6Fjg
UUm5sLBpJs7j9C4Dx9tQhg+uhl9AapbTm4E0Luwq6NMbzpWutUXaeoBWT33G3J1KjFN5cnk0LaDD
kCl1yi3MATogk4a/pXTc5NbZIdjQruGqJ5Ld8VOwGOjRE6gTppB1XZJYbNMSkoP50oECejVKd7Nk
v4MLkx/IlFkmHuTIps4f4tDaqDCqhcgSMFJcUP5eqOiK9rUeq/aQStNADy9yqF/hR8j6W1O/PYob
ke/SDgLKGaXDTpBJY6dC1oZB4wWUQlHtVJX8fZyZOHfsP/EvECkAEZ4c5aa6jnUzrBqmKsqnKOHa
7v5KN90pGnoqJ4GBDuGvko2k2yhFFR4GZ34D9J/vlYlqVJDGI3VdvfN4HxvPoAGxYzDY1xqoiDXQ
1j12U4nDn+z3DgRBb2wch2d8Z1/JigNVDxrrRQR6LV69Q3wj3yZukx/IqzsMgqZIUMduLqDlnvfC
oCrlx5guYH2LZTEtkNfFMNRinicnhaqTXEKTV8Uxe8HKA0kpfgqA1jZOWzyCCtqbDZ9WRvbm1yYk
gOXObfjEUmREBjK4d3juQ7Hezi51CpQ0D5PKPUZ4DuBkiefbq2ozpMXiRTK0BePsZTvi7SBSD6Lx
YPaIJAcr7rYsrfBYI/eVAwSMiquLjFQo6g9l0+UQo1F22xkK1yOEq0R0ocC1jZTj23FWI/kxz0WK
m42T79nOIiAuZu3UOo4GAAZqZGvT5F2rrR54Q9hxHneNmCB+UYLY45/drLnRSgAPEXlTVWOrMUTf
xvhfnjddIt9LyJySE06A6LapMY/Hsux1IJzlfFQVq5Fl/EWPsnZvxkPnm/FcbxVF3x3/nnIoTr7P
QsYO0KoMe4vJAMLCTrO/aoYoH6ZsLvxeNos09p7rxNnXUN4UQS7+AoK+ftXtGUhpK/qWtNBMoshu
thKcc2vRicaB2GGzBVnxgndGy7+aadYdbCuNNnm6zE8Zj4/JNIMbAZC98ZLo2eQ7SVLv5hK8p6Ms
gN5KZxxUoNpmeJ2Rm6Kp4J1IkTZuvEWWlp4dHduoINcz3kLH/AN6AeCMsMe9Ntnp7yzt6g2A9vWj
V2EjoHH798aFrDWSYDmyN1BTxY3NnL1gzOwosCPLvg++ifsYAHyyt0N9do2Zh/jvpy73WYwaGjrE
P67pIm2FfF18H5FP6wyc8NdBOg7jpXD74ktyWvUM6wgUAEv8eziwejuB4eUsqt5+sow5C0yzRUak
ltVBP4BgNZfcqkhVYYe5K6BeL+lWZUE1KhY3nTtftakbM2zAGH/2+Kzbna1Oo+cMfFNPUTGW56bn
Q8B4Y72D5yjahk6pHzQIe723c/HNHDMD2xpa9RWqtrj9Ln4aINm0zySBpZs7YMaUNSo6MCttJpOJ
lSNzpcIkukvFdKn6re5B27PJAYbvY6gbRk095wn2RJAnE4/zs5ucSZmAJAt+WqhhSyWDHuewMoYs
JH8wX3tRg8xe4aiYX8bxUvfNExBMYXLVgTd7NnhPeIh5QDMs9Xl25kdDmpQ9M0u2Ccva2gxYZSN7
IPIuFYt6SBUuHEz3lnn0MFsGhByEinRoSk0PGQ5YQSILsp/1cvXSgSt5eZ5dvSnyvGoPtDUFAxnm
VOdHbsRusC4YgHA5Nt0MkrrUyZdvGgi8NyCEsJ/YZFhrYbH4CzKNIVvwYfeg+Hyx6jigKGWf+tLb
Z3MGxjLZXTnSIbaDOenMbeeW/MAq7XsfmizeOWGbnt2isou3ibM2AJUi7oXadZ6XweyEZZYdIA7Q
INlVH06Tazm5byQgNRzzsNpOEQdszA4jH/RbIC2etPgYtjYAxzYoxcJsit/HXmgHMzLFxpVNhkfN
tioZUo6cNH5Pa9AXuVVcXKipTXhUA+71ajYd8kJi0P1DNiwxvsYGcv5BAyfYpkoB64SCjR4I4cRQ
qsKmfTsZ3nLo5XmA3BLHDKRN3S1VcWPcXKPIv4aSK6Vdf6paEeZDrmUl21n2H7AX5m5paHLHYKsB
oqtOtyEfMbFryjk6x1Df4MF91aUAL3ei81ptAOw6Ojj7/zySWdq7NydOZb5o0VSC9yEGdKmMsPm5
6EILMBWvsk3vMDNAqqZ5rvWXuYOakb9AvYZDPfX3EVNq7F02CzY99GYHDbz+gXkmTkWyfNmHWI8+
6wVknItoGd+1TPzQAfD6C+PwogHE1dn0CeRCE0g4GxIxIFsjwJOqNbMM6W+gKNFlKkyCU5sD7hFE
wbJJ2TJQd7N85KIlR7JZQE99cSFw3tXG04L9pxwzQpyOx3iPV52pnahY2+S6aQ8WEOj+6rMYZ4HI
8GujqB47aGcVr2zUXTmqyCqPbhaDrmBXhmC9zHVj10l9ZgZ1ta0Zm+y4aLb49ol9DEX45ERZs88I
lBpLTtB5Ce0z2OHsMzVvPNReyl1fgIKGwpKwfJ2tCJlKH/Fk/7Tnz+4DNkZuLmAb40tn5BF3jmUc
6z6Yv/lDZFb0HxhSnp5u1+ClgNG2lz2UCr2jlNmCGmzGo5OhlTvKgq5rMeznxnzkhntNjAbRXXGm
olpqXvkUR24yUpNqZIsnyNbjb4E+lBdNNSpcYceBMzVlvGmnEszBvtfO6Sad0uRMRTN219qdLZx4
fIZcL47Om6pGeRdO/pzpQJ/bIcjV5Tg3gWtPr02/V8iIleIDs+tBw6HAjB7pcfSopwK5l96TkU35
LnancXWoR/9Yp38n6QQNbfluoNiiWIyLHKPQhlOftpgBSbYF7La3l64L2wk7umiDCG9jdXih3dgo
hrzm6FbBkoho21dzh92QsUFH8gvNzQ+Omb9T4MwisNq0wx8KXjsRbHcZygnkIM+RMVQ4V5N4XhVC
+FwXe+8rkpeayrZ2wf+XXd8XyRHcxHf4JDKswKO2Dt3T5N0jnghLxELnT5Dr/EDKq3umIuf9tXZv
SzQb1A3IGFdx5a/B/96XhtfFCU9wJNDJ1l2sPXv5NgqrYX1q0P/w9cmwPiXo/30hHygGPVsooN2N
mvBO6nFAARR6+2xZ63ePFCeCBmib45wUDLDY+6Yk7LXKLYZcxNI6ks3LihQZDpS4Td+qKwDHKTn7
AT32ee8WUPxWgqqprjeBgU2PPV+gw0qOOOcHExrEj2SKF+5dyrA9YddBZAENAoH6oDahf2tK9CIS
oJttlLnhfpS4RDDOy1NXA6Ja0gvuM0jH9OLN1QbruTC1l0gCIg0LWgRz5iIv0W3SbZWaUTQ8aTaE
QWgjUsTjjwZiXUCDYePRgySLDfad/sZGYbQRKe19h80zZaLah52iyESFHFvFq04lwwZZ0p5MLuwd
nWffHWrTsXU1O8uD5+zvTtrJp465G97HO6ztQCD/67G8iiOHhxxnny4YGUlytDrnG/4ZX9OssraY
SiQ7LpsRUrdBETvWAXm72OoejRl8wc5gfBWQiv46Q5pFRpJl4vw5AtPuI3UuhjkJZkihH2O31587
AxpSTYw30KCPW0pgTQEPfnDTCDLOWLN2Qd+BbzHUXymdtRtSnKI1DTSyZSYsNsfSnV20p5TX+nbF
lK6ayRy88H4R2zMIDZHcjvuzLwqRGlvj6iAAqtfY9THXTXmeH0IYN260bZ+PSMtx+3BDxlh3wF9K
1SG1QpA+ILKBGO9aW3BkqG2V52YgMoIdfjqOrbvqMihxBqUbcWeruNduaheU9OQo5cKIalTotDBS
bVJ2AAjjtgt5nSHnGxeEDhsnbUv3aIUDoG4QWgP+22ofSgnurxNW2Bec0tY7TAYyvyF9cvJzm2Nr
ReARu7p0EJyBaUB2HavZM3bUq9LmzF/bPE66ByvCccOcAdSLdU50dmiqB4o2TPVUm3nYtvFXH5kp
YILQ8ln/HbA7fopo4qj6cdl57UYdIKP7F0AYyS4KIQG+oweOoKdMkn4xCts6eQT8vHFYelgHbe0U
u9QzxTnuI9ABT0P7SoWXJW+5LYoLtbrZdfddG5oBNZkME9iNMszF+UImkyNJomuQhaj1CQ6iTJc/
QYBhR87F4NjLBLbQH2JWH8lGF9WxTczEvIuw44gd39iaHubQ49bOFhz5phZ25frMtbBVDU8Zl1Cm
jfoUMg86aL2k7cbRDAOShY14fijrcIBwR9xuyNbmEU7LUtd3AFv/ntbps4e8qZd+asWXwhKvyH2p
vuN9wve9Br6nrFhKzBRM/NcKRfOoTb3+VsUjpi7oXTXefHJTkG1QEys8LBTiJYYQG7xJjJSkxK2/
ZflsX8IJuVs0WmTNOOuPovJATXkLQMqn2KCal11kcWQZyqKsRyQfCaTaQ/ONrw4Nmwc4N4FW7UPH
cZYnQ1Jumcxfo820hhxsOGEpmsKoxlk6w7f1Kb44Rc7WoclZRKXYQYbK8YfeSR0o/eLKg1a8zsto
4PkgWzSU3XXlcamSd7oQOWgoBq3zmQ1PlTVsmzBJL2aNv7UhixApp6cp176QaRzqFrrhLiCOPd4l
GxVHNWuo/hStMR8TMK0+DdhDfgKNt3hkwFBQgLJrvbfsx7gDXkbGqoFSiKUHbhgbOxVM3o+bi8Pp
cUIm8MEMWXsG/eK1wB6+RBh9tKmmYowJm38uhAWUScWSDYdTt+PdxZH3zkYDRI2LPx1SADdqgM/i
LNsWx6qForVM/tA6295mQkIyaetXtdeNYhAg2tvYzIYNlqLtF+oDnax/2Ciux2xro6Wi+0LBNJbq
S1qfd7b/PF4KTGSAE0ykeW0MnbMbGS0S1OK2WZ+jKdyRcBYRtq3CYuRILW23hknFMaXAJVzkon30
Ul2p9quThjTc6DC1Xn1Sp4lVOUI4rNSxTf7rCSNmTM0APjLosdUGOyjveuJIbSSE33ZmtUDaEXlk
P+CP2AHHeu2wIRuPnL9N8K9CzrpIvcuYOA0EykQIHh9JMJBKMgGqJbUO7UE8pED6fWsnJxWFm4Ip
4K6bctNQ1JlsIRKY/DDsAS36uIYK5vLiqmkSCQG1//XySFPSRhyFqaibXmqou9v47OK9O3nInGYA
mv96GyrYWSYD2oS/3vldU92p4WXPS1YNezUexapvgxxkq+hb/Fd3Jv8MFv4M1GMBAwaWbp1vCdAv
9nL9aCYT6EuprbHeAnWntFJx0zYoao3V2kEPitnsAmbh0A8J6uG1w9rmcuww1UCVunYjgzPxOt5R
VV0c07pmkkKjsss6+tplthqsS+fJ2YYFfrxOuTw26SK+moY7ByAadPCbRHPOkJjGWAN1Q9nMctY9
QKMlAVmVJr5aiZe+YiOefFTIwVrRQ8wK1E3g2B1nSdswVOYXKhYevusAHZ+VKcWEJrKj9EmbNfPL
yJvmOWV/K7+DeRDmrfmzMrW91h6X3uvBfaRfR2bgnt1h2YWENTkOBYMLTGyK0fVweIk7IIflutwH
9YA4kA3iBw2kHWmn0YMi6YwUmQZ7fgm05ly8qtf2UCbW2QwtbICBYa3xVZuMCRPm2YsnSNAP+aau
6u58Y6IQKgw5AtXWYApa5sjaX/eLDM8z/aj6ZreLhwlehXkH8BTQYJnsCeDKajR8Dm22LZbv7oOV
8ao+ueDF2IFSI0JWFTOK19xYe+sL+C81CF1sQFcHUvkZIj8PMd6qD27P3G0xSE4DTbvalLcci1T4
FBhFC7gcHBOQGMCmhE9BKbAN9cbyRPUA5DqNsHpbpMX7pjXx7UBzWOHis+iRKLaunL3S7BYECI3E
yHLTR6JisTV6pMutc2byh30SHzHTeKwhy/ts9Dh1bOtibVnDEj7PHR7Bjc6QkCcjqDCh7x4YHubZ
ypZ5DHmijWUE1M11XO/Z0absxMb0LzJRrCXws7eZFqwteQWqRX225aJgP3/F0F1yffWeKybw8Q49
JrL02qP3nDMZUWBoeBao96b9YUtmCC6IzLNxrGrbEK7sOAS5EuSdU9tMDFQnW3vwSjnBoCZ5hMyW
0Fpm+h4whDvSexZQbkUaVe/scIQLtKJVC9D478qUGb/Z5tgEPDG6Fz4a3W6Zq+7BswfzVNe1vtfb
Tj8CgTsHfNL3hMtZwTlNYQdLYerIhgVWB4qT3ZNRLTcRCXbAg0lGUIePiKjjWdAvYLJWUA7Oxgi4
Lon8IDiIp4cJUD/ZuKOYK/JDAkVuIlMzBDGsNT+qcbCKmfbXzGsQR7DAgDTV2R2Xa2FPGehLVXt2
2HAGUJvCzI/Ym14mTtuvWuIT0LrbQRKu9wkktXsb4pp6MZ3IRAWEDIAXkIVmOUBkUVwNQcFjbYjT
jW2tgsuz2I81AL9fsGj7g1bARQWxsyKajw5+x/aFbL86ojxK+pdJsoXJYLB6QONywN+s05GcZo/x
FiICEGh12v5IPdfFuAH0pvCgGHKT7wlwDlaRSQ8EqAM9kDVbdPCg91kW3oR840VDkqijiwcPOY7n
0YCg+o0tqsYH8oZ9KPCQQEG1BRKVyC6yxg01IfeIP64KbOK3uWqrh3py6mHjYXbkpwl0eDVJoZNj
MQmJoxFCZEakX8LSlpOlWt+BVY1DitpIHpljOnjXufmPut3j/0b7J9Kge2hgzva+Yn2CgUC3XWO6
OUMOqQHztlHvU2CpgAQEKzd5owpE1v6MlOADdKZeEmriG7y6KQZ52QYYuiJrQw4PAhiHK5ABSxbA
jSUNlgOIxZGqozthiwsbU5MfM3Bhr21yZQBtFli49xCA64ZdJMoUCtooQvzkQT1tdRVEsVEdhibk
OBsp9OOgc5/cYZjj6KuVL/S1qnrOT6ENehACGJaNMz7k4fYKNJSYQ97ZJQAV0jFnePA6RXcLRvzp
oO4rpccU5h34CxtzHwOhwt08PBsgUNmxqEj9OPaAsiZjK3EK9+1wAVCBPFmEzSDqQ03lUJ3vbOtY
o2nNm9hmbb28IuVKqsi01asXs53tZMUpSWbvwTb6pkUSAaoQf5cUu1JqoGZse+OBSAsT/mDwZavr
PYOWoplA2112ikxMtwYowFOLigIb0b7jDNWWNvPX3ft14542+9fqP3yaEYZ7fDunfwTJ2ZqRTzNO
22R1ac2TxBMfFIrDk9+VamIpaoFgHVu25MAkH980AY/tukGVIqm9IkRk7yrhFlTnFhbcOVRw4YAZ
wb4C3EjrAWSQf1oZFhcaMwB6uwXAkT/Tkx9TBrbhWz95Ssj6Yi8Jx470hHYcHBmZs/F9fSCvT+07
gB49zxu7e8cKetyrp7R6zt/ZvMwIRkfgMCzHCXLHRnAzNEa9GduoLX0yUvF/beuSVU51/5/GMCTX
HAXRLWRjfcD+H5YmoTaclQrKnaYKef8XtqHo5qDOUmMVZSGBFdWNav8nG97f1/FWbRapDlPkBfZ9
e/tI259qs3QOQVdZu3a/VQ4wW/3cUP1085T2Vu891tRAdqod5p1bivzoZbV7dmTRcM25KT6zJQmw
gcjCA2/QvwX/5/GEm+xE63Qggv55sQnCJFPBmj9BYPbSSCGkShZUcxh4PqlWewzi4hZzAmVDSjnU
j+4C9RzoTxFGR7JTQeMZpKlEbcicNEeoGJ7UUFTLwUW/a4d8QII5qNo7tknkkWxpS8qgG2YgF++f
sc3SbU4eClqrRA6UFdhMv42XgyQfndRANwOvfQCRR/ZlDCwXT5Ycr0XwsHegM/lFFSyRAmF17i1X
7TBqkyiYqN7LqQB9hFQXW/vdVD/tR37qbC/lbAdKXAwcUcMJCktIYJ83iQcUP5GOE934Sh3eepKZ
nAxUjMQ4DsiigMwE1clM3UDZpm3Hif8gE5GOk32NVnHryEgfjJOdsv5jTJ6nj26FI2d1TzSm6jLJ
l+6zJk+AsUTD2S9Vo8Ysr1VqUwF8AQRJyBOCvfZM7WjStW05JT/u4sqKgXFGGQtwje6vrCSGaT07
YAh5GvrEfeygfiobjeWBWI9qbhHuRoGlAzkMj+uOn+Y4/HNyCC+RsQihBWT0i93h/wm3arC+V+D1
iWqxoZtLayeKd+tH8lqg8H26XXVD6iNR7eYTrx+RwrNiYoCPYlAKKgBbvE69nQIbyJrIzgIaC5CC
TzpkLVsZ3onIwl49+tRN/QNZKdLS4vw8J2BdDcgIwRoAyaEut7RIeIY88ngurHCGajKmcF7c4n8P
TdJ4FA77Kofw+2pUUzya+jXFxEF/l3rb+47Ubtw/+q5aHrQqb4IFKY6bBHle50me7WauLbCj/tGm
GhXm0EJ7xwMRsnSqgrotsu+dTTVLPpVbCIQiXfIjDlrcOOFyekB7uS7ENk91XgDm2wB06uTuOwgj
SvFME0AkEvXAIdRSpAfrckrLTxvLgiActLUxZwOvJxndJMzOWcpAIDPY2GdPMtDr4uBiDUwpkIzY
NgQTy2xeAwfIam/DGQKFLghiD1BQfr5JXxlldpgiifs1RNmph070cMgB7vZptlmavvhtKcWpqkz+
X8BmfmOlMX4TRmZvhcXZGSTm+iUWs76ZPRBcI5e0XNdaFc6QKyRMzdgja4ujWn9N1qA/GNha0fOy
fYgjxjYWsua+5XH+NwOA5O+6ATc9mN3wPf7eaaN4L4ay3WRDL576qTQw8Qe3aLsUMYSOqk00Caju
fSIOBkLq8dLg/DoQsSGF+bAYRnbPTwEx6tIwPq7ue8eH0FddaGNAF6EBP72SvIi6j/XCHwNQk0ah
+6DmKkq23oIMLOVFlHsdQeqYqbHUfdCtqr4UQjYVorx3n4sulMivTDnur/bxnaiR1Xhr8McHpqby
0qCg9zeOC8dC8eNTqYutf4aGPtvHhW7+Nmosdas335YaSH1YMENDxqiVZKcfjBwRsCXIRAOCVpoy
xaCxkmkQ38ZaXX1rXYCP+sq0Qf3uyEHA1IITPQ6EHGhTLouApCnQ30g6lCQGjWCN2FHbpsygX2P+
4abIyHMvhhxn7UI25H8ihZHG/DUGaLrw7EDQCBIm3poesuaDjMg5yueXiWHhrTJEFmnuwprtCz4g
CeMuzyRvCxDgZQ52jqi/CZ1oXZ/BYWE23gTSgDrHFAcc2uv93HwwqlJBQU0BGAvdW5SmyIiiKrmH
InvRoV+zCw0k8NmSWpnJGT3V7mxaavcAJcoYEMsO+97uATpDS8VRE0Cx61DU/P/YLEhyblrsPGGZ
OV0xyaCm1U7x/CdZVsixJp0qogWJSnfTI8qBnMk6SApEUVsAiP+Bb8YZe/xwM4aZQqFirPG9mlL8
qU3aZu9N8RdXhFJWRapHrVVy31hHgURevCdDbeuBw9hPxNYC7PsprkHVEUVFYflOVf9WI9/8SDby
UhGGrNpwJJtu7hzp0k+HAntSvgqmmmbKHKXrFQzQG6cub+r4y1Qky5b4ULUIcm5+Xnk/dOxm7cg2
dc5wHiSlKtXubCB6Ro+1n1tDCnmaLRxJeDP239sRSKMZUPAttR3bDPdLJ4Z4u+SQOrr337dFN5S7
pWPRW7h04dYxhuZgjXXzGxiEISEygySi0utzicSwoBRm8xsUQkbkMZn6YwuR6RfQpL7gYNF9dNxm
GuedNlZASGMX0NmXuVWcU9vb6NgoP1KrBHcQkDbSMRdIUB9t5lT+6pLGURrJQzYcdoSYF3F9OgzR
sF+b5NHKpjxrLPvZmzrejK6BKtZBfhzGXKwauuaNA8Knu9FzDVs8dLV1ZPIndM01lO5uqfB4XLqo
2K4XkWPeDL92VfdMQeudrR9RXlR9Qvl9pJheH9chYjPB+XqHCYomeuCHVxJRIvvNJZ+ol3kJIN1x
tSMPFeSAsB1WOoUTg1dPkpEqd1fwxK+hh7VbY8jTpuH3pjWdndoDphrt+AJkjsdU2OHZ9bFjrLaC
b/aOq2TGT0q5KFz1vnOoC3w2bAi9Mr/Wo2mje9CVVOKP4Pb/qzFNbUv2ew1JFUfuu76qSTUSq6Sa
HHSRD4A7u1KyVLFkw6F2DVKKaGhAC477U/3I5unpaztW0YOb2dYrFA4aQAvaej9S+mVhG2ezKEGF
3GZ5K7EqW/w39U4iNL4YQItf9LjZIkNeq7bdAIYlL4qxYiE+Bb40qzuWyjxUFFIUR8VpAmgqH1hl
AUmxNjDmeDHaPzLwT3og6Tqtz4LUXV5vmhCSeoVGBQ6ztOSZmIKFBcJCX5EGr5zCECSG9Z5feG1D
X+joll55UBTHVLOK6neBDDfk5SEfdUCGwc8lG2jSwk3ipuPmbi1nW/pzzhbtpOxgAzHPYYx5gOze
JE27YwJomqjAEaFBu82m3HhmxTid2vSV7DoJKiB1naegOwW6uoigaTGGMmeKZdomhxpPQJlScdVO
F6qtKVVxKwlfpZuSrW7yrNbkq197UwIW9SZv7ORFcF22aq2od5oJfdFmmR5BUNA/c1kwrao3op6H
rWEh6cGPGKT3QHQFpETaP1NBwWECLsDOEN1ROTJHWICl55Y8JERfCowSFxQPOphnODZEaFdEFpNl
gQ09BUsf2bRp7rACNv/0EqM5uWCQPsQNsNIAJc0AqPXQJ62Lxcf+BygueV89J5BnkcSWrq2VIUhY
Ut0XoMWCpAAi8lCA8nKY2D5JwcNKtikyoq2pA0RuArh1SZzeubjQIdg6klthBi/qAt0PG6xELf58
XZrWD3Wco6n3vApG8IRctDTzZ7CAJz4S8a81aRuhFfaMv3WKRSJojnvS3IzGIsfCFG1VeBNvHZA4
w0juBUkuPovcYqNsn0a7CR6noJRtT3POtA1QoOOegbP3jZqYvY17Q3DwLUov0lanmyZ5zXlp3+of
avBMZjDTTRROWARLV7rrjcX4KjEXlvdIMXd3VlB6M3X89HOOPYRVIX0xrUsuNa2nFcPo4o0Kgufn
z9YPZCtDqENB/fz5c/Xln/3XlYMDHqBl9I7/TdmVLbmNK9kvYgS4k6/a91K5bFe5XxjVtpv7vgJf
PwfJsiBr3HfuvCCQGyhbKhJEZp7T5517GUzTvViEkQdqhWUnRdKR1feS5ox6iwXpVQCJPpDG5Km7
tiFDaLeDCbiaXN/ZdvzjwZnWHEMkJdIRCLHy0rzE0Y8PrO/twOMa9yEQv1k5SiRxXBVdkNvN2CKQ
U+ajO7sqv0ZxFl1s07dGFCCjOrIS6Z50PvoePgKwL7aWVs3tFSldX3T6Si2dY3u2xO6mWNL/Mb0g
zf8rY1gB3WLwXx/+8+fXKbJ6sNJ/t3qvUs56G5WAw9ZmD3KrJGhwVBknsAS5R3DkgKqNATI5Qgle
KAeaDXrHNoUR449VWvWuGi/KjwExZ5l1lY+aABgoQln9qDyY2HIeSK8W7tNWbPQkH9AeZaK5GGSI
RIlN5NhzikTmb2dMAJJvfne6u+kc/WstWiYRJboxKLitPy5SpiMyVJxPrbHsCjfdNZUGfN7Ey6+d
HGgGeK5vQZhkB5LQ2V1cLVRc74w6Bsn9zY0M41R/0zgedH085VdSVX4MiGnpK/Tqc8CdcD/fxVUL
7dSg9rItXXOtngR0Q6eB7u/koneRJRk0xvlhQYZifqCMIbqvRPFh/lDKK5C7ugCJdBU81Z9E5T2l
moYNluEBhD8Y/XIxyxHoMM5pZRpiUWrghKpK55iwBp5oSwWEiTR7Rh0Bps7sViSSYQ4x+zE92kW3
uV+MrhObSFfzqBHbu9W4O6Bvwf8nrv6inczdtqqinQ5tfyzTRC/L3f6HfEkO3QA/rOH7nYud4BCq
Rh0o+pOyjuEkd6qcRerh7LekO34inw2RHMYJHBhJV25BqgfcuJueZqRjZvjEkC5nKA71Tn7SGctY
AsuGcugH4MykVpMD+hqiiWztnaFx8XpOOhoGUC09Ne5Y7pSBVqFYZSg01AvPcQ/rkzcgGd/GIAWB
LGDhw1U3NhYq0TCAm94CLqtZHFv2v4w94PmOrRzIF2+PqE4mmSwMuYAF0G7SDZmVoxLd0kWIkmlG
g+Y2/VpYYTsvqAzKeQ4Off4DXDj2enQDcaAB//cjjlalDMDvIQckDginR9fA1IwNIb+cXw4fJrha
rG4XQ4NmzjvzHNTPS8t4WlUF0XJKvLs8Webwx8s/+Pf0wSiUBjfYAO28OgSSw9KdmS9RiHPwJV/m
nWwb2bQFfd9x1nkP7hROMTQjM82UwUpBkoZsNNbFpgYYEzSdtSoIde7oVLSMz6qoLSn9cFmUqAbm
VBj372Vss50K40ZhN4eiHvG7Rl0chaiCuT8W0I20eGm7PcBFsyOAJ155hQcmalSGE5Psz8T0TAPR
PdOMDAFgZQ5NzZcP+j/50nJDZHgrUOBoi39d8yH29nFAClGc0EXaaT0Q+lIvPuFke5w2NLWmLDm1
uXkCa1K3c+JijGWva7xkreArgWJIsKbKGK6PLdJ50t1FLiFZjXqYAbDLTwBMZQrtWS1n+/g9g0dk
Eed6re+t0dQXKHMNgO0y4nwNRXzmyq3QODDLD7egSP+cGaZ7urtv0V2JwtCmZi7VjYtmINhzz/Ms
+nIXqtwotGW5iTIF+M6XpZvhfO2PK6oPMnsg84iDCjw4NNxMl3XEtXPhFvfDOCbWwRHNTuntPgrE
guTGHp/xllDt/xTadJq+amLhoLzntzXJGYgmplo4u3nwGHUMC9NlzxpadPYqdL5sJxeN6/5+0VOD
/gccRBrAtMkcwzig4844TDoaBdE7iOlsysMeGDm22bprjleNnVvna8OzWxPwaXAiM83uYrypZ/5R
mWZ/dNAuwrqN/BoM1LqJPosQBOQhXpiOtT2sAR9TonoRQ915xYXEm5FclZ5mZASi1/pBT2uQEQ+S
2fgQroHNbDF5fYMqU3eRmn58jTov/FSAkf7k2PyJxWX0aVaJsttyrQXvgPSgQYsngRcIICoiKfjh
Fzv6lUe6CTZpuLVpWl19fVyooFTnwX5MUrzQm02aLoHTVq2NlucAhvm1iNHjaY02H3tPcWTQI3fh
GmVyHYaB4V6SFuMA2m5Z9IgSytMgyQg0nGXtClY8k8TbrDI3ZDWJVaC22nY5RkmLc+tfIbY2DN7Z
9KaNiUbF/ew4x3ReXKx4Y9ebNgjBUpHb7lVHD/+17NBOAwqtdk262VCP+U6zsQ9WutIyEoAqJHul
mvzOBb6GjUbOSVxITyoDEK2gnjObfSgv4wLxSh+Bsyd/GWycMtwUumkb5iBPWahWB0NakCybtuR4
Z7Y5+y2GaSJEu89N28mFH7oqyKpWo8vMS5JFz/GKedd+IVcgH7XqL+8Sn5I+ta2zCaxuv/dtyMD7
Fatu4Wlhi0qlG+AZjmhA6o17MkGXKQOQr81zYeAU4neENBLRVP2CxqNgT1IpRpyVA8IOdYhA8F+T
MtUKsWvnGnYj623AwIbY91rlxe8c72DJjlVU0I8gmxb1rCtsEIUsUM82+1l14h8oioY/6El1W5f8
SaXWJd0s0hUBlwgUpSNOx8ojeBfZEw0+qsmf+g3N9aD70JrgwDp6/nRRjmQ0hqjfAm8bxxi3FYSM
csZe4GmiG6sHQ4tONdyHEr5Vq1OEhkO/CsCjR2S463PTeStultGL0CrUu5X9eCCxZYD9zYfxR2Sx
6IVUQKNEGZxm3HtkufhBRhD+hC+tgYIZWoOioqa0jzcPcmvK6NqhW7QCCMgADLi9neFeREMdGB8z
pYuHJgJmB0p0SNfeXB6cyzooNlVcAoH2tp5aVHSWJOqOgWjtoraTYtVSyk/FIlV+9/HENL1+1Ppn
cdjvATSPZwU9MOSQyAGMEIAWIyV4sPGsCSoUOYJXfpbIYKOMDU/9W6Bap5TPKDKQ7m6xVq2LPGJt
Lh9cKejOab5Q7j7FDSjlQM1rHhjaKA5R9WumdDogRlaN3oOXR7ooQ+P0fj4ryfJg/n/p1KoUlg5h
8F8trYNJYNQiFBFXAOGIUQ8dxcFXK3e6fTkwts7t9tJVdXUCb8qJsHFcb5yuNwlgjrNEMDpRiPt0
lqNOzojHstzPfbDADTo6gxHvfZDMkequfbZqzfcUFJF1eozxZowiM9znQgbwqUor9ySpJzI9jHVr
sFGKXqNk7deTXT3ob0ZSPYT/67IsEHv8nWrdPgj9dmsJjq4gOegD+oOEHEhMwunnFGX6miSGI4ZZ
TyK5UQCJ/4UutLIaiCpy+Y8LmZApUK2jrm7Y2J4IIAOB4GlC7Q4oQ/wsC4DrY+nRiktdx0zwIyFP
4R5p4E5fbv02/6JUqGc0otW8Ak2VKS3QkCTCnq+U7s59bLjebeg6KFtf1aaHs2kGiPc0RmHODFtC
GCQKu+QOp+QB6kT5qBCaDX6wK0y33JEHqR5CSUewJ/UDVIoK+aPPbWmyPnyCpnfQsWta7wTf4poD
NpY0paEA9pTL4xMJZeVVA7pnHec0T3uzaVZTge4wFUGzx2Vi0FSWeM9Rbo8e+gSegj8tRZerbfFS
StK91q/SM+8HJF1F+K1Cs068NS2RAv4QgxHxaGUMLFyVONA5+5k+AdnXKzkgA2Vg7k7fGgOleOSt
4siodG9xgb0XKe/WITkQPQeDF3YSy9K16sPYxJrzmoFOt0x9cYoj3Du43fVfhInkJBLFwU+g/uFN
JPuZxV67sCM/+1wJr9y0AHBGhT3rtuEUC2AnahlaeAAOtQ5tsDqELDcAe9SBaxwYuO9OaQEKDOXy
YHQIG3c9y9I7sBPU6VplssrTNrigTj640CzWEjRboYBtQ7q2rGywb1bYhxUlIAWV42zpAXSVN/2l
kQvMKlpBQz5mM8u0LB+xY6QVZqVaJ+ZrMOuBv1l+DrpQzAGWvqoaf+uwNj6BKq0FhTma1XQgjpym
+PXxNZTeIFO0FiLrNFlAwB3xSqteQXuDF3hnjPjCbUK0UcidBe0F+rLdptjEPJEKh1limzLXXqrt
RQR0m6xoQX8rtxLkodagKLlGIj1IarwCaMDyKrop+QUFMmgPBXBJH+sHAygmpKfSOSqMo0H5/u6m
PPDGnAIMCQ0cvT8AWwuszhuUbvTodo5tgc7eydswzawBVmVP4y4Dbsi2qOydw4V+oKGdhD/NMjMr
VBd2racDgDWOgaRw81L+ZL7znKdkJ5PypJlvjpV3VEqzxnMFGEmhuw0NZ0chprCchVMD1Vflfjxe
8O6kZJXYAqARyj/JMmeNWl6l60xHececJhpy8FwPTbACiCBONNw8uKihQirhnPA30vCiQP8vn1AH
b3S1tiVl64DkaNEnoKwEelywCML80gfFwZGgjjQgkevciQ+6LsMj9j+7UARPOiA7qlUfliHRul1z
CLJmr1XuHPCvy2chGouaqQTLkDzxA5+MdWjkByLRwM6sWCgLzchMjiTSEMtgJZIVRS0IVo4PcWzA
SfZgs7+Ux8NSDWc4IVSfxm7fbRNHcFShq7qqHN1YZBzVHHP31dx01U61szXc+gfV68662d42KHJu
RA/GJOrl6gCbAIog5JMrAkYZtL7BUV8ZAWaoxBHDiMbPFSmtBL/0DfJTYBGX1KmJlrn6xpVNpbMX
RQGnzl3c+c/r9TXfpAa202MF3AcgUudoE0P2KSvr4RLJ3BSJusFAnY094pp0ZFV+Jus+xa0hwBL6
K5RmPAeoSa+H85LKSGuoC/aNE6ISscy3YAJ1TkOaFf6mSVwPjKx8K9Kkr1foxHFO89SpUrGoeWyu
9ckxq8soAdYYyK+DiE+oz8C9aqF3oKWmGFqyiTu0oPPh091X1ydC99bqS777Td2ZbD/+5giB6qUa
z7UlfenzIg8/iruY+QdW2oCg1kPurxqJlmJlBWBXHN78tD3H3cwiWRwnnU40CyTMColZmONhVmYg
IrnpyKXJ8fo1rxjGgJKp47/IQweebo8+clxJRdQd+qy6gE1ajscZK/ZMIuhEuOt0idYd5t8J/Q4A
h43WyASWFkVoh7ufCZchJKf4OOsIRNsBeBvRyMi6cIlamHjLedAukQOGrCGdsAfmEdjHSTbiRpcZ
/E+j7rfhctDH/lIE9io0zeTZbNrkeQyj5LlJ8E+q9OsYN30INEi2BRg6O5ONXJk3vgUTCw6zRz8w
jmc24ztagwYUtSPh67fTZr5Wg3eIdYNiifliGr6JSxD5C6MywBCFXgecnLoNyuVCcBFKndu1MEiR
ZqSrahx8cJMfH9zIyGRUl1nTdkzZ3/+6BhnSUQSLmLGLneQ9/h80VO6ZU1yutHQCl+CDzLP0hxf3
4jQ5dX9tRXU2JJapkNLUNNjagR2yDfTZ5jQRO6X4HwV1pd5v0wx/zr2PH+zW9UTjP2WtjlK2EGQB
Gheyndc6oWDc22GfC+z3QKJ+04AyH3YSQZJtghE8waCEaBZmXZk7n6pEAA2dbU3A2Sw1kgHb3T3l
5qsbT4CzdhycfQ6R9TkvvWat6HCnekIP0jQ8kco2YueU4WCTJOLVLYzJ2ph9h3cJyatLg2PbLu4I
DioIDB2bDp5Vmx51dddOlkzFI+uwx4ZIOhRGhdd8cF/yaMQDX+pJ1VvgfAwd/TO5zippLFGvsDS1
AY/F1k+9hfDs4CldksMwTdFV0+LsnMTNujON8uD21ZlV+N2afnY/BEnYbAaAwi4eDLr0030A9MbA
8lorKxlIBP3Nq2kawY4W9ia3u1u9s86Nzdj5US0/DKhfzqYDCscMzec8jV1wMnfuM1CSNgN6fy8k
sVyIpwC8tkCl6ZJlHITIwvbaD/J3Gtt97vUh3OJFT+ZFEE6GrgMpbJWO/abA0X+CP20wJ/GMJQcK
AV8C3hsc114HyYDnp2XW9oGGyYuA/SqEDfxZzEjXVN4/qPKa1oZyQ58SsNulnwqj2UPsg0guahkV
+69LeSzz8A6fpwDH9WtALVKLjRrGcViCNKHfx2mJ/mky+IVt+Ttqy3FwslkuSGvRtGxRjG30xddw
RL1y0cZoZpLN23O3Nk1paHDEmATIb1EXN6nwilie8YJfr3p0oSxqNB/5fGuGaFzG0yuuv7n9BCQo
BhziVrDqm59XP4EIo18F7pTXMQ/+IbXObGcV9qOzt0sz+zasfY/le1SzoHYCpDKrsikkTYtlvgKY
/mwPIv3k11z/ZHblsQtq8zVNmxgUq4CZtd2y/uKDFFE4mX7imcdO6Khk84x0bmqMKHz8rmxG0NRr
39d1UDS1xdWoXlEWDb4dWasYCAyGabfrSeB2Rjoa8H7z0xSjva0AxrWP+ACWCyvEWycGNJAAuF7J
UzHOLuAlgiG9Of7BRaloluhxdG4iQOCTSCuN6C0XFUBMALDQyaGXWAo2oS6QPE+dsfmnaSS9JHXy
9pKegzxVDOkK5Col5/N1jg0BPI2SknJtGg1wX4WF3Urro73BwF8MMN65U11SH3gFQGAmF136Oci/
rPGmaKw1WbMIsIxcfynqjg3rvDzQhh2wMBMOVUW+zbvpfq8fgWhwK0Y2LeaN/t32nqbkPlTFgvnT
swaECnBTAvtXc33wExvjlkCASRWja3xTJaJdkUiGNku/9zj4WvOWR+vBLNtNnxb6KzDuDgZvQBw4
DkivCdd8zqMk2P/fHgCZKZcW08XWSi39SINoI2Oe/WddL+IXJP3ru1A90L5bmscAhxt/dE393mCF
1/ivxjBMX/kQWGtwSZvH0NN/zi2yfmDHh7GWXcgGgArxLuWc1IC2L3yHnOMoZ0JXwUm0oDqH6sED
yNn3OnOMUa8TtsW2j9h0HXJtunLAoWzb0HYWnRTJALqN4gp0ChJCrS4DVGAgq1pEfrID2vhnZAVf
jBua+GCXDko9NPS433Q0i0YLiT9DswHj/gt6nGZ90S1LUDmdQe4EYGi39oEjmcXXgUQRRAuzQeF6
LKLyNAGC+FTYXYmMQLRKpYr0KEMqstXdFK9Z7oKBlHLldz5M5JpUqQbQJkdvwNYwoBAwAtBhLyG9
55m89d+J0lBnQbRyW8ubnctGANSQvO26TFAl8PsSjRRJ5zEDkLW9XHJwLB9EdHJ6p61pKRXAcqBq
fIAUOQGwO+lsbz53/Ff4ZHVO+HC0qM4EtRIb6FQL6uWfnMfGWHp9Vr+1CTITfqu/+pnljKsyjqNN
HgYjkIUqfnygoWhSge7VApTF6Bmy/cUsk6eo0Qm+Qe5HgFuX8YPhZD/8nAcvKMDvdoxb+rb1ovzL
EJRfkzDJv6Ov/kc8Bf/ugBYDoA1n9rYIhu1g9+jBsfQkOrWDgSYbOQtDL0Vp0U0mJWvA55q6Zr9+
MExxFwEeFgP5TbQiyUOK9wtUDm+Htu13Q+QdvJHhbK4GU/Kc0p9lSuzP2XvK5ms168wlTZEsAN4C
TefqgHkqM0AdkzUFc9jQob5j1FmALcotYJ72eqfv+jzA9ifshxfgIQKXA6T0IJUH9mQrBpCcp9aa
jM5Um0++aW/JGEbwL1IL3LX4zR9IV/i6uy9bz8TRCawOtlxGFa3v3qmDBG/iwkHFyQk3XB3EN170
JRo2xDxAQl9uiHfgl4VJDPdfAlkcAayFIgbnolt0aFhCdR/GytVNwIQjCxP6AFOhNidqcMpwdJzs
h6FN16Uwg4WOHiAQwYHEt1oI92UQyIPZaJtZ2BKfm0QuEcJ7HiHPJq00dLeZMpCf32cAFf/PIbR+
bEX7pigHVHiG/C3xUhzINuUlRur10nooXABMSWEdpQEgoUiZ16C7nM0jXiqPGQwpmB22lR+mCxdI
s0cz+0ltrqrrdUYOUmhDv9zuwIXISGGEP0QiDgcGuZrpLitsnc6PxRq94GeN7/+UHtKkrXbvkk4q
OER+7OwmB8o5gRzwu+gSAKZKnAwFaVEk3dpmZr5XKoVy4WeGbOkq+QDem9/CSNf4Nlsy37QADFeP
UyQRFZpnIWEpzb56H3tU+Lo4546WTtjei4no33UuHLBO4fewvDnXBSAqQTjSqPjKSOPnIEOXV2zs
Bx/gyrzry78M82fUu9HfXIBt2ohr99ij4OXaM9QOl2Yb/T0G4bcImAsvFs7q9/5z3Qw9KrPAO5Z3
SXI1cGCc4U7zQipN6P/YZQuyFanq0Ja1GZEsQEEhRA1gysqfPOLeuvNvNRZs7ABVYR54lI5jzdu1
O4Wv4+A2pzbV2SfhtsUpztO30vZ5vuzNyl4GKErZ6mGkf4qAv/AJOQmyjVYM2CjZaU+RNAAS/dV0
/GlZevXOld1PIJLWjzRTIuMhugYt3V4/GJSonMc4Kw8RGJyoEhznIByZ0s+J4YIY45fUFNVUovRE
/lmE1ZKwNKmkQ9V1JKG1cEyAa6uKEuUWNuZiaDMmyQY4SB6A4C2E/zTIwQCQAqCPtYMjYRNIP+H8
9xgY2pFUSl+HLAAHWz+uSOdzh20FiEKn55T5xgH9Yu461jN28IDHdp2MwFp0wsm/B060bVjZnr0e
t+yZZgE8x90qcMACS2QJxKXwJ2oFsioXXuhi2aWoHlOoQCHBAJHcWfimcbguYZcMzV31rQF+3Rtd
qUIFUroZOUjJXuJ8xCmAIJoBI1fWEQ5sbzd2cg39biMSNrzgaHx4EYBjksjMwX6SOsdDxbmdOmIx
W6UunrqtBSLZJ1LlBgrdsR+a1iRmXWPjNtxUuy7CAXUbsE80DH7TbcAZN666qGT5stDrS4UOx/NQ
1vqn3jKBMG018V1E7Rv5Ugei1Y4WwItU9CzX5LbQl63HvoXeaKzcyNSOcTCmV3vKncWINom/tSBC
us5qv2p5gg2DqOIdIOn1L0nZXckBNIBiEbHauhaW3x/bTITrgnnR3y0abeUKtDSfYn81tb3A/9Pf
WhbH1/neEvrv/yrF/nuddfGV9xHuUYjTze5vD2gNm7YCmyYgXEucRMlNEck0ODyYvBNAVS4it80t
6eq+oxLOZt0GVvGajZ+J4zs0I3GIHDMGuIrP31zXzZZ94banCYzyr5Z35xXbHrz6mL8ZEbrDlFdX
fSE1qm75obKiZPYSRfrhlftgL3JZvpl0MYACOUa7ej1FL4FhGpeq5wfmhlm0qiWyPV4957dOem0d
WM63rM/eSUfD44suuYiwvHOhd1eQaWN/p4WnSBJeID+DM4zsiYSKmDIqELUixQp8OumgDKxq0WWG
s45t6ma6uwiSepGg7ZGXKJ3Rh7WqDX4o/xXo40WL+/TtoYSYAlJ0aeJSCZrXSHbz3Acg5RQCXRqI
xouHte7cNREtccjmHChOrY1ETLFCMxy2o1k1Luywj68AE/OQvu7rJXes5B10R6+tyKuXIAfLVqE7
OsoZoE95uU0Gz/7qodRiZwCTZ5OBGftd9EtPDOwvIO/Zm4651Q40ROYrTklWZAcjYLzWcEh8GIom
/Tx63SdazwpzgMcOeX4uGsu5aqOG/Y68kMFa9DiHdnxF8+yhyAeAPAkkru2q4m951zprII7GO99K
xZtbs6Mhguql7qzpCX3RyG9H5ocbb8Z4R+Lvbiyzn60mX2EPsMGhpP25n6LqggODfuawjwPkT8Ox
CPf0E7XgBlpRHUW4Q7myYlN7cYrma1QI+71yQa7sW5n5NLZjfuY+bqVksKNs1zVd8urVwt/mwDTf
cgDNvoaTtSaHpIpT9EBW4gRglfZqlUggc57a76jyfY/RYP1imEl7aB2k00nvoBURxTnvYa4568qu
3H1n1dqLPXVfAyTaowJP8wlMdJ86S0zLykNZenwjuOdpemQjOBBI1RVRf6lwQ0oSAzwaRYNk+IDv
d5mC/jhF4h4L5CAwvlsAp2T/zQK0fNB17SW2sk0rMajjDvvq3ONHVKWX516qSE8iDUmNdtDOncql
0tFM+XGRNaeJgbu3WXlBMB7UJhNU6265ov0mDTcXl7hVHWJbVbvTmw/O8aZDaUX/hKmDY9vbRpy2
5DFx+tCenPbgZFYizWYftYMPsyBeDu4UrZQjxVlOANqtOf9jaIA0cAv0C4deW68j2VFjyY6aRM5s
aXA1ME6RgXRkVYZRNtiQThlQxPEREcauLPVMUryVtVaJwj9qEDLM1F0moDs8pFrjXZs2RXerPFMy
JpzwjJr+lpaRv/6TR+Q02wqNsG+m5qCDOdaaVRBYxhYcMPuxTQVIhodAW6Ve5K4j4Gjm2BNXq9z1
omtTp/qnoSziPW9r1I2QN0oha9Ty9OUh7C32KdSS6SLXCnmBPFZVtBtPHtaq49z5TDcxzI0+4eQ6
uFndqAOikXLkdnFxetS7kcqzxmRZTDgQdSyk6GNJVkozCz+eDhkjpQZxAyo62jznqx677eWEDiKB
bMmvMESggw45JklpCkpltNOScZiaj4hGWshMBicXbx+vD9i36yt8H9aFEJJQc2OuIltLV3g9/gWb
RJBIyL40MTCEyW3GVEqls2en2YqUdxFw5naQzc76GCeXj4bovN53rdFv8QaOjVsirl5u+f9047vr
hbYsMh7W6LaefgDt6d32dO2tQePzMu/G8HOIbR7oxR3xZGcxXiL6yka/d9oeGKgcdsKo0AaRN956
SMthY9c5kqepDvoQySECICtvX2nBWqlIT8NkuVO3uJO7QeAhmp+VipCXKTZiaAtDxduElnJU2YcZ
iy/45NmXXkvBFmWPb5OWtHvXapxVPzXjGwPaM2CgE3Fm4B364k1ItUq33LXBQpR4oInQ8umt9Hy0
IGpWg/M7dLrtA6cMliVQF85JiSJZFuNm17c6UKlQ++tlRboPWIO2DnKhQUtCHP7XqblsndYathQH
fE15c3fYKhqNS2n5X+sI93uvx1PTkL3MmcC9lURddjorkayldA6kM5POD7FkjdJ0BcwWZHIrF/AP
8xih6uXXfHTK2zwHe4fDDNTC+L1+pMGUR79KVLr7ONLegudr/C87OSUNXnl4lB6jIjTP+jTg/JCF
0dbXAYCCXRGUNHgSAjdDcWSnzwqlpZKLtAKpSYbkPah8/xDZjS7OPtFpjoflryWppCPHyzdHdX25
9G1AntFllAu6ieN1aKHtZ7SDcukCPQ9ZBTB3ZFU0PCVyGHtk8/0QGMZkoAEdP8NTkQJFPKq8fvcQ
EfPkLcFjf/8QECI17hV4MVZr0Ewbm00Q8/FEUpsgsbmI3XTh4EjgonwLQ0eFECpwulii5ssBZ2SA
6MV+dhZJF2S5xOmVSjLfeWMD17mgo7+xZYXML0AgidwhkWeRoTf8l36ImhOp0H2drPw4BD5N47hr
00IyCaA85Rl5EdxMaaoGvWdbPdPKg1LRzJX34FmXsPtVyOBLa1rsYpzhfPKDAX/7WoOMsHyxw/vL
sM9z7GVApwkyHt8fVjraOa/07sdweL92IhfsACBxfbH0sHjKhb+Phh5ssw9Lsaoe9kNp+Ituwp9H
nhrONm+DHWqAoheQLEYvVufgGAd8PdvaclDu3+bxU6Z5swcPv6ETzsmAPRUEAPKrwBkG8psAuE3M
Qel8yYITyUWG76/3w2FNogGGVG1DZo5N8ApHu/WSRK+IEOjKQBXtltN3y9KanSpJpGJG3zDw7aVl
ucXDFMUpeceS7eiiK4eXkTaXK7YhWLPKMXuLuwzPiiEzrQve+ayL7ef/oKCs3ZGk9PkwxXv8NXxj
emtdDDkE4IU9h7Wbfy3d/muKpBfKgBYTcWOWnvmlwc7gLeg0sTSMmD8DOMPHPy4Qxz6xR3AFFNqm
QeQz2ozxvstL862Y2q9TFNVynaGZnG9CM17oSAH1CK+1NQYbktSgmB1JV/mFM1NEPrjUnf8Y76A6
tQekKr3FOUg8jYv5da9JtEXRoLSELOoVEId07jIAEYyk4WifDAvlkDbOxRSzGppT9ROoibe5AcgK
rcm97UwLwdEfH4KldQWI9eGzw1P9nOT8jZVx0C3xBMmc4jOxSaC6A4gvZXWmOF+Yf15m8CSXVONn
ezdtx12sR2KL3FPzxegb8IemyBtoyU89tZyX2cEZ8BhxcMTHzGSr+8134nl3qTyESOGJ7Z0Gstz8
SNWiOGwl8sbG06Au6wiUG4l1NeVQ6PynBQCe/eia5pX0QV96qyoW2krpeIlHpm/im8XhgRYsWB6w
q4c+ZgSNrgWN1el3C3k2cDYn7CDADG0Id92J2D+Mhu0daNb8QVQu5AcIyo8IFVYm7aKJTLZXvu7Y
vCJvW2/wOs5QbPv7JZQfXVGJNHv4FBT74DeBAG5hDk25dCTAYtcii5UXnrOxpAjetHEeyEo65YLv
DHg3jUQEVI4xB14mrUAhbSfaPb5YkJFMnthxreJ71tioL/G7Yd36DER2FnYxpplFf7uJsevdENS1
lo96O0+3v4M6GbxNk2t+qfFJV37maxdaCdChfJ8NCagq/GJYGyh+u/hRlu/ozu8EfoLib/GF7vw0
lBavNnYZNKuZQdGVpcygKUdJmh2N6XKKzIWpxeWVvM22SNUCegK4NQ04w7YGgCunA/0d/tFRwcfz
iuA1aLgDPAkr9y+jz9xLqoX6J1C397UZvdBQ4TVwbSeWsU5QzvSCPWj7VBXvZZE52I1i37PqAqDK
zzK3Aco+Aa7pAN5Q2IGduOCpEzx5caw9cxefwusE+v7r4DnpjeDZK8G9W5jIypBIBl/kYpW1tr+m
KKtxkyf0SDKU5CHvGp0C382OeB0+maXdPrVT/zGUnp2t/TzdhH2pn9za46vBT7z3aXxuxzr/7gPo
HZ+46C++FYCGwcBnzyPUBupuVm8m18Nt3vHxghq4jbNU5WuAF0MumWrSaChQmOEL3uxrMZofBnDb
5nMlnDFyfYOv4yurDewjDPeIfg9Z6JV17tHBhxr2hQNUapItcI+seK+3y7JFJfIwoK3TDf6qzBRn
HkLWERJNH80a0KzugWN2DrPkB4iVmy/1EDQbTXAPx+UVsPTGOls5bjj+VWTDRksC54d0tS2nnl3j
oRSoEUvsAzJbw2VMgEngAPj1tZpYuvVTXmwyYZivwscJihBlciYrvs288J2vKihldnkVoorQiCwB
94A751eL3uiGI86BTjkQNVGxf9N1Eq5vlu/95/kEBINjlIMTz/Qa+zTib2wZJyL/Xqf/w9l1LEmO
a9dfefHWYoigp0LSgkxvy3ZV9YbRZgQS9N58vQ4ua4o1OTP9FNqwYS6Q2ZWZJIB7zLM9Oto3bcKS
PY+y4dQLNlwSaGL5JWTqN2ocQq5Y5oRcKWludjneBNUDmS2iEuxFYQA+sMFfOhzKKC11Kt1OUZR8
3LCp/IG/SghSOmR0lgu1uVIEl9eJs8Iz+L2XOoQa3YddE+6YI0ak/VsTSR0okpzasYDlVAnUAbVh
3fTeQaWJoqmYj3iqpGYMx/EuglBYmSF/GbjVPXIk1b1Eos5thvSXX9qwNBb7hllIZy0x1J07qXIx
Mw5UUzA8QrNp3BR9gMRmHIuzUjolHJuU6IuwxG+V5Jwo2lNnKPXPAhw0D1is8RGGPONGG7LsGMfI
KwPb/6wpfX0ekfhb3loSZnPT8s6oqbCcvYtl2+Wf//j3//7PH8N/8N/yuzwZeZ79I2vTO3y8Tf1f
/2Sq889/FHP7/ud//RNQRvjyGK7t4F8dFuCG7P/x7SHKuAz/tzCpqixrcv2SAvm6JakdktVherJR
GTiOSxMp7yzVWX0ngk8L7uUbO26iWZCHIm7EfjrXhcArMzSg+4L4ZFrQOYiQWfTxOI1POGPGx0xF
mDjEwIUhhqp0gdVF7Lexeh+NhuHnyFd+g0e5jz+/9XOEf5CXFkrxpCAHtVFrMzlo6dhcdSPGPUGD
/BtZ/ygmTvex1+O72VGP6thZ8l1C2culPjvwYSUTeNyKwh2Z443BenJX8/NP8FhsCkVV4RlRAJBI
9UrWRys1+xXA0sopxs0NpMv7zHG0+yiEFXo12leq6Wk0XLum9W2OhIHfQdLtCNr40xKv97G5g88i
KN8UktZhukmtIF/RBHSBx5BYacNQb+qP11FhaO5poc3389RRZjxA5Cw50dQqM6JL70ZQqHLDR8ov
dGV+SbCSPVNNFCqD2w9SF3bQ5/6vv2m2+qcvGtClDvAClmvYTNOtP37RqsTkY8zd6aLaGj+Sj5JV
DUU4my/N7ko52H1RhOOVuRvOM0co6WbtXA87loerP8aoUxHUG3AycXcjCUMVj9d9MzbcC0YtvSNF
Q+qIm+EHpMP0PdIF2R1Uv9h6xJdqo3AvFaP9PZMPMq0xinMI6/qzy3S8FwAvAW80N7PGtxm20cUq
9/kAStaW61Cm47VjrBqoh2906BqB7VUKxadsE1RBAUmn1FJlJHAUHdOrlSDNMtegJzxtK56UJxiH
lpdGA1iQNnNy95brWenDZLSZt28fEerI0txPwhq9RvTey82vv/6o8NO//axg8IObgQ7AhwvlUVv2
f7opdJ0y5KnhDBfAMgN/mJyT7WrKo1bWzmlyjMIvOs7esAnVPVB3i0urx8WDpSnP1B6EilhPuT7t
cUqovYbKwehb9gZKX78bIy1YU5SF7adVJvaat3WzM5KivmbAnaxlotWnqnCn+hrKSxvrnzsKMPPO
7YQMcsWEL+QTN4Dz3TrjBd+NotBf+gi6hC7ANlltFc9qC61GGTVWgwKvGAwK2umV8boBNTgGfErF
fWel6JXr05I3dx2cwIZuuqqZcwqY2r+1rRL4td3r18ipwj0c5/Dnx272jrES3LFymr7mYbQv5M0/
z8yTMWZroYTo7536wbXC2Mudhh2oytzRuA5ph4NR4NH9ykn5FmSWAJZOhbJXhI0T80h7HYtAfJcF
6PHG3yMUetkiC9Ty0ZWp0xKDri3LkvJIu8XlQvtGnETYKzj35D516LjVbH797TFs4/bbo1sWEAqw
UdA1PFXokfPp2zNqsR3z0BQXBYg7v7Qc42xqI35SLryXG539HCQhiZqok9qpmgk1Peqhur5ppypd
wr5rVnabK/O8fxXXsHg/qGCU5PKVl6H0CuMAkyA7Zi837fQe7MzpDqLgW7MVzkGXFzVFbgzMH8s+
DMqAInXNRWqlOpWgMeEclrbbGJpu6aYSyIY7DnbvLunDR/yctM376/3tVJ/exDLXzdS3r0yB9O7m
2Sl8ed8pBGZT+dpL+6e45VWWaZa2QYmera6pNwE+uoMbxzCEoyJdBLyTDtjeqYeljUo3bciuD1BU
kFPQ5VOdppjrdhlBoanBMdRfzfFXbfQyAANilX7THUKkziuVKtswF/gGlge/AXOHdKQ7fWmSCnoU
RtGfrWGyD4BjwtPPVqJHpAGgkwjEwA9pnZI0RvAbK9g36KZOXyyn/32QXKSUxdBtmsI+Yw2fQIuU
JZlvZ/UE/gsO7JRMCS9xb54Z3c9H2Zu38Xtv2hUR9SJTHD7SgKkNP4+niAjjVSTkNr0TR5sBsIqT
remJn3eQzq4iPMUHLXZPEWu1p7bVATkqyjesD6NtrIOz3Y928aZl1s4aGHui4aMDbIMpw5bhLv7P
NBxZrBAmy9jXzUA7pqjuCqbi+L9+YOxmzB31OEzblHbWrjojT17VurvYtWb9RKL1nilx/2JAmGfd
Z0YDTenMOaW6Hq7TWkte3aFZQksBy4omdJ6dsjAubm1DkKeB7qesJXagQ2hpwmGhNTLVByi+XFMc
9dAF9DFw0jHipn2C17ivjtW01npg8ZWRN3OWa8mcLQmu3jKxIk2xKJFJsjl/RnGdDiReG4j3sTTi
Jjkmx+IJAwMOJdySVWCcKiBOUrFDeq3xmMnXdROJA7XlhQvqG3UU9qTs8dyw4M0yuQWAN5JRXJol
O1DJlFUqLR2t5B93xD+mIkUbRBumIFCpwSBeRrZlUnijWwNg7U7dxk6bH6ZcdZWsf79MXQRXJaqr
OOOrvFaaXy79Q54A2ZACH5NJBgVdakmNqIhvQfUBkDVPC1RrHUv4yhIIBqGy5zh4n//H9J+PHCxu
LNw4Zq/EVP5B5j8aE+899JcCHoX5opGosK7Nj1mTvF/KwIWy9FKn7lGTYFVqpDrMXbQ1FoKRN/f8
f+aYZ7PqaiMUVY/PTlokODaGEK3iuu4dzkr7A8P6dD0ygDmA1NgSgJoiSvxW7jQHcjwUoUJA0yuq
LF0BGWCeILm6792u3VONLq5sX6ogE7aHklfAuYIpWBg8Bz9EHdaj3palR1onVtSOx7lOxbA0s2JD
RbqkyHOrZa5vIB7b5ntqo9moFAWFhIzL2U2I++KY1WpOWY1NuaiBlbmnnuV1aAyOqSsA/HpF+FXP
8j3BLEdICOxLGx7ihNKktn5Tm4H6SGVTxe6Owh0pcA4O1OdwXne1bwVJ4UM22rU0r+26nxPT8UpY
r2+JohhNkB+jKpNIZ7020nUjeydZpV5NJPmWGIxjGqTQJtd+MXYJprGOqR1ynjheBZrvMZbfMwMn
8nCPRhYfjB/ZqhZThtQYeIg+1ROwK8Hnkl10EVrarXtuIkkoI6mtzyIeb6hOky7R85Cg71a/Xpox
ld0uzQwHLEBNs+DbyFzdkku3T0szWw0VC8cS2hnwLdHsnTdVvOp26S/o0htQ6gI2/dsQ5IaVvZwk
1PCrbQJ4BwfdFWdL+blTkwb8Z8c9xW5/n7ZD80BNrVbka7Ot2zVVqeMvBmXBeE8BdKnlIFsOWib6
GNQbXelhwZ7M277CgPpcnjjfaf+XwkkCsulTGHq4D5d7amQabvpi6DqQ41JH4es/2XjgaePifnno
ydSD4PAZIeGpqMFXbWMbosADLUO+LnZ+GoWNFUE+vuQcMgoaNEHudYh8b2Le8lMNTUL4YzbGVky6
ee2wdweIlVnPfBgrpOB653trQVwah8gcCHvHc/utix3GETRBGLQuuchExO7KqLFDDHOTD96SoJzr
jYacrxwYwXz7118g908bQ8OxDMtRLZXZ4L5oN6dFIsibEj/d7sxdiP5wHQxfr5xKcF7zxNd1jqpS
pnChtp0Msl9gnEDpu4CRWpIaK2qki4JfporjpSlYwbi19oOc6Wvb1CcskqDj51ECS7TQUG6zafKp
CttXYIbkhaKXDvwRmiuFLB0URyOWqUJp3aUWZvY1qHMkPcFEeewjBfbKTgSjMcsCgQqkLD9QTfDP
0lcoIhQ7E2k7v5bHr+2HZQqVqA08k3hrKfkjWaks7X8V+ykkCbRN13eTJ8Yx8sc6VU+FZThfav03
S+L+EniTHjIbGbtmtIdXiqrCXj2BiON+MbPfDBlVjoDMcRMJOYrCVkzKmmIuisJc1LxE0SCai0Fr
6/TrbwYzzNtbC1LFFtOZbdgO/OjZzZmBBsHINnSN9mxMteNPUlmbLqFgsBS0oJGztFEpHQcfEizi
Eg4BbCYojuEp9ykOO7D0zq5GHEjV4tI6Ed/3rVF7eZGkj/itU5qd0ucOdtJ+pAlrS23A5qsnuxNf
58z7ZFUvSqUrJ4ptGCR4Enz8K4qtsrJ8zE5zZB9y12+rSp/nabHEO9WieXNiACj9MUpfHRuq0TSP
2mrTttQaBSo3drXKR6Pe15BLB7CZufvRVuIvOGfZ5qU2fu3b8HN7AXoUtbtF9rldxgs1nr4Gyfim
mPVjYxoXUM+bB+xDgzuH5S8RjoterdrOt1J9cJOwpnzVuXF+B0UJ3QBsjP/MIdpwJtyNrE2cB2cC
5Xz0mVOjPX/UCJLzUfsYBwnBT7PQnB/joLYQnKmWcTG/QhoD2Mk5QKxyqr8bnCD8V2+P3uzHW6DI
j7c3ObU/ZC0IYYltStt5rbBhGOsoV6XrUzgxm8Ujx64KR3dN8Zip1nvb0ruUKE7pav1f/Bbc26NO
eajumLbNcKvE8Yd581Noe4Dzedon58IGY4w1HZb5lIGa01KQLttqRjPBCOH3/JTulsiSm8NJmSpk
IMA+8SGaZT0pCo/P+GX9xoVpPhmjE9w31rCyWWI9ufICWjc8Ocb0gQJcu/whVKs8z7UBpPOubfI9
hSL1CUxjyPiGqkyLx7Vm9G/QKUk8qBnq923W6vdVXafbIVQAq5VtdGnC0l3Fld2ulzalDWJ/DG17
a5rmexwgvj+11jUPrW7joBmQ1m0S8OJCo9I6S+9zLIPkq1ALTuLKM0Cbx2UGvUv4YXlHsWmGgCjw
7DCpoILmdW3egWrXy7NSgdPwbPo2tsDv1UHy4ooo2lVdlG/LQtVek0D1KQAu2dpqMME6GHDU8qA7
+NpQB01pO76ihDiI9rIgsff/4q6o394VNaZZqqoZumEY4Aao8qvyacFVdhEfYMKknEITauoLicRE
ls9Ermc2rF7aFzLJTRvsuZuV43BQWMBi88KUT5/kXBcyT5jDnEB1jXHuXTpIM1ZLYYlAY5cOHSAc
5lGPGSUNaKD1XUPI5VwF8ikWwErVsmgA3bpxDT561K3gkDHeUhF20/tA4/yA99YdVBfrgTRXitcC
GlB+HpnZJm+7S45b909uVjcF2TWIov45Tc1N14CWSXb9IQY5kcTTzaHcVWvLLYsrybU6tHIoV9Qy
V6i9WjMs069/aAFiTXi1KoELudv4maS+p1Lrii7ZZLGTgNJRQ2pWOJeFMklsa9/LXLF3n+LkMBsg
53XHwtafHKCRWVWxdR+BBKWP+0XHJiqKtvFIHol0bZaLZHdOfbHpJF4gKKrw0ezhp4flHWCusgbH
il2Acx78klsLdFQ4MycJrAx7YPgrj4p0yWQjlRxnguiFaK31bUc3Pv76C27pN099jdm4wZkWmGtM
183bTIFVT1DzswEGyHiOEyIQ2p/73HgthGbV/gNcqJKnCJpIT23GwKU1hXls9DZ9ikUBtKMoTeid
oKoqcKQABjMF4MkCsaJ1pSJmg0MFkagu4CBxuaUkDl1gyx6fwlIcaR1PaR5qV4t8DyJDPNyriQi2
ZtQqTSGldNah8nNocFvC3e8bNwXSu0Afg7j4UaVebNi/NR9J4vj3iDkfTBFQIb6PsOeb8zDQBWJA
ZyKlRJkbR8/YqXeTl4HO/Dq9ZXAd6957RTOwU4ve0gXl5tefAk7W//QxuPhNuxpjLoP+8Z+Sa5Zu
Oljy46Ski40JNEQok08+j7s6hC6iWoKhw83hRzmq4lJhS/2oJekaWq2w9QEE6VEpQh1bsbZD9qXE
0iVi0zp3ufMgMnDmh8zWYVFQOw9xoXSnGIspyF92mT+5pYAboqvtKDhTITsIpZ9dF5dD5lfdmK6K
jAebKVDthyLRzQ2g2rb6bYoy9d6YumYDAbx2N0UBVrMQz6iRv/wahkWDo+gBJ+NVP76CS+Yl2KPN
7Ut8gjOepf2P8TRP1sY/ewcGGsRnVeE1vDVwMuSbxGVd6tSdpVDsMzstgI/vUJy4wMUcMxhKTRYu
Qun3eZ5sqYk6lzAtwU0TiG/EaRHI207rxMe8N1WgGXHRQaa5tLn6VFR5t+8TUWzNTMc2lfOp8dxE
rU8OFYcmEdt2rL7NVXg83edTyTdjAml/T8GJwiGbXPWA7QJKhotGqn8qfgqdi58C5mFygmWqeSj1
hHULg5cSqMmiZMcoat+6MdQ3jWig46SNCq7UAzAkO36qz+FyDJUqHTINPW5c67lKw+dJYFAKWa7C
+/VX37p9wELRzjAdpCdsLLkMVbt5wALa0DEzAd+hGrJwAmISHDy4phVw+WXGs/go5WP43raU/jYu
Nwx8NlHQ3WfBE/YNyduUgpPnRp22iad+/OqUz7k1JG9MNkdId2+UUC/PXZxB0T3nAXzWHOw2CqP5
YnQqoFkgBQZdGB0YNgkrIZmEWuV8dyJTi8+JWo5Xc8Lt0+cBLC9thVdnnsKg2mWtfhdAg/7SQVMA
mU68tJsXEKKGOP1dC6LWpw4aAS+u9xGjAUlTGgFUderxDh0TVH/mEQF87r8mQmAqpDd+/Zm4rszl
fwaVWJrOXNWxcU5gMsuxbo4JGlPtet3Kx/OYAN2jwYgb52SRkx/pMsZJAUcqXJIGqCGPiiNr10MG
PyUKUdK2OFrweHof96k+R8vRFLlU6yBoNkaghF4q9Tcj5HXXuV3mVzGw/EqlxoZVXx4GyeqmY4L2
3SYssIOmjliuGKgEAUMAZbEVx/Hq71Mlcr5wDKKD0IfHZXaKcOFze8r0afNpDjnSwub50qbbJZym
oTFVn/kppNPhkB2zo8iG4VIWaYSsU44nlZUCsyXbEq1ONA+7lhIAbkDSUoY0VJ6O+s/BjLxKGAZM
l7JHte+s18IEQgb2JMPd0IN2UcMKcM14cES+t9ZXVZV/FX0PPreFO9D2L6rIsIw7uK1iZQjgia+M
cJ8K04JtB1dTsb60VKhpSta31fQQrYfF4rbVNQj64JsG0Nl1joByCNu2xaR66RAglgZ8jJqcdto2
kCO7TLP8gK7/sInBBsMGHAWNLFsRmAj60zhFI7wR1ZfuGaqU6K21UbAraz1oYk4QMIUcKiRm3Hzl
EC9uHuXY5bFAcvStTjvX14DxPdsa4FvIQFWrLpqG7622IqxyKwNUGQDH3mDPBHeOhPiEzaS9AVMD
D8VBIrsWLOgMEJ3gewogOzLGEkhLl0+B4Uf3YuIGnUzMI4wE9HiYpvmZzHdwHr4o4QRLAKoZE5rk
paXE0BwCMuZO48nVHXT7IamyCBY1IDWMGR7Mw5iU66Hsp/XYC+eBQrTpRcfj24tMY6ebuvkYOIay
qnMQKEoo+TyGSHae+qL+CgEtOIlmHVKfWdSuRGlZOFkBYS9KIL4HSYbpMFjdHTWFLnyFvCK1m4Ph
snvc+ibk8WyoxonWfVhGUWlsHQHtsPjppr2t4SkC+t/zpykhNgCyR+N8oRctyECrwg1n3ybZK7XN
k8j3BaOibq/GxpsZcqhJ1TUgOgYrv3WSPbiEAUmc7B0j+O6WLt8mMC7wTJnRqyWfDW4K4M0pAQBH
iuXftFMEtcXRmPmdCw1Hm6hx1BhKul3HYJEpx1Lwp955sNW8j6NgGgaolO1DYC8DVziChEKdfde5
CTOJtFWfm7AbVkjrKNd+aIft0An4GOfYw0JarNwKZEDvBj7UK6MJ+JfS6WH9lRXse2JpO4gARaHX
lsKLk175zc3017iP3NcxGyrfitPyAiIkZBuhMp0HWrVvR/2FFKPpslA3RjfdqEgTnKi9qwMo+1YQ
HfOVrKnWC3Nj7jbaam8H5ssct8wnZ8na7n0WM94U5ZZy2iqeQGCQ2sFctU3HvUzA9lKnQWny0voc
YVVZcOFxu1/y4spHBLX9cY5K0mIKrfhpwkkEZxfxEfhfHMMD7azGOph3qZ3MbQSDtrsBbvEwePGM
bnQgkil1K3tdW4MxkxwUJ2Unt0kgXjl3B1K4UnanA7SzEiiEq3Z6ZrW0w45TLTrqAuc/5D6SVvD/
FLV1IjprHsDJsFcigeUoqLB0oQ6hQcQ85EjQT32PQ/B3VuzvjTn9BrQMGvlSSHVWT132kb0avOj1
CP7qotz7u0gvTpnczHmJBrPafho3a7GOGMjkwDka0N7Ug/Ec5F66KHxoYqgylmH21MqLXbKXUGjD
Wcfy86kxcKivqD1YM3qTPVUsSQ8qayAJIWObpA0fyiYCxBOdNOCPw5UIVIqIA56v9ck6gOjQrnWG
8RVqSZukHdSnoFXrC54CDWS50M5kmCPDelmtK3MTubH6BEa1n+pJf4L2JgQEVGV8xRlAIlXl3F2Y
xPOMQs5YWMH7jNROL0xhSgq0VQINWByPdU8iCiXFvHhhisnPMU4LPMPmxYvGg2prt521pqpd6p0f
CGBEqOrE7hmqOdo9zZGnfEXNoymg2CDn0D7miHJsfyvFWpVJroDvg5MHOoNocyh24KE/Ny3tOIjT
fRaAKk1t87nEkAK+ZprJy1ydYABfWj30l3HyeC30fRqY3SWrbBX2w3y4OPGkHbja4nxYsazkOjb4
LoPcOWy1GkiDVZL3AmTtjq+xroArS9hCk6+z+ZUuGjjOu6JWEq9MwzxYOemIv6S265z+PcKtUxCt
s9j6BvU3vp+rNBbWamwFbBAesjK6i9JwnlQobb/vcJOnsKWdqlPzP7EhDGBk4GNZgbuxhfESliMc
RuR7cFmfOlDvLoES55e5wxVd4Xeag6Q1MMSfrMtNgFSCtoDiIYGLb+zMZ+ty6qKBH9FU0+ryWDmB
c3DXOhRhP9HX6ef53oqHV30d6FfrQkK5L64zN51+19YKrnPQdo3MZ17nyqpqLIDdAV0fQy+qjRYA
mkHfOSxqz2MmM6IKkpV0oKGLtvMtUL83MWUwM1bPMcvBB4QHpy0OYGAnIDH0sYTZ3wjh505/hBhS
tV+U76nUALIk+RoHyOXeg0U2PuXgHz6INoZ5F2pda45PvSnOQRL3V2qyGo376lBxYEzQGQAdusZS
zVpT7yQq5Cmb7GdhxjnkbuLure5GrLVNlR/zvHW/dGbuN+bYvYlccbcNMscbChMOP+GezJ9iq03O
SIzHc5ji1pE/NF2B3V1gPcYZNC0zfIEL1bYPcSLaB16y525UIdEEbtaDigOqs63apwQ3nYdMXpSy
VNd5Z0brpU3T6geNm+aJIhIH7JEM/sfAfh57TTWfB1ttnhz2RpUOkoKPIQgDVDPxmTwCUwrV9NB6
jkIWPADXtZojnbp7wB0Jv+zAesIusIyh7RGBg1AoEbamTp5B5FwD05v2kLGKRC3HLeza2Mp0HVOY
ZAS57jxjV/G8SDzkPMbTiMTGehuq3cGO5CDgSNBg0ctKfQtgxORBhfIOOffsi8iZQHoBGFUYESsP
ZtPEHuFO4sC60wGw/MKh5jZHFGPCH8um/D9HyFcJTLjiabFarEdQ1zwoP6sw7a5hM9Q1kAEKh35j
xgMHWxEP8RUSSOO6CwdxZ4QpqImhI+7a/VA3ypVa6ZJnrr5WNSy63yeS8aOAI2pUQpxd1uY4EZhb
BVrEXotfT74ehfWWtEl4oGnnOEvkh55ZL3NEESW6l/YKrCTAxn1/i33VQW5UTgBpkfe3ONeVQ95G
ynWZDrgFfV0NKpKCNECxmm0u35SWDHzFO7vcKnn31WZ4VBWwLn+WNbUsP9XiUKkvdappz4Y5zH11
0OnPuVH/1biPPqg25V4klH1r2vjONf134XbYA8gaDOv5zgnA/abqYOZfUgepompcZwEO6kapGtXV
OfTVg6rYdpKOPJojfkeu8uRSLrMKp+9xnVanRnYKnrxPOPf2xjpyDUxUqL2fQRRyaxW4j8TWOKuM
LnqjTi2wcC6iEymSUnupQ8tBzdVwTSKk1DZ1yXBUrP6Owpb2j+FJoICEmBb9xhn6GE70k/LWT9p7
aWm7KRVTyL9OUJCbRzhVfbXT+thMhQEv4FH7Aq4OvCmU4QGcVpzaDC92lWhf5KP/rgjVx1bGQGBI
PybQ/PAsS2TnJGT1Gtju6iHXhhMktI0X2NHZ+zHk2JFKbWNlcpIVCwDToipqJ0sM7UNadaDhQp/b
UKMi8IkTNeB/HjzzrgG0IHQCf2ZPVXoW70Ybopo4ogI7RG3OlnxjveoCimWFD5ZRKM+i3VKrCCsT
SibKlWo1NL5PoQ5uP1UTtVN3BW7IK6o2PGVr/PHzeWhmFshwRIV6sM3K2SkWNpnQ0tF0DwQGLChq
iDwMEPJ2we6eBgj0wByRqpU+uJdQc3+LYnfY4Z4H7hVMTQ6dC1mtvqr7qw6+9VWAvrktVFhWt7Jt
6RjxEcJ0HGqmSxuVkrKvVwwioKubDkftK390mmRDHUuvbnRSoRmHCfSS1EGvhszddzduyz21R5Y9
nR13mtbm+BYAqIXvtp2dqFTD4a3xqMhb9IQuEiueEaSxzyZ3hNI1GqmbLoK6qdilJg7msk5Z6WoO
OClEsmunNHdU4/0YQ9NJ3ruprg+2e+QT9yLZQb0J1NP+BZBLs93bEzbdxW7XUU3TNV3wpm5O2GzH
DY2+GKOzWuWDN6OoevhaYoGXbRbMVJNDcr9U+wtBpkbQLaVT19clIP2bQYASWZsGyXEYCPB0FSQg
7y462zgrQeYr/LG0UGkJDaBs73gU5oY/7LrwhQkNqlELr7yx+VPhQIp2GqAIAHfr8Am5KhWy+SPA
A7J3MtzgEaAP2UUNEH/F0YZSGwcKV506wT1N4L8rw+G04V7KxjpTjUbBC/jcuVMCFIfOvJ4LDiMD
fOXNPgsOFZTon2t4mK6wQY52jazCihSMawPCehTM4Gu/07PR9Kk6qEAZRNYALqIMLmqtvE6ZuJtj
a+BHYFLp4QbCe79N8BRDDvWBXmZi6bOpBP2FQjuG3ywe+/GR5rFCy6uh2ALYzgQLeqmZgkcqX41/
rFIvcGTa3KtU9udgUNI/V/9qbJlDvSDuYFMeqFjaw/7nkfeleXQju7rHgVh9L5vMNDSPMXYV99Re
qNrc5Db1KiticJk0G2pvkO1wrz2HabojV+dx614neQmjHDYcg/M/FLC0Y6/WQaY8SDfUMU/yMX4J
DmuoawyT2q5mWKgDmE3ci68k30lNYJYdlLrKrwQUjesRwOnEbDZLPOASX6lWVoLd6w1IhfIcziLe
OjF7iKMedMCLJ5CLBUNYnr5RUNYwd9Nh7+O3eZhezbaQX5x8/FpD6xB/vna8QlExvTZJxLxMYnoa
HIrOHTQigrj9pxHwbh8BVUstnMGF6pZ0d3G8gcWW+wSKi/bcZJ8qv/dQWKnsKOz3MUMdPQBj4MJf
B1Dw0ez1FybG/FDGOAAiIx5sCPKdptdmfBaT+kqPf1oZgA28USw1uFItA91oTReqUoeMoCUALRLA
TGA45VHDA1WpBII9EIW0aPiYjl4BMoLv01FwhC/61Qlw3zDxS7bCDr/KkDn7trESH08O58kW5XRO
9eEb1fQuhYakoU5Q7bWDfaSM0VOndCoWWBLAI6tGnBbXEIuLrGiBE4yn6JzosAHQkY95UrhWrMY0
7bddqURPUwXfCAFyrUdD9TjNTuM4rCBFlx95CMhQWfRwQFFEQdUx0HDKomRZuv11/oNR1vsP+Q/b
spmLrDgkZTTgbW+SUnohCobTCzykuVIcdA1bF6dQfrqBslH6DgIs0EwdWuAOJY8ZhHIDagOTDsYW
NsQ/cHv4Zigu/2oY+H4ht2V+qVWBk4ZMMR/HTplWGXBW90XZ8U3h1O1FDMEE+X5L4OFdtnteTvzA
XKM7whlC7LpBNbD7zNrNqCj5HQCwfK1XYeMDkgxkAZabvl0N3YsD+DJwMVrx3Uz4GbqoI/fy9kFt
igg6gz1fl24KdwUL3A1dLrlYIMl/dv2MlHe+ioMxvx+bLttEZTGdlVxhu3BgNdKVPfRVpoFtDS4U
SAIhEaHFWHUnjc73lmlqR3C8XY8FlfbFGOxoZ+uNgrUVqoMKYHfcDiY8blGF5T3osjg0O1LVdfUv
RlFqV6oJp/WgNmo8WVUXP1ah2FAz16viMoF7Or9An7MDPEaN8rtpGpA/8RoNmoZIOSPP1MaQaZCg
uNYVppdbU3kkEFr9Ue1DHLvikPExCNL7dkiHl2ToQWNpJ9BY7Mg5abAmWgORGb8iOXBhrLV+4oDr
HrCH/iXArmDdQfr1BA0L+2RFCVvpEv7ZV/1WS8vsbozV9E4HHQb0ihGW2BbOAcACTu8UFzqrOnxS
tlSl4I84oZftVlWCCMZfYlgrGfJ5mgnnHqoakNIAxwk4+KWXYPGOWkG/R4niEz13QkPxdV6Ej1Rr
sUxdatbEVwVcdI5OrBpAZ8azNG9s4GmHDbAD6e0+Ow21bq2GIc2+qez/HCEKpwMxtnD/ag6hTsa/
Qkqo9s3CCTlJSCy5DjN1gCn/xHePu9IybJCcTm7Ve5Nr+O/8b6FF1wFVYosT59v9m6YAFpAzSZwi
5Bwjzv3uaaSmc3GVEVTrS2CUijo/4qPND9DFjDcaso+vkBbdWfhN/tBV6PxaDi/vxVAhIq+lvkT2
av0vZee13DayreEnQhVCI90yUxQlkVSwfINyGCPnjKc/H5oa0/aemr3PDYq9uhuUSALoXusPgXqa
grI+9UWI/K8e7CR/FRaQeldoE+8YFciOImmMmZOI97KJoscvkzQ/2uWGoixgbjWbyJvRQb8fag1c
7EIGMTJMd2bTH/9p3C1WqtkRoICwPpMQ6RfhrLseWcLYldn0SbZuZDDNRpk9mDs1FOrQJ84fZOg2
TM6c6LzGPeM0ULBYOO2DlH52pnbGZCjVA5ke414tjGFVws78OsXXATXQm2VgldVDYAPi/LcBllcW
+8l1VyEwPTXd/fsN/z/q3bahQW03JedVCMOc6+G/oPwy1hLN6GjBARF4cjuLPuzu0jbWXhthL5xI
bZ/tOJ8uXqSvgsJQX/sRYzC9zL56Uam+NtXgkjjP4OTOc9wURoJjxxXGZ4wdy9Rb8Q7R7npGE5aN
ak4D8u/MnW+Cquepjz/fTvXslTFgvHUDTIX5MK1cNP3Wt1ji6tYjSiEycsNQJar+61DZIYfW/VJm
HbsewSBTQIng8imQ6c4ETkNdodZwQMiRW6V4b7pKPEY9/wtJIhmF8Sge/I59UY8u9BuwIm03aWgM
yt7k91MUtnY9RasN8hTafOJQqB+nkHPU2lavp/DnTP3tr4id6sekev7+VpsDuv2kOxYFKlm0u5Xz
AldPEMQSmGrO9b9bhx7E/2VR4PyJibAtFySEYRmuZukqsJXffyNWGQhrKqb6jrUPmMR5Od/ODx+4
5jxo5rV//XsTbMRHr5mpxi+D60p8dVWI6VEhsnWjqsnG91zz4ioecrMifoNOZF6QbDEvsHyPttkg
SzSHsHz6GC87Y6Akx6gJ32Tr5/hMCOvhesKy6pGrH9GOzK1WQyvXC3cSVKknCoXDwfjcwCt+rOaD
jBtVVsu4bPVmUjy4Xbg0MMze2L0eX8rJcxdxpIPbpXoAQMb7kY5wWFUkwL1uFkJPY/uiK7Gzjq2O
x2Rrq3ckC9ttiirvfDuEYGyN0buRjucMc5sfdfI5yKP0r4Gb8MI06ug1gcuxSlykJrAZ8feBZStP
yC5/agrFhvHmRRs1VO1t3g32pwR0tJIN8bMfWcp/+cqNP8GRjgYbQtjCBJ7k/ic2KR56oU0Z2RKn
c1iSjMqx1UDMJUGDR3HmKHhIEbsdvHbWGxHh91tIvlLYfq50QHyrPh9fezT2/8JRGg84ktALt6hX
TWR538dK++z5TfCuI0YESN4SlynE8KJu6/ixUhxz27VDcgiaIjqMgYFLu075Pv8v90KWuH88YaF+
GKrND9CACoJdyR8/9Ng0OpbneXUQINjvgQ3auxaExb7xc/9hcMxqrWha86y47Crgi0dfVQxUyrJo
WaMV0Yr8jfItS4Gw6jW1bd1Q1JXa1uVjZhXVbhwdB3F4uzyC7xZk2tvpMnDHXISpzrJ5Yu0kzxS0
6KniFPnXlKcBrHHTeR19s1gZfMRPqt7bW72LujsWhjo47DDdWHVrnr0YkwoPcMZnx9YezdRERkRX
njrHC364SfoVt2jzDcsLbylPEaIRWz1yJXZIDQ/jNod5s7zZXyh6+S8x6ZAhB8txRZgC/jCx3oBy
5izLKiC7P/TVmXq5OVX6yRNxdba4le9jFc8u2RcMo/OQDKzI+CqL14BdN3CdsfvCZ/BYdtQgF5r7
4mmhze9kJKVbO913lO++eCW/k8ID7+SQs3hAtzVaBmn42azRQypmjaS87kiG6/Fn2WolLPa3UBZT
B82Rlt36QbXMS5Xf4u+vIiMGaj/kJUBUjVe/9K4R3KMuo1d9fe5Ep7/MLcQnf2nJvqovjJcsn9Zi
HlmqznWk7Kvn1twn58m+gtb/Nu/nu/+cJ88CrM7du60xrKtwHA+2pgyHIlOTxdQW+jXmQ8zA6uvv
gxx3a8pXMtYliEuyx9j1iL2XwN84X54MCbTRTl9fx43ld0e1x71qD9nZBgS9DYOgXspmN7nZOUbx
Zhk4E05M85BmjnEJLFw9LZ5kKHK94hCK+ptstX4EKk3V1C1qK/XB8JF2BqhwlAe9syf25XO7Jt21
bdmzwB7MtKOSTOpRld2y3WoB0KmxDtH1/TnndiLMgNMFYgHhVgCB3rPNOzgGuJSjBeD2gN6meWdW
wRWbnnexP+6btlA3xQiXLnYNHAPspthLl+/Yd5JjmxWXQKBFLK3BbyNkLJ1HAG65yPHywH3nH88R
2fnDmAQvrRmGXw2jXtnRID5hRWluekeYu6LS4pfCy05yQIBbx2LQ2EBm+P7eT0oTrjB7C76WWrMC
Mi0+paFuLZGuyfcsPkDn+623geKRs4qkqQk/vKTUAZwqBQ41h7grfoyQnTL2+wh5jlGY+QogVPVQ
qdYF/AJMTy3s9kHUVE8RtZ2lGAznK04Ri4Cq3XenhvsCZrTACGT4GFuMAQbuTboLk2pYjjZrcpE0
OyX3lb8KIUAteOV74zbBasjM8bEGJ7knI1XudLfAtWWehMyl9bkBaI0nUXO2AN/wxcTxc66keBtb
5qfOSrxtbA7BpgpyCyGf6fM4KTY6m1ZxchTxJsPAtBXq68gQY3Lw6Cb9MsGo/KRHinVqctO+K3Lz
e4UKTgSRsgI7hq6V50TOPgAN/R6j2q2jRJGKaa9pIGUShJLf1Ur/nieF8aQUXf3kDJ2/kMOQAjVX
BjJEe1DuIZOzKe7e/n01r4k/+VsOBGmTa9O1TR2a9J8CNp7p4Zmja9GhcTsDmiGW0KgiB8kaow3I
uaRQ1k4wON+s2IsXlaj1V7WBfOZr8fBkuAEIb0PUB2/qOKRGsZ1NIZ8akSBhO5Hy0dP6RbQkq1Ax
zZYAHusXu5u6A7lQdRHPzdIGFlKZfbRwM795adR2eGDd/SanOlmTPeWOf5QzFWEqJ69xQfMzsVUD
55L13xsyC6s6COxVMRg5qEcO7eQXhy7sQ5y+frb1NARje2srZnOvWnFfQa4MOm3ZzQzMFnmWp8bS
0y2oNGUhY7eDHld3RhMV5DUYKw+/jMUA9KFMlHecHNxFVIXATdNGDzZBHHkLMmjqyLJyVFZXF05E
Ko1Dyf325q55k7u9SRlNlmsccMwFwvW3vaec8MdYOczE6WtlDomqLLxKc55GzTjWuZbfO6wdFIxL
UOsHGufA453bFunuNfeN8WOO7bXKrlRitNRb/s6Fnxfa0fXcjTzZdQ6bw6VvG+ODq/ruk+xAcTBc
qGFmUCA8iwZsmyoz5b1u3DVWf746p8hYBrJzZabox/wSbPseeoqlkDmYc+tzzh0Y2XXuLSTjpTdb
TEa2/l8U2+SO5NcspsM6jgUsCnU66cz/EAvoQWf7RjNGBztN4eNgf86zSKTsU4MSXa4sPLczaSlX
ZuvBDBmTwJ1WVwIO1p7M+PfrUvy5gwLlr6FFprpkV1X8yP5YWEahaRZuh5dvaKvJ/Th7yarSUPbn
QTbTvJxNF4p4I4dwp2k3rlNUpHpHtH0hND1U2DXK1u3gWO0pDQOsE+dR8hBBn1hWEanEMDU8/P8U
q9hl4F8XYYeKd1y6JBOTWROlagZ958aQBgpIAxuJ+5WeXPLVDewrhPr3kFlPVvb+cphjfWCc//1z
mz+cP5bkrg1b37LJUDgmy9E/P7m69gYwr015l1msf03upVgqW2p/rGfIArsTfyGbTQpKwaiQxDOs
sj82M0whw+ZvEcNLWFWwvRYIeQTHPGpIGhvpwcmqAOtyQrCWQRPJtpUqZzUenFNQeO521LtsXZmt
8qqrI+xCbE33sqnYaryIxQgjae5N0NwuXKd6LutiOqPtuLMCR3mthArOMufOKJtO+E3FVmYngipZ
RjVgPQvZwsecEsFo10D3KrN75iJbhkGrnOQAvytqhMbL7iA7oaSgzJY0w0b2TlqsgRZO4ThmygKw
fI6Yq+JtKhLNGwngsz0rW7YRN3PZy97hLiyS6uzHmbiIzF5LXB+3M4yL5oQIznTGIQCsv4Q7qYhv
KDV+j/oC1WUXg45RksOqtyiprLPEuhoQWtedh+Bc2Rorq0mCGdPy6luGTl0uC56CvGcxNRr+e47B
+nqkILunSB68K1DR9C6N3uou1A5FpWtLOZ3MQbDM0ypkQdYmL+AhNnjvzBtDxd91vcfl2lMcET2q
vJOSers27BPULNFFvEplaHX87oxFenfFnSE/FS4iy4lwqHaLLUDJkQS3OKnYh53V0deflGb4LMPY
Z3QbESZglGfOS5daJyP0QxatjAra4XM/T7ZT0eGBzbnaYNx6rs9zA4ja1qoTsVRm48tg9sbUm5UQ
/JhkA8XGZCX6rtrKplKP2RHIxUusWujlD63ype+N5t6bbTdbTV2bFgqP0xixO54phmUR5g9WpJ0R
3eHq9xxl1VlFdopndqLq5nL/M+3dPgO6WhfdduxR3w6d8UGRzvNKOAgU5fpXTJkHHKg5KFgUPeWx
tUPj37m/DktDA7BWE4zrZECLPzdCM/RZ/JevNvvdTeZhWoDVm/XeV+FfuRvFJ0S+UbgGh7kQQ22/
CxWVI1/AHmqMpLk4Yf2Eq439HnoaQgGV1+7TIeyQBnyRpwmj3N0qhjVsZNM3+PRdzXlpKGweYlug
zTyCog64My5IHrgameDS3fRu9u3a9JsiwP8IGnO+aPxG22ttADo8CUYe0Zr2bLSduws9b1ri76U9
O3WgHvXcfZctMbjNJShelIiRMsJld486s/4oJ5siMRdJVk531+GpWWHvghN6k+lr1cAvWrpBawAi
KxRUjzKkWv5wn6n5M+kwFXHEWPPXcoJrYWne2OLVH81uQdaAd/Gz8LHQJ31RJXAHZYed+8bjCPXk
Ua2NXzv0eYaiYIzwx4xbRzWfKp7phnVUrHW3Cto9pgTbILadjV9E+UOeq//xKvrZO1hJx4edW/Fx
BAK0ZAlPjt+rX0HB4fZQ6lDz48o/kLMH5Exaky84xuIcy47vtvIXxCLvr4C6QNfFH3OMHDKYkYQ+
i7hK4M1VM8d0VOwrxG1O3MTfurH27nqP9HDjOM0Ghpe9V5zKAo+M2Vc9C3g3TgB5zxrebiNE4Vsn
NfT+HFGZONeC1fpRDWjkA3ZFUNoUdrNpa5IitjZeqB5rjzEAzGNrVaiUt6b6Xvs1d5626I8ju6KL
4U1PSpeh/ell49pC13wX9DTdFSrvw7uuGNHe0YCWyMlsvk5odvqXHi/rXm+UTVIbLdhX17r4Gl95
aZvGdys5yo8pqSmaslYwX1I3wK+iH9jDBWpzqNN8NQ7jruLXw/6OLGg3H2rsNjARM59kyG3LfAUk
pN7KTCcF0fEw2vAyzV77Zrt2tBZUshdXLkxu7AZrNtoY4MmoGukOm9zk7kqb8eB8QnfbmS7KNIDG
UCn4KUt9bWPmOiNHZhVrnJVA1xp9gkPyVPP39NH0Cu6/PsiSneKdNQy/nqVSVWZc9Hb8aITVxeur
2aVD1cuvRd0bJer5djK9hm1evGYpWFKzNYIjKG/jrcqRM/HFa5eZw4PVITslwzasXwQZ4nTTG/3A
Xx2gc21wi7OKcXxIM01fAbmOVrIp5ph8JQ+NGJ/62HX3ahLOuuxzb+Ck3l3lh3fXWAW8em/CV9lp
nqmx+mUvHQb6c0Ot4LlV+pQKgdtu1CYCAGwhVjMPqLGlXNkwde5zkJtPHfySYYh4Gitle+nTHjvo
nBJQ1XrDTtPtcFYa6u8BQqr4pjT5qawVpHXR6H9Fyi7lOY9p6DSDxaM6w+iEUqQj0uiHnyivCgKS
7yKJkmWa5Ky+xsFDtJ5FQxgXPetBRdmF8/JBreFg9EpsrmQv2kUZ7qdhvJC9sVK6Z78jsTVP7eZD
YBtPnU+FA72CHq8zsrgtt61jnJiHpKvi8zhb1QkFkkVZw2yTzWuHg+OmnCBj8qBPaDdQA3qQrSHB
EcfR+nBB3RJlt7rRSOb75XOiCTjxkB28YtJ3dpbjijaTHYTW/JWbb1pgehcns9x1Clv9nkSUd8fG
Ac/GSjNP1P6rpcjz+nOUtfdokYsfGpjNtkqDbz2AsYUifHGnhdY3U2nMi/01Z4l7ka9dv0+WwM/S
vT13deHQ78MmR+Npbha92i7VVhlgOeMn0dt6tywK9qG3RbBc8IqqxSXEQVXNz+Da+AWUJXwAP16F
xHrgD8ECsMYKQU1e3cb93huKSixE0NVbu6zFrkmUx5vOvHwlNeWlxDzKOsa+ss2dn2LhEVZYyOJr
Bn45NtLf2p1X2+va4L1drL8m9+hAezi6PbtuqEP+0YqnvF6FsKH3lWUf0bX+pnlR9TaY07PRqPkl
5/M+xCzcML2dyev8StSe2/3UaNRhUy1YYU8W7XvTNpZ2OPouP4M8+CxayBsvQ6l/mWyvaS6INuIw
4LYppGqX1LA/NrupwB0ceV2QXK1hNjtU0Q2UkOi+pmpvMSlkL+fIMfIUToghhz+bYpaRBSxsRji5
JVVowwTUZjhmsLNwRFlVXioOabNKZ939Yr6jtfMN7I+m7LjFigFIRaZ1+xpfUbQpe+XFBZgk+fhm
jfBeFxr+XT+4v8S9Ebm+W9wJsp38yG7jXRNabs2tGb2jRynq5XuQOJ2y38uQlPj6GR8owO5lSIeY
v1HnnBIqFhHJh8ZHDF6PT5qpf+misXzHQCZZV4lf7WOZdao3fYKUMmvi9M5R1Gk1zKPYJEeLAQRq
VaEBa1ZaQbpbi5/aJPpCJgxRsYrNhXRZT4bGWGhp0B0kdkv2yiZfClKE8+Bbrxw8znONGQ8mm71X
NbhKW9NSLkyjukYYLQ6ohs3r1Il6y0EuTGUTV9/w2dpfxTYQMUsWeZa6h8QnGVflkHHDElIiKmvm
YZoPsikPRVYWi2Z0p3UC3KBa3HrkQDkl8XnkRmkuWBkahVqx58L87M0Me/eouMrCdjvUVlKWjBKb
ANvgKMIogpLhG2fLohg+YxS6sI7uUi8KV3IUTN5yVUTlE8rv6XC6LpVi1ZmtIqbsWJAmX4Oj15+1
1GkWqtK539ogWVo8zX4YhvWoFmJ4b1osnIbajE6U3YctEMoW08L8C759Joly9Hel36M73lvqGH4t
8SdbUa2Y9TPDAv35vwfUxX0Y9dHXSdS/DdDj8zBZ3FVcN4NwmWfPQdw9yl+laqBp+w9xrYMqy+8m
P9Q6X9Q8Xv7qNYzHV4HDkyb3nAnfeupX4X2v9Aeyz0ihzgUfWQmaQ0aSQxWTfgQ/m9MMLYnN2n24
qqK0aZsdB+xq+ZVM3lckKBfqjDOCJNMsHLXNL62i9FtYTe3eLfxsN/qpBZPLrCzsXxpNmHeFk/36
ZNeTfpPVqn64Pezlsz9mA4RUYv4q44Zv/P3Yh9ahL3mUJ2t5psxOSm7AYlzI+w/+uCzvcM9a3ypH
f8Tkjcj6OU425eA/Yywx4TjDvcmDId9PpfKFhWj9eOVHpnNsNJx/jPUz9/dGsIzKXN16xqXL+OV0
jht9bVioSklicxygaw+Te/GtJt6KeAb1W7p4RK92WppOsTc703hKwfGssrFsnuDj8BS1Yui+6K7d
AeFR2JKO8aOSgJLLwSk+Q0i3UcEcm89Nrp+qcF5Ca+bHmiSr/UMruuhrO/KfBUFvvwxT8jp4AqGI
IWm3Eq4VNCgi16jMb+XKUDZlr1wb3poSzFVH7sfg/9fc25nlG93mBr//GfJ9+Qidh+vCsyZpCIix
hjk+wyaAVuCsJPQhOwJj/gNJcYVcDGR2luFQDSuJynDBvhxG0ezqWjGfJ42UWdkWp8kczWfY2xE4
RHe4b+fOaIJ+3jWTupNNdCW5SQ/FsJaD3c4Xe+EVaNHMc7U+dY9Jwx18bjVR5pwTb1jImfKtZrvA
Hq7Ihw+eZT+7807eN9nJy1dOYn0pOpHc2V2RkaBWK2UdlxjVejILYBnxeMToZVN3qnkHbslcpmYN
Dn1eeaW2YUEgyTB0terwFX9XfmowVUnJWfsktlbXT4+H/akeews8qs/N0LBt6y7weIdYn6JLljdY
wzp2uM4LzGFJZDIycY/CguJX+MMW6eX4CSHueoWNVfZKlS6fWZflN5QHNz0gFECNbbiyS7/5nrsD
+j+BHr9FpYLXG95pT4PdBdu5aHHoNSM8yHM6HR6TteLa95kXw/exyDoNTqvvtZJMDpX26RJrIMCt
WcNbw7Ip0PP+lLqTtzQb7WBDG30QJa4iul4U6KGQ+5KOIvKgYb8rkclKUJQvbmztq87PTpIR1asI
5oD2PUnWU6+Jax9ijuUmbMAXoprkrxPLTA+TL/STZRnZQhbpKtf5DpbWOxu1X9zZdk812WmKL4qG
tjDlP7UGLArD+2TkjXa9pGA3sg6dm/KHL5vjqNKcH7+3prykUONxVmrQlJs8wsBxLolLl54ytE6e
gYTTzbOHZxNo0DG4vzoFzUPnkAbKFQKK+zFxDsmJpAyLx0oLX1oFsLllVX2w1Os82rIn+60dcpdY
KB3VMyXaZvVI/i0bP178jPz6QslVN2LJDCVNYBEbD6ii6yDBFNV/kH+u/GtkiDwwVrPzGtLTGDE3
b/8jujKY5Ti+S90PRYypRKuOTKa9wkzJWjc+IqlTr2GBoifTipSM2V8nixk9UEfVevK7/vqO8qRz
qIIfdR31MyQn3j6gICzXMhTMX1OpqLveK4cl2y38PDywe3N2cCebCCa8kMWznjxchyCTJBsZRvo4
PKwSJ2ofG2xm+Wvj8wQw7jxyb90BBnJmO6j4LA8JImPLFnGhzS3mlMNTGGT2vZyVBVH+iOsr8m7w
tJfIbSrLgULCNi2H4OJi1faIltecJnPh6845nzZPTrB9+MFPRb1LZy6FJFS09vARu1EujKgiOXUV
LapZ6hgKQvQTCVpKHNV7Ez3JNFQ1pOY1nA5J9Q73SIblaJJ5jkwBqFBrQk37Xs+cm7bATk+t6oPi
K+kXxABcUmXjgNwHZvINu/Bj4brBnZuH6U6EOCCXttqtBEplr/UMoeoU03rQ1fgH2GDxMCIQQ0LM
s7ey2UkjZ19R1L3eOxcxUt2THfIweSJZJbH67OTudHKreImaasxGE+1CmBGle3fdQWo9Fuym6Vy3
jEgg+atrJoT9zEYCZ7XYdncW9nBwM0R1hdZayfQRk3BbidENsuojJpvkvNFbjdtgV6nCBJ9I0b90
zegsD54arRCqUR+vLQUBhzoQJ9nChiU+Nz0p2qFHQeoWMzK4zCWXQUJVdBNGDTZx8wEq1cerDgKY
H+I2L0DuQNikUwfAvXUw3r025djEDenuCgoB2XwqU0TDMumTeSU7S2tkWTLcR6O2kgocY230GKXW
xZdIlP5e6mnUecG4NMjUtR2CzJPBOB6tTWeW2s61w2gnChYt2qRWF6fLq8uAh6hRwO9O2C5djJAt
mEeybi07S9uDZasqa9kpJwFADpdmbYR7OQIBIQNdvnn18vOUqeO96kOAec/8Bsr8pnxH93mZwU/R
Q3VhQ1xblUFT2cuSFPnBrv22uTeUIDk4GV5kVFOJyoMMyklGXgAEt70sjncgSdR9gnZpCiI/CbEK
T5t1KDD1mnB5D2LT+6tIzTdTqCBJzcFaKUXkPzS+iipGZ5PhcpTu7KQBQMOGfIbVF8u2Lry/xGi/
6U2Wv5UlUHU5KRM7i+ToaJhiVePS8RQN1CLkQW257nIV9Sgisk+wq1ynCWxsh6TBL0M1ZM28vNIe
bqcIEt9dB3Zv4Z3HWM83AUlrKfr1gJkveYc404wAHZLhl9bPPgkHHXXxnWUQq/qWy6eOO/0ZXs2E
5OUYHQesd+4mJUe2Qyj9yczDdqmlVfY51fT7XPW1HyooBUgC5lc1KI0FHBiAcmGSbKYyypFG7tqD
3/bGJmoBUg6VEyxdofdfarPYebY1vaCO/mZ3TrvMK9Ze5J7Ni8ij6A4FOWRg5qY8NPHJcRX9LBu3
8X6hiIs+jw81shOydzLcS62r6RE09XqqY+9RzCovZg5gQksCjMDmphRyKanf9JgzPsqQlwAyq6M0
oJYx+1/9Q2859169Vuaz11NHJT+vvySkbTdVDCg0rcZPbjrp39F9vyvIZr/nAFsWDhCahUHZc1fZ
HTo4WfUSp57x5Ctl/Fz5eFXN4RorzoPidf3SqkLjzQksb0Wuz+RxAO+GWlPJUgUI8hvEArIKWtVz
p82cnTRZMZNPedHbb5WSaXdcTKA4Z++VssfoNG2c+pG7pTiBgX6zzOITfqBvroinT7kFIQHt63Pr
AauAIvS9xELikzvYKZ5lMH66PKgXSWo0m6l7SPXAOsu7K8Ve+L6i0neymdp+gHjuJBa9EZiXPLfM
C+OzfkNNuzzGOmvYu7pL0lVc19FCT8Dgyn9SLWArKADBtvIjKEiILso2Ux9Ms1dfw+lBhqlienDh
mYSx9sbmAdqPG3e6Z0f9VOodDBZEUrInIcpxYbMN2iVoNDgL1jLFYR4zcyKWiHubVzHPUIksFOTV
fnuDpPNhOIc2+AC0+/pQ7K+Fmcqq+EWAs0DdIfw6RQpmHr6SnwuXUl0qKGPJDDNGrl7mf00Url60
MPU7UpnVWU70deqNdpaF+7pyqvOZjH5z1ua6FEAaYwdVDJStrEKJssd7m3XVzjIn82QGG1NCJUVB
Ms3rjtd8XEEzF5jEyt3sZLViVUzTuLL1NMerhoN8xWY5XoZGaKxvsRKI9C+9pp2T+Jln3DrkYDnX
nntlhzxQYPgYd+u9nVm1gr3RkUQJ8/6To7dcQV6EIYsvgFFJS9raK/v7uBBLUWntQklFdQWkp5MQ
C4R/qE7M+HS7ctCOmXvlvUs2b71y8P8wFyko8GW3KmrAzb1NQKw5cscVwKLFKaSMNrK8Kse1jqPs
e/z7ZAsF/xjHk/oUZbOif5GlKAdOzrC82vI5KgzXGMuJajKNhyyn7JO0Cu4EdWr/zXaRxJehpcTn
5FT+lcH0hv2Q2xW0nbwjSzNE8atEMtXp1GAkCmZRNt0259dbNM5BQ+vsiniq9RQTuqQZd7pWoQHZ
FO+FnqFTjtb+wnK04iyLysidGguwOvWdzN2hzWpt3J6lruzlstmHNaUUKTtlG3q7ypAwX0rdKRnz
ZsEpeXDmV6Elol1tG6dxLD1SNy7afoX12Hqpy4YNss8tXnZ62W1k0FOHfBN7Wjy9Dnr+2Galhywg
YrmGz/2x8LR7na3Axanwp8NCBAagEJQUfMWE0+KFR8kW0Ysp3dozWEoyQm4MkqIu7+br8960y2wn
nC5c/JEgljlkGcsd5xPVrWh7yy3fxg6NCaSQ5OUKbHf32Af2R8LbYzn+WPFtXK83myWSubGi1iYn
gNCsWeCLUBXqyxgX7amp1OJU982rDBcktFdwIXZROyLdojZGeqkdv3ty82RjSc27KEBHMR9ta661
8rzjrritrLBZaS27RATLbNPef0ohq79UecQah/txmLoDjn2pga4kzSblVjgM3njUKHugsoa2TJyX
4bFQ82WhDYHAgiL1H13dVh4Kb3xxgPPsbyFEefxHz7a7FRdqv5LDZK/sMPqJhbfWvwggOyBN5sFy
SA/DXr6NHAtywydTyoFNg7lorcTcyNh1Wj2387nnl+DPP1KeFEvYZQvZ24oL51DMbsvT7L58ki9v
Qdn8p9gfQ4Rp6VyUKE3cOpyfp77F/jgfK/Rhx67+Puxsb4HKnfiQ3btmnBJVpAe7dNcyp3SNXdNN
cnwQGuLadQ1Kdo+cQ71+LXX4rnNuGavb+5DqHjeISaqLuhs0VjG9v4VwYJ25RcLKKar2G2g1Mkus
Ky3osGo54d/hoaPV5JlxDGstBTvJurAqC/8NathO0SYT2F+RPKd6tJKQpylNvKPgFrSQzWo03F2U
kouWzaFs4nXZuWxmZnxU1qUjiZ7Iwls2sO98vPXWPkIdB3lwVMQtfTuNEXqlo7d8KK0yeH15HZQk
pP3lS3sYy4M7H345h9NqG33I/RUPXxxrf26c7KaNVxCFpo3cJsmOVq/PtUqWToaC2BdAf63lbVLT
swCSJ5pEcAqBotzLp6IfkcRAwSNdKmLOP9zaraxXyXaR5BTEEF5/YPOykgnioGrHrYzf8sVyLEpI
6VKe+o/zy5qYU0XkwCnXb8nMauweymoTKBCHFhR4tf2kuD+GqhyfrrHaRtYlUBKUWsEgyMNoTg/Y
zM+PykLBy1keTXOIl3HqNuu+NY3jNcjNzTjKtp42y4AU9EG2rhOvA3UMtDrN+SJbfggoxEg7f9lk
pEeONTZvi8p3zHVq2WGwDjtrsMyVUFHH+x1YIMEEGU/wu16tkDKgRvfLkExX8l1uaj+AOY9bLDK8
bcVN+1Vz3Tu/tYOvKqThZaCX/YPqDf6DMXbD0o3L8Ct18Z3hKNlbnuYRORv3ydK8gDUQogVIirtP
hhJSYendZxkau12Tu/GzjNhx+gBAYHyUXYDB2wWWHOpBdpoqu+o0xlFH9tamVW0Q3Z3WslerkW4v
0eRZyt6SG9Q9tovB4npiYw9kovDs0zQMynqw0voelguC+r54KrpiOEAghms/K6QOzuypJ9tdyemq
uXDJ43AbKzGwFRzaVDRBaDsqu1ozNwoDaTpydwas80VFan8/Oq35mqGTuVD4kQNkoRl17S7z1eGs
8MW88GWxgiVchdH4aA/5J5KF5mvs1u5dG4FGk51BkCbbomzMtWyGbVus/FCN906ArEkc/R9j57Uc
N7Js7SdCBLy5bcs2tKIkSjcImRl47/H0/4dsDcE9Z58T/w0ClZUFklI3qjJz5Vox4aKaHBKYzJHG
BqHSotT9ALcj+BZGwdLS54fTl7rtFjroqruYUYN2UVrcO1Df3cudXIgS0QOe6stqt0OhTFmcqyxM
9jPIa87Z/6zNeqs8Gep46UGCU72JuunPrUi6RdXY3gEjO8mopVO5ON18OKVebmlsY+7GQ2AHzbPv
JvGxLXsC+CYgmbmOQUcYD75nbJWlci7lc7lkRhqfEf08rmV1sXep5W9RB/Z3MwmHxxZMszkQe20j
FLTOgQnvbtLp/rNcXN039kVTmrvo3RampOD7plbvxEUm2io8x/1MlX5xi+PCvuuy9i/4E5AeNtUX
uSgBkTWicRkgCnfOtpPiH0fKdg8y61eWd3K0pN+sK9oUcJnSOPDqVYn2Mkw04Q5Ft48DPb5EsfZZ
zmRry/WHbmsx8l66Olnc3P3Lz+osdw/eo9qohUf6RnfHalcrqb5dGf4A4DHT6c7bDWhdILx1qkzP
fXQWduU6ConzZ3PYWstQbDLruuHftAgWp9VO4o7+n9jbigObLeUNdXyAVUMjTs3Lh1xp0vNQqy0h
eJu82AkUgGPZzT/VKdzlxej/5WXTZ0/Lrcehn4ytBG5yMNSBlu1is7d26xFRJk7hRE5kqryrBuCE
BJVn3ZntYD6gAOLtJjfvP6cUnDcjHCK/NDg7AO7WARgH40iVvfnZKTp6kl02vipdhARiTWOhGVvo
fg/hDJ8Px64YFh1B2lol/5pwM9xSCa4yQT8LhcgWBM9IhQCU+XDS/VLNz65qdFtX4+jVwQuYn5FT
YK8dqKCr45sMQnao69BEzqbKSOXApKS3gMxRQsvLviW4yP1um7UogItxrOiw3KnL/O22HgrnIhcx
0mdx51eRciem29Pk9oP3GJAQ06P53ob0qN58eJiVIZXVjWG905csLGQi/TZgJ9tLKlZschdlSFjp
47htJXd7S9nW6S891uEttLph74zN9M3tAtjawvwX+0OwLVM3fQL9l1z+i8fopMFWT8b0aWm6vPj6
bG/1qs0fRggXnuo6VdjUUE+XoVzUsWuImIwXPYpNKlC4yWXu/Y2ueeSb3+0k3ccNHRLdnXhURfKg
J4t0x0KSOib3ljokN7JUscjFTWd7UfPVDjafRW8HmZlxpHRTbuY8H71dm43fb0FPDGElXTElJyyT
OymAKMF/Gdv95O9vB5KOEG6XtP7nie3gtrUgkVpmu9suk3mw7I3d71BFGLKH8GCjqZwvgRqd+Ooa
Z85HtbGTOJ132kldbJoyB9pmzQroOPPmMs5rsD+Ly7JCnhIZWWXc8gjvT17D/v980u1HGApdpDo/
Gr0ANFbZ9XWQObC+hOmDMaDCA21cc9v16XE6q1VvfQnh+j6qfacfvT6NvvZOcuom96I2evVs+Lb+
ECXZ2y052Q/6Q2zEH0Y5++BEVe/O8IKeHt8KXszYDJu9ivDUphY52KQ0quuUP95wD6Njbf1o5lgp
mhwp74vbGCkExBC69/kbJgKumD/+gpig4al48vUH1zAXJlu5Snws4bIZ5t4RWslXMXUdWr+UR5Aj
16EBiwCdwllBZUF+kdUmQ4FciA0O4/bu9rsuzlaL4L3Y5BdY1zpN11F1XVRrZtQWzi1qJsckjYaD
xIgg479nswsAnj/sJSi952xKwSjfkBmFTphdAz2QfoSKtOcdjYBLTx+gMW3W9AdQxc/DMhLTpPwO
XF95kQEvebBJc1He2h/SMDF3YZ0lR6XJacLU+qs7x6Tv4XD6sEFA+GPdx+jvyT6wbhyBp+YHe+At
9q+JtnmJofca2HdeCjO1n0fXfAqdPnpjhFKLP5FKab3ozS4sNuC8ca8LK9vXDNmUKHqrlEa7Rq1O
nWxZ00ctbQxRoN7JLCV9dk6e7Jevtzpa6wxmcu80b8ibKUdUALVXy+i/AWXLfvE1+T4AFHmdaXG9
Q1Rjhv25+5EvJzDNT4vN2BJ9y4GsowqTOJr5AgjMee0mEv3Lqc3y6dpOIvebrIl4z5wHZ25upza9
CsOj0Xru7dRGZg0qqlIvT7x+A45/Hb1WMNHxoQZh0A2cC8aAFGa7YBWyKE8e4JL80i8jP4WISE9S
GIuVfDkbVcfILMJnmUyhKdsURV1fZZiQDt8OSH7dyYMMRxkWKQs60fICKbgUVIi8DnWO25tgdNBh
eH+J0rymHhSXatL6FjWqsL5G/O+DyDKfVrtTuNRYG+teTPKWbnrD2bHHF/fhXP3I4tw4gjso7jkG
JQkxL7zPo25+FQ9fzp2iRzoSKO44VTnbsE9/+AQHR18mxFEufULYG8TOV2jLYLK6PUF8grD4ETpp
Q0o4A84cZDT768jpniofsDp41yVo8838eaBNEum0JU4czfS5BrnDcZ6SuutRlPYq9wLjJhqozaJX
drsFMFDulXFkRRcU93LpRM5s9Zl0ZAGdiL3L7dNL7arzI5zl3tHLsuyuaNL61XOmHxCAZr9CY36r
pxalPVD3C3Dgg4PQ1ECY+eanaf4yeFmyF21r2OD/KGFP9HTCXLmoXtNRGE9Zf6W5KoAJ9zf1AzLR
+fim5Uq1d33woqbG56dwymSnaKn+w6MzoCy1+DcqoSA8vVJ7JjmQnOxChRY0V0oyCcrfutf5T6g1
U+Nxgi8BrFqfgBynV6uFgFSNdRjxiFoTpJka6Jt4fw3WeKYQ+CC2bApRPXu/ON1wjboKaax3k7i1
ntLsvAKCSZkwoOmhmeJom12F4EGe/EqjHz2sx7+1avmWjX78SUHc+xhA8XzSKH88wYBckc0EZ13Z
/T2KD+UnOu5P3vLSyCEbP+kwCOxkSNq93rqDj/TtMlv1P+K4n77kcBzc+9zSg4aZJgPYtyFuP4qX
4/tfbaPXnhBM5wDhzF/9uOwp2igdTDncUXHob3cQP3wdVNc4iN0SptbVxYMBv9woxdRfsnBILl2E
Dk+QlXeVkCcqqmFt6BD/j3FOWmEX9UCPu8Gkzb/3tI1gOkMjnC+WtaDh6aX8vA4FHirOMltlgcE5
J/os/e0xJL0xxzVCWprKkwFyQL8g9y6Tcgn/8ZCRqUQDugnqH48wbbu7ZIyBHwXzTzephotjW82L
EvbmgxpZx26RZRYTUID6UJV2u1tty6Kys3d981VfqG97s/tGCid9orHffs2aHNlUKHBTJVcvHuTs
W6U1ja8mnXN7PRzpkAw15xgXY3Pgm1nAJNOGB01tAVOJnExAuwa814t1yUyAQMZJxAnlLqbPwIaW
+ljHKIuMraZ8gf5nPqIuN+xlWCyv5ApujpMM7Qq8g4Pm4MPN2Z02IdnwV7oeopepU86a3wdfazWE
CLbsrY3nz3da1f/yjUSBX5r+x27y1J1SeP5RGh57JYJVS4ZLO6QMRyTHN7OuokpyKav0ZT1wyR3k
mjBwD9Z8kAOcKX/oOhOROqA2TjEnrcP80BW5dqmy3TwHww/b98c9b5X2XMQwkHhp9Lcc1kwDOj41
CtxnhNOiC8IU8T7vOajXsF+7ZB2QjP/SWZn2oCA4Rs3MM77alOSPg5tTtxPQTJlAzz0N/lWGLLL7
0j1EfkOrAP8eT0qoGA8x7EcyWoM0f1HeKyyOTDfbUliLtZGuESqIPtR+Jzuw2MsF3DEkOxMi4Vtz
gO2hha3bQXjqqh+l4bXHEqr+e0Wt/RmGem7Jl7fbvu7TfZcYyr3Y9MKAwbyk7ncHx8DXP8PFe/VR
nGRvZ91wQb4pOLhO0NOu1kHO75VkOuVWJYUFDJtLv8z8N9vQUXFIzenlX76lPEWMfnYtq9oFmo92
JaTHlEUmlex6FidXW0dFJ9bPyOXRAWlVqH/0jnWN9SR/KvNhU+XD9CCjVExKoe9tqwx2Ymu9acki
9WyFHXnbogmqyyiJ2nUsxiSY+Zvk9uYU1caWt0sLDJ41gUbLzwZk4Z9niLFKDhWKyo9l5yibskDD
da2g6npSXSnJnCX6FjuJtAFiUMfbyGaPAFWObtF13bzFvA67oMt3AVxV23Xitt+HEC/9A272zDza
d5U6/htQHi1A9PVyA53fUOaCP0/qkg/EshCsr5lTN+vDeJ8SYDvFxhmsCaq+JNp/PLDKqbVPwEHW
qRvtZbheHDhIFKf3LyqMA84mS3LrrJbxyxwm9T3k+MS66rhEuOOTp7W/tclxTyuneavAQZ06aFaL
Gxj96SlpTAeK7j8r58HuTyYwL++oFW7yLbDRKQaZWOyTgGOM44df88zVjkAI7KM/OOYXxU/PglzM
OIBtAT1ACm+PycM0IvIghCRqkpw4+M57JYyToxv37aUzZnUrOt5hw0GXprzhMih6/wZxsKUUr/BD
H0s9Gp68kf7XpbU2Ucis5gO4YenHnT3taSjy4mXRiGCrTmfeh7rvflG89ieEZO0R1oP6KES3V9Pu
hu/2YtSrpj4Kye03MWYjNPCVT3+tNljtPR3RCp1yYB2gRmo4/ALwCce2/my36uEGeoCY9DiokXEb
Vnlxcbo6/kT/za2GkBH1wLllnqViENuV/+w8rOWFsTH7M0eMGNw0u/CWzgO0xQq33ot/Y5gj+qgi
qxBRAYJY2T7PJHzXAqncrfGgFFJlWC0pnrB2ToIRW3+kzkcOOXpfBdUMZEwmFnyYvwDFxESaX3u0
gnC3LhKImTyoh+V3pwvQNXGJiapwaJIvyDwGL7R83PbucJ4OMXjBR9m268rojk6A4PhtT182+/h/
8ZCTQDUW6ZVDw/UGN87Riiy96amb9PRlSrJnMdtUkI4tgimHoYDzYule3wmBx7RIstPqYnTQtPcx
oBKxzAuxidLAuyy2jM07dzX1PgnGL8HSrOn6UbTPq0w/qUA337r+fu5o9ayVsLsrzTo4yLCw+muV
5NGrPiGs4WUWXczL6g40MD0vav3QcYp6WZ5aht/yus2Q5+QVfSiVurxrA4fzJd1+R9EO6pxePZUD
9FQyNMeifNZb+OJLh95tYEYvLoTSD6Is1FrtZZBmksy3DejF4dO2PXc8FTFBoqWz9ab6lO6rZQg/
x3TRu7jeyKxWqfFLSXAmk3KpY2h1iNwfZcQHATwtxFn6bCDf2qbTJXV848GtSlJuYUX3VRH/LSZL
n0Ej2DJhZd9Q4gpPExzzcA0rr0EQFdVn+rirrX8su3L6Dvi6Og6d2R2NxOi++8eAXfQ7tazqOKvQ
3YmVhFbQ/zUrDQV+x2sORRs5z3TzbofQr4OnOC3KOysqgBWq/POjwjxcYXbiCD8mwaFpVPoFl4ne
boar3AE4oOdAxrfbyq7PqaPHJ1sfgm4jj1jXwGphZAtb7hDGzrPaGb8FUeMkfr5x3QBSMrfOL7xn
g71gcCz3YLhD8QPwtLaPLaM4NwBIz72VkOVtEIGUjosuJgqJqvrn2OojjUqp/ziZo4ngr58f6Zox
Polv2T34HXpGvmrBrJtk7lXLbOSismELjfR4teCtuBrLxZ7Vwj80rt9ugPYBzWmtsHlIPZRItJDj
TW/1Yw+HBY1pqod+ijKn+pUzuw3lggISwGkuHPARjZAJo5yai7Vc/No4R+Qnj5FP9mvr+nV8KZRZ
c5He4NbyQxSkrTqp75oehlY0vS7kqCG3kVvLSzs2r7luT5RCP2TvDc3pLpOmb25p/GTR7Am1koy+
3L5Pr3o91OQJI2Wc0rOI9jcUZJ4Z3gGHeMsMq4JU+58LUW4zbmQ8eZRt056KjdV/dEFosL6tqNop
27oxZ8sPy9Zn0YOVHTLqCJ2T0oEZAwiGFw4guFEhjmUmxUlANp1kllMvy+/EUYz+Ah++QXQWb1V1
85OxZKplVi7D0OV3NfQxG5nQQ+tUA/Q+T6raPwzLxQ2MmIx66e1TCDwe1gm588PinDREqzIZhgry
Ootbqyr2xVLgYFhGYhd/GSJBrFJ6hIRKhjLhViFfy5A2vxrE2yM9/l/gOoZpr6nDR7mIPbdoji7h
sgcr958TqlrcWUmJ5N4yIc5yZyAj/mDlDzn6IeZtUuzOlN/R74lQTmrc/SuPKyFE2qlvKRWJOxnJ
ZY05ugD5WDt1j2NJBuHV9KJse8ukoFX27DZOsgtmK3pQkjK4Jq5f7kmJzW98zc9u40e/tY6QCbBo
8UoRFZGduIlPXT3pz5036htxgQSULIw2/5CnkYitt+3sF8cicDQk1g3lszYv0tBNF/+uQmtLazQV
mhYYFdprxg8zAwRf2YbyCc6Jae8W9XSfw1tzUkaPrbE0ssdULeYFvngKQs57ca65F2kJaSeBCkYf
h51bA0NZYjVxpo3v43CutXFTpVZ/hhpL2wYWfWJImGylWwXgIfGN1YWvth9ExwBUzJnXQ3TWA6qL
05hRDuq6i2UjlmYsF7lztT67pDNBfp4MD1XX/7HLZN0Z6aFWqV3IcJ2V9YEGb0BDLfqwzq5Pef+B
NeFmx7n8k21Dd944bXdKFoqXuobFIhm+ZmzjF79r7K2YLd4VnCG8+p6OYOsVuMnRWihgvBF2dIDg
oLqW1W4KLX6rhi9NBdeF6aDl5SxuVgFZgjuFj5IPkeTGmhn5/7CJS67PyskpbRiNSaXc8iRD9xzO
sUYljTYSq+EDXYxnKjqLPGzMmZEzQHr4VzJZL9xtknba/WrPU0j2luqknOADSzlQvKvOcxJ31c5N
aueuCN37PkkBmdOPSl9UvfRF5R18ilZajoebp27ZcNiNUGDAljk9VXb7TDKnvUhrl1zyPE/2Ojpy
u7XnixpydjV9uGOWRbdGr4Kl5rJUbOtSrXHVXZzwDiA++7NMZle/5ae2anlXQjlzkZ660g+hpo2T
8l6G9ftQGo8SL/kzK8MPs0vPsDC7r2vFWc3s4l66lFbnRCu7/axO/HWLTp3LkVjpw723iNFZuw+D
8IiGACKVbkyJjsQD4Xtiapf1Mjeh/nHIbwFC4N0nK0gZIUX6a5YJde6jXd5UDg2BKjWK51Af/bNJ
B/MOHpDpexwM92oH0XQT1/VRQtV/Ra4S/IYLkklm5WI3WbpvWw/WtfeJXkLldSyOsritDShiQNtC
bgnpQL1ofiCh4t8RRNA7wkjsIgAiw9WjN9rnaYStf7NOiJ8y6/5db43PH8RDxKWaEA8LU+dENuhV
0Or2gltnu+OL0SQtiTiGZGyRQnOqVxnJBWpGSiMzoo2yqi3a8H55xuohz4AX5M8zxGN5xvpT1mes
P2V5Bs0pzmUqzb/UXAtevdT9bAOCuEehJHyNKhrsp36uDjIZgZW9aDp0FjIrNgWkZkFt40VMHlHu
dk6j+YQGfPhaw35HxgxYrsxWYdE8VYsAzzIpy+kNOTYW7YFLlzbKw76Vh39DE0HdCTnNL2qsmRSp
W/WhUKaSsMubABmV8yNfRiqxXqZ9jef5m0fK8GxCBVL9bAKaDFOq3Ybz1S1M0luLXHllUMWfpwTF
TzhP2zmGTWxRRG+wO4qPPW0QFocWhI80nAGa4ecHwYSlMX2fhqah4iYYM/Jg/zGWedcevK1gy8w8
eAlNJ96BZkEixK+y8TyVwbPpF3xx+qjnFVf6T/wN6ufBSYmUa9vYpk0d/bQ9i/d+b39VkPU6pkNX
3GWxFX4hkr0XhxZw/5ZIGCmMUZvuTT04OS0dKi7/TfddiFgG5FjOPnW9+osbz1+HqXV+d4Z9is2i
+eYo3bTzF1fNzubLhBz16ipcof/pypYZnTtyHwUfyqtbtOVe9UvtbaAJItHa+LfrGAFdx13+Cvnc
cHT9OTrRZWQ+g9CBCWlxKRN3k4bO+COfrZTjzxA+cBAMyRW9NWaeb6njANaz+uK70oTeBbLu8SVT
3fI+rJRHi53/RUwKcgy70rGjwz8L8j0QPPVRZkEuQi1TAD8vejUnghstZUP11biTadOwc+KPH7el
iqeFIKtcZSuTQQunSkON+gDLfnTXzXoGqkCLH5u6552QpL16bRsYtBcb4g+9eZtWkSYmeZAjqddE
Cu9CPsKh0ZvHHlLRPz5Rpqqc9io+UutC+TFKDzWH4hV3IcR0V1dVaRcmw3SypwTa8kEjLl+yS0lr
lrsqR4te8RfUYa5yXnWBl/tVkD/6JWI2sVe0TzA+hXxdvO4kw4lupidIcvQjrK6Ar2W4+MlEgu6i
Qi8NqlKL22IP1Ahe2ozOk9h1aUhU+QBdc8c6y4KbX9+AbmxyF3B933npoZpc/6yps3/uYIWiC34Z
w5t+P6R1w+nk3RYZ1R9H8Ra/D9MVlUNlL1PrpfAN1dp6TZIvX6CUnpyIk32ZOCoqjLrlnu1A75Nr
SCeZz4f8yMseGVRSGCQi2Oi3kx7TWq4Yzr3cRZrtw8I0f1rtqYkqLBXl1rlvUczbZGk2Hu0kN+Zd
vBg1bbotkdGHiUFxw43l+cNRZuSJQ0ckZBfUsUmexRCjbLNi7NAiRfj+ZklzY7iNgXjkTodaK3Op
eMucXHogjMzJutXqzl1JvOjtWzeF8FSxKLIiW/rSKlUAMdDBKOhIAjgHfbAfKBFdystYUftPZT3a
V/FVYRi6FKPzowkh/tgSaEzgRpv2GA87yeRI/gbtKvdo2AkSmQtrazlDP7iBEeRxarv2Ii7tkvux
utY9ZnmofqBzlacsvm2Z/vGlif3C3+Ldj23SbAzdTs7yy+jWoD1QyTnFja++iGmw6Dhj1zHpLuRP
G+BIeTGtcZfYJbJQiylwAJS4QFo36yrKsL8a83fezhRw9NR/rpvwzWsn9RvJDX9nDTYsZlNXvGXx
56IPtG99o/FObWhOQgBJ+0aSA7LFtHrNx3K+IpTcbmW1bxTUSeiVe8jT7nF0YWNA7FZoScnV8sEM
HPdMCK1stKW3hTbKP0PR/FmHMrs6i0CQE6HHk9YzzZjlbByztFUpTXcgvukd+6GYzZ6d0P9LiSfI
zef8rQwCSEOGlOpb0lunEZaUbTEDlJiJVc49stz3UUKfcdBbzqudFs0m0b34N5QBG8cszL/jWHty
BqX6lmuetq26QKGhylGPjgc3vmM19OM7QXdm51NOQWq2/75LwOud+zpQTv+3H8el4jBAM4VypFY/
w4JMd9/PUUCdLSrADMKyHO857xuc+IPGMiCvgqkYzNf5VvS6XZvWvXbI733AM639SFriX8tlxRrQ
3vBQy0TKjnPwUm/53/LL8DN9i4cQrd6/0xBxLyrcPyy4ibe91VUvbRHZBzW0mgvNsvk1r5TsoJHb
+jT7rrVRTTJMy3IH7POeilN+UG2aPn6j8Plio0dRzJ51snN/oqGPYQrB5SalEPDA6a6GVnvBFy9V
svWiDd2noEV6WExlavqHzDPdrROA8rCA8t0O5etQjvsyrJIwuhfagXX4YZYi9L2c/mW2L9S///TC
No5CvdvJPH+fu6Z3dlLaWO7kNl3GwzTCQSG3fha7f7wCeHPOSUmwFBvz84AYSb4R22CF/hnQhn0o
huGTM8yQNywXc0w45Mutarp/jOu02AbF+KaXrY6Qxz/LWjuiS98M0vG55lRyhgcEDS1vbi9j0tqP
lZLSAj5a2a/IIUhQK/PBc/SfwHC1R9dUoIB0aTqzaU60AbNiHAZCtyCx3UM9lvqj2ORizcGDaxOT
W1XJ96YeFf3Btp/Fq313hYmYxmFz/r6ulsnWcigvVvZL0SEU/Q77Slo0VPKkvd7gZjJcPDIkBtsC
8hsol0CALheJNm+Bp5/mFNL6+CC21SUvqYxt1jHU0PR70cmzF8cKEmxKxJMHJZgP/tFNC/Osq3Qa
unmR7YfEr6GVT+L9qpwIdsR77Of5nJe5coFXiIac2CMsMbXApM2S1+9fGQpOg2C4Q78sq81AKHOR
y4fxh1uZcgq9OI8L7dMIbMcbhl1h+vHPRUeiV4CmWC54SqQPKrpSk+aEOF9+HDVdezX7/rd4OA4d
QZDFv+UgUvZ5WehkPvPuwdE0ZavpHPUVSwGY5qT5lh638kpze/3VThaFJzq0jEE7xxn/EjL8n14R
bQRvUKX+8YoWKlnxoi5XXcEcy7PE7A+WdkZtJIRQn0evXlX3lNLGdkqiIX5RAFghdaCFP90cAI5N
dZ0zajSfYRBp933SWj/qz2qQRD8NI4EeWDfcsznv6ohon/Zb2uKcuKNfb+m8k0uktDRmp4q3X23k
2OjQW7zFBkUvuERxjPvURxc+cY5j4X/+X7nN814F6u3Tf7jymssdRK7B/Y0hPargjBGfeEEVdUNQ
Xwxo0yF3So0BmBD56fCA3Hu8yH2RnzYlSy2GUNLYUQmO3Yo5EKswIlxayVgnS/L6tsDRNVpqY10H
Rl3l+hUSwaPSd+qdVusTkNolXQ5BFDnyDtQZXEk1HI21Zd/RXcb5Zpze2Iji0wy7JJKxEBR6iw56
1ObpA3yw48PYeOQojP4YDtDfC2eIUIKstpWrpLX8P37iIs6rn9jEWWwTQQLZvwUstvqsz1+fFQ/2
uC2zVqeYCH/RKvs0J1q8a3NatKWlTCZuzWOVrqr30c/V1az8bDNaQXboJsJd2r5i++IixIFOrdXu
bSDCF7HJnVxU9LKag9wakcbXb3UP9LyoNzKleWHaLZRqf3FMqQ7hUjmXSyKVcrmFhI7l08LpBuLz
lU2jOv7bp258fNblcidL5O593e2xBAF/foyTjb+Kka2DKJDPr3yUIcVyzgv+QD7iYrrNOjfU7fLB
p4PCOWc0Pt0+97d5vlgNWXj0ahyjbS59TwLg4+1oG89l5OVHHc6gi/gYYVboV7nVQjs7B2M0c9iY
nNrjXyXM0HTt9fA6RC3sOu93LudghVa607/ssaxY/da1scfnthqWVOL7U1Y/JSDnCB3Lf5BV5DNU
IAt5hZo2XXSIFcc76I3yUrwTWnzguoAvCncCwXHbyw4Z8o3Y/btDp0Mg6kLu+9abIw06iQAvOw29
jAHA616MLnIU+z/s7bSul9tGoc2gDfr8TgqVsBVaxxAJaiTyqHMOxZTek4j8ac1Z/xqUfvxKTChT
clEq7as3zOa9jORZka+8qq5m7Ls+Vr7aVbGNQZp/p2s6Poxozu5S8JgIUehHmk2tTbQEnWE8g+mN
iUZ5aakPYuuXkFQBCbELl2g0kmh0XqLRjGg0gbAXxcwl2C07rQM8i7esm94f7bGDI0lgnfRRMx/l
wh9gb8q+54Oy2BytMh/nNrAePd/cm14FB8G7bwrNxqU1x8tqkjsjJQXm9F29lSEQmRLhLKvf0YUH
RBLEl76FB27awckz3suljQML6VmtJyLWo43QwVOl7u8MgMlkBJCl6zO0amN7nE4yjE3v69hlwVPk
xM0XpTiHizpd7WYdyDunir7bbkSuMYObeUoo5vZGD6bd6zipma3DfstlquO/hyg1zjISezl52yR3
ieKWRbABOg9kHPaNZbXoiel0r4RaAa3ZslwWUDMeD5EO7aKscNueomUSWoT+aR9WpzqHH2wzxnRl
yuU2NugntxQ6yIFU5ulOZm63yRwWnLAr82BV4e8EYUmClMUW4XQwy1xn14JbAhDAkm8VttdAt6pd
E0OettpWtQPhhxWXanGZ7YzPmDu+hGTPzrFLF6pQeoNL/AxOJf0UFHN4zRAxhMoRRtV3e+pAs/Vf
7LBshdewTR7KMYBVzaFZt3P1vZDBrgSxjVRWZYzoODLHJfueAgI+OK6estrnEL6jecAlF6QSS0tP
pgduUm+3Zs73hpVgbIWjh24DKhap+VNswtPTC8lP7YPtNSf9ateVvovLyTwjI/CrCLzyR2iVt5v4
n5v3qeUGLbDqh1h0K/9uOd9Lf7hvF4RiWtft0zISNGP+H6P3uYz2zK3Pv9PpBlQw8vFvBXZ8dEgX
Zq8iho12is03wTJEro3GZn4nbIuxDuUi0JqupqFcKBWHd3LFf8ziI97iQLpfvMdhIH/6Px8gns0I
PsEp8r/rZObkatKC6Jpleqf25XRRtGm6yJ2JEC3yWeKD2kSqbMXc5Il5VwwK7Sq46ywmU5Kitorc
3p8HflgoTutlfbrYaLCDjDR7m/y2Pkewge6kmNZGOiDDCgrtDo3GT7pa3os9HDMFjFAS8hGh5mYa
zrXxIcIn+u8fanukjr/Yk6Cvd8ZctWeIkpW332I0Qn5jitxHmOFjGhc52HKWRsrCIg5ZQC1fC/2z
mPOJlpCE9ufb3yu/6O0Pk9vbP8v6h9z+aTSI+7eOwR8kTj3MTHutavJNNkRDu5kHs74aceNqB8Or
PitTrR7dMGquaUl0YsOczzn/AAuK9cmwDLjODc/ZgJ6xTgg6m5+mmgb13LHLrcy2EQ0OXbknoW97
9RZCKgjArxME41fN8s2t7zfWtjZUWIPfJ9Zhmgdzs0FZZb5zAu0cKEFhb8t8Ci7/160LaT5o5iEu
NuD85/Pc7cVkL3a5k0fIXaVDfApHJ9RAM5zcf/pfmugAgk65SqVRKpCR0dsnuMQR3B4IsWSiN1xo
J4PS2N+MRRI/mWWLoC1o3GoHQ+8mjxHiRqdphgrD3IQQNz/G8/iTPz04NWOaPlbLxeKr9KipNXwK
VuDuZei0FljtAh2TfQKYj0KFQw14ig1UgU3/178WU1awQe/A95gA4N/IrDymGr2t/AZiImVzgs9C
vRqeHl6Mwl5kLLSnfiw0f+P65q5T/PChlWGaz+m2TMr0WGS++mRCgvgEhRQ62wWRX7+sk8Vp7voP
0On8Mcnasmx/pM5QnsVNLi75jz19JNputVFPvf0WoGSWninvy9jUcPV6Rn6Ml6pNDW9CWn4XK4Ir
71bD1ovviQqvr1i7Mlp8Z71XnvO8rzdNAcFLMw7697Kv71snAMtQQNyPmmz2Vx+BQgCF6n/JO8Th
49hVHiO799C66+pzWKvO1dFrcBcoD3ySJ5kNJ8q0T6smAjELkjpcSiYJMjUHU3HTV8KbdJGGsX63
xbzNu9n6MSicFLwsHh+bhXQ3ivuf7UigWNs6jKimDYrPiMrntOggP4pguFoKgqiuQO22eMjw3UNG
smhIDHXX5NFTgyjK7dVQKv4Xs52zZ75+w3OUhLdXg96ijVBHqnWQQHks7f9H2XktuY1sa/pVOnQ9
2AfenDi9L+hNkWVVJekGIZUkeO8SePr5kKwWqzU9O2YiFBDSIEkWQWTmWr95NjEQv4+Ah/7WC+Uq
C/cj3BeyOGU1Nj/Lwyx40JK8QauFkqwycFW/JXny0PV+/a4+61HAagbMBobZVHAcA3tYDXYnTugL
i5OXoeGaRzYBTxQn17gMiRCDPee+C4zisj+5bkDebUjizMI1SW5GLqdZMpu1kNZeeAmW1SPc97va
JW6nQqBbSxlRM+mJIDPXzjqjJm7tiCSE0xYHVbHODc3aDbNWdyy+akIYL5E7GQe71woAUPjJhTZz
iJu0JQlEzbmPTAA+s+1cm1igBAblybDBVxjEie4TfVbycQkBalng36t85IvuaYpCkT99R3ThrWfs
pW89URYCvmoSdZSYExwq3Fb93kwrnXDD6cJ7uFActOfBbvITXmowIyQT4sJ/0J5DP8pxQcEhD9G9
k8QUqOaXuHCqW5e9hL8o3Yp5gvXW9gJRULrAAm81x+0uWrVxrGyR+wSF4dnpjWQvgcfHnYrgxUNk
pto+s4dpA6MseyFYc2OXFntOGRJH1YC4YFG8ZBCKbyB0qA/cCMVNXzgvgSTEY8ZiLZFHaLay1bbU
6eG7PJUHArYVCKrEWfZNQuoiUasXwjQwIWvlJjYBXCySYcqXuPZMa09JinPvdc5yUPtZWINcb04g
5w62Y3jWDDNayrVf0k5vDTrZjvPA2nlp1maEKWxjJaeiQn0/97VHMjXlAhlq53s7EPQv0vabAoNu
2UcZGcggNPeFNhXbiLXeClbmtNLyYTiaqihX8vFiJtW9HhjOo6xv2d8Q9CHh/KsejOUJZbH61TXT
/KUseiXftw5JKkdt8xNgaYTTZjk/InH5SdTgwGTaoB8XFsIxZ4Ai/lFheStxXL/DvebGwIV1PhNh
rkivaPDKA4oSGQpX62HmVqkNKVkj90qMUPN4J8rU3jVGAy8Y6Tk0ZMj1PNZ+ibzXILSz49r2qTRI
jSot5F+MGLdWV3Qv2Fn02xoNpPneaZ4dA0hrMeV34A6GRT+mxQpuuwlU3dZetOq1mVS06rzG2mWB
GMniUTTQVCJg7N4Xs4hU7ffVQhMRYPD56iZCmMiCCvNG2o0goUBR6XaXKKtq5W/lC+mXx/db+V1/
3VC7nZ4NxlK05YggZAwWA0j6qtfRnnO6ItgkTm1vRgw3n41YIw3BTLyXrcQYEpTbc+skW53Y3Bl9
Uj5kg2MjtL2TnSBdOXdaVd3KkmFHI5jqkKzfPH7W18RYU7R3c3gRneV02DZ42aP6CkC1f+zng5kj
b6mjU7WVxb52J5DZxRdZkpe4TfTimGqAixr9gTD12xiZxVVUeMYO9y+yoHMerjIK6BNJWC1lvk7W
yTzc4NlAFtCIv9YrSqht5hDoxZZR9pWteQLwdu4rq/LUB3NbjWz++ZsvQc5/rHIxYswKngGP4fhS
tCM8ocgcCBD5uX+2yuZZpiDIUPpnVymfZbrCDT1PtslshTX3dOgp0Uf/cN08iuzpFxBXLfJjm0jN
tnL5KBeNvoJivWOH8Y1cZoZ+GGy9XIiVbGVVmt5NxsugYyksbYjnQ4ms9cnXhu014GejxyerLvE+
vCA8rMz7rV97KNgkRbpL9eLFn5lpaWgOu74VMShIeGtWCIS8CbWayCdFCLJrs4n6p9yM+jsLS4kq
+szix//hDj8SoBvfMwW3pXCyykfs8IxNBI79yAYIpbfAmp0r0ubZt8tXLx6nlRvYzRJZ8AL4Ku6t
sa7ZW0eKzoAf/1tZtqdze5fq/IQr6CJ/0V+nui8WkpBXhV3zgIcKT59yPMmqWimQV4z1R0ngk4dg
zrwShkQXdub5XQ7/nxeVIclGIdm4anjrFRNvJ4udddx07t6Vegd657arN4ZuD4h748Qeu7uirQCu
jMpHCw61jP/arm3uUdUZV83ImgUzhmh6rkPQgSmBoZWUP5HydBfhvX5ckaPFbdk2rC1M+kfbLJxT
FHnwbeYzeFMcKh7+YdmO698aZJeBPAv+Tc5KlvIMZ7lUIBKSjqa9DpFnW0sChfQX9swNgiMNCB/4
Flqp7RrShQcNw7RxcYWIidzfe0EZHSToa5Kt8lRCyQgDAO4Xf2u9jDC3yOvkUIMTq2sT21dW+w6T
lKqA5XeqPtNvjP5VMLkjIk/kk5UFi3lDns6B0lYrkAJkk9EA2tQWTQA9POtHfXW5mWRZeIa+KgBw
q9tr++VmGpL+fBG8yIQH90RDyCPoW+UYT5q66RIzeFDxHoWLazSfB8N9iKVqNH+/pLDUn77Tf1aR
Jv6Uhjn87joK7lPs87ZicIadsPTXSXSPrURSNXaDuQjFy+/QinXr2OnDY1Qqy6nVLzoCFzyo4O+1
4Lvk2Sr3Wa4SR2ecay8brktdmmDZwmqnRmDcAHwZNE+DEOpLt+L5abyQrNPxzMg7ICWe8YIJrrqJ
jMbYyNbaxWbLDC1gI1YHRtss0VTovAjlOBO7AaNg3aiN4dFucY6V376s6+s4Xhg2MHlZNFTnrYss
yoMcZQuUeNhpk5qo2zq0v0yeKN5Qr3wSjfhXsqySTKyqFCErNKrbYCvp4PJwbbnWybNBUsTlqdZh
kIDYMTSmSDvog7OPQ7hYjmv80BX1Jqns4HueAIGBwQnSLPnWp4r+xa5yNAb6PPlcB1DhpxbUmNYA
NYIxFj8HPlJ+gsD201Dq3tLuUqiaOsuNNGVHNYU8FrNSnDXPys4kwEi/1oH5Ne3dbZrNaD6I+FFX
q197j3W5njX2A8Alsal4w8di5Blv16SEpeVZq3TJXtHFTuqRySp5yGb3oKsp2qXvbCYk+w2mke37
NNlJTTNZVSnjczi4PdSZrn8cocp2CbbT3mztCOEpWfuhD0pgLsIoj2/TsD/4pBEQ3gI1TSpZIXaa
2f0jen713tfmpPI8UkkUhH2iMbt8AHnVfgFdr5DXoHL0ahGDwduYbv75CnuVZ+/6JdxXLeIb0zMR
E2Pe4XmoVNa5Et7LLV3SI5cHX43bYd4Ryjod4UrdncJ7WcWNisRgxtQnG0cE1W8g2D4jqZo/RU4+
EXaCN99HzFeujpvtyJpF8qFynFmWYCSqveGp2VME/nUrJiNbKeqgbPTKLpaFEngFvK9Iu0Fid+NP
QXC41Plp/Zj3g3HrLErDLBD+ySwsNGzSgfMazja0n3lVDKAbjelusKwfsppsmcdT2tH3Rl6ET31V
bX+zIbYiDaZNMMHhnfPW8oAcTn8WYYItrvVWJeuzMtA3XW2kS778HojabFHjEDO6kTJgF3ctV61x
mCHMtpQqYYEV8RS383zRIe5A/hxmfVnUp25ygjueguFdPR/MIvKWpgW4QDbIOtkaga1XZ3TH3F8O
YQcqDwgDHP9vYySF+k0UnraXF8pGQx8+Isln7LQeJk7h4uAn8zKXQ2a9l2NL7MYBWOLs3/X4pbx2
rRss/WftP0AZzneXHZ4WJtM2D4S7uCDMNTFGd7m5sjEaa9ZoxCAAOffunWb7ZtlpsIEBd51bj0MT
2I9R+Klt/OFB1qT5IEBXNMNOtgXlmB+U0iUQHoCwvOyhwD5PmyvkI49Gbv9rWUI93oFD2iZ/JukU
bK9ddIHdMtY36V4a4qEDaQFFf0TMFr2aoAiw5AvVG9mW+45YjeXUbGVr5KJaH4UjcrsAx58US63O
Y6RdLq1HrV5kzYyFFoG5REciJ3kze7LYxDT2mZv8CNHFaNaEcgDkx8rp8jfEOHOdTmib1oVmk38G
wJOCebwrg7I+x7DWr3AeWa/ySeCg0ddDFeRdXyIh7/r6sznute9Yip9AvIEfIzFlFGe42GKrjErB
8pCQruZnr00gqrvajLsHcJS3sjqq47deEvegT+X7XoZ+K6tDshQ+onersGoMZH2Ed9B9PEhZ3hrg
J8pmScS7/BI05k2WYNzX9sPK0JX4NSzciR9HFD5lSeeu8SIslvWIuiRqtu2DjWrjPuy8ZraaaB7k
QTC5suro1S2cEbxWYxdiJMrXd/GMZu9s27zk2+yYjXhsTtNOJt1k/kzm4DqAqwL9rmv1ZPoB/sj9
i+x0rS8iJ11rmFetrg09Vtt/JTWrxocQVxbuygdVsUQBCQPEAY+Fy5kWjWccYh9SC7nca71s1NmH
HH1u89CcHRhknTzELpzRztF/srftbnMHpGJpw+oizvQi1H46Ep5JlnhwlC+VQBfUViLMNuymeIEh
5y6c1MxuZGswmRtPG+P7LkWT01qlhZ+sZYhmGsLvVlj5e8n/kJySCfblxnI8a3m5I91AsU/wNi4X
yC6pwHlZQbYYs2PMpHLbd07yLFIK9zQEGvpN8eSexvmMwIP7vjU2n4k3BUtM6s1PKJGspN+Nz1p1
FdTCvRFapd+6PpF7STcXChuoWks+Di5uGH7TWpsAiPbS7ltnD47OXAZK42/9gAmSaaG9GbBSlnOr
nDOjaPqIKF1+kiVj9l/WBLxCOb8aszsz70C2yYOL4RXwrDzklzEkhN9rK9z2eWfct/PBdr0cg2zV
3gcTM+iyycybBrjv6VL0lD1pQP9O9rUKJg/fGjby8gJo5/1UhsHR0sS3t+7R7GdN2HKpdS3bA2JS
41qrkY32x3n0VPHVpXwH8mq76l9GQ8eAYk5RZgTIlk5bButrdlLmJK/FaxfXSQh8yhagNmQCZL7T
1RptNU6VPgfZeqN6CdPhnjUCEel6PGCiXf6ctPZrWwo0kCrTR5Y/MREBK2esAn6ckV1lpF8hlOS5
UT5A8a2WZeeAkvKKG20aapwGCfPaLKqs7TQ6v2e0x6GIVknAQ1D+pq4HuCtPbBOrg6ySv1Qn4K9p
+N9lDQkeRAyDGlM/ffKKhaysHWU1eD5iWIaAdZVPvrfr0/pkzDqIyLlW/eJyemk2MKXsuR9QBZm7
wyAnSxejmB2UTnhrTGG9UJRS3xoION4O6PSZi2lE0So2FNzj5spLx/nMIPt7UPT8/l1nedpYCD1O
SXu69nVcxdo1rvNRQpokhCnOAnc5kHNe5hLyhMBXfJTN8nCBNUmE0/Wad7Coa/dLpRxTds8a5Lv5
YF9xEP5uy318RNQXBV/xXZ13+TEal4g0EWs4C+xDZMOlX/JXP7eaop2hiu/DL3nglpvlpJE4PymR
8d0E0riVjbHUFpanY6SnN22rLq59f7veCbG8ssoct7BfA49xuNfsmQXu9MotDibyGXXlp3VhJRal
5Ze7a0PD6mJbgltYyLrO8abbKjnJe72ATYKd1/jgk6G1DkatUNS6hxr35mJrh7l28+GP//r3/7yK
/w5+FHdFyoSf/5F32V2BeH3z5wfb+vBHeanef//zg6V7LtsZx9J11LRc09RV2l+/PqCQQ2/tfwGK
FkUU5OkBbHe2tqIECp3Lj3yOjcoIuoycGzB0CVfrjwKnl0ZPxZPO7L3HNcxdY7M+fZUH0pXumhCF
to/zenzyrBp5nZnSqmkpCv/leNZ88OH1IJDGNWP1K+qnD0J0+k5PJhs+2wCt4YB+nnlA0O5YOsT1
sC+fXQXwCV9gTe9v7FxVdKz+8uAGdcgNKW3SSLjjXiJ0gfCxC6hggGt51IOVmItRitySilOEU1jx
klBEjGMFh2REHx1YWboF7pBc6qIxOtkK97/sUVSTfRY4H18vAkGa7eRAaYrz/H/+Nlz979+Goaoe
0uxEayzXMjS+j79/G2liEHYBd3FIE3A+oxXUd6lb1yQMtWaF2265lnXygH+Ediqb+FKFjhysrQ74
tW428YqMK/ouaTXcwqfpLwcMOXKwogXzLsBqxF3ScACl3GnbMRqaaN021Xd0e1dvMh+l27hnpRXB
MlSJLiOKBb3xWibRQAZrCprbej6TDXpFfEDWubkDEKFr8daTlZerS6vVUQzYppbhQ0Vmw3jZYuYo
ZkzF24ZTaZnrU81423AiFxiDOqoPsqu8aDQbNp1hZxzkFAinotlfh7zUMWRae/adLMkhu0LEG1lE
zy++RbHosmeV48ohwUobl5eRQ3q64qPxxqZX5we0+89ftaEav33Xmuc4/OQIExsWyHH1t1+eorgG
ZmN5uItKVTuI1CVu3+AOoadoAONg4K7acATP4xeE62R57FIbbsyjPsbWuTNLDPMa/HOXSFrV60vZ
i5TmxkPYzYm6v/rUDd+CiNHLNfLSOYegv3e1lg1E0hPvafSSL9jkTa/GlD1houR9HBEp2xhK1++n
KrDvedbzDHM79TVoW7gBYfPZD8kUTkQkj1jp+Ag/NBh3TsP0itxcO4zRq+3b3jKru/ys+wKnce53
KDZWDaUQkp/JqyVBYy88a1DupiRPEaVH2sP00kekUYODARnuVh7UmnBDmCcN4qSTC4cW+pask61C
j7pN1xnBsu77drY95LqwIBqBr93pUpeLmXnZ6/o+GES/SoYkYvZP0bj29ZY4FLc+/HTUcORBJ6bQ
2GxrZWlyBnGyLXG8Cl5bSOfhr8zT+zKIcEkzNywi1tdBrAINDCAI8WXgtKqqPTGwDDfBWCM4iNMB
j3eNNFKslecsxZdoSPQS25OqPJdzXQsbnWnOtX+EbRTvLr1li9nGL77TAQuR185XyMtkEUburTIA
5JNVl0HkqVY4e61vDYgqBgPLOjmKpxvPhR1trT6Oj/0EYEH8Ouh2gaQBivJgiUmj/9Ygi2HQwqKp
gBXLorzi2s+0FWOfoVv7W/212KF05ni4mf3T5YM9whrLAEDKC5xOn1ZhiGTtleal1s7KVcLsGCBH
S6JcEsRm2tjc4M8N16oLqcw6ZS5bSPWLUmTiaxdV1qJpSnGrmal5qiu3X8qGKZvOiNPnHx1rqvZx
myboyZXZV4QzZTsG8d1CK42diujImSBke3aEwwHw+9oElb+05qILIMJEhJ6UtgpwYmMFIMtX8hq1
ym8NvLL3puvq2kJ2tyJ25KCc5uFkxaXNr2p7b9rt3aWTHAMvgnwDm9NdyN49/O0dG2Oi/0R048ey
3zk6xntlp980xJhR8nfN+8RAQEiLLoWYqP3J6NK9bOrmTnbPj49EX4b7GUVZZ7L/IrUIG1kWZYM5
KzrjpZES2qafrNOJfuBiP+SX8eSgpRawTJshO/Ory75DDFItaO9rY7JAIhvTqQwQnrKBgIxELUNF
R82hg2qH3+yEhW1cGbe9rxq38qzKzGlh6+64jZCls4GC0OypxaYZHfPmUucocXuTsoCXjZe6oSFB
AekW2JB8AdnUWEKHRIz7gyy+e5WU4IhI6oOYX1jWZ9MAb7Sffdk8ADtzfVmMxAP78PulDnjn6T9P
Ebrr/TZF6HAFPfzaHMvj1LTm5cK7xRnPe90BwGxsMf6YEV+praUb0Zhd+cnfx6IaDshw+Xemghhp
O1TZq6mq2wpro0+1yVRSFdP7HoR6xKcyw8QsrzWP5wEJ9KoXaLC7DVzgmZU3hW23lK1SdFq2Th1M
YStXjXedPQdFX35ad+6ktJsmGiJmIhcKeDKW8zPWRT+mEvp9PB+EASAqxqt7J+vCqH6Ohlo/Ctf+
lkDnPCBprN9fDqqyxYE9PsuS7C7P5Dha0tJADwR37DtWueVRm7XeDS/s6sUUoxVdKdo8J6L63owq
lZfTuRykMGj+sQWVRm/S33eY+8uRp3l4eZEsyjNZJ4sda8+17wdY1vx6BZQymGffvdj/bSxLH+5J
Iajb63iXdzdf8P7NXz9HEebNrjW04/VtXS65dpHvK83ivZ4B8Ys92z+xTTIWQnOyzy5edEvYNsMR
RKLzPHogyVnYoy4zio02U1OkytI77aWL6hJPOBSC5y3e9YCsn7EcLbdizw+RRTZchxAe6hSb31qs
vsF/swucZQe//87ujVdULfz9qJe4vkGCqTHK0tWlo8wucJOZEo/K2gWyf33Rup+IiZS7MVbFBsUq
hLv6H0mnOJdqd0jylV3Z/jbTBqNfTFmCk28oFO8mGqpi08/kD1mM5zp5dulpl6V/02rkCzu7No9y
ZmmcCnH5UNte5hnJN7Y6HRh5pOs//FEVby3zRCP7RJbRLOvOQrKPddfWaB38Vo04fbFdZ9uNhfnV
9hx3ie1hcMJKN7irYqLCJS6kX31YpgPqN4+tJbBEwCpvLev5lQbdUH+1MMFah1Vu7VPDTJ4SJcMv
cQrWU016iG3wTExPsMpTg64Bo4FU2qXS5Zd17NG8kXU4q5vn1vDZOo2R6i14FDawM6mUzVXsgTHx
gOUvzMt/IuqSbVkr/tE1mviQVAWxiV6tyfTl9QaIaXLPA79cgftoPhZdZmAPoSdf7Kx6BrOE2YdI
V9j8iaMI8UftFEU727lOvlwULOU8VT9f6jK2pIto6PcxT/9j21VvDfV8ZuaYyENu5O6T/WSlvI5M
0msQ4TpSdWFwjuMb6VAboCSu+lZ41meuG5hZZSOLwBihKNVFtJ14Xp+lc23ITL3346BXHi+Bec0z
WyA9zZ0ES4pEqVdJnDdHg0ue5nqJXJL1cVPcyUf9f/1tH97IfflrUZJ+D8L2t+K/n4qMf/8zX/Or
z9+v+Pcpeq2LpvjZ/sde2x/F+Wv2o/m9099G5tXf3t3qa/v1b4V13kbteN/9QCniR9Ol7V/xhLnn
/2vjHz/kKE9j+ePPD69Fl7fzaEFU5B/emub4gz7HG37FK+bx3xrnD/Dnh8f+a/rta/39/7jkx9em
/fODof4LI0DX8JglLd02bOfDH8OPuUVT/2WazJueq9qWBlqCsAeErjb884M7N6muhWaWYXlMrR/+
aIpubnHMf1E0bFvXVNnw1+d+i6NcvrB/jqu42t+mbgY3eVHemcHWTlMN87fdHfedVviooW1myQQU
pAifzAfNEqhYqEGWI3cfdvic7TScuWJzxePYml1gitskS7Q9ql4EAArT3KZG15y7IH3Rs2RXWoV2
wqD0UxiWsPINXz31WKojON6x7O9GlXCoAQEqRxH2l4YE1isGCr52sRL28JSYzrCKey8CfAOdMp0G
a5G5bpkv7IjlaKV8cWawpJYT/1RqY6Nqlnfvd2hWdnFIRiFwNn1i5095Yh3a4i533HZXmEQMu7zc
RlmvHcKAyaFWmmpl+HFyR4If/0APRHYWCo/AfYxhZGSgJaPp+xAf42NBfH1Z69a07JlXDjYuRpdD
EaAMnXcE2XwvPurzHNXpyNijVe3zAUtnoThtsKmctj7GZoIhE0oWK9y2fJz83ODh3c33D8EyQ0bD
rtEy2zNNbF8sUzcBR2ma/Xu0zK0za+qtVoVlJcj3i1lEy+Gp1rnaR7EIWvNQ+Lb7iQlabC0vr5aC
xenWF8XRn/pFJfrwY1NOiCW5OJvMDg/qfWEJ9d4i+rke2z5fs508+pUZPEYeD047F+EBnLe9nOXh
TeSRHty4UfZTLvi6Gq9ZkRxcRhiQ3KkCWwaj/+a35aZGN3tRJObBLcPBXFrGtIgzYEVB7KJzXHeD
s8H95jkRWFrAJLN9KMfGWsmVpdEj+C/xVJnTW6DlCegPcyLBb27jrjPvEEdf6xkK+L3I9bWXjcp6
aNjA9kaU31la99FlHr31kHkL57A0KsL1LkdevFwWuvmlalI8MImX4gWKJnlv6I/gijXNL7e5i5eT
ao7ZVm/IGuLhot5oo8nHRPu62SD70x0rNRMbe/jYhk53QDQ735Vg4IWD7atkYmEbXy4928ofqyD6
hl5AvFWzQlvaY9Fuue+JC0wgAm1j8I86q0Oljc4gf8pNhPg0CPMhWYyDUA9GDjyw8SxrxRYPwvz8
h5bK3MhuZZCZYY1DZecbNXzfPvVzerwuDloRdDedC7vbNspPRuYiEyGSzwh0BqvI7wjK4eAE8QQ9
nxNOnlDFEJAuNmzuusXgNcN2miPcpCcwS4q9DARO9VkpNbH3miBbtVbjHsIwSsi06jCjRIOoJbzA
MR2bs9MBuUAFXF8L50kyiipFh2evj0upsd2akbNBsO9rPSvrCRMMc0OyYFWL/hTNK2MnWWS9qx5L
vf85AcBDsh4j7EH4/cbX0gTxlsjfJPO3o7bujwkVxbPm2DutDB+EX5WfJ8/vFwNe3/dq7qJHBXlS
BumHFvY0ILRmnbjjeIsY9EL3i/4prX0kOMIO4yLMi0sM0tsYR2RFDx6CqsOEcjCMpczhOoXJwiv2
7yuojCs5qK6SJeh1z96il9TtVXLoS97pPTmL8mbAN/XON7RPAJae7YSxLrIP+myz6C9Hu3JBIuMD
KbRsWmD+soaxod7Kg93hbAh0ucHhxS/WVWfFXyLfQeAkQSq5bJ7KMM02xBWQ+89x8A7qVNv2pRed
UQ1QNqGP4a0bYpDFXfAZqaRlVHpHmQwmjBFvgVNHEFrUrRUYECiH4YftY582OHW3ldQ/Kx8Qae4r
NsNiRmLDJXgxDOgN8XYgwXPPmk/jAe+jRNLj5c3uOA6WhjR6L6FiJ0X30cIEtUAnTwlNcePNh6SI
kyVrc2slecR2D3GHHzDy7/vetLp7mZiue/6augURfvIDHgl/+dYJ32qWE/HSdTiGxVnmYBSvO4gs
WAEksgn+mtmDpwwPU9rviGJ1j3wkDQctS0FeIUpxQ0rB68x0B4KPYu05Ubtso6Ol1NYpcUPr5Mxn
FRmHfjgKFIwXvRjsR93jRjeipDip7b6tlZ9KiCw5GoAKiQDBn52/9bQybd1f6d0U3/XFpB/crD23
0HkhpHHwgZ9szCb9KikRblfFzJLo9CYNzM2uaqqLvIBIswUL2OHYzsm1/zxjmLjH/rYQIJ4P9dpT
WYtYbOMN++97eCPL3WCEiL42/QGNB+SVeuQh1ogOlUuLUMt+EMrHGEvje6Px4vvY9l+YKrNFNAbN
ijCGevIqoKjhvtELHr/pZK1zn0kOMMTPKo/dnaQ8WhaiRP3kxhcyLTjcFehODxgH1OUxd5UTIRXl
ZJfkUYwOB/XBbpGCbpLm0FnWpyFGE8nt4v6gK67Y1lGtr6EQiK1vllDDdf3klyl3JfiiZYkxy3Ls
6k9ug1T6HP/ZY7xY79KAX0Q982/4Pcl8OkAZsz4oie8ekkJziXEj4sce5DZuQagoatRBzI0BS8WJ
vY2rHPbeq1ImOUJPvnfk5l/asBLBhQXtyggmlAKyDBUcKEhPNrjfhwjHhtR6BUrpnyvFiBBlzz7W
BvmnITY+w6ONPgm1cBaqh7B8HRjqAkUUjJBMDBt0p0+f9PG2ScL41o+baNGMobkJJzvGi95fkgf/
6bRheNIagR+xa6p7BKHBQuV6eUAeOFly78YnKxuelbaKj2i16xu1QrMpzxAjb3z7ow5H/mxWZrMH
husvYzv4xnvw10hnRkclIGyoh/ExV3JBgLwm84ycslJE+tG23TsZf4k6bC6UYsAMG1wvRGIWbT0R
XAS2NcSVIgC/ltc963G575zKukE4XMPYZxRMqWazEz5OywpruhwXhkOU8fOezCI9WaRDoVi57krF
k2erHlS1NZ4Cd9C2odkNqyzBY77vh+89bk/nVCF/lLfJYjBL887MMhAjY6wco2xUD0FgoMHTZqug
KfKPZM7uUYljNsHaFNGVvUAWy9bxvsq9wH3AFtCHD9xhsKQ6ayfJUU9Cn2MbxsmToSTJCc+NJSCj
9hh71SbRh3FfZU1ww2X6frQTlgd/SeUoiG5xv1XgY1QPPJsuFhqCFxvF0qLbQFO1FZotzcrNJgJi
Xpwt0E1ITtZ8kPHcycMqh2AZyrTGU9sBNbWVGZWGU09XhghYD6CaWLrfjmWZHHjWpIiPPNYY8jw2
oBqRO1Ww5qmxPrQatBxTxQH1kykW7gKGs0zIqt7p7kBUKhzFIZj8eqOM2ktYpNhaTjEPg4x0nZkS
N0vaFN7nVD6Eddwc4tQ7e4Y7PdXgryAf1cHWJoOyjEIvuM0ir2Wt6yFShX1rOtXuk4dac1cLdGDi
I8olxdmOo2U/9S828MYvnYegRApxd2Gy8rqr+hb9PQuBpvhOWKL+juPCor4ZHLTbYCV7p5HNwKK0
BzBg0Fk3fu93+MqxYUHENTs6RWpsCyt3z6NGLkYBzr2ywVgbuRufIz1neo9yb4e/SrgcTOjWFsCY
dWukzSpIRCEWaMt+zjJL2ZZ91pySBrEiNJHtVTlTVlnvJTcZTxAVe3Uj5wUaO4ZlFHTRDeiT6Gaq
8mpRmsJeTwN6FKqlNeMi88txbWtudpzUKTsKr/Why40udx17GN0nnK8p5Q0Ito/C7/QDERiw1X21
B+KurIqoqJcyHNCrwrtzlMPUYh1QGrXzDVGkF6VwjKOVIK3c1yXvs5imU5GKdSKy5h6u/6kasVlp
gk556jNWuLbHk6kdAyTDqmipTCF50ax+blHXWVqD2y5HtZ6hvG60yJEiBlStNh8x5DvDa/xJGKzY
1R5U7kyM9UYoQKV8qJXLzk9+dhl5vmDI0iOA3fvC78L7svW3IP+QUp/2UNCDpV3FmGTiwuORQUgH
do86+E7ug0U1ja9x23SLvPxim7ZzmG2EWJHFBgB5lA7qwS9Wrj1ZO3ua0NpHElz+rob8WS9AtOpo
Sp30EYau1g4IJM8hvzxtvoWR6myEUaPUz5PnBp+nBeggdERJiK0quBkHbCSGTRI3XwK9vBdjh77H
jAXCbo8bzY0QBEGJ+SgPSOYLJpI73++BLLFB32J9ka9hqGGCoWTPWoCrYSR04+SjWIVhkK9+4xkC
zc0Mb1vvW+F08/JHXVettrXSPqsXUMm9jbyx2k0ZmpAO+BYO45DCMJR/rDLNdr4R4KvE+uo4ZvYp
9k3/kHVdf6x661aQ2LspPKJzKMEdm0Yoe/RLeniIh9IK9EM9H3psOngpo1jjqFbe2P+bq/NakhOJ
0vATEYE3t5R3XabVcjeENJLwLklM8vT7gWZ3IvYmg5JmqtVVkHnOf34Tp/Jo+aQf9YF9DmbdPpei
hU7a20yXugCVqjET/Il9YoQhk03OJo4ePHPgG8G10jJwvIHmvxUDjlylsRtc8RuTFnnMJoVkIq7F
xI2HeVoFRWsnknTJ+EqC7aD3zYX2E0DXN25zB+WtV5DnONJ2eY2Bf7oswmhDJqbMmFvb3qM4MbdB
Nn5PRw6GhsbiNpTB12BrzIF+GBMtufTS3gw0XjQKOLSRr9dgT8Iz2qFhhiHob4oxMW617700KMK7
opTdo9Z0e48LntwUYGouW7ip0qs/VdXeDED7Q23s1InwYB8vQRblF/R5yXhnWnsZRugwWeWfmzHG
JBNTnPbwN7Ynj81ToQoJjy0vj3omISdLBBEb1+8xGMp887ouYxX4e9ttH5owYeu4yBQMwkM3bY2U
vpjgnZL0JCr29QOWVcGwndLirfEGgwBLpZ1lCjoO7nSMBbZ2QzHc9MEo75VSh2hAwtnh9R4GSaNt
LRFgRqvc7mb2n12EjLeGs0x1cjomiL0137dPFnEmIdbU2F6BZ4ZVYmPd2YTR0M0cSMhtNF/70uAx
eewt20JP0Opy03Sd2oy5ZIbDCFraqtsaBnY2/1XhkUoOVY1EWp8JWLY0q3yvmu4qtHafSbJha/xQ
jrLpzBekmEOStNlHWY93IXLt0oqx+Ws2ohz2y5yTeh6Uf2lV8zb3fnL0h3/0HAuV5ODj+fetTb4V
EfmsRFZMuyHO4g9X4bJfoEzzqueYVO2NQcK3QiP6YznOrB71HsqhGDvijQYHdbPK15K8pwxS6keO
SfiG7mZfZchDIjfnNjDdXW3Y/meQ04frK+uhH2A1TjejNqYbbk0b5kbO2W3m/orTYIWsYGK7NJhm
gphgBDGeRotozmYcqncSs9ojQYr9prbjvR7H6uQtKh/ft+yj7eVHG+uKmw557qYr+RPTB3IrJ1SV
WHXYyJca/WItTg4t4rYwrR3NDotWtRuZJek+MMUXIO5ov25womnT08D2GeikZjiYOh8xu7/OMQB4
RxUY2k7tnZGvIUZLwRcgY+CAmYn+rcjactNXBHO5GcNLtAAeZGLIHuv7rksNM6KwEs45+vI59CVT
gWCkSk+VoeubQrTGZtbhRyVFWMZJfNdMPNqnyi43kmo3T+McMVeT3yjLf1ldP+6lKQdqT0ninknh
NMV+fwzwf16iGtfkxoqKDoOe5e3hQdCDl64BDxuTFiURPDSkcB+LPMACQK84ULIScVyk41BWlGmI
j/Vw0jKeXPQPt6r1xquTHZ2BsnBd7IYjK/bn21QTKef2jBKo9Not/4HEs2J0tqJyu4PdpK8BkfgF
skO3hd3r/N3S8CiCXyJzsYtcfkVCS8p9ovTkresJqzZs/b3Qpn4rlUgOZWb8GKa5Y1f934wBPA/o
HtheG2Om1Yg8ZYZujo0Skg+kG+CHW6DO79LIZvRGQ3wTqmM6pkUGswOLrWVZ1qshGLJdWhP8ZaOh
2Bc9CMnqDld5MToIPCTD1TBC03Pv5FcjVrlGerN8nlF/mNK751FCdDysdea9tbma3ioXXgup9kX7
Vc66jngsQE5tfopbPn6JxROpSKYeapK0ZZW60GoRV0UkUd0xOD3Odkfeid4Op76cm9tiYBFaAWxJ
qrK73onqTll6wQ7iLDDiQ9DViScyjBGGkbt3lKc/Aj8zDp0qf/ZJNfw26VDPvtv+k7blIs0PSLdN
PlVyMh6kLTy0EotlLD1yxIl6cMOm4+TSwZ7XWZgo8LkVhflRxtRbra6Z54op8Cl2fqohooOqHfZv
q+ApLWuc9RaZWZFPduhwKoVDyjzaWcoNnFXc26x5474pKkVbIMaryrzDWM/iOcCvfpRje26KyXjC
IkGzDNC3LXwE6BOmfAIKHwMDEK4lQq0IRn3v17x/yz/F3Og5ih3Xc6BOMYusQ4JXk0ubKOLm+Uy3
/aIIChs9TUNrHtq9iScBcUHDH3vEesYa3W4LfKdt1mjvNfgbJxefQIhChpEX7GBJ13g6NDRkJl45
DeFxU5bBJFyWIoJGMHkkL9Rau6nIjd2V64iRo92teWIShdBgrd1mqCVpWRrH2YT1eCaUdpdHc3Qp
zC+9sjinVArAOdafC0TomAmyaE6AI0CK3o6j77Daz6xLFOUPLxGCL7JfpsB6fyXboTu1c23fCOmG
HjuLo27OEH6Ia0FdVxFPay8Qpgn3T/NQW6d1e8iMGMMW3Kj28OKs0NcHTW3dOlJk1VV5s3V0bTOl
8uuEfvsQBWZ5XQr+0Oj1ZB9EafaoZ72Et1IbIYzZtAqTjqBKRZ4hPHKoXvro/xkjQz/3nSkwWIRf
3nvKf3VLfFgzN5dqzqZzxLy+b7yXnFT8BDQbQH4Kh5IwSb/51o/l287JL/oc6P13l2dq68W4fRIW
MMB9MrFzZeg7Q8C6VZbz21x4EIoE+ps5P/y2m5yNQeZPE9O9u3oi34rWnzeA+f4e+ZOx4eCmBM0U
9qFk/RzWbypxza9L8Xc0/An/3IaZj9mYxS0agLnNAOgiKhzC9Ag5OE2a+qR0s6bXRg/rCOvqyWg+
9WP7ZqeBuVR5yako1Tdv6vPvvTwjxPL3etHbBzqg/FI3X6KiLW940tcRkY32FASHpJ++NKZhnatl
yXqi2U3b/KShDrloyvd3FWqWpUVGkWQQCplow5sOgnwzrNck6JBoptpr6tfttTIFhns54TKLw+Kc
Y3jqWcPw12GxoMRPBMeK1diISau3XHPyR7SkApaaWzIw4KXspIc33ReaseEaxfV4LaRhbypQ13Co
q0Mj+/wjLZL4Oe2dObslUoy/tHRa6roJqj4VbVgbeftJ4iDxMoWEHWVdUIdopzRVwTWLelBbzDXR
C0n3LV0WjUKgDWDOGqIlLYOPcO2WpiHgl5mEoNdr6j2AbrIz8d66piJ4BplPuh+hoBdfq0/dkkRk
ZkQScGufqwlLj3WJ47y8thOON2JM6v36S42j5u6jtv+dB8GPxZz5YBqJukL0xid8atq96Gvradoj
utqZ+MmiLM8qSMTDL9sIeLWaP5x4vHtx8S4BeB+WiXQjMucRZUfGpN1s/7FlnN1bD+LenJF6UMbx
g8QfclldOLTU3Vg5WWxLwC79ra74Jp0K+/TZuLbERF7IYNp1Cy83hzG3TcXoHeg/zD2gm78fEml9
1vqRSMP43BLf+8siTjh3S/elGmOXxHZJN+han2Ej87zoJ2qW6eWkDSAfKURbTqy7nrbZy6P0D60J
AeCatpsZVXbqLOsHWnbzQx+qaGPkNre2MjFqoUXz0rK9dU2Oqg6UIdSsNjjqqss3EwEqRhccfFXg
+ebYv712qq56gHFQRZvrNXHyldnle64xOnSN5uA76HuyVqjQqq3ulDlyL2rSJ+c6nXetz43WOZnx
aJel8BRM3/5LLb30FDlO/T7bRrTjCR42dZVZB+W0j5Zm87IuVU9rRRCAu00IFbqmDRnOA8gi3qUu
iZMuY6ous/4NPl2nKzpU2jIq/x5267FXuSZ9oX6WVdNfqsWMa6oIQ54xdR0j7afW1eQ0lijFTIIe
t8yN0utk5yPb++SFteuW92koqvvYZvHVDqZDbFQfHObej5PLKO3qA7Yc4sTd2nWvfbW9mZqfRNe9
79JfNzW57DlpjR32v8oV0SUIij9rxpxNgGBBJoHFLb4JkqC4gOqa0CsGPT3Uwnuvfb+/jlbTXx2c
2rc2uuWNNmrdW5qKbeCmfI193h/ZciUVeBR/RWqcYF1SJy/8p5iuzIRhYpEYY8NFwKBjFtp2AE3Z
+BhT3JRmHX3shG7rUgz2Pk3Rfpd2Jm5DFMuXrSuszoJk3IqGfUKLnfGt7PmEkjKnOGvIXGk1jFKB
Lp9Z5DMWx4GCp8Z/BqVMQ8hr1l8FeLeUb15U/Mlq5FGxg4px/UDRC5V3wM4erut8bjOKTVG7VPde
gRHZxDB/04EXbc3Ebkle5faBHarPuxhTyYtB63vp2CMvXoVH0nLflSvdK4XRfDKzYRk94q8tfPnF
wSVgH8RsLeRNjpeolvHi2bKDNYrM1r4kns7WuOyP61WwbJJ52k/bsYEspy+g5jCK4Oz3MyAiiZw7
MoTEVbk4zRWqZfy1vDRd8SPGzho5Ca2vDsmoD50BmCZqmS4KmQXX2KAtIdLi36sECdSpdfNLmm0V
w5mlTl/NGPnovkvLiS6V8ItTr5GaMNnNYc5b7ch8V1TAv8CoGTDS1cyqkfyULrglqfVb74BCwX+C
d82o77ie59+tekIfyFExTa5+7ydRHGXUp2cM0otbpcmLUNYr0TzonmK6YJFG8G9P2yAU2FSKldHG
cJp3Q0TFiQAqYmYcl46KyoMD3N3BF49fLj5+2KIC8eWXBsrrOzZFLrBj7x5i5sXv+hhCzU62xVw7
P0dz73cKnN/GUMPMJ/gPPFq7daRbuUiX64J8VTOuweXrwDstwohimU3NVWCT9wLkCiab3hzzRM2n
X/iF9Mt6lbgWV0b9pzOtar8G7M6Ls+8avSuG7G4kdXlIm8k6TxAUz1Eyq/P0qn2pWRvpZvl2jsF6
TE0x9bVMoz3Yk0eUhCHsR4YrmTMHQCqGV5MaZVBaTImnHXubmjCA5x3SagZPamR1bIOIuIhlvFQP
zu8iwShnfeWBuXaESWK0KeUpLfLqGJhqfrjVfA28Njvlvl0yiGPBNjw52iiaOa27G8lu3Q1JSOgG
DVim8vAGc5TzSea9iXdqV+84nbMbaj/9Ctz97pD5dnUGPqlJ5t/M+ejmNDN1jp9SURafYweHS6z8
NlaiC4K/eLX+EQX5J3gUjgs/IFo8u/UI39pKu1YBwTWEKp2TNIquNmqHox7bL4xgcRbrFtfJdXF6
kQIsG8GejaLrDlWWPnCCJw3sGGdTg3FL3l7XK5mIe5OgDWP+l1wxLEyu6xUex8VBuebPiSTfU28b
n5hFT2/r5gMO3YVJMkX72iyCmyaQ9CJPuq6vDLAIBI0OBivLdi910yX5TnB61JCzt4LZ9EXPTJu0
7OXSzhOkSct+v1qxrKYs6+KSnn4pjf5m29HnUcGcHI0lSmwUIye38WF2c3wxRBm8mxNqUJ2+YVt6
DalGKbY1Xi/La9EGNkwOp3RPpmJy4Ur/Ui2LMzsTOED2Myu1ZXiV2hcrsq3LGAwbcDbrlGioikIP
6tSGFPthi4kGyOVSuGtFgK6zYbCxzo3XZbWjztXPRel1WfeNdWmCkTS9XrwnQU+tV6nnNHXFZwMs
RQ3tWaE9wT1iUXTCcnrjLg9lldeH9bcPfLfZWUy3caQ1fEyHK6PfqURoIPc45uquS7j94pvnNI13
zXHcMHA4inVCT+LgL3q4QojsmIjazQsHfAO2MLVxmPoUCaTTbT2jaS7rQrXHHt7gDp8M+Z//8s/W
qw4ydBi5A3ZfTMFqxN6vdbF87VPv4yVheKOBX+9uUOScFR3mFpIx8ibAOexnFU3HtCXJvisaCzny
qD55jtoU4IAvH4M1XyvxSnFHpE5eNuwiTXakp0kPkV/unUkWsfbl1HzV+YlveERlfxcUQofe0L7r
Ivlua5H4IQVjUC+ePioHe0HTzIqLbxb2ZjJ9F/7EPOww8LKfBGKLrZvgODJwnMUuZI55CRF2SrgS
Xhcn10KzdnrmKoL5KqQpUEKcM61pUYXCK3dN3ziLPW1Fz80CM6y+aozIOss5sUPqTK0hTcgCCibt
GokZI8bZqQ5dpOuj5pOK7O5sp/Yzld6eobdxJtvRPK9X6zK2zcZGk3vBOYtQhO4WY7/9Jkxmg8Gg
oJQv9kuzSggTHceX7pPTk/lMcRtPmoeaHONNANX2WRh2ephqYcE9weR3PQarKDY2hPKU8B3IlFBN
cfrvcGlh2B0LQr/Sj7VQiovKfbR5/UBq11z63pmO64jILn8T24QPv2GZh1iNCUMmGZ85pMTFTvoT
WEj0NnihpwYDhpQvMONeXDhygeFvlJG1XS2WG0RZVId1wFQ7NbrBjFGuPhDTZVBZYIqYvJepzTg0
qRiKVbigtZro9nNWbGH1iV9p/1M6BRFR2PSQ+eeWJNEOFl6jPMF1m38hmwAe4aDSxzoahst8iqsf
WGVX76U7g687755f6IKfCbpr9v4vp5195Cplj1Y9VU8zgNnU68Gz78b5nDnxwiqjapqs2+B6/kVM
MfWHUJW+wWjI3v6d8rnZu+EO3RnMmEYgEiZg4JzsVIqkbhIWsidEVL7CR4mEYDoIHlQiVcBs04VD
srKc8txlgi4b0p+WqIV1sQIwfKolEPDZ3/oJCXZsohForYreyQXL0200JoRGJYm+q1WMmt6UP1cH
NntYxtaBhocTE09Ha+cFEGxP+FkUT1FGP91OAnGMzKLqPuD0p59s2gV0YpL9IxtaUK7KvfeS/9tc
cIi8j92bb3z5787hg1dnlCZCD50xK7+COlCRTpdEn6nsCjV86bGX3CYuN0bBPA/TSJzBANJCxI4l
B6Fr7qpf6+TQjtIoBPPhw4678lKVThPmSd2dpolJujTVcBJuYm5s2XU3rwU1LojbO6QAPDs67fGT
jucg0lSbZ52PYjIm571T9U+lp9rRZ+R2SHKt/lsNmEsml8HQZVvq9TeBBG7naA2j5cTrrlaBe08T
19N9SqY3+H3507D7f1DM9WewpfwZ9C3wVGUYu7xvNry9/5osWX0ETXWluDfAvPQ5hA4R3wPT095K
PS0uE3y2Tga7nIK02cATlKFd6n8MQ3bbpkW4xDCeFL4qGH6PvfnFSv340i9AvlO0UJNcJuAAUmcE
KYzPliuoOwX5UbhUBOYpWiJB1iWmDrpkKSS9OCiend74oc286wtQx26ecwwnKeu3gsyMTezI8VKT
cn4ZPPo3e/GUSTWzuc1+3N6MZfH6ap/4VXVqiUy/GJE5Xsho+BwMo4sxMXv9LlpO2nVxhai2tkZV
toMBHB2wHRIPfdDlLrUbcthN+yXtSJ1LzOiPfzl7LfTfM7ls9TXLcViQCIvdxcSo6ytyPDG+JEJe
b56NBr/SIJHq2GK/usmqaCEnpUW6HV06iMjJaWdyTd+0gM4fAiOmy8zWh9E00AokhtNaQq93LZFi
Gz9Q7ryrcu6LuYfMS3pUvq2BGM6xkZ8cJ4pOGMmQ7Yiv+F82KHV8t+1y5i2Qt0L28vniLt2DiMzg
GrQ8IyAwByVLiwlw4cBEhai4kDRcQ2c6UYt2DGE1egcaNfYXktYiA/OKVkuPscT+svqMDUZYpYZ6
dsbEVKtBj7nSw+aowx1IIWXqTfqwVEp/V0SDekB5MvZxC1POFPXRalRPNZmAi3nWtBMDo6TEI9Ah
LpmF62KJTAkyuHd1jiNp0+rWVZqDtlFRQ0eXo+oyGxqlnR/V81mWo/33RstmJsddRFZNZrLFmkuR
1I6pyeAnefWe029Xk0m4kM2rnx8k+rpntRB5shjgtot9/2axTd8tSFFFiaNuMDXfspqwrtaYz30k
mvfKLGcCeKISAWMvX5HhnQKTlAMp7OTm5jYuZ0hvTzNUlTfFXbg1sn+C3g7IHjPdw0CJcNJnim85
c7xkBjwW2WfOocDr84W/BBIw4R51rZbsY6l8jX4ZQrEpjpBUCWrVK4kqsINFZCEN72ZhQG0C7jWF
fq8Qxu/hGfULq3KAl7IMz8uWSYUTae/Y3vr3ok7Y5kxOz3UE6WHptuFssv7yAoP+06hG42tkA1+Y
7I6+tIZNpAVfmNXJR5lp+SaHafs+FlFN/OWmGET8K+JM3AhX1x8zmefoXszTaoiJI9qRuDXjObZD
/2IeeXBSsemlPn5KZv/gmsI49oP0QbMi9yH6stw6E3VYU+GJPC9NSs7YgDDmf38TWvD2bfX8ghX5
dJJB3gLNszZWm1W7Xpr4nSFV/u2Y8hfwSLiOR7rU8x8d5IvFN61ZDNVKVf571ZHfEU7Mdg5jYf2y
+rriJCJNa11yl3fGWrXftHrya1a18SltLPfVGHL5pssQbxzn3TVRm9Cf+B+pS6WmC+MsZGseIZh3
XwxMI8gp6T5kzSbkzc6bZjUXDdkbNLfeexUSZLrFxyxve3TViY6DPfzSjey778rVyyPDoeZDN4LX
GBXzzzHQHrXu/5pKxc6z/EOF1fMmRn3V0UAf8pl7NuaLeQGMHq0A3BEmqLmjxWh3OL9XtyEX9zVn
oNeH+tbG5qbRmMnM5WhuV6Ia1KWKsYMSkCvMj6Eyk32u28RTOfI4qcX1a3FpigyMXYF9ttYEo70G
Y6CDrQrq6aNl2PVuFXZpzHi8xE7hRXP+N2QgPAvsbE8BlCpSP3auKuUXq3GqE8E9wxZBuQukjoyN
fljbNZMZbFHrujvyyb2tNo7e09RJixsy4nh92HqtX92K0Rxfkhna2UfnubH6/cxj86iWH1YPOxos
b892Ic8TeSX8vgQrMRdon43Z/BoAp4WNw5zlaQXxtS3TDdMqL0GF9xGJ2sArILGn3i2/GTB7sWTV
oj0UKf+JNRYZ51L70aS2e44Wb7xgrKpPWln+MTtrZJ+yk3NFxbNxNdQS6eDaZxfp6mcwgs8kg0X3
TMC3d3KWrBu+eBFzY2VU9XtEC7LJPKi7uNcg/1iSgiejTZ/k+G5V79X3KjCOU8EHT26esA/N6Gdh
7unxzjN7Dtc0Zfpd+7jA/u0JuCshtPcFqERijF8xHqlPEK77h9PiWpy0JLUTZf+uWxIL7GWvdEgX
PSHFPtk5bADdMKlQEqf4bhFTF6bYhaF9xovDhiz9Usn8BCpp3jut3/83eg6oosOqyAQYFmzy9TGs
Tcc96AqKHSQ6Ag9854uCujaEKN/IksO496CZ6S9s1MptFbnk8+VFtudJPaX92G3/vkej3bPJ8Qhj
hOiWJD1hO9N0dFSUUuyrP5XUozu22RHhuRiVDH1h7dc/axgQQtwwbyZK/Htj62EGu4BxQhF88pg9
UdTW5QcDoHkzuoX3LWs/++1T9Q8OpflHYuG9padNc22m/GUo7TupMy5cq9L8DBd5m2K2fSYqF6fQ
TLuTiJgfzWxUV31ZhgSbEQzP3vlhSg9V7vfbvKT3i7O5PACtsaMv5YObeygMOXs30+Q5DwdvoXGR
0KyLs+hoWkfZB1ss2bSVRqHNwqRTu5FH9TngmK8n1RzWWNapbLSFeoRd8BLuECyLHkx4YncTlgxA
1rGpO6S6JQRLJ1b+qYzrcm8xEthRBTbHccaP1kYu9Bj04huDI/2MBsh5rEum7FtV6P3RFVdDDgNh
bkAQgSzSL71VYlqX9+nF7fEv6lPiFAJPVVuypMjvZRugPF7EPT1xs12eitMK6mSVhzw06b1jUaCP
d4OpPSW+vNoLk1Qygm8j1Z28pYBs16FY3lZHm7coisC8QLQ0L+uVNupYehVLSGp5cIQuembnuiLW
gYVTE++MArrM2rYyMPm3i7Um8PHYxyLno/MBdAeKlts0VPMNOE+fY3hUEaHOQCyHFaeal9QUYOB3
FUjz1KGkuPYqPUnPdO+JUYRWS9lFRX1bqODh6Fv/FIGcLuuSZ9a/V+VyVbUeuKg17DwNht8Gtq/d
w5jCMmbfN2XwkDxoD2lYUNhm/z0gfM6UTI8GmBxPb8jUQcxgzJBHtlpL3BJ/SUrzsgB22dRX+jfb
VQxyau08uNN8zReOx7qsL/X6n24kja5BdiTDohbD1bLVU59oz4HNf7nEL16GyRsvRp9MRzwEj20R
z9wLNFCqM7syXF83xjsUg+7c+HrCgDweMua6+MTWFe4ukE3SqztV5TLw4AghTzJOpzrfV3FgEG8h
vcuwLLCcvEtm0YKi0BeEj2AgZJnzPcDQ8R7B+LzHgMdb14WQOMeGeSiClu5kmYzpVm69YbckLV+9
pWVnQtC4u41Sb0kaTm1lf54zPDj5jOXRcYbPCA2do4sVzFOzQXkCtik33cpG5l9LT0d63NU/CmFk
G3uJqaoCJr+y8e1rZaNRSccYajPBBAe7WzKUlznEOufpbPGk/7QObt8yckhwkEyYBJ07ODcS+kHU
M7nEdSJtGWsuaTL6sqzofxpV3kFNKeK8KoMx8r+LGCJIdKogP2vSaWqWUcPowK6NTCplXpjvcEI0
wswXYpxb1V/zKokOf/0xpBk3O7uJi01fTecWec4BxYp+XhcSXJnMm9VhsehkA6t2RTwyhLH167pM
dk/y90IFNSfAHEvcWulXb7ZhkBDoZj7UTF4WjY1j/QgxNLAk8l87dtB8cbsGQ4v1dQZOvLAcVlh0
vUIyokJyvbPd/3t0e1ibGwa1sKjtIL6trKN1yVT+J25iG7I1zk4BE7KjafGAzSiljcLvf4wFTAFA
ZZxZwaY1gOK0wvg/F+5L6zR8Hobl+22lAv7V6ZLMwNquBeB/9SBZbEe6duO0HkUFuQAExTfzTgj7
Z5Q46dtKLDA196ev27dhDHKC4T0yLoPK3I6LRMLvmWqtdSlRmmwBImlOziiaLc6u5U6WOPlNepac
4xEH+zwizl1UsthYrrT38VjBYCNmZpNOjr61Mcg6AYk8wZTkGz5Q2R4SQryJehxYXceLQ81HiXeA
2dX/KsCOG0QVLy2rXbSfAvEXH+Cjm/rgqqI/NUkNIdSb5IMg4IlnBISfE3g9cNIGMRJ8j3ibePhF
6L35c73IU31bVBGZv37Gh8asddxOA0aipmbWdHnEt03jEk5VTATZ2+506xJMdNaq0mYkSfIR/lW5
u7gDEkkUCU8cJ1edmRbnO6kctKs++3Th40a8MkL8mAhS1eHeNful/5KltwOGrY/KU+nWzRtc7tfW
3TJ0Ga5AP1511bmG9QXDqB+v2UIbWBe0kKDZE+bATFOMCseBMhr5kiTlLbrVhZcT0PwWnFAY7G2S
HA4dMip6yuXHFFOrMy3KtJtRaeMnKxF7hc3YJORfz09bIpRsgIIluuN/LSq70vIuzyyb89P64KzP
TIVr+84VaUdIV4Pt4rKsV2MbE9JUtMW+m+HAByNmlHrppce5DXT0W1lzMzIPNZ6VqHNd/7MSGElE
oUnkE1vC23KAgo2CVx4Gdj2iJsDff12m2Iq3+HYHWyIou33tDzXtq/LfRiPyP/lT/nE7tYtZ2rqg
a4dr7GHPFYlha9bMnMG0sT20ZvsoFib3usQ1Eo7cC96aiE5jk3e4gY/YkL2p/1sKo7iMhHRrEiE/
eCRtI/+ee9ThJOX7k8YWJJy7XZfaORhAL/IlFDgHRjohzjkmkiiQDCYGXCNQqnUxkyba9Abs5KKQ
QCp6BgSY6NOjb43g1tb5L/Br8jsWqyd0eBqGI/bx2bYN7Ez0MLdxMfXLY7s8lXDQTisenV4jI4hu
ZhtwW/o5pPe0dMKJ2ODQnTsfoLZF+BbZmC4uxq7Q6MG/V/BiGVjkra+OMT4/ewehCLOtpArOnRUW
lExwAQC/U4Ptr287Pn09MHYeAuC/8ANCA7oYfm97Iayviw5GOf2iUNPfxdw2O2iQ9htuK8WxjqrQ
H33vyp/rNyHBx7Tqo+UeP0V9e2WYkFyxLPh3iZaXKZ0Q8sJ0gELs6CEWPXgWk1G1o65btgHnHyt2
Ho2N53bQkfXeaPVba43NyyOCIByhL0DftXC0SFxjJ0DlNJcw0ppuKMxW1E+zE45l7Jsb3foxtprz
9CGe48qaXddXOf+yi27EfypDuNu+wONmTb/AtZ2XXmAdPAu5DKOHcsGHV3KlzOdQJD2+3F3Nh6im
n1PzpvgRjVh6Qf+dcY9x8nr2irhO9n+T0dOR40wXh2lxPK706FxltndfX7VEUKGVEW+O43q79bsk
nqh+yHkA7TbUgcg+pshp3XkbkcUp8ZDkzKy16zh36sQWekygjx8I7vk5551S4YTede8vAV7WmCi8
vtyCrRn+ULT8mVKmv18rjLXmqFMySWr45nGGxZjPOXMsvIDdRrEN4+/h7TXMl0K8k7wNfwGsPjot
LVDq4WwLHEvIzxD2hKI/6QIQtip5n7A/2Ri15SPvGtJffnyb8LgAQRzSo1O4Oe/YWHjgoj+hZ0jD
5YrIEvj4Ruy8a0798voo+mbBvuCjlqGBKvOxLsCyAVKk+KP306NYwX0teLWab9+8xsbpeQE92j/k
jpTHlV0mte+lKbUXjJIk7ERUvpOT9rXyoFBNA8IAWyC5RiM/7mbSr8dto1lZWA+TtdX9Nj4DnyW3
GXLTLql/z2RBX2ppxa+xHuKQZCrxo6u9Jy72n52ksI+5mqdXRTtLk7QckwsVyMQ8dT82VLkF96xD
3/+kl3aOhpbepVMRtphFwdZp/oev81iS3GiT7RPBDAGNbQqkFiW6ms0NjK2gNRAQTz8nUJy/beZe
m01YVrFJVlcmgIjP3Y+bqj+52FXmb/ITzjdJ9jFwcimOqVmcrU4skHSrH1bUlydOMstFG/TsqasU
XlE485Zuouy5fs/1ssvEpuNYlT6yR2yb+Xnq8P5rkQ5Qf652ed2Gb7CM2yt05l/60qOHMiYcEL1R
lXLJRI0TudE2zs1Ab7n105Th+jamwG26+srZu74uy4xr0pdTYMaoBVQyRJzw2w6u2VvWkL0YlFs4
MZll1bPJ7joq93aY6Ns/4bnGsJJNVfFo3fP5bcD8zbcVpxyXBtsQunUwh8/ZGTQ/EMJ50eBzCrS/
/4juXgzVrBdy3PqiI/dOm896qxUOVYSU1V8xnQ+7pOvBEqpbMM0XxGr025CZKohaaPQasz9ge0zL
RjJr5Dfy8IItmwrUzmiwW/P+iYL8oW2jpilRsswET4Zh/oWf9/ZpiMg7pSJQG1Izfe13GlULRKAZ
+VeICpmDnZsslNh3DLcpq+IukqkC7/WVbgEk8N0cL5s6Gq6HxEIfX9GwKfwZ/SfyI7xVWfn1RtCI
s/1EGHhzW0NKQhpIlKAQd4pCoRUqWh9mh5hPMBkxipEnxotH4B04XTkIBUtS5kcY2OCBVPxeN/Vi
Z82qqUB9Oci2OYxDC6EoVQxuAXk7M3IkXBgZZcrY9bP5Q/f5OYwGZSluoP4WcUusz5PeleOPcx22
hkuvia6WNetQ9ag8i5G+RAV/kDkwwzYzwfoCMcwk3Nu/C62RtzlZROD2abqDBtK420TL8kNZ9x/F
wOTFp8llsxJY5ajbbFi5PZWjnVX8Qqp4p6WGdSJZcyoqZmSbzv8SdUnB6J4yOsd18i8ZlnnEnwrX
KlMuygXCdCe9bL5YyUD/TEzzhmnCK5mVNyZWLpk8TKxz2+Xf/CzUg/WMF4Y5TC367jgWH0Z8DtMk
yrcENv0bnnFtaxQ5e7XeMN4Ausqdl+rJvhuaXxAsrVepp/pxosSNc3JqvYLKglxk/p0IIznFEvaY
2SeHyB9+Eo6Cg0iPx6apST01et9c09n/JeBbB7ZykaxL4bzk8FTOnm7gXiYWJHajq6naUvZo+TBo
Z6MoH5/xM7i80SHNy2BqZ/2jTf0nzpb8VKmKJdfyf7X4mAMdlenscZGdSoobM9jlW6bvmA+VVuoK
zvT45LQ56e7G+kjBKIAha+QRVVP+NSxkwbeadm2lMHYm4YKg0fL8o+hCjCpQfgruec9okqeJ2qTB
Q7U1Rw/DqVpAHspzQ2quNthVh8IgCIWj9rMe2jGaf7hxpaB4wy+aRYp4VpZETq4s1FL0Mp8vYzh/
wbMsD35a428MteHCdrvclimpjjWrI5WZsAjTH048vFWcPi6ydK822+utYUK7VHtLjE3cuGvNCnDY
/ijmBJEMvOxFkJom7Wb9heCNr1FOO7MkbzZ2IqShnWee23XVQSzYH6vYwXhO5OlkwNO4tWR0+mag
Y8MjAmoY0t+D1MDOXwDlAeAxlBfKw8z91M+/4auG9t5KinDLA5/j95KkgCEscXAs1zgnygeWZyme
NKsrdoWD1afVSTXUaimbmhOUopomYWfij1OhB2LEOcIUB5o+tq2z3VRIvUKXGI59OyD2Y58Zddtw
73STMhiqucV6aHJTG9uf9ws7r3HOMTSc11eCA/JpXqk3k/MqO7MNEDv1Xd9mcofmqzNtwXG/+M4L
DL9foiXC2mjhfKqccNnGPRycGleA3ZlPA0TIJlTAxNXisy5oo83WTvV4z6htm+bzcu2SWhoY/jRv
68Ly2BEDNG59UCxufzXt72uMmh1rdpNk886GZj2BSOBjxenH57mL7qGTct4BLnnkpHdcC7LDkVZb
psgtu4xA1o0ZdLXzxR9IiJlNQvNS3OrFBfrxpbW3XWd/N+ibPXxi0HV3/qIXA7q28mESKKsvn6/C
oDcb86orAXdWi++nRMywhG4hf9TO3sxhbUeAwlWKkG0yDp6NjzATJPgzcI1U3E406X0wJziKHskJ
LIp4YbiX7R3H/o3K2kB7RLzzrTF7NJ598mrwbdo43Av1MNdjEngWhGhtLvw9Khy3v8HrDm7L5Pxz
lG7W7XRiQFqAOZoObl5ZX6gKqKtNUdvpVRsqVUg8vkILHl+71KYPGa5L5Fwaw00eclwssi/okAXH
q+ufJXYG0rCtxKLlFtblz5LjmNo0EXYczV+K27pIQvvXOGkmmi2d92iE4t/XqflieXwkNHJ43YQt
rVWzSMkw/IwH6jnFGMTBUmqvOAeZgoRodaRQbv067VEznk4tWpf/1DC1n/Afla+tQ4mHdJ1pH5HC
uphszVHcrfk04BFff/g6zAbEZJZ0mWlCKcSvePEJJyHUXqoptje091FcQXzj2mBmYGhBIv+1lxnG
/K4o+dQTVaNgddyPDQWFXeZ2L0NvXrPezjaT4/jHz623PrEX6RuKsf15uaxUkDhGjprz+IzsxdNb
PcLtkuRPZThcLEmvnarCdHYVWinHUb4kcdyfFzG43DgoZKyMZHmsVABhyVcCONqYdrfUtD6ceRHn
P0tP4fO5SJWU6JY3Dfs/ngcxfgFXFu1TKT/Wsuiq0f/CijtiePfyawIW4N6KTqKN1r+QgkjFhlaL
lueFgUT8+zZzWNT9waXivsl3fPyYz2Y4STI8vV/E36GKMK+LM8zeiUj3doqTpcR+iUUBW/5Gzy2m
b1I2H01TXmOcd0GeVKjsFjRwB1O7Ks0t2aSk81/MICkCgDuU9zjh7c7PvI2W1sl9rOMtk9BDnLjO
JYO2wyAV6vL6Cu1wg5wJsdBKhHbIVJg212rtLIrJw34YDcVWpOgyq2tQVD5a2tr6bjm7IvE6nILs
A4Y4fqXCzgzqiMCSLrynbfojG86KACIf747N0zLvfNRfwjjg/jy1rK9E9d51EWEC379x/+TQMNv9
s+LnOLJZhK1TwqsYDIlpjRnr+lWZGcYNDYlUU6ydnTWnrBbS+LiY2NjTMRb+XGug1qIoiEcORdIb
LY7Ns6n15bvs5+3sDfZHnrRPiLtc2WV1n50kIvplL7tEF/XDOKxD5ygZ2ntVPhu1w2USdUIByY6O
2TDVKkeijxWa5mq1dJXPhTmWe7aQZVq0oE2CqvxCuDvZMfKB3OZg8MxkWtMagWdQpY/XZcqat0xC
tTEqfdy7jUUnJcNxc8ObMJO8W8zPNje/Ux29yaLd/hXKnLiNuVNZ1CiXjKW7eASRYxYT0U//C33k
1atuFfW9oVlmoxH3hGmOsT4KqQvo+By2ER5/uyubc68gMqFhMRIp7fkIm/4fJw2Lf6yWKpk6O4xG
am848CU8kFz/2DoWWWZG9piveKePrTXf85nWiWEw71XWuZuBYUZAxoJbNojJ/EgNKoxi0HP+BqXy
u5xJS7N3wFKmJjvpYICLQifjgsfxFWEGw26AhX3W3P5E1czn0LUR4Plmp396Tf3j80iLEgP1XBjP
1RAtraQETzQUt76dIGcyqNqkGg0ZThaVD08tla6bt674ufT4T0vKvc9+TfQd5FLx0rqiuoAiUJJC
EduQCmhgP3AOne8ogRPFAl3EtoRcMeYFnkNwuOJd45Jk97qJ6cOcfS2nyJh3GZ1NW7Zg1q4uFhPX
R3JZ1IkPiCh0HW86jVnz7/TbjoR1mf2fa8nhn3rDyW8UA4TulV4ba3Bj3Amu/+1uGL/VGvP2PyaH
1d/wOSjtHHzXfTV3E0GgsKE/o5hJoS7vUL+4Bnrbumjq+bMuiFU9Iw/Ot3sv6RkTM5q/AgMsrom2
fCkGCRq1hmNR2Qg2D6O3pTIodW/DYiQXbtMlzxuhXeypfgds9K+dc/V0LpIAImBBrFyWiJL3JWE6
mcp/oBRMm6rkDc7BKNwL5crsFzazMnWw6xYLW6s+Ft+Hvvz79+Is10IBldYlLUiSuf4lCnlK/lna
Dsq4w9kow7q2WkPikYOUF5PNKLDRXlurBPcAtvmNwQCuGz7RhQPRaHLwyBAXERRKJ7J8BXTrPdeF
z2l+7dr0zjbFedpKINViJ3tOVmDm8cQd0/KDHFbkvZzbkN7mzuUplzenVRyeLO3DZJ8IU0w8aFUf
7hIju7e6nN20ZGgdVT8/8wMEzMUp4vRuKSRYq1nZxdHKhY7vOP9wInYfsQqlVppmXZ3Uwc7qOgHT
aXa7eKt3OvIzge9q/DqWqf55zuX9GQ586J6JMVgbf64mgu7TlwYES2CNMr+kikmCTyUhuwRk1yTk
WW1k7u2jyfGOgOL+zc2MTBROgKggP5IetBSIJ2qTkQAq235CYoyJ8zZ64zR9mj0LX505ETSXcr4V
jfYzAsV6Fg5Ui5qdlxOBGuf2W58BA0pLkjUGJeXHxb3SJNohbnT2RhRBP7ND7wpocDmzZyxoGCcn
4qrSB67bQ38bUFDfbHvq74Ub3ayk2ROUS2+ZVowPfoDxsRDQDnqN/Mf6PZjgj087H4MgvP7/4Ves
XnQcNM0mUjlLPv2U8agzW8ZE+87RoLu3yy1nvnvWzJyNaFbJb6KzB1g8qKUN2ffLiAtgkuKRCdhD
MfHIe9hm9UEvkobOPedRWX72zlNfbJIlQdJI2eYvfl3cB7MNt+xEokBLoTZskqHo9+wB+m3bGM2b
LJaflj7kG6ZJWO2UOOlNyZ3kov4ycDrbl4XI94tL6t2wx2qT+ZN2FTUB0dXWaNYpG1tv3Hu1yXuW
yOwiojwwEjyZNgWmOZFtwb6kgPwz+l9HY1r2A8fSzZ/jH9giojspATXpE5yrecBvc7xknDqADvkq
EQYhJWiqxtktei/vJNbNHfcob0u3F8TF9SzUSEJrhZdG+5VZbBV50Mak20zmgtvBKJp9pPJ665LX
fnt19PAH7Cnz0NChcLdzFViF2L0sEWBLG0iRT/D/ZV3y1D6lcpguuyIDJsatSt5cL9rgcMYEjep4
4SzpXSq2ZvuUChisW1j/GlpTLuurdfEUhWoxR+rOlZneVIvP5+SYZZmLMa3MD8TLeebamNBPn9+U
5vS5GVq3QUmUTxepxlVKVZ9FTEYMEtPnKwQf+ld4+x2XqE+qBM8/CYzF76wN7Rj58uGVSNnrX0Pv
hu0s7fC6IuJIYEUbD+fBcX1y5V7ebIwxJBiaTSlvinnp6YS/r4tVS/2Eg+A18amGnUVkIb+N0XVd
9Inht8z44CilDr9IdHGUVmWppfXa4ZwZx0iJxn7U6WfPBVm0cbGO7JgfkX+js/JCkbeLpt3OOxOV
lR9Ezrgm8Go6tUfputNyY+POR/oIMBMBGgZxp7Rxd6DK44urFtBkJPc7rXPhLibvZg+90hg6zNi2
eomTRyhB2dhSbtltc3Uux4JtQCxDeK5a7y1xdOp9rQoPw3/+4frK7Z0i+NzGxpNx5N/qsegQ5JwI
bVz8LntkfdsfmHgw5honK78w0XQhZ4fFzlQxNlstFBjD5moYSVs1bom+pklEJ+e9NivR5c7YoI3B
4UQNmFczhu3QEIR1mJ99QXZwtw6WojetjYzd0qL9L64/7D9l/yLULoLTpTICxKb1D3akNjCINvP3
ZxFDQrxPRhldSfGPdBRTSAgZO3QK5o4AQVOh3GGecqAkX/u4wEy1TNnXkWLto6UyxCUbYhv09alf
s8VpFF8+H+pTEj9nFRZfl5xAzTVWifEG3tmhmumVOGDvIzKm1cNyqdJ8gVYVvbhanRzWNKOryFLr
qzXhqI1OdiS0dEQocs4eCOPPxSKyTGQqxAvAX9U09X8XvAnAdBfxrkKGn8+39SG3Pu60pd0SrXfo
d06gqaRtd664WtevEoVUWCIDXisbwExNVlYnT6lCKQ7OIrtuxuPqztZtR11dmvN7ArhxlDTBBcJg
Jj2zP3+CApDPuOznR+Q/MIo1W+oqsr0l0vhKtR8zGhteFlUWGDjVOfmPIaKZTT4iCFu7Pzop/Qxa
4NNsLIEennx7/hqvU4mWuWNA2tg6GPCQ940DHnp0TfNpJqn1hAQcI6FUTDRd6NEogKceawIzd7EE
NW+5pdJO1WRWn4tUkSe8APWFDyx3UPayO/jG83Vd2paSyalv79y3UmZaPY/Ayr0UtLoCfR3Ebv1y
bAZtr3Py3ngWOUjzlAkeEtVQtLi9m7w6U4oSKPBnvbHSur/gDuVKAbR0NlKQWhHAJezlrHBtv7Of
10wbJ8w4Zgw1WYQKPVUiVtPKLnrtkk5B0sZb5CUTHKy5DpYZg2PjN1mQIgW/S6t12CfFxVnaDPwx
0ZubWV2dOceUmkE6Vyv36mHnLWxb/sz411d6i6FsmckUfStyBynMzKYLD7fpMirXkmOX4kQ4mviF
nvPc7x4psANsFgUxf8KILx0BkQMIlQklrVHsKPBCtC6apGWIn/H7Oq5fRa75MkVUxBgMnm+D0pjj
2uyoU8TMr96Oypr/TaWlZfngbtvjkTb/jqLXKKkBM/vMA49ZE+Pcg1u2azPPOMhOkj72znjvndcm
ZR6Y59UPHtnNrqnTv7OKX/yuatDATI+bKxu54ZUCBN2b32AGyFuemNNbJVOd5j4XhNbA7FQT2NuI
8jdPIdwepWXpoFeFxa1gfroKHavksaihiZ8SlCD1YiRhBW4S38zsfpQDAoi1iF3Yb7GwUkRZ0M1+
AFdonYA/nSo101f9HGd1iDkT3dG3/sAdtAhBjyuyda6euqEbUQg/J02wenh6K56vXruPqODZLEbT
BVFn9PeuhwcFe1ALymEWV3ww8XH+OvRTv3c59D58tQgmdYS27XTfueGT52X6tWyb6UiP8FbWSRzE
vr08xrBrwScivkEOjmnjGVlqUGS1UeiQNbvHWp3dwsPm4QYiwuURdfcRdndL0X2pbU3w3x5s2iry
aVtBAc2dmhA9BON9XVvLNbF6+yKMr2OGFrz2D64ug9VvMHXD7zhJmpOmOwLH7gIYsIfnDBOS9tIR
Y44rAknsFiWkf6ffpnz14wTQZ6yTzej6c5cK+PHsBQH20cXpu5r9qa2sAousKC8rHXLDqABwD9Wd
bqXVrduqglM/p2FyefEKbFdLb5rDcfKYpS8OPJAa8SosLTbofNUIGpZLzScKQ9VueOeALR62hqKp
p18q2Vrf8NK7m5HT4h1fa3/sJV6ThMpzdEbT+Tkk34Cjvy9C5dBVRbArILFlFXafWcWl+bhphGww
PceNsC/pTOV9DOa4bqIKPt2iP/zWqiAhdt12nTRh+0s+Z065HdWbxLW9IJraQxpb+XlZ/ARHjMPN
ySLPCvZZIeJWM5er2yVOveVdV3/59RdSK08nnTfZeZ5P3eLBC7IyaG2VIQi9OxHEdHClzWXI6iBz
+8fnxg2ARRrARWnIPkZYlNDksMaifV4+K5yHmQN3RKVHHjbN0cbGHCA9vIDfmE6kEIDxRXl9wk74
d4xu/mCQ2+zZuelHYTHWarOFfSKEE7GdUN63q84XVQ1Om8Y7iF77nSS412Xoty/2HLs7WejUmkPV
jRwxfA3Zjqwku1xN4NZXhRrDNS6IyxpNlNOqPK6QCiP2tc0YjkCS1O6IiyNokjG/rAeX9QiD9Gmf
WiN7yUeXSWSsCTa5nmZuYo0BcaZz5GTaVG6AB4ht3SOjzEmPMWiS1ojl0cUVLxhId9FLAVvh6Tps
/JmzuuwoY/scL4t9ZpDrKmsa0LElJNMMa8Us7Pmde9vFA4Gy5bzsvc2xlb5o3bgDYuC9RYwPyD66
7tZW+ekVjLQuifstiRKUvUx+hQPsHaFcjyigfBjvTnGqKjXIz6xvjUeqYBXuI0741DF0+SZyUsC3
bbwftCXZJ4DpPmrH+Wbn3bJPafViMJaNd4jPUilX3lWpSWaLVazzFsxsTI+PE/t1x6INdF2suvM3
ftukAelNdzeaFh9xC5of3EWs9aMBFQPN7ba+qrIG5t9ob3VN8DRZ3OVE9An626Cr0p66IxMNj+8w
2NBoO2QuvS/qB52Szz6tCHkiLH8+N1vVUupHyxI4FuXWuksEy2ey9vwYxxCPTjXW52kFT9Zm+01J
HvdlFOIue+nv6nFjQyfbumoASQ67476KeXXFM62LNw3jkfNTvNEG2q/0yAk+n/cxpbL/Nz/b8f4/
9GzboCTRsg3BkeF/FWKmJn7fcRb+fi45ENNamj9I6b8X4TIPxJqx9q1I8lUspVUD/wn+Eg4t3pnt
tL33jeZnAQvn7Ot5z9MufjUwg9wnATNztBw+ww6OeZ9b+K3rjPs8eDZusLI+DwMBvBykuj+K7ZpE
nFviiKgjiEYuRGiMmNVlXTQg7Du3auPtWn6xdIWAtcwNVdzHMpS3taQDdahjD0fDxcoi6Ni2IEbN
Gs2OoAvMSv+rU3LiAjbo7MKePEwLrv+8dZ+6deodTT9DdSZpOSUa8j+3SGNs/qFyp2Ci5jjXhvzt
mbeq38Lz2vGm5/tSl8VpvSCEePu/3xX7/2Ga4+2itdJ1LWFbLu/P/2SaL560NANI9N6sMavnrtzj
+O/R2lnKZqTwOkQRBcjw7/cEZFAuHaq+1j/id/HwUP9WngOqKyhU3vadZr/nfQfPVE55INWXPbeZ
Yyo18flPTXf0rhH1kBtdRbysWdNvsO1fExP9dbc6i6MwxWmDXwk6uvrmWmSyfhPL/H++STRtY9ig
Gc2w5YLjrI0pu+5eVl3+z/fWm2uv7rDr98xWtiTPke7XP/znz63fW//w+r1Yd+rN//37Nrgg/9d1
YPu2L0zBdNIXukdb7//8jVtGMrA/NKODBrD3kNkgjdbFa9hUx7YW7dcHeTpNGGYAZsUemWCTqM4a
z9LDr0k3jq/qG7EZwVfwDLo+QqMFf5VguEu6bIdbaHkKLEMwhYFYDjombTdvbs5MoLgs4h+LugJa
XAqn0Zv+ncywT/21LGwa/vDDRuYUm9ZhQNhxrJxaAEuOvRSn0sp/mH03vxp60m090oZX3u8YmoF8
9aOwB1Jpaa8x6RBokuuZOdIA/jdGdV73CKUSNs2kAN4S65CL2gxDNSwpA/megtJ6tauYf1WFxTGs
ox52O9gGorRipMG48Hf6zEBpDPvpXlRnRjDAamYELowyHp0O89ckivNHO7gQQ8Ft7tklLExDqwbk
FkJnBlx7Zf3pUUn8nKzURldXK1va8pQ4xnbdigG3cffemFANkhjLWaglIgUPHc3mDkF9SHn0xmo4
tD48CKdYnHPqwEqJMmfYEUutYbrt5aK7xG9J3wnNsR7CE9ldspmZ4k4+GDokeLZz48j/VD4W4oYn
Txe/FxKaBzJvGpblZH4YPFvX/EMCQQZqFaVlRcN8inHieKgJZCG0JjU4PLxmtc3F4RdwbhsFEnPL
RAvgWWUbUxGJhyWHljfo/gn88QErXnTp+3iXqqGmqdzmSSYOHgiXw9SEU7CUsr0Jv90bQsz3xm2K
Qxl/L7WGEpHK7h7gR9JNyCjh0cU3Wna2ZtoNv6AY/jDLOgHwzJ7TtJPhAZoIyRe/Z2cJSLSmaJ6h
E5JXMr/OtZ4ePDU3BKLFCLIWjb+VmfFPVVU9VBeU8rqBbFtn1FQMLdKjaVFgXdW9/RpVy6oTh1AV
tVvM+4UnvKkeoMkeNlTok2N22nXA0XVN/THngM92N54wsqeqVAzeFXjvEVP43HdMYTHYo4OEHFFG
vVwOo2iBk2XM4LsoQd6yh1Mf9ePbECtHQuh+oP8HjUt7NYOYBcA7F4DPAWKtaNB8a96xRxI7XaTd
S9uFw2Goq59LwQzR+29MT/b789EN0hCcdDxTHFFOLUa2BEkKOcQjOHFBA5+O89SdW8WrWpfVNkEK
/ZtPAXDgTHl6bUyfK9pwNqGKwJkPwXvzHLmtU2z00Tbhb+TSp9M6C3pDzTTC4dcQT8m745O21UrP
2Np9ZB48/uob7vsFhOz8W6b8LQWGoMMi/OYHo51xu8KUeocCj4SM5R5TYkUHCTRo7M3pBv3Nujsc
3AM6pDS8ekjFndlc1yfnuriOnE4VegYorPD8Z2nAi8RVNR/XyVfuZvIgMAUbyndARQmRsZSBs+Z8
UyS7gWN7nxvNA+DCRClrOx8EA9NtiOV+iyM/DqQa8oYDnGU3VgFXu6NoxigSOPQWSZdzPP4cs8p4
teR7JTEcAxYzbiIWbxalPRs8S/T8qlQeKMh854+0nzAEurtVKF+lgF6DFe/GU4ylIp82FmZPUUNq
UYCh/e5b+n3+LE0svlS6OQeOFATj/rNg+zbB/3klcaawNveL531LdYLdR9/S/J1qe8/JV1HRkrWj
edRRWRdETkzok5eTuoPf+pHG3RAYuMnO67LYPAzGlHPAVJMzTpTHJvHcmBOmjqjbETZuua1whoVt
pr6UC+VXFnHLHan8siJmNJFArWYMdYn3mBvzSFaiuVZd5dNo3bXHwQm9V1BimzktfHgX6YW7EvNm
5flAdDYviutXQrM9dfA/OISY8jyoV43nvoTk1486ZgluwTCxyavf4zT+Wlj+cKBM0bpYKn86oEJy
HjO+jYP/YRWgluqY8SxOxOKaMnY8gOnQ34ekfjHTeW/P2nfIwc0+nN8jPxoOERVWCOjJxbZn82Rw
/26VQ0tTCHeHYno+5xdfUDOQxrXFNGIJd4K0GrigqU940OXVhqaIhHnokgStKpgRrqD/AS+JQzwv
B7dct/PV5R4BI7S7/YGE5bqFJ0WUhyU+1OH43iYWKZWOx7rUtfbktYa40hGCkZBi9W05ir9yEf6Y
UbKwxtM3pJVmij2dSZCWezcvK+Zt2I/QFlqrv9D4iSOLG/i+1Dpv08PNXJYR4Dw3XorAWlClpfvo
27R/OsOAEu4c8ySGtQ2DOEhQa54QkfHG47jagTIckeVyj9hgQjmwRYbUscTFakDT94KYb1R+wxQ2
Z1tqRT5Wpbi1xjRYhWN7aL7WMT4Y6r7ba88va8ew8V8JxugTbsIIh3X1sMZBfIsq8XdTQsNnIH/t
CwZsfrYcSPvuIPbHp/XkONU9HOyIC1aP/Ge4MAeEIAXVrSVN0ouCGM7ITYS6qe16v1kXmfUfoenX
4a6q3tc8neY6blBV4gdOLPfkFN2ByO/8aMrCvCa5xf5UZLDhRqIFXkJCfw6ndpOMdF80wNe2RIon
ytZBOSKIOWf2VMnO1pz8MHbGDJLDzi8WBHefTr/HmFjg2lHOgkjRjihmZSSsEzToOzBjqWGmn/TC
WlVIRWl+spVRcUHT347qEb3ylZl3Tcig3tekxLq95qdy1xg2BKgs9ljAlxduJ1sZNS005So/hYg3
dtQVz3kmfKYbQMrGJf/e9OTxVvaUz6S4mXDgmXNsP73R/dn1SFCNMf/t6+Y9JZgMtkae6ePgQpDZ
E652eCxlBEo1XwJGNPWxYgK+TSFnv1RFvJyzvnwU0zKdFsOILpNaYs6dhr6U1zVrrDfeq+M74iAo
RDyRd9v94WZ2svkBEZp4rkt8oM3wbE+qbW+gPIO9P12xmsE1qhoBK4gFQTV6fztONl1DNVdpjBK1
Xexc4qR+L27MsNr7gmt+V+X45VczcwGI7sg8X4HbD5YPCKQeshS4IR7loWRfaaYjzeQT3Iz1SOjl
EK+ytNqsmoapJz9bpqBB1KOaDw1pwdZOafmz7RdJ0+TOBjId4G6Nt5pGLM9bqujq6fOhAMf/VTNd
PNRJlX3p4vInjEpKgSj5aEs3JCzTlXvyZ8z8lTmmdkhMYpf6WjAf3XhDdNbseTwZSPwECEi8s213
d85k6i9zKLQdY+RD0sWK0kWf1cYjmFC4ffGi5UCCimjCSVRlx5VThQkBNqJhbAgjJlvdH/W7pX8j
eIAQYFQ2Drl7ClJBmXc7vCxEHSZIrwvyiiZNcOyIpds6FGh4jMGPGXOMwIb7ScleIhlLoX90NtVC
MB4UFAEtOa+jHxq2HWpy44EdEt6ZzIEgbjU6ERlqP/LUsz8SEb7GRXjqlOSalMvSorSaN7+MsqMf
lX/hqTWDlELIQ20ubxBB4N6nsb2lCptyaebSnYL3lI4ZzD6HlRXTp1eerjA9C+SDIoPswufGApdM
Xt4OajW3R7QD4l5q/5jwbTA7zkfdyexr4bRPu7CNo67miSPe6rNL6M4yhJw2k/aXyRUb+K39fW00
1HuchAnMS031iWSqQwBHa8Spo0s3upA5RKv2ZWG6dO3TIsXvR5PZ1Ez2Qc603NqTd0srEwQsc4c9
fu21ta6DYzIaGSg0yo12OfUygyx/gz/LYMO+xK5M/uqa4Yxgluy1zJLHodOmbVkssEYmR+eRViYA
3o1d5Q6CIzN+Qrsb9mEtxKEYigt3MPdmVc0vBAaOLBgOtkVL8qOQ1u+0NK1rIzOO6YZ8I6fMIIpp
874Za/OLhx9r5nR4tQpf36fm8COZtGgrwK7xtIKTaVRMDcmJBV2lV7fI5oFpaOBWksg/VopdVOkR
RvcJOKkPjAkDXLItkKou5TymOzMfyqsJNx4zJICEdSGAtxtiYXERIHDmGeVBChcKm4eYjxy6DUG8
BfRN9TAdTEahTRkhmtqhR694hQUfSLMdggbTyl7zumY/1PyP/EXM2wJOD9p0Ia+14t+mJk5tPYxO
1CcloCy+kNgF1cXEmP8ZLPIFFpdI5XJs9VI/MxRdzvRl5fIfEyvhcXRAkTXVlL5h5ZK/0O4opaCX
6Eh8g74iFcu3/emLxOb6Voz4+MmtFaX9V2y9kwt8guDYrf4Gav6I7JgpvgtUOFnW/9g4IHAjJ8tN
YxS6s6QHajyUy8VwB3zekfmegFq50T00A8vJ5LEvnAEROMz3DDAxmRBQKBz5Zs/MoiogakCeh+8t
SJet1wJrGJM4f0sbklH6XMrtFlUtvQ1qyTrK8tK063DD69GGh5d2zH0Jhmhq7O/pYvFzMaS/ys4Y
DutY2ZUgtx0NHKilohO9auyIUzMJQm/ByalXyz5bLPsuFRLfnRxqNei6Cjg/7Nra6a6dzR1XfUxW
XYqmtZQ8uPcw3W+NNGI+T/BDbRUkIoBBYCIiTdirJSJzdjB1+zuSNvP5iejtIrNuG81J5m5mCgj/
i7PzSpIb27LsVMryu/Ea4kK11asP19o9hDMi+AMLKmitMaMaR02s1wXZSSarOqutzdKQDhdgOBzi
3nP2XhsFiU7DIPZj7lIU72Na3SsHLT3UzpSmS2RmB7UmrcpMy/JJ2OFnney7Xdp1xslsu3uskB7E
39jwIdelC2196nNXfwj9bFMlqHlVkLMPHs4DMmtvpulGm96gWauahElwhc6fjcl3VmGhPyoSWxU1
JKDVjThjQtGOTRDZMrdt2wZQPFLZumHs/oEd7G5q2ZgV7RitpmYalt8tsbb0xQYo6YakbFYtHzhR
56hOhE0JHH6rXCu5POo7xWIgrDhpfeoQFEo36LwgemTclIGPlEgqCueFbxCv5RtLDmGla+ggTXp/
8xsMxvPYg7uVT+sPlddUpnCUWRSU/rl7kk3huAco7wi0w7w4lw4Cjs4O3TVlJXJzwlj39qlMCJDz
DLzwDIstUb0PViOJh4pGhC4AhIMqpybzo8S98QWLm5KlGJ2xEviEnS8zBgY0bDHfpQzoF/hSjE2r
06MnKI5ypBOiccuSBxVK/o7JHeyBikw3sANfSllknUcaiuTvltN0FCIoD22qHk0oA9ekdQHzu/rz
ZGPKku3guTGsCVK/osKAwyBV412Ix1wxnGfVQUxaIqVZdRaZP3YcqXsA2ShN8SZPljRU2/FbbBcf
g3yIT7lRhS/CCQ9fEWA3l8IpmSxU4K4dwUDLUMLNlHpQF8z6Zb6nZAp0YUZWzqOgMTg59RGaZXyA
p1A8ImmyA0Lk9Sk7dlXcnB37A/YScx9UU5VyOg43EqbJaUhwOXGD8w6a3mXLXsPk9ZN7qudxg77P
ugXCZHJoTv13MUMcoSlTZDbYPOiEJklbbZ7Oi8hbtLKZ7UVi2EN1vM4TtCYv3uIpABZZDe2W0KRz
w8AilTosVc4+HdJ/R7CTM0zObGFJjjVegVjrOgas/n1mMVcxYsAO7jPxXKS89DUzBMpS2boiqXej
tbFzy3MSHC1yPFdIFJIVyiZKZS7G/pAbgiejJk3NagE6M8XYQp+s15OsJ0Ivc/l69bB3nTvRl/Rj
Esr782AAPCNqkqo4twh8cA84OWTmSl3pro8qFxk/xrU6M8N1gRSYVEAO/9CwpPQDzF1niOrsKZTT
mqJnZzfDzQHZuA74w/i1Pob98KnUmpFJIfZ43DTvTU3CDodwRKoen60tXb0MDgH1vhMr66Cp8dZB
Qi6U4dUK030RDPY+/EbRxjua8DqhY8LJhKL1OXIJ0XEcClttr/KFgJUgsZjOttt9Lo12H0jVS6ZZ
C6z9xSGKjWTji29QD6rTkGeZsi5TJXho1PhT1XMR7bkjLSZb8y8mxp4SeFTsWOFRTBHXNqMD/T9e
M4M+MF4fDWBPNnKuVaA3VDN4qDPpwaMRvImTeG95CrkhIGPLgszeJu3yVWOx20pyGatsqrbM/LvV
pESHdjQJoAyHT/wp+oa56doVAxkofVCf1Sp3CGxOtySI5uC6GkzOakMuRdiIRbC35PkqVLfekmPB
EGsuxlIdPMTAvpAe1WQ/HqOSKkUYj3CnVYAZUX11wKExOmqT08CY56RWlCVCLw2ZCvPZPoAc2Au6
isy2u2OWC6Z0u9nGIZgO7xk8T8vShGCHtaJbO9+1iLSpzrCV72btj2dD7189N6BKU0762pHptnnb
Pil6k+z0qQ33pe8d50kQqcxf3LxX9lqlqit6HqSWE9ydjLHyFiABAynPnhIoI1U2NwUIysKaelnd
4M7KnGJCmlo7W5K5bqXXedsyRi8Km+xe69RGcHN+Gx2lfjHz9oWKKsUQ05w2kywtesZ0zRGN7PWY
sYAh4b1+Wk4HN9fwKwf07mmJutsQ7cBlXmT8ghN0D1Ij0mUQlcZ1qFUdXA5IqkSlo9xr41cYN9FB
SUrjwrx8iTMoP4Ox0db5wKmWIh5Y+EXfUfpmSKGW6maU5NpewRPj0hVeVoHUlltwGE0pT4p1/+wo
6rAD0J2fkkAY634U6FMlCqpCBbB1VPdDbDT9WZmyXagzsiIAhjD6qkvhK2jxY5oKJop+QGSNisc5
wUGzodJqMZN+tGtgZYoxkgExVObTjoS/R9/DLMnuJ44ppcI9gk/G80L8paVJq3yEVohHmX4c7La/
zLnDdLr3eP81xHKdumWiQO9B54eOu/QZyx+dfGySUZRZSzsopCMZBUSpFXuijZ+hvPnrakM5LUC6
J1V72cVzU/RnWVrcEis/O+TRSEkR8aO6Dd9J1YyVF+vM8PKof/Cd9O5giN9kEz/sIKWdVdO+z8oz
dFBbT6UxI0N3gKaTJKTAK6bk0Rx0lJNLN4KKIIX9a0d3n9UuENsQSgUmEUT7yG5xJHmY53Jw5wSJ
I9w8zBDhZi6REo+1VUdmICZ6nhHMKhK0fGm7Qoilr9ioRS0AE6iRuWP1qGfmBYqYaheDPPlZjpkf
qVZFBJOHxr2yiU3saWLtkmoi6TB6TFzVfB05ciKml6uu/6FHA6hNzHVKIw9JqThEjkPjgbAflbCM
gyvMfYvLYtnnDGPdBibXvCgj4kiLDvHxrGvQ3YS8Gd+mZ6pGjNErJcYHVPWbZDjMlQxz0oYdRvVm
gT96AOfTMcm1MlwGdGlmrihiaCIg6mg7ZrSguLCehzCtr1Qlza0Q2g0nIHxgx7kUxuBebCdU+EXf
VAe8sUkJCTm+EGdT0T8pMUaVLE09cFOKeCJebJkBeF4hu8BrUEpApZzYxnKK2w3es9Gpo7kUiVNs
RrX3Ly4xA5ssgzDd+k+IjRlYmcpDbCKtSf3pgyQJbg0/5otIoWAU3bEcQKtwlfhUM/7fuKOXnRyv
B8Yguoc4AlPZpZwakxuD6YgZ/Sdp/rGQ/hbgoN5hfjR0R3WWJ8gWCfSvgWs7tiHYk/uaEcmV8NQE
TOZUHkmw6Z4oyrOXM9p0SIF6cl5JrB68EK15i7evTmABGI3en3rOvUMR2WsTAWwnXHXb2rpXkXvp
2XTm1NdqDNJj8+diwuPJOZwUuLBivFHfLaNGhgRCGRWXgp3xgZQp40b4qvVYRcmiRts4GXl1cWqv
vMyPGs1ctDnuaBf+YokISwQLxBDmxrNEAbljiO115VIAF2CtmMl79ZaoGY+TigbKn5bGCfs4Ea7p
zQUDvNMJMBt0AZ0Fenq7zw2yJx3NQkg0UpsLgz7eDmH/3GP/O8yLuifxIxbDhwxQycaX7oJ5EVjU
bcskQZ8in3Ml+D5iaBpEEXVteeGYrx6aVP+6ZnpxMmrKaCpM9E/CjzbCg7iPS52JAAO85SyNnkXS
I3wmZrSYcvGLmyg+Ogf1j3hSoAqyh9WWEmKbxquY6TjxNl4U7mafZikL90jSyPk14nwFs/eHIbdp
EmfLEPXCgFPwrwdleg6S5r1K+hrTUWmC2M3cy+iih2vN/tCohskBjZUItUqw5EDolzNm0he5trF6
OCHzassRWNVTd8gKhwDWeerTLXHZm4dYO4kuTg9h4RkCfQy91iZE2aHLYd/PhTbEMInGBHwMPapB
7vNudkdquA17U7e3irDHlh+dyrtwGUWaya53m+BRYAmhiTc5TO+ad0HGwnaoSfwEOGivaK9A4JPG
eEpU6aVq3/ip1xrRz9coa8pHmuffsjoW24r7yIGGwTr3G2xIA982IcFmFblJBt6lcQhLYZKzwqkx
HtwaVF5b9hD9Q4UmwhzSU2khzvIE31YcDKuBiuaau1d30II62c42kgBHO4PteD8wIqLKQMc4D1Ui
Hjr3MMyNsyRSOAW1mggnJzzlcmG1xdqC5Lg3pXDXl+imViPmluE9fh1qzWok0HUZEIkCaaH0fHR5
OfGHBdqWGtr/mSr1Uo3a/vjdIZYaGhXwmPuqjPFgks+/Xbf7QUUx3GaOi6VQVCTCDdPN7kPjGOrq
tXZCZwW+lBg5FYhyJTVaE0yMFWJZZzmzkmZECDnbdFISNEmBnpoOgTt2cQRAqewHve/SnWzjzDPS
Vl4emNxy3w7YDPW+/jAvotTqD9bUP5Zgnn5pgjFwdJdYwlDxyPGFIhV/kUFlTsuD1z6tGrItdHOJ
CmTCyquIS+emw8ZD7r0uTEBmsA7ppnDkbfwCM1ItcdlILWgiy0Wi2x0BLgZDzaDY2nJMOGUQ5i2D
Wt2iMMDStpG3gaB5sLTEvzlyAacO+IY/qbtsooSX4H9dkaLjXKPYqpf0tnFnDoZ9baH5GjblAvDp
wTpsUD7MdmcHxCxdz9n+7Nv9NrbGR0vPxClKJ3PDXxQs7AHzZqrojz4zsqMb9yzswaYn/DJHfcxO
VBMgNUmfpbs2EbLumDssAtuPToRPGdskMJ5G+PLdYpQ/cC8X3oC4BhZDuiaZgYoxHbPZlaPJKkvV
6z3tInDviAQO8RQpey8BcyyZuB2Nh2tdei4ddTvbZAbnIt2P7BGxX7DL0j5beoH10unVAzT7ioyC
k06/7Dg7y0lwh5/Rkmrp5N5rqDjaZioRQto+rnSsip4D4BNUnil7qfNCE/ytWe7QXpnQj+p/AlRC
AwnJ91tKpZMhUpS4/riCOs169EvCg7sQr1s/edrW0/rbzFv7GSMtnPFLIrsrFMxagG9gtU2f02Be
IJjh+jX0OHNb7hRrWgs4ZxKi0GMbzTmeCpKQFcPAuGC4x55u5tEgZYoe9npOXf4pdvSdiBKbN4VL
bxbeM8ayVl5OHTfgBOEGbk1gDkTyCkSIjoyJZIg5kNRZNtCzPWRVsVd99Lg3bArpPwMk1FOUyXdD
bRD5xlWD6piD45GgEKVNrLWuI6O0y6I5+9huSOcgIdfqBNEUDpcayDRUAW2HaEaqyncSI+1NWkDd
WIoWIX4DrygjWTEJPifIWEBvhNalz0P9u5wtKNG0xTWm5bI3/J0mjQ6Ksg2N8DGxp+7aC5OCVK/f
daaUp87iwMg93b9y2N4br3ytfKE9WqaeQcxRLdDDeOUbtBFLxw+NrTllX8aRo7UjaRcldomWeCyl
l6vyt5rCtWE2TietSgqfylk6D0TCwB9OfuBgnO51sZrcFms3ren1VOBGmkzQE5wIBQbxboCEpGaU
h0ReTTvPDjeFQNw/Lyx5jTKr7IPWonBI60B+yZS3TWG9pgvnnmoANnsvDPbzGj/SQyTAjc1U/FCX
JDkqJc2E5aFJOOkTpS1umtJ6V4fIJ1SKSKoplxdELy4ZQA2UdbGk6BF1AVm8BYea7kjSfJhJM40+
kqmt5msbdMWlbBHK+kUEXBzKeNW1Txo0xQAYC52LSY4nBKqJo10aR5/6/25G4Biyojtow/HvVW7C
/E8aN0O3hGFAilDhaWrWXzVuSMD4c6sy2RaYAXt6ATubCKJlS9ZCOxb1LRHql8yvnhlnd+Q8+3yP
CVDSKnASEqvL8oj6aTzUOez6tqOiXHYAzxI15sTGTRHEYtkP1NuZwXgbZpjsUsG0zAuwq3CoW9qw
N3rGXTan6MJCw4wZHRQ5gqSV4sBgpnaDP93vkkMc7XJpF4ldlb5rYJHsTb7uYbCZA8zGjiGo1y49
H1CNXJb/m93k/rabLIgHVLBNF4CZo7m/iy+jRgVVbTI1U0kgWsACXXVSpjcvUrP78WheZZg5kst3
4LJKFqHsVswLK9cbLkndQ9TIenUdFFezE2JHYYeruxridaInwA2ikN2+LIHHLQoOR0Qn9O3JZ4gQ
1ZQplPMazI+fIRxLlb6CLMXNmkZmex5VRGouiRzreYZYSwPIKdKU6K1hzNQph7qOjvSqzGc4z7hv
KXNz+LoU8BigNHPpW7G95d/vOV39XUVpqYammnLn6RZX89/VxIL5pW5GabcV6FGRGI4XSy4KJouX
yeKSga1A3cwv5Lb95tYMFy3Frg/zotHi5vujeVX8+ULiTNQ3qFGvNKze33PFUZViqSCdZX5K/Jk3
/nN1foTYzFwNeVov59V5McmN1NFOpTV+MMlLsZahP4THeZEI+idAXrmlSk/8IAHNPxc/n9OutY59
dH5JixKMARrSE0OtHzkrlCsBx/ZKk9SXeTWEQWkjhk4OqQGicX5uXrhN6uwHrfgIfWdhRdTLk1rh
qKdLp53aGjUMdSucD6QVlGvFDX3aCievBopgVpiHDJyPc8Tw/NScMzwvqgoSuB1rL789H0Dr/h5H
rGuEHELyRM/x53PzR+dPTFHFOJIK8npGEgcoxw/CTRDhtWjrBynBnp+bX/25ih0L2/a8/v3hb6/P
q/MinSAdz4++b6fs832iJkvmgdHZIQNUVjeqaaXiB1jSYKRRJhejTgFqNT/0dakOSuidd/IzP9+j
Sz75z1VcmfvOpKzqVzKtRvIRWlpcJ8Be9HQ9FUCoXLW53NUMfRPUhx5W2iSfhhO1mOGkIYNfwrMj
ZUU+9/OFn6uRfCEw9Q5mpJ4cIsUJLnpSXfQ846ZbBZC/e6Q5tAqmhdYwLzVFJ7sEavk9m9SXwz0l
nHZgq8P9JNnc3zNL5aN5lclDBrjQIXXP+sJFvryNFMzQMTJ7zFyoAYiHa9SmYwT+RC7GJmEq4jXB
BlDlEaS82PkAMI5zk8t0GbRLQqEIVt7OupSoCdeeHxmrhPzDWypzGkiJhDAjZdzzc9TCuuvfXy+s
329IluaSyW7apmYzhDdt/a83JA1+k2amTN60pLqlgJu+KdcJsOATA1z/u0YAa7PHjJ+TXioG5gVs
TsCRKXZzso90b0Wo3I9Xiq7EEEVGYrShF05NK7ayHRNalAmjqt36utBuIPmnq6o/zSs6/vxznwdr
TRa350UtO1i+LFX/X1d7nMOL0OAEL+PnwbGSr4GBKBBnvhTg0WUNGte6END1Y1EEKH0bWIDzUzDP
fzxvIGuj6ktPJy2sqyWJfbO1jPKQjvmDopvPnMI8JlBZ0txE8zHJebFbJjz0EkID/v73MP6L30MI
BEqOLQyHIcJvv8comojujGluQwabl9Rx9Ae/xzgYw1FJ0Nw8zE8FwIGOmVm9/Hwqyj1tFw4oJ2P5
oVq1AU8w8ufuTpuykwqFuWvpccTth6k+6FkaD2RV80KZiqFdRXCvF7VguPjLS9yh6w1RDMPWTPto
XYJroncPnHIRyCw4t3LXf78HhDRW5HikSZD58s8/pCCK/2xd1wzXMlxH+20PuDE3LtWpxDYbb0GV
fFE7UgXmRSmSWEYmjj/W5yftOCAsAm3WwmF2saEHECCKU5M7Ikd7iy4dfty8GubKHhw6sWCMp1WP
ZrtMJsz9kFZmOi+d+Qlr6DFr+xs5I0RUXZFcOL/wy3vmJ3953UtdD/hd5qwbIwu3JYq1rUib/i1J
Y4wvgXFPhG4e7dt/s6vkrvhtV8Er04SGfk/Vxews+vz+iEWo/ucf2v/wzDHW3M4yt9whoz0zv+QJ
lAQJ0WryxQ8qLQehzY5pTSysUVYhkchoT8JXYcwPAIBbnK0w4LXhvOKneWccyKAuo0XrJgbGX6sg
RnnwV8NAOALnhnlx5MIYI5NBRXTRB+ab9YCQvzFzKYKSr2oPQehMv7xTbsElUdtkyH7NkugeBJG1
D9I+IUCZp+aFhmxh8fd7x5Fj6V/3jq1rKvUG3XZVUmWJV/3rpa1o0Cl3vocOvMmi9c8b83yzHVlf
BgoFd343fyKvnPv5/J4gCFK6Dd2bGpnIzm0Mv/74kfA41C7R1D0TSgtZNozq07xqIgxbiaBIt/Nq
oVUOMAxUvPOqVozTRW4Ik2L3PD/V+O/zxvCL/NcbS6L+142BkPuxMWLBpgtd1Yd5OwMZwbJd6zV7
nR5u6IT1cwgsf9u7zCaGsqufVbVFHFhqL3Fp9YglxktuWtXT/Na2duJFXJWkcsu3+hFG4lH3kcTK
DaVYthD1Sb20fFV0EG7LXt9+31CmuztLd7Pb/F6nQJ0bJIO2n1enYSQ3Xm291byqKR0IB/xP37dk
KLb+RAd8fk2l57z9+1/d/f3ywZXDtjVDqLaBlU41fvvV5T9nD4NfEseUwUV2EJzMi0iKp2slfGuY
GlCjQnOMWDNG3Es6/GOBDPaS19gmOJjgK1lNfu8Cj6l1Fb06hIsdML9ay0yZdi5cYEsH7I542ewo
90X9aX7UWTVdXRIq9Ag1XuwlT+gluuu8gPnTX2lnimWmJRDw5QsMO7trJRdNXXwO7XIV4krdlzL+
quKwuvSlOLiU/0BQ81Sh5yGDbxFtbfkcMUnZOVRciCZ2f4pVOspCCkR/rpbIBldtVBTLUtp/v/v1
FCzB86omH6n1WzOVW/ZYxBy0LD6MnYk8WquLVVNMTwS25KcuL8UF3RGzicarXpgQVoinqAkmA5Ff
peheEBVvJYr9jWKPs2lpD23rijSzLkO2aMu0Y1cunCygSOWUQI7DnpzEEA3PItRJnZ/crKFgAFbn
QLrPj0UWInCfD47/+Xn4X/7X/Pb95K//7V9Z/5wXI6h+pAR/Xf23c/i5QpX/rflX+bE/3/b/9a7n
POW/3zf0l+3yz//481bvzftfVtYZXfzxof1ajY9f6zZp5r+BLyLf+f/64r98nbfyPBZf//nH57zN
Grk1P8yzP368JO+quq3+chrJ7f948fKe8rlznjX/8e/Zf/y7X+X/6WNf3+uGLaj/MBxNZUaP3t0R
0i7Zf5UvaM4/GFBbpqqSVuei1vvjX5j3NcE//xDGP0yhYp+SdQ4e6Ix16hxxMC9p/3CETaeSM5Vz
1basP/7Pl//Lr/jzV/0XQMK3PMwaeWezdf6VX671XOkdwxCuRveVv4R7oiwo/HonbDrSTggupL2C
ooujljyqo5p1CPBfOhI5dNs6awCrLc/6kIl25wTFg5uYSyXdhMSiUkhEymXQ2Eapci1MVyyjEgZB
yHU8VrO7WpRbk0I27dp85yM5ogh7R8pirsMO7m2ihC9O0K3xCyAwyqN7QyTJsm/I/DHG7DIpCM/L
STxh24T/VmqArGVZRVMI7EyLe5kY+9QqF3lg64sgjV6xPDvMkNQVGGpSzIeHrk6/uq6kQ2PIWPaq
e4qnnD52mG9Di0gePyE/NYOO5KQHe4CFaLoFOWlO/pbVb0SdPiIWiRY6CD5k2d7B8elc0x55wz0H
sLCGsFi9Wl32VCe7KEzf/GB8znW3oRrZUXICr79y0qh7C3wUbmNJB6PswlMEeQEJdBIckzB98YEq
fVDRaCyHrB3IhB/MDa4J8tU9u9h5gKxHrUDyUz8HYfxRqbJ76SLejas3zCnWsmXGvcJJgQhV4MAr
EfKGCiMX10LmBQ8fEsSDGPX7OGDoGxo0cB31lSuOpZWKZsVr3XJB5FOAR5SAa1Ohu8x8YgK65LyB
diw2res9kmYu6VUfDOuTbUV4GkSCq9YslgO2OX4YES+noHZWWvio8C6tA7FGY2fTxnmLLli1iWRA
vFIlG21wFFop3qM52e9hE6+QPp4xpAZ0AQhwchgP0jsZNqGZrTx6+6vGSz4H0wtqJ3IIy1sYE+Dt
9FpBG2P4YvTekcikeBEl5ra2QKbpYSj4htyEjZxEPIvgGfF1UjSulan3MtTNmbbVpk6p1urgc4Qx
vbpWdvAF2Tlj8pJGMp3By/e5H/v7QHwztdg9OKBTcARa8JL1tY+RedPa7rttpWeZ4ZD53oehjknH
s+Dqa8bVbVB19+qA9sz70lmUHCOZmaTGzb0cMhka0UHBK/wVBqnXqQYvGgzPORI123Iv8VC+VDVG
UKIama2c3cF7NxIDRN10t0RxJjoK0EMETTASKvTk9ogtLl7Wo74nF4uqcrUHzXqFaofXx9I+dyD+
QKK/KRYV+IRU+nVB0jHEhXMFf6Qok1dHDyGt5BA4LfLJumSZ1qJZ+bUtFioydPnHdMn0VATRQfAD
4WXilpZlNmR266Ma6LcqZm+GApoNbtlPPcf/uiG7N2ocPsxQyyXtK970o/dlwM8eiiEES1v7gMyG
r45QEb/cp9I5eWWpLd3APgZ5CwMeqMD0QO9643LuDKkOtr9p8VS+VbryzZcboTCF7TWBe9PfI7vc
c69cmVHfoOkqtVVmWTfNyon71Tmw69j6Eo+fa5GVIOjrJyXtLs7YPUFjWo769K517KpxeCKQp1lw
LUbKQNRi+MLOa1JM5mUFmhL+pzbYn1yVsKkse08za9oolf5eBz6WvqKjV1SB4e/t54IhkNZzVMcu
x3hAyclMcr4d+o/BfrFysvPyc9qeXK3E9KMcTHXYwD7bNHZ2sE1vbecEqva0Wyx367j+RYBAGkuM
DVgZErEGq7ZBMLNybOQlhr+m0bw2Ozq3tNrQry9qKll0pfnXV74+7vriplu4RyP/HvbGugi7Uw12
jcz4pa4MGF3IKKVfr3/wwAmndHU4rXeBoR6GyVzJT2q9WDtmurRBSmNVXutjtMUcfiQ0LqK8KTpM
+spVi++W8SZQGmHj2tptveLfp4y+iopXwsYOY6DeShgFGZFeLUwKsw8vLQakIJtWWegecg8eB8Ix
tdsLB3VNNB4w4B+jztqoCfF8Bde3TGzwUqzlPqFzhCTYwsgPlGdoLm1fE2kFH0WrtnJz8LTWeEYJ
aWiyw4SmijPm2tb4PhXzlCAhKrMJJUt6drtvzGohaa38+FbQJhUjmCWsJ5HZ71o93495jrnN3idi
XORczOzuALKVY0DdVVG/rmJuIIW/mYJk3lseGJe0pP3H/zsleG/z/oIJv6lfu1I9+qAaVN+/q/Qc
UtCJChPfwfKehqLe+q21dSKJ2DzFZb+R+zWqebmBvc5+Bl65pmC0Ag6JKrheuuhwVfxgenDNB3vn
dfauyAsGztRrY00/klOwcMbic5ADRrAJso9s/xJk2PIMF9GBtJB/mYZtb3nnUtIdRyU5+/ErIvVd
UFXnkiuRzg0Sf+9Ewa2950byavT93Uiaj3K9ivPXxBpvimpcPct4KXICgQs6mhUkswYy7pDexBDf
YtV/bDCZwS09uvWSO+QpdyzGxsHzZAXL2sVVUIx3oCKXQjcOroGCtEhuVaceUnLtA5hAw9Ddgbg/
x1xESSrFmN9s3dJ700PeN3W0FPWbNiFNJ0e0Rhw3+QjywGDuW3NRhdqLqnlnffhUwR3tGnXLVO1j
MyafXBQhg47hV/Mfhk2nR69oXx+wmtuAB1qLKZAaLEdjeDTYhtJ5jOzTZR0rF/MzMsb11NZ4isel
pqkHGrqrInMQAAjGMw8ZLveIoklbowuK8SgW6g4yKkRW92Ql/XkkP8aJtnrdPnZGWC5zTukKiYZI
to6jbrG7P8BxhozVPU6+4CLqf8DkxAQIFSyyHU9T1yLOj0DWaDtTTQzwKcJ7mbKv6ptTxI9Ypi5Z
gWmxHN+R2zwmePGL5l2JgxcKIm9VHReLPlRvqfpKnb5BAFMqAI1LJu3mClNOMR64VT+m9vAyOtGD
PGcstCFWLr4C8QYVmKNe026lMeymajpCJwyNpwYFbg2J1bH1T1TYvvVUx7xoOhXF9MGuAuZANBFE
+zFB/zagQ/cRBSCPxfBG/IJprL2wZspDtBAHd9CPW5u2YgWYWJTKqurqSzSpr8Qeh+47To5mOnu6
TMWol5YbLFJUVGirS3ZKMyqPYzGeK3U6CJhIiZ/7DG0GYsBxM0Jdb20Oazv0rzD4PthxjN6mG77F
ifexTD45RreptKWjHQfQyqpMQRLtE7HOD746vRaTtwdRrS4YwOwVGx1QsKsSTDWV8UkMFD0j/bkJ
FL4T55zXQZO1cOnRGt5Non0MA50BMl3jwVfAvQgDzRijASMlT4nstE9lce/pVGh5drAsELMpdAYa
iybDDltfh1786gfuzq+LK6a1NWCSU+09ivTdIPcCCU5716rwMWxjUIzWjpk7F0j2XuDu1Vo7TjFm
are6KJpzGaf41ufWXmmeuI2d0Lvcg9K5OIKfG5d9bT5xA7zTz7nnVncXAydF1nB1+Ubv/wkc0GpM
lF0V2Cc3su9cQJ4Sn9G2Peytwl9auvcUTQ6qmPFFd6JbqycbouD2ns6QLUpvQ8+1g+yCePQvSY9y
OaspshXFZyYr6h4j7XsfMoQ0m8JaTvjVF2O81epn3UMXjw7Sx2qJV9APTok18ZrzUInRWWStfUqj
+Fy3D327i/PgSzCW2TofbYtYxMJZRTHwbY/bcF2amwZo9xAN47ExvD0Es3PVk5XKH2mizPOYqme+
+aB6vAufdEJfBXW0UzwOJkatIaAQwhk4LAJtOUoRMGNuWjNVBjeWTkiFP/Ywuox1FHyBFkbs2EfH
NZYtYx07Xvh1i0WkcpQFMa6LSKFj3iURgqVKoWVc2ZtqJCnBBJ4Jaf+U9YSAeMUwrYwC+ZTKoVRl
Mai67OR55omEpW6FskMsJ/Na+OVba/qPdToaCzNqPBgv92EMkgVTUHeBVn9t+663NFV4nmZ/r63s
nBacIk2WXlC74NOdLGdjBnSxo3hRpNWaosC4UhVyqaSyPDDCyzClxcYRSboRWnXMNDtbMvFadzY3
5EZhbhOEJnhcrXv3rHITGozRUZ4tVWJw+DOQmgcOBlFiuHNdXatZ/bmmbG90QpqTs0sTc7IGHWI5
uq646atp6/IzR2AKd05Or2JSy3fgGwwraK0MrePg+10GKXiggZs6AOVgp9oEidmdswxx4C6xUvrJ
J90I8XvRS9l0bcHJuOz08kPkGd+0Lviqemq0si283A5iZki2TIdM+zbZsbrIlSnZKK6eEiPhY1Gu
KhTtDlcpOp4T0YgFsoHmWyhgHleEX1971B4Lvsmw6Dtb2xbFEGxs20dVbWGgsft6jyF/2FVDFi+Y
lIS7vky9ja6NBNfJdotDFPoyLeFwwIBekoDUrqqh0K9iTKSZOF3bHmpBiEdra8qKlcgJsJkZw6Wh
Pyd0ZpcG35Wcs3Ktll1/ChG/FGV8z+uI8bM1dDuTLN91HmnVxkzHeAPrr13ZZRiByWw7otpGHJLR
hL3G/UTWlbcwDOurV0PNdHD5OcDKIPwT8OeGsC8swbGoZL21NhkOwHuSXm9/fCBry1v5RoAPhHDe
ldpjG+9jpO26t1H7ukcjmMJBiJNTEXr92iCD0e//N3XntRw5kmbpF2q0QTrcb0MHGdQiSd7AKDIB
B+DQ+un3Q3XbjtXY7tjM5dxUlWVlkkwE4PjFOd9RiODxF0hn6c7ZLOsTrp5z7ZLtFzgPyqwYO6mz
XawU/ZJDo5fFL8vANMEbLIQ4xmM+oGgeXeavsot4Gu3uaIu429IRevcp8u4EJ9UJNH0LCumcuQtd
1criVXfZFBsO3IF9CNvUox/CNZLttjcgh9ux+ET2cBWCyt2EvE757HOzQyV0Q135h+RuJ4KZMEg9
/AIS9Coq7/cwpMknO0q0y+qcRM207aYeXihyh03t8LYPpzK4jJmej7nSvzlT5zs+jYLWRx3q/ixW
UPBfLtZmpX/89V+rBfXsOAUVoCSVg3XFoVu9ojNz7K4fXbKVyogAYKYBKrXmazMX6PsTj5tkMltv
natEcTK8BkVzUEnlcpPEziFps+Epze+Fke6Z+3jewof9AqYQPJHTGYAcrJXhPSayb6uU5WsM8D92
m7uEe/NqmAi8jGc7eNRlQ2SEie27TAHdrxUSqL8inJhoLSc2ihs9e82lTcqUUDr7O16Ic8RCQXaH
a06mRDVnklRdz0sC7NT3DwsLoBvhZOMjHdfV3OD9ttx6OaiifpuUb05pXL9Yuq8epPsbIJ71wJf2
aH7c5tRNyBvh2RVAV+DzZsVjkvwa3Uoc8zD5LlSu3oPAefXgnv+uyWhvh+VVeOl5RjInBBifQSED
CaCSFXWG+MW91mSiUAkQLVG2H4KXQ4k8PauPeNQ/2GL8ptbZQFj/QLD1Wvn6isf7wGD8iJ4GLqVy
HkbfP3aNXW3a/CYbSFdLmpQ1WXBCCrv/S1jkX0nUtqRqqud2tdfhyj2YEE2zF0hCHsaWwXtJ1EzD
FwByFHQAq3tBRsBckCRhfUcQHLWoHlXa/iYvT+ARLvnePVY4gyhhimNoPk2XbogtAmjoLQQStZSc
wKPNfAkUT83CkbLtE4nclFXFRz1K0gf0H0uVHxK4Urvc6AVT4/CDQeKnqZo3Xhx7vwjOsR+e6yZ/
yqfTMEcfc1STh8kwyTHMHayZSL3ejZ+jZbqzsBMkS36JU8AhQTk+W4wXttPq11/j7AcHrP9kvjDX
H91g2WtAMZwqR0EC7w3DqH1URFd2YP+q22NupX8a6d36YbP1RgIviv6n9zEQpcU5tByUxFH8yGly
stL8A7iezbpKcvOusQdN8mckmHnDS/VBh9gm+DeEDtjMMdzcB7/UX6xZqdwK6GMRQeldjf8JFbwm
pkAApIUkgRdzpiklPI+AYEPvGdjMOquvquJ3hUXzZvROOs0LDKRL14fPazadIrtzdBB9d+pGBndm
5KlRaYCZsIn/RJKuOU2/y9E/5oI8X39ZXoO548nW3D1l/pGX3cldJUFJwDA1nbs9Wcdf7hKcNd4i
Aleyj5ggPxBkt8j19JaUsHybRPMeB9UZYWxLRsNLXjPYWVi7tgvXpDB5hTRreLZsDGS2i4oLTFuC
eMfdxBOBGd6yAgzrdd8RbiOgJNxY+dPSq/Ng6yfCfl5msEh1Q2Rvw4cBpHYzpvmXB1pm/ZuGqrjP
dPPUmOZtzJuTFasfZxbvhg9/mxUWznmW1ppBpyufpzW5iEvV1zwdshSHsGS0Vw5fTmJdD8Y/pc7w
MBSHxeWeU+5J1NZekMCzaY25MCL4RlACHbFKvsYxgE4w/wn5HcPItcFecgCBcS6d7K//lhilcXxv
wzswm4d6BvQqHmxpOHjYVCZdkWx0EJx8U9DJyc+dbMebBVCOxubOlucMyv1xTMw+QAXcCtjovfcQ
BQJKPtrlXu7QnW60DfsGR8G5cOPb1AqJEsrwTnoEiom9Ms8ez7OUpE2gOpX8oAVeXGR1UIWK4r5D
kAN+i/KvqoaTlcfPacBpOWKeBhFVGnIJ9FTxNklOSYHuER3QVhlxbgvu1JxT0hvDnZ396jrzFPk5
4+7pbmnqNyShpPpY5gn+7kNW+hSz3Trrl+qpj7k48ELybWeHz01KczLlMLdULU6zAxyhSIlY5Oer
JnHOBD1YiRBQTl+hpn7oLEzHFX8Gely+xYYaw8+pFi47CTf1LA8W0TKglDcsxOpt53CtBLtGjZGJ
2/Q04wvdBBNi06p7m9vsD5CAeO95xetk53fM0474i6V7NTrZH7gGu9GCSseFRzb7x+vAfHsCkh+a
qa7hRwbKfmFRfaptwnEc9dvrNSuAGr6wTL7aL1PabDYwujLgTSz9FU/yFm333u+WVwcKwLqnbFyW
2RCAeDl0iixeSxGJWHzo2H2AcruPmdTVAffpLLIv4ORQcpLhZg2jRRCu0dynzbZyrD3O/hUTNT8y
biCrJwcjK277qHhqXJ8kpfJJxfLc95CyZbIrFs40u/wkUmHTcE9PC2sW8GFvrIb10e6zrz8lfEa0
N5vIt67mzH0w3Ni5bRUbsBYD3YX7IInW2zgV1telfw/la/3LKRRJnLQcI3BD+FQOmR+Z/sn76TgE
uO5Jr8uj+LqZq7d0GV+RQ95OqLDaiD59kogMUq+89+gkhR5fQwYKNUap9WJ0DEInK+dnTdgHpE1F
LRfsm255Wtriye+9ky4JQS15xIsINqL1PXTcvTMmQq9GHzcNkA/1DdyTKz1YoBW0/mLKazz6lRDz
w5B8i77JDmHLYeyN4hnnwnXktOcBjA2Ds2QDSYBgB4/3WuAMF+t5nllJj+XTkIhD3Vp7QKLHT/bR
7NrXqMjlVWbLa1nmey8S5/WWLd34a16gFChel1MAdmMet1UdYs0TZwJknzWqmvX1rSFR+jqAdeA+
cMZTD0hOTItMeNXDUSrvHcPg1uZLQXwAxu8dZ9ndiJE0Fr/hnJ/i+RflMM+kwPLUt29T7f0UwE5I
yePuBdJAAOYjXMj7wZpzhpMSVWERHArUzxtY1RN3QFEHJ+ja7TZAP0AxqknXYY648ZnvMMmiwXL2
3Pp35HNmu2HILk0qnkUajxuCV0KKJ4KhWzy38ZIB4EDveALicwxAYd4Pw0nHbbnNqmrc4ptdk4m9
XauY6gw8m/s0H5Pd6MLNoCr7/T9fMf+/18J/2zb/97bQx9/luqBt/xdsmB3vv9wwX0M2wWqm2+7z
b4vpv/7YvzbM0v6nK11hS6pQl4WyQO30rxWzUP9ko4tNzvOUFwT+ut39jx2zK4QMQsdnCcyumb30
v3fMnvon++BAoB5HSvc/3jF7/4nTbLl8C8IixX/W7PdlP0EJXM05YRDsbTRXRH7gRN44YqJV9FVl
iAoLoceQ5vk8dCgfVJdH5w4F4x0+2O5zUf74zDS+zvdAq/Dd16HaUQCYCwgCgpf6evKviDUkWrBU
VnMqw9L548hoNYYE7N3csXIINGs0w2Lq4Z8IMhclr6nTG1OkA8bpWTh4ifOeajvCNUDSKD6rC8g3
L99SXJfhvjNGP6855X6gGP52EIZeFJDZ48I+5VAaO/1gQSsPCVEwPzhCyzPhM+YB4CKx2A3mmX0W
+/KlqHJvn0OO1BvbIWRhE9bZvHeCIj31JpxfY6aoJ5KmOixbXoa/v1TqrcQpdIzqEh6XqziaCUhU
Oj9ay4A9LAmqD5EOHWvThukOR2yLt71SK1XcGKRGOxRwyRtnfvDVgIZCDEtSB0zcghdAZWcLyOi2
6BRwL8u7nqVx3q1O+cMWZQ4xshlJThSJxnE/NBlUP+Viy3uha8bdPXqHb8iBOFaMU5yrwtQVNNze
fBriaFnry3liShjPU8FnO+MJA5K7hPs8HRzC/iZwr9IqknPjgA5GOdn1dLD+/IjJ0H3injS7OZlM
ffRT7uv9wE1htk2UDLeubArsuZnPWVpoE/SnKkhmPuaio88L0iuiB+pvrOrjfZjJsThKgjPvEC61
N1W/chQka5yvUYFBOViDdiT19RzpXUKANG9btAEtaIJseA1jU+EPsvz20wdZNeyIrqhPuDE75DvS
g3CaYB75HjHrcTkCSaWTJpbaMozzY3KiminejkZk+Ylsco1aZzBMDsBSIjWb0hIyWdCBKyBcgwYR
b+rPVGYl77+GsJHCUacCGffBL3yGqQAV4Wg7LspZ1u0NrUvGDsjZeL4gqd2vA5TX7ZA+h20UPa9M
ypNkdcsyY4GghQuOFGZuV8pE7KEDi16nnUBqdXOcEi+sMwG9tAm6rShyHCM12Bt0j2mF73tGiNLs
iIlMbGzMxACwboQotYlBYtFm+uBGStzE7HPKOrm2kCI5j/Q9qtqPwdrU1G4XPCJw9sk3ravmkKo+
+CgMcxg4/umdGyc9uU5KMHSYmgoKhyVwWkPdBMdMGmH7Eo0ds4Wc2RxGXmt4jH2iQIs584oDYfa9
dUInQwbakuhrJy/lB4zQ8p18OIyo9eAS+WOLIHqcDL4GHkHsPFXSOhdBHf0lAEsX2xBUlDgyuScY
KnK6fth3+RK8N9xeNVGsZXzLVC4+Y323kNdDKfI36ezkJwJJQPEtVvy9tOj70CUXb6ks84Od5O25
tDreoSOaNNz2IyrgYvIAPRtcGp3O21+hNY43nrVINA/j2KJ3cVPvnbiP5mp0QbYclgaBI/ywgE4T
vymziNbHRhHnhKQ1DBdfOleV1tEaB0peYS8j00OZIokwtOv6DOco77Yz1d1FaoNWHr+bbiAiVGm9
y2NHUe3FrB9IVdXZY+9P9pMvhPc6qME6OCoY3+0saX6EAYC4LQb4bRs+VvuUE4V7bljKXS/SI/1I
xGSblNl8WL8V3xvJJCAs9YlLKHwB3WW7B2GTeb3jUGmg+SKUf3Uyu/rUTZ++pRhbitsZy9u1u6R6
z6JR3Y5zp5+Zf0UgUv2Go9NtZs7cQvlJTyxrtLyUsMcxQXopT09N+DVjv6AayT4Mq5+8kM0lN0X/
mZKWOWwwNFtXiK/KHSD/GLusHUpUImNw77R1Ag53nSu3IblHCKTVK+hu98ARhLCxl+BUSXmcor3T
uN4vGUMlg9tkqmCrAHGfp1TEf0i6SvQmCqL1OIABemlj2wdnhf56bJkwbZpU4UBmenerx9p5sOzR
7g9Fy7RGzJSVAE4d8bmIDF5iWyyMVStIzv65W6GsZ7SFSXhw8HifupKb8+DSX5JkuthTvOldmRB3
vPZ5WR3p7AFgQnkD/rs3u8rtxk/HqWP45i5wIS+vKAu5Sd+toKrvlYT7uOm6zD5ORmmD/Dto/lT9
wNJY4smwzymSVlJhK+H9VqJ0s0OCGtzb8GBZMbklLfHG/eDFzz7DCoAJIbfyZhzxN2z5kQmIBUXG
+B2Ltr8J2mRV9GSL9zDVTdWyc5949wUxWZxWIchH164WUDYIK5wPfbeqL2LjwUkV49pC+97UIt6Q
BlYD3tSUSCzhgZ1p7FazZg7726i34/7g1S636VTHOjn6bjn7RzXBpq1FwIHt55q/ZpriwoZhlDWM
hzCXXwWOve5iQsbWKFlwqhbj2kTnHZC8B7dpca7DUFTpNgMvIkBpNpgsV+M+oqRFCppY16oOk18k
KNLcihBF/H3151JXvL6VhOgkbYHEwPjjSO0+uCB8ZDSbe2ZEhpmPC46VBmc60ow5jC3Bbjbv3FHx
r2qWyrxW9PRflVOxDV/CePqJSCc5VR130TboyY1aB3flnn0RviveJgenKmOQUW2rcOLVkteksc2R
8BtCDgNg5eNk7YOArUHuX8syASqbRmRd2e1D3dRsmHOj9zAUzV3bWRWgs9YgsB3j8WQz9nkBnx1f
SLEz101VF6wWXH/9CTJURmniXHtpCsZumSQLJ8+94Ibub9wa/A7rCZBdfElrN4UjNL3S+8WSwjmN
ON4BJUVI5ArZ3o1L+5g0KLjCyXHeiwiAFBCZ7HFMlfcCEKC+m/EXHrDd8JbtBVgK1v1XDfGj8SYF
LnQNvAwWIss4uJsmh2fC2j+WR8tqaYzrdjK0PEMAZ8NZhvItkiEhmwxL56PuxwYdWlzM187iOEAE
kozN4J6CNH/r/cC6WiovWfYuIJXf9ThkL4gt3Q2JbunZ0QFUK0A8t11OWtqWI9ozm16ErAOn0VrM
wW6M+xt5aPlJiB4jEs8q6nRHaW4VhznAMcUOQ/2plCSJsfMUrtsw2puiGD8rl5zO02z3y+8yC9xL
RFYzA6WxQnrnxaLchKC75weR9UCow8KLH9ocO8O26HPvNOqQhTEbhnThHEyRY3Y8fryxBdZeGH+w
fU4S/DYboSXha4lZwJefwtnr3l0UmxojjOBFXIrUui8rpP2bomlJfqkqp7RJCujzd+KsiQluyDkK
Xwb0tU9Nq1JKqrKPGbkv60LMtps+OhLkvFwhboQyPRt8Y9bMi31XL4UFtKqe+x8WYA7V6EDcWyYG
B5Dz1DHYVK35zia/eVRu4wTbNIJOQ+jYSA65P0IqG72Ua5WKAtSll3rbMRvYtcaIKWOyonT9FBo1
TttqIQxv7/XZdIeZTrz4QYX/cAkEqyaU+qjnYI6ECEetnGVXMfpEzKkhnK/noFtuOwOGtakpIDA9
S6Kl8X/TCvORsk8VKF6CuhSfONY4lkvCYu5NstKZahhZT+W4VPuYv/23E9r1Rw3x9zYay+ojYNzl
sQwj32QDP40Zi+VP3GO8WeU1UcLii9chGyV3mqv31DT6yF3bFOQhBHLN9GCGS14MQ2PHXcLHccjL
kdPHTZ6d3AtLPqqsfrOJNoOplDKVR98qg+ZMRxKKK50sYN9THA8cjVO7eIh4ExLZyE3A67V0gH74
DBg64QSsyPzNY5RCtdWUjzRAPggwFL4HVGjk/sSmtT4T1iWnJKmDT3Sz8UBPU2YfIe9wDndorOEJ
5djyB+Zrd+f3Wf5tO7kBM43kgJ1AEKTl0WoEmi7Q7zFLa4YUZmOk03HbWM7vuHTKi4n86tq14vwS
ugU50gBE03OEPDLYzX4dssaV3XPL+bzOdqufmIJKboQcxXgNUZFCS6pM76IkD3dlkwKHaRqLVbzA
+NjGzVWojfjB78o6qgWzgpTJO8+DF71YpQca0AStOcbVem+X8YzrPGgzZsaLGkakb5X9J/H9ED8n
cZD3hgMILlTBpnzMcxb/rSR/c+j8h7rLlpumtApny/aRgjFOl4/ZM96N9tN2b0rP2jZycNcJD0cC
AT8EGVG0N8Uxz6mcK8LM2OFF7fTcM2a77WvkQ4uTaxhJ/Ng7N/GXn8isodG6Qhoa+fS0jtu4xyCo
hzdYGPhvh+4x5B67cjF5S5c0wIlKEVfnU4A8Ez9xF74vGfP2Recws2gL6vCgpyJ9cRwZvkTd4Ly7
UWAdK46Ck1ishDx7iOjoh9jXeSJlZQZG5ywzkv1cUnj2LliuVwGT/86RNRtgv03ByM5EgrIyZkga
dwk0HhG+u33jhLdRnkCPSfoQfx2vEATi1ZDu0rj07sH1Uhba2AhvOi/Uv7mc7adwyRXZkqgwvo/5
uLwJlIuvo6NIs13aGrtt5FURr8eaB8iiSi/dObxlwqp4TTn9exW45gcKVQ8/vRdrFLySbOVtnlEM
LWDPb2eC3U8Jj9cp8UV9j86ku9SYQk9DWZGkjLpX7+OIzi+qQ1Rb8Ja2SdhOb7AykD7JXuwpUhAO
N54dHzuN2dWXkfhZ2gbgUuP3D1Yi03KvfZN+U4CarwoC5K9skJ9oB8wdcUVosfMqmKhUTMrMt1Bj
c0SBNRKEm3DQV47mt0WD991qNz1iI7Xp8FPnKm/bbl+grTtX6dLcpGIUlGl6pPO1xUqjy9j8Q/RF
EJ5l+dbnRXmme1UcjE7ykgdmeGPQQuMN1f3U+7yMNpUFCoKVrQPwlE10ejUGKJiAaCD/rSVhD3VZ
JGqfFIm1I3O3+qTFaxHvTn51l2kZ//hJNG6qAPZpBoCEwF4fAHLZet4Rukebbfp1ewyiNYMsGqvT
kOCcqqKeFzik4BlOgxOBGBzqKdzH0qMcy6oEvX5WMCtHyz98VFqEhArA7/wTDZXzCFFYHdFyT7+W
al0u+GnhXOAREaoSuAi0s9o8EZDk7qDbpGeWqQmKwsXcLq2u9nJuW4ul9SQ2PYrWkxcOHqmLUXK9
tudAYJa8uAowPxznFutA6cW4BzlpDi44nuPQk6mxQ+DTHGqw3fchrJ+nhjXQ+1j6wa73LJJBZTdl
W8Tj0zGfQad7jKa2Le2aPmLHQi6Dt0B/dEoKInmlstdmvWCAprOl87egEn2EzU38tvg8RgOunje/
chCN2QDOHwMxT/vKDa1n3wvtW5ZOyWeqpSEAKtZm2oRlFt6qeRi/OJ+WO2FphDxWST6O6zKn6ZYQ
SGpFGmjt1cOpbMkfRYmGjkETHkdo8opDgv9EX5LnHxghlksf1PZrOrXu1u1s/SCWcGRMRGbdOLjB
BS5f+TDnXXzyfK5CqzL3ttaZn+6SsBTfOl28vWphVIjIafptLPI42Qr2YDAYLMr1MKq2wTD/BVez
ruwMxKXD8JGEYad9jI2dnJR2+ns/VeIhygtKiRj9u2figQ6SbIJL2ajBILYoIs3DtNj3UVQOvwWR
nzd6GPwTfsjgIQ9hsrO7bRHxgLvobhe6aZpvPOxU9WZZHgkyIvgF6tKt5VYQoCfLy8CyZtFnNqmp
u/FWU+emrpnDa0XcZREqBuZLUx6CKYf8Sxf3TBobD4KfsKpKlPeGD6gEHQh+d9MIJlYM9FjlBnW3
YfYTbIK8t2BF+eWHcis2HI0htilkGGUjvLLDhwId+E5TDm4zkWDd6GKsx4VV7VVVMcaMYpAocZrt
XWdo3ysHY0aTZmgdfIYDyAwTUMU24Ge7d6HeQqyCC55Pl14hhdIW+1/p9fjF0y55g4Daflo57ui8
TiRe5mEpPinFgvfZKTKDWpJWPnBl+8vtOswiw2AxnBktSSRZJRKXcFuWUPRS1sQqEpDMFVFIKUIJ
8no/g4k4Hfov5MGkVECdzRSp3v4slrMH0v2+rwR+OYEUpSAr5dELndUDE6SvbpfVL3pysx87G9yO
pVWUXhH6BUiw08sVk2NxdnzlkkAdl/txapIPApv8G1fU0VvWiDLcTFXtnyovGvgByogmxwK5hcCJ
XAdSiZbtKFJxoQGJnvCS8OaK3JIPhsniYm8rAmsOmlyDwxJbyaXu3AT4TxGv+nm7ODECTn7HWShv
Ha+B1YqNgNIoLVRy7IOku5Rj7Lg4qWvvFGP6Q44OerblHfVRecb5dns/RxEby2GPGauYtsBPklMQ
yCXaVI0rXtdy875Cs3GVYGdDN2UPV0QMMpdRsnnzBEQJXVrqEZBKDYkUJYYVBv096Knils2tQz5H
oI6e46BOowQDXuRdUbdnrzXm1xNMZTJsyswqNzBlIvgdFYOzsCj3mM3bfRDLpMH7YLrHrilQb9iB
hpqos31KxO8uzmewDWk0v+Uib76LiTopsat8T26U2qnCG855JodmU0ypugl73v4Gy+yFiwt5xwh0
ttOg3C9SBbMNcrcMwbQOUKtzEbept7S3VaPTx4kD43FQs0c/G8jmtp4B5y7e0H4VBIht86zsPoXS
+uI31nh0qjG6aZA//M6BZJ4sP0ZGTw7TxmsHSiYOVNLI7OFn0b1PJCiQbjet66uQ0K7n1J2GB2l6
yr0ZWZtOITatETLzdeLl46vtJYJd9hjOydZTiZUfdcPcgfQbZ3wnVg6NU8hOZBvokMNOhsV+aAbz
NoWW/I11Rz33xdA/TvNYPPVRY67VEvB+64e+3vsiRwVSlibfRbjFOJfwX3XpUoLNb/wnkc7koLiZ
wioahPVw5bFzR8U2UF+HyHfOs6n1nas7j6VuOC1/wqWY960XOWrLAWY9OhkTSj6/sOPTh9veGUve
0UW2x0midKKL5mNSoR9eR67VHfwgImKsnOaBBIayKgmkTYtDvHTBsxNDNSsy13qbSOhlACK1PohQ
VGeol2gWBoMNIPbCPz6xNJcmTuPp0NMjoMBsSsSt/ti+MZEoHlAasosN/eS+7HP1VSMzQ/YrUjbS
INJxP1W2KLfLlBandlkA4rn91HzgxLXPiCM8Rhht8hrYBrZXEaXw8Uha8KeaaUVnQ5+XTCrWBTkQ
pCrS7lXquVStRRD8FEUj77OCbKFNYXv2I99u+qYgK9nn2iSXqCp/tcTsn03DAuofaZ3QmAWTomXh
cvpKVC5ffWH6mAzTNVQmeJV8kr9KqrdP2G01CTD+9Ky8Nkb0GjgvOrLhAWvpygOG5DXklYwlCnTW
0Un+jm3DJUkZyPMlSGqyXSIk/G9pabnuJUg1obPGlTf5Upf3/wgaALbFWMenYlLVx9yo4Jo36fQA
RFvT+or+zlExaaVObn3484iAlyt0jSZ2obWbZPlBssaa1+TXMCSREHOmF8W+TVPv0TVUXlsyLGhP
rCEpfnmWT1Gp8hqIt29Mibww4iwjTRaZbz2jn3/TZcQzPav+5EaL+h5G0yHZFDA+p6FLfnQXvRZE
zKT4PBtSjoEk/yGR2V52k2/kNW1G8CsnhecYuSmYZN5GZ7bcZjdWNnXOP+h827b3pD61c4mjMdf9
A8tGaP8dgyAU2QDM3cltH9H3kUjRpwoj01I295kaWBKOdog1VNTAfkvqAPUvqNS/fcl/M9x+//9s
0/+Nnfb/om21AmNLoflfeaKvMYkPf3ND/98/9G9HtPNP7MaeUiuBI/SFzZf7174ar/QKnsB3yt5F
KrB9f99XSzsMJRI6n/30f+yr8USvX4//Z3MW2Dw5/zNPtP93lEzo0soK12PTIfmS6+b6757obqjI
U/R9mm0jf3vszi+maW97YtVeevdhSJea1MWRfGuFGKRqrjypZnjbDNTHHP02G/UTxOIDisb0YAPW
3tl1ewP+yNqSV1QddEHH0DbLl+FIR0pzAYVtdn0EwSC8HV3aoKK8CfJMfBjj3gwOfjEMyOUhFgya
4Y1MWyeGQFwPeJEd+1dgovySjio+h8v8xgXqDwj1k61d89td7H5W3rCCbwPEhNJNb//6B/l/qK+d
7IidYz5MnoU6plvMS7u3Omu4zOreVpSTTG1Xyb77YC/Q+VUNF8FNCA1wbHKafFTyIj0tWOmuLSd6
8qHl0uUr7Ih9edcBM9+l5bvLvLQkP452GlEd5Cz+EKV1HYb7WYckqedDcpya6GgY7l1nkvRiBO13
lKqwpIgMqHhEz7SEvHvQuTvBVJ3jMY35aaPwJodJnWXr4FCfY/zSLFTjZaU35idv8X9jqduv0Jyj
HIhm/qsbX7zsrS0bsefybVAfumPDWeE0XFP9Olql2OZjlG7TvD4bvObEfI/NXhA8OUPNhXSJFqx6
bXtxkyHpQt2GYkZjFmpqdbu48jID1kfejzCJssBjnoJoTlFSxsG0Z8dmAc7rgq3M9QRhBm/0SHAe
Q1J8enMD+jG1+n4vS9zUHh2tNh6tPvNNhgtgagdGcgh6NTHotOLom7z2yWWRwdZogC7ndB9+XW5F
5+1Zj0FdCvOHuYwevN5/K3DDECYTCl6c/iY3j1E/XkUETWM68l/8cQ2t9WtngxZtFzUQhFGXjjsj
w3cvrsajV4FGjTIySW042uH40OnH2jJbN45Oqsx33KJsnZK97ZFDBfk28+ojNJxdMFA3+Pl51uqs
8RDWWf1RxNNTps1VqgsioMp7LIdlX901dXOnAkjRERGCety00HVXPyg2gqu6xKvbkF3XF1fQN/Zl
4N8llbPLc0At9dE8LMTyDNqcask+JF52vjXv8qU9hl15GPJLYlu8MVdX03M0fLFR3GH3PkIi2ffi
LbHr69LHtlfKE+mUew+tOl3MxUuwXXTORjjlzdgkj7zubmRX47BDilw6x1llv4Kp2AcoavPU/ZHF
uOL0CY5QVzrlQR7nQ4RJxGV5L0d1jCN/ly3udRwZVsuIPPPxnEFDzzX+lWh6seGCBaW6jTP3eiqG
g40Bnikb5joJHTw95pM++kN66fg7CSL92MsfohrCXvIxmZEYBVRifAzIgY6zLdHhz6eVz05/v9dY
TPrhtP6SiTH09/b9MCZbh9EmwJKTy9Vqem8rmlfSkg9SBAe+6anq5y0JtLe1M7JHnh7WXzducOdY
+mH2FRBoiwrlvXfXDSODvh5EP0bY9d+mrQ55VWKJ1MfVPtwk+tOBKV910VEz6y75NT/cuWG1ZWG8
c3FYSNKY8eMSlNwcExwSdEhEleyJ+7busGPWzkRolzpbY3SM9XymUqMuWd038WFMytNhvRxptOz6
PDwpr9pnWXAvrqq8YihQoJbnw5iT2y76bB3uPeLF129Wxjc5QFh/KvfgCs9p9hFUmk/Wuc6W4G39
KYUc0Dm3Rya8BznXJ58ZhW/rPXoTq1a/A5sjLdEsG82NF5xrZumqRk5KKov3NeCiT5fsKiwMxsfw
KU1WdEu8J1iIHcl4gEvBfHZ41aC8G/g4HmGRQ37AcHKRDj9RZ6hiJ8L5/P3/Ye+8khzHsi07lTcB
ZENdiF8SlE7S6RQu4gcWdI+A1hozeuPoifW6XpXV+VTZa7P+auuPispMFwECuOqcvde29WlhEuak
jEgUFCLJofvaiBaIlfYguXgE9rG2oMfkNullsUSmT1IgyIOIqc/dIeQhxyBETWAdqnmX8iXgfC+E
pHzIV1nec2MU7KnOtsnhw8X3EOJupoawrtB3JOGVuKqN4dQbdoHPiVY+56a9lX1tWP/HsCcu2Xw2
US5TEH4JcL6FT1PBW0TEDCKUM/FaL8LWnxUj3FAG2crMDXt6FDnz38wmTaEdHpzoMW/UKt2ZPcLa
fPIo4nl9S+B1Xi9pv8r/bFfZyk+dLQmMdHxxVI/TptOVI/9bFuaq38szAJeKPnozM5abqF9nJcUX
Z94QJrAqg/kNGKsnJ2L570SbLwWrNar1FS8C0IfUKxiPwWyu8yI9sqCuJ/1AXNISOdnSjpPvL2s4
ty3ECRwSj3qibNI2OlOQvQYjNwbrF/VSHU9lk1qHEcG262Y7YdiLkqpRrxJyNO0V1YUINX46TrLU
mugkBv051IJXzJFHNyG33A7rSxMsR5/RMCjrhgBK+VKFk78ihIqDfndPC3dPj+XggoeEUeoJK1r1
RJNJP6xGQBXy2BdQ33tTBj744kFcONJtyz1S/j0QUbTJuNlp+SbJBgOVejfIzjDuDg0NBrWYjhJz
5qhPkvrPVTvJQ6nCZdmWH4o9nuGUQXigkLlPnBhk0yVPzA9FCwl4SM7IJD5ol20GrLF5Gl3oJuCh
bYhRjLgcr7Rc8ghnpPTVRh37VzIYLyH1p6GoYGnwymi1Jy3N7nSp6dC55pF/kmZ+8IZs3hVCqHh0
4ZfSMsnS5qHn7GI/HNWvFL91VZicvDeSJqJyvqWp6eAMVLpw5c+In8V61MtV0fNIUnWr9jVJLtFG
EhACpdwPsf5cz8NOtiaSmPsYM1FLYMlAOa4onwxn9pJwZuUZVi0Q1dRTGNRlbBCaC34hg/CeaMYq
oRNMDdRxd/XkbN1Ww1fNRJT6+4ks0Lpzdo1mrKOtoIQ6BcNazsyBMi1JaF10fKQCt0+q37kpC3kH
EArg0cBKbuOtyRKqqS8Gko46rhYJmwbg9wiLJXjHpquRr0JkiYizyL1sv/97aMXLvg12mc9Jnwgi
MrnHcSHfAq35JfkITeYQxumjU2yWYDjcr7LDTMpToM8hhyb9LuANlvtLXgwVk6c4sD3oMN2zal5p
xm7RBB4hhKHO7y75pGRwH5L3+kFp5JwY8QvoEh07WHMTKb+ztBGItNeWc6AeKi/IJw52/ymk95LJ
INRIFkJ3iEVwKYtFwS/5fmd5cs768nnuwjdfnJWsRI6NqyOeXuwuupBTdCEh9BHWG6tPTj7edaN3
n0qkbBGycs67h94C9G3vKJ1tymRcVxpdIwgBdaTum7TaZ4W9Ddzq2TIsduLZUhG/sjjzhL7QDNZ4
Wr2WGtz90cA4ki5cXr0iyJfAEw/59DrjD9b0BApZsNL0aQcaddORVtUF/VUErMFWcGiRmQpMp3W0
jp9pJGbiTYv6SxVDzhi+lFBgcOXhqwBcnIUmuhVcuUNIYH2HQJugYmOZnlhlQdftG914NqZ2M3HJ
U32gJXMkT/NQJ9BU8/SMQuXAaFzS4d9X5ugtaqEv5QQx5yS8ZeNOac2DGaOITchO63DmMYBmw9Nd
SmHAQcmNY2KOZWXEGfZqBcNiKkBop++KZeNVY/rEpTVowQV5mCi0RWU4GyNxyGRCPEn6uUbAhrzP
5Ktc8hQJSU80mP3LqsfXycwfU1TeLJ19mUIZJ9a+xvy9aouzafMm4qM7KqJeBrr5rCsReBcreC0j
uPRdic4Ep7CbbSUoAKTmSyXTgop06fbTWiWz0M/xTpLbSyLrTYm4CezwFeZSQ6HzNiubSW9XNhFo
uSHWXT8eFZddKthuXsgWI0KLWBVz6KWfCJ7NxBrr2KvdIKwfmuCsZwHk3ubTrPOHFa8MvbpIioII
QkKW7trkXhEhmJbidTh98ZZ19wbSRA5Rkyk05cu1oMTRTP1JLoRZg7jRGwm8FcP81HX+vW75idH6
qBrrwwjVN3R/71MQ3MqhufoOqWvWvk71F7vN340iO/fiR2T2h6gKLqRxY5y9oT7eW+7AUPBfhRG8
6ln+MCl2tJrsQqAySLruKr8gvfecPso8Yfu5x8p58dPpnrvP8eAcJE1DjbN3I5yuaH6PbTlhW1yk
TXaMe3gSorvDWDxrZncy5/CSO+MV/uRzrv+eCuUOr2GuX6o39Ms/hip5dCWDLZZ9zuzYqwyZJLjJ
lUtep/wUrjovhUL2AZc1FNPeCn6hubkorQQ+Di/seC/Q/BYUgghD6u652t3ljyWTf2+nBKBDc4So
ue4GdVOn5kfqJueAl8jvrY9QzG/G0F7YMb+XaX11Yv8pH4AZkUMLJWLnV92pbtq7Pbb3CLxIZ87s
WCNec+UF4uO1p2FXGNpDndqr65/1cMTnHsJO2dDXvY3RDNegOo1lep5T56NJaH3F20kf3jLfv+ps
I2q/ZSf9iZ5tm/TFj4kdZ9jaCyEohHcrJdM2+ehcbdHvIxsMidmc3XRVBQpaLPHB0fmag17IghWy
trN8KSSNAajuh3yMStbd5nF8qfWKU8x5MqOz0G0ubnyRlyBs5d7r6bGsfyamv6UZfu0768RovutO
d7H88YWW/p4yPEf77uqmNHhmmEFpf3Gy7GzXwcUAgBNiOQ9SfD51fG6bz1K3jkOb76AGXEML855S
/5hDHyLbFLz6Vvo+9GzwKbH3xvimmMN9hDjBk73Y1O786kgq0inqFDaCzhXbJQFpAFVs0loVgrXE
ytV1T154lynoA/yjFgWv8kOlBHDWGgZbxGcOLYz4DN/5NW4zEmm7K3qRUtOeysy9fv/+2sW0tIB0
eW94kPIhz5Dia2c4a7zZI+2Cwf5UYuMo/yp/Fqcy0M6zVNyNyt3Mu5PmvoU9435oT7bKwgK4pgZc
U+AJzQZxrNEV1PnfXpvK8a+t1ZxM2BhOPVwoxgIXX8en9BTk4Ev4vOTE7HK6uByrPuS3BuF8VoRy
V6HdWe24b5vwUmbhWdUbxthwwItvTcz0UGlX6Eb2kMI8XcuPVn53mzNHB8dpj5P7LD+YBmkqOMut
qTE9q59JWd9ZJAZiHMuUpEKKGf5z0iJ48EJGGeJtKj1X+QDGMMD/uSzt9qKRAp1kAj4KxzuNa+zt
U6cpL3bqXvWuWYch12VYJ5t5i1ruW8KIVOiDhSlb7ZwQiEA9G1Z3nOOVn6hvGQN0UHkbmEFr8zQi
rEpa/yXI5/vAzqDSmqvj2AfezV07s7ni5ZNvlFoFJxTor/EQXuSI6kz/7B61vPjwjYTd4L4kcRDC
iKsyYNL0jKTkTV79NIHBUevVbGjP8ushxJEg095GsziJ/JyWPCfYMaqEJbXDW+7Mb65OVEOQnpLQ
vZMGcJ7a9uqY8xavIwYT6F9GfQOEeKaG/uYY7codxaqKuAtaovyYVJlcXgG/o1GGKlmO0lmf3ui3
XWIUZxk5sYpJH+x3nbov6A3ekbBp/rk1B68MWw/EwcOFOzTAH5KrgzE+NKhEOb9Cp/SiJbs8BjbT
cF4NUoeAeQWhtXpWqvYurym07Q8z4ShKZYYU0buErMjPKN9s0KFseqe9HKuEAuDs0/d5Y/M5QXxM
LJnoeXHeXXOoSxhDDk6zrGAxNbzaMa+4AaMJgeS5arOjCbuppSilRfId0N7k3Q3t4Szc7L2E+dS6
9Q8ErRSNku9/p2iDiFpiourqLarrI5jWbZi8zxR2WPTgp0GXUseNrnw16MgEe/Mo54ANiQqs3vkb
k+PCqKrZ/qQwq2wJr6pAGVE43ZZQrQyKijCuJHRIblBHMi3anoRYZtTczpbfIyBB9WtS8kz6dTGF
B1V/RTFJ/FC9kS/NHIQbsq1JTzfQ8ro3MngWtT49Cf8NHaDedie7VQgxYFkI1I38/84ZSWEl2yzD
kdsjkINRGdrTNjWzVZ7vB8DykIoXjmHvRthgLYwwZIlbQCGenDoLGGJKfC4hirnxk9P/7qCMlUiB
EwAlGIgOLRSyyHye6JMuVOhkSsu6ZXHEoWe6r+CXuXjJW7bA6LNOFiZgJUB0DF7FhntGxNdqgoNm
SB4aXDQC/NY9nDQ3ZtsLN23ud52qP+dUz+SvY/h5LZQ1bNknsPBAFsSmhMI2huoZX/o+Kt8NGG21
BYweopxfbkzKTlb5EZq3UeVYHy7lfa6qFzMIn76liCRTGgPlLN46QblR3q1W5bGk876F5ZXZ9YG2
4ppVCrLSPGTSQbErEkkFzpjoUFDBUXRsup38JPNUUIFDsSh3cUtDqqBw/SyoB+3E6Yzj1GQoXqNG
m0GvvBJwRgIBr4CEl08VG8+TvCcDnDwVXp6F/RLTx6qBo5dI62c/rJPE39MKW+rJAYzc0VL2o1B+
+3l1Dor0Vxol4yrRCJI1XWepNv2b0o/aociiH6ltjUcQR3HS70HpUJTq1AaNUvXQYxg1MezFFI17
pDogA6nER+O46vTyGLktCtmEjnWePGVlqWIECDDIuggbpwrTUZGQLmQWN+G7cBrCamU0jQUJM1+m
QrwIfBpb0vtAqQXXxl/7LhnlfiMMjx3PRgRJt0IK7sVqPsDgTMh8MMTNb4bnJul+k9kTefmqdQAT
J0QTITLhmDuhuRg60iPmcvgq9I5/UPUHCFZ4EtGPybWuAZkiCFaU0D0SDbFLNfSBrgUkx9BOammf
Wgijy5J0oUWuwOmeOUsruZ/wW0GqmMZX2sS/A44IwbgzUwLlxTmMFYQCRCIgUSpB6mHt9TP1zZ67
96pP3iJVoB5oPxyLGMDB9dlciGucoJsutUxBoGIjzVeSLdh+6qqGupprioa528LX4SKSDqASfXzQ
WczRJu1xaGXrykXCNLXWEzGGCNMUCgm64nihxt1oDdV5wtngGTE4p5Gs1sHnm5IieScC6ho1AwGz
ejUtkBKvSNH7NLHsLQQ9/IVeJZvJx/3TB0OwLGPIR0MssQ1KRegbFfhMmUB6BrO2hEq9qwivWSDi
/Y3un/wHvfSkYmQOy3kZmzw9hPnoH9qfg9ndcaltTJJlFxbH0IV2t1AHLzP/e+Elxt3AoUL4xM0t
cT8qJKlRpcXXFxYSbRT5y2K66hbws6KqTlozfbV2hza6KjeNiNiaSWNTZqZfvJW4/yYfO3QFohAe
jpXOv2ttuisjouzqI9eSygvNBhOyA4+h71ovy1qXhM5m2QzqEQ3gERZCAJwIJO//d/7+d9jSMjLk
f/xJb/4PaOnrz7T/+VXUf8VKy5/4Ww9Vcew/KOXbdK9UE+WS5jh/NlEVV/1D07H84uDlDwyN9Df/
7vrVzD9MU6h8gS6rKfHS/3D9asYfmpBdT1ZEzdRpyv55af+mz/1fgKX176Sp/x0iIHAb44cQmskv
VQXycomb/wtY2jbncTJmegY0O26tmT6KEFhf8+Yo1qlAEbKcoEQuAAWe2tEHQWqesh5FuR/ZGj6S
ErQJHTTIJCu3ygDRjshlktTdNIyDNBzURaewSvTYtYh4IeTYsjia1eGE7DpB8AMraFHPcQejqtsP
2DFWcaQr7FIXEZmNCzyolM7El9CI81Jdm72qHy1Lg8KB43/k6HNNEL5NzXjwe/smP4JRaJ85rc8o
Is5JAheLZO9ouPb9kj+0hIye0GiAqhh4qU51v+608PH9Nb0K7uNATruPX5+cWriUSG9JOHWXDNeF
3Q3EZMcWXZMZFEI6ussg5zfFdLh65vk+dW+ONE3FRkaoNxohZej2upX8lJc1tmSPJJrYzbMD/Kty
ge9ViEZokeTOTWfLGWv0G2y1HKCOll/dHP5QEWIgQ5S8ZtbjCjPIwgiGVRwKFLFR8giZQ4AzYUly
tWah1FQAq+yHZQG6qO3wkeFTkZPks171t4ybjxkLfqWYP/18PJTwHDrXc3qvNetbVQZvFlJ/0M8o
61D4/1Ai8/f3f6ncCJzUB2sBDSFDfcertUareQlm2HmVX2y6zNzVSjMsqy49Tb3c1oYn0dnGWolr
E+lTtTNrbCLE5nJA8Dk7hep7hvdna7qXQuSn0TbIO+y0tagDlVUIP5hriUVZ+1+TrxyCJk9Wquqf
7YJCPAyWOjNvDsuTlpF9nqKTjeMBxulAbln8UTkoX7NGI9nEHR423SyWvmQxIH+jx+djWcHVPLnj
hTOzuly3OhFK5LuzpgztLpq2WuUoG80YdoaijztCDnZ5n8xPvl1QXy0jMHMV0JEpqTNMkdwwXzEB
mz7h3PQXEmW0jJTgMpiCEjbVVAr1e5eDx0Jtygf9/YmGGWW3ITIdOKAwoezkYsWx/USJ1MtcE6em
gOJQQWJchCRzkQmFzwmbwU4TwRqO2281JtYhxUG2Erb5gU8GWLmrfaTQxrAjcYyMU1a8Ep3sGcH2
VZ3yXQ2UdIG4HBryrJ0FTtgWphXgTEtDeeMe6tpB+d5Anqgg5gjXeRGQF1cZQxRd7xv7i7cRj5U3
qgms069YicbnkEZEvtXV8EvXcNzgy961Tfwxhg5LfefvIsAZbAsy9JxYeyf3kzb3ui8TXmHkO4SO
8MSzcuczgHAAr6ow1VEFxcWOtOBAC4ej7X+wcXqxMVBeLW2gcF2aECuHoDzw3CEQsDncNAHonsbF
SeG70f47NJZjwC6KaHj4hDFysok8nrpJNQB2ftaPt5yZaCzVd7hbVEudhDTSPvtCb9+vweo7T9CJ
vTBwgzv7nEWNk8vLTDvY9qKnY0XkNWKBmYZ132yLKuMlE8naHSCbh2go2h7NVxc0t9FKhz1o4Rqh
77KWD0REun3NVY4GuQ3OOzCobfdXC0Wep3JObhL/h21sAME8w7YJcJwy6bYF9hR7hnGfgBMff0wi
/XCpNnpV4KnRSEYyfa+B4A1vGKHmh2QpOoN/00dcnYVPPwvS8QzP/k7MhVikZv+IgqJnd8ok5sQA
5Vw2hWQMQXFWgdTI+nJV0fY1IxP7bDlu6SRe0N1wZiVqdKGEhuDn3G1HBCRMn9lZOejrYZNUL7mN
fKbV7IWJUUPtW1xoWnVrHdoeJt7bkLDQPSHa97iHWKI57YsTnQN8K16PgsgrjIyzEFVFK6ItB4N0
Sle9ME4NMshlphPZ1VD4kttNcwA0nqTzrmwwM2gZf7uDk0xradXa+SvKZZ8gHx+idRV9NLn40bSy
Py9GKEY4P4EyUd8HifYCjyBjf5a7y9LtwROkhCF0EzWeaFJ8HI2ckydMETRqYD4qv2jwbtSfCZej
0ElcQC/kJeJ4WoYu/tbSLbAm65gFcFstpSBkfEWxFOyHKd1odIkWpQ6wEfTGORSYXRq0wgunDM41
JDc0IPuB4sUCoOdvm/Rcj0h4/AqZlS9Dpy831NkTVX2eTGq9Vf6J1nfQdVhtLX0AJ7f2OIzpCUW+
lw7Y4MyZNlMNIIdCIvAOzSWAqHYlCczs4OkPh6DMfeyXwVNYTvnaQnudZDSk6Famw1epX9pBaXci
TNSDg+w9IC34WjTuezyyQbczREBdh3Kki/TLPBExFPdSzDJZBd59da2WoSMbM6yG7WlSh7uFv1lm
2a7HksSlKGBPb7WU1VLR7HoBgg9uPsjyJXwcYBN1dcV8AJZKpTpvyCjfqUt+uK7It7Va/66DsthZ
LOoiozOGlDTjYly8S26IpmSMN4mz6kca4r5TfdRx8+SS0eKrV5h7a6XVKAiY47ZRmOS6zgGnxEJp
WdHhVlvRCen0ecpA0kUBvcosJOTSqWDSFxsB8nHfhdGuKZUXXbpIFOurVNtk+b1JaExPGeduOZZD
tCKjDEPSPBJXdOtXZlwIz6zoC+R4+1p1yBYRYI8BNEcDfbr3tb2mIVVpiF9XPOSzU+7Qtq/Ribbs
XETUr2hlXcGZ18xylCMYyN7YBbtJdAcBW8nrkchTPJrx2qz7OHK3LgCHWXdXUxHSaaEOnuo6NURo
Uyat98+xGbRNSg+rPPVZeUFYX7Ico7yK4nYH3pHqkxZ4NeKGRlnjxs4A8c3e0AdPgdXT7aCnWmvu
+1wb46Kk5FqxCI+RB77tmPvkcwRDM3h+7rp3kbCJ6yW4bWw8Gw1P2/dPlT4pS23vqDWgWBsxRGgU
LQoVxF1KEIZrm4Od1+vg5uzGVMgtzMjTyT70FkJ/iqPaC+GhLNXaz7dTx2Fv5Gw6TtEaH4/9O1e3
VgOS0h2a6kyhEYgg20ZCBoLYq/GjcPqzVHS49pZGjqMM41OmMr+26IbicNjRi6foY6z1zvmKYx5T
0DGrCJoH0y3ITQTnQjxFvfpbjXxnycwExYu2s08G0HM2aqcunncMtEtX+r/Bsb0pWfExYwdrYnEZ
h4FwiR5nSpTqXxi3tgqbMyRcbDlE/cuJ/Kexq8nhSJG4gAAgFyWLWAetRd9pgHgT7A0u4BW9NzNP
gVcTsTgNUfZwHbRhqRENG3KKVkmLRsqO3oY0gG7VcN70S+dS03sbaz4/bi6TGmegGD84+1PJu2G0
2fr68KU5bNcdcqfZBWFSVrWrPVEZCLMb9otNrwN/R1oUMpAbfLBath3Me5DjSTSyDGRxhioxrvXl
gC5u0UU1LwRKjal31yXguSTQf7nJa188Ab9HVaBbC0XhzU9MZ0VDBfq2PSwJIQ09sN/BKtdjwhGa
9ERizGuWkg/Md4Mgd96657KLPmwFA5uRUi4c44fpJJjdkRKltAimZ9vVol34Q1jAs4mdAthz6svC
2cVOcq8dZBRQWVIFb3ATdCbwFi4+8H+TgHahrLktSrZWRUNyOdgJmf6o4nSwKKlrCAUDluq91lZC
co0OGuBj9t40fNMu2RMa9pNQ7Iyjd+11VvqC5LO++YYL9UQwuQqrfHfPuV2T0wxvgBdnnPgVyqav
m9eyCa3jaMCq9a1C3SThRxM0vmcgpGEe1xPie+snJKUvva2vFQ3YwsgzXkYNOyxartKXcfNNTgFh
jJG04dzhNuyqGGOSeHaEB0MPd9p2bgZmlvMcAy1emoPxVgAdkGcFfYhA6BjTpxkgp/CZYkTIKcsJ
RvbsgfrQ0AF5GEfwN1pgxcbBISDRsVgagxVga5AitgKNWDFula84UPFJMA9GdZm1mRSCinuBCmxj
Fu3J9As5x+NFjQ1iTOXmjxe+8cwW0Bzun3U9AIfrSyQDkbVXU9iWOhw9QsIhhFr9c9h0wFbNCFVE
H25Ns3bZXHUut4nZlQ8eazRoTDycFGudG64keDwVmDi1cp/Ypf5yTrgcyTQ1PZAFhNS9fn9vNvJ9
33eir8B8azk48Ogx+zUGwIFU0+gRBBzrrJIl3PYvacPx8PtnaI3zHPjezMJlGEwZaxtVlxIb40mF
Yh+5xA1Ug/gs8wtIovml1vDuJoaxj0gqcXpqrjjZn7RWQTVmw9iG1vYQETyLfOq7VUg8zrodzOmp
a4dlKI8EfhW0F/zxp16doPCDdQBbrJxTWq8rmNT1RumOdZboy6ZJUh7eTLPMcV6GzDxkLg9B1Wse
i/LTVGBGzAqhIdSF7yW6IbctKcun07HLWzS3Bb8KaonXsbNVA+WT80JFnTd9fJ83O8feYXJYDK7+
+x/33Zqc1yHsiC8Hczm1qrqzTd6ZvqvbVa2hwrXd8FpSHCxx/eybqTqUeZ5wDt10YTeeJrGPVLDu
cVdcRgQQk1Mf0daGgK8O6FGOxsDRPc4zjju+jxZw0ot9beu7umOcTBrEvLSiNi16enHTAHukgDKw
CF0r2cxWEGwD37O1EU9lHLwjjPD3tnXAw65QIJio1sUzJjAmzFJ1dm7EzQGN7ZNbDscWh+sOiNMu
xSFEP2JchWn8iBp4jMhNU0oWEMBuQVAcC735GuIvrQWyXcrSSa/rz2Kwf4D0MVC4lA3dkEPYWouJ
nDPkegSZl5RXF43FJfiDSvUeaUI0B+tYIR2niFxQ1ahqAoa6vM+O2iElqvp62fAsvNAfk0OQmHyn
vYIJ/8wW7Wb4jIogVG4ppw/KLidAwfEC6bCxqAOuSXMs/iB0Qo871NmvUHiwcYYLN+zOgsIv7frY
YK3ybwIQhPc9LmKNf9N1d6E6qAV9JnlZtIih6ypUDPwRDjBDSNWZRyDNPOzG2ukVK2hUxbsoZ2rq
xpKLmvgYbIGMDA68/FzyXjt8bxZan0pvLoBRIbcbqZ44GXgzIJuf4VjsOt+eFramv+EHbrzBNE8w
IHvs2wK90S6d4reUjYt8OeV7qep80jZoz3FCNEC+lhOiEs/odeN1VUTzOvA5ZOicAgW1dORgMlae
X+UH7VHJGGMqVhSVDc7fLsefLY4hclaivFOibczkJokZloIFLtyJxkhKmwtAAlkRNqew2KQ6VMoJ
AXGZQtxzVufoujqm7C5LH5NNnTpoUPNUnLlz2iBF6MA9DpgLy+k90wr7+96AeneXuvlexZm9VFPm
3O/HAdUnhqh2MzvjZ+VwWfJBoDu44d1cWgmi1QJjk6yqL3qgOa1tv3+XzOKMX/d9fydZMZvx99MX
SdYZTbVRjMSnYczOiDpJzFUev7lV8hOY8Av6dxmVo4Muc0g5LVzgcGKA24uqC/Ksw26F/om1UBVS
vGdlOtgjL7E1gm1rXOWWTbxrcoL8nrjJrGRL1n9aNsWgekSS26/l4/9eAkarpU4fCCDnXKmBnQ0W
RnNmO7o1dZRlpCdNnuIPyd5sOBgVKoTZAlu4l5h5QOOEVQs6Id0DHvcY+mtRYNw3Q0pmCJgtA8kv
9z0XiP/q0b2pfv+zLJt7UrIO/aX6+/cS61+z+gxqvaiX/oz3lQVVLJimbdOUV2UJV379LwVVq7ab
EhG5gKHLWzPFaLqzJxs0fuJDIKbul7dkYYqdOSIFiVl/v4uGaenf5JUpBMpQ73mXk4B8tgSifznt
HtXNSCOsihEv8xJG6EQ4jaxkOdMtcaTh3L2JwDzFhn7R/cU//0gyW/A/fCLh4NjBCiRslxL2Xz+R
qViu2wpAd7ImnA0Z+3cqYyJ6tLa2KcbunVhOLkG3d//879X/s79YJ+7QZXJRNduQoYh/uZV6nkcT
hyBuZV2RCBIwJYiTLAMDmMIAY50AzX3PIuXsnjS55HeQdLM5emAZ4sDvfgCTeUzqkxU1r2GHbk/P
fsE2YCgymnHXb5268DounD7BQ+4ZJmkLKazTP/8g306kf38HIXhaQrMcqvbav/sgRmyqajhFYj3o
DDx55XL+G5Lxhd6n5cSPsq+feed3VcTwtROmsIp9hzVFFPbYepjMDhGX1VDWtQEVxAUaFeUm+ead
Qe1XTnKT9jkL1kxY0ai2+QHjz42QaTKbyn1MYzjXCT29vH3yWYYMze9P+n/bSff/Hh0WdxLD4r9u
Ex1/fv7Pf/0i3/PXv3x1/3Iq6q+/NoykuYkf/7vvzvhDNRwNZKZJIU2jd/RnywjfnWmZEgKrQXiz
kWD9o2Nk6n9QD6HupGGxk90kvvRnFqn6h2Opmutg+sXEJ/tM/0ctI9my+st8YNPEck1mNwuDH60p
Jrp/Oyw7jd27TgT4snahb1mYb4OBTY3tRNjjiXisz5jkPLyiZ1x7TwLF08S5gIhJDocxWlHVxUED
flRpB2o+RffcKZzZwDT08R2S0zsrV7AYJBMwIKl4tNfECdXTiIu7BoGeaNa7w8mLHMgW4bWepcMi
n8In/HUbUDwccsP0OJCKgLmVNSKJ3VVPqqFqzavOJn4odceTr1J2kJFvddTcEJPTX/C1Yq0L6tOB
Xg4eRLDXFlHrQqgtlc9Y1ZdZ0t59y/1poEemcoiFRoOZXRrCRr3a4S9h9rYnbRkyENWqPKpCBxdm
v5DHOO6z8RAVVCxr/+IbnADNuUASA+5mYRot9dFp4rd0LMK0rWxawWQa2h9DmU3AoN2cOnQRLcS1
GyksUTD7iMi1YRNJdAZMAxh4i6FkYzWE1PnnzyDgAG0jiYgicAhUdqsRzqRaK5qnVNuh1V+N1G6X
Wt08JwoKyDZ+ybWxWAR4qQ2Bjb2YHeQ9wyLh8J5H/TlWCuIdIrzjCmaMxkRLHFPKXhhG98Oy+5/q
APvSH2a0S916SByw5WMKBq26xV311PbJMxZmrXVfBZXtMOWPKHqry/pRgTpSw2E/OvklUwpQj/jp
he5NYj5qCJ4WYx089013UFTloBMKk8Xpb7MUTwN+p16jLE8BX11gVL2Jiu3pbH0KH6OOnTQLASNh
oYxPqsbZzVVxY2YBlgqepoqIM0s1QEHmq5LnL0ObvrQDTU8xsWKrGL+tCkcmSg9N6mAIGyekkXQl
SP0ZZ6Xkatm4X4QEoTWbbBzOJI5Qti7VQ6dyXCrH9orJDiwluvWyM8iADemlZLAoBueq5pi8llHS
6UTTJCATWwD8rAqk4owxBSkoebraX/Mi2mSR9iM3aCCUzb4uCgFULIw8NMoaVckl5D3aHojtF0FZ
ewo9BII13ird9OyyOw6GtfGhYSVIULtII2AoPyREOgDTg1tEJ9IKflLP382FDrZJdx55rt2hGiOH
gqKjRj27CbbJVHD3ou83mPkp6cCuwdpPuX2mJpXnzzAjUfFU5qdC9ibmzrxGmkCLxhBUJ8pzAYGL
+FqkC3xVtAoGBhJMdIibS2NwS5BPxqYbs72CGxeWsfrVIRamf/SEr4xtWzPsOSAsSz19DHbzoSLP
cszpETH8CSeS1gUXmqVd7zgI5haJXmaSnYO+aYC9j8+CqtKEgQzDh0JpvW7XtmBz31t8CFNmfRsJ
o03tO+B+6RtcOXgW/mGIwQeK4cW0m6MwwjX+2Sea2PuS6DZOls3itQDxuAyRKI2TSXhhcOxDByUN
rVwKn/+LvfPakR1Jt/OrCLrngMGgvZAAJZm+zM7yVTdEWXoftE+vj1sz53S3BnN0IEBXuugGurfJ
qkpmxG/W+haASKTzJLhIkGnFGmFaDjHcLED3GzdK1oEmev/eCEBhPw9ZzU6bF3dNg28/PBTr2Nir
lb4NgR4gYYu2LcEp/hR1t8Y0wSxk60B0XeASl9jOzt4Ludf5D2fTVxjlPHqOxRofWW20G6jwFbtJ
HEBDe5eCUIOqugZXUUrmoGeGXn/KQJUcNL470oY1uNs3HRmaWzA68DQz5xTN9aMLVTNM8h9jQoE6
TShvcB1tC9tAjrOmf6HUI3elPDiLeUrt9If8Pxb2ornqawT5MG9yBExky4AF9uGk8oGZv6tlBMsn
27sZM0aDmoDh4rJYM/vQFIW6Iph1KN1gLnHidmW5H2qGYkvm+raMnsu6fltMSmTDI8YRZNE+Ix2H
HxGNfP3aFzpfJiqZ0PmewDNv2nuNdQBf9PAedaxtEc60rNXwwyw3pUtwEIfVeYiwj4RT+q0sKkNQ
PIQC8Hs1yQdMJPpTmhLJt2BkdESIBSv1MMo07H9a8IKTjfGT7Lm8cwcOZP1jNt9Ik8aMoM80I1p6
NplPHF04E92A2ox8G5pnulV8jBt77GCQaAyLVnZoUurfoQm0csjvnWX4YlZ3NGYAlu0I748br/IV
34twOFtco3sqFpuNOR6RrJsec/616aa58rUE7++S3IEXJxsBQScBl/wznkwb1C4j2dkKq+0cFqxG
kDtueMseXHYJZIClr6K56NwA7MSS0e+cl7TAMVWxYYfUiGU0DVnqyhopbt1s0OWeOkvccvkhB/Qc
Ik3kBynwJdQgeq7OJpawYVdmDuENpLwrCXSQSQdC3TG9akP3ylX6uxY1n318wqr57TS3SsqXJXN+
MXXajm5hbEyzeRMWuxDPKp4RYDCFyM6d/aqs5amti1fhsYIdcgRWyKMQP6AE1eqHOsy/DC+0NnHV
MXYyWmjaU8JapEUiOG8bUYBmQpoSKS7Qkf1nXZePoDsgBbT8RBjtPKVwjAcEnH7ldF/2BDad2Wxg
SbaEBDUbiDdgE4LUiHQMg+SQ3Qz2CNNGcGE7GAMZMpOzVrvvcbc8pia4G6NSD7Y5kAcqsNMwwwCc
ne1cSXDEkJvXrB6zTQPiKUg75Y+gT/IFfpIslH2MQvcLpiIo9k2V5GesPD6ZS8gtOolhyIParud4
gC2dbMoWCs5GMHHjtLuFYDMxBuBr9qzpTdn6WayVy/LAiJ13CwRSqOT1oN1Gi3eJqoaHy+IJ64fp
yQOGWrYY7D23uIsIS+G420+4UjpoLp31hMrmwbbN09hTK0XwCS2WTPEDq3IGQrHYe1p3CU3zMX2u
3FCRNUOO0WgDglN5tjd15+ROYD6Ui2Erc/sy0FN1SxoejzATEyehtoT7xrAOkQ1P6jVhF880+8ae
1oiFMDOGVXU9dv2pC81jU7RHTyx73LjHyHj5XZQxShu6eJsabObCUt9BAdzlqXNV5e1XIYe7Sa8t
+qp4hxbms3Pz+0avSfnIvtzkycLXXvTpj4LF4A9TPAWibm9ZtkMeSsjgbq1rWSAF1KhhPTv/SVPe
8ci11zPfxc6XstkJh3BDRo+1KY0GGGZz1/SMZQuhDdt8nZWkDWt3YkLbsbytekx9fdmyfWnJVlBs
5c0ID0CE7te6zmsI1QoqK1jcoLcscqBcPJxmeitU9MPNt0lbkvEWo/4IPfEwzvXtWibicTyOlv0A
aJEATYsNtWoAbCcAhzmkP9KKi5xeAV8BLjG+v+2cY26PI4wT64iqTRZzo0yxhTr7pZLieTDJaFVr
sHK8fLuQwRFnsayJ3TdD7sZ8H07VHaKFakMWJZR2h4EvlNW7ZTCPGoRk32XDTpGUPjtc7KxiUzXk
ewPcTJcRzaUtzfc0a8k2tke4GHaI/tiMQG5JDrEFFKdO7UtylZGsMANG2zJ81SBXbZHdcJDFunMw
u+rWkF/CYZmYdpqH2MXbO9iqUmM4TLmt8PkVuArgGXaadLa1JakHSoF3sWvgVxzGEkYYXKQzZk3c
ckA/WCPA90xDpswoqx30sUEzzlagwe/dshl/iCY0E4SRBRigFx9VB0X9VN/NhGFupt5hTivmL23K
UIzm0w05gPsyZdoHMOHao+QOWAmNQRIWB5tKZGur9DGKw2/HxR0Oo9qXdcxnV7wWC09aNmK7nXou
UioUkGvpYaoj9GGFeW/XCSlxnsT2rCCtp/WhNYbp6HkUgVdOphkY4S7whAd/1pbbYSSSz+2pLISg
DIGFvWmBmcTgmTZZvSCpGFg+LnP1ZTtdy2SzCFoJG8tAgbBjmrwEXpjvW93pDyI7GYlWBYXkHLZm
EsEk7Hq9Ij17LU/7dmZFuFxP4VoAFZNvLjVUs8mNt3udKNydaWjMa4bwsUtLwlGtXym5BaAkmk2v
gI24Bunl4qvrmYfAjcpQaFR47eer2e4vyAfDGcO84y56wC553Ped9WrJhROp5TOrYGTUKywj6mN9
my7GI0IjQBoQNYriboavkSnHpkEEuWH25ssCgwPa7yWJI4b1rYEUGgFG3r6ppAHbsQI8jA5ScHVP
+uZmMasEAS/vi6EAJa/wDy7Ldv228BVCBslWRMjSIoARKzYkAv/suxYVvys80pQyCPVNyDYcrsu0
TSTMFcTnChMyF4I3bBqgK3So9pXsHVjTRNtXiQ4bglMzE+b1mJdPIZQTrLdnq9Q2fGzabf4bhAIR
JVvRKMMKSaml9iiTCQVJy1tp4l3goY5zGwRI9qK5YE+9FbkCYR9SBhQWExrLsmJZmLstfryiWvoB
aIsOvQV6xZpMdB2vWBdjBbwQm7z12HmiGwP+oiswMFIMR7mCYRjVncsVFQM4cW8WVbxPMqEAqNrb
hAet9Hoy0gHQbSoF3Dosk8fSfkGRAtd0Lm7j0oy2ZiKj25amCUTifG7cvYk5JKaE3xclXQqUigjn
x4qhdvXLlNL8djkM12b+lTrsaJFKtNmjGCEJsxbl2Y37dO+WNCOR6NKb3/9aUpQ0jkjjQ4jVIQs9
1gKI47iTSfkqi/FFDiIiT14n/rR8bqJ0JK1X0Adpo++Piqut8NIKDSnwn7wwrs3fOCAI/wafqFWO
j35wIK49KAe8wSp/6uT4wVsLyAEKwa6Mcs1nFbYSS5zAi3pARKG9g39+GPMwpdPyln3azWCL+qg9
0RajOB25gNLmKwR+b5f1ozE2N2kye1eOsr7jHuKkZiRs0B/RPTwkOhd0K0NJDLHYSU37bpruIW3X
wodsDl/0zRj0CR86wnkoWnUE+kBd+xXp21PSQZrUWWg+dzbKTKtPIgg6PXq+JGAs+5jmAm5hdafA
jG88JExDE126pviSZfJljs4dZBpEK9b1lHaXPvSGC6HiO4Ok3F0kKjzX0NI4ehmFHTKdnlZW9H0g
gK3a0PYRPoESqRDcUlK13fnSKgJnHKewtnyigk6S5kfxhu5tqH9Fsf3q1jNYpEKbtiSi3JUNcS61
guGX5vahdCmT2p6dgN7mAEgq6Wtc48kASk+mLlk/k/EyxZzfkWxKarz03c1GeSovxkwiq6vLH20l
yJTCQm9sOjF1+LYAdUpHnOfbuMKjrcgjh2t+I/X52gHAAq9+Q9zBiScvilCOSat6NR30vSx9293o
Rh+ZOrK0XHxpeJ+KSFLD6W/UbH7OWvMqBhZoWB1/Iu2owvoxo2fetPIdzMS+NPZZt3DX4BzxjZHq
o15PQ88G1TOP36PIuwPNSVomt9XAyQ8A1GY/T9hx9eA19ZVcyq+BFocM3s73WiR/bGNeowUmuIem
iJwA2tVyQYrhflANzAykaFQQOcNDZGMlJetMkdp0mWjj+lurHN5oBylG2dHumKDpxPXB4LDi2Dl0
LbpLBeeTU58Bkt7y1qv7KdfvU5PRdtOTeNC6K3wSRorTQE4WPU0n/qRgMOcuqNKiOYSh82jBY9wZ
41W7uF/YvExs9hI9EGOYuUo9JL+USSAIkWbHibErOpsTk9Ek0FDzSNrjO2kr1qnQzSujgtRi8/OH
kjF/DZm2nHWiI91+IA4y8h6SRX+e0P91pS0DJk4DHpHmPbLbn8VwfqGHxHK+mIGXcWZ3gMVYzYdr
Uh/bYaJFiVFhXZladFJzcaKXzt2ezZWltvwvFTufFdH2Lv1eyCCTbTQjp2RESkX1N1rigvCKxT4Z
n3bvvIluASBE4psfSuQmg24es/Y+65r6LkuxIbZgLhZFuG/mcf4g1Lf2ToICRdpfDkEd2zJsnwYz
3hKck5N+YO/NsQp9wJzaxpqKC/FP1s4ZjM+Q9ZlfWmQexRNYxrHYCSX5AYA12U7O9AJZvt/+v10U
rBuJP7L8/r6hWO0Z//13mhwGiPU/IPwkar703+189033qf4x+v7P/OJ/+f4/8YmIfzX//x9t//H+
p5H/P8b9bM+Yz1vM9aVtSB1sH/P2/8XZ0xxAe+RhMelnkwWHRGfU/g+LiPE3m3k/ewDhsBBwLfaM
fx/4C+NvphCW4VmmIIzENv5TA/+/LuFsVhOCPCOho8wy8H3+edofjhyAmOPo6LvozqTBQY7w2On1
IY8ACcRfoeU9j4b3/Iefzj9Zo662kz9uzP7yqibhe39c/aGa6RwJOhnmtHMQ6YGw0tP/3Svw9v3x
FYox7khcrJyAwJmN1ZBZq/6Dvemf+YQWbER+ctIAMMEqWCff78+vMCOd1TvF97CM5GwwYpymdu/K
JfjX38i6bvnfflR/eJm/OHjMeVRDL3mZmcV8Oz0K/6likvqvXwRs4z95EYuQLwvuqfE7O/APq1jP
hUiUj7xITdVPovfyOYM1zIIwvf7XL8Qq/5++lEdSgcUa3f7rW6+n6eR6HhEQRgpODUWKoTMeB4rS
A23yyvaqMtzNOooKzV1nozOjjZsbP9c+CfrS6bUMoOnFeE0hRc54oJqOteuLFoYcjMXOXNSDmqJz
Q2VSXufzvUimvTZ9OwjDh9DPcfp4FVMJ7J8Ow6KycF5KrWFg1KxKhiOB2LuSHkfQUlpBW1tB6BEw
tS6DuoBsEJTFI3cEKTL1cm+xmurQj8eZFaBr2On2FzhX3MUvI5GtIfZaBWAfSDTwN53qQdYvqAF9
un42uHGgU+oU60DKkb7yfnFim+7PivpPaF4kqMpQvxoHd5NRzRAUjrc1xoaJ/ZNxmAlraMz2mTI3
1lieSpA2I61/y3LGlBoJvvgS+nuKSRSpKbNbJqDdV1U+Uax16H+IZGCnBKuI7RYS643OtCBtPw2x
K9vr3sZA8hZl5wUTMC7cLfd9YLBxxqvJX5rlJzxES82w4t7B7+vp6AppcFDiEjqjaJ9NOOemOCuW
9LO4V9CVKv1lgM5O7cU1eUYyZ9UTWzHMVGW/R4c1m/Vhct7M6pJbj1P6opuYozumF2xToM+Hc38G
r7lx1a2JoiJr2qMQEfZtdIEj8oRuC9S6Pshh2WYG6yft007Bj1NCoaz1NXbuTYPUuUYY2oDBywmS
Ll5YMB1GzflVpeENCrT3cbrYUe4jkts7jnws8ek4A7S2McXzbcg7VjUnvKOBrKtA6xceKrFLCmbt
mIxlGkyohNYviHPmzOT3agntgClbKx475PlFdAIapSfolIaVtb6VGqnOGI1ojhSz7SjGVHulRRZK
zIpocHic+llv5bek1SUynIk63EveudI1dj2ugb45EKq8F8QhiinxJem0WZPuWtKTDGh9FpHHCeLS
fkDebeXsmNSdaI2z0vuHujLOxYC8DToN+1J7uCe665yk0b4dzV92jVMm6e+yvrudIC3zdOKLZyFF
0LIxNCdwozviAQ6uCAEosr7gw7FGc8/qeZXHltlX1C6I6unCPqx0utVx5xjFNfkCGE92YaExc7zK
rdCPwNlQa/J2mvmhAifQVhTq2ahdxaswnj6bzv7o8MCL/rq2mMfVBHWh+LborSX+D7kiXUVyQxMe
9JD5EcEllKwmeYooSJ04sEmfzhiN2yT24EKZo3cWeBAHK9+ZeEQX52wuTKIW5OgywcmkERKC8MSh
Uyrny6T9OHF/FJkVk7wcnkMYSM5R4x3XUgO03fRmTD3Y+EzbzYyhut54IyThKumHwGXApOX3VXpG
FV3HduDa5yW7uGsE43C2md0Wicm3CC6B/SHI4w3mwGAgXtVZKIkJn3AGQpxBpo8DfhE+4CM1vg5I
bCwuJHhszHBXe4u//i2xm59AZqxvQ5neWOB+gKcz50F/qFjzRnfexHiUOUmasfnbRXjRdZD1aXI9
hPI/uKr+6a0u//1o/8udS80tmZgXTiC7w2AcY/fq9+Xx/+UnD3P9/d/+6yeyULUWslFS/Sll2HD+
ZfF5/91+JN9/rD5//4F/l5vojo5yBHUSEz/j38pP4f7NpYJZfwU5m8nT92/Vp2n/TXjCALUAGVoY
YmVD/736RIliUMnqhJ2gQjEd2/7PyE3ATf+5vnGQmwgdoLoQjK90vpa/yk3I1F7qsOGZ9657k0Ak
k1Q91IHizG3WQLOIz71TM4grmM/W6iTbdDhYBZvDpV8CowKcrC1TvCkMVlMFs7Cybr+iuUl8PZG4
J8S6Q/IyMjI74iAS+9mdU8i+aVQebFfcZmM3gIO7s9c5KkgWhqrNOl1N6gNXwOoFY+5Kdhfwj9a+
99Lcg+JGnmwRjkyTF+Y7qg1YDJSsS9+WKa8ItmO2azPk1aLw22Loa63T35gxMEQOoDG/J8OMiIt1
VmwxNNYZHqP1ZU7LOHlc58pNzaB00ts7r2Ay3a/TZ4MxNKYWlxs5e8hLfdnaEfk12ljXZNWXRL4z
x4avheWJIaBr1fDjEk44W+p+BVqTQQyeNSISHQbfGSvUrRbKmCxzRvFZBAsrhjbCOZYxVk/W+bpV
oDAuyu+qbm5bjTJ9xhzlL3abbN0yfguttFiFioyS19l9X+eCeBfm+RmDfbaDjOHWWT9IywTkY/Pd
rnsAWEOHZN0MADyxWRR4LAy86UlLxE1HdqA3j18Zv3HT5Nl7qLXIhMBv5w0KjcqEKKWoPZZGKzeJ
afwwVwalTfgTGXW4ZcwQOPHIOJg3qLDb2s8X+TZq96PloksyO6Q4Nbl9wg6Bqng1E2gMzx6+qkJW
H81sAc65ikFaM/Xlcoi9TvCXr05rPM72OopMhmqL1/QdNm+jynvVYzYhKIgfeNIRHhRe93iv3JzZ
lzVf18NPKMhqHeKnfqBY46d1lA6xnR10wAEulRiBqHba8q7zN8yxByEkzPCmD/eww27qtS5c/1yU
Ey5mLa9pOnD4C4owVho3Y/LTJfaVrplvmtK+kMscVJRveZQbP2KE7c8tg2QGKE+rjnOmjKKI+r24
aToWvRSBODmu0TVTFAU22S2YqJGeO/hc0AKhcfCgxXUu5RlkD+VpN24yXtlldCkt9wbx2gtgWt5f
o7hNCtPvRvM+bilkuMzYx4aQN8rhB07bcWKm7yLeZLjEt2wWPT4cgqYEihMBUEc6961wjgqXQVR8
2Nl8W1L+kUl6VQ/drdTebXvek3w5M1uLn+14vMzTyYL9FVndnSOAFUVgiEG79Wl+jWpgN8XwkJq1
qD7PZXOnmuTYD2tqHQ3GslaAZWuAsLGv20Q8RLaN/7sn/DJCCFbnxksDco232jdeHbv+MIiQA7OZ
4FRU2ifZBi9RBx6opgnrzn1kwYsewjdyjpn4QRDzxZlQcez2GOqqnqWDbMZ3LNpHNfe/klQcZYvb
jdJf2e27NohPyxxeR8UTGzo+i7OMLa79i9rs6AEhrkO2FEKd7IiHUer9VVxol3Yc2IdkztnQs6dU
kPloEwcT5zNypriY/cqYXgtiUSeWYJscE6rvTtkH+XBkjstOvSRp/kzAJXHGGallUx1Ug3mf5Da5
oD0qqiRGVzXiYpG4uI0hDiaPzZhlsGzkMfTjaXpmzI43hT6thy9mzw2b8ER+gDnYAZ5ZlVDZQ2MT
k2NX6ReLOIT1nz02cM0EHluACGLwyo/A/ZUAUsckyG+M4zsYnfw9nQUo2yV7jIPfUM5DWZXPyeiB
Sp/GWwjNHf7jjh+/jeHHctw3uQCEYgUOzsA9RJ3Yo7Xudtj4rwlxA86ZnEedbyq3coA37MHDJruw
Bjl2ff8lW0S00YBWN4P9hAKCpwBRt681MyomXTtHXspSTQxPws0/EptoHYj2CTKrFKmYc5ncj2j9
n7lnvHRe8xIaEqAxag+Ll9clFrtJWVeORpm+fg1467awA25GBRdiVuIyuM0ZAZa15URlGTXld42j
+/awwoeiN7GqGFA1ORV0VDvPSUUqJOAgkwSz7nNemGKTMM3qf6TXAbA41CTQ0AzgVs+02Afv9Twv
Do7VbuI7xRqaGI+Nqb21gNe06zwnwjayr81sxfHi1VvE0WkQT3ul/Z4UHn131+xtdJqV6/Tw26vr
Yki3qkfqXyWPbjYDzJkFdlbzgvmDaEwNI5vtcuhUGd57CbovKwjk7aDQyzCwuuhcO8jXZ7A1VVp+
ZXHsAU5gw4yS7WocKfpNZR+yxjE20cReOZSi3fQlF65LQb/oVKxD6uFV8l4GJX9AXWy7keUX6W/z
ZinyalNdmn4myMuWT4M13yooTbvSwh9EB3Ahw+qJpRKjYq93tmPk/ppJgvJVQg7VIohgtpx8m0TJ
a6PoACDCIXeIvlztKGqSCGOcoEE/lxc+vaya7TKIM+422ecHPM5AufseXQUHBFOJR2cJj6hoGAYA
nRoQ1rP8RM6RuyAvzf6Y8shj8Ztgw/K26Cq2/HbMAoeuqrfTGa1X84KybpWCOW+GaO7FkD9OYXJY
PCxTjPrhyUMjLHMCO1MYbCwjCTgnNMXFh16E3IJm0tjbHlMJ+dAu2six3RN6vtUQ+/kOAV80qz1y
AHIp8LLv3Trk9OHmRI8gWBcsV53h4CMiYygwt5lFgzsPrH3qUW1VzGTQQNheIF7LJuOHdMWD7tTP
E35uIyJnJoSzrRlsZjTLDIzkM3dbEr07fTeli9hFqgAdo4UfulbzAZ6EB6gg2RJgBYGPqHQu0B7s
Bh0uDkKxLZQeyKwFvs3oepmRIBXpcCYdavJjT7xXkwelcz7Qj1MVRJlg0r7emOGDNhCmDI/kGWUY
ZsAqAUn+G8ku8z3Jk2xKYviMcg18TQnQHcqe5KKqgNve63cpFndNly/UQ8RcNbGAOpfj4aajAjuC
hXaxCLQF7exy5HLj9ay0aHQNliaLxz3urbUmXs9rLQdwCD7fy0maqiL1iVUJ/CNTGKFNwZyHn2YX
fnPtHydXbGE9DkyN8nmXDN1NsxQnnmJ2vtHBZHGza4uYO6cBdWKEDpbLttXOaZtvjUaXB72tA0dH
GRUqDjGXi7sdvJs6HvadPn/AXyV3ZKTsCL/VNGLFhjeQzMPRDcXdnNcolIiptSL0z9ESBdSQ53bJ
OzKBofMgKL1XxDJh9m9fFfiTPP7JouR2acOnKSo+I5zRDjOMypserPXh0iCOIeyJ3xzxaxpWQMyE
lM+p2gtV9bEmVtOfJ+sLH/u2UvWvDmOYL+GapLWngdmjYE15W4Se5odC2sc50ye/1GakB8x+Skxj
QSlzwXtmf3qxeIqTfO/V1iNPPqIoC4OyXdeXxs0f6oI13ggmZAOj41rlxbtetsDhHFbpLki/oTIo
VmfOLEYND02U/aKB4vFrKjbO7hNUss/WisF0g2EZuE1P7LK2Hbmf13FCILTO14yV9cbryIorJgUd
NNMepmYBmTBj5VxmsUkaHG+lVfwQ7n2t4GXuDAsDeirYzw/tIaUwFP0M5iFTbyQqUrpkGGXLudh5
eBCBWq5s8IJrt4iYpbDHTv12FuYm1FGCG1hQ8C068AZjcIxdaBCqUZBBUDNKJcV2043wfmfHxdUe
636cLRNznhwc2VR9pktI/SKOdgt+J3PxylIAKLaRhEGxq6sdqGoNos9uqGH/1bkMogq9eqkk8WzE
c5LjyYx79uqLl+oud0hWMsptsexHr2mdg3uQqIzgkIOZGpfo0Bnk0lJo70USPoTU8btCdJqPUvps
ZV1BiJwLdbusqQmr/OhN7QlXUOrbIlmPWUpmGC3zlPA0RcBFbFF+T4BI6lFeTwo9khbrnwSANL4o
SGCIM+eOHhTEVHGlV4sG6UB+lXWFW0Dsels7aKlXXLkOTBs7M1BSkiiOS7b/IUGc0kYzVhTfhM83
MwEm+eAO0ErZRruCcbEC2uzqpCOzIxHu9bC1Zv5bI8w24Oon9JKbnk1qKvnBlRXwDLknPtD2QTEg
Pu1O2Txoe5nPr6ScmX4uMYjPRHgiudG3kJ/2c+tYB1Gu2G+zCrf1FjbVtGms9oBMJgR4t0ZfolH1
NLpDBPQ3lWO96qw6t1ZZ3mtZ/Fa3gAhmjNVMh9P7uRMP6HPLjd3Na6w2ZZ3zoo8y4SJrZzaiHd5/
EZ+M7sBekVxKUuwwHsG7TO+yMa3uKyUvNrDTEzmPIynTtT+OnjwyZPSwh6OV0KpfiFs5Gib11YG5
nku85I1q0wDH1y1UIYOFQqn8FAIWgjL4qkRv0vfEyMMr171yHKTaPNL2ycynV30lb9ls9wFQ9Vwo
a/chQtQvJWc7xbe7E3l/aOKoPSwkvVFlinNaaOA5KySHo2veYqS4DyfnTJLpqhWc72e9yveK4Ske
YqxYdl+dDSeqVhmCs8mn5r0nbHavBu2OMURKPgD969KUZ3QAV03s0eqFP57hODj0xidGbdDjUZNu
EEfRmw7YQoQXVexdEYQVJn9vXMClh80fOBquRgLYtwZAxGNjViebpwved1txbzPj4xZcfXEcUxGf
ew4mG+o3EYkSMZyFCrDoHmPvjejvcC0iyu2iaJSKQ2+hcNVHwIZ81MgTWIJmWowAaz4fTBM2jAlP
dB4ycOLWjhrfDBqxa5vE3YsCneqkoUhx3dplqz1ea6mLjMClj7dlfmqZ1A5jNAWhqaEKmeS1W/YH
J+N0yVgelwVzdL1FBokQ82fuzdUAjYBca+H2JCWrEWtE8S7koVoRi8IbSHeKtafI2NWriCjWqVvm
xMVonnM8Yx0ZXbThPYADDncPuJkDpkvQ/NDTIhmKOJIQ+X+VsKO3tYZaVkFRgV/2G37ASH+CI9K5
jKvLonopHDpLFp3ztnLEGrfzmGsKSWGRU3kitXdYxf8eizqCngkC3zmjpfYtWxj+riLTNaCNZW/u
2C/tZO5L/qwRR1zpuOxAZwgInPxk9CXCuAxCHqEHDuKVjZswMkhJUN7oIHY0RdFpTuVlysT32HtZ
UM/T6uLZQRoDiQkejxAqSc5O3567UP4yQE+1zksxQf5q+HiA+Jq3NYngKy+nY5q0W+wUQbBnv+as
yAps9EXzZHvDiz2s8aj5arGyqpu0nhiiD0ge8xqlTa3hjcrjd8qyqgzR7BsMGLI6/Ewtkpzz8TE0
Ucr3udEFDNl/odh9+D2UUMim8yYpt41NE6Na7VD29f20ulxQwBSp8+gWKZk0i43mGiyBPzq8ZCIA
GXMe7shbPC34jYy2+naWK6TJB45a07espiUzeIi2fZidQQYQvwniq8ZkhfWZ8YCjDobqnmQyG74E
uRHY4yn2su8YOQxtBwTTFgkocm+GFPEiEEMyy3evhjAFof+svDTmVvIeRaY+mcVjOODzj3Rn2LVx
99b1boRdjS1VHDQaQxgdCA7HdsJDZmmBZec2r4fDZLpw9/KRF+EzTlIaVJxe2M7dHBrqpOtfmRdv
2a7xUFDEc6ZBZRF8ptueyAfydJBeD/7S0biIGoKBxp8iA5GrIOWs6qvytfes/VBYWVAg7fDDJXzz
0OyOtnHnVvmbbMxXmV3UYj5TpDv+GLXgBtpHkcN2qYzkscNfJtF2MOT8Tgr14lATbgj2oIVp7uPe
vi10RM2G/jGi5sPIDGcpLj+NmfSXMt9JKaeNYaCRXbLxLJUFD8SgUtIfllneIf3aJhWlfIpTpWqg
v1ZYQlJLM5kKmXt4U/euTJ/11sXJsP6+mWCD1hQvIM9KrIHujoBOTrQeXwjggcM0UsQYWt/S/JgH
F6a4X2k501hMVluZ1tAjzSPjzo1K0eDKOKv8ZCDksk15HKYZ7joBNTAxrlyGKewploRjPoy4WJ2R
BS37KAV/lqsTNmPzxDpzXy0KnpOQAsEtu8UkB64RLa/J7NItDNbWqZ6bEL9AtIJXivGSGYCQHVL6
mqW5xx//oSv7DdHwLZEJm7rrsZhVsOJ0zjvM+qxb0xpWVIX7mqnUueg+9dLg0zVEBkLx7HP19c0R
1JpR3HtVhMt/oN/V3CQIVyzj1LMbM4Y80HXcd2T1uKHxiZnprcm4R9sFWX8c0sHnfXISM8M1LI+U
cVYEYTKOgrn/6GxGh4TmqK3Z1AwHJEopkDqdLDYtVz82CWvTjO2xLkBTV3ud6eQyLgFj/l29/rql
6R9h2O6MmQ0gbLFYL/duw66rn3Smwr21rwaidhyPZHmDqYoVmj8j74PFXe+Nip+1kSLWLh7jznws
FFI7j3EpocvdCyhU7osK1E87Vq+tm7468/vCZra30L33fJIKi/zmJGZ4zQR6jO0HDP56MLjiNK1x
SJWhmJdFXJ2mvksyqG2yavmUx95PXhXvTTecIsYV4VJxQ8W8GbPsA2OSH03c5r4hOIIH4zAK4lOo
qghmzH6rLQ/h2NCcKqRwVlte8nJ6MSNSANeFde/qt7Xw1NGRygiqcobc4p0W2dGmeaOFm794VWa0
c0N6bBhufke2Chgvh0hWvb5VrboWRS8JGrnKlEUSGde77xTKHzITFbLMlJ8lVy531s4mJGn2kqe+
44sd1q14y922tvDx0ar0kMH0OG1FR67hIPdh7jJGBg0N0RxKi8YHTk3mrwW/5I4hDLNGBhfYFJsN
8gIywG2i0mN1EqHcjoioN24OG3Mu+y9CLt2gtg3SiduMYNVaZ79uPxKc0QcEaW75iHDEk5cjYXJQ
c7jJLR5AKrzsWg+luU0GtyVKbrqR4YyqLBQPBbJ82rnwQl6TtcYf3sz/k73zWG5dibLsF6EC3kxF
EvQURYlyE4R0pQtvEjYTX18Lt6siqgcd0T3v2XtXjgSBzDzn7L22zJ1VPTM/6d5I5rnJnD6LKQyd
+LMHngADnCbjVlgtKcclLGs+Zyiqha3utElI5LytNG3nd8SBNBU5DbHAj5aJkBtqLWefeHtDvbkp
npq0wkYS5ZpYp0MZav9iXDwbYpRDKp0iBhtZ41vRlOsisr+KoKWpxIK14hj80Rv5V2wpAz2ydu8x
+SCb7vtV5KO7wK3GGY6460FWH3WJzrhrOS8zot0AZoXkRD4LK+cr7Qrh28NhHqCaxZndMF6tHhpv
SQs2+myLgZfTqZM+V439rUjKXTlibEipRJ/rjVhz0xnni9s6YF2Qw/au82thdKB2wxxpltSKfuKt
TFNVu0xipmlGjs6dkHRB0Lkrj0qmMiBx1Aj7wjEWrzrAvHXece1J9ZiPrvZDCg3KUfCsU08XwMyq
teUTaRf4xbUP+u+UyZpgqJUU9A9VUkFjKut21QxuuRl14hNytw2LHlqKMxGsUFSMUhTk9oBK0jGa
g0kK6joXH2k6nPNpskkTQT1A4/UBjjWXnRyv1ejWP5H21ebXFPylQHZs58UJP/m98EzImREWmWqx
6ropvjd/TkPr3KEqXQdz9DPPKOE1qPlJ/tYLUXAEknS6F8m2Ba4FQdcJEjjAegu0CIapJbxObAzX
MlAuC/I3YoOk1mqrBrqSVYq1Ymjyl0wLrpE23afJfc17fZmxISiiN7NKK7encM9k6GCkTcl9ZF2R
OBoC29tIc+g3CGE5EYrsT4QEQI8+OmYEepvc8efTDGutvzLqvzENFtxLNbkSjNUTGDxrAtkT2jeO
voJMdbLdKmJLG99sjrocHeynSfCm4Guy1ABnfOiinnMJxZW75LgEIFOarAefIyDaOvQIybGWAInT
0OiGJ99ikhUplA1CoHk2EfWXyYGMaUTwRFDQQ3TgD0WHKgX0F7eY1lpCZkxNQx4fYJVv/wSN+vBl
k621xiNfLKMbm5n61reDFIvGtB9rl7hMrwTG7P41m1xb69Enwv14RbwEm8qAGBNeV4PSh03KWMVx
9zU3GJUlZuRcJL/5PO1kXn3A2XceODAnm8amuyJ9a4O6KTrlw5Mapo9GlICkMLpCZiK+FVs7uE1Q
jHjwiYda+Yk9HrMJ7H+cfuYVMCPM4Fwo8JJbbGyMOEHCph5PoeFhJTQ0Ak8pFDe1Pebrzj8YFqFd
pfecFMeKRbvVuVoV7niYT2BlGg5TKi+xtyp80FJ9tB7eJ1UhJfLxKGDiNY92NL3kc/IbBPC8VNpx
rG546FqXIY5T+t+Zzdyjm/Q3dsRpk7v88bnSr2XTkkAx27tZy74idrUwGsq/s0Vn25wNGjodBDWP
bNPVYAnE3qol2CX5M3SUwvXIXxmd4Mlza/lgY+FF7Q/cjUQichWA0M/TYxMFmBVSJhFUwnQrTIRt
mXkLcsYZUjgEp+GZT7o/rha8tENwLUaXJk+dnwDOP8AQ2o4xRnlV4fZwW2BXmP9m9zUWmrGKqN6D
DvXRHC9EbAdUGZS7jCEDsuuuw8WWa/3KdHt6gDP+edP/jMz8TQxjemmaFlsljEaEA9AEfVwnavjI
HePXrtlDOHuxE7O/ebSwiwmorWL7pSIT2B6Sx8Er3QN747ZKqMIw+kI6YMJhwr3PdexKSLZod5Kj
ZbW4RXPSPIqu3UV+TlFnkS4TE520IUnxh5yCz2GtNxWtQzNmiD1bJ8viQuHNQUVVIGUXm26kS9fb
9a+BuVqgFtTp4BbWE3JFspwB8p2oUx/6QQ2bLJK3IU6+a4uUDUYQIRSOP0llIW5xznYQArkb16Zm
cDrFR/TARpl373CxeZa84o4si+dSjNln3BYc+XVHhHKwi1DP4kc3J+3NjrSLzNON5Ji4aZaelylV
uSHuNl3jw4V1HKibMIJt0jfzobbheRp6ddQ9wMU9j68/myFUAFqC+VMdVd5TtlcqJx9Zd+CfqZvn
kqlBvVqgEHQc89thwQ+zhB4XBnAungIn1mmcWyY3I/S073/SoOLpcSb/oAr37KTEGabF6K9UJ0+g
gyFPaa44JGPck9dYX2QEfEtHQ1gWaJWw5dKflF6Em7CLv/1Kkl/saR+TT65BoiVrxyH6IPeyT5cJ
oHBhxkoNfoLMmNOMuFNTNSnOi2zo2cz4s+9OxN77J1bGB5Tr/ZbSYY8UosYp4gEtmEyklQGMhJiP
270bWbMO2i69NZrrYuCBpP1cgkEmU5XRYiunEPQz08s49mmYn0cMfnQTEqPZ4NShneKQXJm1VrOe
smERQOe03B1rV0lIBUTk8MgOngbn0kSFNeInBujJDK/KubTdtAn6IF4ncpH6G2WCNfScNpN+HafB
Ye3MZ67xcKfMR7jVnSwHH0Rds5rPjbPVAzSfJk8YMyxiYxH5mUy2ULRWX4Vmd2HZr93ITjfz4Cab
2HotfMBadjscPQ0ZaJaZuAzYzggOI3vYnfd5nb1WMC5W8UBZZHstNL/Cm9Yozj8b159ObPDQAhaB
yID2sy+Ed8779NM1HcjseoMADdoeiMVPYPH/AMUMbZwcva6zb5MZaqc/ZQfCEY8NRt6DVbgkieD9
AHIt58Tbj0XP4KN0pw1QBzxfg0EPwlHYoip+N3kfknIGKMHif6chFuM468W4TTDiUyN0f3MmZvNQ
d1tAxDmT3/KOdYWqU/SU8n3Ft5cgd5OAD8GQiH9MIQGTt8M7uIJ1lejzs+fX2Qqlz2sgkBKaCxE3
qq6se+/IpNghoTa7mLpppomDMJznpuOjsGbxFwwPeToV4lBYIX2ldtVM4qoKEIPEtfp1+J3riFJ7
bWjLoNdDKq9bxWs5MKfsXOOPKWi5u4LInla85px/1/BYdihGYd/LJduP2xEzBsLbmXfU0X4LS7/d
ta2HdRdf8kZzCp8mKtvZ6L0iuwRKHWn3mozW1Who5KWsUQt0J5m3xOT6QbGP+kPXk6dr1VH2XHrG
SXe1R1EEv74q1X4MIChYTvueFtOfyNUw+UQF7I0dNlAsJDr5TDRbO0kSuds/4ak/NCZlk4Q4vwd1
uC09VT8QVgGbpGUILIQAoTXMG6mxc+IlNleqqZ5wWoHG7gwEx3XgE8TQfXjQ39bJQiBRrCN90Zw5
dv04r0Y09YfIJi63ad/wAi/pLkiG0zy4KJfFILAdTlNefSbs5wupOgvFpO2GYBowyKbfTR/85H75
F5sLhYeYn2vNCgtHvg2lZATOU+UUNSNplpv1pCNHZf6lpfNv1KXzfmDZxngErLsEoK+79hHj1XWS
jD8H+BAsYvN3Qp3q1zRa5ri7QjNgHwLavNZ6RtZgK5eHFo5/k+REy/JPuazisODc9QB2Ij2NVvkn
Er22bo0xXrutfyR89iuqjK+y7fGCDXXzoL+h5IIavo1ifOKQJpAPM60c4nzH87wMM5ND1DJE381T
Hs7CYjacFrScpvxWQCVKO2j37JiXUmfjMSvyvAM9HAWQWY/sTvqgxhdHI4bvM+AhtZMmONFAMdv3
vOSjZQUU1KKMbSEJRYVXEaa7IoFBX4PXezdg1vcwEKoxo6GJRreY1drLxx3ZT1QAMUzIganlabak
Rbe5fRG1Q2ITM/KVKTP7oWkme+dEtwFRXdxKgNY4w2N3mM8mMRrSx8VQD5cxtpHwuM9ere+mdnqv
Ee+ufTP4Kdp8xza9m6MZgR58f9zFz0Nl/NU5JfpR9jhaDH9jkT4VbX0XaQTrpaWqT3OwOKPR71iY
znp2YpckhcySDu4+m4Z/g/E/aTi4kjPFLJ8Z/yWLhx+VoZ9TAd/RBJHED2bVWA0wYdKeEYxOjHyE
wzPgds5IGz1orzphanuv7g+Zk9cMaksV9hSIWWv8el2Sb5QpntzG0zgdEU/WIJ/PZH8op6WVq/UW
oUKWh60i55A1ewRAW1TrASnqA9VxICKBqqjqwoLQpId0LvMNCS60nFAlJWpozgIxcY7c12ZQmcV/
XDP7bHQV0zSF+h5HHZxLGlHjEBEollMlyqFDtZ2Km5NVO70qfq2gKr/tcr551aD/OPWw94rqo2OP
fio4S3JynqoT2HoZS33Td/GVOUK9S6k6uHU9CtCuaV771Nrbuo9+nNsXXLoMdTTKbayyL6EVT7BZ
iENuBo9ytatDIUmKpWPHTH++9sW1wjFwHIT4Rqq2NjESHxhDsL+p5DeVzj41vPayyMsi6zPK5xFe
FeWUHMYvv5FvlUdAH480tghW023n5jquePseu4pio6Gz0808v2nj63tW5DdnBA4fZMOLkddo9Vm8
9xFPoIy6/DFlQp/1tNda1dJ4mSPinumseaOxiYPcpHcI5qyOhy8jop5l1usHxAQM4lyVSXf0bMyr
IwOGVYn6/BB1ncB2mKhVw5x2v6pba7z4IwGIrguE0NfVcU7p2BEw8NV5I5uXHf2kkfV3MMXrspJl
9U4p3cAum5rIVGCJwiAVgBc9Dl80tNH3VwmTQAyYi4kQKcI0+LzToDj7Ey1spYsvr2YCRBCa2vkU
CwunYCtmF277OJCOCqBFRVl1ATO+bR1nS0viTwWXuM5dRnL+sGKE8UAbdYmXitDFWRGZyQJ1O3id
lG5mpzHFG1Dt4HppNqVByBdSHS7EEsQ1s1zFFqD90QTpHbUnUZNdUpctwFGcrkm2S0lACEtAtquu
Ki9Fg+O7dauz5ZBiqBc7dIjc5LHFeY4T3aQS+ujt3WYTIBFGAX11lkQ/8aGcx2rCbKHXqO04bwIj
qk6CM9jcWDuzoQFMtsW8Lieang3qPDJhxUkoluyk9ULfbYkfHznKpdh+/B5xWAt5RWNrg51CGzZX
YliRrI3IjJmVJtODJGlDVMI8+CkRle0yKEiXicCiD4wNAA4603XhUEG0o3qotPYmcgQvQPJYegwQ
9In3NMT9rtC8sz3pe7RbG73zzp0V7dld1LGDMNQKJEsRYqE0t0PTbXyKawza6JjRR9TJDyEW7fBU
ZPm5pOWo6WiBZO4/5XzMIqYzgs9lEMw2ogijRRO/SKLSOAKgQMEyHwOyfXB9+wshqLHv7T+Ag1vk
onBFMhWjOGGQMw13MyMM2JQ/y4uM3DJ0vfxaNMabZUfPyo9fFCpSNtx9k8xPZCu+JH1wH23/RDb5
vtbZG6rkpbD/BmrYLbHEdqru0kheLTJzy855lhoGXvkWC/8CePZeVC6AmmfaDXs559fI8C9Z0F5U
bh3nzjjS/N1rMVMJj3qidXfJkF/1ZUsxeaFTZ6yt8gvcXtt0J5/OgtYSVRkHuwToiuaagMnNDRgJ
5hTg2adHqv/DSJ5509wjL/82S2A6qADx0VuktcY8fymu3Yck4TRjD7fa2jkZ08xgZM9MalBiXaKd
OWa/WDLe9i2d50LBJdlFHjFHBJqPJvJHGkB7Kv/3VsuepD0QeEnXkwWBgaQw8JiMYVN8Z0X0yZ7y
183ZdCd7eHXT+BGByMITqBAO1UebDnYe87BaPCFCh1zdEI+jtFuT18dKTBuh9g4sa9/u8MylDzI4
c4pz2+/JOQIafofYdLFFvBkb4i9JVS2ceStlv0p8RH5pd8IEujja4fNa1dmPtRMVW24b18IePrOg
OLht8lY382uQzadRDjT95F/PM79b1zh3uKKc1HrmaE0qUmPJXazzkzGxlwSDOrX96yxKTbI1pZ/R
mZZvk6/dNPi2vDd77cIkaLTq3OX9MW7WBbawVL8KyCsP4FU/ojx5S5r+K+8vlj3dEMx8ldR7OThr
r8lv88c8V78VoaRDEkpyQop22lhcFB5BaOgZuCzqjbiC2B2/qhg5Qjbe0iY4lE365Pn6draLrViU
M3HoYbpHdtvdaiPdptFe9OTnNt7J7cfQCdQOXNSecI4Vwq0VKoVN1D1BXd2Aq+SICQgvnw8Jncyq
bLdEyqyLL70OLuyEG31ciwIDQ2MmX4pmAEHu4DhIkh9b420J9q6jnk467kHL3+RwCoUanzPDvHZC
u2subTcmH3z9zXcIv6UIA6+Ds3S8B+oaKHGplfVG6NLz8gCiVXsczG7jmnlYROPN9NRblVdXSQzv
8vUAsVR0GPryJE3x4TwOdvwUVNW1UtltzKbXLk8vY17v4fQ8U42sJiKBA5gOrdE9o8e7JUQGF0QH
K8YVnX3RCBSWCH+XBHAt1wF2b2xih/VYv+rEENMlYEzjnpbAcJXw4okrRsd1WYJ7LWKMx1Z7Hqzk
lhAPrRPXvSwj/ugyzDAellcvMdM36T0lf3hZSfCkrg1rBWvMd98nGBBt/kpuBlnp4eCvOhLDu79z
gMhErWIeDc7BxXRR9bUzxjPaeujSTnWniDlPIONbuk75kufsEOyctqFM1UlvmJyS6CuH7CY0dfgn
6svS1zomx8cYwLL4Hy09M7/pMIfxTDGCTK7aYzGHnmGt8f3flmVu+VZmWy9MgO7WON4F0pBics64
R27iv5J9XUKsyTO/xGP82rTvUzpdDJeVsU/fmCBfh5GE7SJ9zQL7bIsf4CSXhDT00VPXytL+vbGu
S26WZt9BM7qldlleT7Bcz5E+JaeyanruiupgjYyZpuIKxaaIkpOVfSWqPfQquCRd+mpl8aXsWKP5
Uw7vIHPdTd1c5jnDTGu9ORI8xZJOzQew/P7S6s7auIXLd0NJdESHdp8IFReEi0s2uqjP3i1Cx6WL
1phd7zN13Q/HmQhtr/fG6J+l90c1Bemu6taX9qNNIq+Pwj4g3Lwn5Jzin+ID1RE3XwpuNKNP7RGK
bvnDTff5W0Cwl68VhKeL9qsdsPPywhWh70SjPi1varbTK+VbRwC7peYnRo4gSYdnFLof/zYd3fsw
zYkjLIPh5BVp6HNKejNhTDeHfDVruKqh/q5aefAIcW4nc0sg08agc033TwUTxlfxmcwD2uQfKxvD
Mig4uScvy0so82Ln96fRiD6WJ4prRaqv8TaO00sxbDFGXkxDHRvx1Fnj89Ta315aXTlJPTMbuDlz
RkiNHir0U/9uG328L3dv7Mh9Bf9vpoPr29oRWuQzmp73eSbaWtPfkNR81A6nV4+Q6ML+QK6xlZkT
cmeyQeQPmYruZl1elwTwZZ+c7HK7+BOWwPAmm56ifnwZ+vTmkMXFkmxb8autOfC+sRfxYww+/22v
VR6/DHp/mdrybNQ2NsN4Czvt27byz/bNn9sn0nCz6N6Wf1U0PnLQfV7S1/9Fv0/8dWe4Mzy8LOI+
Bltdo5BnV2fPH591M3tfQrQ12z216nEIxrvWgqdPDjWDtkT+O4YsL+vfxxigBu2wJFkoy1DW8vf5
QhC9/nudrklyyks86z+JiG80EDjnfS7vwu2rd1bgJ9s9BEQzMcR/lnH8Ag7/3Ux00tG9j1a6qL2H
e09SkD3NxwnJTLAuuu5ue+Zjy7ollgFjDoxV+vqxTEIE7juoaPfe44xlkeLgVKHOl736Thzzfdm8
TChwTrax2uq7b7o/RhmvR+onl4qK4VH8apVOCAIVEKN2g4MXdmjNamDADlListuW9Xz2AheIj34W
gFSdIN5BeNlmnEk9KvaMTKjc014QVuxLrz4y/jgBqQ0DSP1pUnKqzJ+Wnb0Nyl2QdX+SoYGQ4m0n
bKuGhmhKM+zHiLCxuCnPoBewUvT1darep8z4GQqNc5LJsti8SLv6dlr5WlrebzeNj2VB8ERwc6Nk
q7tAZuzxJTNZbXP/1FhAm2rSexhaGPHNATXnVtDxXG/nieIdnNduFnKv/OmQoqyEIhQjOMd/ZgTN
zgfrJWl5DYQlIC5Cx7KNwF2OJT+A1Mmr1Fo45oroYIWkQ7E22CuwUieytq9WvLS+3JOXGee47k8q
27fesEWf/Yj/9IABOrmySaTg06tdEQ0nzD4nSVR5T6O614+p3j9EiYNA9afJFqPgeCucN5769FGk
MAQwNaFN8d34ZMcgjuMRIfS0aXWx1U21TxDL6LQllUvtp16h/5wmeM906i6L/C/yTWbz0YsRMUA2
SW6Z8S4CYha/zFA5XjrrKeYIg9ZT1+uDSCG0LihhFJ51LsPlOi8nSmSJehCf0LUfalwz5hiwHKgD
CcCXmDOH73xnQXdzh/Q2ZOoJswGS12YbOKxpDMLH5rGo8quPCBF/GMOcGVVnwiuJGSWgk1jZLkKi
8U/MXWRmrEjDeK/78dnSkEVm3boJukXQDMXYyp7iguWGP5e/l0or+TDwcWnptpEKPG61m20UYo/e
Rxp7qKebo6C1Jd3g1+6IuaM34TrAx2ig1RiSguDHOy0H1ziLGUD7W5PlbNR/sw5gKOrK3ttmwdnE
Hu65yb6XwKoYUqLToJUQrQKeRLOrN9ryKvl3wGnwyMlOzaBCNHI9jgB2SKjx5I5J8Mroub14MTE+
kdy8V75CNeT/ox1p1PpeSWcsxs2O+t8N89EMrcjdpyqlhe0fLK3aJcZ8HmneRp2/xyQlyXVT5sb0
7HDJRDdyOjNERK9bs1h3j002bvwUvEBEQDYjmoiANC/G2y/9Q+yAMbRNDDojgDsdJGR9mAlkt0Sy
hQ+2Nhy1m5Ji3xs1XLqQWJoHFKabXAAtc5EdLuQ2zP0mvhwLpxL5OfqPTw3u8ACNvKWoZ+f+sZC4
ohTgPkXqGlgbX918+7xcAf5rOS8vn0IZ2zT/23WvZpAv0c335KuWd1sv0M8BcTj1ZgG4pzNxEFhL
aIimt3FKdppVban6P6pkKdWSpzK3P7LoliFlGmv74A3mm3yMPHlF2f8R0TCnympAIwx+6OlHh0d/
rtW57eQLWrIT4O0r3LRN0+qMAN8KUeyzrAOFBhpA186sNxkWoT+TS6sGEM5httUTAnmG1JQ8y2TU
Xawjar3c34CaTnkdHJYNr0eDGatoE0tvDzUTcL0WTlEL4Jrhenvz84aJTlaeY4OdbzIf9S69eH6+
yoT8E+kBg2V1MHjVNW7FhfwalFTocECwthiUq8GY73B44Ll9FNH0zMDkauQaSyDJ3M2ESHUJ4UPN
yupk4dhZjqYipsExh7iNz5PjhMuX2dHXTubvvYFtDftL6bGalnGocGCoycZBSKHA/6elsY1aPsZq
CscephWYHFs7U5E8ZKSibUoV0+VILtIlsVSAgWpkGKlgxw60sUgRwSe1uIRwD8MkLYAYqvXyzzMX
W/OiLY/mhVn6yGKwSM5d9b1oKhRCRnzB22UjlGn+pMbyqjr7JGsnlEFy1Oj3JU90BA7KfoxHxII1
Ev7Ov8CG3WVG85hm1qPpQ0qMgm1GIhQTXCsOSbfFQbfpaVhp3W2KHmdFNeg0hC3OW3cWHyCSnxq2
vbTd54lzQuBJB01RB/v7SoNMwZe65mxyVV3i5DTYvE6K53Js1zin1iPCUCtr153WQiodN1bpnlwG
4xMosDqfNqaW730dBatMToRjzMGEZ1rt3MlZY9t7bTI+OA54KRL5pZqjYllngffMSP8tnaFo2ChF
vpebyhfBQSCINp29L8uzStItcGMOXu5vVuwnneGcNDd61ewMaYX/qkO7f44pZfLCeheNfuzTZKsZ
H1GU7AE7bBqHPp55UtwqFUWij8PZGb9KRzt35HAibzsXbrUTEBqtqwO/27SdnaWxwgxjyA8S1ddj
WmPZ8SKCi+Zp75XBthT+frlM/d8MjBpECy6e+RDgNfx3yflbnT2vI4Zy9BbXQ8ZJwVwvLxKUIct/
sKXj8MC98jnwb1aebAkgO9CgDiO4mSTw0jNDN55GG3OSoV9/FFYUuuTwSS1+Mm3rsdPt0E/Gp1Qb
TgLPIR2yFWsrEwQ7TG2bPe6uzSgxErWWSb1DJfMwLJa8QaeV0ITLwjwO4y5Jd9SQXBNx/LdW63zo
gb4t6e5V0glpzW+GBA1t8+9qqIXzVFfh5CYnp+EOHtOt5rn7Pp7IEUChlA6hPerHovcueVUccnO8
NwtjZq72njnsc0plTPps1+YxiQDATcE2MhDbEMCCJzxUlXMpGI2jVTx16UiS0fzTty3fV9KRSd+W
Oznv0sVj8zg3ZFQQJ+oGnLVshLQoV7o2Oc0jNx28Q2bXOxRjD0bcHM3u3ZwYVY3dtjKadUkEDHUd
5IFCJ8jVP1ZNFaKf3tJJWi8ftPCQbqQlCM/qUDzNnEny4iUmpbxy7EddI5hxoJBq/S1MrQvE00MV
+btW6dsI7jGw6TVsgKMQ7SPS7seoOJM9cCWWYp+lZCLG8rnJKXoa8ANpsG/tYo9e9lRq6Tqz+EuI
bGZ8nQXSCp2PQaJJNWd/pypGphy5/fnUw3BVC8y1IySSC2f/FGZmbVEY1VkjkKoAOHau7QKELSDD
Wgsi1m+sLjxGCzjWWhCyHizZaYHK/n98yP8NuS6A3vF/jq7ZDl/9b/lV/G/4uuVH/hc/RPP9/zAN
SCC+p6MBc/UATMh/8esCWCAmkVGeR+DSgq8DUvff/DoPuIjrmoGtBxwd9IUr99/8Ous/PGv5fsfx
Idi59v8Tv8709AW09j8IaYYLfZ7XQXVEyjEouwXU9j/gZflU5iPMS8jjQjLSXmI+BXmfVjLdtOBv
GSH4Y35t78ggKQEBMOwmK1TLqvu0hIdGwlkmgY8uqaLpZ6UF6b4PZp4MpC14DhQ0+ZyRGYmk/hJN
KsgoHR8j8korA9lFZFYPZd6/ZlV1yfKKaZXXE7MR9ThsMQkk+oiHuI/8jSetQw2C78Em7G2Wxyh/
LUhOhUV9ViYMMQ4DJLIjG5LQXUcUEgmyoVVbN0yKKrq3khlXXCNK4RcGS1hra0eIpkdnW1T1C9Ov
62w8ZwN9YchNWLPgCoLZnDG/SeLn7qgQ/9ST+0mQ9LTWt73JqqZROpo9R8CGRnXdc4ieyuJNj7sj
qHqAJc20bUyA0Rhcgdq6D3NHDowMSoRJ6uYAqsKcvYxWUQjZHrwVxyIiO7aIuI1Vh7VUoxQYfgd3
2EcNcbiKXFxEtD+k5iH/d+cWJLJzQ0L84BnoSuvxjeZK/IDR9TYopneddQmW9F17yeE10v5hXpJ5
kyWil6jeOCVsjQbIC33JfgmizIFkG4T7DmT8elgt5ZL66xP/W+n4bQpXHof21Zg4b+m5capcLoDI
imwd+QDu4zE1IEJZ4ioc0nQyf4eoz/trmFlYeP3GHZindDTnd0YPQLdxc7IzBbQLX/+oB1wJbkee
Mfka06oqkDplXZWEfQNABRp0v9d8GGjMo5k/MCyho9dk8qhNySZisErkKtF+FAvakquM+25aI+SC
WGGqsyzMlFO6eO9fRt8lAsII3oslpTlxxzdJbDPJ6WsWbqzPS6Kzs4nbKV5PTJ4yAp9p5JvbSAAi
ngiDpsd2gT5hWsZ2qn4APQbDhE0QUi4x0vh9k5NOsHREwPSEQ3c3ibCbaQzNaLWMAuyWO06nwEv2
SbSk7BFXnS+51YG0ntFgA2xdMq0zwq0lIddWcp2ZgBN8DbQXxrN16GxnU8PCFRgqgXjjQmFSOcky
QTyGknQOxauDBO6h1mxyDWMTaMySut3i+Y087s4ljzu1gh9EFFt20ls0ZPtekLBtYWlO7LTdCCP7
0KOMki/K2dTyqyD2+9khABzvBWpJIsF9epn48iU0aBD1NpNhunDPSDo0sz+S1vwRl2Cx7LZd6RnB
KaLc5dWCfDC0x9TX2OL6fp9hC3W7BtxaNjoPhpUHxJ4nxWnMbmmPYIBfVWKqStNdk7UfUcLI13Jx
hCfC2JoKmLjd0D1s+nXCzbsOEPRbZs/wk8jLWm9ueGOJmW0ZxlptlwHjiP0lQYKop9Q5thnTJDdy
4qNrjkU4aZn3kHVxGSL+yvD2lRM3Hc+Vb6JLMSvK4DmvHmwyabHogFVB4jV+GXNNr1ju8XSGkVf+
KRpO4IzJd6aXHnxp/Yx4rLnVewSyCVBzJFvHICXZZwi+ZtXjxM7tlAbvBPAl89G/tXLcLvyAJsHG
n/RKPCLR3qZm0hC7ApaxozWzyyDO0TF/JKv1lZgtrEg8bJzdm4gZrjGF+K83okOfp2hG4CtFbaDt
W3wIhzYHN4gKEcBESWRAYAGHS2pna9lqD9GEZnvRU3PhFlPS/8M6lEI3hqdX9az0fm4M61YlnHy7
4YZkAz1KQYY9+PaNbc9UBMDY/TlikZvwdaKJOKS8xaH253NsJee+0/OzkxjjJUnJY3Tt6alJwViD
lxlp0ej2LldoD1UUoarPYRGwnA92JD/GFqZ7E8fateHoDnw9rULDj5+HLJjPRbnwR6R700TqvKb5
zKKr4RHmNJ2axKAHAT39aRB/Wwe/XBvQSMJpGMVt9h7VgTrW+c4O8gLUvkmLPs6JoWBdX3m9a2Gq
nKIXwbnUABhQagDfkUxQI1buo07GwEOcKETtKKjf2CeJjrD0fCfBW6F5hgVkWC6ObkAFALMRXLtD
ODdue+I673g6wfsNZCO55YJQ70qGsZY+bmv8Ok6GS3nUWxWay8i7sRyCfMkEe8PD+NKlMviVE9pi
s/5Uk9/c8gQQDxIM+6R1jkeSGaijSTNfI0dPT0Sw4m2iEGr86iVt/iY+NXdNnsEskU3gVurXemYe
Rx51rUiqDeGzGI+ZCqXqaR4JODORYWzSIie8fdq6pTjIEkKELOzNpFGR6+fKxdXxn7ydx5LcXLad
X0WhOTrgDzDQJCvh0pY3nCBYNPDe4+n1If/uS162bvcNRUiTZDpWOuCYvdf6VtgjWMK4zqSHRi+J
8fJw1FQbO73pmxp0AIzvwn6KYHkAFyicaNBeh8Va91dEFIdYKh6kZXxE74AUN0WsH2tRy7AGsCsL
60OdGU+KULvjvBqWW6fUpbQS2ynb58jXRDyjWeCHYB9IHwboADIyyyFS6a0xY7SFIlq+QLyvqAh9
qUJ5BUszozFeLIxPdqS9qBZWkbnBB1UDHtRXzX4c4+ypV/r1subTV81CI5LZYXJZ4U/izc8nHOcW
vuLGWp5yi6JwSQ2G8/xsNJrlbwywvU7dKSJPqIuZ1iVUHNizpsSN1+iSqNGpXsYeUV57XsSS+vbC
Ur4uK2pftr14m/h4n0qIJqrWQkqbWCQ2VNiT49AbK7LImqp4ncmPcPKYI4RW6UdL9IBTgtJUCTVZ
qe7T75kURF/dV3z8xdFKjBUtWwK/EMY/Zf7sWbNxBUcdmIx8s3W1bTuywdPWnU24H94kYN/SoH2T
knq+ZyHGh6CPZorlMq/JTxKV3kS7DkFita40WuNZ61PkeYvYj6Qbv7cqnINRKcnv04zatcMYK2tP
a8qY1/lrSZIY4iyJNkqTRScccy3jvEEpNOvPRPga90PySgLW5JoTFlQodNkp7phwcuRpR07QZ86d
LogKquJR2nxh1aifcK0iK1qV73aeBlGWWYee1rpQaq9Jj8bIBMt3jcpGR0mwSKEnlvhS6vLXpI4v
7YBbN5uhwbWm2ykoCGQ7vTcUgSY2jM9tg74zJ9ZFJLDDlqL3dNBJfWIe7UzxajvmOLH2UTx7Rlu/
YMi61pqKbSIv3SoTTon5nSxt1iQd3izWVKRP+dNsnOtGwsjcfIL2d4QJloDY+B2BF1Aqso3au4Lq
aazrbKrXzfGXpvpnoXDWSGhzHBmLnjpuBp7awNqJzYcVSRE7on0awu5Z4dvIVmOfjopfLCuxhstl
84JBbOMEFri6lHTLgQDVv1bUHZC97FQFwVLay8/JUP2YDIzovcZ2eRj7h6xZhpM6GYNn9+Hr2lIZ
AEx3mvuy9+jYWhFO2NuFjSO4oYo6YOXZ9L2/3Xm7Glc6OIc/r/71v9qV96hqNA9/PemvR/58fhUm
vIqqJfjIrO+3R/+6qy766fjbf//t3tuz2iUVAbbQuwqS+6HZLlI77g63m7dra7n+ft8fT6E/NOe7
2xN//b/bc25/YVVlVmV//J9ff/a/9fCkVI2bdSlp1gZN+rFLykO2Ame867ert9u/HrndF8MOWKMQ
G7BFj6uTmvLw6xm3a7f7Btx0JIFDS2DOA8dIgL1tpJhn//FnKwSOK/MRt81i4jkMydj585mYJ51Y
ADZ/6vemrRsns7Ty0I9RdbDAyAGYUr9E9GICMBx/f4vD9i5uf4q4hbcRE9tOWjj5KhT9B7sgzvB2
TSLU50BisUFQHp5IRdKUw+1CL+3Encb27fZSRRuGd6E+wFTaXlSqRr6U7T1IeUQQA4pi5tm2PsRd
ua0dRA1l0rCT+hA1ZnW4Xbs9rq746Ha3O2+3BagFf4Du8uspf/2J2+3f/s6vx6tunYMO8ZHTmCOz
06DXhyGJm0PaTgfSiPDNmT0eCRyWfEWWEuO9rAUA5wa3E5XrAnmnxOPl9jXfbt+utRKpVTbIoL+e
c3tAb3rIiIzy++L2c+iVhVprtNkoL2Q1bb6C7Tu4XeAT+vu1283b14SsToV/sxvaLN/ffq3bxe2x
XzdvzyeeofrrB63XbWa43b49cntiqiwEjCkX1A37kOglJ5dm867QBiA7RnK3+ReXlertpD3ZOE3M
rDhPTXjVUU/bCrr/8dQgIZNLJVCF5UUdXgBZ9eWQrQzUX2Fr+5L5dSnPTOCXeMK/UCmPkML9tgSM
YqjHMnkVCFQzWgtCqg51HAW1Xn1NH2RJPbbJ4tuy5ZlW6MRt7/dG62JK8oRiEr80ufHOaDK33cjO
sGYYBq+t3uyF+jMqf3Z4JwGOBMSo7Q2DTzcBjYwsvF359kN6S4yxHRWiYD1X4inI7auqLdRAQcsA
ywZIjYAj7R1p9iY0g5ETE0e2lNJ73zYf4B/R87+HOI4TtrxZXm4xRW6JHYMCA/zK5s7Ui2Nl10cf
0PaR+Jf7fmAhSEBSRoiFKFI+BDuY8m2Ktt5Qd5w0A0V3d6CE5NMDOZnQw8xe9cNU+TYXy/MQ6h9T
QoG0/aoNpI8jaVTU7MKEdh0QKxvGfBw7nfOb/O4agmU5OaXQT8PS+8qi+m1FXZL2B1DPwzRvW4LL
ODKVSHezkj1iH3ClrmIdIB7D1XoZi+rBKnKnBp49sH/c9QmdTxb6WbFetw+gz6995lRm7q+yfRqo
+1fF9AOx1pOpaS+tLV9LZGvYkO7ajB1YBvMn7h+Hsj+WmvYdtUEgQ73Ls4F/y2ttDec6Ge7MfroL
hUJj2pWrOJh7usm0cXJywwXKMooxFY0LyyfUzkU9M2oHTBMnMCZBLmH5FnijG3AhOIpDrT+Ivn6N
hvlIc9gxZWOvo2PbAHHLfGnMFJy36uuFedfrZJ3Z80Oo1pcMLaECLnpFgWfPvLq+Hq03q8+8ilVA
aYqDZLzF5eKmoHB1KzxLSBZ6WRy1TnvKzC6oqtrLQva40UJ7Uzsv2gs0Wj+xAIsjAmuy9TqkqTNH
Jh9WdfoEnvxXkFleuhh0JQ0g2V4IYMCc+WFoDLFshNVEAxmRmiFOhlWeWy0/wTgPaGyfMzKmKvFM
Ltk1RI5hRsLTMsoNXfI+5PHbDEFQZqjplzwYdPWY6eqhrhAeE+FiiY+S/BjOwXRX6g0SGHM9tBO1
AEhjoTiOBswjHUEx4fDZ8KrPn1gkgqTrTwKxSzyrblwz+HTDPkJeBvmqabpN5MaYmXyrEu0ylkx3
mLD68CVri0CeLE4DlprIeY2tujf2hwn2Z6Mf5Uk8ImehkTsGUIe/zOp4QUJ5oXxw4C9/GOAf2VHv
tHk6hVQBWbxgLl8fJEysUNMvorD2fRo9jI2MftTy6zYYsXqqs+EYSgP0tn+Va2B/jXhca3JaI/S/
dGR70T5IVkwnYcBFUrLW8muqKmbNaFXSUCsrNqXDfbxkdEMIRY5/rj04paZ6ULAAUb/nq/UlDj5z
jR7iYfxosu6oinyvNBIYZpW/IL/C4f1A7OjLiUwmNyJ2i6KeUj3Sunhp4uWhSo03Mjw/Upig6hr6
fbW8yWPmUbYkeREjfl8h3JiPWRn5uUyFbqbkGDkhoH+prXZZhKEl/BbP46tV9C/sG3ylDjFrW4dS
IXbRwIVZnfoJHYKIHgEgBh21EL09ofD0NawzZa5BwF3hDDO6p/oz9tV7Fc0AylZ8iw8AAV9qNgcZ
FRjbWO8lvuIK528mKfeCdIpQifyyRlrP+ZYD2c0L+5xI/cMAISeDnQm9fh832aWbzas5ikeWr5uO
+XUMw+eNCI1ux4dL4keS4odSeB7BxBnAWaqGnin9UR0O4zpQ9OilICtsp9ZklywkHC1ldga6YD4K
OYaNjzyKqN8mHimMKkFcRo9JaV1oJPlrnuyHGPUQCa+D4ccs+bGW3jXrfCEX8QKZ5zKEyRnjkI/R
woOZgpAiOU9Telx08ypJ5YuGxIQ2P3ho9VgBpynVeo/WsHlNSCTsaDrbmuHIcu7qwIrCMPdBi/il
Zp8gdknt6E/FQ4Pds1YtLyRtQKgQH7dDXMvQ6sXXvCYmMR/vkDNwSJLmPDDKIFkd032u9O5KmpbC
URCOSyCnK7jQj9CKCWkSzoIajkI6/qPyEa0/uXOyN+FvNqQu6EG2GOijAFesjJuVBCevdFAvkL6A
4Asz3lE2xGMT62dcfl5l935WYc2AnraR2EjQOs5jccqxbmVZctg6sRgN3g1b/65H2TtOAAwdZSDP
87EQIOAUxMKieFyT6iWlophZuitbGEEgEKrHJn2WDS9BDWJPD9anaF+mDIGAa+G1mwDFnVZcDUr/
pbFdMQEs5jS64HjYmZp6Le1Hg8xgZG6IQszHzIZl2uXPyYykHl02sXV7Jb2A1ba12o90TBFwPZB9
xi+1VSHTDuHeEZARqycS/Q6GJR3VJT1bjCfLAsOGsvBZJ721KoUDJtKbAMQaK2jhlREhXN3YqDiS
gVjgOeEdC73+Yq3lNUIFpeSJV2aUECX8CHNAnpWLaKCvTolhOH1QCvBe0TkfgHCbw6MicDVpLDH1
8WBqydXQH1tCbFcLLVGVOXmmezqdcRTGTgxedO7mgP0YwZh0Fow9zjW3jxn1kSrL4X2eGd6SHZLZ
DKqxftSAWUdFTu7Kk91aP1L7qvfGVepkgoUJ2W1xS9Z36H+cMH9f8IHK8DJthNlWPO27YqblTulw
YQDeHLiHOSyZAtSgHMB0t/qhmeqPLmy+smvO9QOGBZQFyC89HOtYKrYxfHEWZjTCA11zjA5xWR6X
him+AVBNvzgRD1neuY3VBThRqIPPbj77uUJm6hbywNIthAVf0UXHj+EZeuqWSCqxTAwxg91AtJha
+zbq67L8RLy+T5XEKaieY8Xda9oGY2k9Fb885Ga3ytd7ZEpi39fGg9nJR0GPBmVUUOJI70M2zlHl
RoUXCtTPcXacK5oPy/xtSNdHWNHBqrymWXsA2+Blw/KcmOvJtCjMUsc0ibjUUvkYS9mh1W0KAUaQ
w6/TVuFO6upQAaPMfAlX5EP9W9nXJ4EweOBnqol6zAskZWyRFqrcxJIHiPMY2BlT2gdBxGDZUMXG
IICNiC4OlOD+CtLQVfTKleLFp4vhhHKIDj/zVLPY6xLDd/Y0I4CJpDCQEc/kDYtvkMsUnF4GvfWM
sPRKdDjw9qsqflmr/jrrRPzK8ZMVCuqdsUt3b28JUJHDl04dcX1OUGwx+zIvtpOLAuxgxKszWokj
YbuC3XNUFCWwDOWlTRc8yctOrDUvjMblXUEgoIeRr+oCQfRPqnl7TS7QHcZHLV0eMee7azSf+IO0
UqKDDJicoTRD1GquE8IpWoKtF2V0GsaO2CL0tALyFzKUfqZnZhru5jyhhONwlO1Xo6amtsJbg0Rh
1W4z3OOk8IuMwPlNeqrNRxAjx4wkloHoIaNHK1Ak+6wGI6kYLOUhuuAVp6TxUjEZoXpPutGT8Mah
jfVmkv+0dN7XIuNIMk/pnBzRNLg8NBLWl/Uo9WXZldEgyl38BH7bbSfmqK70xJR6CZIsXTHvpZc8
ZY8CwskqgDapgzcYdKA01vhdwPBNsTfch6hBpfnQ48ftx9FbNdkpLRzMc7Mf+OBocNwJgI9afWRq
7WAodYR1NDBi55LsZGXtkD7m0QsbYwMHRnmgUunO9Nf0rHZM3mCc1wcFP2Zk9Yd1Rl0YuhBi3U5T
Tom+utvHhlJH46EKchkX5o+E8Luwu4Z2c0cnzOt6r5YaxE6tH0vjU6zE77h78YXI18Zi2cDitqoZ
xdk1AkJB5gGEamSt3s3uTNopBGg+R+4qy/MsBBwGekFduxs7+mipBH6EDU7LhyCoZkvRHgBNY8ry
dPu8tH2gs15UGJ9Dfb1CL/TGjNjQXJzCpfNy4zkqZ4Bd62s22Ae5bd/qguB0tkey9pSzgMfXjzNt
OADBvoIJxVDfUqfUrxXJ0VFi3pvYn8tGQhbFCZSm52qjHc7oS7qYob076pr2RWrSwNw11M+BvpPD
tLLyTT3J1jw6zngkQc+PLKJi08umbRiDT94ufmrJZ1LvqGnkexPsJKpdT2cELAlKSoGLLkvsskY5
tfpRaQEzNQnqODq+Cv59hSB6/DAVXv/O7jy2QKQ5+qPaerXe+3WXQT+DWW2rxMTWe6AwXpRHnqXO
bFzMR4oovg6YaAswLhmatXh5RmHiKorsDiB2BxkTXQeKYvoSQiLIVG8g9Gaga6Ca2mVi+C2l80C4
Y5p/sVQtwM4QrANqTkiwCQjZ1qQqo2o++shLgtwpramgtjP87B7ahrSviPY1xsmtAbAhO2RtSnln
HA7JSI1Wuo9qNdBjmwm1d+pBdg2pBHqrXcIpDL1b8Sdvm5QsJlqIVY+GGVE3HuIExAIJxtvV20W8
XSP4G6VOS0zjTIQxbdgCCD9sJh5CirC1H0KJCJACPF2SyM3doFcVrTlY794yCYim1Jv+qIb8uu//
VEVJxvhrN/BGJAuuXUaznmyQTqYph+hfVbPAmKgO/UcBraEujzqPgdIYKSUpS40jOJ+9rtPdURqE
91eFTe86yjK30o09xOe0qiy2Tf+o+dzuHw0274DasflXktOTDEZbySAoteC8bjsYZn0xvUdCxiUk
6hWTd2oSErGAwW3G9xjaQDBV+YhIcyweNKN/LapQorDDkkhDffiW1hhvq/C0TgAWBilpjlUIoaEw
R5AIhcSBiWX6cLsZ0zzKYlN5bQbEfV3cGZwAdvsep7a1N5o8D25P6yPdM+fQ0+uqvptjooRb+crG
WrmuU/9h62zYpBybchdaKVnGiLpnulDvYjVB/FpBzG7wKsIpeZG0aC9qY/VFh7QvVxoRdOMa2DBa
dq0maY/gwVivkK2GiC0MRkvOACCHyQmtcbBQCXgiiyHfNHOfSQkeQV9tTgo0oR54g5kp7mIYVeZS
bcw8hSpFTl7wruETPihN8ZRNm12AEoFqKm42z9KztvQ/1GnpzrGCILCAi9UqYfiRY93YE6/wOuWW
7Fe5sh7nYhR03HEzhGxXe3RrvRqeBlifNsz/2uRzM/AZFDhjkE5K9i1bXscW6IxNr+qkbJKUA/j1
JjrhGUjgECfBWHpUCrA4V1ulFEa3Eyo0T6+WhRbB6RWDBre7TCcD9lPIHqdKyv1E8aNGVVDBtzJ0
Bgxb9aK69KZKfVrNxSUY6WDLPf1LPvdoBCCh7zNIc3W0BEt7HlFk5G16XJsQNhSynHR19KEPkqJy
IZ+jyKTrh858G67qpjnkWBpDFNobuC6fgiEv0bBxLNgSpLeOrIYhUHA5qkRzYfNx5NbvatVZceih
yUPd59sz27WydHL6/4R0uJnQDlOHuprKTSIsZ4WhMtJToVhLKXDxC0SB4ofJbpzeClaWV8jRrMG7
e0tvd+VaOaJoMVFhhshs10QcWLbRPpULjMtJMGMwHWryxKIvej/7WgPTXYealMFd6ko6wYXbxYyQ
d+UXyEV9i2Dhi6bdU+QwPorwA0qWuQE6k8PCrCoHZqPdDcsxUqgCJsV+UslFr18UFRfoObTxldgH
iQxM+rEJoxN0v4Iim1tZZF4/I9HFN9Wa97wXvoYue5ntd7V9ZkJsWLBMFNEk4MDDU18ysivvKSSz
NDUwc1a73BTI7cFBL9/psAJnIFdE/8o1BXO4m0MYlS6T/qIaB4HQq43eDM6rQ1LFfr12xwVMbImD
RMNqowyYHiBSwxldbcFKXQf41gczyL7Zwg7V9D/ZUGk76tWkedsv+WXSrJOhS15WX6c5dTqlf2eN
RH2FEmMDnxN1RRe+9Mq1Zo7pbWsn2vsFWVBvIYsqvtQZznAfYMSdXr1XfJnbMj/GeQtAwRWSyi6Q
CJ4mI/+xVfw+nfyV7hVKs1bwKhWlWinX91Y6PGTKSodVO5vFe6SWnNnSvS6+yKxVqvGYdR07g2m3
1FAl2YVqoNfJfnq2FjUoovZorfPBMpuHBTsRcB5/TJGYgZNwKqqylh5UdN/lpWABp51ts3rWK40N
d+4YaEvzVX7AC+vL3bHSbQ9nWrBy+A9NFtiF/Qb2gqLrfEzm/hxXi9/CROn3WPldm+AaMeFWZGdc
7xlmMt1HSl8STBmTAVXs6aEXK7trUpbXp3H4rMnjUPFWv44MptHDdmorqpfDxxhxUI3oAORn1B4Y
WHb1RUiXUJ93KxwB8m6yXfLNzO6mJ7IzpMkhTNLA5q4dJZyREUkXL4n1AZV0zH6knB+drDp1WXia
AUnA4pzBI56w41hySjOTnQUj62+ses8La/S0B8o9vGgjFqaOE1cO3Q0sMvYqXRId3t+1ndfzoGJc
gPbBCmMkNLtLcMdQapB0470oJUIpaZxkhGfUg2N8QApQ4IWHKcIk6U5TzXOk9udwsgJZVFc7ab4e
Jl1+AYPxBTUm/dHuUov1omXyqdJliOeQpVhWDe1TC8RFIzCc7cd51sp9M7O2iyYkMwZHc3oZ0DKM
6BHo++/rRPFFUuOdfczTM4Q1cMrjPZ4UaRQv9YJ7X7OfBxO+EoPj9xAu2KOlTaDfBQiTVTXkr4IS
bGcVvi4NC5s8ddrnbWGcioHScmHimTJGkX+zxamwkuTTrq2JSYMnTAqrp7nSj1JhxnuGYYqt+dle
TfWbIrF0mcAp0ypuo2NYpSaiBRG/W8BYb88wG+Q4ra3XTxUidJTCWyKnnotjMSDGEmpUH/JRCIdc
9YQtOsiVsQvFc2Op8kWzlydzSi65qpmPYMEqr9FAUJhT3XxUfRgs8AbIK0rzcyTLjDuj1nxkOb45
8GPwbTo1ItFFBtIv6o+4b54s0xw8kVvfyiSPHqPekB4o3JpOUQbVEssc0YQ+omzOn5LuKM9x83i7
x5A1QsoUS3Zuj208vlOdR/cyM0qoiOawiNE+l2rOtmC7xkbNPnemNN4tkvGVDtTnwLK8d/M1hV9T
3i6JcDSO3SLwB1rJsyUhAkOUn00Ha7u4XYMxe9GMxvYHqZwg2xjjz3aJ6E6mpnYwlRiLS20jOtOq
H3VJEW6RJeSmmnqqt4vbtaXC6pBHoGuMtjLZ+4Ov66CCM8y1aEOSzaklU1nQx+XAIpehbO1HjHBh
xyo3L2Y6AzQL8E094mYi3JzGP2EIU/tchtHIRCN5LO3a59tdLACDMZ3ba5oe67TGfqaJnIJBvIDD
5CaMPdstZpuI4u1mnfTP/0/U4d6P6vK1+NHdUsi/VfXSIu/7K3b8161z8q2tuupn/+eztqjL/3ha
95+izP/TDeem6/7/k2tuodr+r+Xhl+Tb1/YrkJvf8yWV7f/8Qx+uIufWhMEC3JZ11TZRev9dH26J
v5mWUHXZlGVSPGyN7Ml/6MONv8kqbg1bV7Ut/VFFtP0Pfbj8NyELQ/u/1Ifzzn5XhxsEdW/SdM22
eQOoxLc86t/U4SJH1qozW7tybbJkb/es6MEtiruGWiiasWNYfGLh3MeFjYi4uVeU+QS0okc2YKE0
nD4SUQbjatDvV48o9y6LBianGIrnkALrb1/t/V+a9f8B8fqexWnf/a//yVf153u1ZWLddZOceM6d
PwJUK1OrDcS3SHBFFTRF/5DWNEvK+0aPrlNjYAy974Xk/+sXVfgV/nhVfjtF1VXCuG0iP//Uz9cA
g5CXwgZHhCkp1T6XBsaFU8S2Ns9M4HKoP7svaGb3dXZQ4f/m2pMVmCQ6w5ZzetmsdopJKty/eV9b
CPxvun5+Od4XBxRNYWEr5p+6/rHtjHZBZgXyMnQXGghFJF0AnkyQluYR2jtNAcnQdxMux3/90v8U
Ur69tGoJE5imMLj8I9vdoI+YsjZoXfjMQGP6gKY/ftnkCsgpR+4Zk8RDmW2pQ8esFsQzIcreRE89
+MzUBqYY9h4NOolQiqztHixEsek0PSrzQqN5/ah+rMbwMprdOaV0o0XJfdERGS409VlDBA0xDm1n
CFScsJcOjZysoPjlCE7TO7lgDZEMnmy/JErLjhzz6hA6YQgKfxUv1mJ4mNTvLKAapdlcEbkeNVl4
xWJupa59Vxkv/PdHEkBI5Tx27UBDoDK+Gx0kr5j08sqafNYR6L4xdpfydFrMlvXY8Mibe9WZc001
DAzco9ijl29RB+pkrBssq/AHrBGeKhBferJf/vUPopj/dDCYuEnwknCU4o6St1Hm99MYRLGq5HaU
sz96XLIgj/c4ztvxaEQOnW+pxQC3z9hEE4WU7GhzdS8x1MZXkz6+7dC/0+W7qKejuFtelHW/Zs9b
EYY26tfW3i2b9VtUcO2IhaDZ40SJv8VbE+w07G39ah+yrfn3UKBMWL08pdaNY3sEYBE1jcOE76gk
OBXvoQ4JhHwJrOI1hsrrVsk37yTIiGrylCVnWIkjDvXiG33lHi0e0MGZCDiXBPBOdfMSeP8ubl3K
ANARQ1ZAPa4z/NnOIrt54WEnQAXbF54ZOeVEWpcfV6gJgjkNdHb58gNs3DoOhuoKBJOFi01HhOSi
zg0pcWKSC90Gg77YqRbTJw1NT20Pco0kdCFIxKE7VTWHmp0+9kBC+TjOROKDdQQn5S86LGY4lPR5
aGs8zNMdCAC2Bw1xYOIlqS/0dWb7sV2JMnmd46coCfCV6nhVEgU9fxLu1xoPqXon4WcZ2aCiNVem
B9nGd31Z2qM5uhpR9jCmv8ek24l/N5Qo/zQLbIcPIU1MRZiYbHl7/LdZYI4Ik6hyK3Nl45jZb2J6
shuQ0pBM8SEkGmb4deVkIodtORu49TtVvUvU9WxE3SOK6euqZt5I55vQS2ed6bACwh36FxNFrTQ/
ldK4nxvVpSYM1Zz68HinTG8m2TK5+YMV752qyb493DdAIZD4oBqT90tHUg7+bRLLWTdJjsbxOuc/
ZOQtS586dv5DEPhdAG1ayRchqc+mX7TgbQKTS5UeXIUrZc6oUml5NuiZgc3VfQnKNDmtaf+5kgEh
X1SiaIonUu7tnMK5z7o7y1w67ARzNPh42G1GiDfzKwLBnZj31MV0XUFmaOzVUnUngr40+16zYafC
EvArwy+wHDYvcv+kL296dm1RzBoqXXrjTUu+9WDYIZHvJ0HtpwRXbFJmp4SY0JmWOnSm7zNGcLJN
/83Pq/0ZPM4QLWwLaxjqVsHC4Y85PrEgZhqiKFwA8l/nomsdUavCSUrg8GGJWyism5x6qMTxh/0e
JfsAV5KDGLa0oyzLSY2rB7mfz/Zgf5JgCy88m36Ghjr4pjYcjC78hlnxhAG3xZdBPrspvk0wThz0
tanXx50Flt7X4crdlRDVPHiVn5IlUWyX4su/HglZJP05X7Om0lSV5ZFhaRrT9h/HcsrQrMOFTlyr
zxsmCHJlB4nQ51bCdQaLHMrD8L1QEeUlI+gDMVcMVuHgzoIegWXWh3FOCwS0DP218R39T0aFS/+U
YuUsd5h8QvE5TxRWwLDPO6kh+2PLByUiLogjcS/plGtYJO3yUgrsFIGcra0ergiYd6HtdJnlLupH
GdEpM8yqp42DIKksOKNw0OQpgTJ54Tep4hgNogy4Ryy1ypE6FsxLf7SxA4voGeQjOFCjccaaiG1k
4xQW9VM9c0bRoKLjMoJTlivGbBn/FqWs4hRPC79H0WLDG3aaGJ9l6JkpKS+7OrMg82uzWzY8pS+J
4ykbZExVPSVB11AdaJFRjdIBOTOScaMNAU+Retzi7kjj+hPE+rCXOph8RV6D1FOymMLr9KCC4TtY
NRHILRSWY79VeKxEMQAEoUGL2HcdwaYVmzdPla0UOgwthAUbsEV+gKon6gbXVLF1Wy9mZGZ+Y8c1
koRxpKxHWsSgUyXs0xyEjrTlBekWuD7J4GuF0t/LknlgEHLZeFsPqVQM99OwvA6KdipXYmAWA/ct
JjuaVE10U5ZcI2gTd0hYIZm13ZtWdFiGNJBPk1a7dVP1j2IFz6bGve01cCnKLM2usSq/RLTUPmlK
GSd+oV0kouGg0xdTtBZfHwEYMfux/e3aPKgSOS8kNUgpichmn/wo53RwJRwMn6C2lgAWC1mWq5G4
aqbop5SwT44jcEQp3N6shsxFGnNxJ9QJZmOovFr8GG46QKEVFTw1a0F0Vpilm+Mdp1dgSi5VmC33
MiMjq0CaJ6yD3pIHo5Vt4ZWt/T1sRhgRmJxdBv+uxtxOYsMTBr6DXjQddusOc2H3xCLOazO15RzX
VBpp8SEyO2qnS87sa3yuua5TbUp9rY+hVS7LPr4hvpfyESLLuBcV/shMtLanTRoVRCMKjNIgiUZh
SigQdeRg+ynt2WzJo08Ms70TTaS/pdPcYz7Asw9NeXW3pSRIFVBqLDwI7tpApQ/6TGw5ZTVSz4e3
LrSDUiZGhL37K2G2jWOB5rhrDdNBT3ykH3uacubPMINknoVQ/5am3YfIJSpRQ7MDUx6vAC1JqEb/
nP4Q1kCIT5g2+3LSaHj9gKnSQH3B6apmrZ8oSQOjVfm5yCMRy+NAU3NbVuQ0lbtKU3DLTwQ2VgZQ
/1m9R7ebMEcNxVFRtYJOrsa5YekMNnUWXWdBNydGDrIPVYOVvFx8tvxORzumQJlnI3HMoVQ8VRX1
+6G/2CPDT9ZiCZX0wrijvP191uG3FoB88GpKhwo3P70xMuvJKMcqIB7CSnot1AkxHbrEvQFwZkyZ
PMtwrMgrGR/rdhGgpPDQs+wxK5f0Z3pM6+qFhb24EfnACd0TP9Y232fY9W5Ch3+HdY81eZvNyA91
h7iv1K8KRLBF1EDpwyVjafqR8VpxFIvQ9Lkr9iBAmDa1Z8I2me+atzGTWRlHNMB+6PAtHJW2CtQn
inCTfsQ6RnmkQA1PyoXZaq9hRQKRNc5bH6dbXKILUm/qH7MkM4G2QrAz+0rc9Sv9NsHlXRRm2Gpm
BsmpWwiualkBpnCNFboia18fyGMvXTXM8eeQIFQjHrnLw2ncU2SWAJkd4lTmZ1JSd67pgOnsKfYp
yLUol6lpNguGRJVXmTieGw23oN6RrhbTk0Yd3iO1ASm2M7rjCoBor4IzJACF4u9iY9CJW4Anidl9
t1Im2Kh/trEc7RTRo5zvWY2m/5u581iSHFmu6L9wD1pAAxsuUqsSWZVZagMrCSCgZQD4eh40+YzN
fnwzW5qNlXXP9HQKABEe7vee69T7wiXo1tdecRfBFwQ+tqhVQ5UcsZSUYAl+/Q0TCrIam6uCDMM+
fs2j61DiIwGkjbfaVc8s2xFJPowRYxO2HUe7jdG3aEvQSzHcmNkFEXAfZDjh0F0pSTCXDOjSNIso
jaBFK+LgIUcc1a3DokKeaNHOVjniVzrQIcLHxTQ1NhMQ4+x7hKdMZFFJIJesO9W+qZEM1QYaKMcy
oCGpl3Qc7Z3rg7hRDVTQBF4CzwKrf75vTCg0Mic8Omv1SwB3SGh9xL35ZY+htmrc6SycIFhzFsro
ddav4+QzDqqsW3d40KLocyK6K5jRP5GjOFFoHCFVavG1E6hSt467JEmhY3DtcnKMM7EIE7dfZQUz
JohsSWYEx5R6W9QipNIW8boMG6RfbBq+Cox5okWmfAm+hkxLUjx0NCJxjUS88qpbG/alBk1smfK8
kgaWkPBlXJH5t/s+s+qN6ZXbPGxhWms0WKO+d4jMJVFcmDcWQGeguboN9qshBSw0u63D/svB05Ih
gB0IaEzxdZfhFaxOzwre6p4WA/GgMG1iRjLRt9BT7RGTGacXvlaa+xoYD8e9S2k9Y+D3neOYxkfp
kSKtAR4byNKiGTrpB7J7SVEklHWZ9np0bL0vIhuTUwjC6dh+OdQgJ80sutOvX1FnyynS7hsyXbnP
W5dVf22mAJICp5QHuwxQhohy3Y/OCEtGewgIVjvmhbhEiSH2aVGDc5x/kH7i3oZVX6NQaLTFmDLp
Zp2Yb5U2u2nnH79+9etHJVGRCMEzPz1VVoO4gizIH2fsSdOStXDWbZ0aR1WH08qvvGxZJSjyWkHA
NHXQTpQBKINRxqe8fkUPYt2SLW+QLDoiIyhcRoolwkzXgQ8QQes4RAOH36SfgsNEftTaqDIGOhaQ
oTgpkMW5/saOcJRlOYPqhWTLvYnmH6lotgZw2lOU1cSyE7G4dVSFDdkpjwVZ97vILzwigWR9xwfF
KOn3uz5siVKu/RjqzDzrHrW5C8wo1epqQgdd/xFUpnbjltFRAuAZRJG8d/7sLGsiFwwJzlKpiB+o
eTxxFaYXUnomBjVV/+qF5Vk3y7U35Aazxdw7Kj/F0hWG5HFW6k2EfX0mp7ohr0jpN30MWZbVCIRf
yVRmFPJcUPNcSu5dPkGuDvgcPlK+A1xusLCIJrHXvpr2BJSHhywfB3pi9tfQRGrn42a/c7POY0DD
ONBomKmJxK0IFABUNoYJ1VLK/m2n/gkhACutJorl4OYSKn+usI1oJ050pGSWFonxKbampJ5us9Gq
D2FkDMehTbZurdfnxPZPJPVRfintIxPZtOvG0LvJgNfcJK4gMUyab934ak8eSsek4CYpSwyHDRJM
TdoPuT6AM5q3yAbhQWJb9aVrR+5x9J+xXZEGN5b9I1LHS4My0UnTau22dEy6ILQ2kq2AGMl1PMX+
bW7WD2M1hfuclhhlf+AsZdOAx7GAi7pq2MZA4lZ+T3dsJC5n6Dj1DkzM3CAkC6wST7ownZ0VvSUJ
AsqpjnfaeKd5tBkHXd+23O8YKhhwN8XJSN1rSGQBMy3x3sTUxWSUTUNer7tuoQl177emjxVnvFWF
Hq5BlSsrZoKP9j9Ks31tQF+ygprDudroChempzByUn4ySkRdwcO+dMLopglhq03xfEpq9M0kR8SO
LcYx8NffiRcX65yogencQIRlBrWqJaNSIOsuYxgFm6/ZMCM8jVX1aqCkJX/RXhUFxAwOqc9T35S0
o5BHTESNLoNXz+/PQTkwvkvzkWKSNOtixJodt8B/THghqVaum75kvbTanwEOcaNDC+uh3Lfeh1mP
r67xQiZNsQy9jorbiM++4MSph+53r6ylVRnEmibZyegxNY8w3nK0lfBHUwyk6iTaZjeNUb8Gcnpo
0/6lZDrbcMIE5aieSt1hOBu19yHfVV2OMWtU90GBWvdsiqJ9peQ7cKN4MD/6A8IgRvbPIAYPrNUj
uaLGZ961ZP2OpzzH0JabH6KEsT7Yi9EKwYoxfuZq0vMaBErlIlyyD3GogAcPSsoY4gGFnHjspDoz
tHyc9IKyIQm+kdMBxlZswSaKxqTvT79e2gVFvnIzTFXEI09oehZ6Pr8jeB48hPkrlfJJRwPJpLT8
mb4jk2RzIaEItpV9UFT5E84WJ1voraCxzB0M2+OMbBnHYHoNp+FFjtazEzJqBSBCR5O10fNW8Sxw
lNp3Z8IlzLJ36t9bS/euCpw9bHCyuQNkCIzUy5ExOPJPNRTYEKaLqQcvsZd+oimh1pi8tWlr30Eb
aMt0IkNTTp+G1RB5Yn/UynocGD93dQ4vs6yfTDs5l7aOa82OHgmRwLXWqw/4gjP2vj80QbbXKPwX
Mv6Ck3EOdPM+9eKdWRKr43mkJ8TWp6WnM1d+grEfNc9xTJyCMsgHdHPt2yY7yjedAlAd9hyIW6SZ
fIgkeFAgP0hi+ZAmr2JzCNeyHg0Ib+RxSJIzqsu1ZwAmcLT8XPjoNfDijAshOY3TsYD7OX2kzA+X
nf7o+wUidPQRlCwpVteNb3vHBtdwZGV7z2vupukh1Ww6XLxeOY5IfijVjHonElIbyT7+LDLtbBdP
JPnQ/+zzO21kDqhB/HZrdfJKaMQGLHpYH3eaY93boK/tlntmmpDJTK5xyDuYgSGemwa1S2Zdu4bH
sMw9IupFdEwhVq8FkiHCEPZRRt58LvtLHcVnnQHm0nQwrzjurV6DmyyN9Kl0yo3hUDYb/PU9Zwrk
+86xbK2VqYPa6FLKm8hynqrU+bSIGICu1nbEst0RYpuuprSCtKKFi4x8IbN1IDGGRA8YiJmw+ZN7
nfdrIJTnIc5e6KoD+2s+9IbS0vNYNsamWpD0MG4Sh0EB+ymKCQILbBtalt+BH0elsUiKyCPkUuFY
RV07mvbWTyBCp/GFbY0ckoDIVct4UHpFq1y4MFej5xCTDeX8D0IrZxX0is8PyEgptWewex0Y+aDT
krPFF3uYilbpmNy7psUp3wKFGzm3TtqoZdYkp6zNmllW9e4K7VuP54xpZCwLCB8kETCW0OJki/eQ
mzDvALhRbsoIgo0RZVgLdPIXC+BhUwFbpliFQ4vQBykFQUMYJjTG3GFn3KqprpiQRBAckhGrANDK
0aBPA/gGFYe3QBIOi611sXg+ZTkCeojRH7++9MAkvqgp7z0buWSXhHCTwZMKHycRa4TtFngemb9v
ZNUcOUMRMxEOkF7D8VYYE7lO0jx7+kgMtZbKrWEgAUlchiU2hDs7tg+5IMMHtiGzGwhr49gvMjf/
BqD4nrE0EeaERkTbOAQvJJr74qjxzfW7L020W9MXb7kVv9n9LXc90hjxaBWuXKrhLc7FI7y0c5LH
d5Y7npzee7dzkqD0RFH9uVu9HxGXVxgEZwPW5FBym1ggE2xinll9dmbKuhXNjMPmkLjBcz7t6gbZ
icUNTauWw2oOBi/6ag0O1gT+LjW/fMI3BJaVNllHzQjI/tQQGkEySPTj5cULjykc5Oq9n/iMERhh
I4KaE8kDloo3p9F+zLa8t1VEjGAfExuhphbFk7nzy+o70zfSiA7a5L81Hpd/k8c1jSIeCbOM01Xo
Dx/90N7aGS0Kw0xwi6CoJg/XAsrRGDdmRc9sHsCE5D6SWhSRdA6huc6eK4yMlGJttK466I+0/K9h
2XxJkvikXh3iuEaui1A+Dk8Bu407IJhqRkLo6d8TyaSdSg1JGkglFH5M3lxcEQIqxyScd0zTXLN4
4twEhKpy12WSvzUpDZbcsFjyYvND4Sfle6fL6cOot93qLa79VT0Y5Z1VieMAJxCgRbkIU9wQtJPX
GCLGYCAK2nqqYz54QgOWGDTaMhTSKinpyWDvVTGTGk+a96MSD2PGAdGKL60KTkMO4TMpIdTD7DA5
emXu0pf7rGm2RUlgY+QzvvWovOqqP0IPmPt7w6a3+wULgEd44oc1AqmJTEyHTT1huZx+lJffpQ7h
nFq5y504Xk5j1a8cl7qGNiKFiUKVgg1poSPasgz3pk3JRvUqpg2ea9/LeET4k+9qo9hHDTxfB38n
4io7XZZ9cyO4HaKgeBjG4cvhZMvOg23PYZqZ4QiorKc0GQxA8b2+0i3mGS4++tQZVzpJIgbxXgBZ
/aUVBDunTzXSovRLyJa/1OCdNJ3hEMBHrgsec0aa9XHQMNL1QbPrLTfaVPHwnQM6tkS7n9eTXptl
eBJNo5NrJNbkALm73F9M1S2ynMYYo3Vn+UelIT8SRfAUhLQ2BbNxz1WXJOCoazdKLZVrvoXcAbCV
+V2iWT5zhfBQxmV/bzdty+N+4CEIl30/kr5Zqaeia55dgYQuDbRwBdB0C04WmZxWY42hAlkXGhLN
Wt31pbg3W7KzPERry/C5rGF2O4JsDtu78Th/M6PoH92peJ4vWNDTLJxVnT6cIjJH5aB/uq5c1/Qq
sMY9gH3D1FS5tBLLZGMRexhWYFp03SPrTr77qvwZIaJspWCOPLtXM5MK3gdSvOZufA3CTyupb1RT
Y9bSrHZjtNt2AMVchfDqGdgy8tjQw1IrKw4fcrcOWSHd5tAXVG2WHixa/BNL4MRHVwWLrjOj9TTn
5TZDtR/c5KcPBnKcazNb2VnfLbKvqbeeE0imhUcvR9C4HozwQI75BQn5h6h2sczAszLzcJIvNyBE
NJTlkhtzZgf4NI7A7cTQixKfoFeVMqGyrG+tAaHhZRWkpGa8moOUC0Vj3aUWACgbnxF3f0HIIsa+
9B+rgOIG4vY1qlFoFnuPeqRWkEp916Dc9OdIYKbfzJBXtaICiI9DE/7kgVqPSfNu2+FJBpm2lPlX
Zo73hou2sEcOWnZNy7m5u6trYhMSpzhZbnPp0g46Tb6yBnnpSvMj6ut+/jpRObv0wUZCNTrz2to5
kzY32iqvppTT7t3MBIDm0edrXsfGXZkoXbD0sWuBZKOCZx6sbGOfqp6WtmZ+kPOJ8RuDnPDfNQ4g
K0UebSCoSfz+oDv6j+Qwts/MkwM8Nug4lg25swjBEREUOqXreipBxhqvQVybN+1s3kljYihb1I1B
eBY1IEC7YGNQPbFrxCs/eJ53SnRxdEzni6gEDhL6mz30klFVeYl8hs1pFnnrWMMbIgbi6zLhwNmt
Txh+3u1aqm0b0HgXsflCMXGVPgBrlCqEDhtoxiOa6AXiz6mnH1nRPEWT4U3bZqzvcbc9ZlNJL8mJ
SdNJsk8PJnHbyp+uLnOGm4CD/djZNy3Ua4YnC3JuwQaHPPojnXzNiH1ai2x+Q883ETbJIljVWbsm
flOyRlhfPVEqFVhuguVXgUb6SUFVCA0PeFAZlgviKOKViSF9xD4/5UGEKNVYxf2kDhjwZpSiS3OZ
m3gRu/hZbJILc1MoRqT9oyK+wqFAJFlqIHmj/uoGdmDbap+HdIti5m2Ks5YbH3IUrdMbaEsO7X6i
pU36ySqHLm3WpHXpnNFxEwcMRafMXGdmAFFE6FvebHcvR5SlrpsVN57ZVKSFh2fbU7xKxtFF6WsV
85eKxr4nIU67DT3j6tQ6W0LPDNBgvUxNKhXSJmsZvKB6JBKwABjI0sUOm0YbzzateepzanLeehcl
5XbqzX0ZBjdTwq7iFE6wyq2222k8NWsWbA1PNPN/MBNRYnGRVXSwgvTdqcvXEFcFS0x/21baLUvs
NcdmO0R0dxJ0MnFyNePyXpC2t/JhQtOwG8HBlSUZLuFzjaOtQ3qLg3N6qdBk0pgk7oA8EqIcudCB
nsRH5W2x3OHDYVRdSR89dfkYIPvbMMaBIFd1BwnQy+madO8amK1HYTyWaeQvsyK/J0bsPsSstHaT
4SxN/KtpiVkMB0wbsQE5DRs64b/jurECwdw03gjl4si2IY9xXP3UkfzTrfDgerMNoO1OYwPieyTO
TQX1pib+vSBoLQCwQJecmr9qx7UxMzly9zWLIzLUffs4JogpWv+dTDHQSL226f3kIx8ZdmV6uBnQ
VrSEl7iMiVaupE7IIx5CXXJim0a8FKqGxuSkH8jvQUQGJkmQJnHWjOG2Bc3WqqSeKIYXRyi4db77
4m9jkZNlCEu7E/mPrSt9XyuSn0wj/kpieXW6cNyMmulyn4ZnyExy1UwavZcewQSNWm5KR5sxDLSQ
/IlnTEzluowlqWVp/WXZ/g+ZXrnNGGScGFkU8E1mVku4xg2CieyGGirdszsm66Em8t6r2W6n9FZo
qCKwjWTV3QiFZFFEInuwY2tbWODdjILHptcflKG9lIGalp0Rnf2WKGrCRKYQhwl+pnM3AIgjz3eT
hJV5X5d1fRgK7aGIxndp1MfETtVRn/r5wBIu3Yh7H5dRsOlk6J1ik5bRBB1hbgoKBFk1Rsc4CBnx
lDyV8aMLn412hzkuJCBKDouZmlOKdbQ/ofYua/whrkYKiHLJGeWuo1hs3oo+gFluDhfbb8XSsAvz
Zk7fQJgdsz/gp8xgXbOkUIdmur8qrOFd9AUk9ra/66H6ocIcD2Nxlw4O+a2zzUS33ptK/oQpe4Ik
0LOOO+NjksML46skK+V9NzAAhMpHp9aOYa+V8hUAfj+bnnHCGe8jEgmvZ6SZwEPaBTntyLi+b7iA
hAuYZyFzDurUVEr0H54b33q+Qxy9yAjX9IJ3PQQs6gwAPJIxONZhRbH6YY5FvotFPy21kRS2mMaE
XRlQY4ldqr99OVxbwKTYrd0b+FiXRvPWuolaIbdWjd68FITNy/prct1LTvAwgsT2msgB2XiBC4Bk
seXkuI8E4X140ngxzWrnRgg5kExMCyRt7lKXbrvVtPGgu2j9DHR8zIAuk0PnNxgGzPzTlSArWY4P
Pi4qbcI3POTNnmyeraHFl0hIjfnlj2u1D22IpcnSJJPLMXhg6NtHY4G4ZtxZdV/sqsw9i8FZWz0Q
gEYjBRgE7Z1LQ93Ux32Ski0T51qzHmxZAhSsOYbj3jroE6JDNaWH1hbWEVnesGZJIj6DXPVjWRrc
Lb9+Gdcg9Zg1kEjhpBR0ZJA1TdK+luKmz4KvsI9imDQzblzWP+VQ42WK/a0BXXihY4WI3JZkaz7p
FBUnmbtvcqqbvWpKnSAAimY0gPSOixj+DSTiyhxu/al19kEXqi3gDrAvVfbDqXa47RILY1LZ79Cr
6JihaRZghW9OI3uoV0fapWWT4yAdHr08eOpTQ18pMnCxK8Thoc2Y6VuJducTE3qSvv/uhSrfhRFq
Bb8RJ1Uzl+zt5MkypfFwjbMpA1Pq52u3SKutbFvCa6rss9PT6zSUzrErkxJ1BjwiSFBMgJ1Kvjoq
G/HkDDHkf49gkDHxLw2SFfJn8AbShgA9IVZ2amcPHqapiaTdldPZ0xpAJ9wla9eL6IDth0tZVBO2
aDvfZ72Uu8oCaFFQcCibNS/+kcTKLb30wSfOzR4PYSaOwRhhsXXFDuLeXo/EwmxRVSh8DJsyJt7C
GnkKHBtfUJfZz62EslL4rApeqSsaCZV+r+GqFmG1qbLSuk5NG2Mvu2CtHtYO2zK5rgz8mxJDEqGA
C0C/X3ZGlQBtD54lwyxM4KSamyIsdz1mZ8r6NH3qswGRSdZegLXbpKNo7gVB6GNRN9UWxy2Z8BQJ
sE/tKyNBKuvCePFsKW5ZoG+8SSZLkD3085HTBYAhw7z6yNORAoyhz9q23FneWL0xaH0YJy4H0DqW
FvcZ8gVe4Y7RYAM2cds6020Z4KcxYppZFlzWudl/klOyKntLHbm56PUyXFyK5GjYFFBkq0He9von
L86MfVLbjP0cDHwofYZ+B90tv9A4k+ingVROvb+WmRgwtdXRlvgP45SF9ipBFonrR3uzSrrWnvTk
nYbKztapYubJtj755WxcYSw/PNVNckNyhlqHuCe34VT2z60Geq5vOm+VMuBdTQ1IzgZYjJ5p/WtX
zQgQzQ+3TeiuDCGM69jHD4XHKbyvIqSnmGSmQo3oQwZ1W2nkpfSNXBmRlu4idrCLDAIbqZ39kIJF
XVeuXl3zrsO3zjRhZYZIhSyuOszM6tyYI2jf0cDgpcXilJJwVALeXJom9gpLEeEzKvPHdXrrCVoi
OSkh+SEmXa7IgVmjeBalli8Lu+veXGpU2qjOpaKuvGqxWy4yp9LvANcmS03rHoXp13cV7UaNcvuu
6C3qrSK7Rf0xH/fGAuurLReVRehB45XkQbmsEDQ74h0HYTBRdhueBvkUDXb2mXTEX03m1zgYyVsc
T3fNyL0+Del0jnNkpIPWxA8m93BjI3+Y2E0e3KH7CTQnPvRheWpBae3hQpK1oKf1rusnnwcT+lrc
vDjR8KKqzlz5kgUpClK6YfXAHZznAmPSLzmtvcYk04Ct5rONBc9qz9YFpzcyTxNaNUVnY1nVebwv
hw56n2nfOXiCNw1vTcvIUwMKT+VMDbyI7fIT+ndw+FGttx7jdtplGT9i8hXywfsk4j44iI7ysncR
0HldfZdYwjyOgZBgfKdgrSx2jAwp3i13FHowPpTfm/19J+SwEFj6ChxwPSJc5D8EGEPpus3DfRwH
SNVtL9jm2SwAr1BPwTkJN5qlCSRA+ZdveR9t1veXEkjunvn4IlGODtcUBAbIvgbMQnV1cfUsMiDS
V2GDNNEyuhB6m2GWLWuiYAHTHKfutWZ86AsFCIMMer8gnt4om/yUElEkaipDTaddQpTTpm1a0hQd
GpZ5FOuvKkA/gFJry+XyySQaXxuvowXThV+m6M6M1+40f8pukKW3jDr9ZyOddnYxnUzTlks6YeUt
LbOdEbdiFdGp4xRq0mYk3KoD4turWD5YGZmOY1AgiNU5bf36dxkR2bs8SL+1EriiNWMW0Ts862R5
g+CrLkPia9dJd5NbVSdf3sMcQH6BK9U8cl7ydAXWt4PxUvXf7siICgcJ1D2LzE8MEWQbnmwn6Le9
MX4DRrS36DTKpebm/rlSk3+eHFEhgqJV3ib5SFAZcBk70Xwssohn/DzoDpVdBeeUKPDBtYbblFus
yduepgaCsKWDeCUwk00gEgPNrx48tw1O1Qh0382v34a3euo8h7XT3o+xPyfllM9NoW+71DNfHKmB
jG+Vg2fDtF78tCDfmxRWGfZn28oQvckOxzXeXZPk2zqQQOfNPlwD0fGem565dQ3u7ShqCBBFlgMH
wa1GXvjJ75AYETGZLqcquSGwAGqkphl4XCOgNeMw3QvvUtAiWgxVCq7DjT5ND1SA0kvrhPfD2YxH
gHPlPoOfnLNY0b0p37U5YsYgyCnmiAFlhSAFa5nq+Y8foqfRpQUdga5n14VU7BbkE7fsDo0+Haz5
2StrcvZ8lFs+F8s0z6pSD0TrGFSENG6yKHsqmnnoJsXZIlBvC7EZklfaoluZOy20s6sOSoMgVWBh
yIkUGoMKu9IZHqajDpzX33aieirkHW3Usy55JxOGz3VXPquBRouH75pTI1Wr6MKdHR+jCSMbWLZ2
CX2ESJSmu48T66Z0A5RdSIfUXQB3ECPIJUpNvO0i/KyCa5o11BLDY+y47xVRg9tSL/KF8yDG8D0M
bEawmAVgtj4j2d0pzT6nQj4nFiY8tExPinznluny0ky8F9fzL1qKFh9K/Gdr0/TWtGFjjTjeXQkY
zCxOlete+4wBTaapc2p+j/Ju5L2UzRuNK/0YGG251G1AM4z03pUGnUwmBTJBAy5r33yxoX0FFjQu
WhV7ID+YC/JlPtC/ov8AZNxLHrXGf5g06IYYoBZVTGpbHbJhCq9ZyipGqhkxEKqHBQEwNNMooQbW
KHoSqzLqf2QBOI0smsJ1sTcnUIOLiuT0XnxU1VAtBHdTq9e3oLXR3rt01CmVAQ8zDqdYXVYGbIkk
b+m2y0f6e4vGSp/s1riZqF2WjkCJHGf/JUmf/Xvhd3H/XzYlDHx/+Pl+/+1/XIqMf/60AP6vP/Iv
jYL/60/9K8/h/0M3oYE0/1+bCRffaTx9/+4knP/8P4yE7r/TwDA9ZFrG7NibLYH/MBL6BM3YqJN+
GQyZJPyPj9Djf+J/8w3PsXx8HTi1/uEjtP+d0Jo5ukYX+MeE7vzbr+v15/X7n9//bs2bTXC/m9H4
y32Pl6EV46PPdWdR/m8Gks4gOt3BnLVtNZZipSApdnB6p81v38d/3za/v8yfDsBfL6Pj6yYbB33/
n8azcap835jGZttp2rGjye9Z0SaHrFW5O/QsS2MC5W3t//pFjf/zVTk1/rIU8HX+YXdL+Gh6YEzA
JmzmNWkv11HTvfjNcLTHkWlgfHBwhpMdUB2ob8PS3PqeTZpxdD/HBrE6QmOR3dXotTsjM95jxGu6
H791nXYXjOKhLz91PXn22/BSMH/VyIlwGQ60jfb01x/kn4wgv74+z/J0G4eEqbuzUeS3q4TSJzAG
f2hokctvw+1W9jyAag30k9G2z1pWD0j3C8fjx+xyCTrzrCelXER+fLK6HM0ZTMLOuYRu/VCNj5XB
cczdgGI4TgWGprmFFXOWHNf1YJ8N+cBodf4ajBpoVTtJQAfF1kkwOLW+vfqbD/dHzpE9fzhf93XK
Lwxw3p8ul8iiCEqcqtk6qXvbFuwbBacmRJeOvJR0XbxCfiWee0tzY1+kKfwwddO37rZHwACkZ595
zgZlH+12wj7SDkG8s+LWOln5nH3OruwxBIBS4MyhGnb1Gs/orGQ4qtG+jQd1F/nyVaj8bwwtPIb/
/GT55vxQ8fS7wvnD9IqjAac3mtAtlqPFKOkq2A2qRnB9OMcI19bscm3Y5CyZdPjdlOZXZt63Jk3Z
iJh4oS9bzgRk4fXrv/6+53vlzyce86klHNdyXONPx6HovJJcnhIYV83+5AR7L9Je//ol/nTy2ELo
2KB50JmA6KY1P5e/3a4CAkGRmLLZAhTNhHfsxmZnlJdmHhCnaDyE/ndOqT+XsV+viGnI5BQA9sH7
4wFxWj0bZU4T2wZ5mRmXaRKvrp081pl8UNEEyky8hvq5ayniHKRr8ozw9cipbK8V6ZWJMJ3xFnTE
CFaGrghtxpZMexuBkVtkqyCQ5HvbnAZOyWhtERcelBdu/NA/6tr4lLScBYmjWfV29xLE1edff5sg
v/64ZPOngxYv2BIEFmpr/u+/fZ82clUGo6D2eg81QZN59BiM6W00redcH9296oJTHMAAwVaXcsby
OQEpbxM5eLXaujgpvHLDsYiFeR/N5kVd+kj1MeZFU7UfBVk+fWK9BVMcn+jdE0ora4JTxlAyLJ8n
D/TEc71j2lkzesr1+gt7HbNynsfcg8vr5N2DN3ivTt/A6qpJBavr/HZy9VOU1tzPPjMxW2E+Uu6i
jcLbwW2PhQPkg3bbdtK9t370viEQ7YIBim0NjSEyvWvJKcqfmwn5hO8jRxGXNe9ygtrqCJc+q0Q1
JLqcUst5sqNqVYJtspzspJwNFAIGYgwZqFC7AHdxnxERps0YtLzRVmIctpPs35HOt0uzRROWNauU
vvOCVhA5HIMGb63O3gSEnCwhVoWmWNFgaeyGew+u0bKJ3U+biEkR4K40aBItNI/R94RRoudIGQ6r
SvJfIkSkDNbjL9nJlzY+iZ5woRTZiOWj0qn0p0Fqb4WcqRiQ0ZAp08ZnTUuH8krSi+Gor2FAvxs8
Yp7Ase1jU0ivnd3Za+lmdwksvKJcxyWvJLE+4TPC/SESkofNZdNKjLXao1U5yD7EwM2QKDJziXbT
+xBtZNzNqBEbHebMzGFkbDbROUjzJ0fzVkGReTSyGaa3d4bKBsiVkgOcokCd0PRI2GNtgGZhtvMP
EKSWyQwg6ctrrj37sjY2BjeYU3c3mkHktfTz3QiukSloApIA1W4VaNxoHEjsHSkliCWL96H3P2EF
35CItfeDDkZOAm9Xv4vgNC89d23Gz6YzPExFUC90KEgYufXTiIoTzV/1oGv631jl/Xl5/n2ZnJ85
G3AA7Tsdkeifa1iBBBryWoPGqmLMWaj8m47CwYxRnhVgn4vUAoz3UA6C4QHSd3eMH/IUZY8X0C50
kR9VBOIUOTIx+sXLegS26RKkO0V4czV/kcv8JoPMs2QgQagutExPPE5Dd498grGj5b02DV3CtpOE
fJtE9+ZoEs30dfad2VmoY4Tu0ZH1XBcRB8e8Na6qM33OANG7Eam5N862Inq65wMSLWUWYHIk9HBo
r1r1CXYEFWmhbtww+UaeyrET63yrGa+14jsd0+lRj2nsJPGPP9l3oxp2NDZr66FznB39IkSsd79w
Z2idff8WCPhNrYB+Z8xF4SQ6nRsuh5pEqZIxyMJP08+J/kUS8+AhpOhsY1iC6b6COtf0bGGlxlax
TU/NhMDP4evM6u76N6vobJb9pwvq2oTKWFxbw5yd+L8tomMoBntq0npbWeVzpsaHRGrLyjvqDfGG
MtHEwlbTTuu8Q8N3bfg3iqMgzB+U0co+hDJmRunZu6pLv//6nf165X96ZzPGA2SHKSzzD5uv0j2M
fF1LuIvXXmqPtDh8Ecu93SWIRHy75mw9n6mXisEK9hXMoq6/j/+TtPNablvbtu0XoQphYk7glZmU
SAUqWH5BWbKFnDO+/jR4V51t0zpS3bovXstWAIgwwxi9t06RNynp0KdVBqZxig6ZSI406nedld6A
cfzmWYhEMmxpRuYUy8lPMJN135D/eLhZJX1wJz7o0eynrKEDf/6ZjI8mZGla6IR1xyIX8+Jq61ZO
Y72h6m1O4LGCAksYqWrLto8rCg7JVkNm0eD58FgkAUDMqQXl8XfN/YZABf8OgB003Tefn9QHT4Bg
y27BAmFV8s85eRidGkhXNO0zdWu3JQiMRJyRylNAF7ehV/z8/HjGP3AHne2eblGqN0nidOed35+P
nOGWSFPcCUSunr/Rq4UJZilAstodsi6KCfGjVxhHERvgBbPt5wf/4MNybKXrCqrN/GD9fWwtJxVl
CHseKm3cNbJ71LgHroyuBYm7C1Mgzfj8gB/dcmma3HGl24bJsu/vI9o9eZBlTEaRqYpfdUA9tw5u
EbusYxpphNu0y2hQJxYMFGCGOc5rW2PEZ0L/1Rj8QBp/sW768ApYYt5HK1OZl6+VLJ0O5yqPYAe8
NztRDQdppZaidk8EDm6++PQmn+7iJZamEA58lRn+Iy4+vdsmsvG8DOKrrb/EEGeiPr+2GEkmR/s5
0WpTRvLc9+mzQxRyM5CjSGjx8vOTsOab+s9JwCwypSS6VtqXD5xRVtNQgf5FaYe9bzBxyLeov4Kd
yAuqZhLTe5yY+1KKM/LRXVtHTyrKfiAUJR3KROhEm29Cs8ROlqzSwihwqnTGOXaSZ4FbFFd/dBDo
GuiqYvcaj3Kq0F0mza0Vjmo7wDGBAchASSINZlWmFYfb/vmH/Pg5c01KKbap/t3Vy1ajVeRTifUL
cVYBE9mQGWcYaKu6u+5bIoXyPhxpsAVvQm9vWRs8SNRb9HUBZU+n3CizL07pss7AfAKFQyJ8Quml
HDk/G39MLcqzIrvCucXuI7pvXPRObn1LnvqeauJL35S0eDhJGTZfHHd+pi5vt6Uch00PQ6y8fMdH
hOMsYuwZZ+gezDJ/LqPui0N8sJWDMWWy/qFMZZJJ/PdH82XUJt7Uk6oSaycHT9JK4FRA2KBoR8ls
35KhiPvB2n9+k8VHQ+cfx1UX84fvBhkSmLEkVyD+4QuJQIdgALQZ4J5J4+7GeFXjKsSEC2Qvat8q
aZ9qIAUgO0J2zvikZN636x5RQGchs84FPuy8TKq1jWE+LSwYJK12R8oZkgAPgBBC9iUz6F5L/e+1
it6ANPMMiYaEWO+mtdMns2HpVyydfARb6SDfH+pjOfMGvXzckGDw8vkV+GAClcKwWHrCU6E6d1E+
GGusP1nX8iprvKPJcOwtfKpRcPf5YT56dP88zMWjG7dtAP6vK7eUZu7TLCoXeXgepifo0uuQzokc
JWQqFEVfzBYfPVd/Htf6+7nKk8oNWe7yynQg8yg8wYXqILKqItp72QCBvfrign44bvye/5VNecz4
PVv/8Zb2SjcDgN6o6XP0AjY5c03w0KOTJxXBuEI+yG43u6mr7ujL/BvKgm0cIyJwkDMp27///Lqb
H+wvpGQhoitbIBu0Ly5APwCU0Ase8BQ9Q4uZlA03q+H+WFHnW7TOuG1TD9RnsQSGUkJuUXCZdIfV
9GgNw3Ie2ZqY7W8zZb+I5N3EZkpiB+blun78/FQ/GmX+PNOLmS1vwgFNmF5uR4dEDd9AdJhcf36I
fyq18wjqEMDFEEqAuqHPj+kf9yaTrTmgay22nbDJpqGX0dCCNeKSQMzsTmryvqm8nUIJAIjiV2Cz
rRl7ElhidhjOsYz8dVEOqzzA/OZJUkUGTEuiPNvVdB5rXuQqECf0rc9piXVsZPfOi1TqpGSK288/
yT9lv9+fBLkqM4Flstu4qNVEA94HVFbc18L4zoDzbGtwSBBABr5xnU5Ec2nBW1Z7a3siEMkev49u
hZTSorBTKv3agmUT1OYX1/c/FeKLqYIapCssqG/UWX9zyP64wHnIowgiutiKgovVp/Im8KlXDz2h
5Vqtbqp0vHYUeGzfJTDIKhgDaowJBptRx+nfI0gA6KSxT3c9i8cK5kbZdasgsKZlSmRUp7MFBlGK
QYxygJFTKR4USV61pOUYlcBuq25pe/l3ra3PCLRIiaj4V1/o+9DUV3pH3WTARDlbJ5ZNLH6oIvzh
GOItMunemt6uh7qAebesUFrbSCCznG8uVNqBg5vT32xc88k6IRFBxfCSOw1TzQi/ms4xAdT9MvDt
vcQXvkij4iQRga3iapMmhBb7o7lJNeeKrM11xzSwqjXg4raXrpSREXWX4lXx3JyszW6jtemL15Ku
0GYPQYQjNp61nI3kSpZ51O/SUr9FlnXUJdW5Ltkjs96ZXXkuMFCMYPeaUGAxGxoMd3iXbNgnHjh3
zdlWikuKVpjagAVdq6jffeJo7BlIUZU/0WnHWXQy2/gUZfKVHNWNHnTcq3YHN/o+6wN2EAzSi7D9
lk6yAxjBBwwlv64dLRKGOzDKhWr3jENLv+cDJxEln653iAHssc1NcLiq0t0DIyGHpe0ooN/jynz3
JuuGSWFVVuarsjF2YJvZeElhP8JXITTxCfWQiResfPFDQIm+TJ86Lz5pqMMbpHVLJcgN6AdUEBbE
iRr7uiidU0p3ofa0V7+Tr0Of6Phv4Nf5PBS5077EfPi4yt79muBcAClhDfCVsGJqm0skjgmR2VRC
hL5OY9K77I5wCkkuJqJkFfw0BIIgsFknA8n/F1OW8cFA6OgWrw9dOZeS/sVcObge4TmlVWxndkeR
m+sx0ljupejjp3ujjm71tDta7RN14TMt2NsfTYzxw+UV+mKMmQ908TKTXWM4hjINneXfxYhMTrPl
pvpYbHMD1Xmq1BXbwKu8ukMkcOW1wcHoXubAj7ElnBEDjTZ8++IMPlie8fYJ9K2seef99N/jtXLU
oEVBWWzN3r4LnOh77vinohEPBgDLIPM2hJndI2D/2TfZFzst8cG+DrSqiSzGYvlvy4tjiyrApEnJ
dAvkwFzh2jWWFJkqAjH0W70dXnyrAHhOOKlZv4ch+TOlCxmEIlj9Y9TjdDGWS/Fi1nAIZBe75DZj
HUN/R8IzyXljJ98jPYHYYlf3uU2Xn1IG2SrGI573a0IZXYST7bujFWciuqwrMjjvPb2rDqKWONPJ
CjElGSElpVVDs/c8SGjKvYVnemtULyP5x+JoaWOKc3EGS1IV/eLOfHR1LNLILSZR2lq/iYF/DPSj
k8aj6/rFFiHF9VhEPysAyJ1F5HRU599lWX1L7fJs2vQCx+nb5MuD5hflIkjX5F6GgxUuwyR4JbTB
/WIn8dGJ2TpLWUV9gH7G/PU/Tkz0paWaVuVbgtCXdsKuqGhPEbrLQb+BmjJ+cSE+WD87Up8nYJer
Qev578NZdVG0PSppAoIcAqJw+ZRyQ7bpV22+eZ12+S4ypbL3d8gHMi/3fk3gli00AbCE8I78NrzK
jRiFdnSOY+2Q1v4jSupja9mzFVUc02qPIPpKIM784r5/9EbKef1EhLDlIE77+/OCNUtcC8jItqjA
nXqhs6mG6jYUB7tOb8cgux3zcd1ViKBxgX9RLP+o0OWwUXHseUsupbq4tzFhZTQGjHwb1Wi/A3+4
MmV+KsmZ6OYEOFEvLDd5z6BgCRS1n3/yD3YwDtoFi24mCot/qqftSOdocNyCcCF5q0UEP+D/nTsS
V4XKrzShzlYpz1Ggf8Vu/eiKo5iAaCwNxSr+4gmze/ovmjCKrcK+bwhiI4khjlrMMaG1JbcG03EJ
DnA0sfPF8fPnn/p3y//iuaMbaMPUc0zaFPpFqSdmqVLbWVBs3d5+oggmF2Ex3lD+vO0q+gWitl+R
dTzK+uz6hCu0u7oAvTFZi9GmkzdoWCu09m4sBohb6q2WZLCUCWidzkqeeq+Ee1pOt67s7aW1KwLX
3CD8pU5u2PuyMM0NQvsXPAGHUuAOzmz1GlBxxzrN0saOPEwJcEYL4zkdUFL1PwkzeRo8d1c0/saK
ux9GXZ1VbL+68azfR63UOOP72VQag9ONFbf2IuxJqSlSWLW4+FhJzMS6hdllqA9Jk+/aRwJM9kSo
F8O2mbColR2hNXSHbbp7nFA2uCurbZ+7xvtp6xbkATmsurA8f34XrA8evrnah26G6oupxDxT/zGo
2YmQBdZDBjXl4yZMmqe6FGgHa+yV3cyMKJJipUXphqCTbd5XxHQk9j4qUkiquBsbCnaLGRuhFw0a
+Erb2w0hTIYOMmPKtpPW5EeTTq7fMJ/o6KLxpLs3IeggqeIb9ks/hmJeyhZms3Fo8YTi1R9zfJ/Y
oNIUaABOsi7jkTAaBRSrUl+M6R/tdvABmI6DwFJYaHv+/vyNjzUtrop8i632tQ3NOdoVpWH1SOcp
XiGuOQ1leNLF+L1wYp0amLwvdO86qOjtWiezkkB5UzTVX9yWf19NAy0JghkXPq7Lbuzv04J8YZvg
GBmPUsWKt7ZO7cCD7rE8H3F8LH1DvELdyBD/4UM1eRqzPsfKQINonY7e+xRb4HLzp66noz0+BHz7
NNTnSBgb6ZDkl7dcSj12tmbdv0y6SA5d17wYklLB8FSOZC2IhEjpzz/VBwWMebVnWfjSocEyovz9
qdDw+KVqRUZ1t9mmdqstwxxyazqpZVyFQCz66FkmOShdrrmRsIsOOp4mxCbPTWI9hSLFG5Z6X1zs
DwZ/wxCsQl2uNjqey5kHl0OJWaTPti11tsT0tkbIgsKwGVgIS9cife/nCAXGJYv1r8pI/wKQLV13
dIWKnEows+9cZ/rjBUTLFdh2F+LTPxBxQYNlHNeGfuh1VA4B+w4sPHVpX6c2PuO5MOD0XzSV/ilk
XZzAxbxbUnQMUj3JwWySmGZAwoAGUAMKLFJvIQN7j3j1/3Vp8/chLzuZTmcmgcK8Tf5rd4xQM8UZ
E25ef7HQNv4Z3ObjGOAOmGUY3uTFNgNfm2ytiGvbeOXeEQxZA94vQ4ccrA3rVMiV4w3PTm8/RM34
lIbRj6YTO+GoVVRuXRJrpiR/tDHbZdp9J9KXL16HD6+86ZDPoNAvMgv/fevNyWkldEdWXol2cDR5
XVftLFHZ1gFEXryFOsyAznVvJ5wLRrRjKFgB5qS57V8Fcb4R9TU8WlxXr1+c2D9Lz/m6sQYzlTLY
olgXg2KRdA1qC59clkKD0WPdFY3aTKFcBWABhFXQFD+Mmb3EkfFQNuXeraOXvL4bZPxYURH94mz+
2bVenM3FZYrgGgYB/ZqtHyIdcFkIy+FIAX0deId8lCtLWo9UCm6RLR6IBdkEIVa+sNiWV5+fyIdP
kzAUkjBaU/S6/75dpNENUx+7xHE6r8FoLlpA4Y2xzv1TYmBhQ16vEDx8fsz5s/21SJo/+x/HtP4+
JtEOqeo7lW1LGF2dY5J10K5gB2BPbP8/D3XxspDzWlK7crJtrYNgxlbhew1am3vzywbYrP394FPZ
hsvsRqaGvBjzLNEWpUQEs53mVIaBZKqoGg4VdPWg/AFS8kbk09FjDkoBcgItTsu3sByJ/8az7kmq
XumL3vk/B2XjS3phcb1Ukf+gdeMVru6vNqTmvPb/5x6gBaTQ7ZiAii/m4rRioYfoMNsiJNlBjdkO
JJxqcb0pCPqdB5F+xpLKOaJ3q4AaF4G3HhO2z6m5LJrs92ubBN4tqKBnH+8b79RooySbeOuTHs+l
rUUkh3lrq6XQ1rZfzLofjjJ/nP7FY6v6uGtNaEdbadM7pNxMIB7Wga7Ldhk+bb+ZvnhPPjggF4sE
GUFxx7Iu1y5BhAe9zrm7mO4OyLnWZCjEiiwwdszjAIHH+Eo9+e/CYl4YIzxhLJ03sepiDhO57KNG
ccjeb0k4gxMIJKRr84Xmk2SKn62Y5KYz01snQG/V9fdhjk87HtZV9zpZ4/rzl/bDgYIpR5BUxgB+
qSOIIOwaSUQQcj5qh1mQXTjiVHn1obCsayTSpG7Ryoujr6a7fzoy82BB35yOqU5p6/K1qhGrIWrj
TocjG1YpU5DSpHG01xNgHfKkVsm837C/UeFfhm2w//xTf7SS+fMmXCpm8rTysrBhOmPVflWU7LpK
qvBg5huv2LcmdlB3rjLoatW5MG/Y+BX17vNz+PjR+9/n4PJVrbVBqwBF8xz05Y3l3QTRC+5Xpn3C
O0zqz0Nz+PyAH4zPfGbGBCooDsqci7rBMNnxUGTMTVo2rpNmznvx1n6FS9Npv1infXgow0BRTWnM
Yef891Tgm7khp4jPVtbk/WI6Fa21C+p4DbHsq1rMBwsAm66e/C3aJd3lYtoRlNz0xmPIG9twGYCV
YsEOrZLkc5RYexIrt5jJ1602EY4+zhjw6zKAWeeD08gadU666osq1VcndDE5taIQvT4w95ahpL4n
WaTVGzTC95/fzo+fYdiKrH7QQaA7+vsiJ6hNAdPwCnUA9WA2pQs9t6NVqMenUNl7eupwn+ihkMX7
jZBDs8zWNa2wL87igxd5dtsQjeUohxtxMeOgs5SpN7Ip9Qm3qEJE586IjfqlgpM0lM0hxmswor73
Rb/L3Oirw1P7+3fKo5fpsAVlV2xQHPz7MnQUVTItoioAM50PbCJ1zvKbQaPH19hwP2oEVMi4DTjo
4PcN/uiUuQPZtipKe+eL8kGzzl5XkWo3ds9GAcUEsB3qA8O6ws4iZqvKtNIMCXO83PfSvGlK58ac
PPxgHiqdqe6R4NDYTmEw8pzvOxU8AiRYATA6CrfMdzGR0rnr1stZENmM5yxWa91Ksg0heQfDrm5Q
rZE0NLC2no3f0aloTaDs4iq0vDv8YdTZmXgL4wDNJVz7bXJ0PACFWSwOlB9pV1WsM6rwQaRokoMi
OKVC/5GaJiE6MAxNA4Yp9v29HPTXIroa6Ghtx7xCHkfuj17Up7w1n7wReX47OucRMfC60LPrvsd0
D5vMAnZ+TCLi/eI6OMLRKa4CH+5hmwQHrvhPkhIQ5wfn1MonWBVWuEtaqR+Tafglt4ZJHqxmB3dd
eZfYZNeP5S8lG6yVbZAD6Ki2mNPfHHumr0LDQgLCkjnrIdNaeIU6sc689IeK+3WjUUgjhSQC0mfd
FoFwVlZSvZakeazKwCK8unQONonoAG+1m1TLn0Nv4JUnNdOpEdLIwcjYCqyG3LM3Y/xc9uIV48bZ
MvxkV1rRy0AeEcIsg9wi1FzuWL9P7ObrbKkZq8hwRyJzxAB7oic4Z04uZ8vTRIIQsdb91bT2e0m6
FTiRNp5LdAMoAdkO+WoaxLrLJWL3PLRXjTfs2mmAJidfG+PJKznvJk623sBevXXcE4zocgEgcFwW
fbmoISSRK+S9ZrBtpIlJfRiOtaW/uql8jNh/ZaM4tBrZiwT7Nl30I/HKV21njN1tRdJ4mMvZe/8S
9A8B7cCFnXE4H7v1QinAOrE6KM/YtyrmWeGwouaPaKgfImk/hDl/0TGhallzDucQ6DAVKxA+L7hu
nUUbVuNqbFFUj7F9YABGVo4cwipofxXcI9dD9mhZFSOsiNFWwK0bYzQG6eTRLhbsCYh8QFEtAljQ
4hx7142EJO/4Rr9qXGM/9ECK8KsLUutpyuoSJlhzG1fxGzvkaJOSKLEoU6RfegeVNglfPNu41usQ
kW4FcjZO0F7XNMWBe7WwWYwA1bHuBG/F7CHoEnupleJGpmhQfELbe3j0cxYTaBxuW2ydWy+Il121
JsAlhELqoj/Ssmdy6nEGx/1Tk7W3WM7X+hg/ZCFUdQVVfBx4/HsXMpudkutcht513jjn3hruSRA6
j0K+uKe2GyAj80DZbrCMchxKvbJv+iJ7yxQVJE15r66OSdiJ37IsP8gSzsZIeWU1ZfUjyX7bxn5r
k3Rt0eUifpu+f9sffysPLY8mvJ9RC2rr2cERvwVVRuiOjeLXaPpvyH8RBJewGmV11/nfCkT2C78c
drbvHKi7P4b1PRA2TCTKWWKnxpmR8AgMKa5bF0B7g7qRgsuJPQ26gSRpl1Uc3OSGc1BK7YpOz45W
mF0ZrCdW5gjJFDv6bVudKomBF0VGREVUXzGK74p05LFEUuaklrOZkp5LHTkLPuV4LDWKeq7uUc9G
cKI7CjCC0PD03pqRaJbdg7WTQMaXaVtf+U4NL4sskeRHMvT+anAIHSFabap8MiEUgFBCgu6wdw9o
vmFBOsYiN0G0xtd5z0tsuN2tHpkS/gjZzzaPUPlr6Iwjbx/EtpIJAB8lVJ158DD9GFDznmQfgJJT
8cx/nzWGTxhvVYfyE1C1Ye2MkLHYql46AoqNV3rvNxJiiSQhdW8SQ2M1Q3zs3bUqdXgo5A8VFCgU
YOLKde5TClvsdixGmJEbg29LhfhkYumyfRdrAA/dyqyddFUgCF3UdXdbhDXBZyOw5cKc1o0yF8SZ
zqOVO7PSXiDKzhxWEIAdLNKilWzkHPe6i0OEC/MoMwyiXMgceAfPIgIZmuxBuG2U81iXY79yDJO5
rVMriuGQJ6EQlVGw9OFGLsoiv5pUO+6KfjiFRro0rbHnbY/fYObbq4jkLKQs/bZPCfGzXUHuUStM
XBFptTbzMuIJZb+cN4ZBUcbVD1oo+gVWR4CzKcu3emywhqcxcP1EuYwbvnPTuqSr91jkSWChqwKJ
yZzddOVG0vAhECoc1qVFjkWjIkJow+rgkBMRleP7ZFT9tk7RjaQjuQGOiW6jsdTPSkuYfhRvFrV2
GjjdU+SJ77mWPOcxYm3LhpkMiJIaaL1uePx8rl/gZ2+p3z4Wku9IGIvMlJfPKn4plxS02QKlDzd5
L5eWOxyLzJCL2q8eyXBG30va78oBqrCpxfy6rdpBHuOovq2NkTyX6NqMEQIb2Z1rj+nacxmuSAJh
PTcelSGdtdSCtYO1dAFDeuXjBcElMafr1Viu6h+5K4J1RvON1te9FoungsbALoKPGXfFL91lRiKw
YlwY7bow2nbZmPAcmZw6zwSrxkPuM1eydA7flYbMBjoSI0zuMdGRqJU38Q/MOWD9JsvYGFZ0lJ1g
e+TEyQ5bxKIvNECzrvF9sAbnKmxqnuk3VPoBbiNXY8VJhFjr1uMWDc1rpyB8EAvWrYrJs/Z9OF3h
vIFGTMJE4+lU9x19Q1cbJXVV3UVBs7EiDMtJysk4sbru+SG254/jSPiLUTm/gjTcWxbko6Bf4Hqd
Z9i1r5HHbT/ljnYre+AmTjkumpEDx6bkjaJlUln6C0hnaEtIp1dKxkBYeCXapLjT6wiIDfmay6mv
n6umempECnMlu+689EkLGUXqnGiivn7waxZX8VCux9FbJT25dmnI2zR14abyyKdwVfSg2vy952VZ
6vYIkZKO6TbVYfQRhbDOIGZuETJde1pyrexUP0ztlQFv/0Dc0T6j3wlW1f0lkxk4Wi0wM+Urr0GY
U43dQ+CT92SDDUstJmqRyo2eDITiZNosmgXknxWIwi1tAC+Xv7vpcE4mDyjqmIbLgflcFOmOrba1
DNiqQSUZNvVUGNsQG+y6UsX1BC4cdd/or72p+pWyQV/2VuOshndVNM0JEx/yM4iROxHy3imS8fBr
TQH3ug332sgkpoyJ3Mq6XcopeamKt6SG3uqFOVgOkikM4MWLuZmSd8mtcHCEM+Z+M/ukYZURU3Dy
6yvbgY7pBiytA7NjlSHvZJhaKyD0P92yI/gSjrRtk6Te6lcNc9ucOn5rRzVvp0oII8f9jvQiXAo5
tAfPjt6HWkDi1N/tQganJCM+RQfvjWhNx+a8n9qQ1iaFnygpjEXfSKA6jrsiUHruekKIA5ZhUW5m
2dWeaC62MmmWE1JRyL+JsRrcR8U7h3SqO+TRUJzCFMXXBJsDnGVx2+Zes3NY8DYTTFrEr1ch+reF
G2dHGXi0xdS75XrnAlLLWkY/9b6Wc7Aipc1gGNHdHdwqPvRpdzDt3l34PiRTcYywnSHnpHz0yw9v
gd2L26J71wixiq5S+FHTCjwQFgGzXQz5bVkQmv08MqZaPy1eS48wAyt/Gt2btD/78nWC8qagmUXF
mzlUQFqJKqKxWAz+ysB26Uf0nPvvXniNm1Jawyqb8I1PhGH56dFps/2YNftQBXtfwuXRQaTXR8yh
K4v2bFY7V8zyp6HH0cdOBgzZVW2a19qQ3QzmYwz3KTGbg/S0fQDaPZHtHnP8jZ8w1DWoZVCxDHdD
3NOcDTaRIEBHM4+GFRyJJdjVUX6tGdrW4mFDDEKv0Nwb2m3bBWtqAqStV1sqi2yM1SExx31mLKZI
PxSGe1VDXMqFhiP3nemUbau2ERWpAMyoDkxH8n/WIiTsMsthrk3rKsffCYkxtSLSTEECCnkOgeAR
vLJKWedQUgKJPbB5EZuWQEViU03D3sVjACu8fmjcs2rLd63zMIZZN77tn5tuOhq5y87PW5I3CJOJ
iMkyOMcqOik9nbc965GQyZEGc5zaR3cc72mGXDcmo5eW9stJMx8tq7tqK/On2zQvmdudWdoccQkX
0LKtwNuDQEdER84ykb1CllfoGDaBME+hnS8Lf9/wktmxf9fZ9c6x2BFL5z62ymNk2t+yJt0rpzj4
wnuZqvRbwstqpP6j5ljPOpZn8zGtj7FFywfnUT4OBy/QdglzpmfqT3iwDrrePyBDUgw8Yg1YPJnU
u+vp+8q2tmU8zWFru6ZuGTWJRh5zRiNnGTsUnumLeKH5VujOqoisdWs6p9GdVmPoH8c2uJrC4I66
NVOZhyTvZsjZbveg9TVtY8H4jiZnGwcWeYckLKXYhKxpUTIWDhJRdaKuypRmFWweRymkRBBSsUia
qltDoVpWRJQxni118cs2D7ldLhHh7JEz0PuNdsmkkaHLd7H6FI3YuEJ71NulcMhpmWb52eynY7AG
PdobJlI0wnwK5l43yc6BI267Qp2mdF0iT2oDbd/3BcJGtUmS6QC4ZDWM44NwaVgNW88t1mkLzUih
tsNs6imSISEbl9lWH4ZDyamnLUS0OVITD2+Dei4mT8wLMSgqbZVRGKK1vbI1TrL3ydGVDKPtMmPS
SHL/UCm18WBRNUwI1QweDDQWjgCNs41B7JRhRNBqyUawsn1EHFAV7zFNHtzA2JAkuaPjt/VUdm9Z
6mFiZ13ZLnhHbeeMHJHVWOP7zHZo7UW07rFLW1myy8LxRhYsJZls0ZnYIEt16u2YTRjFPObIspCU
BEiHjolMraJlYWQ7u7Y2I7bqYqTyYRBw0x1ad9e2zdLB7uXR/nW0H/r0i8RBctWgAlAvrnp7g3B4
HU05pG0I5IO5Qku66md0d2XuZFRu9Dha69dOMG9jtZXVixVdxG2KsmlpB9OhqtjYCOheUmJ81gCq
Qlju3gIWBzHH5UKvQ+AcOvKTRmNfW7zUPbVix19PJF7Y4bSmMXfLb9mYRJQNRKLJiMC3Pr2OxAvI
/6XHTQ91kyW2v1PKWjoUKmJvWuecETQqLThCg1+yY1+Y/svoGKtU7VQtt1XRbwqWz57lkSujLVMS
J3LzPmmJtmhrbe+Eaj2a6ZPXeduWKIuuQU3RjYcUkL7OVWsF4waNBRETKOyQyEJ+bxLhm2aBOpXW
Ji6dBUlqCEXgxYfkp5K/Fz3YRFpMkBCnA6BBQOdAjtu1h1eoybZR7MI15MqHhCQWJpvYcgGwaa15
VI5G8wdStnXmtOsqLblmaot87yVNq1t9E420dPQTAw01nwY2NknB+O3bzNzzi8GSkANVaix3IK6Q
NNYjtmgDKuR+usW4YsFp1hwUdmQS1rqxwoG4at0MdGQCdKxcF0x6Wilp48TLCvRdAy4tyo1dWBDj
qSWblodiIpiyJK17MpcQwiHHt97baDXz88B0R10Pj7k33hvZD2cwQNesOh+DsKcBdbjqLJdTdcEs
zyCMexzlCVtVMHGr+GfaBsDD7F01R7DmVF0gI+phugmGYhWnsO2gMRt8NLS18Ox65O5iVQI9SOJi
zVOw1eFVYvRbKyTtk2hWvkXYaakvnUEcilpb59BjvaG6T2qCyrtO4M2AYwfqeUB+G5fhdezDOyzN
rQlFpxXd1o7DB4PUL8s09o1k11AML5Mjb4B+7cM5nqiP5sdgo808fcHSNkTrq29LA06bXtDJxrhM
5FVO29Nrwm1lqEU/OmgispVBwBYZeysJXS+Z84HISy4BVahy3U7p0kDkn4iYhRWwBtcDh6rNq8xr
KJlLYTBauoRs5h7uBMT6yMi9GFAi2eTjuBmUBXJn0439Qfd+DU57z9PJyoJwYM+Acw/tGUhm2vNq
tuGqU/baZ1xfF1B1tU7e2doLZrSDQeJqYSogadM17NmrlNab3zLei5kPMS7bDi+aFq6yjYyoZEzl
xgxKxO/xoavycz+w64pjHcsLgLrReU8UBeNoOFFEvirhMxsuO0Vt2JEthWD/exE4p7jtV0TCrn3P
20dkqyWZs/HASpq9IMzrLphgLJgzjZBcuORYkh5UTOYVe5zbqDYIM0p3XfOeIj0quvRGi+07Frr7
kHJ01xG0SBap22Y7GN1NUmw81hhzYlwSj/sCiKp8i8r+pHPZfObCvkAXQkPJUwHQTuJzBhZL4ya4
Aciy8Lp15B+p7b/WZf8wkTHUYOLL6n7bimQN0n0tIOFXiUBH3S09Zioj8lG+3Wsj0Yvs6NsWgL4V
rs0m3zRNQc5btbXy/kQCmruI+va+ropqU/dVcfjvH1WsFwdHj8+dkZcbTIf1IXQD+o3z//33rwFp
4hTy/68v//7CxY/8/jUjPNj//MLR1Hv0ZP/7999f/u/PffHl39+oACvkYpR7CmTdlevH/dXv//vv
Hxf/VnghnrHfX64aig5GVJG0+L8/J6aeKt1///5//p6LbxHmRHYE67OLf//jcBe/6j9H+v2Pv38m
TEp9PyJQ/O8//f6//3wfdfAm9xskNAmznQyuS2E/Gb3dbu051dJsq7vawmteFnP6hNf8GrXuweyp
0H/eTPqoczZjd5RJYYV5Yf76H/oyof8PdWeWHDeSbumtlN13qB2DYzDr6oeYg0EGxaBEinqBURKJ
GY55WkTvo596EbWx/qDMqhJDLLF078tts8qyVIokCITDh/8/5zthCVyIrmwv7b2rd8sggSqlyTdU
Bq91zlzQVzMgDi0d/bOX1xEQM4wibcjzrcjTSRERk0dHg+c+lv3Gyae7qKVnOVXo+UIHc0Pt8pLb
zlsm/ld671wdY4VrzXnz7pnaIWcflOfwWLZijoroG058Zek9iiq9jNv8tpXpwnSnT6mA7fvrB/2z
IdIULo4FhEEG3hbhnYkQxqLuoqGiN5oO6bqVDfhxb2az6dCXbWj/gEkThc3MTOWuTmaFN9EveuLS
Q5lPyN1Y3E5Tw66K43xmxe/b3MJllaOizZI5Cjd8Q6cx90zPdC0//L66OOt1FlqOfsPhURH/vJ8l
575rvaHdeqVnPcsgGBWQt7EenQ2KYALECzdFbeXYHHKbs9DR1KyVpOr+64f/ikYH2yW2QB01s+V8
F5v/MMoz26tCv2cVcpOKOjwMqcS6UfSOyjo4sMd7Q+vw6uWAAdpoh6FxnOsM4GUOVWKhmQSutRzS
KxD5K2/8yC46QM3461t75Rl6Bk5yKCSWhVj/7AWuonQajZC+v5pYuiefM166kO1TJa2bX1/plQHh
Gagl0SOC8EJR8/IVHtJ8EgUvxnaIACNklP6Nxv3wX7vGWWc5IFjJDkHHI2wm7JqKMBaz9a8vMf+a
Z+Oa20CQIXHOIEI6mwIwfLFEd1q+bTxx56roW1dYOyD/4o0X/tUPhjb57FKyATmcPa6O5sggiFnc
5s5012XxF0RFx5nvB0jkP3VL/7zU2VNzrKArZYH8oUiJqpsSIsJd90OZBb8/JfDI/nmdedz/8Bpp
/WgOTsktCUveCMe80bLwLUnjq6NMwoAzYdh40jh7bO1oV7bnz5IZx1+3vrHDm/mf+WRw9XloGBwm
nzP5SuGOLm16bgPGMwWlceXncqOPX9nVvyE4emW5QbSNXwiwpeSWzuZQ0Xl5ygSB1GtKn0Mi1icM
3FZ4gNKZOfZtWWeXk/eWaePVgecgZzbRqeg/yZrhl6c244GEsqm4LScafrM5y0xJBOve8Ca9diks
WSZ0EJ6nM1NhfxwQY2oA4UlsBt7kHT3CgBaBjsIRulOs7Dc0Pq+It7xZwQd00QH845y/tz2ZdZ4i
Q71P77JWP5C+QTRe8D4J3pA3vTZBWOjMHEvOXtifhGp6pexAdrM+L7sk3/ArMSSXmRO94a967TK4
m4Df4nLlszobG9TLMzegOL81HeiKaoBRHyxts1r+erp7TeUODQILlyAnysZU+/IzKvOByS7nOnU9
W3CoMXEt279VaX/EGQIiLD0EIoJRzuXrkpqI/cTZrbPMLeF9O7fEsK47h17OqV/mG6/id//C+Wzs
WQ5yUNSQQH/PppSpbibXJzpl21JenGAtBsVag6zpFHKjUb9BsAjiUaIxsSl6g1GrHxIaxQRk06FF
SpIuk4a0ZVKoJsPbJqpYITS8aGNrMZjBRc6BT3OSXUXjeC57uVaxeePxzh/Tr27gbA9Th7V06xlv
FXRYVdjY0r0ytpbxbTAxCpmUm6xqbRnVG8v+/Fx+uqzE/ylMPLbIOl9+qpoB9VuVvHlm6C7ciboL
eA2NtuOgnh3U2b++y9fGKvunf1ztbIHJRuBOxNLkW6s1eLWx0xLlwfP/9VVevyeTAh+bZAzQZyM1
D5Omdgce5SDHxUyPGkS4DaxLuA5LZTtvDL3X5i6AHP+42tl80qELiQvF1aR8Hmn4Oea4ldpdaLxx
V68/Oxw8xmwdBTPz8pPyOyrbRL3kW1cb16QuC/JxE5AYv352r9/NP69y9h6l3SRqxzZytGcPOCAX
pHEC2pRr3fov3s7ZeC+w+3cjAHnKEKRqZl9T40GWxhvj7dWRgMHN5Igt8HaenZVYtN2OOX7e0NQE
bT6bNlQbjS6RPqAj8t6Y8F99dv+82jmLCfNI1NY9Vwss0psCD+kP7FXXYJS7b3xMr98Y+wFcPUhI
zweDXYrCFPbIdGc+tCGMjfvwbn6XMvct6+Krw27eefx5pbMBAR3TFR29vu3okGDYX7iqXSHae+N+
Xn10AETZT7MoA2B5Objr3Iz8vGU0NOpmXl9goazN8i6s/wTzw8t/neP++oUsLBY6//eTCzqwRie3
HVb/NCBbQJHxSRjESG6olb1xBPn5I4LtrFMjmG2fNKvPZtY65kAH3SHf+pqzmZncNWzxBqskUZJO
/tsbRC4GfUww3X0HZL58fp1RhHprMLHOF0M1QZxWsQ318Ehm6pZET2OOs27e+NB+HhpclKKPLYQ0
QFnMz/qHbXwyeSmGKPy3KpnWwrmH1nvMSAH/9Yz0SsmHy0hWJ1uwB+ao9fIyno4O0Mn4yJzFIJt1
ppDZAKCOPotLuv6+tx/YYpAkBxy8fkN3/+odUiYAFCEEY9N4eekSppgMSl6zRpvxoHjncetl/bD+
9S2+ehmbi2DOdDFynM2FvaW0IKANvw18NDY0Pyb6ARp05V9f5tUnKUGReCaFIwiqZ08ySQzf87uU
xd5o0HPQ8NGwuE8nVV3l5lZ0IRk14GGexb0qf/8WdZwzTFVYdnDnnl06NlSahPGYsRkGLa60Sz5p
wMb5G1Pwd+X8y/0MOnKao5ZkTcbvOD/qH8akmCxSohI325akrCGXITmG6O6VNqhrTdCNxvx0ZU1T
scPB0YEloiJmRXWIsgGJsBEbqD7xkTfR9DUy8egn7rXpNfdpzXOprbcsTD9PRvyy7Dw9hJZQGs8t
TEHepVHjWdm2JcPOurEkMWO9JFkveuPMMz/d86eCyN6gp2vNlp2z6ZUeH9EyjpmBpEbI7UpumFTu
N1b0nw+putSRGeAaAbXAdvLlo2/cGEF/M2Vbwxt5S+/HUtLB/5wJtItjuTZo6OdW/uXXY3r+oWd3
9uKiZ3dGuQVhGXILzuAA82EfmLJHK0j7nmOIV0arStUPv77kKxM7nkLeVcYz/P5zYgrqLmF0dscl
i2pJXMjWl9M2zGmzRTRgybT79eX0ebt6fouGxTpiw2ehanK2nSXIKOwrkWXbfsoWte5sUBosBLhv
OZVrTKtLh3yGcSQry9lpwVvnvtfu9sern02BrV0k5LjlUNLNfllEKLK7YR3RvA8Q1ieZ/cc88VvB
Of8q7+ZFKM6/F51DAA//O8/g+W8YnIMN6IdhsXpsHv/yhMKqGY+P2dNf/+P4t/9TPKY/Jud8/4Y/
onNc9x3kYnhBpu5Be6K68ffkHFe8ExTAcBhAHAZyPB+FclU14V//wxTvLNNkeHJKmoEwLm/On8k5
hv1uLvkIMDVMGZRqjd9JzoE19WIAa+y0mHXY053tD2IN8wChrdXOSSVtqIzY8zD0sz1dRZh2giWB
7LOmy1DsOR2U/1a4JMZVtbYlrgkhaSlYhujz+LsoRENS6pq9KYumvEStiRxUjsmX3my7HfJSUD5B
HHdPaRjJtWgylBVw3rDMTki6KNF8zUtP7Eo/ro+hApKWk2J7b1kEYAPfVEuj7YcrN/OD24nq9DqY
dAHGXnmr2BqralGJxNmZKkpuPJFFFxVoVIhMqqZMVZSQ3LNKpjBgHP0rSWNiFWdp+mWSQ/xgMN2S
w6Bg7vZN5h40tDlikUfEzROBquUXGDuIMzM88qWT0oCiZ7X3UOrSjyVxCdOi6b0E/Y+lk1vJDVQ+
diUHrzTeFIQAqJAejKxSA3YTnV8GjVu0m2SLMZU1UD9y8HFOLuDoYZEZMvjYZtSKlpaq4nFlQST8
3KmmOYAVQcCepln0yXcSZHNshAB2AGw4RZ2T3ZuDUemEmwYjApis/QalWlzqdjapZaAZyP0BwK7T
zkC1l3T6nkQH957A1/LzOBQg3SIPqw2KUoHkS+oDitDCjFpvMVjOsOkAhT1YzmihLFd1s3JbJT4H
notpylCkSnpRUpy6cLDfdynwsNWIEN9YBJ2RjGs7Sx12hElDjKNTQhVHbqMH00JWmf5YusgnYOV5
5H9ZKKjZVfWgmfsUIUKTVzc+Cc8gp3VZJ2gOzWZdRV60itKeulWTjMY2rrrqsrC0AOzjUGg4ryev
zRaOSnSSn/3xwvFUsE11q1fr1DSVvgllS+ZfEIVVvdCqDoGppRtimdCzokhLKRNjsvPEtgSqaqJG
pCU6oMVg5QOcnPuUysoW3TSIZ1Xz3CFdevbW103zOkZlh0WCUGqQDHJKluRC+lunFdUBVKUVkRDQ
O1+Q9lufIr7rKg5BNSS9r8jnjWR25fhNAmOkR6c6h0dFB9OqSqJ0yI+sEEvU44HA4jlZj+VnUdO6
tJYZNLy9VZnOHhkAxEU6KP0ik6l/GEJL+Us9j9MJowd1s3WYjP0mNcvuPglCTW1K7F/xAjUdSZ0T
QX3fIlMvNyn0sbXejKHaxIZT1kutAte0dEdh3TvVhEBOFjRalkkQW9ayrcxQLryqTYpN1gt37btd
++DySewQy3fTxcS/3igrDvJFWFbFoTeIxL3RvBzxcjSU1+jI5IeU3JSVp5VudGiqzDsOvsUehHx5
tBL1kCfRxsG25KMB7Ztnp4KgWVXzIdrQPY2wyx6O0VZr2WNi6SJXlHx6g9BZCv58pXBz9a2fYDxv
rCHSN6pxhg9eF9rfvHoy5F5FgQsiLre9e7YF6COSyo3bZdRJ7wZ/bdVvMI0B/SxGA0bI0GGfQt6o
vCUtCxZWK+zMkX6uyq5N2c6Zvsjlp2UsIvLCiaBtn8hXABQEgMd8jPKk/5gnbfWgaKftNU/m5G06
7rgoB8M+SVXEt1nWSgRXgww/FEGpnoIw6TYkxRfqss4GGy8j8Y6QIY15OpMquRallZDZranoWhs1
N1lPFcrNfcVcC63cD619i4VlWgL0Vii4pKo+6EauniLRVJ8a03VvAjMwD3EeuF+tNMvuGuJ5vpqO
Du+Lo749oazSMmTmWTcdyqgj6N5JBUldUdlNyIIIP7y0pUN3xbL6diDDO5r0VaTZMDxbQgQshm5H
32UKpumrTqSptqdCbt0TMAN1ICsL9ki0065ZOcSVVpnJpwohxC4300Ai3OrylF+9YKawZZGtEK/W
4X50tOExyCyCfzUSB0AiYpJ2lzq79H7FqQPDtSv14OAnHtXsmMRhAoyTbproy9QIeeNu3lgHlg45
O/ARiFFrijlUBTHWmSD1gdyosihwNMbxKXLT/CFBw1mS5+Npl9KOvZTgnQ4EoS1Kh5nBIQYZ9y1j
aRFIPdoWiW2ilW5lKRZRCJd7OZptDu3Kja1u4HRMHOpCTbL81EoghtIkvbVz9Ho1ZcTYh0LDPJm2
2oLFgJzuJnS+CDQ2j8HgmQ+2mqPLQhNJVhTOej1se+5j6s2iZL2ynGXYsUasYqcuyN/xRs/aRMkE
hdeIavmQWyr/EjUtc0Wf1ShlRlx0X+IxR6xcujEKxklUw7euTXmDmgxC8qIzpiccidhDSpUNmyyr
7U1S2NnzaGviyh169aE0B3MtRDSCb81ExJyRgjQYfdf7TC9kvIIEoB4l5zI4yHZU3U4Ns8yK/bK1
mngkKwkOL1nHWpezUBS2/VX3KocyN0Dx930bp+wShN81m3Rq1akMOuc+8Fp7XwlaAXoQK7T69vhx
isviS5lPBSh0nJbbmOP1WkOxisizQZ+xQPGBezLp3JKvqMKc+HqCndelow9rpefTRcYwcBZaMjir
tKAE2aGYu9aG0b4NpeZt7HIUm3xSJLz4np09xk5Jfnc/DQdYJe5BmUGEpn3SbweDaFaNW0eq2hJY
VyTiKmtCUvd6gbEp7NoYQZ5WfButCi1jjqsmtysDi1aFXAw/hXHRp0FydJxInJy4c8hKgeW1J+qW
qGzIcH60NKvaqDDQmeWaUPN+U3JQ/hQgsNjrEUhXUpyNfdN5yQ6tsLiIKFVvQy/lRa6ELwa6JApq
ThoUxtLHYcewZ10bNkOft19Da6yPSOVnS02UXVtTm3+08He6bKP06rk3JiwPXe7qyyyqJzwBMveX
0g20z0LXnPsWeRy0PSBiWW6gMcaMYZIc63UHFhh7J4VmTasaZUSz0PpwuJJhHqHFrC39smUwb0JN
gHr1yV4wWjf6TAC79jTlboSTQgzaFhFxvDMSh7Pc4EfmarTJM5JJPB1lQTJaQy0xX+RNYjwMmT7c
KL1N11ZeqaMi+ve6CjiFqXrEEUwVGL/SOKxRIU+btNWTK13X6M95fX3JMxGXCWFv+6jWwpWVxUS2
kvdBjnKo6B6n1rgBmVBsWtXKz87YepduWvA7tV5/XZh+JJZFAXv9oBOsVaIjzjHNZ0YnyxN6PvOh
CmPnaHd+u7fYwi0ZDR4x4xSil2D+5HvFOMZcn4TY/hovrK6s0E2ve10RwN571YPn+dV4kdRSxLtI
yyKB+1nlN3ElBC5a0w3voikt640SRfYcaCRB6jG9ddxuNKVDHTfztmv0RCwn3UOAq1tVdwfZx8IY
5xNHmyXUBzAQtwXxBMYg3/dOMU4HAtNZVAy7jMJdmjUFUx/bfFIIcTHla2vC8IRoMbvsGm9cJsqO
wT+7mth1Qq8PY4p6xA675BSFtX4sU71dskkO4C8mwxXB1N/Tq0usNGVBRHzhl91+oPq7IaiW3DfZ
0DCskw50vIdrGY2frTnzb5G+9/vQfD82YJO3MZy+4BIDJ4tCHw0SWkHfg1Mc8o4QOdNnCTNDu0dX
WZX4dF3MIcANCaBsmyw4xaKkX58PRrljZXLYJEKRxAOfN18qdmjRN2n5jrHmw60zVKlBQyx7J7D4
CGPsrEUSga5si1res6rPjmcSqC9aq2WB9Otm3wmtvmztyn+sG2zXXTWayzbXS5AJdlU/qSqzLqeW
4vNQhRlhXLb1MbPa5ORAiVQLqzLAwQVean1yg7rfhziAr0qntHZO4GrXPSP0UJOT+ZG06GCjR1Uw
e3BK58Ekgy2C8KdrKSW0yd9hUwChqGPfFqeystqTFyuGodN0W78hLsqzRyQY0uoQocV+s2rNCcmy
l6jgNhmIb3uvp7n9YTLD6WNY04HsozEOkdUVapmPdjvDyvngu6rGAx4NmmIfnNQfDZYxyiJDkX6a
sfmnsVHafeVPyTrK4fgVQd2s0URi7jZjr11lpj3eV1lO/p3lFelcAU0OysGBlqWmQHOfhJdjPfnh
pgXk+CBC17ufkhxYn1nPS3KV2KdAGQ7pa6E9Fgsq0xGQjAhYckIy07ho5UQVyrPiD1D5/T3biGhP
x9rf11mDUVEjsn7llACvOYxGy9pzzevcxyPixTrnmyT1b2qjrz+MYOdXcDIzFrnRVmvTt5NPQCzV
PjMZG8tY79xjkUC4YwwqM1kUqKrwSbZ1exVZBe5WXQRX5aSCYqdKnRFlhlZ3mOZZDcdGYV0xxUPe
ckIZf6hbZKrLaIycK4NqAUkfxmBdmhy+Dvk4xFdJ0SJ4DiW7PeFUt0E4Js9u34wwesv+i68R9O6E
Q3etcSh6lIrcE43TSroyKx13aKQXzodOpV6/IjyFKSVleXi08VZyWxZh9yqrWT9Fj5BqaXZRhGA+
Vcn96GLfp3eWdFcE2HWPMtGNmzjVB7zi1CA3dh73n2KXUOilySqxDhDlXYe+8rProotoMHdap2no
IIdxO0FPXSCUDI9OrZkrNx7yC88IMvjbU73rIvxJvXKm97QR60uLlv9eVMxaoLU5PH8v3PxWhev1
stSL+ta/KoL9d6xd/bJ0dfn4l8Vj9eXx29OL8hXf82fws/TezXEjyBx1VAhUAqhE/Rn8zF9RFmdd
ARJjGkiLKSH9Wb/SzXcz2RwWFZoPYlrn4MG/Jz+b7+Y/o9Tk+xwkYPJ36lf81Bf1K0JQDIr0NNcI
x6KJTHuBv/+hp0CqBhsAIcGDUxFKg8dOubvWtHecUsmqNNek17ZsuznKqAX+/CXgBGyJYmvI+IvS
0UKzYfiaE8LAumTssgaUCYZ5aikbXBYBxQB3Uxj612E4dBwoF4Wtrgt5F2T2kzaXoHo2x8WoLcIm
fAIR98kGhm6GHM2ceKla8cg57SMtv43W4DzD1g3wjeiRhECAOXPCvNKCfNVM6VofAbIOHfhRsgfp
doxtu2atWQUYPrMg2CTy3mvcNVvtTVkPGGur5SwE6cN01Uh/2UV73UlXmje8nxqmfKk2fZIeMttY
s/NbTxDjCQVkbhME1znsZPR1xb6GGbjc6+LUDSfVL/D0OO0lKOolnuJ11PJ1RvKg1Yc+1g5SZUdY
yasmTrbzoUwRWGxR7y5IhQDkvSptOH0lqNQOg4aZbGdjn5mrW/68sC1n08T2mpQEFcG68dqlGpz7
pOq2WFe+lCrl4xDXNfyeaucbKXsp/Wl0209WJm6SfkbyxJs+TG7K7rPq0Ty4mLa8+DrCVG3z1+jT
Yrgl9YOVtMvaIvgrStgnD6llLgEGLFTLDh/wS+M8x3VEQETIeuNeYpg91Vj2IgNXacZ0T3dWifcc
DjdGZV2EBhRuZ44EUbfznbrWVw0fTsbJPsUZ78MOwLG4sUz/QmeidKqM0xSEnWbEE1o00UImzizU
xeqgP8Q9ybNl83G+5za372t/2HhVtoefdTJRJLjV3rZb2nwDm0sHc9DwmBfN5cxQqfS90ZF55jbD
ofRtfUGB5yKnpZGNyYHz+HVNRy0d4zvVju+B2OJb83e1k50mrUZORcRvFl+PU3Sn9ekqAykjxqVO
AY55ll1HtrXFnSzfl7q/zlx5O1EOGRysq/atZKAV2tHyP9YBXuiQqJo2O1qN3Paas2gKBYzI/1wO
2m50TxbQI5WK60GHyGD0uyHrd02QHurMW7V6fQ1ymKoWp12G53wNS1BRTL1VpjVrhfVqnAsVeJdC
nKlJhRSMjl/4pQiuh0qsEmAFWmlcZB2MlxZ9fGBdaITpVviNVM5BibClPv9QTN025qY5RizmrfOk
4cOPo0M43shQXZnzaBrcdaR3KyvOdiitN37gL+2czwl7S0XFGb/egcJTAKkwuqkMyCNV5H/+Xt7D
hjo2z1Byb5UnLgNCYQtHbYbWuKhw/jbyYTT1Vas1iyrH3wCjNdfINT11Wrik9r9mu3ydJOpWp7/p
a5/Qb17ZFq8sGQ/BxeiEN1YOBCDsMKOkB90ZDqbpHxLUchwiKVTa27ZIsSV2uyl1obU4l50oPkPA
lFZ8ExGD1ygwFMnIsZRgJc+4cCMNjgoBvnl6GAui7H5/pfyvtHlerKf/8gf9N1xQ5yiP//G//ie/
P6KWn3pBf/vf6VP9l+Xj3/5v9pjXPy6q8/f9uag63jvqALT6yXWAA+k6LGp/Lqqu/o5MFBeMIHqR
uY35w6LKd0np0DenK0QTfRa1/31R9d7RRBJQiWcwoIn54XcWVSRrZ4uqxGyAtcGcSYPzym++XFT7
vosnMbjmxmupi4499I+w7xP2z5vEty/LZvpmWkW1K0U1V8fBOyTM7QFox9LqFuS6PLZiPAg1+CRt
DzCPmvEwKXGHSHTLKfa2CfPHtGxQhSTiYMMu4LSAkHJWzJmSDpBlFDetXpGBN+xGcpJT2ptmWJH0
6hwhVHyzitsGssv8n42xvtB6GiypB9hDu7ZErh9MWV4R0g6zcKxNitD8Cm2FQZcC/4Iz7V3Z2MeZ
UEmWL2nMWrp0XOKJ7J61qsJ9pVeJt9DTEeALPC59bE6G2x8cVRD3EU+HHOCyZA7p8m+yTE9uwpNp
ipZ0n6G79ADBs1kGqmTyc6fG2ammPRhmdxfZ4WMS2UdCCK895zYws3FVV4S5NyLf9Fp6odXd2k2H
U+tUNME4evszDGRIH02TK7fYSDF3Heer1ymHJb6gl9Xl6H8c4891Q9xcPh2CCU6R054Ms7iUOjxr
iq5q/Giw/NjldCe8h7HxDp093Gn0Fow6egTRtetg/Cqei5zEnR62K+hR7orC+KbshoNmQDIr242b
QomysG2RR/g4z3GOke/mB9OM1g7wwi5W/YkO0yFR8hiY/UkZfb9wcuMuCcVdD5NlyB9jFzjzPJRK
yEuKn+7O2G/AJS37stLdz3+0aakEg31EKrqiYHosa77eSrBEyf5bRPqlbUaPjmbuqLvezd8wMSyG
7rHOIYFZ9nFqp7tca0+haE9Vzns69Se7hiuQxhgm0ZiaHEqjJFyyg/ucROkjpbkMWa/4bMho39a4
RKq62CagRYhQjp/JlziZgTxOE+SfmlMkY7sa603bToSguEeN9MgkB0LsiDXKmUs20Q+hAC0o0scx
GO4cHvz8MY5WfrTdZ2mDIxQ0Fxd5m3KWPOX+8MdtaOPB0cndGq7mD2fULTJexUH008UoKlqK04FC
6VG28TOgdPJ4RodwLrn0K4/VsLjM9CDDeB4/5hmvTEvjBfRQ3UePKfcoUNwUeFAHs9nQ/eTPHWA9
+5ho3V1ajTMRd46Aupo/3PlDQmrMQx8YF+aXiazv+cp5/L61LTpd9sEJCm05hPkxpe/bevZOTObx
+3sYSt5rSwwnveK2tJR0B95OAf9ri9b7Tu/2cRU/u1HHUZ0upStuBnf2ApbWG7qa7xr+F9oMQ2LF
kzTXOWzQKj5TR4R9KuliQ1aYf5tEYauvW6oXxdIwk2cvIesE4ju9+btSU/vOU7tQI8s9S2cg4Mmu
kkettznGu1+C1F6WucOzSp4zrzOWdc0LGbs+G0GGppeOnyTH9babejI/vGtBLVekU7LoIOnMF59s
ua+86sJ30+eqFncF/7gZMwgYYvaNz+aAz9/L9mqeLOc5AlSGz4Yp0/XLpiYjHQreqp7GjDQCrqy3
zTdNkQQ7Tzoo0+llkA4DuGEZ281pngbmyatKtSeKvOGigsk5zonv0WOeNExTUfQ8v7e9nK5L466h
rrKYJyigKCu75Z0FRQJjC/t/0kNQM3daz5sv3/LNuPMqcv75QPqZ1QwG6qdzEaYTRgE7v1IAn6HN
SRNt6bndCRDejWtXezfkAfZMVEq/0FLvo3LNPRiMZa9To4KUf5wXlF4bv6TUAuJ58peR2S8mxScy
VJ9ocTym1royqvveGk7SGQesoNEmHYYIC0HyGFNYs7UP8+dv00pfI7H92o5qXezr1MtWJpx3Osqs
Uw7/gkPtWWrVJq14s0b9af6MOIncxfwgA1DnJJJ7mG8cDuTdPF8WU/Joe+Fj6fGah9lzQo1y8f2d
t8jwS6fuSms+Tm13+/0LaHiny34CVVH7zYFCTcr5EH5IAzrjj5+ymJoGzogWmwsrhkpLdWQpiujZ
TaNnn3++f65In0iaBQdAabMsu9Pvb/j+jdLIv9zKvdjw/X9UQOHk+faG7y56qgI2ft/av7BQPrbZ
k/Yxj37c/n3/MX/u/2zrnYHex2HDZuIMg1X9j/0ff+USMIZr2ZnrV9+xu38vqrjvCA+Y3VEkgWGl
Mdm1/X3/575DUU5+hG06NpVU/bdEQT+J2qjM2NRm+EHooxELnulBLbtrNJAU/mrM9M91qp6G3tkn
tnUR03qJBv2rqYyrIc93WlfcRXX5x0j7Y8f8/o8Z4C95m71XUd7Uf/2Pc1Xb98vPTmEEU4ijvLN5
2/Olp3lt4q/m4omfEX5imBe56yE3cve98t+Aan83R/04D83XY6+LvZanivb8bLcbNnYTO709h+JZ
p1rHWMSGkDU1r6uTIbIVwsgnMjs3vcx3caZf1jnWpdHfuZO8mjrzIHQDvqd3LAz/Q+Q2p7QzVwHk
CWLb172tX6Uq3Df3Y4L3vpHHqiLjA8wN9RL6ZfTVnb2b5avJj3ZjENJi8y4CvboM3F0a+eve0HZt
k66i6MJLrgdn+uqnGtPfvpPBTX0pzfiiN4AShs5+/nIDdjFy1k2RNWRqlWvXSJExXdRdvNONYB+n
zbYV5cnRL6EMsNykN82kXUsOw2Xh7wxVrf0uWyXUAgwSQkvHukjCTzWQfE8Th/mH1uA5rMk6CpAd
Y1j9ITD8rU8e8zZeQ8xOJoLkl+cOBPttnYdUlIz8iOaXQp0J9xKQn7mwK335w3v6bw4zD8C5g62a
k9i56pnGM90qJB+rBAGs51WzuXoZV4coKVd+Fq5+fbWf0ADfRxnbP5d3izPf+ah24kjKttepGQpn
O7kdfEV92dsKkuWFRvsR+Y9PPsF6Cq5orZEYAXwvSneaP93Tc6LXYuuX0hu/9pN5NVrZklCY51a8
9TKcn/y+/5aOjRAdSTKn0/nvfyinhj6NzhwBwWqk8JkxXNLK+ZDL8Cint7JvDMk092ID8P1i81mX
+c5BQzvXdn+4mGU2tNZSLoZV4b1NJ4A22o4oOACG7RIZGUXFbhN4/TqPo4sk6I+t2JpJfW3yUo5j
v43dbiMa8g1y9d4M+XawLKRAXNT1JdSfFa3aXdKNW7/rDgH/dMJcWeopKQPqXsnOU7DRdEkpclh6
YJlcLtROfBmhbSBqFnSfL9w03OLCXZow3zlWrHDkkbvVLQAxb92234x5QE5Kt5Y+Gb4oAXS8D+EQ
rktoVVolly5kl8YoQT5/ao1xJXvzwhyHTVUiVGzDNVW+0nrwaZoVtoR/PWwLfliSj1uYj2tjHLc5
nLtOT3dz1E5tgPzpw7Vd9AeXvLnByHYVT4iG6oZXdUeVd2UWzZ58mkUo5NIJgnXtSzCk9552MxSf
pd6v4+azH4RrBXLCqYOtf7Rp90ZWvJRlCNkr2LZGS4TwsEmIP44h/gA7dOnvqWjGpfknIw+3tHEu
bZJ4IUztgj5ezrcTVBGstHHVAxsj2XU9msGmR+INHMnQD2Sv70j++hSM3snmp4axthlJZTC6kFvO
dlrLT+JZxYO2pnCyIF9vDaDpEDnjKukfjVYX6OtC46hbbbmLYqM/1jaETyPeqqAhW7xXB61sOA85
6XtYCZT1e4ha+ijUkqjl/8fceS3HsSRb9lfmB7IttXitFCVQKCiCAi9poECk1vrr74o603ZJnNPk
jI2N2X041kaygarKivDwcN++NhmtAg2odjrK/SUXETejRqZ+KNBUNG1/owMikDSQAquDhuehTCKk
jHxYhhJ5jhKVqeXLbyDj74vKYioZ+mU6HlP4y2Icb6Y6gSNZnTVlvhT5cnEbvqmsJp+Fmg1iCyKv
LgdVu7uhgMndmyfRsmiadd95ELHMAQgcQKmaBWinp6KavnZ8b/aILtHVuVfH59xaGJSPGrFxa3af
YYXiMTP6k5pzahjQz3l+7hulw0MjpjChVOjOre+ZIhwbOt9iiuCmX1rkUel4o9RxuOCi3HrZoee7
Qyr0tFXzpUyre7e707X01DfO04xv4sqX0A9c+eDHVaMI5SdzCzXAZiMQLUrHWECNZkhrvThQmRM1
gdd8X1fbPhXWSacnkTUrqH9OsNE4dal50OIhMtlOSSf2vw+xf8sbSFa4fuJj6RDBSJR+DSe609g0
EFPQYc1009FYafXiLACyGfqEgnH908v9LVbK17Nk24mheP1vZrCb67AiVQWSoqV+y3r9m9d1r+Nc
PKwIGNKEejdfYIdp7qa2dwlfhb14Z6fO/N5QwgXAO1BZJMYXz25focX2uwoToYStuEAUtpyR+YEN
8J5+Aq5Na6O/o13tu+xHUKspACQKT/ThnweMkhTNPHRqf1Rc2I2quZtzyMUtvMe+PMT8m9zYk2Oc
QOzK72NiTYjYPCxUqBca1lr1Mli5nyXLzaK8JY0SOktxNkxMcxqx7+uBcgJxpaEQPdxj5YzWEfJ8
Yh2SvNthA4mzJyCr6euymdxxtW+qWxyWFOnvUgQ1b0P74zinLpPAX5K268PnGNVsh4Kp9T5p69ek
KFIevnzQTcaiXrZ9KSJwsM/ACWG00lNuFobDQGtCUzTc4lbsoX8HLb5MxP2g4x6VNty38fzsOvNW
RdZEc/kPyaxm/cM7NRydNUmdlVXyfupp5tZWWtc2CMogyBpAKudIbejhxMDnVumnTr/fo9ez7dkw
54Tw3KzJSS+Hu2xxnw0kU1n50DfDnSd5uO6IAKUMdHO8oasUyrhkIcgtFgSALeHBcZ5YleHEeeOK
dS//bmk8oPSRkw/+dU8Q+Ivc9sc+ZxwnPelmekKyGnRjHJrW1wLtr9W2d7plnIpmOAwu3S7ImUqi
nEsd4Tf2uCsNMj2HQ6IfVmWMurw5hqhFb2QMox8Z9/kt40Z7fGMebBDRJS2dQp/33QivkjCCouXQ
FPPebWDJLuPN2HMAeQQGdwox3Nwb3bYfa85P+ptIOQKwZcB1ICsiHG0zH+4OM2IzTjv6qY5FqFr9
cXGhPWvkCwa0tAkEnH3AV/Hk6OJJ0SUV1OQQ5c8sSZk/VKYSZo7pb962hz27z+oknIHLyV9drXMo
swPuHxHqOwSOTrDpWYBDiOXQbeE5uHlyooT4iIQpEtbMB91pi3WAzx0W6xYgRT9kFf/xW7XVQuMq
9maSReag7+puuSyZfRj07AGA1adadK9Y+d1TUvaVozGNN870pa60ACo8k6/LhdoBPhDKGdn7RZai
fh813zfQcT6lRe9w8YHaxdDJu9tWrQCsLzc6cbH+sppTZCwoX/Ti8IdXoeP/9/1qwMBAXaxpntQR
/JzraXQSZsUmONNzR4ho+jMFpTFBY2xzXnXiEanVaeB1rZIJiZmNTNxwoHJvCrbPyxzJs8SjugGN
L5hHk8ohrFLkwhaEcEXYzyKhIbe+OeOMX1x5wIL21KTJ3tSUyEm+mNnH0Yw/rukS1ZXC4Z6fhVWc
lzyms7HuxWxSY4XSpnV3GW9mLKcQpb8vm+qNFUcl4a9GOriodLf5/xaOYKhtAylKvOVIX+r6XuuS
UMn1QFHaP3xFVwfa98GOlozD3B43fJhmvz68CVbeponBC5q2PjsbwA6oJbmenRYFyDZSgxkDG1c2
vxv+W0YfOUTm7GV6YtKKoLgXJZ5xKz8JnMJL7uUvcVKenSQJxyxFan5py/HoDDMOR4PvEBJmrzjU
JRrLdNtPhRHqzbGG+2zjEr1k6x6+/t6mSqiKhdrYdsEfNNRVvsiZfEQtDvIA+P0CujqX/e0ZWEz6
YrUFo+L9ZJ8+zOpcVY0XTAmiLQNDXEYoXOJdBltOHXwY5lK25adgg6eceOjBlSDQ5UbmJ9wpZN4G
y/LQ4QIzDJ9lIM4pylnCul1Aim4OOSsTqWOanXKaXtPEr175X5TGQ0GUKsbQqX6kmhbEqPP1kfza
7bFUI1gvcyh76wCnkEOQ7Yj8IB+9zOH6aguGZ92UYjYOI5rjKuO9lTmGDGHsKBIHrYI1QEdfyriZ
k0DtXXDXYyTQg+Q4IMWk13O37PVkOJpiONJiCgt2wO8frv5PqRPhnI63A8vK1N/tzsKJkUE6CFpQ
8d03AylKOkcWgXjAbiGeAs8decgwF9vyYLv5g7Nu+2wpzygrOA702wJHlhgrnCt1uEERz1qUD9/t
SWmFhSyz3tnViwy+8nP//t3/UwQziCiIfzQdM0l5zfzpGonujsEyN6NqkIqwRIeswwpfBu8PJ/mv
k3IWRSJqYUwDUxmzQZe8rxcwloN9skag1BbORQB+sZf9ARek/VNKCSeAhgUWfg5In18/iuK1HT4Z
kH+Rqj9mLENVIdCsBiUB7rJ5eqpJEV0S7Y69qbYEJYKZy05QMLVluvh2YHjv90/3n5bGz2/p3flQ
NbxZcPWoONAtd6p1mEV9z+zQWUcM427TH0pA12rb+31OzZG5REqjwCrfFR8tu8V0VAXQMdfJI6Le
KEcuNQ1EqlyEMjNum+qeue9InaaIWRUKBpkPBv0PMfc/vA+Psj95rpSy/fpVUDLSmHOJ3cDjPj8p
ZbD0Ce2EOExb8kjG/wpyXLrdDK1giUBKMze7QTn+/uH/bWReLjr4daZlQSAg1X339GuG1RIxedh4
SDFxWR6SeLnUVBo8b77IxbDiRqQyArdyApkap0E2HuWulNm/gsS36l/6aYKZax5k8Da7/A8P6p8O
9p/fofHrc6JT2rhayjuMyzAz87t1Evu6/7yiGkUlvysL6Yf0x1UiP/f7VUL9hpBFlZxi+ruAlayt
4tiktXgC9H5VYkdM4cRsb0Z5Z8W+SH4jMVE/RlyLJlXmYL//Zv7pYzsaNm1IH2GjqO+CTp0Lsaxg
RIK5jb9r1A70rCTftg/ywTc2IjVKehkCn9+/LH2xf/jkko1GXVyqK5F6/BLtZkufzK3lha9FGoti
jZaEvZqdZP6xmiOKJ/Eow8YI0hyg186mK1YD3BXg/pNDOyQBTSxGxmr9Xl5UvbL8UrOG7ZEV4pTn
zmOhsdxHA/OoJg1whni8prSYOFB4gkC/r9zii6YkJ2Wybt31aK7qsSDsuojUaLHSuwKHT/FMXhIV
7pJDPhwFmyjn5qmsE+8CZ5RkYgYgIvvG2kkJsbX2NzUJ5R7LqJvNMMvlJXVBDqUzlUjT2ZbJCjco
WT8zKYziMsrALQtM648yFTJY/I10y+jOBreImPwfKVQ0NOQ+HGrxoDwvVv7SltbpWj/U40eZa8u0
UyHpMTN7J1NMbhhzbu+ySSZ8TDlQ/iRxZ/Jv2l+6hOnLHseW9BKPLzL+1NArUi1YBZcoXj/zfHSl
kaVopyntMexYgpbkQNbJFH5hN/gzVi4yd9g0CPnUVvKVLTs6wdyH8uafcwdUsyKo0GH2x1ijBgg1
oTFP8vpvf0i2YcfM/wHR49kl7Ok2dX2EEOvErWskwdNXkE0Yq3ahllKmGj40nBNjslAFotDW2Riu
TbvE4tbYLnvhTEAfxjD3ePcULu38e7EozFBiW8XYXJ9MUcb6GkoWA5U9knH0ICj1jDeQl4H8KZvw
v9XdsTTv5HV/pG9gVOZBVh/AvIdMujAhlx3iTom6Kg3ziTv5qtBWmsNObNxF/XVA80KuY7hrIM+y
ilqmVYyRojofGMJ+gFZyyJngXMW+S+edxHjm2RR1DmoF7pAxjY3rBB4FiHbAT8A8GayNcfM+jGPz
RXRPk436JuVW1lPuqI3bbJijeCMF0760INTtjQ/HQlu9JUhWwDX3xcokMXmKxdGTTBRceHeFeovV
1I4xMxD8f7KovxYA3scyh0CGwppZf0+KpX/OX7SYWcwS0+mAcftD5SLHSa1DgX2QWOIwS6sgwRMl
I5NVjcMwi1PbGyd7po3ULyfDJuFO+h8kvfErwsYfchcl1Ig8VexlwJelOHmF+n0YktHt728ZmgBj
m3iwXfOYn1Ku3m2VAXYK1Rf9ZVtsLnMfWmBkGFgeZGVwEOMfTpmrYfL7V3SB+wK/ZcQd5tWvD6mH
au4lTJ9Ttkn3FRNmiE8CakAvJjX1noy1cI1bucpHFXdDl8s/57OsxeaZ8tGg2o3L4aEw8kPNLihj
F4scLkDcdETNEmL2DD1q54xMbc+hobbcbh4K53GOS99o0Vgzc7IoP0RX/vUg/68GDv7PWub/L733
/4EySkm7+M8yyssrcq3+9ecGuvyBf+snrX8xWUBqaDnAXq7t7n/rJx3+CQ4v/Vz6V7J9TuLw3/1z
hvq53zguUcOACftL/9z1JKDSQUJns0P/LfC8/2sN9u/+/HP7mnb8u93BUIINwwkgDJ5BvJF3KWxf
6y2tFoKhMmMHO3xt7EPdXLz6oWp2lXVO+ruyYaRTOY2wHtZwm6y9lo/oyhgxtuWt8JJPX23t4OVn
B/dPRICo8z115Q77IFCnqcl3rupJ3+34SZUhXUoOoe68KhSU8BkZBJayL4TCiQpgHlXWacNEjzLW
W1PetukL9jqdeVeI24Z2msbsFXipcae7H4EQ7eTfDZeNq6tD36RGoFdEan1HYjMjBdQ+U22hOrOr
umfbvOuto5GFbvkwDXeqBnJGugylNM9f3O0bBphxGvU2Orf5AH7bLG6N7rnTb0B0qeJlLm/7MqyX
H0b1tR8vjsbE4Gejed7s+xbaghf09smx7lt8ZTz8P5gzwxcmjazpaUuNXeOdrPzrdYn9f9iL/3HH
/g/caLKr+p832iPsmvFrkbbjj//1vabBk34DSfDj540nf8G/hSvoTHRYwJbuoQv+Wbfs6GxJwDRI
k+VdCTf0/9533r88fooyAAccF3QJyf63bsX5l2VCA5NKE9XVVHDj7zbabzcelf93Ow8KnI1AhoY+
GTIoiHfta4Wx5HTCwTZ0tLE9qlX+0UvjU2IOE1QUp/VTXVaNSgxie9s093m+MPpZqfkpt2o1NBE6
WAkerFXem490ezty5L7SMfjAa2mNNzvS1faQYIP80JZV1E9pFi2lcZ83TRwwSev5a5+/0aWXVi40
IJR4bM4DFje2xbS1PQAIqBnlOIwF5iMLakEFvd1p0jpx3KDZNqU67IUoZtyI57O7DA1yDNozSYH7
BUIwAL2rvTL3wd0qrnlfzYBfFD1rGhkTABGhbV04DkxRWFnbHTSRfFVhyu3qHAALEZXXi5XYbxb3
sLXYLdlAGhg9bqrToG4ojDv3i9MoTQgv+ZO9YJFWzXRy7Xr1Qlpc0y6tIbalKB2zdYPp01RzcP2t
7TS5QSXVp3hhE51mO+rWuQjXsnnuNfNrokwLDfqOESZALmK6s3paX4zg3pceZl25esjV/FlxRP8i
1m0Xt9qLKNCiKGkDu5AvEeQPoj0tvhPedtIL9HHVDEhn6WqiitPgprR90fCT8oE9+pNe2T6NwC5g
8v6WgS3sV1X904zXIMwV3VcYVQkcG0ZKji4BTIBC4zen8wtQJouSGmUvHZqUDtIF8Ixx9FKulyQ8
6JW1YW/gRnTubfppcZ0dK7PQ/MSjULM6Zrofx0erHbuwVMTJa5x7JI6lbzkQXhy6F8L7NNs5Ys6R
GOYtzRe9GkmOtea0lq72QYXL1n5ooDKEZa/JL3zED7braJggbkwGfpVSYG7EzKUXeoODSAnp/J4p
+a+GmOtbWp/n2qibHWLv5aQt+jnnomfY2bzTK8s4XkXdg7e4EInQwc8MHPt93Kfh4tKpcxk6V/KG
z75+LBMcKQW8vdhieK63189d0dw63Lho1EAs6J3aDSB/DPuOSRl1Eed0zjQ/n8yewhXlfTiad5Uo
Ead6FVKDmYGjfvDCbcOqcu3piYxr4kZdz8vkObVa9tCXddNN3wOJ4IOYQMcpH9Ci0df3ILihlGp4
xHxwDL3edKzsDvCFdx5M5ttZukC22EKbVnauPGAJFt/pDhUbRlKrnybYbq2q1fLcP16fWK83N6Nn
xXfXJzmmWgY6QFN2i+eV+8SRMtpMzhJEW49vUK4q3yugu/6koVCxkaHN3DR8/Au6QzIuZqC5ahqM
2uYhthgemSNHx1qlb/lYmMfFdu7arfmhtCsGuVZX3ySpHGyeUo7cZPxrUwpilT+P9be6qFlIUxdR
vDSOvYhppKLnwOi47LckqNVsAlkrivO0ZaGBqAvKHCyJdMH+WFg4UUDX2ct/g/bo4OnFJckadQ8H
vZbyjOek3Ip12uEbo2uLQGCaxeMDQuM1NBOaT2Vl9ke3xfeL2aH+ENNY7VzUsmAwuFKKej5/NJ0m
3TNU/qSK2gHOzfpbGq0NGVSeAoHJqz91zhOsHPJ0S/tQJj3K6a6vwzqvfAEbo1/y7oCIoVwH9zTI
lWy7DcFDxWFXzEwssYSg9cwkQYwgVGqGgalcqNVE/3pZQzde+Zt40PwBv+9Vzm4YE1L0azyokr5l
msvUg+v2sLlCD6v7HQuWFvV0/zLzuahwN/09Ai3c5rBUO23OxpAA+tu8Wujku+t9oeZ3lFOrXRtb
I9PO2Zfrcmi66nHQRXtjMEINeSync7WIMJ/5FuV7pWDztuHpen27W67Rl9cwcLQ8BjqYBNwtlJHY
mnw7tg2vqOsyzhvDOKJDXhZhhdcFv05ybxfo7JsiPZkyTBL26SsxoM4YZemFioLRZQ+22LNTPLfu
vHK6TAmbi95Iz2/l5npd1tpQpXvTXh89ZTQY9Od7a1PXY6W7lKqA9SAuYuQayXJtP46SHpTY5S01
DQ+P4uScWsOMEAmnO878M1PzMNEm5+P1SVStEzJ5AmKKMVPDjQG62Nvx+iacHGKHmDrs/AZHCwfg
K3Am9C1SFpK2ch2ja+zAZILHN9XHrPRE4HgNtzWs45I6w45ubgw6dsVNXUqI9qIvYT+ioMQPdyfK
ZT2JhXl4RI5d0Bj1FHbeFLEqup3ALvautZXXbBw9ik58EgXkjlZDvBp68FmpIrRgZt/dWBkrm1Cq
rw2NRFD0f+14nM7TvV0TD/CBxRQT5S6SySJYDJVUlilNRPDKrtVGTN0W+ePxuh9cym84i3QBGgtr
X+LaQ7WEb8I0IxWDgcist/Zggf1PSn5E0iVCih043jPDeyiFDq0CJyAiJUkDYQLfu8zdG7PSBgz+
38k6ZzQwhYWDodUFBb2A0PIwQY2nnmup470UxVSFXrUsTPSbN0PTUbFWAUpslgk4FtH8ABbJp6qO
5V7ZtkD3eUW5iwamhHdLsq88hSHQtqrCfkMqIpBc6Xnf3mEune2yKsbYlDjNKMJLXBWfdMzagm5L
3uaY9tScOgcWCAqjvCTa9XilTWo0qOB4CEGY2OG4XSOrPYpMQ8/L1OnYbj4gTeOIcuj71mJZOYNj
CfBzNajSjvEe+lbNoKbI25Gm3LKFxFG8M/FUaeZ88wsr/raUReNvcCEiU2GuAZRhMG5jsMZDx2XB
uN+sMkN3gtyM3RkKrB12ANSc/WilzU2mi8jwevKXWeAL6VYf3dakr0eHQ1hkBqJxWGjWJ0EV63am
AUFVA6e7NS72jfwK7OpsSNGf456zuOoix8J7eEW9o8sjbpLnQL6eGm/kdFqT+84xxgBWWGQ0fUJL
0Iyfyrne4cGO9RUR5NEm8sYg40tdaQ5ovJ1j6eJIUZvPmQ5+Jmnzbz04D/KJ7SMkFv0BbNlTxTRA
niekBZYOic5ANaIVpAZbBZHQTbLd9Y9GLw5l2x3HpWxvrn/jyRUuVdzFWJfHTOgezQMGtTmAP5p2
Zh+v03BNAoltjidqw0q/U4fssZoYvHCSaOuWZa8x487PU7kdGEdIBSVDmaGYdB06Z/oh1obn0HCG
L4L9IwZMks3SDfTFuFt64kYGya3ZmbNHnLZ13zWJVF7H2F9v2Bc8qmYKl3wRrczc1OSHMqkJS8aw
d4pVuUE/qf1+zoqvouZUQ9aF+WhTn5TSfXY36pB9+tjrvRdmDX4RNF2/NN1AxQgLQyAaGrSqdPp2
/ataibzN1H2dfmfY8h4m10zPeK/js4mYtOv4CU1uRtExqCfDxeRlTbAtLwnuYjezNx+FYb5kqbjp
dGU6KE7x4OE57l9z4gKqHtqpWk2m3cKoHwNvTJ1Vzej89d3kSrFEup5/tuUh6qJwxXDnXiAgOW9x
j4pPKf1tdOzQQxbKZH1VRque7nDY4ALiGJCR7dm8UZh+dGXxnGnSIZgslwu8/Li9Afmk0phxS8hp
yvZci608dvZRm+SrCeWzXVIYr/T7hZN/ZyjDGCaDZfs1p81O0fL4o+Mty2M2MGHnCWrVsz37ncZ7
ppMkdrM34nnnwrHscoWK+dZ8txheOjCnRK6rr9TLkWNog94z7O2Up0afogGh1ZGWybIbmYTnLibT
FhS+2EUWwGrUfDN9KrAFcM5HcEQClScVUbnDJxnU2IrpDenm3F0MNTP3njV/mMH0IeAkrSoYxhLq
ALOt+2yTCd9sg/20xk4WaVTulZHrkGqCAEhzRqZSvOsPKmLhmGkg3yt4HzFoPXVBVuW4cxoWCSml
YyyPisEJjIoKZS/IB3QEMp/vZvryg7x0iVYNmkKm6GQ0YDKC66Jxs+4B5k7iZ+W1usybL/EW1+IE
2qq8TIHmvGfmaTlkSnMuJiw5zbF5mirLDg3Nwja5ITyN1RoC5qpvVKB0k4bMORUs66T3W7qgx7wg
STKs3PCpa80MK/YHXHbRMFAZDjtKLFwf6hu7TiAA3RsOjHl7Xr43XkZiCyFnpw3ESBoizSk21xdW
o7Jbh9w7GU0Gxp1++nncaK05Xm5gd0lLvxwUJMMtgLmKZvQu4VJ3Kdf2YuiiO0woe9CoAu/Ecny3
Lehp8f0bbgHJ9Ah4Y3+kr34e2uVzVY/3llNi5LuQ98UVRmb5xJZjyTlntRhf617FSLbCpZfe19Og
ZGNU18gIjLr8JIyFjecCv/OX9M50OCsau+JDL9qpi23F7x1Moq9ns2GtSqQ0gKrESO3IbuygA90j
UHkfGRd+6Rd72bu6PVJKYuQXN/S33OJOpXLr3tED6OCfJukeCSEG9jH/r5JkYNIH7LErxhZLJw/N
VXy9hhoEGigghuFUM7W1H2C28ggsBeZrx/0MXugwxa+tZuLXDCPqUAhz75Soacpku79Gy9VIWeXK
2J2riSmRku8RAcLtRPLOkTCdoXoxLJjT4ACPzvUEpFjQ6WoCPYBp3UKbUOCppLDq/GXNBrxB7XXy
9Xoujl1W4+Ch2dzw4JnuSjcZ4HEiHje37M0S6XbKFUytt3Q81AYex+bE0GvqaB9Vo013arblj4mn
3U+rQi7r8luLhrRlZAQlRhXUx85CSBrfJs3LyDFaPLHrsOxYp9fF2mSNC8pLIVDiT73QUkQ0w0Xz
urfGwt3A7eo2yr9uOoDU213Xu1WK4dE9qhnbTJdZ7Koqt8AacRJO1q9JKhNFzzpZIKGCTFvcvbNW
Uesm3e56dtC7pPRBHOnIuVpv/bFNLUMX+sCkZFbcDqDQd4QNiLxN5oXOqkUcAlAWrOKtGrmXbZtZ
Rm4zQqtIHgyEcbQTQZXqEwb3YBs6UI+r7TKvJ/dmkm8RBRswEB0ncmaMIQIdFc3lU6ykb7hzdwdz
2D4PW3PL5QQyhdWFrTcj7cAZPeuFsS87Mj3EmGG8CPOIwNOv3e4+N1XFv0bybnJzyFHmG3LJS9Za
zETGrgIzSX+ePNLzvNOgLlL0wZ5rxC+egzizXULmwj2LdDlErbDJrH5KHHzg+w5MFlCYfON2NlF/
7vJKgls2zlune2D6k++pMj/0JkWUzKJa1ncWq1/pFbwh71KHRqVxyuHk+tfTeJSheQSHqmoZ7LSa
64fDDKtecAZYFvmLtXEiuk5tvdqwTKUbp/NXlExHeuYuQ/iVYn3fuNFUcGtvzdFAQA4D5LqxYtQs
FgOYSKAAzyKxhsxmwN7S+ro4ZsnqVzFSSyKqNul3Ex/A/yvLcTLvXPRxMHrG9tdfOf1FYd5ot5GV
RrmW3/Wy+NBt7FJGp7kgUBehFjHRmWYshwHQI17V5JjN13Ejq8QCnA7SYFs7tUMNbY7z6/WR1D1V
vnx90mJ2OnBYMzA/o03gLAe4Z9tB0phPQnXNQC4HINzfZkISPz4espVI7DFeghVpFl4jBe2nV32N
Vg7S+2udhWOA2EZFEdU9qd5UfZqbTqPsM4QjwYmKx7rcL31WH5Sk9lvLfk1tvfcFLmqBMhhfr3uN
K5mJifSObfXmzUp8hNm51xrjm+e1b9vaP7NII7MVVEoW9dtYOSLMJkl9hPdYMBjBLMz0auo13Qe1
CRaRf1koB6ScTmNZv40JYuCkzOncKzun7PudtWB2qqehOW+RU9ZboORtHjB+6/mIiq8sH5TuVXdM
4/lzHqU1mr0G3GoAMPQ5ARrTLx8Gr/q4bFXpO0PzptvdHngxNyYTI7/5pCzawwKBdl8DemtKqp3V
wikyLsVBqxla94qhuSRK/8yV6lZvR+ViZwB81QFaWC3LmEUPGoW3F0eApQqquFDXjJyeQ9rFI4gV
KIh1W+KIzT7airRjLtD4MoxILBmY4MAH+wAzEldql7oW9SBwh0c1ZSC/NtSU2Q+m/vDG1qzVODjd
8J1xCnbB8qFPmMNONO+Rih/l3uzZ2ZSPDR1Jx3Ai0y5u4xikWrnFtPbH124tn2xVHLL0YE58eCNd
F9/IueZQmSgBM/mA7WC20bosdMQX7eQ9ZSt46Ca1e0o5gz+Y8BP0wpUXmDRS5g9DMhgQhNRvcwH+
0TIiFmyQDfhmD6BXd80I2DJ/Vo3n1hhOidE9WKqZ+PGGI3XaU+l1f2RYQfrE9C9mm745Rfc51gG5
g2k71BZ1xNmKeI2HrGruZ1iYi7Z9AsBLxo3oQBlwP8D4Xu3aElWD9q0bjHOnmCtCyOzF7VNc0Kf2
UndwURMrPQitOBmJcqkEn8sE4lSJjB1mn/QkVSlrgYGaW+crF9kw8Yj91vqBGc5D7FaPAq0mBAJk
LMN2MUkeIDHZZC2jvsMJOM7moJ7T04jKWiTDfmvtB3bnR61tnttEnQFAzB8v3FjAOg8/ykZ5KBO3
Dic89nYAf25hEpe7UupUpuelIlFzRv6lXcbToHmHKZl/bFIEs3Yt1Q0MILb4U9eqU0B2Df+3sqg7
pfYbFbIbPTE+a6kLEAGD9KVlUY5dfee5tU6zr3kgzXwQ6fxsC+dbo1Y7ruknsuFbjWc2NwetClsr
ezTaMdl5hHVboQYxF8Nl8HpqVyCbISI4FE1Juhm0DXTTvNedBS/0/vso9H1aFx+gvb926nwX15ZG
HsRqqADAGuXQonfNbsrVuk9lvKVABmAFqcocsxSnpj5WJIe7NQfquhTIVwyjx8ZPNe9siyEsNLOX
bMpQElcCwHLrHYcxZj3AP+vKWd+7Sfkx1tqvxtxnjMcVezMrSFy4XPSTgMudzmfo8mN9p1fVeqyG
7Rvn2xQ1cfMBEnYfZhdzUeJ9rDvZPi+NgWeBX31ecYHMEB8kYjsWE7b0c5pEGdB00tbchT3fHPEy
3SA6mTA84xXykvV5Y6vvNHdQac9wGTAro0Mzvbj+3JCyeK0dCdt9Nbtql7ZL+7BCJ+OybxFJDFJE
tzkrVCp28zho+3kB5rJgBxrAfd65wGmoH0OMEy/qolnnzoDGVBjVAabbEFYXvRjLoDN5vcXMycGa
6eKJ/n4xUK+WdE1tyZPCtfQTRccIAloWxKOzb3QXVZsxQZnAnLeMmaLbPRVbQdEqaXDKgiT5USvd
G3eMn5qOoaNmynK/zZI0aJvk1VW3/LwJQNV29iD4tp4bLpj3nmsdq6V1osQtkxtVr17STHBdLbzq
Zlj4gnrF3rmu8rmJ9fxk9TPFljR/6li7o9s9Xv+gLQ6N3a5gdmIdnzTwl76j8AaStAD6CaDaV4Wd
hYPbgDCLm/iTq7zCNBkAPIwHY3OoD7Zk6bFi39dTFpRoOve9N5DWIfe6A9z2JdsImk7XBCL2PplN
Q26D7DVmnHo3/MgB4HIGxj2/JrlLltIk3BgHgjQTK5A9OX0gAI3GNyY3BQvAdMW5b93PseEKyCjF
jbc6KSW9EtGVTi+AbKn2mOEaXLJLw0L129wrTOXuZt0z9vNauIi4htdCYwyqniCykIVOJn2CuSy6
XU1XAPApdwbb3XqsP2kKrcYWXNtRZKaBouJHm8vCPORj7hkpFY9CRSe+Wh/rhCbLfK0+gkrpEb7B
89hnMD7Da9fm2sFig3jMMWyPTV7RMxnzPdrkgoE9EMJpWvyVgGsZFRPh2mGv9N5ByB7S6tXpbjb8
ydZICmYq15p87bnkOmYcZ220zs16AWM6AKWzOLHWrPJLdTEMn2K6FlAl8ked2sii9lrUJOoxpjTi
yew11koWNty+NFKZ6/2wafUr9t9cbawtu63wLlbaGPy6+4Il40zqO2mXWpZBU1Hk0LCTb5VexuFP
/ez/Lc/4WY4hdSK/aJXgV9F4pl9NVZHetfOuJ+y1VTuLlBvktUxfyhM7rqBLL9ADDZvhzo4JZ49x
qGtBorQArBRzM1PZYkle88lO0IG4FgdXuqRNb4aOMUf2hkuWmi7VcQCPksXGkVk1uVpn+r1tQf2l
4KbpvdTtym0BjS51XPGsJlQUfv8JtfdqLKbVdCZDkMNoFhJ+651IuF/hpcwLUPDrzbftxuOAzj/o
NIOOxPxjlP0UU5E1lP9i70yW40aydP0q13qPNMDhmBa9iXlikEEGxZA2MIUkYp4Bx/D0/YFZ3Vep
zMqysru6Zr3JKqM4IACH+zn/+Yfm4mKM2FNpzMhuugxwxFrGffKcKetlVv20EihfwyPn7y/R+pU8
b7PeERbAaDeguLm/CgwyxQxqtEWx/hiPhKUptkX9pE+dfhBoIBfzSRzQly99PFg2ynboQgluWcad
6X366AUKNg9w+eBAkiNhCGnLUWZk3NmIVA7mV2f3qoNK7WK3fEr877TqPAGt+mLr9sEa7T01D0MS
USERSGDO6EMfskd3EVHDWUJM0/hVDtI5Zr0frowkto6ODbBvWXtPOcXjFH37mKKNHu+YW7kw39xJ
Xx2tni1emsMTzAK0wCln98fkhdu8lGES/x7O/W9RVP5fiGD/35qw6Kzpf85ieSI2qfg/z9G34mfi
iph/6L+ZK9ZvAv4JhlDif3xV+h9N+5//odnOb56U0L5AwWAzzuYpP1HG4JBZ+OqhN5p5h7x5/5e6
ggRkpp8xapqNl/8tyz2oYX/apVySmGDPQF5xXUfOu9hPjMo8UoFKYxhRbuXAryAVyMG1qdAOOUar
dYVNa+LuSQt5wZYMr1HCYMLxEf4bmcBy3TQBWG61N9Nyxwaxb8ABkJXHP+zOP1Xdczbi9eZ3qx4K
xESepighF7vORqnuMBb2yiAcgASQtQ3dLJDdilp4K/HdTElCacpTqEsiOUMQgvWIUBGz/U1oym3R
Z8uKYnSi5CPdeVfGPjZe9cGbqHHcZhOk6UFYQKp28WSL5GT32to3hqMPjDQRV95TdI5tR8Hmnp1O
bntsHELhPcnef8JW/bGdHuzWPQ0dfuBhfNWC9Em59j5Hs5fTbWVtszFIfJTWihQLyqn0FIeY5rkS
HsawJcqls85gDkcRb/QWEGViZpI/1SnRghpudOm7hxVnj7srRP6vgKIbc+xWOQrcDDuuRLQHHv4p
z7o1pdzG0/pH+Ux0wbmjgYEYs8sD9RAX6tBF5fanxftXR9asLfkD2dWaPUJwYETfjHHZr4qmvpRG
5BtRth6RuvEoxYBpqgVrvzM3gwlWhAu/pbeLhm/xApfMxgTpH2Y1zVJx7dBcNzoMkpRvp4LbuSGR
itV34V586H7D2CwjxtcN8JuQE9iOs8oZPLZAtX//OX49l/D3wDyIWHKM2AQJnb+cvBPSZywh8oDm
yUooQ6yV8tOzcPIvQ2CfeoUdMlXi4u//6J8kVL/80V+Iwh0mdhHgZIAHR/ncyRueOYsqrsaFm3nX
v/9Txp+fE/xOIXXHmvcChDp/fGnbzowYjqI6y3WyqYogW/n93hMJSmEcDi3IUKkWv1flzRba/e//
tviTDgQD7dm1CP8UDEGdXzWhdljqBeEL2sr1tcOU4UCkH5Ji3erhJpqC+eU7TmWJw7PE88HaJr55
sCoPfkb3WjfGusM/eWbvFFp1zcQdte0pjC6RVp8yd/gXbHEDht8v65lrtbAChxcImvGrlsouwIfL
GPIFgQIn0rIWJCkSdykuk+Vew4ECOa1f2JSYq7tHp/Fuxuh+q9pjW3tXffgHz/Ofugz99eW4HAae
TUGINP+Pjy2yaF6n3PfRXuobRJENeE90DwcSyMf6VuoRSevdxk+dRz8AXk+z92aWsQTZycJ7UdnV
y98/S2bNf5ITWS5mO4j+OAD455mb/PP2b+akoU7Sj9ZRy7OrPpVWdSa4pVlgPPnWileGs+9Z0V2J
IZnIJIOchnVJYluXIKQRjxwcFH3WWWEyT5dvwM1FnHySZvyOHOJUipbSKatjkinda+PKS5jpYI5q
aTV4xfQy/dHH5hImBxhGeg9j62oEzsXFw9otrXthro04O1WRdfEMb+MF99l+r+6+5Er7pDfybObl
klCNC32r4hLH1FwUYXW3zAbqhPEgWmND3su5QzRYO+k918L3LC73nlF9TstwXEQGQ8GSyL2F+WII
47s1nw5C61dVU9+sqcDj1LxMJklsDCpePD7r7L+HE+3HZylqyJQF4/SulxfpBK+dfRmwrwiAIBbN
CArcNUcQjHOYYtoH0xlmFj6hyft86X3rA5bwyRqiowCuW4/t34TISNSQnonvTY/oGsBxriBJ7KOK
5PEU1X0ahoVdOCQWWFumRXdVzPakFW5/BLF9xsvvQfMa8vcY3S9DsqVars2tkm1l4PuVjQU0RRfj
r7p6c13c3vVOLaM0JzbHuhI1dWnD8K6N7c0PnWnNnVigBfUQ78GrihpWRamy01gjmzERRzW8UGPP
lFjE8sFIgu+EFZ16I3mPKoiSwtlK6lX6SfdKrMN+SOSly6yjKKtHQsI80logwrYQHsW0wwvyC4DA
iz8FJ7BXyAH4InVjtKwm4px1YA5E0uAZJSyOSAbpuhhx2lHJMp8ykELG42P7Fe84sfYs+1yZVAiT
ZX+Go06aRaLDRPDc36/VhdejimrbtrP4om0gIuj6KXM+B9JimI/kykqUSWaL4Pn01WMwrGQYvApY
l/ikZHc7nT1f3XOBEt6snMcmfWdsNixGgSUxXciqgKSrOeSGVd5jNk+dyQk2aSpw90EWOVufCl6N
xCT9qxy8ZpGEmYlS0TNJHkQxTnyIhZsXfZOtwa1nUJWrFfXjmQEtFrjZcPKcfj8ALBAzYl7KJPt4
K/r+21DX3/mNi6LgfXGaW8n8HHW3d1V9R3UyPkfl/AQLAHF4X196vIZDR9vN75Tv5Ke4dWhvZMLN
B67DZj567zwf0bcD5y3FDknxWZj73bvh2fObG5Io/AxCPrVsJn7lvBB1gKgSYwWIF+ypTF9IMPIO
tkq+tmb1GcFUuhqbuQV+CZj1r52GLXDea0cquT5I74AIGJ1azaJzu2fD0ai/rUuVp9i2Omdq6X3a
Z3cMHPgYZrhskc3jEPjdB7ZZ0OW5LM90r+Faofn5ab7GMectM7GqDXCakXm6qY3xhxWbF46Lqwq9
c+NiUOpSy7F16BW/V+NOVLFBB+eD5aERjJ+8sL1R97GS05mAMHxmUAYsPX93W0SvMsCaoYi5LLa4
MH3HZO5Bc9xnK7dIPMNe9PdLq/30birzEezmiPn7sACsIqOtcyC5dbd5T/EzvjpWauUQlgRX9jxJ
81JV6TvY1mmueQVmex83XKXanHvW75lzHHR2hznhN+96Lr+/FMP01czAuzAi6sdyY/va1eqsrbKc
vW47Z1fL75qXMUYYX/WJxzeX1H5p7wefZ2ZmzhPYY+Jns/GZ+Njq9RjbWsyBu9omOQVKAFgaY5kp
fg6cbNmBjJKdMlY7h5fcqJ4wyfpGR4zUrTUFry0JND2lNBZSajkK9zo/mMJ0TkN8JiqYRyk83liX
O+JEl7KoD8OUUQfXG6PhguYFTDJYvDQMDpMCgtCI0gMHQd5Ru7pFoOxl2JL9ZEXvhtW8eHX7UCDG
DfXp03yqQtVbxinZh5q8tAH+R67NyaNB5HIyzqDIE4c49nZuFDw2XkSqpWdcKuYFTWw8Kl+eI8Vd
0OLKJCkqO+Vtdo+kf52cAIjDvZb1IXfio95VN7/ke+aTMdZT6BTwj614OyoTM3BREV559UR6zWV9
S2M+dACczB6Lm1EGcV/xHqQTv7rGfbrHivnr/P8q3buWHayh/CE2zl6TBBTj7E0qzL5V1blr5WW+
dwMb7PxJXaVdCXS8zA868gWLoWsfMChyw1vZDcfW0o9G3G4MNd/VedtwbUgU7Q1QkyCgJPAWLUbW
xmhePq5Q2MHdC7hFo8MP6FF2Jz9pmfqcjKI4Sa28aVov1kLxNomTGxIGEpuISnvUlX1rfq+y8eDb
GG5BbGbv9QCvMutFNd2nghkobR+v5shYqbO9x9qrjilxvaEWbYr5PG7j+qYjI8hN4xJk00KZyBLn
D1pH1RODtplTqF1Jtsumgc6Cf8Ap732IzS/6a4wmonGNF0c6Vyhvt6n76gwRnuucwpRbTCkxhife
qk3d/XzQx5m4sGJIGXGuFUaZxAZdSsYReV8+D7ZxpDOjrrBfONJ/GDXKyLy59bm8JBdMEzgh+fGK
/E/qbhZoShJKFeNo5hCvwEItdVktp+Y896rAZQxzJeLIECtqaj/jGVxpkdkaGzu5bEFHIYjvOOJv
fdlsIMgBhUpmSlGT1BgMynylY43hlEO7VqSBEvlglOKLDHg+tPgr2WtkZ9AFqACHI6TBjQzvkKjX
oufo0EJ7bQmEVCmvmirT+1ydx7H2I5mco/BYonz3x9bvYTWc4Xs32Z8J7hoWc1mfKRaUpRvrKAsT
YGuZIDI7pVbtLbMJkiw3gRTYi1dyTLrOUjKJmgGB2gnvyuxuRa9d4uACzzzmDlCFODZ3IJzLR3dO
STczeZ4StcofTAccwqDq/DiPtJJ9WnOvQ+RdI11/99yeZNb8NEacNrMoWBvExS83hRHcKFNJDDZY
NPOpG5Y8Fo0nMhu59nHwpdpqzQCZWLsOJFU5tnluAz9d1MSF9jOXwWKAwkh9/ph18m3KnR8NHuYA
hNS5RcaFZjAb4Af3EHEzb+mSjErPw0wk5tCr7faiRP1O8HyyxlVhX5Zy75CGXKEE0JPW+DC/Tj3/
xzAYm7x3PwUUZ6Vlbt00fi9rigFIG0gNPNhrjot5IOuocYedr4tLyqyJuGk7XQtQi6oHwSSc2O6C
e9pH9zSV22HwtrxzX32PkkwXvMq+NSbrprxMQVhsc7KnKUM8B+LMaDH9FwslrUcjMp4iaPgLrPtw
LXBSxNEsWaPlQlINM8SUxFvssauNFV+YDGRjPOCC0TerUJGupkgZRqNagjdazwG0ob6GnAQM/92p
JZLonFkwAaVM/CIoP2XbrBDn1NQHmIDV2tcMDchGJ7AymQMm3Yw8gty6CaNDH04Fm/raekIqYHnh
rs7qWxjF91Z/tZv6DKETQIfsriQtTOAD7CkDQkhgWpKR6zflxvSti1WnbDIokJifwdPAY3UfyrnA
8epNFLPcvRHKYBm03FoPkbdtHOzGczd24B/FIEw8KEt9pfHGRoZhHW0NLnMxSQgwOv6OwCMtuxox
leT5GsBGcX0wEIQgYmfJRSobFjjqkJOILtyC44IIDP5pGx9lZl6KEUYAri7wbyPmLp1NyTX4BcQW
rNVVzFoRE/IOwYy39nVzXVfN2U0zfeWq/FnDTv3QCHtaSIuonNr6CvadrKSRNSvDT68qgGTXqNLb
xL5/SG20Uq6umnWRKr4+4H0wVLBrBFN6/DPDEFWFC7W23gQ685YYa9aV7KzPTA7Hfa9G7EglPQ3A
1gN0xfvIYGyByuar13DaEdkglnDPnlRt7zAdPAszXX78y0TJAAEebCKRSOD5qB9fBg8Nl6LejmLC
JhCbOfggLEzeuUilr1Sa18Q2LmbFAsY2iaXIcCSqn2slL7bvRcu6Y+9yh+TgFFW9Im+iWZVKfh0s
ixLaBsnDNzOCLrZIgvmMVf5lzO11DlNqzYCtWZ18o4cYZrQ35Hw/rAK5eIYaxieXYjFTe+f2raJ4
XNglJ3I1JfoKci7NMA1tW89aV/+xVPXto3sDg7qwkM98YdUP7CD+4H+mQXmASMinytR7b5F2yVY2
z0qNzrslSX6a/wR5R2evje9VTPgv6bhOS4zk1N4a6n4kbQffaG6NxWXMp8G8Yiozemv1nWPF97m0
JWF9m6bFwZ0bzaZ/nJuLGa4Ys2BX9+zmE2tzmreBLg/fB4g8Cn3LR/PaE96MsnegkiWByGptCsk8
vsOd+mTKeZCjmLztyktWhKumqr7bIaKA8BIV2bdII2Ek1jdjXELOKrctCK1CKAdDeR0yo3eVeIV+
+o2g3GsugmVPnB66ObloAOFynS2x/9KV4slgvhEz6cH7iYwSCLHRzMwy97mTYEuhAc4R5M1SDWll
mmw7ERtlNQr+h9LZaCNOWjQpgedRXSfcoy6izWnm6k5zOM9t2O1y1Vb9WxYCOtq4TquuX6FxfgUT
ZnMc3yJixCod1sk4OJwgPGk/e8ny4NTl6mtnkBprbJoge+Ng3YtEvShpvIErXIfQP5jmqWf7xViw
4RJjbeF3+vdQgbjVlbUUPYUq5CiipeJlV5YEvLH0sT9EEaBdXcVRIgBLFz6vZtcXT7Uf3lPFO5AE
2ZNTO4egHFZGT/vVceCNZXiPAs7JpI7eY3zGyD4ddk7VvZSdvvtYg7rP38qN+jbayT0YfYwyiH5N
G2oMUfoXXxnkP/yIxuDTv0COfh0bgKsJm0KEKRYvrePMKOFPYwMTooCdD5gFl3281ju9X9mOdp0B
gCpUe7/FO9KS8GaWTlTv+qgWyylizB0P9DgaDr//6nL+dD2o3R2p49PGvI9Zxi841jDmTQeUwrHj
qMeYTC8iK1qsEhG1aaG13sWB/qhhOe65FTZrJYakVJ4ADyTVIf+IltPBtefcVZIfAmQoLFiX/a1g
olpWa42mTFLqxzLcWo3+3DfatpnY6LOGNDmmmHOnJrrghDvyI9mueMEx765OeVdt9Hprx48GUhUr
cVcT3mRtis0ZhhK5TzpgxOv2xU0h2JIuzY44V8V9jPzCz0l0079p0XiuxvpF9+I9hmZzDB7shmDP
Gu+9axPU7G7+si70YzcGK4QmmNMM1iHUgCxK5GsCaxxv2sSMWJ2uoBm0T3qC/ydOxR1eab4Ga2K+
HqzIzTS6dyjWOida9b29mnlDpRUekk47hs1c5IIcFC6gUM+8Ms5uiWTlcpRy4BX2WQ3NwRncp4kW
LzEQ6FP+mTnYD7MEA7oqkh16cbziS5ATK5YYFtNqh9FdGdZLlY6byM9j/MQ6gBC/3wSl99C0yWPN
K6pnMP9ameurtuAAmMW4gWm9zLKn0cYzVPJeVZ639Ub5AwbTDtHmvqzHB6UtSFk/m0O6NODA0MNi
2oIvlE2Q6WgEJyw6VrqPfYcmDn+/IP80gbBRnQuG40zULExDGO39/HoUJZ7ATUSSsC2AcVSalZRC
9h5DyMCK32Cy5Yt5W/77P8qEkF/7h/kNf9ahluBPE3bPPOyPf1Z0Zt6io4TUM5cYxUw1YrIXnWF8
tcsPwDklKB0W28Klg/4QjbczOwrIjqamAxmcsUl4pAX+WXKLCxkhQ95u9FGrzGeK1be3uSHvYvVW
8VvIHwSimyGKHiBhfgtInX4w7PtoJvcEJcmMcNaDd82c+qZydz9GapWEzQ3h/iVR1F6Zk53Az/Bk
olVHC+GHmB/1JmH1k7zMSM3gzscYQFRQ0kvO8Iw5dzNzD9rNh1rhq5uiE7ZrECKrWSeT9zhDWtpk
n+cOb6axakzhJorqGajtvOom8+8N6NisR0bVbiFHVuqWk07j+AMHq74ah+o2Vs4e+jAKHv9a5MUN
+P02r+3MdC9Zuq6S6C6i6tZq+kXxO9MCacjoXHuGc3I62KK8NWC/oufyZ6Rg/vGPPSOoq60f0bth
HskRAnHHLIP3j5Z7ZjAPjo4d01wXBTCRIKCW8apd1zGFZuBTF+u6sWxoA5e1JWfD51Wn6VeOPiZw
qffoGSLbluhdAp3STWspYeHoeeRSUuHoI43iaGtvmt2elBdc/Lw4iJZHGMX1p3SkR1YpSYk8u5pJ
HinT6zTQfsyIiMknnaHLoChvREQvKhvArgBTzdMMVWo0ArfyQcnRQS58j73mLaQg+X2X/18SAif5
j//8j29Fl7f1+PwjiIr8Zz6BI9CT65yw/5yIcI0ycJETxIIff/mTv7MRcKH5zZT4xuBk6gLvzNvS
72QExqT418CPAVrAWO7nTF1t9t4wPNxfmVhxwH5YbPyDjKCR0uvplABzZgrmiTbJGf+OkYb44zFO
HIpjEzDIlsnvwq/X/GXfHBw/l21ZpcegzfqDl4NbxshrcifSnnOrXcJHU2+OiyyoragL/Sximxsy
5GWLeJLV0xR/pVZclmMcPTIFxsyxL2debI8voZ0fXTOkC+0OZmox3vcwpo6zo4bQjFmJeGLwdiqd
PjjmbfhSFfGwzKJmthdoyRTsnydV2o+jD9IbkvLES2WUJVLbNJspvQC2hGqxUQVirRX5we72NTTQ
fVkQtxD5NFuI+OqFz9tr1Ln5Cj25UmjvUDHtR6Nwl+kE7aK3iwNnus9bDmvKRcRcKLLRGs14aScM
7vQ0fdY6UNguhHRrSRyitNyHdNtrm77ToSN2lFva6D7psBPXyFyJRIujT100vRul625bzzoOZJwj
kaQ6/4gZTLgzTJDIUdTVW5mSPsad3Kux3pN2n+D3uelkzNBJjqBRrfEVF9BqnW/bBFyS9kYXPkMq
+Rj4evEAgTPacLtgoyrYHCokD0NP96RZMPInv8wXUXJEUblrdDimA0Hkq8ozSC0Ncb4qEoMmwXWO
FBzQ3fqkepCpetXqotoMhr6k43+rGtweW9e/MpceYEJ//uml+QsChPNXC5CXjVNZR9lpGXKevP9U
1xaGn0ywa8ujRmgztHQ01KXCoySa6mZDD00k3lSsNZ2wBtSvw9Fyq08aasGtGXmvUzj2O1FH56Ri
lAvjvFg3soXCOQXBs6OCb0bbX8HpzeUYwHIhphIkZbJW5HJeVJe//z6giV2QG0bISL8oYhFuky1W
h2/aI9Kx1RQr4zoa7bgXWbhNW0qMABm2oekvY9ruxjTbs9z1i67Zr2lPMJc2FOUqjMty5U2ZAPAD
uTe7GHWza97C3EELCz0Uzhl+SqJA1jKB32Z25W2jiaKVOKZwlw9+tmVtTli+kQ3d52W/crQvFgu1
EZBvqhgVltelGcK2LrlMdQVpvM13aRs/aLqY9rnNZ7Z9863THAspQKov2xIL9hr1ZOxUK2Y+9Gyp
vUsJc0D3WOg7L6YgHg3tycRjudMAGmIU6ivbhuI+ce7j6uOg6qF7b+MeWqvU0w3MZZ1GOPo25Pig
Y+qWM76DbQtRdxskAnjRxzdDMno60hR8qiP9edIBEAmG3hpsI7sMCcExsexuM1oiW5iMGJeTNPRr
kEYR1n2tXDhhNu6TXk37onifGl/s6k72j5rCIN2wm41jVOOTCQ1830lrEzbDbMzgPaQNCHecEpSZ
m9ECPXUDPlPqp3D+T1UYPwoxJZuG6qHsiJFx1Kg/k8nxEtegojQ8Id4ezgD9G30E81CQJm8Akgsm
qus6tb74JgT9GpjftacXvWb1JGUuMOBiwOf1zhIPh4KpIReplwKnvzTuwZsRZZW6f0+maTEQIHET
fbf0Jo36PzS0Sx0OVJLxqc6CYtXY84rNgW4JrcxOxqbGcXwcxafWc0yINnrPqPDk8tOHwGbt2UN7
ij2TnGTFz0ykNapgjK9mCYlAt5knB2jVYnKd+0RiQzYw9+yaobjoteavWt15tIPaRdYuyk1ZeOPa
9DrA2AHsQMbJSGAL1iVkce9k4/qb3MBXT2O61k/VeoqFIC2FeNLWjE59IJOVVWVQPQUu/e7EVmQ5
4EShlk37xG+Wdp1X+4kC6RRIisIgwlwXQ+T8JVM2Wtrcj07odSVooz7Qk0lxMJws+xT10aayKnfd
Nl2570VI6A2KwYPhul8ckyFZjhyYEps0LDyNOB+SSqLILlZt7aitSEx58sqsIOHCOjEGQN8T8OIz
j2Qs69ublosHiCDLYKw998TQ81BX2JEmk2hPBm/qkmFejLVN7G+6GusAe44NrWGhPbOm4F9pVbno
m0DH2Imq0vWtl853vzDJ9RdaNIh1huXNQg7A0NLOdnFZGcd0/o8XTpuiF/ZDh5US0IP7SMZPdsxN
8zV3cnWyfGNaWmmNP2dYHCM7Z/xVAZRi/Ws1aHcSd2M6yKy43d+qBMg9LnVnp2YTVvQs/irVmHnk
HbZRVhem6yT2i31kNnKpsEJSfhLsXMk2qiyr5cMC2UDPSbZh1u5cIznJHBf4NhzeOzGe5TT0KyPA
Vq5ojVVd4s6ST23/aOEM45GrSvwRg3jlK6xocO+i4SePBszxkCbesNRaHg0Gwu6aO8xr7HVfS089
ICSekBRxF1ydWB1hPX8MsCr59qHj9MMU+wewd5RDSOobwnfQrlAfmF9HO2vP5rPb5QnRYcRemJAZ
VIM5hQJfx2gi2efxtYzfqoqpoO+11gUpFg7yIxOEZkLQljjJC9vNeGTevbELGyVDk30pc7PZR3p1
ab3eJLgWow8O53pq3lK0NZkTT6vJaFLMoplNhOH4mgqXnUeO2KqEIebQ1CGoJa5elOiHHGLcUk1I
DyOJSLGp4wffMb/40nxU8TAs0KHfdKJJE2trG5O+1EKQeSHy/QBmsI4ZCK7CBG03gbvsjSFHxCQG
VgYzMkPl9mIcrQbEMASi04IHpfOoeQEx1yRgyZ/qY6jmEQVp9AoBDs4Bk0+er/eSzGhlFhAhFya4
9TS1j43v5zYbAmDxORgtyrJjlXAWRIWGWRRkxLA1XdTm4GO9B/yYdDaCocJkMjYZ3ztROfRJjrnq
mqnblADCa7+AgtrXsEBrEwt9AUWiaE9JMezHzimXqsBqi4UJYDdHTgXJg9Y7z33Ug62ETrYY49Bd
eDH2TekmiVnYJS5eZWK0G63ptr3UMeznGa804gcXVZrJdRC1OcmYHfYGjmJ9kgTQFUBhPLvPFDAh
jAIuRqBqkUq8cSCiis5I/RQOpaSWZdHCpNNni/vspp19aG3zGgoLE3acDVTtQg5hnGy7TKniBKnO
NI5s4/EWA6V2lfcpTa/JqLwf+4cBXDFio9vjs/Y6JsmE6sEulm5bPPpxkT6UOeOsmAg8vM+MNQl1
CF79c970OzMXYHthshFEQDSuVmGg0uH1FYnp4KmAOYXpdNCESkzD4kpb1QZ1XuK3xVJPG5sYOa/Z
NgHk0EFvo2Mn03LhddnAYRH4M4qDyC8EYPK7odvqAzZqjIyYjRqjP5tvRQzbAKxbp9AWuJSpkwmL
bTd04ojDilyI2qbMNMMAFdPQP5vjohA9FW5tnnt2g4U5+vKhcaherHlLslWBXi3ynrHaGXdCPHmV
SNZW2wi2LPlSWjAZKrXNqTZXRUjdY/gb7J8fGWU/lKN49dNioTOk1c0fCDcuacc41LBf9LF6sBpy
jpvRwX+IQKNR1h3DbEy5XZ65DX9pW5JTNtQ+zXvXHiuoOQeJw66VC0A2laoNB9DJjlvM4TL7OPnd
w6A695HpF3fAeNJz7bs2yQdM1QDqbPswmV1HU4iUogeIWtRY5u4TFRDORaU3BeIl960JCzWf18do
dyIJokWU+t/znNAYUkXA2Iz8BAm2tWGQBuFFi76akhAd5NrfjV7sWphQwHYnDPgqZjzNre0LmGmJ
ATeHEzTOB/ImOpI3qoXZ29MSdYQCMhQGYHp+bXG1OgSuGg5i9A7JwIQ77yYP3gF+DYxH+6AQ+xpG
xUJNzcnLCVAasvI5nMZD1qwzE6XPwhVUzeHk0TUN9XiS0CQjhZGUqZptXhKHrbIAEmoIIpTjmtSg
0RIjTQ8mEkzXgg1d2Vka1ZYjxHPKTTqW+drIU5jmdhMfsWNZpsFpH+fVAduzF5rOVwPX62UJ3Mvw
fggZqk3GfKSOh0Iz4AOM7CEOVny+TtEdB+XSjiWy+kIi2+pFtJWYg5oMBbgnJsKqTRXgrgBBRaOz
4i4UVeJTrLaL1A6/Z32aYzZtsJVl2rfMCk6st6gy2EWxLM1r8ckXZERJBlA17MykzL5qERZMBtP8
vINP0VX5urecL/jBLzNRySUs92/9EO7TInkffashbWj6ocfm0etWchYSVSGJTbmhJBvkqk/4B9ch
1cTCuv3vu6hfMrLo4qFPARSga0d6oxv6L03UpDN8ra2K9MM4foldRhYWZnET8tkyPdUQOGHYoeKs
2Mqa4AWKvRlIfTOoFM7QXAQ07WI0XKSV+BMu6iWCxiHCuacY5qFeyXHycb3/iyv9C1zJgsL+zyGl
ZXf/+jOWNH/3P0QtjvzNmPUi8MAdIOh/6Flc+RttGhSS+bF7HpjR/+hZhPmbcCRJTyh/4ax/0Iz/
W8/i/YbbiekQcGLDtOR//h0E6ZelZ1n8BVPg0Ew0go25q/sLgFQP/TBCLuNlnJ3nNKsjeduXgDgA
RXHbgpI2ZJNpteFBzSghpOXCRosedCcvrgzIV+XwaQixf2gzG0ql0PD1K9p9RIqXVaHqPHqIQo8f
Bgc/3dy/gB4+oK2fsXsdA1vTAoGb8S/LnDVEPyMPIck9jdlDRUASt/TsDF3v6KlV1panaLRciJOR
2jqGrrZsBtVCBbb/JOMzfvZIPx3/MPLB94NX9kuMmT4n3qMZlv7a7dJvJYx96LfgBLKonpgkTZ8k
OQe1ndwKAUtCzqDKx78LO1Tr0e1frKBCidw3zeLvPyWO1n+cUPAp+XC2jToDXyIkkn/8lFWKL3zQ
EG1ZzReFO2V5Kk02VzHV8crSiJbsyg64O3W2uBDUm2xKaPTc5hvwNA6tRj4t67Yq9o5ZPjNaRASU
e9m6nz+cXg0r3dSaZ3ddRu14Cepgh1fCOi1ZCX//MT6Y+r88rDkpGOST9GYd9POPHwOzLzubRs3d
KEdYqDAKbwP0Ve51TH8WnHvaTuI+twRcJ+BTqPFh6uCySqAXUzMe4xb/trxJSpjI8iS8wHwVGeTS
AjxsGPzxCgQUYhsDTldlqt1Yrh8tnDrUT6MHWaQVAHXVWD3Gmj1itC9WbjVq51hCdg4SlwPOyj0q
++JGY9Gex45BOV90w/Hgif6pjVwSU8AtZ21RsEjiNqISbZsvGpNtpIlu/F+EndeO5Ea6dZ+IABkM
utvKTKY3Zbu6b4g2anoGvXv6f5F9gH+kg6O5ETQYSV1ZSUZ8Zu+1r24xE/8nnzq02F/N6DRNxJNp
9Xys877Y5uwiQFmgxO7i6XOwCeujCmjHoL7E0deo7KI3xabCssf5gnhNSOVjrv6L2u+70RrRLVOW
ywKK6WHA3v+Wa8mrdImZKTJRbmU7EKmly5soWe39+9cm/umbkZ6BXZW5sreYWOQCaf/PdyymzpiH
tO/3vCbWOdRDZDyB63vcl34UVTVAism5Cm3fxm8tbvszv+F9PJR0b7oUfqdGMiZ41Ky02cVm0B9F
wxdVwFFhRvFfXhXyfv7xrli6B0teYgFkEE4lvLxL/zGLNByMPR1twJ+zbOZ02Ot9OZ1BZaHNL2nC
yqrSDux4q71ZDT+6XBsfk4qhGheH1LLGk5MM0JkHQmiwrH5MRidJwMVoDhNbgaWE3VVo36YkwStg
xpofGVN7WV9MLLNfZ63H5JMzKlBBwPbQZDPXe+05cajr6wx+QBIkM0ppRx1BKX7QVfBGD61vI5be
YFDWz7w4KASyAKRnTRaqqL1gy58W71XXVltc65ShunWenLk7dSajvApGDK/DOSZ26xVF9WYagVfV
oTxZ4Cx3udcsXGDja1xyGDLCRSg3RR2UObIWFNbjobTaSzOTr1GOSJMcxv0iaKqH0nGDh4MLXySr
wDDp+TV0hvcEjdH6+tnEStqJsM5oKawzg9Zx0+dVQgRd3OxmZBo+PTXGF4N1qtPFnwQWpsf1xrC7
cleUdXrJjegjLyiS89oS+D7wra8gJXdMvFOjpaQ1rW+a8ECV0um2QDUp361Ik6fcql/cIWiv1ggV
JfGicINPinO9SMxdAigNSpVDog4UhI2lQ8x0Y6PgZoqtS9Vnp5YDZIowA5feJiQW6bmfYib0+fSL
GRGzfcd5rs3xp2PWtxBawX2I+c0bWTkRBp19EvohnNq40RWgGe4RB5qapm+QZLPRHJFSqEhVQMfk
VzfuX5yGUWyG3GKXpJnrT0NTbAHRQA5cDvQO7ZU14xvSrM/BRcruyeQS5sWe1zFgNjnd3FROpyro
qKeXX3VSZVTzkBiPPQqd9eBSsm/OWhvcRU5pqkdl/GnP3ksoSjBhdU3aVZLY/oovzGRi+l7TH/gs
/cVuKZ9zhb+7ltkPr8Zgmsez2tKWpn7nxZ9ZEY4bSEMrjLTd6mPhbBdoNziRmzlR65vMSv6cDbmZ
EcdixzgoBgMCRtU2CxUozv7LkbSu5P/zJuElp0oh4A17mmMJnSrrP19yeNTA4Ls+2Zskix+0NJK0
wQECIwOwzBRMWJ+AGHkAx4F5wl1ON4zNIGd2seW7PJSb9eIushm40mgOT8gDeAuj/hTGDmgbloC7
zEMTlICDgzHPB7Y65xQbk72jg+ooDJLuXnSRwsFTvLaTZD8WNHvJ8QkGdXoL9Mf6VI8CKuZ/OY7/
vu2zqNY82gPA+fwChMmx/PfPbssEUAsSgr2j0YuqqPCXrpTBOEYSIzq1JpnqNC6p6ZC05gTGvofP
6CKnegwjGsYKy99zTIQN6vShpS9luI8km7ctZ6DdhQbzVsxpX2dHfKlHHaHBZFmHf/8Mq93xb9/f
Qv4XhGIJqXueK//x/SFcVlabF8k+C1TLrca6TzBbkLA1cq38luXVIxfOfJQxkIEal+hdpejQ27ua
ovwlE+lP2RuLP0AyBiWPkelN985+gOGFMQ1/jhCG5sbBHPsjo/JjGiU67FvnszYg8JTWIrS04HN3
3Wed5PqZWLofXa+DAmycW+UMxDGpwr3OgrEIHCbPS3V/rV+1RP8WdsyFauEykSWISYNNsoUtnh5r
HeOqE5bJBsRsTzkY4Vjo9jbpx/66jNGn8prAeiEp7wNT35+O7P90Slr/ZGdY3HjSRMFiLIU8Xsm/
PxkTNUTopGOE1JmLokpiKMqwd+C7qWKfdBPD52B4sBedHp2h7Zdh5JunsRHEVvpCzj2mw3MNFoKF
sQ5Luxr1q5yS6jB3Wnr2mp0EntA4mWRcWb90tbf4BeWHVXZ3WBBbMxiGPeDFn31Q9GiTmDPo8Ihb
BNN7S40G7HuKzhCczjEymAF53FosFl5NjxAfTMnQT53WuRpzsW26cWdC7t6TD14h0QhfmDoT3kAI
L3FojtgRm/X73x/J1d7890eSMQDHieGJRQvn/aP9hreJ3yMUpo+JmBttHL8RDxs94ddzECtTmbWG
OK2VTipeK4bAWhOrY+o9rzCVQQEHl0m901U1/sFI/J/fq7m8DX//0TjlSOTQoYUYLnq9v3+vDisY
h9gI0J6ayzxMWZcsYjbU9uZfWt5hwxviDR+tOtLxjDthdxWuvSfbjdWjkg9bKueKw+AccWE+Mad/
V9xSJ/RFbSiqZyMIv0UCYpU+x+h/BmtnSdTg3RhRWetA/hEP+pVgaFUPZgFCQL+N0Si5sBMYMlrM
OBpiqAio6P/9G4HJ8L8+tmATjrjctvjLP7tSozPLFj284fdV+Vq2GfQv9OCeJkzazm5fqHECxqW2
ededQdSQ8xuYu3IOjXeAUTUkUgI3vL1rAkrCuVTsHcZwPEfYgOLywvj+OzPT4aGXekchmG468tru
g834d3I2vaxtMrHVIdRluyMBoD+7of3hFpQya4FC+oA6ZjmU0SJt35DF+00UnnVEd4cY/GdnZe5z
kfcn9lkT1JNAPWEhDY4ysB5eWqhdV5LeHIMR3/ZoSPZhS9nWlOBzE22oyA26mBYeHcCSEe7X7DsG
spy8DLDYVtJ+14e5OFu2Bx2AZDi4UAdnwj3eTIVx+fcvYaXR/O3ZY/TAO+ExmZKc086i2fuPcjqF
nG6iRJ2AMjCcY1JwTxKYk/BzgnAo/boMxYGN4hOpjujLgrw8h4Xyh3pm5+v1l8LvknBnZba5nXPN
3Q9itM4u4LQi7d5kQWZe3kOFSkvKDgbJGquG1GEn3Mg3rwoIioyc8CrrgILFItNtmrWGQTIS5bBK
uq2Qg72b1Pga9VoAAsYFkUMFqWR5ywJb6SiuPg3+OYfQtXunepTSRXQVC44uLKbK10KUKmvShur1
+DyKjI034Rv//ju0/1dLwu9Q2vhPHdSC0BX+ITA0tGYiblyMqDk7b4/iptiaXYrazHxNZtPaKX1G
VljbH6srxlHseacgkmQ4sznVzkUeB9u0Sr29qJAZjKJFhO2OdHxVRjyI3rymTjwf8w7ByZiWxqbL
nQo4W4NWpYFgXcU2jsJiaICkpiitcdQzGmUd4cVwwghwZSfdI2eYY0SxeqR2WZ4EL2UXkNQ9Pc9y
1p6AN2LHYOzvuuqeFN3PoUQ4QGjmdQ65Bkv88FuuO3mUbHgUaoid5hXv9Ix8v0P3tQthW///H23t
I02deHDJqIkbP97ZaEZ2QTX/F2kKkUXLUOHvDzBVsiuNVWgFtPMfpcYg5hZsCa4ZywDXihRPPsVT
wG7UQDsUIRKnLWBo3TXBDdxuBTOTz+KZRFgZovAuntmy+Rvg8ikPdxHh9NapFCK41ToSUFYOEVA1
Gp9ypXs6HRhOK9ePFaaii0R9HNjRrZHlSzYk35q4rZ9DyPL7OR5xpi4Y0m60QZ91aDOaYGYSMHkQ
mMOISXjKFzTpXH8jOvmZp5x+elbGLmgr6pqw+OEVnn5R9VlauXaWVcUMZcxjgM5m0W2VRJa1/EyV
Dj2kLkaIcL02n3RDsV/M2pemsa8JnH8/M40QfYMDv8TGHRtVQwpZYa73IPB+etXsPP58tgoVMteT
uxuBh5C2lNX7ogigREymuDiIsWwanEdA/Zgj+sLJ0wB91vH9FPU8nhtrhLK5/EbrRt4VvP5LXOIE
mOqzKUNGK7DxgcuqA3CT4RJx3qyRIsSxfF3/Tjkd4QJLry71gujwZbsf6vUhdWR41aPYw27NIKiP
+vIwztXX9TM6ib4bRr1kKDcHB4H2iO4EpPowh/U90ANnv/6HMOy8DSw3b71mm0cd9A6t6bSrPQyE
3ECEz/dmwXeNqGjpteANj5dgCnog5a4BGHLEYm9p+3HGWbncijKb53Odhg+gANVBI3KezAnwWGEw
eX++lBBvzMmJ6Uaa1jLeyrbMTw65R77epD1WwLQ5h5lJ+klsYaPVzS0bqmQb5nq6CaKQKezy+VVg
3wfR/0hpbYfCNV7aGHFrhYm2501+suRNlnMFRvYpscSNhSl0Hlf9llHUn73cdDZ1kzHVoFWjlJBc
PSMwx70t7q0q3b2m189OAf93jRTpUYMrzE5HOMLCZ0GnNqk1E+W4/PSxcQrlXF+0gsnY+pq0pIih
86cgDDyPFRkrna5kz2nE8Wn9Zgp6tIZ55cmpTLiKRpdtJVt4BhNMTdaBxszWmk1zTzBDMh4H03GP
pdla57YYb6GnHWKv/MLXeOODp/ecu0FL4GWCpIMIGI+wiiKOlm75QjHOQgsWOdHGAMx5A3oEgJhX
ujawsYra49brVbEzyzxAozAkZ61b5BlOl5PLKliZVZnzOys0mNnpfJUa33BjzQ60DdvbZyalvG5p
x4mXauNJFHxur1u7yLVfK62uLjYX3vp1uWndMLNwvo5pIl7KMdsZGq5AjD/GTVfdXTfjc1xNwetE
9OXy3K9PY0ef4c8jKUx2FQHybtr89IfvN4lDYsTRtcUkXCz/fKlnwJYTUpBU2B7MSDR3Htyb0THu
MioStKol435Mp089iprz+lYbaPKuTGM44pfjzZwnHvRBksqbNnsAtWxJi0WenKe9vVv/EcIl7m1n
G89p80Pq1z4qzVfYJxBPJ8k73aV/VTP/jUTvX40MUoJCavFkz9MhMtnE4485ARV10cIoSFiS7Fns
mb9CC+CkWcnx0WIrwMYWfLGCKN8ql8LKzcxyj4F22qS0FvucrfGmGhXJhXCK92ES+16H98Q2u+i1
M7WvrUHQ+ZNG7MPBC5z0YLn9abJVUO80uzwDqepJDsIj1dlMnDGLQjzZ8xiGpzKj4IfxpPvIxrAN
Fxj1qf/LJ7uxPyqPoVpUSUXYifddieA9HMi7cmbUeLmbyUc9/8pc2W5jfShPXlXpPgLcb5nez1er
xDmJnU0jyuXbIF0ADwMzkr7vD0bGHYx0s9q2ZssmHundQXUshCeQmZu+l2pnm+Wn0enRc2/29tO8
WEe4ZrMbI5m/epNUn96Lxy1jieAcWO4zlkJ9kzmuS+CQ5V6s2t6OstPxys33tXTVHc2Ereq+jxVp
J0T8Er+i6agPTfwqxgQkBPflKew9todhNPXP4Wi9KPsReEl+U4LYBTiFOTteW0/xyZevmdCMN6cG
VxbJGPPBMj4Qrqmxs9VeCKXK/JG9xk4GWXM3E93DCJeBi2YVreO5ALHSxkgh13+tSzLj1YjvoztG
II5GzMW18PZaGn8bsb/++aF0GZIYUkTiZgYkzIX2EmnVbhvahX3tKodgC4iQXlsxPM0Y+a0HQJQP
0KRTcjHi/k134+JgRxa+ecCDuRXdWbFrxxxy2dYJRXHSWSCs/5oNG3PbBV79HIcHoV9dDRVpqxLN
72d7eu+89IsR6oc1o8cwtXvM7O+Ack0nu8itdo1YQuiIN7dJFUB6NXCJicH0TQp3fkJyNJHcGJsy
IQWxKUfzmlW7Px9yPQQtc/yduAvFt9DRcg96+jTr72ViNue5mtESMNpxjLrdO4o+H/AkhkBtUvte
6frFyVpuyzogYLTMD8BHx5teVEBSmEmt/6nYjn6M2LL8kKi6p6p1CF1DEx2LZkntWr5Eo/G2dt1B
xo6rQ0xcDSNrqCwzs0NCRJqccfaoHNbxXsPPDWqDwB0vR4jdW7umy4eDK/ruuOgZl6wFzLuUJ2pC
G0QN4e6IPNjjiRgfXt5uxrYHrT8O5dbFxQz0WfaHkcEWemw01MkyuE9yxGCabr5Tl7Y3pyzARQan
2GTWghNG0nU0iuErhN85ITeqSWm4At0mIcI85I2yPqYkf10/WGn0n8DQxwcU92mDqZA6NW3eO80l
+scsifNjsfHUjdBrowZ77vqbLVusG5ogTFE1QbhXgk9qpN2XeKBYqCrnVyHMj1zmX3XUqtv1X4Ew
2WzkmNS4ghfmUaKFL2OKye41xwr1NozYKJ2sSP0kBWMj9ZmCYNx3Jqt/l1svsWftaKgA4vhyNhpS
Tjcv4qdw5vgzwnFEmsL4O46oKDn06g2ZVdGDKtp5NNRueSIX7PoAmYnmYsvY0z4Sx/gpmeZM5RCd
wqLQfLOcuYyi/kdTFD/VEn0GwfyD1G7m7uEThKbyi+dCa470Rf9iSe8yYlwhPQ7FTGuoLww8dmM+
4tX0OmKYiAaYgny412mqeM87GyNf7xKdlRwz6UxXz/reVWifxqrvXmIN+LwDGrgVEYdyiKlochf3
NzBv0CuZthv6AySN/k1KRX5hCgOF3MAnOaXtJatBCGfQ455E5RrcA0jr7DpjTC04iVrsY0+pmkcf
JRyHi+YkVxJePqy4+UxFgutwdIgqoWWxTRoRXgxs8K7Kv+NguBcMRVkWIeQxMEFPqr17bmJ/E/hz
0yWfSrT2+FDBh7J5ARQgML9SvFRtCaldeTBmmZy4vmqoiyLvlx2QmxDDldqMjD0P4ezgpe97DE5R
/KJrEm1LBVd1z6hNPYxh3LPPTq5lREIThQ6X0WC+eJ1XvFKVUldH4uoR0PfS1ta910ghaUr965+j
Pp66Q2qMoDJcVoR4mEC/KDwdIv6rlsQ0CKznS8z2EqNmEGYw4gDU2+ipm+38J+yxHeJp78II+JSz
YTiStQRJN4qcSzjIU5jm3VHJ0Ab9yv9CIPvnkMBwHxpJ9R1xtjU5d3Sx8kgU4C7lzT4Fo0h2gTuH
WFph2RKLJQ5KGwgHpn9lOO7uPJD1W5unaFPoFgOCGvAzpxp5c9OXImgJHQnBTFW5h5rX+uWa34Im
wzOR0QQ5UzpuHJWEN2YGHWgQ3tnRs9QR0Ax7R/rUTYptFXHPkk3XywGNkUbJxgmJQruOT1PaFQwI
sl2UzfeBd+lcJuDBVS7OhtPdGeVBix4Yp1VZjXmGyJwbl757GKzmx3pKTkl65/8vTwji2Rc7nwPn
1rWiz4YFUaHy1JkNZyFwUIiE3jbuzFNV9c2xyriCzRy4cN4GCD0dRXpSGkUXxw39eZkFrf9Ez4jg
uKb1kFopj8wGy68ZDSrSflWeIV895XWe+6lJIZPobGKdqO32lkCN6ERDeoCyQvJHNBGWEIn03bJz
vu+k/s1+n7lqgXbjqUhxHBMo9b0ysTwYy2hkfZYc7LXY00wYwApNdABciaKew85uzxn2Ez/mCQ4I
2PS9uJmJ05vxGhbJl9mtvoTj5CwudI1rnP9l8d0gem+uAdS8HXFIw1NJRsaSu3ksDb1+NZnXKGCd
57HNPrKWkQWNi9y7yNYnM7dOnpZ8NG5T7EQSA8yZSlSOScf5AwJoXwa1yVosMvuNAQ3kmJYJ1O/e
jS65NnwwTN2XRRQc0fPfBy+IX0mU5CEpv+bVGL3qI8lFmV2yNIRXhvNasbyViDiiX2uphE1Jl+N3
PjB68XL4qJMxvoVNAaRNJX6qMny1pu0dZmVfQ9Fxm8/mnblcOErnE9a+j3DlRRPpR7t8k2Y8f2RO
YN4orr8xy2cjQfGzHu0EXJjEw9nmgXcIChdBQU1M7h7S8nqsrdepMQ9rPdLGKAB0d7Gnj7pP0giD
uKGIbgnKHUpZ+2oVjXhDAma8hWnMAdC5+d1EKt0nbv4IEOP+Kd4S+GMbCejijlnqr7nNrWNtCzg9
0BKGsHhfry/K5+ocavZzhX/8XGdT+FTPf8JYtERcwqkefTMZaB1b29OP+oHNIdGuZGXNTTU+1qvW
nar32aaPbelCT70sv4zlUuwjezrWabvPPKr7tY9cB+llaS/iiSHd2ZNh7sKAWIV1qkH41//okwYd
EbBH8NhDhv0Pi3wDdNIbbXTCY1Qb4vynb6rK7Dil1S/TUQDgOfm2Y9p0J6j0fse2Zh84pEnmLr9g
d55Pmh3P13bWdrneGFuzyYct3YC6ZXHqr92bJrAFNXjNLtYQj/6Klx4q4DAITIPz3CW+SCpxSrN5
2xM78GVoBp76IBNvSYZKHDvou2vNyFqYgNj6Y3IjE4FkH541JCwcL9k9cJy9U/+ca2D7RS8PORzF
o6SOScFJ7gKz8HisrX0tSrokdMRaJfLvaUHnhhrgK860HyGBUMn0kMHQ3XA1Tij5CQ4SrfYbBzFL
YUQeTxFKIvAas7whqnrEQNX2TRlOZ2KwFGpIr2z2QjLjCmLyJAnRflmrSLbO+4kR64S36yIqAiP7
oWn3atbRa5ft78GIB3KmEkQzrQ57UZH2BJcXz07n0UATQh1Txj1GIuvXFUpcSxfMV3ZUQXHTUMS+
onGdjy5+PcZUkCRiFMFP/XShKWWmoBVHsg3tt3H5pbpu+s0AEXFnnnycnCg8eCZSg6pDHRn2Maj7
TKmrMzefOYj5/Xp88udSnDcvjnm3nBpp64ISn0dgzCxFtrAOo0fqwqmwjO4yTenVtZpfjV45r5kj
eYc8dRqtIb2zT6CazR3Sd2oTV1OKiqxOMFbrbunty3KZg3tl8aaN9i8NOYIlwuZUTW8mxqFHTQ3i
Y12ZocakDNTHPCv2XT+ZnPWjeehaA1RFZ/txzoVYikVQZEW/TNa499LjRP+f3kd42GsyT+3FoIV+
z9lbskOBPDqhn1Bc+V7YZnej0YngoZ1tqrq5V4X6pYVtc8Eh6WfDwEjS1VkHRiRdTmr+BII3bWSL
KLZ0Ld68UiIA0znc1npA8cLukJEzfdDs3K8yT2M61OKz60YGRsU0Wy9jTaIpd4CFwxMq0XhzaVX7
oewPmpUALJaJX+iIEOxOHIeWFs1clIZ2sdSlgEv2KbkVG2Iv1Gndm7e9Ch9upW628KPaK+6FgF6m
4a3i1iJQib2yoBRvMkQV8/dhwK/j9M8QkOp9ChZtEwTkenETuFs7cL+bI3VzzAH4XHXUzHFZ/oRi
1fvc7+07ivFHgJx7OyZvhVkaJB/038l0gKQpwkuS57eKveBjbceEPgybSLO+Fvns7XPdvCV29xEh
6Nkkk1nsmZ+Bh+GGhY9KX2kuApHMLZ8Hy3SPo1OzcNbMRxG2ci8aIz+4efbk9YFPH3iK0gHmR/u1
N6BIcDq8jpHzVzEL0lLB9vjzMJAXQo79U4Nt8daTGAaI5rL+GrN2uw5UZckMeFUiFWJKX4a6fips
5yy9qn1fFVianYGSsouFkYOEXmQmiS8tWs4MK/Mzxk6U7Z5De4HD672UgkLOXpCEi+Zk/RNTz2QW
tOh1qGmIO+ric1T7FbDIs4ceLpyqRyFLXEIoSImco/1ipZA5+bGsipNIi+aEXeO9Jqv5pkKPIEbP
2Y6DC7NblDuzg8fPKqN8/rNv/RLaotyXTV/BRqY9ApzEJLcKX1yVdS/d6D6ZNu8rT6a3ndPxm2u7
dyclnI2RiuVT8DJO6ZaNTquelfANdjDgRKrnOEdm0EOPK8zhbBp44spIGfuWKKuQwIeHInBZBom1
RV0a/dESOF6JmXd2ewhpGmESljgShRFtx0I8NwWzcpvQEfwtiyiwopvyNROWTZlwpDetBoUHQI9U
9DjsKeptnmCME8n0AYp3/kAZ9cUw+dls/nwiYz8qNcBKKJ7raUK7k1jjRl/1XllrXWk4MDKJINg5
on0eQrEdAvgqS8JFmNKC1ISs7NCBWJuMvbXyltcgz0eG48StxzJ+Zizf7eRi8bHyvwKC1O8WredT
Fovi4Ihc3TQicsCLGtFBGkN09/jxd27GyC3RXQcECSX2DFd4GoH1TZSVO6USaz8L+24HCSO6HKPD
amyKvOmF/7RxlsMii1geqXp5/QD9us+NboVbKNMEQU/5O2Rs61YTJuLlxvDgff3OCBYJSl0y0YJV
i94nOhe6UBvavWk7kKO+Rx/waOs2PMGvOStG1gdRSlY1dWVTnQEQ1dvF6NhS5lgCSFNL1rwviyEi
unFI/Tp2n91lrO8uEYfWsDDvlsZi/YtT9upq59ar1hfiyQHZu9WcudglObgjwMvnv/QY/EYEQMJ3
RiM4Zw6s9KfeKJHeWPwdyiKm2Jy8OEDiqjsy+fL8sfgll6Gs0b1bRpnf8ionbYvExZJkRBW9TGG8
WWdkudz2y0e0HcB2AincaVDypaYBAzcDV7m2hpr5oEjvfd79Khc772ia2T1KvXQDakbbplmc+woQ
PR4ApopxBYzNkuU7u5Nyb+a0Y2ZId+9ysmy5F9kzpvgFHH4x1ykYx20z6BAx0qw5OEjBhT3RDRPa
ASlrtAcfVZHuT+y5mJkr7Rh3Ca4OwyBLEtsM9SpxNh7VgRH0+IS8Nnqpt6jSfqQJXmhkW0+2obx7
l4dE0zDuI9sATKteRsfUnPzBgRUYDkpcnUCMWwoja4sGoIP1GKAZ9F75PCGUUKd5w46UXTwGw6TW
9s2bJQKI2IX+FwMHH5xu/El4wASjoIw2SrQRi3Zh4eKOE1yLlINx3lq7GH7zyaKpQSnMzzMP4t0o
MZ+zfP9pVL1+TBVuZnygeEOreNhp6UAQqxtZ1/xXzGjwabQzXoHBHqh3Og2LjwmoxOjQBCJpYTxB
uqjTMPVauQXrrdBAOkNM6f6K2v5tLPGikxXaEVLgBDvWP9kG9fIW5EG/X++cVGbtMTRrdhPDW+TY
6Xkg3303k8W8Pix2EqEztNx8s37LuZWeic5wTuYgfynCXPddtRx7jbrFpRPftZjGyoG7turAQsMB
3BQqdt+RRqUZlMSfNnO8qwt3uOZJBlHZUSTvYIuC7bSzYmc4dXrxPJYUX/QId2APOgarsgFcEBzW
d5uBfr+twi70rZZoLVl4SAQc+11W+olYiOG0njO6Uve01dSpGGV7XS+1Rjr1TtTqxVasPKs8BJTU
05nyNye4QEca3uY5bLRtNXrdyVMRWUXuWB3svvhd92Lea2Z8Z7HwtawRZ4SdxorcIHBBI8/WL2Lg
saVN8CfBuZShZl7xjwSL06k9aGPCnahP1rkmKLdWfYALx/k1oPd4CiZUfzlJQ+wO5+LGxgRZVRk3
jzlXoV8iOOexsRPfJNeQxrFBI2xHrj82+idu0navK3IKwyGZ2JSmv8vKjfZRMhMHPLW0IlVyXR+N
mVg+d5iNsxPwAVeRbF25ABVm47T2Ub29ZAFVzjb0OuMMF+oX1Bp2DFYYbtfpajJbnY8u6KdTldY5
ksaDYfxMoIgJIoONDgaU3XoKV/jjNlnbZHtDgrRb/6yuauWlsFmQRrERXq2Bk9kJypE7zf0J9ic4
US9oPYf8smUhuOtNm8VwYqCFVbbB22nRXTFtAu4hTEINishGSD22+zGuv6FVGH2OKec8CaJSLJRF
VUsqHbutrYg1h6kyjkbQk9U96Jp7AhRn0xvQbcsGuLuEqhoOhNwJeggKCh7+wUEWmIXVzy600wPf
TbTpKv1Dh9qxN8z2wwh4haV5MRDNn8MSbS+2OMaGKBx8Bl69n8a9yWZ4QntbIyG0+cvXTnaHSDbV
uZbVvcoq+1JmubI2SnkM7u3X0aqNV42neTMZzSt48um1snma4nHncKZ4wDu+2JjUMsQYIAaoL6Wl
HeqRU4nD+dyE1sdahK2PrDBnPx1orkv7EOWFOvdRUkB2QKRpc6etB0XodjlBMfF5MNRnEfKbKUqC
OdIMiuykmqM3O28lmvQd3pQvRKIHNwtBy1YlwW+HBQu5M6GxG8vwy0BqLw677witDJ/ABvxrSI91
Zet4W2ZrW3YYB6WtCX/mIEcvtStEFj/VMlInhlScr4tyT3T5aygFuyWrmF5KNIKbHn7Ycq+gC9Ti
YdM1wBW0KPke5YSNMbaH1zVFYu8VUmzRVP706qi8w2aBrzU5x1X7bMwC5a2DvDxPYNcwkrpxcvan
fGYIv+zqvTiEdcX5iun8r9jusQQrFI5IqxLltfcIE+BcRjaP4qeaHf1mfaunbj4vhlp8BjSkZhBc
h8SuDqvsZAibcIOiJmGSYVlYa139FktNPQ2le+zBKR/Xd0TF8dGpsDYbzIXw/WFfUEvEqgXqgo0s
pK+8PHheYP1gOTMN1dZupPjmRnNJrjADF+nlj3ZG4BqgqeBli8cNzkT3xth0r6zkLQpM80oKmXlt
SC8sh6whDkcPb7VzRtb2GbLCfIl7u7v0kA5wnm+a9LWOxeuqgMjcCCsPyjfoXuxidSacNkzlDvms
r0/tddU4BK09XWvry9oPDO5bFuWLrYQOYe0ZGBIsYqn8TXOb3UjUSFBfIttKzsHA38+YdJO1mu0Y
8pPDMLyJqpfvdVi905pXMG3C6NCNWFJszDy41kd1dIOU8pfr3+au5BqUmFN3bqi/U4xUB4Log0u7
aKcxBn+pk0nflAxrYiLLT93UfvOQEQAyDR5z1BDJ0nW9n1mmvFD6DlvhjdZdM7hNUtsmMEzWN7dr
Y7SNmZ/RANwa47fhNMW1EoW7ae1S812PgUMljEuTQNps0/Kl0N3ubNjhMx74i+A8fe/L/8femSw5
jmTr+VVk2qMMk2NY6C44M4JkzBnDBpYxwTE45vmJpOe4L6YPzK7bWVHVlWrTRguZVbdVWlYEQRJw
P37O/39/Wy4NxAzHKkrlYtDQugZhdRmp6qGM+3pP3uR6nKccScxwirpsUJ8Diqbr80YnHHpPoZXc
mlF4kxDXdzSH/huOvWIZWlNz8N7G2HRvvLxbiHoTDL21bi2XmMjpLtOrdBOagvJr1nSVqX2QU98h
bHR2viM3JGgiawk7cSgYJGvQgx4yEZCXRq+tD6a38yiexg13W9ReNjMELtazdUSd+W5XbxWBTsjI
im+VJDxAzN5fO5YrH3UOhHoPz8gE8a3kSL4sUT+piTipCR3JdUnXek+qJtKmHnM0GVwp6cHyya41
oIiKnOKVmbbdEpus2BSDqi40czwaaXRXnCUpUx2txsnAu4uhu5x08qc0G6rPfC6O2vrYSu97Qvo3
49v8Gan7tOSRC3aO4R1VO9WbaXIZjpMwyrl45IidIMtymcXBMeU+rUNj3r6tjyBzm62A1H09NRfY
q6Zl4Ab2Gx0fI7njMJHz4y4d7nrswMqE9R7OB6abvqMZxfH/mAzhPtYETapEuUtDs9xjjyp0MVBG
UFiwh5da4YC/QvQh5prdY39ej9TGK5gIcunqpAlHHrd7G0XGQSxip86u0QepbCcqC4ilJ8RjGw3k
UnRCP6Q6clrNMZJHu+PTJ9a2eR87R97SXUoZA63oqAdHn0VvNWbCXrdNRsFlcpbFsRhuEhGPZEsk
OWCNCQjGnEEZFxxpM5sDZskKKoLuVvNBttp9azyb5fROcDnLPPIXQ2jox+qWHE9GIJsg9+p37DsD
WZEyPxWjts6atD2EBPssbV4dxkaO8NJ0zP3556uRQYYED341tMco7NBu6OlbqyPiIHTVeBZlDdo2
vVMIkw5pq19iJPA3Uzu2+3CQt2nJ0Sfszxo7E7UlQZpWZ+M+mDuhodYx/WWo1X1DauLc6H7ibtsR
vMX54qTRP/fOKPfn+0DOESNZ6aX7wk8QqXui3I2WPOp6bR4buzWu4NjKXF4G+tDe9UEX7GetdNgm
GuY+MlDahNFUP1rrqM/ujB4LB97aD96Jti00LCSNLZEs+Nm+k814cKKsXZs58gFsY0tDseCd+7ng
i+xL33oz+2pYshmXz2Xbf3acu66tmPq5ToW5ceZcEGpWlJYtbFwTgTBptYSDBWVO4wmN4TEo7R2a
ulel5bi15RgesglML8QbyNz0aEhkHsQdORfRJtEsUqukzecEhQkJ7VPv6eKht/LFBG9wdDP3yqFr
ODKRv+0SsKpxwZ0H/+kiwi6yy6Vy8JGNAKI1W2PJMq6sNHOujHkRJF9kx35l7UMGall7TaRaWw3u
sao6gFFtDPOD0nNVTVW498l66AooaxAWm03V3wc0IE/NTO7OOgYoVZ7vbWPqb9yIweXIWFYN/aFU
hAd0sEGuSmMEixHVh4Se0Q8tXklDZW/QHytSFFKrag6Kd+ZGRGwRP8agajTV9bkv44+Mfn8MAyZG
PevK0kHGPJxnBz1HiaU++/w6pAU/bnLpDczGClz+lm++GZML7bywdJDNdLxG6dvL2nMezq9Fxium
siAkiW0YOCUSlj4dqIgobs/KuCgjetSdy3Oeg5rEP2taKye3dmlHwnDf070ZOeMv+on712bHLzWE
MFHnplfau/A0OoyVc8vw9HsRxvMrjTlNmIk5bAe8JhOwnNJ2H2WJf9D6WcMpnArmXUIHVETRSQ9U
e23B8mYCACcG2ea9poxd7dMTzSooTi7mvXOju/daltQw1i4tRgPfoCMjxx1ZuoH5xV0AN8S2iXQW
w04jLWZXATxzjeSHvADvhgUBlsalowW70Yzdoyg5CqrORYfs0acMoX6cwoI7srZYk0Oy2JfprHjM
VOY/4qdTvbr3Hfc6dyGbhlQFPxJEGxhPCPIMc30u6c71icHGvqIwRALSNqAZpqne6vP/0Q5+L4dg
uooS407PMf1qA65gS7jMWoV1tEjStRCl73U6qktGuP6V6wU8prMWERjorUzWchDqjeiTh6KFjSGC
Zl/LBhZoZfEkB/6Hb7fWXZD3lylthXvlzx1QFnCzB4tjhiNpLEBL7LG1TwONg4huThEXTKArICR4
XSeYCjvPeybU4s1LhuTQFM2Lmv2MyBOahWkNJe9jUvWFnDsvMaIwG41uXgCBSsaOUUH3XOCqXUui
RPaOmKKFLFN5kXXx23lm0wFWO1ltEFIekEFd5x6SAutGy+0brfeR/CKcW2SzbLz1ineN5eHgSMYS
Zh29TKIwbozQevO6jynS5asv64t4rpaahkPQ5A/FcyOm7TQfCsMA7A54xpQBC0iMns7TGPv7LO/f
GUwDs49ibM4CQlfaBkBXDHomSceyZld0xs4NikKlQFh65xO1Fssrk2IEP9E0m5AiZjxavu5xrCH7
RYWJAIpCOgtYGuRuSCjvzyrEs3SzhZeVop/EQ0mEdqKhEwsKkd+cNZyzPwDs+TLhoSfWp950nmEc
pRPWNyaGL0KSECp5CIW6ES9t0spiS4N2jldDcTE46HjCpK03522Mr4iwlm1uJRxIpZfeTP2FmmXE
laTo6sr2iSXUxIgqGE+eZZSYdJOFJRGRt2bTXSLDbajQZslsWOUkhCE9vqRTkSPKcsfV+UaM5m4p
SAVex2tIHvYVQ5OYaIbIdLKbMDwaul+s6k4aVBSMLbBLKnfW/o5asmuDRKwQOhG1MldVno/Wwf9g
PeRwnFc0pSaSqNsCxQ/CqxpoWHSszKHboDy0XyzoQnY67jRYQaB05DsqYhzqneVdA6ctF0kTEw2T
kk1vFwSlE4ld37ml/RE2+qvtzdmcUjcfGKi/+voYn7wQLV/j3oyt0a6nxrvKbJS5ZtNrd658Oz9+
NgHUOHtTx3zV3So/WToxE+faAVeUvpbZ8ADfJ9vRVATxb5bxdeGWd2bZ+EtU4Z9iGGaGfX3Xaw5l
iLzVM7BA5xujjvHqI+OyTl12OD+ZJiLIBbNg78Iz0svz4qNxJzpNZp/KKFY/fo4wkI09ud4mc8Lh
5jwlTynFsVW42MjQES86hqGrzm3RV8xFUj45V4wgEMtrz5VRRzuF2AHqmVld+DooqkmDEnj+YhHs
dweSBru7uOaME8PWCaT2kiXDt2BdD2Z/W2nRdDoLwc9VBylZAp0Gq2TQRlTYOtFG9q7tGusiC2xS
WCos2DbN6ouSKJ7V+X0TEIeOWAepiLFkETYYILOhXfnzVL8dzWcNft0cjGbmbnEoncC9BgpJ22DU
njPRqkXuhDwAdJKOHIWmRWHH3dpObOMy771iaVqUExVDL0CZJospjeeraYifci9MSbUHAZXo3XAw
cW3nbXF53lYHX3vVh7HaDpkk1MoeUXnMG1U9UDFGKW3Opqzty0x0twmF7un8Noy+nbYGRzn01kzC
Q7JmbsvO0xcBOvo13LNeZe0mkS75AJDctnBuSTnwOncTxNKG0Vk710Dgzlu0IsDZ0ad+VXsMcHvV
X+YmLLS4dOtdorX2dY5ZJRq196hO1FMfrKKRRMQIMO4dWSbRahq0Dm0f8Cbd8rVTEvvtEl3CvmsM
F4WJ8WAmY34VcWTV3TG8ymfvhPPqMXS6TuyeYUiFLqOf7hBOoXrVcU0C+z8afvw5/6+3XRSxjRC3
bNzVjd9DtLB7Ee9zS0QYIpoSfApNkFLJ4+DchRBArycyh3ynPLCSEfnhqXzbTt6ahnNykTGd1TRp
PVQdrKVs3JZ9+oCampmdN8cnxIFxrHNVL4aiIkAhmIJ9SKPFkfYRXXyzyQWHwSLps30aTYc0btJD
9qPrgQ1oenIJh0JFczMFHulXpeSvrIn+MIAUT/8UptXuQZKvilmbGaK+y9CQwjXojjwehJT2o7HK
fAIQB6Thy9pq1b2nl4e+QNPqIH7cqyLST1WUf6vbAAO1kdz7/hgfE3jdS2K2xwXThOJka+1tb2H+
8ZnEbdGiOJDuYTu5TnyT4FK4L+QD1XJwWcd29A+nhu9vzicDhHvkp2kQJ8AmEAJ1vhcNiRFSxKFc
d/zEElUUPfKKwJo4SU610rW9zgLwozhssRWAoMPHDqCUehbywL7KFSdRZhOaM4xbvVMUT/1Y3WSg
U368Qo/wf5vHSCh0XxMLw0BPc14u3Ya9+HzP91WXbUKWrCUDmnDrx1ayRZqwTtL+Ja764taAoFmB
STmcw9W9gAyg1OzTfVCgZ4x6TFy9HotjVkMjiHzVb6MOdwunnQfTN5wNRxONgaXytj6tArGsndlF
k0TWddKO4G/jUBx9mLeo2NodBW6z6tLycQTleCA95UdP7byQWc8S09TCV2N04VZUNvNW4xBGvctQ
+iD70U/ZLEQHcALwH3HHQQ+eY0d5m7RCca3XcticD3E4S/SFQ8fjJvLyJ4HazHFqcG3y4E0aYpd4
DdPO2Qs9OBhKNHfUD0eaKgvSRRr0jzReALsDqJW+zoCuyLdhdbSGodrQj0pRENNODgftKtEMbU0r
hbR34A3K+H4uVVWTX8Sagj8HD3zd6qe4o2lkNXqwGgF+zmPCJ5W6zoG2UrdEYseDmI3Wtci/ZWzH
K8+UzD1Edm8PLqRsUbgwgi1vgRGk3mtx/G4Edvta1NVS8zBNGcK7RaFE89ItCNtMrQ+7V+l1z3Qp
KnXy96x66xROSrY2zrBIG5DV93W2ESg4tlM7HaXlT6fOLNsVUMJ1j2EtXDhpuwKU7CHtu08aM7lx
tAsGa6cmStSbhqCEgKZJXjbNyKFHUYtmTCuCmPC9odTqhR7Yn2NfkFHRBP1iGPJnewCfXdIa0BFB
uW46XFRxA4228J97Vc4+0RGGblL+QBP8fyTYL5BgPp7Cf40E27bf3z/IaCs+tE31PXv7+JkPNv/o
P/hgjvEb7QY4cBhuIbqLmbPzD0gYf+URdm/6rkkbhMoQJkRG/Sz/x383nN+EYZgegc2OEK4zm0t/
h4SJ39BNAAmzoNebgtrt34GEnZkMPxspSUHgqlzXFkDKBHrVL05g2pMOfTxQ8FjHu6Y8BkVOkyoa
TwONQ5RF7HMKC5emr0RSvWotJydcV+7SNa0rExfpTliwA4IBdo5NQlnFYmTAsm0qcj6sEW+6IJhs
TlCNK7X3QwqDBHRoMzMrUH8T2UL8UeJ7a41O+kVRfpMT1hy4ZlddQXqXUPVxIM1uUUSUimV6xbjx
kpCR9wqUFVMAySCp7hhRiX0rxemnb/QvOGRQK77YTPl0mJ74jufMaCvf/ULlmCxcZZavNyut1TGM
500FRuMCYdeli3BrGbSkTs1Zf6A4X5PaWqcWvZ58hkJlps4Qrogek9pn7Q+aW5bNhRrEzTkrOSJ0
Rn1HmmlxdBBXUlY9G6LajjYJZAqcMuNghOJe8ehlIfb4DHelofYoGp7MwNkrnCGLwt02oBSWaf+U
pYhYhMl5jJ13abnT0oqcO6OzbmTBNxJZxAE2eBWt1oONpT0NyABlZ94wo0YhQe2tHEZD8ZgfEOZs
lHoDlHTklHnVySsxw45iANSgHWitEslh19RBfkDZr7EnLMxGsNVoHE1MLlnLV74vIQy4iOIKelM9
I59hQqNoRZ+DbZ8SS9wEguaqbj/nU/oZFHPObpc/13hPu84/SN9FA+Lfa9DPpN8/u01+OAel1CVI
SMqyOT1bDGJrtcBwWwkYk8heSX0blXd119+0oj50E+lB3sD3w6GbEDTXf4x8LrYmOUWUkgwaF2Xh
NJItTTfZT5tZvf+odGxYAcI8qBU4361FkFf5Mivmf6+7LXxl1Ec1EO8IWFQkm905Q0bvwk80de9M
rtu85hpxP62UYxmLmk6MgtGzmAz1MN8oc2RZY9hrIVFyjHOYps5Ia4aMOnHyMHOq04njmxcSXals
HRVhSfK3KwkKZXbbOjBv2uwUj7MtHwsF3YKcctiI3s6v2UI1zYvgEKckHore/qRWpm7H9Cw6CGOc
LRZog+7oeL8GEpWY58SHIZmzNHEvklkjN8IsnlqnVLSGItqd4qbpNx05LDsX1ij2Dgt5CU3gTT4Z
3xzsnZlqu/0IiWShTbWDXDfH9p930bpJhm7nADUt3BcDleZOZKW/QlCp7d2KG6oLq51qdONSF9U1
Bjyx4M3rwPdZWQalYQb1oNLmVFheBs/asonWHpFLZKjZQGlNO6JXCF4H7DtYGJsYHSXMeJYhTxMN
/nlHzcj7NSFAONhUURLpK44Qp9pJok3TTDvNj5lZcjKzHPNSh+wNfQelpuquKJZvcgcVmOY9I0lb
J6XGMy4/naS81arkQlPak+xpBGeu+eDyEaGisj26pzJK0n0sxBKFilygm0RJT2L4lAGY5k3Yi8od
L0XIc5FTtGR48I6cGG6EOBUqg9ecFO3KSa9SlF0kGevHzh0eo7xiDNvNyWZzwkRbEePma2j5ZPgZ
hNZ37LVXDiftVdqR+UO4Dj1Kn/jSt5S05WUAUAnFhfxA//1tDqIv/WzjMIAEku1dGrq2cOPwU/PI
rtWFHtG4G65sj8lOlSJ3IgQlWfu52td+t+5lchJZc8lhD0e6aJ8iTLw9De5lpaJdUXGY7rpbVJQ7
SyeDgEFLu+XzWBITcQkS72E05Gc6zvJLj/AdhCA0pcsFI78E5rWG034U2rJW3zEl8auU+zENrrkM
H7yq0y/hrN84Y9WsW4WgqcjzFWyzcCErF7tAMUrsApd4zDBOEFzEAzAvNvVF4UTlCqz+vqxrtjRG
4EjAm4Uuhm55kuU8QESFCp+DmWQq3suu8Tdt6G1Tr6IZ7HHHGG6MaLMJiAYokQoZ4TaxWdu9yXkP
pghjxtRvSC1Bn1aT5WbjfnTGdz9x9j7YyQHd60Jq0avkYhYk6bWjvgbfy4qEkyk2kHqGIyvSOZi7
nLP8JL0NgPysclnIpmFNnYdUiqXbiO4mK/iYY46qyrgZhvJJ+gcdLtVSjumqpl28aVrvRkuNYYF5
jfXJqAWegMWQ0tvX0Agn3J3rckxJTEjxZ2U+EvPKmXP02lkj1jX3NSxbbhaTVTGqVlETXtHjoKut
y1+Qb+yZWPSl5pjLIVNYmNOoOr6QM5pi6HKBAGqV5O+mgxy/44jqpxuzGK9GZd0bVrvD/kar2d3R
pSVGLttOOgc7li02nbLsdk2Q4Q58KErSqQNJoucATI9PgiiHSa7otqMmcp61yt5HHHboNy+ksPdF
DT3auM8D66oWAIGzY2QTaMHGJHRspbgXrpSuv9uBdgJU9vb31YTxNQhtLiZcx/J91/AMYZtzsfET
dMUYWoKyJG+bWmYRMzBC+57EHZbSgABuZ+kilIvjemNizy8BvLktuTccxT0A/YUHQaKSdEqrtZVl
v2BMneuYP30jng2DVAd1AYL2j5fm4GUMSSjh0oZm2XME9dp+I/qntiT25t3jFNzAtmtEsBiFtU4Y
QvY6Vh8r2uDERhL5WibDlaXMk4JcmDnps6o63EM2coPhkn/MtDh2WLUDeF3lnvjVXadDnrJ48qR+
hQaHyEjyt9CSj3a/RFK4tcJvngku3RoPsZ5eVwBFZWxddB7sepoEVEcbQxKqGRfk2G1LApDGNEa2
yay0wOXX67clQSHCOyVsMdqwaS5rng23HbfM0APnporUKpvSW+l621LqW4+ORU8Fh0kQBABSYXpO
8O9/9UF/hXn5fMIOjjcSWVxDoCL74weddjDgQ5XDVo8dOmPEHlbYT5jYIKDMM4EJizGMcgK6oXb3
jJ6WSeMQrQ1UoqvAkE8N/fRVrF5sfYzWM4w8e3OLtlkFiigeo5w2BHU2a2U/QtUi31zOAw+BgzJj
S57Ha+S73lhOqNDnQ5kRVnyV18mxDCgfzwG+c2Z0Dh4AMGVJFjIKksF39nUS3Osl7us8g7Ezh8+1
lsH6odnfrRqArkHrkmj7SNAJh1TSB09uXnzgzGZcZI1POOeKhddQHgTiiE8Bl7VD81pWOUb1oj3g
216macB0YE5bVjTzbBOVe4uBLOtRRmfcNuvEKH6xDv0JgXp+IH17RoPZOL7t+cv66YGM7SYdlUGK
j4YioyZoNUms/VBN284ntaDDFuy3CNtOGaYefIVSqm1DOA9K/106VEAimasoZ2cFnGXMdFkDl//F
kvHn8wfsN8cmnYwjoMm55o9XaJKJYAhl1KBrzBul2BQKK/uEabqw2UdMExXXkAaPpT4sJojqfOkP
ciRUIgkE72Ya3lOIBCPKdSaabBXmAWkvpGuOvf9We+AYvVWUvZ/N+cfe8mKkhJPNOf7sn3+6zxX/
/O1/8i9/0Xw5//Wb6v+6vNX35vsf/oCqAanwTftRER6HQvHHNYQf+fxf/p/+5X/7OP+WX/QHALf9
9G3Ov/8fP3f6roiwu/seZUynZRXVyNTlh/bRaKfoP/9X95//s/65V3D+Nb83C8zfhOXbpufSDbB+
4ok75m/ejP5zzfl2Nbz5r35vFbi/2YbrmBAsyLm0AJH/s1Xg/sad7bLKeCTJOfzLv9UqML8S6zyH
RDoEG67BSIKe2JfFa+zC0hwC4nkYOV+HJh6QnmmhesndU0GqD1rGdW4QbDvzWMsHjIwVOQT8wbdv
85hhGBVTSP6xnlGEEDgneiohsWganLLPdVVsCRVY0CmEcXcoAtQdGrI7ue2YlehjAsKDH8NsEVZE
g0cd7qx7uz+Fyl3p0X2ojGWkPvPvKP2XXjH7BGbUs1gX7rOhv/aIRQK9WNH9xXyob2Km1GOMeqLl
NFFCFdUfxak375KCbjVLD3l8nBQVyWDJIqVYPhnjYxfc+9Wtrl6rjhY/jniSXefUTxIV7iW+kpDU
I9Mu9x79YbokayYPK5v3F5NtodG9Hstw5SQOpSud7RoV+aBWNJSPJkrugo+N5eTCdHn3lJkovfYx
0cyTZM3lLBot+/y1ItpqRBBOChWvzqyRhC9yaBpObBBJPHDhzQvn9cYpb5Mp3GKjvESgTIxAyHA3
5lSSHPAHbM1YrQzxXfanug83jd0swwbJA6c35eEWoQ7VvHDLPJoiOl9WXXVl6BM+mhjeUkv8dH/p
1dUeezCeCyN7yXzQCaMV3gZDTYC9tRhzwpwRLRv1ZdkWjKCi26mBmZ2Q4ZDJbOXV4W1XcYjgM8jh
SLB0HirUnMTK+LC16wHHLvKlvE0IS9AQqArK03qf+f7d/JGORBhjpo0L+3A7X+wEZWIc2ksA3htQ
CrvQ8W9rN3mZL4O4uu380QMV2Y79c9zbDFMgWlvjKuCTqXy+sRJ4k5XuyviFveaqnawLQ+PmsnDG
mKuWdz3G0ym36ELX9kXXaofEjy4ckRzY6o+Ww6AtWNv4g10KCruNX2LRroc6IMypRcpP7DKY6ITJ
qQSmM3jj1pUBAeztptLadRFO5ISkqwgQUENkoT0MMGsUY7NhSydiqYUB575gPWifUQcUxzG3Lu43
fsXOg9oYY/tiPyUktiG7u3rnSLbUlVwzJuNLwcsUHbMJ++6k7pMSctOccmOmuzF+hhXRw3swCcEq
xUalcm0NDxC5VlrzkqeA+NBJQq2xj3QSNm0n7hyz24vuOejxXNf+ZQOEWAtIpNfJPKd3MdV727aO
uIe4iQLUfB32w3o4KLzpMU5dF/VBrjNK43kKyE43qoeUtCc9JSJVON+F/WgNBnFYRBfl4aWTqRX+
K67LWNXJvYS4WsmnVv8wGhS9KBp00oaaptsOxDbb7cdkJvtSmMRMM/NK26UrxsVc+VQYqTIPE0gH
K816rEZEvTi+Bh2vJf4Sw/uI+5sG3HD02U0P7sSRK3oT1qVGEVySqhJzhgoBfETsqCR1BPpjVhzT
AQsnyubWus/lkcOGGqtN0ORbRWCP0h+s/laaVxZjHt/+oBFBsNnSipNjU0mi5AhHIiS2zo1lzPcA
t1tKZkjJvoOu3Gm0s5rsQmTJzmahKisK1kkuVXozS+uc7qWlyQV7ZheMrzqe0LplpdJfnbLCd5bs
Y4J2/M5YFXRUu2p6Qvt36Q4YQsnr81tvK8dtYeD5GQYmFMy1gOEwDl3rsoWbzuiYBXsgGhqoGsLv
CSi22rpat8s7XqVQx86ydpOJsYS1u85A74dU7Xa1MbxkVwQlyMdm3Uf1JlJPeguQh/Bwh/nH/GP5
rEnRp8uOVkwqXoUvflFXG/ZcCf18gpn3JgENkN4PzXbhfqHkmmjvSHgaeJ5itRM9hIdKe7DJhTQU
Ek7NZuAl14OpziccVG1rY25lZQBA8xBWoMNMGS/i2BAmJnaUy5d0qoA3aQfTpmiuwo3r2cvBYRKr
t0tNeylMugneLSGQ36JoWkXhtE07NrPJWaY2oHc4KU7L5mXIdRviFKHfrQG7GYx405QOnRmxnHSu
ImZ1YgXp7XBrmqAsRk6uU3sF3REaS4h7jA6DzlV4cP0I7+o0tWolKM2MEJ3wLjHay3nfKHoNS4iP
UTfhmeQCq2aJLzkWxtZjoRun5KB3wF9YC9se0z4LX06zNtLDLaini049lU549OhTKYvNy7v1inQ1
pNqBZsHNqDQCquON8o/sw4d5sQ2Uvq47tKdVytmlXdfwbfSaRdtlsaujC6KcGCOTTpe35J8m38xQ
LUxkkq5z4ega9El5G+v9CfUewvNhW/eMmMmCAg6260jNZFc9hF4DJJH1fNjkwBrdIt3pJusD8WZx
Gl+EuVjUjnU0uvw6hjVK+NHWHvkgO2LRuFYbMBqbaOTJC2XtLC3Yjpa9dIFPxBmMsTS/bor8umbl
ow22rqPhFLKe//ul8f9N0ftzzfsf2498Lizrr/Xz/4OVsSHALP/r0dnxOxqxDIPkX43Ozj/7ezms
/+b6vmF4OqXtXPbSUfnn7Mw0Pc/6vbKdCba/F8T2byBzaX7hFjdtT1jUyr/PzuzfLI/RMrMz0xcO
68W/UxAbXyM0GMzPkz3GZr5p8YJfTme+aFKNlnuG3WlYvNCrCgzc14hihxeI5sxL9EWONv2nz+ov
hlLz5f9hpZtf1ad9gEaIIAwOh388E+J/V4amYV51/Md2fHDNWyMrFzZYBpm8yG7XU3qhe7WyBxKm
pAPKSHsHklRsGdlb4FgxyZjsfpH9UasHNCp+dIc33g7oo2Af3I31fUucnigfSuYmU/XhyWeH8vTv
34XNbPPP78IwIHLzbgxSPf74LhD8jbL34fFl1D5Z8TT6tGM9Y6Pph2TkKg1909bQAtjLCqzkYvpW
IxobiuVIE6rJ0dZLhIv+sxs0OwddmAYrsqPbbtoF9Ad899kmh/DjvJrEYEfR2koGDEk0WCz6JhhJ
NOaYNCAWIv0+SgzgwW3yGudYOINHpH0rm8hCq+3Xf/+u/3yc580SM8AtyEGNM94f33SEiDxUhG+v
2sZaRFGGlTtGNTiulfvZ0y1WgUvNJzZ//6rm172RO4ZPWAdx7gndYpj5x5eVYogCIEVE7M1acXjL
AiGev7NJG/WHah0y6tHaC6VcWnkQHUoU4aXBQBYZCptgEc8tyPe+Ja452tkHjBtYRghNPMHyX6T1
d8Fwb5Yz/P1V/9V9zlVzboURjgFNfNnRK2wdE++Lw1OyYftcY9hZBeme+FbsuZ/43bAoovWTN/UA
XgJ5SmAvtejRyp9sEhIr/XtHHLjh3EXddWSTTDwu/PqhQXtrraVBHqTRLHPCozQCtkeHgrO6d637
aPIXWgG9ljznv38/f0IWn78FuqvuPGx3iXr447fQkdQ6uIALmROZm9CpNmPZoFCyV/3IdILtzOeU
wsBm15jOnmHkgfZSrb0P2aNRYvU3N5XQdxMYhnzof9Vn+ouVDCb7P6/ty43Z507f6jWM/ta8n2S3
8SttPenGhlE2tjG5VtWxSTyOz/IX37Lx54Yo3+E/X9n9Auiv+UtJSwF2Nt8ByiUcCXCH9GoLpc5L
FhWfjaXI8QotzEDOr8rG+R76uWr88p24XzqAetzhT6159aRAsFb7zD+uzexOr6y1n3yHdL1Apbao
YCS7aOaVIX9xAX9qqZwvgDwFTJo+j6f/ZRls6prEiIIP3mp6IopN9Eh0OAJG5hT1iY+TU9H3b4ik
SFdFoLD1m6uAOXPjvuRaukoTJLlgYcL5+lZu1Kys6MmM6Nxqy8plpk28ockB8Re38l9sQYZuIT0R
VN2m6Xz50jgF+7omiL+iEls1sb8p6dgTb16uMuQDJHfi3jXXSNd3yms3U/3iQiAcg/5CYz35xbXM
n9DXr9DC+y4MC3Gv81XA0uL/T5GIZ6uIEZ3Dp9D2D3Sp3Qp7lBMth3qTxk9axmijJuL7Khjkrx7s
v1pefVvYtOUsNCLel0/D8hsIySNDmYQnNkgcOJ34WoPqJDu5L6YDcKrrSiZ3MOyOWaAOmryYKm2B
DWqlU7UaqtogEnz7xefyV7e2z4iWDdajjXZejn5qbpdalhQ9fqAVZF2YQP0e4RHsv2pD9M7RqcpN
YeSXJtpCJplAU8obO3Z+0WD/y4f7p2s4N+B/uoYQnFTFnJ4CyUTGjA8LOPopSZLHOsx23dheMYpY
KlVetsm9lnW/WtVQMv355qBCojfKPmKCeJtv5J8uIEC4H5LMm3Hq8xkjVGsITbYKF2PH14CKx5Hk
UFQK2mOzVUxS5zFLNIUoE60DTuct8+aj76bPUW9sguouGsCAV/aKFyOlD9kRFDM4smGDyCRiMP8R
EMfiYGI0y3CDgPb8V4LWJ4PWVTPOieXGIePY301q5ZEv5LPsz+IIfMFDn6KwCmHnoaSBIdIypHEp
85YVEx/dLddtl+wML911brTIiLIRpYfZ3lhWnnVhT/IaC8s+dzGzpuZmfq2yw3elS5gNFcmrwWFo
1a6A5pBY+iYqWHHsYF3BhtOxj+Q1vi6DNBRd7Wol6cDeoT5ejz0gWnJ6iwjWNOgulXI6NeyVrgPy
rLcIghadbWx8v7yNHHtVdNq6cc1LEVVrh8zSUfvobNwM2FMNg1x1RPK2Ae8wRPpCV0ZYq/mzgo9o
NI968o7Acqf6+Ibx1NLm12uTsw97faMXpChDwjA1tQzI/A3Ml6GxYERFtF/5Xsz/zd55LMmNpuv5
VhTaowPeLHQWCaSvLM8qsjaIKjYJ7z1u6lyEbkzPlz2tYXN6ejRxNlKEFt10WQngx28+85o35Abp
k4lSyQ3ASziAPrT2YERCw6U530WvywwN5G3Nig2uvbt0KQ5gNwbwImD2gjB9azSNObDuEnLBIu/R
S/Lopmn+1ONJseBIjmKBEnNsox2fzuW2U4tztAKgiadd7I6QfdK9y1EuSLVlKaiTXTyVQKII5tHx
vfR1gQ0XNbdZZQb9REWcPToEGW3XuLNztNMOwyoJOZSw8Fu5F/Z2YDhbGVU4MZBWgOEh9zejqIAT
fTIW/phh28LlyuJX1DAPENtfaN5uYr26gLD6MlVIqaAgNuvYCWfzGa8YC9Y16l5a53tQn2a1Rg4O
cQB8sCqIa4X9eQayNqz2PgMXa3y1HofcASKBSnXCQz+GlJHMbAhCQ0Q9WxBuBJPpvLe06BBqcPsH
bReJZS2hoO5OmErcam3phwvTGwGMEcJiunEcY+cUSPHTFqDpicLqvZfd2/azqyM1XD95EVRkADVF
yVGYYHCHBDjCKQlWwTo8h1INkEaMQRTKYUizHd3h+xKcw1R3DNxz0xTUHRhDYuwYHIWGSBVY4EPU
PNeFh2TIutFRmHLsx3b6TBHJbzDl03JvY9Fnz1pyBjC+ZU0dpkMQxgNoTk2mL1GxIkrEBnpr9dqu
p/+ZOinSyiX8RyxRys8NJIV17yk4XS/1Fsif31r6VonfHbX0EaQIasP1HfdT5447F4pIPoe7tZo2
6vjeos5h03v0q1qHfwXPHQ261uTFxhY4nHc6O/6IDAMGfr4LSCFb7q18K28yYrKE+almFSY1fQyL
pIj3o3cliuaTb1FodOgKq6nONEdtYWbkncDD+DCLjV1I8V9DnhJdwI3Z0MFUaPP+2oq8KT+AZjrg
9F9rC+Db+ivh8sKohi4KvMYb8wFi3afeQEMPGScUBCA1R3h0AY5sHcpTLSWvOxXPTBnrcN8jGKSj
3lP2xAJ1he72V03hK4gvY83YW4QL3uAEIzeGDtGpgDwF8gP9nApB0DSwumqHrPDOG1NYJE7QQlxM
bMZvPsHP2OBP5SOoHViDFqgRwMflu5rRlhowVYBJMrKjKf26cymqWv17rnYnwzUQrda3hHZb1Oho
/oANS1UY9cC32T86rHH7tYUD2fmV4CqJQ9HE2sQ11UJt8pF09a3M27TduM0KpD7RSyjdS1w5NCkQ
0hjooCS34yD4oecuAk/TPibmixU+OXqL3hl1MMvc5BSV4xnEW2jsNUpoOUCrqvU+rbrjT7C0aCi1
HsVU91Bqzk2V7lv0j9rkfl4VZFmsfTYXKNQU+2oAhxXDMmHVuG11SZxpW84T31Ufa0jpqK4UC+Ll
qw42oDyaYBvQG2mwnCo716e+gj9kC6slIQ8ZzrqpHqympqMB43+iE0GS6jX5vo+UbZqrhzyHQYdB
xwCyE1MZQKSBFTJHBoBn86cofN0h3TLVPP22AbjUoRFmr5+WKPZtozjimx6MvYtAFFKfRec3+rOq
70dUrSCzBjgNbDGO3XaIZCHNuhlylNw7/HUG1feyBwPr0QVTqjxCQskISkV7LdAnx3JoH8JsjUrl
oFc065J2n0TusU31E4pqB20NTPzc0lHf1foNmtLnTuGARvZ6StUnFOg2HZPYXucnJaYhuNI0sgMD
c48VpwI3186xGh4T42y1znHgmETZ4qxY4WGcjFPbmpfOddGfz/eyc0EUPEKK3ckxTPHplI9GYCqv
Xb5uDQ40OZU7xTyjeMFeR3yf4ZrkWaey0s5I237Bpz5AuebYahkccvM0Oe1e0bipgtqOaqCe0tKr
6PfgMrasuqDQuXEiC42IQP4O9yRUijieuXPZIyvXCDJpJiBrwDAQewYdueX1x4foqKrGTcelUl3b
yUGEFNvZHujaUoOWA6dygM6wS+RowrjfdbJvFIYlWiKIGkRiLA7cct80ryIYP8kpVa9PMOYPWNf4
o64cJLqZRsR5lJveNS5lrt00b32tHEBd7AZQtIoB86zHjqUpkflVfbVXd1Alt/WEeDR+HoOrbF3v
QoFmJwhvoZLAz7rLe4TGMKwYeuVOa8NtlIhVCypdZI0Yqk5BjFqprmtoBWeB9BHdmkE3sweEnQ/9
ZB/zLH6wJ+Msf040I0Bq8jyZ3rOuxTeJd7Sa/JAu1ikGBzjo6jmKFQJH4+LA3mZZnTJoYoOyxdUE
h4L5LZs6TD9MdNRinDvDu3n+NarNh6Z0kLY4uB3zJDbORqrdhGO/v5Z9uCcJkjS32auDeQ7z5bUf
4ajMyDZ0T6jRw8nEv7h6MXMzsBXriM7Lg+Zpvm2VgaZ1e1fr9zbzNsbLMPRqtMqs27Fznyu3esZ2
42bpjUsbus9w1Q9ElTu9MU8yJQxD82Ov3WKneZiR80lZrgv0UXjYN1RUfRK7m9Ecn6JWe6WIEW80
BcXZtmwJC9dbk+pEQ3yqhuFzU2VI5TSPVCyAig7GhYmXoBjmVyEK+hzAtFSSSCNs6Rjz5hUhXTpq
SBLl47eEyBcHr1NjQiSkVHo0kDme9EJazvm4p3526acUG49icoLcQno2+hzaAHKocZ1dt320RxQ9
Iy4OH7Q6JWr43aiJQRX1lWzwmNT4h9E6Dr3wzk3zb+Tf58FWv/aad6PTT0gpI2btfEvV/02zu8cu
m58wLgn0AkO3dTY/K1W20+O7dFW3yaJ+LZX1bYrbRxPkPMDGzcR2AN91VxbTDViYp75E8dMgLufI
8AEkRAGOe5HfLeYNlcCvBs6JgW27L31bnTntbmrHQDIYxgQX3+Db89ao2lPIWM4OSiHD99SI7h0k
Uswed/X1TU/V11yzb8ekflSb5lNE19StjZvK1U9O+pGai7+Gy5Ohkrs4+om0+wmpLPa12HwxW8U3
iuwhDssXFelMnBE+G+36ZLcAKacy+7KoX8x60rATM0Xdjg0qNy+VRbrB+own3J3Gp55lyLjSmGIf
ghBStipimdnDmjFdoW/pKZkUE6rXDShczkmN0IlqwSQQcHnPKW8HQOSNVSEMzjT1woV+bsvhH62v
s2qeF0hsGShsdJMQLFYvbmL4napeGmWC7YrEEnu1PFwFWhvW/503tjDG7CNN0edBYj+ROqAEYjFZ
PG6Jgg44XBQp6IQjiYeNQbAgiMBANqcOqJmjYT+kvAKyI9/bac0bbfcgp10ZG+0Z0vz+MOTFg90X
X2ZY2cjYrtiKaAIhDonMkNRVcCWJP0BAbc3++0h3b5oVSmZJEEZb6lQMEUfNwv6Io5uVPEx1dpAt
JFySfNOVHUc2y38JIhd+2QzIoGdoizfkB46yAYLS38uVbLyRdXJD2aRitIEGGPAGPUo8SGpwG58H
LExWw8ANGkhoaJxk6y4K7KtZMrF+dtH+rvFNblLrCPMdNybtmkHJISTB84JD+jVJ41coiD5uIj4P
HyC2s5NztFX0y1oM+wGctByHKVIr1YBOBTuQ17R7fTUvmRY+9/RW+yncjlp0VLJ2b4WCSqm3VFJ3
loI1+LqrVVRmKu/oEON3ClkWx7NnPBiqg/GMdWsY2QGhHd8100PTd/vMLnciRGJ17Fc1erqOmO4o
hxAndMxsgtOIJPeE13S+Ehpb6i6i5u8a0Y6zdaM12UFZb6fquySucoLCfAajjqw1NoojOZXb8qIh
6Tn8kR9uyU5Ndj1J8deKrJM0L0kMTEsQYq+VZz1pH9v5ATeRQ+wAAVrLB1B50EBEYNB9tBvrtK7W
Bi7Tvhz5TVMWR90B0eyFSO9HdcIkC2/s8uCaBSHkJ7kliwnltBzMnCCmln0pgCIVCVVfoq1ZR04H
cIek8QO2f6TIm5zShIhW5TEHEFny6jBK5i5qsKjoKBBq4TYJ82uFQQoSKou/xn8maskgsZ6RDNNi
NklKX6GKn8pe14YHz/ztMxHtb5yZj7rb7ifdOdqOcVEyZaMiGlaa7VZij6inUE2FQJozEQeJRpJQ
RR0QVlE00c5LSQY79PulOJs1fIwFkZouvMty46bWObpt5YDKmd+Xn6ivHLXaOLeNvkN19TSh/tFY
1DIdlq6n35aRfZw+mGGESNtId59V2rz4UFIHJVJgrQACODuZezQW3pLUdPgiO9TOHIcDdhgsdydV
7pcsf0it5U1mkTYWvDzraFk6IqrGjaOAqYk5i5tAB8bUf69dcFLqgLDEUaEOE3eJZJPhagQe+rUZ
GuH1upEhTEjvZDUB6kInm8IRTE1Ox31M4UjBKZyJtumpB8lxAgkWgZHSR2QS3qZK39/ABDwi2aee
ywIXGoB4d8nKixCOX/qCCpB+/Y5rJEvdYyTHy8Pbei1uzFjdyUIUobxSLzfFaB0XbXmTv2N5bBXw
SUKyNpx7pCHYoYCYQUb1CnRkW+6MK8kdyjh0EZa2oX6SuUTazvHhbXuexrTrl9JibklJDkFOAkF0
WffXyqT0ocFZ3v9WmwWi+WP3+qc//sc/xXn++EP/8V/pncvt/F8GGPXoLvzzrvi+/VZCKf0RGio/
8HsrXPvFcByBtuAZLIBO+ql/b4W7aMET/Wm2sEiNH1rhgieVVrhLh8EyoIv+vRWu/UJuB9qUvR27
cdew/61W+D+0cXTbMD3Wj83/uZufWozu5GY5guJpoOJYPrRtsDoHgfXXsXXQYvMAghsdmpYa6bNj
pv92D4CrW6Dqccmm1G38XIHXKlW23jINbBPZQy471aofKh61VTnj252JUh8ckb1L6JCbIXJAKhSZ
jx/e19/m9X8rh+K+Atnb/Y//Lg28P3QiuAvbVhlo3fDA4v7UB8Cm18Ijc06DBVG7pMVADhVJI8c+
20pPgAtBz2v/ovdg/EOVn2tCJ6Hv4Xg8/M8QhLrW7GQemzTIgTx184p8nep3Ybe1WeoQk/0Re8Gw
7uDZfg0nFTrhDb0a35N64wA/3eS1lMlJyU661R5G5d4Y3wlR/TklImCg8NwLMA3aZU+4N6E7A4qw
pKPCv+hT+K/aSs4/9Md5Go+3iKEuc90ypNfzQ7meCmpfzegZUGNcBfq/wfYTNQYMKb/anXmQtxsh
uqBryz63KPlqdDZ6BIWo1Gr2R6ty0C+8aB2aisfDLdQU1GmvO2isWDwPXBuXHKPjobWqvOi8GnPB
ohO3ZTbHVW8pgqq+XFceVP7rwCzKV65KiIAeYWWMhp3e7ZqGCvd8381kfpTBzBaEMQqyY3H99EQR
0U3QwZ8ec07wioMldJYXN/8aDQ3dZqZHpPS7Akan3JOMppNBa17s23QgmLPmvZkMO3mF8u9yQ47o
JvH+etE44I+WeSh5ER2PmCGNZBYpmNQhwI7sXe51HeZ9yz0q433H3p+M7PtQv2RZJDTHcyqeBu9v
XlgKvOk2HR5HlgTToAQRbXdDoPUfKjroaw1Li/tLEr4BMRsVuSVZy/JpGWcZiJSpPrY9SNaNvTTM
8iFoDMYy4mJIP3stUKyh3Wh9B+2Vi9LLkK+2FyeI3etHcxMrrWw+LLmPgTMSMszdiE+DrCwKmct8
Ob/H3yOIvXtjcgOclUKj24FdDFqmJxTkWwgce3nAqempF2YXuUWZGXL7Q6gfInfCCqjlBilaybyQ
cVcLipUE0LI3tX0f9PW0h1GB3umHDNqcmgeQxgc9XoUjHAyWdVh5DuiZvjznddBMFRLirYY85V/v
J//IT5Hl4KkwhhzdYWuVDeeH5UDKaueVjUWsTD2V2E+2NlnMUPVoSyDVx7AqHbOdYWdgOtaCCaBD
XowOab1Zs5Npfshm1+GSHPNAf32H2p9tPx5MBVN3gPCw/f3xDhfsVUpPYftRPbR+IffLXYJr2Gkc
A4t2v0y8H2AY16nCe6pBlf/1Leh/suuabGS2Bk+GsfqZol8vZW1ZBoMktyA7hOxt3Uoc+NiGH1aH
updxL693ST5kNf5+LFRU+jAwoLkgLxEnJOwCDhW69F72ItPIwXgppdOByhtbatv1u7++8Wtj+qfj
AmKPCnPDwj+c0ftp7FAtb5Fh58aX/IJ+rc2t0K/cy7ak2902Dlt6d+Rc/Q4c7TaU98zOoTETrQZ8
y28bmsVaXVnGHWoj14mLLJOMALqWBvmzoxgHWbMrR4GOaJqs45rqM/5WZHvsg2jrGMaXqJjP0Blu
59o4tFlHtWug/EwFPdnNbXaJpnuJjv96AP6RDyngtR8G4Cf4XOysI21rTu0GpILsWjK9W3YOOVrk
TWYUhWUTzCMWJRt6nPWU6phRqKXIi2MHdhvOprL4Dbj5hwj1x5P8z+a1yYxm4qDc4JhX9NoPK2/V
PWBUUfbbUS7bec3R3cHWq1la8qISdlO82bZyG2gFQ9wwD389PH9yFnILpge2EFVZ93qLP9xCFE8o
Kc1JGshckMvKYpc9f4B/UHTMccU8mMb6L3r21hW88dO8lAjOQ+1Wt6n3/9QzTxCkzKGbJoGS5yeP
TTYmTUQyitFOQ2+zGMteWfLTHM/73FHP9CB3EuygO+7b3W+TUjYfi+OowcnXydITc9ao89NUaPcF
APQVV21etYQsS4Mglck8LawDZ1uxfujM2tpjEkvQwhHsZcve4+STYWhbTiEmRYjQjhwpMiln04M8
jEuh+RHNMA68Z5M1b2QTmB4GSM+QCYcbxN4HVgKNXkS3VZJzMztlSU8PqLgoBIoLcBvk01xDVNLZ
yphWTabfm+N01ggfVGulbWAeVBeNEm7ODVO8ozhQ2Tocb9oTXdU8a5IuAueAu9LT0TAOEv0itbpT
lPls9vwoIWjKcd2yf4/Apx047/yoU0OFMJ5alq6z9GiqT3uFg0tWvcQtupJf8nJG6Jh4WnnEuHo3
dtah4eN1p55Fd04GQh5bdvyiGXZmpd5LqEMyu4WIux/MaOeaX6Jm3Vaw/mW2Dggs1giLfEhcbPMM
wt03WW0L010hSIBHvxmyoEOEVALJa3TF+F9PSnbDkjqFxcFc1LC/eE4JQ2Sl5BzY8owWHRyJrOSu
QYNDawcpBNRbji7YGzmGNuG5jMKdtwK4Jy7oEMeTDY4B+f1tSZgjkZEJ30IioZpjPe+ZZ8wtpDt9
DxPM32aG3Cyc9618kdyJBEY5OE6J9Wy+pZoLiPYRQAf8wqMnuUDHPmcu7C4K4vM8mLzPFcBDxiGh
Vstewq06RAlkujXfmlTbyluTsDOFR+JiGIASOto4XJO7kbPP5stkl5bRmo3pObHZtpidw5ydVgln
GBG5PwlOZmKOcO53KfFeUp/zmckwEEYRX8gUkGWRIH4hv6IyjSQBgl/TvDdwePOYmwnQYhPJDmkJ
LMpyHqwFZU7eYURniTBN4r9q7bCM57IFL2MB8Ph1bawDDdAdgv57F8IC5d2TXMXMIZt0wyZXi0ti
55c1oSg3rBI63oyIGhiUCJoUHQeHWcev8pAKqgnycDLt5ZCVyFNWgrzjSl8ee+5WJrAEAvqY7VA5
uU5McwQwIA19PHVqziV2EYl35cEFgFLGH/I8LGaJgGUKy7DIinXYW5gasogtGyel2Qc4e+4XJn84
okrfbuuVQJPjQ4K2xBn2C6Lx1WcJZiXN6Xlo2bGz2cNXx/48TuOzxAM4WJzsYtlb01cckgFsk+Kw
A0g0OfAMQEtwwqJhkk77BeqPZJLy+9FIT1SHxWZkLtmxiClxRbjI4xa2s4+srYPah8c+kXJ6VdbA
ZpmeTMpVXfhhRh+SE8r3YrZ4xt/vspoDJZi3lDksl3RN/YAX6U4INj3pnOsUwRTIv+SA/IBD7GQP
lC1JvlbCbEgnHmVNuiNIsQ44cFPC5/4luGn6nkZ3cv0Y6hSf+4Y6fogEjh2d5DMyRBL4NtYWOVff
pt+XMeEMdDQmdtaCOQ+umVx+JNBlxbOiJReQS0XgZeUeCTNnwj6JG+SfZZHKleV4lDBbkg+J1UXi
xI1QSKlvl3QIKnTsJCUQH0eDFIZvwbniVi4o3/J7FkEwzll1aFyU7NyDfK8cCDKvJRm9xpbTijeK
oCaLiwzISiw4Ls5to6WX1EPtrv1UccrIVr4w4zT6G0lMz4+4mWvKFpVp2TvxYmwztbMxkHBKkgcO
PeoE4QRHlQ5VRwEDi2CGV2Yl55XsIZIXmCxtyXOwqFBpiw79fJb3I9tyyCjJ4I46DoHhch/b/WPW
HhFc2sm4Tx7zrDUOMi3VmLVJxikDqyx3+kquGiUQZ25cWgIJ9nqEhsYK+YVwrc8BNWdP1ZwSdCen
XqRFmTTXDIiXJu9fXl7n7H8/O/KMpIgNQV7OTBglMaEkt0OWYUaTnWR/k6GQz8ggy63k67j3Lypv
XbJoOesR/gzGkRTIRf+EpeWRzTEtnWQKjoNpHGQDkSxAdjq5gqRLKduti3SOjH/Zf22WxU97EjD+
k6l8DZz+rfrif6Vy+GPh8P8p1o1OTfCf1xdP78X7//xPSDc/Vhg1+Zm/lRgd+xfacJAxDNW1/sA+
d9xfCHfhudi2DYEAROnfyTbuL5ZOyY9/A6P/W12yI7wRDTvnFwd5O7jiFCBZn+q/R7aRdOjHsJTv
UClX2rqloqLn/Ezwc1pMKNquw593LO5WwzqE7q2ZVl+aDNclM26NzZGW1uPoDI+hOWcbWx2nTVOY
j+zWtzSkFH8RI+8fhvBPSn5SQP35rpDyoChLFsdzmj8B55Wh6OzZRX54mscnEywFy7jQnVuJjOGa
PhqIw9tD+j21k4uXP8wd/iDW8r7M2ou4ioTI24B2B6ZjRd/1KIOGAzNkxiHbn+kE2Jz7G3TkgZ79
q+zC/hm1zHhqlCrRCNLIQW37J+h7tsAYqUrc8yLXRvjbbd6wmznOeVcD2p6gO1fTqY3irxmOe6hp
gcnMrfo2ReipHW+jZLoxvPkSk3cLr3vs6Ig79V02eJ8nzbiPdbwzS2BvvXOzJNnZmQwa6sqrotU3
Q11l9ETiTbHgseqkCfSXuXwxzfAlzrDimCqc1AoFQcs1el4dk6LOtOunyKWIh67xZAyPXkWFASE4
K2WgVLweUUvpEBk0H/LwFA75ReEYQ8KTqKUmzIif9OFdrejGgg3qbfuETYad43xlHueoVCEEf4wA
zlT8oDaRG31WsSnf4DN+W+AeD1QWjaTyJeux6u5NdGz1I7Le2DnpoM9Kros+r280IwBRF+AdU6+I
3Qj1LEx5WoEeRevyycopNsAVo+stnzDn/HvTvCwVMltJSgfZHrpL6ZbPYdfnW4Tf0dWHDH2d29VQ
vM3oChQhIgjYkN4O2XKHrdDZrJPPljpt2kJ7IRF4qcAM4KAM+dfAyV0dHrGfBrm2HlS7fk71TRbb
v9aYjOn04QapZBn2fd9gfK+u4BDMJqV/tsKIWVAnA8Twa6eX74PZ7NwUlI196NBIJzNcaB3CDvba
cQ/LtEUwH6fFRSqJRTrWu6JdP8UFvurkAO9divCLjZGbn3iv2ooRutW/xZlrYe7rT8DzA+oRE2pX
yTGstLd6Kt8nAzhDbEw1WFMCfgX51jblzvDfoRvGuTdO6qdy9hA+FlByBp7Fcr46nhL61+9isHG2
EmNqEf2KnKneTeryxXTMTYYoOovNI9Psi29eNN3ptnfvcBrWY+kiHtKNF8d7MfJ8gx1XvEd6DI5v
lHzjN95Wz781tkWBrWW/mXSxWMtATrtZwUNrLI9Qm29UA0EfGwEbzeUtu1VNKpnk31vMpOc4eiyw
fNh6yNgHozzpTK5S2REoX5T9SYrRTTw7C3JGqC8erzrYborMC4rR5mZEAHDXhvNzOSOd4IX1vsn5
siE0DmGCx2yaVoofxkBN5zx6jGMwOIuIslUAF82cWeiCaHSWafVHzCm2Q3mOorJEWUAwIv1LrQ37
NY8dfxUiydqqX1arocNbMxXrxaQlinGtHyGpAJV/P0ckZJSX1N3Yz3jelf1urJwZ+CbibbQXLHQf
+rE7VMv6UgmrHxg2JuPo+BcAk1Phyxf6Jk67uzgfFi5HNJU3LggAJArKgSeZ7fbBKx3UL8sQObjU
X9OeVd4iF2fY3u2kDhAXS37MnpaXycheEWLGPhcVPqp17PsfzpoO2OzIJxSYPOvyUowAghcTrmRW
Su071+9jN7n0VnrHknwE5/SCQnPuj51zadV+IUuQVwuOKic3MozyXTJkL4rf+fi8ZeGcW9y121Ip
tq6ivQDGbA9wUZD2m1/S7C5qFQM+FTtUYUDebjQE68iEUDJNBjA5lOBbevihhYC5Yt21ZfEexd6v
EeSepWBJNcnQAv0k12SCzO4+zWLgXg0TzXHcJLAnFDbB8BQWn80sF/VObzmW3FDeLkhhejkSBchh
gQLKvq+Oto0Td6EeYNQbgtWXxATwTInJHysOnNZJDTDvqMqBQW85ipxmfSkz/F0s2W219cyewfvL
iLATJ6d1Nr3E5cEASeln/RhujAwVJ2RPN4Sxn6tG51SIePDG6p7HVbtXIqegKGB909r6PV9ZQD1a
jpu0VS/xkNzXJm9T4+txWB0eQfmhd5xQLDaZzbzOAjboma5HEeiY2TUhNYrrvqrM9VcAMVMYf3cL
9omh4XEBFB3GkStkOX9q0+Q5yxdn4xiUMvT+bkwRK4eXskV1Dwvk9doOAIxfAWK7Dnsd5hcLHCAV
0ulRK8ZHY1rOErOLN12V3a4da9rMKjCvOggpkpDLmjf369I/yjlfzd2jzsmkgzCI5uhDy6XvYyPN
qL4gl/a1TEy/mrizdGJyYR/lkcNtxxDxprp/XSNMQdOs3Cra+hIWSImao37qreVmSJmyPUr16Igg
i6jyDfQzRkH/3lbfotq7zB4jqmdheUq7s5q55KPF+kmLqWrEhXGDofA+hAYCgIuFVLMwy7z5aq2o
7BnZu0a9YmMNxTuxHrRIXA+0Jno3VX2XGvaxBUC8i3mDLdYleYfm1KqCNtGXZ9XgEeYEh5msjfaK
RwKdZgxLHYHIURO0YQmy/LmFwAiNYR9m0JMdh1IiNxLaMPyxwD2lBojvdOX1ixH9Jgrn7XV6rMZY
BQXaf1EvOi/iVpgcdVzDTR1dDqOrgioecAMrT6s91UHpVAizx2BCHIAXeURcARhmn+Nk2qesOwfr
NAC9yfckg0sZIewsuyUYRROQJyFWzSS8Tgij4hytlf6mT4FJCDbedOyeTQ11Vp01TQem3ikjAu3q
jHZ/Cv57N9UDoqBct8qT93GpH7kYNB5eSa6ySJKo87AWGHVSIuXxemGVqref6u9aVRXXOezkOWpq
xm2RhG9Tjzteg69jbuFMmyVUowDmj3oUoUgLpIQopdgoCG+CoGRvGsK7vtM8TtnvoULYe30Hc9p8
ypflmEjA0WdFiDbKt66uE7RVvzl83u9j5rLjhTdTr+4Vq6QZ5xb3jmrsbSN5T8CLbuQ3gPyXoGpB
Es5MJAyIeBn9rO8nzAkHQrhRo6mZ1sNL0XGlxcbFJFXqoOmMXwsHtZYuBY9JXxyhYcgb3dUxpo7T
wGwmjLAX57TM0e08p91h1MBPGu2X0LWRmG3RRLm6kk9zZ22NyDp7Ou5jCgeQlugbEEjKHv3GKogn
DcucHO8ZYfig96vttBzdFn3AddKsAmwzFB8G3veU4CavcdAm8eDN5k/RCnr++nyLtz7EXhMHUTdl
JPsVBVpqimaFbzZ8mkd1tL7b4/BWKn1/aMeV/cV8zFgheEEqN0uKOrBuPHopMCivdyKgzUgHtcgq
7tTMoYO5T6TcfZ3zzjRqu9/MJ3mLEW7icvborQtcCFOKDcX9eoecW0mZt0MftFM39TtsLgp0q1TU
KAJg4LWA1GMGGflrUhf1pqJ4R9s3zJGLgdOAi9KvJkaq3Tc2DfbnmVNCT3ljpBO8LUrfVUAwW2Vu
tplmUJItgiSoDL6HortxXYzTUrxTIDlnZf+dCuCEAFd4RMmF7RHd4l73jl4+fTdQ6y4lX8DzBa4K
usRK5j472uC72cSiY1KbPYcWnbuvfTX5S8i7oC4C14zyzZxXW6o87KOz+1rFod+x5MfMfpxlm6Ws
BQOHzdfPGm1Tj/m57Ex4CiO7NmAQ7BpRGdKt+3iKEcQTxDE62CghM1O1njthW/Ub/Pb8a4yKVv8r
keunue5gfa/soOg/3mRFdDZojHmr+zBb+XExWPwJKmVm4yjXPkANXK95a8sU3T2WctiiKa3aUJQS
ntroiFKdLt7mS5nv1BX9wKR+wtpn3KKipVJGzC6WQce+gUmjJGztC66XWy8a0VOfXnU5QfNBA8uY
vCDruvgGZdfEg+XTzsGQaIGWoAK6RiH506CjLlECol6QcEhLJrYLjw6m3eDXK86wIcSUAMzhRIq0
qRveOLKe4SYCTW6j9x328ev121QFuRXHyc7X9MlL4ZW5Kno1ufXqhiD8THBn6SC32qE57KXjm6M0
9J9qNm2kfI2NmwMlsxL3PFQDpphp8Vqkd9dA2E3d0HfHr5NCPl5MJAuGxdbbY5AASSbxou9dZ1VB
5tXQvqADTgiDU8mP0HhSnm3caWaccen9USXWPWarqVxUjDmDSkH5C8HyS1Skn7E0gnOYK482xM5M
Td6jkYzGMKudBZYeRIfi2+wURDXL04gKl5WTmHVT8m5ywIVWf+IsLDZdze4PaunbYqrZPgK8rShk
AZ6KaMZEyTDEpHKj4ABPazWlpY6sz3Jm5AgEus9V5yuTTCP53zr3HKvVs9lwjFz/Zhw0lCxsZw2c
+fM8clIVSAlBBCPxDV8RSwIgOVRkhgbscn1BYIH8zZ9UgA2t/m0E8kPtk1Y5ilxuMBu48BR5tcuJ
h1WVZNf2tJmKcJYcKidLEY5b3UNCsFBUtXfXo/+sZuiZI7JDzl4RakEKy+2lA3yI83Nup4E2mCpl
Ra7bzdNC7RCGP0y1k5e3YIazHY5GuCrZubZre1wRLQT5YogInJD382RilOnpFlYi63MEnLFLnGZv
mZyJUTE+Wwn8REqi8Fq7jppLVkEvhHM0otcwu2WC7wnVQlw3SJ3q+bOndQ2SHmO+TfUF2PfKudKV
47OZROcCADjxsf6vQAt/VrMBSGeYNhgtC/DUHxvvueLktadniAQNxkbV6leY6UELrvnkpcwdbBxf
O1qy2zjq593S5vt6zd6xFAVKroOulZJ3NTIh/n/Z8v9IRtNk/P952fI3Gc2XBIcN5DTR0CRGUX7D
Siblt+7HYiZiP/+7mIm3BgqVFCQFEPi3kuXf8ZKovYIXRArlCpikBPq7dJCBPpDu4vlAPcxwbI+p
83s1Eyila/JNNtqPiB8gR3KFuP4Mef37n38EGIAX+KlwiDqRgSwLTjAOEAOkC/44CRNvapRMIymp
oKInGvX1GuItxCl1sfeWtFEW7zh6CFph2SS/9pbvIv7gKea+HfDVhGudQM7KIEXj0YrdVnkjP+q0
1p4o8kEd7b0+4QLYOzggucfYeJQfkyr+lYHUWg/yI+uqb8uQOD3PPjLbesAjVcwSk4Pe3ltTdYPd
VkAAcxTjCgqRaN5aD0I7s9bqBjJtFS4HuYvUgG4Nhd4pboSbmHbhs063SG4SDDmyawcxcQCrfiP3
567pB8RrjIhgRTYQWKEDqBQ6MJ4K+i7/CGsQ4IjKjF17WBwbrz1jj5XGsuFsfnYoq62m8eAtuDQw
slcnCEXVHzBxv9Gr7CPu9Acq1vtsupvwh04Hk0ZneTN78Z6cYCNfOE/OMXbotHNTZVmih0ZI+7/Y
O7PlNo41z79Kx1xPKWpfImb6AisBAiBAkBTFmwpSJLP2fX+hiX6O82LzS9hqS7SPdNzX58a2TIFV
qMr88lv+i4U+I0ps8m7kA8We6U5+FgD84+BgQ8fNy3Eskp5ryC+7wjLWBe9O8jiHi2uWexdhp4Sl
7FXOBNc3TqWwNiFwaznnwUkJ3sBsrJwbW493diRfUU1zp+4PbrIah2SntMaBRbkpxnSn5slOTkv8
GuPmupojybSB7nzITJ6wBlGEn2eJuRbuVW6U1yFi/4WrrPHRO6WudVBH41QV1aNUiydrXZixtbbS
JSFxk9fcUIs1qSlnU3RX+W7y38iTHMLoXiOzsTGR5s25UXel+2+ATw/TyF9qeUVIUGsFpFPYePLL
O9BwJOe6dFGn1CAZoG2ZJLs+7m4G89Db0EZGf4HWuvxAphhrPbhA5Q3ez6iZB40Vqla/fZVMS3ed
op6Qfbl8dflpE3ZDWTZ8N2MNpP4ywNMCiJhF8lJOwbuqQ7qstWU6WhthmDDH7EM4hO+JfDRdvpLe
WJcvF+e7jkc48uLlM5G/Q642BB2kzMBB3t4ES6vlmmpAf8/c9xAhDB6d3Htyf3ZtfyFctvw5M5Wl
fCOV6t0Z7FX5LKXlctPDLIbzLt8w4vmUU6AGUqQmeL4OGnxy99mo5Y4t2gqFe5Cbk+R4J6H88m3L
W8gVd2mzSQYWEIjQTRO6G4VNP33pzPEs1NtQvZXXk79TxgaJ5+/5WsJTniGUreU1NMVaTD0M/bWa
D9fywYS4ofR6s/guFFOZjyLPfghjH4cyRDGcZYmViFlB1/EkPvA7kBKDSywHRBovFLxAU228muRI
m7sJ8T2Qdx5IiltVuRu3tjdyZ5Z5s4PsDZ57HVXmup4geksl1Lp6RPBsA28ENq+5BniMwupgHFzE
AuRb+vmNf0wBPt63jM7f3XdRdJ1OrUhLKCkvCAHR0qMelOefX8b9OGS5XMcERGZ6UifH+PB8egQX
u3LI4ot+NwUSqRL8DXcTow8yhptGa5YDpaZc6vL9yyeWssP1iKBHFLB95a4A2tpk3qFtzFMcGYeb
skgRAIYkS4KvTLjJoVei4A7gBiv0XpDgFfddbtAj6s51Wj32NvGyTXZYTj8mqY/ClVjJADtlEH1Y
p4j6P7u5ddle0KMedYV1aouXEqpe7G3CJr6mD/KoU72KyYSF79xFtRRE/X0byft2++jFTpyDXJON
N22ifCV3nR/vwm4+9vpZxqJYzx9lvEjkSdWLN7WyFvjZ7GS40yBOy5CjM+CjqxK/VE7wMuCXgxrK
sTTXamEeVG44BIYXasEvVoNM+L4fLX58Sx9WQ27QMLqsYvlo5fMZaHHIKFuypyVDLTCtzc9Xxl9t
HItF7pCB2haJyo8L0HSzyc5y7EXkeS6PGwiCdzLKoU23/PmlzL+8Fhp7tuYCNMXo68drVVFRGbVN
TxYHqZ08yL/lCAKnEnncyaUmjzZ5fMtQEyMgLAA+0c/gT/KQlAcmnmSHiEDY9uZJHkNDucxZIPL5
yBuv4QnK5xWxWQOVL8UxVLJM5XO8nAmTs8HY7OQVB4eBp5kaJ3mg9fzvSzjNoV/7hFuWcMhx6nOa
//w5XCQFP75mxp1sRReeDAPpH5+DpipMPFxmd8CVHMd5VindU5+NxEkuAWGteLNVC/wtRzEcNEHS
MLIQfn4Xf/Uy3N8pIhB23A95H9YmpdG0lpTNIoFjrcmTXx5HBnnFzy/1Z/klorMrzcsIz66jqx+u
hdBPFKCUCYQUpqXM+vyqXDeYnlJQMxy9nP5kPHIHj4P/i2V3UW77+LgZijtky9A5SKp/fNyx1kV2
gMos8GQ2dZoRpYgJSept5L8rAMhYKJ6ZcC+NXkEpKd3lWvUoV5tMG6My28l1KQ8WeUzK80OmxBJi
MmAlIderaO2DQ+iyQMjgBLXrM/MkDxBjcA4yPEk5hkmFpM9ylDmYvAZ+d0gyxAhjIk9RdOR2gbFm
VL0e9peQZZEQRMqdzIrkSe8h4VHobEuSHOGTzuGFWWnWCliOjFfBKlDKuxrHLnktmS4aOdRCeggh
h5sSHUdakJ25TVhmck0NvOxfvGT5Ej88Zts1NIoJx0UQ9WM1Gyt0JLEbYneTj+latJ6AdftTjArN
TK4veZsyzleC0xYbKXauTB9C7vXnd6L/RUnDncAlQwcNwbELVuK7Q9Us/VBF9xA8N636ma6B77mp
vHzrBeOS5q6v2weZAcgtJ29I3lyMHJpDMioDR0WCbUW4TpMwyaTI4C5lMhPl5a7KxC+e21+czLRJ
ELGTsm0AXj4ERYVko8RQFYQ3UQDoFsXSnUy+kZRfJtkv8gDrz4+GPYg2Hew8GfE/wkRiuieQhwk9
OTkwb+skCmtb45br5TdSWkUWf5LDWVvmSb6ZmmeQFBzW1FayC5jSxCaONrF3mFL3UOvJjaIYS+nW
IuNtkVgnTHUW00QftMRcKKsfncRb6AJv1GynRe5BJlcgSedG40hy6iX5kvWJr9XoPiU7X8t2CeeQ
RXoKzeIgw3YPOsGr7XVgGOjnMEBvtI1iKZvYQGhEFe4v7Bb/YgHJE9HVIdDJ1oz+AZKS93amI7Ak
PdNZCmDzkihFMm0Z985BZu9eSHSWmTtnRshmxCfxRW5hhX5ZFis7hxhRUuT+Vigp0KXpTqXQ1+V7
xSbh5+v9z1kDfBeU5iV+RlXx6fwxvnUVkdsVY0T+SkEiqsew8jCXQBkDxv2lElDE6nLJf0PbfmW1
ImPJP+8R3VXISTf/+C/ZHrrLX55F/kNbSH74G41W/WQSsmEJ4XlKQm5xPP/RFvIMFfCbqiJsqV8I
F9/aQpBvQbjRNNBhdsLIIlh8awupn1T0BV2sQVWIi5iF/p220J85Hw73BaGKQ1vVSQx/XFKaEISQ
kAau7SJOUUlEBONbZnAPmAI+AdfCcgMeJGSx+hdpiTSU/XCMOLaUIIVlRlYCnfDHS1d2WIMFMTxw
M1dVoJxDx8FKboASMJRnhaT/MhpN4vEhMbFrFlJZo8PiGG38ubMSRbdJ0wq1l/b43Zv8ixLT0T4c
cLTqDA1xfVIllxITIeAPd1ZGTlJ6CbMhtJGYLI4nUeZi5VljcuWhQ4+tDEAVywK4j4QJlKpHq9Wf
J8Tk8HQPFtjtNGAucgBhMaJtSV1SfHbv8DXFrLERXoiccd6Uwp9dMaMRC0/P221kQntBj2ZRFfvc
2ESpuK205roxk1UwoDafSWKA1yQ3YYBnjdVu6vxrYw0ltlr20XHFPk8kQShkOmCEJBJCnxUWpod5
2YtlokybGCFBq/HAG1UHOX4ydIBrZfSiefl5IJ3IS5zLAkLzoD5Qdp/8uChAinnrlpQE9T5VjV86
B6DMZJr3upRO8KS61TTeuGUZYHeKElqMHKmtZF8nHTGCPmv2ZWGfTHxKY4xeZlVPb8QR28lwkxlZ
jLswVP/B74C84YG2UfTqCi/THdImGOo0qKamPYgPy9+2FhWrrSVPRq19LdCVSjtEVaRBVRCZp85C
/NUXSHDRLXIQ9J97Wgv1+doRuJ6lhaXMugnjWoEmlZpg1FN3wcFrDIpMVCjMKFkKu6zxdsdK1ghR
ZRD+HH9x+qEFOiW1AGFBs05/KZPyFeXQG1Ja9AsmQ7Kc+eK236C7WDWoz9IQAVnW6tiMuojSaSqc
uXYfe3w8RszXsRi+RtJsrJCkdH/kt+ZtsqqMOXIcwRLR8G3TsrSCGLwUgG6LKmptFtXcBkyKt4is
Vqv4IB6GnmUG2xUrSV1afaplDE258NetigCtqir3UQSSPgiYCueIw8X5xOAJgy6LA3ZeglpsUJwD
bvNcB8m7F+bntMzpRQmKZx/okd9hRdnVtrFBf2Xb1l11pXRir3e1vnN7f5/GvbuOiXmzBoLDgggT
LqzGb5jRIW3FVLQcreZsYameRkgextpSaAjR2NeFxIvb40NdMTzK3eDd4u23VXJjDAi0+TlQKT8J
y2XBpCfRzHlZlSZs4NGiuGucdW+jj8y5u8DsDfoildeyCATXLtLoegzrQ6RPDs1EEJIlrky+U4zb
KqUljcXaXCRnq9fXgtp3noR9PTed5CnxsXgZvg6DtRv78bYQfOfETsgBmOZnyVgsvKQ9e1kWMf8t
vJU/finsbCJ1nDRmsqI+jPIfje4e6MWkV8ZCsV0QLibGae4YgbAPgXNNyk1m2StHT7420yHyWJdW
EY/sS4VBqoRpdXxID9InuaBFiU4mVJvcj1h01qnOCb6JMN5CzTZmkZXPh8ncCJ9OTBJOxTJqaCRr
oTJrOuteNmCa0MFONHFWYOmuO09yjFFYVTTkzNMacGlgO4+iRUckKQFfiojxcqcz1/Xb4ljFKMow
5n3VQaSCmTsB/ih4pGzduJF145fUJt03KLbAHxKScyU/C7PhSyKOnvnDg5oi+94rj37FdigM7t0F
6tNFzfU0dfs0H1UeCncMOubcMwgNjHYjqcizQg/qOa5SiH77IF3Uo+iwAfHSo5XR0lNb6iEtXrup
MacAuass46A52kmdII2oxntpZHeNCfaw7NjoZU9Bh/+RUBKMcTP3zohRvJxKY+UwJyYs3SmWtdLJ
/yARszaDrD+UU7TSGWT4XfSEPwizYoTc7cy/7uscLjmCQyGGM0hvLe2MyJEm4mh54arLqnphBBgJ
auBkZM+pMIeHsUCtvpFmXCOBgbMiCaPXUAUjgPxeH+FDPlqcd4PzJVOLa/A/EIEagbSWvmUE+9CY
lboA3nvf1KkDvJeRfN1at1Mh8JZ8czE8ntkN3zNUvzJW2iKE8ejHvGTXvrWiCRFqn5AG0O4mDbGz
hNkatiMij+W2wxAHxThc0z5n0t0v7Dni4eYextQ+DMwxXF63rEtbS01mTlM9uu60rY3sBiiBuUD0
4ujo/QoypzKrVedOURRpEsx1IIjFrIUiDp4cPXoZE6RuamhMCu/EI6yW7n3c3PsO8N+4DV4hNIJ9
HoKXYmQA77i70aFor6YOdEehPcmeXRZzUDouSglAhZ+Ev7Vw/7pc2YYRs6pLn+2ACk4UBHRsjfoq
QnHVMSvkKavoSbPQScQd+8YTNnN3/cES1kwfcKHVnOEW4r9dedZczYjHU2scBjTrrNzaclw1YBzt
FcjZ42DZ/dLS7zhVglko0Dx1u/B+cDjSOwyYSqTpll05Ir7qJy8hsqFuiw5Y6HM8TQhsXU77wtKw
GYOGogTvXcDj6gZmVTrYGd1cjAZYEdO7d7t2Pw3JhlTnDjpgN58kGBapuQ4gFcAUmGXA3tGQi14j
Hp4vh1VEj5WZQUqM9PClbLOnMrROPZXXGJEiwAqqQIE112WM92m5HxtSFZBYQ3RjY96VYVaWBqZY
9v3w7qcWOrwtbrzVoKDgF7zGXn7sciTOvfI5grSGbjMRYOpoYYymeE+trl4E0aEuG33Ryw8iCIrD
MP42HVESNMJW161z6NG3w1JYZ1I0K1x1rQEDRMc6MJa5630xwiFHShLid9LtJszy/KLdkynLRqAA
xeVWu7qVgMD8qGg0OCbkMp0sOucpvL0QLuEcuA6Swi3WSSCLx5jJHwbaOXlizsMqa3m+c4rgB9DN
NQVt0QBtXZCzM1MEr3UTvBd2u09RaDGByceG8lWXvkwp0DkQhO5LHgGN0pcxPtxA2evHHg9gGQWJ
peF4NwgbRcBuH06sUnskxjlZukYEPWD58UScOnny2+xIq+zhkgOU2ckssDXXboRdw7tAAtiv11Ve
HHQluy1sTpzJCYqlGMO1HeI1BjQ2GjN1mRTKuBqhnjZGs9VrE0f2aDfRysq1UrmqQFiPUz9AVicG
RZ05d4NA/keeziEjeI3yGmHX7bQMXrkgHkyOClbCl7blKCFHjbHs+uRWJNk9thg8in6vl9lTOt1G
PsiKaRqTWYbLcU0Lq0WV2s1zc1XneYkWdX3nFtMG5T1304Mbbl1wg0SGbRj55jwzVgAUt2SgD7EO
ubAET99OwpgFVqPDIXC6K5SEAdRO+8Tz2qXmQ/NIi/pazjd1/lFELO52sCkLFO+5Fd7Bq7HPHurw
vK3H5MUatVOi6wOayCiMWP4rxuEJNDo6d9g3V8ZKJMCztQJIW0LsmzUWuWCLYt2sP3ptA+qsYTea
+SYNE2kxycA7DvqF11tgpjvzBccP3uxAqpRWzhNu3nc/rzQ+lkAo9zgWvQeoRQYtU3R8fiw0dL9G
ZKkFPObzVQGd24cm4ei2DfZaZUHHi9HknMUyZdTK5OgM5EdA9ZjaN9uT4+BHI7uFgY9I88/v7KPG
xe93Ru2DTBOsnUtn+7vOGnCFqrHyVmEZfa7y/nM1iVfbGT3MAbENrpxlLG2LvfiuDaAaxZiz+yB1
e1s8j12P7kPurcw+ttk2GeKT+rBw2xodE87xkCyixbXQMsF11TIxqfMUYrULrbqH3KNpw/x/8GVM
tBU0j8EhvmUfKk2lpRunJZQueihWU08iIGcQGjF9UbWkr+z5ybfOdmjdaGZ6zNJpVlbBltBxXZX2
teqPczkyikuOynjglLLqHRgQMbt4l8sG7eAfWlPJZ4XXHlvV2Igp23WGKH7xTTQ5MPiu9Xp5LSbA
NQduHP2fj129vhtDtZsiZe4Mhgo6W32YNA76zt4qiX1ylAIFaJQ5517NMjaULz9/kH+qi1muFOSX
2SKdh4u8xneLwsV3toRLAqxMaaAl+9tCMX7RkZMr/uMXBJ5iOAgC0Nr4qC41tsXY4EynAM9kQFiZ
h05VtnVHTP35V2FU9OcrcQl6fo6h8zjdD60/BIFTgmHkI55JzQyd6EGz7vNx+IIHCwB7ZZtZgHFb
zmlHlyFdNxPy5RpAN9LomFsC+01YD4mkLwdAxmtHYKheag/QUM/JWMJFJ3AkVfCqJHKqyELPc+s6
kI5yXMEm+8U4uUYfAj0owBRG3avwJ+L3pL5pVSCmctTQgDXGN/Qms/3rnAsA/aYNYFf2amqpaziQ
HkMH8GZY9zpEmnqWOcBrQb9vVA9dTtgjdpzas4LqCvUi7V05+6o1l9mNLP1tNXrQsn3R5GfbDyZY
JAyfFJEXuKSmN3XrUjxkO0Mtz2MXvwsRvGcjet6Jv0M26zH2mSq/9W6H5SfwWAPDrIbEiAMDyIyB
LK8crI3OeB9TT4eA1Rl4o8aDpcDorFwOCfy0rs22PAufsiBWtrZhrFMjymfobr/bSHELH2BDk6Pd
KoYOskW6VPvyqXYLgEKMrT1mNb19KPBchK6Yn+uWolIWKVYC4SAO4uPk22vXVOi2aPDS6Jwc8qk8
e/mkzgIXWdnW7fDcapBX3pbIPEpjUyXOIfyB1ow79y5OyYE5MALaFtVNDXgQuAbA4rnrPPRRfCf3
QIOb1My2x0PoxgAXSXb9lC+ZhdnZ76gxgzc5WJpKXpCfIpyP8m0fY4QeYfig5OZpNBMEE8S7n6fL
QIp1eX75KMoWpqPylg30vRsx3ptmOHO1dq+b0XUXJ3PZXG+i6aGYwtdAQdC/QYM1hJ9qiBefNL5D
29NoOBc8qGRzI3+nkH+G+Wf6n9OWhVYa7d6vFRI+6aPc1DtRZMc4pASIop2wqEbiyUP6pGtmZkMX
Imidu7jLH6dIOxld9JKFZIJaSWoQyIIqzEfUy8stbfqCBkpyTBTAy2CnMte+QjxbIIHBAUIzXQXW
XdlM9DU+xggNh5ZUTuAtKkhK17Sburkn6JhUZfjaUpq42VOrNk9hWj1UKimSwUTRKvNN3FG95CXQ
FhG9wGxduwMcGjfHUYDZ/SIODkps3CcIRpQ6UpqX8PHvtviv2uIOc6Z/3haft9XzP/7f84/NcPmR
b81w9xP6YhC+OTxwMdSlRdC3Zrj3SYITGZP/RgT/1gjXP3HgAIKEA2IwPjMJ098a4ehJMuVF9hAt
MIS4GO78LXykzAK+O3qgmtOLVunSqNyGiYcRP//udMvIMyPbdwA8Bs1jEhM+7QnijJLPsdgJG6J7
5N8agpRYZM6dgbXZLC3XMpZHXxxS9qpowKxQ+UEuQbDDDG9pISRycNVO9TwwDXs3DFAigQiiQiee
i9av9uiwSfByRM8NG+FLgjTG1JO+2XdzJ6N2Ei71RjSStIww8GLXPg4uCrURuaIt/84Qv+p1/4Sr
AkZYSau+59Vn0xoehojR3KBC4dSoyBwjLpbN566+TjTFXIV2HV6F2HAQhVbu4N8nVU9aY6jDcjRo
nmLme53S4lymPhpDQ1UsIo3iop3ip4lIi9O0NxejTYNYsym0OMNW4bBt1eIqarsBUa9AB/bYifmY
4dAeefiCoSsBWyiH22BvszAplnR59EUIKq3+IgKeZBqXj0WppGRVOAZ2iVsCxRbDrPXo2ZrIMMOi
HPE9us6tAbC+Sl+z9+BPlz207DBANhvdB31UmAb3+PDUTvFUKNFZNA3HgxPVi0Etm+tc6HeW/lxp
e6jE2Oh4ZieLmcWY0I6oUigOUdc/jQhQJZUMcZn/daJvBZEVgdsoJ0tXKK7iQH2QgMq0IpY61Irr
SIfmiIR+YmcMS6NphdrhOFdMa5/SY6Xj2+4hRz/UOgzMBj4LCM51O4ibws43rR+9lggkuW5xxi9p
m/qcOO5IH4N+JNW9u7USxZoX2bjtIusJ5uDOqOGaQsoIDWu1nxcVHt3CQx1IqpcnQXCtoI6B9fZJ
QlSTjpyhtrRjpUKjCMv6sWtDZxlGVBMFtrRtD2pRv0PjDVl9k9g5NJBlBH3G0BE7N8zeyUXjuUJn
l6ZPkyuQbfSDT3670Bv/KvOyJ9WDMek997z4WZ/Rh7fMdj86A+w05ytc5Ws5NC1rNbyqMitiM+DM
1TgstAZ/XjVsXyR+d4j59XpAnsVKf8ir/FiCdoyC9rGo7bsoI9tiWntwm+RlMjkzSlkrdcWw1XIa
r4a90kL1QS+7/Vg7q5wudN40JxijnBkQhFKParpTmss8q+rjVySZ8UjX2V0gSmpk0llGoB+ll0FE
2ZhN+ybkHLKAMIX5dPIG+DujCO88nFo2bRM+hT51jW9OW0+afyA0wHyldNdpU+LuArIvR1XeDlGQ
kyOWuKrxeInEdVQjvA6aGJ/g8xjq9LNDWgcYo0hDmnLWD86bYudPpXYxH9W/5kGC4dR0HfbmLoi7
U9ciHBpFCLP5qzFm9GR6V24bILONA32BXZHM7sKS1ZyX07oK8EAwXMxZWvsxUsqz0bN8nbA8hw1c
3iJaVmY2zfvPYxJrv8ixP1Yrl4hqahZRm/80rUv5+11ENToTRYQm0xdNif2AxuRnxKMri8QbwkVw
rfw7zEB2WZEvLajsv8nK/fuI/uURrf/siEYM9Tms3v73f/xGc1i2dfP8NXj7j7eG//MCygTSQ9iM
m9f/+790qXjyx8nNQYv7McAqNFFUmx99O7ndTwixILziqDr4BDoWf7AbOL01nSkvdaOqg7X74/DW
P6m6XBtwEjgp/ya3QdZqH49u19ZRqTZRmL4kCd8f3cOgw8SeDG2RN/qDbTevo9Jt9cneJ4QVTJXe
Yy/WaeqmX3UtecmmYY4i2DnVye4RKkhmiscc1x+TVYGdRuZNt02hmsDEg/kkmWffPe/jb7f1PYT5
4i/98XZNQ6UZIc2cGeV/KD3bHnKd5aTaAkbVlV9RvykaPrxt53EcBiGUs89exghR9BMItWjuW4mY
pUbAgFLLTQSeg6UaQ3xuLFoOvjWuXZ9pV4Hq5izwpptKLzl9U8zjTaCdfoLagL6HOAydw5+wucn8
cq5ZzazM3WqVTRF2TREZcqzHz3UN3Rq5Kksbd0mNEZRjPCFS4tLirz+XyQZi/kOpwGAtLRenUj1p
cYhi2OLhKRGbKAG0b6h/h7MKh4WVzYMMGrwPWVMJw4dx6TbWk9MidEC5+jnwjLupdxi/5vFR5Hh6
4R53FVewvaqoxkEjqIDFlsDsscfzg8G5qvk7sdGskjhkJkry0eTNOu0Yv2L3Mq9y85yqQTkvAsJy
gJPpWO2mIUXyw+kYuyTAlCSCn6r3qGrqV0UvjiaNqAIwONQY5pJDQbFna7NkMOk+o8SvTl/bRLyl
qRLCLcwxh4XhWOE8NvJiEaSjP4wJh7KuY5fk50tWogAR20+j653HSZwK6yikF0TXq3chCSeY8/qr
HqohhyWNvSmqdkUFP93H8ag0vqpWflaDCW2HWLzFaYJvBDJ4gVoi+qdoAkeqzahGpEaGc9eNwS1T
7fsL89Ls35OM4xqthwnrvYUNr2Ou1LTABzM5YCK28Go0SoaA6anQVfxIQCX0OGTFyCXOOreoFk6A
fcy/a6R/iV7m0NT65zXSj3H3x3jLB7/FW/0TBq8uMZV45kkh/T/irfFJVXUPDIaDG64JsvePeOug
jWUTW76BivjRt2rJ+YRcsQWoCOw3LWegu3+jWrqEqO8jrsuB7tGw1kHlWcgwy+7ad0e7lnlFqo8a
BniRczB7exHBNpIdHoVcCB0Es73VFUbNXfu5pcE1ifY80ehIpvyqQsZAh58NYX7RYyEXnjrdm7f2
HB23pSbKjV6N6NdhTIaARBna8y4LQcS2ty2dDFwskKdELb4doAJlTyOKlq6T3JFitpPFWLpY2w7T
s1h5s/l17HysJ7vbKXVW8LkWHhKkfkdd5KWrgQgi3QRrFEtHpPNMBWHfTjlnfrITCIsoBZPrBIsK
mtKVgd0dw3RDKR6npturdrMNW2Xl40WqimLmRtM9kfQ9ymt09+17YdO5nKDehNMNLY7UCDEu7raK
DZ7DwQdP72/+/mb71ywuPodxWLy9hs//R6ZS/21Y8Z8//hH7jN8zrcVz8/zDH5AlIkE4tW/VePtW
t0nzbR3Jv/mv/vD3NOMXuYyEFv/znbT+x3/lFWJI3+8h+YnftpBpf5KYO/IBMOka9fx/7yATBB2w
YM1lBAnp7wLJ+73dYBpwLklY0S0ET0wy80fGYmqfVIvcAuU1ZiKXTsS3L/77of+b5chf0zHZwj/k
LA5TP4RDIUfobEtygY9EnbhQbLBCWNHpZpf6V3oY+o+abyOGX6XugAiD1jrzIBPNru61cmE6fn1K
y3hk9F6gPKVr6QprLmsBDo2u55Dat7jIc3ZVdruL7KHbqGaKL6HFWEYH5bpq4qTF7EhMM3XUso3e
ezRB0SpYa4ExgQIZsUiLqjA61erIke4MDJx9s7lS8ZNcglbJN26KlLGdVdnWUqGcudPorEe3CdFa
Koa1Uo/KbYeCzns6wmfTDNRzTCeim0oCiDZxEl43I963pjJ5i6FwmmUUmxyiZu+9li1pTW64Zj4r
aVjjyocBUxK2IZ6NzMG8MfuMmgPswSYcEArIg4XtplS/RWr7AOAo3wP6E4tUMbJVETlghsNQm43g
Sc5GpCPSELfokXIBbICzlymMg1WbeeNSC9ziKhdWj0WcigRniWaKq/s2DyvQljmKBWvLs6lXvdY7
Gj7yx3rbiXWEeNGSDgoiLLZvLI2ONAxyjXptlT4CDAWYA63Te8Avg4dov1bMJjK0FZob6gkbMcqu
iQeBDMzXFKWxldXYxVFDbm6GK32yCBVQR47vOgDaTZyFRPZkKPHBpXe0KWqaCjWqTRc9lJlohP4y
mlOGYirGlJMJUoDY4i3UxETLo0SqtuSgX/RhjMlqIK8wTQX+onCS514Q8LtUejtCRQo2KdVmrSRt
eqV1SKyo6Jct7UYYXxhQW6Q2CvpoYWneCXA9e7c3xx1JNVAJ3r1KjwPiIDooFYq3imM9tFZuFlvD
77UFalPDdS5tqJ1Wc7HA9fqrWGjO1uvRhx6iTOxbvVPXdWHlXwa9NJkKRmnnYJoQhWsta8ZbJfb4
n9XgP7ZjRdNiVALQBh2lyLKjd7aq2WxPeVUnpzxmhlfpkJwTu+wLNlGXakgno/nT+z1tMDRRtkav
MwgoGKLOtNhzZWqcXo1tq1+LIlBv+7QM9iqSpZvS74rjWGZoLeZ06FEHIpaHjXQUpwdzp/pqdqen
oEyiqEcW0nfFLgIHcK1kDta8/sh8MXOFOKj5NNxg84LihWLp7VXhNfkGAJk8yowImGiSImRIb2Nj
GeW4d82mxzbUNraMFfxzm0QYeUZatu2VPjx3BtIu2lThRa1YAZIOnp/ley8t7Zu4UR3aP0lQ7TK1
6+sZmPD+zYhVZw9RBf01Bd2oosNCcywMQDdV1LSP4HGSk2IHyWd/yjmaM2S79sMohg0YoWE1MVzG
FNl3wne3FsNJ6SflSB5Px8u2iBNdFawdQd7PJNeY+YoRgMgChjevs6JNrpSh1ret0yHT3cPX2jMg
FV+BYkQgXhDNdiEk023UU2oGzepGMXN4ytl8SoqCwTeK7k+FE4iTZweIITsW0omo0mY7ZBOGW31w
meeneoVz7BDHwRFYlX2ME7hcim9D9kpqZUVbxzlFUZC+MWKgyBqhm2Np0Y39I2ghb820cXxM7Bxn
LDtytXJrir5+VUy7+dr16P2FQaw9xWJgMRllWJNcxyAggR3Z6XIw8GgDsoQfBB3TvsJnSwW+JMyw
ey6MBI0OZ3Kr59Bu3QnoZo8yZKoOgCP74klnqL90E7N8jZnlzkQV5vksL+p043mRBhqj6l6TyLWO
Np6Sq74zQLuUbJR4HiDfpMJp9LFWm1DjWmh24PaAN3VMvxD3Ql48CtbVqOZ7O1bKRdbRkfXYOdcc
F+WmVIxi33VjJeZOoyMI6PNEb3ASda7ohdKyct00vQ9HKzi12jSdxknyRUMUTnfZVGQbJx1HBn8i
L9kaBYbUdmOF9Vw0yUYbtXKTpQJBazAPpg7ET7HPXIqWXpTZGKqleR88YNmsPbeY+K5yprtXXmGG
ZGRhUF2lXYLPY+ek2yJ3NVQ/yn7Y8D7zLY4A1n5MEWtPpkRdx7EL3tGJcaGZKS16iorKtDbIFLQN
qxriV+jBta4bk5AXGh1Wf77rNdDuh1LbA3X1V6U9ajsMpVVyw1DMEfILb3JkUO8HTi604UoreKxR
hbmewMG+F8k0ImowjZ/p8OfXUWCP61JVtGPAwVHMSjcbXpQo7/DUjCfgBQnW8HldAuLsG5U+fKKY
SEQT9Z/YQ9UXfpK81gVCWrUYvWOJ5xxIjhKFxzhU8m3kdtqx7DMKTidHKcQIscgE/O1hjDqCT9vA
HQVA2dNk/BxZEUr4ShHsWq31wc7n4Vn7/+Sd13LsRrqlnwgdmQAS5nLKG1YVvbtBkNwkvE/YN5rn
mBebr6TuPmrNOR2ju4kzrYhWhLRJsYqoNOtf61u5Y1NFatlfGg7eS+eYTUbvQOnf+KmXnGKE09da
Wym1wEH2JuvGe80BMDVow26ylrVVw16L2vua2cO3NtUMHhL8f+FpPKF4tDq5aDUQNM/UGsRo3XPv
z8pdbHkzeCy/XINOBI4H7IfhdSi9ZVUlUOjgbTs7I8+Iztituhd4pp5p/aX8sHV4K2xV1xvhBXTP
cTSiKqA17WbZN31O9i6E/wprTtmkO0HDCT0n58xvwGG2UlL9ParkOS75zERspsCd+jLEcwo0k8rU
zvjR0OludeO5N7CDAIENjZAnZjWEkS1uS4zVbeO640wMaLm2YMwMZA3FzRbhxs5Gb4MC7d+m/hyO
EBHxdi7bRiL9K78gyIrydWPr5trdx8VG71PBBr/tZI72wAeFuFfqVtmeFb4uqLovQpxS1uR/zrKJ
r1KKU126uowOpQ64oVcZzucdrDEIF7WukCIs0+/qjZ40u7jCKYrPGhEmvjjFeHVzZp3zy+PJf+fz
y2bahrSI+NTY58eZ96pdQ+vhfZJTOZ0NhZdnSKKQnT8Sc0WWwoFMzlohZkzslLRD1nKpRvZ0Wp6p
gLM5g3VUkG8DCwToIqNBwEJSyhJ7BZEPj9ZsqPBhrj6L4IfPyGkuTB55vMwq/Jj7com9vkfpVQDp
0vqrG+2NauoVghYKVAYGtjy3LkDFlrz2c+I99eGDe6204qyYR9Djyh3y/uR+t9G9NGPWOCZjNIWm
VoQX8UTc8xw3d231UPrOznear8ikGtWyfHa+PZRD1guap8rdIHAwNFvIn/Cd6ls+U/upzl6srn7C
6H90tTyopHqsK/XkQt+hWXIZhDOdPl/o+UydFnJI3IUwivdStK+NXdP9jgM5HZotODnipbk9vnk+
Jbz0NZhyIfLgQcTUdjvA78qltuLgRpvdQ5YGu4SKTMeoOmhynPJtOXwzvG5WQTG5+GPr+ltn8SZj
3YaMNX7w8EzrIXIvZsQcw6/a9KDp+74J6njeDpHHkhFalFUnHCJJvCbWuIpNLAyqyh5jJ8GUCoJq
M8RKbnXXMznIW6TELHj3gBavqtj9ZeXDbcUGyPwhgY6oq02rxhfP6m51rrMl7j//vkudKgfndW3B
aaZpM5Pd8ONQnTJMKXea9t2VHmaHbug2Xaoy89dZP6NBVi5OQbd6Jj4DbIoujYVrqJTxQxftgsmu
cSgb/X3YBvq2d3x8wYKtxvUyDp4t73elQcEWNanvAt9hZ0+fmpvREjd4y3/P51kQLdGYMqqfgsyh
4cK+K6PRp0IGOyWiBKhRf6TMzKdUe+hfOam+69mXqxRso5HM596nh4Xit6UDtILo6jShicbXRnR2
+zS2P42eY0NmRS+6Yg1ofHb0OGY42RkObRhczhbF6LLSWx0gTT7VqkRDiDucJbWfRNRtYJZr7AEx
zsJI4cDVWs1DStMtXdSrLq9eOwmGs3Ss8pEIT7S29MiBmngqNxv3c2YjpqpzbHYuxUkrsCDgrQsF
YmOwDGap4mO06EWd69GG/5/SUpEF3TI1smpf52RxlQhS3MlavfrRqCgJr91uGWBg+/GMzr1T0cSc
0Outk2MG6iUurVmvDI5bZNBT/36kjelTFAJ46TzYH62dV0eVSX/BYY6ppOE0+U2CI/opNWx59psI
cltXBJ2zbVFYYW0aHrYOg3Mkd/R+rWchL5Y20mPZRQULjw6cp6E0S56o3KFoL76+a6YK1h0m1XXm
yyBYNl3sf4dxmdxXJq90sIJ0n5e+99nVTnCqGkc/Dhm+bS+vspe0gLUj4PxBJbIKjDYZI1ue/oTz
pkTNHcyJ2lNXu90F7KL3At94fjBUa26KEX/n3rJn+6mkvZKpVCaOOYtHziUj8dtlxed7A92lbM9+
Zg2vzWzqae0XhnkNyhbJtBu80Hmrx0CvVdfa0cryYnXsIsqw1rVqRbY2MY7T4y2KBvK07OcXLr9Q
2kyc3MXKnnPAyNqEGalc491DwflVBCK7kmu46TSOmPdepTnRu25ZPMyGn1sr4Q5ciyup8C4V1VWq
Vwf8c8FWTq1DoqOr8b1OfulmjDy1Oo3ezKc8RCSAF27Lejv7HXSNAURcU3fdzhIzHJgpY+IeRsGm
iCaGv63lMMin+cu/ugGmqbN29JR81IWB570MsX3R2/TklXLeBpK5ilHr+VuYEdkxezbzY3ZtdGmU
cAHeRmF1bDiznyybkbzHRZHIE4S2xTQQEca4mV7MPLXeEmcmwFOI6Cdw8J/V3sDz0XjFWXZI964c
5wNfZRxZSqbzMHTTl9QOUvo04x2L2GRXrZlnxzIux4tWOPTrwR4f4pS2WvzVHuMIs2YUqa6Y1aKw
nupZje8zzooLp4+ZMooJ1BwIUTbRDDcHJuTNkA/zxsugfdLLGySwY932EmNQx10EIDLkHpS1T7ig
nMc+5SpJRWIoePfHsvqp/La6VF7bPgX5aPVrssIhcYigdum5asXeqSmOz2sTtz13UjosxknLj1lP
scXmFc68FYa7q+Ym7daJG2LZD/vG56l1J4+jVtdFjzaY7nzlNLG0WQQscMWiqMc7Bl7lQpim2LoD
PyBFjBShpln/VOXeZUzIattq5mhelnjJJpObgOQmoq7fyjRG0KCAM0cqAbkvmU1IHhzgJyd2mPyT
2T4bdpg/yKzT1dGyIvQV6Y0XawiLddm58831uvXGkQK/TNKNw8tf1zv/Lyo3tt/l+SP/bv9V3Px/
UuvEw/TvxM7/czjLH//HsMD6G1IQg0R4dIzX8C/9cVjAWBRSA8NGICC4qP44LLiC6mAnSDTQq9j5
x2EB7Yaoo7T0SoGX0P8rwwL7T1Zb5UGpJ10ssWhdw8xXD9cfhwU6bEs8mswIXcjBzcDGZt42Vk9r
RnswULz8/lXlXbgsZHrwFG3qC01Wgtspe6wB08G8WFg3r+WCOqOZPv60i5cmVDuvIaMlmnvfYbSn
qAi4NtUwKbvJJn2QXrqLq5haguvzSyMvCy7Ix1dh+Nt80ntSbJeIHngxNp9+4JxF5G05pMcpAWQQ
5EwHpuve7f0+/f1LtoT/fkI9T9V/rdP/jx8I9QXm8I/ij1I9X/P78+vaf4PfwRNMJ6XjEkRHw//d
W+AQnufp8zD3cUjgbzzYf1fqLVwHOAnpTnAdW5JR4F/9fdRl+tfmatsV/MNrSTGMsL+g1Nu/dTn/
x6yLPRypE962/Sd6T4pDtU4VMgvtJN43fjPTXEl8vOHWbEZJCp2DaBxf8lpEzPJFbeZGQpedxFdw
p1qn66pr0sWRv5hmp82Hr6uufyql7PqYe3/ejAvD7Px5acOXj1fs2kTAqUKEpgKjqcxw/M6etvVz
0knd3Kigm5HK1HTF2IASCfZdUnDqzWzFkptEMap4ILsqWiYexON9l9s2JOBYKANXkagTSyPSlBGn
ZiXLadNOgXgTwwjVxkeREqcmmjt5R0zYyx7nK82aqoa8GG+cofSmQzwgnccL5FvQ822kG+ZeHHQp
ip3zgJiEOWWPlPJxNw3dcJpvs9qVFfzI2ppvPDNTt4aDhLVOYbbMlM15sYTQkhTpu5xMWlo8tKS1
X2LtwMI+d1ijU045932UD9GlxFaeraDAzO1rHlewoqZMW933LMbWvussiyP8ADXDXHHvz6I9tSNq
vE8EDRWg3ulUXc3KyI2VoMWDG3Q1ROa2YPTNejB7MaqIHykEtCJ0/JvMdaiiT+AQd5Su1LO571he
cCvYRYSVefSSYZOVrHdX8djiym+3oZyxY4WOVwCf7Xu8ko2L4WmkHryi9nec62e/FKJdsmvGzOGl
FbjZpp4iRFHh2qO7MSI5lC9khotxnwQTCu0CzF3qn6TGpv7EWL9N1+BVFO0gjamqxQDSpHnuaEWv
XvHU1j5pbQEqnd9AMhz9ca7UcRiuqLvQ6q1+wSPGwRzbGcfmJC7s6MQAxsq3NW/XsI8at3BJIoxF
8p0oUQVs9TqP10k2xVgFHBiXp6aubOfB8aaIXrPKM78t2OrZjpSorjclY9ucV1EjvHtuW7g33hzS
p5AzNsJTEdQNxT1RMTkkl+MooiRH9dGdn8UEijAMQ/SfE4ZI3WJuUFGwwXfc47nvcSWmHihmpoI3
PFzmnixn2AaVl3yF0vBqSmPM8WXU18tvktY5DZxd7Iyr0Im4FVRJU8TPicGLXpiNYYoDWF2jWqjC
dXv0+dBn4uWaAx9HLWVdwBbmegUJYQDTvSVL3GCZ5c7EcahEjV/EZm1Fr4bGq4goiZfjJjKwVLyh
gGli/tqhoqAVXc3YO00aA9WKVY/C34g7yXqUU2dsoURXLmhuruI0kLZg0NeA5z2U0lbYPwhezMP5
mFC+VEUzTE/EAm3tqZqIc0ADDocy0aec7IyCjqi1N6GVL7iViuYmNgjdLtt81snJGZQfPthaFC2Q
UTsdT0Rg+w9HumJPRJdYocwH85gpp9ZrFMOMQXeqcW0WOkMe8IpOB4RMCHMvIiLTCcXA1XV18Ute
bSYxbB/gjTfzvm8CvyKQIecY3cM06Tb0/GsAFesvg/1R657+ArCzL6NsuuhQB02WnHJOJGQeGFA4
JyeY3GJFXnGgyjvlvr31+z4szkJbNlrAHKmgmPmJJpqPJJ0eMD2VocflFCsVLc1EVc1b1bqCFM7s
6gHhLrSooTymWHjiHdaryXoUQ4MZhm8/DMYiaoOg2ZZB4MjbLE7t4g4UZuXvYg4owUGMAnqXrg1W
tjlIDTLcla5AelhzXOAg8LP8QL69i/a9cjKUgLIHnLTmw5WOC00GDmt15UfVTfnbCs1vNu8IUQPr
XU6YKbxFnWTBi8RGWh50RJL+Urh9jeTu1Mte8s+X89gIHJshi1kdDY64YCT3cer0uUnjNtr3V+4Z
lgH+0mNB7yqvbDeZq5HymjnP5bY2W9Z75t+uvy0z7guYL5nlLQub/XVFln8qdvEcZJKF1yKb3noZ
g1VlOeZjEQVUD1RlYaTbXEe1sUlzFesjkGJA5FMfGvGm8MX4K1ApgVp2Nu8lBCf/4gQ2k+e2Lt2X
wiqRy8vSwZ87izoygVMI9jhD+UPHqMqF5FswrxtRMuSUvsow6eJqadlGSMYjnOwGoxUf2PXkTZK6
lMaZxMfsAwFG7w6yMHumJymxgJYno1q4iAbQyG3ferFxjaDipQ1rsdeVqVqMfR+/9lk2B/z6hFvt
G0XVIwqHFX9KoTXSQ5BcZRorLLv6PMQRJnJhGGH7rkMQIhfRUfqG/byeEGWNIohO5ZhR0hnXeTW8
hZlqLbD6sRp3c2GlagO4ZIQ7X9fjtJSkpPnI+rEXb8vSiuUhUUFF3UXkmN2NIoMMed+j+kXvx9ZQ
Sb9gTGoUAEdqmlPBcsYFaIJEFWTFm1hE197sqE3urUJ22VZMZdN9Wj7Af4SqtgmBxzM9qF2uZ2E4
StZRG/Yn/BPH+Op5tLuOVqiu9n4F7oxHiDXJnIozBImuhDoztdUhZO/ubvImlwLoV9jPR5nWVfBU
gnubJIUfavYJfTo8agsYJdV0SS2WRZgTDK2XiZuT0RaTL58p54mbBwKkBrDkcWznFYQj4ZOvx12w
1pFHILSOEejqsZfuRhJIDxdWH1DP5tS2N50iW+ucTwqDB7qObHeImX2LonvMIqcazpwJh2RHc10F
FGSQOjxq0rP1cymjiv5wqMc6JocZAUPOnf4FUZDi11A0PFMMQcv6rLRhcm0Pw4wanNGitsqd9XUJ
RrRgU8eKxcstReyvLHfElsRMVkmsixI/fjbTIUA37qwcehvoZ1n1RoVTr3YrmqqaNrCmTZympli3
SDGAYJypp8vMqP3hje655sfE5D4CT0b8+GiUPUW/mtaPMH2kUezkLCEcxTzCaQ4cE9stBvnIy5Li
HjCOOXyqrJZESQqdpOsxVUawHa3RSjiFTSi0Z92kwXCeI1/XK1y8PeQfiqo8CrX8hNQrKAGvSkzi
Xhl5ks++9JL2M7EQa84cxaxpPEq8GvNXUFE0saa9ln5UDrD1oK+abN/edp5XN1thKEqBJhEat7kz
pLN9DBxnBLsTjBGQqUMUZ8jSTFf5lk++Tul7PbbTlNf9V6zKsICRnEVkDv5/FwSsf6sHUO/Q/flC
9U9FwDf/Jq++Ihx6eASl+g/vk+f9zaU28pqDJm/u4I76543KpHPTZFQlTC5Of7cc/uNG5fyNFOP1
ryur6zcv1V+4UZnuv8aYf79R4b76c6qcPCdjZNIvGEBqYHuuYCSwjI0639GL1hz6fEQ0czq4jGDI
LJKs12DBxAQ3l/qJxyp99iLhMoMEifODF8h8xmSRQmNKrY65QDeoT/AsKF0AD2EacHxAhl1FIvPf
RllF74PZOPdTFIpT2aXNyW5yP7mFbhVGOzxk5B0ltTMxi50R/qSNiTampUEGBpMSkdGw4krDuA15
jsUib9UypFzLXc0ZdUPMgE3Q9BacH7o15ymIaX5KOdXkM3fFmwahvVy77DFPbHlqbTTYuNbGPIGM
wTujGTrkPt6BXDIwpiq5HmHK+Fm7iwuw+hbuolMkx+y9d8LpoCDO3phXZn4+XUusunEmKSljp/xk
ugBKncLAbRhlfHClS1SLz33armrK2xo4NiaO7Frm5XceQyWdSx/3L8WOKTAho6TX3fLf28JovwvL
CU9OQrVoWFr+PWe27CnoTZvZ+GATC7USl9OC5xYXWCWsCIxT+y3mFH+Ve339ojOBMp0lDNNbGkDu
M6K370U3dvd5ao+PIvRzjF6ecjcD59BPJ6qcX7aNodyrJEW/nl+aXJ6S9t6bBAPnsB+S2xmrAZ4w
064vQMLslWt44uzbjBaxePnW3rZrqEYiLEdn0YE0/zKdBFc6dSfXkkSL+i7XEjt7KMNdRHkdAz4p
YTeCI1hU5ISAD+AAuaF/tDi4gUveSOUGL5IFjzWUDhVm8eSKKG4DlDXGN4nVZ+NKGCDYlv5ITjkf
bfVDkU7eruJ6EOYuSk0YNS1ukhfNupnuZiVxcIWcv+wlgVnrIqRrU7eQ91ceqarEh87w/S6USvCM
Vtk0HAvUhZNfCE6bZDPGgzs3FaWQAckxmq1jME925RpvM2/LY+w7BtYjAYcX5ubYHhh9hD9GM7t2
vqIHyNQbg2J5TRwst8w1/TERXDJ+h8zFXfO+h/kGaKyJsoiU8/VJ7gbG4MZoZneZit372GwhubhZ
2ANywCx5QIXp9jUY5Wof6ppm9EjEV4g1xdSlGX3nFq8OM2HYfzWdO7wwLaCfu2PIxmaMFWdt+bp/
DaxuxMdU4mp+zfnDzrYvSm65jOX0x4D+J1eRnDx3TXUhXZQTJ/gLAQS4WWWAE4KK+8pMqbTqxq+O
qpW94+E1xqJgZLdeNnc0uKXVwILKJYihYhC+mZYqL7MpjTtb9dbOGPI0XMgxtNfm2IanyskBN3Xs
mflissJu5xeDte97Faxs2eBpizmfv2sPitNyyOfYpMKBUwKII8HltTCnmz4dS34DVadPHkfPlEye
FDwfWvpr7l8R/JW+CldhHxR7Znjm7XVLPgUIDfTIFaUlF10UpPe+CyaQiOdgH5kF0g0jrVzdJEbu
+MtCZd6mnovpNko02VFPVOU7V2lIPmbd5Xecv5xtODv8MANFUb7Qxl4aTA6w4njxsR2Bawtvii+T
bfaYiPwIbHscTBw1zCczPGmvDV5LFbRPFbeTT1wYI8vhmMptH4wDplwEwb+kiv73kvPRwP+NItrk
/+t/Fv/qXOYL/mlchgUDlwLzP8FK4bOt/y6H4k6+ssRdn+4DG0X9KrT/w7gMMPSq1pMKkFfl3kVD
/fvmjVLKpq6INjMh+B0z+lc2b77RH8JLv/mWr5rr9fjwm6r/J1XUG522syI7X9OQtrtWFHmyKJ+x
OP6qdJRuuKVUzEudiPnytmDROIazt9UCKC7Izf4wG3azqhx9p8r2uj1Rr0xsv2OytwkYna0aUW5T
6TIBV/lw+u3/spbdpcZEBpvQ/N03j7P9P/dhc8BBKP7XF2TzP4ZuDLKU7dkeJ6I/Ticiuv4cWXXJ
Oi7Va1rmr05VJNtAk6lsXrvkCow0Gn/bjBm6W1nvOFHvIlNkh9IkoDSA9suoizY6v123eXscx3Bc
w2Ffx3b8MIX9L4EJWOOxWhljd2VRWRi85/ZhRPMgbmTIle/LU2p23bEnXu1P03c6kGDi5UcrIzSo
ubbLW65kpxY3A0cOEayKKnmPTOdoSn3HrS7flTQIDnbm4DftrWXEpHIZTJFBF098Gkp6V7X+Vg2D
vTarNxalnkvdhL9kHzNHEc2iVX63cuf6ycP1moqDM493EBJv7aZ8ovDhPY5+jDY/g2jUZMaWE6IB
Zukcnodw92AmEbSSZ9VI9Dixm5vwohpxGefkFjVgyVJZtCvR0XIaNl9mpO/MeHi1qnhfDXoJp3oN
iPOufeLCsEsdqN1ZvxJhciws+95Ky59Yq0M317sZQsAizC2C8H303gFP68rkwZY4vc3GvBdld+lI
RVkC609WMPKhoGbCJEND29RwrSwpS/b9c7XDX31Tpc2ltCAv5ZThSspPXDvZ4PttCxzMIP90Ku5r
IsBeGz1aJjQJygjo+jSqYxDKy2ilb7kXAheX+xyh2Mumgx/bj475kJXemesoJtiMUJXC3UhDXp7t
RGUuzPmjs9qlaK0t9ttTrP17J9Ev9ZxdVHDs7Hifd+UxTfp1zT1rik5hVe3byV36CgOXSKvz9cWY
rrEvw4Oj3YPrZ0hZ4W4yjBuUoDuv9W6quTqNVPkFkliXWdd76mzfGt9ajxWnPxJrhaRxxnI3RXoR
5OjAe3wZcfam1PwW5P1DV/KAlvZ1f95rO1l7vXHuZH/Ujn2qEpxGRnoVlXc0VXvRfGKMTLq9tj5C
JUHpAwfSCoXIwrtYinTTVHepZxzryDoh6B+UGb84RXXrtamx7EdK3jjkZyHPfxrctJZ/a6bGZ2qN
N3VOojlyP8wYcdjUbMQzY3cyEm+14b5b0S7P8xPYLvyExq6qrpUz066S0Y1iIclyY6/rCnKetx/D
/rbvliKfnozA/UgKZImh8BmJcOnu2+az8MSjHqIbb9RfqUcFXsx4Eh3FWfS5TwwQhl3ZDzcQRx+k
+ex2+A4Tnv7miT7dlTn6a9/ulqNHM56K3oinfhG4PHPWQMUma2mN5zhvn8MGx4PS1g/kTmQ86Z42
eHJ+f56wZlz/iGfiRxib/N7v01WTihOuqnto9K+oFndJYD355a7O1Xs9pdfBJx3wM6ac5CPy1UN3
qlvz0e77HRTnh6rkvNjAbe8KmILRPvapsgwbKk+w6BR5/TRT+b4Au3YRub+LUFAGF/8Ip5/WKu/D
EkAjprDvaqqO1YwTfUg73i0gOnaPN6Qfv3tW/SBsPuOue62cg29v7a795YnxK0wiQD3kJhe9Md42
pSVIcakfHI7nSOhDTgxkoXMMKFJetUr1Eob1a+ebL1rDwqTCuvXs764Wt+0IUrA0HzM/U8QX6lev
QiDyCrCS01HSU52N+S4s6amvksescF4oV35gRsMR0VxhhjxNfFom1px4rFa9JtFq13dypByYo2zl
xwAYXTyeYbrLYvKcibvuZJMTkaT4OPfvImPeXd9CpJB3c37vMRkt6mstdGSZu0phxfMKVsOYoZ5+
sCx1Y879nlHXwQojjsvp2UnyOzqE0V8uWFeea+2BafNeQwPGbBBvYSZQzzQ9tGF3McZ5d/1FqDR9
MPly1oCX1riv2sFYGrw42sJRpsJdgKE1NgAVowTiFx+XYzotMa7u3aHdTPV0wfG7zX2ivq37mAHS
FwqfagRFFmf7S9Qal2yMbiI32YXOxivxTxcZykyenULbOOZVfyz6ZFeWrD5dfhybjN9SNd1cFzA9
dFsYApNITwWNv/YI6d+O5/MVxVNSQhr6J9zVF1WPK3SqM+QsWuhZJ73A2NXmpuvT+y6xXw01vwBn
5a7HpAIsx9IXVbeKivOIqXChKOvEf2fc0ct+SNK9k4UnzzdvUfBYncPnLjAeytnY4aDa8VisaJ4+
uGNyGOUjY9gbeZ6m4FD03ZtROndS5ceA0vF+flBdd2vJ+EnRoDw98KOd8I3hRraoiZyf4kDQsF7B
Q7SeDSXvCKDQyJluKhoAGhm8miVMVfejhHtcvgZGsE9I7GiMxHnfXzdEZWVPDWht6uxOAo2yLSl2
1Weu4fvRHXYDN95FMIa0j0R3TqhfW6d+prOUSzGX7oWepi1KdL3JYeot9ZpxbLkaPKp2q0jeDeW8
H3yq6PPYzZfYRF8cIIvmQOpmMPjqIaifQ20dYmNjNlC9i/QtSOJv4USfveju7ditCb33l4Lf7RSU
OytkUUu7S1NH91cMhXKrl9phyyiAQPfRoxpLaLzvQySw2qXvY0nsWdmwI9LwhtSwSOlsc5jf4Kvq
bfe+z+znMvNwGYuDVuvrfh/K6RCmExJiCWS5G46upRcWb9Fk8EHj23ll8Zlfc8iVcjlNCL0iTfHE
RbgnnB6tTWO+jYoJ5trYr+a4u5vN7qkv3G/fbcDSz8VzXRBQygg4TTe2NBnhRPd+3j5Q3H7fcHmK
7PrlO2GN63//4dNVXHlUpsw7q1erWISHVEwb5ojbnO+i2KBlbONr2855uu1IxpRKPjpdgYSe5Kex
CI+j0907tvHGLf+pMVv2HrV7tET7DkNnZxtqW26DBBaiaKyHRse3Xdvu3DJ+T3po72EI+JkDE6pD
Xoj3LrsmHdyyXgI7v5RlyTFFuSTyaKe6FWA/LnZ8TJ3sEJDXOGniZHeFVAbLhfNdutEaap5xDj2n
WFd0oS6dtD9E/vBgILNQbX/glNfscz3cTYhdt2NbBKeMUrbYsg/pVFCSxPqaUkKvC2SPieu0pu6Q
vuxb28BPJuzh2Upr5mg06ppOikUm4+gqgjjZKuM6qup/DVxFd7Vb3GqpO1qM5T4RccL3wKkrovEp
lRArZ2I3tCuHS6Xachmp6iEdpieuO5z25pGJeYBNok0/0pAkx+Rbu8wz5k1qRO+t9l+MKWxo9gu+
hrStN4XNLuQyKFKQz6loA8hiNgP4dRPWQUlwpiqpDebXYR39kIMu41/sZzzA+N2YIZTx+aqq1ab5
3AQlj5+A+UJDfclKf2/PssRnoPttYXNt5zMZOIxCm5hswpBffH/ezX34FVc1/UDJKqgNAxNlhvTe
zT8cTh7n1jmUMROtEk7eAoT7ws6JZVl6eo1AO40249eaaB1ByQ+Li8SacRBWumqmIiB/9ny2ik5T
dMKP0WYkicIY2mzexmTMYhyQWPqXZvHQjp1a9WggTXX1nIzBD7TSc065uAGLaT3kbHgRGQYxFp8c
X60NLx3ugeAAZhT9Tpsp3AM39BebWIwY4DkVgbhNnyujvYqG5gqeZLDLZs1KB7yNWxg8iOQBjA9x
lKStsE3Mi3YcrQ8cwxCIRySv4cBBA4utEd/afgVuO5yBxdVOtMmL/q3HCR829sJlVU+bwMZjTRon
sP37cpjpg/I6JAonXzG9u3Ei0a7TqFHLGUgTHHi5aSN4fNHEI2WwlV08lIpLgPGAIbX3CXE4JoVZ
Q5GDW7CeMA6vI1cW6z7L5caOqGUP2vpk4ZVNFbdUP9PluiNqu0yYWp1BBDOoKHL4EUFa7KJOcDas
gRXOjfVTSk+ssiDfa09YAHbmXV9G8x44com1G8eKQaW8LefhabA9TpFTc1s5BvgQJUjzRCdg+OFC
zRaJWJosl3yOIbpLM3OWlZs4a1P0W/y5fIq7Q81nBYP/Xb3Ngso9Z5NLXgFE7SyYAVbQ02AvjSmp
3EZsu6R0CY31GCtn5xGL9CHKmOy7dX1mdD0ssMydwSrR/tCO2AFY3bHpMATrAlITObZ6J87uPB3K
l8meNnV1Lirmyg0gfOwY4ymzFKcp6ICu6o9ZqJaJJb9w092P2sObr52j5j+dqWEkqAMq3htIARWc
FZYVDsKbxgyqtWXxnZmKblQTWy+i9O+cem62Mo7RePsgefQ5jgf6fhqaeBuOKJe6Z9xVmX3Adsdu
MMhh2RMZyAjfbF017Hqj+d/Uncly3FiapV8oUYZ52DomH+nunMkNTBJJzPN0gaevD8rqyuw2a7Pu
RS96kZEhRUgh0oF7/+Gc73gzy65ioFadRf1IfMEbCisyAfThJA2YVJDuDJ5QkJnrt6RVhoAQQZ5h
4MadMQCEordhI7XXEvUOIGmvNnjhGuIQa6euXGfEugb//iFteTbq+lfSNjOPAk1tJ77x4GBEwEgJ
ytnmHLeLe4QtQQw/1eqEQLtDG6b7cRPdHBSnejL4zLWouRl99SmZ02/d+NCmSTmbKOW5C3WXnMUy
MNoeZq7GhV3N5wZEfoo2F5FwVQWQDXniohwEaGFrnKpO+QhUWa1m1ZMW5oHCKh7IXb2BdyUuwIZ3
IjBlenmltLtpcxGkEm2OkULiLHS8jUwxJaK8/9oyoJUZu7j+FHl7dJY6XDEuLJAgc8j1++aEnXh2
JQWIZNGS6EkzMet08OLdbF+SNZXPLLRzV7E6L8NASZB1BmZmwA4sd0gzOseDz3/NMFXspoHSHuXU
4Bn8S6NpjifD2I+jeDWXd6PG/9oMmhp0EwQI9le4hOzPohtuOitPMphT/MUMBFjccBqyJIVeU5UG
zJfUIdNNRtKt/GQJIhhdURDrrI+OsLfx+AB5XKmDJdKfBxMJA3IPxWu3tEpF40+lCx3G6Khh2Onf
yqIMMzqcMk8vgmSrHZjN0QU29jFny6NWW19KRyC4VNEJRmQRkG0xkIoZ69D40wxfwkpYDXDdNSN1
Le+/9bF5k2I1qM31W0vm17THWDsZn0U5fdlC+pmbrWrSjR4Jgf1TGBphHzXlgkFhlCqS+glCrvKH
GNhdK4TLauOrt8ZbD5yvzwsycLtyL28lstREbKDwp/FtIS5Wa0Ya5uI4CVlD+1/fQFpY8CpULHfz
LeqMmz6iJ7R7DpyEvSvyELEgM2ec1ZrZK177Q2ym34KoGhFj2EopJoIacmlYzT9ZZuY+o8k/Vdpt
kvoR5yYl9pJ1lzTmxbecZSAKQ/+ZFfmjc/J7lzc1QqSM4yfqGVhzucqRtENd7BUxZRm6Q0jbVskG
jNbAGqUmaLM5dTMu6KTYvD71ZY6qI+9KSuw9nUbShaNK5i0U1zHLHtERcsOW3TWZdIJ8xxl3WIMG
D1Mc3gRde4mRVbBYI2luWANl7vC3AeJHoOBsWZK0eE2nXqDiIYh/73PlYvXT9zxyXjQyefBppwq/
jYfJM5QUI6DFmxMrHFDtQJ6IxPtiRNbssR16JLPp2G7mNbOhUoyB1csY9uCUXjP0eww1HMgGpc4E
0e6fFXW5Wk0oMTwkAeNtMTODrjPFGcCEbtJIpl26a15jBOHZxOBYYCnEYQXZWb10ctwj69MPZSIO
qzOr3AE5Xvj1dVJxCBFKyvFdob3IprdYFV+6VIUiDXhj413B8UaqgfQlTJGiLFqsPd58zzSx5Kli
g+/JyUNTIwZMSowSlUDNs1Ob2PJGe3JcgF1+rUtw6s2NdaRdG2u+s0o5gBJETJk8lNtyrDaJi5Az
4XFEPtOQhrVcfOWRqdLSQRnLX7JaOi4iAeSuY6iqNC0Lc2v6Q7hDjKxwLsAm9DhZXKsvhc/OEYnP
IO+bCNZKzrxkVbbKBRe2q+uw99ZawhAJB9bVergRUCuei3kM2t6hnJai6cCidfTtcfxp+YM57F9E
lH6VBl5B9J2/BcThZc4P3KvfuVK+KHQ8O1AUpPtYlw5z4TKLt8SOHNdeopsST0rQ5VyloDpfrEZ7
JLXWJwLuopBAwLIWfH/tkAqTv4xooaBREC4g79FJnPqqr7xWXq8F2TZVk/+G18F+cqkQYxqUDYl0
mo32lV5hn+XqsZ+cB802HkVf1oGxUT2AZSXRmD7Vs7OrleFJ177HMnI2dBMpDX/bxjZ1I5NXc5bL
3OfKVI91Uz8OMvPALiZzo0TzmRJFwicZuaJco/2wudtKKzlkc5u5tgC3nvfy8Vxx0fqaookAHtbi
Mf354EaUSClBgNJKdYDSirJafVh7/Hpt2gzuNMzyUaZMBHZgeFmy1RtUB2AUHcmLS+csMIxtcQ9o
YOWsA+NMqz8oYK63TQGQ0YPAmevrTT66yeOA6Lljo54rKkndC0thKTXIv1EPdmUogVpnLzQdjMTU
iv2tSnL3GDlhb1q3uMAbpamkXCgylRMak00pwPEjgakHhUiz6UjhrPIxY4Tgxk/0XQoHFA9QFCL/
4VOr+RTnFvFiKnXHusrpBimc0M/g4DKVo5BInEcYJrtpVP4i9NLwm0GKsFhaIe7tbzDv6OAm7S0b
X+UhOjpmc2M7e1FyifGD5Ay7bsICrKwF5OqSal6a0YE5710hq1SUTuQ1c+OuM9jluL5jMIt3ncMs
ysXeW3rxWnwvrAzdmMDFHky10qzv5jB2pLDQDLEBvoE4+BNzCniOGN/7SsblUExfq16XOxkyABAR
3puKepywrN80aDyHSfwuOfNjOfGDWF45+XFN693YY5ffYWmVjqrFsU1T7ctZe5NGSvNZSwgdqNke
z2NO9YmOcohQik5tPeLQFCA3OCwrlXnDEuefrdaN7MJtt7ZIUkeGfNMBuriiwc8dr7jjAOOdyln2
VYfNfWd0fPnZ0SKWaAeIqfdWSVVdqxyeW8vEytTomtvE7oDS8qHS0u8iVYpXy6KvUJVcDTdnoO6Q
B2Y236ZkXRGi1kH6Zebp4tYasUbxbLxJxWuVT09Ktn7T/ih9fYLDcugT5Rl96WfVFkxq1K8mJUxC
X+evXBbHnsfLq+tPq+yAVzjz71ytGp8MhnwnO0QpJUJle2B/jnnybfXRl2D/HQ6LguTDFt7QfLVK
wpcxSLR7I6Z3jbTUbi4ejcQJY5OKoVBOySqR38o0VYhQ6aLGneQ2x11WqLvVIoVCKVjnOlq2wX+7
HdhUMBl9dp6RNQYzjL64k9GiLFeYuqMWHYuyeGqGESRtl5d+t7Q/SMPvUaUf0SWngTMavoPS103H
vtkPyPnTCnkCdoCL1mDlX3SYotQkOGmHo6jd2kwfJLW4oeUOSlmyvVVlfZRIf8Du9K7K42sW2uIJ
ne9gCLWiddkJVj5k0YuCNm5XzWWgTHxOpY0VemLQhEGi2JRt2hgMPQFH0xp7VSVTwGnLKZnh55r6
T6VIGMgnKBK6SdNsvarqjBuNpojzjk5dUgObUqxRhvRNlniCtLFE3dCnQ1jMl06p+T0j53FZqsyt
dQtHQn8ysdQZ+gfyxXe7lt9wXH+YufZDZMxn3pNQ1tqnFkXynqmNs6MoT7LpMjpElDeHLH43Y3Es
CT+Fks4Oahnlt3nk5OiwzA3dx8z3EQ3kOtm0idkQWsOm6AcGxD2uMkEcFQtdqeqn27CzJLYwTfy+
gzOYK1K3czvL/g3MaGSGB9Yfza5vyBxsbOr0QwNvBLGWx8G+t5rWL8v5FfdvgidTPEilml0qBd0J
16ZF/vkYjkn6q5qsHzy1eIWFRf4RH5Bcowg2yc6qUM8sKNC5QaMHPKBMdzrqKqjGioACq2B+8msS
YuZtIGqLLyhINq8kjMY+n77UJQmNgktKTksEGaVXR+sUwGK85noTmCV8NVFXix9LZigm59syIznQ
7A1W6RwnW2IXphwVkHJE17UvY5b/wsz4HFM1Hq3tvrecn0hLieCV5IQZfn9qdKaAnWhIGtPelZqF
l3ove9L3yKEBJGXJv8aJs898NO9Om+AF64YdEGOkyBNesaSfnxNVWkITlRWWmWT0elDYnhEXBWFM
Ju/ZnM0egWNEwRW2vENyxJ2DE7fsDKBBQxVUmUPjtMgPiVORE7LB6pX5plWY0LXRUnbm/D0Mi+zp
YjHD3Jme1Nr+GMzyHpdkT4sM5FPHkTeQR44ZhT8xlra5R4xrKpnh9kz5kwGbercmEL0a55rFaYYJ
dKk5PTmwwmRgozOve9Np9+aK1FlNcbmZRMIp63iOMBR3ttZ+wD0+yLmls0BemVAkYmt9p/ZoV6rg
2lOKk9PIP8hms71mZ9i06yPPp0ICF8Rh/X00iCcz0ewjW6n+9I3d+N3Ayy2lMouQ7o7/gxUk40cY
Q9Pz0itu2mMWAK5CMOFYhka17HO5qEN7SlaPNAnFNWCcF4v+3i/sKtamyf2553dVs9dlWVk12geS
sS9pn07HaR2ukbG6U/m0MkVw8br7Lf22SfRBmNscssjU/DjbzLx5/F5lK3kQiLcY73ApzKrs1fIz
Gb2vgjM2ypLXHhNJYA/MH/Fyn/tIPyExBgPDXMfomuvM4tbtkhQhjoT1CnWuHclubWt+l/JRTsCY
golu1HWcV5EQONA3UJFqDDhSOtNbUt9fEmIuDLg/55XyksESYq5UUfUQx/4tLyXzZC75XWHGFfD1
T0d9Wpp9NGTh2PPFQR+LvR4zQEB3D5x0Yh5I6KLpUWE9Ah8XH3jMIIdHkKCgPlBmPvRavPgGaPMd
OtpQdijlKeBbnwUO/pJeXlnbJMMuRwESNE1fsckmawHjxc76+yk1mXafN3TMlfNlDcE3QciRlV+O
ZhQhXz86vryaj9ukEMH1sLf16CfBae4aZaOBSqADZylZ5IBSukXZ64b0ysXz1bXdiyqZKR54J0wK
p/UkyAieassxosjydXamB7So0T5RAoCs03WwWxJJHRTkQmR/hEwEKsWr20zmT+lQdIxjbWOoesAe
gWocEz7zXqr/SpORQOpbliPtZmVFPmYXICXJV2QOe2T3w5OqvtRMwpM6f+zwzy2CVKchwV0z62mI
i50ZYXrP+uHdGOPsDY39SY+IdsunhEy7BGWUY463VIeNVgqJkomXjnt5OVe1/dilbX1C3t1LS7TH
5giGAzfCVq0FFEfNSVRGyNCeqUVclkczHkO9If6QDpgcrEYL0impmKvWnoam+jzJ0lMvq50PXKnn
CDqgTH+R0o30v0bWAytb7PG7UZ8Nr7cSxl2Sp7NfP43bJYgOEf+EijBPjdifkH3omw74u14DZGmT
5EGyzg9BVv0lKdUTCQzTWbUrouK6V2a1xVMuJJSPluVOcIgARTWffML5ftIorIyfRpZZTcZjetbs
COgJ5JNQkfn4E42+xSzrU8mLmczteG4aYl0mgwLfcLYoyghVaKqchHKiYADzIdvdKZ67OChXg5HK
lNxI0KVaJ15Os0fjmOvtbwNPl58I0wqmDlQaJKBnkVku9Rl24ZNldZc4M1uiwC6NjJ6vnKR9npy1
dgkSlnYtA5RF7Z8QLhO2t9pXjYVkQy0ZxZlfIXbvW3XvyMtRY/IjoMjZeC2yrkDp69ZzB1gmegC0
cFek4mrb6Tv8PTceSVbK/+jr5LU1QVDphBygFz+lFr9qVhKYtXXJC+WX2bGH68jiJsrF4LbBcaZB
HTLLGXoQNMHByp8t9tYstKcy/qyU9V1Ny7dWyT94FthsPCe5RMVEJdmw4BQOaYjRTzYpt/ZDUpeX
KmYYFy8R9/dIyLjc78s8Xw9kCF16qXgppuprijW/6LKN+By9zFW2l3jUyFBIUX6Ud8KrfwNSbill
ZAyhovqSWf5shYggm5dhIpa4vr1inS1Pdi3dllwZgyIzHsEm5WcFnZT3j7UqpLwDAudHK5e5Nn7o
gpyuVjmrSfSn3JJ0RVm+ggh66m3zl4VZqihVfCwzU3bj4x8ZDL3GyVnPCBM6B5jkWCb4NzOGu9XB
D2pklfFavea+yTuIv46Q7MxXE/stN6MvlCmFiCtWISw7o9yCijAREVrqjRvT/q+kG+I0jaBuqdk2
gPypqNgIsWF6OydHBeMiJGYHHNW+G43RbQs2uFZ5B8r1kUXx+z+WsROW2k8l9h+B9sA0iNBicoLr
JaUnl7LbhDhosUd/NMzEyzR7bzb95K9W92hphCtU2pnN0DGWwCxL9OF+tKSFJ+bY9GrMkgeVvX3c
I9+VI3xlkzm4bY1JTMKPH8SsXXarPt9K2wxAck3e/xM55f+ZD/3/J4aChnjvfy+7fB67dvyfVZco
ff9bd4kNXUNWuTm9NRvl+X+H06jGf5iWhhqT6DgGo5b5Lxu6jtNCNgxkzIpugDGxYRv8D92l8R82
b4qKoR2Xxf+F5NL4XxSKqo6sExkoTrnNI6hoG0r232DLTTdMI6zb0e1shxq/1Wj5KIaLyKxp9VJ5
oLXIm1+9MZELUTiNxXZFZ9k+IQLRIxBmWMonxkhxc2XhcCjsl23sqq+4RptMgFxoUqizqGOOcp7J
O0XOCVTS9aAsx5H8yPnUSviU7KJEQNbPlVuXzIBJMW2e5HLEQbgkm+MMB1UxIPrB/n1JxpS5aKkk
gUZME3WsAY2Rf8hqbleUa+c3dfsDwam+p1Ih4fViqV+nZDjn6rRfHMNmnWdhruvki5MCr5UQQAWx
LP+u5vzyb4/Af5F5/x3Hr8p/jfz/MvjD4NVsU4cuoJjgfZGBbpLXf/v+5mOvDhXtn8vykqBxAUoQ
flL00KlqxGyOvkvp8K5J4/w7pXt4UCZTfUmm+TdbcKSdZvGkYiD2OiZFt8buq1BtS/uUZBGHbKWQ
CMYkvzyv6vnvL6zGVX9u44vawZ7BwmI35XBKRcRS32F5pifitgWq3ZsFnQfQJsIH61Y9/P21f39Y
OlV/wPbZ67a4ryxzfKT+298xC1jJdzvBxz+Srdc+580r1zYKgGLM9gqO2CeGbuUhJt9Uq43+agSj
CQBbVM0bA838ksSIjMi9rSDoKPXBWSfEMQPeeGJzxatGNkGw2IUW6MtovpBXtlE3z4lRBHjwrQfT
6O2HxOgnNlk6GdrUjKToTip84C57HzKYRagr+G0HJ31PEfmopBonBjxD0q4Twrz4cMO67WqAZVS/
XovMbG3m6c3QFonSR02Pf39Ixs21G2dxR4Zs4UMRlTc1snRpjTWDalui13L6wLBbpIWE7+wTHXL+
qtV1GBPTt32xK5GaD+w4DiANT/FoJXyuHeE3fZ+gINJ5zrOWMXi7pP4cj8lHpnftHhK26Rt5nHxI
8ojRIUsXj5o8LwJ1krXLrGNkWfpTWjZBaSl800xR7fvVmB/0zohumGHdZtR19F3OR6OJ6awpzBSU
FaCXOqxGz+DXobVS087DoC4f/36UK9YRzyIF0Klj6RtW00smtwfYBWKfMme4aJJmXYQinlTbUkMz
MozT37+sgEjd0gQPqzAp0BP0VEPXwokli/rM1NxoG/0BS8F8HvrC0xo62nkoBr8mFO6CnxwOUt3q
9X7s419Cog6mBDzQNFmXQUqMMAWkyeIy0x913UYEbbXXvz+Siik5CETWuyTpYZ1HOBHpOzfIIdOs
1RHNhzHOI2BPSpmu0B5iyflY7RrxUkTuoRgtcKFSQeoj3fWU1kBPxR8WuP2VvsXtGq259K04Z3PX
XkalL/dOyT4/6VaipGeHdGCWXuc4Mb4mBhunmrpjnUv5oo3jXo2y5tzq0xNxRM5TnjeHqei+VFi8
Yap0JnFPq3Fd4vbRtvNfsCGsm4RPncJgmT5jy34yqEsno24vTVsPj0Sb2YcVxUe1fFtgKYzWSZ7I
f5Khb1jmmeHVy2Q53WvWW2lgYAA+dQyiwzJznuZWS57UrnlRmvkx6lCENFN9sbe/xCtjMJ0+H5t0
/dA4Esr4ZcoPvT0VB1J82OI1tXUzxWrdiKaGbgsREXuR2NMAr0dTpz5VJXX255VYrmqgxAWCoDzQ
GzbbD9IWrDYyBBRwkXUbQW94imgq/+9viFOLkUgsWQHSP7ZwSbIc5EqJnxuDb3RlQOJfa3k8i1p8
0uE5t6kYLVolYbPfUuwbF41zGxDFE+klVu9fPxcXk7NnLcqYc/tXYLMhdJ1NxhVRi4RWq7TQmavq
WZpQK5NQQoh6bpXPzFitm57nIMr4h8XC9KmmBXPrLXqQMrUgioxpx9+/++fPCcBX66rJD4ZcBSNU
2h/Ii5cityw0gczRYUdr+3+eyE6PNEnatn4sB8ePskBIY9pz6HQqEok0016MvETdRLizB4lD2mWE
oD3m+WZJXpl50EGrbk0ePUMwJAPAP94Ss1lpTGN5bxQTR4jQMwTAkSNtCF/pNs7Vh03E8FGkJqNE
SQ015j9DvNESCn929BdpcCqaZ7Rr/ckxae905v19bd9BAFxYALkmqQToHI5LkZzQWfqJvoRJ+8rM
9VGZ6Cd00sksfqoH9ZGgCa3XXVHJ+4lFEeGUPFRSCIsBU97nMKHclos3VliMaR0UclnllWa3H4Ua
ODHaCs0kT7s7SnQLpfNLZY0zkJG9/VYq7EJkWZ4yWz52c0AOws80HfGQ6eeQ4qC/eQvOaFWCwx5b
oWmogVpo3FhofApO+Ho5zlwDbEQOXVreI7P3J5OAlTTCXQcacJCce5fmh8gAa4L4YjauHKeB1lkh
NhHXGqODbOgX6pzHItaDIpovyQQpVA9WWOelaAO4ltyXy0VRSXzPHDbc0S6vJSg5NL66B3/F75Ik
HPABRiPyI7DCkDT8PCZZO6FFL5zT9k3cvhGrJd1wIbgjYPQxImXCwtmx0nHXbIl9dfhAvRyo4t1Y
0eOlr7ImHSoy3qkcXMQvvtUiqVQaL5dIc2fKR4V6KUqbCBvWiy10bY3N2HzWpSRE+oQTQg8RKe5m
OtCi4J9p4qRhCG+AtFpafGgWLRgl4ZWOjrRbv0YSBgHBpqbNX80YumRRX/pV8DmI84DpkZ063TkZ
gJO+oYvO0Shzb4iTtBSvHU6FKWN3is11BM2CuCeIW1BCZNU7Wh30bbezbipE6FgkSJ92qzrtTC05
2WKLrPsq6ugw8biUVXp26sgtMMGaTgc9q7ynWoedZseZx2y0DBakKVvYaDGvYa2qAbQVf2AQ1cbW
nS038gd51yzxNgK2PxP+azLPFpIY7g29CCwEIepkui3UkEQWYGAOxpA+9A7PZLV6GvoNbnUvthwi
/jpXJPNJi6crgw+S02Pf1tAsTfZj2x0SFXgPX9gvzDNuVtgXYgQCm5Bvx2l+M5QmkbSsERhhlyOk
iCHzPl9aT0T9Xmv0EEsvD9gPjJTP1I4OS5+cm7rzuM/9aEPO7GVL+tPOmgdvfmerrOmM7ig3rP8N
ycfH4CfM/EpJukFOfc3i/rL9LukzxAosdSPI1kclpuLhySms7dSL72O/8SeMh7kT+yGugp62uWai
PeKegJPi5ZkaRLH0NLFs6nElTV3QtjMDAN3r+jTcnue0Xy7VMLz2snaKUrhManbkT+61hUuN68dD
eUwjUPCbLG7uw6k2GSL0vtMx6bDrc5uph5LedazlS+J0xwyarMELPaI70+WSLelyZXi+U8Vw3P6/
l+1zKnQ+vK1RuZSVfdCgDUWdOEJ48EFauxN75I6PcvuMe+NBhizbmKlfAJlS+vP2IUdpcZjKhguQ
LRPWDFDqOIO0a5uCfOAPN+P9EZMA54MQpilft7OwdBbCfTu/f09Ap2hUqjbw35GWPy/H/ajKH8uM
USio4prPAW6kRV2qbETLYFH+bOcZ8iJ5vOuz6Xerc5jUEkxHximGQJBcQik3ninaMEHMvCH5TYHq
LJvELWnQIVXtZhjIQHPnnRjkoyay09pQar53Tuy3a86kGzmvZNzxfpPGYYQrMu9IWS6Ok3pFV71P
6Em2/xkzv6zWbwChyGtqpD9ctOFciY8+jpDt4RUvzJeorX0wHXubiIkhHa8cEm5ZqmT9DbzMvDhx
DyBTC5SlC1RruhocmHH1S7Nivv/mozDs1Ku06CGJkNhN0WXMpOc6DyNQIk16rrQ5rLn1ZLTuYJ7d
bomPDQCMBUVyJubHBm1MjIo3qrG9ggDlnltfDXk65Ipy0tR5r67aPq6MD2MyLyVp1+rgwb737BIR
DmVNstMq+S3LJVQqbfq5jrq3oO3imLf9eYEYob3Arr5HEWJEYKsowTP8KWzVBCJnTWcMg8PATi3X
GEa+V+Z71kUV/P/xnMbiY+D5NeXmnZUEgSY4ERvpaPX2U89Qc64gj8efWn8H/fQ2JIZn2wkQbQwB
pLwXSn1MzDZYnOoUqWCvkzL+KKXqBSSMl/Z9tZO7KTSkhl+t/4J49a5P+iUfVzAvuayzggYJrD9L
6l8N7L6I8n1s7RcjZ2GzsFFcbeulSQqUCZsQG4l7F1uWp8Y2D6l6n+oUNgx8TSqkb2r9c1TMX445
fRpj6k8LGmaDsq5XeQul9TPNAjJz97EmmXz78/u32jrnVjZ/o3MlHy5q/tAZQS3QgmYZQqBQdz1l
aShV66liq2iTElkUdzWHipSz+QWeZv6eRfTUiwcy4+5xKj3rY4+KTHkcZ0be5nNsJy9Oovt5kwdV
h4dpkqd3s5ORs7fNY0fCd4n2NIP7GS/Vd1Opn/X6vqzKKxBnfTd13ecwxucukX+l9RSam9Tcsttd
FtUXKbeQ7dnBmmQsE7HnjXPY9atPrt5+qbVfIKZ/aXx8Fe4EZnWopHsUjNIxW3GUltsOXjtNVvsu
8xDuSDTjdXxI2u5JpM6Hib9u10rVMf0CsH7qGiOoGnbJ3HAdbXatvYK08TuUyeqcPUjQyFX7UVuK
y4DBxEqyL9Brx7GLfmRWI0D58GBmNwMnPnkQx5TzsKY86x082c5IkYJiRH425P6eKctvqMLXNnYe
Dc6/2VoPBMRub2e6yi/UuJ4uI7JQhi8tpZUqlVeHvd9OQhvtag99o7718JwHigcoFkQS4HUyPurC
jS2iezLxxmLhvbWnR56Z16FuPhSJepxdG0C3r1U0D/CUMGIN/d7kxQdntpsqumlQYFfaCLiYLmP9
kxp9Kov5CeDu2K3119wDR5ui9SFXFsNtbfiXbbpf5+QBFFHa6FcbDx6ft/Q1UD/s9K9BK1R3ZIvt
LrbkIWr5A5aoYCf+1ym7WYT6sECmhTMfFnhyHiIOMwVEfayFFI5CwZYgGIR21TXNnIs+IipLHTI3
lrBmpOrFufY7tYpjCt1KN5G85BOz06GfqcbyU6FKx1XVCQ4a6yuDYU5aGrCwscBJOSzIgPejuxbo
oG0YwCtzZImSYIdigI4JvhqADtt5I/5wL3PEpKWxJ80C14ksfpcyEUAEkAz16iOX/1g0DUUryvq2
PmJO/uVI/a3WDc8YYq+l3GKFf+gVfENTsE7jqebUR3PnK80QZujjnGl4iXXljOTmzYwn6G3hUmg3
pSRELPpEmu8OUUEtfYGRU+3Zs3Bx1arEgYN9zb4Qw0C8ogJznfHffpScKRSiOU0VRyeMLZSlcoF6
sSS93korV+j8lEX2DxY/ZhOcnYEZt0/c7JXb9sjtZmH+IfcmYVtaARinMJlVNZQkLSRPgJD6ZtMk
m7xoCRL/JWYFwx86hLFyQTpw7/DILKA4OnHH6kzZno+fonrSJyMEt3atZXuPCCvdRTP7nnX8s+br
qU7Yxq3GHdX2XdC8h1VGCOGkvExK/9sGnkmGDV437DCdNZ7I9uCWeQTXfYxj6WHdlO2XqamnncWH
1eqRr5Auj2cZEExefWL03Wl0+3o7s8dn8MNZAWfcBbF0V8t2P9fOyajixzGdrkrJoLPvTgmKXfZc
QbshzWL5UCLjrMfXCacF2LezM6PvKq23FrImTXiQkNBbs2FsnOOQR56BTEIpfktcQvLSXNJCzSEp
RxeHjiciBmagLIZ7J2MiSw9oU5Ha+/2cHIhJKED9a3nqo/ICWWL5eKFCsr09pSvgwIinTdjPwmtA
mVG+jyiYpIG2Su5PSh9hGWxUsc9h17hpWR1Gtn+Dk/gNZ7tfodmeGMbsplX5oIl9ssdyOg8OH2Fb
MRCQ4gCc4uMUseIwevqR7GyCSotWdkSiD+dzLkbAjInxYsMP61l85VP54KD42XZUXDWPTNa4ZlVc
JfFVIfCbhKKnWKqvDHeDDO1NUjoX2PAgqVDkRD869365fNkDHUa7Hnl12YBUkP0U3SdKOYCpsUfO
7OmLedetOKhxc2QUgGsk/VRNhPiyvlB3yt2vWrJfhSIHfRkd27r/npXMl7G5m84G+om5x0gU7yxW
T1kUpNnGMdy6L1k6Z3aNNTU/CJ2ljJo9k3IZjIWBMACTJjrSBGJmk/7BeHWIJcUvsSQUScoeL3cA
/cdXQg53sjYcmzEJI8xK0GeCNCpem3uf/p4b1j3fVocHC4LZYGh7w0FVBRxlO2g+9Lgnd0JlfYR7
R14vCO4Ps43KlpgetDOdxHAeGkeYOSZYFflYmeq6Sw1GfbMV/zbLBBrYqCHHGX7wIT4uZWruNPut
mnJ+3ByMKPU1Q7lJOamlU92EtZDpklDHLtSXeW+HRCXsheyETmv/5M3F3G6jyLWRI0e9/JpnAj2O
fSIjwM3QFmMWuepD85+Endlu7Mq1bL+IAJNksnktFlmtSqV2SeuFWC37vs+vP4Pyfdj7AMcXMIRt
2LDVsJg5Y0aMCHLzuQEVaqTrn1TIm6mmS6d09OCacI2+z4S8Z7Z2iQojnOrhLp38rV7rK4rk3XUH
BiQ+cHpyVVgAWqM5MAp9DIC/xvSULFGoKB3VsW1MY4aY41L0mv+cemPfkdSZyPh3QF6UFZ+Lpnjo
RRfYDp0jFW9t0aRBWRvfNNJWVs4F2muuSeFOR6Hqn9M2TrJAX6wu7CPqsrH1/OiH9ZrY9DRkcVFT
agsmUQ6TH+uiotgO6m4ZfUbREna9d8lSV9vNY/NoTpZf8JEpTAADxa/F5d1pO5vR8F1STgfUHa5S
fVrlb6B7fhKvFLdEF1VP+5qGAIWPgb8iv+QS9VIVJ7ryfs7yh7N8NlAbOsf67WrDpR9IpE0EmGQU
lrRPQTZ6AQKHKEqKyyiscN1Ce7GG0QfJzI1wYMmd5gzf6t7bx8D5qa9EsFjptLUh7sfKJxcU5mb5
qlnOucVQu3QCEcvEwsO5IsiAifHFS9KORjr50FSj73X53tNAFsbmfeZ/1UFc5pMKbx7VGwtuvcqd
9IHS30ePcaB4jewflXHmX23r7AHlHGNFI+0sp3eZlYca+zBu5bM5HytgiXWZ4OC3jipPD2umiZ1G
j50leryv6skm89klADc1daZL7TIU84MqsHR04ns7ucQezOpvpGPw4dp7sRS+Z02942vCFY3UyBF9
JsfMFvjL33sep+0qvWS+LBhssTZzFfFXqDm9cc0J8WzkzwgXe4J4OtvNiffDyzD0fupKMmxpUNeC
V1CCQTI+pjhT4DqzVxYHZ2JrK4snqxYU+VV5OJnZHqySX60ypDcpwFNTn8Bqyc6tcCl7txSje9GF
a5cF3lBADlqMe44a4Ij+BhMaMYQYgcD6b/xcWrbTXkxSenktt2sbgYof7biArzWflZtckLFfZ/Wn
ZVS2suRzruGHAqJGcGXI70/EOCjHyeBtkNgGD0JM9zC3/YHuixUfvm572OrSA3f5H9UcXWWi3ViO
HKb1p3XCeTT7ha3tRiJenRWFXtPc9DWjjvHPOM+wqeLAyZjHcSwuDYMuao81uW9ytFaCfHR0JT5o
wVD4dUYqXjX6n6xnFz5BNyXl5kcaP6rL064sX0xu4EzaD2ti9rM6rHoJHtjJ+56WO3ehMGwQR1wG
N3rtfNNheTlZqOy61z703WOv3NPcbcF7YiWm+5IjB6ZsigLPLHd4gXnrdbQjr4dKj08ADXcj7vo0
qw+2e7H0EwgG3xNGmKAISATNpgtxBtqp4S9LemGwwEfgAtvFuejJo6KE3hlJPLrFEhaDB6568Wno
4Q6e+rCd8d+OZ6bdowWbbpy1e2ZwSa1YnsnmwXBoMak1HlTypLrau83LOhPgtIin4XFwxme9C/L0
2mf9L0pcgn7U9kk6+HnSX53hO/CQbC79gbVbrR5KIQPnV17/tkdGD1KV8xMDvK9KBF498htxct0T
HrajXn1q4lXP3vT8x8SP7vyODO+uPGi1HAUTTZT01wWeIGUjyoN7wrRy5lWsqHk0cYa6HTspOCm6
82NWzktmOoFNkxebbqQ4IFsJ/C1L7apDE79ktGHOCyyQ5M0GHRW9lxnRhsp5oPUiNAT9X41iR3ss
r5yLJQbSaB7P7ozLsN0zJYF8UD7pdExYH6wrLwCrCcnGgY27zRiMOw2Xg/bNak9edAFocOsmtXeG
PzMYSmDNw5H4yk13KB8X7N/+phlNO1b/4bhBLi8LYWVYlyeLopoy/y4JFKpGu6HmGo59pqDsoyBc
Ah3dhyy0Q0HaINPG2XWw+vcnm7cI/aF+on3rLPPKLMYNoIQQoms/3UbdXXVFehu7b7QzBX2kbVS0
W64w8TVgQNkowooBGCL83LbDueoPrp4/5oX2lBTZycWw7JSof6UvG1qgjOE5Kxnycv78q1gxxrtH
7OJn+qX0gmgtbhTGLHeT/KwDnL+rqccrejbiEn5sIw6nCKVunqR3XCHXcSzoTRhDiXCb3LzXZpAL
zDlJnIir2XtHFtEDZalGRC8zXzp0b0OOT3Y2uX6pMMJWjdcR35xKLqZdXPAorhQBjsvwrBXdeWzS
41gqKBE5cuaXL2jp8uRiuJlP7y5XLzHbD+Ckh9OUgKpul06+6CLJA2wuLSOWdvOgBV8dNiWsRVau
gWZ1apc5+tPP5hWp85unxetRA8J8061EAHDr/7K2XC+aWFdm9Xi9fP3bjnj3DtJUw62P//TrS+vJ
7+kov9md6J6yWZZ3R3uPp/YnWzx5qRboyVg9Hr++pPRn0Qzt0sYJ6QfODpZ6mDPfCoFLVTLhP475
lc83MNs0FVePyt4Dnkj29msc4Z7qI/0Zdxu6X5O3gTut+nMDR7Ja1/YIp5cjoTXW773CRKEUz4aE
Ir5rIhU/FCCW97J2rdBqbLUrm664gesG2FLl2OMg0TnT27Kiz2nOVsvKjEswmTAMZu3kSpsQs3zf
P2pCx2O0pBRV5L8xX87oiQvQWeXaAaam+Pz1TxWy7iGmV5KLBruAHcHwW6Y1Vzczytdm8Gw/X63e
H+ZpDlrdNd6aBlPhKF/deETD6qrukiovrPQl/aC26T+WpP8btPVv5ud/TBaebRKhlvB+XUmz8j9N
Fm3lJE4x0UClRePij2bKmSs9ghzZoIWWhZ1rwGkXN5H+E1GoguV7NRs7vqqD09VQjiQLRrII5URk
JcqjMsiGXqDdJsarYJD/D072//52/91Zsn27nunZkne/IdhXm5sn55+eEE0NZqzPut9iuUz2ELPi
uVE3bQCXFa9xoGtrdZdzGt3ycVtt21iLc9gQ5LlVdLHVwLS+Yt/fLBNZrp6qtYgb3ybe2VE/ebHd
IrpgToDa5ZTRjp0zBILMe/z6Qn3in1K8/Xefy1aI8U/O2fYTWbBdbSrlPVxOBli5f/5EcWW4Kbh/
cjhx6l577ACPXc+3WdfabRFsE8xa4/7v1GitNsUpmnSowbPnt7ws0SIcWz7zhyVRsS53E2ff4f/z
/W0upn+7cPhkSRCWBhUxNoS0f39/BC/kBBaDXBp/bLTfZQow/naoGFhXd7lC/0gFurljaXCjplel
r6Tn+e3dvr7EUxT89+/I2Hpp/vUd8avSTcuSwqQVXMjtGfnHMyASzR29TR+VvZgBBGmgKysST9KY
1JXKLRZ742uW82ToBPBszTjFiZ6TbsABS7y1ORG86cziFkOHf5Asd7sREUN6rf5O1yVKRDY7z//9
e6Zz6X9/1yBxHRxjNIvTguKa+v9yM9Vt1XPtZyE3J7L8hkANdUOoqxYXO89qWVELgbmU8L+UC4aJ
o0Ft56lvxhPepr1BMu0EVyMckrjF+1rr4Cki1iF9d/ZQvwgmOqgr5V22udhvUFIfIBwdpFv3QFcd
Y7wlWcvhRkm18nOpbsoSv2gdmQjPwjUC04TTX9h7lJx+SrmlI8cVTdScQdw+1cqMXngTE0cx6r09
Ekq1s/6hXYhMDAN+HlVU8X5MMzZ54F/n1SuBLwCciCkWygSgCRu2xLK2v9MmJmWqBkygHdsq6Aw7
xZWY3R7nqwe8BpwbgIbCz2zygSICEtHN5kdXYrK2qnEM9Vo7DGards0YX5zOlSeD+xN4jyz0Mhhi
3QhYc2gJFsk/fWkd83QsCIUoLZAZR+tAPHKeMDU1lfUnEt5LSmXDGf0Z82jzXXOXsHHbKiTD8gJD
xiA4OmP8cMMMvJYhOigkmkXJnmDMNpJNn7+upKQ6Q39cicT7yDK/ymr9nGkbKRL5vhoiPlDwxs9n
Z3vaVEw/V9OHE5sIWSp6L7TnWkHJmkbSmRrJKrfH5NbprS9mwjnpgDAR1RNBHBrl2xppop5w+9sb
bLDlB8fVS+AJreBtgZzUj+MJys/F8eYHcvxPVnH2qvGhlDNhabF+Dh4LMyhXC1ltUGKOES441mmy
pMhjqla/0pqXqSv+iAZUM2N348+kE4hf++j6XRCVhNIWL8LYkyVvMfPWMLH+HSp5ZY0hriQ2X0uI
g1wrpz7A7l8ERaIoR5gv+YSfAY2CxCr9AwYzH3hoNJxIQvi1je+WRGOMY3HcPqJRxLw6z/F3jm9M
/d74xrcJGYCP7E6MvY4fb8FQ0r+45OsPdgrj5QvRX+cXsy2uBZ20Qdt0GPEoLAAyzFiSE4Qo0UqY
brHFO3kCmm+lE9Q7Am+hAbY23rnM/CViY/jsmDpC0an+MtCz7Wbla7ck2aEZggng0ueEaUIcMpeH
wogr52yNwy7ZbBK4GcNRZ5tgO/3byoiF1WZF6DUudR39aUf7zVztdQ8ohqaCeyvSaDd2dvFuUyRM
zdaPOPPuxHgJI2M3c7Xoh9N8GN1yMsv8iu/85PTJWx7Tei8cB8l1KoLOte9dH2enXmcFmTlZeetQ
mYNZB9DRWXeMpeJpcUv3WXY2BaBDro5P1VK5zLd8mdPVvZEl/h31KfC8iECDIoJgFI3nN3PtXNwt
dknRCRC6KXFfGgnRvm2tK7d1cgeW9oMlrxY0kPD3IO6Pw1w/T9B6n8YENkgfaz8xOb4mQj5pbnkd
raK7TUy98+IR3HLIEmZDLXfFot9VlX4aVTIc9Gw82EL+slxbHLFYfet0rrz4nsIoIuxU4yvUYvlc
xiY1JhGfN3AflxxPolP1f/rGmQMW33/H3KNqwFaGT8XGj8a0P3sT8ZaylaMS3KnIQBIthCKp9S08
Bqt+0qzCODQ1QiabGJf6owsmzjHUlAmVf/C6G/+Fc59ztniuWkG+dQd9cdpzSplOl0wxySOS8CLx
zHAC+3LVB24YvaXvcs9WSNXhMIJkKUsaJERJsG8U863DtgnDByuZTimo2Rv9A319yR0H/b3RwSuK
hSLQPk8AXS+ojwZeQQfTK6H6sgniNHmNvEm/DhnvX0eDVbJGpOKiFrhc/u7EMuPCDwhtWZz8hFCF
xY1O2qKrw5qoIc9/f62Jsp5jBj6pi/WlrS66Mk+YRb2r5KNzN+H1jHnbXoBRTDhjrBykgvYdTrlz
KSb7RXNz41F7IU3ihDXR56B1jNbvJz07ZBuCxOPShJLP8N7ouIbyZtoP3KwWp7xpZg8/pzQMXvHT
GyJSEC9vXZ1wmEkB9iOe3XuVUfCp1fkLzdovXuH2l7ma24e1akKqfuBFDIoYmXiKTYM3SeL8JbJU
YKZa5AlxDH2j7g9Gwau+w44wtbRAWYsBSGKOhwuTdJi2U36MdP1GojO5RfwJWlx+K+Ao8pjjbaFc
zI9NlJ5qYgfkkE1sozh0PLt/yHJGdm9IXnX4nQ149mvdZpdGd9XdZvpObBxaILFD1S758zTA2km4
KtVADDBflLekc38OJgD0eeaNbfCJwhN0S5vGuUeJjgprLK81lkfocwYEfGpDKWKJ25unOXsXjO2p
0CwNISh67cu8etYxBGXE+/YC3cAnkEXuX+uo88xiXEbVAMaPYhxZeWHfeRP+mn7lwovzY0HYHarx
vNgVOZ46dm4Kv1qIqUmcU9zWvqXa3p9mYzhnndx7SF2HqCWM29fJ9esL5YFIvfl0KwWvHME+Juir
fL4lWpTCxkg+1RDLR47f8RDVNU70Edeko/KPaG1+QrRCugc49BBNtLATWuX7JiQG8q8KRO9Iv1iT
6Ka59hSOnCLArlwPQPbXl0ewYGvWTKfCwGbBmoZtNnh3jAfMgzCxKTOebk0jhqOlbHBTpNhZHawe
PNYqPcaT/tFtLvKIXbif9Fj1RcH2Bfj6uSlh/4NCRyLJmvEyKs54y5aXJo+iBxMtYR4zd6fyodxP
RXVB6GY968YxkRJDWXgvJIs5R8kjycaXPM0++7IfDkP6phqsQHZVvGUGnQNY5PB0iQ3BkBsipNnk
nTLz7DIxpZ7tnA1e6y0RES9PnKdFdW9Ujj+Dj2Jd2ksZQFwSl9TwfmXEaK6IznsGUE5mKEZDvE2r
JtAvGoHhqWNtQ88fdylI2r3hNG6gl0BNOi/hCJs74L1Js9w8iWnGjR2O2JaIL25VVJkufzBE82xU
LAj7iIYDoyjuXo7Zz7Wjd9ydwE+iQp7Ab8J/M+J7lrAfoVSyvyTMUCxL97k3nmqgIAe5AKOft/Yo
YyGUZzZbS93K5memsoCdNMasKtUQSpQs0VvY18WynNjr3J0F24fgPb3rs8w8EUHunkqmszlZSXv3
ojrlRgF/t5CPc464M5rtGhTZdYJI1Yu2e+azeBN67J5Z9P8YvZuT19V5cC14spb9ayj0KKw9Oh0w
qgZxobBNdQ30Kj2ni6K6TCs8H8BKw7EiK0BQ4VEk8ALnTHsApjkGwkzP8PXFTuYOWzmSWD40x42W
EJ3yvHjtpW5dUo27zAiVP2hXLwm1msSlbdfWcaY8amcj4j60QFPsJxZexbVvEB4d7lF7UyDTwO0e
d1abxDduf9oD2IzrMJbzERt5Mtnq3ECpRgjs8OUNt6pzu+fV4MbExfFjddh7zPqvccUFFk9QqwBu
cynhncnt4Kh12U11nBXeiKnaUfhjW0daHC8nkxr581wyNbH+ymvcU5RWaSWbxjQ26vPSD//vy9e/
rdlzhN7afSucJKetjy/EFMiIcecN195Md1lqI+m76zdbH8WTg+VxrwZH209muVewdg7K0pjJ53AC
0HlJ1/gptToX1ys4FLtc9pql+jMd66bfUxTPc6XlN0cX+W0q2uKmUpqtuDqQ7ddBdhlgCW/69uXr
n5Bt8hupsQW8aJIFo46qUyitO9W25b2MGsahrRdADdg2bWh7HvufMPMsv5w944kew/04l8isHEsE
y/Qd9Qjl3orLC13szdH0SvB0dkV/KcHhqsxSEqCmDOMchSlt/ZiZ7FHF2rdpSSgV0xprp7diOsuK
VGlL3W+xYttbTe+X4agXIoU1toqnKB2vvWoZ27LHdMEeoIGJBNG9s/FDHJLU+maX40Xb6I59/Deu
bQTr6lm2dMQtjfZX0vzXj6o+pA5obpavTY6pVxTLs1cUH7mG71pvz7j7SxKclNZBc9+n1lAeukie
dHzYO0lD1Q43ceHn5lqFmkx/eqq+ZBnJOmOZ+XyxxavYhGibTcGVJJQy+wDFatjXM3vBCKeoP0ks
Q2aHau2xKQLMovNe6ylPUPGrVGOQejmg7S3tW/NkAVHsp1YPZoLauykuXtLaAk2+Ncw2iuFSG3c4
xsh8xA8mGuLeIxbl9aRQnBlY3LgijDB8+wvfbXLLJ9nuh7W9pflLu8KwANA5hWikuIwELu3tk9PL
9NihzWCziALJQAhTzuBinuIDXnKQKJnOmjiKkHHb5ahhvvPjdQ4tsmU7G3bPbvxBy8N6mucG4zUA
A1mUP1ssVIGpRyTCTe0iKRHfzYjDfJa+j2VLWphkUVjHT8MEXFY3sU/BGiLyhe2A7phRUBqDwtH7
7tLGe8cMjIzVnw60oV8pWSlqznjyQMPARiddfI6lbh/HEDs0t/g02za0exxhJrFJn1vzfXJNQBWd
vhnN1++Q4GFORUMY99ZLOq+XNjvatcGKi+7PfaFjKRr76Se1serU9vkhnZe/WZ3fNybXQZ9/Mek9
zzkCp1P2byQ+H79eS/niwGDgMmzWbK6slCpEMkj3wvHygEf25nFiJlFfBVAiarjEqjpwEvA/pl/r
JGt32kgzauFFzIjulcjPb9V12qXWaIsDsPfgpv1lGeOWGEDL3FvPV+7B5wW0ys5Mhw47cdIFjd7d
4sbAGeL2P3OPFTD3ldDTOk7F3r4NOWK4OY8Vl9DxA8sor2Na3xnZnf7YeITiOdZKDsa9ZVCOlvBB
IUTeXcopfai79HtjAcYpLHrC3TXjaHyoyW1hC2xfoflQV2zjPqPuY+35UQsDagf86h8GZvCA6qGB
wE7/QV84ieEmGg62hhljpazxEnvD05gR4aZ7BdoDUQIi6UbgsX3noRmXoy6c2LdWaLIAuHDxQVvl
8ILM8FJCgIvKQyMJaxTc9N0kJhlhxJ/SK+ugUrRbjtHIyx9YCEf1clwM8SBoQfd7J3PCfBanQTYf
VDYWu7VqlS9h2feskebkWJa/o86uXitL8w13eHSmkhSAvSR+0S40FOVvVQvogMV4GUdPVkzm3vWi
qz0ZzqXyEuA1SsnQzj/mxgVtnx/0PBVvBJZ9t3bf8mVNL5RUzuQZmj+ziymQc4bns7smI2MGkt4b
AYuL3rV9UANTwj+nSCeNyAW1qN+t6p4t01vejQ3H7BBj30dIKttO+NqKo9nSC1+XURemwMQY/N9X
vTf3HhprnQLoVv1IoUU9l8dCVK9lrn6h/UOOoJn3icAbWxw/S7zfxInPaCNaMCfZz6Ka4yOxABLl
nTq6aniqprXfr1nr7VaSyHipwK0OTrOPyMARVsSCRksiQzYfK5wRjG0JIZm1AsST2OND54hpV+mN
e4BwAFe5sut7iynu6x+0tiJLQBtuqRJ8eCoGl2ynb6M9mUc6xH64vIuv0VD+qnmPyXSB3GVT37o2
jEUJIATbsuZ9lsUXDitCC0X74lBHlcdNfZ1XeasX/GX4XsqDpVsgM833suvuBg+Dn2fjX63l11fW
1alJDGofN39yYQ4II8n45NmMGMUyUOsz84Sy1HluX1vLFGFsRjWwAXT3Nqah0qSWIebo8NLeurVC
++3m+QnPz7ks7R91idu7s9If/JzeubNwZTCaBIbBcq7AeTETAuoowaLSaXjv2Fk6FiszzDjk4m/2
Suaq1coHrDdhD9Vee8tE1fBdQVzZ7tMZCz5uC9tmEg0xh0B4W3Fsyr4YznOhHkRt/fXwhREB36Q8
JICmNmGvEXDcy559EOM9RYl95LdzdlIrv1R3YVlZQpZ04mNTYeM3CCSzw4WsBK+blqPsnqbqlzku
jJzZ70K09jltYKevo3osp0bsGGXKEDZ5tUtcea2j8THKy/qhKWJKPqlH9ZqVJW/cnSmLqQ9G6Txb
mfPQ8Jgcimw6OiYigy2H54VPF7djuIWp8BwAJYS2eII63yi7NJwovzVKPi983Ha1Ui96h0e9c58w
trtHC8XPLdefOMoY4mwvOiiEW2SLJExlco9d8OroDXss3WhBMvszNBhLs3T6Arv2ezKsASiTdGdR
BLyLEveVQCL/97yzZE8fVySS8jQSF2oc80GLSvk6Z4c2i5tzuT37KefruwBgYzUDzQWG073NcfxK
2qpr3JvTahPvYUXYdTQPC2nCEhyNrrcKm596B0uUkcck2DtTQeC0pDcsqnyjlAiLk6pP9Or8YbXz
S2Vr86n5GkyWI3mGt6jZnO5rnvuNm1bY+g0Pe57zQzfZ/CvzV6UV3jXn1yIwreHD6pAdZB+f+HUY
HPalv6r+wcVrEJCUzhlZAI1N25tKrBN8lwXUg8kVvo1oV7BlTBmp3YVWdc07vTyUwBHhycQb4nbf
dTmu2HaE8T2+Dqb2pMPQrohDDLPH4E6P3gkURw+qpZjmk5c40wPNDDTISKwBKEhBnXrcg/GlFHFG
m10OL3Sc86PWDx5Qr/anDa9sw/J8T+zl7ll1FHiSv83Kh8xoXRZklgKyWmEh7SkhiRoLd4/xnhbC
PWR/E48IySKdE46qi+LYO4qsY3YXxJVi9UK3rRidQ0qLApqrSn0j/eg87SlWxCUEPWSTyIOeDYpV
okdNzvfBnNt9goADThY+dbRiJ4HmZHf4VRZjwXVrPkUT6hOVoYy+C9kDDJBOj31mtqs+aGzB5WYZ
BZccgakjmtY7r7B9D13fMpiKOVZ/jo05n0z9vHhtfx60OOD2391L84U8PAoarGpTCY/IHWC3Irlp
Ch9Cl0VtmKbmg8krloW3vHWD/bu02yJgIXGLsokpHgMKdNSC/vgN+Upgdyuxo2OvTB7TUoAskih0
XZYZz1niAFlHhCBns/jAEc8uPbW4xgQ9cU6LGbm7C3ueAmZqcqkIcNSd0pPn/lFZU52Jjn+K5qm0
tr3IdZGQVoY+/w5w+TQiJKcilY+uxw9TFfOzVLjkVMI7yiH655v6uCXGuXECIEnFx7Kpolen6p7J
aF7mfnB2DdLgDaM1U2Oya1psrmQn6qCdgHVoXrq1ITaQ/CNwTmsmDkSlX/UpO3Ho8rhq0WNGRHCv
xtw8GJ36naWdeNapIDqs+D96EoIIb9h8IddznwDxKyL+xLnbwIauvPhgpu2482Z7hz8fZSEb9L1h
0cHUEyhWCcdke5rFu9LqU6+xtwIBkO3txWtAcqUyxJRXs/WJPr2Ok5G06R7P7zyUIc1OHKWW8W1u
kl+QN2kzpmCOEBwCNYSe96awknM3LN/pJWTh8uRiJo3radwlHDi+Xb9kKaZs6aVbo091rD39r2u6
n/E0XM2RX0ULEW3H/Sg7UaQ93o3MGPnImdyuALLgul680Iho+SDCugARoDIoWfRHMIymYZZgrVj6
eNteIOZVVVG1fqwnB1fbYl3LwoZR1tJvEQtkmPetKO+hn8ZvAIHfHBL1tb1LNGzwc+yd9fEx6VMK
vkf2HHToDjIZPzsui/g0i5e5Mh+IBWPBB4BMCE9Eew6bsa2yq8Ctj25Hjh4XxaWJIsw1FqYpg6hE
aMmGrCF7/RlpC8cFQoueLQxgPcg+SNMGfzAijtz40Hs1yrczD/hPOXV+3oRT2n0D6JPtcPFQRF/R
j1m5a0hHCjlSjkMAP3ejFaFYgH2tVWCVv3BPHtMx5kMJ5LZJ8kNroqqZY43+P+iY03kwgMjbfRGH
PeltEsE0L0Aw2IGVCj3JUKWwTQONvTQe/Xqeix4LCFRfnU+bh/lSMxOxqbcrSoYm/Izqy348+4Ky
M69vyitRAGhkjEMJcOZF0mC4rFRLFAoBHmEvtnV56M9I7hagzW4OFPJU7hoU6AzVvXWATE2Kdj7e
71oLH2oY/DLSKp8ocHPMe1Bka6W7gbBLArjliqlVf9Yp+fGJBtbnrE2mYLRhhrsktZpVNueek4a4
siB8VFCQnLbDYczpBajGBGUas+xqpkemEJCrE2zdRk++GWCFHGu+jMV0Wgz52jbNu4J9zN89t/d9
jr7TPOrsMv3CE5sNiWYvK7/VkISQ98w6iAUW36EgqvtFz8arFmfReC0mStu5hycFbn6HUvd90mKD
NSt+KPZRcWDYdKt6OhxDa8nfCx0hobZzEvHxt7rzfq0DdugmU3vygRAYo4l77rrmQZWzsCw6tHw2
nV45QU12D2Ta6WmNBhIoq/tuJ6+NqSEazPJG5foa6pLneFQU6KT8AjO6oKIlHQJ+k3/t3igP/Wgs
4KlRR7qqB7IN1NXZ/NQdn7SmwRKMYwfxOHH2ouqisHef0IhuIka26NCZPK66y5RRbW9noa7VsEDn
mmqXFvx1lnOytyAxcGq0IRdgK3BWU/m6tdgHrusgL5v1U+ISyG05P0xz91pLIE9UmyAbqvhDVNpn
rcvsPMetGQyQQMfXdiyIlMSfTX9ALHtY15qLSY7eKJf1HJfu69g6CU4OITi5UDaW1TFfY+Y2tBj7
m2F4DZSWziBXRGbEymPqnldlhRlLQwTX6hv7k0d7IW5lqMcVEeNMNnPelU5OOYmhvSUlWYoMhXTW
rf5EkcXBGSZ58wjKbEj/FRuiLLjUsu2rDfskjOw4Dxo9I0nHIOi1x6awX82MhW0lMn/gk7RfNPao
NE7CkHcJHtsFJKykgQ4lYvvv1l/utgDwo9WoDhWM2XuhZTaL+v6ddV90jJoiepxB/ftEetvPJT6O
mXMwi0h8YIBbD608yVxrj14/Ryz01j/L0KXnEWapYhKagAiUtfWkcM/Fsvvsa5jooCYkrtf0o3H6
U8tCZTI/PZiTmFqzgOeSpr0NFRgx3m/owHmDCPYbTrCBK2hsgEEJabDGdE1hc7BsCMLNMJTBJNRm
BvmF7CTuzau3YQvdnOCmBslw3YiGhsUY+sqNau9aRcyLD+mx3iCIYx5/JBsWkUY20rOAEp0NmQin
5wmyY4C7b/V5oVG65ANWfVyFHM8T1MXVlqCyrc/eyN4XTHUimfLAZaDZlRAbbTxx7QDCkYlW8YYB
62gTpnQmoAc453DD8clUMCB1e5heuekGzoaHhJ/8FGf6EzfEaD9sCMkZlqSzQSXz5WuByi9/A07G
DOT12dowlGIDUkaQKaMvROUGq5RQK9EgO18UeLqBcQG1NFL91LtgLuFC73hnj1gKn8wvEOYcESPi
CaLQ8JjCyqxJMBXvQ8Q7n8VGtm8757GC/OOnG2aTWopnuYE3Z43bAlx/gwIKme5hL5xApHUI4WlI
LxZzM/lTS3721vBSF519GDfIpzP/6SRNDNaG/zSM8U4FOl0L7G8SCKH1hgqlBIt05Bc8lOSQtk0p
C8vZBm+2b5YR4bIIYoSnUaE3bChSSOzjvmXP44sBlgM1rq95bc0HroigfBivFhNLuv1IbmcDnUqI
pympdO4ehfCNx6XPnf8h6jx2I0e2IPpFBOiZ3Ja3MiWvDdGW3iVNkvz6d7L6AbMpjMb0SKpi5jUR
J05l+9lNIFJbDUvFmHbmrEuYvgNSFeFfaL8gzDVitZ6jF3tKftAjvNkawhpBY1VQWS0EIK5Itmxa
zN0MtzWB3zprkGugka4FbFezaB4r9ma73i02xYI3skiqHTygfQ8XdtGA2EKjYm2YsRPsWMB3lO24
pGyNlW348SSY2S5UIQiRmORdns0aFi1ApnzfIWUQi8CADaiwgjCBgDf6Wy75D5uzBKRJsFsmmdAf
xnRe9vJg9nBXBjW/M5zbWpqMqxG5cJN7jcz1NTzX1BhdB55uOXJeh6PxE/G3gcRQgt2t4O9apET6
rD1YnmwtzcXz8uQrBHrI59Myxa4P5N6wANQjgVrDH4hE/9VIBsfIYJbB/FBxwEgKauI2gA3s9J+N
3R4x3CyBujpUpqjZVlIDhTvLB5hgrVEEfgc5xGElv0IIxKSNfIbldwCXmCVWA3Vz5VsSYDHk4tHN
GOr410UjjV0NN7Y05hj0R/oRQj5OISArB5YzEc2rsqJ9qb5c1EbbklU1Oic8rz7G7EIQ7lBJEwMP
rMRYMblF1cIYYNg1g1i3wJj7yCBI3DvbmtLMoGrHAYnsC4qEzwhhG2mmc72fATwHmvTs8HBXmv2c
Gr8QYxLPZEKFNsFDS6t6wsX/MNdrfc54cI5aa8DwYymkNX3LbUjVk8CvnlOzOXBBEwY1U6CDwsMK
5rLmMZ4NSb4KmSzbWjOsqTZfeqDWrn9ywsc6ZnoDNu8SJUa+M4FgW0Q1gOeRpExQcpqalO2go0Qp
CD1bmXweGoulSOQT7hXQ+4YxXgP4lB6EExntWTXc0D5f2oLuhVBvEhUb3MSe+3tAPYOpjZrVBbw+
gvcuRfbHVsZ3L1kKAUbdVDNiCHPCL6Wm5WdFLAJzhm+zhrpsFssJmd3vYkFe50bub9T3h8i1vrva
eQ0adGTAxzUxART5YnQvyfKeAChvNKnct0pW5n9x0pFmEqIGXbo/dA+0Xg4LOljnQlPPS80/rwGh
Dx1EdKwuliakywBWugCabrImWS/t0G3EnagOWr0Di+lo1ro9W9sxc+F/sHKYG3jsXg+Z3ZXWE30L
djvIYG1OA+Or8ru2A3TcNvopuplH6QB1nzyALKnmv0+M2IqaVmRyYMPHI5R4C1x8BDbeiXtarDiN
z3huPck3koGYTzRrvsICuwIydqvB0LcejqOm836amlAPbQllC9B6U9PrCzD2vebZR4DtE024F6Du
PZD3SrPvA03BJ0jrsweLn/Aukf8GJ1/Wf7SJfkN9z5IDKEyMhLt+NgHst/TZvibud5q9j5fk0wHG
LxS/PgS8uG8lqQ5dglEZzdJ5LtVzKek8pOqvQ9NyMIHYFD5roC6i7i/pMHFmzDiqssdFRY+yDoed
BNy+yubwoy4b3mCbGIWy8glJlkBHSIxinUjwLnyZ3ATb63Dj0AadWtSwnBWD2iUx+nKY+KBO4PA9
un5ZbFMLDZHnR9beE9WXI+21ueRH7uVyXZrf0VjMO6sdyIXw+GRMdlMSUDiAW5Yy/qImwBkERI6s
qzXjogaBTAaTDqBroFymwqQXTZgpYlmKixheodLj5ybFebWgKWxxkLE16n9GcfOnSpEqtd7nYBYK
Dyy3Fh/r41KJK3Hnjea9HmyeI4lwxrb86+A6BycsfmTthzNHHJuGvsywkwgCPPDJIGMbWfxnBdCA
ygYjFVBiWu43Vmd/J0FqtKIcACujLSWEiT5KKuY3PuEwbWo+tVFyZqpIbluxFC9iUynPOojMOiOa
ilYhq0tWf+02N8zHcsE7E8Cu2ILT01rReJuNOwrHel0FfD9xYXwy82g709mY+TjyxGbbPJo+yiT4
xp3QhyabZv5F9vYkRwHSooxki83FtsqT+ScW6l9RHX1ns99d/BIZbNoswNi2s1T0IGnKE0T0OmvI
6REo6W87R1iB8oE5Wow106aWRIJGiDamH306Zqr/8qzwZzT5T1l9yNuc9dHkAvkSPBWkRfwevDVN
D4lrznj0VfFhz7zJbcc1D58JVewzU+lhFQ/qKewIkaA4gxoNNsFdCFMRMT9J33sbfpJkFwXxU4D8
bMjnR5UxKuwZ9Hp8yw3uuHXf05fH5FdIDysXwIMHvyMWocxdZyUCLEJ4MG8O5qOYAS+3Vm1RF7k+
ax8PwqRl11y8MUUBFd7ajn6FcXI0vT4F/EMsje39VgIOlhtjs48L/jTiPXEFaeRZ1fyKutBYdRzR
q9AIf4Dcfh3RVQBtcFa5S9kFQ8zfhiCcMss5qoXAlViya2hqcYpU8aufAiaq/SfewE+7iz5iiui3
tgz/FEwhMJsEj1YXfqZBhXdmcZkRk33EXGM3N+IaRHLeM8fP1r5qDlkd/WY7oRMirqjRN2wWlpWN
asFnGGS2TcVEGxFrWn2WGMFS1yEazSLe1PenEy3Wczqc6inYq8Y7SEY6Jm3bJtc/LhEKq8ZNXZKm
CcIFvwSFZcZWFLwgmTpF45qbjf1waU7g406xK+F2WszgJZjiugjRUm5yVHqn5G9U2fZ2cVsgtynq
1cq72ZFHjQzZPEgv8IZi5h7HCNwXMN2aWkHQ2QgPjj9CRMJS4k2Uil9DyFpcN2fsmkrNLwq7v4YW
8ohKw9zgLVE3NOTGtoyJBcL7AZPGwZwJpILqlu8XiJhue2F7+oOIruvoxj86buMN83SmdX776UhP
6nONhPNq0zjj31a75OOLSVTLqin+DNOxNCg+pIXJyXaY+GRlsXMt4jFjf3meYuCOqp/X0hl+TDbx
mWlTIXDNvnMKCso2Va8jc/aOuY43ipiXPblEr0SguvrhNxXyIczlD6W4irP3FCHL0a3Qcvlux+Aj
ZuGwCLVJTHqxvCR0YmjTfRHPbxYKU66ozzGMMTQzqt8gWCNXKgGPnQnwScmL10f9ISR3AKj7tvGA
jy8Ruq3KcraTN8WrrreY23YJxbVxambrb4qp2bd6sKeZ/0DNsQB7jy8BOaREllHZ1rXE9uZ+1WKA
qmZYawu91yrxxE5WyYfpJYxGRuaKhgcUrcwbiAZOsV7cgmgL4jnqaN6loAVaU71l2fJVtMtNKPXX
wjZdKgSyCX4rPeh1UUtsYqv4Yo0L1SYqCNGhPd3Yy7JRBCwicXzLSgNGaMux5zIvR0/usR3iCA95
gLjhIhbEQ7gbXPtXNdtwtkoxwRdoKVY5Kie6ro1JetlqQsICyr14yM3Fe9FfuSGYUD6B06mrXPkM
FuRFoGUbYQEh33MKeW266kUZkf87SWDZoN4hbT5S+5hAA7bZvCTGpc6U8xgz+KiDwXpVShaPg9m/
jKk3WQcVJ93j3a4lLOBCZGIRAoQ+Atjc9OV1+fsQC+Llvd+yxe9b8pEakU4+V5y0yOighxgIsMkX
C6+ZUYoRhAnyaxRqxvW/Fx8GUJNzlNth+YB7HO2h6xU/yQONdwkl589OGJR/jxiuamaMGPnLJNLG
6Tb7MXbi1JI4/YHO4Wp16NL8thu2gWliKqwbi2VKmr614fjoEPR5RociHhk4TVue5XoDiI6PpoWS
Nu7zHF5u3QJTdxggEwZoN2mJgEY99FXOQNyx4+fY9FksawNdp511VIBPE/BM7QSRpziUJC6UJSu/
BZqhV40/bTAPXQNcvMHqvmGc6GNap2VwyPAsYS+UVythfqy/gcXwrdfZryNcrm9ZGM6fBGp2DMk4
25ZbmnMFe0JNT+lsmSbWL/8cZ5j+0t5ejv98UZ4HW2CJxupCTUmvbL910RjcijT4E8kgPfQ+rPlq
BMqW9aP5s/D96GYkZKYslJXIyVUEQYn3zsiKJ+ARDm1m8GfGz7jK3NK5Rnnv8V9O9n4pucvRlYeP
XvpadxXW6Sk3S6Y9k/Fm4YrYlb4N86VkWlNEERxGZuMupORmmrt9FYaMs3vLeF84oIgIltUlcEjP
sVMB1g/5JWFyMyqBeNoazahYMNV2yyle81YZsDGExq62cK+47qJXbOXsZZbylYaPil7mcOQXN1wn
iVHSSb3yRAXXTGNegeWpVaHKk4S4uLl7C+8vgamHGIj/dhYuuQfqOLLoOTbvNjpok3gc/PgUNqn1
mpot1wQu3J0/Z7uqEx1xaK68mM7NJgPlRYJwrCbTBUQEBz+VL060VbQIt/sXvYiWDTPo37k9SJz5
8XuBbhme6bsq1PzpA2rthOWdRTLyFvt2hCuCC/7UBfaf+9vDfo9cOOBP+WHOiFlteMouxfwN2M/G
W96/O4Q0lGaCSooYc2dI2hvW2bal2kwQegEuiMDP+CEApdg639GmlcdHypPVqTPILcgHCiQxRkQW
56iu5zrzznPHr5toHjhZ2aMtFUR2ib3t32fOmbp6a6nyXLrhxVkGyKTucCNO4W8xp1yRUYlUr0Ub
/1Hm5hPjnRmsfoBu0QjFW1XXq3HCqTn5xsP9XU0tGK1Utq8jkVmXYRgFsn7SWro2Vxc5EwHXV0dK
jx/NXC1vS8++Na86MAZT+FmHPylfx7ehms7KQyWZQNdmr4aeXIIMc0OzfJ0nb9ncPyiJRQk5W6xn
kgrzWYftqUFxIxN7i/ck3Ed0nk/oRYLNGKAOSZrxZ6/a8leQeB9xaG9lO5EB37v2vm46qhvVPc64
vTbe1BM42ATE3pJHj2Yjq/jcx6a8TG7xEU7dDDwVeACtjL8bGTPfMtWh+uhfhe02L629cPglAq7W
HaFstozh8IoIUqzuUcoEfDjsi8s+NRBgJf3VsVx7ExhDcbAL8C2OcoKzzKwfdeHaFznhJ0amCTBB
TvGudZGnRsCJ7y/sAZND5xkfVmB3Z+H0jL30X0X2/NDlyNEjOM0QMyfFzLkIYWUKlvm8blpBp69k
0l4KqidSjCuSv0RzGMeSEnYONkXoUYvM02uMxA0OIuCZzDAtmm2OkNg1n8eCvTiUvOv9pfcwVo8O
IzecwOEjccDhtVXhdomRqTgqad5YZDcImOQekqPCxmWd5gxeReBXy8uUpwsBIHxzygywRiQdyhmn
+qMgjnES3hhjFWeBDXmVOwF6O0f+mEnNI4jOw9yROA+4RLpLVsjXVjQ4C/zO+CrCmLFXMD2Ns/xB
RJ+8ZH5f77IgjhFZeAzAEm+BJVmnaFOTpr7mYJrX3hJUB8Me6ayCPADQKD3orEa7XSKkF61ssidu
QfOZ7//dHmZyPash3Te0wM90F9rxD8YXsiBYW9uAQ+i586EIsQEUfeG9iDQFEFiAgiNmFB1Jhk7V
yjrYjFTtjLXag5ChvXYyVnlDGcUQxM3xilMtOstW0cFZ7FJU2GNcaFDwGpTxq3Fpy/OA3OU8m0t5
zpkx7qKuN+p1FuPbKrUz9P6SD3j9nIGFWSlzOAv6WSgai/RMylMP5sD93zLcLrmS/LRu7Qj4toWe
wHKM7nZ/SRc6Y0jcPPbIcBPTfstaPWBlE3MoiSgxBoINJcVbHCT1MfNBJfkpabuFSeVmu7O5c+PB
wlUObxWjYvg8I0GoVJLuDX9pYJXzzY1wmE6Msl6yRswXz65OZtWq51ziMdLI6agCOGIlFWSmPuQ6
H6J35IyIhdMOjVaaHGOnsH4iNQJHlL47fnCIvdDbEp4xHPwxm8h7HZ7aXlQPQyh/WBoo4Q9ACpro
6EzLaY7TP4aw42NjNuqE6nV6SkIwJunCz1kG4nMe0UdagAESz/33Iqbq2SFf+7E0U3dPS/ilAgRO
PnrDr04BNLCM+ecy+0yB0BzKYHQ+nHKhNq4bdSkleOzRuHSGSyYOGFIPOORDoF9iVb4lqUj27L/C
U9CG4en+V2ZvhqfGaorDHA2HPh7as8lU699LNUmgWXmR/BUhQ2LB2FMFBys0vx3y2glcg35eIPw/
2/TL8KX9y/1Fzsq/MLl6/GczLotlOfx3qFACBxu/wNTGjGp0V4ahHgJYVKd/lwmA1BKV86GM7unp
kczOQZwn9L1kNZ3Q9dhbPBgOoD3XObPCdM73L+MiS/es9JiNVM3F0y8YaYseZSvSy6SEucjm4wry
jL2xbvgQRImLnTOl8SDZXjKcYOguTbjA/iS6XVIZ01657cYcgl1RLxOnTDNd/EBMl2oOi2EVgJlu
EQxicrHn7chxvTVmNL++190oaAOUldv7F8x3+lsyjt2h1UG/jTsdm5AE5HvxSagpxl2H7QWPs47m
JivtXgrXBEFem/6WYhl8CRk/BVGXfSAKLwDYlSMtjZ991KIAMEadvLcKVkRO98Covn9o4q5/uH9p
RBFE4a58bHq+ydxhLXJ/1+gp6+t/L//+HtGrPvZbtmHmvmW1ex5AIhyWJX0k/rpnja7LpoX+4Mrh
RvXabt1hdFlNuCR2lQ6SfDJZ7DeUcKgVSmIJdaiCx7X8Vk/q9x0UURvDE1BhAuvLxn8nU3U6FxpL
EAc+K4UB+2wR8iOjyl7KnOTNcUhPYoipgmvFnDVLK+KXiaDlPwetKljeaVE0MVo6fE87jvKOutAo
WjaCDpCmVnaPuZi5mdzkIQNRBzokNk81EiAWg7d2QSNmRLZ8qoWWUbaF+2i5u/sXEScBRZHx3VY1
Swhz4DPIzuqrDvLL0ja7rI/KB0sHTmCx4MyxxTPbxPKUJTDCR8+CR9OLkl4/mHDsLuGhMYTadTZ5
kKZTTC+mz9448LPkmMRoH7wM2pwCyBTE/SMYNu4wUWDpcDKWMLk/vKb+sDcqYSPnZqljjbLZ/zt5
rJFP3bQRfZJc89hEUN+Sg4sj3CXxj2mK10ryB5RlkNWsYCwX8lff0aWE1BGvw9yGW9cSxcX2WIFU
5MQOiUm9QaLayU3VrzoiSXDOnu8VZ+0UxZ7JDtx3m/Z54p2739iB48ACG9HTkSCNP8PnR9IQmxuT
oK1ocR8zFVDr0gOzvrGZA26XNgqLo9nF8cHyvHOKwpuNR1EfJqDfWRFYl0ob17PCjXeVwqnT6C+5
91CsLc5bJOVZDUN4CAtbAHIlkWOFUCzcJCD2zjirSecOTVuzhctya48THPkM8MLaWuDQsTHuWTWE
yPFjZ/rpd1pZPo9oYnXF7/SLeYzc4rddOfEj6ntuV/3GZ2b/qzK9R9vtjLOZJtTY/iZAzc+gPGGR
0oMkzxGPun7Nr2CaBQzS+w/s9YgA7kcrpvr/H6028YujGbngwSnx2Tx45yXuSJoQAoZ1gj/Mih+I
pVkItaceCLCEoK+jYbjzVASuky3BOuHKx7I5kzcr1c5I0yezGQ6W44P77DQNnl4EkdRfFoDxAdk6
5jYrd8npLUvevcSqL1U3bed68PfEo/z9rxZEM2Zc+354zwiDOFRMBi8RgKGhsFvMar097GoEbiup
sRvR4kZnG3A16eYSXh7G8h5lQc43FdNS02HtOz7Op8kVYuO51SbIYXysAIILr2fxnbFRSNyRhaXq
otWIzWqfwo+hxxyerIIM9JqoMNY2SXwNMM8RaWackjn5VlKxMy5TWDV4iMKpHq4pF/BmmMRnUAYw
zrrpwbV4+Kaq6L8do92MojhRY1uvIxPN56wZtoyC+yiUzyzWsLDFcjlmy7wluMX/MmYr3sreA2SU
+ceBmcszWkYw5+1KRK3El9ODgi3w64ucPZkVxg74F4nKLUzDfa15rx7j2BWSxF8dszEvRdqyqlGw
QJq0eSLu1A+DgjsriW1DGNxS3VqYgRl5+kd2gWdxH1uwSWVSbV1L7CQB3JD+6Ao1oIRP7LObYyUc
ehxhZdPitGbUo29/eoakf1vgD3p4Hf//XzGV+JzyqnrqWv4Znl9Exuuh9atDm9Tm+v5tW4K1ejx4
LjZzWBME7VwVo8v1v/YObkN6uD/wizPFWmB/TDtOUM9N/c2/jz1u7Y0zjzqNLoxpLCD25EVH85mV
x/ud0vOL2dZEEsQuGjucdA0mkyeZIvGy0/EzKzuPCysKTyQgLc+j/dwVAr0rk0Fa8QlBgc48wo80
rn3d+AMH8TY9myQaryzaxkCljlA6gXC46GWSLnkKHAGXLSoe0OjUDxYedBfiWNic5iqZrj6OTOCN
usSVS/6RxvLt3+Mcq1QdiRpBsNe4hyiyg7exgUqDlevfHT9YNVl9mTnuDdvwyI1EizRGgbuzmJmR
iyG7E2OTi++J+kAUJTpmfTlifVgKBVdxfOZGk88p3QjGDlayXdM9z6X7ZWRhcqlcxTMiO+9aYIQC
8kNoduzyjMepPAZqYS9j4eGLiRe5Zx4Je3wB+sSaYOSjJOr8pHje1nkQOQ+0hEh3k84+xenifngV
Q+NwPjZVUV7tGtemNcAGQHd49rhHCVRiuDX3/MfMFBg6M0YZibE535sLo4wu/+4lP6KkJ+xmO7Xj
cJsbs9M79uK9c6ePecwYWPhKPKuQkEF9L99fwtHHADWTIBEWwft/5Yc9u+x/FhATHYThSxxxekSo
Brf/TvcFS9pmrBJWyAEnUeJbn0kyjC9+kZN+pd86W+HXomr9r35dXOyaSKJrefEaxqbuYF4G/Yff
XyTBJKugqbKtD0fmIoeBqg5cBEu6Bg+W/nuR2zmHJC2ecs7lRyYfoFR7SZq0HkU4gyC5haEDN3jE
Nxea+DddRDm4ecmVKgPqD6MJzL2bpmoHouZRVjj47DrObzHC2I5eWRA5+G76lJdJ2fe4okaKab8L
jgyIzlC9PyogfacArJVYGY7oj8HMwgZ4Laiq6lLOoCXcKY7P/4rsDOlaPPORlZ7xagCvPJl1W7xz
6EMm075zo7XZlUi4KFHMjrVb3K9oNKsC0lZkyrUq86OfDyxe2/6atSwYilk6l7IJrG3I6kiD0G7I
+3+SY9M/KtuKYOta5XcHcA1gWMe7nC+vNUFKmRca184NvytiZFiB0gvdB4wUiaQ1Ra11Bjh7uXf2
gwHWUBc5bFXUNnX9eG+hADoszHbWfEw5L8vcYGATU3n73vhAglS192pD4r/lS1OHBIzZ/BB7w4gw
hYQNmXbOA8mDJHJVXbif6prNmuN4597IHo2UyUkb1+G1EpZ98832pbHxOEmP4p3xD+JTz1QP3Wj9
gg5BFLiqbmlqZrfECK8kCjuX2hyBwkQdHnW9KehaG746RgtixJNglZJxtBociny59EyANnWrIK2A
GKEyyLpT0pAopz+EVK7kCyjP5NiAzgKxmJ0GD04y/okbw8UvFiv2lylpmEE4YWlnBUjoE9f54g+A
0DKNhNOouZSqGs925G/vn0vbC7HH+PkJhV10kLDA1nU5UbJE5OdCCdkboUSkIyCKBy50bZsG+GLM
JQmxbcjWzyWwrXYpiypviY/359mdZQ1OL6K0Kori6GVyvwAnOGVKmRdM3BLqDnVQ7cn8OAzYfNwm
wQGsp9JWgOiutjqYBsXEKt5NvgnULN7tGIw1TkGbxTzcsvslERFjac/xiOhEmJcwyRCFZUV4Ylmx
7AaH/TolH4HQsT2smUFPnx7147qyg60CU7B15sF9MOL6l93OLVcBvxoLxeJSee0e1Y3cW/Tj54fc
xa3JMIbzKH5yTG++uV7CFl1CoBpZUeMeySh774coebXkEyu4/oyopyev+5UYTnUgjZ7IcVBmKzka
3qkGumD07fxILAf+hntGoGUS4IWgKL9mY/lNM1/ehGF+5flk7LwykKdF0j4ESXT1e++I6LR8BVGN
M3p4Yat6qxynXfOkhhtHie5GegEUkcQYr4kkB5Rt8G2ECLTv7/+vMjL7DRt1sYdx4GCgnqaDImR0
VaqIwnDJSvDyWk206IHOoOc7978SdkZpYvtP8ZRjuCvSFkM9dBwEHzaE5AknzSKIcaANZ+nAfJp7
lyMucMoD3P5wQ7TBuOl0e9Vn04/7mMSekXFSEBq6IFx6fqTCvkzKxnuq51LMKtTq/i96RVA8FQSP
zJXxHYySZ0YxGoozBKj/LjDZ8EColimHWyc6jsivTUb+ZbNOh/atdzxmli42/7qxiYFpk0eGqKTU
lOn8hHfMwcpKSFrAnHnTuADkDeFuIg1OzBLb3I5O66Hfouuwa2Ib4Ce5iCdIJd7ZM6KexAztSzpj
75XWq6tz0jzPifZ2XJBga1wTSpm/hah/Rj2FBQWn2E/kGFUOluYe8sUhwr5yDE0/X3l8ezrTmI0j
w9GtckO5x/vIQW3GJ4uw6XMD8+AYOjBMyFI/pxlHD/oyowjA3+oUugVfEQ7zMAcz5HgvkQ2fGBnX
LILfAjEg9RXW4IqHeG8GSX9iI4ZoO26B64UBCzxdYGTRXF4cYqfvH2qzj8w/oPmwslXWeeRcoZNx
EGsBHTgaY/duqHIhALaUt7Z2UFvohgiplnnqwl09enqN7GXPjpaNGG4VrmeCuEizDn+0swJE0U7H
kfHBrpwQlwvGMxsq8Zr4usF7L3KKeRnSBwZuAyqEKf7WjxD/sWEZ96Jh4BBIcrPrMWtvcxq9jFNJ
LzCxryDKd4MiDFZKgtsqbMsDwWLTUxH6zcMQVeOL8py9j0f2YOlbD/31cOwC75QRAnphgOY8NWpg
EWRT9WO7IheZLBkrfRtlG+4rFaxq6WoSezGvSvAhR4fbjvWsfXGFXa/rKk0fAwNmcU20nKcHPDLA
08EFGR1F/IOjF8CU/qM65E6nIMXZjag701FQoADrb3sBXWbm/I8rbuxTajviqUubEVxR8Mmkt3iT
bFYMjzx77H10CwT1ULougJexcd9XIVOAkiWpk4FQ4vhsmBLcoF7y4jreGrHhndvCrh9mv/xtVf58
cMYSz7z+leLfb9mI+39x2OIR4hDiLQGunsrB3CVe1V3DHscB26ER00bWnMO6+7IMJt+iNSfSTH3O
U4feuFnSY9X4zMs8++hU5cQjWJxQhjpHq0LLi61teRtmBP1w88+RRzK65YcgPQFLG1kHmNlvQeTq
76mueh/NBB0AnYdzDXBAbxZ9uzmS7ctUB84GwTLI1bI6YyJZziKMmy1BC5cWXTamLgy/VLsffd39
UrHyToVD/IQB2hJQipyuM2ZYzTYktXUo4XPCTuuxtdgwj/MyPmQu0qpE4Uu670zj3sn3fUyjaHda
+E6Mm56O3WdiQeSpg6lecn+8zUMCzn9kdHrWX1rdLVtqB73vNKHWGgak4bIBljN2xdFvuFY8Nby3
jLO1gCREGltwL1sWKO3SQxjOZ/rUdnUIOd+Mjq3BnEW3NgpE73VcCE01WiIfeKRt/No9O/8RCKtH
nlac28bRtRMYfDZrPOAC/IMi5jDhcXcc86ExSHq+bykain3YCnV3ArH+TD1WrlEhRFdSbAXuYM+9
1gvYafyFF792XNxU3HRTzYxidDgenNg+eyDRtnFTFoe8J9uwHhZIb3E9PHZUF+92wMHWe3m39oeE
UBOkvoQfAmg1RfICK5xzZgfJJ/vdtNioa2/K9tQ+2IdEV+yx2nJ3daJaLQ7HqCUXBgTJNKzJTS2J
HzBOYybKp1HLVCrD/QXSi5bSXD6EbRQAXSJoiUUEsUJM+WES+Q3JP/JDwb9kaaNk1pekcNsHlTfF
Zzt4e/ScMYFVxhvK77VOjT4nyPgvnBtM0pOfHS0vhKzpQvmAnC8aTktWI9kGqZTFZn+ejURtYle6
q7l3bkEdiX1VLntEmMUVvhgJZsZjxISMgVn2Ulki+RmIdeWaYAnyxbjaLEmQlP/W8pQ9oPr8giHz
Baq/eQJgeAtL3DFm/QZGoH4ieLM7BPaYb6ZKe75iaIzgXlf4GCcGqDZAV/QYAKCjljkYNbEB2ylP
kJNmTc3KWD9lbT0lB1+vMvpyOlVlaFJmmPM2aT36FA+LX5jUBk73gzU647ly6bl7JnBy4vmJbp3e
6XS1xR1q2hegYGIz67cpy8y//3FVW7s/uCM6hly2XzgGsUSrwFovlsssy55c3n3b2bfVQL9OiSYw
qB6ngQXzPFnfhUANzrh4/vTmZNj2IoBBpj9WTVOZD6glmIbyo85t8HpHGiO1Oi0ekiBRthF7obI5
O3o56gWZOlEUs7YLHkaYCoQ7K+Zw42kcRXIxx+bLX5LyhPosAO7BYLTvW3+bDU13vRd3Y2H3TwMg
PlfE0Uudk206UXns0rl18Zxzpbg5/BHC0dFNNPYPfkXbFpnA0E7Wi4W1/6joYbExGOEaUES77RaI
FLC4sov0J/DZUb4wKUV1Lkzk4jQkxVoW40yqbp8hHqX76IzgMNQALXvTf8qZTVwdhbzs/gvAnhe8
6OD0tYinXcT87ROuhE4bDoLaOtw7PReJ0SUsZM/mlPrGVu9uBP3PL1M415Ng7EtdbZiz2JTIBta9
0XenqOs+Mo+YTjvsvmOPXSaHDJFKhSOucamGvYcJ3DPgq8l7pTcnOGUZQ2GIZvLLXNz/tz0vUlmc
uAV10f1H8Y1Jnmh8d/dfilKKo1XWszoNdvJsLslembb5sATReM3S+vxvSLFkGww3xr7RLFzY1d2X
CuN3c/4lZfZlTfAs7r0DR3l0KothOTCcQi6yzN7eMX4rcJQPU7YxF0HxUzH7pznGb+D0GRuXonlW
Bdw3geCA7Qr+yV4rCLJpic/JMjHB1cJAI+3yV7daPhKDZGr0E5IgC0Xbr2z6m/vhOpAutyAJ9kgb
jVrnIwQ2oj+hpqRrZN17xtdvov08GEVU/kDEhyh0ZJju1z9A+GyZzAarsG0fpU5M1uoQKyB18v7+
SQz+gWOTOU1Y9t5dbnB8OB25oGkPOUIGsm8EQKinDhPYjQkgfywmuH3t4TVBFbacFdPSfb4oQLkE
X23xmnmrrkjhmS+IZ6FBU/Dr9su0qN8ZPTPULKKWWej0EvcwJkJ9aBhuHpIEgprACQA3YZRzmAQs
jnachk9BXLIaqg1nNfb2iWVYvZ2DqDkWYH7QBEpWcLquzgV0/2wm8cBwourkL79iw8HDf58Gtu0G
++//ODuvHcmRLE2/SqPuOUMtgOkG1lW4e2idGTdEikhqGrV6+v3oWTsdyQ66L7xRaFREZhlJMzsm
zvmF9OSjDbhUG/jrudU8JIgc3PqBuRfY8ESL8HuR2u01dLBgMRRgxkj4cEoDF730sj7ZoBMKHaa2
0SrLOJNBa+zucqBkjaz4T6rKiQ7Q0LVvINIFgAtB+lh2FnnO+mLrCQKboDYR93O6q9JrvmclCAyd
Cv5l2ITSpSbvakz3NhSz5PVhJR2zgFJXxXc+diVegJiKXq+CEQbQ1FzHhd/GF8GI+WjxOhnqsPtu
m9AKe/upR8wReLtxG7jUnmRZKrZZ2zCu5BFWTZf6G8h28JXHeAecsQXcGGPSGo2qQOAOjNq+MAc0
BOtW7jeunSigQZ/UOiZ9HKmIWUEtDEgC2Caa01y6Fwd5eNI/cLEO533PxpfNVIRzm1rQz1uNvJXH
7PYSh5LFiFz3YV5etgWpMLK2pNIUz2o2hle8YPswbKW2QWifej4CwO5l4NcXoS72DdAhfTtCGEuV
Od4Mg3Mrd0j71BFmQAGC74aHtI+ngIh3oNhshRSNtsPILYzRomfNXau03SUasc1GhuO4KPAVNP2w
25SkopPlq5dABjGquLv3zLgCKodwfJzLe7RNvyutF98GBkMmUSoaZ3SdiwA/Kmq8RZZ+EaA4tpYY
e61snfHiCkCmwzwcMYwdQmztEyQPb1WUzZvFCrBKo+4lDQbpoldh7MYVWp1SaiJdOk7lw0bmoau6
abhBHDaLiCwglFuSU1VeIwNsfx2GlgHRQIm9xJSCx0OL3IC2pZ6g/cawCDscrjS1v1SywXnJ3FcL
6Nim6OV6NVYyDwkysouvh2Tj4OCjmODSgE0qpl5Ug7I1CSFW3AbbW+i7Mlbp6KVGERK+mc9CeygK
pRHgJrvDtbILnRAvC/jloU/KGsa+2JgwmtcoA3KRTuDyeKJ/c0YNPqfYHK4uUj/6KeScOw9pH24s
1q1uWQ+VhdIG6sfLUC5uLPAvO3iTxRV8sVU3FjryFlHWVNaeuS8C5DvcgiompdPW3eVhuEtNjVc5
s/tR+hnGBpDdNCQpbZJr0AN/Y8mlu1VNCWZkaItXjr7cz5wy3FUqDnhx4BgXllHhqicheNDF5spV
a+dS1t405K3JuCNYhOxfuneQ9HF1tefcXSJUdpCYt3ovAjI25iNkzEqcEGR8j40kCbj8Io8td5Mn
AZJaVCkkx+FybQXOtadhjtKTCKSk0aSXuDEUixoJyrRPnd/XVMO21DvSGQrakRy+uw7hLLZoCUDi
lsKvdF04QJbJH3dycQGiPLrLggJtFnTgd8Rlj7OZ98j2l4+HiOCyMoZvrSb8xwE5yvu+QytQwy1o
9zvtkdaFiVh0m2OAItINDk3ZizbaikNRWlDzDa50mNG/CzSRjheHlLYMlt0hLI6uQDbYZI0NLUdw
L88fy0IZS6wZeC3uqwp6ELdAiNDSwQPwqnH7X6JN6zVyEvkDSs3PRjLIrwOu6FEDGB2pa9bf2P1m
cLBrOrO5zpDMvQ4iDWkXBQSMZCg3MT66bfNUg+78MjQoGHaAtRYH8Asj8eR0wHTawiCP1GmcPBTl
2a5JOVByg/DlgO4LAwNxvrEqRwbiBkow4EOZTNu4A1Phu3DisL1tS2hdZd+5TyQPQLC3ENO5bSSH
zJ+hePs2qJ3fhwnqis41ioIAih5b4mGVutmX3x4Bh8OGpY5HYa2oHtC+XuDg6SxDPNoXdSkZV4rq
hKtg0IxlQ7Z9E+mI68W9Ve1FFhe4fbFlgjBE0hxBgV0hy+iACdIVe7MItFduUjWbRbTjo4EwBF42
bNuqy24M23kJpPYLQOY1qID4HpVQ+9I9/K1c5DqbHAecIcoffbt99rwCOylCGe2LeBmPN9uujk1E
DMpu18Fe15qGejkHEMAlnJ46UHHbtFTAP9UGTAj4+QHGljsxYAZPLkfe2VDPl5j4XoDijm6zMvSv
YwxrkAxaF13XP/RKfoUSqXdp1KC3sqrF+XY8BaeQ4jKgoRuaaveD+IYzCi4qWOTJQYJcXG03e84w
MRfYnQRmuh9ndYX0UqNvMHqsHspQvcFL19zlOpkvEwo0hR52tSo2kZjxbgJKtLeknwBMjztF4fnU
WVptPVY0blO4eSvgyBDbpF+xqUhohA3lbUOk5pXp7psYvI4m699FbmAUVoGY1kLZ+5IlNSkK/BYk
w3nJdX/Yu4jLYLeAtNMBOGlxxlxxqfwZ2wA+S7LBT6km/Wop8qJeYP50rCsR35fqIF5Fjdu7X5bP
hYO+dDSo2mud2eD2uwqmHlY2GP6yIx2ODYf1UXIoKA/CT9aGb0svUamRyVd9PC3GnKYm8ouDCDWc
EvS03VF3fazs5BqHP8eDns9+G21tHYjf4apTKhnkrMRWgNPzfbHqFshkwtIKoJvhI7VOayta9a7M
ij9e/RQ1+VbwDbsUhFBKeCpR1K/wI8m/OuBlF9ckbMQDoHJASYZo17+PDSKWHAoGLQo5SrUrCtwz
vbZBONl1NoONFkrKyWxzmGxFYd07XgNODEHvp1bJkwW05tsKAWtANexDKizZzTBWx0Vg/jz0jlmQ
Xo6BzDzoLfKIlcEh8ICPJbWDKtyYCTJHcTZgj9bqsF6XYa5yqxsTtcIJKFwYlfYMih0hcgwKSbko
N6UnWTvgeA0JRnhTcPLGOwsoO/wMREAOym6djYxd4sJU4+iq61J8Gko/vQUO3K9loJeXUXZXSL7x
EPlU0a3KvlHUCk1C60cxuh+iE+MvkwL6bmviRBU4ox0JTFg1qe4Dyg7bQyUWwNquyO8dqbsrxxte
EeQvSpdeceLKvqoZ7oeQRoBt5wk3NQR3CyNyn+EcUt7v3D35Q5hYrVXvyx7NnKAXaPfD3NmiZ4LD
kJF8ceGMyTgLVQ4onLyxoEnApYR9nPVvloYTGABqLDy7RQg/8KIdGmSeQtKXYlTuMZB811ybqmfj
b4bEk5a1Uuh3bdHA18tySlGcorz77MlRXaRTClSTGhMVnSYfGTHZo4am1g9ttMsD2EIyqE04hVlJ
uD9MhaEOsktTozSvDF1825EuWHQiuMrLUv97vreDL+3JSKL64yIQbHLZ/3urBumZLAeGNUd2B0Lf
4ejA/p0Ah9HAAGWUlFE1JCp0i8qD05Mdb8NuL3s1sOogQ9zTQELqMEVIPoqdjxx15TcZOuHmF3OI
o4fMMcKH2unuxxw6thPiKi5yd1fZPv2QKo+NrDWvnryo+sS/c8N7yUuC23qA0RdHg3UV6NV2yDIN
4UPgNKhSN48wREoKUDDUYkQUFodZ/nt5owAMghnIDJvI04BzMP7j3a6N9BCfy2KtKa1/e/i/AERl
ZaFejoqejjR0528q8Libbqjw+7IysWsxJ105sI8ATfZXh3uGyN1tKqT8mmoZdy4Z/Tkj8fSdXlA3
bMrGf1YQdcJKhZfA9eNwYjNUyUHBrCJz0adiFehufAHfUVOL6kuYY+Tl9zoAgkZqLhoJ7DkW1WjR
WSi6pu1IPEn8KHn1U3Hn1H70aqflJlBAzWdBqD1HWYTsBG7iy1IBXwRV9RUWQbLKdSo4iWPfBw4F
nkNGSXccarYeiCOQWVwMUJ/WPFfe9ezMtIhpddpA+eSQiPwqNEuBWH6Kra1uDeU2DYDELAGTJv1z
0XgquncGHs1L+QDdB4R0I7nIViul9tABudhSeg23I+EdExkFb3t5WHMJqND3l+wHL66uK+TmgXhB
qkTbD6mCXieDU2s+rvCJ6byUpreue1Pellb2bDq2cm0ITRvlVyxr30bdvVLHwU1RF98rCe9Gw/bF
Q6eS5nMchMgLqslkaL73QQeFxhoeDisbzCgfs228w3u9QmS/JVPkBw7S84GWXf99bbMsdd+X9ovj
tN4rfngd9HibbbVEv7QfDbGUquSqCaNql7B4c50AQFw4lN8Qpw3zbQnY61KJlGuhoZae443tuU2z
Ra/gFyk4+TKAjbAuYO6sirGKEHKbiiy4XIZqk/AcPI3EfvPEiimNUqtGcyU7WbEERkOG3ekDxHu7
HUHHybLz43qlJ2p/9Tv2DjCibRVTEXDqzEdbDkBmyn1wSXp+uIpQ0SANIcsPXej6+7ROX3Fz8Hdu
Hn7na/xHoETVogkV9TI3rezFIt+87qQOXHvDWUCuq3gtqyF+1HZvPJrlXTye+LLOqfeS7W+Mtgge
7GRAc8T8aTQyhheiLO8tPynWUhL8tGGsPrDzUx3U5PgCZRL21VRgmRmgUJDKLXUao0cCo0nwy+tL
axWW+XAJvBCtjcFHHGZIfuiO+O4FWJ4h7AmSu5ebbtGVSXFZ55F+FVbypdLiLAupr/huU+pN/PiX
FuXWK9LD3JVC893q5Zex4rDpLIQDkyC7x1wIKbpr0CwN9yo6KgVpvlIKdgKY1ghkIL+xVMaaINSa
6Br9Y2ATSAyRlK1Apsqx5jy5eaJu0Wa3wIZF5iXALfQzith+RU4MwLLu+W9yLSV7R0EdqKmVZB01
9YhX0pGeEYG4Jo8erhKZAj5xED50TvFkj8IqTZEoa71Tm6sCksjG1N0HqzAT8oeoWtSJ5F218bvc
BFyJ/ZY0w+9JbFuo34IRgRvkNc8a1fNLLYMHMfgpHOAqvw4at7mNywBFslQa/j56FBIQ0UPJDt4T
WdLaTy/gs6JcSqZpF/Oa21oFD1rLavBFbW1SUXESXWPKPLyiV0Cak5Mz1/NVM7I/Wq++MqvMoGwO
NSSKqJYB2nmULeghAiDpk+3IKSqm5LuqxtMBsAjrJvVgpIw/NUmSXqURbASupsaLAEW6MnWqjMhB
BVtrABOE7PR33bawKDrkW0xfvzr4+qkBYE6kVeU44sKSBo9yUNuPugfR1edOlBbRF8mIumt/FPdX
4XRoPpVmTyPPr9W12Ca+PayL1JUQmSEgDtensEw9SDACO5gEJ+VOVrvrhsoXQkgJyJBDEsKNv0UH
OGFloKnROvGlXifaVoRFfanZF3JfY/MwZh9ZnzVqxUg0jQd77EvbIkMUpew43jb1NtBq+dbQnZeB
EioaUHgpKXAP4DAjWyHV9VME2mjRinx49SIHCQb+LvI33B07TwLxWQK+cbwUyGapbajmK1+jgHRs
nchXvVd9HUYcYquhT+YZkrbvrLJ5gsHyrQKeuUY0GDK+UUsvXWvtPQruD02dLYHZQ68qKvWenR4N
bRFTXU/KAKGuZu/CwmKe1zgPFEJduzTamHUHaifZRYejtuIE1koUInpQLSe8dZICzksYfyl/km/r
rmMAGb/zMCiCQmtJhHFNcgBVxkpIO4WC3AqVRGwvwRtvnJH951uGQA+kYUeKCnXt+Z73wMbwneMY
RP4S92asJLZxFF/X5DIvjTELF6rRL/RddVaeVll1cf9wKFQOVeDcxLH4SumlvZJai2L5sEb7YNhx
htTRAm/MHT7m3Q4eerdIhy1JAooSGdXzokmai0MKGSX+dVPLVAJjBFerqmsurNjqlkJE/jLoUvGj
DTJwNH7y4tbll4yC7cJo1OgutKXgGvKbuRy1sPTvHpYiKduboNaIbUmu5Qh5xeVLWJR3vlyCyx1/
imUUfLUu3uu9mq9ZFGM2aQwbJSE/up1QnoEDYZ5BPQ9du2RDXd3aFYrvLUlcps9WvI9irOtxSgYf
p92PbgZgK6lBesU3VAFvewlGRj3IdBN0lgxcCt8A4dExDAFAivxBQSIrVFC9qvMY1ZDGeNDJ3axJ
jozCt2gwjE63VWJXF1DhkGcGHx/6oGPce0Nq4xXltQKGRo11SSHMmyFRG9xz60cFtx2oHyjjSoX1
mjuoABQpNkYDl2j4uuxVFvKNNootCApEl0FXrS4PjnP//YdVYvmv/+HnHyLri8Dzq8mP/3oSCf/8
z/jf/O/f+fO/+Nd18IObl/hVHf1bF+/i5lvyXk7/0h8t8/S/3271rfr2xw/rFGOS/r5+L/qH97KO
q8NbeO9i/Jv/v3/4j/dDK0999v7Pv36IOq3G1rxApH/9/Ue7n//8y5AxKPzvj+3//YfjB/zzr/+T
Vt/gJlBFfP+P/+od4Nw//8IJ869/tO/jv0qHf09ZD3x+MOX/0gxDMRwLfpaq6DZOjaVAd4U/s53/
cvifLNuKZVuK7Oh//b9XuPttXfh7bPjkv3/+R1ondwLCavnPv0bLx38bHEq0baHFrKsTi0APmXc5
gnz0ZkGtKMHvGGL54WM/admYaXlimSg8NC1byUjf0v4yCW50kpD+7XlNT/whHXaFpEnb9A1V+KUR
HWQRFgryCMebH7/9sz4Zv+iD2aOdqmELXip9a5p8ZdvqpkKeBM16VBpwwQCUlqjq/vij5rp/4sSZ
pejnCU6Tb8gMJllD693uvJZHj80PH+HoRREkRpO+teW75XJ7EsMJm865gZ3Yt2qKklLiZcr41Tq2
oZytZf1E0+Pc+KznR0PLDy+NQRFrrKtkcH/LW2R4N0pjbQ0r+uVzYYVAuT3eN3NfMBrUfniMZ8RU
hzWmJjSPZQkYPIYYNZ65jjf/p83q/8aU4kyaR9sYt8aO+WP9yMM7mD1a8dNrfxxvXfnTRvffzU9C
Vq9zTxGZlb51xa4WV4rDfReFSC7PyZ3v/zS6lZk9Hn/W3JdMYrhInK42fKBgnEJdSt26e5t673rp
LY63PzMQU6NXKcHSzKuS8E0PrluSZFG5GiCxH298JraUSRjjROPBQujQZ89bFJj8KkHoNY0kEKTn
PWASvLkXxYDptfSNC8xKagYItt398aaVPy1c/z3Ik/AlNdSZNozSS/ua7OYm2PvalqzWWl1lF3p6
Ig7memgSyZCTi5h0KhMV1aHEtej89+PvPzewk0DuK0RXTSgGmLhLm5zSqCR3SHKUd8ebn3vxSQDH
WOxwT4jEG2ooG1+qrsIkWx1vembKy5PgtdEbRkBRSt9iaim6eQexTXdu9ejEwM41PwneNo/8Gvei
8N2KMWnYaWj0WFvymIn/4uo4Bt1xha/k80ZBnoRvlWR143PZfcN3RFVeC7GWqzObHr/vwxKadKZl
UfAQb7X4kWDIgIcxinXHh2BmF5DHSfWhbce2BbcnO32zKb0L0o/SfdA9+qiBVzfHnzAzf+Tx9x+e
kCHXYeDWJ97s7FuGgYFnBSfefXzHT3YweRK3FmJ0eGpn4s2JN4BzkfPduubT8bee65dJuOKHVHl9
mIo3y/iRuxR50iez2PrZVQta4/gj5jpmErcDXiiuhbvqpZe2N62bbnWkUc5sexK0korsWW2UwVsk
mp05gsNr8fsG8scF5OMp9vNe15xJ0HZtAnBBKcSbpz1VqB+i+wVq7az31pxJyKIY7Ue6znunCpm8
LvsSBfnzOd2tOZMARQ9Q0n2wTpe58VS635TwrPmNe/2f81uPfL/MWGUu7fixqp/Rwj3+vnP9PP7+
Q9zYpg6ZF2W4yyZ4a627pIYr7GyOt/351MOh/s+2nUgKKkmnbbxYYG8bxom9Yu6dJxFZ29WAEbqj
7Py8DK8dBNhhSMjOc4A35/r4q4/T7D+DXnMmgWkCwdThpEXvUd1DD26WSRpfROgCUa/EyPoSNRCB
rsbxh43T7rOHTULU70NJSV1PvMnFdzN9jOv3If1p2lso7k335fgzPt+lNGcSql6pJ1ifs9J42tfQ
+Tqke0m5EBQnjzf/+UKm2ZNwTfrG1q2QOST1d9iJVEq1irAKVu2tU8UXx58xM53sSdRqkEKHrBnE
G5LFNQfk5g70wqmj5czxTLMngVshxQ8AsRWXklLkEEAbIyLpCim4UjE8DdsInU9gwk8KBma7rA2z
TdqXgfTIkc6U92Gty9/O+kxj0pVdZI2AgNTYYVxiLnCQLhdgPcozB2qyjoSl6Lxa7sVbXm50+8Uc
dgK5nTp+isD4Hv+AmalmT5YUcpW4NqWKgaWO955ChdDcGvsH2Kboc523tIxZlI/LloWs9yBpjb4b
Agocmt2wa5qJszz+BTMLjD1ZYPyyiTPdtPRdlgT7zJZuUCEFbt6d2fxkcQnAtmulKemYJCG8J6fh
MzMtWyZ6Ip8YgrkPmKwogAhxBZJVntCV6a7QQZ8qmR9vTCseTqyQc9E4WVBQ0ipLalAoEZpVGyyR
HqrF0gxL2ElnDYI1iQOXvRVyNkuK3iN2CiM6fpS8X+e1PVlKOjkatESF4N+VqEMrMBMzbeOB2Dve
/EzfWJO1JKdSIrumyeyU8GrNtEysnVTqz2x9EsLI/WBpS5+/NWW+seERSlm0Ov7ih2v6J1uRNYld
tSt1IK5p9G4JB9Op9D5r0qXSx3jeOdvIgm8VN+vS6m4k39qatUkuuryKNeXZ0rVd0Vz1SnFitZ+Z
wtY0wlkrbFf45hZ3uXDjVSjE48zkLFpQnCem8MxCZU3C3GjxabJNnKfBhf6o7f7GGQA/O83CPvc4
aKl/rlNNFEqm4brGtlaaDOv0KNpakvr9+GjNddEkypHIlEOkz82tb2DdoEV9jMU7ArGGWbwdf8Jc
D02CXGieosN5xlPExbMwpojUt0s1r1EvK87K/GrmJMy1PnFwqkRJvalqio0qTnmovnrFiTGeCUVz
Eukw3MzWsxtjp4t+r2Oe3ijp/fHOmWt6EuUmhHbPrQZjFxQIWYDrBauBu9J5jU+CvCnA6dcAADlQ
4STgLR2MnI63PDNrzPH3H078yPnasFaECQZopGGiseGVl0keb85rfhK3WNA76JQwnqnsPHm1hT9B
de3l9nn3IHMSswVGxUkQorChKYm7T60aJ0kNtZPr895+Eq9QBhvIITX5Ff/aSbeZuIn11+NNjzPu
k6XVnETr4LWhmjSdeHPNDWhj0AL3IQp55trzABB3J9aEuUk5idhx/zVCSqBvhcHVFoQy6kNg5o5/
wkzjxiSYhKeGXu8jFZAGxb3tY9BTF054Yl7ONT4JJ2AGYW+bEsqUcf8lcPETa8Ecn3jzmUlvTMJJ
LWGfm7mPog/J9LyVNxEgb1EOJyb92MwnY2tMYgrUs+aaleRDo4sXAzLTiC1Hyl2bn7cZGpOgiiUE
p4ZcE2+JKVAckVZJi1gIbOnj4zrXO5OgqgIDAuLAzaoUPxzQ4zhdFPHL8bbH4fusayYR1Xp6owk3
ZD3w9fLOaTG+A9T9yymKiKqG3ALngU54/Flz3zEJsaKQs2hoVNJpORzjDCutTRicWHjmvmMSWIkc
5YmZ6Nw+k1+eTgno2vKfPKxmquzE288sEPpkJ2xbfLrStOUJTXulCHcXIaWMIt9GzcxXRYesYCrb
4x01E2v6JJCrysyMEnLPzuZWFoMFknvzRCiMb/vJeOuTMHZ6u3eRGwzeAtda46C1gv7zC7jEdaW3
tw3arYherqEGPxz/kpkh18eI/LCbgSWNsYpjVRVlgGD+gH3laOh75rqhTwIbFFKtSgodhb7kSgn7
pVSrq9APTnTW3DhM47oVyhACkX+L4tcQzQeQRycWvPH7PxuGSUjjYVOXcSj7byVGYMbK0KCzGDd5
eSIa5rp9EtW5UrY49ASIxpjixdLRygBBmnXGidPP3NtPAlnBoE1W3Th4U/L0QVatOwBP2yZ7h3y5
Oz5v5p4wCefGSaK2NsdkEnQHG9QvzMtGRa7oRE5vZmS1STBjGJxotkL7DYaNiDes9ebL8Tefa3kS
u5Y0GHnVGsbONJXnoMJgEn3J+rwJqU2iN8l9q6r6NHhDfHYlY3uUYH57/L1npow2jsSHSM1bFDCK
lrneVuE+H/aIUV5G7tfzGp/Eadd7khvUmB9mZn1TK/qtlRp4LLVndsskTmvRQTiIMm6KXaneO6N3
sVL25fPxl5+Zi9okVv3WxVsWMNkbuOMl2dMWPp3iPJbixGo/1/OTYJW90I9Bvxi7KkSlV5YseRVr
pr8uWhR5zvuEScA2SlInsCDY5RsslmxuQqTPMNMjq9U6Zx4/tUnM9jLI+9BpjV0it/VjrPrGfSuy
UwmHmbhSJxFrhkBxDTVC8BL/0GXq47iGzP6JIRgb+WQ5noKy6tiC42Tk6WUtd8vW+O6HD0GWLqRK
Q9ROW4yiFKcQHjOjrU5CGMmYCv4Bs6lWEDfzv8YQmJ3wxMI81/gkiHXXwPwIPvquaxzc1KKHRP+u
GPaJXpo5Y6njUz8sET7g0SbxOL/JFqpfafAUQ3cMkfxBjHRfGGV/YimaG+pJODeiSGKvLE3yDVqO
TWTqXdiYtpzYeseF+LOxnoSzJ9fcNjASfLOrKy/QYN0D9I+wv1p37oObSGd+xCSqkWOUMk3nQBoI
dxEb8hVWayduwXP9M4lmBT3Whu2XzEYd/sg0y0fOovPXx5eKucYnUayXQ8UWU6aXna/BEQqGnwXK
SGe1PcVppW7fKzhqmztsBuDCSu0AQ17YUNmOtz8z/ZVxyD9MUDXqErOJySbFaW9Ai1Tjq7zrsF1k
gp7X98okfDmSOKUrsb1HtqStcrlCIRq/CXzZjn/CTIxNAVpIKUlDFAhjFwbS1vHitcDgtXOUy7jB
YhK86PHHzATBFKqFZwzKUypuzHFsbfo8wONZ6KvEDrZhwMbAiKjhmSknZRLOMnh1o8gzc2clZbH0
gF8P8JOvNT2ITyx7Mzu0MglpPLgyB1oCbOEM6ceWMnDhINEbwpnWVsc7bG5qTcIZ9oQDAkc3dpbl
X4Exb7eDZbZQ79321/EnzATeofL5cfKqmcdNkuDo8xwOMvzb7SBl9pmhNwnrXLeVrikNfZcMubJE
lSW88XTJvzjr3acYLsvQ3TxA5uWrNHoLRktsIM57b3kS0pWOA1pRJtLXEE2t3uy2Pdyl8156EsqZ
6OPYQPPnDck8tAu0pywQ78ebnpktI1z940IEKdnQEbyQvtaBupfdEOmajY295YlFYq758fcfpkoN
m9dVgsEkXZZru1Jus72CAvmqKGDSHv+Cmdk4BWzh1CqFqWYbOyet8V5BAVLFlHmo293x9mdCdgrb
MhCF8WT0sHe48q2sxnrTXcwSPXSPvIYTxfGHzKxy8iRoc1fVQxSvTT4ifPMsOC1SBCkb3U3TtNIb
Ulti5TSxd16tRJ7sy3pUoinWCulr6UBoAynftghmoO9+/GvmRn0Swq4mGphNnrkrR/vaPoNh0lkw
Bc06PVVy+3zU1SmsC400bglpLn0FO7EyMneFCdSJsZhrehLISYixl9lzfle94q32C31tJKFYHe+a
ucYnoYweQi2ZAQoXfjkqKwsHi219OHWsmGt9Es3IoDSAIzmyDx4S2y3yriiAn/fik0g2sLGDN06H
BwYm4GBrC/W8FV/9D3gXVtyZhy/JV7yqvnoq6IuwEc6J9/58LqrOZMfF2lczOwhvXxPMRwN05Ecm
Md7Qfe+uj/fM5wchdQrxyqo0lvH9898S57UL1p3YR1q5yKulyB+PP+HzJUh1JuGqKl1Z+AWTJirw
npfVV9mumTvqzi6Sp+OPmPuIScjmktkK06z8tywJVyYSnjmSrCk06CVaxMcfMTMSU2iXqne+mavM
IBuJKluyd9i84K96qqA31/wkbEPq7RByCukry+baUKuVocKDk5vz5tEU1mVEyKyZNZM0BEFq2PGr
31WLID8Pdqzak8htAkwgFZtypCe3ol3ALtdRQ3U7qzsxS+e6Z/z9h50Yv2cxQpHEZWXf9uaiCx/x
bT8+sJ9vXuoUQ9V2mey17FCXUlReyNVIROVUWCLQt0+Mit/eHX/OzBydoqm8CIiwWmSEQfSYjI4P
V1kdLBz1qUVj9/gjZhZQW/2zlxLgjVosc7T1FUfdmoMM3zIwFPlEtnsmkO1JIKetR11JZhAs7Kld
EzUpTJeite2euF7Mvf4kivGcqW3ZbOih0WEYrWE/bLZn9cwURaU1CO8h+WXtJJwl17Vi1F8Tpzq1
/MzMTmsSvH2kWdzvGFpbI1sWIMeg9Csdm5TzXn6y66a+m5d1Na5uRrVORyVdcQLYMtPj1iRu88pJ
NUMOERu1MTBXg5e4sk6s+nNNTyI26EOtciMOtjgXVJgJmQetyNZrTiQI5vp8fO6HFSEzaqw0BsN7
yypkGm3qOpV9maAOfrzPZ4Cw6hQVVSE/NyCvW1ACePBFtqht+OZPSo3/YdEiuqGtMhgQEhbuSFMe
f+anXabgiPPnJ7mJFoBONNR90GSrMBi2aCSsjjf96eJD09qfTQvhoO01mOqoBrYoomGlkWxS0l9m
718gnnliKf10geApk/UnUOuiNp1Ax/0T/4T6wWi6JVLQmTiRXp/roMkCpAZVaLUx7Zc+FmWKvcOX
7nj/zLU8WXqo1BalHMB+LZX8S+Fq34V3VrpesaYlsDYpsTwA/49wBOpSersqsQ47/tafxgBNT9Yd
zCmGCtXCcp9kJf4X4lq1unAhUXI43v5Mr0zLYCgrV25u++W+LhB1xZIk2HQ9jqLHW/88xHj9yerT
NXjRV8DqAKRZoxgc2NaNFoWbGm9UUx+2HrIySnTTFe26sH+d+dDJukSNCUS75ZT7xkuWdfwzt38J
5yWNTHbkdKXYl3EQIP5hoZR11oWS7xy798NShSwIImao8u1bBPeZaotGNu4q/yzOIM1PYhuDoELD
sgz9hlpbWFY0MrpPDNHcBJgENHoYSaqharTvEG7VbQdXyfjEAjvX9CSWdSoNpus1GsY12m1vaPcu
d44TYzxG7X+UHuiRSTR7lpAVVW7kfYtVWp7gFVyKZWZd1x7SDret3WOxe+sG98cfN/Ml04rZYCke
drk6NjL6r9JOtnbqn1iVZuJ7Wi5zEIrKYkeL94Xaqdhwe5iwsI6vwgZIzPGXn1myp2WyuoocZbS1
2TvOc6pt3UDgjPilVU6Vuz8ndeMqOwlyPcLhqGaP3jtZuB4F9kTUbC0c6ocOJW3nm2e+iKZZyfkp
qv3ccEwC3DQiE01Wn03IwGgOkWDFP3UomGt6/P2HQO7yBNEWu9L2kRctEz959/VTIOa5pidBjKON
YSJZhUcdkle29954/olomJtEkxiuW72Oh9YpcBzor2qrv+iwjtVd5+X4BJp78Ukci1ouFaeSin2r
xs1FaRryPrXFidV6rvFJIAMKQn8Rh559HygXUYkZrBKuznrvaY3MkANHJ5+l4cnsr4Pe6xHGi09h
2Gbee1ogq7ALxG4q0vdunexMuQ2pBKCXeN6bT64DbgYfINTolAHT0VjULwXmWec1PQnWUdLNgGZa
7O2i+mEO6P3hj3TiCjYzD6elsCzKYICjUYA+Lb6CCT7f7e1gWmcO5zgSH0LTKcAsKyBrcJEsgP8/
+51+ouVD/eyT3WRa9arkyBK2yKrL4CV7au7CFbrciwob06WyRPBojc70qa+YOxIpk2DtcbDrMa7F
22SvbLJNtw2uEBFeqAt/bZzYVObm5iRggx7J1Fjti30e4M8ZddvQPJWtnGt6Eq5NbPoqZMoCyyUD
kzGM4pITe+zM/WVa+DIVvOv6kkWs15rrxnC+4Zl0EVfZQ9WGuyRxT2VQZibptAxm+DhVJSWTNHCr
p1IgaKZV10l7Ku8/1/wkdKXGJ3orQ9u3WYxadr2qKgBOcfTzePjO9dI0fJMcEVwswvZxjDecuKjy
xyq5tOJHq0hPXAkOs/6TaJhqGFgyToy1zQw1FuaFssEZatvfDUt7US1RRd2dgsHP9dQ4xT7Ec4RG
YB/8X86+ZDlunWn2iRBBgOC0JXuQqJZkWbaP7Q3D0+E8g+Dw9H/2F3EjdGChEZfbXqDBQhWGqqzM
1R/iq64dKbMDVAweh97URHu1yHtfoRy3E1vAcwdOwDi44oKcAJxoxPme0+rY+8nh9mroPkGJ5dKt
IDfgLTZ4TtGvhUbmZfhiZ6sBWakbXQ1jq6TBBP7v2Mqv8hVlCLm1u9I30T1oQtlSQhn8MmU7S3jq
MAWHDtIrXtsY7PL+0K5a/Gpb0I2CAANXHbBA8wp6I6upG/N9o4AA9r9eI93RziZ3ttFtk0RDWhwg
4xPL3EShopu5Er4SVz90kTR2DKmb8xBsj3S0TredRTe0Ero5eoVA1enhOgJ+/8Y/Diw37Pc6m1x/
fxNJHQCa4AqHGw6We8zBKesVEEUqTM0GwbuR5Krlr7bOJoi7ezwmLo/64n6s74pxjqCweNi2ezp+
X9G5fdtGui9RgnYEUfOcJZsdVyOEKIr6qcCDt09NOIX39wRXrYS5ZIYcV4uI8scpmtv0kPjNh2Vh
kZ9n/9z+At1fKEE71iNrtsW146R76NwttOoLa75Ccm2nhZSonVx/gfAlohYFn3BAKqBtoFuXMkPk
XsPo713TVWtgvcscf0J2IR7L163+LMtP6fK1BwQyScBEauIB04SCSnDguQOUAyUDYWhah2nQQABA
Hm/bXze0EsAdkMWOX8A+AbilO+5BPXA12EY3tBLAZemgtQpCBPECKpEQEngiyoPk5+15azxf5RLI
vX6xqxUaONAXAg7h0lg/ZPN6e+z3Lw2uWv9aO7Rt5tgkYq996bN7yqqwpa9+/7wEi8EtNW6vlr6m
ruBiQSIgFs5VdxcUzmFOoL65LiiUZ5m10/3V+hemXnB3YA50AmUo5zH06KdyFyIRvOdK7KYJyEW9
qw4RYfKzAxG9nNOdvqOEbZdmvtuvhENT5ZkuGSQZHcMtQeOVat2rdQUfQdoLqes5O9DK+u1s87fb
fqPxSbXohb2mqut1G2NU1nABQcJ/tSPe74KaAK2qhGqQpwRU6It4qLsK1YSt9CcIyzEQw9+e/v8e
+u9sZmrtqw1adA82q3iYo+A5+7AdmoPnn/rvbpQf0VbYH4IzslXFkf0DNIp4zE0knJp4U7kFBll5
fJCw28I/busXP7m3xaXxTk2zq0oCsOR/D/w2a0ZglWse2x57YZtoIQYp9pRosSrKEVwxwCoWsHJB
Fi7FBsqiuU8N+QGdq7L/TpskMhkSC9P2NtA4lxPqyl50e601+4+nhO7SE9IV5YwoqNAWM9nHoRPx
FeybQ2fj9l/ookEJYTf3kZpyGmQdB3rsnByNr/lw1xDHYB3N+Co/QLBBB4lVPY9FDnGjsjvRsQxX
aqJr1VhI5QeoyVQ1adI6sV8/VU2EVGQk8/siaQwroJu+Es0bIRBZdT0LWr/uQ5HJZyQgjk6yGNxS
czFxlcOX2pbndH7L477+U4n7Dv2D+fyauSeavrJ5X1ypjAH1QCC1Q0BkDqXEcCJIYoGO5bb3aHzf
VUJ2hFoJL5eOx77jRGlSHWmyq8mDuipTQMXdwk1Bng9JGCSrIEdmdz/2TVoJWFcW61D4CY9TiFNP
QCMXpemhpXMXJWC3xa9K38dlaivmnwF5ZqzKQs83LKRudCVWPVBrEAiq8VhuIqJLeZj6/pR54/m2
XTTOqDJX4Z4jqfR7GbPgHwFSndnf7sXwkSyfi3K6n0wEWf/LCb5zgKk0BHlQlF4NqaAYWoZQn4X2
IkjRJ6gGWhuE1ifoLaXnDn261kLDqbtv/U+3v09jPkeJ5Q4PmEn2yXbnE5DGdxn91qD/5rPddzvv
cSpNAcQUnLae4LN1HkRjhqu6XUd8yw3RptnsVJoCa+srZ/YTqMj0EIp2/Iit9JJBD3ahptuF7i+U
gPaE28veRhHKS7sogGgUKfIPTgUVVn/+cnsZNPcIRzmKAzSQF3OL2mw9XgJ29MDJWfb36Rw3WWkw
lO4vlAiH4I1dshVfYUPDa3IpFFshsd0DBZBD2pVvH25/iWb3c5RoJ0nd0mbw8SXBfLSm7vvgby+3
h9atgxLqDUgXOubjLckyenZLhibhHtJCJXpwWPXP7f/QxINKWJAuokP7OrHuJptAa2k+QMcShXJT
C5EmwaKSFGxtzRKWSyeWi3euGjuq6ks7FVGVZR9t9tLn36hnOqY1K6GyFrhUYGcE+jSGUmpUtFDf
4uXP21bSDX1doTdpqGkFHW3AuIiFN50nKGF56y58HHVVdgKW+6XwLFvEmQWt6Tp98KQ0QB51s77+
/mbWiczx4l6g5VQtweeJ9iKcoWWzL7xUUNa4ZBulLWAKC9QiawnBrwwAoa+0fZit3/usrkTw1LrM
hSi6E1eQRyI+vRPCNtxIdaZRopb6I7GzxEbUWtYha+xjYoRM6SJKidphWpnwJFISDWRSrRxyrdI9
y2Ew3BY1w6uILDyOZNbSfHzw2Hbo0suGjhVvMvi5bvDrreCNx1Ryo07i4XCpofsUuCIirniGgNk+
q6uQLIcMzjotjRX3SFB2kwhdazDc0TULqsKxBiqTjrjLGKee70IHCCJ2tLMNm6RmI7av5npjFtTx
l9zdFhGX7e+8/VGMP8kSQaLrtptrrlwqwsrvB7si5f/2rfyuyi6NPUWN/Lz24yGD3g7ZB4hzVaiV
DW16sEgHeEi20/gDdEp+G+V8TUwZbt0SKOG61YW9DlDcjkWb3bVAdoW4TZrIaXWDqwGbF0uZQuQe
MLQhIo14ygfPUGPQnFEq4KrmY1LmNBnjWcJ1stGKGU8jPslz3y4nTy4QGYJ6YdCZIHWaBVcxV6U3
tFAAq8aHanKeaJIel96BeuJ2bJbuI+f5R6/YWa5SQVhpVrkTTTsae/WnYmRAJI7HXV6rYq9yS/Kq
2yoagz78vg5eHQi/999FMkNGq4BqouEM0+xIKgKL5swKlg4fAIU4Rn/305Ekv25/gQbdhfz/f8O6
SvrJysFyi6NXHLMNojXDmSW//cw6lM23dPxa5a/T+O/tf9M4MLv+/mYPKSYEnyjA5JM5fxrAPLAX
GrY+nYmUu3RGhoB2Xgt4tPNnsgjUt6FeaqqQ6aatBDUrQNWZBrhDoEsM8q32cWK94SWrG1oJacab
zkefAY1zf4wC6K2iOTjcZ2zlDCbUlWIR2C2Qn5+jGpLCEDLvDPu1Zt4q+Kq0CgCiJ47Bhy7c3OqM
VNBp17xV6JUVlMnUFwEw4tbjOqdRVm0Gi2icRKUkaF2Id7t1x/Aq/affju2IG9u8p5uBuiodQdYy
GNdrWDy54RqgRauNAmo4enXzVmIUzNy+VazEijNxTqYDye+W+Xjb2LqhlYgk0NvdXBcmWZF2SKHp
lqxPlYlkRbPHq7gr0ls4aWvEjZ9cEqiGt1+Jd6pAIVLI7+78e98XKMGZOh6sDn7XOIB6cBZOzQlC
ibeH9rAtvZOfUYkGsi5J/DygHKKq/UMy/C7T+NoQUU7ZsVs/3f4PXSApUUoB0OadvTkxdcVxtOpv
ay8NbqO5samQq7aAXuE4IEab+TVf7jZIlrgQXTVd2TQzV5FWkBOunZTC8MN6qvqzbeoq0I17XY03
h0TlLD00LSy8xievgNogH0PoS77eNrfG31W+gW6AxCGpM4o3zyfBIum9QlL19tC6eStRCnk6kgUc
Q49kOgzcPvLeVH7Vzfr6l29M4oHopOmdjcXL+kTHV25/Kdi+3ValF6ja0p6R2WdxNXv3LScRmzvD
lqgziBqZJbHGgONMbpaHxjlDPfq2oTVhqbIHsMKy3M6Hocv2CQqsCX+F3iQaTqSpjV0XOEpMph1I
ABHk8OwGh1v5acFBNN37zvn2/N8f3lHhU27PcXByietcchwhaAsRzKF4CEpTLUKTV3ZUEBWQR8FW
jVhT8iBPw31zkkD4jYflCMnoswnp+r5PQgfyvz7plN44VxSrS93PvHvwaRZWJiiG9guupnvj8Ouw
VDmd8AXlF3HhxzT2L+hrKO9p1B7WO7GLQwhalkrIpqgGgSqiljG0/e4k8SLbkRM0eLtz5833fZ4d
bq/4+x7rqBCrDZw7VkYrGefVGEoWpfmXJOXheC1efL39F7rlUC7AyUg3T3jwWQvc7yuwis2YR7Vw
DVcnnc8qsQyMZV3XWJOY1M/r8IVBa6MvL778cnv2728VjsowUNQTKXugdZEKL5/Gao18Zx8O0lEF
YzDxIret2gWSP48kCGBy3z7tmrWKpiLAErpQKLViDxsy/+oU+6yh4qdmt1lEUeMN3voP0Cg40a0z
bJ2aZVRZBGoiweKfQt2Zjx/7NU7pv6w7jNyw4Wt8UCURsCboy5N1cmOvexlmCMn/GunP26bWvFMd
XwnVykmZbKbxelEtwyY4O1AfxH5Avnm4Dufzdu/J+yL7dfvf3s+GOH8hqog1BK21WXeNXR/q9GuT
uy+p3xxdynAXyUJC/mR0NVxJNL7/F7aqLgh6WTYrHtxfng1sQGfq5tWNrAStXYJLIED5JC4KNGqE
zrwLk+SoQKp+rXtHoBYTuwIKnzznx7GfPt82vWarvMoPv935+05Uybz0FvTHWSjJIWjisbBC2p02
Uz1GEwQqpKqcZwqYSo/NBmVdpHfXn504sV1MGtDquz6G3hxdTlWRfLYLvEdqsOGfxnHXixuvmv+O
m0g6zG6G0LVEcphnGQlT04HGTVQcFehCrcFPAxwdzRq2g3VqluqwazVVqJQNfgI2UBjDLf4p+Yfa
XUOvDKftILx9d2NHBUulScYITmsJ9KN38vL+Q7C0Z9BX7aIQw3oqByslEpwQDezedPeWL8LGi/yd
/faOKquC5I+FTs2SxmI6d8mnjH3y5sd0Fwkypq4kl2a7k9VYLzIWffLQrcF9U5kAWZod0lPCdFya
REwpTtW0eQoE6sqA6AcchOhzcnK2Y9auB9Kl59tepHFQFTq1cOY00rJRMpl/blP9kY+N4dakG1kJ
ViZJmTR4bMbF4j/NZb9GbVrue8g6rhKxLcRgcFjVy11LvOPULH+Cefx42yKaljaQ1f53N6AlaJCD
Fuix4pL/sE/TOTsMd/OH7WU6ZHfDY3Is/7n9T5rNUsVM9QPH+2KB7ZPhFIhHF7i1ElkW13Bl0C3A
9fe3u2UWtFNPsPc4S/DQVwn4h/Y99R0VN1UkTm0LiZl72wfH+7YiabNLxJI6rnKw1m4zO3N1dZvO
jhIuf3HL/nLb3pr2LEeVVymyLZFZnuJwffRf0rvxTI7J3fgVRZm78hQcTFzaOsMrATy0HRgTUE+O
CfeA6XOOxWodb3+CZmgVPmVtTHZDE1h3/vYDXOPf7do1bca6a6AKmSqcop7T1qHxVkNHIv1KRHIV
twsLG1Tj1AknGvrdEk6Z4d6pudKqUClK+yLhopPxzIP7IJs+1GP2UBauwVTXfebvDKOj4qT8suh8
d+Q07uzpUg+/a3BpJ94PMO7EoPkaA8Pd4X05NOqogCl/XkAtayPMwPob2uhm9gsadc6vbka22l9O
2Qx1QwgndsV9l78OSYr8dRnWLsRq57scWcPbnqHZTFT5l6yyrGQsqRtn/meRfZu8szvFUr7cHl3n
d8pJbSULiNV7IWOHriCSRpY8GD7sG1oJeHcdCAfDknUnN5ZH2dwlYbcUhiuvbt7KMe05PmiWVovi
afMrrbxw7k26xjrvVYLcR60Y+Wt4Lzp5xfwLEgjpYngi/a/r+x3XVUFTRTfYtM2H6YE9giU0+j4+
ongVzaf6U/xUHtKD6RGj+QYVPQUQ3krHCjeNYHisWB1C62ir9w6uHNHzAHwHagfI9A13HlJL9CKl
oaKuWVVV0GVrfT/wCWqdwfRgke8c6L7bvqhLjqloqRJUo0VTrEg0H+nJjYqT+Dncbefp4J6su21f
RdVRuayCKd/QrZcgU97EnkjDzH21XEOkavYBFTcl/JUPS2ljV3WrT4tY/7AO9DTuACGuoqtNWTed
5yhBC2aipvFH7AfJ2obz7J3okIf5SA0LrBteCduxEmk9Tmv/ECBLzOxvBGpTdWXaKnWjK6FbtDh3
KoHwcrpPfXrfNXnYkI+3PUjjmip8ym3KmQ8Wri/Af4UF5J+gwLVzaOVC3doldi+K19Li5CHfHNQT
V4Pf62atxCrvs413Cc6wEhD7hMooT01Ctrqhr3765haK3cVhDIDf2KrTA09ObDARK+tGvi7vm5G3
eSJ2s+DEY6KKuopG0PU63F5Fzd1BhUylC1vzEl1u6Dljh7V6rYv02FtoanBc6FX/KiqTDrLGFVXM
FGdui6ckElS13ELX+yrbX1VrAkxpHpK2EqSM9rNwB7HcTe3cHKaq+1PL8lCu4svaNeSADgUZDQnS
zXm1ry7q2ErgchFY2cpxw3aax258sq07Zt9B3PH2suhWXAncoPdF363YN+3RjnAAnNPe1N+sWQgV
MzXwbKDZ3Mq4t4HRgV5kec9TE+30NYzeOc9VlJSXQHR+opYVS5/dBW5ycOvvnS0OS2JFS5AarKP7
BCWIKYRpeHA9VRxAGSikik+uf7pteN3QShBDElqWcuunB69+3ljUpx+JG90eWrOmKkjK60ltS+Rq
Yrtjx7rOTvVgghDrhr7+/maDGHkPue8CvI4pO0/0tek+356yzhrKZbjppr7xMiynRy+s/0glSulQ
S7g9uG7SStDO0J2eQPbdP4AGHTzf7OCDCPf20Lp5K8EZVMJfWJ+xmAdPPP9QF5fGRHSluXUwJTJ5
kS6DUzIXGtD/VijPi29ye+5KA0hPYxMVEYVuhIo6Fl6mU/FYg8mjgwTG/79J3MBV01829a2qGZf0
sRHZIWMlSAfYsSlMBG/vTfw6vHJkk5V5Iq8D+7xgw6rBkJ9s2464uQ6tRDvrh3SkhW2fAeb8WDP5
kgph4pfRTVsJ9xXU/mjns9LHdaj9Q5UOz5u/mfqXdINfvfNNVELuerQC7sMm6G/v0elY+rVhNd/z
wqtNrn/5ZugsqMd8nb3scaz4ofeD48b8k5UuD31mul7rZq/EPkTbc6Rm5/TRz7Ko3+yIzMnOFVUi
v2KDNTCxpo/gijs4DnroG1NbtW7WSuSLzRsHi2JB3Vl88mzwoY4QX9mxrVytrsR+nyRdKf0ufcyn
5CMQ90+iqj5Axfh4O0Q1c1dTXqSe7MWb4C8DqCPSBD1vdW+w+HsbImauZrxqak1Dz+EvaHearfkL
xOMjx1934E+voysROldryyrPwzrOLIL5j767p6nnOrQSoGXTrZYNFPljWX/pVzeCNsRhn7WV6Eyq
uUCRlPNzQ4djlwwPlOwBn14nfV3gN9EpuiS1Ws9OH+u8e1jm5Thkyd3tWesWUonKwMtFPvWwR4s9
a3l0eR5mk0HbQOd/Slh6EDohUDixz3VbPVLqf0hbU1jqpq2EpWRCjrMFY9f9TzcDm9ccrntqmldr
K1FJqlYWyAja56BJI7LRk9PskUPC0Gp6avY6LpKOpo8EBZigtY+y/Xl7HTW2VhNSvgcuV2/FeTlP
yQFU4sdgM+2uGlurmZ25DXprbNz0kdvZx6Us76e2+DBZu/RZrkZRvJtXq882B26SsRXtnzz00j1o
8+vQinezrCmDgsJNOnA+JxChZYEpFaIzuOLcXbHNHkpoOIzTrUf2ugcZZ5YYrm06kyvuTUaSlTSd
EJLN01SGYnl2TZGjm7fi3Z5wXE4nOMqAXIiPir27S4MW1lYzOFnVFLhbXU2C2ybK349FE0DIvjYY
RTNzlZY8dwpPttfthA+/86Q9eFN92hU8avdbyac0YK6TPgZpUYboDH8tF5j99uCatVT734Q/ujNH
Wfoxr6rHPGcgSiu/+PYedv+r0a9/++ZsAAbAS3yK9QR5XISE5bkopAFRo7kUqrkci/Yo8UI86AzV
0BCNVwtyif4Yt3uqfdepK9FpV80sPc8iFz45R5t3H6bJJD+km7oSnWnDiey3iVyskn0uNz8OVvrs
dD+k1xq8UfcPSojahT+k6YaDk/r1B1YANDn6r2Krj7Wxw+dd2targZRYtYpOTil0ZB57IiMi5jDz
AjzJX5z0UtnrQbD0UIOBT5T3Tm4oymk+S83mZOC0GZYaa7KQeKZXDoMP1nDOXFP6Wze+8q5LKOmn
1U+SS97b4ZKc5yDADnSs9zSywmRq81tXub4rBBZ+A1cpgYZGk5kYezX7j9rwRuy2pOW8kcu8vGzj
9mll8sftLUI3shLDdt0WFaUrjikUHLYiPTmrCf+vs/f1L99sD767DAkSZuRCcgvcZV8g2hZi3xxs
Qxjopq7EcGOV/jYs8BcxBiekMr61Sfdhn1WUGPalQ1Knx1IukCau/QwkQiZNU92sleAFeWiHNx0M
TrYhtCsRLcLUy/teAvzqgErM2vmYVVIiu8Cc9TTw4Y9fLJ9z5DHxP+Bx8PyjRUzKSZrPULM7bAR6
PGhdfva8+kdRAoEuGf2yy/pqw9tK0zwv5g0PX2GfVtaHbmXC3+mmrTzvACdAOabi9hlvvLNd+XGR
uod9s76GwRt3TxOxydwryMUjmYSeLMnPaZmcbw9+nZ+ajMbSqlTjtpUOJWri5FJfFTvz5WvZrkk0
l6V1ZL78KEAnZLgz6Cx0/f3NZ7Td1HQutIQvvEA+EKTpSWDKkmquI2r7G5AqJZUljD+M/amDsFFH
vaMFVcTbNtLNXAnaoJWD04wMblM/OG5MLcM79d368tX4SsgiG536aItIH0FxXXwKTsWJRPwT+i/S
D/LcnFvD+aebvxK+aw0aH9SAycXPrerQo7n9CMXdPbBQfITa/EZtCa1dcd13hiC0lsexy46WkSxO
s9ervW92MXYAqy38XKBlkgVPQ3csoFSSt4YkocY21l9xu3lsWWd+torNOjMr9w/uRk01N93oSuiW
hV3zXiwIXT+9owF4cvFAue2UuouUyi5ug5HR4W6Po2QQeZz31nDo06GJaZf139yVt4+9F4AiDZXR
eE4668jHNTgTfzIJJeo+7vr7m4DOfQxVlfBeKAJ+p1debZoQU5FME9Jqt1yxdhukv+FVtl8ehOOd
nZrEAOwZrKcbXglpX6yth0o0HjBcxigEhNnS3JXNHkbOa0woge3RDCpTFMkt6HaGXHgH4pm6wXRW
V4K5lUAZFVNJLg4P4gqUcln257ZHvT/yX91yvMe1hw546s6BFQXpDFhcRkzuqhtcuSNnnkiKtWmT
Sz/+QmL7vAX7Eol/tcfVV3n6KaDkkpTiJ18oCYEgk9E+mygBnEBgol6KhlyYWIqXzaVl5KWbKVGp
M8rVO99EUOci32xnxD6LjUbVnEC7y8Sqphv6+vuboVu3g7CBwNBoxT/W7U+fFoZT6/3QcVSd3XHt
nVTyILmsXh4cs6Z3Qwvqxs+uO++rITgqvTinLjgryi65DNDFrgI0ktVPxDapmOo+QA1OpEG3zMV9
So5QfO5AeObQ35s9fb3tMrrhlQC1qnqd2rRKLoKNYWMV4cqrEwFD0O3hNQurtsJZQTICamiTS9YE
IiRO860Gdc/tsTVTV9vh2mUoB1IlSOWuIkrTP0Pa/l620mAY3cyVo7advAVSIbiGFEEZTGFdMPGl
WNrNcJPVTV4JVQe429mBJMUFklbQqejcl1oWTWTXJnFm3fyvf/wmpDw69zYtGLlA3PwB2IRfxM9M
4IT3rzl/9cE1NQ8gjcqRQpjbL1ue328Lve+89Se4rk+3F1c3feVVW1X9iD2fYytLqnMyb89b0huG
fg9a5AaOSiYubCZbMSMBYpPywAkBjYMdMVucZvsRefCXfHBfc7nt9FIlfn1a1d2WNcmFJ+JU0/K+
LE+9ETmtcyMlfOvFqwpZNdnj0olXK7dfvSu52poY8o+a4dWWuAnXZZIJJFzGSb5y4kSoHn+TiUlh
XTe8csy6bTKnOWZ7qdL2FKz/WlP/NDBpWGeNl6qdcTOnDXI6CLFCojFrcSAd3lRPmTs9l4XJQLr/
uP7+Jsoca7TtNsOVGdKWJAJlxxjmgyyPC7cBXA2cb7uiQe2X62wZWJPv2uctgy5t036f0/LX7aF1
X3ANwDdfQNgCCplr5qvIP3P6yGuC2+UWLlNtOAJ0f6BE8tRPQMN6eLOwziqjFSqBp63zeGSh7o4+
99GAINNsGGrLXAZQQFWtEhk8skWuNT2if8KwV1+3/L+zDn/1ywkWUHdYZnKpquVPSWuQG+UPfjv/
HJDv4a1J9FX3BUost5ZrZwKqfue0qu9JsB6r7OX2GmviTEUKUY7DncmJn12JLoWWRJn0D8tCjvuG
V8I4m6AUWDYlP5cc5Pf1di629ki9ft8OqqKFJiolK0nFzys6XJecHlf7aNc/bs9dY3S1Ya7E9ad2
upqfHXtB49CfZcwN075+/Tteo3bIJVADXtcFuaoJsrTwduvke/PDnEMreA4iv6b/1NV42vcV1697
E8RNQhv0tWGBrRaturl1aHITyZnOd5Tw9cn/C19cVO4E7aN59r9XQWCwks7+ytNWgAC3SSo8EItU
jvesbuSdDPYw/GGzVXvmKhRDi8rHniC8YA6HdJWhneUGbIVufZVw9UAGzDeCs5GK6phlZ7Z+XUBm
Xk9rBC3xjb7eXlrN5qNCiLgVbBkSJdljQp+9evsGhuD80C02xCHr/uT0xoZpzUqogCIJ+ELKUlx4
66Aj4RKg7w903SbpXo0bqYAihm5sVqRWclnQJHmEjPhLLYr1UNompkrd9JWTuBTWtVSKu4TjrC+F
U0Ustz7uW4LrN72JLrefF8HmDIXGIHNODWme0eRhh8WczpE7+O6zM29fb/+VzkzXr3vzV7M/VG6f
11gEOdfh6qAlr5rYZ+Z2265cEqB4//0HaIUNhWiAeAtQ5gqd7V+A3otQena07wuUgM4LOlgibYAE
bG1yytO0DO2WOEe3QPfd7b/QhYRypV5ntNR0C+r5bbOVYeXaYQaB99Rx7tI+O2WZiQZItxhKhAPM
3CRpj/+ZN/vsU7QhlO0z4waInWZ0FYk0QpVsEGuBhGRF/2lSfvIDGtWVZbi06IZXDmUQjTljlyMX
ZLmFH25BVp0tYf/xOdsjg4jdVeUU52RLJQ4dAPlm+ky9326wfOWTqUNGs8hqn9yc5TLPshLVBuHc
9X0fk8q/r9bxfkiCH0jhGHxJs22o0CpvazZrkC0/99584JaMLGbiXNetgBLLNqkAa7F6LDDJP6BG
e0oy++xsJoZAzb1aRVbZHuAIvY1AExC7KOawEQ/p6h731qkcrkQy7eY+qWekhYNagPO3KVlYbc1d
1pm0OjUnKFfi2E+Wma7AiVxyyQ8d6CHQS/vSzP4D0JAnq5xP42ZCo+iWWQnlJmDb4IwurhmyOTp+
fwfZWcOGp1kHFXPl9HXpo1EemYochAu2+0D5EhV5e2p6YbjeaTxJxV0lw8x7G2DLs9dA+o/Z/Rx6
TS+PHhU7k5gqAIt2a8Pa1UZdzBVttK2zewDe+qtIiWnX1n2EckBPno9yEnWAzm2Tbxv3ktCaATds
suLf28eCbiGuf/zm7GzxNIAOARYi6HAFG6K5udgMCl/lrsKko4Kx+DZmhcAz/wKEwYJbdk5OfWqn
h9uz13ioCsWqAXidiMR1kqzJaybZc93uKx85ai9d4eRFsgU4aVBMLWCWzIlo0S0HlgSmUNbZXgll
OYMKfL2CUFpnqQ+k9u+8ZTuSrnLOeZ/vQro4KhgLxCbLGCzYL9a0ekpTL+qpZzgtNdZXQVdLjuy6
m6IsM25dvBbWw2DqLtKNrJzDIvEJUpmYNHfJl66a+CEVULG67TSamFKxVteu2iwlrveAs/J1SoYf
rZeG4y6mTpzwKt6q79IcNE1Av3lr89G2p9+yoh9vz1zjMGrr3GiBJrYrEKwzCK55MdznlTj4Sfsa
jMSwH+iMc12RN/uBKHiVjxNm70gE1IfUBsdi8uf29HVjK7foYs2HOk2wF7gscw5F178Mm8if6FI4
x9v/oPMb5fTt8rTwghXpA1ZmwSmQSYDWAF9kBs/RDa8ELGm9UaYzygM0Re5y/JLL8ue+iStHrd3I
qa8LZMugORMctroSz0XG9sGLHBVw1dpbO08jwolU6KkDM0B1T3iDd/ftyWtqAyrmClyx3jo3OQC3
Qx5ZXIapOEH04yyz+r7cljDIf+WWZXgBaNZA5R1PE1n1xYY/2wAhrSb5FUz1hsS9buhr2L3xfSrZ
vLqkBgioGB+KrUJhSRxum0jj+ioGCyycFXdGFCR90LtX3keZy3+6cby7Pbpu4tff30y8WppVijFH
1swewa1Y5KegsXem5FTkFQrM6eqDQ+nsWNVvaCwe/HE++LP1qQ+SkFF2TixmuCzorKSEb76JZKgF
Hy5450HB/dOc+2GzvOwzkhK8CUzSehkQZHbg5/+WTjoAHGhvtWF4DVjH+R/L0ptFEFs252vqDhee
icNqO1Hdd6eUPFH2Gap6L1bmA8iKBAiSEtw25O81B4IKzGpk1TXjkLHzWpXpD4n7yYOwFx6iD+O3
ZdudIcA1/qUitFZO6saeW+8hG9f1jJRXX4e4vKR/dq2MCtBKRnALedz3HlafuE81rbcH1EbZ6+3R
dTZSorpOuLOQBf0XZE1f8/GLV/pHrxKX1CjQ9L8lfidrreK0HNassw8h5IvgRVg0YNOQHyW0etvP
bMsigfSyS342ye/bH6RbDSXaA7df+rbo+QU8VKd6rV/ysTfsgJr8wV+QrC6obLBs8EtnXZi0zuAz
j4I8GlJ+2Jb2dHv+mhespUR5mYrJIxX+pCTDg8NQxx/CtZm+dvIzal12ww27ie5/lIDvOLJQyTbz
/+Psy5rkxIFufxERILG+AlVUr3ZX2x7bL4SXGRCbxL78+nvwd5ceTat0g/CDI/ohUaWUKSl18pxH
e7DjmXz3l/VktOi03cbQ7pqobZb49i9SzYi0exdVD7FPz7Ifm8XwQkYh4wFKDM2Z5v3d1ZYZzv15
3Sy6mPYjn797XX3Z7O3k1zTKjQ2HkOeVfA6YToPn/VixZbJzvzBFJ0bqPG4OFEYBreBNEbegeT7o
KltmOneXXfxlRE2nZMOpRTduZFFPR3X+/jzYgRTqled4Dq7kzqNvlC9j148o0QKhc3uS319Otsxv
bjcmq7bOcx4D4PoHm4MQ3P+db1uIPJhl5tPW6NiiVD9j//ubnURYY9mgecB+3DpWhWArWKNmY7qi
hep3SKdw2zL8dIZO9qM187h2zzT/JlzzPDhfafZhrHUPs6qlJEV5sDVD05CCgop1CANOzqJZwo7X
d8I+dpGzZaJzK3OEZWcpSUBnGmbdZ6cIopX8uD3dqkmQYpoKk/UD8xEKXXFiIEoMx2L6dMi2DPDa
au6avokws0k9R5RkQ5J1WoKV909RtgzxyqmzNNiIAPKs/6nmL3ifCrP117GR7xvHm6UJotSR+w3C
N7CX2PLQWLcMd7dNKxaMTHg+87UGmtEgScWD89BAp32uPkAU5Yy7y/n2JxQbtS0Tnwt/K/k4YlIN
6zc1X6uhDX0/TvNfZVle+PLaFFXU+zrdZtUvkuK4A0+CIG4AJGw/vA7zfKlZ8UmwF6Ll41dNtRTL
8zjkfmUgAoBkyiLO+Te/8qxwWdp/NB7bN8v/Hm1sGfdVu5PtQuLefbTtOe6XH7X10Jp+hE7fsKtY
2PJv5foln1+C9Finry0ToqfCwXN/6TqP1WT3kddt7ORUzcEtQqZE722+EFYGzuNY2FFTbOd2s6Pb
vlJkDBn3VabTZM/dAoIWO3dDu+F/Ty5ADMeM79n8TeBVjG/maONJrcvo9GBsbnMdCqi+3bauWKky
6os7BreAlkLKaH5PdlTmLEqDMmwtTTJV2d///mb0S1oHZuOhu2wyY2L04TDHwJ63ZakZv8r1e3y8
sQ9ls7EFF+qOa5/jgI4nZv687RmVZSmGxdLY88zgGbNnZ0bX59zSQe0UwSuTobtiqYIq63EhHXhM
pvQThAtCV9udqfK5tAGbAnW1rSVYMRuPQXUW5jVuogUNU/cYfMyWOdHHbCWZPwTew7gawQeSG6QJ
nTw91stny7zoeEjrVuHB96iWnNEdex4M3QumwjkyuMuzS7vtDMRqMWxmVHpG7BU5FNXcS+ZWxxal
zAVVZn7NuIkJCGxoPGcQyCpnjWnF0pHRXXVW2yN6hr2Hwt0+9D5CdWvoN7q4h6CTtgzwcs3WJBsa
F5JBhF2wREjA8aF4+g/AazKNdPTAdRQAcWhV3p1TeadjpqVQ5dsM9gPgAZO1eDJLljizrotP5W76
7/TSNPXWFhZmsm69EI3zoGzf7jLLuxwbuBSp2eiQEccS9N6y/KtpDH1IiXHQtnQJHiy/K8eB0wSr
5BSkCwRbdWADRWqUaaCqZprQjQbTdfsl2/p4sopji0SGb/VuBZpMs0HSJcannjVgzjZ1uEvFqGXE
1paWaeYZyLpbF8S1MV56W7eLqkxLh2MvR5ftxlGabu2ui+fWbGNAqTWPbYpOUlumgBIlG7thbzQU
gc229TLRQDRZuPijsXwuOjZZfSxmVppGCIrtxarObK3c+tlseAcyAR9dTilkxUS+Va8FgEV9d6gi
b/+HD90fGEtdZv7tzZS60eqgKh+bI02FJtv9ead45xAqE0lVQz1Prc/YP9O6VL+a0pmet43bV5N5
7Ecw0ryMNr/JTiSrG8gFsi7/2HqF82N2yMxDz6L9XWaU5teiT/1HbwG6ChuLGdto5o6cvOnBEz8G
labspEgWMlbMMxdn6j0n/2cNeH9i6zJ/rjMgKTODZL8PJQxHShjpYqEXoy+9fzqzyc8+XhaeoAWs
KwKplrGUMpxibVMoq3v/AGqC8sNQO6dx6NdjCUmmqSKQMR3mYAGMri098nFJg2A81Xi9ONY9ZcsQ
MQjkjD4eMPEBtwfouanmS9/kU3zI9TJhlSj8VORBzrOQ9JTdB+XYvfLSSM+3zb/LBO8G9n/wYaRi
xrgQkYWe/8NhV7HMUTvx0Kqa77ljDmGejp/cnJ/58BXVzTAwnDjoHXJyMqRL7xhpiC0DyTwBJeve
spFfRFbFo2jixtKBoxUFTRk9RjgfQFsLEFZYsr92qVySrqgCZmcxj2Ea/MxYDu7lY5wE0IL89949
kxwPChMO2mGV15FTL7FX6mwrQl1Gk61spBXD1peFBijvUztsf0+9Tm9AcUSVkWR4yR7TYDJgnPmv
nv2BQpkDMMRDyiL7SpPCvAVBIZAmKew75gZWyw3S07oO5vffEWxbKp5BzSUtNy+FuI0/jSEDk8hi
Jn33NeNIxyk9FosyiAx7QWMZ9v6VYqg/zyz7SC0dT5pikcroMWpC02VpK7yRd8G9vytN0pPnvkDD
LkpRNbL+dgxdwUP1KenYYLCJoo8XOQp3JzNceicMOityxt+1nYaAsYVL/jQPuoZkxdTIvF6Elz1p
3CrLw7Sx0DZch35enj33o+lU58DjmkOBqtQmE3xtFuxRMoBRrWJJBS3cLiAhiBhOBQEvphc3JuRZ
Fnt8aDod0exeC3nnmCBjzbasS3MzI8WTX/RPTbWeciP9xV0XIGE74jP7lDFd74jy50lXgqpvHdNk
YM2B1Isbdp5xLuhHv4MOaWmEjeWcuWVFC956rUYHaPzz4v7e75O2/WHoTSvFY1MeTvxFdMuZ+ms4
Gs9e655ryKTb0E4InAfsqNEgvvQODedi1Bw/VctGyhbmbM/u4tsrnoV6y/0ymDWNWdANp67HoSwc
CF4KCR9nzSlBkVll1BrrN+YYtYfPudv0lZgpJAydT00daB7OFT/nP9A1v7J7b05hP6+6ez/Ha06f
JcRfTjWwm2OxaNB3qu/sS/VNYcoQQ1P4lovv+Fv/XC1L7BTDaQ787wZeI8EeqUmFqu/sf3/znTJf
loZbFN9Z1+nJwTuqWNlTm5pPy+yF0AFLbp9PVN/ZN6s336m2fuVGPeE7nSPy76LgDEcTI39erbKK
3b50n4ltppqjtOpr++p48zVh+GLYNWtyvO7UJ5pCi6Gn4NP3oYINqGrOPt3+VftZ4J3AIvvf33yn
Gpu1B08DvkOs2knmDShVTzSaYopiIydSqlgDbBh9UG8I22E/lRrBZSJdnBvOEHI85t7+DYpdhEjJ
gc2p3bQjrj5hyvHgNuJlo17DjTcRcE1xt7WnfHsxfJ2styJAiZQPAkx3OaYGoHVGU46RuRjfcg6u
840LXTpX5ViZk2wy4Thjtc2r6U7fg8WL+6CNJ9zkwjVnP/OePZh9fvLNJvGd4hjTsi1j5eYcHcMb
tBuu3TbTOGvdL5bPdTSCCq/JSLmuIN2yedS81hatQscRd9TuPy6caxaBYiHL4DjSCjuvAtO8Oui9
DX0QKkVjs2lysmJ7/aOH9iZKwF2M3LgV5jXocDofxBhzj92TsaijALwyEapY8UjNYzTgtgyZs4oN
/Plbb1456VsaFaTN2Hls/EAT9Krl9UcO8s3vcQaHQF9kNq9LB5oNYbRztGQFAAmQNoQEOE4p2z+B
qI3EgvZnaG26DinVJEn5AO3uRQrmsvSxybNvLFidECnuYA3qT/XozY8ijUnacpyDxzXwAaYZNucy
b46hSf+qoUtRb9rwWemCl8GzXDMBoUr1s6vEpkEfqaxLtwaO9w+rAsnEozH6KMoLtCNk8zGwOjpA
/53jnQCdkxkUVR/50q5J4dbdyQ108lWKkcsAuY25ARubGsZdZj0GbWN/K8End/AsLQPkurXN+kL0
6aPfBD/pWsedQ59sm32hXvBK3PUlHYtr2/ifF1LpFpIiVZnSTu+6eRmUhKaP0wr6nJZ5oZGiJW4J
/r69X6lctn/3zULlBjXmhXbOX1naAqYzrq8MyPaX28YVqcrcP/rGeINWtz4t6uxVlPjvsyiNNjgv
WeqseHBgg8g/28LsQA3klIa1RGjGX/qPtz/9R/noncOEjKFrx9wWeb3Rv3BUCoPgZ8kBJDZIuPlV
CGx91Dd9mBpuOFZmSAUKOi0kNtenrfXuWiouNSii3a24kOx5nN2oZeWzxdJHl7dnXHCiBh0cQfa6
UBqV3D+1HD1+fhsxwmJn8Vh4+0eoJkc6TBA7DQYjN+a/wFy9nND9aDzwuUs161m1tKQsgspwiUaU
tnjuvCLEI+W59H4V5cFnIFPKIugVHFKOft1nYvzlZVZYe7ou4Pe9QmUkXmPbhj9bsDwCYuulVcxE
ritx76P776oBBPnfK3agRYpmIF48z2L4tQ6+QOE1Ly+ggntuAnFvcqOIAi+4uKgRxFm56VBt7x8b
qYzHo0FjTQ5wZrig2DwPremrgUeiIQ8idDzHHA+vS/U7MHQd7SoXSlklCGZGJlvgcyAl7sO+6tLI
8vVI3H2BvudGKatkFjHFgKd6XIZxB6d5HU7++hGn+pCBjc7IhriGyrC9Fad8GiMivvoO0Uzh+6ua
BlLO8dcGQm4bs6/bBg3PoAtxRH7K82MAECpzslUCO2+Ja+t1EUDOglICZ15NPL5/QaEyF9s0Ns3m
Txj5PPR11PlY2IabNO0WAl3+80hGgTruv9d3GdR+066tfa2gNbz1c7RzehwzLQW8tYncS7favva1
gyuc6J22i/y1Yj8O2ZfRehYJjNUqTHo1DYOycLS9Ygid1NJxUb+/WVEZrzelzKIOpyauUrXVQJ1v
M2reAVpXUGF9sKd0tX9RPhd5FfG276ws3LxxNI95z9/v3m+2Sk6cIa+swsExO+s+VptYfrCJ0PMx
30nxnvVNjZe1yrkWq9sBLeaKC9iwjl13qAznA4216HmPsVs+bR7a3gNNjNGVl9tjVwS0LwV0QFuQ
0Bi5c6WNGXrT9DQDs4TUqzlLq8xL14DC7HJeuByO59WnGdohELVB2hpqTfFEkWpl5N7mi9WvfOZc
p/2xzV2qNOZk0j3+q0YvxTNNHYsIiIde/UBEpknOHCVQb840dTOVeSmmncIy0HBeuldnLE6ise8W
92uf6e4Cird0nJL/vehpFvjm0PnOtT8Nj1Zcxf7d9rJE9rk+ZzG53l4/yq9Ie/pijXjZwg/5318p
T2Vivo7xdhqSQPsVxTTL0L06b2bmVKlzLRewStddC+mpXpe1FdPgSeErPMZbYhfuNWMB5Ox+NU53
N6bZ6baDVNb3v79JPWZXTfNmYehj9mnYsrPV/DPUOtZnlXEpeudezHXucPc6ZQUU7fpzEzjhBLzH
7bGr3C5Fb+uDqJ3R3L2O6PKq0/y+0Ao2KPYDmZStssfMHAO4xa6y88LmsGzZac0L3Bjys12v6MwR
mjK46ldIUbwVlZ3xQLjXpb/k/nOje/1R2ZXDt+aEt9YevkMdE5eEGXpJDjleRu5ZAvv7MrlIm6CG
bNLp2RQ6YReF42XA3srB62qPmFMBuYPCp6GoyijoWcib4GyNqKXVi+bIpVidMoAPxDBGxgd8ahIf
xiAP2XABX8ixLV1G7zEf/Xl8TwngaPmaprge2gAkaYyrRi4F7bB6lcEn5l55O58H37/3VxrPvNDs
WirzUtjaec5Mf8WKLNEVlGbbXT0T8Mi2B1ePFLadMXhusa3u1WB4qsPLY52OGsco1rxL/p3NWn8u
RWsEznWBPl83lvG0fDq25KUozQMnL8rSQ57cSLyn4NI/RkdEZQzf5rBAtFAwv/rtrzkA1KD95AEl
dmjcMoyP1EPQoJ5uX91xvfBgPHsHz04yiM8ilWVTaBJcWfsxX8uQpz8Y0amvKZagzLpGe9McNtLb
0Pl14qmrH+ysBnha94yrMi/tqUiMabAfnaDh+lJazh76udblKuP7399sqV5QeqNrjbhmTXPIaj+p
1i30Kt2mqljjMhDP9OtgNsbUvmb1HUuveabjuVGdlWTUHF8aT1gpLP/PiYzhrLS89HF+KXEi8zSB
pPKOFKJWn3Lhisy5mqmf9KK6Cxw0jgHffHu9q8xLcTo0UFxvU8u+rtYT7f/uf2fjP7ct72vjnbKG
DJobXVoD3LzaV88v7warizYzuPQUsO+Ax7c/oZhaGTaHRylabx5uak6HBwkRnOpMR/akmlwZNEfB
t2ikTvB/Jrc6lwl5/f+dXOVXpJvsYjZTs9j/dwmVp+GyvAwnM0Z33dElJAPjptTqZ0Jxq/LTv7z8
wzRcA/fYmUDGxXmLVfudg6TmChbVblzMSwRW0tvT++dV650lJOPg2pQsUGF2/88csNN06c9t3Mf2
uYN/2ssxfmoqg+I6ZvLGKzANAASI+qH/Xa9XzW/Y4/S93yDFb8FzoEe9DbuVl0V05VG7vlJvDA33
IZ2/TUA/rumPWnh3PToibHN4uf1dRVzLSDkbNBR+AGqra+nG0JWe7Sg1f9w2rYo66aA8T0bg5QP2
mm6KhuIyTJrriSJhyNA4GzKWZmB49rWd8V4Q1BdC+Cd/ah86dzl2UpMRcvO2rcs2d/ZVQPCmCvoH
q+cRH6e7255ROF3mVhtKHGKzAdWXtrq4AxQo42HU3HpUpqUduEHbn8ugpnwdOzcR5XaxtvQM+uXz
sZHvn32zB/vTxDMH/AZXJ/2UT0HksYvjFKdjxveF9MZ446yp43gmxg5gZZFVoTHyUz58v21dtWyk
47FZQc6oLbBsqFE8YJ859ePyVzoX5y3VqZGpnC/FcGMU3B9XbJIFBCgG94nPInR1ZSNFOP15k3vj
HRNyv/5EkHvAIxnW9YgOxmN6qFRGpJXGUk2QgneuDRgFBA0d95NlfLztdoVPZDTaZLfQJyKYVKv9
VDo/SQq90mOFNLLfdd94pKzQjUDAJbBfNPl+32EJIbrKu2rLlanUzKlr5mpGJP2/Ohp9GmMj2bcU
S+MdxaTKhGpVtxQB3cPVTZ+huBwug45lX2VZilSnsdK8AH/jNXW/UptEpfbIo5pRKUynbST5MuGY
AEjmBIi1mYaV/8+x1SIFqZ31HR+pbV+D/sLYc9HoM6PKIVJwGiurbPC64pHJjMV2V3iao42CHInK
cLHOmUuoA8KwnbCrHVXn4dL+Gk7uuTwvx/TEqAwXo1vr0hQNANd8AFm/QeIRdfulKjW7hmqxy8gw
UiwsGEfxP+VcctqvKHs5dy8aB9rzpWIGZISYbTBnNVIc0+hqxd7Sn5ri1+1lo7IsHY+NLeV06Drn
mpUDcFrTqch/37asWOwyMKwgfAHTHsIoZ3FZVCFFTb0/wsOJvlC5KOdmZLJ81x4SKC6Fu9BGA4nr
zNK1cLxX89vNS14pl9abaGuMSZVdJ5ARpfYza1Ea8j8soHaBNIbmbvgu2mz/kHTo8NzcTIWRTUnd
ZGdififll8HgYT+9AoUW4QEQO8qzaOf49py8t5Pvn5NS2zxRi/U94N8iz55Lxk5L712cqr+rRf7X
7U+oXLcvtDdbi734E6o71ZTsx6hgeXA8Fi90C2ecBy1uR8Aghre/9N7S3X+MlPG2ntSZBUqcpLG7
S9VNcTXr+jxUP0LKeC7tyxQ0wX1SrnbckeB7ZvYQWGnOTmf9g6fL8+JUGnjbe2Gy/wqpPOBSa2YN
9J0TX3zM0Pywuh9mojktqzwk3SNyNISz/T0lyYLXYvtpZprErRizXMJDg01lkt2uWb1y9E3W9GQG
By4Q8IdcxEtX0/XxTD8l+fJgGtfF+GvSPamrhi1FNa9awYkL0xV9HFY84CaZo9kGFJ6W23C3bYa2
IfH6xIWUeQ+i78o8wj6/O0SOWdynxpz5fcLBGD7530VtIWSPlDV361K4tovn4uTXLAlEKu7JBu4A
Y7yrvOygX6QYxbu7cLwG5vP0buHPU3YsauRe1zLw7bZxJ6xs+77Mv0wkmbUPJaplIkVktZYO8heH
S5YgLHFHI/bffNYh8lXWpZg06qICp+tuXbzM813JPqfVMWfLxbqsNR0cXWHamT7y4jPT6fcpdg25
UJctpT8Qgd3QmF7NKtnhiRM/jfWxLCU3tzqocLlGhWEv8ys8YrRfbu8PCk/LRTm/ZVUqxn0TD+48
tCQAuG/kB21LQdl2bhFwhjFX2U/RumHmfBE4IBwbuBSTvZdbZW1i4Gv/0ym/8vQDGTQXP9VUSvGI
5nO/cBnOG6X9qcexacRT9fqr7DTJW5EG5e7UFcWlCqpeC4hNXtL24mUHl4gUksS3PLBUwCMQOYi2
QpxoryOLV60SKR4nUrfANSJDERNtqDR/gIe8CBiW19uTqfC4XHPrhSNoRTB03381y2ef/oI6Vqsr
fipGL5fbDMcZN1ZhPrOJhq7VQjJPhJQe4dLD7iCX2zZ7WVjuYvBQtHPF2TRe1kmzElUj3/315pwI
ZqmFzGDawCK/ivmj1w0Q83q57XOV7f3vb2z7RUXGyS+XpNmeSf/BHxO7uRwzLcUm3SBmvFIM20g/
CPNzliaivt42rQgeWbag5HxKhxwrcSqpiKAB2p28pVo1oanyiXSkLbeRpymtlmTzL8by02GR7327
PXCVaSk6O9DZc2NC1Ddj8Z2PfjJNw+dq1nV8qfwiRWhuj8U89Bh5U6FSBZIw0ugaJBXBKZfYTD+3
CU9zpENov/A7b/nZ8JOp4zdT+EWusgnXGdJpxoS64rkov0703guOrRW5xOagyS5PXcR9UVAv9HKj
ijsONsrbE6rwuFxbg66YORo93EK8Ju7EfHbxkdumVT7Z//4mNNOybwSbQX3lGttzazg41XpAktea
8AxgRn4LQsKSezanpUzFVmDk6cDild0v6HSc1p/G8AN1mjhvfgZopDj2S6StdMqdebKn/VPWt1Gc
efF98zX3K5X/pVg1nXbZ+ArT3Dkb+bnU7XUqu1Kg2laOTp0Wq8Yxnozx82JpcovKrhShFqgi6GKl
SIr51SvuaRbddrHCrlxbA7NR55kC453cIaLMjpbJ1JhWrEO5otY56EvtnK5NrJ2cGzKABjAXnuZ2
ohq3dNEsLMdfoeAyJo1hoseHt2x86crJ/HrbLaqxS1unsEHqb7pYHqL50NGTn57H6eDIpfDswUUP
kQx4nHclCsh4iOl1NKsqp+x/fxP5BiAu7goF+aSukmk9kV6z+BQ5XFYiSKuMbt5EpiQoQIgzPBD2
01wfqkyTUVTmpVjEA0/eLXumHZsiNI2/hP25W07VIQ0IZKw/tfE3bkmHYjBnf2gTOnqxG+QxGsTi
lB/RzN7NS6EZLO3+Sg3vDOgQmItfffE9mz7eXocK18jNkxOzbLGVdEqa/Ied/a62pzH9kB89fMrt
k2g/8NthX+YGe/SKs4l23PyIlBDcIvdONma1VMMIr3sUlMhd03Z3Qz/r+rYUu5DcJZmlxf/Os1OJ
twZSRr7x97KUIZQ+DMOMRPlga6sVirCSVQY84gg+oiU+mV0Bro35RNEEeHt+FXlG7pdst8APDCND
5Wm8Dvwiir8G/uOYaWnzHDZeu66o20SsZQQC5NBZl2gDmvmYeSlog9mft9nnuFxs9AxxoXisTfAc
6hgoVAtf2keNfCZFULIpodvzMp0t+lSkzxRvHMdGL8XsavZLwVI4x1/Xc+55IbGDe5eJ0xHzRG5Y
XCFrSFOS98lUf2vZxShe/Tw5Ztr/d45f0W/VZBYc463PC7+UeDI8dqcjcktiQDfTQRdsm7S7MsS0
zk601FN3DebG/H5s9Pt0v0nFfilEhX9jAtbE7xAUiuyseVl9S+P391cNkaUCgm4bbSeoelTNwbiI
jhITjFHlXa57Tn0/XIncarhaa95NEMIGnfKzXz+63VOmq+uoTEvhKoJ8NrJ8ahNIfJ8MfwuJz9F0
mp2POV4KV6cSfldwmF+o/5hm7G+/Mi8ptTVPUu+nSEjM/3te835eJ4OKNrHB7u0QkAhYP28PXGVZ
ilTWEYiLsRaR2v9yLRe5XvdsvR8V/3uRIXJ7IR1dL9840jof2LktfnOLQCToY9M+D7qIUgxe7jD0
awIosNtj51hL8LDVUG0Fi//1tmcUi11uIFxHJ0tzY8IRuOqjsh3v+jq7WtV6yer05fYnVOOXwtXo
zbnGRjsmQ2eDRaewrDhPMy29qMr8HgtvssHs2r2TerxL7O/ZlZ6nJizQkfGU3bWPI8TPIzMUSdkf
2mqJ3FUouiElDmo0kNMilyJvPpcFP5eBqanQ/KFHeW85SQEctP2UU1d0ifkyxaByPy2XHW3BHq2o
C8EfkBSnI+rhnkPkDsM8t7t6qvohMQugfgrI6liT72i2RtWkSKFMUs7NPstxbkuzh45tTwPTEVAq
cpysAVBXnNdEVF3CyNPco+R+F8yaW5XCtNxYaDLL34VDB5gW9+VYPo/9drekjWbXVTjFk3Zd9FnS
Ho2dIslBzL2z2vVoD7sdY4owlvsIe3cjA8QwRZLWD14OUTcn9Oljhh34tn3V0OUYHoOMm3MrkqaY
IJljxCP4AG+bVg1dit/Gy2bqgxM3WdDvD769aPQ/r+ND7RxcMN7+m94kiHpqO9ut4JuW/y0g/C5c
Hyg0HdGnyjNSxHoF9BPZtAzJ5vxK6UdgEW67RWWX/HvU9mz7FWlh1+yvtYF+ubvbdt+FkiPuZdp/
5jls5QKG52g8FR9pvFwgVR/28XLKovw0X4pjuVIWAKgC8DMVwSqSyvgOPbVtfcpczY9QBKrcRsh6
PoL1wsdlvPjujeiPzq+b+HzbQQrHy5ClzPONrRwNAfZ8GjVtfm8Q73zbtGrY+yHizUpEaT/DO9Am
kk58I82PbrhWICM4ZluK0FoIaB6xbEjWAVLffXWehHO/Qd39tnmVV6Qo7ftt7c0aQ5/rIKrK+nms
3UOFIeLun3zjFWuiG0i8Ybpvf/XZa4ryUGrcd9oIVSQYGX9UFCsqIA7sV+RLWz3keXcqXRZ6bXC6
7RvVtEqhOqarAa4BrMaxACdr750Kd70ng6tZNSrXS3upY07NIPoK46/PmxsPvmbYf3jl3jlsyO2D
y5xveTdsWDIvXrgfN6qYxkUMwakkSLoTFB5O+5Ej1SwhhZtkNBKY1Qd7A0UF8vAXMWUh9I5m3Xv5
u+yqyGoyHMkcwXHKbDipP1lnNyrOAhWdNGLRdLJO5qXuo0En3/EuHHb/lhTGYAWw5tQo92+lifNo
XYYiWqLq2T3jT7pnC8Wsy0ildumhL1PiBzXdKWjP1NEUA1V299l5E23OzDoLDIAiyfAWtQn/RBwd
ZEZlev/7G9O8HFFlNOYuWapH6r5Qrejdu+Dd3ePSJitEUAtrMIfETvKP6NhPSjicfSShiOZQtz4V
IE/yH7BSblZcTPhKcccu9f1w2e7ts3nJzrom432BvBNwjhTJRZvSfqEerudef7/m673DRVKAOwFi
0UnJqe5M8n5dk8gNh50x7+2A+CHNY3Zpzv4d5FOTIdHdHFS3FBnA1LYQLQBh7e4o2I/L7wYa7XGC
2CJAwj+kUfW1PKeaLKXIGjKoqS1XxBoIY5Mi80NjuIdkQFzoerMVW4MMaTLYmPkLyEQSe/DCfoTG
b/C4Ld+zXHOfUw1e3pSh50YatLIlNH0yVgjJ1t8LHQxBZXv/+5toa3i5VMsI29x9aJYi7NunDP/d
3tJUESc3HIrcdTOngNuD1/nknXnSPIw4IYK3LjZi3QlRkTDkZkOIxU4ddgSerGwXaBQR1YKOVUla
hjg1G6hbnBI/YI7cZI+C4QElgTukjOSIcDeyki2Fs0N7aMW6TYcuNDMcoa3nLrrXLJVnpIJV6a6G
cKq1S6DMZeDh44gABoYso5zSuWmGicEreLH2ipes1kAa/zz1vpPaZIATKbZuBRndACR26CcoPo4h
PXvnKian4uzH4kTOVn0Cr5qLhtXgztCcjRQBLAOfyqAKCn9fQd4QhG71kbhpuGQv3hHK1N1fUgAb
eeFa6MHCZWm7C8SpqzSvlarzikywTwOTpCVHY0QXL38KPV4WDqEbso9ZJKLxsnw4FsgyrT7EryAu
NGPGockJ5du7Pgmet6SPqys+lOiytGK9ypgo0EnhHb3CV6atjbIRpdtNVx9QRTKVjtd1E0BSpcUc
rNEUkyiPsnvxwO/oab20mulQDV+K5BHkaWlauKjMBEjSYDX0XXbs1Ct3HtIMBB1oPkKSsH+RJvbA
Mqvrl1TsADIqCiI/NKurrAVIlIdz/uqCOL4rD+H+iAyKonTiWDimSIzic+s9+strPWqOoHu9651c
IYOiLAD8jcFCcqPub2hs3tlGA+LU7vOUZydjLdFfo2uAUMzrfwBSaGguuw7OT82EtonRnI5FFZE2
384HJ2wx4ASU37Fn77xdjAiPi89OVKKbzIk1X9mz/XuO2n/Wmy2+8/iULR2+kj4Nd/TSPczn7dTc
V5FO5FBxIJXJ7R2Iks2WwUTiLV2YVRcnfajyD2P7Mvevmt+wR+l7v0GK3hIiGxkpMdnbL3FX12Hx
CjGR0/IPThJo/Y89ja9Ua0qKYBEE5v/i7Fqa28aZ7S9iFUECfGxJihIty3YcJ/Fkw8okEz7B9/vX
38N8d+HBCEKVyjsvQAjoF7pPn+6bHp9Jjd8lAenuo2G9uCjg2aXhrSqOKZnZ/k+XomEk+ZTOw3EI
u0d6qI/cn3yQwvmJ3/nqwEii2SKgqqwKM6UEcuvYyzOb20fOkLQwVNcuW34/xA9ytQ2xFoOSEskc
632YkREll8n5evvCZWsLj2MX088xTo5g7fV7vr06zSd6ZzQtdioaeDXRNYYed5b7YI+prxvjY2o3
Cicge9b8+f+HY2ksbtX425XaPdnPzsN4ScP1Jf2NAUtH81AE5fEeekfEFX+Ssx8+BY6iJZ9WA28y
61TgQVN+u336knhIBFnNXUf4ypGaWI032w1bYHG6Dc03qjBPtr6gzZ2D8Z99Afk3Pm3vezBhv+rR
GG6+eSTH6VDBJ6fHO+v8fwKCD4eUNEumpRY+Vmxv3fyza1/b4fftc5JJqRBfx1qbM2eDgqE/9WBi
pC7mMPrDEisKSRK/IyKuMKiDAiSDHLuGSR7glGf8zoUFzaWbk1eGtbXHrO49ay58NqladWVPPhFr
ZfYDcsgbjjuN9pAU2aFTccS9Hqxzcu+TT4RcdXqPyT02PjIOoUvDUWWZ/7isK35GxFcZqbOmaYKA
mh4HI1iiofLQ6MMf4hcn4JGGTE6HeJf5Od6wPCC7wS486/Ue3hwotIjBKvN5mvIBN26l1E+G9QH8
656xqKZ3SORVpKXvOk3r5g6mj081D6x4/bGCGTB03ZTdF6fqgmZPeU6dNoHlcN0La7/Vy7duerut
bJJ0lC745i0pp47aOJs8MsMqnE5juKejVM9wmVMWOePz0jLBr2Vj/Qxp7OaleND88mx5mB5KDjsD
mWpQhOQpQkRIFo5oxwvjl2w/8RQ59EfnjR3thwGSpQpkrltYIlLJu1WVulaNH5PSQ56H1fCyWee8
VUCnJEoOvqV/u369mWg2cyw/vM+HISIIXLdj89X8E76oMqnXL5y4+2/7YLi1dhjGfHekeTRF2QOm
K8KK3Jt3ISJAqzHHEZNSZuia9qjPp1pFVXJdyYgIzDLQyq8tHNsutiRI+fuSGV65KFzndZdARAZ4
HbDhPq/wxJzc2JvB6qm3hUJ1ZSIjqC5rRiAzddxp1lqvGTjrm7w78kU7tG52uK3Cst0LKpyvJUHH
EyJGVlCAt62oczuFS5MqleCL14Fkea6z4ci8+WDA7yQP8UkPq0N1VKWJJDcrorQqPhRVnmH7a3Ha
0r9W/clSEYtITkZEZ1Uc1cW0d4ZjmVUv1raFGii17zp0EZvFMY4GzDlIfIyoZPXpiCEkKibV6w8/
UHD8W0PX0mljzMoCMir5NOa5Z9ohm38w9q3MFFVd2bnsV/HBBsTN3Gmg+QSYr3CBLkiN1Sv5pkhO
yBbf//9hcZZhZE9RIQwCp2VYG44fcxWjvkxUzH8vjWbbqm8JlElvwIdihy3FaMT7mvuIiLmyZ9KT
2lzbYz+8GtmLpj0aztttYZHtW9DQDc13xbBSaCj9laIOgAFD3gYA3O3VZQcu6Kg1mm7GZmx8079Z
bAoA2AnvWlnEXGloCgHdF4qGeXKMxwtn0e11ZZ5ORFs1mBFJ7D0q2DOshl+hsp0G7OIey0MWmqqv
7Mf737CTiMAr17TxGO3wlf6wl8KWE/1VPKL1MQBnrqoXT2YhRSJ3o7K1NWW7TD7s+c884Ef7YONJ
moXpfe7JFtSVDgtfugHXgOC5ScO0ON6+BolYiuCrhnRONVgrfFNy2dZHe9i8Lr7T8dmCruqZA14S
B6i0CZM9suohxQjqZD3nKuStbPOCY7Xqgpq5g83TxTfB20rXRzKoVEq2uKCwYzWaLS0dQD217Gdb
GAFvrc92eaeJFNFXmGKfOa5eIX9rLj9cHpt+QzIV4a9k7yL+SmcWJXO9790+b8V7Fh+TVpHBkFga
EX5VYWRBtpTwp6seTVmUuQo7I7MHIldUORjTZqHgeGSfK9T3y9B6qc7p1zqywvVEmvsMpUgUtWlz
GcOzImW7Hqz0vCyqKGmX6SuGRqSEYlo5LEa9n8vDFrKQnOJge90zLzsDbOxvf93WV+kxCa51avJ5
Gx0c0/pAQrTLHq3H4bAGA6CBsa8a/SJJtRERkzW1IP3IdZibKYyPlr+dtqD3McbXXz79ifz+gT9Q
WCDJY0RkducEfCs5qE6RGEhOYIo6zuF+ZKrl/3SiXrsYQY+TekwQ2GD98tF+TiBXWevluscO458s
QwMEleEVAUh6z6oOEgmGE9MahSAlXrmdrX9+E33YgNpaToU/HKYDDXdMTBKoECsSRRcxW6TBABGn
h6Ib9XkEunXwExVDg0TRRcTWOJj9OmuIybW1OuQoA5lGpvDKsl3vUe+H8FBfHSAhGsiwwc56Ezbk
rV0VLd+ypYXAuczWgs520hytCskG9t2ufw0q5Om+xhVJEhmkjDKvtX6Dyba7d0d/b7q/TXJyUkUl
WHbegmLrLV/6ng54A80/esymr3RV+7ek+E9EeFZboETbz/2uYhjb7tff0xBNQv2l9m1oAQ2rT90l
LTyAur/ZL6qIRXYTgnPeylrPG8NFokR7MDHKb4u/mvfMh7EZEYFa1uC0IysGgEfMT6l5cizFHchu
WNDbrXS7mBSQ+Wx41ezvevteFVFeqUYcSo5ExGVhOEaqcRM5vDI5O+bTsqHtXOGWJUk2IuKw6swG
ynW/Y+R0AmT+/WTxnWjykfr3u+/z4KmgBNcreUTEZMV417F+GIG/pr+65Z94aHzMlfWz8hGd6f7G
x8NtT7cbgyvaJtJOldta0XoZu2PRrN3qDaM9/sg7M3M92mLMoEe1bamDhqxJr/iiRANFMMkwaf1s
TSYQW/XqUfaSgcjo9m+RyJWIJtmqDQAcnoxHO/8yjE+r8yNOjgwshbeXl8iViCFBI2qj2Ro2jnBP
tx6ZdihUWADZzoUQPhvLouoatNxoWlg6mNTRpT5LPuHpfOehC2bCxSBQd4z3Sr0bddUpv2fcMUyE
SFZtOukEjkK44DWbAL4b69xrDa327zpxcZpAxtwlmSxocgPgmvZesxNtPt+3tOgHJgASmQ5Fnt1v
aGD2yzbzlE5GIikiom8Z68wwiIaUFQsN9qIPD+706fa+jf3GrimscJM5HeZ13oW8PWgItOgDwOph
d+LHCvgL92mHeutB5+ff3QfD6y7x0321HSLi/ArbXqe0xYdL95iyi4OOPBUjiyySo4JHSChfJrSN
79045k/+hJz/s+vTz5s/P+YnRI2hdace7OHxh5hoyRy7j1dc+xo/tc3bpIx/ZVZNKEkC1D9m1vzn
F0xBdi5e5yPSE/6yesULRxrEju79CUJYV3SmTo0O9zC6h9U+lZqq8C9J4ogYrY5MTcV3wxw4xbcE
b0Hd/FU3D0tymVLMXoisL/clRUXEVjLm7v8aDK0vYHNvVGOAZVIkgrXirQKdkolOjilsIssvHqyo
D7ML9RxvR7C7L9nft5VQYq5F6BZmzCwEncEovVghbR7b+NSWj92o8mMSWRLxWm7nkjKZEbh3OpjR
z42Kl1BilkS41pBMtkk5sNKc93Axi1d1Xzfr5faZSAIWkcsqd+Mxm1fwNFSOvi2RXk+d831sMRIc
3O5zWU2YOKDVcXU2eZx3lTfEGzNULavSqxccqJ0sTkNGHNn0U++89A0d0M8mCvcamiiPNCwPWnAf
awT5Y5g/mBC7KkDh46BQY+gXZ/40aoO3pD9vH6IsIyByzM+F1RvlhN+RR9pn9k594pVo9DDQxm0e
+BvK9conu0zKBJtLyqZIUULY2RIxe/ZzWtxnYkXUVseTlBgpQo0EM39Hh+e+3ZeKl4Nkz//hwUKF
OwNp7Hh0NZ86z4WKmFKW7/nTHPbhUldOjKqOYTrI83xgIcBVpySag/8VhFVAf4nZEJFbfZylyBZC
/wprepiH+tuom0EXGxGdVR3QEhX/D3hrKnnZFvjEln2p6GnLvyVU4R9kS+938uGIFmpWSdtTVJuM
oz694YHOa0Va749luxLUiICthS0dc8Dbe+SO3wXjgQRVMB/i3/SQHLLL+B6HawjW7nPs87PuVZ71
aDNPD/LDfFaFN7IM1h/R+Pj7hhwMuQvq3u/v1rGL0rfshIDqsD1UHiKq9GnHNmahCuAgk2QhX0bS
wrTyGoHzOH0hzakaVDNerib6qCOGUvmMNskaxxmhjh+sTY4R3L+mKcP0UjTn8djL9F9J0Xq37dXV
X0EdsZEiz8ohtvueRTVvuDeXBe7E5CpLIvkpYjdFbRuajeEGLOIj9+K49yud+lb6NWfvhcPxpXBS
jqa/qpv4JUJU1YGWlpqLQ6N06p3tMVnHTv/LnXo7fq7yJk97r7A1MtyTmsPX9l18kDW0nNLKIRqN
WNMfjTH2Nb0/bO5drz0sv6vwh+ULC7PQS56waCvKf+b6krb0/faFX/XyWFkwAtbA5i3WsfHSAKh4
OxcTQp/X2gWCM6TT19sfuW6N8RXBm/fxQJzFXUmUPk5hF1VhcRke5nA58ECtgVftGT4iPKS402PA
6dqQyC11b6VPZPmeLn8pfoFMMQT1NrNetyjlJGKfO+jeaTzGgf7Cvm8PmJwNQ5KE7pviU/uh/Md2
4ncIfnyNt2Sqeo1EO8yo+BT/tf+cF3a0wvTBnDFuxKMKvMH17Bd1xMC9W/Uynhd8qgm2cAuKQ+1r
fhxSzz3WYRKqUIzXK734zi59H+QXQUlTbxu+s7cxm0F97GdA2dixAnwqnQ63D05iXcQgfs4nHbSR
Zh7Va+Wx5RsHvNYoPbvqfHOyAgupgUxV/5V8S8R72nWy0QFzmiJn4N6IPhW3eM57y2v5X0uTedR5
2JJft3/W1YQedUQEKB2GjNutmUZ60kdjlQQTHcJ8HDxS/hrsUnF4sisSkZ5kSsyZkSSPuJag7Yx4
zvylsF3PqeGdEyMcUoTh5nu//mw1he25HuTjpwlmYXPq2VwHaGz5uOMOMYLzYjXenlxfAx5of1X+
migcm0zURSDoaMfjbDf4lo7E63sTUUAnlpP1S2v84i096SdLoVQSxyPCQtHhSMZ4/5A2V35l+LRA
d4j5RjNFyCwxcyIstBwsJP86rG9oj61zSPtHnR1vi9r1pW0RB7rpxt4YmOWRPaV8JwnBjHSMrguW
Fl12tz9xPSqjtggE5SkaD9uk3w3pxfzpPPQwpOaT8fnbn2ZuWFI3+GUHKsjmdeWx/4MLnQoWr21Z
RHrGo2StvS11fV6b/mS817OieHbdN9giLjRuUlql/YA3nfayupdKVYC6Lkm2CAjtHPB5TLzOIr2y
v+bx92ZoLlk9/K6G8Z7EDS5j/0Uf7HKxcBK7xZhGxmoEMS3O9pgoZOk67QDWFpSbVWZqs5JmUYGx
K2vSeZV97FzDr+cpnDfyxOk/usW9pKoUjw6Z9Ar+PzfJ1Bm5nUbggjjW1AYlCv8+m6YiiJHdshAB
FF2sJ44zJ5Ed1ye9zb/xabvzGgSPrzUJbebKTSIzjkcMekq1Q8O6JritcpJzEVGiU2ZnWdPFSbST
khvDfNg4OfZdft/mRaRobOv5YteLES1Z/1y41WOtYtiT+AdbRIoWLE1A0mr/f9A1IG7cg676vX7c
DuhJDNyg/nb7jCSXKwJH45HFTr8saKWv57BeiJ+ZijSabOX9Vj6oWArOCtCRQGzyhQXawA5aXPm3
Ny3x2bZI22eScWv7JjGiNNH0OiDl1KefwSuM9hPelaX9aWjKoj84bk3QPoJB4PSYj2njnqnb0PnU
2FxTkmdcj1ptR1B3vupFmQwOiTbzt8FLbxu6g2n80Bka53kP1s4y4PPvOra8qSxCndk+44viICSG
UsSfsow2zWJtaeRU7Wk1NG9L6FuqacfNVI0Ll31C0H6+FDNpYNIiu1mOvTs9auA7WWh7GHsV2c/1
mNIWGQDtCrhOYxnKaEB7mxZ7pnamS+Ln8UtnvqUscPK7YNLUFsGpaNw251Vry6jKvm8WgMBgMawG
jplKj7OSu08i+CJQtRrnKauSvozmtrwkM1s8siK6U4j+bhr/+0iyRYCqPg7Fpmt9DLbK9NTl9DC7
hZ9oxrHr2lNZfx6b2YfjDzFwILz9SYkZFdGqmG1axlZBkqhKuJ9g1h/LndBNOoUMy5YX7ETV87bI
GkeLiL5tNPN7E+X0DaNC86bqwMpuJpriLSu7mP3/HyxSx0jHrMZIonSozl1BTq6r0hLZjxCMgD2z
aa03nFFWFcE46wc2/KRGFty+AdnGBQffWZZRgo4hiZyt9/WC+26nGrorUW+RPRAzFScbfK5J1Nlf
siHkFfJTmeNllgrDItu74OLneOmagrZJlDjMb0ACORqqKZ6SGFdErRpma27FfiwN2of1FzI9pcPL
lKR+n6jUTbJ7Eb1qEjR8NlOVRCDF9xJQ7NPt1113KsJXXarpGONdIze/2D43eIA3qEKjZJve7/qD
nKeFvlTbGKeRhqAqMyyfF5ZiaYmci6jVoq3KJCaadmJLHqaJfWRd6etLEdx3KPsv+rBzoyhsHc1a
WYQatE8J8yb7vgSvLSJUi5iZNG8SCPqUBluWBm2jGpQk0SERkZqs9ogRqHYRZZbuFdY3Tf+0dm9U
lReTXafggVdQaIPyO02icnO4v2nuFg2LSz7fPnLZjQr6mfKhNJYY5+Jo5gneyq/pEliVaqaeZPMi
4NSpoDhbuxVRDRZnjvnb4Cq4T1hEwGlVdUlLtC6LwNv81NfLpV9VtEqSiERkBJySxi3zpOyivB6i
edMDfTX8eB0Dq9X9OgM9YJZ/HohKNiUCJHID7oDjvFti7RRbIO0m60Ez28ort9i3ijZVRA6ymxD8
rINuaqOwizpqzMVriYMUU364LUOypff/f1DbaSqqJAVM6LSStvTmYv57KdzhzmsWXCvrmW53NgQ0
rTERQ9dPOlExP8r2LfhVLSdlUYPPJEL/adC29qFw7qJ7pACU/ftIzM3KJzqWddSzAnSApe+mRGGD
r1cubJENkJTusDTWnu7leeFufg37O11mFEyLoOhJZZ3bvqbTN0bLwv7cAoPMyX13IbLIYdJZCSw2
flVrLaU3WWXvxTq9LzwT0a564aCVNoU7j1E+xYgyyydWoRJRiZkT4a5TkjitlWHnHWagmRr1csvw
hqqJbmuARINFkKvdthpvCZYvJz/Xjs3EPXS6TPHrfcsLHn3EVDjgTngdGUtkzafC+ZEMfu9qCtMg
271gGloXHA5Ng+UxEM4r2clqHlf6K6b3pQlFEGGRFpmV7pYnNzU/TZ8Ryt65cVGBE4yc41VaR0ls
nWbDfllBE2vai7copyDKBEdQZAclQhfcxU1UL83DRgANbcAL5KpoGiQmSCxyd/NQYSoxfsEytYEL
nmS0ON6XFhRL2ulsV4mx75xPblQO06FJ5yNbVP1uEqERa9qFSceptrHzui7fTPfTkJBgZiCz0FQA
AMnZ/KeSTad+3SsKEe1YAhSxNXt5p2LElNyrWLjOBm1o3a1tojGhft4dGBuB4f51W19liwsKxXMk
R2pMao/GJZvMAGzYuR2Yg1u157osEEvc/ozsgPb/f/C7g+as7toXTWTE3dm2tKdy+3F7ZdkPEJwu
CBno5GZYeS0/j+7XgixeqYKGyXYtKK0xOOliYPZMlC1L7zGbnBpXe7u9b9nagrZWNToj0UPegC4G
L9m5zr6xQcWyJVtbiJSLeHE0kALgtMllbj7Zqu4vyTNWrEUnM2fWZmPPGrjq/dYG5dwISom273x7
bE8Oqqu3D0dyqWIxeljZwLIZP2DLxiDuyqAaRz8lqrFl1yF/1Bbr0FlGZs3UtzFyjMmLm69rcUxt
HhE8tuY8eQWm9YVt6Lrl3WFcQE7nlA9AkoUovPmNkx7u+5GCqyymcjUX122jbe4rQF0Wf3XKFoPC
VVkH2Snu//+gdBnhpblSrY2SxgyzuA3GNHtouB7c3r9EykT0aZegQKGPKwb3tImXNfQhHVUFWtnO
BaVekPJinZl2qATX/lr2AFVgimWpgnPLlhf0eukbY7NjnDyvshP6Qf1ydU8APCkORra8oNrayBrD
mrIu0iioJ6r8vHIzmNNGUbaTLS9ot152W06qpIvMESyG+1CXMj2OGQ1vX6ukDG+LYNKYYWyBzXGv
1UqeDPfRAMm8aX9y6TmJn3WMhU6tyuuLJ1t/sLQHbVQl+CS/SwSags6EOrGBW8lLPF/d9MC16ZBU
qjmXslKMiDfdOswdIozFUV01Icndh9ItDjGKHxamDjSDl/BHA4jpatGPU3sXkwq1Rfxp3ru1gQAk
jtqp9LLZ8hcgz25flOy89v9/UO98MG1jAgl0tJQsarbksermkJNOIWaSqOlPxe/D8kWtby7NsbxW
OZdY15/rebkAXhVsZqoQNYkFESGozYLAw3aKLsrKhnhtbLXPFW9VfVKy8xG03OTpFOcJ5nbqzvTQ
WVmQZexoUNX5yDYvaPmabGlLMK02Kjvm9ck/A3jx7rtYQcEnN3WXXOdQcLadBl4B5IkHT3lnGUOk
CIzLvp5ID+OKzMez7S5BPCSfXZ4qxFKCJLTFqayL2ZSakyIl1dHp1RpnH1NtjtlcvnJ0cPc0/cqc
96HXfM2d/KSb3xrjTnCMyCNIRoxSJwsObnHWT7mWHBKtfbGZCq4sESgRUaaB9h4aV3e4i+xLbufl
AQ+X1zQ37szyiDgyjgZdrJ8CUji2BwygPQEqoYAAyPa+S/EHba4KZ22ztcMQW0d7TOfELzQX5EvE
VqwvSfWIODFrG8lW9MsYGfWTVj7nnQZgFaAjWeWZ9DPV+/vSFyJGTGPDhk6spovsLgbBiHs03DFk
QE1kNP10W/0kiv0fdBjdaGI3CA7d5lOavzWlwqDKrkBQa6bXVlIyrGvT13T6p3CjplbkLa4vbf0H
FUZzprdggoiY272BruOxn9kJjHJ32WlLBIQBs9C3tgnhyUz9qHHD0+04uH3Ysp3vT40Pcmkkg25o
3Bmj2kQ3E8YgD0D7WeaWtGFum8N6uP2Zq3eqMzHD0FKnaCfOq4uhm+SwdsXsOwMAT/etLmBn07JP
zNYaqovVT+e6Wh4Y//u+lcXjcfuk0HuLw/EiWTE3GJPIbHYP8xIOZff8H86+xdzpLiF6dSnbv6Zh
9Actu/NA9tv+sDIGVYKWlPT8srjPG410TQGsvO5bsGXBjDkMQ6EtzJK4pBEJdxbsIg/6UA931qsx
91eFqsrERXh/jDUv+pk2/MKJu3ijsxEPI5Ffbt+p9EcY/z6dJqk5JmwY1WVAw80+qSINjYgcjZCD
MbS+U3KE8GRax23JXIKT6g5JcqzN0+3dy45GsGLp3CRrno7VZeTt5M2ZRn2NGT/vWlxMMGxZjnlE
IyTSBJ0cdYtza44KG3bV0OiYOvrvQ29BsW2vfcYv1Qh+R3cLypU9j5ti49cfTVheUNRSZzGfQaHy
504tvwzREUCjwZsORlCEZPY2lfTsMvgfWA2+JGhtXrZpzNF3e+lC52gcECGeiRtM/v+o36bZZ2+3
L2Pf+rUPCUrct6k+p0vHLyPaWVAz04MZw4sru7Q8F4wVG7eC2x+6jkPFT9pl7YO5oBmes31D+KXs
0EnalrQJSkbjA807jAvRh4tlUec1mYxf6QRm1GG5q6lYp6JjWzBpVSuQ175sVoEpBEExfYrrN8u5
J5LA8oJQ2Hbn4tk/80vufImTB81U3Mx+LtduRtDBvq8skOfjZkhTlsGKSRw+H1S8GBJFEZ//LRLZ
Q+HiMpYYL9b0gZoHogqtdhm9snHxiW9WoD1xlxEXvb7w4e95HfyBB6WKqkxyLuILP9EybRvyFluf
mVc746XoLMVVyk5F0Lqk6uHfDey8rp/6MWjql/GuEEgH58+/pb8pDGOrM46lq6eMe0b6ZKrwNbJd
C4pVO+asE4al+ZSda+AZTLZ8aV2i8AWy5QU32Th9otsrbKqVDJ+6tnrMWXpJM9UEIdnygp9MzEXL
7W3gl4SdEycw1wtqyLdNjmxpwTsm+jQ0GsXSPRLAbe/lw2+yKYIU2dqCdnL0ki9pu8Fu2pwBXsd/
L0Vve/ayfLm9eZmzEV/wRjoiPdpg9+un6R1pgqAFIVL7c/GTF/CQHFVEphJ1Eh/yoLqtltWFdRyI
caI9ekHrWBEg7l73iiEQX+pNPAHpVUMwl2b+VXVG2MxWSOzpezPTz7rxUphEEcpJvJj4aMdLJa7N
Visvdlsd54V77uz65swP63w2muFw+0okhk18ua9Ls2GyCbGOnK5gqt0OtDP9bDWDeFUN7rqK9AFP
jqDLJqYnb8UMZ9JMln5kdv/ap4w9ac1cPxZm8daQePIcDXhLQsx7gA74pqDgzmTX4H6c+KWYRr+0
nACMD/dpoPiQT/WmNk1Th9VLqrBby/PW/WRUVVuRia6g31Nr1VQn0JCxG+iDk21jmOrT99uXfV3B
qdhMVOp9y13ilJcaam1pr12yeJaqEVO2+P7/D7EQ2gVyumLUwgXk0h4tMp8k28FoVdm564JKxXYi
+IMJIR3bzlPeYHKX+w6K34dyYj5f8ruQdAh7BKmxi7XNkXjF4U/joeXOhbmO4skq277gEgyLdO5k
GtsZ43LOyGJ6ZJqijTgvfXYXzBC7F0Rn6YyigdvZztzRA41r71VJzplrKezRdcmkruAd6OKmW96Y
29lJXbA56A9NfJ/QU7GLyEgYcjTJAqOKkYQO6nzjpurNlOxa7CBaBmOZTEa3cxezby1ZJ5/nzl14
P52KPUSYOcVZU5PtDGP5xrPZ9VxauwpPI9u5ELgt6Kyx+rZABmWKXXTh5NqJckcVYMlWF7WVmN0c
uzDKm2a8j2v8OVNuXGIIxM4hN+GVkYES9zw0/Gte15/RJfaFL1V424jJdi4oaRV3fZFvOPS2I5ZX
M2p5ZXxXthk3Kqhp0dbpXBk6xCWrwEkz+ro1/XQcrkgCy/YuqCg68doVUSxU1FzPnV5/XVd+n3qK
HT7LUDmgKIAOEYN+acb1TFdynySKLT2bZSSpAzamSxlfMO/Gc1TcDZLjENt4HHdubX2h1aUuH9L4
xaKKs5BIoNjAE9vLXKLviF+0RMMA0tGLp9av0zW4LYHXAxoqduskuWGXXcGqi8ZAXpz3/loP3mg6
ftHN3pDPx2JsPEs1QEz2YwRNjWuDdZkLpzShXDdS4sUWeBO319u/Rbb6fjUfvHa6rmg9QsfRpVtf
htjbaiRrq/ukXeSaT+eCzL27VJdCj8wVoOK7IjCgYP6954LX7pg5iMHX3vbL1A5Yj/mm9qhw1dfr
7Tpq3/9ef2g62kw9MoUYN/dSAm6q17+nOfVyNj7PbX5I2OtqRRv7Rl1FEUp2C4Jv7XSXGbqD1MUG
nioUn+grPnf7giWBh9jBw5GExzMdGeEEbdgYHeqZKwurlhwrQ1Pcs+wTQoYyXbRqivsV6rZUVrB0
7YZ2mPoHKFC/GRNr7sFa6lTs5qHZ6o6kwq3b9qkz0UwVOLHi+CV2SGSgJyt6VscZaalue1pAyKyC
68gORlDdqgT/GEbU88vMqe8YmWfElzk7kExBByERG0tQ3jZmLKEl4xeDH63hebT+Zu4/t8VGtrTg
ZZHtMnLLwpFs83lyvy94RsXOX/etLejvNNK0sUq8cWwn78M1W/TDzJ31kJlbe7j9CUmmgVqCDtdT
DoiUhW/Uv43fyWkf2tXOXhGRA392wiy8q7QOqRQ0d+1jM411fKcxfukboPqpp6vmL0juQGzsoYs+
130N8Sn7U2mC9PqwqpjkZUsLKptsltPOVVKhznUx8+d27TyN/7h99hJtEjt7ak7qurZgcTBgB/Op
0uJv09Kz+6I/sY+HW6RY0gkbp/OXMos90BIqDKXsSPb/f/CEfNTMGQ9v1FlypKW3vIraJv3laK1C
WWXHIigrXdvZoT2ya0mvHe0yJUHGy7tGAulUpJOf9YqhvIqMV5udhuq4qopm15NQlAmq2tcV5auG
Q0lgwdLuodS/DNVLoT+1xL3Pm4ttPHlRFZvV5/zC9BfafOHGbytXRa6SiiUVG3kmpEudeaJwTacF
5hdFJ81HM+uP2MsPlX8XoE2nYlvNWhjEXuxyd03OYdLtaI2n16omCs8nkRyxsWYl8dLSPc8+oXjZ
vrXDy12KKnbUdIllLikozy+s7w5tSj2MNbsrwU5Fpnh909as13AiZY+QuOm8uH9Y2Lf79i1oapYw
O+3iZT03JRDoGInCfH2wVA0vsvBP7MCy0aU5GzVCYq1nQQl6qnjmD1X8PJvlQ1vWz2zAxL2u9gvj
wGLjPusjNvDk9dYlRo47tljuc6318+U1I6rhQxI1poIap5rRdxnmVV0MNoTGjA6k9sBL7nWJexxU
ZC2SaEfk/NbB89MuDNiJPFuqf2L4gHNTrf/H2ZcsSYoz3T4RZkLMW4YgiBwrs+YNVl3dLUDMMzz9
PdR/F/mpQyGzWIVZLAT4JJfL/Zzxx0jQSZz1uorCSubU4kDPPKdgjU0hKwxGt7hEKE5A3nxGkhI1
gPxTQffKHiO23vTU7cYMMw5P46l9BKtd3J776IB55WGuJPeV7DriiI+t5YuzTjjdFeZXK/vRA+Bt
WP6+7ScySxane5rVqdOpRfTbJ79Pqig71d/GS/4KvrK4U3i6VEyHOXzYN7OC9A4xjuz/vIJlaYgP
lD8jPnDl8/u46okpglTm9bI3+4L4V25O6GUn8Hf6JemDtPy51WvYqdohZOoQNmmKtr91OcpijYna
6Wz4NsgzOO0UBw3Z8kJWvcxuWjY2riX2sR2DadXf+pxvp1I3VZi+1ydEICnB1VdrZ8Vk4gvyLHDe
95NzyqMqIK3PEvJ7jVhAfDU1tex7hCwbQ7LVvB6HS8s1f4BoO8d1Pn0lq6667pQELhGvshtytlsF
UuDadaO2zZIut5+3VQd7RBUPtmq2VPIdYvuOMa8D8hA8ZqbUr5bznH9L5/i2F0p2b7F/Z1+1imxg
TnkCBE/uN06L8XbHU6FnSIKu2L6D9n++kePKoh/QOUDmYOoBAMBjV1WakL2+4N7d2JftlqGIg0u8
E/PWuO3e7hPMoYwPgQNW4pa1hYR4038iSvnGtIT3rSx4MUMzZjG5MMsBN6fpuc4Use44Hf338tf8
Q6T+4Y3zbe5Jmw71E4ZJMr/Zisu4g4ir5kEO4qBsG33PNRWnKJlJCn7cLWvWlIdrZcM567454+Oi
agmRqVTwWrSo1ikBL8gTRvILfiGqMorEWalwFuaNY1RWh7OwAVKXwYuo8dpSE9WsoLUV/cKy3UZs
8hngqKbDCDz1NIc6UGXnM3u0fWCIxmWs6qKUyF7s9qk9qmnl8SGcABDXa8IVIxKTbUS3zVO2/CG/
D2bk2ensHuiLT5P1oO1vY4XS4qSorUh0K47tWG6ebe5RLeZ0uLilG5iWarZRtrWI/T5V7vHUmyCW
EQ183veDVTULR58/bq/9QaN3Zic++vfJSHBhrweknXXUYFHaqrGdOOuPTYUgL5ORsAtzC/X5Pz00
/ZBs1uswvt/3zoLLjnW36tbm4RA+/SJp5mvW9679dntt2TsLPsscJ5sLwEzAtzhYUICphlh/e2mZ
OQpu23JjsycbxWc0h8bMIpE3ey9aoZq2lGWhYtOPy3cOWiaYTfHoxjvI7ceLA5oNgPAqoVhlYUHs
+FlRt0mzYy9Zy2ALxqT6pEXjhfdg0uMnJ/EUG4CsrCi2/+hjwTzaU1R0L1O0PtYnLdIQGk56YCMC
pZEKE1yibrH5x5tbvjcdGvOZ9swzEmnbEN7WtiRhEBt+0J8MQJ+jk9Fw/vU0J3BM00fvkj8Ndx5l
xX6fdgGeQ8uRq+c5D2lFknJFl/umQoOUiUbw3nzs0UKWwxPMOhr1i6m6NJStK3ivxUnnNBXW7WCj
6wVTzbcFLrV/wXUHTzfQGw7/2iwfWAigeiJ/2+/0dKCg34e2TkwRudktXCNdOeqiEwZb/TSe4uzk
PG+v2VcKQhsMM6m4Bq+LCVRw/7t50XKaSxAdILdqN0xJsVC7MxAZYlNzqrls8Y7a7upd0NpYsdFv
6JfbWpC9trDnLts2oR3BRTpl4RDfT+eUqxB7JEHB+E9b1T51+ezgrmT7lH9tk4MBuH5gifekBzQE
B7AibZB9whG/P6QNuW2um7NnuE6dvMTuvcE3av3ttniuRwVD7K5qZjAvHZMAT4Co8avGvGwkvxR9
HnojVU2Hyt5fcNytZotJjtStxNxRhNHQTx5zVV0h1zcxwxO8F8XWDQC4yKlW9sa8r8V+1mfFfbBs
acF/i26g9dAbSNfAiNKR7Ozs22kqFkVNQCYWYfvV88ZZirWvnzz2a5nqgKNaelupMsMU+6qasUAm
eBhm8Zi/0S8dCBjIu+tvIfUBoXdnDcsQe6yw764r0ZH3zOXjvj5a3bNtKUrfEtmLHVZmQzw67rCZ
FF2jLg9QGDVH1dW4ZHzDEJGZhzmd1kLHQWgxqpc2m+uIY2cJpmLkQelSMy5b9t1lNUfP7bwHE+P3
dRoaruDL3rh4tZ7BpsYW7bYAK6bKjjeZyA47+xAmqFHZ1p4h3TKP2fQpLb45VtYDxsH++7ZZSQxW
RGPeGc+cmSHXmjZgLzduuNzVf26IzVf7VqRmaqKSyPYnuvob+Wce71xa8GEATbBsbG10R2FwOzCK
NTbnikXl7P6+LRSZ1AUv3lvudCNFYlgs7/by5UAna1QVpOvnakPsv7IGHUgWOFs/9d34cym3Sz+m
b85S+hbCxeqpjtaHLP5b3TDEbqzWHUdjyqFXYIKGNBhAMd+endiI8pOqWCwxHbExi/U2t7UdGvb2
V45+CNK93xa/bGGhSoXLW6swLeRYi1tPkAt1T40zj4oUTra64K2FW+Hy9rg+4bv1j5m5/3iFqtQg
0+3xyA/eOjesqMwcutXbp6INreWxb77y38P0923BSOxS7MHKpxUg95p5OCtY0lIMqZn9ryIzFHKX
LS9su/3McgwQOwj9aE5ryrNRDD4ZFBuvJCkR+7D2nP7/Pb23fs8mqLUujfHILUUzvGx1wWOzbi0q
dHqiCoYpGqPyt/48zpgWUe0uEtGIjVez3tXG7OGgNfQ8WrXpxcRkJXPuGw8xRNjkqmt7kF4hY/Pa
7mTPtb+b9hl12pO1GMDn2xW9XbKvEPLmbrBq0z0CJ9c/bz+N1PI7VRuQLD0R265GtgHQsYUGxnAO
TQSc5osXDCGgEULiL2f9zk84Pu2Di4HifW5qF49xjc9u+rvHMMh8n3eJDVhpnWsb27A0Yd+t9a2c
MFKhWPoIAFeisQimbKX9iIk79Hbpw4XrDxg4vCsgiEjKJhoyCV/xyqtz4fmzpcfzqMIrlBmLsMt6
bVb1fEZ4zxzyWTNBJw2QFpRMwvteXfDYvMm72sNU4FNrML8lJVBA4on+umtxsdmqzgpWgwUDm6z+
1Vx9Y/8BIuPbS0sijYii3HUoyhpopHkiQxF71HnMASQzT3aoF5UKA14ierHpyh3qql0AcfdUapeh
mvwdLCaewhRl73/8/8GB6h5DnqQ7Nle98Y8mgtQLUuLr9J7OKEv/k55/WL/rjdKrzamPqa6z0EHn
Npo6XBU2zfUs39LF+uPYYAJ8L0Gwvl1IgDATO8/LSY/oeVLo96qr4gHHddGH9wf0jcmnGYi62ZA4
9Gyp7OY6Rw0WFoKvRTNk8wA7ig+8Bc0vESS7gEVetAZ6ML2Ssyovu2o9eJCg4TIDzbnlgs50rn+Q
PW7b39mq2MSlHyGE35WaMH3DHOP6cYuAUnY6eADzYDt1CTjnAwBH3KmGQz0f1EA42TF65oyxxwtS
hB2pxjm2mo3dxZQJKRn/+4CyQpmZOiArztaHybvkqmZVmf0ISVSV87GcTUg/WywgreunlamummRL
CxF5Is2wp4drNQ0P2eCFRTHds5FAGkI0Jk2za101tbFtvZf558V8NBdVv5LEaIhYZdyzFPzHHR3j
JVj+rV+RGsBourBr/CUkwKVYztrpdnC+fnVgEbHquGwF23OTTTGJ3dgI9/P2aoMEHhxQpzKwwttP
ua4HIgIqrCkfun6E6ZiNCW6k9cV1VSq+7rtErD5O86A7po33N9ibvYZM/zq1Co86Ath/chCIRnDd
3BxmZlZg0J611XrojeO+bM//1eYs9XHY2kJAWjvhBn7ae1I1PPAQ3wcXLsxyZA2H2vn0a2q/ONqj
q91TZsPSgvMOQ7646eD1cTdbb5zOr2O75ApXuLpBYm3BgRltUKv2jC725m/58pjPiZYnhv1+23Zk
ChZ82CoY7v500sUj/WoWf3nN81i93be04MMg1DBwRsHSGjRL/uVaOE6fbi8tsXix9ggKDbdsHTDG
G/q/aflrUl4nHgq7YpRitRGoWy5xUyzcf58i9wL4xcB5Zo9TqAfuuY3vauy3iFh5XCqKIeBDNFYF
RtSv5n4q1++3RXP9RghrC9stXYoqNWZ8QvmYxtbZTfbY9Y1gjJnyRlRiNGKBsV3W2lpdPEJvl78A
7JBs7n6eN1WmL7F4ccaztHNKPdBex672nhq5v3XROkSWim5XFpTFGiOIwjO0HRVTXCTkX+uUX0Ac
gaecrAA07sq0R2ajgt8uA7CaWYOnTG0edgUNG0c1dyyTv+C0BgAQLS0nbWykF6O5LIATqxWFOpns
RafdAdeQLyYsc3ga5k+7+8y6c4MKxm3rlLy5WG1kzeCmejf38Wy5kcXtS1o0p33hij1Ftvyx13wI
8cDjK+i2QzC0eAcbVl9/dZfT7TeXCEasLlZLY/VZ1vdxO5LlxZ0KL9JLo3jgW9m/19bWKhQgMRtx
/nPRK7fUW0iIW+/mkGQqlHKZaI7/P4hmXMyhBFFNF7v9IzUelvrHuiikLnvl4/8PS6ce4OcKMN3E
zvA9MxN7uC/Ki+XF0nW0bBiw8y1sDY12Dau6uFObgnMOTcrddcUrd7hozpeXpX7ssrcdE4y3rUUm
bcFDMaW0jKzC+tz4UdIvvGx8Pqp6IGTyFnwUEwQ9a3kBeWM8eAHTYqrqC5SsLJYVt20puuXIBsDr
6lOsvmaOIo2RLS24poEqWZe1Wh9jPGw/p5gA/NH3mWUoBC5bXjjN5qvZD6AMRdzaTloTgbL0tiKP
17uSEIhlxJyhbyNjeRdP+o+D7mDVSzCILOE8vY1F4VdKBIyrtXqLiMxsM1B3bLpmKCA0mB5KC5+U
vPRNIKjkpok58+UuFEo86JDgB29d2JiiW2FExqc9DflP1isySdmxSiwquvtY22UKFZSP+S92HmLw
X+1x89g96hE5W0kdk7fbSpEpW/De2ViygldrG9dg9Ws9FnqYXL9vacFxcaat5ppDOrx9ncaX0lSc
ECTbhzjKuZYdwREI5t8DaLFotb9SRkkw9Lo/A7MqvuvlxTIjxpTMvO/x8qBjCEhVh5yqYrzEPMUy
41Jqw1KhuTfe6deFvtA9MsAkmruJ2SiOZ7InHP9/sEtA9WdZucF8pi0qzWTN3jznk7F8KZYft6Uj
UYE43UmX3N3AM9zFudUG5ZTgOmzae98pFZVGScy3hB1WB0eVwbJ8iG2vJ6ACMEHeyDFDhhh6Z+S3
RN/tezs1aArDRyN+vnaY8vh9Wzgy6R8Hog/Sb1jaeNuut3Fhgla3TNbm24xrZms41ao2Mpl8BK/N
Ta9y7FxD1qo/WuyBaT81VdIkW1rw2s3GkGGR0za2SjCXNL9cMgabrmoXloQbcc6TrCUuH2bIBjSL
l95ag7xUIaRJlhaHO0tMtMyLdyzdvqK4oquuTiXqFKc694YYreYhEa7yb6MZ7NPz4v3b8Z9jfueG
+5/5TrD8apYOd60GPRoxW482X0UMlmhTnO/U+m4yrAZCcZtXzXoy8y+LapOSLX38/8HMQd0wFeVh
5k7/NJqxw8/pXSzYAKITfBO7daOP1pGBvBgnVLUe8sS5qO8BrjfIY33BQx2n0HPiYP0x1E+Djw6K
cEC9fvXJuxc3p+InU+IOyE7I4kgnFLDMs4lnDRGqExFmIH8N3//gST9YYfrrdsiRPkXw2mWdGg8l
4+Mp1vc/sNW4oB2/AkjdV/eP/ZmruJLBiQOdlj46JNfxlPq7/YmdlziP8qe39FUL9E970PpB93cf
1DH/pvgqiUuLk51G7Xo1BTR8rL87L873Y0QuC8GGG2qA50Ahhp6L+PajJMYsjndOzYp869gxa/dc
ef8UfZBt328vLdkrxeFOW7cxe2dsXZx1DUoNIZ+m2tJ8fFpZBVbDmPZmN97KPt1+nAf3u6Ijcfap
7LplNrQF11v6V1YnO+kCvhUBQ81Hawu/zC87wNVuP0uS0VNhG1pJMeVF29OzZ1ahM7S+NmnnrMad
1+iCjCOPh3VTpDQyBR3S/RBt+skEvr4GBTF+znms80ungqqQLS0EMjB/uZZz+I6pf6L0oaj/mVSo
TfoRUa5owxAimd5PdGg7HF6tYj5lGuZUXcypOq+E/U0ojRba+dvY+RMYPj3T8jfnZdj/uq0cmfMI
QY7qY2fiThJ21xhB45a+RxXNnrKVBbU7IMMDqQ5W9shfaLfUVTNRMkUIQcyoUncGPeYQ90u++I3u
kAQzpX+lc2tFt2Ui1Ydw3q9sc2D6cWIboi3Sww7VLb99MMM5Og5W9vOsmu/94wNXNC+Oqo57SQkw
8lFxCfYTP2u/yVN5ynGUww3ZM2Zvf5vfW598bhEv8eA3+mC93v5GiXbEOdZ5Wb1STxFvnC3zWboC
CyFVxBaZ+MQpVloag5NNEN90WaL8XJ7s16XwR9/2szN9MCtfhcgk+wjB3Yme5rxrd8Rj7SXtdDDI
qgheZSsL3s7yvttSmw+xrnssas20e8Y/KhwWWfQ9nvohTJERxVjebvTcM9enGOcfdx7WXA8akMT3
BdoeP9teo7Bm2acI/lKk5W5sHKG+6XjYTOuT06hOkLKlBT9x97XP6DDRc+06cbfpj3atusiViEic
DE1Bp0kXZ6ZnDeThtTaHbX2ax2cQqIRuXcd7GdVENUQle5ZQKUu3eQFdMJ41b6vvlu+L9r6lq7+3
duzQ7/X8Y9bfb3udZCsUkeHXdmSdlkFgxNwuEyqV5G+H529l+rw637buzkOOODZq5l7ptu1Az6tX
fbLsovFbc/vn9idIGnCA2/6/xmsy3EYtW0vPXQowmGmNK3c+5esKODQzmJzct8h3PR0CT1MhBErM
7E/964O7pDYDJRXm9M4TJ3O4T0Brmfft7fb3SA5uf4LYh8VxRQ3UDp3o56YoHhcYgp/t7Nx5y0NR
NZa/aqp+k0M+V0L9n6T8w4Msu/ayzrW3886sLxVfjITZmGgHpNygKHnJ5CR4OkMxClRUGzkzXr/T
qni2NhUpokxKgqc3Jm8ne0Y7FDEnd/yHLoBX0CJv9PQ5ffAm26Wfhlyj7XdQHA3OXZTDFup1/2tq
BnNoXbl4KiXe74GYedDtjARlvbDzbe1L0m6x2atpgSYFVubtTIdKy194beXauQWIlfM+aJtOfk0g
YTVUG+OhiP+YAGg+hO/pgChKq2XtEpu7pw0g8KR7s2srAldTwDwecL2PaArK78JIdiWh5VXd4alC
eGvavS23hncJ6ECB3uT55pKd9X70dfuk2UzRGXbV+PCU4+kfzLvWrV1v3LxKWiubHjzues/enFf3
rA5LEFanWQ5gwZrYZwPHvd+2ZrhgtCngtoozytW3x/pCJtFOHu4aXcs+oxCiRRsHqnrJU9XMmWx1
IWRmzW4a6eygV4hkrglIt7lf3qwcqMQq4BDZE47/P0h/sHW3ZY5mny3uDb+pRTi2e4srDgmSbUts
lQPjYLa1+lAmtfOX3Xln3U7DzsR1fs1DrW1fgHoe3vbHq7YKPQiHBnfP0xYVyzLJXc8IVtyNf3e0
1nj2cgps+NSrw4osTDFGJKuHiBR7XU50PsxtnfS7HZgk6cny3hRNlLpemLMpbJrZH7vdL63sxWV6
vN/XW43vFOKpl4I8N98hUTo6nx1vfM17mnTIAm+L8ao5mJ7YcNdyvRwX2tfJuIC305zqLMiXSjX6
eXUnw+pCQEkBNtnpa1oko8ETdy5fVnAnFC5Nbr+8bHnB1z1qA1pxynkydzTKZ37WcX3QF5si5Mtk
I7h6g9qyaxsdT0jfauBNMFCt9VyFScneXfD0RluGpfBqvPvYnTqviPqliPd+iW6LRvbux/8f3LxN
t6W1+4In6c4ume6eQBOuiICyNxcKAcVAdKc3OU8m0p/K3vjSbczPzFJRDZAtLzj2RHLEb7fkMPgm
1nbncW73YBzL8LZgZMsLqc/k6X07kOowRydoxjLm63pacbF1e3mZ3AV33Wx919rBYqg0pOjYttEy
PxeOCgJP8vL/aSCztnIDF3yTLOyJuV+tOjJVEPVXjzbYlY9HfjCYanINvctB0p175GSsaVz1lV+4
aeiCsZAZS5LzHyxTGP/1gz+eJpjnxIaaujuos4+KuRHmUTe+5MGEHt8i8ooQlNP6622FXA/deJRg
rtzG2DbpNsisDN3YORUn89V48n4SNJXhckehd5lmRKudV8/Ldd4m+Tjaz03a7JfFRfXHAKisf/tL
JKblCpbbdXqWDQtpEmt9L9LXkSteXaZ5wWSn0i3IVIGLFXcYEdWfCG7sbb4G9ZrFBrd9p9L8glGF
/0m+Qmwzq4Dki+xW65J6ZEFb9O9Gl365S0DiICuxJmtsrLRLjA5Lzyl2GhVTiUS9YouZtlcLyUfY
K/LyKeDpVPyas6bz+b7377ff/mpCA+o9YbdJO4rBVfdwwPGL5ZBn1y6jKh1822kTx1PNrMjcwTm+
8IOfW266rKBmapLp/1BJmqAKtK+m3yQkJGeVO8g+RvDvXtN22xrXPllGDIDQ/ZLHLNmMAcghpcJs
ZYYk+PW0muuspQYIoukYoK32E617RXiSLS048+xOBAC5TpOURuZbPQbO7mtwhZYFJ6YtamubhqWH
LUrj+sSi0e+BqPW1S0CmelIOdV9NxPEcwam3crey0nWh5kv7SCIDE7qB/ma/1uc5wkWXz16Ky3Du
w/KJKHosJEITG9Sqgnua2+KJtkWCse7DSlWtuN43DfoqIY00u3RdigVLZwnI4x6LMA3Tsxcv7+q7
SNnbC6nkUsxDbhp4RO49r8OrErdcElzFJrW+dHVtW7GuGR99Vzw2Yj3qY9U9o1Q0gjvXdoUHjLCn
7HEOxwQXQ2/uy/9hsKo64mWiOf7/EDGadgCDMU2bpB/OxfCsFwqDuV4fhFoFDy7TippuaYKevjb9
rTUfxpKdi3n3s07ze80KXWP3efO3Y62KjF7iFeIQ7Ei6vh/0rU+AUxV400OdGieXUD+3GPiS/86B
EXE7mMvULrh5RjYbKPtjn9ikfBi8NMhy4y2vjCDluDsl35qqDlq6KZ4mtQLB20GqSgdDg4qG6Ein
mngD58EjMIuj7Yyjy13fJLawUaDVpqMGdQETIUZLYVQRLZo8O+jQ6gckXj4ZCVG2o0usTuxq6xl4
g/NOaxLqhLtzmubT7a/4cy9wpbQmTsy2jglAopK1Cfk0h5oPsIgck5V50DxuYRVOwHmuwjou/owo
qlpVZaYuNriZc2vPTan1iQuSPN7+s1mf3Hz0QSbvj9rwuKzv1DwXjH2//ZESOxf73cba2FZzT/uk
7LNI054K/Uv6Z2Lr1WavlKk6MiW7vNjzpruVZ07gPE5W2p+dTHs0MUvRum68kPeNKalsZOYtshwA
R35cstxrku2in45b1uxAn1xCPcouoF66LbPrBkdFIi0rTR17WGh72bTnFLyOLVGZnGRlMeXlxTpx
z9vbi6W/2iv437XqrhyIihnvNmRsoXvZXdz6fSHsabZnxbHp2D/+6yVUTHj7KXXzAix3Fx3V+8Fe
H/K6CKHeT7eFLVteSHabJkNZqAO+vpHhhORvYIJ4d8xlGPx9sanCC47Frn2DsDdmWVtNtuZVl5l1
3O+y/AFYz9/dNQtdML3d/hCZbo//P2yONKdNORgpv+jNENe4ip256k5DtrSwPY5ZVVreXuFA0NuM
fTuwBOpvbpa2k6nYNyQCEmOswTUwk09Vd+lACNpuelJsxcu65RGp74OlMqkYbnlh6VpjzWmS1ajR
NXVoD2VkM9XWJxGSGFj7hqA1weHdZTNdf8qnoHL/ua1ZiYmKMbSlS8MxQdRd+mYKQUn9PK9gy52H
99vLy2QvGE7abWaaNTDOpcrYp8JLp5Bp1RRm2tE433qdQscyAQlW1DGtZdm6pElZWYnrZpcuU53A
rod/KpLEmG1LB4823aXqRr/2Ys3YL+ZC43HZotH79z45CZkUrXZ0U/VrmpChD7XMjlBhC0f2CRc7
ye0nSCQk0sq1OfUoAHW6y9y075s+D366sV/3rS28vdtoAEPt3eqSVrglWMluJLmjq+6iJBsjFU95
NVhWhjbrqsuKbocafVmjmfkbZqZm1y8bDY3Wtq+7RWDvwNytVFAyEr2LJz0EJW6aGQRm1q97daoy
x6/qlyaPQOh632YsnviMvbVad4Zb63vu41LSzyYvukslIp8cd8BRwwdWAseBRXZXhwNXFX8lxRUq
nvZYrmtOfegjI/pjXsOS9BfkLkEPXThbGdg5idi8BcDi8Ut7C0pPlWFKopU4o9SwCW3le58mi+36
tYUDspX7bB3D+4QmRCvKNK9YD5Xb1RiCXi3wuArz4XquSsVTIFrh55S4cHBLm05t/qtB3yJF/mU7
c7Runy3ADdz3DUJVx7EnQwMeF7voNgg+prptI3NJs9Pt1WUKEDw9xy2d0+xDmszufhra6jTZ1OdK
sFmZlIQT3tJZOl8chHHdnKNFT/KyBOlcFZrsV7XlvnPX+D626+NA+yGf6SoGajt3OrRBgwwXgUaq
2i4kcVac1egAQ7IbS4cN1dQDKP0ztcxvt4UvWVqc1dhno57pUHeXCYTMbNp2XyNKahXZ4odKPojE
rDwHVEY9kuyy/eTsZu9P2+gqAp3EbMRZDa2uwfjQI8swHYKeFfrNWx2fm4Wikilb/sg+Prx7UTfb
6vRtd1l1AGuOLO5L6meERLflLlv++P/D8isHu1O6QDR2XfhTAwBqTA7dhYRmUnFqA2OjE/UaxJx8
q/zMMy/uMN51x0jFgY1paieK212Yovulpr8aDLTVih1fJhIhyphex0rHhJUf01oc3QG7Ab3+fVve
kqRRpNoy9WFcugEZVwuCSJAC10M0p9ql3qjhZ04T3/cUIdbwDrNxY9qzS9eMv5sM81ore2b9GnNX
lblIwpk4iWGyzgaBMhTQkU9ITnwOvpByeuDtktjpr61UNANJ5CWOYaQLXXqA0neXXf+nbs8FSvlg
wx1Uc0WSyCCOYnRa19baYaFl+932sstWmPdADYBwRvDbrdFJtqCYBpvnGgsKzyzBfZSN6+fbKpZY
qcir1bAyczt9ri42n/doyEhzYGHiqLnfeWVGxVEFkurW6pC2uNSOjfhQP2ht5jtWF97+ApnshXON
Z5RlanR5gaIKKKGD1dLBDrWORKUBmekIftxu2l7uPXTr5VUwme15p9rnEXmbYedf7/sEIWXwADMD
DAXsWgNQ71MTU9ljf19ZQuTPmvSNVDtYbC7ULW2foWcjMNrivhAnjiIg38+K3YHxWKsRpvoUmmR6
BGGt4mQs0aw4cNCBbqb3jvNY5Tafhg1plDFSFcujxPDFiYOJH4TbNq0uIKl93vPqmS7kYvHmPrlT
wW9nIISsS7bBr5beAD+8i/4GL7sLWtakVNhuy7E3vYxju63ar87479Z+nu5CNMXShzI+7OR5DiLT
DeOdl2XZztlQhVkzP8yMKM7YEm8Sp8joUOa0qGd2GXv6K23XHqk9NcO2QEzYRkvVWirZVsQBsnxq
jB4oCtgf6xdu+UaehY7xNPa/9eK3QVVlb5kNCX5b1ym6ZTCCfcm0NTKz/qRrS2SM5L6KjUinVej6
5hxMfpdtz54XU/9clndxqZtUnJUogB+UaR22Fasx31Ky/7Rmx29HFZKCRDAif1ZWWyNx0CcN58qi
IvPClGnnudQVziUxInEmosuGmuAiGPFy1UCyVPncfTGztyG7qzcW4hG8N6dzsW/siDwImrvTnafl
zoxTnIXggwWqxNlkl8ocIsOrkrJYAr2yTre3EpnkBffta6PpSYatxGNVUOSWz/bxYXZUDG+y5YXN
tipcR6/Lml3mrX8bWRHauve5L1RxTaZYYa+tttHRao5DUDZ1fj7/0OmLW/8w0Hd0n3QEh+XUqFGn
h16dHEViawvmTfPrsVU4rEw6Yr48G91ckopdME0TOpUdrSAK0WcVDYBkPxRnG7S9SVlpIOlPcTWO
RCrcKxV8guTNxaEGruvGXlhYeubuuWnfimI5VYbiCkn23kf58MOW4pVmNlAHyXdu9k99X9ohHxui
OKPIFhdcdVo7oGLsQ3exNJtH+pSapzHVFBmIxB5Frqx6IIvJa5zhEM1+Fp3n5war/LxLk6FUHfxl
H3D8/0E6+tKMozdiq5rWKTAwUjm5nuL1ZVoVvNUAFIFuuBu7OB0f0whI5UwH8hLgeE/FTrgKdk32
GMFry9JsqQUGocvcDvGA29K5MANrvrNOK7bcs2xDo3hvaskwuN0/jDDQJdaFcaf9CD7r7QV1G8uu
Lp3Gdn/pjF+Ndtewqan/p6e+XhbU47vmwle0y/TVY6O/3Q5k141GF/vpt9VY0I3TNpe1bC6kc32k
CncFMV1Eqq2abKO1taDKZS/hNrm+c/xy764QrItotQOxtHXOJuRMmfsd/dGbT+lr6qooI67boi4i
1jbF0GutOfeXNtuiadV+NMv3zdjuqqLpIjxtp+1ZWcxrd6mt7F+W0c87SBdCTxvd8D69Ch6bVpYz
VRzXRKOV5iFNMb7PulGRNsmMRvDT2uI16SscebTqQKWztZLMETtoue7UrbC9WmVuuNmoI/ko0oBn
/4+zK1uOG1eWX8QIcAGXV5LdLbXctmRJ9tgvDI8XAiAIcCfIr7/Z58kHRxTj9stMhMIBogtVWKqy
Mr3cR97YKbub7jZuYoVqs04rMh8ujCODz2HMfhMQxVem29kJ3n4zuHarHU3CSkVkQQ6ThamaHlfx
VDdPRj905mkRTzctsN1ZV1VkXo2/okzd9WlQqKMv9m7FG8trt9PxZBmCuIVztn7SpVCp8441+mBv
80y74yBBkxgDP0N3VsmcLV2LfOZe4Wdr4tdY/vsETPyY9wyGr3V5VCLMqnDvXrM19PXvfw/NonCd
FzxEamRW5oXdDUF0WzTZ7QSTXPySunhCQQPkuV2iPq1I8vV9L3kbNejaQli+7mmrAhg7iX80/SXm
v1rnni3fw+I1aKDv+PL+ZzY2S7uRwBHGr9y67c6exH48zJcKnU0mYd/eH37L+Fa8LksBBk8xd+cQ
zzS/C9PQ2zn+Nib+P0AqFRZ0icfubKD6nBz5/EDNTRUB10ZScfSRlcYV3Xmm0/d6WuMDk+RDCRzM
beerDahCB2GPSytOKD96LfxnOv5QYueivWUW6y6skIwTFcPQpXd2uoe+u1/MTh56a+jr3/8KJLVS
CNKC7/nMIL3iAa3o6Ee57L23375ng67+v0dPOnRTgCinOztMpQkexVEg80FLlJLUzrpuOKNNVFt1
LGydDrapUfM1fXLfjrc96V0bNzLLNln41ex6+iFUm4Xqe3Wr3a0jtRWLN3sadi/jJnXHP6z30xtF
YwLw3vy33afQjwhbqu68Sv2prGroxE7flqjZAXZvnKg2PkSFk4kb02Py1TmSH2R4UcGFdyi/fJRg
y7hpl7ERIkid8JGtDh45c5vGnj5D8OM2p7cRIsM0gNZnhvETiKL2QfHg6zWNA354f+YbXm+DRHRC
pdMSja1Gh5dpYMfWUVnY6n9CkeTvf2IjbG00CMRPvNijojr3XiDOxieXEuKx0I2dgp0fsRFXNlVt
RApFw8DFdrY+9/56N0/zTsRuzd26Czc6RGeYZuy8rm4u3CGvJ1C4BLd1M7h2C8AqC8mAlKrPrmqy
UQGRX0Y7Vt+yiRW0rGXxyJEhw5uSZJqFd9PQ77jk1tBWxKqBS0GM6c4xBYmVqf6AbWLncbMxtI34
qNG3CKIWbGOGfqHR8EENt7U4uza8NBoGT8wJtne/iZ4SKp41n56cUe/cBjbiyEaWlobQaC7X7txL
kAWaX737R/pP0969emv469//OvqGoDWR25fsXICqwicQC3TbNp0ckUH1+d+b4tTGmFYAQfthhatS
wIc7w+vHOXQuI9/j19pa2uvf//oJa+hUoEgYuvMQsbQG8pyH8fG2mVtRSiIDju0exm+4Pkv/kffd
h4H/fn/wrXl7/z1vd+mHqq9xfQ/9PmNOfSzGPbX3jd2FWjHq9+XS9LLW5ylpH536xVfVK9F7YNut
0a0w9b24XCcOq4R9qDM1Ti+mIk2Gjtedq96GZWygkwxJRDwNh6kYOzXjclpotHOgbszd5qUdS3fs
yNXfHSWyBrnOrgSJ8TDuOMxGONlAJ9rKNSAGhhflZ03uBQEifzWpWvcukxGc43/R/q5NTRvD8AvS
m9h93epjWPtltnqhSnEzOw/kXEXRXipraw2uBvwrquQS6moasRezevlnWc0vMHDv4FW21sAK2Ib0
A+DZZXcWcXyYHXNKhvAk5r2k+dbwVtACCYZCS0LVedV9zhKKt6tTHoO1uS3LYXPT1uO8oh0oUsjC
FQ/cK15CE+64z8ad0kY+IXviDdKD0X32CobzWn922Scv/tTIu6XfYzfeWlkrfCEfIkmrcIA3yERc
UXMTZc/vb2kbprcBT6ClZlDOwvzr4rGbHon7p9p7b2+YxgY5sWYCWVAApwHzTpi2dPo00uZD2w9H
UiWvlRnPyi12LmcbFrIRT2vn6Q6K4uoMdfYDGn5LtEer2+rqrg16KvqqCEwZK0DnoMVWGSg6tP90
Zs7fX4ItO1lxG9e0dUcPG0QckmwFO0eji0/SHw9LUqflpC8O2EDe/9TGXmRjn8JJaJ8UOAdU+9SJ
FzVBmHM+dDG6bHZ+zNZC2KGsBV7lDa6x1TLpk1sX4lCP1W23Td86fwN/5mO5ooAxXOMggpxOrHcc
aMsy1vkrZ73MUePh6Vmzu8YfngwQ2H4gMtbjHGY7X9k4bGz40zIa3A4reBJv+UGUaOBfxTNZ/gDH
tbMfbdjfxkCh2dFIOeL5uRTeRfj6Y626w/vO8+bkQfhk+Smd6DQXplCXwHyXQzZFL1OHw9L98f7w
b84cw1///tfxFZh6DQfeqws0TVTemhiaDg0eLO+P/uY+h9Etvyx8v1Ju7CiQonW/WvArJxV5dnex
2FvDW57JlZqELyp1mYf4eVatTONxBl+ND6Lo93/AlnksB+UOm3xOtboU6MstGAfK9qbTHbaxjhc5
yT5whpY8DGpc8rbhJp0L7nyYnfYW3wnB5mXB9xOlu1Ubri8SZKhRkVMFFQ3vRexZ563wvY5/3Vv/
cp6kDRtPh0JdBhanenSWA0phX+UQPzRVF+Y6Bgb8/78O1y9dZ/DXl3QM4foJ6MgLW/l6R0TF14ys
IEXccdS31vk6/jX6/hpfTEsDKWl4UugGSO6IwyBv0WS+Dm0F8BD0Rd3JQV24U3lPAw+bT4sgU+ol
8haJh+snrCCuUGCNh6VUFw/Vt7zwnPC+kYHesc2bfWXX4a0oFm3gzNMoQb2gdEqlOJLg4xInWRv8
Js2dZ34u8oMHCmVNvZ1Pbi2HFdiQ/dNhWVX60sTC5LRr0U/Aq39u8yUrpsFVkLS6w1rHSZQbkARy
Gv6+bWgrpo2KRBHUkbqAFdSp0AUp5T/G6fegRRtmsYuTbgRe3mkU+qL9OOVC5WZPRuCtnRRLbFck
VQ8xhCmS6lKRu4EZlTZF8jFY5tP7dtka3grfvps77XUME9cQwmgvhrvgVLhtbCt0y1pFNWdUXVpx
V7RpEP2Ixp0H2Ja9rdD1qjYBvhvTZkmq59TsePeWNaxw7ZwF/l1iGQvCLqpnZxIMD6jB3WhsO1zn
eihJj1kb0M2BL7pAr+l4i7z21VGsyOwbOTZQ5FOXhNUZOsZSud5wE7mObIVlSBLpaGzzF2QdMtK8
ciBx3veQrWW0orKYS1f1cakvvfPI2Wt0S04QM7YLkDErB9mWq7qMIBSIpuPi8TQuTyS4zf3sKiS9
SsonHSwyJkuuBDsF4y1UnNepWwHZ9cUIFQ+YRAEhisRsKgd+DKo9DMiGxW32sjoIwB6vsA+q1SlO
aAbo7kAcuLeeG/Fjk5YRj7GgDWF3iIQtGS0nKHeNL2ze66vamr0Vn2KdO7ZME8ZvmzKNG/rN6R5v
ckW7AFmj1B5yF1Nngn3jRL0sZu8Kc106O+N1XVIrMt1uYjEIIeEtRfm9iGjO2JKD+OXCmiH3fedw
2y+wwnSNSDWVDq70jjfJvGgWeVhq75a04/VHWKHKYrYmsqqnT105SYNO1iJq6+/G8Qv1WIZy6V7e
/xUbLmQXJQ24gdt50d4J7IPPdVOkblRAQ3rYU+F769WG32HXIyVm7IBx2j0tkn1myCgUFO/nFdU3
p9/Z5rc+YYVwlAQkcCBXDKFCc/QW/QLY2EnxKCPUP75vpY1AsGuTZvFXKtvIPdVk+mcUESTyfLmT
Vdhagevf/7px13ENtg7UDS8RyLhrdEg7UZOKQt3mpnZFkle11r2H4dHcdqdj9urH1Q7mZ8vw9vla
y2VVK15V49g6OV3cx6aUjzoqnhtW3XZk2XXJcehYFekZWajEgy51M2XtOJU32sYK4bFxwphADeEC
CeMgpeuQj2Gw91LbWlcrgnUwjrqSGLwHi8wiPwvo5e1pKb2FiEJU2cVJvym4G0Hc4ySEptlAQDqW
PMSd+DoO8hevva8jdr5dodeNX2IXLJPVMYvpG++U8F6ki2PSpNH/DlDvej+6tn6NFcBLZ5okQivC
KVgKBHD1UUDWJ510/KVVLO+D5ROr+VGG5tf739uIZpscJ4oC35QFfk85+gfetkfXiJ2fsjX01YR/
BbPyaj5H/eKdnPAHjyYw9u5tQVuLcP3iXyO7dPR4z413gmQfmADDlJo11fj/+zbZGt6KZciY0rDS
gf8Aeu9sXeUdhODz1r3x3WNz4mjIgbBOUP8hqb1DGeij0/FDo0j+/uw3jny7fNmwUcee6/sPQouP
HPSIpQTZ4yB+h0Wdttq9v+0zVkgPq+cZPnfeaap7dehq9SiAIE5jwv5EVD6Yuj+8/6ENN7LrmV5C
QpOUcCOTVOB9jIrfTSt3Xv0bK20XNH2lC45rlHda/fG01CbzvDpf6F4KZmt4K5hXxQfHhxbkw+JD
sNZjJ13yc1juyaBvDX89i/4KgyjR08w7OJJAWiFoSRYm/4a7zF8bfhRcv/rX6CWI0VoxK+xEQPlL
1aZtE38Ku+CwyOYg6uW294xN4eBD4Mus5eCdonGZ7pPOiAeJffx939k4lW0Sh35ihrMCNzoFpoVg
AZondpGupb8rhV31tm9YV+zF54lboV5xojX9kAwVOm/BFRm1Z+3z20LarmwuRTBPRuMTsmgfyfo0
SnDczmVeFAMqVLeQ3+AgtaU2Ky2R8ofA4kURVx1NWJGTL/F6fd9Mb/JbYni7vNlorutZFvMDKqZf
kprmbcJPZBqaNC7c9XFEo3XtDfPBccMwJc1u68GGD9i1z2BiypihFhc/+eTKp9h8dPrj4r6+/7M2
YtCudiqHesVgtLgQb/hcK3pEgfUDqbsbSg1Xo1khHvtk4K3E8DH40wZoFhHn5baJ2+EdlL2uZYmX
wgCKfbRKxB3IpuYbD3+7vKmnbpFoo/RO4RwEKV4f48Fw55a+gKtZrBO6AWIXh0IlLu3kQcnFHCe6
p9+2cdzYhU2yOkk/LVJcelkeR2yqoOJ93+JbI1s37JiXIjENLC5HN03G9kDLcWef2xraOoyLqPK1
UzPcgZf5pYasR0p69/f7097wcLuMSesuokOVuKdo4OZYLCrJSz5EDw4Ni529YesTVslo7ZaE9ZHj
ngpvfuRFnfVVXKWd599mHpvRAQJyfUOWFY8z4WUSVEEt2buvb+wuNpsDMjVdE63YXdxwvSvkTzkO
UDX6ZDp62/loEzrMzlC7ZVxhaeeqSsfO+VM2e8SJG25jMzqUGrEfXu/RTvI69VMeJbegixGgNpkD
uNratY8Kfpkc9kcE/UPt+mdj9oBcWxO3ztxWduAaihtxqSd9mEE/VMS3VGCvM7eiNCyHikDvxTsx
YIt78JkbgUb/8hZQxnV4K1LDYmGdB4bvi5woPdSeHO7KOblx17XJG6qwb50wcfglCXvkP8PDQPXx
/W1g42H6P8QNeHOZnrXuCSmyO5TX0Zz53NMl9VlwV1evFLLC0bxzLd9YXpvFoROuWSmARCcAuoL5
7Idt8WMYpu4WtmUsgk3i4K0QGmWQ6LuIIDqtBT04XO5sNRu3ZpvEoYbmRD9yeKY7fVXTuZ3uW7dM
Q3ZyyE6macs417//dS8n/cyTjlw9iJi0hghLzW8MK1u+MhAkCcTAxKWjdd6wIXec2w6R/7Bh/jXp
ofR8PvZYUUDDckeFx6b9PZt1x+hbJrFiNlI1qKp6nNm1Vx2nlT2VY7DzzN04mv5zm/1r4oyKeC4J
skvo/UqrbjgOjcyKaS8lvDG8TdwAmfRyWr3RO/WTOKEFN12L9TlQzo5hNk4nm7wh9B1I0lwfV6aQ
mTeHeV11Dw36hUxV5u/vC1ufsN64bru0AJHjmYiUYVZWfkp08sEPvjG+3pYUtuUUhwCPBC582IgN
H6bgdQADRVHfQrKAvcCGUunRJ3UwgpLYrcLCZJxUiqeGJ+CPv81AVrz2kRv4iiFeqe+l7Xw/1b/d
BjR2h/eH3/B9G00Fwddo9rU/P1TED5x0LAsvOSopo73C2tYHrLOWxp0KJa29U9zHR+omd2NR7PjO
xmZp8zc0nkeK1oQILnCjZmjkOTdivYyL/zBHwTGJ9zTRtn6CdegW0mtjlBvNQwNqi5yZ0XlsZOQ8
vr8Cb0dAbAOqomhsgeXErxCSnkZDMuHxzJXFpdxtQH/7B8Q2pooKmdQioViDUdxXcr1fpz003tbs
rfjVEDDsHB/+jz7FfPHGh4mx+zkSx6r0P79voP8cfv9bhYxtIFUhqanJWtOHBs1UfGy+Rq25gPvl
RyJoDk25z6iAHroy+NeTfQYNrXxtg5+ju4IdzclUoXfcbcuK1034r73c6Jq3g1jqX6KH1BGJkijj
bf3n/R/59v0otuFWivWob08NfSAdkG5gvXPo3erwI/PFh6QFY8Pw4u1SRb3JIh1C+9f/75+SNHSG
iOVEHzxPf2SLn0fLQzkuF3+GLHvbZG0y5X1kctcFrLiv7iS7LR0bJ9Z2IOtwKECKh+sHWhtit/s6
76ZLt9bHOsarKilBiYTDsHHGJ5l43yATu7P0b5+zsU0QQRPYqDQ4xt2iysOEn71wPJVBsJOm2Rje
xmA1gsSDKzguTg6aYoqfZBLHke9lMTfsYuOw5FAQ0CILcakKeeJ0Tseh3pn41tBW9Ps1TWKEhbis
a/yhHshdwG/Rw4OL2rQQMY9oEq2Y9TR56CuNlk9TEDx6dHp5P+C2pm5FswJ6fuQuLh49c8ujS1Gq
R+vBz/cH39gVbfHJ0A80XYFXuXhkOKGQmOs5PDslP6jltkdIbLNEJE4io94gqRtULcsA3RhP4dLv
seduWccKU6R/glDW+AGOCTOUSA8FtHtvs40Vplz71QoygfqiSXWcOxCODeqLdvsU6cSb3jixLbQT
dI0ky4jZK3D1tExkurnpaRnb8CwoxLXL1M/1xWEEN2IoBVV7vSkbJreRWaSPIrpoEzyI2YnabBZX
Zq3Zxcm3Y/j/5CDeOEdtgNaou6s0o4OtPilPKl4/k6qGsDEgEk5wiZvqSP35RGlzLGX/gVbNaS7b
g4CWQaoKcoyQyOBdhTaK6eOC/Hsc8RycWX/4sHMEbhngGkx/na8zcTy0FCHnS6oqb4s264Z656dv
DW0Fe+IXzK3R4HWiwdTjxTsCaOxp78bRr1/9a+KgvY1pfC0DglM5F+NyrL09nPTGyWBju5AMwC1w
jivgQnz3oKOl/sBUKfPZ537+fjxu2cb779kHPmFolEqqC6QoszBQJx66h9uGtkJ9iNCzL5MVKWvV
/FOWbZQuWu0pU22ZxrqVBwGqWr4iqCBL596v+mNUJAfNxW1Hm43m0kPJfPzHx/YdzdAuh1Dt7Oxk
Bd5+uMQ2kstvW2d2JEzerhdnzZl4MepLS/Km3nP4rS9YB3McujqJNL4Ajddc1sfG/z7WV8BP2ns7
Bto442wgV9gOa+f0Wl64LvEwPfTji+Y/mlLcFlU2w0RcKtrUc1hdTO/pUxwW63fiVeUN/Vu4XthY
riQpY1/gnLhMzH8CBv5IEifnrP8BQeqdT2wEli07AsySdv2517867vAcvc9/eod8ez+yNpzfxnIl
Safxsp7lJQQ0YORxTqIAPBN7aPKtqVuB2zq0dRaF4RnaqUumj+X0fNvErajV1AU6JjQSyPrqMCfB
SQ3DEdmZ23YcG81FGsaDHvCYi8/GIpWFegZSfWfqGzFlY7emogBpLxshrzp9Leu7Uvz0li4t6Z3x
d2htNkLK5pvwZOBOnQyQuE4aDnXs9qn0kvHsNiw4Sohv7jjmhvPYoK2Fd2vpF9g5jZxSrfgHD1Cf
WDm/blpim3JiFFSagiPh1gEH7sap4zdZsebvD77hmfT697/OWhC30Kl1MLg/xh9Ev7wwucfhuzW0
9Sh2PNwYww5DI2WbR7Q8BNNOimdrZOuIHWf0HIMvACi5LjwN/fQc7KZ2ttbSitQ5Kl1tkBo8FbTJ
ljjKGySa4T75bea2wpWZlbiOxPCjI09JN5wgb3vb/m4DsxzJ3QE9wHiWgjQy5aySaY/M2k3ztpFZ
hAdFPEAYBW7S3s+JemiB6r9laNe3LA4pN8WZq4oyjZyW/esuGlXhKSjM3sG3AXVx7d5i09JCqb4I
WequgcNTVkdO7g5LFrfxCa8dc1d1GvTnIceFZynGzIHszk0/zq7WO5CsShwGss20Dr1L0JAzK7++
P/TWz7JVF2JIlAFzD/mPlESQeeGekSkNhoyANl/48xM4JZ8rCgVj3tyXUh7f/+zbsefaxXtk/oHG
5AT0NMkoihfphe33qHT2cIwbjYyuXcGn6C7QzFkcWAzbRuf3qGx+I95zQ/w0gehJ5SQPNEydpEwn
b++Y+4+Kyv8+5Vy7rC/46NO+cTuW9lRkq5iyJrqffo0Oy8ZJZAuhqYte97Bezn4VHwIoGkYuzVT0
4vOvw9gd2fSrbl+GiR7W72qY0lWhtACWLZZ86St57KY2E+Xd0HxszQfifVrqXPAPECDLlnm6d/m/
7y/Of+b71u+4rtpf27kP5rwRPbf4HREnKeDRme8iZ1vqFEWzrKy7FGJkbWxOfH6O5UuQVOkM/S3v
tw6+JAlAhfLoo8s/fOX+HW2q1FV3BuTrZeaym3YS14Yi1EDduLUkmOHgRv9oURyN2A2Jt7O+rq0m
sSAkgnhAa1DaJo9qeb72PBfVJx926JqLN32O2GcFqtjgtRN92qIClIifXfBPPJ8JrVJkTY5Mfnl/
Ld6+fLg2ciFxtYwms2AuelW5jIp0LjPqyodprwHh7bPKtcELbef6MqivX1jGOp2RVvBJqveA/DFc
5g1XssELowsGM/AzIxBJ77wu4nGRmL9fZ0SlnLBMLDt75Eb23LWxDKXfDt3K/QUuIcDNCIqMstQZ
7vrHaBSpPy3HSf+SIF2/NmLN+hwteyiKDQvayIZVcy9aVzRipqo+lugMoSZt9wRaNnZKG9bQVmom
w1BDVLub/LlIQ/Rj+2nNqtsyDa4NbmCilpHxogEfiMpvghRhGlXFnndtTd/aSpDEQC9CZzC627dp
aMYcnes7dxUPonAb7mXd4aCXpR3VsbFJS01Gr6oGt8mE7Hrpzc++59AGsbuQpq2i3IsWzj3k1dZ1
Ff0pcJWZ3NM8VpMmKWovgTlFnMJX8yBpItqItK8ZXcTB+J0P6cVpas00Z5zWLOjyiYzu5KZaC7zE
MiDOO3lAvyy4aWXi142HKlRMzZ1g5eKOWR/gglJlZROMS3dc5sGM/waxu7ZN3hXAqxMoOca06NKh
wD9HElMucR9lJRj9A/deDjQhJJsdtjQHtMeP/RPwtDRyz6xzwVuRzjUd6JwRzmJYesDREQPCT/vi
WxCFXhlkc+LO3jczsq7kGaXjVBxKtGKZJS8CNCDdNWAhnzvoxWrZ8TTQxVDzOx9y8rxOe8LaxT+g
zL6YOjeOEbEAvmlFIBM815M/hvUzWY9Y56g61tEsuoN2Yr9osr4G5Wh98A1lCz8SVE/gXQ6EkUSP
qvOamE8tczmllzruJtJeBtMLspxDKnVg0kF7pH3w/Fjp75NhNPqkZypaCu8Hl+Z9H3jl+CiJAN8L
FD6jeEhn3YNu6d5Drcl5MuE0+EOODyjXTRc3Aofzk5zXoXHvx7la4p8LKfTAMj7hqvYlAKuInyWO
nKbpo+5nY/y00Lxcvno1q0OU4HxHNs9J68TlvU8jM9K7HoxFaCk0K1to6owAMfwolqZEE5Gvw8gQ
WFdUbpBVxo3ZxSm9hZV53IXR8uh4JdR007JGeczN5kqW0QeGecuHETf64ota2hoAJioBFr4LGBGl
C7qKYqFBOhgFnn7lqjZ6RdPQGHzQ/TA2IejyOrc9DISvus78aC1MPg+JW1ZZ7bAe42i3broin5YC
SS2wnFTzkCEf1YROCo4Kdz6srUT6OS9Bg+pN9x3MtB66gnmQedRuQ+IDWmhG79+gB53mHfr4ePld
NE2cvBStIOBRDyrukE9zhDbCRyfxo8hNQ6Hj5lMY97r6DE1NdHwWLlb2c0wbE/0ojZodKJX1ihU/
JxrPRXdch6lZyiYdnAai8CBicUHtBjEwFtMn0y6cLCdpVh6ItMPJqMSpr3sNJuHY68M1vhdkTKLg
ISkgqf1jrJdFmTuT6KrGm8PRCcknpxMySB1OneT+mpeYf5Yr7cv+Z81pCzxjzED1eJSMdnzN60hC
qJABgAvKOlCd9SCHNU3fxG2uPcg8X8zgNSQ5+G6nZwCX3aghYd6Oa9w+jBU6UbqjVMUonmbXQNov
l/7kxOoYRf3gdik4Z6X/JTFD1CPPi4bDeDiCr2pmOpVu2wSnmi61GtNGVlQ3KY8h0ChzMHDFDbrQ
/aZU2QxI5nzEduEEVSac8aqSFK6VWvK4wpYVHfpZKEVTPq/JehmkJvpjX3kKXhonUPF8qQIZFDwN
e9R6HoPaOBp6vPGMTY6IIIB0Trgsy/yxEWURjmld9yPayCFpHCyvTl9MI02LsgcnYWNKv3oeuiFc
RTohVFlWOcuoXoMlrpdj6Jt5PIgRuyeeZs7IyyGLjDvFLyB+lDi3VQxh+lQMCOLmCPxU4v2K2FyV
DBPwoxGbYxNNaFPN6hC1+D/lQMZ2ykrZoikZnKPajGhnmSmafpqRtn3eeCwYp5NwcKh55xJmirPV
jafg17BMTfMtBFZblbjvzGOLi7Vv5PrIBpCWhtmiFugQZ14kQHULejKeiLQu0RUwgNSx98md7y1O
+ZQwL2g/0c54kh2o9Er1qzG0dE5JxDmSRaDNGUUHwd4B+kmI0AKFNVS/wgE922Ayol+BkZbRxzls
6+YetJpiYinYRymBVAYn/MkTtRNRUHSoQOWlipzuKeGySzLS6hFOtnDawF3Xpa1+yoaT9lWMotJF
mlBm/F+h4IrJVMetp34IND6z9oj9FfmlUDa+upMy9NyccFlHr20HjvUjJeWSHLuBQTUmC4skmgOc
Kl2HN63pcbbc4aBzg4/oWIWkEoTfSRF/XyM/qHmadJI4PwbPrwuCBgEdg7UkUWXEihT9iITgaTzi
AD0mQ+u5P/s1hjYc6NdEb1JsWLKFZnalxxUi7F3n39Xx1KvqgQ4MueaKFoP/dVooaDAPRWywVOBn
DlpIvQWTO5eQP4gaYx5Cp/OXh2aUs/yKRR31b0042tabeKnbi980M8/QwMPJlwZ0T8Vy0LFBGWHV
YdLIvPSGajg1Oulcgsewg5Ot1aak/4DIp5w/TLwqgyf0owbJc9skfgN2sa7wcN2LgtD3qhS7epiA
oWBqJ1BTN/5YsQdHa6ruiEYwPWvP5cvrMPRVP+HNN0ZVl7vz0CAOaQiApsg4dFCpl1Mv7oIVL9cl
4aBgQ+z28G8RyTJ1Jm+NeAa/9+/XsXb8Q9T3S/9alkA0YysoyybSuMwMQfmKM9TrPobY5KEBjMUt
5/JcgNl9do9BEXrhqRX4HDghtXainKyzfFobgp8FxS+OBzMbgUfy0GhlvijHw6xxIahdSXDcLYr6
gCEDbdvgxbCCmDifAjwhoqMePb9K0EdA/eqsBjnCWWuAm3iUd0DNqV+ghxyHLzhZ8DA4uNfRH/Tq
1uJfpxSyEFc50hrvR1V5w8hPa9XUiE3P124E4v+V+NHntep8mGLmVFZ/St2AVmUJRsdNnVD1g8p6
oEwqktfgxfO+uXBr+HvQ9d34AK2Sjo5HA1Wt8BC1OO9/Gb46wVMzoV0pTIHIovTebSeQluR4pSv/
oIgfJw9jr3jwIlvqtL+XiI7ibhBenYTHenBE8ApGzbE9zSaBZJQnKxCSj1gWdQyxT/ff2oa25eO0
jkg6pFEpFr9NFQnBuZMSn2loZDEd9w+Itj8z5GzoY+E2Ivk/jq5sOVJcC36RIgRifQWqXOW9vXW7
X4jehkUCCbQhff1N35eJmJjptl0GKU9mnsztHLOcz79XnYT7OOjgL+iWTIaTNFg3edDHgec3yZGg
fzeVs1RbG3q2SIMOn6DteVHouVPferxFeCAgekj1WGd69fFi+lyHtWF0ZYjAAiomImmxLszMCwNF
x5amlC7Tn1hRmJHDiO067U7VmATRNyFD1Jho2bj0yd/UHUtSnJYR+JQ2CNA0Km+pD24oWlYQxYtT
QScmZXckunZ/CowZ8p/iOIaQbjrzmYe73PLoVJtyAjnmtGQOBOTDkhMRIIbXRzY8iHHMATYU7jD0
oBlK57jdJIkej/SyIwuDbE+ZrUKxdfNgpELyq4Ka/sHD7tZftU95WXU2VEmJqW8PpFCnRfezGRqb
HBRj1eJxPGM+HbJ8nVWbUVluuE7xT/avji6b7a2vqyzeH5GU9C1mZofmDuCb6pfZYRvUv8wJ7uWx
zaulqvWFjH1CP0DSbvZOLgAb4oTYGM+SK5IuMdCfpkqmU3HypVxIPPuwM2TJUh6MbDemDmFe7T4k
g7lkuHdRrTOAzaTx2Wx6KrJrZYTI1Uu9ZfuGP+3U4nbgd5bQW0vmLfUNEQvV1WUhuaRnV5sDj+s0
h6NDrtrEXRsHulpgNTfmWX9a8FOL7yPoHvYzOdBOxrB2CpHsMsoipfAlpSTzAVYTsyclyKBpO97l
vC4pvS2ZWLG4brJiZayTBeafsVvV6Ixo/IyV26G1Fsk2xakqioWo1pShygmqJ52p66PLqoUZvHaV
pxW5r3zMlrzJ9Yptns7TZXVLs9SrZtDu5wxJJDBS76kZrnbfy7UpF+WX4S5HMCDTnQkBOUKtV7h+
O5HNx6qwWQnQlja8zxdq7oDWhB7udwlHjnmSPLP7J5KDnSY4rQVHSC5rHE/4kN+FvCf+0mdSFD8H
Vg3msUqXzeXtkVJR1Q1f6qHff2CMtPn4huMtBTakuy3dNxOsMkjEk2VmxNOE97bAkCVSQcqr1IGX
xalGtEpuP+fauf5M9jLYDxQYj9ntOKNt51tRYgngVG0DkH8zZuhxICc2RKXQkVgV48Fvctw4/U9V
JLHkDYI0sWd+BtFRrhU2N+xQx9d6t8oVXa9zhKxcpLZLkjYLKmlx5+K1JunvzYhi+EOAoItffMXZ
hE1jk+vsdosJfsnNnKG363mp8hFSmkJr+jumZjwpSO5AW9jjhsqa7A1IZqlv8NPjCGplhkcYZ/Uw
Hrm8Ax9H/G1BhsR3Vk907oyqTWD/9EZLgPsJSdbmzKLc0ufcjnKoHuHoxa/5TrlU6f1lP7IEZpD/
F4av7aDdli4P2BTXdVfQpNqwNmnVmkydqq0N8iEqhBz/pywN4ZQTv9MuK2IK0mFfo4/0xrveyW8L
TiKLt1wVdMM3NuAugZVKZFmpW+J1JjBv2mwDBZAM8Ynt2tnvW15yfPhW69yz1gKNld+BgrjFvVJE
keXnHiaZ9VamarL3UAKMfSjW6MZ7nVZ0PRr0zpuSXlaCMxnvk1oS30TCmJs6X05q+yvz+tgfVHYc
Xrb1PISwgS87TP9P2PpAjql20zY0WRCsSB7Wfd3DHzyiFE2cdV/h5ipCv2KRzKCsTJxgjF6pbWc7
ySp0imLb77bEEebMaeAgk0Dls/EosN9frHJs1VImBb2oJFYwbHsjo/o9KDQcndM1bu4R1IOH24jp
CugbgxDgUVvQPdHHPRY/5jC1uDuGJX+aKUM055tPQUYkbdDLvvEn3PMDncBk9Ch4OFnwTyVF89O+
EnsG9YpPD3Wubgko/XQyxCzpRD06xLCF3FVwDh/FYgOmz9pkbLoxvhpZfSLRWng+bWrZBkS9pxaQ
0e4uww+Anwl8TasRHBL+1onpa/6+KkpUmTVc9BlLn3AoDf38UKfjkUm0ZH953AgegrSH4nUsS9VJ
g1DltEPu5FG+SjrPRTeJWpK/kdoKB5lNpVhObl5YfJOkD9iaPFKPt7TJLc0O0R67dPWjygOBEuSX
LfN33rrSI2AqiR/5mpHlRFBtKCS+/R42wUkTyV4Q7egtWAFdQZkAb1HTzy3FCvdnThE/jrmTTKtv
uSkYBxEfTFy3+032s3oZOc3N1Zmy2D/SkkRVP2sgRvOZIFxMYOzsVx0V/GE4gk4rDGwLbKdIc7ZX
ZonKx0u0RR2QuJEWJAMrpXI5k1YmBmOsx0xDj46PiOJitxJ+O5yUukxn0U5TYdPLatM+ux6bRJfr
gPyIFCMb0ikMvzEBuU7iVmixye25CMSVr9NcLfZ9j9QAPDtb9ttnbuGxC82eJGgLanMcmvqx4svh
bFcxvIpnQrc8/EZpOq7SVprEDBhbZ2Wz7kBx1nZgqw9nHng81GX0QJ6VJ+5cDpMD36VSEsK/qsRT
l7Zx93mwLSjG4gtP10eylJeoEjtUTYwp979HzO9FwNOY0DKBk51UEQPG3id6vub1kK39ycFBJVcM
A3hpTCvo2uO9TQ3YInoKReaLa1+WX+XlKu42XZo0Ih19uRR8ZmPe+GMe1ScdVYmTCG/bnv/2VQnI
09SkB134tZNUp8u9SdOZDD9tUst1vg4LR5b+Lz9jsX75qGUhNPJRJzUw19a4D77o1XLZmDmXmWf1
CKGfVvzU80QPLceg5dMG0zh5gpKpBVb+htzpj2lYWNCtFFgukV0dyjW7DRXKwB8zUqT5L5Ly3gEb
MafuFoW+oB8V3pN4c4SRyqURgxdpxJ+DcnHigxh33WFiscdrzXhGPsHDusU14MCq/W6Gd8XZE3FL
zB4KWRVSntOqTNzc9OsA0IihYJu3lghweT/YAVd6bJiXm3yZKtKLf8hXDfqzOljN38Q8YSNj3VEB
qZsKydvxbdTU1GsLc96iPkaOjMGlUX4DJgn1UUZAVJKPI+9WWCD2q6lTlL3eOoKbWp8CcHKdn0lS
mWjOQ46/PbmRY1wXuL/cMWSJeN8UTG3ygnM3RR/pUW1YaTxhx8vK7G3fasSNnvajrvXvkCscyGeK
Y718T4FzGUfkjGH8bqPYPZvOuOaS6T8pDjZ86wEljxaJH0I3eS3r5duADX4osEj4StJf4aC7a7Bs
MMw9Qo/Xqcdgzrlm2AXApIy/DF5RGJibIYxownxgrq+Wn1mVgb7CfJBW7H51+P9HBKBZn8Mfbw9V
NmDm5trelLC0eA2iO9Tz1wTrcNC7DL8EsLW4f1w4fT1u9eNG+0mgrSRBhPGXOWUf1Smt8Uq926/F
+r47MA31scESpjtA8CXV8nYcNiEPSgLKLqdocjU8DNJOJG8FwbxVn2OerPilV44rC1croEp58mAF
cQUmcdyGFqgPzh4wTklFq1tjeqvOMya9/Xs+cCXue1EZK04McXEpwzJGUqflK56Itf/tncMV3HKK
wpwFYRQFePpzyCpJoaoONGRF41NGhlaIIRs7ZN4aZUHCF6K+2dhS45kcVzSyYHZKJzE+BbQWogZN
ZkOs28A3fFRNwRO33SiPbJ5rNLgsf0itkcHRLuMawkM9rwXmC8IPnj/ZFcne1xqHGfY6JoWPBkpe
3tfuE1dmCbsy0sX2PDvpao/GN7WT9XqbhflLBbZUqvA3QQ86Wdo4fsUKXmIEnWXOe99v1Le2GNCw
1WZ+zZfiDK7S7+YyRUwYrg1qsdsCqx5DPjewdhKPvVk3v6/uhh11irYP+DRD1reFPtY4X/fKbcju
yPF5yxUhQ6gmTD7dPqlE5tA7VIIo4Cmx4YsKCMqYgf/iLM9exo3N+XFjTEG5utZzLPYFloFMG4Rx
lnXi+MuEx27P7gZ39La64vFPDxCseZHX7q4WKLWFSs6ANlgqm1DscETd52Od+jlrdoFYzrjgsy1L
jnIoaNRRtvKovthZEhAZmLYBWv6QnrYDaIGfM5okqvgx44wkoO8MlzHuoNIXV8fb3seUmBvKJ86r
mzSkORrL3KZhtTjRySN2ofFe5iBgQZVsfrof+iqW40PQPhuTjrjDFNsjog2o6X/saxX09IY6VAUZ
VdGtZ3NnC7flpinHCEBxoiMo3v+EK5Y+a8Z+SMRfTM94jNFtvAgUeO5OS+LbAkVD+Dv4MAzTU9IT
mdqOQ6HDUjY90j7euV3pZbgZ3F7oh3KvLHrKkFgG0+cpnb6YjduQG7jIysgAo5qA8fYLUPhKDJj5
y0wOMIz7gYzYeK2Kw4UmHgluh3aPcyZSBLiUZgdOmEMw+fUoV2FFWy5LDzPpvvAM77KOw+7cPe+T
dIWsn/aYXvAVEgf6Bjv8GtNfP4KmyxDKs9Tkrd9Nnr6wuu/n0EBwGcgVPNLsyybNlmGrHiJSsnt+
12+m1hy8PPoyeKvWVS1/oL/Y4juitYd8P89oSyueDFQlnHel8V6bRociMfq8oXnHbx2PoAUOUOcg
NVDvrNZ8vSK4Upc77iC+5fg/cEgk+hFLtPh1YsuBaf49B2sp1Q3uiIiRdcq2ukAWtUxq/qJGwZgB
Sba7/F8kopLYv0L5C1B9lvRiULd8Jjq+UbkazW7GCu1I98RlEjNrtGrCIBzIbKuLY+6g8hSnxE+v
tZbW/pIl4sJ7jMgIPP/ytWGFuryFEKv78MfwBffFD2qX0ae3ehyYSh7MIMBnvSweYlAMeHKmlPKf
O+3VLp+RBW6cf0jR8Fv5Z1MDv/KnYnCoPgKpbHZwfNUIqVRewa30K5hQzHAua/U4A6rh4F05jfdC
Q4pDVUnvS23/wcy0W3euhgysDfwqgFCYmda1eI7HMKuHwDKeo9cnTXPaYcNxnOZ3HIeJvcfEAOas
tcdKJGLQa59n4yvdQTxl70iokEK2LFNWmpNX6WqH5tjSLN9PuIYPWjWLG47+dpt3bBvEBksBlGzv
Fc1kut5B5c8ggY/joIbifkXgNNbPWaEJewTfhqGhg37J4nE3FWMVf+h12af3AVoBJIYBabK1uKy4
c+h46w1C/7IXgpkEO34OXiimyWnJ+211d4LkoNCV2+J2m2wFfsQHWxaTfI3bdkwLSHLN2KWanVky
DApDMT0zu02zbJIK3ye7jClHqFa6rwH87H5MIJdg6s+Vf0Wx9JZ+FhZR679LKyc7NaDap/3de4a7
9STrOZuca5H8yY9haAxwbOq6acYJkL04ZoxYf+IpDMf0b+V1tpCPWNfWQ80TEFGqDRcadMiDbw3P
CrvGa0lyjfRHtHXR0H8Dh7wnQKckD3gEYzvYWctwqUo5lv6tp77S6J+tQItDA6kTcfhpxm0VPEKw
vFkGQzos5q+wfRfQHzIIYqX8Kpt+Mn36Na0qu8fjeiC8ZhoaXblVlPjGdrb6s7fEzvVzMiR4e+gJ
qGmYxGftJ+3RJ8OMLea5BN7cMoWjBVrWZmib4SVlSHgZR+wohZspIjSpausFuKrCvs/BBbqPdz5P
4t+UH7UNqht6yebtXh477sWqxJ+UN6MMZOPnGl+aZF1K2NyPHiPpktHiuYCk28uXWCtiygvE/RTt
u0ry6L+BNc2Uex5t6YU5Z8ahsPdy4G1TmMn9mJWQVADdJkZhy44FgF47LptNQeETBr55TrBHal+c
A0FTPpTOxXm7IP+iPtaXBDRMMt8l4A599WenuOXC20hAHrDHEQga3ioM7QcBn4c4TE3mszCELuE0
LnOOyWLxK4rSOoqoZNizRupo+Q+2x0FPjeuXkkF1KaeRpI+wORAgyBLC/fGrh5SH7x1QHgjN48Gp
OW7Ufpuu2jhdtJMG5kKn0CJ8SR/FZIIp22Ka4N285CUsgft7iatuZ109Ro6Lpfe5ZFfI28W44ckk
qLxuNZRSDNZTAcZ2bcEoluABxhUy8i8UvxRkvDrMSPABDfA4DPKSkkMpfjv6TWYb2qnmVcU/A+yo
UBOXIybTc7QMCKqpNIpdDdTuYhXg7ExxKO5f8xIMLnwgeOvjk8feOf9APJBx4lbh3YCe2wNVVwwF
jQkn/rS5dZP+54iWaLZ+wusWcxgFseuF8I0hwZyGI+br33z8Pg0StPHSsDSawrf5kkzUQITMwtKj
3GeqEiCpAakSw6nY80KSn4PqIVG+K+2HtQJk1YUtt0aAvFjCdaLLOPad8QqXS7e7YaUfbE+hh3Xe
QWmpn8KgtwxnYmJXvHx/EtsXuqwuVUr2Nb1noBkhO5z01wRjQa67fiIlb2sMm3v6V5SQj/h7xpBh
dzxxsKTD3Zob1HgzGGvGsZkCq6ocS7OuhkYsmaNpeNsSW2sUX6UefFKz51PdNzE45PZCOipxeT1Q
CPkpe9lLUWXlBfWo8CDYQKitb2v0u/HyY2Zh5kNbiqLGtTbGEZgHhe0T0OkNZCgIJlddIPUoReM3
BtI3SIQmlB0bsEpyXle4eDjIH+7re0xYQYgWjMnaT7gS55WtJ4pjN9waXE8QerOAbCbs420LbmKG
5Lnqe75WaV3AHJLUySOwzTYtXRKRZPlKMWGp6WNGDl59N/Zsg8A3MagRD5DxKck7CTCFIRBosj4u
sJxXauj0pAfYc46sQuDg2UHBdy+pk0NZNfm8whjU5Hg/0fyHYPysp1d4RQBbb8SCg8U2RKvV/Skz
wDp24mUybtcDOG5UYAviLi+4n7awxBPi2cW26RO0trio9gD1W33j/Q6HRTMYtA0td4g5KMV+8UPN
U/rIJ5P37rXH2Aw40Opej8R9YyxVlX3Ek+F2fD2s3A/q4lH3VoLHB6eUVi0sxMmKmaoA+fzkDGhc
2lZWaFjHsRhbJG/LtNNEdFHgFyVv4QfJStGtfQF1Dmz+wlyFkD2phkecBktCWDubaWFjJ2sIaetP
eCLQVXrfM1inYRmoJ0uB8GIPAST9lnPHq3uwTqV7gkkPp/lPiBlfxoaRUdg72h1DDR0+J8Gmqmod
mCj+KmDLqSS+OxWI7YpYJEnd4JhPw/sM79ImuhRTBvYH9QJwfzujPE//StdsZr8RpriFv9te7uJa
HFnPxR0xZCdZMx0JG7C4wUmGU2mkU43YowT00oSiqNxgGJbg3sRHWZBS30OHI/qKt3LQP8fJ5fxj
PzZblE0CeGhmvCJkYg8e7Ie6kWlPgefzyW8ZWGlcFxoJsHJWj2PcE6R5Usnq+UeWqMmAdWRIALxH
bixyZ1qxFba/ZNyocK8Pi64ytwmCiXxKMss+OZ7PjJxK6+lRN6jEURm58dOBz9fP+H6Odk3dmsiG
gH5gJ4KKTvvPTcew/ZuXAw/mDc9SqNNwm2Bb5gyXFMmxBAIsP7+TCQJuaISSqnja8mTD1DwHlVLb
HdM+L3dJesxoDlwROv8jUbXIXrWvIPbeDOBDY3ricWHsBWP05FGefrjdwQ6ngdffBeIm2csxiZgg
TUpk1VOdZ+RAo2qvS/XL0YwCq481LJP42Cx602SbxaVAW9pYHsNz7aYeM95GhPcd1CAyl2hPWur8
i8F2dDhBiCCsulkIMNpNxNr49CNOYJT+gF4GO9nWfCfcNPCd2eyOQxWr7WmYp325rcp+r88SI3G4
h9xq6m/AEtmSQGlN4H7ADKCq5DSSMaPzVUH/GP87CPitCk6+qMZ/I0Fewo2EPrceLcHUyFwD4BLy
V3mAabvanFCsfuAwV6i1E4zTtEEq0KgT1JZstb4vwlYDkSDXBat5oO0X4doMGVM9dkUmvFZdxrWx
9SmFYy9cAXXmr6oZd8Q31I8h11YD9hzmCo+hDregqwq5tnOpsF3R1u4o6h+lYNvwcsjIUnO7ZP3m
3A0C+CBAgI/R5hHWlzCdCLQaINUvsGMbBPIKc8/LNLKWhsTg16GW3ThYM1wM2Z9hhPZddjliAfhv
L6JXz0AvBM+VF6Pk32hP+uJo9ReIvdMjl16f9OHrBJ0+KhPrPySne/dTpADVHaaxslrOGatBfOMW
3NMFVHe6jfhqOYS3Lxl/yeEdLIbRvBs2wTpCcGZj+5jHgx5nTSas8EGIralzDcP2tIAjA6DH+4bB
bpY9IbLYLXs3HRgrMRNaqvidq2dtLnpDpGsC427mYXad8wJIsZ8Jfa7JBpFz2WhaAGCC+/XvCCjO
6ndd9Ws/tvhFa/BEUHPrXjTJ3NvwzX25m2De2hiYuAavy4DKbQgZoEINjkrZulDCJHfFQkI9zVCW
Qe1Y+NYDFx5fiqC4cYX58esiqfapGjqVAK9c0x6s63Ee58McyQkCcrK6Zp8Ebu0m7pDJz6vJI8P8
HpgXTyNuMo0JxOXlby9XXOZNwo/dPYMZ3ejfcl81Pqai2jIAall4hZxqnCe+Pm8Q4LGqUAGd8nf8
CafvAisAgxsSwZacMUyBXGC42CYY9chiirwTFSHHeHLBJmiKGsslI4/ZCJJsbDX4QpTGEDoCfPIF
lH2JyE0bju9JAcKnbEazMd63qEySoL9FUU2wbqAkx/4Ey1mNB0aFDAvDNMshOqYFSi2uklcY1U6E
VjZegYIOOXaKcxHyi2R5at4Q8bxvJ0KE2SoAX02KF1x6U0gaARNFYhqAyyw+HHUm+rd+6fn2bjDV
6msweOtNA+/e1l/M11VPm363MBSeh5IKM3RL1WvYZWse8CJhk/lIbdP35TKfQrkl63daQyN9RQm4
FOc6JQNengCCC/gstx7G5IAsDnepPUipdhwVjEL5UCT7aznOdMPdS8XKt+tW2z37PiAEtTqteirF
FViVTldL4iDKpuKS0+GCg3JhBVQFvZQP+yQJhJbUzekAnYWvWHtiX2aTdltLpk/zmqf2vCL+h47N
l7SpxlZwzvF0VrGHNo4S3hnqQ3N8SWWY2sCChQe4jgZ7ZrsI4il1+FjvoLjp7Xte6TA+VgEJMZcc
7lnyOExh5Y/poov0u5z6lf36QlvxeeZVae4yrL7ND0jOHNhvoUpPL65wjr45orAlhak4z757u/ri
99F/JS3heMTpcV59VYSy6eetgtBDCz0faOvwhyv+S5OQ52dWrHX9bFkc+U/Szzg2EMTH1oFBKRAL
HKyuXjxrkqMa3S0YxLx+y8einOtu6nlYWnAtIc6wF0g1vfkYpvqbj3s9v4WSzYqcIivnkjZrKnb/
7/DG8s/6YNy+9stmwgXZQnOO+kSWH3KFHRTEgWvnMXr6dU0QFtq4zlJe04mN2x9UQoceLFMxpUsO
gyDnsFT5uPC8ODN5kP0Z1o66WrHhf/gEygcc1A4bCoSkx6Nw8wEjhAS40mAj953TjyiITZ7Mlqcn
jB/p9xymB/leqAnjIHxZqawm2GbTHBqSYhXaQRsHHWDpVohsP3jZIzCnkSKJ4p90yxr/FGNZQJ8M
Afr2sS6EnhHqD+PACp/w8UvZ3ndyMvaGGmVeZ1jk0x87CYd5sr54pl5Uxy1ZoNR8LXP05N/XaOPP
ke0h6QqIRfXSYmp1yKjz6QxJKu+xxXYzq0wmQBelzmGUqrfRNfmCsePvJmOFXSJES0n48XyBgTmD
kBhDf8UhL9f8dFTI5LpVBntWrytFqfeFgNeOulvjAEYZYmJVPNVfIs5n6ROw2h1MFGg/aiudsMO0
Fh/J+ryzMfGiDcB7cWjgMITrBpbIbfmO/ij3oWzFfu/jko8PDkyk3y+DMzQ+amFB0nYAe0Sn3Zjp
eXzbJyzuDt2MdxoJagfDVtTzTg9Qr2fqMEznd7PdQZJ0Jh/K5SVbAdos0vsHrAd0Jk49Ia1f4fbc
W1jTo/8jNUTSNtXl/Awn7ARgvN6UVSX2v3BZwt615DOm93ZEV+v8ZboaaAHle8izeCM4Ynb/VmEk
FHl6eix+rCBvFjju3QLXIlRansAvLNS6XcHHW/kJxCx06EDhw56GnS2Qt886GQjtPyoI3P540XDh
WnkPf2Kyq7OiMN3pM58Sgaw7sx6SfTg6QZE59Sx4/q/0E6bQZpwmKCrANeBRTMtF0uPSWeGCHuBk
TJciuSDAEJPMbZJWolDfMhFBvrVJIWbxkCQrpU/4KeuY4Gvkjj47OelwN5f5gk5ILwgu3gbbCDXs
yANf5YYte7NJLZ7gji3S/0jGRngG4NicYI/Vipfz+MCBhxnUwXTp3fzUF3DZ7000ol6f632GVt2m
cN+Mj1hWIPxkMvgW1KniFJbS5gD/JFQDOaecb3IV8+KR4nXBIuEKKxn5SGtQdnc50Yb+qvgx6+lz
KGLeh2ta4D0jL8FmMKiVg1DHQ2HhjNbvDrsRVf3hUogCWAoQkKOgIVN4/Foo6ICvna14b7/F2C+z
BWfvmdq6KRBEdV3hZNomfVeSYPi/2nMqjvOWTAo9KSHBOucF6UAgraBhYZpjz2HLvekQukgc6erc
Jhz/ibOoPjAZG+Iaihqa4raKG0xYXUbQjPxXQTrU3bIfB90abNbs5Y+pnNb4WmZZPqQt8qO9235N
skdR3DmvZrJELLMMRD168AzikbERYfkCeEvbNlXr8l2PFcs/w1T26l4QVR//MEoYfYUELwfZlXD9
j/fLBuvkn6nC7VY2Li8G/5xA0sOrUMBmvPfNYIdhJd2+i2HBl6rSkf4NQM6MAk/3B5pPiaM5fo6v
jRXcYrwGHwFNBSGK7Mhu6KY5TLbDVBdxee3hoADGqXr473+IhOy1bGKewp10H/ms/XuGlIqFd7RC
ttMVaZK8kF2BpQW+3RvQVrP5s8L7kwzYnpuHDRaNgCyl/9J1h1e5q2eVs/GelGPlPnQwCNJpwUXu
M3ySK6TU6Q8BE+vqTpl9+ssmtQqsYX2dszCBgqD6BnuUpesttkeTAgVoKG/EUcsWrr2+AYzcxKdQ
bhQ5LNTw3qD9O42wdcJ9AtfjTyYx5G6P886Ynm/8KBCv0WjYi8BbQ54XgbwfycHfq3lEd9WeZCX7
TrzBBAbAPiMlJmuyEfz99m1mFuRJB78LtPe2gqfAYRGAbYsZMBBVO460TBXF8F8NAIP1A4+pMhvu
IWKJlJ3o/zg7j+W4kWUNPxEi4M220Q4gKYny4gYhjUbw3uPp74e5Z8GpIRoRvZO4KDSqKrMKmb8B
waw96Vkmtf0DmXdQNQ/8kUVZXJOn5ZnCVdA7ZxVbwF+yUxvxL7uJ6uBxMpTZfkkbChwyXG5m9IdE
H1I9KS0lPACMEV9/qySyqnbSQTF7aXoxjEozjjnOw6Z9DPpyDfnGVObqobPbpZwPeovDxsNUANlK
j3FHOctwFyPlEkNls8/7bwlGfHLM28kTEir6kNMfwQ3LREetjUZj4TgHYFC+N4qqtJ7masmUz4oy
xfVzmgB1UVwaDnxD82VEJ8zFdawfoco4fRSmx0QOJVU7pGYy5q5RT9O7OlxvBj1YqRTPrVrqlB/5
aDTdU9mEJVXeaFCnL+SJErybiuqQ9GXMV4JH2YOoWhlB8RT7gNc6GHuzRHy857fII30H0qf5Munc
Emo4EmXeJVCGaSSPRxlsUwy2p6F6WtLwm6q+dou0cuK/U7OoSKpRNesLRRy+uEtvsGVtao9cFNLk
qltkOebDCJdsPsMqisEMsQXs7jIsRmycamviK1inb2PUfGZXsMee+q5FZU2liOGAKO9wC475Nldp
515msLd6h8om/JXEzYa5nVK6libV1fHYKkHQrOCQoeVdzcpKks+Sndmhr8K+SuT3tV73muX3YZ6H
qemGoHXV6LtDmC3FeYkhDwAgk2lG0FIvaMpWi0uVLaIKE+txqToPs2waCJkDYUAq6sDFyY7Ga5xL
6+df30+qbR4BTBRmcIKQtgBHk9Cwlv+mMpqk6WU2wWD+ktM2r3JXkii0f8XLnL4yqQfyFRc5LHSm
60LFtf8EwnzITkNU5u3flQreLyPRTGr4Wdahx5aHBIvoOaK9EFuomMlJtkwo/metsRz5JJvG62IZ
poRtlDJx5zxw3DYmWP1aSjrPHpvQOsmZrnEO2GFoh+OZblrJzU9tpmD8HAdWz4ePXmf6ZzkAN0iP
hfnMvZierBK5oVlW9OXH0pQn11DHlgiI8gnQ3SEvUIJoT0sax/Rti2DOOF1mFXsCl5p/k7+HwFVX
j0azMPzasopLkGdlAfspgf4xwzJxDOVX2gKdPZuSM8ffUupPoL01rJiA13FswRbv6r4oUXCh4fwn
1wxDnz/JVjY5dBX0KKYzHoVJSOFXxjkUH4FAMrKZ5k2TRYF0ahoNjx+rGFQI0hii9n32ERAS5Z/f
k1KPaeLxQWPLnPcVKOD80OXU2BJ46YoxjZcGOSaJLhgt9fB3BzJv8pmofim+xfmslcsl7RyKOx+Z
0WCRT4nT2ZSWp0ovlumpGy3EYMIQbI3KZRTd5PJZotii+r0uW/LPDgaorD1SAC60R2dspGU5xKpB
6bYJi1WbsSyzCp2QpVS/pDPtCPyijUZqXpwMtCmNwdyRwe6uJdeoOoAxbC2aFyXpqQcOVLayB3dI
KayDLKEnyQV5gTrgpErZXeJ+Vhc+rGZbVX8GVZrby4PTQQM50TEDKGUPfUO7UkqbULORtoRBBAW0
Tk1z8sDbmhjhzuRxFnrKrYmCdAl5KsUOIaNgD0A1syIndeNMmqQfDd207F21KFXGx1WIPImM1kGc
1580o2yb8lDCCy2oVyVLU/MfezJox9q2XDmDDztWU4yzQ6N+ca5jIUVgpk24mcUDbYEyMFxjgWVy
rpK6B0WPnDn8Rqmb8sg8RhCAmh4sMCKwPxrV6crvce6ojnNQZiLRosUf6ln5PjJ123qEtWlpnE/g
DAGHpTWVKprcutZPABphM3ZUouYE5FRuGFPXuoCgew71uK2b0rpAYu2ImZkOS3BxsrYIu4sRw7O8
JHIySw5gIjPqslMwBlnbPSLnqhg9REyq7VwM0o7wprCZh85DRqmQ67vZgA64Jm1WyKUb9UU3dX+V
Xd8U0+eosdSmPXEISbMO8FEt4Fj0I3NqvOuiDF7AsSoHeDnvEO8AzAI5zg4Cd6TkMCsA2GlRDK4R
gZCvXKUb0dl714N3U8c/OtWRHMPtIQdCcaq7KpbwcAEcxlX/bK7YmQAMWNCqj3Iwy3p/RFwixAn0
AzdyrelbSH0U8rWvaYVa2vikWZlVT/ieDUZvuXrL555zpB3MZ+PDiGNQErtsvEV7njQp4DeNc5UW
mS8pcjMV55zCtBRfhqbpNciTjVEvOVIHk5lXpDh79VnkJOTz/QNYyLnWv4SLbNtj4UrcxHSpP0XQ
EDPbPnR9mNjVx4nPao1+OvhYeoQrg5eyPeRcTY2s0IAEKcnDhMbVCPPgTzLSPwL1fIXFKDcGqPR0
lJP4hwWS3epcCjiF/uJwmQwtSEoAG9LDEo8zJYdwkrLiQUmqKByOijHSXkwkW0+lU6fJqlScAaXa
TWWif40QaGGdaOvSQiygTRZBy9fy0tM9vqTgWLkTHAC0S3MDkJoPyPkzRevID8Atj5GvkiuCD9Ks
WBiPwaWlkfh349R2+3dfFxkfOHfIaFk6qtMQ7F9JfkgwMaLO1huPbtFBAnE4LaDnkvbY1O1D1+jv
b8tZvMXXXx8jyPRMXQemOXUaz8j6IwgDj57wjnzf1tCCKBLZoo2DNmg87nKXYa7eUd+7Q62GXy2K
IuldBztflxpPU8qXqbS/ZcW086vf0hpZh151M17NO7WwtqcR3Hp6DK6z+IOS6VNlpSdF/aEWz47K
F5i8J/yorospinGsD1s11F49LNbDLGlSo/KonORzDA1HM+yTAbXP+RzjekVrM4zaMvloKNCQnue6
lJrv4YDm7Nel4Tv7eZqpG3Lzd7g+BS6nfKzQzuPk+zRMtHzCA5qeusZnA3B+OCS0DE01eReE9sCF
Gi9n6VlO6EIetUit9HskJta3WqVTXr2VEVgFWLyg84o2fFjvIHM5nG5v17eUPdah17+/Hjp2Bikf
zM6D4H8ytMalwHfMpXvsWdfhBXGMbFJQhBz55epApzQHC+WEd25ZQTatynJlUfAZ8hyycRg1Hi3S
HaG6jUDThVQR2XQAwhSyQUkDqUKDNnbUO1S81gkR0oOizkCHJYtfjcxWoifuENxjXrQOLaQHitu9
JOss5UxNE1fLY6kjpVuFO7qbGztFNMJTaffbWbXulDB6WFoIrHb0VMfG4fZG3Jhz0e/OQN1YTYKy
97ghXrDPuShadbw99FsKQ0yMJiQFUDqQd3KlR3N4/NYhhaLoyWM/5F/yJtrZMVuTI0TouNTgFYHj
e3IwnrDp8YxQOSt9tpNDt4YXopQPXj7LM5gs4MGpw6TN0zyhfFHeJSW8TpEQp2bvmGEL8dMDM4zZ
eust8p7J+jrLb6Rk0fQu6YMkGkyt89I4cmd1OAMbgGwCiLuyXEsJdwzHtqZIiNkAAO4U61bvNfNy
BCtL9QzEtWTuxO3WHhLiNleQYIiMePCMpn6Sq4ICTOpNU+zSILgzAoT4Xe3eoOGnyJzh2zsl/QWk
1Ol2BGxMjiivlyqIqoLQGTx74PNaWv6im08lNnu+PfxG7IoKe5QmZbMukoEuPqJwTvBomP19yyrK
6PExgcZP6vTeFNse8JGDaczPrZLtJLWNzSmq6MEfBJObsmukUsdiaMyUc+hYPwe+v46RMQQQ/4J7
bKqIMVE7r6b+pRlaQhqSrO+GDLAcvto95s/r4EIAsyNtRYMz6MH1u4BZewAw6GLAcLm9whvbX1Sj
o3GDvO2yLkNbQ8uLWh9FmOWQmeYVtPFOEt16iBDCYaiOSudEvcdl592kN1Dvig9ToR0QkNo5CrYC
QQjjcbRnfNez3uOO+EgH1c2d+sOc6TtxthUIQggXi4nKFFAuD+aGH+fGD2A640562Pjpos4cJW5t
GRq99/hOek/P8cG0Vd/Uuw+3V3hreOGa3uiwDC1qaF7T6ydZ0hG4mk5mdec9U1SQ0xD6KE3wGZ5c
UA0eCzDZWZNRsB2WeGdtNyZf1JGTRl0zcwxSoHQ0+UoEdLs0+XPf7Kyz9uqaTFt0zCE89l6hp5fW
tq8tOBCq0Tv7Zmvy11d6NbwT23pezISXoiVnqJTPaYRMjFLt6DtvDS9clZG7nhrHCnovrrhb9fFT
OVjHXgu/3jc5QtyCDcyjeuHSUJkZdUPqUWma5GgsAGQ0QdBy+doz8dh6EyF+dSnCT6rBcXuJJA8M
rY8E3Hmqxp112MhA/0jIvloH8PuxQ9Ni8HSAEDqskkVrPzTN10GPzrfn6k3dVhK1aJ1n9kpiT+nS
AZYd3GFRHmnofQQb8L2D5UVthtlLzoouU9lCZLWJdu4vG8EhWuoZNC0aS5P5OMgX0JzDRwWG/u1X
WjPEGxc8WbxeN9CAR6iU3jyHx2L8AOoL7BdAeGVyU50O57h3gm6svmip13Z2Mespt1QtNr42lvME
NsuTAGvdfpGN1Rc99QDPyYHRc1Ole/ChHfL3Sz+7qoFSAdrfOxeOrXUQIt0Ej1HM9LT5SCsftKla
mYI7P39rdoQo58Myh6lMirXb/ETbCGNT7SkM0x0/w61fLkT5gERNJtXsIEeOHmGbPEWjuZOftoYW
oho+GFxAix0Eau+klMs5ASd/e023hhZO5KrrI7pX/eAFqvWupAl7tFac5e3B394w/7HQ62l0wQeP
R2p8AUJOZnJc2sE3mvEbBlXfbj/j7Rvqfzz0tB52k520gwf263un1T/N7KMt62coL0/Uundi+O29
YztCDCPviBjIhMSyo84fzEj2QCpfDKjst19ia/h1Al/lVb3Uux6u2UCwhlealadA7i/O7ufN2yVG
21kf+2p4eDRoD1TsH2A7F615cqIfPaT2vHUOsgOBvXoPom5nzbdeZd1or55VOGC6OKsHL+qjU404
da7/QR5nJz1sjS7EsGwnqZTM+uAlhfwwhcBWyujRaa3T7XXY2kxCDAfxkqKDw2ZCheUIKuNBjYYr
5KFrpzfPe+WWrXcQotmeQhneN3moRI4tnMZzEubf6H08336Hf+5z/z1v/mOKB9QRAvWaiBb0MZ1h
/IIYig9LE0B27HZ06Q5JmT4ovXWlb4tHOJQIbVI+pHXxAC7yXHdeEtxjY2qBAVh35Kvd0M1ARHRk
wTxnmp5KZ+1AaTsh+XbmskX7PFgcoYwCDU7Mtd1ck2n6ksm5spMWN9bIFuIdMRmZhtQa7416gnvt
p5L6vAzaz9trtJEYRRO9lcanADLltm8FrpQiMMzZ5EbB/ABGptq50rx974DQ9e+5hz+jaP0ic1kb
YndppxMdvYarEyxu2G8xgBwHLd3L7TfamjAh7AejDFEuZVOPidF/hrAxnSEzjGylbq/+s/UIIfa7
soYraklkFrt+DoL2c1BE1xDI2e032NpPQuzXCzhxc2yoYJHrDz2olktcRtWd8yMEvQI7DnGhaPJQ
yHmaIv0E/Qp4015XbWtuhGN8bCxoDVA5PKlSzyh0PtD/9mBp71xANoYX7fVgC/8v1sLwLCufHPqU
7V3f1bZor9dnMaQd1FgpXiFqOsuXIAVj4ySnu1ZV9NZDUWlKYT2yaWZV/jPGnKvdYpcvt0ffmhfh
3LYRwLDmhHObXhZyBY3rTMtBTpf7zlJrfeyr7AlfNnJgnI2eYiYvqtHKfqX33xANU+47Ti0hapdq
COl595PnZNjzRkOzXGfo7HyaZnuOZ2/ai3AEWELYoouYqElaTVwIECZE6ZpGIf3D2rXVvxLDBoJR
H8bB8jTAFrdXZSOSLSGSC2AuEi27yTNipzvwycoFBLjT7cG3llwI5EHSFbTsmsnLkKuEzAzBpEZD
zpUsS9v5/RvXNUsIZh2WhA5nmmtzUVxsRz/QbEBDNdIunbm4faY/IM0mH6UF9ejbL7UxY6Kpnoru
blFI0uhVwWo7mTl4pZvmfY23/9jqFVrcyUOYTF5pzYiYhFBioOMh5EMf9a7SqG0K53UrTxwM9tR7
dbi0OqKOEhghd7Itc3ln9MgCPcyjpbZfbk/XxgIZQthLNRK1iarJXls0RzX8Bi0TvD6i3LF67rMv
MXzOjtW6/bCtADKELFAP+uRkoSMjOd8eYC0es7iBB9QCHqxcKhAHeGKQ5Orj5EQ7+2HjfiK6eaF7
qxZyjv67mRWqCng8toM/sVPTlUr7vEI9KpGyAIbR7Vfc2H4iJqSq52q0gNl7KSCj9orsTJ77Flrh
O9ctZc01b1yJxTZGDsLIVOxQ9UZ3Oqpu6ybH3HVO+sG5lMfiUt/hb0uqEzsYFQg9hHp4TJkfde2d
VN5VWkAp9d/ngJ2aWdTDFvdSWWa9Z7MYZhcpT+T2by/AP2XmNyZINHUsjMlIQKROXgLNPBtdaCHH
eIR8Cqiyj74ipn6UWPwJaeAi9dv5dxDJ3/SgOkfSFVnSYzlMO3thI7ZM4UiKsjxstVCdPF0aD2WU
+JEeu0kOyTH9JkUx8lNY3U7WfSes6AU5FWpnJ4Y2ebMdY1AThaELpDNDlpkn7syt+vbmEz0h4bSh
hg/0z7NzhN4n/VjDA0Qa2VcjxKFC/aqm5WPr/EJo5JCMsptB1d959Jr+3lpW4bDqi0jJgNCSqNpf
WfqejgLGiM1HE2cTx9DwckquSdGcCnAtqWMcqwV0rfU+tH4p8ScpCLRTkOk7e3hrXYVDLS6LFR/B
TCt6AFG6ONRphQMqohUOSgsDbJTBRv1xr2Cz8fEjGk6ijwzvBqy71yqr2OU3y+DbN4AloaeP8M7A
nerH25O88WKi/WSFzOSs6O3swSJB2eNFM6OL0o7AE+XnXp2hxf0a825nRbcypXDO5b0Bew3NLU/O
jBdltCt3RKB/J/TWA+WN3WKIS5QrWme1kuxJqX0dFerrZjc/ykqw06veWBMRRJca7eRIE+kRxsuh
cBD7NDWUcUFympUbWxdbu/OSJmLqTJY/lYwY5Dg+720pP5uF8VkJjD93LbmIoqsURLQDhA494HRP
KhLzxk9sQU6gfw5o4x3lFYFW7332bp3/IrptmAzMiIZY9eJZPkbQN9v6Z2hHJ/QLDqqMSU7mwU07
UNvbyVgbm0zEvE15GvegWzUPDRZkXntVhoLq/Lg9d1ubQMjvRmLoCL/pioek0ikcf9iNfVBx9Fkh
/VH1UU67nd28kfv09S7w6uNpSmJIOC0P6o0St7wvzhycJDN9nsLvMpjs22+zNVVrzn/1EEjvaqq2
tuZN4IJio73ACP94e+h/bMveCEcRCgdZbS7qalq8AK7OgPKsTQ6l4sltpnlKBiU1f2gOcHPtAEUE
RO2hhq1Gk0wxlKRGZq/U9R6AfW2N6imohqko3GVaAvsvc0AJAPqi0eiI5WAEY3ODDYv02TDKyLxv
+kXABTSSFNsAHdVauH9x4Bxajrch9bPoOUM3aGeONuZfxF3ggkqOz4hEFDBPnadc0y/Jr+wBzb0j
zg0XfN7anS+MrScJKz3BMUSUUku8ONddqOlY+qQ7lxBlI/GKFn8qvpvhwBeFZ7y3nEPx2Xnf/mxd
tDlcZIz0U44C00G92jvFHGX9yW9sLNHvb+hUfZrlVPXsp/CdcUaaxeWy+kSUn+OzddxZmjXO3niK
iMeI2qEPesinnvEJQ7HGay/BEaH3l+hd6+VnSKifbz9ovQS/9Zw10bwKwWRu02ZBt9Kzi7/11teq
b031MO3ZTCob6y4CM6Q4yCJSyf9eI7z2vIb2TnspH5dT51LxOZbf7nuR9QVfvYiFiL+eQ1X2TKLX
gSnTX4P6ebaXnWDZmqh1970aH7UkRMFDxl/Qc0HDDgGir7P9XJg7N7yNhPvPDL4avwzUOIHUnnpI
dByAcSmaZ8vnEMJaN+4cHluvIOT0UVWDSp95hBV/7Idn3GUoH50Cc2f4rbUWYtyWWlpiFD88o+Vr
OtCPkrl3H9365cJN3JKdUptVho6qzznkvmzCWOcLgkM7i7v104W7mx4WZREipOKl+ow8qXMBcnK8
vS+3vp5FSMYYxAFuJA0hcBiOyxH6z7PEt7N5UNzKr3a/nrdCTcRg4Krg1KzAGmr9H9v//4TR/pV6
6nmNtPC8lzI27iAiIiMMchsScJh4Vjl+lpUrwlMftPw3VFnAGOO56/ZaMBurYgj7VUJcrqspySNf
gzT2PAyR2xRRsnP52NhTImNHd1DXRuZt8pooVh8sOckfh0xBaSbRx0+IMmlfbm+AN9+CYrnw0WGq
dmLiFmD4MjzBI1Li4RULmr2P1DffgtHXv79KG7Kk6VGQMfqgZ2e1+zovw8dS+Wsxop2byJunKw8Q
8l7RJxIWTxTP+c4/LKXzgIohesZ39e4Zfp21V79/kqNxUFSGX8r8CtvdLbr4jJ7BTmBv/XphC0Wl
gWxRXcs+ikdW5qZRkGsnvCeR7Ifs2+x9xW6tsZD6ckSvnGXsZL/AMjJvmke0jq73bR8h9SVQIK0i
YmgjKy6NKqPt2B/vG1rIennf12rAdve1rOguYxnJv2bMSvZKNxtzL1I6lFSPljZeDD9pMHSoDat9
32uZfOwH6vG332DrEcLtJc7Bapdya/iKk7+rgulD20xI7Zk7c781vBC6ho0OPEJxhO5QfdTQWk4z
6b3Zm+fbv34jdjUhdhNVgfTVMbwaBO+acXzSl+nTFAbHXDXuuXdzwV7f7FV4WUjVjLheGDjG2Klb
d0DbNQ2x2vteQAhexPkQMAxkw8dE9GOWx7RZauWX2WjlAaLyX7cfshFbIsOjqzF/ke1e802Ez5eL
I8doVoy51I47b7G1ykLw2mB7IJr3pj9jvwv//hiMEj4veyS1Ny92LIEQwAgtWKGkRTLGLmjShMBK
fnQImv4950gojao0/paxfrxzsoSQDhw5y6Yq1H0UMshxIzrCf/dWpH2+ay1EpkeghYOcgBzxzRhR
D6tfzHdzB//39ugbCyESPaQqJj3YBgsRhBej/SxDv4uXcSdXbOwjkesBhEDtMViR/WyIl4+NmS+f
FCnaO4e3frsQyxoSTgPOG4pv2sujCTxywX+uju7plGuq2Brp5HFEH7lS/LFsXERi6xKRvLuqogy+
TtirHDGPGF0hta/5co+6xhVpUmQT1LZHB+eudRWBtTGKHIhQDYaPyNgvOU2fUIn30YG8b3ixioHw
/bIUNpMTUj0clF94/rjVHq97a9cIyaE3pQZrpdL0IapPdI5D7Rt2AfLprpkRSxdl0+RZkmimj7S7
B4/tMETRB3lQvPuGF7JBh6B0gVS+5icB7Oign+KzYakdMLa83HmDjTNMrFMsy9TGRqIzPyZ2xG05
/YgVvBGKTMcoL5X3sNkby/BPle/VHk0kQ0cVzNJ83DRiVwqtEilGVd7ZQVujC+e86lix3o70lGZc
22NZO7Vy+f32EmzNj5AXsLWQmtrEfUduceQq2q9Qs65mbbpOHez8+o3U809d7NXcoFBUqm3TmswN
XhNOiOthiFrnEfH6PWLE21V0TRWrE23ZolOaGrafTuWv1Kq+TjTr2wVzu2I4tUnwoNvKp2Th6l7t
tbW3Xkv7d1rqNa1Hl12zfeq31yiXf+FbfGocZ6eOtzW8ENhj2s/5pCrYIqn1O1mXrtzgH6t03rl4
ba27cOonyWSgQG0GH8r2Vzu+L43oWBt/Iis63revhNCuQByNtcbFbnLS7FipDVZgQ4E/dz494x9y
FzNPU8XiRQGUaUBuzfTlHEcnLcKdbBn80Hb8wpHvO/bFwsXSqmYawPXzM8f5M7dqeLAkVFWRONiJ
wY2lFgsWUWvIeqejz5eGVvdY4fCQZCgoI6K+V67fSCAityNus0qS8tn0F7zp38cOin4udgko5dxe
7a3x17+/CvEecxRJW8MPWTy8i7pGRi29bnYSyNboQqSVeov8Q5DqPhLQ7+euwCcNPNadgwtxBsYH
pcCFA7TL8v48h853be73wOA27/+f6jXbU4iy3sFLEv0d0zez+Iq5B8Ah2yWyAevqF6uyz1qsfLy9
BFubSAg4tAXN1Oxr00fv/bTKcVZLeTIL5a5pUhzn3yusSAgsm3Rd/UrFzzxHN/9iys5dDEBNcdb5
e7V/mgJh+g6KpD8YRnfU8/ozxuv5RQ2/3DM5ikjwiOS2R/mbySn1AlklGyNqhK1i567trzjCIRpi
XKdgjmb6fWz9ycPsuxkHX+/75etyv5oZlP7xHGNtfWoUp6R/ts32ghXEzg9/e9MojhC3xWCjAFgV
po+lGHIudvgbc6EPZYZFyO2f/3boKo4QurYRoB1gJKTj2TAxnsfgDhX63/cNrv57bppMnTuo346f
TNoxWIxLb93FpmVDCoFr2hb4+jxnaNn52sgro7Z0doASW3MiRCpIX+xp58jxdTvL3dJKwaMvyc61
YY3H/2YcRaRkIO/X0ubNHL9sq29xhfQhbo54o4U/8HrCaAt1CKu+xE55X174D08jV5tV79HxB235
GsZSeTBhCu8MvrE9RZ6GmiQZrq+d6Y+QHU54I8sufNriZONatvOIt+9BisjVWEpUFCM+Q95jTDYb
35dQl7SLoSLvj+RY6PwDk4GW0H66vWW33kgIZ/TfDRCfHPVYmsgHZ+6XU68V3zOzv/eFhJAuMWQd
TVPR/HhIkyMG0cYZqCUCtx0agp0ylju3oo1dbGv/Dj4bedQKcWFSqoXO2wV5eODlExbYOxt5a3wh
uIM67RJ0zFMP64nHbrIeJWkvXW+tuRDcXOfwjGU3rR442qEc2gQFtL7zLWn6rQ2FfI8WGk4jQpz3
SSAHNran/hCWHmrdzWHEtnJn325Mj8jZiFOVIh0qfT6WNJGntY39KDNTp9vb9O2aoCLSNlBGzPCU
bxyuvNGXoqtdGV3MWEkfuwEPrLQ9337MxmebIvI3UnVFWrcFWjJWi5qYckzrd2aKPYBZuHWuuaEc
nSwSMDaLt5+4NW3rlnh1nNYG0u+xZWsU4ZtfhhkZB0uv4zsHF4LbiCCt9/WUekoUf0HJ33SzGe37
27/8nxrmG5ldZHPkikULXrIST620s73MZwBBBwTkzmq4UPOZronevmDNfOgt3FT79tDMqxBbjmRk
hgPg5xjhyn6yHyUT2kGFqQEse4otH1HZPtYD0t7FjDPLhMQbHgdWdDXHxTWbu/SzNOU/PBEQyDAt
mXikrptzWUXqCTV1/EaKZE+kaCO3isQQ9DaDFnljx+96G6F6/bGStOuQ7iWkrZgQskZWY4Og15Hl
c5f0tAFrlxCt+GE56Wb4CyvxD7fXeWuHCllj6gsJkqqh+VMYF67hNIjujf28E3EbcyRSQYJYRm0D
fzc/KYb8KeJCOY8SpqShsZP0th4g3ORxmjekxUotXGodYJ/hNBz7Wndwgxi0u6qGisgGqfphQHNe
Mn0lyR2EQOFJKAgR0plN9oJt6y2ENFFBpRyVMOARmIYc7MF8MhWU262mvnOa1ge/ykPBgiHT1AeG
jzzgucSTJrTqszRlx9ubaCuxijh7quU2F0HumKUMmNRwyeUNxc4JqxQdrd7C1sZPrZoF1TuzqNXy
z2BXau4CRVzy9hjgay3t1Jm2ZlK4JmjmouLdkul+PFW+gc7aAVXf0m2U+5rEioi/N/sKdMzAUYXv
JeZbvQ4HPo+znWN26+cLQW9SDUXC1bYobHAGWXD38Zj7ORV71Ix1Q72R1E0h2iHM9Tm1GQozo9Qf
Cn38loTZB3ueaxcr8vuCXkTLW32EHSjGbn6p5uNqlvoRwud0dMK9RvHGLIkg+RDt6WjQQ8s3VkNk
dcz/CsP8HER7F7aNnGgI9W9HnRSpzmTHR0TsF23c2o0TO9g5WDfyukj3qiR7NBSkMXxLU9zJ1K94
lr6zpuLa2mspouh2nrM1SevfX4V8hJ1fY6aV7jdZe6wMvEDm5uosd3FdUNNe5+7V8IENtnAOFccP
88rD1e0s56U/lM1O0t2aJSGOsbqvp1ZRHX9StPdOrnwKe/Wd2RlXVQsAp0P+vJ25tpZa/fdrKMWk
YQowOn6e68oJB93ZrZU98YStwYVotsIUQYywxVAAV9BjF0+AlsHC13u3y41oFikWoxZiNIGbnF8H
w6UaUKWuyms4Gscm2auFbuwikWWBCIPdxAknU1w5GMjqC+5CwSUrpJ3PrrcrlorIrcAiqF3ZTI5f
TbWbtWAycu06VvIxwPVA1vTTNKt/3bXUIvAMBhjGAE0NFiCNpVNlQ3ioTPvb7cE3lkLEnWHFWmp9
QcqwtOUcOLPb6/WRvtHqCXm6/YitpRACuu5w9oOYj62OnV4j3MyMoTwl2e/bo2/sVRF41gxxI5tS
bPiYnDj+0i3Bhxi7hV+3R9/67UI4K8NqRq9Rzk3HoH4wp6X7EEQhHunYb+5gArZWQIhkJ7ewEVoT
ErbUdBPT32Mf+EUPfrUx+51ssfUMIaBxBIZWZ1I3xuBwPmhtbh4xa0TmHUNPtEnb9HLfdAnHdKLK
+tBUBlt1XtCOgSQQRk9OWFDNN82+M3aCb+N1RICJ2i+ppo8q5Vg9+qmqElgojJQGHE75Frv9Jhvb
SgS9ZX2aqnUVan492jGmL+jhrO7bVnBfW1QRlYwba9GS0uaYw6nHPMwFnPBmarRDFI57ReWNzSsq
GltDkFVBLwEbwKUPEzLt46DY+JLa9ef7Jmldn1dnaRLHZWI66zuAyMEtZ1IMwBtqfxchX1NE1Js9
FJm11KPuB+BOvmJ219BENu4DEimimjFczCmrm8XyKziLhwSHNdi1e22mjS0qot00bONnQ05sX1On
T0vV/oTq6pZ98KNSh3t41syOkDhkJcJbOlJohwaKb82Dn+5CPrd2v5AvptZJo7oeLV+tc6wiuuNQ
pvfVQzUxRcRdIM0pB3MN/VbFDtjpf9zejRtTLoLakN8PcVqeLT/NAbUVWeZplvp5ypdf9tDuJNI3
r3cq7nP/3vFxXE9Gyf3lZcE9JxivUvIsr/9yPud72o9vvgaPEOae8x1Cq9VbnhPP1VNg5xhVhWV8
LbDjxvdW//v2bG29ibAOgWIjuT3G7QsmiEaIG9xLMb608Unu9uQT3txEqirWUIagjtqoWaQfSv0D
7LmLscLx9m/fGlkontR9hx9p0VYvTTAc5aR9lMPmnu3Jj16n61VKk5URsmxkG15aWZ8tWeZM0bR7
GlqMLaTLycmdLo/s5iWirIjfEQY6e+jyN1M9Q69/f/WzdduZlWlhRlI1PlPIOOehdBhMaWdWNvbk
f8okg9qkSqCbV6U38sMQvivT9ktRYd01RvmH+xZVuGoFiOe2I18ZP5wOMRlDwip1r/m2NTtC1Jad
FdVZMVQvCVhIA3tJE4QNXm733BWYfCFi1Rwf1kWvqxd8Br9WEhbrdnBX4YOxhTDNU3lxsECvXgK5
OIxlD6DTT5Knefh9e9Y3pkaseRQYusQU+sMXqS9OuGgdFan8wDf4zufw1vBCpKpmWyu4qIYvQfrN
6H8r9dci+uu+Xy5Gam+oJu7j4YuqXOUZKlZ+Vmr5fHvwtwV4AeoKsWrmsYK/cZw/RPO58vpLeErd
kK+6U3lMnpPL7adshJWoaSM1cOUX05F+wC3DbOiiT4rbGyd73OEibs3+mj9fZQVwd50c1ahKkTE/
/B9nV9LkuMpsf5EiAKFpK8mD7Kqu6vn23Sju0I1mhGbp17/j+zb10YUV4Y0XXgBKcoAk85yArjys
2s4Gr3rn7XyBaQbNaINxaIll2V5S8/EwVfNBAHgfAHI7HtMkIM1wPTE2dAIma+L587V22jMFaUk1
dkfi0p0vMMQSHXVnnCqA+ORq/LMhNEJJ8GHEa8v97TUNrdnu5PhusQClJcmIK5+HNeehRcSwc/wz
iF7PcKxgsHOIVdRXTw7ilLmsO0yOTcMyCNhOUtrwAXqSQ7ZFm/cl8ZIqGKLc7s4+yXbEblq997+q
2fbDAjq1wEvcZfnRbnjH9FB0EW6w6sN96Ztm0Cy4LEpJgUYMC27JVytbI+C8PKOA/TGnr/fT5WMh
0d4AzU+lD7ZKWU4fuuaxQiyU8muWS1Cd6bSV7yUWA08qV9t6WKviowrmh/qgMYNmuYtUXW27rpdM
qJ7EwfkwWzQPqw6U1Ku/l+gzKZBmv7mdNj6Gc85Zkcl46NAbmIHm+Xh/h02ja3EXHIkOV4twz64z
/Vpx+znbuLbsqI9pcM14twFkowKUi+d5cn28OFhT5DfFznnKMLieXVhdXiyeGKyEBZ8n+2Vud8Kt
aVwt3HbTxlOP2FYCiCO8LG5ntj0WSn7LJYhxA2vzZgHK9LRN//TA1fR/3d9Gg5PX2+dSm1u4KEMY
gj537OvYk7CmnzL6EGcUzOXmIN5EQZ+LQE3NZCWl34aK2BESbo95eD2FAOrmwQfjsZWMWRYBZfbQ
9Q811GLVmn2KaW7crl5BNcs+SlCF2n8R64/7AjdpiWaVrUrbwZKtuPQUXMu+f+rVHifazX3/9k6H
VWsmuZVtrVZfiYvFnkT6DZyUUX+jc2vCZZA7QjfNoVmmsOcKlYGje55zF8hWq708tSOZYjTgFMc6
l0PijtveAccgKz2pYHlr6toutmFxyhNPZR+yVRU7X2IaXDfXjPajJW573P5SNTs0JYnvb/H7D9sM
aYT/VfrFRbWe4ysIqf53si5tc/RKCjbzJk4Dec66D1ZRhZXlPObQdGjBwCpBNiT7/mIBODvj4tDX
O+lxQxjXW+aykkhVjL24zPlHO0A+TXzxmu6xM5TeMpc6s9MqIcWl5lOI1r+I4+5Ztnt0Gqa1aza8
NGqSVGJ/Kyb6kI5/KFf93au9TJFJfTQ7rspuyQvau+ey2L5vTv9DesVO3YVpaM2Oi64veBPARXTe
38M8fss27/N9zTR4ex12xy/7gXmTYyUpyrK67JrOf3D5gzin+8MbFq73sXVF0M4M5+KEL3WEY9Sx
qfOdEGgaWrNWbuPBLwike7ZqoHTlSzCHKnsIIp4xHWBn6ACQ2K8uIre0Pop0iOzZfVAkt514E/8s
6EmNxi+4+1meQIb5KpvtwaG10JrOXprVbScuIB9lF38eh7AoVxbf38ubr3onmOjNakuzIGlOoSrd
7ZWKvqbyK6obwrb5nPvH+1MYtPE/sJc3suGyWxzgTlkJGZHXap797NqI52rZub+aVEaz0DHIq+GG
G3K2gbl2dTNJpnAu222vL8G0fM1Mu8ClgCusLKAMgSF9PljsZSPPYu/QZ1q+Fmk316lSnBXEhRXZ
KV/qj+gK3DEmw97qDWnBhHIrCUr4CxvLj7xDJrEY1BYOVo6OMbq155m0/o6XN3yG3pjGa6ubQT4O
AyAiLlQeMf7XffUxOHi9I40SgAS6PLUSuaTHfPtoT0s01Hv5A8Pu6v3WwFYkG6iGxKXahqjxTl4v
wkr+tB+iI2VM73br/NQRuW9Zia2+lHke2erfbpweO9uQ22a8sSyZLaCPXwoLhzE4ydV2tlD0zdf7
cjftqBZYe8LawLNqBBFBX0cRfPBEvuMRTFuqmSyrCTjNJyEu3JYfWCtCe2wvHurBHlu5ZrFroexV
obT63Pr+l8K1nAgwHnJn7SaxaPZKJpzI/XXxz0vm/0VvVx6PtHvPje8L5rfONtlXvN9sWNHtHcBH
55PXMnCobIdHBPNba5sEVDmbWOWdpSyeeGN7xwwv1g8J5re+Nu4Xa2UBASmx6XBAO1TYu3sXBJNY
bsb7Rs8nuwc7uI8N5UFdHruyql6WNvi4ZNYeKNFtpN/DINV5i7pmQpgtclhS5pShAz5xIeS1ld4H
dA8/ZK2/NbjlxQ19gUNAnvOtBo3dvHo7NwOTfDRTXStci8u6sZJ2pU/1YIWNdE/13MePqY1mroDz
SzuHCOQlKMODlxsh47STTDGtXDNVBQDbzqNwMlJYf8yl8kIG+vNwUiPfcQa3k+N7O6vZa+Cip8rf
sLMLGHGt7nPXf+DyS2GfGD8DEWlnbw3fobe6jRKAa76P70Bb+DkN8hN69c4pkIYf2gG9s01KUGrl
AXaASfAcU+tUrvXO0O8fEqje11bYFprj6xKZIbeOHB6N6ScavBbiC+kfOhr81tZWqhS18XObJsxC
t59on7zWOdyXi0nst//fOAbJVeMDjc4CqPp8IJsMmwGoaNbe0c8kGy2+ltxv7WHA4XjLnwQ6VKo/
ePcCzj1WfLy//veDCdUb11CtFXhlhgluHseegIRT7OVWDdkJ6mtWayvaCxfs3ufBS8Nu+uD05Q+/
9iNqvVJ2TQmewrLuAGCQB01AM2XWplXhl1CkdGjEkzc7LMxIihmaatjRVYOX1rvYcE+xRUHmNLG7
5ZS61sEHfFzpZlFdiR1lNUyh97KpZmLbkPZIF7njIVvlmUzVP1MQhGPd7Lz4GJRWb2hDe7YY6Vx6
Z7QGrOgSGOZoy7slEmuX7nhs01fcFPqNXcBXW0z6W5oELQ4RqYvLF3ed7siWtLoWXm7tbIjpU27z
v5mnlKUct7nPLilJGu/L1pyC+q/7pmEaWjNtnuegf1WQkivno5uvl7zzzwF3dgKPwfL0DjbijnCq
IA68oIFQ0OPmH+4v2zSuFoqXDGVFyoZEiNvEfKXR1i47kcwkEc2giS8GRymVJq2geOXMe3EsXcuN
O7tfd6YwrV6zYZtQVQiGGyNIX6J6GmNcjh5zDzrVEAiGlratVHapmuUEcs6IO10Jf219e0jweiUU
9VgfuGDqu0wjudxqQ5ZxrwHfEAZcLSlVtz7Lg54hDHAWgmI37FkW8jrKpjiz/r2/fIPF6jVRKITl
btEV4jLyXIWCt/EqVYy3eVRNuo89pVC9OErWU9f3vgjOxcg/gU/KjexVPoTKwaheHpUF/uYOKUWa
B3QqoC26CvDaPSacm7q+cTMVt1axNaCRHIusDP3anqMVNY6vzK1/gXxQPRaNdYqWtBRL3Urqnzfw
bdVW812OgJS+/wmGY6jeGlYINJ0OQNFN8vJznn1cUUvNTy4y4TZgAd2dD/gvwfvOYVevklJyW3hA
bxelsinDbS1l2Bf29tQ7G/m36xv36KLw8Tirqf7uEi87TaSav46WM77OkvxVuRNqENhIexDUlCJW
w7yiwDMTSKst7mtuOerTsvr9jska7EovCylzEIwsc+udka47ArAn49lH1TU/lU8Po9XvtUIbRK93
wgRS9nkBJpxzd7tNU+BLR/maR+i1oWFv9fYZqYij06d7NZmG+fRyss0CBRQbPOfcdsvRyv4ixRD6
DWhoSHGmYDLvrH/u65QhIPxWV5ZNgbNYeIkO5us4vNj1iRav94c2BAK9i0466KNbFVL8eZd3/IPo
K0Y+Zk3l1vH9CQz+Tm+jY9aY92rtvPOaT/LUo02Sh3lHebTUXfVqwxR3DnQmId0W8MZ3jL01WXLY
xGXNq8ALvbp0QENkOWIIs9lie97P9D236d9OQ6Z0sZWdgslkCnN0cQnJL2ON7nc/3/GCpj3RvCAe
YW1vdZV3xouaiHkJPDbg3+eH+xtiGl07uEw5QDnE6Ptn4VXFly61fBXVM3iUdhygaR+004tf+twf
fIojqZ/9avLyKRXiH6srdxTWIH+9UmvOvYrlG4yubhYPqdAbz5SXyqMzj05o2erBJI5eruXPOPN2
ZPbPHZrRngFDCVwD5dh/39+E/57Q3nHgeh8aASmZR9ZOXUsuPR8Qlw66bcZgFgkHycxT5hbkhS0O
oG0K2jrRgg4dJ+TO6nz2WlInDeAzwpSS9vtaWlsf5lk7Xix/bU4ud/xPcltzOxr9eQ/w3KA0emcb
bi2TCGrUHg1VE6Zl++IPe+g0AQznPUloBiXIVnYBTf0zJ/1HYFmde2ldgaAsQpCVAt1qWp/4OPKY
oosyvi9909fc/n9jw4gFc5qxqbgUPAstT0Rdujym/XolGHSm587tlTqdB/eDvW5LWNpifAnwcPjg
FJqBlZszdk07ZJdV8XPbq0tD1BlAYOfHhKNdDWZlzWwpquxSN59RDRnyZg8+xuAZuJahc2lGZdAi
kY72+RwN85MdUT8PzgtAZXZ21qBMei1Y4DpgpCZFeWHD18r+NnifCvtMh6+1/UvyJ2faOX8ZnJDe
b7Za0g2UmItLuZ1r+8o7GW71mfe/HtoCvT5s4m0rHVcVF8d64S6I07w96HNDKTbV68O6egzScvTU
NUvahHwtjm6MluHpwGICIKXHbpd6kVjfu3STdADR4ibUifddewRR4c4WGw6TepkY9xwJQpK+uKzA
kkHUKvnrwtYY+DMt/Xxf/qaUml4v1hTBVAciC8715hxl/VOOfw8rB2ckng7z/jlAykiCyq5edh5w
DQ5J7z5DdwtAMiZXXYu0DFX7hbU7xmxSVM2YA944uI6g29a35ceUqhCnsNjtVNIra+c8YTgF6z1o
tcKDMC8t/+yp6oCS4/MsWOQX/DqVwBUtw9J1dk54ho/Ry8fmvnBHx8mqS4qSBUcBv6RpZLgECIyd
s7P1hp3Qu2GVVHNDJFRXoDDNK8toHtmO3zYt/6bQb6KOdDY83t4U1+ufS2xFS87e/NGa/7ivtAbv
qleN+YCtc8GVra5j86GGdrIOOAMP0YYzqheOzaT3ynEL1JVXTfFEnfbvzBLiUPnNvGPWJuncNuSN
dOYG9eupY5UIO6iwq1G2WvSHppD/NrZ4qICEMu3km9srD9hQVJccMPRTQxH6qx3VNAlfi8ng5HHb
DqDW17w5zMW3jv4lyUN8HpC9ZsNiXLYGXf7lBYygQNBHz0x3ezgLduzXpPFaVBZo4ZqDYC0vCxe4
ujp4zs0fiwN6/ViOavi1F6y8ON1zp4aLZZEdeRsWrUOfV04PTc+C7lLmgGDOOu+n5aAF9iFL0svH
AOqsAhfEUZcMbOgpjobtuoVTvndBMq39ZgFvNJ16YzMqIfLLUnzaRgp08L12YIMW6qDn1tLYkuAp
6Oo5YxpvYL4K2VhZYVC2e1tqmkIz0wFgcGzO0+wypT5IcCVKaZxjv0t+afACegnZmNdrXWekuPR5
0ufPpG5isn6nzl7e27R8zU4r7itesLS7ioEjD9GmP+sW6BCbDx6k+8pj+gLNWjnoLgpZs+IyNVuS
1fXraE1V2DIrFLTaO0kbzkD/nVveqBDJVecvTdWflUifgKMXyiIPnQoNQGBARZLr/qe8Kyzu6gjD
i9+iICAfumRe0099ZZ/cwk82a48E7l07wPC3ad98xNL4RbMVqDCnS/0z9YICeGTbl/tLN42tqWkB
InmZ2xle92Y/84cIKPxFXUVBXxTpY1P42hQSMCzCHbIxCRrACo7zeSn2WmwNq9dfi6UlLZW5PiQT
bBFvSBzUe4eQdy9IuDtoBqBkvc7E9YZkyr7mQGWbug7Eij8HVGyyG12u+Nz2DzFIYC7NFEi5rEGa
5UOCgjULXchCfpjyaS8E/OcTfkscYHgtcNUOEN/VRtJzCujCg10HOPPU2acUEPCTdTtKz03IZxU5
TMSZgBcHplMs0C2eu/6n+2r2XwfAO2vQX5GBkDBnIINukuBzl9SHLcxiL+qS8iAjKwIUZ5x/DaLq
263TFTQjCcPvcMJyTt2p3zniGzgO3d+emZnql75A2num7RMFTPcAEodIlMOXrCp/5KxI8BB8HlJw
0K+8A2cgcV/QLPt1yvMwx1X8EcfHXR1WNc/7oZ4LJzhXfPhcyrxAVTc7MX95Fqu3079gMAxPC52e
ygOfqi04ZxbyY/nQ0I8ESLo77/Xv3mTwBZpDstKFAuLUxq1P2D9kPXxAeveP9gatUbfe56BdQ1JI
sXPIMH2K5j6WPMjGOivHZG66IwAwjn66V4dj8tvaObdc8HaM5pQhEYQB+MhCM1Vx5MFezYFBTIHm
QgYb7FY5iN+SLKsV4Cm32JdORAL3wAJEH5QFu2juvm9gpk/RXEigpCMFaUF5BQZENQzHFVx2QbFH
k2waXnMhNF2cCU+OQ2L5QPgGXtSLHSzqjHTnQxw9cFI3P/wmyE0AKlcBrYdEZQOISJxhiKSaHmks
weC3HXozOBAMZs+iAXZiYqeB0VO17hX5GDZZrxYTlUfHeUIIKuU/VYVbdgMW6XYJrco/LoAOddJ/
7u+wKSBpJp0XpagmYHckfvmLsm+AtG3XIW5sEEiLP6z5S0X32MgMFufflOCNtMamyIFzkkKX/CLK
uiV2wZ360EfoQMOWWNDsvoKg2B6deLJe0vIb97qQeRxNUOhsScdwLR/KrsFNafbnZGsPiGd8R0Pc
g1W0J4pC0PvfYdh1HS6nmWQN5iQoVA9cZn+JvWaLmWhCrznx4crI3gHHNI9md16+9KrKME+X/0nd
Pqwt4P7lX0b6M2hf27HeOcAadlwvFVFF7Q2DnQaANOsCQCa77pPrrXuk56bRNesr6n4cPYaPWMcu
lqkdO9UeYrKBvh2d4/+rq6kn/W4tyiqRmZuPK1KbaeY68bz02RokI7EH6896rsvxx1Ix72oJvHYD
aJ/JJqqFskckJ73MUn/2zbBU4wXIZanTx0Ox1uIDKDbFXt7j/UzpTYL/u9AVb2KkRUY5GYe/Nuxk
infvnvuRXLsfpJnCbp5C7vbPFZru7+uowWHo5SerEEEzK8wIIMdjhQccx88j4GsBbKnAe+9nOtdR
vv19fzJDgNCxeipFebuSYUKAeA7spxHAzIH/SNIXotPCdFqBrchJlymRQ/DiBvwp6PYgCk3L1lxE
tm4A4vDmKSmbLFzbr9VchyL4cV8mJr3XYnLbTpkQC9YtcnoMOj8ut3/vj2zUJs0v4M2gXX0GcTvW
x2X53KLPpaz+5fnrmE9HPOC48gxq28e8g15V0TW91w1ofk7qbT1lcxaCU2RnaIP89aqKlqVLV9GW
oJWsOxN3wWPXq5x+3peSwXnqFRUe+g/lNkqS2EDvW9xPvBaxHYyxv35mdIu28cv9eUwfoZk2ECHG
JgUgaOJUYwx3Eo9+Ha/LXlrToEY6Xg+aXhjqVTE8OLtiHOlOrLHj+ys3Seg25ZtILzPUGZExGJPS
808+0iNNdgpk/xkUHBHDRtfjzlYYfJFOxl6ONbnV347oJqmTiQzwQ5+GqTozMG2hpirk5ZfZ3Tt3
m/ZDM+rVAjd1FfQkUZt1ajj5MIP7j3h7w5v2QzNrxvu8a9WYnkt/8qLV2v6cx/7BM4temtU5QJ5M
uy5PtqBVUWY5QCUrrb2MqkEyek3ICGNbfDHmybzZ6DELyjGklLYhE0u5czIySEcvB3EJCTYlK3wA
q7twAQZUOK7zp/v6alq/Fu1pt4yrO2wE7QfrgdbiivKNI+F7QCam4TVDvvX9LmQiJOHoanVFeXCC
9TLSh9CHOOpL/tfaeFajt91r5yTo2AHNVYkNxEj1GJA8hteMGYC6UtZKzknR9nhLVichyWFG2c99
2Zs2VovC6BIHlUnbzcmSiitKlV/ZNu5EAYMb4prBumRqArpkLJE8jVqPhalVXtnrwsdEdS9bFzx2
kOCa5S4BY02Z5ixxvfpiEdBEula/V896U5J3Mlx60cYyKzAfT3xO/FEcGrsFH7s8zqOK8bCzV0hp
2AO9agPkZEFfKmdOpinA63SVzM4eV6dhD/RKDeY1WQ1spjkZy1+KvHTjYRl/AQM8mnErcHc2wCAj
vV5j7jnNrM2iqN2SyweQjdvxFsg24SULDuhc+ushVdVrN1ASRjleMGfk40mcrWnY1Huk9QYXoVds
cLJtrdMEM7Dh3GOzoa6YuFHbPFRwxV29ZmOb/aBL1TInrbO+Bnb72rGHoMMwtGa/XC5lneFNKsmK
MU4BkUPInlqahKLZr1qIXJQL3WnmILZxfx/KMga3Vnx/O01ao5ktsAort/LcORFMhko9oRowpkjB
9zvZIdPytcM04SN6xgGskch0OEpgDsspO0zbXt2HwWj1agy3WZWqNyw/q51TJ7ZDJv++LxjTyDdb
fnN8s4uxrewMI9+a5bZtibJ1T1sMMtGRfNZtlXkzp3OyuvZpKIGD2PTRqqbD/ZWbhr9t9ZuVb54Q
fG3FkpQbj23wx+HCHTY53Xn1Ng1/+//N8O6tpxvQ1TMgKO0PlFXnSgQnD8w291dvkvvt/zfDd6K1
6rL25qRSIMDwvjuDvSMX08iakSLFCkqTFEGk4uycpfmTvcsaZ5KJZqSrLf2FO1CWiblh5XRxC1ZD
OT/4qqEXX9QOEKQnQBslcnsOhgPwtsMCL8di3muXMolGs9Leqta5CbD+1fUOXqPOonmIm4y7evkF
6btt6jtIfVbtkbTuB7KpeEr3cvOGles1GCjlZwItgUui2MvkpDGx8vNDiqgXYEykTP20wMjejAJI
3xJ4O3cecy5UM9GgLIehqYM6mX1i/+yygKWxrP3Cj++v3eDV9RqMYlXIX6OTPnH7OT9zd+iOix3Y
twsViUqgiz525tDxfIJsqoLFgatx+gunIvLnNmx82K29Ez5M26vZbFmtLnFUXSRpNnYf0ReU92GT
Mr6TRTLJSbNbuxPixsxVJpwVAcnBPEXXDplmZpXli7WOVe2Ezcg8XNnvb4zhe4j2PUBu8j1WukuS
Ltz9HGxT/bJu3d7nvF9Yy12ifc82U6vMRmtJUAaALGifVGDr87rvVatQClIAaOmXR5/9ag6nYA+V
1fBJ/63ljcNGr1dRW2tFkymfR4neIwcvYxNN8z0PYkrIEe2M0qLN7/+/qhv5c718rQEEtvS/HLcN
C59EbgkIpumUoVnvsU3SvGFJXcueS7Ykoqtxk3fwJX43/fPQ4HrVTIFyLjKWDU1AC4ij1mCVH7jn
7932DAqtgzAxslTbtNU06T1ynNMP5XIhgCFk607wN42vnYpaYPfNXmDXCd4c/CoGYDcnR+4UVZ2I
wl7azw7AYPmOdzFolo7FtHQbHhOqZU2UtPGkmx6seg+bxhCwdSAmHlRqpkGuEkazroi2ZvGHY+G6
aEIuMqCbxPc323Dx0/GYHNKh0EXCHnOyRGMG2irbC10K1oftq5V+28D/cH8ik6hu/78xQqvbCgAo
pZioSp86tzvRvnq9P7TB/Jzglnd8M/ZmK0aJ7LbE9reI9XY4Zj8zkNtMMovaEjRc4i8H2d9iEztO
8t3CMu4EmpINdju1zMGEXSpvuWUm1uNY/eUULLxRo93/rPclBuSL//2qpgW+v+OSLgGQrPtdtG6A
LpN8Ej/vD/++giGI/O/wyvNBbjhkfcIavMMKlaU/UHqEm1VuZd6OK3lfuxy9dm0Vsu740m+JmJfI
tt2Qr194HxyqTp6G/FmNexgSJllp2sXzmU5rV3eJ1UjOXidhpeknmzKhdopeTDuuhUU7oMItOLVv
oC1xrvpzk3nPoqwjr/YOpZKPeXZHrxpRFZhHJ4liQhaI8d9i8ICCp4qs22OPNglKi1S0aXxUK6Zd
QoEKD+B/0H21vvsQwTnsQotLZBsne63WNBmUyF6XnL94RZ4CRrWmh7nzv97XXMM36MUipFG+3W7E
TgrQWpLeFSEZ/W/3x34/fDh6rYj05ISLUuEk6bieG9AzNUX1zR39CJXlO0xipuVrdu2ztSxnmQ2J
09j0j3YT3j9Af7M/3v+Ad00Ot1xtg0e8OzZeT9dLVf25+M+t/4M2Hyzni2jPjXxkAzCHts2opJMV
tyt6KebmeiOQmIphx7O+Kxxq65extRmauShKenE2+jcgWi4OCo3uS+bdrcXQmtO2u9nJOHqizl4H
KtehPQNF+6XNnY8gXntkazGFvrWNR1Ho7ZOLq4BkQ7cYKA078fP9+kWMrflrKhGG1sIllyGmf5BD
dWTewY3HmB/rI69DABUcrUeONZjqFjLexFPENpbJrCAXsrhxy8gTSgh3hv5vub8lyjH2bePfjM3S
OZNC4jPmiEQsyqLiZR5jB3fX5yF0Q4avwSuDiJdHLlCYT3PcLMjsumyhUIw6UeYciP/LAiDyXqbM
pK/afabfXBe8Eh652HPBTgsZvvskzeL7GmsaXLNlUEyOs99BVtty7ck3wR6zX/2E741iylKKcWm2
ghVzPLX5QyksauvHe9IrF33KG70ElstDeyjt0OPTXurtpoDvKI+OqgpsNklkQaYrsZ7qKrbkt77d
kbVpaM1057aUhGc2WO1kXYR8coPYd9c/OdiGH3Nt+olebQOqAjvMMJZn3/85NX/d15J3jyYQuWat
eZsPJYo/6SWd0qPySUgb+6nqadTX6dWq+c7FyiSgm5K+MVybDMDARyX3RTUFnurY96oZX1hf7hyw
6M1i3ttbzVB5mQJI2+mma3+gRzdSp+6aP61HeiDnNFp2sjWGGKCnHwB0TbuWwRugXvLTsvSHUqi4
WLNTlbLj/e0wTaEZbVcS0JC79npx2OuABjf25CwJqD124oDBJxAt9m40H1Rr0+kq0s9Zz6JZPtST
D7po7RZFRvSN+qU9XXNyVs2TJ55VvxMX329CwNha7J2tYrS8epquy9E+qktxbM/On87JPrSnNBov
9s5N8H3hMP3KlHm1NRJ/pRc0MV4Cv0bn5R7h2vvqz/TrUjONqQW6x/XiOk2c4wFtBqa+peydw4lp
eM2IF1pWzqg6emls5Z7sLHee68qRKKNLH3PNKDL/XwMWQx2gLgZ+IujQ04lMdGb9uq/y72f1sL2a
7TLlA8J4hGubjuWH9rict49bRKM6zuPHziRMvxgtC0ACQTg6XTdex6XLDuuyh3ltkr1msW41lUgK
bdPVb9o17t3aP6zTKkMvKIvDfQmZFFOzWq8Fhj8qAaYrL89kOU17SGAGr8n0u5AVdKoqb2ufglCc
x1MdldHghEt0OxYG8V7txPtOjenXooZvqND3scEFE2FWHPPsmwABWPrtvnhMw2vBt67qXqGvn14A
Znks838DENqHKv/hCfr1sRluM7+JXqiXRC1mS+hlnZ1DXoxRPw5tyD03tFReP+SbmV46v3l5ahNV
0wsfcqDUoFi7e3RozXjnDK2XFEmOa5ORKZS9931S615u7v0TBNMb6VaPr7hTB+QCSEmws4IoKuL8
CXBkqG349Jj8b1H/jfzRmi22tMq3i9v9PeWHTV68/Lub7xzyTQ5I76FjduNQNfQQzxOLoDpRFrfn
9XiLLw/Vb1Gm99EVg+9sPsMUk/roV3VYZ6fZ/XhfOgYP5Gmhd5yJNYIhkV4knkCm7rnkc6SsnXOn
aXAt9vaL4i1foZWT+MT6UOR/1jK5v26DW9Ob2fyt8QFFCpmwOhbkao2PQBBQpjew8S3rhxy5jQvQ
lI5qsUNX+jtDm6Rx+/+NIopUgbTNgjRm5r/6VXeqlfuZdeTwmEQ0O0XnW0Csik9XNbbJ5Kc/ubB3
UwC3cPr7EZnp/TNp79m1ZFh7fwAH8aGKb+2T6bEKVVIfxdHe2VVTUNFbZ8Ra9xTQh9NViqNbfxAo
i7eqJi7961ijxR+nzno6EQDD5+1LP/17X3LGWbUwPFJhqQncIpfqjyG+8Z/6eAQM6afhFz+y8+o9
5qR14NV+6GhbBNAtJAPS5jjvvTIaFEvvolk912qKmw37uJNOwZ9uIK7zsu6s2uThdNDVblpo1SmY
2nxBxRxaZpczSWTiX0Wc7jgKgzXr3TQV0BMnRzSIkfXJtv8c851LlyF19RsJNXUDz6tT5AvnaD7w
qI/EgRWx0+OYQiOAcUfpB2sPgtn0EZp9V1PvqCHH9jr0V44miDzYyxCYRr79/8ZzWLawA2AWwPpK
cezEfAXac3xf901Da+fnYltyT0pIPnfGQ5rjVlo9OLIWd8kMKhSXOduFdonD5+NE9grbTPqumasn
gStCApzZeCXCto1vIMBkr8r+Fpve8XQ6ZujctulgW2l7dYKyGW7N6Z01dWFecO/jWqBExBkL+lJX
zVZflbNWD8FVU6bjDTremqGeA3ckUnnOVXbcB87UTHc2w3DM1eEBqWo2W7YTvdDpe7nEqcuj/B9a
fbqvRIYN0QvMW4+6NrLP5KJ65De/ky5uvMP9oQ36qReXT2k5BVk/T9c6zZojmuvEYVHtTkrYcPrU
sQC3Kuf/x9mV9dipM9tfhIQZDLwCe4Ce0unO+IJOkhNsZjDzr79rn09X6jjtbWm/ttTeplxVLtew
1jBatplu/osHhBrahHn2QJznjOmAnlWCl6xA2MVYDS43U6f7zIzIpq+Fd7eVX69LR+Xf5M7y2Sb1
kl3OdX/ZouqVRZf4k9rhfqqTPnHgotsv139KdRDSO1I0tVHs84hYbioeiw0Mz65ORgr1kbvL3R3Y
UmBNR9K/TichorG7xwik5vpS7FseIgPQ+bJnNnyntfl3w/Yj2G5imgPilhTdZiYZbKOexV0nhntm
VmeB/sPrwlY4IXmCjBbZbCwDvDJrRGwPXZhND2OT5u7HjP70qeZ2VIlGepliwGsfSuLhZWRaX0rz
8+KvmmyY4kTl0TEhMnSMZfD9Bahw1k0A5YUdPJOdr4tHtfzlg97ch+ZqD94qoDDjGMStPR9NezhQ
9yaUeRysdCdm1MJAqTBQ/GjZcaY8ptX6CiyZ2KTA99rZjeKXXINL/dwaeuSVRJ/dBxt7mOabeLfw
BdINSWvOgKRk7OmWTYeuqWPL0XUHKXymPCjGBPJ3BS9RdqrZ52LGEfvd4xAU6cTpXdt0uieH4ozl
kbGi8pp5NiGdNvviec8iSyeqeYgp9F4eFSsHls15Db0fqvkDYIhOe6HDfXq/IQgIdpJT2Fhl065A
37pzmu/rQ5aQk3Wk5zzWwVcpNi+PshRz1Xgj6ZY7b7pb2UOXa2xKUR615OEVCzCRhO1YeH/aj9uB
RvvxUiTlh8tDz3ny8eQKAYgYXzdh1c0lD7TUXd3m2Yqfc0P+CGSgCzrPekdfsx6VZXo0z1M4a3I0
KpFd/v7WXYASqoPYcM2XQbRV+fPec01pSrW05Cqqaax222qXu5yNDQeOG2G/2oXPmuUVRiDDjmZu
wP3GQvSACbiYzOJFDFM8YbJbcwgXf/BOsCsTWBuBy8bBy/Z0QvS/L8MHB8gABp4AzopxfVqlGAyI
N9o8VZn51XQnTbyoCIpkRNKm3FzRoZcwLYbzRo/L+G1xPl7G4q5/luJQ5MGXrt/EAtQ4kq5tHu3t
Go9UF00oDkRGH7UDS3TWVpl3WfN5/tXyu7XSVCFVm7742zdKWtGGuvOCPP0meAvd52sfeXwfd41Q
VEkOuYJtDB2neVcsd2OM9od/BAJFDCQ+kWgIx0+2xtQU8pHbUjG3mg2Y0zTTCU+zdnkQwDhddZlc
1eJSvNK2ZGas35c7s4/G6bcNrojp+brKKG41uZJdZktWCyHGu6rrXiZrurMa886by7juzKipZk01
Mnjf3mSaUABKDIDnQ6XZTLNUnMqTfXKOVTppfLhKQJI3aup1Cio2IaKoRYiSPCBKImv+fV1ECgWV
C9izQWhF88sTsp5Dl5YH2Fl829JSuFIDVqKlOcSCCYCDcSmT2DqWAJXEpWfLYOU5QnMsPR8HJPbm
83QUyajHdruI9m8P+hdPKCHoM8knrO+c2vN+5GdyN9yNKfia4vlkaBNk75/sX3yhm+iyxUH/SerC
OdOZfK7tLcQcnu4iUK0veZ/B+X8xjfFyIHHyvzIGj/bIjh6HUxDXmhvtEge9Jy/JhoHw57SbBXkN
yxbtzh1ayxv/0cx/MQzkeVqMfMUNI2Mt77bL/JxDXqC0jP0uCwuwHq5dG7X+qDE2VWeBdZHlG4/t
4W1GhmBY7sjLHLtf//f2LqPWji6tZMhfH65bh+pbLgb55nc45WhcbtHoZbboaQISlxdZ6+yHbN5+
27avuX/e1wBQ5/75K2bX7D1YXJGoGP07FmxPJJhTt3KPt32E9NjJKoypU4AbnqvFKQ6uX5Bn3+iq
Z1r0y2muV19zzSm8lNyE2q27CMwSBYS9Aptc7OiaMFTrSn6EOqy0HEfg9hwSlt3NnUYuCrHLXac1
sovWvuEtMvv7yeRB0s8e3pu6EUCF7sidp2vtMW+rxuWum04FGptmRBYrSM10UYVqfclv1IBH8igZ
x7usOvk0HLrT8mHREWcqLmW575SCtXU2DGye+i98eKzZoS5OvHki7N/rSqkS/uXvbyyroyzgrj2N
d7v9EaV4Pp8LonljqgQjGW3uWo4PYC+SUgd3zrrFGJf+4Ex5VPs0vr57hUrK/aUAwpxJ7mP3WfNL
YFom0DGl/6cdfztpIJr/KZet4fZUrHDS7gsegaj4OXgI5ofy5EXL8XIlDNESW+FwuvU1+F/t6c1J
FMRwS69HcLo9Z89At0M3yXCXnWnIHp1jcdBXGFVCk+x473bEYJdQY7KfSftrazS3wfv3GriF/xTZ
hQiyMB0EvtbywxN34GwLQYu3jNEGOIJZ10j+/u7/IsfupnbF438w70aRBE7qzRptVa17+fsb8eeV
OdojReDY2Ebk+lM4WX10XUv/60D/W5mI3KG1okF0aztInD4Ur/ZRhFVcnvihjsZwPACU4NGOxogd
glfN773/piVyuxbzzCrPnAoZmC7KTvWhPm1FSNh/bUnZQRfHvB9XkkAKWXlbNk654p5xTvlZnMaz
eyKH4aSrBr3vPog8zrLkdlsuPT4i3xrELqGbB6GF0R+ueYgoXoNE7t4afQcZ5gU/UCRD0hznO/aD
nMyjFW9nN8m/XD8LhVrJvVti63o2L5fKsf2tbp7YflOs8hdTtmuPfLRqJNn2DcinpZMnrmcBVIfP
p+sbfx/ekfzFlN1lDZjFGhxvYTzM0yPgC9B1ycM1O7vOwfc+8P57UJ0GqwnJds6NfzD6Ga7dp+u/
/v61RORmLqO2Be8u2Bfl/MlZ06H7DLSy60urTkQydJYF+zbOyKpi/tVZXtb2eH3d96/qv+iz9xqo
HX0PeYEPbRo/9ftpm56F/0nsH6//gFJhpTup7gpS9S1cVHWPF8r9frYf56j5x426UxXprFr5K5JZ
j165GujIREPmw350j/vZiMQR87u48bj2MfdfcPeOS5QburYy64KG41usE8AHjjTlj/VHEvMDi104
xjJynvbfwH5vYY1EU5JROCy50QtjyE0HUE5odJKdYPDn7mCcxpMu9aB4DYHd7s8rhACYpKgWrE9n
KyrYI2rn4eCc+XLH/SWyQWQ/RgsSidOTscOlUV2yT/VdF418c3WB9LoNnItGo4cwKdPxvBwdQLh7
yXW9Uyi23A9WBZNn2kWOXCKd0GxA7LuOoGBm7CRkhhnZ+201LfIXtrnwxo1mkB/JP5ZumI8nw9TE
Jgqjlxm2B6ft8j7A0rZ97zUfdkOzrqVaWHoz5r2XT0GA4rwFDGrA6QPIcRgOrfmao7u1JK9rcBLe
0e8/2KIPHQFg6gxYy1Z3sNefRflSG+du/MjKhwVsQr01hgu/7zONR1LtTfIXbQWEe5ByzneB253K
xj/3i47GVqnrkpfgpgXWBLFB507OCSDMx+Kp+OKe/PBC0pbHuiBA9QlSrIrO5y3zcw+IM22JwqO/
WCdh3IbLRdAJ9afhGLOoCfhDSNoNlKPvIfje7bpkgmLncssYaQSrqs7vMfhp0RN6FO6dzb+J6hIb
lyy+WBwUSrfVvFvM077HHjldN3VFzCUjJXvt6k+IgbFuXsYmIL9yjpKs/eRtX6//gOJel4GRra71
N5Nh4+NEo2Atj4s7hK6XafavEvrl7288YdX7K89yvzvPy1djrNMmD257HshAyABmdwUJMsytdjx1
gtaJKR44h+tSUW1bMlRBCtGxHj28vR8ztGm0miBRta5kpNQbAtMCNvSdjSaBqaMvPJ9ulLRkmE1V
gQrVY+adb6IVrNiTqf5+XRgKHZS7VTajdHNMEJl3hZM/eQ55LCk7Mme0QmHbmtNUqKHctyIAgeaz
DnDx/vgpz8M6+JfpqMpU25dM0xsFcKDsoT0v62HLI9E5IfrYACdwXTqKVlTiXn73jYqDqsYZsslD
yuP7HPNzfwKa7LyF9Fges8jSvY0UmiN3rzT1srhzhl8Rh8KKh6S7YOHGl5jJrJARz6O5Oo1OWGi0
SXUel228/ahy5u4KMqG7FVlx96M1PpRcEzWrlpYu6HKtO3D80PEud78u7b1p89C+rVOeuJLduj4w
upx1GxHy1+epxFhU9nz9mFXylyy3RP9EOdd9d3bq8nPvFVVIAu/l+toqiUimC0L7gYie9Xd1ZZrH
nTVe3IHeNmzM7NP1X7gEvO8E93LjCuubsc0W0Z39Kj+iT4bULF26Pnas3wBSuVCra0JThZjkNhan
NYdqwizRuatgY+t8zEd6vP4NiqBabkalzpob3oQm2CELTpNtHXtv/pkX+3lpstOwemHlOJ9Ba61R
U9WXSGZtlZ3n1zUswGitA7gKDgIpj+tfojhvuTW13v1BBFs+gIEhyPizx+nkxZbNrf7bkpuONiS8
aP3fp27KdCx9s9E8AOfRXdCEXWLHOd5x9HV/to5tbMS9pnr2vqBMXxLUDOBaMrcdfmX7uQW/skLX
H6xa+CK+Nz7I23gxdDsWtllfnBgZwYqdN4vmEC7b+0s4oDeXtg3wmqCe/cBOHCCkh4MFjoa+/MEc
9pDXncaLqn5D+gLagG3SNWdQeOXFN7dezy33flE24/mhe2q+KyR8xuXvb4UUjDZguhc3sS9I1JV/
ylwdiPP7TwqsLXlqm2x5OfeOSPI98V78k3MojiBuGM7B9wv3c3m86VGBH7oo8JuPWDdQZPQLoPez
9ZPR/cxKjdNWyV9y2jXb55KCkSABRAtSyCOi53MB8J12fL1uye+31mHnkusO0BM7sAtpwIrw/1yu
c5ZM3AKz9xBY81dA6TZR4JedC7KazjGBMg8+tZrMulldxenLCRS/bAxfVG6fcGbnz7Xr+Y9G39w0
Au/gn/88ln1fmGlaA03sxngyR3IQc/t9H35fl51q71JcBuY9j4wUe6fjPZqWPEvjj971rti1ZNhe
VjWAfhhpEgTrI93bX7MJCgrbv60uhB+QrHrY68xxOO2T1d+A6TqFTrEfVjPe1wYY6mNIZidehxfD
+ZdU5GSU59lbw2rqotvkJln8bgQz+mmmLKl44IGuYCym8UkEbjBqJhAUB0Mlq2kxmlq67Rok287v
9rJ/4r6l2bvCIOVBlmYdHf9i6Ql1rAd0P0ZZ3sWj1f0D0FnNTyh2L79WClGvPWk6L9nK6jxtzgP6
gA/XJa/QLPmRMmebP7FqDxKD7ufC6M9sdw890ZEKqJaXDIJmAHsdWuw8MKtvRbEAkaD9gIzILaGZ
48rvlLKkoHCnrZd0U/8wmMbrkN80ZYalJYtwPW/J51x4ybQPaDjNizyiBtE4cYVY5DFPYgpubOC5
T1pMWs6GfXDJnHoW07gLhb7I052rI0ieC+x9HGwzBLzQFAbFdBMrNHyFZEu9IbbWJ7RL2vbk1uc9
iAwdE9G7MT2Wlq4ed3ZGMWDoAFC77R6S1Yh3xj/kdnEs9/zbzASoiarbAhk5L1cOY9Ub4+4l62Sj
fx/t0JN/3/tABqpugjoD9rZ02WwIi/J8XjzQOVCwQ0JVyy4smW3oSGwVeiSn6Cb0OAbtsHlJAy6N
kPnb56ZYTmZ/420pp+pqYk8mEZBR5ZWJBTo6p+Yp593hJucjJ+rmyhCtTy3o6S6mqKqmBzps3WHl
uplalXykeyUo29UZctBoNYRvZ2MT03FYKYsmAMTF179BYWtyzs4JxlK0F/e/TnkRNpvHEJUNOrBI
1QdIUeQITtSsGg2Ewo0V4FZhywlVfrDJcUfXEK34CVeSUb2jk6tbKE2acn926uxbi9CibLJbpm/g
R6WA26uZ7YxQ1KQMlrDKlwhIkRrRXy6Rd547cmaEG5nPhhJ3V5ZzHjEwKd4b3dA/+d6KiYoMqZLV
100AqqQkOT07qASIQE1IaWl+d6WgQP/Iv1UVkFiu65HqByTXtw7mwHqgvyRet544Mc/1BLyXbjhc
X16hpnK2hPTd7vbZTpN8tkN06kZtoaOSfzeJ4bhyfsTldTUPnF2cUDd7ZWiOg+uk1AKENQ8L5nRu
Hfrd3K/PWYNX9UtVYgLm89hjyuvD9Y9TyE5Oo3SYFL5gCyAEc62HNnBj36sfGqM/3ra8FH3bA55A
jrOMiUc/EvOHEA9d/+m2pS9f9PaVWO5TTUzsvAPhj93mByPoQjrqOBVUgpFs22SEmC5fx8QBJlT9
2m6PmfXj+s5VCiXZtWmu/opmWZqgjzzG6aZNe2PoJdNFDSCvMLYOUUC+WNUTa+n6XE7+TeUbqKtk
yc2OWQ9MltCE4K4fiyzcZx1XsMoSJBvGexW8pM2KOXwkSZbTkJHBQy9RYNj/BjTgdRFZe285RRSY
opo/VigPDL+Mvu0yTclB8RaRJ3xLZ7BrQPGKxCxoWHhTWPs/qzINct19pDh1eexOzJwNPV/zlFb7
l2or3MjZCt3Qj2px6bGwep0BCLNWJFv/ewnKmKEqcJOyyjN3DehF/brL0ZrubaNzGMbGRcG6n63i
theaPGUHSvmhW3PIZRstTOUbHCjldXnbFSqTRvk1OsjGEU4CreOhbc6/MQ6qC+ZVMpfMeGcgrbVd
kqf12D6WAbrgjCBvNXea4oKWx+oA+YUuQTA0J8QS08GbBdi6Mj6H+WaWYVXUFLOOhS5WVeWt5CG7
Cc1q1ZjZeZqVYP3lZ5HbaGT+YJEvdrMcS/+hFmvcspsQPRxXHq4b88WZuxUf19bj87AwEvKg0SXB
3q/AOa48WwfobrNi/QiFAk9AWHdDvGevk908k2kPRzGGrfWxdtEp3D3SUuM9FLogD931U7/YgetC
F1zyRPz+RNobHyoy3VRA+s0xzTxPexeJpK4BOzNrDsycbgLNhLykOxrQpRadzBk4nDNousEB6Md9
7+tQz1WSka5p5meezUWfpwI0VkFTP9Gu0Ri34sn7X8/Pmwig6SxjLxeRJdZMnsBpumVuvJn7sUOo
vLpxv+lctyIWkAdPit5iM1sLZL5xEA9ggEfJtTHn4+LVOvwc1U9IrxXe2pnbZFme8oGeoL5H0zDu
rUo3oKM6Benmtjpi2OWILCEr5pABw7Gzeo2nUi0t3dxLX4BK2M9Zmns2CZeairOLJOThputHHj6p
rGWrS4xZpHyqwnVqjkBQvnFpKcUwuBkNSGnw1MzwPpx/1OaNqbv/+szfKOaOuWEnr7Dp2Qgi6gVo
ynM+zDTT5KgUoYo8dGKUs53ZGZaHZYW8/9TmTjg551nXea3QRRnhHJTNC/BKIRh/mSLHb+99uzh3
k655QbX8RZHeSMdxx3XYDOIlgzcf+sE/sQlQhM2tGiNdy0XRUrDE8QLHWn4Zsvp7WddfriujaueS
kWYB6H96wfykN/wTgvajQ4Zzb9jH25aXjNTOqrksMBKYGvmPYeoe/P2zaXYapVHtXTLT0h221Zsm
nmIKJKTiaA8fxfB808blyRJmeMBRNC75QLM7eW532ETzalBd57bCw8hj4faCVotlLop0JiSeeueA
PP5twac8DA6WqwnKAl1ch/yXXVZVOKy+5npSbVu6V3PLLIq1Xr3EXE0SdwMnh5IHn6+LXLX45Zjf
GFHNncXP+jpLOCkPzSIS5ARu3Ldkn0gAWDMHPk5ityMYllarf8qXxbgt4SBTqFmNMXaTXflJURiY
VBjiTQRHm3uaA1WouTwCPnQZILL8BlgvRg3UBgfzfkPMiS4rqhK7ZKLlvLaGqM0iXZsZJGY0pJnu
OaHauWSgxkZQsC0hGJfQiOY8KqHtPr1NMI4MYB5kwRz0RcXAGeLFbMWY0Vif16A+X9fH99/vjoxh
XrXb7mb7XqSFXccgRA2t4kO1jghYL5xJnwznxZ80qq/6KemtW9cmqycYVzrW3yqUUlh/YJifWuin
HHz2PoofTDcS/P5xOzKuuZNlhdibtkgdY4tRWk9GbmrsQLW0ZMDBWK19na9Funs/O549N77xcv0o
VCtf/v7WNVRT7xpAHQdrmf0FTOQTGGimRhPtva+ljjwqt+Wopw90K1I0Ov7O98mJgi346e0z0xjw
+0E9qKj/3L1pcjcfd1KkVl+GXkPiii/INYnQbL8R8X0Rut401ZdIptwPY7bywPaSYrefco+dl218
sUZdE4tqecmc/dqzA8OacAoTP3aFHQ9wSF2pS8tcLpG/E/iOPByXO70BkEEYQU1ee3beTDcc14Nb
/LiuQ6rlpdj4wtvZrJz7ydR3/4yGF1V59dAA3tBpdRU+hYDkdjRzIsPKjNJPgKtXhgEZQua1BEc9
HG/7hsu3vbGDqXGmIg9GP6lRLaY5ahvNh4YNwAfX9SAqLE2egsuK1SpbcTmE4G5fqn/8fdShjquk
IxkxdbxG2BzuukLSzc3qcHD3+96uT9dlo1re/lM2bmm3gvW1l1iUPVQWPfPRj3xPh1CqEoxkxEst
mLWXq5+gBY3FU8GauBp1CDWqxSXDXURFppxRxFUDKBnnsurAvm3oaIVUkpHsdq+seUOG2U+6ej46
JQCE+yWxLB0kh8Kw5BYtK7MDXixou3D49DShiWpZgtfRxNDxootRFF8g92nlngXK3Q1aWTj2gwMO
RoKWF4w0JTepjgxrLtgCzaRQHQfkrRuKwV0FRnuue5WrBCRZbbdwcxiZVaR44SZ19dINL7ZJysjH
fam5w1Q/cRHcG8eQbwD0z2tcMQv4rBlSnFvosikqqpuQ3x1HnmYzL30KBFVnUJUbNOw30GWUZjnE
tx2AZLuet9e86DsjKTCCG3aOcy7W7nVzm+P19VXikYy3zsYNlGY4gcIJirCa3bgduzIaSicy213z
EYog7q9OmMH2BYyhSAPr1xBkoYVDMAOAGHvVgbUfrNqM/Pm2Wp4j98Z0zZrTvWw4Cm38FBSgPZhp
LAwdyoVCYHI7jLka1chM9GJQb78fs59NF1vZ/tEodX1y7xcDHLkZZsGkjchnnDjLnozgW7GD67R/
XlmK/Lkm7FI4DbkdhiCYyCpw3SabkUXmWMWkbyP4cY1OqZa/iO6NyRnEBWaP2RtJjf4CAvaGHgla
39cNaKmWlyzazcF3MzFhJIvZxCivhiMRh2nUxaSq5S830Zvdb7TPAZ4B+fv7GllAZ98XJ94Cfrhu
cKrlJYNugNDY7oWDUNHzDmTx7qlRhVurYxVUqadkz34+Bmuz4GlWg8V4zvzYqFEE6Stx5PmqGQpT
3MlykygDn7THXMJSNOnHnS++cc/6fV06qqWlC3kyN3/kgZ+nhjn8WPiKN7c9GJqrQCF6uT3UKPhK
ahMnO1Yi8rkVTzyLMk+nl4q9yy2irOszvzMGLN+UZWg73rduczUWq1pbegZn7jS7bJ2h87y4p32V
4Kl6o1Qkaw2mHfN8DbYNDJHP7oqglvr942Kxm/KF6Gz6055K4rd5OZYsZQM/cYZCe4dEc7drUp0q
yVz+/sZch7nO2eT5RmJOyP0UZjzQ+XhdGVX6Ipkqz1nV5ytn6ei51mSHaDwa+9fZrnP+zRT7at4y
GeqAUOfPTyg3B/NFwBdOMXX0PDTuz91tX69/wn9F3b+fjiCQ+XPtwClo7RrmkrTd3rfft7Jn5FhV
Vu4+NC6A7PN4QYu682lq68Dconn2XeOwIULaP4P5ZOIfnZY7zhrvk2Vhbt2w2h0j83RmPJ0yuleP
dJxqI486k7V16OVNf+At7eot8qhl+EgM54YBrPN+mCKb73SK56mel1+rRU27OZi7aNc2BO2VvZ12
jI+VU7ivBAzDDECG1W9mrnNzuC6L94+TyKXPfgcn7bKSIe2237VXvfD26+4LjaDfV0NAXP8p560n
LaW5N6TgeT0UdP20GjqenvddOgAJ/1zapwtdJ0KHdPOWQz1gQtYWJ8qWeNyL+LpoVLuXNF3wppmz
GbvvV+Bo7t19ja6i25aWLySSDaQx8zZFvr051Rl6euudCI3zUslGeh66FPiTYCMfUmK0Z9F/BORO
uM6oMOmQqFRKI11IxA1stwimOt1akYdVQx9MxzuhkU7zAQrJyyXPZQH9cl/xOfFFXtKjvVTemjho
LalvujkAHfSn9vSYiOHmAvnP4Nle/fnByKbb/JZc+bQm0DuRGZ3Og1e0BwAHztFmUh3Pm0LycuGz
t+etInnRps1OAaxvfWemeHTMTjNVrRK8ZLBAx65Lh5Rt6g7tvbHPDxhm1Ki8aueXn3xzJTlL64NE
t+LphmmgfaxjICinJggZrluUannJWClZJ6BBYMlisA7GyB+nIotI52hOVbW8ZLDDVvSrX5c8DfB+
qig5dCKLc14dru9eYbEysp4RFOUM3GSeGrXxRBf74AvzBPj7k0t07YWqn5BsdquztmQZNMci33z7
xV2+L1ZsTUxjsgoByQVQa/abxnEHFFdtW0QrSOVdcEuEpHW+XBeR6gckk/V8h6JzDappdK+0/76S
byA4uHHzUjzge8HcF00FfWz+nfsvuftzWX5d37bComRW56LJjbLccqh90x3dwEUbM9NYlGrpi6Te
WNRWoDS2OH2VrqAwjz2r20PLa79e37dK3JK5BnSe663DvvtsPrVrHVmZk6ysPty2vGSu/rYRn3s1
qGSqNTRa+Pgc3YlcV7VSKLtcAy2XqVsQVjXpsFQHj1ln8LU+YEwk5JsOoEMlfemSNYpi39wNX4BG
06PIs0cMT2uEo1paMtUG0aNZc1KBamfqI6BjT+E463Jn7y9uylVQULU23RqYTWq4XnvnL45Zh23A
7JseNqY8C0qDvQzAhSlAhvDUojdalPdro7v9FHuXs4rDPlpkWwRKAi5/ZhbSBMuquT8US8vVWwGk
pcz3twbM300ZrTNCjW3wdEPp71uTKRNP7xn8Ou7VOnXs7n4Q1SfAl5xmW7d51fIXM3jjCeYt3yba
u1WaW+5R8OHYWeJgkl0TLamWv/z9zfIDmZZ8zByR7sZ3i/8U/JNZvN7iB0yZdJo2CyldPjTgtaYf
0J2ceEQ8+wC2vr686lQlN7Naxjp1ttWktjsDjZ2fClNHl60SihQR5CZ6RcfaFSlpvuVbFxbVS2Xo
btP3/ZcpA5cyMIbZZMCBFuYQ7sMaAhIj8mCpGL6Or4tGtX/JycwGX42h9UTquF/36Tdfv5jrz5uW
liuzVu9ZzeAPYzpa/064pI3q997fVn43ZbhSYzZA0LpTkdagcnEaDKdO/yzaMEahMHJJtmWzW/hu
Uackqx/2Gli7uw6cXCFwGV+DZxWYxPOepZRsMS1Y5GfTuVh09AwKlZErsW4mOjc3xzElwcNuHagh
QmadtvZGFybjajRVMfkD2txSN2gjapoHuytj4uhgClWClyy1dOuaNlnbYDak7A9TMAZRJ4LbnLsM
p9HP3M87i+agOLa/F5WLaTPUUDWN76pzlQIBx/TKQXAIhhdfAGsSNu2vTFsEV4lFslIXkwFU+Bcr
BckuUpxxZegwnxX7luuwNh0JHG5ZpLwnGHVwj2XdRcYy3eZf5BosRrArd+468OGtPMqHKukXwH80
p5tcjFyC7YRXBg3GMVKke746Tnvq8urDsm8axAeVbKQL1W/HAkApM2pz3bxGAIbqIlyr29GqxW2j
v6Y8xQ+e5ra2WSDSjGV4h9G0ALjjdeEoXIE8we/71sABXiLSansc2anym3DJ/6HbbeV1U65cjkDD
wMVt4uobg7ByUSUjw2EWjuY1ptq+pPMWmU2Rc0hmxig/GgH939N+nDrNO1JhUXKp0tlHZ6w3CMfa
1qhfBEp8N15NcpHSNcagN5Yextr99DMG7NkPlHy66Uzl6iRdi3YSFrrOAKwZA3cnmdblG1/sJzSn
6ngo/stR/Z0XN+WJfbFTrwfqBh4enFFMKaPLzTW/D6XZLAnGPcy9DRcmcvpV+FNG6tDiYqZGOC4L
z4E+ZpstxoMLi28p+Nnn5rVZ6x1jvF5me4KgBw+MvQ8V4wZlIcdM3a4Ll1RnejHjNwFqY3nzhOSD
SDGjH+UBi7f8821iv/zim5VJTa08c2mbUgBWMfMLKbKnNttPs6PLdSq0XYYAmEa06oL7WqQimMbD
5vs/t1WsYcFJl9BgE7c5TCqFqxtaVOySszHN2s/9iBr6l8m77cknVz5LT+Sj5zVj2nk/Lmpv8U+Z
NiBTeGIZIGfMMtezWTGmHnJ7LfN/rFMb7XzQ5FAUy8vVTxtwVVtewNfw7IszfVvLl3LRqI5qaSlh
5fQrmo3bGk26vn/wtyJah/7s+b3mflXovMw+26+0MtGLCie/YOao72OBXuzrSq/a+UVV3yh9NRVF
1TUwJ2NpDqNnP7BW3KEjXpNkVi1/+fub5d0lK6sFV2xKyiJySRUZzpBktXdbPCZDUrR5bgPZERqT
BVM82ugj6LfIX35fl41K7FKcOnmFwR1/F2kwuqDatPP60BqeDtNEtbpkpZlXoFPHMkTqF1Y4Vlto
rb9u27cUpU5Z7ReTzcfU4VaIltZoZ7e17Zsy2aw7m+v/cXYly3HryvKLGEESnLAle1BTgyVbHjeM
ax8fDuAEEOD09S/7xFvIsNCM4FJagOhCVQEoZGWCBaoGjjuSx76e/3U6fqyVt+8Or5NPRGhJLwoK
d+mq4hVkqZ/lJtLRkHt18olo7ORUWZg5K4KEo5wfy8VNSmCYhqHcVUjFO9if3i7Wrm0DB0taRZ89
9jMqPy/jvgzjaXE6XZuZVIXLAc7a94HvxaXrvIppq43MEKc6K2cHL6myFRkGHBaP2VTHygm/qX4L
/2bwdV00PsjJ0C0+LvLZ1B/qSB242kpgpqG1IBWt5faZjZmHYJf0oAridMmuMNLZJdwstxxZMInL
XpEEVHwA0uL59tAmZ9QitBe2k3uhj50OTYGNDzqakSa0Az1tG32+/QmTXbSTNR7MCaeDQGNgkKun
ssmHl2Wxdnr6fyLCb/K6ajuvAi6iSaMcrZjdcBprSGYHWxUCgzvq9BSoyDYRSjMwPQB0a+dcOva/
yc5Pt01jGl3brYXT9aiiQtu+t7tD34/HImySfGenra0LQqPZs7dktjZpQ8JjH5BjuezDyds6PUVQ
t647B3D2Ae0iC8ptVx6GyNkiPTUZ5vr/N6vaggXVAx8J3HJpH/qVQuQteMnDLdIRg0vq9BSLN4dV
xBBQTljFbuYkbhtsxKpp5loW6J1qyTqrr9IWmgy9V5xXxzrnhbfTY7S9ehnBRNR7i0wHQu9YOaZq
dc8k2lnh0AkpCu4Lxy8dPBkA3EZt58Ss5WVgbOM+YLK7lgq8cPAiXiOaZmSbPsq/0tXe2LANdtfZ
J9ze6t0xaGRa9X1c2z+bro8Lbwu6bpi4jguL5sFR9HqQwaUvdld5T/MtgVXTxLWtehAdMLkSOWD0
rVNXhUnVk5PMo8PtFGOaubZde0G3NDadmjTvl68OutLiriW7KLQ9W4dahVPQsdxakGBY/dixK8SC
/nJbugEoNGxOOtzK73wxSmeWKR0/2e6ZFWGc0f8taEy7bRuT6bVYLQSRITjfr0119aFkUFwGlKsZ
s+O+4bVYxXvnMDgupu/V/7o4+BIIX0fjVvnBNHlt52Zu17SVixQ5Od9L619r/jGNv/dNXAvTxmNd
KDMkGeGwsx1kabHwIyj9NrKAYeY60IrMLeoCAZLMYK2ffD86LSXOp+4uCTjP1mFWI5RIqENyvDUT
J1mj+tFRP9Yo2qjqmyavhStlRPqDKNtUVv65rp3DatXA0u5DRto61KrrC/BgoVyI+rhImhn0lXN9
BCnBvt1Jp5iYnDWsVdHLFETYaWb5h7UrvjVz/r/bjmMI2P8ozN9s20CZtHQI4DjKHo4c7Tdgiz+2
I7ji1u7j7U+Y7K8HlSvrKRiQ51d/ShwrOnShd3Sidt89XsdEMRHl7oDTadry6jDPXhJa8gQUykY2
Ns1ei6ySdC6QqdeqFQ3iuvDmuLeWxGnanRn5L0QUX+1mxDNr2gwWUKqoQVR16ldkI2MaFlinhCgH
xSQ4yHBg7aafdvs1X4p70dTPMt/qlzfsVzozBC6Vbs4goJ2KGc3lHc2HmDv1513Oo+OiohDsyG0Z
ydRCEajqoid2fenedB6Tda6r/sb9PcIm3/Iw/EoCXOqdSz9BNF2NSRP4uyCBtn0125tP1LRFl5ji
2FPGJu57ARhTFVds57lbZ4nI1zwa6TW7rf4MPfHiCJHR40L9jQ3d4P46QiqM1LCuUPO4vlr67cXu
XpW1c2htO4TcuuPhNRd7Vpedw7y6m5fuzIstrlPT0mqBi66s2YvaEDNf7+bujpFfTCZj8WWHXxKq
w6OgNh2qUuLlb1T0cwiYKs2Xj9xbj7eHv+5Nf72wYHjtmkkCNfsswyXf9ca4ah9n9rgMU1y2j2rL
L98NW3xC2xYzGjhF13KWWlJARhKdBEkBivzn2z/ANPp1Vd56/aomnjvwm6CBxnQWJmG+9SD97sJi
4lrMBhkYkEQDBANXGaTdstSalw89aLuzwv51e/bvej0+ocWsP4Nn0RY9A2dAlYZ1d3Ba51iHZGNP
NxlHO8W6jvJK6IMgqckCFdDqLDZhLybH0TbbTKEJQaGFMM2qu4lAAaaPc/qRNunqDofbxjHZX4vb
yGqtuSsVLrRQaciUF1ui/AYVlUTy8vftT5jsr8VuCQK2qqx6delrynJ6EnlmFcfVzmxK7jwfQkm7
3mIJ1TFIXdijpFMi0Gj54IGU0H1wyca5k74fwzoCqSpRXZQ28luHQkvpWtBJPTvlKy2/5qWfMP9S
kD0vJfgRWig3fJUc5NpIdfljBGxc9JTNGwgHgz/paKQ6qgbVrdcfIWTs1s8LaAkVj9sRrWIbnzBE
w1+IJI5wdppRgtb0l+MNyUJ3NRXCLloYozYiuedicUU2HmcWnaDxsnGsMk1aC2EQVnmy87C7UP5d
oihtAel02/cN4aWDkGY5un4rMOlqaZP6KhfeLHGZfwm2ngNMS6rFL9QaPKvvkCK4KI82r+I+OIcW
WFGy6VBusTReN6p3NjBd30dUis39NQ/hmU0mwM2nfRDcgVnpWI/FI1vbe3Ahnm9bzJAtdIQSi8ah
62t8a2qK+EqQL4efS/T99uCG5dDxSV0jLLsSWOhp9g49fe1nKy6WzzbZqIIZDKUjlDJfBI2wXSTs
5r72g9gRZz6+KPGN9L+9Xd0FhOrSPosX4oye45a3yP6LW6PDVgAuvhEKBn/SodyqLLjdDxg8Wu9o
0R8dm8TQca3UhyYqN3KpaYm1SK5XcGi3OaxUgQTEtpuHeh4hSS3zw+1VNoSzjrJiNfRVCc9VKukI
YvfpQ+SOG9AB09DajmzPjc+FGBg6jvjL0Icvdrl+3jdrLZLtwculZ1s4ZLkZlJKqMEKiYFsd3ybP
1zZhKScoHkBhPpXWelZBixNo8L0hP0Nl7SrnEdCT/3lKdP3h/53fDqfnyppOqvFfpzA63baPwWv+
Alr5CN6+dLAvLt1xjJxznjXPpWT7UoOOtaqqfh2q/3Icd6rYyafjnJXHASIyThV9uv0TDN6jQ62s
jpbchthtWsjhvIrmgXZb77aG9dWFUaS/RI1XZahstO0985DdZtDJh9Fz0O7MzMH1V725BXgQIOwY
QdiWU/nBmZ+Rhj6LbstBTbbR9mC8e4Qt5IxVOqjyWFF+x/ZxksEx9aCtFtAnDIVKIbp1UahoKNd5
AhlOcntVTY6pBW4WhiFEVmF6RaYHssqDjOZLS93jvuG1yJ1tpqBMAqdZ6+x+au0XC61lyMm7Xm7A
1q2FbTZA8WDimD5EXRISklPbyIO/KRZjWFedCwLsY5wEI6bPo295LU8Qw953UtDBUH4HbYGINSol
nvg6AvODZqwfYCrcSPWGZfWvkfbG3Ys+i8qsg13oGiQjxN98z08UtKt2LatOBkELXEvxegN/z8cj
DcMkG9r7qfY2zuGGfKADovKZUz+0KApV7bPt3kcZ9IWdS7NL3AZOo0XrxKwogxgTjp39FxG+lPyx
rDbOUCaH0aJ1rIdxpddEADrHc+41j34U7VxSLVKHtoa72FdfdFUc4mlibn4tZb5RAjNNXAvUtZZR
3wcljh2ZegiK5SHL+o29z7CaOhwqmJy2nK+F00KhP2IKqDwUq1gOuRXwuxksPRvld8NP0LFR1rSC
dmZgKu2Hb1HUHYJNWT/TyNfz5ptoGiy8vDkonabC/TJVAGEHW6wtppG1OLXqIGiyAWmgcdYYhD9J
BxTKrhjVwVC5282uHyIFtKt7N7nWUTnuXbeJVTDN/Pr/NzaB+Add7KxV6TwUJzewPimLPt+euWlo
LT4h0Uos6MeoNAiKX2iLTfjibwknGBKjDodaQWASQdxapV62HOvhq5j7p3oT8WOauRajwdxFYcFx
RWMzeYXs7hlnpY0jnmniWoD6NqmBYEf5Q0TNIw3mZ7GK0yKzjWuNYeZ/YZUsCSFlC8spRXEqXfcU
NLvYGQnVRXRwgAly34XJeScPIMk5u1kW95Tu83MdqESg7BXmDbI5xJ9e/aH9FubyO/Rdv+5yRh2s
VEMuCfUcZJVGiDrOonA8VN3mm4nJ7NfVfhNFpLREM1ToiF9ya0zw8FzGmVi3dG4NmVeHKvVlg6f4
Dpa3F/s57Edgl/1/1sDGYWM87DOPFqsgsBjbasnrdAAO4qnuy+BnQ9ALvnGjN3i9LqkzU+lwIblK
R+4/iIlc8tpPanurgGwyvxavyh86FeUDTmGUP3cVe8Ktb+fMtXh11yBvKymQxCQa1iR6Su3oJJZd
dASE6pClmYIx3bKVQtf6cg+y+rMc+4/dPG3spQa765ilSoBQVVXQ0oKs08qPwdLK/uAJu5WPtMrd
eZ+RdEgBWnGGxhnwJuA00e9S0Ze+bBNej1s6VYafoQM8+8Bac8GiBsUa/9Au7FB2w6HYJK43uI8O
WQisXIS+kiptwYe/0uGehFu1V9PQ2kESrdqeV4QZoFd0OuR4i8/CLdpI09Ca03MFcj41welF3kD+
KgBty5aUnSHh/KdV9SadAV1IFmFl6EJsIu+LTRz3N+l7/lTlbS7iqfYjZ+MG8v6PiPSqripoXcoS
5CoCV8xk9Xh+KKLNatD7o1Odbk0oVIPYNboya0xFUAyJqjbFoUyDX4331khkpB2IilU6keDBd9om
mSqypUFm8HgdVdfLTni86eu0FfPJCctDiNK62lSrNw1//U1v5l5N0bhCqqFOi9o62mFxomN2mOnW
hmUaXttN/FWGEarQdVoP/NCwMFnd5QB5lePtzcrgnq4WVOO8liVoihmYAJsnGjVnl89FzJbq2DOx
M3Nq0SW9vKsrWqvUKe3wPGUCdLw1/ccWgdpXOnC1nSWbFmXPDEkTD/9nD6+RPkCffdBvnAQNzwB/
IezQpuyDbgxb7nAnQkA+q+EY2i9kPqh+jgN3Ot1eDEMY6FA7nyoVFDWSJ3PcQ8jLp4k1+9ZAZzRb
VN+7PUeGy6BkMU7/TkWTeOsW99L11vfOg5IOs2tnyJRMCmcSH0AgbxKP1Vq/8LKLOXWeiWcdbtvH
4Kw6GsuClEhTzfhMz6NEtOzc+/XXLuAP/az2Xfp1RBZ1oFI3d/hEFYg7gImb2Iu8nUc3HYw1lGtL
oxkHoHYmBxsdUFE0P7Go2qgRGdxHh2MxVfac8xBHN5GVSdY3Mxp5vY0QMw1+zU9v0lwRdF6HhhMF
usDmUgC2o8ZxXw7SQVhsLiRR46QAYwq/oFs2njPxDW1RZ+hx7NobqQ7Eqjo0yzTRiqJrOD+BzfZx
BNvkbac0GUbLoL4Me7+kAUtzh4Kcqphr/pv43Hu9PbzJ57Xkqcgo59rG1ugsS2Kx9eQODTQy2Fc3
EruIxQm1tfS5sMBeBId1is4+0om9TNYruIr3YOxIpKOxvJ7ZksoZXp+xA/ft4zCGhwUCkLcN9P4G
GeloLJHbyxB1RKVqqc79WrzIsktca0uh5P3ljXQkVoeCke2gCSJtMm7RWORKfLHycN6VbyJdmscq
FyAVAhd36XFN1rq5TM6wUR1933MiHYpVz61slBU0acdKKNIW8B9FRXAn5+Gfcgi2ephN9r8a7k1i
iGQkQo9RldI5gOyjFassfOzCaSPvmH6Fdv6RtRNmZYThg1YklfXCPOvC2yFBQG+kn/c3r0iX6mmd
STYTQ9osVzeRofXASuezRw4oWh3a7N/bXmr6GVoYMyGWcZhBUCqcEkzIL0tLPxK+xAxv8re/YFoH
LYiF4F1Rlz64WuiSUk+cw5E8hW69sbkYhtexWA13PBAXr21qu/YlDO1PpC/jNdgq5b+v3UsiHZDV
umzqR4l19vpySDI5BRD8GN3DSNR0qYj694oXivnQPgaArhwyZ/x6226GldHxWW3mlbYb+Sgb5Owg
rZe6LdIFNwVUczfOXgYH02FajcdDDwRAOHup4V4WhRsjIs9D30EVhx6nDsovt3+KIVfpYK1wzHJu
sXxMx0Z+86KsTQbf+X17bJOZtDAP0dYeQtZxTLOsPvRgnE8kJBZAJ/VtAX7o9jdMPqbFeuVQvwIV
PFJ5CbY0XMNbt41HFZ72Da/t1NKdAUzliEE28HPvhHGNxn/X3kXKCA/WQnyNBCGQcb4eHf9pKAXj
kLWxrgbb6xiqtZfN3Ec4ezkyPEzRfDdaYRuLyL/QdYvpwuA7f0GpOu7KDDJr0L+VpzlgRz7u2+J0
EFUwgsdhJjD7uNbHTviPLvWfb6+oadJXg73Ze2prAQe8b6NEb88xA60eGCk2bE7fvdJEOnCqomL0
RvlfIzSIXGYnDpSfNNnH0Pag8PWNRk4crVuIctPv0IIr98BvOLY45IlSilhBuvZYWqCCvW0lk/to
YdWMNBQ9XRQoBoB1zcqz55XnEU+mytnF0Ugina3KWtqJ8tJB5GbL19BSVdwU4cYJwJAVdKYqFZVO
4fZoQIPa+oE02JglIDF7901dVScDiMSvLFgH3hQHfnHq6g6vGu2ab3iSYf46jgqSKFUf9lObOoqf
ckISl1soHNf7spqOoypDNbc8qlq8xuTHwIeep4zuI3vLNU2zv25qb0KsCCGKMqOkC+cJHjr7h1rc
Z8f5dtszDX6vA6jKue3kHGBwVJ8OFeYvxD4McKQDqJxgnatg9JDPZBlj7okApdTtWZtMokUrAEmr
yxyrSd0I9XkaVOEJYTslZdDxjYqT6RNayGYFhCqKEZSqPkSlJPSLMtociNXt/AXaTpirTqxrD2pl
a0RJFJpqFRDww96Q0smkwsWFWM8Kj5eERepULY01nNrAaoqHybZbe5/ne5qRyry2ey9QY+oJALU8
eg49+ljkZOP+ZFgD/V18wpm9cGxvTFc7SGu7iiPRfSBgid3lRZ52XGihCT+1lI9pO04xi7wj6T5Z
PNtIOqbI0m4DrVcK0PksKBv3dhmzlT35ndjSpjBYRoeY5UVbN06EOha3QRzHAIGXLDqUM//fbdMY
NiwdY1bhXEYYqCrSUBYPocMO/ky+Rr6M177Z8B3DmVwHmwU0C0dg+MeUL9Z9FH1bCnUZvbLAm6Q6
TMvWvmiy1PUXvsmeqN27eOvvxpQEU0KaICnJehA7HwciHXQ2gycA4qP4FSRczz3JHgdIDFblcNy3
DlqiI9gJA3GdPZjnkhCSxCMb4ko8Dfzr7Q+8X1iPdNgZIWrgA1vGVC4sAZr/ZHP1rchKSFc0x6V4
cAfy+faXTOutZbw6b3vl+jOerpwvOSQ9oP6QOQ/O8nlAU/LtTxhCztcCegXqch4zBPS48O8WnsmS
tVJb2cIUElo8+x3p5sgfx7Rk+WnK+wdoNXwCUy0uyf6X2/M3fEIHpUEA2S/4uI5pXdnHGTAaAaJj
FLwgGy3X19vfMNhIB6Tx1WsXj+Fn2EI8qqY94yVxAw1kGlo/qMwKCMYJQ/ulOkRzcb+s4nx71oYo
1jm6MsLBn7oiDjL61Kt/C/mzKraeTkxjX///JkMwtCmxsClxcp7zI9RJnhcpjsxzjvumfrXWm+FD
iLTWYFscAb+K0IAvzrMiR8G2qBff9RnP87WwKtCtNIg6hKQg/z2rMva7J7G8hvmv27N/d00xvBZS
Tu+HEu299MIs+g9aQP5X1tGeaMXQWkAFo9Ws0ASzLl1LE9XLU5tvscobZq0Hkp2PRevU4VUXbuhO
WW5/70W76zbheXoEQYNgKq2hygHpxG168uJQlvdS7jpTYXgtikA1HsiJDtHFtezTnAUH/JhjRre6
At71dgx/9aM37mhn0q2yuc7RMWGnSyESS+aXcNwSEzQNrwVTVXgO2G8z65KN3TnwSGKz+Q6N04dd
7vgX2x0NlgIwuiJl3O94QvlUnn0h3V0VJFiH/GmdselwH+rQ2RwO0RO3CyhxV1uEzCbTaJFaepPr
TJDJBgcreCPL4TSXIoZm2YZp3t3JMXUtUhXIAjqQyjO0+VUXC+XTwMLrY7sehoJ+rlE1nuWeIiG+
pAUuOMOdikQ8ugTVlHQQbmYrjVtv2cgLhoymoz6dwR38xRujy9AGl7JaerCiZEmR5y94CN/iCzYs
ho7/zBkIsOxRwJE6q7wLJ0bu2FSUB0gQVqfbvmr6hBbIoDisIqdDZgYJU2Ln3iGXPh5Wd8FS4Kla
IKMc7KyNCqCtOanEb4qUjD8mf+tJxpBBiRbHkXBHwCAQCNxHtXnuVZNwZxd/AKZ+/eibHFSDU64U
kWtdIB2PbtH6rl5Esvb5nsMChteCmHRdPlXoKL+Afxutu/WTSxBo3dZjuck0WhzzeqXg9wd3eKfC
p0CFQ4z3kl/7fEYPYlSAs5xh6sq+nvVXKGii7ln0Oy2jRW6nvNlhDFsu+FyOE83Oru/GfFIbHm+w
jI7/XLuqbleKoOrc5T4vnHtrlRtDG4JJx34OMpNZ3eDlse+bO+i6fxhH9dse7a+77K5j65yw9Tp7
xfCZbz93TnhSgf3ag05q3/BarFaiYAOu00XaSJBXs+FUTfmltcuNOonJ7lqwdr41FS3HSyDFeT4L
aiAEy50zv37yTaj2ZV2GwTxFFxnQVOZ9nDn9OfR3AZI9z9VCdXb44FttTy/EdoDH4aeRFWfZT8d9
dtdC1SWriwp7Sy94GXpYuyDx8Lg81Ft18evy/QW6wuy1aKUlYQ56ZejFroZ7oVwQDOX3jSNiPrIN
+5uWVotYtO5ziPfAQFfNbSbGc+vtQvPivHB9d3mztII7gd+HFb2MLscWC0I8xTfyjGHWOoyuCrhr
cZ/RyxQsh9l1jku9M5R0GJ3r8aLvJGw+Qry3qPtYAuLfQJvutscYllTH0eWKWXNdCnpph/BAqIqn
kYDL41Ct3/Z9QItV4AkH1UScXqryAQ80gT3FEqoP/o/bw5ssf/3/m0Wd21oA5YxFpVl1wov3EtsQ
jIhvD25Iwjq0fGB2X+cKti8m5yfJnGOb27+XYYvK2mR7LVrXWtgT+vKwtP7Hkj37NfqK0fO3tYWY
TKNFa2jXvkMYlnZSKkGd4jKo4HTbMKahtSgdnDLLyrDN8Ww+nQfc7ftwVzcIztpalNac5H0pGLh3
xmEQF+4PkzhDuMvaghW+v6hgv/jTY3KfrvngwSFDWiQ9Le+CHteT0d5IBabhr4v9xiFxfSgBKSjL
tG/cUxeAG3Bt76x82bC8afjr/98MH1YQ/pBN0ad1O55ad3r0c+9s4wiya2F1MCrUTAMpG/gMgzZo
5Ttn5u8qaWFhNbs3qsDzxjAgsxcrEll3wA3uMOxUG/T+gqL23QKmxwnBtKjhhRWF9aNgtv+5narh
y23jXGf6zvZna7bvOJ+6Fb2yKaf8nA1LDHXij22QJX01H0TE9qAXYCgtpaG2RQoc6cvU9rOPPLDs
uF2brZd5Q+TqsFRpVcR1yqhIXS4PtqAnUP0cbpvHNLSWzmZUzgpUW+nF7bzl+xL4zItH0gwbmKb3
PR+0sH96PimLXEQhZp4FduLbayJBco/nrH23cB2R2g6O52eRVaQt9JSr1X8aJ/ce/dgPfe0f9xgI
PHJ//oKRh2HVoFR/qaK8/T4vVx1uSrMN1q/3zY92yD9HtyRO3JKM80UJuj7JrgRFnVdvtbqZRr/+
/03ekdKboQWCvDOrJSG4W4Ll53DbLO8vLHpT/xw684cIHYwYOrNAnAU4TRNap2XeJ0OKLr0/h59V
RdB47dBLt+YHZIg79IfFDtuavckwmlvazVzkke10aTMtgMCv7QIpv+DzPtNo+yzq0FXhu2WfCova
MRpsLYCC6MFlW20shtnrGMu1EUUUrj5O9NaQ4G31MgZbOGPDsurwyqGaggr1vy7lBKqbRftzubb4
OPmudAAA0J/LGtk2BG8qmEZZ+bnq7Xhm/a/VVp9uW95kGG0brwdRcKfH7MPoo5M7cZHtainxiA6Z
HL3VWlxqd2mxOofAn+LWlSxZ7BCXtvzf27N/vzZK/mK68xvcGK46h1H3ZXSeC/J5CB7KDI2kP/pS
bpyOr2nr7+2QRFrcFkvfCabyPvUH79QtF8vKPxNrfbSgV4FDc9xMfcqLZl9603nwaFtYbsPxMLOU
jncBQZf9aIsh28hBpuXWohgqpWPjSCy3i403bivmHadBbi25aXQtjFEuzvpFQCh+lZC6qzrRJUQ5
W1hNw+g6VtNjfbtUoupTNFydPDc8L36zscRXb39niXWIpjPM7ZpdJdTAHHIaVXVY6/UL99iH2Qu+
33ZVQ5rQsZpT5bOltSyEg5BYVh6HbfeTZ8vHfcNrccwnt5oZKCFSr5F3C4C9aH5IFj7v8xsds5mL
2VVCIvv7rX9Wa/FhsIMNFhuT7a/L/WbH9VaIc5fD2qVD2KNrt467Aucpdm6bDdMYkoROclc4owvt
KiSiNf9YuM9UobA7fBToA58uOd+XR3WYpj0CK2s1MJAcXoXrP1dO93p7Zf9jdH/PObWYnUvPheRn
06QZFM9ywl6Y+0rkJ0FKABLXGBiwtMvqk81eGvn79jdNa6IFss/Q1VX3ikHS3LvMTpvkS/MiAj8B
Sd0+j9KxmwUCeI4yZFXSjnE7r6+t2BIDvXrOOwbTcZuN60AzK8qgSmkHl8rJv2SVtbEbGwyjc9+5
kHT1oyDq4DtSHmZuqbhcMzslVvW9qd0tbljTZ67/fxMToo3qYW0GtDEMHBIroIAfgw90AWHpsNU6
bDLSNU+9+cSA1w6mKomHoC57qAL6mG3SvJlmf/3km6HDZcnKKWjhljBI03ypmuzitjgghex42z8N
W7KuCsqrUMlwQkhA+xLEuc59gwIEE3bSAt00rypGM8sot6rNJlO5f/6eFtfrLAJEMW2vvNUhPQq6
Tzac6HjOLsvd0iNYBVeqpHSrA1vIoXe2GLdNK6HFsfIXa10gJJdGQ5kgC8Yq+iCn/y31RtHTsKnp
cMWsgiiEkyFPUIulqs0PeV885NY+uAfR0YpuVFBnzf0+HUV2bjP5TKtqVwGI6CjFopQzKCXhozZb
aEzDaTkpLvZBSYjOiMdJpWQzYuJ+1N3hbHHoSvdUA6B+2/1NZtdjt1Ec8hkeLqmBPA70+lQcHpQz
bdjGNLwWvwSNHw6kH9t06J5J9N1bnviWwxhCSYclrlCUrjtqt2nRKHAtoEA2NhtGMQ2tRWlTZjM2
LbTRdZEX+wp8VfnW44HJINoOjAZecIJwWqR2HT61YZBk3P7e8X1iY+QvwFQ7ejnpAcqF2Q+FzU7V
pqcYjKIDpjqeT6QesJRj8xoE/NRNO51ER0tlVAYTGOV6aLGyKObF9KXveBe7S2THt738/TIk0QFT
oqgWIgKvTSn56PTfWQ72jPyjF/6aq1+3v2BYVx0zFRGnCENnblPFneMEcKw98tOaqY3DgukHaGHK
CpZPQQHjNyytyybO8n/G9t7yvw9b4q+Go60Omwrd8KpEDp8vndfRQ9/gfRG+FsuHkhxIuLVHmXyI
/Ln9gf9DtkJis4VszOeadEU85M3XfSugBa3v4xF6Da/+ORUPEu0SQWknYl2O+4bXAlfNfaHUggX2
JnYkM6jGbe9gVVuKeKYF1rZXB7K7hNeoYEcgRSFWc54AjGOFA0rw8mtAgl1IVuBetIKqtUydOzou
EnJfxROY3ikY3yNv5+1Xx0yV7tLPpEdSnsk/+fLaOp/rRcWunDYysyHMdNI8v3eEW62YvgV9++Bx
7n8F+b5btQ6Waj3XVfOCoX3vI2s/ustTp55v+47h7KQjpRoK2tmgDTDr6RPxHlr+VbZDLHbmHh0r
FdieH0Y5jN6SB9v5xMhBNZfbMzcErI6TqrlXZ0WIrGC1P7I1Srxh6z3UtJJauOalUzW9VfKU8/4+
DKbTZLnPXshfb0/cNLwWrrnlhU3Bsz5t3eDoBGXisOai3OJ8e3jTimrhGnn9FNV+X6Y5bx7w3oRQ
DV57zg6utYtQ3yM6Ukrhri5bOwDMQM5n4uefBev2+aOOlAIPU7BKD51lRft9Yvcd92Muk6L7fNs4
BqfRkVLZVDG3socyDT1wrtzN+KN7oEPLd1H0wDTXVXlzK6Tl2EU1bk+XekXflMhcN85W71/QG23x
xRjcR6cjswiwXhmHXKPfV09B8bua7QsR+14Uia7xWbTNMo027E9KL+ZWnUB6feOkY5q4tsNCv8Nz
S4KwWt3wDtT9R2cZY+JvPbS+zwAB02thy91w8psKO3gh/QPv+lPYfbMYhJxlEediwqeCB6u4NH22
kYFMP0gL5AitM01Y/ae+V5xEPZyKDALm/lbrhakkprOStSQsZ8k7aGk3z8L7h1HvyHp15GtxT8fu
sa3COGDhRw5Rx75eDrcjxJA+dFxVUXagjFOqSUPwR3oejiziHLheFxOy9dhjCEIdXyXGKQvXa34d
veLQEPrDDfKtZwzT2NdDzNv4U/3So4ILkseGJuU0/xOuzr5dWAdXFdGIq3Ph0ovHOzDhFMcJvXh+
xU63DW/wJp24E4hl5s2eh8zRFafJte9AtHlo/S0kjmn4q8HeGCaPqrIFVia7TOD/64fwwvlwbqp1
Y/Ymu2vBba1EAmLYNymDFsH8cdo6+pjG1YJ6YTQcqqDladvhLda20Unigjf8cNvmptG1CGbZPFLO
MOvWWX7URVce/Gat9x0IdeZOcEpl4GSvOAQDKnTaQEdqXMYne97HHPl/nF1Lk6M6s/xFRIBAArZg
40e3p3um570hps83w0uAeAr49Td97qaPpmVFeOuFLKSqUqlUmem5anOVzSuQiFQokLSNPJRX7Vsv
+xiGveEo1iyO2j3kO2HQWDINTxTMkdXkfMjQdXZ73TXGqHYPAYWVS1nm6Skk06GFuLY71HuAXQ0r
r5u5cgjX4GVeRF11UHp29mHZPMrVJCKtCY9q15Cblg4lPobOl+VKwgASYsl3lvQP3MnuexxVW4bk
iEtJO83NmRRBAkLBI1vK+85gtWGIWFSQ7Zpe2aDycOYisoNX5t1XCVDlRLlVWbx2USxJA/T0rKiT
pPWarLOzg6rgAfRIJr453f4qbltmtS19EJ6c6fw9daykSp3jbcPUJRFq49DSbhW0zILqPMgpmoMq
WkWz89fxWpSBXl68zgdhZ3HRmOoO77sCUduIBKunpaKoDTTdx2Z4IOJjfxe7jUfUHiKkic0yApN7
lj3Eq/MphuyzwY7e3wGitl122xawOsOs3V5ES7eeGjA73d4C3dCK8y5gxLanAtcjb2IHKK68LDM1
GKhu6OsevDkD26WcyrwEo52kC/kf76vh6JcivavKQ1RdUTSvWWt6Nf/G7k7+Vj4hX9hlU/Hp9rro
DEU5Yd2mgJBigEcmZyj3qbUcC26dVsd0bdQNrxy0AwBfraRNeupBau8t+XHussjyTXiv9+MmCRWX
3eRCkPJt4jxyew+Wq4PwxBePrFE+5v/ct0DKxZdLG+3RdihAJDiNUW3PeUzW9sWvl7uY+T2i9lcx
MOW7NgvE2fbbq7ZIWUHps5gMPqXZAbXFKt3aYcLVSJyrYN0VaXflJ9+Pq4nCVDe8khl7vl3wTcL4
XXt7KnzxkyxdUlUmvKDGt1SSOjGmZSoYKj3TCoB45iQ19Q0Lo7EdtceqzMRQb+jIPecg/pyEnXjt
xV3suBAvd1mO2mDV1nwdygm2v9lOnEFHpwRTVNPdpcUGs1E81yvcbATZGgJDgJpAnea7nq8/grqO
w6Dc3/6E92vkRG2oYtQuF2gBYY1GJ+qqfxq5Rn34TZDPTn7eqmZ3+290W6G4MXTYiF01+JSwfpod
OwOnzR8wxf/kfp/c/od3zRTyYoqZsrAZView+7Nfouu+zK80mg+iKOLbw79rpq6vFgl61GcIBQzk
vNHJiRvKSOL3jYllQzN5FVJV2HlXLStozDpASxrR7gjpP9fMhFDUDa9EuDJzS+lJ8IijO6P9XrV8
+i7aXD6gnY4aMnPN+qjXf5Bwl4JbMztB56j9bDVl2kVzm5u6lHTDX833zQnslIvFVqeEIGowFR+W
NKV55EH805C+vWuerq/CqyY6A3xdQVmGW4vYM8YBDRPVgNyTuQnPlsAQkXSfcf3/N58BvPJaefNV
xpeAX0u2DX+0aW/CtOhGv27/m9GrobCcZeHjmafZ162l7Q58Ye19/qXqdxQ4BAReebtzP5MDFPKi
mvTHOr0LZIUdUGJdt07W7EloK/LQreKedhcejF28OdY96SH+QMlTxsYps2Wi3XmZ6+XQVE61B+2k
wfo1DvZvJe7NyrtOH6z96nXnmoexReR5oDypqEnKTmeeiv9WbM28zgmQkEOjIprLOQHU+IMX5n/k
bOLW0hiPWhQAsNgRY0b7c4Za4WWt3DkD32TYf7wrfqpFgckpt4ryDqKf4n9eEBwhgni4PfK/O/hX
Qxva9pXIv+Vyc13uEOhlrTERz2AgiLLip/DHj3gT2DvOR5u8ttOUeBB7Deb1Pl9WoUb52HAn3xZy
5tn6YvGgfuwzwQzoH41BqeWCwBWSl80MxbiwriPOcPaX/sIjttqmZ9N3T34s29UQ3thsV9VZESBx
PAtv/Q7sJFSySf/Qe8H2hD46Lxp9guUs7frX7X3SGZji4da2Lcs2Qzl4EOShDQYaCXDmGY5njYeo
JQTfr/I5ta+C3Pal2V4Fz88hex7x2Hx78u/X1LFaSgJTF4U9zjbokpx88E7VCipNyOId6GidC1sc
862YIwtouQGEelO2sj2x2v3t/9YtnOL9cm6mrJshWOyR9oNf8aRHifr20O8vG1OLCE03j/0m3PFs
5SRB8J0GOyLBLzJ+vz1+CFv62zWZWklYoZbkTmV5JcPsnX3Hqj9DC6hosDnRYjkPcwuCjTzsEtZO
ho16f7GYWmCYBdhm0gVYk9D2SGR3uAbJpjekCbrBr8v4xmXGgNYNXiAgrZ2H9SeHtcGvFVLPhs3Q
ja4c362c+omP+YgniA+y49CS4YYQqRv5+vubeWelTUCFWUDUObf2lALXzZ9vb7BuZMWpy0WG49ZB
Hjafu0uVl89ZbwI06GxTObADdwHFYI2Uz0/DmOTH1SbRXL/Ms2Ez3w+xTK0siCCvFntkA0RvAvYp
aFiflL1rH9EmZ4h4un9QHDcMhpLjvRLKv+RPtvJHUrAP9XDfvd9lalVhWWTrDxC2O3vhd9v1fs5A
ES1b8+WunVWrCtCr4s6YgscWUXrZhyuZ46pp7imoYerKkZ2TOnDcfILZNNkHZxxJ5MvFpEemWXa1
osBzt9pIPuKu0I9f03r57E7FjgSm1nzd8Nff3zhTwcHemXvlfC6BiPFqgOpd63MTFoYApjF7tabA
trywVwuzt0AnSEMSL16PDIAHu0nS1/v2VvHaYlio2FYwRhI0GyQbtdukWD2TkqDuCxTHXTeoI28N
Figs6En6+bGg1mPBmoQbtT80YUelvLeyss5xIoKBV/ZuHM5utpfc/XR7dXQbrLitszEvLQqQm1qe
OIRZmXR58zyPdxWTXaYCtWTfCZe3EBsA/vcV9KBZVKzSENM06/IXUssZKa1TDm5fWn8dF1JHbpkZ
znLNsqgQLZBV5cFaY1vtvD4tzWe0n35mlre7a9F95WglKfcDtwCL5lDzC8vTpEizB0FNSmq6yStO
a3l92hXL1SYpm6MZlMERXfuEiWB/3/yvO/ImKpS9X1u0GXC/CcS3ekbrSAAdUwDlTBmubmsVn3Xw
RktXFybvbyuSpkqEMc/tu25nTMVnFV06B8JiIyR73PGXA8nk34M3mjp9dVNXcuemyUf0JlzJV1ur
isK1G3b15t/VuQF/Uty1bKQoXSjBnTsmi30twhrguMo0+vVEeieDVYFYdEaxLOglyHXL5eik5fOc
nqos/SAlSHjyO+Xf8FD4X/MJPeeaSEJQgq/jyRf142ibqEg0q6+CsmZSj20H1YVz4QNCKBYpoi+3
bV63NorPsrIXdiDBbUzX9BuaRA6hH60BOW0rXfFHxKAApPsbxXd9oMpGr9zguy39UPv+SyjDb4vt
nrq6/mP5pgKXbp2uv7/xYIB/wTrNESKyupt2XujRfe8BiXp7rXSjK+4LjW2nnVsfR+6wfqUrIjPp
mvsiM1MO3HDyaN6sNTiaa+dAB3pagu2lLO/CGblMRWGtntej0bfCebiFZczS4LFakJLcXhdNssAU
76VB7gYzFJjOLe+eejccIyL7bwI0MVFj3SfVxlQgVguBHytdKhAQrLkDoMHAo4VN9b6e+e/bn6Gx
URWL5YkQUhjUnc8sc+u4bvvEEuQLG/kZeg0Aozb3BWoVmGUF3AmFC+GjlToPS94943Vud/sTru70
TqRTUVnrNFmubOz5LJf6HK5gpA/DXyBLM5RIr5HsveEVL/aWIlzdmg/njNKYpujO5TsoKydV0z5l
6UeGxlqDSWlcjSqOHBTgD59T6CcUa5gfqsxzDqOf5neOrjiy7TZDE7jwht6hPzy08QFNORgcWeMM
Kqv17M7cXl0clJI5D6DgTViznIeARUzUhl3WLY5yFvt+uAy8wHlWEHZwaC2RfQb3PZLh7fC/IXSr
M8jNb1j5gXqvvVXSmAXznQuvgrW4W9QB0hPk/K7lRS1pXocesNDbxq+xThWv5Q3LGhLaD9D6SRN7
jCzyh3c7m4Jn2Q0iyk3phMbJVNRWRWTm1A3D8tsg77JkXJf0s1feRb7kMhWylbJ0yZsBa1R7Tvna
Dhn9BFChaZF0k1dc2C4Dq2hbZz4HKZsuQzvRaECXJSSjiEhu74PuLxTfzRYHQvEpPqCp5f82dGJQ
BNaoFiZmM934ivfihF/k1q7yvPgsmSAm14T80I/efcFBlW4JwKHqeRVSFVuONA7CsXp2RxCg3F4c
je+qXNck9+rSnhZ5rqDXKfAyScKft0d+v30NhqN4rt91dTe4eX+2nfmYp09j9lilf3wv3YEGbtdl
z3T6kXbEsEyaXVARW0DMzbTcsAtSuPsKOklLFiS2Z6pq64a/OvmbTM6zS7AqQ6jxXIfoqwe9lm09
eLOpmUcTKtRGg6ZO50l0GR7K0PYbtuCcCOLZhXLXxM72+MJsYWjn1H2Gkl5721BQ2RGkRoMt4oJ2
E5LqIilaU6FM9yXXP36zTlWQpb7v4ixgix+L2krqMf+fDwya404PfmF/bUfP8C0a01XxXJWw5xB8
iPJMvGmK6rL4Ni4m6I8m91IBXVvopnYfIHEJwvaZddsDZeLgeDjahjJ9QN+DITZpTmeX/He5SOO4
a+1xed6G7qFIg6jyyGkNwzPawQ3HkG7LldO5muuu9xbcqJxZ7GnjRG1hPTV9ZSi76r5A8fJmqWvA
7Ad5Zg65NDbweuFwbPN1zwdTBNR8gQrxsp20Dbepk2e6eZfZ3+KmCzO0atD7YqCK80pFM/Kyw33B
Bv24e5kkKHwfqeV3pvKu5jmZqVAvyFTXw+yi0QEVqNi3n53qqSoeZu8r+k32Tdjup+pn7a4RDHpP
pImfTuMgKv6L9BYgHDNhIPjNARNp5oGHu3ziuEnfDvGavVfhXwwc6CPnkzznQOSCSjjymXNubfBp
EFP7vO4vlMO72AJpMwnzcnG4dtsccUFfU/qlzurn2x+hsy71+C5zgWpAK89zAby7V2U/OzZd+SMG
w0Go+wPFx1Obld024IiFnsf3gLaJyxDa8W6d3P4ATchVG72AYBID3UIJwers1Mo6ktPPtKsT9Ktc
IF/t9CY9Fd1eKK6e+Vm9teMsz6MIE9pZSVn1L+HsRUDW3ueKastXxhvHmlLEw6mzftNi/ibFaGh/
0MxeRXqVFZ6Lp2VEpgOa696vnvq1eAJS6IUUJikMzdO02vIVWo1Lah89NZbVx42o4sn7DLn7HWMI
WcFuBLKTCmFg8dJ4twoBG8KNUeYhKqZVJc5+2GTgYzfdGnWDX235zTFu117dhimoK9J1XiLSowDq
BKlJZl23FYpT27h2+RTAknPmFU9rQKOAy1fmphHLTAwfur9QvHpL+2ICixeScqt/6kJ/T/spoUH2
2eNsf9vvdGuk+HXGM2rnW4/QZNf0nDrOFC1hRV9uj66JGmr7V5+7hA4ZPqDoRFJJ+4nz//XSMsxd
N7riypB07lOQsyNy474etZ74VM7QDeiHwlBg1fyB2volckLIPCEdL8b2tQmng5+yMirGcnd7eTSL
r/Z+oWsGb+orjp5B0jzmZDss0qhdpDEetfuL9KW0V9zqzlnaOlAWbvdzJb6lVf8KOlZDWqbJMNVW
LzCh2A4V8DAqPRGTjb/SYfht23SLO56m0bYVpvRDtxfX398484rmqLFnKWrqqeiXE+3T+ZNb5nw6
TJP0/9yzIVR9268X1woFKZZzOdlnvDw8z25+vD30+wccVV/2QdibolbfrOfKklCI+TQsx7X7uQ70
6DvfpXtnKUJtXpN2PZY+S7dzkaX7aiaP4ZrtW1bsb3+FzmKViARm7HAbqb2c22n8IodlilyyvN4e
W3PwqK1qaG1dKzmsC5hfx3iGZDv/pwQ7jTN5O58F0SqHiE+TwfV0lqtcKLqArk1x/TOnKXeTH0YV
Ory6Hjw+/nO7DIbaru6TlAgla8E7vsjlPLX1o2X3UbG0EQVK0BcsctvxS2d9bqvc8G/vbw5Vm9bC
QrYO7RsJ2ra6+yDGCZJcOWOGrEZTCqFqz1qbkgU4IH85ZwOJs22JU/FVksSF8n2WZ8+hH0QWMHF0
LA3R5X2Xp2rLGq14WhU2kgNXdj8AtTuGc/2Ex3aDLWs/6Bo534YU20V3O7pHz0PnRv2Iel1bJejR
iBzXO7Y0P/WcxOvUn4M1vCtPp6ESxRDxB7TeZs65H/2d2Pzj0OWJKO9r3aIqYq7LM6eFFjbSQ9af
WPi9p+1Dvd4XHFUi8q1caBC6uGN0FnLAIK/bKEQR1XAN+7eh/e93EDTw/Hc3WDN4bMrq9dy7ZeR5
dbxU9sEv6hiXpsipuyizWUQyay+9dO+OJM6pfervYwtwqdr1FnKPZgUJl3OXoiNnDcElbudTnVjL
+Ot2fNO5pxIMGo+14Hzm69mFfOtu4M5yktViUp3XjK42vXWNC1bgAOdLVotEsvTBAanUHRO3fbU2
PxBSTFbOGujDvvSs2nerScv+3UljZMUDobgnxgKo+EvThDJOK/DS4h3bEA6vg/xlUBhc8bUgyzxB
bUzbGk/z+LvoT+W8s3oTZEU3/PWb3kQPntLGDoZgffBbAR3sY2ihcdve+3cx5WH6ylE72p0bFGHX
XnwOQv6w2I/tuGOVqcb5bnDF8Iq7gRNodF25tJdeXBp2GYbv3AQaer9ShLGVwzXL8sXKmGwv29O4
60/DAen59rE6eUl/8E+14S6s+wLFn8DKtA5LsbUXLw3nGPr2gKdmvR/DXuXutuX/C+J5x4bUgjwg
W261LnZzcV9GNwba24ubXboLY8p3wxRbB77PEsdgsP8yk7z3b9fc8Y1JdRlejcT135xsz09OESHj
wb+liUx83A++rjswN+1NCGLN+qn1+r6WNfN8v7nYIKORVH7pGhu00HdJBNi+yrHWLXgxyTvRXlof
/CgQtEGXu2FbNGFD5VgDZR7Z5h62m0lvN/hQWO8NNz7dyNff3+xA49rFjCak9YGumHAnYjZ8u21K
utVW3Fn4SwrdvBCWlIL7AHzl3tZHWfjj9ui6eSvePPpzaGV+Csux88fNdr+NwF7cHlo3ccWZUeWw
Wwk+zcs8f1v5ic8AamcGi9dNW3Fhklt0Igvif9f333NwfcVe7d3FvGX7asV9Qnt137hFe0kDAEbR
kUCeetzwDMvyfr6C4RVnzcXKczqMzaX9s8bZEdw/cRWjdvm47updsbvTS9Wq+2Q3AjW/pbmkdRaB
Izma6Q5Fp9t7q1l/tbguRe44I14dLwNUXac2g3j9/vbIGqtRq+rUXejshTBITw5ZNC9ug7pSyOPQ
ne8qPmADFF+dyDS4si/CQz4erYnvvTSLUgJ5iqyKi8UQEDSnvKpI6W/I15ceSYTTp+D7GBx22Mq+
Oa5r/xoURXrPvQDfovgv38jQUIqNWJonbMNIHxbT09m7N10MrfjvmhUVS6GydglcNO4x+YGX7m5Z
2QlsaGevmu+Lbyq3GgaWQAYj3Ev6ALiXHM7CFO41e6DW0/ut4vlC8/ZSQD4SafoH1jdtTEI80w0g
Zr1tsBpXUCvr7tKKud+y9iJKEc+y24c0jO4b+rozbw6VMZxy1x5wrOdjepjp9jLnpgufbtbXJXsz
dBf4XSGKubmQ8iS8pKvuS/n/4k7Le0vKcYI9pm28btnJEt7LfauhuK0M7XQbC6yGh27DLGhikf++
PbIm5qhQaRug66Ge+/bS8Yf6+hQWt9Of+4ZW/HNkBZ+zEdYxUXb05K9Uuk/39QDYvlolBy8MUNcr
VmTKccPt+U6go+G+eSsH7LYuQP00Lu5Ac3m0FrADWsH3JTQVNTUrrhbI3bqd3XQt2wsunlEnftHR
jwb+8fbcQ9jwO9mwWh2HSBMrQr/D5TBf0HqfD1FaZtFIg2hGL0PRd7s2JC7owgaD0evyb7VkHvYV
3jlt3lxQNP/Ep7j76sVDnCdsBw2Ett+1J7KrksGQQegWT/HdAGpcGURr4AjpGtOGf+VkBcXCYlg+
3fDX39+EhlFsRe7jyfxi04d03MnxMDLDQumGVlx4Bk7VZhQ7w7fnkmL+Z7ocbm+6dg/c/057q4re
G0uMDaqw6is5o1ISARLBTlURSVzB4vwIxelTaDjfdZ+iOLYN4piq61t8CvmzBT/wROiZ3mp1QysH
L6MWoQHB/s7jce5JFIrHLfx9e5k0cV9lVQOLPojnUOu9LNSJReXs/XrY3x76/Wn/BX0G3wFnBUMU
dUB8M/AlzlB/SO27SBxBaaykzYVDvKW14GOuwyK/BmHSHEFt9vbc3w8Zf4Gcq6xtiYM+5IvD7a+p
GI81bT/23rzDO9srs/PDBHWcyGWrwVqvJ/jfIYqFiguTzN7EYCEz8cXnfnwZ+OuApp41fYKgu+Ev
3t9pplaMa3DrpPla45Pw9Ji6/6QmegjdwIoTW5s/86lCZjuTPO4LZzeLuzhLsMeKD2ejJ7xwRDYb
gLw0XZcYD187n3y+vcm6RVdctimLfk4tRAjLzuOFL0noLh+dfou5te3JuN0Vnv+CQdtkTqnnieYy
+sfcQyv+E3fvafrD+iinMq27kZAFQWewnr3gKTclypotVWvAvcPwrOBUyMGJ5+xLGjiJXGxTGnv1
0HeMXX0ctbkMHNk7wQHZW+xv+Ud7/taP2d5xnYgCpMy72WDzmh1W30ppU0NX4Brdamf6TUFXHoA3
m4Tfi7z5gP72uy6/TIVDZ0U7267rB4dwE/sqKD53VW9oa9F9wDW2vjl7Aeco8slDkJsBrfGTFKIa
Ax2isE0GmxtSO91mK/6bFss8UQupPx3O/pyk7l0nIlPJ1WoQ9oZTCbufs0/LcHDbMqrvErkGsZ/i
unzsqq4bgZYn9sVaHhkkN026C7rlUE5bf9osAEQQ+ldZRcStTnisSm4HHM2JGCju2rKyrOSGcLax
ZQdc9Wso6cd+KwyH1r/NTu84lgp8tss0ayno8i7y47ib9jSxvnVxVkXBzj7lPBr31oEciyreTKS1
1+PpvT9UzuArXtbeepwpy7r8Hga+twT+mAfHZqgNa6bZDhUU7W5tPcu1xBEgHpamj21pCnK6yV9/
f+NbxB/4GPbX1Mf+FpB/wuDFrT5w+753SJupmpVbOVi8dNL6MibXvaj2+Q6iFXGPXRgP6d6UeGrq
h4Bx/fc7UBHwFgHV0wu7BAdvX3xkp+2Tc3DP7l4crM+LobKkeYxhqo5lg+epIacZCohfliQ7Nsl8
HH4Mu23P9+vR9JaucREVJ+3LbSgRNbApztee7L32Y3gXdB/7oTh2Q4EVHyTKuD5vo47m+6IzMano
jFRxbLeAmORQYOit2HtWQky1Yc1qqNjooqI5WMJQLSjL9tELrKOzdnt4gcG3NB6gYqLbuaRetWCx
x2Ffs+eNbpFjfejuTdFVYDRvRjpb19rtFBaPPfsaelgebura081e8d8Koa4pidVcWHn05mNRzgAK
RgTA37uiNVPO3pmXBck57B1UGztUIoEY2HGTnWsshilOm6M+AFIf0lwy8Zyl59mk/KdJGFRlSgus
/H5/dVLf+cqal8b7bo2ojlm7xqQNqrkaqVhoJxzRIRBSBOQ2CZHSLrOT5H6RCLnvHPvRnUVEfWk4
0nR7rPjsWJC+KgurvjT+CYKh0ch+2uSP136/b4sVv11ottRiQNmJTWIHiuIqmhjYfeVdoBxUMq5r
+OaIaaDW0Y4ldsPz7FNqW3FXmgpymo1W8dANsweWV2F9SQFmmLfdtl7s7Bdv991oCPgaE1WR0LOU
QQ4sen29XNi4XJgglJq3cPRl/3dVAjCo9Pb270HiTxE7i8T6UL6SKWof7YQl4jA8WIanfd03KD48
UMImSpv2Uvn+3um6I+rEhvDw76vBO8mPioJGe8/KQYSGavwpfAr7nffFGaPrk36/l7v2cdl3T/wL
jeevXZLv74wbqoBlLsalHDwHj4WokHa82bmTCVikWyslp6agTc3nAflKFbqHGRTvaWPwYs0xRhUv
RjtOQYJ0RebgDPvB7XbpQKO+NrmCbnjFi62wbKclx/CLdB/wPA5cAT8FgTD4gWZ4FRbdBmmT+yn2
2avrA6F5klkdlGA9QwzShDgVGN2s3JokKvcX2TyH3WcR/PChshdwAyJNl7apTVcewNAAh12rwwc8
LsfDlzD2vzjnq5/hHtAeb0dSjfGoDVjzXPO53nAY+1U6JN6M59M8lCb8gm50xY057MX1uw2jeyxq
3XrnTSbQu253r3/5NkSLMajZgjg6In9wtgeBKlMrk/tWRalfWbLM5iaDZdZuldQonm+5SWxMtySK
twLIWE/hjKGb/tS7p9y/qyTP1Jar0SHCwknYXAC7zAtg1458NKyG7qaiYqALiDC2locIU/Bo2rM/
/jHbh/uqjewpdnBZmY6DoSSj2VW13aoTw8yhalJfbNfesbmJ0/KTkxpsXedSqmDl6oGnr2AYvXwM
Dn6yHas4/FKfaFwlaWzyKN0nXA/+N4YJ8ttWLP71gAfQYvpRkcfS9HKqG1o5gCerLXNa4mTPt2dB
9oX4bOT40Q19/f3NrNEvXjZ1hgOXDJ88gPuGT21hMB/d0IqnLg5YBNL+2hhQ/5msLKqKT+NkqLNd
v/yds1xFOAspgmIarxc4dqyqfSD7yLOjcPx8Ow7opq44ayvRyz4Hbo1Kcx8xm0bz0MciNfGa6mav
nK+zBO8vJF/x0sKzGIDZqcRjS/u09vdlUa5ywBJQYE59jzS5wGVFvoTOfTuqNlYttW0Nsrfri0P+
t1SxCF5A7n3XiqtNVU2TEZ5yTLmq6IN0m991xh/xJGVYEc2Kq81UI4RIoR2Mmmk1FYlb7ILpI/Pm
fVWsd87/+sdv/MianancrnkeKc/rEvXWo2d6ndYYo9pRZQ3lSkeCVbdXElfh134GJRQ1OJLmWFJ7
qXD1zK1tRonTozMoZKwkt+/SybOZ2kE1iMB26YShpXMolu/+r8yE2tdNWnFPPCxVrZ3hMj4vL6n7
aU13t41QZyWKXzrdGOItDA9M/liXsVOS187zQPDlFFuEss69tq64ZzCksq1Kr754JZj5uulQEXqc
xsXwFRp7UbumSJ72Wzhci7wtmECDk5i2aLR/3rVEareU5VqyBas73uCIjPPtg0SbUOd9Kk3wLN3k
lVO0lGm3lpWD3k2eR+R3OP4P7G23p64bWnHRQYowo+F6DTFHv/jMggNjH28PrTHIv7qm+qlrKx9J
2CzkaarlKRtebo+sKRuoIhMheuxlhnvjxerW2ArO7npZvSHaaLKYJAQ1Vq92T1E2dk24oNGU+XLf
198n9jjOXwbry31foDjrlMnKoun1ucrdg0GqHIeoDHa582isul6rM+8kA2obFV7e/ZqnxD/k10NJ
kmhK1w/1Wu7G9EMp1p278F3tm4KEbkcU72Wd5SAaY7nGKkExsBwe8m/z/AVostvrpTFTtbVqgnvh
EQ4Xhdaxn+sVjcVj9US4iU1ZY6pqc5VdL0U6tnCwlj20ywfHhP3Qjas6LuiLwqb2/IMVnnvoegWG
5F03ruK1DpJfe91s5Eqg00zJ+jHb+J1DX3fgzZnt9lM7F2xr8XYBBAn/YRHDFurmfP39zcBFN/iu
J5gPUZX8gQztUzGw6LZ16IZ2/zt0YHlF3dnwJi9IAXhhD44wYV50QyuOmrYy80G3g6xxbfdjJZOh
NL2taUKMqhXhFF21Ti6iWM6qyOZHcHrHDYj3LUNo101d8UnRi6C1IVt9EJsTBy7Zk9BUrHp/6L+w
tZ5wQWw74Y12ndtX3oWvrXdfR9RfuNp6IFWHsgBa0IovdbBvxD8iM1jg+0HkLwRt2Q9LACEzvIVk
v8rqY2AlGzGk0prbNFV7n7peOO0CXkPUUZ2E7MvEiocf9HAtUPF4/XTbznUfoPhm2bqbFQLUepHF
t/VniwJEWRmacN43xr+wstzxy9b2sDbh1u6c/uCMRZx6/yOhYYF04ysu6s5V0CCAo6E83WK/2wdB
jiaQMvJTw9roTFJx1NoDNGFdkKYKZ2VFPD9XlFQm7PX7x9tfcNiObFWNnBTJqTXHQ3sgzaM9v+AR
x7H+3N5a3foozjo6IIfYOtx+uSMOffhlLJ2DGF5H0y3133P/73wA7R7/jZFrGQhOLFQf+92y23ZQ
VnmA4gQQe83BxJ6iKY39RRhByVLzYIYTiH/QgnMQSbnDc6YbedH1j6wdfb69WJq9Vjuisqmy/r9p
3i2+jMEH9/ftYbXzv27OmyOKtXVl98tWX3gYDX3UnLx9uQt26Pnha1Sf7F1/KA+3/0vjysFfrty4
HHUmXI27V7KdobQQFfzz7bE1tqRqQ5BmyVomsA2u3e9LD1Kr/4AXJjI2F+nmrvhyzcTmNhKFIOmU
v8NQ7NyS/hLrXSqHNpqC/7sLg2c1jefDUtNqiJxJRlPfRVBhiW6vji5Uq6oQecDXlaHWf+nqQ3m6
1j7bQ/+Qb8c1ITt0U+9u/49uFxSPFnKuPZty1OShCzGl1pfcm2UclnnMGpbc9R9qrxQL8XQ35xRx
qQ2+zQuoVBxwnRTsG7QLDX+h8TVVK2LpxjIA7wQy7//j7Eq65MSZ7S/iHJAQoC1JDkUNLme7PW04
3W6bQcxITL/+3fxWZbmUvMM2F0IZUoRCoRv3Mvkv+ioPhT1sZUCGjaTDohb0Ui5tBidYcXtzhvMi
l0NBNiZusL8uFbEsVlKgg6F6BkdG2NiHfnhNyed56zXHNHfNgRdw4dSLi1ghx+I6gx/BWvilGdeN
2ZuGvy3Hm1BEiZeUfJxRbC2eWqBB2AwO2o2j0mQZzX8hn0hqmqFSVGficeXLq1inz1bnXLza2dj8
pl2j+3AG3lbm4blRdd6zJ+kHnvy6v+VNI2vlqFIt3Q1b1T4nEmykpTxMYlfVj+kKEZQ0UBwfsaKL
/TwHL0GzYQvDUur4J0iRloMYkTwwei2KK+p0BxBT7LKGDn5C0Y+sssfYyvnodOc123hwNc1Zu7j6
XplVeNuunlce11Y0F38F++BgzLvtyjc7OwgkqmQMcO+eRHn6X9p9WjbV7g2bQ0c72Q1TSsAxnxdm
za9O0/pfmyzLNhbS4Dc63MmzUlaqHo/cQfUz9165PFXNt7z8en8pTeeSjnpC+ipnEFYiJTiPyNDq
qDkAa/OVnJoTyKdP979iWljNMYua4OomnOqZj4+CfqIoKKqt2rbJPpprMkRB0k64FYJz9eCnKrQU
7sztq19sXCJMk9eOVKKKbqIsa5/Rp310KQtFXx6nbOu5wrB7dKAT8Qme/RuUEVbbP4+WPPfix32r
m0YOft/zoOcV+ZogmtfpP373l1tuoNNN42pu2leAZPm+j/PfZYfZok8k6TbqQAZb6/imijlukSvU
tD2/OGTyYHMIq2y9+xvQU4zdvvomCOQrtUqnx+jdEewe7UOFRHsM54/F5/LzFLHDdhpmuLrpACer
XxF9B5ioz65cfXGSs21/TsE2YW+9cZsWQTtOnckNxLIAxl9OpOHxuHqLOC+Z2mqfMLiV/mTULagT
QTf0RguUn2d7PQdL+UMF3yu/je5vT8Na6/320sfbiJ03SDam4CKT4cCC+eDSrT4Hg4GIFhf8NS3B
BipwAMoJ7CTKYkenBWv1/cmbbm26HEZRlPnIb2CP2QmRaHy4XW6LUxD589E+/Q/OcNz40s1d37lD
/wEBo5Mls5u7qfj2/N2EdR6Kl+lcRPyYPjVPeR+hf885kLA91Iet4oPpYND1Mnjas7xogHQoniZg
8J1L+uw9Fb+ah+ZUn/Otzxg2gY4Qg5BX7g+8w7WIARO/Ng9ORj8tyRYNsGEX6wixALEqTwRWKRfr
wZVPsp5Dl/wi+xicmI4Qm4Zsta1biaauk7PIq6iyx8823VmW1KFhCajq1sEZcG6CW2Na7Is7yIdu
s35oMv7t9zfxUOWiLtCqA+MvVdgtX0vbgvTNFjzM4IDu7fc3o1sgRlhTidGD+tEqz+mW65nG1SLf
WpWkatVUPTeifR0DH3Fj2TjqTUNreUoW2AWkVtDANDQ5D/vV/WLhueO+H5uMrcWjcZh8Zks8Vs32
r6aMkXeF+Rb7v2lsLUVRIutnkJWBRqppV3JYF7v/m7vNUF2kxfi+rF/vd6761JuV1QNyUnnlgRUJ
C7nf7pJ4h5yGVink6JasCtBhPXf8UK8PtrtR8np3SWmgA+fqbLQ6mcsxlqX/o0qH6qDmYov+5l27
00DHyvl9r1BjHqDu4JSPJG1eKi4eqCqjHVsGw2sJXD3bnmTQW43BqRal7SyhsSFPfZNtAbFN89cy
ubImPMtRIYob6F7dlG6rNDkQshW+DLbX6cdSZ+FNcrN9kvCjy9YzAz3QfdOYhr79ozfBxR/bRqVU
qbgZ1QEMAscs2SrVmYxy++SboW06CYmEH2p4hHwrvfUw4ZiGduA+euBAB8y5oqmy1lJQNpnEC7Ld
/pAQWh3X0d/S83v31MO+0cKYE9is8SwuY1tY8lBRVWPTu/R74Qn2xNp5F3oG39FCmkcCMgGON8Yr
ZDroTB6lXYWeTI7319j0N7SohnbSRHgFtFPyJg/pUoRCPbccMpHVVpO8YRfpKLqkXLKxrOBg3HYO
QEofinafjFDwB4quKJ3EFZh8UnypRBla9eM0/rxvGNO0NbetLKhMzFYiY1wALjU4medl64XANPRt
Ld5s/mChQ2YnmDYH9y6E6qLE2cVYQgMdPOfLPhGEQNgZKRm0+8h5cVUejtYS3bfKu3cujH/7S2+m
nhUgN5QO5MvmnECkZOIRWiKPiz2KAxurJ5pswUJMNtISkC4HZbEYhYoDqzuzjv7tVe7G1dqw5fU7
0aQyKF1BajhOp+Js4cpCcR8iHrA0HtnwKkN40+9FfeXRhtdw2gp8QS0U8Bhxw55+ub8Ipj+g+exU
eGxaIfQel9x7HP3sY+M4L2OeRKMv9iRpNNBBdVa/FL4IbjJ18/DSl8lTt4sfEiNr523AVtosJUae
AL+aBpBQ8+oUpM3GmWWwvK7qQUSeqhzklnFS09NY1EcUlV8mb0uezrAtdR2PAlxGDXfgup3HPhTQ
x7TVLmI5GOb2j964FodqkkyHDDLGCRpsbI+6kGwpqnBcxy3tR8PG0dF1HiEpYStCMdKzeHGqA5vy
D0kQHKei2kAbmAyk+a0DbRufdsjW8Hj1ecrsaKzdPXUrGEg7cTNez33vQA6tytij534cWfKy4DH3
vlOZJq6ds3JJGglGJkTOIJmP2SSTkxjTXTgmzF1zWQFiPHuFPEtctOzJnv2vEP/9fn/ihkXVAXQi
b3vmNtiSPmqbLOeRa7vfB396DtiWJoXBNjqILvXYoMCmCAFgH7LFiYIEXbIHykQDnYrM65LMkxxS
fZnTfXNxOYwmkU6H+6Yxzftmsjcu1WcNL/oFm7GSnRM5WaKOk1y3iElMhtcctvXRzAxaV5yFeNkU
o31Yp/ZTx9fQE7tQhrDO7Y+9+QOVZWUAaUNOsqzIyfHK5yKY93mTrTnq6MzoN02w36uJPwQFWu3m
/urzrTdyQxzWRS6ygKNqUNnI+qbHtXyWzesiPu5bVc1TO8oTd2K3GOyQqEnbNCyz/Of9sQ35jX7/
zkTe9J6DtGMt87MY+IEkzV9yKp+W1T/b1b40zdcv4sAGzlBjQzgYZ+/YLsjQoDrrrltSb+8b39e5
x+oG+tOQb4SKoJv9U8783KkCDJdbpJmm4bXUmHaz37iTD4maCVyxk7f8lJ7fhLLu9908fR1zBx7g
gbUZrm+dFMdmyR6LlB3vr7Bp8rff37hUQXghLAXTp8r9b87Kz9QvI1+2u0KOrytTpJbvVj7HvqfF
eCoS9WFNsl05ma+zjeVl64++BbVOWlaHBBwG9rjuHFo7WkE66xHPw3VcudiHhR1Rd9mw9/sx2Nf1
JoIiSCS4tG96RiKae/fcBrte9Sis+vtSTtSCzKsfyDgIrCEaUj6feld8vb9PDPPWUXUJL6YCoUDG
WaNiXvkPvjtu7BHDFtQJxohD8g7KiGPcziB1426UeeOlG7bo9U0z19wzEbPM2qBU8UIhdu9aEOHo
Cfu1zyzakYoHGbezKdxHZvD4ZLg4ebNvE+rAuRGsC83YIKygBHrAZr8GDv1736y1cxQaJL1wWxzV
HVuTaGjq9CAq/9/7g5uWUztJk9JT9ThBED5Z7EPp0eMg5cFBI/794U3LqfmmINaczuWE256/sLCq
0M6HC87OSKtD5sreTtcVrZ6QxOu+tkr9WNKd7qnTiY0ZtFLJiAyjb4QCoxFzIjfbzL4MZtEBcsUy
4h4/ughZLYNMU+lOoeWRLbMY1lTHxgnVLwvrsRcd/kO56SP3vpBSbBT5308c8Yr/e9wayh4ayBOu
wOlNyF4FKOjlXfO9mX96Ykvn3GQezU9rEA8NbYVvgIIUjV/85Dkb29008s1kbw7QwamrcU3hSysU
Ut2gd9G8Pv/atdd1rjDJK7WWPQ4LUMXVR1o6zhNqfOVx3+i6ozZ9NmUNRp8W/iPFY2K6qF3ZtK/z
gnk992jn44YUoGP4wJekPQzcPQAfti8K/MEOVkvLhtLtGIss/RuMGX852PD7zKIdozyfwZM0U1QF
autnltfVidTD1vOKYa/rEDnoMtfNsuKMxjsLyH9s+XeSFGDgoOJpJ7wHMlnB71syhzCO41tExit9
okV3YOvOo1qnCOuoP0w1dKzieUF9nMzON496j6rep2bl65C5ZMmyVPk4Thk0uUJOBxQ2+Odd66pD
5nhSrv4qENqniqPoYHUWkFX+1gvx+zclX4fMUQ8kl6zCzLtqOtXCQvFxufaifQC5+Clvu41YaQjE
OnRuzdPUb/H+BDG28ZxnP5WXnCUaHO+byPQntLO1T91iWROpIMtbkVDUUFro3RdoXnzhQ34s5q02
X0PM9LQra77aHXpA4AWQfqyekB9McUG22sNNJtL8N/FGEG2RW+EwQH0jc6PaqS/V4m+ENsPcdewc
HQrgLj1cJkvWr6GL4vNNzf31/gKYBtc8F9RFaLhiYx8neR+uXhCTOd0o8xvMovODzc2Ewomc+rjo
+Qk34oe0cENS7LzC6yg6qFdh5hNv4mlSh5q2jz0Pwr4LzvsMc/tXb07ZnojSVcRtYtaxujtQXCqn
aC1Et2yYxxCYdfQcBAbxWNS7bSwmEkDSvmjOgdMtz5O0IRKZBu7GwfU/zok/oFXU1ynBEuokPgSA
B9zlSVk+dVVAm8fBaUb0RkIEqc9m6Gzbve2GDMxhy6NM7GR+JoH0OJo2WtGhP2TMW5W++FYz9lfL
lZIhYUpldWVVsrbR6rZlkoVLiaaADBKKowJWKylrgXTQWZceSgpTJuf5EeLhSeUeeOcH3j9uORXi
U1/hxeCRC+q6NCynodnVFkf/kAWj3VQNy4L3YQA4ZUghg5tN/NJXYIMXatyIXwb30QXCyp4tDMQw
KoZIWAyGDzsknv3P/R1o8B96++abHSiYapXbIy1YciIeUY4H80Tujo8rlCO+7PuElpDJtaU5VkbF
3uqyT7Ju+ud1ctwHq2f7XuJ8/Zl+LllQdN2s8OQBQouC0uEEwtKHNB+26MINa6CDFJUq6Zz1zRA3
MlvK64BCdn8JfII85L6VTB/QDo95tu2SOpCN54X3cfVf3NnfiAGmkbWTI7UykMznVR+PvIPnBFT5
n1VO90EXfB13yJyeJYHMUYho+YfAHZ+sobym6InbZRcdd5iwhHAyryi1ScEPyzLRiyqdLdCkwTZ/
oA4lK7I5n2Tc9ChHuFbQxj2If4/35347394JijroEK8/hHVqbuOyrRg7pnCEJUoJWAIPrlcXn+SI
wtkZqW4JRcmm5Fs1FkPU19EkPuudbrRR36ZjcXQt57lLus9Fn766zRYYzPQJbVMFiloOc7HqgWef
Eq8JBWl+tZBlmUiy7wqqQ0o6p/YqC1lUbCdj8qjI0rw6AELuuw/pqJJsJatfj7mMa7q8+hM/Q2tj
nyvrvEw2GtbW2m0wccjIoxnyQ1ruE8X2dYm72ssslY9LH1sOSmfFJMhH8A93G890hkXVNWb9bl69
bMSiDqz8PvS/RrGeJCSivLSO7nuE6Qs3P3xz3KyuYk1QYmdOqfsjq5uwb9aLU8sfQ+rsC3e60mxu
B23aZ6OMW9rF+UR5FPBi501O15mdZQWez0Z0MXrU1yNFc9KnynG29DoNh7FOexig6S6RDDfcMl28
Y2J5AH5Uzvd1LOaNiGT6gua2iVMABOlViAyurKKOLzRyaI8LUV3tA/35OpKzm+Y8wL1RxaIdH6vB
P2KZ/2vk1iOGYQfpSE4qGj9bMruPZwD/ZBMGaNeYPgtSVZC0bXOpml9ZnWfdx/sb1nBA6FCr2Wq8
wGkcFRdly4/VYiOPBQ3CzkihuYPbWsJKrAVvG4kCBnhslsO8TluYVMO9V2888b1xLciE+2iyjqFi
82PH+tclb2J3guKYK/eVlhw93vUNHUteBx664P8GJREyjHzDPu9vV0cPd8NiWd5Ucy+WAzmr4NUa
ICsgtlhG399Kjr627bQEjdXmQVwszgsvlkM1rx8mXkVIMDf87f3tAzWo3+NdUePp158WP6YM2oCj
SEiIcsrGnd1kHfr74BMUjrkqnCBuggDwB7ZKyEEFic+BsxgK6AvcdwHTZ7TySZmVCvTtlhfjGAuH
/MJaUPX5u9I7R8fQeVA5wVttF8SJP7wkfLYOI/V3kf9QR1fxnNfWUZnC9rGShUUTIPaPeKrYeiB/
370cHT0HsJ9lLTnsMlPcB2JKz2r+WpYPZPxx3/CGzaOD6Ja6IqglKi8uHf6J9r4Vjsmmaopp8Nu/
enMSj4kUXWHBNhNYQNe6jkkudqURjg6f863Ex8Oq70EOp+7S0KJAQ9ES+MiqlcWxsJetuq3pP9x2
7Jv/MAd+WSyp7cecjM5BlFjkwBvWjeDzP9jWn+m7owPpSE48VxYLylUABEYjmdYoyUHsjRN/OXDF
0mgdSfFSOXUZJkBLnAQYf6P7a2+ITTp/3UDyZS2lYvFQseyaZE0TNqvlRwWAfWEjSHbe9x3Nucna
pPXaw50LstShSvOLXGsV1ou4tRlsRBDTOml328yZueiVH8QiKfNo7PoxlG32/f4/MA2upTTElXbA
stpFBaOXT8xaOQldx3WTjckbwp+OvFusYKiDIQhiuyDXWgbHki1xmzSnXdPXUXdTnvN5GVs/xvW/
e0i5O0dDsItsgTo67q4ULsuln/GYVNOz6OwmkiBx2/APk2FuW/eN91HaLhUFDiZGaeofWlnH1Esf
WbqLLAtz15x7yPIB4ioFj21enokswoE7f2V0SwjesG100B30GFbR5VMQl2Jtw3RlSdQ09lbiYnBf
HXfXBNkqxnzwYz9LadgmwfcxZ3/JtvwE0PgG34XpG5rrCqhBNl3Ogxjt+k3oCnnxh7494CnuxNot
tgdTENRZ7sB5X/NlrHlcNMx9cXz/uap7dO+nwo5s6rJwriGEPrTfqvkz8dOtzWX6c5pXA+GzFLkA
N+hK5OMISuwsuxLgpBO57wu2js4r3apzR6fk8crIz17Yl6qZs5Dbw8swThsZ2vv/wtYhesmKd9ys
TnkMNtJPU5LHOQOHcjpBnsw67YkfNtfO8SCo0ln4CE/VZRT110ZZX/cNfPtPb9w7GKdEYPoccdUp
D22dZJGdWhstnO97n63rgFoWr8k4ITD5Pd4qR2p9JVO6BfJ+PzDZOjqPJEvRtXZAYnfMrJccd7Z4
KJw88pe2j/YZR0u9lUNnylv4d9U3ngpnyDun4cTmcafxNd9GOZuXEtCLOJPDP33noalqTpKKboRu
k/m1A9mfl3J06tW7TitPw5SpIGQobO86MW0dsVfWpUsldBdxI3FefCf50a08tJqtR7P3825bx+wF
Lgu85BZbxUhYmBb1qfTk05iv/1lojkx2PrvYOoCvz1bfGQeczCBc+c5/zo3aWFzD/tTp71yfLOOa
9X7MyPLqsuJjJ5pYNDsjgq4EijRlFL7iLPYdV4XuJHpICaz9xtYxTV47li23BSEHMAdxPfKI+vJC
qvkCzeZd8EBb575z5WD1LnLF2G7S8iygmvFQp6p+ve+2pslrbluP9egNivDY8qxnQpKDzIdHmW1x
rhjcSme+y1q+5k7n8Nidu+KQB6Bn9oOtlirT4JrPihGVm2WR3pUH6c91AaaM9/KffXbRTlt76aDd
mKBMMcv5sXD8J6ikvJZN/e+u4XUUH1vKlJDVYnFpe8dlsE/1QI9+o477hg9+P6mGFA/zwuk8lK2b
o7CWpwK1WW+y/9s3vHbCjqNf+DUBkQZURU5p0n9MU1CKp/NGGmdYV53njgaQB/ab1Isr24Eo8/xt
KtqNy51paM1XFV18gauiF3sp/WQ53pPV/bpvk5tp/7wa2zqEr5pKIXvSeLHy5Ink7JgFxYOk5FGB
kk5w+yll3s/7nzL4rK742fBSOQ0tvbgpvenY5PW3khTtZbHmfQ1Etg7rc+dRsHpAnSUl1VMNQfeD
J5HY7pu+5rZgAbTEOkusgRgeV7c6e7K+euDyuD+8aYk1z827Ca0IObI0tIJYpyoffjiZY0f3Bzes
8h+wvqqGriJHlsbddI5b5vyk3GlOhV+gnzD54qvyi42et42vGRZax/eh68ErUZXi8UDbp6T2XiAl
fBg3NaUMltJBfk23sJKr0f/iBuD4KcfHROYb7ZCmmWupcl9xSpIUhVgHbD7eOkX+YKFot0tjlELB
8ff4lvt9ZdmuG6Db0u7DIK2OYzuk4eCiogwWjvtrbTLP7fc36T4ANHh5Assz0v0JHUWDOCbtuMUs
bBpcO3e7ukYzhEAlzXMHdZpG+SXFG93l/sxvVn4nFulaoHNSiWIOXD9Ox/ygcshLZ+7XSa3nqqy/
3v+Eaf6aE1eqHupy5Ej3/fQLA3N/2HTuLolXLK/mwqzv0UkL7aS4Zj0uoXbkWE7MHHvDPIbNqSP7
qqFSRRrA9lNAyzCAylmPS2MYqH2gZRD+/r5zhlqVWUthf6gwiAPpHXjtVOw83HWAXwMOfFSacBPy
VyeqsapF75wnL492rawO8CurprTmJfEhfuuPwJspB9J+u5RXqa2z5PXrOnHajkGMYcFB7a8/Jndf
I7mtI/vGUo205ZP/JQGP5UiCkwf7LPZWXdi0azSPlUNWyWmwUX/Jk8fF+ly4S9wvW/1zptG16+3q
EtnWBba8b4MAljWnLJuPfLA3YplpeM1dF6+x+8bH8ErJEKR+Jz8bwVW69b5hGl5z2LTIrIp68Chb
VUeHJ8+5LKJm895pGF4HVIm0KwC4mIM4g/AIqcRrn6vTPGxV9AzhUgdUeQW1RdkWmH2endPUtkAW
J6rD0lL+DFTJRtQxREwdWCVamYqZl3hbLRS9LAOwW3IAFvS+15r+g3bgMgdN+2tNsH+mzjl7/0C7
IUd/cGmHNpjeNkKD6SO39XlzIg7dFLQ8K/0vamE/SyojKwNlg0qK0BrSjQzdUMvQmd1SvObILlU4
GGsXPOzJECqlHjsZPAVT891Wu7Thqa2DYibQjNcuwXJA6EJ8Qc3ET88yWdzqeH9BDMutv7R6fjpy
T/ru1c28aGxzSMeuG8vwPn0itfV31sSuO7vPM3bNcLEL2wd1ni/ri+xDcpKH+rwz4umvrbIo0X6v
JvdK5blazmX9KLd4b28n4TsZio4amqCklTTD7ZGbTccC9FfZWJ9og3fX5hcHhqVkfMNYhnXQEUQq
9alCv1MQM0aHg2Ul1WHeepI0PAXYOgFc2XY3buY+iN3UOQVrPFrT11p0IUNt1XNz4OL/cZb5k1q2
tIwMdtOhRH4hAEOuS/9i1cGBeVdb2aDe/tcpf7rz4yy3JGENRtMhRWuLJED5tX8BE39U1h6auvZx
V9lUqx04YzItoCSj1249z2Ue1tPHKtsoHBjOCZ0TzlIervSioVcGEsCTIip/SCXPwjRQG3Ubk2G0
CLhSgkYND19ou+pSlUu0rhsFJ9PIt9/fxNYsBw0OOMkAnKiCU53LqBs3Cog3lsN3fO1PTjgpUBwu
6XVcvH/LaoUucfAAhO95XlmIt+Hr3AZfCtH+vB/4TFtUy2RScBulBRoLrqoVocOOpBDhUv0DlvtD
0v9lOVtEdCaDaSkNuJ/40Of4WwFul/Qs2MYBZHJqXVa194qx4xZJ4hSr0OTTeWiGMO3WcKr/riS7
JDOLRPmtUq+7DKajepOqTQts3OQGeYsWXkRT8QMbDanHN69yQiL2QWVtHeCb+u5C1hSu1zQ8D5HQ
gn9DjBvn3f/4mt7ZZjrmDVyPrGxvozNxouzC139ZkOIRNu7H6nGST6L4l3svVOYhDtlwcP4qyi8k
cD7eN6IhbdBxcbMaOetnBMZ+6l5668Pi5uelqS6dHQVyY2ffnPy9f3j7/Y2L+sOQ+16O83AarqV6
KZpX2mxAdE1Da94vgyBwhRjda8ceG3Li3Yl0x/uWMQ2t3VtyQpxsEot7FfIpGR/K+j93zDeyToMP
6pRy2ZqUwusD92r5D8L/nLKNGp4h0dQxcNPMB8F85V5LtOFYZ3b0vQOL7tvjfXZtZE/6CZTljpcq
ZE/1Vxn1SJ6q85yG+dNyck/VKTmuG35tMLwO+uLBMlatM2NN0yoi9fI8tAUa2txdOEFb503LSG8P
dua5V8ctT3NZx+0mmYvRRNp2BH9LX431iuT1+3LoH+pTBi778nH6YZ1vFlo2Qq1hmXVIl+yXnDp1
yq6QagsXEbLpCf1WoVVtnKmm8bWjyGkpaGks171KWoTuepmFc1jIUzluBB3TCmtHEMnKPGhtuBab
T4KcOuvkdRumMXjW/w6nN7EmsFCDKQZ4gHBSlH/Xj33WbsQaw9A6fKtNXTx1Wxi6A4NlfoaU7X3H
Mo17SwjeTHmtajevC4wLFUyrugTNxkY3XXd0zNbCbFVyX+Ie8kEd8wtEYQChFCF0NyH1lp29v+/P
37Bb7Nvvb+YP1huZyZtd/Oa5G4Bd4NFM/3K9T/eHf1+vDrx3t130ZnxrGjrHbnJ2lVCSc4/zBW3R
Dzdi/SkMNso8piW4/f7mEymYQVpmw6Fk6nxKxVidg87a4oA07HYdwZVCDhcK1jj+auuEnt+suFRW
dN82JtNrjtrnFgojyW3r5F/8Fd2vNEzlIZiv94c3zVzz0xX86EmjsIHG7O9CHkoQ9XdkI8aYTK6V
vkTXlo2VU4RKvLVGae7WEbfyPS5FuI7IAipibpKbS0l09np+dyDT5/smedfiGFlz1kAwoQb0nF5p
+8za2B1GMNUcC7bVHfquyTG+dsgmnqBQcUJCQ5cTx8t8xz64xUZ2YBpbc1Qp6hmk5Qi7XvPiOMe1
fu2njYhuMsvtk28cKLe63Jtm7PEcEolWdiyrB6v9ofLTfau/H8pgFs1B83yWgVywoG1/aR9ucpLi
YP1kywF1TSj1Bced39GSvtVx09VmMFH62fqLntTZ/aa+OR+7J+doX9RWr6hpITS3JYkfVFmJNMFy
nhxynPK/2dZ14l23gqE0l3XahMqGInni6pCPH6v+r/uWMY2ruasqq4IkeJu5ZurrWlWRk2zllYaR
dRAWkUGbCwVjVKhiITZuVadN42qeWheiH7pbLpxU0Wqj52djL5rG1TxUoYf+hjtHOE/Paf7obs3X
sCl0sFU6zqxgI8OmSP9Gz6GX0NDa2hWmsW+/v3HPtLNYmoCy4OrlRRb2tlOHzIWIabfVfGP6wM1Y
bz4QSCKa5jb5Aa211lc2nPi0kdGZhtZdEnhLqSR2Xt1fxgQKozHZlSwSrqOs0hZSpTZFML8pxbDF
+TrW/cYJZJq15ofJ5It5arGrp+IiVFQ64E8+3ndF09CaK1q9NVR1gwuMm3wJ0ETC28/urkYhwnV8
FZpF05nVuJgKcPp3BJ7Tu+H9aRuOCJ0ibS081x3BUn2t7Avxn4DSPXhJtHhbPXjv54mYu+aYKTp0
l6xB6LPIob6dEaf03LPw/6n8dNt2fxQz8JXb33uz0+E/tuc0yImm+KZrPD/SNUwuXjhF9XG6OK/J
z/vmMoQZ/7b6b74TpN2S1DPCV0Einzz442XfuJqngo5HFH2Hk3odjiuPxvRwf1zDrtTBVWNKm7Qg
2DmDiIfmZPNnnm8UYk2nvw6r6uQ8eP2KOY8n50Sj5gwMqheuB7C1X5rHLdlF0z/QXBYlalUuKWJY
5j84SWj1T2QLx2xaTM1lK99j9gBOrKui0KNhyaNn/Xvf7IaRdWCVswSCOy62oxscMvdMtk6j93X5
CNcxVAo9oa6qYHP32ftIDkNIH8UzeP1/rIfhQZzSD+u3+//g/QIovqT5beAVfjIMyLns83q6iZpZ
PEo+jYAlRTcBQHFypoOdhn2xEYhMJtM8uAuY7JrBd69oBTo3PHjugy66/19MQ2tO29DKrikgf9el
OufkFOwiIYaJbt97EwyI4qA6tLB/GvtT8ivH00whjvenzN+PZzphWjq4gaUC37kGUB2fm+yU1Eem
nPnQFy+8E+FaHod02vBkwxmgA6z6AQzf+W2pK5BMStAszS8JfRr7ZCMI3bbMO8FZ500r88lKiwZB
kySvSf7aevTk258chx7QPbWxxqZvaL68Sjv18xT/obE/4nEjDeYQDBRAnvQo299fE4OZ/gBaVRZE
a8EWcF3W59J9wDtv1AuQWm39BUOk03FWvcimPJWI1c780nbR2v0rthJBU6zWUVbAZ6RqTblzbVGa
PLATveBBQYUqck+IGpF7vW8ig6fpaKuauL0Pokj3GtSy+ofyWr5aoHnf2EemBdD82OmyGpBRhIh+
/AIs0cjaEEWETp32TV5z52BGRbsWWN8c51jzfc220Cymhb0lLW/iRMAzVkwFcixis1Pyiyv6MK0b
J43JJuT3sTnNmMhqxLYqf5irA5W/AE11ho0naNN6aodvBUQ8jIJbFVtfmO0cs33aOoTrmpkrw03Q
4wOO9eJJTQ9s/l5u8WGZNrsOsLLxSESUi4UE+uJDeqlPSdRFc3aYjyVKrFs35NuN9Z2opuOs1kTN
VXer4zo1P+FhkLXHEbzIfhfgsfvgbF203vuMxwFz/X2Byf9xdiXLkepa8IuIECCmLUVV2bjLPY8b
ovt2NxKzGAVf/5K38tW1ShGsHOGFUB2dQUOeTDGIluSOcx2kFYM/DC/Qw2cfGrC9u3zrvf4ydNxE
pPnacu/f2p3shaOC/yHPV+G7V3Slfe3doTs3ZDZxobwWBfvgSvQO4OJY+tBzr/XMnmW7XQJ/e+6X
wZAcdMMr0ds6Msgm8BZet2FFjpumJqFl8AuvGqa2Q511lDAOvA3MglCteKIFo3Zc2bIKz7mLZrXr
/QT0WizvFlJieaZRP9AWPyFc6nSz58QRyznwyvdNMBkuG3W/QQloHCLltrn7InC3j4u+z6H8MHy8
P3/d4EoNnrs+8OQK9wl9/2F0JsAyTFt1zeqqSKFomZx6A1L42kK0U6Bnr2b5KWdH8OuwvIoQEm00
ur3XksvgBOyXEJYzJFZUbzy5bxlNEKswobBZ826gMHtnZY9lNj1mXvPQFf5Zrl5/cifcW5uOCJpF
UFFDoEkKipBl7nVY+GVz3CspTbfgGv9UeSrbwptK3wEPSiMKMZy43ftx1dHywzY101dO/doQCLrf
sP//RR5CLzIRs8zpkx1WAR45W4f94ctMpGE5dOMrkcxZF1iiho0kBSBsoyffMxHKvrYP3T1JieGM
5TXIeiJysWva/III6ZrwruzTrRHiXUhxUV5XeKG471a636FEc1ln/hYUWOMd4BvObuIEU3x/aJ3H
KrHsB2hDqUcM3fKv5fhrE1998mVyv6z9R9N9u8ZUKlKozunInGwsbjuut/BQOtGh7Ocf+PwUZY2h
LGhMpKKEILcpOBH4SANCTOkuly078l6OpVYhQsSiCzgSMbQ3f2R2GQ/5hy7/e9/8mnynAoBAayQH
kGLuej/Xprwt4gZ6aMPS6kyiFGLpcs8PW5dc+syZrbgFm6ETc69wf96fu278/f8vondaxhUHblHc
goyeljC61KWb3B9a45Uq41krCqh8F9S9RlPzoS8GnLit/UaelEGM24qfNCi+4dbY0Pal+5oSyyPa
pUYP3Ue3sH4GTPK59ee4Xh7HGq/2dXuZTVIvuu8oYRxJAPSGfilu+fyzZmkFTc6AprR5K7M+jqgp
fet8SgnpbOWi6MK9ImxgFt8+tTW/ssbkVZrRVRQ3a5k3AoTnXjPbuwz5Gk+tvLqFiXBF41Qqettv
5yiSJWpP1YWnHOJ1ExmPxYOKoELfskS3a7H+jiIoNkb923URH+77q27WyoYamPBe9kBVXzOLz/Fc
h9tJgPD62OBKHM+d37jt2Ja3FacB6DXe+EKObRNVZixrbbhrRcP623Y+tH0Yh73pzUtnEaX0VlGV
j0We02uwfR28LKbVwUz//9Pgi7RjS2z/12paf899+wA5Va8IzscMrcRng2sZbyGFe81F+72V04/I
KQ1rqIsaNSYJtLktu19/O+uSdEt93RZyEXiBOTRzFRwFtqm8QhF3rw5wHUnTLX6y2NKEWdZMXqW2
irZttPyOrb+bQV66wI0jb3qb+47h8kE3/L5veLGgpCXR0jNR3ipwDj/6ef7bgoj8ackWx2AezYZW
xUittGvyoBpRX2l2srzHzCpiaS3xPBp+gmaLo4KkqBWtANJAwHkCAOCRbV6NF943Hh2sJAD5yHmu
TTKWmrhS6a5IlC9bXYXONRi9eNzKy5w7x7ZQKlJqQ/8eNOoi5+p3YZ1wu2MPc2gE3epW2fn3KoNI
tipturlXStYwBoChiu0R2KOZF0N8Pwp0n1DilwZ96VsWda5glwaAuhVXxyvR7hXJ67EPKFG8tMRr
5gDGL8cKGHHI5e5/w87gpq+v7X90Jrm01spbMDyR2WUYxXPRL+f7M9cNvW9JXsRYIVcy0AINBwFI
q0KvugzzMatDc/TfQ4dZtbR93rpXGz2gIhInoKDPPVQJ78/89UX9j7hk1ZWh1TUhzj7Z8gQR19gZ
cJJYTIcT3fD7/18YBpodq8gk7jI6rwdAw8tZHTfctt7xjpiUrF59G/fxrL+vyouP4D6DiggMsk9g
tP5nJhO/el79KMFPdmqD8jGj5E0rMyhENmMcQf0uduhqyEy6hVfqcFRg42CRGipImVV+W5jlPpG6
Xd/fX5z/753Uy9H9lylRXXFeOTNEZ25QyAZjQp64kZuU63oJ+2dp25dqzM55HqIXm8UiZHGV5Ynv
fy6mDyDqiDdXxHbw5f5cdL9UiX7H6xth9Vn0ZiqtH7QLfgbbt2MjK2Hv1FY4g2Ybbuf7cbE1CTqq
DTn39SNBoMKvSl/WOaoRjq2LOFkIoJLzWOTtRYr+xIrfIjC887720IiFUkmwNgYx6IKUxW0Kn4X1
Ua5vMl7FFbhC8/nUyt98MuWD12thoLJiDWQT+by2OBYGcxLl13JuY+m8HVwek9FETv56RYcAzL8j
aszrClfyTXFbq+7C5IXivBb9EfXjoRVXxS037q8Zq/fhHf9xYd6bvjVduOiSgcqMNflU8Nbti9uy
iPPUPTmZmwh5G9D6MzhfOnLO1zJh43cvMz1o6lZEyQFVJFa0KuCgzoQXl+I5rH62KwhIxnPZPNw3
mG49lDxg4Rqv3Wx8gofPwCa62/fJSZz+wMP17rxKaHe483cIuChurPgRtm9IeAu2h8L9eH/uutBQ
wjva2OiwmS3XKq9PeHyPuXzft31s8+g0uVtStD87vD/e/5jGUCrEy8FzFQ3kwm6F1Z7sTZxynz3O
5NExua7uA2qlJ2GG7RtFQ9aID1g5qEJaeSsbSByWlYmwWeNRKthrY8Mq1q0rbnNVJJN8LOev3VzH
I2rZYLiU0aRzFenldjISvNnYzZuiiytJ0qFg3F8DTc1XwV2ldO125Su7tT0Q+9yNvdyPw86Um3Qz
3///otpbcxk1W4HhM/fifbULQ4jpEoeK8RJzNPV4YWA3bHD/34nRPLSPRVwmPDm4G1KhXhDYm7ui
G+Cd4c8yTPzsRxcm942u80s1hkXYQERZsJu9fBzFVy5lzIu4yCdDYL3a/YUkEShhPDv2OpcUH1iv
/hVXU1cE83k+bSf3hFJ6NjWraJxHhXwVLHBDq+7ZjZQPUGyJcfcZFt/u2+jVJl78BhX21XeCjivd
/KemKX6sovoUCi8t8UjV+tnXsbdO6+T+CEOZRHx5d/+bmuyn4r+GbaQ8yvB7Jm97w/s+AWV5vPaP
tveeFj8maSf82AHzP/KZXjVDzD3zvCertL8zd13jrSOdIag1UaeSa0WRX9pkbdhtGLKEthNwbCaB
AN3QSkD7uVeAbwxDe9s7Yr0fWkNE68Z9rS5vVctwLbEmXm0/LKNpE6bzUqUe06zJgmAo+a2Lqtj/
40117P657zCvwi52J1UiOe8pX3KOsbGBnM4uMEYsiU79Gq/JeOKXILn/HZ11/hPPg4f8j88EW/59
ctmjnI+wnOAXqAgvMrNhZtHEblzSJMi8eGgPXagGKrar4QPLF4ElzZzlXUfQFuZ+PWQOFdm1rE0R
cebDCTkIQao+Yez3sZH3jP2iXjmg4W0n3OsDifm2966OOGiL3TdfjltLWgwyQJnFa85FdOD82prw
/bFJ717zYnCvA8fLVszsZk1X13rTFdf742p2Nqr+ZdBxz5U1KiCJHOsy5gG65a3PVZvJBMjhj/64
HjtiqEKEQ7fVbTtF7ObO4QDOrDy4zkvz5f6v0MSOp4ToUohCsrZjN3TIbbEbzM0pDExXCppKrkK6
hKwje54ydvMj9ID2vyAvu8In/fCYZVRYF0j6Rjz8YOfnQJg4Hjb5Ecrx5/uG0eRFFcwlyVAVTT3C
MGN7hupL7AjvIY8OVjgVxAXscTW6uGl5Y0VzUlpjwt3P9yeuWVEVsgXyGd5F0J++FTQf4nrbwhOd
M8Mlkc4q+/9fBBPeCnHF4WPrhNbzy9Q2CRvCjx4vDVsM3fBKrOJ1sx/nLGe3Gjr0S1+9JR5IhoiJ
BF03vFJGbXvsNz/C8FvzNmJvg+aJmg5TmmygIrUcmRUew0H8lkf5yfEuRfeVuh9k9o4dodBAKVKJ
nmbIGOHd0GI4ob0rZZJtT46Jk0znMkoBhXSPx9cutN6MhNCdPm+Jhf3PfXfU2Pw/OK2eMs8frPwG
EvFEDuzkOWEMRKFhM6exu4rTsiWQcH2JJfXcDyU4LqEXLOq3hUzAmHLwE/unX/h8LwheUiQyQTfY
MRkuofvMbApdijMzcaDrjKQU1rlfoQM9YG1HnPWZddsvQsX68f4KaFZXBWkVWTk5aPrD5rF9V/BP
Pj2WfVUh4W0QDvoEFmR3j5yEnN/gNf56f8o6eyiByqU3ACKFHR0rsO8aQF1ndW4T88y2DIuqOcyo
qKyx5aDT9FGaRlK/m9jsPFWcdp/csAd3Qc0CnPSZlbbcahMRtCa8+utL4atdvxEfwabf7yYjPtSQ
Ja5crMawzK/bzFc1GOzRoQEv/fw2MBw0f7ZRmRRlcn89NPNWL58LOnSkmXH08yH7FwddVJ85nr0N
pxvNNkEVr0U3V0VqN+e30r9E85PVncGGCWotQ1F5ffKBynfll40HTBmCKwof/ei2duf7Rnnd4IGK
VqtQS8LO3bI3q0vfzdPHovNvefjn/uCaSasotbYpA19mEscD2n2b/YAlZT2Iy7HBlYxGg7Wh61xh
cPEMcfU4P4icCVSU2jqH0gt7jNxnN0v+spsP92ccIte+8nqkCjeuDE1VeYBtqjU0505+5V7SFd8y
NpzE9sxng100SUHVbhTUtdwQ8MDbFtkfuXUm5T/zTE8gPIeob3cBGrgajrTZopyrwLWMQHIS93/w
SpsDYlAmVWedhB8+1KtJi0h30aXSV0ExpbXZUPNb035aqo8eXtPLb1VTf/Bo8SZoy7iPnqPl0yiq
qxtFT4EjDRGt817lVFHkoxAFQclkg/edB/HcFr/uO4JuZGWrYll573dbwW9LVNUnUQXVyePRsYqm
ItbGkUz9iGbwq4M2rl5uJ26Z6o0mWahota5FMQhXXMm2S3+BpNZq2Y/UPyJOBGdSAWu0m8datjMc
V3Qg1HPOUD9KDhlcZfkKR89r3RA28cUfd6IJkSYZeU1MqwRfQGP5o9dM/FaMLGFOFW/9t8FLpp6e
QcErTKJpOsvvnvRi+9bKLWDehEsLRv+hf9AbFY+OIV/ohla2KfXgshFEM4iv6HFjnxYLNGgGILdu
aOffs7aaYZ4K4mJ/4pNPEEb7ulnDyaaNYYOlKbn/fzl4YZRAtt4Y7BWAhSJADhVzvIVt9wa3Gst1
75o0XL68/jN89TE58IBa7joJLE/OAc3dyltfd00sWEgMG7nXvxCoRGINGevcHlAZoKGI5mfivw04
7uncwf58KABUxJzkYz7a4ZzfaNjI1Gky6+RPwXg6NvoeHC8WwnP8cPYInvUnD/vbiZ37ShqG1qyx
SitWTV6ZSY6zeil/UP8EptgYql/EOZYsVajcADJpx57C/V4tD2Lit3/dysR2qZv6vtgvrMKXbPAL
irFp+zzxZzzYvJ/AQZFFh9wy+A82Lnf6th2wpu5I0q3FdSOUy5fcN7xCa4qUio/zwCHuZBOeAYqu
ZvFEo7/TGB50RyUxVNsWjaIIcO3oQHEqtJvlYhPbdNbVRJOq/ehSXFuiVxIb/ZD8gVo2Rc4h7pNr
WUfUT1GqiFLAm1XYLc9wZ1cXbD41nfWco8PK4PKvT99X+cQWb14Gp5/Ro5KBdtupTuXUnP1Zno8E
Kzo8/u2WZHGdplo8vIA1f0NJziyKDFX29VoIu/x75Jz1zdrIleM4+jfqo2TaYrACAnUxnRdGoa/e
HYpaP9oj7kVktU1EaIPGIIBt/OsEcMQWmbohdcbf//9i6H5cAbhecc/QrdKL+wbKpOjmR5NtnZsa
Fl4PLF+Fxy3E7iguwvJbRLe3csgf8yOaU7BKpJTywF66cLNRqMLMfxgWAmZwJylJddAxlaidmshz
6mZyr14oz1bZXaMqOpWZaXepsYuKpFrEyqDUibM/9drYc7yTWExiyLqhFYeJYJgM9kAVKcLvU0MX
EHwcIlCA1VX0VN5nuSSjjeMihCK679W8xrN13pZDmyhfBVAJi1fUzpDNukYAwpEnnVV9g9qgYeuh
M43iMwskTSgdMPtQfCFL/9DTY+cnXyW86m00VTo+jB4S66ldugcn+3w/hb1eWcFN8e8gnacQBH0D
PKWwJyCSszkmwfTOHsVbez32wI5K8e9v+BZjeIAACnL2fAjfNrjT9AdQ097/BZo0o+KiZpsUoOEu
4ZCj35/GgrSnSoYs6TifDbtjzcKqFFgQEwSybEJvsedJKMq0PM54aKpRmhVQEVFr0S10G6J9Pzmk
XBafV+5dNzI/z/wIJTbCSkVEgfcPj1al7V7x/J70+Y/aZVAL2AwLoPsBSp4H44Aosj3ZlKNlJwO6
6UkFpGuFjYjTmbgBdEuw//9FMRnrroTIO6wkJy8Z/fIc5KbOcd3QStjWOa6/hL/mN+CMLlYl35TC
xEupG1pJ8/Yc+mM2h/nNQUcggK1OSw5tKf1AiVs2Md55WyjekMlZz8NWyZsH7oTz/ZjSzVuJ2Cho
PelkuFXZZvI5bBsn4T41kd9qBlefOjtQdW5lPqBJHBeYnRecQpOsrm5kpTa5q+fxCXSJ1whaPQMU
k0U5GVLAaxuywAWw4d/+x9aAgQqhs1Oavem8f1Znilc0p03iU0TeIivct/trF477V5RQaj3wDJRr
vaZDBnxYzxNRjcA+k7j2fzVteBmtP5n8df9brxlr/9b+/xcRJX3QG2dFBVXHpm7QG2v9jTyTBMdr
OXkfWwkpq2UO94EkSIPZuWZo+ST2eFozP7k/9dcyzj68Ela86ryMyBLDW8tDlZPrQFbQYzpNPPm2
YcF1S6EE2OovLhigsRTd3oTgeScgly6DDfo65sdZhO1J+AT2DUMO1RlMCTi5QVt6dLlM65U/VWOd
uC5/20RHQg4GU2skOhwmrx1CmTZhXZ3paK+Q1RRf76+GxlJqdUTfF5+dvFlT1n4SeGLi5G2ObSHF
PTaz5tPY/i0tU6OTxk5qsQxXcOT2a7WlaCQ+NxY/L82ArkgTvY1ueCXKA0FIBpI52Cl337td9jit
/Xmrsst9S+mG3///IuQs4Kkpemi2tB8CULdkMQuz53E60qq1r7IS0Y6HNhaadzIlHXsXodwHZDNs
bXUzVwJ6An9+E0DMMBVW+xha80VQ/91YHzWMEtBLF1mr78HumTW8q0AGEGTiGi2rIV/oZq/E8pjZ
OZ/Bgp4WAKVSi5zytnkKN9ORSJOOVPwwnaexcUkt03XdfrqsSqgnEiLaCriGIzf6WFsVPLyEgz3C
KZc0LzLw9NsjvQDjRI+lHxU9HEIEsBuxx02F2yS8mNLcf8g8U9Bq7KMChaWsVrZ6dEk7CgBSsVc0
Ow7KJDS1KGnW11fCdkOrGplCfCAofuTW36H7lM1Hdoe74ZWYdYJudmvg1tLGHp+WonwGsOdYUKns
kBGP0PPWYdpWB649W35iWXlhxs6aAFlFfSPdZ67E7FLUopkCDD8Hv3x01ixfMvZc0O+hb8oKe2J5
7QtK2NaguurWFV9YLS8uuJtM+Y9DmVJFCi/C2fzZQz20OLQ7exlntv/kBqbnDp3DKOU2sqxqBIZP
pnSgicPXB6tg77JDOEdYXkUJV7Xl+sDhY/breIpqb46dSLyLcJ7Do66JDlXzG1TAsOUEldXWArVK
NE9SeM5DJSZI8S3E5J+a5VWBw92G3vfMWxfosVTrqRgEi+eoWgzerxtdCVoJ8KpcS2zi5s75OWXR
fBn8cTBkfN3gStRuoGPoZxDkpKNdtXHduSCtDo7QDuzLu3/0RRkvwoqTLAuXtMRm4cSmbY7Dwf3h
MnpMihtKjf/+gkOCsZ5sFCyP908jdgmnyu9NYuI62yhRS1lQco80djpnTnGCGN74uFnNeNDySq31
POFR6UZL2kCVjODMu3Ym/g6dxytR24dBB+IsRK30wXzns0vUVafGPujuKno4w9F/Dl1ELRb3NFDn
0jTr5X46e7U9By6jooehrtc5i8hl6q/rw1b7PwXSfTmEbwRzn5qBQkSYJaHdJj4a4u5/U7PM6jHb
bax1xfMEfg6aq8cgP+NsaQhdzUKokGJ7sh0/mBG6EjMPOb+wNXrolvbAm8RuLCV4gwZMz06FhWB0
PEvRXnvL1ESpM8r+/xehO/QkqBcfG82xhth3JPP+yR1mk3yNzi5K2G6QIJFulS3p2I1/i267VJA1
dEpx4M5nt4sSuKJ0BCkohq9mf4g7Qj+6TckPrqkSt22V+Zg1NrH5wn+5ffi09VkccdIeHF8J3mCm
RV4hxNJWLJfen04+AFVt1Z/ve7vG9CqsuJ7wYjaW3ZL6xZgUFprTJ5ZMxZErbJhehRUXbVR3074f
KSzvewtOt2TZRGGYu8YpVe5HK8u7UfQMlbwt6Cmr5/KRWqtJ1Viz+1bpHvu8LKxwhGXmoEQP9zsp
rgOHKHBp8Erd+PuKvAgpZ/SKMWM2SRvQCzI81/Rl9a7h5WnEg9+xxVWitgk8v+p8e0kjP4t7nNvA
cZCswcFtrCoYO/lOI3lOSGrj9b8Mhk98DgypTGccJWTzvA+Cpd7zjcceSf52nqOvIZjhosE5pG7n
qWDZwg5d3GAjrnjXb+8ocLnvKQ6jhqjVnCFUrKycwYxor7A8rf/U9Ts63kb7vRM+TPOf+0ur8X0V
NGuTxtmo7SxpPf7OtvEkJxOnvCYjqIjZiBThSOaZpDNIa6JxPneUnDJueqHXrKyzW+yF2xNR2KiD
A9yebknOoOiN5+fBq06ZZSKw0X1i//+LT9TYD3eugG3cYYmH5ex5Wxz0/7SViZ5LZ3wldLEDd512
wzZTOOw5lP4v2Q2fj62rErLYvZJ1zD2SDuHwvAyZey4YN/Wn6JZWqbN5BfhMD8XBdBTki6iDuMmn
t2HkG5xeN7watCTggqCJAf3T/HfAi3MB3a84sExdwbrxlVIrg7CK7EqStHCDq7CtcxQuZ2uuL/dN
rxteqbRdUA5BYzskDXnJzjwPnLhfrBFdSJt97BMqMJaHiwcUACxUVc21XCgue8X7WuQPh36BCo4N
3aqn3kZJarH50u7kiNK50nI8HxteCd2maqkzWNhHsTK42Fb4fvB/d9VgSMga86sA2dKueV/M2Orb
xN03gs9QbUhYZFIH1SQFFSUbMUF4v+J85XFyHsIoXiv61PTDec1MOAbdL1Bi1w0keJgi5B0HL1Dh
3J184jy4MjjoPEr0toGdhYDWo5oH+QNl9dmV/mPlmo7+utkr0Vu40zo5FmZf9RKZc/ou8+ni0MLQ
8ah5CFSRsgOTXVEzZ005MFmF+9cd+rgCLfFszWAeteKtPLgtUZGskI5xxrKHmwoAKE7VYrN4kOLz
/RjQPNqoKNYttwKSVfaaOnhpHPJv/djHWfkrRAdFMQUxc/KTlZv4UzU2U2kgbchxZeBPX9OizU+c
fnfDLJE7zezwOLEururpfP9XadZehbhaPWMbIL9OuskgqWsrLpwm8UbTA4tu+D0mXxTkjDPcf1Fv
ScNh+jm24osro/lUuIXpTuxVphacM1Q6yG5wCG9quqa9tZ2WYE0E/+NYv0lVozejuuYtLrO2L230
nTWmxxHNJkDFvta99LlTWAuALZy/AeTY/dovbWNo5deZTAn2Jt+seg1wcFrt6lrb249myxLgaUyu
pZu9Eu3RVFkZozg7Ec9Hq6fwRIyGOhMZhm50pVIPDlAzgbSddOH2pW66tzbtDSxFOsMoVXpZAlGH
LHfTYpaXxt7SotlO5XykXyBwqYp89YdhsGwWOmlfLeFZltOTXPoaNx7ZsbdSqoJfy2CMqAWAbVrl
1jmsS3CK2udAeofOfFRFwK5RKyQElJaU2yQp+uqyhUsSlCZI1OtllKq4VzsEhiiDEkUajYOIHY6H
l2z93Ts0yfLNUOh039iX/kW6gEhENg8ZcVKfFqci/OPx7YsjGfQE2k/3853uC7vfvvhC5jjWEnUM
TgQWO/Sbn2qreZqd7LIYSZN1n1ACmDFv6eoVjiSJ+Ics1YdFEvRCuV99MKnf/xWvhwJVqSAbQQko
e6mTuln+ADj17zLsP6CL4+Ox4ZUg3oKNQTRnwzIs7Xld6svYek+O1Z6PDa8Esh3ipANiC6yBLL65
4fy5C0FQMPD1WCD8p9e2rTtaW1jjoa0+dOPXemVPNjvSb4I8oTbkLJHvLrjuctIJYPZ0poOTuHIz
sYK9nj+pikNutyDLaYOVZWP0eRyg89VZoOS/b3jd4LvHvnD+qqDgimxQ7Lso/NGAoTKem+jn/bE1
LqkCsQZUxQ2EPG5qUfalGNzPLesevIlcjw2vxC0LrD1nZ26KHqVTYTtPIEZKqBwMt046yygxS2F1
GxRheG0YcX8bzcGX0he2wew60ygVt3YJLVlowWOsEELKPHGn6sMUckM46eauRGs9BFsDpKeTOk4n
H/rS2mIm2RGw8O7uSrDyAi+a/eK66TrMT+s6JVZfPA6HujoxvIqzcsem4p3j4NxXtKndinji0bPE
CeqQ26hIK6+g0iF7qhEje6biSTjzu8Y2McpqFlbFVnXWKhs/X7FVC9ov/mh/IUjHwWTqm9MNr4Sr
TQIcNWbqpuB4TfyB3gRtT04RGDaamjqlUjOiGnXZSBYnzXo/gXBYsvjRD5DPp1Fm0rrT/QIlaiHg
XFdFWcL8DU/apj7TjD1uELK4v7oaz/8PS2MnJJ1lRdN59YeE58N4qgg3gZR0k1fCFpSYA3rykOPd
sX5YKv+B5OBd5iaOSd3wStguwQIGcheBhUp+XubslAmRRE15OWYbJW69qY9qMTUuIETWBUjMM4g4
DblY4zgqsqoheUGj3TAhiGjyIE8yWTzk7gf/EM85soKKruqdIrQjiSrY47rY7tqHJdweInKEpWAf
XrnOCmo72y8skZB9xk/YmiHtdEUbO3LM4lBk84kvTX4aagm2Y9I2x4qMCroS+bYABY1EDRG9575h
aTf3hjyniQQVc1VUUd2CvwS/qPJSB2df8NUccyQVc2XNVTaTtkIMe+QadjS2m/bdfR/VOZJSdecQ
jeWi62g6RvJ5y7Z4qcgXiF3EIO8+OHsliP12rYsoxOVf31wsy457IwmqzuRK/A6Obckw328B6u1U
gGBzBr/OfbtoUoOvxG6UkSIY6hJ5Da937dQ+lh7/svDadEjXjK+irbhnZSshEqmnEm9pBDk16v8z
Riawwx5G/wW5URVnta4FeM1wYZlCKv192c7PwM88iLK8jtBg9LbccB+g+4wSxRU64zkU5/BMu361
6GPPP3Xet6GyY2pq0Nb4pyq9m4GSMARnDE3bvmMnXBmAbSgrPqF3yk7A02K4u9c4krev0otdORvz
HPtlXH2THC+FhI8nqyxMzf2vXyRSFXllR5YsbR/QJWtpEzq/RStZHIkqnuefnbh408Fzi4q/WgYQ
6QeOwI/o0adSOvV3X1QmbUHdOihB3OW7wtHIaSr49ntxxJmX5Asdpmf3aDSrLI51WTaka9Ctwjc/
meddVOFISxOqjcrhmNPJEpg8rtZLOH9srYX9uBbBZOiA0QSzCsKaWU57HP/dtLWbB7viP3pOQa/u
H/NOFYeFBiHgqLsQh2kcdKtWvM0dYghgjeOreCvZufXkVbB5QPl7J2qTrQsNaV9nlN2TXsQURKdz
f4Die9rzyT8VzfoOYnBu0s2d4VFDk3xUxNUcCned0YmfNgNLPP55IN+CgT9lQQrZ9GNlgO52e/Ej
mgxqFUuLNF3O6HxwoYMZj4HdxpVsTE2COjspFXgKW16DPQNXMUNxztz2UyHzsxWZEqhuhZXA9cSQ
cTGPON2RFqri/UySena25FCZVPkcuT1uYbXhcDe1Lh6WnLStgsT1+fX+8LolVqpw00UtkkBrpxB6
j5dmRUvZxz5fYpBonMLu4PlahWE1WRctSzu4qQvQxYKX+WrxH0eLGQJB8yNUGJYLVsoNknmArqIR
i5DbBLICmZfJRr/n0F24bymNF6lwrHF1K8/rscxlMT60wXxhjHwM18CQgnTDK8EMkmevqCmulrIg
vC5jn2Rz9skqTVDTfZhXtisqu2NNZhAvFLhacrY53YLfeb3+DIO/4Go+5qcqzePig3p9gNZUuvji
W1d3MdBr3+zBhEPUBJkKxpKVX81YZ3hQ2dy6HLxk02jwHp3llfjli+cxPGNjYUEKeCrrFiy7GdSi
x4KaqMd1n1C20WBPHvEujEwNPl95movmM8jku0fEnSmN6uyjxHGLU2przcW+vvu5qx08dKX467Ei
psKxAAaKsjyHc45kIFfHKsKzHzaGKqMxjorIKvupLmRVu6lvu48d78BMMT1uS2XIcLrh96TxosC0
Lg/COcDRjpDoYSNFTHn5tCJTH0oLKpVhFzV2FBa4/els61ZH7HvlylMVmUCgutnv/38xe3sex/x/
nF1Jk6M4E/1FigBJbFewXTauXsq9TM9ciF5mALEvAsSv/56/U7W6ZCK4OXxIQMpUSqmX7/VtzmKn
p08lZ4dB+f8E5VYBxWT+7k6vzFtrb6f+IlHQBhjRXmjogrl2zrcIR0zmtczbuWU2Tp6D4l7j3qy+
ioc6FaCscW6PB9+wqv3BXJh3IJlOUf9xyuaDM5dHwqbvAuwCXrW1cBoCi2qhSwd7GJSLuvZUF0A+
SCvI/AjlaHvnJ2iBC+XRvG86eD/t2udizi/gij9KOp+LhH1+PEqG9KjDslqbSwhs4tiSq6A+VkI6
ocMcFdn1+ENVOCtxijvgx88yDJeO0cpRiM6EwIz79WCFkAicDoxuCu2YrGuxXIJ/GndcmG9AuN+J
NW0i9JNXh8evbnAmHaHFS1woVODOxr1sOhz8onihFe5LHUz/qentrXRj+gYtoqkkEFNrcVhtKuke
kkx0keL5l8ffYAg4XX83lwCkgxUGh0ghfo3T9LlfUvRbb4IITWOkBXTCZdpUM85hs7BLFBD5tSF9
E9pd9jEV2b4S4v91Ql4tSriLSWdf9Xa8FKsVTYiPsOqGemOaDU03XIdqpYCmr/mMLW86Du/h/yBY
+otV63ls+NOEHXAnVZQ659zeIh83zbgW4oOAqGHGXB4Lu74M3nKU1q/H022wrMO1vECR3rbxKdwn
V+rKl9oWG8Nk8CQdnJVTWgcTOjlj1FWOPsmOKx/iVG1BRQ2OpEOyONRvZm/AfmWE6FdJVGin3ntg
4o8got3IzKbBuT/6lRvVjBEXOuI8doRTNWGRVs0EBSqU1DbWOkPZSUdlORNxyDDK+9Gev1N5XK5D
fKeBKIo2KsCsNSXNxmSYPuX+/6tPIQ12j/062rE/qv5pytwfzPKmjZOHybgW0yuYSSFXP+HyU3S4
Vs0BWHhv5cOWlLFppunv756oARJ1bEb2YfLSW89pWa2hrfpDq8TLvjDQcvS65MKB6iqPqVe8qxNW
hsPk/Hhs2/T6WvDOqPzOaJVzYgWOOppOYHpZv4yoUkx289/jR7ztR6BQ/n2EBocFVYZ1O7Z8wAbX
Aprs/1gqjRwcYd36n0b9fPyct0Oa6dCsdiTEqxN8il1UkezSp4EU4Fjd12vFdGiW5zpoeeWdilds
sAO7AkFsHk9k2NjH30fjzxMs06FZcwmUpUIejosFFKi4jsi7j1X3ffXqcGmwERBgnHe3mj5ND7sP
4auAm2m/NECA2XHC5LG3qvNI20hUKJGo4NDicXJG48sW2sY0MVp4g9wfHFOMoQTvyosY+HtVlFB6
yQ/75l0L8L5fAQxA10U8Tc5ZreWHBRXOdvY+PTb/9vrBdJwWmrX5hBM0j6Vf/CfS6dfQrbuOhuwP
IYQldXEx1yBLzN0loOXRIcEvl6a7MPlM10JwfIXio70iQ5QBxDqCqJvEezHvS0BMh2h1tWdVw4Sa
S5+O6NUeOsish8LiPNiYWMNWhukwrTwY2LzYcNPVX6Oyd8Lc/Xvsp6PofdSP6uPSf21JGtJ16wrW
4Kk6cov01pgnFkqpqUpO6KbH1pJdaL9uxLjJvJaySTDWBZsx3zZdTxAAPXS4Gmdkqwxj8FQdvuXN
eS+bpeJx4PTe0bIEA4W7vXU79HamYDpzFtrQAzItFo/zcXxehzmqZv+2qCnM7X0Vf6YTaEGebMgb
UJnhTn+JmOtFcqCnFLR3jyPZ9AVaqnYEkcr1CyeuGYigM8xwjx4V7ryT1vfHTzBNsJap+7Rvyppg
jFwynJd6iFq7fXbYVj+u6QO0ZO1aq+eBih4TXMhYyflAkyIW8meQbC3VBhfSoVwTqH19r+IcZAPr
LVXso7uV30yW77uDVylncBM3aBJsYiqr+ZH3kFV32MY6YRh1HcKV5ENaBT5OhUvgxihdH1LgCvN+
6+BsMq9FrT0kmdcsAY/XKUN5ob9AivPJxs3+Y58xTKoO4ZqnDALEjNwntY/r2glnK/3kdP+mm/nX
9IT7lLwa+nZ2x9FzU5ya5dyHuNKNZFL9VazixBI3evwVpkHSkjCkO1Q3y3sSLqFa0wTdqQHrIxVb
omUm99Fi964StE4tvqH2oKLXzr4bTlmzUf81vbwWti0OmrbdEhZDUfAmBjsayXIbyq3d1tsFKqYz
ZTWlbD0yYGxcWv4jBnoEb9+5YemHVtKIZVvJyzDNOqQr4wPBdiLj8aCK05quUOl03tluFdXJspHA
DLOgY7qGShKVEuXE/lx8CYqhPLgl3XeLhuX9dzetg3FFxxQCYa7FhQkZFn73Md3kKzPMgo7cystV
jtTK1riZG0hginMAREsNUu7RD47M21JjNM3C3cdeBVsxrjh2dK0TN8MNirpN9cFzr2TemACDp+pA
rs6rSVK5DSYAZPeklU8zgeh6Lk6Po9g0v1oUQ15oSjjuKXCESkRYk7WJ1rxPw8fW31Ti8RhztSBG
G383Uh/oNihpFXG3VhLHcfEfB5v/abIYi8q16J9Ajs9D4izfEpx3sSWumogn+XLybOnuHEYt4Dsy
eG63cieeJxI7bH7Cqffsin6j5GCaJS1P53Nlrbk3OnEAGqaefqnVh5z8/XgQDbZ13BcdHDqBYRgH
9i6IRh58whbjsNZs32lHx32hXRGndI4pUtkcHN2kl8fRa2773l2L8OZOdgjIGmCIavyatmx8ylgG
OD21hg0GNYMD62gvaHG0TlWPqEVCdpkfU5JyoC7chGxtwUzDf///VXjzSQTgmEQeugvFkg5kNy2E
pOZ6q+hmsn//sFf2G0/MLrQJeJzZ4px39WEel1PebFXaTOa1AB+DsZlEmWMRbIISJ/7BCdFwth5K
P9nYAptmQIvxdnY6P1ssJ+5nMD8n1Rlixsd97qNFLc6bQszOcj/o9yFOtmeX/J3bezQhsDjpEK92
EJYsO8xsXnvRsLZHBq6txy9uGBMd3qUKxnFSRtvdUKZtGnIum389KcU+ijA0ePzuNDZbeygYVUAN
yxGiH/2LndNQevsaa9Dg8bt5YhdNMMzA6KyBOHdNl514tam6avBInVWrDlzCkgKT2gzpaSr9o/KH
kyJbOHeT+fv/r+JJpXOZCIgLxU5mRVTlFxuYhBkKC49n1mReC9diBX09WW0cPVQXeSx46lcKjtt9
lBCMa+G6OEmyznUB4t95OPSB/TQs9bX1p4/73l6LVUfOFiQ4UcGxMvmhrrILeHTOrbclDHb3jzdK
mjq2ayXcyap04rElU3bo6oEdOYiqPkoirCOvh0SGLp1I9PhjDBsvriXdGYSBRTaCJHkGwkViP9fz
9VOKzfxi833ZRcd5FZUvF8VwEswS9+ik5TnLt/opDUuEjvEqikBZsgFKoUuzNQpsbw5tovZtd3Rs
V7WAQtBbserTEg1xs11jXxqgZQg8Go/H3vT29zl5FWVor149nOmXuAT/fLgIMN5Oqtg4nZmMayEM
TtF1qVGmiYOKHgNan6ppHyMqStC/v/foFB1LcLsS9z3j2TcaQDX8mEjW2M9+GuT7qEXQD/T7YxY+
WglFNADAVx3S5lPh04tyt7gnDWuQLuLL/bEf3KB1Y6fr3qnu+7DQs8P39TEwnWlLUjZ1tY8hspok
HF2A0NvvFtlqSDe9uxa0ls0GVk+lG6tcPNdERrnNoYm1tVszrAk6sMtSA51b5QHdUvrvumR46koZ
E6Iiq6Mbrm/4Ah3eJUUCeBSUNOJBJrfA+V4CCtSrXe19TKfbyme7THASA7CuubMN8BfJs8vE1ZHK
Yt95Qgd4kRmKsjVNnLgc5Vlx8A4T90yyLaYK0/Dc/3+1MnRLToqmxNbEy4cozdWpo/0xFzsv5XSt
Wr+zi74jKOmqoolQUX8aRj9KfbnvgkaXpxWiR3UOsp9x1TjfsiJ5QRfSda7Jxr7QNDha/sVxGECN
Bb7jWO7HyZNAwKXHlixfHq/KJu/X9st8ssqxsYWKU0udUEwJy3I80qo9gzTs8PgRpi/Q4jfA3jBI
aeHGjAWxM7DILZvLrLY2zgbzOrTL7mhX8wanUbvwL1bmYoOY/PLYFiewyby2b1Z1WQzFkrkoRYjY
TvrDXQTBDbaKNYbx1/Voa0nl2oESIU4adswpCZsmm8J0Hj70U/111wToqK5cdlXatqgtgq/iuZf2
hXYZFJuzjfk15N4/eLeCagVuG7DntppOPYN66ZKWW/Ug0/Br2TfzRFpljOA+ppZx3wCLBkos2m3V
Ew2X3P+vQr1aeqa18dGrgxsHv/CbMFlFe6xatE1ZTotLK8KKw7QW2A5NTf9ZVOuWspVpyLSgbhNH
tDYI7mNVUfs8Bm3+ogC43rdk6OiuNQP9YgGt+HipiuvK3C9OnoYe+Ef3uZMWz009ChuAXDfOrSH2
kkvVW1EptlBRhqHR8Vw5BXObU6LHoMtxkpTD3H5ayFrtq7rpkK5lFha67e/RvDhH6HMdM1kd+4Ru
DI0hmnVIlw1tmnWtCkRzFkTE7qJ2bn/W4Gm2nH5fEwY4u37PlhPJvDEjqP70A9SzRhERYPg8K/v5
eHZN438PxFcRUeceFjfoUqDNbLwlTvd1HPYRF4EN43fTSUfQegfJ4Xiw/cPgeTjkqY8lq/fx/qOT
8nf7BbStiEWEi9oPOdj2eLbbIfT37iMsLWgrTvIBTFFOnPP5ZV3zcFrG25JvCV+aBl7LxDQPUtb6
rYpJsrxP0TaIK7l9+09dSTYn6VCCShlzOqUXD4yjvEue1Dwd9rgM1cFbPm0ATHKBeqopDo1MPrtB
tyte6R94rTzLvXqU/E6NcZ5IeixVcAGp8s4316pWqkRPXFneb90Iaw9lQUGijJa/Df7nt3MX1eFa
iURHRwpp1ngtUEzqgvm7DQqImmyV9N72GBpooYqeO1vmLpLXYtXY7bMPA/E3LpxNr35/5KtVYFyk
700VBoYs7hGa51Et1WlFd+I+j9EiVQ71TGaVrjiO8sYPWyaYOosMxLi7qhlUB2S5QcqrOUWrYCDq
p7kUQAWVx1buK+lRHZQ1WW4JQkWYB5/m5zKREfL5qVu2yAxMo69lWBtdFnKQQEtT3DEn0gq7fDnb
Yh8YjuqgrKKiSVZ5Hvwya4BiakK3Wp5ks0XVaHBLHZGFG7m2S1Rig6eI/T0sxbfJc/cRBFMdfJXY
DTJ45+PuZpz/koyEbVWWYVlsyW2Z3l1LrhYnXlFSYFt6IIDzvP6IxS3a5fM68ioraJsHCiGlSrQ/
M3DJPiVr/m2fcS1eWZC2lddjXIBMS09OwvMQgOMtwnDTqGjhWgsHYbTAH7tAoUUQrIxiZyTpgoUD
r7pOsRxnfzIVYeLILMws4ke+2tqTGYJJ1/HNrQWqJQnStt/Pp26sTtBpv8iu2FgpTWOjxaqqsnle
Vh/ClLYqcOWUUnpWnocGo10zq6OtgqJEF4aP8k5lt3+NNXfCxgZE/bFxw9jotFliZgWr7BoXK+ly
4CBORbvJMWndjYOIYWz+AF2hwXNsIdob90qIj0Ky9Twkw5Zuhsm6Fqu4jveTXPYUUpoYHttf/PcE
TFf7wlWHXGUqL7hHMDTtPH7qAcppHWcjOd1f8M87D6qrEbbYeTV8xkowcP6RuBkYMO2b3fkn1ezj
oqA6Y5a/BksfJM1969GiUhek6Dhsd91wUI/+vjcYqsSdbIb04Qp+boh1Fb2z02G0PfA6+E7b3ddI
iODyb2AUbv9J23KncS1S56JelQ1FoZi2g3sse8uC1HP6fVck6cCqLnCrVQ4oMnbD8oUi64VZnvRh
Y4n0uO8JWiHK83vccXR4Ah2bpzLjx3EUT7szn46sAveZrawUiMXGFVBj69hwkkOyq0ZKdVyVUJCP
SgVOCNU8XL2yDs6eHbzrarGPOZ3qvFgjiL5cZ+nBi99nJ5VkP3vPfWZBsgW5MKw1Oqaq6VNUf8C9
H+d5Rz40kK9+ydZ12lhrDAuCrkfYNzYvLLQzxVBpDuehRjMh2mx9CAIt+xZ6HVU1jaU9unMHkrUM
zI4D2C1aUkU+LX48dk7T+OiBW69e5+YK3JSJFa1dekzX4vDY9P0s9sZqqZNkZYsYFai3aFwNP4ri
Zx38NbEXys6s38jghtHX0VKJkHLhC9597mk0iL9wXzvxJFqXfQ3B4JP4fcFsUstr7BmLMRXNS+OT
LhyzSu7zHUc7wmazNTaZNXno7Qfe1alFBJqRPFwd/2Pr7Lu7pTpkyp7Y2qlGevEyTV+Wbr1RK/31
eHoNnqOzYlHpkSWpWrAvDt3BXsdDvymsZTJ9///VIbbDviCpE2wQuFd2H23uDP82TgqFp31vzn43
r9Z1kQNbPWityPWp65cPQc76y2Pjd994w+sdLcnimm8mzcS8eJaOd0FSqQ8tWNDCvkSduveLH/VM
h2Nt862StGErqBNjpVlW+cxCWXFtknoJsyxp/u1LuhyVnW4RNpsmRM/A3r3M4qN3fanUPx1+hIiN
rQ8wGNcBVP1sg0MDjJVxVhL381LiOJFPwBA+ng+TdS2GVYedZTVgsnk9oZqQBAyM7skWLuXNwaeB
jp7qUEnvm9Xnt2y5BsN/nETJFt39m8snTN9XvVdBQKyerRNJ+K32Lr5/BFPouRrqo7WMh0xa5x2j
g4fcv+u3h0jX9Se8v3DmiPvJxXd3sR7DtBbEGWnSNeApvQWV/W5OS/8EfBA/PX7vN5d+GNdCeOna
Oq1bDE4avFeg5UibNlz+yVJvI+2+6TWwr0XxkkAtCb3p/MZ68dmeHBWWdlnsNK7l3IxBJhmUzfYv
oF8gfB2AaGi01r3WtVhlvYS4CqAev3x38CO386ewnto9XYdAzNyv4175S56O9VAIh9/Qwu3EmRIk
lDIY36W92ipyGYZeB0uJpS18N8PUCnpAS6ls9rm6jpPqLCGTtSvpLXcPhJ+GLdJYgyvqYoQd89I1
zQMMiRhA/xPKMo08HwQlG65uGg8tRGVf23dCe2wqa3kr7L6LHOrLw+M4Mhm///9qPttxLnpcNtLb
EjTiwLrRe4eKlNx49f9fVP+RDOEuWpg2pe11PE2dGwvJWUX9BRyvN//gH9gtOcuDfQSYaQ69nc6p
BS0wXSNog+GcHsTYJW3PgCeeeJl/fDxWponWwrakoOwV6JG81dI5jLgWHBocU5QDRrU03bh5MD1D
C15Jhra3KD4hp024jEd7XqJ2OTT9hn3DfOuYKcepprTtbR9kdtV3koxzKKpdjVao3GuZFqsN9yu/
t3+ppBhPKFWnkVxnenJVtyVj93aTCZ6hbZo7izV+YU38Zn+Qx/xcnrKDF60vd1eqTsGh33BcQ1rX
cVNemlZULXhMNp5x6ALl9DHdIo03TYEWz0Ci+Dnlkt/uETcn3sWi9vGxh5peW4vmaqAJDZaF39rg
u1Nf0IUfluLrY9um19ZCuSIJuhd8Ja5CBFk4OoEXek2zYdz04lrkUqufu8Rm/Na57jnxkivqjk/g
j92YTtO7a5G7TJ412pnCwqCaD2lj/6Qi//x4WFwslG+scFQL2LaYqqEVlN8KRGry3wBsHUjPQner
p8Pw6n+ApPxMOmrCglC7P9P2nburGQz3YFqwlg6V9WJhg1N7Iqzmv/z+6fGAGKZSx0V5qZMBFAjD
Uy4iCFKv2Wdn+v7YtmGwdTzU7EpraAeswG0qDwk9OZ2MlPiysj1gZAzK/ZteZcN0osJiLsJ+zSs7
SnCgPczTuGHc9PL3GX5lPCgCqwhIIK6oGTlT2NLWXcAU25Gjw2c08gcyJ18ej5PJabRYdfslsOcU
S0zvXoapjtxiqxPY9BFaoBbJ6rXSc8V1cNyLS6ybZdkHvyMnmRcbDmR6hBas1gihp54P2HqLYLwN
ftackLZufRWM58KV/WHfGGmBuxbjnQO95Ldh+NGW/zX5aZddHQa1NFjGppqJa4pO1+PKuq/gVdjF
9UwDHQXVwj2Jj0apa+spP3tuG6/Jfglnbe2Neu/bnuMHmuesSZG7FcjEbiJ5V7J/erHP+XV8FcTI
IN3mwm7fH1z1jVv/UTuyyS6cNsbl7kuvYotUbhnQqeW3kUce8jVgsVm9b1epM2UNfAHmoej4Lamu
WXNp6HO35SuGtVLHVeHO1GoHG4v7UHyap/JQ4qCcb90/moxrU4lprCB+gPcesy+5Fy5shYzgxk2S
yba2DKxtMrc9w3SS6oNf3ZbqaSIbxzSTaS38yUpGTlGwv1nJpzxtD7QKwpnuNK4FPZvaGhkEfjK1
79Lmuw3mnC2qMFPkaCfjFZr0jDUFPBwtbpJY7/LcPe5ZUnwdSzX7jVXWNZaqSTw3ywmN1Y/tvj3U
vk56pWiVM6eBhyhJwr7ilzGww2oY95TnAVbRgtLq0N4mPIxImT7VvAqrhoRO/9UFTn3f+9+/61XU
943H64DN2HtxqX74U5q997yu/jGkJPi07xH32X71CPSX+KPd1FgPfRv6ReD2FcVpqJyNJGSaAS2O
ILo7KheNl9dSjTys2rkMaZvRCFXFLelsk19q8SQh8OS5doUTk3KjZVqPtthCJ76dqX2dgip1curW
SVlc26I5ZaA0853s71qMhyIlS/R4Agyvr0OeuryWPiV4/YLGlvfVcT4+tmt4dx3rNNUSbBGW4Lc5
+Mv/F7c84VJc5uJln3XtmNqnbp2WEL29jdC8pZAzK1I+hnVWXvPWu+17hhZebsU66s5wTavMwqa8
0vyjD6rIqdnIe28TdFFfxz31DBKZHkCnt7ZKI1U/yelvy3Euec0iNn3puiMEzUPhbLH5m2b6/v+r
UJuW1anRychudD1Kebb5rq2Hr/NOratjJ0UfsJvHj37yb7uWke2eoIa4sQqZPEmLYbIubZkP92HK
nzv73TquoUUjgIkeT7NpWLT4Jdmc2HSssysfAQaxKEhel0TtW9507cBSWZN0KfxUWpe6/STHY5Pt
20nq8CdAcluetBiWYHYjp10PQ7V1f2dYNXXw08pzR2XlfU1Y20M2s3eNW0YT3+pLMoy4Dn4aBNoY
hIVljYrpu2TBdGJ+62+cbkzGtajt+4E7ghF2y9aTm71v+M7h1nIh0NBdqvy6uFpefV4LHJNwZUcP
j33w/w0of1Y5fB34JL2Uut2Mt0af0KU+NE+4Yk+fsRk+qPO4CxUNhKi2YUW33JD6a47TfVJ2/1RF
kL8PwIRzevwNpoHXwhSCRwFSSVNc05J/QqfEehDp4oePjRvWAE8LUmes0Xnh3feV03W1Dus4hO1w
Ksmvx+ZN765tWyeqcKSEZu6NBhCbp+Q80WFjag2mdfjTMALd01GH3dBrEGUQgaycLfTE/zmv3/Aa
nVAqrTPSe3aGGtMUQFVpjUjV/k3L2+i2oZeCZd09ce9FjTkE4IMo28QXGtYHHRFlJUu59C5WfFn/
66036F2F6y7UA/V1QBQbfGU1xYisC7p4CBKi6P1C+3LeSOqm6dDCuIT2DrSj8erTEJf0Oyt21f19
HQY1gJsnd3CPhAroX5VTvwcMfmPhMa0NOgaqLnqLrw3C1nqRR+c0PHnvRR86T/RgnZMtQTxDgOkw
qMFuPJUmTn61cBp3cFKu0dHzQoAAwuan6lXiPzlSBdnWJarJhbSIu1foA7tD9hqHSytzMJ9GxRbR
xP8J7d+ICx23VHmi6ESNEVvFjeHeVzY/QYjmsgASUvxQO8WZugqc3+0RN2fOhNZqX1yo3OrhMMWl
DmsCn5TPBB3lN3DGP7tRfky/kK/OEzZFn8qo39XURX0d3zS1JfS3BU6txXq2u6dSXKYtxUvD7PyB
asr9oZxSpCPliaiFRPnyT7Dvls/XYU3NpJam55gcuV5U/jXH7gW4PuUk+xZcXe8vmJIeXEconUiP
9YdqztfPbcWcjQ2dYf3QVf7kJNuxC3CRIj1Ipjq4HSvkBrDJZFpLoC4PinzpvPFbP5IDn91jJbfK
d4bo1iFMo4t2RdUqfnODsYoZOosOWSmnK7oKvLAA/GsjTRs+gWlR7ZSF1a92ry554IekWJ8Sa94o
dhhc0tV2AA1IJZPRRkzJ5iNPzzT70pKNnHC/knlrudDeuiZ5OaQlBn5CS5ft3DL/xenHJzlfwfqs
lq2GDsMk6DAsOwkaqiwvvVq0OGUDOdFuTkMJAYs5rcuNGTA95P6Nrw55Wd9BIj4dsKwVJ8kA+EUz
pnfFF27YN0yDjsfCBaiddZD8vq5CPc8Ff2lScqRsa5YNDqRjssDzlYqkJ6iYNdfWucqtzanpte//
vxoWWYMDsfATFA/ZT8EOVW+HKAo93jyabN+/5ZVtnvDEXuoA70yHl1l5eVjQH4XrHh6bNw2Jtmu3
LWYrxTHi9bpCw8gdxoPXgzrvsXXTy9PfX97KZkmF3YkrQIdQH1bVN8eximsn2i1JFdMTtMANmGNX
K8f5mgp3Dgc3v5TgkQ6tYev+wDRAWviWyzgCRJ8n4J+tvvLS/pLQZF9t4E80VotEhRrlhXXroR/6
g+NsaXcZ3lpHYfXK80GNzDCtyQw8ZrvKcO7afRgvX8digQcozdk9TbV5nZx41qfvk6naukE0Va50
SJaVlWjsGosAHRffu4KG0DfpUv9QqCkaGMWl6/egfebzzkK3rk8oQWhuFdiW3gYCYt6C9+IAbTKx
hqAiX6NUzctWAjNttnVOqxl8+Tb3wO9FquSpkc+FM0AWJgtJ0IU9pB1ICyykexYQkSxoHj0OQpMv
aCFeq2SoVamcW0/GcLGaqC63SsiG6NPprarOIjJLqgTCGMmpmMdQcfLs8V2MF9TX+a1WDzURz2+S
GFW0p1HN8WCJU+tv1bgMb6+jqcSq2NIPGYmZ5ZzrNf+wsikiDd+XzHRAFffGXthFTWLhpTh/OMkY
kio/C886Pp5Y0/trZWoflOHzMufZVWbBU5GoiC3svcq2MCaGZK+jqOYsyMZ5lcWVp3DLAl3jK9DF
petXoVrtjUEyPeT+ba/SG2OC9+gQI3FO6Od55mHjBIeVFGd32urJMw3TPS5ePWLOKQOpVUViexwv
ILY9zI77cZXTRknQZF4Lr5YW3LaCZLmAkCqy8+Fkt/aR57sUyaiv6wwOiZp71NWdm/TlsYLWYNvt
QxP6ur4gb22F1iHs5krra+YNV8frXx57pmHJ0WFVwVwFVpq0xTVRTTM+z2Xn+e/l5C7q+PgBhkHX
cVW+XBsQK/kJVE296ThMy9fadvKDn7bfHj/AlIR0hFXBwY62yCWIvaq+EgeM27yMVGedcjsNW19E
a3GnuRchXX48fqTpm7RwlqhLlSJtSIyPe+LEP48qvSTE2dhI3s28cQ7R0VdrAx0DMmKnBxGsi7sc
KF3OLr7FQ7mnXrZa6gwzr2OwBFRh6i51UUotfcidPkFobWOlMFnWwpiO3uwF3eTcKpeHjNMoTbfE
bEymtRBOHHvykJezq4M1FR27tnMck3mXOAv1dU1BHqDdO6k7Epd+/ble0hfasMhqhpNr72IBxiP0
XfAUZM0MOv44GHjbhUUStDKk5bgl/nJHQbzlO9omWDUic3gbpBCv7Q/leObYzZOGRBz+k8yQ4sHj
lmUj9AwpQYdgQaLSIsxfoJRLBc7564i2pelYBEmIfHd7HGuGGdeRWLKHYBjhOC1Tj4zRLJrmCZSi
W9sik3UtkhcwT7U9x5mtCMZTXa0nsO5tbOYMi4QOlQIIq+wopFpuJRHXYOlu1RQcBJjAHo+LYZHQ
0VICNdp1qgcSkyz/AnGw9+4QhOVUhlXCwtTbSA+mGdZCuWwTv0YgICMn45X7/rkay2PHgbudqo3V
zlQl1Ump5DiQbFAYKPrCfo6X8uRf3Gf+k5+qE/LERhoyPoX+vrdgEGT3WgsVhfGQPLlR8wR0hvgx
RfOhPiroeG48x+RQWnxTPnEy3WcdjE9hCjhYxjfGyRDZOkXVjKrFOA1+epULCZlDonV6z1HPsdwi
9MYcmuRQvCP7tsSezljV9HnlQEaXxO7QnSELf4Re1aVo2qfH3nsvQ/25THk60ipPVV3PArMxBx9b
OxT8MuBWKig+8fxU2t1GInrbez0dd5UmAeT3giABoXITr4ju0ptBmV1FTWltcMu+Pd+ejr3yFhCn
9g3wJmAK6jAntcibiHp9uqvc6ekMVs7Ygtm3QjGymQF1Rw9kEPZDmx2sjG91vps+QYvxLhGenVYS
pcJ6nY8VXeqz5KLalSM8Heg6FsRr8hmX/CB4T8LVHaFYmV2cHE26U76lSWb6BC24nYpCAaW93zmr
loCgtf8LO87y8NhXTca1kJa96sspH91bVRTki+9ipwzdBFZNO+1rKTubBXDdlp9dRz+7zATM3P6G
c76dgjwd0wVN0hFqMW12hdxTrFT2qUX1YvD3VSSR7X9fUpcky50KvN+3GofPU9D32ftgadnGEmEI
Xp3IipI1qwVf3FtX2UdPFVDZDP4FKVos6uHL45k1dDl5/v3Zrw6c3VoWYmrwBfxJHRngFvm73gu7
w3S8J4WgDddfj59kmon7/68eNHG0RLLSw00k/TVCEkvVf5ci31jmTMbvjvvKeF7bfs6twrlZnQgt
gkp//s7aQtiZjGs7brQf1TbsO7epf/c/zq5kOVJdiX4REUwSsAVqcnnodruHqg3R05VAzDN8/Tt1
V756VimClSO8UIlUppRSnjyHCI6O8ajUMWmqxpbC1mnHqa9XeH4VADPZLeWNaK1NIlJsY8e1PV8K
Xqtv1pUV6Lt2p92Efiqkwz7XPYkodgYZ1WV4fAEXK9yHuDxsiQ3tCp1Sm+KAlFFdRTCgRWDKkMeX
33r3r1l7eE39A7qTAw3ayHS29V9D+PC/vrNaSzPXbo/t2XaMl3RknhcuPX50k9/LEK+lziB/CGHk
V3B0dwdaj9A1WFLjYbF8Hb2Hwok8KYaROWZe1hXpOZhILLpp16Br1GQ6WODHebYns1x5uIwH0EYU
Z6c1htDFJdmpmgezHJ7bLDgsxao5BVSfIQVxVqEdtbk1fHv5vp8evTRK+v39RVC4qYz3WjMnNcsF
N/3UHPG0uQ7V0EWJw0eduoHKRlIcl56A4iionV6FY6I0wg/F4vz0eA8uUhoJW1efVX2HFMt4AhFl
B5K919KORbZzdUgBlemlA5haE7FEM+Vnv02PLimffGHs+k6XuCtCWUZ++XhSQD8atiDg8h/Q+X22
0I+a5+JU+M1+pMEJUPrL/ZVWLIQMBMvb1a9df8RDsLv86gkNLTLt8zx/85blmK86WIhiIWTcV56A
LgZC7fm5Auo9KvvZjDob9ev7H6FYDhn5VZBsdnoTZyXEtR9aj7+VUCZuXS0J8m1j+ODuITNhJRNq
hEl2W25r2adc7PyS7/28jvrEP97/BJWBbv9/dyKDJL0mY7WIc5+Bl3QO1iGegkSzyCr7yCfy0IFX
5XarEcH4tLhpF5pgt+isQbNnf3zR9GQIWJYahruKlJ2ztQ3rcdz5KYtHcC6MAKOm3tW3gLAfdLxk
KlNJQV2aaV6KsYHLAnIpxjpqep1uicpQUly7adIv9YS7k7Bs6D75fFe1oA+DWN7v+8us+AEZXxZM
jY17LPJrkrTfC4cfLVN8zUbdE4/iZduT8WN9lVpWVyEJyPCqPZtBWNVFaNlOWGQsdsokhLxdZDlN
iAxN86ykWA4ZTAZ4vdVzbpPX3jsUIu6z031TKXYmGUnGF6trRCnYuV7bXRP6QfJtXsgutYpDugSa
yavW4/b/d2HXWq491zYWfMq+g2LeXtpwTF63fYAU0rMzNYL6qLG1RcX3gYC2dmKgqMCcJY0WY+xP
gVh0WAmVtaQQNzsQmC5QZTkD2XfKeHoCS0LUND/canpjTFc2VK21dGyLJWXzUgj66iUiXmt2bKdN
RPa2JwPNUt7bBbiy6KuB5W7BECzMPmpnU3NEqGYuRTb1kHux1SSvuBamybHfxtLiydAs7oBkxnOQ
SzqFGRpuHY4IuPv+o5iyrC64FC71Sg+yRpBnmoNzrWv4VY17c6F3Pu/jJY2YFaZsQxOR8TrKK13b
ouIgkEFYeKdJCdTU0jMU4eJsFRF+Ym8W3zjOAsMdfwzGk0l1RLuq75BjN0sma+Z1enbr/LnBA3bN
dO8UimiSCbJyJ2FePpTpmZjfwEcXjsBTptYae9ap8jWHsmr6UsT2FTaDdWL01YZOcf+nsn9ucxsp
RmmKlhgPOtHnlAVfHMvsY7Zy3dVJNWnp7KX9YFYVkA5n23bDtPeB3v9+f9qKnViWEfQCnqXCBoDM
SKv5r1HyOSoqar8a7TZ2F4hC/tfvZ6fwi5QgnhqaxUWGQmM3xZsmL0OySGqVk19iLbsqjxIWHGfm
RlCf2PakK2Oyinw0jPT2tF6Q/BV06m0YJON+Xbpf26YvXYhz2+C1BT2sV3xELG51cGaEwbqNyc6T
QVhkcCdeFnCaaeh/FxD8C0eiwzko3EZGXUFroqxZh0Vd6RHv2+gJCxMt7lbh7TJHFrBqI7UMTl8d
Ye8B+dmXYlsXgyejq4bCrB2GDoNzfyPENwzA0oKXMi1221ZUilOQ5M1+NuFaVw3iJ6+cuJ3q72NV
a/xdsT/KaG3mNVXvTilCqd0PYgdd7GfTfTTRWrwOG09WGcGVdk3qzRVyjbEkZViw0grRyb5tt5Hx
W6tpQ7W0gPlNgx1QutjxGQ0sk67xVFE79GQyrNkCTaqX5oioyNrf+jjcPgb9cEz37WGeIl2TusJB
ZRiXN+Ii3fRd8tAYhEcigxhuNulEEBXNMJ4tHbCMt5XdtbV4Xep0B4rysCzpznMG1BH/GaAV73h5
PDZ/ZpwuLTFi4R6Zy8Lc2bhGt49+l6cktlizNMeu1LLRD3kODc805UtotIGuXVVlP+kMbkvH4YYP
lB333IjPY9wZulYe1dDSMdzabB5WJ6N4kxgwdAB9aF30qYaWgnvq18KaHBeGwd10Aju/3eogCIqX
DhncxbsaPBwl0mSSlnh3zUJafh3sb1lixJs2JhncZQSzqKeuTR78mT2gTPnIxfA9qPq3+8MrXs5k
ZNdKrXHq3IyfHXPdl+B87fJP3MrRhD88dMEve9JVUFQ/dNsZ3zknzY0m4xU8xzORGjrzyfW+16v9
tPjzjvg/umI9bPsi6Ww2XJM2QQoQvAGURp0tu9oAXDolYASpoe3hgSFsW5uJJ+O7Rgif9U3nIwWr
yRyXVvUGWLaxC7ymePGWWdOVqLLczavfWU4k1gBR3haWc+0QgOmwWsd9TeponlBIM0WYNYHmFFRc
R2QlQpcP+dqSAj/VBND//Zu2X/FQFRapGTrUDPn8VAgdckARlP+eBO8+q0UmgmYgFB/rYOmPDRTh
942VzddtXiCFPE0Gz+vBJnGeiy6GFGTYQfGq6wKoe49hUP5ymK68o0io/n1ZevcdJjAJuVXhO6h1
CIKzne/TRINHUay8DP6q6m7mxOn4uXNIZI9eZHf5S97Xcd0/LvavwrOO962l+AYZATa7SVWPvOFn
05/5ccYV/ci7HEQEeIfWXM5VPyHFfzoFbhIseDhi1dQ3YNOkaxb2azteJzILtvFXpOAfejL01oLd
ElfdF9upj0D1vriuTihV4bMyIiydhgq9oAtSrCTFe2fB34Kh1d2hVRaS4jwoFrakNUVmHoD5CwpK
WcXDLtNREqiGl47ucm0qK3Uz708zOCBtbxL+bJlLEPbjMm0DQ8jihF2ZrpCzxBeYrQhFiT5g9nMc
xo1rK4V0ClDIlKPv8Tx1XrgGQ4hHrzCYtw4vPXg1pBU9B3/w2fKfVi8J06aJ+TYCMypjvTpzcafK
EuJcDPXeddnZgDxCx4pNhqcy1mvOshUoEcy9ofs1mML1b5dsqxVRGeGVTqhd1xRjA8KEs/OzYD9N
qrmnfxxPVIZ2JbSvTQKEyDmp/xBotS+Fjk/rtq38fwWKyqAuA3LSlFaYtdHxmNOnNPu1tMdbnqbr
hfs4nqCg+N9jeQDeNOsC/MKAN2mSeWCbGB7xuL+/vyWrPkAKVxOKFJY1ZLiQWm+U4vhdw8T6a7uR
2eoYiFXWlzLuMaGlUa/gWSmdT8AxRemoy+VVtpFCtZ5H28fzEVDLrA199lBh9HGTzItNZaouMwuG
gvdwmnT8Sp0vjH26b3HFHZTKWC5cEUSx3HB0rghR1/AP9T6LRQR0ff/NidpDpslQFZ1vVEZ1WWtR
oUkW4u+iDqqDQ9tHmsznOshRtIZwckgbvrcgHi7S7rVdgtdm7T/f/8aPrytURnwtKDwlAcU+5CQP
03SqObjC6vOQboPrUBntRW1mo4SJ8X2/i0wv3xFvie5PXeFTMoVXCdorw5pTcSYZaXdo2MDUm9yM
gJ3WzV71E1JIZ9z2e2bgJzJ0p/PZiw2/g+Sl7q74cTpHZfau3AnyprXI8JK3PwQ/JeNbQD4X8/f2
Gb1eGispYlqWMjQKHgR8gQ+LwLukPfYKowp+3F8B1dhSVGcdwCH1nAwvXWqHc5sdGoPF94dWWV46
fIUFPW/HoMPLuHzCy8IourByNMmtYtoyzmv01mrJi9tOGsyvXoF2dFZ/vT/tj+9LVIZ2jQYB83Rm
eX9oiytzMOyCjke06I4lJVHuHLIlixjdBqKhMtKLAUCzeqANfilMP8ZG9ZjgQpiv3pf7H6Oyk5Q7
p02H+lkA77f8l4A+TMa25ESGdxV4WDVYDvun4lhkzzbuFrMmf1C4jXf7lHd3r4G4AfSVsJH2fh+6
/AkaTqGXaMj2VINLJzCb0Uq/Wsbw4jMRpxx6d84YupmuK13lO9LpazTG3EwQgv8zoo27rCGF4bB9
YhnRUBV7Gzo50xxnwya9RJvKrF5NTVIh0Lt/9HL7S252D4sW3K6ykxS7i7Um1BrY+MIbP/TaKRpT
+wEQk23uI2O7qiXLqzaw6J8kcybnDewqSUGjtivB1MtNngU6wWPF2Siz2XTCD5qEsPrSQ75vGp8E
uGHmbk8GzYcoMjqZz8bOa9scurS+0JadbPrdohmoFbu4vxUEmLttJ5U1u6DTOo61CMrziK4xVO6L
R8H58EJd9s/9bUJxiskAuMweoNpnw29J44BX3jkGpheOxhC7blQu+FNPmo1bYTAZA8eaxpj6ue9e
vKl7yTj0ohKwPKV9VDjTsW10zQcK/5XBcLggrCml1DlWZYovMqy3YgBRc55Ub/ctpvqB2//f7VJg
sM85zbFLoYQC2Oy8W4vyZeU6TU7Fvi3zoRl9lQ3Emf0/Ve06X4I8MdKocV1n2N2fvipdpdJGmEOd
l7KicU4zs/ei++OmfgrOf68PPWFFBS9DD3wdrWX8Q8v1aM/WtnxDRsn5kye4U3bOyZrznSiDx2Wc
dYSwt7l/cD+UOY4WUTEKwgPnZNRT6Cffq/LL5EzgBXHDdsi/DQ7/4pt/wWYVZtV4HEr6mRGiObVU
CyZtmHVSjwOrl/IM7c7RfPB0+CnFuDJWjtW207krxh0s+tYGbAjTwNA9j6gGv20H75y4pCukXnOz
PFsteQQg/I2W1s/7DqYa+hb/74YerKbyShJUl3EtozwIdnW+DfJCZUxcxjsCtDGvcGlAbcaehzZM
817zPKuatxTXo6iNnFkwCSQ1xy8cOo9/aV5t00eg9u1X31mlnjzug3O8f51aiP311KSgliS/75tc
sSXJ4LHOG7zac25n0VyG3PhKrAps6W/3B1dkNkTyb0ssfPIFENdL+WmoDiMoY+bywc+ugQ/BhN+t
jsFK8REylMyDItMcDHV94aApGVFm9QeOcqt/uv8Z/9bAPtgjZDxZWVYl8ouluAR4DWBt/WKK7ywT
oSnqfRD8EeYxLcoY0itRkrzinSwcGB7PWRV5IKvL8hjaJXHq64qYCqgqlfnAKPqnC4g0Yjoox6Tl
FK1OFwb9ecYlPoCKWo3OAAhKxx6IyDQWuN3sPrKAdCXg9ZKnXopkottBmj0q4/lonlCZjdM912RF
qkWUgsg3aEvqBD/hgSUsCARoJNzHLNe9cSlq8lRGpjW8y9ql7MpLuX4ynGy/uJ+88nlNnikbIsaH
0CpOfvBIQUrNzajFLcXkmscW1adJ5+acMxt07wgyx0exvPV3dsKOozZfVWw/rnSByGqRmpOz9q+V
uYZB5exZ1u7uL7xqaOmmP3qVOafVVF3KnBxcJHW8SjYOLW0O1Tz1Xpum1VnkX3LjEdnc/SkrjC2D
1cY5+5fapjqbpN+3QxBDwvrVdDWpqMIgMl7NHfHyBIKy6pyMzvcy8Xd1vU6aKFPNXDr+aojAgWDL
qi6ziaZ/0/hklH3IUBPdZhgphgUL2oKuvL4Y2cjCxeBQ3ab/GHTUpFL/IrA+2CRktBorIARlMdK/
ej5/COrPFnV3RfmTeezIgnw3kM/LPJytEUhx9M7jLealC8puZy3j37RvTknQR7l5bEDAb2cvrXkp
+ijz20tp7gBpCm12WEi9XwfAmbzcPzS9AQIGM//MM/GM5jfNWa5ahNvCvzttE7stiWfj8peIPNuV
7fQLZ28e21WbaeykuM3I2DgrnSzOIDRzYaSLbFKFBJ3ChnlhyU+uU41Uuam0JZTIooz2tuP4oxuP
Q/Adsiif7ruR4lCX6cfmFlAlf7H6V8N/Ek79kC5d5NVfBB4sxvyLVYiw8DdmbTJaDrV58IWsSAi7
NZl35hSUB1wyrW07hYyTc1eoEXsGRjfLmJp/geUWw5/7RlJ4kYySA4tsaqQTvGhtzG95av7mTvWE
2+qX+8MrXihkkNwNqYM0HDNv1hLcYM/VOodts5+HbVuFjI5raUmqpcVOxPLvk99EdPliAB+6bfI3
m72LsKVcA5D9JdVlHazHuiOH2TfCfuDPc7FNg4ra0oHb9I09AmdZXrzsKyBS4RxEtrntkiJTj5Ey
retczP2rn1RWSCaBpwKz0ASXIm5l8jFzCDik+ma4ZJWCItsdWVQZRNek9S8e6YMdWgaptdVYGlm/
4CoxXc02jcdxiSb4fdbEtps/NMu576fYKOIOjbEJCVPoOdhrNBg/7i+9KnWVQWwmySrwFzr9K6FZ
OI78YYG2ZNV1Udd87vK3kdo7v5vjNfl9/wf9j/NWGdXWdJ3v9N1QXVLyY7CeiqAN2/JPZT5n82mp
t0WjrA4pVhO6hHWDaOwzECYVoVtdc9x3LKKDSCnIE6hMU2ZYbR4Q2+2hGHjh5p67bG9bwc7JRVRM
7W4sAGfs3uqWgPGjjexl3ZVUp2Hzr3d84DUyuo0kZpYzY3VONF0jSrLIsB/d4ckGDMAtIaRzcnwg
SNqoC4Z925Fw7IqYFwev/NLXS8j5w9DaIcpREUBl8f11Veyv/yb57/YQJkwDt26kGpSeg/Rtaj7T
SeMyir1Vhr61RctLr0HKO69OLFoeV8MPUT9Yg+YyoAjx/4O7eSCQz9JxubBlDUnjheb4zzajSMl6
xvPJ9ZdpuRjlpTD+eMYnMm6ctJSsp7TkDfqzlgvabVGfMCMHkbRp1jK2zbCsdvCToTrb5ngsxAQ0
4/glnTQ2UWwAMqBtQs/rHLg5OvucdT+be8+aDrxo4y4RYW6NUW3oiroKv5HVIMfUhOLpYvaXfjnT
dIjM5GoIO6ocDZBRtXfKJGcTuNM4J7Zzmub0S57GjvmrSqqYp+vRab3Iyk/+/LtvNnbEUhnjtpCR
iBH6f6eyd2KwJAfDX2MAyjSHsOh85vNxNI2Tma2anEMRF7JuJK+4VbeitU9ZZr01jP2xUx13nmpo
KR2Y06YkbVdMSLGLaOrQfZ7qSrGqoaVEu+/oOCxQ6biUYIvyCnoIyLotFzClcPZSa0qA8Z4uGTv0
3Seu00BTTVmK5aLoKCTZg+nC+bMR2HEvyP5+KH98syEyuG0u6ZKBGWm6DP1PlEhr98VtX5zhZ7oR
K0xkfBurEyt359m6zAXSLpaGgafz94/NAq6d/6alRTI4E1lK6xLU/tFh/DVw+aY7JZHRba1Lq7Wj
jXUx0NiZuuRxdT4bRq95nvx44yEywq0aSt4xq7UuZfCUVyc6jZFfRO3Covur+vFZS2R8m10Ji2Tl
YF1Y84y0HdSop7XVoYFVLiOFppinpCz4aF2cGjxKsVt9BRd3WKMCU3Ya2Lxq/lKI2jTNccRM1sVN
nhOWReIHGKI0h5fK9lKMkr5xkmSE7TOwr1hl8cTJ8KtiXUzchWt+QzV/KV5J5cyusDvMv7AO1eyd
3SaLx0JX1VMM/39gN2LZrVsjpOzkiznXoJt4XCBset93FPaRAW754pj1yjB4mj+k4hm54mqd6urr
/dEVISuD2PyFFA5Le+vSMvPgreMRp7lmK1MNffugdwnmOKwd2pBS7AY3nBD3nsHTtHHWt4V4N3TJ
8bBEGtu8uOiPLqH7JCCXtM0gt695N/QyO8sYGI55sRwadgNEN7QrqTKIFKhWLaixFtS6mIMf54zE
k9i4wchQNWgGjWsLJMGFr/bR4FDhG92njOouTyoflGIU2KzM4utiXRpw6MbFEPxe7MSMoCGC7lS3
1DiM6lekKG2bwiWJS3AydT9Ysy/6MSQjEPz/3F9ZxT4pY9c6Fzcwu6nwKErz2AGujDzY6dfFz8NV
lxeofuKWQr9zHkJr4N5ZbV4ArI364MCCV+6BIO5vr3tWUthIxq0VBht5uxDzUgkRG+O4L53kt2uh
FLvolkHhpv/HUJYx1mGvtC5QuXPQdkBR17FwotxfBcVeKSPYfM/KiqxCEBBWQefH+N4IM2JFpUmB
VcNL4QskpaitBvax3PXYB79cOu/svNOc4yrTSBFcTUY7zQIe2k72LsnJCcDCjUPb/3UdOuddk7u2
dcnxJp+0wa5JdY26KptI0TuB9QdnnWliQevQnOPK4qGTH+6vp8okUtA6Ph4JvcxFalMXhylp32qS
a7AdCl+X0WpBl082irTmpVtejDoW/re5+R1kOk0oxcxl8FXlY78JjBWHCE1wY17CIP9+3yYKg8tg
q9Uq5tnLLfNiE/p1rYoIdM6/Zkf3Bqmyy+3/73aZrkwGczIRQtmy/GOgB89hLpAA1j4TOuSbyja3
L3v3E65o7NqySXZOmj+lSE6sWzWJvGKLlBFWfBSQxUmQ7gVTFdvNHzN7hjYXtA7HiI2f7ttf9RtS
mGZzUHHfgk+24to0e5Yc1/IfF4QwgeYjVAssBSuD8C3QQdgHeNufKLceStcNiZi37QUyoGpcB9fp
18m+mL4JhW0/CrRPRSrfkcIVHkJ9HmBob/w+j3togIQpdOUnTWFO4TcybModVsscp8C8EJBWoOq0
q9N/7q+pYuIyudjKGO/ZwnAquWOY5cPBp8WzUf/scu912y/cvOmdz69JuVTCRxVxLl7KPmrA3790
B2F+3Ta8FLVFSfqksDzz4oDoMF3qo09ALMCKU1n5v+7/hMr6UtTaoFmfeuGjDmrVcWHMu4DqOkZU
Q9/+/844/Ty1njHC/IsPLBy4P70oK92/2+YtxSs3ACH0vNy8DO4Sm/WICoAO6aOatxSpnV+iUXkt
zUs+GNGcJBHKAPG2WUvHKqTQbFEN3Lp0tYUCnDiKRXcnVuwvMuqrrKuKignWdho/8r1sF5QMJG66
+6rCKDLYKx3oWs4dPL1sWYQ3yl3W19u2LhnnRcrAGdyx418B9487SJ0A7LFxaCk+iVex3ikLXIS9
MCuLN+bW3zatpMwc1qUOGuizHOZO7dNoWjsTCfX9oT9+PAdA8r9xA/GpoUGXIXKvNsVDth85/c4v
mkNSf57M72alO1ZVS3r7/7v4xKaLZKbFgV0U7sGx0nMRWIf7n6AaWopOf5mFO3j4BCv3T9BN+wxs
9LbjQoZd2cnc2uU4YMOi2Xd7+Gyt3Z9tk5aCc627xV7HlVyKOkUNFkQSo47YQWUP6Qj1mFuaZgZ7
JCzfV6bzQBod9bGiSElk5JXV+zbjHi6QadKEFadw9MhbwbhgRs06RyAl2q3OsS6fhyCNUK/ziebw
U6RMMiiLmabI2wU8VlOy/F6ml6RanjyQ6oBTbNcGYlsIy1xiTlXVed0Dl8To22Cg8aBIt3mSLO2Y
lmg9qMGxeMl9WA5vZhc3MHWoMsWKy6isEq39fi2Qz1eQ5wo8f18A13TfTxVpjUwhNuVsQr/BjIeb
4ImncdcnUVk+gC/r/vCqmUux26/5kDbVYl7q3otZP5xNlL3vD62auXSy5rPLUUOv5+NU9ynfMTtg
hO1aJymgJ8cblrevTjlAgHTbz0kBzVx/6tNhyq4sA7vjsPNqOxSgILIsTU6vMpUU1ksR+C03xuw6
EzusKx71QndyKY5zGSVVgaZ+mgtcRlZoTWWlOHiZ/WBvLPsRGSnFCxBQVI7wkIBk0eh2Z9r5mpNR
NXP5zDU9u3OtWVyr7MEtdzZ2gnLa+BQkQ6RsoH/8tV0EsOwnB8DrJo0NrnvHVbinzB8GkdqEdbTO
rmmfh6x4yL3Pq/tjbnTP8gp3kVsKesfmNEOn7dWzaGgW5bF0dE1IKqNLQcsTt0AVAelw62Rhy/Od
jauIlS3bzvP/Q19Va1ZQAneha7Uz0SffZ3/ux6hq4lKMOrwvpoKn+bUrn8l4aIslnInmTv8xZpLI
uKvVMcd5ZAPWM5lCXBeifClDOkLN3vpyy7+nNwcou/vfoVhbGWI1AKhh2B0cEzSAUVL+SjIdr6Di
mJXBVD4HCVFzs30OQlcDElgL8Y+dLUBfKHZiKDRLrFgIGU4VFGXZ1rQXV9uYQrvfdza0nnS6BqrB
bxH3LtWcAgsKaDkGFwws4kFo2zvbaeNtpr/96LvBR99cQEvji2uflWAco9Ga6l5YVfO+rfa7oQfH
zxzBbXFF0b50rmka5/bGDEFGPCVdv1o5HcTVIL+zMYjmUffkrJq1fMx2+dr5HRFXl4sYUoI7jwy7
HvLO2+wthazJjTU1mkBcF2zrRWPEZDA1TqiKIulA5Wvh9Hgczq60fmbevK+1cDqFTWS802r59sQc
D497vRMOhDzS4Cs6IbY9O8t4p9ZsfOHlmX1Ce/eunrHDQDnYT6vHct6mP01koFPjEBMiP3l+XSjZ
W9QeoL3H98bUabJ5lYGkEDVbizEh4OqGNTy6QJcjppbQWnQd8IrDVcY1eeXiQyUN7p6Y/IlVzS4t
l7j20peh0RVyFN4jY5mSbqRQSLttBP4vi6ef5tbfBmb4PwHHMWUDaMGQdqzilFHQkLvFUz9vzGpk
4q5hGM2yFQE95qSKiUWPft3Fa041TAqKE0SGNCH7mvu6MMS17g9z8OKMe9+O0uXZrzRYGJXhpbAV
wzA0aTYh5QNlmgCRf25u0/B1ZXBTxRKyQPw7vza5tUOjeMRLTcx+bBVXBjVB3li4bZa6p6DPAOu9
LpX7IJzf3vRrHRJNVvBxUIEN47/nR9F6i9MlLj0ak4F+xPxQzDxe5kVj949jyv0/hFNTdVB/rsWV
pF/t8clCrW4mscU1+dPHy+rKEKe+dkvfXEV+dQ3jbfYJxyOuLiNQ4CrRUPJf0zjczv2prLAfrN3O
cSPgHN30VzN/H50Xaj2a4iWzdcRCqg+RsuO6L1H6suv8mqACTpB4UC/fuMLSWVulweKgCRZ5n/9s
CFTtGGiGNQ8UKu+RDtoqbZK0oE1+LYAALwrrO4GkSJNv2tPwtPHfBahJN1V13dMjqK6ePGM9M9t6
XttA45uKycsApyUAc0Q6CXEt6ycv/5E2T6NOEEI1tASZWPqhECMJ0NDMzt34Gcg40uiEvhQhJYOb
RAI+vJZj2jx7RBopitdZnAwdaZ1iz5H5uYykMcHyZmTXYTlBdJvVj7V77Z2HPPt2PzdTmeb2/3cJ
60ocQnA3sE+rPyaHIm1+DIwNEA3tdH1Eql+Q4rYeCKhigyS7JvYb61987+ua/LNt8lKYjiMgEhUh
+VXkPBqKfo9O1dA1t7GHujLgiYHlwHCGCe+VbTY9LUAgfEpY2R/uT161tFKw+qMHBvVyKK6rd2L2
j5W/zdMf2/3H73Uk7YpdTNZiJF7DhrEsAdV2OPABYGp4yJLZ2d2fv8LxZahTRaokaxxKjvmc+OEY
dGdjqt8KK0Mt3I/v/4biC2S+rpkEw8AI3suGwkPnDAl5qdMTUk1fOmmdoLct4a3ZtUieydKFvH8k
0ytzt22WMsCJVW5KzQozX6fvVveF9lZoLD+2WUWK2cRv29Yx2+KaTCCZ9HhcBhuDVSboEqzPKHcw
7aD7sWTfbBuMtr5OPEdlcilcvQVkU0FriPPYH3zzh00CNAbvi2pbo6jrSUcrNDVb3juJOLttf3Dc
n01jH4ZZh+9VxKvMyOXSoOndFVfNCZj5nBwd8aMGoW1T7tn4bdvCSiesPS+i6Ja+uFoj3Q1i3Ls9
24RZw2T/u8+XMH4JAqvsaq4vTY03If+02jropsI0MsqpSMzUdyH1dbWMK/FoSO0upPTQ198s3Tml
+gkpXGt0kq3D0hXXAq20dE0ipxHhmqI7UXwfy01XWldmlsrTou/WfCqu/tLtxPSYBwbE6hvNhqn6
BDlsC6/1UYjE6PB/p/jhVRUEfvFwPNe7EWzq931IlSfL4KdUZP6tfRMbm1NE0C8/DU4DS53sDC2c
DKhU/Nvxvg+1rvysCGuZbiphi5eiXImtzjvM6GgYWdzOIDzRja84BGRaKaCAKzQ3sPzc8iE2yzlq
h0qTjKuGls5glq6jvxZjcW2FHwatHWW1brO7rer/d2O6VIrlyjJuvY85YmIso35ddytqSkmu40tW
GF0GQU39kAclCmBnf+0erDfWDjtKAFjyttUeXBkLNTR54vvMy/6Wwvnctc5DN+jKbArTyIKKBmqE
nR14xXXmfggyqaPfE4D3bU3SoDLN7f/vUtoKHHd4s5uzq83tECwEDf+9eCKchm2k9S6RAhkQhdab
a/xAgeJDNX+uE4bXEc0dTuGSMquhYwpjtQjOgHypYsiaHkVjbTSMdP4SllXzwGH3rH1L0NC9mN8o
2RXDqBlfNXXp/PWqlVPkfsho0SLUDMMXQej/SLuyLjlxpPuLOAfEJl6BXCrL5SXL7bb9wnG3PQjE
IkCsv/67uKe/qVaXUj05D/VSD0oRigiFpBv3mp7adGMrkbrMhIZVhL2drmMLzWmIEWytZapldaMr
wRqseGduLF7iIjD6tA17U9x2H5ugpwKhlmxxuqbhzdei/le4pZ37ezYa7uk0gaQCoawG3JpLgYJq
WGla0z6e/d8bct87kqfyVzXDfjW6S0g1xS/AhgARtWxXkAIcGiP55evIJe9voCgPMFpG6+brBILT
6jy7v87yqScX4b91K8OmrllbFR3VD+UKJNpsfeRdEecBO5TEdMWuG3r//4tM0491zjrudI+iHk75
2F+z0pTfdUurxKrdTayKKDSAM+8zGT7ZyxH9ZfHtEkGTIFVE1Azlc5c0c/N1o99okTQWZBlQVVHb
hHrX/YASrOgT4oyjCfnakg/1+rksfnXmQwBWvNvz1yCYPFVKsQinMZMNxmf9Zzo9FaP4jOfTQ13I
H3gsiMnK0zLYHgBvfMwZe2BFmdDNVDNoVkaFTwGM5TUFhAS+iuU5oihGeRtvU3lfRaJipMqgJVXj
jVgbbscRaMblano00HirCoxabO43VjXb17x7X3ciiXJy56SVHbfzim4RNtZjpp8FmHgDHhrY5jQ1
s4qKGkYJuS5nsj5uwzmqP9e4P6IsrtvPo1ukt71J46wqOqqzUaD1ZLCvgl6IbR/AgYUDRn1yoztP
jiqTlFcQyNFOC3YA+jZfSRLQTwEKcSc/riZ+VN3aKluvvU1ZVXuQBrCKxcc1GF+PrLBNAadzeSWe
S2+VoQ3mya98HmPCq7iU32z7t/vsr+y91jAMfbT1KNd6CAiyB8d7yroPmXy+PbzGMn/DRZXBhD4K
zH0eLBxKltMkeoNzvipAEUSus9vrRf6HVGzQejnxrtNRvnHS6shP9vOYbgd5ilJyvf0Brxl//5H9
w178SFhZJHOyxocu6qEBIZvgD9Iy0S3qBle2mb5qQjvjNbTNvSSQT6xPwtpQyOqGVlyyAzd9RSMO
Aansbbt8BhSid++oe3aTKP6IgxpknNoK4jDRqSjeNuiDNJF+62ateCOZ8DwzeDCIPc8HEvbvO7s5
+DUv4tur+VrFg6mrsAIWRttkzat37Rj7XKzfhD8fBcEDbkvP5foUseFw+4c0H6IiDGZB6xIPlf6V
jNlxGJo0Z9DJyE03s7rhlfuYrOOW6wosQTeI1M4gTAvYsJAmlgfd8MqOsri+W2U9lgHPUMeV0Idw
Xo94HjLgMF+lyN6XYf/dF0HV52OUdyLwrsOBvXfT4hAdrB/+KTiKU3YPK97+G0rg1n3bdQXtfFQp
eGZt+wTnUoMXvZbU9qGVsPUdz2Zs3qfvtbGNbpNyutfyStiycbM9L8v9azR2SdN+liID657pGKdb
VyVy63UQjSg978pWN7UiLx2xEU7cTu9zeiV6R+mC1aNCrmwhuzg10HisIE6yCMMl6utmJyq2IFoH
NBAxC7OPwA0ZQ0pEAEpNUfXfta5EhRgAkO/gbdj1rgs0JlZZ4lrh+23LvFozBxGuV/7q8RneQEe5
W16m3sVLhqRNrEReqtg6VYf8aBmyvs5ESuBSyYNBSnwB3RJZnu8ShdmnrwRsAd2IbS+9r8GGZqXT
NN25pPt3vEgE8zDmm5/7yMfZ8sX3wyguBu/LbZvrbKFEaWS1YdX6iNKsaZPNcw+F8c719TgikRKl
IPy1ir6FORzZHcHSeJpqL1l6UxLQzVwJ0362iUSC/8fW1k1bic/aauYR/dDe1RNjk/RtVB7Lij0h
LVADSEfzCyqKoGPVuIWSYdub3kgkgM76BvWD410LqtKkkD5r0OgQeVcCueAN0BC7sAxD7/GhXhfD
v1UYwWStOafuXkpmUWJVUZzb1rPoHr3M/3Df5JXInKGV4g2r412F894BlW1ZuIaspZu7EpvNSKTE
EQpm6bJ0GL7yjb3b1joOennnqipRmg1hxCD2gV8IyUeovtTxEs4fxLL+uG0bndcokerQYfTncGDP
I80T5ryFZmjcZb/cHvy1M+y+tEqsZhYN56my8udysMAGx+OIA3LsZ3gV+GUoN4MD6T5BCVnQgmyC
9Jw9e9MbjhaKcvwKfXbDCusGV+I2XLwFkOmWPc95BxLYYGrfbWP5fQnFPQdYGElFE0xuvpWQCWTP
AS9jh2dv2tKEodEks7+BCPg6d6EP+8/QthM5O40VM/ilpo4kKlVK6fXuPDq9+GV15zRyryRoYwAW
4mAEN6s8+h105Z0mEVAmrL/ddifNWqjIgqgIMtqSIPv3kc2rk9HUWa/xVJU3xRus0K78LbuOU5ZC
/ve4CZqGRXBubSfNC9M7hO4LlGj2wqm38JjePnvV1pykG81nVq8sqfqIJreNpElJoRLQpeuMFhMs
u9b+I1o2PMqTjkLSwnTy36PqlXStQg3osuK61x7WPG5DekJvr4hZtp1EHqVrPSYgqDvXUf00bfKU
zTh3Vb0hzHUfpoS5NQW5TWXUPFdZ+bTjKR5KKueDJ5snm5Hi023z6UJGiXfQ4HHmZ0H7XK9F0R/7
NbP9s5fJkBgSiuYHVDjCuFRRPwx2+8zFLK+uZO4z2JpNGGCNg6l4BAmGJFLUDrmi0yPN6+/jFB4n
brow1M1dqaQnTscGXHIEW3XuoWdqAL0huNMMnqsbfV/4FwXpxqoJdDc+udqWe5Y1anRmuvfXDb2b
68XQ9pTzCrRO9LoRtJOh36so76t0VcxBR1xrojiLPjcr75M2HINnIuz119veuGNUXgk2FWDAJXRi
ZEadK/h+gVc+2JuICzTxbVWBxiAGTekyGaWJF0ETYSrcgIP7qg0m/NrkofNz/lQUebqxD+3E09uf
o7k2JCr1ik+sYXaFG+LyQb4hh+Lwn2vDPOUGo+liQAlhLxQ1DTeXXFscPjj/zvri0AUmdMDr11hA
av3VlWpwztoecem1lN4TRQ93aJGUdh99xq7WRJKqNeFZNN+h4hDsjGSuHMvo39ud1SVlcN9ZVcUh
+E5Y+Q3f00T7yZJvG+uu60nwL/3VOFEHnocCTODXcP61Dz7U4mNDnm/7js4aSgh7IZ+HACpK16BL
IBW4FUluUjnTDb1njRfZga3Ov2e9ul/EJFNqPZG8Nfi8JvWoWopWzTdKAVm5ttTaR3aie0dWqmuI
EcxWDrGe68SvRQ7eYOsehiSUpKrmVgU84c++tSu6bmPCwkNO77s9xfPPX229tpCupl2RXWf+sI5j
6tvnITTR0WgWUgUchD2b6qUtyNXy7e+ztNCvDbRQ3Af0vgpUhR3UdQlmsBwmd3Ceqcs4/NbKwVAY
6CavbK4RdTfuVnl2DYezR97i1WD0TEXb7hKv7CMq2sCri2XtBsx7z7sOLn2n8/5c4x3roznvarYP
FW7Al62ia9PBOLOTtLKMO9uPhcxS1piS78+nn9c+RAlVJ6rbLAugQyjTdN9BqtQ6xPazPHhHjk+p
79tCPKWIDktrKaNyhp55fXby+q1Ys6Qm4ng7lem2QRWGQGkGlaNy+mM57MMfr2fysB3IOU/Dj7d/
RbccSr28yBCHVUtio4KKiSf7RHD66zjMsYOn3ts/oXNZJZiJ7WzlvOJAtrTvyvBLPZgfunQ2UsEG
ZK0DiOVhpf9wWZDQ4oVxgMv2J7ONtL+y7/IvUn/mMRHmzoSFPtRv98D4syDZA8O0EhozqfADXjr9
4AbwJts+25C8w6udLU1P7LrBlS0XJSL3CnvEljuSU9iL733oxK60DbfEWgvtv/vCQvawBU3hFBbW
Yfzkpu0JHBV+7MU0dg/rGdp+d7mSikUQVla7y+TTvdgJ3Sec7Y3FjvYTlGjuWn8ZuQs37VP+9s+q
88+UYVpkzT7/U3PshZ1Cn7dDAEjadbFTG5rY/M7crcpZ2W2HrMrd6Gcg/CdZ/I+BoIQySv/MEyGJ
rsuxuDrpdubJ7MRV7CQkFaegNyyzxkoqJsGC/O/qE2Zdq+mUsTcZ/3DbfXTjKnE8W6HwZOvASLh9
rerqmINH6L6hlX25EmVp7eXQlYOFcmeuWQfTsXQf4pXdTKVoETWutFbpIXaXJpmF85CLkw8lQNJ3
D2PGD/d9gBLBwq/JNtYOvS6yqFnsr1VWJJUcTBJGmgykcrU0NvDSy+75KFwmQN3+l/SmCmVtUzta
1CutK67BP0whbqeDKvi1jAoTG4lu9koVPc32mmUSicf3xYn5/UPn/3DXMr1te93oyiZMwUknGA9Q
/VfnfvhHRZ1uaCViG69pVsa26NpAKcYtecLdfzleZ5i4JqBUkhbAPtjmTgOuET3cNWzOQOPRqNCn
y8gqUYsMege8dNEfm/t/ctp22Dd3UxGn/RUlcvEKnkU5nvQVkNIfVa8p72uWQRW+AlFGwWwXKzw5
4YlvPt4jB6iMmxgfdcPv/3+xrdA8cNqI+tk1Gv6sHVhmqh10i7z//8XgIx15yzuKahpBfJmLavyl
s7jzcNv3daMr2+7sSQdSH1l0HT0at6CwmPLVcFbSDa0ErZzcwQKkE2EFltducxN/NqmH6wyuRCyx
JntwW9yfI5shYllz/zHsZ+PSS3uXvh+EDLnmj+uvKpU/j2F/oOZMDqmxjYqz8lkxgyODoNpZH935
q+PedyZSYVUlzpCbLeCJQFsmZVQ9OTM/NBt7vu0tmuOKStqC1hWIv1YI1jKz0ZPqyvNU9s/bLI5s
Md2O6zKCqlC15JZd9Rv/I+94yR8HryXZM0JkLPe1v6LEbLYWdi5XXBHec3TR+KmKsXJyuTURej73
s1flbXEVJcVsgr1qP0GJ3S4cupqyf3/Cfsz+j6fiJGzwKJ2nKlGcAf1H8lxCkXyDsmnZpGB2N9SZ
2g9QwtgtsqWdhPfnGvDDHx+wr/T9H6BswUUlimgaOtRv+XrYsuJNFVrp7XB4fXkdFXDVLD9BP7V1
LaKfb3i4/aWoPe8bXKmWQU8nRzLBdyA4BBqg2HI+yJ4acrNu5squm8shn3LXov/FPZZuaOWs665F
zWuUr9dtCtMJDDdR6SVQOr3T5vvPvkjPQbtsw5Ljwp0V2XCcZ0keZifnR8q8e3iXgshRqVw2Gw/Y
Pnb0ny7vrvab2REGZOdu378fJpxICVnP9gcv79rs2uE9kZ3zJR/zZJyAMT/2XUszgFJ8ezgMM+T4
7nMjJX77pa3bLY8QY/VYJ5H0n+ciyB+6oAkMZy9NGDuREsbhUPr1DEp9pNLqo5t2uH0oItw+7MfS
u28fHJXgheDs60wEP/PP715f39ccFZa12vbM5Ir7/4xvhyXzyzQCoDfIwiRg1ESepPsRJaDRCBd6
RPbZNY8Sl34BW2+8kFPmmHgDNYGnYrTQcVQHdTCikqZnwd6V1TkY3t92otc3AUfleZFr0TRbhlwU
+ocweu+YVMB1rkOVaJZ0akEL+7P6L67uzxuNnxdX/5vr0P27XiSNDEkDujL4mX9eL+qsrkQ0emEL
30Y72X/hlVrrKLGL1zQbUBdcxOz3PW5aHoGbCuMg3pL9Ws8zwSl1jqnEL8MeHJESq1vnPA27Kbba
7MyGPp1Xx5AjdFZSNuFtkWOHdkTr2hYM7z39seneh0YuQY17quisYG0Z6X0ckXhnFed2I6xPp7WM
gvu2YhWiZfU+I1nXIbKcLhFzdUYbU0zre8gvsN+oKK0FROakmPzwv3AhnWX2JX/h+NOM7q5g9sIr
iP6SwWVHj5tgUrqhldCN8qhgbDcKBZtXOJN4W+rD7XSjcUiV5mWbS5qJJYNBiLWeBla+s8PZe2MP
aAXlTmaqP3VfoITuuBS134owvHIZxjXg7Fvx/fYH6CJXBWA1zsy8oUTVPB3FA1qv0um8vlsS67Tf
nTiGrKwJKpXyJfQDik583On98+t43dBKvJK8K1Y2/v/Qe2FrAqdprK5iq0Q0w2nWpf4CrWAGAT1n
oeQp8uvIN1zG635A3Wf9yCX9WNArYBlJgHMpv69nzFFFrWbubvOA25Jr12xJCap3F8rkZq1k3cSV
YKUhWJ9KOdCrIBNUmN00t907baIEa0jqKBsiZEjmyKT05LHcTOd13az3/79IMRzaGOsYLdlVRJP1
a57xILzkdu009xWwKrxqycXsNnn2E1CKR6d/4ooaL1exVJU3BXO+zdnV7iqIHbXpUpAYNBTp7Syg
SWMqkGrnn86npqbXqAe9ll/HdGOPhH8pjKW35jihsrigiLfqAm/t1yJzoK4d9Q3oSgHqRYc29MRo
USdBiT6A25+jsZYKqrJHRggEkJzrIMrhLae+9W5tcZRp2mU1APV0P6GErgAPFHi62+C6ZNI6lQDM
xCH1+Xuvg0rP7a/QuKuKqsrLJRtpLYIrowt6td2p7hDDcq4NF6q6T1CCWEab7/czVEGFu6UhhHSI
G8SShoZF0Ky4Su7iWk2RZzP63wIWJc4A/oLqTdR7aTnwOHDH620j6T5iN96LmB4Xz1olRyeJ14nj
1sq3qwD74pZ/uj28JjBUuJUnROSFu3JqBfJ6q2EQa5cHQvmJOyb9QZ2dlNJ52ApiiXlBn6BgVg8u
mSo/56BtP9n9FF580fFPwibVfTlKxWJl6CjrvWLvG7QB9GTZ7B2YlX8FN9RmcFvdiqgbcugPZUXQ
rOWO47mb87egVHob9J1hwTVRoYKyCGUQqlqpd20mez4ArNAd8eD24a7lVgFZ01Rz2q5oelpd9+Sx
74y6HykernHuM2xvGuuoXDAl2HyII2D/WUz0R2WXzoHNDbTL3aHqDFc3P18zX7m7UfFZZHJyS9rj
BrbsoUhC+zksPlojKA7d585dU3e8BBLaO3kSdkFc80PlfhXWAdKjUFFfT5KQVHrLoz22Bz8PkxzX
wUX+NPqmft6fygavzW83zougpQMvWsRVdvVX8mNz6VeHsjcDBC5KP0ANND6IdSiTuWs+2S495LU3
JNbi4lUySGfX/UUE9CGy6FPtu8fb6/4q1xsONp6SRkAevDPWOeKb68yiS9uFtSe3mtd/DZFrfbE6
7mGXYpX1eWFyfihGVjxluF42dfPqqvC/IcRYJYiH2Pyar+KNMzRXG68iIpyPXuEffRmkPqkTK1o+
bVOV1P1yyNrakKc1IDhHhY+NS0jGSdbVb100pl1bxGK6eOH7Oq+SyOmhG11BXWeIqTW9C/wHWnZx
PaFHcmKGlKSLaOVQ320bTmgS+2a8rWE3xPhUBwSlzsIMFKKaDKuy3Hg2zdx6sLo8xk7xlnvzF2Jl
D3Vjx5nfp01GDbGt+RAVY7YKuwhqK8N76hiEQfXUTcvYl8AsSl9+u+2omvShstqMtV1LETJEtu19
zsTRji6eiTf6p6bMK2GpAsva2S+FPcxLHvdVG8/NEgffpv6R1D88GV5G6NtY9YG5D479sSQf3fK3
UjYHkB0lm31ivEt4f2Y5WJAc3Dx8k8vp9ifrrKqWKWIVS7v0mFXR/27PuFjKTe9SuqGVPITunKrc
Co7mo8gB5R/P02k2CZjoxt7//yLHLWCRaceN2jlwq9FvssVFT1tL04v1T2jDa2ul3Aj0YsrnsqAO
ho+cK80/+jV23DnAQW8oAWr53XLn4yyrR9vNRQz55F/ATrI9tFQmZKwfadEg8UePq9NdSVsY8Pq6
b1ZKGXvz8i0nVQBiIW/Z8iOIzzz2ru/wUm+oWV8L5ZA46mt0ZQnZrrNbXrLtYer62HbmuLE/SmuJ
reo+RmNHfZqemtUiMxXlpREfi+IcNZ+s6pybAGCvhfD+CfunvXAMX0B6piRTeRH8nSfR4Tj/qO5p
adzHVmLFhhJKsc5zeZk8OIH1AwiMxf/1v4/DfWwlWKa+rXNwQhSXhr0Pncs0G05SrznNPq4SKJUb
+eUAlsmLPTY40oaH0soMhdB+GFODZB9aCRK/XQJ7XOEtdV3gqji2yGEAV6+9vif9UwjixtuW0a2o
4vaM9f7mlE556bfggivqpCnKN5KY5Ip0X6Hsj/2ArjuBjeTC16/Mf1MU3zvnTeH9i8/vp/uYsAHZ
/qtTrlYUFKzixUU2JXo0+t5+KCp/vuP6LyS2+vo8z5NDrABfQBq8mZQgyhB1mTqef8eZYB9/t9yL
kBqagIEbcunPgyvicMgPPHfT22v7esKxVbYPnJYWuxnn6kJdkQzeh6r6UUKjrquPwsSc8br72KqW
SFHPYqPLVF2kLK9Rgarc8RNr9g1B8Hp82SrhR4CTazj3WNoCssSulyVoaLltm9cOx7vZlcj128Zb
XK8tLmRez3NHP6xN9KbY2AN27Ds6y/afUCK4isTYDaNVP2bW8stcC2Dh5PD77enrDKOEbZ8t1VTn
8Jp1q95uOVjghYltT2cZJWS9MfM4i8riEjX2I3FJkrc5i2X51FPf4Jg6r1EiloBdW7ZdW106ZwSb
//BsL/PZYSYCII1x1Hfm0R9YWLnwezbbX2w7+ppHnqHe18xcJf8ArDpqRdcUl7x244WK2C94zL3T
Xauqvi3b/Qq7lzD9tBL0k/OHDPXP7aF1E1d216bMRD9XDaCNwfQvIbfzMNsHVpaGY4pu+P3/L7JY
kC/tMFUryo4MnEViPjC8u0eEHG/PXrei+/9fDG/57bjSpi4ujGIrlAUeZUHAaSqldZNXAjXzZ9qJ
FaP3a31e3emdG35u1vH5vrkrobqujM7QPkGNMGXfSbu3pPDOxMmhM4wSrPkks2qtKfZXr4uFSET3
9fasNVlAlQ0JGsqqOUdl07E5TAc+4rq7IfLkWIU8bmHQHG7/juYD1EdlDlbJfItgnXqQ8RbwQ7dF
ye2hNZ+gvifnNg5HrW+VqAu6TwM63XtrvRS+Gwe+//32T2g8R31TtsmuFGoj02w9S7l7qqc2rUwt
ZTrTKCFrFVZAWtlX2Pw+NW2W2p4pi+lGVqK1zNiQld5UXKxufqj4dnJ702vvq7dR2PXUV+Uarbe2
oGNxWVnrx9WAQ0454lXGipr1k4B0PIhbI3YYghps7NBXO4yuE9yXP1XCj1psJPPDBQUPac6TYz3m
+WpwJp3JlCguu7YHFAGLUXrfZzBvciMbnm5kJYTnCQolEeRtLgKs2sCAnnx5D4pvXwtln50aiGUU
LbLyMncJmiATT47ncvYMe4pm5uobc7SMDW8dbIZDnR/nyDtNeDa8HVi6oZWqeHXbaIwEDmxVGCUN
cR9cQQ1OoqmK1efltrG2Fc/u/LKsj2jqPgbsbe5CFtNNzZ2Iut9QQtcRm7U0fIdBSdwGdocOCvG5
//taH6vV9CKsSW+BEsRZGw3ZOhb80oXjw+a1yUKLN3PJDlSYiGF1q7D//8W2W5besAwVqS+NTd3Y
4mSLS9AlHO9bY/evo7t2uATtyPklW7+haeqJb/X19sg68yvBOth5PnMqh/MsvzXdO1HLA/d/6yqx
E2nfOXslbCfuT6QOa+h9Q/LYEsG7hQeGIlNndiVsR0l4nUsfZp/lV1F0wLPwPLpvw1Xfl4vcYWXu
YN5NNcVeR2Ob3XUZYqskHc66WWXEMDKfwgSaiW8dWhkotvaw//tliK0+J/cVdH/Ad1xf5uo0NfnZ
B3maVWQxdRLIoz86ucknNRu6ytqBItkhQKbWF28JL70c0H7BvbTdKSFvu6YmatWX5XlZ12gTNb+w
dfmRcXmcsuVdNXyvWX/nAitBO2UBHQZ0kFwi6cR91h4co6yqzjpKxNZ95bpZIfglWD7ackgm9hDd
1WaHzcpXgjaUK3dDF6bn5GuzVYnnOwaL6KathOpQho41exW/5MJ1PtIy7MCGYZVtG/cdc0wakJqo
Vek8Sr+VWzj5/WPo+77DYjb6/Nn22sw3lOSarKa+HuNq2rW7easvNhTHIi/xxier+jFOF2EiydOE
mfqE7DhoU3O3sr5IcEPl65jw6Wkg32dniUF+JOR9h0X1HRn3OJvsAnho7vCj162pt5VZwhgzkZ9o
lkJ9Q+58HBU9JNELuvWPlE6p25vu1zW+pDJ7VNA6pM2e5CgkwZbRO/WTOIolNOwqmvSgvuXunGJD
0Ajkn3D44q5dvM7W+xFHiq42ZSDdFyhBvOKO3Sq8FhsAOzXTGtfVB89EL6qbvhLDJWtXqEsg0gQh
52GbYppbYHBpEkJMvCe66SvBLMjiBg0b4KN+Ga+Zd2iy6EO0w/xvJ2id7yib77SJwNpq1Dx+ax/c
IUyYfZ+sh62+sUK9yA24FdaXjTVxVVrHCTxIt2etMbz6tsolmyacnOtL334c50Nb2HElji0xVCTR
6/uv+rrqA9xMspEMj97JPTbH6eye9k7NwTC8xubu/lUv6swIFJDEm2HzvCLQAiPoYzURub2KTsC2
ooqHcHRKOQHH1PvUOQYJILYPzePO99NDnqE23FNrnFKl7AAUrbE76Ic8Mv834n4hOY0rU0rQja3E
6yyysd/ajpztjh/Q5R4H0fJ27EzECzrbKyFbMJ/5NS6+Lo73iTlr6tiDwSd1E1cidVehhq7wnuZr
0ICv3ZuKV3jx9Gmd3HZ63dSVUBVZJoKtWvZc/LGbw6MMrfscUuXmEP3m1Ly3uosYz1E0i9gKqKmr
WhOqZN98Xzh7NnUeKRaYpaQVxH2e8/zSRFOy3qcdZ5O9fHgxvtwkRAdxp4DDz3qmuLMvIlMwaQyu
knSgr04I3nQopPCskXTr5h0mPo2G5dT4C9n//2LiTcibsvXs+tIFwwfQDIcEWWa6h7ATeUCl5oim
dgnHJnDOIQuPa+6f2qAwTFy3okqEVtO0kRWl5Tmf/IOTTx/4uKYt7kzjWnDDb+iMo4Rpi3vLHCBn
5+zU49ulf9dCxCboTNwcmvxOlFDFPc6aRYCqPU7iY0Teb9MA7bsmdpzHejjz8CPEwO8KWaKErNvO
JQ/Xub7UI/ghx+mh7qfDXUOrNB0g13bWvELM+tm7zu3Srr5PqtL+G0WH40f9XMN1+lKc0UEUd970
aXOX+5LNT6ThC79feFOgHSF0zuNmnYjF0nU24Y80nqkycvitL2kL9BjKyWdnSoblM9aTmnoGdKMr
ARvxuXUKQIDPFuj5utI71yWPW2kXkFi6s1pVhY8oAgsgyw62L/As5vYJ3iTOyBMGp9E4/k+hjBe2
n3p3GIMRS7v2Ikd3OX0PaZ40nIfLmBVAE+KP2t7T4po2RZ3N1Diuc6foJfasxpq/4VnrlIeANwVB
0hipHTRZWhVG4ug5X3Mqydm1dmGYIvQTHuZ3vjipxB3+hD4UN0JlaXVe+JRlNPg2hk1hWA/N3P+G
kaIEKBrHcs5B5cp3fPTYh6kJ7+HNxh6ggqNIVDJcUXv2GQouMffJEdLvz3773IaeSRZW9wHK7lu0
boimc6cGroAAu9YS642DA9EdKM39A3aveuGu6B9t583FCWLaaHDpADuWcTfQ6PfbKXQP3Feu2VSY
VFR1rT26ssKNwhewmghIoI6L6ZVV4/kqVoqMECtyOLb3vgvTIv/ortOPtQmSIh9Pt6ev+wVlHy6z
YOysfsLNlygPXpiW/tNG7LgxdTvo1laJ3ap1Mr+KsHkN4++jhPhsZUPj/PbcdWMrO7DXNrUVsKy+
sADUfP4nwk2Vg25kZcst5laGnFkoq6w86Rz64Jam29JXhwb0Yc+qL9yxaeoJDc2iumBfH1K7Prtj
ZxJw1o2tlMkTLp2cxpaoFMCIsqFAzqt7hLNCTFuJUXS5slXOA97y1qGLkdEADg7IPagfDK6EaN2u
kE/I4YRVkyeRVT1U3Zze4SMYWtlvoaga+HM7wr+hJbY6OCbPd7kfht5X4cVK8qkXdVHB/YSsDkE9
HCIU+PfNWolK1xPo5gzH6oJfTZB9T2IziRO/GvCYtRKQdLEqK9jg2kVYnTryzkKzB/Tn18aQbnXj
K0Fplf7cg31/v0e8QGo0ZFHcWU8AvBmC/tV8i/kroTnLPBOUBtip2/WrtPg7EJEHEEG/09FVIBSa
RBuH+bhSR5x+WxkA1+Df+HF7WTVzV5FQDi0dXgL+egmzU5v/TukZv3afXVQcVEP7kDCOO4mldHGE
rcqYb81jYYUmsSLd5JUgjSbp2D2oyC9jFB14L9IhyN43w3pfoKp8G04AkOrq5/xCreKhZe/LajJ4
pCYrqhQb1C9EaU8oLxywh6cgDLn0rlcY9k/d4EqkUitfrNKG2fES08eiGtoDYNMmyWTd6EqwenbW
ryVbq8vaftr4B2ki+9GNqwRpVFNrBIa2vrTWkJBuOoWeSepP5yZKfIYWntBYuBcUY3Www/yp3tp0
7aJ7DsNO9Dfs0+BDu5122Ic6Dy0iuFMhkIksvOPtCNUYRsU/FRboVJcKBq8K/hiuywMQrveNrGyg
5RaxYrBwzT9UVVKu9YHcxRaBvflvwkZyY73sF4QO6+Nh7N9akWOIHc1qqsJGxJ0g3NYiKqsSgI9x
q49IuU80mH65bRXNbqEin1oOrqyiz8qLFW7vSEE+lc3Ak4p2sROZLvd036CE6BZkYw4ERn9Zrfd+
8CFyPvQmGL1u+kp8ZmCLWEdg0c/5aqe9/Wuxjo/cBnXSmB1uG0jnkEqkOqB3ybYIdZcMt+OAJkhK
TBfwuqGVSLU9sYVryYcLdAUTDoLNInfvq19UlNNYDttWuXCbonq7LHk6NKbuRY3FVYUi1i1AyzEg
kaTziblplXVxm6eW6SytG16JUjuvKpcO4d5Q4wXxAKRo/H+cXUlzpLwS/EVEILGJK9CLaS9jz3i2
CzEriwABYv/1L3tO/vSsJoKjfVCLkkolVWVlQgd7PLedyE69M/jH28uq2ZPu9fff3B1Has2+21xz
evn0CITfR8/rj5kx7zslVZyTZ7Oar0CsxDNIm+PZJ86d4Xgfb89ds29UzaIO+jWzaQM/u2ZgUivq
sMj+3h5ZZxXFU9Ok8oh1LYWC9iYckuyw1DKaN1kddcMr3jq0q8dwGPB4yN0X4v7qOv9Lvz7fnrvO
KoqjFiipro0JqzSkPpqVeWSO9Xnf0IqjDouXSqTzUF7ND9j9B2aTjduLxiIqsMmg5tAuLY5fCUIa
u6ThLPNj28/R7Ylfd/P/5UaIr6KbSl5Jr/Uyem4d865fkkNTlg+L0wc8dQ+3f0JjdhXlBCkiWrQN
AB6I25+RLiEXg/JlT5YZ81e8dLEWtzCvxzvOSTNqsiYPUqMy7/ZN/boob86AzkEbNHM6HvtTwtNj
KocFMlNyoLTcQL/ojHP9/5tf8I1RAFA5kDPEEdpzmlZLBD26rReHbnUVb6ULUqayHsm5Hq2nARdI
S/AfI7sIEFrcttD11H1v/ygOCwx0tzpF2cW5+OxUoT19qqf7svkwjFvIBZ0DKF6buoAumEMq42nw
gPYlhxnI37EVG0usM5HiuXYzTz13JDlbC/ueyx/zKkJ/ED9BGrThYpolVgFOQoim8jrEQ39K+5AI
KsHjS3cVL0E3qiSU/HVZfbtgXZwgD1a6edSin+/22mpMowKa3DFvh7ErOAq5rwQJU9k8U3lq+62k
smZlVTzTgsDn9esE01vZZ3NODylxf9ruVqOEzu6K86bz0EOcFueOv5So1PdkDud0S45CN3fFb60a
lCpNDpRvJiDQl3qBaZIwGYbjbdPr5q44buEBlFzSoo6hwI4W//FgVWl0e2jdzBWP7X2zJh4IetA/
AsqZNTng4v2c7ANeYD8q7jp5fPEYqq5xLfqvxBGXqtiimtScNSppxLryGlRL6HxZ+urQGsYrOEs+
eCMpApaXhy7ZajDVWEgFNHljD5q5nFWx5c0Rbe2nbK2CDPRbtxdA41YqqAnCqpQNBDVvtCReDCd9
YisIq2X36JfL6+2f0H2BckdO+plOhdeh/meKk2P4z2uZhXVi7vyC65e9CVrmsiY9knyoGKzlpUlF
UK35swctzxLha98XXL/szU90piFt2aBAyrPpLzeQGV69xyzZIuXU+JeKbDLzum0A/yLnmaR/FqP+
kZZ7OMLw1LcU1+VuklU+oHwxQxdofk3cJGIDL66bteK6bsOLkeTI7/VL/aUYpiqoF/nztsGv8eKd
QK6KEPXcWJpUJl08dHnUmCINim49jWhd6ywzan3r7Alzj0Tu1UZK0AWfT9GMJYDvJmvYYfWKLsrS
raZNjZVUlJPDcmj4WSPirb0ul4HjcjWQ6sNtM+kGV8JtnXhL1Rq478w1C/hkH6W/peKjORdUhBOR
CXjDJ6OLp2tS+G9CgFaZI0Bao31TV7y2ng3aC29FZ00Jmt6Uj/KuHNryuG90xWE56MQyWuPQXKBe
764snJixc+jrWrw5C9LU9EGPZl6r52tcze23dbY3MNu65VSdtTdR+M8seJT/a7bKZ6sTX27bQ3ME
/2P0eTNpH100DMQCZdw1d2XzhZQH4v+5PbRu0kqIzZiT+amkGHr9vND0Qfby476RFb+kA/QOksRD
brX45kzWg2OTT7dH1phDhTEVbl0UaY/OGZd/TIrHgjy73cakNX6j4phKd4GuTYU19MSTlT8l6M+0
FmTM9mgp4LBSgUwMfCWTSWy09ZtThHb+X0vjHjzS7HsBqmCmrKCIRoXFYzH5X1dcncIcHRGnfWZX
vLJermo0KO8jwdRHxdB1QWr74TLWu4hWYBzFNx0f5NyOlOh2M0GpAHGMgWUhBJSjffNX/LPtqml0
KLIfgEDT85yt42Uw7CqynWrrMqPxpn8I6zeOWoytPznin/2f5ma9TKzfFytUxNLYNrQdWtwEHCsD
dmyJBp+Gt+2im7TiqAmf62xafUAUpvwD8yg/L0ndbNRB3m92hlaCAoCgq80dv2d1bBg+sN9IqdQ/
SeWGCWFhNg2ggwMtFxkiJjdYqjSng4pgKt3WdvwFKXR38oIpN6awqcaz1+/DoeCLlAsx9YkFslNs
U6sbX2aAHcOZi63mcN3slcBK29oDVAynZp8fHAeXvuaOD79vL7RubMWBKRo+qeNlVexKK6BsvTPJ
cL/KbOfw1/31ZvNXLSClnaBI39SXiVxo+uJsMY/pZq64roVJj05i4roxtwfuW8/pAg/22dd9hlHu
wuu42obbTzweR7Ai2tIajv00JbFTL+vG4akJLKYSZ/ty9n2wz12j4X1DD2tGAvuKBxiC259w3Xzv
XLlVhicGrg+k09MqHtxjM5FjNX7Ma8CHwVPvudHt37gu5P//BlOxTKuTpyxzWuB2+KtjdMdiH3kJ
VE+Um7CHSzbFzQxhFyiGwEQT5QH5kPKwb96KwxYs71YrSRC47O6QJCJq562Ut84kirs2ORtpLlBZ
z+iHyvEjMW5lbd5/QzEVycQXYhMnw6Rp97JCvoYdCBQh/Yepe1h38cnB7IrHGtZQDh1B4glKRic2
22bgFF1QCnRd7LO84rdF7vhT7+K64zWefwYWjlSRVxrllg6wzvyK48osWasUuoQolYy/iCE+G9W0
L6PIVDEhYoGvp3FwWvLe/eRa+ckffiWLu8kJ+/6ZxlRk02wliB0poefRLPPvHcgcIgaa1sMEQbhA
+mUWzUPWhqWk3xew2IdtgnBAy+z3MnVlWI85sLMt+77a7rDPT1Qs1JimQjAPXtjNvw1RVoHvJVuM
lu+ff0zFQhUGs6yqhDXX9q6joV9ds9eXFczIu3aaiofqusJu8hr9rG3WvBRrCcJ5tMztNIzi5UvZ
2HSxmi7um6DClO1li01bZ5br5ngTM3so1jq0RXKNmaiTXX/CEt730i9PpZNtXIh0v6F4ObXRrN+4
ML2/HtuujOb10KS/1y1BX93wio8vdWaSsYEPEvK5a899Bs345kMHFpvbK6vxE6b4uDk6y2pZsotd
cbqSWg/FEzgUNgbXHCBMCctLZTW+pDaPaTI+N+Nyodmw9ZzRGUa5V4PtC6QIHraknzt3fCqdIG3m
Y1p1hwZUvBsfoLGOCpBasnXoRgIwUAdN9DNPoQvkVGP+YPTprp5cwlSQFGhfwGnaoqVtWcD3jmRP
7YKsu5yavT+gxOec1yXniEOxxCUvqNG8eWBz93fX9lHRUsswLdwDR1Q88YugYAgFe+06bdzqNNtH
xUuVws/HqZhRT4QOU1eLs+1uEVBpHk5MxUoVvTfAtwzz7IxtmKY8HHPGgx4U6k6FrhIXF4I1D42q
jt1qF/MJllrxZcMpGEGJFxeCvo2QwH3i7h45Cg9DK25Me5BmA4MEcEBCuwg4VdCP1ysP/LzOottL
rXE4VYaoZktpLjZe35yeyuF3Qz4NWSCTXVxO+ALFn/vOptTJKYwzgOW0nUIUrDeil8aLVQAVOtqG
a3pCxjZUcue0O5MeifOWn28bRrNNVRRVh7T1lMtMXioXNC2vculldXElJAw3TiHdDygeTHKjAOFD
DdNQhqhed9MazEnLf+6b/3XB30TJspw9uzMKerZn0oSFMMZoqvkW76Nu8koMnlcvHaYG6yqrtgoo
Lx7psNVdqBv7+v83M7eQEVpojfgChdYAbbWfQZ++dUHVja0469iYZK18D8VXMf0xkTE/p9zbItXX
Da64q/SMUuSdb54N0X1eoboSeLTdO3Ml6k5GbyCBAhHxsWkCztqQ+lsoFd28FScdaclBZAODu+l0
KuzqzjaMfZtcRU9NgNils4VUeQ3aCzMpPomxfN21wVXkFEhvfU7zkpwL2pphB/7U4zjbW1B+jU1U
0NTcGitQKZh4urBgaqtwnMoNxIvm4FIhUxnh9WyJ3IoTYgJsNB6hMPIkebURvHUzV1wTzHZGAsE9
XD0y+wfn02+HoBPhts11U7/+5hvXpHknFz9HGm8Z7IiJIUhs4+jYO49EVVqI+6Vo8dylZ8cCETav
x+xjM6zDRvVWE+pUJqikzK1e1ChjNWCw8uV4SLz2s5lexnmLt11nHsVHhUBeAHhncnYW44F399Mq
/i6y3pi/JruhMkHRmY7gJMe7hyMheeyZM4Rd06L5idhN5Mo1C/1y+tqC+XFjtTU7SQVO5RP4B6qq
x+eQ9Gc9FCQga/J6eyddo9w7eTEVNuWQyi7TFfcOu+FBO0aU/Dbz17oK0q3TWLPcKnqqnfuqGWz0
v5OuOjNQKdWCxYK+LF5+vP0NOvtcf/mNNwB6Z5Mxtck5kUR+Q5pvaiETMrPn28NrdpPKCeUM0rXY
v900tFHHjEDO5BFom43hdfZRfNnjnmG612PITctHy5PB6JgfLVQWaLNVudMZSIm2i+syVwokcOt6
FIcRna5Pq7NulaV19lHCLZlNzsoUsXwp3KBJpz/J0B+IkBtVGN3wijPLeWlqv0dmp4fKNxf1S1+A
ucyVGxgenW2UoAvSJs9IrPraBOQHI6Q0Mmit3N44mqFV/FQ78Z53FdjzRwCXp6hzwWl4MhrwYd4e
X2MZFUDVjYvXzGsr49WQ4PxfftHCPgphb+RedNNXLsbDAPKZbEAxqui8J+S1wZsgNt6eupkrHjvP
kNEsGEO1lBrOwaRtGxkoEiLB0G81L2vcSiWGam22FqBpBUt8kb96fhIVK41lh7f06G08TXRfcTXc
m3Oncu0pSQkCmWOyl9Sx/MBb3IdG7L38qBCqjORtRWVhAjFLgrqtooxvqQPrFldx2rasQJd9zTnW
xA493h9Ks9zAkujMojisV9dLPxjI2eGaEjhmf15cSAH1+9qMmIqZ8thakvnKYsCI3516Tu4gjDcf
drmUipkiBm/WvkIpyjXHRwiunSCifAS6cwPjoNmUKjnUUiCn1jCCJp3hRzemQVV/k8XR2VfCZypy
ihspOoIp7j3JNHsimEfmfuNd6b/eNo5mz6j8UFPpe/MyrWghy4s2cj0k/OuRbewaza1KpYeqSDFT
ulqodsssGuqoQvnPLuw4q0WYd1BTnPfFW5UpquwmCRZGVAKhpBQW1oGtDkSoXo1xY3zN9v+nfPjm
VBhZaluuDY7H1SEJgI8DvXNnJH0HSPUdby+E7icU57W4L9ZxSVDFX/uQJ2ZQuT8dtg9yylS2KKQ0
F6NyTTsPyHyZzM8lPbF9rUdMJYiSo5tS6YH2YTbWQ2s598nePI6KrEKDIyVspjmkBopTV6xpWFF8
w22La7a+iq0SUAZeSw+0OGXL7ksxfqhkuw8EylRcFc/7BjpnHdjopPXdzPPLWqKXb9+8lUC7sqEW
qeeMZwhsQ6YXGepqi21HZ5Lr5nyzz12xChsZV3ouWv/xmlIcrHljf/87Ud55lahoqslCY0iVrFi+
Xn4FB8QJEk2h0X2V1QsBp4e/ZoFdvpDluWTVQRSPs8GDJb+k66PwXyTpgja1j3Ud+Yt/tpIvdVWC
abUIuurbKH6U9od9xlWu1allTSPlyDhnDQuoO0fJulVb0zzLVDAWS5xs8ResG2u60Kw+ptVPmv8s
kElP9/UaMxWVRbjEUd4hP2GbdVCvP1eRBeP46bZpNIFOpZGq6sYyEncCAsAzvxfpFDmF/5Tawynb
UrnWbD8Vm1XwVJZoGsDluixd9HWSiLfJVgJEE4xUHJaRt2nnmbg8GtZ6Tph/IDQaoTXbJV9WJ3l0
02+3zaT7COWKXch69RdQEJxL0w1dJqKcT/s8X+WSmjoPtagE9qn6PujyPmKbIrma8KPySFUpAPjz
gMaNyu/ukqH52oz+XWvzP7eNohv+aqw3B0vDcnCC+QBMGejgKtfiyVqhWzc4GzwBmq1pKl5LpD9Y
dpEDxopmt8ZJLpMDJuCEPbvtvsYZZirx2XVrt+o9PG/+ZeWn9Udvln0wWVung27bKDfsKqVI2iA9
H/N5Oco2PTnF79u2/3fCvnPyqlisaUjcBnTd43mF0wr/qzf9TtyOIk+XBU730/BZ0CcJZAR7IDnl
R3SChgWRUZVvkdq8v/qeCtRKHImyZO2j2S4Tx7T4beOWRpxd/uapWC1eJMvErl2m6HupwPMIiIjj
Dxsb6/0z21N5p2juTYNI2jZezUeCooAc0Md6kesve365vTo62yjR3C5mo/IcZFqoHGlY2c1TLiDN
XeKs3XjSvr+zPBW5ZReckRI5nPM6ZlHDrKPfblGr64a+/v+NWw9116FXrUIP7pT8JQOklPyM7rvn
eKoYXzW1vTFd+5hY0WCj2gkJaA0xxNt2101d8WeHTCsnSSFjMc9lYDdSRHUOSdB9oyveDIHYpBnE
UsakbLODs/DsEejcZONd9f5xh3Pzv2Y32wTP5WvyeDLFa7qUYSfZR9csjsPmZUVjHhV7lfdAEpZz
48TpVaEb/Bmo14S3baPZ8Sr0qs+ypDc8dPX68wejPIKBJei3VOc0/qrCrpZEWjyRrQOuzu8Du5TX
2zH/u2Zfu2arNn4Fiv//aQrKhv8av5icusndzonzpg+IBwgEoAPW8NlKlsPSPvPs2zTYG6bSrcLV
hG/8izTlkFhOBnbH3q0/g4N6AXFEsq8Y7KnMVH4CYcF+xZfw5dVvh3CYebRviZV4LKpEZD7BElMT
rfkfCD0txafbQ2v2vgq/qi2cBqnkAKa5r5V9YZDVHafXTO70XBWBRUVGSepi6oUpIsdKHsdpF5My
QYvUf1fTEq6o+2vK0oCaSdF24TpO+wyuwq46P+mc3MvgU8bzOF9WsCyILYk2jcVVvNUKAgGPXLvw
ef/iLPeu+Scrz7O3hafT7HFPuS9DwatzigGtgSkE1azs0jl0I3jrRlY8VUxd2vQz2j7R7O8GlLa/
Gc033omag0ZFWvlpbaBAhbWczS7wm7s6f5JJH2TAsZCdIUpFXMEd5Toz0gL3X+TBWstjzrzft91I
ZxvFQ/0sIYW3+FhUuQRgnL6b2mKj+qI531VklUNLmbYEfRcOjfIOgkYoQm5eJd9/xXkqpqoxLF6Q
Nu9iu34kII+0pt9p5x/qKgE3yiejWTb2jm59FV+F3ApQbdffcUmcpOeqXAPb/OOL+3JTbEGzBCrI
ar1qDuV5LmOL9qiCLakZDgwo510LrGKsRGUAsm0VHcge3V8CHVTh1Nb7HqKeKshHGSvsBMS98eoN
ZlSzdA4EFftuNyo5ldunE1qycd503pmQn5V8crrHofmyzy5KSM2LmszohOzibC1eJs91g5aNW+p7
mqNS5aYSTuXwtBYyloJ9GWvnNK/L02QMz9Yodq6r4rhiTgHP56BNq5v2QXrsYcg3HlK6ySs34i5r
3VxIENVxyAyRzn3w5/Y+N5OgdciuPLrnKtfiGvSvVpGjukmn/iVpLlaaf+iB5bq9tBqfdRWfZSb4
wSGI5cTjgFajHj12j0UvA3SF5/br7Z/Q2EjFXNUdr9p5RQkjlzQEK7nPxpCYD+suiULiqcCrXswl
1GkHB9L11Z2oJvCmkQ3raI5lFXXVZDgcWTfIeIEoewLkleyteCbGYZ9llGDb9YKBEhd+1aV1kHof
SmBPiHfJk31RRVXh42UtO6iE470G6EbQl/anla5TZIztzkPNuZ7Tby7bgnOjcE14VmKbB9GC+m3e
0gXWbRvFafuUQQthwVHfCfcjsjzRCv2eoPWRvqZbAji69VXc1yiHybVdbsflyJ+uyFECSrJ1MDe2
j8a5HMV1U8NaCBGjCUWHewNKugX/KtcvfoIy8FanrCYgqiCsCQKdxTrjSV4JC4LVOaSIrQ3AiWb2
KtxKNGXjdn1toX6dHo36gXHvi6gz7yCLNCyqcasnXfMJKvSK1k7WJYvTxqJujgWzI9vc+ALdyNcv
e7M7U/DaSsTdLiZsCRY+h1dlptuuqzOO4roLX7oFPKtmDIR0YIk7c/7K/Ff0JnQ7U1Aq3KpohiUR
FjbPKpfQmZIArRsbk3//Oe6oVTwo0uKR3DcjsLv1hTfznTD8gzubJ99vIKIBV+uTY9Hvo0YHv99/
l2Foq4qnM0c5PiGxpCO0iNPT7WV4f4UdlSxBTn0CFaLejAvnfkrKMK13qeEQh1yPjDd7R1aUlY7b
j7G95OeFVefJsg/9Zh7h/ZPHUSt7vKPDUED7E2iu0zI8F3NUuxu7/l9x7P+zLY6q9pJVGZ0Mw6Kx
/TAc0jPqE2FyX90vURXVJy/aZ3nl6HTbOamcSg4XNAQGtiwPlblFof3+ye+oFbkpLSe7M6UJEpYn
Pt2BFi4YrWeIFW5sf92mUe48I13MZGoIQcNvtBh3g9hIGmvWVC3F8dFManf0oFSK/gDP/pH2KNHK
DciMZtJqKc7KKAPMCovalh8d85lvQah14yrOubR1nrVrRmNQ/4Rly+Op3QJEao4ZtfQm65mny4yh
zTjHLkR55kQj88wOu3agWn4DGYRhZ61D45q7B8K/OE52vD2ybiGvtnrj+3xukq7JITnr9fbBZ2sw
muND4jQbw+vsotxsuhI8dasP37cKGXpeFZji0fTnYCjmkGZzWE2/F2vntlHclFkMykgMa1CZ0KFF
/ardyun+OwnfOWb+jw5h9dtM9MNw8QHIDsjxmtI91lFx9EOIV61/rZAGTZjtO+nVglwni7UnE2kv
rj2GrlwOhXQ3AJ7vL7etltrw+ByJ8BBEKHus/WM2f98UMtANfU3JvNlJtDXGsezaMZ6a7vtCl4+D
iaZps/9xe6O+77y2WmpL+8nJsiUf48z4yWcRpY0R3h756v7/v7i2qu8yjGlmzSWuCB0ZTjL7ahrW
Bz/tH3xun0zX2cgI6sxz/f8b87irz8nUM9yixh9N6gRO/bcjW3SlOuMoXuxDgE+4rTnGQ9WFk18e
GxRob1tHN7TiwblYZFNevYqL8tKSLOqyZeNw0A2tOOxgNjXJJ7bG6ZQfzYJFptXf3Z61pqhtq3QI
ppGPeQJ++ngKcceLyqiIIPMnpsAOAMsOurB+MOqN7/h323hvBylR1kibkkqwNAHOlZysFjKOX9vy
y2rfleYnPn+s169J/6k0Xih78ux9LPa2WoIrFlFULrVITBHdnQdabHyNZlXU+ltC0UvRlDXcYVge
5ThcGDM2fFjjA2r5TciyMHmGMLaKT8wBBtOI7eLb7RXXje3+17+8euFjlhe46ENQ17HWQIKV1i/c
jQuPpr/ZVhVgrMKfBj9xxzgvaB1Qc/ogLOuuRLLBgYQAg7+VtvE6glopaGiy0XekW4vr/98cGg6K
xGWHLDfoWJGcnTlwPaSaf922mG5wxbMNezH6kefw7OzBIaiWvd4e9/0cvK2W4MD0bGFjYtw2g+Z8
2gazaEMDiC1eTIeqfciWXULKBNDD/5qno2ZiV342xlZjPLlGFwyD9UTTdsMTrlvnHbdWC3JNW9PW
ceEJ/vwlyX774nNbP6T9RijWmF+tyVWyqlu/RUBLGj8Natv4DE6hjWu/JqSpNTmauu3o0m64WNmh
re9GKw8c8S0Dd3CzlbPSTV+5TPNqWbtxTnH80Dpalx7KiM+394/Gk1UKhBGlgwrbfbjk4jKMB2P6
zrfAd7qhr/9/40++yBvfdLBh6oQ9dk1zSh33Q833da7aakXOJ1QU6wJ37VbZhSUkoQOHrBtvXd3c
FXfFicTKsi5QHu7v3LwM8v5uAUrrts11q6mE4okKM/dHD7eT/ic4NUNn2GKu1gVHtSRH5VSntsRy
LnFyoofiCEbp9H45doHACykJ19+3P0FnHyUIC2aMLrGua5v/cHsRNNnXektJR2MetRbX2/UAzXB/
jd1MBvgrYulWdk0zbbUQN49go5mZa8bQOw8KkcVg8At9sZU10g2vuGljNE6RJVhYd+RBZ+fRZPxs
7S66bXPNCanW4pZ5kAOYqc14RiZN8N+56z8ORRWAO/90+xfef0DaqlYMaVxLVh0jsZlPp9m5dhve
EysPHYefq+wAmvIQulKH2z+m+5zr8r85HqTZsoE1MFY2nIhA7T491ssJBYWN8XXbSHHhWdIpYQzn
Q2OBvvpcbr0tdOMq3mvVtByyAvNGSEc2pkGep9mwv25oJcS6VkdJx1sgDrODX50NshFbdeMq3kon
y+HoQxvABmMFSZMdjGFfkz/YM/+7iqnM5gL9wfO5X5OPaV8FldM/jOa+LJKt1uAKUgx0Rm9w3Bs/
U5BB2PnWzVvjq2oJrs8dOncjG2I7fW7q39I+r/u40myV+MDhzjpYWddekN4NaWKfRlntW0m18gZO
MLDgmrBHVx6L5uBtpUZ11rjunDfOOJV9NbY1xuWmd2jGC1+tEO/njYCnyRzbKuGBWfRJ44KgBZnX
AA5zyo7OgTwjK3Xsw/yYhLtOFEfxzEo0NatziuPXrkJp/AH1eMCtyElebo9/PcbfuaKqZTcr7W1r
tAnyOc6RZkVAjbuJPVlgYGLpxqGltZTiqp1hmEu7wlLj0Y75mR+qk33X/bWP1TE9rhvPN815oFbg
Eig1lNQy5YUn/WcikL4boOOwsdiaraSW3QRHA3A/evNZ5APeCc6rNQyh4GTjZqabuxJjhxbM8rRv
vJj0zyNBzCD53e3l/dck9876qjox8qr1XrlivKCS9Lwe7XB5qO+Xgx26sRuKkxstR54HeGdZ4fp9
+bJV8dAZ7Pr/N74H/sC8TWTZX1jxZcyPLmCsw7xhLd3Yil+3ec1WyUy4RFdCRuBbP1TQ+P1122Aa
f7CVCGuNHvUmgm1UQA++bN1ohB45UJWn2f3So1Hs9q/oPkHx6qIvhLv2WBXXPAl69M0TEli3h9Z9
gBJvGawOEW4cGEUSN2a0jp9L4z4zQ2lvlYQ0lxxVSsaekJAnQ9Ff5nR5bJz6nnVZtJj9ndPWG8kS
jUOoLAizKcs5k/58Nln+q3enOVjGfcUhW2VAwLM5EXQh8mKAnTCX7amptx5BmmW1FD9mRZp10sHO
LEQTXPmVwSD/2cj4p9tLqxv+uiBvnCrnGcMjDmd1sTSH2qkCT7pIee7Dzdsq+8EoJF2WwTdjzvso
95bQ5fO5BC39vtkrbmv2okqdBlVt8Msugc+nIZBl2x7cxdgqFumStir5gYNWfGdwTdyPSVRXoRHU
UXroztVXfo8ny7XEkkZbDNS61VB8uO0tPykEzFX4D216R+RLsU/NxFb1ZEy3HGouyIB0cEkOg6jM
yCNtFvhJjZDZ8a28s+ZtpNIiDD6+wSmZebbSl6QD5MP+UiXf0cUYpvSnWX41pNy4xuhWRiVJyNoE
ppLI6dGRRn33UGXoypg+mvN5Hu07A32SM5iwfVkEdg+wZ//X876s+8DUtkqhAMLhwvNT0L8Ypv06
Wf7dTMwPUBqO6qK6G4du4yM15lSpFDIBHkBvcobYhxhIwIn/Fdp7pwxXBlZmd0juvPbcOhjjcrjt
UZpTUuVWwCs2n6rCkaiqgMm65JFo97H/2CqzQplagDOZKPuv5XFy79kWc47uLqgyKVhjmYsuSWls
tUs4zXel5QWudRy673lf3jXjT0M+Tr/bMTmDNWLDTpqA9X/sCgMoBLoMey8frUCsMR8/2dlLP29l
qDT5alWuBgonldnKub2svAorMXxhvDqtM/oEaXdtbqLALC6nfWuuhHeeuW3TYGXinraXFszZNVDw
+4ZWrulZw9sBuQUzruxvnGShMW8xTmqOSpVmIa/9JiMLNyFRbR77xg8Kozx5a7kxcd3homK0wGdU
rEODtIj7ikaG5s5Csa56gNbiJILl37EPFd8NJ9c4nQrQ8griTMDV0zhzT7P/wTO26CJ0RlKiu2PM
IERgGLhvPpXtRw/Abr7RbKAb+vr/NxeHfnFsgw64E9oWoOP9eCpWcWJyHyu9/W9Z3gxfFrXlC4rI
3tsUh7odNptN9TprK9fxtHV7e8B9ISbAngYpFV3gNdbOqve/Q+rNxAu/RE+vhRBuozXWK63IWHYm
NlVcVuckNopYuAryVTy0phdTl53NJj8VxvT5tr9qwo3Kl2DhdTKlzCAxCEwCUZEDlZ8bw8ZxCkhM
EUAxKsysLXS3ZiFUvFa3MJJnIGY4u0v5MnrFXbpuYZM0x6eK1lqbxQJJJ7bPQO1AQjhLzvdd8TVd
oH8u3HPh14fbBtN9g3o99y1oiqEICAqc/IeXmCBur3CDvj247isU98146QvIwovLKJ00ag35ofG6
qM0T3NSLJsJG4+jm31koUvFcTl7Mc1ta8tI4fhLM+fTHBmXiRrZDZ6fr/9+4hV2nYBwG225MrU+j
+c1c9716VRaFlFkjs5brMeQAGN3wo1cBXiG3Xl+aMK8yKJit4RgWkUiLV76BUgW4NCtzmJ/nfHxY
Ca822od01lEicOZDVpbRcTkbU9J8aHM7/WGO1c5HmArdMvrCNkYCp+6SJ4jrQXLsr4vL8e09+v7U
LRW8VQ7cmcFvN5/zCg+9AG0s48/Sz/N99D6WSpUAUqIB0LBsvPTJQzPfj9bx9rzfX1lLhW55Zl8Z
BrVh8sWPIDB7zEGEFoIq93+cXcly3Lqy/CJEAATHLYfulqhZnuQNw/bx4TxPIL/+ZftudGCh8aIX
3ijCALuAKhQKWZlxRwHKuTyJyjiSA88gA7WLGkjDxSMC1Iiiut+NdPh83ejSETyv09JbnM5xJ+IJ
rYW6hp7z//+7vsdlSRtc2fPc6Nkcr/nN1h6X4WfuaayuMoh09lJosRbmRocY6PdHr1nAqZH0qyYW
q5bU+G+MMdKlgSYKvltkRwGQEwMK5rAXmixZcc3gMnprS1iSp7M5oAOsC4bMCnv3iz3erHgCAHyc
509mI0K7DRmiclX8vG6NpQS6GvfOSOdpijMUWucoWTQL8Qeh/8Eiy0itXhRNNm3GHAOtEkDVpAZL
xZAXwZD8k4/5aS963xk4GmFBcdUDFTXeDLkZAG3k8zIcrnvD5jKua8y6bmQoi2LJQBu/NDdjk2rq
far1koFdIFouXaQAQ5xmn6hpHNjMbzbCQ85FUKX/7uQ5r+7ZPuAIpf666eRuFd4jcy0YLK9zFKrn
uICcNwqa9C0pny9vBtXQ57+/O0Rd8LhmvVPSmJg/9/0hcTM/IRpU18e5BpeJFVBbB12m2Ru/p61y
+f1UDdUGRIrdemW48N4lz9kyDs6zAV6e7AQi+w3CE5d/liIouFJQWFN0GNhjx27zIQ/cajoM86IZ
+uN8lsuwL7ABo5eeYw+s6X1lsCi1s7Cv7w1A8Tz+tadvRhJe/hF/svCPHEo6w5mXZ1mTLNMfSEl3
qI/JyTsWfhmmoe4gVxlKCgY9z6Zx3OYpLgsjZehQn/BUTTJ6XfM+l9Fftj1Ped6tU8y3w8wOrqEJ
zCpXlKFfo90PyUSdOZ5CyCenJ37CpaXy+eCzqD54oa7jQQGI5DIxQ2JsrZ0YmAho+7g5lMfqCwJX
0ASe5qFIsQQyDmwcSuG1Nd9vcwfqTGWdtT7d8y+X95BqcMm/vXQu7J1yHGDpS5p/mXVlcqX9zxO+
CxyQXZnpZmNgqMY8gqEuwnnydYjMw3Lvhdan675ecuOtpdwVqPzeknEJljOVb0lvrhtaOtmZt4sl
30d2622J4a/WQg5rUqaaUobK7JLnus0mkrwF+607/NOnL0WmU8ZSxGtZ7aZejV1YYBuMHedE6huS
RL2u6Hm+X34QbWTwV4qbWprN6Rhv24mVAejI0+1pGn0HILPLNld8vIwB2+wqtap1QgWmpW+p4zzN
XfF9Y851jiTTMRB7pmnpbRh+Tv8xh/oL5dcxM3MZAJYNW26nw44ixvDJ9e63VrMLVRaR3BPIHWEb
FpbTHO6EFWXlfZlokkvFFpRJGEhCugFlfnQqp+whWT3fJeQqSC+3Jbfs6NbywfZw++vSB8dJAUTP
Wt35qvpuyTFzK6lzDsRU7E4Hsj0mg6ZzXnFuy6QLAGoDEdHio8+5thhfa9N5yrPPu/E2d3YgjN4n
0xxe3uiKa4MtnaqgE6jbderZbY9aUQKhTWBaNx/02wfXRZ5weRKFof7Cf9lVttEKC5yeoduF8G3m
Xbd3ZOyX6WxOg2sgFrjspii1evs4r4nuZV714ecA9O7o4APEafJpYLc14Ckoq0E8NdH4k8LwMv6L
gRDYXhv4aZa7Pm8glrGd+uLzKv69zuaSv7ZOARCMB5sb2fjWtjSomvI6p5J5F6pq9hY+46wTrXOk
6xbkju7BWRFlZAwYE8RcawNWKRtcHkLDOY7XQT35X8CvtMzrecBOsadfs+iDvSZXbm/pCEWCMSTL
fG4vXx97SoKKmNHlRVSZQ/JOlmzMKlJ8M8le3OZONP9U5ZX5rozvWvd0GviAKAOI42Fj2WMmluuc
UkZ3cQvFVCsr2W0jYlbHje4ZX2EOWcXGTkxD1AnM0din0Qvy7WnUZemqoc9u+s7TXVJUfOnxyXX3
MJZout0jg+vCiGrw89/fDd5meVJmYOO4TQn97pZltG/GlzVfgsu7RAHo5+Y5fL0bP+PjtIMWEL5+
RCds2B/L4ziFS7CGRpjdssJPRs1WV04lHaiCD8PapRXesV+nMDkCpRk6L+ub8biGLKKnXVeP//P8
90GOZ0qHa1HYZEGTP/rwQxoYwRjkkXtTP5OHPD3hLftAwzKs5pCtft1Fl+2oCMmm5McAG7kdEUj6
6tkOV0ojdxX/pPWn1rqSwp7LUK+W9ttgUpvGY/l1Kl9tHRxEkTLI+C67tfHQbI1r3IoflXFCkX5c
8Hp+Y5C7zX5s+6+XLaQ4D2WoF6dTPuPtDS31WX3Muj3153V+uzy2amvJYK+KrV1SdVjx/XULzgDg
M9KIvi4BOVZReuCag1c5j+TqCUrcFgfe8dZ6rT5Zh/7ohlXMnnEwHMpDcTQ0p6TC6WX0l92RcYBw
CoZNqxO03IKOIfmZdUmianjJ5xu3Lpu8RKcpbfpTnn5lXfeD9qYmgiuNJPk5lBVqns+Ih+aRH+oo
O1RfcV7y4xa2h/WUHb08vLzsqt8h+XmdsryBlga9XavhyKf5M1jwAp4lmlU4Z2ofhBEZ+WWnYKZf
Kq+P18wM6n72t/bzvpSRO/m7m2qiosotpGO64uZKSgpjleXJqO+EruquGFfGeLE8TUm2INimogvp
kB6dutfEOoXZZQRXlhq8cWwUFaqt/mx0I/k2kOFh612hedVTBNO/sFueoNbSFRQMWv2Ns6/3GU1C
UjYhuCY1a6syj+TIVZ4R013OjuziXS/9UbpXbkoZrWXanVjmc4joQdlsWv6YHr1Jx12h+uzz39+d
1sPeL4NlIhtYtywLsiTxotYodEAzld0lx514v8JzMfpmPLssDYbitelf9I/CCoeSsVlGZRpVVmHj
ONUYWpnlC2K0/lxbh3yv33p3yjUh6GMzMTmp2WhReZS4U5yDH4pUy6e+qTU1r483P5Mx6f2wF5Zl
tCI22BuZH1IjC7Q93B+fxEzOW8TW7C1pKhGbhNY2EO8OmK3WDSpHe18f1noC08RkuHvQGwVSWM+d
D5cDqaLOyeT0hdNctOlUUHQmLHfnXoThZH2vb84p4OxX3y7P8vH2YnICM0ESpclTTCKgFgfRO36T
rq+zrXmHUSyMnMasfb+sonVFTJavy/DMK5Av6ZrQFPtJzl1GdL0yq963WFjbc+sWUVZ0mpRCNfTZ
V955dJ+765in+RyTQRy8lYZEXPeOx7gU49BtlTG223sM8SrLz56sUxaifl35YH1Ds+51Jw2Tk5W8
69G3aZyNM99y+ubUL5e3i2pBpVjXN65ppyLfYtY8Vu2JkLve0sQHRYrCZGx6lzWF1RXWHmdzwL+x
EC1WURl0lm/77SfDH46jbhHOsfPvJIJxKUdhmIYsLWaiz3iF3vzzZYRE0601+InvnrLoui4fJmcr
LeTcxEAw0ZL9FPvjOp8qU8e7pwB1sr/A6WOxbqzCVhoj/m18aA5ZSAufvopARNDpem1+O58ur7oq
FMmJi1M2Fcu7fY/FgR0gDIQHQbvznWCJ7EN3nNvw8jwKv5OTmKltF6OBfE+8gjvA9cl1rLdMzl0S
sCtCvFzQOAVTrHsokictJ9OfFOKDvSRjzBMo07XmZmKJzSYnbeDmxWR7fm4bbnko67wov7O9XPZv
a2+BDxdEmKXzjZC1LSu0WNf1uBzXNqckyhej225n6ISUNDDnvS4PJOt68dJBXY8aoJOHJoQFxbuG
1OD8bAkrW/zXIWFQn+3LSvCgKzZqddHmFVbylff9ON5ss7CS69IoKj+rjxANy4sEAnZV/2lyiG8M
4Q6qscuL/3FoofLDeTU2M+RWqzF26fO23IBMctY9Z6uGlvy9q7aZe+Cvjdsy9WkeGO7vOo8uf/bH
e5bKDCnGvDVzXbdjvIC5DO1w4PTRjKz0uvPPeXcMUW8pbNuCg6MQFGRBdXBeDO6bjxDXiNZT0mrm
+fgXMLnjoKrcYlrO03hDmNWRZV7pzVLmWqYgnU8qscfG+mMEMqVaNPH7/Ps/cjlpOYehaKwxxcD2
/Hmwoxpjb7rCi9LoUtGo7t28L8x1j/mrN/v27XxsA+R1Y9Tf/H+qFiqjS1fMLC+pmRnLjhTjuWkf
mkxjG8W4f3US1E3G2wqfT6z7ZIyS66iBmdxBUBWkmMuu3mO2BG5ykw6vl91HsZZyt8CUD+j1JBs2
HyNBOQTd8iuxdB0DKmNIyZbr2oVLahxbLr0ZxpdS916tGldyTBPtLPbkIuaT7SCgmaHTg1HcNeQ+
gWU1LMNk49nhzxyX3ck5smi7kuOS/Um83sWT3V1zMynx2VPHtlux52ZslbTW5G8qo0heuWccndkW
Rq+8+zU7eZVmh6jGlRzyrI8zFILjq4s7SHE7vy9vPFW6KXcHOF2RzJ5T7DFgR0cajah80yfjk+nj
+S7qjvrK99kAH4QruTPAm92RuGmJVT3aoOeBTtpx+2eI1pBjbZfrMOlMbhKwbFQgvAmzrNOdV8dU
R12sshOVLkP1WJUFdTEwRGXd5z0cA6g3hm3hs2d+y6LsVlvIPa/oR4aS3DXvs7mq1gpx/ZkfxgAk
r5F4Js/uCcppT5pVVy2G5LqW3XG6Guc57t0/i+FF1r11xOvDIQ2voxdl9LyV3zmam/SGGFNMkojb
egmEroSiOpzkBgHDE+O+7hgY7FRz5N6OeBnan89MEUVUHa9MCOQ+gWlb7YTNmKWxj2t6nHVFaEWs
lzleUz5sot4IPJncbrgK0ZO1aoKP0jLSeVrM25bRCT33tu14aI1xs4giu6ZuVG59L44lgNrLz0XM
ZDyKruhevLpcyj7gFfo4nmoUb6qXkdYEj2uXd9rHP5bKrQSiSJzeNGdIQSXDjzEvHidafq3T8eXy
8IofTOVWgq2YhTduyNrsLji/2y14WmHP9qN9QBUhoFeVZKncWGBt0BccvYbGHbODynlL3F9Xfr/k
7KXgM5/yliIqnh1xx2k3RZ2PAuf/owVdEbyoLL0IoXk+tl2GGtqvfQ7SU3NwbwzmZz/Is4nXIS/U
BZaPTykqtxls1Zx7WZNT6Ebelc2jySKNnT4OilQWYSyNukT1GnZab9nBjMTJvbPRs5kGWZRpyqfn
SP533KXeOVa+C1c96LesjHY05mN/A0k6AsR/djQyL/AqHglTJ5ChspF0knsU/N2TI0S87EkZGwMN
OCU6/I1qcCkAGMaWWbTAj3D6PnDGPFhSS7MGiqHl7gJcHC2xVmSIa6c8EWf3s0xHvqaIEnLLQFpv
TgICrCGe0Z5QfLPHt+m61xQqc2ta2ThsXVmDqGVvQygERLzR4R8UBpGh1XO5OTXhthEjpgW8zcNs
uE79j8rgakg37cQz0SqeDFWyHafMre/2YiTXoYaojKmut24UNAe0b0J/FydGWKWbJuKrgo0Mp/aS
ZQVnJ24ZVn+TuJGHEm8x3c7Lz5F/Xe3SbxpIIt+10xZs5k1fNIEmRJxD5gf+K0vhpdyB2ltVDnEm
1q8V+TSYbrR45U1rsngh3bGuwaHmlF8TyzjMhAXTaodGTV4dlKyCfiaPTTNrvkWxn2V+TqdLHDH2
xRh7zqlh2HKxa2neElSbjv83SlWtBRa+AvuZsLuteLDsw2XzqcaVot+U7JVTpfDueZ97QN9I7S+5
+3p5cNUxLXNzFqktvGUFtLm4WaMzWD0JEcAfzcNw9EId/FhldSn2zXbXQc4Vm7qtc7+hoSCAH+pY
4hT2kcHZFXRvWG7nY9zkzRNydBdlP4hoXLaPanD3v4vqOGYLggu4jOuEXnc0deoZiiNNBmSL1anM
FlJSQDcfWnFHWt9lblBvcaPrZVPYXMZlj31SLmyFWazmTXgi2PCE4P57nVXOc747kLfRHLutwLNZ
bTwiCkZlpe0pOXvLB7FCxmYjdE9Gx3Cbg8vP0R5mQfqdBCYk4YMNCKw81PHyqewjuWtXA9DSAYiA
uvhLO7q+gGRp8/myfVRjSy67o2uryaAIGU9i8NPhocFtdLNfLg+u2pJylpI009BxfDj1AhuLqnNS
1biSk7IpazeS46PZCmS82T5kq65oqTgAZDx2lzmzbbotSi9JhYZoqwDFwfYEWsFwbsl1+FIqI7Mt
j+Qon+NxBvF3sY54A7zK3jInJ4rc4N8712Gy7cGyjiZ9ujyuYpPIgOwFjXggicZO70QZFL+s8Tfp
NLciRXsc8GX/ddB+Bxy7yjC2edzBp3IAD9uN7bNgeda/HSr2i4zK3vfdarsBxUAw3vsj9LPK9ttl
y6gSFRmVXZhtnUHsFzXuNDprN2TB/tMNTf9M9xvUCAK690/Vb5AclXm0h9gYfgO4/A5DskZ7N0aX
f4RqeSU3FYkJ3rhqgDvx8WBZYLLM+XDX1Pany+OrPl1y19pOLdKlKEyPU3/q8/Zuv5Lth8pIbaNf
u9G0MHSeoPVj/LZR2991e1Px3TJWu8/HyesJ7eN6tEDmPBMwc94xr/Zajb8qDC+Dtt164pvowBWW
gcerf922h0F7sVCNfQ5w7w6+dMlz6Mk5I3KxU20/iP2+bDSbXmWX85TvhnYEGSu0xo0xWG/7e+iN
Nb93llyn+kNlcBNoI7I9dQZ8eOkFFZZ19R4THRJI9enSUeoZq9f2FIMXK3Spjnb5/fIWVyRJMrRp
MRdm9yWeLvm+ruxtAj99dSMSL3GiPYH4wClziFeexsLpristUhmIlyacu0viVad+9xsv3PhVz15U
fsPsh7lCMznGdU3r4G7dUaS6PmXFnpTJ0bIm7WZQYFentLyly6lObpsrCyIy9s7bPNF5dVKdDL6F
Z1XGSeTB5bVV7BlDCo+VVU6iN/DVZgrl9QK17ey65FSGpVWQzR7bdkSzJqqnxg22z1VfLCPRFuS8
BvLpMR7co2huzOvklaiMQZvs3ayEAe+ZMutuqPldk19Z45UhaFUDxpIaQrVxyZ6bqg6WbginK0OK
DJ8HV0WyD2c7g2Gw82Jw/uc6STpFviiD0Aa+Fgw1xSEeoN3LjB820NNMhGOmwQqr8iMZfgaZoBG9
u051WsY+7PrbFVwcU/dai1c6u6B5sP0S5FV8OW2s+3LV9uFnR3gX3+skrYciw5Ruaz0TAx0yG8t1
pA4qg0kRuDUHYZq5W53W5KkEZB5yMtb6OVl/XfftUpoEFvZx6ScMb5Hhh1GNd1arfRg5O/wHFz4Z
grZlqF7S2qpORWncFE4TLKbhE/Mk3LcBvNAVwLg9xS0w+exxTXqsiJgyMA2NK4s75liKfPnVkT7a
oFRn1xpspmJwGYq2D7Rtkx6Dz83TnAcNfTPZlTFTKkZAxKBhTomYyTmKZvlw2+c6DRLFUSsj0Dao
766ljaHb5MkBJHOqQ6eO8/KH2Zaar1cZ5rx33zmA2W5FPu/nr/ceHfuWla/rrLlKqQ4TKRd2Wz4T
82wYe6jv2nP6tFwn50tlvArNa3vewZdzqvi/CHfHqt7Cy06lsIeMWDHtCnKGjCAGGV/s9JQaKVSb
ny+PrTCIjFppDFs0bosyJ+ROax+HSusXPD9cN7i0kDO303bfkBV0eQ5JA+ENQTkOutB8jikfxANZ
ijhPgIXjFWB25nGL6iiN0s/r2/9aC7dTU2iMrzLQ+e/vNmPf5/bg2Xl9skrXzxnQi7vu0P0YJEP/
XGrfDe2CGatth6I+jXgAn48kErfkaJwsTXxRwGrpn0ruu/HbNWFdnZ7H3wLzFqeiPx/rY3o0X+kv
D5qz+UGHQ1btUClHgzR8bvYmKtpZ5fyzTelxMtanfdH1paiGl7y2HymdlxZrUPF/WHvqvR+NpVle
xXkoQ1polTlWnqFG1pFDvUZT/7NFEVRTgFPEShnJYpZovW5s5JWlR7503ezTlfg1GW5nwe4g8KmJ
l4otKuNairVt7MZB8obbnI+rULjPutqnyjySB1NK96WeMTTOk2O+mIFVgUnNYrFY3y7HCJWNzmv+
bpNm6bw5XYmkdmA/RZcF4NJCF0qcGouvp61VPV7IOJZldkvmIDmJywGkwTWUxbzIBEJKRDwCOaVm
M6myRRnV4pLKcOwFP8b4H5QhjexwroBir6L8cB0mh8qglrQbN5GbcGs3wxNMJcD6lV/3MiXjWkhS
4AVjbmqULGIjeWm45kak2kaSAy8V5AxqhmcdsmeB5/oVc3ziPTTimu8GQuUcYd9tIgM0RMZg1PWJ
Na3PYfyd6lrYP3QuDC2lUoyVzZrnLazthGt+dHQ8eB/ue4x7/vu7T26LchWecz5XlvJx5WPY99/A
7DWuAAaS35d9S/XtkvdyUMBYnVtA/axvg5mXMct0yGXV0JLbGpvl7MJEV6m51P5e3xFHF+zPhv3r
WIdhzjO+Mwxdc48YFR5Zsu113Tu/HKtj5rzV000+udFm6bSKVPPw/85TtcymlsDDsmMZv8uxj0je
47WB3IuhClbiBLT8cd0ySJciq5lARwy+2phU7NOUFEVY5JA3v25w6ejlS2GM5uQVp57zwDMsKKdm
mgRCtcaS1671Xiz7SIoTsFPBIMrDdp0YICBfksNui8OnyrHL0wpdwNu0mM6Nb33nZ8xYokGM7fEq
68iolClx5qTyrOLUZcuhXNmdYejqUgoHlnksHWspSLvaxWnu60e8jQu/Ko3vPQ9IkfpOkv+6/AsU
21TmrYRK0eQme2HEnj3Bf9uDQR95ubS+WX6ybOojWoeXZ1Ist6xanHjtzoXpZQii66e1c0CnL/ZE
s01VP0Py6m6wM+HUbnYqevclcfsiaMYysHvBAnsuadjV7IU49em6nyL59lAYjpe4SXYaNkQQu3eW
Y7mbXGOoD08zbF7Jn7sFaBObpPlpEvatO1VBshZfTc+NWrZd53p/9eKIYiDd5mSn0spA7Wo1t2Ku
dc1PH6cp+AGSYw9mmSdC2NkJtebSX0T9xES2+i0nvjuMX7yih27DYI5+5zYhLY1vE3i+Lq/M2cE/
iO4y4Ipw0YD4gKanvJ98PKNl3RpPHqCf9yY4O8oe1JOuro6g2NAyAotbyeDl6ZaeMqNNXox1cL9m
PZk0THmKXSDjr8xlcHrXM7FEuGT5W7FHEJHf/LoqgmrqrkntAVqVTnCvrnlDCpGdpqTdI3N3zZvU
m3QF5Q/vVRhdOsRRO+WzZ0z5qciGp76yw72ZP3XXXdswvOTzc74WE6Fddspa82XbK8hto7G9tDVJ
perrJSdvTcd2WqfNTuNQPaA6x3zhFuB87nW6j6oJJD9PG5I2ZQXzgDz4cd63aK+teKt0lTRFSJQB
VVB3AYGbW2QoLu6+kQ3+zoxYNJvPquOe5v4+64RMVD9E8ncIIvGU0gKdOHZ9n8545S9ICeF7nfSg
wtFkYFXXOm5KZ459xAzXd5qC+F5xVRGJejLhZUnITOeC5vAzQBO69FeVX/UyjqGlHLzjIiMtc1hs
M8sJemsGA/VQfLkc6RRGl2FVeyoSPLR7AIRB1t7cmufSzI5mrsM/qWx+nvZdmlxM9QZtxAmorTQJ
SD9/IbzQ1AQVkU1GVvXggq8WOwPkkqaF77n17xGdvKHt2gEhOmpNxe6X+S+9dLKn0sAkeI54nHh9
GkRyIDla56z9xPbdL5pcE6k/vv1jnSVHNvdmScq6RgJOm3/7qnt2xWnJupt85VGfTPdNMpzWln1N
+Hqc3fYbjvzo8ib4uAaHqaX0HDAAq07WhcWcmDcNnou2xb5nDigToDlAP7tF67M2+1aV6WFw78D1
HdSg9CJXQUIxveT5094tZEXxGFIlKZCDpMXVJsl17JmKLS6jtfbdaKzSbBmqQ+lvp3VvrAHY/q77
fdl4in0o47Qyh7Ot4h2Lc6f8V4DSIDvTpLpVH+a2G16eQ5GPyJitGVlp4dEKt0DTWoI6Z8GWbUfe
N69bmvrG1t9MVf5gLro8WGUy6UBH805a9pxNgDN/bnMncovPeXMVVhQtIudJ38WEdjWnfqqg4Da3
T7s9+z2umuX6ZS3/tXRgUUXYkbFcoIgzGu+Ma7HroyjvW137gCIcyECuxKSEZWcXnVYrCTfXvh+s
Bui/GnT2o2ESALDt5I5U49vldVf9DikkeGzsTZ6ZU4xOrtedoR2T2yDIvDy44mooKy3PpK/crDGm
2LI9qByCbMfN7Qeny/1UGKdqu/JctyTvtovFGZaeT7HDXiCjBMmRddKRZCsMJEO7XMadbehgoN05
zTQ2dHtU4QAyqss2BpHbDZx6q0H3wCj4w9AAxm6wc3VaX6oppGO93dCwP7fWFFdWtPBHis61THN9
UaysKblvLZy2Otdb4jr/yusF5/qtsG4tcPCO3nWnryk5MY51u+6M86JCSXkhxCdL4QvjzRI6OgbV
0p7//i5M8IFuYBhCmPDGaBXfruNgROOYlJAPW+syo4PdM9DvT5Pj80WHC1Z9suSui72UZllg6Nm4
xYE9GJo7hGpc6Xgm0IZpaHre5bMbGXMWpfV+vBwEVENLzrknwKSVFj4ZlKonz9pePINGVw0tA4EY
+gBbpKw4RNavjfe06IhLFJ8so4BSt+8zc8e4qfdQTL+NXPdUezbnB7d+GQE008rx6rxhaCP2TnY5
fKugTLhszU1fEvDMjU9Jt0YeSR7sOhv92u2vqwPJ8CB0A3VOTxBsFuhn+JbdQnuIik+XV0ERC2Ro
UOp1pTN5oIGbeOYjq9vyY7t+XSc8Iup6yFRTnBfqnadavbEvzDPwbNVBRQDYFv5QpscBWpfr8s/l
X6Fac8lpvR0Cgr2BX7HQX46YfUt761SNLPmsCzh8UxJ8vO0Mb8yoA3flOsMoUkMZC9TZHC23jTPF
0LM9WM3wuHVJ5u927+fAXfiXTaOaRPLgwqTtSi38gGmJu8QnPA9K79jP/14eXmEfGf9jN9lqp5s3
xb0HwmXuTBNaSxzNzlecgTIB1Tx33dC7MFAvWt8bzHBIvxW1TnJBkTXLICDB3L00yMzifpq+MIeH
6Qia1LUPU7YfLON7QabQZjrMmsILZGKqbM9XCKWMLJ4d+uzRLFxM+gDVo1eXD8isOk3AVplMOniH
Nt/nrIQnCPNXYT56w0+aaI4Z1Q1URvVaXmFUc9ez2N1acGqCIg8FHjA5hZ5IgSJ0vgnw85kmR7+y
dwRFyGlar9KCQEu05OBoXQILfIddzCZG/ZJbb0YOKrrLe1i1NJKPW3jFKdFDQo5LkxzH+Xvj5gcC
2lDx3XV0vFSqOaQzemh60yECczRlcwTt1cjdgFv8YE8krJgOwaxcIsnbk9bMCrCfQSCMg4bAjLLQ
vSl+2gx8hmf+cC1RueKmI+PE6pInO+7Mcwxc0c/K+T5QetfNbljWJNhX72ZDJf7y4igCjIwbyxae
FnuNmaql+ddMxn8TT3N7UriKjBqbjbV0BEA5cQ1AS5GHtucFqakJXYqw+0ca792ht7Qjt6CcPse7
l54mN10io8u/JUvv10Oqib2qHyD5emHNRp1RmMYwD6n1mnTP1v7tstVVQ59X493np3OKknoGBb/F
/scaAEcGqf4cXR5btaKSL/OaDWNno3rA+BQAOhZRyJ9eN7Tkybh+oZPPwp3VKF24cHEsR11aqbKI
5MAuHvnw7IobTb3kp6xyI1G7h6HT8Y0rDiOZ/sitmL2hZIkLU/+NJg9Z/cluPxfzDwM9snXsiper
DCQjxfqFG1ZdCdxuOod0cWU0q33DUABbw+smOAeMdxun3bOsz86LO1XdOco1Xxqu471UbBwZIrbz
cducs42wsjPYGp3Vtw2qOd0U60vPjvzuw7sspWlf48PbJY+Tnfqeud8BKK/Z9Krhz39/N7y1rm2H
DhBc57sx2Ih1KsXqb4PuqVU1vOSv6zBaXTbu8KkBgb+vjglZQkyniWaq4SWX3Tkkr5nAttm6/JSD
Pd4trBuRtpqChGp4yW2tTlSlSPEMQEf3TQi0x3RjMfjQw9MR8KpmkLzXSz0yAaqE9ucGBdINj8Z/
Yo+Irtv10rFbmeDh3Ci62SxvOO5O8conMmli2tlz/r52ujIsjEBgeViKYohH0Fl21ugXG/55ddRM
RgB6eZ+6VxFzUleGiTXDnNbFirpowpPDwodgM4rTKnTaaR8vgiujxUBg6naG2UIC0p6ieaQHYTSn
zjVurlkE15M82HOBNjCtYYz7bD0ufXcP9h7N+n6cvbkyb9GwAnhBWgBsJ8+n1AxrEFByMR03FFrM
RoP/U00i+bDd9eB1Gzowso8va/PkJbM/0PTANtffU901RAGbcGUCI0+g4LoWFRhX1jIA+u2+sAx/
oT+5Y4Z58YIocg/+R3/xvuSTTtbm42TIlRmNWsA+hrlJET5MN17Eetvm5KYT9kMPxc7Li6/aW5KD
uwv3xnYl53v6HC1pF018jFg3HS4P//HR43qSg9OWJxOxzBGUxZtt+YaVVWnAN8vUcD4pxpehZLlb
VIK2qGauM2v9jOeZv7aasRWmkeFjq7BbZy+qKfYgQm7l3tvi4hXNSn5dNo1icWUI2bam5rbnGJ4M
Hnov3P/j7EuW48aZbp+IEQQ4gNxyqCoNJVuWpXZ7w7DbnwmO4Dw9/X/ou1GjhcINbrTQAkQlckLi
5MmgFvyel3Zopesx6cvwscLxxq3OXXFtQH02ev6Jr0zjXVXC2f//Li5vCGtgaU6th9ouT2QZT8x1
gefb4tvCUZ3r/v93y4/50huAh9KHvEBGMa+B32reg1Vil0Ky6DGkdJ+q9eBs46PnmSDHyB4NTGHx
s0NsMKYnQ8TKUbQCyCMLXdTzkz/394l3DPDpydAwx5mY24rMesiG9nePpt5wmouj+5aM1RvQHzX0
hfXQ9fm1w7DhvtaV8BUXbE+GfhXETFqSruLqX4DSTs5VLM5uNHDA452wOeu6IRRqKaO+jMIDpde0
QOPtf8ry22znQZekGp1XKKUM+mKjWYHvAPMURDe8Ory6dinRxGCFVspQL8TDjTfTgBfJyvjU8u5E
mv6J9W+98DQWpZLM/v93FmWWgFLX/gDJtNcqyYL279Z9vm2sqs1LxmrOjjezpke50WEi2OgaGAW7
tkZyQX4d3v6GSvaS2SaYJLcugmNacgeYRJ9jFp7JdYTFKtnIeXTrUCBTJ3FlubjH82Q4Ltansj0Y
BGWs18ABQvamRlwn8YmZXydd1UqR+MijjGkOhREN9HEtwcZrP2CAVOTyPOzsvx2t0isOV4Z3sXyt
B3uFZhpoVaA5C70aDddb/+QbugYORaYug7xM4Yu821IUTegQL24XirWLneaNZRdveKudQ7clTwZ8
0booCLHhG1rxNvHAtP7xdPSWCu2U4V61TbYpS1Jx5XhubuJZN7FSlXW6ktVayBAmxzLqqxOsIUiL
A/AAgU6bRs1Z90z2p/b4wUVJRnyZPVz+uuEb9LydaLzPEOlPbchPzhc7GCP31F3LEI13YJM+eKOR
8V/bxHhO0JdyLXGtbOyLzZtw0HHHK6xZBnw5Q+twRgjMbX7Zmi5YzOuaamqfqoOW0mWryC1r9rB2
X8e0OHHdvGPVulLo7cYiq7wC4bERnxb7W6lzEYp1ZZBWhjCSAYImrsNQs5PTVjSwPUf3EKdaXSpa
UVIQP3e9+roM8VpgNPPptrNXODYZlzWVNnfrFtIw1zqgS1BkT4735JYnoXuTUeiIzKqV5fXKPccU
1yzBsE5+Tp2fXe4eyxNkJFbfcw/1VIilMOvAGn64OkChSt77/9/FcLCXO9bkJ/U1t4bYMdBtsmnu
0Cp5SOF1XVpmkxYrN6Cim83L4jSojxyqgnnyiOMNpNRLV2HxbDhhNhKK4oG36fjcVDuXLLKpfb5W
zK+vM3sxq6i2vxumZt8qcUtGuRkGy0jbiaslPlH/WjTRbfVWbFlGV+GVril9D/rRoCwCDouUg3Nl
jm8vrti0DLFyxtJOyx7CBocr+jjSOBt15YiPCddQdtrt9Z3+GcNirN0CWZe4CD/vvO1JxM0gu1uQ
8p3ze/Gz03gAlYj2bOTdlzr0smGcC6uvXfbq2kHKUDXVLK0S0P7Jd0uP7gDqeRNL27D8NZ519Faq
Le/fe7duATqhuhsQRtv6KRHh4D0Vo8ahKAUvmWdmpmuV2aP1QM0EncsWJ08jaIbCYgRMEtj+MigG
YQb2kn+fWvIsTH6fFWMTUjdZQo65gpqNqGQnJcpDVXBzrqEAuVdFVptEpTj2BOXJfEyzB4qX2oP4
tmk55Q2G7K66Vo4/pBAfZDgyJ1O+JsCA70fjva73zR35toHBlkd+2J/yMqDf0Ox2GTVOQ6EGMjwr
672iAmoekXz7TKZT1z/O/jHNlRFa+biV+TxB+vXErlC3kJFJUxVR7Vqy7MKjFjUS7JrR30v+VbTP
jfhy2yGplpZM2UpGwgxARdC/2LyUGX2meNnFXVcjFNXy+//fmZ2xUjx1M5xtn+YvQ7GGo5e8jIku
FVGZnkzIBKxa3dlk90RR9WMfy8wj6Pxyv4UYUfDgfin+ui0mhWnJYwMHb2jtrt6ThvHR8V7aQ5Ry
GEcmmayF57M1IVAaan1bkP8BiYzR27f3vB/hB3YlA7HYTC1helty3pA1TOmZDBfioKJ2iOwAe5cC
cOqkouCtU1+R6pju4+poKruK/FIGXwH9unV4JENlN0seOuAC+759GAhCWPatGw6mDzIKq6Az89vG
RqDxX7b10nSaUohC6jL+ql1wHxwdRHhhVSE1YrrCnW1P6N67faoKi5IRV6XI17LEYMkr5jiF8+QF
YibRlPDo2PKSwW7uUlLuUlxprX9W48vWfdlGjT4qbEgGWuX5lHVi2JfOf7DRv2NagJBKJlIApsPq
uxifAOustrBp7lP356DzvarzlCx09E2zy21SXwd3DVp+JcVvkNw4U3xb3iqhSAnyOuZ97VPUJlLH
jKzRBmuIH9xeWiUVyT5LUzgk3bDz2vtRpo+I4IF22yrHK0OlFtY0Btmw7+5bfWcEJBCvGGAngupO
RDzWjzxR/AgZKOU05lT1C34Eq5vAzq4eRh1Vg8ZWFcKXsVLrYA31WCM6NQ5gwgAELbmGnU618q5N
7+KecLKhzjHSGUXoh6F4GXT83kq573J6tzBFG9Rcgpn8Sp+nKMX8Ni8iT12Mx9Q4j9PI0GQcqv3v
/3/3mdV17aXyLUimcO5WUWLu/aRx7wqD+vPL3i3tzqLcVr8FmqkanrdpvjqtFaO+fsqtVPMJ1e4l
m7XTypq6DtF6Mj+vxc/C0NSXVMooGaubsa02OE51Sn4sxjdhfl7Wb7eNVfUEI0Ol6nIwisXAno1L
8uycMJjvwXvZQjPaj/UQpRamtfj/PlZv8o2aVBwFMvGUNKehMcJkPK8gjrr9KxSCl1m1NjoldUfg
4s0ytru7RfcEoFpXSoA9Z7PBloY0z8uXQNDHaXs+tmHJTjmzy36esbCgzb3jsbC0joFzPFOy1Hw2
ueHvVybPmS7Au8T1hpjnTqdjO99F9c6MhokVdKTQFxAphK0Aud5cHDxFOZyi+LHRPalu3N91erW6
19tbVpiPzI4FnriGuhVeothgn9zuVzU3F2BIj4U7mSCL1VaaljV023e+4JJEMaDAr3V3fIXTMqVY
2nfuyrYOeXpVvIj002jcl+brnB3yK0wGQ5VJyq18xlmS9VSyZ5NGOdEAAD+2HCaDn+a1zKzChRam
IvmVjnQIYEuahO7j82Qy8mnItmUhye5N2MNgV6hdX+ike+5WOEQmA59mxwAJ64rVh9M+QwRP0mEB
fkR6Eqf0pGvVV/2E/f/vrIitrYdxoi7Es3yvx6d0fTKPYaWZTJZVFXUzm/uVcQRfXp0+8A4vaCJY
dZ2sqpOVrHSd+WaKEVa62u7dmPOHUser+QfO/d+bI5ORTbz1aSJ2d0vP4xuJrIdmi/BqGScvj1Zo
xeYQADLR68AqipyG+VJYrZy0GPoEkvIv1PmDPuAn76v5Cc+N8XzXnHUcgB8bMZPhTsUCaAlZ8LOc
aQ2XhV22zor3SXSueay3h8mIp2kDgc66raiTDd8ajHYuWx5k89sR/8lkyBN3DJFyE1dLy3LjHpPt
mimJ8PyryYYV4pEhT4zYIEGzcAxG5YWFeyrbc53SwGfHXJGMd0qGzKC+iZuru57H7m4aNdmewoZl
cqxitqqeV/DNnviFoWS5/0ST022JK2xMnkUvclCLTyse6IycRzWtI7Lo4vfHVQ4mT6I3p3Rscwu7
trxzm39Gf1OQJveAkA5Md5dX7V5Kg1ELdmDK2D2vTngOnbXTenfD/MA/yDinnOU5JgFBU/idd0aH
2f1wL+66oIjS6Fj/PJN5sAZG2qFboSw8/VEV57771us65FT+RkY7CQ7moyyFHRVv6MBLL/tDyRT2
oKe8//+bTKOwKBnvVNv5ltU0WR/89KHJPhH/r4oELLU0GY9ChWTE0whQpb9u/vpgtPWXxfpfsqWh
a+QPZu4FPprYbtuAwrxk8JNY07zluw0s4JkVfhesdDy3gOEcW16KwOBczGi+e520/wnYQcBwsdVd
qlRb3w3jXXQnYsiaXpgIwc5pFVDO1AmyqdC8yirMi0kB2KjFQqsaFcR0tAKLoQFiOXT7Zkwy3EEY
azs5CFRJ+ZeHYUO+EH8dk7YUan2razJqw+vMeB4yhjpc5/qL6Jbo9vLex45Bxjzxfkhcf4bCg/E1
cqy3hDzM5RpteRLUS7wydkxpZNiTlXYeJD/jzZo8F07U9/dct7TCqGS4kyjHFT1tQOKt2V0GTPQ4
BTM7J6jg9jo6esWLF7jQ/q2XYrWNKisX3Dp/z7EdkiCPhp9uNH+zTzOG7u5+NNUcuOJEZOzTZlTz
VJXI/5PB+WRZ42tSJXlguW0kKI0Ma4pnrsNDKcxNhkPlaTJUy24QlC9Bl5FoQd90WdYa5VLYm4yE
msu0BCwEVtGJT8OGvxplUolIsmO/Nzm4oFDKrAgY9oa7pHlNxJXUaLmYQsaPJW8y7slcJu6ncy+u
SfHS4OURrw7iWJYiE1kVRDh+xlB1mZ0XIXg8HKQSZjJHFUmaZm1XXI9qfmb2dSqOCUMGPqFnrExq
UA5cZ3GuTMw5ccOc/3PbBynURKamSjwx+w4erMFi0/CgQDIegIf35+3FFaRhTAY/sXGbRjxoemcm
vmblXW7OwUR/Dfnruvw9oEHDqfIgn14TTDrJC8xEem1sTUlZ4ZhkUJRT9Mk8NMhaRjcJPfPimW+c
nocyDbSKpLAEGRo1uB0rKvDz4HXcqKMGfdU+IZ9rY3sRXXuXo/Fozcr4tiRVx7T//11sHgVN8gJE
UleGNvutc78tjOhSFtXakkU3bGxx18AtTNB7LwUP7N2xPUtxOWc+TysbR4D3oMjctmjJNQah2rEU
l60lL/yesPVhNNPIssuoxeXx9qZV6a5MRdXXlmMv3Z7udgE9e+ifx3z3r/MYVI/7hOAkPDSe3mQy
cgrz+kybYeTBdajqIPHck011sCBFaJFxU9wcbHey4fvT5hcQLqjsZegn0nXjK6zakhWfTl5qlZxW
1yEiJzdsz+xL/VcTT/HwZAZ1WIagzdScxq4r/707QfSS3tepm9sOQXtCZN+bcRk5IirCJSw+1/fc
DnSFrT9vWB99R7KBYS2K0vTxnfV5xyaTx+5lugN6OMTQ+th7EVUoovXBe9KRhynUzJJxhOvYbeCz
WKsrOtROzefifsFzWog3tdA+DeeehLoZbn+eRD76aZKx5Ovqk3ybl4e8J0G9vvQz7jtz/mm2jUe+
VEG+XH1ihU19LKRYsgWho585sz0tYC0rQURoo0G7izT6sFeQP/gxstEQjLoUlosfs6z5KSnauBLd
VbRljMgbOwsL0eUW1U7/dTZ1Cc/HzsaSjWmaPM8VFj7JwPMU1APJw9lyvt7+QftT0ke/R8pt/bVf
uT+4ywOa5yKn/NQVJBiy+dSv4BSfn5BpAVKumzGnUgWZ9M2d/aroKxu4/rU4b/sM2+6JpuhRqPba
G6boYNiQv933c30o17JkCjiv46xnYl0eQH2bBeNGunOTMqIpZSl/j+QdCiNDD0S1po8OLx64lwQY
lxkgUsaDn4aL74TMts7ucClAeHT7vFTKIPmJ0Zm5bycp6lDbkzO+bsee7Cx57meZmphXyrBuzuMs
P8+tJm/4OBJYMhLRboe1dOwMMZjWwVDCaZJPS6JrdlFJQ3rnQebodGhQwB2DR1t1Z+lGiih2LeMO
h84QxZbm9dWgXmx2n9OGx4aleT76ODPEcNN/h5RmW4wxK7E4eLeCum/vQZ18R1PjMXfmUHiacofi
QcaSmeJmIA9EXW3VtXWCPYvIIyM03tI7kMBEaC/QnK/iBGReOLtfar8k+ErnnyYWseRyW89VJ7D/
/12+6ReZZ+FCAL0BL05t93ek9EOymudjy0uGy5tOOB7f1dI1n0ld37ujFdGOH7NSGX/od0DIliiq
XB2MRLLPTMf/ojxUKaU1CsragWLhPWpj+FJkWoEdzNHew9Rfsr+OSUeK2OhbrSvW7YcK9PA/fnZp
PU0+pTpWyWCpO/rWsiulWz+U9rXy7uxZU4VTLC3jELO+7QWqq9UVBHOVcWY/8OpyWxwKHZexh65V
OKQE3PM6tmkMAOu5AivC7aUVvkCGH04YnWOX/lBdfYxzqlc7BE7gpa5QEWblg9WPmrccld7IMMQ1
wWgV1zOr63T6f+3C+c/teT7t47Tqc11r1F51BPv/3xmt6a+mRVDdvpJsOqVlGY543Rn9RhPMVctL
Rtt0Vop+c+TIQMqgEy3Lf5KKxKCm1ByGIheS+d1czEMvbLK3lgJ4V7h4a6Be2FRTXLdd6HRrUExv
FUiXbh+9+3HmJQ96zqoqTT0ywz9X6J90w8F9puyOFl9vL688csmIyTD4ZZU3wHLH06MbZnEV2nf8
B7+AgS00NVUO1ZFI9myjjEXsDD9i7Pqnpag+W5yfDeBob/8IheXJsMXW7vlEyFShFdSO+6kORfp6
e2XFxmWgIvH8fBEJhjjYzre+/T6Qa9Yeiy0yTLHOp4LWCTY9jedpPPkdpj1pllbojEzoxhoUfHgy
VtcyLR4ADAtdv37sKQkTUH0fE8wusHc2zLZyqvhSo/OG2/l9n5C/u2odTpYzaXyR6kz3/7/7QLay
hbcbcmZSMu+CGTVOGRArszQHq1peTpB72q6VjYMdQRY+iuXkF6OmnqSSvhR8UXROSZvWsNiNP4Gq
IxxQ+elTflm0eYlq95LRJnCYJTE7GO22hBvHc/6m8c2qlSVLFY6d17TqcXEAkMK81+LmPi5CWjJG
sTVAQddRuJmirpIwH7Kz69hvs/3szfmprfvAcNZV46AV0VLGK2bNQGrmIFpuDWb4GBlfgzFJHkbX
DXu7ne6d3IxuW4HiqGWWNzNH9WrNDIQaPvw9YQaxVX6ejQF3um+3P6Cqv8hUb/0KMs7GSaorJlgM
kXfGKJkHA9J63QswFTBTul4Y1U+RDJr3aZPPBAc/0NI7Y9593c8dDqofAkze0pyMQrv+MxU0m9Z2
HASwOkufP62+0X0q1kwTZFSLSya9LpvLGUdasRYXxk/U0ByyIgbIAMeNcWvLTb+60v7RbdCeb4Rr
83L7fFV7lg0ZJMqEMhwvb8yYLOs/ZT9qVEd1oJIl86a2Bp/DR3jlcOFAunSu+JxvRpC5yc8ju6cy
wrGol4Rxgkyr7C/Gej1YZaD/gTcu1ZwbLV5Sc5sHyfSS6bjRPj5KKmMbS4tkjWGUiFprE5WYriuE
FQqz0sTdjx0PlcGNSWeikcHHC0UFwsc7f1jtoMrZz3FtwDO8kO/GNH6/LXnVD5GstRv8xhQudN0U
XZRb9J5l3UspPF2Ht4IEg8o4x81rZ9Hm+MCCm0B9qs5dHlaPc4Ty8iXTDTv+WPupzO9WZ/mWziuu
G3bpARJholDu62o+H6s//Q/a0bb91ltm1HwWowlWl0aVTYGNZznmcB17G6f/wThOZTs7E/wZs38l
yRsu3YHBfI2zVJ2xZMA0KzHcSyDF6slzmxVBU95rp9Ar1pYRjdyYmsxJRziHrmrupmny49QHWVzq
erp6tOoTeybwLoErSo7zHXC4YmJtDK7nOuZi/CqE93bbBhTaIyMbUe2unaau0awEUrfAJvMW2nN5
cPFdrd7t3mKN1Q5kwLusBwrUs0FOtzetksr+/3frZmvtg4COAErqzQ9oyws9kT/1xrG6L5Whjegh
XBMxY9tV93kTxb1LdD1KKmlL0dXoV2Y5HqSdFe0nTOS8pvPn2yJRrUz/LZJ6Ax0sMR1UZKr5Z1NW
Xyk7lm9QGdLYbokzdZiEfV12P+9ZkZc2x6xThjKyphq6wZ5Q+22S8+Q6l8Va7kinCyUKPfkPmtFZ
8nYYsXyWX0iF6uA3Q9ecqFpaNszK5+Deg2d0+jX0vDYCe3Y8t8fYLamMX3RzYnToe8DywHg2r1z8
j1VfbmvKbnz/fYXCZPd/a4pI+mwkPUriSz3f1dsvTDS+a1zg8Ec/vv0FlWz2/78zz3StKyEWiL0x
7un6jRd3TLzeXlqh5vJwzrVON4wbxeZbvw8bz4/djGh0UbW0ZJsu6lF27wKiZWfW36aoQInqGb+P
bVuyzrJ2xMId5DRD4ZyzFlMnhjk8trSU/BKMYyOixGPSTpuSemXsJLqcXSURKXYuVV2KCZena5oV
EQwp6uxDGTuVQYoDF/VC+qS8lt7Fzh4LHXJcsWMZodgtk+jsEbeMHt38tRhCtv44JGYZlzhSpzSN
AncMQad7pNXxUlCN4tFdnh9YpAxErNo0G1fWzg/1AsBm+xuTn+PVHWPmfpkLN8rKNmaeG1HHiGv7
Wz9hZsVGMfR9uqtTI7SnnXadxKM5RcJ7to+xK1MZslhtw1JOs19efWEIDCAyiqhbuEYBFC5CBiwO
bm83095EOw55F9ju/KVos9fG8KNjxyUZs2OOyzw5SM2GoUrDseumx96bbc17n0rNJHMuLDKJdEHF
glLDC9u8Sp7yns2aC5BqdcmiW4MnNTjVYHaGx5xwqMHIGlhiyi+3ZaMIAH+K2O/cM1mKrrKZhwun
d5fZT1vNQ7e8Jnjdur2+Yv9/bkPv1ueFcFybIGfFnKlgQEd63ny5vbJCa+RGYIFhlwNbYd7z3EQV
Ke9L/8F0XY3OKFaXEZ251xarM+AZdKvCYXoznFNVaMoIiqVlUGc1pz3fLIQtM7OLwB7WMLPnC029
Q1UbUEz9O+KCgcVscWlGBSQ3YzB+PzqdLpgrTlNGdfqjB2E72x/unl9ra49B2k5fb5+nojBHZeDm
REE57u5e1b6OsXWyLlWYnpt4C62QBtlJd0VWiX///zuNNNyVD+MMizL7x6V43pK//PH59k9QLb2L
7d3SMB4wYJv4BUlxP4KdFsjxcjmoNZITc8cqy6YKPRpN/QkKOfrnXJe+KnyAjEhry9ro+hEeLPFf
Zu+NYUARKe5q09H4AEURR54lmvCprElSoDPGK84kSQCpd+4mcwlFnj5stm6koOpnSBkK9TrfZjak
P3dflj8jqAI7CaxjwAg0f/z7cFPgr3nZ7tkm+JlQwf3e5K0f5H2neeRQKI+MNsO7WIFxRCsq3+Kz
K9qoAg4s1eWzu+1/kFXInHe9h+el1sARCwzvGr3pPNvsgWBUU9VuUdq1J6cvNZ5T4SNkqJlZL8B+
mfCc1bwYAQaf5dHo84P3TxlXVq4CNO0cq+NSFK7Ib0St67BSbVyyXrf3MrzxGeWVNuS3k2VjIHxd
OFGtLVnvSNNqbie8BWTj4L4S4tivmNissS/V4vTfmllYlU0KHzHW98EEX6LZ6mLMZA0POTUZSEYm
CkYckgJSk/uvrG/zAKO4zEqH+FJtXrJaj4ByuJ5xr2hbA7NubQvgeY9qOu8VnkeGk03CsZjzB0S8
Fo+2Qe55wp56KsJsNC+N7iuqyCUDy5izzYnbAhxkn737nRO+x7jb5yUkaAKfLwQkpJrQrvARMrSs
rlxaTg4+tDVfyfjLmqO+OBa7ZDwZEh4/aV14T5d8reovdPs8HSx0yVNGDT8viYMe/6u9fCq82E00
KFCF6sikdnNKCYZbQBrojQwKQIFx2BpnrFpasteUeVNqN9hy2V8btCzW6Ho9ZE4yk105O+XAcjyl
2pycU3cGAgX0RI4Wor/v8ANPL7PZmeBg9tleAuCPY7z37Bph8+Bcx8g+FSc/qg6BCahMajd4c1uU
6Nq9NvRtHv9uO81tSmVLMpqsZSYt2h777+MlMnCuMT9ZT+7L8JaGwzn/3/rl0DnI2DKrdkZAwPLq
Whvf838weAf0eRrZKNDJVAaXFYObsmy/PJj3NOzD9L65mCcrzk46tnOFesqoMm62wDl6+2PDUHoP
a0v7QKz5wTc9KmXItGkTlvmoN44lgNVFRLoyaJnGaBUuWWa3mxCY7IyjsrYaWRNyYUWN2Xz1OQ/c
NOUB095VFL5SBpV5/jCWPQcepcMbXjE8CkxcmPkxK5YxZPOcYmIyQS8kb7925XPVXjcd06gijaXS
jd8cLJdaC1BMQxZT+kLF87bFpGs04VylOlK8Ldq9pZ/hhblPprOfb+es0fhMRY4pY8ZmUHr7aQKI
Kem+oYLPnKtD7/hQBnMWp2Cwv223CvHI+DG78tzSJzhWUWaBkwVuvgXUjr1jI3RB3yQlU4nfWtWG
ZGpZn9IZGCyMW2uPvTHLKLINEQXTsBhS/DWuUQtJfk6pjh1mv4Z84Pf/9FC/u3tOXb0smK8G8Jv3
KWOBa7cBmR+N/ktBysAc752D96A/vWHvPpRuw2wCYYF8EHSpICKY272183T7dBVG+ycqvFs84+0g
UlSEr01mxIO73adLe/XHUqOiCucjY6acPpsN20Cfbl+8JPlPqyBha2UBek+9RjcNUPUNqfzStGgi
bDCh78opBsNv7JGR9d5q0zPNqzCrW02gVNixDJSqKkybIC3e+Eh52szXfP566ARkeNTAm7R3LRQE
qzQw6VNfB7MOKK7ashRXEpNVmAGIpecKk6Nb+4yXrejYrvdPvtMbPnhVUhb7tZBVnxd3GsLMR/uF
VTrHphZQU8oI/YLzJSnh3bx0eKTuVAYl9zUxUeHTZDyU2SZVsezXlF0w3hbOzA6rJgCW65h0pJBi
tCCpMycIXhQx40kASgB3LTUBRWGyphRQrNFH8TujwCHa5jNv/rat9pcJlrPbW/84qBAZEJWl9tya
K7yNUVJwUP0gUHUQOrVelNjxdAxDQGR4VA0qchAoLwiK+RuZv4OMajJ0LzqKjJbIECmSrOnQZSg4
Jq/JtburT0DSfTZfyre9qziNdHDDj62LyFCpIjPHultRn8qNn0s7g9VPEF3Q/fiMiTwBk5jL7Hs9
nI233nHyuVy+CB3TvGrbkuWOjl0SzqGb/gKCXLeJxlFXd1TtWjLZbkaXx7rfOw3je2NhFlMRoLx2
Wy8/Nlkig6FqutnZQhBunQqpDo8XVp4n8sx1I29Ue5dMtge9AF92rE/m1JfRKV/AfRwAnqaJHqrl
JaNFixQpzBlXZ4TD01qwgHDMsy7s6LZ0FIcqg6HGteimOYOzxFUUnMeVoXMHqoWl4Epbxk0/w74b
sZxr0kW98+v2lj8O20TGPtXlzN15r6+nPRse3RyP3BP/4ZegaGEN7yLSHJttQmR+N2GPGx5Rcb2y
vWylkVMZ/evGfV+HclPIiO1n/j4Wts22FSsy5Kpsf2MatHPilekc8vZExlwMgs2936CQScvkG0mM
U2JWEBVEdvsYFIopk0VZNKkzMEyjUNpbAbp/ss4JSkuTXSokIzPgJY2Hke0dIJgzuqGDpB8xQHB7
ObRxGSeGdKPyag9Sb8vfG7De9VOmAwUrZCJT4Pn95jvDjAibTlvgsEuRi6DRtVKrZEL/rS0DsPCg
yYdFrW4PNsMyBpRJE7tVS0s+jFpjb9EOnEpuz8LGn86Z0AUkhfuVsWLWTGmK53Y0m/RVfm92NA9m
f/pOzBSXHddPPt8+VEX2IWPGMMS6gXoDWzgZ9nk11jhNg6kXceH809RdJLrz7e8oJCUT4A0Gq1i2
7m+SDuVmLFgJr79kvtAV8RXeTYaQVVRQz1s73Go3TMbq3DfTEY+Tb542sd53IziAj/2Q/bze+Z7W
WnPBwTSA2/M/ZhbZXJPBqgQkaalbz4vVAAt4nbe4TuLxGEaIyEMtx9YcxDhg3Xo9bfa1PDa9j8gE
b2lLNz7NDWDM4/RajdUjOPbcgBU6WIXCJciYKSCayOJwuEmL/C9rxoD1oJ5Pdaeo0BYZOWWaAx6E
AQwBgeqX2r5zUXxy2jLoxaV2eXxIU2QMVdIBs+tiqsA1XTM3Yo3nXKbOmv+6vbrCP8goKpqwnqd1
tzPQA6n0d9NXMcXIm0KT/X1cbCEyHIrgUWnrWh/okGbFIPA2HEHiY/6PDyzI/b+K7q4Rx+KhjI1K
pjEZWIaKRbmA/YbHxbqgXeZYFigPsPSzxiHov0Et1pqCssGgNSvodLPmVSoqmezaZT1b0DqKPivn
POVoszLScBbHOv2JTOY2Jb1RzA5iOUjLTtNY3edcZ1wKZyNjf5jNjCXxcLq0OovsoS6OqbwM/EFJ
q9s6hi1XxHuhPlSHVxgjfVvjFZuWUT9FM5STNXkACUMeaWfHWaHxvQpbkkE/bdm3zBshjjnP//as
5ZKJ5EzNDhQax9gJiAz9MbaOjh6gwmBIL9JLWdNvVluB1HqevxyTzq6k7+LS2M1VbWAqxbW1Z3Je
K7DEpJnbHpT9fibvVk/MjDm5m+GyZqxhVTahRQ7eYR3pDlv5JWSD6afXzeaRa+ESaBbkx4AG3tuC
UVipjP1Jerp2oD1AYDX9i+36gRBGZBhtdHt5lVZKKWBlgbQpb1G+8SdUpENuGZ0RTBs5NpmGyK+p
Xe70ReIjDuZddXE4CO+1L6kqyUhX5GGtvJzs89FdkUTzNgVDCjK1Np1+HhKNjCcqmt7ux33rg7fN
4byCZJYOxbFrmgwmwlSdxtxyxL+5KN5mNMSYyRJM1ahZXpEgyHAiw7HraipxrK5Z5SLcWuZfGlAI
v7TJAk6FyjR+t5YOvqs4CBlQVLe5W0w13KYPstzON4LUriJjOdZ2QmREEVLAqh5T5N5bso2Xtph/
443+H+EmtuY5WLV/2TsYZVEPCa5BzM4D/g+rfnm6Y1ZwTRBbcg9LYU4Nz9B+uX3qedjcNSdxtiO7
jaZ4ny91bNI1kUmqWO4PW89x629BozkXeDO8pr7GAylchIwvmv+Ps2/bjhTHtv2VHvVObwQIxBm7
+wGIu+923uqF4XQ6QYBAiIsEX38mrt5nZ9IdjjNcD1XlsEMIXdZaWpprzmIMkJpexl8dMnb7QclA
spbL1JMks6uRZhmtY0GOF4t9zqz9NabIVYYKsIwhOuiey2qKGA63YFTbWyi2NB+jqoWawO8epTL5
PPTLLScYYF+CcknQdc6FkPLcCyyf/+KtvHrOtSlxdq6C/FDW9g8kd1PkFrUf10o+Z9R8zC2uIUVW
AaIMMPYBilKNEQt61ElfiL/PbKk1oigoScp5iOGZ2aeKFjFEAXT+9CG7vEYV2UHPmrnB0c1YxRA5
ef88V/PmY22vtqvHHao72wUmoRHZDVdyPtSk+Paxxle+1uqb3s5wCXDNrI7GdpUdRK8vlf+cCQLX
eB8xUZA+wK1ct3addPq6qADYkDJK+wupljMPWON+FCeFM0C+6rqDiQEQGZW60cAO6SUKxDNL5t/w
PiMuNkMfIebk3qe8j8YBwITqYwRMuP7+fU+FEwmbomvRe1/fU0VfwrCIlX/pNuDc4Cyf/7Jlc+mC
MlYjfE1NhwrUOkIu595SVZyOHxOzImvQzziMpiU+rq07CIsCLdAFoJ5pPoRbJGvQz2TCKvUXES7d
nIR4aCALdakI8ExdPVnjfBCQzTkiKcRRW3lYRDbqPVj9IjuyLopsnHFRa7RP5ZWFjxzpcjyRTRGH
XVKFXXXJiZ9rfbVvp94hrq0w8mzINk6W/SDavnB0O9f0Koa1qlxNGcXRbWLERdUecGIpJRcC2DM7
ao33KdgMtHS2GGHozpY0BAdnFxe+d8EgnOn7GuiTOgpV7kvM0QxgS+HYVHvlV+32Q8ZyDfPpip60
8q1c33V3nQl2QfHyfsvnhmW1V2k+gp2oQt5Di3yXowjYL82pJZcYns8Ny/LYX00BhExGW8I9heUY
tW6bpPKSvz4TGKyRPcWM0u5sIXjgzQ2bd7p8yWQd+c2ty+nm/cE51/uVAwzdQaR5jcxiGYay3nWe
Ijj2QNj80nn53AOc34cns8PKaxiAIHMFLDwUeF587j283/kzVnhdy2agl9lABw1Ih/l2ojcECC5L
J2PeXBiccytntVs7NTuMG4k7Zd2eWOuXsTfQg52VF1bmmbFZo59cXk0BUmaAgaD2Zk6zJPUvoc/O
dH1NEDUR1KWGy3W4cfqT+jEJDq7G5/eH/RyAYg11sv3aMK/iSHY/TnG2r7dpEmxm4Ou9bbGxkkvM
3OeGZ7VxLZ/ooVuYHlr1UkCUug2GC4HwudFZPv9lz7qpPTMO4pHrltCt7rZEqEQ2r+8Pz7luL5//
0ng9Gp+rwl2c02msT/wS4Olcp1dbdZKTB+0nTKnGXSk6PXoiBhrsY51ebVPwd6PmNEXjjl8IsMUN
P73mksDluQFZ+VO/CCYzFjDAgzXGvPNwIfjBG8011onkKvfLJdaY87mOOMKO2DPFh5y1vYY6FQEW
eu0gz5G76ReWiTkB8sn70IDba4QTqelkvBw9d3J517ZBwmw3eX8u/7NZtNf4JjmlzOESc4n4Ytq0
7fBEW3CcyZDJGF78wguce8pqd/J2rN3UWg6TzhWlV3n9IyR7y7oADP3Pi91eA5yceQwoAR3xteza
yH/myNQQ/0LPz7W92qDUt4tJuzh54EgWpSLR5GqyPxQk2Wu+J9x9GKJ9uOy5cnYly3XUFnP3wY47
v1sWeyCBmHwklwy7te09TdvIunSiOTcoq01qjFuC/R4DzhdMQ5643XNzqUrqjEyFvRawdC0kHkyL
41K3AZTnuYnTJNtlh6WSmH+t4zAhF5bNmUW5xjmJTKUyqBbDzm5wRtu03AY9ro7Dj5Xm2mspS6+D
9Lq3UJw48wEILbkX7JN7CRZ6rverQ2ulARhfpA2u5QTx0uq+A66EB99p+Pl9w3BmjtdAJ19zMZVv
l9TsFnctWPfQoXi/6f9s4+01kseihTPCN2H5BPbWpHWEAsXd+02fG5XVdtVA43qkRtNMwASkSt2Q
PH1Wfrdzs6/vP+Jc71eulQ0GZI0FFr/pCdBNoNv52CneZustS9IqUyNariX5QlFsh2P9hXE5N5ur
HWtbkFVNCaIwxw2rCJR/sQF5mq0vQVTOtb+KfrVQeZYO8FCkc49eat8xx3nFKSF+f8zPTOsayqMZ
TZswxU5y7fowFmFEiPmEW+Rbyi8kJc/M6hrEY3IhZdnA6vRZcPJdkbjZpfTSuaZXO3Xo+dh0DsY+
H/IN4BmbUn3Qr64ZoEK7zFwOjYhr1X81thcz8+hNWVReqis91/Vlun8JT4O8nkfPRpZAuJ7KT0Fp
A+A0KlNeisnOTezy4F8fIG3PKVpcdQVpAxrRKq4lzgfe14u1XufeYLVbnaBzc0fCTFq1jAKf7PPg
0tXWuaZX23VAkVoHEhPAWa15L/zpvjEfSzXba2RT6vqTqxfimIDpbuNXqRXrtL+QzzvX79VetVB0
38wKQxIgCVETGhfpz/e36bKi/72MCVC932cT7BkNnae0uoZCVpyXT7P4Qe1rE4IW/v5jT1hdraBa
gbuVJgiZCi+MTduRE6SLRZSPAKCzQoNQqXB08v7Dzhi1NcophHCkMQsTX1nfqTQq+JeL+Jozc7CG
OPkQic5tgYLtUlVPgeS4uqeXimPP7Kk1vkmWZJzGRXRZpzqS2ZVnf1bz7fyxmn97DWoiIPfz8ixD
7ZLXvuCW+mtafyzjaa8hTUhz1hzM5uIaKpu4CE277jt0SvvPH5vO1X41aQFAFkvhA1suo05CkbFG
nRQUuy94qXOTunKyVPsyR6ocxZ+stfZA/uZHqvQl8oxzq3G1befASp25g4firhfl5EZAT7v5YOix
RjeNdkp6ZpCHqMAuok/ZJYjmmU6vgU2GDHPqcuAwEH5ATbKOO+gqqw8iVOw1ukmlVVGaBtn3UmZu
AhZHeu1Aou1j+38NbPLcATXyKQ4IzNSR9+pAw/OiJs2ZTboW48Mlru9LHwMOSWtOaZTTr3r6OX0M
cmuvBfgCUVAqNMjAphDyvq1Oaq0+hIiw16CmVHomcJcC88LhEahJu66LLf6xI/Ea0VSMrCxGjmFx
BN9T0ybKsp7e3/5nnNO/ERnNPBBtwIEWnknMZsBu6Y72nwaZxQG5kAU6t9xXe7RTXVOnBmiROrPj
Kau/aRgCCJp+LEhdo466udQhZ7iJC7isNjgk+8c+qNoLY3+m82vYkZa9ymmI+21vPrQ9IFM8ZsOP
9wf/jGlcY44cMs3VAFz8dZiClsCqWRjZrfPyfuPnOr7ssV+CyFz3k5066HgHRuv6CFB1cGHNnGt5
+fyXlsfWH6EMHMDmmurBhS7iHExHKS9VWp1rfhmtX5ovUtdC5hSn1bLcdxDEsO4u3pifG/BV3Esr
HMRo6cF2Qc5si9LyDW+s9GOnyTWiqPRbyOQW6Lfyyl3TikjQ6a4TF2U9z3V+5UjFgAOYDBH+mtsJ
Zep3XtzG5uTcWZ/FlbVjJ+gCX4iFz83AasMud7e6bmFvIPnzc+zCbcj7z2F1qSDqzIus4UYqJeGk
KV4Ek7FtBItL52ObdY0xKnEQzqYFeNXa31BZ6ysStf0FUNeZOxt7zVRUZn3rOhmWPaqJgmipem1i
EJoBp7O1dsUm27oXUnBnhn8NMhqJXQowieAtkJEfvG91qjepuQCVOjf4q807cYib2AOsJWF/Wtm8
rXNywQWea3n5/Jd9y4WTzXaPY7fIx2OFlE3UMnoplbIclv7DIWqtglcAe99wiBBeK9RWRONY4gnF
Xd+bDcxcQpkHyFfxRUv+/L71PBOJrFG4/qA7D2pCmIP6h//qo3Q9mGNxSXvp3FCttnI2UJDdcJiK
mb7U9OvF6+6za3S1c10uZzGB2Pi6f/F2yxIVO3aVHchxBniy2tHk/dE50/81smkybGBzicPUUIG6
dXBQNnapjPcM+MVeo5q8mte9vZhRB3ctUJUw+/mmBPHkViR8+zEZPnsNbvKb3FN1gXvpfBLfRVUC
FQcNr49lctdURnpMwzBdClwUt4NtanVPlgfCmI8N/Wr/mrZWASNI+kHhb1uU87UK8guzesburCFN
gJBxx1puiz0b2f8KfBbRfIlH9Mx+WkOaTBbodOhwJlFAe2lUxUOJMz8UYMN6f1iWVMd/sA9rPFML
h+5OiySVEtnLxO0bJsyxcvlJe9mtyp8g0XlhlM69yWrv9kBRh24Hy1DmDtmXpdBRUTlN5DAzX7Vs
fH3/hc5Nxmonyz4Ukxcgp9MpiLcMn93uqmIfc5NrmFPj1VNLHGxfkFxEoP6OBOq9xg+WvthrmJOL
zB+ngPRdS2DX0jKGLO2Y9xcm+ozpWaOcRDMUCJsRm5DlooEVV+7gXvDw55peRcxC8yJUFlzjWE9f
kQkpogY31h+aTrLatiRj/RigLuVaU4kDxPcJcgr+vP1Y48sL/eJ5QWfZWJOFsNYr9Narwyu/jsqL
SmlnFvybr/mldeKGlvQZRtwn3b3j+IcZOEFVg0Ugry5ppJ0b+lUWSrNutOx+OcPJXiQ5s2jstuOF
eT2zldYgp1ByYagLe5xm+8m5gTRXOXx+f+TP9Xu1S7uUB2ZIERPOboZQim1pGzy+3/SZXq+hTVgs
/7oPzAzlCfGRk1N+vg0M/1iYuQY4Ceg9Vm2LizVoS/Jg43cb+xIy+cywrOFNokhRS67BJUdCUzwx
dwaCik7ywvHkXOurfZq5IMdUE47N/ezsW54lgW//ZV3+68X8n+y1ufvLY3T//G/8/NJIBI9Z3q9+
/OetfK0fe/X62l8/y/9evvr//vT3L/7zmr+opmt+9uu/+u1LaP9fz0+e++ffftjUPe+n++FVTQ+v
3VD1bw9AT5e//P/95d9e31p5muTrP/54aYa6X1rLeFP/8a9fHX7844/lWPpfvzb/r9/dPAt87VHx
v1091yWi5L9a+5+vvD53/T/+YOTvLGCh7S9Yav26fBSEf/dRRMcQqIH23qMLO2fdqD7/xx/h35nr
B4GNDKQf4GpzibI61J7jV/TvoeNQGgYuIzQkARA2/9On3ybnfyfrb/Ug7hrEft0//niLHv7X6wce
oxCL9G3bsT3X8di6ursSilLbWGYTNvap07naO2PuHToaZtEwQkIlZAjx0i5/YunEktFkSRVoL67L
0d+UVrgt2xL02l35swkHevLkbdvk35afh0Y5scoddexAOudY8oILfsvxrLqOGr/A90PfdW3HWxb5
L9a19K3JUbNnNiIcHWTHyKEch9ts0DXir9aJkYxHYpvORTR33qloB5YAeftZUjVvykG2O+1UT6rM
wh0c+hj5PmiMbPBPRnLAZ2n6KnELdMctXu/0zHZv7+8M7RSlJQBNtWiTpstYonDBEDOPV7E7Q2xz
9B0fPJmN3PpVgCF9TGdUCgraO4kWkiXCMn9CdPgR5X3f1JAXCVnG20XKthb6jnRAYYZF71y4QniL
nP9tsHwsQOISrMJ1hXTX1XOImgqz6cDDEY1l8OgWaXHQqn/Svm1OYa9PFg3Zrs8aB/wc/EY7U5qk
S1d007hI+i5DmgefMn/6GZoBSgjW4MQUiPWY9NbPhn3LiOft9Ty89CW0QEdBaBKY6hKY9+2ItH6V
EF3BPxAIDtdJ+rJAnsLqXb0pAFI+zcExULR/GG0R7mZhYaIcNkZiaLJkhrqTjeKFXQ396HtV5YAq
CHrn1hvfAspirkA2oFrLi7y2dqNZdvemTGqRFwdZTc5ejChfbKqtnXdzQqwy25ou3IxBMJ7yIb10
Zf1G+Lh6L9ehhBEvZMTH//6+np2yY36vkLHwZVFEQiel6qO3VZdLPB/0KZH2nCvSgr7ayrDKJy6b
neXbe+XZ02ZYpqMH1nFXsEvXLaj4+N2ZwlD4vhMAtQuTBYP1b4qFpChM5ztFs0nryd9SMRy7up8O
vGbHVPm7TmfVZxPMe+ZLkhRd8WdepkXEKtEeMrci3+uRlHA5HFTHIBYI6ircKcWDGGwt17UXHrtW
dbddQU9maoAQGnwdEU4/q65nCZXDnNhl/iCKEftKZ0eR3sksG28G6V5RT3f3VW1H1MluXWoFSSur
JukBAUiccQq3OfOzY6C/LAJote+zWKjCO9AmdfYd1aBAIZO1zzRvooBxfuMyM0SApb8KikwMccd5
P8zj185vwx3I/pH0b278poorIr6PvC+iChykx5n8VEPgHrJgOvWZQjk/RFg3MwDncWWAPs9dT+NG
SblbOdQukKIiKnrZbwTqMCDi0/SRX8lpD9WqPmmtOYhqJ/ueDX6iwS2xa4QXa5VZBwjfi6SHkGw8
m3ozt628G8jwXAXOXVdZfG9J8VoMobULOBPbUd0XqLdLWA295NpwAalqyB/ZEz2NWd7GrUi/ZgNx
9pklHhc96L3xVMSGgMIgOFs4INDrhe7JH2R464bjXxPgSfXo2J3c6O6BWgpeodK3mqGvBR1M4nug
+rdGmEYspfyIRqzIKeXBl8aJUfMNtj7fv+J+/9Cwxtv1iL935RzeQu50l+NCdT+j6G7bKkhJoi56
jEfPsvehH7ZbqwLRQOoafg0CroeG0s0UeN4VZEzZ0fMrO9ImU7Ecv2qqxhvRE5K8rZ+svdHZ12EI
+T0BFJhqlp7M4W1rwebVcdtLkYi0iM2ckuNEdbgx4Si2qfc0czEkwTgigdKiZcfcaQ65Dc9Oq0hI
GIheG7HL3eFbxcWzDzmveK6nIXobF6u9fvtrG6fqAfzSN0WQ4WzEyT6QGoj1zErvS6l2jucHV6JE
1uCtTwHUBqBlmsGh9HLfSYXXQPlYwidrPlmW2lWLoldhzdZGBcGrI8W8m9jkXpc02+Fi1P4O1ac9
rdrmymZKHYNFt7HIWZ9MjhlPVviSqkYfwazdJ64Yy5jMoPX0jQmjMCv6nZ0p9QhWmZ/IxgcWnw7T
EISHVFQOBGoGteUziyC8UG4o8KA3gthRpdOpi7jVJbKfzbUAJWM0VaPajqOJuO1b14NEDdmkKh1D
P7rbDYNotnosi1059nILgTWoaEBHC2kAy914osh2U+NfYWLNnSMgryHIfALDWBVNEO7yhEdPuimf
pox/m1TmHawBYzZn5XBsnJ5GoFU7FaQVV7wmLC7qVsedO7RRkU9Y/nT8YgpLbxlGOzLI6N7O5gek
d5Keuc4BmSc/dorp5W29ormn0BugDb2EP3xa7M+yjrvFLjX2GKm+D2OAjeQIvwkbgV1BgF4fmJHb
YTPmPjk0IVxug1LSJJt1H9mqe+IFOp1p9gKIyfLf5hZl1U3cq8JEpiaw+/aU3Wm2mV0vhkNPD2Mv
7olEJU6j5JM9uuTUm/DY2Gq4atL8NEv1REMtd3qsh7jIbLF56/GcDdYW0gcqKofxiNxsf9R58xlS
aO0tD+UtyUE67OO+JZp688n2aX7tB3cVVtIBkdELeubHPm1IYgbNYm7AABQ4GoVGvXiUCHi2RIVB
TCHVfdJOB6LSLrjO/QH3Zpbc4V8iGottNxX01mO6345CgdHKJp90USJK086fqVNsS2q3J0IdFxXI
5Z+qynL4Zs0SR0u51YtjL/S006K1jm/jXrU4cvEQpXfgK4sK20zHHCXRcbGEXZnFaTxkPqRFMQWy
pc0WyJibfmjBOhPyEMyMXbEVBD5oZImdpjelW7EEmu9fyrQh+wx82FEQglFUOKna4fwLFbLh65Qi
TCMdKi2lO0WODq2NZbv3b4PMcvclbbscs4VYsDII86Y5D67gRcNoxLEg0k2GEDQYD33VBndORx4K
0buYoibc5dKPUZdHosw0/U3TNDWSh7kTZdST11PBUVtgGZNIpCzjGeStce0qZ+81aYt78kxtpE7E
PGTbFGCO/dzYLCFuE2dlZW4yU38HKXyOVJWon1P+A7h2vZtqIvZ8LiCCpxo/6srK3qbDXD7kWXlL
eo9/bdzqMPi03RRdZm3pNMw3jhhgc1KycbpqepyzEZFtW25zOzgQXU8Pwp7Gq8rMXlQKJ8acDQ/Q
NpBH2o4PpZXvewTwt6QY+yh1RLtDzWQeZzM1uzlrfzAXyziY3SlhuQGrmkzeNhmvSx1xxq3PtaOv
g6I8KFGqp6rvFwPk2skwI6gnGj/OLB+u3Gn8klPufyt5DkEtSBF7rfrRiH6Iygoqs45vvnS52LjV
rJ8gtFhFodU+B8TjnzGP7kY2/CljNd/RdNK3HdjqYqNmdjMCth9X/p/OZBUvNW/aOGzKWOu5u6k7
CetD22I3KIxXYCTEqnrvGwcxwEshAD1qoVc/jOLJK2eyd1Ra71gWPjtzSU+q5UPcA/f2ee6hYI29
L8qs/OxTZcVzAyBgZpGTU/Ns70grGojsd3ldl7sQHiLpYOBwVPGuvF6Gu04NMhpqrDJIQ0Uewxoe
BE3vs5HmkeiU3GKag0PKHYLtrppTDv8LCTxrn850N2QNv+nbdjxkXo/96cd6FPLGmr9l4UBOaVd3
sK54SVODGjt0jI594aut5413QzUcuRtXqoSA9bJXjTM890UpNn7Yu/uxL2DgUJhV1vPBQPEm5vNk
xRatYQ5Vfe+wqT80zCwZc3YPx7VtShD6ZlqmsYIuUd9zHEeD+nYCN0Tk5zDl8ML0BAKlO+KlbqSt
LobtktvKkTIpcwl0GkX8QodrlckEhQV+7Fl5uLNZ8Gfr+lYM+uYbbaV1ksn0S+9p9wAGzjy2iu74
FmzVgj40qqkP7QDqYpCOy4dhnA5eDj/VB/fIz4gDxWjiTLnE5GWzoaU7PGrafbfC5kqGtHhAZgs6
jIo+Vrsy909BE8z3oeM1sbBatTGz5nHK9FbDtt/XghCUylQ/m6nlN4s1zyTdDti8j01Ob9lQ1Ymw
xzp5s290An+nmWRwPZjymw/0ybbK0bewJ/U9a9VtvTReTNLHjJL2xvLx1DEvook27BMtGicpKUvj
GvVcURhM4+3QzbsU0t2xi1hwlxJ1648z7mgDMcetDmg09w6LG/Clx6z2gk2TCy9yyU4gSQHKAkVP
fmOOfsr1vhpRF9Ia1T9UBVUJVBuVZGBFC9q7zG3nLZhx49ISserGu6qZaZwG6efB1vVt2XvHqfdv
MhsZA7/Km6gMmi6ZvHrcDFP3A+FHuwtm2JaZtF9mSD89lU3/qu3wQVHjHeVYQuE0yPhOhjYsL/lW
Ec89BIi9o8qxgw22ULqxGT2EHcmSzB+xbJySHHo+WPcNd8EhnX1OVQsT4g1fba9xImkz6w5e58ot
ab2tqJUdTQ6Zvg6MEDuKW4a90zSJ7QFUACANcgZASkblnJptbjw7biDfuTH9fB1advVJONAJSzd5
a2cojFRl3OOYvPdmyKfPHYWIZ40vVymdt4GvxyIOXJdiIdhLDX4e1x6NCg9rV1keIsy8jfhIDm2F
e/pyeU+kIza1thli8timOM2+bQLQWmV7xUYSjcsporKIG7ucN2hmyG6Rxjx4aakei6ba1zPqnjMp
rMh2S5OI2hUb0jvjzmPWfd317clj3wEu2Y9N0z26fXo9lba4653rClenUbucfTxQh9ihLo7gcYba
jO8e/YmaTVAP37lT8RujswRim8Gh1kEkS3mj7Qa81z1jO4s/9arDnevilMeSfvKYzfYpenZ0mi33
3WpXUV+CcFo8iD74YnfdJ2Pa4iYFHa+s+CviBbpxxPjEq9S+FzP/qub8Z+CW1TVBGVSUWt68eWuC
ppUAHzafTxkA6dHoUncPjk0eFX76Yo1zwCKvu1UuC650+JM1hsSqMdW2GVx2qOryG1TqhqPo24SF
ebrrjTJxqaE69Jb1eTtCNiyIa6ew9yMN1a5sBCISp2bX2Fu7wT82mV9/bavCPc3cjSx7rmJKQvl9
bESU2syNAC31H3XO7zOv8jbViGB59EKI+JSEx9x+UcQz30YOOIWqiYlCEU7bkC4qsIKYuArrIC7n
HMkmG0GPboyMfeWoWAj551sehxfeZvZYdx1WzabLZX47DrBXeY9IBaQKVwQe8uotKdJlOPIQ4+95
N7MrgkUMl9PCaqOOamb1HtW439oBtxmdoZ9TPikkVDx7X7qdjlVFzRaHUSfqkZEpZ9/fNn1tdkUf
3tuV90BFHdwO/kYZECxbI+s3Y0twdd1O3SYve34zeNgHqLSurrzRSaOWuHzjlZzUCGFSLLfevXem
Vu09VdaxTKeEsHS8m5xiA14bL2HgwYug48Zj/+1c3yK8qAbcqqXCP3Y4VsJR4qJwk3bpfdXP5YbM
3Dl4BlG91uHWc5Cj0DQYI8IqeXTa/Bsa24I8ddw6BjEH7RFC0ba8myzEqaFBSO/n3nXqFX0y292e
WX2F4gOHbN6i2abgOkJqv9ubtJXf0uXvq54c6l4Om3LO7npRO4fShoemrH9USt0xMYTHt1DISbXc
2n32kEJoM3ZtrhPjDzZg3sWnt0A3KL85MvOPfwWkDZSBdXYPvVi5KZuUnnof0WMK7uAo9TXiM+Rz
UNQIi464PozoUPw0Vnp6O61Kn3zxkZ68hR35DMJbEb/FvrWQsCrEa3bhlHYgv10mrbDpo12rOe7K
coZCzfRsB2Fk2FwnFQcBJu/plbQHuRV5vxX92ByQ/RGR6xGIomUe2femuCJZWB5nx/sO4V+9DW3w
KNVsPOF1JCjWFCqZ8/G1Df+K3/NIVrMdleG81zlUjmoTvhinqHft8GhNeZtYwmkTgqw2yjMWO+ov
vl8wq360OuWfulYON5ButHei77a8Ul/moTQPgddBaVgEbSJzHBllZ52c3kfs7yJhv+s5DkiQeBg2
dcHHOBz0dOPXasTpQCA7brLizm2I2IG8Po2ceujihgQ4ouipvM6Wf3WiaqJukbccclqcAJGZ4M37
MfZBXLyQtcots00m49npcMmmXPsqz3JyFcDrl75rXwukAe5s2ke51ze7WjdtRMs2vWGOnd7kRTMn
GifI2G7maov8Th9BN0/tVeo/CVMLO4KOE6hCffdgGms49R1QLZ3Ddnw5Nr1N0OhxselSWl3TKuAb
v/Hvxm5+1ZB9ukNoMewKJ7MiEFuHsBXjHqyn/ZXWwGjk/CYgMNqTMwdx1Qq+fdu7tV+jHh9qaW8G
x5jaieNDieJRsNb8SFP2ilziT9fBFzvk26NG5u3WRg0G81j616t5+i7NqPhZue5eumN9h5JZ5GBC
7m8ZzsLeWFWxCTuwuwDdHwsb2d268sO7AdneOMu96qowcZv1Y0I9GDDTcfnYcLpnkgS7pvCriKah
dccamd3jfJmg2JrZSGhYmXHvkYPPdwhQbkqN3k2dtGOjkWDNLOcOdykmfnP49USHfW0HR2RwLJiC
qT68DabXBdYum6rXZtanaggI+IQjzVry5A1BgTSZZSWV4+4RcqbbwiuneCo9H3TelvxW+Tfa2AtI
Qj1AZF1E1cQGuOIJyjq0J9u3BxhSmI3LWnPlWuP9X44nHY45R9wPeJd3kEN4BeFfvYe9wHUzQZKl
soqfnazyrWfJeyppncga45J1HMMvjI8jfv9akCrbFqlVgNDTLY+TV8WckhyJKdxtdP+XuS9bktvG
tv0idJAAARKvOdWYZA0qVckvDFuSOc8kOHz9Wanu27cEJ5Jx8ulEOELhtAySAPbGsNeAC4hdtjRy
S6DUgU/xkeJRMpic4cbrbh2e14e0r+5Su5zfcQfJldVvTzucA5+oz5q4foi8NNxM2RDfdk3n3DS4
nt92NYt2dbSofTzHlU/db7/O6Ti0PNE2/WGNuDBOIRq0ZxYLt9bQeTt2ukSOE9wltm6Pg0/otgFu
WR6iVAGZelo7stD9ZpVevLNSLAxhqMJtlLL2ZnFVhC1kuE0l7gl+Vfz+U3v8rbz234KmXvv8UhX4
Ry9n/lYCNRY9f/tbNz+rU2Wx05v6v1gZRbHAXBndxkn587eqKP76v6uiNnP+5cKdhFtUeJyjGvrf
4ij7F8fBW3ILeBfc/Jyqe/8pjnL8J4H/02IMzju/xKn+Uxu1+b8c+LV40uGW5aKeSf83tdFzRXLH
c4WGqOgXBVsxT0ZPqEiQXd/CFKMCJPzfdXIM4fnK6+/1FEJt2A+fWtdAUMibYTv1JHoK5Vxt83Jg
O7e1sMVM23wF1GL6AA1akSk+FaGyvSBrl2zrDrhXGEKnXsGEnAO14AN0ak/k0kzwWjpBDTTypifJ
Eaqut3Eo/sZ6vgKwMD3jhFX7VNqNi6GrXWviAa/6v0PRvYVE7HtFvy75/P5pLv4nZD9XwA2dpFcR
vbQVSeNQJ5Akuq2S+XHM1vynTG9/+v3T2y9QLs94ypyAWNYXHqIMBmHO1ygu3+F3vaLWbXr90/T6
9IyxEhLXicQJIIVf2NsSbKtwU4EHsSbWa5inOuMHdXEBRzHXCSzUvFg5KxxK+O2i1kgWpg/QCAVF
COOQcEL/V1k04H4U2yBiXcWHPE1SLYatjAB5xUcWjF0jtmnnfS0hvLoSwqdZ+P8Ltv8NYZ354xI6
e5Od04DP4nsMy7WiI3dsKO/dNN/hVv6u7scVZoSpl7RQ7m0UeNywpEEVj/A/iZuPGm4Xh8shYBhi
nf5TDQvk9sMYjZOeblxccG+VtVT3qCxGK/gD0yO0QLbEkONGMaWBHOltHCVfMlpu49ZbGQlD9+g0
oHqu2ryEidzTyYgQWA9G7wWuKFcynal1LY45ywUMOEn+RHL4sW0Kq91BMItfIxSOOaprDXPA9KB2
28ZP0dDY2yqsxD6vLXpl15w+6lOCIENYchellKeSxam7HxeR45Jx5CgvX549hiynqw27WKHzifRN
ENrpDYL4HnePwEpMDb+RWXHlQ7Q4HgAjbVCTaoJuqP7Mh+mQZPTgRDjcVTJbWy8BqjoXz7rocAT2
RYVavBck5XIvszbdtGw+RBG7V2I+TFfRPE4DrgUzUGd9U9VeHSTUtd5wkYF6Wha+XR4OQ6Tp1CBQ
S21OiqkOLJF346bN229qhMVIhmPm2oz9Jal7JvPpLKGGjdix4RYp6C2gZXHXU0jfkhUoHqW1b4ej
cuY/yuIbt7NtiOuBCjCGafopUiweUCPKphiluMGvQE0QXxi5sZ17VqMEK74MA44lCqqU4F2Ub25/
wDHhAX+MIv6TlOBsTV+E+zLSlf3FWaoEhkJnJMkmEfUwhVUwNvGLpeIPRfN9s5CbZLKWXdjye1RI
d1HUoUhQlRJwr2RNfMs0UFpWYeOkFk92bhBVhbt1ZwnkURJ3D7wt1ugIhsSlKyKzEG5lIagmgSem
uzIa//RC78vlaWZq+vT7p7TCxjhs68YRuLeT8Q3vpLwZrCpdGRdT32ibgmpmtGH2RIPGpUcR5nDK
mb9GdE253PTyWjYphSvpYqVVINwYF+coxst3iDY11y3WJzzn577xxjxv2sZ2g7Gw92kyPFE7vLJj
tNQROvCKxb2YGzRAt+2LKJ6+xinh+6xZsh9XjazOTBLEq0PWdl4Q9dByvVNJOs0/LLt0vBX+nGFw
dXqShYM3wHZhGfR0gTNGRvtdDiG3QzMA1XP5G0yPOGX4T7NzrBJVw22JgrfiHtKovVMAtmSKPl9u
3rDk6fQkNbI8jkgDqBLtP+Z2/lN65D4b63vhrenDGaaoDgLMAdQq56WSwWDRYlPZgKM61jhe2T9a
9BZz6cRga+EKz2pvIVJ9mzjhK0GV9XL/mF5eC99wwOTsI+4GJewf+o0TW7hbdhK7fb3cvqn/tfhl
vRyKKKvdIO14+MDrpNyGzii3XCTJ01gv3Uogm6aRHsiOrXhjpTJwuvo9Ze7OSrIHV+VX0O6x+FAt
mO2y41mctxI1Jpv8USa9/XdZ4LLtcicZBkGnKAG0gv02w/riZc19Q6s/ahqvjK+hX/5BT4JnHAp7
hRe0UJJ+9KZ5wQ4gVe+2rYb9dW+vRTDK94NXLswLUiCg5F4CD2jd2djN9ofrHqAtv9yCICCqqhwH
59gC/yzONrES150YdK4SbkPnmjopLrnHAIZI48ZDlX0ldk3jqsVuyRyPwclMBHXO6w10kxVeXH5c
1yta5DpZnbGkt+yg8+JlM7FT6aZq0ysHVYvbxR5jWO8qO8jz2gMJHNzpLkpWkrJpUmrBypRdEwpc
SyDGdtzkLooqNXPppoOH8Pa63tECFoQtSCPaoQgAqurvTo6tQAN15dPl1g0foNOV0mhwspajdRaq
FwEu+KYHUshu25V0Y8iaOlsJYi7pmINoGTR1jzKVB4hZ/GjN3tZh3ppJoGFy6rQlpbgjq6jBtrBE
ke0QAsL7PaxqgNWu6yMtasFBgUhowfOgi9rhgXcjPYQQDH1KlCOu255Yp+H5tHewolnKosqLIHfZ
Q8qAz86lB/HO4e/Ln2DqIi1+7SbzbAmUchCVbnoAjivZxCHgzZdbp6fpfuZoplvShzKMCfHcPGjm
u5rxcoNDl8f4HuA20GzTcYfDkyimDf6wuF8Nd6q0/An/Ms2PPVGbeSI7wLdu3azdRElyV0D85PKr
nVL3uTfTot9OQWqJcFkQQGRiG3bZPrOCIcs3NQ+3atVNxRRFWhqAWTh3Q4jtB8BQZJV7b3cbFBZW
1lRT41oCsD0Kyg6388AFDiZngOUmy2EplpUIPT81hC72XCxFcVL+W05r0tuwQBgVBct0d7n7TY1r
V3CZ16ZWO9M8mBzAgnAtPd+4k32N9io4Irrec5d7GeqzXoiyLpQWqUXCW7eY1uygzk8dEL1+j0l3
EDbU5JMlKFyv24JaUm5bJf+Q8dJuh7pN9gAOrvGLTv3xz2kqdNVnKwbvpQH6JmiVyMGTAJxoHsfh
psrpCChHluJGqC5u4y5yr9otCKllhLG2FbSvXLBd5mZ8DLPFeZMdP9XS/ltse/r3m68XOISuBi29
iuQ5LzIcViTA9WH/xUq7lTc/Hw9CN7wfIhAXyw4XDNbYi4cq4/OD6zWFH0EefiWh2af0cG48tICO
1QBIyRhmQZ3G+2Ls3gCd/kHC8YCkNYj3FpRQWDMd0uYOSrT7Zriy27RQX7rRFmk9hAHQZrzeQZi+
EHvLKeo1r1t5/rt0mWiLL+PAwjkL6DBSCEVL62GguJWtQOHcwZYSrrFzJ/Yl6vBZObcrGewUMWd6
U9eOlnMDoTVoowb9QJJd7TQHYKs/IkjIgoayFkKGVONpm3die9kIlbssmCPATXgfz1vV82ll0pla
15KBBWOflFXEDZbOK74tvEJhiuPqbNxfFTC6jHQbhjSD2nMaFH0CDlR2y2R7Be/6RLLVIj1rGqux
JkCqIi/fDbHzcwq79+vemmHAP21bChI30Wh3S+DkDTDiCd2CW7N2V2mfZv25aaOt3fFCJscuuhTR
8BU7B7JAJBJZZAqf+gzkhNkCuuX76rWsaYS1kKd9ZdORgZGxWEkOLz3qbKoG1JXrekqL7MmdVI01
cApsC+pQYwK4fuHWazKmhrDWJaWTZSknXISmAVZZ/iTtbNksxAMbIlUH221fyzwX4OM14aYHwWwl
SRrWR11l2otoB4q+SIK5RpGZEoDRgaujd7UAnB6EhssdZ7gtBzH99zlWQ7aiiUBxDqBdlDxSPsDW
DOyyvwZlF/sG1OW5HgHEFTenFaZl1dFOyM3lZxumhF6jtK0BvKVuJv4UNccJ/OW8Fn9fbvr8IvYL
YfI5cqLJDqeFy9Sfuv61KqP7OeN+krMV7cbzGZfp9bFS1NXUU5r4Xetu5pY82HDDKlK27QHWv+4L
tOgEQDLnjhelPiCGh0nJeDOlzncvbFcyrqmHtHjkQ6JKOdDUJ4Xku4zZL3BSSHadcj8uf4BhZgHT
8/vMShdYQvaCpH4N6vGecsv2u2hYfrihUPt6IDG4LqB0tmED/xDBgFztaVP7+ZwnK314foIxvW5G
IXJQDHWS+vEi3nGR8NLSfOXS3tS09/vHQVbJA/mEpT7qpNWmUmwA5ZBOK1F5PuEwvYQFAZI0yxsM
DjZi0NuhzQ9YEv+VJ+NNF/N31Hsf29r6Y87zr5fHyjAZdG29eFTzHJI69R1cVrAdiE4q/Rp2hQOn
C9WNYuUxpk47Pf7TejbSmrZkmNFpYfWxZHCIrknkreRLU+On3z81XkQMHs4qAhNhkW91B6EfDof0
lfXF1EHaSoxKnjOC1Zf6EnfHoC2qeitL8X1sxFpxQOA1/7kaA/72++t7dltnDerGv1KKPbTPcArc
ZJ58CXMpr/wKLeZt0KsHjxPwkCYP/uJlexBehHqv9XzdNNIifhidZYJnPNpP+D18j35WE7nl7pp/
omEQdHk6FaqJQiwN3IFldG84YcuODjgfgK+YrWQMwyjoVSCL2+BEheghLxkOU632LGXfSnCcRWhf
teoxvQrkLiEoBfMS+XxwDgwkebKsZFzTy2sRwELBl5iJ2Icd8naEW80myfnNOI0bZyBXPkMLhHrK
iz5P7Njvi2zZdX3vbsUAWmdCgN8OMz6ulCNOefRMOFA9HDqoIbvwMjiCJNbcTFmX7LD3ag4czqUv
rsf7XSJLoOsXZ02rw5A/fl2+fcofSwmOHyKQHEEkeo2AO6pk83I5LkxNa3GRZSUtBZQTjkql8Q7q
UsOuSqo/LjduGHW9JuS1gxQ0whRFKv0oQPgB5qJ6igcQa2tvJbANH/CP4lDN4bzBWnIc0zmEVQ61
wTu98p6J6eJ1sWtlEzwmyNFtHBAeIXa0x96kW9mrGbLGL2mWT+PKW5zIuZpin5VQywQua9N56svS
rB0tz+/TmV4XyhYmsgZ+cT6P2/uWTYchq24Kh7xO0v460GklM5mG4PT7p89wioZFio6xT0druVWd
New87k0rnWRqXQvrqmiWwrLxEX0FYxUU7etdxMb/YOiNuGhT61owO0ub1zTHAHvLnLyDGlPsPCrW
4LKmAdZWtRSwDEgUpOQYZQnfYSI9gX4474bZWglfU4Rp4Ru5nttHkJw5ZlH9RMoBYkrgqgmofShr
DUxpmEV6oShepjiScQwxDTt7n6L40RvrW1BR907vvZB6rV5keoy2bZ2GBTx5VcVgDlMQb/J3p5sf
ohK1gxIFC0gMJl8vZyXDkOtFIw86kWWV1JCaApV+PzDW3ZbStlb2eqbPOI3Up2CA8LwHZSC0HjV/
9fzHnPxFbUhfert+zZ7G9P6nyfbpCcQeEsCIsJvELvjRqdktrhRWXt50MLJOz/zUdq1cGI7ZJPYb
LwR3mSZyb1uJOhRRGd9nBMpQkbSapzaXCuxqUK2Ei3gcVNPeXDM4VLfN41HZiKiPIj9r7PwuTD1+
C8fLNRnk8/FI9UtQL+ozcK0kOU4FRKlPmAJcXUDyqqbJNQ6uKI3rBbGeRSyO5yj25zru0DO4h2ET
7nwud48h3i0tXc0CvFtc00a+yL17VfbDDkXio51WYDitIWxN80tLWsTG9G0cL/Y9K6m3M7RTtmFN
h5Updn4ImG5fKsooHyPiYIDzGIfTlxq8UmdZUxU+/+5UL2mBIelOo21HPshB0FDo6TuLm5VK7fl9
H9XtS62mgsBVhrYnnt6OfPwGB2xcFkC/K3XHrz0nKEb0a5Xn8wNN9QLXAARq5sCM3Y9km4NCWbe7
OU9BM01V+zDKdrky3rR0lY4QBsycNvLd2R62HDodW1Dg3y7PVtNonObAp2ySZSKPKNRBfEpysSF1
t2yHnq7tis/PpH9KwxFat8WELur78os1D+8U65Fy+MpxwtS8tu+I4MfTwESdHLuwTG8cuy4eZBTL
x0R5zcpNjekRWjR79knTw1KRX0q5XVjiQ9ft0aNkZXNgmrBaIFfYWdKTlsRRFcvfJameWGr/yDk/
FMsYxHb7DCGl3eWRNnyJXucBzViCyETJsW/bGjqP0QEkiYcJeNHL7Rs+RS/xeKSSos/zyGd82qWW
cxcuCgKbLHl1m/I2a8qbaIxXalaGWatbhtLBntMwpxKCUpCnStUtABQryc/U9Kn7PgcEi2pwpi0c
iNrpYylD99BD1XTlXGpq/PT7p8aLxAPyPp7l0S1Bk0X5stupAna/l0fANMJaOLjQw2nqeSBH6nV7
L3PfQy8/pBZkTi+3b3p7LRYKms2tVY/kCFlY9w11DeeJiI6s8R8N+dTTYmFORtdbbBIeKxktW8ta
rL30BqiozM0MpdHrIGfU0/bjkFjyClJjPz5D7eiOpVWC8yJh100fvdgzLNCZyQdEWdEOIdvitDUd
KglN9ZX2DWOscyxjaOq1S97JY0HVqxsm22aY4GmyZixnCGLdRU1BfLR1ql5i9+Xd1onaTFVyW5Np
F+Unk3TvVsk1psX5XTjVaZYipR3rbDyqo/N9CjVAFVvHvoZSHNyDBkJ+XJ60pi/SVs/G6tK2m5l3
FBb8t1rXu29mGYiSzpvOHg5JbN0s1troG6awXnUbpzkigKCEcB8nxyxJXkM40m1sWt2H09pVr6Hf
9JKbgCY05G+JB2F6aBuAcrvpHXoD4/BDHMZPYsrXqqKmj9F6bknzMpmGOTy6AzABUbqrmuXDS7xj
qcR1l7LU1bJtVTa9TC0mjzDIfrTT7kBhrNmUy9vlwTdEi6vlW6gMxqQQqTwKLH3gCuUL67aNjBPo
3inmrEwxQ150tbwroWsENWtbHlU+9dvKbX961bh2HjI1riVdhst8e3AVFIJoLMTOjhnovHVZV1+v
6yIt69qt08XViCUpy1BOC9sIKqtFww+W3eUrq55pxmoZl+L8k7S9kMc6l76E8lUOhfxN44RPp51B
0rHny59i6CrdFHbm0I9T+RAeu8aGyBZUzKJ5D9RpFa18iGE66ZLoqayJqMJJHpceZfSmzWAqjtIX
9GqUuG6zrzvBujQccicm8hgN00tLrI/ZWYMqGuJZd4IdF5XN6VJLKK4mt6Hr/FV54d1idT5EHK+L
N90QlqRVEUaqlcekLA/MbjpYlsPLC/niui2Ibgm7LCGtWF1hBOIWWnF1Hh1rbq8V5k3jqwUy/H4h
Xp+mSN+Wm2Uby1IVNJyTYoEiqdtAt+ryPDUtSafHf9oFxknTVSr3vKNnQ+Bzcdw7yWasQvSeRNFh
kd2tGNZWpPMxIVwtibsLtHDmIqJBMtXVprahUdR4zdpNwfkpJfT0bbdpFsOgbAqWev6IohH6PFCc
bKTcs6n/crm3zg+K0HN4HcP5JoTyzgnc1e0pm9kWavIQ+xuAh7/8iPMDIvQEHtfA3Sy2bQc1j4e7
WkGMb2mTYT+nxXIAIzPdtjTEHmiAE8LlJ5o+SsvqkvDZaToLZsll/EBF/WHTJpDzlagyV0vq1Clt
ZdWqD1o6919DyJ237titDIipt7R0LnMxeI7b9EE12N0ezkRiJyMI+0JSC8qPo2oOKS+hvZRW1dvl
3jJMYj2xt1NFi5m7XRB72I4mUTc92mSMVy6NTK2fvvNzOKIATFyr6SBbEg3xbmo88W2o637tEsTQ
vu52GlHWz5Xsic9rL4IfLHls83Rl9Ta0rS8XAli1sG+rNnAAr8w3jluiOggwTMNWQsMwUfVFQ0pW
R1Dd83yKPQGP2o3ARSDEhXfXjezpsZ/6nqVCLDGUAYLJhv525ipr13C1pnRwfuMh9NUizUYvjQrb
8yXBcfWO83xf2a9EvYzJtLJeGzKgbiQuKsceI1zF+ks6DNsFimh1v5tEDJ+AYeUKyhBvuuoQfBSk
WuISQ2AVj25On+EU4XeQu9z0lbxTLsT3ptC5qpT3DzcQpwzBIWOM+ITHEHaFXF25Jn5jmqta3iiZ
nMgIKKIfK3Y/ufNL3rr7q6aRfipOhhAK2eDv+SceS4XSMtTqVwbYEAD6iZh41B1h9E38okv2lkgO
UDr9WdvV4bo3P03dTwFgpULFVWyhUwhn2zh2yaYvIOF3uXVDAPDTrP3UOoTkEgEXGuJ3yXKErN7t
sli7FCqvzhh9S4ZpJYMagkC3GOfAEDhuNxDfrukIRGN/mKByB2FxyKHnYmXXZJg+uuyQUjKJqtkh
fkXGN2Il0DFf29ebmtb2fTRKQzUD0YySWgVEP7+DVea3yyNgmj7aQi+Gzhalh7fuZkgPDl/s/mtn
5StdYhpebZlX9iC58k4QWJkfGMk2hRtuoI0BDlfdXbl8cS1slcfbeYF/tE9751m1YneqZ6/MT0Pv
6Co9XDZzgRIZxtThgOOM01OJlONAOf5y7xs6yNHn/zSTfOwwsNBKelmG5T4PvbumhKBqN95Eyr3G
QBEofl2wB2qgUQavJOJD4GuLRWd3mv+XP8HURac5+ymERdi2GU2l9Cc1043HU2vf5fa3hjfX4VyF
DkfOCtY0QzJiFlXTreBkJwZ7ZYIaAuvkk/b55TvIlSYEjih+75b7tiTbUtIV4oRpaLW5TxdCYUWG
tz6l/Ln8kWOXjsW9Lu4Xnq/0ven1tak/ZmM0tKEi/pxWsA45TU2Prh1lTQwKHV/sZBHv1ehKrCzT
czjZOxJuYtbvh0Ldcj49R+7gQ0U027TjStnE0Gf/EOmJIIlQFWkTsLL7UpXqwx7Ym+NCRLydnZ2M
q/3lOWtYD3QAMmwBx97lSxvYHRToUhbPUBBNu10EjMKx71dSq2FfpMOOu7bvZD0VbRC74kHS/Gdn
wz2pt+6Lqbvx+uRlHPuVDzI96hScn4KQY723YYBVB2NJ/ETRnUjabQ6HqajrYUAU+6nTrpwMTX2n
xTtPRntRiVsHWeY8RWX+LAvPLyNUmOd8DR5pmgfaeldlYThldK4DyaNqt3jFmy3mcYuyf3WIsL0Z
LLHGEzKEkA5Mzi3KxqWATBfEe4bnPoNVBNT8KnIlh1VHPjUK+o9NI9uAtM33ZQZp2IaFx5XxouWY
uoJph4OaWuDAVO2jnSFqW6GmM3LnngxyeRRCICdcjhnTFNNyTQi+82wpjAmrkuIW7tkWpGmn4Ziy
YtrNqegPvIdoebG018lGCF3Wp6gzeNVDsDPoihGGZAlpU2+TM1fWK59kGHtd1ifxZuWSlmB159F7
wvNoK2EGt7J1MDV+mtufQjJx0wZmXU0Z2Lzi96nL7ce6VOHT5dHQ3BH/n5IjnBl/b96FEDPDbSOi
Xb5P5bPM6O0MjpELu51C/AWWaWO/QpIsIhzc+eYP7Nl3tEj2g/PKs3DjqD9P+z0IS28yKLhSfpfH
5IuY441rEWsrYnG/ejw0dYSWm+o647gDiKIgWWyJhOSNL4udrhHQDalC9y+nIgpJKBcV9BEmhxUG
LcluuqH8OjP3yNv07XJ/G7KebmUeQUuxYDSFzx+FvThMkMgyviqZPXQiWUE6m/pJ24uMZZ9aZQEr
QVhKwXdAwv0mZ+Vfl9/f1LiWKfqWjk6TFl1gRcP30KJPdp5f+d5aYhgGXMBAg64LnMJLnj05z3sM
t7u7/OKG8dXx31Wn0BHEU7j86toNswqn3iTjku9pCOQdXDZ6GL0o5/3y0wzdpCPBq9rO5/ZEtKw9
mJsUTjJDPhwq5JdbP834f6L+hY4Et21Ce7g+zAGkz760TvY8NOl2EMOPy80b5qgOBYdZQMvHHqtx
BbCR2xcPp4CfYJVhx6NcGQ7b1ENaNPOmgS+cSuIgDwMpYSUZk30cfk+Ku7RkuyWz4ewlNhP5SHqG
Cte466HkKFYP2aZvPL3Wp6zaF1QqNUKjKHWGJ5f0+zoRTzT2PkSXXXcm063PJ/jBROlEpN/Q+TC2
0wsAbjdOkt73OaQOvWuvm36pB3z+lGSB818NGco4wVybe4hSJjK/8l70Fzr3U+sTm9Oub8s+WATM
T1j97ChgeewrL/B/nRk+NV8CrD+VjFRB3E75NkpquMUV4dqxzBAouu4Pczg2mWIpoSvUPA2i/CoX
OF3l4/NVgaKjt+GfAzeaFEuzNYqfdWlHUDPFutl1dXdTuau3u4ZQsbQlmsuJC7ChyqAImXU7jlEM
6EgUrdxpmVrXArG0xQhV1jAFVERhjw93HVUU5c3lHjI1roVZmqsOokJ1GmSuYDcJ8fimiPmaBoep
dW17X3TQ9R3h6xVYTuUdWqnyG1qrt8uvbpo72jJaVJUXl1WfYKVrAgIX0kUpuGMsK9nB9O7aQlpz
DmtnaiXQMsthCud8W0gzrqwPv0g1ZxYIHdgMedq8XZSXBP0stiAubxJxC/PBHfGSHYfh9lJPsJdk
cDz/2hdiIyCDCJPiyf7Ave/+cvf9ggL98x24Dn+Grxh0lFwFYn5XbvLmLp0OLHwqR/rrX5RfNndz
c2DJU18d52j0UV+4LSFFp8iyKUNgUIvvw7JsaXIk/by1s2EzuK9R/1r28YE27obB8CqDp1J2GNr+
pk/hSfUxjt/a8HkqviXlq+dmOzSNJ8/2x4LjOZ4GFN82tpc9CNcA2rGthD7dDA9VGu+hp3No2/CF
ZQ2Mivv7Jcx3nB3SvNlMzaGfsk3U1QE+YpZwVKL3Ifl7UsFMH3s2bBsa75QDAZu4hcHLYYBfLKlB
tHFP4MobaDq8JdOvl27Bhrncv78W+3P9ezpffcqcIHgWxHIwgeAmfQMjPdyJdrsc/pHO8t5bbDNX
fxJYaOKNMfhL3m/YXG+o/X3sl00VDhsWrV0Kno8UruPD3S7JCEuqJKgaeDR2gwWDS6BRtgME51e+
9vzujesqSB0DvDpmVgxV0+khCqEnkU7LJvbYY5i6Rzta03kwfcrp90+dOojehe9FEwXZ3KDsxIAx
4+5017p1sfIlpidoGdHq4IoBV6EoUA7mQqaSVw88JoSg/Hp5YpxPLFwXPYIAGKygOD4hkSy/jZIm
3eWydnaXWze9Pv29g5oKjMkF+AdfSUynhWfZDvaa0S7LurX6x/mtGVxff3+EW5BqJkWH/Uw13Qyg
eo+cPOYZ3E8F3V/+CtMjtKMGibolr9JK+iK0bksIoNiuuo+LYl+r7uXyIwwdpdN7FHTTVd0lnj+z
sN2z+AE5x74lIVXXTSQd5u7ArCqz58r1hYMU2I3PQC2/whVrZX0yvf8pEj9FQj10cRPSyPXBSarg
Z6lgZ33Ks5W7cmly/h6I69B2YF2kA+J76BM199uoWL7DHvVW2e5OeMN92Tl/RX0SrjzMEBS6sFHt
lNB76jLhO3DD/GNIOqC1AOSf1yQDDHfcXJc3qmoLfuxx6sBwVB6AQ/kTDq4PVkb/LpbqrkRpCapt
4RE2mfshk39fnmKGWexp258w7mDh3U/MR/3/LUnInduTLcpk8Et3VjaHEqN9ZpHxtHCnKKOmYhTU
hxHgljABV9tlUy/zXROVh44s8MxwvXdvbNvrIlPHxg+dlSJGstEfO/ndkvONJ6oYTm7tcwKn2ZWH
mOa2Fv7LkoVW5Z32HKP30E5Q7hMCHn5r2HJD8zo0vpFp6ajIHn341MrAndMy3yVlLGuw/HqYLV4e
fdOU0zHYc+N5uOB2el+xbFtlC2guIUxs4S9YDQ9FOD5kU/3axxCIdsfXy880hJEOyYb0tJUvDet9
RrCpY2z5KWfrutmsA/iaLOwhpEh7P0/gjJYCGpAy/lyAUAD31sN1738asU9JrUkVU/DT6v2x6G+X
gbwM4bCS7w07FB29x0kT1VM59f5cVVveyz+Q3G5Sj8KT2XkCtu/L5S8wzS0t5mPmOVMr896PADwV
hfyAP8izSKqV5d2QlF0t3pNO9VPoys5X2fii0vwHFflBZvNtXOe3lOIgAV2J675EW+alzeC3Hrmd
3zPnbajaOyuPt64qVm4TDZnL1WI8Q0qqiyrs/AI01YOTZadFbJYQ/AjFfoyHn1gSwocJUM9taVfZ
Sr40DI+OIWjySEkQenq/XPJ7vsDZLBJjs+2S/NtVvaaLgc0WgWc7tWsfFf87IuUAiV6aQy45v+4L
dBAfgXRFi3Np7dchLb/RZRghCNYm9y5PypVIP99JVMd5hbjQHETNIBTA0ow9qMbyALbgdRjfO5lr
8xWEl+kx2gSbCOqW0eCBE5HVTyfw/4YU9lOTLysT+HwypEKbYaBXEddxgQGPQEHbAHAsNp1aLVqd
zydURwE5LCymCpoK6KRim07uB12i1xMfaklHPy66r5fnk+EjuJZPvDaxh7htwBo6UVQ2RdMJumEx
cVfy1fmEQnUXssLJ8kSMYCUpK/8RtmJ7YhNvPDt/zJrxL16lNw2MxC9/i0ExgOquZCFQzFbeFt6R
TknQwL1b9fWe1PFutp03u4UlcVoc0xR+niB5QeBp5bni7CYJCm2/ryrdtEBDr8vQh6r6Kw0pXExj
cD/m9jBZ5OnytxnGSY97CCb3MEH33KPXQhk1zpcb7rTd7nLjhg/QY16O0cisGbr0WSOAHqKv9TTk
8Ebuml3LnZW9g+khp4n+ae2FffU0QX3MO7oy5oc+rUbcSOBaZGoTetOVFl1JYKaeOj3/03MK+IfR
zvkfzq5sOU6e2z4RVZKYbxl6sttjbCe+oZLYAYEQSAgEPP1Z/q5y+k+7q3zrpKABaWsPaxg/FsEI
/q9SanpbHU9dCMDnLv8Rbf66PMK7z7yyD48ou3gi5fMc9xeOrDMB68Pv8+9LR6HUrHJ0eJR12yfW
VXdLya5V039tnZ7in6DnTDDVoeHRVv6BNezKARtDduFD3A6Hz1fSubdzkj/AVMhA8IVFx3GW46sL
4PwdL5ZLYo9ngsmpS1nAvHid0Vc88ni4b0i87dviD+u7h489TTpIV9r5iw9ysqfXemJ9UeBWAQcp
pqha+Oqih/j5WzrzoU8BUdb1KlbVQXhUvid6aMqISCRQBfMfB+WjU/f5Xc58i1MQlOAgFS/FGB4b
n/v3a0FpKhzQQr929ZPtHK1CYZgyfQSkqEV5A4PV8qJA9MdF/rfsZKeIp7VRY1tEdXCMwU9Cx5rC
ert7ayXc0JjMh+lrOSg7dQmru0rrIOwD9PXLMhGBSQVBtyMGW+/zt3TuQU62tM+rqanCFjeoyWNo
JPrVUflrWarUhu6289f1ix/75BxvxkGt3hj4xwaWFse4MfUDUbK7oM5/bsGebGufjIwZWArAxL2u
4WrkD2ixx6R7c3x4sX/xEU7ytTEiw2xX1z96wimBzZzLjWgFyT//EmfKZeae7GiUl9UcWRUepzK8
whj2TzVGKavtfUeDh3B2j2vjPgXj9Kbm/u3ze/67BmGnwKNx6li5rKF/7FXcbYqx82DYPYzZGnor
LOepd0UbC+2q0hMQO7fVhUV3JkyewpEEqzTxihC7Z67Dx1FjJtAs62CSORrJnhTNWz/QOV8htfI1
iBU7hQx0RUNqEbT+MRCyHlJiGLwnCs8PL6yNMwvwVNOyIsXK/Ij4R+mu40NlmPMLcA7MZGR0adB9
7q2d5A28pASL2wuOUAsxOaQUd7Fpbxcv3LgqBJGgMHshLjU/zz3Px9//yiIALKfLtBr/OEkNGKef
oka5hQvOt88X3pnQfwpmEoSXihrmH8mwjLnPFnc/+LbPPr/6mUzuFMMETwIzknrBx36Ce+6QWqeC
dmbU3gOmvP/8Fufez0nAmdBqVE3r+UcRcpP4UThs1gUWsU0E7a/Pb3HuHZ2Em1LLXk8US8rOrdkw
yugmHstLcNBzD3ASbfjEPebUMeKx43wrOnYsF7btCvK1H3+KZgImU5RNhXA/BA1J+gpTSkeQSxOY
Mz/+FL2klan6qVv9Yzk4JKuY5+5ja9vMwJ7pQgp05u2fQph8NXcLD2YfcnRgmDuDmtO+XMiFFXrm
2D0Vm0SDJPZnIvyjgvBqF+gjmrsS47zx+EE4hhjqBQzzf/HtH4nKf+imv/bxIifd0UbiRjD2oZVo
dusgn8qyKhGa6m9OKba8X1I9jkHiBcPWh/wrRC83mDddwff4AWOuRHrO16LkKeKoXH2o1kifHau5
craO07V7EU1+oj6A95/vmnNL42RjhqzhhhWMHRfTvwNScFtM3e2shq9VV6doI0CNgp5GKzsSeDb9
sKEYXuZ2mn59/uPPLbqTTQnpaKugt+wd57J3YL/p22Syav3aojtFaHsECFi/dbxjYFaTQMviwXTV
e6RbmRRE/w6XSyKYZx7jf1BNGkB2YpV3dLk1SbzA8Vuud196RaeQJodBcweMSP9onLba1DYQu1g3
l/rvZ1bPKZIJWpEF9WtcXeIjiAmqDI39M0r5+rUf/3Hbv3bj6PtYPkHnHwvivOu6/tEw/0L34twv
//gWf126qErqaoFfzqLuiS3iJqKTSSb6xT7c/0g1rkUl+4qz4yw9Cnpkxa9kLC/BGs6tmJNdK2A9
HdZez46m02PSaM8kDXgkn7/1MzZFjJycpADw+SBpFfQIeeUpizqIt/AmG2Ai4Bmo5CuWNkWwWafu
BTj5zTKLQ9CKS5nnmWTkFOo0TWyFLHLnQYVI3Gtj8pjxt056SQztyy/FVXoKZepHlOYTavYj9eIP
D29w3wKf88T27qWWwL+/ED0VdPQj0wPmMHnHcDBy62qYibuIHBdO23+vXnqK0FkVHCSG2HqQkaNv
LhfXMFn6jX77w+cr4NzlT1JnzbsoRvubHuGeZ38Qhq/AQh69wjh5usCCO/d+Pm791/7TLAo0Mh52
5IRkgWwIAMMVv/B6/r2GYEH4/y/eGctJUUr3qFe5l8GY1JqiTwzxf4eIL00j6CksB9oLHYVALj0S
qMmhF30FLvTTGn9N/oSe2pGxydZFqSzkfVG55GaUoH2O5ms2HvQUkiNVzOPFw0uJCMYo7Sx/1nV/
4cWc+7Inh3IHIS/YqiiKzoX/DlXLh7bzNp+vyzOXPsXgSGbDHprj8FGfFp7Ckee9Hy/5E5xZ86fw
m0jribt2YUfXSpVxPgyZ9jQwrpW6BHo79/NPWmxwnClr1ZTuMXblXa2C16k2L197Myc7tnc1QrWx
7NgNs4D+jwK6Zybjhfd+Zj+dom0W+GboOBLs6Edl+9S3ZZgvjj9eez7TG2gN/fnaQ5xs21UJYCu6
kUEVVUd7Obg06aOLRdC5t+/+/6AwKzuIFmI5R2tEBL10N3ViU194Q+cufnIgexD3UbVSOJDRVoPF
89Rv5uBrtof0FEOzEN1NJbg/x6EEm7fyYHQ6L89fe+cnu7XqeRsaarBbY+7lRUyGxC/jr3Ux6Sly
BnVy6fHxo1qeXD+JFv+PnLpL1dGZVXmKl5lM3AZrzchxCVW0N2736kfxmMtF8ZTwS7O0M3HhFCJT
wtW5rGhPjr6EciF3N97o5cA1f6XwD8PT3t5q+mid+9U5aMO728Uv6K7V7JLo5j+XJa5+EnGWLrJi
rGh0oIXBpHQtxp3Dukti3v/8ALj6x9//OsPbClJQdbNGB+3NU9rVPrxY+36FkMMA7rcY8s+X6D+/
AG7z8fe/biM7ja7qgttQq5/71X8Z6IostLrk93ru+idhZwFmhYbBEh0GJJ7J6EMXFtNfnaiGXkh2
/tk3xhOchJ5BL1BZLOfoQES0iSYAihamvwvXWdO5WL41tTelbYDPX3TLhRTo3EOdBKTIUKFgNx8e
mKf3ig1PS+i3mfDXKf/8q5xbWidFQlQJrVd47xzMQNytESt98uHodSGJOPfzT8KS6qnTzBUJDjVo
D4nXwAwOJFnxDaLD3VeOzDA8bbmBJIseTyXCQ+f7pf880bmyd0HT0vZCaD3zDKe9pI4QU8g2Xg+K
Yl6dCg06nFEtd1NNZH9JVfXMXU7rpdpTtCl5RQ9Dt75VjYC/5GSXZOq7359/6H/f4H+cnB3VLUvr
aXbAlsvrdTxw9L267hI+6cw6Ou1NOsRh0oGF08GzxXfldI906C508/79y8PTniQFnAc+zsQ/zGVU
7pjR2zVCX7IM4i/VYVhDJxEQAlcwO1azf3CiVuRLGC8c+qylfLacRReCx7mn+Pj7X+EPXX8+Q87W
P0h/aQ4gvVVXgaOj3VI0xYUX9e9vANzA/7+F65RNHYiaHSa+ugcEKnhSk3j9Wig67WL61US9STX+
QQ1udM8GI+54Z/y8llpf6GL++wHCU8rk0AyYza3KP9g4ijM9TApU2hBA48+3wD9HSfjMJ7GO0BXz
VyuDgxvZKXxUEYvGp8Ahh84UTfymQ9SymGT1+ptfFHCl/vyu5x7qJAZK00jBVbEeLJ2jjMUrOwDC
sF745v9lGP/T6g7D0/amqyfNMW3AQ9XOmLA+OkQwWywafZjcQCZeEZlULj9LsZYJaYonyCwogDLq
n1LQm8WWRRK5Q+61GEPiIiWCAib8T6Exz1DMfanK4mdhwRcqW7c7hJU2OxBo6wRZjsQZW1wKf2de
0mnvtFoG8DXjPjgMc9HavViWsd17OgwvIWjP3eAkhQoGVOErUIwHv+w7yML647gBDLj8SosTX+Ek
gozjAredkXr4tG3LU/ZhHgQ1RDH8+nwRnYke5CR6aChzBBP83Q5zK6EzNA3yql7gNOZ7pLpwi3Nv
6OPvfwUoWilIkJnWOzABom+72GDnzExdCH/nrn6SOy1dACgbMouDXGeIL8MgPU5LG7Gnz98POnL/
tf3+tRNOcqW1H3rBGScHoqthu1aNv8E5+hsfJCcwStlgYf2BpO6+i0O4kg4gkgVN+QxFle8rbaGw
0XwfQv9XRYsfYAfWWVCpwyqDPQgxIvVleBtPhtx4cXStSW3SeASvuHctzbu+ugPh78cc2y6NLH2v
w6DcLS22VNl1kDNoZQ5e3LumcKod+qyT8ns3L48BRZKtiPcc9l2ZQtf5aMGjxxgKkSJ6HqviXuq+
TFjRP8kh3kL7BWiE4YlW3T0pI55/XCd0w21fkAxoqKyi432/9D8dP+zT1g9/tmRJG9IfopBfeXCA
NNLbqUF/q4x3GENfJTFaC5qbne6KXFVV1vj9NgyqVEIhzvPdK88jcdIG3E0+fncFWMzGtaCtQhI8
TErSf4hor9eWhxnjRTKx5hYDtQOobfumqK/R5b8t1OIlTiy3vHGvR+FD0WE9TEGUF/6aR7bcV4E+
VHo5dIzs18o+l7OXCD3eADST1I73NE/BzxZw8dED4czr7+BqVaRrud6Rptxxaas05u3vWFSbj9db
SypyT0VP0H2B9wdr6tz3eTK0822M3QMiO/vh1fDJGdYNPG2uosn70ZMm9SFaAkOD7wrUUBMBHmFL
olOgG6asa/ufH296qu0ddwfUE4J/G7zuEZDW3PHVzmt0HpSgvA622Y1+VGy6Tt22hNzUenmLIbNc
Nd6YT5q9Tb3Yu5huiTB+npS6aijfqEbl8OxMG7q+RbzcdCW8IGCmmrcFjJnXPqGFKJJynCr4Zjcz
rBf1oysjsllXeuPU9AlpEJCtMX1TFUi8XcR+TGHV3pLQXFM6TNewVHgice3kNAwHXGhxkhpK7hv0
ye6V5Hd04W3GSubvppZB7MFOU1ZDqDlrWtbf9RDqTlxoW/JE92G5xQnA07C35ptbi32rpX6ohq78
IB9BA3a+U6oXB2Fks40Ggo5nsRb4xvJHxMMAXqEBTz/mqoGzoL3V1q+A1UUbwOwyUDQ28whhK9o+
Qp5hSWrVs7Tr3be4rXPQWe7qoHiA8+6754xtGjE7JAsdNg1OCLnqrdPUZgs2vgu8m9yRFXCxpSFT
qiGZ7E7Tzq3aNA4cnnqxI18xTnuqoNCR0LjYLk74bIx5Yc3obcO63Vo7lkkcNk/EGZ8HobYWDuMJ
W+qHWpc6W3VsUqzba6CvXpdoujJhc+3yOqXxkDcCtiHcITNk/smuWIo56Ru+VS26kcIbYJYVNNet
8duUQLsHxF86Z37UV7cQVH0AbvJXid2bgPB6kP3cpCX0YxPM4g/4bd9FULUqgYMifmY7LSknZVLX
8o4Yc8PQQoHqX//WE/5Yr1DC5rVrEz3w22Z0u4Qb2+Cya5CECysOqp5FVg+gBEd9syWlvzdG/VrU
ukAsKFrSRcRNMg8L27eIlAlb7Z+PhTdF82M1TQ9FaQ/dWCKe1cG3xrFOto7FzlHhH1lUJtM1SeTg
e0CIsIMewu++AqejjZ/DOsjrontyuiYXoZMhdAgMbvoha4oOSuryOsBOBBkrSrSc3vDf37lv45SA
xbMprdIvMY1CyM0ubSJDg1CxRnEyL+O9INVVb+YohxrTjtqhhwYSV5lXt69BW4FyDrhuV0YqcZ1g
ox13Y9EZdsMC0YImrm13cIDdLwVkzsqhm4FqwUAO9s5tulSkQhyvm50G8sJSiCA6QV0fKpggpyYc
D7GJU6miLcGAUPdySDDRy5xV3su1ew3b5ZFxvSOujhIG3zGZQLCDpapEVhuZYLzyTbGTUft9LKpd
GJoHtF5EgpI8dT2oHTd89XcxU+9kAD8creE5Lz9CfmgPUztfl+2YQU5yTqJyMkff768hjqBuVx5f
uRpgPX/KHRmHKYvpsZjdOFPMgzJwQ34yd32dojVtheWJL+MWO5h+L3DRLRLJZte2M0viqPJA+4T4
UtATRIb4Ppz5cYjVwRvJbq5hz1a0Y14K9cBFc9+JOt62QxhBYGoVKdyGtiIUO+2IjQhsDl0ZTMVD
iH4UNSRjhimNouZn6A5dOoJhBjWk0c+cfn1DJQyS9zIfog6iyXWA/S8BN2KlHlOIOLJsDCqzhxlQ
+dAWHd/6Lc4E3tu8VEVOp2UfcaLvgsHNhmDxHrxmTTSdRV7CEOplLBrsHCppUuDDkdCFfVr4JJAM
w5ax3AwFrXNw8NcUEgN03xX+b+uQOqmGJtxMxp8ggWmeORRJE6LmOOvdsE26oOWJmMbvRI0sqSrE
saXpderOEKuGLfY7c5ohg4X8svM8r9wLdw5SuI3kChyVnUucNjeOpdmgmZstTtFtF1iNpq4T3kaQ
drpCgoCtB9EF5h6Xocz8EaxukCeu6lipDMSwX00b7rHzDg56Bs0UBr/JOHu5bSEI3Zqp2lIAh3bM
UnEjJ1e9TMGkruGj2OWR7rFaa+Jg/Ez6p4IEfRYFIU8g9AROaSN7qRMMQFeTAQsHnhYJwTBkBVQ6
uxr6kC3KiqnxELNawJmzAZdvctbboU1hF1zeartOm96YeU9rd5CpaNrp2WI/ZRgOUIEw8aE2LIE+
yG1cq6cqCpGBOl6QuZyZ1HDT5aNTtwffU+uLhcEdBBuKFaP4wdmVXu0ECZg4CGtd33RtYmfPe8fI
LUjWUPoZFPSWfW1Jc1/Uw3jfxoxK2HmW8tFbPbKRfWzuegFrysShyrx5A61fAFVoFvgtCKhF8NGy
jFSAbUKdUhKL45Pze+iUbo0bmp0nF5nCdNvOae3BCAefZAbBpNLPQBnJK1/UdgdfxOLdcafunRf9
UiahqLqbVc1jB9CpF2boTK9upjmUBJOmU/AToyo0W+u76hpUpjofYkB7B4yF8ooH/qaCoM3GIGM9
AGFS5zDkBmGrpn5OUX5smxpDQG/ynFsbe8NN3Iv6hlQ+JEUcsuZVSB+K1YuSvqzcH56I2B0KOT8l
U4E0FbvtXizMxgngOOKbRX6a0mKsrtrAsmehkXzozlAkS+6aB8UaJRCntteLqvmvMa6GVEz8J536
e112Pz1O8d0hfZSiqEDGNi+/rBztRggIzpS2eYw8eF+jVSteIjaLDVn5kvaRbrK6nQDTCqymt7aP
5NZzCKww0G7IFw+yKeVQlI9ww7ApX9yquRJMumW6zCFJ1oksGXfi27rseOaKBTnxPAYbulTe3qFw
QpqqhT1zYYJruQ4Ii1q9uyvbjwzORRpjMAR/IHOX/lfQz/FVpCxLkcwvyNLn4M8yEvhFIh0DJ8BW
iZpck9S2wKKTrotY6ZCju2As0isOZZJiEM/QnISpchfLqz52GYpzKNYwgDw6bxn3bQsZEFXY2GZu
WfjYvm13EOBj/amKVSVLBX6GmgWADYrv8buKRMNo89ktlvhOTDJKERi9VPKy3cJRwj0CmTm9CMyA
ypyHcKFMxo8RwcTgIBdi3adrBOGu8kPdwh8kjpio4BkmdCX8OGJsIjGMqasgosLYaF4H3ddpDAhH
0pKqzcqwa1+bOPwdDeEMiZblw8XDxdpfPW8fLPPtsiz+Nw/rax9FQ73xaCe2rg3u+8Z8I5UxCVlZ
+RwOEw6lsvmFFWmvIuYL8F0gjizXIjdTqDOvbHq8p6r1YJpuvF0Dh66dC5ffVBQgOw4A0WVxB6Fy
hR+ZCjpAy5DM8kr4U42KqzGZUCrMFiN05is9ZwKyHmnDNU0G7tUpc5Gnz3ME2Z12+uUxYra00HfL
gJ5oIzqW92T8hsRrelnq2k9EFH7Y74mb0Udu33NdZz4gMvmkpnIfBeypqdwr5KVgBc19kcrQqp+t
9H+RemjSxlFzUvbRDzyiczNpvWzVMD+g/h2SihABViK77zzW3HjooG1NU9l3M05OrkbvFSDkNSkn
Yr9Fs+qzoI/aDZokInOr2T5Q6GFnLKRe0n4s/satwmTtjQtb82BKB8nmFKNedH9w7nfXUb8gfrWE
xzcFMfOWVMNrIQFNFYPXpKaFCEnl014lfj154DSKLoXmETv4oD1lY6G897DQ/XblyKnnGqmZ0kDm
SsfyHdzy6k3bzSwbIGe08eY6QqBkXl6PhifFwn45QWfTsLPmWnDNsxngWLyZ5n2ccY4opq6bFTs3
ZONjzZFO6N6UO9s0Ym/byWZe73/3IZqI3UYJiPoKJaHM8C8DzLoKUJ9L8VQWnTMjkZ7CcOtPq//L
oKy/7pepux+DuUSK3wQbVrnOHlRZD7lfVeXI4t5J+zEmgtVfBgJAtV8s/V07Pc1bJzBZW0/+oZuH
79Kz/hWr6c2EtXDVYkSWdG3XbDwGIdl5DnVi/fVnv0Q0KziCkig43wQooDPod01XDAOQe+HrMA2G
ws9x3pRpWxA0QOzkbPXYBNe+YXFSrM56J3EkZhDbnv7UTaNuayzZm8ERcFTuC0Wvm54iVPv+Szt0
3c7BlAZg1tnd0rn/PprBXDUCztuC6vG1da1Gy66LHxyDa5pA/wpsp9KxC6OEIA4nMrLzjygoiu8B
AYxedTXPrVs9dBVroS7sPnf93MN9D52BrlkWcTcOovxOq8hzN0Mp0O1HtVG0JU8MVKTpz0q6XLk4
zqEdonNmJgQMFc9t8MeJV92i5xBZ5zf+reb3Xd9aPSQElMlx56k2JtcruDdl4k9+DK2XAJZypTt+
h1iTPo6yW2EwGCJDlXUTXjPMLm5pscijK7q2xJA+6A+0H4LbEMbBwUbEhiKaIas1q+rSNaZBOoVK
5S6ZnD/9JJubEeXX4wywvN7FsLYttlDTWMbEUusls8uRv0KMCcU6qJwbDhvFWwsgm5dEYYVaASes
g8GinkjeFSz6AfFTpa9jIti7bQK7oXyZf4l4xrVsXUEOmBRTn7htN0KXR7tmMzbWIrsdxd7gUYt0
YCPZNLRr0Y8E4ZrPFk2L0Pjp4ETYnphh5tWydhlqZon47Q2QiVrQgGeWpzWmU9u5iqCCBkPSg6N1
+xAENFaIkpVLEuUGtk0KmDA8VXGwvI44XEuECoK+AglrnYRlCPtGByvApV2Q9qPT+Bkx3KkS09fN
DfYyBVSbm2o7d8X6DmfsZkfLsv1RkQHmVGHkrfPOEcZkjYwMfOVDLrKphwcxCpNZ3LRT3B9KVpMo
aQLPMVdlrFCH+JWn3wnvfhN3KDdevPxZfHQKOLRfHqKqD6aNDgfnbQwhbJqUS12itc3X+bdHg+hW
sdjXSaQ6/rIukZeM6yiea1ThYGjqokksTA+zeY2rvSlKng4WWGvOqU290cU2XUoDOJ/ttthbbaKb
sDyIgYRJMLfFcQ662U00G+PrpUTqW6J5kzUlSoiSLKifQmdk6YyXmXrS9zJDw6HKAnykwzo5w91E
XThqhbLKJJM0LaUdt0jnBvwIt9tag55i3U88s1bUSLRjNeodKkBxjUkiWiJO002pKRv6GutK7GvC
PrKvAoe9gzz5oZvi+CHyqdwKBqns0GNxjrDeb70uoAmJ5PIbTP3mygspf20aHafw2kUhbwsxPSxi
iRIMOvgVqnhkFcAs5IAktgex9PObQlb3EDfFdFwWaIzHaBwAnT+66Bot/VUgiy7teT/tRsTDZOR1
d185gzhAI8CBrlrVyMwCCOje9jG7MrJsb9yhWt7gtiJzKPeybavofB8TL9pFHfsOdwiZcltP22Dm
w6FxJ3QbSvSoNJAsB9j12WvbFeKATGi4HzQKi4A5ZaKrCShfeJc9lMqV+2GVcSagGbLVsePeoiKw
GQl199r2SIL6YVz3TI93/oIGGYeDdTpCDv5360Zw8FpxvNOay6QbTQQNf1kmhfacXK6IBLyt4sTg
MN6odbWbydc4MtoWjTuBTh0PuJNROq0pR6aNrs+q0YcIeQ4KrM1rPr4oRJlbd9XDlpWDk8nAfYPO
LU4Ox2IaUzkCRGtesWsJRTWVoB37sTQMu64Y/2NnQ5I2atbUmZ1q37M5QucPqc1NXQTdpq1Km0u/
+EFaWt95k0OTIFjqWziyd1eAbf9GxdolblCFORmrBc0n8qz7rnmlXtth2Fh2j4gXwz3nVXU3GdYf
inB1XsCx9N7BQaZ35ewoTOoR+tgw2O+CC4Rk5DgbzGJa1HcFLBSh0pU1s0IhGjtdSlaJcanw7KNf
R37uWjMmXjnrV7JW1UtpF8iELf5yxSL0J6tFgvgQa8Q4zACSdvTeOw1vZjKi6PEGmEqAscR2M8qz
rYLHQtrHnf2Fsg9NZmUKYMlC2lU7ZTRaldwrdoAkOduBdFNWINHccCx9dC7pc8Dhk7iM7n3bV3Ag
9oFIvh1ZvyQOIKUoWYVIkcKQhDB/RZSdvYzUxZw6CNd7VOAqlYx+H0xLEiTWL81ao4iG2N0PJJgm
bftRXamahFe6Y12OtWmT0XjDVelUXv6B1MdG8VbkBpbc9XFAN2vDRpiYAhtL/E7h/EdD/ppN65jj
mPefFpCScNbPbF8ueNfSkgn/BfX2ytpvrjerbUmhGOdxZ0gLZybXpJMNT2N4V90M7uzjrKy9bPZM
8LEKfbREkZD01EXJM3ZxAq3MeQM+m00Co8brOCwsBJZrfuc0cpJJvTrVj2kacRgFY5Wvbgm5VwNt
LrCXAm/DmhjIarBiMbaBmCEt26BFL5FVrxD/rn6jBKlR105xmaJatPlUoxxnLshnaAPblCnKkTfy
6k0XznjncsxFhmUeoTG5VLcuELJXSJeCBwxionfwfW3e44vB9tCHa62Kpp9IAIKtDMV84KELpch4
lPMvRtr+cTHaPivrQqjP7VuyD2uJqYdF5xvGjPO3Xlsv87UMN7FqmwcGYZsNojiS3g4J+g5PVOUF
ulHHvpTdO8GELVmQ07xIb1RPNXRA72wg0QQR8ySyAnp6KGhrsRuLlfwI4ZPAsYwWimlCPNkqD2Iu
D2Hft7fuiNCR0HKFT1Ahmj9TDYKxx2Pz2JTVkBSerjKDPl9iSMi+TYPhR5f64kVX5ZAP0fzfET3U
xeYDmPMt9o245hgj72QZM+R82gnyaG3wItbmZlaOL7Pe2BKEbMeLDxZ6dokJ2/BlqptlW4KxtyWq
cO/61g32to6aOllIVF3FDUf3ohppIR8dU08y465Pv2E32+0cuY7MVFCPywb+HDjhYQSy+7ggxhIt
lglM3x5o838cnddypMoWRL+ICEwV5rWB9pJadkZ6IaQ5M0BB4f3X39X35UTojOuGMntn5s7MOCnm
1DpAM+Q3LbP63I1aR+Ogd0JZxQmrw+Eyu0RQi3WQf1Xfmo9EWdAerMv8TwvHOue1MeGROcA6nHLL
AEcbE1dcg7qbQtJZ55MoO8Qwui8xKXF8XBFq789qLetjmUg/9AsO2bYfl9e8qFTkabuNrF5cdBs8
ObrvIcd6xW4ogbCXwzKIS4+1TWmUr/mYMW0BwA0Q/OiI5E0nxR4bvbM3ihoAs3trg7XegYxxKQmg
Ya6osVjSUKbpFyYELUXmFlq+/Cw8c5954q2Qa1hNxq+AbU7llZ9m1zgLqjAw/nMwwmX1DK361nlr
RvPeGWIBS8/N+ZGaUKLDlERlPl67PnlwuW6rVg0RzkUiLqEDGHS1d5JgHLfuorRtPsq2CEuN6P6e
aKHU9KdznN9d6Z7dlhw+0wzXYvg1qPZUt92DZxUh8Yh71lskyuU0+sZrXltsG6s4bGgvK2WRNkm/
mk/noIJDc/3THSpeivbHaCo8QYru0wiSY18VcdcuZ6/St2XL9tXUnpJZPfXCcEO7Ij17NX7XIrlO
nntOdPOiAvVkz0ULfJhjfWb+AhD7l+T6iVCqfynRTpRYlEJdDwyPFgPXp8E/jR62kspXF7e2nbj1
xm8NrdCPergYcnvy6+REYXwSHP3jrF8CMg23II11rz9axz+PgfeqRzdgLZXfilnJ3Hc+EqNgPKR8
nBI3jZhC2Q4A2ISayCosNumFKNRKVLm5gcOK8VAnTbaztHswuVxxW3mfk/REesQ/Iapd1U2xKSHC
HAMiR+IlmwfyMHcefphNdqjn/Or7/redDz8eO/FIgd7t1rF7dFpM87Y61O1wat1tBWkm6WTEJRZt
iKK+ceZoTNu422z3v7S1K9hXOs4lyfAkXbb3ZkubIyVdEvWKP9g3xnVwq+esyfZB5/+MQ6r/dpv+
9vjPwVjqH8/HFVw6X0Q0Xu+LgNCavU8MxLB1YT/Vj0YLNxTk9b/KEUdOrT/GstC4p8tHHZgx/2Q8
sIkYgnLZo4sPEeLvsZ8Ps2A5VmomDlq9rGMQ3/0fhGyi0TIjiy9YuaROFFZUbLQ1FjUTVJXTziXE
qhDs0xS22RiSizP3X5mjHnsvdW6aqXsoWmo/k5OzpE0Ygwo8tbAo6f0/fWcdSx5CjhXwuGUnkgmi
Nid1Uiunji3fDPaD76/7XLYN4lX9UbvpjTncAYDO9mlNifauh/pzMeyER7e8ca11O7bHAA0gx9Ds
q9em6Y2DtJnJNv2VacHU6k/Ma5jQ4eWLXRduzOY+WYQ8711BIB9eru5LKptXgOg8xE17OjejtMFw
WEc8sOrMDht3XourcZKvazRO5o3H64WZ6X+v0/Ls9Xjt1PY1zU3KddeAvm/DJXUiU3AwIgI8qUyQ
uSWTEFbotfbFX21MD4aBwAR9QNT480WUydFLvAyT43u+Xg98mOZg+Kmd1LupN+HC61oeBpneauWf
bUe89ulw86V9kenyy9ysq8j9qKeoBdLLxmy3oNdPtS+/Cc9uo43b4IdvdM3t5WGZV8aImkOPndqa
9GBCqW2ERpf/JZT1rJDLW337TfgKlS4hkQf0VKQ4gsMxD10fSMyKcrf5markxUx8FxLMJtC9f7JW
Nzvquf3XrIEdqaWGcdUmh2n3YvrdqdfulU07hA24VwrwETQYiI3Z1V/qZ1WMAAVjNZysScrd1icH
0Nj2MBqj9/9FDODwQfT6ZdLWxTJrZ+f4oLoDlCnj/iGD1X+rZbnUq/Vd4mZpap/L0EqrcOoh7Bof
DZ2Vmxd8x2Nd9NfJSou3ecFwf+acmu+CXK99dVnGSVr+DL6JeNO2H4rKpRYiDSUr9pZtPAtRXoKq
/Ryb8sGv0lOlpXuwOx/oPSmaSIMVhZ5oztlYXROwjafNy8LB8cN0K5toMmxzNynztCTOJefKyQER
510CF7mTXRM6Uvdx2lBUAfxWa+Tyry1aI4L20uu6DodirH7ndvLj1kCCXfE9yPaQzwDD6xCku7ES
TpTr9SODwgCHiuVijTBGNKVzxzlkcnpckrF5L7aNSr42I78q1W7251tT2XRWy4M2k9Ps9DcIW+7/
zedY5YGVtUx29TJPMWTvE4Mnr0NT3tq6fM3mLdtJeyBOwsYzYlb6bz1Ma0T9ePH6XsRuri1cvvXr
VmhjNxfedqAA9W6lhzFH2lfxojiXsCVBKoJIbZc3WRdysl2SgWCMjcW6c+3ps6uX/AgZHBYii/WE
7IKuezcPEsOxfHu18g1KI30mtP1zNlcjbPNs72vGJrFNcNvsiMAxEiiKsvtHLQPri4qGUiJ/xSYr
DTsXSG8xxFUF9l4WU3ue1xRxQw71V0huTrXJZ7/BsitpPrXwiv+/rRYNUphKVYRdmd60J4ZTR4iU
t3UP9CNbWJfuXedv7jDGTHd8l/uj7i+Otz63afnLE9DThu2+lzXM3WImkLBG64ctEt8QiF+f7Knw
w6Tw3Qcvq4ajGTjbbglIrM5KVYV+KkGMcKiVwd/JSPYMvsmY7MCPfJzejKbeV8lm7XJjorQop/+M
zPvtBcClXZ0DCWsJvuTIMR4FTr3e1P4xF2gB3sZH6S4+8AgE77y4/yVeSkrmsHdKeBoRxHRZD2nb
PRtEmu9KXb8lAbcNhvR/PA99OCPg9Q77T9rd/BpsVFGUxmVY6OqPFawvbcoBUa0/TSCeR8v4KiZ0
DI7/4q9uTb25Yr93T0WzBmjzkW1QLvURIeGBbKIlwpTVjTEZ/Bdkwx2eO6GbPLjTSBjs6oWBPZ48
9oQs137XmGpjjHH+j0SKO1nufAmSF0JPTcvNXdp/BikPp7aog+PsdMaOgMpPVelnEJ5uByp89pLt
3Z2aR8HCT4K5jZVv5khehl/LCmUkBucds2HN57tj5HhdkOAmlsgyvefNNGDesSRy+gPxDB+F0ugj
suzR9kzaZld+SwqzorNfmsX+CQrrveTccib/3V2m19LszhylXH4+eNwkmn0yrP8NufmQ1dOLk0iQ
NGRE3ew92S3gOTHmdEI1RW7RUlg1RvW+Epj23Q4yuJfGdhx07bsbWPem2fJeB93hocoEU+gT6X4z
x3SNth7eujRhU1aTdrgwU4RiVQpRD0j8uqEJixcMzk4689VZLnLv96ncGZXThZbh2tGcESkzDWUS
9613I/gXJZzRwLO14pdGNMgwPUHYLnAx3QGOXxsVlE8tPkbTwl+kC1cRrlKa1mPmiAZS30myXUas
4YuwbDfnLrAt4FSL8txHubZ5bvdMB4UmVsogKtrK+dzw/IqDfG4+F4TBb+haCge8zligTytGYLJm
a/5DWKZ/AWwlsVfWaZy69VuR+J8bny7cTDE/AVEU0dK3zbmwOan7nAAH2Y4Vhv8pMoHVREoycxHn
1vJiAf7cKoMvUSfqXerpcWp94+Z2VG41yxdKpA8RoCf7HrDmiGlxFpM1UkaIi7xzwY0j9pOY6qhE
1RsibTFezBS4sV/R6/VDUO/MaW724CpNWAJOhFBb3ZEK1n1Nddudx6m0Dm7nreeu0vOLwgo5pPBZ
Q8/L5rc0J1rOU/X2QYn7RPrTeHX0yJEeQMiLrTAONV3em2uI9NZWxS0ozY+6bdNrW5kpPNNQPHVA
lgwQjR7k2zy5B502NFud+MEX+6XWQh0mj6rOasUYYm1a7CozydBGW/+cvKtgIyYQE7NRpJJQB3jS
RN8xlT+4K1y3fJvpwSbwrdJoTjUV+4MkOP2i6MuPleuB3LTlgAKnQJU2pMbBElnCmWS8JC3EF9jG
tU3Es51Z/3XLujx3edDus2kwn81tpP9AaBBXjqz2yoSr0pKaqCn79Nah4j7lWZV8+bOq3izCvMJA
1umhrPr2WA+lOJgD00yUTWOc90yG6MAQB39zizBT1oiMC36owkH5UIpyIsAAsjXvFUoea5heqkps
kD/9ADEipCJ60SXqU8/buE+kaQJKBi0vV5nL78TByAL2GG0AtXCcm3L64hoRXGPlh9ROsitXOkva
qtfE6zBsXhT2Jq5WVyipx7ayzUubwJGRdctLap1kgXTJjQdDJwkJtWKOFl74zvYya2/NxGz01eoc
iyB7r8vhv3RorShvEAK0G675yZB0e8DaYlcOxUAv0+Z0URSfQ4DibPJol5Le/kPsh7OzpfMmzAHU
Qdrq2PutjFD6J6ekT3vgZVDFANfcaKmsJkK+VrwUk9Fh5ri1obWORdiOsJQQ1etD4fX61jiQVmpF
GVFmgQIp5LH0zpSHq4YfrJfypU5SVF5Lsx6txFZnYY+CiwgYb7egI8owAB5QUnVdZ9T4YnWobwb+
x8nuq+A5SOXTnCTrk7qv5a3Vj3ToiA0XC2pbzB/G3L0Ty5PucHhzT24WXArVnFS1Vdi75O3y49uK
T99U4/ZVp638MvOhCSLPW8QathIqfAeXL/u4buHsdtUMiOYqB99BV5hovG1PehEaGFQCxmqWCtBx
rfn4DMIrnnXlqkhLzTQasjhksHOQDOUB1EzKkL2l5JPhGcgFQV7vCk4/8Z5Fxf2PaGL4U7ioknhg
Vb5E3BH9gGJ96/tdKaxxIdZrTNPIInqLTOSSgf6w6Vyewdp1+Vcrx7aHsC0G5wSzYZ8dKp0lDoQ5
dlHW6Bbg2lZQ70osnoMsyzU0bWIgsihHUfXb2abyayydfkRLkQ0eXGwvlmNeB8vHsvT3S79qtDqC
ftrG1ZcCvR9/pMQYpqnp16wy9X6gNmU4ddi77nzBY4mDTazps20t1HxFXiA4GMYmo7oynFEcvcID
y+CUgJrkldEeSuEWzgmoKX1eLdxgG7/uKO6xHWyIN56wwnAKBggniIV3j4e5XGurK/2d77N+dyPN
t94ZWUVI5ug4VvaA+sh/lFWHnHEczfSlywLrMssC9F+ua52HiZLl77Qsqw8ThY27s5qh5vcuTdPc
bCYhf6QxcmsS5eYDSSV6FbQlKMbCohqVfalt3wi4FH2kEE5r9OR/ghuHRpp1ASDC2paHTbcZM3be
7DZcWQSlhE4zI7mD7qDLFOS8R5VF/ogpBvxXxezq99Kz+tsGaA9Xmavul1rAus+ZYaCn6zGkK3gX
W+aAxfKQItnP8u9apFsTBZ29/lfVkFC4ZFrta792HnI+UZXlbqroyGi/uaitoVJm2GQOkG9OVEVG
Aq+lBYUMdpOhCxrC4W7anrpSfINECXfuP1Ov5JiHG9pQmqxs431mG9yy2M5ntNO+nXww/92BVSm1
GmfDthEJOVi5Z6HLhKkO61G4GjzELZM9LkWIJkSAIs4RwP0PnZs5bJbWBMJG4Gz10ShsngdCdepb
Max+fySkW6X7juK93c3uKCbYDe8+NILdhRP6gUEzoCYlrSjQM6KGevZ2ppz3c2Bh/D0m8GTx6PuA
6ImkeQhl4Q1z3HkpEdGSZKzPdtLOF9leW3C+DyW1oWB9/6zwtBk1qTKDFyG1/VGNpfoP5BNxXb4G
cBU5+maKOv+uS63Nme7IqeYKqKRU4lglpdARPSzKHZEP+m11W9eB+yOmndanw7IRUSB8iFtvw4FS
VDIj7iYkbuTZtv3R7aqcGAdw7zcQrxzi1slYPWJW7sGDzsmPNkrYOQJOmLc9qzR/177vMAjhq+k1
wGpkQREKwA156huHAvruqZaVUuGa594aYUBYfxMMKrIwa3lFsV8aBS5bcyMfm24hm4mmlsdXlXeR
OMmz6tzz3bfzqLqxhA62UHAgmdneehuA/rAmxp3bNdsFH+6gP8oK6dTR8lob+tbaOJhsf60+cWpw
s8iCgm2P2bDx1l0xj14oncZ61VhmZeg4Jyh9TmvHj8ald5HniJ6pAdAFSKdCTADFwbhWf+wyE2jX
ndqhMJmd4ge4NvsuwH1RiIH+25HW6CnRcjpdek76cZYh6HbH0GgpRqaCkm4YryiFcMyr1lG+jX1V
44hzb932Hcqe7gkOskFi6lF/7IKpIZctKA2zgugRgabpYEBD1AZnt5X14LwSQQGw02LqLiaQ0cbe
pzMxvxmMbLnLdx0TWIu/4aX2R9/ebfnI8U4JQ7QG9u5AdK5u3hLX6U+WX8OIzTzb76Cr1se2MJrv
LZCqC9dVLHZY4razoBeYAJf8FQoGWCJBYmvUwiK5qnDaKnIaWS5Rg0A9201OQ859ok3LfZRWZyNd
KV0jfU4qYu12tbLFASwQRUtqOk1wmVYLmWPbyKC+SaIGd4qwL9sYRx5AdZlF91BJ7zysGqnmHcAM
EC/dyyrMsKzukm3zt7eV/xUjt8VwV+0nuoSZddwbunYUD6r8Uxvrq6GoqUi3dFAP2LBS0/ZFZ3zj
mg+XKbiOeVURR20RDrGC9GlkPv32QCN6hXk6bZZ9gZo/CNN1wcrUf15l4kJhnXQ6HxkJOhDoEaM8
xM/XKn58Y7i/PHFcepvtMnwjpEcvoVFeLDDvnr3OUKADMjCT2EmVPzT59NbO6mF2qk/K25sfzPY+
mNkSJHF7+x75EYpPxM7FI6Tym9k7sQEYYsnhsR6dR5eKAwqvpeNBZLewllJmckynPTsgBvjaDv1+
mt2LybEZQjI+dnmCXicbkCnrBJQrr19ReDx2g/VGDsNBZfMQQajR067+cGSkad3Z/XbGvulzUN6n
WWG2hSEvcT2PlbG6O979JyjRMbFKOooEeC0Z37lRVIQmYAn9sYi6Zoxo6lBTLx3mLKW+2fhWRKhs
z1a/TicbaXuh+uPgI1b2m9NcBG/g+6CXQbAXgzpmXf1iNesSeqZ1uZ9HjCqlL9vk1bs0KLowI7kP
hQ5YazsaMUEomsItp6Tg0nHk8IxR4rlPPSfuxuavdqwTK/xvKqdfk9uigM4RirR2AhmdXikIPmye
7ThY/2wJyaERpjXFqUIJKlbz474c0b4MMc/ydfb4kK2zDKED5RKlHYqgFNV4V1iv9wmVrgh+O/SV
d3/1n5zlgfyi2K8jv3cb21OJEDvtYOsIvt3PWT8h8cn/y8R6EJt+YMwSBZfxnuXrn9Jyzj5vkJY3
4KSlFttlpM8zgfE40ZLKptJH5Zn/VuKfd2qyDgstHRF7RhfNxl0XZr5JVG2pY8J3D+PjhlS1KX1n
t4n+S3kwT2Nd7r0CBTRd01ksMyUxC9QFTGhG52e2XLDCRr8jbPmF7Lg+tIbxOvTMTdznpsJe0S7A
nCPVG6ZrkqNOtGtjDN18/jUqdctLH1zXQslkd9OxneUhrwEsfO8uwk1jB93mHdJZLFvC50tXH03m
gHz0exZIrCqm4i/1NeIIJN/9J3m4VCAY/MbLKo95J182XMwS37tVnvwI/OHScd9A8TdPpZG1FKPb
a4khqu/Ii5jQ8CSuLdGTz2fe2kc2QLpbq7rgpkxVvHFxDZ/pKFfClO5zZrJ5uS8IasS3waI/Ssf+
4BbGCN9Jbp9BNBdC+eKtrlJMhUV/GUY2YDl5C5mIa0yZmu205RAFtLwSbzKeOCneFimeygJPjDWr
doUx/bs/FqTmYLpc7zEN9KWapz1M9SMo1qswsxd7nn57GDbUED/1Wn92Y/sg/PLM9EwYIDWIjGn7
B2dxKhzxPDfDSCxBcZ7H2Tzk1cRYI4jUCgXWW8VXNdh/B0PxwRmbzEoC10bnVojgB/uMCMoVhVL+
6WzWx0iKYgdGHjXN9ICVx29HoliWak9o7p8MBef9sSZ5elpK3wjRcmWonYfPydEvHuzaDjH+DuId
yZtP69rrf6WErrDn9N28g6BWNj3KItu77nJxsQL1k2rv5dMfe0ooyghVjVsNCD35gFWMgpzU4J7G
Zb1zLY/rHeCg/ngbq/wpV31k0mjHTtPMu21L7473eWyL7TEFSO17ZijT7rNiILBal1/5tD0XUmlu
gjsqgIaYnHUjVy+Dsaq7wiwel+yYae9CqXz3EzGbXToH/43KuASGfkAy1sVATCeGA+B2mfT+CcqE
JnVd+r/pXDVHS6XlKcgWHZlT4MTC4QKj8H1H1huKRl1qf3n378xBrS52UF8yu//2MvWvzexYtHZ8
/0ABSG0pjSNy3W0n7JoKVz7eTY81u31pgwcDvkyuSBStsvo0ke6QefaqJzyTWzfuZPpaW/otWRDi
+flJWPO+amFTinvZqoLbUm/7XElmvPFJXZh2muoJNJcBh53ttp+qUMht1NXmV7yG1plz48OvbZBA
0e2YTzqvtfVXJGwk2ez7wrzKqo6mOkMxNJyA5qjmUvr0tv/OyfcoJ5nu9NocOr6hXAHPbWp2Ap9O
fEiXOYz6ODrTdQ2C56ZFthkE6qsbun+QYC8N1wCT1e9lB93aD64AuJWRV7Ms6Yno1qprhq17XAIM
7JAfirBPgcDcIPnFeFe0MFE5aXCIckiYo2E/DN2ZGaR8729VQU/bnhszA9EtpY1kJmBYx7qsfX1L
6J0yI//N/MUVqRDE2+Lf3HW1IgDbfVdBVOuUmQhvOqlgiY1ivqXFcssbQoyM4awC94ouEawkTf81
GgqAN/5ur8GfVNr7raVOYAKibuRD3pQc30xRNgLlD1BixTzB6tfPbud8jKv8W4ngVfmU9ZrXf99/
s3YOgp3jTfNZt/UFR5pQlsZDZjSHQQeXZO4Z+RswP8vcsoz5e/ROT4hI7Uw+5RbfVtZYCDP70x2H
Qv12bFQAMoMrS3sxx/1SHyyMK/aOFMxFTe0rzezRMsjTKbwK6BTdfDI/l4k+WNN47C2EQfn42K3V
IxM1n+Xon5a6fQ1WbuLRAV8Oxt+9G/wzLLnEDK2+lCI5+bJ6wF2W4eAASNRYs2eKspAyKy6b6ZUm
PRLCqKMcBcNr18KS1Mxa3hX+9xOjSQ9YWh68tojvPyeN+5haOvnKMrc+piw41/UvzGcdOIKui9XA
jNTvaqb65En5Eq49657q2jyNjv8qbCbsSQBYcxE5/nor5fgkG84cULRZDc+0Pr+xH//pc/OWi/6h
7Zhc9XQRLkO3r+f1RbHMDFZL4N/7Kt4mJdd/S5Ede4NJJFFojINctZwRJ/6dkFEwjHZoZvt+1rTq
y7KX9wa4MmoZl0BeTKVUe+mTsSRvDcVKU7oBiXJVvrcCHQEfl58VyixHrn89Uwehl2d/68y/st6v
IxgIYWTCv6wEj34tIzioN70M3XRLCJKPXbP5aMvmYyHXDx8sZpyn7MGmetbBegF/BStrroXbMAXp
F1e0GrEaGE8ZgDUzxYg92gVSi8HivZXdq42DqfVBM5CrRwWIXUXG3NCYTQGY0EINoA9ZhY6bN1WO
er+I9GrKgh2CY1afP9fURQyBZYdgEsxOL96ZXMg1NIb+UCxzLHLEUrR0j6PpHhoXC6x0+mdSgd2T
grOdYZSovgpGL5ZPoRsdO63XxwOOBszdeH+Q5D3o0v8pE++QBdvR6opwqtu9DU+2o+/hLF4Qow/E
EnOEbvQ0OjO/Ntmt+8yCk9fOzaEHSXzrcxvM89Qbe20ML5tyIjUqqhJTnKrEelYuB1KZqP/yCXBC
G8+B3uhR6uwJCvY4DePZbuSnx7sNe0eGwkv3Ru7G99/dpLC8tSIqvjojQ1QQvUk0DxqNxRq7uojn
Sac7A8O+jDnGWXcRGA7KRCrEcloeRlT6o9DnTU/vregUAGByI5PsVg2//bT8StbhRhGv7qqHA0HT
dyUVEOOWXAnq/uv38jhzuMt1vprIiZC/DtVZLX6Adk8eTMN8ablMEfg/rVu7d31ScKTHjHxVvfRW
+stEbsXIcCdRQrMWvbDL8sN9522dsTdqFjfjw5FKiwPhcoje+ubArMdzErShXHKy2efYGXwk0f4z
wPbXlhuvHh3aRK/LJ4nFmjD0DtBQT8UeRR8GrJgSmB9bZoc5JCbwhXmolYGwuzrO97o34Nx1hhLZ
TfDCKEboLSgb5eSIWObFw0q0y9S3KAqBpu2CH+rtt0raqPDbw4o/xNYy3bRJRqQatifzI/8R8gRm
37C2rRKNI8gzPrDIVv8WWfcLAtEI6dgRdjZ0WEjkJrz9IFuNW7C0l6muwlnSoNTe9qEN5r4q8ehT
mbt5f2B+/nUx031it7znLfibYEuvbEQTSJBEBcznLq9YER4cuUSg0pFR2vFsmYfO8+PWVBFuUeEy
omqlAo/SKT/i4XHtbTNs0+RqqPqxI/M+TUBm8/pMhf3YEr8128H5vmhR4gDCT8+CarIhRNbBba9s
l7gf7BXWPz1M/fy+qumI0r9F+TWGy1pemAm+awmYdcame3DiJcuPnWzeAma61809c3tHgUvzwwQS
AwrZabEFw6p+BSXMjpfLS2vZYco7kkPNKZDFHkLyBvhx9kbMezkacm71tgF+lHVPInjJzLEynu5X
mlx8c7c4TXS/cRZy/Mq+f+3M7eAn9pvc1BsokNo7lgP+jGUKWFR+XqUZITAPmJ+rHoNywlugt3/d
h1+TxXvDM+mItdGh2+A1c85ILjArRumF4YFDq3AfsBpmKwS1UbuAICOF04E1JZe8m9+SIX0APJhD
Mys+sV767OHBPbe51dL9qIt+YcBvskKW9rSz5/Fke+nFg0iU3EXwedciHZ+4l341ZfCounsAYrUP
LO83EPV1M+0zMOqPqYvjLLvtrqY9bBSySef89VUCijn2TyTZ7BPUp/3o9zEyhDbsNAPlYMMjC6+6
69Pvh2fbsyTnibExYNCKQebEvlcjJab72+Niq4atSCkLJPdORXHXHQ3hXOlrEkwI4QPwhBEET0SK
KjNsFnWyhxL0UaC5Nb3HfGviqpVoI9nPNtvTpuGx3BI19VvHCbujoBrDYLndAQMvYBxcby/pXEd+
9nx/FEzWzggTjCd7SvdMhYwIRpg3kMMXSZHvK8MF0uSct736v17Wp7ztL3Pr7j3HpRTeiK2b3hIf
2sNpIDIsxq3FcOzBdDBdQPGWxswMfXDYecp6WwdmnOzh5LfmJcASe8kcNzLt5AgeTrZay2xhn7lY
iJdch2uy940NfZR7XenZia2HBy/wVJqvcAxHfCtGZFrzp+sk70TJHJh7wNZBHex8+kYtgK6lC40i
PWhSLq3c/antu9PSn3s1IZVk9sTPzj5HHQvzJvUNeB6ieOgQqQxHaGMwTQ4vfv3uz6fvf4ifKe2N
ncFUo0Rgcn/wybrdGuH7uxk9Z3MHKM15ibxC/2u8Ll76DQFg6Ua28ZGjnL/mk/4zaRxXlsCLjZ6R
1+HXCpKqxaTOqSSztjLcI+1TGjrbs+Ch+MQxxX0xo/+pZwZdgQSVQGRfB6HVG+auU8V7uzLQbnzU
yIjAfTwEhoA/iAtfUDPvi2b51l5GF4+8ZJfKANBCeQ+Zw5Ks6vPgtBdG/natSJ8FX4oFf646JFxT
0IEUlXHBKkYf+HfgcUmQK4FYZerE725kW1VmE8u0umwcTTzrp3tcqXTKb4rjD/wmA7Sx9rdJQdSV
scHsSpMaTAWbF67fQ8ZWbgI0l40eQgv78ALrhvvLErV1TjBSLazxlnVq328y9g0R33ebYw74x3TX
yq2egrT6Mrv/cXQey40jSxT9IkQUULBbeitRovwGIak18B5VMF//Dt5meiLURiLBqsyb954kPbX8
wbQ3Bprcf7wwP6HjXWY+8EbQPUL3YOpnbSMYEpHTUh/W22WnlaX9s4FPJRqsc13mp2T+5kFYeqzP
5e4rY/fQluJZ5NXds+xVwhx+gV+IHAWmscB76U3SsAWtbVMejTF9G2t9bBbDeozlF6vAiQh3v07r
iRMfbWzJ3IPMzT33/1focoLmY92sPYS1ouDatMRppGddt0NSrBJRf495c84LCf6IoetK8r5VfvmT
ld5/hU8wOWUAhLnZXekwZpiMWxe/zyzCaifr0TlL/M7ssZswD7u48kayEdyr8i6q6drmHW4Uv5Db
vBHlm+EOzxQx3YY80m5w0LckQ2umpHO37zDDEHudDtZs9Juqr2mn4TBO2qSvNwROzRkLCVNIRCrX
PppR8L0Ytp10rA85u3/3qERvbdp94mDb4wymABIrX0Vr4LJn9puT1iFVIgsMZwVzj3UZTAs8BGdZ
h60qSZpr5+TOupHgSoYRPkquHm0KmmHQ9z7pEHXYEyTn4GUqm9fMQvPuKnYUmb8yHHaF4+yYYQNw
MulPVfxTxPOuzSkxc3HRZBvXoRgJaSTD1cEB61vGc0Hoac26gZeRgx+6967JK7o3hjwEiUqe7+rg
C5TmwnRWbPtB5jea9pe/H5wNBwcFOxGKIBuPASmhkf5hlVLYkC95Bkv6PRKworCRDwzQjVWiARNN
8T8t0Z3N5Efn5fvk9cAcrO6QmO1TERP677wXU8YO3t3ogGuZsrBEh7Gs/FJNHSbrdn50cBzOs3u3
bOdpJGOyErWPjaKnLiT+hX+XB5CgKZ+yPj+nfv2eVYZzLA310RQk2/uBVoegw8XknCDQlF5aahh/
VvvRqHZG77+MuXpu0uLBUtZH6UWvIfEyBnguOJ6MOG2j07/UHb9YgcXfE/8Zmm2c9Clc36gBbBqd
zMeqmyn6SFpb3g15OCEG0WNToiJDMM7Kzlt1tk8/q6yfgtxCbtXnQSY43LlDJd6jMlYXnIX7wnc/
OzcnJ1lhalU2MX2Lliat+ZVveqgP7E6Fc6RSqETWcvLPd5RSvUE0fGd3erfzOmbn7bjTjWVeq5nE
sGwJ57lRyGxzwipTdeVF6VQdwyoPVsvJVJf4kmX34rrIMllUeiuHzPYGt2PIPxk+0nvgLs0otQzK
LlDEWIBA8qOgpNvZM64hN+8UmRt3jutt6sx4znhZerezsdCM6dk2cKuJDHsYyxzTc6MwqE3uQExU
2J90CAhPRvJP5PmZ7DlLF5MvMfo7Ru0Xs0YZ66vmkPg21sro3Va4bgPDJ+mcWY/EoPfExALGXN5H
GARHmc+4ZZKRBn96LDs0bgInQe++2GMBJ834FXzAGNMepNavDifKyFEfjZKAnjlviyrZqlY02NHr
o2cVp3og9x7DF0KR3Fu+uHl9dcex/VbbaPKkU65h1P/5SXaaRmRVfserzOXFgvVSUsfQB0XwWwKm
OOF4ttEDJm9GvoXfo0EMpHGOZBp4m7mX9nqI+s2iMjqTfwtbQU3P4o4t1rB/bqspWUtMqPieb95c
vqR9/+3MjsaoQ5JAtwg8lfqj59xDlNj2qXlYypDeC394Wrax45xHw1hb4wCmcXmuAif4Tn3upyK6
F+gZVpAfczc7BlV4GiyydtDWcBqfTOUes1w+TA1JX+LvkE+YUkwygkecr1NVv7TzAILLuwAti1ho
5isqyaFbG15xK+IGj2/av5BfRgQdyn1UpwZm2R5vEV5H2vv0d2n+3Np77pFc4nx8cQf+fs4nHAJ/
XopF0sWUyXCfThlKDx9wNqdZOHEC9yWqmUjO8urYw7mc7Mex9p5MK3/sfPUyRMFH2I2aZqy9JA2l
0/LyWouXRVNvx37xAIvzuHz38CqiVWIBuFrAUOiGUjWbjimaRdEb4+oyeUercb6zIOvBVJDlQDWF
9COjn+yYNRXbeQiOVHpPVVJ9isC/RiYeQ6MV/y8uQUCsk755LP3msPRHE1W6zezbCesXUWMuderi
IZTTAfLXafCqi90gdFKNdwF7YC1RPlgSwa6t53gvWrzjncmnOYTmtrVtVTPVabKN2bblo483+tAm
GmiPwzYOrJnW4xipaF+JNL6MYeo9WxCV8Oaa81vaUiETGBNHPZLp3vmmEf1CICBYVzl+tmnGwX+P
SZ7wsESqfChHDptxqo+OqqAp6UmAagqWbqd6cDA569r8cDnhV652HpS0IKstjkpr/IsrLD01l8Ii
AxiixYFIbTLDSOFTz/Tb4gQT0fgX+BMycvfP7cNTGBjelfA+EzEMM5s0JKykRnUHcbsUevLbDsP7
UAAPq5qYgyqf7FOe9Ml/TTDg/aBkWC/jNFeIECs7s5F5oHtYUaoOhxHXB1Ob+AcDrj5LmKmrkuZ/
totzE8AgSrpob0wQtRRN9vKVqOs/+IEZiOf+Kc/CX8SODxarHCqUVnB3tbGqBgqjIozYXQrzoMo/
0yEhKOfX4cqCs6RV/R149jnpeIbJhWBKjae3Zuz1bjKmr37MD5DwzgwlHj287LHt/2m//syr4RFi
398idTuBfiMvT6VYgynQ3Sv+juhAdUfR2TMPZfvXO6H8N4yDkO3sAq9yBvBs6H5DLjrZMXKJnO6X
QCSTQeS60ryTwz8OrftATAhnWrsjdH/BIcQmFK50uEQvcRJehwo+a8uO3Utg1wdvgFWHe+YpCsaL
QJPNavUl1PjNUeXv3C65YTq4hDihYrmEA6ZN1UxXBoPlGh/Sj6XTZ6f3MHBMVgeLx9tiK3gKDaH2
CKmfLAI9wyEhxEgCaNPJIdnAM9r2Mxc9icYvp0ivPbaKtZYs4rFUcMNJ/xSlDhP7ISthJOqTG0+4
EiANbFJDf44hobbUD/6VYzgw228WCzhFW+C197wPSj4LuYklkMa69jpggv2yF4Bje+XiQd/aVVJg
DqlRPNxGPVOYmXvD759sh0qA3breCuQB76gE6qFt5zZpwUCAihej6anO8/fRiCAJzlFwTL28vVQV
wR05WUs8vZ8Qv8z/wrr76mbLfxpYU07K1T+509LQ4f1dd02XQL6qGGEyUl4F8zBS3gwd7ad3bFsb
qEZd3Ius/WG96Q+O1gecilek/ZyUK5Y6e2Z+GGOV3kRzUR+NIVO/lpjF3p0jf69KYf5TUVsEqzjE
0SmsESnDbxk15FhiqyYobolbiH1QVh9VBd0OwZeqN4PbU8FzXRUyK1bcRvB5wmijM8fce5n1ZtL9
vomJx9AgghK75osy+78CUZczr4weqo4ASFUar1JL8Z8XTcWvxEmA0wTYPby0qVq3VKYHT4wUQL77
HI8cl4OyQXjE5nTUQIhWfI0kl9HB/snCJ1mkgH3G7MViFkbJWA4bh1FXPGlmNpNEHjZ4r9RcqEuC
RvOiXH/c+aXrX0RO8DmSU0P565xmNjMTiOzBivpMb1mN7j812gTrkOLitqqc0LKThKApSzPETNVc
k4xCeVY2pLy5Ch/4sGQMn6d7OVGrR+34D5mH2clQBXfy4cym2oDYQzZU7h84/LdetzcCj7ca8wN8
pxw/hIYkJUZGHUGfvIZNBCWkp9boervYBmDJgR2hIMADHvZ9Unp0lME9EZjRO09H10pXX3kn/5O+
D6ZV1VjthdWtCnbi3GWqPkdMGq4dHZQ5F5weFPR05edMz9ZqqJLHoSJyrwfC5WRmi11vR/C03I5Z
Rua262EcrRpaGH+iMjvcZJFzRBW+DZFjY6EuX2RuzeugoLUnflRj54+zK2N4ee4GS34EHu6j2Ko/
safY22gc/7kZ/LaE+iObmM6NU5l9Tmp6tSx18zwwUm6b1R9tkVaXRuLXroKIEVvJHDNrzhZW+SNK
2s3q/XQf1vKs46oLOcvJaTQKX45ZOhkuVkwbjjXlMHDn5iTKHoO30VyUlzpMmZzvka7qwRHpg+Fj
t16WN9bY2VZEOP/rVfNn6m4P3aMGbZbfrDyh/TPhyI7/Zo4GepGB1hPKGPfSymEqF6n0HuXdY9da
tzHnEnEUqgYRx2oduOWXjGlz7b5/ipsejFv510fiD/Omv0XBgQvnGP+Kdn4y8vRa51BDlv8pkpJa
kHIOktATdQ+eYE8Sl+Cgdp2FYWB1fDLccvEBQVej3vgKih5xMeTN8PJ+3kC6ac4yTpyNT86qSadD
H+HmgrBIFiXsKf4OVVTtxdh6BdaK4DkJ2uSIxhQvmmy+9gLf/A782XjqcLCdvMmPvQ2EyrlfNyMn
Ff00ljsoM+1G4AQ/FwZBnikOkrWPs+JcljnTgdF2eyKmmi0WCfmizjXkRUZwcffzENVPQ5PmX3kr
TCZuGDiZBgtPZPx9E5GrwDTIwzPxKj+E4eYnFoOPf+C2SOv2KPoezS+stGfbqJsXWeAVnRvM0G1g
ZrehqzW7Rv0AjKzVC5JtoWKa5ibuqZWeeNN60pjiSdLzNo/qhNm73PdTKM6Z9JNHHUXwUHpnfu6T
fyE/TY7nJ7e+HW30v87YMs/xrajEF6BE05FPsDABO66waE9N/uNn+TMuwgRrsdYDJD+APO/5EgQl
rwRa8AElhJ7JHLRzRBXItpHV8PgWYHu416ukfCDD/urojrh2pnP8Z6UR7XQcVvMWH/zwXiG9lTjy
1zoPOF9gT7n/jbXwH+KxJ9CI58v/T4CYqtbwK/NVyjECBTgZumuX9wpSSCgimDeIIux+JEjUBvW3
btDnzIiu2gPWdOtxGOAQc8R7NRljhK5ni3MX6vxVpC2jmtiZQmamA6430pchOAW2P7zXUyKO8Ugc
spr1XJMOF8EhZYHAEXqCPjjA4ZF0LRNzkhkGG8KN/gkQ9Ai0pRWXSE9k3frY+1NDZy12aJYyc+8Z
1n9u13A8J1lFsm2gqeuBUGdWMj4zdyVcUBP+nSYCXwYOKMZaBBie4xw5YjICZALH8Z7wOFKb+mZs
A+wkztZ28Uwpb1YY070qsDBGiT8oimQwmPg5aFY1N5MkC3C2UQBTmnXCnUPn9Y8ZQ/eqYpNTWWAO
qYd5OmlQqCz/jILneQ4xtnIuHwi3e19DPYaPKhiqY4H2tQ7Djutdqno8WcMcnQSpuh97iFAKZDke
ZlF4a2/WxKETP3yeUje5knidTxZ5sLMspwTYXM9S+cyKUamxVX4Q2wW7bVr/+hqf5qYtG+uQB6Ei
oODBU04NA8PYlIULGq37IKeIHijpIte9Z6e7oB6ya8xTdCUwGNJi+exk8wo8l5pYOop5UExXR7rA
iTwK95O0CZM/zfkErD+uVQOVV9o/eu6MYzU1wXOea73jxQiBM/Wuc/TVhEkmrMzk5DjMI9chkTKQ
4MWQ4zvN8vRbG+VENAko4Hoc6ng7OVowhDKQAAJrVvgSsKTtYrxvD45XcD8kCJKvCb0kdEwBctO3
s/7H1w3tfCE8apxx8tBJdWkUb2w+NPwVpRZ7EqbU0o++0kl4VAVuJJxl+JtamEZE4rHKHvsyyccH
xYJLB0qlO8bkRu2AIVOJ1TQx/MWB5CxW/3YK0TRRHVJiWLNhsiiG05GGPvVRxXpjrd06Zfo/SmLH
OQlSpuH64sw2QlkG/HBtzIG7DZtgHh9mtI3nENvu2hKTwFIRJdVOJd5Y7wVH5qaOOgTnkKOp1rV+
dhztvhW+UT6XvpG9BBJZBiNFuS9HbX+JJperOk3TfcvyqAcH1PM20mhSpcNsV0YjdQsPpfsxgNp7
KWZYdnoOYcXoxvuusD9Hq1J1tQOSY5b9vudiBKZg+ukmlU27dXw61LBOm/DRc7riokUMZ6QLbPC8
jTet8TwsKxCClMwKyfoe6xgH2jij21S+U79b0i1echofwvYl0TNtkgMhGnAZjUDgUoQb0zZTubUU
aQsSfC6IFN2fFDZ2WGBC/UKs8f8qYZdPwGyheUjWaMqANF/eqGzFuEtua88Xa51UzcptzGYv41C8
EUqZ9ryYC/+DAr8tMMisQ+juK3KlyAmp13EoBX9tGAAyRU9dKaPNrn1L3vOxonu9VS6LBbdpABpM
Q1Dfychxb1btDh/UIPlTYEJNJ8Gs7+y67pkHe2Rd4wobx47MSp5sPWyUe5hZ5lfE2XONStKJrlO1
KKnQi75sPEQbyRj/NNhQ0zuBhh+jz1JE1/7N8HR6tTrfIApvFmfTSdynNtNQk4hG7uWASQO9CeIF
RUF7zBLDvsejLM+iE/nOZr70VudZgus9UcW+SlB2bMNoLwaRumwVlKTmBrLxf65nBP8pVUE2IT0V
XCqngsBPAHqjPfZRSb7xrQlbjZ2WpYcOOMZaMoU9+l2Wb3o7l/88JYxnsgzg3FNXbRKBVOqidHgH
P6pJSjtO0fA8EomzZ1obR1Fs7HBcWxsgehiYm0Ye4hHzZiPgpNgNEU0LQWFnke7dxLMJr0DUej94
Uf6bcCntnJbDPoFztXa9ClyZR/DBIEgKaLRsjWDTWUy2iK/ITePjIgvjjBmKZSNsLCMYd6wUWJfB
acnyxd2HDFR1E50Xq4Pv1tNtiqf6kGmcGQc/hagHlJ4xoqnhJsxDSIzTHapuD0Zt2FZJlDyGSWv9
geAgSJom9rMv5ugJNEBDJLPO987gGSjHauwPemqB14V0z7g6em2wO8Gd+x8p+6zYNTTFNu5G5Z3w
IZaX2etQfWsXKnraMIVrpv7UOwmtm2QYlzj2z5QN/REqF+W4w7CRlTPOwbZ75sM1QNUsnfO9MUA9
dRli3vKJ3Nuai33JK47BvamCrxRP7uI5EfcUTQUURjkzY9Cjs0k6w31oUoL8vMmAXtRsbWQaevhk
9Z+tgvykDVNc8OOKj3TyQEHSglL3lSldwSohzL1zc6PZWE4RbJJomfcPkfs6ha56sYf5VRYiu7bG
0DPl8vJt56Q+ShHw0U3c+t1LkPrMe/xKxRsogcNjORpEd8zzUqsgiw4ffcCQ1hqwMJh0I2kLqI49
ApOxAHCIZ43iuUzepPC3LeT7oKyhgYcg/uzfpmrpuHyce0XoU0kvE+40frONFEFSYnJPeda4uKJK
7NxZEd/3FO1suUF/JNoT2c2G52qHVZLRXyD5p9CM7U59WAz3eVThM3bZdxqNX4ptD5MzmCtnFiuD
KoGVXDi2iGxq4axnCX5LuWKj4/YWR8nFYfKEPZo75k5+BGyauebztrY87xBkzckzuqe+DXm5YJBM
Bt1gu8u65qcOoptkyjTJjiyZv8776jeRpK3q+Cu0fZYu6HkTk8/gqKJ5Cllj4AJDIaO56ehNiwqO
dD5a96ljNB6OJhG16M6k7TBnQcnNyC6KZjxW7I1QZozhfd4KFldEPJS5cybnu9NRchbjdJ5zrgBA
6+QQb61/HRNWJ+ifEr71PMY302xw4bQXod5V8U6Lcs6TYJMmzEAL7zRLTIVpgRQPpA/LLkJwo6bF
Sjy8GONEo1E11m5KO5IsUFtXc+u0x9bx7UeaghwQcqT89VTJ+jLOLAbJmLZpikg8sSqK/ce5bBBm
osLOd5FlmLvOFPMGLQpYW+eZ/xzHrm6pSVUrqqUsJTi60hEcjL7s03Pe5ex1gN9KDBieBfgrctJt
0kw30HXpwXf8jnhPGj7XrmjoyhKsTVkNxkKqCason+xV3dXdR+GwsaGn2j1aRT9d86Hqv10buTiX
2fw0u0YFddqxWQIgkFYmQzQPkVPUF81ypacRdBWuth6lpi8xaEu3yl6xvgPScuf5NbYrhe9qbB4j
7aZ7gnXhzjCM5tADwVjlJUTCdiFA1I60sMOW6V9S5P0O3XVa+x3r59IepnsoB64wSfJ0xvlgQ4pV
3oqZ2pfwNIcswO5sZ3QzTg8dduKUsexjC+hN7lhLtewOkNXRr1VPILI19+BhDUQ70kixDUsvBvt+
dn3gQq5XOKc2KiP2O1fgylPHCw5xnhe7UiJ6qyGon53BHfl0pJHzBdmAfSFWkdtf6OzmBhxZxEAW
xN1s23/14OgDoBJ/jf5N2KNw8dsE5cC93VebAQYl1BPPRVQZiQTiVcWG6cW7Lo0YTFZM4vYO+NUV
ZRWkErvsV4anPrWF7mSQeNv6SUXyG5wJJT5PFpxOw1wz+413qkgBSRbkOtMSDTQ31ABzgkxbFbbZ
0ZctjIzcjShskmScMa2PhBn6aJ63UnjdkaC0d2VNlfuRqiL/Lnn+d0XPFDTB0P02+Ihb/MTzRwjx
mwx0NQC1TqZ6q2fjp2rzjJOj+zWhDWxSctqw3y3cUHl3K0rf3NYthtigMpttbTBTlsr8QSXs1riE
u+0sveLo5y4GlbZ2Nz5m1wdguOnBHgVrRUQiiDsX5TuRK/nU1wPaKKfssc8lmGiD6VURxOFZcC1+
q1Q063zCsoAzGUi6nzo1XmAgwRGem1XndOIc2pR6RpJjn5rq+qnSufXW9lwXVojdTibin6jr8tmB
u8ZqmNxjpYeO15VrC6R2oV+YInRHwaCY9QE0n9rJqp0lbIO+AbCSF9UYIANH7dQ06I0gZneR5Bg3
kSJkqLlJzmT9seP1RCtNE1RLE9vDlac5ZzqTsdKCCNJw6mRc/ELMK26Dls3aGiOXwsUJ91msxuc5
yQChDFG8GasSK6XEP1X4dbkebSozGbflNqw8QrOiFfdqrFPi+arRZxKWGM1KouEw8/RedSwL6pUt
tzpiZmspc+ILzNfnyZ1vVpYZ/4Iu7/ZD0vSXjr0wO2aU4iFMc/zbdAdnAAc4dBymB4EK1AP9nP1i
YQDexnGLozHnzWhNHX0ZRVm+jX2kHwA5ms9Vza3gSUmc1iI+8dBP2t6QtzWey7DxN7aMce0FIPLI
mJD6cFrKm9qYjhItd2M283ia8qQC5Yo9R0f9Rxb0jQPRl8lL4mM45J0M7a2ZZZpInaGrVTbJ7IEF
8cU1D7tyOSWrfVsniwvFbNdByOKcwh+o84g1Vc+St/U6TLH6a4XDs44NvHhzBfJvr3sAMdgu1iRJ
LBCbc9vCrRLWKxNuuYuU/JYUcacesO+ZmD/JIAM4gVFCPgSBlm9LoyaM5JDESRKf0qE4VE1Im4Lf
l7KSlMQ21O0ORYlA8UvUjzs3ss6ZP31PLj+W9ClkS/s39dWbzQsVVmptA6qBJLidmW2z2GvfhAXc
H2e//H/gJ3wY3UPiflWtx17V+hPhBYkXu8nUiFf8HpsiDNZddR0rva0BD2Dj97IELE5Dqkyj+E1X
Yy6gFwQbwjaIMPI8og+BCVhNXH2uj06fj3ww9OPyq5zwBCf4pFNLqj2gUpypsjiJKHnVTX7NIwxX
liU+I9YEqdC+JNwwFWSguUUjdXD2GmKbd+Mmg3O7imR7qTmyVaDvkDx2MihxOkeHOc7vE38gy9TJ
tKleqy4YVh2B8yZJcAc4CARGe8PPNo+wqQYHU1B4hlGyRmBZU04/JIb1KSzOfLy+btoSRSEbS6XL
wckisuY3ayQyHfuLRrFNzXwXgrjcGKK6M1ZhZA3NQdnQiK6NVGsruTa9vweNiOoX3EOpsDdnRyuB
kd/howEb3nUs5qtI8y2PUEKw1SySHwNC5SbALR6F82+iYfYH9nqEdoxigHlDZcTE5o3pQNmaQSf2
3dsw31wYTcw3342Cy6F4SM1ha9rhm6WZxMzZwbDFoRHRyUiCQzOSo+iB+SBI31nSo4/86njqI+c9
LvhuQ43VPksA4S3PXUTtlzoC1lFAKsg729O0owzAsPrbhz+19V7N4wY8Ln6qxR+d/ueGNyxLFzyF
LPYQwCPxpHiWteIpyh2gvu3QnGeBrraAVwEdEmuCBQYVYxXY/BBRSnRCb2cCmstjmAjvPqbjLpPP
OdzOhCfcN7ujP6XffiFgaVOzDhyI71P1bUTtajQ/MhRKwZvLlpmLy6IBcIWYZyPEHs4ex4jOPePe
SRdQYDm5cafJ5KZ5NsZSXviXPL7aG/MqaHAzD5r8rsUqBXyhA6ZsL9iCkt664B7cOL365MlRSyAh
O6FAOVRLLLHeBQqTRFp1r77K71xx20rpbUNCZ46qh0A3eCwaHo4lee9nDySqKNazNZP/Pv0MDXMz
NZMA4UkrMcAb62/DkLzFg2Izg/xHUPEI1ePdr1OLc0bw9HsbgYeowgLOB3bw5cHL1dPif4sHDKoz
GLq82qXGuDcjiUeA7TOjXJBJxnqI/c9saL6qxniR5tRvB+W+LU8kwiMJT37rJM1HCQwXxvo+cNOT
UL5zbDBDtfl0V969i98FFIlVTG7ZbPp3c9nAOcJ1i3COPWrWyq/Jvb2yFpclAQlrN6OFOUgIMdjM
Lja7wYMtP9WctURlRoE1lQSHtxv5GBOLn87JQIaVzSoUaEH4BNXUONudxYYeGTx2UIR8O+WRSlNW
atuvXRY9TBr3DrfArkwLTLfFQ708n40RXujDzE1pc8aOciQ0RgipTZ1joFj/3TXYVx36leVBsGb3
MZ/HD1YAHuzF0JNLQAxG3yxWoXwBeuD8Iba5PA1pOuwdDRUJ1Gc+q2vjeHhpRiajNY73TVXF+C/b
grFRoaov1QbWE+XzdIgttyRemHQXEemC6o3WzAzoKiIXangQ3nvqpHpGnl/gpXA2SMBgNpdDzQ1r
m28xq2fYR6qMaZtbEdA84OYsBsS+X7nqFQzPBZr3yZojWKLtXk3ASLQ8Yd+iRPN7FLd8ZNMfKWoE
YWRHuhweeP1YJPk79DQw80lX7oqUc7CIDern5imYyNwXQCA2krDM2mVuvK8j59p2S90e403gFX+J
FHkBVnRRt/TrpKp+Y3NkfwQCIM+eHoIdrw3BZK32Xo830CrcJ/Yn09dByGaFDCb7OEpPRH/urDFY
sfDvXkXsomIbAG6MP9PAP5802ZV7hcCidWldoNuAQiwGFC7uSjpllh+gPfs9FrzZZWJAg6qc1Fi7
JMtZrTN+MpH/cT3WJoYgMNh8V/Vrf7kdK1yLK1bU/Ck+/dJBpguMJS5l4sAOtsbYcFDo3RgN2Im0
i34Sv0EgMNZjkfJAt58hmj8IoFM1Yc5UQPRazgOVeWcWHuwzO75EInxE2Xmm0UQ6861qo7LoGo3u
zm+69znlFdNTjxVmqLYNJ0YlynRLpPkXhsiFecVm5i1sWXWCvnPKxw7t0zqblNLQhz5kRtlRiPMQ
sISP7WFoYUSJ2AOB07ZMru6g34NZsE2plzxCLAxMC1zrBtJiqpgeLKgXZ4Q/wKk2miwiGLsuWnd+
cLeAIbcpezSDoIu2FacGHI+AG70e2eJkIkxP0X35IUDyL46m4XeS4kxrzqOYQzSgtB2PdIvgACp/
b2n1FOrxUvDtly0Lk3BLbyJ/uCe98QxaJtnY4QS3YaCONSJrVdiA8QxynUGFP7900Fc48yKgzjTJ
JO5LFLQgZOtEiyGDDUXg5lNitOtutknE6xfloaKWHD5aA9EK3EcnY84EdJBPdqWBzEV0HXX7Utdg
W+fIePEbDGUOTgkdDaxjyfRv4jLpF2awZY8eq1NciLVh0VxRRkGLThhqmzDZ24b5xIrA13jhXnHd
7eMac3BhNmsolj2TKHWV2NhdQUPUtMNuBPUlDePDVhPW897b51yhMb1Nq9ExLImnuokIcXTZTaDF
FJxwKdve2b65R0Fl8Wj1yujoYKvy1/fV2aMP12awlHocAfTvcu10Xobv0T7z1Bbs+itvBW6O9TAP
zdVvB2urG1LunWW2KINy2vqL19APog9tTA9T6TOWmv9qi4ZwnOfiocE1aFMfZqQi2Xp4Y207LJOW
cBfXR+2m32xW6L4Ubu9zVE2fLctVbyjsHqlJ88Fy+1tatO7JZtfSZ5EM4YtV2mCaggjrZoRvB1A4
P1FIgWRbMTSAEHeu8nu8jvEtnMB2KyZzvk3wxcAaxHDZVAkG1cB/niJWcs0Eebaer8xVw/Ix6Ml0
5DEU8PbqFG6zY+JSAXDnT7CU9ZTbKSgnm+WTsuGDOZ9zExB1g1NtFcSkmgqbcWhJ2Mb3F+Id5Rvi
cWPhCwSRuNweTPMwxADe0Va/DucBNLJfANcQ1oNmTLYNeUfY2bnGULOlIYxXbEJltOGWcmdnwX9Y
Lr11ZMuSkcB0QZ94jWbBPqO55CdyyIRAjvioSA+0vXxrQSAkUadwmBf/wmT44UCKb05sPbtN8MYq
2Gd06IPrWnI3B8CxdSzvcWiCBjA3TSCfcsgsjDQOdhOAK8W9O2Eq7KPQWOUsNdqDgDeupaVGclh4
rk1CATydukluqBtq047l/1g6j+24cS2KfhHXIsE8rZyDSlJJnnDJks0I5vz1b8P9Ru62FVgkCNxw
7j7oJGg2CJD42LBQIvbD7cxtN3009AlqraVte7/Qz796dnOXk/NUxd8Qh0YJJZ7RbBieiUzPkuJ5
Fc+HmGuzzeG1j3t9AQkEMxY9VvwJ4zZZCv3lt8889UOKbUip2oEDL6EuaqbJFuwQVfgcTkLPLI2H
ED4v4oMZmMTi0Rs1BYe52Elft7rnwlDKX8RkA6PQ4FO0ekeDA/ASD1Y+4I7nMK1GWtMFb2sd7YLR
2pdNTNrgTWu9tfI1Ne97bFR39Mje3u8HYC8V2BIgKDyj+Dueg1+5b/+qPNTiVXUeyvxmjf0pdFD4
WX22C2fj4Xqi+zJj6xWS3lrpSG2vbPdUCskKvEsvp5ehxs3WwN7OnLTfddD0d9/0wtWgpZcyre9u
5oLc18iacF9JtHuS6cMipgfrpxn5J26W2xnsv6UNl9TWy10jaHPF/75owrHTDpN6z9ZNShDvnD5G
mtwh0DLnpljJykt2Y6dg3Bl90jIc11g5UDzqGhqkI+NPeAV33bsbxQ2ARBfsev5uDP4TIdZ6KoK3
okIyyL7+7pjyhgzg0EThvkvGM7r14zT7FzoFX2bBy9H11maW0xNhy2+d8saG7vyFot6K0W6bXlUC
DQdRnpca6xTE7WzZh4istkFbG+cEMVTEaesuLd+EukZWGuPtYqvShmEar3VDvFVhjurPqzy1feV3
vWUMP19NToL/GT5Hwg7Rj+n0YsLZfWWI8a9rEsubwZIVd3AzRPhQ6G5a4pAKa9ACR9pZVOEjkAM6
vVWnSenEWx+4PB30ke727KUbPyKX9rszNbqzn0Z7T8yk9wiAw26CPmbhBhX2P1RlIC3ED8tKjwhL
fkWMLq2KOv+oRvhPZAFSFrBQREU3zwRXyxEBBuOvXuB/tfAzZ1qOOtr90gYr70hX34VTi0HC3Nq7
1lKO9o4B9QYDKcRXWU5Boad2n/n0mopC2wjmLza0IxEWEcJeCi3XAZwEkOmcQNWlTH1C/UAvOB70
CkxsLkiVK257jmxo7/xLUxPXowFH++pDpABwQ5BzKDL8obsjA5MXuuwhI1O1rDeuEza7PnUTZqFg
8C2HINZ/13bB6FgXac6N0z3/yPPURXyBKq7DlBwxjQI0FQU2yIllN8sx9a0Nw5GAVLFxGXkuHAvl
bMGcD4JuiSYb1aSZUt+y4XI7httlywiVyzr19egSNaNB5a8VL1Vca9uoi2GKO6O7t3sA8nIiPox6
zz0MQYtiqNCzkw7/Z8d2Y64Dx0fr1M/FFm2HXCNktU9zrsEosUyCpUF1IjRA/bi9ups5jwCwW3Xd
rPjxJfa9HhOMtoiPWOUMKzw8KE80o83QR1R8lG3F3gdym1i60w52MmG23OKmoayat3Ydgnt2PUBD
TicdepZzv9Uc2r0AzFEc0pneRHk034qWN6/TQhShvq3dW5M9idJNzXoy2rUPS20tKzpjvUENnS5E
tBZmjzGnyUZtDqBFjCRzGC+zKlAvdXIdqv5HgC1gdSXOzgm1wFo1EC4fjiIoVFAPFhqVu3U3Zf2x
tIR3ktqA8CLz8us452obtyhqRLNXAjkHtbogTUk+Rqfxtuw17XZK/HndIdmEnU+nz0g4S906yLah
7v+xOY/UxG7Oa+nC5kAPPsEPib4sehOLsjZPemACQKOXxdtU0IQYg3Wq2l2tTwJs7yUVM43tDoLk
WXrNd0tGhCbA/2uGJfxVp945vvPZDsmhHdJDbOJsTlF0Y1JH82UNlTNqbqgm1vaAShd+BXaPBiM1
gYg/ZN1aizxo1h6IxlQTN6urfmZRM+PMRMNiUMOJZaCGZCDusYyZGQHsp+v2MQWbg3w3xqu9+zTR
CquBrlUdz9ZB711iuq57m7puRIGMW40WnQpXedyUtLq4F0hWV9nEVL8ayCjg9qK+P8AXX9W29Ryr
ZDkY8yMWBcSBaCswtKg6urV2/Qrd+U9no42KKlLQVkUlMjw5k39K8Qo1Su08JKqMKE+mEeybsvgd
NUOFdlIepji5jQlV0dp5gdV0HTrjs5nHl653GO8nKU0xVmpjZ1jYjfalBlPcKX4IqkGRWVzT2bq6
pY1WJv1smcxrNW9rNdVFULOrwM7gFRWdJohLnI2MC8blsoqqu+2Yl7I3mF0X6UeT0jgCAAXD8EQt
8FWHC+wOwl2ILNrO9nAYUhgC+lzQXNTqfVibLyIXG3dOz+r/7Zh8UoC+T4eQStJ0Dj2MU1BX/866
ZhO6w9XX9bNT1iyD8rNSjJNWju+e7E+F3/jK/kgHsp77W7oh1MRaZiS7+YDO7YCohGZz/4tJkU2e
yT0Sm0vl6FsTufHGNyXtZ3lF1n0VlLccREVoxeDnFGFyt2Ln1lTzzfg3+DJcMO+sj03S+SS62olw
lNniijrcP5ZHXCEjqpHxW5nzOtv4fvDi0XvCh5CeE3q6oGof4ZS6vyi+0IuK0uw8oNPyOrBuQeV8
GoWxF/kEHsogWlkwIeW9OozlcHEQtmfpXBracziOhHDeEs49Iy/+3doOwaAlMmAjMKMGjCijmBhH
DhOdMXcGUtDCbTMJuwmtW/qulMyNjFZsaPl3QQUNo1Z8xt0Ez3AYsLaWM0LKUK0jR+QuGiFKiGsP
gsvuiO6AAlA7/IJk8gCViau3E7AdKyFLqZsbg/gDSvxqiLEG8zP50RfuUnj9NoMoouhZHrO3dvl7
QC8H8xlibtguVaU5bTxx6oUO1R+vXFVYqEM9XdrWNG7bETQFQ7Axlc3emtY5VMqauIbhTSw1KOUC
IYf6eqDF8OmPGpwqJpHLdM0Bs0lM4NcBcprAPBh4ttNXP7Qa5iOTZS46ijwZra9jFRrruo+e2Ekv
JzAHnAkcCR1Zn6Fcxd+6cvYY2qY3a9jpn5HVHLARtwYYskxSminMV2mAp5VTvlPjEHJ0kO5Hyvek
iuE0DDgDyZ7wgSiKREBT0aaefwqZ3GxaxQxg0r2yERbWKW2ywJXnImI2aG4PPXwbouoZaG4GUcO0
GDIKylPN2Mw8xt92IY+qRjJP4sywyP1fIxlc7tps3Kvu48cdMpbi93W8RXS9mQPOzoqqZi3mlR6g
9W5jMn9KQ3YJ4gBgzDIwGE6wRPDws2ltl/O1lj0czmyEhqhEyvOlMMMVqsJfM9oXM2NWXTIw0BMo
ZPI977ODuq4oiMD/vFO8PnOErLwsfQsQ64cj5C7LI4oD5c/fJzaxgW7dUqkMf6n0e/7Wk+0l7fNL
KDxyXsARWrLXC5WtTmtOtHVlMc5Kweofl8ZIV63uEqnjnYvAJ9BPqdFC39HCFMOOepUwClGZPj65
9H6TKF6JOUAY6e3C1N3ZpEohUnD8XZUe3bl7vX6oUu9e2saGgSLUrsJkLMJq76XAuj4xjg0GonMb
7bNA0HPDyxDw8nBF0wIrIvOWliRLjPzpmSQjZV7bO7oowBZTab3nzP0sJsnYpDktDca31Qpl3mDZ
cf0DyEK9YNKGlR0M8zoL3wsOul7Ya8FrS6KLIFi+ZxbjpClqGKPOIMZ7W8fwrJ3XRmAArRpRAoMv
EeGXXpp7oFC3CBDs0HifPWog8ttXDKKU5T1bMibyo/MEYXx1ZPkDBY/BYpa7elWkcJhcxyE7YM4G
F6ZeFvNVj9U+5s0bWWvyh6k2ja9lDiyJ0cGWFOadEWdJuJ0p0YNpraqWsh/+JZRmpP9T6w1d9vhP
jqMkVTxnyTz+XuqgfuntBwujBGFb2tRmPfPeWc2LUZvHmplDyiZo2+uUDv588uvS2sQsirotXimZ
bSyfSGkuGO6wkAsBRFsObfz0LKax3N4+oJgCw42SgkSjJIsY3gKLXJV40WLrAcbS1ns6cRt9yJ+I
IAB4JZggD0HyNboxy6nF54yGJJs7Sv0qix8wEnYSa1fgYt5bEFUnAzOR1JUOlPj2y+16hpmhuq9N
I+RTjvmfxp9s/HeGaJWbKdPhDKZvBn+4VzkVFsIjdcTyFldf0PdOQk5vqe7cPJuyLfXgDOY599w2
ije/DU7DLD87Wx8XagZ4DCNcQqyrT4Gq9YyXpnHwlPedfdnmiso04tuOnEzrb4BsXoq6+SkojGqc
ngvMqh+FMp7UvItM3G0xc5KWmbjbVXv1y+hjpAa7c5DN36hQ2Gh8oWv6JiPkLmXPkR1PVjQc5HTR
hhmtRuCaVJNRguXFV+gm26yi0Qj9FjE485NUhIvc2PsVMHUv999aRNsLx1XeSI1e3oUXB5dQY0aS
rH889yUJVCvtlUBANCB7YcXlhJVusCKIWNKw3hVWiBIFSUdPCQMYRjxaO1eFgUOdh6gtXXpsuDGd
qI2LbTZE0Qu9n5lw37PTK6gqm2oy4KXcNacPElscO6I2HB5iEJRhewntpCwT6B1weOm5agNOgnZz
1uv5s3JQrI5jakIZ4AzDkmrPogBiVH4Q5Au6H0LbjAM1WI0Om+en28idPruqRAY7DK/0N940NwpB
v0BD7Un3ysElXQw1dEDOJcMxdaG1+W9huateNylCNNfej+mkMmNhklZTxrnEZXUuG5wSnO7iU1xZ
EAbuRNffUeAWy44RBrce8lWNpIKQ5CdtmFklwkMJ9dJKedBA/TNeFDmP1tK41VJM5suMpuCIdGtS
tCnrrQwhhNfUX3Ydn/WPVdi0tbrEp9WOmhK9v43oijwzgR4t7S3T6vkvD0uEpyOJWCjNM731LGTP
IE0TUcjMsDpl8Mb5qcLwJYc1AHLytwMJTDp0euPxhsBIEaXGM/6g74z3vmA6+lJDCAgD3AaNwrs6
jWHgCdCR1gNzvVKbNG7dhBNRXCh1Gxrcaug93qwJ2QY/DG3+vpu1HRadlPDw2a6SZmPU0P5NVDVo
Nehy+QX1iWbnzcO5IgDXyLJIA3tyVpq7+JJzBOU9tAqz3VuEKo2ovxnLwNSm3IVaehpI90nwT54i
iBRoomRLfBN2UGUGRFinoUobui3ESswIjTs7MIKXgGEmcgu8fZziWIjZ3U5lsvF6BHmZbyYrgfdg
VNqHVjbRtzXjJy+m6iFwnI5rVQ6hntySvKwKeqwI6r3imz3knY4H4iLDnI9TjdRnyrN+AzQ4MIiU
ykPcTECXcgCJdbYvbN9nkCEv0czWWvquwBP0wVBM9qwLPYnhpDC8BpcY1bQFlJtAL+7xniH+h6e4
Nqfp07KLE9vbzsf/GybX3p2TW5/Fm6TrrkxOrdxI9Aew2RV0V/hBcWavE/zmV1BRtAUliYjjnn4J
Wb0g5SCK2Bkj7V57nG5NSM0pyRBo016hB9NYIVPdPTqMczyeB6tIX6M8oXfl9N8zIp8d9ShVMS6u
etDuRVv/hE388CqiEmQxmwyRf8pv9q1637vyTkN3P0nUBEOfNr88fPSIHaHSDbR2e7FiouHaWMoa
LqYq550KK/notOJsDzH309kEmflhy+YxKf5PwFYP8mCVDuPVCrUdOIcjWLqt2/THZkx3FHtf2xCl
HjSnDLaaImQPjRKNxgTMBfu0KtMVyRvZObNe3nKW4Dla3O8MgnJZKt8Beml9ByyoPc1Fsa4dCnRp
/YaryspI3L+GaSP9nk9aw6xVnNJNS9IcLQZGFkwzYjOCW4aMMMZoOO1NnUVgrXpk54Wp+Du5xbwr
o5woZO0/ldEOyn0WwyVkTgsG9wYSVk9NOJYuJlXVLeYKhYO+10WrO44UVfN6WLiAiGcBljYGrOr7
MOKDbviuqvKKTspZzQwg182wxeqBkEiVtsokXDseMewwcFe0YQte+al0MuPUXEqrlcvKadejhSYo
YkJ8YY5iV2O3kWrpTp8pZVZKwjDvesEEo60YJmHF3EQOcK6kndvEGj0O0zpVLErFzF55OjQwnzkJ
OvvLCea3pJ1nDuGRTtrWUDj4jGmpLRMceDeUAC6AKGPAonYIp0asSuSJCqa5QsfGE80dvXWCESET
lguz6/Epir2/SHuI0aeIydpqPvUmJdjarOhrZ8ZtJGdK5mZgTBakSGpr+8it1Y03P6oWCovBx4u6
9WBBMgIan9hQC8RMsBR8TGK4mDYzRuqaHD7qXDKXH2nwk8SNVdwtEGkBM5I+g5uyAYdA9VwL6tcZ
U86tCANYOGFDn0py28Lxb8VMY13b27rDoY4RPUjUO3TF60j3fzND9GTjRkfXc1qWCKJKD8BH2L+Z
rnF16/GtpHNlj+NHkXJ05f7TY/AMVvwjq8khB4sYVlSMTDVJNb9EIyibaWiR9cxV960Dwf6U0vQP
WS/CjTH5X27efBco/0iI2NL6Lt3PVnHEw4ebkWyYpmUO1r0afLJUzLcJdF6i6dRk+2/1aRK6oXkz
M0uen7Mq2hduylE0h7dYr0cY9d1RPcoJtVY+/zMHZ/WKcynnrc/L6OsuY0LNC+BAelzaJtVVs8wM
cK0L93OgrJE03QK52j4h1n8AFDtRBsKXQo67sLOPNXZMQsZr29LeQzPZqhdi8BHksOuhRjg7+fwB
5Ze3qBNbf/TRuxiXSa0tVl2GCs4jzpBN8RxVdlEVHmcGzp9aPO9oxKGs9VZ1C0f1UYGAjSWizbPH
4P9QYOiQm78Aqh1Fb93ybt/x6sg9ek6EKFjE1vGSAf1lZTzGgUuN92oRWwbibH26FLQwrL9J+WiS
+JhSAU3IQ1OQLF5QsqJQdPG7AxN8hi0IPhDbMsXIL+cacobg+ksc7JSw3SMiY76Slrl7Qbe/zFGR
pZRdYl4ap2WHowdrI1gglGabS+9cZp3TpGUMr90YmtxbzbQuq88U4fiAwMA13gfn2Vjf/D6jLDfT
QGmYa+W1pVoN8QElDLUX54QLwdpKMA9GC8F32CC13QSaDNVp14yXva2jgeiXsS7h2z24YCe4NIAm
mGUpqUTaOAhij+KESz4OF8pEXkfm1vY/YfFMwfDxRwHHh2+cRwMRJHNxDkRd92XKf7j0DKEWvWso
Np7S4CxtY1zMfNiJxNijIlrlm85t/oCNF8w/5nuDASi1wDusAM0wPEcq63P3eZ5sTcDJcYV/pn2L
fEr38bfF5BgTZGzWRbfP2cfUT9Q0hrRq5ysMdj7jr6PYx6FLxhQhgiKxNR7chZGJ8wgnrD49uwSJ
fHfIqpXs0PwDdxSKJtPtH0M+ruquxJn0z0y7xJPuYgK15gyfPj3ecWJD+u+BsWh0aW3VQ+k4sliS
SG5fZqKSyvnCptPjRsi92oT4horYX4MGph59mLzlYv7D34pKXEy6AZ2V7mY0a0LNbWGf7p2G5kdR
pxxANjbnvUOONsEa9kyMJFUpdjqoO6MWk18+DQRkADzV7+FtYPVKENroDxa9KxZjCmdhordGF4O7
gGfY1ismJh0ew/gd5RBxc2fFGtT6l1pSOlELED8dfZMUDIi0m4oRDLxGVnzcQFioHiUl5DfTfrPR
pTn1lwdpzSD86LWPJKRJKHbV/DbApkRFt48gibQFcBlxcsEXWxnhFaZ4/7/Qftwk0W9W/cQGDf9C
831FaaEgQMbkgI+AWWc677SB1XdYnUmPAnUnRigQKg9c8+wmr5YX7Ji4Al6xt7X4OOOpTkCgzqMq
MrcG8l9+qZKtMuKDRwb2SmH04JfVrUfpCegarVi+t23QkhJ/i4jJAqNYWfVXQq+INc31qadOWYtp
Xbk32CjovZ9qpk9wHttp7njIK0wWG1IKpcvpAOCI6bfvABUOGYL3f3in2nz61VAIT5Mntzadm11l
JCujm9QVhqO+T42XiLXheuWapshavapt7x+s7Jk0F1YnVwHd7MwFqNdNLd7hBZenI39Bu31Z8nqN
bAeeHlHGey1AxPIdMdSkfngS7ZKNeuuocxYsLG6cIN7NQQEUmHDMN8xamIMup8XsvKLB6WeMiF3A
bKiyZ2vDW56xXbI3VNa3+uW9Eh8ppga/d8x/Ggg9qAQA7OrHDKplLZprxg2hXfzkaaChWZsMnrHI
468WNUrhgvgyrr58cO0RIzkYmK5nJ9i7cd5c4Mhs6VNXC+4LqTrFvda5Fkn6ha8ebaWQDBMfj3d0
avsJDZ3ajZnoO5B/ch7Pn5Pp7LiVqamfcpVfSgrTAUxyMww+aJjUcXcp0fBG2ryypb3nWXC3ptg4
hMgdA/bruMtWlIAZh+9InN/58BO3dvA+8KVZjCSntLE2SKtXU3Cv8WDt+2gXcpLoFBUHuLbTSAzI
K5eX3yD3FvgHr33BCcJzY3zYAqzZcq+69NyZn+op9K08eAKbZwK3uIluUYHPXK7Rq+HD6eVRbe5t
jYACPXRb6VB2za1mi7015tdwMtXGqHXtO61/JHQxBWuGpcJ03dnFikUCtmIt7D22jzhxyC+e/D+0
Wbcf4tZFYQzjkLeoZ8OPXoVuvzr8DZfqlspRT37wIWKuh6/xa3CmqFhdp4Fy5BxH8qMI+e5ATlRg
uOm2mxROcTym69h/hjHm0x1GRDPVDZQEWyrRFMsCWJeAVkPwiiqUVe9DAUyIhVqJ4tZ7QEMRU6lj
hUncpdVuOHFSH5WigwRQ0L1tNyWdq5LjY+wftANOcZMttOaJJZHaJ+Te8ey1SxhhRpcegkaNQjU3
fWVddORf1YLBX34B34g3dGU57xkBfKvkxQx1ZknxrdHnqSlAu0a3ZW0g3/HkY2JQhI0siowt1L5V
ELiEvtUKS66Vqfnfc2jhX0XBJic6iDO5M6ryrr6g6KoFO66jp9sUGXdwTZlk8xhyJX3c00nedTWg
TqM4W2QGnJwj48vqnOBKDZIHD15HrwTX+EgNHZ2F1Jn/wmU6xlkOhtDRNuzVMjbeRNA+7UI/git/
LUT6nMzphVtlBMZyrINP9Wp0E8E0r9pIlyvMq2tnOK+wl5Ztee0qXim6tSqO4c5KHe0I3w2GhS4W
saueEOW3D/joF4722WUERaMNCRS1EnsKjlBn5TKblQf1H6yssMij16qdsEPYxRzQo8P436X35nWf
nPrpUPWg42pjU3V7vTTuapF00K1QU4LQ49RuFti47LgF6oweyLS08q7enLn6oPAEPgB+co8GIUnt
nYFzUUFNMUvFXgvmlWD6wurwn/bYX6ZpOnRz/ddCC72M6vobU69dnXkvRmtfRDMdQ19bwU/HbBUK
ijs0X7ShLulY/i4DgMgFzqaV0G8g9XqyCSaViEpH/NSthMnsYBr4EohffTyhsrJPQmBEigPTQZvS
D90P93pgH4pevKWOuEaBay/MFMSKJfeDMx3hfe/nttj7Mn7imbjFw2fHxP8tBtOR++k3FVuelWF+
yLw5Agjf1kGwN9kBqJltI2AfC6aelqOXXg1L8qEoBds+6Jdcqe1YHI0F3s+ext+DzptjWZuwn/HU
iLauNbOWA7GBkreqje7gVuEIDwnCBcdhNlYG2RPmlYOvjQs3Kn+kK4+2Vr+OEmsgz6p+D9yKJNbX
Zou3dtxcq0pSbujP+pj0S020WwqZex3XdKcytqGalmTa5yXN0SXmk7ebpfHIoDSr4HJAA0ejZ8cI
89Zk/cqOiVoSZCcfLnb9peESHYsb77YuzoH+VrNv8sqq7Thi02KovA3omr8b1YfOW1Po1Ik3Zlud
XUREuDCh0WRXPRsFerIzobKKaZr+R0/nNYdgz9Ly2OdpeLD7vCGj2eqYFVjf1HAWOYLHnCJH1Z69
4Cdqn5x8nH/qjZloJOlg4Nv0jjUpbTjlQMdwiP/LpGOvvP7cMXph45SEpuzAVOboDVyk+VVCjcnq
iImta5Pe1RnDgldHh1Z0v+boNeUX81PZidVSi6ieolDazP1HmM4qy1HVwYajchw+GZ2h6UVTMumW
oeFsB+wAjPGDC1V3h63QdSHoQ81TkTUXrrWvDRWeCpVO8WExkp2gBs9A9CK/Xs4NfXyxJ8bApYDI
Xtezo10TSsr3EaCMaRE7RvPZIbIYqSqwOxeCMbeqoQOj79Rui9HYymjfcxQyk/3Dpl25XCYvqboz
MU7MFEpPGk0HnhsVKSpKnLMEdPzknhNVdT1mlP/ajIJXZyoFWQCBgyUO6vcPDC72Izur/8xJk4SJ
SoKfwWUENH9Ec/fTFrzDOy/ryg/nLfcvx2qj/Yu1FCIwlV713odNcB9IGC+Y/agwM2tAerOxSue3
OtZIGFg8fClS40UuQ8aAuClVsArFjWfCEYpmmlEPTv6rS74RJxEkn+//fraK29T3zUimixE9PKmR
cN65m3y1n313EeIkQq+OpwREd5l03ywMM6EjKfYyxajWocd4YQkwyK7eLbX7C7GjvH/kwbTGUzWT
KhLIKubU4pN4IPI67SO1040nb4b86xOZ8zOj6DHTk0cSsKBKhq+rsROsSgnZllXg9TObyann3AoI
whk+33bJmVeCrLnS4QsJConRK69J0oD1hwqMlnZH/2rlQT0dMAMbUuaUc0YoYGf0DKokN40qNteo
wkLKnbs4aw8qKpV5chmHZO0GP4UOBA3nCKRO4VCeO+xkWQM73CsvVasQ/nixojPgqCjmlzRhsTlP
oYdM1U3jSm0TJrMqql22iiJ7x4c0HHqgvABd3ByUDzzC5iM5b5BeVP4CAnEJa2qd2lfX8T9VcjhK
+AVapJzBGSJ4HdwnvSfgCvKJjWS2lYW5bL1/5596r3QYvLqnLSIXxW8+oa7m2pIpeVc7Bur/ZeL+
tjrvQpJL+5rZlfKasAlItdTZEMbsK4RiX4fykKpDsZZPYD/o8ejFsRKTM6mH34qz74hNwqfVqoCZ
GUKmIViy4v3WR9YHmsIYmDlJF2Owi6Pfg3rW3ruydAaSz9oJ3aVKCSMvX+dxt/BTh5kt+TCossGl
udFeR8zF5pSuq+rfPfC5/QGQRMMjCtnXdAIWKuEXJDPMYszSunedc1fHhNGOZzeLdogIDhGfhAKD
imdt1wU0QsOa2FEZdtvj0QLJiSLvMiYo5mOxoQS2crmqpNrzRHkP2bRUUs3Oorb3oA+W6n8HYpqU
hMLvDiPYVa6Cr4ZrtlK/LR2dJbkHn5HB63/rEDTeqvXLdUz4ElN7UBu/2nW7tNn/gwnrm8L6NvJm
OXOMRXgJsMtI/f8rWS09FhSL3K/1NdsyT1q90GOwqkhzLf7kPY3A+wqEEA1dkN60L36rSkY+d0F9
UUnlemaT4K94N2YCNs5ySAhIY4leGyqBTtrugv5F5QAebyIIjhuxEr+H513E6AjlQ22+OWukNp4p
b1fM66MWe6pf2Xu4UWqh8tWOKZBJqJGQz7b7Y1NVUS+vLjA4wqqjiBX6YFNS4lIpp4rUKY6qW8h2
6AQ/rMWpf5r9mzrZamDhEUE0G1vAPDwXFDf0nQnU/5VFss9pIMhQBHjjoSqFmNNC83gvwoFxERh6
Wf0208tqKbGjQFalAIPcWJ2BHtwMLlkt30S1uRE9celsZlw1Tw7rBJ7SuK5rFN5xfFZPqc7cnfoz
y9NVajO58WEwCKiKK+r5cuKToVHmqL/ANi/9EuogBQ8HiWS3V0WOjJ1Oxy1AbYKmvTcLc4NKfh31
v2bHBbjGvBdJBMdC3L1CQ0YJ4u7GAXdugLMJBTx15pUc6ihYyRQyEAV3x2u3GU9C3RA+SGV9doJx
CfZoP71E6Yf6L5WhwCcnxL2oWxI4LyOHtDow+LDq6J4IcVkT/xp3ub1k5Tn5gxzfdM6jyz91f+gS
bY2iuRhEQloaqWXJGatWg7rcmth8FDF90GTNc2In1QaKabysPYFx0vKDYHaBu1UbB9W2EKG/ebZ4
m3ipKFC60D+D6d4AqudzsB6K6GuGpTNY+srgpCQUoIeCDHxDop6mG3X5rMA8yi6W/SZdf8FzzCnT
VQnCYXX21elaVWjU81NrVJ0EqshGIZCvVEU8tYhZ2QyZrCk2/juRlFyXZ+WQPneRdlS1Qi7FJCXt
i2xFPYqOBDGpuRSaCRuf94WzIBbYPDz96J0f/f8ArPNzVYlq8BiyeWAE6Gi9djGKSRcxNtGNiifI
4i1+TABhpkme6jCg24A251YXYJ7YqUSWM0z17eFqlnJMc6Z60DBVkIG11Y77ZpPckbu0vDaq2lRS
Muv2Vs++HW4VVAHM/80XDk0/ZtgIrVlaOI6qApU6WNlnTxw3FEnTBu8VuS4d9Ff8dHWuMqeyoLHO
aAdoZO6/Op/MwJhe1d7IA2SG2FjhMI13T2Z+ehmRjhNU+J3L7GyKcUbZn+evDcwJ8C4+wtN+rZti
6YfdzRzE1WuY5lc6a9vj1PCbwgPcQjzOEEiB7cMi6WKmSFFdeSX6qNYFJeExnWJnEJ2COHrtSSnc
LL8NftojpvSSx+Q407sn+hxzRLe44Cba7Jy6uhIcUgSK23snQ7bemHChmjYQqNdJKs9TTVlFDUuA
16MrZT9kFu8HFDuLPqczowI4taBGuznMIB7ZSZxZ+3TIghvRvqWly41QpnFiW1Id6mtJ5IMILh4m
ChjALQMxrFwLrzVcpoqQwmA0v2R6zswC/B87bG+qMD/QPzBGbcvmduvAkDl9c1Zvm0oc0d//NUhC
VJPxv6+fDkaSXnVteGWACYBRV7/7vv/Ze0w0OVT5o/pbJVqaERydJD4gzKeQYG7HNj2FlfuWw8VY
6vZFb4wTpPz9SFVzdDBgGKu9TdEB7eEldIvP0hqefhMdwqRfqdBfJS0ZgZbnNrd6gofQjtoB0MRW
/eVUGrgFOcYjiikG1U5zi+i9qN2IcPjosD072G2/0Hy+azo1FrYFpHiAVaOiQroyJgtDB1+RprVc
ThmQeMZhGAWMYuDEZDb8Bgdo2oy6Free7ejRBsyHEVZ8aL8OVXVtfcxr5+wOdu2gHmsxzGhLLUUZ
7M+lIS+0bS54cmMj1O/Nfoy3QagzBVERzNqWmoa0E+vMETSuWqcW91TKa180ACkkSfOU9t491Yzy
O4SBzZS9RpWTmhzow5RENqLanoFyg/ANVSoztPUQAbHSsoLhQeu9iZPHQOyhI6BiVIb5zXjEZJMi
BcMMF9kQuKmi41jniB4otkwkcK0ndmWGO2fKk1RnZeEKdEpB+fIvTTNGtVaWQQPaiRjrRR16Xe9T
JOvJcNBmME49TIBbrTw0WGZTsy5Sxloqkknh6PMaB6O7qfVPfFLRT2cQ4wwCMXhKjLTX8sTF9buh
tah4hOg5ugpX4SwDQhMyt66h2DMyfw2qGpgU2Wky/bYQ7tMqw4gLVMa9tcL4MTEUM5XaqZH/4+g8
liPHgSD6RYygB3lt7yR1y0sXxsjRk6AB3dfvw55md0crqWmAQlXmS1SFFo3bqxNG29Co97NK/Ktk
XLk2y8ZDhe6HBAsFDBkJaRxGMtfr0V8Ywpj3ZjA8DqN60eP8ofJuqsNQPcEEpqhlhkfcDMjcp9ZW
2nyiFqKLbMiYUcDjQbEyOv1PmNolVgT07c4bhDYWUTKs4VzqNVMFgJC7chOiXYuwBelNSbcbx+o2
cspO55EEWm2UV881VTcsXuwyyDEHdBQOpbCt3ulUs+9zoYd/KUJY5tlYUZlhVDiwnTe+wLLbPWe6
1COLDbg5T41BExeV6Jb6jbXesuCO6kA2B2BXvdV7NPUNxcg2oTQccMtQELmZHvjgckUNtHRER7Ag
t9WE7tze2J584VBfNdCgJtN4NdW0qcNv/YuZ8auk6mMnHZNn3Q0AJEIYRfc7cI6rKg/TWUIcH1qm
uct4QpxjzQZK9jNKk46URgyYKEd7su8ogYvgqpD9AKzlAFevzMTnKdoxakb/BKITEmS+lI+VRslX
7CH6Wwc8lj2hOHxMPQLCAnRqmEdF3ZuAOOJyQNaNRt0T4yt0neQyK9A/gJDxy8TNkIAT9F9Th1Bj
9+ql5hoKWE3FkGC+SYjG6NZNNdNJ4DZE5LPRj6v5yAndty6jIq1+xuhmgwlomOquW07z7IG5Np6h
DNKzYp9qtc2NRwoB3zQg3t1mrLxtJokxbElEC1ce7R8KlMF/09+Z2mFAPEqYFrsrsS41QjCOUvpP
3Z2XZCrq4S4lbEJcwpQ805A0KLP0X8bqWW8o+tEze3Lgnqke9L6d6T0Zt99g4n+r8kMZocMX1oGG
wcmDHiP8/ow29pXNfWriO75pzyxOPxt5MO9gFDKjJ8k9m18BDW/4gfpD+SVYFSpRfXxKVEmFr/sR
T9qzPUXX0Zv+xR5iWOBRKQ9a5817po65a15dk31SNDsXbTa8pL1igy7oUfA9JjoYTo97oaT5Fmoy
9/RLgvFHIa071eYvRji8chKaCrJyCMbjWeZ7hnhDFcwMOun0O9WWT8HtRq+4hnT4avNo62OC/pXN
bNijP0E5yJY7iJ4Ics5g/ZuAqh+zo0rIFZhL3iIGGhTv+pXVjeeqmP5/AGiOhIgJuLQ0zd2hftHl
TineJzO6w+hyKWp5hAmy0dffM7ptmQOn50LSSdnqKxXK6hjj0dTnsg6TZIllyxvg0Rv4tZ8w3K7C
+s+HBrjqveJhoTj3mZh6tDBBUFgA6fMFQXDyjIsIXUowfFKw6Z+VAupb14QZuPwQAYhAnwx4ZWMe
0qYRB3yUBz2BiNnmWty6kULtiNFTlwA1KBFcV2uTlZeIQn+j2fFVaOAaqC5teRrC+oLE+n5K8v/P
k4gmth2PaEuzMxYXtAKUthN9sRbd68zt06+Zft70iC1lf9aTUL0ANfCaleqInKfx5zXuPrDxvxbq
OxfTk74iesnSK52JvMaiTqZNlltiTzmv//dBdqcu6i80lvQ76cucF9rd6WG3lG+MKUJRvbQD5KYs
eRLVgkiEDPF26PT30Q9Kl361k3HHirnImTfllouO7jId2WIraq4bk17ubEyfQNKviHlA+VvDzh6Y
UYd+iUwJLLMgpJkmCB97qX5gJrB/vQ48vxHNMj2cyy1gAmQc422pdiZ/qevqIhjhqtBRyxysB7BO
GFeErDosmm0EADjBZt6V4mFmc04bcAFVcyogAvpWQUsL3zHVkX4ZePE4NrHoksZExUc7KBHdE8pk
DQOHDTGvUL/RWf5ZyC736xNoCfT9+IBYnmozOvJi6AsMs4h4YojGUqaHDOBdyUpdO+IwWt5XVYDL
bVidcFqzfGYt2q3F/2kaQgGGZE8Taxfwhs91DcyvfcpsfwvnHWFP2HhbMsIZ3zufTeKRRWEcZNB+
Gn77ZI2gutA4ydl7NezlT2N4Emt4FWOytVi7MmnfGoLfIVCQrJHMORBdRx29iDzpZqPbqZWvdnNh
It2VONcKXDZWvTNz82a5CwcN78KghRR0eSxYoG1Krc5J3zkuicjcGqZ1yJoezJleaOZ4r/dcvDL7
BgweC/pBDO53YnLS4CmsWR0Yz/2/vWmB1tQZ7i7gGm9lEh4D3uQwSyd0bsC92INTnXcZ+LvRbU6G
Dx1ZH2P0Qqmn0npr1q9CQ1nV1SNBLM6hmdHqj3zjyv8UGv01hdmPfnLqAZrMWDeCCMtxFYzeEzKD
1MicWxd/0rHddjBQaCscHIB/lzQaP1RQXaIYZXkDtaZr1V3ZBWt9k7oqO7Cg6GpEN2UId9vx3BB0
qRcFDoUxJiu/cM/kZOz1/loTVop43fhnyYqebCVpD4co3iw6egad4C7MX/wKbzCbjj6x8hyhqQEQ
js7ICTZmjHKUf27dZtfxitHVxCiXrvWeCU/tQ8/UdYmpBxb63R1oR0Ce2FX8swy/M9cGiETO4nDT
bTxuuici4vmYoPKwpp7zoD9En90JCKeyce4Nee/mfHuUBvQWssTuN5Pv3VKjAh9a3yymFr41TJtR
N8rRHtIyjJCD6U9q2cO5nPG+2c7RFFSKLijMLGAg77AhjlgNuRJIiHkf3fgzHUiKnB1nx8KfzhWy
inf9a805LhYOCHlvIn2RWtJUcU7rYYgBKV619LX16kE7UdfQejmLuBOR35DTwbroLRfGLjPNZ12r
eIqpMA0ZHS4RpP+GAcJiFeWQV8zw2bdRGsRVsJNK/RG8Cli3JcnX8tEbE09QYteF6STpxDLM3w6m
2EqexbxOOU5jDvyc6sx9VKhbenpK2H2RUi/EPUEN5OYVGdN7EiWTeD65Gb8v+BXXVHezzQYkyUPZ
V1q9WitLO45jkuei7j2XBEB7wtoneXcvEPJMKDZEN18KUh0XKnJ28NPoFVhofKaffupiUUPLyGpI
hsCOrc4/OWnxUwWh2kLQ70FH4LbsEIKEyt37Ki2fElNAvkULXjAPPtuzYaEAQX9oqCfQRmtzwHrS
KwDnbdr/NGw77A+Pplv8NvmELpgkhM7BUuvIp9Zx34yyuI9MjwuF1JzMZ0vt8J/m3J4qvbldd1Ad
0Uhh++akhIO0rUOA22JufPiPoIYJwoncGAWGFT44YNH1ltpy4Ng3leqvLuvdHHn5egEPvWomohlx
89XxQH5p+GBxdjHZxF2tzbDr8M7mufZZxz13OKUhhqHAfvYqeaFrxQ4S0ao0s9FiWV78VSHDYVM7
yIaNpTtWVvcO+Pyod3LHHB4oUs6xP+3pIa07t7z9L+4Fb7vE/pmRN5CxhRJbqQ3rHvlbCo32TMqH
6+wHp2SFhb3Cw6iGR8NSHxXORm+k21ymu4C6mYCpM0/rzhLMLoE7RWF18JT6QE+I22Q5D0H65ya0
C/E08fbQc+a3qF2dFTFnlGG9/YnEGTkCSn5vRHagn5faDOiFNB+kMGAwrFDvZb91PT45lDX4WDb6
DiTQnp0p/teUCHC95pYlLgqr8W2YQ4EaDpepza8UeDwEiYVhkHnaIOMFGw+BsTiHMadflk78m4V9
VnlxzW2uHr2OFXXEjwoxYBXyCSzxhz4CtJnFCWqBpMi7n+r8GSFO+uUMycd0o+qVignYE+f+jNCF
gRgBmU//P/pW4T7x2G1rI3qKneTqkE/UtFDP9WSrJ6ubHJpjyc+OqRjiwfnOJyTKZcsSCdSY2V27
UR6Ja40umAv7ELo1UJh2WZvNuFuodqNi3E6m3KP8BzfGIGNBm4Jv+00fWZKMo6iXHmKMVj4PUsBr
1Roc9arlJWjEBp5mtEqD4jtDTxPJ6KcCE1aDsrWoaKehfW6a+GqA7KaZTr3D2tP/X8wslBRe8uql
SH/M6SpkSpW/67qR1nG/xYd+K2n524TdtyS0R92GJh8+cjos7db2cU4Xv7DJCf8xN3kIRCav6Bp0
wypC0giFjDsKCMdAb60FEPhrgO1la9t6r4bm4jLKEb2JHjmc78apwk5lHftUAIVIaiCPtXNvN+Mv
Dx93HmiamDH30deIt0meXAVDStU0TFkQF3Cagf8erXxjYNjD2QfO+dbkFruD84cEmzfYxfEyM/6r
fWdf+2ReptyZeNSGqwCUSwhAY06jDys3sEbYH6IZD+CW11AWrg0+Dn+AiBFGVJYK8WpHWdsGir5r
4nEAmN8XwpwGocJ9o6deNAng9f9yxE0BEzdvNIs3EUFDXPZomDfdRDuJ8t9ny7SRbfjioInXjMRg
rPmITLpzBLCi9YNVw2kr8vYjs5QSHbH+uXxekqM3lumvJvWpE8zWrtm+xT7RiCHqI/21IrpPeY0c
s3+gBsA0fJ74rw3bGJzUjWoTyDQNrOagxMWPRLgIDpMbbWPxYk0TzUH1U3JEjxrzscj8xyGmXUnq
aNI426a1odXF/0JoMEQ2RCupaJvQRqflmw0gauDsr2eiC4WABRO7KxdzR8pmluKyzB2P5BKOx7UP
R3gmWCXPt8kM67yms84zyeGspQsQjTlhxbSmOQW1nGDb9pKrfq8M750YSoQaJ66kMbl/+JjRHA+X
LFb7zmhPo6D/r2dAbDqIKPhDH0b4Y6BdTw0UOAFEiGANewVkYAw3atkuWiTsZRtQcKCN8k0IPE7X
KayPDY0CcKNUVexkXEi2GjA4RERRVCWyUnTlQCpwOLGZA+nXdCDMXhcHdZfCISuUuMvlQKM8gIXk
VReMFlxI61n2UBY5Srg2dW70YwEONjLvXVKAm4iSKnfsWcznnT1PZ9rbO9/PSOXsYDlQe0/jNZTd
NWgZXLdRsLHYf3vA+aBPrAdLY0jU1NGJLrYOEztJK6Qo+0sP9rM3ONK2c3Nswu4wBrDoRovWH6JU
JvP8zsFPirzLMtMbl0pPFEo5fyyDcejgiLLtzuuQVNgsa68BtvUVF47Ig4+FyULzwdWJM1jVDt4v
RJ9UeExqdy57HZeOIva55qA7TZAqKrMp1o0g6KApX+w5veglCp/uY8oaF2X+Kl/ii94Mgsm9uEVy
ylznhH5sX7ROvh+IWFBGgFuRF62fwsNM+wxk58FRBRosttRM6+TMYGKP5EDSiluPKACc19VCReYZ
02PGZD1X1rfXLduwG+8Fm3MfUBqmzTGiqxC3GXN1DlKBusxcGD9uoV5gNs7S/hL56CLQz1pAaTKq
n0nVW2MaS154NKLNEc4+BhYAMeoophFgGZVrpc6eF22GglA8FRMpY50a135lN30P2XGDwL90Shwb
8ZTYYIYK2hQolU5Bxi4qE8rNyHx3bFxZYXHhJu99m+QAvGGbZm7vTM61veUxNxvJykL2T5OJy8na
maEN4aVOq/BzoqnDYzpa1sXkovcloDAqAoh3a9oC/0rZrHS5rYsIU1lHB9MWGCp2GONrUshUMO8Q
7YHqLJlWaA9O5CzsZ43MjV+7ad4PC+YKyYtqDuVbB3MX/8Sm4LkaUIz1Fp4Appqq73Yl0Wei6T5k
DWPJRpyDkJy7VlpbOP26MfddAovthuHfUnw6+GX1KuBFw0e+OLc4cN7jPnvmxbE4MlQega+zLF7w
jmYbX765Pic927Wf8dytXSvdjVQc3AdaAQBZaG3SeRNxfh5msFJQyrAwiGh646bxuMPe2Jp8Cn0u
CDk+4M098wU07jyW5oiOaBX5W7N14BO4d1U83yz6JteaDzbPATos8Z7X87lWUn0nDZIDUtf2Lt1K
3WIxHC+lLAYSz1a4WfykvoQc7dfliPPDf4XfQlmFKte03qVptHhYwM4wJdAHHsOrnwyqa2b3sfwa
+rna+Y4H6kRUxGEa8xMOHna26ctSVk3OYv7ZIAFNEAcoDoft8KNfK5D9u5z1Dmn/7Ia+JmZ9NHlz
aFg/lKv7C3Y5PRKqR9Sz7DXzlifMXdSvMVqbwBF7txHnliWk5AVflUgcCPVgzbP7uv+/sCUZD7f/
5D/kjfFLTM6XI6p/2Vh8Txz77NZd5+hnFocOSVhAUOQWCgX3ITZAiND04zA1RYKeXeFSoyXzsaSS
e5RONz+2g70Vo+Xu5jh7MCBRQV6ecBzb23BwLjogPRdfZB/+swFhbgpO3xtiwc0DKXv9YQgwidio
/T+H1Eo/bVdlx2XJDBiRPqMGQeQ3z9toLA+5y47b/y/WRcIQ4JIKRrSE8UJQYgyJDCnZCLFCjZr1
lZG87LF262ffzOMjyEr6woS02uIu9nHfRdfIAG8JRqUO2w85QVZv/GrYTtENYh9SbYYdMDLfgGJ/
m11zroQ8N814mwIKGotT+har9rcL8budmI1ZzshHAQdgGIhOA9cbd+QzfaXIqSETX5IhTB6ouvb4
qr691sv2SlVgBuhcR0JVaxjWZ4xFR0Bz9Bh4FDpEqrvYqLYsOxM9svZIBg1JUn3AMws+YdUjdrTR
NMVTwR5nXca5OBJIdrNHtidvbAX1i6uhqbzCuuIRbgBFzqjus0GRSlEUn40A6m0uj6qHpFAJOgyq
yiRheNP9JIOTXOyBQZXprAuves5DeIg+dtLHpmRHNjv/ecKIUtj9U+V5X+kgh10URcwSUrjV/aO+
5jg/dOZlq4iBMt5J26P4iYDBkyBD/IxZIQi3qZuxr8dxa22MrhMbv6jYq6HmQvpAd80C1jr95+RL
JAmsuf6I7DhgylBg+u2rZlfiRUMiAvTClF+t34C35k2dmgJ9v4R9TrPss3Knaw6eNhkZ/3UDL3rU
640jNfYL7ap7DwY+KnCsvrx/9jQhkp9HumrhSxSE0zpKAhA3rREeY9Dp22YYUyA5tI/mUF1tLzgt
RX5nuYoGJFzNlFExpqpwOwYApYFZyPkiFcsnGPQXI+FlNcnbnXpMEr1HXkYQvMtiuaVFuplU/iHq
7NEeURFXzW8c9BtZ1pfKhXk3T/6Be5DR0gd/Chn+DDtzk0+6/rJhbOLxYsqXrCwxJK/hnPErxsw6
uHt1wymx3vnQ41EcoViJgFhxCo9fTaH27ANIv7OL1/i7DCOeRyNdTfMpyEO6G8vJb8u96eSfxQh2
3/SKA+bWLYyIXZ15b9DamagvxXNeVSSrVTfY+vslDf5FZn9Y6vk7NqxT6eVbOVl4oBDrucFLOmPf
oVxqpFmvxyDudtFcPS2CVprXxL9FKmA3GhbCibp7jWwMirV/ZtZjH1xPYeavfTb8ntp6SW0q4bFr
7xjMPRXehP3KU9eZTAKEwTycFtF+TTCyyMt8V7fLTzhpDRmjGLiZbrbh7HvOjI65MMxMu3NYvWaI
gR3t4tybHpSt3pJI4lgqnoumrk40LDnA0rIZTax8aK6HjRNNWHeaXeQR10bDEWshHeN13LtHpb+I
YfNGuhwPJkkHK7dyOFd1/aGmrALLax50XNbJRJH7KbgkoehwvZH/QWoYLx/AXrcbngxCEQR8rZWA
W+ub8wve+gfb8q5kc3N844LsYkcxUI7HXzGDX3RaLg4mwr0TcQDqHP+zWNy7JeMZbXNGpKCezjGJ
efcDKiTUzqzQYlou6cyqllrGuR2dp1nk36KyEH3HiMumFhjtgGkNJDN2yCEfDlnkW7sQo8Z33PXo
712rI159of8aTOKPCduzTdLtkeO15ODJwjxEIRifmmYWQTQbcg/NVV+JcZMM4K296X3uK2vf1i5D
at5YPPiIuANH9jyawbGDrJam8orcMdt51azj1F0ClrGPWsuMHYvENqLUaoHV0mBaCFPtrh+I2WyJ
0cl78Vtk0Z9Q9jFwux+zYITJrieilP5FHg+3AaijQabMysTpmcZDsiUD8rGvzL2H9n7Tl6gtczSf
eObZFXH2KNqEYx1mJ3I30os0KZZjwgk3iQj/cgBeXkMFOuOlh62Cl5RA3Kslm3vf9J7cLuXC1ZgY
C9+nOV67yaGbeWGkQwIwh0JW0Cg0D31SM7KIyMHuJ7hvkneZbFaU/HEUnUVQvooYzFnrAdAdg0fZ
2D924IfXJUyd+65QeubR3zfSuXrTUu/oXV1rGMyrOKT7zuoTObQllYh9Yr8ClN1wyXD6SzKExM+U
jM9agIBVpVoPsUu1PkPuXibxv1PSlxYU8cV8jaoFLwnFOWdvJjnUunEnKw39XXf9HK4WA1JyYdpX
WetqJS3HlSvc6+QkH9mk9lHYzeuu6h8loTJnrxjYuAM5rvpwhgjZBXg6mkcjdH8N0d4c33moPY5d
NWCfldNP3Yo64eKM/mHJEOJNMt5PskYs7szw+oMQzorw9j2bhQQy+b8qCgip0Rv7pp8vEOYufg8o
qepxFbvjmoiT44IQ0g2gtbUszVhO112XAqypIQsRpseAvh2/5mDYJVHM+DM9VRiyXQ9mm5W5G6IO
H8LE3A1D8aGnjAY1b+G5He2vaRPU/lWYHJ0s0XnfIjGe89JkewDAZTJoccOQ5wfybxWRJe79mtn0
mxt03lLCohLxBMflkZaK3Boiy+4Rg8FFbThtutgKu5zIkHKP3uboeCxOUU/Idr2ew7Q4TbXHm4Ix
/hgMFPtOzZLGo5G8E0NSc0Jith06g3WgcIw42+cfqUvLT4jsyGh8JZzhKSzlOVpwtOcOyZ5l/z5G
Po1Lm5D5oo//FWSTqtIhka1+ZIvg1xrK88gUYVV1+QN8RE57hXUODbJyw/C7SsFfp3SADF3adKDp
ytKg4R4uH6YDOhIvhNZKMlNtNY4CUYpvv5VBTWrysEEQxs4nz1ZZnfu6ura2h+ExMHqg2KF1KmR1
ZzG6dsnA3QaE3VCGdpfWYeDjM0d22uy62ERl84hiIW7+ynG6I1nx2QJRWWQGU9yY4i8ojOzZSm0a
FCVvaX2mcRL0NBkcwig6FB7omyhL+3OUa1NofWMSCUht4kw8Xlrp/Yl4EOwszVPqVAtJPyy6Ct76
3HpnChe2N2S+NRGfKxFgjMyJuZIi3xYWZwTLJFehaXNgVi5nC6AhJkpNeNJ9DxjPLOJPeg9nNqq/
2uk5JJenxGhu+rsXJFr4o38fu90pTSi/HLpM7mQi/CiPOcDqaJnxgzCKroz25sr5qdGfR/+vvZMb
vaZHE/Jgo4o12DIa23ueUogeTFxurDyvmMrQ9Yw4TqdDUXsbLw5Pds761CM8khmzo6770ymQW5t0
nTb+loh8cvag1SSaK049tFxjsU9jssb0KkJC7Kouk5exKx8qYf+r85Y083Y7YccnqafA5TV8QyhA
VxEuxyGfL9paoj995wcnURpvHmGY/9/WjH21joVaY51lw7Ao071qY9gz3aTurje8i1MHd8sIwKvy
x40jPfnDvNN+8dMe4EYxeXvgafJE6wqVYtbjC2iyYZcNTnBR2QChay6ZYUbdZBa0mYmf26RRb+9z
H5Q1uARwfJbgiGVBfuvoqBPsGhBFnOV/Ff59ctoa96IqMsAtt4WZNBmf5kIfK7dCdxNaLZSJbGAs
aC8IrxOX0AAHAK5K+pd4CCMYj3QhW3P8LccgP02pi3Oi6o2tXeXD2lqsdgMKafiK8yqAn1SMxilA
yBSsCowV+3IYSe603Zr2Ayovk1TjW5iJ7DEVKZQSUMDDSYyVeJEdDdIxarFnJzKa0e4rGR9AVdY7
x2fKULhJeuJQhjF6HKyrMTOUBq/I+bv15xe79OxDl7KOIgTon21GMnVLpWqWPS074twT+eBFvwCS
MFK1J+ImlMu7CjTfsVYGUMupuxvt4zQlWyPLCKbRGj8cGt6qNozn2v3op/q9Kj/0X0AvPeq/KZIE
MJHhv9QhyDoERUwpNU6hqErtggRP/U8y4U8BBOf8az2+Nu67J0l9G6KvQM/+K0Sc7mZCx1Kdwqz9
jQkYt7h7WMn1KpI4p7A9aw+N/jeJGsNBc+ejBgsjJJP+rqxeemgdnRHukEMZeO0qeYdnZqQSXpJj
DqWliqwdrql5fJnAKPn9H0GxnE3eFbgbgW58pGHgWo+WjYDYf5qUsS+SP98iidj59FAN2FaHw+wY
NM3W7yK6IWibWhvPSkPPgn7/KJ71L8iHs4r2K6naM6KTngyQDJFvUoAfC6JV7b6jabf45UuaYQHh
4qhT0h5aS0cFXJMuwU8h0WxNnuTTWJC422FhN4sPE20ddydnLymT5LlUdKID9ALRbeYjwkLjkecd
x2PogCkqP0PIsZiHwJXl6GC1BAtT+YdjkSRYnWwuIhdOBO4j39NuAcbOIGUDGGNOs+cLhtHa53Oo
NXD6l+IP5UJnVicWJdyaRzv39TcwpfaVeYxD2pPo6qtNZdnmCA3BDW+7hv8wfE3E6OjLV5Fw0JS/
KMftmf4lIzByp9gbIWRIut5ajDC+BVpplegeMjeUW8S/Y0CjNKRwXr7wRB44XKy1H0Z7rajL75Pq
MfOrR05rRxih7DTyNDT9ce6HA4aDrylNDlPl7rirnXGxw+d6AiZQnequwhfE2NV/7hNQXvfLiDFd
7PgN+bB6xyHUa2c5THuAWNn0K8DpIL3uxRqW71pykTHAzU651i+KZ/8Eo/vEFanYdGkUrRNTPYzO
T1AZ6GSa7WhCWq5O5ngtGXzwdezWxClITogKEyINdze3UYeG9X4Qocl0/OjQQqv5MXXac2K/hQZw
KKp3Et2yJ9eA716nDFweOnYqm7YkjxEvXdoiw48ASHH+NT8qzE6G9VsGVy8v1xGdm8GygKtUzWHo
+xK3Ed7Xym/GdRDT+Axlilfv0+Yz6pfbVO7GIvqYdNUVEKZ1W/7qT2cRJdcgJC9Aep76rtz14acq
5cbGke8SylCX+V6SuaXIB+Bh4f4ErXEfmy/6e+o/ICa4nb8nYxnsMOpbxgSJ4iZa+u3qKngK1m9D
SaV/D724gPT7YH3o9W/cSPtlSeCdNuJmTkzclyeMrJZL3xeFQCDnY8f/mbf1Xv8Y7rNeXPgiutrp
3O5pnJLp2urHmrtBGCTsMfOQOTBkevZA/Ym7GgCufBtktBdOcuFbLFWEZ5AolfZVyYimz04/sIG1
IAw8YTOi9/6r34fUSibAV9Gjjsc7LDD7uxwjANzM2timucsZTcbvWniW5ObehKlnTjVOHZ4tZ5D7
aZG/Vra8pqn6mhOkwA75MlCUvU+DlE5wpodOLVujKh7SWYR7nMMuOZV2iJ8EL03ig/MmPdJswnMl
G//EUGyrETQe8RlmvbxSevBWK74tmhTCetHnRzQ3VfOSliY6INIzAocZQmW/dxGerpymX2SiJnVG
NOL9OWWnR1sBf8D5mSd0hjI4Jhmv/Wx/ZY665kCvyzzDAcH00VIPBGasHFvR5obzNVtwMeXf4KF3
McYWuBrG4kn4nDDL6Nxa/Yag992IhsQX6h8yl+Ss/IyNJ/exKnD5CT7lCLGfnIxZmVe/UCEzbW8W
+h7kefVNyYFXXbyO80i6ZFsrERDRmt7bL0PAgLnYOJhby8a0TkYNpcKYvlww8WxNrwnRjVFfIWuC
rRSS8UScQbK2JizNUCtPJHqfTEInF3qlpgMlaYZWZgBHlrxMcrmo3nhmP4b1Qpk5Dkc5x4exjbdK
4olspotlMKg3uoMcyFcOxbR3FynOI3VMl7rmrWJ0MmcG+xNKvKi5dUbyo3pKH72R1jScEaGdioTl
KFfMSBhdZP5yXup0v0zFSfTLk7MAlfKiqw5dr8D7NkYKSYRGXoDG3FjA77K6u1yYkd7SweosaFoA
/vCsVh8ev/QC1yT0wnU6q/Oy5NvZhIMY9O2T43q0T9T8D0/Jt50EjH/6NUTg4+S1D62X34vYepFD
uzWZFDNKsLEwsVME1XMQDs9uOZwzJOymwagCU9Oqi8xbbI3HgVsJknBdpYT/mmCezC77dazqLOKG
AEtUj3VUjbvG+OghiqJz8t6ahlXALEyFv0fxj4ukJqOp7ZK9C4icvjB42nw3cvz1CZAOZ9IoFXOG
IWILBN33nAH/nULvxgHrbxSZdumFLcev7Nwkb34UIWtti8dItcc+V/edlR7a1t6Yyjly27Hj4Faa
orMxtJdeIKzD+nmIcjoGI8YI7toullpOnr0KKzkvRhxgG06rS6hkASKOhKxWP8tGWTaH0Pa+eje4
i2NiNNIOmWTGhNCZqQz7HpuP4XF2KbmNtjfe6h5FnlcfuF0vcOtB3k7tphNyj2VgNVC1NjHKq2Zs
z1XOGh5XdIdxkpuoV6wthcfWdTKOG70HWqR/tsaJWJ/xTzrmswEly12sPTqWfp2QutNCRl0X1owd
ei7PyzQ+4IWGTmcUyXs410Ac+n00a/FGA+UOA8iIvM0hotd7FU53c4iFPUkYs2Lwm0NOXBH2f4go
Nix6xnoBbD2nfKdhvetT+e2OEVhTXvqIwQDIypbckdJD8FOi8iU72EtthLjJXcDQK89sif0Yh12D
ZI+wH7oCWDeyiIwSZw4evbRr90jNeHZ90ueRh+V4K5fkwQqoHGcPetOwbcLp0ZfyWvCkWOpNdfV7
Ps2H2AMWSZ0GmyY4ZuP4LJDK4pl4GDKPIwqdrcXfKDnBLQd8DFto4r/3jncK7fHU5ullUFquH5Bt
jzTVH4OD5w0bZdGadVLjFFku6ZxGfSpDez/7zvfsKRCVWfbF2Rg1pxoe5tj7CX0imIYRwF1gOzwm
dnT1S/dN9QzugQtuGWEcutp7zO1pnybBk5uM5yliPGaaz0kb7UjWvgM7SOeAXqJE9TfYDPX1MxSX
ze9oERndFBuzh3VsR6hQYdG1qFPjGYdLfezb5uL48y30xd3iqlufhK8hLeKiDk8Dq/aYZi8G4hKT
aoewX+omC1Vsgv1uAWzoN+oV5dmpobvtq3hNIAezN+e8sESu3dwJdtwfY2WR0YFvhQApT6Fxn/K/
spR0LIzkizHDp5C2OkiOqYMDVIJvFRCQycKJfNrYZLF1IeKXQUlO70fJb9w2/b1ImOsQzPUSatU/
+MX6OQVgvzJNkDVO7gIQkhwQIzkeW6M71y2KwzltmFR4osN9rhOg+ujbmyPKQGbrOHTwIDc6uWQR
xXA3T5ncRG35ZzXjz5TKC9ZRElamAbauH8wUYf9nKGxd2xl/XM/1NtzsGFPq4j1VwkDl6rbMn52+
I22zpc3X/MfReSxHjmtB9IsYARK02/JOVSUv9YYhqVv0BgT918/hrN7EG9NSFQECeTNPTvMOsdMF
7Nirba/wHqvBY4iT0tEqDK/ddhSsb+ESzLcoN5godnXMCb/r3/O8Ns5RzTtE6+DY1uFZa7X3a03j
mbMrQzZXrJAfZQtmpkUlkyx0uiUOFMOcyIKd69zFcDCk+9RmT7BspfYBzD7QOAblHYWDnzNxX3Im
DK1XfkYNccrSNh/nOiOtaEEstm24NAi0pgQ3Z5Wwhiefa36cBU9NVuEqqiq4o7q6JVZpY76bSVbl
f+apY2X5obU3daW2UeY+UZQGuEM0K6NKvyxoCCCcOihHU6ORRhpm2QDRpdVCFl7k97E9F4V9s7T4
W8AMiPziIUqhHTMkGNZ1S0dQw7hCNBw+iumswuZM4BH7G761Zj/Q475t2o7wa+heWNl46Sg9qtqP
wAueKiwVbVbc8A88zGXGdFyrGGOVb/yd9fjhsQiJ627dvKKGtCPkoqg89YqFR64/7Np3GI7rO/fw
hf/wgFLwaDQUerMlkvG4twbB+Hn+RPy+agGxqKLNaD0PFlHIWO8sfuJ2AvFKQ8PJ6AiXSkhiXuTR
2Uv2AQ/IT+HxrvCxU/Gwf9Wx/RX3THTzunts6MBL+uGfNo1r1aqOx9eOEOJBK/oMKxkRlDkpSKqR
XAB/WdtcA4XCIyGkdGJD/nu74NrduVhH5E7D1vtDU/hJWQy84tDnUYTEDpp1T3X8eYLytlx/bL9+
S3MNn4RCob5HW86zHUKR3o9DbeB8gNLoGvJoaEUpBIcPDhMcPkir1ba/LRgAJVnB2Asx08xeJcdM
2seuHHjnd5qfPwcdfnpuURy6uWK4OjLRzpHDXM/nxRK8hWP5k2KsDMoehSN9GQ3NHdo75C208Mqg
bgh1o5YOjcN01DDx8Z6ahV7V5fYlHLp8L9mr4XMYf0BKdzuZoDtMFhIvQOMXlcmd5yILO0VGOW+z
7wYqV2VwzMS08afupfFGxgflU2xS41BoutvnJn3NDbbLAaoG2H8WtUdHqK6wxbsAU2xMi71P26W0
XHvP6OjJEO3OSftoH3Lmw7c1bVpDPGnVLHpAf4jk/JDE1Z0mgxf6Je5Jrm9emD1ZFNl2FUGTGRHU
mDr+fAFZyOe7o0cSruBwkg5pxaVyAHD7FmA35+BiJmXZ4dXFI4hS1qfjBXznn4DPQNv5ZzXrmyXy
HwEFGqQxfD0z5s0MjdRgXDYwYGTKYZD3crzmKKgb/vaI9LIQBxzzZnO1+CFFTK/s4iHx4qeI5a5Z
KpIdp3b0IeOMGgqT6EZCBtDOqsNSQZoE5pNnj6ckCnYGE9aj4J5OfvS1ZXNyKdfpM3rORocSRTPA
+mwfOmf+tTEf8+iiS9sutr8FMSHzc5nEfx2HPEPlZBP2MImgR+6qtdg1+x412/HJ0FBngSEU8xA/
j5iih8LNjiJG8geVZPKYmweUafT6kekQfR4rrUMiQgO5FC8EH5pTwUn44W00CP1Uw36qWBIssClp
iKBZz7nBEWjuAD6Zs7cuihSRT/b0Q1UD808MAMpa827YFCbwXT9qD57R2VvbxcqNJ4zCHe0u4Ujv
ncsCQ53BPQ2kGcshZ+STk6fkyHsw+vHTFy2jV09gMB8e2rjdMv7fmTYN4r1mDIvZKRNvXYHNJln6
52bns83aEq8climDfuApvUewv6PlHBmkxrix/eQlLvwb8YzHwq74jXwbyufIzXgqUdbBFrbrgJOX
PatkPUWCd6OhxMZTAOArcNuHuFhAvhLbCG9D16E21lBueBDmmH9zXSI/Rgsnu65tAO6ISEwK86i1
3BWsV5CG1E6DZOuIasfJdDFkcytK8awmhJI5PI6xd4i9/IBT4BmPJzcOSTMwzaw7za0KC73eOoCO
/crftQpXph5o5I37hyyaX2J+UdnF57pZfCiE0WIbiWPCWzqbrzyN66QpNp3UdCSOw3sxs0hogUi1
PASy25qcKLo5ugEOV889bgaiQjCQFy5XFJFG0cAIUlWd6yWdJcN8OzVMyJxM3nPDPCZOiM3IO45p
uJLBtKuFMJgU2oRByahw7GeUlSbJfpoI96eVHEn0pNfl4awyl9YfpKgJx2aaY1Jc/mLCLC74EjGH
neXA6KWI/J1stL/R/XxQ3XTFhdvS+mX32EaaMzOJv76XfOYF1ptyNA4ppzgSthIlHkkvSjJNya0P
+aMxkm0U4SeNUs3AHrrp1hzylEt+/SzYEW3aEtJMjej7C365bqW9DSKPeUWJciKKeeLzHJ/TZHoO
kogR9PDalP6LnPvzCHeSl5Q8W5yDlWH/c2mjB87EWS811Uq33Md0zL4UOF+5iXGls8Q1t82th4wP
eX0V4N3SBfnXltdZ3T8xMYf9Glz8wMcHZO6S3tyPIb1obqVgcLrGgOU8ys/eYDDEapicFLPLpbHQ
b7oUAGR9LOFjWP1JqcMbxvSx50KzdPPcpE1vMP0hwP5V7P1DyPuNF6HH50/Nyuiv0RFa1PIWsBZT
f34VfmVdyxSFn8FGuVgvaHTOcQBmjBrr2PtNJjTVaomuOtUbQwfgj16LAgSADV71bhbFzsube+U6
TKAgSXA9wnfj9k/wsd8h+1NdI95szfpVII6LkZPeHD3JejzZVWptsjBzPmuXc1nUzA+WjY+xsuLz
2OZvLY1t66hnC1A+qXhTlcEx9Or6PGcB8hpTkJX2qBszx6XMwlghKwAqtzxiq1Xxy1H4SXK6IyvA
LxeUDGrJpi1tZGTyy8gpzjXVPCzPEVCFSayKWtaePvFUO+DdBBvDzFis65g0dBY1qDHkcYMTCwhk
dgYuB7fc6N0TV7A/rhxMwBcmKvOo2DTbGpctTCR3lq+Ke4objXu3tfcRjmHSUuybc1Bx25fHtEaZ
aJ3snPE95ir6YCyJeljPKLeDhh3E20CyZW512nzYI9W67EM5NNIi2bvN1NCF2xKxNj0gtzNhmjw4
DG56qFPvrYUTHuao8xZY/k2/oKataHy1rJkOFjNqhqec3ZKbfr8NsQg7fU85owndu0r+8VU8EQOS
Z2GLI8YaLA8Aop/qKudk0kTHyAxDsG80rtYqE4ch8/91gekxOpvRwqkMxm3rHqPSvDW+PrU1DtOw
pmQ16Jtz0OPgTbN8pn8Go6o1HE0EsFAlqLvh8Fv4Q7DPWOdzkEH5c59Ci1EJ9gSmKxr/jGcscV8u
yAD9z3QUHR3hUSqCHwcHEtQpSi3Drn32uVTSSNrhdBUnXu+7LsLtZsTTOothRPd28uPhyFtpksXj
QqxosgDN0wDFAyYnp6Nqlbv67uZij+JCMs8Rvw39nFbqkPhzX/F4HZmR+zxdXPCzRDIAmvOTEdAM
FM7JzQS1wT+LF42aWIetFYmiPHY9iS2rYOW0/nsYF/cpzHf4f85WFO+SrLrMHh7NYrbhDDdYMDvZ
vzgxNvawMd0Nk+sciBXbhcdn8lsYU81rihtzssSlm6I9dg4F7b2k/7kyr1GeUEUvePtgn805Rexd
ZqLHRtQEqJvxQdgRDKzl2pjGzguluvvKCm4qyq8dfQAwRxAAehe0WMlgbG+wUDaq6H06qTSdgS7d
0Dpxjnmi7mNn/xaYz2N1lVQyYotB1LC5+/M6DLAz9124ochjvTR1JXX9XFcBb80luekntBabwafT
fbQFc1lnYA5KNDx6NTiTNA1wgdHbUxZ0Tma5LtIRSTl6xTW5GfzmfUyLczH66X5oKG/s/hU9L45l
G7f+TZzk3IjBRm2xXMrq0qGXegws5iJdJQkcChU0X04oDo3ItkFQHOhnBwZidvQ4FRJqARXhpYfC
a2DNMrC9ga7ijEyJD9gR84FwkFrlFf93VS6NC+70qyrc9rpIrzMqVZAZf3wHwumC++bp2FrFMmgL
b1EU3TmpP5cGegOyMXlcM381GWjSuvTYLM+RJAxNJ2GWVWsaTb8VUfM3pNJXM2bBey5MFsv8IWp1
7oiDzc4i3XNgiXxAIlj8jBbzMe4WF0sClSQurK5mQv6XuLFh6QMO7MAM24wa/FlvQKg8Klvva6+4
uNH8mxMtY6ppMIjwOU9Tc+Znzhs7uKey7cBEOJji6/JZxnVwGeNoO7WvKqJzC28lkLHHfKanpYvv
5TyBWzGh7y3nk7wwgQQMTA3wkhKe7O/BVI87HVe/WViwCqnd7ZiKUgzVpT/2YtBklwwbIDDpJ9bU
cxXZW4+D/nKpN2NjI03GVFSu0Cy+F4v3n4RmlCNo49lT7bmbjHdcIluvIXSssBVJGi6NGdWm1ycq
TncEDd/gihxMEeJMINtISrNqAX3ieYWmbl+XB3IqCYpzJisMsR+G4F9Wa+bAKAqxfCoCXA8JKH4+
mjgO9rq18BOTKMqICw6Tdx7TcccK+1v2Ea9/bjYF5cGuJyjPw3C3AvWAb4kHpS9MImFLQhu1Uhua
OcJkP8dG/GT4CjyPCnpu7CZD1soDehQKJJOAaUM8KTyqwKNwmW06Imgs7v0kyz+lYO9ya+OGu+Wt
g7uwKaYmuUDsTgjoq/3sBTh0/HneRIX5NNXldQDvOtBt4gC/tMgcrhFGoRVY8HwwYJl5AlDXM9gQ
ceCtbXrTN1S2Oofepu29MXEQ4pz8Y07hQytipO+qFI8xYBWsVXSGlMD/ObnfQNfSJSHKcGN7zWsJ
FkvAFG5fe0Roj5+WSBbppeFBZ8E6rIbkEwsDllWcCjHuiJVjudz92bCdZWtoQdXV9vNYYnsePajA
5btLWQN1y9xvgGtgB2JovkGBZxwmGaZU0S0TL2NIL8U4bOl8u6foTiwT4hrZLY6wclWIh1b+XWv6
3nOy9SJPD2lafeWT+RThgMAyzxx8EcEbb5EthueoYHDH5vhqNx10T+9SuxNaG0YG9qJ0CnZ8YPvM
+tdwlG9l+UE6AZ2ZpmH+8wcVWJd5/IEMuCrFS2C0gJF+50RvJjt8VRS5cNG+mknI4aRBoIze2ET2
ZBmI7zsP0ocgiwrF+CNeVVNDC723LRjJZjyRjeQqH14kQf7l6uXXQAbxi9j+sIQZ3obROVcl1Mao
H3ahfoYWBaU3iq9lrO44Ipn7V7iSCYKMvXwJmoDpvX1YPhGcc6ecVeZA/XTmead59TF+4FLJ1zkk
+G5GsDoxNq61hR97ndbuQglHNUDN2OWe8UZK89bhg+J+Tq7ZuYSpsbAT2JkMjx8VSQFByuPjlhqH
RPlHJ/qv6RPxrA2QiGCeTwGUj7PvV8wvI3evQvraLRpxMaMXvrFDG39QsTiFmrqEnlLlqnklUouA
4B8AI0Eldh690b04JWjHYk6KvZybP5lw1eusaPt2BZkzTtA5cBa0ZisB56K0tWHTO5QW8/um8fo1
b/MfIMZ/GibWJGLlLXMsalNo0NNpdMaEfrPL/E21rl5Z6YTa3nZqWzvGQ0psUQGHQs1FvB69cG20
Ev0vZJuMdLrnfbqp8nrXuq7YWyGbLCk52TX1zglrDq18YW4la7DlzacfmV9gUrdjFFB0FDym4eAT
SZ9WOu/3TjnscYiv4dwwsCNRZ/WvkkxLAkRPp/VddhhDDK7J4cWnm9aLzVNZjkcN75BHgUnVwGU2
mx+Yqq8VLbea/0aO01Rb/Qcq8b6uacaxvOglzscHh1uAr+nFWdLu4aUMw0O3vKgMnH/KOMfecFQE
GHkkU7hvdpB9WfO7UFjceoubVbXDSbSKKLeIFWJj9Ceys7/lmP4SeFhR9kzBbJUtG2H97ufL6qOj
k2RUemsww7qJhiUjTlnBgKG3v9xkgUXGikxaTswQMmqxreqQELYmpMArdzvn+U2LiXE9JeQaNb/L
oFBAxzGPFDeOdP30HgY7IDYi/dIWKEmDM/9UxmeyB2ftRD+RY+w6hYs8I4DVDlRSly3H6unS1uOt
DsXRIQerIBCsc+bwbL4X7lh0DbTONuP8Oxb53WQDirvsbWB1rHwvvUa99UU5Vrhq2Q6LBl5ZOuGh
p10o46NpvjtAW0u+gosOl97cFsVSjfLCfs+XHKgYVgi4wo7XNta2Qw+IxuGPa3rnvjz6SLKPhGro
AceTQaHZuqzNV0m5zjxF6LTgB5iFm4kYttJLqC1p9LaT1qtZyMM8d+xZVIiIkvaNUk1ftTXT5tc/
Onj1Fh0Y6W9a9zwIK3cZViKGPqVt+lvzpW2ID5sr389fIk0eD7AHGgA/i+doatOY/6w6Jsuqkb9D
wQNUlZhFEXVfUgdLe7/Q+3rF1RWnokslSOyd8ZeTa0cI57zjqw5XAtkOBjb52mAaOvXmV0YIduGT
Rrn6bX1KWhlgOa0EYE1xiteR4PV34xycEqbOI5Pl0E2YpgT1q0k+Egqk7YmP1nC3XWT9Sjv+dag3
PEKlvHgjyfVKocguGzyAeeLlw0b53UNKDYrRjAfCvDT/DHpf5s2JEntrC6KuE0ufl/NdeKQ0SnzP
XmyjybOezI4j8qBAvWBcXr6MyXxk3sfcA/R9Cu4pmDm4MPpNaQjwZ+dvkkMqXK4T3NT2AK6O9N2x
Wq0fzxg+g9rfN0vtfdEApeNgp9LPPm23GeOZNgq3Vmhfx3x6M51gg3X7tKimAaki0bVcKUI+4FbQ
M8Xdv7QD3pcZJwDNEjH2QRrAeinZhCMbH7tyggdVRI+z5b6CatvHLcreaJfvxFL40pw55xZavk/k
/5B/L0zFzyFHRx/eMRlmECq0hIsCO+rQcbBJ2g9vsPOd1ZU413hLDUOOyyYVxsaKna9JTcCgwgEm
c3bzp/IWMu8dWlo+BWvFL4R+qfycg4vlHtJu2DO3dBiK4tOS9N+oSbwoandzvtCdZxO/w9u6pUEw
AMLHP9fBN4EZi5YWNq8Jf3gLcbnw2mEf62re20gaJEQ0X+YwcBSC4TepS2pbmEuc+Wc5NiJ3XX1e
XMFYA3bWj1g57tQk/jhGsPaT4scy1I3LotT5D0Ud77bjb6u4eFWqC3dqHPTRiLt7quL7NDFhUQP9
iyUEdCM4+ZqWZD0CFeeW/tE7pJpSkFFDs7g5xxuJioNHzG3ldMY35UBcthw0kVnhBuyZ9EPmaEt7
Y7X6GdIPbSvWeFB59Dm44DKTmpoW458VqIPs6qPZFA74xzmEQ5jswoU+oet+qT+n0xX2Fcwcijrb
sv5KVJav2mnirdl9m6H/qJmHrMKSHtoMfimOJ9qjFOZnL49e6Aho1yORSaNFgDb7FjNqaDy5DG2W
4yNiqv1JtHgbmorNzIdNXOJQL4fo01kIUJk/kkaPwX8aZ1PoayTH52XZx3b6qULnHvr2dnAT3iKk
6ZwAUEqmAmSlbyMDepiQ6G3C8lO409eQcEeQyaNJtgqHEsNkk3rpg2cCWJzQK6xA/oHN/rO0wS7L
q4npDRu4PJjZfrlILReYiivxTofOp0HHTCVJZsY+S5T71H4IWJZNSIcGhoFrOHgg9Hh3QMaeXiPN
tkOZrI9lBlpsU58lxmwSXcmdkM054L0rixa5kAcMA5sPqp4qThO7P766ld1jwuR/M4Hg5vQZl5L6
6Lf+bzih5nQ8HA4tdZ1jPoRJ+TKK5tMo3L3dFTzWDm9Mf9yLcKQ6rn3LZX5kWN2sXVnKy4j9D4ow
OfIJwgFXe/T9pgAtWHe4I/3M2GSufjLL7pX70VMDiU8UgEySxYDPMnGZZGT/i8bJti8LkDe2McL9
Y8DW8AhTP+1jlFLUsjfGyXD8M5V13UGo5p67UX5zEf5jiVWSksq1FRGcgARIINZqVhlsraVuOO7B
eehYXsgfe8CIOsLG9LWul22yIJjm0U2dZP0VGfqlyim+DErWgukHe6yveyCu59o0v8ToXYWoUOta
dJRGkgEe1bPLpxqRtl6MOzaFV+07l3426c6Ev5biKUXfu1uU9uBiAVEbV1+hV57dNub+XlVPLRKh
P0cw6FtenXinYutf51n/lqNnY4dXy8ANGDaQ3czoJKr+r6lB+VeI9YMdUWSmDlZReUcja3h68r9e
Sz11nBO5LCyWTLOBCfUjlfwMEuHB6BjuoGX+WnbxZYbg+lmNGGxQ5w3JQJBb5TC4WDCCVevxolk2
dTxWv5AJSQRDHIWWYb0uR6uxcB+cxUIE2oukjLOtlLvxQq7yFQmLTqYPRRDsoqk+IuYPK8pwaGrM
QPamk8lU3bJO6ITAkZd6MYq8seetXIn1clSc5NuWCaGVtS+9g3nR7l9FqG/08h6WB7gLLKRRjpLO
wCZFCam0HLVJA5aJ7ifwEcLf+Fp/DF3zE8n879ARRBAulCrRXYLFB2SMSXLJZXsBwEiyjN4YBFIM
cNx7457zemU5f03B+ThVyTcgKn60xn8vXIbaYlK4VXxw4HxwPToKA/4IoCHKSMVWupZ0zK7saWaq
EjybbvHsdT625sh97AR23F6PsJMweQZY4Nc2G3E50IZcTXcP+GHs5Jj54pOc8jP7MexvGT7Z8O/W
jt1W7GDBc4ciVlBAsgmNdO/qGcdJeg2q4T7HXKVDK3rv7IFKFWZKIEyaNxy1L0SYbkU9ntMeL41r
T0jXeJEbmw0unI5GoyI8uFjE8pjzih0bbxpq0Cpx2z/48sHgDzYG0mFvLQ0rrX+pOWWEUBGWc6PB
cLdKycHm7SfPCi4cCgKZBcwZPJhSdETS5B39/D0LiAFOTkNddJjdxt6j3h27YW48Zxhh7VIAhDAp
M+3WUyEfeyxQUWyO21J7UD0E/1rVk26iFZ0RX407b2BCsMQj5TbjRr9JPOsVG0gIfY0TbdgH3Zni
ye7gW9PZDJzvCV7m4CLxdoSuGhbn2OFcTNtXJ2OgObQZINRofEQcf696qjTMHJfYmGsG/Ja9L8Pq
QwF2il2kDR/OPzSfNTjz9TTEjCmY06FoPMjB+wrm6oalC3CRJ1+W30rjMF1ljsL/HNJmIRmqpQ+t
H6Ae5ouv4+TxOawG7J8re5gOU2wesbjUq0SB05jrG7Z3nwa1YJPM2V2b8XWxxllefNUaJZqDAjGb
cyRMiqucKT80QCZwEHBqLxdfMD/SWTXNiwAwxNZJfQJ1DiXfnymsH9bVMR+N+zKi0HAyFEaCYGJ0
aUAMbVIOxm3q363lPdD/CcrxSXTzzZ2mAJIfFIS0fBOEjKFZ3Mw6eBinmAoKNofSyhZqLOltzg+M
oYJn3vEHouE0tOd/PKxfIhl2CK93IqiYf5KLGH14MBR0MTgZ6TVYZLnlYosYcu50cS8RG0v26GWv
DhvCe9bwPfTRycZzRrxqOy3Oxin/kX667YN5E2fl3fDI7xVQ+JES/wRxjuEg8l6zFAlcLV8JCb5n
NRP58TIEihACTaCMQzTXR+nonceRovDEcWgLoHkF4Um2Sos3V2057H71vaydF6f1P7pa/S57ZIck
uKisjHgvLSYm2bQ0UzBy8ySIlpgbcRBZVz+IH0flHIYaU3404o2yvCfhhN/hUD03OvoWlmT6zvMk
q+BQ2IO99oIiAx4B2qFvevqxep/xAfygVBVgk6wrjy+CE+l42dOx1RK0II1xd5H5mcmCVVxOCUOt
NJPptttVRXGsBYentAMGoHT4sFw77SSstpESF9ExAl86qCzTx6VEXpZcM2+ZjBKnBM4ABIFH4anH
POeiGJln1hobShJtEgmjU0trR4yRGAs6QVy6/+wRSujyd/w024WG/29OuEY70XAMlH+L+YarkXcF
dplnt/VPRRi/1YTry07i+oIWMooHJI3TZGdHK2cqR4JAMOFCyzgsf89mYtVP2EbcaB8MRI/1fCzx
D3uye/Xt4G1kw+CM/dJXHIRzjoSh4r4aGG/9okn01Xc0fxklkR8vYgijbnWX3lKmG3Pm/tCLzb/3
YFVBSOsNsfBIPE3utEuQyIB18Ntgvg/ESNkZeUucIISmY17tQO1K5m7R0F9mDkpZzMgBM4zm8ZiR
I82SxBsSlghcTtXNWSfVo2q8q+POgHvlcemHXZYjQsg+6+Q17wSwzOWl6PBrZVe8QWBMC/MCNfeS
UeMFljzd1iwovOME77pUXvshf65IHq4Aj1L32arn0goflpuQP/Y75VJQIJwNI50/JbiwkZ2BV9Rb
GXorUTPRHDJ192najZPwHXYIbR7hU+v1jz7/AZDkz2OzJN1gea7U8iDFcUSSlJaAMEiuMUiW5TZS
NuPPXI7fLedeb3nMm+4VQZoWBQAxdVtxsE4vNScnRIgfOzVJXHnF3nXzj6RmLhPLsx4GusGce99i
lVPdvYESg3N3a1Ce0JNtrPJu66fqbHj8jnFQ7RRFNXit3C3TIAKRwj+FUxNgxG2eMsm7UHBtcE1I
AQ7107Dle0z0c0MpOMLUl27lGyIaMjub/TS0zyaxVVAcyVOFVMWeykNRAryo6yd8e6BiDdDZyDXC
Oy8H6LIRp6kdL42mJcFSwEqIx64m6Pq5Hl+SfPjSKbZx1zHLk5P4/x8r/k0kFT1Jt0jGanGs4dKR
gOScwGdRmQ+i5iY+dGo61bnJzZafK+DVG9lA40zrMhnDWbTdW6CGvZ9AM+UNQFcK37WTOceSH3p5
kGUbPeVzyrty/tvLfBdYEXYe1b0vP2zC8nM6UaDiMiogoUtqQB78OvxSimhViL3QLwvuGtASV+S+
dv/nLqM2Jw5tRx8yia5jpH46U25zW79bJj3WRqOrhyTKYi4n5XAsAvd70gpZYKCw2OnOAxY1ZfQP
nDdPuuEA48zVG4aKvV5wamV7Y48jFTGQVkfjhbLc1w+Bk1wdQ2G50cBnDUJLW9AUIwe1duC8k/xg
++L11V4Dx/uYEwNMTlOtZy/612Ue07UWyJM3HVqL69Ry+01KY11K/2TZ1sGKmYqqamep8VknAZv0
yJ1yWlwTphFctPK3siN/NtcWF16qt5m7NfeyIDRY4rdxoup5HuOT7qqPSnUfZaON1Rh3QP5MaTGM
bstrO8cZiG2b8WIXPSZm9cwADg1h+HAdcc98XICQ6R/isbglrffSAWDhkm7hvGAt9Y561mW0NJ3p
3zyw96lPPi7EvRnYnrcvAeOm9GZuBNnYXdiKR0EhrTXjOMZwg4xvVHftcL4BOIedvCqg27cHmnWS
zWzb3IgLx99YLqJonacj6VEQcmaYkEMe6TSA3TbMct/p8sDZlMJBDjNNfevxSlHhoh+mjC69UWwI
MgHyk3+sKb/EEkSLXeMzGFuUIw91Y/aHF7yOzqOspcXop+b8286nBEcy0bfobLkMSJVh3UJcoTn8
zS5gXBzhiJ/NJF+DBf72sG52XfhBPBTfCBOZyi4feuFcHF49I4NaP8j4Lueboxkb1hXFkz1nMTxz
8Pbjp4YNQc/eC2WmR6/BvD+x0zI/pITRPvXC2jN9/hPiG6M+Yy8GXqPZwDGVYj3sV7Ld0DN56bJ2
28+4mQP2kA5oFjQCcEJA1kr8KgLkugAfYNtEaQfRFjtZsy+Vc3NrZ24y/pj8KmW81H52UVKUqFsY
AZg9hGKkUTIHOGjBnCIZNpQ2TCOO6CNrBttdY65SL4bfYlh7gWYxFMwgIkoT6DuMcSlmLU3SMREB
Nk324mImvTd9lTbeOSNdzBz8SCvThMgE58vQ1n1gNVOz8OqbcfSQGI238qzuGsF3IsLkdDsPWpCT
WlCP6QFnEJDb9pPDWylyQnIO+Zvnen/LgOsxR9o+S2vYHnw79egBth/uVdrdHKfEJNBMZ2mpXddN
lCvj9XPibdpGdLVVMDtkr0ltSuadxhzHFxLe13xawFgdo8tE4XkL/j+FDJINq7at56rJnr1hQOt3
UNhsRSKkK2ZaK6Gj/r+BykJcBine1YBDzx7Zt3rtlGe0ugcji36slktxEiHeWQJge4LGlgfmTltU
9TQDcdIM4NbajQlqRZMaF49AfGczGDau1Fyx4neRlDfXjk9NIb/xMmCk6AgI2yKKToNq2j1R0o0I
PDRz6KnXlIJy+qNboEqQEkkfF627j0pqM1Hcq20JKuw+CulfbcIDCGC4sPZVrhcgRlzs+pLrBSGc
Z8m2px3r1W7FF4MTgiSZWW+lZNNgjvqc5JZPitNkSD/CS8XIdGgrePMzGIYA7a0i4d4E29iiuhba
/1bF9WvSuLe8au5kIR3WHz7RKW1PduE+aX6DXtTsodPBZalklEN0Ht4jmoj8CcZGZG3laG2GIEc0
FMdlctja1h7HwUNA8joaxhv0ukdgwoujtSKeQEykoLQ8InqcmkBIKSGqcObiqZARISTshOQj4CFh
jKPyvHzreOVuKoQF1/B2InA2RqKeOa38IAp+Iyyy8sslJpcjeE9j8C4I0a5dANJA+8FBNp2/K4zk
OxLlUhxRMZyOvjD9n2NALIQt3Ychtbc1mdyiRduIW3mW2NmLML3YWU7Ib3zzVXV0uBETYaUeRDBL
aGjXkSyIXng/s1kXjC2C70BV76G0Htxh/ij4AwrbzLb0rFI954Pz5bQWj8GDjW44MnbSmX2HIrav
QxvMtYE7abrgVGM2j/mzamFse5ZqiJ9zHoU2UrH06tzn2G9bDhOf8cyQbJ3k3Qu/z7mY86c+12/0
uJ68ZqL4hr04MIsfKN68id2TbKJz3Td3aCKAbP3imDJxefRs3DLNFDgc0eHeWfzeQtcByj/jQoJZ
Besg22MxPzRueZ66mSusrhGpkTwRCO0d7+wPibEyK4y3eQY+Oo5LY1SZjOdgzj6sNmy3so+fYz85
and8DF37sZPTOexIYBkBSmilqEAcDaouAvEfSee1JKmubdEvIgInBK+VPrOyvO0XokxvrADh4evP
UJ+nc+NG766uTJCWmXNMBCfhdFeJ4tQMI2GiE7HXc43XzXbdBL52hFrIqAQXMEsYrS0CHFEjmS+9
2pa+Tk95Htx6/rBvsuqxC/Gju6P9G6/zMWrEHy9iG9309PEIHp6zOX93icxtXRZozdS/iCliDKr8
r8m2TxbR6N4s/zr1cGf18mey1aEQ7e1S90S/sM1nQfCgwUVtfDBv17AJbcqx9l6w7ufBJRFIFSkW
4sQ+zZ3cu1Xr7utxYUuu5vJ2Qg896uA5yYfbVdOFLrW6Gn5mIprTWqtjUGRQZr18a9ClVu4+BxZh
Fs4YEC7O+Z3EguEvImnUfy+u6n/wEzWb1Al+6gghQw1UBHDPPojFfUOyViSZPqVeALsn/vHL6W/t
0nV00fSqKLkiZcsDjJl8V0b0wVme/TZy4ogfn4KGWJYCBeMAiQjFdXjsR/+2SqmWK99gCJOvqU5x
HrNcqsdHRnu/jRdbm0I3X9WM3NIhRygJkuK1nRo6NDaExGLySYmEmVrj7iYlC9gpDNXFaOaeYf2e
+cFJCJZPoZ8ckZTHZkP5NPEhanc8+t5wbqPY2hK1hHTEAzTZtB94w15HXCmg/hqIdvZ6dCEtGNfk
Vtt4CjcRgIuq59qM+vy9Kv1r2WUeiIQGqpBVXQQfN0bIS9AGeNKW8Dta+4PXQHRKFhrVFNBm67SP
gmIVTU6BlLzjMEui9zoLk+fMbX6HWFzl1P/pG//eVUycFICmfT0s/z4YkaAs6ZfsY+31T4+vyZLj
aYrGP4QdnpxuueMi2HKcHAo+wV6VABrQud/VUJN8gM8fXiUf1FTiR1QDYDD3J87ImgunS52xYlL6
3ldQUhtxtwr/17Fg7MZZfwlMTKyqf5H/43Jq6uOgKKFJ9Lo4jmR7VrdviUcmNkFPexfjyFzJn8Bd
AShp8SeyGVrDRNpPNcEdwEgfPPNHIpSWS/G3w7yDHxZ4oZ7SaVe209saGeV/O5/Rk26ceXzNZX9a
EaWnqkZPMm/anIgTJB1UQIqjdJTrtHOX/BmkoXfTMmllZsqoNEVdLiNpQsDDzdKCYLJ5uUfG5U39
OE/Dk/kDwLZe0HIRQ4DiknXktuJwjUO9G/LgmI7D8xolZxmlO3Yy8TbtIZfmqUMNlZHhh+yKpY22
3r1iAfUKYRrJgJ+ahSe+CnRzhwTlll910JgEAnAMlszMxuSFuwJMop9I9FoZSmtkhZ6z94Oq9nc6
tOyCQLyliXeWWGD05w6xaaJ0skOCE8p6JzEhF59IkJRCqFuoAhwN3GzL33F4ZvWL08s+vscqSN86
xqmsCI8r86RhFGRH+f0gbTM3QIeepReQjqbtJcI2+S2Qznh8nnEuLBhyU9A8d3Xmq1uJhAWVZJKt
2uYFI+8NZ37bkD3GSl1i5/aLLkq52HzJhmMs+nmLd4cxFge/LtDQrG6xtUmNK/GGJ3VzjSc3qrdt
RyO7tSyF/kRLfLrbeJzz4ayzwM6+tNuU0mA5BIuDIln66Cku+RB/hySAooy7w9iW47iyiIwvmsSI
h6KKoc22LKe8v0uWEP2qn9GvsXr3c3kbh7N+hbXr+z9+6hTiS9hps1zcWMR495uxkqQAJTD+iFnz
jJRRd8W8cZBqIuedZrcAbVJMuGgm9pcvRHsJ7g5nRMCUTJGUZwD40iIYL7DDY+4mo8MEv1XJsgCn
Hfjt8syeEQ/AD5+PlVPzRNOOh91jHGsv/gyrFtoX06ABQW3DkrolSxfpG3oeNpE8IUTFlIwf2oaT
qSoqvKmVNWruU9A7xQ2MClLZi8qCS7WTAYPBv3VaRfM2CDzf2Y9JQ4UdYXn0n3sMyxXD7S7C7NeW
YE4Pi5OF5BnXScWQEolD8TMmlkLTELkDAkSgElJHd0Vh8REFZWpbTJFhi8Eg60TI6LPs+1dpd2K6
axtrjm7ZkGY82qMunHUjQn5Lg8btrfizSzqejK8lZHmqN1qTXP+TUYDcTLyJaZtIne/6rO9g04R8
F2ODy6KzOEKKsjRZu6qw8D4vAsTCQ1PiIvtpoNCzTk4Wx2ihImGvDua5IKm4EWb0MH1hYILK/uvG
MTKOTVKYh+0gQ0BlcJFYU+JGmLs5AV1hCX5kBn69JVNgs1iMGFm7qSmwflxvdMRtiwikmZ7hXcql
MZtlD5Os7xLs/roOlXAxRSzSHj/GgfP9ve/8AGNUV1iErHYJHxBWt9meLHdbOj4xPBvdUdthYHHr
1eZXzfHFWzw1deO+BIvTd09rOEbtjKQwmLs7vLBW8mrXQG6OvMMzMOQEIk2MYpKN4yy2yuOjBsel
HAp4SqhUrvLGm9oVlSYerYoDOqyBokxkwegm+pNhRF4xWadTfI9DvGrfelU7aA56p130k0wiN/zy
+6HtqSQJg0Pms9pObuhuqV13f/KWscP3vA4dUQsuN+e0F241uAurZeRnPwmWtvDNSRuVf1DQO9MD
0nUdx2cKdTylSSo7lmNT75YW/8mMgLW7GUScRNDiep/95pwVbRXtZRbZ4/MiPJfWmdNq8dtdHMZq
RqfBvDwl8gF1RsHgNyNp/DRMkEsHWhaNdZ4JMv/5ADzR7gq4am0S1+z55yoaX4d49vvHomJ25lFt
kYNIkl8/u36Es6b2SVrMrBHv2k2erop5ez8yFitIfbQLl8w1zwUqskW5kRonJmdNAmFYoP8btyWC
ZTBnukgVdsCODe8bUkdvepzcRRiuMmK6kIm5Y3nMhqFrVdZHODtDfIhJsTff+FR5c3HOLX4X0k+a
eoRUxRFimDQgtjpLPPQyShr0cKhrIdW5Xde9pzY4N5y7YDHlj0oCe8KokAiP/KzEzrtsT0/HyU86
bjUBdbH1EjO+iBQ4D0Qho9NOxNDkXuZYp650sInswkHDKIekx9ToyLwi7Tqzze41w8Y8lMitxYIh
tk99v/vpiymuHnp7lCjKXNufkdAqgWs62nDo9NVLk4uleiLuqlj0qe4azfB5MZSpxbc7xjBJVFX3
FRMcwIKzHmRw6THRYvINQyfE9BRHPsvVG6cL1qAlbCH0e7ietQ01Ev1eziDE8gf4p/vWL1LTlzqZ
yaWmR2zwOXitG8QKKzVIS8JkWMQvzs53GLZLzoMcVDyQw7E/sMJj9x54YxyzD7aYFJtJdD7LR/xW
NlSVuUwT0gR1XyzjoaM95Xpc7drvxQ28cI8aV3OtmM1jLnGT3zitawmQl03ahWrbJ45to/TSC3yX
Y0M0rlj2xRJL0dxNMilprkclRNJs5sFeGr3VKBum5WBlUzT8nbE0SOb12Mvy5dmeZ5Q4F28MgFE/
WGndlvoSezKp231XMgC6Fq2NPefQkUwl/oMtZgvngoZsygBNh5bw1VU7IhQEw8wAi/a9q7LQ2a1O
UFWM51OIMyYZ103KRD9oHS9wwPcR9rJqRLcWwPNHITkNzOQoDtaefzMlYEMvNYQeTCEIp7n9bQE0
lncY0+fwabYalK7gcygh2JxY0xB7B0f4KR21i7x2zB5H0nJ451ZjHx0d7KNqTGIPdV0uO6sYDi5n
e8IQMMpDincIV0hrb1h5pzkGAoTLS70d3a5N/0v9KUkZgHRZwzhLJZiuGKNVWrlyg4E1sQYmMGPW
sYFra4+lUNvNgPl2bD+L5KEbygqlZ+3azVRuA23VlUDvWPKIFxbpK5Dtx4n0VVQUCrZtREHgH1RN
qE9GhKi2mzugU1m2g1ve0SSQNQs0PI8cb/6a+7Qdvgs4oiYtJaD+ggeQrT2IfLmkefehZJ2sf3FD
xSZ3qUtnKzwgDGCtDjQKk2TDKhp/5H+2G3bVSU4LVuWtF0D9qDnBqsZ6n+uKBBmmJWUNgz5qsF1F
FthqZ192+LDPY7KKFvOFBdd51UkifpyIkJwdGIcQYJdPXsgchAkUB57vpsoeMlso+x23woIJko39
6j6lbuUt8tTFOcQMjGrO0BItPGO8ng8WfsXm0A59Tbw8BV/PUSzGWtb3yCrT+A8HCQgfghTLLvr2
2A9iGpJL9rftrbHH4MkrLtZLwPajDX+xIcSsxCCykjWD0riMYVyVMmrSt6wZBmBKVRCEE1mKQWJP
6DEsP+9S7LpLh3FND2WbPeo4zdbvPtB+uB4wHTm+xOTl4CbfwlhOWVO4ceP59+jUs3LcUcHVSFJB
mrvEzqbpNDAh6AA1Eg/exFgZBtEhjG4ZcvVHO2H7ZZ3iWdXIOdJR9/F/GYIB6d6MHIbA35iQeSkz
8TCe9o0eei87JW0j5HikHvAse+NDLu+vVcYWZdtrGEjlCXNsJx9caLzjp7a1JM+2yJLpzbJh0pEk
7E5jqnZeJyWK+UiP4WtcATH9k2d+wo2Eey4h/rdRErQQY/G65uIG2zOEP9HkJAVCw4iRKrUXNFR2
xriDOMlIR9U+42UV/7MCBXUu1b3AZlm/563TOz7zCzP33WSLIwldk5QXKXistRgsSg9cIUm04X9Y
PiMpXEIOCBRjFjFh0cSakN5msO35eYYXyunfxFWcPxP0NMuGpfUydIhwHaFlvaulUOMv5VaSfSgn
r9bvAasQgr5aRjxnTNoSr7sF4Z3GHrGduSVt2G0huqjTUsYEdOYhmZosjhl0kTzsEg62fFr4Ct0A
mCTLcsb/ay4SBa4U7g9yZFGp4cGhm5MI6OzUd78oWV31X9wCuYJJzos+I6lO7Bj72oCRkcUki9ke
wdbEd1J4BwpOf/ybj2iCRobafFKfq6e7vYdoFPQ5MY/Op2Bn0dKT6ShiizLjWPffLEfS8W2cWBQI
qFOQKTB/BiyGIadXVDRYVUu4DJBgh7pR8R3ftS7LDQnfMcuqYF5U9Tdn2gh8glKCGdHo2h7S3zWb
3YahyhI59JYzskzeioXPEs0kjuAwI+e3dVd1XtQa9ufQA8r14MM5wYeUKERAd6m1gJWZvNXGkp7T
pS893V3dCH1yUNbDf/RdijN8r5Y7uuch0I3xqM8+g3FwMKqCtJP2lTJeomDBJuGWPY/Nlk9iCr64
XxJChe1F+cO1XAMfu1FcFeZbzv14yUYATjl0NFQLdCMdeLkSDF4WJ83foLNi7LWDY1L3fFXVCRsy
PHL4kbJwMRbELItqfdNkXVU6FGSUMcFlBq2j84tb8EQiXvfYhOK/rlBPfSch7B+ykPw00N98vNOI
l4EZanFOk2QFaePjq4SLwOa8jweeUpfOYM9vw2vAK08IbrDjn2YXd6UuGi881iMO09cQ2zkGTt2H
jvdnKQKbmqyTuQPBc87dlLlLNXG4Ow222U3exct9AlMn7UCntQi6CWdEqUTyfUokXBhGDD6OqgV9
rm9ClBAmz9wFmfw60Wiu9O2Q7KIa5tSSWIJUB0LNGL90CIaX26ommwtGRBcjikT9XVX9I6CQkJwI
hzk/Tzhz0iS6+EGep4el88PlbxNKQ3vgTcujY5E1eYj6OJnzoj4HsR3Y16BrgTxtmC1OOZAxNrsq
vlGdGq1fLNc2B2Cd5j7hOXQrNeiVmIgIHNt5jkb5ZqzTyUNm7fHjMTlAX7wDfU4JGKT0qA95MsbV
Y8qgav7CGW9am3gKbKISZVavC6U9iaPhN4ESY//I/qPRxK2qRZXbpM3QJt7wRRT5zK6qrKLf0VUD
VimWKq6CWzwy5nlouEo8aaYrQ/K3mXTmf8wj6IkFa/o4LZ/oTuPwtRBrL1EkNHagAj72RAf3JP7O
8nOpsm4B4kKV3/qfnJgxnAF6Mi8YGD6ppIsAOEYsRYQ3gqa9kQQ2zj9FUNCeXgnkWRvkvIuMpr+c
PYSkQRHMk59yijMKqlDEhWyeCXtI/d8x9nVJgoY10pCHSWjb91Enw9GCDBkm5LVXtt+0NlN9JPjw
jwoxGk0K6Bdj3wb7z5hnRRUkKaIGEAW97a0dxYbVcXmiFCMJ+0aK0s4Z6IlgVummdxbFnZ1KWyNU
K+1k0s85PWvBx7lnP0YOSBgRhR4jLk48Bt6vrTtkE/B0AST/w/JZ8E+YwcteJ4facsr63o/zvHls
23LRh9ROO2gs9QiPigrNr0FhL+z+r6ppO6wkM/Jn3HwF3kT9o7ls8zvs2I1NFVhrZ3nw3SBnecBU
r2tJ2yRtA4VMiWqFsFe38ZNHNieB+M9K+iGT5DiF9FXou6pp0rva8YO52SY9DhAGW52lyApnXc26
e2s33BQ4IKcSMbcaSju99Enqphh4U9yaZP5NL0FBR7tBQ1lUB8iK5K+sqxyizZzV1JlMnJrs1ouk
551EleJPJVDIGjY56RgUB4xRIPzPjGrwAZTZb9lCpWwIZ/CIU67Kq+Mq77ywFr5ihIeHHRTU414R
lLdUg8GDzvDuO3Gbmq9V1Ew7+za4Sr8HS71K4mVvvLmtHgYFg7VJaBHwyuDK02GJgwSXG8CL3i/n
febMZAlqsdz7fuWZgSDDwc6H2mIHcXfqzL2+TRl03OsmJaFCujNfQ3/uY3wEdEzrtqhrInAbv/dI
UeZQOSWlW/6XiizdexGs2Dbu+7tginnbaAP0T8fM/jDS2H+VHUttWLKSFZGLBb3c2TqM7sp/Fq5K
BY9j4MxnpVXw3U30vXXCVoH2JN0CtUFfPmT2bQsw9Bo6dfvlYixg8lOOY8zL4OLmYxfMzHhiahGl
NSDUNus+J6ZbLyvTvB3YoPJEU6ohug95v0VaWD76iNdgauLfOai8fK3bJd4LMfcnD8w1rCWFipVF
+33a0XgSCZQekQOx9bWxt5GTbd/6HC4MtEpvT2E977J87a9N3mG4XUL2Wqnu3oBaeQ++Rr0Tj06+
QUCFM2m0GhJo/RZmFawXMxP+a61KHZZ1nBGJKmIS5JxYT/xnPvMCE4JQXNMC0YHtf2QK1Yqc4AWh
sjt1ERhM3OEhYRLumN/qvsbXHbFo4uAg0nU1iZwJUicQ+6yOsX96/xyXA1VoLdwtCNWdX0t6yxrb
2Sdq4ku6ptip5PwnFeHT2NJqpD59LKhgmV0yTx1jcIgsVnHa1S814AMjtx7t9opp+LMuCfIqw+pk
9qGDLgkSFvAIIb3NlOAx8Z1ZXBxjxoZDDnoEDwbQCr5e1iRF1dxLIqAHJ6CXDHsa+uU2S1hQWiM8
8ZYkRCAB8fKYCRxhoFjDlN+h6Q7+uJqSj9FRvAL9c4JfR6/4+VgOAxoc/AALnLVVw3L1saisGTnF
3MFIeg+0KE/2AuuhjayDWHzAPtM2j/V/bYU5MCZ1g8gP3HXF+uJn0cEkt7s5QWE+iXiCiU2fToiE
6UTS4rZP3V1fNEdO9WeH/Qo8EGKUerbb005a7o48NhN1PV0du34o2nlb8JIs9t9s/UoVAjOwH+RL
b1On2rm6eK3Yf6FiXsg6duFaekcRVYeYb5YB3b52f5MYPaZjb92arXsJOrJBy7h+ch5vVdbeyQFl
hAbqXZOYYgxethMeaUppe+Ww4GDHR9e8T6YEJogd0wsCgLl98G18S0jxtrIvjwtIeuBPBhLnes9Q
pIg/XPN3i/BgGrANl++BZIND67Cy10Yc1HzX7p8pFbu8DU8FGU22SwzUvNq8lNH8O0qpNn0nrjyM
1yyYCER1bx2b6KF1PXAO3npzdHEt585oNJOSmwQ6zEX2+Gdcks/7EJ9UtQbvZN5+th3JymAl4gXn
vvdeL9nRn/tDDzdaDfkBtSuVhnjxwPDXk/vmJNUr5y8oYU3wyvKB0fsUR/Zu9CTKRx5lRmKozJA3
WzCgYA1McK+cZNqszL4G3/2oh+JFReGL+YNGnhsqCc3HwwhfbNPZPzJRZvLzRfzGtlFfZHMeLeDH
CspIwm4RHT/o42wXePZNEyFYkMPTWnzllnuGS3lo1PzLQPEIwe9xqF/X0N71arqkVXaKWTkTrh2H
YhvEy2VmGzUH3kdk1JpOJW/GhECrKKDCHy1G9+2nvURXrK2XzGl+2mZC5CdMuMVt0PDLBPzhOXVJ
tkvZTK3HaiWlk5zp0lbk/MC4m/jOnOk3QPnfEDtUKopHVKtegZW6J99CkPiJQRpne3ZUQiF6nL/q
peTAGzetng8ovh4yPKceUAaexoYsHqf9GM2nzgEEIg50fs28wGElXMTnPiMKscjfKmQHopvvGfI9
2ba4i1S467S1EwuR3AgYmbls+rw5mKW/B6jDDoZ7ZGRfhMOQ3CcPDe/ajLwvZapWVpxoSt5mvFQG
wQCrHD1rdA2ZEvvetwED+V60Rfu8jdqc7WV7l2C+zbwaMj8Sx+rXntZ9VIhHBxp8kIXIXvvtyKeW
19/Eul+SAX8FmwYme7dBW25aWEJaLuckzw4piRZGqgmV8coc8mYIrIMnQN7VcMzRrjVZeDAHxszx
rYv/vK7DUexzqKBN51lhMMFGQhcvrauvggwdyxZHBllbczRrErWZby79cL/ATfWyYG+PDsDoasub
eq51/e/5ymCEsM36ML/7gBzOAE0AUJItzdnI6eDGwaatsxcHVLk9c05iLnSM85W31Hzm+axvqcXh
uUYnmYkn+u6Tx7FAv4BEcrlWTmCIjFt09vRKzg5Zyxa/z4k577FNrD9TEm3zBrMSZx9485dY5FhP
7M1AHq/jNmeHbili4QTSavhGNXgJM+d9xS7KP9KQmviyF/ry+sR5uSvJD8Kad+bz3kurIJAXlHoo
DuzxkNdLcG4zewdWrIreiK8KXPBTMHvoDJxjIhPQtnga+Pt6Djky+y7CdgEdEjbK7tB8JwvICPP1
ahawrkEY5+wm/B+2uqcg/F6xsGisLg0jf/6GlyAbH/0hfdZ2eFslMO5ZyVM+3IzhxGo5PqwWp83M
1hUIC86jkz1FW/N/h2N+tjlIuqDZ4z7vmFrMqbcpfNp/1BThDIcI7xrCEbQJ1caz3uAT3EkdHsyZ
Zs6sogkhXaFk5QqnGOCnR+9STruWbqMIV0OA+VRxvy2RC5a8n+4AdpLjw9xWVv1t6oeih741Ve05
cbyjxmtpPmvPA+WYQy6c3PrJkS0GlNw+OMw2bwYfJ7TmUks0Yhk3a1BrTuJFlSxqhuA6dsterhCj
dT7gqXX87ZjF3H5Lkx51P7zm/DJhueyE4tuyrKeQDPXVUwc/cq8KPLYAbu/KO4ZE24raIoOGLUJ0
rmh3B/AaVq4ODqHApu5QKtswvgTk6R6mpbpUndiYF26xFuyNKTO6PE1oSJZAMmGP7vzGOxgFQVV0
13CKcVfh++ZWnsflNI31GR3mm+V+x9TNXetwoWJNqhnkYBcMxuVsYAT1hN9Xlyw6Oa09Hpp2VmSy
I6XiZ1MhcwgjDJ3K6EsQgHAz8sWSD3Nl5cNq5hpQsEbpuG8C/2Julz4bzHofvxNj/h5dOnrAygoe
l8VHj5Sd/MX/qNvkscRPutJNZKM6r5IaBaPAxUbqnreIzc2PTuLkg2Xn0UGZyTgq/yzt6GBulRmz
gJt3t31tTnK9E+kfq8yvLi+5oXEzNd0av5H53cxzT1beIcyf2fDsAx7OSgwv5hNm13L1/PWeev/Q
VdafvCfDVsHI78L6KU2iJ2MaNo8uK6SbjhwEJyKXTzZ7c5rWnPCwqe8k0Azzm6VrmG10yQJKO6eS
wA2/mP8gD+J16bnUmMVMALMUaFOHI6my3zCR3ZP6uy86jI1o2G0oj1YF8dlbnvt+wTFUXXUDITEu
nH2BXcUesBhgsWPNMexK4D5eR444EWnGdzcLhKJUkQJ8ziTHXYcES5bRqQ7HR6A++ykhiiOE19mI
rUaFaCra2A+OdkpPjnnJWfXW+IdEioPRbm7XnJDkujwvfPxWwESYcmFiEocggjRijE5kEoRZGsF7
62/DiUGx+V7SfqQ75FM3f52DsmYZMfeKNDqrZnzuQqI5KKMsAagyrr8bCt22k49Zlj2b08FcmsKL
Hlo+tQbRB1OYh270tv00niMqjpG1BzNABBzhmehlCqjiFbj2ichkaOrrVgzefnZjkH4woAgxmGf3
ogzXBAk96//9gi9e0NAhUeXoa3cZ33cTl2e+hYfcQPXdX3MFg4I4GgcicZj/au1FV7d6hKPAicsm
66acYS6achvTW8y1vqr+0+d6aofsOijkSTxSUAZhSxpSRHGQagB1n59yVVws5Peaik143+SxQ/QM
7lpETHlZX5vqc+hjTBWSvpeEHWLR9ypdP3UY7xfOzUh1O5tRjil3zLnZ5Aa7DYyAa528OQgZ6NzH
8G4sKJMjb6PX5RCl1nNb5NdgzQgkIkmrlTmQPAK+sUCVnEvx7F0WrrAZX6AxUsgkP5PodPbC6ZxN
ZpCTsL9k/Ivq4K409R3RhKb88aP+Yr5kY1jMivkAIW2TMMs1B2Wp9GObTR/xGu1Q6p+5csiedL9G
CAZDON7VsXcy93Jflu+IAwz1gS3Js6lLoH781zJDHSYKzaWD7li92tT9vvVWhnwmKcR14cMCHt/M
QdaAcBl7dg/8jWCqzBcc9NGtOVlYlZ4Zzfy10bKhPdibuxS7EHEnJFnT4SDRvFXp+DUG7nSQYFCG
svy0DDGGp5Td6sm0GKGq93PRIzOWiAWBHXvVzPYWWQwNJ3H3+7bAqALQiWhHAlFgstUJ2LuGZQg4
IPr0MK7OTY3/1fauPSUB60TY3NmvPzpUUB2TyPXAWZBQRMJt2svBO7eDUccj9Qaf92gO/6EmXZX/
Na3lkKyXGi0lBOB/r0tG2DPI1It5rdkOn9hpohlyMSa2/nPM9d72C2E60c5U7AtwJIdTxrzvTKUe
HFzAN13EreYpzD9xt090vx9xQDK73A5deDuG15Zuyvgkk5aRNvlqgUZSXxTfIZRNX9YHB9qnI0mQ
mO/KQDzPa3DSvL/KJjxkVftw9HZpIPam4fOXeePSpam+uLRskUJ6O1aGp3nEiIRpz68QPZcV8+dk
H2X63gJOYG60HnjxwC8s1Z0pA3Oe0xzFXkDFWA50rYS1brmWNw1HvlNk/7HM3JuL1zwtModkyLfa
o2s0z2jWvQnV75SgxUwlnHJva/4+lz4ioEvSGncm7yhK9Ntijq+ItXm/q2MkR4Zk/jHAPsgC7laS
iRSVLxrqk3kUWHS8m+Oi4O2X9mNthm1xv4e8bqqfsR33luPgciZ6BbEXITN9eG1IZql190M0KUWN
OGRAbNJhvfDGHDrmoRpht4wZnXB8UBPsq3S+M/CDipKrtMqjLQSacm9n/hzhu9sEPb8doB5U9+aV
4IfYvXt2laYUB47Ay4V3+r5ILejk+SZg6VxhjTVBsSBWSAyrLR6cgLtsfaX+dsrpARIyLV619Zqc
PWK6DQh+Y3ZGrLAByRgeVWqEHP4sX825prLoyLPMgxDGzp+umh5UL64iR/FSX02Za65RFqPYccFX
mk+a6nCFCYfpiQHMpS4Wfgvp8UzGyzd2lnOY4mFSfJY8HObX5R4/iSm8Y1QHMNMl4NB80+XficFL
6XBit091Ne2s1bm1o0enyg5UhDx+hA6BcfxXpHRzQE7tj0fJb7V35uwc+uBpdfKdqfotjsSGJ7Bp
p7eWLoKgsCOpm4fUjV4Ie+Ff7fJuchXyIZtz2aXxIMDCNDVBt3yaJtNSy7P5q8xLZyqjmJKlYrZm
yikqwCIDcqaly0Kiu6NJ2bf5xHI1ZrFRJmfFyKcN1T3rUkxTcmsXXwjfz1xMGU2vJf0LAo+raY8i
l5jdQG09A3tFSLyuzl+fLh6F8Y9vdRs+laisjuZ4ddb2St4OR2PUnrigzxl3LdR7lrDtISQbSHX2
h48lOuIUjMC1pOyYbwTjNAFwqqki9ker+xNE61OODke2LD7qa+paDyl8xEzoJ8Vly3LoZL4H1qF/
iliQrJOeZzf/lDA0SiSCLJAPMVWicYbz1AVXTqHdkqgPM3OgeU6d6GLn8a05EMwRbEvB7LF5EHFO
JgpHnjZVR7zumSSU8AXNgIFlxAGnyxG00ylPlg+PkDZWRvesQ59MA9aU9Kx8LxQJe9fVDKaKez+q
kDeF9ArzzaSW995FD85IY1brfarGb5J6D/2ESC+V6uJHNXWYOFeeddHct5HW23TN3k01hWAF9E6v
/nXH6GJN5x5gV7ips/Ew1OqROOAn/v8BnxfT6Ggcbyf+TQM/D+3OkxfpfchEhGcCtOCxKKEaYg8A
lAdMYY1/cmMF5wXtWopSCu5WFQX7Y6EeJfsRLRz7NhXREakNi670amfJdeirb+ZRx0D/f0wRc0ga
85aZCXZr+Dego2jsniq6vKdQ/+vO8dkJWYhnlPhR1z00jXbgmstz0a4Pyh2drTlv63D4cZLsijLl
7MEpiCP5HNTDuYvRK4FPPeTMIJgtbj1l3ZvRoikAy1Ed2dqA0pgZq8Ux/GdXJ3eEcP+EMat7JLgc
qt2bTtnl9B1rSXv27s2kxunE1pRTmGBJRPG4CtVxdWp0dxiBvcjDTKDBkeeXmFnmDSP03cLhsdQu
8WLFHxZA5zAcnlgt3YS296gji1u9+1ewDdCFW5m8mbPQtdv3qMaXzeRpoglM4c+YAiT1xP0QN7+m
DZ+4L1nVPLj9cAfljqQ13nNV1juCWrboQ89dwdI/tCqPVVL/bspjr3TvESzecnhc5yn/raz0HiLG
LT/uwKTok+XlNmCEAFToV9J9+e70pxIpobe2/9+Sd48h73Hluf0R8ydZhUTG4m+57W31Xk34NIU8
6mK5F3rhNiF1OxI8h3H570NDnHdxGnGKyCm1s4uQ8rHLg4tVjK+IMa9sZL8mULn/eu4JwxghZFwX
phj4d1HD8SRO/sHumwsApWVPwtMrJMG34H+cnUlv5EySpv9Ko85FDFcn2ZiegyKk2KTQkpJSyguh
3Lg79/XXz8OvL5ksMQKIQ6EKQqUzSHczdzd7F/CCq0Yfn6gyrmPFgPoWH7QSS0wq8zp36Bpo4VT+
MIwAB85k23KhnaRbY47cTY2ouzIVodipgqj7odX4xU31PPI/MgexSy0vt0COD+rB9WHW2MBhrgzL
gnnrPYU5fNaa809UAHJVEK9NrRtN86+rHMiKw78BgvtQVcMzBmasGg6qdp9Fj4oL/wbFi7uymeRK
LPNHqJjbqvHgTbrKFZTB20zKW6+P3roWxaKanoLpMGwW4O1kHDji76D4/JNMBDT5KQhFEb5MN6qk
0598Vkta4EdBn/qhbrpnxHwF4P7qONWUoE9RI+BqOt2NgLLSV1GfkIMjWtKR+jpbgCVQ6HPYl/NG
/uIC8V0psUjK5Ld2iLYo46GaW9C8dBHUg4p+6IRxW5LMGr2yr3Jon4ho5hu/bn8ponoJ3frWE8bR
ohTUOe7NwJ3OToxHmHQb8J/X08rJbESazcq+M9TBvu4y7Wcm4scoLNe1m+o4nY73BmXELvDpzBU3
090GJfb30Gqx/+biaprxh+ybtU2ps2td7oTmPjBywI8pIiYautacRkzQhtpkOq7pMB5RBUGjCnvy
IfzaC13DR1t+LSKgQgAQvoPdOlQV0+vEEf5AbfrmJMoBTs1r5+P0JRSUmayq20xGCigQGU8eGCGt
DF96sHxXfkeVBBcRWDhNHa2KAC5kmlUed0UXa2At+jW6yddEdu+pJaaaBqKyFd1lxI9DbkfmL8fE
tE/pMc4Js5/SAtcOouFF4IkCAgZOEviOqxDIAAw3aBGyuq0Gmm3g25BeLLL3QVRApdPXTJQAiTqa
mFLVgYoW+LCNQYItpkN3fsrxtnBfhFVG2yIcIUuDDqLlIdTp5my5v+wcZkjgQKyphg+DOxXgZIvu
hnptt+ONPphPtla9TfWw6VBsAqLlRN/emki8KrJdA3fbDziU2W686dnMaDlTLOI6PJWY+0KS2lgW
NpbSmrlD0Rqd55pRbcA2iY4gmvS/otW78S11WIdW+lY2yatoccfFnQAaPMAVUaKMQv7EnGLDf96i
wN2UJcKVMVuiQk/BR+zLgdICBYZeegz2kGawUyHqTYGIexi/HQfO9DnTjM1gO89uS+XZheOqpeiq
2PqjgS45mMwtHjlULlM+e8W9RQbQ2hKUAG1M5pKxhhPV7MGIeGtdFgDe4porQ7DByhyfIBxu6PCn
z4BnNhpbBcUEnhusHZpvjeQYlUW3g50/6Pjt1BgIxK2FGhLs5pECO3eYzKC157EX68nttN2HXXeP
FYl9BQJ91/IPXMOQ10oGnpxycQp17GbaV30PDaOodrub6Zg1VcTgUuzAL9z6irLpMyqKvZsi7Rrs
OqclKuKtmvRbg6P19ERWH9ZWVvxQcZzOlAEqn7tvqHF4vvyRGOLON/utabWvZmN89ClK+m4KQJgj
SOP6dz5M5onPGlz5I1ztVOWOLWwy/NR0QsYLJ/BtinOZ1wF1m3SYWugtq8qi2zoR1Vk9X3GOeRii
NlhnIt9M/1BL9fcIuaydVJ29i/IElfjo3ufE7TkcWx2BCgHFqUhwtaGUjRdisWrziWZINkLdplg5
lVbeomT82pRus5EIlcH2Dg7YUSRXeBq9hZqXsgHSma3g8FFLQDC8uImqRgIGi/JbbSj9LSDK4omL
QbRJw4BTWhPcNUa+r9TwN3lJTBXk6skJxXXVau02SFJ7r5nVa43YM+ohyt5OMGLT7fAo/fCX1oov
o6og+wC3e1JSxO7mXXp5gmJhcdsqOvLvlY3bIpF8R/XxJrCLo1IFj5NESOkk7+j8b8Oie0qQzMAU
8L4wvY9M50aMKRWIZ099jR3jeUgw/mt6m2uYhgvIFIeRniEWM26xxwSUY6MaBHl/1asonHKeecZO
HRMErrdqPT52lvvAQYKKsGn+HIuJ6d/IpzJsflVBt2lGxIhDyzHWiTt2D1MvufSpZ1tUERqmBNJ+
2YoP5vM9aRCbjRH24sKLR7vywcX4xhEVrogc/W/MwXsoxuA2CotHktJOy6uHhk7XVL+16QcFaiI3
WAYcFX2kJagnGItH9+ypCMn2qMzWVBA1/XGo6x8wFRAqMX6pRXBbRcgoGqFBl9dI1qD0QNw4pJpg
1LdYnrN90LrBWeMLZTfEFPFBiqEa9w4ylhQotgr200M17KFvrKYr2bRS2na48fyS4wuOtVoCY33g
ojAE6pdcQWbA4rY3tUXA98grDIseU1rjsCteBh+CNpt91NFLTOOk2FaTcH0jwefpnX+TtsFdrMfX
adm8S5n84Jd9KQXHEDxIjrqlIvVbr6u6+B1FOCFROdD6eIfe9X3cGjhO5ZwzYg2o3iBtY1MoYJKV
bKcO/RM8fvD6vKqFb69X7C3+u5/cikp9A02Gq2i77UfKbASx2SHXFgwK8qLxrS0Djif1j7yjnVuF
gTZhZwARoPBGM0/WzoMn1bvSqF/ShrYEcP03xeIs3NMm19izYVNsWgmT0ay30gVWNTTwGQCGGfea
0AKE5P2dw6Gl05FMqxwXS9RmF01njOmnBZVP/WzyR0CjbevheLQq/Hgq8LlPGDveBBmiHDa3izTC
vCtOEXbpIvIeDIxrGZiP5FZakfZkxwVBAD2jKsTloFK5xEr7A1gkvBr3e0wpaAiEd9XLaTV0CLWK
tsdOw0zyneCd9ZXqpMXOA7T1CjwCo/ku2OtmDF9bfQuH6KcSmxQ1Yu1XGyVAzxQLX5Ni0K/CnAqz
krKbTREe68GDoRtbPadMoTk9lTg1xrwC2deAQrlmPOWR+Kj74jsN2LewpQoO7vI+9G1xBX3Xum01
SYVxqixhMIjnTfGalTBHNKchGZjgCWrExURRfxt1I7gCGrRXsDSUevCIE+8TRQoPYktoIcKiFFzC
o1/TBorZXEo7JKGKlufpph6SG6uyWnqq3YtA5WQVW1Gx8gR6wJoNdRs00E9pOm8VJ2mvSe9ocL4D
m4NqL4ojR+DHEo1DqglKPWkSAQ6bzrBjOXzzNTFOderHlptm0HLYtETXrdumOdZ6c69nLYpwsE5h
pT3zlXd6WLz0iU1Fp8WkzFWpFlNgTFTtq1kBIq5pZ7g2GqBgDG2OQ/JrZJdfuKlvBAzYllq3F3r0
BZTktdTDp0CJdk3oPg10tYZAua4U7n+lYpLb0TClq4dKTA4LLDKtnYmHsk+GkIX6JanBmnmt/Zg0
1h0Stw/SLfeKEuxopt6N2CxN0I8jSs2vMJcQ/PGyOw9ZTbzDxEr/xyUtvNYbKlGA796iytqCuz5K
aaMVln2M5P9GqO+d5VD5U2/ZSH9ZonkO6SpchRAMWl0M9CvE0UvCTR/RZrYLFDhol0UJgmFZ9VKW
5u9/1pqTFNe1ntnIgqsPvWHs3ZbWAijYdiXaClPDyIP4J79FTbRPE+U2szVgCCO8jiZJqUAE2TU6
6/KKq+19ik0IyOf+WcM1/Urt/J9Fj7WrUScrKGe8sqq8ilhG62QwPkKsnO8cCoVoP2x9qPu9zMCL
QEjflHbT3rTQuzMfxKzQdewVpTxUmfNbSgp3adyqVH1VGFvoY2YgWNyoe+5yo980mvGaJsnPXEfS
ubZsycJ26H6VwTU8MMFXt8Ea9w6S/m3zRivgNrb13TBEDxx6ggdgvQ3s4OZd8/qfdZ/faJWK97Pc
kVb3SofsEnAVBNXyng1KVvg1dTaITQxJ+9cGhYyrINXM77ndJ/cy8CFPdyOR7SgoHzqgAB6wCXD2
gYXM4TgJvYs4oQTpdDH2RUmJSddYWDe4M5QfXT4YvyO0Yw5lWCTPCcoStwV8rnhtIlEHMtkjTVda
w5RaMV0P7Gii8VniNXddNz5mJCgN/SjDyU0yD63h3YmzHCgM+BsLAw6U7n38bxwLGJjteV/I+93k
BKHckxC7d6x1aGATzW+mYWb7oRj9Z8VGPkAvFCT2A3QxUcGJaIUWyFOD1HWz1zor6yutaZW3oRLW
BgdBf2PxS64CV+yYjGPlpmiWCrAm4PThGaL5QC+bE545Dj8Ct6Ofr6HB+pVK6sZyw29q4f3qnR7J
Jq5kEKmvAziXmtYcfLI09MbXjOZC1FX3KI4WZPNoYPcs0cEIaT922xouLmoHN6KI76WpqltfVB9Q
2X9ElMghpD7gBPxK7e+bo/SPHBO2raZ8KK7+3KTQ6fLKsQ76WKdPKYS8I78u/NJW7RMmXsgzJlgX
JAiGuQLeeq61LwRIui05MUAf4GhKwQhrPE/Hx8INkbikEutyPr9STbReUZl8dA245FluGBv+B428
2P2osSleJ13zFeQZgCgxHh2zfI9YKXUbfx2olsF/e9VbuL56uikcuUks8c1xyIlikqaiHI+QERjP
hEYDHet2BMXNhoBHr9CxCqDb7FjDrR1x0zSEet3n0bHX0cvKO/hDUevc1xbWyLgGxQHX2cJKxV7q
KjdsIVGUEfLWD8sCN1V7qt8ZBZqtlGZ9pKhDHJSB9/zUGpcd3X7okgLjAvNO9XxoduBSUETRrkSl
PrFOINXH1rU9culDSYoKaMS9yzbsTUhHwovGfVmJL2Eub1u1WDtIeQUO6Ugt2y9ILW7ISrvEyp9T
Ib8Nff3kBvp7DQ8K3RJt71TVHbXKR+y9dx7fqnMQNGnTpH+w8H7iFC3Nq56a+dbptLVFx4uaibVB
eIReZQmvRE2Vu9rN3iSojRoCgYc78FgAn8otfg5c+VpxsFLj/46e/spGyNNIjFs7816Rud3mYUhO
SYb7JBYvth/cN3ykKwQ5RtRoMCCD0A08WXlWG+tZBAifcs15sVrVuRFKgaE1/yB3n7OiQTQmL+iS
DzdObdAYosQRJ3d9pd5D5N5omXNLQ5Pqv6P+joSy7UGGAZJkCYO8o/jLmZgyZN5YBzfxXMgSwTVU
wXtHyX5JxRxvI0s267imHOLUO4QGNpbdIuYGK5teSAEHzyvfbMV8M4fuh1vTbNckwtnlpPteU6J3
1HWE6ijE6slxLXtWZbDVh3GLEtCjBhB8hR3Sw1ijakLLSV6BgOZ06BQ5eo8WNMM0fBxMkIuBX1F7
He6UwkLXUyl/JgI4Y5duEwGJkMobCCfVezfLbkPN9o1Ueh8oLcA1jw+n6F8UhLIH3O0yXBIRlD8M
Ji34qctsapHKZTDasW7ojtQebSGQh7JDj8OglIo8Y0K/AyiZoAoldTqMGGRH/kvY0+kNm/IWKfC7
xhkhW9fQYauMNkxYfkPFaVzJ3nnXdfElx9ryCvLAwyTvkw8qXNz0unNgEdg5Rd5BYP/hbqgUvIQp
OmAAurEOUOhnOXzYMEbpNHO+wYTGEyOv3hEMOcRx+yzDEGRpcHAK/bvTV29StZ9Zwl/blDaW6dkg
ZxUyw2Df/+8H1ZkCOcpJu+S5HDp7C1nPXtsauq+9WX7zKgkUIOpUAHs5DRWokiRG5etQGgqeAcjt
OB5inP/6r//z//7vj/6//V/ZQ5YMSCH/l2zShyyUdfU//7L+9V/YsU1/3f38n38pOvQ707RtVePv
Pz6e4HDyf9L+XfudOqY42u+t8i4Q+Z1L87WotY/To5ufji5c++/RqUgLLtmFvq+gXmMNx3EL4t7V
ZYOLvwcfXWqE3ZDrtJCi91zUT00mDpcNPX2tP75KWJlIrSTYULrQbLZBZsitAUX9+vTo09v/5zcX
7vS1/hhd0VIUseMSresEwZGWe7oaV9e9ECByPfqJEJxOP2jp8xt/P8hXPNWLyljf+1Vzn3bmXVRm
F34h/e+hkVVs9D4P9L2ZcHSsPGWnJNgqnf7d0wx+9oFmi1Ig2xTpuqPts9T7nuvNdUDdgKrL1oYJ
cuYZS99G/fsFYoVQcw272aNamyDRi5Up6fz07/88qITj/j22YSCmokObmUTef2ExYqzHIUHHnMy2
Of2EaaRPvpDj/P2EVqVrIZtM2yeBc2do4y43u1vD9iimZ9Smgu2U9aAj7k4/bmHFOrM4prvA3Ti0
prIXcvADCq1c40ulAKeeYlsUfDn9mIU5cWYRXWrQQNXIzveGmlnqGm1YCZgxGe31ZePPwtq0Lbov
WZnvhRb/TiTSdtgOnvnt2rTyP5uS6aX+iOo+bhzqGNg7W1F/cNIaVFeFFH53K4tkVegR6K52w96x
TxQQvB79iDRmI7nszeaRXhhUrO142IOEuUduG63ovDrzZkuTP73wHy/mxnUmTCMcwNEisVHKdVnD
ekri6wJ/OuvhsheYhbzackc3DH/Y28Q7xhVleFM7WD6fHn0pIGfBbqMJVuiV0u9tfwg3tWWEq9YY
jd3g1s2ZtbXwCHse83VhU49run1DUoSkjKTGoL9AxY3PTPHSA2YhzwyPRam6LYf7mvIjrqIVmtN2
fTz9iRZiz56FuGN4cVVrVYs5GhjW3u3xrBsxUTk9+tKPn0V22GroipgFP75W/Du7trKbcAiKTVlx
QL3sEdOj/1imsRPVhWVUzT7KUfSsW20raGGkebw/Pf7SB5rFd+T2admVWrMX1gC1r00UFNHQrjw9
urYQZfYsgkuEuTBbGet9kNLY9G4mYE+Ugvzt1pkcr2Ecgv0CshTf5Ha0UupxxXqAnYYGbQjUVV+r
oBRP/5alN50FvAObEP8WkaKypj4ZKqLZZnbZgdCehbniV07c+mWxp9PTX3OdwrDLGM6F+cKuaM/C
HKljy2sFZOna80Aoh7TvfB9pMUh1qAWBycu6b4qBp7oeO+6ZiVv4WGIW93hjjboVN/kea1P7KrNQ
cHU6lGgvmgoxC3pHs8G62uzpvhydK7MGVpfK1F2dHn1p0YlZ0MvKbCMN5Yy9hl1tNnw4nP4bzltc
pXZO8KhX9b0X3GXDuC5ChCvsHcoQ6xRkdOXn28owdyZ9v9O/ZSFDiFmGaJB2TJuWvTkai7vYSXat
pz3lk0Ls6fHNhcUhZvnB0VXVGCIr208EThURT9kM9Qp5vtK5dwcrxwTEFEgMUGL2YxyKIcujXjkm
EOJ3qNSgPy3bmMoAPma/dIReoJwUvwUwJop6rp9Y0ruJHc+g2xU2bvRcj+w6u6Eb++oFqX2V2h2i
Uiky5y5tQ9qOeu7ylEG2Lpre1hj1G+jMZrEBgG6BxeyN70gsheIhy3Oawn2e5Rv0/EJaIh0Suy08
DVW3sX5DTwyXzDrop7pk4kMVi/GHAEn8FeRbGAL77bAw9HFCgDHmr0a1kfW3XuoRANdx7EwPjmuA
xBaWwkPRfqQFAhNYmElwSGe+/OcHIzFFzh+JuQYKlFlmbO7rzARyEOmFVVxTnjXy68seMEudyGnX
lRsPxt5wuZqjIThwg1IGXAcuG3+WD/m+OWWmwNjj2tekNw0E9huuVX195nSylEJmSVEQ1SkyoNq+
MvRxeEilGqkUBAd0K3en32ApuGaJMcliNFwAWe1liNoTxBijp/lYtqgd5ZGvv55+ysJ7WLNUSKVs
MAxk4/a4iHXFulayDlhhaXbBmXvV0gNm2RAWrGmgUjHufRSw6l0lBVxYPdcRLjn9BlOy+eQMb83y
YZE0TYYUGLh3DZ9mFeMKNHRxUqggQqw9wynvTz9n+sGfPWeW7GwUyupKqDSZWy19LssUm5ZWz20K
k1kAc6hw8AOTuIL6od6fSfZLH2+W//IoMJBLyoZ95xnJ1owAOiF28nL6hRYWmDU99I8Y91TUF1pR
6vtokBHyspZDmwBrLMgUrdajR3L6MQuHJGsW6Uh3dj7LSd9rFiYOfVNhqDxdTmFhuj7tH9d8cFOz
eD/9tKXVMIv7IC4xhZNOvwcRpOyiPMQhvQtB0WWZfe1c+Eqz4FdSMIZVhdNfoyqIadAPC+7ycuzh
W1oa5qGudbBQyrk5/UpL8zRLBMDtvNwsyn4PbMbZhpLugY2a8UHDZOvb6UcsrLN/9t8/loJPI3gc
NFxUgBLEHUgaO/wdRGl1e9nwsxxgGhWaXgU5IGi8cD/GcQhOJQ7ir6eHX/hA5iwDVLI3VS3Nuj28
2bG58rMOVCB8lfGhgsxjnzmMLD1lHv9JWwaNDuSWJkp/k/m1/S5rAxR9bKlPp19kaRqmR/8xDbDg
YICD19lPErdfY90iIB3KEuOZdLJwnDJnEa/rRummKKLTxb3pzR4Bq6hV90Wq2G/YbatPIY59+7Yp
J6PNbH36nZZqLOYs/pPCMMvBGfp97qZ3cVhiCYmi1waTG6B4tEER2Be7fqwORQskV+mcYZ2hyHgT
e+LX6Z+w9FlnOaG1BFrhldHtUcnof/CJvQ58MWiNM6/46fgOyNu/py1Cm7BXM+gYdiM0zoVc7pCD
PrfuPp00Rp8Fz9hpFRBjqzqWWFmPGpL0BTYHwhqvbDQgUB6kHN1U14ViXV/wuXjgLJw0B1sR6lLZ
UQvoaWH1g4p/jaXQ6dGXXmcWRqZVjZPwTnbE19YLB7BGUAdQiOiLraFBM4FgN5w5enwasbzILJwi
J8AJTguzY5jpSHB82MzOAEjh9Isszfr09z+CtaENZdU1o8cS9K6noIddCo5op0f/9LTBb59FjWvp
ZlFHvTxikmH9NKuk+Ylhw3CHzuf4Q7PpgAeGkr9VxQg5+vQjl15oFiaN2wRNO+ryaHYIACLxnGEF
CDrX8M+kn4UHzPN0DhwjDs2uhPI8AvmiUqw3OHgownm77A1m+/LoVCrYcwOJtApv96Y6Skc9c/pb
+O1itgnbOGuRRyx5LAFi/m7MVqICFar1mS1sYfj5MVzv8UlVLFBHbR4j/m+UvfytcUB7uujDWLMc
oo0oyLIFZ0crabNXJffEVQvk7UxfaWGtzk/gRlpUbqD56dHy9ZvQVG+Gnia766ycCR7oTdLE9ZmT
xNKjZtkDBw87H/KoIXt86yztNXIfyFZIaz462BfJSD+zVBdShzVLHWNl4ZUZ8xzSUo+zfUi3W0J4
uWw6plXwR+ro8WWl2R42x1bFngHAzCryy3P7xdJPn2WOSNh+BwSoPibYZv+IBJCModSOrpk9n/71
Sw+Y5QnkxH1LVwmF0NHTKx2RsEZTYIhbu8vGn0Uxh1w/RO5LHivsJjgQYEKBCp22k4Fqn6kLT8vl
P+5yjmXOlpGXAsVFlbE8wgBBUy5q0MOvwaEi35Qr16VTorF1+mUWAtucLSTU7+2q87v8aJXZb8uq
3nu00y5bpPPjXNYEg2NHSJ9YOgz+qnrxi3wbYqZ02U+fLSQHZg4wt5Th2wjWRbmxrPJMxlj6/rMl
hFLuSAkuJkGjSUs3vX3zMVTvPdx+ILRsT//+hXVqztZRENVI1QFQPQ6lehuK+KkjLZUanhinx9em
3P/ZKprtCSNcehpgfsF2g9Z2rKmAhb3utcOxRvraB4oF48rsQYsieUHtrjvz3IUlZcyOm9Qda+BE
Sn5Ew9inuwBYwQep0owXfjh9NvGp7SpRZ9fFEdXUo8yyL64wAc13Z+J74ffrs8mn6JCO6AmWR9Ny
rxsRH5JM/jw9JQtTrs+mHFD35GCRFUcLN7vbqhq7veY5OEMbQJlOP2JhBzKmv/+Ru8eqL7wQ3sox
tXGzVZUeYSIMasCc5eEbyrjNLz9yuz1QIHD4px85Hbw/WWfG7EBeghdUTa8qj3raa5iuBUYXr9q6
LlR5lwR6p71mGfL5mGRYkJGUm9NPXfiWxixHNmhGDjnayEfPcndRDeI8xUOhr15PD7+wCoxZYnQ8
hB0o0hZHDaNaHKvacIC9UqclePwz+XHpEbPVoAtNWhHou6MP0f0L9Lpup4PmPjMrS6NPf/9jIUQO
MLfSGYtjFGElcl04kwB9k3GcPXN9WUiSxiwMqVhBrqF7cUTA/jrpEXiqVI+2BXQFOw3fL5uGWTDi
+5k2TqwXRzVUlK9Nn5n4uPrmZVuIMcuQwgaRbbjkeWPwUGDwK2iZUXZmehcWqD7Lg52DDkrdaMWx
jbK92utPEPs2ia1cUhNzoLX9Pb9jqwwjxMAConPkrm2VA7+RVMmZ6FpYPfosplVhNUEh++IoIqu6
0n1rhwzImcvE0oeZR65Xp63XegX33kBfo7APzDGKujWmTBf1h/g4s+jVk8RU9VEtjgi8F8Omx+ra
3dupU5+rGi+9wyy6hF2nMWJF8ZGKwDEX6SFBHQ0uSOtdFr76fGnCoENtm/Ad1PEubN1bKrmXxZQ2
W5gx6DQva1xYgFye97bpaTDYkRm+KGK12bosu6bXKalT1TB6HDvqGsxBZp9ZOgvL8p+m8x9JzWsw
LYpiihquRC8nxZJvhb/PuZS5MKnabGFiOE97wffLo9LVw3siK3blohyNHzWy6s+nP8/0kT/ZLLXZ
ykRsxEAKdkpoiX+bAXRfqbXzDZH6F/q8aHHjBeBlj4l64T6mzRZq5ce9UbUBZSCvvNGE/y0L2u+n
X2VpMmYbgJ8FTlsJEtwYV2sHrzot6Lanh16aiVnaRxosLjOrzI9FERorEx/0FfIYwzHtxwsDTJvt
voUNEKLs8/yIfdC+SnpY3+OZbWVa6p/N8Sx2jSCVuavyzfHVwkVb6/Jr7C0T0PUSP20dMFrk8R4Q
Kssz32thL1ZnIW0iVRHECXHh51A3PVZQjbsdrYZoXdT19elJWXgtdfr7H8GXlHHYdwqnV7dPbiZ8
Pzj+8At21qskgTagaXLnKN3b6YctrAB1tgFR6zOx/k2p8pb2T9NHq2jM8Py2xDmU+sLqVWfBjpi4
N6gxtyNUHjpI0dmvIKJWffrXLw0+i3I9cpVCj5vsWGmqtpItTtd4Zcn16dGXvs301D8mYlTThGY1
FXDD65EGj2BgR9+rpL2slqjO4trj3OLGfZscYeCjAqHDQsT8pD5zt1768fPQzj08cdQk49xirSsz
uc2t7FGR8kxSWoqEWVhDULYwq5iGr7KbRiRY6aj3CeZjqyaKL/xAs/guurrwmjjPjnoVriXiJGlf
nKn8fL5w4CD/PbUYodlKF5L4sH3Gs95UHhwv625Or5ulwWcBXJWd56bYyx/h8ZTXdj76OMahbHnZ
6LOI9SMtz+FzyWPvyN8cAraysLeXDT2LVaAMbYJNWo5/xKihuWuMK93Jz1XbPl+RpjsL1lDphAvx
lsZCA4EIbxBKnvltaJQvF/x6tpX5nFajjwfAkB2acKiQ/7Z2MCXP4IimqfuPrYax/5pS/d9GOui4
m4rsQGFeu+KOv9Inc/N/B5QLO4RUkZT0tHqlCde6smCfXvZGs6n2pFCt2Ayqg4xxkVAzBRoumnab
06NPo3z2TrPZdlU3TWJraA5abeBJlpjORg4x9gJpqW5tR0mfetXuz7zKp5PPB5xNvjGg16LhN3cY
Ks27T0Kl3Oq1iVcIJptnHvFp2PGIWbruVRMmrAtZtS5LWIj0X5vvIjKK76c/19Lws3RNx9LpwE9W
hxaf5CtIUTk2aIM8s5N9mk/58frfCUkI7BribCwPuusO4krJovIQ49m+MZwACVxhivfTr7E067PE
rWSKbEbH7w5aGCPvAvmk2+DJZKxGt8vWipuNXwunODftSx9tlsIj+HlMCkRReOb6GkMz3EOz9szV
fOFV5qexsmW/70e0S9C+G1ykFmzjXmCpAJzpG+2JM9l8YeXOj2O4igZCnxRSJjVMz46/AdzOLOf3
6en45xz8SRTOD2CiNARXFYYHm4DB4eRzhoZnh60F6vzI5N0WFqrB28Bvd1W2O/3QhVmZn8kkjin4
C+rtARUYMDiGHSJLGNv9mXP50vCzWB/CUPg2op8HU+aAOovS0fuJDXoOprQQK+r03D/OZXBRc7VP
jfaQpfCudfGzQVvW0ottIrPHy77QLNiDtETjx4eloWMkjq9BH/XNyvP7s/XjpW80i3c7TtKmYxoO
QOLuo6R+FV7xcfq3L32eWYTHet/Xcqjag6L1d3GfwaEdyzfD7w9e7H85/YyloJjHdTHiKGrW7QFe
N34T+W2KY3NrJpccz2x7fjzrrFKG0i3ag2Upj3XYPyb9uZ7T50nDdv/aybV/pzLwkswv24PQvZ/Y
h9+FCfnV6nd+nx4iJGdOf6DP5xeBvb/XaKvhVwrGpThIN/tS9Y9css4k8KWRp2n/Y/Vj2i6b2gF1
mLrpvc/NxEjdi/KCPT+heRiuJnKAUexyjeaoYW1HkZ5JCp+3yZjTedS61RiYHoNHk9yZmwTPlLDW
Ncqc7qSrhOUyjuGrquxv4sQ/cwla+lazMBaYc6tB68eHRu2x3MQ66yaie7I+PcefB5rtzmJ49O3I
QOR9Gl3FptddV6r7C6OkB0fHh/70M5beYBbMBtBSzFFdFczk8MU1lRe7ic+caV0WzH/uPIzx90IK
M9FhbKio+zDKPa7nEna+LD6kDIv1gC/9ukskerN6ZG8AVw9nnrrwQv9BsK0xnx/R/tgn+BXIyRFF
914u+lZzZi2NZIFtMyvM08RzbSSHxtDPcVA+T3j2nEYbKf2ABJKj7o2o/z5pw2epvBtK7xyMbGEy
5vxZxcuFL30+C74Rj/BcJwnbo5q20FAnzysbe4p+4wfZOT7twrnDdqYX/SONkEIaKXVeqEZillLH
g5cjmKOgMj0aYmNK62uX2A8mrKJg7De6aV+WY5xpXfzx3JKiWVR4lrrH+PRjsvdoBndz2fzPot31
EhyQgOHuzcgsUfDQ7nBM/HF67KX5n8V6VpotBzRT3cdZcjdaxpMeKl8Fsuqnh1/YlZxZmNM1ntAu
hrpvzeim7EsSu7+tgnBDC+HOQZv29GOW3mIe8p3eSqvkLXIE4K3ApyHUYJ1hnXmLhdieE2nL1lDs
sGB4dwzWUPd26Eqe2T4+v4Db9mzbVlOpt4nGB0IZHvN1MC+Q3l6i7H8V5cvozDQvvcFs2za8SCk4
7rOEyvhV0ZzfRdedOZYtfHt7tm/rA6KRmK2SyVN5XeDVOFlHdbG4Pj21S798euwfcYUhdGCZeZke
6lYxVwpdb7hhVbS+bPTpqX+MPpq26Jo40iHlYplj+zSEEs2/jIBtzwm0AeAFQy1Dfe823rvQETXH
wCmz+zOnyYXcas9it3GKrjcgBcBiu8P7oa2/YOa+Cryv3OSC8IcZ22cS0EIUzymyWEy6KBGzekQh
djma2pDU9w12R6qqfXGc5LIonnNlXQXLB1c0Ga4m6PeGrhJf48OCDQLyJGfmeyHc5lj2xIdLgdcr
b5JssC++1vziwKfL0K4X3k2fN+cKBAtRMYe1O84YRhn6uQf8Vp2rUjrvNLu26GNdtt3MUexRqAtP
8VOu116Xr1rH/TCiyDhzOFv68bOQllHvhRgL45KNd4n3plVX/bnm8cLZcg5aR4Mkdb2eobscFx2w
wJbargql2+ThmcW6kDDm3E7LESnGzs2I+nzZrLUqi3bx6BhntoKlTzPbi3tFh8KquZjYNdFdhdvt
mCMxrIb9ZSd7MYvp2hxjG4yjxMgCt/erIfHh8voI/71elPDEbENOVMhDsVolB7wflG1sWA1Co8D7
To++NLuzfbj348q16Cwdoij/hoPEixFZDzkwh97ut6cfsTC9cyh5onjp/+fsyprk1JnlH7pEgBAC
vdLrTNNte+zj7YWwfXxYJEDsoF9/s/00nzw0ETzZ7nAIKKlKUlVWpiymUj/L2oOEPQF7I8nWOCGW
Bjd2Y11XA64FhX72IXVQg/8tsC25YpuFIGrCyOugsJuZWeUlcOJ/pGdfig7UvDMJbk3qfbJlsS2K
eobz2m0QVFXVE3Az1P7PkooWRFo5CPzAv+futk2CsSnHQ4aoBo2DS1NClB4AzQkUEFyvBOmlWbj/
/mpTnqQFUSroIF+aoooqUv1XFO3XbS9uuC8qh6AS8Xh18ZymOyIv4O9IO26p6/m+Z/huoAKXBtot
LxWh/9IS9TfUDre9t+G2EAC1oVvYg7BeqzHqoIZyEl7dHx6PvuC2nuG24D6B6gBuxZdyaiHoAum+
S2v1GYgUJGcWVLEBcuMrz1qYXLMX0017q+Mw0/NdgEZWwPhA3d5b8bGF6EwN/51BCeTR0QMgrNdh
2Tlg1rdDgT8f22lp+Ltrv1qYuaZzx50KlTiK6Alw0kRzaIvUIGaD9CSitL+yTJceZPiwrxXvS9VW
F59n8hw0PN2j0WQG+Ty0Eh9/y90kb2RJTOR+3GYir1uYihX/cugwNf5xsI8VZNCSFjSR/RooaiHs
mSj+rIPeO0/wHLcon/AQsJWz8SuT1jVN/n38KUtLynBqnrmxnq0xv7ARekhe+iGwvLWovTQThk9X
wnPmGKywF5RFzyR1dhkjXzXfuN2bIH4BKXAZB0AwduB6Ba8j5LjqNK6Ojw2z4NfU8OuCTH6ppJIX
mWfgyJwGMIBRtKahu/K/Ns7W8oULNjIR+25gezxOeXYheffNH+UZIt0nBXW/x1+xML0mJD2G8FEB
wrXsItT4H/SbPmmHbjttmdBzCGwqbYHd5IJ5eO9btgD0eFpLcS5Y30SYF3lW0RhiwRdnnn5XQ/MU
EIh7B+4NHJ4rN8Al09xn5FVASmnu+FYxWs8Qu0TiowcdgKOmTQhk3F7vT301etIV1pzoDqN7xT/q
Dvlw+wOV/fnxvC7Zx3DbTKYU0ge4e6ckSd4NIPfPwA7fqS6N3FmtuMCShQz/BS+sZMAZppdkcD/3
JVj4m6Zb226WBjd25T6ePHCYquQCfvtpb5XgyUD38kqAXjKP4bxumdCE9a7zDC7mFzKSAkhPHyR6
0J1LQUe88pQF3zVR5qU7sspCjvaip7vYOMg5w4rEQUi0/Ph4mt/cAAJq1kfmWoxgSBmBGmIN+pMg
o0fK4+xCTatyXibFVvLvb34IHmOsJlqBvjpgAE3aQ/mr6SqIq0wvOJCtLNal4c11lDbUQeOLuuUu
BJ+m78L73CT+yiS8OdV4d2MdpWBWZ5YHsGLf+p+HAVKPM/1Hjc4ZrBtb8ox4hLGaRAYMlFMO966q
7mQr+YmDvQ3cUiLM3OGpYP3JK/3Dphk3SyGxgvwfKKzlre4pyiD+uSEt+JOzHOQEbgTyhy0bAwSp
7kebV/Ep6IggScnKmwJhVR7m2YA0jgMOjm/bvsM47vHJtz2/8eUtqIISYNX+pxXk7+Ky/c1r9wZ9
hJUovrC2zBoJGsf5yDmVt1K2J4vGT1D0iXjqroTABQc0KyJNqsuZ2HfCA1sduqR6X+bdEZQo31yu
nnlC9o+ttbCI/yqAdAnvEjWjCXtuc1ClpQAW+E36RG3xEfIW23DXNDD8PK/sfqrHuALIPtNRNqrm
C9Z29/vxR7xdzb2LnP3vmqrQTFmgs7G6NSK5emSo9y0mYpL5U1MXH8HQeZomdq4r98i7YSV0LU2Q
4f7ObDnYohJ1k2VwTqjzOSuss29PL8qZD4qnK9+2tMyMENA3lkhAHJ7eRn/+0nr5CR0KHzuRrXzF
wvBmkaQvmTf0rFc33uQH8PF/YxQan461EsCWhjecHfeInDoNAvAs469WWv/jA6WuyFpGY2l4w9db
QXChhzL1LUCqbdTkR+IWkMXbdNAMUFX432XlDoELUYtK3XqVvuSWvgxtPazsHm+eQjD2/ZNehUFX
iVEUqlC3Mk74TzK51j8jVIV/P/aIJcPcn/pqdG/QRdb6AbqUymkGBWMFNZMj8gXMDZnI27Ws1cJH
mFyLOpcjHWNb3sA79T2xip9lEa/Ev6WhDfvMlNQ87id5Gxnrjy7NxCmAgPk265vpZijPOPHQ+slN
IFMFMkruHUG4uBbtFkKDyZPCfGsYpayKW9NDAFP0VJzqYspPwqcWVIE9EvrMLQ6Pp/rt2nlAzeSz
VZVQJURP4y0rfQF5axVHUKEoD25Cg33fgykFvZr+zivHBhoAZbEnrOijtJrZyilrYarMglkAkRfw
UpbqNs2VHZZ88HbTWK0BaReMadbLuMqSJmNwwtyyasjuyD3V7rH04l8ZcaK5s1bsuPQVRjwfeIVd
KhHqNpZjFeZqssLZE2tUuAv7rFklk1DVIYBrlre5Z//Es3/0wF0J1MYeusNrVDYLzzDLZFU1ABWU
wWVIQD5XYxOOOOxMhX8DDcYa3n9hNswKGeR2x75KvOKWOPXXtHSug61vPIZuG5te0lqt7BsLk2EW
ygYb5Zq5mwuUIKAjJQDWD/v1yViIjmY5pYcINhS7yvIGmZLnIc2gNOj5z5LzlU116e2NPXuefdbF
BZoiYg3dQmXP9okG2drlb2F0s5Yyx6okzUzyG7UbF21fxc/EW6NBWLCMycmjtSQxetLFbba0HwYu
iOvS7ge1/Q+Pg9XSuxsbNujfm05CbPrmj2MXtm4ld0Xsr5FFLTiAWURpM225E5Ribqpu0xDtTD8a
Sz0hVQflVbKG8176hLvpXm2tLdhHoHmWlDd/EB3do3000yHOzcXXbSa6P/fV+Jkv+plKpwDjVfYx
ibs9tGbW8qJLBjKO4aLXTIykK26pmg9dmb+fuX7PJ+C87bl4efz+S88wzuKOskA465Pixmd+TDnf
e3lwyht2zRy9suEsrVIjVDMfgn2+pMVNsuJ9llZkPLUp0/OnKgvm+Mvj71iaZ8OJ6TA6vQ3Sohu0
mB0Psm6BU30YfSbXeuIWHmBmkWUZDzOFXvWt6CBG13TF8wCw+sot+37A/qtQEFAziWyhSY2hna+4
qQ5EDZaFDaACgPKaQCk4HHAyAMOzVe24hHzSJnuZ+eQM+XzuQxP5Bn1e79uY0vk5sfSwgpxY+p47
muaVV3CSZMVQW8WtQ9NuT+KvgwKz92zte6iY5V1+UYB6bfsSsx7V2Rr5doo9Ttqee5CKhVxzdtxk
pr/45oaOWV3VgmoQ+c2TTajcD9KjK9O+tKbuTvnKTHVDmIsaFNrxuBj3QDzk+2GGKuvjd1/wO7P6
RF3ch7wc2bqW2+/TRL5jSc3CWrr7x+PfJ/OtRXv/qldvXyKKQp/axrmZgLsmxvJ0hk/t3B5rAAQb
aPhOIolA972yGS19jhENYR2kPgrkPkCb/Lnok31WQl0XjWArh5il8Y1IaA+qsVhVghTBr8ShJ04D
wFrp7prern49ttiCW5hVFrA8NtDIZvKW5vK5IeUX8O9cbRua8i7ykRBiLdL8sO1RxtY9gh5pKsux
uFlz9TXRxVOLTGpOi4g500falhBMrU6PH7Wwis0aDMQchgYCNyg2QkN5ABtn2XhhYTVrpa8lq90n
7NU6kwXSBmWD4DhDigtA7dNY2+/joTmk0rq4nnfAhWkFebT0KcaSnlXDPTvGBIkk/soTDiV2aKE+
NtPC+jK5eIqYE2RsAnnTRfMrz8VTEjcvOT7h8fBLr24s32EAuYAHzaGbLrPcCnXS8hC8VfPaaW1p
fHMXh1XQVM3lzfbJzHcjxC6gr9029UbzGBu4BfL7fGQwT1PXv+oAgu7B/Z4i8n8e22fB/GYRZirR
2esKJICpXxzvbZI6hqJk2dAfj8dfOEiZXD9Q/amrSmN8RoaPqqQRUdPnuiNPGcSbVyL6whyYjD+1
gwJSmmXiVvYcfeG2FBAdCYZtex0xdiPkFqth7jIcN9O7zESv+hBt7msYhSX7339/5cXBbA9N0QT5
n+QTgs/RZgPaB7ONd1BiuG7v5KmA2Iu45QGE3WjpxCGKYWvHpaW3NzafegiI5XSIQe4ImAifmxAy
X+i3ZBDOfLx+lubW8F8vTeuRTZhbbgcUGq7VV3Shr9xwl97e8F00bI5K1rO4oQE9Bb2qKHYWFEpw
2CBriNClR5juy4nj+jmSaFbnTO877AcHJdnw0k/OuGKhhUeYPfpqcua5oCNm2G2nA9EVyMfJ2D61
ub3G2rEwCf/bqu/8H9HlSCDmhgu1qOkAWnHlB8CHFmAVfzzL9+33jTOTSY4keZXWOIHlt2H09B6N
rvNh8krvwzSOuHqRpt2VEkfxbQ8zHNr1/UQP954vaExdmT2GeYKO2lJevEm+gJFzJfItGe0+X688
G2q7fQsJ+OxWO+oTMhH/NZ2z8gVLQ99/fzV0mXKFvHsjbimQcsc4TsmOpW26f2yfpQVlODU0oiuL
DVizneK/B9IcMsqfpb2uPbQw2YZL35s25AwK1Buh1cXVFgl1C6Xnxy+/tJIMn7aRECcKipk3L0OG
unGdJ2TGLr2I0YNVXXu/WTHS0hQYjm0nczXUE27vYD39XeRx/24s82zbecvswq8dUfu17wnw7yGj
p8evEEbYGC7M3vs5pXImigqQnLUHSuhz7CbfBrFWuF6wi9l77/c+6WrFBbipECPGYmxxM7Q3Wt3s
skfr8qx50mE38MAOavHSPvAiVStrZ2Hh24bHxkXrp2Qg4oYc/eegKT/6Iv7aomXv8dJcMs3991de
O1cpGry1FjfCoEMl4jrbd163htlZGt3wWnDulWzOsQ2MxO0+zpraXxwyyo0r0vBZ7pVliht/AZyA
Gq6sCPoPyVh180r8X3p5w2sdJHCmtgdY37E5eAm7a92Pa1WypVk1PLUEByeIT2GYure/gq/0iZXA
vHf24fGsvj28+1dfvYNEMySj81tdiiLM2wbEu+kPJtJNx0/XbK5vpqDtEITzG+7hcr4oEOEGF8T/
sV9Z9W/b3jXb6gPXmoCRmXC+pSzZF83s7ZIcyhTbzGNstqBKUFzKeyijMduXIHk7Dzz+126b/7Y9
wHDaouaymL1J3LpAH9tYs9Cd7PctMgjbxje8tg+qTGXahtdOjXOgjuseBKnofijpGmvQ0gwYrsuS
xvM8luKOJInWYcIz7zfSz3m3cYYN50UbvcsA9BK3ZnYoTjuoDGq+rbLpmgCysvVoQxtcj5hIPjha
fayrHjXB6azq7GPB5YfH07CAjnFNFNkwooCaNS3OPF2w07I5DI3/c2jk0Yp5GjpWcynS6SfaKJtw
8q3z46cuOLcJJxuqQLO7yt2tjW0H7bfK3TeQPQFwbfRWJufuCH8ffV0TSTYOGopt97OcnXo4uLcX
ABsOFkne1+VapWHpEUbSy+8HOY6Ji/kHG+5LwCHYSu0sOY1p6r3MSO0ct1nr/vxXG1xF56yhOXIt
jsRd05maftdCdRZ1aOInm7obA9eElHlsdtqCKtQESPM5tZv/EhRYR49/efwNC75oQsl8nI+yOsNV
h7djv6/bPtv1Ad368oan5zLosbNhsifb0ufY7tFA2yuk5+OKrEzC0mQbzu52xMtn2QEB6WTngLNv
gbDeZSWUMz10C24zkrFdJ8RPE1hG3JKcppjeQvvfAitYEz5/O7MJDP//rqPUjmU9eE1xq5P+M0cf
3A7SjPmlbSX4Oks9ILtdjyfpjXybm5v4MW8e8z53Bwk9A5q8173IPoBhUOwJb9c6CRamxWy2b5gu
pSyQ52lqH3Kn6dXz+32bW+87MWz8CsPNBy2slAF+dcMRdtznHi2e0C6a7plape9c8I6/sGTN6FkS
mOpb3PnVzi/7YjfnwRr0YyHammgyDuUWIIwQPwa/y3aFN/8Y2rLcWW7/ddO69Y29vCxmyYNYYxKg
E7uzGFrWwaC6rS7tmggiG3S1omBdfksTv9tlo+2GNI4/p2hoPifOWhfw2xdc10QSNUBr0zIfkRDm
8aH21d5xm6hEu3fYF/zg15sIzQLXbLyfZycYiW/nNzev4XsZVTsQ/0wrUepP6uiNbc+EEuWy8f3G
A8C5AhxOp/ZhJM0uc15K9pJC3MNSP/NhgmQJv0zueLb7Tzqnuy79oipxLqZxl9fdaabfN60LE3ME
zUndBDYurW0n/Wee+fJdC96BlW9dcH0TbTQPc6paGyXyIAmOApIP4G67eKI7Q4dgv+0DDNfvx4rZ
uZuD9zauGm9Xs9r2IOAMwc5tEd+E1IDcK1euQpU6pmrvs/KYuWvwy4UFbcIvMz1p22IAfKU5clj3
vnObZPkJcn3OVEIHduiOFhn0fJDa7ZJ4o8WMa0OqWTUXAttk4rCnPHUih6/Rci1sXyYsc4QuEbPQ
oXzrY1vsmiDr9rWbo69FOvWBdyzZjU0K+fXe3cTSE7gmVJO4oPgSGaZ/nDmaWkt7ukw6iFdQCwtB
/y9opo++vS5XSJOPrXNmXlIe6FBlm7IirgljK2rIldS4gN7mtngqOIfMo2rWuluWXt04SQwBWsjU
jFRvC0Hsc5D4Opy6ojps8joTw5bOCt0ZICu75dX4RJ3p3Ntr1+aFFzc79j3LBxFajRdvXPFvC6h5
4aweQhfikQkwc4hE6rKo8NosOWvoklYsO7Epv+Yb9bNQbP7fE5w9ABfuAeoIDQ4otCdlCtItorsn
DtDOp23Gv1vu1WXD7grPBYZQ3EBRlnzWDWqwIZTHuk1MAIFriiszJ3YHmsXZrbCspNwNc9Paoe3F
drpy8VuIe3+17LvFyFpP5LcgvbOfpu+ttogUkae874963Bq5jbM6dyV21i4Gvoigwgv+2yJMB3BJ
PZ6FhSOb2b5f9rawcd24HwgrZC5o9sx98V9WTptKdK7Zsp+qqfcS389uKTCExK3+HZMEzBUFXdmb
nfvN641ziAmTylJAOKUPHw7mbEe9aQxjhXNVO9w0j7/f8c29Jb/Yk7WftR8ph+xo7/xXEPnPYwMu
OKOJpPJdrblsanFzLS/44Ygylvsg89x3ue6DbzGr+nxbGDeV+UZaBAnGzG+aNH04VyDcY6rzt7BE
oLfR8PghRyswT73slpAgLXY9ZD2/azl3a1fOBTuZOAWP8Ebnk8xusa8SKKq3/6In511QpT8T5q9A
nRaCrolV8Ad3mJKeZzcPJIdnjwGZb7nFv48n+m1PsU026sAdSc2E4tFQBnQP2kPyTMBNfG4rSFE/
fsSfF/17Mdt/mitexUSvmFjhdxOPgIrduT6w81BOJ+NV2KeEluHoiwNPr5N/EtMx4x9d96fVzTsE
up0q3lHQPDea7+50z+D8eM6mo1PH+6So99L9YI3vwLuyr8pvLVTsH7/vn/LuW+9rbM+t8vt09D0e
6erTXB8HiIDgNQcmD32dhBXa+R0Q7bTpl3luX/yGnaYuDoVKbnlCw/v78ZeVNyFvhgHbrLhBASCb
59jikRuIJ7wKOrzQofFBjtAZpF+E0x5ddnUSqHgUfuhba6RFf5T53rCAWY3r06kRc4EZE9h7/Rlg
zZOj673A98np6EPortPyWPdxqLMDT9y904gdDdixra5ZPaFbxoOWkAjxTz5bB+G82GLlsvyH5P2t
dzMuFSqZRsfSDo9G+XFGztCBwHgPmv5K671kFUj5T7k4lqVzgv7P0XOPddOFM19J+L7tjLZZ6kP8
KHs6wjJ16RYhzsoiTH1QqqxM+Nu7r23W+gIBcbw614iB7Y9q/pFC68QRP+L2xNxj56moVi8lFLGG
8ncXQApQAMB+7fNyh1WXFMHK7ubeN+G3THz/+FcOazl14saoh0cQ7Tt1thPiBTgHfwxEY7DsKyd7
RlEMFPkwfncoNPJf07Hxvt5lvWH+OY748B1z74ivk+8Bu/XvVB+zutvrITgJLN77Iip1KLGe8N/W
F+7S7BiJTGDG2snqEj+y/OrMlWh30ARfk/9cGvzupK+sAjBAKkWWsCj2snf9PBxJskY3tBCFbeM0
NKVowmJeyqKpAxoXnMw3p2+vrB0Oj9fV0qsbEQ2EbM6kdc4i0X7uaPlOVMNKiHpzZNB3G9jxoq1i
288zFsmsH0JQtD/ZtFy5g715Y8XY999fGbzgmjjBrFjkdqcpAElL6u/q+VrH32t32I/FmvDl0nOM
iDLFTlHaDqzvdfy7jVT4ngX+TUoJtC+JQzayZ4v0asXHlyx2P0q8+ioJut+5mQsWMSA/4UB+dyCd
HFaO70ujGweevpATBKu8IMopaG4OmdBlf8zA+6e2LCVMyv3Br14/Jm0xNsT1o7xD95gVo9uBB3St
6vvmeQqjGw48qpJ7qTOzyFHjryl2rxAU++Jig1PJpuZXPMJw47LiNXMI9yILRaFjT9HIiQaXNZj9
m56M0Q1PFmletU6S3JUc6EcZlB/ttt1nlreCG14a3nDkCVxbqYBIRZQVAH1a3dmJ6TOf9MrmurB6
zMKi1evZ9yyKtwcN2T4Fwe8uEMEmOAX4+A1/5jwBQqPN8PID+w2CziREy9ppQ4TD2IYPaymceh4G
jE2VFQa8zs8dKM9XFv3CsjT5KCRxm0oOWDOZldTtU+LMQbLPGwcsYcCgTLdRbdXP4WYl0fWRSRu5
9KLJCZMm1E0YVNtCj1lFZEkPLS/AHiKbsTG0hw5F6VnuH8/AwtI0aShitO/bFo9JJFUV6Wx458ji
lHj1yi1oaXjDbbOMVF0z9zRqe7afef+xwGOcOFnBUyytfMNvgwy9wyWoqCKQ5Xgh1NOubpezjaYx
vBbWzuy+dEmksn5P2v4Qa3qkzRqF78K7m3XCTnmq9dRMIpDmHHRDn9JpDQawYHWzPthCuK7sQLwS
eYo1Ye4Wwa7QqjhoQeSKby29veG5NclK2VGLREWtnrTTPq8HhaW3N7bau2CXXXSUYJ10F1XKF050
SMd0Jebc3/CvYzKEP+6PfbUVOtjE0UIzO1E7z58FCP1KSg/Ipp/HIDlYkq4cx5cMdP/91WNsL1NK
Oc4cUTXT3ZQh1SeI7Rwfu+3SRxg7ruUqYlGW2hEEmz+USkTxnKM3KN57un8qAZp5/JilqTDct61r
V9Jea7jvoC8WmFgPqm+SvYI+9Ep0e5usAfNh+LAnJ532iugI0PNdljr7IPWfkKqTYdOJHbPK94qo
lybuTozGH5HMXjmnLk2Q4d5NAw2bJKh1lDp59inI2UxCcPLSTWU0n5t1QJ0xCY29eYqgS/0RlCOn
mnUra2th9s0iYEyKZB5Hb4yqtj6UFX0ScfmZ23EWWkmFUnq/URaOm6wDNq+zxqnwJO76e/TN4uil
2L+1JNuoSLlZsOv8WYtkaGGlvhhDUKq+42p+hzzAy6YVbPJ0g3BaQLkY42eqVbvErkQEycr27KZE
nh8/YmEhmSU6y417HpTpFDl1R3Ftbob9JNM1DPrS6Kang7iZqNkeI1b54h9noiAqZpYfbNtBzXpc
nIJGOLBbcPFyq32yGacXVrtrDUlLL2/4Ntc9TamnYBoPgs65dbL9NfqQhdDEDPelTVtJFDqmyLWq
LIRQza6anZ+u3287s5v1uFpWgLEmcopYwt/NDrA1rd6BKXcNvbVgGrMInpO+buq+mCKo5MVHACqH
48xweX28JhesY5b8Cps7gRLBELGg3DdZ864U8X6MN6X/oUNlbNFD7fJYFf0QpTZyqtVYWiHSKpvg
TRj9/lGvtk6GXpeOKruJJq89po59dfopyqv5Hfq3VkAaS/a5z8qrRxDqsUHqqY3yvkt2k7LPiZ+R
ECKhKwffpek13HaoKaRUZ6uJqFUlO5oEH6w81YfHs7s0uLEt1z7KL7ldtZHoweXn3BWoGbJm2wY3
fNbig00TD4PX5fCjAjVGaKWbGAIxs4bTSqFEjdDYAmOETHBeY8PqNEI/pFofv/yb/fLQMDMSW+jr
qgfQh7XwKt/eAWuwYy19cWL+PrOr6N6WmnvpEErL/fD4gQtTYZb80ABe3PEsbcTB7AsidjDeNQnp
tpTZ8Dn3A8CrZTqJqunZUDYR+N7fM+r8coJh5cUX0mdmBU/XtJwnkjRRXAx7Pqlz79G9XbcnF87m
2vIK2fmVFbVwDzfLeUjNYZcPiiaymzwqE+/YO5D6KPtvJB+/bJsGw5+RfW/E2OERQJNerXx4V4tp
Wyilhif3XpwqkEjh7dOJn7uphgyKRUUYC7qGdV5aRIY/y5l6tbKkinLHkx+JAlf6vWCyYv6l0Q2H
nnJWSS+xVNTPzktSTufOGr9tM7vhz9RGNyrUGlXkcmTVsxS8GmBJWmNsWQjSJn+K1qpGJQv1k7ZJ
v08pATLfnj6hvXPFBRbWpUkV4cecl3rOqgiEY5EQx6afDmyKz5a9loFaML3Jy41YI1CSncqIosaB
gr9oL7ZTeO8fW3/JPsYurEYNIj01qigNeAykE1BttfXdHeZts+ven/sq+ogU0gxoSywjaU9g60g1
PSWgeNpofcNl4xHIoWQidTSqDj0Q5d7zIn/OLro+PjbPkvENxy0HSnKUZ0pkXVPRHGYGGp6z57Bk
Lan+dsXN567ht77AhSl1OjwhJaEMkhDKZ7NMd938deAA7Ipnz/pst7/qkuzivDk5wLdXGSSCvJ2N
/q7ALg+ylWE3PTXpuMMKdF07ZH2yw3+iRbrvph/4mwWa9aB4gV3oWjl2aeUYIYF4hc5d5svIbyy8
nV+EDC6gWiZWYs7CDdU1AkM8a+loCyjI2mmOVR0f0ZN3JF795EAqKePOtsy3CeRgia3rDJ2EqBz2
7rlvvb2MNV9ZPwvhwURweHPGSdx1BQI/Tlg9mv3y0f8+s/hbYIu1GLdgKJNuAqE5UIDl4Av64rfr
gH/M0uCYhh9I5opQ+kB9PnaHP+CQNxJfJvfEMKm0YH5bRtZ0Qw372VcknMY/iw1sP5RPh7H84LIK
FdIhRKp5oxmNKDKpJuD5JMpoTgqUd508YUehO1Ad1+AtUL/0JOaVT1yYMVPEPucx6oGJ8C+WN3zy
y/gDr/xb4zRXQvnGQqCpYu/bmqrUS9il67i9a9ra2eVgG1w5vy445h9k2auQ2xWZ3dSsny+NOyLX
Mlb00FbsPMZq27XWRA41npXL1nfcC5DF3xSDskw8R17ZrWxJCzHXBA3lNniBS0+4F8tiBzrZ79iQ
JSu2WRrbiCmOTgLGyoBcGtDXHKZAiyN6EdeqLAuOaIJ2BrdFxALDzEX1ztVL659NZu3Ql39oe/tz
404/H3vhwgSbGJ28ZHHpVoxcMhXP+0aNF5+29T531/IWzoITmCQtdu94uFhh29MsC++bBpA1fhqK
WuzcOth5xXV0PxM3Pw3UOWV2EuZzDmE/Ah2DGaSHnzd9JzE235T4+exUsYhayzrEOf/q5c0eUNFf
24Y3dt6C6qmGjsF8EQUE1NyXZtIHd6jWQCMLi4EY+2PmBoMbC2u+tE3wLChA3lmfsBOTzj+e7fq7
sk6dbblcYqxqrsU4gFhHXzr7KGYZdX157GYw7do/nYT+3mQuk9alp3GNWpnQF6YGdoIkh321oAZ/
TEglNnq+USa2q4nG4I7R6KyL690kR3lqAfZfOSwu+f59ol7FRTbGFs643XzxEkUvoxRJOKek30KB
4vM/rvRqdFSbgkAVnnexkO5+5kI5ocz0vN9g/MAx+9xStHAoUkr72jeB2E3W1IRWZt+anK484E3j
4AHGDgtgB47pXqyvasYOH47VPF26foo/PX7/peHvv7+yDkpxcUBH2756vaL5oa1bkOD6fc3/2za+
ESpkxQc0YmJJJvc+qb3yc28+Z4pN3X7bA4xgAcaw1O15PF9BvK/aXWfXmTwlVRkXp00PMNtOSsqC
MXFKfR08+at30x/1tEmOO3DMNHdX8bEJdKuvRVu7zyD9HIAhd6cVy7y5G2HlGHGuBud7Kiaur3lZ
SgCaGNm5upbntNRr2sFLq8eIb6WKO4WQoK9lbmVgRHTZzs7kSlxbQNw7ZpGtHDif/cnR1wx6edc2
znGgqeZyP6Ed4hzY9rTTzHOQsAlqpL8V7lqNYJe+J9BSx0Fx3veem246oGCuzBBYQOkoI76+BiAO
yMNuRN40LyAXt22VGTFQ6aHOgjzTV+EEuXMeRUvpjtEx31StCRwzlwmtPNynqmm65nRAoBrH4jJB
B+Cw7fXv55VXYSQhTdoOUtlX6dXHmtDvNYhUVo6Gb99tYHojBCbO1FVKIIbg+OyAyHe6ZtQ/ZADo
2biPpzZtQ9WK59GPPybCuia52nFrrYa5sMTNAuBoOb4C3l9fu5QNw17xZLLRD6XIGhB0wU3NljwL
pJ+ineFDliMitN+cJQVvBCnKlXvT0vhGgOSz7tKMV/oqhf6vYOSQTfS/NtiUpwocs5QmbS2VR1K8
fsLr40Sq5piTTH8kHV+rki58gVlN6+OhVArqPFc6tPpIUes99pJYh6Gbf29avmZFTXQ1qeoaT4jr
Th6EVahQoBdtZQEvvb/hHHaBZo6aFhqkYlZ3zHlDQ9pASbHoxZoK3n2ov67/mIX7o1/53zgUFWn/
n7Nva5IT17L+KxP9zhlAgGBiznkAMiuzKKp8L9svhO22uUkIEBfBr/9W+pxvplqnSCYyoqO77bIF
0tbeEnuvvRZDWhyoWBUrdAIU1HajUYwpEjK3nYTuxUVePGQhRQmVda7SWsk6kqS0ToPjylvuaZiC
dlMwjZ5DRZGpFLZIO7h8rBx5G7GNpbfQMTs3Arn6c2obRf52mANxNxTtnottxAhXO2mNxsyWgnnA
QffK+A5x3ezZk9BevW1zaoescH2H24a/pCSnJIKR+yjo8MF30+h6UQ0ZA0c0VjelzlpaR+joerEo
rb19ubH19RpXDu0SuykGGJV1vX+AtjR9S6BD+EV6vnsTGAdHm+ZfGTqmQHZVjilzoD0oagvkoh3f
qRBt2Favb+VDIYWS+ZhCBLIFNYoqUjjzfLht9TWXIs7MvAxtGKk/i/wIMRN1sri6jXHM0qtbM6S5
ymLyZNp55Fw360Pu89hY6p2l2Qg6jnaySBLYwyociLbW2Z9z2X5wG+dMHPkYNOrT9fXZeoTmWQ5X
dMrwjYWOGvveK5y3c7+EnWMch9n8ddsjNPcyprUbMBGZmu2UCHRWlXYVtYN3rrt1r3L9aj3Wt/Ri
19L0lWuPFqYxseUou7o52F5hnyfLdx58oHSge15aXwCN3KPN2Ni2eteSQdGYqLyVpaRqi2MxDP7d
2pZ74okbZtGLa2yyyrwosGZk9S302VXw6mJu444N/qHuDb4T+i6331eONb3ExoKhVetAkOMVlX+q
oCUVgs28u1sIoK+Xw63Jyc6jNiKVTsK+eCIvBZjFU6hL/YTIV8owtPD2iv1bK6Yd0KRBZ6CgTpcu
ynmfZTaaFqVswymovwra3BZNdC1cEAQF0M+EQ0JqrQ3LyUDRCaFxZ/StFdIOaOECDGcYE4wRjAe0
dCUsX/0wUOVNzQjwEi2eWGRh1Od4fWr77SMI5HCPz3e584KNvaSFEiJrQ+XD3KcdFR+hTZ+IpnqC
3NJd6VVH1CmOIzTTIW/z9npY2XBAvUhGCRPIOGdtClrJH20/iTCg7Y2Htl4aoxLIETl5XaoqMNjh
ppqjpDjtdQdvvLpeGyOGlWeeXXapXZnf5JIvoUKg3/GzrcG1D13VovW/q7oubYesfICMjVeFtHa6
b9eXfWOT6nWwpUB3oz+rLiXSLtqwyD1UXu3Ah6YQ8ats3bk1bWwm+/L4l1fhYHWAegnaVPjYoP2C
ahFdhhZtRUOT1msfHG3mr7GZU3lQdeDHt83usqgvHjtmRNQ+PoVSBTxMvNTOL2W5TwRM29fH34hS
emLfnMfKAndam65NG0KF7EiX9k+SsQeoue1cGrbsrzk5FS6UDhtH4BHOwVbdY8aL5+tvv2V7zcMX
BSB2bdVtas7++9Kx3/ly/l52dKe6tvXm2kWhB5X5AgXINp3z9ovyyy50DGevKLHx7noSvyXSABJT
telozPahaGsVeqpxjpBEuO2abOptgkNpTl0wE57Wfu6G7lKbYUfJbdqkls78Xrsi+/0tka6GZx65
ZG9qnrsH1e0BVrZWSAscNTgdRmZYIp0YQY+XbA+WMIvQ7248PfVCQdsuvu2WRKTCLYEFGwg/o2vz
w017U69e49IiC7B18DQIjKOSa2yM7B0381sQqb6lF65B1ANmcbo2aeX5Xzkk68NuLt9df/WNoKCX
rWuPZ5MlF5FCiPiDy7ykdMpktJcBsJf67vozNi7IeuVaZKttllLhumqCoh6qneazUGC/APVbE1qe
1YSko+MntlhVfP2JW9tJCxaBGh2T2R5LvXzJEOsA8jGGzA2Vueyd0luT0gJG4Ysla+ygSZEmP+VE
vaPr+sU18g9L2R0HkHrj6+/j9dlsxCa9wG1XdlEWPmGpLKV1gH6Qhdkse3yFG2ul17XzzFaVZAtL
ja5+MEUX9zQ/E2uv0W9jnXQm+LUCA1k/YniFfEFEM7WmUnL7uIL7OSq9Ako2nus9Zv2NyXadMaJ2
/IVkmUCayTE+9NSuQhIYO2msrbW6WOjFEW1Cpd7KrbxJZ0AlQhQt7inv7ldoYuxcoLYeoF3DXeSh
VWMIHEOeJ98aUspzl5ku6Ckqb+casLWbtDP6Qj6fZ34pUhL0ZSyDkZxLZa63naM6s0KbT+vsD1WT
8nV6nw/WpwFiNre5ge5xwlyRGKh5qmxepgB4ZIdKkb2ujte72UDzeLkNvrBtVQ+qzZRsUzDoPUPf
8WGUxY9sFU9OU3+rLwWb0TlUnTgENcrN7vzp+qxet7ipky74JaHGYgiOPEsp7pdBBt8nq3eeJNQr
djbV6xY3dWr3WQS5ObkZT6tS+M+BN2HvMlyl7J0ddTmk//1D3gwuZ8uLlTMBm8976Yt0FiiTG2Xx
Puf9fWnXB2ewHtjU7XGlvX5YmcFlDV88yGBQDLE5HjQpowkp64+LacekZ59GZe+54NZqaS7oU9O3
GjcQaV9mRohcRBmCf/Z03dpbM9Ccr+6nVtrIpqX1kvUhtDgXiHE6bdg0YxujVdO96cqAnqG/rtRg
UyJLo2PpCmnGLmEXuPGRmLy7dU9pztjn3TwtaPFNGbiK6ABRryn7eNMa6aQIs/TtmqAzKe3yqgkh
RPDI3BVybXXxNPh7ikwbVta5EcQ8mbIVOFNdu5llZFgWqh7GXA0frk9ia3ztQstHVmeWhRuIkvMU
jfUiI+TU9lrotkbXPA7bZrLMxWZpPbXdnagGcaISJHW3vbvmZg7oMwI+yCYtIE6iYt+tOEi5IOO7
Ey8u47wSL3RaBFcKc17R7ZMG/hCE3iCdA2mJdbJY+fO2GWg+jC4oiw2F4qkl2HePWGhyc/M95dCt
xdd8GHw+kMHKMHizCOPsQlg9dqyh2mHQ21oczXOxGQM1QNA7VWXTHnAfY3c2NCMf8qy5CWzrmzqx
Og8oSCelxVO3Hc7oEQ4BAPsuVRA7iu9s/41Z/BtFQjAvpYHvxHTy8p98XGJrnU7S6HZuGRsnzr/R
JFQtpBUnytPMGAHFrB+EJyPTHeOyn39kg/f2+jbamoXmxNaQe3muWp72K4pcXXC6HP3KYDum3thI
Orxs7Ay5oh2cp+Nitqjn8gUUbgET9s4hsLFKOvigkDnz3HotU0Mu410t6HqwRgJhNWUWH8Ro1PcX
MpXbLhl61aCY5hIKI02OMmnghsTg91kZ7FENbK3UxUAvDv6JT1mPMm+T5qR1k5GJ4i7InBuvFTof
/OQ3q4dKBGJ1JX+WtjwFvfXVr7oomPhNCCBTJ4XvJnzDjUuLgB3M6Je53Oabxs0P1/fp1vJoEUk1
rJxKsFinDMn1OPBaeqhl7e9soy0v0CLSWAZgDQhGHJUKNPCTgvBN8S3oh2+3vbx2k8jzrhjyBhJV
gid8AasnR7Fp56TZ8gDtTl82q0lF1tapKJ3IKEhcVPRYTDmOGpQHQKV10xR0+Ni4jBWujVaVAl0s
QwYyp9CSw/H64BtXRp3IwbADZ6zpXKWiJTxyZffAmIrdxfiYW+tN37Xgx/mrf9F1VsO4WmU6svbs
us6dZYCIEJiH61PY2J86xgupF3A40LlMeUnB6wbhs4nFle80ezjRrTW6PPhFfAhA4tFky1imOeNx
w3sSNsIso3VymhgUW7fBBE2dcsHNqiUv1VCmVsaCiFmlF/co697dtkqanw0Z8/uZ52XauMsZ8KH+
YNbUuXFwzcsWOatWci9P3Wx6at3xlMl1T/tpw7w6SswC3jdzGMmBRYU0btOtTtQu3R5GeiP86ACx
mk5eM9ElTzPC7pRhnZTdIke1pzKz9fKX0PFi69CRQasQAEQg6NyPmewfOWk+Xzfo1ptrXpU5eYsP
FoahZ//UL86ZkuneZsaP68NvaGGZOi4MYjKQucy7PJ2s5WvdyHD10Mgov7XLR6MjIQAb0QhVxAW/
e/2JWxPS3KwlqmszYRgPlEnwQcozccHMsjQ7t7otU2i3dtuYTTX5GF6o9kJ8inb/yjBvY0A3dZRY
VwGGCx56eEDRmO+bZe5PWV/u3am33l1zXpTOR1HagfHgms2b0lFpNvqH66u+cYjp1At5I3OBdlvj
wXAt6EX4MjjyuvrgGoUK7QDKmvmYvb3+qI1Z6Hgxe5xzPrRFnnLHzJ4GygWA62Wzc9/diNI6Snkx
6Gwtws3TkqK+ZjXqs9PSP6tuiq3R22nK2diiOiatKOFyHMDw1PKaSqC27TvvB7RirmGxrt1t55mO
SQOid/KtcTYe8nkd57jASZDFvnMji7qpw9IsY2qgPlNiM+UUwHefQ0ZtzD9ct/HWCl1s/yLgWWqy
cqhsGuCazo8XJ5ZF/oaO485Nd2O36rC0IhMu8CkwshRiDNFy1YSBwT6Pa3YwaQY4AAiXbgtHOkTN
IdIbkC3HuUPH/okFU3E3l6txdKdxT7d+yyE0t/ZAENUMgzQeGmXJ0K+kAiBqT1tiyxLamVw4wVQa
RWc8rHUBBeThntX9nTC72y51Oi4tCwZS8akCrXrgHZWXPfEZrP/Vclu01uFb5rwoEJzg4HTM5Z5Q
7xcP+j1k6Uak0PFatq1kCQJ642FBRwig8/elBUkgpxuSwW92Yt3G6uscCaODRl03nzPwR/BzjR5B
t1iPSz/cuDyam8mCkmHKCQ6zdUQhOy/zk0HQlHrdiTf2JdGOSrfgvENSArTofd7HKoPcZQd6nJ3R
N2S5TB2s5TDsSjvrcyAzfaipNrE31QcWnLLRDHvRhVP21vLrcGnXEMzjPhnvAyePM/pk+2+X+pt3
ocW6NbGguSAJoCDaz82FHH15HorsDSHe1+uruLUFNAd0hqHMFMRcHqpCDGBqCIbYKosBTLbF3qfh
xk7WwVyscyGnW8PHLXc28XEI+azMeTK8hlnvAZJx3WOVTf2O3Tbmo2O7WqeQVkdI9sBUczZm47xW
MvXVXh1/a3jtqpx3JKtWHmQPK2VHWbDId/kXQPt/XbfG5aP8lbSwju5qaVPU4+XtG29of1a8HE8j
jtpwgaznkQK5eUBCsYp445sRKnV7qZnf7dWvPFeHQEyuI/3GldmDcsqQd+/65XM2lfFFzcCYjLid
jahwC+C321jhKs0ZjUC6D+0MkJOgPJGaxVeoQkz5muQZJHuGd9JPx7GIZ2eKr6/MhrfrgDQJJga3
c7wMPIXmXeaz9zNu4juH6NYG1eIUuC7tupx6/8Fblw8gAwJFsQFMuTM/V5d05PUJbO0cLVxB8dJb
y2zNHtzJeTdV/mMzmA8XYYLrw7+OMTB/y2q8uNJkE3IkLJD+w1D377iYkkrJp9x206kiblhAq1mN
/vfrz9qyhRaOfEGFaRlj8JBVWXYuoOT+eQYbzk6ubcsaWkTy+CRH3kEJah1F3DU5PuRqsOCQz5lS
OwfTxiN0MNq8AkZcG57/IPzxPPtF0pXcPeaNdz+72R590obBdcCYayJhWBcraPFFccjbbolZbrLY
8jNnZ0tt2OG3mMwLm+eiHIwCquIPk9nVYdVD8W5Q7rvrRt76tNbhYu46CKs2h+zBz83PVmE2D6Do
/VWDEycy2wByOF7dnUowsaEtxenvhxyyY9cfvbGXdSwZQ45G0dbMHiB5+NGy37jz+xlqK2bZQBnM
OnT9nvbJ1gJqjl/ZptMXJcLtMgQyUlnRRwtB5viGadBAh/34PgXbVyftxB9wExAlihABuSNG982W
9qkSLK3ym7J/eNZlp7/YCqs10mxcMpUwKBQ+Uy+A8Ptkq+dCtahZyoX39t31Wb26ZnjSZbu/eJJt
rDMvWG+DJGX+XufsXpL1021Da+bI515UKzPsRPRzHwprJse1Mvewv1svrgXgYFoc4vnETjpSAHdq
dnNY23yPiv7VkIJlsf+6LP5MaqDhBpXks4qyxf9hr+rP0ejvTCcYd/zi1YiCZ2hxtylXbx1zaidD
Nt8jRqZytqKhdG7J1WF4LfDykVB3zQI7yZVzAlomLRee5uueXMLrK+Tr4KJg6Sg6gTwvYWPwYR6y
IyxwcIIKUE5/T8vjdRv7OpJo4i1FX+tME6sgb5AcfO8u9JZPSerrCKKWNKyvmkDBmxv6tEIHDwRK
6ASGAo27OGznGH/dxBAl/+s28qzFgjyLA+9yuy+ABL8r3OGj4e9Jom8NrzmvULUPYHfmJaukT+1Q
jiFyFbHT5KfrHrxlY82DDfT6WQR58ASM228nqLr2a/bZdr1Txrudb9YtE2tuXFBhtI5Y7aQWlg31
H/tXwW6qEMDGmhM7/oQm16ZViTlfInYhadyD4mbHtq+fqBhe81+TNblXZuCAAoj/2+B3Kpy66UM5
Gqcup5Hy2lPZ++eJkJMV2D+uW2TL4ppTAy4NeZ5FQGYZJaejIwzznme+RJO8GneMvvEIHaxUtTYh
jVAIrH3zfpbmV6Tpv1BGv1yfwYbBdZhSztCDZ8jRTkY1JdYwn5Z13TnLNrarruDSra63BMtkJ0B/
Q81sJuKxGDiFXoYqIlNh316fwtYKaV4dDAoaYRaM0C6QychqT9573LaOPiXGziO2pqJ5drcGaADz
GpWgzggwuVsZsQ9ioIPZtyJupD/tnEFb1tA83JIlB2ymW5KhsJwQIgRz2JhoPrptoTTnBmi2skVR
qoR7c5UUnt2fSIU2SCDInB0v3LKF5uODQwc2F4Ikplk8jvN03yo7DjLv3W0z0Hw86E1hL54xJ+5k
BvdBsUwn222qxJLZXjV8awaaS/MJ9EIgSJoTZCLce9bLIgZXQXBPnd6Nr8/i1TwExUX1r8eQFTit
E3gVSTx2x6c+8jLzQP0qqs0fdWBEVN6h6+z6ozY21L/hmGaKdgvJQYbWTGPoTLREkjDod770tkbX
8jVgJPQ6uWAiZQ72C5N2RlQbPt959w2n09FLpHNxfXFgCXOcRCxp3yF5NvZJIAIVC3PYu7puWFzn
yKLTXBAGnkbEj3w4Mq9yPqHVZn1HlrHfiR9bC3X5/RfXenPoGQQMXSupx8Wpwg5Iza+r7e2pF//+
dvu3DBN2lObZQWevrJupldjNI7fq0wypD5s9L0IcWD9EObcP3Pw0Nd2hh+Jj59uoNLRhXgZhTfc+
krbmqLk+QypLdo1jJQvYw98DnB1EjlfuXR42p6i5/mQ7RU9KDJ+Rt6b60XBgwJx3PLeiSQwHv0h7
is+OJcp9FmKudHEv2qXtbTB6LLEWF/rSbQFJmlVScMLemRACPwBQP51nSjJrJ0BvLKFOWUWX0aRQ
45sTDjX59w30B37youCfbooFOohoGYhY6t5B8HSnd0ZlfKNBedv1XYcQdV4xu22Dk6WZ/Qh65ndr
MyWICXsnlw8/eWV/6/ChKpidDmQgU+IH4o1r8iYcRihjmfYTLnzfRjKWIeSCd4qvG/FABxO5FJzW
CmIBCaQU7JC7noih2GvEXtt3tx2TOi2U5TjtiPr9lAz9pernFd/nvrmTPvl43dRb66XFA8JoRgaT
z0lQsLvROa6CJvhP7w2hbwkS5nsMG1s7VnN6185aZXTWlAQjIJOq7rMYWmV7Vbqt0TWfr0zoAjZm
Piaul9VJC3rl0ZzV2+trtDW47tAKfd4M15+kKqU4+6BPe3Zw8O+Rdrze7kN9HbSkJANSoAVTgLQN
/miBiuTBwlduhAseGEIgrPqx7RgLnXauIjOfmzxcrYEnhucFO165MUMd2GQMxpK5HnaBMfontYo8
DMhtGXdMTzv7JXSH6qbxpmQqpRuigo12tVKcLcDJr9tn4/jXhWRa4TJqlPOUlPZ4INx8Mg2oFDP3
Xo1qBy+ytUCXCPDiWJ7ggbyeuzEJqGIHLkwGvRe1d+hvxBGd8IqPgnFzGuekMSkUfIKquiPSYmda
qD1us60JaH6OHtTZo6SbERdteTD4CI5Mv8l2otRGFNEBTSKbqmEYxinhJnts6fAWGlkJJyVa7shj
VQbnICv3KLa2rK25+ijHQDCQziSMWTPYEIIKbDcOTQfl+bFSg79j8i2jaF4PwboC1ZRcJqCbfISC
46+2Xk7cCp6vb9oNg+j4psbKK6+r4RWC0uLY9mKM5n1Cm63RL4Z6sV8H1I+zIYP0oeEs4tFum+lU
Dy493fbumkcHARSbKFtxD24EoH6qmON1UNXhttEvhn/x7oUSGaE9YvlCXKcIgZwGKaLVyb14e3nL
V64IOqTpcvvwsqGaEs8R3zlXPOw9646DEdHLrD9zUv+4bR4X27yYh+/Utofq05zg88SKZO/OsZu5
v24bXPNnU0AlyJphgqBybFAhNV7kuMTbiahb20c7rK16so0uwHkwZbI5BwY3E9nNe0o1G57laB48
j8SicqpnXNCPNvXWY7miAbvz5bfra7M1vua5QR3UyAqXcC0UQ4HUAbQsf6Sredvu18FMcKyxqSss
vQB55kHakxPVTmbctvR684rTlMBGmWRIqD+zaJraEDqNe5quG3bVgVLcHWsD+JUxcVCPSqA7v8RG
JuYbF0ZzXNdxijIfyiGpiG8eJYoAdyVz99z2ErpecVsdJNXkjam61R+STjXNocwmHvVr+eQUWRk1
EPYJe0m9aDXI3gO38sQ6zdU6EXyNU1Ml5URXcoc7IMD8pajeFr1l3HmQJY4roxkeQLc59XGB4l/c
z2SPjnFjF+u4KjqKpvXQzZfY1XDqyXTuevG00Nt0i1Bv+2t0GhfusEsbeyIs9Cj0lJ0W7r/rS/vJ
cNsbN4Tm6CVagQB+LnAxQ/rnEdVW9UWNU/vxJjfXma8g7mu3K4S/E4dNZoTuaBXj97rQ8Em285m9
YQMdMmXPLohAbLNPOGqghjPcK9d/Q6rmtpS6DpIqHdba5oB0eumt5FhZMzs6UDM5XF+fDWfXVWHQ
bMkHRlFFEUEz/RqlzX/0TbAH8NoaXXN2PxhG6PrhQx566+OPWbbr2ebdnjbkZZRXnF2HGQUmwPd+
D6LE3Cqjqu2/V1S+L5fqKzCGe/69NYPL7784nwsodxkoLuCC13QQuLbVU2Est+18neBKgPx6LgYc
QR00E0TokWYKx4Fa36+bduMKo6OMag8Sx21A52RoHBqCfhM8S8wVoWT2M6XOcnInsZO53XIBzYeb
CkJTYyZl4i7HzFCgOmDyW88y87Zbki5dQYugmPiIRDM3xHPjBWlXuu4/3fc/f6j/yn+KN//cMPIf
/41f/xDt0oMUctB++Y+7n+LxG/8p//vyt/7nT/317/zjg+D4R/8jf/kbGPdfz42/Dd/+8otDg8Nt
eTv+7Jd3P+XIht+j4w0vf/L/+sP/+Pl7lA9L+/Pvf/wQYwNp+3c/wQnZ/PGvH53//PsfDu40//ly
+H/97DLFv/8RfePfxZ/5T/1v/Pwmh7//YZn0b55NKXQAPAeXwgsJ0vzznz+x/0ZIEAQeIaiL/u4q
a0Q/FPhLzt8838PPHDfwie9fEndSjL9/ZP7NMQGrgcYquPM9Sukf///N/mKa/zXVfzQjfyPKZpCY
yWVD/a/LUx/Euo4PWAJkyqgJAO1lI75wS5uyaq3UNJx4h2R+WWeh5N0HRVX1MPaOOI8z9UMrm0xo
fDN5zsfBjDwUj6LJFKceQsQnw8rmMPNnfhhLMceBzPNjq/gbt1dViAYxEWaZwkCr7CC4xqa7cpQL
yKDWzyjMDx9Hd3WTwAoOi6OCZAaQ4dD4uFqIBsyHHb7aogoyXoS20FezsjFsKmAwHZnxQ1AMz2Mv
Tk3m7mm0/26t0ZaFEs8kAcjBsDp6FmWcgpGX6Ok8Dab72DseMF9Yy9h0wE1GkNaMkFZHbhMQsLib
fXQmX9YKaW43saypvKvL7vO0FPe52T5RqzBCseYMUsTiGYmTUErW37elIgfHsiO1mNbjgNtPbLpB
eYQelglyQettMYC4JfdJEVVclncQDAGFFvg9Yg47hgSiTciMzOUdxAO/L71/qeQa0LAz2APiOXR4
jbPvkjN4Gd04sEGEiaT1apR3Vb2KMxplPnp0BTO92sN9/T7o9KVzbQubClg/YuvZCVikM6uc9icn
oG4CCgN1MLuoYEMTOjBjRHLHCz1/EGcUJKbjOvIY2biwMexvhJXmsWym1KJDFfX59DHI5vzR905K
LhJx/aK152HODV9YbBiNiPAv/2AI1GJzy7Egvyf2sE1/rQZePMR1fHiGY+ED2CR6vouZIClWhSVP
9PJkT5WnzuuN2LSh89dz6xPPm9DgLjvxftpTGNJw+L8f7rqeHxCslWtZOgPYYI84x4x2OMkZOEdT
cfse14wPzcXwvzfOsn4G1nWNm6JCU1hZOW/yIahjMxPdaW6WXx4McK5tdTTQqYY25cWMGzT87hy8
WjL1n+/podfDDWwCdmO9QpJVys2bFe+JhbKjeTbWczEacdF5IeT9sqRAVR4dQAvs3At5tDh/vzho
1H0Rd/8V3V5GM2Jpuo6XFwkcYtoe+t0tSly94ua1zGmClc0nBZCe2QBvjM4doyd+PCqzOmAXvgEL
ahciWXnvWdCYKNb+Zz/h0wxCro+GO0BsAgxrlefYqbda3qmeshhlPGy8qv/c0HMFDSZCl6+FqHhk
dS0N534+cmqehTF9NmbyNNTew2TQOiz9rgpHGkGewb5nSzGHfe8UD6r5aK6Zm7Qtm86y9Y5cgF95
ZaSPmLLoGYo6z95U5XG55kVc5NXHrgygv1AN830Gzdz74vJ/bZP54eJ38uCOYccP7dqXB2rQ9nHk
dSzzIZImF+eu7ea4op51Jj4o3givybONy4XIpyKsZnw0LnbBDt16yROD1f1JoOQaljlIcTJoKCaz
a05HiBTVxwyKzwuXCQ2C6m2wzPknkc2gBKAUOVRPRMHop9M6/CKO/d7xijcr4vy5Np23aEN9Q8aV
H+zRx83PbL/w3kO3dqk+MxPSwu73uejreAkkQXBgdYhGUyPivrEg824UcSUMOywL14mG2ipPReWR
OBtFUrdOd1wdSC7YVn1QCqRNXJLUL9rzuphlWNXjFNqt4YZUZmZY4e4TOmCgC8H/+B7Q0F+AbHUh
OLLe9sPwFQdbdafo0IXlmIUOMw1A3Mj3StxBG6E7TDP0QBdXwbOMtyVm59D3Sxa8NQL7PSXLcMdM
MYOcmdgxKHtxUNRLihRtaDCLPOUyArubfRBTM4RBJp+XqslO1dz/NLvxm6Som09sPEN8u4ts9NCF
RQ+cHVIfVYjM5aMwRRl3nvNcdnfEXoLHKm95SANgOS27fzTWtj0M3HjvDCJq7D7MF7AmOcT6aFvy
49q6D4q1p2z4ntnuNx4ELIKYcxHnhZ3Y2fTYB+eeF08cCk6T660hH9YKlGcSdbzZOTgeS0C/W6aV
ar75RNG7zPS+gl4d0XuI+2F5sFbyxhqXtDD6L2sQDBHqAXU4zc1Ht53Huyo/GE3x0Loli6qA0TOT
X0GI8QE4bpBstei8UbXzbvDGKprziR+8dpVR3iFL26xDJKY1S/EvkaBJ5OhUxldzBlMEOgHAU1nI
4s1UFc5dRlyI6RLWhgEYPO6zYv46T1I8VQUOaQ9iO6PXQC6+vEDn5PJ1Kcl0NHKBRQKbY2hX7psO
+o3U+hPtECo0ubHCIWg6FzNw1yIYI7szICdqMXasIUh1qlmeRQ4ZwtyX7lPez+ywFDRujM6/8yEz
53pseAC4AEg3cwxX23LDyV4+KXccICYm0gxoljDgOQvtFRLJbUefnUlgY9bLDO6RQYV4pWb2pkeP
BwnkM0Cu4rO4mOhTlhskwgXeiMxRnUUzfDcCyE7KCgJoS15XYXFexvzMFxW5ufBxJGT9aQQthXI/
FUsNMNzU/kDX009Z5eq9hVDFitkIe3P97Crx7JQDv2MG0H+t505fjbMnxamW2Xhuls6NQfdWHwvH
+qIg6xySvPpUB+yXW/hLNEFZ+jT68uQtq3U/C3fES4Hm02dNlGVZ/1yb/eeimuwYAsKxybl354sp
xXdnRAqTH0rfMqIhKNvHAHyaSvQH217nP4euAG5AmG+9RoiwAhE60n/j89QCBGysdR750v5/HF3X
dqW4Fvwi1hIiCL2STnCObfuF5ekAAkmAQAjx9bd8H2fc3T4HFPauql111xyqGLJkOLPe3BqDdbN+
SB11JUYF4rr5ifrFeU7xBrc5Z0EL/GKD3KMfh68eZay2tHui8p57EKYR4K5dJ/lwPBFiwD7NyMbz
dFP5T+ROboZur4+wOa+sHwuvEYQaLdufsSHYOYSc5Mi+MKGk+uhj8S7AqUZGxCRn+bIKhYjwJ8Qm
P0PN+cZCcb+Iv3DqKQcJxfQmoqRqocWnG0JkgYI8YQRyzj1C4h7dWCj8PyOmyy6SsUYwu6xfR7mx
ih7dWq1IhtEyCfFYf6P0zPJsHO/TVUTogo1GgtfTqoMjR9zIWm7IoTLBgLy/ds1wM7I76flRN6PK
SeKnC+5KpB6T/mYZ+FE2NMYu5fa+Z2Nbhf2Ge1D+bGSXwFKl3tJMlHpADL3J2l87AkxwdcwfbUU2
s1991TAxngDXkSKYujMctIdrI12xpqhVSPvW0zVPrHwnjL2wqXnBiNn3bO5b6/pzc6RfAwOXpbl8
xN1QLduylGHL5nI1KilYEJfdgzASG3Pyf8Dorrlc1af0An3Z3hR+m3huE0bzoctsHWr+l/RrXGGG
J6dwVjktYztcQgz12kjeqj2bz49qttETz7DYtmviQlx4xJbTEL8HFDcPb+VDxLgu5okiCjpYX5N0
hVdaP+TENR9woM8zHd3t40pu2FoddKpmqZOTxAlQB5qChE1e10DFmImJ94I5zOpt7CWOvKv5MD4O
/vc6BezjSBR8s5LgTAUshTuKRuMQf6K+pzmjx1Q2TXcn0t1ASdk9j/Nu7mH+k3C318miTTlpMHW2
72ydYIcVJvFLBWpkL8Itx9zMV5cs5hRr4kuawuwldOZqaj5G9LaVYbHv3fG2Lb7kSf+LTQfuzCQ1
l1C26g4CL1ZyVHclFsB6GUNMny6pOpl9pDf9zOdCtenPIXpyG03ysZdZsYUQMh59e+u2QOJtp3i1
sRE1VTa52dwRI+Nef4np+LGN3zDBOC2naXDqZH3QlKKnQwmN/gXn+m/eJV92zJqTIlixGtmyNxh1
NgUcTn7DAKkamOhyMlxHGv7DiFBW9MHS5CZmF0922Dpm9i1z4A8yNssKon94EEdDWxKb2GIa+/M8
JFiPR4RZ9X6BNDn+1++44IY0/Yp6ebFUdEUj3JxnalkqLvUTk/CknDRivw+JDnly//wcPmYUR9Uk
C2LYV7jbexUEN7ad4ChvZZ8PELXlc9ie4MSZXHXml3fO2ReG8XMUXMGt6IPjcYQo+2QdyoodUxtT
/5Ly4Zu3wuEg2znMKbs3Q7cgbzj5M2H3OASRVMf0HLSeYDpXf5lAVhyZMzmP6RmoJMQzzzEEpeek
2bs8SdpPviOc0MhyJc2rkkcp4WZUGoMtCZu44WfaMi1YqPS1FZej80mp2bjmo6XvLVqAIgu7pwx+
RzT2Hz0KFb/iZUz/kML6y6S2K5xlt8QcpmBRmKs0fJzJ/NBl9Kt3/HPOxtdR/Bm4/RvGzefKI4cr
K5ryg4j5Ok/kzwGD9G6O0DfqMdcLPNN389GkiNamTZ8VA9WkMlvzL1DmN7Hr59DBEPb/d4Tv1mvY
O5evna9kkuxVk/qb0ML1Jt7dPQwf48rNmy9MhmJ17h646v42x0MQugel7X8qmBv4eAcZnMh7kie7
DvPEgRqFd15X6v595jfdpt/WfimWGFYrySh/o+f3WfK0yiNAozEgu1d2+ZxiYS2Ad1CrcYz35DQM
yKVpAesNyYmT2RdBCsYv2VKR73oG6ncMD2SWY+lGUyJ07QQw9nkNR5Eng32ZxYAlTf8gVbCUibvy
1L4R33zsR0xydBRwEw2RRL7sYQ3T1y3fMh6chnZ/TLKjJlODizTOWG6D8MaOP/no2XIvWv4YcqXy
RI0yB4H02DXHzbazWz/7/xoSQTNPXmTs/iMsvMLjVxSc79dZNWg20uQaogXOoV+LcgknuFJ4iRJn
j/oiJIQVEtOwre0/VyTgWIxOsii7C/voMeXw5B5HXKPYA/AP4Hs+2fluSOPHIB3W8ghivPXh1vI+
y7V0Dy28AEqVsc/Eo+3p4YVSUZGwYqSDr9dgRQryiF+10Tcbz0O1EN7mtF0DFONwKD3SyeIBT9g8
KC67Rb8iDmGsDjSrzxYhlHzZwnxPl7nY1g7thMO7W+lSiCXqztwNZ5gMMiTY1hkiLfBtmQGWE5dh
LEUhNPJbl1DbivPfEmr6s/7jG3GzmY3nhPR/p4GgTXLpSWHv5Ji20Pm8BaQ0XXZJKAg2uex3nsvS
6H0oozTNBa69pV+HPAUfkrsWo2GUSBxi2XXFz+reM1Vs01YcyVF1pAy6SeE6h+49S5q0jt2QFCYK
C4t1P81qqVXM/kk23zTbkGETyL6kOngm03ScDdqDqLUvvp1/DVN33+N8zeMwgweM/qD+FZF2c53J
9Uo3FEZk7P+IoxrS/s/cbEluko7k6yRoMYzrKUvgRBpYe8dDucBiMD5BqiJvZcQLO4mpxN++xnF8
5S2ymEZ533I65Rg1CVHS9R0wsuO/Eb8gJPTkHXmBuw3kDiGEWh1Kj+zAvz2kSZGyZa10glFrjSgZ
+EK/r8LP+RA2B/DFROYQP128c76GBfhjth+/1izMcgmrxdJtzwQ2Ho/qmgIF45gdLVrWTlc9TLhv
EEy+hdU4R+wSHqvPszVBubxl5YTj66BRTsfVF9ru98E8BtfNo4qPU7XmIlxlIWfhSqXlTTSrP33j
4xqv8JJG7akdHCx85rckwenPX6JkhHlSjzycdClVu11w5uEHHcBTWKMSQ9gVqUJrHrlHtNrPDWPg
7JOkkjQJX6JganMEDdly+8EexDLvz1rT/Rke68G4/VifaXniVO6QEyfLhcOZuV7lPlRs7BG8g3PF
EGNqodLpBsKACQ2wWYooDvR5ksv0uI+2XEzbXONM3CxRcHWYg68yWMeVIiNlFCfdI7RZABWOJSvV
AJvYI4Kow0+00v1+bZg6zkHHvltHxrrf0Wfl27CfTNr0SKq1gC5xTd9aZJxbi/H5JkZxPG/7dM5s
9NtInJtDuE51Fpo7Rdbl3FnEnzdKnVwnkK7YDM9q66bauAzHeN5G5rgyAAvofCl9mMj2KsePkXfN
k1IIGLCid9dD7S+xae4B3JIyjXxbDkBC3Z61ZUw39hyF5JZkPyjbKk/CJ3c0SvfCirYtNHNn69D8
40ThBQPIUR1mqwHUyNw6lMKTD3+lO86/HReQBTRYRKJ5pA0w7hUZjcDKfR6JrFCBuCCBkuWJoC1e
f1MhjgqJF9OYI2/kD7RoTalWUxs4h6gQYVj7/ptBZzJgCgg4T5+Vr6kniH2XbMVdONo6+0nENce/
2KS3BsME+RYpPF1cKbn3URHEk6naCBW71MEXJfMTEGmRd5PBPbD0e8kPrwvsrVfaQpjuF3SCHZDZ
4wprjD4PQ/pCYb9ZC6sukzUGaHMElHWe3pAUr09m7vq8mdQLC3qKW6b5MgDDXUazKxWsgIDoEzvy
yKMmtWXkqAZGZsSJBNu5E8mbgZy6PMjWoo72rytLb9DJ4DRdgZRBMpzPTcrzZSIQq7PAVGnvdhgw
4BHjsEcZC6A43+e4XmDSg2ZuiKoADS7fYpp3PEjzVdux6izojC5wL0fblyoZ7sQ2A1PaUF6hXcN1
El0kpniue7eOMCw67sJpANgnWVzEbn7QGmGk2c/dmy1wXxibsEhDeT+YvyqkyTkDpkQxU7tgePGp
E4/9AvSmdYzlzTF9R78hAsSh0LvLwfUVcVoLvm6E4zeYLaoIRcrOpJ9ddJhr2A5fG51czkYMSjFg
Mx2angtK1aCwel4vdocKFb6eFcViuO1db89dO69wStuqYMIUfDxhbHxGOPYao+7UIwSZQgV4158z
H4ZiJDBjGq8W0+WV1kAFpGoKRu7h7QlOhqLgpeb4hqwdhalaUfnuywVnwwp/YPaq9qBc2+1bSDVU
IA6WHP0S3P4owq8s1f9o0CfYwNGTQidUAizb8knx3/O62zzpoGxuMqKh38xqH6cw7n+Gy/1HGxNb
rM6/dz9U/P6s/OjzLaBJ2c7iEjM31hOhb+Eah3no49+K0Bct4RdNG/0vGW/Gxj+2fr9zUeuLGOq+
Yg7UedkOmm+o8qos4Pdz6l9Wma6nIEiuEZyVy5ECicP9S7ydKzJJXrquvWL33nfhzG7XkfwHJ0Y0
BLItgxbfL01wU3EUGSWmacbCNUPeoRGc1yy+Hzy9xMPxg6l61KpLC3TC5sKFXTUr9Vtuitdp0CCt
Sq9xzVFL5IepkYGCElYWs0Ta9T6zu+BYy1Ssr4cGvqrHBtffuekyFNgTrhE9ARTevKmTcZtKmlR8
2t3Jz09rlxDAEliDU0Bf56R5oXP8sB/D39XD630L8OPwuSGW56GAC8NgqEUNI2AEzF7jeAAcrNj5
cN0po8t/y5jUKeUfrEuaM6EI+kF/vPYSwDCMznKAwAk8BrMy8qbJIQt6i3uE3LY7ZwXt6P0R4TVr
HvCHzff/OQbwdUl5fKb7OOCX+s9h72qyxQbwmXqSh3zagQTlXSJv9ul+SIkDs8VEnnXBnDf4rRrH
b2MbD9iK78B5epMnrHtNogR1iO/vM7UFZ+iCCJ7YAVRKnyFDWVA8tRY1AN4bBMq4avHb+co89kng
i2wln1g74OrLpsUJA1TunEWDPE/ddE+HvSAhHzBDKHE56749hToqo9VflmiBI0eLayYYInRJAOzG
lKEMZMhHlMwhWCg+7g9vXb7M6C6VtLCfw2ItulY/by5QFZt9Xy9L2xWLhKgJIW/l4eR326mjSOA1
ARSgz8mIsZk0eaM/SaEoNIDrd7aINGdl2l4DJAEjNSXDke4nVCILQwlDWpAPKboE0ZymIABuihav
cOCqRIJkTRyOzzr0BQDzvz4c7rN9uw32DrNt6FLW4Ck6xiHXiOtYMaJbwIEHz3sefvv26pS4Sc7C
hijE+qBau/4+Tda/QBbGIgm9RUe5TM+YTp1+WvkjRtV1pFidNuvR8aCo5fhIOVvX4RbwFaxZe4yn
48mo9TpA6otA6fhPmrR5tMLmJ0xYWIhti8sEWnwfRm+sFb85tNkKVsYYZDjH2WU3fAQCx4FcEPQ4
cmyWwjSZyhtbWFQ0APXl35Q2PzbafwUqsxOyy2We5amJkRg2rcB6Mbo5Esw9Jlfer0/baMJiWlDW
hOlQQnMOYCDSp0mREZfuhP6QPGGqcbvsR0pyh/SUMtt6hhpmuiy2hyTNECCS7Cls/HNgRFc2bkSE
/GB3TDbrs3fbyYg1KR3IxdI6tOLendt4qyOb3YxWnFqsQDhHEow0nti8+ztLMrw58jYm81hOwTpV
PzNMrB2AuJlQlu3x0sYAlSCDg6c6cssz3fcVBXtxgCescJbudRNXy9SX7YDSjlos3aHfziQ1T5FA
WwMRl79Q/QzYFtzCMG/VjtW0ZQzHlMHKh59YmiObcyu23r4aw6OryboD5An6RYHPO+9S1KnvnzCP
nJRmSJ9Cwf6alT6MWYt61KWfvdmraHXbOYrcddVwbnINIi+8TEoCaiuc0+cmFr+aFODUnt3Alqa/
2Y1HW7fai0cG+znb5+e+tQcYKRTXY7DcL2Sr+nFeStGEY5kZOVaUKETFT6U1i8lxkG0wJJ3WOjha
mKZQPqJVBqbJtC9Htqmbrh9QWy3lngAUAZoFjmwXvFDz/CYhJeT9n2TIeLm5aCrhKGhyH0gC1k7B
LYDgO2xOBAVoTrBAvqlhyt9dzuAXvjbe+5ekXxngn/PWy70yk1bFj1cIQgqjyhj/HhH+gEU+5YnB
2ZzCU62wEgypwpxJuCBDaMXGKeSE1IuN0TtcD3Dy5ucpRFkZ4xRsukPl0uD0x0jq5chYvYXNWtid
obSKsYKVyipN0wvGDR5Jl/1FFeLrzA+8bFbtwQ0uYRlk1JbIo2jLMGXFuuOBT4HAwZpthcaYIj5S
/xqhlSkhuiyiWbqKqTNUhVE9OPJgw3dtQL0I0OGF7sPyaHq4v9mtxAgYABcsBJbqj3X/I0NdyzHo
funBPk5W/dt3Q36t2iUwm2nfj3HWBXrdEUIKd5LKzLA/DF8oN0+9/mji/VWrkVdySa+YAyFXAvSb
xS6AbqR9HZEUltj5L0rhOF9YNbN4fBQRCLBA4F8E7gOU33qAHC66Kryb0scqrZjvPpg7rhjjDc7E
AQlYk6GvHZvXMzkwmYh6/6ImwCAwqyFFNw+lQf9SaJG9megSNXYrXPeS7XKrt2Fk+M6wJA7dC6QO
pebL0wLUUqQO+BVQ/GAEShAe41NqQDdQcH7hyoBMqoSW/thr0Q2v3c4oim/gZixxdRdSIK8ZFnMY
PMZIeTWGbKfluE92s9QZdMS37YygGzIDf22SDgYWgDtV/9gaNBImPEWwLHoHlnSz4IsXApYvxRqf
FXHgmRANfaE9/SahR3iS/Eij5de2LaheGSY6UgpiYIK9mUeRVzRSjfj8+NzDbuecoFr89VPR0QY3
nrPmrnnEQOGaI5es2qR+c8PY5Vq9Jp1tTrOYX1wLggg8WM5tCt82mJ7IxZkCG+TmENBv7wIbZXS2
0Gt6s0YwjCa4QcLQDpXbLQpR0XxppRPsXmA2iGDPzebHz6D75FItecyHDzn02Lesw7SWRZQIb5OT
+PkYU0IPlEQSQqSg+8im4/e4AtfaFRqwDIfWFL4rDtfWDHkFuf9wFkaG1Jk/JGhvqV4IpvFWlo9q
q1FbBzcbjUD8gANJ+aX96ayFQ1lMCezfAMDXUUAhLMiOFENihzyvzcuUhf8Adk5X7h9CJBoaPcXw
rj5OR5tGiLtrXRkvWw53uOiuUx8ikNfW+7CUx9qctgMI4Rb9R7XMG0EBc4DtgeevOwsJFWmgW1pk
Pb/gpo7KnvLPdMn+SyJWLsv6KwZAQuCKBSvIDaEwDWKIw/2d+6DwE0FnColZPqCdh8cb9Q1GATfz
K1Y4xeR2N64xeEy60kJAbgcs/djO+wLYLbBYs/agujjAMp9SGrRFOtrKhw158Ol226ZuvBv0gErd
P8D8FYiAqQMGJUyoQ4BT6/NM+XXdUo+Fjmx1hEk+Y2w8PbNxiOs0Gz6EJTI37Tqc+fq8OjecLAq3
gvbBy8yCIoR5eZ6EU1aBLym6vcX2UXtSzR5smN32B0xlrFVDPvgA4xJMum3AtZq2MCb6HGifXRDG
g0GNaEF/2UMJAUtsxpoZMfIo7yIAJl0XXY8FBR1yDzUUSH0H+hnsfxWDIbsBbrdVDf9WjuFkn5So
4gATrjHA/b1RWcmWZQBIq7O8CZc6HmZVtA1CWxUTV2C2az2FW3SKMSlVtF0sgNCRvx1AE+R9uDU3
wkNP1syfe3NvfP85uexmIcsz7IJwTc8QnjjH8810sPK2urRJGhZjMxQJui/gZXARijDIkfcc/3mE
Yc12+30Q/MERtYNtu74MeUiqFiFmxTzmXQd8NEw3WXWJwsG/P6U/A41HuoEdV+ITqyAqEuamfJa+
jDZtTofNfmV4/vjKdJFPLZBetGzRLfI/RWye9ND9Srvfch2CSwc77ShQr302fnRNem2nWrVNmcY/
RysdONi+AFeo+GljD/KGoAf8U0fmbuFGwXdNToMfa/Tiyw3PdtR17fcGBiQXsaclS/2z7aLT3iRP
u8C32CtwIHcx7977581OcAva30S22AK2JiCvcf3myURNOWKjFSm0BxyZUkXI9veVgmTHbCGKhKGp
XT/GuQLaXixqKbsJVR4hWJBj1H0f+s8icVa4FateZKiMOYSMasqHJcAfE1rnbRCHBVMRnFj166xX
XqUDvq4RRw1hfHNOUCEsafiJiXioU5B0fkIPEZ4x3SPAyG7vuhthk+yapGzi+f4QIGgJWjgkbzcX
adBNZBukgnqJLyKIq8Sbk+c/t99MfrV7CNA95TUS6/qqp/rAH16DU9iEj9AK/m16CUJBgdATvKs3
F/5JOAMZoloF1UTQg0EEsHT49kZH+2OQjU8DXBvScQJBh0ajXoQuoacGQS6x8aP2vyFpsVM69n6g
5EUSiD3D1mdE7bhKEF0RfLwF+W8k9oQZ2vSc6fEKERQaegg0JrL2NSYWa0b4flkYEAems1rHuHcM
XdbTAkXGKFBxEGdvFSC9sQVnEwFgtOsfgsnfEmnxeK4IF/ArqDO0jniex3TbwmKwjlRygxZFVmP4
uGAoAaKrYIQLBbkm/1c4jV1YKJ9Bg5DhGk7mL9X5a6ZRGYlkP9t1PKAqGW9tBEcuugOgbWMHygGr
aWjBnnQcEKBO74J03W6G4cv3ODKMnY9i7hk5oWsoDSNPQdzfygAAEXVbV8YDmF2IRtH7mErv9m+0
MV0vVldhGtG6ZaHFcrRgvMTyGMRY56gevE0BX/7kqmnDbxYxnffBnQi8q9AEdMtNBB3avvcXP0Tr
mUO0iLe9vSDTL0CPrgjchu/j6CCFdfoxheAMziVtwUEo1UvE/0lwwJsI/2Ib5offwem3Q3AztUDS
V37aYqgrIQX4bDNcobOSlZTtu0aXkXawbiAHxbNHd5DY/nfWTikoYdwomsW5TJQqYAJw3wwDrB6P
QYH1neHGjVGnbPktse5P8WGhpUrb7nwkL1ApyJJrDfhtBnbBVQElxxebRXjCjcTRZ2kgKmn7FSF3
G9duBCRwq+YMnPMSJp/Ec1dknSVVfCQ9hA+8eYqg+3CmLXWD0Rq34HPQnb+JFAImGvflxDfwj8FU
Na0G5olNh7X3xlcYTA8azihHY1AhpwykFmKLoFNEwCB6i89w6b4QOvnnaNxyXsxTpvU9YjrWQi8S
9f0SXeZufDWKjYVMMCbBO5VcBsQv73v4T/uHhegU4l+grQxD5lXTeeiCzRrnLlTmViN8KOeo+pdh
SksXcAg/1hG2CWTJmeW8ZF9BBKLTx9TnZHOvKN/vQChE+SeK2Bhqu/DE90QXQT8/+12Vw2xPvENb
kwHwxIJL8yHAwavFgD66jWyO91YtQf/QWA2kAg+s8CbgYEGhg7KmwfNBnXiwLTwNFyfFG+7787rQ
6K4n4PRGHAusM7gK9HJGCO2IchUuQlMsq2ihU7Eu7Mu7yecKmphijn9v/bAUoFb3YlguoLq/G78P
1+xoPyM5qzIBwyj0cEYtBjT80O+ThDwAXUHVecyUkXT/QNgagyZa/W5X9KiD0K7U7htjHRIXFQoM
AliqUpBwtsulzxqMfGwGzCm0LflC2+8zSeLPCAPkl4H1D4ChQWdvqwUgbGpQNQjMiPvfP7L5E1Zz
SSBFrH60Jrnzh64HEbh8GlEBccVRUPZgHRLI73BpQwoBsyyQVWuBALINXw8MaKflN1rNS9J3zdlI
cQMnf6i4UoicIg91A9gCoD1vXdouT7sbCJgYKMPiwA4FGZsXPogKTPdRgmBtC4jfcoQIv6CSy+74
UCHiHp6QPryiev9s+rEvXYI7BceIvaJRbCtIgsj2T8YjZvMIeUo5IGFIdT9BeZZsa/uXSPELgUWu
MAaED5t/LUcqKyB6l9hMuPu3CjSozddNxK8oc0sIUE4hmyJohTFo7DNE08DrscbzuQvbAODRT1ET
Z9MOAcLq8i4zQ+Fm9Vds/pvzEe6yFNJsNv/jY5MfcKAQS8DwOEhT9tHwwZoA0gVo5sF64Tz/C6j1
xbjmG5qQO6Wj5QQlNHR5/ngXe+NPUyg+OxJeU6Wgc1JQs7EAaeosaWp4lUNyFHdvbJq/92jypTrM
f24U7yQWcHHiHSyJouDhoKdZu0+aHjfxpH5ZP9/u+wg0oANQEyV/wBtCrz6dDAvB5hJ0mzLt0Pkv
uGgRU/yenZfFxtgX5p5oCLCo+kmtbusRjSiWVXgNKQ1zMBe1Gdb1xBQgxRFHQaxE3m5LeM6gTyt3
sZ6ch6ZnTJLfPm5vAWHuZ6UPIGGJsFWMO3fxzX9zttPTYfjHpBPEuXMl3xt9aZa9r62gLN99/wtm
vn2JRm+rZJMVDjh3EWUchGkPSV+An9nomy8CwrJx/grFf3uM87YbgMId8zWSKqq6Dn9xEyw/+B7c
pz2Qpm15WzHYkbtR6ZrJ9ISpDezVbBClotnb2jKs1+F4jkHd4SwF4dFB+rUg7BeWZXo5qa5F4UHR
1qbmlxNUV9aDz8OEQ41t3Kfdhe3rzxGBNkjTpugx49FOYD5Egg40cr2q5vXUR2So7WzHc0fXU5pO
lZ0pRpabBchcmE+ih2tK2NXJNNBL8k09I1Al4Sx1u/j2DJDuHOxgVqmALgeymiZBGzkJAPSS62rY
fgTT3QmwWoKBl53l+J+QD9GyN1B+7ALYfNBft2h6sOANM951t4p41MWduOlDkxVNIM8OFNlEXFeM
ClH109T8FYfwFYH6kyemr48JaC9xvSwbUDD5RnSGo8nTgjfy4Zhw6acclB0CXk4R2wqMPaIyXVJQ
WxpaBN1BjBTcAUSB+Z/MAIpnYN0FuFHIug7cTyj7IDEGuKGvtJW/qZM675fjBwNrLo0GAocJ7O9d
dUWKjKC8bdtPTDmHZYZPW64pMglksqPHODxaYMJR9aDRiM8ImsEy0kCxOcN53wAMjGfxbEh33lAx
QEsbgE2y6beP7Dt0fTeRe40M7W+zxEEbGUPsnvYKMzF1hqEkKDdMWkEuel143JXM9gpHBeCmMe5+
FBvqF4GavgTVp3LXRFec0dBfRYG5xdvEtzRSV9BUQSYGYLA5xFaNQTzUEF7icIrbl1EAjm5wyQm5
8QczQ6k8k6mOJbzhYgeUBhqv5gZk+b+jgTjoZ3yDz/vDjhGiBxlPKxKLp6MCXY8kl2ZowSWs/Y1p
zyPtTgFJ6NN61yob3jPxTx7JeO/gyZVs9DUYowRO4/bnCLQQBAgqICa8TB3yD1dJkRoZTf9j7suW
7NSxbb+ICpAQzevqyL6zvZ32C+EWEI2QQID4+jvwqbgnrZ0s4q6n+1aR2yUtJE01c47moyzCYdeM
RCZ9JvC4hiDER60ITKRvMM2f2YyDKYuAfSJUofCB56fOxf2ff/vnl4L9B/ZMDhzT4KOOViAyAFja
ZbqEmMsUj0Brwn8UkLm9pydgKWBksOvHe9B+1YOcpvF6iLOXHGvvLpp0Unehc+30M0qB4Cj5k0ba
XRsXOkQ3FfSsXtwBK3mhY4WANuzlnPObNouwIeXdtfLMzwwviRtnxMvJD5ujagCMckCGPP3ha005
DpOYZJ+DJfdd6Mk/xhrJnrpEVguYZFzKTdjd1Zk8aIkLPE5iAM+be5F9xP/LT3IAHnHH4fMHVTf3
ryVIKg9DzhtUQap6B68GvkDC8NkZ0q1TlgAYzp/dqnipdTElyHWiUIncI6B7uMp0derfAdvW7F2U
CISZooMA5PPAkSQ9lLl+8nrvUxz4n0JeV4kz3dJpCu5NmrfHaeTq2Hlq3hO/a07TUEuIS4Hr1g6v
UH9snoCuZKdu5D+mKLrTUFT+UJXzVwfvr1swI67dmn8oBZgdNS/Zc1HP9UH21VOr+iKBTEt7U6Y1
gASF+xAyZEYE5AaTzM2uIWJZXcsmjVH89K+ZbP2HdJr32tEE17ty5+BNcmxccCb+8N4aHwgN/PP7
poLnY9/BOlTN2asLdJFH+YFDo/KhJd6daPDZgWLNdR3B0UCY+tRoTx4yP+YJAbjutiEu0LkiThoX
wgceQBoCZUMNdD/wQ41zyg1KaVU/HkyKyggGL36Cpva3CYn/MUbST7mYD1x4er+br9XMEKldf8B5
RB+8vr9ihRvcOAxqdhStnNwJ+XQvDnEBqlyc/Gza1wCX7CBFzk8OTzuAiJEOxoMyu2UoEu5ET3/B
LrgGFnEU1zBqqI+GoaTWE/9aThpgFIcGRxNP7RfFgOMtKtQ4JbbPDp5cAKwDBIzwxdOPHZs4qI/9
MqB6+W+GtfTUFMPXP5yueOEnOjy76WacMNxPsxetygQQu+JaUg6aA7iZh1Dq9pq7T9gvAYph2H2F
14FC4LEffxqeFJInIhBTIrx2OvagsO3SJjZJ0eCQ7MfqRxngKmk4jsi6BQCsnkeFmhAiovDT+kDp
dFWBeLnLTS5QUt3FEu9x7czBnYDLFHw+6cFD1ugaiEuwkAP4cbLWuxFM8Ht/oUfOvAVGzpTYSlgd
XWdTekSuA64LuDfL4huoi+ULg4qCA0PAJEv76thJNT01YXSHoxyYX1+9xALV/j8UxhSlZSQisyul
sB9HfX2aFm5m2vVY348CKf2jmYTce4SLK0e2dy7O4T2j0GerY18iCReDXZixKw/4ZF6jXuZoOKuq
YjJ3aTCe5qBABbMqXwLHh7tlPrkLWMgcGzV4Dz7yoyIj+iHQKN8Xpf+AVO/Rq4LwGev4JluyeAbS
5qeJM/wmyX/OZegdoBcUPs9x5+/yIQ0OTlvr67CKv0H79KnmbvGQeRmSZBUg4a1PT38Wo5x8AKNz
cvzpYNHdai0SI2a8nKf4hY1I6ITFP4IHWCAOnIgcIXHGVvop7Bi58xcNxwbQGFiu9ADqjRAmHeVt
wVF+BCit2/sxVkjaOeOV4rmLZ9H0WFCgLODs5Z8iCd8N030XZYMXYPqlRFX6fwhx/6VE/8X3/bFG
xX6fZf0XLfu++AHWnfjd21zsv/7VGqf7/0PCtudBoWedsX3d/PyLrf3nn//6Q9eOQ9CrPQ+cT1wh
IvcPk/F/6NpB9B/iUj+OIrBAKf4nqNT/pWtT9h8GdEDghsyn4Gwv/+m/dO3gP2Hg4o9RSEIfhG2o
a/+/0LX/YmuDZOCHfgCQLL7uLUsbVnxD0GFzOPYsxyVwno35nG/rlL4ncLA0D4r62+Z56IB4NDXh
UXVNhW2w4gyPAVd1X4fFawqwYlRw9/1SxdpgbL6nc7D0aOkcxPVcoqqVBseFNMsfSbWAoXO69Esr
FqrrN9P7DjH0PdGJpRtLm6gDJ5+PWYNLqGlxjWqLOUICYCZiw0dqZeBsxWBQ8NyWxyY4glHn3wex
E0YvvQPMxZ2BYP6UOOEcKLx3ZPty0QfZusFt5LZDuHQ4VNDGuxEou+m93+m8OJ7v4D0pEIwY1AX+
WgpRMY9ur1HEjCoj+Cdwp+BmtnPjEnlqRWVk8CLoWDV9ON/du6o/S3+WsEkb1l3JOgPoSJYNcg/4
YELrSe0HIKKdL1oH01LCHSeUdU3o3JHSjVDwcJCorC9w3ll+gaWAUGWmHnDUsyOSFmxPlfidD+Za
unAqHqdsQ7t0ZSGGlvqJQLCOkenZ0ZgufM2UCo+GutUGDXtt0qztoYJGZtBR4ANKWhS/XGz1d10H
qZKFzS52PiAApwuny9ophAM9WZkDjOxkKarQU/APYQAMZrjZ7OcFzq0znR2qYGHe1uMnlBUO53te
G0Brw1DVyNuWSHbshTPPKHkrEKRbFtPswg6srYJMmReZigfHwM0Ani5hDpjtJ1bj6nXRF9gUecIN
9Aq61kkaEAiCp15EswPwrO9mG3vqymZk6wh3kavdcWIIoDD1kYLPUZxxhrxETpZLtXfGKb+CbRXd
6G5lRgJrpwC4zgcYzqSJQBW8Po3Ka4EmKuDClZwfsJUzwhYXpr6Aqgj4cAm0Lkl/1QQCnJ+58QCx
aYt+nDaCZ60bK/6lAHCWTnWUtKScP5bK5I+y7dVTh/LSBeKW2GJsWeGxnCJvhLpHQpwJVWRP5uUt
Uhw4LErk1qYLJ8TaBXJUZkoAuaJEVb4B1nx2H+NsqT+cn461+bZDPy2MixFCTjCUgD64fPK/gEWx
pZ+1Ng1WgOshFOHCMkgGvKk/ovbVHXGyAg1ReLq9cISsGNfg3prKoBILHAYy7pWJUAnrXFPMG2O0
8hG2tjAqM0ziOYopkIrGJ5lr7oLZ3GrgHp0KMu/np2Ktm+jvQzokBoK1zhQkqannexLP8qEzMb03
A6s27JRXNhNbAKeOh5Fx2C4BUe7V+sAA9mifgbQDLoLCdsO9AdwEjy2TCRpcdlmzhVZCgyFzIXWa
DArTlORQg+sPzVQ5dCPSV45J2zYdGHwZ9ESFiedkFEgfogOG8qBGZR+yEAMAiBpw1o3O1gZwCaM3
wkom4xmEvrHWWD204cnV2hnvKkKA2hRZWHgPJRtC9y5COmraELj7W7Hm/74SmLUBVFOWhmIe0wSv
EOSARAa2248OvAqg42YlgueSkyrDPlflkCfgpCWvxo8pez6/Klc2CGZtECYNcP0tHdBzQySecr+C
EEwQtofzra/dFJm1QTDIIhSSyBhYN3zMERz8Af4CGa9MknXQPPjcOv5YX/kzPD0fJrzgmnsCvRj+
GpWE/VfjDO/dFd0szN7/ihz97xBbOwjwtqyF9o6PfF4KuZJgjn+1SLZu6c+vrFBbprhSFF5YEw8T
H2jdJAP4+oicWPMCiMacTHWqN94tK1NlG7JrTwURh4kH0o8z/8oj6TyBqZdtbE9rrVs3A0mBn3ec
ME5YhTIJ1EaiegYRS5nustiybdg7EBoYmUAz782YgoUR9oT8I1sKKb6m0NBGIWB8Zj/aGuCujaNj
Zcu1ZYzpiGRrSVSQBFEKSPAcxoDzQn9C/hoMtsbLzg9/GdE3m8bszyjjB3gc5NDBOQZ9DcJxC9gb
9AcvvLbZNu0BGOMNl9OcdDrrE1IEw6FqWbjxQFibemsPCDw3dyYcEAknRQ1EA+qQqQFW9fwesNa6
tQXgFSUir0AoEOS/d6i1fW5QuNqY4bXGrdD2grYBNTabkyJ05udxaAg9DAB5bV3PV9q3hYxzwJla
qsycOCmq8Y5L5QnvAf+yobGFjGk7sLYv0XoPyY69X+M0My7ob+cHfm3ztaWMo4bM0RBiXr0SNJtR
X1Fnuq/r7BWA3A9ThORuGZygfrondbhxHVg5QG0reA5/aaDjOkx2y2E2DbWgTINLicIdyqFzJkHt
qTa6Wgnuf4kdA1E9z54zJqPDfuF5C8iM35dtk/QjcDTnh3Bt+pe/vwltIHKGhpfpmFAE+EvcC370
fFFuvDCWm9875xK1jv6+weY3zsGYeL6UKGmiKlWWd2MLlRvqp6+dqDQQjFua8WtTY0U57DBQ45m5
TjrGoG2oKGh7M7kqAfY/pEKRXTtVGx+2NmxWyOPEB7LMo30igYbxIGYCGhSMGsr8cH5a1qbeinqW
QunMmZF/AnWivemDwN8NUEK4jZuy2TitVj7BljVG4taBCArvT0pnY/chBd0zu0M9o/p10SfYusbQ
RBtkBtvb4wTKzL4y88cwhPRNlYbZZWvX1jaGrV4JEdEFh1flSNB2qDTKeNPgdeXSQ5a/v42MFpr6
0PQYjm3jfMmmJgduNH5sO37Tt+wSRw48wW2JY5D+FQhyQMv8+QSfSLJjQ7DlUbs2xcvf334Ci+Aa
lHvDMR5j8CqW1rvLB8gK7tIdoN3RoXU5g2XKWlBf2+AB9AUNUAPhF06yFdQ5ePjCJeBZTT75JShk
NVPf2TJqXxsgK4zLqa6iIkPjURfVx9mHNEs2BvmGoc7KfmSrGk89Ml6VKfHTiQKMS32Yer/edf58
Glr/cxe6W3b2Kx3ZFup13pJGUBe+N5wlY+c+8FI+sYl/zym9Cop6I1u8dtzaLuodXMxakY/6CM26
E02nu6iMrxxwtILSucpQes0H/7mGsqtMt2zV1z5t+fubJeymTFGTO/0R2BDcH3gSoRAOLRkUjsHO
gkThZTdE22BddvHEcUnXRx5AjzHgBWrcCpi2i/bCPy51b74ipNzJCifuj8J3glMG2DYIrh1k80LI
gZ7vYmUpe1asTxoQWB9CEMnsoai6c+Ya9Ey4soTh4XwHazNhhTuRU1zrNhsSVpr2JVYsOLU1VFmw
nr2dq2J2D0B7nZzvbO1rrKj3ipQoMdUagICuAi8WRMGu5GbjVrpyunpW2C+wYgo/DZ1A4elrB7DN
1AEQ2UTOxlCttW+d3lAF5rUxTp8UufOAXfcLTbPnsq2fzw/Oyslkq+/GRVGHXhP2EEkDkywfM3c3
iPxliLKbuIQ9xfleVj7CXe50b9ZsA0qJiiOtwRZm93IhFSMZ9QiNvM+XtW9FNirZY9vhjn6EgOCx
6VIo+3vQgK03JOvXNivXOr8jYKkdXBFM4qezm9AJpeIyLXtI94jqmAleJAAS0j3AEuJ+gqbtwdeq
3hi7tRlaxvTN2A0ZSPIlWobuIk8fjKmaQz3G5MoxIMm2EURVz4/hWj9W0GtZQYEpFTrxC/5Y1uUA
IDy+tSUQTJHx78s6sQI/jQoZDoXSUM8DBRQ4tMe6bgugPdsnYE/35ztZCXjXCvi4CfyidWqoNXn8
V6BZcYMNJ3w63/jaUrbiHSzCXvWqwG4yjA9elz3Sebht9fRyWfNWuM++iHmalzpx4e8MNSZxBOX+
ayWji34+iZfE6pvV5I+QDiko2geH4qls/lDEgOz2N06O9xcRia1AF2OaZj0F54YHzvPgSugFQbYd
qr1Afbu02QiJ948PElvh7nltG84OAS0IY9/XPvDn4lMKdFQm5YMmcuOO8v5Uk3j5yDdj5eR4ciiB
sSo1LnTpfCS0O6V1fjw/1e8vUxJbge23o6ETihxHAT6qGsmtzzZmYe2HW6HcGtaD6YbHK/X66xby
tnBvw41Ub2yHaz/cCuKi6qdcg8Z9JOKDC778FP+6bESswK1irtq5xLx6IvpGUvlQxpc4zAUhia2w
1RICXWaEUo7puPdxNj1JuIZWwvkfvrYgraiFTrsPClHcg7D2WEKtGaje24i0SQiqCuDKly37yIpd
MJgzp/Vd54j9+BmE2L3jBt9kN4Oo6UoQXqvLFmZkBTFWvZSVizsBm8d2j2qf3MO+e9zYnb2VwYqs
6I26Iex9BlLfdIqS6Tp/9eE3n++yr6rfmcfhCFC0c6ie1adUHLYybSsREVmhnGe59GVu+iSX2X3v
Fl9ZBukU4aTfzy+AtfaXv7/ZKkbUEaFlnHZHL2+vCtQ44NvLXwqoRm/M/VoHVkgrrV2UV9FBBP3K
qG2+A7ZxHwXxZcfCv9B3PjOuBLfmqGr6NJHye0Wq+y5kG82v7Bg2+s4bixDYX69P4pH6D4Fg3RWA
osFG9K0cOjbSLu/8ocIN3DlCew/UG62/hzPE+hvnk1fQ7sIJsEJ8ikEfK2NsIGBOQiHULYF1Am1I
zdWhlQI8l4sWkg23a8faT1Ed6xOo4HxzxuHzyMSrm1Yb1/2VZWSD6wbYi6iAYqgav0BVZDmSoQED
wrOGRtdlX2CFt4KEO7L/E14UJL9Tc/iVF+N92kSfzje/spRsNB2HDYUf5iDQGUnvFXcKMPWjIjnf
+NrwLH9/E8Y6U8C36gGPLbhl+K66jgIoM4zzBg5v7bcvf3/TvGJOYzJadwkhjOyJol/jyZMXrhzr
VDa5x5F46rvEN8NtXtEbMYpHUAs2QnglyELy928HJYADMQwV93JMX/IouKm4+1Hg54O0Jufj+fFf
68Q6pQWDlyQkAVUi44JCqQmKmVH2JRD1TwciHOf7WPDS7xQSSGhFsm5JV+aQBE8CT4A1BPAv88BA
9mv2k47enRzAUmmyHDLx0LEb87w9FG77wXd6CU/XTUOXlaVmY+XgAYwd19eYrpw8gnHwAtrRxy6m
/5z/yrXmrTO8H2kHuQfRJalDk4yw+6ltwd7ZSt+tnOE2Mm5IIwjkVr5Kxh6WLGSiexi7PkOpFMLz
oNJ2TG3sJishYyPkitlPOzWVHYjfLTRBzEMdXXhLDqxgHx1FKuBWVJLXC19ShQG/lyBD7UZOkCC8
bB6skGdlMzWlYBgo0z8tQohV7n922vLj+ebXhscK+glAWDBGUoUdZeiuauP2e+BU6eF862uLyIr5
jOQMdxko41S+93nk/AXofSjEtBtrdO3HW9GeT7ItwbvsEkYK0L9IKWCtsjDhy43fv7KdBFakQzMo
i3QEgY95gqNNTT5WEuq/jUgmaFlfNEQ2HK4qGGS0e3TRpQMcTLJ7AX5gX2wV1lZmgFlhXEUmhWsd
hFEUDX+4Q4Q7f0T6Zy8bi40zaa0H67gm4eCyocAC1aBtgwHs3UL/FpInPL66bISWyXlz6NUwLeqn
Lscn+JkCTY48prn7mKv452XtLx/2pv0elFztx5gBbKi3gyG3Zd4kUUouW0NsWbxvmo9HUKE4tDGT
pgTjnrIXqdoPwZA9tnKrLrGyTG1QG4r8ysWdWyUuaoGsrPBsB3c/qu9GFV24TK1IRtq1ByPNkUkX
RJ+DLLiDgUJSlfL1sjmwIjmFCECZtRxHKsYKrL5sXByosr32u8v20T9uhm+moadcOlzEMinj6dM0
zc+KlM/aiT+d/4BlNv8NLiA2Ks118TiEEIFMoqiCU0HOJSJtEvWH8817yzi/174Vx5zHfB64wc+H
uPQc1k8qkveF032n0hmhOR98KkIwOxtJGUy9Qr1DxgZiC5Jf+H1WlA+cBdDzojKBvCjZe53/MIzZ
FiR4bfCsCNfwJxRwVpJJxmDVk8OmSor2VxQP5UY+a60DK8R9IyBNDveIxLRd30I6Q8oOlpu+vKyI
Q2x8AfAjBsFQtZDE4OD7No+xl0HmvbgsPGxwwYCE2QQNapHA+Dbp4uomBCF5hhTn+dW1NjzL39/E
hik1xOHrtE0YA9f6AL0H6ApquPmq3fkOVjYoG1Dn1cT1x9hpE56OP5F3vZuCvttLjz9Ayr89ne9k
mcz3QsTaosJwmiJ3cNuEluoTg0Q9FHI6SM0vih+X9WDtUhDKhtwebZCWm+fm1zBP5sabSfmtNIv4
+GV9WFeOqVCBGicMlci52PUBvIpK8jJV3kVgIWJD7CoixtoJNWRcGoixGsjpncZK5Btn9cpKsiF2
Ax2ogVPpMtFs/gzZnuzKD6N2C1uw1ry1C8GJqGXEYIrjJpXdCZ4GFMIPqQi23sArC9UG1KG2W8Lk
fmiTKGw4Iq1PlIo+iab5xjL/wluxDaULyxrahb3CMvL7D7CRhI3t/DmOuuT8ClobJCuas9SMFNpk
Mgmb+CtcUKG85Ptbhdi1xq33gqxNGDm6bsF5cNRXJ/DItS7r4cLlY4Vw20NFG46lAgaKbI98NBxg
KmiUXTYuVvQq4wAxAk9yeOr1EAlpoETWbELwlhT6O5sPtcJWFhPApVB0Sjg3hfMpC2cPMsZcqJS+
BK6m6taB6COEI1I4vD51YRq21zImQbv3fM2ia6j3lF4JMnw6mgQsJWj7jaPhEJKIghr6ucjW45gv
+4Zf12OaqRvoGyqeQPY9Z0+0K1E3htFwMHx1+7IsPkCJkUGZjnVhdChk4JrTOMVeAY8z2jVfptD3
06feDxz+3c2gSPKzasIceciylzX0BKCMAY1GHhqoz0KT+Di2ajKHVnkxe4mhmWgAWE6lgl8chc45
ksgz3DHioW5Aa4BE5PXYpJBhFSGN0xcNszTv1pWpC5FmX9OouWw6bchgPfkavxxnooPK/Q7ylUim
QnLt/FpZOUtsvB0bAPSBTmOboAAKAS8H8kQQFvwJBvvGNrzWwfL3N0eucjMalKhDIrXCOeQcu2c6
Ol/hn/vxsg+wNgEOBvTQhC7Wo+vGQB471Ql0wOJK0L6+LFiJtRXkQeFqCGp3SYgyD1TxIg+vP+W/
nP+AZUt/J6CItRUomP4M8G9CtE6Kw2tkhuxQhDwhrPzINeTv5J323MvqtMTaGWRT9CAFxRgssLZh
Iyb/gaMTvEJTvfExa7Nt7Q5uoRYD7VYkqpcsO8SGiWsCcPAX5EcgqnR+xFY6sYF3XlN4M/QQ2yTI
aqiD5lBu+tXqfPoZOvikw/lOVvZ/G3XX13JMHXjBJJFf/QZ2+oY5sAQ73/bK4fun3vcmJlo9qkGa
UOClLIKPDZRJXsvZET9r34xfjKDi9/l+VpaWDa8bmJzpoFFdrWQ8R5D5LCAmCBwcuZPlTOVuKBxm
dhPi5dv5DtcGzQr2EZKl8ILNcOBHAu6MekwKaMZfFoY21q4Nx5TPGY41OCyrRfMywMk5upddJv7k
wN/MyeiCjM8KZLwaUVU3OVRhb/uyc/+5bGCsIO94k5WpEHjXNDq8yRsKsSRuzEZYrw27FdbhVMu5
7nCZK+GXcq2biKOeDhOC8799bbVaMU1opeNiefJFdXTjV/BoqYevtDD/6B4a+ef7WPkCG1znQfoQ
vkYRzjjT0F/QIpx/zbWGvuplzUd/H0KM0IZDKRjvviAcnOsybjwogo1Qkzvf/grsjbhLBL5ZPSBD
Q0W5ipoEiK2+fCoaYyANGDYENnOdcD5mXf3gROFATkGP8+QmCowyN7nDmNhYA+9vip6NJxphrts0
tcIvgGLRXeZ602HuY/7Rj3JyOv+Va11YH9lxvxF+48Hitc4ewmG+TQOS5Horv/r+GoCCzt9jmE2o
8gRKNEnMHf8KOsfFVdVCdvSyH29vTWVQRLAGqxNfdPDn9Gf1UXAf/mOhbi4TsvHi5cverAI/nkCA
btwaF4UGJlRxdJXCOE2a+dP5b1gbIesiAjHzLEvjAiPk5+Nd1MfuAbFIni5pndjQTQWtAhd+HgIF
GJlHe6fmyELXedNWG+vn/Z9PXGsKAriq4UGIYy+litd35dRFSLNNst8qqK91YI3/7EJFthtIk1Dq
FbjIjnz0kST0Yb55fojejwCAZf+e4KCbEWEEHXRZ8drBqiCf9WdQen6cb37t91unBByrTR/rGb5D
qulgEUB/zz3b+u1rjVuHRCZnr+vKsE4G1z9VpLwhpNu446+cEK51QsDS2M1GaBwl8whoNOQ4kiYn
z0Ge3TsZuXDtW5CuPq9U5oGImcQsopDNGEbIy8DP/PzIvz+xHoS5/opc2LoaKOPj9Oc0B4kYdqUM
ljw9981hrBwR/j7fzftzAM+Fv7uBYFIaQUIfIRY4TgtjsDga4S/lxuJwvoO17/jXTMADdIiLOiGV
fqmEd9C9+5J56fF883+w+v9+rHg2sA7yKH3kKnwAqzqIi8dw9xiepF9D6xZKoWI6wf/s3tD0tysk
7Fu2Mhorn2Xj7BoeRU4JLOWxm6l3Rcs+Ow3GaT80OWs2Nqe1LqzDrSoaT7uwtoCzUNqevA6C0W1N
GaT7WHTZ5NjQunaG3UMKU1j4u1Q/BBRqiQO0r0nnjeT/2icsf39z/GgDbSdt8MNx6Y8g9ju27dci
ZOpxrmIxXLQFetGytN90AmmkNIUiTgVJ6vA7q8prkecfWm42blIrEWLD6/zBRSkdlFIQo0UKg1Po
qn4Mdb+FZFhm8731a8V5QbqmydNlCihPwT1o5Y3J+1c+UnGsSniFpg3EGM8Hy/u7omeD7QThepoV
PgW323tewAdR1wqUPQ/KWBD62XpMro2YFfJxMIeGdbjye2PvmUOhgX2FTDmR3fX571hZVjbQLhrG
tMX1Gd+RB+YAGzL/sYOlyh6O2e1ls26D7UxQIFc/SucATc5J3HDXcx8IadkWY2PRXnxv3m0lu8Cn
BErDGssKLIcafFLpMqiSQPsRRBWPDad8aqEAj/q7WyYcXoLgVfEoF589BvYbRGhbOPn4zkuYTRGK
RQbIwP4Ywl22em0F8cYTtGtzuKYxPv2gte/fDi3vb0yRw+AvhX1LPMdwyYLrV+HPH+E0Ds88BSM3
85i7AMQ+8DZ3ZniHOnl3TwVV8Z6SVAwb14qVCbQBVG4ahxmBMywMt2gZHEw19dHvzm/n/qoYwfna
mMQ/qZF3gsvmLjFwGnJIBfuQqYh+kWpkP6Esom90msYvohteIen+RbfqIVCzSaZ80FdwyilfSkDZ
j7rOoZBvYKfkVfBXq6j/TOOAwNKo3GK3rQyDjYdkcyDhCMXyY5aiHjfEZXw3QqD8avRd/vmyULF2
YLjp0GEehsUulf3TpfCXJvK5dMyFkWjtvXjTm9oJ4IxF566FVy+Uj+f+NZZbb8iV3TG0rrdQJaqz
uZtKZG2aioBGZVR/jA0gKYe5lg68tUFdj667GC7Ph/MjtrJJ2mBJT8Ys8AdWIrntBEeY5VQwXKtP
8KMqdj2YYhtH41o31sUrR4bTo4qWiWyhuDzPDvZhYm7apjkFY7dV/V1bYdZW7LlZoUsFt9yg0sUH
QPf9xyjPpm8T95yNJNjKh9i6fsByZHoIoM6TFah/nDSbPKDwQGiAwngEV7hhs0S1ktPwbORiliOv
lKqqTNz6dxq9AsYNix36u+X0MKn2uvRgRhSQh15tJfjeLy15NoIRUtQeUiZNmcwNDH09WJTB0tXt
3f0Me+vJq4+kkqcpunC2bFRjSNMymqswPkC4J+yv46pjJxHFgEoE2QC7z/MLfGVN2HJ/DG0HBVRk
DpPQ7d0kCn8PM4vmqcILYCOGVm4AgRW2UHuTRWFQJAtD1p+CwoNLmeNuJTXWWreuTEOBhC6Fw0YS
GBqdoDle7HmV/T4/OmuNW3HpwoexqsIqPXhDceOmcDgVwcbArzVtBeOiqNqBXZQe5tkHpQsvBk8m
53/1ypzaUEYDpcOigwruoSzIrcphwSWfFL/stLaBjMB5uiGWDJzO+ChvwJ/kp6lwXrKKny779cvu
/+YGn8I8ezDUiQ+Thhhy1LTdjsLh4lg5+a/zPaxtHbZ6HxSCFXxWnCJpGvWLFPIV/MkHSD48q4me
Uid4nIYclt+m/1W3W+t0ZWe0Bf2yIMycgcBJuYLt52kQ6XTjSeyOHc1gPFGzaGMHXtmlbJijYyaU
uGoFUfee3ioKV88hvRvpeGQUdt4RtO+rboaBx2VKnp6NeZy4K3VHBfwgVOOMJ5gXgBxkmmg+nJ+s
lTixlfpyQIll5TdwBzbBXTawk2Hyy2VNW9Ft8mnK6gw3rqrXYPrrBlt5xV7ON742D1Z8D2BwzCIT
6aFuw39SOIo7w2vUfa2RS6ENeRmM3hf1FlxmZZBs1OMMNa1u6OGrMJrMPfS50b9T1cRbuMCVDcWW
4IsBR/fDksWHyBcz2fVeLuHR4f3WQzo7Gw/3tU+wwl4HTdqEksbgxM+7qXz2xFY9dgWz6dkSfH4w
exCSy/LEMw6F5UPJa/otDCbAQICQUDe5YUAdO5BahxTxPLnx89grIY8hiMP9txzWF37S4+asNmoh
a5+6DPObHW5ypAf1mn55Tqo+uy6Hpi5OPKxaZ39+7a11sPz9TQcN3HGDyMvDg45nh91EJfxFTlB5
B4v+fAcrN3EbR6hgHD8PaauPWkCws0yHpyKtH8pU/WLuCDusLYrpyqbpW4c7royMtrRGPy2H+xqA
BiXPml2nnavaDzeA82udWNtAGw6wqunRyaBHGNjU3gOZi2sze59jr9s4Ndf6sHYDP9dQj9EgK3Ay
n+Ao+dRlw2sYsF9I9nw/Pycrk24DCkUZRa5L0/44kLzeRY4DxZ3Jd0+XtW6VKDMYtLu+QyFWAwLx
TpQqe6hC2v9zvvWVDcaW7PORCqReIPtj73bNrghSoM762NvnEbyIz3exNjzLzLyJiUKNnkDtHB7M
UGX41BYKimOBO4cbd65lHN5JLthYwpnlo+z1ACFohQWqO6jnu+yeFNEVnLWvmiz6nIdb5Ma1T7HC
G/R0OtOIdcci9uoTg/H5HvnnLf3Eldi25fnoSCisbvruKAXcGj0Gq1ZAweNO/tYe+HTc/Dw/IWv9
WLGtRwlBuxBer6lXvRRB9gSb9NuqlY9+Zz4shKWNg2WtHyu8WakDB04/3XH0vEeFEjdKxC/V6JTw
9k0PptgCL63NihXiztzWMq0odLDAtYLHXw5PPdJvacKtRIiNsptBjUmLQXXHsCXfi8p/hhTHb9Fm
G7fGlR9v4+bzOq+FaH19ZHEe7hzig1swp+J4fqpXdj8bNg9HVaAqBZ5nItU6Pxql4ZWdw8q7PpmA
VOoEZ0+yJcW/cvGyIYPpQFPf4/iUalTHQrBbOAzcI6f5ilP/FIn0dzRE1+20RchY626ZsDf7Spun
Yd8H6K4v1I2R/V1M3dvG/GLsawQY4b7Mo6sI0L/LRtIK/ZJjo4lmouA1OKldzwccWEoOu6gnT3CT
2yiYri02+vc3xdCm6GvG1HEoNRx584jsCies7jLjjZdFpQ0rNDUNgllhhjzkBnagJPyY4UtdZ/nj
GAzfPQlbq/MjthL+NqZwzmt/FkgvH+MYdt7l/+Hs2prjxLntL6JKIIHgFeh2X+z23U7yQsVxggAh
BAIk8eu/5Xma4zOZVM3bVCbpC63L3muvS6BPfYc8zDqub/ksf6lx/UND/7tF/mn/K+75zFNkEyPF
WOSaxcjw3JDvPiXrlE+O/GEv/WanfmYXVozJKWyRM9rMoyhkjZDRpW+XPzytv9hq/3CPfeYVLqHf
EHZbA0kBi5h3mM56uu/qwRYwNL62Fir3LnCvMXNHyK8vWcPGPQxbpzwc4/0cO/Lf1sdnDmJF8VYL
eOI7Mc6/Epo2sN/Tj/UY3mhYGibjf3MhCD9zEDFiwSDDZ9meBXGercGPQaqnf195vykJPvv7dWEU
Vh0d+X5Mlr5go0WIto2rQ2X65bxu9fICjnh01fWV2P/7O/5ubXw6HUIJbuYG1709MkRlXCAQeB7O
SShV+oeD4Xdv8Olg0CZd0LvobJ+KdDeYMZfkPxaYfzVvfztHYb03zj7CS68R8oSbucy4Kf/bY/lU
ASDMpqkEH/FYPizK0hpipH5c+B9W6m8Oy79Apr99cNgFQTbiB1Y66ANi1V2rSd+RhP9hR/7mkX+m
HpIYtCTa96yEn8jexdEtU839vz+X35xYn1mBSodjK5eBY8ag2i9ylJgTbuEGxnI4nhgMRh7/2/t8
vP/fnlATIMEwtVWyR5SkOUDm69XPaIEW5lAjV1LczKg0/tjsJ3+Jwv/hCPvM4+I+qtTajnInjLPK
FaFE2KbeDTGkSiafZBxiFYgRYrhCTPAkYzlFtjCqdqJZFYFZNo9I2RikTkS/12HddvBnRaBzeDCy
ScZvlFpQNdFUI+I+91NtJwuVRkNDJNQiv+qymsqGydHBBwLZ5i62Wj4jBjMdnoYQacf5GiFNCf5F
BD6ltO3JqIs1nEen937TIa9LP64WEXYsG1DYV80QIDI2bU+0o3MBfoB+jjkCs6Tcpq/TsLFfiC+A
4ptvY8DPcOzuq7xFa7khK9qFwwn2ZOKkbUJuvMpmSFN949BkISo+MFcqrljzzaahDk5Ktaxecj5M
zQl0xOTKKiavFiKm28h4jNW6Blz8LRUdQix6CgfbgSOnFWjqUhets/U+DjaGgNDmKEW2fREQBryq
cCpSV+9loo5DikhaLOGMFhLJ7a6sKtojhJmkebqQQiZsR6OsOcIIa71KlYn2oKmWnY7f9eSvBTQ3
RcjdDbXjPh4gQahWe+VXeTVG2ViSdQqLJuWFIS1mc14+iCQqpvE9Mud2sGM+OGRcwkwZmXBnOMUi
JWGfIVrbjPLk/AOcbgoVtlCXnPsBNxocqkWXNwsMLu2Am2GBlXf3jW3yqouIKRaz5Ma81TjT+wn/
apxvJ7a9Jcu7Cdt3xDu80eANMqqbbYwuLtW57lThLdnPEs8KRmKI7oz1t3V9RweXuAcbPU5+OsFf
KZ+m5ogs073UU574Z5PpUmzmOl1fbC0ueOY3EJEcY9e/TZ2J897gap58k8fNdgc1y5h/0OiLGQQO
J4fmAbxfOH5VyXBwGYTJLljNR+AtK1JaDRcR1dUVCNlU5kknpyPTMfUl1iY0zXWLqg+g3zT7DA/e
6NJvY3bBoyW5xa2C74A55TCwH9RHR6PcY9suST4hWbSf5HXlWcFbinRkuSc+vUGM8tdprZ9bsf6k
SSxhoa1LaPA6KFwtZK6BeI18/bTM5i7esOTGkeYphlI7JcXbsMXfQxW8soy9mS27kbxBXrI9L8SV
IoieLcJ1oV33BSGC7PgovqQw0IFEuuyi+SIbZMmbfv0R2NbkSGLbsWYsq+WxT2vUZ/tawwdqjaF1
9/RAGvPSZeEjbWjJ9MRzP+gHusHYNnM3cfSKSeQe2Q47xLleq4hjcMOy59XKm4zIhxoRJb5115Kn
SLxFQjoEH0HfAeA/0iTbB2F4kaLXcNw2FwM7ImGmshbkOJD2AIOLXbOkB4twY7iXnGsEbY9teB7r
+RbCobocmmG3iPqIYEVkdDdfsd3yTVa3de1fK2JK5OoVW/g189ldt7p9kPAc/LrC4z7FMShAgVP4
7zbLLhovra3NQ3XLhuEwb4hN7PQOnOa7xQT7JdGXGkuq0WqHEKCdRXAF8oPbclrkbd1Mh0X+5MmP
iHYvkE1dqSaFWAdVWRefIgRZJxN7jRqBDlLktD/qrHmM0uhINNJvarQtCEm4itjUltD+XUeU7Dvk
C+UIIW+KdLLy2thY5EuUvvmw3afrcEcXaPj0St9gnQ1QK32LtL5sH9kabj3Vobr2WbOfEFiQ90TZ
jxPjCcFcd8puh7qKHnsH8obwkPVB7YlyOcrqHSP8DrcRPGJsTHOEpOt9spDqwAWSRTOkfmtteoQT
yA2LYilX9KqlS9Ymr2f4zS0BY1+3rlKPiJDLdK5mt1W7ZYnU09JivpODWsPv5ihlj61zWZpzq5ZH
FTa+HMWAn7+bZIGs8Avx1Xvsp6lQsB9JCvzdZXhcex/csXCBj3IzDuBTt0GIfd0TA7W8SDt+1TAq
XlmPeJEiirMBIQZC8jFPYjycl8wi+zSHSAG+4k3LeA+Fva7mPKXz8sTWVb30WQ3P2xDJ9qrcYK82
5KvQ/S4xpJGIqpi2+TwB9L+rYJVLd74Cv+gUD4n8nmII/SXlQLWGaaIXxubgJnIDKyorUaKso6vV
3rhlCnbINwaBJt7C7qoP4vk7DcDt5Z41X2HrG9UF6LfDl0GJ5cMFgBVi3dR1ZZu08H2vjiLCK5aR
k0QdqRyXuOwrOJ4ek9av2bXuq7D7mQSxWR7CtmePrs5AyIhkIGk+60B/N06471UVqZe0mwmOCc2O
DnPKGxj8ebfTuPV/eqnXsByNzm6gcfvS9VlwnjlCAXezGWNssTXIllKaFIpMcLPoiYVDvK/mRU37
Vs4ZzvIlemmitP26VWLAtpG4MB9nY4bjzMPmESnj5Eddw5ACCVDC0eu1z8ZfdW8o2SEiavkKZZj7
2fTtVFa27spNKnqcgoRdusZF7zRamcbvSIdDHRJ/afArfuvA34GN3DxdVuSK/qiIndndpmR2ZXAx
3fUsGR/g4aEefT+OB7ZkE/YgS1JVzEMCTK1CGPahGlx63EQd5ivr09cGL4VdyifUDUhHfzbgObSn
NEr4cWzHpkROzrcpRMz8rnO0SR6GbGq+fkSuRTkBDolI8WjZmyUz0XE2yHe4XeA87Eq54iIePRuw
v1imcDF5Jm8TN5hdgFSze2Fj+6VPQ/fMDOFPwxz2JyDu8b5Ryl7pWTR7OHJHhyzm/oIDc/2erMFk
EE1h27Kb5/TAanwm78Fn+whILrIsDe5jD4mAT1oQfDmeIs6PIPAFrrn1eXKhasuh9fGK0QvP6PUm
1j4u+Ma6X5aE/V3cGg+v9FWclbX8C6d1XyBKOyxAu6SFjUOFdxlxg6HDEinSQzsK96yf8Qb3ZlHA
npzDmcOO4zRdmpSFrtjUhKPXO0n1Q+tHFxRQ041vi1tTQnPUjumXKcvYq2wqIm5GhBfXEOwi6+1N
wae6KRGKGPIiJXW4HjvXRPHOKRQ4Ve42BI0cHLTOfrdBtRXk2+r0XQw+sMlDRLMbXyQxnMP2sE3H
dFN0pK5zroWtfkksVBvkBLn1Yw0fSr6sy873GhDgUTI7L9NOR3Bn6aUFGykTOCDuGliQ9UWXdNk+
gS9PMSTO9lOB4LvArMWoA7HkjMVRhIJX0YembaNvktaPMVyDirkegwoN3Vg9IudqXfOYVgnOPsv7
J+eiWqEATOt6PNYVGLtbImIUMFXQhDse+zkoCEpseaaKTrpccAo+qKmummvbdnGRuc1N+9477QtE
DpPgOwqexd+Qvs6iqyyNedQWUIwodp1ymy0/lwUpio+2CyBGsqGZs5OKbDgxUHlgqbwVa9RnzbmR
S8fvB4YQ3yHXw7yYa7tG/gZnTOr3UdOGcmebPshO42LjoETaJCUPdhQWzmZ42F81oLoUNWK0EkSv
zfQZQQIt8tg7aoGmy779XrsP8qDlUZpdsX5UQ97AQ2vLiYrUK+lQWpROVMia7qXb4tIwFIw9QSEP
uqZqsksGDztfqkrH2007IX/rbm2ZW3bMIyR7l2IxOjxzV7td16eel8LSqTuoCp6/pR9U8xOSrKU9
6D5sx1f8Nh5eMsiXXAraCLIUFTb8WpDRwlitJgYFVgiqIHi1CKLsMFNck2oP+S83BaTMAz2zaE7l
QUGEtZSIa9vYBVmP/E0ahcNH+1YMO6WToM9XDVn63tp1jcEf6br5+xgZokleWxpmCM+JE/mjmUY4
HSFdpffqEQrtwd9AQ2bSYoyGgCEpUITZsYFye3rqNoSkFx9epOptCdU4Hesu2i6QH9VArljVPZG0
0eIh05CB3BGrNgS9VYuLZ1YarN7wVI9TS987kH3EuU1G6q900q/BgVBn/XPLKIu+grLMsvfQdtUl
HNbgBM7R9iOTIcwFLKTENWEVSFQI7bYnxPqt2wEeo/SLBECGkTaiv5J7xZ3cLnWjx+XQVGAS3UWE
bNlLW3sTxh/ZoTwqBh52Lslbkpkuz/rErKcQEYwDTnGdoJHEdIllFzU0OE2KQHuSolrHkkJ5O4Dn
u3G4Bly3g9+iR+HIZAroUdi2U7g8U2wkvOt6bjqTVSWuyEoUUILB4LsNeh2eyIdzzkG3rfYvQmSt
LmoFR4M27/yk+ZVsNdNHI3szl+uSpCgQZUq52BAig8zYH9XaL08cLPWkENWMNKeaw3WhiOiYuDOo
pxzehbPcgp1vevZUw4ifYq2xbLuSqqMcDW9NXFHjMS8v8ASNcVsB+JAN+D/dhomshQmLffJIEJ8q
9O8zdyoPN21ByrVJ1Wxd3lbyYxvZZaXxC7IOJ/S5CHnuuoeWLCZE4q/+ONyWYJzJso+zqJq/k2CO
WpfPlo3d2TpTC5k7BAZnBxglAN1yMBSqLzFOTvmQ1YtNbiyjztwbidV9XOfNZldLDwPicrRR5a8p
Akfv4D1am6dB6wpQs8cok8JJA9fwD9GwPjlv65CSC4CBqdorFkTjaawXJlM0U3K2bW4dTbHGm7qR
tyGFsvvoQNObbgabzA100UjCRD2b+Xy0UxYeQ5qZ+TY2Y6C+R41L5XUiqQH2oEQvxbu20zRcL5ij
S/C5fb29VEHYzvey62NxgVSspUcYriTyZpkiJCPvuoXIBOqDgFY/NyS7OHQd07q8rYhsblAkpCFr
T6Kd/cdi6WlU56CYr2RnNMwx8nX2KnpUQZaeaNTT8Yix4RrdEN0gcLmYwqDDHQyCuy3HnsO6CpkY
9icaxx7nIqIjZ533UDZTnK5NJH90UT/Ye6ZTZHXWaSPDxxgANfmFjSOiYxwwdGnzhPPhrU5BJG9z
3g1d87aCURvgiqNj52xhRs6mYxisZHuDW7GYj5UWc3SrNmvCKyTfujs+zOpogDOv1yjiEvGNrkNS
vZIppvMrcR6cViSHBwseuqX1BsRDbxoGo7lIwm0i+ahU0N+mfN7ce4DMQgqWQqggcS2rTDWxLLit
l+TcVCryb93EdX2aaQpJASA4eKXmNX6rbq9kU6c/43mpwif0OJXbryiG1jsSBmnwREyUVqexl+10
kzVxt5V8FUTdS6jnUeWD5IW0j9wkEAmkN+22cGJzGHnKrRws2VxcpCaDisCFVUCOc2VILzGeIily
11Pcsyv6XcS+oSqkAK7YoY5tog4uzUZWJkIEXalIqqs3mWiLTpQ60o/oJEcRZTnCH5wGfS6Zkw78
oFaH5zhs2HobKgI38E2LNHtyOoLJVBp2Yn4K6JBi2XESgKHWJKKFHW1MN8BaHTfbWcthCBywl3iS
GKbUXYu/EDMz3WDMhs/yQQns6psRGbz6CaVDVOuctdxkJ7ijtTNm1urjJKgnoFVJgXjEhO4mUkW6
QELF0r22HSbm/bVaqslnOUmx8F40Nhp9mdrJU0AuBDcDLbikA3mFc5KXtKxnHgM/4skqoZkgRAN2
CtapX686h93wNSaTXfcR72RY4K417hQM9dzuYmD91xkKGjvnNFT9ekqlTZuh6JMeUzULbtJc0jQM
l0Ng/BafMYDj8TOhmV5IvsgqXB9gZtvOfWEN/ESuWTB+pOX1Rif+tbOohWzRV7LFnI56RJ1f4f7G
taNmjAFuxyip6I2gdWbvQiS7t6BvxEZI0B8oDlSTr0p39T5rBc54qILq+VvVSzO3+7hXTavyCoY1
aEXToVfxkEvReoWEdpN0aZ7MzI6kYCYJTJj3G0BddO7dEvLXautpesId35ML0nTMvO+HeOnwm0Rg
Xj1ySnj0tgQLysic+Ymo92wVaauKtkVHW+Vx72CaUSgY4MbfJ9A1mM0rGlAgVfgYrBM5ZHaLPPKN
iOYdCasfPHkxp3GscmlQDeh8pK3a9iLc4nCPaNqmvbdBmknEzSVTRgpqVj+/oAnelgt0NzQsw8zF
2TGELNf9aiDw6m+jNhsS+Kl0hrkvSgeVnvbYu3I74+IaZlSGaTz9SiooJWFkN2OfHoTiNrwZ2iAl
L24IMv7SxV12ZMOiEEfXW/5VoB9fv3eTanjZuiGG5MZNW4uamlcAUKtl7ZDJNi0OsANW8Gti4Vn8
klps1S+pBpFUlgFw4BmZHJlc7T0Ynt3wsq0wkM1nqBL6IquojC4eGC8ZUOvBBHuftq6pH+oesOp5
djzpj64nYgSKm/ToZ1jU19FzYmuvWZ51vmJx7oyUNkNhorvqaoqoTqEEas0SFtuq8ROU0D264KxV
3I6FX/XH5RA2kaDPcZIOsrmCyqhidb7GjRxL1/ZdcoynWdDdKLbMTuUI2LuvcwoZOrzR26gG81YP
g9l7whO1V+hof8CSMjjhSGirH6rvhNhto69cmis+KfmSJTzsj34Yq+uhjtB74X89TJHHsBL9DTDm
ey+lzCek2ucQFtcLMEXST9FuqtEpnUbtEP8MaCPCoHZeZmvuIwo8UZy9zmiDQEr8gNXJpNnU8gLh
RNzskcjhxFuDtyfwpo+WpXqwArGJGCnbdjxBtqT9AZ6M9JkqyE5vWDzI+tsyEt2/TDRtt73LSLeU
dcY4OZIIECsiekXYXBozjbDiJu0gbiYeVtEthGYh1LJkwKGHPKethaoi7xbBarrD8o2jo6uglP8S
kxZxqnVC/HIhHXPBlyGc17EpHAfE+cuGWnqk9KySiStu11h8cXYdt+tODN1chk6Dn5H3SbM0pqib
zrLT1H+IT4D0IJ1xHbjDxTpUYVOOSB9h31w09EthhwkZFjiUIZrPBQ5x8bRuY7q8VPC9SX8Os7Ad
XhbVAnkLqFaDL7IBPZgHRoz07YvTH7zurHVTcAMtjQEUrKdB91/SbaDitsKcPnvmanBVg4SHGEOI
0tkZ5+cBJkdLfzVIgfApr+vN3reURNk91GLbcMA4ifOvqcjqvtkFydhVZ7sFySB2na9tv+4CuOQn
17OFwiLd47Dx21SQWPbTsW2htMs9jdNHn8aIaciVTRb+HLSrsfu6glru3qaL6r5GsL3KiqoRsrsd
kWObPgO1rLGMYrulqEUrdFjuPmnnYHrUhlL1K1YGKSgurCUpQPzvTZujbKrU+wZqWnKtNt5Gvya5
LZAuEwTivLDOLcO1j2wfPq9r0pHTpmc3H/QAhiXWt2ajPqPvhO84lWSpX6KtUmanKoI80AXAR3TH
0BIOPAfKQvkZ4l6v95bCT3IvBoRdjXmwpkodMeNJUCvEKwZTPGey6ppja+bE/1jXrElMPnDjwqfA
1MNyEMxykA7Q4SdYykrU1cEzxVvcbQHc1p5h9pIpIN0x606DoG4FCoWd9ZylRPa6CLKE1OqIsUVf
AcX22XyqGsppTrcYokVRAXy+j8mgUd2PaV9R4ApxxBskELOuVdHOgP1p4otciM3sjc9qjPn2RsAx
kO1j3kj3GvQe0sdchDMdlj2qqxUX8rAlYfdNCCNbTMbXmnY3ra/q+tb3obEe0Db8JRCV1aGg5RhK
DZlPdtm01RKjFZQMULQBvh00YHahW6jjUUst6a3MstbyIwZ3ekiKjbZ8MmW9ZgvxOeC9dGl3lrMl
fYKesu9xzU5s6V50gNnJHYqDabxvp7ZKf4Zzkq2PcdfQ+FmEsSJP2i9d+JCSOQocTChhCfIGl8XK
OegQe1xwiDXFLqMliZM5PVu9uhr7uUuT65BtzXhP9AIHH4nDyu6kNHJEC0lIRYpO6cWcfZP69oZH
ALzvq1hb9+oXLVogToYBVFv6FBiWmaE/6mPC16dNgv5ZfFAy4msh2Ebe0/CDkXYQYANzQIqVnwAj
ywCTpTRa9GGkTcz2EaLB7FtmLGv3s8oqdh6rbgXMrKmJ7XoEOF5nzcEnJK7yGd7zIXoBwGBTMWlT
u2KSHgIJLA5MsE6Aetly42H7r+pbBTJZdw2D+iV9GacQhmHM9X7Yjcs82x1ckpTaqc6TayCw5KHF
WSHzbMKoqWzCwH3rgxkNrLNoJ9EdJ9HPKtjqRwqMDxEFvgc6lTUPQc36FS1FFFlM01RI8wjTSnWu
m3jFrCwbPVyrFtZdWazzEdMWUJRPKO2oPPso7cwJhzDF2ZhU0Vwm3mKc6SIdoMOTdRyX3Ue1dzdF
OHMuGfrY7E73pKlWFFQwfa1vtxgtdH8NZ5LEI7xAE7+RAhEHSfAc2dq9aYl1hm57xjV0CWKSyiJF
GTCUmMjYKg94o5FO8bFOZbHC6P86HcRGPw6fFCX20hKA3gnsUwuS4TsiSkQl76vManKP2p2JvcQI
6TWTkNrd1gC8hn2MYYctgRcrTBcnr1gOt/oogotjFQF0zgfoATTwgrgJUbVLZ/m3LBbd9gxYBM2M
8aB5Mp/Z9akOqf7I7hnusjrDZ2Km5fbSblylBwqmbnPBHJt3xarwca42aipz1bV8jK+7BN8npxZF
3oNQYeDzqt8MOWC0qxGe1BjF81pa+0UHrJI33ViFr5PkCfq31gRj3kbVEt2Gw0zk9TgJpu4GQnl7
BV3aBPC3Bzp6qTJBq2IyzaDfO3giozNysBY4DGPTQV8xjoG/Abql5RWf6zi5CxxKjSIeucUshaIF
1eUQwyu6AI2uh6qzoiEO4S5OHpnm5CtAxb5FhaeTKpcW5XK5BCD25WvXEVyx65a1BYTz/pGlwzgU
G6dbV1QG9VHusUrJ0WdV/AqwHpYTggWo4VF+h8E+7hIUZ2QM1y+KG9SHQmO8wfPEeIGb2PRtHF0t
gxvsYwefmDpvpIRhJRvRbO0FpDD8PlapCK7gGIn92rgWOcpbQ5u3bXNO79CmVSSPIZ8iByVnvf3A
sdVWRcLwjXeo7LL1DNuwMNrVHWIBb6rB4M8DP/ZfEz+bblfF2DeS9ABjQXQgGL7yIMB0VBikQRPU
j9kO14bjJUxxF5TV48xu8Kt1ouhxM78zGcKHF9NKJKq3SdxFBZzqvCpwvFUgV/Wo64so4lN78lm8
8F/OjtF5SQTHvaIaQAAgf/jkPl1xGpYjs5EoU+AL6zl2iatLM6Dw3Q2+YWcGD3pgZ92wLTfwqEZ+
yEJJMgCJj7oxLaTaeosPjJb0yEOZuJyjPDdPuHiithRTItmtnjD5KGQG7ivJe/wDAoje0KfNTIwX
fdTb+hAPAXlL5WC+4i6g4Z5JTIcL2BQu3Y7OtT4vDkyDcpgDJwtgEdktRnZ9kNtwa38umg993gmN
ee+G4ek7AkhsX/LEwECsmFF2Eij6UUpciYzDMXRYDcHgLuAjeaA9REhgr8QjpvzhRBAPJi08J66X
KPEEXCMcfzu2Vass6TyHrJzGaf42i6pr95TiVLziSRC9C4fIGAyhrUnaq2VGb1nAYiCT5wkOzdAZ
W5CVyrpegmjXW7uhQUOrd4Z+dh2OYR34t0kxlAHejy3m1Bi2iluc8bI+DaHA1WbDqOdlQDFqypPU
yRnrhSt3G9gG/mV90GEyh4Sz9SabYBvYl5Nop+2b4B3U+fAs+JnUDqSAfARHty9CUDLn7wvAv/TD
2QZBIQ6ZD2CALytmZDAhr6entctIcqq6bQD+s/VBMbWGr8DeU5o8gt0NTG1A8rBCnMyYbtp9DRzu
pTxADWl8XieNqa6dNqN+cSMY4GkOuD+zu7CP0VrmU5psTYCmGfBKm8e4jOctB2xsepWDvbKAeW3J
MozZTjmWiK8mXjyYlUM4hM0IIwgcz1s51RixVQib4WsQlhMV3er/wJP7i+39T8ypDw7a34haCeq4
flBG7uZ9fQDt85Dtoxeyi5KC7aIr1Hw5y8HYverKtajO0Tk9oOHbsR+6wAqHk9wfKG+/YdR9trGK
JV2dMfgYVf2FpHgA4rxiEPXvZLTfMVw/h4oOMHDPqobzfYh9tkswMUXmzdBgSIm0rlwEiXnFsDY8
puEIDrnALtEK5HQLD5Yh55inH+YOdFjYtf35M31whP/pwX9iKML4FJGAHlRRdMWR2cs5ZeJuwAWB
jjZCCZ/bbNziA7wOYQ63zjVfCkC+IisAkg1/Cob/HR3wE4G5dtuMCfnE9wNOY1k2InE3vAJbAfcx
O2A0mqTHf/8N/vkHJp+zS6fReMMoTfZbLUb+CF+Yti/DHjDuoWuGyf5B2PXP1Eny2XMQIOSY9TaK
90laR+UMA63d2OjmP36JD8L53zaLnuLVwGIl3q+8B6IbvqRj3edc+z+oBH/3kD6xJucRRhO6riB4
RWJSDorXscraCxyU/mQw8LvH8/HGf/sCM9jBmNUl8T5l4w4kYZADwLv/wzb73Yt/OkoqtzbwhmvA
rQKQmqfTWuU40tc/nBC/e3X6fz961GmKwTOeTbT1Sc7nDKm02/AHuuo/KwbIZ7O1ZAp7C30Ilo3g
WfRuVPNx1ycenkIhygVw+RaoCg7QDMb68u8b4nff59P+F2ltORyl4j2yteNXNk7m0obJn1J2/zKJ
/f/HC8k+7Wzeepqsvmb7pa1GvjNkzIYC1uhx9570ChdtNab1nHeZNtFtIJqt/RqajVTwh2lpfRas
1fUTw8dqSib+x9mXNemJa9n+lY565zSDQKKj6zx8Q0IOZWfaTg/1QtguFzNIIJDg19+F+9x70zqp
j44vwi/OtCU07C1p77XX6pWT/88y/ud3/V/5j/7xfz5h/Od/4+/fe74MZV5I46///NC3+PPf2//5
f//m1//xz+RH/+Zr+2M0/9Ev/wft/qvf01f59Ze/nDtZyuVp+jEs736MUyN/to8v3P7l//aX//Hj
ZysfFv7j99++I2grt9Zy5Mp/+9evbv/6/betxOk/Xzb/r99t3//7b38sX7v262D+hx9fR/n7bwjp
/cOjERQhXC9A+HJjk1M/tt/EPn4BzFgQgyDSDcnGlNT1uFajP/aPEAIOEYjPwdBHo02DeOyn7Vfx
PyI3gtohJGoj3w9D8Lr93w/7ZWX+/0r9Rze1j8CVyfH3317boai6NcnhoLOhh0DgWY+7bf+w9nX7
mYNLaa868zVntzVv+KIOG0zUgCAC0lPxBweRHXVsFvDCnfAA9OSOU3rNsrdeDKeEoDCd+Uh5ijQO
apQB7ZKfUfgW1kdsfH9KJ+DVwkcJ6Gt9haPaejQdFdwIRDEQkywQRyZH5YOTrGimbo8d4VXGw60D
/1dPKGSFJ2yzAN1bD/GcStBOj2lIVv7FmR2ZATwQqh+B5+cfnEbJz8CxSmT7EOiBiCDxh48vtvG/
dsv/ZncY/stBbIggNCPSmU8DQAVAXzVnuJ12725i2x+GBytmiUQgyOHTIA/m9x0A639X0FInxyh3
er2zPSydmExymlddVCC6l4qyC8mGqWRvayCP/GM7qPXmqqkyueSknJgOi16kmfTmt0xwBbhzt0dy
ZhuCcSnpAXCY5eD0KRtK8lwv7domVcdQ47AgNusn143BuJq4OXLvEcv6tHEkoHAibE8u7g/vrmvd
8AVV5QAoSysOjQQxPQmPC3Uq6BAN58vt/yzAMo9D2Aw13IDXcU0Wp+dpBMEgBUAzNJOBu0R0/wzK
cFHcLor398NQdXjeuGEZHX2AAKM7EtPSvQ/bkZTnrHEzqF2jogjYEUdCz69w6yjf+cTXikq3LzTc
xlJC8pVROKpsZY48Tr07InlB8O6+yWu8Nv9ckAKaQbzQ8eAhorIGpJWU/npFYdDWveFUQtA3I1yY
izTqB3ankAx8WhlUkPgS8Xunm+Jvl1fCcqhQw20AmcDrCkmzNO/z7l3rsJYiat9zdp33NQViAbVa
gQyJedqEDaQQM+TenynKWXe8nsXYTOJCicyQDqpCpGqYnGM9h9V7pwDREgiq2x1vYetiqy18cUef
EJOEgHstUgclPuTQOGjZRUQd4nIF3eMusCyDyaSGOiIadwVUqKrSL+mhhDZNfqiBaWp21sE2CsNf
4LAFXDbD8UB6xxvPq2oFgJztODSHuryK3RC71iRMA5iOLA0NeVoIEI4elDN57H7EVm7e6HFCDvHy
pn2trHPrxvAeQABJikx/B0Gtn0Ffj9TyPfW0pn90SwysceZrIMTBj+O7T9AzX/sr94LhFAD1EQia
Z3BbAAV9oKUHSDJFnQ/QN0iCVTvD29bkFecYGbYfDEix6kABc16Dz10fFsjdOWcF9D4/tQ1SYOLg
RXL58/Jk2rae4QFm5nA/00CqTyOHIlHGR5Kd16nonq9r37g3aETbA4Ly73SocbE+VXzsEUV2c7Yz
W5bvN6nWnAo57A5BhbSM8QaNWSROKmqa8+WvtxwDJtcaKtb8dgAcACVBmBLUdOReqc8+6yR9blay
RgiXjCFS9rjOsftaAAyeAa6j9s4Bi92Gxm2i8/MZBdJYHYfP8ecMmdG/NiBZfmwlkPaXx2ibQcM3
gGaQRmIAlDAceoXauBXgA5XRPUpz2xRuQ3vhQLtmrl0atCJl5VKjAHAaSXzOG2fMDnlfAlsWjKXg
CP8yLwdyaam/0CwKvl8em8WWTC62QiO/LQguGi4QLu2JRGNRpFXtLfqp5I5y3lMo+PTvLndmm0jD
PXAHNQ60A4AXENP1G0C8+bM7oCxpx4db3k4mDxvIaZ1SaClS2SzOadbuJ6gBHPtiRLZR9M8QW925
XNo2neES2pgX07Id2iyca3lGYnVCPh55MJBQeC6Ety9Pl60bwzMsYSsiMsyYLncE9TUVz5Ih1hzz
5roOTE62oMmqUQgsvoQC7AiuIU9nhwDqbMWmQ1B/uzwMy7KY1Gw+wsIoC8S7XAG/0j17RTCDQbiH
ROxROsig3qwqCzYqf+Jew+eJA5AYXqFlpd8HgHimbuV174Kq8SZU3wbtNeH/rX3DI8RcAsjp4g3D
l3yokRT1qALfie/WB7D/kvDx8sxZ7IUYniFHSY4vM4+nQPqiqmeMuiPqDPmOuVi2F9l6feF3+hYA
qnizRtDaBfcAq/UnvnbyQ78U5Q6hta0Lw+AzYMFrl+G5GkF35eBUjjiHUr13xlLeXDdFxl2g8AgQ
yr4EzFsvILunYBMbRO7ttG77fsPQZ1h0O+cDFgDwqHsf3gQl7cUx6Ju927NtiQ0bB5APCQAHO7Ws
C/G1dZF2PLRO2X28anpMxjUm+hGvXo17M3Anb/vQWc6Qkty9iVlM29RwjVbH44hv4+sX9feaVVCw
6MZTU2qQQ8vsj84pdlg9flJVvHLnM+nXlq5uYgq91RRE+o+rX35mGWqc2PA41uqBz+0dL/y/cYjW
R+oVxXVXJ1PitXJ1hnhLjMhVVd5BU+nbmtU7R6FlZ5lkbJKMG/IZHqQA9OqcxyiT9bgDLU2n3KNY
3JzRa1Nm2DcK+JrM96Y+HaEiF5ZyPclgjG59Pz7xiFzDUApXaHKxyd6ZmxLyKykrXKDodYgcbN/u
aQjaxmCYN5Dk5RCgfmaDtdxXTlSdFtTCnLDYKByO1+z2spnYVsOw8w501bNGvCXNwR8AJAdR/C1K
lnpgKz13ukaSeJsqw9adGZIvHvQcU48NZ19N3THC7X/Hm1tmymRfE4A+02L0sQ75W+6t4PcKDp7H
gSW6hqMGn/9vBGydhAwUJFFS4O4AM2vB4DPfdy0A+unlVbBFircMxcsTiYWi4koMfeq0K4ANpT/d
Ddz1Dz8rD5EUb94B+Fi8ZWNDzh5fo/dDgOqVcBr1p8tfYPHGJjFbqJfQGzrQDUD6fYHT78d30+IW
O8lei7f0t9334sAFMcg09w02sw+dCsDVJjkeoJcIwNwELQVUc8uefOGrnq/RBNxWzPAASwFy1aBw
0WHtoUhz1WMF4RQJa725PF8WuzF1XUMwVEJtGC4GlMoOatvC/tyX0nsIK6aSy13YlsTwAEU3Ar+c
IT0RsIiclqGND6Ps8h3Dty2JYfhIj9ZDBXpKDGCt3kOxGsXzxakBriLplm6rgtpLZdvs0zB+zjVq
nZwRa1EscMdqBT6DBupB5iR/1rhQnC/PlyX2Y5Kv9cQtYlQVYL78zE/lMAwHvFU+d6S4C2X8hNIE
mdZChjsWY9kBJhlbiwqkAjS7OMdKjvqDRXvVcugg8fKMCkYAIi8PyrIJTKq11ZnruQISM9WOZkeX
5+SW4da/43dsrW9L9sIu5UgKtwWgKoXt0xsO7PotSqHq62zE5FhzB9A9xh0cM0qB+hOYGUB6CyRl
Spneu0TaFsGwc4hghagNgmMBd4X3ECE/8AgGNNR1Nh0EzK5bAuMq71NZecESN+k4BvoAtof1rGk3
7kyS91Pp7pXbikmuBkH0aAzqsUv9Ju6e5jBHT9VUp63L1ge/nsZkQvHdMV4njktmQw+sGyfgG2n5
VUNl2ENkq6NAptIBKkH1EKAkirUBeTcWG5KtrxitTnhMKdR/DN5dxWqSgL6gvqMrn56bcoVwlTtr
FNUTdcrp6H+fUK31PA8qDw8LgV76YZW4lx/nGDhAVmUZMrIoqfkDxUShe2j4SkEAkgPCAAWRprzr
JuJ6hxrZrrspaFaQzrD+LQgqmmOL+vXPa0dRrel6sv0sWh28BefBehqhaPF3o0Qmjoy30dOCwht1
Jrxu7hpAIT7O4HD6OK26988hStTe1mptnvMl/HOotPsNNaXLHfqu/gTEk33yJbCB7hjmKeoo/EPY
aUDgZo1LYBhnCSSp3LSoB5kgweTe95Fb3zLIr4Z4ki/dTbCu/jtaEPbX4EX8OapAXwWmJa0Qo4on
FN5HSOUeUD5XDQdCKf1QRlV4iKJ6BelUxgALPY5URn+jFo3e+eB+9KGNwCAiCfxm9KhIz26asC+e
8qyYBJhoAvaxjQKx3DpFDCorObcZanPKYi8eYDEQk0ZOj4SwlfA2lcg7n5yOktPEQbETOOOeQK7t
8mKKf3Zx7QBk6jZpXgZgNKeS1eVxXWkjEjfXHpJjkqCeFKxyQ5ZULBvAlrQ6SqfF0mvs2QCI92Dn
MmgJKf78xhceDSr3AaqS2y5F4ZH8IDu/fIMA5tdMDesBOmrQEeeqbf0D4WDLygDybnZeTJaJ/vl8
e9HxgtABqN3zPoUslAtyzhzUm6ULfoiqGXe8taULk20wBO0JAOklaqhGKegRwlzLKUCm8wtDhQ25
bhymENc4oOQY9TddWqIWGKo5gfwrj9vufo0d8Hxe5VFNEkBQDoeQ2yBNuoLWyT/KgIJhjk6Mf7mu
feNUkP1aziRfmpS4DBJEhMmjLMCTfbl1yxYzEbALmO0UeAwBwAXOP/PB3CWBAD1JBj4aH3DxI3IY
oNzZ/toAML2zsS1HtYmMzYgDbdSxblLuzvlNNS8D9MDjaOcUstwGXeM2OG0leMKbgE5pKUpOQOIj
/yqV8J4KEZBkAFY8OoipjfYYhm1b2bgTOpnQTeCvY0o0CgmPYBaf2YGUNYuRT2+bj5dX6vU5IyaU
1QtLVRNEwdO6b8P7DGJBjxC/5t8utx69GmUgJoK1aIgOWVyg5C/Mo+Awo5gKFSN14KMItKJg4eHV
sEv9u03Mv18SAGb49abWIaM6TVXjJKjE7Q9xAD44nuFkboqvuimeUU8CpZ+e30647Soiny4P0TaB
29BfOLUVkm1jgRJPPAka1LnljpOIkg07W/r1TUA2WNzL1utwjDfKhSF1XT22KBFheXhmIHskx7bN
sn6nG0sEDSyEv/YjOaegeuFDSuJouldzK8RXVQcFv2eQS8ru1BYBhqxxXHeI4BUkAKPHWlSP01b5
vfMRrz9OCDM2PI+6TZKe9Wk3OOOf5bqi/oOKIj9DWhlxhUCKcx1F8qZCXFfvGLVt9YJfx+3g3uqi
QLRIcyHIB8CHT1UT79mWbff7vzaeAZSP55woUqFBp1v3mTwtLCjPExLupRNf9cgipuhxOJZTSIcg
T+sV9gYyo0J+aUSryAkEAGSHHNy2D421YXIKfUQJQPRUgi0PtIKoDKo1OdCW7GkrW5bC1D72VAvK
N5DGJhr0tx+jIEBRtY7pznlnWQtT4hhSez4ERsEDkFEv/AxuFNRK9JUv6xPqFgVkRBFg5afLLsEy
WcxwRLGIZtBzuCxBXQT0QEfcfh1nDQ55HMw7+/b1w4iYcFYPXDie5KjA0m4Wlj/ojOT5HZBHIJ5z
3I7Ls0Akf7rVCneTy4Oy9Wh4orEFh4mI5ywpIf9z7EZIeB/4iPLqwxyAAezoNjWrkR+M5j0QmW1D
bD9/4VlnDeLCAgyOYAYEoOcoGRSijm3ggqnj8pBsHRjGXww6QwkcHDaoEBi08YBDq0+tFu01ulMM
JfSGA4BWjj+g1jpLgJ2VNzUkUdMcZD33rAK96XVjMG4lIvT7CvXUmCQBtmUwgnhgtfD3AByWGTIR
pSEpaeTGTpeieO3TPFc44MC1vRPxtDW+nQMv1neddal8snSpA9qHt+Gi4puxjfdozW2tG0ZYI9sT
1RlCBg6thvs5duMUhYDe+fK0WzCYhG5+5sXHx3mDsvKsRTlqHrWfJUXZuM+B5I1BlnIsBO6CCwVj
ZhSgLDbinn/fQyX8jlZzlUoGBtpS1+yGxPOnIV92tsLW9Sv3H2pYaCBAtQ4qQijugtMLxkkz9U36
Zf5Ue3X0A9VeYBK6PHqLgzMBqKxZ1IiSRVy0iQAJeZ6xP6jrkVs3K7OrksPERJB2uRM7gNEgxENi
EOyA5eyhUa4P2rV1/Pu6URjWiaAMwAbwnClRCMTIjbFlFY2bLlM87SyJbRMa1pn5ymUoeKhS8LjP
E+ixtnLOnHa5v+PCbGtunMvtMIWCa3TgjnT6GM5RkDq4Lh35UIdvwUG1B2qxDMSEilbl6sPJZDqR
9cbkEva+EqfInVa6M1OWLWUK7/agnkOh81il8xpFf4HVizxMDUUVI0icop3JsvVhuATEt3gUNVmZ
ZkvV3UwucUFEpJZwOfZ9FH29aleZKrt0yClCehlWxOsL4DKiDjSoPgVn4DHIQTd4utyNbUEMYyfg
rXR9V1dpMHFyJmqqjsql7MrV2Hp94d3qCDXMvR6qNGQVe5Dz2r/FO9F7aioRfb5uAMbh68+xrlWH
LvTgfxUFAie5IDulh7bJMSy7yZWMfNpWaTeO/JFpBnpw0o/XuabIMGqlgVwch6jEWS7oeix6MtAD
RDqy6hBXntiLltkGYZj2RkEqOHfKNHILCaAxA03csXMCtpeytfiOf8N+gt2iqEJWpFlOvsbjCm2J
unogWr9Rs/Z3jorXI0HEhIByWjC2oCgFowjerJ76AVEGevSy6SSY92l0fJBdVO+Js364vK0sNm5C
Pnk94/FaBGUKGW9A5qHhENyDN0v+6S7zdbB8YsrvUjeE5peDLI0GU9BxzSDC5w1svb08Asu6m0K7
2q98DRrlMvV7sLF5HV52SDwHO/NjW4+t1xeWnTvUy8EFiQwTtBCacw/GQ3JXFhP5Jj1AjN+0pCif
hC7iP8Er5AqwfzIE66+KzhJTa1fWjuIzONrS2fP1rT/MzpOc5/K+yyv6fHn2LEEEE+YJFXqo3QNa
BOiMPA+M/ug0CFHzRX6NyZIflgrRbLKAm+lyd7bFMnxBFHUAtSAokyITokALrqZP8VLvYvVtzRs+
oG8c0AyChjp1SBXfh3mADM2c9Tu4KcuTzkR4gvsC8um8z9O29h4HDfrwcQENnBt8Llb6qRvJTj8W
mzQxnjzSksgCcZAeJGanUYJQE1rk5VmrYk9A2NaFcbS30yJLkGfjed8BoXGI4jZ7UwiHoGimh7zz
zmrbetk86QvjGSC/MvNhRKjFdUVKlx6UMFXcjtBTWZpx5wJhWXMT16nAvzeDL8lJwkAuQIyKh0At
16GGUdP46wgo0tklBdt6giwUdBVE+Ra6B9UJTGI79mf7euNYFzP8bsXQgT/2xYl47nA7ar2nDG9r
3TjYh4ar2aucOClKUT4EenVvQRq8B9y1tW4Yc6vBi4niLfAhyza6AXV7BMDH0J6uchXEsOWyhWZM
AHBKGkD5EvSSIOMB9e7OMWv5dBPK6VfQegCTvZN0UVMkPCu7A3Xncuelbtn3JpIzEIMHptk1ToYx
cIC4opPeZGFAc3+QBW33EpO2QRhGjOTgqlBFg1hGFPjpPKscGm1quu5SaOI1J9T0BjFo8RJaVdU5
k3GeqNbvrguQmpBNj2m5yiyDAxoELgXhXEl9pEzM/gEkX2ovyWFbiW3qXnigfPX9uZDwc9FC/85n
ME76HJKCnrOXubOtgWG/WNkRedkyT4cKjFueVKiDzkC/dtkGbJ9v2G/ZVbNwOJIl4FdSn2sCdkGQ
QvHDWgTy8XIXtgEYRkxXsPiDETxLFFeIT8/807hI78rvN2y45yFK41Y0Lrz82WP8HuxPHwmwv5e/
3TI9Jkwzm3oAmcBXl3JgicFU7zf3uIOtqZ6XPay0rQsj6BYvvQRHnZ8loBB9grLLnbuI24b3e+V3
luk3UZqSDXUUlGWcxFC3eAAZ6tKAw3sj1bs8Rbb2jSNYBPmMshScjiBGDz+OIMF9J8Wozte1vs3a
C/PqCFGxLiKcLyDOfKDtItJiAqT4cuuWB5eJuISIhVq0xtnodBBqB0AISSFO9bHid10OpbvLvdhm
yLBgv/OJ8kqOPQoaAyDfebVJqi16T9nU1r5hwz7UU4AeGXDCd6BZzcr6D7WW5c3lj7dNkWG9pcZs
Q/7QSbwyUOCuhUDckkVPoALOj6DW2Ik92IzAMGOfs8oB++u2iVz5pYduxvjH2BY+e4AAVbFXcWaZ
KBNsWTU8mNVUZkkDbwHxnSlEqJTqnWW2XN5NbCXYVqEkEW0zBR2Q27AbgidROt1RsOrctax+Fh7b
01O2PKpMhGXYEj9eIIaRFFVZnrhTD3cxcEy3YPKG6pbXqVswviznCvpPO4Zo2Qfe9vMXhrh0cIVE
tuCJC6N3YYBcE4QHb1wpHsuY7KFubQtkWDtYaNw6bpET9FkpIF0HeugGlHU7W9nW+vbzF0MISlzF
KgIyylkuwakCI+opaGSwcyWztW5Yea8yAYY/idY3aZMs2kQ4m6C5gs8JiSsTbwmAy8CZQOot6PJQ
J4god+qIsnFa7QQ5bIADE4QGETEwAGbYUgFkFac+/iTBR3qOnfW+UUtK2k6cuPI/LEt152b678ve
xWYzht0LJfp4LTInQd1WPwCiirKdO5nX+Xiq2gLU/wuoLNxjuYTa3xmoxdWYgDQZQzuuKxX0Uv1Z
PsbxrFIX8gfvwBa3V59isRUTjhbIMlgRgoyTEopwMWqrQM0JOYUx+rIxc7yBXtCwM3+2rJcJlRQM
1LPVittD74qoeCfAKVafgfGH1h53RfuYOYR7tz0YmleQIFEO4Vk/EvoARmEcSFDLbeLzUnfu/C6f
SiJPECopXYiQFbuoqdftAunmX60uk4tUPQ3jBJoUA7jbIdeIs3yvoPD11QxMOI5e5BAiqYiHUDA9
OLK4d8vpbpnz654oJkp0GBcES3OC/Qng/5/gpUbFmktl//Hy9rfE/kxMYez1UGPrdZzI3AU5KvkG
9lokKKoP1QrN3dDLniQI1t845XxdpNw1XCDhDV4rBGyfY9C9Xwv9JorFGyVqft1l0IQZQoxghuqb
jJM8Rp2RH0Ld1nHicaf11xebmHBCAXD5mAPVnuhVQEyRPUWN84SX9V6A39a+cdcBY1eoFjrHSSaa
dxNkIJy5u4HI846x2po3nJ0qJSDurMY9DZT0B8iQViA5Ah2rFvw6hEZgggcjNZdaQkA0Yd74vfSx
kaJh53rz+tcHJnIQYj6hO03wNE7GAgji9lk6EzCilyDM39mdm0v493x5YOIF+xl8dJnb4TGqCvoh
VG6ZBtSJH+mgv0UQRtx5M75+6IB4+lePFPQZJOQ40EDgi4aEl5jBdSTm/hj4pTz7FSo6/XzaO1dt
7s+4FrACgntk4Age8sL74geg9hRlRncuHbZFMa7+VTYiTwf22QScVO7J7fV6RCyxT1bodZ0v+yjb
AAyjiGkO8UyVsYSTiH8gWQQREUSFksut29bCsAk/Ip3qHOyqYRUg6+BTF6c6H0ZEcfP5VId+3UDx
kzo7HsQyGBPS1kJXtG5nmGAeRUsyaA4P2JB+Z6p+XvVf2cAmpq2ckQRWOaRTpduPP0Klm/CWuKX+
sdbIGdxAl+8RglXnaPHKxzgQNL/1i2xxjjpe/CJBUdt3OoEL/aHiffgQO17EoKFCJnla1yH8UI4j
Izufatk4JiKuanQ4cd2yBGnS8pMSVfweUNYRgfpRd+nltbX1YZz8Gko4bV3SLGlLMt3EZIIAEOnm
s4CE0c562rrYfv7iSt8EYBtX6wxThrjbMY/zNxCC+dvPq51rt8UjmfyONSN8DRcPr54hP89NAaUr
6I0e6nl+mkDIcLo8UbZdafiIevbWjFUIclAPail1qPuzCybxHXdna93wEbOklQe+8CxBqAN3iTZ3
32cuFe8uf7vFgJnpHsDYQTM+xUlNqmPoDCg8yqEapem6QO2bJqOXf7zck20chqugLA/KVsNtU1Cc
fnXLXN74vMjeX9W6CaybCFhoQYaKceTsYxhy/XbKWPHhcuOWbWRSNPKZQJ/Bw7EcFf790qmHIICM
AOrOVEb2oI2W6aHbAr0wBQim9RCSxdXLQZ3HDQX91R96ncLnyyOwtW7YMjhgfB+SUIgiBhAnaSHt
doCaYHy+3LrFjE2gnF5nJyR8ApQ1m+WnAHyTX/11cu7F4EBk5ro+tpG9mB8H0ubRqGKW6GZobiE9
t0JYuJ/OPRZ7x9JswzDtuM2Wru9ChlhZcxdC9IZ4zRfaip1Zsq2BYciKeFDVkTxOmjWi93kjG6hO
1u7Ou9i2Rw1DZigFEVGNyxetanKnwYj6hwJD023rLQC7IJAU7xz5tlky7FhVSKNSp0VINx+/tqr9
7LjuA4pd9kDErz+qAhMZNzWAYUGZCd6UQyHsuEIwuoPsfUi7BLqEcXxEuV0Z3mJ93OEmQ5XBCK1N
jljD5X1mWSUzhx9BcC/0dLEpH+J2CdF756Hl2fB4XetGtkBkcVBXBaHJhsI8idwJTqsDlvvLrVv2
gIn5i6MM4YRB4Th1IEXQjhTPFC2hQBbpDxrhxcu9WGbIZId0JhCiQxuJJYhpDV+VXNbUXedl551i
G4PhqVrt6ZIyGCFxmtu80sUxok4aN6hAyqFnsrPKtl62zf3CmyyQQmtJjawKtMbfDip+jjfp0sz/
MDUA/l03T6bHKqI59geEq0kbizMUCaNkiCEEf13rhrNa+2j1hmyEsxK5Rgq89c9FVH68rnHDVaGA
R0WtL2kyq3asj0tbNhWAHyDo3Jl/2x4yvFWu5qWdoYKWFLPOzkU5QpOmreWH6z7fcFHcaYZ59QVL
pmX0H6CL252j2buOHTUwYX6Ibuq8pkA1qKIvb6pyhvD7qNvrdo2J71uzYZziCOsaDgMEc0buJxu/
6w5yyLLvTTTfCKXUaGA5S3rKHoPGmyE6Ff9BaD0dlyj+ctX0m3C+loy4bTSCQuZqrD55vAie1MT5
jpOznD8mnG+AFjGqHKMItfSOfqJ+MZwc4CDvQR017Bxxlt1p0jT6LqQEuVvAw0HnZzy0kMz7GLUl
4I/XTZBhu+6ItyP0TqKEKT3lZz0MpToA/zjs7H/bFBnmG2SFR0mOMCFEs8IvK4Fay1Kz/JbrNX+6
PARbF4YBy1wKgloIHDU4e99PpMzOKPuC1NXM95CntlUwrLinJC5ZgAdD5vdQaVPjeMhnvhd5trRu
khbOHTzbuJ0AQU7PeDj86YdQaLw8ORYrMwkLoRWmm0rj5axaOUHTLPaL29Kbp6TX8uhBDivccRaW
VTChbTOk7FfoqMcJgtzpoul54eJL3AbfLo/DNkfbz1+cknWm20bWK56eIA79CGGQCpqNzB+anbN+
u/W8Em8hhh2Ma9coB2KXSUT9k+OQB8X0d7E2X5CzThu2JCL2rrx4GSbhVfkAWGlEETQM6vYQOANU
gJeucN0rl8IwCKi1oCKhx/tEaE8c5qJNFo+doQZ2nVM10W4EAvJqWiisQSMecypiCVQUCH7JdcoU
gYl4m2ooYsuB4eJFZyitcpcei3jaI8ey7FQT8VYHQMmwHMaMZHdxnFj9eXHDTxSl4zvzb7E5k7Jw
DKaKC427b0DJO92N800Hhv5eRsGts7g7Z4/FIEzIm6gleCQk4lVydVBENaBIzc0gOnHZ3H4m41+x
BxPzlqklatpMIfFYx0UOerwQnE46p5Bqjjww9twzaG4+ALQM+YamY2CX6EQTfeQ8doa/Ud7gf84V
B/VrRhi/rYCE+U7IEHtnFivI5l3+SMsU+IZXRt2vkgwKDwlz1HoXt4Tpg9JK7dU3WNo3QR5Qq4/W
IahChIlqBFeYu4RfpsZr3fPl77dtxK3fFz5NtFMwt6tmSdejLvVEsX7TQYZdNB0EhaLIzhFgGYZJ
1BiCFFCjpAvhim4en7PAn7+0q4p27ue2QRjejA2I/ea5D1sVxRtsGQTsgvK+KOW7y5Nk+3rDmY3L
4kR87FjiNksEzo+o/TiCWGvH7dtaN7YQg/iM5wIvlBSBIPERgsm5OnJF13jHkCwdmLC/cor8hoNs
J0H4Kf6Bi+HygXXB/Hx5ciyTbzIzNtClXcErGSd8YfwuUMI9z5Cyvx0zFl33xDZBfxlodlCfUCBc
l9U5xHQrALMPoi5Ddt32NKkXFx85uRg1+0kPRpSEaig7dG25x35hm6Ht5y9sLBc0rrMJoFqIyR/r
PMAjY96AzTvLa4lZm7C/2G38ibpdmHj9ehtlMT8WjZ/QQdwV7ZifCq6uu+SahItB0el8zpwwQdm8
SloHyY+aEPftGK7iys1kWHKrKmctmwHHumrm5xASnvWhKUUMoZlVO58v79j49XuWb5hzM0IwuCgU
TXzehbdqCcgPXw6je+QzPTuxRC21eo/Kruyg+ra6udypxQhNPB00HIBFYejUpRrJ2UDIY+DwvXS2
ZUgmgk4QAQHmDWomvY9Zs4IqSqZxgdD2TCBb7Z4onraDt4vRtOxoEz7XLH61jD26IwQKD4dZKlCK
QhqzBVsqJTte3TZjhtms0wCNHY1iDNI3803JxiENua/+vLweP7Fmr9wufuqfvrBKhjQwmRmLkn6Z
DlPo3iyqPY7N1wUyutBZP7CJ3Euf367DeOjz4QFpretg6sFPHcIXXbcrnnGqolvXi4csQRBDsXgC
idU4ZFduN8OQoqVs+MBIlIBQnyNUGPyV1fF1rEGBCa4rZSD6AKrHydQ24gxWzPEIAcvmgENl531i
28/Gmch1TxYJxqUkgOy9yJubLHD5AZrhaQW16LrVb+KVnaAjv3MA2HaDiaPDxVEOxYCYJOJXdZQ0
tdv152oqOeRdV0dXx9KvnexQ8ypeQbY/9Pq4ZCvq5SK37Z9V7VcoOlNutqduatn8JuiuwWO/RaU9
Qo4RwH1VBWJoPD33ODttrRvZtRAlF0DJFVEi1HCDg+5jTcadkJqt6ejXww5lxfG8hoiVQvV7OYPs
aD6Oo9rDb//00a9YrYkxi9xOLGTFVQw1bGw6s6Vu8y/g/AOBCwP7rzhMpeM9Rnk5OIeMkiy7hRgQ
VQe3GFx6cCLHdY7Q6vLCU7mOvnczFDH46erSD+XdsC76mxswSGr70WMI9en8sOKW2h8VKCaj82XH
Y/GdJmhtKAEoc0oWJv0gUi9rPpZaF4feD/f2sm0Fgl9XoOypG8UV2TqYvntY5gNiItcVCAUmaK3e
QnX5GoXgORrBT8i+t2v+PvbY98uTY/t282imMnDjAc/6mYUj6nYHdXIad6+wetuDr20ew6sgCuh7
dBiiBLIQ8i2CQ3VxgJJ2cOpBsXZe2jy+yvv6JnAtLMcK6rEUN6WZ+N8Eso/usQ5y7MnL0/Tz+ffv
I/FN+BrqRIGJBZVFkvuQuDw7YTc1Rw+Izg8e2FLetLpZyH3Tyk5+coayys/N6ndvqgie6wTVEFCr
hADpLFBMWtj/4exLluPGtW2/iBEkGjZTktmqsSVZsuwJw5JtAmwAkgDY4Ovf0os7OCdvqRRXo4qw
y5lJAtjYzWqCwtZuUjn8IucGe0X0KaRSkRKX8FYyMQxGtuUjgtM/rwC5xMQFgtSSVZwfrJVPb5v/
bfsk9Tzmopk/VU+RS4juWlfeS0WSQwtikIffU0xcwUhgP/I2+OdNSi5RuprOGYCb6FcbyyDki4zn
BB90+sHV996nv/35fyQHWTvXMHEJ+cGjtQhZukydobfbfG6gS7KL6LBB2w9X3Vu1GTb16zJM6Gmh
lxx+pPrwz+GNXLpDJ9hKdl5WjjuLJfkyvuEHuiTLoyr83EyIXCrSQVwafKPYxodKIA/JF6gS/RBD
1X5qlEgu3aC3BM57rbFYgL4eT1RwWySxVR+gQt9Z3kvM3gBPpXC1hoPARu3Zr7Y7YsE/h70il5A9
OM91CrhidhgiJsoqyHiZ+vBzhSy5hNmlBp40VmHvUMj1CShVN32dE61kfW65i//+e3B7Zwddas8B
BO/BuMO8zJFxfmB1Et4nZJOvELqr1QeX8D+32sn/8lPuHcDcLQL0NCW/kMx1UAwNNbSCfd8yZHaC
/3FZLZ9dskTzB9/53spfHGyA4TBmx918WDIhxqKPoACOlHlif/79vb0TW9OLkx3Mo0Ktj0kgPA/H
NJ+c4bRg3me/40SzbxtACk///k3vrdBFcQFaLWolMaEp2Up7K5HR/IyBpL2v2lh97hBeAvFaHifV
OBDMBIPYnTh6ehitRe0HE833HuAiEVDpYLY+JHiARfGpEPNS3ULcLP2ZItf/4I5+Z4tdQvBAP5Ex
XEM5lrtJQGSPa/9XaMJYzv2wJafa1111s0z4IbkHNOkjK+h3tsElOq9LG4qNtSF81exLPOhb2yWl
x6WIfLj5H2d6mMz/X+zOySU8D/aAaSbVgp5THGVfaO/Yfuj4R3Ded07K/xK/Y6zHTkYG610krlNW
R0cnePvBOfznfhm5hOcJ06+zUhE9bCpxhYPO6DmG7Oke9tluN9ms2mdp1XzuqFxK2VEWN5uCKDug
I0O3FUJIvZbQIZUQ2AUs4yOronc29KWcHVTGHMTra3pIcRjfdDceaNt1hVzTz53HS8vjjtXcN/VM
DxOX22lo5AATHPaROtt7C36R9lddtUYuUuwQ6nbYtzNA5MkSjvt/D1fvffrFaR+guw+v3o4d3iiT
Y07kHH1bYXb8EZHnnc+/hOi1A8RegxqfL+g980l/y3yqP0XZgmv4f2eDQEGYSNQN0sxpjoE8Yn/M
m9Hxp17MJXQNDW8oAE3IdBbpm6uolRJceh1/8NPfOWeXSnWzXtdIzehLh0b3vmiq1qdAr2mPw8DY
xvdJaLPvYib25d8f5x3CArl0OK6qWDofpfTQOqlT4NodlBnQZA3m/K1fdeN02sN+gMCi0ZQDdbDA
gCor7IJKLR2bcwY3ArMjArVSni0k3oomhmA5EoMJVrJVE0LpCaxRek57K/78+49+Z/NcalYFclJo
ZcB6HiQhu9uqkJddP35O8gT8k//ePqKB0hL8WulhSTDoy9dBtTaPdbN9spyIL5IO02FM1YcLAo9t
pnKMDCsCpdbyUy/n0myZNCzQnmPD+IXMR5Ai+zvet58zxyGXQnvdkibQjQrJAdo2YwlzDntWHuOT
tms+Elt7JwmIL0LPMqDoHzUjaOO1XzbHADIj8iaezLdKAUPYs5nshw/n8e/cApdQPOoAQ4oTRQ8Q
1KGnxQWkWCvWH1M81QeZ0zvZxSUeb24wOZmgGA/wcdYnBVPt8D0LKz0WVDUQEGRhbD661N77rrfA
8h+VsIGEjnE9jQ6Kd65Mw54XYU+2GwobhJd0ptsHu+y91/b2/f/xPXFtq2atEnIw3luMMKAsYvM0
M4IWg+3M/Lloe4nUg2G8nc3bdlsw4j3Ce6MqBbAlHzzE24n+h47QJUivdyEIWIaGh6BP00KwOCmx
Nh+Bd99bCvLfr6gza21ijPAPsL9SEBTZ7kw4LyXcIjAo/UgE/r1HuMgCuqBLDGx9CArvlT2Cva+L
pKL68VOxhF8cxS0VLet1GB3iqZkfB9Y1N+3af+QU985ld4mTn1Xarl6b6JBmk8z9YNFltCaoXB6Y
OvwWinGeQVAPqg+oku+8q0vNO0kJ35p5wfctCyAJzPUFxsz2g4H7O8t9iQZcOIMLZWOjQ2tlt2Mx
uxo7vl+42PIkAQT0UytyiQvcbJ2m3TpEhzGox4cNvsZfuFk+6pG+c6ovwYCTTtB+7PEMW7fJm1UG
6VWoo63PwSr6HPoHtdt/HwsP1sUKVxuCtLtm9/Vku5shJuTX597Pxd0qXDoPyFvCAyzau32PXlcZ
ifYjP4T33s/Fkaa4tKMkTsPDapTfd1nWmXyetuoMsxGQJD73CJdHekuhTRa58LB0UVXG8E+78mz+
nHceuQQBJnyqDdABEZiGbPheB149gq73Yav0nTd0CQFMF831rCucMb5M8CbjplxgBgcSYBN+UFb9
85yTXOIAE96gsFULljgYkkeNnLRY57HO42CZrwJJFSzXwvZshrl9dHT7CGn63pNd3KxJ0NWD7BEL
JXw8SD6NI3/JtsiKYoV53br798V/J4pcwgMFM0EN+S9cSRvdTlG0yF0A9sp+8fW0U7N1HzT834m9
lzhBL5sI5UQQHqIWFo1H38PoFsRx5dpd5RI17qBL0BAIAr+lqP/+aO+EX3px8Fso482DUuFBwlET
rSOoeVknpv3nPv3i4PskmdOwfhP/X039RZsgeuq2bflgz7332y8OvpN9DR04SQ5R4qbdyMULbDn9
By/mvTW/OPB8HIkB/xdnRifDYQ2D7Nir1oOXmKS3EJH6nGA8ubQzHhWYCKSvyWHqGfpn46bfpNA/
anRT/v+7pv+QT12C5oJUhT10fMlhpXX9N2QLR081tVvTOYhddKb9Ike0E058bec1X6dtQ4k7BtI/
VMp0c7mJagq/8CXJSLFNqp930HBdAe9DRVwVUESBa0Rj+Gi+Z+Bthnm8NWwuw8A1+QppBStEWLAU
XIKl+WGm7apKqv5qyWh1l1K33cFLyRRqSuZCz2LNp3RscbENUR6kw5KDknNepfkRjeGaq6xui1bM
YxHz7XVoA1goTmw5xz7TgOTrG/R11jLDGKus2uq4MCfyoA3GPO51BTu1hOxUBhdHvXWFBhp3Nuq7
5mGwb9vh90yXFVL3LTiJQX0nF/9HjdWbMV70xLfpD1wuv3MbPlqyxEVLnM/n0C5FFLK40Ha5VoZA
hi1i/T4AAZoT+N8C5quKuuHnWQdfY0GnUs3xVziu2nxqpls3RvdtxB+7AVojnCAJ7YaYF1Mywow5
Dpei1tuLr9fxHITrcwqK5C7JYNZpI/WYdu2TyNovM/5+B7vVqVzJOh8Gq7Ji7Daq8nZzMKoLWp1T
uWxPtTXkUDPcKE3tbtaKP1RyDU4CWsbo4dOcxOFdk7kuh0j3o4IVaqF9WmOqOo5lmvAgN/MU7HW9
vWoHdWjJQp27MLZAsNRnl60ylwkE4gx9aXi1QN6d/NEVuwtZz28D7c7IkCSUySjAH5L+CUkwQmOl
6w52zq6qYT13LjvD2fuVd/53YNhpant6WJlNcxl3cPiuPClXJKY5uE0aj6jnYhLtr6lJo9LNbMvH
Cip18C1qTn0C3XQ09vkRhiz9WaxGlJGU647S9kcixbVRJs1jG/Gcc9hwMCL+LoK1eUO6+s7Vwz3E
oRpgEHmftzYZc40hdJ40428oNG2lHbp5l3Th45DMa4FlW2G02bp8y/R6XI2rMCA0aUld15URSrvc
NvaJcPcwVtMXHkSA9Fr0aHGOUsxyAZhwqXio4fGI8bRpS+6hiR1CHPhQe/sQQVYs1xPU6rTwYz4k
kb1m23SDQ/UnGcJjUidpMb1R/GfYNuUhzcguMGrOibLfOtajfoqGV8f5L3C30BZyXBcQQ4XeMMEq
ujr9Mave7FTYRrsBLYpCMqFztrQ/R5LBLzZw6LSMPjdRb3Ho1B+mUecBRXw7sehu7lIYbs7+tNWz
KrKkveYs20Mspr3yE6kLTtGZrObgahOdP07efGmNuPcBu/cxjg0G/+qgAwS8cFS/o9pRQIbVtNcm
RW6recETm+2DWLgyChpfLB3QS8NQB0Xc+VdL5jYP3gTzYX7y1Y7ho0yyu4FsdtfDdzIXCE+FCwEa
WQzQ36a2bB9X+reZlgaY1QnYmEFy+KaxueigcpJ7p+qCbGDupmQjRzpIUeqNib3d3FZEsBg4jVE8
wflzC4ugZ7d9LETexcmr3uInO1Zgn0CoGzvFuXyGuMwhYhCFzdJVPqCdxM+DC4zMpxDUkYFm4fcI
6NnvU9XAtTSqIuiPTOMk7zK4PrKCD4Y8S941BmgpG99sJp3O0tFmbwAluZ9GRBsX2n4uEoYedpFA
8VnkcxDXexz/eitoOAdPzQw77qSmU41lINOhi1Z2HKAsew5HHR4NrEr2M20YbpwYv6Lyzp/b9c0r
vooQQFdAKE4xY/aBb+00FVkFrhkBRBKdt2HT1+Ewodcoay5ZThdglHKo02a3oVPtXy8Ev7IDMBu5
0Yk+aBhMlgxfK3MXU3HFHZHH2ZLE5RFK8q8BZdGPXszmCrj9/m8mxvpuSgf+ENVp4+GFHUV3dWa2
W0WRzRYpH/o7ltbBb7Yt87daLQlWNw2+cC/bwwIblhp3HG+uzAYId64Gtd0kU2v0zQBDLljx8LgP
cksovc4SuxwNlWu3rwNDj5m325E447/NaeYeLeyPr4MNpPgcpo9NnPf1WpUTefOyGDbu+91E0vFP
AqVzlwu5DtDO3yAyuLrqIXjjvyJC3IqFv44WEJR+NH0RdVmTD3Z43apxuW+HFZQQalxOwnD6OsDL
7QydoBswLbeckvWQxuR71dGHFBsoh/jfhMsLzwSnNFUObnwKiCQlJG7Q8zbYfzxVz14Erx4b6YrV
5s41CsgpiDp/a8MKmyRO5BkeHFUOKxyyG8IozPsNZAmE8XveJueKkycwL90+7aGWLDe1naVJhnxc
eFOYEfa63YiZPMjcK8KunL4CP81KDoxrgSvvl2nklzZA1zqekqEAUDi62tgEy8809gXl+q7RMLTs
9QgQvMKwqh7DWx4Tjbsch3WEz+VJJ92thS0puBzVt9XyHobVZMfQ4i+tGzgu8HkqiJdbTox6NXUG
uusWN4Xb5hlBvbe4/1GEdIE59FTLQsdjkMNI9bbzti6qtgsKjMyD3Gfgp/WaPspuM4UPkV5ot/Yn
LcZfmAzDkKrGwLNHdpJv1B6WGIn/mBpfSM7TYoEBWgm88rdhA7e86Tx0w8LuVypnWEZrW++GJnqC
CGybiyjqgC1WrFz4otAszeaiD6aftop+Qzqgzk27bWU2BceYDymc5tumtA2QgNAlfOqhjZTrjtyH
EdVnECsAH7V8u4n7LsVNS5sNYkHqe53YHo82JXux0mU/6KF9YMC35t6uh75W4X7G/QaMSXUzA5X6
Z138lOOSD48AJoh9QIZ4P04dP1aCBOjhg9OSxWnfFakZkn0dWngywkmnLuGxLRtE+a0Z7nQb4FyM
csGIroeXQHvDNVXTMQVvfS/923FBXfjmdL7V/Ctdw3EAZwBqkgVvTXKPTTaXhJj0RLPorXSX6vfs
x+YUC+WPQKJuu22pp19hLIYi0an7ms6Mnkkl0+MmvT6NGfcPISXsiyGrvq/g09vkxPLgpZJG368R
q26hyxnvg2wUzwpc2SPcMqt7uO7a0qLf8aXKhPoDrQOx68Xob9KM2itILtZQFBoxblZVPxRV2GRd
PpEFEWJI/YOmDEpuqeqv5m1eDK5l2IgvPsyuwroKDxD2WXYLxJfvtk0upcs6zxAZR3eDvU6eTd2a
b/WA/GboGmTiDV1AzdsGHOFYPDXR1DxY35FdP28p2LG0K7AqyPsaha7YZDS9SgPP97blEbbstt7U
ZqhKR2P1OEcyPXeaC5mnXIDDgpv8WtdykHtPdVvWTZ0WNKlIAYJmU0JDrN5DDIpj5E3cjviWnvqM
DDsp7K+hCqpX5db1tVtqvKeakl0Mc9qXLF6yLxk6gtgZrn208Ku5n/p22qdZpXdtpsRB2nYo39b5
RsHCC5lFogAQrYKjWcV47EYHFhubILND4+UMBnOHZMcDwooh+U7A3rRAyrOW09CzJxr6+GrG2S1T
Q/XtMNuxlIFdMIfoo68WSP3CvAnSuXZJgBOMSemSOLjLEh4fO4spVO5VhpBZVxV5MtJm4xGCPHB9
t7FddjD17SScTJOhzTNhwu+xhZpR7kEgvWmaJDj3YdOBdTiES06quf7a+IXfYYLsfrPVhk9LxOlV
t0bVr5VU0Xciwyx6krzWaPhuHYEDgNlk8DNp8TL3Y7RVqggCY8nPJou6rZRrJl5EpOfhRkbDMOz0
BpYglImh6ldIwYNn2LxWHeqTuv0uaRuAB1GjaXOOZh50O1k7VeVI1ikraVu79Yxt3o1nmsJ8tCCT
EjzMB1o1fxnAOQjlQQvGYScSuR1hPxmy3GR8EqXZwLhHnkqGcbdEGRgQrRZ14ZgbyRHuBdDpcPB0
Vn9IC+/zKzNvTXXsqjkKcjnL+WcCv9MvbWI5uOLj3MRXNdtiv5/WIGpyibxP5NPGhvlu9oy4Hxa9
8bUAogR5klbGNqdU6SzKlyDpDaCaBHeWgokajCblG3FvTJMWXMS6RokEv/khLLe1WrH9WizBfYBr
CAq1YoK7AmjxmTpERiS/OwiqLwXIlJG+3gA7rcqKiaw/M9em6qwDmw656oPIFtngR3/Lqoi2oH/q
7FpHIxJDuU6O3bGOgskKlx+UDD7jFrdmYmXY74LJNBjGdoF/yEbVwyeBU8y1U8q828uARmw/x+t6
D8p+QF+ASsVImvARftiw52XNrkf6rvcDW4P2rglGzFHU2lRVqacolrC6H5uxmMkcTwcdDVS/hI2z
ITJMSiOUHl6G7h6iebQ5t9MgMd4ZoRBzTl0UIY1bIGz7sLXdmp6noI76w7iZEYvQ9LJZTyrrWHSq
usGmt2gDJDLKO7OQrFiyJTC5o1i2HDiiGEaNW6MFys9++i2GZFM3G+fW35JYwUI896EQ2wtVtBFF
FaQICIGaovTc1sqlecbdCoQQnOpG6OEgvO/IalEZhJDBaPM2EN1xJFUNYDrSBNg8Lr1D7ILycLXr
SADUKG5CnMpazriH5wWTvwdf0zB4frPJpntHIiTTYdtQlL3bwL66ylHoI2N8kfMlSKsbujHSlUIh
bhy18cucYyjet9jtzYJNJess3m1TYwJ0O7jSpxRQ5PClgs3LDW/70OQUrsBInFJuBZ5pgB6R76Js
24dwhSIo+iMlsb19Ns55PLpswekdoLWByD8PexNZ+9dIPr/YCUrK5QLJ2urYKMDCb2MdkPRMCNT9
CqD51zlHGkfXa/h/+agMzCDUjZx7bqEgkXb9Sdmqj3ZunamCido0uKek2SL6SAxFDMNtvmzFbOo0
hJVml9TnmFPIG7MA/9lVED8n17UI9Z1pM8w1UW5WZo9bGXUfpa5tbppgC5KzQ8LVQNKghRM4jmAy
n8CSc98q08XfA1nPAp0aYngxhxWGEQU8PGqzRyU9bK9+FpTdYngqhj8wConcH4iu4+dp+KbtSBpk
8pX4Tv2KOOrDEkQoS3O+bn6+HUPwx770K9B+hYnTNPgK+9/JlGklnURKFSoMy8FM3nAZEIZ7Aehv
dJhW3YBjtBhVlxtyGYQCJ4X8Cn2MdnquQ4i4nKWqh5e1yaS8Y4qMcDHkk+13WqnOFulW6e3sU9tG
WKip7UD0lBvNN7JQf+urYdkOc6+24NzFW/t9rKWt7+Zlmmnu3LIMJ+wdOuSbl5ko4WfC113kF70c
yNhGf+kgwj9mTvH/9RGSxANqO5NcT4mJOlTfC2KR753jN+MMnsbJcavD80D96k9saqd5H7IqUDfY
MRG/x8jBoXcFrjgrHI8XtovJKF3ZLiFqeYqj/hNOs2b7E4aA+34TADX5HO3jlh1SaHBBEzFxUGqf
uy4OAXQKDfSLW9FPV8yq1JdRZBO5i5d1MNc8dl4WNGZBeupIH4eQxdMpOQzRjGIgQ/MGlUdgFr8X
sPX7HZtu0SUb9MRwBznRXWPGbenZrIPFGfa4r0oXdC3fVYkX2c5ard0BjTmHUF/xFrsecq8iF4NZ
2S5tpmzdgfIxokiAqEOQY6IQTrnr0Ia9QmbAxHXdoqQommmZfRm6gLEdBlnB7Tx2Uh6yGnSUXEsv
MKkEDNHkRoVxc4WsebBHlIXMHGaqxVZ2iPioxJK1lldSMd+WgVyJR7dMVX9DGgTLLm5Gokqp2+5H
x5v6CWRdHRVi0+RvIoBQy/vZNbYcRULHUriF3oHDMP55+0PkvfCXrHdciKAtY6br5wTKslHu45j/
sCxsp9NKRDyU0zbOiL2iC6Kh4J2hf8HqX/huxgxuQhlfoatGqEB2hL5gra5WyBT0+8S6pjkYwwd5
hsZSjEWB3agjhau0lXudZCL2eYNjJHazgVDP/ZtPhzhNNdSTEHLjerpzGcybCgyFovjGrxqsonoz
awDQwxpSEChs383kjEKYJ+WU4Hn3BnK2SMHTfkL9JKG8hA0IexRISY/+aZgbAbN2VPxxHki28p9T
C6bjVwopwnXPIFPTPgCjGiU1WmXQPigmad190mjAkDiHdtG3ruHNdOxqUKF2c9Z1zWkaoWD5O+J1
Gp0ziAyD+BT1bfMMq+uu3yM+x2g5TopAih4HUu+CuglZ2SxO119wgcE2ugmCVKsccqrQlUcCgoH/
dQXY6lJssLXAwciabHxVmsb66NdEriC2aK+vIKK40rdIuIm+iHF9TTku9UHmGbJNXNyNbpY7lJsE
f1E1GM7sezQTvyCj0/V+QovJ5s6ueivHGPj4k0C2GJ1ZoJLxrNFZZeeeyOgI/2lz3UGKVp10pxB7
HKEe5ecIJueOqgjGQuPAKYYOmlfqaCfTJsBDa/6wbH5Ant7pNkaDhVu0O9q5qvKmIa0t44hxtFqX
bpp+W+7CoMTblNUdnOvQKlSa8QcNSr7GFYIu5w44izraY3BqERXBHWtK6I9Jc17SoXqWuE7FTQtH
W4biVI5JDoVkn93yTI4Af2/R4PIhS+eS1mS5gp/G0udWL/o4miz6jY54+BXN7eSZ9JuOcXku425t
xxlq9t3o796SXJ1vQgGoJGN0pRNlszsxbovOqyFB81iyFsakXNxnPKYQeAm310Sl9TOulfmqgSfe
tyqIQqS4Uo2HwfsR+WRjfIUCGjKGTR/VexKIZBdDB+smXHRlc0QlnF6GmA/HMhtcTdHShG/9x1bs
pq5qXppxQY+k3WxyLTQUXwrpAo72YbWGu74KncEdm4U7EKDdUx8R5VAUTfypM+hdVDNAn7tmaoJd
Ys10brGuGD6kU4jNU2WY2JsGHrQQkk32I18X1NYw6QHnybgvGyXjY9X2fs/Ro1Dntqoh1B45h84S
C8hzVjuv9mbsO0wehEkJioIVfWGSErch40m3Y+xRit0NrB/PPKpQF+uw+RboCs4jgWy+VsoGpzUg
2IZZqm7qduEwC4lTUBrNksyIeYrcMokJQj1H4S+4QrnDMoNy/RayH5tm5aXH8PuKe91cE3wvYs0g
HpJxpXfwGql+hpP+q4ZUFPPCVpdn0IU/jtsc0hwX4IL+75IhSAQJFJQpLinM0B5bzzAjFmHsIPM1
zte+IcnLFE8IOO3A91nNzEtnlfnpRlWfLRP2d5ek6MSvKbFgsqICytdUrTcJipRfENIliJnrMnX7
zfTgIUNStKYFSeywlbUHTQtJ6+hYvs2c+HzcIiFOTqZdulNTtS4nDZ/7ZY9y/rXx8rGRbNqBZ0dv
o9h3aRGBi7UbAKxHJoh6bZ8M2oY7DwpkkuO8EfSHt+Uh9XX7vFLalZmFBFWdzuIBmtHq74AZzGvq
LfmtOo/kde3CFlcSn8pwNB1qpG6eTmIJ720aYMgr6SvBRX0D8BhmzpJt32krpyKcMgNdBObKjtIB
rkt9VkRLUD3SRL6537ab302bg2qggBwVpkZz7gN0lpIuHo5dRzM0FmC9i5/L9isKtV2mqp9DuFUY
Bi7pfg29RPNIdnvcv/YZZCTkL8D039a+OiYrD3fhClsCHvg2n3sHcn6XzD/Dtg6uZ7y21obLVRdu
y9E5NbkdGAMBJkVww/vzBhF8IRAV3xlQCnfGwNPMpprv4yAIx5yrNHkFWzjO4D066T1iDNtNAXPX
DuY5pzHR2d7KEcgRlbACc0j866prz62Mg3PsUnPC9C06bj2kuFZkWlDZWeOSdGn1GA+ZO2VhFONY
chTlMc9e4aGtkhx3r39uA+rhDAdrDvxj/5sqBKtIoXhJMODIM0hY5xhBemQMNig9solDKFCcWjqY
r3HImpNx3sAAZsVpDFr2RcFYqsOcLR0OMBBb8x7Kmj2AENrfI4XnpcIv3rllFgJVexB8VeM4X6VZ
TZ+dcO5KoMgq1j5o8qW1KKBJo9ZXn/rlqOBbcx2Q4KWPmuRpnqv1mzL1XcpCB1I/Rl9arhI1ELyg
JH7TQ9jx+rTxYSzSqR/3wzgOz+jup183LvQzhj6GlenMca/AQLOMJxv3u5HPJvymmx57KZyn7pAm
NN1BfkOUgHArqHbydNohmWK7ORjpve14VoK6qc6icR45ZybzRiURFGbe+hmVGTHKYWs5eEJv7VC7
su+W9hZNSXUQkYrKKFt/1cgKbuBcL776dqYleAbuKCay7nqF0kZFQVYko3ipNnorzIgaJmpp0eq1
LToYR72JctcHRqq+nGzTOriWJ+gUqwqNRfTUN0w2QpDjTB4sWMaSMcFflzEQN1nXkrOt4oWg7fzW
9F9ItSeAFpcSAzn8NFnFxeym5vcUC5/H1LZPy0QQlzBhOtHEVn9EE5kriDkM51G8TeAyOIk+JdtK
MSeaUcoXyVBDk7laIn+zvjn48rUDbgRl532oKHvmPBkcaklQ9ouEwnlileRb1OiHniNpLlJ0i9Dk
luMM46gGc5dkRXjJBwW52bymEPPKo2F0kMToIP+8uXr6DasGf0Xmpi3HVccOkz4DG3o0Xk5TSis4
V3uyF3N3SsP/x9mZ9taNZGn6rxTyO6uDOwPoLGBI3k130S7b+kLItsx9J4PLr+/nVuUMsjTt9EwD
CSMNWXchGRHnvNsZh0fNEfJFX+L+a5rBtbWUp6FHZNJuWksNY1/aneuRxYhLsTqWluYeyjFLeEgG
CI4cSObRkmbBJ9SYc1nw0mg8unYTFQ70nlf3m9iIH8llkttJm60FItBzb6pESsAILTM3HvGvr7Wl
k3vGcK7ABqkkosLVLiz0zneB8r+tliYe28p09pbGRthNk7xRzIHYDjTyx9XU3DOwX3+ulx6Sycj3
DGyNA2Lb1jfQuWQjRpXdCbN4Lku9uJmzNocr76fXri3u8cnDcjUdw7LQ2uzqSlMHKrIl82N9dbbZ
aj3X7At+ZrbRvhvZsEapjC9JUerPSz5pBLY3+WfHyopdVeg6lTGsBgK05S0SwvwhHO99ILoZ5qJt
3fCarQCrI+HWZVZux0r050K3p63NjKpA2qV5GdnhOZ3qWOyzrC9CBDPYnQrpNDvvOkmnEll9XMlz
OyARiV8lINe9Sh1ymtsxf53NQe0qZS+P3uQ0N6s+aJusSptb2fRauNQCo3Iuw7xP141bp8iMZPaZ
WUORj9AjDT2NxWqkM8BwQl1tmJl7i8Rw3kbJFJ+LSH51HbO6d+sryCSNdjpqsesc8zGH+AO3ubfS
ZtqqTIHxp8Isg5qSe5PEDXfWKWyyWi32QTA6EDVMV/2GaIP+O54o46JJqW1HJy3CTM5IlqmIb6St
OwwmcNcXHXaObi7zTgmR7S9N4tVM49U2JtPPwtKQ5cnQSTvgTcz4W+V5K1Zx801lTXWpp+K+FIt1
mxnMpunAmk7QBfamK6dkb9mR/cKMJflqr310WXLIyTJt6wMuyvXMyOrkBuWlvhGi2iAxce8yasGN
ptVqp1ecjr7RYQUWFbRKPUZfSlcCHqq5/l53AC2zlYG5VHkHlKiSzWpV+mbqoP+qZBi39MXRiY7T
3fcgjFvWBWc/QNShTablfW5HwhO71T5OJTR2VnGei9hCFNCOzsEulgrGJN2qdim2XdmZWwvR1ue0
HwCeMu/FcnK5x3Y0X1DSy3DNu8xvR3Q3qBRgbUjF9LYKxSF146LOAJH1JTezfq95cX4Ep0j8fiwa
2uimYD2QplajZg56qWAcnDUOS0aefWk7qJEurYvQiCiACCTQg2kBU0g4XU6OLp8Lsr0R4PTdSYNI
eIwVQzt9oMDxZCQyO83N+uZ2iUagS/TDXfRN3ZnFg27qK5FbcB2aIWy/XPVyi/oDlH6lDkuSfjun
0bzvHPXWNrIFzuuNAM5q2q1r41xwWWjgYLkq9mttaZtudb6xaDKyiOfmJHsx7um/JkqJvNiBLluP
GnTUASc89EHhfs5txnxGeNdpHRilqAw8x4tYuoNeXImNBdpknqcKTMMe/YhW/6ksjd53KE0PkjY2
GMEOvoIdQRczC+Gzm3v5y3L1pieCOJYo77UjLYd3sKmJ7ycV64eOjWnLbE7UNBqN5lkNMrsvsLt+
ducxvStSZmB2V8VVFLfVATq8OKdde6tLhd+pXT+1FAIbEM44KDtb2w+RvPTOIrdIZb6NqTuFIi6S
F42q4zYn3mybd3CZs1uomxmKYJ8m1udYZ+lH/agMYmDyMoT0bkLPMzmHkqF4R3jV7RIbjkrzhmG/
aBPHBIbGOKLARTCwfh/rwjGJPsjcm9STlT+tWfa+NnBgep1Um8kiiMwxhmKrQ2dSiWQZuzudAX6/
+CBMFFAFQExGE5tUt5NjAk3HjgpQb/XgdKYbpHrVnKrI7k5dVkSHZVbzTiiP7PgqwWOHQ/iE0a7x
PYsp9rpjzIGKNX1HJyLuVo8BQpPtOI3vAiJ8njLoaLeotHBOqk/rYuTfXDETiiOVFR9FO3lgI/09
qhbXd4ooDd3IfjdnopQcw113fZzOYTawzRVeQVFaDf12FXO3tSL5pfFQJHWZnAKNXgsoqxlvx+s3
ndPqk5fWYusRAPXglZE896vTBc4wQLilq30jF/HFplUCG+0BGKLyIPA/B72WXsiPpMLUmyE0ywlg
lARXqrPqc+lRzo5r99SBOYbzBIqFeH8Noyot38gQrG+9Jo781VPzS5YTfq+bZnqTL1p9KLz83XBU
TOHtPGfSNjauOZtoULw2NBuQnN6oxcZoUOJVxN6c5mjca6Rv31dMoQvJZM44slhqk4gXJBxsJkoR
MOMk0uTr0GbAruaB06hkL3ND53Qx8pOpzcAsOue4EDqxZXb23uuaCuzMix90wf5JYBXaumh2x+2K
jyzs6w6OlDFv4Yo06VCiYwiAWh2/Ksr6pr8mTvXNjJ4PzsUHaa4O1VSMuypjekTfNRhtKvJdEpE8
kMemoRupuuNsW+I0zCp+NQzJr6oWuK0jTLyy4mg75U70Mpa4ZaIoIQnTHob7kWP8JtbK11bC7Q7D
iu8iLVhZqyjCprUdCBivOBaa8dWZ7U+mA9szx7bu6wbKVAQHGykjJGvInzkrtIZcpkpXN8IynVvc
8+5Z2blxZiB8EqSDuO8zRx0sVIZhKmUdLp1VHQcBUGGNc+ZjKh0Zd6/AOWK06FZeGpyTheNLaDQE
EqI6gO2iFNKJGDR1WtTY7dVGWKgKKiaFOlP1GmXoENC6CT9GeuLHKCR8hT0i0PC/U0iW8blPR3nK
OARvMye398kcTZ9FTUwRbIde316nwPpjVyqHzakEyGzscX12RUqHFitjAwoiuhPCO3mHeAwRhm50
BAZG035led9A4C13JGkkKCfFFi1Dd67i6IfK9PgJKY4duiOHoTL07JgwdgmikZy5eJi7h5TYx6Bv
SNYeEm3egm1GJ0hL3bdseLVU177GPYCfmmq6+jmuaiKJqrlELkW6KkKMryNf9gEarT0kY5wGdjLc
px03LBPlcz4N1i5LUcmzFRTXXL03+IsscBzt6JV0U9D/WO0tXFXza3qVboyOGnZJmxQBV62A9rUt
RJ/Z1yvjGjBq3uSod169qf1qwbVePCcrKUCbo+Pql7EjncluZr/Im+fFXO9XsshCY0LiYnrd1tWG
T70rnluhyOSaKTOWVbtrlhXjUlFBZMtqvPBImTADphnYtfNedW266zxNDywTIJy5iINfIYvcZX1y
Luf0kzvRGq2qaX3Xcup3wSDDE7UvczDRYVxMry1pfhH1fvYwuT5VczEIlK6S9izH2K840z7p/dDv
vFa1e7tI5QZGxd7PnfSCXEOEgWATSXmw5mv6vU4bMpPXZNICC75xpw1ApGsXj/pFDLClHR3PD2j1
5tyWVAWVMJ3cj7SpCeU/5WIm6qpkUB2DBfMOyslyQmRjBviHHYOpNu7wKoUHHzyMtAdLpR4EKsI3
8u2Kty7urke9co5dDOqGADDSbpa6NCluFrSZSu+td8nkkR91XDP7q0YVzAHmqBe9xIDBJqMxjF7r
R0OE7PX1NpKRBa2viFkwtWp+U4y02nvMDCM3zl0OVqLQ6ThrP98PjdNC1E/tdrLyfBetsQioK4sT
UKdxzuYp3S9TV1Ji5z2qZkaRVFvdjJwfKBzSw5BDdGVO0z0rmY77THORoVRsrV0uzfuaUv5m7nF4
Tn09hdZaqidnEgsQJe8VejZLVUPV/9LZS/IddpEokKyUAiCTkPhPUDbVM0MmmxeR2HJjjlYWjrU2
HYUQzeDXU776Tdz035Vcm853BrHoW3NJkYwxEHZdNz0qVYLH8rQt/biK3D3ejv4bUzdAbbmdOU00
zRiVRHKmNdOOGnMgT2CSBYK1bDCQda/SeFskUcPIVbOJEKc8vY0cKEVOnQaZBQXnJfEGY1eS4/sQ
t71wQ5toZBClDJyDbtfwvaQqXlAjtRXcvDvQjC/E3Z2WtRYyAOKpJXKNvJr2EGn12xyL4qWWYjyn
KA1o7laksaRKgqYG0JDosZ22dKdNaS8SKsR226NVDnQtkHd67It2SGB1EiGLTZIV8RC0ZWstL2Ki
5vXlrMdusADabPKlpChMWGpDYDW5CahrZ9ZWNyY10pzk9TeUrW57jW02aAMad0wCMU0jA4niwanD
vBrSzUodCPRTDHQKFMXjvrXG+i7qbXcD02he6hIO6xCtrnSDBmGCcx4FwDSlKSF/29qphPS7XuY3
sop5gGcTVmDjVAowzGQkYUbBPMFbs2C1LxkAYPmQRwmoaVdxU4Ie3EeFbdHYdYhtUXnbieGh4/Za
6d31em3JTduZ3R1Cd3kY+titw2ru1jJA+aLJMNM1KGJDpYVJOTmkbxaDUWy/oQCvNkvhzRPilnXB
QpA5vTy4aeq4ZEFjXOWCFE3URmxvnTS/IS0d8vsUeGzxkfEY1nHxascIkJhZasNUtqgMlJuBbw31
kI2wfF2J/A3od72kY153eyT2xewDqHGdIvbxOXSc2oyeh9roo8e58pb6S5KVyiwRKUxFtnUqWMPP
cKzzuHNTiqGByfNLm+2qNTe8MFJV+pLFRXtXE+vzlFaJW/gaqP2l01I+JfsqpZLtJW4ZlnoNrG22
c/cCT2SmIahntx4U00SaoFyG5HOf6UYUtMx4UTftlHRLKMrZhdqWU599g+a1rHtXd0Vza0YiKnYT
OjAi6HutgD9wHCSbDJW8EiUT0Uk3UTRf5dwLVTvTMpv12ZoX8XWq83SXaK0V6kZrkD47PORlwjeJ
RbaPZFWGxOwMTy7y0HDQ23sa7vnoEPGy6ay5p+Do77O8jhCme/GMMcCutvOYCb9C6xoy3RgUlg8a
gB/Xl3XWKSjycmHaH4NHb2e70Refig3MGd54A6M9f7EXdc+BmO9TQ5lPvWXPN5aKvdueYQqY91oU
TWvU7uLGZssdzeF5BWKDkJ5fR4EALM4RJlfJlIQe9CuyzFnzE8/IdjnBTdcakcy3vK4f4aEoNy2V
38+61oToEdTWc5M1nItaO09Wg1LDxow9KeyU2ozshGqi3oosixj66lrUrm5nLJeB/uI2lsM0bWTr
6l+gKgU7bA2NZURN+3nIFnVoUIMQDKm17QmdpNYFFcpqI6BAr8Ns7L2N5tER4IRhs/OLNopfkXh2
pzSn60NRpE8XaS0twvt57N5TAWSuo6zUg1F6qY7ZpcBQUKTdjIhHnzkmZD9tzd42biVsBjglDxT8
rHqM7X7YqJqZNfhmLLT/RfZkjG186JylPHRLY3/Pa4Oi0Kia22pJmlOEFuvRsYVzNBLFqTEZRc+h
RsPi68pqkm2dWg2JeobaMu2bhg0ZHcOqCXGn/IeHe51dI6et8ur12M1qfbU6IC3fXhY5+wRzRmEG
jXfgMOw39CovtuFEbdg5IyPqmLn3tcuR5DTNoD9aVJ70R6Mb6rNNXq2LktqOhffigsrvjJQBdMuQ
PkRSeyX+JIeSy5MtWbqXsqb+WJfVPViE2m7ZGQ8usreQOMdoI0Au6fJqbl5963bZyVSV2GQCAWFW
TQjYRDoc6SSwReiuTcdqvtVpiqy/NopdrfrGz6z+Tlr1GK5NloWOGgm8Gb3zWlExtzIubjLPdYJ2
cJZQG3oXE09z8UbjjHBo0xRmtV+HfN8lU5i5CP/qrjcv5JTcVRViagZ5vRRJaRHUW+ufGLf2tsD1
+5ZqvEBTCQop136C55w2GoGaG2avvyEsOjv9urPHyj3YWnMabOfZQ9hK6tLcQfUkZ573BQy6wkvU
xYa/RHq3N8GYonGMQ8/MNvZUPI1a/rVLBNUZhAjTysBLk4NhJ6eoR3CFF+0M/+z6cauLg9cszBpj
qxt8OEI3JJfEgriyNpGZDpR62t1Vh4runSWGL9ls28PYJMlT6tQXcx3GgEG4eaCbcUZ9Ut9HM2av
Ok7gQ7nz/gzWCj3SJ6WftVa6sVpkfS0nHLRWbG77/rr72LlIz1Q4b6WVgptxqmxg7xQqtN4FiaZP
M/NG47QCfrcidVN11rmppzdPT5swlssXiUowgTiFm47NQypXUL7JtbdV0mHgaBtwCyttgwVW+AAJ
b25WLyk344AZy5wa97usILbcGe8Psb3mkbSr5p5BA8OTE2egXWpOQ/JfxjCZrAWVqjxn9bKy2K1Y
vozSfmnMgqESNE3jFvXMSQm9edbc4uwtZRygsZLManbEl8WZmq+JF09UZZV+hr4ushPeCfZCKOmT
W9sgwxql4hIt2daIEPcP2ACWvvjUy3a+w/cDeYx2IZid2L6ZTaXvTWkurxO7/xMkWhxmLbi9TI3b
EVcVNNgk/MFyW2jp1EBg2eAgapM3CmyMYHGfpA+dJnQcaUj++8pN5mCqkDUfgRRgC7vx64Bm8cbC
zjcoy9tGmYHAqhvvM6QXHHPeM7UrchENIXqRstZdmP7YWca9NbX996oz1n1jxAd8bmeLvmWvG0lx
yRCUoAf7ktX5s4iaL3kdHyskQjuJqvhMOvMYgker0Bvr5QsXT9+tFNShVg5Xv04zaDdtPtajLxbb
ONfEOgZJzip1ywUBH5qH5IRfnCU5tFgbBwtRtmsa4VJIe59rk31qPbc+wWxT5Sfj8M1tRHzQeqf+
sdo8H47hOReXHSnAMqVvkV4nQa40CzxybE7FNK7vqdtnHTHYwHmQlA4SBxklN56Vpa+qInOiGhnb
VFZm/bnM2BAdN4c1s3/gXYiPizsbP6D+55s6iYp9RbeIbJLMbpMwxP0wJ3lgMybm0kNP8paefUg1
bIsYM+LC7xnWeXJVRLMj0tJ6VcZKzZEw9nUXDb2XnUtcLEXALHLxo1xd0DarnNrxYc47HeFIJuXL
XPb2s8vw3tRv62Y511qp9hKmMd3lLXgQ9LlI7wxLVl95cOLi6Nam+xC78eygNLQx0kXktI3OhGXj
mp9yjObWORFCpt8LlPt1UJXzTDBRKqbQllWLgcDRvtYO43VnDBQL/VZs52Q3meVdWpTJ60BPvVdK
re/9OrWnXObZGNKxe59UujZilyXLAsiQoYlVwr0zeGh7f8pG8DGFNYF6WLeeUIBJO6irVUeWBv1H
rZa0NnhB114MVHZPuQbwYvZNccKn0B/AalCP4Z06t5Ghndec6TNdkrYRZreumrd6lDhhI7S+45q7
xgNFpzMz0USmX2yU08fCEv0hrexlZ5B0jTJn8MwzIt7y3hy9KvTaCXPDUJtnrXP1EyUquoSUkATU
K4hjJryS2PNl/1RR4IaJfkX1hPCauwa9Yh5MjXLCfhyKYDUMyIUhhbC3ly+WQf/Xz+3wkiaetrWX
7Oqbmrz7jM6XFseELJmwy2+rYv6ROW16X0jMu1CKUfOe6Q3VRI+anmqebIxYtGfdsNIbOynmG7vt
bGKFLFx1UT2fTWPVtjwj+cZ2PGTK62qGA4EzL1mxMM2R8/8WIvrR1vt0j5J3RZaT9vo+F5bCvQoM
jyr7m7AqQJaEdmy1iynwFJheixHD1wvnUWDe9xvV4vebQF9a04ifEPbYhzxejUcCW9Smb1HA65Ma
AlXokEeJhT+Bcgh3crNs0MqZNGtchw544apUAM5r+WZ05fQPbNdPyhRlmNQMIR1ilOzU5jUljxMf
dChWNg0AVdMwjAOjgAESnGUIIsSqd51uz4uP0ET/zjE0b/uC6RH22AFiajTpTNee6SuKOzBfb0tj
RuY+HBDawQnRhXROaQ/o1iaJ/MbcuSsqFs0n2SXKd40IZpZJyltyVqjSHajvZB0v5bqkiHkdigei
fUIm/mT05RKCNdWjW/QaU8CdT3ZjIk5x1t1COGfAoSiwsr6n5Hc889G6EnpFmf5QtDd+NecEmqtE
Zzn26W5RpekLTCvBIJA2oZTWNzEGRP6InEtTGyWSSeleplx/llK5QY3K6m7i8r2i/fhhXi0qVUxr
p6fiTtlVsnVdpH7gQkCfdCy+3pIa3SsVbzJEmzQMngZS4i63DomYdbaiocWY2V7NGr0+rT6Tkm2/
Ezz2VgE2V2TqTD1R+l08EcE77Z0ZKVpsI8/TW7nv5pxfM2lELfs6pH62zkxzSoNGYfS0WqJDI6vh
+GjcH2wEDHYq5/K9tD21s1bnO/Vwd9uaKZdzBWjBbTEcVYy7ucvFHaNavP1Qe+0hTaPc95q6pd01
eo565F6eifQGuxMFESxOpRURj5fd65cCDeAuQ88b5PMCg3edT55O5BjNa/M5H8vrjCVKyLKyngZa
QB4QJ9tNMpUQOOhwV1rkG6bJfSahUAYcbkcg6JFvHlch4oRy4+pMkMH+V1Lwm5D4TI+6ZIge35JR
c1OqlME+mu7UPhDRqN1yNC/7tBs7Otx2QMUY22wGE/KtCmHwQK++w7t376EXOmq2V4DUFxbFb0r7
B/J6KCdVPczIq8ZY2HRJ7BFyAJEdV8sMHLwQPvVRSj6XjTwBH93O9RKN1SuF+ckRSxnAdbDSq3qG
rcc20DSiAoJb3Vcll3w/MYnosiJYfpgLNYYaI6EuzuxWWxJmmU1KowaUUPT87+wovFYl2u4oWQIG
duSXWcwxhVtWhYY3r2SmDOaeBKPHce31UMzymk9Q22cLw1yAohnc2MDHRluf3LRpeUY7dWvnTbFN
+zjeFZF+m5ftWUPNFpg6zjhvrjkYAWcOvUDetaTe8MnAGgfRUPbIwcpsP1up6ys3Wm6zqM5wfVaU
hdPopyg42dmE2rBrn6fqCv6jrO07hDNVmbvHYXWNpyGhbSgUQ32HtIEaWq6G6bwG2u4qAOVMG3eg
VMOuQ5V1VzkknGTWoPxMH29RF3/SJk1s+iLSfKRo/dnkuoeuVd7UZvIJ1XsfiBn1dWNTjnTLcAF0
Wx97z21OPRmPjdG/zo5stznmXmA3RrjMPehnbDErPjKoPiI2DXtFJ4Yv5GFmCw1ENj8z2vKrnXKK
O8ncbJG9qE2Vl2pnFsk5sixzM3r2ox2Pis5D7p3cKjZrLsVWxHXM7WifLZefN8wwlmX1qctRZU62
sWw6sALbxTDXMlZgY6JK2btLnqKxzctD1Cf9s6vMz2u35ugZ4B4qa0B8qeR3nfnIlHJ6FVguD96y
5vjb8ffiDi/YImTc7BtLgoel6aM5z91bZlU3jpEubxi18mOUG/GNbmReiJuQHNu6e2v03KBxszvY
1sW8Za6E+trNdb5daTG/ZIWpjhWeh22NMfGx6HDM2R2i7FgTqGRM28CNYd2SEwDFLWH+IOF9kz6N
kwq3oDXqgeGYt/QWJbkLoISKgdd4k/ZOZN0Re0q9M+8aYdzH2rBlZ7xBFv7S9clJzzjj0M6lQd8g
O3a56kjrhg3+9m/xXOUcouX1pFK+p+d9yLl6wZqL6lRkF4OwCxo5NtYmEphkZ+0crSps4mEjE4XT
ZNQuTC63N6PqAWUHA/NkvHPWDCVeMf5wOIEJ4nDnzUKtGc6se5/x8EYovew7zika+4I4WmyH5IMU
uV5v9GHJ79J0OBWlxxNg8VTFGhcCr+pruxrP7IWvNkzqNholHr5Es8LeGVFi0d4iOS3TLef4Ct+Z
x5s4ln7WN+ZFmglEoB4/Y7ZgkRTjevRy59FslmkXL8u9jtKOQIcaVc8K57jmeUHLjv28afXqSO3W
Xu01RQ3kGKmXdGRwQG8gItCNFdX23H7x0v4HcSL4ZJFgetqIwqGI4tMaYQBFnbQGmB/x/rRMvXWZ
hbu3KmcOxrgUUIEUMGWBMUVfa+RNCIV8sxYp3Fb/nMRrBpK3XmjDrqWTyoIILfrGxjnti948FUPc
+UkOh+ksWhNUGCF8UOunujZ1f4iMOwaxIz0pwBxz28KFA0QXxGXyJYZ9T0G08xmteqsFKX3Xxss9
b4tAvQrssnyP6vVllU6xZZjIlfApbq3UaBGENkjtcnSsqY2JVEYtNK6xbnVrnW9lvjhBQtn00pnr
GDSailhdSxyaLXSv2+XelgyU5gizZvj48J1t02Ggh+TFQiiN4xJ37hFlwQRRlqRbgS6QXWn62k5T
hNFsLnamNbyovLhrgRN9BSh2deOne8No32pPPCfJiCVxStaAUM6CpxoqexHX3Iz+2RvcbuNaCqvP
VajfGPTVZUmRVK4v3kQABB0eUyAiDYbeFt1uRWnFSM0MiNlSJTVa16zWrih7NMD4A6UZagvVgj/n
K4tE04v0NnEFNzExneIbrsv+FSSr6qDc7Zjg1MU94hliB8QfqX9L2dNV2JlWV+60sdX0cAGfqndG
K5D9xEojccbr5AB3ZVdZdJjiZCRKNk/dBI3O3HIfNbOTO9sea3mxptiej7reqZcp4vF9yh2F3MQo
osHxa8eMxi08edrDOMiVpQZ+7oA3C0RfqD/SX2V+/yRa6eMsvGi0ddNwaa4drUUmLqVYvnr4qH78
dS7UT2K7jA+xXYu2zvMsbLzS+lqij5rVCdyOqURJvQR//Rb6NQXqv8s9ugY7/SkMMy4MhW8XlVsq
LKHvKaoznacOkCtYEPAR21OnHTP4Kid9o9hvvnVDuzhgepFRnld9LJsdcS3z/V9/nJ/ESRnXK/Gn
T8NoB5Y02NMuqmvqL9lysNnTt9JRX1Zz+UXO3k/yw4wPYV4aJUXuQcPv2soqKR+j6MUArEn9Irbw
5jZZzhrXW7Tnf/2lfvaUfIj3ipPWzZGirjtsboAXWrGGo9UZj/+zV/8Q76ULc4Ke7dZdNbZOSMtj
7YWo01/ke/3sEfyQ70U1IGIjc7hWCoIMzanATwTY6brRr/LZf3Z5PgR1Fp2shYewZFfrsmR2GT4U
g5owS36RS/2TZ+rjSFWt0isMcXgVk/Y+McZ9bjXhQjk2ab+a6PmTB+rjrD9IlIJ8rnIlv8381kZw
gvpFezGNbZt29f/sIfo48Q/58ogOgqHQXe6AQSy2tjFgBfZ//RD97Bt82AVmsjnsRmQrxdmV6rb7
ercQVLFDMbGEdqdHRIu0zS9yAn/2Zh8WeY5eMrUHbkivbCYYCrwuI8kIN0scp1uvKSugKxX/K/3u
P/5tdEH/j//k79/A3Lo0ToYPf/3HU13y339ef+f//Jt//41/7N7ry1v53n/8R//2O7zuH+8bvg1v
//aXDeTzsNyP793y8A4APPzz9RmucP2X/68//Nv7P1/laWnef/+NqLBquL4aW1/12x8/Onz//Tf9
OkrsP/78+n/88PoFfv/t4X89/m1fV/Hfjvzxf/3e+1s/8BK69XfLcsjik660pHFdG9P7v35i/h1H
hE6imena0r2muVd1NyS//2YYf7dtKfCYCOpZUkPYcfp6/ONHOnpjFLzScFxeVv/tf3++u38dNv+6
Jf9fwyb+eVT96RAQcYLsmLE5x7J3g4I+XOaf/nQl/ninv1VjeVenyAp//+0nu5n+YTdT2J2q1pjE
Uc/QhjnaA30X2SnRL1aR/rPX/7CVKZeggDzvxTF+Gxmk9R0Afnwdn7uvCINSHyi54Qu5gfj0q73t
J3miH8cYeqLJDOww4tjGK5IDCm/53ZJzaJf3q3bCToUi7P2vr91PtumPEworUyeIYOWttPgy9Hcu
ncpfv/BP9mdx3Sb+dLvr0UC3TNjrcRgJXNU6X9r3pGb4Wjn/It5Y/9ln/7C9paanNDB8nqiX+TTc
EvTETIXuk2X6+V2xb16vJAQdyfe//kLG9Xb/NzXVx6GFGk5SfLSNfnTG8pSvzk6l8gY36R479+1I
SoeNvtMkz4pv/iXuJd+4ORmYXSrm9hmedcj68hGJL+lXgKBx+3Weml88oj/Ze69byL9d7AZEz62F
QN2Zfb5CiWjC0GesvoV5Yom9X7zNzy74h5JHL5Q+RMRcHpPk1Vo/obX860v7s9f9UOzEFYEiJLSL
I4ELfqJ+zP3LX7/wz67Lh50hnuuZiB4+8Dia2ww1uzl8qsn1KqTYJdkvZoG5P3vUP+wP2OMNqO1V
HG3z3cNONwyGL4YFk9DZQxDlj657lR1v3HEKmBcW6HVxUwMnxvr4/F+cXddu68iW/SICzOGVURSV
JduyXwhHksWcw9fPomYG8GGLImCc2924DbSKlXZV7b1CHAIbFIJ2KpdG29OoeCQaXmJ2nWQmJQ17
KYeKVJsaNUQRAc0D+SzZErcFPh2iiRCkWXUAfUHcylDoE6ClWGeR2mVkU8iAUTaQACmeu/5FpgKj
ito1yopl+QaJbl1o/F1PJ/saDEWA8vTKlfSw7nYteGVhAux2zRmdC64HciRSCCGWCkVi12k5yiox
jjWTgr7j8NJ+gB4Dlb+mkKboigDw0c+YgAkN+01JkvGs/RiUF7AX1Iorjo8n9X44Zqa2jElLBF8e
CO2Ew5OYPA3upggW1gt7fyqZqSMjAW8triNsJBFKrDGeZ0rj/zAlaxDpW0C5Ja9TtcuxtcGFDoBx
rVnfhP20AYkwOwgFi43fcbdSiQQlYcBMofmxSkLWqSUCBC13cjv2zWNg3lgv2ZHdPyoYZRJmQYHM
a7j/0U7TZIbSrGOUCsQRpwQSTlpchwEGKry0ENNvOvj/DYHILf4bZ7BNu4GhKtrhZPcFSB0TciqA
Nr65wPgPCmX30TfYmQ582fZ90e4awNK6WLBRhXUAmQD4CngqiNBFNf1CpUiFKV+190Q8IEvhwzi4
jQlR3FcWGWgUOLWUlTVC1go3wnVfeQgfilVth1jg7piABiK4aFB3EZENDS5eyAPfjcQDCg/gdWse
fW5hog1GDgERMmVQcYBi7eMFeD9cMVPnSMj91G0dY8zZGhyJAamaJUez24v43gBPAzkTDWC/MrQj
sYwGXUJwKEAm578o8gp4O8ky8MvPfH6q+p1Hrgy0CmrPUMDeYCHTCRdcNZA/xxQw8GBanbc2CY4k
hnIJpHUStvqbXQwzdZ+E8wwMZIFEd3BpXnl8BRWdz8dDez9gM8rkJFACVK+zhMX+i9cyjLwSaRvy
oEXKa9AKFoTG5+LH5FDIWlRvlRanTUXtg+CLd/ciSDuPv3/mrshMbSfDLAZGuMfaKMzEbmxuRfaw
iznl+mAQI7GQ2H0pl86du/cR5j8elFGWkIxBUyFFawSaL40AnhHtGwz42kP7t2g79aKEAHEJtDha
qboXnvqmamiXLHTg9sq9s9rlSfCCdo84QFYZl0+nXQ/moGfm4ITbwEIB02jNzqi02GydRfezcRXd
a28SvnIF+Ba66dAXMIcCnrISF/DgPgIw75npum0BvikXvhXplevMxiN6EClbN3wOQtDqA1cLqFJn
+EirocJduyWynCxKyYIjiK4WyZLBEShrJOwqHWAFD/3sIOXWXnWQ43rPxxeaoAQWv5c0VKXjDcDy
KkDi0LHD0W3yLYqGcNp+vArZ8UJ2r6Pj0v91+aYaqYt7V6IdsnG3ihmsyRmNxzxKa5jEH4g70wf+
3G4gExiqkbyByF2erkpXl8H2gPLzx8J3yDPfMQlnEMotQS6JMeC6bEWH+KSYgx068YpbdU7noLhh
lBYxfb3RWpM12U2L5DMK22pypFeRRZmPv2PmVJ96amaAE8U8ZCzw9ES9rQ1NgGocJvugI/FvR4I8
iVt5NQwUQPc4hn1Liu3GOz/+8pl4iJf3PxNZQ7QuizLcR+BtjuUCeumVB7yclYEcSYeFoDVznsmT
+ys0iiohIGDOR94nNIhHRPvjr5+LhlP3zIwUGdD+uC9AEdMId95K1IhOabmOwpvFaJ4GWc6FOZ6J
6lPDzLbzGWQv2cERS6B8EklnUWdm+afHPeFnxmhqlckJAhCsAcYo00kKBWgNqrgGSs8mBPEdd91t
GDN4l84+q1YbeB8awTrWitWBV2NbWLNmY3h29Awk5ToxIHBhcOt8oxyldX4RzUqLtCWHp7lRmEQ4
oMTdlA6VAS+pUK0hXs4DrSgAK/94GGaWozSJKzTNe3zRF3jpoCQohRfwS6EiCrD/oLHt1+M25kZ6
/Pe/Yhek6FC07NBG1lxbYEc94Cse//JMVYSRuMlPp1FR9zXiQKGHu8qutzlOmmYdncD0cJaO5Zm0
BDM12fSHBsKlMVqBRprKaoyq7E7jgVbrKVY7tRGNhe7MjdQkOGQVnnWjCDAOT/GIYuJaMbuVZwVY
WeAq7asnYj1uaa6hSYDolMLrigg9EvNRG+xQivvHPzyzXKeem9BdBnFy/GHP28ft2iu3WXx6/NNz
Z+DUczOqoT/ctBgd0QJO3Uotfx+ZvKGYrl04jEV2eGwb0RbPXrOyQtPfts5fZ2ZqyQn8IhQ+xiXA
HkWL3paW4DQOr3fr8EIhAiRP3evjXs4ttqk9JwQsFA9CaGjJqjbNRTFjI7YUjTarne/gtWTKS5tn
5qUpTvY+q4hQN8nRUmdKZruFjanRmMXGtWorsDIjtGHYeWhOw5O/XhrHmXU39b0Mc9zTixJNxt6x
497y9vvxqM0tu0kcgEAzxG0URMk2WvOtrIJpFKGy//jHmfFX7ly+RPbfKAMRrZyPUhwVvdUawyY7
l0/eltfjDW8mRyQFqAXzuLnr83+cLz1/cKOGHxxkzYCibU/us+LkT7KdrLqfZAfwYfzJbIst2VYL
y21uDUwCgQ83lUSqMHBpHgHVSQx6GIDCATpRKAGCK7UI+vBdIi2suZn5nzphepXvBiRFcyK9B4kf
BfKFOeLHD74zR1MDzKwpoT8KMKojqZUeq19QPMcfRc3VDxA69FL9Rt4Ed5UOf0/Ul0at8EfWRVxc
wOBRMy2yfKNclauvSANkW20XPmxu8QiTJ1HsByH+xw0OdwYld7DTNd4HhmSUV/HanLIndsE+ai5w
CJObQk1lpM55NNSuO7PfknMBZx4n3DBrcQWPnRM07V8ebwh2XPj3BnsSObiByUF8QzTMjcJODtxm
n6+lFUiHB+FUYkSlNQQLjcIKzuTYq9lTvZCuvgE27jU8rqtfV4m2ArF6yJXOeXaAfjRa7fk5xjS/
xQZQAaZvAsxpBFqlRmqtvz6hjqNF+IDFQDC3yCZhBjxdoGdTDPGgvIMMojbpYFZFq3XQGyq9KxVY
PN3oQXV4PM4zUU2YxJ2QQUG3AV/FEQUnBku2OzDJx99+enLTiHNQgaoMkYZ4SC24nMH24KUIC1f3
W6Hu3jxNwkoIPZAIgAQcYsBKf3xAnlTrgFlqNKL6xt9cHpmptyfhaC5LJMwGaPijOB5vPx6bmSA1
9fCsoN2YuFAmc3hZVgtqE/hvf/vhSSiAKKYI8Yjxh7NDAhRotZB2mVknU8NOSGnF4LliMhOwNUaX
sAR8giXs1NyPT/Z6Ac8VThnjlwwKMeh0yOSC55IsHAg3dMedlXJ7nv3a0bTEtp48XnljkN0IpEd8
aJhQ8aquQNyEj5MiPCnASwqxB2IjtjJ8YTzmFDEW/L4iOJwMSmDVzDqAutHjSZo5EfnJHodSdwoA
Gz6oVg51+uOClJb57Kr3YrVNwHukXypu8XCYa2yyw5uRlApOUO9AGopZU8EbB9XnQX6v9PGZEWuD
JcavEW4DPZ5nCbOGn7eKRJf+uKtzUzsJAl1TCH4WoatBvHajD6++FtTX3356EgCqEsVVkFjwZOIg
JAeh5zg6BVAQevzrcwfQ1AI0gnQbAOhs57AFVksDPjfAiRCsBykyV3MGepy4/dFjAo9+YXsQ6gso
Lnvw7gB7veU9tcpGfitIA0ywg06eHo3WLpQI2QtuYWxngsjUQXQQmVKMofPv+DSqRsTuwCV63Pm5
LcNNwkg3SHlEF/jp1Mj0Sk93UBY9Q3ltG1qRavkresPgBI512HAsxPPxCnFnk04dQ/kBypdwmkCL
YLn0F0IB8wd4e7XUpRtS8l4DkyADm6Q+EcfI2GKtB/wRwCa9K1bgG2owPwD0vbSgEflBJdALgvdC
LPwk0oVpTUjDq0EMmSAQZBsefKpdEG6hImKMxIiQ961crOyclrY+IO/8wvVnbjTGKf8VsgqalOCt
x9B/BMw3HS5J/BXDeYMHtePxDM+tnUkIQs2yzkuO7h2GBoW/eqfaBYjd3AODm8SbCPI8fkAnvVNr
KM2Z3YbXQgOEJQ1id3phvGw4rbDqvx1L3CS8DEwaen2GXLHUNFrTfPnVswvS+eMxmg0BkwgTRFnH
dASzkBu1wa8zu7BdS15nBwgyGGA/bMSrfFXWtT0YrvoOwb2F2DMzOVMDUo4RhgIC/oNDs6xGZJi3
sdXCvM9dm6Y45RzkAobPU0yP4VoQidQkQ7BcdQe9TOPxsM02MQke0IQD/TcSxmHrdPqJfUK526D1
8gw23MLUzLYxbpxfG4QCHKJnZAik5sagUy/lEYHXGIzhaVhuY6YQMUUgKySET2Xudg4stzQUbiA8
TqMUEFNq7YbQbDnyOgjmOoRJIQICW2M2NdnqICx0cebknEKTIe3jVVDnRXUAQYqC7WRlyMWw8MqZ
e8ndEmC/xq8msHL0W5DteqszO53TYfeDWWqM9TtMKNR6abmN8eRO1L1trV/tND3eAGmCdsZosKdU
ouM+ZYFYoxbIXy82M+7Ie81M4gBsy6FdmI7d0RI912JL0gq0kCwu6rnZmISClqYA6+Wx3hL/0Ans
Wy6+u015fbxj5iASt2P41ygVIvd/G94t4dUqv1J5uAm8IwPykwe96jQHxjTXvAJ0HmTo4ULgy99t
CMlsuoO0D61Cxc/woIDgXkjUaDnMcNhL1h0H5UmKwPphLj10RAvAT6A253SkgySrp8YynBTcYe8F
tiivYIYU+T1A/xRI1q7ZS/AugDI9mKBqNaz7BkJ35VOMw8KVKq2kjwW90PkbNPrO3E0h07DMiAso
qY9LBJBms9JBfVWhi2ChsqjnemjLKqTatAIVj8fDzcysltvR9Wu4JXjc5L1Ho5YI6p8onT14d/kC
pDLqz9TNzdiPAHV68xYL/DPxnJkEK7+jKzfJkcuQKYi/QXdtKZk3c024ldB+dSSEmmrCKxQSPyoM
TM1Sg9iG6q0BIdMh3qHxDiTTKPu4MGwz8fAWS361Jild6LnQscelMDd6jdXw6E4t6US/uuZmAziJ
2q78bf7xuLmZHXdLdv1qjYoJ00OsHDuOgawa3Ca5FMXvcAmWNHe4T6HFXDx4IHqjN4UOARGd6PnW
38s2f4iteEsZEFC3PI0zYhO6Iyf/Gzf6dCH4jufgvQU/CVYinyUi1K1AWgKuk4csHIpjWltcIuZH
cJWlyDs3W5OIpUQVh1cLMsrjXDU6WOQmp4erUvMMiFxauQ2snkUcGI4ubKuZCZsCkHOJLkGyw4Ay
w0ECUIHOYU8Me9HHy+G2We6M2hR0HALYFIsh+iMeO73bIBv4ke2b1Wet13Z56M/dFlaB5uPGuJkd
S0+uMPB6A760qntHIu9RAHFmfs3Bas/tL7L4BJnkUdBeZ4sarMVK62E3nEO0B6qmdgCBnFRAXSOu
rdgPHThmYNGCNQ7NG7AojlC20+PiE548ILF/d91KSHbwlGXcDLaLot5UNEwiIbkPM7vHXWHmoh09
iT4QempklkN2JS5FfYBajiSEOsjTehO9EZeBQe1XzXoWC493WDBCJwe8yqjUXGUDY3u1r1M77YHE
5j5CNoDbRgixW1hOp7jcMe9lsfNCaOZVBkuDeCgJRkVACxTtmoLvaUIsv6hgMhtpeXPJ6YMCXVch
P9OQkPKiL66BiF5LnzooJjJedvSYTA0jxqRj+EyMnHsKBqsuC1Q+eNRBfuDAuo7gWVSGr6D4s15t
BDLMY76gGQAlwBQl633mvlDRAd5daomXI1TjIfwAOabklaE6Las2SbIuIwYykinEdzdCABBmdYqg
3F1zgeZDeyfN4ffpASwRPQ3CQUqRI5G9Hein4NEr0FLbu72sxR405WhhV8vPgbfDmlSZITSgHQEh
IpsvEy2CTkUsVyuZiNAWoozBY6F3S3QpRfaYeW58GZIwrBYx0t/eQVOY+eCLTAAVZpww5aaRtkF1
LfmFaDWTP5rCxAHIz4U+RrRqQl4NGSjuQbM+zrYpeKk9vDD9LIb50R/zRfR4j/wV9V0uTEHC6Dsn
SV5jshVicGfb18dbYea0pNl/f3uUtxqaFJvaBevTS6HInV76IgdDmSwEqbkWJpEdIp50WI9nSjns
y/xNDO02eI+WkgK3q/+9EDgJ6Sz8iEAzQgiEDZHea72GuqCao+JETM+gNMGARJ/uaVBzR/4u0VpU
mJLFO/bMgQlp6X+HDyTfCLphaN3f+DaovHjcgQesUaiHKEbm5LpgvfY6p6EmMj6FqYWlPdNregqv
bjkW1DMReT7EGb03PAcyHStf89RPSWPtSm3GFl0NcVcXzVSHAeviQ/z+SU3/ByidZQWTFF7vINOo
d1B+E3MMPCwMku5EehCoHy/MmRBNTyHSBVVDc2QsymbVtfVe6fzgtrSKQs8ox6IWDKhCEcj3P4+b
u39QQ4r434lMxbBGlgsZmjixpHrQoTNnAvm3dE2cG7TxTP21hWuIMya8X/aOsmItxuS1yGxWwi5Z
ZStvw1msCevXXfjCXR735v49h57iipkw4np/rNfRQbZjeH5Vwd1VKCvIgkDGnIPaCUzzHjfF3X84
0FOksZgGVROxCLMSt5Fx7lHK6CgNPyJKgx6CmSkfbbuBGSGkfPawLVRx1gGaPKrFQdAJwtm9GcIJ
JGkzk4a1lwClCeSsIEC2pUAHgDyHVeDwLWvw02GiEYWbNinNx58+Q1KAq/K/s9KJXQKFbOxeSfyE
XD7Umzxo18IEcYDJnf8h1zjx4fJKIM/W9Gc23ovZF9wtNCg1Qw4Z3BS4PrJh7iAtqZYl7IlqI67h
J0udu2gn0isXlJLHn3r/7gUBpcmXdtRI/kdhjwfQj1K5ReTweIb8N3zSU+zzwLteijva+H5h1+4a
IcQonGBT6xwww5nGL1TJ7x+Y9BT8DFCkHEmwL3Ky7JLKG9jgyYEWDGbHrNLQdlP7T8M0xUHDwcn3
OwFrcXDtvGDUGjecx788c/ul5fF4+7WDvbQIipZCDyTqTSze4UmigItXKG9Rakvpka3M0gUVU/qU
3Wd4QUBrM7CgxLaGz9hrF8S7pCl3PoMyiORDl3vUQKuvPPXulqI2RKUB12ZNkaN9GpsCfHxAiNd4
Fm5Yz0ToIbHPG4+7MbOO5EmYg9weFPMpenAUGkkT10Qd5vEPzxAuaHkS4dzo/8cn0yHIoNN4Pobr
ymF23QkKNcOuWeMurMNoU00sfkcB/snt4fZuKAtTPxPAp9Bk2WegczTe9urox4X4jAt/3frwuHNz
oza5JEHoDWwA6Gk5kgyrzwO1dPn6Xyjjve03iUBDRfv1oOBBXzAsjICge1ecwvYtZvawAoAb+4hO
/kgKs/ZWjAsfzLejAEeYNSc/9cm6DnZRBqmlNy7vQaAiGlHUBv+QBtpiQSOTKcgo/0BOEhKS7/DN
1EByAtj0Fd52NGTzhNAqc4t4CWSFUrWCo1Qg1zokLWoY3f+kjRMUUKHCUw1iABBBkcto2/XfLrWR
lbVfHBkBhRidyXAfdbJkSw/bSHCq/rsqIJRkMtSrGJ6DAYKiZWAW7TWXAxuO8M8Kkx8oL9y3vG8I
Mbw9RMVkqg0UIiUpPAq4upRk3ecmeynE177dE/LS1wbIWAo5C/JbBesWUfeaF/qCgIKXTqHJsgjN
K+RpIQxau7bsA5uIDVqdAi/Fx++gSzMQ6Pmo4CL49V4s9ViEfr6oVZysczysPxowqVzIIcEd6SMT
EtUHrzSoLm3l8HAZzo0gO2AQ+2yTt6ehxuPaO9DJeUg2uWvT1C5MVl68yfJ9n5+D3I6ijehTeitC
Hx1WiMRmkXolBgHkU2n30ImCWflTyDsZ95XgZQx91iE5tw0MzjOdHxmJ5ZcvGyEcjHkZQp3STiLM
tWeSN198gWYpZKKP6D9ffz1e3DPYclqcnC2EjWguz1pc0NcQ1dTwRl9H++4l1DgL+GqjsviVsPQY
mCmi0lMkWtl38MQcxjK/hvIRGovO0kf9PbyIurIND50lO/6avHGvvlUuPNZm7l5TiJrfcISpGA5X
uxAcjRxZXzg3QJwS1r+87KuVvzCQMxFoijjzWq6v5cpHWV9p9bqHkFjwkcjPf5ulKcwMzkwCnUmY
pcZs7H6XruN1h9ujYnEaceQVxPn2vvW4rRm4Fy1MTgm4vXpDKqMtWhv0eEW9tBZQXtr4p9SgrKgB
FKEy2lNswo5tFeiBCRV4A3/hwUHpjz9ibjTHWPzrvIX1ae0NUoPMWfZawFxh6DhIfy29n8bIfS/u
TtZ843EtFNZxmvubzkQhCzUYF6BERfsuHOWEa6iB7aexegVihWwEL3Deetyt8fPvNDwlcvAxEl5p
h4Zbdh0q28FbWOQzpXx6StvIQST1Pb/D+gBFUcE1GfYMsCXXc+RSOVxK2/4CwViSn5lB3XKQYJde
KeGTgWKZTNt++uwhy0rTxc5PQLST3iKmfB6oXKMKGSK+Fs8VCxepuQEYd+mveXXpqs0CBuC6uIOA
nAdBv9e/jezkgpbDlBluhxiAnlLUDDbJbr8EQJxRLKCndA34SIZ1UVaDQ60EVQAXoVQ/RswjYKxO
AFxrgTx/eMsufC1ljmdyu7AV+negZDFJeClDihKUb125MpCevV3Peb028420ls1yn6yXckw3lN29
hTk+EH7NSxiJyf9iLD0gkbGSjBTuloIVKJj/eNCy5CPjD4GSQdJ0j/FA6i/XU/eQImcqwm8z9n9c
ettDRZXGda8atW/7z6zfdQSlo1aVRF/NynOWbalyp7C+BpMVMwDbvolCyGYPm6GAURnr65K8gyO1
xtMsXNc+avrDLw8DPIaBZvD2ArfzA1wzlqQ15tbi5F6niFTPxO6Ip81PvO8gYbiwy2c4E7Q0udeR
pmNC3sMqH5fLSF5J9NCALToyNC6qvSNSFroSVmNlmr+GOwWKy38DStDSJLRxcDmn4vFFN9CfqX8Q
U2Zh584kFaYck16OMqqm3N7hPnvhBb7Yggy9xAuTC6a0CPqfCftTsgkcHj26ha6rU8q4k/a4/yYv
DSLF4xgxU1elp3wSWA9zsCziO1B9c7XwJYdvpUCDA7nuoZFc/kY22qJSCEjXRaYJBafGEH+UCLRp
Cio9VBnsEDzqrS4FbEfoDzz+rLmRnYSuAUSzGKzH3pElyFRL4Dm/wL4S9rQGtHPt8Py4lRnWFj0l
nniQAuQFSCODUg0teLPaF/vAqtTcFs16Hy8wkWaA9/SUa+LJbJBxBVpJNsCArcfaGq7ZqK0hEWlS
9uIlZVzPdwKWOAlYAaSLexLiJsldy53kwKYAf3nHaB9/k118wEV/1W3pVbaVbEWnLgtjOLc+JyEj
5WIxp1L0LjeqjWSOzLdmFYIoBFc4jV1F6zhRXeNxY/wYLe51cRJFGprABqNGF8Xiy21gugCnjo6H
StImlBrI/70qqa3AVIQg18b7EF+GwF34LXcnAUWeIQcugaZNoUg2XvfEimvOA92kg51BpSllb0Xy
FTLAkILdU1SOrFJgtMmugpUluxvSgy8ZPNRTGKsHB7sML6R979MlqM1M4BUmc8elbCbCZA31kyre
+rDKkaUlDu7MBE3B+wKKi7ChxL1R5F4TSLVnIO7ISwXkubguTGaEExJeLsdfH+N6Zw5mb5Qqo4YG
bkoG8DUAC7U6kLe4DxS3WkO0WEqeG7NJXGczKEjnsF9zmjxE2S6Ao4a/sNDmwuINg/Pr8A/cVOha
9hYZcgNGO4avdStZl1FJKHVZ3Qm42EN9fgEOOfMgmwL9JeitEikFbqgyG9QSExU8fti7LCHnZwaK
n9wwO6WPaLFGZ+L6o5F3vbeELJn77mmYpopCySFY6/i2YAIZawD5akVOoyGbp/6g7Lp1DXmRZjE7
KeMK/zUp8tAh+02HY3PZRriCGa0nqGqBaGuwZmkXKtw4TSShUc96HG9mAIT0lBTQS5AZ4CQyIsZK
9eKpQOZg2p/aZejbTND+L8pfgAi5iBae3yh136kbSMSrP48/fybHPOru/R6vFgp+sOTDb9OoAXrq
9+vuaQkdJcytqcm+d8sEhlhQtnBaOMJ6BL7MIkNgDlRrhag8w/+lDI54fxnw9dLSbLRCBxZIhL+N
fMggI6jC+sXqydEnF0qGdlW8Vfy3rn+HknSc944IBD0cWYwMarxwSKKMjEG05pu1EAOPnQ5VoDKB
n2phCw50elZEcVWnzEokAjyqB5Nrq30TwdFHWnlFD+W+nlPhJGOLHnKgMAiDZwf0zDnLD1mz84UL
D+KHmruJuEphuvB48G+Apztn1Y0g+Gu1MjWsL0iL0b++fVw84/tls/bVswfc5EID49lwp4Ep9wCe
jDTnKwGWzvUtUE+WZW2efr4e//jMBWzKGuBLeIDDbBLQlkHRe2UvRVf46Rl+9MEnX8NgPW5lJn5M
CQRC5XJ5m4N1AiciKxsSM6UAHCGoyomnqL8+bmTu/jUlDQQAlvIdwUQ4yJmqpTpgrAaEqHWiLYzW
DJyd5iaRKWRckQ9H4Gcq0JrnxqYY2PB7VCOdMhiyEsRMpQvItuGO3eEsHCPUH183t/LMr2VGlbQg
8jSFQioHvV3llBFxYYHNXBy4yZ0kr9uio0F2d0L3LHcyjH1KKB6nS/tjjEL3lu8kOgG4B7OXGh8u
MhbsazuYHu39c3Bhh53Ymz8xvDj0xytgriOTWAVzcTg0dR44htJblyDnI+AS17lLGawb4v5eTyYX
kdjNyzYJsMAyHf72lm/j72NmUOUBf4TTHJaBjzcur1frAmx2yOOZyFGq76GZoY/uwoDORPspH4Dq
0y6kXFTUXdlFmYPWA+7YdWCrATnWYvGJImwK4XnzeEznkuRTioBXpwOMQ4APYLk128JOFDZ7EvVE
UZI2gKIWx4WaR4klZIVOgg52HdDyh1d3Qp5Dd2Fe53b2VO+cE2FXUAaIgJV+/dhfTodXWX06L2zq
2+a9M623IvmvnVWQrouVDDEwS1wLzhvwB3n2ObLjkiutfHeQVA+rEmwbX4NFjpHV2B2DCxe/PSVA
mp5fw6BZVyroxYK9yTHPvNyBW2dT7WdCTmHXvMJhWw0V0XGZ5qNt3sPyDCwCDWJ2AC/0AXYktbzw
BL2Fuv90hVGm9xhYfQeumymtQ7hnDk7VPfAGruwZsfzVSBQ0olYFRB+ZDqb0WCEKAGlV34G7hPqR
ss5CUa3jd8LyQCKQ0pSgp8FkLEozZEVSlC1QUULRKE8GrQdJv4IrECS51YzLVMU9K/DNECgrailo
jTMwM1oiqdw9otCnaXgKgbfjGBd9At4cdl2w+YK1bHKg5EEVQSYOpWFB1o2/F6nQ0iRS4SxMWKVG
SzAMiXxw+OG6u7CLxo/9z8Sw9JQ9QmKuTzihwJudOQjsmeSvcCDUC2istj3ZFv43VWzjEmaBjVXD
ZJE9PW535uCd0kaIL0CjgODpFPtbmLWrAiJTdo4Up5X/ej25vRh/bZ9ekMUKOxSya2qhd/qgfn9/
4nb7dD4+7sPdWcHQTWalKEgZRZzcOURxkYM6VdRC5X6uJMdOzovUGwLJbW9fPt77iY5LJm4NeGkg
YymqiRGpOzz+jN75m8QUfUuz/xqrHJraBBgaVMpgZ0Yn7133lP5NkoSe0kYUrw6yhBtfTcKJcE+w
GoKN+uMpmDlYp6QM+JrSpIoGiOwwe3aodVk6FYm3FN1nFumUgFHGRQuzSRzbSKEjXUzMYSWPuHvr
8/XJNyjb21OHpczSXE8mL9ki7ousYTABVbPmyKWK7Jx9ejxIcyfl7d//mtwiiIoKQs6olQTU6KGi
+kmucvRzAdGRYXSwgiULF0D3K+BNmflScl6Lk3TNNvU2ZYaF28HMbrm9Un59BJE9piIinuq0fKXS
57g8P+7d3O9OonBAB3CCYtA5NntOONuPV49/l5Vv5+yd2HjL2v76ZL7lkziCvaSjYP8Veh1bLQ6i
0KA2DKRyQ7V79U55ZebCjne1pFHhskvhYdmpAJ+JjZGWpicfOKKzwLH5K8rXBljh1noEQ+LcijbB
Km23ebgWZV0C10GxallziVZ5VhiYSqDCQoiD57sIKxOV+RTguJquCDFgLg/fU8r/Khincr/8RqU+
ZOKUcEHgVfaJsKrPmkq/iZULgbjKTw6LRwmqFgZATPAfZo/kq+CfUqNojW7fMlcYAsL+mqss8ScH
Rg74Pyg+CjZH9iQweagYxjLsMOFkVhZavWth/CRrDYXeqTmuCJnKAqR+IAIwvcBIMLZ36OoDLF+y
eocMYpGtI9GoOZj1pLVFDWZO2FV+4QpdOXocveI7yJUx6aZ57n8krjGlH0AM2WultCb1iRpp1m8i
8SR6CbYD7pSaMPQ2U3xKCtyB000GfbZ0I/00uQE/94isyaGFFxlsp2R9sKUTlIPy/CCInzT+s5g1
Cuj0Qkv2AhP3CFJ91ElOOCsR3rMDe6wtkhvYEMWFpCvcWkUBgHxYccIaFdZ2cL1/44gZ4kWFSwWM
wvHL4rkuv2Too7uwm1QJcDUA36qAnsQnfFi7QwXGR7060poLVEw7MBEgY1wCMm7HnsG2MJWCgvB3
2yq6Il07bMuQ3XjIuQ2CxfyE2doDCg/6c6bwxaTQmtDYj9KkN3yoSUciaclK2TC5qiRGC51JdjtI
mtcc2/wtbKF5sen9Y1NaRbWiCmh2qhGr5/DPHoyCWrXHEu7MJ89squvgGZFvQdkBjlMgAxQqTBuH
VG9PiaO85PIejuXjF+QW7An5a/fW+FpBGe1BqHYyNJHBbWBzrPVV1OpSYjMKbOrgYK5xggF7euHF
9SH5ne/43hhiU1LU9CMAq30wejxSYRF4UnyVZaAhhhQJ29hyZ8IXHmqeLey8dhGg0orWRlqV2mK3
6pSVVz7DChk7pkSnT8CflsWnG+t1qEIpQ9lUrpqmcENf97RarwOg2/U+eQ5Rv6lwAXx23W3X6Wmy
leHhltsDLKhzciyRd5Hh6A4bQZWEVpJu/FBvGLWRn5E8El6QtvevItTtcquPdfJZYvF7GgWe8GCg
aNqm+A+xeVRYdnrHotb8Us/ybZ8DxKJ3WDnCSZHgzWgBTIT/S3knwQQKabS4JFbG6J5nQi9bfI+u
IURuJbuVsP1W7E8K+Y9D3MCMMsRoqN6L8oH6uVdokqCBXOYqZ3EwugbbCZOwEcpLGRlYriwUnr7S
1nYx15GqXAfOznOVrrfF+MEaGvCvDfOVlauhs9znIjCpHsNfMuv4O7KlwKIlDSWi8GukdPZHTEXu
fmO3CJVV8bBrhcDMmWJVsdYL5ino/4ez82huHAm29S9CBLzZAiAIelFq2Q1CFt57/Pr3seMtJnil
1o27mOienh6RKFRlZZ48ec62TdfEp8A3o08dZeoy+pjQWMW/W9HsmFZy7MlYNlectdgZoV1FniAe
1falgPzfrxrtEMprlAwQEDLbdZ3jEW5rFl3MYz04yESwh8b+VLUOlrA4dJmSjbhJ4LX9hcyPU6Vg
yzEunekGQ+QWp1XcozHSbZP9JJ/RbtSEzcWb10QL7dSOuzJZDckmPYfviemYAISKjdNlLaw13JU9
vkbVb/HAU5qNRrDPNgNQ685UHJMOe+3ICnRpBntsbfbn5Kim60T/CLBlV43dAGuU+R2Q5vqxQUWT
QNA+ZYrb3085EcgxAthHKD76CiarMl6bKzgc+is69gQa8RP/SmmXNPbl/3scPvqHHNLvggT+iu9l
ncSDlR1qabV0TjE/GIrPvFPyZuzCNRD04GGNKeFFnDtCcS8i2fmlGm5z6iE7NXbuq4I9vI/GKhqd
hnmHcpu+RqeSnZ36FowArL87bB63qrHOk/XcnJbEGfSXLLC7wl5kd/ED2Znva4bJxzujuc2nbSwg
u/6pp1RVXWab801t3Q9MAyi79FbYY0LwB+EYh7+Y4s59uSVJYeennAJNrl6XbF9pUAz2TbPSbs3z
8Bh9zPKunvzmAz86zjkSbO6Y6q6Ave88a07RgcRW7HGlsdUoZQQLKcimd0VDcUaNBIaz31n0TC3C
i6it4svV0Da2pCB4HBb4+PIy+aJ4CtqZ3qwzaHx9TLyQJ1uWd02DS136adTxUaWtFpPKa/p5QR5f
xRpPz3Tu4NdsWqtd7Ha95kMjOOWz24q4Sq7UVaLe1fqxi9/j9GFI9lp4F4R3YbePg3OAGREDVkaw
mvtjWd5X6VE213m2m5ZtOfzhul8ttTeIbmOtnF47DgJG3r0ThnxXQkRr7dWlcxfrWGcouXAnMls9
weSYii9Tfl6kNzl4Ns31EDzPwbPUf2X8N0Nai325wtdyO2c3abDKjX1kvKtMNVTbUoYhHX6Qk0Qi
Zut8N9kk6bNWeXgqmSKeYmTiOFaKeAwoxrMydyXznpaHFwq1j084z/LZwiyZENLtIWiaf5bgkMrV
IZoRk0uhbaXFZulvRUXlm44YuJdrC6HGYZ2hr1GsuypzSnXcqHiYR29ziZkANqVLX901HIwCj9Rk
esOTdAM0t+pYZy58od1KteiLU7dGRGPTFvCm8JUcTW09iQ2Ob/qm6T8Dnp0pWduIT5li7aRhxLMW
NYrMkJy+J+5iragwYteIfxQMfzv8GANB31vxjaaeDPEmk4g3XAKGYCKpkjtRrB4qUzhFreDjSoi5
5Z8ADDJLuIO6vcY+GDPJFaZNI0hOlPAgaNLm1UczpaQBGS6A4LuL6Woo6M/4OGbcuGGguiGJd6Ex
nCaMtgTTtMkKD8/XYYQfBWrB/I5fpe+ZpDpqom/rBgyvNjF55VUFOZ7EL7EANxifS6Mf7FzubTPk
mtVqR2n2Kc9s5a9q8VWUozv0Moa97JhF2RXxX4DMyORVO5COkpjo/R8FF2+rf4m6k1XskqKz1Vxy
kukuTMzX+mJrxgSiUSVuZuJV35helT6kcunG/VlU68fYGF5ny2D7CIepCmWItCZ6tsQ3LoCg6f1E
zJw4lJ7lQqGTHT6ECo64E4/fHxRmDaNQWFd54EURhy21wzD1UuB3qDHNgoQcT95jc1lPEfaShi13
jaPW0VpvgpUQPpZ5vR+SVZoel/aPIrwU0XlMObxMZDZ5TuOGe1Pa1mJzaq3NJJsnWisrRHB4jw8V
Gzhr7uXoMeKZh/Feb431HKCUEraupj9FHFI5KlYWc8H6INiBUrlLgVmnla4jfnigcqGKa1FZL+1R
Fphvu/yBdG/8hUxwQzdNp2L6MrQA0cLyPlZeigbBf0RMRCSKhC8EeeyyPkvCyZhe+uqj07ZR5/d5
s+m6cxW+V3j7BMldaYSeLm2W5kWQPifD2EWXADgcKp2fNBT0lh6MaCcZh4aek6Y8CPLozMpoq82H
FWzN5VamYgVZUYV9ZWyz4Sww+VClTtniTJoMdjaP7wtk6mBEun2CQqpL7oiaerpVquc5uVFlCglm
2oP8re+JEbVqC9PXtBzl5GGQboZuskdhdGNk7bJw2lQKmWFE6LIOhpa4eYLC3dzeD0NmK8S8YPjI
wmPDJCvTRcMA1GceWsi/YokUpURHjt58eYHHk6Bw2vSuK9VVDassu6SAvIF5ivdd/zAltzkS59le
6iCR76Ip5shf3kVP/Aqg4wsPFa1r6RWbmTzcFxik6jfqdJ8KzyXjzMJbGWP7ssuaR116rnWJBODQ
SJLX1M8jcnGXrt9cB6sANXf5U2wiu+/VzzaM/DwKNzWrJneCjavxHuM3R0+EXdO94gTqlo1qtxna
YaLlm6wKHuYsqLERtXGfQ0pa6mJVL/XJMkEf6QTgJhJtOiVdl9rGyk+W0tsiWxDbXM4M17LVroUR
a2tj9GLCZEroGC9tROO2nhneMDggL2UE02Re9dLgXSL7nHGCx+ZYooyNdYtfwkeJo6802EU9890v
s/iU4Dg+P2QK3420tg1xNq4+8+Q8ToeJGiVpnW5SsHna1wnxfGQ9EuzA5u1I7iN3qV2GlWsQuebg
I1GpGjXJrtS3KgXBQyS7LLcd9hyWyij1eJCDx0k9xch1lJtkZLIoP2GQbM+SjJjdKcOjSJ+3klAe
Z6U/5MLkl4DDeHBjUUx0SyJXKhdmQ2d6611tL3jBTmV7W5FM9W0HAgwYs6Rv3VT7U49xek9KjBdI
UO9zDIRl9d2CGRNI1arVJrsxniNoknEcu2aH1YiCE2HwOk9fYgGTTH6XpY0lkV6qB9Q8jwo1i4o6
E+3lbdfCIa0mp6lKx1Txck+8sescSZqcJNuhucW89MxVwuiM/lgrkTfUorsEHzogQEaaWqqcqOpB
r7dF+dBjDLtQi4jgK01bnsbL0Hg34T10rIJoPVBCDB2dZtly4kpe5Xp3ZxoRNj0qB1F2aqrZpRt9
Oas9PcMMl6zx0HYMXirSygRvSDpai+QKS7QGybUi7vY5vo8GlIesbdofNKzCtXEiXz500701Hq3c
71oEnJPwJmtDnuoB8UQcIKjzE8Wj1EuVYR8vAXP+sMhbYU8ZjeO1ZGyEqXDC2lxNdONgqVJwKl4q
zG6tqk8992gOzCGoOinnXOAidxlad9vMuBFm2aULFLQ3ap1udKN7UsfSxXMFAC9lsq91rH6vzBNF
1ftcrUmOqrlD08xwovE0DQjTcx321MhGUVNnDTdtme8M1kC2lJWQMHODbbPIdOIyYWwerbMm5OOl
7aAavlov24UMt9Ruoka6UbViLcCaFbt+mxYq5Q51brMbyEIYyYKqXDtLNLl1bm4mHYnjnOSInoja
UObIiQsVQCDaJhdOpCICIoiuEvhZLDmd0N70JplPrR9io2DCPvKthXXCH9wcTKcFbQsLk2oTjhLJ
SCLBRK0z9CqLrSoVq6kTtmMcPExj9GSMo9sOmaOmPR5CWFVzo0tYSPelvAkZOlBnohHMXzQZsjDD
bbtdp9VwKhXMn0l/EvK7pSd+jIGtKBOKdeKDJdRPI8kBpmrgMYvd5QSjp1YhTY1zW5LGFSomvnGR
B+gforKhRbOrUsGOavQshMeMP1HwFZ+7Z5kIVWfroHvoynibZcMzZtDTvMmkR0FQVpqwtaZVLWfu
rCtElvs2SLdWbzhj9J4AZ3S5ifWX5eaZ5ZdITxgnQ6EsXBDPVc2VnCqUn4VjpUhOhKI/UE/nISwu
S/emGO3xsT7OhBplbP1eG9xIRuRKk/0Fh+gQYkY9ewEeQzV7Rcs/zZCkeDHWlzCgiaBgZUqXOkin
x77XH8MWhXaksoM7rZYcI+sOuRrd4OjomvpTUa/N6hIKax9pvnXfghi1s/EnRzSRQf2DEp54Wzh1
E0BYjbahjldCL6B+kqpjwwyqKL6U6LIIyVRSFF+adB84BnPpIk7IoFQpx94ACiuIGQoFI4/bMBw/
jPtGJq+TTX8IiBlzuip4a9VyX5TkZu3iaeNdZsqrsHzviuWOXOxORCW0nSxnghurCyyjhy0f7HBD
xOEai+1pE1g9ehqTo42b3IAmZ+yHYCAEWo4sP9dWuuqtwbGM0SkYAI4CfN+nLyOCUgl6JQzheysr
+wEsDd/zlYUlVycL25qJnaW5WMPFXitEK73Q/yRkB7FonYJxcSTrkOR7KdB2Ykn13H3WVF+B0LmD
njlLR0EzqVz5sSsZCqOczypaYoXodOmwry7SGgCNVnBuwFTTrvQzJcNFXnHLenQQBvNjDOl6TTsZ
0UNkzbYmCYd2UZ2qOtaQgxXPKI4hus8Atxa5aPygqecle6ZjO863ZaXbkZbJ+6RK3UTStuOo3s2D
cgwoetMyu0EKnGGwzk4v2f0ivTRB+jf579LwoKTyRteHJw1ZBrmn9yqMoT2xI6WKPK26qRMLVlEM
efgSNDiyfeUlquBp2nAeIG7zycClzMDl5LdGcCgjKrhkJXXzXh4bR5QyR6vFrSoD95SU5KJQeBPj
eOp+0M2VXnFJTLPdLIYrjRT6KTIXk07sH09aU+5bUFkDfGY5icm8Gah3FEuA0Fc7YqedM6AEKyN7
LNoKS71yL8oB2Iu0NZX6KKo6es6LQJZkHBuWaAw/cVXm2k6dnkulis6hiRrssplASLBHd6IiO7QB
mCI4hJBuDdq0YtEjSULRgPu8UryM1X3BTTDP1AmytkrLtwRLy7HaidI+Ix4u2cX3kwId+pyxm+g3
qlAp8+i2ih4VJFuSznREzL7gZdu58aqUx24AmdVfW6lZmWSBQkbGotF3tRCtEfbttClbwe1NZaP3
hW0oqm20XxOVF4kphGCkmkbsTZdy3Vf7DIWESniWZUicF/+/dHC06khX0pEARDFxWhP/HCVnWFCI
vUX9tCLZMYV9ljFrBeu8khncrRbHUtGhQX6n18q1WIJRn1UsuhOTinV4T1HO7ZnLnPpDFFTrUKd+
JqHvpdSjkejIcfY1AXSpxkOcc3G3t1LVOaPa3YGXZ82p1kHuw0/TAH0W0ZEo5G2sFX40fMoSCEyU
r4zsS1jWicU8TJVvlLLeRqLho4tz0nErHslp8HHl0F/mTU2usmLTFbnTU63II6PB43JYplVhvRQS
aIUInl3pqD2BJ8bhfY/Lp1a8VEnk64zyDEnAuCo2y+NjSZizpvhRyJ+CpCLq3gym6udJQqshJg/7
aJCnGYjDw5Ogr2TQViE9pKRrcvLYSjsNDoz2ookHOabIZpNZdblKIt1W2+G4LF9xUDmtarkBpkBT
pboSIbpMvAFwz4rCvThyERcj0Vtg+hLvTrXaFhKg1DCuasJcnGebiAQtg8SXtwAQOn28YXJzSSF9
0fgV2bla3OeM0JaD6WXtY7/gNzm95B1SucGpiunqFyf8it0yvrNMHVgpsqFf2XWX7M1BZIyGhF7E
CUMcNp2aQr2g5qact7rUGST2TIDmoiqKmxQ3zET9CJbAt8y12TWA2nxDA7bqBPZpJSR2Md6ZAAN1
B3ig7Vo92NbRvO2AK2NT9jo12yU13R9mgvNU86qpByFnK0ftqiwnRzAkX8M2UKHym5h8V83GHjGs
nFT6NGbsT7nq9/q91uZus4RuJxAIqs6dRvUo1vRO1FdhIegIvRuX2ZpU2GvFSzNp3I+QgQtwt1ap
7UiR7+U2u9PDdxPwdbBir4Q2InCzNrDMzBAz7IKEz/xqjJeufUqiS/2SPRdKvCpKBCk0zY74nK41
bvM8ccV23OCtvU1b85CT6ouojIEl7GpkAdNipIRKDpUIZSmY1p1lHDJ0M2RhI/TmtgwUt6YXBt3H
NSYEcalfB7mkpwAUnofDYSlQgAijddd1z+I8AVyn95ForRSLIkOt9JXWNS+doXA595UrgVjkyfRQ
DBFF3qUWNIbYz9WF0hKlqVxmdE/E0UjGvi35Myzhvq2GcD3mL6NcrEe59WYNj8h0FQppZEtC5GXU
YpXEYLW+LWemdyt5m5Q7i6urk87FsC+L52F6VtvXsUGFI3ySFkQFgV10ZrOCXPYEq3hOJJZFsjWQ
W+CNRC9WUbCCo1/Q0EuPkyY5lflaic8xDdxGzdy0y5gNrMFQ34V5E9N0kHl75rgLpq0F9Uz1Wzmm
ZFEdY6g++2xclRwuNAV79dZKdwNo38LA859UfRjAxCXrSR0snGvRSYiK1zKcHFOXwCQjf87oWYmT
9Iih82qom7tYFP9MKFTJsXCjtTcS2Wehx6u4Y5ZhOgrSuNfKbl3o52DZS7npBan8EY37bDjktL7q
uj9Yotk6o1zqrqo1NyGOs3RE741FI2lcvvI8MuxWeqim4CMteg7eIDtDM7sB14IFAMFQ+ZSXxwoo
20rlLXkay1B7LYWRkeJZl91lQ+qHencsI5Bp8k0XE1Swc0J08CcSMkYgb3QibqS0K6GDCqE19B0a
OmJtxoGig6E14N7q6IVN6cvyeaF1aFWeSZ4+WGJtj30KqWm618J0nwzFq8k8/ZT2XmTJm5lfL/+O
taenBMum5tcuYmqAX0WBCp8w0mPyaevNruKddHGhOUPfOXpQPixQljMjfIsSbSMMZICEtF5MPStk
2AWkH8kj+h3x61QZboBqgSIj7lCB/utg34AgKJW4aYgczA7dMkan8tmblOYOuTC/V8ASaSVStHhy
Nd9O7ZaG+ga5gUs30jJnujHTPoh6qHwNSk35CzQ6ffqKzadwfitohbat5HVatc4XOKdUX2r4Wkrn
Gulta1jNrGUzHiyaQWoXuApjQKbgGfz1avlUaLJZy4y+teFpxCuBr45ngl3w+7npwXxwAT7kmuEo
0uIWZJ4YQNCqy4t93n0M2Wvc176CZ2HHVBZdXxOMbaBYjo2zkh2L6DXkqsB0xI7090abScJ72k35
nRQGrjCSpU5B/Gcw6MdVheDnS3SMjE1fbUCvS7o2Y7dpGV4Kx1MjkLSK5qMQowkbbpbKT2Rj3QsA
D2HnFrWx0uk/Ssn7iOSeNd1NbNUJYYFUfZzVs5r1J1MefAZh3CxHyiDmgCs0N+LkQeYmsy9Zp5H0
KylNZFuoVHuhpSuFitcvG5FMQMi2w7gbRtETp2aLO+aa0Cj0FyPm4Usn9pVt5S/Sn5Cihesr0bCQ
neP+DzWESlUev5spLkqJ+q4Ml3pRLRijE63dshR+MZiETxELp+WMUqvkWE2ymjBsJGLvyy49Y/y5
H9t0b+qLH8Xs42Hwu3EnNNSmWnzIdWUj9TjzECOTiSp+qde9qq0XxFuxDlaVD4H2lXKfzqRyb630
xtxSSANCUvZpuu8gQ4w9teYJGoWun7X+WJMHyOF0EujQCHT+0uU9aR+t+TELPrnRYQge1cHvIwaV
TxodPCvY6Om+QBEWomkjUTxJN5AGpIb+XX1jCjcmnDJL3AjddhrPaXMIq6OaHaToEEsHcX7nNbli
c9f2sVtaoTfHyW1UvhThvF/EBBkKRgusOXkeKxEDyXd9fqqVzIY/eVNqICV1vsroVoL6gQDqt3Vj
MBR2F5ubKtqKNV1fKl1vNDG6ie70BoUNupR1eltNgn3pEixMjyF2TdL8ZwTK6ZUt+zawsFoIb9Xk
tgK0tur7ytDPfS/fhlJ+ClVfHP2Kv9INCquou0H+hXw/BeS+F9/TuXxri6dEOC90ZSwj3U+o8eax
uo4IJxYTZEJ1yMzLW8W7WTkK6P5Dm+jv0/SjwjN0CUE0d2NKXdc0G8kQOMFQBOp82EYSRJbF2C7h
+XI76rlEG7tgNCmxXvuyP01qQ57cvkzNu1U/VYbmYUzphRads/pBN+8Kq6Cd99ZG+XkJLb+9JFhZ
4VZLt2vzCAtgcytRRKnqZ0kkxIW52xoiOXFubVvxaFrHIWFGbiQnEVGCjiqESZQ/YtE5RqF5Y1D7
YfJo4fwRJr5avRotHC1N2aawkYUyf+P6p8tD/16N8bN2xHVdoHx1SMQ72bzRv4zU0190kxZI6BDl
DPAlKksh20i1X5e7XJxdLBHmEVCdJNhp6gqQalfwCFNyowWfcqK+pNltS2Unn0RExB7ITAbZU8U3
BWqDSA3PtJ8uL3u5CmibcFs/chEn94sF14dbJkxutdFu2vfa6J0q82XLz+ZXyXCFr0j1cuHUpX53
RnFTNsnAneVLguSC7Wnr6CduDwHkMIOj4CSVh4MVf0k+mawxPuUQldiFC+O13F3389pk67YObNnQ
OMCTJbJlaGmPm4m5RRoeX0sAkroSRj/VlLVaJARrlDrsXl3pb7Ui22HnBHcDIEtlPeRIFlQ426/I
qJZq35b8FjosoNue8UWx3NEGJYcl30wxxdQB8B6F1FuyS78dELN9aV+DdCdnW0jZWroHWetp78nB
bn7A0P1oKuceThTSDKXhRvGuH+8zpOzTVca0V+JU0q0g3kwtiRyC1Oew3PYVVQZYqSOlDFsgahY/
DsLGSN+4vPno2m3xgtpO1Ud4kQ4DOYHb5AQRXrX3JtKz4hMlQaqfu/GsUW8PK6lnsIfnle8nagEy
c5FcwPIIr2npd9We1CKAJZE6cKnj0/RSDuvl3qxWqvEn05yYmverRVXzN1EJ6Se62xU1VI3CtulH
6G7zdviT7mihQJ7IdvpddGvuxDdKd/1o/TJe99NnXY0VJORS5Cl8ltlSCuyE4hfy70+ExGsNXjGO
xVKb+cHjNj6a2+EGvszwVj3ON+yr1+FMCl+LtvTxbybfT2t2rclbTEYs080F83GSzYKtab5t15FL
m82OdiZijL+Mu/0lhn5DGLzW4w3zWpk6mhm7UsBpTKUiIXpKOj1oTHu6sPelHqQwk73c+jSD6a6e
ASEBTiK4LikQEmxWDpFq//LcF+7od1/nilOKkpWWJZfnntflqvOeTnRnnMs/tEXco2iffxs1+2Gj
iBdS63+IkkM66mZa8j7F/Bip69b4bbLlx1d3+cT//GRz0ckb8xyVvYMIYaLZgMrvLqow7Ej3otaQ
/TIB+9NaXdNIlcZMAxk9kQEPHQN1YMU8xkFi19VvhhN/eeffvY4rvngshp0wxMK4M4LTBNmpL6W1
gJ4Cpoq2KSMbNMA3lLg+JuxsgEqBvKl+69UIV3CCFVJqt9ZF11iOT2oo3NUBsGlTAa9VezX/hSv8
l/D93Ze8ii/UR4sYhdB0E76h1CGZSmdMDpjmx68WGWni9AERzqi/GbS7EcYMssYUf7S059g2K5h3
zCbU6q1krUSpc/+9k3/8VleRiDdTAjpZTBr+FQnfXma84cJ75O84LS/OjeA8hk63jrbWbx/5Lflb
sq51ZGuczdtWZKKO3ixJgIe0NqPlk2vY0EQ32f4i8sqJXV+Gqtqn7osyyzqbJ3hBHpnE6t8P/v3+
51tcZk/+s//HsimNZuFbPAwuHKz1whhAaN/gduCUXuX8Eri+ZzrzMZdF+M/HGGMqqYKlT7sdpDu7
2rzIzokWkh15n4P9/qgijcJN5m6PgF9vlvth/LLKl2P8P3Ybn3sVoYxGTesxbuadSmMwz3IfP5Zf
+Obf7xl+9lVQqhkML5Y+uuho0vC2x4tu/jO+jMcOZm1ylF2aTXa/Mzbp4/Cc/yJj9eMLuzzpf1Yy
siiRw2FmEHMF59dtibe5867blX3sHP+33fn9aBgPdxWupFgWDG02UE1RmYtUkjU3KtSUwm0m6Ebl
QDmllhstFfb1nPh9aL5r8GVVI91lwZ52WWWsGtk3gEzbD526OMYzUKaT0Ur6PuM2EmFD5ON0DC0y
KXFAD/BlIZuyivEmbORVXcdI7pVULtIvOcEPw1TXmrWGnNDjHuF0VMWzTtd0VCC2z2H6LPfyW1xp
zd921L9P1feRmNW7CnJzquV6VrPtBhfZAGfwqdF2iduu4zMCC1v5FJzQaneTQ9065U7wrH35y/74
flSTj76KZEqh9oWkxsiuMpKEsOOhPcTbGs2SyYdP6H4Ofr5WbZPzrT92GNzOu4teBUKS62wNu/r/
du6uNWYHHVUfZOWn3WwOjmJ0kdMtdJT+vbzGZRN+c6qvpWU1phIlRePkacYMCHILqVpU//SQCOoE
3EEFNU5uluSZhmuBl3fxFkVvdCm5PsDhLvSXnqbK9BiAd6rtm6kfzWSb1Rb0FlppOviyoOM1Fa8G
BhYlYDn9RjDeFbTF9MEt2bxFea8F6AD09MS6NxViTERLKiufuhie0t4S3+LkHJuM2twIy7kfuFOi
U2w8YpoLQeWzzseTFewU9VjT9Jcl3dZipleDlwAcV0r6W92ot5Vh2mlM6yXzpTn6SLNXnMpQmV/n
Cg2x+RcJ1e8HTCXLvArMeqxrXdKjRlrDJgHfgNqauUkuruL2U52F1Rytx+i+WPJ1RXGlCpNrhdEv
KdEPwflaX5dOcimMDIXtpvoQBv4o/3apXRKe7/bHVWSWy1CNhBzPQs2GsMe9Ntm8WPe5sUX74997
UPnpy1/+/D9xWEV6oR0bhpHD4FGEGgH7vCwwkpYXlCB0z+onv+0bTzXp4c2jN1SJB+EQRbRNlG6s
yhe7tZbNK1GGEYYYcFbWp0RTH5WxurVEUNVMP5sFubTwaWJ7K7W5oxvCkwV8Sb26N2h2BN1vWuU/
PMtfMaL/PAu9OmbspwFvzGh98XhQOvOXEuGnn3wVjYxQilUlN0Zarod8+JPDm/73+n+bTkvWtTSE
binlWBj6uEthUudIjZdBhOQGepWF6P77I6RLtP5mG11LRIh01S0WZtyJeN4mzEboIsKKzVZNVFeH
z5RAy9AbjY7SRb3ul+D2fe3Kiby6eWnCjcWSSogS2Jr9VGNNF2yCjbF6N0knkq21+S1G/5RKmJfj
85/XPrRtmTYRn/RwcXZ+o5Fyjtz359BJPbb1L6t4OXPfLKJ5dRU2+Pelec4hh59hLB+M7vt6M/0C
IPy4WFf7K27HvqmlS/ha1a8VGj01rkXxuvBHT/XUfXIOVsn639vhhwe5lvGkPEEzqeKjRiJlRVOi
U0pbGn+ZBvw78/fNOl2LeYpYaeZijxkXYK6jktVdTL8K+/V/I8Xz0yNcBftWkIs2m1A0SG3y8Jc3
iVR/sjv7/fliFv3bqO/308WSZVwl3aketsLQ8iglwlLmGmEpwu/k8A+Txqj0PDZkH6n3uzDET9vA
uAr4+tiWwXhZvIcHja18Qmbo9v2RaItK02/j3j8kkNfinHlvWpYa5Cze3HgZ6tIGTMD6fizvDbHx
avO3WvTHnXAVANREQIg3U6YdqjoX/UiKMRTUHVgGv4WYH4KncXXwkyHUxdhkK1du7zy9wF04YMi7
qd3FuYNx4EaHXyVNf7gAjKvjnzexYYkl5QrGhy5tXidzy/Vkv8NKdWU39X5TfP7pka4CgayFjTDK
Mi0spfetePH7+jRd5sRg2fyfzv+1FmYqi3NkSsW0gzuv1xeOji3rv8hX/LC3riUwezGJFAFm1m6s
Ky9Vn1LtPKuta+Shjy2BHUzBb/neD+ukX4WAJFNHfUrRouHawk3lHvybcZzIyTmej/UmUCaU4x8Z
BPtVOeiHW1S/igb0B4d+biXO5uyITgy+MACovN796ux9+erfRM5rjUtdLcvQhH2xeyCDp/EByP4+
TnTtsOW7VMaopt0LDHMVELXSX8Vofoil15qXehAGjXSpw+PUT+fECfQHqe5X/95rP5yaa6FL2RKD
Eu4Kumb6js7vrPxyGf8UKPWrk1/NiUbfkZfByIAn2ItX/ImQMVQ3DcJymjOti9Vvaj0/7bSrk4/o
WS2jiMszyM+6WcO+ulloAgvM6f17kX56A9dHXk/NkI7zZZGeFvrkynwZILv99w//4Q1oFw2i/+RG
ijbXStii/pZkUgwlXXVL2OD//tnyZbW/2bHX8vShxhRpb/5/OaViX7n1rvUrN1irq3Zd3iMyvRm9
ZSudmQFCkTw//QYR/3Q1a1fH39SxSp9nHkvh+ld8xc+80rkFkHZagj+0DQcazi64/e0D/2at3z3q
1elXu1GzUmucdmLLMJ00uwnk4yncJyF8w/gzM/4fZ2e23DiyZdlfKct33MI8tNW9D+I8ihQ1v8Ak
hYR5csf8R/0d/WO9wMi6mRlWkdHWLwyAlBgUCDjcz9l7bWKxVQyV9DLqlJVn3ixwC9gGQhFM1cFl
TItjn7x62MosCWggBtQeSZbe9jKXLz0SirBTtqMuaBQfTAUAushO2CcWyZCip8FqozkLlzhZbVq7
m8S1dFNucY4Z4ZjUzczIC8L10Kck+gzk367BcpG23iZqu5uCD9SE+9BA4WEj/xyRwTpvYwOVXj0p
CG2GhOAIVAABetIQFNQAVaBVwnU9QVVb1OxynwbDRvXzTYPeZFSwhzx4qEgz71tRkOan7nMKZUb8
5Pv3QytvmpGVoH30zQjY4Pvfn20/OZN/RG+GcaBGCQvtXenf1/i9lF/cSvSfncY/UjcdO0f41ATw
zcSHgcg2FedRRz3vZHdNRt08rbamjObtEGCCdm4Ck/bwgChOBtG9AY/QnSbSHF/n7KSv0qZrZWbL
uqh3Qg1X7hAtUiO/NbOPBJOg7Ool673FFJCRW2sp94n7SrAFEWTfyJdrMwTn2O0EK8BA7jV1jz/I
KfZV9kWe2Kw0joQxVpinaYbpKLM8bMiV9DcNGpna+ahV6I5Ksk75mvumWEsvQOiV4Z7/0mxvVtvK
jYsvwxdkHzrq3Ezf9OC1Z/5vEB3S9Wj3okkp1R1ru9+kFuroU5FZGzNcmqO7DqtjWGzy3nxpE2MN
0gkVV4ZBnOjko0vKiKYhLNcKeZ+b7Rye5bLFluXnL46xGMud3j45lj4v0Og55c4b/JtmcJYReSLN
vq/CjTKpfDEnJsPGyLeemSJKAfKRjstYuS885ZQ15LbTnw+Jr+w0/PwAJ3rUW7YxNxelBXpiGeC0
0jr8F12waNzX3kZpKzD8T8aXql+m7jDPSakcjHidSgVJa3VJMPr4g7XOSprspTEriYZrcH4Z4q1N
DnpyoKeGKdmPQYW8G5m26HFimu6XF36YQN/LSR5N7SPHh+6hwE8RDPkq5qtqVTvl3LWcz9IgAcft
F2ps3uStusFUO/dzY5E6+UKjitdCDMgb7u52hgIHWVYAjbftl13h38WjDmiW3L+USGBMOK1UHr1q
nJl9sfbU2wquShDPe+ZwvXIJh3SujtoyrR8C866mDS8GNMnmV14Om1FFgGy3swI0txHny6zB6YmY
tkfRPibWIpb2feMgblL4YtQXxY+2PiamySUtLMy56VdcHKR29sW3Th1WqoSP4qi/mDdaPx1ff1j5
QP3TNNbwHSR7tJTKxzh++OVnCIc0DJVV1xrYKMhhc7ObkvqlgxyaheZi8KbsKm2bk8aWqds69Gd6
wvcIZyL3NQrzUCJ0TgfvrFQlojPqA+OrZpyEgw9eL1Zj1uLipx8nj7XYxp257IJ0kQmKry2qIh2z
njODRbqrzN1YkbDGxCIp19CytkoAOtcDmm0To1mzPMud2dA0M1NyElDBdXqcHRbKlGiZZu2SVC/f
0+dhiAineQEhvDZVf1EODxZKmTZ7K/R3H1VwgFyu5ay70/qLydo8rE5dR0BDh89CcQkPwptQWMtE
5rdjae2DiHB0tJ1Est8Emjdrc+emLUFYkrUmNGVm400cOrgaMj7mw3MhXaJ7/E1KvJIZSQYxaxl2
9m2I4FkliKlLjAuo18591jRaPj2Eq8JY2ojnVbS9afRYIH0vBJlzy7jCml6uGzybcL3njvfqjZhN
6J10pTv3bAHpROyLpCSdtTMOLurRBlODOdy22fuQB7h61ln10Rf7QTyGqjurdGNZuMemgawVLJDv
4ljSnlSF4ZU/Xg4K1XH70YyUeZLxh6vRl1K3q6KM7gkVJZtX3sUNOhrlwbDk3dCS6xg7c7NzccDT
M4hOsXrsJBoqZVy3wCu6qN3ESg+0p5iJBM2Rt8mKkyeqReuG2x6Wm3k0ezxYuH5dTVlNNhp7UG40
cR9lBv/kqyTkzhmjTF0ZdTMv1Gyr+XJp2a+leinxazX00YAeqeo6bbJF6OBdts3ZaAsaCYxaBWJ2
+6tu/WUmE6gtXMKctr1Z3XkWTVtyiwJUdWpWLFsrwif8amnJ3BZfPtBSpfCOqf6tKiH3lGjQSP0N
+5si9G7ilBHZaTYjRXZMiDOtOk9Cxla+1Gl2FOqnM9wlXBoKRkNFOXhxfSg17Gn9IjOfbbWbV+2b
dG/zZq2W9jHL202rl4tC7UE8QCSP1ozHXg8yR8Vl76ydiu8gsWjBf6gd2vTuqxXVDgIfrIx3Oz/g
8ELEbszU5FQXH0p16Ep4wwwrY7GwaICrfnqvMr4l4RP2/4WuEHePqy4L773gTZVbO2AGo/Fm91qA
nK0t1qKTS5yACzv5clBz2SCn3OKxlTsLNVXp2i9jgig0ihdh9hqGYsn/vm7EfWZPw57D2YsENDE2
pbIlcw1a0DB3mUUl8Vct78hAWnRxe1OXS0s95yX3Ex1fy2drULPE5FxxSXU5DtPam6nwS3RIxQ0H
w75P0pWbfzr5WrQ4lFH/j+m7rpDjyi3BAM44ZkSYRcjGUvor7U6Xe8fLITpgsrVxuPnN/aiSLYhi
GB9QjPUm7VBpWd6ldXYSYTs2uDLC7bg2yn5pC/vQoHx35LOSJggwkD7mSGZzYEk9YAw72o9B8Bmb
OASbx7gvmeA9aTVCYatcZ5I/55P4AdBl9amcxAj6t6w/90BbzIjKFl7CLlu32qUPdkmQ4bjYehlL
3ihf1yh0nF7blMOlNd/U6nnAjTKG755tws2grZLZaxNEP0uMG6UoFkGDWNo5+SSHImbOzgI1mAFe
x0WLpw75LtKgNOh4Ztr6AXEtAnKnWBRJ+JlqxkbISxY8mxApax9zJaOcVj8NeQalKVilxfhhmQGK
C+fT1bwbxaqZcfk3nfTR8RfKXNexO5ivMSu1PEUynoW7IRAfGa7IIcvAZGAspdH2HnQNvBVjAB2I
XCSlQG7jNC4sjmmNHSQX6Um09sbyzrG58w3tg+bGPJLJzs6XRkRn7F2oR716UrUXpwnvwjjDs53v
C/ujQEybetVKBC8Vn8CoHr0ExKifH7w6wKhKq6V9aMp7C7rRkDuLbrQXQTKdsOWu15CC64dWvOvt
1kV0Per4qsF0qnGC7eBYoB3vm4eoeLdtjNd1ehTjvVBe8mKc06W8oT88H1tUewfAFDe9RvhsPcxS
D+Oxd8+Nc62i1bUHxmbb3g5QXm5qu+Umpy1j8kEjPVr56qcZIoeKY1pBE5cbDY3t3VeJeMc8tOyw
k9kMDFnpcoxGCvpoUrPxyxuypZ66NxkaeBulI3EkM81k+gzFi5RUP38urFe97w8R8CcjCO/TiBqN
bCkPtcg//X1Qnn1wA7ZFBmNtbCS6yOKga9YBaRq37Ondcq7Y+llo1qKPEZkkL6PLRMXX3h0p151A
/R5XWx8Hn9Vi5EwSbMlPQ6EstQ6og4VAJacVEbUQo0KMI8ousIhUCz9+sUpxf7Kcv3LY/7TiLuqw
ScqQJlTFKRvq4zJK7oXhXwYzXkl0lZGWcciUZercVuW4l9WHk7wFjAJ6apMoDnCivQ/RQwpXmztC
mQeYOtLcI9IctfV5xLXVjUdubqhLX5QGppYVzXooZEq28tR8gU23JGbPsOnGesQZ4VfIAK8JvmwX
f1nkXLx2Vzdi44TUAiDDeN6b6gPqqdqvNO+QMG5s7UnELz1LoGLcWNGmgxMW1cSwc3vhyh6iRx9c
i1fkJwuHcFw9WiUsRnW8iQo8b9xUKyXeuI1ziBMss1Mfe65hr4Fh4Psvuga8xkEt1c+k7/IFYLlO
BQig4RjTWWY86rxyLhBLF2j8xOtITUG1lgXmRq+AAmX7D34wyamBUiXWvFH2kUpD282w6fkrRdf2
QxvclIhuHfdr6L+lxt7mWlOGSyB2FuYWSynWhh5wN3dx6jg3UX8guJ1PB22muItrMg7TYNml70H0
XOCwUPx9zl+tVkh/EfSaFU2Z9Cm2X83mrvM+DeTCgdbMY0usYi4aSmhKyTQbJ2uUdDvDXSk27DND
3UfpMWVA9DPgt243xxw+L9u7GhdmjETbxZsV6CsFWsidIzESY2+BBUcMt3Mx+CLtlGzwGMsIBs7B
PKndAxYhp91KF2IAiZu996r2zPSi97r15uYIAiA+uzrz6Y+0baGXPKrqOQzeDfMguie/SpZpCsKK
ca7hTmNGWKXuCIqFCdPRe1yT6jMPodDEOGCzqGYocxQ8vpD+Wy9BzyKCuUMqpBIHC4agley2nq4t
Xdu/ixR9ETHjkweX0cwzHFy16r7O0GS13k7HqVy34xsuORbUztwpHwv56tl3infR0K8LtwTUZT6l
Zf5qminmzZeUODe7P6Nf50xmCMxZOXOiyaDF3n9vYqyEbTl52bc+Lhgj0nc+jopICS55XuFlas6N
YZ8iFb6Pp80jvZ352h32txvBbNlz/FltPhhoG9SRn1aTvW9csI/I9K4GRkJZblBqKj3ZrjOVuaIZ
hwToyFjOs/LRKC9lSCA8o9CUqbnm3KziQ041Kr84zbIJz4rypOd7qzvK8SKQSqS3Ir8E/VYDHew9
2cnORUVTvQV4Ll3Xm5OMUEb7WMOH0N81AfYc9+yjJ2yVu6ZeV/I2AN4VtMWdYwYPOYlLsON0XAPw
Kqx5zp9UglgxABM++sT4MsvOkhWvDOU5AiCF46xCB5FpH3494AZuBxYGTCO8o1FuzXAlci4kWBQ0
iEUF6o/8wmCWJfPQtmaufNISSc9QX3ioNqwyXrWtfHAVudMaGxWADSzxi/VzGsobgRU8rLQa2SWo
FIs6uQM40fW3GNYwPIbM2pq5TnHE9ChJSaYikKFYBi+rrF60aGGQlCQBc+W4XduNtylFAjps2wLM
IJ9SMRdFn84zb247ESsDdQolnilITzyx8Buk88znS8pZ6F2S+oQOHEnUMfMwV0WwDpZ1DyOYUlnN
COJu3GTbZljEbNrvY4ip5cYP32QOMw0UX8xkr7k0drlsu4Q1fo9vCiE5vq/0Nmof0kmEGm30cKEB
edQ1kCa4XjTbvStH7abnfEoaJj6U2Fh6w9OELZoTUsQBLgsbhzUNsTJ8ANU1h/GwITLpFKcfYtxE
ZDb6EgnNY5Xre9dtAd4Y2z64V2oyY51q6UMHyYAiaqtO5TCZ4lz40cEgz7W2js2QLsjmXQwdHUs7
XURdSA6duzHVYJNpa4+KxShhRsQ48P1VZ70oNlhurZ1H3Ufc1/cRmk1jY2RPrXOJoGJKL3+qa3Od
FsEm9Nu9zgL872+WPxN5WT+0CAvHBtLico0Vi3zD6bFo76s7fzvu8025kQt/BS3ljCNopm2x+NwV
995WW4hjs5enbJ4tf9US/2k5eSpw/+me3Wmt3ZlUiHZuUz/YAU6fTMfmipl5pPWq+au8zmduRj6A
+1n5oDgEvmpEkh22gq5yTqg47oqYqAgvOHr+198fnZ9NJH5oPIjRq3A22kSrAZqJddzBHmvQ4Jct
zZ+9/w99BzNx27ZKHbqnuITqUX2AIRsODKz8Uel4MYAANObGpFZAG1KCuh8FY3rwGg2/mCv9rIvz
Y3YTabqF7Wt8/YYGpkjEa5WyXu8KfNX53MccLkx7Tk0cuJ+11JlPV41YQF+gXMiqRf2F+OKn9d8f
avuqPQSqX/bIhnRgizmr2eq+jhqoMdxhxruufA6g6hk+7Ma6XgvS0WVeLVIAIh33RKXDSi5iWGwp
i8AintnMJ5v6a8Qn//cnws8q3z/UxqQfa31d40w2IpCB1Q0spF9cgD85BYwf2ij5qKnOMKmPbDSr
OhixhmJYCH7l7z/4dAD/h6aJ8cOBZYIdZiOyQabY6o1f7sKRzgypmaRR/OJ/+Jkg2/jh2MR+jTTa
MvgLkgCGiQq5VNvSbwYaEVy0yFuSKbvMMnPV2N1Jo8TsinTVTIHikTEH2zZvSkgvsbEBW3KTKPon
WqJ1DUeQFtPSpXEyWG+Orq7zoflF79Karq//6ahMX/OfBpsqJI6pMTkqITbzpjf2UhQLr+42QIw2
pDCzessXuXmJhujDCl3wJBerMR+93Fm5XroDlZcRBN4byIIauH7LBAJzpX8FMfXe5BKG3nJgKakR
TuZOd4CIajnUtUAydarhyvjqUhhiaafvzvCaWBR3OmCKQ/Jo6v6KBLJZAAWbsQ/Dzb3dpYs4hfox
9u/c1p4S60Eo3/7/To4fxv4hwc6Lr6fbaSl5qkzRWzQDg35Kw8/rf/CfH/3/Cj6L0/dDKv/1X+x/
FOUgoiCsf9j91yH6EIUsvur/mn7t3z/211/61/GtjfKv4sef+cuv8M6//8/zt/rtLzuLvI7q4dx8
iuHuUzZpfX17PuP0k/+vL/7H5/Vd7ofy85+/fRRNXk/vFjDi/fb7S5tv//xNm8R9//nn9//9xeNb
xu9t8m9F/n/+t4w4VN/f79+/9Pkma37f1P6h6ppDXJalOq6mc910n9MrnvUPXTV11TUckmoNc1IL
5oWow3/+Zv3DdlUDb4VnOpppWBa/JItmeknR1H94qmWqHu/l6Y5u2r/996f7yzf0xzf2H3mTnYoo
r+X0caa+9B8Xh2u7Dv+9o9JBdnUHQdKPN79YQ40IU37Tk11MESKTlv2hFRoEvjzsD2VPualNErFg
TEndjRIm98PYsVwrTHXeFZ1zsaJRgQ6cTe4cLV/motVujRYqSREaMIaNico2dU6rMXjMOsyrTWOB
PdQE48IQFsfrc17kvjul8qWNLsbbqqwUsciHzIC2UEAszFap6QWH60My5OGht/wbWWjOXeNXz9SP
taPBTZbGBNW3oBD9QQktQJzKsL7+GWkNB4pr3Fg0uesvtbB0VrWeAdb022bRJOq5cFLnmxoVRyUH
HRNqGfo2JSEVVCbYVI0ovGSJOS40C4+obmqIbp1lXvqBdtPIW69N6kNn+LDM8MmOmTS3ekNhZfrM
pT8Gh6FsKBwqgTUBT9Ze7XAofV95t51OzBN/2OeUhG+qCIYGKKZ20oePYn99IAcDPl3tUr8O/ciG
TG73dD6YqtML/u+HsMOVpVXRwi5tUMljpbwZvcYaQO9YyyAE3qd9MKdn1h2ANCX0NP2xm0lLV2/U
ULXaO5LOvVPevgecw2e/FCGrqIRU6drdtoWSHZMKj2lY2hgzLE/d5QHhgk5rPCmplFtVOiBGp12h
QO/y6jCYiyCMztLtlBn1BTjEY/zQmQ7nDTIJvmGpBY9t0YqVDpSJAnyYn64PZIrnJwmUPpDyotvW
uPIGPfv+Wj/9PLV2j9ZjGxwi1jV/vBj2zS5uw5iOBe9lNd6vpm9X9e5frxQX6ZnBdWcSE2j96BHN
Ez2xjR6AgKeY4CYcAEtdMXjasqWUu5VaXh99ma50LzAeem/0zmWKGSu0x4dxbdQwEAM3iOEh0Bwr
CwNU9wBZRKbo/blg6TSk5qbR43SdCDc9Objc5n5QyWezEg9ZbhpfavzQ+ONtVPib63WjOqI4Xrfs
DoC9p3ewReBseppTvvjJuWJR/qex7ffR48+jhTNNz/9yCFxN9cApqh4DieaajEt/vqMGRhyaVuz3
m1Kb+Bma9Vg4Wr8VlUE7oSysR7s0HUgkIlw606uYp6K5pTbt5vqq2rsTwISqeqTT0/EsM91Yg/7q
SN3+ZhvhWhepB4AG2nnbNHgMR1pt2XRGhNOX6la5PUt7xVtcd9PK/v26CCKFu6vIn5JRM14KwI3T
jmTd/D5tGKXFMQbim9VetTUMN7utQtIJfE7eN8vCJKHhzO9yypS+m2l7ahRuMReUbKlcj7ANNoam
0YsuKJRVzZA9ZV7smIi4WOPHiZPdjwLqeRtU6SKcdhMvshESqB/SaLL7MoSK1gjK62Yqa/pF/kPi
+Mbx+qDaIyvwaddy3V8og+2rI/DPXxf3BxYPOAVN15xuJj9okmxasl7mpniakf9vuXyWsKeOAEjO
wRAz57G3QZjF31pDhR2L8xzSTEl7rqQMOKU7nYpEWQU9Krg4jsaX61ZBEfD7Vvjv566v9pJCwB8/
FyT5x2gB1HK8YoB+D4RKJKJ6aTqmSsLKi0OnqO4uiXxELBmGuMBXptOlZ3HNgHvdbQvmbbbGGvy6
2xgEU+DU/lYLSHY1uMOHukv49mJdrKuIIB9qB+y2TrXSxm+pndKnKJWa3l4V5/jR3J7iFA+JdBKm
rS5dDGMMb/qihwtYZd5tO21V0pGzJIkEfFd2PQdkUk7NbZPqSYDeyArWBkb0e9fscO0JrPjX3dw0
XzQRFf05r2ClwarY+06KsmTacqctoTLfq5SoQ0BQ9FtdAp5W+mMb9AUhJn688Gza2kae9QdNwaI/
ltmIs6ZNNmpOl2WlB5qLv81uL1UYN0tdUNULcCZdWhDg54LybqyyvJj5RnehW5fMRoC639+vyt3u
kAWw5DAUW3KpufBF88okENSkNkbrjpJxh4zC8dJm1eYhXO5M+osG0vu86AZxNmUpz7Thf38uYpBB
3REQfVa2xYFx788PdWjQS6qpE07Px8IkqaB31U04QrZuAmpPQd6UT6muoiBMghLM4Vg8sQi/U6le
SmiMSg8B0g59gcffsB49K50FJM+9pJFdrHMbtESj0BHJKkhxvWMYJ2bq8S7u3HtFicx6EU/nELik
W9WN3LkuaNIqtuHvmrbxd9ctPQuVnT7ir+ZmFVgFPL6+wj9jDo681Yr0sW5Va+uPVn9SzGQ4aTn4
bEBTJaUKJ6XtVWiL66tjQ9Y24qONYimkzFQt5ChO4ZONt38c+7fQKXtmGNQf014ad44vvhIJ4jGq
MZ700j9XqNGfi7SU88odnWOmKvpGVzpmXIN8lqlMl3I6uQ0hs6VhpOnSkUm/8iBCrWQB7dWqvfyo
eGryZGYL4I7GEwhbIn9oVBBZQYU4JepqjiWzemnpbbZ+oy5zVmrzsTPF3g4jub9uXR9UjdJ/jzTE
j6S+K+pOcJuO0cx11UuPh2WtDE62DOErbVWlVOdp6LAaDOonkfT+qupG8gy0oXuedFyuGatvwO6J
T6gidTdQB5SgXxALhD7imc6hj6yPXTwbuizb6yFSYocSIcdC8+d91XozIyUuxStVWr12SsNheiiI
EvGlol2iTtpzlUFhzRzQeNILmKOp6+6HgJMBiL0Lk2SIy2DrxjIHsNJsZW1CpJkesjyTMz32AAXn
FPX8PtEgWMt+YYcCLzXIwZs/XsAa3y+6jCCZmPlLV4XJratSypOjWgLujIEVNXTlmpJ6v0YbMGl0
2jPC0sid9OIzHcit2tr6w2AJGzBX0twgH3NQcTX2N/RUrfWt7YhpQuJF78F4cgV9s9BX5U7PEuOp
HPw54oVqLzp6LXnfcUd1U+NVNaY2pm9/k5a2TwghbHRzrZs0X5yqNI+14ZOLkrYClBcgGjNtQUdi
poWdYTj+rnY6MzkUCmaotG/snWPo+jpwDBtFeZ+tPWXRmq3+4DnDqtdRl4uuNB78gUSAxNkTBT5u
9TQn+EkdLxWHga6r1s+FYzMfztT8lKJwWowsBRa6lqov4GnnRokX0MI1uCyChPtrDjtvgVQlBxJn
h5c6zMrbsOIEm5CXadDV93RTrxOlWqA0YBpA7Ii0oeZbIRBIyNe0Ioi9MkOAyy4l9mr6iEmeuzvD
KmB/ujoJOJJck8qgsyly4yHwNGXnq/qjZDmixxm3IsUEYDRwY89KMMtpQfKD6upcbLhQI7e46CVx
McJq4pk1FNP/K7Fzgpd7bSHPPhhm/dzZXGKFclGEoTxWLc1XvROXoHTHSxdz5atJ8OQZeXuoGo+V
hNqQlEOGkK2m7sEvi34XOMiVOsc5FCKAOFrkMtyJKmTEd4vkKdUqiKSCtlZSAKm6GRRI/lZpzL0I
EVlGHsHF8dt63w/9PuiSY2FrzTdQCd83CrtY1p4/TxM9PRmhqj9E0j6qsUhPeZ5gMm48pd40Ph3U
oHHCd4MWk59r+lOb+NVKjma2VnKw7I5nInMdbR8wtBcehmAo9qmk9p11BcacSIeKZus3ePeGV8lF
t1RTa1xXOT/GuEnshaf3ZDWmh85u+gNLmHpng+PGdutmp+tDYZMooLkjxKhCAQVEGzUqZQV9sB1e
Q2rwra+rn4WAEDm12h3llAaoLK2MeJMxG+6mk+2FGAawO7kf3SlVPS5L6QaYa4cYtu6TrkfePNV7
46kSU4G5NgGtTrvTxa5YEoFaa4hbEwT8jZvV4uW6paXO71vX5zq9DLjNvnJPa89UvOqDjvd2Fk5/
t+qYX04w5eukASzNuHJvIwsSq5vp5Qsc9X6OE5cQuw70IIE0jHt5BlgJcOGFNUdazALXuYWLeioz
o9hc12DMprODAfVPN6SVHMyosG8h0zaLuu20U8eqetH1KEpzmCrMs1txbnVfP1nAtMXgb02LcJVE
tS6BCkU7LhTS10bHvJhZC64NQBu871gxbqImHclVUgGs162MVo6GCRvMsTxr8fARpBmZvaoPtZ3Z
L/1rIW+tUJe3ELhUGGyOtqGbB6Ak0Gt1Vwr8Gqovbw3uaLeBk1NPBnw4ra6rYh1EgffhlszJ3NEg
eM5y1TkuGes0CMSuaTc8jyNAKe6Iq2E06nUZgF+4fuYkLeo7SVuV82QT+yVISJ87kemF+Hascpij
/mRd2Y+okXznUc+q/NSnSvb9QSLvmvhy3NpOKnfTPVm1BLn5KEMVUPFPSi5PFT3+vjKyA0E05rFJ
6Y1pAdMFEyduQYT73uu6BTomk0s+2Bt65nzrEnFvVW21/l62EKNl7XJnfPcHEy5z0v7+QPOFbuf0
nGv0qz708uIWcemH7zPpv46zNhg0yifT3KxojFNHE+2n7yFAujeDBQQxpuOmDyL7CFpzj6TnTjHz
4SGX8duQZPrbtBFQnJr1nNmbljyCsywQCgTeqbIteJJB2W86ZacoU714YKPQ5ZkqNTfOBBAuDWeG
4kF0/kvJ8emBuQMNam5HMw+/6sF915Wq2+pCTAF0TJ/VIFSW7oDR9boLRI7p8/RCZ5rVTTJNuI1M
lEcHcOqYZt7hOrMEH6jcMPjQbzKNt+vEsKULvAlQe6OxCconlt0amWoFxPzYim5UyyffUOTP0u+q
k1bE6n1D9k0fl0wC4ABfK0heYlS7oNSDjR2Oy9ZNIHpEDXyFaeuPh5y+39xvwq+/Xyhfy3p/Wik7
rkv6quPZmuW4jsb18sPSK29rrWzquudmV/krdYCBqrqxeyh6Jfl9iwQPmo8KYBtSik6m0Svbuhvv
rnuZQE2XijGnCeuTBld5qAinaWho8aB4vU1usXr0rlPOUXsjxNBC1TCgOWzCdmb6mngG7fge867f
VKwKnsQcTtqbN+8DWX1rvObL0GrrSfMT4HzqOcmH9mwkgbJUGtHvWhUghO+0EHYzoz/rjCIzFQDz
sxWEj6lTJ4vBRhtFagUeytTWAPgaLPYGdNsXOOl3ydhR8zY7pBaKpu3GzlYvaljfWVP20PdiVlmm
T9SjyO+p4wAZIIOXGznifH2uLPQv+Kkq8nUAmKYaXgajCC+Bhjjj+4XOah2aXmwAvydH53DdUkwR
fd/647nvWwHSzKpEcNZbzbBMWm94zeOP2NS9ZxKRiFecnpZ6sB/z2GNZLNEUJyAZlUJRV8G0NSiE
Kly3rs8NaUIEZ9R4+9Q6eXGbXK6LfUFyNbqBKthdd2WG0zOqzWKBaBD0Q9A+5tFAK1MrgtfrltLZ
qMmm575vJf2jU79E17Ld9GAA+r2tK6WbqQ7atWB6LnWLX3TkqKn9pbIzna+OyhTPMh3P1Q3D/qGy
o4pI1I4bdMR8miCGNVa/ONbQeFIyFUZPJaQMyMSoy4dEhWGQ9Zk8q4VIaY/31Eoa5AldpUsET2yV
tBJnHEnk9dMui82BDL14mKvXSXkrs/eMBfZzeY9kaaDpV1Yrtc38VQQf5pATPjPnCGkvnbDXVUoL
uMI8d46GDtqjJ6M7v5mksqZ3FyStTm5iY2xDK/t96/pcPz0XT8+hd8djkJj13K6IVCtcKNsCdd3T
kNVPnZX4r4pT7VGX+slHmVvJvBFBd+ibbOA+MMH/RhCbdz+8rLZ1tmiKjKlhWVrr/P9Sdl7NjSrb
2/9EVNFkbq1kSZazJ/iGmkiGJodP//66tc+ZPfOvOlPvxaYAbXssCZq1nvWECDJXFqbxPd9Us+vl
Or0SmbXeiKppvza1fUj6lDayWD4PPjFha+h88TInugk8O3wuzXyEBTO7+Prht2ob3bORI46o4Frv
9aHeSBEeumw5XSv53BMBoGpPQUfZNUOTyeIxOkrlJr8kVDqO//Va4+csG2SjOvI1yt5t0tsJ3U0s
UmC/WVk6/Ugd8WOo8vLjTFDitoUD+ShzwlPjFgfIyerM287gKZCpG5p6h9yJcJRPVW8RgNjZ34vB
8R8CZBr64d12MLq4vLCTnYLjVI8kglgiOlUTjpOG07FnpUT3uPhFBHXvglMYn8w4T7+aZTFCYE7D
R7JNIKMEhYpMCS+4CncPqdroeiIIasRbnNdH+nwtj5XqyP2RUPqbOOfeE938GquFsobn8sDjDbvs
LLv1x0kl/VFkmAnxsQRF+fhxFsTyFM1Tr3tIRznVBzTm+jCAAxCNTXUgXI5QvkZOWEkOKVavg+o+
1F+VhR2pWsZgkQjgl/eLm6DnOcF+xEFfPZkrGW+Z+ZmvbYiSKB0CgMaJaMZY4ft6U8iwvYMM5v0F
rBXe73PPgJrB4vrhAe/4jsN/f4x27ClxurmMnJMRLNiWz6lzLmD06YFIGsxEIjYD2iGz6J9XA3pr
YMf/HIKyGad4kdUNMkk/67s33T9xULZx91Z+sDqju2R6koDlrztmn3wHJU7b8+TZB0mwJ3eiebbz
+jHwS/PJstvyZSAfyshnGOZNfTKs0Lm1w9G9N70g2EZjMr2ZlJZwxaLpWwjSF5Ir9lIPZCwQgLbe
rkUWnWvyC/arHOYH100QHladgD7B3mxU2Jd6I/KGyftw7RrN5tTBbvvcVaV706G6mJ3BvFOjumNY
2Xhw/wcMiEycXcn/uGGy2T3lyxo/juCHrusRpFJjAS3gAgAHU+JW8MEu4SD20m2yu0ytxkYUnIoV
h1pHLdVTD3yk91gyTpY9Qp+pKaU/Wx69Ag3htoojm0ijBibWpCZsTLMgRqrJTB5RSblTTE5lWewc
VWLna/zPJk7VG0b6JqqCLN///tD1x6eIX8dMRyBgSpL9ZOA7J/P2MqNwfM6DhPgXMeC3bUVDvnH7
AZ/+gryM0SgOsx1PL37IXHjuluLOFUHxiRwUK87K8zpja61IGzdj2bsXiOzmc+vUr8CMDigwfqoy
newjMVzmwU9JD8hJEzjrzYoieT9AHcdr/z/nhpxEzSuY2eYLWg+FLC7hAlWYVnPjDJ67by1yLXnE
Oi/z5F6mWVj3zdy6L503uhtjDHh2TvklLQVWhZOXX5Am1BBC9s0s8zex9D9qNVupWn+XevJvVg6a
p/Ebok5FwBPSN01GQa7/py3dksKG5hXn1IwkyChQB0qEsQdEGHb6Fhk8SQllxf8cxjmsPoJTJrv3
z3UY3E7CGFkC/nPYNDbu70zhqhL2Teb3/gX9CoRetVmszL90ACuXkYQCdWZ1x5/YSuB0vBb5c+JE
9h1C2CcZurC21MaZUfe4CY2QPjRkZvzFe0mbLP3+ETiMSBzXEbYjLFaZ32dARdn2nWVF4alIimAn
Cc71s7n+weOC6UjU+a+iaNt95Rg5Hnq+d6lNIbbw/OdPLbGjofp/vb67lLPpfkrkuGzTtErufb+k
cJoICbHtHEqgnbzYtjU/Yj2x8fskuXgj8CDKgmgXm3Z8iXMXKrMY1DtNR1CgeKIUyNyMqzgveHka
iBFoxGM8R5tRInkI2uZoDT4pulS4d782yOGc7chcYOP4TfFQt6V1IH6H0KRJFABIroDTwTTz7HT8
mDq3oI47BkyJDq1PfNdCHKJ+XCyidw6rGCyqvcL5SHKIcVNnbbhdJIzuqHfA9iJKBigBb7//ZNVA
nIlc09qtflodymbJkXbZaBFVsFBYtvcyIXiNmRqQqfqerWaa4RgSeauvBH0umYiBrVwy31xIdn8Z
JrnW7xUi3zM0BDuwXcdxLdfDZ+j3772BudCvdtKcywSob7Wm/myUAsdpc/IJtGlF+xRGSnFUt3sX
zmM/eNWpWYV48yJgivYbUT79z7gIDwxTttevjgv4sY8773li1bnpp6b8pqIYByfezsxLAOKGelze
gpPG9uIkJi2pd89Jjka7kFZ9NzA+uAvjJWE2Hnb3iCgJOtl1Vls/pSYyP4PZlndAnQbUURvkMs+M
K8jVrZq7HJJoXBN1H0Z1cuLtmx9TkkFsN/M+W129HPAK+GDHLUh6kPsPfTc8eXVu7stkcp67Lr9v
ZCZul8Bstp49JC9NvZ+TcXgulDDRN6zmtij6aJd37XhO+zW4yDxFgdjRCkvHRqnjrfEZhQaIioK4
hBFdMq8uj0x/QWpT3PSbPqju/WZqb+N6+upaBEn4aqPPF97484pxp/5OP5ZykSYXvRdFFR4TVUEf
b0+QyO2gj3GxJksnrbudnrYyl/6Z7KtIIlRUq/Ck0IE2hVzsYPBeL713B9F73CWNNB/1Xqb26kh+
amIjOWYmvmRqKKvHs6HvFveWshyTM/EfU4p6lzss2TmW+5NWnWHM5EL9V9PVEKUxRQUMxN21QF0l
Kv/cy8g8axpMtNMcm+oYrveaYHGeRwjrg9x1XnKTlXYmdWVb9IX70jqGuxts4ivHGhF3xvPqG/wE
3uc6nKUxRMxaSQ1Gew0ONQmzujWMKFOJzSkpm7OQRJBEELxjvhAjS8iYtPk7F9MbL5kV7cmkLb+V
GZK7okjegyid937jgHhn5U8/XNAgZAhMzm2FCKcYhbefZuoDv5QkSQbDa2orUod+LEfSQ03hxWA7
c9t7Srk8XZrUdXd1mKDlqgpc5Yli+PUFp7Hb7toIAn2hRsOewvNnw2z4dlGHqlOCQfsmDHpS9tRv
y0aokU1DloNoGwJFpdVt8yVyjiOSklNS4qWp97rCIEPHsa9YoZwLbogMI3jdeE8yeTDC0jmurB+X
UQG13ph8jsBwqTuGx3Zqy3OwUurpz0Efzgmhykt8nOJ6eU9dIvF4HkbnYinlSzNOr/4IFD7Hy21i
LF3y5FXm59Hlgk5zE7F+EL/QEMrnFiQgCl7SbOX+l8AiVpPVLx2u6R3NwxySzjiasFTXlPG0qycZ
kbF8/8VSspPMIHN+3FTfc9WZOuMc7voAT9Cy8blhRMqfmOQfgtn6kHcw+Qy/fxteCi7Xyxx7KNTQ
wO4qdeiW4ydG5vN94KfogkxiGmScIXxEpNvPcH1atdGXa1Yn1iFsECIGIllwinBJG+YXdTvdGuRl
2O3TrDvTuM/uTYToSE8YJ0+kBD0DdeiNFXnHks4PaWYuHijOEYy0Gd7za2nfDaGTbb05vdULoKyb
4XRdzEgSBdB0yXoyMgDeqYu9l8kiCL2prSdXh2BlbXPrq4DybBmDcxnJ/s5kZrCTtms8Tz4z/6qb
21cjSymspm7aMzBpN31XhwgR7PXQqPV3VId944pd4Q6YC+YMiilOR7E6YDMujIl2EoeUNgfdvEwp
dtoFn/3cuXele58YHRIja4Tis9IEbUqbGWYxEHxes0Be8iSdt2mTJHdgPdajUMFrEF+Sr2QA3hk8
1Q1jtr9Qvr/rHaOO3itztJ8EIyaUmKF550EsXQmHPU2+B205L0jAjVOUpbo2g05V3FUmbYszougp
5jF/W2tSMQCw8E+ArtCwg9FGoXf++5KK2Sm6V4q64bWZHLFLuqk7xnFG0LNodhlvZRuKrDhFjWWg
R7WDnea6VSOJnTJ8s+sBzoVCrcq5987Yf7XOY28El8X/D2WH56LcTg4BB/pagZnK7DYL7lQbkiVk
tsZ+t9zZuZjuR5GQAdE3D2OcYa45jIyhJnEvO6h1X7OgCu57tXjLbHIfYXgaE7N9s/TKg+aVFMRP
weMaWdusbEZWX7rPVwrWsMTW3nZt92UoAijgUSeOutSeS5QLHm4XBxc++MYVLk2Manz0xgnP10uQ
nMJDU5NJn6lGWC+zEG27hyG35S5o57fWIpwLPO1BbxxZBbcBNe2/zmV+V1yuDYExVh+4FdfNWLjI
y9UHpT+tUnPsfr0ieUP31H0W/NzyYhgGk4yhCv/ZS01sXGOPyYcxXYAo40sd7d2CT6xr/PwldhJi
u+MwOwnF0urhA10PBzestsWKaFHMJVbF44dQTf4jBbnqPTvhMiHiM8MIvSPCdnSeV57FdEPESNQE
9K4uk9Z+ngn+nOKU46g9RcY43uv/Ny+Kad/iWGLMcbNt1QPfC5InCdeXzmYdz7/OJ4yMf51velgZ
3J2QTNr5xcuIZ48MNGX673fUYbjk+R5EhfEsw/sdORFRoL7nXtTv2Q/9T1mlXR1E7s6HuqzU2UIi
sO4JYbwr0tDc5XOL8wrN9/9GwbWfy69WAVBRCMu0AjsMdLPwJ/+IoqcWAp3ifioFWUYREqCyDF+q
pZvOqgBB1HSYohIqXJV+FWtlvk2xUe7lNC2nrsPFCshXiPB2Hq3kQaPARdf8XDX9NPeqJz04jmRU
PgXhfKOrMJt+0Boy795OzWIbZCx/ldu1TyCqWKw4y/xopa31CBO2e2RapfleoYSAVC+Vp2IZVW2i
VhZWKQLKXDDufuCK06xC/7t0POPhul+E9l9kB3+oc/i8gDoc22Ra4Kjm8k8rZn/owiaWrXUwPWu+
cSxGHzLqvqJtuu6oM+ZE/tbUNPP9f19v0+7j3OJEk/msUUxoVFugaEQrw1m8BKLZJ2K6CzFMmn5c
i2xRvFmUcG9LMn9gAffGZ7HMr/piyT0Mlxy3cw7/v1cDpCMnQC7icVW4rvhDBsOF3OUU/O6h7hGr
Gt0wXGIQh62NQfi3eGcruExWFQGK+M1dus4ZLpAgms3CuANisoWdy0Ujnklff3eWZLm9kl0nR9FK
q2BEPrqYWyO25bPeQ0rQPLMcmsR0sVeZ/Zfr1MJvBxeDcdKHyAfzUIhmPxKrJBeXK+7JLgg4FEQ7
Fu5ENV7l2afSk2cm+BG1PXPn2rLf1kSmnzqoqIeUb5Qhv5V+Sum/boo8yHb/+4P7w6qFy4JiOPSF
7VlkCXuW/4d4pDcIgBIiT/H/VSSOKsElgVtneBPSPGdhszxK1x3eQsgLrN/lQzukoRqjgGSWycYq
TObF7oTdvJfPF73Xqpl8a87ZaR4+LfjWvo6KzhDEn4zYwBE1M1wY3WgI/Thf92ZffDLXtUa64cKP
7sqC6ScVYhRdW5fcW+zdMfFn62CrdWiyLWodvLDnqJGfsSo8D05HbZm53jEbh/ngdHXzHBtYPHWN
s37r6DiqrIATITHBCmTdX3/vuHoP0gnz18npiRmoIos5PgYBtcWc2u3SVy9309fGb74NSatcC9T4
1F0ivMCAuA6GjI2dbsylk3so+ifrbqxJS1vzvDni1FvtMwurCE+1rmkhrF3ktTBshE893gBT6xGO
gUzqmfr6RlM7k1h0f7nr/9Cvq6+XfjrwHNdmTmhZ4g99hhiFCS4Y54dUdKTFVxA5fM+fr3tVmbWn
BSuEX6ekRVpsm4Hk5nHcEtNLSqtuIVcn/lkEtvfgRd91b+YOOCJNVkqei2rVwgwiLsSFLzgg+peo
ir3LeNOGi3/p1UafXYMKTjZMwZtJIZkszaGXXwFNjXa63pOB+f2xi2V/WnBVJh9S7ZayRjAP+ru1
TeuuWKnb6ghXl2INv0c5aPtSFMtr4qf2PuBWOjVhZdyHtCObwTC8d/q9XQ8f6/uaLN99q/FvKqi3
2yIQ3nnmQkUIVjyXpeGdc7VBikQ+JT3QhB+YamnzYrkNTEypNKSoR91BG87Xc2b/mEiz+1LJANvn
KUg+pVGOXjaV9UuyNnIHty+GVw16UzZpe05ook/rUod/WQE1NPbb89BHsMFUwXEZCzvhn0O2rAxj
14ckehDWYBw0XuiO+GM45gRtSqBA1FUUT812a2bKVkf1rsbaMAZmsLCre1s+yu5V9w1NOczHK3/O
mV1/3+IF9zDOK+8BTlBk+OchaKI96K35BpS+XdTgo8/tn1lr0HXKaHoIa3siDm7pPhSpZCoZz8t3
E8U+rRqTfi+OTyRKqwdJq/ijepNNBJCvzrAvs2HYNgOpZFPgLffhMC33/hgRUVab5sUg0fi0EDF6
gbh3E86zO21Dq5/2EHv6G2H6wNWDHRKzB23nXK7fwDvCnyKfHhfLViZNMXplCsEPtaSpwApqegKR
hP+YdQSct2S1+Xmf/gXj0q6/v38/Nt+QS3iF44W+8+dCS9diWBGsDdyOhLVtFNGlzkR9zAb/S6aQ
eL3R5zPoE/OHIAifDYXrDXMcI6gcna3mItbc5jcNSbj6vkzHctN4tvExjBkWxuZM+ebH9MucXyWp
PmFORnXSEmK6xuLexzn2vmxAsqCOtXv9gj6nX3Wr2boUy3M7rubRN+VrF8fB1nEqvgi3gFxhzWry
VJ/cyYqe68b6XolAEbsCoIN5Ek9DJl4nsq93JX5eeA3hsglp7rqZ0NZH0rde82UMD1W4BntdE0Bl
nJwh307tHBxMNaF0fNfYBJUR7fVh5rjYFi7kJCbVcBzcNP0q4dpi45dV901nkTufd8jUMf/7y00V
/i7WVMsnqKStZVS2r1bR33HJtp5Z/GuRHcpqyO8HhRyHbWzvCxMDh+v9kZnpe1wRuZ2rKWYbym/D
+PoL9mpK5PQ5kqW93efM3h3nwvNqOuGqCBPZxcSqiyzMyEVt3UC5IZKjE/0xWuTNZFInzIq8nId1
tyWCWh75AORHqAbvUyvNB3cSUC4kc7Y0NbPnsME+Kocve9SHerP0ZI3V5fjolwWWPm4odlozdBUO
Mc+8HPB3xsAgT+818rWKhqszidy94Q7F88QT+eD7jQVX3y/egOc/RPPM6M7yETqkq9x760DxwOX9
0Spg6Q9O3d17CknU3PPGNh/bqhZHfaTPZ3bEg7CHC151offoBfFOd4Z6LjPV1Xta1eXtpNUvnV1u
ulysz3njfaGkqO51byJt+4tC4qIkdj+ZOJElzpewBZW3VmM+JY0/P4fS+EvHIUyldP3XLRxaNjV6
KFziPGzT9wOlYPmX5nNavFW4SypOXBbJQy69YV+EEmU7TnQ4u5k2pFfbeOtDA5MQo0iwULLgF8oY
8UI7mI9LPh0YDhNlNJXD42DX7aY0+uRbhKWRCcBk9iK4Xcp0YUQY1qeqDd9F2y+PttowUhS3V5AH
Fg/2oP1dRsf1MR4VGTGU4uiWwyUfRudEshc2X8p6pvXa71ldAyhIeUrnvkY11ZgAObFxy5owHbIG
BpeHEVkkl5U4EfvFccv2ea4N/96fCYPSzPh8ydOtrOLpOCrMSBJefJhxoN4UZfHR6WW1b9boZyVa
9xzCjthBuwpvRUCejKQvuSkXo7zVlOdlWeRlJf40SbqjXD3zLVjc6sRalO40zKfOL8vebQ3nW5vI
exCJnvTj6r6z+/Al8PkouxbMocltJinr4DOzkxhw2SJ8SFPKbSDx9GvArBPpmfGZuXW5z21UNgEm
8JiAwjzqW5JSkHAF2BetKxEpitqHB448hv0AzBqYyl0s6cu9aX7rrRRvucYav9cdeNL/Lr7/iOtQ
HRkPa4tHgmfazL10z/avC8r3SojOdR6fmPPVW6JxL0NkOO9mmSYb7CtLaE0y3g+pGd7ZyJBORNzB
96oOFR/3Eys2rsmOqPk+oC/qTTF0P4h3P1whajFMPt4SmE5gQvB+5XYYgFhVWQTf0xXVSbuBNaO8
p3C0bbi/uGp68NIcu7u05PldsXr95U1bSmD6r9tIvWtkoa4lPMuj57CVavXft1EcujJIJ8c+MnYP
v+bPo1HD6x36+5m26W4MZ2dv+5jZeot5KJ0U90jMUvBaZWAZT1u9hqCsJPWgJ6EaTPI+bZF6m5gs
3NYhZpG5X5RHM5YXCxHgoz7luJPcC7eBLB4uJ2MqgsdxJGPay5bwK5Eg3/VvFVgT3fk5MJdbDzw0
U1SnagzreaPYV6azmy1zYBRPwnc+gWiIqAwYj/TB1m0SFzcwX+6KMp/gqqM2gxPei4IJozRNlDLu
+phH8svYoIEUqQ3neyq+G4Gnxh0xho/rgtC2wsJxGLKfwELsePOtK6Jgxw/3pwqY8mBUE1FJaiKU
1M5no/Kao1Bolo0mww8KEtrknL+4XHCwevHN86i46OnK5TVq+1ck68lXI+JJ0zuVdxpHekqrxJPe
0UxICVWowPNkrx86dYbCyUD4U4MW3mqWkFON8nHpy43RLgYDiPJVs755eD8PRrgoPmaya3JUepkN
TOBABjvFkmk7ifQjIMjyI1jyd/0HT4b090aDH6Os/fclSl3YXZiwqjGTbftYl2V5u4EQSKgo6L/h
BCwQBAG11MA7V88IfFlsBDm2fZpDhSnML0Y6I673quSQ1s6wW8u6xBQADniJmGJT6SuJhcl7DhIW
5FrUF2m0nzw1AGmWLkRSANQWqEMfzeGhWRPaAHWopyJOhNWqZRSEtkbxfjSwvnKVbolOlmz3ZF43
nTN99oYFY2ZCJ8xdP6FBqEeTxGM1RhEHtGQ/dP1cwxF9Mt30wGyJkUVLhmSC5rSdk+rsFtG3dKrv
7Co37uED8NsKt7JPwRSAN1ahVH9mRMBze2xEMX0kvJFEobqun3v0NAcKt2BTB3yxRtv3zwH0DNKl
4UAVJVHgWW76JytH8QBNudhKMx7ei2zZl8zwsClmzCC1fMIwSYmNg/5B119ygkiNTCXbo4y19mGP
beSoGricsE/0GuNOEwkd2CzRbLhPYd6sJ/zQodYpcgUQ4kHUyES8zqj2hmdWrzna/5tksK3HYF2q
Tae8vvCCf4+DnGAiTM6P5risjzE6rcwylhsKM5zxWoh5sGXS+3VZm6Pjwdm1miXa50L8cGGq33mw
8Deiqs8pRdlLHOIWa9RO87kCga4nY8T3MGa2qmdDiUS8EUCbil3LfwurBb6fj1wyn/LbofWPPlqk
+3jymef41QLvnyZFb5bIO3TtXwLSBDX6/10VQV+oMQJLCPf/yF/5xynjZ2Ees3lMT+mad8/zmu28
FGtju2rlvrbRbuiNNXOnX9GmKG3i3TRUZA7bJc6UQ7p8qiy72KBjtMBCWuZvLuOXwivbzzUmkra6
GLwyVXI8f7yD7Zg/8nS4tDWSh0+BeCjBWs4TQcFtAxQwR/TsNxYOBGe94Q+vD5YdfddtognlhvKz
fJiNmTthLvNbJIlwXGcNmxF1jadk4ikt4RzeZRC4fiiTaBbV9d2O8JAc2wAiHRyzfRHJx37NCT/W
JJahjsa9Pg4Tw9lHXYel/lTVCSMd4Z6HPpOE0uSGgV0d5YIB3a8D52CcPqV3+pB5VkwqezdvpQy9
rWyd5tTykJdzNL+KNYkva2vm8P/RWXllB6jeR+5dFa3Z8cohDqIa61wxpF+SiARKvcrEy4BPFQi/
VtsjJl7x2+LKKP253ueDCbD635Y29HPqEfCJm9UTy+P1qnOwFnDGFt9rhT+3idlffMN8yhZg4g2T
sN9ebevk4laesjRpg8ea5MKTbXjIyjIhz0GK/uNihULsSiepsFIf7YPdd+GzZrXKprc+XN9Its7v
CUm9eAeI4S7OBe6buYOEqu2CvcTezk/W9qwhGU0u0xt9vi66K/NMn4qq7u5qnlAEtD+VvTCMZK3e
UDIDBePcB5LkLOkBpeHPVhbRayqo5SCurKfczwg0t+fLP9yMvjlkYQhm4Gc+7X4Y7vWly83+Ams3
OF6NBPTCWVLzXS92U6XdowR/DkLMc7Spgus8LFkxfxtwmbghdgOIWnb1qS/yGEaAGJ6cKRwuNdOs
TYiNzbt+wRR5crIbZ370CZa8C5tpOdhYQXC1WwxT9chpDBa8xDpsVtQalg0s8o5RmlupDue8jB9T
xz20GV6j14uhBIK7mTyAJTF28S6dI2pT6g73wfA3fRi/Xr0QkgQDhXUb56XCi7oFBSwq6TAeblt5
O0uRvpAF6b70AaLmTibBrb6YsY4lkD2VZ8KHUWaydN4iRRgwlsWa140WD/1/H89vXRHtR2+p9lCx
o4+2tRw1xTgxnUM8theJwP17iOu7uhNR7yU3ttGvb2Zek/0ml3hf4x+se9d2KA36CPmuj8w8tW6z
Bu5EbbfG7dqgOMgTN/uwGM0TT3gu3QaHdRPn9+OSoH9zDSN/WlIXLILqJFVOHFHFI84Mf0jR317/
WLuFxxuN/NvQg/vPA3ZM+WzAXO2sdH6zzNkE8FDDR8Uh0YybQeCQYOUknPkZ/GX9/NUv2APqd00z
QQYPsWlci4OLx/h9E1TLPYBDvy3Tud2GQzjf9+tYIu70+4tIvPYUk1RMIbEWF2eEkYGpqHPVbvXt
h4Y774M3ed794P6Q9XRBBGre6Q0Su3/2bHgQd5m5mRSXKuP9b7MpHpGXOK7Pc1NWZ+4cJH4RJTZT
b4tBJloF3DyVplAfmYux1VIdEdamfm1iLdikaRIdfpHJrH7EvCMP++BMlESKXQbJlvKjAMu6rWKk
coQ+dFbmnpfQeddFop5hibXBwhVv6zLrX1cDLuRsW91rDRSxWdXerM7pV2Mpf+awLh/GxWpeWoz3
LVX/RkPTvFgLXqzxtDHgST7q1UsFBW1NEwd2T460ZHq1jxfCba42I6Y3tAdRpYw4qO7BMwrMN+e8
OUTKdQMaiXtmhnTR8HEluuHixNb2FxqIJReFahMZO8q99JgP4fOv5clcCixFF/9fy9MzYZnV/aAU
70UYdwfQUOCIsP1iZVZ3/Rivn6D+RBelT/b5rtbrBIhLqznqOx9OVXa+Lji9Yq622nsk5MYkIfup
d037xXRz6HmIoX2oEjd5FmGBYsfGHaq38iZezflhQY+9w1/cfvML84ceL4VyvWRFVlwExrK7bsLi
cWA4lmyQiBVOhHM4n/Pd1OND7PtPenW0VwZrU2RHmy71kivK6vVhiV280yA+jIlkMbCuL+HY7CI4
k2i78+TSWd1XCnae3qlXv7YTg9ypNVBYNGTdLT4C/MDNV5z/1UQP4hKeKKmBTUA87N2xN+4DuHg3
VWU+aCVGGrjxOU4QuczCnTADyucdOMj0OCc4hOs9fQ4Lh39enQc/Rj6MId2v/1nvzWkZUNCP4xYk
bTMHZvKpnwvnNs0wKdH9P+OlDUNyf3+lb+H0bDy0cqeXAL0Y2OUcP0BV3ESYm1uNedErzKqWmaRE
5uphDxK7kOfqAQuIX3vz2orbDMLfwW9mXHbMc9AsVOXqB4XVGf+4fRRJ2dxqnpsuyS1MF7aRazsb
mlmIMmX6Q3dCqT/HT7XxvUqatdjYsqImxLF2szI5iCcoDFtlb9Eb8Vavfb/+xphn6NSIZjt4o3Gb
yh4aeOyHG98L18/tPF+LpAbUNfTgcSHNH2RlPABOPkQhlafrYb2qiduyHmt4Yljz/+Jxz9mAitBf
ugtWbdNqF58yerBz1CG5xFN7OOTriu+qolvoTquXBMJ4rIH6lIgYzOjCrV5FfolbaezQklsPuSEM
eI8ocLP0XyzBtB1u47I7lB7gIRC9fOGBc/akXD4pb569o56wZm6/9ODTqJSG4IPJbX6SGQqN68VX
ukuR0KTR1eplQG/KkEXZmuXddWUgqjHw3OkJlgPDI4hzfNLwgYwmua2k8UV/wOTH5Xvf6IIbd4Et
6H61nNo6y9n2WJv4hmZZmmd6ii/626Mt6Z9bUNjtwh3Lc33oL8iWv+n3OVmF9eCsabzHH1Acrn+h
YafFRf9LQdlekoaI3mRKc+zczRnhoO/flSghdBkUdMkBuxm5Tdd0/MRD+ibBq5RZr00siXqSVZGi
3nrt57EVO/TE1dFsvHBPONHyoYizhwaR2G0xxWKrmXPRRDgaviEb/BLs+8p0P2k2Yll3X2ajSE+N
ZYs9hiU3+uGSkczyAsv4plOPmjRJxEvNQFzxG455WBIxoDS6S9Y9R0kXXVa/QsBLj8t6lJoowJxn
e7A66yGNDOIr55TRitcbL9z5uyrK4ldZNuGmrqEqdpHRHa9XYuNdMhM/3XBJ30u852qeCe/UpyW9
qljPht3V+yonG0GqTTAsJhCTOowL82Pgwe6yI+qYGTYm6S8zAIotMasf89b6XCGh1w5FmFVgfDvb
3xIJBQu4pH4SZtbcVD1WSUGfBoe1R/GcVuWyy0c33GCE2+57Yy3uECyut1ISltBjYbFxVYmue7mC
/grWxEUT+bwaHxDL7+9+QdWUVGArkUMZf2VrTGW8CyYMlvGHEvsaySOaV89pdyPEN+e2MeRXDK/c
u9BhMUhVM4aFNAEyTCpOHebXq0zEeU4rYEYavvji2NElL6N8E9uOexkrwHJ1z8PYjE+lE++bgco8
taFnN8rHwFXID5Xj/aI/qoymTQG0MJDsCDewfnTUMNQVVAlEPcFWj3EhKO3B2LcmAZGTMD+WRtVu
QXfzrb5CkFlZt3W6vg8yHzaRBW7bL/78yehscMdwfbW5GjdxDxQWzCXWmP+PsPNachvZtu0XIQIu
YV7pbXmj0gtC1ZLgvcfX35HJvrv6aEfsfmGArFI3iwQSK9eac0xLuFcbvMPtaIx7Hc2fMkdjEVvb
aiMGX+2KZfMNuSIdRt+ar6A+by7mTHfshz6K020/lvbZRrZ/72vN4+2nAXBgSPktKIKAYKCLkuEl
PTWzjXd692Wyjaxh2PNGH5Tb9uv1r6feDCYxW/Rw2xmkdawa9ajsIqFn6Whr192M9qxpqXLw+fMr
6odI7ILzNNd/O03moc538cCy3s7WfOc1qGbzgI4QD2iruClGoVTVGWa3vz1PuuwYMPm6dmX9XHea
OKuJsZLRhWn57ISzc9bm3HlIy4OeV/ZxLp2WUxbbaBQHuwpVzpt63Y5Ihq9q8b32hHaaM21+cXPz
2ujiqemW9vh1HlvyjO4ICysZYK8YRaf3cyz9cbUdHkpvQcPULISSuWP3A8e1tE+ySV+K8CGa55gR
988pzep/KNJCVJCEER2dflh2CgOmpHFfaDAchqDN5U97hkVHvWoj51tpzDuynKrNYtXjGTWY9wxl
ePBzvHNtUJ51ay7YBwSXVG13NYNTL0qd+lNpp5pRB+rAZnpWyqI8zCnzawI6pglf9erPH+XDSFSd
/H29WbhdVgx8B9ctr1qboVMKBuu1mpFfU4QFN71klhKChb79Dvo7a10r+V/yIgQnyfW41JCE4nla
tlGSrZJqHC4OgXAEY/dH6Fj5tZY6hpz+ltYkoLjZ1E6Iz1/jUTzfNI/JZGW7ZEKq13ZevFZNMWW2
VUdfP/h6Dd3gU88U+oip0r0afn9aGKWe3GxAxdrK/5+QagrTc8fVPCNrSbpu86UbDL1Qv4R1elIq
wiwY5oeYzejFSrp7Cy2Ug6bwXq0ZQUg3yLV7Kv7JhwYxR+5+mNwaOklL61wI89DMs3FYZD3K0Fln
uJsaT7NE45aJME7qNdOuozvdTy7qhyLOfeJnxV+m7TZrl+k5k5tSzn8bLhlkWlv11HOb5NTpBZN/
+VOT8fy9Z5j3CJINatM0Rr7PXnMS4vdg0TBOejN4VA9N8At85fQQyVe8UUDli6c7C0kA0GsNgBoc
Bn23EYPO3OK2nlcBwlBslzu1cgQO2TuekaDSlAtn1jNQ1QOBjlato5U3PJZTsvr7E1rah9t1kef4
yO0l/NH5en0bONqj+71qnZcGCfUyQv8P6rfWzfFcmvq3dmJPr66oIer8rZJLerIVLryl36uBpXrK
7bzfi8juz0vSh4fQHs7RHGpX9Ordk9Uw+3Cm+U3NcRyP8D5QJ/3qHye/Eb01dJc3UT2R8CPvBzVu
mmtcNPeag1srj5v727n8JajVgNd5jUYUlDUc1L8xzHo5L3P/W8e5uTfnfkT/hqSt3zipnRyrgNj1
GOHXG3iuh5LROE1dpVTMXAf1CorbMAzc48R0LXdl5oJ6jaG4u+7Hxdyyv8doqEhHF3wY7WMjIUjx
gqQyu6hj9WqVD8XjfJrlbxRWtw2sLL4wT3lVn5djwIYsW4Y5Wmhqb/FEwJAkGgG3uCSNvryCQd8s
FUXaoLvBwVpi672rrdvANdXLcIeuJUQ4LVcXIDHO+gs0po7qSMPT2YX7dgraO7skP1FZamNfoqX6
huFIwxco11UMWd42Jjvldo5FPmgpl/rkrLttv/fdDhe+vNPLm38lsEn1LUJgGpvclgc0YMQf5e8N
eWCNNr5XS5hjfvHLW3UQADGKg6I6DQtjVak+/lpi1VHU9vGFnOyNEbjNtrLncjtJrU3fnpspXt7T
ZkovDpFbgdMRNQSkEo0zwEBMrhT6Azq9gC0KRCMtZu/PXVhKk0ORMUBW3yqpLdrJ86bHJnCjy+0/
QIuNmjb0X+gZ29eqs37ZdhrgEyKHoPAW8QjXRp1KE/3XgxbW5Khq+NRrYjPlC3ZL7FUxHjTAJr/A
A6+VoUE99GLhhqzKFI2h1kGdqKoSQr0JIQWeDNlv4AxvDWQ23MVpDNLkX0b51p/uZY+WJP1qRvzC
1P/bvQzyDwMZps9j4YoPH+nWcRni+LlfiEJhj7TC++Ct1F66ZBO28RPPOFBSnSAqO3cZvHNUFFay
7MM8M7Fh6MsV2u5vMyl/a+b0qRaUYU49nMjTJ2gqaNwi/0vzpk/NjAiNc/n8LQall8opoAXVRfz8
vyfLhi+1CF9aBf6tD4KD2aplQwH2b+OGf4yWPXNJ0hnK7/E2Qa1M5xlCKLaE0Bg/CIzIV142B3dO
ImVtcjRCaU1v2oAOsHety6Qb1WNlopUtp+KSIG3ctx3JJkFFjps3Wf3d0NTOSiFGtRpeWtzF73oh
WwMEuVTwuPa0h0djvcxZTOCExaKbW+l96FX2qpQ/BsdgwQzRjBM+uPkbNWA/MVNtMi15RKhHrw46
3Z2YWofYveEjxtO0CSUKqRMWJXQav/Y9Ia5pRmKYy6p8aeZzg7noRc/eS1hu9x6FB3VwWn+Yft1v
XHYHJ4GnAl4eHgKlfpuy5ikUY8zq4HqXZNJdbMMcRf85KrnVrYuU1B4pclSNqzZBZZ9WkIRq/MOK
yAptrj3MDPSE1/+8mbkzfdK2PmbAjaWxN0mHxt6mPlk2spbxmybgcvdaJGqMBqNSMoWT4GKRdbjX
wXmvVN+NtX+56P4PnxaSLhtxkI6sna4t93qvAWiLmuB2pAVGgLtHOFsLFTee1fw0yGeRxut2T2SS
EXu7LzM4PSaZigBQORynndpPmnklGcHbGkTWXe5qxV3SmOfbAFJgPMORqxWnQGflSlN3Y0mX4yj9
jl4afvq8uQet07JN7WQFymrOznMYhpz4ve+/Jk1drImm1c+T6XqfRs/olTsqqXC+GW89zcJkqKaz
iZ1bV0tj+eT0jf+awUhImORYL7+ZIojj1PXuejB92E9gUle0G7LH21tMRU1Whyrk6rQedmqwD+dw
YqLzpo1J/jLZJrZbRFTrmU7VQUvK+Z6d0vZrtycimLlMTM8k3qhXCQ75UWH5PROuGtH+Iz3DyuyV
twAOlmYlPB38/Qa+vxCwJV/sP+A/ak9SmszSonYwTqaa5E64Can9wSL978td/Ddp20dGAqXBdg0b
lZLxh4y7H4JQC7ssOokZsM5aOHiQFkm71iXRi9CLaRvOxfDQeouzTnoYgLIn71thtcqjodozu6l2
i+4ubGUYwd8+yQZR9zoTabex8pLmkGP3xVk9H7iYCRxF2heGsbFzrapeU17TxRDLRLpXGD/XWeKt
lxx4M3k/74MEQagH4XxW2Rg/irYnVS8ZjTOSJIIJwagcJ/PSzWw62ZiFRFOF2i9RX7WusLDDZzZ7
oSg+ET8HzUrexiyXbLIUzuJrOrjsVqI0Wolh60jgrxtZfwGHaF8dEMCFMJeTPff2nTKPVbHdHIBy
/vYDfz1zgV8916HwLDz0E5Am1mHZTT+SYtjl5RT88rPhASpo4R7CYGA6EfgCkVSM/cgYM+SlI2Nv
G/JJF6UWVDtGlOpXFgMJuiL81bLPn8z5IaCqWTtkG+yUIj4vsgMi56OnB8N72QGg48z9FshrqXLj
lfpnc9eYRF8RMuP2k43Pxo1vVkJbmpCq/G2mXntQjSKwkd1uEZhSBxALCvHmIYy8djWmU8U1RGjF
pv+uyAkmC7N0/jYa9oe6UrhNCrK0nCMrRstSNLSPddO9VnY/nf/z8g1qmOravs1WdWjYbxEYi53u
z9NWjFAw5TKm+OhFLWSzS95WbFEG/+i4WKLdazYBal8QpfHz71sPre6ZUEKlnEmFBySzGQ9hWDoP
SVmsJ6gOd4kN84AllNw3bU7ugrrlnjUNC030wZSXPVg/GvDALKTDVBN4EnA3lwHeSUMk3slT/mAQ
zMbmdkVGARe0kuklPljHjACrSGo0TdxOITafjV2LgU6mHz0vuIbCgNyGLntRsiCvNqv7rEhekFoM
5I0hZhpKz0LYo5XUZO64NpKERB59sod+l2Skr3ap+2k1xfRaQIHe+YsWn/LE6Peq01v3bbJZ4loc
fBeNuif5tX35lKe9xlZHtz5HREa+iek20QZtqwHEIqxWq44J04HtbfAs9PrKJMP/NPzdsrRA6+VG
WP73bCOEWB0ORybkNoYYeXPOU8feOc7CVJz5DLCxfR7Z7sYvgwSknPA/PT8vj0r22pXRfR8B/vXS
5vjlHA7ZgRFo7pzZKjVHLR5e1ABHvZkiY3qhp0u9qwvEs4vwT2rIDNFcO5cUJFnjsJfMsuFgc2db
uZi6UZf4/cFekDOWmrd15bOvX9MoxFbCLIeT5iTWw+CHIEXsdTIO0a+SOBIM+zIXiRSoqYVFou42
fll411qW1o7bPIxV2sHDX8jpG+cH1Q1OF8096Eh20AhM2efcnewmJ3pDJMmRuay3p3VB0WC3+ZGR
qbsxgHtVdPReGtoNDH/nrfLMq8ET/OG1xkbi7PZLDLRwZg2JQvbbqhOXJA3jT5Zfdgsh1+9qboP4
bsAcwzh4PiSGU+9KCKnHMQkOWLSrnBAEz9pXsxDrNinTS6vxrl2jm1c6HchPnK37m+JoqLLyoN5H
xviB+dCU7wonqO+ksEkNRp08X7ndzCWpW7m1MTCqvt3+bZIEPxZnHPFBsFPzYP2d6r7+SCu/u7bZ
OjVEuI9MtELHQr65Qi/jNX6b7q2w20+t7I9hkfdvs0kn4fay+oXRYgPgJjij5K+PU/1ctf7FSfI7
VR6rBx2l77oJaoLJrHLvNZ04cA54K7cN927PrhDE7M8+6Zxt1kNG5Vx+0gnilCN4pRZmfcKuymhq
M3Soj9TOm+EmUcpuWewHxcFUzcYxI3AoaZiSTYtZPQHv3jWlPyANCYEFS09DSC8BUyuEJknaKaPW
WU+Z229b634xZNssEd8hwAwvcAm54Tu+FNYQuzp0xNZJrEE7JGI3pqCV1bTH0gpOhRZYAYDkww2m
MGe4bs2M+MtoEVvVO4/epqTWXpM438cZUBy4URBcAgDC9HqaByCnPYKgadwXUdNtlOcpjH7qymCK
fG7VzcV8mbXgfGMA1HqDA8oopt2sm1SIhTUdZtmYFVXfHUthR2ulJ1AaA9jPdkTmGtvVi4Ajd86i
8jkMpl09hN1ZTTsyx6lwiwz2L98srauBx2Ia7l3kEMdAVkCR204ggZe3Xi+MVSZ7mG5MD9qxseV/
Cc2dllDQ22dwU6E6jIaxtEumdVDZ59BOYWakJopDtwwPDgrI3jDTkyquQYfwJZM3B/HF2KsRinqw
rSpdq9fUYNDtUbBXUATU5wpthcvLn6qPJgzm4+jmKIumvj4q2gMZ0M2xYWuH9EwcUnRjH3YSHYym
aX7LA5KsPMaTo3XGOabvrRKKFDLrZKsvlbvpFV+JcioiWfU1Q6BE/wSht4FPaRUQTZ37qf7mB9be
i0PnJ0jZHzNiyvONzalpuKULHR4aYIjqWR0VdfitzPUn1vXlbKNZ3mL7Lr9r0bgW5ku11ESj4ixY
kWy7Zx8yHLzS6U7GQI/PdSRRk0bnxRWEBnlBRO1vebirSp+p5RAYZyCJYoNkngmSK17p7PfXwaas
dhegGqUitQ62V5zbhjf+L6Aw+899qK/jofB1w8F1Ki27UlP/j31oz8YTmHRQn6Ziep/nEEnUaJEl
WmSY9akl14ou4CDzA75LQKccSN2oA7X+I3Yf8ZW7Oz2d9DV7GfsOuOzEjKgOElio/3+MqY68OhHb
BUjjfnQacrzSuPio9eTOBAj+yxHJoe0j//uojy+LESbUBmH76Eeef0r96bt6FvXffdUUEURnun5D
lqKCp5Q7d0yLf5FBiz/1fr5p+yhZSbrgI9L1P1FHwB88g+TW9kTT85wydl53TmS+qiOPHsod4vaE
EaAhXjr6fNi1tGZvoVh5yToyfZcynjckRzgvddIV53mkB6qT3P5CAWreZ11+Vf8UfBK2j9TozPub
pAGJc7LXu/400h36BnOX2hYyhaJVqJqyqcnWGn0W5mrsdtkAT4hFcjovAtk8s2r9IxdgX4i8EPfJ
2BgPtLUo1qPKAKAfkvqmR+buNhIKvHp4H8nBVNgsDY/uCvlm+2yVxfwvHyct7z8aHr4vDN0QloHF
CurTn1DUIQbA0MysI2FQ2Os6Ih4IovpvIUrvHtEAIvfCCLeF37y7tegviZX7K9Op7XfKZT5cS6yI
b2qfPRNrtzoawfqtZRBR6gAaQbj39+tfv/F1lJa/KwcVayv5HSVsqws0n0sHXgCkeD8+Nv85sjFS
3l4LRfWjool0UtighenuSSgPrt6VHwsl0D5bBkPuTSqcDhyJ+mWRK5qTEQMRE8KbdeeurYJfSdae
qsXPv9OkBDKUEJ4dWORPR8HZV3gQ2HewRawyXt3kdwCuKK/lyS19tmLs0/e8w14UOAMiZ8X2IbKH
aErRlvsoKiwGxUu5LwPPvJam5BTpsM7b4ImkXmZ15EpCEGcPeG6CZTdWxcQ4OZk++jndjqIEtiC9
InOFI9/ufXoMckNEwnu7z+gErTvFCV/EHG0bss96ZbmYcwy86fyujdV0X9NJfzTj+ptyo5SUxdtw
GLUDsmdjc9vnkhFlH/Kcu7lexE9qf5WF+o6ZdUYMNlbQuiCLk+btk7nYwWM5D7RuAGk53pJub7Ya
DzcGiD/emzChj0Pb1HZlXFpPpanTFwocCEVes1U7EnVUtgZfWWpD4KAZ7yTsTkOdsq7FDDyB0Fib
DeX/lzsjnsQPGrYLUFvg2n6ul3veMWHCVl88FPQP7lTfsen5k9uS2W4Xx8aliwoXEQoQSJBYl1n1
OAzGOwe/1ZKD7ZeEcWhZvQ3kbmfhr9+AaBC7lo77KZp6bX0j/aN5gHeEE8avMneVooY7RmQxnIrU
YNssCbkmV8g2rCpvbUhXRYsLmtI2RtiWGx+zT+ScayYaiasEzyzDsDyCTtsQ6OiyHweNJv3YXmVU
V508++1YhyQ76OJH1hqI3IDDO1NBnEnXY/t0NbINdHvYFTHdVW1I5+c/jrCorCzypi98/g+D9N31
fAGn1ix+aAuItsSGz+4ZcbElay+6ph4Nw8VzbVKBpRZVa5v5sLjmm2UFT2lXilfcAg18EqRydcSH
iXzHKJaPIuoxkEuRIXRWiakmVnpZbGpFgpAGmLDXGDwePf6/lP63Mt03EF7D09+I9RENj4N3Q3bk
/amg9qhqm+DlEk5McTUCcJa9yF+VasVvsCuY3ka9fW7f4VW985pSbmfOdLMiEgcu6iH5z5Ez7srU
0VAwyL9KsZPUQ2nGy95yq18OYplNY+vOel5M+m261pXX22FYQUR1YgPzfOpsbgV85j6QsEUCUtq1
ByU1sErzaqYR/PyRrpp8cJJHrY7TdSWVCFEe4yoteXtVbj8keeU9/e/WleH9cSPkDsiS7bqW7tu2
NNX9wfxr46iI614zsT4MOfIpHc2d05eoZymtujs7ZKKtJR4xPuxByffQsFbEU/5gFWgU0pzPZQiL
bIdQG1lG7TMO6er04rpLeimg9qjVrJ9IJi9rezw6HmxI023Lxy6MGVvOQj+7pFSsVdnYyYWyQ3e9
6ceKKgyizBWv6UbtoPpxzRBm2YrMDa9F2T/cHJ8BiVJePrZnURN4PvcmwtQB4OwSivDoNvj/PaWU
EgQUAzt7xGdg/kVMxddB2brNjshKIpQS8DE+CIs1OD7xlmD13LlF0exuAVg5yedhWHjH2Yydt5ph
5EqbMa3odUBt0BnilAZeB6PRyF/nwPuJCEIgMq5zmDdZtw9Dd7iWNTtdW3YoMNJuvczq9rftROJH
264Jur2qumssluwEy0OX17+MKQHemlMUbCIXDlQ1wl80G+fy9UDCWLyOkk7bfL2mjjpjvofNAYrD
dJHMeIzkVZ1haj65xdCj1oWn2xtn0bv32vLeUqlNDqKZiIw8PeHAMA7CHun14tJKlqhetU6kP2d5
+1FpLq4nTZjfrB7P1TjFn31hRJuxtf0L4TU5c/vBOYdjPl5bIsHw9eGqnZb20BoJWj25iWpbm1VF
Pr1NxlqbQKgCNkQb9L9U+y+D/Ikq8mcf4amsu+6DeRQ9YGnHUQ+BPCrsEqPXbGg7YSC9a2ZogAZM
9qeyKdMnCtV1VTXJg3oJHJCU+rd1ug0q40cWetPb4PS/mVlkvzOHpsxo/x77+Pvi9tGhiRC73ai6
sr3GEGqVi3YmK5GRG0pKPJiMcDem45mMO6sjZS23UXqvG/UHxVpm4NcovY36cz26Mf9CEFH5r1+T
JumRRseMLVYnt46B0p/gAZKjNFPoRba3ljs6Pu33ZfCjlZ80410SGOnyxiiE5/5SPmgls0h7squr
jT32XFPzyB5r/dz6k07fprW21v/NetFJkEhl0qFZ+jRU2hi1cVDQjJGwo/YulnT7gh3VrtKraU0E
TXzpPNQc9kK4VLqYjIVdmK8NkJeTgvjPXXKO/Y//vYiJ/3IGw50WDBN1ti6C0v2P9nvY1HSwcrM/
WbvK7Z4TzRie9dYTZ0QS5bpfBtq3jdgmftcjDq/41tRzlMj8TZaDM8Lh9wgq2JrkTN2nbbprjNY7
oz+WU+Sw3YBd/IzKqHwppun7jJ/q18xccar06S/XRAI8SCdNR8HVLr116PRqeOa2HWL0gnvXDnKd
yL+jlys2jpCDGN0yn8lLekI5oL06AxFW8rYadClW89ErhzVIwGyv7gHN3EkxnobDeMJu28CXVC2Y
iKDJHZUz5jDZkcmqTLuv3//3J8u48s+6nnPK9yFbWCRCCF/88dH2dYMRdsqtk4ZPaDuORUEj4NVt
Cc4YFK7McH5nAv670hbYGaxIi4DdaLYKPqf2mMQRBiEp+KiWNnksI7Gy5yfhPrmKqwdT/rC0s7Ed
IBK8GKlxpYj+7bY1ESqBRXISyrD6LCy/3TZmG3zzbQYMxiEropJWfY8nrizqU9qkb0XLPUqVj56V
5qu+9pYtLEeZJGQSesDMWLVM6OaQ6ZI43XWpyZ5M++CviYOEYYQ6gNXSV1HwYaQdDgBh4pDsWZ6Q
TAG6S0f0i37at7vE9myyrbjtJMDeN3PiTEBeM4K9sJftm6ktmTCTmqCQERqqBvbZ3gsfJjMOHYlq
HfvseAxYBUNU33W6Ix1lnnbfelm9n8Lh3lEaGdvc5Vqp33chqXAVTsC1mSzFfWvQoHLYQU8W42Em
UpDcJC/ebFmtxgFrvtK+z0HBjNfquxNQc7KAgOvkWxyZ5HZ2pvtc2jg5wlNj2M1+MqgCibMp8c94
dvWxBK5+CDE77NiJBHfqKEwzf4Oc1Vrllk+oEKCho6Ol3kNXe3eOyJP3RLgXquz8r5qLo5yN1zIt
0+9TaOHobiv/aIuKDHDkkZLVQP7HBRehwXA0ni6Bo+mnNOzpgadL84CxDomk1rbvptX+7BZ72IdG
2R7GEOW/4yUATfZ+o1WAEW0ixMO9V9XuexmLXv7kP7+S9WKIVlUfYYKXX6C2MEYel8ri/fDV3tTF
OCU7iadFmP6jaf3mxY3EOwDN5DnuRrK84lm/G4MhfWBRa1b9bFP1lhDCZMFxmDKirFR9ksfcL1zm
/uubuSxI2QiGo4NQMG7XOQRsmEQUeCYy6YWIoM2tIyfCethmXnBDvxqNLy4emxLVxVRNQOkQXkIc
vG0Q/oJS/aCsDyY8lqOB/hnGEeqbXNNdTtd2V9N0uWHRFBttiLWWoMQlO9ayu1zG9N5JpwNZLHNg
h0DI+B8mW+ppXuIlRA93UBW/Tlp9m+AZVev4AjrLNzTxJPQsfNL05q438Dk29NeZI4OncQ3uAB15
1zU1ynkCkEwvwnO/T8Wy8ofjUCT9k1oHiiFCWdgszkrY+U8DPkK7MWoo/zcZH7c60rsnnJ+CHtC2
lGtbYI75fZKVZyYZNrmGLixO2ScG79sfEoshpygjBuLBXB+YFdeXCJPH1sUApTiJoZPQ2awd9Mgq
OQ04jX8Y6XCuZ+jcbd/IhA4w3fDpfCA2W2764bVWUPi2nC7+LBML9FAbnugcGwc2dfOKK/6nwm4M
kQlAioD2q/qcol+B5WB1mBgWKdEpMxeTCQz9P7+r+4szTt8zgUMXFfu8I2jFx8Xt/I5h1xxbJO9b
yPvhpp4L/5DrXneO9DJaR6FvrZPZMUEP0CyH0EmGk497rSrKX21OWqbmxM5VPiMWRztQ11n7OKYC
l9lMUZ++2AiN3hgz3o9aiC07Mszb12owkFkls+Fc9bIKX1rOBwAA1LVGblL6AstTUj71kE3Te1sT
mU5cDxJPOymu+lBR/IS2exgXztBl0MKD+hiGuf2EDWPfVwRJ5JPXHRX2saKCxxrNZxwJ7y+PSdeh
p3H0L90o8V9uXmh0OuJEyXIXpiSa/9+2Z2fVVbs01XICGPpz7qPxXEI5WyuSp9VEOtNy61vgGcFW
jRJLK3VXvUf3egLQcHGhUWF0i4vopERhU7lg/cuMa0r05o+GuClLGiEMaaJJ7fvbfdB28BU6bYLi
W3ZGvx66vnizYCRGhgtU2PezCYY2wjalGiaSt9w61pxvDU8LmJ8n2CUxnr3gYzsPM2m/c9PzTRjW
uC2Gia3q4qMdi0heSQbxJu3bhD/UH0FjlPhrUOSxLINIHftl77Qx3SH2ZcTeFhFLN3EipjBrFAHT
32qAISdcL8wb2hK4Gu+9YDiVhtZv9HIwn76OJNmbwVR9ElKerYTaN822el44XG/yb5NODylKUMqE
mqHPIQInBZON1xSNqOfm8zDH5lMlarI+EtPf6mHs7lsCeqnpTVA+oHxXbXWXLJxdkzFhj/Dibou6
AENIneXPbKbUfy/17B/sXPyj+j8GpZ2cBs9+UyCJkJyFgUBAyN9ZvHG8cjmwNPi7IQvKI6pScVH3
OHgyy34Ji2hb9I1HJNKS3KkfpAbZEhvFj4T21K/Ui6U/Wwc1KI5xJe5DrYUqHIrgjjY+Bj9ss9+E
xeraG9lhMrDsJ2PCVle2XojcMDaRfMpc6w5lBha9lrFjAwJ2beuFONagyh7LNkXPwbw9nOAaWu5V
dSZV1TJIqc9Umwk6Hs3eKlif+gGlfRLg4VXdRHoyc1ek35krkWdkVdlejYR4eZkRkrYDY+aBbsTB
rkbkoDldwbzRhr/8bIUlc+Vo/XB/i4qLwcbQ/36yErs63vjdodasPYRPWzSr9l0g5ndn1AtmzvCA
1UMrMICrDmkItf8Wcle7s7nrTIMzKnnSC20AfyfapyXiBC5d56866lu0t6m5tRl4r7MEtnM2kKpl
S1HamA6X2AzBIhqgbQLbr04dUpoHN5/9lZVr476P9Il8OTCJAN/afd1ty76SMYXzdNJ9QWwldEAc
/c5PBAvlKrQc+1nv5Q481Ip3EyHYvhVkEurd0u0ZDaV3Gv2wVj925KzuNcT1azqB1kVUpv0GPwzX
8/hJFk16tfF6nW53cMuOl+0wjGR/z5F5VPddTUe3fisvIoJ4ZE1EgOLazebsu/Cjx6jjlpJMpFfT
S7LYRltkQ9XuyUMS8CJy7aK+UJzRBmr+6G8bFMY2WPcVS/NNoKaKPFX4NZBRNoNpFocaYkVM5/3c
eSMbMWy/7fH2Ng2zpCWqbrdtp5N6Mua0PeStbhoGsbHsoLp508LB5d7rM/OSzdi6worki4Y5u/Q0
LUnu7Fz5lAX4ADjNvxKeGZ0DBC0b5SEszAiQJKH1pbS4UmFXFFte9VHOekWGT/Cr7KdZVt68bmKm
dIe8Pi297Wy1YLYAymWHbgLWiIV+3qoKaIajsDU7LzjGJ4USDfApbrh1ReQqYubLQk3/uXQp0Ygq
NWKII+5xNHrVh0g62mvczoAnZ71bCwkNUQNMk6CjdYqVYzWay3f1P1I6BeRHOwcQ4mNeg6dc3PJe
dWSI1HzR6uWDcAvQ31K+pUq0ooqw3bhlug0J/LupQKQrwojuA8w9l9g2ydqjk7+jbC2e+uhkeq3+
gYzD2ydF5e/YxRGPJzQ2ETXRpnwEpPDJQvMGoZ/40o9q2ZmZNO0oOapTllXB3oC1vnYcg0UXdzrk
sR4Fze2dODYTFkAL7Z4uWn4iQLXEQO0YlIrMMYzKTdat2z8iTUbcLAm6c2f419God6OevPR+EZNe
SnloFrq1zxHxqxVPvQm3sBK0LmxBMSI8AjQYN95Coz+ds+GcuXT87I4M4qGp8gP2aU6rbBiJTxnL
LWyE8dKavX0puMtuq8kgnFm6VMPUfCnb3v8sZ+elTDPtuQDMdloQuh9LTz+Fkm1qWn2II99Pj5kx
RJcsWeK1ivg0pmXaTiNrRmtMP27Jl03GiWM1l6+HPkj6Q17Xd/niESo1J68mVd4n+PpbawsOQrVq
NdpPvtGE5FRz0/TU/XNgk0c4tBzzhj5bctBkG2Lf2S1VDoLNSfeI0c51/VyL9LcCgztxw26uoiGQ
jr98u9I+zQjnktc01j0GEsVuSZpQXj20k4qqOd+Suws2aSsYnxd1gytByaC2iVM5v5NxnqBk/U3S
GBvsMjGbYyyRpvZNFShKSFii3ziXbEG9mOjK2ivFwRVc531gvbWkeNnRlN9XqH1SwzVPqj5xL6M/
eBdqiunkj/ppZhu08r1sV2bCuM5x6jCDBS8QwRKt9FffTpdvFoGHgFTHdxIlo73nwM53x6nZzvxB
o5/atMM7fPfjcOOzOlFZns1G79dNDXQ2FaW57uOpWs1BzbuQQbX0H5r9wkx8Y8uLU1867iNRW5w6
2xtWLKn/Rt2F5/JfXQ3BReA4rg1ODgyW/X/rwygzSu64tncaWuGsvJnFLpYhE7kzPHNXbk99gbqr
qcjh1pgjH3S7HJ4xQ+2iUD8eYO5JmtMIbi1+4/TraFcmzzatDYGKgK6i+ZIFk4lUeOpPph0l9xUY
qcArxx8ZONw6HX+iAUU5t9TWoe8tDa1L8pINIr6qE6iVW0di4j7RToUXvVi63WAnw+6mjWHSs3V9
xCqORyOD9lJNPPfa8dtx1aA4QddAaEBTQgcJCjPc/T/Czms3bmzbol9EgDm8snJUKUt+IWS7zZy5
mb7+Du7qvj7dBzgNGAWSJdtSidxhrTnHlKfIc8linr0XeWvdF2mNsi7tYr7U9xuN/du2Kyj8ykWa
I4hlpzOt46RYMkuIk9AAJGbeS1jpWExN070fRcu12RgnKuO0AsYw2NqjE26ljREP1a8YEcvuLjth
VQonMobGkBZzdAkjlbqA8Gwc41pNjaFxtnO3BNUt/yPaTV+GMhS9qNekMKAB6Sl4RU3yZapolpJ2
xpjI0RDX9qdIdYcgsQUKQSX3/mKgZlpXAasUNzMHDIuWc9+bG+nzn+kxNP8JyKMQL4ru0aQnsclA
+1E0cfo/jW8Rsqcd0xx6Z8Y4codL9L0A5xmMWE5JoTgIxQyC3Ss0j/y1GdeIZQCWcLjMn5G3Urzo
2pdd8j4GHVvfTGXYXcoL6OxfjbGeV0GGzbsKqysaK/cTgd6wKiynfVS0uWFrDsyznpPLzFOmSQjF
vNAT5EvpQmlzSx2eD/vhZorFZer5QBvX3sTCCR6KCdUV0uR/A8Bb/10YpGnkIYVGl2gwFP1DWZIH
DmrMEeuY50bqZkjHx5YIkB/LgUGcszywkiZ/N0X1hadnU0Raf810fT6IkIQTU4tIJCsCDCd0O2uG
wUOCVXtFoffsmotecKmATVUl9sL2/rivpRizN7JZiuEpvEweLfU0rlYgsptn+atQKqw9YOCfG4dV
hZmUrd9V09uAjuV789dBqvRv5DAgBUw6GCzLJydbby1A7MwZ2rO8JF/kYF1z3SQm90zke/gv9XtS
j/9rLCKAiQq+ZzjsVzn++1hUzGGQkbyenUgB+FP4jjny3KAjkMZoS4aTh9kyNAurKlmiz/F2NBrt
jDBWR/j8Kvd4mAqLbRMznjUAmB8jp3UvTawQ1egGj8Y8BI/FLDRiGsipkdfkS4hkZwGYHRtlmi+z
ZuPuKCJrU9MYYGxrkAyO3HVd9SBrq86UvMzLGd2fmmHA8dgdJVOLLBR9b6AD7SGp/Ox2RnxOVqq0
ksqNbpBXn/ddYlpZ6mM+qQ4ge8d67D1NQGKo6h2C1RUonOSE97S+zmNFvkjopd/w5/EecDxdBx64
tNnlix3hCUviBKDKsk9MYb5oqhU99ssZFZNk7fg0xIuDFKMQo7mhwE9ICJojokGyQzbX6t2x5qrV
F1lgBQy3vMWd3ZHyYbUPRZemV4dvqrOVVRqptPsajjoj4SjVQ3Jxl6PlXSN3vrtl1Hwsl+9fsHyp
abbmOkmM+oHQ262m5YKmXtusCrCTjxbckp3TDQeCncWt7pu7+KEP8sIv2WPfIpLekz4XP5eDGVvs
TlHtgpmy5PeMAGBnLawHRZQPLibqIIjdi2OUzo7ylNjYxS/9iFUWee5k9avYRIUet6wGqr6DdUSC
p2XiOHcdELapcbKgj2q96TcR5Hy4fzmAj7WWGCdTnf+YA6sl6jD9NY7RwRmUH4VOnz0LQyJ3nW+z
qAsYicL1bc3bhImxyar8a47ThEd1rejQp8tGf9NbCPG1hskXcIQVnptc+RFqINeLBZCS29GiNPWr
OsUF1U8eEoBWYUKjq2zE27g2dmY78i9WHqsUPd41pamTTof33wQrtgpwmveBwGSLdrjsbEGeoHoE
KU+8IVy0tRO6fretbHbQZZ29DtBMYxoHeyLG0phui9UmJ5po/VLop7zrgKUgWlard53TX6sw3MKF
tSgf8/+lw2uikhKTiqY4i7bhPmDlDemD/WcGQIwRKMi06bxQcHwSicIn9tbw0gEjYGM8Ep/0FBR5
uB3m9tzWEGvGsNQPlnXQ3MY7O/R3yE9NTKYb7xi5/XgUaTEeoW6/2Dbo6YjdNW140lQWD0QocFwk
xbjuXSJpcyZpjP2Hqm0/atZ+jK3zuUJnWaWUJGvz52xS1J3Vb6Z2i2xqLnrss0EszrnTYk2bht3U
OT+JXOFOT0S3d3Fo4EMi9d2ZnzMvAaWw9D17zSQXcoJ5EWJ1wJwmkL1Zx6moWZnY+kUrlJ+Npt1s
/p2pF+6DGohLltsnJ4EWgdb7XNOhZ7WBUXFQCj6/kFwG0Z08JYb134CFYPDf0btH/NG4e+ZdcphG
1JHuSGNV4bkFbksGjPtsDeTqefljW/xSaeEFRunHvf5JIpG9GRtyXaPixUNtuRKs5VDrqEAzu6Ue
JKIzpNn34e9hm0u/fkFsaRUMHMPN9DdEUFfqYz/iZvJuqatm28qdVeiUav+cFMNxiKmLGCLtNlK1
Q1UuAbXJktHpu9dJ87rHKCirx27o3rxiuGbaGB5/K3NhkZWndgZfrML3jpYxHn818EssnWV+Lfq8
WHdzvuMdnxl3PRrfcqRyejb7BTtahxQRjeZkxnPWmaseKEDAr2zk48rhRSWToLYr+B08s4XFhcqS
cxJPpQNvGJV6YL8lApXTNDNoZ2wrTAo8tzj+VtFi1AyUz925dapdVP1hGmfYamxvH1R737r7EIFF
D1QqV7fjeOir2M/Cj1nYO6QZeDiIP87ij0EQ2RqyI4TLp3sXL9u4abvxKJElWHPi44SQrTlqjeMT
H7/SVIXAwzeY9N4qVN/rJvpeMPA8uOmTS9TJSSAuWNVmMLAsV548twhPgaCSF6i3xLVCtO92dtIK
d+sIkjOzozq6aJKwT56KkfXUYOZ/hPT+iQQ0owcNcmKhfTOGrga67w8J0Ag9GPzI6qeVEhXQUMy0
f29AkyFjCp7Q6a0iNyc6Wff6Y9p/upYzboQbvDRtkG+o9rxPmroK2xKjZda/9kNaXzKh1H7tOiee
PvUQRyohuktzY5pLJgmV4PuwsfaBbiUnoeELmBlGpqrNDqOtnLpiMU3i5nJxXW3xGpYXezIfyOQB
PVxkvkh/lBBfiKT2Ou0L7h9WOjMZ/YyOzFZkN1A3BwI+zEMGcz/13rugVH3X7H6AP8PO02feTdZz
6giSh8s8nPYrVA8EQOlttXcrFSVnPe5tO43OauAQpU5/kXpq6VsI9VYGLdSjTcLBfk49lm9maW4I
4Sie8rKy2Gm0KiVFCA+2CFFFG2a6Ki34OS2Fo61VOsbVSDJS2c3MvF+T74ZiwTAbrZVeBiMBjDac
FY+FkWcX9dWRW3D0liy22xjXUNwO760aUDyDEyTlb/e/SjSb2Gta7bnARZkZyors5ibceK0X7d0a
Za3UYpjV1FDO0wP8wO7arioHvVIyrXQVCwCrKPVSldCDZHeta5Vp6+UupHf41ujXLKRPS2jAJGAi
st+at+h2lzgHJrcAdi7+6yW11x7D50jNrJ1FzFsRxt1FfuY0D9kGLqdlClnIGI1gI3Vl5lAFp6YE
H6QX9uZey/iXhv5/6XR1y1TBP6uEY5qm/k+51xAtbIBqKo9VZNySiEHcRVbyHtJl8MPaSB7KGaQk
ev3Mj1C67KWkVr7INdGQhSgDQwa5xhHX34sxafgilJf2rmjsQzOYwGw1W9kmdMaOdm4+EdE5Xxs0
jQ48OVpaTt4cGJQXbA+OzluBiGgXzYqylrq436eyvdXONNT/9ydBPtE/F94AsG2StD32MSxU1X8s
vI1QxfujBOhSYfYc0t6YniaR3jtCQOiGvWXBDpQwd1Wf3hJyafZ1mq8DO68/wyr+DNP2c5zK8Pty
QFJKjvKHqF9pKi46hm4lR8qWj8aiCKAHLW+ZcjBHbuv6ScFmchq71H3A7ZYQdjIrm77GA20ULDVU
4YVPFjrifa2p874T40hwqKmsMq3YSCN2rBNwV4zD4Jf8XzsgItV7JQYePMe1KZC55XtkUS0KDfSi
Q4Qlha0UoW/eW6n8IU1Qs2vdypS2LeyA8BmkY+/LeO3Wem+zkO5vQAB0Q47TVhtsg3SLOv5IM1YT
SlWdrYXK3U+RuIox+YbIdTwYRu1uiyLvVqKsnV29cNG1wW2fvPELo5h1KIPZ4rHGmxzPbP11unIG
j4JQntIy96NYUz90t+72KpYZb3pNNIrKfBk3aYKrjwldPCk46J+QLY9rAfuQ9VcfIB9flIuz2yqb
2WbhrCrhF0rg6YOKl/CtQnsqcVy/OZX7SF06/zHiUk+yP5JgZrqzbGzuShGtpNtg6ln3ETmx8ioR
P1CXUfKbfGnpX58Smz3gIjgzQShRblEj5IglTR+FaNmbMlmfSu0Z773nlvsg6qqNOs7FbrTdYWVT
zaYqmAXpOa+a9KzW3702sA7SJKNQIy2CXNmGxKpcY5hG/3E0zH22mhjkcGc0fybnOaqp+v/yPKhL
msbflWSuaqmUxGydYCvbWt7/D6+IE4hoYl1U7yJzmIiBZBs1GjT3WFJ/k1uspAmAOhUaGasyabXu
VNUPBn2iskpbWkxkGDTuPGx1FHe1rOKorslzZM/jxVocs22zpE8Rg+GPbjTjtoy6p7IsZpJqOJqX
a+Go5VDFphwubuNchxj4ltEXNxw5zUOdedM9qcCof1ht9CHHfcUMLsHcB9QCYIPLsryZAJuhXqWu
fi+2PK9Ep9jhdlZLBajtIuZHV1bt2kqQrhwK9psgpa6C3qaBaMJ8pMi9RCCgAbNGCq8KIY10uLyL
C6vFnztWLvB8JjRnCGCK5WUqLkWqfyV1vXXqtuIprCkM3wFdsaDDv8wSoMAlfyLcqphiNpaWaStp
eK/1aX1X4QLsg+LKoqOVW8wyIYmxAc9JxdsktwaElEv+gO+h0k+lno3gYu3qpayOI/c5of/1EuIT
WdckB12DpHGOc47UOzFjkPN4V9YSiiVRLCAe8n+paWjG34tDiyjRNSlHkwZHirhD9tXfbyWIn8OI
UBNWdRaJLZXeEJCvwyfYT9WTfKHv8ksRc71iHoz9jgaOAg6csKgCiFyp5xe0RMYjyGQ/DKNjeELM
kV6rhY4AviTbzIEKErvtO2BP3ddck1WRZoI+Kg4UiSnFyAQ7SenqfQfpwb9bDEoMmOD1S2WZ8xPW
b+P0IdKExp0+IzhrjGKl5TWgiUIrbvJIZwG5gn7PegMSTFn3AEaH0PiUR6ytjc+opjg0Nv3Z0kld
GbVJ2Y9N/CGlPpHXmZe6dQ96MTT3uT/vWCwrLvVdqYyecYngkkg/5MIgrZkfWefYq+WSRnbEtqCc
CVkWTIXcqoSafXMdxmBKu8XVhJqyphOgQqVhoDIYe89jYLpYGkLKIk6LH9jogH459Ys8ky/qeGYP
NT6HGaqzIteCnTJ05bpoy+y5GERNJHMDudEo1MeWVPpjYI/eJV62HxTa0/e6HD9CcitAniusW+Lx
wSMH5APaQU6CyVg+TK7bHnodTAcBfd9jZBWXsKvUnTwq9EHdDeU+Nnr6fAHwVcqHL+psuDdnDpTn
qWlxfYTLrhiDI2Wr+Bwb1ARoslbvQaFq8DKIqJKnidru0ahcvHpyvrd00JIak+6/DIv6f9XnwNvj
EYPwwKIJG90/hsWBFIkhdaka3R9NXIzxWWGbvDwCtPk6b62kmgmmbVJQMdNRljX8SKOEJ1XGZIGv
e68CWTsFFUwjlZ4qQdj3U+m2Ryv5l1JeDdnHj6bDY7roo+H1aXtTIebeGePHGiKGL0v+dh/vRXSx
YQV9FSQX+llg6w+tosC0gY+4jtmeP+Xjsp3NwvTQpIP60kbhi7QtM0fqviHK8WEOXiaFBwF+pf5K
axuLhkfvb1nfgNxM4bzjLMKN7azjKoAMawr0QArDXufAILzokL5kwgMNHbSUyBa3E3221Uxa1d5L
SjapS3cxT/v6mKcExId6/RDQhBWWI54bt6IfpC0Fq+W0n+LpjAzh2/2MxvWzEU1vYsbgmw1RuTPn
vH8xc6qCCHrMnb2cYvAv942Vgz5cTnW1oZ5cAKCrBgWfrw3ftQsN51BXY7aL8KLuWxVMhTBsEiWZ
X3yp0hZeN5xLGlL3U5BL+77Jp3uPjMRzFHQWgPk8omNlM0tLGZtbC/My2NOSezPv7i4oTSufBg0Q
uOO5B7meoBgablAo1Udi4w//+9aUKqbfEzaVYks1XN12QCmrpgn68e+jLKJlNU4cYzjRnxvLIjgx
gbvvbkNQMYVBlZjGPX1Z33D4/WM+x6hTmke8AO3Z8aCUgKKfEa4Y5Xqs3fR5VqdyXS6DQEhS0f2o
RBdVukVxaSx0MMMsvPv0WmjYdYY2oYgQO81jV+vRkYjT+O5kagY3p9aVKOu6bNtH2iA5Xvv0maqh
skdOGlKjhdoogzHGxPlEJaI952gzDiHlsm31+r8/J7BS/1zZuOx5QO0aHhpm5qV/tPvMGFlNNzfJ
3slFsO6cpj2z0vFjp3Pg3aC00ZYXeSSvjaZHVz/DSUYDRwmszz43+qssgKOw/cS6nJwoh+2leRZF
BGm0TT/upHu2hqV98lj3AfMl67maZQiD65bruXM3TB4lxQWO0I9QZiCYYVO24V9HJIecoqaPsUpR
rh5L8dlDK9igloxPU9o+zgRAnErLmpkNYEosEYKDGrT3hGbW7LOfuvljQb1tw3bE2il2W77DoKed
JoLpAj+veq8z1be7KH/tS4fkM3xZtDPdFYaV8FpAUrnoDlXwOev6vWloM7qG/FVFIfJ9OWAk9PYz
pvFdXQ0PiN37J5hq1S2p5h+QOZQzxXrq/vRO9nZmqdtkUfp66kc5DfFnAr8H84dArZQPm2BSzWcW
oqjpdMwlEAh9PPzuC6Mfma9Lg7NVnGI3NCQk22NlnKA/vEplqjVRA6OvS1DbIlOwqsCfELe9B5Q7
4tkZX2kZ18cI6RBB9KP7Lwtl7+9baDJCcHNopkY6saNjOjD+MSFYs1Hhper1oytLEinPxqp24uwd
QM2HxObQLVz1iS6+3WfStJpXYeU4ZBZPNsD+v45M5D9REL/TosSSUGdGunbVPiP/6JfbN9nRivT2
QRDnyFY8VzZUz1el3dOyCgc6F/Io4hp91BSvX2mnFzEiqImskobmXKrfrDHwpbQZtABcndqtH7o+
c04ovldsPD1fsTWV6I1yxqQJzmu0jL0dUeyTL5EZmedADx0WRl64JqkGVdmwLF/s7CW3i/Esd3j0
ftULYtmL3Oo1KvDtPM5utcICVaN5ehrDqDpLgcUM/GTVTE76WM2Du0evFO2h1XX7koTM9e/NVtVn
vyya/4dBaUsIh3kFJSBpH8bOCVb88G+NUoZnuvhAQ6pObNWw77dll8L+sTrl5KTVmzqWw4ZSkPGW
pwhiraImTM8bfNtJPd9quCssjQw/HLTBWTRNtIbe5H3974GHwXgZWf5ziOb+Nch7Um1cD4j+3H8I
UdtunDohlPDQ2oq10cbaeykCz92KBv+RmhneS+y04Kk12u3yXVad0yXMgy/5Jitr+7FeihLL35Qv
oDqQ80U5VifGMnlpLqvnqbaN6/3veKj+bbP1jvLNKAPojOFY38l3f//v8t2u0pDl91q2Ei6T9jwI
bxURPvKUOftp1Ipn+dLYKfIyJXe28jQZuS+TsNpnKsgKeUknx4xIMOfPv4VGYD6nTfDx+98Y+iwj
mBmNLSWV8tkJh4RAGBRP8ktGkVwaURZXR9jPsQ4USq6iTIUqUa0yCyEYKLDyVOazZs/2mhvJ3PS5
gjst8ZzTEBX6Hlayc6IjvcDnc/ekNgZrpz452J2Gd1XDlnJjxWjvIkG4g1hMraBNFb8P3Ar2hAqS
r1Z1CJzyYaS1jSqv0Q8Swl9r3mPfJ+IgFrCRx/fm23GC+2Q55dFBz1kqH+bwZTnB8IU0AVUTWASe
+mY6Ugt5qzGjnn7zOFu9Pebqg6zj6GMd+GrrWqcICUNtF9o6J+nwHdgMDQScRqqRrAU5Hd8pDOA3
Y4npl0Fk0LQyQGMbGQ3FpiCirVHI3XMrj0CIZSuSd222C0HTnSdP3+R5aP6aM+8oKFZ/U3tRIEQI
0ieKYN6WR1LZZnlBAQpIkxMn7g4rORSHIMKc77RvhQ1koEBjqIRF8J9HVC7+69p/fB1QINGW3Quy
VER4MDfCARfynSJh2/Gptdt0LbWzWQiMgtUYC7Ha8q6tXGCSVWxtmhHGu6w3aMnArVzC7RpTZlEC
88Qjla3+ks0DcS2LoV6vkFShOPnAwJqv5Tqoy9yDosIoWhVTfbhzN0t82cSVA1nQrPpcGnX9boRs
iIByLcWjBKMXPdJ4KxJdW0tArLSR00n/4PMNTvKSOZNfHmmH1kXWIhcHQzgpoCzr7q7vLcZKORSs
AOjEND/vGAiM7MS46HmAkR2Ew+8jCooLIF3tj5I1aAklpb0yGccaDHWwKPFp0KtkXNQsujHuI+38
65pDGEubq19t35JIoTreZ40g1SJgb4n2OUiM+p2oFzrgKAS6O7ecTk08TSd59PtFbZzxoLjd/St+
X7dXPCDKGdGcvu6wpq/kclK+4JdV1wBUw7UL/e7aedX6t8gy6iN1HeKFpwLK2oOZC90tZZ/qoSvL
H2lul++eSCIIzDhZ6gk2MlUAl5tarXZWDRFuTKb6k+DJjNtkDI5z63bvqQ5rarlewQHYoK1dSxW/
GrwzZbcv8iQb3zEAZwSSVDcJVEuUcdqVcZ6vfj+GRh/O92spfd69Eis1ky8Cg4ESkG8MNQrK5QmH
jPl552gnWpf7ZaWkSATt7M3x4sdZq7JPVgSoUDxrazU8jvOiSCbCZ4S1DvC6mUf/frZcovhuIQkK
f9x9A0pAfifZuaZ/v+dTC68TEcLaE/mCv2Zjir+nU5ehl0tgtLCUPeVRlm2o7P/JkE1A3tR9LU7A
9Q2J0+jZEL+QC93etCB4BzYkrhbX1iLPd5LISQQEhuUEYW8vP0adVnmRFC9jq1aXVMG6iFVXqey8
IWvwJSq9mborqjL4SvwkJrOuZqkHuTouo/jPx0A+ASBy3lH2rksrI8pJLmBS/GNOX+PzXYpflqls
u7JyLkVO9kPh9tE6xbp8fywnGrVK1xy9JSsKNXqwni3215bmFfshs5m9EY9spSomNCtBAlntHNDn
7dK87n8tB1Fs3w+U6M8D+RYA3rWOq4pGrtl7zVnqdGX8dSpS55D1le4HTY6YoIdurcsMaxSpjK56
H2LXcLo1LprhYGWK8Z7ksNiayH1kzx08dU18rNHIdLXtXmUs25Tm1XEao5CoMYcKM3rixqBtIlNS
pHLYwzB+vN9QZlzeZEhjASsE1lrNYL5YnvDqhM+5sm9qxV7BkRoOQqdl5peh7R7GHpabSvJ0Y900
h9i3+/jYa8idtFrB5MDz7WuUyQ9JkyzROWZ7Dubu09N0HjH5rqXCYjVy26y/yxRTOaTZTebue5OC
wm9sBrE44WogUnI9OuNXZejeg2413gN4Wv1EqeB8P/v/695AlzVTAtrijU43lE9MJQdxy5ql2clT
2DwJjerMunYhfS4vwr0s5k0rKvrZ4WhecbOHvpCnIEb2ZQFBQb6buzO0JY0glpIMIPmzjez3b+Mc
bYKRQFZv7kxqT7AtbSss/3Bawo2H4I9hhrJda3b7WhTGR5Y0xiGGlybvSBuz8qFH+uhXnpU82Vdj
AZ7L46Jjwzx6DnONFYFxpU7QbMpGAd2Ht4io0J9mkUUH2RmzPeYUVH3BKUG/g0g2RezOH0SNcT4K
vr3R4n5yfXYk4MrqkYg/3P7WggGQLhGxnJI+Em2iHitv0rsP8ivkJVmnAD/751+wYzGf20GDhYGK
PdugD1YIIqubK9WqeT8h65R+3G4aiS0f7G5zh0rmanRsSlQkoaLPL3mpsuhKq0vjlX2w1Q1d3cul
Q60bzSUMbj2a2PWdF51ShziApKsgE5rWOiun+ivDKGa6FYpWJ1uRuFQyDteoDzHhv3YJrd05Yhtc
kc30gBfae07J/6OIgovJbayzUvR+q1XKNytNyeZCmXC8x9vdpX4gUd/bsjmY2lA/ymLYcmaMFHMz
o7YOjVUmF9tdAkU6EBCVkdHivfu1kXBvsRH6VZHYm37Js3RhrTwjxvqgLh1/762GgomtOLdQK4aD
psSbtKsz+kuq915T0JTZdk6ZQwzwvKsTNL+aFjggakx6lmVevYxu+Nbxm/tOxgF6hqoRt3E0xBpj
S7XryHnhg4iuudYWN0ku7oqGusYMSa2y2oP856kO+KGTqN/rMlrSdOv01jveezSB+Y7BhayGBWuS
JtSxitYcToFHgMrQlkz1sZn6dqn2P9UwQ8kftkAJevNI0kT7FYgJJvxc68/VkME8Vojqs6pZuScj
alKQpyYVee+jnoHxhNYXxab95YDXcBZ0q7yOIDA6FlHsMDGDNTVTatiel9uIs+mJ1wwzoh1f5I8m
X6SvNo68Sw+N+hSZASJEwI7nOMMc6aiJ8Ti5dcDqOUj5lKeb6ZEW3qYuxLmuiyitjvVrYcMF9E3S
Yo+pgsWlTCPCidvRWFudljy5bbO+45PMeSMX5VGalA9qYftyytZxS+7MCO34fVFugl4xpJZgirj1
BpOuSR53DvILZnffjb3LnRskZaYdKpBycrqjMmoLGFQcJKhvQYviS02TnUT2RUCUTlGl74OmQ9Jn
2D9JltnYmaJ8azVNWeElCphq49sM2WszFl544mHrDiFRr/cjMEsFw7Zd7mav+i5v68LDNF8Ho98o
Ct6d2EsfGgfI9Ig99k9gVMWu4pKEXfiMumNtxZVyJeSH8Jm0LWB6jNXDP46od61ym8r+wmQ82QFS
r7JomZHz0BN+VukakmyKR2RxQ1gxE5y0xpu84VQ9sreCSIhtqvfeaxkG6xL+EovV4ddyUGIj+BWm
E1fC8IDEp9nUFtEVmgElX/48wgivrg4vWIuEOJii7Z46iyxYEEbtza5sNHII3D32FeWIDgWCAk77
qtKSn/FE9SKgcHzTGytjNMAhWxe6+wpf/a2FPOyjcnL7Jwe2+rpXtfnRLgR+Y1hjdEYjHOKEq2ih
icCwycG00EuGeEb3Gwv3NU66P1/mgSiZpO6u5J0WR3k9/P834Wiqx0L7ajrzDjs0K6M7Y5+lVhzW
V2k/MrqRPbhuDE8ijV1EoU14TMe8fRTtlO6IDBEruRDoZvcSJnxPksorKSLyBc5zisxekDmQtl+y
I6BmLq1dXXyxSUqVAUMhOt1jvYCtCjG7pwhoTe8VBUk8pUt0qjMfdAcFkWQfWfVo+OioahwFrbYl
iM98ZTexkrkI7ApV6t/Gk26IH+GCUZcvUUO4hpOBv18GqUFzsAE7SyAdUACVDG8220FWDg96Zusn
JbJ4bpFKrARi5VUFp3/rmK617wMjOjdZ3vueTh6VGmdXiSGWP2Ze0TgYCjJIbVUhy1sX80OiNuoJ
/XW+0fPp7V60IkLlpjXPslBlCV1bpRmiS9C301atErER+nPnFe11yCvtJsCmP+LXuMi7FUcPgNiE
xv9oNiGd5Rii7WT8RPmE+Bn5HXm1foXU8WPUBn2x6Ay0WgP1Mcnsx16xw02DtXJn8JS8BmqgrO+f
QRD2R8EabS016PKlQn2m0LHfkTc9HmRxws3StxwcNTkbSCHgUJrIoqiM9KMX+JUa6Fv0LWc9N53V
kKYUxFFg1YXi7cdCMGuxoPWLwX4w0++eACnrhpa+ib0nr5/LJ8x7e+STm64on2PNO3fl9Dg6FXYM
dLQkS81Po4P9qy+9dZMTxViq3BogYgdtwb2SQboxBuYkMaIKHc6m4inrKlYQflfaERWvn3WB8Bth
eDQfzbVlpDW5qzoeUJcKf8B3nAKHXekdj7cZiGfijKGdGBpawu5h1j1n7SRNulWj9jFJ9f0EJnGr
e6kOTG4yj3FPiPPojmuV/+VMTAUWmzzdeu78rGJo1CJCzEa6YjRxYboPwlqlnfKuld5jmhUpzr3U
oQta2Xjui5+lpVpbQT5KHXl7Nl6JnzcJhfPYoAYzgRUqOrZO0fRskcy58/LuHNuDvmWLcRxMYzxY
jQ2+qZhICoZXgN/6MUqxanYlBp8IsudqBCbv8zC/kDsz8KiCaQZ25qffhP6tRKtdJelWL8ZVZTpn
6t3xuiZ7wg9doOcaiKW1DZ94rQE6IGzZydX35fNSeeoJfvdiP1JJJMmpttDmZ96C6LeGdzQcHMK+
1mbqPFoNyaeqQN5uTS+To1Ybr2yemXh+1OTkrg2cfHbxYwmqMGc3Y9k8omh2CnKlmmOEY9pt7CsY
JT/hDtCG/GwZSn5MUmVeKfPwRdmMbG+SxdscyNVk4RbMJh1UjxVWx3hyblQDfgxdATrDudWtNfsu
U5WhZTpp6w2EDKcfIMWqN2AbR/BCyqXqpwPiGsx4CJPIl+jfezbKq3p2jmqV/2FVPOqDAeHYNuFB
Vc9xVFhrTWjbnG6jMufV2nSXb8qwt/gDEZ2NBVmFWfxcwGaeGOgVjTA6RMU1H3S9Bup6SyxdO9SX
tmYuS2ZgrGMCCZuFZjF6ZDcGU+fT89eQN2rBSnGb5ywdiURkSGtj9k0d1d3edUF3KKgFIxqc7cRu
yAj8QTNfi74x8OaRn0MgZkqeNUmLDrsL3yyjT0sxzTNMcZ1Ybl+dCpQpUcCzq8U/qrLeN2k+noIq
zjeZhrEzap9dnSYYJlQTfVz93gzzZ54PtOAa6gPwbDZmjEYDaXvju/ybEDLENyOjFRdRIuhjK9wb
Tf+gWSwEui5+IuO5uLht8hGA4VAnd1rZcY37qn5kdf8D/k20muOJn6OJYVRqH2Nsnoms+4OVTA8E
JXw07Z4fxKH2pRvRj7aqEY66huIHZT6vh4o0SETYJ9WdKnpM3VFMFB/1Hp7FnEWbzFG8lW6f0S7z
kU/KH1o9VyvWQDer64NrbIur61Hho9+AUsaBAt0nNb3a+WfXqT87onf52EkScNv5ENY65MAKdc/Q
3Sbstes8iNRtKQiLVtM3BuYHbRLTyon/j6/zWm6cWbPsEyECQMLlLQnQiKREealuECpVFTyQ8Obp
Z4Ga7p6ejuiLo1NSmV8iAeRn9l6bUQeBPx4y9i2pB79k0QIRymE951GzcC3naGezsgtGXFQkL5M+
SKnF0uk9ZXrhR52goLX3qWoeXDd/1AzzU3OWkHYweeszSuiKTIyNnXfuLi1QgA4zeX9Vnp6yJN07
vUfJ1WqEPGkOU9jyFaFadiBkuqpMZPlkvuzBSryVit6EaKQtqQ9/Cpz9NLK7BKPuWLAT5n/QpoBf
muUH1FcSQLQUL13xdxBNG8RZj5MFuwsWj73q2uwsoo8udINFIyaUsGC5rYAeFpJBk9vTXS3omqvS
4jDENoshlO/DxQkGafJBdu1HbtSt32jZfQ3OYpu9IARaXj0IOXH9V/TLsDeAkPlZDA+Tlf9fD6y+
v7TXOLa/eGXxTlRvyxKea9vZutYIqk7LOFi6Z1hUz7yX/Z0TEyzeREiRnaH46gyT1wmFesdsPY8f
R/4D/WQ8VvAWHsMkP7L7m4O2iz9LpY+bSReflj17WxmGH12EmlzFDY8mwbivzaDSER92qRvpAzDm
2ZMt5PBGvbPJFCZ9k3YHED9TBM31Il9LxAixxbNAm2CexZecVcSqGAvCZpjQm9BZyA7po40jx+fM
ujQjnkkZGm9CsbwuaKd8QQbEtp+1ne4k2Q76wIAOF6FfVsYnvIO4Eezct8yFTQjCcFKBsbWi0M21
1gV6NHH5Nf8g/DwuOWvtASutA8xoiCvfdpyL0/aPVWYfUmNmPlo5H6HtDoxgvwytLAM19pUfdwmb
Giv2y1F7IRj5Q1cxa2bEkK1ho+dq8DikoftCaPSAEyBKKQjGu36gGp/heg/1DEGB122DWvYzRk4y
2zpwO4JQcL0xiKpC9RwC9fbALiTMDon8zO5CJLBwZ/K/kxk9lbo1BmwkrE2uD4C9W7H4NRKVrSXq
pwzXbp+hMKJf4QHEu8XOWesM3fe6Kr8gxT3Sv0antlWmj/aTgOhU+3bs5alYzOuoQwRnR/bWA1+/
u2ek+l2V4or4aL4o3j+2cV+lMLh2LBW0LLoJy3tLxnZvzjMMVCwJgbN4GtkYk4P86zMiJbip+zxw
bHrlySSxfajPmCvZjrjbtKSXG22dQ3BSOx2Vk46BPU5RI/Ja8nxdyaFtevZwmG5UmGFRq6PYd23v
s0xT1y+ydn0qei9OFj66OpNro2IZJGgEEccV2za6Zj17sIy8kAy6CjyQPAwGmjVK5GjLeXKgfCKV
JGkeuQcNv+mx4VK//HPb5LknVmzbliXeggUXgEyMaRtX0zWqP+tyrHYQM8CTTDqKW9AWbh4vWws3
VNBEivuUNF+MVLmfJ3Cp0TxqG2kNZMOYy6VQxWfRI06wmTIVrfdod+fG+IzCovFHkyJxFbjDrSLR
8jKaIxWPRyefIlwUWjMcUsJ/VsYn9cf4IUaU6naWuJdsaq/11Hu+NPs3hleDv0wpg40ywn3T6hXl
PaV9NOCimhtP+Mzc7zIXdgzuRQxazigDxoHZttOSfGeu4ybYrIGHiGeru2DwpCryrbewsKzLajeG
HeRaiKYbsuE4CYz8d8dIji0HnGhHq35FvMCGpl6shPw8vQPq5awlThgWe7TttJIiFkEWg3tfpBcg
yfhIWvfbKrj0Ba6+F7JW29kJXDJpeHJh8TKx6rZK/CMzEfJyY3PCMZGc2Cj4I0mSOZNKanHm8nbH
O1/xEtZCIXgR4aOO7rfiDObyacfjGAeZm14tkF7HYVQ7sJIE83ht9zDB2HTWF1xZ9kdMqDHuHGo1
E7rqFj3mdgyXt6luzxEo0ABjGhez6fwavOhOY+p+TmXyl7aGrfai1MaSvHKyt54x4r/IeNUg/p7I
p9mShJP6eEmvXtFJYjYqMt90m7DTkpO5y33ALSMhwyKB9mJW+Oc0Yl3a/n2gGs9ha+8IngCV6f0t
OQ/zMkk3jWmX/mTV9CZdQXkUA/HRTKYoGVK+yDqaUlwsh31TRutFxIcHmG+q/a7noDWU2fHYLeut
XlAS5+5LY0HS8gqIiw2hFdyYbSqSLWLcGpFRfE1wOL3jGStTl/wwxjCTA6agGi7r3TLw43VDyS4U
1a4WvUZF9ZHO2a7ibU3Njn8vNPZu7ME4G9VWalO2N7oYYTBbD9ukXIDavdUHeyZlsr6nfSAG56QR
Q0G/NMNcQzqTqeKPl7KhMvP2DwMM79SLP7ZWVRsX6K/PZO1EQbW6hcp7AMrgcEVBSYNPZ6es7H4s
DeLnRqQ9emvsR1Zeo3CSjddny1ay+PEb2BAUS/PonlrLafmi1O6jKf7jkGCKxoitXKI/Eni96YDX
XbSi3yG7Iv0UgYLPBv537+oJTkGu0nD+Q1DqEX8hK1+TIV7FLYy5jr3ec5k/cRSwDKAslCKp7gaW
6fpqrK+K/Bm39ika+mQDKM5k7DK+5cwuqmrXO4deGb9vabsaQ/Udulb3AhXAbBfTr01uVvZuzDP0
aw8tZGopHLrATtxXB9vRtnfoXdxF7k0jw4NGIBzPL67G9UbWvfHPPBYHBeP7MHbkrjiJeXbRC2oq
YkFULOU2f5wJTCDq9lcrkIulC+Jlap4AvmgDte++rmr9OjTsye3yaLKLDRoH2xrSLeeY0aE/OVUU
4CfER0FjtZScNlDNjI05o2OiDfzuQuErUAynkZ5vJp2tivAbzgvrjKwu3+tIe5Y1ecoIKr1gHpti
6zTY48AMLTQlHfI57X1mu7nJBGM/oTeATN2YhNSiEuswyb0jSrvYOUn86YyMoBxpXmWEdiqk1g06
YxUMVptCYSYIoxBchvfZlh1hzv3WVArauJ28hnmtbQf0NGgjo18OQGeEBKR3qXbyiUlXu6Gyzp3O
vKzUlotywBeOANMQwbgpdDo2n13I838MvZ2G1CXO2vtCRVyjOlq/NAw6McKqi8W4UZ7o2FjEMmjK
Nt5lIW14UfYHPQ/Jf4dZHEhKrpIpK+8jyuchs/utEUpzk02CtpSHF/Z/itWu/mhjUjMS8otXNn93
GMrpWiXhvMnmYfpw6z88SDlkCx5YLZ2Z600ad7Y3nkcnHjfRAHO4jtnlDtiuYYXwOPfGl67vrrZt
WgcuBHCbFGiDF3S5fs1iraAe+tMsA3t1SbgTzLp8oxfcFGkxPadd/zSXaUMKEccnJKDKwIueGMl0
0eM3b8JKgkSLxbDX+1ZB1oKdhO4GgGPHfGw5ddncvnXocUud/jArtjKu9QCvFHpw2lpOKnpLVz7X
RjUdIw+PKpHf31OGYFBMcffoYdaxQu1zipAyWFZFkdtFx0LpAYC4ZB62zM2nzYJsli1P+Z7Ta2yy
GCHEeo4Xc/hJRAsXLVYMX096cppJBGcwvpE8LxaOQV+ZZbpHPLdpe2gYQ+XgtdayxxV2IOxsZxdo
voQL0tCE7iIdbdiIVtQENlY9rNpeHpnBdHe2ZfwzCvtO9f3X1EesTWl7cZ6DANYWY6c3JUl0Ucxr
grH9uCaHb7w4hRXBgd7I5l85h9+knlKqGtYVdjOOylSdx9phYTvUbiAlDAx20tYegRVxzst8pyII
BL1s/xmAaADtHOOweydX56nR4jYAJXaN+D6deDKvSV2bG6Oyy21SNN9ZTvcxGTrcQcfeibpLdxy2
v1uWaQMkKC59GG1MfBgX/yvb0fUp46Ots9Tf0jQCN0ZU13MSrW2w3RDw4PTGe5Ewj7PJgvP73D47
s/66APNMhffoRG5GaRhSAhfaS5P3r1NSuVs8Xh9m3d5Ey/euVuE7LGqHOe3yCETjNMDjf1YwfhRD
1pPjskKQdkEtqEOLCRO0PnE0QZyVDY/pvELCoN2bRj5tPGf+NZtjQYYBKlxTnEvkPbtJpRvsaXqg
1dG8x3x6mib1mGuxtar7XoYJNLHHlb6xtSln/cq6MFp97on9F1X9Xd6/JTKVZA1k4bbDL+ZpIsRt
65R+Kmih0a3weoz689DWYucqcpbNFNPpCNJbf7EnUpgX+47HfcYQCpNUNkCA7iUnsMbavuWwtbtd
NA0iqOvul6f/g97MNGgcOgCoXsYinYo1ixu5S6ms6376W+Ej3yLLK+8gCUZMQt3m6CxIrNdpt98K
ikj0RpY/tzkVSjUtQE0Jeiaz6ClLbQoFCECbJbWYGvbTq2Zm36CPqGLTbkuksSBOgAqOLXbBBDLt
ozvaIDfAmQ0/aIq+EMqbW7NvuJwBI9RE7YZyfOBOITFeguhKbOOlS+h3Sm3vGO2riatkq5FNDTLL
eo1nwlCLVH8q0+V3PCwITgs0uCm0lsGcoP+u8xhktxt90Hj/SeXWiPsBTaTFwawxBpN0na7ufFmd
BMoJKNEdkYACu+bkkc646Z3pZWSMSxvyLQdlbybZDr7deFg9GaVL+a0yq6MBf2S+wxY7MvZG4UyH
xslbzBw4rkandlkvckHyJ5hemcnW4MgrRmYCbCegOHAyb7DW075HW4lw9043qhOr7IVyhBsDL98Z
cel0IvICXE2ET4ZMsQ1h0tVmZvyOGtdXKaF+JnasdCGF1yKQsOjsD1ks1zSL9EBJQRYIo7GpISkP
KzKzNyk25hQ/oQE4VWKNehkdJofyy0HS37r1NZehr4Us6URa6VsL2CwPYbmPEV8GQ6V/9+bSI6hx
gbgoXmWMeL8mzcUpvjAVXiqUb2tGOfpVv9awL1ZNucndWMOlOTy77PQ2Xd0LP6eWRvnk6FvRpnuv
Sz9Q5he0I/a8mcL+K2375tHq91YztGRORkDvzXVqYkJP8NgJOJim55y0Zp3fh6XE1EyjShxr9SDW
kDSPoe6Z+fuOBBL0aw28DS2Tj4tYgMiMYbKRGX18Jv/gzvCniaMV+8SGucr34K2xSgkRY0ugkWWN
NipGf1Umr8Ws4oMM7U3dUHQhUC2DEN24727DLMKM5PDukIf9Yhj4mojX2Ul9emSPToXhUdXHZf86
KMGiIopGNIY2PJUswwlERGuqGCkWtNyrPGnh7JSFuezpg8ek7F4XV+wNVWPwHkycHTqROVPz2wZ5
t5lqR0LggwTocoQbbmwFVZr/GlrtS5/ka5uj/jXHOsPeD4KuTZqQnwDCqmYnJ6+AjzmlH3aGs7vS
chh3GJ8XJ74nvygD1wcufvA2Uxz3AIEbxlzj3VD1wMbStNwKk551YE+/NahMN16Z+mbdARYhkHQL
7vWxc3NODJtw2GJMfuVNiG2ge0wljQN+scBN32ZwmhvYZ1zwSwymoY8eBmJyJ14RjRs3YKZSQu/2
JxMDPPif7ILcdau3yatsuKg9m16ywPO6ZZyCiYdcmQjyFFzWv8VSXGM1msdE8Owz7ezohXAWsejG
3PattVPFRNbrHFNwVc5f1O+KeI/xw47RseAzXjW15SFOeOaggfpXeC7ZhMzVpe6PRqfdpeG8Yxj5
15562s+weQinuT7hsSCfS/MyBmF7Lc27HYo/Iuk9d0bivGltiApj1hbbKc72yOaoJcz3rMlxXiep
47Pc2+ZxqQ6iRvOKAd6cHaqHnh+10/nBgDM2OWg4WR7tzHvDCEvTaEB+cUt2/JmNlEiGH+UiPmte
rA0cj3VO/Zrlnr3VYwvHMrEoh6YzAGpP9yVhNhtnsI19Xv8FeHosx/pg9532FOId3ZNVCLc1ZNwG
lBJ7VyDybrqjCviM5sneFhHyC69TSIZ4D0uCOfFfAga0+aR1vvh2T041HXBLoXSX2oljAs3DLAHG
JMfOjH51S0/3Jb1/unIODZrOsjf/dJN3MLOI7GSxteZpvINh8OA0JhiT1Ep3JnkvM7WpV4IGEVzU
zMi+G1Ny8UOc2gCoYdSTz76bsa8CMwUm3ARW0vV/e19hBtsPrh3uvcpYCybnXJXVuffGLx1Jly/n
/NSX4SfwLqIuxijzl9K6WgbS0NjCGBWCjwCNDGOtbX/Hjqm2KBvp9JS1y7wpvCzZwBPRIuWw1hI2
utewE2g7VYTjLkXmnrHOGHCMbxY9vNhe9M5xHE/1v6HMXb8Ep4T4ZdnmlQW1TVRMOcLlqc6YYvQt
HPLJoUo3bTRTjsyguHCWNc1gXRsn/CYOFz58MjA+oZM12gkuohPXR8VWDvUg25FRQJaxqJsoNONv
bywGP0ojjadci0zLmr+yGMx7x481Kry7CDgQ5L8ykTeZoe0Tfez3CD1tlJ4Ijie22OTGaBW1+DlJ
5Ss4UJjkvOw9XuEDsiM2sSOV3xiWO3UqCeUCcNS8YJ8JXwqWURgzuWbpffcx51XfchX3fVihV+1+
6x5GQkZEn33LpWKQbZgMQ7StWh6WS5hdXfRaZ0YLdEcD1bcbCEc13HKuCMLaADOVlLsU8v7cLGSC
i/i1cyhSIjIJuWjXe1LKIEmGR3So0DNmcj2dOf1QVJYJeoi7gSiApapASZfZKUun04wgRt83wJUZ
4AJJ0auM3Kod8WjPjaU7WzLaqGpxxKuoOzv1ZB2XcTyAyfH2jPsZroLvI5i43uFMebNVBIgIhtky
7q1U/LUKTjw1H4ZuIlV2jNkAhCa6KIPwOiRpsCBq7EckghJosLLWH2aXhRKB8wfF9HyrQGH40YpS
b8uci2MO/dAmXSlfCBuoRH0ShZnCZSy3jsG7Izr6joE57NSO7SH0BpYqEyJHc8TsRzz5Jpl5qpuV
d7C8+m025r/qHdZIeBgEcQoKWt/GrGWJVB13WeQ2d0uju0G3loR6eTYAhZDgk5cUsoimFptxmapR
odL2qjkMemmjSiA3aNe5d4DnP/AYxmtKL3ef9+1293aTEPXh1V/WZH4jC9lBEcBYqdTemwrnkJsh
G9zJDhxY3z6ayr3phC9GOx/CTrcIOGTTl9WXfsFngUnV2hhDeGx085cmaf097wyAdmFQRYivXtuv
WdEs5Cd13xMKTZUQ8GXNY3dsrcJPM751+kZemdwCe+78MxP5nfY84SyT8j4rtHuwCcIv7fJX3UW0
FWiPd4nqj0t/X1VPYYY0WI92jMBpeh6mXidphhz7jezsdy2a//U1SyuiTXR/doazJSlnbDUamzpF
glmo10aGsc9o5Rd4War3CDsRbeSCheKL8J5nZ3XtpzrkvalF1iLb54YbicrBpFISeeFP/V/b2+WY
81/xpmy7KotISJ7frRqVZTdwRcIwVOzCc7jyUvqRhrpsSK3XDEFK3Jgf7Bi+qqZuGJxoAUIHC1cX
mQBzr9aG5dLk5avTosuWoxWgoUaemvyqyuQ7q5s9JU23RcwK7apn/j9N1UzYDqGJhM7GxeNI9C3z
ERHvDIABolosxHjow5LFOYXMpLZFypKm8fZI2ot94ej7wQGFGDYszRlVsbvnMWSxsOsEoYUlw0f4
7FlAuQmmjJvCqrjrUocfTxYI0oV5GjqGx2bOw7hjb50wwmew2ahV4b/TtGR5kAJcVtrFpwRiRQFa
eJdU8Z+WLTGetvURn/AiL4xSV/ZtoCPOEYkRnyaWHZHJZic1zAv88X5bSOeuq1YyBKs6LXO+ilHR
UyzWh9ZwORkeFw3KQ8y4OgUPCZmRaX6T+e2tR/UrwQLUvx1/sDbr9EC7e5xaEe3BE7C4U4zwR/mJ
WR30mlnUV+9m+VzPnER1O1doX6ZbfUlT/CutL5Ex3zRHHdl61jyTWONrJW+eCnuW4npzaljk4DPT
1b53mudQ6vWxJiZMhMVwaKJTr3KovQVCgkVrbCb4XsVfC/8k2cSeoI0ujX4/gUrFg+au0tmB94cX
wnbIWZmL7qXTNcA7Ws+tFQZgxL5C7shgzqynJVUQ7dZyzITDE7fei7v8rmrvN9tq5yKtr7BbSRRj
/0RedbFTqPJJcGBBX2xq3QH1NTzkoS8dl/NvJS4Xnkm7KCoyoiPFTNOc91YC1MrUw3tPtTYkAO1v
tnT5LrWrOwbPj3UHTDmf9Te91/6SG2P50F1tTuU1A75ge4OSwPU1TTs3KN2J8hGMuyzEW1PzC7/q
cK5cq36u76G62afGJTrbNloncDrmKnYX2VfSZQSI/7j89MLksUR0+G+FwzHzsO9/IkVbHkg44CCk
RcX4GwqFb8UVsXOTON6im0BRRZcbBUN63EyiTlmKuE5kMBTmhPfwzPvZ7H2QX1ejtaRTs1ls9CnK
bJy74rVqsmlX1qRAI3bOn4y285ELET6c0LFms6iDwtXK+7QxT32b9wfXsdunPkKPJzVKxp9P9bx7
UgWaaEj/EMFcTT9UCv5hq4C4/NevvDD/dPQWLcRqzyqHJbpndnSvM1FepacoJiJZNiejNedLjptb
xkBLtq4776aSvJ+hW28XcxLv81SmiAnq6HyDRHtkfTi2lyA/Xq0oii0tRFU05q1pXjQNJWNyw2hM
pjhYc6pfClSHvRriS+kla6xkRsSTiO3nsnJATToPDMUE+iKXFUbWdeV+dcM2Sk70nWgjXdMrd4Ow
iGrnKee7piQakDyVB/p2+AgWQrAbKv32G6aD9y/DM3CdihkdfEgATWYv95mNPAFZMnDV239Hw9Jw
AU6vBaPRiId5Qd6rbmgRNm/mKaa4u0EkZvJ0XvCj/nzGmIsfcP2bKQsbgvwAB4Qh7ltPy3dERyuo
1qS35O3r/319E204lh2BIMwb/67y0VdMbD+f3UToN016OORvSb001Jx28V2mpIS1hf1Lxdrbzz8z
ghT4KsQSEIe0/FapLTaCI+q5R2qB28Vrz1PflieEhMGMITWna2L1CMHPVJRaDg47QFLtJbd0+0Og
G8ngbv3OXANPWjy658YsxAOqaHpesCFBnUYIs43oTyOV+1hOVsoDvR2wOqn51/r1PhNX8O/vGDUl
WKOBjNGBeF2gimHAVtt8FQ018CiyzxIU24Nm5esRHJkP3Lkp5/wyH+xsyFbte3Ze1DCxTV4/L0JF
p3l7EwZ7OHeM7e6Hdm6ubtjR08vkLhyYXSaeqoIb6gEJPFHj2gjLoT9Hk/lLx+rza7EmYxvGo73t
65R0ugkDSCSLIlBDU+5uWeuLpRf0q+a7csbPFgYKddJUsKOW8XKKyFtiNopeXJj8S25r3ZW6kZ61
Abl4mdla8KPwb4iBuy5UEpjz2dcItnqmcPPXBoEucuxEv4iU1D+OwISwUu9uXoFDBS2MASnN46Wv
d93KTFncrAxYozoH9orzR5em+7ioglaLMVHKpmLpyurbT8FtwmmgtNAqO9x1mhB3DE/1C2LdOFhm
Zb95JjVVMc9nkViSxTTyVKzxQ5he01tgkz5r66yfozC0o/kI+8O/UWsY1px0XXYnMxvlPiur9Q6e
tGtlc6drLepPlnKRr7OoYghdsurW9QMAji25dWulE43xdqjRYlEEqyB18VCIwS39UU7eFu1wdG/H
WOFRvLQ+aT3ehs1LiNlYjYesir94WFT3rknoFw0H2oSVvmJraju6MajW/4RGFbP4S84z9APmTYRJ
g0rou+RNMwXOK7xMd6rJnZ0hl+Gl0tHe2qHTv8hbCHY3xs2+RlPItssU73i+4l0XkzOZrJ+ipk83
xuRm+wyM6A+2IgLeZiZ6el28ikjYGjld7ETto/Gf2OqfZ9x/YaxRzfAT6zrRYqTw3h5fhmNWBMRi
ulJtU59/XvqxkdPJJOj2Rs9KNUWXwgr/0mfgAPWiefJuvous88pDNLb/bk8UN0Pk7EruMjzQKzZK
r4B3r9gsD2HLpRuH/m5sydyEuIpasLcOtpHyigMjeAmHtwFnxsPPSzEn/JNDz74HVBCZqjm/Sl0J
mTzqDjdEOHS19kFZTIrEiGbn52t5Vvt8l3JPwiGES4K9AKREInCrmjn6RAHTLU7xjf5hyzOePDL9
w6Xj71IQapXdpX+k9edmHnLi5XsUZv2WybkMYEWSuIC6cXsTbovJ/jSThjhj9KWvfex92mYBMlg6
dFI3crMTJulRs3mO3O5QzSsfp1blTwVF9NWtq69OvrWRMK63tD/U2D7SRLDNt4f+OCbzI3P1sRBo
E/2xMh38ix0qg8YAaxjHzg8Dfs7v5kRfRSTd/EOZ6krPuVPOcuVZjv4v1jzt2Dl0hThtlqOMXMQ7
Khmeue5+Ips8hQ2wqiD73q64XEeLNYf03TvNi37L3Fi+RKOezXBoX9A32NhEbTu4fT25T/Hhf6UY
EwItN+djNbOsAYDSHAn6od61InHnjXPLDtDQc+ZE4/kWCHTD0d8+IIkjckaMIzMGY8+phdbGAMd4
exbS3fVPuvcpbEHQYURU9hDNOSXsC5lI4stjIuGXXTidx8hjIkwhdLj5XW9mpgbRLvq3aZPGRrwD
3Yu1EJGEi3Qx+DGUeJ0hkLenzT2xnkFsGRYDiOGb3GB5rGfIRQi6nMeyqTPGSHb+uyJMqXWH/nFM
erFJrQgkHqfImfQz5w3j3yYd+un951iwE44xAN8psxbV7psCs8UU2w+36EzGt+W1HYZvK3ZwpK1p
morUBUqVpTcfJFKXgOQG43HApm5AtHpe1g9hS4ReV5fuXTuwe56Y96up6Z50oVF4yfTcpRzft88m
esBzyqyorF8WYtFlVie/5xgNf4/I+55wDuPShwOD/PU3siXdK5GId5093b5dLDI8NC17W//m7Q/c
/mYpkYLF3bgZpyl5GlztcjOeaq2lH9OCZeaNgdeg0fEHfBcarju/uyHVbjFBZo/0MknUurcnSMgw
E/S21GyHJTYv/eqpEhl9jpus+sa5GS743SGKztJ5g5h1aIz8XPHseMJz2TypfDnfHohuk7vHsdEK
kgLUFNQ933vcIB9khxbe83zXniE0HGylZvrRZjw4OrF7tzwwqa1Q06aJLh7krHElBtcd+/m8L5rz
is96yecWfD0X7g5QVPFS8gqcElYAqeX9YsEIJm9l5SmIu9UC/v5GziN7GyENM1FrkS1K6776mKPL
LaurJF+U75WEnHgc609D1z/LOs/9kWHPvVbKu5uzCNTtqzk0+tvU2wJmMxg1O/yKa4X4b6WT35ic
1ZqroYlmh7JIPdhV3vtmWal3ablfBdO/f/VbadnDP1uULya77veCvt7XhRwJIo6ck60XIjAQEgc/
Lr+f4m2OyaDS9OS+YVa6ytGXlzD15g15AsPvwgYY08Z4zuZcBYkZN9+kSu/00GbPnlnvWN0sYhzU
8hMwN0xOv4kJd7ywYyEEJod8INZ8d4FIYHfzDNvrp7VG3Hu5glFROkR3kgkGPhEoxXINHSlyGCuZ
ZbNAl6lrHRxFPMt6jFgMvdus+fnk9pUyY6D483OYLs3BDRxircTSqApT//bp7YNua8Yd9PmR3LRo
OuGVzfHenauVX79AakEH2Mtkt9yqD6GPVKQp5xa7zg8TxBnLOJVfGqXyM4O/zzAFkviftm93zrID
oWuk6q5f+6/fwJWYtey5VT991xiJUY2sT+cR3DDdSxQHU+s9/Dx1RV6jNK+W9D5qHRKaaave6y5+
z9aE5gbvlD2huYeGYDNbrhVvYyWPVlPkb70EOLrSEG5fX1lU+YKPhi2P/QzYlK1exPjt9mS91ZYO
NJ+Fne6SVF8zT8utZYbJFUCdcTTAxe6rMIcP1K8KvMXuo71Q88mho3yRLpvsUa/0o8yt4VF2zr9e
rFG6DrYCFEzleMpXMmQzaPadt4Ts7tZPPWXhVSA3GVMuMy0mh4MOLfeWEyALcmD+dwyLXCEr/x3C
4trC0V1HF1jFsYHz+/8P2LIxVKX1qi6OTD1pISHfQ/Qi8f4hwq0PsPQ/fuUxev35WseNJK2leY2p
CGSUhq96HJcPLHDQMsZ28ThHhQOorkCXNXrhaaGTCqxlgrPkZG7z80XUksZxZuaS6N501Yb6qrOV
PP34HHvEuIFu1ZbP/Knf6CoqlzdjvE7VJB+G24c8Wyh40WvVhXy4fT2bZ3FxYvnL47/87FZGtrMG
HQd2FVanxhHeLjXK4gmT91OVJW+WLcNXb3aL7e1XbCHK7Qh98tIhufSz7gDwt3i5fUhaVJpR4zZQ
n/maGeqOb1tFUIVsLG7ZxLEuosvtV2ZsvNXYPi+D3r9n+miDZBzMV5ZK7yOKbHTLgDUK+mRlLG4L
UxwLpWV3cMBk8dKNLMGc9r3CVEIiQotJeP0Q5ol173g6P7GbvfS9+fFDP3bxJKNVwYGd6Bmro2bJ
w8P/fnn8Dw6wRyaHNCCo6RCRnf/B6OlRCxSJMw9He7CcezMt6A0YGYpCxFerN1vzwTJWX9+NQZKI
RAXauuaMsXppdg/iS0O0kI+SSdPt+qpV6m1+ar8imla4d89VF3YeHmt7onXsjfrbsFN1oFSs7iNT
Q/5pY7pbidINDcrdPMsXiA0Sceo6YbAR7QajemmzdHnKu5wDxy3GrQ7u7ZCun5Yg/8gmLnZTLtog
W6kaaorgBqDWukvWT40xf3Lb0bs6rHif//cX0HD/O1/NczzHNBwPhC//B7zVMv6/G4xKtjAs6Rw1
7v6tnlZ1gfcLvJ+GLwSHFntMcm3js92V1n3CMb1D1MKalqjRe+CKGUKZSyzUeI3y/P2GCBBGOh1a
p0IAH+XtvSv0NnDbJQzsVJfPqI6NDady+HshFojlgPWv0p84M2wgGMDYFjGyQfuPJEpdH/GD191b
JBBvu5Mcvxm2xFmI2Zl+mfgn8nknzMdHVAzcfOQeNOn/Iey8mtu22i38izCDXm4p9ipRXTcYO7bR
e9vArz8PNv3FjnLGmckwAEQnFgns8r5rPYuEE+N/pIPAA9+dDbO8qsQlFUxnaT4MVCxXUZkHF/aQ
xrYo6MZEvYkgwh/YEONeuEgKqBIj6TNJGopHL30rBtAMlCB+HpWuxWPQTvca5eA1Ob9Mj0mUXggU
IhfIu/hxFFyMBOyrqefEErbLuJuecYe0Dy36pAc3KF5GWyAmLyAEF3WATrxxPAxutGk2XS0cKJGp
eyrgOK8SGQjfZHVJZzzzj+h/bwFwiUt3xDDN6DgG9tEvesbsjvRWJ6N7ofgH1RY3fKnXJt556scX
WWpiV7rznaFZJqTovkxFcwg7J/wqFJsSaulN56jvGKIm6yirJTaiziPEHKZWeW611dMtXBcCRXVW
ijFbY/etLtz+Y1WZW5XF8KpK6uo99JqvnamFD7aqRPcBOnM4tgrlwCgC8tazsLeqtj+WupIcGtI1
Nj0IiWvBQ3bXhk4wByjU2wgsXjKHQQ6K9kMRZBU76vDk06cl7aTIQZ+pzauf5OtpaJsvJgCmpedZ
08HRRHm1TPEd4Wj9hQU5rjU91S7GFPwVTdlJbb3+iBxwOGIEECQJBFuVtdwRiDplWXq6vMr3dM2G
map5ryJ/j6aseHZqc9hHCTexb6KNuIGs/+PplE/f79OfZ4M9tG3VopzoWZb7iXMe54ZJydFKD0HT
Vc8se2YEThK8yKPCrJTbNXkUeHj63PCL1tv6M/GXzcGp3bn9xSlL4+aAyNpcgJk86u1EqCFb2nil
BgNBE9AxNygfGrY23PlEzCb7zIge5SpfrvzNeb0Pg9nfpBkyCqOfCCiFU8dCAbBR5wGTJtFJrEC6
ghmdX1AGaW53ZgB19yHFqPXkhPVzPbp/BQ6VJhhQaC21dxGNNqoMJzz7GEGvWtk8yetENucUk6Ju
l9ie+zyjBpPI24yNEI89d9XD0IRXuXkZyX7ddZH2oLO9XchdQmTW1CwbRKXoA1xqsNhSHm5DuRE9
mVO5DaYBJcL8y4phwFsfK9V2cPJz7WjFURmU7iWnWzKviekc2seooHeMS3ydwxivFzfKBXPl3OTS
yCSq4rM5zym3YIGUOFOcXckywxBt1FRJqLT4Yq0leLUotFB9Yu7o856svYmet4e5b+HP9PFCjXBF
YTFeo/9GGh+gBUb6v8yrsN7KFPBmjgLv3fHVmsz87sZyTVXnw3G64h6cQHNscmI1JSsjimc9eh49
KlF7bygDbq0J4VdhNOFXFVlZMe8XS6uoNn1tfwyRV54RXwfEdzx2sdqduoio8zsBLO0OWwngFKNv
7yeDaAndd7ytnpfuxbRN7e4W3vDne9+YJ55Pt75jGo6qqa7NBC9zon9b+blmHSnsTNJDm7niLwq3
qGtsNugaR2Y48H3bA3StwHhxNTd5zsPUoGBJQ7uu8c/fvu2h0KxjaeKBYg/KHcdR2bQ/j27X5p/m
8to/3xdEGGZ6hWJplgPXl5VmKiXJMWn6y59/VfNfmGIHk4M+A0kIEcOJ+AkGG6osXlDg9bg5HWeX
0RJxZUE9a5Af0aHFXgooSLLWMiQNZeIaT0ymw1EthHLuLHen6NQOpqTzLhF7ngtspWnfDd1jFVk/
L0UBaIZ24mGM+/w0mjSLiOcd37SeoVIpsL7mCoavGajSEJB+JGx4OFZDgk+trtXX3nfuXSjpA2G/
b3T+trmb5D9Gt93mdh49/fkDsT6jFz3H0kn+RkHuWbrtfB72NMvOfAY+dnYEfyx0r2aHMcd2I73Z
CSJIX5ELfTRi+JCb0NalDNam11GLm4fYqrW9U3o/nFqrHwy8MiCX6rVsp/3iycujDG7WXJGLVqPt
2NXK6g1MvCMA53posi0bJpb+ZjLeu3qvbtrJQ4k+Xxu7ajrUuWrtaJ7rz9yXNCXk4TbI64KGfhEe
+9ZpLnJMDbpxJhYZBzm4+uXYY/ePpv1gOUe7AduiTs0j+of4NXPEwKKp+fHnj9P9fz5OdKi6rRns
o1Cnf9pE+T51htDQlD2GGp5os1X9pTFq2SpPimYraz7khb1F5IWCP+lZhSW1YW+I4Uy3ozLQPZjc
WT+Zlo+hpimXMClI0xzLR3KnSiAX2F1d+1WxvfJYGsm+qGuqMZoGRBilo7eUfA0/x6sFsfQUKF23
bxw03+Zc0eH9/iTU1yQnAL3TxV6W2usei0r0XlLCouVHby4Km6uIcv/BauJvPX3PNdOBtRly4R9b
fI+3I4hIBFbqpOBYCbtYPD/IGGYyYG2RtmOZjraFTTQhjMnrla95Lx6Rxcdu7nCarROcHREdqt6H
UEHmxx3yJkLFYsI4nJwWqlap9SabT4nMISBGo/3tp22+cPBs0iKKlgjzabmRDPs4n8mqMl9JcG4C
j0gYA7uD3EPTp8K8JL+KP3/R9ucves5D0U0yQgzNdgyW9v9czCOJ6MrA9gRkfQQrMp2xZKW50JIu
32Cmt9bESQ53BIE8Ehxb3etoT19sZEpJE7xYVqs/iNI+0PawXoqBqmjXuBhn51Md5sc2yCZyAMpk
VzQeG0ZItpC6zB95oJ0NiBzvzugMd3GqMkO1UYuoly5o7fv+7tesR/QBzouvY2XZFzvT72VizN9n
cpT9+4zC2HsfBO19Fjfa1mYcWknMo6F31SLRsh8BkuWDyHIBQNawj3oUT7swD7OdrenVKfDqjPwC
B0OMUF1EUrH9YipVsdATW3y1sn5PkXr8D+a8fJZ+n7b4CqCn6KatU63QHO3TWO4Pud312TSu08L7
/ou06OZ1eJKno26s4c1uo9ymGsbIAedz3LqJ2l/BrGIdVrL4G+nM2C0z7YMeV48vzW5PeR+px7QK
UXppSF+mApxGr8So+gXdZqSydnAYJlwlxB4ek1wvlrYsziGFeDYT/2WkSXZu5jOg5Cz4beecFF5K
+Y2pAPgVk+poh2gKIMYRLmDHcMSrRLtW84uu99UyiU11HbDsQ7YawdCyOgzGpgpGD5XKqIw1rtmh
vfvzPc2N+2khYKkqywDHcTSdHq/mfrqpO0LbbESm1rouLvTipleUA3fOaOV7NdfRjo/wWzfsz6ql
oQTNTsLmDM9/D11hXAotBCNMr9BFpWTZLQt1j/1oMrOtMzXY+G3avPQkDu9+XQ9bZT129S7ETffY
u0QcBjrDVNTnAz5dke4a63Hs7PKxy/r+yaCBRryPNRxhwPZPyYAmq0I+sqHZRY8bPdopSrOEZ9Dx
7wuqm+gSaHQGdGe2nmFqS/S46aZGMAqpgMoLtfH2Xs/rNV9/MSMVy11oRP1TX9kzR1y/yP+rYnao
mwhS3N1ObRaxhFQeBA6Mq4NMha5v6nyrzV1YWcVhwMW79Oc7Q6vc+vZCFkVzzCoDfEzbevchCm/o
pl59FaU4elW1b9yR+JQWHx1NrDl4j0SJJeCPdKvPewqS36gOlWO8AG4IKqxNrGWOT+TONkyMAUJP
oqNhHWSOwJAht1ZgquL9m78zEsvKSPdPaYTM3qQCNYea+Z1odhluYLlBlT//+wwknbuybd/YNDa9
/dEOcGaUtP78ekDWqo3RpRl0/UIVgOnVc8BVuHSlhiZPNsM4OM8KUWxeWGrvtpX4a7NW4YMGjvou
QhJVuuBtTja5UManPBq0VD+wnrx7PtbasNGr8zgSopS4Gs2Nsrk3Iqt6t/o0WTPWxVv53ojOU2SN
wbWmSKvA/Nn72eTgxuBGE1l6YH2QPVNduzYTUZUU6pL3ZniRpd7CC/S1L4Zkq0yqvEwhNdp5qoGr
fi5PVKZDuR6aPKu1AldOaqjn2DCqJ9/VNple9q9/fuacz/OIpeq6qRm6plNh1izn04KhK1sM5zSg
1lluu8u6Zu0//x4IhBEzDoh3KFCYr5WYC19cz2Pr5/Uc+8OqLKx+Y1N3ApQSGLtsrhtnDPbH2Ahf
Gz2ai8zzTzszqmGZNXsqwNObcIeNRHTxiBlkXyA7ofDhH2z2IosalupfkJKWkoUsfGC6Zld9VF1A
+Qeozyb1RL6MLEjmfdHf4vGsIT0Z/zgTPhYnIfui+ZjG5DbBTFGUvLjKo8CE3hSJiOCtQSmuwXwU
tTSbU88RrJEV83GiaIWudbR2sgQfkbe5NRPUA6IxtpBXqnu21lR8c1BNTtPfklsycqV91VMf+vkS
pWm2E0RpH9AlVP8BuNfk/PL7/ONpnmqqKrU8qnqs9z5Ry/W6HG2VJMJDi+hiIWFertvaGP/64a4I
nPBnppE15ztjod02RIK+1K36Xo4pTBoPD9MwKnB0Qaii4ekfe7WlaucoW8uyK1RjOeoBGFc0EcP4
3WqsZceO4kWU1AFlpLlRfNPCq9yI0yQz7rymLkhVUL1DpdGqiDJM2L4y+o+IkpNNWeoe8kbP2jpJ
t4/FyG4ZdjSLDVN5agVBi3SOv4QoppESj+6TEavT2lGAW2agmfB3uyEdXL4Ge4YBEnc4ooT2/hrY
WOPj66dHoaI8KjA/Pw4ZzBJw0QqZHIshc5JT2JnG61QwRlbOOY365n5k3mQZkf2VVmx7k97l8+nz
h0Q4KmWqzl4Oc79w8A2XgBuwRmLjVHMmHvFSQAkn2Hp5vtEDrzrJRlWdVl+UAWfIaBThYzmpWIEc
f1qqRVjd2Yz0py5oEaH0bvPgV1hKx4iCUq654deuPpWworxUJWyX8iSUlo+oItJRxrbgkEkuTvfs
CKM597JKDUWzPSG2yi8Cz6OsNbt24V8zq99JucRYNUjqM2Fe07T4qT/788DBnvXTZD0nLDBoqB4N
V1iwn3ftYtIH6ph6hMBuLrpQOIF2ParFqWvn5ElqJLBymascl3lMYH8tlehbaa2CrnO+9aELpqCq
MDtbtdhJCYClVdx5It4WtbFiudPM/KT6QdWM7Bjgdq/S5mQQj4M22jnraVwcCfKxETGHLgy0uc7F
V57dBcbk30dtdBeYKl+EW1Z32ECo5UAYgkzDtHXLdqsNNTnixsCa4hMvmYQ2JD9RNu+3+t7ITIzA
EX/ZLy6g7lpwfcKsW/EwIJ2C/eOqp6JoymTVVruasmuzZmluHdoitg9dgUdxmgPMLB+1ezSkzQEI
3UtgxXQTjalrDq1fEwL6oREZCDObBVuri1NWYXRU3MY8CBM9rvwsgRuQ/MCtvm5mQLN8cT9uHz3/
zYnec7y2xih6w1mdbkC1NdsyiWz8tDGlYM3BeSzQJqGLzuwRtEFRQlh2TKLBu85T2h0xUcdOS3Fi
dgD3JHq5zt3hhIHYHpYdSaeYqEyimMNy6c9lP/nizkeaMIL17c40+4IeR80SpFe6GqeNV66qTOyN
zn1sb0PJLHSFGcZWswpZH6TCp0sriaemnipr+T+xk4P8LzsgDwkbjTYVl+91pf5ea5ZGiZ62FG1E
5PWGnd+mnVSoJ1NxCgIbPOOjTLJoBcS9Pt9Cw8wE5whbY2KPugrugZStlai3UL4OfYxdswal5U/+
Qb6MY8V0VHo/T62IykxWp/4G5gBOG4HZr/O9+mGYX+S1tGq7Xds6H0jC/J0mNPPiO1q9t8bpyZjP
VHTCF3k06RbLUgulsTz1fQVbq8WQvNRDjLK/Pno26O0mAkJVy5Q+Hrj7LrZYBrckMsC7Zo3VRsFw
i+Qw7Jg1BL54QmHQualNAN3DacuNTDyODT3buUnxFBerIjHyozGM6nGEpnSEXKUdA2UALVmz8BSh
XqPgD5J7BHDaOWO3h3KtSPe3xwJm1GNpdotGJQavVKb/SEti2fFpWLE0ViQ0+yiGA4nS1E9dqh7W
RDe2dry55Q/w9PQ8/SjkkhIHdpgOb7mJrXYYNcgRaV0dcg+FQlkp9YrQ3MUcb/Nokny2KHqcnla5
70ij/c5TD7wIlcAlNq2/yKxlnLZ870vZ9isZ3zBE4hrlRfE2m5CWKO4fUGqJSxCPX+VSpcyt17A2
/afO6gFbu1ax7Uw3ewr7/msB02rmylNImpvAfOD1hrBsknLmDrFC1xYu1YBLDl2YuxlnF2KG1fBU
pP6ZAl/1ZE9aepgSo4dQGIwfcRhcishajY1L/W5eSZASqC/sMNIRe3IaNsJcpXzPK3kq1LDdTyhF
FkHe45WUEmwlZHZFuXJUzOi7FERLaTRR1ts0HJAv2Ia6qrwZKd2GWnwuMxfGkwFPqFXwTABNT6hD
MwDUOPMXtdc6K3nKwnZHABHww9j7kqup+PL3QY46SSF/Zs2yhUR702JPUUepgP2TPCbwuhYOdo6v
Uzbcs8uonjUkbNvUzty1iNrprWJXoWWY8JJ2TI42z8Fq6tASmpHvPet+iyafoRJcEs5Uy7s2oYVV
20IfUxLFuTLh9T33JN8uaEa33yPuhYAq3199i06pYJJ5gNCYbru6iHZNhrb6z/Oh8zmn1rKtWbug
WjZMFd01PlUD2rpuDEVVi42Ihbot51RVNNOIAdXQWcvTJtWtre0o7DYqvWP3iogPr2J3qQseL7rp
3joZkm9GXYUrSaaNygIGg7bNPLXY502Cs0YRzUMz4ljwRpSoU5rkJ1uZfcRzR2/y+lXVpNWbM9kB
Lo/wFLqGBToGwmroN/pDIBxvGc9H5DI/2HUBxkdVmy+x+N4No/1BB4exUJ9y+4le8UKW4zqzhv7X
tceAOCjCbcyGfPOBKXtumYSpOKs2glClQD9rjP4XWWkeBrNexwhUNyEpgegww/wmAcXTAg80Vzel
2tyByLBXsg6kKKpYy9PctarDCAN0OTj6JWLx8dC02UM0GvVRvrid0oENhbIhT7tIVf7jm3TnLc/v
62q+SV3XHV1zVD4e6mz8/Ld2RB0KQ/XhhW5uE3vhEtgl5+BEnZR9geAMgI/bnIJS9JsgGQiIdqP/
HRUDSpznXz//dSTfGQjrKhPre4FcXkGIqnXgS8suJRy1Ez0zZmjdQlJSX3vToNIs8XzXxyaIDlqQ
RF9Lkz2I4vfirMW9wuLDEXc6+BuQSuq1V81gbehBeNRK1kci7lxuJQU5dGZkS9bz4iRTKrXAdTc2
cVXtDqrsSLq8gzsvjYEtgMtt+w4mOYHlIkdxnSOsPqWa6e7opJPNnbNkyT2AFsSjDCc0zm/RvNBK
kri/Iyo03QJEYmSRIotwzgWUPy6ybJfqenBRYtYig17YW6XEwDVZpfaASSQ/DIIQvmaWFprIGmt3
WChmPj4zfO3yAnH4n59X61/zjEPhTpbuVKp3MOD++S1nGWGMCmydDdgw+A91BgV23g0EUXdtTKyO
twbgRGu+VVtwVm1cMa/r09X2UBTYTL5eHis7S5/IocV8Zp6dIQDEH7VYOQO847obXCva0I8kmQ7z
sC0H61qkz05ZxGd5lgX7mO3aA3QB5xIazg+Ues6VONGn3G6sfR70YLJnAyhrmX3uApT+dITVRN3l
2VwKcWtQebMVZGa+LjQ7N4C+ZGe5fbViP+KxyauVVOfalWVsoUXhrkKLYecX3+qb/Z8/YePf5TyH
mgKjIVJc11HVzzuEulLLEsOLswGKH5zZFsLXodf2IqvVfVpay6pP3Lt6zouNjE2BvXHRqUSx3+l6
p+HsEuVOm+WybZrFl4B6gngmI1PZNo7iPk0FyRhzX4sWxGxkD9ehB3FM5p2YmGo344DLmnR46BKQ
dedVM8J7a6ubAZkfeNTXZKeCGHCIslwGZbXV1bI7yB540MycO5g40OFLY10CBuRz45MVDBtrPSi1
VaeOxaonSHUpF4ykVP9cK/5aRDYupoPeBKEx2AMGtgCbgC4li/msXvztMOuwwfLk34m6Lx/Awier
wFJXNzGSM5p3ztw8arrkzBKueBOlE6yIXvKOhCWDRCgIDUY25jw01KPxizFKmLn/HQ2HdY1xwewj
DJmrpCDgkZgjAMhjExfbXvgTun4guFUUG8/ylM22uYq1xodsHlTbalY+d+lIAiibhFU8S599i87o
LRWFsmW68dN0uvh2epUNurQha7P08msAd5C0CbyHY+ZhPrT1mr9B6r37EQMfilUgs2Z30qoM/wGM
uVOE4/Y+ykeYHnPEMME0SN3idvPph7I69etPDZjCbHykD6moX1ij+WeAwPEBfE6N/T7Wt0XSO4ff
j0C4TdOAXuv2O6RTqfHMRtqRv456ZCCnoFnrBYJbJbDMrdalvDfubYsojCDZ6ARB7My2CR5Jqnz5
6QJRq0e5NimH+AuSMkpLvWceJ9yiZH55pKlKVRkUDWbwcBQnlnsNiUauOBV202yCsPh5VKjpLoSr
hl6+2VhBTG1G95uNMR+J+VpjDMcR9cNa3o4E8+iLSVTi0AhYlGygz0ECriJApnUtqpEjIPW3VOVG
DbyDYjqg1GRgbOxaw5YO5MUMrKexn9Rr5rOFNMSQHwJyZM6ESNZLPyudDTEq3uYYJh5dWLfSV0Yd
wbCJEUHML7Fjf5Rd285+MFxbuXduiulFhqWw6wCT41qXrNS7BzZsW1nvLf5xFttV91AnDhlxguSD
IXim7dUcIt9V7+S81PTqcKd8gFPJt1nes3WO2SDAUuJ8nInFQ5Y9CgMHRIeWGjDCOhxC4CduXIB9
RuLAtGWgrR+mHdKqdnX70mo2CXcsL7VjM7/UIqrWeT1Hoc2nBSPOTOsgnKudnnvLjB9DCCjHMPzR
6aSPy+EEgsVINdfy4fyG/dKrBfys2bngx+GmQhfyQiayuZPXWx2GXqcqw1o6o0jlXmZ1oJ/lWdC5
lKk8SGU5jwbOMzc+5WxRHOkwsIreOhVgjGcLYDz63tomqmahl4Wr0XsyxT7uxF0HYPOuqRwCXCeq
AXNC8W0jwB0k9mOL035U0mAvi8sZLKqoHPrtIKWLegbZApjjowqoajllbryWH5zwnKdbERWPGjzg
oIYRojbVScGd5o9FfilaUd25VaOupS9CvghNASPfZuvGtscja/9qIe8GaUxszQjTpNtdrDwTJ7mj
qIhTXvW1bi4GvytJ1RpI+RhGWovz7pr13qUSeXPs0W5SQ65q1r56RkhgZ9KFIrFFZiNIUxp+DLjy
JWZzxkuSU60Ptr3ON7aETAaD/97570L+wiEfODpCRnQrTfDSQrXfuS4jjhoZ7NWmnpIHpvDnoAKw
E8NKPmbu4686kIoyaxmZvbVs4lK7oPqXfyX5d5AviZb+V7lX/6yPJjTW5B/TQQLLTsOd5Z2/LUv9
wKzNNqoVdFmRT7xS+aVr0H0EqU94HAvl1RCU+sckHqegMNca0T7bxB7ttY49alP2AQqsUMVCknkv
BKOY+8lCEmgPnfYej+YPZ4xSPn+/Pvij1Z1cqAAkbftnkQjhLdFK8shn7B1H4Z+VUW23im34B+jo
ymGwOlIIRzPd0PhGoG4Sh1E4VXo/uspv2QxRD3FAFCpdGqW+jwaVOuzo2lAA0EUK5tjNrXxjlFO1
spMAV2op8JsNZfWeBN9zN9VeXezd+yx3SJNJm9sYqFmFuql6y73lmtiB+hBYorkLIp8JrKq0+5tG
OY7hhffBTO4jY3mfNMqJSIHi3BnQ9YZEsc4IduizgvB4xIgyp5FGNOuElbxofv4g643ks2arziqy
ZUMO+8VSAvARVkfFUrjRw5hlHzfZhZ4CwNKm7k16tAptarZuxHZWnlq2WtES6/gK0/C1Y/pRk6h9
TlPbPNUnbI+4PtkL5Ks2drN7WQIeqqLb36Lob7/MhIgWbOxs3+zsdpflyQflkmwjo14pzXQQhs/a
4Db0qJSGPL5kAmyULMaAOCXpOWKHZu/UimelDwf7P8Ta/9pCeQaEZpWqsDEnstNf+ue9qhKCWBlK
D/UDBOYiTCAktoHdLmUoXJwH4aFlnjDqMTi2EQzxotLHjyQMnqPIzx6t+Xr99/WM66RrRrsS6QzY
XMcEEErGuuH12V56rVQPHbKZaQRdN+mjWSZfGg7ueqAy62Lie10kdMOPuVYTm0a8LIak7ApjBgvA
OMbvgxnPDFm/olLXYunjrNGTn9dTp0RWYPpwhaL8pRca/PjWgjA8n1J7yjaMr0hoPeNeyUfjHj5q
iOOdCq68lsw/qJS0PGt4zEu1VVh5YOEgeoR0+NKHlDEmM3I/TswzHCj2EvXEBEN8qOKxD6Kz/BVx
y4m4mOmbq4lPB1M33a5oHDgGO5nRjZQlT3W9zYMWhaPZ1lslUOP/Go+MWZD6+zYZ24imq5qrGQb2
43+1nwR0k0HRu/DAm4odSrzp2rfhSiW6dz0YUCEAnsimZ+0Nz2o85a8UclZUqMbXZmhJZmBQNRpG
mLnNAjYxm12K+KhdBKfjoBHGrCParHSVatkI1Oa2GzdJwlUmbiV5y9iWdkEgmD1RzSwOTh9fS9V/
TGHVYkrnRbawfOLyaLjLIn2rFxto1spa75G7S/W5mCXoQWIdzMGljk+nYIYkA4e/1f2oIykeG/A6
NLHAzUqzjl7nosXQ6+PHWbth+SXA5r8HGOQf/Mn0D2ag78a0MbewgbTdrXir5gMjxNwaiuL83vCx
UObC+grRxMd43mJ5tpTcX0QGGm4tT9dSfkbP6r6zTXEUkf8N6C8AElPhd+zG8aFlONF9pAGFBnxJ
toV0d2r2cn8/FZFymMhe8S2D9Fm1D4N1omjKKk/3qJ2Va1hQQ0KwcC6Alzw5oRceLB3af1Qa/iv7
xDt/XoSzKaWmqEMQgMsTHXMnz+HUFyWjJDoq+eLneEg9CykRLuW8MsoNpaANfqFVk6vlA6jV89hq
ysuUefTbQx2Pqx4Fr5qixpugY9by2y68Anv+UkxiTar1+EHrol62VHhGVqQvbZivo2GwEf7OijaF
iIKVvDPy2rVWsrsSkPSwRUb4OnmB8TzFaGb+vJU1Z+HJP+51TyVThyKB5Vma43wuSutZ5FLthQFf
Cy99iqiNRV2JuS7WqlOamfqHaPnNtK5KHgt6O+tKoPhzmyhcD8J1VnjiZnlFj5FaZISNzGFOtrIz
Sre/+PNiRsazNYkyLnSVPsBgFnvZn6Ff42hrCg6Hn71sNrg03p8U9nh/yQNie4GHptcAmy+xOFp8
b+ihRTur1rftXPk27O6NFhnt96ZsHsIR58OfP5x/SdE88ihNw7MZBPg3TJ9/DvaIUvFVEYZ2KDRv
m5ftG9IgYhjFpAL8IfeDHvt8njcZjOBOJZcpADpsd+1Lm4UdkR4R+2Kpp4NVcmjp8d9OSVHrbqea
u9HQC30YkQoWyPY85rCyBU4xCxjNWP1iddROY7N+RZSlQPzyqw2172h728Nh5rZpNroA32CJruUC
hcVef2/e96vBqFdo2/zvUa7ix8ryt2w2aMahY5xTYVi7uMbV2BnaX71uQgXvURexz1O+pJC6yjm2
MuEPhqXvHbwRq1euPN5gJnVpHyu3NRckzxmvsKrDNaAqOgPk8v35G9D1+SP+5/1Jf9Yw0BTrHrLP
z5UWFqGUyGolOI4mf700HggCd9z0mIwqZrUEF088ozn4fF8Ut2QDrmHIkDVmZLNzgpn6XZ5J/WaQ
glezSvUgvxT8WDu3SPKHmiXpPo7AvA9EvkrfKmVAzBzVgVSI4ktJMRJjCbiW0TgqPuvTwbeNOV21
e+rREM8VC7IG2dWpWmmsykqP3lsPt+4s9508xWFHVyLDVTpnH5BtdFdljbKESRZAVf+flVaaanX2
5Ksoavf0p9FotBVv9kWkLOp20LahwbBGNsaOBQS5GJjN121csvKdx+5JTNvMqMIHAkW2vm+IBwyb
+kKVhe9bmxhOHZ9mCjCkMwmdab5ID1I86QhPfQBhrk6/yYqBG5VYZQ5+n5EAQT9iGLp+pTlRehd2
Q7oroAMt5WZLsahrOYn5oPeAwxvdeGZG3SSiNR9kzSQLTdb05V0Eclsf2Lk7KvFcBOxVK3ful1AD
i5r3geqDeBhjx93Wcy0LtiHNdRQHi8QJ4xUG3H5BohJgk4FJoGnahfQeVKxJNkGF90DJK2/RtMBA
tflhq91uJ7CMzkLVZMOtm++oDeibWNf8q40pYdFa/IGfzp8Zdm0Iz924UDd2lV/696Njkus1V1Km
CcS6Kw6DgllLwBxeyDck7jWmnDwu+sQXd2pREHIaedeUb+og7RPSSEFREAYrTbdtqamkjTmWdgJJ
tQbSbv6wMNybeZF88ZomuQsRWl9rO99GYipXSQyNIg2t9hFucojEiEcNr1r5ju71vrZGlDqqwmxN
wNemjNxppwUTFDcAAUvywe7t3IbbCceSncd4/jUK50TV3CGtUE8qu5l1oEbd5deR69ZXT6/PDanh
i95Rm2vCpnUH98Jcm2yqB7tekc/kbvQsMV4DI/hmT8l4qWqtf3Zte2EZ6ZNVm3u5F1YahmUN1tJK
G0FBZvk6V/10L5Wbem+V5DUQ0SJFc7kF8LK2IQRibF2zuC3Ix+KlV1QAUHZNMPLf1+SRWXfVwexj
clOV4oQvfNy0eWofbjWBP48/xufeF4pzVvvU0Zlk2Gl+tu6Wrt2wJJs8NIngGhDoW4+eDUzCyMCE
yfWdvOa0GprVXZN2yc0YL93xrelU20Q1fzrmS8t6QrkIS4YqUHvAzKsdU7QaR2E9u6Wr366UrfPW
+SRjSS1Q1XjHYCJcph3mnqhIqrU7TCThRipAyXkbJDdGY0m80kQi1KZHdrcdHQ37wX+Mxf+yMfNZ
sEbwXNuwbYcP41P/OhkRy5aG4x/o/T6MeW8vVbdsd9LSoTkTUYda++xnisloiZdKXhdgNcA6j+zk
ity5824m1IqOS2pNW0waJYJGwraFrS9qxSzfnJpxzAlg+0PUxhsZWYLKkBOttbITl8YPY1IjuBZk
WgSqlAgFx2mec4adEd/do+tnHlQGdSsVtJrLfTERKUpaT6JfbyXiJCvag4xsDSedqhb825y4zpMe
p4tQuD+kcZI8N7ywMY3deijiTU5Ywn0f2fEZIQrI+CS8l5fki0me+MqxhmL565p8S0oELHjM4vh/
hJ3XcuPItm2/CBHw5pXeykuU9IIoC+89vv6OTGhX9e4b55yHZgAUu2RIIHOtNeeY8nmVAaExeN3V
7oZBKGnHzwQ1JsCXNrmHS6Xeg++gTzPwFKiEHwT0XZIiy29qY027lmgWtQZT/7c9aYq1I9azd88d
6fnEXXrk7DMxTEfdRM6vvsnMCwk1er8fqRJX5WDgX61q5apE1f8xEkEU/q+F2vKYKKqamC1ytajS
DvOPJk6Zwyry+MMcArvSd6XPQGysvVett/XXP2dL1mgDkYKJB562mCgaJzWPlWdOL1PBnzgDhZfa
/VW+ssq4/bUNTdKlpa30+k+nmOxrbhX3oZkREUnR5CYTa0DjCGsvaavpmB3k9CTG0oLXWZifjdwR
sUkRjZLAVp7kUSKqBXnkZtpjID40gwgI0Vg52YPKNVbKM9S83OSK4oDxKMsDFsdp65T5JzqI9k4X
+/LKLj8baOh3Rqjq8sxqRmeXd1G/UZxp3tZ0qN/GEd2kaNpBPjynpgVJN0/L3SI0prmsXpgPPXZh
Xx6GgaUXADv0cVA86CPEDK6dBtJyKi08pI5v3OUzxb8RDwLkiVhtK3/eHiH8OopfXSFXxElqLH1m
S0E3SddHP+so4eHrax1E0rBTVvKhQfH2pjrNLuvac60yqDDZ+kNny8KrKygX8oFIRwKT0G5tc7tk
2jq6mAYFlc9SCAcuGT21SfIjqdJsD+oM0F/XoL2S/nVUwChvovSWTFX4mhLwvgcPLNyKZbgVex7C
Kg1YxrI1a5pBfCKkCHkYd/lDH5kFiMsI3HVvIhlOp/rFMtU9grT4eQGRMS2+k5dFO3YNzk/q1JJE
Lzw9OyWOBgQGJaW1PPLHZEd5fw4wc+8Mqs098s7qQ4dr7Mf5zP5FzS+lavWEmPJ8TbSEFQkIa4pj
9C/Txyjg+S4frQVcgp5leA5T9ejPfffp5gnwqyLqH7KOEbVdFP5BrN2A8IojGid/h3Q3u1MGz9sF
zrBfetX/+9Kl05b61yVpg25RDRNCrW5hyzP/1VedGSaaBnu8vU7n/+g5Hir3Kg93Xs/ARD64owtH
/O+5SUkdOe03Ntbf5exMSdz0LiOzPApt515zzfIjcc3kgDjle66jFCclRiHzE8aa2ZgFIYApekS3
0s4zKqVN23V0H0K3f+6YJEmddQWlf6z51BZK5F9I+NLuLQtLgxzuGZH/IOd9pGcsGcaBCIopYNZN
GWxbxzLtnZ/0IJ0C9VXJ7TfTKIuDbMLnQG42ujiVW5CAOLyN2/j3CWHeR8DKfFIx4r3iXhDB1Zb/
a/oO1ynZqBqqkVpzdpqh19+sFjW2GXvpo2V34cHyalQdE9PWP217UzddLiajX+YdDF+IwyGn81D7
zoaySXuSxfqfM/nTiDNbFSYU0Zr/87WvH5wZTgKMBRMMzm5FyL+miEBGN5yZ8jbt04j6fx0SAnAX
9hi2ZmQQwlAYAuaXYoRW6hxlx8Asdftdn9tT72f2zy4032wjB9KvO9ZGz1PRbCI2vOrY2lt1/43/
830goWA1xam/s5UWmEPep6jmxt8w89xHm4Ylk71kXXoW/RnxkKmMbGath6LbMOZmL2de7CDUgU6H
ztWyYkuUCIBfi6Z5dJjbkBYnVKq614GRSdnE483Egi+0zpnOmHdpLXe+tg1EqpjkkDmBFpxDwEAR
K+tVVhOOEd+5BvDWQCcJrQAb+8IIZSt5DRYGmnNotN0aidr70u9SssemyoaL4pp38YLXtM2PKhy1
h4lIiG1njMoxzLLojfy7Q8c0GF+AaJQF0aTuXXn3mxXlCCnl4InbYFB+X655lqCW3lnLwto70yto
rBfcBspupEOyoUPulStU7f251nP6fkEZTFwJQorq7gHWIXEjDh0lYgQKXwRM5r8bO/XoBRIAOEk0
IDEu/p75trL05XT7tnxja8CBqIY4TwICfw7Aa+1nm4TgE/U87dWi2zS1NiBodIadE+a/CX5kNDFl
rvZlJtaLblxNUzo+JKXy1vmVcQtdHzN01OMgDRRS05o03Tq9jwqcK3FjiY/E5HfxoxJXJMfy/qhp
D/dPNn7IrgMQEtzFbsIgkgbHG3Ey1TFPwVSOUbCXP6DrYEGsTfZ1qmSI0Rg8Qr8NdVoexJvlD9qf
B5a3lzwgQEkPi/rYu+rEtp7IhdkLo5fc46arTFr3uMx9h/6jqIvsUXPc6mQlZrQjURauo18Q7Vsi
7mRakt2Kjk4fniTvjDoMBTSp8woZaTvLwHNj2QHiakye0BhBiDCphAgisSASFSIfSn04ktU8dHFz
LoKk/ccG37X6c1/mBGz0yDU9oDQ7BDXaXc4gh5QDcl1XoRf8kt2GlJQoRJCZvvcqJb8Rl2NvLT+v
Nn87jmo6/8SXC+q8a5BE+9gPbZPxFM83F2mRqhiEkVyrZnt56pSWc8gLByq2VTrITcx8L7cs1efy
JyIr6tWt1OySpEN0IetOQZ5bGC8V+eorZ4aOXiqdzx6+C+Aa3OToHcfPs9cNwbYMhhL7Pstagmln
UmkDivt/zXZMXg5A0mdUkKO9laclYs39oklONRr2u7Gs423c4j0J3Q6Or07hGiAu8pMhfKnruNna
DNT2cp0ZZ81YqU7dEYNauOs2G42ttBuWjmtcKC8Dgf/p2vK8/GKAiO4lRiBlahpaWr6cMY/ZjEE8
vxUdAbdBaZ4WKbZhghGQeyz5IBXYbaapp0XbbTiIk8XWLH7203H6aRrAQG2j9bYhDjR082xSN3Ua
1pciJgw8Uv2941QYNySaNEmotxsGBjuccFu5BwydUd8jW/1F32I+WHwkj0CYtLvCC02u825461v/
d+UO0XUhOfXYL+TfuYiiHcIr5yWYggT954QrB7t8Pk8Cl5Sr76mXrxoB17Lr9pctP79JwUe8Dri5
p8QZfbKSPtPZu0+D0Ly3Y68/Ox0W+DRhb9hj9jrDGzhKZ51Sqje1qOo3y7wPnRYdueiNE/b8ptXV
q0k26jo3zekdvMqt96qEJo1NJ50Fk9Ayzrd9l0UkBqj2QYX/su+xkr5GoEGBlaovNOYsYAz9TcUD
O9COuxTCRUXj/AdAbwwrurkH04s1oHSgfijjeBz4EZH65A+tGtpnCLifwoTL9IUHjDfGuiuIwfzg
Br1KhbNwEExkvYrK58lablVqXWOTLbpuK42qhlND/KwT69oARjzKDypmcD5K2CwvY/bY6k12DQu2
Ro3QCtFOyq4Blzk5ozUMvtSg94xdnBF0MX16iYmpztbgTPE5MHRb9huBNDtmsDx4bfLd7PLm1Oox
nh6vHQ+a0HnJB5dWyJiE+xRPJgBEJABW7pT3cZrTd0UVYIk+tk5DZ7N87PohA3rnVhtos9O7SVrQ
sYAjtSEUhJ0O2aSHWUmavWew0/GGPH9BoB/dETOFZNHJXoqeizxzzenksRzgYi9vtV2Ul8yJCAhw
gvKm+q5Nsi/pV7HhXOi8ew8BfKVVEeCMk0f0mrONV3KD9WFybNKSugbYo/WshkpxYRD6C10HUJsu
e9PMBrNVRgQUgV4D9M3K28m/tx33OCwQ3+/kmopyDvdvB6yw68NHta7Q7f85UmtDOyxr3Wx0uFAS
+yXWovBKtGGwPGCJflfjtL4iVDt0YNF+uNpMeJjdfSvTWD8TTjDsoziLTg6X8F2cka7oR9VIZ6uK
1iErtBb6w4PUbprdhOYETPOGoHqqyQDLe+RNw4MG3eB5nMgXcyauqEHTHsJ29I6qIN3Jy8/PjL0y
s0NzFKMXcXnmHYJBLkHBxx2h8u4pspiSYEllPmIqp5A8UchaiLCmpjMeg/AnuZMo5LsPWUTKk6j+
tGb1Z0HRTC4ImjT6BfYFPzFG3Eq/Lru9WfvN9V+u4oR5rMSAkcX5dedF0eqvNZqzW7m98lqlgmyl
/ai0BuDffD9MrbNQp8JxstbL7BAMWnn2BoRHlRk9LlZHRG47RzNGBttcs10/OoflTjWYhI/9x3sm
NxD2QARO5r4ZzPLvsNINhUvezZgi0Ldr+4nw5Jv8i00dIfd16JYXMjicp6wtluc91J/8zGANtQ7L
ufj7QWNcD7qdvxYFrNKqzr9jlWbloGn90AX9p9rgg3dVLdj6jaoB8O+wNg9Hopaw2fiO84QW3lqR
2jj+wAa4UrghvNgRdPvJgoIOV71YW9nkfhKUJ7Sx28HNihc16dQHo0jeaBEbNz8M2GDZ5qvPLm5H
g7La1ENpvEZe1h1wcVT0BNAFk24eHeT0E76Ho7R0mSZ9Y+GwvspOcA7KgB1tR66OwKsRmtet/Xaq
2aMhxIiC+BaqkbYHGujsxzQw3rqyPo096XzqSDUujcfUTe62AJ+4saRPr3b8NSh//9iNSX8em9Ff
se1Cvd44yDyDlvtMq7fiK5ybk3INsu4GWHo4c4chU0d8tuXHP9AZ108oLk6jmN/qBvFshniJ/GoZ
pN0Dd9GtktWvQOaaB6YN3ms53hrEoze71dK7ibkS6Whhdh9Z1q8uc9K9LeIFq9CY3h03+PDDHFs2
7IhHBlDP0lDJGvTvV5kTMULxzDB6NG13S3nm3M9/jopB/Xru71EQEizKPe3rdYWflFjoeFMMI987
JdLQPmlC4H7UPWWGYdLS+ltHW44Gm0FbA1PTSbGbdBO0TY5xGtf+PlfKRwaYBNNlxU11+TCOPbXj
OP3g2e4qARC032/B4Nhg+gsmnym/zJoSNdhJw1SUssdpEDjv5am8qyPG0OArvsaV557dBH/JOGUv
8oqo/Dba0PWj912W5pkpNGGvwgoSWF2+TspSXPJVsB2JT2PrxGA8VrP0cQSethzJ50Lx3Cyek0eE
fOyC0NdWSosx1EJ7jiDVzU7ytNWrE/oAgoLGoN7EQneHt6gBY5FFOz8NUReRxX3WzPDkj6PFgB3u
gDv1pBLpc4EN0eNmkHJ3Wu7RE/FnZHT2z1lm989GNTJYRxlHxBpgZ7Oz9xDE7bX84mRkAzq9yVhX
6HtXQQghAsc0OsIe5f/kAIPQ9bu26btz3/UkkRceuaOlpu07c242Rq02D1laIcvNJ5MPMoOkJE+U
vemP6T2gn2BruXrzAmmxZtnGzKjq0aPhDPqZmaaxIfgYC0/6bqZe9IEsXFpgga5Mu2DW+RUTy3xG
hOOd7ZQwDZPpKTaj01/Yjh72JBIL8cmMXbGo1FmU6/U6jhLjkRyb37VwFMELNnbcztEFmpVxmftg
FUam/a0ClzqIgrwGOrbqKtXcq5CgiItv4i0Gu2Ej7/byobPw8Kc+raSp3S11a1kO7lcBRzyJtsqd
6NNlsTulYo1YFopszDazGW3kviLsW+4Yzkyyq2YLWak4j0NkgIUIlFUjNfyuRxPf33JvE2bmvZPk
FVFJNIaDRMNgFARkyMZF/R4O+BUCJuGvhO3CT+2CjaGN2XkArHAbenPFcAiQAIXRYY4jd6tAkl8v
ii7DsvtjrTQP0scrSZH17D+p8CrJjP8WCxUMrQziAAgeP/wFFqZmna1GQ89xFcYl3N2mFbcXe/cl
EcPzBdGf6FBQ6NZZE+2llvbSUDr9WxqMiJKjJzmftLQCl2DcDDsS5pC8I9M+gTzYWEQ8vnu2Z+yG
3HTA/JEtlGfmo9/y7ixwB+Qrd0WssIkSWxvu2jtfLxowP65yz86c5UkgTtCLMvpkyWwLPkJkGAy0
ymZTIUSIwLyrPrmMM91aWRk1gUFJYLEXI4RmpapZcs+VGT2xdL06Q1l90PXQtk0f4Y/F3QoAnC0f
gM09gdb1SylGrgRsg/kaoKOKpjNTIFAinLWWHpyaxlO31jSK4N82+OZjgordQf/dkbDOdQgTpSL7
VNEn/6eniUGi3n3wJ0SWM9jFw6DyARS3gTQEG4+uq96Ovs4QVjP7732OJZW5LDVYBk9CiSg3J6cK
SbWPnVeF5Gl6RNGxYzaw03qqvQzc7iP87WA/p0Z8VtyOHgwm0F1qQGB2+9bZU/hcekG+wMpiblKI
IKcIy+iJz5lIIGLJJrYsfydmblyFRt/d8CIKJvsRyqh6gdGfXrCX0WWZ6uxHZVpXDTfSW21M5k4h
qefYhDb1V0WbLB3JHW2y8UChT9CWdwysVv/13wdh6Fz8gcwJRRHVpJa1Vy+n9xIEcXRKrejT5luc
ya5un/zWb+/KPD8abtXvdYPdoB/ZzanU+f3wgTfvmE4PbC3SHxnqklWocFML4SrHLDj7Mey6Kwr+
bj+Lo1A8J4/kcwFiq42qlFy0YKE3fi3uVJNzkhYJy7pWis+vWLYPxNzUT2QfPISN1l8BqGToW6km
NJAaCAbR0Rvu/JBZN/g3PZKiwHp2qwGO61wMn71h37teipqhIrXbHUFMUXg+G13jb1wiokEpgxzq
Yz/b1mKjL5C6d3ROaSFYu7Hjxj5hpj7XtdGvGd8ZN50RBbcE5Mpxbzx5RhZdZMuBd9zbdqHlvgyk
nK18PSqPOcyndeo2M43M4R+VEfSbYmebUPGMOt2h3Wx+yKG3Vvi/rM78aAlEfAtL51dnadPazUfC
z0X7ENpwfI8naO9CVpVuVwA330F+j2/e3CboGNruajIlXQS4E0jbJMNqFBXk/8rLqIU8eqxtJuNG
2b9YXHXPqNHjlWI12RPFr33KXPwwTU7Io27dDC48YrI+hLTg4EyhjqqPkpmnSy9OPyoUmoBYp3GN
miQ62j+jKSzu0lRPLwY0O4X0nyMDxf7eAIROp5CUUk8p74Yy6a4N48nNoKq/+0gbkJepGCAC+tPc
bLrDaCc0ZcXRLI8CqCNL70IMTlZh1+ItYjbzOx/b6FxYQfHk9AixZOPUn5tyzVKXnxyCwA9WWtK4
DApvZ3qENMpNCg79Ek9VFy0UYG1iRLss8aHmQgWRSAu6a5AXq479BjJSiN4Ot7VnLxpo7XJHKryG
CzEpf1nkXL5KPcZYEzarixGgH382bq1dTL+2DkXlkqqCZS/UGRuFTlqui2gIj8GYdWd5hJ+YbA1r
3raCS6eG6ElxKGOvwjFmJkQGj3mdhML8JJz2Rhq3p6AhWaXSJ/PYYxHfNcTi7jJ18FYx5KWHoQ3d
cxZFDsEyZfo9KtZ+qmjfcUv1LJl4TzzS5+69gbDd5QuqwwfSrMg16rRNYgDPT9S63JZR669kWRvn
zPTScD7pTKeu7Njeg7EhfyQpfhc2dM7/OhjT+hB7gAjMLvNWbaaMD2aN4SRz7WTjYT/0VxnLyrWv
QdblwVojBRnWO2oYKYnRfKM817F1Dkw3X7skV+9lzQGPdEDwac0beZoabvAcQMpvrLRGWFeVH4vX
DzbgSNs8R44m3ikjNhvS3jilVtZO2qBGa/lcjNoDRyhTTD0P23NlhqQSSXmOOkFSDuJPWcUsCh23
N/Nzw3adApjIOSTdsEEYSjoRbzrAjqfYdOlLzULzKx58fLV3Tdm5Z4p+5CfxuDEIeQCD1X5tU3o+
NKcvrXzSGiuClAlfp/BH1fXVZbF8IOe+CabAiZms2iivaD/S+6gjcyAVAYjB0vxgu4f03rkQ8an4
Hk4ZLXghhWNaDUVL34/okpeosIv9LLon8qsMsKP7NFEuDhjL+yBsHltf045EsueHwp4j5GYlfLwC
nxq5NG9hUCh3wEwm8nrSd72BCz1XwNtI5U52GXXkp6UlOJLKcl9YprsPqOpPFX3Y1d+OUMW8eyMy
Bleu7/RrtGTDzXDKc8NK+bZ4liuNaD380md5e3Pz6QTFOP3kD2KyVIXTkbLgXn5SSi2ztoaeTss1
LDVIThBfqt7SL4PtDnu2yvPBDxPtsEh3S8W40xWM0X5ENFCkj7uoz7qdvH6JblKhBFnO2iX6bjO2
Lb2UGkARt57ys9XhKumBu1neLUeiJryeXgfeiowFNxtu83CNCpg0y4aqDGEFyAFtXZYwez2PFIK6
g7ceLvZ3F5TQduyInmGbEr6J50USul4ozg2VU761+pYbmq4sX+sYCa/ZFEZ7i5sFf1g4eVYyXhE/
YUBqBkrByHywjcH87Xf2yg91cqLTtmGqrDgvQJn0zfJTa46xnhk33UuUgDbpdBJTtKleiYciTpWX
yGVbUeh04yUkyxxtZLtR+QrUpbuUzBzWfmHdlDjwnpSA6PjYMr/nQ/Pvg6o4F+pE9JXt/Mota2VW
MUPqmm0ZEfb6T2XMv8PmNt51iwiuWZvaZ1PHL2J4ZEzkvnLIsyzDlN3YoNgUHCn81lclFt4UcRSI
5yLx1X+/LhskV+g1Zue1853YJ+jHbxDHDeGrnTMmMcJG/SjU8iNUK+Nn5mjbAs9YhO4K+WNK6uVg
Bpc4U/odSNPxMHo6RV9FzelEdXtgd2EdQuZSD2T8dmt7IPYwj01qzrj7xS78s6onHF5lPO7ZK/v3
Q00almw+6sN4nKcu38jTuALwABKE5BVnfCJixkWFPsY/InJMpNxXUcp3cYLJvLy2guVf+YxFG4vE
ZT0eKakxsB/shFIpDIXQQ9O/6QpNkBA5cxkmj8jTrY+KhKE10oX6qU3scpdS1ZTBS6V1r53bzt9m
21BWUZGH9xML+p3jdfW67t0Z28V033dFtHakt5y6fwGj5koKDsMIf6AQxFmY5V9g6qrACMlOD/W5
QVp9PzlsnUezXfXYzOFEu9XjV25bkD1L3wpTAe9aRtpZnslEHbaB17RSwO3kyIxpsL72vZtcNNWN
n4qO0i/IrJVqIhQqgvC3z3AcVDv5PbrYFhPbu9HdRvkwAEahw1Pbs+EXL6kZMVj1KnVBVuSa9qp2
KZl/HS7wPid2l5bOXTX0JcU7y3sd5frZFWNaeWoQUO80lrk2xCStV30AseIobnTKmrzwCMbEbtg2
4q/y5wsJfUlmpen7OPdkzDT4coDruxvKO+OGOXqCbVQFIISOpT94L9ZAGeB0rgIHSSxX4jSan+hU
lOdYtLb7DqxcYxrRTp6mLsAhh6iQ1WznVxyXhcitnM82PG8AErRBjGEutnZOPQWMWfIV4iIlJYDE
9/hoTd2Rws0+ay2RqHkmYli5Qs/yIXVqezni7S/QmmbqVkFfW63m3tDOVd/851DlslnZyDnG3s9P
Wab3V4cVbRtGvvIyhQ0/XerDFSN+W+/6n4PjmG9OFzxNTohy3k6adRW3pGdUICNAysNCdrMeuQhB
QVJpCOhAOzulzsBcGEuQ7ROQVXX9UX5g6GSv2yRV7uUnJ8wnZV/6zN8UlHVSZhBlLJDYfzkVGoTI
IcJuzKGQBsye2Me0sMJj/4jzzt0mUWd8GsXTEPG3aw3lI/EyeArsuOWDDf5r3eu5t1+6zFYW3Nd9
eqzTZqsFoOjKIFSfGo/Md7GXqMVZ6Skb+W4CxM52dQbN1FP6R1mnk09M2Bwy411us+PIm0a95pHG
pDrVC/QJlLW5HZfvSsD0Whki46ClHtlfdIINJex/x0hAHfZ/SHKyp8hOpw99ZJplkRB/1PtZ2brF
kR17+GyK/lXi2fdtMB6lpEM+qEpBVG8ZRPu2Ng5fM8wZmQv+XONYN4G4g47eNekJP56yxH+ybA/4
Vtda72FUfU76EPzCC7JikjB9jvQItlrd3XMjM5amsWXYxabUDbJMRlpOvUaSkFxl/YlJb1gWjzlv
ymWK6QpIAcCfUwoo/5B2+kSCRWtfQsHvrPRRIWB3uLpjCJAyjF8kvVmcDV4bv0D7PC5rG2nsHz2d
ymMR1d5GZifWM3sgt7K1VUkvbJOKqtYleegc1vMv0gHbJyuJ7WufMXofkAIUrADbSMonnMLHlUuh
kUIy3MnXygfejONQx+WdVdNUzJE60IkkcqaxtKNJsxFhG2eJlU8PTWPXIIIEgy+p7mpxF1ehdt2F
1fCwxLUMebwrXEiVrKc//hHYV3c0uNqgczZjsvzU8ntDzm9FIRZT4NTDdbmnBilxdp6mETxDzBoV
F98mwOOwR74iVJpl9BygcMxY37zP3gzv/6p7vLbqLtV4SR1EQ3/SBKLxoui073Xa9HcJSp1OOhhb
NTv3DgFTSc3OEE5k/sGAjyam4DL1fHwcHMWkFbUb3jYCoJyaRAfhipHG3ihEo60PSQ0vTGAtxK2O
1gINS338OmUaqR9LnO5aQiUfsyejc+2JHh2/TMqa/ODMCR6OBi2cB+XI8Zx4q+M2WEI7I0JfMeJr
77SD0QxLrdAwE+Ym92GM8MITBfS0yguzf1DiYdz+PYKkIPJQ9HE7lcnaQxd/Jz3QeRLeoU5Sz3Fa
4HtKyTZkx+Muhjg7qquVbYLxpzLv72jJkVNZVaFNUUD+YjW08z53/ISMmFbbVGqXfQZwqryAXhoZ
HDgD3d55mjMMrrWrZodmbp77iAAQl13n2uynltZ4dUkziM1+ANyidZX3dDB+WAWbYSt7kD+ijLUj
EGfmoxKv8ghI7ZB7AaxKrT1O4kgxWVGCBGGnPJVfkC+Z+rYFOpKF50Ec/f2qaGsu/8Dyuo60JHTQ
9AmwYuC2KFdI9cNjQVOPDGveinjoKeqoV7uDRaAJmt6CWXBR4lQQM28T/7IazcETnMiBWF/h4ZtH
Rs6e80CwVnf3jyWUp5TySa8T4E9BxT6mGd7N3q4Y+HhIwkRekEIk9Q7nynJ/JovYAkqA2v8/ianR
QEKp5sH96PtiOBhJHy95oGmvPi9OiKyl9zEAbh9F18XsHizIkz81z8Qf2rZfvdd2Km7JMDX3hein
9QxPblYLGkIgtAmAgK3qXDHIOOvEIDVuyNxub5hReRtMPusR/dqrJU7pBFBWZPMWhsq8tzu1OdSi
Zdcbffqqu92bZD2Gs/sDf9x07Y3mIt9Zhrn1rmMetq71nlJTPqnm+VZrtOGaiG64Rz+ayz6LrvHU
nz0/yn4F2XjmCs9+NX57TnjTFj0aGtdN7YTmMUoQulR19QbZL38gxjN+q7JH+XOP5fjm9DVeBS14
km+cmwUqjF3/kSmuToB7rZ/iEvQGGcvetZ3oTIaRlW0tL3HetRYRk+gTp1xqbNSysxKH5bMCtmeV
ixl7nqT6SiHy6pZfkyjIN43T90f5ndWYFrXLHAyP5vhmTOyek/iJLusvdVCBz4qeMeT2eM3eLL4G
bt69VIN21KB+PHK5v4wwAE+ziGKVa3BZhdHJHdhkyPtMlNqPQ09s+nJn13TwKnU66EdbeInQo1b7
uOe3evY7T79hbLSvQCeIfRSKsaxDzViHkbDmqIdAEKYLa/wtd51ii5m1zviKhqbfT0xoSJXVEV+L
lTdUuvg8NwiMGbdoG+CD+X5yQa2HJkBq0emRZzbrV6fP+pW8P2DLzhRsLIuNYuIm31UABb/d9Nr5
aMtWHnEPdey7dyaWKhR5Hmm5HttGtyU90BiYN4cjAdG2uytrvfkO96ZdXjBmVUTxzuD5/39BbQDO
1Efz+K8XKdouSdP2f/5X/vMC+XM0RkZanxueKbfjy0CneAV7XwHToA9ISkIh91bnZ7ND7Smej8ER
bzMjN45xCX+sS7Tl9U7MdAYfZLFnKNyux0LXYONp3uOIm1h+IqNobr4WvoKBy4DsjdJR1IljYdP3
r6uPGd/62kUscUmcOmQNsrWzSejsOiAQ4UJjVr7titXjYxRp5PIUwtV3xXK7jV2N2X2SIgCrxXxj
xCVESKIBhsKk6U2I/KQF/rK5c1xt2udl9nWapd60r9v22xT5giOuRmhU3GCt22P/obreLepCYo1I
vK98WqWrjKFOUrGZiqbx0+gU40zIQgnQkEWy0goXKFfkUw2jC82tzLv1qnUtK6v+qXXOTU1j79Vr
tWaHzJA2CRfjfRIxOU0AExCwBXCvGnH8Vp2bP2GHHXY5CcaAUkVB5Ataje9aD12SXOq8QMMkZws1
f3tn/tTC/uB77UVuCZaaz7G5nh3wHSop9lZptm9GN5YnArSh1g9ec9fOFFlypGRUhv9I9RLA5baS
rUwZdeFoVWB4CDcttz082Wtn8A8lXke5H8E9QmqfoeVPwzd5RKkffB1RcbP7L7DVUb0roJi/hUh8
l1DMGR9tq5vNT71HgutVRf4GE2hN2PWnKlGkKK77K67bWCkALTJrnhhGVo1ySbvKfZAPjecupGjX
GIr7TJtPwZi3wEHpzskNv0O6EDWR+10lgIMKS3zVplgANZHglrpWXkL8rpyF0UZVWsW8RWSnTQof
EwoksE1ult6bEIOJpujKb1k7bmzAJj99NnwrB9/rS2Ak5g6nzDojYQwAkODKmiO/SQqwZe1Rzu6A
ydK9FqqtFh/xUZ5aTAPXSmfM+2wsn6WPBiANrho2HPDzA+rveiIV3XLq5UZo22V0mjvj69RyKuRV
Qq0cqQr8xyR5VC1+YGWqmV8VbJ2hauhYCEIbQWxxlUsHvC7/FMd5t5Z37qJhRppY0fINQk//4TK+
u8qqC2P9RzFvbOZcj7ChoB9MU45WCj1fCSxjhYoVSFM+W8eSIusYzWq9U0e6tcsP5SM2wV5pLJtF
NQv7c/Tfp2lBg5EonG1QhtFnHiB4UOI5/DoqvCurUP8IALnaZIHf31terB0GqyTbLddp1Iq+mImC
ICaV8CHRS4VewfzuzXrzJPfbRJqRAM0+YgrwChDH8H8wCrHX/SvND7KaZ6oA211P5T/j3z4zg5yv
YODbXBnx7cwyjvGZReWpBb576sWDPP37IJ9zIzLfmGTXa1KTlWRFFnRx0nJodfQK7H8+aXZBcZp5
ZFESh/94vTyXD1Vh3XfWMO3kv/P3+dkx8tMcjzCD/n5lrpv/fMflH8s7OyZOGRmzXlYnwoC5LYiH
NgrZu7dGjjhenPfiXD4pTxnPGQdCfNZ56uZk9s75Kf1zBOKmWutVC8n9z3PyJbio+O5/X/2v//lf
p/J18rm//0yAYx3PTnkcFLs6KdX09TBaDcW4bkawNyOg85YFlaSvkTbLQyCXNjAqpaLZIQ//8QLG
30gc/HjfuRpBgrF4kaWCmdwm4teatRvt1WOGkMRzyNzwQ/cXH4eUJFbT2jjFnZE5ZMmm95YoKNBZ
3afCMtCG5a/JNcd1aU2wuxx2EC+WW24Kspoz3VJXSGWdtRFEFzXpf6lAUaPcM1E5uGREdFvT9s9N
62Y7hPYlpNWqWdUxYR9KwzYqmV7+H2HnsRy5snXnV7lx5wjBG4WkQXnPYtF0kxME28H7hH16fcii
Ds9/dEOaIJCoYjdZBpm591rf8kEILVUHsYlg8To4+anuzXVXYZpXp2Jb5RNbOJ3YlrGwFu4UvVGe
WCUFoR5859JyegXrB/AfydSyzLSnIhXEfCgQFehRrfVKXxngKwelclYuCYeboo5PjTYeU+dHSI4g
AoNsTYztj1zk73WdIPBLH4OkwyY1eQc9hhfqdY/4AFHmD9AUKJdWQ/BOqSVamy6Fd7VLFn6HPASr
7XOWa4++fTRh+qzG2ifDZu99sy0swqFfnZui2/seFEUYhZH1mojit+PRg3dOjsP3IhL6c9/EC79F
qO2ScjSGeb7q+viqFdoJ4ckwyzOOsbak2/7bDLKl4YXWqsuQUaSP+swYoMln9YjWnxKzqA9kBj8R
jYfBPlD7xWT9tqvxRmXhoLXB1UzitaOyg3fYI7Cr21bUepamSVozPVDPx5PMy6qk6pYC7jIO7Yvr
NP2+T41N3jvbFu3bojG7mxlO1aKYpvdoaWnlWxtVpzxQl15NsRRD7S52hk3m1+8CciK6pmlrtcWp
r7VqKSYf3loRLmwRdCtTYzdSKQ4sQOaz2rvyvVT5ZDpkJ+f9Ro1LddX03bBQhbb19Piifzi5zja3
uLZs3JNgMBZDmv4wyWReWbGzyRBQFLZDJ7kFDhGKZSJgUqt99XOaYyS65EbK5pMbAic3WNcF3YDh
7RkcyS8TBpdZf+iJt0sS2mYljQyB8tExPvK82rcI0wl2IM140rVXZ46WCDtsfEb5avbFj26apoVp
DATMWYRXPEd9t9CUisjurtigqoiWfK9XAHONZWi0WF3RSSzjJNpHHZsJJ/qd9c8WH2vHH96YnvV1
NQZPtTXc4lz7CCr9DUroVRHuMu/VN9NHamIIHVNimIwrvxtfEVVW2F2mhK1mgSxOX3aFo63oaLwV
uZEvu8xYjV54SQ267N6Yr6oyusCbwGIu3ooIuVFLPlzMr8icjQ/U+50r9S9z8FrgumMzLUevJPeJ
bqNTBjT0qb6XYMn94gDYdqcMyogBJa0OYDTLw1gO2DG+xl4XPY6oezby3iQP8t4o70/y7OsBeb+U
QwMy3ZzhXSyK+ZYo74uB5nJLlPdBeVEe5L1QswW2QTn+22mMI8rPVGMX2d440oNFqH2QBzCfNh/l
lO2zZXrE7WhZfqA/xWE+k8/55/Cvp9wf/et52f1fECMmauFnK/nrf/0hOW0hZsn5viwP93nh62LW
hP7n41Wg8FfI1+XrqXIozA7B4hAE6yKCjrQw5v+dFXp2nyvk2dc1OXT4FQB7/vUc+fD9p7+e3ubW
D1NL23XJHrs52vM0TcKT+nkqJ2EffBK8hIhIad3Ud1YtivtsGU5R55dLPOQ+t3+UROxo8OHM64EQ
k4/gnsg/J8eBSL6FEF4Wg2fVC7MByWA4pvmoqSWenkzArSfCbyWFn+BJgenmKd3S2laIYNL2SPOn
czkzXtvAEQsvi7jTjQG3v1qUO+LMIzzA9rCZymYiCmTEtYWM9slnn37zxptpGdaTvELcF+4XkSYH
ec2u3lW3qC9W5FHhiOBgzYVIqY+LaKEtQr9o1xl16NPopGvUDs6ejhCpti7w+a0Sxj4h7+lEeSaY
yCxI04NhFghPcNs8RaJyFgUpAHtb+u86KzlrofZkWyiNpnmBfJfFHKGQDC8pDqgXZBXhU5yjeFnA
fw406+JrOrBrN/2kQkk+lDzIax6FsVU0v1yV0XDDmcOSJbHDknHTdmOegv7b3SNk5buqDLK9lIgi
ovcPXmuUSOAI8ly6NMOqcHIuQ2ykrJTjP6aiN4uYKtAj04N3iNWowZ/rJR/Mjg6ZHT8UJ27IXx7G
kxp57UM5kXFXV9HCyBPvOWsb9VKa3pMcqUoWPfWEKsvR/eCTjdIp3qPq0IVyk/ijYB99isk4sEbr
OfVcNl0NgEXRKNazIEoOtxnF1m4eahopR1RzMdnMQ9A82ilsUfSSC7ohe5uK0mSIR9inG7MTWbeM
DGvhmbF5k/+a7dZvmq9bZ/lfTSFa0TBU2aqHj4qp8+Zix0qY0DgUStSyJUqDDRbjd1Qn1sd8MqWO
9UG+9zvyE/tj4mSA8viWj9h+M4Mg4DiyH6qYkmHkmMbdK2TOKVfygWZ+wGyNnSiUg7CddkGj0l5L
gGxLQtqdIhsW3XE0VHEt4muPf/E1KsPsqk/a60CH7VsH4Hw/qkq8gnG/aKehexgcw7g67jCt2ySo
sK3E5lVe6/TSOUS2/ypHbZavFC0onouqu2io6h9Zbjg3sHUHBWf2LaqanWZP5gWriH7oBorAswte
XnLgSO/6kBXEQL8ZTcDwLWJaX3UUCh/ytKFG5WC8dpjhD+zSTlWaxNu+paDr6+YEzYq9aWrn3lM2
f1TNiqIbf9uzh4QMgm6oES2HjmJDFTe82FaVkacVpSG/CZklgWtiZZyHXmeFl741DhY1vHPot8q6
0igx3rVZbal9M5u2WTS+p2x7/OTXIifVELhN/TER6r7wCjN4bB1LPVWT5qNy4oFSi45ZW3ovjpnn
u5oAYfiwpK3FoER0pQ2OYwwKTUEc+wypnM971sNdbaznXDja84gYkkeazMv33Vi0S8sdHjSWpBd6
3+1z6ekCGauT7O0p657RuPqbIRzImRswlmR6jnSLFtoRDPLnwfe8aO8aTNDzdSOZwmWR249WF9pn
iKrpfSNb+DjAWAmFj/ZU22fbMNIlQVLq5b6HHVzCfioDHfnkJXvAnOS02MOw8ZBzIzAMirM8QBp6
q53K2zY4hO6X5PUmzt1ZGIc8EdAPLvzEcNas9+rFCPnx1Nm4QyZN7GDxQ05wFaGdo/6bhBCaJNk0
jds+dR5RgT2p1edu6KZbY3nPSmPYbykN4xUK/wCPbThiFzAX3D6dN6E2YsvnMWZxJ24FZcaFNYjy
iU5Lt6XE0u3d2jEPdzde0ETpDgcZUC4AxN2qdzBdi3zYNlpenb/ODLX9+zWkh3DvRKPZ25nPsDII
dj9mohtXsqlITf4s7GR6UCNUHMSkEHoOam9R1Lik5niZFcW1v/N81L8YPwURqCsjw1JSe1WwakN1
uMoDxi9xdo1pI/VoXZDYOFJsgxVlxiunt/lzhNd+XQvfPCdOOu6ZiNXd5BrKhVaDtSJPeVH05rTX
+Wo8A2kn+SZJIBDOw6oWCWgOF/Jvq/HpSkDC3Nscnj+O99fVit23FkbLY4lf6lJ1JH3L1zvM7HCZ
qf54zoxIv/lhw9qV9wGgsrY0LQXLYWidRqXqUQuCSw0bkrhM4gSpNWfl0fBIRp2gPIxCdZ+KNhrO
Sat7i2mIqjeS99CZgOaAEZo+6WOU4dFKou953VeLvoQuandj8CrY45TqEH03oqY6Yqzrl2pbVjdF
mT6ovN40rbV/eb5+RvlSfZ86HSAsyIqJEFICOxr4xZ2X/zTtpt9KZwD3w5lwyTCyirtZQF6ffHfY
3e0ncYMMj1+UUqF9UIo0pTnOwBhFf7IiDDTzyIu4NYaeO25VbCbQYPSfpUt7UsYu9gkczgwl/GyL
7H+jv+sJdk29Uzx3ODSvXtGorp7NRNjsLIsz0VrFzchss/rhum25D8b2Ytum8ccb9CUNluGnwk5r
5pw37AOLH0IBQdKBsQmi/jetQYJpq6J9HjGZENpjOkfcbWxyaTylvVNZBwuVe6/E5b7KXkO1sJNz
288eHWxX/iLV1HYZmuyN4rkzHCExedAKAS+5e+5nuYwbKcZa1dJxJwXyCSgGLy6rb8PQ7xorZo8b
IpuykuTqFlV5rd2r5JTce8Z0Oe2tr1pq+zvxE/85mCJqpVkLKI2rx6A1frQNglvdow2jVuAmahZJ
B2loq6fw4HTTNoEicuhniYu0jQ/GFD3E2sLKBhzyFoVcGZY5upNO3wZxloy4jJLB3bmTGMFBOvwl
NcAUuJCsnWDcYbAdig9RTytzthvbAW2hPBjwyuLfB7+PkjzMxuQhoImOm8zd2HO3rEtbseLzlu/N
eejF2YffEuGTJK16CW3vLdbDA6SP+izN387cwpkvkdJUn8PWCkhmnbOQDcUblwYVgtM0xyONczxS
2FDegUr1kZXc/furHWbmdbJt42rOZ3qfv2king5f1yvDa1fKGHvLSol65cnPrUcJklNwAQRo1t6c
qiNjk7gDdvO22MedX5NOpvo/xuKPmCznO8vytSQwGQPfK9MkJ1kOU2Zp3QzzgxzJQ8YsQWt1HNdj
X69KH+DnknqGvh0ExQv5uR57Kj+ZDcee+br4ljHnjmqdPutBTt8H8yBe4XZcsy8w6FSga2CpUMNd
obgRO5RbdZjKll5qJ7gNgBzSjrSPInR3zSwbqDWE3oqheyTdiU2tKQQOGhF9s8JWb4Bu+0NRqHSw
hzx9VWplX6uu/mJNUzBnh/ULqb/OdOOE2Z7KtsxWK8o51iZBfDFoE6TNDAF5AGRiEc5n03zt6yzo
G+hYfz2PEgflx3j3jycUdg+Af8gPHo1WeiYVagQ1w+DlCOeMs9s5yzNgs865UN6RPqnHCKbtslIN
j935HA3Au8zLWBYdELrxA81OdJZK2pj6+brqBnUjh4ORZoAf22pvxb35IA/cbz5U01D/dkmjcPeA
dRlCkfngDMy3gV+6W/Bc2bLTSCbXZls0kjJxi+2DHSvBPvTwzTSBUR+cGjPSqNT6xaYVs7b90iEF
PghR1ff2W6UNzxX8lz+e/tJ6YLNKO3nsYq++Fop2ltuXv0bGLHVyZhpTAAJgpevo5QCdov52iMNM
Y23c8HbOmiAtoipuLeSuSO6UykH/fIa8Jp+R44JpFKLkSBZJ9nLPUKrBSWcPfJV7Bh3QzGIoRXCS
D6Lid3G2OzP6gh1FWg/xpgpgu7AlbbaIRFWP4ueEqsEe+1NQqxoLPE15bUp04KVpElw/D7M0r1c2
gZh7tRTu2SoBEbYRzJLcy9+qDogSb0N7KvxxOqse8HPYzN67iRO+sCOXrRCTtZqkqKh6Udy8LKPM
rIz2lgWO9tT2KMoA5US/vCbC1hhh8/NZCuCghddgj8aNbxrcCPSGZ71HFjN2vr6LqRhduFas29Lk
74lib41/UTk7SfVQBy06aA058NZDwL8iD1JByM2jIv1TNX7BnzCOwILy8WL5JA+m5JNtpjSqqPe1
3gDcyqs3fDfZhAhiDOl1b6auHI94Uz8PhhGgN8hjYwCkaj1EAAWPgRe6p6nvT460ycphnojTZIyr
rgq0ZcPqeQkEqKUsJnTnfD9V0gvhrIu2jsSpFvBhFkbE5CgPLHaKM2m3/cppLXUZdcFyDE3lQVL3
KG1pa2tKwrUk8RlCtZd2zSKmnmrzscu1rdR4BZlhPo4zhE77MB0HAHDioEGcjSGdZm8ELt1Np4c3
Zc4bkUxE1Yxv2Zw3MlE2vMzB172qPMrHq/n+MvBsb352HCrYKVvr2VbOjamor6YyTRc2pikLs0l/
tMzOWrPJ+UZ+RLEz5jXIZGfYOmn4awfU0Kw2dZE/pAj3vmSnxWBbG6dFtiqv+SQ6eApYZKKcfmVm
65xrOy1RDgwRjsgOFyy64VfUInPXTCFENwT3PrflRqD7bBRxOBK8WvmEx0JSSJ/aONlbeAG+RTmc
osFW3rBgviga9YpifEcbwQeQft3MGRA3+RtofESytBSgLTXj6BTit+75ZOTYdr2RcoasHD+HYf2e
qGX+qObm+Bg0dzGt/Eeqqq+WtdWArXAzb3UPmQiKwdgKN60W0kgvwy+wEKv7sCm+Y6MRSD3OKpPU
BDmLQN9Be3ZLp8fxWa0ni0UgKTv1Wl5CiaU9N0qWwzLLW+r9RGqXhaps676hPJiUcxgPXMU1/qeb
WWLXHesqO1nW6J5RlhazsL76qPKcNAokI26QAzVoSOMLskhHfsOO3BpVSl6zykVKnOx6vGKu+xsb
QVISVHSR69ytqMtW4oE7TfLrv5xQEEjvV3oC6nw16HbKyAdJrwzlk53VZcoSebuyi9MuOhV59cee
v7Dy0ELHP9q22Kjy+yqvCcMdL2XdVAutUB40Orjrdva42L02XgPKHkffamh4zpe6JN9rLAOazT3a
NM3v+9sO441uHkN3Sr6bzEyzg1yEMQo7QCHLkPXnpgvTajtEYccGgOxhqR7O6Cm1vVU852E1UhpT
SKJLwm5dIOhd3jv1k+VFuHIJN42pO58sCEcr1zHJEsq8ZeH2wZsBygyQ1PwJ9qpsV1p+u5TUHjWp
3b0cVmNeXBqdncFstZsyt147gpBWKR38uuZqBo385NF0C3IP4a9rGr5vbi4QZ52YznFBhg+ZVYtw
vgHUmGj5+jh1ccEOA5lN039Guhq0+6Qdxr3EbeFTtS+OMmxsQvHuBK4pRxunhUO8xGsQLhLS+46y
OzuU4w9Xsfr7KAGBvslY5a38krAYM3fVg15OJWJaXPtJUnd4wbHt+Gysj+FQ3sb5F/4scg4Vy3st
tpUjSV9nf7KGqzwoZjJeqQ1cC9edjk3U7e4JnwSD4mnIvWKFmKC9a6qSIHhLUWg/EOM1vEKN8rgt
7EaNpAA5/Ydt9Tsq6vwoR92chaUo0Ua5dbMWv9bJG0tHetxmHce3DkHTQj5QNBhmsOuZqLxRD0KR
rNdpbmC/nj1l/XyQQ28y2KCyK9/gqamOrVXvenKl3/JZczvHCo6KSgYrMuRT1NXppWl7lJwdjQQY
Bs9mZ36efV3rS0CvYrSBATnhzSHye1NPZXDyVZEcIRwX20YEyjUjF3PZWtl0KJH2rExHWRazMljH
fbGO2yTca5g7H8PU3EEcI1gE+PHVLiZEAgX15RwX23tWEK+mjvmC5JSUlFoqcLZcp6mZRyMFHAbS
kQpWAWF6UYKvrfSz4szWgvZ/qWCKykxsSF4knpFUMlNaUfcbEjUzsb+xLKMhK8q3jlGlfR6+hpXT
dgdmDmUEwVj3GwhA1YeWxD/lidsFfzupgMbPGBJNtNGDry+ksJTwDrzDBPU83ys+RuuFBHol6qbv
EpVIZII2P2ONozy4UKDr10Nd9GugaeUFJTehi9TJaSMdzCqrCcmp2c6yR1tZbv+a6vacC4iuvOwD
b13P4CU5CeTzMAzQJNnpGWpc+qYZNSEMqBlHEezGbPLfXVuZcHgjKDNV5xooIJcTnVgqHXfWQ6u4
4F+aNGJDnuTrQDHyxTiXUOWZEpjDG1vSHMEeZ7lNVt5cQ1omkRbtWi9Xj6MFB5H77fjdbkusklNf
HaXoOn7M6qC/ed0I9CtXUd+HJUa1TtdOiqkm59pn+6h62a3VUHrhwA7IKTPK9K5aD5vIosExAVGs
HyhWosDWrJ5+dhGx/Ipd5THQl1LfnrTzB1LXHrKoND4Fv/evZwYFO2w7rAezG9NQNPM4pDgZpxg7
3rxmUoXXnbKYDAXSlRhnQhHrVGFrNQT558Nl4DwTu4BCcXZ2yNSmYkMFrXwgBmRcI9R19omCxmfW
8qBuYiMzTVQq25DaGF8uKfGbqt7bpD2bpk89pUGqRg9hvDa7ZRYxG+kyeNCZoacprvuVbrJh9lj9
Ih/+BcDOfGidOCQvUMMYOzEJioav6lR549pS2mEtZ0FJDarJxTlrFuQpKbBtLXMxsa75MHwqrMEg
ggc1NfsDMsJ3VlH6slHD9NKPrr/5T2cFPt6/PVp8hCYIVV8XkCmHqo8OIT1ZiXUuQORCLZ3EWc9S
5yI3hfQwX1QjSh/SqObbiiJ3DTARLnib6g8iIumPQnhDokmqXYug/eHWOllzUfLiljmKwfkst+oe
uNU0nadOnCXxtXciXr5snO4UeFkAkNd08FB1hDmepg8YeWLHPC1cGFnHzSduytXkQSmZEP3vTT1I
sZKb7bKpWJUIoFLryvEpIylLmaxrzgzAIUU4ey/g7eR0JzOsajaCO1eUFuvNsX4szQrTywBkdEUk
pr8crOgP/+Ow7bFkn11dK3dqaWj7fo4PNgHyLM2ahC1XBgnLiyq6h9HvD5lQc3S/1LHqehwx4AYK
ayDbekpbUvpKYdML4reShzAVeF0yaJhIzU6icu1ZeZ+v+TRX3+17XgoxZyKIkpPMTaHW0YAwJa4g
7UOaZ32ZbYkitZ8qFbRoh3J7545ZvWvxNy2sNJ5tu0732ln9Qm0pnfnZi1dMNmhRftp1ogxnv2k/
0YZYdaXx7EaB/WsC4M9GMP9haSYW0TRMsXdOqH0L5sm8MKpv8ixihfGt77hfKmTKLZlqiC+YJ1uP
n710wFtca45P0RrM1XdQJp8mdzelCNrShugDkw917HvaW28P9cavim6DiXFtUtREQipCe93Xxs3I
6XQMFXxERQd+Mc5fSVADv7TQ+OlGVfCiTaYDoCtR9q0d5dd21l22wER+OuA/ShyQhkEWO/2ifhFq
qfguz3qgXokY84tc6lhJRCIBlaLlOCXZCUgSSCT+SfRbaULVD2pwYfbhkSC5m9qCaorMtH2tVPuh
NAAPWCC4NqZFEhA8Dro1Jr4kex6GVbxPawQXigtXmOpb/da2Vymaq4fM2oCgDXbysmb9x8t9e3Up
Gj3mavHcpXV0S9QFhDnuo0wjKAhsiko2FNNhUsJHr4vhD2uqtaysVnmtSbBf484Kt3JY5qy6urbq
jlaQ7zrTC6+ooVmY+NBdMMesEsRhH2ZquUtq0clD51YCAHFvbGLHVZ+/nqtn2orJuvjwUlyzKrXa
o4QwkfTYbKgr6Z9Isoimj5eFFTCNklT4iDkOXVq3BKOB9U42hseYmCbrOM39D6K0m1N174xMY7TH
336RC8fQ1I1DrmGvulNbg6GC8pGZ9FGgHRIR5EHYXfSOV+KOUCjStqQBY3TvjsHInFmhw0E+y0Rc
G3XDxw+9BaRF1q6K/Z5Y1a1QXO8F/WYJ3q53dilZovTTaH8O1kCoBpGRW5LN2yuljYVc18rDBHVk
j/OQYjvenJtlWQ419EDd3IkDyLggHcXUgBJ4Im9hWJ4oSAxPZY8qqHNU0idEGr6lOambgDO5k4eF
/d25erGVHvC2ucBp9R6xL5sqW8m7pTc71MgOeZzmhq6po7j1psk5NXPLFjCSjlamNZZOEf+Rr608
yJfa8ngqEMzLp+PT9d4rQ1dYPhBdnmTK4W+zVhI3hERjR7SaSd3R++qeKS4LEgYzpD3zED+zhqXB
/SNHBIYu68EEUZcZwarWbGd9/9ZXRlUd9Kx5x9+Kxz9DE1WVhXOtbN+5+ktnsMzZLSItI85V2NZL
6djR8esSGY/HxMq2iaEmv2ru6zP9N58IBmmgrK/FELBdikIk4RkUQCFhQSWOr1VrzH3teauj2Jl+
bJv2DUYSRUY0w2e53GpcH18tcty7spXl3uejX8+TT2nSsr8/RT4AD61YJAa+cNegLuN2LW7H2ZvX
x0PymCOEkKOinPINlnFMWjTQhm1sfRsKIeim49+dxrj+E9XZdSxpecclad+FU6vfRIqYa9IG+2kc
UmsV5mVzdfN4QkWaF2cE4ObOBfj7OY0NQk3WxVxiWZXOeG4suzsMToYgwMYDRhtQQ6Gjpyu51syU
EVY7qS9CtbKn2h+XcvWSWkP+pMMAUBqLxWXP6l3kIgNz5+hrqU2mzgwNT24tZ9eIWWEQkg9AZLYP
CLSD+7+Epvpz6GuKeGprTFd/XZI/IJ/x9fMBHs8Fhi+c6rNZlQ4/KXlG9RIXWcE2dr6m2227bayk
WFgIo2+suV+kHaCihb/uRa3vpKM9pbFJOiomC9F+kByYL3yPtM0AbshOmH2wK2rHeEpLHbEP7vqf
ZVcfGzMIvwNINNeDEadHwmi23YwYsPVSvU4jQFKpn3dJkGygynwPA/ogEbG5G1BjkJCZnlpmJze/
SGlI4LfuQnTGW9EP5MDb/UH+ZlUTQ2hrEv+A7UF8ixQW3ykQIg8NCB3KuNulipNhZl/cKwrxAYFW
9xQYeEo6MQOdTPzFGCr2GhAaNj85OCQbtYD8BAdtma9SZqM7QFwOo87cFtRk1tYsjxFAEC5J6N1l
7/KSEbBQgvRTfJYvDBv6BQmO5TfHGlcmjRyWPhMTdEUlADjLb5lJY8BHpg/tYt4JRyzh4w9ZyvyP
RU35iBU6F612lrzoc7OZr7gxH6Bps/AT5lZe+roXsLlZ2a1WXuQlVfjJkgg3lH997G6jQFNn/Lt/
qfhorwID/xhm+H02/DGNXgHcOHQHs0BNL4cVTKdNi7t4I4cs2GBwsZrfoeXGZNM4c2Z3cpJqntAO
WSFpMVTi2UhaJOVzF8QDsRMIxjW91s4OqfECv5NDVu1BEoUUUJa7pPfE0h9D/wQAHxA1Nxq075BL
ksDehVLuH81j+O4Qxt0Ak+I4gnCGayIRJPIgERdktf/tuqkrZwNkPwIvNBlFR1YdCNTXL4UGXYX0
/wg4xJYqQneWwg75DBxBRPk4dE4qr6N5lEQNaR8GyVCeomknu1EPX3mIonXyTWKYf1JnaJcFcfcv
SEzbJWSLzzN5TcTNHn0osCoBQdccUAJM/H0H26SgHjTpuO4sV3smpU0sEqV0f+oawdFzRlDrGA9O
qQxvqATJqE2cfu3qZDrEpjJcUHmh7Mv08s0uO28Z9VZ91NTeem1GDG4bT2/RlppJliKOBJIhK0CG
q8IMAHDhdRMr9IplIveK8QLRuATfPvpElhXTQV6Th8bPargti1Ex640BCGyZkr6OvIxF3sUX8WoM
jQG8Y467KAiHAwCun+NkR0+CWJwDXU9jHWjst/qGIJQupDwcKluSNS3uHwbFtmyiFyvHreizTaBU
BiBT3b9kCfmJjo40ryuA3cjh1wORRdWMN+Jn2EzjEr93fpULUHkoW5TIOiuytAyQ4+XhufCn4FwP
bXksNWMZoBu89kbQnvpG28uRJ5gG0xgvvJzxgsrfm5FHO1V+DskvpByMiVcROUHmUR73i68tpjxz
25y6l16aSzkMEZoLJfMPNeIKf9Kakyws36vLfUtUjgJjIECBtvSSKvpB++OUJ07+SkmPbNu4b7aW
lZdLwBvp8CjwHtUIEZl74DISDiqqHY4Z/5LCXr8fmixJNwBLi8W9rtKAIWzCqLvh7BhX/+msqEj8
UqIBFIyvlzB+I0/diip/oVAx17mjEO3MNfBctDycxIYgPFJTr80Q0PgNbGc/mgQ2glfDHQjSR46c
HGlJNFE1mR8bHP2318KRjaLKPLkJkGeZvTg6znvj1OXNqAPzVNO2QM9PveW+R68yx99oousQVJaK
c6g1OFjzyja14DeLdHhK0IpvjKJxdo6WuN9IkwFKNVfM5uvafL1Xz1pqARuqACgBPGtWZQsgWtbz
QxsyxWfno7KrvXwRK9P/UQ+K/fk6y1dXdD4wCLUWhA8OfwJX1x/62Ir3Lkkc9xnc4O26D6vY9tcY
V/StRhVuXYx+upVTjBymA84eywN9WZJJQzpBRyGrZuGSI1JL0cyeCKVxrk2HnAlgpvXRtcYvi6nr
ZjWGcVByXhz5A5Y27+KjlwxIaVpDSuu9qtpjDY9fynAAwQCoRCJLJLykpO364NoTDsw5NjhyuuwC
R+TcZ7bxaz4h6/p+Ms5XejM6E2xp/ho5ISHeoimavIWtJpZaEAdHadz1kvCMUtR5nOy2eI5HkJ5z
z73yfecEcARpyKxQ0LOMSmhJr0P+UBQOgvUtFtOO47blbd3bqRnuBTz5M6lRFYVBMIp2JtJVT33v
pcvZOiKB8d+LQid+eFD/CHYnJQojVH8K5hEHoRZO3WMcDOMVEjSG2gxIYFLXD16suy+Dkvpbs6qs
bYrq3VKn5sWy1AddN4pHvVOzF5K6uUXo6TeYz8HFdpP8Puziy7//9d/+1//4Ofz34HdxvWcV/ovd
0LWI8GT/z3/b/4zYdB3d01lgId1zTFvTnH//6+/x1lrXcBMHUXWw/b44YVeMngczWriGaK738Jt7
ulExaM4R80h49uZDarXZ3neMU54G1XqcelJy2rSlRU1K9eqeE5GFlN3SSWBIKKy1lnnOSTarB9b7
3JuTOZXTgBUuqgEbJjAr3oDxDr6TQzEPQzOsl6pi1Wu1co1VSKHqJs8CLYtuyNzxDGvhtYQHfJ9G
XDQRVwCoa8yjI6TIrid6su1MQufL5gRdHXSmXfD/JJZ3KgeQuAQY/OJ9857IHG53WZVpW6c3Tapa
4B+FqYeXcA6mkLVSG1cBf97Y/3+cZdY/E6pclKauoZHbTCNfB9XwX98H20LWZqSoS+AtMT2Y2Wuv
M8ua+gE5EjxE2y1giuvJR1kmvMouqcmu42RAOavh4lu5tiv8mFQaRA1D6a5adxi/Z0FOBsJU4kyN
vezB9vF+zl1Wd0je8zQLd3fxF23PvV3aFFz1mtlkRFgoWC987zGT74IWO4ajW8P7fJ1+HFsgbhY7
Ag1xrGOK9p2cplIS/pFbjr9Gip84SxsRwaHuJ/c4ddxl5A5dHrpKbLSMOsX/+9MM4Ov/+jx7ruFS
rNAo1Ku2Y/3j89x04NqHPPL39xt2UpTFwo+m+FF0mTgQYBBuzAbRI5IYYxtkWXI1bIfGMUECKtrI
jTqRUyeHWapeelMkF6/o1fVX0jw7vnIdUKlFzjb8yMwSlY0sL2rQdXAm5EtIWcSit2gL+laEEEHz
lT2ryztkHIPdZefEtfPHyVCWw8zKMVuPTVuzbgKUEzavCoxAGtokl9aPdnPP+9UM3fjffJ3XctxK
tm1/6GYEvHkt7+lKJLVfELLw3uPrz8gsdatvx4nzggBQFEWyCmnWmnPMFfgk49Sa+ExBsHWnziKJ
dwhKbF6ebR8KnttNjICQanmewO1rHELGJ1q0aqFQDoODfoMEIrbL6UYEdAMKt6TgmqV/sgoe8jwA
JpShgN7JbLKk1CV9D4BVSqLAFhm2BUcW6ZHR+s45ykIo+B6e0xIxMSxctfRprW+eZpHzkxiHUX4O
9dLdUzCcXwcbc6i5oMnURwrAuH3l0ohOfmhmsHyXdxjyzmsgok9EX81FHQIyLh5nwgja7SMEh0hi
i/pAMgJqYOFJOY59coEWe5V381G1LBfWLis/jO192FTFtrKC3wGBN89Frcervsrz45yJ/NmJK4Jo
9VhnHY+aYnBHZLhGdl1ER9ajmJt+Q68ZVhA5DutiGZxx08T1cDGMz55QPpBpHWSdWmEnhyrVt8DH
qB5HfXCiFvyirv4e2I411ACA0T95S3lOeh15iamTJ99Z1t2W+ohs9K66E8Svi72Yr4YuTipDqDXY
qdh0/LsOF0TRpwfDbnxqk4b/VNRJ/uSZp9mxkqcHIGhIpnqdIY/x0yB7MbNFf6MTuVeCQqop4a5a
DHdj0C8zZXqndUtdq960lT5tYOjyMSwK8sl0mxjRELTXVus92fsj4eFJ8OlYxejI37pMa/ftSJVe
74iGAvKh5EqFYA2LPB+WjXVJaqt4xg2Z3+3pR2/TXH18sDwvD/ZaW3U3o6j/UUkbFIEfVyp0Rb2W
WV905hjh3wcZcuqQoIAixPsMfZOoEleLVmgb9Vus0zasqvmz8Bvv4GLTW4mmv6km+QzAcpdMg7lV
l0ET64/LKTY/86S3X4VHa9Mt3S+8Le0B9RnLIxbTn6NDXF11U/LBwO5/uVBzviBlGnaABARbPstf
+8NI2l0vYnzJmUmRxeUZ6bRtlbXhfqaX8eJA/S1ECQ14Hg9KZKAOndk0ezTq0XppahYJ4CDX+uLJ
Ry6CSOHLyD11cOVZ7uUt48iqxIfYRQEJp0hNIhcqo2XPxRUHN8QYuXWo8RlNGBsUwycbvGCj2Xqz
NtOs3uZV3J/zoXSe3GL+MvfJM1uj5rsuxk1RTgznRXunGeN9BNnwjAsVYJELXKQbnHJFQ1onsEyf
tmqsg6PePj/qRviT5pCnQrexxVFKrr9Tv3MhXe+zZfojKU/kmS/vlaAk19DPqo0WWCNeUbe+/v1i
aI+04fX936//+wW2U35/VGcmFJ65K304fv3U5amL99R7LyVKAln3RHJh5B6GfhnWXen6J9O396rc
YyVo7n1P7hxMezh1SSi2XVSLi4GpezWNLAU05oFbAOD8moWIZBULIYuLA7wPB8UtXZeyayE/y4A2
Ynn6pst+wG73VnmQR1tU9cNeDT7xVP2cS4SEpCiDI0MSpH3vgyX9SeKAxhMftW8z8zweWVl0a5Ov
efuheAcmK59dE5bZoUfeaw9V/6fuqZFflGs1VQM513SJABZAHNChsowfLmD3498Jqk7QVGiksyST
YFGZlsmxqdv2kGg14KmY36vrAcuOpkX2ZFrDkWyyF3jj87EtczwmtBLmC6KHVZDX9pX5aMX2tH2a
ahzGqXOZpsakpZIlPEaW/VxqZXUzHJl86jYvtjZwcGtxfbgFGn/tVtaH+gZYjUYbvXZrHHPD+QAP
v328od4MFjEhFKCgYHv2u549rCHQChTx4OzpxFXkk8DGUjg2oI/RmvWZcUl13X7PIlJNejN5Kywf
XJEZkABUaC/qrGAH/yIBUQJG2alJF0R5jRTpaQNyvcd1nhcYfG241uq7/55wBn8GDQvEh+ImkpBF
VMThgyE1DLCmO4tUj8JqXrQ2G0+mq/8Ms7FYQ12DUZQFzS/fJtwzmbPm9piuxtBJWBXE5TH32BuA
tCa2aEQRRLHsZQ5zp90tuWA5toBIN4X21lXBtAMEWZ4F6qeroEW69Y3yH6/O4pfQjq6DY5WvdqxN
r9linsk/HL+Iorfa3RgPA2Mk2+faNz9c3stLAs95ZTi19dHNIN8cF/quqhPgnveP1dh8bzQrulgh
Gzc28t42Xyz/DqYMLjYhoAdjwMi2kM20cU1cgJOEv9dsUJaKLb2w8uo+ZvlHbECfEWMJa1Rrv1nm
wdTF75RP69tMDPPBicCJd37xZWnS+FbXsg5UpflRhH5x0zXCSPXOij87khBnlo1I4sX85MfRb3V7
LnSxWyY80qb8Kp2Q4V70xnpc8ntk0bhUoJyh9/YVUpLPyKctNpdGf4raKnqJluS3TekcJywDFeX2
p76KG/j9ub5mO0b/LW4mrH5pQAUeY8vjHclMF1SrZ239xGLrqLKaPL0wd1mFNyDXnGgzaQm1FKer
3pKF/NSqnz4cXIIdu3Gl9EVCxwrHKxAtyJH9gaP16b3gBsYXDOjmS94DV9EzOgtVZKK8dwgthSRd
3qy5MFYV0JtdOOrbJfR/55WOEMePy4NCdccWHkIvA8aSxIu78d1BBrgvjEW6lVzhmpbvE3/lCeLU
w8JhTg2ZIG03PKMDGw9xCXpM9ISUYHDy6XVbwTomuJA1UA6OudQ+ax2EqqPV/Q7/qjjABUrXGIPm
fSkZOuo3VJeom5lnJCHOs7HsL9Wu1SPnEZbTWE0Dm98SV5Iy0IRW/gmO7A9tnr2XKjHY1TvhCBMY
1kuegsStF+1cmWkD/ZJG5unx/GgB40Dg9tOXGNuqIv3TWYM61QQEpQYU9d0kzNnNocmctUSsJtyZ
ByWsVPfawwDc8lXdKNPSObjx5AGncfyrKFqmXKlaVHEVnnCQCncoceOC3WxNnN2lQyl6SjqPEhdt
jHuT1tVrjNFEXQlM2o8f0pmbnVrPO5o27HK7FhsVv93EY3LC6bybm9Jaz3qHESqkAOmWjr8jFsS7
YI52gMR30ANjJ/vGKEz9kBbmEk8QM5s5R/cX+HeD3jpuiLG4FC0f7cVjPaCwuyEALHUWScSuOkt0
CPhNQZW1KmlBVmJ+6Dy6LP8aDqY4wwE4hACN1wmklbcJ4Q5iw8V/U/fCCQXpw06sDSYBx6YjSTo9
7aBwLJsXDgSMk5z9mcQZZ+1UbZwEaFVo0Imn5yqarNgtVlVCUKacgZT5qZX1H0fWeizfnbYRLkmm
ernAjPOGEkEfG9syDMQ7O9H1hHHr3jBrvfYF8Bx529Hm4UKJ3VgRuIY8s9WZXdHwrRn9s+e5ntOz
V1gj6xNv/GpGyVbFL/zXV1gmvxgWvUgb8n/iDBPwHOvfu4FktyjWcSPIQxfYtNflC44to+X9/B8r
yzTy3kv91PfV+EIfp1tlZX95UO6tEr1lTEOKNXsaIH2ZHprBbrbDaxc1SG0Fjx6FYWf/NxSFXwN2
0NgexsRJDrC62+OoTdXTHM/ZJoAU8ImC4qmvE2yz1vSm46vl+1T6ver7easvS3FtGQRPPcJ9En3e
M3FT+uuhq56jWveYsIOrzAnNZpHe0RoyarbrMfZJfDdyF3QOAjCddgTt80xcLRLQa0Ny6ygYZXx/
OWKZYpl2mj1FWx9D5SFdiL/KxPieu+78PPBWAzx1iHfu824bkiLyDB2128byLJT31Jm6FzbYXUPo
mDM5zpDaaKmocrZPZeCo7qmFDahN3jkjKA5RXDJx1/Pw7COPhwPQmjvyPrUvfdx8pth+fvZV9jza
lkUATGecfbn8wAOG7YbdEBbbbNOadnKaLE+a2Zd31tXFrptd7YRukFzfiTxWRif3R3HveiSRuRcs
VP4o13f50mHPcmW3H82pjMHK/OCLqzNd0JBDw12GO4JoggM5CvRUI4njrxzEadJQcNGfuomSMGio
8RLIg5sUvJZQIF/TGPF2bhpj9a2CV/a93kuT+7faHUwmzoURB0/Z2q0n8ifHXv+KLvE1NXznNaQw
erVGBvRqCPWvyAVQeiCDx1IytaRW6qR5N6Z4v6pjo+vls5np91FLw4927K3TTC7fuspcZw8EOz94
WbRP2HT+1gOxI5Db/o1ZfJfJO/Kl1AuddecvknDBnBk5LBDqYNSfa0Hwfal70fe8mF5y8WaOLl5a
OqSvvT+fU6dNPssmA7erLfYmKUT8ufQLrDDXCy/gGkEKaca8aiL0TQuNiTskVHrpeWmeRdDOF0Mn
plITNM9jojqEbr6gTfyyTOEbmy5910m/bcuaEzEpZ38PDdy0I+HdVysGBvyQ+wPpfLcN98kVofjV
WkQIIyn7RgGqXSfVkytRn0ZJIgiL9/KKIsndaJauP1dldaKXQfQOqY+rB4OwCkh5IEph5Q6R+CdJ
3HVZ6cnPgQzF1ZCOBXECkYUVMHT2S+4ON1GxaSoC71OUeXaoZfyS7TjO2YiWuz+T917VZfeqDmYn
yJeqmnRPA2K5CS3CbPIvB9wsbXDelDBqQmag8ti/5osRwD0Dkoc7k6JLltZfo8zT+bDWxW0cWbGx
shFbMVvOS8fOSGUgtXJnRJfTPfBc229xPhwWM9rHadq+68C5j0nXU4KSrC8Qd/9xX0+yX2Pm3DVl
zVgUpo1+IZSt6lqV9a9isgnnyANr3xvu599MKi8GS1P69QflrY2R6ekH5NLqqLP22FIyH0Gp1wMB
Jbl+oXEiLV7m8Kvzc4Cern4OhfX+t5kpitl8nqofVKT6p4a66LO6A4iL7EYTo7jTd/0DAd0GqbUl
s73EYyutVLQBG8hor0pqmNh0TdSLdMv6TRj6GPxUVFqo0Vqvceg/YBCVmyArdw5dggKdKSi9Tvm4
G+SVm4ngiMfpXZlmVT1VgHG/pu5W3VE1VXXb0fIfoHHD/QORoJgYNNKCfa0vz1NkprtSoPdoA5eC
q53U2//QUc/9iv2icW7KIThjewseZ+oSUFN51qWd4C1MqYrMRYWTFl7yKwsxc4/iGdO1egJYMRlb
m0LkWpDo9U/jiL2BW/hX7Nc3knOGPaFqRJbPQH9DF+MYu7dll5Mnh9Oye3IyTxwmoZcHe9LzI+EL
49PoEEJZ00J6iTR/zy7Cf1IHn8XNznLNfr2k/Z97jVPBMxFuCTx2Fj+jqH5XmTx8WBc02WyY1WUH
5QHJ9AzwMBKXSUJ5s7Zf/oT/skvlfw31O5Bv//tUmI+T4V8n8qXIZh+S2c4///vXQVMJvupds9G0
5EYlCPljY79MbdV/WHXfbJsibS8QnPxL2wfQYpy8+NR7xLQRD5U1xejkOjEBS0rKU65Zw2eWHTL5
1Ol+6h1yoh1YNW6Q25YfST5Um67FV9r1VfUxpvnXSvg2NTOt2XaNW+1H693IU/ODkAb7Yg3U8tVl
wrIO1rnG0tpvLigrh7Ojv+Xygv2NPPjZ/hF2EvLhBLC/mSISGtGZGMjn2+ZFHXqDtjIQJuZ0uT/F
8eydi4jPShcDTfVpR70NKGCx/qC0qqzD4KFUsVrvOZcip2IYjJ1mhM8svBCLsuM7B6INYUXGZHf3
o/Uq4mGPrwmmr1sE73U4IXiY8vZlqkY2wpp0dKfoZMjaWHmVHn2fBqvb0H8uLn5fl8cu9ajYaSmx
DpJf2Zn6jj7weAFvhREhCu+xBKI2rvfbTDtv542ki+gAw87L3A6bbujdFcgw7VTMUUhzegmPk9Sl
4+YqWdk9UZ3wt/91FnVh8LiXqDNKnhtY3u2Bhw1ARWV+WBBR4OEBglKXtBMP3VwQq+VX3/gv9pGs
9rSO9RQ7UHPLxjkUfWauCwLrDsriOzY9xKXR86/K4gsvnhA9M7wX/VspZaW2TSltQfN1womxQ4r2
Ogo92ITVCAWYfSXuMRgWxAoEZ6K5xLmLrFPgTISyytSz1Ar3Gmy5i8pAM8tuRs3iJ1uSxyGn+x5o
CQVl/3ud2C3iCoADe31564a4flbvUQQ4aP/Y2rY46L1gOIWOPf6SJ2j4J3Uyhm5wqQ0QUoYUQjR5
wZwlz9RhWXzKAVhK1P2UTgW9hBbIKXNZGtjONrNNbxOnWveaz3G2DRwt2wxCA3GTtP2vAKsZI1L7
I0/icI2sw32BZkBKos3EYFYN+RsFuK851QhnH3SNTDbr96Jp5j94ZH+jg/5zEhcmn8QG71aZk0ZM
X0cVf53i12h3wfuQLMulC4sExj41Yb8NSJ8v3J+Tl4Uba+6tW0csvAkPmlOgI6Gv7aqgZhmaoRxq
ECNerLoDahMJa9gkogq3RdSyrQ/AG6nGOVGUfy6DORte5j7YqrIfbrnlXCwaxCm9MTd5jx+j65fm
KNB4GtLtq5Ps/KaupEckLfzu+NBRjCQWvAUVYKGl0KdndE31saK6v7ViAlQXKzj78qDOIFvxqcEe
PB4fWgHPH353bv+yeF58MZKc59NAVRnCYlnyH7FDtLAFwfnZLabzQ7YYQydaj0MLthCCF5JeqRsR
9O9XjU0uAY5FcvQM37v6vrXcfDOiNkoE83cDRNWQV9jzwVSh5uYnomm5QcRSrQm/EY8fUL3gly92
jZuWNANaX/KAU1ZfO2ESbeECSGKe6ZzbJpr7X02C1ykUw83VDHdvpRYE4H8fFv5w9aquLKLdhwUq
a8DjwnYLQdC/D7phJTBws5u0xK/RJAzb2Bj/aJBDeWZ0/ZcC1cH28SdzymBYxYWwt9Tg4eJJKU5m
+eHVN4dq/bC5ZY35VhSpvc0JGOSjnjb3wuzfVBaLdEvTYNFJjjLA6RJkUWDAJRemG2q0HXb63RF9
8rqErndBjT+vB49WFL07UkvlDAk69IzAAG2KvIrkRNqZIRg+2K16DItojvyifKqNcKGMnThn27Vo
opPBsaLI7be76vPxwdEzgT5XjvaEqafbptYiuBQ0HtS9VteRkZL0slXNiIYaQyca69hNhPP2Bjm8
rTyoM3UPXQz3Yo/ac5gfard76pvAOqmexSQ7FYsf8UkBdXVQjQv+gqwWLaNe9wt/TFY1/Ub9z7pX
dVcmnL1ao6OVrlbWEsyPFfzfdbtayyP/S8/51J6NwDmalDGvj0mGtKE9qUQqR1urgp/4gVxGNP3j
MYx1S+d8NxGkYeL0f/Sjg/Guj8071Yd526VLdsB3d/SXgB1M75RbXSu2GKSbe+CQg6j7i78PDce+
2435qZ4UWr7fLHAtkkuiXfparqaEZq7juaL+0WjJoaEw9hTFo7VPdKvY+kHw5tPv+RL0FQmKfoAq
F+XaG5mcId6bPv2HOOcdzkUwnzyJXR56xJ/V03OlUa3zg8TcisqE1clXaPPys3DT7JU/k78p9bk/
GVHcfjFnpGsRYjWnasHfsn7Td4WOSCAOx7cK5Nkht7TiE+3ryo/y5Z9S86TyLzz22qjv8MP7r6Yb
E1mT2OPTn6I2beoVg/ZB/VRRmpMFOXXzpTFqd62K41D0CUv1qyOhRpskaej3R+3XOkTcUdOdODk1
ZfKEXvIQrNOpFt8xTv0aWnjQM9q0bdtY0bXHn04VvYuPam+eTMRydbM2w4idCXxNYuTTVqo3G0vT
6n1dBzWO/pCQ+b5tznVeVzsIz8UalAsyWWHUmBNtNq4kvX6IbIO8d6dy5SLgUm8ezy4qP/tdiGDa
whmr7kyt31rhdy9Zr33asv/e2tl3EllgdaHqI8GY+keV+99KuRhKSNDq53D6GL12pQhQyLaIgKpc
c7X4mXMwWeI+VuittDvaSMdsIwiO2RhGeytpxv2AsGrVjJX5pa47S7rgXtR/q4TEoNF4MHQt3dfW
2Nzj3rkNloFXzA/XkcgQVMzu9FmVaE8wWZHKuMQIz7qU5RKe+mxu06u6nOs8Pqt4MWYIbMGBBnNj
MrT14k/V1wjc/r4LTWMz5kmA3k8UNye7/FmER2lzJXXWf6pxgD0V5J/tzSLAGGuNxJ+ZGaRSTapJ
wYPRmkKuvXVbigbFYu7CVLPfmGrbF7OhMAnD/A2Zc3h6fOfJ0gaZX/oPGbvGN3nS9t3jBNFn8glS
5+SkiJKlvW/p8/xVXin+QNIQel1G0XPA1L1q6zY8tHIwU8tZdQ/xTkV6JwHS8o2GERGA44nW3iyC
fSX6oOPjVbqoae8O0u6bLsdTtQkJ9LYBSF3UqwlL3VOGQa//Zfk1b9cw44ArxdBgnhH+ytGLl3AJ
y2Mc++6V1gpFQHbpjzO9tNJt4nn6+hF5GOrmH1ex3e9qaQxZdIHV02z1jStd0OreKHPznLQ3oM7M
8TN1l9fcHBxQ8hIS41bLvMMDC6zanrZpavVPox+luw7ayeOskWcpWYJrpxus96mZbjkd6y8Mbf1h
ruYE3mzKJlRtr+gXfMPhv4qInf1w7IqYi74A9SGpd/lE2BKVlnprWEZ6CuCcrzW78G70N1aKbmf8
m3qXLOI1Khb6Q5KLZy5gGdwpN+rv2lxTPaFHwZ70VTX5E4sgwHootpoQJvVUes8Ci9SzXXbi2ugo
XogtxQqq0dfOWIDsXcduX7usgDUEVum1rFk11MX445EB2eiAilnpreusn8gRDpDYZUwe/Pv+rPho
Ab2knd+lCOWLitXbx8M6apIwi78ODa06MFK7m3nuoLBr92TB+5REBSUvXQysOqoFiXhDt0gWI5O0
NLZRlpBRLc/KnHiNyesOyZgsKyVIoK0xI8K2CC9ViKKB3IPrI8uSnkXnx/oFD/RRFQlUbaBzYzQK
BAuBOFn2bZ+xnJIqT8uy7JOeiB+u9J56YtU2xAKwvBdgvAjUCwSU4VDiN02d5pDnDO6BmqX9Ntsm
2Zs2abUbSik0V4plDzvHu4hBWvjKXoiVi7WUvVfZ3YFx7dUw0hjan2bTwxPZWGazMmmWPDabAQze
nQdyiGo0YytsArAQOtXlRwaPoIsTyLTC0OFgwuk6/HnMsSwTz13WVyLq3HUhq4Cp42x9L0a+gzRu
z5b00LQxebWsVtxNW4gCmkb94aejtnaCaCK2l1ZyayU8/jHRwH9LJq2rh5ehnKiTsmpustbbPYpN
cFNuAO7to6KSQBJojhPxAOjlPmuKfc9VKubXEEV2qbXDlZE3ZO8idS08WquC3eNVCVyczgyAwDDR
hkkx76uMMFUVTGzY9IpQM+nUiz32ipgkntTZSHre0dAsd1X49e/BGowv2pwaV3ZHv2mWxpfH36ut
SbhKh0NCz+VlDrCx07Wzf269tvv9+Ltp5ddFEtmA27Md0EbKGJRkfFKwto7l5wcFzWA3kuPGIuRC
XYo0xrwoESgayu8JlfxGvbWEQvFU9UZ7wXEkz6QuZ1xmAsuUqL71xRr0y++01iqQbkVzGdn7Pxz+
jDof/gTkJW2SfpMSOLti5HZPis5QpvX0BNdtG9WdcXt0DJ3C2vLJ1y6EROv022v9Ug5iOifV9ySw
X4vAHEiJYfcrwpLI7oF+cEHOIvgfBFrrzq790wN4FsRjc0Izsq+U+z7nuXy0l0jyXidtXR6wF7YX
dRZWcwv5i3uLvAdS/F+vpn6wfnRc9AUGX9lDLfBTfYfEmFYp9Cz8V1Z16E3DuI20LLdZVbvMU1a4
DloBQdGc7laBXNfw7x3msLeMoX7dCZqnPVpbMw8Zf9QzEIXTRVcfIqIshnWbOuwbAs+8edoc7CN8
sTB6CutmlxgzqVmue99BXFJnLUOKQmSciiQiF2g2m0v177NyMLQj4TCEkLwq1xQk1eke6o/wHiIs
1IV6xRtGY+UsZX0QRZHvMbsYzNAY22NZFIjKcESqKFs0tjWmL04min0019PWqjVcqwMuaUxV5j7p
o+E91uphHblEc6lXO3hgqyokl2Upiv49sbobUcHec9A1NlJCAA42HX+w+CwXBCHcJM2mv7UQFPsj
t01EOhp40ivFMCxbbcz996ru70U2OxeNuXxnZTu47IjxOMFKLyBT2lsQCT5Nws4/KB7RaFCmdbv6
SV21hLyDpfT2xpR//yskEQGNi7iJvmeyyITyFQWKZlRULOMPSNTtR5j61sbR7fjW4CE5DdkIDKcJ
vmG+al9TjDurTDO97/jZkXiPwa8o9feTgXRBSv9yBPrQOvP6YpLstMM79bMM7HJrhg2QNVmHJC8L
awsBKdsqWYiLq/Kf6l9O8p/PRvvtoV+JZ8KHjAr69k6ApNmEDss/sZigIuTBk4LpuU6ylTMFyWlo
YuPZsPXdI1LOy5cnZ4ysm6idL6wX5pPCVGD+MpshuKnxMibCYAP2RVubeYDfMedvi1/Resu6DNN5
S1F7oSLWp1b+VE6T2PgjmwSSm/J70AOqcGkbrjrgMfe03cyk/D07ASQRzwCUkzapjALTkf9YOUJj
DNbu2giq8fGBf3yw9S3pCPptZpBfJeyI0quX5tUKN+F07Vy0q7GRxF+sfoHKgrjpJwoJCL1heBll
oAB8E3jPaU6DRs43bSqe67gbXvxuLDdNF5VyuiA8k8SuzSgxS/XsPuV5k97V/Uzex+I4HItQd7eZ
Hy+s/EEF2Hpn3c2qfGtlmkuJYWMVw3ns9HyrOqFxUNJDLfVHXzQvxNukNtWPTVDJg3PRdbM/t0Xx
7pXpfP57yIbuPy/VC3Nppis7RydZBKARVH5LO6zKCCXxXC2oIh9Vd2cEyIdPm1ofssHDXPjxOkYd
ycxYUgg1+EhLvcFjmJ8gMo+IRdXgqobZ8c21l4GpEPOaabXRDp8/hQz57Evp5IFKU7GKDBiAeP8l
shcRtl5giTEcQj3V4PH3Ur2KTvXPq8ZMuocBqWir45wA3x1+9EGV35rKwkATDOFHHADAGipsi+rV
AQDSVkAyVYgKUfb6gQxCJbYNrb1rgoCJfDyYYWdf7NJun/Sq/L2YCGb6RBD6Rk7tWtU7/pY5bCaL
ldka44GgR3tHEQjOkZFrL70uN+WoSNTVyJUyt6orynkHn8aFnvQXElTKGz9PdKybvFwluK/Phj9k
DxatZVNfDcX0pu7Tass2Vam5Z8Mm6VcLi5rkCZJopRMkbqf5hOVRWysnSNLS5E9I2LA6ciBxxWku
edywIGZ+4MUMuhtPEL2NsO83gx6E+8z3V64sc6P0bdEvMZKAXmuePYvExCmzxMprRON023GG0aZW
U6kJgrauweLWCHNwtfZMIFXxFkXtAGIjtMldgoaUkzx8LCmm8pgH97iag4vyyOkJLjfLLF4tvP0n
D4X4SZ1BZIFgMD+NXkWjWYppRFYi12cEvOlu4j51FczOjF/sbjk1UYE8hlPnfW3LLHmujNxDRRXi
ZS2LM8jsbt0nbnMx9dxZpYlXfsT15O3ikkWb6nKIcsjXYT7QxTQwHhRJ3O49vHbXFLnBSqc1vVJ7
NaTH+BedmhY3wSmP1Uzvxd1RQZsVptmRVW91qQ7Q3Fbue0pt3LavKjFPPSWEHGW7Zmahwb75W1kJ
jTV7ZZ38kolFdERaPGamIPWyW+HZ9TktaqgfJFhPOYtjEFtX0MQnx7Z+5HIqMVuyAZoY0gie2E/y
uPMfbPS/2SCp94+P+p8lTEPBMJD7GqWutdy6OAgAXqu0t3/8396F/8W54FsQBDQD84fNFkg6RH58
ewUyhG9H/38orAR1O2orbfEWi7jc/20Rx8RJCNNNnlVp3RIdpnHJtw60hiIMG1rVN1AdhP/qJUAb
XoA7hMAQmogcltgKaK+NbXTImvJ3JeMBlNpM3X/ozqbk0tC8OVXKfA4s9NxOLOQGivG3EVYc3Nx7
2fDpyt1sOimsLD1Ub1u5DM49Pqd7FYfzyU589oVmPNy7rn4Wk31abGe81sYyndhm7dUOwytMj7Zr
EQHuKGJoVBOqw7WaA1qLtkFFjgwdBv2Q+AzujRFThjPL6Usxdzu39dq9P008RYh9bw+nTx0sGcJY
loy1Tb4cxUkU2I3evLjhMO7/73fM0v7bbOJr3LN019Q1x7ctw///3zKtKVMHi3WDC24x9+gNMUcE
iXUmHWXBUF0D0ShIOUlCOHVhrSHGW3z9qBwwHjCFYwO2bZ2TD9/qL7UsHBFZkd3Sqv+urobCSm/C
G78XSXBH4Vh+bbXjMsSM1ZykdTP/KHv3gyzU6jlEtXGOWdXR5AdQh0A83jlJs4oyw3uzkfqclnr6
JmCybOIu1E51BMGumahvC2OHAMoDlZROAIKaeesOyesM1vSimePDKQgyjK0qlJeD5unVE4ZuhOfo
Y1r8hkcleuu6xj/AqK3XQWW6MmKDAscSbNjDlS86MYH3ZBDx2iBmD6ZPUtz11E6JaSZ0YBAwXJuh
GlitolpOsUNcbd/tVgiu2lveQSYhlpqF7rfAhGtLG8b8oiU4bEB2vErVEY1TdD/Kps3c9sP08uoN
vTTAWN1t3uD6Gbum6eNz5fnJAUy/fhnswIE3YrxhQiqe29k0rwuOL0/KpQKlP7aKEgTMSCNMTWuN
m4AhiSI0iwvtoHEKLonhNBe6KrJQ2kLYsCDkxLqdPys1YT6R0pdaU0pNKYqBZsGzLfuovLJ+YBjz
/fkzt1Ow3+BpcdOFDZ3Q1Nj14GJeis7fuaY2HQ3ExNuYEN+GjTvNlX7oabg4ZnAeHQJQCvlXECLK
r4UxavvHmSaFg4WBXt1PyvTg136zzy0fHFiXztcm9/7xQcxdtSVrCQRHB3t9XPtdcc4BSqhb6mA8
vmS6iqqxQEHSxWziaT+B2z0l+fxbNrTOoIO1FwcMsXpbirK3SRMCPhaOY7QJI1Ny4tilTJ79/VHp
yWOfLXTbYymZMF2XmOez3hK/gip5j7za+rpAaYf/F0ZHh+bFddG7dxeJ70/c5zsET/jIjHJV9c4U
r9ox2uLIHH4FBpO+BwkO4RTGAD8ZPhohyCrTKPSntffPnCbx2U7amH4LZwaAxpbUx8Mi9TXmOAOc
lpobr3RDzBAy77au/GFvZM5X6ObLAdxbhfsQRteeNSiF68JGBDNY9f9wdmbLbSNbun6VjrrHbsxI
RPTuC5ISNVCSNdmybxAuD4l5np/+fKCrd8kogTihiIoKibaRzGllYq1/kJhe9skZ9a0AKSLN6nkZ
r5GbIDhewCfDD3vK3x5/NVu7xWt5lOjhmJ/NyXM0a8Sw6YzBvVTVpDszAdGe9RkM4aAJb44Zs+P/
9NTTznJMQyh/J8+hDJNvQ32Vl338J+q9rmeE17xr+4+YOQN4cxvEzI6hUq/UL05sG7ujrLjqkE7O
0+SzhUcG1Q1cDoayNnda21w0llGC7Qq+HUumlUPK1XbHW1XBN6qS0XboFZcYYyGcNEguujnYp9Yp
nj08Zs+tcBRXqJ4VF+CccE4lrwlcrbvp1STf9x0ml2GOIrdSyurqyEBKquYy82T42JVcuXS39Buo
ytklsNgQpG2JNB+3Xc2+a1HMuciP7Lrpf4nify4D4W66qP3ABQTUcV0D9p9+ko1MN41SO4iO1w+m
bXR3R3ELT0A0RwUbmhNw+gRq3Z5cvHvlx71xIAUrkC3I/KccPj/zCbjtV7pNifryUJENT/Mh/hM5
lxFZz8G6azNQE9oYPWg22QJvIP18vHLXHdv/+GvXITjx691cDuhZHl//yBhQYI1Hqglk2raygsnU
kXK8MPs8PqCTepm6LgyuaRHmqTIebtXpR82x5V/6LOigjbtjdcHOuLxo9VDcHNeWQ6l905gxEL8k
PbPtnPPHlz+OQjUq0kH7X8ovylBNQ4kpHCezfSVZtE2cubcRTNIj9SGHvbdHs8fYVCPyLKLqvphi
W5Vp9j2PGrlNevTpJb7EFyGx59f9yKgRMuRSguz5hNBgWqCOTaWW4/9ADZKXaajhoK/XbZosVu/q
sI7uKPFB9jhWrfBVPcrF+lPkzKnLXUlZfJZqU1/6ivjz6NF9fBc/3vobVyMJbegoGHk5Ookydfch
ZiBbxcR5QlFINaQSJPDpg17TBQf5L/L05fd//yFsVxfcyQxyBaRdDUudHfTgQ2NLV9326i/RHzts
t2oWAl/pg+QCjjEY6WPOC5KHjhcfcD/SxlfgPORVZZrlDvaXtTPL+qOtGfV12hnXv2YFPfiDglD2
dZ06n46A2F8w2IyPvNH95FlyuExj/Gok9MbLBlmJV6XYqR47SfVBWAT3bbZXWhcEd5xG/Rm1jQCp
LT27sUMbdJJ6q3fk47uJvEHloAcg0qrXbSVsCGcliAXbZteiOvbxr59+lCJGBMNQouIx8vIvll/1
T7Yr1J1XNpdVWFgfg5iSw8RlCSH4XzbZeTpq6g1K9j+PZIB8+o2aBek2XuqiWAZb1ZdASXzt2qry
6j6BAb8LJ9SQMF0XkgEQodhxtYfWUx7CypHb2pbQJibOcpXmfbbvvSzFuIQ1TCGSJEy0oW7f3xxV
VU1ceq/K1n7AFxUNZ7uHijcY1rmQZXEmYpW3vA5pEkPr+gMCM/dBjYadnRbj5eg75ha5FvdSFFV7
FYHMQTjIgE+Q1teR6L826ljsNMk8FlV+4UuXVJONZqBrD8hok13BKMRKzo8icvAa84OA9xUU4cB2
7Io7J7LO3QL2w2ij+Cib/ose8zLqJGp+TcpqeHE+F0lVrFxPdfUfqxbqke6aJEl0h5KmPXujKPXO
aJzI4yqf5yHZ7eH6KEWhBbmNFGAOENpuUO1J4yfZe+eJkhfXx31bwkjd/XoNMuLYuWnzatcNNQga
mzs5qyd+wmJUnYwSslDtPhx/iiYrzdGLta1myuCxTIg0ehnjB4NT+gYPSfcGBgd5XzWtHp2BCrqI
hLetfAuRqMa3SKRQkD9ExnAOTq+4yExo1uARxc4YMwPo6zh++qVmmRsUpz0d/p1tb0QQNbcYgZm3
xyz/8SehxA+pRkXW9NoPtevtBtNUH4wJcTP9VotKfTiuyek3SjN7EVr7XrApjwVK0FZw9Fr0Dh2P
lJCZ7o6VhyLWM+SWok2CJtttpJAMCuEgHX6xPwS3r/0RBDRQGWffmxd9cKsB8fgclXiC9uyxY1GJ
YcI7mAuTnigZAiP59+MXa9G4u5l+0zEJ3vzKcttB5e8pDYm966bYV9i++4ECAfQIX3gbXuQRAtPw
ARCqFV4cn3L8NQJLCb4uGD9m8KzOOy3hmHSqa7jYPcDdUh/yjR9xocEaKksuKlW7PVaviCb1edWj
Ln38dTR0cf4rCFg1xUVDb7qzKtKHy6Q3tY89Cr7HFzVr8u6ZToxftYg+HM1NgQfxp1iml2qg+n8G
IfnnYuzi2zAosCELNed8NDrxoU/CdnMUOw4776WqBusxJwm5BT3RKo8j6ZW2gQ+p1DLaH5Vri1p7
NLxJGNxGQ8LNVfVCCXv7QikzHz0YBYl7zxCf82yr9g5GaLn3I4wrXmXhcCAkjZWkybsSy/5Fc0Ry
5XXy+nhOGq46YXi6j2livsTgDq+zMgAi4KXiwkowFE67Vl4e92qG9JuNJCBpEuPDMV1VJ1TbHKzS
jggvFFJ3hm4Eu9HImwuY2lgnmCMQnaONcua+DIitPIxq1B04Bk0sXeXwRdWVl5Tkx4dG+3rMlAVV
gsmEDe7pmD2LnJgKPQYx3Aa4P5wNQLePD1R19Xtu++Fu5cQzZ7GDKGs4uqvCcNEmZJEx06Moequu
yXQ4JJvxYshGZD0RWiK5bQk0zXFYQZgSlwdrE6KZ/oFNLC8QqnXOUmRtnn4hk1yj/xGqZnChS01e
2HahPjH9T+hubLCKBrYIFwgp1P4X4tifSshBoaFcEAVfylhhiKePjnBkx/cw9uMf+ZPuQlX4vN60
Is8vj64fRabmSGI03fWRkhV2pTwfUF86KxP1W9ZK51JiSLcDGCDPBGbm6GfEXn5m9G66K/PM+VBO
ioVxvcGrY/hw/MSe9My0ofgEFcW9+vujMFA/IUiDkHLKS04SDmhCm3ppH8xSPxh5cVV1KVe5KNv9
XZM+/qSo1vmvamCIWJM/IdJkH2d35TWOG9BiVUf/s4bWGt0Ulv/5NfAX9C/eSjhQ9BgaNzZyK6B3
IvgA2C6OXUdvDLV7DG1dXo5qDaYNibatQZFhV1s+FgClfa8HTfTix96PoSyVrwNvTp1Zgt7ux5+K
rPdy+mHgE+ib9W0yOANikmDCLU5s1MLz2yObPMKYZfdLwUm1m7t4snikDBUdYlgaVynWuX9/ZI2c
r2RG7tsMoc6EwH9bEthuU1vnRR3G9J/Y+Y0FUdptDkdxTUq54m6oMLKy/I7ehQZkTKcoNjpurkcB
i2aMggs7IYtyvCdRzgIofbx0SU23zsrw2hw062M/ttjM2fjAHNlKdt202+Pm+O/fRHOqo4jOtywn
UEq/nv36v09Zwn//M/2b//yd3//F/94E38qswjTo5N/a/8huvyY/qvlf+u3JtP7Xt9t9rb/+9gtk
RBjb90Akh4cfIArq/xP/mf7m/+8f/teP41OehvzHv/8gZ5TW09NkkKV//PVH0zVYVwkC/xEXmp7/
1x9OHfj3Hw9NVQU//vEPfnyt6n//oWi2+y/bsnWXtBA5MUfjCt39mP5I4w9QKrFAdxgWNHMDy/U0
o+zDxVv7l8A5VVO5w6hoE03/qMrQTPn3H6b2L03YKtEG8AT/0DX/+L+e/yV79GvK3pZB0n7P5Cmw
ighygles3zN4jSgrBHfMcDrFmwkpHpQ6WpANEOT4kyd7nNNC23e+aklbBEBXHLdUqAePZmUCLEtT
I/5TkoG0DxX3/f7bq/F7Q5zJ/O2t4+8vNX3ZV5lgTIxqO3NyZLTsMvpscWI/x3324fTDrYWHzy6F
dqn7vZ51yQGSRVnBgYH7a/haqe3CiSJ1upGlHqi/9wC5XU+vCCEHP9ESuSn8GtFe0uze19PPZ2m8
ei/7zwiJ2ftY4kApGFJknDFMBBgWo8JHXfy+MOPhXi+KlaFaamU6I1/NA2byIbWUJAGDoEcPMWJf
qrSaK61PzS3l4afTfVmYEDFTLEpRCzJG29IPICIbdafoAEIvvM5oEai3KqdcOdqXOjN9/qozXGd4
ien8+BBTBNQeHVQSkj23aF2DnMfFPqWUZSvkO0/3amlniam7r9qrLKVMISp5h7aStllu7Wock33t
2Y2CM1BBdRDVfE1kyX4wqsRHC1oiu3buKN5AxtEaTYgOKm6HJmW9prScm9Pfa2kYphX76mthbeGY
bZ9xdCXVLQJ6qK50WKY3IJW3IlX9ldGeHvd34uDvBTqLK/GImBQpeXGNfMOnTgv0jbRp63Qflh4+
iw+eM2TShDt00H3qagFQQ8RV3rt3xSxAxH2lF5rnC97R0a+srUmWliPe/HL6yy8t91loUB3PbzMn
NA6V7ljFN4SscJ05M0ItCpDOSYu2ft8oObMYUecuvlvALg4ozUUArzw/yXepkavFyhJfmAZnFh70
XvQo63bhwaHInO+Ek9cKplRwa06P1MJSdeaBIfVMD99m59qtiAsJlmc7uKIvEnspbPO6z6dbWZgP
ZxYXEp0X6LTrnGuyF5jCDkWx84I83wUx8uinm5i+8BubwZmFghwt1jIwtPjgxiW31aJ9cus2f4lk
0+3QZzvXsUPKV9pampTp81f7W/XzCCnYPj7kKDvsKRDLl1S28up0T5amZLatcx1JXlh68SE1pHoG
75OUFskXRDhtuWnlkJyfbmdpUmY7vNWgNiH8C2rB9M2NaVWQgx2jOXPiJjicbmJpoGbbHDl2mKyq
BiAl7UjEm4p/17TR4/sePtvkveNVqM6I/lpqQf/RTEYnu9CEZ4nL08/XFgbInm1u3rQrVe1x7qnz
XBETYMnO7HPFH93uqXQcMKRnmV4o2pOPmG79MyLRqX6uxszpUeStG/2xLAC2ghdSVFt8DmIFXcaL
pi9H7YNrW2mTriTjlr7nLEZYHrI4QinUa0VUP3s1l49Kbb442Fm+s4FZkHCjiGSpDhm8jxTqmnrc
7UOEkR6iWJHvWyn2LEK4pFg9Jyz16yExqssSd7kvItLLlQ4srEN7FhzGDiyU1qX1gaIUgIFiUF6s
sQiSlXjwez7jPwexPYsHeBEUojad+KAorWZ5W4/skVdv0PY2yH+pAHG/ukMc9d91qmLmuOlC+Dvi
7PQyXQgX9ixcuBCuK0WPEXOuyVBQ7JM/8twFfeLIh4KszcX7mplFC6PKeKnCYgakaelt7RYgLMq6
9WUBR1kpa2/lPFqaqVnE4KWE+oCatNcdJq/42ThqDv/eQs00td7ZxCxuKFDKejsusW+3oMxlwi4f
SB4goHJ6oBZ6YM2ihpl1ZU+i1r0Oe5TFzjqlsVHq6SAYn37+wnxbs90+4NjR1FHIWq6FrD8WmomU
hk9SWThnVpeK9GvW1Xqnrcz7QnCZa512duNlfYfeV4Jn0hP0uwGNjkC7D+LEXQnkSz2a7X0c6nvy
dsV4jdiUimOSjqgeonS7NMjvByv0V4LAUk9mQcC3uIOnpRlAJU6elcZ8El5WYrmJ5tj7ZmYWBsYA
9QVUW0JcioJPmLrvDCsfN1bAm1xXQjU43crS+prtdw/ui98k0j+Qk0a0lOobbsEqTJzTj59i+hv3
KGu2z6VPqDdKBUWYsX8WaZLuIAN+b4xCQaEu5XY4divDpU0b7q2mZnu90wvfk2kW4kuCbyukm6a8
DRxwkKZoq42ROB+1yADPjF1K0YhwpYNLq222/ZNwTCPq3P4BcW0LBGlNSd0lJzjkPdUUfXzfNJmz
MFDkyogmeqw/4HgTf6iS3P/kuKG6sisXFsExs/7qBgofUJYGqJ5DlA7wFHU9CvK90+v12igtNTA7
8qUBsLu2AuM6g0j+RW9TRqiUiv759CpbmARz+vzV9/d9xx8LSNGHxk+UvRYhZegOdbCvG0OegeZ6
X2QxZ1seASh1xK/Qv0naEk90hK+sQCY7R0T1ti2ceGUlLw3W9Pmr3oSuD8HdzgCs+1W8r0Mj+DRw
s16JW0tjNdvwvtU7pcRq6IYDEZuLNL7ONFc572z5GWE/Z/u+GZnte4CbQASw2jrELXzRK+bFGPc9
WBFP4oKSuCG2Wbw/m+XKW87SmM02v96PlVmYmrxpO8ggFOq065gM7Tt332yTC0cLpQFJ5qGRZf9V
daHRbf3IIbv6rtEyZrtbmHri2VrOnHAr2qpe9EmP4M+nefJSh7a2MicLJ5YxO+p9XJVd7kHyhkud
v28MVTuTfmVioz1kZ6c7ok+r6I0gbMw2eh8HkYGXmXmdeplrkEBtIp2qVtxRQXQuqrrPsmFjaVDu
v/SId1YXJuDTeMDRrXKoAZVjqFDbttH+RQkbpRAwOKOfYKi3C9HGN86asSucr2pXdcMdSqG2ceUm
cRR/isNOba4cMnius4GDa+JyMWDuEnz38rQRaxYEb/dOn/VOg+hZDipxsgN9uqu1/EalIrYrjczD
sV2471tu+iycVU1aNtKK8gcUBnHi8pz+0ek0+fH0HC1sFX0WxQqt8twgVrMH3WyzgwhT1FM1s1lZ
AdNiemMB6LPg5aV91bYK5nu+i4RcCnXHraxLw8Af42fSORQKeyuWTrYfQyt1hh1CSECRVhqf9ssb
jU9lmdeRMzIN0YKtjG+KNvsIkgNfQm87KE17Zcb1S2yoe6dB/Sz10BI4PZjToL3V4mwwOyN0sI8I
5E2mKs9BNcidbvigAYo8X+nTUguzAUWdLrXjzlUOjYcpadco4Q6FI7jU5disHAlLwzY7EsymMvsE
zOBNVWs/UbKVGzVXNk1XdBtTWsZ2Grja7rCMUix7JRgtrEJjdkB01PFbRK4UqtA1+hG9obUbxAGz
973WGPPzAKZZ4PpS3kyqL3sYrh+wgiJNmGRiG089fN/0zw6Gzh/L0dP84NDlWZm8uGiJtLdAQSA4
bPtCekiunm5oaVvNTwjmnYKLxIeBe3QjtTtPQmSPtOa+6t2PfUvyAZf6dGXNTfHsjVV9xBa+uoEU
OVDYeLSUQ5b70c4uamubYJK5AbytblXSDtsyH76e7tnCQjieJK/aisLRcIxwzB+EVfkQqiqPJIen
9itX24Xto8/WWaQ4WgbIIX/weHG+1KnbpNu8wu2uL4HSrMzOUiOz1RZ1hpX55NKvncGI8axqzSjb
gyGHw1ZFKKbs3jdU89XmgXJF14OhijKyz8BEsssKI/LHdz1+qly/jp66XoFCjPPywcSt5NIWGIls
c9idw8ooLawqbXb/kJaJQkys9dftqIvdKBosXQ0LyfoGDcOkMT+nHPwrIW1hRuYeQSb+USi/WMVD
4qbK+bT3MfrCX/WyR4jq2+nxWmpjdtok0HVK2zSCw9iSw3jSXE9EUw1CBx06pjXL7XQ7CzvkmFB+
tUM8w3EDFm75ECj6gHiFahQYXyWVXAnFS/2Y2n31fNy5ayyzI2TAPKy8Ch8jQcSoKiQejGhl5S41
YfzehA5AhpuT2zwMA2RgHMm8L9gcG1elT5BeWV5LwzTb6UHT+1bpaNVDIsZhlzmtco1au3J+ehKW
Fu9si6tmpkAjqGy4Cp2Ioh1LuCvgB9iulm4q/O68S3yr7bHagV5Ssx+nWz3eXP4ZicWRgfdqbrDB
DiqKguFVakNc/pELrxn3IvP08bHXyNRuihZLIVywHVm67abw/LANtjXihubXxKx1ZFtDr1DM+zbR
uvbj6IOTZDuobhFtunToYTOHOGvaEfofKCXhep/JWGxH4YsBLUbDN+/KEoA4wLGmUpxw68PGiO0z
L6hieau1EJL+7Kyobc9GG8O39HOjDE1ufUNu00dfy6sodKQ5yUQNMDK3zBc9xOgMfd1c4oQTaHYJ
eLnEMPpdiX9Q8L8vNDvSs6JCafZeh0eXnLsmBkdkNvRiZSFPe/uN+bBnMUyxOAKHOimvvaCMYZan
VISx8h7QGoywXx00iXOJakAMOL0Apu/9z/bcY7Lr1fwHSNX1fTBa96PS+zj7avBya2BroeP4U5JD
8VwQbgoHaHNR9YGwkGAacR24Q59wsJN3jao75xIkHbDnUcbcq3vTJ73dIMnrWPJdY+oeMeGv+pgB
XKwHW0Q3AZvsfNCxTW/94Srk7t623fPpgVzYv+r0+atGArv0kNnK6EICTFompb/PKB7iXjn87Gky
dRRz5cqxMGfq7FwwnbRGj5m3EGTN7K2X5FdNxlUji7g8TU3pQ/x57H388bzx5+neLcQ+dYq7r3qX
YWsdYEigoK9Mmf0y01qhfzIKx0xXzqCFAK5ODb9qAGK5WpsQQg6t0rXbLALLcR55GBdAljFabSWE
L03S7Jio2qHuihbdbsuLArcB+A27IbkStYtuFT7ylvpj0o3x+3NTdoaydnJoUxB/Y5cdSbOvesfd
1pJRiYYLzh6ZU++irLAs/1wJDCHOgiRqjCsfZBUoZk2VXRPdjmUWNiEZ5gIZIRzfKmun9VUq3ZUl
tDTc89NGQ0tNQ6Dv4GuwFTZh69f7pLQBzoZ9LvanF432djDDVOr3SQXlRG407Vw0U1sSaBeOAJ//
GPlFbr5kbmMjSWUD/Y/J35h1YyOeEYdo/iD4zl26udSH3vYeh7ztrYtkGNWi3EPBzaOXPkqjHCkx
tdQEOso4D6jnp7/y2+NCjPn9G/vC7PuhMrTrLkb2HD9u+AUweoegeAzbyGlXmnl7YIQzW+3YKwuk
5Tzos9gWbzs/fxZh/TTCOtrq6hrgYKmR2WK3cHMGBDjWKOi2pv0R5sukbgQLcUw/owDmGhjHRUZY
rNzy3t5b4EZ/HzpyEx6uBOl4xzkSZeZVHWHBhPFfDMooupKmAht7V7S8ZAL8r0yBLfXpOXs7HAp3
dmT6UrGE7yfygGmm2k+ykoLdzLnFnUAp/FT9CRNBlMF5rmtOw81NR+t2HxcCcuzKdlpY6cKdRf+0
HKPaSt3mOjCasH2xEqh/3cbKdXYAbix6H1zC3alH3DZjqfeonflBGF5VTVvmzy76aAGec+gSV1ST
QN3+DJCW7r+DFseg7CzCoMHAEqTXVgPh2/FcuNOaeRWQusEoYGca/kNUDcO4QUuszza2m9nvOtAR
Q/79+VIxmiIv3eix0icCE3jC+CzNkAjenZ7zY7rvnxFVAHX+rQMBPKQsGDXrWjU7JPN2RofASQbe
qEjl1WBiqH4ASYnK7fWIyGFYbCLX7svoLDdipQZ56MladGe65qUIzrXo0aja3qs6TU22XhPE47ay
QzStd4IDw30ukfxpJKVFdKsS/D1cj8ND1xU4UlXfuFZ90UKXSBNkPKskVLaoF6rB59NdXZgqZxZE
VbweTREF9n0wqPImwGNN26cN7MuVWLTw/Dncu/CF0cf6CF3DCAZ8M20LP8u2rbuVG+ZCSHVnr01N
0Rt4VgXxowykBdcKKNpH0GcQskt4PCvpuKXgMzvPujjFUopROjSqFeyyoRToa9XpJIwxnOsCaX+7
6lfizTFf8dbam82IpftplVF9OIxJasKmtBp4kx883W50cVlVZTsoEKhJatb7ARs1IMXBkJrf0fxI
9JsawpnzZzd5ztib2FHg/u3aUEXRb4uIodQ+9mHXodJnZ34IsHqQQadEtzizGj+yOoAUuFLQWjgd
rNnpoDqWCPJACQ9pE770ua5iZ2ZjeupRTLP6ceVat7C45qD0LEjcZqyxokPhLfB2TdHieu/07KCV
G91CN8Qs+A9cmiq7whfFkpl5ljnVJ8w3IJo15mPGJWplype6MQvvQAIrbL8bF8iaGe3LHI38rRPi
6LU7vceXejF9/ioc49qOhj35ZHy1emXr2N69QJLjUoro0tDKtRNaW+rGPCqjUxvLaORekydm1597
epGSec8Ux/2SorOS2ruuR4wSu8UkH9NntxoCXsmLwB9JNGtO58bPCXkv9K8kPlwwq0ZnkkdOajVU
V4Z6IVzMAR34rjVuE0beA7pSMTQp6HXqmIizLEI15vRoT2vjjf179J1+NdqmCjBAllV97csC+dId
Xraa+JZYie9anNmu21409pAOnMW2SD8id4jH3UrbS1Mwff6q7bCRVRXhNXoINcs4VwXSlRuBav3H
011biINitqshJ3LP1sb+oAyDi8JV/thiIYPYDx4mo5dtkVBZufIsLdlZWA/yBI13N8XKuRxG7I/6
pIn3VhylVBQNrvvGxailcOBXxm1hWcwR+L2PzFqgkBcpFd2wtkbvoHEeyUiUWycjwbTSzNL4zUI7
1dZo8HAEAqTr95B2jYTXi+9DUDlU9VzUY4ZLARC5u0fvAmXvlTW/sCjmsHy78EyqEoP/ELjIV30K
ShwAHswy6993G5uj8hPU+bny8rqR+n75iOFPj2ayfDq95BZmZg7JT9AojyuEnK5LRxn28LMvAZdm
j03Gy8zpFhb26xyOPwx2VSdDniDzk2bejYHAU/7Vr5SiQRnX1dDl4phxUSDzWylMtHtdV+tWFsTC
Mp+/wjZFOogyLOzbzoEMqwO/wp8uQFTf7p7d3HJWmlmgBpGu/D0uRADLhsaKimtF9QSGBibameOd
WeJeCUwyz/0BY0Ot679GtS1yf+Pbmm3elkNcwSXWeZN/HkSgDF+80PLN+uz0wC9MrT079hBjkFmm
mAjjoEILTjgqrBfpxUW80dpVfvXC4p9DqQckP9FczMtr4RftGaIA0TdVN9Zun8a0c98I9nMsNY5R
JNQlzuljakVWB7VeBMGtLQA/3kQkXQYEuLBaMA6qaB1E4pXOUOMeNwdkA8FHCIyPqr7V1O4FFO5E
TlfQT4bJO2Rq0JCCcNEDJjnb5NumsCBmOZVhXIbNZC+DMlGPTAdmLArJcFCD/WPSOuron3eeT6aw
wgcUx3kd01dzE/l9qCPVghxZF5yNAeInymbQS0OMK7O5NNCz2Ga3tlJ2I75Og1toj7XOtQl6V7Qm
2rfw+DmQOBQ56IiiKw9WqX2q87S6HS1gv6dX4tLDZ9e8tGo0pHiQVAocBc0LH+LhZmxD21zZfwsr
fQ4b1nxnUHPDk9doI0oU21u3EEhEyAhXuwn4GX99Xz9mFz11wFQcwdsMvHgX2VtmvrSxDxF+ucLl
W+rI9Pmr+wWF4hJfjlQe7LxA7ztx6gDCuqIF5LpdzVkDjSzNx/T5q2ZMAUkYJWLvgataWCEMZsbp
hSE0ZMjeM1Coms0asEhgB3HVPqFkjA0OzpS72PW/v+/hs52AyogKhjMx7s1I6cNze8jsZB8LK1q5
hb09OsSA3798OXAJi6ImfG7RKHduGiX1ihe07B00Qk/34O0j0Z6XNCokeoMOiMaTWljXmF9fRBH2
s3akpBvRkAdRUtve9i2as6fbW+rR7CRA38yz8zKx0CfqskMnC/2W0tr7KA72vKABUckz9NxKHxAW
MnIqGa6jNHgO49QdpisjttSD2cYIKg1XBl9Bdbo39HPbyhosJbP96eFZwIbb8/KFHHOzb10ruMEL
l/RTfjDBnWcy+yAVcZNkiEIN+nhnuclnF0ujlS69vdftSYrg9SZMetsaRqRl7hvEsM5BU+Aw0aJu
4+jhsNLE2/dhe1646KpMAKbtlAeS79U5clro92ZUlqJeVHBFvM9h0BoruYKl7sy2fEaFDuxEXT6o
WMHdVXkY/eysvHhUMLpRVtbx4kTNtj5vv4lXqWbzBOXkrioi62JQa2UrreErZgPAFSWSeV6aK1gy
m1eKl344vULeXn7WPDuOwmalyiHU7qWRY0WH3aXWPlgxQkErgX+pgdkJ2QVhX0kVe1N9DILynPTR
6KInKdYg8EvPn0WATikTRaYNfP++avxzOdpYRY2KbH6eHqC3Z9+aZ6QL03S8Ug/d+4xzvt9mOP6k
VwJT43RbWka0hrBd6sYsDGRc8SLszc170bT6LYhuZJ5tILanO/H228IkwPHbjiyy3IlNp6eEbYIA
49YMkMF3vrDE/Ic0DsqVVbzUidnGN7mrZGVeePdoWDXjZERkB4cSuf98JZ26NBn67/1QoVH5qQWE
txBet6+k+90zrXQ/durKbC/1YLbXvabQfEzu1PuB+rh7IRBCMS/qzizGlcC11IPZPh/iIpS6zpEi
S1/5aupEqaiGfLRxikR9OT3bC52YJzeDNOp6PHSy58DBEXDjuX5gbVo8jVf68Hbwtf6R28QzEqtc
w/pGNagtk3PFScFroAMLvejKtQbHe9EqwbXoEh8J1053p7u1sIjn4huVGZg193fnHu0HXLs3aeFr
8TdHM1Xjc2fqlbexGt3XV/LQCxMlpm/x6iapppGtq+gYPg/uGO8QBpaoPwEAHUUvVkLjUhPT56+a
sDXZh2ra9/dE4eTG1Af1vEKW9GvvAd45PWZLS2H6/FUTWFtmqKsS3pu+0zGYMnmDuJduZqy8/yx1
YbbjdVt1WisJ1ftO94f6IjDdyv+oitEoz/LRE8PKvl+a+tm+z3qB+2kloufAE/q1mSofM4Wbd4Bf
0bmT1Wug9qVmZrsfXVJso2JDvy80Hc+mcyk9DQ0rUYo62wV2W8GvKlsLUbD3zc4sGOgtbm6Ro8XP
0FoxaWqa2Mqg71jtGhp0utj/M8lgzRN4TZ9rqQ4Q51m0kZJsOjziHoPCRrDYGxP/yu+wvURo2Uor
rk9mqVx0NdC6051bWBrz5B5Cb5btRIF3n4XJUxMV8tIvtbvRVeOL0w0szNY8wad3AHfFxKEVIonO
uWR4uw49qo2UZvDY6s1KNJ0uKm+N4SwQoO6XFEiHpA/4mIQXQ99PTqwRPuHjnR8Ct71Xo8D08VtJ
QPOGSp9b8coILmzeOeiDDgUjdgDlM6ATxGMGOTbfnclv+l0XW2uO9vCCULfM1LDvE7+nzFrVcMNV
/D0vfKNtxDs7MYsQiPHnmhbUxr2dsHXOiqTBPR0X5mElTi9Nzyw0IPDZxlnk8/4UT/dlQDkbYU2u
bZE8T2SEg3Ri72IOiZX+LC3rWYzwYGpV7ljKh0FtRmdjBmCrRVRNOue6Ld4XGOa19cYaM17bovFe
VzV8hdFWM0xsJULbSeTZ6d2zkNlFze33o8Gubd0SsA54dfba4gGsEoWtjcQfFrOQAS3P5Ep6lu7+
KCsYplu9tlofuRnMDi8rJTGbnYV6rv8pUDBVPT/9nRYW/BxkKkBCWNi6l8+IzJf3Zp9RjMcTIbLe
N6zzvLE0CkSkgH/cF1VZKLtCQG7EElWq79Mx4kb1+5g2snBDJSjKZzLf9lUz2M3ZWGT9n6eHZ2Hp
zVPGlZnkTYqVwb0uzQosp1WX2UatC1i4lrDl+0pa1lyGoyu7JtMQf76vRpk6Bw8Plx9domn4nvdm
tfausNSZWVyQhYfHQZzRCiJ3dxJxl+3gOta+LrS708O1tJpmkUHHHBPpP2neF7UBf0DmXgJ8wTe0
lelYOH/mks2Nhwd0pIXls/r/OLu25jpxZvuLqAIhBLyy73acxJ5c54WayWRACBA3IcSvP4t858Gj
mE0Vb67tKgldWmp1r14LYoZXAKeaRAdOfnABqjx2+Vhu+Fhr47C8hLSrc+THPIzDaTk5c25Gdium
Guop9ydqxZ+3I+SQTmaz8MPhM5hOu8eYgnvnkMHeCa65GVR9INGW+tIw6NhsGOJaj8th/sotdQnw
EWnQZy8KZGXfKEisEoBqoSUERMORpw1/57jZFhRjZf7sGDru0BTqyi591iDmNUcUq/jymIYZ23eN
BpbR46EDrko3y15YJbsDpsxc5VRmB2iB8Y0u1oawGNGr+WKqiqE+GQ+fK194D6wyzpM/+P6+KzRY
en3VupCFD1G7qX6HmJp7rRrS3qoyl0lFG3KKQrYc+N2UDN1mhHAl+xXYKB/m8KoKw6iBa9M5w7Uv
CpN/Vmry2oS1KPbIEla1D2RU/P3Qj1AWgTI1FMbi9uRA+HZIAuKAH7jxygN0M8WJDKB4JIu2acI0
5Okr3bVsobKM2yfmjGw+KwBOiyJxCh4euQfpGaDlwhAE12BAzd9PElQGT+5YUPkdciWmBZ9jkbvQ
wNSEp9f7Zra2iNZ5JMCQm0MWafysQWvzrFtH5zeng+LNxnNy5Tyy4SOyHkMo5JLgWZDSfTFgrzmI
vI+eDFRaEsQDtk7utX6s84j/Qgj39fjZpeUnjiT4VUkFGdkZcUm/nD/en62V+8Em/hCMxxVU2rxn
gtf+eOaib1Exl8FpTTzQ52y8j1fGYhOAKMh3IOTXligxc6oPGvorF4GU0aEnAnerJ/QWUmttOMtJ
+MrGXAjY+KXh5Fn2XeB8cEPah+DXr6bmQkFnP+zbYzYhSD8gHpbOY4263NIcqixUp6Hfqi1e2cA2
DYiCtNySa/afpaLqAqW7oTtNEDP2T/eXfK196xwiJILQqTeOn9NZsBvkeaFe44hgs/R6bQ0sl4N0
1QCMBA4dLWdIFxAWd/qmkNuRX6D92fbP+4Zh2bka20YWWRQ/N6FbPXa+5l9L2vUbO3bl6qTW+4NR
VCxWVSNeKMdTR876nPV46mRqHI6gSDv4Pt+CUq3Nl2XoKoOMAOhkxs9yGuiJQ9FAO3i955n/dddM
2fQfyJ9AxAdx9ReahexPApkVdoinOd/iZFgZgE38YUCLBKryXLyIoCyTHsXJ53TK+2TIZ7OxZ9e6
sOyaQPhv6iukH0woq/dmDkAd5IIC5F03EPnn/WlaOaRsdgfTAHPRgWr7M7gDP3DuVU+9w2uwE0wm
QZG3s+/+8Jchvj6i4pEEU4/lprmWyNVGxGm+9m4nzUW2FTeQzYndIN1wOpdn5hthFWJtrmoCyWgw
pOqFdB00kSCNfEDt0U9Zyo8AEvGklaBTNtBkDcv6x655tOu8oVRr4gZM+i8aogQ94uJDpY+sLyEI
2nNmpoOT5c4WmHNtY9iHWeRFJaRc5ucsUml5omEOjLkhmQtx0XgfKPU35QfTqMhx3RkP2nREmMDX
703ZlbcGpIwby7S296zDLCuI0RzIkD8kk+RJC1CoJE3hlY8cQAUIvqXQDLi/OmsTZh1s6AmyhDkC
kv2A6kE586tElOjmzNFWveVaD9aW6wNeSFyJ0XNfoK7kxMIh/sK7wHMuM59ntW8cttAkHrZl2ANE
++wGEFrRLgsexQQmmwxKEOf7U7VyUdo0FYw3k6Bww3Bu1kJc8Hb2s+kAQiDXbK3GyjVjM/6wMgTf
dwZBB26czjuAup3xc6E8CQ3kFsXLhz5w0zwpQKG3Mxpus/8IoLQAr3D9xwoB/j+1bufhC8oAM7Hh
Ua7NmnW+iWnK07iJ/MeUTl6pExfkzP47SIVNW4TlKxvM5gDSmgmRN3p+dsNC0mPWaYjby4yzIwpv
dmaKbd6QSLpTjvqO/nM/u8EAlqQ2ZbeOp/kWunJtniyTRzlcnLuNykCRBCmbpI1aWR2mOdhSNVg5
Uohl6AoQ5ZGHIA5tCS0fUb0LRrnIO0KUKjs7QbVx2K+MwibdIKBygXgUoj9yaopvrou7H0DKrQf5
ykrbNBuFHFIw0DYTBFHL/gBVu+6keu5+4I7a+P61HpbZe3Ubt1B/qWvO1XNWzP0hiur6ILoSMipR
+mXXKWLTa7h5HrS0LprPPcxBHUU5s6+S5kOzcXWs3PC/qj1ejUDEXKbuCMlRWqjuHfNDXRy0VJPz
E2RVFDqpDtKFAo+geBTgiwnrjH8dYtAY7AMDglztv1NIKMQIQBs7PCtIh4YJ6D7Cr6Ifo42k5K92
3nBhfkXWXw2w7aYa9QSp8wxcMEh2DS3d/l8KIQh1zQBoDf6sDIJ0oG4LIFyT+E0INiYkKZzoGHRF
7sF5oy3RpxRheOiPh2OTj6f7S7sCJwp+gylCHahwyahfNFRcDhXYjU9uHJxkFj+1MSq2RARJ8oKy
Q+OqP8rU0xuX34pt//qeV1PCREgj05vhueLOcGARSmVcf3RPbUQgs+5vASVXurGBjFUtHMilQYlZ
yUa1zwQwT37JINvgnkDZUMdPM2hD+cY6v2mJLLJxB4DigMGFKe8mTQ/OiT50EUVGkClC+c2Gqbx5
26ILy9hdPbodd3vvBvr9f3gAljMEYcsZOuBNfwhqlBGiyqnoNnbH2oCW318vkoydwhl7ctOTyi+o
LvKO4Dwz54JyvtHFm6cvBrT8/qqLqorKXujBu0W5QxEZLQeofyKGExXn+zt8rQPLtitC2gH+AjpA
LPExrfG+DuZ0Vx4Hn29dgS3E51le8vzGpJEHKmlziGG89z/9zc2Lxq37j1WpV6Z1yh55MGcQy0wB
0V/YFCuAY98NHQKv9/tZmyLL3XUHaLjCU89vPfM690kyw34Kg9q5z7vat8EFYAaYiwoBrAfdQS+y
rYpDnEMkdF/jVoYASoo1iuZneut6RIOOBgQsZRJ3Q/jX/fbfTn+Ch8d6uFcIHkPVGktMG4+h+jf3
UNSX9UdB2Q1RFWCn6ugAMlIfkD/+iQYIgEfwTUc39PeclfgCy+h7NZNi7mLzoP+ntZkedFCckKD6
CZ2tPTkw9GGbekGmEleqj9qnYHzO+BhMVweCAM5G6mBlL9sQAsMg2FL7wfBIuhogs76jIL0+IHTX
0iBxgJpW46nQ8VwN+zZ1aNk9TuAZRcmheeBdLRKILkKblezyiDBbltmzduo07fvgcSEaFDliIIGE
CN79HbdijnYllZE5qTWTwaM/kp9jpOD5yPKPfW1bpq6YqOPOdMHNOMyFYj0bDn4MLaD7ra8sso0U
cFPXGds5y25qCjr9YNIoPoFdsHkq9Ji3kO/duVvt/L/pG1/EOQlurK8koDY5Edd6cN34cn8gK0tg
5/896CN7flpC8DeovfE9nlHQYJyLLUDSWvOWQVdul6FMGnnFUrtN99kf5krigeB7zlYWYa0H25yb
VkDtLg0eIZcSyYQEIJU6oPizj/ZtUjv3D2EKD09637lWBbgpjJI8GYv4n33Tb9lurwrjMi+esuTX
SZvSUp19sQu6yyJmGW/bk6EBh4l6VI1+D57I4luOirmv+z7durMrF5yZKOnEpyODII4qzHqkoerv
+1q3zFf7Keg5/Ti4ZcrJjimi1YfS3QysrWwaO72vURLRVhVxri40N4ckRUHLX4i1bUlfrTVv3dRz
WwceGzpMzSy6+Cwg6JPM0hX7dqSdvQchbwuOA47mO+nS0zQD+B0s2eldU28n78H2VIq0lc7V1PX8
HszcNEE5YrgnHccgnPlfN1hMCJwjF50VSTX2T3TOQPFaImp//9uXVn57f6L1ZUVeOdmu0dHYpfh2
FHsi3BR1PogMU1G057yiP/f1Ydksj6agBzoVNG6qKfS3GQK4hy6qnae4lV/ud7G2gSzDJbHQTjun
I+qrZrz9QScG1BdM93i/+bVZskxXphXUrIBozJKew8lLZ/kIBlb3EOOP+z2svN4Cy3xbH0gC+MLs
saq8i+bwf2TgQn80epozqKgXwxYUdaWj33LikJQLorINrkt13ULxHS2O6lg/ohrluO0Grdz3vyXF
jRQphWbvQxazd5qMZ8WAPg3nDwXd6WnRZYSvtq7xGfidmim+yXqCUgneKXmG2uZen+8vycqesvPg
avbath+EfgRFGmBZCmZd5PPG22FtGSyrlsU0asoG/diK6NyzT33B3jHBPtEmeuomlKLtG4Nl3ibI
DUNVXo/sGzK9TJUocNjralHLrk0I+ehAR/2FVrqIEzBJOOIE6XjzY9/HW0ZtqIyzIOuDqyiLLjGg
bf4XVNHq677WLZvOvC4DZCdsHyTkCpNe00fXh7d+v/G15bXMGVUs2ZzxeshAdhBfiREv4BZAVlcG
t7AHfxxyiBs9rRxNdv5bdaNrKqfQj9RtkPWk0VFoQJhyYdo9wDEW2RlwYsbeD/t6uLRD886UcCwg
27XFCbtiZLbmRSWcnjizF97aPv5I1NDeZmeTOWttbixnGnyes8ea3L1FwIEc3dgrNE/qfuDynR/Q
ptl3Q9tJ77SoAlnkDSYIyWchgNyEMEOxz3fxLQuOOApTga1Or1Qw0xxJGjnzlfhQMft8f6uurYBl
xaIyKUBfQ3Dl3BmjA0TrnwOIpu1dYMuIZePGRUlocM3MjEh9k5PqCfry3mXf11tWbKogyDqWdQ9k
FlWSEYRYArKPmx5b3zLjVJUc5CwsBJSgnGfEwHFkJKyj5LEZ3KnZWOKVu9LO9vKhReCDjMPFDWZx
oAF9TBmb06SIkLb25tT8u2uu7JQveGykhhKWeGCOChLN+Qcj6p371E72pqqqAewop0eU8Onq4HYN
iz/7Y+WQLaGflY1q53ajqHUElJAjDjJHVKBGo34Gf+pWUeVa69aFrPtU6mbI2BVEsXl6WWROLlPq
Mna6P/krZ5Gd1+Ultqbjc3bNAvhz4N0qDqyrvoTzZknl2ggsQ+ZVPTazp7CN/PGbULN/HKt23Nij
KxeaLQUB9UqVjbxgv9xGE6oRem1sAJyyLbu/Y5rP4cEx7uxv3Gq/ZMPfeJfYCV4dI8oYxR67gmi9
qyA6FyJ2i7op5ick1nl9rPJufi6aJooSk4GdZoCUJ9UniBUU4uLXkdHPYTfRf0G0AAJzfCWwqyDe
MN9bKKGL9ynHnxkcIv9A4rmFg2RI8AcHXFSeRFPE6RXy7MU3wsGS9gL6FPa3lDOrz5QEzncETvj7
tK3BAOZx0FUkANQN6iOY/8h3podwPEDO14DiOGc+Sv/i2u2fxjmXi54aRUljwljNApZkQU2yY8sG
VH8luKg6VGSUDvJuME4nbPUVY6H5BzPECup7Wa1VWCdscvC/U1RMVf2JzqqNP4FDAzEcXbUh+FDo
HPUHUpCsxQbr4v6ApDLiPPghLROOvPlHBuUAJJyF67/MYhyKj2UJHkZQUohCfWq90Y/eU+GjGsmD
4uT0wczR2HwPayfkx0wsCUZSTwNIAqN6+hsq1dVPXfP2a55DGetBV0yLI8IDXQmRXjC1JaPf5hVo
WkaloFuRIx2dqJSJz2U4yPSgoignp9LNvegQUrDubxQ8rJypv+Vty7yoAQsIr0heXlPQUxqsc0A9
yKOE56AvW2ff5W8ncNMRVKomdkOwlDheEjkhpCDYPrlfhgTnf984qYCmVxoydk3dnH8E8PCfdJjE
QxPs4tRhkY1nk61QnRv17IoCzu7QwxVjx6gJbgOoOrcYIFcOJhtGQdNag6VPsytKuT9GUHw/Nkzv
PLdtFIVEOUZIZakuIgCiSDNEjjTzN17lK4f2L0rkV0/MlPpKFFPArkKJT4D5ZzQJg8o9+mEHaPf9
i2FtdqyLxwzOQsgUsiu4G79yqLMngbOv0hDLu3T6agCCgioDdyaQ1g4rv/KKOk/EFOH3IG7dDUtb
myPLAwPYcpyiOYCqAQrIDqiZRDxc8vQ0EPDJ3Z+iJQz4xmVgIwLckca64+iCUgihOsA7QMJucP90
O1xyErt10hE75yD8dv++3+PKotjggGgB4DH4X/+zajqYvwBo/byv7WWUr9YEceAY9NRZwBMJaogj
lORMkut2K/y+sh62WIMcKcSg0ix7cLUWLWg+++6bSaFRF0MBfsMbWOvDeli1pPEksIgYAmOVSCSY
C3+9b0Fuv6EWuLYAS8+vJqmdWxBbj110NT1iqgxZHfLByUYv3wAqr7VvGUbmKsBEhym+9p384RqU
3IEBdguKsda45YkZRzKgoF08/GNP6jzhLej5jqKbpuF53x6yXlVATHKfhyHlv9xgVF69gD9yizBu
7fMti3ZTtvhBc3QFKLTkh5aBQu5QiL7eSPiu7R7rUiNBR1G/4uLjZep8IUswW87xF29vVDu0GYmy
gfQx9XJcCkvkCHqQLuQwwGy5O+gf2sz8SrlxCZoXDb5hAPdQCtgmkqCLPesb2pz7kSrgR3lgeDdN
/6RiRHXgZWyBZN+e/9CmI0rbVqZ97elHiBH9CWjjeDAZ7gQf5e67WDBYaHPkR1HkNshcxDe+zI4r
9LOOZfoB/IPHInf6075ZsoyYKQiWhm4R3yo8F1D0Fw4Qldpk8njbDEKbPB4BtJoArKwuKgyyA8vQ
eojKgvufvrYGlgH3ePI7Y8qiG2J3fgLOIKi41cw7ln6pNvbQWheWGUP9vAWSOPJ4wnPa6oNiSLFB
+zJShBbnzqHjVpHP2kxZBu0q2WZ5he2f8Ikj5Tv18l2NJMNGjGdlIL9xEfnlhIijkQ/MBbiG9FV7
zii8yCLcFApdGYFNR6Rnr2njmUY3MOKyE145zSkm7NP9tV5rfHlTv7rLohgE6Gqh50shAgQRyhRl
XcU87ILnQGbmv62DfoPRPC5xmqrB8Y6ohC+PoZPvet6Ev97nr76dSIRc8Galtyzz1UX6LLuO+S4l
DRbaCD/QBlZpPMU+TwwLflLhlaeyqcfjvmm3bmE+VnHUQ43lpuBCPIHtj7XJ0Ou9825ZcDQRN5L8
18cT/yu4rdtDXel+n/HaAD83bgyIdOMGcXHgfk1ZqcSEPTk1rTLnffNjWW1fLO96XzQ4PdFF20AG
FeG6L/cbX7FZG9gH/5mgKiZqbiSAhNdYeF9EZNQFZdSApO7rwvKjM8kJVMGy5pYhyHxE8CFG4XbR
HaYSLun9LhYb+v3hEdoAP52h/qYdaHPrPZTCKjftjlXrpH8OAfhBh7xyXu73s3JC2DC+ioSmj92q
uYm2+ajTekwKf9MbXVuK5fdXJixQhzdmpGhu8pfwaYs3h5DVmEDCZotWbe37l99fdaGHshXhVGQP
sinqRC3ZrUGPu54CKKj/b+PS800IFzR7EKVTH8BuekWAc8tRWfty8t/GWazCLiQEdjYq90MkINAA
UA7fl8IMbcCeKzyTDQI2Bs7zEaec+sN0zRZ/+9q3WwZcgX7R6eSA3QlB6K80JsO/YwVBoOOuTfkb
ZI8Xc86F5+JsQNzGBS/AYSCbkYmVj7dxem7vlyTsFVqXNQJnaYl6/GbcVGFea966c5n8JXnhG564
1Ps3AyrkZfQqtuG9rZwLNkcPDT0GRnqnvC1oDSEhko3Nk3XRk+9F/+ybfctqsypDWKVuu1s1BRog
DbxQc+F0G2v7dkQltDF6bSlB8l5p/sRRIHRuR5B5goQK0YKYNQdgBYYjcHvB0xhtAkDXFsSy4j4s
HM2hh3cTpfxBgPg9xSPYJe5P1tp6WFac+rPSQ9VgM1WL3jb4T0HhVnPzUMXDH77CC+d+P2uDsFxq
YWrmgASkuSlag4G8JylUElQ3Txve1ttZlpBZFh0FRRSWxOVP/VgGt4XeQbbux5TmkJzInJeRb9ax
rozEBvRlC+OZq1ucHcVcPEmoe36evW0u4rXmrbs5dVgz8NQvby3xI6ApwcbT6WDjtly50Gw4n06H
poolapTlNPs3DW3HjzwO+k+EyC2GhLXvXzbaqwsN4ouaNtwtb5HDP6B2sT03pUfOu3aRjeiTzqx8
VnvlzSgQjkMMTzyM2T7UUmgD+kzJZoRKtbpqFwGDVgWfgJzfcqlXjg2bcqcK4oK7bjtemPG/8qKH
8DF9FJ56rtz25gxOUopxwxTWFtk26cJHwrFU6mpmRb62ACeWi2ORfx/K2vl5fyHW+rDMOW17nLBj
h1I7o88gohs+DXX0MSw374m3OyA2fyWJ8Ch2XOmdxWQ+8wB8bnEpv4DpdquG9O19SmwHNVJQUmnD
Gh00PP4WAR71tXP1FihxrXXLCkDiV4DQAa2biUuoDOIc9eZgg5FibW6W31+ZmBC6hqxh4515lvdH
vjxbK29BLcfIgt5f37XvX35/1YVS+eymlfDOLAY1ROTApSb+aI77WrdutLQa0softXdOu4J/lH0R
P4B5cKt87O0rjdh1JJVLhz7tG3J23eAxipzvER+fx5p/qE2+ETlYWwFr+0fd7GAEGTkTp1YJbADc
weP4XE5EbkzR2+LAjNgklBBX01D7zIMzIeSgY+c7+C7PrBmvUFk+Izp+KILgBTT/D0MOOHaz80EC
Fp7/rnyKrJpo5OCdtYFziUJukHE1/J9dC2+7rmlL4fpVgXdWiKcduK6Dox8Dln2/9ZVVsQtMRkVE
GQAqlScRC+l5jCrncaxb8I5BxH5nH5Zh87gBu4QqyLks3E993BVA9Ne3juDheX8Qi4X9/nAmNs2k
Lpx+iKuanGleQnVUI6jpkbLauBvedpOI7b3KvuJ9SSd61p46ZAZo2X7s8oSRj0hY1IfJ0I0zam0Y
tolPoDHkddtcxCzcK6rduwQM+OGGdayttHXFub7SyIO0MA7xC4HikPyT23fguy9V3m+FSdbGYFm5
iqa4YukcnFMf3gbgwN2c1G61Gepfa9/yWWUejbKnPo7B2dQng7kXHEn4XfvIdlNlVxnXyV3vTDoF
TDwJP+p5s2J65YgNLCfVsJakJC+bi6II4ElEZFsgmY7dUCWgCfT2rbLtrXJIR0FDEqSbUZy/KB4P
B5JX353A3WLhXVkAu/ykZ0AFdWlPz6wPfoJT7xvpN1Fxa1NkXdK8LRBBHbPgDLY2sJ+yd8qX72Bn
OZgJ9q3wMqpXd7TD1TyVpeOdgzQAfsOHdaEQX572tW4ZMHMA2jL55J0jHxh+AwW/pOTBz/uNrxxD
tpwnR8E47rcSzhfP/B9YXnDceDMDQBQsHoTo6qkjm0f22643sZkZU2irLIrO8GVmcU6j8Y9fPhmK
N87KYx/7AJC4rtxFRwoOZ8umKzmawufwDKqhYadqQl22nuL3kOLRG6Dylbmzy1DYDNmQCuJ/lyio
fwBdcwJZCTiwyx8GCn8+jzduihXbsMtQIJPN+phQ79xT3KUpnO8KuP+NMaw1vozt1daN5tqP27yl
Z9qXwDdXmvwIy2z6cn93rbVu3dEkd5rScRf/GNiXRFPgaipDt0QZ11q3DBtIJiL9ICdnqANNp4z6
7FCo+Y99n750+mpiMuTbWxobcm4L9lNDGeCM5/nW03z5wjdcC7vqRI4RV/4E78sFr+MV8KMC+U2h
X2KIDF7uf//KqUeti1nmUK4rB0PPvWpJ/Ig8Tw0q2L5tqnlIJs48yg+NF9DufL+/tSFZVzSra5KD
2t4D2XwuL6hVBpBwnMShyfHsut/F2npbFq1nGY59LSgO8pm/i0qwx0KPudxnCXYRSsMlCmdzRc6A
xSPMzVHwno7RFvnyyvTYBSgs84ZmDAimZ5jZA6YKlPmeT88FARHv/elZ68IyZVOMdKpQ23o2HVx6
wsHurKY6O5VUbz0X17qw7DmcC9GWJvLOY2yeUVv8gZX6k/Tp9/sjWFlguwgl48ppEbPCe7Hs54+I
f2cfSjnVp32tWxZNUcnkQvCYnJFqE4cUWpiJinYmMohv3dIyAGmzk+KWFrIf8VqAQMG0XNX7vt2y
ZsiRdfUoCw9vEVBIgDFDHyCzsHWQri2rZbtUqtLp+xYvTW9ykhb+15G6GhBXscmfuNaFZbsC9KMO
z3uybM4/e4Dsj66BYLiDau/DrimyK1Aql9SqKE1zkUVTgFMCYebQ3wTSrHy/XXci0xnCVGD/h+uC
MAzN++8Z5KaTJRR2//NXnAm79qTtgkB1QYn7pmvUs5gC3yREQ687CSmtfkaMRQ/QdMv2HRZ2IQoI
qnoVethQKZINwKOU6YlDExO1ADg27o9obcqW31/doDr1CCMRRtTQtH8XhOFPOmXiLJaddb+HxXLf
uEbtehQxiAAF9nAAhIHNVQL402Ay+wqmiU0wKFht+NQj8tYa3GiZrwPEMPiHeAkE7Pt+y6pNBS5G
OsI9qkArcssYsCNVBJfjfuvLofzW7FhWraZ0gHInvG1odolTFDP5hUGZI8nzwQOhu7tF/bu2CpZp
N/OgoHLNvHOpg/jch/qzV4X0dH8QK43b2H7kRdK285b4XqH+hrLleJjAyrvvyLBB/UvqYioazBDx
gY4D1dJ4CPg+Mgtig/qzCUCpKkdoFQuBOhLlaij8Ohs35Ypt2aD+bIRATM6XL597npCwmP4KjfZv
TtaYff6QTYtYURM6A8ezA9KVcSLKtjl1otviJFw57mxQv2vy0DUF3p3aQ21L3jxAX6o9Q2/7nQgl
OcxmXw6a2EU0YvChr1IVzSUrEIxGoZIey6dG1rPzz74dahkx1aRquhA3Q1uWKHDKMn5q3E2U+tr+
t4yYuC0IurpIXmgrf4AXS5x9thN7Sn6rSZg6b8ZzwD+nwtcHvoR0ltjjrnmxyw/4ILIwaxQOt0r9
3XtFfZzGIDrua9wKe2nQtsxto/1zVRYlKmbS7+XEt9yhlb1pVx+gWs9wHuBYBv3DI7whkVSI9ps4
qxI4Lo8TbzZA5CuLa+sqs8yYqXPwKGDgMbr0pBivIfP/2jdF1vUrG28yPqmbC+gHQQcZoYbM0c64
q/aA2ILKIq7SclACrnoz0UT10jnUTrsVMl25umzl5LQdy4UBOf0XWeD3dK5+9G390fPqL90+wV9I
WFpmq0GLEUDqLf2X1fwfVM1+G9QQ7LvXXctoBZN+RMBs+r97RUkXUTTIpe/cNdZ9CyZFnnkIq5yR
lsqBdoFAEAJDL/d3zdsz79lVB1FMDE0dfDpzoo8E4ARQ1UbXUnY6GRA2vd/J27eXZ9cdkEX8uCKQ
/GjTMETKo8lO4IgWB1Ay7CvZ9+zig7RLs0UxTV6iog5T8BqGeHKEXevvHMIyf6+cW5rmknmujP+t
xGwS0cF0xTQgxhVlWwfo28eQZ9cfVHMQ6XzsGgRTsj/7gAHAmX9gsnjRfDxPk3u5vxhvH0KerYmM
9MHEsGHlRTkF5C9LDRpZVHPta9x6FYuqqL2wit1zFAA7qIn5S3sQ8N7XOPnvGuiyJ1lXhIg2LZS+
TVQc/WkTTb+2Ry0brsKg9lHjg8ZZ6X/vWTepRAad73wAwWPQbJjb2xFxL7ZsmYP5uUOasbmA7Ons
evoIaMpF+8E75bDzpMb3E9JFu2bLrkCgZeeDUtD5/3WWOkqRIiozZ1cOxLOrD6TOJN4BQ/yvhB+d
RGFRJqio3PBFVxYjWkzklbWxdCjpGC1ZilhN7/ggoX3rUmD+wJl0f3bWerDsOQOvRFc3sAINHpHE
eEi2U19HT6Xbsuf7XazYs12GQN0aapEzTj1woKHSfSzrYwaiwe/KQ70sjVLUt5d1uqVOtWLWdl0C
y/q0yfLl9eqjt4q1waFT2cZir82WZdYuBCp9U3rRvy1v00QsfMnG9yD15uy1P5t6WCA+Ds2VCrJQ
aoS2D0rUDyouRRJQFMLdX5C1UVgmrnNdVpMuYBEghWVPos98JxGTF3jvGtNDxfZ+N/Gb73Avsmw8
yyqRK9ADXlITRcc8AvxYjk1/liToXxQg5iRsxwelQHpblVm74SWsDO634gVIp/4v9cIaoBdTyKBf
M1K3x8Igu3d/YCtbzEaGZX4MvBAiYBeDSsib603+Jddb2h5r32+ZfItLAyISWXPhoMY5pHEsX+ow
gu44z+XGqbJikHbFAl5TIZlVirdVHTxIrb7BS9DH5XYFBqo7Quw42zlTyyBfnV9poKUP3giE5pul
+ouh0k/OZIuYfeUSscmHQVujqqDv6ksWe/9Kx/wFKZ9PymtvHaOPUMz80M3j+f6Sr62KZfhpFpXU
RZHHJR0BJYUgjvswiqn9w9kLu/F+A40NKLkMx6G+gAskyI9ISfvDaR5CcHnsG4Nl9u7Y/b+Lm3l+
eWlHTc7eNL4fIbr2cr+HtY1lWXxERT35EP5GiZ9+jvzsa9WJF5ayc9SnX8a0OO3qxgaI9fMM42Ox
vAgzmIdM04eeAb+qG4Rqclebc+4Lvm/hbbwYxCjFLFFNeslC+lgRCPo2mfwSNjCY+4NZOUxsyBjI
zSEZTkYX4TLvAtaVH76b73QU7VIHxJlqkUtdX1Qrsw9Z2dPPDcoN040NtfbplnXLNAeNddC4ZwJZ
aPaDZ7Kc32X9UIaX+3OzYnU2ViwyXdY3Ixa6dfAOY3n0kUM45pgjxrgxhMXN+T1W7DHLroEAyMo6
hCu9wBgYL4GWdS/UK3+Ar+fb/UGsdUH+ewYufF16qnBK8a58Ial7qaQ6yZK+LBtpXxeWZdN4jMQ8
h+5ZyoUOcRBlkmLPfpszkx7BFlJuUKqsLbhl37ybaUtRf4IDNwuujqzqA9RMtpgXVlbbxosx8GUD
EI2UAzBokAIecV+rYJquOdvkO1kZgI0aa1MfAjOABFwMkgIpgWhEIcts31Fhg8VI3tZlBiavi+gb
+bcBLcxZRTq9+DITx10LbcPFQPUK7do0qC90qVuaUfTWR9dupA853RmjsAscWNeQcEbw4MIHEEBB
4jM4ZGM6f/OHPv90fxRrq7D8/sorwDsp92uCEYixyc6ubNMPBbi/NuZorXXLpKUHsgIycni3lfye
ZnkL4uityti1ti1brqDvXuEhj7YZMg+FD8xzI7utqV9r3TbjLlVDjKTnpQpUr2+m7T2IPlUhNAP3
TbxlvxBjmoaRxc6/zGtAhtjWLZz9YuJbb6+V+98GhtHAg7M3sfqCotiT7MBZ9ivG5S4xLhamLBHt
vHEUrZyqNjjMmD6Pgwpxrjl/V/LiGPmgUAH/9Z81D7/umi2bo5g4ZKzd3IE9DxxZSpKBZMtp2f9x
dmU7kuLA9ouQzGbMK2TWXtVd1d3V2fNiTW8sxhgwYODr76HvvVKNu0ik1DzMqEbC6SXC4YgT56g9
sPjWFNa/vzGDttFUl2ME8LOHTg2sV/mqcv3q6TklYFjZueE2gmRbtBeaYVARG/P6mjW5OBidV8iJ
O/cyqrrUy4b5MIjoI6XZz/OLtjWp9Wy/mVQ2FEsIfWt5HbYFVOMaDg1q3xyRzgEMEcdtJzLYGsYy
cgFga8Qhn3xtAp7y3HyCmNU9kNLXYO7d6bDYGsKy9UEM7ZS5tUK/FJuuzTClYgjJoerQZQxKxT2p
rq1hLKPX8Ks6EjjI2QA0XBbhuey1j3jCfnB2c/5bY1h2PxuI/ji+R64Clv3T+l4KnUIgaiCvHGnx
+fzGrxv8TiRlw8hmpFuImloFMsbsK9eAJLh9tadYtfXx9XC/OVVoQAWw29MIcGKI4c0Z1LeaYjcf
svX11Z29+bqMFq9jDPcR6HpPbEJSp44vZPZ0bfFe6XphLwfkU6kHaRbKkMpRxW7DyYbHtZFjUOjM
l8Vf0/2heZ47NR7W9/z6lI81dw/7YNyN4MymMl7GZcrRoO5dLZn3VfXOt3Yas8SgzLzjp7Y2wbLo
AOQYedDj/Hi8/+5pP0u70t3ro9j69ZYtc0ABmTJyzQE348HrdX1Cy3RxFfNLY2PfsmNT6mhyKgqg
l8gl+H8rp6RJ2w0lu7rMwCwjFo0fR8uMyzWTK88QmSMwGnaE5JcVH10bSEZ45CCj6aNmgdfiFZ0A
N1FA818pPN7DSn8/P42NrbABZVRNLCibGMCWbPilW3TlMD0+h4PP08sGsKx5LRIKGvaYBrrwEwr6
VoFA51C5F2L6gOb6r79QgTcIkfXymna9kxISVN8YSv5JEWbBHnvJhjl46/K98Um1E/DMSDy1pmyC
IFIXL02RVHFpLgMYuTaGDOLHPMpN6QPmAqKFApx0yRTRy1RbXBtDRuRIMub2WYZX+1QcQG88o3EJ
79Lze7y1OpY9O3VODeulm4M/OPjqAjWbeo4b75ygra9bpqygyebrziV5EsWyS3LaKegUgaD4sh9v
GfKsy97L9Lrybtm1iGDkeLOMcjei2LgTbOhYUDeF742Lc2UmlHUQwKy9mjMpryZXpuEcXeaPbBCZ
MaNbd5DT+j30sLPAZGBOFghhLlokG0XmiGmgrh9V18BQHmour4S/7FQINrbXxpANSvrE7fBpXAaJ
J+rraTdNvPVpy2q9euGyZrgls979SOdVnE7HFz7+begYm6uIRxVgknpQ153wbqZRkoQ78hCWuxCO
Dfdsw8aCdmyFCcLlis7oXzAdTJZmwMf6Gvr157d2awjLeBmHpJtv9HKVR2P7GTRi5ksW56/RWF+m
nELsmixBdVyEUHQHSqSj5b9rFlpG054W2Lu/H1qt6+a/cc2BrmPjNUP/UFd58SVq8zqFzAPcM4DM
zSXGhTGsaCimwnXn0Ovu+0BNzk/lxUX+L3g52p/n9+BdH4HvW3sw+qScutyZ73k/oNrroA1Rf6QB
y/FIb2Joux8VdcApU8rRxQE7P+i71oFBLb/a10M1yjqUDzmY6TKdzLM36oe8AAf8p/MjbGyN3fvW
OqYElVjFXsQMNQadOfFN0IZ+6ihxEaEhY3aOA+oOEPNwWPzS8mW8I2GU3ykkX5PcHffguRuzsHMb
GYRgM3DfRS8FdiIVq5AjrVSYlvuSjhtbYec2qJwCsdBQPIwBHT6WExAMqTMYeZGNY5WsEAn8SlqX
E4teeIWenGzhJCXBRBO0GO2t0ruJDQyxrt4bM8R9OWc+Fv0+Ujr+1I9DXPwginXkyul7J/sdTDxf
fixdqLJHhQfdHshta3fWJX0zrvHHrh1G4t0BwRLdzcbznpt4zm/72jg7ya0N67Tb5CQ0UciEUuCd
G/lTOqMtpWo9MEOaYU59sM2IcNyjqtg6CJYjEGSBvA7O2rMX9M4vVXXmizfCl11kj4Fl8XQS41ji
/fvQgX2m/FQKWYN7RnKiQQ3T51BVOj/On7Dgr+wDDoMVU4kykn7bLuK+Rwt+/WschGH3GbwZv+I9
QoePoWNyAE7rpXG9PHHBBTW+1hxp8w8hr1HYSIShbfmRIdVHb6cS0mG/27nMmiAtm0oNj2WH3nsU
UyoKYMwlgQhEpq0fHeSDKNoqKO+FU1bLNUTG88+ax+1FzH6M2SkZPTek6XtAJEkwevxW6KLvk0yR
aG+ADVOwm/sIBchcokH+ZUCr3fR5Ji1UvjNeT+xYChW+nt/cjSNqy0y1UC8RFdz4c4En6cPsxt1z
XQFHctnXLU9F2eK1bGmyB1bmnfw6gGGfXBOv6C4idcIuWH6KuENUtp3xXmRd+eUxo1UMiFum94hY
/8T175x9OzUDvacS4KAyuocG4Rg89/lA6HIUGppIB+qHi5uaYDJTnrZgvrsPIMQzQjKFkL7GYfCd
aEpqiC+C2wCkMvTfop79OkubkMMHvbYi6GLzuVERd4rErUCGIECwIEn0EcgaMEfseLyNk2S/WQB4
Cpt2cs1db4rJz9OaijJGVwHeFgix+sILL8FvQ3vdyiSS2NFMB818z2hB9TEide0feNQNO2/HjYnY
7ZCzroZRRjz7JEXsPAYsLp4yMNmeqiDf46XcuB18y2U3kw/qyCzL78dI6lTwPANWczJ3QF6Mx3ga
utQgsLpwPpYHD5YZ/4yFexcEBI6xX1zkCZSY7mRA+EWVX5iI5QhB7kvABOeIT0jUCJ0AU1NFiQ79
3ECyY9kFwGw4EjvBNc1e3pdB7dy58LcuRCflMBzBv8n3ulVXn/GOJdq5LUXKig28dO6AOV1gQu4v
BoTBXRfzPAHHdrx3221NZD0Zb0IQSsamCyGicZ+hnB2WaT4rJ4DcBTobHzyvWOIbQYqYID+rgCUD
QWcDysvEHRR6Zw+OcsqoS/Ox4QCsTrE3sbRRLp3FIdRB5+9pkm8shv2CR6sWH/zabT4NyIuh4uB5
N5KxPiUMmPEmBmPxeQe+YXH2c74XtXCWjo93sccaelXmaFA91SYozTGAtvcen9rGMHbSj4YQXsqK
vvrEJXSQDpKN0Q2pFHj6StHl1+fn8ueF+t4JWkd/s7OgdkLPn4NGmyhvRMySKkJR9UVTFUNIy2Qh
Lb6rPivmq0jlsi2PBLlUmriBp1WWIKO6QPZqJUC8WkB+NGaHzHO1OeSOcJlMXKfgy3FqZ8gRPEg8
LqY+IaQwzcelATFDBYmWXJf8ruQDrX+jgMfZYaw6h/wLIS1vGY8zC5B5u8oK1sirFp2h2ZcqGKT7
pepbVvFrJzJt/TwFoDCvUlCEhu0VE6MOvesetQPzU00BNBCfXGZk/Yznkzd2R4pO0+JXsRDieoeG
9508BY6f9/Q4NTrPv5een5Pnwnfa8qcfeXF5Wzs6kGUSqab1PpqxjxxU4WfXUw+lmwGpxfouHps0
kKDdfGryOm6/crBv+mkYQzIUHfCtCvKbuojdsAOjjAq9O+QKePy0xKwJ5tQM/gBIp49q5RjeK120
zT/CCzmDiGbgBl+jyUcKA6XUuXNvSywAArYqwD3yNXcy3t8RUpacHGKnDOb7XjUBe6Ld7POrviW9
/qoFK1V77MqhV0M68cmMB+0Lx8MGkyLTbRpNKxm8m1XO8igkGmroQcqx6Z/xni3qCbWFzIM2GZSf
KdDmpC7rPfKMDcdi9z6qpqCqkqZ5aWsUlVJTSzwFkBt2vp8/33/0F94533YOi2utQxVJ+QLIUjRC
QUFUWnj/KCqyrDrUjNQG4bkhkLnoEp4NED8rQORdeUksdCuuF0jHIS6YBZvK38PIGbvrG8HURwMN
bPeg4XzdpMnc0n/Ew3bIr0BSH/BTA03v54BXw3IfzT4cJxR1fe/AinCcPhXRnHlfCNiep0eQ9OgK
oi+eaEJkjwKfkEPR1oOcUhWCifufeSDd8DoE49AeTBfR/i5z0GXZXQ9L3HevwTqhT4EEcOkEfqpA
pigUMK9KGUIsv7tFBEXLez/uqiw4zmo2YMzRuZxdSOR2Y70cDJx4nx01dVYb0nPfNwmPaSav23qB
6k0Citkemnhw4uZK++VC7kAsC/Us4Grb7kumlcrAc9Isk/8CoBnJrhtRLjXgpDXUBg4ZI6E64uUK
saokA0HXfBdETezXt5xJtGUnRI9GoaWzKVx+27HedZ68qvM8cgwk7aU+5sgcNM49mJnRRxGwWYdN
omkZiRczmrr6hVi0jj+KUVL2w7QziSAphQR0PKSUBK12kkz4VKW64WtqugCgpvkSIaJwZ0DERSTC
I9TGpdQ3QaSbMg0bQLWOA4jKBp0sJlSCPYz9KFTz0QWDHyAmuPSiPeq7P2nO986nFVt52UzR12fC
O11wFX4wITG0S6n0AQsU3Olqnuh4KNgCzyvxAxNWN7N3A/U3w6okDNupOc6FWzunMO+d4DoSaFEb
X3asZyO8WK32zeWwHsal7HNy1684sLsyNjM94fTn8nZYRrdkSTmTgBap6We8upMaqdaiOvo1aFc/
nv8JGw7Cruu42geVlSPIPW14m2qGrhEcNkXanct86/vW+js5FSTmZrkPYdxRyj0HUMDZ5RfVpfDk
tsLZwg+8oFDCeQ4GaszVXM+9xBJqWd+cX6B3mx7wvrASt17p5KEH3/lSlIh6SMTiVHgxhEPAjQbS
QJ3yAC2jbud+iAtg7S8b1JrVVFEoevlV/pDHo37yvFZ26M1zhiyCiRZhwG4cxwt4cehMo5E68uiC
5jfoOsYgLbosmWH3VMfOoDzwLZYPEqWC/qGUAMkfyxKSF8fzk9x49th91WAvBhki3Px92bGZ/qp6
Nyy+oa2AozsWXYLlDHc+Ri1CTbdu6n/PD7pxHon1XIS+n8ky9IzdL93EIP061A7EUwnnO+2UW9+3
InldTdos1NWf8DpghwFKCTR1XGr2iuF/3jbvODS71RpXDHRK84I+q15XJHwc8qh3owMNvTlTxxmh
VJjfkDjQjg+cZ6MYqF6nOXohEkrAYSL8sMWfaKFkX1wPbiP8+YDGUj0KcNiAdOEa+ZMx+l6NIbSo
Eo5rDuwwZd2R04TrMYcyaZhnfniFm4pLL4EAUK9TFjuxGZIlmGKGB2yk3dug9srimAdTSe4UqSr3
qZr1Eu0pTb57eGB0VlxNx9wjxGnqE/MF969pW4fdFTrFen2YBi9+cIaWOQcChvgdP/Dn3P+18Bhx
3fE3zhoS8lzKalQnnXtLQvKIfnWAgaySiAfz0WfoukHDwk0b9OW1hKTsA+/1RSlqjG05oZwbNpMs
b06RzpbrCiKbV7VAM/ByUYUcA1huuq3CyZ2kp04QgEXsokL/M2lQjr8k6YDPW/4sXEKIaousPnUB
bZ7UWFffFM8+tF1c7mT93n2cYgQr4+DVYT+H/iBfaQTopedWL6CimY+ih8DvJNAPfN59rG7inUNg
957KfGZL3uTtiS6hQJ0ID24QppRH4+jTUICWU0uegtxlR21l45TbdU8UbwVUznXzyqSAjVdTlvwh
ByJjlN0sTXxTD5dxaETMbk31WjM4UajkK54/zpU3zerHArgk21m5dx0jPr9u3BvzAb5jUEUXqJMf
Rkhj5vOaTBMX6Wzi65Y7EM0i3RgSHSdufKghzzmJ6fPijIAU4mHv7tnh1iQsH8AdIoKaDd4ruh2L
QwFw7MPYXoYsxCQsKw9CkE0LNdSvpuTZwWAqzj2U8KS85EbH9y0jhwKzyCrB5Mmw+GfrQvS8csXL
ecPYsD9bIsubutbDE8V9HdyqvZt9pocXnN7cv+OBy/Qruh3jHVPf2gTL1EFIq0NIWpHXIRLTPRGO
7NKGj/0eUmtjKnbDKQrpUKZ0SfkKrEG41tMFzKHwx+bbVHlcP09KQef8/LJtzMXuPEVHPphNQN0E
x8j5B1HJ+hWo0r3c9Z8o/h13ZSsSDEZAUgYMWQ9SeP0H6cxQ2nZLJ/Y/IC5nwe+hplO4XE9Sz8PX
wWSoLtx4XqC/U6yAE6dDL+fqN+fRtBQpa2MRfMHTDzctLSG3eUQQatQzrcYY3IZDO/LBxX4AZ/JJ
ToNpPqOT2g/GpFj8prvzJqh979wnW8tmORMG/G0wQ4DisfWNd9SNm726YNHeAYpvfd1yJoXQ5YwE
mPtKfOpfD7qt6Kkq5eKezm/6u0+KiNltriaaxagyFT+AEbdBLQdkyCbOP7CaLEmrxHgQkHv1KXS/
ifx2fsitKVmuRRfBlK/4j5OK2/YDtDbCx3k0FxHMYUKWY8m4Fn7AQ+91Zn4ZPFHKTXZDxtb1026u
251tWZf/vcNsBRGLY3Q811n02oSxc5W5hkDpdRpvs7LaK+1tDWG5FmjXsaaitHkcaTtfjXX+C7JM
MtGya3fCyI0b3W51JfEqgihn+jqHkBply0BOmvHsygvMcMtDp7nro8vIpSBGuUYxb+7cMCdzoAiC
ZHcyfX4T1nVEP5Wgzp2OFx0ru9eVgDddQD67eWTtiq4Uss8/o4twt+C9YSl2v6tbV9qoaIB75LRP
V32bgkTjESKb/Y1XKNwzzX0zI4ez9F51fdmcLOsfmETOcIrc17a+B/fm17mevp//8sbpsnFmoS/n
BSIl6tSC2v4bc9iUrl1zydIa/+f5ITbs3IaZ6apEurJGHOQRl5W/Qd9Eh+e217vl0K0BLFPndYNy
Osm819afPX7wpMbN4Mi83Il4t75vGXmBGvfYT3VzQiw/egekAkP5yfF5sCdXsTWAZeKUCw4Y7bj8
b/Qw59CqNxXgXufXf2OL/2p5LU0dySZEHKqMyQ9ThOdHjFxRd8xxve4MsvUUtbteRev71EPL1OMs
0YICPXOJlCwuQuFDFvYPQ13AuynRk1TPs+t+hUrNXgf6hkXaPbELBTqkB5fTybSu+MzrWD4WpLnD
7fKxnjqeGB7G6ewMo04MqAl3ZryxaXabrBGSB+2g6KvqpaFHdDW44thNHdux+Y2Qz+6RHcrYi6gp
ote2879mhvxWMSitZa0eopBnO65/62ysk3vjjfnKBNJDgvtk8I5LM5fGqdfHzV2TBXvzeF/iBwLB
1j2fEaInkbfzqyAaRQVJDyCvNalaD4AoIlQlPO+XIf6dXzivEAplac31RfKdGNzyDUWgapL1GhkS
dL2FaeFXrnPMWzPuHb6tY2A5h6DrltgEMRwo6npxgsNfwkUQ6e1gSTYNy3IO0MrWXWlwun2UhQ6V
dFQiQSR3jJ3wfoqGJRmJmj8Zl39DVHiHJ9ZFgAloL6/m9uZseKYdR0C66tM8O/IDUaDITpqBQWEA
5CH5hWGzjUPF088d4tJvToPQTtrSNrst42a6JPWJOawhz5s5oDglmyDT+hFoxwCt/pI0bVJD/27H
ftao5Z34z4agtjRrIlEP+lGJJgCPa/Mxcwk/DGX9TUEl4MqgUfXQDHsv2o3DZsNRCRhLeQ9pw1Nc
t/WHjuXNj7Kt2fH8RbE1GcsZBCNahcng6UddmKsgKPIb4w0nWXlfUZ28n6EzfUD+dedS3fA8Nvx0
pSznKsCtNDNFPgwaxE0o+JN7ZPYvYrDG5lu2X06oL+NqUCcPfKNVspDhNs/58vv8am3thWX4PTJ4
2VI26kScgqV64M6N7wKpcf7rG97fxpoi46KEAVHW4x8JMa/Lf7alusu8/hSvbAPnB9nYAxu7OQuN
Ymc+to9DHSpUmtF94ZVddOOIy3TWQCG1nrU3BjhzGtegPlSnotHD1VBBxG91Ved//8YW/AXaHNtO
BL0nnwa/+Bms3FstZHbPf3vDGOyWWjzmWxCRRPODjiDRQzuqb9Ar90NlYFj0K1Dfx/Xk3YxraHHZ
gOsmvVkpL2AYqZmRjDTsZRlFCz0RsI+yOc7TZqL/q9IZLnuv7635WcY+hPmUgx9KnahX/JyVThQD
ASY+j8fT3drvg1rUz/Mz23hf2nBFqcK8jWJXPq1RGY/rA/iIXuAv74bc+1ri3+eH2QgDbciiC2VT
GflwjkHpQiVyFgjHVJA4MfvWNtCNNF7MrrxGgpGA7bHcbZ1AywmoFSvD+757/OMuB2ARrkK21/y2
tW7WzU8BUGq8qtaPTBVxUkwQQJx1dMUz6Gq4fX0okY45v3Qbh8EGLWZ+7rYSmYyHuXN6NOSa51bn
P4mqfvCp/1TjZFTBnmTe1ljr39+c87YHBqUI4RHKRT2EQCalnWSvAfXQGV9+MEufJaAl++f8xDaW
0BZ+ID5S4e3M9aNs+AAGQPpLh2iiJUPb3vQxQdkKrfLnh9o4CjZ2bxi6aS6khKcjaGoLIjnfNeOu
qNHWqlnegYsx0mGPHWqDIcRZgCj3mnpYDVZxaDORJnhZz/Zlc7GcQzGzxp0yhDV/LoZ2qA+g1eCH
yz5uvQdU2deABy7yaRYev9axHKGagPLO+a9vXJyedelHaAUOAygznOYiao8uzdq0J0MHd9ZrmcjS
uK+XDWSbftA5mYmNfiQa+AsKq///W7og5cv5MTYuaLt5Q2UxAyJtXap6RpezQJMOmHXqpPH6Ymc3
NoawQfHc5abrR6d7lKqhVQqq6DXnP2av7Zwte2+YdWvfCZNtQPzcteB8XUj3yKvRG8DGlNfyTprF
xTtv0uia/+LpZcVZ0cIxfEoynQXlD9JmpH91KqCA+IGgr6E7SgXhhLTkE7L6Fy2xjSCm0Aib88DI
JzP3zbEtgl+ZXzfHBv9xfoANv2BDhyO/RcnGieuTxkN0TMe+K37VU2i+nP/8xnn/C01JauSgK7c+
OblPANzjP4ackM/jgtc1CJuHnYfUhv/5C1NJhDZ9CUoLwsbThPxtGi+TKFLRUN5crTW7CkhenVZ5
s1zUnxr9BXNa2gJbDpXeE4gW9B2bOV8ShGTtXm5g62ntWr5CRHNUA2eGED6uf9TtfMpLek907T0O
xgDctL61ozl8CV13uokKJEfO79nWkbBch4ir1kHTiXxCJ1gDqTIEmBllO8a29XErajC0yuKq8esT
6oXQcAs4c5LQL5D5u+jH2xCpsG2yHtyX9Qkcy+GhAPfjDWQZ99i9NoI4GwvVOYEgde/Vp6wGcNlp
lgwpQ/ZzvefWNBGAuemfEEGBKfWyi9tWpIB6nBd3flefBDBMqWcW+VhFVbtzH21NaLXb/4Q7Xlgu
MosfWBT/BDrq9zBl8w8wJxaHoF6q6xI8+ldAIWWPORzFjrVunAGyOvs3g4KWNpxIT8VpBP7vHxV1
6MlTeejfnD8CG3eGrU+hY2YCs9T5k8mrz2u0qAZdPTiZF+445a3fb4UIrOpqNvICZ0y7+tF3Kvc7
sC1qZ0u2fr5l9h4Z8AR1hvwJNdUvaGBswG9f9re+DtnpsgWyDDwytAfluJInx3f94msbAOH3fSY6
mx74oHnw8bJhLFOfoSxeL7rDw2pERxOAYB1Yw0IVHtxaNL/Pj/H+VkS2ZgXazByWk0GcFp+LO8OA
2IY2q9pr3t36/HrfvDmpspcZi6Ia94ogQXw7NQATf6FMheHhst9vZwAdLSs3YthsgAyP0i042tfo
5/Mff9+4o9gybl2HXKHC0ALJDRr1gj8amsVXATK110jef+x98N+t/6tuL8zYRzbIsBWFiVURyVOJ
NpqkgAZsAiwL0sG02guh37eP6C9UYThD3Aw0PSetweaHPrbuF1LLYUo70194qiwDj1SAGwqR32ns
TJh9YWQkbZHKKsyi5/NbszUJy8g1ONCmnpXVia8PJm/oHhG1yMdg3n00r5v8d1CLBMZ/j66SJWmb
3hUn5Kz1oViU4imtdPmdRbk+kXYhe2IlW0Zi2bnwp1j10yRPQMD6qXEX7HzWMPrtoqWyAYRogYo8
NtLqRKaWZWA7KsekiSonBaep/HV+jI0p2KjBiGYDSCJnecqm7AVw1OXah+XvXBcbO2HDBIsW8kK5
01cn0dMXISBGszZY39a4mZrIVzvedmsKlrGrFmxBGTRXTlM5/hQBT6Kpvuyw2lDBBtFgVpm4PE10
Hq4A61W3hM9A9CIuuCjmRDb8v6e1LhTtdZTDb4CcYMQ1oemYQrxtT+t6w95soCARqhJLEFXAUob6
CFYZ/1uzgCF9asARfdkZskw6EDKXBWDbJyKnL50Yw3TAM/H6/Mc3ypR4bvx3gYql7AApz1AphMNm
FGyHADcn/QL2rIlK77isb4QgOIzDpNM+xPmCWuxlr/DIlrFYgtp3XZRJT6Mf9ofc5VFxBdG+qE6A
x5KXrZ8NIgTvO2vqnouTQAvlJ5HTgqTgbufk6vwSrnf2Ow7RBg6iQXYI3a5WJ1c7PzT6M1OA4k5r
Zmp9H6pl7er3m8vgtZGNI/Soy+oyJ9XJQOv5sJjB0ETNTpcA2d3seMYNk7dFLLQL1FuItsuT5yMx
mnheX32NmkbNh/MrtmE00fr3N9GPIsEQoVFtfXp0PRL+qmtuFAvdGxpws/fM3RrEsvw5MrVeZJA/
kQEcatwj/JoTCGZGAXTXL5uHdZ0rRpZ27QA7eWOM1HsYPfR9MF+7oLw4nh9haycs2y+LkkI8d8AV
iEzEdY1HuS70HlZw6+OW6WfUCYJ+QA6lGOpvaDczH2LRxa+X/XLr8lZgdIl9v4ZjdMobJ4zUIWyj
YWdZNvb2L+ieiGTJfTw0Vg77SIC/p2zEscyccueEbkS4NlxPsgHN1QG6JNhEb4NiOpg1saQm/sr7
9nYOh5usq+/glufk/HKtt+k7TsSG74GVvIyRUcUtW7NfZulE0jQEPeZcogsz7HZc4UbqJ7JRfNwV
Qji1geUhZBgmACqZArl3AQzTa5uph0UgdkANBJDe7iGC3OZllkLXjXxr8dgvV2OQk+7bMTWlS14r
tHKzdAzcca+u+37VI7JBfbKhPTh/fHnSwNr9MUe/GvWd6zPw1OfBx7acypvz27V1AC3Lz5zZB4e/
XzzpeCVDm1aNn7ih30sBLvOdI7G5WZbxQ4bl/+xzbRKI+vJlWqtEfHGqRyfW8t/QiYBYVKOT5G1O
XsFELXZqihuewWaTC9Ef7Y7Ir54itCIT1I0Y7Q54RO4pQm5933IOpHdCGLCDK7ks1O1Cx+xbEPrh
v+c3Z8N4beSfdrIF0nFIpq318bbJkwzKv31nZqC4ix+l/jEX4mfVFvT2/Hgbs7ExgOA0AB7CQbwi
0U0fJY1AA+8VNcqZdk7C1gDWY14BaBfEBO4O9AvTg5wNyrp520fN4bIJrE7pjXX6akRpEiwLpwYE
XNdhVrQ3kVftJOU2rNIG9NFxUiFdGhRz+B8VHq3dI8Au/oMfgJ09QTt6AR2VXUTmRjQWrmv4Zi5x
46Frm081sufVT29Fehbzwq9HmBCZv45l3KYNgdTQ+ZXbmpzlB0DSRGutZ/GUodzqDAD2zZ74R9Zo
eVRXnjGuyx8nPGRJk6Jm5vYXMQxHkc1LpbSOq0GZ+Jbnk3lhQMU/uG3//fykNo6bDVyYReG4Jvbj
W+lO9FkIz/89jSgFnP/6uxvEwInw3w3yhqFB4qv0ntH2Au4JaKV1E0BQABCCCpVBPK24o+gkCrxb
R4OQ7N4Fz1O9xw/87jWLwa3TAY7XmgFHoD9RCJFDLxH5zzmSGQqm4E5svKHeORfvLiHGsc4F6Gl7
iJOy7pPQE+gd8gZtsDiaOyCyrVlYFwPLQD5QOgV9Ag4PDVEd/cx7IO9FV1Sokdav5zdqaxQrPORD
MZVFR+hT608qhd5clgjoBBxJH96CuG8vy/P+efgr02oa6utm0e2nVVspO6BfNGrvmdcS1K21S/zu
hNrILI+tLho2JUsYobH4/Azf36XoL81gPzQmm/Luk+fW8W+q0Zx9qCsQv6SXfd/y2xqTyMfSY89Z
FbFb9BPyD0sHspzLvr7u2xtPZyKQfRS6bj+BaSW7hfpIe13RSe+csXcjHBRpLDNFddyAc5DlL8QJ
/Q9esdKGFQ5KX3XMyh/nZ7A1hmWNrK5Gp9dF+UIH1f8zx0uwJDR05989CTK2c3luDWKZood2O5Q7
1fRsIC8THYqhW8RVV6qsOVRF3OyhlrbOkmWTtFlIEw1T/uLVQfjEGzGTxAfVzefzS/WnsP3XAwH7
YVkjGyYZ516RfeBA/fvrU8SdyW3rtb0P9ZepKpuHtqT6s5obPhVohVZ6OkRyqKsJpAoletjAp7KQ
6rrqkLNtkxBChRFJl4VJ9Qh1iB68c+d/6pZBW8EdCx1elo7OXgYFJe6syL7SaayPQYxMBQdpGjSj
wmPvIbN+frx372AW2XlcgzDZMTDkF5A66yfN4ZmKOiiP3O1V6lW5TEY0ku0MtrHNdkKXDqLppxJm
UQS4Sg5ZNaDGSOHs9wjoNlbPTupqGeZIHfrkGa+LKpig7llDjukIEmmwhif5qEzEoCswtYUHJkfu
UTBC5J64jJMQjWr/dSoDNDWCch7cZz7k1fQ0A78SHXzH94ObugqLaidkfv9uQYPCf4f5H86ubTlS
G9p+EVUChBCvdLfttt2esdsz48kLNZcEBAgQIEB8/VnMOQ+OYppT/ZY4KdS6bF32XhcT9WE7Vqo5
EyOc71IEBhqtYuThfW3mlsRVPZmtXXhtfVi7jFekYefVAX1mSYRVQeEra5ruZ52P3jMfhy99v3n5
/IML+SBK7XSwzueGSVmFz7KWyKmSqevqHfFpybqd1qU3DHsuU2KePV3THrf4BJACeotR7vM95awq
3qQTDN2NHwnk3nbcAzz2PgBhN93ASaxshzbznAHv2nR15Z6LEKIiKocywxiBoeRC0+twOSDXmrC2
KkGzQUKksT5Dbco5GrkY2eAxG921uFFc2Q1rk8GwQqY2yZuzgN/DnjTYaJsJoj+5i/zr5W6shLqd
N+bt0PuDF3lnjc39GVbK1VvuXJc7RK13if93pzdTCcpBY2DOvC3FQUw1OyQMN1GoLW8RG9bODDtX
XHspTOOGBgr9HXhpyTh4O+lDJBpGmcSDrtnyL9wZbpJQ4XTAub6Xmf/3n3/QCY76nCTwRkZ+6PKA
rgS9nVauSwLhsywyZ4ABxpiPIFkE0GVRGbg1UXDt8vtPdlmUOVeKeWciAW1LoeP5SJTD9oMCWuNy
T1ZWuE0bTwKcsmMQyjOvFNkD043t0SdVmsVDYsRWfnZtvKybS13ClGhM3eSsOExT9sxEjhejOA35
sQK1Vn0YKpUFz9d1ybq/gEag8E6vkjPrxydWF+0hcXB+9hUYAJdbWNmHQ2tbkBFtCqV1cta0Fjey
RDY4hV3FAa+0l1m19DCHZstGfG2CrO2h5ni5zkWanDmsqxVFAiCC9t6uiki5scmt7A52Clo2EUQN
+y45J8ahLvT+hizbRUWU9xvDtdIFOwWd5iODphEmhOC5vJMBHngGspS7uQU94vKMrDVhvU94NBNw
6qoIuqvKuemyKdnzqq0ferH52l9Zw3bCWfMBMmi8C55hi7CgXQpIV8RjqUWUAqAcNeQ7uAS0qvfX
9Wjp6ftdtfWDFgmn4rVOFoOqZXuBRDi8JcEk3Zj4j9OycJq17xPSKQeT++I1VW3zmqBA3t4KTZx8
14FR7sS+xD6jy5I8wrAzxL1mWIS9B3CxrlwZ1r6QDDPSFdCgfZWUlg9pU3/mHeSuoH3+enkU19a2
tRdI4Zg5cj3xytuijWvNs/vcr4aNn7/2dWsfoE6Hgyii0wvNWfNbadp/w36abdWU1z5vhb6Glp1J
AmFe6s5Mf3FRN4eWXuevy0M7twx13Vl7jSdfk7DIC9TJayhc13VfbKyulZC0c8k69XsTkah4HaOy
AC59nHGcMDm3bpy1LvTHr5phmzvO4buelqWKXgioyHsFBdO7iOkr75g2R5y5Ce5iUvsvOtHOT52D
DjKWRVvDDxcQj8s9ACEMMf3BXdtOLHO/BGpecPYCXn2XP9YUsMBbISAUXB4GOBBOf+XEVcUnkdCp
PBasD8VOJ4kT6YMwoe8dEsil5rcEVdBoD3G8wMRcUFhUgHJEWIqqQdCc0lwFzic8aKMohdgFTOIE
pEKM7I+uglIuiyG22h0iCVGlGxyaUJQ1oeckj5C/C78PLugXdzxn9Ivxi857HIOcJjfIBkGEUCmo
f7yqPCv4QzfmxLSx0DDUiGtUrVBjpCNpfiEBVlUHYNygSZy6DQvxE6fIvzEp9JZwle9/mSSUyTEN
Zhjl+cJ3D2TxGLphwCqGsDeZa/eRsyx59jIPVqs1qor8AZfk8G+nT+n4U8+iKb5pH8ZLt6SsKC6D
0aTYp1HDPPenjFDPVvHIJA43eKtpBShh5cudmZa3WlckbMdACcXlRIT1L9nKqblXkCICmSls20cm
VXDqMOLTuavk2KqDlzTodSrKMv8EPffZ2bMBwtDfWenV5W1deNIbDjLok97sOogD85tCU8ADkszA
GxbCip238ySwxID3VkPwmflqfmZ1PUc3qVRtfpv6wpsOJgrgs1UUeFjGRVHm0MDJQunuaeR1Xsyn
uXXuUSZoJSR0SQZU8s0cNdBjZkWGtdLnkzmNeBtBeGCAA04T60jNSsY690g4772wLNlB534gAZfx
0+GmkBN0lnaynwIFCeWuHujjRMGNOigA5H6E0zSwO7XIh8dVQOBe6VHcFG6zqsjlJ8MN/1JADCrf
T75o/uGkn7EmMN/fnHaG8lgih3n+UetQ6GNd+mPx2kGXWD8IuIc7WBE9ChuZnn/ruegpXMsmkJaG
bIZg3Mip8z2lrWg+1bpQzY41jsgPxsNG9qh7Nx32sDEpCahVQd3smQq8aFdPOvJvs1BMD5REi3KQ
19FDZsIpeoQMsTB7PxEdlMs9A+IfnbqmuMehpMhugjLE+KuBFHe/S7sWyzU1Y17c+rMjul81Eep3
5GsPKiWBkHdek4bm0+j2AdvRuQ3x+MnxWjyOZnSSfasrdFE2y5i1EYNZoOlTGe0onFh3uWRMDXvj
w1jkJlgsaXZBNyAlYhzWfO98WOLEs+7LzzMUvIGqb9yeQHSnnSj6OKNiClAIjuoqK+YSJARnjGKn
wysBkGiY3ewNaZt/XGztX3lJxuw+ysQs9kiB099FCjWR+6Sbs5ciFFUbN1Ax9h4alNbJjvZhJwAu
Mmg+VRDe3lUZ/v+94AB+ytjnQXffjiIrnpTk8kwmEYHapDgrHtqyr/LDIAtdHKGZbcjNhLQu1Hyc
WdxR7fsSMSbL+bFBAZ96caEhjPHWRoE7gLEB3ejHuTTq7IBcBPWRoqyyvR85Jo9LScpvSgKAGA+y
5vNtlOk+PDajRk4hgfsHxOvTBsoKRTfgx/t6dumNQoH5aylaKNkmytPRPiVw+4R86khhgWuI2391
tVd+GwX0vhwxdxHcmsSodlkNE59X4y52LGNUmfsp77xvoeuWMy4S8MV6cEB12qq8rp2Wyx3g3XUv
CaBzkAG9+UIDEHUOzIOe2r7Ix0bfRKEr+f7yWbNypbClPGRB2pzS3Af4xpVy7xXCB/Wt0ufrPm9d
tyiSAxnN+giGXsG4K5DzeQocd9g4KNfGyLpudTlnXdRW2ZlBqR8q7nCz4Boa/1MPsczrOmBduTpf
u/4w5tk5aUf3Fnyv6LEx/pV3eluQg4Tab2da+y+TR8uzr7Vz20f+UO101qfXPehtOQ6WdV5Disp/
GQKvaW4RU25YyM+OnGd13SKyNTngOQZR5XLmL77Xj/fa6cXj2Cd64ykXfXwZshU5CgaviaKZ+IuZ
Fxdm8dx12OX+6NhBH7OE7H9+qHzn+xBtCqWsNbksuHfBxzvI2SwnNCywxmeGiTcaztJ/JC2wxZkd
tpZ9H6CumoFVtjGIK4uZLhH6rk1RqcWiww1fZFAIDYOLsQLFh6c4C4am0luZqpWAt1U6iE/YUOU8
RMBnXheTUIT+nQOi8RZmdK0BK+QNBwG153X4koKhXSKp4zv1fgDu+fdVEWmbw9EgyVkBU9OXJOSi
2QGoOIzwBCXBFiRlJZljC3UkBClNmqb6dRyC8iBgpfEXbMrq5w4F/FtQchy1H4JQbCDdV6bdVuxg
gZ/USaLRWgBjJJ0NAwIolXGYbnpPrrwmbMUObQoVhYOvX3ma/O6GgMJzemy7W9ovRO15MvtpbMgn
MKunKztlZV+ImYC8FkK/mqzWMOxEkAAP78fZ0uzlZbCSfbHVPMYyNbQManRK0vIATZWT5Cq8Szx1
gm37lUFpu7B5oxQsGHj/CnMGHUMJC5i7aXgC5ofsL/djZaux4S7wdaNBWGr3xcMJs2DDmx1RBrBF
7C4jqYaYU/3MTXVbpdFGgWGtSSvJUpdVpRsl/q9J4s8/DCyeQWV2sJeiRdqmbSzdNp6wzjc28ZVd
wZbySIOyStpoQhGXCc/cA4gjuoMcUBbYaGAtjqy7gPE6Po1lPrymQzGbXZoHU3o/T8Ijtw6qVlv2
oWvNWPcB6RYizXnVv5KMp19VCGC6mblzX81VtFFkXhkqW7oD9EL4zkCA/zka/Tl98mZc3ncwqEHG
//KSW9kPbL+xsYL4zBQN8yuE4u6oozI40kvowY7RVx+K8lUDyGffbJLPPuZhQLfV3g3Grp07HajX
zowtIF1wosNlsHU4MUeZzh3bw+6MhOdxGHr+A4rVXvCpMBUQOjEk3lweh7SjzoYK0Mru/h9RDwnY
jUg0SijZ7B/l0J0onrawpHHFQ8nDz7ixboTZ2jAvS+jdga6QDXDzXnpIo3ccEjXqMa0xsl7g/Z1W
yQ4Zr1NLhufLc7qyLr1lMb1rrJ7ydipRBnvlpEieda/C70kUmZMzesHGXX6tCWvb4NMEEfpQj6+d
FjmoBx3gAcQtzBEXpXrLlm0tBW2rfYD3WvkhfAhe51B9nfmcxHDJcU5epUY8/+krjZK4n7Bco3wO
nvq83ZitlfPEtniBrrSjaolsftFCYjwWAwQ194wyF8Vr4fpq5xQ1ZZ8vz9ba0rB2EQWnn2QOS3Ku
J1nBv8PbwbfSxWg6AIZ5KFY6Y/Aykeg6p5fQlgThEokFikTcmcC/LC5yZ8ccfPxPjRJ2SdUu4f0h
86CQMC9L9HInV1yRQlsjpPOSoWuraHpF3b+oyA6ZNvjmxKIKYBwSR73G+zxJe+JHe1Qa3PlReH6d
fkdWzHMeyjqqs2GfJyo34cEwn4tnDg75lgjzH9jHBzlWWyaEKznLAq5/L3pIRffKfQbw+dhFWXia
uwCZBmQ/pPsXcrEqlPuxEcOc/CiGFj/kfsgT3JoLAD4ZvLfyCgpiIbQZMKyBrH80vhDjN9FEsJnZ
VSMIvr861laFhtU7jBYE/FMhZyzv4Q+1lKpLSKs6RwHLdKhBsrYRyLYlBUHiBLIMTh3ElKQDLfe0
Lc3wZZphKIVhS2b1mmRl2e1rousSMm8FDKxj5Spn+l04JXUASQrwcoB1Fsu96JwGAfhvMXBhTrrX
FW+haQSySe0f8ar11I+R8KRB1PWm2ZN59mgbe5yE5OwZzNRBF2Fiwjs2sMy7KWBk5naHIicMmr9J
kvGq2MuceeOzF4aTJ2ISUNp9kS5PUUFMamCxXhmte/EKcxff+QbrrzQvdrJKJ1bFWpVer+OcDEHz
DPznCAk27vSDDznMArLoogO6ncdSgeF254R9VrA7ZhxUJPdigB4gfimYcAr+r/hTetcqlbdmr4YR
Yu1I6qYe3Y88ld6+6GgfyBuXEV/d4iz3unTnw5q9OkLDaBq6GGbzU/jJS6LGpUAu8LFlh2yYSPL3
5ZhY2WVs6RgG6twYEladDS9uDME2Bm0MBwgVfW5Ahrq53MrKDcJWkCGSmdxzRXiGdDbS9tQre3mL
WmERbYT2Wjes00YNbSAmYpCyAAZuviuN03yupZGPdTbl013O6y2gx1pXrEOnMKYqFrXjM52Q0T6k
Raic+6HxB3a4PFYf3gfC0JaTLQjuHpqp8gmuftFwNHCpu6HhVID4bVBgGBP97GdX2p+EgXVLrWaB
6glkq94q6Q5vfC4kUup1VG68uz6cF3TGOleEhkNgCQGcJzOj8ADxX4MtSWRILTe4Zz25wBf3G+P2
8UGNF/Hyunh345AhFchVhempq0FJGiPRH0xAkPEH4KbOpx9m1iXCs3pw++LFhdzl5fn6cEGg2eVI
fdcssMC5blUAnYEyDNQhnXVU3imnUuHr5QY+PJvRgHVbLXhkiOOS9ESg9HoY59elVx5TP8e+pLFE
/cqtup+X21rrzDKP7zpTpmxugamTb15OuxupPPZ5SK7UmIfl67+/biDqMgwGPMW2Nc13xUNCbwls
Rrcw5st3/nOCYqSWXr379XyopBlg5f4WGShjVGH5Gf5B5EhQStxfHp/VRWaFP3E0rutRVr3JBED9
DPL8eTX9kxMlb0QViVPJ22NXjvsoEdMPQILfNtpd4vGjrllJLFcbygLtgZak3H+AqL6nwWuyeNmk
C0QFIoTwg4WiphvW9zIvfjeAfWy8Y9eWhLVDiCbBig7S8i0jsjkkU5h9hgx5fXu5YysbhJ3b4otH
HBxm5ZtGkivOw7SMIyDKbv3K+dpkqC1cbmalE3ZSC9CeiGp34ZjKCCk6tagi6U1axdrXrS0gyRLl
gCgm35iuCmilROFtPbps47evxL8tQStyuC+BlQaqZZac/igGLBw7maW/p4jGmpUyLoPM35jutRVu
57EcJEbmFimZN5TTftd9/WvkGTxsIVY3DF2D8vuwd9Lpyzw530ef/Lg8Px9mgMCxsnYGpObwup6w
vPs0eFRF/ZD7tQOH4qbczyS7a+sWKdU+6nc0crfARWuzZocUcerax8vtrRcEBvSwm9TNd124QXid
XmfoW6HTJCbB9WpA6PheJGKjg2qMhcqGjSNvrQfW6cqSrJu7AaHZVFkAuGJStcNzh/rQFnR8ZUO1
Mz9gjaq2E0JCaqZxz3M4mS9GEpDVTNVsJJdWNgA799MlYdtkmVe+QbRQiF3ZefIFbjT6SyYa6uwD
6vHXy2tsrTPWOcpQ3vaQvUlPJjPwRpYkIfcjm0HpcMoSD5HLraxEq53OkSk41qiOyLdBCy92wPMu
aVHFbjB/Y5H6Sd384Lr0r8uNrSwAzwobVnKCpE4p36BG2u4UzGbv/RLIwuu+vrT67jiFHXyjpyEM
Tmyx6VWdRHG9lFuH9dpvt0/SsYQCCbw3T8Lpgn03KBg3uICFXP7ta9NgBTdHjpz3KkhPhUh+80kv
AEV2ozuweWkzPA/J+AXun1uTvraIrUDvRpP1Y6D+TwkK19B+l0k4GkCFsYyLSTjHy71aGzMr4HXZ
sDmPQFz4ozhFoLux3/ayW4kPOydjPKd1lc6LN1ONTz7AmLArbPtPgJQ13676+Xb+hZShn/Goy99M
GA6fVQghhJxi3i9/fe33W/GtXJzxUTXnb10zAaFZuCmoLe1wJ6X/9+UWVobffiznPYQ7hIGEjhsA
N5B3gGPdhS6TW0+/tR4sf38XcAqKh0Gv6+yU59T3bxoQFfLnoW+c5gYGEPOWbtlaN5a/v2um8+up
L6AG9fYHcgpEVKPixgWyYCP21r5vRXZXpUM6AQv0RumYPePDwDzJeTS/rpsFK7RrVyZR6dfJ0YNc
E/KiXQUiB97H133dCuWikkD4RNDJkhkHkQFZUJd/TqvRXGfZiizcv0c/ESaduID0HYSG07gkvXfj
enJ+WqTEcBMpr4s1W0OVqHZs2h6xBvtj+gUQ+rD5u1kcyN8uj9PKlmerqApkJzJVFeKN9dDjEVhU
ezAPyyN3yvFYeE3QbKymtYbssAbVczLZKN6SSeW7RLTBTrWZup9LSPB7laRfLndoZdX+x2G61DMk
sPPk2IFMfpsWSK6CEpA9X/76Wi+s0KYOLC8n6gvoALv/yMGJnLhW9CXHYbRzcWPbcupd64UV2y2t
Rr8yDMu3qzK1q4O+Km7gRA+9vcsdWbmp22x7mKnWuYSh6ps7D+UIt6NBf4bXpvqUk9L5qwH9Dwi0
qiF7EEzGA8EWc13YEyvsTTHL0kRd9lZPpf+9c0j6NWzTYn+5W2vjZoU91NdYVgMh+tZ5U/now2HH
BdW03tImXNnZiRX0TYJKMOaifAuqqX6CiIW897KQ70Cd6Dc2ro+bAMXv3/tKB+ZcI/UcHT2wkmNZ
BX8J1DVjSOX9vDxEHy9hZjP43UEMxusT8RZCxtrjCQhSanC/DcYR4EbX6dfLzXw8Eyyy4p1JJxr8
wcneiBlvirLhtwMoCxsXqLVBWvr27ugDkbGfnTDP3+oRztIVNsWbVrOX/weuYK2F5e/vWiBpkI5A
aGSwFAcMhPXG2ycDK/YzhQjw5RFamwgrxvkIuLKvO/EnIQAGA/9C2kUKCWp1e9LDeuqqmGC2/foi
RGlgyRQdyQyYTgOY2TxBmetyJ9am2QpnmkoinDnJ3hRyG8/dNDJ3D2e2UmyEw9r3rYAGXayl3Eda
1qUZynnabVO49BXR+bqfbwW0nv0aLqBB9saaqf9UgljwNiJ1sCWl+TFEIWQ20V7ihqMn0w4n0Rnx
uIgrpURngGNVO/Al4Jzrt1lM6qp8pBIAU4fAAwxaYld1zibeu9Xspn1ZircgStnnhDS13KnMczY2
kpWpsWn3HmUy6VOkgYOib6LbatZt/9gwWLFfN/c2sZ6hyhSJEnNvumC6S6O2hkPH7JotAbllK/pv
Mpb9h1GfGo3v424lx6D4UuG98dib6gVFLng8SFl+iSJ65VQsY/huO9EyAxZ6zoo3aMdFEFtA/XI8
RLremouVdB98Rv/dgGR+4jQ98hVgyX9tkvTT4mk5uUWwDxfFPVmTW2RiHl0Yz8TXrzAr+n0/gCSG
CnCW5EF5dFzwVNoh0OXG5rKyQ9pCqzIKQmaCCWcIaYGWz9p85y34tZpX4w0qt9f5FzJbUxW0gNGn
NMhRLlH3Il2eUIzPnyITQG3pciyurDWbGT8Nqs4cAL7fPDPSuK7kQ2akD1JL72AXYG63C+HSfl3G
ktlMeXBN5nBI+uxNq4rKm9Kp3enIWwhlbHTn47wMs2nyXjaHvoKg+WM9jzJOh9LEUC55GOk5TWGu
RnOhH6pebWl3rY2edd4LPmZpGuGo7J3JARWmh5XO4tvc0mZXe9XnHBWjjUTm2pZtc+HnHvV/VY3y
LQQxJ54L70cU6ecM/MWgTryYNdVX1S3OOnX5GcS1+7FxrtskbIp8WtG+ADcqe/Ma2j0BpcISJByN
3vj82iBaWwQ1PlG0RMegYJrFOLRlzDyv3jsTgJqgr8faTeT+8nJf9rUPtlbbUx25gzYAkxAa0rDu
mspa7EGL3VoNax+37gSoQdOR5wPqNKr+/ge034AhduXKtm4EQO8EtROY6FTnyQlmWgdRKxHXwIxE
c/0Qpuyx7LcEkNbWms2IR6kxSDWt1P1ooJk6jFNsmD5rCUya6bHGWOju5jD75C6ifDk3P5bC4FUz
ZHPliaRp4kcGSuhetBCNykROcV7QLdm4jx+Y4N3/+0AyMloElhJkp1DpXOz8QLDwJP17rPSbDnUa
KzjuTQv94br+WFtEmCQ87Bz/f9tzp5nvCTKhG4ti7Xi1xVg9ZCHBs9PlW9m3jxUOU1IVfQyVtX8a
p+AQ+XY/NRQa5g2v71s/7zfaXTkAbd68BkuMDKnHj0mDW49IwhtaINHqOdiZ/lhGXB67lccOs3YG
oNIqOYm8fYJ9efe5a9vC+5SLypljh7XUubvcykrYMu/fKyJpIOxWqDo6jRLR1cJbvPLzamPDWRsp
a09Q8Fb0HafmR8jZDnzPxiG9gzN1dxADbnMedBM+X9cLa39IuqqVnoKBh9LcOUGydHzJIyE23oQr
Y2Rz5aUT0iHrAdxoy9R5aSHiN930fgAqxeVfvzLTNld+DGuXQAmLH0eV/UUH0Gc903o73OC3Xptr
LVhxn8xkRlWgTE6wJciHncoBgER2dxo+V/WmnMPaMFnBziKX+ZXnlEjzJO68K0MmT2q582xsJmud
WP7+7rpeQxtJD57ix7pOvwnC3X0XDV+ACNgCzq41sHTsXQO00K4uwUM/FgmQmtSLTrQKo7v/x8N8
JSBsAmaaTIOPzG54KnoIKSYwsjETHLN5kHzPa/Pj8nJaa8QKafDJqySDzyTqTFMeo8KUxnps3lTE
/IMbwdLmcjNr020FtzEB53Pn6idp+p8y4dVtePXOYWPbSAZI5hgE4ZGAv/YmpFt+g0+7OispYf0+
g+S0tUetnSI2tI0k4Hg0E+rwjmOe20J1z12ymCg2ZI7DxeCtQG353A4mPyWy+C3Yloj5ygDa4DYK
XIaeajhy110SPZMelZc4dBogcq+aIBvbhlTZ1EEei50odAuQtOygpthn8ua6r1vRXs9cdPOQdD/x
mIHYA4G3wneoIVxX52I2nE22CnDd0QxPBtqgsFIGGm9im65ua0O//P1dpOvOVyMp2fD0h4Kl3TLP
4wC0uY36zcql3qZdws8JfFuWjk+jhrcornLtrgbL/LYTwRHvpCy+fmu3XdKFn1FTDVX35FX5b26g
dC/aIQW0f1PhbW2w7ECHoEoC5N/4BIzUXVek4n7Wo3MViJXZGLUUbxJZAV58MjNY3YRn7k4QYg7J
oLun7fz6Sh9sjJrMkhp2tXP75Kko+eZVE2R6QhcKJLeXo2Hl6LBZlyPrFM00dU+J4t1PaJ1QeFaN
8jxkhdnYb9feJTZWjUHQtxjq1D11nIhhgM2r8ZMHF7on2o3dOQJzEcorqCPcjRR7sn8DdJGuoWBC
nAE0BhoVXcngpx1AieO6Xlt7QDJPvHdM6548zqHdBMyfhsPjuWVjt3GWrc2bfea7poVNdumeSOX2
exnBDSoLtNhgy699ffn7u22gTP1Idi0SgGL01DEdEziALVIYl0dn7evWBV5DWgZMHGmexmYCxcWD
blsAx/b9dV+3TnlaTNA0bUXxBh2q5tBx5UNnHKTO675uxbxqCbzDmpL9nKAIs8tnP7zLpKIbv33t
zPWt+7qLFHySDBLgOiRFiRe86LSLvgY947GXQkWxKqOThPjIDYF20f08Tj+v6paNueuYSYRkAgu2
ah1YjRH/kxndb5c/vrIH2Gi7umkFKaD6+iRySMQVxfQlTcL5QbNi2Bi3tRasa/xICeJ/Yuyo2XCG
uJa6FY1M4gpUqo19bCVBYCPsSgofoDKPnB8ZoHY3OQD9YnIf2gI+ri6OtB2Sir+dsHwgpLlySqwI
92iAzH7YeCdgvw0/QJKSpQ+Zp+CFeXlaVq7DNllSzK6I3NYjpz+3ejGyV9rNLSyh0t/zYLZ8nNem
xgr2EaUq1A9ybM5lY86pTsZXghpWH7cSJZKNI2CtEe/f+5XHHFy6oQAEuRtgob3lCSQKnxzLxB2u
e0nbzMi6q7oo5T45QYv6C7SFxricrnSBYrYfOtRneiDDeX/iHQOmlkfIBsWQGYs2khkrq9dG2Q1i
HJIUslJvacu9ePLLGkpX4ndSdz9NBkWC1AHlcibBg8Nyed2c2Lg7FTlFH4B4fqrBh9j/mRPaVvTg
+p27EZQrB4lNXqyToEoN+IInRmn2AkVY51TDS34jPlYWlQ28A/NJ5T4E207Yp+hvwYPos8pYFu6m
rClfL8fgWg+sIGd9FrZVjx6oEMoKmnWnmtVb2MS1jy9/f3eKy0WvQwP+eBIR1DsgpRIOD5XhtdkY
/pUN5A/j9d33RVhEEdzZ2dELhYpNhOwocZTzUEWQCHHczWzZWj+s6K47kCZY3xCUUYbyEdYo9XPI
NWTerpsD60iHcoZs/JGwY6JAyPdSQHarHl6I133dOtFJWkLFLqrwdUi5nYzynRPS8lts9JWhsQB3
l3/hyjq3QXWegf9DCBf4I577NC6oCyGRxE135Yjq6+Um1u41thc5+IO5mWBb8HN0ql+QX6zj0YGi
t7fkqCrIo+18MLHjRiF1OCRu8ODD6XvjLr6ySm2IHR+g2S59JzjK3v+WjtOXP4lEPKX+mQK5ZS28
Ng9WHKddqXQYZuzYQTPnL2bm+hfMHLKXy8O39vXl7+8CTVVEVhnIyP+7zy36kyeKW8fG5KwcDja4
zoMQv6NHQ4+LFV7hzP8QV/4ifCQ3CpQviBg95m6v7nz8l+u64/27OwbKyigek+CYsLy+Q3XZewKW
RV7jaxIyYofzVEuSz0T8LMoByP6qhsw1LBT84nUe5CbUf21KrLAWsyfArsjETyZY9wWFKO9XCRzi
xnn9cUgGNqwuSUKYQzhhcKx5Mu6RUSQxLSnbRV1yHXIvsIF1PBqbJO/c4Ij7THUPgVvQ5jUqePsA
8gIb6Z4PB4mHrjXRHAnENAxEfe780P2RCuhUvISN0sPGM/XDYcL3ran2sgg+Mk2gnmkJsiqAgc2Q
P0Vliav/HHr0KjAwmrHmWjKkCaGwl73CcHTYcYYKV5En2S7jEAbq081iBMf6/08ZGjzUJUDfh3k6
FTnXc/oKZl+/gwzAwyLoVBAcpF4E0mcRQgpA8i2K34dxj+aWn/GuOQ1Fv1HBcvjMgW+OSY3XMoTX
Ft+M+hf8hxcVBRBmkeEiR6/cKiKvNWq91OAsnAyZcMezCUEeWvj/DHIz2q8fUQ6NdgSSMEtVMiu2
FE3WGlyOhXe9TH0dkrTtxvOoobK+NFiX9WedTuUe6lntn6J1CFGpAD7PGxvqyrK0DdBqJYe2ykPx
igx6eCNTUL4gmqcP2dxexclZKMv/7hUe62hDeuNZ8j6/G00wPEE8yBwub9BrY2a/2RJT8q7l45mI
+hfX4585YhMEmEhf/lI0vwkWjSBo0O0vN/jhGY3uWBtFJ6JcqJHLVz7n+ZFm/lJDbtNjGQBbkIeb
7axFmLVhkBaeMP7Y9GcYFjk/08qAwKyQRpeenqH3OQAfk5G7/0ehd1nWH4W0tXXgbpVVCVywX+vR
g3v7krKnSzwD2xLtWoZsaKQ3fZI+Xnf/AWPXOQTuullPnxI+l3uSTeSG0OR7yTeLDx935z9o7MST
peZjYz5JlWbVz5QMPr2NVIBndzx2JKog49PJ3uy7jnOabqyOj4+R/4CzZT5MXS548zq6i8ZC2tbP
s8ESubz21r5ubRBEuV7jygzSg1nfPHlJLm7KjtEtTuDakC2T9W7/gbdDX3GeqbMBd+F+nDHlag6q
265zalRu9DmCJtbGxrPWleXv79oqVOH4/8PZtTRJanPLX0QECBBiW8+ufkx199TM2LMhPPZnAQIE
CCHBr79Zvpu23BQRtelFL1DpcaTzyJNZgsv2axYP6fd6DtJ+O6agpdndXqrPzfQ/2OxpzJsSTf/y
klGb+A81Z0rxzUTqHq2tIHWO2gYk9lbLFZaypQPtXAumaDLdgYH0IiYJmSXwN3m/ijASfzW+Sd5v
z2lpzZwrISviIm0qqBOacCz9rU4Uj3/lEEyyl9sDLB0A5wrQNKcTJDGrC5f+letHTyATB9falfNw
EyJfsQvyVRdiYcVcBDdTevR6XaXvEyR4t3jSuiNXsdnluU8Ot+ezsGAuTltEfj2HTVhdilnTt7pO
9HhE/B/nx/u+f13HD4fY5xn1gjbrLsJGFdjX0em1B7WUWaO8Wloix96nmZuqBhX3RVVZE+xkz1S2
6XwWs4NtcOZX4v6FbXfh2ryABFlCY/525X14rhkx28znyLvFPX1sK/kdpbBoZUsW7JJdt+rjknnF
hFYDtD0SlZt4Y/JCZY/xJBP+NIk49Xb5SAL2cN/+OM4BCMVBkShp8loDiPASXYnMycTUirUs7Y5r
8kOh6Jzz8gIufHr0GXq6pKXpQ1FJtrIzS6vlWDxLw4m2ES0uk5ewncnpc3flloziONyG6wrzS3bi
2n1BUx/pw/wSRT6ZHiYKSs6XkKG3c2XXFwZwQdqRSGVUg2z+optRHZWF1G082LV2g4WNcEHZIIMC
KQIc2ItPWORvyKhjyImZON/3Lei/7zpLLjBb0Kwz0WC9r/BTxm6j5zJrNxDH4Pvb31/YaleQjPmg
16hYge+PFCgDFQUn1rQbSeS2M+LX7UEWLN2FYAMxOkP/iPcXFQ9l0uzVnHb6QNXY0G4bQc1hOofC
Y+P/AMGbzV2tTIy68OupQdp4AizxnXdSN1sOBAsAOXO9hmJa2n/HzCEeENQlKAYunRqhdCpyGUZb
qBCn9HFubLnywi+dYcfc6WwiqNGB3x+MUmEOjpw6HzaThwD+9t4sfd+xdWOafsqTOXmXNQvPorc8
gkhC3611FnyOPcA2OFYuRmR1fRqEr1pVZXBsU6RuACeK2s5Tm6np0vSZaNCx/BZASkP/iABQCIFG
oOh+EZtCTDy7oKoYrdHcL8zXhWjrEYpLoqrCr8SCbZVB+eQxQMy9u2s1XRS24EFZN0MUfo3Ketp2
s/Cf2/jOmPY/GOwMTISxMjz8ikA9hVyhsOULtN6b327/+IUD7QqVFVFsoinoyFc2erN6oR7C122N
euG8Y6r+8/YgCxeOi7yWFfD4EJ0OIZQQgSrftv4zFHxfelR5HoOwvfMJc5HWlCNX0gLX8lpUHQTv
VCRk8IOU6RA+JGIO8pex0ry7B3vPqIu3NiFwFBA7Db+KkqdoCVNBdYDi2eyvvMdLZ9a5AwYKovx5
0vzvjGuSncGoF/8GVQHmfb+9J0vfd+6AqebCU2VVQNEX7z2kaH+CXGotJFo6VY7986Gvc9KG+dfJ
IhED3JGl24KWodoPQbqWqVuYgYuzZhyEj6Ye9YWCGb85ZGBI+Rn1QVuulEgWJuHirOmYAQagg/Sr
nufiuciyACUMMFzEchbf7toEV49M1mEaFyz1nhUQYbsCnhEYidaE7P+BLPw3zQJSnX87wFMgwSPs
lcGrQHW5fNTG4skC7U4hfuc1T8oXno9QJ8vhMcW7jA5s63PWpHs5zqN/msXc02NSIabUdSjaUzYg
jj5T2bfejuseYSHKjXqCPFTRtS2YkMdEHIusC5Gr4r2FnEgI3p+dHVC8/wlZrZ6s1DKWNv66YR8c
e4GCmMjLjL+rWNtnrcFA0cbN77e3ZMFvia+Dfvh4x3qthMc5fHhEPaSiO9D7f59GeHtArL2i5rOW
A1k6X44voaC5lOYq1Rfe2tmANDuEAnQXBVDXGuR0n5oqlvrf89E6DgMCnMOLmRp+uJL51xkY6lTQ
dLuZeCurtjQX5zaJZFAEbWXj14zp/ilKge3jQ2jOlq6iQZaGcO4UOhQzh3pq/Go4KUHAmUDVq2vY
tpNFcbi99wvvlIvtjlg2ty1vQVt6NUc+6t8ijvCnYyBvyMPVxoGF8+siudkIDb0yJt7bxGg9nSBQ
Vh8MOgXXcIoLR9hFcnc0Bnt1orpLFKrpVOTpK8+gNSYU109gVDncn1x19XemsiXGD+PhQvMi0Q/T
0ERAGkWhwTUZd4BJ396YpRVzLF4lkUc6CM+/q6rwnygb2SWPx2Qldv8HR/jJRemSlYqxsSEqIunb
RJJ6FgcPSPvhAdlVD3yePKrYF0JEPUEmL6T1k8DNGD9w8GK0fGuCNv5epBEAMHUWyWyrm1AqMFBP
MY+2skVLHuSlK8rYPgIsZ+CHxhbFI6/YRC+CjxblLObp/pGnVj7lOWgENzEdqxR+8hCX4QsIqoGe
2xk5GHkorkRpR/Tl1fEXzgbIrd1e3wXbchU4WNXzLgRy5T0jTcM3ErKNw5aaEAoc6CCb7iIDYNQl
YbxyIqIk2RbviNBb8aCiPDBHz/Pu9JlcnOjkVSh+Qvn0HWLUEbjsNZpYDlXvx2tZvqULwr2yUYiJ
0cuu3rvOxi8yqy50Yv53GZWXuVnl41jYDRejL8CAaKU3ZW9+nVTNIweI/ienok2/9K2y9yUZXKkk
JdpZVUPev2cyEY914sV/NJ6W9/lOLk4/G0rftyIU7xwqDTuO6Aus77Z66Dm/i1UEh+lapvvwUAO/
gEJtpMd3Tov0CzDkaADI+3h32yIW7lAXoc+bIix0x/m7yXULQUdImI3hD8lncO7ruQ/JeZqGnP1u
I9p1csUMF645F7Jv4GCYlPYCgzYQaMyaCnSVlem87r6gwiWUNcT6dMrj9I2WFY8fBSQRkXYddPC/
26u2YB8udyyBRqNJDE/fApp/Q+HQewY8gX8JorCCCoLMg7U8z+clSxpeV/DD5rOMeYk3e9U7GEHG
U9cqCMdCKdxUOT+QsPo9GsZD2aOecN+8HLv3hxHNu5AAea8hhfjYFWWNfo2hOymLWnkewje8Pc7C
AXAB59AZSebKkOYdUkskf5kGJMjfWjHRta6QpQGu6/lh3WSkvD7UU/oWMYhkbSTtoWfSFGj4uj2B
hQPgyvlMsZkB/LcSKtRF/mC4OagOeWqFbmdUrFdJPpemcR3+wzQgME4JNF/rdw1M8IOGb/js9fH7
7TksfdxxNqBFbOno4RXhoF/faR1JaBCNZMXZWPr69f8ffzqSndwDIdx7lGXFkw9P/yTT8nLfT3fO
6ZSg9wVkZv3fIpb1X9pnNj8GksH5uO/75N8/3iQQYCpQibpojph4J1I6Rk9pATTZygW18PS5ePKi
4FOTlj3/pqAFsgMmYt74ljWnRN/XnwZYkhtHTMNQjrEN3iirVbDBGrUQnKnDH3ctkQsq9z2/aGPP
y791gaHP8qrUp3V45wXhwscF/Jqparh3YaTPj0z2gdrMNFvNby/Y73+w423f4Pqcu/dMTSzYTlHZ
5lsZkrL4HkPZQ28G5Av7FUNb2GwXSg4uoCb3dMLeuh6qwHiXfoo4LL7O/lpr89IA1/9/sDXI7nYN
jj9500nQnboGfJVs9KMDciJrMNGFhyhwzBkCGnmaVJ33/k/vZjSLPc6TfZYMZHldkqtNz3h6aI2Z
Vyzk6t58Equ48HJRxy1i7DK8XDuGOnDyyU1GY/UiTPg4t95mjsC/GqYzxLahkkxXRl2apmP4E+lF
wOIWEmLoeAMDffsESaC/NOqSGyQSIc+jo8chwAt824g+P4ahSxoVVQMDU0sqXkmdB5euF2ojWnGB
5rb8Brz+t9ujfI6/ZqHLGdWzqErKoPD+hKIdFORBRLCDcv3XuAPpSA7uzq2PDNfWelO6TVPADYd0
zdP7/GSGbpUSncpCI28sXkF0GT/4AYQjahAkP7bJKuxlYQ3dUiU4cwfh1Un+C9D992Co2BYkxtne
L2V6KFrG7tsqt1gJCukGRKdYw8Try01BoEUe4FQAAAwUAa+9lQO4NJvr/z+YMrW6H3Mi7VMP5Po2
zeVzIqJ9Flm+r6NoZZDPnX4oDf57kIrRxsggz/6c0+wh9bxuM5hwW/XDlzStxUakzUrxYGn7nVvD
9KOdIt/mZ9J1Kdsb6bXizDpoGb+1XYMXdmVzrt/772URJuG/J6QGyLDX/WiQs2B2i+5Ju9O+f9dL
F7r8UDZQ4InzCvFrnmRYb8mVpAWiq+yv29a59NvdlGJrozrJSPFtgjRc+whoNgn2uvXKn3d93yU3
unaPMlLN4R+Bktm5pSDeex5CXTcrjt7CiXUra3yqUCjOsvoPIdN06wEZuG0k+CHQh/nY4XZbObML
R8mtrWX+QFXvDVDFRJP6Fs38UFgaeHeEHsHx9kItTcQ5rDyxEJkDiPGPpK/o3kYz3yqE49uyDX5C
EWuNKHBhv92CGi98Tvshj89+S1MwRLRXDcnSz+OV/VhaKOcJYzPJjUqK5g9Aqd6HIYsOKAsfWr3a
d7c0gHNg9RQ0A+hxonM00XfjJ0gcDxEkJpJWr+RsPn+FQ+q4rjlEO9GqqJo/mrwEZZEv/goD6P5t
NafNkfdTtFcJxO24rO0KEmHhRnRrbLVlfgXfpf7FevquuP/3FM5mKwR7KQj0gTRUgu47x261ra5n
bwJYh5wNG6K9yWUJBcIQLVCt/Xb7HC/N5fr/D09IPxW6lF1c/0IdHWHFlfzLdoXYNAzJfvTCV5vQ
3sddD3Jb570itmgKgxfmUXkx6be8TSC3NkeImu672uPrKfwwG2NT3mur819B2rxb0EfukvK+9jz8
esfkSeAFBrST/FduoUBo5zI8ey2YPG5vxIKlu7RGUdXUvc8tlNOiVo37uixy9a0csma8z9Tdmhev
Jyj7JNr7A9yfBG8GUIYBwwM+mHGlBLlg67Fj6yTTsgHxYnKWIJG3Ox/bER6o5N60sU2u7O6+lXIM
XlegL8o1sOu8gqDao7ZBH8DavVmc7hrArXhRG06JHfV0piBsgUxocSgT6Dvd/vjCIrl1LmVHfyQQ
Of7/p6nW40Mx6GbYNMHkr0GNlsZwjFoNJShx2yk6+xnjOzAg/t75wY8YLPvH25NYOKxuhYvHJaoz
vfDPFCj//gHdVGBgjoCMNyuGvDSD6/8/GDJYCT0PKY/oLAwaTemI3o6O+2Y7N2B2uz2HfyLqT/xA
t8BV+EHcRmzEcW3qhJ+Vraz5rhNoYL1aFtp23Ex9PtavNToU2per6mDzw7Q5jdmWctSpt1CpDpLf
UhXU4y8fzrhtdqMf58UPQHjn2QffuZrIWnJ3ackdr7WwQCHlyHScI7+awA0r9NNY3Mc8ykK3upL2
Q6ey0a//gLDqc41mOaAE+RrZ49JPd+6FmvhQ2i6qCSwlQbgDOkUVW/CaAsV5eyeXvu9cCMDJkdiK
IDrr1nxhU0NeYmH4isz1wsfdioo3KWQjp77+I4fO2BbMYn64SbPBv/OkuzUVU3shKUjqn/lkU/Ic
FSC5OnSkRwJx03pKr/VVf54iCd0yCtrLIJRka/Ko8rbcUF+9sCR+FjnobmrZPEkbP0Mf9blXa6HK
ggm7ZRU2o8lfTZM5gwgQ8W/iH+sCAMBAo6vhrn13CyvSsDEGxZw5R6HvH+gcBzvL6OX2x5d+/vU8
fLiBuqGgLDIdPG8jG+NveBkGSm/A7YGSc+jLrl2rCl6P6Sf3UOhYdlP6uFumafpTWCZQEgpQZMuL
TV1kZZk+5TQtUPsKbRa0ux4Uzvo8SWkV6uhzR4NX1FvrEXqempTkYe5nlV10DnLVFNwBUk92H7VR
0R7TAt2qb2MZetHXHm8QOftRnHXpppjbiVUbzqk8T17Yzd5OC8QEZtPGeQP6ay1Y+atpUAoFgs2e
a9qT4iBzLPlmhl5u8Q5C7qT+aSm36IxD7Kiu1ROdyvQYh+OUfB07n6uXdm5Cv9zGaVm3bx4b6uBL
kYHT9IDcOen+Zmmgyz9YSOpmn2UgLfvLdAXaOahXzkX6O489O7ADopQmCo8pJJAoZB9E2JFhJYxY
sg8nEpIEfmjL8/nPykCrNE/SS92NX/vBD8DJCFbBANRwvMgGqK50/soBXghd3NK/yq8QShbPyHgQ
P4IqEev7ExR36M/ODnM87kATL9N+z2jgN8i90C7c3T7dS7eac2Ua1dacdpw+FlMzvxgzhidiYr2/
/fUF23ErdgW0aoxfY16yitmpHvP5SzSo8GRjD6XB22P80xn+idm4VFHomQG7AVhjHv2yeCBSmQ01
7IBX7A1KtCc11n9yyh5EOH6baLC9VsIAIVhLVZJ/nNrPhnd8LJnMsuKy834W/syyx3xCPvaS2Cz3
qj1Do3x87JSq5IFCPqR7ylBZjCCDKhpWbEabTa9x00X9cyp6pKM9cEBmG0JxC+worwe1NRYwk29E
JfP0eFXQ7V8h3ZoUTxC3xLS/mbIupvI49RLKLXJQbP5WTHVpj/UgIYYagQ1Q/JlyS5rHPlcQ9aTW
EERZWZ8m3sHXCRTQNki+4LhlJizZVmiC3zHbBoDkfQkITv23r5u+BD5dFjZ9IDZJm7dMMH94N4OY
zYugI8KIrrdm+iXAp2S+zIM3d9+Y0P38W0cgZ/HCKtU2/1Og1vIiQN8Y2Eg3VZ83wJuXedt45wkc
Q97XnMRx9B52YHvcAyQhwjcZmDragu6GfIUWlSm38zQIvqV+TYJLbgAW+p57QgXPKYrb6bfWeH2F
JF6vyDbTfZEdY/BqoDAT0GFgJ4q/UOwdwT+za6FWzfZNn+r+GHMPgigpXJ5+2+hKl1/QboyytUau
2+5QB/NOXHmT+B9tydxuqMyUPpO+TcNnSfyRHUglw+7YAC/On0emcmiKiZBEwYMlEgJamAnEjRpb
Ra3YWKSH1H7E3cZOZVeK6YWPydg8N7MPlTgamiE7aiWF/HtuE3AN7qPSjP2xCpAP75s0Fc/a81HX
AH+I7v3tACErpGEhVdJkv5pu8mOwn5oZSnlZVZTsEFZagHGgZlmk9m1mIzlvIAs/igtkr8P4LTYG
PZnbZiyn8XXM4wR5MogbMKwjheZ682c3Ar+/AQ4G7a3JkKbJ/yBYQfibics4fJx4Wv7COdLZcdA8
8c9jVtB5OOB0jqH6Xea6iX6UeV3OxyLgidlOmbqS87cybS0eU0miyyDTINuFE0R1dn7VZWJ/lST1
j8yoQJ4KH6lmZCBS4BiQlwA7OYCZNgg2VVUNQmybIPe6x34CDNyiDjpus5yP3WNJe88eMh2g+tqD
Su5rGE8j+y3kPh121HLmHfK4yegDkpqwuVp6s/zBE4i77BoPAOAd40KRfRMOAMgbhXbPAw1lL+VG
IlrYc5Wp+ABmHg7oIE3a8mQqqdgj4PTDvFPQvtRPbRG1/ZHKNiL7OJhY91T1RXuhHJosCPO4+FPh
sTZvSBzmoM1BPe56oIZR00cL9LZ+TFhtfLuJIQ4Coicyp6AFrlvavsi0q7nZsKQj4N4k1ou7J1ga
dGlw6lrynk2hNG9QfAz9FJdAqpGnKCDCq7d5HvnfGLgN8B/t6TGzG5KMaPejtiXZIWg8+keVjWP1
ksQka7+JuI3TXdnpVH+RdTVUXz0S4UWvI8A8zlU7SvIFfv2cfu18SCkeSyTV+59KTq0YN+OU1+bv
KiRVfqmlmeZH9OAG8aZIWBUfYwCIvD3HApNdXuVheawgNEhB+9VK1GVCNNftYVK0ePSzEs12Kg45
9O4iw7MHETS0OcVzhRMFYc6g/zsV7eA9WiBfm41sQYSSb/qqNfnjnPmh96oTsFM8NLJs2uKAXHDe
/049NYgLmqyKAZcRYd+yKhx/QzdUkhUbI7XKdtCA12oXBOiLB195qzWu1KFAgu8w5tBUKqCePldr
KdiFp9ilCzRJZkPC8/4MCUrU2miuBIRgQHr69+2Hcun710f6oyNLY6+pB9+7CDSBDU91FeDsEtsl
2X2ZK5cckAe0VMay4ByDGxLVobopySPaKLJ0xZ34p4z72VvreMiiM1UCT6J+8puy3xCgSLe8uPKX
49SkoAPR+UMUgZYO16reSJP8VYT6IS/lkxevtbIuuTSOexhlwu/w0NtzFCAhgSyOt5lKMF8N2t6Z
VHFhHp0mhfJoPp91wdNvuNdZtcPrE6wph9LP4wwX44FHHyTKuhzP6MhncPJztVMVM7va193JivHr
7fO24Ej/B+sRg84t4kX9xIIKShKp/cbAotJB/Ovqj/GII8OpvzQEfsrtARe2xoV/SK5TWiKzCbrx
ju1pgjuDDGbao/FsWHGXF5bORYAUZG6ILYvxPM/M3yZ1vCuGSh/A+bdLfW8t2391HT855i70o+6C
lPu5tJcIvEpQrclANcysz45G9PyNV8lfNkleby/awq0QOLdCxOrc5p3QZzYOsqMbCiHzq/EytNus
7MvSQbgO/eHiqTGLMDS9/+j7xZm3estk9BQJVPV1Lh+v9D2DBpFOD0/99pyWDoJzTcgB/M1K++O5
67NyLyfwZ2RZKTalTVeSQUvgCJemCt1zddYOIG+lNQIODR2Y/YTuOVrV3YHn8TOJ9bTrJllsqpy9
VnBgt7fntrSYTg5NhLU3VUCWfYH7ltaH0MNusU3mNW30oCR6lc643u2MGJJH6clmJKo20Kfvg7U+
wqUD40aMcSW9TPTVE/EDI45ZOGX5KcyTao39cGltXU6rGu5nIxIbPEYq3k+F+QIU1KsOyNaw+Pmf
eE5burFo1klIuVZgXVhXl9kKWcNx9qRfPXEcUhBZl5CkzXzwzePc0Dq+RDN7KVMMlzb5X7e3csHM
XYLDok1LPUzXlUwCxHBjgJi4xosSb2gZBz9DORczQkLetStnZ2HrXFpDyTMI2HEWoFQi/GLLcwAs
d0FTAEB0e0ZLAziXSZF4Y4UMhb5oZJG9DTJVFGmnAMS0933/Ou6Hm0RAvBW56WmGYeM3Zz04exHB
rYnkLR0B59rowAg7iIyCqSjJ8oRtoBVLxMOoE5pCwrIaI3vKsqZEn7FvTB//VjRtNRZAdzHR3Veb
c0mtWFkBJCyS8WzU7O8nENXtWN9AeTld5TpfuBxdrkM0JM1+zmaDPHPVVwjHS8BGkDyI5378K0mT
rF3xN5eOt3NR1CxAQB3U+pxZBuVXb6ieGaRNNgP6N7bIUVRPQTKOK77n54MRl/2QzONoeR3UT7qF
yrdGx2ABt6/r6nKL1r7XUUYrA32+fMTlQORdFTZ+i7eFlS3waTTdZmaQ2xxAk5UzsHD/EVdYWAgw
H7ZQWH/8R8aOg1rx2phIqX9GfgGtVflDZ6CdO4v0Jcialezz56YLbsB/m1aU1chccdudMwA0pq2Y
PRFu82lO55UBPs9xktS5G2qlvVyyQDypa0XDjxCRYocmxFOoM6FgBk6VNpT6cM9NQVLnpqhbNOlG
Y1c8oVpG+VZIUdhdPPbJ77e//7kjiGbXfy+X6Wg5Jl0xnKUIZsToqc4S0GQTHSOxYAjJivHQsJk3
a1XKT/eHJq6ID+PKz+eYixP3bfdAKxAnd+ieu+dlADHI9Ur8cLFS1DfnwXjjCezSaleXLD6OzerF
uvDb3VK37CNJRpboUyERsWFb2j3JoExweyuWvn69Ej78dpmCZbCPp+IE1tbvdQhP8qpjeN+3HavQ
adjyYTDFicSeORYV1iUc11opPj1DWHTHIljbtma0Q3GC3mOdPZkYNKRIbVQ2k2arUeKR/pbPSGKs
LNSndyTGc2yiSBo1UCvNsa6Do4TOo++xB5XUrz2ygcOgv963Zo5pFEWUBSDk0w/EK5vhIMO5K4+p
8TX/7fYAS+tG/r3hUT4ELYMDcwKjVPRN9YAqUWTJ95ON0Zh/RQvfHmfpYDmutqas9Nsamz+B4WmP
PtgO+R7IVN73ded5FIGvIuiV6wfglJAVzwRJ5KH38mllGz59qChKU/9eJRDhKfBlW/R/QZGLI0IY
p31BrX0IfNCM3J7D0hjXu/6D6U1Fm+WElmijbpriIDrwCXVwj5W8r5cJs3CMm/Ikh8CUHY9I33no
zrfV3KAaBuXV+7bBrU6rkRLAiKrxYRKotjEzIW24hqlbWh7HwCUgxaPPoHuGAJGc2ezl2yuzS0kQ
WNzegIUj6nb66dogaCjn8SQHFPPNAHeksfc1kWLxHUtGBYl1cRTj9xue/4S4T4MgXVzu++mOFRdJ
AuFE9AufJgjUb6YWZAVJh/LjfV93bLcmpGQ5C/QDDQLyA/oIEaQ+FeHf7/u8Y7x+NjcmQjPfA4vm
P3QDmEwOoo37jqRbNTWzaEO0uNuTEOY3QiEbEqfRz9s/fOHudIulfG5qVZF2fFAeMqhTUCJMi/yp
2octWCniYUQK6PZIC4ffbXbsmkbHogCcmyOf/sRR9PjCgP3bhN19QEyauBlzaqzy6n5GjcjK38Ek
yo7DAMWu279/wbSIY7yTTizrgK89df9E5BDj2pfeqlDI0j5cR/1wc+pUcDXE/XjSVfXeEfRQ87DL
j5ntwCrd9fe5L8Qx4Cxuu7QpvPlECTK9PATvU1q2K0CJBXeCOAaM7pI8ioE5AeqPguyN6O00+ueO
zUcGISpr1xD2SxvhmDIgMCgVqsoCEFGIHRgncMd18vW+XXYMmVdtlcwFD558CN7yZEJfGJdrajAL
v9zNgCNJwYMQTXwPyNlNG6AH/W08ql93/XI3261iIjuNGOfEm1n0R43+suAp5pBxX4l0l3698/QW
Ffg2EhObE2uhwLjlfqnj3Yji+oobt/T9q2l8NAFIXQZjNRlYL6RgeG2/6fbeoMBNa5PWinjMNF4X
kBIAYC7UIfbqNe2wBet1+xqRss55jrr7CVn67ijRDfqSDZLuTQDa8Txsy/vuILedkYxJoTp/NCeq
gA3QBKLiCdUr679wQbspbDBAJmEzYP2hP+I/EdTcn/WAiLKfgRW+74w6pku6HGlbz1fQPkjbrUlK
f9eYtf7VpfPjmK4YgixEOQWMUzpQwQzdvoYoaEfFPmhnyN+3Z7Cw024uupu1yNJxMCfDwe6FVD4y
Z9+ATfvu+WvVioV5uJln04FPJoUE4QkZYPKQ6TjZ+AmIlW5PgMGa/lNLAtekY8W+ySFSL8xwuibT
6xrQORRgJpscmFdcZpJtUTA/3h5qaSKOQRvVg+a9M/oEGsbqGY1dwcaYaU1Nb+nrznuMsyRRasnt
SbeTBE0lF4e8KsL7vBVXHMEPC/SJhXaAegpUZiEWDgwk5DPiIrncXpwFa3MVc9TQ+4ymgzr5k6le
eSUgI3HtGKN2qFZ83qWz6jzIwD5ZORmfv0gPlDgCXEiIQNKHVifmOBTgl709k6VhHKNWg0d0ADM4
+aDtP8kyoN8V1WxXlJ06tvJKBXV7oGuk+tnRdQy8jsIszmM8QCKu/eSpgyjTF78dbbpBHqOsttDX
Q0t3jaTyXiapLt+8zKq1rNLn+/UfYYSIir6QvDOnusHVy5Hl22Rt/b3p6mbFMpdGuFrsh/ePh4VM
6ACsygYkWhdmoVttmrrdjyIDJ/7tJfx8r/4jg0DClhADYcaTkWDryDL9FdXQK+0Ie8kR263M5HPT
pG7uGC5f1gy+HE8ERP7PKCeN42Zu1xlzl77vmH4E1McUGTwjGa27xzqEyrvnr8WhS0t0HfTDNkCP
OYkkmh9PdW+ng5zH/PiPH1ij1v4y27Vk39JuO644gi6ge/wYu82QsdySTvR7MDyXu1j42coFvDSG
cwHIfMp1PM/qVKSjfAbb1+sUDPGX3IgV018awDF9UdCwYSnpi43S/GdGAUiLR1ZtR1r7u/tOrGP0
ETCgnsxBWWSaqthnbNCHus36nW/xJIKiaQ3JsTAVV/WgK32Z2kKpE8jsgC2rFdvrUVWnvgVY5fZU
Pn960TD975MlgMpLulYPp5qh8aEbILCSRXjd0SE0bxNFT3nX8316/dftARfshDlvvewTrwG7pDpF
4Sy2JCE/SDGuUWss2Am7/v+DnWhUIAbhNwZQWDIDXFVXGxphYziUmfbxOv/60iSuG/ZxnGgwGUH5
5iQ9z4D1NS73MS/XKtRLs3CsnUDfzWsmoh8KpM1AFc3UQ90lIJaVkOoMEQ5ebm/F0t475s6slQVa
NKYno9A50cgnGYwHPo7fmk5vAyneZ9q83h5qacEcq5+ER/IxHvAUD/wHsoHTNoxXm+OWPu5YPCoT
s+Vxo068B9sa92ugOlPgae776Y6xF1KEFcTkkaNuoHrVgaHpOEPm+76vuzQifumH0AUocFv5TVVt
umvuvojGNfdkYWlcChGDthwIW9TjaaKR+pLFgXgcbXEXGhTE5o4t120bAFJ/jW7YhG3tsPANB1Hg
7YVfuP1ckQMAHCJV5yUWnkO/tAZObws4U7O30xq4ZWl1HDMG07HvleDBQsfD+FXMoKqy1zzvfT//
OuiHO2KCEnwy5hMWB+sPPDGQDPu6Auazyju6vz3G0gT+j7MraY4bZ5a/iBFcQBC89ipZltWSpbat
C0Iaz3ABNxBcAP76l/S7aDBi84u+KhREA6gqAFVZmZYHgyuYe9A0RSsFqmW8AUDb8dYIgZe+7du/
P59yF7Rpt6LBtYyNLd2JMfrruh9uuSwbIQPZCH+4dSM8ZdpIT3sj3LUAuvTTLZdN+NQmxkgsPUUH
1wbCaOmmjLvvV/12W4sAgR9SZ5k0tyCWJPusw9EI+du/L398IfbbUgRIUyIDV/ez1Ywy30KNE6ir
SjlbiZ6AHxG7NqzZ5Ck0872EMfStbcBhDEr/REU36CNurrNMmzsFTQhJFXowScQ1OWyo9H807hrD
9+yf/310UZsxRZkyiqKuwm/POvgSG8AyUbIU1h9V8VWZRWpLEZQ1pOAGb96Iuva6nQ+lg73OkQO/
vM9LU7A8129KVeHeYG6ljNB30IUb4cbptlJZtrIDn79MKbX8t260h8IeErvQd3/1SVK/8bby1A5I
XYZ+qoknN7zwo2nbKz11WycOyr+vm5vl3OjVBJ4eZCbHHpX8rTuyYGucfNgN4SrGecHDbR4VUnXc
aYWfoeo3pK9gMik3WmMRL09g4es2ZwpzAd3viskAgICmH4KaaLcHE74/rWzNgpPbTCm1Ayi7AIfC
sey9B9ZkNzLwt3QAENfw/HB5DktjWGcz5NDDJnAkVojPzFdZU/1iuLc8EjE8Qhehfrw8zPy5T1zR
ZkmRfgj8kIrNMWuiaEMa9w09VZCrJ2X1pcnx7GrgoStjLdxXbcIUAemROJ64OSZD9iAIRJ1Rz0mQ
GkTfF5DNwd8dZGUvT2tpqNkyPhzeoBTy0F9MzVFJsfcd70G6oFBAuajPwueUR4euXSMiWTI2KxKQ
MWMpukTMkTN4i8mhatOi4eryPBbCjM2j4kslTFpMPN0kFQ+2igedD+XWqN1pL2nG4+VRlqZgOXwS
AMqui875OnPSHqTj/43buLry49ZhzvJpmoiHj0OKT85n+U+c6WtqUAvma2PKeBVOXMg+AHY2pl9J
+Jz1/XeDFpMBxLcT6N0uL9CCM9rgMj8Ug2rAIXr0Qc+wYWV4V3fkLutRyXC8NebVpUHmOX6wWRA8
mtZRDmxUFk8s0y9jPe5EE35dd4uFjbapVAxBu3wY1t5RBvSVZnimRMF1pOk4cGcb/vD7a+IBkAU+
1CMrK7CsuVkMNY0M9edwGzpxehU+G8NYrg3pQsZANoDXdTR890v6PDVr3rZkTbYr55JWWgYdhAf0
jgjxPBebSfxexOWvyB9WfHppE6yDvY/apqr10N6UA2qScqxhRAldyc8v3BpsUvkx5h74FGh+I8rx
4CMppyb6RIU4ZFD3ZdnwWLLqzpmGlVNqaTjLuRNeQqhFNT4wWQYAsD/PmNoHX63zCw0iaC4LnxtE
3ujKgtx/OOeF7vqW8Tq/8b1q2PEs/f0/9Gcs7IxNj0Ijg1b4xkOoQtv1E+dJ9OAwOWwvB5Glr1v+
3fdSE2LK8h7oy0cfuPSfMfD+Py9//PO2RUptjFmCrn7RtGl5L4V39EMgVAFYoXtI3csNw3aQNH8G
cV2+QSqq3YHibat79a6N9m/0sFpMXjivbJYU4fuTE+FydC9EBEoB8MtsIWYKPG5TBSuQkKUhLP/3
BUtcji6Tr1CrHWa5ROS4IU6w7dwo319ezIVIbGPSjIpAgFjT4r7XhdqkwHT98JuWQwDQ48luijjo
Fa4byYoFSRTHLY3S5D6r+3dfTeYX8oZmV5XJK7gOzK/LoyzENZv6Q6qQO+A2KTGfaifFsO9D1AMY
pIG2XYiEyQCKqZX4s7Q7VkBAPzX4ZGYCgcSb0ueMo719nMZglzbZ78uTWbja2cg1AUxQzhxd3o8h
VIiYGzq/knoqgkNVjPQVbfn1Y9sF4Z0TQVxzxSAWZmUj2kaIbWkoQgp0EUDSVDgQgy8dNGay6lqz
tqFsSUcbSHL7yT0ylBC6UpRC3KvMN7F/benGhrIlDpJxKehi70uBhBYvxnoLfiZ2RLIlX7l3L3iO
DWjzOyJmMhaUh0EgfQTBwC1yTsiwtznfNxV9vmwCS9thhYAeBNxoj+HYfSViECRM6j1JyZcwB7zk
8ggLHmOD2nrtFnEMPa17KLUOmyx2evBagCcJscDbAgwVBPsqb3q2cozOP/yTV5gNczN5qz2XjtiZ
QAN1TGv0Pm4Hr6XseHk+S/ti3fCpShh+NRX30H9GMzlHWbaksZ9u26KOvwSuBxb7yyMtrZwdAHQb
Twqucp9PHUYB1DzRzwrVtk1PAqgpea7v+FdBD6mNfWN1Hsuk46D6yHzQvIATBVzRnni6PJMFK7PB
b7IU2uvQhw392hD3WVmjHYbV+q1pwWZ5eYiFfbdbvXVeUK+korwRUX47qFrjOghSicsfX/r9sy18
uI+DOTYyCRCy6Wb06pMvoAPHBvLUkNXTfunnzyN/GCFLwiJCUWvE65R4/wDJMGyD0l0D9y7YrA2A
g36aB8qOuLgRbfrKxwg8YMNBQFamEGs0pUsTsC78CmJIM0N7gy1OuffWm8EBa08Xies6qqiNf5Ma
RB+GBcUNBc+WR2pw9uTpy+X9XVofy6czrWPiCa+4gUbm3qfDjcizB1axm9pfI6L4vE2Qgvnr3zss
cJ7XPs7Zr4KMuzFD2TrLmq88RMMy7v1604LiJe3b+7wzb8DPiutM10bEgQGhCZIunB17qrtnV4yP
ddNET7FP/r68eAs7bwPi0FgJCEwuixsDtR+8V1q9aYr6fN3H59j4wS8EhIpQDYzx83Hhzm9x0Ypv
Jszhuq9bfg2AZjQ4+Z/F4ZBFNQQVzcpdU6VdiBqu5dNJNqW9Hhh+O0R9wm1Pih4gstbfphq8qNfN
YN6UD+sj2YD3h8FlZKOkR6GyhReCByu67uuWU4vCS3PF5q/TbkbxQbLlf+jWW1of/9+/HYo1KSi5
fYSMBDCxDQA907bOBrVtwN+4uzyDBc+226ddz2nLygNEBe3hBXRNkGrKw+cc4Mq8WMMKLTmA5dlu
wrtRQEARlTUxmQ1uhDg7hzXg+OerFNqt0kq0fuoj3mEGDbgrWIHzn8wFks5HH8vlVVoaY34gfLAi
cAtlExq2MAalor5Bn9tvlmu+6yG6crg8xOeLFNpd0lI5WVZAyB7nwxSFd+iFpbcNADBX3cpCG9OG
FgaQYIG87Uiq4nkW7mARP9civG0Aors8g6VFmv/+YZFUXhctA20YXK0EPiGrkmHPVRXucmb4irku
jTGv3ocxiIqhP9qQChuR8OivMiUgqtOlCsddB0quNem8pWEsv/YVbauIppgKB2vcV+j2/mTSG76F
QO2uBKalISznLrymbh0InB48iB4EQ79tZbXz0jWw1qfmFBL7NM0l7/gIuuB3T0PYWXKPH6MG3COX
t/rTqBHCm/69DUEHrRxRTua9IGAbA6tgfozaMDiyoez2EkT71zgFxrH8Lp5CgdZzqt+pj56cYBZp
NqRYow5eWCMbS84LD06ncvEDyctgQ6MCdIlgB7wmZuC3z2v3wVRbsPOUw5A7r4HJ5cFQoHVGaMfe
MG+6Kj+NISyPc0FF5vWqGN/dxA92JETedYAO2eU9/nNx/M9LEV+3fC3T6OgS0vF+9C0Zt35SHfBP
3qYVbKtL+VK1AMMMcO+kcvcBITunN78pXXunevPd8rPhLR9kPSuK3h3Cd+4A3Q92Co+SfRqDzmR0
HyCKtY/67CY3xbYAk4QGednlaX/ql5iQ5Zd1TtzRSK8+yzbv0AeZOnQ6lKUvf8o6TqsrDdu6UFM0
XldBGdKXIU3DfBt5VatRuujqlc37NFmOWVhHbj+5UQkuvPjFIfTuz0M8zPAYV9EBAe2hJdD3EOmN
uE67IAzsQ7jOE/A/EownIeO3MWkd7pCtX1N//TQPh69bYSAgSQCx34S9jFOlor8VDpTh18j7KD80
UFb0QCqtRjEVhwJcWeYni4cxvrlsDp9HusA+lgloMalpnOyv3pN7iuJMGXb7AuU50IFeczRjdlag
SIWK3UYm+V/pEO3+0KKgHJTFHshrr9PbwRhWpMhUxKtk1OTFVUZskQk4dwHC3eU1+jyOBjY5CWdh
ql3IMrw0BRbFl8gqDxO/5oqNX26FgZZIt+k0upT6JnxLgULdlGgDWHH2pV9uOXupVQMNU398kVVz
N6AuveHmyuMliC0fD3tRqGQaxpeUgyZoSNx6mydyLfm19NMtD5cavPcOesNetNcPO+aSh1BPVykA
hoGNJq+bxEezcD++tKr73jXtGeQeZKNd/2gccByKHNjZML1Kpxaj2e4NXbGkxMX6XMUCHNGp40xq
GztZ/XaVfdo4cpTZSvQS0fglCVJvm1IOufVsTVfw8/MisHHkQwuocjSpctcBIPXcKSiZRjiTj538
57pfb7muMzWeoUNW7koITm6nOCnaje/h8nvd561TvhsUyptFid/vRLcNCHAf8naVfH4hcDPLeUF1
UbdNLsvdxLybUifNtuZls2E8DvaQTNsFfh/cAwu89ppdcApm+fPk9Wk+ORiv8QioWhy/vWM0vNLl
mOXQrGx5i3ajcgcm/b2J6xvdrt06ln645c0Vg2ILZB/KXeaBRdqVfwWGrVj/goHasHHP8Ys8BNny
y9hEwRfw5aSbOHQB8CFIql22oc9zd2FgY8dZ0uRD25TRe22CEW9W4jqRrLYgvEaLaUhqMK9v806h
3QJM2bySyRavw7zst7guNEF+0OUU0DVI3tKErZTYVEUFBaNZuRtkvItYcHCSgxsGK3Nd+rp1WoMc
ezCQ2Cl2xB842l0Gkp9A2qBPedu7zu7ygi6Yg61NWRMpGi9Ggw36CMRB5yL8AUDpdE3hFLs1j/rh
ZeKpUdagQi92iSTYJBKDwX/iTwArr9xoltbIcpSyoAEHlWCxK6Ms/NbkYtgR04VATvXjyr1s0eQs
j8m9yiPaYcm5BZUlmmoSgd7DYDP1cVxvW6/IZHkXOU7TQLk6bYup2Sa1mSCoZYgTNltRVgO7crts
mLfbJUhkJjl5Ico0frlp5BT129hVhXu+yiBsrDfxPGQax5K9gEQfcIqyjL9XCWcrz/kFc7MB3iUL
BjQeDMm5VhCHpyE6D0D2/vd1P91yGHD3x1INeXvmXJYROAVGfo8zJ7iqfzdEmPi3NZsCtSzlR+Iv
1xFOfKBirN3kxqTuTB8/hAUpbqrQGLqCz5ujyH+fpQGxjrRO+0EdeH14pk3xlBDkZSHWdpryptk4
1DyX4xopw5KF27Dybsy6hKS9fKtU/0034YbhwdskxT6T1R2EOjcRHsVoikQRaQXIvnBcU2tuvu9C
ygY8HG8lBfYQF9ajHss7mrBbKOac5hdjIMlKQXXe/k/W0cacc+NSptFj/eYac0eb6Z6BJibyMkiD
y5UhlszaCkNxp0FSB8c5QwSi3HS1iyShWG2xX/q6FYBcBv1SyJ7gEpPxIUV4wZt+GyVV2a8Rmy+M
YAOmfVgY64BiPQu/HNNt5gWD2hR+v5bh+TxJAHKqf3sOi1gKouPOeUH2KPoGcBvdlIbUu9KE/1Cd
8q0/4R1vGNRHYrXazvAHCvTJzofzdD8cP4mbIA0G9dQdN0Dk8zMknflDCokIhB2n7KK4BQQdydFs
Z9At2Za7yIcA39uoASgJsdqj13l3fddM7SuYNo33Pg4V7TYRZ+SnEn7qJJu6ClSYb+rJiUWAJFE5
sG/aj31R7goFZRCBXoC2Kn/FLEHj0t7xq6zWN2xgJPseCWnAi8zbnCavM6kXnExPcY2+B1SHY7lx
kD5Bp3BqKNdirQK9FFasmysFqwipqxABnlVf87THqQ/XS2cqGdKiqrTe9LxgVTZsk/lsAFsD9CEQ
XOINmGbNJnRWe3YXjn5iecXkI2i1JmAvaBb95jXRLYLUPQ38lQi1EDVsFsCGJhmZgT/n0TXHqRD0
bpSO2kOy3hxQnFwZZWGJbHBmCV2dZACk+OyXvQM9MhAddXX4etV5aFMADgmgBvip4xmX4/jQDq3Z
jOCTX4l5C+tv96OotKSj1CF/GcZCvxZopnG+q6GLTbrJoRlirsvK2G0pZQQdnrZIkrPrQSa4cKB0
HQL0cXmFluZgXeBrCspeYBecF3RrNfXJnTrBnlswwkf/NKZ114iJF1wutE67pG3ryhmL7LXW9Nbt
/6pwdDdOffyTW2ZreP6lIGs5NulAxOLymL6obDxkevjOFOrQPQTCU3ieQinlwOP8QPnaU3JpWtap
Z/I8D1MwfJ6BBbjldfO1YuP3KSpOrM0PfanXnllL41iePsqAQI/G9GcVeP+omn4NKbIeofeQjNWp
SK7qeQkDu+0CFQBaOVxm51kZxUzQI2igYLi7bGkLjm43W+DVqQcddu5LEbfpxifAmhjCni9/fMGM
iW3GeUhBq17Fr20S3Jkk+3v+dDNcVW7Fwlj3ajpB6EllnL26sj762eOcnG69K69ndocFhQw0ZItE
/MobdiBZBqWgkf0OS3aa0tW8/tLyz3//cBMYi7DDATyGZ+A4I/9vXNZNeAPxADSEXd6ChQutjVSv
B6ldQA5wXFT0SdPgbvbxwhsPXeZ8Q48hdNTXhlrYbRuOLmsDxa2o12d/guDdJuedKNFUXED/7Hts
QP1zvG5K1prFZkxZ4wfjuXAGSORFX2cVmtzRD9UQ38yvj17JldVb2B4bm55Rl7FeEn12Jdj7K5cj
pbKa11/aGisu8jJG2bhw9JmxYfodObV+d8N0DO4Aexn5Fkof7AU9GfNSQmNNXndu2fD0LDZIyI9j
9Bq5QmwiJ2o2eQXAyOW9WbqdWCFRGpIO2dCQ15j1hyqCVDg47VnZ/2yl+8/lIRairg1JJ01PK8h4
6bOW4EADv/bUln9qeR6QeWnRrqSIFk4tG4XOGa28qGqD1/nUmgO8yFEcEc7UH6u2PuY99Dx0SA6N
WksTLE3MipZMjoR2/ei+lnz4BtHGndT0OTDll3liST+tuM+CTdvAdDAJuRAidcdzMjkJ+GtqZ6uV
XuPQWDAAG5NOzDgrErbxeXIC9LuhFb+v73QF9YbUX5nAQl0cAnj/Dpo84AZqfEV89jT0aGFk6N37
CYWlhyELvvgQnJN5/aULc/Anl+XB53KlpLw0N+u6JCAhkokG46qhPQjX3SmXfEnC+pVc1bUUBjY0
fUxVV2RjMZyHLD7XuRQb6UZXcXvj49a1SGmgnSOH9WeXATbc+uIhrUW8cbV+u+yZS5ZlOb/Xqihy
+no4d0nholjjq5tMedV1d2Ibfw78XFi4aKM8e0VVQkKxfEa9/Wk+jy//+oXdtRHoY4PXdV0l3Vlq
cUCR49tcEVVl+GRQs1wJjwsrZEPQSa1qIkikzi6R/V0q3OIJafo1TNJCyLJVxnSLEyPyBDsrTXZN
WG3LtoRS6nzJNsEuzIpDGTS/cAE4XF6xpdnMF4EPlxf0htahmProHDhFs8lcIJITI98vf3whGtqA
dI+ovKpDT501kWefhH/Pjs1C8ND7Xfg/JBmXJmE5NcBURZVyql4zTV99Oppd4ALXeHkSC1ciG5HO
qGC+GWR4hlwyGJxE3LU/m8RJfvixo7eXx/h0Aiy0EWLMb5xwTAh766jTbkIGtRzodq/x0X+6Dfj6
/PcPe+wG0AMPfCd6K+uAH5OClpC0Mn76VERh+hRBF/QHAFJ0JYJ8ul4YbfbNj6NBfziOgW56FKnn
HpJQ1Icxz5JD7oxrytx/Yul/km8Yw7Ja1GC5Vw4xe2ROnpozp+mQe5sAqomp2oyhkeILmsP68Bfq
XBytvESz7NZ1lOy/QYBX4pWq0Igr9LbOJ823csrA8bjJUsX0kZGwQmFsbAs0+vnQKw7OMgCuf8e8
xqTv4EYIIGbJIi2pPjjGg8DcdUYwG8eHhVM5lTOLhHni0q/mdvAc6jhNbWK6Um1asjLLTZwwHlXp
huQ3SJqq4JG4XZP5UM41XbeGB10yNes+LMSgx1pF+kmG/XdVQPlAsrzdZ36483BV3lbcLVZms2Rn
1lFInCnhvqeit1bgXpUDaZQ06MqMuzUq9c+hg7Ay6ywE/28wMjaZp/nqOLrZDcepe2uM6x9UXOQb
OZB7DgK2Bne8iUj9FXjofA/5rhWD+PQ0Y8SGo8mUog+ZKQ0aaB0osU84NLSrPa7iefLCe+7otwnQ
g2tuRhhtfuJ8ML8egAPlRC15E+D/3rogJC4ciMRmeXuSY7xGA/S5DRIbiSYgLwXt5rh7SYoQpBCg
wYeWG55Ol13oc5sgNggNAnBNx1BSfQMlzwhsBqDbfuPvhypbqZst/Xwr8Lh57E8kqMK3EdyKfMsm
2TXfI3BbuFfuwjzwh11oqynyvWlCrM6cbqsiiaR5wSX6KH2zL1i/ll9bmogVC2qGjEgxdfEjz2P2
bEyi601FeLZSi13aCCsO9PWIz/YheZOAHm715Pw2SRTgBRQUVx2ZxMalZUUOyfiszB65cvP3Pxw8
ykn7lQT00vJYrp8x6KIPSpkn4uE+seFj3/c7b/IKs+LbCwPY2DTil6KE6Ad7AwdB+7UzrL+Rqk7O
l/1gIXLYWLS+R+kl6gp1N/YJZO/9KFG7zKB86CZRFm+C9WTBp/dVRmxUmnRNmMcBc05IhRRbgzIo
pM3DvV9jMOOBrJs6idpAxnwbkVWdjqXFs64YKMqwGKmp6E2n7aCf24aBZ8t109X39efHGGGWm+eo
4umRavEWk0Ju+mb8FnGRbwC2oFskiU8zV+jlnVpav3mKH/wdIOC6KLTHT+ieVRshBCgTh2/cn8Yt
m3vspsRsdNneTzi7VzxnwTdtOJtMisGFPheGTEL3xYV06qNhpj45E9RgLs9qaYMs93c1mzIDcv7H
um2bZ1aX6fOkAdm97uvWyY+ujXGsEz95dBGwgr0cMiruOhAziN3lAZbcx/J+NP+0OQP3yBsF2SEa
f1qkW+XcL90497TXa6rBC6tkY9qoKCL4Z8be/lDzIxzQr8Yp+ebyJBa22UazkZ51kP3S3Z2PjrLu
C4O0xBfScqQJQaEZOYfLoyzNwXpb1JEXJCIWPeRyXchvbBTaDpy9jHMyrSQ7FzbDZkXtGxqNEUAK
TzKp2r009DWjqOWX3Hc3lbyqR5Shcmn5YTkIqTlPnxKuzK0ft/l73K6yIyztxbx6H7y8JppyL4r4
YzYBbONua89NKqgLgS+OebcpyeM15/40IY15WOd6kvgudUdePGL31QH0cfc9O0Glst38Ccku8obb
oVujaV/afcvPVcxKR/d98ejnQEeCVEDjgAyQtqtWNn9p4SxXp6nR0C3sxzvMBGDPOr5JaCNvphHU
tdcZsOXrwvMiTf2kQOUpp8eSDP6pzcRaonbhILExdT56mpsy8MWjqNEgPG9HnYyPI0UKRPnxeUiv
kkxixIbWjUQSxtyufyQeYOcMmJ4digNrzMQLVmVD6+q817VOnOpxngFg3DgTNTjRcvXODA4pyBcc
w+qqdmRMxTrduYDascea/mUc3DoHMTvOqbvObeOrAGIYwPJ1htx20BW8e6wzFLGJxk2FIT1ogr6C
ZkWuDk4bPuXKb1aM+HMMHAa03F+SDI0xWavusralEJAGJLbvOTKr6GA1Md7HIE3m+6SC4psfzrrF
wLasmPfi2FZAyNo0oxBoQGXVY1AeKLfcAX8aKZDKomXeol99etAlmG3aEn9yZLOWB1+yGSs2lOi3
K0HlkD4Sn34F5sjb0oI91y7SWpkH+TxtOKRccNm57MeLE7VChYLYRTT4RD2I3Lg/CUdOkB/HuGrE
m+ynaLgrJ52RfRPOhU0frBtqPPq9aPkuSSNX9tcuuBVQzEC73He0gslm5qj7GjlD3/uHgxHHRNGJ
EAeiqIBvoWzj1ruoiFesbCHU2JgZv8/RgTWZ9LEe2/jLOD2XLDpRBt6yP0cld8rd5ZVeOJBt1IyM
4o4R0Iq8dGpKTylt5dEUuO7j+Kx+6ySV+8vjLMT+0LpacNPXrvTa4U2Giu5LV5pDMoZfr5VARl7P
jjRdzropkc2DAnqi2HUj4z86WjrvlyewcDrayETa5BRdnbm8E0ktQ7Gnjs/qTRkqL08Ol4dYcDIb
hUjAHgOh2p6fwPZBQLDQb1Wi3QMzkMV16n47ifo0eCW7ckvsYEJT5YODvb1DkTvM7t3AqYJbFpuw
+9H2wDmtvL4XHkU2iatMWtcj01g+0qC95aJut/XwF64Yd30+qwXM0WOup7bztebyOi7ZtBU8MsWq
EmzB1YNfhp7j3op2yoUBArNxQPcpAYKI7tokHIW5copWlODITg8GL7EXToMfPguiX6wJkLLqwYkM
P/oSyuE7mEeRB670tXcdG4XkxglJqHbrR9lXLTm6TaHKg9dOa5yKCyHIBiIRkrDOk1JA/pk1WwWi
V+m4+uYP+03nfgkrdhXPBCM2KskYnaH3ISseDe2LZw7Q72NVxb8vG8OC39qYpKytKLC4fv4g0K8/
U64kfnSYoHKzRnK0ENlsWJIqBRoHtF88coen4R10JIr8oQZ5WZBs0jhxabJi1ksDzTP88O4QikXK
9bBMfR4xsc1gcehrBkXAXeh4w+3l5VrIkxO7mcCnfgf56q6+G8dm2NRgrN5lPcQpM3f8lij4Dy4/
Ber47rjnpMuPICjq6vbeGa4S64M1+P+epmMcv6vyNnoN4qLaTJlIj01E2JWLaMUGFbbM9F1VAmqs
HVjDFOx6aNvfezPF/OUlXAh4Nt6YViHKvUQ4Jwpozzbj3ftMqFviSu0n7e3YRh5Q4OA2rJK128KC
jdsQ5BJCzCb0I5Aa85SoWwoISbITphzH8+UpLZiejT72gQYOazHyU+llHkEKspkewUCC61augMO7
PMjCutko5H6qg4FMJT8lGqoabtacTKogPalwHRnD6R/iJw9+l/wupjWAz9K0rCtD7NE2000i3qXX
jXv0+3kbqWaQRDQ6K+mtpUnNQ39w2sRNs1D7xDmVXVZv6MgOaMcFj5iYzz6fnvrGPXqdeIJyxhrz
3ZIL25LlRBEBOurW/C65TB4yEybbEjKqx8SBAHXZgKJ9BLnvLmtGfnTG0t8qlbQbruJfUXOdxgEj
NlIPvORQfMxL8+Z2Yf3CxxKbR1aFMJd2zgoSiYqbvKdl+m6o6g9IuFd7IsD7Uvlw6MvmuDSEFSnC
QkZVHo/pe4p7auYN/NhF6ElQmjcrtrE0gnVtMLQaXZ3r6sQyaNy6fWm+lLoNN103rGF0Fq6UNjZP
JQFUfJokOtWAYiY8qxB6xgOP5hdy7VQbFZL91XHIhuiNoQpcJ/XTd+Vl3d4tZPMt94U8Xt6QhShn
c8SOYYYHBFHtiXAIvW3cHGQ5eOim/MrEiA3E6yVvYmS3o5MK6NcRsFLmo+vmzzqxKbzVofvwP7jp
wu7bwDwaTXVB5NicXK8j+3I+wqnC7jsUnDnXrdi8kh+CTz84YjDa6U61LOrbHokxdxNW3Pxz+fNL
M7AeECatHCeEyvoJQqjooNdkuPfr8FnD5n5eHmHJfC03565Ok6ly2cnX4FfP+uiZuuq9TMGiZgDW
+PMi0nO65/JwSxZmuXxUeB20SOvprXNcJu7cAvwb0M2uTZSu3A2Wlsxyeb9ECrGDyun/3w1wc9+V
6Wj2UBl5vmoKNihPRXUhgICMT0nqeBuov7HbyRvd/eWvL/z8/0DyymAsiZzKU0mLMjuWTgMH6RGJ
q6cwKFZlaRf2wUbl4SgE1VlQmZOJgh8cZCjboLi24GSD8pgrdZ5QZU4yz3/3wJdtAMdYCyELT09b
FJ1NDlRtIUV/AmmL/OJGVbVN0Ht+Mklfb4N+9Ym7tELz3z96thq7PhSxPimvdmbIaBz8I6DOvZJ/
W/q85dlMiFA4oJR410S/5cJvd43GteGyES08LG0MniJ9SjPc9U4qxnkkXYj/ZlFbf01qNLXNLQOQ
OBhW8mhLBmt5NI+FHEHE1Z36YBq+kMkH1ibQ4ouTgKbm8nSWhrBcWnSwpRDC3BiiUtNGZLwuN2L0
ev29GZx6Te5yYRib345PaGYr46x98R3sBMtQMt10vsgOyE9W75ensrDtNnKRNzwD0U1gTv6sbluP
Wr11kl2ls8OIjVz0G9nWoPXsT1AAdjaS0ZPOVrmkFxzPBirKOs85lGOGk3TnwqLfqmM5n6ZpCgm9
fErW+imWtmH++0fHwyOFQIShP0ke/j0aZHPI0P1EcmcNU7U0EcuzU4BHwaxqknddwB0AiVBb8JE8
oQk+u6uDaAWZtLTTloOXbqMzQFTlqZyGG9dL4k2YXdVNin22Dm3StN7InAHfBrkwsuMofwiNR+9l
G124EtjssGJKpzzs/fKv+ZeTLPySl/7REeTrn4EmNvyUFWitLg+2tEyWb/PRQ2dWKSSunEru/PnR
xuPi1zUf/w9BHS2JG0QT8qzSc8ajO43h97hFF/d1X5/X74Oh+p3j9G1cyhM0iaYE1VZIZu3aurgO
VPUfFjqhm7Tte9a8MsTSu6R1pqcArXO7y7/+82czeqr+/etdBIY8rcbmte7E2HqbWHbUa/exp01D
D71fRd0dcwfTHfhAi3BEtpxPoDQLWNTx6/YnsjafpGnbQf/Nf8tYw2cFMrrrcoh4XZ7h56YV2MXk
zKkDTVkWPhiaNeVWhQ6yKY1qSX7lAJYBpAzML0Ehvbe8Ma57cvMx+ArlchO+XJ7A0hZZkTAYuaBB
34q/mgQ0tFxX5UHR51L33/Mx1Q+ikTW0pbNno9fafRaWzCb16/OyFl7OxF/A2wWgeM2zA96ba3nc
pa9bIVH0ITgOFIkeoPXskC2SnqHekEjKm8vr9fm1J/g/zr6tSU5c6fYXESHETbzWrW+2y7d2tedF
YY9nQAgQAgSIX38WnjgRveWm+KJedszumUAlpTIlZa5cK3XCorKVIrnXJGd0E9oHk5Wff99skd7i
x2ruv9wMg/iD5i/Og6Hvx3h+Ik16rxPAz9J6Kjdcc22dHLeAnqmHV1ITn7sm4PK98cE8g5o3CbZ4
J1YGcNGUMdWlEIUpP6ou648c4NCfOFCaLcd7+4D9g9rPCFJktJ/N3z7D406LRO7lcj8oQkZ3Q9Dm
twVgF0xJclkGlYXWo+mIzN8rE6flceKDuEmnif1B8zfO8WjKdpYff5OM/z7ETRAvhWmAAIKEPFzf
t2vmcPxchV4+QfKzxJsvnpP3GfJf5kRBp71Fpbo2wPL3VydV1WVQfBmEOPPMh+MZE6XkMPvEVsfb
ZuB4dtWZkHBGyo8iU/FDF/rZtygvki0U+fKW+LN/JXAZ/ggqYX4A7aIzGRPhf1dDWZl/RDs13X0e
lYE6jGjJQldsEI7ee9GAfnlScJoTGCvoJQPfTHaq61APzaIHQAIITUA96hG92xr/LONQHO3QU+Sn
kUv2QICTKPMebR5lc8fzSjR7Sm2Q7qHdUdbvI4GKSrFrJOvyM0WCmZ1IqAb/PbrZi/glDH6XpVha
p/ivkDjR6Rm4whZJAgk+zfuwDmp50hDA7T7BHUZ2oLMfyn9AwhXi7tOluoqQHBky/hOCWj67EdgC
2pv/3QOobXmDqGsJZcl2uOdg+jJp8hGJjDs5Q7VNeZ7eyRZZai+bntuJ/bplZ1AXdx4Tr8kh2zie
eZiBJ2YXI20dqcPcemz457YhnHBZSTREktCIp1j33V2W5At53qao1du+Q91YGeK2g6Rorc+8RI0u
G4r5Lso29UXXvu5cIUQT52BuyeIzqG3yr2glMd+THE3XN62MGyBVKmkB5Am+zjTZ4S7cHucc+Pnb
vu7cIEF6NSQ6y8qnKgXodEc9jzZPaR+Q7Kb4Tl1Y+Wi6uQmBLIAQaqDjHfJK2LgysltpkiW+/hlW
KHPCoiQykbHfDWcA5NnXLBdaP1kdF0evQ6/M6foqvX0pATThf/3OzFkpyinMnyXkNSSY1Ii/pLxx
giwU5jMI1296SVE3SBrWeUiPDPKp48R7klHQvB8tmpJvm4aT5iEAkMdpM+fPVcw+Zkn4pBs8yAGR
OAM7+b1XiF3XB1oziuPNo+RR3KbpdK4AsAO+b4T8yQSeljoF3uOmIf4AkptW+4WOpjPtmnci1j+7
sv6IrbBFpLzi1C6UXIz9GCC9N5xDOiZ6R6ALnT0ENCqijQm8fcGiybLXXp3nxBNhlhnanyGW5J1k
yr/xqben0S71ue15rJjChZKLedDDqIU5CwoIq4UKHo0D9TFFe+zn2yyxjPxqIlnnWRoDz/0EurMR
iQZbZj8jNQXz9wZkCsXG/WoF60hd7lMVWCAtaIvNO/Y433PNd50HtRKWed9GD2VhSNR470ea/Foq
dSlwutent7YRHN/XeREWomvEE4pQWqO6Aq6bXULDTTG85Zh4I4Il9H/Xj4EN3xDDs+cqVPwoveFl
VOHjUsrXPv1Hj3m1y4EDu202TgjgmSegXCbrrzIKnxhsdUxArLGxpdf2muP2BpKrogA14DnOmm9d
CxQMJcXnmm/W7Fds4WYDFMd9za/C7NmYSj/KEpqhSMXWt0UtF09u2qxJ/U4PZ3S6QhuFU3WwJbA7
3uRHty2/CyqHVAdESWHa584kabETGYk+2GFizzdZ14WRx0MHPYp66s9MseZCMjJXu7otbuygBOzR
2arBVJgMdLPPIi6nJyvUkvBhNyk2MOpCxsMuGIa6LMyZcOBLvtFpnOp3PgVAleL6z074V8hSX1+p
lejrEqZmqe0gNGnnZ+YpcqBFoUDNjooBxIjZoQ9uzF8BFva/K2a8PoHRwxG3N/KvksAzgQ8s3bgt
rPhb7DgzS2hUxRUbz5PKp3tvGIKdsGF/ScPNPPvaEI5Lg7KqQGlczM86nu1B9CF9wjH1xbedv3FB
XBnBxXB3ZZqTMo6mr2hxMyPaAalv76uwSb73HPpgG72nK2gf6iK4M50GpGuMfbZ43WV7kwaZPcZT
Z/hOWjRMn6oWSiR3jTeJ6S5sq5k8qglF4kPoNWq8Bw86UisRz+L8eH0HrsQyF+rN/DD3w2I0Z1zC
wKpeIqXtEVQYrn995VD5A+ad5mEvso5/BemxPrEsepSkDncjn/8dG6RogUfM9Saj7poNl7+/ugJ0
EV70deVhLnZO7nVPkBM0vGfPzWSgC3HblJaFfDUIh+JgEAWYktBou5Vl81GIT79vsB1kLfb2Nwst
+hoO14dbm5Nz7vO2qbnxSHsG50B9FBZgCsi6dA8B8hQbW38lCLmYb14FCq3CffYkwSp6lH7+F2kx
AklRBioaoNCuz2RtpzlhIg48gwK1NAvQe1GNBjC1WQ63277uRIgOTBTSR9PlI4J2BHIRWX6Ekjj/
6/rXV5bIhW/bpNaDZri+dmjwvoPqF4hvczTRKH+in4Bp2kqtrKyRC+O2kD4Dxk8NZwnC853SFTkM
waYF1mbh3vWRIjA+I94jievslPH4M0M+6S6zHhgI6CbcYcXpXRC39rhVTA/T4wgqu98QNlBe3DME
0/0StKOo++lJ++O6ZVb8wwV0xzWFhntkcVp3gG/guUSOYbWknpp5K8W9LM8bN+NwMdYrj1cAyQ2B
n5vzmBbJAZ3Pv1KVIDtcimCPHJTcpURsSYSsmchxd2t724cl8ggyFEsprUJRE5xN1YD+4X1rkqip
d4TKIP54ffnWNpxzMbDGeMjnxv6Z9HFwZxpTXnoAajciy9rXHZcXWeENwCSQc9ijBxMCj0gONvO/
13/62lK5Hj+3vhdQjpRLWrd7XvURaGEQT5bLftKA1Pn6MCsbzIVrczB1QKiw9c8oYXsPugKNlkKL
z+hPW/trZSIuXjvzGSRWLPfPaCDlByvJvP/9kmT1FD2lk2YbAXjt8uFittHqaFGKre2jjaO/BBZr
b30ActGwJlL1jrfkTpOe3tMa6uHSC995UEy+uYhKXTJVLetS1paSM5/Kz5US+tRmfrlhprcLnNSl
T+1m0hYQCbKPkEC9Q7sjO4yJuhNdkOxsmgGT7vPviyD39ot8LRXgIrdtojmGZFjOzL/73Z4b+mfR
dw8yjd7FXVXsl76s0AyfQLi5VShe2yxOgDBdRoaGRN4jNImjXTUgfQzdH++pT0BWFxERbyQ61ra9
GxiSMQTNPSFno5Jkh5awA13WMsA/XPertYk4sUHGUwytdwzAaW2QxERyToK55gQFhL9nXnWn68Os
BO/AiRIsxZGTZfP/D0E9GmJFGH4lJe5qiZffe1Pgfb8+1Eq0c+HbcqA1DSDic0ZyOXgXxzb/3HS4
6lz/Ol1+8RvH0B94bXR4oYbbJl+VVP6sDqaXQ3MolArRl1fW+i8NwgZzbyC+pl5M24f6M4e+m9WH
2pqSlA8B6dOYHaN6DLwvYFEj4QcWW0hD7LJBGvLvgEdcLXd1wSCiDcUGmg10hyZmlZNdXwUVvfEm
6CJGLUoqEFkm/BE9d/ZvoaceegrzUNwEI6QuZhSESlFG0Nt9poFoPo9N87GKlDnJ3G4RoK1Y2gWO
CpDS4bwEHIR4w/RT56lHd3mFhMd1U6/4nkveyOdiHFQZNGfLZPZEWrzUhW7Eu2ROgo2zYGUGLjw/
y9ugKGNNzvFcA6wt+3EWuz4ft1oZ1r6/eP2rOxPhNUDgdUPPVRMt0grj0GVfS6ZUtlExWlkjF5Bv
6iAvfM7nM/Uho1MDWDIWw6ep30ROrA2wzOzVDLImJnNQtPwxGwg5VXUP4pPYZLuE9Vu9P2uL5MRy
ZBoYktVkPnc9LY+Mjd53KHjkW+WPtc87IVynHhfGr6PzyAHxQfcp+9cfJ3p/fZOuHLguHy4rwqWf
X0bnTkZPJmEfcaIH0JhfqK5qXBzwtA8QVHrD/MP1Edcs4oRyOaVTNEk/PFfRpFBaN18MSfKPqddu
Cdr8DhFvxFgXkM+Zp1lbEnFWuBlXd3FB5xK58B7CbIzyXH4gTSEeG/SJ2j2IUGp2X8RANX1gE4n/
CvvMa74qz1byRfNRm29dndbji0D5Sb8PqnEObhKRY9SF9tsZyJSxD/mHgNR5cZlbCF70KLwbQf9u
Ztqz2xC0UNX6Xy+Ix2RuQ4CB/7sGLGzUaGwN7/8PkWjFqi7AnE2DaFpF9RkKsM8cucmTFDa4ayBk
+/WmffObCPuVJws2NB7N/OYMvR217/jwSaI/9jjF2Rb35toc3J1J+4WvkqgzksX0WPXYkCEe2pBr
pcFG5nDluuQiyhVo2sMSwNwzhGWggmnx4UpA8jD04y+5IvL5+lqtxAwXVE4Yz/jYd/6Zc5s9MDPh
WCjRq7dhirVZOBmIDFnnGLSx9BwmLTuypLD7MDPklLCaHOqFOuf6NFZufS7AXAy+FyfgDj2HATRP
xwkfNijYyV1RzT+GvrEP/bAZCVes71Li6hAc1E2Qwvr1XD4Q3wQPguGkGPiNtHvUlVKXMiBG8rI9
j5BMCQ7x5CWoFCRdt2H2lZQNcdzcegLKpGVJz7JGo3UlTfIdRPR/xX0Un1Ktvk3FGD/mHsi/rttn
bZs5R5PlWRQI3+KGM1vxDrz9eMskqK5cbvu887aorEHjtuXNWcXijGcvGFJQcb7+7bUt7Pi6gMIw
twNeepks5YlIAtUzNoSf8bBmx6SSm2mBt7eV73LQjlORZnWX+WcNwS11IBUtk2PXCp+B78XUW8Ce
t+fju+SzYeqVOMcFPVtiol3MkARI0I/R9SQ8RcMc3dSk5LvssyFJyykdEFgg4Gv+HbMpKPYzEWTj
NrK2WMvsXsX4LhqQxAxScrYFnjAmreIffQK7NzLuNp4Vb8cU35VAD01C1NggdrEIt5sW6UWxOMTy
Ik6W/9eAn3zDPdZms7jNq9nwZGy9fq5hE41XPVvSwBEMM88821ivtx3Qd1XRw7BuGyiYIBBbZIFz
w8+Bxf9cd5G1jzveHVYVWMuqnp4zEbT2SPIq+1WkOq82lmft+457Q8w0KXULY4/UHz6hnY5+H3Lc
oK//+rXFdxw8nHnQ1V4VnAU6Su744IOGvKBFmhy8JhDD3fVRVubgYgGBiafWRmn6KHKQ6Mqytf6u
XCQsr39+ZbO6NLRk7LF/8gjvrxrnuPZ9Ve2typITH+eCHoCALe+Lweva0/Xx1qaz/I5XO7aq67mN
cds5s6ImLzyDXPo+QhvUVo1q7fuOf8epDCsNUY4zz/vqAxnbqThBfyPcwvWsREEXH0g1OFJK2gT/
lRHCRn5lbBqflxfMLG68xPkuSlD1fMy6Mg/ONFowBLKtJ/oIjh7/nzSz9D6CSM749TaDOCf6aJkC
X3ZfXNAKE4AMCMxzPAFF//Wvr/iICxCkngV6WilEcxF2PzqPVv/YMlwEhGS74YZrO9h1ck8jHci7
GpBnL26eql4F5siTwPJ/hLFTzXZc5AE9TB26sraSkmvbzPF96BjPhUqJf5aqUaeqoUUHcUvG/r1p
2Vy0IG3jMdNjEfyX80RjonoaMnEPMm19mx+6eEFe91bJzBcXzvIEAG1UxIM9RO09vRF7Vyzv4gXN
UPe8YgNOwV40O8jKZPfoXmt2vdbFxtm04osuVnCsy7mMSh+nH8oU4wjizlTZhzDh36FpflvHnf8H
6+yQQ7mCjPOZoYKY7nngBSjkqdq2h+u2Xtm/LlCQGprUyFaIy+8byVh0wbvlSh1WKLb6EYpV/TgM
G4/DNaM4zq5U3JcesfOZ4AUPwd34v/y2KcOb6t++Cw6sIDWqa0OxWkE7/E69WH+kpwbVsHKot3iT
V7wvcVy+yuVc5NLD3kqMfeB5PPNdqbJNht617zveDcYQnikZzWeV5ukHYZX5Ai6Hm7Qgmf8HKtDz
GW+NLC4WQs53UoBL9VRq7m+p4az8ehcXqFWel6CgQWyiRW2eTYPuyW5fxn1mXq5v2bURnEOcpmJQ
CW4OlwwJpUddzeDAayRRf1///Ipfu7BAUycllJjT+RygmfI46+nHSHp07eHVfBdNN2LdfBcd2BWo
HrVt6Z9tBcrqkwrjoX2PpijAra7PY22Zlr+/uut0NQQmfa/pL3A29hTHtP1UhDcCfnwXEihACog8
c9RduqqavoUhsgl0UtG+7JvbooULBhS68tMQ106QTaFV1nTs4wgqzrskiW/jSvJdRCAdyjCjRrNH
1XTNUev6O63y9hiwrZ26EvBix5PFJBkDWXF74aXnH7ii+2wCEQ+KYXc32diFA455yzkDE/IF6Wv0
zikxpAY83iT9eP37KxNwcYDWiKQYAtJeDPXpPZIG71ityneT3WJLY9iMf2ayfRfXN7JCj3ToMACS
RQ+holH+YRzKKP+KRjFPH6rIkuSZTdKDEjk0kZ+vz+ttdUHm/4H4y72hLetA/qDhXKPhOwb876xz
IYfujqR4D+pdMY0eaKAaCKR3walPfBP+YGE1QkURnImEPUVotuu3WIHXVnr5+ytvpc04oe3YNxfV
MeiJKNGUn6FZwv9qZm1uu3VFTkQA/XeJznefnEFeqnPoR8WF2dfU939cX9WViBM55/s4la0ekmG4
hLPqPsYKhZCHiWvbbSRnVu4qLgLQDpWfQ2JU/GVoIfJHVQ5o3H+MvCzqul1Oq46+83lEQ3viRSX8
5nDbtJzz3gx5T0MRmgtIS0M0lfE2PGZB3G8p7ayZ3okScVzjR1ctzIKsrxxr0Itz8i825xYH8Ipd
XFig8D3QQqSh/pFVpvzct179DGKDLXD4ys93wYAibUArn079JQ6ZYCfrQwnlCDFr8q3pNhuGV0zv
0rmGxvYDqCEr6NABXzog43hatMUtkv4n1YKkQSiQIV2399qElovBK1fseMpSJkEmT4JcHvSIeuEo
gMOY+GbmbM0irrfHU8VZwtUZnO9DdOxy1RaPIGq4MXPtu2BAlpq+LyCfeSFd2j1awcsPvb/5fFu5
Irl8rtZjoG6Kc3FhVc6CewnKIPkhBEFy9D4Wnvw10R5NwrdZw8nSKfA9DqQU/YVPU/kQL7XtjHTT
LpAqve2mEboOrvxeN7PpLpoDRMTQi3OHPZXvJ4My3/VZrO1fx8dZkqBZVC4HaS/m6j3VqCd+legS
VifSNlX3DR16kEPclWiiw3Pi+qAru8zFBLJhAK9NnFWXIi74Q9kE/pFo9u36x1f2gAsH7HAsKQvG
tkuXzcGDJubLuHilmM28T/JN0pa1YZYFfeWMIuqNX4m8umQ9nSd09E462Ychu++L+ntk8y1txRWn
/wP1N0KbhmRUXXS4EAFKkz1E7TTv8/zGApzvYv90V/Z+Gfj1f7kug1aX3e8+z6hE+ua6UdZmseyE
V6sFnI8/iV7UF4n7BJQrkOx8ZgFPxa4LF+6+66Os2cQ95z1Zx9I37eX3zVyM8iSlJx501oy7VPS3
9br4geP5OMBZL3lfX0KhshMkapID2CfrXbqNVlvzEMfzQ22RH5RcXyyN7PdMTew94tdWlmvNGo7T
g0poLE1U1whdrcAD0p93KgQzQwRmo42zamUCLpiP0B7dJJ1sLnK2CvyltQXBdhCSGxPaLpovboiP
FwtRFwu5s3dE8fQeYiEbIWRlfVx0l6VJumjfYPU7gHy9pWQIEvXs/8KduDbEsoVfOQSfbMDLWOAF
1qINBgFqPMlWksOk+FYGbc0Ey9CvhhCTraPJtM0l9Bj9JMN0foL+M90o5619ffn7q6/zqKlEP3f1
hVQxHgKae9FdPFbtdLzuy2vfd3w5FCCornG1ulAPtfO4Cvyfrbyxwu1Tx4UzXwpQv4fqMsalX+94
P2Zs16et3LqrrYQiF94lSxzWVWqLS8WRzbIesDIm1ck9HfWiiHdjUus32PWVFVgl8zFFUvwcKnFG
XqI9pDfneF00l8k7lXRylhdkqLv7Me9bsgNWBlmt6yZeWSMXhUX6PEbElvqsUzDwe0W/69j4oy3U
x2nh0bs+yMoFxwXLoj91TCF8Xl1kXvD7asmTdX3THLlEvSVh0ee2lPJ0fay1CS1/f2UNWUdiSthU
XEICIdouS38Rk9vHohfn3y+D66OshI4/0LOmQiqz7zVS72w8WM/rg3s00g9oRAaQYguBujaK498x
yLp7lKmwgSPoB446GQ8KR/iuiYE0vz6RFRd3wXFM4hYAwp3iIrJA+6fRQz5kFyNRLjZsvzaA6+V9
l0OhctboBkITGKmid+2wqRK1ZmzniCZVMPuyiuXFKpAYUBz+78XS+SGy0uxQU4u+XF+lt4Gi/u/2
iVebCnyJszdQGn+pxNSW+6oD903lgbgn83ApaBJe7E0RdPeqyM95G3+9PuqK27h4ORRvoXqZEjw9
bC1OAlWFp7EHkPr3O8c2nv2E9NttSna+i5qjsWGynET1w8xDck+GqjlOSpUbU1nZBS4Va1UorSZF
igtQM2G0BwsEWsKgwcii27aZi5ZjFvw7kunyYgOp63PGPcIf0iEMtnqo1ozhnOQEwj4+j6vqwnAC
3kmEE8RHCWZIsOklU/qrLDdf0GuLtfz91W6DcNUMBcwMdW8vmP5Cf0O3D1Nya07GBcqhmI6dbGj7
yLn6JgotdjREIaxvhnKj8WZtAo7Pi8kktc/z7pF3zdOYoZUxQjJmw9JrhnB9nsoadGHUvwBACvbj
rGjTd0SgIzsAo9DM6vSxoAO/rYfId1Xc7TxqkNrnJe4Q+TiAymIIX0A5yZ6myMv/ue7nby8XcVFy
ADJlSZUW4qLwwI8OqExbcKXN3bRR+Xz7GCEuPI5qVSXIiQ7wDXBmxnr40BVgmUzAp79hk7UZLLZ6
tWNx0k6YgGwfM88vv8e5Cttd3svqptwucclZUbhA4luq8WKkUHfWxhACnOTeTFAgrCTY+Acl+429
u7ZYjp9nsmumgQ/VRZR8nn8Q0ybVA2NdJL5MRdeXP2+zuePjkCYrGRSu9aNA46rwR3sowC96uP7x
tTk49/aKBkhMDpZctAaAjen8rpTl51YgBXN9gDV7Ow7ezd44jWOSXYhl9YzOp5D6/ImAiWncAFCs
TcHxcuZX1GQ8HS6it8l32lfDwWodP04D0ITXJ7E2hPMCjy2SrHhmzl+AaXpvQE10mmrUb+oCseT6
CCvL5ALk0IQ6tRlQycv7zBT3IQxTHVgmzffr3387FBIXIQfIdgc2tUz+UEn6a1GNYUsHfOX7v3w6
fPEXFpbrA61NxPFvldvMJm0vL2HemO6zqiQFPKAoTfXv9QFWbMGcWztYm1g6027+MnrjJ9SJSui/
1eOpR5Jqo9lqbQrLyK9CFKeVhZ4THq8dik6P2kTxsG/AJTbcaOtl3NffF2WcMD4NFw25MkwhkN/Q
e3zjoU1c3rzRQJszUr39Uun4L01rXJ/ATV3cpcRsIXDWVshxap1bYmM/tl8yNku6DyFA6j8GlT/E
Gz69NoDj09pAPDBNMYBQZbfjBgKms72RZo4wx5150Hh+X/fThQcq13vSJmkLGu/kNmwMcYFvXZBN
WTWF2aUqLd4AHTdivsvzIbmtlEhc3BuB2mGRghvoS4xuqw8VtL5/4Z5T/XOTh7mgNxuWiYKqrv1C
ZzxemDf1BxDhBruA4iF+fYgV+7qgN0Wsok2bZxdFodOy1/HC2zv1t4ZTF++GRAhpez2aD7xCnK68
ThxmkombCj3EBbuNIxiAgS0wH7qcv4/LxByFTk64a9qNp/bbj0jiiqtXCV5WJk76D0LLbgfCBPYA
FsdO7xo2VUeVmk9RZ+xJyfTc9+B/2xj27Tcy+QP3ZmytCi/zLzHoina0seVBq6Z9UmnxNSo52Vi+
NeM7zg2hOb+AX+BKsBQVO5UhpQd8ePzz+t5aOSBcbnw+1poLbfOXTAfmbpFBZwJKFazj364PsPL7
XegbVFN5gwRqjGfFcqNhzZAkDzObzHy6bYAF5fLqgNCZighYDvhFJk0cvjdo4cp+pLplaiO8riyR
y4hnR5pPkF/rsYGbYmdRz9/9vjcN/WZybW0I95huB+Kh88xeMh0D5z+Cjt87EiIUrXatzjaRPyt7
1sW/VWUQ+nWTzJcRiYM7nTffhZzVRwBsnkFUudXDv3J9clnyzFQWvg3H/CUeogq6SbHw9xl45r6H
bRcewSOiHyQuJbc5iAuKYyxOUhR3OM6nXv4loF2e74ZBzne3bS/n9DZouPfKPMTx1/Q+21s0e/SH
op7ZRq1hzfSOf3NoGXu5bvKXigUXFF2Rwk2V/lL0VbThgWsjOAe4b+twZH1kPsy81dEhbEzMf468
86DNiUd+++umhXJhcYxAHbryq+yFkCbWXwRNdPG9HJsov83RXVwcVf00Igucv9Ak6w6ZX5CDb7bA
aSue4WLidAuNSByp2QVijt91Y36qGqXPMC1DAM826RBXgqGLgBNz24uybb1vXdYVwVGhgjvsEx9t
iIfrRliC3p/QPuKKm4cEAWQ2nH8JO/9f4SEtgZTgu6V0D4zrvUW71ckP242tuzab5e+vIq8teNlX
pAguzAOFk8nCfyZvk6B57ePOW1v62k9yvw4u2eDPvxgJukfp8S2Ay9rXHa8mHKVI7av+Q1Ul7BnY
5j7Y1wVvtjABa3ZwvFqhqwoFXJmj5R8cLBLqRpXX7rIJmSGDF82xBr3MUEI967rZV1w8clw89rMo
RdmeXrqu6ncwyQimM5DoFc0mXmdlxVw8W1c2VLaqz7+CKU4+QpLLe2gtSLtumoCLZ5OVguo6OiJe
RFuqe8pN/BjwmSBbJ7bSEise7qLZMhkldRRY71tWDO07FfDxwNNxurct1HMTtsX0s2IKl+EOBIym
1FkfXoQH7lNwP1foeVN9XO+8IGIv15dr5YR1me24qNBiMedAM6lSHKFM3uyikUanuR+eJp3dQeR2
63a9tmyOk0sTTuMwwjKxRtT1i6HYizhgd14kir3fbPr72ro5/h52gAOXXIkXTbvoYC03xzlGRiFN
w1/XF21tBMfn9dLpSGhqPkCORuClloznYUr93RyW88fbhnDcHsJAXov20OhCC1SA78bczmZvdT01
+6Kct1rY10zieLstWw5Ylp+/tJCoPwbYDQfrV/vIGLtPULHZuPmsrJeLZANcDqhVCHe/BKoVR+Cz
2ZM3Rp/xltuiKlmhSSMuno2WaaNB2ILzsBteKEUCvcnG9yxFJUhN4EXTxose6sz/189o9b5fBMSv
G2olmrl0d+AlTiNSSshdjQE9CY6e8CRl80aH7drXF8O9Ohh10c4Z8bLiRY8A8ORlPhyKoteH6799
hYmGuJi2ClqnIh1J/fi7wwE0LOC1bGXwfW5JcEaLnHgMoR9S7sDToR+4AdMyA/PpD5KDUS+DkM07
3hXlV3+Mv3ZzjU69NPNuw+UQl/duTKGHM+d+fKF4WEAHB7BnuevxptmK4mtL64QJ0fdxiQbW/kMc
oAM7SwN/2PkJ4OI3bgwnSFRRnkFhuxUvFQaCSPgczDudNHrcyBqsXAwCJ0LEJVrXcrHoBZWgjsqC
3N+DUW046BIkUmBc/WX8pN/jiXSbehVxSe58kfUBG4ripamKCOWvwEAYiFXoZd2Y0cpZ5KLhJGGm
HbIQ6ZcRgDsemS9ZUXcfJbgNa5tkhznlZGOoFeO7wDiS6DKP0GL1Qkrs+STL0UohgIfdikdr31+m
+MpvDdKCI5sS7xur1F0YRsOH2ePppw23XcLzH3fzJHJpLjRohhDecvEzJoM4ALdld21f76Ez+8vW
7bgzTL0bZf/iw7nfQaPn2/Vx3wzjGNYJRnh4xwV0U+KHuITkAXgN97FffWuHzUfN2gDL31+tGunY
5JdTHD1A/CDe07j+xgkILkEpeJNTYgqLvV6NADkChfbGLv9p0d/4k3mxRYtQlFQbnBRrE3BiCuXh
EAG1HT2YGHCgZQJEo/WgWMTQr9vgzY2FCThRJSy1ikFLhyWquindxZUER8s0gFTl+vff9EF834kq
faIJq3wjf8YdpeTghVM27QaapS9emnd3aOVKkr2n7PP14dYWzLmASCbHOMip+mBK8HMSOX5C3CmP
fr/Zq7Eyglvhs30RpxypqQ8h+gJxis77dMlNF4BNbizZikncGh+xhuTaVvkLoazZCwHsec82KcfX
fr8TSdKggMJlPeUvA1cjyBM5ZAlLP/5EQTh0uW6EtQk4fl0JoINB+iJ/Vujf+wzY399Jy6NbqnpJ
5HJeMFKUVEWj+kAocp4KzB0Hj8/B4bafvkzplT+D4WLMxKTzF7woyX0iAFxEUCpvU/vFr3ccmiWE
Kp0U+QuLJ33P0FCZgd2Lq8/Xf/6ywm8EcpfhQvV0IAbVjIuqp2ci+fhVx/WT5zUM4gwdPV4fZc2+
jk97ghZWQebvkthQvJMleBNNlKfPt33dcWFb1mQehjS9QHBrPHqjpB9HWmUbYI+V3+7W9FicZy0p
w/Qy5fFHS2pccuJhq6Nyxbfceh6TAfiiVMYvxnr9vm6rj2ULyKCXoGH8+uKsGNit6aEeQmg4DMlF
yOQrWtHmXQY19UNYYYSpzuO768OsrZLjwfHYUpCU1/p91dI8eBR9U6ojayKglG4bYFnBV35mSh4H
ZU/SS4W6/AFlbv+nRuP7FmJs7fcvf3/1+aEBtsqUTXpReFXcp13Y/z3m3har4ZtlvST6o6w39JUN
0Oj+KOpmOITZ9P84+5LmSHmm219EBAgJxJYqyi4PPbgHDxui7e4GIcQMAn79PdXfxq8eq7hRu4pa
SGjIlJR58pyv2r+XuGaAG/VH7SD6m4/dvbPm1+cny7atyP+OZoxcFWZKhE+05/1N3Qu5hwKK/gmV
uK0aHlsXhkkvIRvc3K3DJ6/i9LpZo/LgtY7ayabaggV/TOSOaTMMO+jzItcDL29IG0AriP3hRfNl
5F9IWEN0Qf9wC3Y8CdHVICglLIvLVW2gZiyjMzN9kx7bMUqr/JVNuAjs8xRQ17QA+Ar1ZI6zP79K
lj1nMl24tduPXh8FT5kKyFutif7sh7zbeszYxmCc223aii6QfvhYye4tJ1m+b6vwNVzL/MLvN2ye
AlXtF2vBH9MiA4NA4151tWy+XzY5p1G9M8hxqGpOCJcvBef+0ZvHRgHCl6dbm8s2+af/37WPMkM3
CEEY/rKorkBKbxr2ZXUZOUfIzESeN7IOGrFL+VKBIyIhHhipIBm/bEz8x+wDaN6wb5FzUMc4kXxx
oYEcB1m16yZ97RcoyvfX+YczqSswqB9A/nNXwMsMbfXz/Kp8HOVCz4bZg+ZYjePcli8Zy176vr/m
LgWcvbrBa2aIp0wfNFiqOle9Zfhzo9PTsD64pJg0GEGPxj2nlC+KTtcAqEIBANx7sUPSeA2Yu+vz
+Vc+ATCBTa4QQqlvynQ8BERvvUks/tvMBxZg1KUtkgYv49DdZ824G4HkillW/qQI4zEPdZ6neV6q
i4pjQ2bmB0dvhkSJ39L7jDo/67L+EoBDIEnJ8A00xVuinhYTMPOEbtZkQriqugFo0oXMcKtjzUDb
dH7VbK0b3gFIeJ/iMY00dlQjXQT14i+5KOZf51v/V0XzwZ4ws4OyXXGxkY18WRqy+7cdqmY+VHo6
/LOJqvB3XQN7KPpA78p1ug4HdTfTEMjjaq9rHFLMKQ7nP8biaU1eDC+MSOMAv/maYQPKXVNpuKne
G7xfuq7Dy850kxyj50tFuG79+344hSZEhnjR6rvHEPGd88OwrZjhVVIO7mVaR+SeN/lL2w7sU6k2
aUVtc2Q4jtpLCbCPOnrFeuj8ZuEgacydnJIkH4m8qEIFdmPcGADOmtpwTenxRJfvdqh8GbJNaQrL
/JhpQzBgeNnaonGccjRGzcUvVBdflPYMmZk1bOeFzE7G0Tj4eHZ9AZnVgPdJRTYlVSwrYCYNNfQu
1qZAD8QHyCt1wi/AhQ77ToFS/fwG+jAgjDEYJt9CE670VECPrdMdA3pDEJavQ5rUafZPuhk6WRtZ
idMd5gPrN5OGYx3QsVkYPULi82ev8K7vvXRXd9OPNCB/QGa0EaU9fflH/Zy2wrtbwuhDfWYMFfkV
+KcQupOpJvaKjO5oPtAfKWoaNqzb1pHxzActDaiAwPf0MnejOowrSmEmXo9xS3B1WBf++/wK2faA
YeJD3/bO2izohmXLNbKUBx3MzX26pO3GHrANxLBzFIUN4RAQ97XMMxbFXTnquK9AEo/UwPA54OPW
Jcg2FMPUtT8vbbZO5YucuukaiD8U7QqolIWo59wYi8XgzaxhFPKoZSAneWnqKfvpys65ZXq60FeZ
CUPwBuher4P7ipDwcAyweW9O+uYXLbSZFBSsrt2UVuVLBOzEw9wt4hh0rASP3qU9GMaeiSEPkRMr
XtQM0hOB9+uyzO2xiTa1Si1GbuYGJ1Apa6jp4qE/ywMow1akhb0d4NrHdAUVZ8v0xmXCts6GlRM2
yHHwxuhVgFH/qgXIutpVbbtukSxY/KJvGPcguUil70evUM4gh8JDNVJVOfwGLJNz7KzLSQ1tghra
OpDDZctv2LmUtEXyZwbhWBQEj82ilyOHnHPCgYzcMA6L/ZnZPzAjRF4Ok3h15qC6grxUlHR+VSUY
xUXKLiEz830qX/p2XD3+ODmZ/OxlQ+/GQKZDq+H8LFnW3Uz3LSW0zYdMp69YbO+qD6rwIfDGrYo0
W+un3fDu7Fggj1V7jqR3oNaD3m7r1gq4Ge1sHIGW+TfJLxypMx9SwcWLu0KgiQKhj+JD50hYR79f
Nj2GhZNeayHnxXsd1+F1nbjeDTjYN3aoxbhNYSPqulMWQl3nDnScv0/Mhm6P8AqRKDeAhtJLhFKH
jTPctg6n/9+tg+ZLis669Ln0RlEdFK2cdb/6nG6MxLYQhnXXoVrSocuc1z7qops0xMW29QEejac8
3zqJbH0Y9hxNkCEC06Hz2pRd9bkIszL2fKe/J5xtBfRs02Qc3MFCKy50n76C9ql84DPjv5183tqt
pz3zwUXKJMDQogpRIL86r+0EKca8aY/dgIeZhnDmfkBJ+YZFW7oxqTCKKShFX/TOa468yQ602mzf
R1BFEf3/+Ve5EZKwTJZJiVG7DR3K3pufx6Lv3N2YFmn/FRp7xZY6u2XBTToMPUEEdUA5/yvKfZGR
nIv7OQeyBeIVWzKZtiGcpvCdWbSDz0ZobdOjXtb+Fzj4+K3HQUxy3nfYvv/0/7vWC28N1bzy9BWY
XefAPA2Gsrkju74hF1WThMyUj+Mgaob0ekqLOGDgbnGhfPMnx6RdljY0WS/GBTx+y5xnb13hiyfP
KYKroasuAvDh4w2DhlTP6iErCRQLbSNwl7eORHRpQTlBHzgXiZ6jE9OkJ9rXAdQNUemB2xpigo5u
insnHOt1Ky1judqYrBcyC0lddzJEFxDkepxQCR/XPbvLCrC4aF1lv+uqiG6YqDYi85ZQnEl4sdAR
bMdNuDwjlhTcNY1XAGtUrOPdOI6duFMVIoOHbI2qAWTtS9qBuVsWwxaqxrKtTQYMaDj2DV/H5bkd
sK2rPv3iZCW/zSdwPJ43HItZmiwYveBZ3pY+1iyrxJC4XLsHxLA2NrVluUwKjHFIIUcqBtjMGJZ0
3UsPaUDpz+W1LgG0Zikw/HM6VezQpMXkJOfHZFszwxksdVSNLngLn7NCHxy+XrHuuaTNMcK9Pi3q
G599b0mzcS+yHAGmhlQrXNbrZsreMl5EBzdiiauj6V5V9V3ZXCabGDKTICOaUWkGivX0dfJCbw/S
umbZz0MoHxZdqXBjL9h2m+EkolH2gQrm5bkSHYsdinBmdQo9ETJceAV2DRexuKusVuo5CF06UxsT
X8ufgYshnV952242HunBFHBPyih9RdncKg9rjiEMfs6mjZ318QxRkxYDBbBZ4ZHML2JSQZJOAwib
jApRgGlRb+eHYOvCuMZnynE7cF05r0Uw8B/z6XVDQ8RMspxedJmg/wHTybQPAjogVS4aX6thl4J8
td+Bmsjxt4C2H5sgNZFzcoaAl4SS5Z0K+JeayO/pgDS6gHJRTE+Zm7qrpp0I2+MK6q3Hy2buNKPv
7gAQq2oh08GjV144zjN4fb/3QMV/b1u1RVD6sa3T/4DpiizQS9Px4zhXewlul3YCiN/P9WEN84si
KdSUkOJcFZ4/uOljiPj7PlN1vevcgSZVK8KLrISakDrwHoWQfUnJUbqAMOM4rfZheFlxb0hNQB0w
YV4vU1a+LSKcvkxj6O8LTV9UNgFYF53YiS9bbsPW/XqoR6d1+GtXgZW2oQW2VgbQbJ5vkV197E2o
iaRzi2Fmy+KTO5eDWBnakGMykM23g611w9C5bB3EE8cAGDHpQk3xJNoAdaSNGJPFjfDTO/idMbTD
qfRuJenryQ5khed6Bp6zQSCtd9H0/4ceAy8eFySD5JhlBPgeR/8gLYKt0Sofzndgmx/DnIkC21+x
LM6r0EiHQo2AFc2xGNe+2BiBrYPT/++maFz84v/CcCDo851ffC77+TbDnbi9umwE5kvdnaQvkf14
7mZfX62yJNcOWAzPN/5xQIOaSLogLfoqqCZyBwqdezkhqaJrpBqDdEh8VH50/WWi1iHlxplNcN2O
8toRT0QUY36oszXs4ygdNd24JdoWwrBkWYil772+eZZzWL+EmVyHPReV3soRWGzBhNQpkXrQdnHC
oxtKkaQ+lHV4GYK8ejM4bVkME1cnl1q4EZJdRw2l1z2i9ySudQ3uVo38tq4diBoS97LZMhF2koOF
qCJR9oZ4mRMdaO+w/G512mLaCGBZQBfUJM0QjqM9vBb58XR/Jm5zM6YghBLNnUIKexnbo6LDt6lD
fX3Kr8/v5o8fCtTk0WjB1kSGqM/elhzAxAG41LjS4lNfrf2DSrsqWQtxPVUOmKHPd2jZcya1BsUx
NaEmih/p6gWgoBA9NHnUZfA+agLwWoeOAgST5PmUF85TOuwELbfWx/bpxjW9haKEH04oRBclV99w
m64Sz/ezr+cnxmYshrWD1lFVHYScilh66y9AXdI9Hfn9mm1C+Wzfb5g7uAP9WQjHe25JC5JKMQU3
DuSwN7y65ftNKF29AkxZUOofs5mDl9JBCddYIMq75tHvi2bIxNEtM5QcEPzA4gLiSntZxmwNygT6
P8vhsh6MwxthahEgsIsQrwgfXGcpr07b30mLC08mUzOKoqjM6+p+LOK0c7s/2VwKGu0iSLQv8/78
GCx3ZZMvA7T0rodqO/JcD9A2wzU2jRfq8h9+t/4qWr/ZKKS3Lfdpk707xEEUG8hULOKNKjeIEVXm
+6aCCGS1bMqR2LowjvHIpfUgOkWeS3/Nr9QCLcawq3miGr2Fy7aYhAmwU3WYA+7V528Ak7ffKAq5
C+hcQ57v/FrYRmDYtB4ldDjrFJJX2LHQAvpLWZTvIgand74D22IbJq1niuJ50ZHnbvRfhtHNdpQB
0l8OtN6X3WZpi6UbExcn5kr4rU9R6JxWz6rSxfXYkUdOl/KajaXYsD7LYphgOOkHNe/biBcxuGB7
/qIkU/IR3KFbV2fLYWcC4cBPGOq26oBbccPvLSSIj1xF0U4WcILONP/AhToCvbyoX8+vjm1Ap+l8
ZyOASS9dlHXiLZJNu2c+7fZlUWxx/NgW5bTp3rWuabkEoVL0SPFC2osm5X9T0GfEXgTt1Xzs2Yal
W+5YJuptZULnSN7Vz42cr6FU/JqBhPNA5XwAtWqwa8PqsjwwNaFvrRtM/lyT+nnsZqC8vR6QkrXb
qp6yjcM4vvOIBEUgJvHWNo0UKAFjOml8lu9A+hJ98kToJP2Qpcn5tbeYPjNMX4I7I0LGDP5RSnZN
Mj4m2Sr7Q+PnW8hLWxeG8ctp7FeCd/0zwHzQD+4VK6/CYi6C24WQcOvWY+nFRMPp3CtSqYvwCAmJ
GlfscrxN3VP2FmyTlxn+fzBxzGHMa5X/vEgeom4lEEcGVuX9+ZWwWKGJh+O4uxJfpPSZAfUx/vJd
MjGIgY2hsxWesk2RYefgCMjBvJMiOZKNVU5jtzmx9iLI11/na9ltPQ9OW+e/uVXU8v6vwUNfl42d
lNUz1CAf6cSHA7Qho29D6sldmAHZpT3/1i/xIvV8aIHWQQWBs1z+vmwaT9P7zt3gkY46CT2oZ3DI
5fuCtzeoGV2Syxo3jnol9ZLmcxgcVdb8bDuid1M09xsTZ1sew/ChBNYWrCmCI0BeKiaTSpMTerBE
Rehlkd3/CEPlSBZBTD14blEhAbrS2b+JFBgPL5scw877rp5pKarqOXWH7lY6Y/vt4hIGaoLfSjW1
VYVc2zOAqQsgiNOqY5Gp7CLi25Ca8DfOebWw1S3eUq9CQDhoobAb96HYInuxrK6JgNOt8BWCX+Ez
LdNrROzljvnd0XOhEH7R9JuKT3MjaqDlc/XMRw/JRsd3gjzWLadXl7VvmLVylhm6DvBPhPu+OoA9
mRRXoePS9fGyDgzLZX6FZ18kC1S6tfN1DrKGb7jyDht733KsmqC3MZQynUQo33xHu2ksQh9ZRx7W
UwyxnkntnLBrPk0k2NxQHy44CyJjvvqUgcWa5FMynxQeQ/nEMrX3ac421vvDAaF9Y7oip+y8zvF0
UlL9h6tlxdOD0F0Zhizhcv2+9GxLffzU5H88Oroy3N6I8FiPwrAhaRA91CHILP2tKL2tacPpSacF
DQjwGAmhdTw3MqbFRqLkw3snPtq42YDhCFcYyYZEyG/zeucucxw2B8k29pPtww1v55T1UKG4e0jm
Wfs7J+rnAx7+W1AJy8ebqYVS6KipMpTWNHO9H8SDlz9Ga7ZnW3Trlq83S/SbAbxWocS05376LW/Z
Z7CIXmDFLDATC2FRk7EBa3WCmrBo3/iKxCNYjjfOGMumN7MKEttQyxrf3ffB1UjKK9/JroZyjkmx
7qEGk1w2CMN2O52pAlw7OvGcz72bxarQ8fmWLV6Bnxbk3fWkIBlCftCpTSJc67KpdeO0mg9l0/8+
375tYQ1TlXPZzsG/L/f2fXGLGPNl7Rp2Gip3buZ1HZPcBaPOggOmnVJ5mSszMwhAVeeS51onsgbH
GodU8Ze86XaQ447zecNebTvHsFcPWBloE6kxmZp7zpOOZYehugJvZ0zpFtzPsrhmIoHy1o86AMGS
cWUP2ufHIEUmROpyY/NYFtdMI5SiViVSmkMS1l48ACWzcv/L+fW1ffpp2t7tS0VrrXuJT+fzD+7e
quxTNW08zG1fffJx75pmKxmB3cXMz873xf9JvB/nP/lDDAELzJzAvPaiJVAmSKL5Uzs+tCjoA1kf
BTu1Rz9V6jEdt8JXtsk5jezdCIaobFEvj/3prseFPtLuqRRbqQBb24bBgjG2WKLT7Kj1JSo9nIG/
m3HrUvthJAlTZFhto/MiKlOsKlC6rfeUsi9d+Nz7f9no7kK1kXCynFWhcdDmDtBNqqlhWZl75ZA5
8Reyb1E21Hbz0/mltk2SYbyj6hqfZotOpvYrT//w/lpceE0w8wHZIGjmTSebDdIf5dA8eCisypje
u030fNHXmwmBPOXgTFboYhhQeaoemuUIruMNn2CZfZNCW7gN65knELaBMB0Zftd+/o0i8OWU/Otl
n2/Y79pP4eCjtDABudZ9v4xPfHC+Vv4Wib3FMZuJgLpca5GXMACAr68Xmh9Y/1tx53odwqRe1NVl
gzBMWHc+qh8oeiGkuw9Lbzfo5lAV3sP55i0+LjCsGApe2cT5Csiil+8pnxJNtngTbAts2nAbjsxx
yzGR3tepHxIwgiQcxUeD2tIftFiXWURfRKgWniHumnRTe9DrkgAnuwsG53B+bix+2iyXH4cwWLMO
c1Oq+bbL+S5nzW7Ky13ez8mYgsSwWOKwK/fnu7MshZkEKDyk84G1HBOXVdEOZUf1YdWF3nB2Fo9q
Bv/16CjlVI58w12ijR3m6p3so/sTuVzD/OMcarFvgnDjVLbYhpkJWHOETE9Y1YRFnxEfiuniXpfD
oaL+DszsF06YYd980joaswyHhNsS5DQoGFxDmW3c7WzLcdp0785OoSexgP4T+5YgpL36X7TQF374
qct3TTNExtQS4MOHQccQ2dhn/kUakywwQ/zh6AWy7ho0nbuJz1CuNqYbgGCLtTHDnoXKypr0fEhQ
gPp3LOtHz2NJo6cN4TFb88ZpzFQaZSHDpPT1z7Cd9+F6ldKXy0zLOIY52Drdac3HpAC9HgudeJ75
xjFm2SZm+D7VDGKOs6sTP1wTSKUdaJ1ftgPNsD2FJrbT+acTUjmfQH19L7th42pr8c1mzD7EudW4
JSY7J3eVuCIDj1P3SxVuHe6WxTQr2OcFSa22wYUfwXO1DwdQHreoXdl1a+Em59fU1sXp/3dGNEXD
svQdYjsdIwMgT2VcggI35kRszJHFh1HDSlFX50ORAtMf1V81QAQAXPj9Q06/OukWiaVtGYzTV6Dy
WrsB3GTmZTviRU9cge21KIEeGS8CErCAGmY7SqhGFD2WumHQaFJdLIbrvNqS6rStgmG1kc9V14+w
rHyt93Ipdul62276YFvrht3q0B/bDjIoSdvR6zKNvrg8uCFk/Hl+C1ls1wzNFylbqiZAKEyN5a6J
xv3oXCQwBd6i0zH8fncu9eRw1AsnCEBE7g/HdZfvkGV15EaQ0HKcm1H5sE0R/wSeMAGjUxnXzdU0
+n95vRwQuQWktyOJCKIhOT9PHwPnMBrjpKV9wfuS4SY91HnSNm+QFUh4m6HmuoijBTp+g4DAG4jq
KrmB7LBYhlmzPhCvCLsFIwj0iwJx/QoZsBSVY/WP80OyLb1h3M3QNUMREvGHyma8zbIFDGheu/U2
trgOM2aPlZndCAXcCVhObhzXO4imPYAmaFcKsQvkxuPStgcMyyY5k3UGkauk0v50i5qjBxcsiHuy
1F8mQb2EOK6Oy5lt0ZLY5sywdT0WkQ+0DXYBDX6RKT/0rft42XIYht6Rnkyk8+AIeXcbDNnrwP2t
7LHls83q9GEeWDee4ulAs+1kteyR4ds4/C0vBJN8mgcnyuSFVb9RlXXtjm9VNyXRMlzXNSr5Vxrj
lrQnmmxcwGy9nXbbO59SgrA3gEIPBtJFB9//jOSA3wh4mCzuxySoUIWQXZ9fD8vWIobBZ04jKlGg
q0Xd5vSvLr8E2c+x/e7Tr/5WDZ1tXU5O/91wOAtL8EUE6ndNwXiux6VMVuX+vWwAhn0zVg05OHpQ
+EeXGzJKCL+tcbpyqNS7cPVslw9q45pmcVXEPMRBpDmjvFAnqk5/EdwuP89j7+09hnjMyoJiw2PZ
ujGsHQw6ERXTOCVe1F2z1TuS1f3MiDqUMt24Jtu6MAwcqtqeH0VL9XtgVQ+qMfm9iaa/rh8dOsI2
HPs/2/ggJ2dWsJczdQO/7nXCiY4b+ls6LM61C5qeP1PGwIB9UrsKdhUixcj5P9Tj1yr7zIM0RpD0
yufeXjt/qmLci8VNqu4n6XiCgr5EMWDriR/r4jGcaMxy96tQ4cZV0DIxZjl8RLqsJMOCu2aqbnvG
7pbqRzCqfcTZ3/P71dbDyRDfGYPyUTY6oSgumTOvPBTgOdktfpgedUWDXVRFwc/L+jF8CPc9uURR
A8OeyX4shzhbKwcTXcY+dbe4ci2W/U+k4t1gGlaPam3QScOk3Is2f0U9bLDhc0/u4YP984/I7l3j
uQ4q7ebLhHJU968PoHKzPuRDlJyfH1vrht8YQJqegxJvSmoQmOyEq72bbFjruPBRAX1ZF4a/oKMn
3TybpyR13CvdlFcqLa6nLL3sHW1WxEPKHKTyVE9JL4LYW4abDEVY7rhFImmbIMNHeFWAwHyJCepD
AOd9lCTGTRv9pqjn3JgfyzFnlsIvTgn89uRNCekOeVjv/Dn9PA7PrDgCOn5g7nXAtmLolq7MInjI
erSDKil8auPsebdcdW31JfKn7+OKhEnavpVteBfl7HDRyptV7w3U8Ga5BBMiojJxUlfsFIlAcjJu
FTpbDM8seo+6ZvXqgkzJOkbtDxCfBdED6EFa9XR+ABYvZZa9r07E2JBnOomoQrSD1Idhjq7XCSlP
xy82TgjLDnNP/78zcJmvaztH2GETKJf9W+68LONGWJKe7pMfOA+zqJ14HlKFFG2vd+VeJCI+fp/v
mu/ZbXuVH9Qu+/Hgf3I/ezfJmlS7v2787Vt3JQ95/A0/5f46/XRd3md7HfvxVpDZ8lQwC+BXsnr5
OLj4ovBmLGeUCN1W/qGNdMzajWPdtiuMm8Pcc5FlAQbdll4SOOXN0o8btmpbK8MbQDi8BIgcX+8i
ZN1OCySh8p2iW9BSW/PGs4BGk5+OUI1J8uClKf+W1cPcP5/fyh83zcyKd7eZT5Xuw5QsbnjTj9e0
ipBQvwhxy1hkHOcBU/UylKjeGJcTJFLIMZ6iLTm5j9fzP6IxAW9SKAFMJweZiiFuRpJ716rOe3fD
TGxzc/r/nQWuQdXkeO3ppN2JI99tQaZszZ7G865Z8OWvfTkJjXz6QUzQaKr2k9j45I8fLMxEetVF
NwvCT4UmfYA7o7gOUlAW4dZKeIlKne9rtUWZaRuFYU1QNhJlnqcT3l2CjPEAvKL82+Zt658KZ7Zd
1Yee6j/U1JpBsHFgCH1NfInroN0v2WWZjf+o/7Q8bSIu1gkhaxdtK7xcpHw7b1Yf7k3umg/HHke3
ikQzfqKO519N4fj0T/DpssaNfUmLol8yPpPHlHifFbR3r6q+7jcOZ9uXG7tTlrU+1ZOIJ3dyxK3i
4RfQOjkbZ5qtcePOJ0F3MCvIyj32wzTHme66u2LOLjoxMenGlhQQmA+yOmL3qHer6r9ZxCT3DlEv
cNk/zLKDGOTG5ds2DsPfD1wK1USp/8tdS3bNQEkArLEDgugL2zccfgqpNZTvleRRumx+aYuTSJw3
O4hwnN9BH15guGs+5Eau0xyZSf+x5pkrrlWmBz8JvHUdjoMTymKfaw42h/OdWSbLJDcTnKQQTq+c
H6oJgOR3QZuzXoPiWpL9+Q4+jstiOMZrDqRpjKwgtrnvA294E7pufRX3+UKWA5nXqJ52rYigU8cR
TssgndjwKHL2EqroBSoAqgK36/Nf8qFTxIec5vudawfDV1vjzeE9qq4qi32YyvFmLgemdxFKATbi
X7bFM8wfdfmoxcOc3vEKpc0Zyqa8RJeQtB0UZXncLG7fXbh0pyV9N57eVTMCe5H3KCJFwztajN2C
J/O0io0Js+0NwyFQ7pe5KkrnJxmqft6nzhReF22TuhvezLYg5H8HkGWNyBE7kE+u5zq3PYGIwNCh
AqsFQdTGEGxdGL6ABm4HkWrOv/PA4/euXwXZ5ykd5jHu1gWkOOd3lm2iDI9QjhNKIRlQ6OlIe4D3
B5E4/iYfpKV18wHoOjUSMyCKgcKsAri+gKrHGIdttEXuamvfuAcSEfnB7NbYRx7l+jaYSr+4ygDG
aK8vmh7zxQd1MkJT6tc31NP+nahp/fD/IcD74a0Kau2GWZMpbQIwqUFckVb1gTV0OYRqqJJ0gipa
3ZbznaRQQ48I/XN+OJY9Zb79soJFMpjm9IcLhQhxC7ESJuLF91z21VnEpmiJrZvTcr0z7zotRZr7
fX3T1yDmcKGFfp8Nyr/LMi/9ddlIDAMv1iXDYszFk5PR5nsNmrirLHNXFRfdVvTC4g9dw8Z56wRN
64ny6VQ/fIBuXRu7fdXuW/jhMoeWxmUjMewc/Luio7Qtn/oVerVdqUADiks1CIUv7cGwcS1DyVXb
FE/lsDjIIMsHn0CbYdXy+wVDCCPzsccp40MWTgV0NDkdb9ZADjUoFJDMwntYrPOG0/1wQdCNYe0S
3AClNwT1DVGLvs0aNSfBuPBbYCCy5KQHd9lojFMfx3uD2F5UPBHXrY5qBKRiQhnvdeYNW5dh20hO
/78zEKdYPAk2O/nEwSC0axuZ7oppqvfu5P+Nuu6iWC4m7GSf77ohZA3nfFrLJ17gQQv3C/e4a1xW
3gKd4jycn64PfTA6MYy9XUFlOJMUyssEvM5LMH7rCc830Pm2xg0zJ5TkRep04V0G/jQUF2RAGIlv
vVOu3mWMLpHJaqZOMZDMGXBGRT0IOMuhY008razfylZ/6OUxQYaBQ1o7hfj1qj5Rf5U76IKJokYB
Rn5dl+kzVWD68T1IxF62GoatS+pkEOXp1SdSDnwn+iz7DH2efmM5PnTsUOc+BXrfbah5cCDPNpfq
KVrL4VqUo7gjo/fIveb1/OfbOjBMHJTXK+C+s3ry3PyxUasT/7tW1a4mG7mmDwOCGIJh3WTiBZDv
VD2JxbvqxlTFvBmOhftd4yLa5ZsCurZ+DBMftKpQqlWrJ7wN5l/tApnbQoLLp4SCCtT7gGhDEeNW
bbXFTP6rHepldVkq9dSVoLaNfchQ/RGy2Aqi2lbFMPGeLKiKREz66UTXplBLtJ9d+dBF87A/v+y2
yTLMHMqw/hzRzv/FuzGPU7+56wSkSUuv7XdR9r3VxVblw8dvOqy/capDo5S4I6Xpz9YHSYM7Qgvu
IEvlLwddQ5EDEuEhqJQLtsQMEQQZF+3keHEjtq5gtqUyvMHisLFK12z8tBBwKuhh8j97bJU/zk+k
baUM86+Ru1FZ5qinlaoqBgJAxOAFXSBj6kUbHsbShVnM1Kd+V0L2dvwUjFTvFuZ+dkGfeF1xfhnF
O+RL/tfLqLXvgDwsqqe6HvKvtcduNYWwyfkZssy/SYNGy8gZSug0fCKLm+Gdq0bQDnRx7QUXcoRF
Jg9aKAoXhApcPUHvWP3JCwWiqrLsNxKQ/4A1/0myhJFZ35TyZtUl5Kd/kX71IcJKumhFOdnEV4Qy
+cxp/TTkou59JPllVZO4ycUYJIVi2bQfXb/v8kPQtakOj22dt1LfIcpH2V8VdRRE36Wnu/xREOKz
r23jBuJr6HSkPURFrz9rsAcuEKtyioxdTbjclesV9vHqlrFwXR/p6BIF+G27g8gqFFDimvkeqR7K
agBf61sW8JZeJusYmUxsaumdWeeReloGRH9Y0C/AGfoblxrLBc0kYhPOxALok1c//8lcoczZq3YL
7glx2bjpVdNHmyEzmzkZ/igtgayIaip/Ln7wHZcRFBm108HJ2i1KXYtvNcuwFu5ANrzoy+csU8su
yJVz0J5sBAI6a7QTXtC/oUhrS4bYNnGGA6JLE2WNW9Q/24n9WXL2kk5ln+0GH7qxg1ts3WwtVmxW
Z9WsD6slaOVPRXiR6GYJUCDnXxTBDyOzMMtdoffej6r8f5xd23KcuBb9IqqEEEK80t207bbjxHF6
nLxQSezhKsRdwNef1XNeHMU0VbzNuGakRtKWtrbW5awn7P25r8YfVjOtYSMXJsRkZpGCOBwKZ+rM
ytEKJGkB3/DtX21ZQq0XEbv3KkZ/b9rtTME2PlAYNvuzfIlH3XuoGQ5y+srTdtpUpcJQXZb1u4yQ
YqfxI9vJzkzMPCAOEtmogbulP60uqYUI4Zc18K6LNOvsNHNK/z7VTRr0zfBJpFAstbzVpHmpByP9
YIWgNRuJfHFhtRp6mUtvmILQNIxct2kn+6ZSG1wyvNkfUv8+j6Mb6ErEh4KvulgsrSgjp2A4elFo
gfQMnWCZl9fuE6GWHIMoV9ZuBpF0N/c62YRTxZQbIV7n1Ety3pIH7pKIPNGuiqeDsKxBHa4v2oU9
xGRqTbIqeNf01Rlij4/UdwsVpLqIgrLWX4rB3faAAF6UkWfEKQqrVuSIe7ztzp91K1QaeCRa4zcv
rCqTpJV2IE7AlU0BQ9fwg274PcTNUdyRm2g3+P2X8XsXGNxWEyi1TX6OiVWKQPec1vusjtZqbAub
rOldSutmjvSY5ue6z9PPU12k3i5roAO4vz7PSwNkBHY0MKeomF+eeUeKW66h9yfhKBkW2BKv97D0
BWZgV0liw//bv9ctHh1Jqa3vTjk4W14dMf7G0d3GuSUb55KBeE5UBV7XRV1A3XGb8a1varApiAO7
Q9RkZ8F8XB/r0e6b3TTKNWu8pdExAtkraKtmy5YvzlT/5sChBsIqVrLUhRj+i7dVxJM1JbU6t9VY
38SudSusUR3s2fnERXK8Pr0LC8hkcAkGdzEXzsDnWkPRtk/m/AtjTRIMg3i93sPCEJlELjbwSeVJ
XOKdpwYQNiugBaTzNTnVhcqQSeMSPbRW4LrGHlI3SS3YQnfCv8Pf5nIfTXlitSEAVU1+4K5u9Hfq
dDlZk8Vbmp/LkL7bO5ivBYshIgNTdxScO+DkVDIO+w4KgztLRGTbZdEkefG2beQwZ+yB+LT4Thp+
K+q5em30ap1laYaMEI+48qFSSZIzQ3UFYph9O473DpNRcbNtCRhR3ku/Sx13YGeBFIod8jzxxU6J
Zu2JaWkRG4f3FPOEis5TL6mF+7SecFrXTmndzlFKVj5habKNQE/z2IqA+kvObT6T/5tPUJe0D16t
PpcsW+OLL0yFyfdq8frfE+gMnGPewq3bcckdoNX2yl6+ME4m5WuqM6iDau48sMJzHi/s5FAQfyqC
sih/X5/qhTzKZH21NsRC1TioF+0m42Pt0fqW6Kq+UVGrflgkf4ZpIQmu97UQ+ybnS9C8ngRIB/dU
qNMlKawrdeon2AkCvpIEo9V/9exchdd7W5oaI9x1NuYRIP/puQYoYbqpUZvUPzM/8vMV/vulAvxB
UcK5dPxuP6Fx6UrYw9jn3PdfafpFee79xazlpsfNs8nBYcMfPL66pJc+yAh7xvKu6dyYnaXospv/
0kOIm6153i4EjGPE/DRnufR8ol6UV9llwBl7s3U9H31b0HvK+pVDcmlJG6HP62hUFonKl9Z1oI9S
AZ1zgI7AeI7qUqyJKC11YgR/a9Eeyypz4T+tZAtHaOg77rGXDcnBKSwmV/aYhQkxaWAgT0Wqc233
jLOs3ddFZR+zeXb219fvQmSaTDDq1xKDNamz0kN516di+Mzr6qzxWvA9hXHMgz1vFKX2TcdSUP6c
Gq5iyR1JOWg00MF9AAZr/kzHKANZchDfrn/T0ohdFt+7kIl7QPETCTo+HhxLcYgJL9odVx2cIK53
sBCTpndpLLFbJr1vn2GiHrIBnj1SkCMvmweVlUdBsc1ARPqYVdscogBL+POLahtanK07O2c1M5TV
mUCx+8sMzEq3cZEZUT+BQpqOtHfPYhrJC47JbAjwSjXRlU15IVZMpF+ci5GhCOqeJx1JvVfzBD+D
qfPr8ZDBnHib5qdPjbinsnCKJsqqcwTy9W6yizoUA3ty+mpjemeywHKXTFLBXuQ8sYnf8RIoaTF4
49eIyGwHdYY147SFjdIE/CnHT8eqKar/YyR6rr7nvTXfQGK3D3Sef7++kJd6uZyh7yJFFBZECArh
ohoLJK3MsMFA0Tn7t4d0/C7r12AMC/Fiwv3QpJ7LgtpnGfMfiqdIMvwHGNndSSAmFXFOXVw8FZ5a
OTIXFpsJ6uN2MSeV66NaH43uLmMAC7e59wrtmH+vD9vCBmNSuVQ+Qqqftfa5pb1/D16X/Jq4kInb
Fiymsans2yYbOlW9tGkSP9CUjbdl1cjHFLvOtvdm09y0da2oUVPOz5PV5j/4EPOjtArYNIwl9JCv
j9LS4jLO+tRn/TQlY/kST/Ag9zPCnhUMagKuc/3LwRa6clldWl1G0EdQvY6tpidnZcc/IM91B4n1
YMKGFqYNVCmQJolSPHQRAC3XP2xp+o2DH8LCkDN2UWemYFAUe5oVtryzMtQsdps6MNF92lMtScFn
feGogkwnBRmYDIjYi+vBtg6MuAdyaAL5reBnPvnQJ4gt95j1fO0hc2F8TGyftH3VtCJO71oXR246
1lNYpAB5Xf/tC8vKxPYRqUQfE1m9qFTTT6kg8rGgnAQkm5qgHMsv17v5j3f4QeJtQvp46XAPz9fV
C/HL32mkP+tR3uoc9juiUJ9JPf3URU72UpFjDTCI8JMfENmP9te7X/rKy9i+25knB4pCesaNaSLj
FF68nrhbD3cobITe5gdhk8QFl2m80iZVejdxqIj37W0cIUCvf8HSKjDC3xXenKpUVC+Zw/4d+rQ7
WHT1YWGpcSPmWVtaU1YKde7j1osDqDEj+Oxx1Z55qX0jxNtBOrNwG/esVe6HYramo2f3L1tGBtB1
Y2496hUNE8WZJSR6TJtZPoyCP29r3AhtSZ2JK25VL/8hY3yal2BIizVc8MdHqzCtSvns0Xask/IF
9uE4LaykdIIo0SBJp9Rf869YCD1hmpVKPEUwT8j8rO2m5O6BV3gKudcDaTz4FLu8mgNAAdw2C9oW
SpVeEMFNLjoAK9dm93HTluRpANfJ+qqnIV9L+j9eEvBu+HPWZhDD+RS58g1m1+PjXMFZOKhTXW0D
mBGzRsIbxUcFM7c35bfVAWSIfJfb1rZoxEPon78e4oLVLJpYvaXCyg6Mgsm789XM9aYji5i6N2Is
yRxjGt5UiTIFgw+Iq4o1oN/S0F/+/m4zrInfRHbSTXdpkbdBnlqwgsBT6PWA+XhJE1PzpiJizuKO
lm+g2oFwnlpkBwHh31ORr0Gjln6+sRN2LR6fi5nVbyPguzcXmHCT8G1VVOIYO2FsC69V9VC+pSNg
V73vl0crk+XGaTX2wb7XIwEGpX6zfV7+GrPSh+BCn2yiq3jErG3ojGcka5ryLSnTb30CC5nWzjZx
19C4EbDT6MByk47dm+ekNPD6XB39rrG2jYxZzIDVTRdPiVe/Tbb7pjt2V6fy+/UV+XFN5i8uYm3V
k9dPfv0mY1gesQpKCMlNS4Yvnqo+51Z6s62bS0C8iyown1tAKGX9Vs8u5EcT9k9edC+Eo3rB8uHL
4G7zdSV/VS/m3h0HXdA0SP30VefNBNzfoFFiuP4hC/FlCtmIJI49K41FmDtNG8IigIQO3B43tm5E
L5VN73uTV72pMSWnpi3kg0rY2j1/6bcb4TumNYESo1u8+WSu2mDgPVyzYHS8dvVeat8M4NwjQx1n
DSScgZl7kETz9pSMfr6SJi+0b9YporkSQ6UiL0zBSzlwlCeOVrF2z14IBJOIqPk8jK090RMvvWeZ
FiHkWG7SvPnFPXtXabJygVz6hkv37wIhswsVq8pq3/AODwMwDZ5otoMSMgTiNi1QsyAhgCMRCl46
d9PE3vLOe7Xjzl1pewF3S/4qRnjDMFMXv94d1I8Oz0+/ctRbDryDwaNw3fmUdbw4cuvngFw2dLJ4
izqDBwmQP0fNLkbImrhu/eZ7Fg0jBo/jvum/XR+xj68/xKxPKDeZPV/y/A1wy/gw2g2DZEtNT1MM
lQs/k+H1bhbOflNzBhpMbMi9FMebVOxAJXur3Snbt360rfBJbCO+LeqiSJsP2MtFC+chr7HGO3+2
USvysqpfEVX8r7W/76qgRv45F9k0u6UTszYOBlhBWceqxAX829hDSOXFr+DyEkKASybzP1VdcGww
BfhitECegxKjCuBMkrrF02hZY0ZXDpeFkTVLGHSMczxKtflbPIMRJQr/gYi+3VnD2sa2sEJMTRq/
doAsjsr8LXeKXnzzUOErop03QUf1JY6d/hjlU6mfr6+TD3cI/hfTBCxl5su+YyfRAreIPfocNWuS
00ttG3PHUVa4nIhROBGb3kRKZ8chnn9e/+FL02BsbbUFH+dxVtNd1ALiF8NyN87AiwH9/Xy9gw9/
PRzmL9Pzbu/EcwE0RFlcvzkEGu9ZOsTQJCpXEqGlOb581bvGZZl0sPZN27dWOjaecKxktPeOW4/5
Pq+VTfadH9Nf2z7k8oHv+hLxYJc+SlV3cJskQZ3BjTFW+tu2xp0/Gy+5Ji3kmbo3q+na9q4XPJah
cPLWOmzrwEhS8IiX0ckuMc8VzDF1pL9xH5af1xtfOIaJsYfRvhBjwUd20hO/nWy5U/aA854/14n3
eRTxWmVvabEakZBqboOq26LeEhd+mDLe7QgbeVCNyev1L/mwB8SxUXkhUe1EsXL9UCr9qbbBmW7b
7Lkcs02GMejAvHPkUMPzwWM91TEQWrMcNl+D0bgRzFDiwO4NBDUUWTtxlHbbfnJlunYP/jCS0boR
yaAv15MaxXRqs7G5x3VAPXWqbY/XR/7DUEbrlxl5F165xTPdQdohzKuyuigLAVPOWdIc6lH2od2v
bRkfrlX0Y4SxVD5uZW43nSKni6x9T3X3qH2W/NNyn9egZE9AuSY0m35v+y4jsnkkpjrqPfsU91Sd
JE9cGVSZFf0goBw8zgOvVpbu0vSYEa7INFmxY59gufsacT3vyg6Onte/YiEuTPphHqckTSSv7hiM
WcodBMStky4bUuydwpNv1ztZ+ALTAm1KAcDwwVQJ8xn0IJ1m5c7b/glGcEyt7u1KjVFYM5kHAtwm
yNDXoZW4T9t+vhEfEZwjddRW4PL3OZKsA8myIftnrN2+XbM9WggSYQSJTFNWlUMPN6haQ6jazVKo
FZZDcJEuDByYfa4E49JMXP7+LhiFJyOn6KgILxiMXQ3tiNBN/LUr7dJiMkNCW7bnNBHerTL6bwo0
xp5wdijGVcPbpQ6MUCAs6SJ4M093PSqmOzbA+gtvF7uNSQ33TXu01HIqJJKSnaLG0kcwW+193MiV
HWPp1xunXNVZVtVnjgAkHiTyoC7xLlmUGrz+IZL7TWvVpBJabUS74iKWFVBafAawFg7EJV3zzV1Y
piaNMBoAPp3dOj5KLT7HA6S4kA8Ilh1AGQq3fYARzdJtQQuScMQRKZut3QUxr3a+09PdtvaNYGa4
68Tt1PT39TBO+1K4TwlfzWMWzqC/eISxlVaom/b3se9VD1wxeCQUl4XEmoc4au02KDz0uu1LjFgm
NI38JJncOIA3xhCMbakDSZtf21o3Ypm4XS47WqH1PBHi1knGeDf28DK+3vxCLJh2aaJjvZqorAE8
wyunlmmD3965n7zZWjN6uIzDX1dj7pssPVpUmdM1zDlxeGIE/QhgSzmv5fVLv9+IZZ5GfZdBgCek
Tt3lD5zVfXMQuizsTwRAQL0yxwvdmKQ8Fk0ugfEv7iZJ/Rh5SRlA7Qsa1NVK/eCS/n4wRiYtj0dR
ErMkxizrumJBawNEzrrpZ581v7RmT5cBq3oww+ZkpTzwH/Droy6NANdaOZGq4vlEIy7mBPoTzdAd
J2zs1s6KoHKzE7ETC1Qykum3bOeLNzQ0KdWdcl2bhZBBK8jX3vaJ8+ZEnusehqIbp0fi27N6RZ4B
Zbe8v2SaqrooO8nZL6PdAPLnuC8KnRQPQ8MHe9t5apIBpVWj9pInES4uWME8pQLA/ypbGaul2b/8
/d1prYqmcCA4kh57UivUJ3uPpd24ryHPVOyaySnpv9ejcSFUTD5glKZ8TGPLCnvlPbcxfNFp9/V6
0wtbIjf2EekWri1IHB9FDah/CzgI6rieAtqsKHeywV3DUdDwuN7Z0ncY+UHsIAvneQSF4q7gRzjI
q2cYSupteaBp3pbakYCAgW+FkyrzQPo4Nqxi/Hb9py/NtbGhMFAiaK9dnHtDNQTUU991il29btfe
lhbGxqQA6mYGJFZhjiVodPs6wzWMxWsSowuzbPL+pGq6pJs9K6xtuOd5/D7WwPjp4ntkyf2YDdsC
wuT/1QnMBUcbyQEZi2nHUn7PL2/NadzcXp+FpUEysgPoUopO20l5QtoB2w3J+S5CqeN64wtTbJL/
cvD8sLdqK2y76FWDxhFIy/lRCb3ptQE26JeverdfCE7Kng5edqQtyG2RRvaaZenKUbH0641A1s0U
VzZ8vcIoR2E+H8YvkMfFa8O4Bt5cGnsjeHVFSpqD+3eKJoiDMQuQIdnnm5B1GBujlCVad0iLopYn
UFKrQMR5EcRT9nx9Zi/L44MzzTWCN80tq3Ac8Cy1M367VJiIJW567u7JOK7UcxdGx2T/pV5Mayf2
8mPvdKkb5Nz1029wK9BsBTu71IFRwNJwhR6Y1vJEWjpfZNlY0PC1/WGpcePQzz1KAHIZ5GnqE3Uk
aUcOid5EkuK+yfnr8cgvalKlcZBOffYrbtz7SsfWltcutH6Jh/dBlTS2A91OeWLQsPkUkca6daNp
YxJvsvlqVwDI5AlsnIBO7pgsmnt7GuIVZaaFmGVGzPYZvNWF40jIOGJD6G2UtqcOpTebrL5CLnVh
RC1rIz25o1MeWxvLRnqxCjSd/u2qdE2EeyFHZUbkareFMmiMIZKpOmsdxTdAd4hblgxWEEHrNLAT
r71xLihWu2nclaFbONH+0+N/N+0yadyuHUaFq659JDjNQJMJcbn+aiE9sgDJuL5zLASGSfCDJW+k
MzWro9Z4LZMElrDYB79va9wI6QiaWKVnK3Wk3vC1r6jeNXxcqwUs/XIjpMWU4x1utNUR/9Sh7AaY
/bANHsQhOfpn0JEY29sEgbcTVOnVhaAdHxxbvF4floUlayLWqIpTy9KIaMhzqgC6IRPyLajEuD1k
uLZ1cRm0d6un1XZtUU+oI2wA412cV9WBp6AfNsBGX+9hYX2a4DVeJkUBDLc6cjbcEIZQGPqv/cUW
INfQhN70yoeJMMK7r5sKdHA138kOCVGUYN8g0bTt2mEi2GTte/DBzee7lkECv4QzgBXBV/76AC2t
T+NMBlNHzrjYVkfdRw8QpYAmYAc9lU2Nm/A1CSe7pEMiceQJAPpE+OdkXq1yLvxyE77W9k030M5K
b7VfljvIcXI4ZnGxsjQXchUTvsZlV9iN8NNbqF7d17jb90N5zitxY3u1XhmehQgzNfVFWY65bevq
SHzrrEdkumqG6rWXruGDlobo0vG7+Mrd0iYSMrVHXWSP5PKw3WxeOSZqbcqGCLBQvz5BtbQPc1KJ
Y1EPX6+vnKXhN45kOYxeOsEp8k6D2B0fo7RFNhclrdTlbVPGYADdWm7VrfFhlwbKiF/uD7OCAgFe
nnOoJN5grxMog+W5Yx+uf89SB8bpDCAhkt/Rq1DBKfuA8BKi7bP7vK1xI4YnWsIvZKZYRzN0nfIZ
m4PlbqJWct8EsIEqKmpey+YE+c0umCC/KId8zWdxYVhMABuDxlw0WaQ+KV+wECrN8bmhQ7FysC8s
IpNWxzU8QiprbqB5igRlIrjwlVHgE7nzL/f6TYNvYtcYFNn52HTNKUfSfpRjR3fyIqV9vfWF88sE
r+Uij1JZVOntZYvIGb9t+XNaNLdT7Lw1ZK1+ujQNl7+/2ydix6VKNk1zaicsoN4u4seqi8jKGbyw
zf2FVZtV5g5N0uBWM6T7vEsfJepdO1RRX64P0lIHRvSyAerSl+ezE+ssitw9B1uPNEn8miRjsVLy
WOrDCGDWOTi+yjK9ZTM4W0okj1Fh/1Pz7On6NyxNtBHDghVlD0orMoihfdAAxQWaOHdNkR8G6T90
8VptaGGqTdzZxDwa40mqOUWshjYU66LHrgCwf9uRZqLOaOO1ovb75kQYOGAtUt529M9DgjrC9XFa
+v1GPp16VEC0rmxOtUCyXraQ0vWz+bit8ctG8i4OVK9ab4TM6EkPF3HWCDDgoBkzCDFsa/+yuN61
j6dwtxmcrD1BIbeCugNN0rCb14mxS4NjxDGppl7nUT/fQUxkCmuveBJTOq2E8cJuanLhpBdphCyi
jIzuEzQ8QxzJt17xG6/wa3fYhSAzhe9ruGOmU2c3JzpDcAFPtPepi5uro1dfuxbCzIRqicq2Y5+6
zakHUiHAhHy9PJ1AMobukC359yiQbMzuiBHReZvCwVsMiOiWZMAXNwH8idvd1nvBXzQ5Dtc3roe2
PnLVZN2xTGP271hDWHjlZPt4woWJ1cqhCwl3Az3fTSDWQmFxeIFjxz9q9s9ErbnGfrxi/+LLAW1P
8ADlJLdRM9AdBFWH20E29X5LvP3Nk6sj+Jr3c3IL2VrYNDCm9063hu/+eCkJE7Gl82rMfU2TWzk5
/8i5jgKkxDet7F76Hot2zv1NNRZhQrbiTnUIjCR7wIvWOfbYCRIURz0O3yI/CwEEWOlmaSqMlFvl
XQ0h36o+0guJTHLIK69eYZfGiv658UWeo5rJbdq7nFMOd2A7EdZOj1kHqzuexp+UlfYnSNXbatNx
LUzp+xb6bC3O1PRWpfCB2E26drIDnC3aT2oiPd1UlhK+EeKRlTfwUejaO5BKywOAyu3nihC5bUJM
0BloFl3rVdq+VaAM/pd0V8Oq1szCbJtgs7as8sYljX0L8ReUhCMwYqddkqXdpnqwbeL6gRFOpJaS
hGnR/WpHXD27BHXVLXFtm3B+nAm1zGVih3NCsTPRujpAlnrtFPp437PNFKmHgWQB17U5jD1R7WQ1
3EQTBDpVljx6APJc/4SlToyiI3MaVJdZi/G5PEJduDuqs77zEmihkW4i7nDbFBoQtlXiPQqTQGpZ
QOMDqAGvVJtoZWj98mnvshmRqhrqUYyE1GrdPZ1hHTQ0elNowQfoz8ajHGLyiahIGKeTFYgCMOcS
RfltC8i0i+3bznbrjOCnN/7nfPTswMU78sbGjY207fK6QNWLAsqbwiUbDJ1j4rjeSutLC4f+OTAA
6EZuDCG6ELivUxzPd7XtfdZ0+OZO3sra/HhvsM0kKeaslCxPSagwREE+ON0hA8d1Jcn+OMmz/8qL
oK/fkFmRUKdANNTQHtl1Xv7ktasaRB//fmKi2OkkSz72kQ0UjPukEuBoh9rZpI3KiZkVCcEYdjZK
Qtb7r5MDEoGdr2p3LP3yy/n5LqR4lffVzAkNeS3Evm2sbF+lKBhd33OWWjcCVjrZmEE1m4BZgcfd
y8YcWUqsZItLjRsBm8NmHg/HjR3Gs11/TT3UECBkv7YnL7V++fu7gSFjVRVu6mBKhwY0QTwDPo39
XG/KFohpMqshkkLK3HVCZYl4P3XKPnaXV8C54OkWTRwsGzNsiRCaRw0JQbr6qgq8dNiOp1dCaml0
jOJEBCmBkTXYEwAtdh4deJHvHDff5HmMn25kOW2KJCfrejvMKHysZ68PUQvfZAPIUUP5c2K1nbUw
CehpWOcsv6t5a9cBdp3aW1mWH+82xHTdqWFjN7cpo/9f88yaun3vQH3Bn+BgsSmshBFWbdV1kD3D
YUK0ldk76K4UMK1MUa3bFrcm7F3oeHIZ4GFhnpOfEvIaB7f2+sO2X29EVt/krG745dd3WXQDsU4d
zr11vt740ugbRyEDJj9xIb0c0gkJshQj+TYn2gq8ma5h9T++WhDTVofyuWktLrHvZBlKKnPxFDXN
bcrUPe/KE+vXnqAvs/k3eIWYmPc5zrnfQtUsbBP6NI9yP6n6IUrIMfbX3pyWRssINO56nOeA4oYC
Ptf1TB4vmNLZYiszvdC8CXpnWUJL63K46HKCp4Es0lALYP9cDSmw6/O9sBGZyPdaijqZfYeFvBf0
C7QMp3/ddKpWKlALU2066KTQlEkqbjshj9uHtBUhnAegap89TXMD1Y1tLx7EdNHJS27RwbGQYfUg
sypK5mBGDXtbMJvgd1E6KKu0nCE7TKyfMfUbkJIZbjDbZsAI57pqy9Hz8eOlz59FmaYHWJp7N9cb
X4gB05xmzsnEXDDdQ8+eHxnkD+uovBOVe6tdZ9uOYSLe686dlSN9Cg4fFNUPuVO22R2DdrC3bzKZ
V5tgXMREvaPATmcUSllIGdhiPXL/UqqV03hplIwwFrhVu3Gi/79MCQGQiwxh7fDPzrz2YLMQyibg
Xdl2p3RDaQhKe/aJQs3jXIuGHrJ8KNbMsBY+wwS9U3ifgTyJaMs9/SUvf7e8PF6+IoHW2vXltLBb
mH40AKbWs+g1C0Uh5yOc1P2vSRF52+6nxESdp02d+1WUYDPK6ntdeq8ubJWu//Kl8b/8/V06ypsR
KqoUW+kFgaw8RBmcYZrAHzdCY0AA+7MHVmfK82McN9EEabvGPuqcndpBrETy0tAbBzM02eGa4jIW
NomvYZaFG3A0+NlK0rWwUZueM/FQ4qE+pZjYNDn2SXVPJ9x/pV/eX3bpoWuq/fV5WFqjRuLbJ1mv
vQlhHNvWN+iM858S3L1gTCt+aOKm27apmsYzfUS9voscJ0xdlHqr5NXKttU5iIk3h5LKwMDowaFM
SL5jDMAAz07XHpwWJsIEnHe2THM91gy4yfS7P+aPen7OffHQR1kf5KO9cn9amAYTcA4nbBtqvCPO
tEIex8KD2EH8o4uS106uGaosfcml63cRF3Mk1PTyJciH7h3fBsgweRWEPVWS77OtOZIJPpeF0MMA
2ZYQrjnJDmyYCWqWPIY7spNsW0wm/HyERoNK+cBCuG7PB1i7vUovT8LrAbGwMblGXNNIFVhCDQvT
0vuUa/FKpyz0/fb5evML24Zr3GI1GbpEONg2lIZdZg8M8W60dLySGi3NsRHNxE0AjrUKzHFBvrtp
e1mtEA+OA16rRx+lqOsfsTRGxvlcISnyPWiIh1lSfI0gUgoOlHsrEvLPpvZNcxipk94mTuTgRiW7
QEVKHC8udHiCqldmeWEaTHMYOmqYXnrYNMAFmIFVjpr9Vjgs+Qsnnma2XbQzD0k/fUtj6AhCXejt
+tAs/fDLlLyL4jkvY03syg0dl/yKbPqmvdZeOXQWppVd+nzXdpw7EfyNXYa0fTqKQf1D6yIO3FJZ
K+tmYZczYeJ53XhlyxC44Gj9lMLZ0XT4FBX9pyHh2zIiZsRXTftBt2pEXofsZR8x97mwN1aOiYkQ
71MKUmHSsbAD9bYmUzjbIOtLOwNuco1ksBDCJh48sjqcLKpxQw7VUc4g4iKqfEfhZ+Jb3ud52CQR
e3GI+nOyNU2bAUxeTPaUe3tRD91+8NYat53/REU/uO2bPBKIY0vmtlGMvQcI5d/ShtbWnrZa6LDN
puIzJ9J6grSy1+wi1BimgKtp9gLddeMPuyfkW+fVFP8u4It7oM44tAFGYu7CHiiiLqRxIUPWVJjj
ClyhlolE7rRb9f9CddAeAuZZ7DyVrbqHCgSondAgHoKoqvldPUTTl3yGj8pB2bjG1zDEu2GF7ezz
gaIRiB+rF7ibuZ+5cEgAOS1gWDjp+3vl5+SF0lTdaFmoW8ozVh9z39XfIHJAP8EgtXot8cXWPude
ooNC8cz5ElPhRCES3sjZM/i41r9bv+zjN0FLvCbFMo2ngOksLfYA+3ht2BIrrw4xH/pj0/be0+yU
1bOkeBStmV/dpcC8nuCiYf/iedk9K1LkYTzl0gnqrgREGESsCnZUQ9vtQH+E73pbVXC+gc8m7Fsh
QRSTPUwAVQCoC14lIHSQvfRF33+NqfRD2ALnYscLt6AQQZ3nFExd34L6MR2ifT7y4VOcdfF8qBtw
YQMuKZsfRQNJj8CaxkkDAZKPz3HndL+TXIA2kVeRqnfxkKW7CW5i7MxmO6nAptD8pyj9+cQtRqMf
Uzk1+QNNWHFC2WlwDzFco/H/dcy5A9/WuUtJQvcStFyYeU0wtIUtbvs8Ob4e9kU5N90dCA3FbeqA
es39PD4pWrF+z7tUD0EbtbE6xrJN8kOMp8LiCf9dZAVccxmdODR+b6wMeK6AxEAHqNjG4+HEkH2j
iDRKtrOtqXTPjVPHNKjHuMO48qLcQwREToGv/RSnX9zUXyNoGJGgVWKGYYPtsW/MqqgbaHi6P0B1
VxxT+yIk3YG1nQRt7fpfZKZw5SF5h1kqwZHMdnlkR9NTOin9NPX4YVPtpfMNxTDWD+CT4Z2TjhcD
Tdr0vQyIV7T0QNIpflWciluwn6LHSXSJDMHobYpdlQ4QZ+4Z8W7gKjk7wf84u7beOGGt+4uQjAFj
XoGZyT1pmjRNXqy0ablfjDHG/Ppvcb6XHk4mI81LVVUqMLb39r6svRZWVaaq7DRNCVjj3Mt2UnTa
VYtf/naglJLFVPX4yM6N3HfiC/85g2kOsa8D7wqql+V8MXNKyfdKeZ630zh8bEcmWvmXfIHW1g4N
FwMVgdoSSIHz+iV32rC8iLT1f8ohmC9UMGQfPCxZ/0hRY3mkYWlUrOpak9+d9B2VYnBkAUp2cfhf
yT38VUKiOgGqYrhRLk5Xs/jObY5pkz9WdfptATn/TZkP/GCYh+8fMuod6IgFigHp6b4hUsmDawig
47wu/dhejV7jf3CJW86CIfvatnxI3RYEk0kmR/OMKfH6Afg+9musgKu4cgvMcOus0To1GPb1ICxq
UMkStkYkXYHlfokjFfG/ziJrnfoGJDffajJgdzz8p+v/MMjDGRT7iAKZQ2beAv/YqT0Ku14qeJ6L
A/RKoD04jCCDLNyp+d4oE8QFcKt97Od6ZFd9p2r3oQBEtlpApQc3UKRoTgzFXe83TF5nstN/m5I6
OEDeHORpQ0voHQOoM9271WiLNANV3XKpKSYq9xBrNMMhs6B+jYVk1VWxKnbGXldGU9pVQBEXC1AM
jxI0ZTYpgnb8kQVj+ChKXj1PvArbXz2vcPZBn4jx+RDIkIu5W3hRJjlUXpaEwKfceqZaDisLUoZx
cgqQcmJtXfxR/tD9olHUPWjpRA8NDPuR5wFWEehubB8oW6u/ooOLhSR1nu1FJkAfKHCWnpil7i+t
bHmY4SYvhMRwN4ALXvYD97JXHrjJpyBtQuqIWwG/9rR465npxQAG8RzibMvlAMqk+eCXAwTU0Alo
8xS6VxDe9FvQPDVJDejxi6NbMv+pCuPdG2vGYE/byIaHbOIQr80C84QitmQx8PTjvZcLViRQsCon
EGHy1qYdweEggetESUMr+h1w8GmKi5EqKAd4KrqBXvR0yYCVf9OkaPYoEXVDGgWZorEwfv3SFkvQ
QxUZdA8JSpGO81xAvVvfe6MLnVAIExQkIUAa3zQS4tMpU9FobkWmgtsaLuDZVot91bj3DmERssRn
IShf/X6uH0zR0Vuf+erRCaYIuWtL8qcq870DM4V8ZeXAvuHqMilY3sAdOSzZ/CTmMihiFjZkSivH
8/yL2ccQ/Z3Jlm4pY65LsjzRuhXgvSIhiOFiP3PL9rfPHNyeoZ0pS0gtAnyI5d49SmsOiLm8znmk
rBbkUjmhGatYOK2s99zMTr/veg83YacmN78FXwqYRmpCyU6XDocvLcLptnI9lDIpRubURR+BXXKP
EjzYt7IAAOALPxps8YoY0wUHJYQcQBmKQffwsYcyM/CDGfAoRACcEmOyRsJqwOr43PqS3lV5Uz+U
0eI/a4N12LVF7s6/bBDRazMYWyfQRO+1iXMix+Y1w+lxn6XL8VXdLBnIN+XwB8M/ao98gH9wajvw
WKMZvUPo0vhxhuzoWkTQDWbwuHnqU2e6Y0A9QWidlI17p2TvRtd+pwOKKbGKj6nIJufRljqQ11Bh
Y2+QVCl+UtBnBbteL/qDrfodUV7KKFYUsM8kRJnF7meX0WsodkJdq2xgjg0DZvaa9wM+ntGpuxmB
cPzooShOk4D0ZZUglFpIIgjcYc2C5r7rHFklnWNpGcMfjPDBuNbcBOtuRCKp8B7NMuMyYl1QBQiy
FXu3U4exM4UzB7gMwNDGZCXGF6vx0nS+eg/AYTUmRvAyLUVDxqRfAp6yvtFRmkOoeN9HsiZx6Ymx
RVZgOijQdbg9oyjHVZ2BhONyLPzmuw+6/jn2C82cLEWtwaFxBsmfP0bAiSCEFOq2wXTZI2hwu78W
g9cHDzpt856NM1iJF7vogy1wEcXGy8BluoTlUsd8pOyN5Lnsr/2pxr4Zza2TEAv+WRkPtGaEJU4R
yhxQKYIbLJ51gVWHC6naW7gkrup4qluo6zqFE8kyjmo48lsFFNSYeqHClroQXp7vpohl9W7EJy7p
QlrGv9duIa/MPEzfqtFbSLqgsacOYJJTP6pl8vsYqEJcwCCGtrsqmFZO/QiTYN1E/L0LSYK3oFqa
u8Uv6htgEorEgCBuRP/X8W2cAShdJAzDJ86F5ZZ3MUAdYxlPqH7nSYVVreJazR4FPVEr6t2AWSR6
2YY+v5xBdfIa1r196YLSZWlWaplmuBz9HFII2VCnkGiA9NVInesm6qL5msFDOgmD7Iv+K9GAuAc0
G36yQsRZ7XTtcaxtxnC55fM11Z59FVFbf/SORx+UMu1V3UtyM/PcvZJdCckDONHylg91/RA5BsTP
YK+WXjoh8nwwos7B1lsrOPApMHZOWs92bxCFjvIkGipEPpOe8zxpqQenSQYfixHWJbhaCulkr6ok
nXNApzvzoesxZc9j7uaPrBTVtxDeVkPEc0ENnSCHWRLR+9mUWnfVqocuRJ8owcU77Sf9yoSs3zng
t3cg6MMVmkkCx6JqM3f70dL6BcH48i6tbMOkcB0EipAKcq+oIKDwKwiE6ZBXrAeJO0Mj7zloWmU8
BTL/Rqu8eCizNZGppMJVAP4r3ia+t3ZxCuQ+wUVrQ9HElkm04lsEmW9yLtm73w7mORCN3FfSmd+p
HwD4WGCwj3ldsZcgMr/u8qV7Ntqy2AntGM+GR69FHlbfkCxnkOSKDJhZQCqMY8KzZOw1I4nvLFhr
PA0Buo1GWEgFqcOibrJ7iK3Pv5DQeBr5WYWUovEd8ZIx132nE5ujC+YhAk4ENEAR1agenX2Nsg5+
TEnL35hHk/D5o70sK0MQiPYl7lY7TVdZ0Jk9Y/74wucu+KF7pIGVMs61j9ztwpVlc8eDrPyeASlm
0wEJbILihf6OkaUs1azHnrVTdgkQEweCbAxuwwJwqcTKebqCnGK397oKit4DSGuJbwREhNqFxnmf
ZdeDZ8Sczq7n/shRv4yROZjb3NClSAYPfZYOXdOnfnGnS07h8Naudsr4iP+uPALVOVQl6Z11OsRI
vJXswdcNvIwh/XIQhlKzw9SFuuNGz+UeBUAAKghovBLtRcO3SoYw+qCHYgvojLHoHWiILqpWQlmy
gXCWjIYgtX3mPy5ONN1K6D3cSNrJK0QtVVJM9fJt4OUIGipZvbkDEQehKVZbhKggFMLvUoxi6hey
xkZQvKBpxkj4CFLA6jezYxMl+ejKy8Cd2FUnu/ZqIJ19AW21c2sAbr4G9kDcawYmtlHBDaE0VKZZ
37bpjEWICbj4XimipjkudK9m3HViqXeQR6tfAUyhZTqA94SmpcqLpAPG70qGbXuLijGOm7aY0IrB
yDtfdwGS2op1849IBGsB2auxfnO1OmhPaRfVd1B6NlXJDi4BMj1u+xbmWDASu4j3HzIJjSF0klA8
IYRfWi+ri6SpjMWvRTkuEZRzhrSKmvpiRcz/lKHUH51pFELwrBG7qscZ8y2unZQTMKwJ9LMfJGdv
mOnW6C/UIAfQXdcgjZ6haAvrLCMQ4SFnafpGfcsYBi9wI3s3zAbT5Qjz+T75GdwzOmq5lxZ9AOAe
hJwLDjoyJ/BUivvB0cEB6RJxYss1RJ/iOieF91Tl1pEXJC9JcdG6krVvo4+y0wE0SqrKENyZMLxE
+otsg42jvwqEZuRnhSbFpRIEPoIFtPxFQbSBK22Z3MfRFWSOnWq+sWSIFCqUEicVcdbs7bWxDv9O
LCi+kSxL3IU+SPIMSK5Q7ICLWET90szeXP/Vxq0gFko65HdrMlTGVMu8u/AhwKauQBkFY4vIMPtp
mUdKoNTNsVGyZZl/JToXuQodlCv+iJ5WwUGHTQ4S74GFw4W3tGWXOp322qtsldd13LXFn/dNsc+q
qV+jyQCxtlJE598rRKJIS+s2q4rvDnjFiikGbCJy/qp2glBq4bsVzuiIxCO2uSm8H4EDF+C3BHcj
0lHgjbpQYJmEzUv2AHI4hF5wvTq48uG6FFw0lNjSKnDoNyhjhuzdmx2kzQmWHzEX7ZAXXS9F62QP
iC6ikOECdbvnCbJAOdhT5hDYdkZD91J1LgIaXrW6S1tLjXPLVDWgXoW5yugwULJKD3F3DK/8Yhn4
cx2p1VfmGQUWsFnTfVbjas/EjBUQMyLivcCpqGM4b4O1cxukniIMTbizfVS1L1UB/rPbiA/mkbRr
cE7arKeH1dHJC5WPIAjiDkb9UmMr+71YPIT9jPqs2zEostZ4llcXBx8xywCMCI+ctI1wvGMPlACP
FtPd0yutw4U/NEPQvlNw5ndxh7g9T4pcl/m+YWMIpZsM7vOu8RsMEs5ua9DvGBm9rcK+nl5gTk2+
w3gPKy9gZwiDLfhgIPUUsak6gLKSPdh+WjBnlCMNFWB0RcRCmjXfKLpW7Bw2VjPC096MmGAHcVA2
Y4gkMPTCR+9SpU1TTebNxa5MCYX+0W+65I377uWe8a/9xssB5RYeVJ0oRLsnpHiXykBbPYUseYfy
n5uTS4Zcl8YoWzsI+kGK3FEOdVGhZvKhG2h/7zLw7lv0fhWrk9KjCE/HAVUATKKPvGWgfeB1YqIB
HJNsIupOaYiH+qNCfYoHcMxcD6Z7tAXhTyLqeQLSsvZAVgHxoqvYZVWaHiVmnaFSJAQbpl09ARjq
CgjQ7sq5zT6UIwOA6yHOAwV6uUw21W097JBlwAJ5FSAhncBrl6iJRDdB1MPy1nODgaEREEfYYjW6
O7PAG+JyXFB0oEKOT9nQLR+G0OxH6JsxBT5d33gEiMiRF+63koDG70q3s7rTWRjcCaaHKbGTO2cp
dAWbQ4io1Iu5F3iJ3+JuEzOcTiwqsD0mdYgJ37zM1tIAZ81QXmuE3vWBuwReVM2oGyJPaW6rCCqY
sV56DZLaAEGpgtcu9g3aog/IdYM7YJL5ZRZ2v+E2kA243OmQfQ1qSHRXusjGmCPSAfAkAfVcD79M
aFg+9efgtiAlSgyu5Dsyk/mNQIrmXcyop0aLYjcL6XS+L0NBErUEyCSbWrIbDW6h3/kykBvIwEEp
1UOt+jfvOVInzE7c1PVk95EfFu5+0H4NK6CBX8fEQTJ77a+jzYWmoKR2Sw+1x9k9cKhjPfhdjgKU
mARqLarmw0/SjP5O1jnLQfOHMng+omiJimkYPPsKntXyiQANQKerzmlXhiki9fVoUQDgsp4unG6N
QMxQqf08DOUFLvH+bpRlFMTZNDrXKs8AyZrDGjlaBn/w1PbY4wjVzR280fRNwJWzQz5KHLoaLJxY
SVzKTh/m6JJNXYKZoAgCJkvmyYNtwPZPxRI98KGtH33jI6VlqD4OQ1P+FAtz33QPDmkEfAR5Mu4/
e4V6BfA1mR1Q8JCBRE7uC2X27qTC1ywC7Fb4I+IE5CM/etYuLWIFgf4TAg1zDxvP7p2u758KXmT3
xp9FHrfEy8wvN8NQYuIhWnkeo0DdUj8ULxyIg4SZmggEngQNBOGL9iDGaUm8htYLqNlRX6+KzusS
PXpwv9pz/NgnmJKYASH4Fga2ahOgpoIedxk0H1BT68SAML6CGJxkEc60jFwwTrh1Sd9UOeYvmoN8
JaEOuuCgSkXWBp6U/BAGXdOk7aJdHk8Upe9dZUvSxBO6qD2qXmAN28+oYoKJbKlouvDadLsgrEp7
08wlJKUG9AaGlPSOW+/RRJm/M1KFwyWfrKmeKti2cyktQYonDIl+mKCamh+FGKLqtXBaZ1+5/YDC
WV01d6rO2IMDWFJq6gJ5/+jZ8b7IAGOHVG+3bhOEeucCdDJMU7vLbVF3aR4hh1C6qPZaLy2g7yBb
fKajgbqbRjkMRWYdeQz5e59/g6/sxt0yL5rsxEihWS8Qzy24xocJ/tZbkElXu57aMHgKlJvJS1zy
hb5sx0K2a3V6FnAak/88ttVg905lUWooaY9vRYMHlZjWDeHb28j37jMXBRslfMTUEnp+uwH8mMiZ
R/yRQVUz2zUD8m9Y0lo+YjaXV9kyLOVfVS9uloASD5kwCnOueud6VO8kyvS19Ur5qmiPy7bpLfLl
oC/1i54DhYxn1OD+9GfIdYr6Ti0o4s4zAkYE7KTCL4C0W7egkDS7oFt2LAbe7nMIRXs3KEsWd7Kj
qxeCCMoha3FhuQR/qyDt/jBYg5MYuuxNcBd3fWmK6CMHQHbfobZ5a8o1pPD85tlRiDtjOWl+jXNr
EsHn3EHQCiqstka9IUGtFe0Y3DzdGxw+4hoZ6PrJyXDlpMi2nMduaFG7G4xCrynopL5RDJOridUa
lZZOAFcvKwepTld15FFnZf/Ymrb86fkDvaN9wbKkhkTJ9xzOo3/KF9OO8YjATV/k5Ri+jtlIUNFH
baFUO1t79htGMlBkbnhALnXQrYrmgfuG5t/yaHSkdg10DKp0RPDhXbQNio65NKxGmbAdwQw3gzVg
vIxIjVHpVC42fPX0msZRWfUNEj46ScTRHscKIQNMaT0WCOzdIQSVQUb1QToWrQgf7f48rQpamgsL
oY8/Tg+PGIO9FXOameMv1040hH6KypRj4yEAw1c2ifKvh67MDwiXTshcK1UC4ojg63UguFST3Kfy
JguRxV7YvCkvGl9AD3wWwSUaQ357KUXY3Oty8pp97gxFuXPClk8HNESQHfXgKBhPdO2PIAK2qpFq
gTaPCQCWaMIO/TXMAI1LcWpqZB2m+6SLu5WMJJEiiECUv68XK2MvrPcVSngrG3cTgMmqKqe9AzT9
WdiGLRmXidRkm9KDOhyoMSl6UZ6xr7UOkYx//YIj+IMtIZffOq3G1gd7TK/9XSmJMBb/09f84nT7
/thubDAUSACAIq0ib6/E/Iy4tk+gs30Kj3kEG7Dl4hoitmTlrII9IERv4Kzc0wXYnkZPWRwyqAWH
xZk7sUFRqLytVZ/lAVRMwDci1EsIZaKv9+AIyGTLxYXZYVlMc+TvGwHsR7NeMbhLRpnmAIKcwJkc
e8cGn9QErK77CSAZtMr0jhnc+sVixCFa0Whf/4wjR2lLzNVp5eddQ7y9neFDmqh5XZG96EFeu1p/
//odR87Slp/LFpA7HXtYdrGEYQx1PTA/N+QEzeqxh69n7B+wzxQE1KBg6e+R341JFw3tVTGgZHPe
p6/L9s/TG4K+uuvOwZ5kxYWYETjOLQr+Xz/8yPbS9d//eTgWWaF25LG9QCUi7iJMwihn/NkLtpyA
Yx5bnPXf/3kDOD7bUI0+29sIcqSVmarEa8vnrz//2NHZIAxR9BhmwvH5HXWRhPoIsgHyjKwf92N+
lngoRlK2FtxXvG47tC8LJd4lJInioCZnTmDQDcxQOWXLegAAMEton/W07i5USs7c3a3xatn4hGHi
aZ2/qCD4m6JmApUjX5+ihDqyAf9DyBUpUPh0w/9/PhQCrldkeKG7mz6HouHXm3zkjG55uYxq/N42
uAeqZh2qirBG1uglcWqUub9+xbGfsbFg5fZhAEa6YO1/Pkx2Toeh+vCBVkXIdGrM+8iNs+XmEip0
lZCTtxeqfqQtTXgofgjMrkzLUw9PfmK1jtjb/5B0Qb6yLDAAC5HHyfkTVFH7m7bZKQHjY3uxsWaV
TznQL+tCRRbdqvZmHTprg+nh63049vEbe6YI8wdLJK78CPxuUFsF5C0cfp338I0dC88iC29gDUUQ
QU4Rtf3UXS/9856+NeQm0zUr8XSiQLPdY4YhHECi+PXDjy37xpCLaMwXnStvL4FPiVErGBMJPOYs
8Zev33DkdG55JsxULiSrbbAfmLlePJR5cA9jmj0JMYpUO2eChbeUXB7rMrBWOxhcBC3dFdoQMkby
dOrpR5ZpSzFRgPgUqEob/ceZroDzJnRfxu7cPSabq7iowwmlmIXvkQ3+xBgJFB1keIqp4YgP2pJM
WJQT86xw8fC2ubGFvGFrJNQjsW/It683+dj6bKy3aLLIckAp96iR1imAsCauhBclaMmcwiUfseAt
MZc/EQ1WNMybYY4TSMUBHDE5lHS+/v5jS7SxYFSmS0yul4BVeRw1ZYJhtvyiK9qH03DbI1nalm4C
DVD0B/0GuMI+cx5WvlXitA+553/0UZuSrERFTpywuWNrtbFqeDaUWRVkGOLMhcYGGkxqv7BTmquf
Pj34H/nEbLStC0E4jsTDrmDEWuxa1CH3X2/Fsaev6/dPWFeOpeNKf8a3u0M17XrwAu/CnJwg7PnU
G+HbN/cxVQBN6JZjrKNp+D4EDbM36+d+8HYonr3VXnjivvlcixcv2lo07XJQDzl40eSgKlfZgxmb
fS/dP///sv7GeCblS3nvwRCXs4Q98NrVQP9ZvaaUqBfWATTdgHi80hN6wi70cs6Zp8PT1z375+kF
E/1iyhyD7hHauGgLhWmf6SI9b+c3dzS3qOc4ChZekPGXcdDvd/l5YwH49I2Fi7IMeujBePtSTlXs
cl0nPPAfs9zzcOOZMw/v5q4O2p51iz+Ge69qn5mEGwTuaDnHqvETNlbNMzKayAkwdUDGAP0h5AuT
OWtCL4i2DBVsGctlhNrPvpjDpwKDk8liAKQ5a2e3NFydCVBxF9rf/0dYqgCo/lzfjS/fmHSJtlGz
GG+d1AK0vBiawyjbAiADehWib3YiUPr0hsBbtvYcyhCAd+EDfu+9yDWqXmsJA8hp85m+nLdMG+Ml
aJGKSDcAAgEgtkNAaQ5edfIXHHGsfGO8pddM0peLwjq148PsLfMNHbryxA167Okb4xWg1QOeT+Pp
0vVeqAXN7uQAF3Deymysl1gyZ93U4elcd+MlWnNFqgNBfnz9+CO3wpb1wi+Ns6CdjKLmEmVNPAdd
agMZJK3sfkU+pJRd2p9KnY8t1MaKDTqdQND5eFdWUy9tMx7tkNs+ff1LjhzTLftFXRdjrtD+wu1Z
8z8hYGjJXHlANLM3Bn2hr1/yaSgToFr639fASLJliUD1iZdMVbWjoJ5Bt1LcAdyWAYw+dglF4d+v
q9ev33dkybaMGMC8dDXe1yN0AowqKewCxJSqz+LPxM/ZmPYMWtRqbEcJ1GQWop/hjBC2TMic98/n
ff/GrvkkQ1ZxhvWC2mqZossJVHy7nCgS/ocP8H/q//j+ddn+uZVFBra0elj3vAj0Dt2iBIqce+X6
12HePESINCd7y3t2jdGkc2pveOXG2inoZVtLgBMFOKA7oHOCmRAvsLuv1+vY+dpYu5gGJFy8xdMz
ClCZ6/yCwaTO3F+7OQhIdUYPANv8/Pplxw7X5souwm4KnbIaPkij5zjIcUtJNNgvznv6xtp9iQGC
epqGjzaaeDK53S/MsnrpWQ/f8mMAXZQ3quLyQ03mp8+Bpyujkxrm6+H85FRtiTFQGgPW1XOd38VY
dodSN851GFbiIu9pdCpIXjf0s3dsru56sNKRhGeYKTHuXyeUQbxyRMpgLc90g4lpiYK09ced4WMS
5d5LtPQzvHF3gmvnyOZvyTOmEty2FgMif9frJQF+DliTsipOhD1HrhW2sftuxjACCWjxGwOVaY2K
Co7CHVo2Tys/xOkfcew1G/uvtIkiD/isv7pQl9bR3yE4dgv1q4vVCy/OeSIqQcQ2Rq9xZ6EnNNhf
M7EZuvgRYp+BncX4iKdvjL7u/AWs2JX/Wy1i70IqGpUEjChU+T3kf86iVMVLNsbeEwux1nAKftUE
MHQztL9BtlCeZY7c3eyDN3heUC/5vLP2fmkvF+/EIf3cEvlWWcD6ZCpICHk9zMRiWjSW3SX45+Nz
fAh3N8s+5qJ0API3uyzMp4eutd89wPXuvn74sS/fLHc4G6/u5mLeNf1D5VxU+WPdPn796M8tF7Cz
/770pkEAHi3x6N6/6cDUrvdnPXdbrnRKLlqxcGgZqiJttdjR+pS7Xqe2/9fb8W2JEuOgdQ7Qstl5
mF/Yj67jJ5gDAn40QPNzX2eUpF7fsoeqrxAX9tEp3pIju7AtXrqlE1S+wBYLr/neoTCQspD5KZ39
E9v8uQPi2+qlM2OqlucdXqAGL7GdehWIRFLXz5er0QqVZhiEOyvy4NtipgDSE42nCO/id2q85/nh
vH3fGC9REnAz7Zhdq4qDU/YH4GpPHKlj67/xm5WHoV0Hyt871//LAPzVMtb1WdEL32oJANElOj/E
cQUhyl85z/NHQ9zl19dr8vmHh3zz4UHkVsC9WrPjwTVXb4F94/zp60d/br7hls+wqxUEaqQ77drx
AngnYj++fu6xT954nL6pxmZgZMIw4uWo/5RRspyiRjz2yRuPA2T8LFgNFFu5gEF1L05x2X3+yXxb
GHYwci91APOcyU1DX1T0jJHtExHI59+MQYr/9pIFmaSwtDK7IS/+hjpa4jGqToBEPn92uOUfBny8
7VQ547sFELT5Q+2eiJk/dyfhlntYd0FO+ZDNOzQXMWQBad/fQXPdtT/brNt9fUw+T5PDbRm4VnVV
zAbfjilKDIRfufa1DC81PaXf8vmeYjbyv9d9GTCzWILAZofBg71XGuhKQKrbqrMu7XBb5e0qWWDe
IVytHjPM/QyYcnBiV499+brb/ySTjM9ug4mpaTfzjyr/oOwPc0/V0I5t7Maf2EqBf2LGPTE6twEa
IbUDYkv7EKHEVTXLCW977FhuAprZyXMd1SBMICrcdT22dDDLefYUbgUXej2FmCfEL/D7yn+gozKH
cQyNPLGvxxZ/Y64z5kiwk/CKvb8kQNAcphzpT+CdOPVH1n9b4wVePdTUNWYnu+tJPC0QjlfytuFX
aBGmXxvWsVfw/z4+PVv6KNCrX++/VfVhjto48lfyJgfgnBP0QUdWaVvwxbw8bbsAPj6EpIYKkiY/
gMPlxA849vCN5brTUlYWCehO8/x2qatDVfNLw/sT5nXE8WxJjkvDaMcynM6olPsZAwKYFo1hyWnW
5mdFSOG2zpu3fRZOHna5IFdVlKEQrk/cJkc+fltcBLjYNfmMhV/C96i8ae2vvP0Dsoavj86Rld9W
FSO6EEMb+MzFzGlvUIHjYFNU84nDf8QvbIuIzhzUtmQgyLfCAUmpN4YowLrz7/M+fnNs/HwAM8J6
JqfhNpN+nEc3ons579nrgv3jkgfg9Tu3R+Dhg7UajasUwPKUj2fxbgfhtnwYOTMmb9EC27nhRc5R
nzhxjR/bz62356wnfovnhnX+jGr0rpnam84vT3iBY/u58fO0Bg4MlIzTzmXZTQhcOWYa379e8GOP
3gSRtpfZbKIFj0bARAMRZ3O7//rRxxZl4+F7jNZ4Q19gL7M51a76xZblMpr9E7XgI4/fVgQ7HYUY
4HfNjvqvo/ve+H80MPRff/p/6hj/m7+G24qg32SELKNwPmyD7i+A2j/KntMYKh3XmFSHhIYTXBaq
e21DjhF/s7Ar10V5aIXDopHyMM/dKebVIxu0pdRFWyOU0UzMru8HzPaBPwpU0F//ymMruDFkyCiV
07TufYnRC8pk2lQdUC3heU5uWxKcF9a2fj0ZjP6Vz6GteRxV4Wun3FO0j8eWZv33f5yFYOhqTz7u
r5B8hGMBZPupStGxldnYs6ROEwVrNog5vHgRYJpo46B8+HrZ1+X97GxtrDlaspC1FNYcedEVxsUP
iKkPRT7d1EacKKMdW5mNVUsImDjSjMhmjY+wk74EI//29dcfe/TGqhHrW2gR4sp1RzftI5YGc3Zi
YY6s+pY51/dAuWM9M+2sdzXnbuzJGz3/Ouuzt7y51sdAgqPX/J5Ptypo3pdInIhzjqzIliuXBJju
b1xc5pbtp/57Nf0975M35rlE1Jm9Cc91o4OufllzCkR77IPX9f/HboLSaod7eDAZ9kNxr09JtB05
2FseXH+mZQt5Stij7zrx4CNQnRV744NbX2AuqX76el2OHZONcc5hC8ZEi88f6Q9RQVkSBDzyvPhj
S4frBm0QkRGGA1VPTGsHOxO5t+JkKejYp2/ssmBgIaNKN7/9qQT7k9/8LirIUwbyFKzi2As21hnp
rNbemuxH8pZBkHSJdnQ8YZ5rXvOJ39oyaIYSU6YVw00EApW9q1sDGkYBsgKlMQ487SddvE4laGm+
3uUjh2nLuRtMoerojAoyYOUY5J+DUs6xNB25BLHWvI+EPjca35LvgujF9YyrzC4PVBzQ6KD8MRmj
+sQvOWJuW/pdO2Dq3A0QjYO/YI9GI0ZEMuc8t+av5+AfU0ZPMV/5fZBI8NtWvdDq+evVX///Z3u9
/pZ/niuzMgeRCLw8186VnYEU4FOWTHn7cd7ztzbcLEpRCzubOHT4wOLP+JCEHTtRpT+25JsrFkKz
0dj9H2fX0iQnzmx/EREghIBtvbqr2j1uv92zUXjaHh5CvIQQ4tffU76btqYpvmBXUQsEKWVKyjx5
DoNZTN0ccVdBs1Jwuv3mS492XLhnqDKCg9UchY53eQxxbVDpbXu047wD7sjRqHCiDRK763pzQOPy
ftOjXXZdwLirTIY4izV9B3aF0RLUX3KyciZY8FW35RMthgaUuQzmzsw7w8Rdkts7NgaHEVjflS94
u6IUu52f3jAGaJ7FiqyTx5BkJxW+9Pmlj78GYbdrzYO/tgUsYEzi/7R9FsncUzFlv/Ic1KZouNqr
LAOTWZvXu5rE830pQFnQNmQ/crR6oeCxraoau/2gPZeU1D6+setPrP5YbUyThI43cza0VczwXMrK
PQ3a+6kmh9sLayFQuC2gFuDxhnIsrLC/N+m73rwEydotbMHVQseLkdAHUX+qEYRi9M+PRdvtRKA+
3X7x31XfN0Kc2/hZVt3cmQzbWa+9F9KE+zLXO6WHHwObDhHXKJk3YPtg+wH3etoP5V5rtnJ3XXIY
x9OtQNGwRmfOMQJxUxKHT2hq3g1c3Mt5TdlnwXhuQ2iquxJsqpiYTpq7ivi7SNttccrtAwWLzjyB
+gdZt/DCkAC68vzdnpSll47/3HaGMSGQusMp3VMfuPrO17AvC/Ym1/9fbWeipGOoZqwkcG188bj/
VFeHeNqVidp2bnRbQBWtFDibcFq50iNHTyA47rOVu9yCh5GrrV69e9wmMa2TQr6A1hAkaGixPnam
Lw5yZBvjDgn/HMJ0QqM7Ccsx9vK7pCz3WZ1ufHvHh1kUijAv4EEjwKaz/gtaSrs0WjmRLk2rsxfn
IPMGkQmmNShBs3Ix5nNuazCO/Nq2Gh0vrVNSSp/j4MabB+X9HdOV116YUbffs0tBtZgizh8LcCGp
DITzoGeq1nKRC0ZxOz19EBt13fWmm7J/Uu8Lmrl29ViBLPXHJqsEjo9mvlagy4H3m+CRIude++22
uOI2d0YQlbaC4skIhm0nZ3C99Juk8iB+dJ2LV16U9wpn2gFWEZXaje19XXyz+bYEgAuGGrMawhrX
naTtz1S+Y8HxtqWX1onjlhGyykXswd/T8OiV7233IV8LKguB1oVCSSABQeHFhyP3QL4CDZjvFF26
K/O4tAIdtwQNdw68EtwyD7MSHK/ol+IBA6V2FoF7ifZrWkhL9nH8syTKhxRLoY+pau/joD2PClTE
1l9J6i/YyIVHoYWN+VMRD8cm0ue5BOUumLxuz+zSo53SIYrBpbUjLES8GEBffkThc1NzQuwioERO
wTvJM33kBrz/AGKOxRpscemtnV10UiKERbDOuRZXwlhQu3h9q1ZssnQgc+FOQwO1DDLjxAJu2gFK
vUX0LofqyxP4zh8trYM9yc2XoQ2iQ2NYBMphyEiU1gfLKUjSNs05c4EeaQZiKnCEoiQanBv+GI4b
n+tMuD/RNuiLZDjmPVhRCxDQxclhy1piLr4DTHRo5QOH6jFK+LcA9+odkvrftzw7dlXVQXgnBYlx
2bU2bB/aYQq+tx4NtpW13DbXntfRZFiDN4faZ5xO+0rTlRC0EBpcrJgxvdd3w/UqbaLnStn7skBa
B4oG2+ziRLikjyJA6fH4mL+nKdtnk9g0m7GLYhLjCOBuAx9L23k+1vDkQ6rktLIM3zYLc7E66COB
6ySePs42AzvuX3UALYxNRZOYute1FLzjTMhGvIyVwp7STzM4scmM81iYrVjnzZ0FQzh2z4Ysbq1l
0bOPFpnHqgff1aMGwz490FGP+b6SwdhtObliLGd3SQqorIoAn8N4CZ8y7KctqNgzIj9uWEQxdW9o
fpTE+cTC8qVTxnR7DQXK6RAWDXodbw/w5mxjACfotK2HJFJO2HOIj0GZVH8yadZBSavf5GYYwTkL
UlTqcUIJxUuT8Z+yafXp2nmFsixb2RTe3HIwgLPlEC6quWaieMkgM9DcNVVE8/sYNGmbGCcwwNV2
r86FYdKJmYG04cXn1r944Dj9kEAaeCUPubBe3btb1rUxmCxt9dJgYX6wJTp6oG5cf29B+3zXqXIN
V7lkJvekCNVe60UVfZZtnvUHlemgOU9XJruV++3SAORPM6EJKsvnKC9fSNdnx5o2LXCsFmDIbSvV
8euoqUHEDTDrMw9V8hG6NqTe5VNi/tYjZFpWBnkzg4ipdhyaBR344oDFPZu8+mwsO4P5aO+L5qkz
8ZMecDdVj1Cz+3D7kxYs5l7yvLqPsXfa/CXqI7/egQkdKMAiMWu9lQtLy73mSS8dIL9Aqxdwr6q/
ENY/JlNp99fE+j+lN66R+ix9huPhpQkpJECD8Fn4yMH1Np0uGjo+K/vR0tMd90bgm0IQvogXZPjm
ea+gtTSB8LPalH1A1dHx7syPCwGS0fA5HMVL2Iz6VOVSgy8drJK3p/lqh/9kETHC9ctexQ+JzlzI
leThuZnnH9kUfcwIKF2T+U5fBUrSZMVQS7PtOLju5ahRHchfIB8gP0XJDFL2jH31JnQIQ85gy4EM
H+N4OZ17UMjnKnoGxa8HWnoD9m2oG4FH6HDbWkvz7fh5V3m6A/Vy9dzHKjtDCoW8pDwHj9ztxy9s
eG6jDLqyI1vB8yAFhNlo2lo9XUXA54QXK4DD69b5xnS7d8IEGrVQ/fTKFzaO0M9TbMg/eAH2vxw0
RRDqC86grI2gEFCsadcvLDC3k8YH5AjaNQE7ExF/zoq8PFt7FbcwjD+D8qJ8meOw3XJ3jCHD9udi
DhpWNR7FZtjZ3FdQHgSPxG6odbKyHS5Mv9s8A+r3ioFrV74EZda952JEXZHppnu+Pf1Lj3e8nfkA
a+VVV70ELcjg0YVYCO9Ue6JbydovPf/6/ytfHz2bC11ilxV5iWnImfi3JV23YvyFxevehpA/TiDM
VIiXqLrCogcIFqIkmilKP0Jcam0KFgKJezFi8QRVPs3AW2sgpxLsUzs3RoBSOO/AbCfyOaDg155b
P0tXXGbJao7Pgz9n7qBTWryUnF/VpdKh6+4YVC2Hw7Zpd/b1Rg0NGs4HnKNNN7dQOxvMSWceX6s8
vj0xoZsT6OO0jmfITjyDhNo7Rx2UgfY0q9uvSTKZlXPu22cT7At/Li1dgF/GrybxTIc+vVyjFyXQ
/UER+9iEIJeCStGPYqwfPONtcpbQTRvQdpxUwMbwbPvmK5jeMwpxK8jprXzQktGcnR1E2dFs/Rm7
7hB97q8nXZ6Wp//hZvD2Qg7dvpA4CKKhnBpAaYCT2vd19C1O+/ZbBSaifQ2RoNPtxbX0HY7PYyef
amOpfEbD6zcEefIA+REGjb3Z3t0e4e0AH6bO1g5wJ4jTe2y6KUQG6uMQWXXPBvA2N3XDzE4R8DOP
dQn+4dvjve2PocsOJPMAElgQDn2BGFXhgR5oOI8hyIdXJn7p8Y67E2xOUBRR7JlOQfk+a4b8s9eg
fXrbyzu+TplRIE7k4blIoC6oFOpUA6+g07vp8W7XSFJ1UPFrCTvLrP1KVJghAOdr5eyFpeQyA9Gw
xmmxBXk77oCQFeNJDA22IzTBBjQB1Diorg20MAVu00g2a+0rzaKzAcfUhUFIp91XlWVrGcelD3F8
O+2swPFNZS++8pv7KoEmWpMl5b/VgKzS7YlYGuL6/+uttgc3uQ3m/KX0O9V90KyK9T3PrvQiO07K
cM35lsa5mvDVOGqw0PjoivpF+f6Pgnfp15Swz2Fu8m+3P2QhTLl9pb3v5Rry2cVLDvKmO+AvUJ/0
QXCsWaPuVC021c7i0G0yNbiDmD4fkmfWBuzCIOmGqIHU5Bp/7NJ3OG7dNxCCImCPeCax7h+shOoU
yFigcqJ7aGKYfli56CxNiOPgyqsqWjVp9DxLkt+pUXwefVIC2xZsguMBR3Tdgl9NOYfUSNJ5fQAd
2LFpcKbmrW0PQ95G3Vph6u32AYzhbOe84V47eE31bDvknBtUEqzN4hOfmwdQBQ3A8Mvx956e9fXT
lRxU0/JjPaZIU3tfKapYtxffQiBw+4D8KIt5AQXPMwts8w7IAWgj9HyYs5VY/zbzH77TiQRFO9Zh
IpFKgULm/EjbAZTpTW7QoWJKT4T7vDBBBx1CqADsIIYNiROLFO4pjweIF5SJJGsdTwvLM3bihYBK
VoLvCx4hxiD2oLec7yBsVO9nmf70Ws033QBCt39IhZDbCUrBnidZg0EnYNr7p+/9TcRiMKdzFPBA
jtCldKhfjCZXQdt0Kpj+W81IvayljRb8KyZ/rn7tCQh6Mlq/1G38UAODeajrBGaLIU6+EruXVp0T
KtTgt7HfcvHcBSDhzobyM7C7a++/9HAnPnQQBUySwkZn7tcQlRpEtUOVXJ5uO8zCMnJ7iohVMtcN
rMNo8B6n1+6uM6qDrmhcX0ikIZp+e5yFWXDbi8ZceMiwhKBksV4LRVxIN0LmuTlktoD+y+0xFizl
Ng5lIUWvBo2iZ2gRjuYA1Tko3VMcaD9ue77j+ypsyxwCrMmz4a1/gDZZ4e29xgbhSnBZuBK57UMM
FFUNHWckPkqqvkhTT/0PYL6h8BPZSYJPNEbtdw/BP0ikzDPKTe/bso71FkwHMKBXq77aJfwm9DxL
cQrXYSy+AEdXTHflGMh0ZaUtnPr/QzCEyFiY2o/OGYVSqKbZ8Lmr5EeFA8KhTCHb7HEPVP+3p2pp
WZM/PwYMgoE/z97VlMrsUH5+V2SiP1rZvPOqbhO3HEzm+n0BdZk6vR47Y/tD4n6/DzLoCW37BMfv
K+iwQAx7TJ7DMvKPADTRY44YDNIkqMGpLtArW+bCvLg9SAkfK4iLVs2LmuYfXEJKySdUXYZRxgfr
cfkIFftiU4UxdHuSEuQUlMcodhPV5ncVKNvvqgGKqBXUAFZmfiEIuL1JLe4CcjR19AzpIyR2qrwv
Lrge1GtAloVAFrlBwKMCLeoxe0YP6aeMBn/XI4Hej7/xQhZdx33lhl0PYk0wzbNntO2PB+03uBBH
yUrGbck4jo8rA6FIOc30+bf+Ljpb7E4P4yaMALDczmY+QfkuoSVqWiYdZXhKFeXyiXdciPNtl3g7
Fx26vUo5tAt1YyP2HJTyJ0tG6MWNJRTOmovS4xFag2RHAXnbuJIc74a0IuQVvaB5qdMAAnampaH3
JAN/FD9vf87SbDgeDgF7AY3q9v8T3U1TowDR4jKwqfU7Dt3upcSLVAHpefYctRUbkPDMvObQm6su
+ab3dxuWdB1lfZmEzYuPpQqBQFP9lCSKt6Xr3B4lcI7PNYQ/2blJknZvedofUiHFyrsvbBBui9I4
+BJExRpRTwKwMaYDVAfRiPmBN9dbquLy+zYbOe4MrpVSsxr3BTEW6Q4cTuQe8gvB4fbTl77C8edu
5BngPnF0Jn57EXXfgXNcQ/w4eUw7SHxuG8RxawpyyElBseXc0Zbv/BJVXa7ynxzw6X3QRn/fHmUh
rlLyZ9zzWQ9N4imIz6q0X3z0Ue/41D2m+RCtzPiCt1HHnXnQSSHbMT4jTfevBd3kLmf119svv/Rs
x5Mb6DxOtVT8m55RrCy6fAh3PRDJX24/fsE2bi8T6nQ6h1gU/wYitvwDtCf9E+ThIQKP1MT84fYY
C5/gdjRJqOk1kPiEnGvbQEGX52zKjoGiYsVES99wPX682tfA/5hDaBr66UVJv/2eXymzn6Uu1hTT
FnzBbWIqWmGyOEHZUGbX1Jkcsyp9CCUshM4iUkd/BYWfipVr8dLXXP9/9TUdM9de5YY8sq7odmQC
ATMDbzEUVta8bmk+rv+/GoGqkBRFliRnAYTjnlxZ1YN43FSWhE7Unw/XIRBlSNZk33MSVQcwtYZ0
X5EoWXv5JfM4zkxpX7Z+A2I5BeHZE+uIuCQdyw6oJK+dw5bs47gzyWnRNWipfNRsxAwMKrgD1e8a
SfHSBzgOrZIIRP8gV3vEBwyosPF6ftKmNyV0tqC7etvlFgZx4XBNVgaZTef43LTXmApdpLs5MAXE
POP5cHuIBSu5gDgoYEdlWhjvG/RL+fu2yP13bdKvCecsPd3xaaUTwdOCe99w4IZ8dxM/IEcRrZxV
l6xz9fNXDpAJwNPszOJzct3/iwak/AWnn3sIzG/bEVwkXNN70OhVOH8VffCek6zboSy08W7oAuEY
ISSXAluzQvMkgyx7bc1+M3IhdDuYalHKuiq1960fC3mnCzBO+dFqq+CS8R0HLjTqNbKg4TvsbNgw
08cGHR93nMVPppTNiRP5TKY62TPOTlPs3w0mb3Z5iYPNnKH5YQrG+tjKfuXcv/Q2jq/7SnCtxlz+
TIVHdtgzprvYoFHGK1Zhl0tD/MfhQ9pObSp+2rIM6K4bIKQd067aV8E2lZI4dAFy4M6Pk6LP5E+A
m0qwH4f8K3am5MDpHH4Mcvb5ts8vbIT/wckNkQFteM7OVrBHqC8f/QQ6TVnLn2cPldVtgziuDzX0
PurBRvaiYh7sBGPNVyu0b3aeN3EwRw/zpkZuWM2JA11aldMwj/SBQBgFQA1ciGeJE9Dt7/jNs/xf
fBNoCf4MM5xgG1StH54pj+PysUjB6Z3tIWU9FAg4qcnZV+JnXdE89Jnt+gdw43Ob7xoRAz9yqBKI
Pv3DulRWduf3ZvDTIxfRyD7dfr2FCOuC7fK4grhKKPnPshQQrja60s/xXGYrjrX0ePccECvaNkLT
BwmVgf6g86mHNLxH1LZ8jwuv6xogiPygog9J7CV1vRO9npvPSldGxLtZWKgzbrOTEyGUH0cyJDV9
6GQ03ZsKnHtFvkl2CSvQiQ2AKRVc0JI+sLn6WPRkPKPIuYavW5gCF18HLgU2SJW2wPJ4cbCnWFD1
XS6ToPh42zQLSRMXTkfnhAbTPFoU4ZFZerqW5lTh8/d2FB8bEDLl0Esvql3cbhNzi0MXVKcZ6ebe
iuBXFHBy6kHzf1/V+RqN5pLBnHgQBnMdQoeZ/LJKZ+YvNDDJDH22bS/ubxtsaQAnIjRlDfkLSciL
zmnHdiQB4cuuDpptLQSh22KkW4WOvbYNXqJ8nnd+5XmH3gvCQ2RMteLXC7uZi6xDmh21lSEJXgbp
N8ibtDGJ9q3XqwvxinrFuX+fU98InS6yLm6iMcTpG6K2kxj77DPSKS0/Yva7pt0J8PM3z2qUZRV8
syHocqMjICyNX96RGpoZuBA0fetDDR4rck/r3vySE4UQfSaGeP5CgtELH7KgHAIcLMEd9JFQ2wOi
13Ha4PEowSL9tAfMqpJmn/Uq5zOKIn2fPeiMlgxo+sYEaKCICO/teFIJrdjJqNZ4p8ADVeTKYrmu
uv/agLigrAK74DyGnDxAkpVdLMgWwdiQ5BdQIR69bhXnuzTMda2+OgwPSO+xuvWGX1Hb1elx7j2T
7uwswrHcQ8EjSZ8oke3XLQ5AXHyWyBMUTGI/fCA8CuydSIUq9q2EdPvK0f7txseYuIgsn1mNeDOj
aaqJDQiPj74pOwQhK7swCQ9hCAWi77rHxaW4F2mlJ3LyxybP6JlFQ8/0Q4LcNSsOIVgZSrEHhLtI
Tts+3tlJyKRzzqsG5/aZfeQDAFGRbNeAlW+HFuKKvMUFSJE6KcV3quw/OkJcqXyMsOnNXSiXIpo2
rPHlpav6cq9QMNqheL8yZQtv7kK5UIYQHm379GxmdEXwgCYH5DLXwKBLT3dOk7by+yphjD00Cu1/
OEXN0IyhKxvg28GQuOJuArLVLKWsuyRl+8Qnn5yqebzvO5ZuNLyzYXgyuAowBOSXysaRvLN1EZFz
yuJxXitqve3+ocsibzgWeiIMe/DhmahxePui1Z8KEXyrg3wlkr1tptDtw2QJ4giQZ+zBNtTsk9mc
FOTp74LrxXvTAnVhxUU322KKECtllWr6A/LuihxlDlmulZleWEYupphFBWaWDcMLUotxcyxkXdt7
8AlOKznqpec7y1TIcYSZGHkAswpam4yxh//herj09Ovkv4rxZay14Yltvs/F+GUcAraD1vQaQ8Hb
s0tc3mg6N+kYIWFzJt3wTyaRdU04/RhJsUkHA1q9zlWChBKSJ7RnqBKgSNMU5ruQOIVHkfrn9upZ
+gLyp3kaWadTXZHqwnKVHf1AfNayiYApo5sAEMTVCbyK6Q5Qv6su1njBwe/R7C9BKnj77RcmN3Hu
EISXRNqpkBcIebF9B1aB+8HEazX8Bdu4CL9iUFQ3oiS/GtsDZldGT0mUel97E6wBtZZGuN4uXi1O
prOxmbs4v0BjN/+MSz/uE70/phqsl2brII5/ES1S2VUjR85snHYJTlRIW0zwA1wkt8UgF7/HWmhw
tjEVF5Oq7qAs9/czFu2mSXYxeVwiORxAA+HS4Ix/pBLZKfT7/bj98KUZuK6sVzNgfTN7StrsognK
cEkGHBgFBmg31dO2gi5x0XhNMtQdQ/fjhbWgdm4C+2/bRtsw1MTF4ZEQ/F+F1+BofM3nEg0VOC1j
sHWU/r/bLOQc3fyw98DAXOIANDZfScA+EwYGsCAs1rTWl6bAcWLbdV5ZD7q72LIWYBOwaI4XudqV
DVbq7W9YiBMuHk8qGpdFVbaXTgJXIioMobm3BtNderrjxQXrgPy1cXHxSfv02/oTRWFp26s73iu7
hE6jH1UX35oTozOqw3mXrJyxFkzvavnpfIbanq3lRdMCJHUC9yxeCmg9e+O2RCNx4XeJ6cBECe3z
y29tdZnM79sROvTbjON4r5yl1GjHbS8kjQHoD0H0PzP5cvvhS8Zx9l7FQVNbZTCO0SDZbQrs7pmM
3oXXALRtBPJn8FFpaeKsGyTC//g9M5Serlvj5K/mxpc+wfFdZeUchdWUX5Ic1y50JPgUEuEDj9fY
dZeWvuO7WUPaNjNNe9FBpg5FDHxxX01fNpnnPxg63IniUE8wj0VYTpLM7mcF1PvYrSbcF97fhc6x
outl4wl5EQnA81kdHaps6/nBBc1laMQ0XoLpJaX+h6FLYG/i8Ut/3R1vG2jp7Z2zLZLmeh7yrruw
utGI+37ypZcs+X776QuL5z+YuULloh+8/KKn5ESuQQfYqrtyffkvvf71/1d7b5JAXCvm1/mtUerY
d/AwxB8l2fH2Byw933FgU+q5xyUVzzfNi506sm/tal5gyTqO7xYy7WvPG+pLZsfvVPj/inAaDnUo
stO2t3d8l1SBiryywr4rOnAloMTf+3l82PZwx281MUEP4qvyAvqdOdxltO7Gb2FZe2QNCrZgfBcn
x0dRK60RmkPTevuYxdmHacD1+vb7L1jfBcllAqCUpIzlRUZzdWDQbv7tX7gQfNw2gLPt+mmTERRS
2gsLcC5ssJAuUPd9hALt2uq8OukbOU7qOC8I4aepCwACBhdGtrMGGJcEuOrTtXGs0r262/YhVwu+
cjIwC/ieP+GKgT5tczBi+E6H8RSuM3tcLfLWdzheXIDqYUDokReroLNgAErxrzuZ9QEtLMWclrug
keO2dUsdl27KZEAKKMG0ZOOnLoDi0dyvVi2XFpXj0k2hh7D0CL7kelXVQ//IrnVRzuptd2EXLKd0
OJDOsPpiPBCH/N4MUmKOtyd6yeEcl+6mroqSNBUXiiTwDlVjZO5xnd/0cBcrp+OoxC2sqy5QMg0v
flyn78akLne3n75geBclx1GCiKAbW1+6cCx+Gz6jIdtfJZ9vD7BgG5f0W/OUmtyK5qItzomNHrr7
oeL9tkXpYuQkiKVQOkvEhftoA7Qx+tWaaV7Z45dsc/3/lf92M4/QtJ/VF83tvG8gCsR9wPqzfM02
SwNcbfZ6AEN5KvIUN0gBvJRs0feOnqIGiuFyG6KJuMA43+ZzKnBGgfm9Yf87Usf4kG1z63itHYtC
WF1mKBPZZv87JmAf+7rt4c4mnLXtPNa8qi+2Go+/pxbyTGuH5yXLOx7rh3Ftypx0FwJOR6i4T/Zg
w+HTIIpwxbEW9hgXCydHidQnqLAvPIvyjwQMQyciMg8UT9G7oRuKbQ7g4uE4WAyFGa/HlBLNdLyf
xZe4Xq3lB9HvVPMbe4zLD5eYfMRRC9cMf0qav4FB6NpPGvvmVz1DIuZIwDfxE43kZX2CQrO6VwN6
iPhuZnNS1Ttper+CQEQwTOxIphbq0UADtMdCwza7sqiRrSUmFeSgirwIjkhWEvk+mJupvTSma8V9
kmmRSBRPiKUZ2JYrm8hv0vb1JPYqtpPeiRqveDJoiiWHJpzyfE98WuQnGmflX03hD+UB2OK5PTWd
JI8dofKR9E13UeggNg8G5+wzOpCKCcKMXnlM46h9xvVz/O43eT4fMz4HP/xO5x9i4ofvu4kHB5uS
8KPNm/mDH/LiUzbW/r0OpcRoRKd7M2r2pOvS83deW5TfKa2ie5J4UhwlH/TJSDH7SPMC+xdYE98n
9WhOYxPJX0wKdvZx2BnvQHJWojVOpcm/oq+AtGORGDDB6aT+0oJcLZZzNM9JXtOfqqEAyM9IKYAA
pO/qcxPN098sy/Q3XITYBx2k7GQjqiGleZ0DxiR61azJwl1S9wM5Zux6AUaV+QNw5NkDvZbz9yqQ
aGAFCnjYV2nNwp0qufmc5XV2IiScB5Rrg+oh56h58ER5UIyFgheOOQUZd1mIeacQpT7OHSseSI9q
NVRl65iiA6jXJ/Bbq3hHPdN8yKC7B6jRnLYndC7Yv3t02TAAg0SBAyCgsEgwDIiOqlWBQpawm975
6YwmZc2n4X3T2uQMkUq9k0MakoOIRafv1JTQLyCaqPQhY0I/+LSKKRBOYP6579KGfodwPBqZs3EK
6Il7Un9LYYXgHpdzQOVG36of/lC10S7x8iB5kIqpL0Kn3jPuldkh6XnbPNRs6g8mNPmzVEPwKwuC
Kbt0hZjrQ9V0NDqEDRhm3gEngpq5r9CzWUZe6p+yqo7uJ+aJnwIEy896ltl7ro1E41I71ceqqbwT
uB+ycw7o/ZcG/VLlzg8CnCuMiap7iGhgqepyTpLdnAgbXFQWJo/K+jT84M8oST0VYmT9GajFwN53
Gee/Gi+41qXSAXRXpEtUA+4eBItiSoGQSbrSPMYp8kT7voFKeecPeBcPNCkNqHmBIzvYPu7sngiU
XPZ2TvMnJWkAEbuBDGjC8cf4pZ5/94V3uaIHEC90/o4PVrRnvwAKBMDygT+yaqYCYLdsJjuSi2E4
di1K5gdqDfBNKhBVfCwjntSPHjVteYJcB3w7UXlgLzpn/pcK3ZbqSATCwX4QFr+LakLJMEg0wWt0
cN6PkEXP5YfSZpKjo0rX4b7rfU73SBI26l4yBUUOOmEFRabRn6QHDNouHTkStwWOhnTnizKp/zEe
3Haf4NYKot+hsHS+D+KW54+yNYHG0Xfo1UHxKMw++hEDyRYaMbN8p/sgEgeJe66EyPEwYNq4AiEI
ON9MfAQ3blwfU6AD+jtGBtgiiXoQwnAe+9ldMudBdWcEAhNQZLS6C8tOkR06wsj9DGbI9uR1UdwD
UVO3/h1edujUbs4yScc9p4yTvwopi3jvD8D07eIwFPUXW7VykFC8KKN5x6ohokcdzkG9F+i1TPXB
94uh/stEssA1l3B2oanW7aciRGJsZ6SZhvvKN23wbrJTG+U7D0J6wHLHg43650RnBIqQknjkJQMt
+4T6qtW63zEB4YHvLG1q3EF8D7RO3wWC3vgus7PSALiWLDlPOTBJ9hjFY8TG3UyCyfsbyVbsxXBz
iJy8a4JgIKesmCf6UKSi8aejGUG7MO4IzD+evJn3/g+B+sH4U2RV3l2Q3y8bsjNeacAOb4Hf1tg1
dMY++eFQDEdp/T6/L2ZbpUhx92I+02C28khkqfQ+j9M2OI1BoJK9VFZBEq+PDHsuRqb+EmZO5w9i
7ACWxIVLqJ1o41nv5eh1EyiboZqzV6SougPgVdn4xPJY1ntVWM7OwRjT+dEfOds3GYXmDaRb5rs8
xjL4YdtZj2eT2k6fcOPhYLX08xLo1gG9Tg+ynkJ1GKohjNsdWjJ7/ymYeWq/ln0l9V1KU2iCH1PJ
W/UUZ0kHPjndhyP2Vq/l/gOgSH36bx55MnziPEvZvz5YgwMwUOW5PBmeYluM57QY78DAxMzZy2VQ
z/AjMfe/bJbG2Rdkm4Q5ARCUWXTQlgXEwmxW6s+KkvwzSlvWh2KDHMtgl2oQude4QwNPWOxZodNo
V0SCiQfcJboY3d5ZNZi9FIE0n3lgZH1fKLSbTAdTAa4KGOjUgUdnkCzNf2SpxAYSG174e+BQSfxF
TIZXRzvOcHpuM6+988eo93cFwmJ7sM1QfQZiKYnQuyJydl/2us4POi2n8C5DYLGPpiub/h0UBcAv
jBVbnUUTdG2LvGaiy3sQreCa6VNEvj1AO119IIlV2R6rpCPntqC0O1odjOaRaV+WJ/CoePYjEI1l
e1bJFPwgTEXgxg+Hquq/zGVp1AMBrcF88MYRbxKJcO7lrkGb3LtKJJk5sj7BiWnvFyOv4WuVor6/
m7LyGsLCVtFklykziAkRpPOmU6Uh8fkQJbb8Jx98Ht1JoCbUMZjG6v84+7LmSG227V+kKgFCiFPo
zd0e22N7FvuEGsceCRCLEPuv/y7yfgcJmXY/1SepyVRCg9Z7uRbcoaPqzZan42xfeOsE4Ze56XX4
xsI6dIZNkQU9P3VZF3i7xrOJPvSsLOhOcGgc/jLcgb1c1842YPEkynpqtjmviuGoBy8cfle09W77
oOzgoIdFLW84cPQvGMIx9fZp4rXeuIMX76C9CHmMP4p9XjVz8DWFEpr54Qalzr/mlMnpe5IR5CEb
JiTp7sWgy3IDkqVbI69qiQnv83zIqlsIkTT5owGaDaZ3pfC7BJu1zMY9LZyk6mJetvUMOmCRN3jf
em70B3NdA6hypeopfWEo7ZiHSWnWRB3h7fAqJo7ogvth4Ui8Iwv6/ZRyL3+SSKfNHeelZCc7utx1
Iuyr2ryBGtP+5UugTB8KWSgAtRwoIsN2y2mh7WWU9jMvgrYAnQ4Jr7twY+flIDVpx9ybsW+gZWA8
OYYHzdBl2JmxrcK7LgWMJ4nysaTTDc+Bv74pWBUgo9TjMP1MnKAZIGYL3DYU/+exD95aPbe4JFRd
yRZqU6Hf2phmRSd2lUr8ExMlI7Bk1CMs1zUcWbfFDPGUjZs4CvcAhwoyKG9Q/IlTF/QYjRsG/MC+
z+VWLD7HT3SRCb0zHoxAw41squoNuMZQ3XgF04826VV1W6Afzm9E4Q3+qRtGPR0noCJEhYpZiq48
6oBJ864B3TNx4VrS3DvE85LX2lKsTstVs9ig5RARcMNaP49+73+RRFV9FVU1Yp9TC6sXFo0kc8M7
YqV/GryaFYcOEBR354aoTKsNLBCysIgmNMhw0OS5zvMuGuExIlpoq3ijt0vh3MH6qBpEOamNrLOC
vTAzlM63uVcEqBbQVbIHJqElejIYNP+75X2TVZE3l4mK89pFnDQsrmB7nMQTjYIqB1+QZjbE27kB
kfwAPVuH/BqIseIYgMZ2HCeD5l2kG4Nbl3Vpjqupc0fYiMamTHh6AxYRZdFMm9H/hkzTS3ZtNrt0
G0AD+7UQTS1/CeiUQOZ0QhiwmcRUlk0k0nJ87lSZmoeiaFT/UaReI34PNS/Sr47u/SIi0yiy29Aq
ruPKb+UI43Si1A6xrS1eeMp8tQVxU9MPlwGAs8EdOMsvrvYsas028dSdzDBDkRjLprmZrAvMnlvC
tOrJdTzRvAnlZc3WSzrNbhirp3YndDWNMaum1nxxfcWHj9xgsDdBYzqz1eXY93uI0hfpNwsfLLkz
HnXthprR2h+ixuVzII5CIMT9vkHyAfEi1uyMSBGJ7hlrx9emwR38JnvtSR71SvB0hzC/lc9DF7L6
0QuKdj6FurHg4egWEQk+KWFPPgJ+isNrJAhL6JR0yX5wgvQpmRE23qcux5aCsUJa/exkK4wAPbby
0m05peJDDg7wpq4BGyieej01XeQy5E87iJP73XNqcNnEcJupxW2IcZ9llJVIKFDbG9Tem1Rtb718
NuVW9R6NHeLjfoxMODXzluHIhg83DNW8/RCGsojztkRuSv1m6OJmtCrFnTv3xYbbDKFWh2DF2Vjf
NfLkVxmE8CoFP8sbH7C198IRmB8ICpF8S4ZmcqJhKhHiNYjo5+3sh/WPYu7dbN8hMT7RekCQCNj9
jD2HQ4je5GB/OLcJ7cS3KatxKkICQLex0EVdnDiS8J0sWV/ESIrsG6RgGDvAny1s8gg3IPveQ1qw
vxtbrn+ENKjVD6V87zHoRVMhB6m6W3hMusnJceCpuGsD1uf7QkqcEEMRhDFTC6imSALZ7FhfL6Wz
PqzQbcJTYzMtmnYTekRAxzQU2QbIKCHd0G4IHoXgMt8m2sCwCUEDdjRlChczG20AqJTO8GcoEgKg
FQvGxfx1qpw0xwHe+JtQJkG7CUcVls9QB/O/V16LRKUqGS4CCCb3ZCcDt78Ts8enDd4xfcoDY39N
Dqseup7W/B5Vv1zfVYA7/8D92dmfg+jAyQzg+faUl4ZVe8THsvlaEB4g65/rAITNPoXKkCohDrGA
YBucyGXiIU9Ce3b+Muc2Gw7UkQEcFScYUG6MxQY2TA+o+SWpEydYhtUmH+ey3OYprr6fbc2r8h62
8ShpdEitxF0ZDHRLST41UQGavIo8NQHJzALBf7gN0Bxv2HShjQdWe7d57WVfSOiOYtvliLa22GXY
nXMJnNDft7nYNmQcPpJiuSWS1kBujuN+ho0BGVUKh5YQr9kxC6EeQBC79ySdsRZRJ5aAMsnGEREs
1usG71LpqtjK3p+TrXCQQXWV10E+e3Arp4ikAy+BR4vsTcSzN2tvN0Kl9CesAVHe8diEXeUSq29o
uQwDnaSdTm1IzU1H+6yPkjJHaJt4Xm93dIDy7BaAcfWSQ1ziA9dsbjYg5qIpjeQEiZcucfy+wi+n
zbdB0A/Y6H6YRx6Cq5sKyQg8IIucNVsKi2Cxs6TFcrL1iJuK6cT6uxyo9+WcdNTz7MNtGuWLnGiE
GnSGqlMlIK8N75dRid2E7YjdOFrsSSDYkw+ogI6DhXCpxZJTDT7LDxZho4EUyOoarFX8OagRRpd1
490mCIJOYQp8apQPk4aJhzRYRQ4p7sFDm4M4n9rsnms/SI4JcVuzYYWP7YS42Mlj6TX8rfJp1qFU
X8w6auAOme7CYnb6wwA5SmdvcLFsbTk7yFH6whDEuRqLko2dxYt44N9HU4iKHQzphyJuHQoTVA2c
VLFPaqf/OSgP68Rt6rF4rkZIgG2kYLA8kJwmqCAZMQZfhgllmmfDG34L2YYmO6ZKg9TVpT2C32nI
cF2lLcpLhTuh3Adj6Tx2g4kfc5tkm2KoUH/qBdiXAjnXDUkW7xjSWxSGgG1wymhZy98nhJIbt6BI
LCC0Y49dn/F9CJTSy7JLThCqc+9CcFJ0BLQLZHa1GBq9qYg7k5gBgf1Ggecbt6JQaXmqoKEkY7Bh
7B2jDSS1IFAJCn2eSKwJhIWuvWGq9kwsOXZaV3X9UsPEaIy2mL8gqHeTTZkP6od0e/k9z4x+QHS4
3CShzb/lwppDx4f+YeYowRrCeh9RgSL0lCPvrbccydKRw5CqOZW4ZnFtJV6vofFCSgTNVYOb+RY0
Be8LlKu6Z9inlXWkplS/62BqPrBVguxWTT2E9+ykzDILCOrkOFKFlHSS37u6zd5M0ndPuYTP8o63
ZPhlSpyZUatEcW+JmXvQZpiMhQP6CdoxrguFalHMD244BEBhw2VtD+mE4olbVGIL1YTfKWofxz5U
mJESsedBokqHuknuTNuSQgJ1w5g3vmpLMgQ/lQ7mOJUJBHbhJLNccl1G73kfKBKVKbWPHD0bGMwm
Y43b0UvvGDxU0s2cL6uSg9y9DaHDUR49pGAoo4jhlxprqFWKBBXh3mmrDRYM/2jrZO43kgm7zdgI
aHTZe3BkUhZnBbBsKK9w0CwPNcVRIayHZ4+K1y8u8Mc2DpPJzDF1c9S85ikcctwCRMVDSFEUzIFR
/mtIRX9H0efeVT32tFN2bozT0+fxWMhqLxzfP2F/Dt90LfMUBBk+F5GPUuh3Cgz4o6e4PaZhjwC+
1LTdTG2Rv4p2LD6mKZ1/N+OQ/aIo2SFQw0EV54mLLZUAnHX7938+T+P4KsJ8fCuGFJX9iQ37eh7k
DQY+OPQBfNki3mTkDUr81WPlhtlmGHAqbSaeombAJoRqmyotRLntxry4s8JTEsQUWx4Fa1FFtWU4
fNS1Iq/QHOhOEil1CfQfyGdspOzboBy8D/Z2b6NBdc1PrkZDY3BXMjCTChM8+qbvj0hM+A+UCvJj
RwL6HR/h79MsGP9y66a4o2CxqYhCEft5Qp3SPeQ2TH4xpMU6SnWjn3NWVl9ZQpufyVDh1ECMs1yD
nptXm3QSXh4ZOQbhrdQ6m8cY1TJsxlnVsOqtHKSMkcEJ3UYJNCnhLU5BLD3M/Yx6pZ26+R3nU7Jv
vMBlMToU3SkNQLmpsV7UPS1EK74UfV4hiKFa9Oi8ocZdhpV+1G7Nm5PpePPRUS7jqvahLMoTnWWR
i07LT5RasPidIEEavygAPsDGyOTfIKzEv+KY7h+gOFks17OLkBIi/6iZktCAdh4ycQoD2r2j7N5+
r+vUU6hO+sFezwNFEaxyMJg9qn5x0iOwqmHvV+whdSDFXoAbfwPGrk02BYeweyRqRU+kSVO+oQLM
R1SToSpUBQrDESw8iiSfkYUOjZftpzYUZKcLAAUiF9WYaeehyvQUkNQjUT/iktm0zYju3RziPsNf
00dS0lDEIMNgwAeWh3cZoFR2A/mR8QlrOt/hNmhvJsgBQNVaJKizlRMWzGgrZE/CJ1MfMyprJDJJ
9hqgS+Bh7Qj5jcPI46bMIcEGse/cQAMhwCQhJyu+4AauW6DjnPDBiEXnpOhbP1Y4ehEBEEjQue4w
PPa06g8plLb3uKfZzklDUKwMF9BEhetc96S5ap8h0wEs6+jV5JECP3tAcREFXpyo3m/U1tsX2ncI
B0fhoO5qeznva0hU1MCHDTgKm9pMOANGXnjQOc3FgNpAMXxBBdbsnCkU4GuPS70YAvzmMPYEUb/U
LH0qKz8dYsA9snuL2mfcCmS8UHtv4iVCuOEZ730Uxoj/C5vrtzAWu8CthSi22seFvhcTUdsGETHZ
l12IIS1IIL4lSYbZltD4lFGoQp3g/6nlPZUBoB0gDNBDndnsLdUh6n6ZoijvBaF4Bn1OIjxm3V45
Tv6NMsrCTUWNfsQ3z78hcUHg+elIVKudDhsJXTPvvmsMAgCGiwZrgbvT78of7CNQH+WNX+A+SJQr
fndc6nde6uFxiUgOmAXgrgISHrhW5JHA1am+laxAwCpJWDePgcurBriycYK7/WwfUWdGHF0CJRH7
Y0V2zCQ4eTilNQzAXQ6oakMkBg3GWv7T5KI10hh03bqpKnZ6KPmvUvvuV6xllB80SdHewqs/hqZA
8TSFTvqpyAii08n2IO63o/aHDR36ZFPrEVex5xtMcSVD+Z0rjp6SQAvmXqReelJdwd6TICWvbtHK
e+Fa1E8CCjeQbyPN4CHo2zZMkdWhBpxA2fUBvWj1gS0EUiQcMm+anjvJjaxQFfpaOCjdQCLaTeDY
bIvWfWCk6k4FCrPthjjLQrFmzpp94ZeItqpBhe+mCjKcnq6bZ2gc+ThiJmPpfQg96H5XOY3dlY1v
j4Euc4vSiG2DG+S6qGhQ4tQ/qpT0agv0UoA4sDdPbT8GB+3mSCic0dLbsOGOONQFhIwngoVJa5rx
iHZFFy7Utzx/bXombkKRIqHKDaUwdsk4e+66qX4Zs4aDAxuCv+00SG7jvKjNUymABg0N1NbhwZyB
i7NJOKfHkoCbNEFg6y0HUuVN+qydN6N11eOMMnK9z6HksGUhOnxPMxL2e3Q/kj1uXxwJgozGniAW
GLRH3MzDvbJDuU1Qz6/ACxAk2cgBomkRAx6GR7CXanSctszJ4sUQr95S7kzv/RA2X0FIdrfC8uq1
spXqtwUiqy1FhvsIbLi44wh3vrAqrSCaTzt/UyLHqZCPuUjt0z4s7uc+Vd4mM2Q+BXOOW6xuEnTK
jN/iapCodYZOa8a4cT33q1unzdaFQPiTHWtYmtliScyx8yvQwXwkai5R+Ws/LteeTi3KhSh68V95
xdK7Gd1xb4NbLJcb7tDqL5khXiXwqGi2ofLz7+i+ILuQfYbYdwxg75AiFxy2QOzkO64q8qarzrbb
kHpsjmrpA8VQDb13OwsUTyNfeiPfOVLxfeXp+b2hWO8HArWHLDIOZDFrzLETkQAOODuBy/3OQP8u
37pTiyAJdwpKEUVZZAeRZ9lPl/DqL+IhmYnhAQM72MYzdDMlVdCdunGuX/IO/46YKb37u0uKQEs9
VyA+4hIFVpYg8u/vgpTXP1yJeoUKhT3AqiudkK1yfcBSQ7K31OlBUspL960Je7Rvx6AP7E6PaZ5u
VQAOcpQirQE9momfRCQeO/S9V8F03YeHZkSglYvyQpBASawulZs+koS56Mug3wRmbg1JiMhMjsKx
VtBHVsDpMAJUVT/2M17OI6g8Rq3P0X7onXx+h6WZHu7dOaGPNHOKHxS56pMfBPZ7TWrRRSoQigB3
mpE5Spf7B61vvbU4T/SG2rHbo2ljvw20NPvGr9FdgAMb/kgQbet6nF5Y7zrqSyXR8ops2k43BcAc
ry4m+dHTEzq+THrVqR9x22/SEUY4iCjR3EcFHdNo/P6uRgBsAPL7uxGQj9XsvcoMJzakfLPuN4In
I39VYyp3Lacu2ecZxMtHkk5/DbNp2bbKnT6BfTUX7ND2JpgRr4WkfLOBek2crgz3sscL11VBHpHq
z0hJpwIFCDPofLmJki1ysfqHnIsUF2zYoTFtgr54mlLfHhybqReUp80TjhP5WnMHHVH02dQHhHiQ
F9gg016col14X7Ul3XRItNkLWvbTEa32ikSB4/Vij7olvJiIBkxHQ0CP59+EpOZQJBbFOj6QYTjY
zIHqgELWEtkehPtDNbm4+iBDYDZytKY+2BqKMZuxg6ggitphClluywFeCSUd73uIKudfCvhkZc9E
+c6wRyNUPzIljXhSE0HDsOgc/SPPNBYkgmIoBA0taenJhUSbv0GbyP2iU8Wym2Duk+4nHuG0B28K
5Iy+DAVUg/qJFt+DthzfyyAvY1LzTMKSfECXKVQ0Ce9QiXHLOGw790c5z1S/VCgdVYewzuZ0Q6YZ
vWNs6WrYI29CPQYV8lTehUzjPEHWidZ/qCZot0f1jNX4AKBF9+LDcQEwQRRpWXcBln4Gy/cfK0da
8qnuOvl/jKfFBugwk9m7Esq0gtuJvKm44yXVMUehfGfm5RRSAY7aC88/g/laC1i5ia6TRV7h/1C/
qWf82LjtkzPBhPgqyNpawqor/KE3KOYcKw8gu9ME0ANFGQNwovLKGVgh7ircpAIJWHWcCBhhyydA
42e6gHc8N70rxF3KzEgKhgFiWXqPi81G/wNSc2Fk/QlHtkLcIfpLQ+Q7wJH5UNBzjSpb3GGjs3eV
VxUgzY0K0VyAHKT0UsavQyiuFapoOiLkH0UB3Cw4ekPF6zjQl/whzyyotS5V4sBm2skqecTFwGMg
0F5w5jy0MCS9MCHnfmCFhOdI8VwXjLkj6KL8KxTMpi0Uib3fJAkvmYmd+4kVFB79gd5DKxE0XojB
Rwj0X7jb+P8LUfvMqlrrUcETZ2m3BdgUDInuN076jH11yFxd4KieAVquFaVcUygoAAbOicJ41DtQ
dF0LB2CvCTlSCcuOCR430www4ud7/NyArWDwqJMjgQ0AtUfsdD8tfLFuzh7/B2LduR9YbXE6kM5n
nJAbNoGTPzBVIoY0b5AK7q78hNU+hxSY1NzXQPKj0VHBySQt41524e2YVfr582E6N+ur7c4Qk8u8
kvrohiM/CqsRRo+8C7oLW+PMrK9VpmSOfh9vGSpaPokYpjemgwRQxqAgjlvkOgbHWmqqQkBsphHg
dePUQLN4cJtvHqYBtbhgM1tkJpdw7H+edGct6SFZG4akNdMto1BVdjMItEwdxACCDKHR5zPy5xFz
xPLT/wCbUwvlAlNCCc2E0BkSQYEqZwFAFevuguJKuq+zlmXgGdGw7QvwK1X2LtA+3jgMacnnn/Dn
UXLXOlyyK+AVMRbVkeIyQQRavkAZBofVRdrjmVW7dresWs8flSMRgiQzLqmFcVQU3sd1b7+aAHTj
lWNIidMcXAXk/pCeHsdfWXORUfm3ftsf7ti1EJdhuWdYUva4Y+Wr9NN75j/Lgv4G2OIJaNgXadQB
Vni/ZhjcXvdNq9OQ99KBCjvIKWlY9ZuFJ10AvXnocSZfOKzOTcnqOMw7BzDatujBVEwQqLlBjuK+
ktQ9fP4F556/OgxpojnatM6ixthtO2LfKre8EHycW66rMxB9qMQxTeadJivcBzhCNv2JohWGUnrr
o+72+Qec2ddrERrhqlKNmeeecuXQHaBh0kd/0B2a8Wtr6gqOCAGt6kvsxT9/k7NWpIHpoF+6EFQ8
TR6IE7ms1NcEQXTTJv1VwiLO2tXSJCkOqrbBInYTL56wGyOl27fPByv8YxQK2Pu/D0GO5J/Uftoe
u7CBKMe4sa54l8R7HEJ5YPBSRCHseLV5h7NWUwOqZ7ITq9rjEGqNbjGrY6IvyUP8eek64fL3/zjR
gTVN5tBO7dEKkLQNSpAbnV8UKDhzmjhr1bROddnAg7Q7ojWHbgLOczTEn5bB6lTeo3ZcfAd+9BCI
cl8216WYTrja7qzpPOD5XJQAhW6jQkBWBmCMS+ZQfyZMOuFqs6PyFpYkGfFJ83CXdBCCkiXiKxOY
L8jd4aR5kSX753THWQujFWPdaenjOxaNrg5McUg8dNuiNzeLdeCI7DCYyMvni/rMOljrpHH0/Cmp
nfbI0umbAQNn005XyrY7a500tNDTwEvL7ihGaNa4XfOmPbAvPn/zM6eJWCU4kvKEAOreHfMApnlA
XcWJdWQ8JleyVp3/qDgBjFYB3mmPBePP3MmaGD3r60QAnLVjYw7cHNfMs8dBpSB5iPC7d/k2Pzc2
q7VaDUnWe0TgXNcwLQPtOgG2oEojnY/XqeU6aw0nA1HozpjJHqXOg02VoNW9hAifz+2ZVfkfCSdL
SjSBdHuUCj57qLy/kMsk+jODs3ZnFDD85CyENWqHCoLxdLJdTOpgTG4uBDbn3n61Mgcl/v/odyJ9
r7ALYuVdTMDOPXx1C8kFj5OUCodDOOpbyCC92DxkF8b93NAsf/+PW2HxiOv0jF5Y4uHEVgPaeRKb
9lotVmftoGiCsqyTCQtTzvrZ0nq6Seriu+ME9roIYK3aRIHItYPQ9kjnxViNA9NYL1N83bpc3TDQ
HiKg1OS4NTv5ypEHx2gvXKeK4wSrTdvwMMgI1+kHrGsA71D03laJufLNV/Ek4PR8XkrEp6rC4oeq
JATYI0D92PPnI3Nm5aylmqiAginjk3cqVNXExaITP02Qahon9X7dLyy35T/WJkMzJmhK453obFkW
QzR+MHHuQ6UAACUYrV4oDpzZX2vfxElPEgJWg3vqckCdADZ6+R+Ivecevtq8ApAaWqJ9K9ENpvoG
yCYQVdDtBJXh80E6Y8nqrHWbGi5M3/YuGtS5Uo9jbfIogzLm4lwwW6VRUE4PutAiBp/NoP+EEoHp
hwvHx7nPW/7+H1Pk56MIcrhoSsClbTucZpFlKehnKGt/fP59Z4KwtW+i6ElDrAowgL4T6Bvtk/fG
q7/76cxjcOt+Fp57QXvgTGrEV1u91/CqqoBABHqiEzRWbamjFm2dG1r4txSAigtjdm7jrHa9pE3O
O8fpgKpY0ISm1EctnG+wgZ12n4/ZuVlZbX3WJ70zuhq/gJuijjvoTm8AEL9O6Qzs739POvTB22kE
wUVGjQSTKQXKZEsb57q+iPMfqSfdArHfMry9bMZvRnXTps26S2NzZvTXWk+AQ0IVcvTx9LDovigF
igutprsRlYntVaO/tkjM4B01yBBSEBE8jLxma8ALbh/BPAKZ/bpIeK34VBC0JtIMAKYoZ/zGd9Af
hLeK3o6uS667Vv3Vzm5tKwLHtPiJBMJ2h2ym5slo8O4+H6Rz07AqBZUMBGiK7oSCSFjPYPpDoMvv
Ev9jdgBf+vw3zmyDtV+iFmQWIAQFKmqd9ueYW/JFSaCErnv6aht3Vd+0hDV4OooQ711G/L0nS3Hl
+Ky2cAXAL1BjAk8Hjj6I4B9At7bIAUGQSCKc60boP9pPA7psYNuAG+CPerwlHfcfvBlmtFcN0Vr8
ycoC2J6gFvgIB3AyAYRfVCgfuIzrnr8Ku0UnGjFUnotFZHu+VZMw0UKNvXAhnFk/a+GnqfTAIgGT
GNAvBW0COuTPKMhdZ0vvsGVn/OPqDK0B6ZUGeHmvdH8BnlJs4IN1Sej1zP5iq+2b+2BOF02Nd2cG
Do+SQr8qlc3NcqFdiDzODc9qC49oBNbAL2Px1M0M6LoDQ6RkBhrxusl1/z0+qLvQ1HjLARTMCCvT
RECVGJI0F97+3ACtty9tKtJKJ3lXeQHCBQh6kYZZegTzQnvlT6z3cGdh+Of5ybueoDgXOEm2C6Yq
2zMA6a/bYWu5J88ABt11FDvMtfqh9jwfTI4xuxCpnJnhtdyTSSco7roNFpFHxW2hO3CqZnJJN/5M
ZLfWevIgGQlGTYenL/Fq4dsv0rJTR1C1GOZyX3Bnf9VKWss+yXbuwlb+fVJDnB64qFHtuQUs/vPH
n1lJ3mojw7hB05xOuMpcaIbd0kyDoxKoaufbS/YD535itZuF2xInL7sBgme4DLqEvVIQcaLZtteZ
wTlr5aeAZb0QC+Ez4hUWKmCEOViZSV0/fj5I55bSajfLIYBRPKPJO4QnnocMhBeQfYur/Bwdb7WX
y7yf/RQgSdwDBDEWlYDTRS749ZdC0jOpgbfayRD2bfuqrBmUrdNDpaao6MrvFC4Z2rg/Ph+gMz+x
VoASMhggY6jwDUDPm00nwweofbW/gFx1t4Mh/lXSds5aAorZXkD9ZcLvUE/lG1RP6BaogUvO82fm
eS0ABQkCZ2BmOTJsA4jIRHi3rReln89H6dzjl9H7x6Vpln6uj+7R0QU8e4phxKdewIockgtH9rnn
r/ayOwGkbmuN19cZNlhZD3qbd4AKfP76Z/bxGlQGNKEFYGZiqFU1/AFAwfxbkdettwUQdkqvO+7W
uLI0QYwL7sRwHCZmf+XQVbJxY8vpwkI99w2rnZwraDQJC0ZPCpmu28F2P90hJTviXydh6Lir3Zxn
LTAHc+GCwQVaMFCwU0ygyXMBAHTu9VdbGWaKXGmUKv4WphQV+jmJ3915IxTCrprjNYhMhPXYl8jA
jyiLAKk7wzEGaGuI1GdcTU+f/8aZZbrGkmEykxAMjv5YABQKmaMA7H4oxV338ODfe6zKW4835dQf
ZcIfIQVAUdu55CV3ZvTXboaiU+h9ZGOys7UH5a1ai31Ks0c/g6D5529/5hxdA8gmcEFV57j4hXTY
wb7w1qDc7PqoVSj/8fOfWOqP/wVOoNu/GiDez8SzoFgBJJ4eGje/57K+LYt+u8hCmCbYNfOVfZG/
fRv/ceD5EH8zxE3xW06VbZtWPINAs/v8O86totVODgpIS8F2D3aOEjSlTagh82Xy8cKlfG6qV9sY
7GmUUqEwBiI0T8sIjOkDR9QS+d4lX9RlQf5pHtZbuWvt3MKmQYEvDSIN6w+E6p3J80cIwd1k1t9+
Pk5nvmSNHrN+nbltNeBLyIh+o59BYC83jMcQwrjO+MBZY8fKouxrNlTkfRILvbyGy0JLzCUg8Lkv
WG1pU9RuxZp5Me4sZrpNysHuVW/J4wC5n88H6cxiWoOhgEH0ihGUd0xG7dOtH/ZoD6rCvbCazuw5
unzZP/ZBoW2pqDvi8cZBZ9yF7m+afpVUHUBU9SGdCHI3dCKu+5bVBu9Mo3PZuvgx6XL2DX34aQfO
7iVB6TPrdm1PiOsyhcRVT97ZOJII0o3dDsgfsx/k8I2qxn1wkMt9/iXnfmq1xX2Ym/p0DjHx4MfQ
b3/r87dSjRtQW924700F8ZShvrBRzv3aast7HL44k178YecpO7BJviqeQ3EmexxdKJXR+rra5Nqr
S8m+HYbK5DKiFf2ANVIPRPiVZUO6hkjRqRgV/oGnt5DBjcM5qWOHXUrl/nw/gRr774XMdcKC1icK
do8comRtAYAaUzAVQiPAwJMhB3fp87n/846ka2gUpA8Ygyin/JAd/H1VjtMKalEEXcDrnr+KxdPR
CpNb5hxzld0bFwLc8M+5ZJb25xOLrqFQUFbxbJNJ9YEqXLKvuyJDe0vwXWiG4KpdTteAqJSC/gP1
0P44DMIeE6Hmu3pAB/Dz0Tn3Ad6/5zkhjIDWMaoPSDb1MdRe/M1Uw7Gl8S/Znvz5SKT/AT8Z2nne
hJMKLT7/R5l5cVL1d7PX/wpN8Nz65XenYB+ff825tbTa2XPgLoUaLj8gIWNucOKmT5VXqgsB1bmn
ry5yKLDVCein2MGmTqmR0IiRcx1Gc0JCflW5Huiaf88H1Go5pGV6egQ7+zS0kFkdQbm8biusYU8I
z3pby2mC9+Q8x0y3qAVxFC2vGvw17sn0RkDjGGVtdAW6/RCE6RORoHN//vQzC3UNJhc6IFCZciF4
h2a1voUmGPB7VeCBwOzwRXDmup9Zfv4fF3iXQVNTsTL7sLAljNMh3yV+CArw6FxXUKdrMDnNwkFW
ZVt+/J9HElS0tmDSlpvP3//MGl1DwyikRhFqdtmHaeBMBc44mvkWzPnrnu7+e3SEQyGA6dHyA2oU
GjxWb/oKcHx5IdA/N8X/j7NzW64T57bwE1EFkhBwuw44NnE6cQ6d5IZKJ26OQpwEiKffg+wbt2It
/uKqu1wVsZA0JTE15jeM6B1yQLZIKb0H4WbksuWuUrgSL7PaS8tYNjVTGkYqOvdjFlbP45qGpx5J
mqTnLOGpN72PACney1JaXsRUiXEAkVrWVd5DNmASoVgVPo4rEPj9vKeOtD3B2J6Z183IjjnugyK6
uaLEfX2TUfrgR0Bt3B5q2xOMs7gjJ/Awgrp+lmX6OEZgvQLU9i+sRcT19gMsM9X0+NMc6BngM+Uz
PlrkDzFq2t0FGgX2O+3bXmD7+4tIBkIp9DO4lj6LFCYQhUScoX4xBXikE4cOeG6wvdqLR4CLDZDl
MoDXKeXduvTp9X+41fid0/7zu9E1FWOVV/dk5Wx5kJDyyphKXNCXp5oylE+dsgrK+AfwdOf1CXJ8
4GRO87TRLCmA5T2AuV4BmvHVy8ah8gElCluBf1QUGXx/JsDsux+Tqtr1nY/7c9yWoxQcgk8u3K8Z
uAcoK6+FT9sLpMzC+VasYFoRVTtPpds11Vew30YP9So4DuZ3pALDFroakNb8EChkyMXdk4AfUPtp
Q9yo6CT6EcjQsY8C71ByzA2MjVgV5QCUimyei1r55yLyyHsAv/VplIO/M7SW2WPKxkDxhsuu03hw
gVD8qqm/oZ481j6ifw/eHbrciGJ/BEY80+70vIZ+Cu56+gUcx2IngC3x9YderGkmLn2wuZSagWqF
JLBZUFF2O3ht3WMcqjcivdtMwvt909BRlP1wwO3KoNw7tf/OQ74y+029GAVmzhXAuwBSGenqQ1dE
7918ceOyHh+7rICEEvPtQjugMCa/BSqvW7N78AVWENXyvxqB93UnB3RZsDm8ml/o5D8N9aQfPB+u
2Md6wYz/ZllDTMTpeYHbzKldgAom+ZQBtp8XO5f7to42z+ec9pN0lHhmEJMDH8FPpQtz6YAiI3zs
JYw9ffH00rcwqXuuqciAXEf4OmvOH6Yh2HuEZSqapqJa6aWO1t57KET9xBfUDQzN/Pn2z7e1bRwa
QChfIqmH6nlwME8AVWFABpZlzvOdPLPl0MCNB4QCngNOLeWzmuol8bMm8R0SJgHoWTCqgBzi0Htw
Y00LobULZIbTM1IG79PtMxWs62OZIteUwoHp0sI/ZZqeAahAZYgvyvNIDhquAmP0322Q9SObpshV
zyDatGc2okSvLBvgBsNji7EphgN+o3PcMFXPLZ0pFArLuxo2oGfdqIPf8aYYLhUMcPKO4GCLQuLP
ThOQvyORYz45rIaY6fYQv553ck05XFihZBumMfK5SnF1ylMYQ+Za8AfcaQMbxseP0QKU2u1nWcLC
1MUxJ1Ru5nXieWF9mLTQ3rlnHLFg2nCsfXNdmjLfJzAZee41XDpBS8yXn2vZ0m+3m7cse6Ymzu0j
WsJ/pXlePJrkeVrHTRP9ygk2+WMPMKKaEdlAAlw3z1WR/mIRzM34BAj34VSEb8RzMbkMDtaDeC5D
v7nzwYe4zyb4Ydz++ZbhNRVxHlxJKhh4iWfAiAKAOqfmusAVZWct2pINr+y9fwjiUjg5gPSoH0J3
xs7bQjsPfaXogXwrn0APvJ/WT+BF73zZ297F+NLQOQprVTP2zwXA2qe2KL43A/10rJ+Mc8rgBhVI
DRhmv2meAlr9Cnnw63bTlilqCuOKkMIqHiC95wCGHb+FoVwM3l097Rb22Z6wddiLzwtkNXBF2Bf9
s4B9AdjjuMKe+gKIcv3j9itYtjbT/TCTXa9xmu2f3an4K1fsyZ/HdyCI/u34e25wtsE1ThdhKOHK
U5DumQZwESeAE+Fbwz+4r5kGiLhAha3Dsqpn4hHyN68i/WHNdPfxdvfY+t8I4QWVjizK/O65mObi
ArrelyhgMK1Ksz0ZiiXQTF0ctFJe02I3eHZy5w32uK91PbzBwetRDerN6stfCx3/B33Wq4MBewhj
0avpDDxdVIJDxIc3ZHDF2QnpXhG1rXGjt0JYP2QerSSUQcxFsXYBll4JA7SdLw5L82ZitHNJ7jFS
AGAgZXcCq6pBOmWtLreH2ta6eYQZ4bLSgAQWq3A6Lf14B1z9kY9VDvDvf6M4BcwBrEjUlINKAVWc
JO6/qprqS5ChvPLYrzdWOcercwqR7ho3WXdZmXsO0nnn19s6ZouNF2uQEgAjtnRcY0GreFmGe92N
19u/+tXVBx2zPfJF04KOadj364rMxnLnrG+Hob4qXME308HfbpxRZAHrKXiQ6djnQ1x4wR1ocAd7
3FjWWMGrUtJujctUxYJ8i7jcuaB+vVAK3WIE6URG5EE7DOZSxtGVnfiJnoMHSB0vjn/eK4h6dWnD
Q4xg9dPGQXm3WmN4JmHVd5586sfU6b8dGlozARqFaTM4Tr/G7iLvFne+6yr1kA8CIGqx00+WNzCL
ZdsRHg35INeYc8oujpBw415QcdBUbA9C8ep5nYOB+N8J2tUiYl0e4RES9gesKIsrWVCyOVAQunPl
f/dIfahMA88yQpiMPSysfMzVqdBAqnf3MxizxwbDCGF8lMkUpfQr6HM4/q9LWt+1G7mc9E4Kg6ZU
7sSzZakws6FIfcIaT69YQ9fPFZ3gC1ftnBAjdPgf51F0jhHITIKaiHKSBrqQNSsTCWvEbwVQQoDe
y+yvLAXXVwHKw1GZmte0OpJ6wVONGJcFjKHd3MFTXZFml6L3/uJp31xXb491YZtgRqiPkLhGdTDp
OKoy4Bsz79L0wD25wXUW7ClXewp/28gY0Z4iJwVjzsyLwTxtT0MGPvRUAnl9e35ZWjdTpSOs/bJB
1Nh9lukb+PF/82HnAGbZIcz8qKd6UeaOjxHwpfzaOUEMKujXKKefRL4nyrY9wwxyNaJ2s2Q6RvHr
uXHK2G0hdmH67yY6pHTlPjdiO4zK2RNdvsYyze5QTPZhzA9pvtC0EduuGCtFMo4ZlH3eoPyl+xAU
OyusbVy3v7/Yn0mry3UscxxcZCO7Oy5mffVwIXp71mwnq1di2iyYJY0PJwVdk7sQ4sSsDJ5SYFdI
P34skT+icOou2/ly+1G2ITYCOcAZngQeOokWVXrqxHw/r941n6NrTfx/bz/D1llGKHOoDHq0qONq
lMXPsux6OJHg6HTsKGNmB+HzVfpz3ruxZOuPzC/Xu3WEfdvt325ZhszsYNTXPnz4Ah0Dg+9dhMPK
J10OKC+HMLhwNn/Ktq+PTao/coVCpLA5yN04HXt4CQvphMXDCifFfmdebTP/lXll5gq5k+VwP6i8
uAgzXE+Qsj6FfVZcPZ+KnWXJMtZmsrDyBUDiC4Cf4agd8M7a8G6S894B0Na6EdIFrIJkuJHa0gkw
YrIWyw/KG//L7bG2tb79/UVQV82kB+SiNr/kOXQew3SpcajBp/nt5m29b+zUxdrA1C9F1wgXVgdd
mzZ3sN30TlO6O1ttjzCiWefO0uqAuXHFls+a8k+AA31suj3+qa2DzEBmqco7Omw0V/DNOI5i+txM
I/x7bveQrX1jL1Zc4DKRQyZ64sM8w7E7hX/AvVqR/X9/6AlmbpDrJYBrBWjDKYypLr8lICuoyTsj
bFlMzdzgvCoiwItG61BvDdj64/+PsS5rTh7Q2ccWPGZsy/DNbEVbzhjlyoXbT/4rWndFe5YhMAtm
ZwJCTT9iklYOEhWoIwtPIIItOwNsmZ9mXnAIZ/ioCbiRVjVQb/Bq/ZTlOHD17TEVDvfNotm1g68t
7wsvXlv43kx1DRs0QvPr7elj+/1GCHeV6BVsD/DtBu3qHQlxTcTI9sGjwe+8/QjbABghXAyiLHqZ
uXFBIveelcvwA044Mj/YvBHCEuWl/ew7YUIiHX2RoO93J2+g0cH4MiI49eYROEjYucD4AD65IEAs
/0vzlv43c4Kus4kw8zJImDdz9TC6o2riEpj3JR49VFjuXGtaxsAsmlW8KqrIn4NEAU2kYhIAw30e
Gk52UgC21zACGCkuwggtQ1hK8ad0QumPkEUXw2yj3dHa256wrVAvtjJ3nOB5BR0CMoI4qIRNVpy7
seAwe+2PPmJ79ItHoKQFbAM/DxMUpudvoDgIUBcSwkCPiUMEW+7TbXxePEKM/drMLW3faA8A1bJ9
KKr+HyCLkqXcO2rbhtqIaLiTwMFuqeZEVCX5yGC41p3g1XAINoo3MKKZVyRwG1GESdE304XV/pNf
Z/zu9lJhG2Qjlgm0TRDRuTROa/lFA514T5R6tzRFcERwi19vRPMMV6RONGxOUh/FGmGNpCzBXLre
/vmW3dIsl62cYl483GHGioFM7WAthUnJhbXh41jtgm4sfWTWyrpynboG1s9xxXG776bC/9JPPXnX
wDNuZ1OzTCGzXnaAOwasghSNmdu+/70dw4pvZ7m2ZHdMAwbY3UhIK+Yp0SUcZ0Inc+G9Esbu9pUD
I8LifoaC9XEupw/9EP46Ni5GYM9wIpE4YpA4lFDTFEIRFDNBXTT3TX7nB5uF7e0H2Tpu+/uL8OYj
sp9OHdJ4ruTPinWonRjzvQSlrXEjsEMJxPbo50vi5mvVPw1BwDLgfCrakp3wsz3BiO0iYDRP82pJ
2KTArNVpy9cznIX5zi5km7pGeA9+rWA1Mq93g5Ay3jI8QP/KuMX/3O5/2wOM8HYjmFjPfhokcJLJ
Yg3SBRD0srtETquOPcKspIVxVT9CrkZjN4eHDYwL4dmrAxzOhN7JRFpGwayjVVHNqrRyZxikOxha
ZD4jN6mhD23+PdRLnrFZQ4K4lFE4YZnCNe0JRtvNGbZKMskBHDk20mZJbcZ8zxNLR7Fbw6YcYgsB
t1nv7xy70fXYSxgxTfKAchcmaTE8XZENJivDwczJ/JSfvDyFD+jtx9gGY/v7i4gGdRqQqQoHG8Zh
SAOoa3cPW6Dlx+3WLfPVLKTVabeg8BhD3YXt2xlOGR90Dxr8WnvZl2NPMEJaBsjoiD4MkrTk3wdI
UuDZg4KflQYH822/b7Ze9NDAFGd9j9XUZfOHAmVvFxiWxZtFCYy1/779FrZRMOK6mDcXybIOkzAF
Q3ZeBwe2ZuG8cyjY5v0rSSSzlNZzRqBLCXZUl7eowGnJcCYuJxcIU3ANFzYRsHtwRT/0KmZNLeMu
wTWTWJKiqJYSlg9jN118HJuXYzPWdBhIp6rpQ7eeYdgLr5pziMvzpERpxSGUAPf/qKmt1nnyq+z/
j/oSe/ejt/rfoxXM/GM9ZEQ2bAS9wBXbBy8jP7Jw9f5K4T71/nbjlogz/QVw8YmP/wDpklCLt6ly
9LWK6HJ1YHZ58AnGNp1FI4xCg8CNKWzScI+4zBdkDj+mmTxUIo8RMGIaSktYwvGMxUr734UPA+US
JqY789PWQcYezXk96nplQZIRCgtVuKDK+pStpZpPvVpHf2cbtUS0WS3brUvoT+G6ZSaxBMJXFOR3
ePId048ws1xWw/4Wib1ghuuyjPzTDKZAcYH33G7Rz+u/n5kVs7j4EgVccn34r0bFeBWNI8XPqHUp
2JO3Zyp/dVViZqUsm7o81IXGyl2PsGiD5bRe+fuhcMKTU0aHYo2ZZgIpjXg09Qu6BVff9Rn+xiHA
GukhTxgAfY1QrhYHybBqyz+DlQLnTrionsCBwYInd8scX5+wMN787w6dsQX1ME46J78FN2mnaxjz
wY3e6bK9k7dtKIyQlqOGrXFaazgRe38Vff00SHWWYACHQX+oigxdZQS1ymBFXQXplAwVQObZ6AxX
SYoR8Khh7xG2OWuE9txKp2LB4CYZmO/fWMe86eT4Dssvt2esrX1jl5YTBP84pwZJR5bCP+lmXIq/
VuV2e3eUr2/UzFSFuZka4Xnf4otxqIeT1Fj0FM3lm45TdYV/SA239HD6evttXr+yZGb5LGyD4Qbf
z24CshB9CtsRRSjwZQJ/jMC/VMHAVTrQvVNovHci3jKTTe3YBq9fte7x9VKNcOVWfYjnAB8+5E0v
d55hGSOzsFbhWtcrGcBdKg/rcyZVehmrKdhZTmwDZMa7JwI5lhFP3I7Jz104feQlGs+273odgaGX
T/DdvD0+tt7a3vDFuZO1/tJFOKcl7uL01WfekIi/gffCZkSPkRv2SpFtPWYEf4FyisptgSTJho0d
NjfDnY8Cmuvtt7C1boS9nqp5HkOHJ7ri32HuyR96gRvG243busgIeHeh+TKHkiczhVcqvrX7U0VG
N54o7klvP8L2+42Yn8FZrn141ick2G54FYy2y1OAKoSdV7C0b2rL2LJ6K3ZBnhT4/joVkXDue5od
O0kxU1ZGnFXkq+fNiWyKxX9aUCtTvwvHUXY7F+CWETBFZaRsypH2yo/T1K8TVFtOb+aoII8+rK0P
pQuYqSXjyGmmLtzwEuIQFMZ3oD4WlxIuKIcS7yzYXu1FnA25AkNAVG7Cq6l8I5YFaUZWqPJxAvri
EL2bM1NNBleQAMtswROpYYtWtVgvgqndQ8DYJpERwrp0RicfBp4MM5lRgTzDJydKUeh/KAZM6Vjq
T5SLzJmSIhog2pQz1HZ6N6lsm0JGEK/TrOeozWjcyNY9DYGTn4mGS/I4LjtncdsTjBgOfS/nZdvw
hM2AL3IAr+/SbUelgoaHLniZqRrrGiLcQKgqPyk+PA4tMIa+LOjOImR5AVM5pojfZk06+EmxhOEl
nfrhs0Y913VGymDnEZYp9Ed9ra8mvqaVn6SVdycHOAb7Ve+fD00gUzIGNOUoareYk4GPVXeSKizV
ueymeicbZ/vxRgjjTFSrQqzo/UH6D50zr2dc7MwHf/321BcLhBstsF9tmZ901BlOAvmNK0XF8LEN
wFSOQRTope0U+glBUu9RR2PxNvTZ07GOJ//96QVgrHQJM3TMpklz9VC/nYJ5+nC7ddu0NCI3W7t5
QeXZNumVhocNTMSTCPfsZ29BCfXtZ9iG1ozdbMg7iUxoApeIX6QahruV6/JIJSZnplSs66O0RSqJ
xKxyvFOmwRBOe6AXl7Y/ll9lfyjEiN9M0Rggrrqg+kzgD16e1wlUlp3+sZxITYHYUACnVIOymMi2
dS8w1n2Uuaq/aQrDv83LCbc/e85slqEwhWIy7YNsKlzYMBKf1adiXgm9D8AGOcTOwnAYYSx6MalU
kDURgEKUJ0LmwHmAv5azZ4VpewMjkruQ0XFJe5akThAM2Gs8n5/roVx3AsLWvrEPV2zQdQmHBeQ+
i+gTbHrULxwi1B672xJvZhmpVxfwXeyJm6zD4J1AnH2S3ZieSLPsxIPt9xsBDdvkPtTt6CVKRNPX
Occ3oL8Exd4Xja15I5bhucJC4nsrTlqN6i5ZC7Hspc0n/xC9njNTK9ZpWo2lAJWQQaWhA6AJx2G3
6tzS+6ZUrKDwoZJDismDkDoNpSxP4HZMH7wIKJFDi50pE5N5FvUjyvSQYBjW9gQNkafvJp5T73rs
AVsC6MVWNqcjhY3f5CXhgNy8RAIaVu5HP8dMrRhD1Yef6xo4+WnyT+ni1G892tWn/+Fz0jYIZgRn
KD8OaljBqjwFWGBd0zvXwRVrExzDRWMSGUEsQ8KrVlQk1oXDHVC5YCRALlUli+JrXpCmODoYxubM
84azzp+WJKzZmL0TyISD+tvJJtrJ8FjSemY9aVjADrGF9VWSpdn3wm/5lYXz8n1se+S6m6r69/ak
siSSmBHWISplOspwQRbS9MwEAMC61OeKTR9+X5QRVKOvzR4G2DIBTD0Zrz0RVX7AksHb6AwSF4nV
5NPzWrvZ59vvY1mmTC0Zz0cGahCMesm46FjkRXpFcf3OXZzt92/7+IsIzFzweWnr6CRzsvFatZBQ
RKXWF+/ozTEznRfEAimxXiKWQNaFytUIkG0egJGxzJCtHeui7e1evIVimZ85KliTjM7yA4go8qc/
HpQgMFNERphT19BorsncBOF9GPpFIqf0Wx8ew4VzZhovkDArvK5YvDjT+CLUI+xZfmtz6gXfhse6
yIjuNKc4ac/lmnRCsuCtDMFE+TBKJzt4HDP9F9x1bIXbKy9mmJzgXrIYOrth55PfsnSYOrLC1yhB
r8P5TrMNN6Zdfem06M9FKfqEivSQFxJnpqIMNJpoHEPXi9NA40yJA4E+e5Hun28PgiXaTC0Zka7Q
qKPHOIOq7m4yxwlDf3Z2lVeWtcJUknEH/pGrh1Fm1JkvlQ7mvzahxpdjP38bnRdh1o0Di9oa0xQC
8iGGlWEXT9n6A0JRfyf5Zfv9RiAXTb1yJ2JejBGGgXSgw2TqqnUnBiw7g+m8oCHo7qdsThM2eP9q
7j/P9fpDlepdmrWg9BP6MBZi73RpG2tj3xY+iLssX3XSemvnXSKgwxt9YoHqAugbVIDy0NujYokN
YkR2xqWIRONtkyr7nlbCiXkt+bXOpo8L2dWS2frOOIsPMOKkUEmniWTTV7f6mTW4DUK+FaQdHnsD
YnER856uz/IVSYwtvBuztBdwTrirurI/Eaf5spWhzKDVRMAqbBbit7vOMkamuEyngqq2BnLi5DoN
SVjpk2u00vk+AgtkZ9JZprQpL9MNywlJGxLj+HafUp7e57NPdvLdtsa3DnwRkWJqUrYiWZm4moSP
oqun5gQ/hfz97f55XTzK/pCV1atKCaxWwOTl7YNCqhsej7AnEw0wvRWfLnDFPDtZNCUwaj5WUc1M
8waOVXIoppTEokPqMoTOr/DhJ7rZQTUecgm3X8029FuPvug5pCfKQE2MxLib0c1lDFYgY1cUnAWk
PQSX5syUm83wWnPnddFQP3vDZxlU+t7L/fHgXZBnBD7IkMNSpI1OZOaDKjkEwqvAiMQly87KYptd
RswX6bah10wnyldeCAvRAt67oQjKn7fHwNa+Eeb43BBTMDU00fUMnK70CSRhjdzJfljWRVNmBsNm
v5G5pEnGmyyG63d9CTOkEAqGW+Ug8/69/RKWiWQKzEg/qNr1kLTLlg1HmzU/cVHeXcDxPSYPZ6bC
LOtUBbuAliapUv8QoDivk9scsmfkzJSXqUbMXZ87XiJSsb6bWVH9WxPdHbuHMB0btPKh9l9L/PSt
wADa+csapdmx1dvUlulmZajxz2myQXQFBx6q4x05l7SjO4l829gaezgSstITSMvF2xOy7Ze3k/99
CXc5wJYI+ENaFgQOC2AQiwv8ib7VAsf9rsZZ5PbUtLVuxG+VwSqDNiVWUlT7nUkBBNv/4E5qa92I
3g4irSqK4BqPesv+WhVB8dUjrdrp+tdbp6aijKCAdilgYByrKkL2hgQicGEBVS17IqPX9zZo6/67
AWTYklVYtxEm/vROUPq3bnQGjQkqkcb+kQGfc4LhiH/y0mBnN319NlFTYSY6pCaavIwSzTgpL2Kg
071c8QF+mspg70vJ9hDjjK7Kgs/OUGLLxlGWwltiDt4UwoP3MziP8e15ZXvG9vcXe6d2KY1oH/K7
TmYQZoU4CXYZPN7o2uy5ur5+AqSmykytrNGL8EjMcYxlhUfxSQn3FTDpoQDzJF5qogAc7OQPbE8z
4nwmjdukyD7GHK3zCbCzjmbnrAKzLV/WM4Xt6E5I2madsWeHNV9Rx6Ui5MB8P3EjELy6AfNbh/VT
heIuNY7DP1yBv1VObOeQ+PpGSE0wWReNrdfXTYQEjILhHOySqkuaAiUDrWyXxrk7HitDoJGxJJQd
1wpzAniAklAYznpew0+8Wbu3y5rJL7dnn+V1TFWarnHKFa4gcTc1y48A28C7Ngxon8yZiorHmQl/
5wRhWYNMSRqXfVgsCwUWmeXh26xPp7cABX+9/Rq2xo2je1f0qMVZkGqo5iF6AHfNOacZ2XMescxo
U3dWqdDRg4t5VhS6r+GRWBfvQyCd3BNQb+4T2M8oCFYOiejl9utY1oTQWBPITBCVHUZFzfKbRhnK
GQSEMYGJgfx8+wm2Dtv+/mLVQcFr35c5kieVj3sVFLxS7+MyRsG48wa29o1FAECISU6yi5LQz9sv
IWC+/6IwmN7d/vW2/jECnywV0SnWTRjag4FwlzniJw/G7n7pF33wBYztXokwgH9rgC9NNx8u88Da
84ivj52Vy9Y9Rmyn0pkqMM0AumoD9Tihoqk7dTQ9GGum8EzNuKyECzlqBgPquhdZaOL8vcLXYTh2
oDC1Z5LwMo3qMEzSoXJAs2TIVvRhrXYW2d/fxH9WtaCS67/Tk8PzEbj/OS/gC+v9RdLxnzBDLWIa
sO9MiPmShuSjHsePmo3XQMDRIGjuotCLTjWgmoCCT3Ge10/bf29POMt4mTo1HXB3ydoVv0fCwAw+
Aa7cFPl7Dha25o14RyHppGrs/KjTF/WJ5PlwyhH6OxuyZZs09WlhNHmw+SBBwlkjYhh+v5GzxoZS
wgJK+ONVjfItMLkQIe0JFyy7yh8UtDSLqgkH+3jIWfmDs/wXCMmoZOD18tYZxR7g4/e3/2vTxFgH
eBrNubug6J3j2JmqYriQIXBBDe8fuYZCi0fsu679TzyCyyAvpvJuQpIyL+AtWeBO6/bcsL2ssVKI
EIRjyEhpDIGASrqyQCiLVf5cl669oh6o3DP8sc0SY9EYWncALaVb7zShfyt/kmeABPYSRZbGTZEb
ErfuQOoU5JLfR/cUZT8Xp9oFgVhYkdSUuUF1Ng1lqxFBqfKzM6x4ppPbV1c2Qj7jq48yWv/FHT+8
uBfxxe39tyXuGA8NkCl/6xa2ekWp8Ogw61GnHX7TMCo4lxHk3Hm3hw+27EmmDs7BgQB697UvUAHp
FnDnHE7V0vykIe0ux97DWCV42NcMlUd4DxZW8iJ6ii5s0sfZn9IPgVd9v/0Y24tsM+TF0SAMWta0
/dZdSldIELPizdK7b8sgdXcWJNtcMw4HogU0nffbXNhW9iKFpA/fH3s1frbWjUUBEwmXNmrchnuE
CSt0oN5lq/K73Tu21o1oJ+GyFE2QovWi4OKxWiBJJ1vB+bHmjRhXbbBUSkMMhI/npXuDU3gKBsPB
SDA1caQeUAACW9QYcmgfkYYkTwD7hqpt3uOG93r7FSynZVMV1+kmdZtasHirCtBiKE4ZFAIuVR+q
2vk27QIFLeuuqY6TlDiggW3PaYfHrpqujM+fu6V7HOf84HCYsjhe59LN5pnFJE3La9qp9dyPzpfb
HWV7ASOe1QDbg7bW7Dcpb86bn9s38tSAKXiQJ0hNbwUhwkkX44o+msI4hYD8jBuBt2sbtOelGv65
/R6WkPCNcOZlR9QkGYsxu7LLsN3kQ0u100m2xo1o3ghVaykUi7N+bK8yCn+FQ71HtLE1bgSzQJWr
o6aexcUKp5ciF9/Kw1kX01Zh5qNQjuOweKuP79PxDK7De9whfuqm/p/DjDBqCuPmdVS1CDGNlNtU
p6zWP1rc5B9bj0xhHAuxlLq5jwmESriTq9iTt18FZel+UxJHXAhoe99FaVXqVig3XpEw8puDK7XJ
TmPzBMT7WjlIQhVoXcHr+Iz0+Z7tk2WZMwVxKmeOKAaO6PXnDyDZabB3AVADfIm04hyMu/uZZT82
GWqwjnFS1WHRVhL+tsx13LNSMFcotTqWPTFVcRmPHAXdMrAgUf2pkqhvgIvQdHAGGQGsUPFUz5Di
4UMaOvKUodSeus6xawtqyuBwYZelZO2w9jgeveiQf0J5KIete7Qjm7X1vrEhz1UHfOa00rhrWg8z
yf+uVyHf5vPi7CQzLBPJVL3pWdGiaDhFiIXvZyz/QBiBTbX8qCBvrT13R5xmCbY/lG/gBUyrDLD3
N/LLoHGYq3vIGw5tAXR7txdnRln6Wi4dwSrdQGOg8CmOIxeW1NutW8bAFL3NPh/9wccuPKRCDNjC
yhDQlGqt9X0/Ofke5d/WQ8Z+DAE2Y+7AwH1p/fnclUCNrnn069g7bA990UPwrlXDwhYWh7mO3hKn
WD/MXQZiR3mwEoeawrei6gavVQuNObAZZw349Glw94ytbJ1jhHGVL3WJlBXoZj5Yr6oTKp5wZLnd
ObbGzX3YpzkgDRs6zamG02+MTOPtWcfYGjciGPX0uhiGCT3P5Z0oYBC5sIMlLNTUuHFRpJFasP7o
aCbXSkGApp2iv97uF8vSYErcNK+HDkwdGleDk12U1tm9nPFN7kKt/gGlYv9M0y6s1tJNf6jd+oqp
CaW2cQoN1Ds3XIenru32qsQsIWyS06K6ayt/o8s1ChFccRB8BMFpevZz73K7s2wvYISvi7vxegyx
jsKgNcPFEy6deiDMj32zmnK3Ymr6rl4GGodePeKLCQPtNnseubafbpygB5fVhPRutSVf5o9zDkDt
OByEyFJT06Z5D9dLUsI1IwDfGExQcspRA3tscSZG7GalA/HPDGxcGiD3kWVSP7jbGZSV6yEdI4Rx
/106CYxL/HBNsa5N8lsI0MDZH3ZTr5YQM1VrhNV89kC1jCvJnwqvfkpz4A9d/j4by09Ru4fKtsx/
U7hWBNEwpQWmj6rRS7/xnGEjfpa1Ux6b/iYYbShd0uCoReNsdn8MK+gOQQlfo0Ox9Yd2DeBYAgML
Gsti/joXKz/9Dwdcy+w3NWpZxPIsXTj0SmPLYBfc/Aw7saf3sXX89tAX+2445ZT2jSbY1PER4HKU
knQDboSdeTnmWUFNZZoLa7U+A74PhZgQ+J1DF2BGwMufj3W9sfECrOHPtG3gLjvQBZI6CWAc1rY9
2JAlCWES0BRE2XVTT9tV4/SRNO3btK2eUmRRmnBvdfutoXslTe8ZAexK5a5inNb8NC+SZJ8ypwj4
T6Wmqv2XZSktz4Gflj91U0bre93QfFpOXNZhUP5VSQ/OXOcx6irdncEo0pHakcFbpp0paXMDFH4M
To83HwFxEn43n+A6tqdNsLVuKmICVOei1teLO7d/rGqYgS5IqR87bpsitiJwS5dHkMlBT/UJwoD6
mlN83R6acKaILSWLy5kmkI3ja4p4PvR9alV3txu3hKOpYQMKPNKC4Rg5ynk+dTNISmIANbACF/Ry
+xG2nt/+/iLiGQ/xwRn1XhzCgILC/BM2eMHBi1vX2KmlyBsJBhvuzRtcvXDWkmubojT62E83Yh1l
+vmsfAn1eTnlIE5V/dXL62Jn1mxT75UwdI2dWqLAFwOJohIF8w8gVYLpgyr7xwAXSeNwCiLAGW6/
hm2QjXgPowgc3AlqjE1EL1GVC8Nw0KD6ju9Vy74+xsQUtG2f/a3sQD2EKXkGrg2Rl3LdNQ6wtW7E
7kCbzks35c2soIX0ov6yRDDTut05tsaNT2UBagsBhBozaJDvMzq519JJix2J6OurOaBB/537alxK
x0+BH8wqlLDqrnoaALI6UZSO161LdiaS7RW2cX8RYSmvHdxzdXgK4ewzK3mRhP1yTDpCTLWaVt70
f6RdTXOcsLL9RVQhkARsYcZ2bCexx0nsZEPlE8SnQAIBv/4dct/CVzHDq3kbl2sWkpC6W1Lr9Dmj
ajFBbj2aq7/TL2v947LZt/y31rgkTBUmyOREJW7f0uMyc75j+FsTY/lv1nlLoZQmkGHr7ksOVSxS
7/LRbTVuua+acmceawQHNwA2OjRgp18ClNmcn5i3z8EQM/jvNW0XQlE8P0VXHijiSsrf8dDFQ7P3
O3TpaSUJPt/NxkfYeLMaRzHp0TU0oIBjKFC0KCctDucb37B+G2KWoZrKy6MxQiacfJxJnXjl8KFV
4c1+kcvW+C3vDfHmBIpSiWlazBLghVGDga6KpDld9gmWA3NRZ/0E+NdVq3DEq6vxgxcs12tGuaou
5O3ybHhZSeY0ddIZG4Hjqg8KtABrzQaeKHYW+e3479lymcIPtNsMqxuE4GXscPuMRer9nlLqxuen
aasHy40FzzKUtfgoLXSaHqBPpH0JoPzTTHeeebdMyfLkFkW2yHM16IAOLM4ift+S8coTyAmG/h5n
3pYxWR7tyh4wlBJZUzeK/KQbxa8u4Ht8GG/v9mAA/m+HNhXEn0KNYxBt2K3L8psMmqhJ2wIoNbR3
umDfmjnfyS1vLIeNN/PA5zR0fsevRBBKgmomryt9UGExTzRXeJ6S3U4q4M2O2D+ywAPI1NTccXNc
DqDB/7nHdPbmQqBZa64mkjtqksVyhOxkmFS6/ihaKS6xVciTrbCsV7tlu4A9qo3m+aioV8e1xCXO
cFMloiwu7cI6sJBwEVEb5sOxd3nC/WcISyfD+Oe8r73pChi/FfKceV4axcRw1ADXd+SlaZ+L7kHU
j5c1v3b7anpk1qU57dG8Nzjx5NzO9KHleEy7CFuH4a+m9Kp94ymTawftNyA/nEqedHO0s7IbZmPH
OS2myqGA/RzB63HkUXtox52LwIadh1Z8Y57jBJNBy6xsY+IlYaaSxfl9fsa3hm3FttFJVQF5zeFY
0TRuAdR3px1T2WrZCmhFHnS61pjr1pP31eB9E3pPm/pNECOW0XLREXCPskfa8tjVqO+ZYxY0uH59
AazB769gLBN9uGh27FjmstCZIIE5HMdwjhHMrsbwIgAXYzZqtidz5Bmi1DGq52MlWBaPgzzQJrjy
al9eZpT/QGfxzt026+o6OjikQZd0F9UAYviWpzJn1LX0Vk+Cfw70rqhn2OZtpneMfiPQ2GSNvCva
yaheHT2vjWUTxeH8oLNHqZqdqXlzS8QHrGb7KhRERIK7Cdf3ozM/+KjV0ChX+oVY5vOHXfPZ8Fwb
+ooSz6WHFixiwvKsgKnKgl9lyg/nbXOrcctzgZpzqyXo1BEviSAqvfUgBCujnbCw1bjlvLyKkGmX
//EwDH5ysQjk5bKBW95bG7cvwHg0HBUbbyNTIeS0h2YxV+eb34g7Nng1M83UibWg2mPjt1T6N6nx
d4xyY1Zs3Gq1sKAT1NFHMywxbZcYR5CENc6OSW6N3Npcm7nPgzFH82wkBx9sYmoPuvbmhY79I+Xb
Rg60v6GffMxLPzg2c6Du1pS3znp1axaeXYl2bx/c6mqdu1d+BYSWP0cVLMdlKulnJB/uVuvh2LuY
/3zZElu+O/AAMvYZnY8dnt9mXt8ETbYT8beGb222WYehj2CY+BvXRP08RL9D8VmSa8SFywZvuRZp
tU96AvMnPXsn1UMXFBdavuVYJqPhCMkYfSRTcbPgygWCsfNj3jB8Gyua1lVURDkCWVeneC8EY1mY
xngcu8zwbZSoExSiaH2xHEUD8s2IPLFQXZ8f+cY+YgNDayO4clpESdxzqrSJaX4Xhqh2rC+cmbXf
V+ZukMAjeg1mxJtipn+H/u+x3lNO2AgINk9iOqJsDVCL4Sh0kKhRJdhALpsWy4Ma5gwgmYGZYyIC
/3dRP47IjWfBTgJpy14sL2qWtJ3KCJGs7B7Wwxn2VczSjrVsNW5tfJGoXB+8ysPa+HqGx7Gj4XvH
sq0pt7wzXSYVeRo+tF5wooCjsmdv3FumaLlnng51DjYP7HvhM04cuNuk88VXp3+QnxSjFhkGvpDf
pHmR9R3m5dKgZUM/QXPs0bFfwyIuTgGXh11L3Ai4Nu6TCMMzQv8zK7jxrcHlP2PP+WW7hY39bEsN
QUwFY2wKliwDP1y8Y9u4T+X7Q+uvm53pfhvZ4WkgOJx30A07tIGe7ljOE5VYTro81ria9buQ/A33
sQGeoPmsRQSCyOMIC3ed38qd4t1j+1bjlm9WrPHnZcJqwjfdylkPjZeepm14J/VyPC7U/nwsst58
TvsMmMLKaZbHFso1FzE7MEYtJx26eeIlgZpSkM0vzQAegUDubEUbS2pjOxd/5OMIHOdxVZ8mDXsS
0uzsQltNWzmfnIF3e+ZwTw9Niyq/2o9aW02vfvtqg2sy3cq+8zDrqn1BNcXjsuwFxA1jsaGcomky
dyzgPbhh+Po3NgmKveIi//HXPl8NO8dbrwE3L67W9fIu8LPPTdPvvKttDXudqVdNl2FIQbjsy2M9
d1MWhxUqHu4D0jp1IofZ2bvfbWwXNoJzBmcxmRuELT3ewZt60LY17e/dTN7WulqemlXpSoyIMDB5
3d+ouH9s2Rq5tYdOopidxWBdsdFV03PoP4+4L+3uRVvNWy6qROTOtEHz2C6qMY1n0cbIh0VIb1xk
OzaOs6nLAYytcNT12JVHSyxZc7isactRnc6kpk4x69gwmqw/CrLHhraRz/gHshlxHsxdqI+huFG3
bfvbRXWDUyiU1V3tZgs3NmsbuZlryITyATMz40rXkIdePwTNAyueQZJ32QRZfluoISWTgBCZ9IFe
TkhHzQ1EF/y90tYN47Ghm5m/tATF5OpYt9Udr7qjL/804fDE954PttbBOvp6oitRBALrRG7StHdL
80Jx8oXn/j+2QhvFqUGgPvM1L9kw/S6N+o+jFMmQyofzi7CRX7VhnH1lhjFcExFd9Wcp2jCGCzfp
Q1/TRHbOB6hUHHdPZxvR1AZ0IsAF1TRj6yqaNl6DHE6WwV6iYGO1bUBnB20IJ/XR+OA3MbYYSn8h
DFH9+/w8bcRQG8g5dTpq6np1h3Hl5OdDH6cs33vX3Grd3nmjAAWTaw5ufciZQ3aYsz0Sk615WX9/
tYXltB7FpDEv0fAcFllscGUdIMK938PW4C0/JiVefUe1Dh4vLGuEvrzptctXg2/mqgzF39RzKeO/
z0PNXtXHRnyz0ZvEaRj0MzBq3InH8c+6uyC44XlLRPJw3ma2urD23WHO/jeVgpt3TXA1rh+d6jfu
am7zcr6Hram3tl8Slh73JLIGrvSnz1yVy49+6dgeJHAjwNkATuGUVeZCN2lNHQAAF+dzeIO7LOYp
EsFNlP85/xUbccFGZBrUBowoD0COj3z1xjGuQhmX9KJSRsZsbkFdp53HIz78lA1oEcvGmZ7bxr9I
pgatW5475JkfuH6jjhLidNOxCxw1olYA1dCXnW5tWGYF/qGQMnTQr4+NYo6XbE/5biM02KDMEoPM
mmqYj0srngff/Zin4zUX+U2f7+HfNwzUphcscq/XAKgjJzcFoADrrmv42WVWY+2+U1aHyzR287Fp
/QSE6Acm+0Np6GUnQ5tVUDbMQOm1nY9+NKG4uUkGsVdTsmXvltdKd6miNMektHgVKaU8TNn06C2X
Tox1aO4aUAk02GiPvazpS6eLfnyqR82jOxLgRWMnuL29sv9ImOohFZEu+Pj3fLg+kLjIil6ysjSy
VtaroNIAubDliCLS7qqfaJhwlPkcIcs+76zu25HtH+XSsHUERFgb/RMJhZs07+7xlP8BSS8TgzLi
d02WLCY13Tk7vL3e1OaOGztPTH1FFM7r9KYHMLBmy9VQhDvfstW8td5l6BaT1L4+RimAGuIBvGQQ
B7gs/vyjX6rrNqeVP6lj5pLbpa7/cL30OyPfsCEbuDeOGSpsDU7ouZPfiwl8Z2VT712qN6bFxq8s
PZiUhgGNF5Aizjw3bnj1uerlp/NGujF2G4o8uOWEkqS5PWYdTlNhANbGzNnT+Ho7Mv+j1NzVBe1r
VkHom7DszlNdlGjKbmst5WeP7+Em3z6f/KPWDCo1sE4DmXkMNIE8Yh/P83VfLYmXlrG8SP+G/aPW
PPWaVkIB+GA6dje7y2GQ4U6c+HsO+QfZjrbXpX91PHQQ6pZhEvP6ijreaDRONbkOJ3OlJ/KurLOk
5VR9NOyLx/zj+XXfmDSbFJDzpWrdAf4gSqRqIZRBH8APi6r8S6Eo1IYuiQVF1REZ1bEpnSNCB0Ls
vDNlG1ZrQ5ecvG5nv4JTrFgOgLsenNLfyZVtNW1F7bwPZn/UFNeAfnpS1H0fpafzU77hDaH338vs
jQHBDRhTjjRElvcHvL2l03hU3fP59rdGbu3HREOaqegxKUHDngOlYpnvlklujd0Kzhmqp3vXQdvI
jsFaMtPGEc6GOObu2ONGBzZuCUoP7VSvgwe4RY53nD900a1Ue0CFrebXDfSViy2owZRaofkUo45E
lgB+YpzbCVxe5yd/w59s3FKfLXnN1iyNYFeOxMsNDoi4Ijl4ixPmouIL9o/ebF+XASDiAwA0uvhQ
dgAc9tVOAmXDeGz0Uu8sqhU9mp7bNC4wYpft5fk2djAbt5STgbN5kupYAnHVBRBTfc7rHZvfWlfL
WxEWxzwywKTJ6Ba31ANyewhhntI7y7o1dstnWYFa3bkBqCv19alu+Ttqyo95ZS4hosSCWi7LDZJJ
iGXqaPCWHdIonvydK/XWxFgOGwQjG024ogiMOEpQouDkwBYGXda9nPOGxduopWUZh8YhGLuTO2ti
G6h/vADGPfAWu6/yG19hw5fGTnkeb3HFEO4jG67XsINb+8SezjvtVvPrp72KCqaDri/ghn+DTpXm
iSFXvksP4APf2ac2zMdm1fNND2IXt4Z5EnUV1k8yM9eZvmyn4munr0YvAwHG+DJHNADUE1f6G79n
V+cnZuNewdco8appt42MW6NI4aiqPwyYeywvUFHG+1X25h3bwxVtzY7lvIBcMOXMy99e6rmNUZ0Y
72ZjNgIatzzXRJpCVDPsj1TSg/F44gh6OD87W01bXktFjVpfN+iPYAm4ccx8paM9LNrWlFhu6zLH
TxEU1JFN+rZ2s48AvCVdGn69aOQ2KqoD559bphGu7JhuyE/dsXC+zJdsRBRE+8ZWdRh5EHj1IYuy
b7OKjlPutjdyqXYqNTZm3sZGjbD2Cho06i+qy3jZe1ldluKhNlcem6mY6oLjgcutUNrrl9/avNjZ
pbaGbXnqLFIFmUG/P6I0UEKaE4WkpYwuS/FQmyVP8TlbRl/Rr2Eri1i4uH+yZe/SvzV0y0dRjqlJ
Lkf6tYoqIGr92sSs518uM0fLR1U48GrMB/q1gJRyopl5cfP652VtW05a9k4mRdXRr0EahSv5AI+9
pRqTy1q3/LSUfc7xluJ8c8ABFwcgB4ul7Iad8LsRBWxkVNtKPQMf4XwLG8LjQaA4fmo7VDugem9n
Z9pYVxsexZcub1OPzz8BL+puOA/lJ1Vn+nTR9NgQqSgPiFCNoV8dly9x2A8vnlvtUbZsDX3dzV9t
TjUoNhTgI/OPFYkVN0yZuFHZXgTeat3yVVGOIgAoKv9mhp4H8RyRCKCgdtmTwVlH+cZl34ZJpQAA
lzSL6p/NCtcZocMSzcG9zlSZTKj5PD//WwZkea0/VWM0sVJ+Y8DYvAP7THSD5Ht3oCHtD5d1Yflu
2HUSDGyu/NZm1acOipI/mQf6ekCpxdP5HjYOmDZ6SqkuKyUejn+OFe/vTRHRq2mB+oYziiIJ+7LO
47Dgx/OdbS2L5dBz0VNBXXQ2tfy511BvCti9yth90F0IGqb/wKmcbixARVN89+U8vhsgjnlFyuHz
+Q/YsFubIK8xVVRXpcq+64zrZAZUGwwMfraz2lut2yfl0FPc7xHvwPX0aRZgYs3Nbmn4xmnTRlW5
fKgiyvL+BWb0NPV14ofyiIwbEoXFqYCyS+3spb02ltkGWSHCTQ4Pgu6FRqqMx5ncFw7SbG5XJDjR
7cTWt8EI/4jEznwhyHf63Utn/Oe+/txBD4cJB9xADixWv/ioTzdFcXN+4TfcxEZdNfkAmTecQl+8
kR9IoFEuLr4x7R+VSW+iUe5cKLcswPJ3qRcpXL/2XrjODlXplKDxLvbg9FvfYG3WecTSDFgg78V3
qgSb0YPJ2dEryXMHT3RAPnt+qrYMzXJyZE6IpyFf+BLl4W+BIj+h27uh7d933PtdFvmNavfe5Tci
sI3I4r074F6vmu86AgXSNdR1ws9qGkx54F49iB1L2+pl/dBXW2EALpqZYYv6yvwWZBM+Kx87Fxdw
E7jNDjB+Y91tlFbveHWEEN987zUxCehdTOzm2Z4s4sbC2/AsMEH5eBDOmu+oIX+Pgmk3HkKwkUdy
+FGWxQ0tmstgstRbp/DVVEV152CDGvS3COQoh6yXY5LJvU19K4Vvg7SQRph1VBXV91LzU+jOn8Ek
d71a1mpV2Vx8Cpi4EqlAWSa7LHfkWXs83oxZVRiv/p4xT6P4qh6h6uM7O8u+ZVmWu6OwX7puKuU3
QkFmxuoqTMD4IuKyHPbO0G+LKjBqg7ZAI+MC6kEjqOhVV5zeyt7/k/LgIff4TY5gtvJGdII9i1Q/
9izciZdbBm0FgS4QKojWXvuqlnFVgD2imZs9Tu6NDcbGb2UlAVoGnL5fBZMZ6EeCKX+mQd52idCi
u6W8dZ0dNoGtrizn70qFtZna9CtyknUAQiQytXPcelUp7/XYhq2bCDwc7ly9NzzVJuijfdA5IFlO
fwDFXg2JUvkpL1rwOLtt/hnkkiZPFNnNzG31tn7zK2/NTJQ1Tj/0P3PH3KzHscwZHzvVvS/cTxIm
cn4/2DAFm7oP+siBUxMd/QCugCXUyQUq1nHov6z1tddX32Am1tWqpSidMeVLyBzobRV45Dvf+NYE
Wd5vAJfvSBSFPzLK741jHkGA90G0w43qxkdHX/huYuvKjtDUKtNwCZ9dOj+rFLfRLuoffQE+165K
d5aBbK2Dtf3XYZoNkqbOj4m0pCqSvgt64iZdWBYDdLKh/gcqE8XCsXqiaefM0DIE4tOBZlNvIv8z
OHKb7ooMeixBgod6CAi9Ct8tI4SrkAny6fyUv+1vvl0bjULuPDN+Xh0kH79QJ/g0cvXYqxwyXnN5
ON/H2zPhB1bYLfXc4lm2rg61o4scFCQOQCOiW/wdm3z7G1wbozaEpA+L3AF9mpeG6Y07Dv39TCrn
tHie/5FjW6Q7YXarJys6DQUHN/QS0WNLxEcuSzCURiQeFpzo13/OT9dWJ6t3vHKxWYKDkdYzPXaD
epe6w1NqggdEpY+5v0vW8/aSuDZyLfO8yTfco8d6YuODoF1776PGce8Ttpq3ziWta4DuDtA85IvU
jzJ1+xcGq/5y2QStvb6aoJo4eHYuXXrkAxRAUbZmjl4vnQI0K6FO8rDE38t6sgKSjpZxAftT/TQV
4Xul2W3KTAZ18PbepeT7+T7eDnquDWZTYZrOQzDVT2GZf0treQt0wdOo+Im4KGdlEES6rB8rHoUZ
z1QFFo2ngY03nnjEMUXHWPJrotVD2eudDXxr6a2TiAtxh2jgrYdstl/edr3vxk7WRpec4CjUd/97
6XWms8obmT4tdJk+LZUYQdVX1e9FVu4Jp7/5AejC8vG6nfqO0VCfyt6vbmYHkpUVZ3v755urjdYt
5zb9GIhCN94xnEUE23W/G1YcwbtaHUDxeZwm9/r8cr951kVHa3R55SRau5q0guhTBE1DpJfAxAgV
8uydP0AD7nwXWzNleTn19UwlygZOeYQz2jiGJBkjAJ4va93y8tTtjCqMwQcwpLkDJ5BxFHrP5xt/
M8ZidizHbgHrytwl947uMH923fzGFONjZPp3OAZeOH5r1/PqnvUUyM4TaKtu5giEa1WGOqDz49+a
esuZQZk4pZKk40k6bpbUQ9knc5bvUUtv2Y7lw6kJ0xk4aXXKvSE9ts0I4mraL1f+zPYEEDc+wGbg
AtkwmVwzqBN17of0d1BeEn6wipb36oYWYd7I4JRF5I/LeXMspqC5bElt2OJUBOWUlynmhfBj1Oj3
BQ133HVrPix3BWnnPICTGU3nDrjIvRtoa14WM23IGiQQeZeWU39qF3Hnj+aLWJBN8cJhZ5PcGvr6
+6tIg3AZ5mwI+xMuoKR6TyJoT538xkj+6byxbzirzbzVdY1fT7rpT1zyk9OoFyOHBHj/F+k0n893
sWHxNowt0wNx09LtToKZD0YDMOpU/J3OL1Mtg11aDqt65FHqiXSnSdcd8Nj9FCtSXvICjsYtf3WB
WanN3PYnJSOUaCjzbaD+ntLLxuzbIDaZFlELBB4aV9187bhRezN7argF81GbzLTYE9bYWAKbiSt0
oEsO6pTuFEoIYCcLa7IpMY3n/qQCIMDD+YVe99l/XqoAq11/f2Wsue96UUvb4dQ65QeIX9yJwHuu
O+gUZ96d77HTZd1Y7pwpVggifWjH9ezAu/ZrZfpb2fIjqUl2YP4ed+vWpK2/v/qcylO5UqaYTsjQ
HDI9Qua0PeRs791wq3nLtRWrvEkjI37C0bGKcU71EkqgEpo7uwzYW+Zl7cSsaPWgUtmdZNDdubz+
uZ6uAw5iT7X3irT1FdZOzKvK92iRT6fBeeCujIsG+mP6IglYWJTl2SZkqqy5mk5lEcmkY8j0kmC8
bDsLLM9mKJgkTYOwQYiTZrGn6PhZ+YXaCRwbM2PD3VIuNR/ypjt1UK/P2upnqJvrnIB9/LwbrHby
hrfZULe6nr1Bq9Q7lSStDmlF8yRtdltf9/S3Wrd8uankKMo+9E/ZUH2qRn4cIWPsM3EsZXizposG
v97x5zdfvwCUt/yZzfMM0k3POxUu7n81eKgY1Gp7+k2BHLaNhsdUNF9a+Pf5edvqbl2vV24NWpBW
diP1T7gXnOZqRCFkdx9o9cEVafL3y8hwpcRFlBj4OsvNwcsS6WVMJU4IEt+XB6J9XBSDuNr5z9ky
M8vHted4EjzQ8qTL4Jdpo19eDbkPEZZ7e9RWB5aHU4VipKYniFNLiTgVLtc6bxJsJnvwjI1tg1tO
rgnLpXSL7qSJfnEJvS2W+hrXqyxupLoNsj1pu61+LH93gl76qElaV2K+9rPgWI/qR1CxW1An/h+6
2fBLGzKHNHQaeF4nT1WPaK4HVybFDAWZi5bbRs2JdMQ1sDEt/BKqIZMC8hQYH3G1kD6/Pt/F1gdY
rk9Hx6eTMfIECP+PsdH6kI/AeJ9vfGNLslFzM2f+2JbNcBIcmRLE8siYJ6TkXqqm35Ew3Bq/5eBp
NePhkbXtyYmW8jYjdX/n1oLtfMBW6+vvr8JHWgHgtoAU6eQN7DfA3qJ8HJZ2Lh/Oz8+Gkdrisqkv
2hAF8c1pLdBbD8xDV14B9PYhgqoq9ae9WsOtdbC8mldNPRfdok94R12muBIL+VYuSMLGZV6En1QV
5Z/Of9HWhFnurQgujTRvl9M4A2JCZjwMQgv7wlOUrTo7s5XZvWraE3d8kwi+uJ/d9QGyB/Ppj/Mf
sBEAbXBdUfeKRU3RnIhfDEk34b0nRe41DutsL+WwsRo2uI4t9dj7rG9OvVk+cqR1RcAOQYTKENyU
LvsKy6vzGaczbLT1yeA8WLTdrVuz+yFgF+5DNgVZESyGNkVan/ylFknQoKSUjblEmaDaK8vfmiXL
sbPRkRBzwyzJzHnQncqucLS6F7RUB1VXX87P01Ynln+LgbvKC2Vzcr1U3E1RJj9h306PJdiWDt7g
ib2c8VZH1sbNGeDyeIaFApvbfvHD4WZ9jljPIb2Glsn5j9nwPWp5eedlkjfcq0681Cjx9cP6QAen
2ml96wssz6YVmFA1LcUJAfcjGMve5Wx5XjOtsthjM9/yPWvP5nKJlALS7gQuY/8ZGXyRRNHs/IxC
vz2cn6ONLmyQXR6CQYgHXn5igX9nCNS8caqOnVXW+3wHG4tgA+1MmY2mbZf8NLn+bRON34ty+ny+
6ZD+feh746BuS9ECBccXsP+NR1mC5qo4NHgz9p6GhYyFOjT1SLPwgMMgkFgJEOVR78VZa3IKyoa6
loEH4UgPZMVx17U0y+MohcRHh8dz7uTQl+ggCwSEAPjT02unpiYgh3bgXnbiDBXFEOxQMyc/5hl7
yS/XZ4WTfWwyI1FsL6Sa+AuXqu6+zVDRa6HvBFh/+tMDPZy67bSZMhPnPhJat64/hWC3C0cgIGQi
UAMzofaIzeSoW6+8NR1nNQbauUp89pyh6frYd3yG4o9yoBPqlKZhTjMaBySIUhyKQhIiyVTUOR0f
tMicxgdt6diE92nIZ/3FH0DdkpQEKmjGccWvol5aMyVlEFZ+gAuIdMh1yzVdmncl95fmFEB8ZlmO
BUQGq59LDmnw7uB5wTT1H3CcHDyIzxrh9BVq+Phasup0NZMPs+PXugfvDEKhlwBq4WVlXEUzy39N
0YRUOPRlablcc2cRwYtZIODNHse8QtY/CSeUJ/fHusfNqD/4Wov+g5yqxsEl2C1Q1ZDkfT/q51lX
AA/i3lcX7hOU/7jzVU4RBJ0gvpDSYEryqm/xmJcWTqnrm0HlA/ujCtSJOHE7Qsa4jakMs+CaFDni
Xuz2czDza6dSZAQMe/FTaDa2rDF1XE5k5s6hN+ANy5+iXGfkLvACIAbDKSpib+gmMMl4wgQnlS8t
vyGiKoo/IwmL6HvkpmjqCgdKPOxCGKscaz8xVZNHHxbUnY1AiboNnCNv20jdUakF8u1gwIH0UjxX
yLt0t2VVLExfzU6VqRwlEUuFC0JEAoFca25KNn+IctB5l1fOMnSkj1XqzMOXiWcRFLOiQPP6a46E
ftcnICil7GcAgheTHTMWlfyDQ0qvqu5cVjL23XEyTYorx+iRfTNtJUsa+7mW5ER7RfUn8Cc7y52s
Jy7eQRC9VfnVbFK/+wUCS1+WSQ71woXExqmxhDx0xvEjYyasyyNo1yYOafaeZ50+hAVplqfIp2Dy
i2lV0emH9KIqz+4lS8f8fS0NgGEHkrpCFQlqCv25iknTp6LG41bK/OmIfYqH5N7pWOm6V03Yhsu9
kH3lmXiKUnC/37hF04UvEOSLIB3AXNJIrH8q2A3kMxrtHqZ2yIdPofH98KszjPlI71IvpWVwGJEV
drCwNA3kxzGkjf+uMQUEdLiSznitsrbVdyPoHtP+qgkcFtx3js+jT1WeMvLs5u4S9XGkYGKsgmAZ
JC5aqCrfVpXwygIb9jKSL5USrnkJeuakJqk91aRPEZv9/keT60ED26dA4/mhTSMPt0NU3nEdU9YT
Q2PVyLx7KEGgUGUJWKpkNicNmDl7cPSTPKyPTTR3+a/Qw6mqiZtOKg+FEUNthu9ZIcr83pvGNDWH
TqhluZU8kpBua2g3n1CKUOlDLyZHFRBbWPrwYzBB3uezwf03vA04gDnZYcqXXn1OvZzfE3C90A9D
VdB6+JgG4YhnbFCELJOIq56L8imI2jR/YtwHFWTCh4L0OAHLpViVmWcC5dLFoJ1rArNJzc+5y6Tv
gpivE66LuiJHmTs24B0APIw0lc0vrIvbfRaFR/wvoSnH8NDkKDE7+ESZ7DBPIxSHB0O68r7AG/7t
kCFg0XjWg2B10oKUQDzmUVYqaDo1pMKrBWDsZawLPdc/W0oo60AnY/KmeBcAKhp9ZA72mDxuBEiR
ZAI9wFylB/CGSPPTcYGB+jIyMBL8Ee6QdY8thwxhFjtLZNpbv4TK5O9GtFw9AzErij9dWM3ht1EB
e+MdcXhwCd56wHN6NVaZR+Yk6urGfZbVDPG2GkKpiMukTaf6NPiRA0I+J2M87WLCZt0+UJd25Qdk
8fLl0Q2VX+eJAz7J6U8G6Jw8gQEaBdwHSfu1FJe3UGk6hr7yw6TVaSVoDOXHZlJxBWkxsFQNJSRT
D6TJibztVZRGoAFfRsl/NZAVAn69NiOwcSJaZHld4kkAG2M9+qL4UI+4RyX1DMTTmLhSN+ET5yiI
vKt81TsvY5kV7UvXFXP+DhwEpSFxnw6jC+VpiAhND4ak87S861B1BFA5RdicPnpuIFL/ILwqxEt2
HcreBb0DrlE1atGbpcNEFKg9K2PhE9bI2GgdteY6hca0H17lHYpowi+zG1Ah3ysPV7DiXlE1Td6d
yIew1Qkf3YXMWWJot0bEqCbFdN0JGYB+yhnMMP8mKvPDD8AYkHA+uIYPwbtGd2w41NQLujIG+0fb
XWdF3zskwaGjd3+JOauQ6Cg8Z/RiBcGw71NYj+SdctP/oehatuPEoeAXcY6EAMEW6KffsWN7suE4
TiKQQAgJgeDrp3ozm0niNo1069atW5XglvZSirw9qbYhzRsWde1NqsVUwYYyM34eT25AyGS9QNi1
nDhOE69MGo1depWF7tMYgkiKqlMOGe2hGWiy1IcP02zDqYfBDz+IHClGyLfDvZdUXby1ZU+RcpSW
lgCYIslA6j2csOUyp0csMbXbrwImL6zSio/JcjXFGuGcZDB/Bc8Pb65NX8JCiP9hjWGRKZdh62l3
xOATo7hyZCqxWYmQex8mrItF0PlcPRpFbL0hndTM96ENsCQrjcjXFTnaod38c9uC8/iNVTCR5igq
S59c5yhHxDlXqbPi0HDph1PKG21+4+uaEnOwGmmyJYEpGSVH0ZEdmdDx8hVTCIFaWJNRCHvrgfEs
jo+4MnaZVZqjxP1gA6HjcIIgUmYnhCROA8Jue9E+iQUxOwRTyrBtEpciHtu97BoR8CawXph6zxmK
a755sWCcFkUSzwNBvONnYlhAqm3hLTkjYyu70pswtih1LpMFINIbrJWUCzDgAFQSGpSpKshl4eKy
yDWwFjKiydNHjSKQnaTc0qIGegx411FHfPNMkYmSPKkCiFPVRUDp/YY61nYvNzPXdivbBJYJ+2Ei
/GMNcZe94p1s9//YHrOVIy9X8pDUs2hk21V57re9rSCw1uMDNiwS/YVFjmnlCAGKptyXXCwbWvhl
NXR+CIK4680y0CXQxZN0iao+jnCPQFrgZh4OjUhlrCFq4ET8XWyRTm9Dq2RyXvs9ntwllhxH5ahn
FPL2OEsuo99iQfSNOIpEbc1aFsUkm4doMZP+65ALaFw5qY6NSx2nBKGeVdFFcKJ0NMPbRpxndAFW
wNnLQDj4IX3Q8x7Nf/iiAW1LviyekDPw09D+G3b4aulHvVPiQknlzSPsvudBsIPJmXFJDWkM4mZO
aSJSIsuhcfkSlXOWrSS9hLWL9SMEPy76Eeu26z82Gahypd47mmV12OCslV8y3K5huicQd7Qv0dTv
dy1xuTFla/F9/oADbj7cI0dcTEtNGmmYusT5OrPhhAWApTPXVhTG/LZJjL6ulmtB4e9Q5Jp7e7X4
j1oqq/HNjOdexizZz2OTzfFyQL1tTXbqO+29OQCvOPgTyMGnVp1SH9F++ZEj9T0uDgXziYIgZEtm
fcWs1rR7pQUtWn+EEuwr2iWpgEC1hLVZodPlJdezTOYSxvLw3K823OeRrynr0JGAvpiTrav2G9yB
bHlvCCxS5rxIW3XcVb4KcVS+Q7tTznrdmx44Z4GnbkkAYNo/e2qNw0uIe6T4wGU0De/xiveenAel
2Loc2qVbcI/Oa5/svrItb3Z7yS2y5aaLAgo3yCtMHePmOMKnFCJdSRjbE5CBvUZqCn6fBTVMM+BA
WaZR6vI7+ObQpcW3IpMNrrWrSz92agy+TsJRiFsp4DGGPqww6XEDLZfxOlE4qt9uXnn31WZetHmZ
yc4yHGa6mnyqkGbd5d8GMZnsJW93ALUaIeNR+k7FKvtn6bFh/WRaItinN8gc/6HgbxuTY6HWHB1W
t0OIryokbiM3tewZHNNxL+cr5EalpxhB8xqm/qpP6wUIF/hFN0uOEWK6jPNQYvlqcY99FmjPILEa
s+FlA3BHcq8JS7KMdRzkJPQhgVEseqMNoCiK675XPj81qePYPekbwvei8tpv2eeCm2H/rwdc9B8L
0c0magetMPkpW1Wo5cACzjpEwGQV4/y6LZtXd4L3e/KPEZ/cTJhx+iHNDwOdsvawcEK0KqM5bkzy
zBjeohVhgEO7qXLMYkfwMMNYKANJrhjDnyTr0Hycdx5i1NmxSAlWyPC76wZzzVamkqJIxV58T1hZ
py90bkS0lQp3cp30I/7KIGPRpOWuVZhsXXheBF0OSbKl4qDg7bZ/r3u34h7P7IRNJTqnXWO/4wJJ
YhRdotYbqXTogpuuW6e6RJeIuOJT8dhiSuWuJsGblkLylEEDTSi8WQl+VZ71aItb1Q1/omEScEZo
7LL1aWUVKWReNmy0+ZtE6ZCmMi1ekhudsLr8pHMsT3zJFjX8P7LaMX7eKXqTKwOU9Eh0KpZ+ftSJ
tvGjt7ta5xKG0Vw+tO22kXpLM44eX6d9au6KwP1oSrHfIq2ONmJMfk8cZi4RotOV3p7k5HuYv3mR
0OjXypIxv+ObQD7VaV6bZP8AThbCIo8QwGUq11XO7iNOJuN9mawCeb5lP2U9WquRUIlF6iHK/K+m
mKIxfoTUT0WPUQK0Z9GWBjLprhwCgwN7uZD1p+885a8DN3JdSuQqmv0Fb+eK+112EKoZLPHlMLW5
M7EugPt0NgwRUhHtmv1tIoV0252BM9kqSwxZ0ioGpcM8GtDI6aK6pQ2EW4IU3dRaFWIwOUBY2+fz
Xc/nHo4t2k8+wo1g0X2n1Ta2Yy7vh2HJ0dEvUzOL8TDCDHTNapbuc7dUK7gUlmLOSnCYSopDRv9k
iOCTc2U2rG2cMrmM209F4DKWYU8dZpnwSBPd65CnAwOSMo0HPF5XiOn/CLHl7LPDy9L9bcZ+hKVL
3k7OPkmH6+ZngSCp/U1Q1ixojd1O+d0QJ7PLawDHMftBpl2Trmxdi06ulNQLtE+CjdP2kaOvax6y
WRMcq4A3y/5I0YgKXQUzZTN2oCMjTjxqBkBIJ+HMeE4FJpVP/T5FWC1uCaiNvmJjOrWAjbMY1OOc
YJ/PVc3G1Hav6RzHP+OBOgwE7dhYWXdSxtlr0rZ78wQNpinaGvnJFsKDnsT4d8qdZrOZPkbRAohU
dMPzZKfcgthA6SSB7xUa42X8saKRaOx1ntGP4fQ23PalT8M+XvfMrRtCVukqWldmVDUApxyyjAyY
a3c5GjO6AYuX3pBtIjj/MSefY8rQqqIX0KxBM4beqEmqoTHYGwWND3T36vig+7kiDQDsb0pMMaW1
BGKOLHImkzhJq9sdY30phcLbjw8Fjm2sEmTH7wkyX90Uv+MMWtAdWTODtoD30oj00coCu2IsEbpR
PI3AC11apVAYclEy3UXQ5k+Amup7wz2+X0c9KfnUAiNv/21Lv6RwFct9AmzY2GI65j5O6XMOjz/k
15Lc6/azy1Qz5k+kaLYMpuiRQet9snQouu0aEYyj4sNs0zkdjnHXdlk4JZ75DTQKJ24YS4+KkenL
QPMhrfDH25+A0ihO1WTGdsoPK/wVGT3xOKEpMqPokEHKM+TeI8E7BKRvT1UrqJlVBQzp5zeNU070
OzEhL1CqUnCh00WaOFBxjrzgwb7OQmTPc9A8e8pwbtqxYlELIFFnjizt12jnJmQ/EjiU6aXqQFEd
kOCb+wZjESRMXdwCpeNhZZvqsbkyQikLLYq8GdMJfC8DnNQngwFZIl30X56x+Jhn7nWNSWgqyVTP
/kSdWr3DTksL/Fhys6RMX5bWoh3GLT+P/XPei6z7mvTSm2uGl6iZqoaIBAdNuWUCLYmiI3d1HClV
9L/VAtPgx2OpfVvKPBY0el0XgZU6zK9n1xuQcItkR9Q+3Zizh7Hb0rw1qQzjW3DwJ/jGuDCaOjDn
0zz/U7OK8UH6dcCif58Sd8dTVL7igAEUxIbwpVdxeIxReXG6igKZ0r4kqGnwfWwYCUwcx4yNcq+K
0VPxhcUdpMzewuiyzl7wgXGLVmsqtvgqkxH+9im2PuPXdSsg7aiCS0FoMTAzOHxTvvDfBLvihYeX
f6STn4C1azehe3PI0cxTMLYYhE37eDIq2mG9yvp2SreqRwOE1imegV0GdBXT0wzGIMVliFYT+SOw
0E5phS8n6T/TjITiBwF52H3HAy7OH1OErJK55OgI2ocE60fZu9FNIf5MCusIELn0WL4acCqRzfpS
CJy1D7ysegNtn7P8AczTPt4HL8OXWlDI4W4ql704bN7jXQQwkwV5wL7oTM6C8W35QvYx6k/cZ7Sp
C6lg5G3g7SqnutmQNYuWNp4WsGTgTHqItFyXhw+RosNhFb7bAIItbHE4ZOi4Cdq2XPeiqT1sx+0/
b7ssO03YEM++yA5S7GeMS8SDqCG4r9ZrEyPYDOO+Rc75FZWfvg56Frx2NHXwbrPAwOXeUuSeMbCO
0RF7F4RXkUYzed8MNmDBcVL+yHba4bGIPBNVm2zZLa7H2u5OoOVwFwwUqIM5HoUNLn7hYakkjNfl
oSii/bNptPrVygVflPJTEiFIhBUZCn0cOVL2huU31t0iCtplS3/ZsJf4tKJ3vGNJpx7S2aCXSBqv
r2JIODih1M6/sjXkP5t9iD/Qm2ffKdm3rS7IspxtD4U/SJYIpWqk+pT1phmqgKt+Pvl05wRPtAUj
huryOgzptFXNZONfNt2WlyH1/t6QJncYIocEPHgTmK0wHPJHCiBybNmAjPvGKAbXtXT9C8I7KV57
gO3sB2uAAi8LmCp5iNfRLQctDCY8oIoNVsZjeynYxoB9GwUyahV7kZYo4vo3XBjT+RvS+9sM04Li
PYJPhveywmEBBVGs03jSe1TY0761dL/mc9SyWmwjS87xDAPKsvBNS644dh5wNmUyrpt50p99uhFx
GneVgXDIxqSUtuC2jkGMfdtAtitcC4AF9qVnU61XPz0VdLT8trGSvo+dy37Dyw5bUWR3iawEagg/
eJV0n2lPcphNcbG25UynfHicYAYe1cwJ9aw25xZYjqaKPRTWpK9kEhtMmHvV6zMwCnsAmxj/ljTH
ldcuQ3FlDge4RFI37GTRJyHg8jxg9KDPNlg/HXAQM1oX254+eoyrssd0UTuvsMCchirGHObV6A3J
1WyO4XfLoDG9RnKWRRn3gH6AHWH86cOArzP0aigqRJzL9MKFamTVG6LnEqtgYqqo9yI68Fj4f8k+
evsELn0ymOO4+AN9yJbUNt9cX+f9vn1Qw+e93sHKpfWMZkZVntupvc9oEdhpZgDepyJVLoCX4XtU
w6veB2xdW5Q/XPR7GCm8Ktr0rgvUDyXNCX0FvEU9M3heQJhtt8dnGFjNQI9o4R9dCla7nqC0Y9Vu
NPNlAFm9n0M06rRq4hXfPQb80NaKlDssrW/gVES3xNjDjtrUXRYfb//YghDF6yKJdWeLEUdXai5l
eMAuLh4VWAur6pjr5JwE26iK84U/sSSVPxRczf0xHiTeWi4IOsVJZiZcFiDTBAQtgtmqTW9RqHEJ
4M8Uo+rHv1jjbN/yJHMTfI5Xy45TNnaqKlgHT025pmGrpqgQyTWfgr1PHF6UcwuEM724xKaPfd7m
2XHdefEyeNti/JENgPdF5/+jEjr1Kp3W7s4kMOo8IS4EHoV78NmtiKfOHGZU7KJKSOx11ewEk4le
zZw+5nrblyqe0R2gQmON5H0txpagexjXFJxbP03gLsD+vySDwutvRxk/tukiLlvA+KKeCtVibpJE
9BfTiIC+WS05ekjUFDo8PFQ5jHYS9kaXhr0J047LPQK/k3DJMdGcTtS68Abdsn7KszbNngVbcbQN
hBPyMKMLxA+fklydTO/7Wos925+avsfvDczk3uI19G1pTd7QDz8U9G/LTfY7dFnboNr5NpZPc97Z
5gDGo8O2OHA+rRJsoyWVnmK73lGl5+4KJnNt/vMWE4dyNwD+bw5E77/eL9zUmu+pvzJiE5SmOUuN
BGPoWiidZIyl8HLdSfKWJm3WVyNdyPy+RnxF0TSQuKmrNHzDdD5pDa0gsJvbep6xX17GXKm+xm9J
tr8GI4L9DlAknp4dpnAbriYXpdXKpJ3PzovhCyOFFA8LmIleCP5MUhqFZJb7LDAOLh81GwMwfDSC
hmtqmtcNaG87FwysWWlZ61CsliR9RIw1adCA3y5+VMd0OPdDEvxFELWZGvFTGEQ5l8tfZs/Vfx1Q
nv2jDKXujFEledoDPCaqeAzNXu5Tzp4oNpJ9GUOQcJ8kwJixw7LiERBUfgYkcD6NSVg+sf6p0UMX
0QhovgSWnLKctH8HpzhIdoyFZbn3DNNUAcVxhQnUcqXdFhWlc+guqpwwd03S0OnjDJuBPzONE9Ni
dJvt+jRZmiLkc2sWep0H0f/poUR6oUBFSUkQW4qt6lxP/i6GnOiCtN1Of48Ts3gcJo3vsFPmfsDF
D4U+G/ciOyvk8JHfiV9i+5mIjvZHqOdygJSpZw8qzHN71ChAGCsjwbA/JCNFGSSzQuUGaIPUJp6y
8J1JjXZlxJWPPmm20fBHacxT/wxDx24msXqraFOkL8oNAyujbhj1j5Vi1nzCHCuTD81U+OUUCWba
c/C2yc5Ths61iney8arHNt8TwQhsOscthAPHcceTe9hkzMfzwPyeXGzj8E9ajsToeoa8gtyzaJEc
b4uI1MF53g+1F7Ha7xsF2NKV6Oo7eVApyP4T8EjWVQKJQhqfTbvnXK3qG3mQTX7dQuNY1Y23ECtg
ojY8DAHZrXBj0BmuygYL+08OMLx/W4a8w5oAR0TtsJ66bfeFrWBawveTh/xt+h1TXpgTeGS6/xqD
xMvjtsLAZc7m7r5DHRL1bm3zq0sK80TANNi7fPcoF8to6XSgDI0W+skJvidgLSKKPV8qWoymgNYm
rXAv540e/81dPM7Fya+9t5953ipnPjefxLJ/Cil2Adb7uScE0SxHV6AZYn9tmzeANpgMtMm1j4jb
1sPKx4EHePYnE/OYaW9RF54wadf0sUspVh39BM3Pn95jvv+ARlsB0Oc5iO0MqWtjlSs0MQYOpkPU
PkEHEhXYaAF7Vkml0ajnQNW8BqLp43qGsVl2QNcr3k3c2FDD9Qr8XVY0CUq6oC2IYMxR9V3G2kXA
qEZFSR1PubPnYrfFcxfHOz81y+4eY7zzLWw2zQbmUpAoqTxmIyAYkSrky31sYdUwNmhTK4c9f3+m
PVfjs4ZwHVIGVozvaPfDE9/p9Ae1IPkkxdwj+NJk6M/7eTaQ2eqNYdTOewzLFByhEG7W8W0tR4k5
98EOMweiX8L8roBkxzMpQGleNghbogr2TX2Co4003VqsXF7HG6K+a/eZYcWWp+YViKtpDkNs+fDp
53xGKc2bDDHES/zsxqhnh36EE+dSImermNojZSZD/XVS38tpoQG3WevIk9exGl7d3o2XLR/74Wlw
3HbXYmrAfKzp0Kxn6DGprhwWBxZWQZHglwPNbYyYtogmsgS2iffayNupGAZQ4jUgag9oxTMmDzLL
RP8wdzkHd7UQlEIjunGtMY2Mx/LGKKkLfFLiqOzxlclDMrNiqW3SU3UQGoqKc8YWAJ9dSvsK/jL/
t8m+uFcLkuTLMWCk/iwVzz6ySRn1nmNA9VcmRj4spsUMeMIpJg8R5biCS4wWUQz7JnZvO6YNiAiD
ncl+r4ebvQhvgnGnob3lIq+hW/PP3thk/6V5k4q2wmsuNK/W2CGRHPoA8TTA3bAbDxAKDfoJM08p
6oKbiF9iMvv+LzrJpXjaCJsBKtYZdxztosS/juAH+veZ8yI6IoiL8uO8dWlcBtEV75oMhXkQRRF+
tTZa9qOLMhF+mo2u6reCvRsBOY1oHui71Mpz6ioyxPn7bZ/fQmQUU/qVrVI/Af2t8wmMVZs/x1nA
PnA97M20mEoUSbc/hSUj2b1KvMdwM6ztys5rkP14QUsz68MOv5ru6BSbYngqsJWdwuLwuCNMY9rT
1OcAf/HqMgZbxLyTIBg0JYdkJRbGYKCyf3pBBb90QwL7uayIl89sgj0gbqQYANfmSGlzFh+uIjBK
v0BYMDy2awqNE/rVBiEBwhSXKOiGnlqzMjdWi0fiF2ajoC6mR2e43+s+5tbf51MDAhk2IP3U3Wvo
FeTBwPfTHtKViPl5BW0tvgY0jtFT1HQ31nAEDfU6hSncRfFqHrtChy9sbRGICNYVwukFiqAZtPS+
sCvMbvb50vd+5w+oVvi/mJrjRdqBCB+SsA1PyvC9OfihsS/QfhXXGAPyvGaSUFYlupHbc2Kb8eeO
p9JVqxFtbZgDfxwB5/1mAM1nukNE9dXhrRzPAR11fzCc268hX5O3FV4Q99DHFv8KKua3GTqjF1Pk
xevQDzoq98SSz0wC+4K5VfsfdHeYLqCra5/X3iAzDq34v6aXWoADH8z7hnDR/K9E181Ok045rTBW
RCMOuln8WfUGGtKbvbs32vL1RqLrxx3z5z+QywK0NdDB1KMi6DCWdtouOSDFUUzQLpxNsDsGFsHB
24gd1xhWpU9c5m5hoIGxVnhGXsx6oBjShgqDnWnExbJjcEWAvNBxIRzt2Gjq3uccHjOiwHm7CXNF
PfcLRgRGzu7Ubq1UJ7FM61oXSVAv+TY1L7hSoztkAsvvHrtGl2QOYFnnVZAGQl9M9TYWloshQGV1
T5xk13l0drkKz708h13NXwiighGjGdefIKyTw0zZmIBn9p58+A4XZouN6O95SSw9Nlj/sJXaGcA1
YGK6n0nCNKkoSMSiTogR8l5AF485yCKAAjBnSd7Rbt3I4MTN9tAUTGQV3rgcUpc2mAMbgWmge4jo
Y9p1djkIgD9XQTA4pkfLtJfXYZm7+9bpfj2KqCc1CMAFDH9r963eTSyQrAJFksDwPtvTMzir8d0A
oIDdXv1AygbylP1Evbb3Zr1hQHCOEJ31OdolOINgKTXvM6IAzG2WHuaGt8+uQJpNhQ+GUEBCIGVO
zCpg+420gROQdT/dj5mO13pLQs/qKNu7V8yy5VNsct0+Yog8uZPtJqSFQwUlh4fAjR/PXgEIip02
IPYnYJm8mNs3y/HixU2xPQ5rEbfwlgv8HBsC/beQLXvpoSS8NqOkb5C8xOuhdRFmCcRAISoHd7OJ
hNZOlcz5/r4YduhmvBNCnsF+CnJBesI6VL2D7x5uRo45/C6BQ0FKaZDHMOHE1ww2m5M1+0WCB9Aw
I8dLpyMY+iLgRauaTWtYK4wJCloNnU4fZhLzEovt4YyvFOzXCgwvV1AISyQ4OgkQAUk57J2NboNS
vqLJRQuJLWQG3I7h9clDF4K6NUWa1gKZQeotDn3/R3PbvmClGiYwGsR3NYUCv++opLyEIbL1bOX6
E82CtlXT7RiJRkqqf0DHLr/MUBja2thYnkIx8L8dyfP+7LYcoQJCN2g/2si5uhmaJD0UiG8yZYyK
CfwfN/KBDpi81aQfxMU1CS5WkuMWuqpmZfkVZGEKvdGgvqOsmBwmUgQ3DNjOaC4b1e0PQ8sXB5vR
rF1q0Ij4diCwK+7zlLHTUCC6K21hr1a2q4DgDI6b5lEJjvka7zyC2iwaB4i6foSGk7dtzdS1a3Xx
nlDwTADYCQJ9msau1bpZ9qNTClDRaIo5xrhl+aMfVPx7aHoe/1Ky2SJxHCRVxVkItkQvXsA0rhrU
tCJ/A+LX4pi6FTLHbOg6X22oucsJ5AtaLseM6XCz4xqscYVRfy+iAXKatMvtF3UKrCC6WlZN44RZ
XufzrL9bdMExodV8/AWlKLukGA+2qI8Dvv54xAlwEJWweoXO4m6QqYGiZki7e5Dv5hsOivTURJr/
B/1xF4F5Ne1w3GiKMVaW901eI0SQyhP0xurTCgiLKkWM+mnBKcDwNsEgunRm0MkriOj0zqSIAYB1
Gc5JiZk8fgkNUeQOr0GoYC5EoGlE58fZ/g+Xm5E/tlSTrE6aXK73GDAN9rTQm4Y30749QTHtu0uz
Wbc8uKgV7Fw4ivVJqAjXv0wLjJmnMP/Klds+2ilgfQbvOtJ6k2JR/5BvDDvmyHb+1W3xyI8tkrKR
pOki8dIrPi1nNHUurmFR4Bm0y4jvAVPb+7E2IMM8ZONr/1ykWSiOOVjJwzBTR0vucVM0IIt/F3hG
qu63fYWZwQCtFJzChsd8ccOrhzj6k8FctysFIHZfNaC57NGbFY/Whb3QFYgm9i9fwIWDZ4DtNWTE
/qMjQX4jgDyeIJvSaAqMaJbr0MhFH80MO7sr2IybZqhL9f4IgQXifXk68bPAnvRLskYZ5IZZDHLZ
eLLiSVJ/t+SF/rAMHoNjyTYyL98tDsZ25COMZ883acQdXDaWamzwwSOOH4KJpBhczUNmqlWu6upZ
U7yicsYvzcjjOzPS6D/mouiQJJjCr7rDXDy5fWgMm8lcJQtajq4L8TEiPdAzZEntCS6EKJtR154w
7eCA5qGVyeEWWwDl/ZSuz02x69/zrEDfRYVPFoxdkvkXYsxAQJgQZvRD/ZAdloinh3zf/+3pSjHl
1FjrvtyYrb7GEnR0QXsMPb63K4ojxnfxI+T3GTw2I8OPFgOB1yUK8S+8A8lTSqb23cUQQ0NW4MBJ
AtFCMYRbeP5wlNjPeCabrnsM+2tE7IKJYa5InzdMVA9LQaG+QawspP6Za/sIhKCiN4t+6x9Ng64R
tA3fsU4S7yt01PjRIHcz9lvtZnvdOa5WXKf4JreULp/RlvQncOcBk8t4u093Ye5kmt7agyEZv8Yw
t38VPBt+2Rl8Y0kzDLpvkbDWV/0U0ahsMYE9thDg/AyL8fYYk9hs59lFyX8JL1SZQfJVzYCINTDc
vh1BdXe6HiZJu9Ipn1I8N2wOVB6GxL/jkCwKJWdrbOXjYX9Bg2TvHIjguxTZM5BnGOjpMDOFzCuH
dWk/gwtfpsn9UBvt7qDksXkVuakfD1i7BhzMCmxKLDHmnDo1c9lBNoZsEwS9l5Nx4oCn3EH4a2eL
N3Qck3+EmRRum/BQBztNU3Omt/jqQ+yxB1muSUg/09Bmf1e4cry5OPj/rN27x5uEYy0HBuu9FZRZ
wCgypl89nXd0U1vxPPbcVA3dcXVNKj1D/p5WobcNcIUH5Ovlxq6pLNw7Lmb4200jb04CpMQFA/wV
c16opTYorjv6vjIIVeomguK0JnyDK0SOu/avg2RsLt08QauFNGNw6Dq5jQmg2jJDmSDp9XeywFz6
gUMf/IiVlAb3fJTZv7D/6PRvyFCcLfesCbJq8NMetsY1h6iX0dGrnNZTng0PHuk8xWltM7AM3eiS
t+J/js6sOVIcjaK/iAhWIV5zTy/p3S77hbC7XOwIIUDAr5+T8zTR0dUeVyZIn+4996poEDVTUgJk
EoBi9r3XKLwZxoZ0m1b89BlQfdh0S8XU0AXdeAcLrVsu38n7aes1WbFsK3Y7bPa4GF4ReMtv4QHD
Y2uhzQ8Jzb1jp5ESWP8uFW19b067svQP2YIgWOIZ7bu6Ht7g7tVtXnDLdQIS8eoAvfHguV1zGGEX
H5y2xqKhRfBkO98AIgvxo5OrXJ2KGQqpnea7IvBZ7pa8Gk5SVmOyzdo5hqapmujEK2uD22zsvV+3
5ayx6Vl32n0e+AiSQwRdBZyBTuqJajnrxcozw6tp9oLXzmwqJ5r+hs4KAyF07G4kZZ6fVmeev124
9OHW43jN/jPVe1fJ8IDWPp8iNTKpq4gO1S29Cv5+Ygb/L4oH5zdhwwq2Y1ZWctsi89kt2SOcOldX
TGtTpSFaYm80b2UdFtHesX5dbEbhZL9YKdm/sKjd55xYTXPhVMIrJfXEqpALDqRN7dkf9lPvOAU6
/MP+HpZnzd/sDRSw/KPTpXpS9dA5R1PP4qeWnGM3BlQT/rOR/3Fp2dod5mgsfwa71PsRo+veU26R
HwpnRueeVwqLdlk0B+fCsu5sEpal7bpYdepH333QKhj7bdzM+mRA02qiripzd7Vkhj6bNptu1FzL
WxeG5S2PyLWNuil6opJznuN11+6fyYB4dIH198Y2423gLuoNbqb+zKtoeqxNh9xIYOoErxG9kuYo
nwE2R0XaqqIrph+H5C71ApkeFc613oRz44JNSZfPNAcObTjuVGm7BRM2Pu/7gG0TthyXd7YIvV1e
5cmOYmt0g3RSPHuWZXSQY3mPtef8FL01/lbmg3/Pwi53Ogr02TTO6m3tPFT/lJ9nf4dG1ntfMI5z
HkMxtuwUSAyxOSXQiweEWucGWQrWBX/c8alDaPVnv2bogk3mhsl+TRIDjLykKN/KT4Q8+z7o6Mai
dL4yZg8GKCQBrljTUkruMmJawj4bxx1l+evfOQPwwFcHNO/qQXxMnuA0zAdn72s3jx/ctAWCwwxB
ZgmYHqpNNMaqPDoazvB2iLFIgeRxC31nxiMpo2GgWiGIxJNuGh3s6rxL790hsOGpDrVpmBqKvp0P
A8mFinhlZKMbPan1aQ0C/ylABzkYIIB8v7QaAnVhTJu3iNYl6mkQuHccMDLa8vUQiNd10oX3YRgo
uXCuinFfnLRMy0OS+MMrM+t8JylEZfWyqFYBx6v6UMSBg1LS8vmG62TfIhRpwJtAcW1anTreT0hO
BISV+JlW0xDwqRc8mNwVWlZ4L16dvbFPJe9FseRc8O4PyonzbVSVV/CIdTcY7uGp0B5h2Ecqrzsj
5T42WSFfwZZz87habPOZRqQZEqbQtmP6iyuSTlvdaL62eLLTo5+nzUuO7PgUN67acWu9eq6162+5
qy5TJ879073nyujHrbrJu43icMjf5lC4b8jjsdg3q+ZMPTpJ5J9nLqKc0UliqWZmgCzNvZuwGAZx
ZlmeiCfazk6LS6rG8+Z1Uy0qfiaiUAcP0crm0+x7W807D7Kq3uhcj08iA7alo6V8mPu5u/dw9h9V
ChTN5pZLtUcCC/on+IWY2s0GIiq581brpPuZSmCvfGDMZYIqV8tBOUkRNrctcluyUXz+9dbAZnm7
dKz98dhU4Vrsio7q+KMzcRA8jTgTPr5qCV2hFcGOrcNEV27XbG2GA5CZ2rkkeJK98Evt8sZ77rkI
RfvEr4/CPKzg25u8dfkFUr9M+WZC+SdayZIRDa2x/6c+ziVrspt+JcrhiNnM68VwK9WNMyT2p+wL
CJ8+Shf6gWAxCgox+COAxn5cPMkuYDd35258CHS8jAghFKodu6TmnfDigNg1eIH4zXIXhyJSeX8r
Jvl/lmSYkm3UjvxwGIkp2fUBZQCb3uVJ3ifl4miQENqIseb8FviQw3a3CbhlGUYPtOJtqfIaJZr5
UmH+8undCq+N/6NEpT4xpOoHz5kc3KPrW9wy7Lqn0HFndgsRjHvTkdE4VFlAcjVmK0xv8ty1B4AF
3DVH+k/GUpBbYCoeiqXiUfG8br2Ak/W3rLDZua1wTXbcqTog//fAsUSHnPowzeN6RDLyDwty+YVr
dswxGFly6hhq80HngeUmBX/Cdn7hCvNquTGUob+S6qbwZV3LKD/lfD2vkYrlxegIV60B5bmbo0S9
xrY0l7EbS+C5NOTbCFo+BqfGM95geQ67FIyL+Y99rWQ1m+uTcKWYtgHT9V2BM/ihkIMeJUwsjCYD
4dk4M5Zb5qHnKqvzj1h7vGQUzH8GpZe9JwO0DfMvX3ZeR/nnzBN/h6Qwf008Ad7On6YBXBT7izgK
T3qGXFH4PzLKlxu/T9D8wOugdvWo8AaQ67x3k0py+FWoaNYd5a2t0+KlqPmUklXj6Yw+GdA9fjpG
bTeaJd/i30f/cqMauNWpTO66LHOO17bhD+gMRrPJl5+Ly4lrk6sOV4fnwftxKKSdWZGn4csMXBVp
80A8xGPRnFQ2pw/IzMkdjFj02IxJw8gSWvy+xe2dA3ePFy9DL5uH3unSY1X01b+huSIlLZrdPi4R
3bni2LbwAoTcfMK6SEBRNP8n/Z5nqWpzQBg7UOuKR0L/JC7NIUPzrD7D0B/Ms3EHpCPSQvXJE1RI
FgIMd2NyGYxcA9xEUAdVnUkuWWcE5wZHJAaheoIppA54z6v1sQG/vdTX3myOrLzaKvAjujOSqP7N
CzxS0ff1OZZue5SigB3inqcv7YLFnToaWz/9ob5aN8F1+LL4+BwKctpc4SOzWzcz5tsppCLTBd3+
ENXzeHQqwg07b1qq8jsU5XCushR9xLLmb9iMgAG33HUWsYIgc71PzUzmW1bC3wSFl0+HnoRucoNa
sHrPnqRcmZWmY75ETOLM6Ks10McmrMtpk9VNzv247uglWF86qD/LMrA42ULE4CZiSRSt0oVDpGKh
1X9LjWj1DYOaxty1WNdmJ0jFfjgYovHlKsiwOCdaxjtO81yPEg/TLF85si7/vGk2uH3sgsk/bZ1+
PolcIKNzi0e+KZ2eYPFaFUV8SqiIJzqYyLy+mCZi8A9JBLebtb8ioFk8yunshap0TwPu9A315TkR
Sh1NuOD9yuLsSfm3FBzNNgWeQLSpdJmlp5GjMdp4KsC3o9IFG2rl0t2Dr4d/nSpLissaN2my98Yo
YJNK4G03sN6ag5A2uMxF5EYNqRdhf2KLYbFrTM29gQIqoj9M16EA9tLyGdO6gIg1MeIFG1IL3i5e
G0k2eprsLzvjNN3hAHjv8RJxgiohQRyOkGm5mz2TvM6ydTmRckAhZrCE76JNapwrW1XdsW1pu9Am
tITwl4qTRTh16Z7+9hkvtZrDBpEjcYFRA+mkL01OiY9dNXG0gqPn9kppT9slzs0r42E+H6Feg2O2
dCTVFiSKB1afoiZNEKfVoVCkz0HiZmS1DEg+x5wpSzqBTdn3t2Wp8mYbZyOhJcmNHLcYxzg6LQR0
vHGtFKdp1Vex07seWzREw1a5NtDbYNXi1+FaKfmQL8la7/QcDw8L8PFFdNpfjtogaE4aUp+1cU6b
vd+RoiOa28OmZzTMQjnxo++RBjkbrn7OmZe6PpL5YeEzzk694HnXpDQLpiJvj+wWuluAj/bXdijP
HXP81wQRerJJOPyTcupYXoB3vzWRKPHkq675bdJx+SQC0HTHcAnUsmt13Y2XPmtJL+V1vEv82Nzb
wRKKzFPO3s5ShnG2zcraZYEJeBUOLHQzShOi5pkRVYU/xKmTv6RO8PjYpBM+6KrvLqNsyi1FxVz6
MbPdsNwiS4RbQxl29AdKJwrETtFNr2rkjiHvSE0umqbINqhn/Tmo3AzkRgIvPGbEkIp3IgvY7MWN
Yk1pvXugsrrP7qAtkAL5DsY5uk2RtJut7FbABNiT9KSoz3yOEy30lWLpG5dvUhH7PsbpGPyb/Kl6
09pHrSP1rW7TVbtMRmk2xex9+eCcvdyPJZG5ofqi7A7Xakyq8sAlYtHYMlZXOPNLKdKPuW2MjHZ+
Lf1D0oTLvein2n0H+BXh37QNfSLSAKR2fnXKyka/dLxMbECcCKeRlSt2gpjRs+AQT24YLSoJK6EP
I0cC9waOsCgOaIoZHuDsXhmetVP/ONHG9qEdEk/vVJ6aGzfy2VdT6QfPNZdR2g2BD81jQq/hsaxR
VSVB+z88/SjgvvWXTyKv11fak+yThqsO/16J6OeG6sx8U2BUwxQ3IaC4N2NHelmf0HOatCPXQ0pj
lXfquVgh3nkONO6WuBnMGUnZDDJoIH63Z5ObWn+r3bCM9h4GZP3UXmnuauuUUL+3C6W133DgtdpV
sNLyQhJT1jtF/jEnTVON+TMXMruaNTdFBs5lCFnX1kBse3I2bUjkngT0JoFduWPL6O6TafGbgypI
J25ow+AL4oqu7N1StUIaqeCb7tDK76xlFMKDJT50akrHK56LKZHlKxF9T18qdF8QF/7hEgf9fBcK
B1ElyPJKIZ0wLG9BXKZLKkcj/rPcO3ZjpxYCRBeySfC2S4G0AAxww///ykGE1mQOyrOnbmJymcsu
birzG81KykMX9UYfc/ZZzEQ4E3OrSl42DCnO1bQkWI+Doy6Hiq5F0p6vg9P58hQMEfzTZm3o3bhu
otabs70TDKb7Yd5ETN004Gscf4UKkBuVR7L/pSRQZO7Qi9B8l1iK8k7D1UykTAIzvUDPrmI3xZzt
djXIRr9lf5qnx2ztEs4JOIHd+wh28ex5qhb70ZTFfByjjh6L0E/Vvk6HzufaLUyh/tZzYwgbrLeC
s74HJ7rXhD0xfTsTPOohXs4Q29yo2+uiuPFVDUdB+YE+unL13liI++bT1Q7IZC2Qus5xCOd0pu+h
KZl64iW+XTird7y/VdZ/JYA4p4ENNj21Y5wT3h0GR11YGQwInXF9XT4tTshBSgfTORZqUHd5S5jq
F4EuFF8q6lWObFGrnxY7XexWY8byqSWfidWjxJod60i56pI37oTYR9WbmD95q8c43FLWS1RjkPRe
/Oa0N9mfuhigZDd+q4v2T96isD+iYS7uIfep84ZVjjqHSS3s5REvK8Y2CWNrSF653iTrZ48g++rt
IkEk+twkGBlPZVV45me2IY5HyHbe3viYUfE3p6E5HNBgFbASm0c1ZtExJzoWcoMi0SkX1yulRGzZ
Fhr148IFIFzM0SgbZF9UI3j9vxCpJ0pxslhWr6eXMg5OLvmU7kfylpjbUjVNiC+EKfNJL5WPOu9L
Qx9PW1Vx02zq0FqKV7J2rB87Qdr2jLIYNZdhmSPpcVMALG4BMPOpchBoGtOjtTrTaYBVjkuW/KuJ
4nHxDGRVDKOnBxt8dXhz1zPktIYhVehaJ4c50yK9mUJvWG4djJL8zhkGk/+u8AH+wrfNCP+ZEZ7m
LscReK55GygeK9/jPvDlR2mMCdJNkbI8vvtZKyjMryp/HbA6jehie7YZC6E5lUEx9iXaHte9OHtt
Re2lz0VeWm4sS7y67e4Ha8l5XJ+dgRu4KdHN43IDBmPzvUySMjstmvIruZs78sobyekKartXOjxU
XrOuW+57DTv2uyaSrkuGf16S937y889lzeLyNhkY4zdTxMzcHetJ84RPiD7mXLZmdijTbef07cpm
0Y9RcI3Mc1h6+Au7tA9b1AfXDYf4xo9H4tybHgxgeOtBlIYTjjyqeWqVE364dgTByBYPPr4f/KTZ
z1iUwwvEddw+dbofgluIsYijados1SF3fFk88Zmsj0TYwmJPTQznhhIv7zlauI9sWzQVEUstZPBc
Ob1hJPZqbDq8/yQ7dUi69pBGcYXSHM3JqZmdASilt1DOVdANzUds+cUZBlvXS864Gll+NJKGF1h4
hLGLqFGlLn1Ai9O9b6qlPrnwR+uDLegF6ndeFKtsX9TBbE+FKFL+6tPMfYWPUG9lx2PuXd3raVnX
dBOiqPIPUMomZLF2+mipjm0ckp+nvqDBIEJbwY5kvY684iiGyBjJJig4EO+5iNbt+Z9BCYqEgCH8
bjjZsUsqbpzrrAByavo+3k5GFOvd1Kbz6qApu3ipqbhqU1jTwKfxEqCztf28HrNKZr/dSm6UBPGU
xvd91+ATtQUcHk+VhnjiUj7GZgL8LyRG+njjOwpQH1dufrRtCNeijLPexxoefWPi2CrqQ2b3wcXu
XPcJgRPmpT54aPsqWM5uE5Mpn0e/wNsKJpxFz0ncb5+qFWiCImgll3n7frkvGk1qUwhkZhUN2VvJ
S0fVpOifHVrLvj1mLVad0gWijcdK79t+YntcajbabW8WLLZSD/kxUH7o7ekSQL2j7KCoLulIEfjB
UyHHOG/Is0MY1+ULFg9cdJRwPw5Rtqn+KJd2BH2xyCabfOw5GRl9bediL/T/41Q+3pk0pgZhmT3E
3LjukveshRbdJvkMObquM9f2jHnWPWsuA2y3yXxV3ERjEcW06BuPzTXN91TW+B+0jkJckaQn/ldO
+O+Bt0Trtq5651s7dO/sbaicbzmvY3Hj4aisFJkXRDeIndHLPjnuGayNNoflemi2CVfAQQRigoRJ
cYUMcEzSTUlB6Bv1UeR7KUXxplPmdO6pRnt6ua6Lt4vp2AEzF1yTnqxenUWdcUJkYiCilkRR6G1S
nP03vPDmoqAUqn012q5HQe/q8xr3Pv81hZc72KzoEhcuAhVwLUtfm0ebehqzczGo9TJXEI0bC9BD
a/3UpBnJytk16lvQBOZ2vBnuMN+baIhHfDt6lvaYbLk52pJdsD5aMsFJR3rdQ7mqqDPpk3MUrbLo
mC/bIn1yF18Xw3ZcQNoPK0eResZnHZbhiKxRuQfZR8Z+plpkwY3BgJ0OeTLbhMFnnIqbIWnIv1Xo
0ViSTfsb5UMARkCo7C7N5/gzWZXzw1DGZzKxh9S7hduDc7z068RcWJ+hKU1nDh7LSrccD5hx+mMo
QMFv6sCRxVs36wQfTbYEtbQz5vZMGJhnIleLPOeWoRakDR5iE7ql+YOeyFAdrky5pyL2KI/r2GO8
HWcRdhVLW4W6rEplfvMMlEIubXK1m3HN7Op6sjlVeTv7NxHEHy1XFRRR/oc7xcb8PhVXF3ZfGZVg
MkkPmZmwCJR0XnGmC0k7cTBGirCnICDJGzyhIo3r+xpzyQ/0TJS2Ykf4pVlO4Fl9dYhiLT3U5lGR
oY1t4fXPU0Umo158JjSLjXHpQIWq3aSyuDiw/sOV6cUFi4CE5bQW2Qw/D3SPaYm8gJ0/gJwikssh
8Ngm7ui+2xTZKsbbAmrzHWg8Nxc1znY+JLVs7Ivl6HvXltlqtjGNRuy1wmA4VP6k6W2bfcJ0TerK
4RiLwTEfWaj5CGBowwDAOAgic5MHIwGJaWhWxmfeYhCgyunmLzsDidymmuKefc7z2L7KmhltX8Dl
EGgInfAPKQ4+uHhta5g54UHwNcngqs9hLsWdoV9qOraONcVxGNHjH1h6jDtvVzryCM6CLzQQxTR0
HzyK5aDh6av6uwwpLW78aRvunJEujjseHNVhu+bKP4YU7g2fBjTjnyNRZnH7FzLyKeP359pPlGRQ
1Nh6p0Iv1frmlmpZt9PgiIg4TO6kCftTqL5mm3XTDTGcxb1ZIS3fw6EvuPwwQYQ41YSF5VGuTv8Z
ZOP4B7WTM0ffcE088dSyqw+rr6b5SAteR1JnSl761sPOG9HQyoP2cGh3pGD0BwZr+G+VQKRbI6aV
IKKerilOH+tjScXy2VhL4wtKH3xbfpXe4ips5c5fs7Ali1rI4hsdz38Scx4Pd1cNij7AWfWw5HQF
r2fCmcGRTK/zS8zOO2sqS+095RGEvY0CDjX+itQIJ4SeWVYg1WXAjbaHEFf+xpQZdHVUZ7a9pINS
LXNTTbIriduYTXWcmZigpJlPx96glKDhCrquOE1fa3pYBO/RWclNojzy5STkye2Zd9uPPlMFL7GJ
0wBADXWJLY1+vOSP4UREMgN1MdusQ8tkq+eGf8l+W17vcVXdhSSyevecaHlpHeF9lU7k/xdHaG2/
jiiS6Vxyfif3R1y8sj+prRlH1FCV6/FavFLsyBNyzzsthBzdlh5K51RRTobVCIp7nHN0PTQ2mttW
p3konJgA6ezKKjj6NIzBs3DHEKhp5IYpivHAvhfSsnQemzBzKYb0xQfp69jbYSyKL4/Gv+SQYxX4
12I5FsKSmf8VbXI6ReVa/C40Xz3F1A7d0zW6/HNK5qINzYf0pEzXANwmz0JaCPyhSukKo/LlXq7R
+uxp7fwGuTOv21lFyVMG1fjG3dos+fjj2b7PhP9fjru8bvitr+4o7Q93K7Y1JxB2Qcbeojx1fm6o
PtDZ3q0CNsZuzcxT4qfBQ08WhcIxSmyIQte4vEU3+M1OjCJ5vGq0gCt+6CJpDfjkyQwbGWTIN04L
MUgtVFa/C97v4Yz8hQU80P0DV1HKixKC021lInmuKIy8q8rWfR6JVS17na3XUYbUbrFtm5QOB291
7ilAsX+s4cYEqJGld8EsczHzNNX5WxBQfUbwpUCDq3OXQHubRW9hR9sD3ZiZ+yfQavRpOFTLuKEE
GJq3hXDZaT3qYjN42Idd36UPBf/FPp1b6Gl+rs/DFyUJ0jPb7FfYm+o9BxrFrF+jmaGkly71NnNP
H+RJFWUc7pgKVX+bjhm/nqDVRx5EM1ruAHcDhMIWLvtFJZjyKLHVM58m4ZYucYI3SoSmXRY2YBgm
F5X/V6mrKb/WjXegIrEE5ImvucaA0oFn+ho4g2xwcQLn1np1cnBR5WmXWfl03rnh0XD1QtY1EnY2
qi9gPwT56c/yhwcOVkV1HBZuWUZh5xRyIRQyRyzHqnt2ByqhtoZO1ztbLgnVfjG3m9BhGLguazIc
ADr9dd2v/b7pDqHVfftYDjSf3rTlkI2oImwpgDyS2d0NlqLeTQX01Q2wC6qoWGNn60kOl2kSR+uB
hLl8hcFyA6AbZbOTWQGDNlVDxwRzLHjcVgeuuTRQlrSpoaMEW37X1P5FfI3nY6u5LSjmZO6k3nS0
U4gjvslE0/2fB8R9k5sQG9f7dkZGCq54je1wWrB/ybNMfiMOAMvRC+x2lB9skQpzQM7JNCdJA3X5
3pMfmqdjI3XPUU34wb+ROxmeIiG4SBqwTeY3k5XZ8OyUWXkWNsJiw6i2Pz6vbLLREL5Pq/TL+56u
47/863bZ9d6VZ9OABzwME4nADcHhqn6EJizSV/wxYr78SKd+srSAxEf4VBvvOeOUkIllIFrCLzUE
QVobc0wHGot2tN84PzbmZLD1Wmm/ohQdYcXLWtrswc0bUtkTEYevNuSwwRdWEBq3wxyT9pcwFawu
4HMw+sy+ooIOR38cgDPpAlHZbpLcLQ6S2UInhSaP2vNIgQLgG8xEtBuH1IvfZBthDkG2vAkqgg8Z
Qc9sT1ibaLdKiSwc6XEkGVCn7LnMXcljTH4i5bzb4OO2nvVP9WTa8ZhUlDddpxK+pQp19+JXGjZi
EVxTypyZxjcNWGRwFjLjPN0qU6ibZozJZmZpypayqQpf0AM01lS7bvnSlk9q9ZITPS4LZXG8sqTW
B5fiKkWugLSHqvP7HnUGIdZI4d0Vq0ZYdQfoEbwpQm7AmxH2gY47NCaHRoBlEy8NsnoKSvY6Izcc
JZeYu2C8ZP/2qciG15hSoa3pU929Q+3zFSZNEr3nvil/mhXDzipZy2NVkqfZRCJsXvRY1K8qNHb8
L2uWQH9DeXEK6wnfmQ3b0zWrk5p5OK6Eu9WDRPpUd01Zj3c9ft2e9FQTH62Or/zC4Hf+M0084gmR
u8Yyakqi8JAKU7Qf+SNqW01j+mG52fes1yuKoKksOuBZBfJUZTbC6fTpSn3pgjSTBxLcujyGqgGd
4l7Jtdhw77x5NLBy7AJ8OAwOPGHHaLYE5NsOSx7T28eyGXO3/9arJQQCPQUMQEdPsIW6RO8Y+3L5
b14Jtp81eDRm2DqJI3pv9yhNYdu7q8Y+b2VBQntLvDiSD6Ucue4oRgMZDunUee/CW8pj6QfKu4MX
ksj+TcN4PLuFqQ7AK1w94kUoyP+BPjASk1wRj5yH62v6gi7dG9lJi1zdOkSTH3N3GY8icBEVVNBU
xR6Jq3VuZ5DxWw+9+XExbdT+Nba1yU64UdZ+OrklhyLHKjpXdHi2x3Ya2vYYEYks7uhtw6GhV0h9
aVoyz5BK4CsYllWw7Rzl6cNiPPAgCa9YUcRJ7Gy/+mN3n5kr+5gXRvePXO6NO0/CLyH/p2T+mkVI
+OQWoMf2C3xgeGaFD/9J7QsYWOIgGwy42QWH5+QEw899hyAZc3VELaayYpPRT/wOGFpOx4Q4zzVH
Grfm1ERZp+n+C0Qv/voMXDR/Nr33SoYgfAWRYPLiGJcFl8ihgWuLI0JYN+mI6t1OZjTToSxWcDcV
G7c8d0XoYN0FJcGAjKd9Ik6zhA65rIwj02x8r74Im4r1UHdlKaihvs5mvafKUxHl9V9EXxSnkap4
gCOuEYbLDBL/o10TSMeJyf7BVtHViR1D9813B3Ic6ZQW8Bdlmt2HCRLLz0h5VXLEIWdUHStYgxtF
H8EtJTI4VrFo+/GkglXSbRi5JbGuZWaEP+iVeyDoyvQpRAi7BOO7L5l5KGjtuUIJpsDk7QHsTtdb
mhwoxJjdfPjuCNPLB+rLxPAAN0cxbUjI4SDoNUdP1nO7tyRNySDqOr5NRFWwkdCQSfCp4mRzvUDF
f1qqOPVuM1shmNOUeI3KcBgUhNEGceWjGzp4xJIXYMRDTCLaKPtLv3X4ShUvyYsqC8lt5yzRf4oo
ZPmuu25td9WYsuURowOVBVXMpt1SElhRSPfrxk66Hs5lQQPgtio7tJfUjwrskc6V/cHBoeGLbub6
nAUrQFwjAN3MUMXxfklbSj7TQeOrpAE7CoVTDSOWr7LqKyZqWW4yIPlHF8kTGpR415YiALIg2jCA
U1vsjUdqqf1HWljdZsuuwUJMwOUKyqYQCXw8Bmq9TebpqSNdAQUxUu2wEfL6dy04YOEuL3RjbTjO
O5TcIqA+o88wQlgd1Xt2egAan5slPjziIc6m6lL597pFupswnMQj7Tnijggw8a+4pbYGSvGKhcKJ
QmCXRzpkgZuZn8Jgb4TLoUC4LUgCG1GtDu48TPneddOsgcCq8/7QZDp7sOgGT1mX2tciXhlOw2ns
Ltbv5X3hsTpAB2YUJgT+tRADFZVbFWC+i4s/Uah3oNzS/5bZJChZ1E720nRAJgzXPj9ogUgS99GK
tbvgvO5he9P6xPpZdRfhr/Itq5rgM+whySgTXK4aGge9ky4xgLZuPcckRPqMD8RaUjM0tU/DJfWc
EqFKtaRERljofephGAES2YSUc0hKgfkvIHbGKnTPl1Z/FsaHpyG/JyWv+eTfs2QQL+v8EqomUnwL
tL6TuSKUdQ1a5W26J+Z7NXK6azGMpe5yRq2c849liiMCq4YFYlvMHYQxkzOTEvaswZBti3JbkZo6
q6BmHYyyEbqhISL2K6geSvZjGbBEj9GavBRqyJ8bCvU+kqbIgk3Rx1csYI2LP+N6LXPwh54/K3vZ
/rgTLQr8t8m7rGLSBm4v7iQu0Ve6hkmwuwpC/VbFVOpuIo0Lq2GBXpjyRbcvWo8vg6Ns/pSOeQII
1hnlvyxd6hQn+m4A10ZxJX8y4YSnwi1oFsClr//SALFSGYM19OWaBOzDNLJ4UcTevxpuUtEnCYyN
KI2IZHZVVIIqKIFWtRHxCHiZNfj6hefzdyqM7DNMughG2WkA3ch18ZabZawJDhUBEEaWXh96GbE9
VOvCKtfQXs4GraOoOYrF5M+qv7ZRU+DAkkhRE9o0cPA4CzwIyYhUEuuifA0K8ZoKTHtl5n2I7h3s
RYZhurte7PbJcMHajplBDFixLD9ZH1oU4JHfRmdAQw17jtoi0vOcaFChLydZOE4UjgVDI29SAPwt
6r+s79uMEqzQP1E0jBCY4ihzB0Q0VN1+6dTynzYJiGBBdybQusvl0lwOgNc9JLq/LXrJ+VDWzvBJ
8SwPeBU5FMZF+RVPB+kmR8bhh7QEyOJffxVcq0C5b/cxGjQvfk/EyR2+yv84Oq8mOXU1iv4iqoQQ
Qrx27p7pyY4vlMeeS86I9Ovv4jydKtexJzRIX9h7bRYi7dCJb1Gusk+J27reTW6auUQPTfoWY5ld
z4anDUOs03i/vDlHkSRoRFrGqKlTncmGR9GIlhi+CaFnY3Kb6rkPdjYbVHJKevRvx96twnzHrncs
7qjfEUl2K/qui4RhPN2qtgfeHvflhHV41WK5Kimw9aCmYUTCD6c6xKEgm/pBs/OM0pGfRQw1x+MQ
jgzQMU+1V9ibSAjrQa8PbUyVc6LpmqJvzbAArTLrNgl0fdEx3exHf7rOE+cDDSffI0W0uZoMmcCh
relgGHw4DfCOeMutCYjkuYrEUPINgCth8iDNRF1oSEt4rAPrLaexoVJaqBmzB0Qc3cLrmaX1paY1
8JGOIL/JH+Wc5tX3lE8hfVZs4rrXRueMLiGsGrmPY8o1OhW/0e2D9sNgtIwzoXRelYL9euOcqZIX
XoO543SnNtzDRerCZ5UVKBuQevbiQmpvk3Z7sH4ayE808WnSFE7AJVh3fxHgpokNwyWXMj9uLF8A
uEmSTBczuJUVByvKYR0uCsRowFmTbCSSKApGWsGOKImnmvyUhdljOOUH47HVt8cSIVHXPhIdlUdv
08LD+mzdHvZxmoSMgVGBcvlfh4y1ylMM5V0/TIylnSNQJdobapG8O1sXdl4NvHiaqviWK15BxVQE
LfRJuLbFFIsZkdX7jWIJDdReavy/WJEytrHdJZ5Ql/8s0efFWE06IS/getquPIjQXet/YhXMDyTH
ZP6zlRU76COiOMPP7sVFJ5/8csBlqleUWfvSLy2c/3QGoXOifZIOmkXb4he0/OYwfYZIrdDzwFDi
WVUIlikexpGPH+pRSPuB1mOk2bfUD7hQYrcUj7KXKfuDbq6SgDyCbI4+c7P99yC93FS4N2YsqOh9
8qb0fwsH5gw5EKT1HEadsgZI85HnGO6U9O5tMwL/jXPruDuZMX1GBalhVT5Ec+6bxwBVOvT5elBA
SSatAvecDUXm/4bNFW6CTLRuGIi9BRkbZsamunYVH8Am8KhlxIeELek6pn4DX7/cOnPTWHrcJRcV
4D83SPT4HdDsWL5MbLfz/8XMWRiqLHO+PqsW9PBlaSTiaxZ30twx1HOOiAqI1ms8wIp7AWRVInMV
XaXuPYRz5zoiPoBWXKlSvWvVustLLBXjNgEJJ0dQ3Q7NTqFPay8RPChGyljJ51M8Zl7yUZexrn4b
0SwqOeatS5EKjxC1CLqn8FEmNUyCUQCfCmgKuj0P69Jc56BgObk4wZgcJpfIQTgPqvlneU33qF+m
8Sd3J7CkMDFDCbxhplPdQTfEtJTCgY6utmIixwzdeMs/5OQisQdGQK2AYrWJuoe11uW5w4Mbs9au
pjfroejfp57IvzHEp8Ag2AsDSaQlSmWQCwVD6UGbA7shp/6HT9gfP5hkeIxMkD+xZ8ojfyGe1+dD
F5+DLrX9049eDQ6Z0M+hPMvVXQcwW9Izz6zTXMpKSX7G9zKrmvwH4xEH731GRoxz1Cg68C5YE+v6
Jmd/WHFEM1FhGG4xg98aps75aQow6SQQ1qaDygD0/SxmM0SXEcQkbWhp6GWBiHVte2qDGDA9xt2Y
PhzJOFs+xscJNcVCkYiHioKlymv7YOjql4gXvAfFQ1UWVgTqGkA+PQTDCQHCeGgX68lzNI9Mn5ZU
xtOPBfMuWMA4beO/eL6y+IZjFKvVlheCDLpOqEWgxmNZAdgQ31kXbQpEmuXhUENAKblJCY8ad7i7
vPkK09F3vssqReWe0sd7w97EEasN9nhsLBIruKsQZnYUI8guwH5K04VgzgJ3ee1xhbMxdGouJ0kU
XP0lMsf6Nw619pkgERIy0o3a0eVbAQ82FjNd6VZCsZEWeR6/wQpoqq+0KlAsLmwyxSvdLnJLRd5S
dkJ0MKrbwgq/whe2bbOZAdBGcCiaMxCxIY/pyxbjc2rX+lry/mKeVp77mZZCiKd4tM4uSMNy+LlA
UCDpCs9D5vFIwkb/QnfXRzdqqqV+kvWE1Oe0dChPeHBrfqNvMMKk/0yfkpxqsI3jhaEBn/geHTCy
AevGtXnt+W2bYOdRlA6sbj3UDWpe4xku4ZgyJWlDetodwR9B8NDk4WwPTSH0Uh2ZQw/LocQZ6l2Z
uMzNS2rLtewfSVbQ9jWdyjEs9my5IWvs5iZmfSJ8O8OLXXFNJO+WSVDzr+wjVHHgJUTUvRDpsDH8
0FxCPHUMqy8sQFy7MNwYU8Qp+EmoPyl7fWncvnta1cpZIkFqLhebNbi3hfaHFwW0UDz0NP8dzm7T
tfcax/2nHeDCXGNale6zXzvP/Kgl2ZsHAyK3f1hGNJyvrnVMBVJDrR9Y0z33OJl2cW9lAkzgp3Sb
aH5OLEiSU4fxQPQInCSH6VIvQ3exQINcsBsDPo4osn1+Nwu1wwOJpJhgWts36e/JaZz8hzaL4/xv
SleqYRaXHAUSQpG/012mzIBukwXwcfWRxW8ZJpuXJevzL9BMQBSyVRxlS17oeyvXcX0Cdp2WaCcq
E3pojPCGFRdQUvxr0Jb63y34bxY+Rca8tQ9oN+k/RKH6I1Nyokh2CePvu4qX1p6mwfffqaohvwnJ
d7g3vBpyr1cmMXsZI1U/TKBw0lddMVL7SaFYbGAtr2lPggGPB6gzoX8CnNIsZ8BOaORosBVa/JH+
ed6FmYd6Ks+7kJ5H9K3DAGSusVVD7/N8Xv5seS9FVjrPyhlr86hcBmMc/6QZZDvKucp+Q9uVM5ze
ILFIGJB6YDVagtc0i4LpAeuCvOPgAgYCeUXiVmGOxDkVk0CGFk2L2KoPpDTBcF5cAy5XLSvWGjGm
bfhMDBBuIyYqwfSRsS/T2yvk6R3k/2hbAITLpwrjkZ63Djiacxix3XEaJVQSxQIqpClguHvq8B6v
eNG3m2HT6TsnMHmRjyAg7YrlXfPXMFhxcqw3R1qsCD2J3s6f2JE5K+GJXfFlRcbJTAX7vj1E9ZKa
XzpmU3dyQb74pzli23YwOuy2PVLYpA894JPgs1akRLHxYuq33HD/KcR7E1xz54h92D04jT+0p6bH
9gydB1j5tWwjpmcKWpPdTQjufrRhW/8Nui5Mjxpxc8Xd7aXNn2gi5mVBdYj+nscI4+SsGE6mU4EQ
Z4AUdaDFKiUYRCDCZ8Ywc3MmBoATjeQzx3vkeeUQjqtWq7seG7ZqEc52casDlnV2dqLh1I6umXHM
xqnzJE2JLAlKUzicsTBBnFZ90PavJkXC9GDt4CYUDKH7SVeQu1/GzWv3x4QfNpdAVUF9lgsSoGNZ
5gySBHlR7WM6TYDQIo9q5q7LjJkZl/ss8PF48PNgYLtoN+slCw6t9trhhgK5/kveFzI0yRG5IFKT
HDbNmie4hqTwfbBkkMx387im6skHWLde8QeY9M7iJW8PBr0Dml+9YkLAWC7SiwtWrDjTcODUpEOe
XecHa4uh+C2AU+rrxKqIdZRgnvqtcVwk4vHcd/Mz/AH/vW+qSR8ZrM3lRwQlmJ1B2XCF9ONI3ahV
HCKlKOoep03FMPC7WRPpY/EJ4qq+Mkgqlpum6J2unLNZ+0LfQcMeD6j8ItxcwbsoWlpwZFkQKSJm
owcS+1jFmDxevD/WH8rqYqo5o4kNNozvIqh3DM20YLFoJhrTPsSadWCDXsgLROc8ueOJj/pXi7Oy
rY4M37hFl6JhV2FX1pR8lg4KgRIRq76wrS3sL+2wSvsnF8NzzjKxJoWnQgwIRT+dbHXiZsfmgx2h
DvlqGIXOtuRPvjT8luCyWMOLGukQnDArbDo5blfsUaokw+cijQeJoW2DVf0drIsxIG46wF/1Eg7E
srUrj0xAwPodldQiXgeQ5r/ROvb9se8WKhAZlQiEdotnJ/dQoJ8ySGbWGU1svWbPtTvSoS3ehLXX
spwreRuM+4mweBPu1XAsKahL7Tb73vGiZ1aFgk0rNODubJbJm59YImhxsehl7CGf8UbeVdWK4oyc
XTyzN4r9hyRrKHVTGsp/07yJXjmtPfszX/vMPMOEZczONAfrvEBjVVHZ91w6pbVZ+plGrX2cdI0F
pcv6NXjI3U2JB36FElCbEsBe7tZbIkw9MA9HzZJGoNQ2q53xJsYlaRDTKNb/tdcqYWG+nxylPqzW
/C+QSvtvMSlZznvrS249bOSaoTAqteZxdoe5uaVjl+cMxQAtOex7i+3+SWdm4kBfCg80GBO7vhdH
gdyF0zwzodlT+0YDIs2p/+MhjwloxDIu2cIr5M+Qyx+nNtlUPyjuwfnYaISSaOIGl1MgphBQ0oDV
yGaka+w4ywg/9pDBDy9UPHilqKc8fZSjggrtVZpmt6NEsnfSHtiLxTU6KaA/0TT+ll5E/lpUzP3w
QZ5PId4zjQ3kR94MwUAAIztwQn0ih1UBg8Qwf8a3sIGo57i4r2DYz1uInn4IZUj1PnrsYd6rRvse
1TvJdjteWx4cxnJMXmFYuvlfNLcyeuipeNdbrTP9hbkGQqfu/Mw8IDpNviLsfsmJrENXkNpT8ZS0
WSfUFY+s678uJbSxHznf9vhUjLOsb3Mk1/aHwNNmyDeCJrtPQen6ZEZo9oT9QFgbm3SPkOXzZtZI
D73AewnLiuEagy0kXO8sZwwvnU/U35Ok0PfPvZUIiyQSc4RiDO7Q82toDGVZhOa7aFenHY91H+nq
mfiszv03elO13sch8T0oS40lt4mmb/hy1xnynUUS7D0xLa3oqvNJlci42XgDerCtpeiv/XZenvt0
2QwZMP+J65lFWz6B2GeCtAQ19HrOTX/5rWbF2N7AIC1ObYghe6erMRAXOlxviwDwUwRag4IhHqSx
+h+bPq2IMgYYCQQVchkNkAun9ieaGIEpQ8z+fIkDPX2UFUZDyI9S9hSGZXryqEXyMw7YbeTEePUP
ay9/eM7pXElWHSg9DnBKpTy3C6uYbdDDbNuQzPEfWhs3hFGy+xk7KBnIRcU6LR7SvhrHa4UG0b6U
o+MXD6RdMcoRbtwyY0q19MP7Vq3Gdw4THLdxB1jqkmaEAFzqcsyBzjaR+64AKQ72MDXoXQ9Qkub6
CcXkWqBCXkP1nspxKq5YS1GrMu/3esKjhHA1Ls4xyYK/uULJf+MqZHGDQ0p/CdNMXym0/eKpIUNA
HQmPyN412s3kgyl4nZ/iQkXJsyFxo6YOpmZS33tNQtF7zv7m07qu1+esGUvXOUZ07EARKhGnz67u
OC/SXmwxAZnQ4V2w6efT4osNrxMCq/lT9wyyeDuiIhne6oiKbW/IpXFPhiiR5o1GCE8u8qB0MMiZ
PRcohMdg4n+jx8aKybJLjksDOGpmQxdm5m1hpA+63OO8zXtkSnFHaHK6Q0vIAojFOHAnGboJBI+A
7ukNg2FSXzDSYIUdZn9sfi1MOw0KK5xh66GfskE8CN3DZEfnwpAB1Od2lLtbQZwGyWgPfAoLWwR0
tMFb6bjbrWo9b7xhKuWomLxcJRcvg2r7LpZGg3CtATdCc4a29k9MlBJsDFbIegqnenGc4nJy38NF
MwBUaKv8Z69UnF0TYuPglBUzM1jhtQyWisgagWkyX5hn9jLyb2xL8E8o9AgKr0Nn4+dOa45kAF5L
cGbmXrpckn5fJsdJx9TvrQoYygweNugDvCIhDqXut+vcANJsD+5CrsuOPTgAvl3SjNhmuKSz9RmW
rpqdvXUJMngqNRqc5sy/vfiPKJmX9W0bR/JclQEZAXZsIIUzcDJkH2JP4O7ReTxPl4XlZ//YOX7p
vkp/0RmIgThgtaRrAfae+L3hxcKDKR7laHJ2bhj2NSoZDhasaX0WzDe+VhDeTJhH7W3A1vLmQeJ3
zl6aRycms4AFFb+98EssblMdBNO1CU3LqB+JKsG/0outIptLhwkl6b7zQzF7Y3uzSc1hwv48uzNH
2ChqsrXM9MFN5/qokaBswvsWuTpSTOYUdbPhfAkSRcpHVCILjzpNIZtPg9tnLxSR+GHTcpwyblos
YuqUNsqWB5AICQok3TTDb2tC1bjHNrXVcRkjals0nJDFYcrHdX7Ik3KOf9SdHJzXDFKed8EdxyRX
TJj+DymqX5yZOXRZlnUe17e0WTFep7mx6BJT6Aa/LZ75lq/P0p6h57p6oXfKYXChRObow/W4hGNZ
HyeylbCbOWEu3u0UhPY3+bj6xRrAAO/UkSp5CpAXz+6lKtkHP1PX2P5n1zI3veQGbSJqOkqj/Qxa
SLaHoss2sIKYluy+0mgs4DDoBS7JaOg2J2+ERN0TY0WeZFbgDFZ4MxmBaODocQnV/hN4aV+freCJ
PxOuzD3ArYIeB3Fb59/TosQJRmqz/9Au9bQQDEPWZ8CSFS8ZGs9wNQ+RwlB2nvix0yubR1y1k5mY
DrAQT7xfvLV+9MoiSmGCx3/Xv7d1CJE4dRX7cyefPZ8+tTHLk1gjL32Pt8P7CIvB5PdIgZq8bZRo
VBMmAAYO4Tnzz3KAsEZUwGrUCyGW8neYRnXzUQ+AOE7WyiB8iWacrDu6/GTgM2eheIpLyAOvncVO
TfZszqDW5KP7hyUy8lOcT8jpJrgUxdXMvZfeUcNieM6VmvTHOEeTei4kslm3G531HLYzV7hoe/tQ
uTOqNaa2jJ1nlVGi4+ksByDd3kjURSAhI3vE4qJcJ7/RIL2QNZgVoq7+y3SZOyZI45iRcwcmg71q
3vbMUhpKIY2HYMYF6kmE3wfK37FGiVii09m3/Oa7fcwnBZdnwLUC7xcRkoTO5EOdw70fyb+j69Tq
heMC1KyAV5oe26D32yOKiV4eQfE13YPJNF5S6jIuXuL1SJ7a9TBayAtOWvID+nkDO+e1X5DRMWV8
DCwnrSGQqWyLk2z9KP1bdkzZpgBGyk1zUD8D2+HxsVtW0YfvE2YKcJvN4XQVZCtQTbgMc35qxnnT
F/kybIq6DhXVsROWJ4GiwYktQZY9KzDlJ2n6hjhDp9+Z7dU8WJOFU5WhqUp+igYoByRGCrqgR1a8
2VAW9okW2NB7xa3rM9ORQIkxbvrNK8HDHFRcBDVXaIfrlXhwJixwx48aqWqdnicGY4gf1jno6rtr
XRs+tWRnRHfogHDRUgy2iGKCsRPHAHJ+CU08z/QLVJnFP7PJhqlfQtpg9+/XAsBT1gYwzBip/9f3
OBKbtqklBR2QXU8w4HYmW5bfFQnSvvejzR0Y1o3HVlK6JVO0Y5SjkIcOFRguwgWpnCSdw23te4n4
Pv3oc+D3UHSYtj4DWmC9sts88wiAWSrLw6j0DBwNGcoPz/ICU/zkwTNZDZl7ZokBr2ByG3oYH+cP
vkCHwuoDFA/yWNmNpbqLyZ8IWvKbonF3TB14s0h/o4mxxMeCRmipyi6Me8NHQe05/UCpw9HNfAcL
P9AU79lgMVpbxIE+AXCo3UbAWRxZ8LCG0huXT86TQLxXkmFZLIYI02VdCPAYq3Co30dc5cGPPtlW
4QlBKN+1wk5+WKfEYa0VkEZ3YEaOTsCXqhtuTe3NhFRLZ+W5jFsEJAcUOJ58Dlxf+uMOqDOhlLR0
XXfJFRSDxzUseghoECiPs+oYhKGtC4j3gz6ALH5dROUfQQowlJ1ZK8cIDbb3/xKPvXCuVrjpIyMa
hk1pt7rto8nK4S+3V+G+eCxmSOQtUq/4z7XtA7uWOelx9HkuJmjWiKHFxQ+Nj7VjBuHDP0qGPssn
qB+dPfRU7RRZZhuF9oF0o39sBhiugRtn7NGRb5kmyYCXem71a5Q64D8vQis+bN6dgscmGlVxC5AO
uHs6JLx5NK5xdwmCTDPLxiwSx+1FJb3XDS8bKM2/R2bz7QF3rasvjWREPDjO1F5qGHHJ/+KllBYG
NyaOZrONuOPvgYx1ArqRONsr46QBDr6Z/Ri4yOgW+i3O4H+nO2Ocgdo0mbepsl4Y7ZP5o/to1wPJ
3vTKpeLXXnYz39hdr10dNyecq0wW2sbnzEoTY75ha1GmOoazZipYScrETzQuUn7zVED3sI42d5iq
qg5lGpTdoCREIEpI+SG6Ktbfi4hd9rgnWooBdxuVanoekZuW15mgXue7awvkNrVdMRz1AXfOK2Yi
FiJCj+WXbrabrlqY9h71yNDpPNTgzNi8VV7+in6ZJ50VPnb4kViC9ZMQUGJbljkj2R5yVP5Y1BOv
k5qSKPgIQz/1PvqiAu4BrsL9QKXhhD/buhk+clyvLHWdklVeWHpsyoY1qy+xaBiZmlnl1Y2wWHRV
9Euoq5lKsV9jujS7h5To7oETp/Dpjut2xeZAneHE/Qdita6qyRBQrOHYouL6ONfj2NkXgEoBXyNv
lfzlZ2SW7QYiQZlaoP2vn0gdKjC0S4N9BWoaZFAioQUGWJQhkdHNw1DSBrB7lltCL7ss9q+W6gSQ
rIM0JWKt3uzrcI3RSrFXrm/5UI8eKpwFCt6x1E0YvvD0UOf3wdjKc8DMZjppbgjooGFr0QAQjCvI
uZ9k/dkjC0BSpfHOf9RZSYAykeJoZojNZcS7OFY8o+VdR5c5G9ueo/a53neVFNy3reugV9U0lex9
wxy1TskCdU1OAox0yOoj09W3Okuyn0nPhA1DpgP1kmp8gOD9icXezX8vDVu7H6GZgNAeqoJMYQmv
kpgg/PJk0E0nxt3e/GDSPmyunI4I7W/z5PbfYOgtJQlhylkJSGhr3yvqfcxwCEEIau9VkPwdT2CD
Epu7wPHA2DdQxkNVx1hA54TeDl4Sl2DEymd5jfEorb9KP8cpJ1h3r1QFTHYwUSX+f0hIC670F2dk
QeUB0GIVTxUDJmT5VCcFnRgINeRDhDPx6jDYybyfPMZj/BWz9mz2+YQd6AeDSne5goFdnb2Oqj5B
Vb15IDgou+kPdQuIFFJwZDYTIFhRy32F/AiEArHuoppnQQ4cVKOWffGh2owoG3pcwBQ+2DKqHeFC
6fQ/FwJOdRz8ieDlHSqdDZ1LRVwdEcexY4Dzu8b7TKvyy8YVorSM+WhwqVBN/0P5CeCMTJz+xad+
ly+OxNz6vK0qxx2ZokgHBeLwJy+tCeSJJ5mm33lVywycjy+RtiIyXjANkI5QI1Eaq54wLYbRzF8j
TPAko83OQ4D4mpd+VvI15fblteyoSo9jBwr0gV/1bP/FWPLqm1K8ElAAJZ0EWYhMYpZoGytxIyYe
+Bd2ukL1fMIJI7FpP0ZWDnfWrW1zSSDfEWEsW8bAGCsifYs4KFiB9yC58fuS4Y1deDHrmfQXVv2p
TUnG63C79o92S6tnn+4r88gWB+dVWhGdsRv9Meve0FAijAvTWP4WHiIj/riymmy3baC5EsIK0Rln
9YMzxMjo4iTjK7nhaNk2FYoFhm8qWFzcd9soAxNvAKEy96dnVj6UU2UHLGlPO52bQxxj1IGLPAzN
P+ngnLimThpCVC4NYBlkfyy+rjm+MoiCtq7lp/Y6pipnScBLfHfaDilTX0peU+brHKQoVVJ5q4fZ
+J9tqQeRQxjPQ1w19F7sj3f9XEfZhZQu/FPk8HEeMDZhrszVTGs2DSPKwbjBznipG4JO1xMtDTKM
qAfl/OKMge6JD0M6NYY3lTuTwJveF0FKP43PeFE7ryyDEFcNFYLeBZthkHkHAQ4JsiNonOY2GX8L
t0CCJIcKxs2K6AuhGxCtd910jHYPYUQXeyOrzVtQfTELmKGQseFP/kfAcKXjy8QECzISShTtHjEa
rlQ93lRH6bcZVJWha+fXKdnNN/FKOmMq2qL6sDH3KFtF0DZx++znUBe+NAUvW6qMceDWf4aNCenU
qwiQL12b/ZmMuH3vxbA0RXhMx2g7NYK0Izq3nQGlET7W2Pkiqt4fCSdS3jxcGqKNtHOI8TOV4Juz
tl1fKME854/2u4rYmRheU8HoA008ipwmcGfQlXVPeNSa1x4P9ESbkPxhqQLkdLckchI/ogEuD6TQ
2iJUysduec8gEdePqd9ijNMm2HrXsmeB79PTRFtpWuXC+fR5WcjswYCLDAss97vuiKpnuWS94Ugf
2p/5FMyvYHDL9o82M/8i+84vXmbHnElhT/+uXr71LK1grCHmMj+5CvlrNwyodYlfDJo712gANgMQ
9ptfbJJdfPessdItmE/4rTkzMfIe+6zNfoLRQkTXRiMKNeb5a/9MEFVQ7xO0JDf4tytQFHIuCdJD
TmHY4RQMsmnU7TYHCip4vXvWvoRljEnj85cpmPpXN9dw3Q6WyPHG7lGKTQIk5xxItsmh14X4/4N1
YJnkbnYwBRMFXkLrYnGgUZlcOg7KsvcAY/V6YOEE8jwLAje6TmxYkqNkLkgMXidYR9RJQroZO+3Y
/YhYCLJqXOs1eIo7VOLQu6dgRNznZPJvznSTbB3K89dI5GF9cRTJpUcfb7F7Wpi/yQ8xRct3zOUs
j5Klw9NTL8LdloCzm1kgYGPLIik0H3Gf9umDRQliXsveW6rHtlj87rEds0Tvc9StxaFUSZjetFn9
lH3aGvzlgnYYsjmRqq6i6DZiVLGBDyKvLT7i1ekpb/jfZ8xQG8MjPcAqDRsaAhaqEQ4wn5E6uQYM
c1d6vn9AohgVqQwRbTz4SL7hDDHSFHkLpdXGDEkfcUAADojCSv+Jg7Y9QxuZms9udv0HnnGnYz42
eP2hXzEhnLhyR3AReNnW8o7zgWepaWbQih1+CmihWUb4VyRm5666Zk6uCKQa84gOmo8CzfDwF0No
/0lKN+dWuTps2+QaBunVJIDkn1TFVGgP4cOcWfDyUxseque60lLt68Gg6GG4L/sLmEvbf2mqGAt7
O0AX/HNE9PodUix1YTkO3EhEnwPZoHQNnv0mTYk4AybCt7hMI4slSfEIX9mZdfNVe+5Qfs+VlL/A
wNUXnAR587pYt/M+YxRNA4aHUkRMsVBh50w3ybXPumNbyCU96Ckdfsc5V89ZeE3wNnFPvtpIYxbZ
sMQTNexa/Kojv88Y1pa+95oDO+cwb+bA/JIpoI1fUDdbNhMOY2lJplTjIcKOM07G0o0wNbeBRb09
9SEE7ViBJqMzR+X7XyvKxAjBbav6qvzXRD5TFdCz05urRPKGvJdqoTUgyI+bfrC9FT6qSjSk26a+
zre0AMzd6CmKNkiwv/8H61y7jtnjgZ0yqoouxAf3KUgvRfZQs4sXnxt3bCKaICT+SChOkbDb6EtZ
HlNF8Y63z1AY4vElY6ZJFiahrra/QkFokwfkPDMezLVU1JUwZ0jSyFHFDMM+iTPXe0n55Y2oqCVq
jcPSwcT4i/t9nN/jfm1Sl6OhMNmffolmRg9sK0uFS8rP5+D3pmvgzgVHYMpr5cwxMYuhDpwHiBy8
nPj7MUZ8SglT6yc7+dq5SmbMHrtt0RtLtF+cOLzvg7y4aKHvFZtM/8XHUt+dhzKD3hkbxqi+8WJx
BaNfJQd8WegCDexhbAO50cx/QlbRXceM6tIPGY0MiE2w6pJkjcNSEB/AcDnOp1PglrI9oVizv7iT
Ny7ikvDW2d7+MrLjSZ83IOsjU5YYh/DK/rE8r0Giwqsb8SY+Zpxl9a+m8fFOGkRa/lOMYuMWJKl4
I8VLyaP2CvdrIT3DvA6Z5pMVEGi3OiFlG7dEHlPHAKfcNn8hX5B7n1dHYhVKT0nBZtN0QVrdqT3k
fQ5ACm43GYt+1PzcL1WIAQbpOoewUiWrHXTEtk27c9BU4b85wAR3qF2N83pd14FGZNT9n6Bh5I0s
nGXzIUNQck+bCFztFG42ggBdxwmsErUv4jb2GHpxW4KOi6bOeUrZ3+wk1UIF1WTbP01J3gbcRDVl
Xl1vZ0LsofVGnTU98//230yUJReQhX3zHiT41ED5E3PDb6XOpxap+ER279rSoO/qEey+H82sFITb
KowmjhO8INtE2+qPvLKPsfJpNEKdxLSAXTC01EfQsT8sgsXuxoJhDJHhOz4jfxZsEePCCBFnS2Zb
QjjbERU1SlQDtETRJ9uVtg09WEbM/TiQ8btPWFRVt3KI5WcHXqE7IWuz6siNRU+JeBTyKeddUFGb
JKEczD7MR6PesjIEHtlHeEzuJMeHwVElLlYRa9FqCagawAhgceVXH2/tgD4ndYaT32wOY8varb4A
bxtC/2XopVIuabA+SMYD62ILSVlhENxzOMTdlcqKLMa+ldEnaxuq1h3a4rJ/8JCalBu3ubPRk1tt
o6Mlmcm/Qq87QbAHFeOH2LYUYKuHfk3oZ2AjQJtEjzZuYMBwpbSSaHbbEx1R/s1F9hTcRC/S6aLa
cnnP+Z2GbN7mTups1/X94F5ZQiI0u2CYbMiHKSf+sk/9hI+Rim45ktwXdXfwM0XxzalibtjGBIl7
mNd0Ij6alU3xiMMW/Ra3yjS7b8KOmIMIH6v7mE+sYTT0jF/RC79Ciugk3Gt/KcKnVPkVSE7Cpvt0
5yJ48+JLpNjYHKOe6u3OMFB1b6uw0FJZyzecOXgEOa1a2AjmQYdORtSyN2yVekltT6ci4pzRwsFi
nItA5tWJbL9KquBiOBuY+WST43JbD+3gGboNYrbxgcLkmcs7jz1lpk5dRFWm7Lnr4X2UffXIXGYc
X0k1JkOSO45vmmwLmpVkhziCYHrwxq37v7hIs/4vNSQLXpa2uccu0aTiMyjriIToEeXpQzwEeObT
fqTJigMJLpMhsaOK3yWgCXVcDBqB4BB7Ih7fZIqP/94i/1x+c+k2TwbuBEtdU+n3ybHm3jOouzCr
QTCQE+0kHhG9+OnD7MOkeYEXpLNL0kyb9djzh/RYBvyB0Fk8MqhhB3crkX7C98tg+CFTKOfgsx1Y
LddkRm2qDO0h1mCaj31il3cQKYhJJByEbPaaYomdFwm1FaTLPZwV/TX7Aq4z4Rnpr0qNfr9HFiqH
hzUIsC37AetLLtyGSrN2cT9x27FHLXO8LTAb8f7Vdkg9SA+kf6ZKoj9sx4khkhUeKitCm3M8j1je
iVowa7vJK4nj3kR/FF2E6WxspnUhPUJ7GEL2ynib/bdl/lKmA7PyclTLr9BsqrasyLdIxzYmOHIk
7kFcFu6yHk+1xPlpAv//nJ1Jc+Q216X/yhteN6M5Dx399iLnTKXmqaQNQ6WSOA8ASILkr++H/ja2
wlWOqG05TEmZBHBx7znPYTrimMtln/6K/lY3Oa7/ukMQBR+OrsPKDAdrvDMRWNY3GWAx/QO/FnKY
Ar6tfMGVuCSlMKBBnjot4gtE1vZllreFIhNohlSM+wJ4pVIVwLu+Z1o6qVhf0Lpm6EDtSbZFlc7S
YtLXEOWbkLJw5eG3qPbtn01K04sSo99xN0/ILp9quswmPvF+A7I96t7cgvEPZvaMey1AW90vtoPa
8g2a/JBjpaNvSDM1DwGT33iXeoUf7IfYmPx9NofYXiZW6ttiEEwuTLGUZZFVda+4I5mAAMtyfziV
EdTFinAiaZ85fs36EoPlNKL2mVPrAwmvfszQrBRrPiju8KHvcw6ZRh/lZ+Yq6oNyj8879HGnNhUb
+jpxykoRaG80d5NtMTmUhSW/+VnORN+dTAC8XtU+YG3SCm1SyijLZ/ICgs/iogK1KvLuc08zjqMp
Fn5DIVWG11Vm2DdYqkWP+MYEuZhBUOyG3ZQGAWe1F9XfoO00t5ouNRU70JiHRGvUtbRa9M6tGuSR
lYocd4dVpz6ISub9vTDJBjM7Cx7AHKaaGcaf4aGFhQaFKDNbPNFiIQES73NcZefBm9VdyEuKnY1j
INzVJo0gqC7OPGwI3uaq0GQkEk6oL/p4zVUfaNeFzx2JhA3a7yGjK6+zr0k0rfNzYS1u9gDlFgPr
DnEt3zsY3QmbFD33fT1igQPzp9GYu5XhUi6SczmsLC8LrvupQssEJDe/J4SH3qi2UthpWiKW22c1
NJ53yKRI6zE+4tLNUOIzFIfAi7TSjNRTRvsAdg9p9jHOUyI2XE7ihplpXDvHxh9x4DpoqdZJ2QXG
1eLpzff8HQlMMdgK+ACAS7PSaaQGnwyipHEwlW8aWzMwOcnXtmBa8EhKUSpfTEnH/9E3TPiEK9ZL
U4KEL8MmiW/pXCFghQdUe5yb5Wj1ULUKlXxOvA5BuEnJp3CSM40RV1/hqaOrg8S/hqSJA8+/MPMM
jg8aNAID7hjT5ml9ZEpctlcxQobhnq5KJ0ksbpeiDszs6Fy4IZNYBHSCyesR0z31BIpiy7girsLo
F5u7Vbo8Eg7btAnTwRxutACY+OHZPRRvvnYL4aOyJk5LDOy+MfV37LCmFCu/k3aGEDJk97vxCJVQ
FGVoxt4t0cZielDhhEt/NbS28KmUKPofjSRNs7sEGze1NZ1rVB7wQbz0jBG0Gk8djDqIu8gQMo1w
3i3jaV2Pnj3TPxxq80xlzDgVsFkgDzMD5umOgTv5rMKBLbbWRIWAXYbbWGhEkPZkrgHLoSoxYw/f
JWKz0d8tD4WO50fau7PMDOFqD8nDO0+j4dqvjt1Oz1nZWcWB4i8neoCLoNdczL6U6UXXwo4ghKFq
6wsMTDDhLLsf9WdBEnq9gXBDW8SdachUiBYX2dviy+jnEpkx3CIqbDMK0fUljkZ81Qvpn0QUcTcK
vGoSl/hZcskBQoGChlCCwWPE3C5ZgXEkb1NE3biQiirZNZh00cURYr0YoTqnjL7ZpO44NVvUTF0g
rTQ+hFNtfstCt6yJW4ax+OTOpT6PQKjspUHgyQ8PuhF/Hz5u5jueibccmKed7LDfAbBYBSPrGtt+
/s4hHZTBYpAIBrw0dOMZq7g2Oe7ILZ0wD5DBsnfFt3U6Bd3WMgq3KIiwkUsenTCt4Jn91trVY9v2
V3XUcFNxHAPZK+QkHOBExDOLpOu0MK7MEgsHBGyqGEXDkK4R4bJiS6uaLm8KqOO1SheLbVljowZn
OqZEt9WErYMsiirvrOWC+0m4ozJXjmks7YFDWNE9Hyc0k3YKCfxVlRvKjZMx7tv2c4h+vAKRbawq
/B4KehGtkp1RcekAW2zew4xF/V/I0Zx2CSZZOuJB4fUXUTHhdB5iLW5xp839JS4u+5tjckytXFR2
F1aSN5imQgtvcDiY7jPnoGVTpxDIbFEjYwriZwozFgypxlHIGx8T5sfMSMCBk84I7DLxaCheZQP8
x03sMUhb5Yh+I1BXriUOZTvkC9qIpMeVbTvqgzfWy+5A0M7iWzFwgT1AVUDqhM2KxU0TmaY/7hjh
7rWXtxQZjeO18GhRtgNzgSSROTAAwjq6UUpa5R65g11da7I4vSeTVA/BQV8wgwb+YYSMlxkWJOJJ
qEyibOzcgOBtZikYrgsb+V2fBXZ5mjvU0rvSooq5syON8CiFOyrOavCBFNoGRI+TgwBYXMypadnb
1OVg+KDd3JkeeM129n5MDBLSW9p+LlubV2VAVIo2G3ZASgKJwXGQS6BpM5GbixckPRHKQgEzeQo+
P70/9o3ejGqO3FTm9Hd9/qpdMVf0ENj7RHyFFoejmLnTpM4omrBbAgMbM0wBktoM5c4UrGPIXCbp
DMCj6RmUaB4zL+rB0Uaq55yZ0wSFkHDM4K2nGm8XrhyQkoAp+4osdmLWuL6CPMKfw+GNKm6ROoOy
E6csI73tbHo5ZJIeV3dGNKjmv7KnMBcQEffpTSHLwFkn0unsnakckjKBeM9oUiub1geez0WcAAXG
pFfznexllhZceO/JNmzvappLPjGiMmhJwX8xuydqYK7fIgnB/GBBG7r9wlh4iV0r/eD9orYMEde/
2U6u70LZ8IqIfmFL0SgmvF3TAOFkRqlprHrwtsW6ECNXWmRoiE3gqv95x1wAOlVmIjNqEPbzx9oe
L4ZJeBA714IXX6XQ+94BPzJwKUC7fSvpDxiIPPOCToRHg2vtto18DZXIT0zgUmMD3s0nGdZRTJrZ
FCfB1BAeEP3ZCafNBugbPTTfnBE/0sFPwuck9NWpx9s6XSQAg9+RzuOpzmKn4MATpJUtWj/cFcom
Qm2DyJ6Gq4ZYeRtbADG2qNXadpMUNjeuigY5ESpVHjxkiG/DDborvHuxrYxX/sDw0Y5gFyAE5hxD
15SJ+gJzH8I+tKlwL5BB8RsWnUHH1fLUU6U9dHqoZaAiA6/1v5tmpVxMVbTI3WNUOnw1CLyq6iRJ
kQXnYLXwfbCQEq1B7MlyUQZEvVIaZiqtIRTxJy7NlPZNTBTqDtI1omAznpLgqnDASayBlhLcBcW3
vLChEKgjYH/aACTeDAM4XoSS2D6jE5Uoh21sGNgHzdClshUaeeOKIYEi300WJsMInk5ifS7o0bHR
3bbmSN2k7DY6Q1e0n42+xSoYUEK5N6bNwH1j2m3q3foDuBIIcQvQZMqwJ2D0XIKSQEyPZ6gWJUaV
Dm2P70yYASnUiptYZ0BHkD24SLLxlW5ByvBnqIne+oa7yjSekw78wDJrnRhuLRI/YZfcnOj+uFsC
/zR4diKyumOIBJq8+X6A/YSFh6pbYJO27928oGSOR0H0XIxY7HtS28YF6wRrPhpm/9a3Ri6IjcjQ
c2dQ0+je1bp2bziHqCJ9pL8BrMsWn4eqLa9b8f6r9ChTz0gupkgRv1NoBhnnFMkRNAx0Z8manr71
OuGh2Cjah7SKZY51LhwXww/7PJa8iemD+9hnRqsfiyyCrpZHyH8rEhGP2ECXMoR8C+pKFFDso2Sd
NgAWYSS9F0gHq/U8NO6jSvLIfglqzBMXIcO5e9oFxa6Ocs7hMIRBuCqcvHKPIjJhFdioevl2kwgZ
czw3+i53bVr8pkqt7TSNcuTTjyGaAfHANYNechyfO7HAD+OWYRUCpln5e5eEHKo9LPY4PkatvDVN
5pJvWZWLkwjY1W2dIKzbCS0B17gkTDgsrDImdgPODV7hXU5bIXymSUTKARgFIMrKwKiyYZzoHdBR
tMiaU1fcY5DiZLf5oIr7nni3JeVpXMA7WsyfMWYEgtj6viCSGsLdvm9mJPJ5hIb7RKCkOhTln947
l1gCVNotAjvcQn7HDkLc5ZHQPhyJBlMOco19MmqvEpBzghtl3p008gOuBIUV3pQMIzrAGr7zIiwn
uYqDPn2wVKAQwjnQKhavYz8yr2/y78IVZO16o1GFKyweki18tKKmZsBc+NdhN1vtSgqGA8dYGdEN
Ug+SZ0pKmnudgLpZ90NghES3cHpQQcXRHmcqznIid5ieFXjLkHvUEwLcwI8sfTfTfoSN0vWw7wPZ
WSNAIDdErnrw4xKZVVAIeY5QnPXX9jTy4UCIyLaBjUJp19Pjda/wEw7GzlZWNjLKygdESC5MbrK2
OvsVU42O6VOXQb5um3FZPwAOCAwmQUyj7aYxv/McCs02n5jcAqfhVRF+O755ZIYQqVNm6CeiEl88
sdZDaazIy2Xy8T/Z5gCz8OPEJOHlKxBR1pOSjbgeqgqRCpZEx9zSg6gViKOhJTePkIsfSdgb/bEZ
fLZdPG3MR8bGo7xuAODAzmoG3o0cJw6bchZVbDkG/IaJU+/CqWsul4h+jG4T0ZyfjyHD+w859gh/
247Z+G7MM8tfO/ibnoNpgJoC795qfkRtXtN2JZo2eA7wlvBEviQ6enD94hQeIEzTY5W7JiGAvdFE
O3vyRI/KK0N9uI7xtKuTkXYtxxIAqA7dKJZfXBpV7LmINh0VEBZjZxJUcMEVlOYkUzqrfZxiEHzI
WFD83RgF/orvozVF5VtGnh8NWDq2pHb6qUrFsULubp/K0BiYniqiNopr1TqLOX1MQVycxiTo7GKD
6tunBePMTrnPwEuTSaow5ivUgbw4tPiZ8RVcb4sTXksAAVWrMz5KsscJRkqIYp0PSuayhXtEEpG+
gdCAVMMzF8fcxAap95AeyweodohCQmUgaXKnwWUtI6VITxmDgJH0IkljwaRcHc9NT3W6bdCG2Xdu
0SHrop/JGN5lc3qq8LFigco9n7G77/XlfU0XvnowSCwYX33sp88NbtGZF05qUA0kaCC3zHvxLmpz
dDgzM5lYtKkIPGYzm6EYfFZCdxpw8VQiGTv6rTsQJMpXI+VzH8+mH66WdOTWXAcY6M01BLiQalv2
AyNllA8QbsEQJI9xNyiLRo4j5uLEu+BcV0mtO3mJ+ZT3y/fYXqhthA4RpTPKTkjJoyYBpl436FU3
FbjUnYkA8gnNHWFMUtnimLs0m0qspUnpPBQgn+vXJooI7gWXmZ+b1DeYwArcRrYj/FMf2qNVHVxH
EQtA+A/do21SB3NydNrRAHXZ5E71JlxTBDvuwFH2HVUVzWjS4J32rvY6N3ks2a30SykDGiVMzzsf
ommHLM97TEvoPhABl2I17E1+fiy4337SJYtcRU3RtXQ8xMyU9LMfuEoAV1DIFUFpOO4MgTEbCuHf
9xITHCf1AGaZfnKUTkC+Q7sj4iHoqm99Dg3lgrdoVBmaqYZIrnVYUrqemIwv7cfEswjvEGVkkWQT
JUwAMosw5et+7EOAPH0v9CNSidKYsADw/hhrVCn5YsOB5RT2h4K+y8TAw2t8orlmGbI9DeaE2Uvj
rlRPTBsa4zGowqC668EIONh47C4pGPeg8KC3msBvsbFKxcikc3zSN73v+hExSNwMmvHIgE1nJiI4
lbUvgOVo/qNEagrzzmgrS3qrJqyk8TIn0vLt9exPCRYNMnewBLBgmtrZkUrm1XJjKzusbw3CLhrI
BBbZXlhwSiNmsZYg4xnWxQGt0u2MV0NMOzJz0MOcZzvk/5pCkPPupoxrr0KFhSp69FYdHgoz26Sp
l7/klTnD+uESf5/kaTahh+qaF8EUw3bORLCG1qlqLQKCat7Vc5Git12Z3M0sdKsBVlJwKQBtV0pE
hdhzvxuaaJtmMyPMtSVszAHb1kFBd9tJxP1XtNw7cpTwKunhHTylM73XPqGqZyqXOfq0Qziw645Y
BnnRcu00ceCw754yXEbgYAPKCl4bfI/nCj1re6WIaZE7LTzN3E+14i5yB5K3FYSxACNPDZlwDfJx
wlKUIWN/tGIpP3GAp+7taOczgk5lTuV1XM3kxbuJb+TYdsiHPKS0c4lEn3V1Nmqj+kE0kyr35Oaa
Dj46LyC7VtOpuhmQ2CeHUXCK1OvchtV65Snaf4JWcpXa7aZzfeONYGmLKB3JR3hPKDrF2hqtI3r6
EKswRGDE2OEOKVOQf2fQ5pWX9IlMjHw0yakIqiQnmZwmNwhQYrqYqkgVjx9E5pU470tKptle5Q4h
KcgmB5tUZzehc7hmyCQfzWzUvIMDRwQtK0aTV0UoYa8E+C2cIwbQia9cEwdFIaUi+TlU+XhbOIyJ
A+bOVthvmfBGEZEWBDLF1/iIZPCKlU6AuovD8o2goVjR006MSN/nvFceL5NpTHrVjXLwoV3zda2i
AUX82Q3mWFzpiSneeegrB8YkGPvgI2MO5zy0I3UKutQYRkeUY4aJ1pERCBSLiedfR3JoAlBmo0GM
RtS1INUsz9x3KmqI6RpT2jkyI2F6GS+2NkU5eT3LeKdICgNViE3ozyqAzonkKE/dU6vr8HuMyzRf
W9Ic0KwpC/FynhnuxrSK6Fs924ijED3F3iqkBar3iPnIczU9w30AYhTeYyroaLVzWLemq99aMMDp
ZiZ6AhJI7xfuaUAuJmjJsVdz3jcIQ7HN2g/sCtOlE2pYhDmgXSKOK3g4mH3y/pIBUPVCd9pIQDoI
zAwAPKtP5APTRSPCYZdx73nuk6y5Ienb2w3UApcWwt0rwy+jp9jT40vPZckhFACWAs2lIjuPNInf
QrY30P2xmYQHw3YbvNtkK9I0MxIzoPqFpLGetey+B3UbLmzNkM4SV552x5oj/K1kUvwBeUy+2qVw
/HWQpcXdomK4J7jXvkcHNmITyxLzBMyJAw05AZeqpkuuylqRNewopO3cJ4H/ZBrVgiZn4dNuA+cC
AkuJH04msMjVJD8xkY4XlPfkvMyKsAaqn3r8MKw+8bduRccTpgSenweyvqMJOxHCEZ7MGsHfU+cV
r72T0llZVL/cxGvCCvgs+bMfBwQu4GMcT7xaqSceqwSiB3WNl1x2MUbxw1iTH7ilSCxIe+sT+KtG
xEh6KGx9jW+aeWQo/GZdGaVnXs0yA5uxqtGwzI8ThZmdrQcxS4DhCnTUWqR+9MNrMSdsUna4i7IU
9B8bicJsXbagTavQQ1LZ+B4XU2Z2On/RQ+u+pDpsLyqHoI21jIK2PTCBqXDRBVW6F8Ey7KQr2vqH
KDe1vyO1pwieU7uvDmg4Od7BngWfCRFp3EYLGO4bpjLJwDhqmPWNbxslnvtkcI/gg5IRIqZXm6ua
djunKSy6AEubNWIKrGxN7mfsK5+EDjvNtoAqKixgcdic28qcnDXdg8rdRGXtiSNTASwrOMNoHteT
AB2IrbO0GIvG4byJaM+V6yEvrEsy68dNAI2SPc8vQ3Wc0em9DpBevA1Z7+wyjQxihVFLpw8ae1S5
6ZnENo+BPyBx6hU/8x24eYHJSxVBeIM40h02pNEH7sEv89DYGoXqGKDnGJwXnRF5IkTjuEC1ybB2
cBhWiWpiZy/CYKguKB0sF6WSUYZcO4Kp4Fl/jjFcqyq/MaOH3aDrCsS1qTAKOIarHrVX+tEq7Hzz
hwNx6M3ILQOiSOJ4b2BjezA1MzpE5qRl9RKEFnpkTISYHgckqHDVISFgDYXBQ3R234pbz+voWTV1
z7g4ssPTKKfOPcUFis9t5LkUNbmNBmsLh6Fj8muhX2MeJgz3umi1/V1pv6vPmG9U9tiIznixDKtt
Tr43VlfcqRjU4xcm7wh2h4uMi0sZIXTNRCKN7BwSsQkjMB7R18j3yaYWJ7rWMJOzLUO2vdEQY0ZN
hXIVbY9RvZmiiArqV65zMC+ZpoptVnEp3zKYrR5DKxWsQcKRzsHYjgk3iZTNudOZHxDuXIJl9nGK
3qq+T09Nwa1tY3RR/oigQT56XNdOJlcgfYgIaMJqhBIihpPYmulDVGOSfsf0UY+XdcLwjH6uV8Sb
0Z5L5EVpYvPOJF2L7CdFcm6d88jJ28eutarxEidsox6KvHGwKbdpG5YrBruiQakIXn1PfU7+Laex
5134gYElM6G7W78hoSqMhzBzYGPolkQjbN+4NNfgAUgnDKO6Y4OEKl7RxRtrM8rBuufmvGFH5vMH
ldfoc2amVbm10rIxmP94JsIBYzTiS7IJDHefIQEFw5lNMLTI1qRrVzPCCY7LpVO+5NhUIhd3qhtX
xwK2MvAxE1PnWkOR4N3hexouiQHK7BeNA1KNa+A+mUdOLSqNZ9OikbZpK9jFD8bMReUpwq7OMLbQ
cfDCByNcOkREgxycaEymR0Zfkd4pxmhgtBCO23sMyzkW3YRa+hKDSx0cZk2JsdbN4LHvUpJg3Qia
II93yu1yd9+PkRE+4uRGLbyiw65z8mNj75mUKIuIHM6jYJNrepQYmYmxBPaUREW6KpFkEZYZYOqn
bIxskBAklW8mc0yyc0S/qd7aGCiaA4mhqrwJAj/kCboRgXNLl3pCsGYXcAdeWjsQgsv/1IxrapKm
fixVX/YndruqekvjxnB3eZXb0tsg2Mmxn8VmI69LbH72zRhYU385NGlTXeNCCGYmPfnE4JAbQISW
whTRqSuZMD1PZHzaW6YH5F2z2pNpR2iwXT8gVrQnoJ8c0482stl0WleuS9A9FVbJENfPkJJxWNUu
XlFMrI8lViTvw+rSOrhZuGXTdppbPqZNDU3bRXY0oUDdeEMqgi1jkKpE65Yw7dyOILoWZooUtymr
19lVbEOUhsjNP31Ce7qtodOWw9/0gtdxDKp7j5lOviuDsB82fVYg1fP9lA6ip6HG0gKc0HWMTSS+
zZUf0IFyA4W/qtA9aRw0XcFPY18pNpEOZHwl0si9Ejl3i20ljOk7KR4OFUTedziY/BGT/IbU0gLX
DBO+lWafRmJqR/aTxHCKKb2iBsRnQceedhP2rbVJpsV1Sz24CGBS9WyScEO3l5HMRctBNNCdt9QP
R2tLHxMn7yDCZ5EaDqbNmBvaQEJGdtASDQjXjhkCdMyGrYblw+TUHCMfbdYU0WnVLGMyiBJZMD8j
rYRGM7Ow5tBGJE7CEaGXiIEEAtK2q7JIbqeSYNwjdGDq7tRVZryWBl2eLTEbAk2kw5Dtgsg5gQaS
dj0R5tUykKR+DtZMuYdwpZwyS3bA7jD2e2itiARbrrcrvlM33CkvkGQntxwRK3ir9nMQ04zZOmhz
XgHe688k7pEmgk4hG0GFgkPYzt3SOfGeNc9DVk572th+v21xp+bbWZWme2DvMlFMcX26tpoYZPM8
5fYMcS+WT4Er1fQkkD0OJLUbenrPdE6VPzc+bBo+WT0eCDJJr6DFWO0ddyjg4uEkJufIsZE4jHBC
8CQMZ1XT2yt03kJfId60m4Pvwc0Bl0fCyy7WEfWhkJWNy0YqI7vMDFwUa+btdXRIDTk1uNVaQiZX
YTaE6QWs+RyZQ983KfoFN/kOCMC1Aczq9CLXUC2vZtI558tI951/DStx7kFqwvXZeIbhvwUga5OV
JzOqHKsRZXEoJoZY5C+qfPmXTF7lSKZPLK7+NYkw+/HGD8W3NinC9BocQFQcycCT864SXnAH0keP
W/KWcAaxS+rmcaZDipAIv3GB25wdhGugPyJ0I2SVL8LLjWcfMl97gXk4ri/8KstHPhEUA6ixu46O
X1THPiQt0W9nHkPMBlBfY9MbQGsefRuHOFQnlPo7vjE5P3KTj+wNURV1y4skpjdEVMRb+k1qAZ8H
wV/dDL302nOufZ2fZVgQsThjymy20Vz3oDQpZ9+hSiG9r6tevs1eq4dtTBT0wB+WVSy22akxqA/z
tPO71A22cgoh2pQkjDoPjgc85YfVmohhmanm+mYmtmTaGIPrtHsh6Vztw5JTa8V+2RO/MjlhuGns
Sgd0ooeaIPSGHWVHXkd7X0x294kFHFIg9j//OhaoklDB9YjrtQ+q/5gj7NEHIzSydDPQUe1/VHTY
4c2nDMIBl2gZ7x363NYGZT2M9nIKooekN9Bv2mA5ytNQGV19ZO4uzQ1jZGPYocuiN+h5adOeK4wZ
B49UwpBCHogMKkxsQ9pmFAsQ/MNquf4KsGJXDnPv/RRWTf/mVX2J7GQIX8OWHFNZ22Lvqdp4HBwR
IlsBu35XZlN77ZGJwZqHhrdlSRCeEwXNR0cE78JEs5DllXFsUO4H9m1Ln+BNsQ/uZgTnJ88c2uaG
GsK6cmMjcPdOUHBhcwBoflQyjRDhzeqEYdsHkGiPG8kY9p4tzd5nqWFVW5z6/hZwbrWHuzDdtoPp
YCWrwfU5yv9Ox264b1OC3o/Ys7z3iR35IrJG4yi6eH6FuArxtQkDscbYRI9SEYN5yCVspJ3Zj67H
CWIGzqatU3XfpKN/UgrL9bpoB+SoGaPmWwNYiwPjNPf3qKOybW0ROQqO298RGIHIpoqGE8rW3uSa
3vrZFTDoPjvWthvwNhDauO4NyH5tnsXHVM0TaZoI/1a4a7NvMs/Bu+rW4dpsZCi+V8DNUc57yknR
YbB4BtJaGfbSbe30MwTjVJBMm2JJN3zL1odGePIuThzGCjANIWXQFSD4T+CEuhxJwBDtCgts/4Mk
sgCotILaD4HBVJcG3QS18ZhK4CDOi4nwUFHPFHhq8rAUwTbpd1hWJ8DjjnVNkz86pwUuaAyE80ug
J+eRFFfEDlwxXSCT+FYu+IzT7EiyXo4Zj5Ei26rBs0xhmy8jfk7zAEZxqY/o/XXM2oYGQEBXADji
RUzUAQLPrM9T7eTNGjgN3g2oroyYjuaY0yChYKzKfedXzg3sEtimQyn2llbyAiqds8eI5FyH8Lme
CkFcB/EgckfVr+6SspZqH2YRrAvJ5Y1dOHQ7eWEXCHPppKC0WDlZaDAeacACbOqhmOg+JNKzN6Tt
QdNqLdfX6JxxNjwlJcxsIXR130zKvqS3J/GKQ7V50rNoiC8TIcPBEEGzxazEH+rmEOLSirYl8cPw
NoGdEOo+KEFpWOuWwzuOYNMTEMxXiBCGmTAJIPE2aef8sl86PpwCdJUEnxqMLbgSt9CAx4NsLf2N
UStswDk23zLiJI6xO3kH3E31EQNRPm2DBHfaRpezURxdCufq1RDQGndOXWjUl4SGumuzjST0Vm5+
3Azqwcq3Sc747IBMnmynPKxA49NYrKzQh3BZSzy4Q+YYJK8K3fBtd9zsyLKcx30mi0Ehx87m+AKn
wRw9RiFxSw+C/ZbSwFNka055GJdnyPU92S1M4+noGeTFmEHobaywzb7nvJsXQdK59AV8ONfS8W7Q
cY0UZ/xb2wwlYk9hYWpuRU5fsu9/aIuFGtVSTAfHX0bLEj4Ecan4HLn1j/FMaDXC5/0gZyy0Lala
8XXTguSCkpMnn9BY1U3t0vUipTmTp6Eb78HP5O6VWebYQkb2d/IZnDkD+gS5aJO7pE3tOvi8cBHo
gmiId8agTojtLFWucElgOs7aemapOsxzMrC6zHr7x8lgFMWBYIEPzPY5TBOLYMCIIOB0FwL6teNr
1OGzMW4MZJb9fnaMgtuh4bVR9YD+08q6TaVML1Q74ISkrmLeQ5yiu+YmUJhUdG0IeJKkLUIK21Yd
9+Buk1mz4bkgxJTbqo3BVb1vzsQcz+Uj4chG+zxpNfBbtZ3tjifPUkxEj1IEjHs2IXQQ+YbsccCn
15B8zFRBJzjJWOR4wJONRwd7eeX8oGNgBedxWhuRG92FhGpQF8CPMKaTz5ldfPQdHzmkaGVKl/mo
Smd/m2E8sW9syzPM4x//+d//7/++j/8n+aDfB5Ctqf9T99UNYt5O/feP8I//tP/zr8cf//3DIACB
5qsX+Sb//v52l3FT/u8f1v/ijJ4B0tjG96ntCHXorbUxVHeRR2vLoH20xnq1Vi72rV//OPeff5wX
/f3HJejY6KEk5ntcCObk+s0LMrX6vWcvf+Jf/xTi2yhzWufd7/SVxla47qbO/s1fPPj7w1G7hDa9
/+nddFpzQ7KE4j5C4NPv/er+358OC4ZMD5D272laodkLc1wmpX/zew/3/v5whlrTxMV3ep/NhUgB
Zht4Q4VRPTv/3g9Yvuy/fPAwOI3ArmfzHRircwTxFR+KuU4Pv/d05+9Pd7GdJl5kVJ9hyuJ1qSzW
gdV/+72H239/eJUvDQ6EfO/0obu3Ej7qlUq5VPz66ZbFY/5hdXnLv//lkxm5y81jGhefUdhd0kW5
xIsybNRInmxpVBni5/jSG+UlOQZiNabeqyDf5tc/+2cr7cvCBoxOs2vCWUjzDwxxjngz67kF/dbT
3S/r2JWQPJJhcL8bXJkoWOqBIy25/r2Hf1nIdjbP4cSB8z0kc3xR7SwWxOz19x7+ZSGTmoHtGM3Y
51QsgrNqKu1np0RF9HuP/7KSu8icpniW0YcBr3g1jDiPStz0v/fwLyvZYWpQFxR931G79avY6pg3
4O7/l+90+e7+4WV1vyzjGRpcBGuFtjEgSJDKwQfiNkRITvXCCCE/zJQ98Ux2CbI5+/cWt/tlcbfE
XyH1tcf31vVQUELGEUcpKQt//YEtb8w//UlflncbUD+7puF/DK5xmSEDF1Iea60vCQbYll0LT7/6
l112eX/+6Ud9WeoiJMckV7p7b4r0FaLTGp3h1mzdu6hY+vPD9td/0fJV/9OP+bKsA+kks9awsiLa
7ScJ/m9P7PgACBC09r+8CD/5Gc6XxQ3RNkMnT6OjmmtqQxvQ4SvT/V//AT/Zl5wvi9vvSayF+Thu
LaDMKHXtxvi9Hc/5srINP9DeFI08ubi25K7Ln37vN/6ypEEiWlZCubnFBk0QV9m96dL3/uWXXh7y
D9+n82VJT9qmnB2mcWv40Ea3Iy5AKZ8a/Xs7hvNlTffU56NtiRG7LcE0c/s9EcHlrz8W+yeLy/my
dpHZkOftmuMW3M9Zb6NVt1FbuUHqucLgvmm3V/4m3Ty8uytguxu9GbfoBFZ69dT8y+bxs8/uy+qW
E1cmG+jstkD5QqO0D55S/wFoyG+ugy9LWhLGZUfYg7eyaa4J/UJoPj3DgXj+9Qf4s1//y1IuaagN
OTSnbdQv2Lw4PXIOXXFp38x05v7l/frJcrO/rOVUVRz6Jl/SaDJjzxumQzJzP379F/zs4V/Wshjh
T4Yw6LdJYq2gke/Ix/yXc/Qne5D9dTEbwKXoAC57UNsTrxSWt9yn7AMTTef069/+J5+/vfz7X4qz
VMZFl3Z8NLn3XqdXDa79CHNO/S9v588+nC8rm+ixJMiYPGwDfH8rOxk/iNKIN7/+3X/28Sw/9C+/
e933If5a3h0LX7ifkUDEz/BEtP3143/2u39Z2tjW/j9pV7LrNs8sn0iASJGiuLUt2T7z6DNshCRf
onkeKOnpbymrE/5HFuCbRRAYASmS3U2yWV1VdHaA5o3qpejfGH093y6ZXfObcEc1l2XIUUWjgEup
U/5iuuQa5WbpGwNzyS69BUz55/l+lr5f81yjhzRnA7yLK+Jy20O4AfJ9K1OzNPOa1/agLrMn6KC7
Q/ZaAzILko7aOV302URzVlbg5UPwHlKQZdX/cZqW5VuOitdqJRgsfDvR/NXqKEgvVTGg+g66f/IP
BwWWj5fqy75ec1nObd6meKp38UwdgC8dUMbzDS9do4jmqWBFaafSQcsxTtM/+e3DsG33z+DQ23Vi
ZWoWLIbMU/bFoSClTFIxYGpyBy+asgA56oW+SjRfnaCSYaIAAc40oKzhGEHlYqzCC79b81SbS2Q8
xdx47I3Gp33hweGvA3+Zj1pxxw8A8XZDwB3HJ2msREUy+8k3EeDvGn9puPF7CV01+A8YtbYQ6npC
vehL3/CjQ+kvknTe1FnPpIFomsFWDHMh0P/9lC9d5kCrRmY8K6zGbz2QqUHixhFqm43Loo2pue2E
e6QVqBTRJsTr8HUdr6QPZsf5ZqpMzV3xLAM0ugGbBPfrb5XxJwW1MwCW71gCkUCHXp93rwXTNzW/
HUubc2Qa8arR3kTDVRpdtr+amteOEngHLrLBBc8TSu7EthN41kUq+BkqamplbZc+XvNbiRz4qGpc
JyAf9hoYEAsHmWq+4lxLxmpqrpvT1kceBYFnZt1tQSYbmdmGQH/ZYuXRYM5VK1IX/LsA9JGVAS0t
uubQBghQbdpjQCIAv5uNIkQww4YOZIXulXg8v+IL+4BJ/w12BCx6bT/AIQYFjQbSHAE8AyYtW7kZ
LK2JtvtKgBYg62OgTA0QhaworgfTWgkfS1+u7b4oN7QgOo4vd9obph7t+lj6K5vv91HCkZoX23VD
oPyBpi0ICQOyukU56LaNkl1I85Uuvp8YSAj9O++AfeBpgsCcnBx77x+VvJxfz6V2NQ8GtU3Oe4VN
AGQUHmjjngWADpc1rTnxgBcNwsHt64oU+kJGjxekbMW7lr5ac92RAXjUCZhJmX6S+mngK2Fzqd35
9y/hPsgbOrSz+YGE0q04HodAsnbZbGjO2WV+XgPjjmN3F+1ln+ygf+2eb3rJ/DSfhJZdoyaFic4L
SCuVSDQ0P1DYvh1BL3C+h+99x5GaW1ZgnaKWjNGD9bvkn0n6WYqLkjqO1Nyy7mNw3lXzlBvAATfV
Dvi8lXi4cPhzHM0vc5VkAEEgIHaAk5T5aULVZJnb25wjrtymRnrVgDEUcCsly935mVqwIEfz0yEg
wOGOWGZugFEUANe+7VaGs9S05qo+saA0CRk7t0mPUf0IxNhln6z5qWJT2DkT2gV8FI/eILnILkqY
g+/iX3cC9hUiSBRxsWwOKMW2Ljt2OI7mppBmA2A9xRcn0IyFQoz9dNlMaD4KHSED7+JCuZV5iHoY
u3e+3YW7q+NoHqpgXxTFx9jWrrK7bh/d/iaPfHtlPEDhasU6FoKAo7kohVrShBpcnDeGT9QuuYlV
bSB3Owi+Pz+IJfPTHNWKw5Iyy1YusSiY+eVWhGtPQn/v8P97XAV5nWYoEC4Hv/NM97S19+D23UHM
8haq9xv/Zby/sfbWdhtung8WuHifroO3iwYkNFdFAS9qDQRmLG2OAgw2zmURTWh+2g00Q80aIhpH
6T5CwRX0t1YWeWENhOaqcyoZ+m++cq1U7AahdsJeu10t2I/QfLWGqzYsMZXrVM3trP+BCiV3LqvB
m9paQF7YRoTmtxao+BmIKbDMYHQC4u1WlnJLy7Wk7tLsaO6ragDV7ATb6shBApWaUG0DwXOxu8xc
NB+2Ux8vKBYmqJB3IH3dTPz5soY1zwWfZN1AAwCLimIAR4D5by2tMlvcd26luWw3RU5XotbQHdr6
qgE8G5kKUIkB+d4Nv/gErtPzI/ibTfmmI1vzX5mWAPhDQca1H0sPddyf4q7f7I1XkBl68ZXzVFwf
+Mv5vhYW2da8FkSCVol6R8TozC2je7oW3hZs09a8Ng9l7hh1gPQi9HpiQGfj8B24o5UdYKl1zXEj
bkExxUHrE3+Kkl9V9GRm7+cnZKnp+fcvZ1aoujgmdIcHF1Llm6r6waCXBELdyxqfV+FL4zMGbWbP
US5qDd0epMTx2G2d8LLrnmNrHtui2jqrauyLZefcCStzLRAinP/yJTvR3BX8nUMZ+4g1dACNUskg
4GKtROG/Sc/vzF3zWI5ab44yBOXW72rrfyaH9mBsAeDfTncP2U12w7eP4vhf9vP8SP7mcL/rTnPj
oUcNDxgkcES+Vb/9B6o29oMJ4hMv36iff/y7/La8NY7xrdj5P5KVMc6G+U2fOtqqAyAdh3LEUonY
sYkTqLWmvLy3QaTtAis2HM6Pbfba77rRvLmUvmqHlCo3dV6D6iZz5K6owJL0Gqk9wK4rg1mKT1xz
bpRbglYTCscuSDG3nE/HTvp7OkE6CZLFqBq8L+HwlewfrXC4yR3/mvrOdgKbQp6DvjmZ7ofRcM+P
eGli59+/eFRBwNdr+PgU2r3GAF2GD4H5UEUX4V8crgUDf8hiHA0q5WZm5kpbebgqryzV0odroaCN
06jrwAMKMptU7ioD3A1J9qjKqwEajysbyUIs41o86Boxg9wR3IFUBWMaKPgKPwM5ZXBRvtLh9N/J
B+xXGKlCrHQc1E/veXBRvtLRwVoctSqVAcFstw93NEIVzI/Ycbtqf95klmZF838rmkVz0la5PvNB
1lbeg5LJG8BAeL75BR/UAVlFBO5QH1V8bt9vIYdUyBs+5hu7uTbGja1WDsWzp33j6ExzdNB3Qcs2
nmc+bh9o2b6AlndfF9YtELQA1pPd+bEsTBXTHL1MG5TD4cHUDcfrTNxEkxfFK6611LTmuMkYNN0A
+my3hiTJBuz/iSfGuUTcTlLv/Ncv7Fls7vpLbMAhEGJzPb5eDZ/Cuh2GC2dFc11U/KBOfj7bDOxp
lCdV3VbGikctzYrmseASbdN83gqb5sawjqn/kF6YGWKas3YFbxKf4KvHYSeNm+ay13WHabt3BOKP
FGweeLSw2Mb2fwn7suwh0/wURLyon0Zlq8tRhcVrlJ2YF55mdFxVBlk91Q9omo1uat2b6UX5dkeH
VKkAvDsjxympDDIPDO5XE4qVzhvzgsfrmCpEWR+aKqh4SegjeK+g6WFANUi9km4tC7xge5bmkS2K
e1ND4fCQm8U7i6Y7VOD/6ZLhsuXU8VUMVMjwRgyA+v42tP25QnrlQLI0N5pDZgk4sPO0xMUMwqo+
ZBY3bQWWvb67UzEKN5i99gy1sGnrQKsOJb0QQE7QEQqT59JO234lYPjs1t6cFkKWpTkpZMpQk2zD
MEEJdgKMMM+Hl/P2s7S6mpv6JsmEUWNPJYX4r82SYGtGSXYHZuv09XwPS5Oj+asNcQEfggQKTza2
6UImuTsYAObvbDAGuuGQ2ZeFdR1IRce4yasEB2fIssvkCgxo579/YeP+i677ul0QIOVBiIyjZLZP
kaSJgm0LPpmCosZqCB76+Of5fhasVQdUgZARgp4h5klk4x0Hz0Awq5eMYGANkwOkv1e6WTAlHVTF
LAl6I9IhD1LJTyDPwQbvgMns/BiWGp+t7MtcFRV1RMPhzD2B+glE0tppJc4t2Cmde/zSsj9E4LmD
+gDoqFAPTUBL8lGDHu6yz9a21zIUjk8HfDaqJSHsl2yQzLmsZc1xe7AFKcrm6JZfg3y3HlYmek75
fHPQo5rbFhkt+7SM5nabTTrdhEjFxQAZgzUNWrzPKXlMwbJ9fgwLDkw1ByagGlHgrMWGK9QWL16b
LHlBOSJbg9/8hfB8MxgdVZXWmZRhO0//6SdUOx6exoe9uL0xd+PmGdRua7n7BRPSwVUDm5kDscKu
aK5ocwIlOfh+38/P0YLhk9mpv5hnmXLQ0kRoOzGPwXAVrt3cl9qd1+RLu2SwLJ5OaLepf0kTNDS1
v7KqSy1rriob20C6LMMdNoth8wOIKYuLIjHA19pHg24UvIY1P0Fh0d72Y+RsoRH/fMlMWzpWyOwh
xcvsoD6ZyfgKKk08ePuoJDvf+PcmYulAIdooZ8ygtHFSPbiTzTIojni2/5VDpm13WQ/aDU0FqPHy
UR1yEjVPcUAIAcNTBlQ0ZTGuDOL7lQVn+b/T70BHEmz5vD5ZQxd4vSqaR27SZOUSvtS6ZpG1ygMK
xqf6FCYtbmiQRwCP91gE6vf5Cfo+slmmZpcNmO5Aeg+IPQo3N2QYfjgc0nUF9JCsfC9icYPUjtuB
/vay7uZhfnGwhuP0Cb6h9tRH0VvpB/ekQTd9cMiA18uK+MnoUHmdrD3xf7/JW6b1b3dglRdQ2oKB
gXPds5xyP6bgduDOccqsF5QLrdwXlxZJ23ZU4wRpDzaIU8RHkJVO5rQJqZNeaGCafxcBFPZ4KKxT
0kBcHgwOTUW23Cqhmnp+UZbcUNtxKugoAClGypPNm9uOoKi+L8EJYrH+8XwH388P1aFEuBSAdaRA
B0bVF0eIv5XgFfSnw/nWv19kKC/9u8iN8FFGC/M9zfYEtnuwPM7s6zAohiqPjWXz4/mOvt+ZqdQ8
HbKOSLlHvDxJp/Oo6J8hwf4EHmJrA7K8lZTSUh+av7NgzKwOOkon26mP6ejnm9yO7sF7dHFMp1Lz
+RHykyCJaMgJtIrxfSPBSZY7rFmJWEsj0Fy8Y04nbeabp8iPQJLdQXQlq267Kb9uhbmStloyKM2v
iTVNGWQjySn1e45HA2dKUQnRGD/OL/T3QRE0I/9aVBQkICKtqXlqEI2ijNxDYQtiAar3WprvCMBC
YFa6i1ker5wOvvdAqkORIidxTNpx89T13HqSYEKZDoUgpIeEZFRcdkGnOipJQCUWTwEDdM1i5eHN
0Ssq9UhA3gzmAJAgZ0/nZ2/2u/89X4Lm6N/ZcxQQzEGH2euq9AmEqSDXsoRnieY2NoZ77MZ7Ya8V
Qy9MnI5MAuGJARBaQz+oWV5RZb+ApvbIzOzl/FAWbNnRPL4cE4N2VgXWuNE+hix66oj9kFZg4+nb
lYTMQvRyNIeXZQt6VD/JT02GV7ZC3SVFej0xeRsho1mU9kVbFNVRSxU076a2NKZTA6WJa3PMnH3c
RtI7P09Lg9B8vix9Bdbu1DwFde7hRdh042p4nJc59EHFFvF2ZSdZWm/N8UFI3DdZwaaTZDhHgxud
7H3ICW0NlV9GD4DD1b/mCzo0ZYOzbDoxUD49+G1jHEvD6v47P1NLA9A2c8mNpBQin041B/XyZDag
+Y77yutGEOKd72Ke9O/8T9/OpYIQGGoBT00P9VgICUYgvUMK5XzrCy6ho5paMMk3KjWnE0nYU1XD
uztm7iul/rOmNYjdwiTpIKYSpEaQOummky/BOg8+MIWjO8ojcK1Zex9amCQdz+QMXd6i1LY4Qa62
vY2j6t0s1WUgYaojmlSm+tEoyXCCqhKAq6x7jIJ65RCy4Go6pCmpJQGRQeR8tG3+lNjjnlD6qWTn
mcX0BzxsK2FpaQnmeftyUDflKEBolDgfkU3uiRzvBVePUwNW1cvMSHNkyIb5TmAZ4kP0tjvfOUoW
Q9Mj30ORYcVSl2ZKc2TWhj2DijOEAaz2mUaPZZNfpX3kTh3U/rq1TNmSP2gO3fk5g2REH5yYGYHp
FiNpeP+IYqH7vJeXnXCF5tFBVoCiYUAfYPz7M3eBuHGEmsNxvpytb6YLG7cOeOqaym4Cya0PJaJ7
Nb1QXANnyyqwLP30UjrFyhFxwfl0uBMk0HgMHVLrw1f2jsn8Yd1uF5ZDRzw5nDkok8UYwKy2y5U4
zLyadOA74NAeLjJde+76i2uQdLKFmUEqaEqKK9jVyOsNyeSWWO/nO1jwPXv+/UsHgyjSyPJT/9Ue
5LHEEQD6Wle4Nl8WQWzNtROjBWOVY9O/U4Tvn29LHGI1YJrbpfbaYXNpjTUH71IVJzmEeGbJ7fux
MEBPx1cZGRYO6Lbm2hSkQxkQhcNHTO0HKaEvwLI9w0VvPv6F8qEC30RWr1X2Lw1Fc3FVxiCuqRho
P0oQ2FzR3Grz51jGkHU5v+BLRqv5d26gtA052frDyEvI10AaIR6mfVYx8FqCcZRAn2CTdKYf/z7f
38L06TiowPcDqN6O9YeS/jZFAK6hE5BnIIiPwOmNmNJ3+H3VFBbiCp9//2LPdlzW3Kzt8kMikMwr
lcDSoFmzUXnv5TgkxtI5nB/ZUlfzXvClq4B0dsQGp/woMJp5dLBvPDLvJPI/0HjZksDene9pYXfh
WhTwLdCE+o4oP8Ar+jhS4UEOw7MkatTYzzBaK7BZ6kULBY1pBKh9NsuPtmmPM4sK1NpRDePcitbc
gtFyZTdemjYtJMg2tOKKjeXHjP2YuxoxV0kPqR+JLEQEcQLj0nnT4kJRD7VKkNH6kFOxC4NXmtbH
IAIyNf8Vj2vXwiUD1+JDkhkmWBHT4sMHL5mixd6HegC07MCViAI/jMdBzIgxvvO2sDR9eoCAWjDh
dVaAhxSKGSCsyOYrInzITDKQ3/8/DjVcCxVIDVFBcLQ5QR3lAEIFTww95PP63QDduca4rOKH6vAp
1P1BJxnVUe9VytsfYVTOMpMFy9cq7xcino6cakgNEuEiiT8SbNONyaCSlT+0pL/Dc+nKNrewi+qo
qU4JI4rwMPrh0xrKS2GxB6HsKZJkZdH/1qt/c89iWgQw0WxEjMZ4p1AxBv1qTwMGec02tiNI+YIH
F2nJLTJVhf2EUAER5IzmsQS1AyWdITc2mFer9ADi0i5FZgSS8O8McqqgVy2g/bgyCQvxQ4fCUCfw
paRJ+R5ZxfXscTPpk+UzKCMhNq5mkBf8TYfFZKHTZ1BQKt4rkNTPDjCraERNf5eBARigh22J+Fv7
F0Z5HSOT5ERAI6/LTtRvf87JpXlDaSqwTBPyFgSvjI6XJRp1uIxsYtP3lRW9y7SRL43KwhfQXRRP
5+PGghfobERlAKqqXHbhu4F524HXfPLAr36ADtS0g+bFWoHNgifoeJmqd2Q0Zkn4nnd2M0F8itXG
TATdJFvoZ4R8JXW9cEzSgX4YiNUYIqfvtixZeagLwrFXTQM4EM9P14Ix64Rs0ASqYojRmO9dFAFq
tGHGgFr3DYNuuLXveA2djcyibSW3Azibq8/zvS4NS9uwkIYIyho8Wu9JCtmSGxbbJHvpzWlqLoKr
UR0SWPFgCvKwL99pWBY/wAdGP4N+YK+Xfb62N0HuOQVhLW/eizJPgx04ZUmz79qYO/vzHSytirYj
KWTIhJRN+2742WYiZEts5voI4zyj17nde+e7WTLiOfR8OdlNqACZRN3X75afR90PqgbhPwL7Zyaf
7SDs4PmybrSTA0pdJ2aS2nlLhLyFnqAXCvGhoAt5vvkFY7K01YCEH1JCYeW8gRh4aD58mUGHrPWh
RnLZ5dTSVqMrIKPR0Ui8jWUDSJOBIz4U1yZIodtqxaIWTjs68ktMRaxyVBy/ETssPAg1QUO2AlCC
4TxFO+rs2g5ZwarMrN1Fk6ZDwpwgmuzOgDpK34PJNvSz7i2Fdka+cvhdsCwdCVY4MWN9HUJTImhQ
DATxCkHA/943kxvaQ6JWDHhh6XUkWEANBmUAEbsqGR5pU6mNdPDX+Sla2EnoPLYv3hHUzcSL2AH3
dguhUCxEUXfvPRNXtS9XMoJLXczj+tIFGPvBzGwm7ZufzTLTtIC8oDcUEH6ZgJPJClM9JNI01qZr
qTst7BYN5TbrzdhN6h5iYj7Nt74fkauqTTIvAIfNn8tmTnP4woaoUwWlMEh3pS9NhXe+iBZXULi+
nYZVoMvS2mtuT6FaH9BQha4/4CwKnjhnOwNdzo9gqXHN5e2R1iZEpmIXsjivUYcbT0pXeZ4XlkEH
i0Emt6pA6AK9ElCzQ9HsYLLgfs6ggrr/46Lv14FiFpSCIRQcpW84Bdk/YhWFby0LIQp7WfPzvvXF
bhFsDdDndsmbgCie4+WpA4WvHNKwa8erpSmaf//SQQcNMRk1cfIGAb+3agj/s2Nzb03sylq9zy6E
KJ2Nq4oL0AqDm/4NAo3qlk0lk7sk5wz6oxGBkNf5mVoaiObhPR6j2nGwUy8qwkcamg+CWS4ec6+c
HiKFl/WhuXVjW2Mg6y7zZFYVhwwMj3/6EuQhTVwHFcSEner5fEcLXqETdmXTAAoOFLV4ZWJBYbFy
1GayAOk73/rSgmgOPUSsY3Hup94AlYefHKeTzkVhIXthLE5j73wnS0PQHLsJhhhaFTL1pgLMxhDn
GfaTGi4E5ejgOxKL3B7LHCth1REEZ+ImfAcFTduuHGsXzoU6W1cZtGOBosDU86FwscmVjPZhztKj
DS6UncibEfkrtUYbuzBVOghPVEGeIN+TemMdP3PsDm5BGrZywl1qXHNwk1lpxSER7k0xuw/BD7Yd
crkGUVtqXNu5W1CdR8WAaqtBgVkBysmFZ3dyzU7n0/E3OQqdsMuHhEwK/qbgLU+QgS87+jcTJoPU
7aAYvJlwWrDyX+Fq9cpCCNEBdxmKDuwA6qVeQeRBQQl2AxZo10eioYfa7orzLQ2K/htwR5yaSVur
4M0sokPF8p3Nrqoy34WQtoLO6UtsvoycXLj4mqdniQwDu42NFzswkUDMVaGyXQoJoQsToqbm5Q6j
dSVTaZzm3MmcN5mf3caphZIfNNCosxJMvo9YRMfgVdPo0KRxQpe1YDNXOH0UQw291tVjyPerQnQY
Hknzzuxy2zjFaX4dKrJFGZOXRN22SzqXZNnez2+rbC26fO825H+weAWUnEtJUw9pVrhMUAQ5avlB
cSpX9o+l+dKcPuddNfARF8BKTMOW9CzzwL1h7UceOO75+P69sxAdh8cb2y6tUaReENbiSBxp7Zu0
NQ8cOEOI9IIh8LJ+5jn8ckCR4GhgseEkyHqDTPKKiMlwDox39jZgfvjRlGHAfl7Wlba9Ax9uqbFC
NGs6R332wwQCZ8mVAS36iT5O0L02d+d7+n57ITpGT0Tp1IGGKfZqaMzc1jR7iuzU9SsW7o0SrAhC
rME+F1gPiY7Ow5NSXcg+EyeKzGaMBDLBFh+Y4YFPxh6njH1HIHXVqwNkoVZMY2l0WlCosxR6mKSO
PTHFBzMIPJzDUT/hN/e4RO6nWKxlsRc60sF6pR30dKzKeIaPPKddO2xHAa4Nq6oOdlNDaKq117D4
S13N+YQvZsg7w24NK4AZJt1vnPoTwGbja1/4B0PmZCPC9uUi09BRe/agwCrWopSZ+8Gzo/zfEB1+
b3q6t0aSb6w6/nO+n+8TIdCv+ndAhumIQiKn70GqPdnk1oQ6hvRY8v7gFP0rwNqPbcS9830txDsd
v+dDFVrUNegMWwtysDtBoP7kpinN14QUljqYf/+yOgXlnGJx7FPW021bJx9dEl24HlpQSIUkeQBh
FA9vjLciNaJNJ7O7NrNcg0LkgkfJw2WTpB0Mor6NzQHaiJ5QCYOUIHTZbyFbrtbI45csWDsLCLNq
SwVqZM8q/P2ESm6cbXu3GKbjBJFkkGPaF6XSiaO5f4+jYBcNCh3VVvRhW/300ThcBisHqIW11jF8
oa+Mtjdo7LV2g6JZhxbxsBmjbggvs1YdwAfSVtyN4GieoeJxZ/tj5eFge+nnz8vzxVSNwO79ESq7
XhuE5ocF3XIoEUy5sTI7Czu/jt7r4giSoGGPt4vWuONp20DATnkO9dfgHkvTP3f89ftHSD+GeMvw
Wqf+yZPW+hRmCB32806wEJV0PjLDSkyjqTD3HFvHkNA75IQfqJn/zozg0DbchfbVtHKyWHAIoXk2
5YayRyuMPcf0b4YQuew+nE5WVHoMpWQbdeEVjAjNs2nUEkxZFHthKDpwtFgTtFhbchE4mgjNryXo
fieTIJBPXZb7hykMjLus7YE9Pb8k84bwv7cwouP3xjyI2JQhLo1JKLwgtQ/czA/QogVPZ5us5GcX
1kJH77VEBVzwOPbsbEKWVLYeAuu+h5boJiiHd1OItVrGheH8D3wvUgkdeYJVN8j1MIlPzvpDlg8e
3txXAuBSF5qLK6DVE5bAsMKqvsGpfuOPRrAdmHSHUTyfX5UFP9dxfBWh0AvGI74X5WntOhkhOPIU
9U0rq+7CYWie3g6sLswWZivrHMxFGIZM3u2xu+JTdDw/ioVgoqP52txJsi7A5toApAGxZKd1mT+9
Xda45t8NtHKc3oS65BR14r6Q8QRZz4lehhEkOowvrLMsD0ZMT5kAzd+oHnQIqzj+peXVnBr1wVJY
CiaU5OE2KJvXGMC2IS9XkAFLFqpv0UYah5FyQq8xrJ+RZZ+o2dF0UxJSbMAGWbUr4XyhHx2rZ7eT
1QmGYTDR34b5dJ+ZLYZB3ttmXAlPC5FDxxTZI0TTnTiKvK6dbvuwlZskI7eA57i+ncHB11BZ7G9u
8ZtAqCMB+ZAFbQb50lfc2ZlzFJGcon1b5PS35IQ/F5lh0Ve7jqZ6V/QQFwXjaxNH/RORUa2u69GE
RLwRx8mnnePPtkPNl/MM8anIvOpwnfY/RTeG/q7NDPwz4EkWbFhRRPZOQuHYswWAc0EnxnJXg1q6
3/Wj3TnbLGGD2FCwTPBtCNX6YF9TBydTILfsqtpnEK57z+3cKD3H70W0FXXLk13fJYR4nASF2pW9
CKxdm+fTf3jKdz5AjkGyTe/XzfvE8A66rUxrOKSOsh+TgI7p1ikmaHMbPUl3g+yUI7fmlJr1jueA
KfHeAasltApH4whOzil8pglnyNkEjQG9j6ozLegFy+ZxSipW/KR+nxgeiWnBPMgYt7/ypMVW1owO
sXeFM+dCqUBabGuXYoR2mVVn5K4K/bB5H/vMMZ7Cnk78uiYk6bcM8ro2NL2gM36NiJvfT9yoRi9S
zGbDnS3qkXVbnhrluIXQkeV7Uzn0yd7og8o5+G1dM9zqzCgNHkRZs1nip07IYzNBsrLaYs2tbWym
3Q0LbAaOutrsvBSi4p6KiknusARSPPKyCvNdibs2u7VQVMsOMXTVgS2wQ6eNPzJowZI7AC/9dDON
wBxs7bpw1DWgTmCTIFkykk1d9IG5S5HtguwvXkZnzUEnBm4+FVEk9hMEQq5MiP72bMPbIC3++DRV
KHuWEUJ0RuKC39mRwcXByYM+2zsAdrX5JrYqrDK3EoIToRKhhH80ZQk1xtgs7XKCplFpmZln1GNo
3xu97ZxkQG2cVEQM0vLRouAeg3Dv+EuRanxWUPM9xkPQPEwBh6SNmcdWsaF1CwFnQxjJU46DLh7T
Q1aHh0D6kMpWwM1l/VxkYEU/wtjq7bexVX71J+/TQP5GbbhZbIfUBLRWjJHV7JnVYjkFbo/9ZhzV
1OyDkjU9NFeM5mQgxZU/5WAOJFso7SiW7nppNN1NBciOvXEKBgNqLciQ2JbdQ4Y7Fh2mR4V5sMll
VPw0ZBXdMGcchxvQDLJ4k0ApO3eLxGn8HQwdx/IqHz9LKx5/5TaYFa4re6jUFjmiGJrcgEzGoHgR
uflkDjRsN3gRgvMlmLRgI/sgKrd1GTrdq9UlubOZbGN6SrNhCHcgPqQuU5PznENbeThg/7N/gMyd
34m+7c0DtNuFubUdBf5FyB2fphFUiC8grAaFSSLK9r4dRR1d4b2fdG5Oc9IfLGi9k2uVhA65aXEM
TN4HgTw2uPKHKrnNhB92LgvrYnzBg1tb3xlhSYIdgAPme12arHHLLCyjDUXlj/mYQwO92xi0d6w9
N4e820DPFjM4OozVm4bZErw2bSrCaxb65W1sVs1D4xfyP1/E4CxBvK9HLyRZjffiuHzyp7Eytgme
s16D1oQscQctGO6KvPDrBzBdORDTFn0quqcumhQ0jEY+yBrCZjXLrb0t29rB6sfQVw2nqDG2bdng
MwbaI5AYDeG3TT8Uj1BUlmRvkNYONk6QTP81mEyw66Ls0dyFRSshrFWhKHpfMX98IIRaFYge/QyK
3WNjzFLayCBsjKyQL0PdtT96OaoKqsDM5wMCXhCF22RoA4+y1vqDeWgbtw9yS3o8APMopLOradpC
URq2EzZ2ILtNLdM0+Q/Bq063dmM6DdTQGZ4UOCuTaVYlCq3q0Euz6O8V47Y1F34rcwIbDrfTxOW0
aOx7M+iq/tlJQ/GBjQB2B/xsNNwMXdZAfk8Wyn8Aoz4Acd0UZvm2rbJRujJFFbYbCbPAR4uGQtK1
54l/3dKBBntUdpn5FeBt9puByjEgjLGpNJ5hd2DX2tSsa6hXCAhY78JUlS/1JJHKzUATYexjZEgd
RMgiaTbMyvx9EwZhA1K1MkpNumlKp+/cjBQcqQU/RKyFQlgE8Z+6p7zJsFmE7R84bNPszNS3Pwxh
m6NLjTZ96bCbvOFcXqR3kjWT+ajwlsSPahiKcpcRP6YQC0BV83HMWIWThFHTbo9S/I67SPF1hidp
W45Pojeq9lpWoDXcTeCAuOEpHX1k1lPLOQRJJcpH1voVeWM+9M+hBwOaL3DEjSbq1OVA8bAQDIBl
BgkoTrKwENQDaCdqn1iAt8WNEVkD3aOsoaiORl1PgCGqNGlC7GcWdp4NipGd6JiiYi7AKQp0dh0a
jOJ8M4aNyHemAwzb02RyVWJLzXu+QboH1gVpHfEr7+MU0M/ML0GxGpc4M7n9NOF/+gj+xQHi6FHj
5g2nyRZ8r2F1BQqC8k8oJwCJkrKuklceZ+UTaYPsd01aBPnCsmznoxtk+zYgMlTHEdj1/phCAqDp
tyj7sYvbQSFB4GxlHlbPLJap/4YH4Cl3Z1DGqIClT5LgCZVovn3VN53IXD/osDvXaTQ6Lqqxa3WF
9c/ATh5K48oKLSdwuSLNr7CIkJfdNHUdyW2hSIwyJjknIyDVxMO9FVSdKLGvMSP6RUARAWZUMhUv
ilWyxENrHAdXzEyCyjt/E1g4Tetks0AcAFhp47grgrC7DnxTAo6T2I+qqdYEBRZuMnpFBQ9aqOwR
XDZ4WoxIpxbJq5WW2eNlA9CuYmNcmYQCBes1U/h/zH3ZcuQ4suWvtNXzsC64geS122024BKMPUK7
9EKTlEqC+75+/ZzIrjujZIniTDyNWVlZKqQASAAOONz9nFNxs0NSr7PrmAsRjoQ2WQrcz73E5fNP
sR0vhOYb1Ow5UNANtDH90tI5uY6oAzozvzceSLSNQoRMHSEjsWvI0s+kkgQ7TAb/ymmexFkSkSZp
WsncIUUTugWYrM0OMcg1FMOWol9zF5rJvYzryEdHvcCdWlPIOqqxxXKlk1b0Am/hfTqsvp/wmZmY
QhhkVcKepaKfQO2QGxZotyZxoi1cy2aibFMAg+ErtAACl6PgAIbmUWM9pOU+lYlV6rx05AiuErh1
FmopZsZsimWIhGBMxrbAu8RUswYSHwgq1CyV50C8leZ1A3bp/NPS5b0W570BtR3ahJxpbZQ6dGyq
hZU1Nx0T+ysQ7Sr5OAROlnm1K8dJgvp2PU3b/Mqb8rQ8vG8KL891L7hX9f4g6vVag5LXpZAPU7Rw
6Z97iYkBKmEk+nJeBajIEbxVKCuxy0N1CRM91/rE+HRiqB4IYLABiln0yiHIqjMcFOp1pSbilCMW
V9G6kKWLcXcKiLCSglONgRcrvq5QFzj031dQ1FdUBG0udzxZ5gcf6+ggBHxJP29meKZ0sSNvO7kB
F7IjUmMUmCYWec6EEcUgCzY918EkQRkbA+6K8sidzIDWYhUDK9hrxnXqyeIUIwOSIr/PVFx2e6HK
TEOu89dcozVTkHdbIrifieRMgTFwu+S2CjDDfc6PI1egrClkbuA3m1DTjwVYcq7aKqawmEQuQbtT
EO6k8H9Nj9SgVav0JdDjzG43hcW0AR94jmPaAffckffBDURhMta13AnVxSzP3GRPTHkYjIhqscSd
jlPOlBC1lALNFoKyc/MwseQOpdiaNhLf8aqu2iaetwK+ax9mQ31RTYwsT8kXttWZc2gKKABYtynA
YIoZV6K1Ehc7ZbQzPXoJg3xd5w1u0EtlxnM9TYw7J1zI9YtxJ5WxNkBm6mnbEjemSoNEIIpLgrC5
zlWbAgwk2im+31/eCUUcJr2Q9slllNhhpi+J9sy8zBRS0HpFlDc+8p19ptxc0JpyUph9LrrjGDjx
sAet6sKpOlMWNUUXaNwreFA12BPTES6zbPZBdKw93akr5RC1ktsKxk2s8turLPNvKINQ5l6ZwVMg
0PKWTCGvOo9lgkDVBdOfWdpTpIEU4MAIg1CwBYG/hqlhozTqEm4qQzPMq02oZAu5kxkDnVLQ9gU8
BKgLCjb4tjQbOkj12vOF4eb7cZq5z0gT85cECahqCau5z6ssXosCbmImUuydZMdSj5ju993MvcRk
Iwj90lcCIPdtlFhpjOhSbqkQDFhofWaj/BstLWLPYtrDCc3Csl61OSFHaIGE9wOtOZJlWnSdKz2l
pEW1g1RXYufZOar8bgsJYqB+GJTXZV+nEIOGa1DbhbNjB61mKj2kBWWvTRbO9JkhmoILAkJGMPcq
vqMUPNvANRf6lkHsNQ5AxIwLf83kIImuggqKU1raqAG1MQXHmpN4cLYeCr0IkgOXUX+38DYzq3bK
xiqqqAqpewyVXnbCukMgz0TAQLEUZJ0W9quZAZuWhWtFrIvyhZaq7xK3rZWCjT0CizXKtYRBfr3K
LH5J2ny6aoxUUZJIwtU19rP4rFae6JRVpF65oCZXjTCridB7GCXfE6TdOAxguW+69P77Z58rB5zq
l0dem8YIoJIHRMyBqPS0JhYq1KLUQl7YXBQrMXGqFvcnzqQUBIX+iuZJgI2FIkKqqKaY6JQvvOrM
bixOtrFa8/Q6iTPPLi70cWBYUQ6oXtBtXyk9M5UolO7aJL5uu5lCKmgtlz7PiWAPEbawUY29VRkW
3b5RysBCCN6zvx/hmU1zSmjMjdJP2rDw7JRHmdNKIspK6mHpAJtpfYpLqNrAkMB/59njRTmV6OJ4
BJImWjh/58znMlGfVrYIIp1x6DFGTaBTpvLCO486LU0JwdBVObThgoc59xaX/j/14wmC10qotraL
GkLEQianiIen/pWtTywIHKey0SMlZkceVUFnrOlrxdOXAg2XVr7IAk9BCWJeRX4op5jf0hCsXqH1
fqRedIBWo7GwUc4Nz8QugCYjVKkwycCCxCfP0MR1kHlLvNVzrU9OdT0MjVq9bF9Qow/tXhZEs/D8
pUr9udYnATLDKDW1M2DTMXaxx0YN6jXkKPKFs3xu8CduPJgqytFDPtWWIjl1M6XlrtSGnRvW8XX7
L5lCDZRSHz2JRmA2DHRcFXgbbag/Ii/1/fbwtYmRKdCAg+M/rKPAs8W6ly2lit2kytZ1QD5qsV+S
VvjabSdTfAENkTwO+x7KbW1j5rRxBC5vojJyowykrBfaNdizEbQLXvXXc06MiTknSQfy8BTvVLS5
ZPWiEloorqILZ/rXpwTCSL9vFumgET1J0LpPjHWhN3d6mIR2QkH4hLS/SaS+X5ibufe4fP5pW/LH
MS196kNkVfJT0+8gbivm4ZIW6tx7TKwa9gByTp97tiJHr6CojhiIrJ5bWV5pSvCWB8pSCejcEpsY
eAe8XdhJ2KGwDIxHP9ajXV7p1ZrgomuLXPSvCwqRKbQgC73S6FLBsL2gDEy9KkN3UFPZ5AkhC0tr
btAmBh8LUD4XVUj9gWTsJKEsBJe16BmJRJdSD1k2v1AXJn+mpymWQFTURBVU0YNALVJ+L0Y6cH+T
hMhCr+PWQ/q7KwRcg/UOtTVXbQV0slX6mggWT0J0i9b+moIIxoNFZqp/VJulIv+ZFT1lGE6pP9RV
0guQsRD790QT87On98LN9y8w1/plKD/ZS07AxSLXhmELYWeYeJ/cksKwXLhCfx3lIFOAgkxTPhI5
Q+tSdItCicDOuwRVMICq1AJqMrQY5PvpsOA0zBjNFKKAo1BGKVNhwBflnjN4cuyIpKvcDuTyZuFD
fu/7MZvrZ7LHIJqvljGVwByZeNgA1p4wghnWqeSFIP/XJyTRJ7uMFHlG6yVo35f2QrcL4bepp+8f
fa5p6ffpjpG0B4MNmuY+3AYk7jlT03hhXOYanxhDDdHBoKxRs6OF96Rf9cW7HFz53NM9pE8qVLqh
aarckf7QFC65zh8hUyyCpJVQBzBUw9ZCWoMNUDLMEFwTqDPqrotWw1n9fdShiiJRCSgUu0k6zaKp
BqmwsdBW38/pjAlPmYRxvep7aoiG3RkFfJy6HgyUR43lw/fNz6z2KRoBVUmxnhYDKrHU2qZ9vMo6
bpZj6gRltGC4MwtnSimcJ0ZrpFKPVSmndiNCakCRnERqF5qfG6CJvQpdo2SCDKbXMlHN2n9qEeH5
fmxmDpwp/CDViyRHLplank5Q6AnHibSIImWOF4usJfpCN3PjM7FagExyASLy1JL5CtVjplGGjIpL
t6Ff19q/X4dALvP78lTgnaGW59J8i3q2beX7thfrt4r/U1McTU1sPxGs1PcsJVvKdM0tqok9RxLO
yrZsURdbtig8HDelHJtpJW3DcWk3mpn1KRxBapQkIQG60BIdWbpzrxUL0zHz8H+DHzSGkpMK45VV
D2rLTQ31McIRzrP1/aqaa39yJhcGuGupiCfXEaxpVA11gjoI7FAKNy4JxsysqCn0IBoh7Nj26KIY
ho0vexYsbhVy+SooCJkSCHOipn4SYoR8Wdyk8WCqo2ZqYrkvh9QpxCsNewo9yCKiltVlintvtGj/
mI3SwhTPjc/kCJY5hT6J12B8xH0Rvw+Kz+Ts9fvpnVuYE2vOiiJBzSTaLqF4lCNuwpcQOHNPPbEq
XU/bwcvQchXdJs1Lmx309Pz9Q880PUUBZLRug6ZC01ylQE8+aMZt2z9/3/bMgEyL8itFbEYRmDSr
6u8B22Z9fB1ekkyLxroAF3NUe8BSix/tCA7FeJ1ljqYMQKLzhbvtjLVOq8ZGPWyliGARjmW24Yqr
Sx8aBQGlePP96MyN/OXzTx561ghaRDS8gwgUEhXOfXbgWWV/3/jc0F8+/9R4a+iy0ZYVGqfcHMqn
Yvh5XcMTA9LFaFQ9HU5JIEd8w4cY4Gde+h/ftz43JhMTCgs17tQUY94mz3GQsF7NTUVfIIefa3xy
HIa09LU0xYDrQ6Yy2aDrUhs2cba03Ofan1ipT3DgokKdWrl2n+ublNQWUWrrqpGZFp1JpEzhd8CW
PIKas/h5zGzQ8dnXNT7xY8ec9yBXIfA04+YNUYgfgVpdCi+WcNozIzOtMtOC6CIJU8KUBKcSZVtD
GWYZLyWWZtb6lC43yUVdMlqMu1RsBc2R+o/vR2Wu3cvbfLIhQEmkRAvQbjFU5zoXT4q2hNuca/ry
+aem5RrJtihG0wkx9hy8opVcXLfKlYmB1m3atAA1welTHkok79TKaYylApq5iZzYp9G0g6KHl4mU
H5pYY0ns6MWS+vJc4xP7lBujQR1TQeGSbv0UqBdgb9KlSOXciE+MM1D1Tq0GGL8hJg9BSgJW8W7h
4J958Gn9WCOrIZx4PLjW3xpG4PbB3pOuK5xFHPD3pVJqgiZmIRqXabSKh4c42oyeZn+/xOeefOKR
VmFdAs2WwWW5XNBa1wNYqqMLK3FmyKc1Y7yt1VDW0TjEu90esHdJXTL5mbN5WiZW1wa4cxo0HcoP
YaoCrwWUp3ajF6L1/cDMBLimlWJdGvMG7AWYUoHsYxURNNxn8h6S5ogU10zNozeNLPGezs3CxGR9
yMIFmRgZNiWJZ3ppFzI90NqVEQ1LiSUDq+WLq+BUeLwd07zjeYK5KB1NRxFu2liq8Rzx1yEnjIOd
JbguyDWtG+tDXYmSMcJ67Yp1p2rMD4Fa6DRRWgiLzNzNp0S0lVx6cqWG1FK1Y6L3a7U7dSAhTl87
sXG/n/2ZCZnWiVEl0UIDfMxWFa5VkK/INxl4ZL5ve2ZlTQvEaI/qdENA29kgbHThIRcKgHTeYghk
kNqMoqsKu8m0OiwGojHuEnTT8lct09nFuEPcl5Olo2DGBKf1YEjywb3kVLWSFqhXYhzGoV3zkd4U
WXH//VDNbCDTirACFQi1KHDDTvy4P/ZeXJ+aflwocJib40unn45gWo4FjTgSSsBY5Y1VCKUa2cUg
6r0lGqH+4/tXmBuliWkjCZoL0sB1oHOGahX0NHTVwZcYSYTRwRNkp+/7mVtVk4NZg3CapqWybgcF
fYlGo1+FUtuaLXBBYgN8nkK8blvJ4kLkbcYGp/Vh4dhmmqL2ut1niQu9qHe9G5/8tFqNSncwInEp
IjM3SZNTO4LiAXBbmWaDTT4zAx1IZi1tMza0cFa/H7mZRfa3IjGorfQAf2k2OAjKjaIZyjrJ49C8
rvXLfH1aZQGo9zygH6hNtIEcVC/uG7eIDWOp5mRmgKaFYSDx6WKAh6kllLUZChSVzdIKwLfrjvBp
ORUlZQWGvFixJVpCCA4QzE0+CvzjusG5vNTnwYnLyJBCXbX1WJS7Dcn7EfFIOej5wjKdm9uJjWcE
nLMAi6p2Jo215eNfW60k9PH7x5+xuWmJlFRx3itJq9pDLK4G7ynIsm2gqRYZ5a0MxqYWBJXf9zT3
HhPrBlo7E6CwoNp+IwAb7BsVMLrkuhv9tChKVPO+goCJAnaPoDccPW3Sfo+bcbykEDqzB05rCxsk
HztIvih2FWprQpN3SRtXIsRvZWH89zv8x3v/n/5Hdvq3J1P967/w83uWD2Xg83ry47/usgT//dfl
O//7b37/xr9WH9nhNfmopn/023fQ7l/9Wq/1628/2CnSzMO5+SiHm4+qietf7eMJL3/5f/vLf3z8
auVuyD/++cd7BlnIS2vgZE3/+OtX6x///ENUcQ36j8/t//XLywv884+b/3n7j/3r+2v2t+98vFY1
vi7Kf1Iiyyj8kEVZQZHoH//oPv77N6osa1SDUjkoIi+OWpqVNf/nH5L0pwSMjaYbRAbd5i/hiCpr
/vqVSKgOpQJAVCmFxMsf//1sv83O/5mtf6RNcsqCtK7wNJfjb+qO6niIyVXPj6CkVRhFu9VaSDoY
kKaV73t53/kB+ClOngqKUhQotU63rdNdtEgI/svd/arfyXlCuFLVUpW123YAJdMmFm9Jlx1S/17k
ICBHtf5RrctXL84t6sP703pXy0ABZjdQJK3diz4viXWTjh8EhM9NDOqdIQfFwbGLoRWt6K5mZCv9
wnBnRrjENsrIhv7t0/z+NYafx0z6xdH2xcNPEx8abt9J6PN2GwXrnnyEKpzGF0RTFPB+hOmz2jtF
/p6KP7X+0L6L1OUAWncnMLgzoz8Yw6kzSlOLD8Jz8IafEqTNs9EdpZ0o7fa1sCmSWy26j0CmWyYO
KBZaD/Bz5G6QUN5kL8XPSBmsEEj/deZWbrpPX4CuDpniEKtwytXgoiTOyq3KBheONVoCU3cjC5hv
+7ZuBaZghhZYhI4Ce0PYgFW2FzG+C3fSYNaKnXmPqqGYAHVL8Z3UHXpItxVrT3ymYDOJ79N+kxBb
k++jYmQdQZjq0egDBKguQL8YrAQWIstVeyRgUvGdVraGePNSgW5kExVgATzmnBU3gmxqlYvSJGCK
6sxRKwIk/AFJVejjgF2MFfI5Go5FbGWeqVE3Lu/QISDcdSlaYkXN3HNCOAjFrksOSv1QpJtocGXV
FXMXSnOigivuqWiOur8RixVp13L7g2aDJQkX3zvJHFScRkPO1OGGAzlhhGYWsQSs93b+xq3mvgKj
Q3TDx72K+6ajMACHY8NSb6rOBGQ9t/vcrB8EZU8rlJkPllIejRLsT464ybglFr/I/1kA0TiKwAlr
X5V38t7IrA7NVEsZ1XtWhaiZQuoG7lNsisA+ATVSs7ww6XvmHfU3BWHFdIViDlbRtdC73W3w1Eu1
UxjiYwfuBuIfKm81VHcVIC0ocWVRVwBwBCIDTLuwDxpLzLZJ5JlD8EolJoIFYRWrFsaJ271mCSqk
QpisIXrpyto2TS35YcT/DBt8gYk1qOtgeGiGgMnRgdJNbTxUrVM4wPnb1Vq24018b7jSRnVA7OAQ
2wD7n0mUVfSWBgvZrV9uzVcWNvHWegjw8Fo3mq1wi9rOTbERXX6UD+pe3qSH/pBu0r14ShYuIL+Q
Al/1dnGuP7k/YV/KANKjt3TXPBSH8tTfZi/81l+pdngoD8nzcJva5V4/LCUHZ3u8nNCfepRACTx2
ID7Zikey8Tb0YVwXK36M9nSnH9UNwL876kqP+kG++37TEsmvGq2v3nLi5LVx14g98AVb+VhcmCwB
i2BVxcRH4xBs+jXdxHd9xnjLkodhI67BDmuPTuTCBDal02zwmVNa8rrapDvjXXbaXXmqj7kTbNNT
EIAxyIkraIHvwS3Vi6CBsMac+cjuMaVzQMjgS7YfmUJqBoRFgwmp5yKxuWRxYJdiJu2NnCHinZrd
GaQascRADlIMVgPIkS3alCG72RJzd8ics1atIDXWDGugZtWnfCetfALBjV3dnklpksLJ65VKXbHa
+Aej23rVDkgQTQatEht+DqkFctLqIRrwQ5+YY8PCjNGfNDM5Z8kqOZM9iVCyw/TX4qY4GNu7aiUn
jKdMFU0pM6N97SIk38aseSp9NpwGgXkOSq6CC2nLxl+jg+OYMZEZUEg3dStXVyj1RP2wgq0ktrQa
XDagmlwVyaYpPgzsvln+03iKqvcYGpDyg5T+9AkSIq4Obsd3ad9thedIMNXQEhUrXCV0k/tuQ1j5
Qd7CvbwOflYqA7FP+e6/jdD1ZW1ogbAoeetP5PwA7KafbfvoBTWufoLooilQF/9oYgY9Hy92Cb38
I69tLIjqp9aw8T04DHbg+m7xIBdnuKM4R2QTk2S41XbYRinrHukNGH3O8ZrfyU+NDfl3h8Mk433m
Ao8II6qtHyiIt6gTWf7ROGH0xQ7bowNOfb8wW6wVcJVg7w1YvZat2IlWqavuS3tkijk60rmDtKcJ
9gxW2NEhA3OSme9ap3eMI/nJT1vfCllpBhYminXoPjS1dfxU2MaxeaAxFh8TEZBkit3tceitNdtz
oA+4wSvma4MhD1dh8Vs4uTnLH4ejePBfqmhVG2cf/EzDQwU78O9SDq75OGOEmkP6Rj6MbXGTP5fP
WAQF/otsJVyVo1VWLsi9FBvLU7XLhKmm/5M4IEkK7uMtFQRHb9d6uqrv1NI3+RG8UCy7RzQOX0UD
9EJxxsQbMoDAxpHP5AQVCz29UXVHviFr4Vy+hgf1XDyJ5+Go78AE4SS2vJPswozMwULFgjWyO9B8
u9mN8KQ56u4ymILJTW/zUq8N/HXoFGZqpQ53or1m5uxZNHE7vaNOveL24BbOc2++97buDLvoBzhI
guf6NTjFB+8W+kKl2eOVfEZP0abw2aU1hYmbcYMzywLHBjhuXiN5VQdWCGqHwpJ6s+ps8U2sGchc
bGhKKnTbGhHLB8XGwU8KUxnhXjA63GDd9TiDoUsL8h0sL2Y4qdNuYW3Kj7Bk2RMxEB7d6tCGh6do
ikBX5jGjTnWb76kHarcV8DeJJayyHSwRarq7hNvIoLFop9rCwT8HwkP2ojn1rg1Y35hJYnU/QcOV
g8kBCx+lf+2qkh2CkCtkjgxH0m21MqMXxfZdSLs4IbwluhYfxUfZVex6rahMX8XVWnSaw7huDsWB
bpIHYTueunP7LqkotXbBO1KCNEll1QAqJkcqTKFl4XsIgp6zRJnvMyFjKV8VuuXH64CYZcMQcAyM
nR5tm4J1DXL0Z1V2y2o71idJhhC4WUgVq1WmxZY0nrzh0A/2uOpFu+s3+WN6G239bb2rok2WP0ji
c669GaDPEx61J5TkP0PrygVVoRcQbpKMVXf+8FMIWRra4X18jvv6DiRYb2CasmvfRHxSIpedEmiB
fR8yOKic9VS3hwE1payLGf8hPLV37cl4BOguMVFr8ZJJ1U4zHIqydiGSErwMJj5ixUfyoT9rN9KJ
nIYj1FpYA38vZt57/eo/1zft2X8qulPc1StCW1uClGafW1yETyjZDdjJ49r0ghc/XqmI+SIU3+QM
oMcsuFfKNY/WcWoFcKHKC4uaWd/qH/UPhYJVjAUlhG13zaE+Ks/0Fk5OMzwpAl1rNViIemktQqBp
wB4BSsDhNQiObbvy27UhuTEwhDfZj9DbtqlLQ5bf6g+kfYuqH4O4Fp6Sh/pJOROsuFaFVGoF721D
QQz0JjWWrDHoSnUw8Swxc27m7cMITV3U8OVMBK97D+8z9yyt7Xc5XGEU0O+N6gco+8AzqORW3tlJ
ZRbymt/ncWtn4DeqHxVL26udNUJnE9s2NlnVLAKQfd0kopN6W7k+FaKTy8dGWOFmVG7hPVcRozvF
jY7Fred4nPEHlZtNacWFmUASaTDzARl9Vudw9WyQF+Whido6lKMp7ZZETprYnWL37f2YYIUFJnnG
6YZX83aKZZy9d/8Hr5haotk8PQ3JMyU+4yD4G0xhWLeKow7wcS14mZ2/IjKovsDNBxIslnwkuGRU
K1W8GY2zWm+1ysQ+hzkNf7YDi07Srj6jbF3KXV6+yvI29nYQWTYU5uECqK4rfYO7nVjeB2Vq5kB0
Gp0b1WaMGtLcCnvTyyxV3Mrhto+RNUfpHmg6G5owJC159JD04CjrfwTeHY5NDQ5M7QjH4QF741mr
WQWrF7Zyc1CbQ3RW7OAmelWP+ZOcvcRPbc6yx+A2O8r33ugzsX4IE5atK6u/EV9O2JPs2szvA1S/
2HmBmxaPwW8DM3PTyAZ2QfVNKFYOlaUYrg6tj0xmSCpZg/jYhOnWF0VGEBsm6wGn3mq0o1MJZa/B
Hd787CzdomI2aSOT43rSpXfNLUdrNdMfxT25K04SDrPRHAcbt46em7hc9ufuXR6wTTAsuiKwwVQ/
BmZpNg4WZPSe2eouBN3Yo3anO9UpVs1wlXmWh2tCzaLb+gXsXAFxBGll5FtNuSvzbaCgEpIhdN1Y
UeWGbmIVb0rC4nsNp/O2uU3P8YcAPsI9Vrivswx+GGfZW/Az3PXPHIT5CqP3fBc9eocM6vAyykig
z+1C+2b8UTwa8Ml8E1SdcGwkyS00FoNHE8c3Z6VDbjDNOjElYv4PEGlBH8uL2m3ghR1AqgMjjexS
PTwLT9RU7jlYVHwWfUDIwGhMkRzCai+A88HblLguVdWD1FsqvBynE1qTt6ktFBYh3SovBUiMPovF
axPHdtck+1gZbFynDfGpK0sE1a8Ii+2D9zKrsp/1NOj1W5zs8NoG6c9s+jf/PwbGLjwn84Gx7ev4
GoHg7PX3aNrlS/+OjOnan7KoSkRXZJWoAOAj2PrvyJhC/1QMSZVRhYkwGH6Pa+BfkTFV/VNRJJWC
4FdC+Itcbo5/RcYU8uflc9UAdZtuUHzv/yUy9lWkF4GxqaJuSaW260AJ6SBfWlamUiDzz7w2Txcu
ZHPtTyLJRerxmpN2dBQPeCcTxKdeYnmShIjVp9H+Ikw118EksgcST5C15kHnZKPYbYtCDrayoSQL
gfCvQu6X4ZnE74axlRsg7DunhIqNSfSgN+MEysO0pzYQKR+dFiD20qSEff82l0vqF5fXaSK4rSO5
DoYBkaKiFM/ovcaOVPM1VfL+/H0Xl7v3V11MYg6JBIrLQc2Ik/Q4Hw1Pcf0WInx92R8LupSsnZmV
aTZ4EGslDD1vdNIh/hGA6xU8qFqDTfb7d7hELL56h0lcIZcTrUDpNAhpdb16Swrw6BaqJ2yJ3IQr
CajrjaH77cIKm5uTSUABudlBlqt6dMouAdfU0Iu7SsmeOiMXryhhwCqbEoRUFR08KqEHrTLgbCJM
k4u2rilZuZJUPc0WRm1uUi7B8U/RmG4sFOrHJHWAnWvetYzCrfRTo1piqJhrf2LrXuQBzZq2qZML
nn72dWiXF4KuXANeuIzSxNIFsFWGiJYhVhylmZvlNXfbqKQobM+WiBvnpnpi7l6ncTGSxsTp1aZG
WaWSObEAkbGhitKb75fuzI4yTf+qfdEK4hj2jthER1z801o3tUg+6rqsQQanOtD2dF1PE0MvA6Gn
AID1zqg19Zb3ggqVFFLcdYIfmlE8EtxJawTYc0EN7O+7nNlb/pYdDtqiCGuhXkVUBm0xFLVDEwLH
QoE7XCGrpuaBMfG61TxNFYeekIIeivdO3XpIjpRe1W/CviIv37/KVwVMWG1ToVLk40KDhFK9MuIc
RNwGBN+yHZLrYENsBMHnbkqrwbvvIFogrSpoktU7QVD1RUWBmaU45ebAGodyVhpCroUix9PXoYL6
I2lkIJG/0l6n+WRIfxqlIfud041Z77POy5WjdKFg/34Ev6QXuQzhZD8wdE9IfD9OVl1HmrECg1fd
0VcUvwyII4YlqKTuxZKoiquC+Sszh6jg5FUawyopWRN6urK0g88ty8nOoRqFpwmp1jiA8yOFA/2Q
DhEzuex9O4uD7JKlGutiIcw+N3GTPQQacViOfgN6VhTIMA01dQKjqZHA2891voCHndlqp9w2dVf5
UOXKE0dX4vRFUCVdwr259ZWFM2/mgJ1Si+ixTtuuFyPHAGtj+QxWo0FhshT6ybpNvfYDRN8QQpL7
Ql04Ame2xansKdgKDbkrQWobjJewA0mUUrtpQ48XpzxsOt9NkiJuN2Ns6O2tHJZC9/D9Kp2ZLnJZ
M58ORbEV67EcyxgSRn2ru3kNf9vJ0gJJOzEqEci6rptL95+6iRrqa2BriRwwpie3OhHaHyDAj342
fQfu8u/7ALbia79oykfiY1jGIpGVVcNl8MZ3acNFVwkioXEgWhdS2xOBRt1D+lPR9oKYNI0lAJJE
IXveo5hKJEZYW4Y8eq05FvCwzhWonjPbK5UanIh9J4k1Eh86j9eaR7rQKsDzCVGeuOPjWlKbdtzz
3FCV5zQQlNISPK/IHrU8EsCr1ldJVLykvZAUr2meRUNpd4k3GCj9l2gGNkEfehAmp7qBOHiqSckP
z/AQBy0rv8vOvd+V1K2NLNBuaSRQ3Ou9ODBWI81U8SwpVTBu1Gb8X9x9yZKkOpfmE1EGQoDYgruH
TzGPGRssMyMShASSGCSkp+8vusqsrcusFr3t3b12/z8jwx2kc76xtbuca7LPSot3vOJOpT+4Vmj5
Hj0ZG0UUhRc/k++ss++F8qZ5CigJZORxbTaF8EphreuW3aKTedhvHZJ3//TCJOw51VtbXppuUOQL
tqJ2vi1GbfwtlNIuQdNCiWR7MMXKbrexHeflGZbOjVUN/pbkd29n5nadk37sKkl5UkyVM8xPoOtz
wQGZzXC0TR33VTv1FnbzgNhvHe9lp4FDbHqlgAZHYZT4M9CmjV+tGGL2uy+7jIFLzZLtaxmzmP2R
C5gvWU+OToCOEAuWg1FnuK/A0qCwXf30I1ibfBRIVJQSsRZqACSnZ/6dyEbvg4ym0VcGJfUfUb5x
fVYUvnugbRi5cQtCtUCT5xwtGAvwHNaE6TeSwWYA9+hAWF4nllF0BgyJ1bepSxH9jiKKyb4ENUsA
wHPZIvV0h+aakcbVbFtmdwuKKaABtwhFBwQEn4Y427SM2yPrSCFuN9kUAxi3fsYftlFeAHvR+cIN
qKlB2uJPofmqvkqyTskBRlDWv45xqdOvZsS5e86dkGqtvMOjeDtEpdoukUXeCfSQCSoUDtPGOgHs
uZgceaDr1KnbzSYjeUV2fJ4/RyPRIN0YR1aH36GEas5QmtJOQ3NfDm2BlOREL0dazILVATyKOyBK
lIfnJWJJPFSI6kftddVMqI079Lxt1FZlzdQ3NxpW0onWg5pLsC6UtkiUd02WxrQKNDLrd8lbXYh6
XKIgQCIM8xwvFeFmwQeHsoeOB/zpmwm40ZQGUUklikIOHvHTzqILFRzo54g+3uKtiY1dzgW3mBp0
HlCA0JZmch/xnOmxjuhsyne8kj1/EBA6izN0cWJDhTMvuuE0oXwXFPqwUMqeZz16f5e2Fo5eRpWd
v/N0Kpt/lMB1DRVNzjD+4+l2nIBPWAnTKIkSrON/EBIW909QrnRjXnHjhdqvkxBMVeXsEkR8jUpw
KBYiynkV68Ks6D/o0PBw2gpi8j8chdjNa4ESERTlxZAB11JStHxUmch0+eEQmr/toJpYze3amijc
4BUp+r7almWxd5kpuL6IySX6JnSxIzvVySI+Udwly55xykZQuamPurNJMo7qgXEV/d2iu5C85NGC
baDPGytXCDPGssMhSUddR/Hiur0q8ixchyWe6AOiXqEUx37Yr4j5nIUy43FRZXLuoMet4oYrWo9o
ask+ig1dxXuGuqhpN5iWjffeomcDOcAp7Ftxx8rhweVdW+4mLYnY20HhnuWu8fnRlLGcjg5pXN0B
3Smbe2XW92wAgCgTALUixcuCfNG1mW85wnfMCfXlBr+hp0iBQfXM2kOhWFHsnOnzEvzYPy3WwhBQ
xZBGAdaE+ZBqXusY2GyJ1pXkpPOSvuV2Y3+KaWVglBK+ZraajezsDapFAv92KRlA/S58oHKAjRka
UaCdM2DzBt228U3WUsaOXT78AOK5TAewk1Qk7C52CCx6zUCn+IvKI8OuVnCGxgLJpg1VGktYmusi
5xRv7OyD3sWNn4EXD2iyUWBBfG7SuY4QrDqUFzfMeF4ufvMyhUIE+toA2iIhzr2ULUJe2V2v4o7I
Y3C417qbES6OCHWRTbIWL1ObchBvSRLPX1G5DumbIyUH9WhUt+AJQNHM58jRVFNblS0MXD5PQjgS
P2/l99hOsCVVFHW6QFEK15rxRW5dQ865j7vfnfREuX1f8tQeEP05AP9G0ILrTs6WqOFI+UjCaUjn
KfrwZVy4y9b7VO/XVmfFb643tl2KNo6W27VkKDpvts0vdWhVh2fd6Qw3tC6a5o2hsDoB0UchOFgj
TqdrEjbJdpGbQlfnSIVu0L2A1LjmBuK9nuxLNjbs12gYbsIqn+mc7GUOBOoIpY2G4IaYyIBV6HAY
9/fKoZt47zVJUEuKWDKENTbZom7VENuPkpRGXKY5hQK2GouGqrodO+iQgQhstlZZNLt5hy2w1U/S
GxPeUSnj012jaCM+pMJ5eWVLacWDp6UsDtgig73rA0WETIeQiBYc6pZDr/DTLrLuxsSr7Yy8mWWG
RCDJRlNFfTv2p9TDg3AhNjdQ7BRFFO1kMwVoekKcx29TuRAf1806oOkUF1RornJcQv4qFy0gjehz
JONwG1v22SaEqociGUhXDxJtvzfWrUWym9asBecvMuO+BWrGhp0VsZePqIV25X2WTojjUG3wqnYo
nBr/8Vyo6WlOjC3vUWbSQ7ekeNccB+xebVetgszmdUUfD/leR1bkb0sS1ulim/En9DqjnusXtsZG
X12JXANZE41TKK38MI/rmTEUPv7NcD0nuAqG7YfLFxO16Lkapf0Iy8qzAZVcDllFFafteooUUmzO
iPi3tqIbI/HBCh+e5nQd/KGdPLgpGXSb6Yqvgq2Yx9u53MlkyrNqytPGfeWrYfg5Bi2+7oIinSbg
Tl660L5Ea68Umr9TNn79nCOx/8J52+U3s+hsuG+LpUnvSi2HpKsjlI7MtUcMaA8R/yIAE7U4ROgd
RFEQcZFtySicvnzoHwuBhIddUGoo9ipCb8CfKFZEPooBj++3sxx48j6jfVHcNPHKyqMfyvbWzdCV
vq427XPoFpJJTxe4e+HyQ+nO9BIIzdSuXVNwgasj6MrZxavN+7O1OvI7dE6F7SkL7eDegg2mvaSb
bRq3Y2wBhdzJ1Ntz03NSfGiHDOwdgnaNroswYBqcSzWAzUVBUXLqUAYtD5YnuJERua+n92LzLj60
eozAbXap5/ue2SVAhx6h095scT49NxrP9W3hFQcHXQw9WtQGRyS461FjIzILkehGkspB2WEZPAvX
TmQDvWBFGtq9xCa/G5uSmCcacEWiowB5MS9x28/Tk/JaAtoaS6k+LU4f/b6gIKx7neHuXV51ZIn7
0MYxciEzivnwp/18xSeETUbufmyNcO8Coc//IAuEgbzP4i4cOT7lBvDo1my3YRoX/2lmErZDZoPK
LlwnBYQ9jQnbT520kKcpIjkUUx4TN6RXczwsl2zGj74J66KWfRSmDJdujL65U0KbQt/nfUT1pY8j
dKjB4WJKuhsaBb5eTh75XDoL0ifgG93P86DWbn1pUTY0HVedQMaSBkApHYRVdCV3tsSoD7YWFQLr
zYA7ai0PcJUPRc3MJOLnok2iGbSuGwrIUDVj2WeB0JpwNXhi0y8tqUH9WlxuDv1aXYKhbdvb1MhN
IthhExyBSICLn11bpvIxbI4On4NgiKCJDU/wLrIBdUuXbprG6KhZOS/VFAWenhE4tjbvBW7kpd+j
yYBuf5wVjJ/zsoed0aWzc8cWFyH406Aze8SKMPi/mA82eZeOEhtJ2mWTuNcJrDIHaZdt2E+8EVPd
p1sMrRFGg+ZfxIuVXlaAStkNQqPD9Ne5QIcjZwtq4HC6UkRUK+3i/IvNBjVAFQwxcsK4LpptuNEg
DeJqQ8tJdlHxWoyvJA0MfYuIS8ONFNC38bHGdpJ4j/DuHsjPzPlvUiPauI5xN25zVKmWReY4Ou5w
aHdwQLm9UtmQ39GCZVxVayrBqZaJhNkBKxWn/pbQSYw7H8kMAumsxAuNDHI9f4q8E/qIeqEsmSo5
4K2xoF8t9984UDROblpgT9IVNVzI2kbZlry5DLYV4N7NWOzHIcviCgJ02T42PeqE3W7b+tJfc7S8
odLKjLE8+Skat2uSx+DphyIO250ieZ9e+ZJF5Q6F4CbD5D3K/LHXadvU21yWIJJR2kkrZeDA2ekO
dbk30eJJwNpYBFI3G/zBZ45qpxXLHhy3rOrn2E+PGdgGqAx10P6mWScyScgIVxk/D2Vo83NE1GI/
Nzl28L/R1ZfPvovD8rskOO1OrGBpcl37otx2oom520VshOzGuhAshbxrhFq5WTLIPNBs2Pf/ugWr
9C1ReUJvANGN7aOWcbP+YiXXsJ820/jFcaya88ZR8XWYKSLA8x1OHRjK6zCMtgxVA98f5D9NIhz0
g+1qpwO1hKIZlk6Ww2GIuEH3N3CbIa+a9F0ez5ADMFDrlOcqwcsXJgzCcakihVJJ1+tTqgUoNzjY
fnojPbHrgNoshcqtuksMZIuJsqz7SHqeoLcBttgR1YnIfmLdvbLpMO2wmq3QAOWE2+ZCx3mODrJD
g+q5nSa7vHOHxKmuhtGIR2jmc8Qv5Ii+GK2TXSykaP/GNho1FAHUbYzfxhHwO4pnIm3Gj7IzaYEi
XxUwM2fWRgytaRjiGaQZPGfXLUqHZYJuxrASau5SIy19czyaJGw7hS3vhjaOFT9gqEWHJMN+2yy/
0BkZjWfYrufuZeKk4/c+L1pynKJEO/gEMKL8TmzX2JOmKTrSqgxnbXfTTCCNAAnb1OqHaDGUv5aa
+/XCEkYjyIhktkA7hpMIqZl1Zvv5c8gNw81pMhQ7ldjiohrPzIRw0KnXKC7sEsv17cRjZNAxdLgl
13Ke2HQpUM2XoZUBm96t8qNmv5JhE2UN9592MMoFmovdSGQkI+zyIksPbZEZvkuBuBrIipIULyb+
AgBcKYf2YfRB+V8hXvEQjhkpmme+JsvoatT+ZslN03CPB5kA7LtBFHnDfpdlK+YLMUZCahNyq2yo
dNt7f+w7mE02dK96S5+RAhVj/ewkQlofV8yKTbWQqWnvLfpR9T41BuoasPNsQ9K/7BIIR9iwpN0+
A6zeHlHEAl2YarZFXlIEs9rbIHTSP6CrJV6OGKNpcqNnn2SVLuNmueV4I8gjvOwkvk8nzsUhnSVP
b5t2jNEjZ/oGotQing2kKyIrLzP1hPWVQy2LuPWZxn9oSiW3y+ZMRvlOLqgD3W6iorAYcqMu6VCX
qBIRN1CGTX284ctsAiHfwBmYhuSjZ7jLWhAV4q3n6GJ9WKOV1AzgE9T7axJesVNsEPmmaAm4a6Ei
0H8gN5eAiLC5JvFX6zAd1xlpyuQl62Vj/iK9Nc+e2tWV9tA2dMXEXWyKtfWajw7St6xrZkRZi2ws
pn2u4rwBSLNiqAb+tKEys5j1j8RwnOKpapK0kNk5k3TMf/EOl+0vNHws/bjH27aiMT7A/fHSY3SB
zQJR3C7I3arnkiDStyB0PtBuWNOyoo1soieaJWP+G2AY3rwdoOEheinLHAgZ6m0TDgRlDAjQnM/Z
MOT6F7KooDhALFI7Eo4eS7NJecFf3k8QNiNFNCtepNyKdXzFsexaWEfwpZODztrMomivF+O+Bzlh
bjjvB+Xqwm/DWrCjQGYmvv8RHSIttL7rUG5pWjdLgrMFvnZ83vfobpraNwzD/QDvOxMK0F+fwhPi
syREL8Kb0f74ddLmc0B8bYCLmWX6VwOsJDog5AriHWRoQm0Gu58ML7nsS3GO8B1sH4hUCxhqfauW
PwhtH6HXRijpgFrMTk5l+MatyoWpe5JsCvqtdCxwI2ZsyDPQVoS2EgANVua/Py2v9m1lgQHyibvO
n/DcOvGOZVYOTwCfsvZRBHRvTjUaZZn8azK7mmtM29C8csIUDApkChqJ6dhZHmVJCypq5DaGAqd7
0Yn4FTFmC2srgI45POBpVyCQIelRnNUDFjJkuuSjgiSmBjkpywHhunncfyDqoxvf4BOThJ+GTqA5
N/eI7odgGhjqsk+3rMVPyL1Zsqc8VQQxiLIgK3ldYus0WoJUYM1UDTPgMRTdWpNPCDsat2ZpbhqZ
9+xgGoZ35Bm51C0d4W30gwPd1C5ihV920Dolp1RuYto+kUafRhC247tuDoVU47ZfcbgPYufW1TUt
+ulHB+/G3IiurANZJX63tAemAJ3avMDdeGNM3kPerPEpxTsRbQk0sTmnYUjOS9GbEZ4SYYtrgEyG
mVNG6aofmnGimcHxBF0GYM7ClMMtju1texpZ6aHLox59PN2WoS4Kzcarvee4EtwTFLC6Uecwoyf0
/X8zCv9lN3z4T0nFf/M1/rd//f/N5vgjsvqf1VzX32r+vxyOP//z/3I4xsV/oKs5h4wrozkrwOT8
l8Exjv8D6i70IcVoJPtPrdb/MThmMaJUSkSIJwQ0Cni8/5JxwS+J1GIUi6cFi7MEF+n/i4wLzaz/
A8kZ/ze2FdECo5vWSJ5MGMca49T2koOG1Kg/Tsxni5Xxzi6k/ys6+N2AZq23qHGGoaIfg7GngHVh
qxPUFPkax8v2yWFmhjaAjOq7R10R/AFMCegWR9KdthCyXYQ+3ROH5RDL1DJkLxqu5Necc0QtCVRe
WtiqDAGhMWBarSe0Y9xtZCreYz25cwyjPYxY0t796M2OMw3uLUcfdVeXulynCsWgUDpPrH0BIpRf
J56ve4iT4B6Lp0b8bczYHuIVm+yxTRz5FxVpnoI08vHtOrUR+sgH9hQ2yOdqhVCYtzz0i9u12sxv
1Hew3mWrps84ktLkRokCpIzmoBW1hDYTlP/PESbG+dozkz6mTSn0nvU0PubDVl7Rf87ePXMbIEyW
Y5NwUCI85H2yPmM04W9ma8wndcJdZGlm+D5NcVnTArQzrNrueUxR3Fqv3MBZ0wwuKqvAwE7ZSOXo
6rXEIO8ldMCIVvUnFfiV9w51kkD54hKmy2HOD5mBxUAJ6+8tS4anAhE6N2UGJyIpR3UXrWUC3NAg
ziigNMNBiKuTD75N5EmBcnhLxwminzJKcRttVr8GFm3fcprVpaMxemY1gTakS/R5cAMkqEIgIH5u
4rlOsh94q5FtWxvgkk8SJM6V4q49TkM31QCf6e2oNHwT/bI8ltKoHZMDIBxdBLjT2/HKhzWBa2ig
wFD5OpZP00zU3UI7Xw854nrqfIgNulkcHrFqYeikxya53cxuZSPyl9PhrGX5U8cthytSLszBSCr3
JkrJQ7vNs4akADtGJXIYH1Yn6E3ebBTOIN8+qJXwz3Slyx0GSHtnMwMgNJr77iRM1OzLsccNw7Yl
eSM43r/w5RBYGH1P9x7R+ShVM3lzbBIl98DoNJB6Iub+kALsfKCKu0s2lEU950P3F5QPFPNO8eZa
FGt77Ap49X9egU+c+tgZcznsiqjEijeT9u4HS935EhEgrVzRvkjyDp6FYVpRR2+yDlUAW/QvzpPk
2wSPOaEo+7XKSkQvlIOkqHaXYR8SpA2XlKsOHAzvLzLn5lx6NpwoAAJWU+QttUgY9VvtIE6omjTT
Ox+4+/TA9j6QZmb3IS3KL1jsomeseeZltV1/NRilXzHq2DcXRfwsnAzfHV9ZfOyDc/s0/bn6FPAL
T6L00rOEPkXI9vnNFIowayw5806ii/gg8a2dnSj6o8hkch965MlBhiHvlqXjF4cI7+Im713rqoCm
gle05Q1HgJ72iGIKtCbbDMW8NT7BzldJiWSTSiXQlvPFFbcA392tj0lap2Tu7wuf9aeiXIDD2cmD
aoJE7zeQBZRuZ4ItD/1GyGFZ8w4sccvmo0ed2YPrBITwghlo1X1zUyDZ/hUz6rSfiiUG8mvgW2o2
LvfxxJC6APIDBLnI70k6wknbsv5DqKH7RQR8bHPvBjDWg5RXq1FH3fsEmPfQJxcIIkE7C4bBFdUp
xzwr5nvWMH+XkFXX6IFoLwTgONxBjcmvgfTu228YcZ+bkRSndEjDy6zE8ACkCKYaG9rbEE8FbCRu
i2qLQ7QaR71+orYyvSt0bmDhiYvtoWQRwHDsZnUSw7GwpOg7X8mEA69JJw/JDyIlAkb6ZL5ZEJDA
MXSQ8YAMrS5U6crLUxzY9AThwrgrYg/bdaHlVdMkfR/JbM+zBuSqLOffnTP2Yda+fxUoSZBVj+mn
4gB9oyc7JMlngF0fxvVsGhu/l2seH+Ws8r4uM7TAdr6Ek1A7k3yWWzcIVJePkLzioLtfhoAnXo9G
fw9zxA9io+sdZX5ZbgAf5Rfw28sV7CQMRJvsp0cE0UwwFW7Jsw4tGPBkQXFn5t29Ji19bzYGJXy6
0fFFIesB6HszbEc/oT0nE6Os1RbgjkRZtwb21obrOMry0UYUDvUCb8ms2g+CpoHnQq5gFzfa30fF
NBwJQo4/tx7bbQX+pb0FXZH9XRSDe42gd56A0b3FepChvEniWNJ26v9q3bnTGC2wFjWAKrbGIzI8
kqwarHdHAJLla5I0yykBfhzvE8jKX8BNsidkuYjjusLJFRlfXtHbFB+mRcR3OhftTaJWZHuikxwM
tyhUeVHowr3hhet27Wz7L9NuPx5uxt8TSsq9NZN5ZoEW38grAUwGkix6HZoenj/QrL9ll0OmqMW8
y0CKX4Mk9la1PDvMjtCz7QCBVgJKodvWgq2qekCHNw5X+S8Uhcl9E3xHKsgf4j+mY7avcMpy+FVE
5u/HgZA7rJ4w3YEoFXdeUXpAR3pyTFuU8+Rw1IuiQPKIzui+x753dOgBfUiWSH6DU0UAc8vRb1gV
BtshhF2w3o8ZOtd+kGlacQBHL0C27bmMV33bzbk95bPpHpE0GZ8ZaKzTQNvuYSKGPOdU4XfBD6o1
AlYMDGhU3eDqRlIAtHHPwAaw8gPk5jD0ReGdZIl9n/ESP6WuwFMLtlcB7YGm87GlXQZggLMOEXGG
gEpX02+Od+Rm6sG0osYOYWsJ95NGphDoy7qfprSHZwk0YdRF5q4bbXPqo269CtGYS8Ki8d7YvBS7
Mt7SO1a2aa2zxZqqFJj9DVPDlZKtOSMOMPxW4C9PcoWHTuQq/UzTlhzAmLsPkPvZw9AN02loG3/e
tONgiTapYYfJLVpTyBSt55WcBAxjMnzJrd+1l1AtWvW18QW8Qhb3bh8VpA7d2tZJR6O3duiLv51J
hIKdJWWIGurHaxH5ZB9tRTilo1iz3Yq1G0EVxs3vHWXR1aBf+thBZKJ/+k5GlO9RkNbtBH+OYnl8
aRD9f4OI1+jYRkBYQfFmfxHki7kvw7X6YLZpuDA2xBfcbP0vvhD/gjwFDCqzNfBOtb69lbJojkgQ
8rtom5Hwkdj2PAHtTXFtBdCE5VYWlyDGbp/TpAEiqTy7C2MvrvGST6DaRPuCdnV7WuIOxtDG+5PD
uPCOu2xENlu2gvlyAt6dtImarTbFYipmIi2A+24LcAIGRX2KR/0VE1P/NpRSHMAqlzgb2tw9oBp8
2k2RJrUjLOL7HJn4acWR/r6D/HIBbe4BEIEeAJ0g5s8OrWs72bfxNYMzwFVqWJtd223NfZ6r7n0e
lH8HHrm9oBwwfckY5SeIzJoS4RI876BdTX83zIrjRud3w9w+aLjlOL6wne7DnNYLUckLiwWOWw3Z
EaJVfvNuHkBlM8wXS5t1h2mk+hoiiOBhy0ztcZY/hjtIWs6OpIrVCAAd/4J+sY/FxuQryu6R7E8o
u40R20ArEURzVW3M7tN4JbvJNtsfuUX8jUPJiq1CzXatEPURPcZR1t8uS4aeYszI25X2GWYaEwqw
vjbiEHQQsxY3tBCY9UY78QNvk3jfogNtD5YVUMgCVPNW5d4+qDRprtpanKfZGu8kJD/7JmVLAcG1
gyZn6ux2Rg0E+CDgrAdPN7guKUUmBHTYaeWQalEPbp2L2kUp/tHL7BGwH0a0zmEQAznbQ1gh2r3T
rXloihYe6LGzD30fJ3cKH56ClAA/EwaeMamHNPVvNhPFhW80uoLHCF8jwPtd3ssW3WG9gqmvlXvp
B/IIZZD4TSAie0bdDUoLU5RDoU1iWVoMxVAI7DuRJI9UbbhwkS9aj2ogx7VPmzfEsAODCijxe80X
4U7FmiS3W+nDhx+L4XeYI1zzKmR9rQOaywGDKFPx3uJhKtfsdygXdwSDFD0iBG/7ygrW3+NSW7+Y
Y3Y/tb26MjnHNyxa2jPi7JCf0gwNMnybzH461egT9pXlxSalqRIipwesXsVdhOAOmNIbtPkOmLVv
YA9f0HZUbKjsslmGLa/Y/rq5yf6VqMd7hI5LvSxL777WxLd1WkbtVUdsq6HNSn7nGu9xNvjy3YMK
u51/tqkKUFdT9xRJvA0dwn2MNlyAzYts3T7P2uEBTOR8GNuie7Wtah9ZUkA3yFZ1l/St+E2ziJ7B
A9J7u+hxJzcidkwV4RGqP/N3bSl9ixPffUKDGn1legKelq+YDFXCsNaW+VS1hsBHIzxEUAKHOaYs
42CExejtEj5OQISQN5J7xA2Bz4jhkfWGXlxXLA8m03iA8dmg6zCJkt9pnPQ1qIT2r+7a2NV2JpCH
DSy6xfxo77oogwouoRC+rDnBf4+BPu6yWFAM1IT8NetSAGhOKC7GgsTnfGxh3IQG4gY6GfuC0ynF
8tDNNW+NvFL0GZk6UyP7R5XuvgIqr/JdjKd8qrJcMTgHJ/lW5Frd+aUc7xtFit2c9IsHa4GJactD
/g1ScKlZiLdm5xv83xEPV2zVAibgHkp5cNtxMTeXpkj8hnwWFV9JyPAhl7iQNBQ3teScFdi8hgWh
l5jnrMFf8hYr1yzxU3R8dBCNHUCo9vccS+yD6rJmBdO3oj95iiO9x6c17WWx8Ee1DdECYQa2ZRVH
xT9PV0wmUJ+cIfkgZ086dSJtynY/DCzesoj8WaZ0+dDQvuyNyPKnhq39rgACmu6yMCuwv9TeQ9Nk
jiU0J+cAwfwtBKgw03IfUlpRn9DpsIgNur41UpjBthgyDBXSP07YuKjWMS/hi50idLUsw3DOAKL+
62i7FHfWNNFUkWI44odUkSHsqEhSyf40xCt+xSKfxacXoK6xFoX2MBGc71GXSSCh/RruC6GNOMXb
zG5R6eHAl47RADuJTMlTQGLhBUeWvKaMEVbj2ItO2+IHD6/HDB0K3eL1UPISKRyQ/747H4XnONMd
Frgif42FcWeHOskJIx3FwCxW034aaFf+xVga/nC6LrhJsLFhQY9+LgTdnbiJ4g/osAAez95PNWt0
+gbtxfzExGYEdvsuh6c6RAlUlRBM1vniO1f1UgdY6JfUIuVqy8S/PvP44JSa9btNk/m7j0b61Yl+
gJySZOJrbZUHwB7gbYaO8Tmon1ipfhTAMxCNpy9j3hV/vc+j26wYIRG0U47jyBdB/m1wml5QJd0d
9LS49y4ofHkmlzd9v663Ftfo9/8i78yS48bSLL2VtH5HGC4ugAuYdfUD4LM7SeeggXyBURKFeZ6x
iN5Hr6M21p8rI6MYbEns6re2MguLzLQUJZdjuP9wzndyNw56X446Cj7XtAh+i3O0bcyokf/Slyds
IoMCO7gfwZJ7tLMop0JMQ0zAZXeY6m5YWSzF71Cmut+ULehwjKiKTrYRDYzCq4sYcoGx67ZRdzIK
w/mkCVF9S2Ybja1m5/09ku2RfpAxmj/kdd17AWLceINsdAAFrOrlS8pczd5UczF86GvE0wxpcFSs
A2WJj12vshHEgKy/9VHO26APR7aysxMyn1CDJQ88H8W0LRUliBcFurvL6XQ+o6yY7nJbx72clUzF
PKOt9FvNatt1OnRUTUkbovoyYRR/rms9OLpoWWeQSXLE1aHnLrt1mdtemxml5Y+xqZ9kMdk5z0wu
vlcs3z+ZSxeyTAlTDcVDHKAeVVPo8BNVfTUiUjvLvo0Fry9avm8MteYzyrCx3mgitTm1g9xKPF2k
1VPQMlJh8RjrR+KQnK1doo7yTKxHBotf1hMoisunZGJ92kL2/xAGeNlRoKijJVJmSDWpxkQsInaI
anu5nrUxPdmyNZ+QOTA4Xfph+tQYJug1aTr6OSum6KZoNPpW2iqSPmvk1mBeZILCryAuZCQQWzsY
oWD1aTpTcTIFEiTy0CdWZmP7LTBGbVujpcZkvoQG4//GWgu09B9KtkG+KinRg6VKnwd2ADvTtcXJ
zgUggbkb+gd0H/bWGJroummr+kyJnrV+WMnJZxWw3FbCHG4zrTQ2cVTWvIqNniRY8hCjVd522p2V
lcthSnK0mQrzvj2pi5x4TIONyd5hlYPdh2iTKteL26V6aDWrhJmhYfTwMlVZDfLHQa6dbqn8rDPy
ByaiDmCx2vmeFZr23VKxfqNNbgqsKyhDcDd69y1PmZXS8Mer2J6CJy015dZli3OsQs3eOpM1n5pg
lHsOTI47x1nUszNF1Tnv7MAz8l77NlYx3bbeR3BzEN7vL961e9FL+XmJtfolLYPoUTJ12YVhAgjT
iL/abj7vTVMtn+umQEZfucCZGtZVtt+m6XzVLWNwh+PRfhobTSZrhcDzMDTW8KWAiL8aCjGsEPdX
Ps1HxvDE7TLNMxgErDsQBt9Tt7J27cgSm9rbeEolO0A/GZz6AZWH+82KKhWy0w70OyZpOSLVEXFA
XPUMS1Ggp6cctaQfWipbVwXYiIse3ivy6guS5x0aImgITn5AGUHbM+40FFUGm0leGIbtbkNJUrl9
+dtKREUxMKGqM1Fx8nNeosacc6jjRGDLT+voTUPpfBZTp72Yy6I9l0DR94HBydzxciq52+xgm8vc
pEtGh3hqkTahhGgm+7EZ+DM8Z0D/00bpCEcpqZwroYL2iyZKpm+F08pVwngNfUYznXrhRHsEtEa6
daMwGf2oSK113i8RLXlmkUpsdqOOUJqBr5fIuN4hSlAHOS5tjEq6c44axpHWC/Sw21SmkX1OlN2c
Q72HAZJHQXaFxBMnEOEfp7m2tX05JdM+LIAM9YlRTBcNVvcN6XDsZ00IJoLJBO47WyOSiGEQEgtp
us4BFYl2x2eodgF95MGx2fjOC5LFwuo6dLPIb0VXDWvb0LpzGlQaVVlY7IqmYFZohRozvmi85cU6
rhn2ZPsxNOUmb8Ag9rpRH1pHl1eZMJJPRosgkzq0c3cCRbuPZdh9qGKj+KAWustwZibDUT08I5gQ
m4BCYpfkuFW8vqf0Y++f7UzpBpthKvTPs7Uka7Y17ZpNBCYky87ikxvO/VoixPLMPqmZrpLBnIoL
NEuZ7X2OT+raporzKVK571BiXyHhaHduhmK6VAohi0I8w1fN2RoHMPISyYKxw0uyDZCAH+rRsG8y
Msd3i9ZpV4zw2AXlchZ+qwjskvbUPNRmIbk1LCek3M6t6JAlCmxmDIkPl528L0U/CH/R2MauULcV
z5zz+YCSxsmtVQBI9lsemsDa7aSPj61rWaupLjDIzaky98nMAgtjgwXOi7aRDX0XpjdlqcQuRE17
tO0ITRNSfq26Hbkz78w+DpSP26XMtimdZrINZk1+SQjRuKmXKvmct5acvGUKbDQcOvrJKVD2zkob
uYDPWvqP8azBwnNm+2GmymHdWrTmXSDNetpwEKbByomn7rOSTit8ZbWNvjajMvkgx8Q5MMrp3JVK
Vbyf2zKDeZTqGpQSRtBfqe6WBdlpF6BALguS9JCDBs/WZHMJ0PPoE/yZkVPemK0BWsygbiPXhKWi
0DFfl7IBkKDNceCs0AAYmEyiitDLMMpCtE7sxbNVF8wDjDmUEeIUMjueVuga0VvpRpkxI9Cr+esU
ERHjG3UlmdKjSBo8fseBqhthG7hF1gzbMkvd8DgPTWB9diE1fNerxXHvR2Ny7BVXLvmAzxBbRhJp
S0nNbWQjfScD6fhraY3dsiOBatHWyHbyl3hcZHMtkAjAvGQKPn4tirBQW2HN1Akj2vgXfSobNB7I
tqt1xoW8bN6pD1eoWpi8LhBrKUtKob5OujbmF3u/lqzrqecVQtovSDdLlBfZiQaejQENIJQkR99B
Ea3MwisqFLmbEuvJoew02otwMdShNkftLJcuxkcU2TGvffQiX4Kyy+/0VBEazWF8L0K3uhqybnDX
1dByxPJr54McpPWECSNBztwzFkyW5oyiiSowXHYod2rW9KEDZGUeOALNQHZ7jrv+KrZ0g4IVswXg
HQ4kEC+5Fn2GvOC+tFS0L6M5OMm67zTeqxmjMAAyaBVewjEckq2Wu3hnkO82nsOEDqcTo+pZt7Ln
ZBku7FUWBdd94DrHEuy+j8o8+64cs7shtgxFRjgt20hv7H3R8AwB3jCU1+Ij+sxfzFzLpZGrEfnz
TdiE4Kn1pP+0dHOzSYwFjxFTOu2Q93nKonbih6eyf+5YnLaecoxkC6vZfmbqSrnNxiP73ut5/lg6
wXzTOwLCmZDt17mLQfFUNgSwNBmjK5RAMNTs0b7tsQhuGo0wBa9rEeR4NOzGccCld5cbsr/vJltu
W9PpDzgHGphqpRN/to20ZOegmCqJub3Jo9E5EsrNoz6mbLvYbK7MWkE3crSKd6KYPswdO+NZzc2h
Hzt730ahts2KuNkgjTN9SNPAS8e+nK+NpOvxJFDKer2TzCvMi2pe8b3Iu5Sn+n5QAi2ug+heIo+j
+ZW+W9fTOVRVvYvTYvxId+gw4e9auUtTLVwnSFGeKP7dc5VHxlZoBRigoB1tn8Wj6PwWBwj7cU2/
nGwtWmkv7aQNdMmay1Wqd/k1x7K6sdMlQj5FXMq509gsnFgjOz1oKVYrsQiMVV5SG1F7kEEUjuaV
UQmEKixIUk9ak/mI/py5oZp666uLJOomD7jiNOAApqB0hTR2OZpSL8/x4nHlJhMAsigEb58wG7T1
f3nxiIV+49fikauSDiOLX/4mILn8yL8Q2e4fWH2VsKQ0dGzxfylIQAQpG3kID+tfMpF/gYCMPy5o
IN3+gccWP2Qn/wIBCUBAypYkrClD2MpV/xkFiWn+wlOu3ghImqIHvx0H+dWMc3Mqd66bmcIE8Yi8
f7phdRg74V1DJrVcheSmAfxL507if9HiWJv91or6SufIY124bPGb8FQlXRkOL0jxZ5NdH20JFb5V
IqdFMLyUmSpXBIYOvVo50oTXYoQotFN/WERtAAusUeSbXsILl9FYEGNOXZkE1tTPadro9V0yTAbE
Q6cYLXsfmC6Dbr9wGT5864ZLGernphg1CHO9oIf2DAwumoWQuHfZT6dzUjKTWuqOwd12zBAue/Ey
6Qum2Fw5qVxJEggqxm8NHhHw13OQ3TAAKMx+J4kW0+XKXoIwNXzW1BKrFEpqRICehQVYbpYws4DP
xkk09oM/FbMGsq+SyEZqr9V1vb5yBiXDDykBf/XTohlVlUJFkln60QzN2XwK1RCIMyepVdw4mMfc
bFUbKFs7TwWWJW5FBbHhwcXFEZ3j2bLma85BdIXrNMAe4edOG2lfUw6db/QiM4qdImGAKHTG+Le9
Sqd527OmKU+mNLJ4U7MFSBG8jg5YQtsZFmZIlbNEt06/NEEC82w0k6tlcnRYhahMimCVD27U1IiC
Gg0a+zLH2Zc4Zn+4rpomjdfugC7S52C7kAvbohAPSIaQCfmkF9dM36jSwjXYJihwpIf1w1kLu6Ta
JelQNachyy38GEx1Gk3fEGyZEKXc9qhFEz8gbqzuVgEeS8GgRDOXMFotehQUUHR7bQZLJ/D5Di0y
uSydvqD3WTJQnm0aBgtnMV541rKiQqFc8RIWTzqLpQio48zfwa9GPGk7y2b6x6TPDJZrfhN34YAf
yyK+QhRWtcb1LDITYF1L8zWyNB55btZ2Xo/qPtHoLEqW7Wamn/q407WvbDXboF7NtdRyFrtGUiOL
drs55BjDSJjan3BfO3W040MP8QPVdE81ErNUj1ZdO2gDGkVpVD2MXTXjMPGcpExd3Q8nR9QhjNmu
CdgfN5kmvrBpn4uPbQ+E1IIUTu31PZoYjuaeXrgBh30m5nTf5rbQ7htaNyiwTpRPhs+KsHnS7dqB
0jG3vQlYtxXtFH5MnNTqTovkMK9Xox608YOZ63N7LXCJjuCLLZeTmh5iKqs9v1csNpTdkbgzHSa1
e0d3xmCfUsqhFXOdDGNby3g0fnYZeDQf+xGjAxBJdhQzc6wGD9LlcZVa+gUBj62hTDASVXkXTUFe
k6eB8YDu1QYuyJDCTtR9xsWuN6l0rfQ6xG9anZg99cVjZPQMaCjUjPQl01P06j0DzgqLH8Kp+QmF
ZdxKD7/PrB9xJo3tpqmGabzmV7W27U3ckmhPHGTIpccUv588TeMNwzorzWLls99iq1RG7OkeVFdI
AwZyUalbTV/M6As1kXKOLE6lezUpa6nXidngzioTpysBMSPUpdLStChjn47yVB2nIY+0L1M7lC1j
ICuZj7XKo2gX0YvS5QdWnG81keBs2SYj49lxb7TF1G9bxYbgA8Mqq2GIiAP9GglWND7JcYjHKyFn
wkdYwbeNPLZa17W+bfYOOhDMKs11FIehwS079nPmlQlaIRx+c9tQebAE0vrrcExJlB3YoM3XTpWq
Eeao0dMD0WQLfULUIsziGdvz2Jxq5nYlpaleDH3sJxhzrCveWIm+0zorg4iKBT1BWC0cOVZUUbYZ
n7pwGC1/mozYvjfzMeV9HGjD3G+molxsIJ5jK2g9JH6J6DpSE/bf1sQM63ppaXbz2RybqLoOBltf
bsdWc0cUDNZojx8NnkZ31VcQJ1aymM2CIq5xx00GScQBoK0W188WNyiIE2gDDFxuwkLwtpZ1Pwwr
8sQuTJw8x83shxGZMd91yUvqFIPkYSqTpSw6IU+a3BxADTSgbUwpFuJ2ahZ/zNSd2XFe5GVjOcGf
nQTBBQvc5aVRevzQRJYdnmtmF+G1iOYRf3iAPvEkdZtyVrZMlS6yhUk/tKle1Z94LVpUjHkz1utY
K0MEN1UhzO+0CnTWnLCzNd22bo9LqkY09z1sijT4zpCy6K4qe5zbI3KfRL+fw4Zq2IuqOcr9yFUV
ap9M9aXYFpno9fUyZHF4thcOR1o+14w+J/ZU48RWFcm3q8UxHuNc/05nkn1BQ469aq2NQhTnpDOM
el0PrHD9FN6PHqyq2rrAabVKJYeoVN2AE9CM3VUlFx3+k9mGdvUlj9uivSFjC4Wnt2hjEx9B+dnL
wxK7CMPazIrys8v8ITrpra3PHCQmgS6fylnO2XHUEqvf0QP32so2kkEe+8BItc9JYvaEKY1VHbmf
Lx1CutMpAJJ1jIPjQtNzx7r7NCSZatf4kwpkYlEIy+Ei8RSF2g2NoeUrVrmyvJPcXuVBxzYV3HBo
X/L+XHcKQbHaUY5T0F4MWu/eHZOttZTKYLesy/kqWFpmbR6VHx4VuWTVSAzCHKUxuWsOa3UY5mMz
LE+qsmzzsaWBsJ6yMV7E0WRmF22mNFQkaBU9KNCHsgq68Yh0xtEfIiM16j27kErDAGfFWfaIMqAH
k1AGCqs5XuXhK2uPyr2iY9O4svkwwvvU+a0u4g5R3MhSGCFSnLC2xWPLFLZ5zIYwwM0KxpldzIap
PXNKD0tUVLTQf1q06xuZTP1yJgGZtdwKn5rIThn/YVs+EplqiNepwtp2jGFc1h+Lzgy626lDuMVW
tB/wHLhmnbNE4GAIsAkh0dLdjrUoU1YLHaRuBFgKgR4UXxZa7yLYlLVhUImAU8Fa8oViLJKIl1PX
HDDr4mgMsi1RZkyi0AJmGk6xuEjmdJO3zDLEehZ2UQz71sghCayJBtTcDpKAMvGAdjRguuVnScdA
EqIH3ztvqB4HkTjqcEms7wklRNmttDJZxD+Ji/+VVfTOb1X0//4/s5f2H+fn5vnrS/a3bujyc//q
how/XNoaw9UFQlZ5ySf8U08vxB+CLdtFUM/yyrWgHP3ZDQn1h6CDQlDvSGGZBi3PX3p66w+8qzq9
ED2UiX3zP6en/1kzdOm66NFe85q0gNykNBhwEzXJdZLmPrXfVztxjmOCCCTWhjMl6t5oGIQUBWk0
CZSHGaHxiLFMq+TuVf/4p/3idQaPfSGUvQVdXj7G5eO9wkZNFgKdUc3tIalQrml1uIpKfF8dD8vR
gdqK+AzIUJPDnJ+7E7wfh3MJJEK+9N/qxPgIbOg6YArlw7l6NhVoe6FRAFA2WKw2QeuIInsYKfj8
JCLqtQNbMDGt9u0yuTNUWN4Js8Kvk+uHrI8f23r5KKd4v+QJGvtoHyHw9owJ1FCRtSC6Gs1aLw4O
7qTmQ2INeLGcYB/m5QoN35lU4420Mc/r2UOd99cqTxUjjYhD0qHgHC39sdbEV9ar7DKq0xSk3Rq7
677A/QqwFM3awL/mESHM77/dC5P3p9/uBaP16ttl7g/fpZ7QCSase4ba8TkpyBuIDbQAlDkuZv7K
pdPLCMyJhRcH1WmukseyUPsyTNm8TOGKV9Z2UOMzekPA5Va/rwT+z74B5MgqlOnSzkkhrtOm5iwP
6PNSM6IZbE9uYiCrmUGjjsuAYdicMqhb1GIcrw+KcQzeH4qSWr0TTvcjxvJnN9ObBp8kUB26nzsc
5gAefRYdE2uZvJrSGQ2X7g3mANbbCtSnQNpAk9T4aOISXqM2Rn/X1bvRTjZxFd4nI3QD1/jaA/Pd
LujYL2MjQOLGcCmKrEMY/fNhwIawvHOpjMtn/Nlnf4PwS0sXzI2m1wfMnDs3FgeZjDdAk7e6GdzF
qvKZYn1UbvZINfjRBpoOcO+yKVhVCilJRgcBn56spZF718tdfK1wY1xV3k1Fj+Z2eSe/UPzMhXN5
YN/Q/yL4DOi8IkaPPSB66E7CaTd0q3cm1lq/m8KvjcXN45QPmUzuF+REfoDWZ2cOtt+U1amkrUUJ
UL7DCby8rn7ytf0IyXl1h8MxG6fOzpvDkLNoYjxo9V8jVHG/f4B+dVUub/XXDxAudJsKpGkO5lyd
6qw+tR20fdbqHZJhmvZBFZ0fUdlSu1GO9NzrURQHXmbk92EOeDbRo5sg7I592yKkytKttODaqyx+
1LP0XhjtrkwUg7a/hnHnf/6tX79MLx/qZ9/F5S3w6ruYaeG7BdrjwRIvEwsUM3xx84YZNZk3EOxT
dH+//4N+Cr7kJnDeMAUt3oZxHvfEOZV0ajZOdFJwzBmEjAHBvbeOo070gwnfH7fV7//MX16KNwdW
UKCnxWZSH0Z3uTdn55ikzkDlFWUe4+fvaczQppkn7UMa9n48J7vEtja0h3d9asNhaBCqM7BA1j5Y
ULxC/XNSI3Jvm+GLW44sbKHV+UgC8/c+76/uzDcnm23NDMxmNjXdODxiWjcuYKJLV8Uqm8sBNr7Z
lV35kKOEj3hP+Y6Zo8ugLHRCCzUCMXFGmIPqE+MqR548mhbGJfs4TvHXmhf4OMN6oezQV8zG122u
v5NzbPzi0PjBXnx1Gy1gMcbIlPWBJcAGb811io20hWxmSJvuLrxZgJos+qE2+m1g02SVhh/DYEMX
5PWWdgMpatejIJqS+hGJMjvhfF0TjKGV8c7Up+e+BALXxCfMLPcyrN8ji1+Miz+9/S9v1lefu8Bd
MCPXrA8sPwFfSN3DBuuclq7CeZPGAyFSi70O5ynAd9zP3oDk3rPD8qUL6sTLaB63lgihwWUOu9Pa
9pyLqS0NTc/NDUhFAbEjEMYkG+psm6UZ2D4j+KChgZaB+ADr5ckVzAHQQ2xR+jzrrYjWoUusCdDX
eNLLlVDz0ckVGxmkTRX8zd8/GeJymv/suX9zdAR12jmliaUN+AQ5FTFr5OCQ2+7LYIldWRCH0Xzm
eh6tRW7MpqMPsHFhF9rq93/+r2q4H/GKr794p2t6g3v2kJaZztxhzpF2UR/Zoo3OFUWHa6acU5Lx
RlPqd6k0v1YaWp64Z/ikXNlsbZNtkTOHq4xlMZFh3/BqYhS0BEy6Ngl9MxfI8quG6xRNdb5CHner
ZjySsdEdFSHsCDaO4BKPJvsozyyikQ6XGFzXqcki6o2TU42oOLRwlwXG82JoDmUcapGacD0KxqVd
hblpEHJy2aU3aFeCWr8rG2PcDFHzhPKf7awVnC34g54steuh6D6kmfqED+Qxi4uT45Q7CIWnPJQ7
lK3rCU/jpo7Mx99/w8blcP3JFVYXhvOrbxjAwujYAxJNnTR4rw3rh3Yw61WFrcPrpV55U0SsoGyY
d2p9RxwHFsM1U8QQl0mUbhwKFR9gzLMbVeEKoVa+iYIwWgddd2g4P70GbNk7d6P5iwJBvTkyhxIZ
HKECw0GX44kV9DRcS1JmTJkdEfffpHO6RlR8MvJaX5latEb0uO3VcnZYMy8wdlxjX8vkekLsiUvr
ezNbX9XS3SVRdSyLdlfXwNbIE2mVuWsWuc3MkL9pcEhw7Dh5uk3Lp9m293XAfG1WzR3iuqPRtOcg
Jy3EuM3sU0/1ym9oVU+ToXCQ8PaKsvX/45V6cwYzJcviaBw4gzUXb2hd2fd1wh3REVa0F2jB/cCJ
Lwkr0wKp1PG5H/WVhsO1F9byDEWFyKpkQbWeFxkKsVqtZO0QOW6At5RmZO6wOS7vfdhfNF/qzTGu
zVA8Q86YQ5KnluGX7hzuYzuZr/AsqY/wakewKTxzuuyVb5Z0WaHLSsUW4V1bxDncPCuKz06cIOtE
bwweyWyu3KG4ADpKUnJGmW/0Ks98u335/fdrX17mP3sSLqftqydhnsISmpdbHlpL71YL+hgWzKm9
S9FWbga3WtYyIgQP3xHxPCa4oyEvHATtFpKrsD4lS3yn6uDGWpbnaqJaqyxKafQPiIV62wShFVhg
5EzXl3nSgatX2cZGau4ZBpzQCtiSVzMd9ZnbPvZueO7KPGSrZ5i7AivxTmK48moQYz7CWXzEDKyI
4iHmpurYUbCRuLMC6sBLIYlBFGwGaTwIHh6dhi3XiA/romkiAJTbN7zGHYWecSk1L5R64UvbbPfB
nKbrZrjU+Toy13awP3UpqNpAleEaxQX68AyBrBqd9xIDfvnueVPHiDq1ezra6hAwYPerivaibceK
gy7HHsRsOPRDqGnQEMtl3WlkGYkJ8YuLznddSiK26xLk6Nx8jE3r44jJWy640IYwtfcm7szVXEjx
zkkkflG6qDf9bjni2VZJlR2Ar35CGfjUTXzvkAs+mo31XBrRWbn2J8NQn6Ae3kxZ222zsuGVaGuF
txQCN44Rn9tcPM9JfPf7W/ZXHdPbtTMMcTSVqmDEUYv4RsyJfqmXjO4+kMUu0hjnW7AlV0Y1W2u8
DWIVJ8VINLJ2aMwyAvm3ANIB4WuJK1Z88RZVU/jO4/TLL+xN6WAMs+raTq9oaZeR57x2PUtCh5OZ
TfReb0x7UAdItuybDuKPh4OG3YhtER2c0+1NEMxuop6oFXYsBrMFVoMVN+E7R8mPwPSfPexvek2x
FLFT9WI4FGa6r9OGXDHlj5i925bQzqFcY6te9QXzW+asMBdv37liv7iN3uZC50au4++Zx0MQi22X
BlsdISB6UocBvkNAr76FgLYCMUXQ8QAfLGChEGwNMG2eLCyH7dp0XCRHWtS9w9z/adAsHZf95lTl
4ltjLcR0UMPwQSaZ7csOoU2ZTucA8LWXtsxV8Pi+5OjAC94UMirvwbCQu2ou1lp2yMxmEX5l6dvT
DCXPtqO9E/L7I8XlJ5fJ/j/PPL1i247FMiKri5lO+EQOcvRdzMI9cJnanRFCQ6wpP+OYsG1GZR2D
tpTWuImZDwxC6rvBGarNzG7tUDgdetTQBq4lsjsLefZiJ49kDQSrAicc5Pp3kPy/erX9II28OkyC
TLOQMqLGEvXwwYL7vm7ZaKEtdryqyR9F2j2hc+58BAsH0+yeMSlcAMPmha8RXed4MNpLcqHZK3Bg
IDg8vgTDZ8OA1MKx33tGfxbUcbn0b448u9KWSBut/mAIrA6unlyJGhFJrBff2OeFFKThTeuOBA4u
H+FWn0TJYaegmWAY4dPV0nqAYPjY4/FUDcVYDzWvMrrtj4flPzX7/79LRHsoc/75/yIQjbPur8HL
6rl7/scLqv5uvn7OX/7tv/ll8+//6+Uf3/p/3Pff/jb8l/zcn8N/qf+QQjH415EvORct0p/Df8P8
wyb7A8mTDraQDcFfw3/p/GED35WwaYWr/234L+Ufhq5LmNGWvAiNeDX9j/9O3lz4Up7/+Sj+k2r0
H//79aDoTasM+I4dg6sr21TStQ3Owb9XU1Yq7HABnn+eTBt0e5OgRQ3UQl4eDtRQuruwhJ4I/G1N
uQ0sh4ZZB7hPjdF5Yuhif8SGQp/WXaeMJTboUmcv7m7m0cG+5s43CLziQ4MIFAES/z/Twe9a1fVX
EdoP2eDICSp7V7pxuo5URYytpw2VXDnVkB704Ry4KuL1K6ad5i75VSTfeWG9eZn++Os7uoFrQrd0
G6jRpch89fxjV0Js1jXhmaVtse9FM3sy1Dvg7oG9ma9KhLRrLCymx25THFr8YiCy2tUMPeNR9g4j
WuM4QcYLRwUxtbLzraHF03un398bqcunBNRocIX4h9vlx9vr1af8wedGHZqd0zImIDlH2WO6bBYa
MSaHoo4/WGUFhwAbwCoQC66BPNkgAvmOaAgv7bg84x1pyOMsDDYAAIBf3fN/3lOv7yHz8vr5j7f+
5eNx4xiu4Du8/JcfartXHy+Kp7YOjbY8T9BLrjOLY1lN4xcB1WXVss8/OeyamFRjkubLubG7AXOV
MA/VgrUVPTTeszq8snKsyujA4i1yrQHJ0mmpqvChmrpVPRYvZjsT+JhP3+0sn6AFKBiDCbhWFzFB
k7j1EcgNDcEXs8MvqAe6dQS5X901FvOnOMYd5IALAfGjptsG/bBvz4pYOxM6JMZ1JGuLxcwyDYs1
DqZqF0rn+++/pR+pV2++JfZ/jqF023Qt0hD/fqvlgSSSrCqyM1xqca2C6FkhhtkYuB12g5xJgTaK
0I+bLN9ZVSJXiGTLjy65IRtQE3hRXZzYfQezR6XB9YgZ0U+oznYAmu7CKUl273zcv8/QuKiXzaOB
XwW1puDt9KaQHizIemNjpZCYS74sA81gazw2OVSGvqqbj2IJ1tEk2MPhXd6hAdgtkWJCY4KY1web
6FxHfok6ZEWs84QPNXevhkTfvPMxzb93rpfP6eqX3aq02avCH3tTFs0D+V/wvrNzZGsnt87Lk3b5
lxLzmfX9CcxPsa4tXG0RPs8jlI5VPZPlbJgMfxp3Vlcpe7FgEvMa5R+zhz7m11d6uZ9mfO7KHuOt
FkDBsAZMU3oJBWJuyeGAQgHJGF2ynLrg1hquQxRrqxIY8Dq0Z4nbAy2EW8TQEXKHkNzmm1vIF9HW
gjjdhkjZsz3cS6MDsEMc7VVmGw8TUJrVWEFKMrW2emCRlXuqjfA2GtjpcRRqIYHIprOXKnZ9gXFk
X8DTjPtqj137Y0cuB+1jcNWwQ91oDqu5sk4+CLzzPmteUraLprpqrHLLW2bcu2FDUkqSQeqpOmvX
VVVAPrf+Ios6guYxlRsTH/2xiezmKqrHa62k4bOmrrwrjRQHhpusCll1e/KR8rXlYP0eW4XDk8fv
3GOe2WagkjaLbRJGQcjKlHW7ojozjZ8wKOXjCjXZiUIeZxNiv/0CjcTr4Q5cmzmM/a7rgWAPkLb4
I7xkUuJTfnlqOBbMq8o6E7iqbWLVtnuMF0+sIvotIsCMe7FllJWn1TaPrYI2NJIHZFG3s14cwJik
6zmrb5vLoz6N8hHH87XG4vJhXj4tpFd44F6PXTDUfkn7PwWDsbd0a1sj9EXEFkSr2h3W4yXmILSA
nbC1pxVywuqazLSDE4f2NyO+CzsWjr+/yX/E/v3t1cE9Ds/WUI7N29X+MfZ99YIlwsbMTKaL5zBi
ImDK1DzqxhywzvzflJ3XctzIlkW/CBEwCfdaBZRlORqR0gtCEil47/H1swDOQ4vSiDE3bnS0UatB
mMw85+y99h1alujQIKJbWaM4guhULzkd9XWR2zi2CUPchDkd+ryK1S2GsixIpQd78oBXmcRCs95B
d05WZm/an0w9lD92Bc2GEGjpumrM36f+Yb0zmqREzhyV16EiaNAvmZ4Zho2ibmycUGEn1UHpA9sL
O3B+1Yqsy+OcnUO6NbuDXj2peqM9jWHw9O+bqf1+iGbBEAJVuoG8nDXY/qOOCmJVTVJs8DdZtRwE
6cRFeHa1MWrpYKKlPFd2e5VAvizfUxdX54FuMZaEWgXNzB/MpNghkn1OWEc2aKbQaaKOxonp18fl
V0HsTHeIJIPNRCYacmXTc9tYMGBI3aL2xezNDrfjpFZ3aVjdGwyl14WRqCsvKTdNahL5nYwVxvlK
weyml07l4TZSBln/7L2aH8Fv75UKXhhOgiE4myIm+bDG13IVQUWrs2ueavme05HTS8Zd0wbdZhrH
cJt6EntqUrjpWGtESK9a23ukYf5LSZR811pPPWv/80wSnkxOkDPfw5gXTORdNK46+1loyNL+/fzE
7yX5vODLJkWQbpoYCYgLmt+7/3wME+jvgkyO8Gpq2bOUwh5Bdmndak28VUbpP6aS5CbAXI4xXp17
uTWix6aoHrUqyc6dZn/VpbQB98O/YvG3XN3Pi13pKYWT2xiiRVZ9CaZ0+t6DotFG/HlFEW77UdxJ
Y+8o0GKOy0qkQQ32yWs4RaQRIIcz7xqTU0UFw87RI+pUrfdWVRGljzUbitTWd3JpjDcSJbbtQJKd
UYVrUna1vTVE07oz4uqT+7QcXX97uJoiDCLlZBULmWmQnfzbfdJRD4ZD21iX991MGRQ0EJFbo8x1
+xFvowIIewveNd+nyDTOfmE85/KoH9WS+/Dvh/ah87WcJiC7ArdXdPifFDS/X0wzsKKGQatfpvlk
xvx1H84WSQ514QY+LEafyfhZ5bDM9SIFfsD+K/vilOpwnCytxZQkj9GZmLe96U/xJ7fqgzhmuToT
rwp51Sp+We1jFGDbFjn6VBFe8/nLhFamIQZtNFdCL0oRA1FrwFa6NvCXO1XYP8Bu2y2fumeOX5D2
9qcWy/1DYSjPKhbcQ2XcSCzrHVu00l1d6OTIY6vGpsD2yAGY/xSeaT6Rmg+mBhZ2k0wJ8JG+JWTN
vMV4K+16oh0Z473g7rh9COFMaa09Ucy688mj+WMR0ObiU7AIWJzy3r0y//meEr0X0lA00ZUJk36U
AZJmRoL/1laFE2joEAO5fYL2HBytiZQM00L+AOPNvvrRJ10YZak2f39nuQbDUHlhuR51mS/+51qC
qAGuVtOkFYSebX0kVPsiPYVErqxb2pAbrR126NGQuE/mpc4UTINpEaCHDE9DYdWOGo2HzlA4Msui
povarPLmq5fZ8p1obxgMwi3UJact5S8JwmHXsDKwNfMfJq0rMEmngRvUauQOTXifCSt06LVNd4oE
umMMCStbTpPQtNpVm4f1Ni60R80YlfNsWivRcx+Kop7QUQGyEB4nX9ls7iJKSqApWNWK9iTF1IuN
7Kj69CUNtG/L55cZ8XdmiMAEKuUENFA5o9dl6tNKOFEgWC3bYtweTSX/3kIUOGMfZzY6jHwkIlkF
UfkCfMAngmXwkWArAEKD1LgNvfklY8AUAjnyYd++ZiK5SH7smvDNr22e3cU0Gm7YzTfLWTdqlOJr
xFBRL2zviBtUWeX95N+h9L/3O8Q7gHpBTKkT5yzR8mRgPzptV4SHqRS/dLmibPIa37GD1xDD0ify
nr+sZ7RI6HeYumXw+D4GP6bzGikG3lO76PWjkhIzgGCRMYv6asmDhVkTfWylADOzabOflzXEQsq/
74z/tfv91kX5b8X7oVm+LBj4tinJDVU1NF2fC/b/vKc+wXqa6PvwOviczxUk1u5CpS96+cBO2+2W
S/AIXNy/Qa+Tty1u9nUVK3s7nR6HBB5DVTcbDw8aRXw8vXfi/u/rmzfu378jln11Fo7a3CzcA79f
H+1rqR4ZNF2QLiPw72cycDXtW7mW92Hvhjrj0uUGjZGq7ElL/sL8Ayuu0rUbMCI/P1li/nI58yZE
jwl5NLvAx9WfiCmIXXp/GaFshiQDnDwpqOgNYNCswAUSbYFDZ1lRO489mayxcC2lUIypUsJtwxji
kw3pQ6d6foIabQuwmexHc5PtY8e6HCxfota6qP14X7RyfkbJd0AVnnTEmIig3FqwxFYWTg+tAl9u
5w0fx3xqiObUibikdTXZiN51/2j2JLfALiXwadN0lGSFKSAS0Ugm4UveQQz67OT2l4+B5p8xb1h8
ojzrD1VvygZe0BaSL0uBiqPZxc2yMiHY7vTaS90oKcO14g3JqYgH1k3LBVtSu17YPf772X5QWi43
UsCttmj8WJaifjxmKNACkZ404kJOeXSni25YM1AXPd3B6BxjqdmFtTw5QCimYyqyrQi6dIPkX9oW
BhVqKvpL3OIDi/qzP07dTooIEbQGK94Hae6GRTDspWg6YyUqHDXUNayJkbiSdfLJYfgv3zSvJl0E
RTMMee55/P7NlHJtB32JadxscF6DjkrcqYlfJ2nguGgP6caPu9045tWDpj0Cva/OvpfuTR3WJYlG
6VOmgefrffiYeuEpe9VCgvLJvf6jD6hp823WTEVwobSNf79EMnxidptQXLgKqgI/XaXEw+26Uj9n
cSoQjv4wFSPfL8eYKShWKUaakz8ml6qYvlaVGG8DiAUygDS3qvvU7fTM3pbka94FPv3atLSY3/Kx
iRBGM9kLWEpjFQ0TuXb//lHEnwvUbz/Jh6lja5UkA6MxuxBk8eIH4UGxo08abtpf7xYfOs1dhSLn
45vJYhaBV7fUi0pYI1g133BFr9AnjUTqxIpXbTpBXCSz6B995r9AN35b/q4tlcVKzSJssgFcpa5v
qWikvt7JfnUmbapd131nb5S02EY+WOtUa1bQQ3WISXq+L8zi+/zh7rpwdktF6ZF8v2pDH3I3+PZL
o2lXhqRwQk0P5HeaQV6UtM8+yr+c6RgRCIXV3+LT1OZ//p/9yUv0zOjNUlwGFSuaF+Ly7KPpADq4
+IojixP43Bbz6LsfJ12BEG7VLtCdYUMxsxStyHrn0Dggp3kQHYn4IXZTGKC7gjdDf10qChnJ2f7f
b8VyXb/vWxZXjW+cM6lq2uLjC97ZKvkwqnapWPTcMuQAlrMKZOr4gC9UXnkNFlhdgxgEJ3MTpcBj
evzU+ySMkPUZX5aybraQ7gGP5Y4uiAYSCoEB/lbYZfNU6VG/rQnJIKsNbo9ds04tK2itQI4zQ/Uk
2VA1ewx9x6VNq0MRc0NF/fRT/tsTmncf2YZYatsft8RcgGcN0kC/YB9GdRp6HGKL6RXvLNtwx5x0
qc6i3nMtuzrIkug3vjIkTq3n6Uo16NHJA6as0CSz0GjNcq3NJ+bl2JxKnXBsxBVyEjyLlliuT57S
ny1XnhIBQlRy1OHyx04204rCyKRKXNgO7gh6yk8BzK41gNTCIXK5Rr7Xp3cxsTQus7Tc9SMTAWC9
XzZ4389bJ5JBm1qSrN9FMwUxLZK1J9keneWEE12i3U+p+FoU5S+TicOqr3KTJouhQGWeAYBzdVgK
0lPy/qeoe/uwHBr+/UP+2a7XLFlX52GrzAGPZfP3T2g+sIDDDNVLHDWUGVPZflXIzXIzw4BHMglS
tzrIFAfqBevqz+tHgGnW7uRtjvGXLlZcMfcC/kO82xMpTmRHkWuN5Y3+7ieX+rfnYeiKyixPKISe
f/hqABEpVSX36iVM+IQJOdRXviF1bhRY9AijojjgIQfhUY6z31dW0GSjDffxnn1yqvpLz89CC04h
zYLLsMr6sKz3aqmSbZ+ol1qJ/X0whL8aG4gpRvRakx3Y+NYKoR/ShNBwq7ncJCw+LNM9FNB+ZdSW
tOK25Z+MMtQ/j5+YsLkkdhzCSYTx4f4Qj9BNCU26S2dCZYbKCa0MItgQTjtCNo3V8qnhjHRS1yRN
8q4vOaGI2fLYtOsxqF7zVihrfLqxk0stOwn5p8x6h5Na+bQLZOuXCh1rNZia/pnYY25mfVgQqZJ1
nipxLLrxseip8iDX5R7UU5UqXwqN5HCZCDO7IDh5+ZosYjVhLdFAYZV5y43GUYpQ7JdNPKnbhxyD
812CPOf//8qxTJuqzSrNav1xgxn9SBKko+nvzSWVVB6Ai8qvYZp1czCWHDGf0tD4Zu9H+KXYULLm
03P8X9ZRRVF0mZBK8mX4Zn//TKWKJBqjsPRLMkXjFlu9g1R3H+mEHisSu7s5yeOmGGsCXeJ8v9QZ
udZzUWBn6UWZrpWq3soMqM1h6HRbjOiqK4/FCRyxuiYBl00kN0+iZrb173v4l5OzxZUzxweSCfjX
mM9I/9mkNQQDhVYYxsWAxHg0y/45yXIbr5tcmXu/Fs+09zRHCtKf2SAHR89Sc6fu1fPSM5Cwnd2y
PoC8PHfwplEIZuRJv1V5WXdx+5KqudiAyepdZk4PtECkjRS18kHyw9UnP8hfnsG8WAreT5W1cqm1
/vODkNeXQqIyrUsg2xL9Mql7bGtcF4jX9gwcnmFuXIKek7UY1a050XqMZY4f8CdwVx8bH/fAe9mX
d7s5sL21IJPEw7k/mjnpFUPs3f/7ipW/HT/ZnGQ6pHSRWbJ+v/V1pIEjI+DyIlSteYpk+0EJGWV2
VUgax0TyvCwTZlGZGipjv/rhF555bow+chHIYgcEwYlWkA3w35el/fm1azoaEXYy/m+pH1vb5IsO
amZ14pKZ1l3ZF9pTkwPdMiKiSAvrNhaGeiS9hLw6y2AwG1ewV2WTBNFM2wosmauihdPpt0K+1/jX
5lY88bM/EiBdV1SnoRMXVuVYTHxcq8P3N3c7+5CZhkzI67GrgDovc3CYi5UjKi3dWXO3TzOyYpWb
vv0lsuiVN+n1k5/7L48DeQx7FxOjv7SqJ53QFl2tlYsK6wqEVWFtchnp+DzRBAiBbSdVtkaNPpGx
irUx/UBeiRGOGUKnM8QAQAh8YXDLATsSk3KxPTSockg0U98FbsvqfFQEQAQ19LJd6wEsU5Ppvd9A
NhMhiyySSlb8XO5YVKnH1JSys1FGN0OXCpiwxPD++0f+y8evIbexBIobkEP87L+/gZM1AfeL+ZHT
4gtYtHFtQ0TYjWYgnZk2M2+S9GzTeTkhGDlJVa31c5Lk9g4NDXTDQKMnav4MJZMsmDw4Apl8SpgM
42Mscx4mff2OuRSRRwprWfk9VPxNWxTWJ7uTNi+uv+9OSI51QX8JWxRP8MMZKSnsieAPhe1+Hqny
tAQMPikl2r33Xd8fEQfMi5NSmdna8yJiS+T7pSmm30siHq9NRRoI6DRlZ4aGuc/qNHUk1IIbRVPu
u7bVV2lbA4mMw+iOkhHQYr+m0S5RwsELZBOC9tchfSCRiAMiQqJ/P6S/LRPUT7pha4aJ4vuj7s5G
0uTDJlMuvvHCDhFuwBMhUSRPt5kq67aMA6k/8dW3/fOUxV+gJ9u3dj7MYHS4BeXnjZ8/ppeMLhfR
mCZUkzv/YeXSBxmFOTiLi8381o8m4smhwBM5pf5UOgsQNmEzYTGm7x8PBm5HbpJvkH/gtXd4vXNr
IPyzewZOCkmVQCbInswcpPzzs8uf2wK3TeNiZTH32j6WCR35i0Fk91zq0rBtRHJVQcsQrVwnoCxi
Elk9uJhJSsKvhFcrlv3wnAT4O0Ljkzf1T50Xtw3k2DySZ8j8x5DDbpU2IeNYpV8m0SQeWnBXekJR
q++91D6ZgyBucJ7u+iKedrFaRU4QGmRj1RNkoam2d1U8KKuBFMNtRDVipmLYKq2cfHahf24BiPpg
BIhZGGiTfff7umC2FVLSQZ0uGhhz2OFavC29wt5WyEFWaOrKjRIYJKotk+VQMNOTU+W8TJOoc3Eu
MEuHCRmqRF9r3SfHvsXV+fsHz9UJet4MbhkVfZRFm71SNGYm5AvwvdZN+1Jy7Ewuvnadb+KfgyrP
plpudLs11l6Z/2wQ8K2bnq5Ciu3tkADKB1rtbZq2KTa5ltku4+5Nj2TaxYsHk76T6k3kcdq24mdN
Yh6xTCbC+i7Mq+Eka8MFyJS0RstPOkk9x4XrnbHJRwxQeW0VX5c/8weFto1GgahRTrt+XGHyiX8G
qL02QZrlR0adO+TrBoTo6gRKA7HSXFOOgXqV+lxyJP63iqihKD1RRYq4PZV0QoHlHsbJewxrsEtK
t5OnFt07HWJfYaq0LHWl0sfXMIhudtejEirS4qs1JcFdl2mP2J61dVc0iVtlMh4JAdZWAcIJTKGP
dlJZE3VJvo3f6ZIzkgRBwWE6paqRyCUZm+URW4HAUCypwlU824lmU3hN2sQnj1l9H2B8eNA8ZNY9
hQ+GnerDsTrJuhITLSXlsrJPxRCcSxzcc49BL7/VOoTX1iyKvUk5vCoaglOApDHHjosXkg5Q5SfF
/VAarhf55tnX9BfhsakvM5JFMpFYubwiv4eT3jDUrpKamkvmckaOtAAkCbHZHQ9wrgISQlTMhEVw
gZnzpmpm6dKfa1HZl2QhWXPiW6sQA1uU3yXR5EeV7nyungrOMtdW0i/LITT10nQ/qkN39BvyFOPy
3IAZvUmhj0+GGGH6aAmKSvj1SdQRzQzGDPb+3ByKKbQCL2pPJNoWexEl0Xv7ITEleYXNW3LSITdd
qTIaXoc4uhuqwqWE9Ry5K0YObeWPEM3fuq8HrI9m8hrMMiXTJ8txyhJ1S4gCbH8T+AaMs7flZpP1
Qlsj8H1+vS6jly9HJ7N/6HZ2TSRjHSbq4CBUIlOFPPmMGUmly+GJLUdp16mflmdN5UPy8dRJNVno
4EyvWHhrN7fIgF56J0kKv3jmUVT6+At0z7QjVOdnk3X9icz2N8mSNqOXZU9JIx8ag9+5joBmLBqR
BPBQBtRnNc/p1uqA3dQf+pNhSnyqavKKkVa/itJ/NmUs+BpT9+tSc6l2SxSZbHdXldHhqg/kx7Q7
N9Ywvqhe+6Vv5xD4rn2DlxNuMwFyXhp/Eozm741evLamDb4L/ao7cm/3TYlr1BDeuPVJN3cjmLMu
WXHDxpKnfTHU+0BMaGviCYgW51orjpQzRtTKYY+KiGlA1sZPz+gSGDj0vwLOiZOVQ/PUy3G4XZbW
bmLMCoVLJTv3J86qDWncDqFqcBTnwf3yrctJOGEDkdaqXsTbHpL+mrLFdhOFYmHuoiOZq/mNk8qd
iy6DBvO5TFQVUuGA+aLLjplfDBxDWT+bIdwydb+N1TBsu6TScWiAg8rjOsdxp2Kh6jZJ1Zs7szW5
r75vbQXA7YnDfFHfWkQwMhGkQH/l06IhGMrOXjeJ0a0togpc6FiYEhT9qF2Qu0gbBtPMjVPvoMqQ
yAtwYXetDMqpUtIvJc64dSC8fK9NnUvvsnLbpK8IYQzHM9mB7cqAG5foRIgq8OTXDEkEg3dJ3jZ2
SVYCx1Bt8ry1nnSgBxpleNaukI8C9EVQxAhr/4GxTr8fmjrYS3mSuACsN2krdKQf8om5DNUgVHtq
1zjeBPE8x1cK3wVLr5lrwovDLQaICVJ1s6vYR8i4pFlLDPqet1QBuxZNG0rI2KVp8JxFomLeTrbP
8hYWYoSkJAc/iVmNiXCNEV7ZwB+ZmIG1b6J7LRjOGgO07WQoNrR8jpU+0skdOOVyhzphPBd9coeI
WTmTMcJ/qntUFfFKRElMMuX0WNpQtuw97abalWze8fnHCkgpWDU+AjAI1qgGyRGz2+eYAdGasHZ1
bYeRf4ibHbbFkIQ448WsonHdT4W24ZOCHSGdluMZrlCCeSaNFvhkHzOG9zt/Ut57PZEi6MDU8pFW
f7ON0OKgfkAwpimwVfz0W96+2MyafctPdkuVo8qVvImbYJ/PL76exChMF9kW3Z6BWNPul1WWeFaN
8K7Mo0MdlWhiZu3OcphbxgdpWnnbulAGznHql4ClibilLzN6QxIyIzMbcahOzyJh3WOUQuBnJOKt
3LDqkg6/XRa7pcRLZX9byGF6kOr0XKXZqa/Mp7gsixMu6hJxrolf3w87tNK3WMZzlqi8K+P7M31v
f0zFGV43IRSmZt5KWYhb3WbPyz+jzdix/nYpSgwaU0YavpVqPJ2i1j8Ohfxj0IubXOThQ2dzDzLA
qw9ZGiTrrtfERYsQayxXmrUSTAGLQm3qUgds0nR6H4PUIRbIJD0sv8qLs7tFLwrDdILA2upHAYte
1iL9Fsf2a9l7zDuj/A1l2IYZ7gRaKZTXnVqF91Ogu8sjSGT/R2rkBWCetDjb6AdWMPxoTs4FPUV7
5VqY9dYmUl9LHnl1lJ3Km0T4pvEGly470dUkDxR8nTxrCJcVKwjwDuZxfM1aUhgtkbrL9drBVGwb
dBXrucG4vK49PZcClbeSN+WLTtj5KayJ4VQnFaHYOD7BDihcguJPqs5FWCFjoVb3jEOH5pKwRPk5
CeQvaTQWx6lT1ZUspGbrDSo1uirpe6baqJjla27W9jogGuYIGLThy0iUgVaWOh4EKxKI0XEXNcPP
nLRHMGrptAnC9AezYb7+uZoQZYOlNhFkCcyTrCn+rpRWdZcFAtB7c49IbMQ76a3CLg4Ppl9X6xFF
1worR7atW81Y8aWODE6yChKjjAMhBhdqp77jixoZUdqfJlFbN0kajhwrqh23iM1zwJVCTiT6YCV4
JpyO9yXgVl5J7jtlpv6rTnXlsBySvJ7oEWlMh60KGv8ySF8EVMBlaebjzteZXlc3k9+CZcNUnYYo
eqIoj3NI5MnzOFOlfZQc1LDivnaj65OWvjHyCaeNJOW7Gs26i2+5ddvazp35t47yOceul0ji6/DX
N+PwTCCgfx9X6V6prXXMPHkPoe6edGNtF5a8lmAZUnYPVAPVD6+q7JPIzLtQRzfd6RMndhDnnTVv
iHId7dVfvFMkgPiwM2Y9d1fFDsp3DMixBQOKcneXFzpgqCl3ND0r3p+LGeXtxs8fNDutyXpgUIrW
uyT1DJVtQaIZYilDk7xVUYb9NYyq/mczkiWpyXTotf5G9FGwRlYwHpKcz6lVPEeSCZBpT4o9wFJM
wbP6cVitmKNeq7xbl4mXrN4XJ7W9ZXOnf8gNYBwcYiCstdF6Ard4E2n4fdnm5bI4j/Ygzlbzk7VA
ZVSas37MxQDVz943ID0ukobl0zNQbl6l6Qy+mAgLey28hF7T+zLEpjf/VcvfLkBHnHSdtGsaMJzU
5bC/SBkUfEALb0uhsXx6kxnMuPOicsM6CXcqFnun77+R/1DfWcsfdKATSuEGmZI6UyiHu2W1DMLO
hMom3yCMrj0Sxc7kl+5juUtOlk+sdx9YKMZysgs5crNX48YSpeLSSjB3kxUr57FUXhM7VxypF8Em
42GGrTHyKlWs5FrluQbQwg1HFqcrvo/zKNQKSCTg7P8ET+LOam3yc+eNq+yEvx2I8WmZTKzTxo+c
MuFUSAWIoWvVdShqlimqDGWCZFfAa/Kg4C/ro+NIYk4bzgqb+XOGWopLDBX4wHXtpc5v0LPQ5Syg
HcytJUVAIfa7oiRxXJS7RqRPDV6jlcwSujX8IXBBxqXHtCZVtQMMN0Py47uM3pEPHeoU+l91TUJ0
O9o9QYmyWMl6+5Xz5E8xsNt5s8iIIfluJO5j10gXrw4eYwtfKva44RoXyVUJ03zlFYV08pNDkVbt
To39t0kfin0t0tQliF11YoOPosDyu47T2nc8kL+IitvssLxQU8AqlExQlf0IvPM47pq+V85+UxwR
DJN1YtD/S4LuvkebvyN/mq8ib+5ta9egxqyK+DmMiPCxysKzVqJHpCGKe1Rx6SkTxGdlHnQpb4p/
lNLzpJBHAu6CtV/iowgliwLU2gUtHnf4kcHB78VN1owQPToWYpkk0ve3GH2EtKkNczPNcmHOIqoL
bIGqftZnyX4L6UqimGfw96pnkrbz21KsCnWYNup0MGQtu3XNQ9nJkgM3+s3jHdoGIMmQtrK726n9
SgAcEd8qs+m+rd9LN1RURoxCqEGE7QpMbE6nqw+cqOK1ndvGjpN5u1369P0cjFErk72pE23VMe5z
i4yAD44c8o6IrpwTd2+t+kYfjrodb5Omz90ooikcxnJzP4GCXU8CtEZK1tnsHgu28Yx6KTTVvoDq
fFp0M4qWNI4Vpf1h6T0YU+hC7hJXOenXkZbyb49Q4OoSZxMrxsOUTN/SJuQATpTnOq+Nu/60VBxw
JsIWuUFMchBXp259n5loF41vILzfABXZ+3gASQLYhidgIYyTvHzbSZMzMvV+1/BYkV2tOorSuYlR
OnnaHfz4WNfoCrnLX/0IuLEvnnEidGcIh2+mMB9DtFWHhmPMps7ss7ATYos1meDZ1Hguh9Ta0gzD
B6iJghuda26pjdfCCkc3IozqDBKyWXnemyyKFhVtITuZnn9R9JfK3kwkCO7gk0jrUFPvTc/vNjGx
Xk9S+BR04PDTEBxOnTm9lyUPDfKjydbL++XUWCMtWvXCvlPm44Afp6SQzRTa5Y7rs4QWXoNTlnn8
XrEHWnTVm0yc5eAW2l10BH2suAXoPcbE07gZQ6J3myT4YVtWtIWiPq6r3kbt5itzgm9ZbOBNBS50
/36/vDvmLPpgNgaNtVLFJhCCXoxX+ttS1kiySTo4V+m0Anl4m5Jc24c5X0KTqS+cW/Fyz8K/wTJf
4f+QZztM9xNaIFMo+TXk/ahEN1GTz6YHPYb01PdrCxjIfmk+mD32F/Lh+ORz3gTA2eEaXnN2pwVW
cuamQY+zzlIxxDdGUAGqiCsLuo87Vtpw3tIo6Mg0QYjBqSGIEwfLHn2uoCnXfck9a8iRP6gEbal6
ZV9y3XuNBY6spfLtQfjmJAXRsxH+mdKclCqrpTENkmwg+oQo73qXehaEiSh8KCT/uz5z9lvqKoIP
6owbQJd4eYBwzL8pHFxvPtgxy9tIoED2IT2D8/II/VpfN2M23pndFTWkh/Td1DdKG3/tLL126Yg1
xDUJRhVtqLoqeUpBWpg8H8TElJn5rpnAyrQZaikSkC9hfC4l6zWBzf5A3NtXZr8eHvymJp9GnMox
VM5yaH/HQEyqiZJ/IzRyNxn+d2YO8aPV291KKV3dCBtqAXklcwPPUmMc3/fPKVpFrRI4QTUqD1E1
IOdM7EOT1SqNEuVLLuofOYSCm0orA6+qBx48HV2h96xFROas/VgJv8fCO9SpSuR13BW3GlW10cnG
j170nJFUdg6v6Z7of/O8un66WSizx0auHBtezolERnNfJgmdZr8c9/zYD77alNCmvebBTpmWbPo5
ALlMTIgOnX6E1v8aWi5MU4PQ2uS7wX4hRJx8k+WXeuq2Ra4Zr81kfK8827rlCJ4t0yt3ckSefMpH
RShy0NH4Sl5ofdqwGTHLzn+FyTvesdZDWZ2Dc+ZkITHExz4FbdbMyTEpiZturIhkgyCsP2qjeP+c
apjgm6H2j7PXYxOM4eRgbUkPqJrsVT7cilgPXnNl0Ehg3IBBi/cNYtxLhIF5lcok48l6SVVDffMo
QzGYIn0HNMy+g/o6I52LGzmM5nosCdiAXFDR6WjexpCoMnJ4ZLpTzfdytiw1Vo11sIOlE+LOKfsG
5Svgb/hv9Ji6ITlPqvbLG4dih1uStKKEkAnypS5mHylu2LbJHVZKjFmjUa/qdhxe5YKgrsGEdNdV
9q7vVWLDTMJcQ5vxSarylvyCIX0dI/1ptmIIAuFICG48wEff+3JJuAxh3anSD24MuwQtjVWRcVoe
f5hIlyROCZKf70aSTlwj9A6S53XUzVmEO1ODYijuG/SfF9LuNkHSv7R5om0ZFverrmy+Zg0cRw8C
0YntaSJWa6PnIWkWqVKt65icriCaXDZhH4J0TWR3RPGcDhHJutU9QPLB7UqbyidPDpWufomItCT/
wXC8tL+Q2ohPswqfSjV9qlIitfo2Hh3Nw/5LM6rVqFZAJDFUPXfEtZGqTiZpW5kk0FUWCXGidfGg
oyrtnZ5+MsEWTOkmDWZpQE40aQ41zUDxPOpJ6qQKrNmKubaORH0t0Qp2xoS6SUjBOkoIc02Gb/XE
p90TWseNDU9SoP2yCYJaEd47c8qEZ2+6ziNsjo9vm43TYzbYVzOX3qq6DNaqUgO98NMNGXbeumMD
c6SJwVOFEWafykz9edPsTn8Y6BavpUFV1nTeeXdxo6Z0W0N/VA6wPZ8T1d5aEN1W6EJlLICUrmNd
biwSsKkyLBn5t3y2R8pXzXgTfde5o0e+pxZ4ePkYIVn2sCHJTOeIpKBl5lAWWQqZxQVY+pllY1YU
NjGJ9wFCvQaBacXcRGLpsduqWNM7yRzZ7PceuKs9rvdfJQDzddGReyQ15roYR2LeS/EQF4TjFibJ
nonJ+E+WIEjldKTwmKXbDnlkMKQX39pXAfQjzVzZTUzqJVbmPvQnN+ttQU4enHPINlbeP6aW/Ysu
IS2r+sXAJA5aNjdWlHn7Gjnpuuw1b52k0TEvSUm3Sehw8Dw983jyDdldj3oYf5+IGAZByzNupe7i
c7CnWt1kvDprW/JIh7PBl4Cbd9gvH+pa/IrN6nvgKw9+V6+DxiidQA5fIkIGVpF9VfmVq9zyVTfU
lMcOE/2qNjLdSatgY/f6i9HolTuiTYHAUFk7K4gJPpVCLlxwB++JxTbZcrJr6c0pb3qK+UpOto0q
kej8wkmiI73eTLb1kM1uqwd/kkMydMaXVnASLDJOZdpkSq7aKKvgHHIwxe/s9U6oiydEqdkctEPa
VlW/JVG9b4YOXFrd/DK6LtsNZoek1NPAZOSHwcifCC6dnCnlhzIRl/WqFW+aUbnBrQP1Gxb7Ycj/
h7rz2JIbSdb0u8z6og+0WMwsIgKhUgtmktzgkMkqaK0cePr5EDnTnUQREXNzN5s6fbKqEYALc3Oz
X6wxk1k5Mfm8UNGjsFE+8kIpZA2XgxuMuILpvKBCgfiIz9CbEkTIHQ/WD70tbzC2Tgol2lk0inZt
nyFi3GHk3aHx36jbmCr4ym/rDftf3aBU0e7WCEnIWF6Kg8oFFqd5IGQNfrPr0TSqtYMH4lXEVxXF
bROr+sHjdNzTXl5RY9uakox8mlxQZhH6ZEMffBNsLeSRzCsJr+Z16rXZPnKeJNFz9akTe11WGCHB
jmhAZElqeIfaWoJzeo93ax9C1jfuTB/sSZINVyZE4ME5jFb0swzUNwcflI0ElaauzTdfCf5C5jEB
5bhBw815LpMcBpCROGsHcf9VFIXJQ1Lax0HpvsUarN4+N9DALSLlmKM2vsLxgQZc61y1Rn6MqFA4
rVrtQrPx7nEg6u8lei45lb06D9V9U7fidpS8m0gCTJskOQGrYBUzFshDps0kFqn4bq5r6B/4icLh
rf0KROcdSicgQyiia+5Z9bFWpSejb+TnXCV65hCRb8YOn3n0/faSHoKzHxL7GueXn0LKU6yMvqFh
+NZIZXxTD1uFzs/RUroEU8oCO0HqWXskPNOrgpt/bHkYRcvJYUCbCJKbEex7HXVZhG1XIBXDndXl
OcCZPsRN0LDuAxuVWby8KXRX3xRtHCPEAuD6IdKCv1Vm2w+nfxQCqa020OWtY2XO+98UvP3MUTaO
pz9VXgaduxvxlFML4/r0D4s7+3VTeOHatnHn6zGUOya68z3Cifeaciy2JxRFNqags5fpek/BqJG4
xeFZF2I4tMa+JqLkjS1MUak05nDR660cZY6pVBCOHgVu7sl0Nrqfgd52z3TbnD5+9JNcujoByWJl
6F0hOZDxhyfYJ4dJngTBOdNeZWDSein92zdrCkg+Mc0Z7o2xUb/YufhRVWD2C+wvNMGFDEvH/kZS
nxQlyHbg1ZP1qfJ/4v/WMiaoOK2XgAzduB0T7lHha0VSrWVrtdTsfRai4VvGwJLsuvmphKWroH69
s6sig+1iiRud05was0L5tI5WdDxTJ+te7AGWsT66eT9UDzDk33+BUuOTU0CBsQ0JVoZpoCBcs4zr
eNjmUQ3d34aFjLZxpPb1nVrVP1uj6pDExncXHCOSB9ptm/UHRFkbUtn8+YT9KjxnD/GcLvP0FaKX
/rJsqXJljK9WsUf0QOzs+YQzBR+m3chyONlmoKruqMjyVOYPoOYSVf3h6MnqPYzH4arpsxEBXK5C
Gf5VNzacmHccGq2UJjCKpwFS9Ionhe/1Pj8EqDTE4ntGx2rjUPo5ZkkT0NTLy5XvIGfqJXZ3jck8
3TzKutgL5ujLD6PYG5KKUrJUP0XxmB/4H8muVDRpy4WLtjwNsnbEELulWUXRD1neqsG9B2ILNG4d
bePe6enk5+NBpmenTZ1tsyjcMqteURGhHqDE963VjmuzBEdmYmt0eG/9NUZx8FvFvDZs57Z3QAyG
WVVxN83J08023oCsyVZahwdHyZqAvQSdWMr1B7LqZHtqDBZ2/LUG/oeToWY8SVgkP8X1lW575J2N
Lh+zjAx+QrXu2oE+eR8g85MO294z8zuKRkez8e2rBGO4MZwymcx5r3nil4XFM7rEKz+1ETIokTiG
next+7ZYa7jW4uGq0Y8x+6fU7si48N4CRzcVKieJC58rvFpfeVHRXVnajT3mW02xJoVv6A9cg/EU
71Ow/lb5jOgFhds2eFJEhvKfpV9b2nDHiDrsYCddK8GoroUW/6UHDQ70E8LzNHi+pTarsU2NnQh0
/+F99ILYvsvS+l4euYoVYaR9wSFv3091fTgut8FWovcw6XSW2BNZxTd678GVVOoHFNGKKxFTzWj0
vt+leq3vPfQnV7o2bq0sFW7omdyfk/eKblECgpK9L2XSv/RS69DL4z48rZ2syu+0Qvw1dLK4Vkt4
e5H3/RRtxjGzryZVPxknvHXpRTmFBesqhxyL/oHXUamt060j6mt68+mNDL7cafzmwSh86EJNcGeL
BOsl+Kix2EwWuU6Qjt/tfPgSxUxbJvniWAyAn06lApV8/KFRPJfcdwp4/ogqRE4p63bQudCy9SiC
h3kfrdtEFy4YHFCasvXgTTJPnUlhpcaKV74eKOdsT62wwcq1KyVKXsUkrHRSPqkZolWV1MXallP6
kRNpKTRC0JNytzntVSUqDXhBFRLBgFXKWt32KNYeAu7gngVUUYDTewoQXMyzPr4BDeuvtcBiYg0T
BEHqcTCD4nPrxrLZzKO2O1XkKSWkeypeq1NTqizlV1oW9faE3evJDVZjnimb0zKh2IPIIoWXnURk
pv8mYLrI4i2S8hcz1b6aSOm6JV7qR8lC85oyr1Bs8d4JtfKc5oOHahFi74rrJ3w8l+wVq9Ulhxh/
aAlsk3hiqZiluVPxUN2dvjpKa9CwU+RKMtQ3LR9fdwm017RAWkUvVzHGUddcHFOXlkHxzcKWeONP
ur2kLLh3gMwc2kc8JMUeT9hsLYLKclHR+NkwileFOjJtQq5NCtRd96xwNzsh76xQqTatXN1hORi4
px4I69R041Dj/h/Ro9FRsJKKfEp1zXurq36dClooOw5r38Mtz0eoZ6UWsreWbblFwR4sRgk59CBr
qcZt6x77NjobPr5LauPTF5i+cYi0qYz6nNWVsVErxBlWdkl7cSyr7YniH2hDujXS1N8ylDS1WR7g
ZPwa5LAQVzlOXisEciCXUVjb6ArNXoVaNNVC3EAkPJkQSg+ujFrZ0zRGg7dIqRYZ8oaQapPwKQ6F
3A3f46ETfOX4vfospcW1ZyAGM726H1Iezrtg2CHKkbvYA4MTqFAAUo0QKn35hfNLeTJ8OuaB4R8M
CqWkUEPmdlLvFlP/xh+RHOtUZR+pEIsk5R3ZDBzhzawEYZTC6qmpA7nru0R5YZOZpTVtuwSeEuyB
cshI80L79vSzjh29jqVKgkzZGJxW1h3RPrlWQSqsoaai7gAwbEtRGw952uKHjEIjLOZVmxVPsW8n
dGrRiDlx0Lw6vqupGl05tR3tLSm/R1xX3CPwc49gYxzZ+WtbjH8rWk19IzX7ty4Tbw3yxde0iFan
LTxWKZiduHwTmJTtHNoQ9xFA3WujoEWrnPxz0Z6BQuuY4Y+gBPchFZhTUV6gzxGjB/Xe4Spw3bX9
G7BeK9TTcSjTI29dWu2ATbpt3oV1SOI1LZZO1eWHmu2BjFz5XLVIRdC5SLJJyLO+A80WbiuEARoi
MTLE8nXCsek5XglrKm13ldGa2zZuUCEq6EKYEt7Trdox/ZyKuxaw8BtzxM0MF9Q9tgxoMpXfzbhG
QwHfGUTT9rnQwiu7rmgtjtat6lkoSwdttwsHfWt5JrbJSW9vQUyOW2Dm9crr6XyWqvKGoE+94bn+
IaHvtw7j2tqnAeU4e/g78p30Xq6ovxqqSRsrHO77Qv3Z29jQqzXAkqz05GszRnLiHcqC4/AjQLUc
WA6uMhx72rgfnV6+VaZ/aE2Dz9qjL1OKt+MAEyUODN9HMQpvWA5Dryy+DSPtA7UabeQ47ZWCCNEr
TQzNbQXgEIV17wJHKp+CSlRr2+HaV7N7o+Cr2iftpjZT7ssneZ2yStaDFyYbS2KAmrQG3FMOO0QX
i31eGjutaPFEJMU9QDJwgRFDENGGvWj4rRTczgkXEdVvad/m+7KlS5LQsjhYybEEM7Y3/AjPertW
XEsDJ+PnDaS8vEhxp0QSA4OFbGUHurFTRzouRs49tUA+yhPkoiABr2y1ezqRTDU10tZyYVP6HBFS
kfTqVurql9NRpHo48eAhax6UaNhnGK/exIVrOYJ+iYxQdEGbw6sPfYGghD/ltEpj3OSRMlkkddE6
yDt073P1x4mmg75GfmyrAakmDADyRH+PcQDDaHJq4S8p7OwHM8N2Iwmk+tb07B9Gn911yJTRxA1f
8XcU96BQrwZNv4py754PjUFEeeuirZVbiov6yiLlo9MOXYTLrhtxDS8sesUN378eY4VUycCOXALn
EKcNmt8TmLhmDd46ZYGMWlnHa9unIIKHyT2WhBRbjRzhgyw+0O4DNiVZX1is8Y6GpL/q8mLK5CYb
t5IEM0hrsZEDJLbNUntqNEk+qK22yc0IMpAk7cyGAkkXK+UOwM3biHT4ts2PZWoV9DGwq5sCZ4B2
/Lqw9GjrpGgXRVktHUTIUVgC2jyapLtrqqbcK0/wClhLVyWAhVIET3pgOGgd7bI6d7jDjkdbcV41
uZOvTgcYvkrk1nl1MAf7/adOybSTR9eAhsodLuH+qppQytPM0rMHWSM1e2VsaZKoh8wz9SsEMUD4
BBhmfT9d4PJiI2G8taNtF02XFwJYJkVT2r/2pdFD46Xi2jx16Tv1pcvRQoQlwmXMC9GGsYZ0n+SJ
WFlZPl1OHspJV8j0pe+K43VAovDeMFQfOeJW9/Zlj0kH1mPmuk3ZLKFhIrM/3QbSPBLXXIDescEe
2ng7YaEcmIDe2ku5pe16Q7fQCEDELJcQiU+TaqNRh2VHciNNjLpdm0ru3DF7CNGbgO+mpnlkS+EB
0TYMRnQ4Wb7cvdbT7euUJJfQ1faacaNBVAGs1agAObQO2S09QtKBihxJl2NZoYv3cr2O/OKQa6VG
etI9VqWaHTD/BM/S0W/MqZj1Lw1uJvvaDgbXIvz1edNc9/Cnb5IS2mAReOm2LxP/hiWkYzkGasy4
9oR3oEPWX48CqFJnE5wI0LWPkajaGM6mtoJ1IjnRsXBU9DzIKnUFCezCAyjdyxnGLqEePYSytiYA
Njumd4fK6tEIS/8qiKJfcVSLVa034g6ICgZjAblE8OYXdrLJuTYfAxGASNFktNJrirxFdeML9Vrq
sG9EfeybpyhURsQAvanLfpiB+DWqGCPoTn9MBost5lGjN+pbz5KrFe4J9W4o/W+mBa2zxpjRd6x0
j18iLWATww622rualw/MmvsZ9eoS6GAp9WCnfBukB0BSGTVByFW3FDZBRej3WZrbj6d7nFPDLjLp
4erGBLEJChwTAqxuJ2Ue0+5psimPHrphaw0XWJBvgUKWgVYHeo7ZHuOSdgM6ZXImMa48gUfO6bBV
AJPtnd6rJgvygbeKTLJiEJ5artCQ06jlxOg/mm37xJkDRBndNgoTib5PokMUTmpD3vdMa5ETUrmu
qAUK0Fo9rsfK7eGaH81RNFtTTaJtpRZ33F0dqh0K0jl5sIMQcoVIzHevDLwLLOU/MJ6gq1jwNG1F
M9AankHKy4bMZsgb5e6EOIwjH8dRJUJm4tglgE2bjoubLVOQKNHbylTfR5gS1IFSxdbOTig8916q
gIleGVmNzzNzqFt+8Yo06WvbBdJjI+P/EJIClhodM7TOnVi7wM740zdA2pch8k4qjHDrf2dntKKi
0lPE452sjhbgdiuDv5wXN37J7QeKNfVmn5YHaFmv6PKbOsIgtKuCnMuK0Pea56tb/OTFtxoK6mFv
D7SeLMn7u7WiOw/p3x+SZGIzJIngdehyea1G0QVov3Jy9PiI7IevZVmICEMYR2MBnuHvn2CRPRW4
Hbd3p1PhdO3EdmAPrnotjL5z7XJwtlKTf20bMvE1K8a+9guixwmCmKXks7UVPrR4WCgPDUKrTmi+
BEHyrpcwRnl2DBz/7oSCk/Wvud40+1O6GXicfkqJ9KcX1ToOSCjF+5Yhjg2Urg2dzfQm/9F70tUJ
JdcZASHPqqhg4wm5ElkggDdRWje40h4bL72BmLlrCURPCIBN5s7ongxNQvLbZNZdAu5Uz5o9NULz
tutNf5ON/luvDuJpUK2XE5Z9kL/3XXNNhcVZYwBN5pDk31SsiTQDBAWE0Hwjx6Or5n67PbXTI6uB
r64J2mAdCl9pa2ToU+Qbx+IkCjT7ufIpBGkUZdaDPZAB2tquzvq1UxwVCVX4Ppe/nGBnqVNmWxjS
XyKSp7hzlEMY6iVVBcDvJ+liU5cOKsv85pSpDaLiXtNW1xZiCnGBC2YfWA+E3mTPB+Bt34ZsgfJG
tqjH19WguXkS/iVZz76mHWvSc9grmvVwOoPzOiVi627WIBBkZla8Mco42OK7fmM2eNF1ACNdVRPg
5YJi3fu9dlfjBuFHJqWHuMNJaELNn55SqkXD4VyVd6ePGjy0xvysl+jz5CDkSWm7Ri2fQghX0wGs
cNtfUynF69wWP+gYF67fcEdRq9RZofi4ppkRHk7Jqm770300seXbvC6RlyUpofLJFUEMybWOZuVe
DoMnYQXKAQlL6APqvaq0+s6qmse2rfanJCIwzGcViejnLvyLPFje2qmpHwDe0KPMkPD022tJz2Ei
iuwuQ8sR2HhynYEguMrUC4FjZpMH8wyqp4W/K7o9sLucubCJ4fTZECmVfOe1fbCvLcR2xpgaUW0E
MfsOpJYW1LeVAvNTVtt+bye1fkG2Q/mnTARK7+jPnyj7iHBNMgkfaNoh9uBd60n2O6cn07x841Ue
ZSkF3d4ocxyKYwC8oSuNwIMQA/WqBjd4vbhI2v+nIIPl2IqJH64GrVW1ZlJLXV2jSpH60t2pMCRl
evWS0RMetAx15izDp8wZsrUsmmIlxVwAUkVQTKVSdWVbgoalAGuuTNmzD0ujqr4nIYXx2BRfGuoQ
65OYBOqX+MTiEIWCb/10nheq/fH9DV2eOK+T7MaMuU+ZjhJvM0p38PfdgdTpzitKDW0NYexPdw3K
upsA5gAFSPImJ5Ak9xRpFbjfK3pgR8kwfvmF7IoMnr9ccXtRN4GTFa8ZSnHbzHp1qq7aDj3Cr6j1
hS56kCgbFCQoGREWILGSuT2g/YOfY47WAajZVFFDwSKz3yXy/1uuDs9/9GtAju4tL4Yq9IPmf/2/
GT/s/son54T6/wfrh8nXdNn64f5HHNbNj+w314fp//Lu+mBZ/0KmC20B0Fgymioam/Hd9cGU/wXM
AGFkC4Dl5AXNv/k/ls+a9S8SJEUnSbIVeMeTFTL+CE3wP/+Hqv2L/16FKk4gcUyZf/XfcH34nWRK
W0QHCIiA4Sx9UaIxiM0xM90OQBtS5xQoStj1yIZcEHL6ndD/nx+YbQzTTFrUGvgBRUpf2jg/5qN+
QQdy6dGz6NXkmh5HTmq4SQg0FikuaunRaF4IkksjM3GZP8TG2FPCPm/phNimuCt05yrUyltbvSTM
OLF3/5N8/WdcZknXMNimHdB/dI1qLxx6zEa78crhOiytCwne0gfMsms6RHXsQXh0K7mE1lK4iYh/
1H174fELo6/PFBx9aP76KFLTtQCir+PeQ9cILM/qwxa6fx+Ij7qaCy+vz0jtWlcDRVdZNh7s2LVv
gW5VOxqy1MjP/8B0sPxh/E+a0h+mVysMi4TaM1yuo1dxXL7GIac8/FSr0a5z8Hzr878zvfCffmea
/w+/Y6pC6e3JIlzAYpUTaRJn+QqXcGeTmfkSjcSsSy5siKVvmm1mS6VaYzee7nLogWrIuBKLACPF
pNvIagrTJm3hyJz/rlkO8e8FPLf4qP3A7Gxuh25dkdYl5T4RWzlWt01+0+XI3960kb2NBeKh6oUd
ubTiZvsd5dmqTgt+0e8p9ZWwv1O9vBCmZmnZfz5ntt0ThL+TUZ2c6VSAQCTbwil2eiZvWz3eA8p+
Kr1mbxgIVlTNX+eHcOl7ZiEADrEg28r5HiX7hTzndZiW95979GzvQwZyNGUKjVwtN0aquz08+/OP
XtiZJzH9Dwt61AuzVuXIIMuBDmF17bDDAqs/jIrvX/iJhYE5ORR9+IkAPY9IGULDVRX5EDTWPu/N
C8t26dHT1vnw6FGvnLGXodU5VnNTJN0r6IfPLc+T+OSHR3cdlgt+4vNo4Kyo+kaUd0c/vhBHll58
trfNIQKMI3vCxe9zFzkw57VPnqOTUdVvY9L3hpxPYSMaQDKyXWO5v6CbsnDKndLmD2OieG0oY6xr
uG2v4OFkI8/i06H4uyhwR6eHoV3wp14andnu1Q3abkXE78D4/ZZmzrVp6O759b70CbNdShGiHTwZ
MkTJpT8w7FudaLCSIyJb0nzuLD2p6nwYpiAeaJK2Pr8RORO+uE02BS5An1vzc6X9zC7MEhSlcHNP
PCqR7lZp9fX84MzUh/8dNueqwxJ3HtgitD+snuNNepXyyPW0B00q7zPjpartjSi3cVZvLFmC1xl+
bq+dbMo/DFiiIyXZhi1wDnAJemLcdnF3wcNqIb6pswM7Hc0Wkf9+oKxCGb+YmtpNdJv0zq/zQ7aw
VE8FxQ+vPmgp7kRyT72FWxTCnt3O0Nofn3v2bCershmUZiiEK+v2uDYiKqJocFwYmIVM5qSp+OHF
66rH76eBetqP5X6AKqoixurk7b50qm+sXigPweb8dyzsOXW2ncE3QOmKmAPUB27bHLNyPXF1YT6W
ZXvhhFya5tm2ViLYTk5cCXdUkWoPTWRDNNtOXhOR2J/b1fPytlkNkhoXhXB7zX5LDP0pTZwLJ+R0
XP0hqzxJlX6Yiyo3yiEGWuCq5iCtOqFsI1Yr3ZoHS0TbvpKfz0/EwmI9iSh9+J0OhQdN6XLhUqTa
0b/E4llcmOPf5av+HTnm4tqxJ9AGcCbOPoU+2ngrARtbg1ykAMudPNfTqNtalyLsyRjpTyM229YJ
5Puy8kvhqqr03FaYYdY71XkwO4Rj4uBaU8ZbfOcm3uGKlpeoTPoyl/Qdl0ZxdnZHfuWZRlENLpyv
r1hpYFUQXjidlh49/f3DBPm24yf2tMbiTEqgWCEnYQa+fOHkWNiHp8H88HTPLrzaYx27eCa1K6qV
KDdpdDOSETx19/38Gltay7PNrmUq0MSSNTbGCCtnaDsbX6U03Um+irpWfmEzLkSv0zXmw6f4Utzp
ksKOqZVhn7fWMQrVa7Qsvk+d1jQAAKcl8YXYsjQps+w7io2slLQGOF7RoLqpq5B1wws+lQvPlmfX
bhy0gkq3prg1wGCXPeDwYRxtzk/FwnzPpeSCTpUyGRqr23XWXeWDXvUmmxXTNeUL6/WUdPxhH8rT
KvgwD6yhzoNmzU9gmy7qYENBbG9kDTomQ/Gjix4dLfnWyVsWAQX91UBQyKBP6351zLmRITC21jH/
SeVuBTmWBkl0+m/K3rhtCRpSYBxtaOBIfSFG8Ag1FcW06kLUXRr7WQwpNWzW7AbmX+BlzwbH0Ygo
yPmRX7p/yrMYISLkLyx/Aqiq0hdL/tswrm2o67Hxoubfkb1JiO8EpvO/thB75ekDP0yCjhtxU9cJ
wdD21x7OjHn+s5s84SQi/QC/E/jp5dC7tKpm9/YAFRC5VWPhDtKrI0uHpuqmJhGYOcQamV8JgfM+
uqE7jjCha6rlRgSjmyQHWmIqjbzz37w0ebMw48dGIcHZF24aBcCKaF5B20gvRJelh8+yCdJrhN2d
GMmEyvo7EtCCkqbLPvnwWTjp0WKKfS0UCJmiR2b62Y8yGx4+MypIN/2+EgK1xOFCZm6E3j3Tltn1
pvR4/tEzCfD/e8Jjo/X7s51W1pLAjt7nvbQ2DV4UNdw8ULHM/DTHrLF81NYNjZlheEGXYpU2D5Ly
dP4F/rzKdWcWatDJBpmCn5gL0+RL0Ba4YmsYLDj9g4EoSm9bG7VBBkoZLuyqP69zavK/f2+nDEVD
825w7Wx4pHH2DIYWyEt1cEb5gi7wn9cZprG//0SVpGpBn0u4gQn7Pvar4NiDIt6cH7Clp09//xAW
LLmpIttjiyDX7VBl4xoKLCX81Kn4D2tBK44krYjK0UV6vvjWhyVkJicN9+fffWmyZ9s7MoWS2rUh
XKMZ1ukAl0iW1331VdIM1zbKNSvvYkRbmujZbm8gTmBxbRiuLjUwu2oQjQJbQa4rmnSpvro0F7NN
X1dJKVcjo6UJJDy17KZNw+fzQ7Xw6LnRhKRGxHoZ5qAS1o9y0/9Mlf5TdRjs435fQbgn1Y3S5KPb
B8FOMfwtnlabz731bDebk0SaL/HWEMoy0O/tF5hSF3bu0ojMdi5wMt8qxnzCxBWSi96rQEtE+uv8
i/858+Qc+H1MYrkazDivRi6w3iZqMFMzX6arxnRjg5LlFtGF1HBhWc7dbTwL47MOoIar9ckv3N9u
Hbs8VHEPgr/85EDNj3LZxg9ejBQY0vzbGI17BTen88O0NAezDTyMkZCxoeUIjZr7OspeA0gk5x89
0/z990k0NVg/BrYEb5EyGwlspqQcfe1n7ulQoa1bSIV1Tt6Y3mj9DXwhE5vA6Kk3Udcxri2sp5r8
FxnYUF2qh05z/s/sF9zY7y+ijVoyRD27egyHJ1+ObkylRo75kpb4whhas9PcCkq7swppcLMi3euZ
+VTrxfZzY2jNtraeFqZNSIJxHXuw1HASgComRAn1vnfHGgWBZhpCOXkhddfzaJ2STA78PXKCG+RL
piHV0ZE8/zpLXzqLBl0DEcdAJN0FQIvOnPfoO+bmc4+eBYMAnU8HAdXBNcbulesK3Dr9wlsv7FBr
FgryREaJRC5Gt/C1H9h8vkiR9DNAxgblDmd1/vUXlpg1jdiHQ9wMKceinc5BKKkPIyp8GXDmVRjo
X84/f2nkZyHAx6o0juVCdY1CXAlbfoBK+bnTw5qHgLAqQsQBCcM+aT+ph+QOlll8cl5nQSDCBFsH
Pjpgdhbe4Fu3l/zm8fyYLI35bFubjR3mMtIvroI8UKiLpzronrvU+VxonGtsh4Gjx2j5qK5QARKa
lKMtu3391KvPfS86uUbQfxhoDoTDW4InXJ5YX62u/nX+8Qsr3pztUwe6EcwmOhuV1z5osZGgpYJg
uRJ8s83GPf8bCyvSnG3YBE+PTPVyRIRKdBPN+phG0vb8o6fX/EO8nqN7TTvOxsIcB1dGd/1n2Hnr
rMKaAPy0RVBAr/3SrlpYQXPnF1QdEqmG4O1KXfqiw58b1HE75pdq90vfMdu0XqOip0al25WpWBSN
/dSPj32ablT5YA/O7vxgLc3DbPtaci0G3JLI0ILmMUY6AxuOr5979Gzv+mbbITtCsVgLkuvEUe6T
rLzw6IWLw9wKCo/nAR4bb02WAJQ4+YGBOHlZvZuoXkqz18txX6SXfO0W9oMxO6GrxqrrIEaUJ4wK
sYmSQRwwtQi3gwJpw+ghOJ8fsIWvMmandVL7nZ1YFaE00+Ajtumw03T4c5Go6psC+YG1afTOGvWW
70py0UF66etmu10MNt6qPjfuzFTe7M6+RqlpDcVsp3fmj/MftvQT098/HG96akAAm64BRq4jB+ls
PbN2U698a1Xv7fxPLOzFOSZOUEkQpkOrHXR5sDKoF6H8H68zKhXnf2CahD9EFWPaQB++oW4QAMiJ
t67dwKzVtrCuV7BmvBpUi45rHh6G539o6Utm215LVM8MMgarT7zroYNJ4GCJ3bC4zz9/6UNmO75P
zLFvETRBDvypHb6KRqBGi/mpQbNAKF/K4sLvLEQWY7b9STlqz9ImZaIY+XgfMfcvcmInnyuqGLPT
G2ZTJmsF04GrX51v/CARd0Y5KVOfH6Vp9f9huudIuaHIMwtZMuHC2bpP+vSYNtF1g+LlgM5QO4QX
AtnCZM8hc40M3azs6Trg67uLFHs7pcRpaFxYtEuPn77uw6LNAkNGyZeTXDQSWlroraA5NtTb2lO0
z90u9dnebvPKTMIhor6ex0+V3jx21FRX5ydhYQnNjbQsC7MWtNk4YL3Uu3J6/DPSrLjQwlp6+GxD
QwvV/SKhMZAE9V954CckaYPyyTefbWJ0bmEDOlym5KBA+nzMvkwXx/OjstB2gAnw+6zWEFKGZGBt
6lZ+Ww243DYvKfpHJxemuxHjlrH9cbFwtrSGZvtYSH6WDybxSIvFX5XSb2Ur/9ajv35hjS7ttPlO
jhCkRlxSuDVeCisvRn771achbifVL5oJ58ds4QSaA+AahGMUH7KKW6bxi+z4xyh21lUhr8s61T83
5/9AwElO0wUxC0pFBpv2pDPuNCSHPvn02VaOemuoO4NwatjllWy3D7F2KdFcGpzZFg4KrSKRpbSP
Ws/RU7MXqZJuA99AVLXbnB//hUV0ssz7EIjqmgIjyibAKlCEt6NqY8KL09EF+NzjZ3u5l6NySNE0
IYwi1uS0RwvtUBktm/OPXxqg2W42kw7YTEcCOEoN4sDycGOEFcIWmLs0uth/7kdmu7qJNayTQFi4
VQsotyhwdk1fFAkTD9rr539iIeRNbIaPxwGsVgNRFGahNKOfUy/HicsLQKOlCZ7tYuClduiUvH0G
hVbFAVIw0YktHT715nM4nBJnQ55bPT2UVv4WatIenM7n3nyOhjPNTlhRppD/6uPWyaJtgZxlGznb
z735bN/mXo3r35DRN5M0RLRC7apDoOFzz55tXKnKQQyHBsd72a3rLnhCtOfL+UcvROU54s1Layyl
0H9y8yZN11ap3ATcgVa6aKMNipXB3peUC6tyYenMaVj5IFlN4Tg0eQ1pp2IyrdjdvpT8Tz5+tnnL
IhdOFRD6e10Ut6URdoc61PdhF/YXQvNCeJgj34JRixQdYLgbxeaRYftSUKrWi+iB2uvr+elY2Lnq
bOdyt5HKAEEfd5oJucquPDTUP/fo2c4VAX3+stK42GgCT+KqPTjNJUvUhdeeQ97sSDNpnrBA4cbf
NmF9hTnjhUE/Yc7+kKH/DnNT/6tA2Vqvmqlmat2FXoHbkOH+1xiPZZCptBS9tnn0x1roq8bxPG1l
lOjroD2gStEq0NX+qmx91HVb20ek16+kFtk5mmAothgxvhYsj/RCi2dhfZ9a7R/OPmSMaiHpDDD0
9ntd9ZDJ2Ettd+HpS9ngyf3yw+NRYDErYJ5oyyd/o+Wnw+EOFWOHr+pqoElBZ56MsLDHz0XiObxs
CIqsSLS0c0fnZ1GaD80YP39qIZ7gyh8+pFdowXNNKdy+hBrdoQmUXcoxl9bhbPtgR4sOsiKAkGTx
NRxP6uDmy/m3Xprd2faRujAzUX2YqnTSiy1pv8j+QjQO+6fzz1949Tl2DEE2WcprWNaeVQOj8uxk
BcntEmFu6elTkeDDmIdB7zdxw8CUcppuEcfbyHb8Oe4PlpO/PzxVswJ9ChrLIszR8bYRU7kE+F54
77llLfiXomxkAouD5NVb73eoUeY6PoIXosufZ1WbYzZ8SxedZcPF6VKE9FUSPmxjrdD+1KQiCfH7
yJQIV2KUMMIikvBOKVIkREsQcxdefuE8msP11MTDCDplIwn4J49O3r3a4Cti1dqibeN87t4vz3KP
GmH6HKB04Y59E8ougibqUxKlsbQ7v+7/PAP4qP4+RN7ghEj5l4WryNnfSZ8PW39Am8YxBn9z/hcW
1tAcUJc76FfExmT0WKK12Q7SGr2F5889e5Z0YNRrKGrM22PQsc0q+qtReaFusTS76u8DM3a9Eoqy
ZuBxU0wKeRdHv0TxV1HVlyL8FLr+cLLKs2iJC3yo/G/OzmtJUpzr2jf0EyEknE6BdFWV5dpUd58Q
7UaAMEJCuKv/Vs5/0sPbVEZkzNFURJMgactsrb2eTsLyLMJtOp1pOjm/IG2U0YfLHTw4d0it+oeo
hV1T+Yr1dp/l8H0TDAbUDNZSMKee2uZV43QkQnvy63Mg9Knvz0XufuL4V1z2SeXq/eCzj9x6qQJa
omnvcLUKdgzYk/BOKZxvBNZ+SGxEcNEuq+UeWrBdzp9v657VpJ1peNahCVFV04TwMMHdB26+Kdu/
//SNJRnmCP/toq4QwcXyD7iPrIPND25EgVIC9GLal1EA88x9h5oq+Nwl7//e30OFrTV72PMAaIEk
+4WeCeOn6Dsq0E+D1/7z/uP/PuDYWpIHNpMfwYXQ3wU1kMWsE48+2MFJDaP4avKvjOq/ByNb6/A8
Iru51wAIw+6jiPtiOWsYmr7/AVvtswpGEBsqXcDMGjJd8D3gleIAgYCrlCvdvfX4VUC2YDWGpZ1R
Q5gPzwPgSqEe7qm9loneaplVNLomDCdgPAOMfmviXPDfYEdcO3ttPXwVCCVKWd1I492JBaOVq2PA
/Csb041hs1asAQdvJJOoBjcM1u/Lp8nNDVLQNZzd6ih9v2c3CppR7PPfSPPggGbBGQl2YpAGnmWf
CqzTdAwxvwyfbDY9utr7EeJ/wZ6cbHZT1p5Fq42NXOgExU4JmwHffYIB8NEv8o9jw68c67da7vL3
PzZlQ0dLNSpIFWlFz7XMY1KY1MP5xLkmDNr6hdXiWhSg3LACY0r1wYeqKP5hbZEyNBtyW+rKLuTS
Bf+7irC1ss1bwoDWBuWdSLf6KHrwTzBFhYtm8xhhX88adbY+bAHfHwgb4zhahThAh1IEWYgfg/Go
Ac+wLG4M72gV3oBrBD4Ojxhi8Ky97yWQu2LJ2j2BH/6v999+qztWIY7+JmDw4e2nbPjsLOQUZM5x
oRVg3dcCfesnVoGeD/5MAbfzd2GYfbULheOVTkIFmuHCX97/io15cC1kQyGemmbIIHbAE6YKVGwy
A/TXhbv3H7/RxWstG3BVIFiUsFS2ISgNAFe+9BWc4297+CqihZwqO7RoniA3Z1frIabsmqZ+q11W
4ZzDuaiaLF6c+mCstBOAsiFseb2rvhtbLbOK5rAQtbcUE6r7J3hVhs2jX7c3bZTA9vnvVAS/4qAG
stcH06p9yBZnJ8Pi9f0m32qWVcjmjsyCBeJ7+O85fmzguQHj7fxBwMv3yojZmIHW0rReVOB8eWgX
c1eRFPf2Wek/08UAwPcKu7Ibh/0qeANlZ1AwRx+ZUkBQ6Ll3kmlQ7ZWBudVKq7gNLaFyHNBK0ay8
F2gbqj2di/luAHjtttVsrVTLRjiLViH6WE9wW3VI9RFs2cPQ9R9v6ui1Wi1yYbM9SViAOF10BqL6
Ti4huCfOlV7eaKG1Wo2gULetAdDc1bY9TNQDIzc6kkVeWYy3thhrpZpToAoeJQKILqlOXDs4lcyZ
PqBm+3c9u9+WcHysEBTw70x9N+AX+8H8ym9fZp+/LKFrJZuAlW5fXkIE5mR7fyIVCgvKr7YJfrAg
e2wkfE/f76LLweRvP7QK88lxQ9PO+EbPganiEw4qbpvBxeNtWr4y57PbN/mVX9r6pFXUuygmKfpK
I/PhwYxyMdgK6KJX8M2FLbL2vD6BncK1tN/GohfQ/85eftSTkV9GnnXG5SO8WJunuSvUDhC174QA
fvF+611a6W+tt54BkG4mvgMbmrp2Xqsw3EngfG579Cr83QlSHQRosJs4e0JhbZL16njTo9eqNtOR
FjtzG+w87DIHKnYQRt7WIGshG8GFaREt6GRbLy3AhL6XqMq5NoQ2etVfrdXtROFwueRwJ1vy5HLe
AhfttS2ig5yrK22z9ROrJduH72c26CLY/SsZCAfg10C/7KHF6nRbX9mzbkxca8maeymgBmIVhbpC
fAJ5y08iVFBoUDFv/IFVVA9tODlUoRuaYKqSuswcXHeU88+5cPjP9wfR1jeswhlAaSweHpyyWkD+
0mV26jMIeFliYCJ842BaBbFq3QnF8egLOMz7+wzJzSdY0vk/3v+Ajdhdq9QyO3gjKKLBrhzA6yT1
Q33xc3//2VuNswpeIETyyVg8G7azP71weZqK/K4ebyunYGuJmqJN0xZwdIW17Xgx7ZYNDF384UoI
bDTMWpk2eU5IdI65E47zYHWUk1oUqE2e2N/UOGsvt055HV4fZeowQj8oMMcn+Du4MIt///Fbr7+K
4KCEfX+l0fZYa9yk1mJIxmBedu8/faNn18I0SlsosxXGZAdHNXh5ejbtdAdQ25xd847a+onLh/2R
BFANfqF3A8yhIHHk0fwEjMVdjUvm979gq31WgStrAWKOfxn3LO+euKnIp16O+Yfbnr6K2RIFiryS
GJoLG3+28DeNqmsm3lsvvlpsS6fCjqiBB2OvwQGvCjqBB9iW8W0vvgrZEAgM4TE0iw9zJyy2EgDa
YPn6/sM3dllrEZpuq6GHU7y/YwApxzCAvsNt3sc5iE4LDj7AZ78WI3ktmya70skbY2itSHN0Q8MC
HrWAukyntqzvohAsJmbT979noyvYaiGuxgLwlArfA3sOQALLnuxDO9grL7/19FUEj5PQhitktYMA
onFvoZAngyV426tfWuyP6PKqJQMn9pKzFZ5IOyl++9y5bfCvrdnKKcgXQBHR6vNw78IFM5ubKweC
rQ5dRW3u+Pb/jyDL672Tha+RpYeaZbcdZdkqbKuJCyejeHM99GfXUR7cwbrfgQai97ZmXwVvJ5ga
/ArV3X6/nACrmmL36jXFvz5if9mGrw3ZfGeua0jncc5k01nP44fWc+LMksOguhccOmLeRS/Z/AJu
3e4SdIU7LLHbBjiA+EC5oxJyIL+l6pDjICdF62cEIvCImLxamKCrDGQwbDsBLqh6BfSj91yMQIve
1DBrfdtEOxFE0K3sjNf4MZVhf8d1r29by9cSN/CLg6JpoI+RNoMtV3ea8Pnvv/jGiFybugFmg0QZ
MKJ4cXbIYL0JkMKhrIcrWueNSWBt7OaG0F0WIdrFN+Q8BNVbmKlrK+zWs1dzAAGcqLEhroXYXAIT
FIGa5cvmmsnTZZr6y2hcq9pymAnlcIDGpRzM8U0EngVKCzH0f5dFeM0Pd6vxV9NBI/zaR6EbWqcN
bZr7nkwnjnsQKLbFlf7daqTVlDARWG+wER2gMvFLSCAxijGXN47L1XQwennUFj0enkegz/ZgTsn2
yiS81TSrhVwVVgCCDCQ2rQoGHmcAHlhckQomtDTLcd970/BfC9xm8MAyai7k7VwKKEiBLwYNZUxc
g6qF939iI2PyX52b+//attRdSTFM+1r/CpzxyevCNi49MDJIMP4W1H9+/4c2mmwt1xHcK7rKYHIm
2dC8zvnPEMgaAOW8G5+/WtCrUOGWI8OHuBYAvi44Bao7YXxd2V1tjNS1zM7zMqcWAPTsxkGOMZvH
x651v9/WNJff/GO7oIWbzYAwYZYL5HnJadoBWwdUyG3r7lpTVzK/VlOAVwclce+bxQPzMs/hsRRd
EbBvjaFVFHct5LVzg0y44zRVooPgyQe5OxyKtB8AjnQrftt8vXZsK90OLKMWfbw07L7NnOeg4teM
7bY+YhXShHoDSIOOh1VsfBh5ePJcsh+I+Hetr/k1s7aNMFgL7pbKLKQn+ARVdPcyqO8sFCwRECtX
9kBbz4/+O5aoKyLjeUi3O8N0nsrwQ8HDl2m2Nx5h1uqvydEavhxopmGcP8AMO0UK8Z/3w2CjB9aa
L99zAN918Oq4jA6A+S4r98ENH1ve3RXjr/d/YyOM17ovgB/h0jNiRg0betFsg9AIc9cr0/XWw1dx
zLysEUMYeDufl00y02gXInl4pWO3Hr5ajd28m6KswcDRWf7iF9k5HKa39xtlq+FX8YtcALDU+nLD
J7wk4MHJ+GBEC158ckl+bGR+RbOxNTZXC7KUNTQmEPUgYU7feJOWbr+v9XJlud/6ilUAo6IgH7SG
yTNpXeQj87w+wbh/uctKOEcyJLHg6Gmu7Rz//mN0rcHqu25QWY+u7qvJS40IwqQh1gBtyYHsDZYg
9q3fpu/3z9+7nq4VWE5AGkku7VbL7tVIoPiA8Hz/0Vvfcfn7H0uP05ixkxlijiHbvQiSzqi1iUEU
3tWUHu1139Ctb1gtz1xgJ1+MSBbYXF0YXY9Lfk2yuPUNl+H25zeAEk4lqEq7oJNvF/+tWqkPXTU8
LI2HSzPnSlNtfcHl73/8TOMNlXb1Za86OinE/PczFqH3e2Hr0avYDpwWR1fw5HYZgZFV3esgdmbw
N99/+lb7rMK7KoE55AwvfgEPLaABdV88Qe6z/nd40zae8nVgB2RYysv5krT1icHONh7KYrny+n8/
6gAH9d92JxFzQhdZmh0K4dPBdGndfNZO/7RkV7TGf5+W6FpKhhmbBGHIvJ3iwQ9/Xg4uLl1teM3k
buvxqxV5cCtvBH/M26GCk8cUpRmYvSUAVMWVrenWD6xiuIqYZaIFrm0U4Suu9ECZrXdLJb69P3w2
2j9aRa4dhiBvDainhDsyrVW2s8RfYlT6HSMb3BYBa0e0nA/DFIBfABkUKjeb/qmxwW1xu1aK9bTQ
gs5g6RICIfZiZ4C1+ysZs43AXQvDSJ5rFjE0fd2UB1448LFkV2/wNuJ2LQ3zIiubvrjMa7LTL6wf
hg+BdaNHipLmQwST/STTprtpbf4XOPXn7OYADAxpNFqprBkou/Wxgaax5teuNC6D/X/zFXTtcqYH
YWsXShbsiMr2laBO+m4KmuxU5SpL52HKkszX2RO15upOdUNaQdeKMcMd2FV6xAMX7aDJHFesSZoG
LIjPnvg1lzAYld+xuYkVHa5sADdCZS0igxp0kRHTOCT25APN68doLB66RT5hbr8SKPzvDbmm4i0+
11PH0E+13x21MHfM5N/nhu4iW/xsapwjCIg/qewxFt+P/40x/i8r9I91bwBplZMJH2WD8BF2xGBf
T1fWjY0RvjY/86uMEm2hZB96OZDYNKhL7gEUjW2e+YextG6K5ux+3PYhqwUcNyDCDzIoBuXg/4bD
+JSGwB/d2EqrJXwJIJOvc2hepywCXFY8ZuNtVpR0LTTTkwD8sMNNvuoGehfYjCSuV1+7Rt7q3tXa
3TuB7EelvZ2BhwFwaZ4Pbzje5/nutlZfLd85jPUlEcaDg8d4gS2O8eCE7ZWA23j5tbiM5POCozME
LKTqvDMA20uMkrPbiquRxPvvzqONZlgLAcm4awbYOAy4V0OSH1ZQ7zfMxmSxVpYZNyiLwuCKuvL0
DwZf15jI6NS08lg2+W03UXQtLyO4pK55hW33bACIhuwqzt1CXxnzG3PRWkDmF0JHOUGdS2v4gS/w
dIwWA2N7VA4huvZOrYs75eTqh+eJa9VnWz2+CuIaVNC6o5238yDF96Gi9aZrcbaxjwpWIawG10Hy
GdfKASzQde5+FkXdxtm8XJm6t16d/nc4yboSbk1x+8sKGBFHunUTS5rbkg//g2wOJjINYwhkUxCK
JAAgBWDqKxvkrZG6CmG3QyZdShcq0a5Pey4efFOnjiriDjSrK2Np4zfWerG6G6UUI6Q+dYkTtFdw
YLjqz1LSszOQa/WoGz28Vo7NIuj4FIUYPKR/Gmp7sI1/EHV27aS10cNr7VhTyXAWLgl2CODm0WuE
3WlUp12ZMLaefmm6PxZilxrL/MnF02mvUbUxPLadfn1/Mtp69qXF/nj20kylgj89oJ/1PN1VGVNx
Rr1ru/uNdX7tbtb5OSsZqBe7QP+E68ueZA8wA09xgstvvBen/ip6uwlwlq6DDj6qhu+h9ZGVmXKz
f795tgbOKnRxfq67pa28nYsXPs7Ai7+FxawfnGDin277idU6zJVTS40Lt92YAX7AWHsOR3qXF+q2
o8ra0kwF4KI2WXcJsPAIfmxqr1Zi/1sX/Zfd/VorlqmoqXAjiXuqoXkYYGdGSb2v0V6xw4e3WrF9
VvN9KIO4arzvJWk+eRMwYLlzCIfyEOhop2tyW3E1XUvLeuxnpGuxQ87YMMVZUZE9w+k4jQYx3haJ
/6MuG4zoMy29nbW82JVBV0LMc6OuGFH231iU3SQ1j/D0pjYpJ95Bw9l8attd5vUvNw22/1GY9Xk7
4z8UoC9u/+++oxLZa8GvpVQ2ppM1CbRtreQBYhAVYOQ+n9kbV9fKLbcevYpzoFMn7l8yr26WPV8e
HUbXPJK2Hr2Kci54Q3rgwHf9xNNIlWfhqdtOOt4qunH0DBx/jJAEapejqVAkMqovcM6Y9RehOntl
XG7Ms2uAfGtq2y1djyzKPN832dlOJ44K5NwWu3H+/P7Q2WiktcxMCMMD2LzjAJqHwTfft+IrqYL5
WkXK1uNXe+65zYjjTCVUxYTd15ZUcdFUV159Y7+6VpQ5ZKyVrPNL2NonPks3MRlKpZVi8WKi0zRW
v8EBbQ+Q0jXp+6210SNrAmhTdz6DbsWDu/vofa1cQepkUm03x7yi4QMv6z6PO1mb5/d/b2OhWjuh
9XU2lN0gkMaJxFPFtRebvP04QE70/vM38jhr9ZkOGKCmBVZyFLiTj1OfjyTVKoQHNdfwVNh14+Q7
caMX0yayaZzb8H8Qif13TiTYrPmmcNguKKGxmJj9CXfnxK/dFzTm7v1v2xp6q5mlnWtuCnis7Pyg
0bHFyAaZNLrNQ56u1W+kQAk9AFeYEmnw1upeJq6bXau43Xr11fTCrAbQRmRs1+mhjJsAbz26zTWf
z61OX+3/oatwCphyIeQJe4Bh95PLm5NT4ZQ0BiheYN0OGpVrkqCNEbzWqsELf8p4f/mUWZ9yT4Hr
NSdF5h5v6uS1WG2aGq9xLsTTvoJnqWy96RXXweKKQGFjhlnr1QLuR1yVJoLblcDq1F86oimWzoes
rwKRPgxKp4sL7rh9Cmuc4HmydaSvpHA3BsFazUZMO2VVhPwWXC984KY8hz9kbmNuK5Wga83Zwk1P
wqwKd0zV9KP1ffU0RXK6rciarmGiOBQL6RTo+DDIEyOiJTbKja4cL7faZrW0U9XTUQjENnqhTOec
3SmRDzc+fBV9QeDwKprxcJeX3Z449fd+ma9lcDZIJXTNDMWZz9GDg6drrFVZvyRiWZ5w8HghNXkJ
Da61C/Hbybq7rqpeehTxswJ3b8qBmYruSewjHaCByJO589M26uv7YbQxJayVaSjf7FQOucCutXr/
b+Wx7k9l1pH9WM8GS9xwclGzeCWsNnpvLVIzI9xMClH5O1Syz5DMR98uFWXvf8nWsy8r9x8n36l1
50oSjhqjNgP+ToBnU6Sup9wrLXXZtf/lbLT2kjJS5ZI4aCki9Lchy855QFOjoie3cV9v+4T14mhQ
EjcPmJ+nKSsSZ+oKeG0113KsWx9wabg/GiggNW8ngxnTOmUale6zuwwfJiX7VNO6vLEXVmsv7CKE
Rx2cecrhA2P0QDN5JXnFMNVudMEq+AWPFiIG5OYdL5pkUkSeqmKHBS6EdoTcSw3Dln4kOnVy0Zxm
yEbhfOTNp3Lq1J7abj6CWxXdVc68fCq8UB7FQgwcasLlGYXeeVqIkO5EMASfWmW+zmTRB2P64mmZ
p/5ejAz158Uw3PcsCp4qytsXWcLsshSRG3vA2j/5JofciXtkvgtlVJ39QdVfPF2XBzfKxVNrB6wf
fUGTPqqnA+7p2rOTVcsd1MoqDabSvOhJIi/dlEA54PL0fhkW+HMhqV+ODxZvDacjVLNEVT0lbSCb
N9cszaMAnSGWhuOUPoQoq4sFNsB5EgkK8Kkk+ZemvVRVsqCWoHKiCDn2QtiwggSZfc8K295LH+TX
MDTOU+UVDlxC++E4Zj2g7gHXd35pZFxQ/Y9LoCW1s/yZNbhaHMvJSSfjkB3UTPKgStdPlNP9DJxl
+bLAiWunlNEJzxd9Yr5eYu4uDk/zTlWJ241Pvavqk8Mb96F03Xmve6ByOkcWzy7lZschlEnpiDpf
zcISp1v/BNDF00TB7kG1WZm0w1jGk2jvuN+4hzkKlj3B1dM3b1T2wLqgjYdKlUnfQNWrL+RfsgTk
aYKaARl0cl+iVDulcxumyNw+09L54E8e3DgH8SMP1Q8ty/Zh8uWQ0GZYDiGfm10wReLo+9GcdnNG
q3ise4BsLU6YGfEb4DbD7Nh17oBrXWlSaoZyF02tiP1hVk3aLbraV+X8jzsv/JnWOJzCJ2lBRoNT
ELeZeoAJlHyqYWiI+Kz9kw47mhCf4PWRoYp7M0PFyFEQxNzKSfM80gcaWJV6bbvE0keNN1MGV+42
z9NpKT8vHoiY37piaJ+aZlJpPrIX15976NnKCAg9ULgTVk0HtSx2ijXtu/vFNtmMREsbxHk7CFhl
SpsSU1R7Nbca9Gbs3vdqiNiuCQuJqqqh7aM4dwqcgiC7kJ+xE1rEw+IHfXQvnSYXz3KWekxZS9Bs
0VwENA5H2S93ZdjwIY2iYu4/yaXqJ1QmsoKbdKkJIQ/Kdwv0PwTYB5JjJU1l11cZ2hi2+olUIWVp
Ncqm3ldujwsKIYruZ2REF0+WwcSTjl39hhRAOe0rBPZH4fbluB+8qtQ7OY9NfTfKZfmGNozOzWKj
Gk5kMxUxYI70bPLKK+8H7RI3HmjUPc+syt4UnGKeEF5Wx14OqkhsZthD+GIsP4F8tfDUIzYErxb5
fHfXm1p/dUdevgG62BybUrssGVyro3hRdoS9x0jpSVY58OQDQOXznnuuJUeRKYpJibclrndgdeUD
Cep6Q7QbRDbmzyjR0mEstI5YMk/OWKPMNWeX2xqqD4rRxksyGhi+m5HDegIcZHzGfa9r4toGUw7g
dmjUY4HtpTzYdqx0IvxscGMHMooatupA0qScdUx+mEpeylSWYyv31rNCnStPcbYvMiNxWFtU5abg
c+hPtOxpvQ8W3x1TjUgyJxyMRBTXUxuZz6Wu5mUvxsbnj17Ls/bNX0xY7CAQqAxUHDAmLmOpAf+7
myJ3bk6otaff2syPxo9ewCjaGgpblX2s6kDLc55Lg89n0oxtDJt28ytDimT8KMqlCx8Ec6AGrfgQ
fUKhaxaeO54VIvHaDnhSVflj88SkKihOtmwQjwZJeLCbF9xq3dt+DB7KaJCZBZmKtcM5aFSk3sCG
M30M/5F5qeISZePcifvANtPbHJKoOfEZ5EJEYDcuk4Lay237h74Y+/p5iKzf7K2RS5YfJere1LHH
MuA8c3dsgzGmBbpPpkvYKtz4913D2m/dOOAaLg41qOyYieQ86xQWcZX7scpyRlNR4CS7c5balRdG
G/FhscdChuFYiTAtstZ760LaPQY5lfDCw+3FTzobxo54B1+/lMLryc5kQi+J1zklFpjJomRu7Ct1
7sPI5ensFpVIDdzFq9hA+4ikpUvIE+xeMCnlYafGWJvG6jQqApanVQ9PsAMzE3x2oI1oplhatzY7
1x36Jia0VTBXHyo8bKqzNoR/pcGYgwhyDO9atejirNXIvow6mH10tE9NPGPOyI61ULl7uHgZl2lp
80n/LAuj7FGVy9LEQ4HXeQjyoSXfp5YonTQZzR3cFyP1/IxYlcVJoz6hf2nA1DKJ7mfppyiBicLY
8QP7JZeBJo99AybzIfIo/2xKQiIE8MScWE6T/yHv5oEdy5GGQIbYmdzPISCS6cTCUeM2tJmxmyA8
DxPPoeGc+CHtxWmpKstel76vp1jUtlBxazM7ngKx9PTIsJFD07RsNudMTQ2KmBfRtgcQ3W0ei0BV
YSwdOGXedxWf3Z1Qbe2+EtVPUGeJ0vh74BhbkVTOFFXPs9couVOBLMOTP4VYw7tuHiEnKDuhTgpG
f9nHjHNid0Qyz76GCrU5MaZyDuef1nbVR74EFUkm5PsiOMZNQ1tjDbjcNiK3ZkfM1V5UI4RyXE75
WQ7YZG5d5ccWqI3qaRR+dNnaDb16Ya4//Wh9LC8p3NetnxKrl1fP90IHyylX8qvlPW7dCRI+LC2a
fDxneZ97CY/6qUI6k7I5YWRUYEoNKIrcTw3ncxfnMoPdB+fOP14G+w8YzvgYdLGeERfPcHgiLcZY
WDvmkcHVuH6BwaQ1x44Y/qUIiEvfysiBJ0oiO6bHb5GF/SKwEVCWZvfRstR1sQNqRttzWSq/3g+l
wU0Zx5RNj1oCwQYvxtwdX5oLd/OJ+WXLEimEmOBINnflXqI0NJxTLCauGtNLugCeh91YQNIxd5nu
UnBkwzKpRjP6v7DKddk+LLUj7rAJ53WcwXDBhaiorcuvvtfq85g1YHNnQV1HPyo+anUIUMLQvkL2
lC/7bOo7elyiINNx0EREv8yuRokhG1ERvEPWDlWJ0cSITXxHmQh18qiAeB1FF7o4rRh4nKncy+pU
i6iBdDSyXnfZJGIzUaho/l3j8n+5Z3UIXQcjGs4kfl4W3h0rBlfZRE967hH6BLPJ04Ty7+CBy0q8
BDWt/FShbNDGCzz8a2Rhg1GlNtKsODslD23iUPyDMwlBEDgufo+ySq9XbvEhaEf3ky6wQTpIwPXc
A1esqx/rBlauca09IRJQdVwDysHgj7C0M3UIqrg7W+fA9NQDVclKOsdROWZB0kMqBb0tifgCZenF
7O+MrY4ZvtaVMuYBhQ5ddippx/IvYRsFDEqxrK9T64FKCIcZZ6oOmP2VI+Jm0ZFCsYIFLhRnir75
rbx+jhJuZ2TI2kU6KrZu75K7OcsJlqFh7tpvnsBSs68s0Iz4eVONqcnGqEq7TlCwQxZn7MqY8Mkz
R5rRku7BfSlInGHshJ9mnuOGInCaNvvCCqyDJyS25hJ06XFevo8LSnwSAbpNkAyIyv4hCkKPxeEi
CrMfrOcMd9gpYFtnpQqaUwa+X7enGXOqo5urWScjrkL4R+wyFvHDY6bE3Oy7PcZ/U6u8gxHYGOVJ
VY8yxKaGDeV8CK1xitMwDjQ/+6ObXVyesL19KYpezIcMm+3xSLUK1BNc4SR7iC5FjEccQ0Rz5KEm
MGb1ayt/qbBqyRvtI118KlEEy89LY3HJlqB8uB6+eVpV5XEpcGEKG3yHzYdWgj37sy9ZVe+LvrXt
61DDAG1fYDPMEmcOtLnvJtWUmA6EYdi8hiYAZT4HQn3ccxE6PuSOwHCeDcHSmLhsluVhiOC6f6rD
oO7uEc1y+jDn0pIkI7hiwbBocNcc+l3tJy432qY6gvPsvmBZCYkyx4Fvz90ZTqajMiO5OPuV+am1
bshjMRSa7EQI6d5TtujFE3HlS2xU1ThM5ov1I5XF2CXUxetiBs5f23CxfKcm4bk4SurJS3TrmU+B
pJH9tXRR4UJE1GXYhzWttUfmF5FNYSNhzJ0TiHl59pt5MIlozWQ/1ALeaPctHCZt4g7N9EBM3ut9
EPLuWSxt48TRQPj41tIiD4794it4vKuc9b8BcbEusANYMs5cItOZUBNGL3nh981xyqGvTbMp9395
M89on7iVpsh2QjvlybPDbeucHNeqPMGc2uZp7fmigaiwL4Mzg2iLY3dfmHHHMTkOz9bHN598FI17
ex9msNWPbBkxO6Ysarw5Zs0inIRlDilSGIs1DAcO2UcqNl07TZ8V0OL2lBU19feolSzrA3IAs3+P
Jc66b7C4gjHpL9WHrGC4vh0Ftr1uVEK33i5OXX9bHMP5vgZjqU2MvFi3eAy5e76jC4HX/ZvNqe9B
QI9Ssemeci3pcYQo2pTfpR10ZVH7NlBUb8ORnASpHpp5xHF3sTIhAVziEoiMRLsLi4HShyoyxOMx
NkKNmhODJ0c7oYdhqWMQzhQj6I5q9r5gpyY6bNs6WeS/apTSOOnIlZn2Axhf4tg01JyGUuZBHM1Y
Ob76fNL8K881Na82L5rwtWlDHKJr0uN8xZU7pCEpySHEpqNKTOP7bYKzeXREL4RP2nbZALUbXZ55
XbfjCecv4t57YD9lZ+703WuELXyeqLAGwNc1M0Ox/cCG7skxzIWn87DYHaXQ8yYeLFIAs2u78UPg
NpbuAtPwKm1NP8QhbVj4fxxdyZKjOBT8IiLEJsEVMMa7y7XXhajq6gYkJFaB4OsnmdNM9FJtCyG9
l5kv81LmZZ0nHpOjwi93DrvYqrJoVNSOeMeLVotorEt1X3zc3jvf9DXMmjs1nJeSQbvTUqv8gdM2
3kQPcBv8fSk4hBieiNPn4ljDB+553Ho1DuAb0z1UfNDPzCSaGxh1jQvvm5S6phAJZZ1VxuEsIRTG
rbP0V1u707CfkE/VRVLNzJGRJjOV8KBmRe8+dxPMoiJL9GURj8bdfOLVmk8IgfC8nkxxXeDCjy2V
2088yFuodnznX+UMtIi0MwOLcvzOufdey8xOGzCdUTshNRZWhZ3w8f2V30MuWaPlKPsBdwISa9FP
OR38dHfUq9wK5SfgpicJz0ckURQs7h3PSlD8lufSIs7NF3SKkJLhvVvV2HNErXodusll9nAv6Irv
KrzeRUQQIwFcxK/9m+txKmN/UHAlsGQ7ojholwBdu6/JEQfD+qq91o9XdBR1ssyWyNBM10XaoQs5
48If9mGZm7/jMH4DNasyb2r4rmOk3QVkfA07/zYOdZ5yWMIdVYU0Ll5zG0UvclSivKh6rCNdWERK
WL4nqIfZzVXjCngMqg51QHPaw5e8dOlwWycHFJ0VCJjcl8LlcTvnQB9M94F+4G4UCQ7bDnwpVrM8
22v9XNJlRKvtlXdaAgoTziCLT4NtdwQOpIN46OsqCbxqeLiVL1/BFUtnB+QTxsg69K0f0k8y1qW4
5gS9t6wZ2dtDu8ayw+yxFXVjYcdLuDgHGL0UdcSAHDzMYjdNRGAFkDTcZt8wrpkTTEP5Dzya/mo1
ucFMbuM+azWVv+Ab26hXSD+jkCJGC8CoZ1urykVyWfCJuEYSCTlJaNecEnmzuJPtcupwQkgOQ9RS
BwkS4dBohWVzrd0cbY3Rb4WRbRIKL49FD8/1YzMu43vVYN4yqRCCkcdbjxnPq2CJGT3A+R1wrxBJ
MFTPu7yony1cGNkkBcJOkOEAq68Gw+hm+ucGeQc0dTqWgf9kGvBbqiTolprhRarmRGp5InT9KNwO
CbMOUuj5UB0p0KbVcv6aQncxNua+Z8XzGJoHYeWtz83R89Et8Rwu7vbUPPOuvqDIe/Xy5Vao8jMf
IZ5wUQxU/5edGg1IPY/P2vjf21+2eBPEiwofKGfqJxx4R+ajC1id+aP24V+KC69J6NLD2q3u9zP8
fOMGeSDdgFbPGnniSrnNJZb0CFxoOVUBYQfDvRD+M77/6QYSYG7vjyax8nYvGvsEE8U3tyyeK+Q8
R4Gy3jgJD83g/zZBa0NJMDXJEK5LjHjsIVKTjSgDEORmLM6VWxeguFBQBs2ciRFvWqvZuVrWC/rD
J5Q6gFLyMvZK9xDOeUJrC+ULcl7cvNqNtv3LluoN7eGfylQINBl05LTlBXjoRx5Yx9XG48Vc4r+x
AZVaupnlkphW9RdwxBNA2DdiuydrAWukhpeyAJeLiw+W/NUToCPciTTLBfnXlm0M1/087nvrToal
jAGhXwsSZmZYn9EzXIBLfOQ0/NHV+OUS+cp98gr4A27fwftYAb+1RjcT/iZe4vdmal/CwUyxS2uw
+DnrEepgY/bDkzsVAHgwZRVXdbOfR+sLlstuFPLWTqnnFJmxpshzq5MnwX7xHlUUsizhsbH5rdIt
zdxK896T0crJa+Ms8F/pMMTVHhr4QmPgnd7XYNw1wktxAbw0dXjSstzJBkRpyK0D4FpcLDyTZb5v
NVJQABxoHLpWHjVBH0Pr5UbGa+zUwClIzeuA06P/lCVWpKbdkc9llg/ds7/KzAfAixsmpJFZmiEe
2HBc/SJddLOb7PG7hW0xYTOOD8RNIA6JmNmPJsTceLX3bKO+xilyKRB/1QLfynX7Drz/i7lNuXNH
8l152xXk2lmhujc0STTqFp02+FkEDI0dMNigrnvZ6mRbd9hGnhTYGmv2oqKdXxBidzLQTXOwA3xF
eFGALKY5YPshr3jml/VzP4gXJN32MWT7KnLq+ttG0KCmUKfTlu6N1V2ZU2FCdMmPVWE/DYP+DAL3
HdqaowqqVzcEtbLFnFmG7T0U/OWcn4uuElEZyJMoZFIwuW/mIp3L6g9MqnbUtXcAQk9hOOLWhCNL
TN029nOVydw8kBQRxIDLkrIJEqdFl+ejf54r+6siXRcpSdEEQFkVNai+Ijj0cAA9c5OQdni1FRc4
rusy6Vf/A5fAw3enFKiqjApo0w5mWW9F4f8Cv9nDZf9QmuAaLvpfyO3PvqqOphqunjE31qxrxEq0
MFKlPfInAjI9T77Cr5WZNZsrL8hZs+bXDGUCI4ekwCUFjHB6F14BS3KZgnq+IR7v2aJqX9XqrV3p
kfM1qUMEUfYMoaazFfESF7Hf0zfSjJlFwzN8IV62cF6O1GTMVJ5s5N4RF65CRNF/nc2zyrIypy4y
AKLnxipfpKOP4cIT6jTPq0vTGrQvSLudGdgTwmz/sHDEmwfauwHFHhni3m3cjdFSlmlRT0GMEOV/
TbgeunZ9qsvJiXGvPYSWV6vormTpM7Z5uutVQN5vHZweTS0Oswf1TApQ5lLRgEezRz6FPd/RVn7k
U/HsrfkOrVpWcfnRdGvCrArFLm4G03ovwFUuqKPGiPPpb4/9HsxWXHnm2ZTtu1qKY100qWbiUHO2
K4L26KDYFM54mANy6EL3oh2cHqUT5sBZZeo4VeI7zX4VCBqy5jtE2G9cDADlydmxW8jiFXr1BvHK
uIQQyKptJMK149Ns5RVAEcCkkN16sYvTd3tqUC0fYJm+Q4t26STwSO7rj5GYp75wv+dWtNFiZgBc
5EiQhGWqem8Do5e+gHSlfsAK4KPBAWnC8TBZfeL1Od5/dWcjNipTy4OV08kXmDAga8lx+gZZbfIT
JqISQOGZKtjzUrA9G/KvTs83y5FTNPTd2eqmS9HXR+LZt9CEVww0Xdel/9527KCc2OmncqfWem+N
QFk65xiM7qviI2AWyz7UDX+GROiyzGUd+cpBbK9NkGYGzq+znYMK1Ztr3M8xsOZIEP9eNiWu3+ot
ZMUbav9riFvJGDfhznTNneKlg+pVAVbx22EXTFMmUIhtc1xBUqEQQeyQuvnF+FsF4xeeyDMKHRid
jimCm37nBgjFLKdbS3SWu/XTLMP9qr1shesYfD/jpVFn5LP8MV0QG+bB+wYvRth4J2cphnjWEMEj
k/vFn3OSFAG5TSP7lm5x6Mtc7KC0yzAklZV58NlQPPrA8iIG0GnXgGBEn4enpfqfxSk/t7+7SEzV
T8vJYd4/uEkj7xBLiYiB++LYmeTy3jCVwc3kMQAaKcf1rWusi243mwciD4gzjOCN6UZLX7WJT6D/
0cuLw/hfxJnBA5GeWQHUzPHaNxbSExzJaRRaSIMrEBphJuvih9OrRZfXgal/cFe6doH16YXgd3BB
yJr/+EplfWCuom9PxdodqdOnvioeU938Xdz5MZTyp2zMC5PwvfGr9/83uqza/ZrT42TT6zixm5ix
2WyvuM/UoXuYFpexI9c38NPAH5pi3wH6SgCG4/LDU8Vk62lAhC326z4cxLVzioPv53nUEecLYw7p
THIarSq80H7qowZgnB8CqBdlkZSieccBcLF852dW7DRa9o8a6sN2gmnDv8I89COgMjeigzep4DyQ
g4umWLcQ4ZvDGJzd1Y9U3cS+Lh9liRI73M54LQT+oXFX0jBpcVNTZu8r5Jcy24nIIpoI2/otLM0S
QUyUjcv0CoMY7EKB6HlRO0ApQfkDGoi6BmkUogMNwq3+qTLom2YE5qA7e8D29LR0HY0lbXdYDIJj
MfyyBo6To7avNi6WUROWgN6+W4odebHoCKKvAiUIei14NZ9KlMQjpX/E6J8t7o8HibYSY9pHsI67
oW9ItHpOAB2PHV6Cfn0BT/xPe+q0LZca/D2pxLc1OyFy3rrTMM5Bauz8e0YYbGzP5FsD9BCR0p58
L7tC/uhmfS0AjeBhdCgMGYpY6xvIqfuNchwR4zB5x2qjpQYtKKoqnRp7ODZBLveihUoTqOtRTnhq
dshehFUumTvbNIiraVA/VtUi8H6asR5j6IN6bZtUjV4ZqUF+Fb7PYstqzxQxSwvWJA+cEP54Mtgv
7vq5HUBULn87ZuHGaPnnKJejy4Gnjy19ViV97RGRHTsGxQU4gBD3afgxQlMwtQChOJ566arLws3F
UzixcF9ULTh+Vtr1zgjv4M6V2JpRGXHSxRg5sNLFZ/OfFcq3IJ6skPyFhx5NXaoU4Ee473qTyiO2
4O2DNaaFWW2LZajusR0gOY5AcDo7oOHWjZeT/pqDOY/BPoBNrGoALy2FtNLj6F4jR+vlo2CMJ5Ni
QTo6ANdsP5QX0gBuXpfGtiPIAJfECiHiKKDPQTpjGzy3Wuwwv4vhqU5XzXkyiodRjxcxmWDW/GrM
wtxkkRVNfFibrlEdVmi1rUAGYTSvvLiKuWnQ0RC+99RivQ9VM6cjauSDWzMICgBloQXyWJEKmPrD
ISboduGKGS2+rAjGql3+FYCpfUG9jRikzvMbMGUliB0odj05w3inI3NcwWvGj31DekgrPK9rXi2+
6BVkhwlUVBVj8IB2A17+SIVQCdJ41yM+Vwu9iFzcuOsNPS9554KLbtwZqg1BiR93XuF8wcGZt1Ft
aP5VY8ed0VMNp1wG/mGAhzT4Dbq+FdSejvUARijkHNSDM14W0pOnchKFc+GzKmC3iHyXImr9of8s
uVeoM5fdYO3kOBbHCiT2zi9QMEzdhAPEU/nVLqteR3IK2nSLEQ4+1GBcmjCoXKqkxnxtcPXEJHec
u94ddZFbx3W+0IPAc755odfv5oE4HSyzGv0Qi+sete7oC2xY+MWAEr7kvkKdMIfW0e9EmWLni6QL
SbB3EX8TMY43gjsYP3GFT0GWS7Zz5tI5AiAu4ypcprigAX7AKETadVCTRBv/ngI+XlLE8lifzeTQ
z3Eg6smvbX4EUNMvae70DdodM90408G+K/xRR+0KWHep3eJ91RZjkZ3rcD+ObZvJwdNAM6ATmqUJ
AGXy8TC6ks9JB4AJth0MgKVEUwU3qhddD0ssgReW53VafIROmToNF7Suq2to5OGNj6jmQWwJvKcY
8hTHygnamEKvkgUNTYAqcsALXUZ6vfO7+TB7KjaGAMhBwCxKqa5JhPBBi0jnDc1CF+NDFZEI7FOl
rcxj4c417MkLVxvbInhHxMwrI+JdNhoFGpDqHqQWfEHuKC6v8FsSUT0gU87VAHaCAC5JbYdf6tkf
u2W/izdMMeBeGc/1+LDE/DbI0I5VYPHYQC9jBeQCWmrfyvCsacXjsjI3PU/wwOPmn8vWi/T7KiId
2eP5Xi2btJc+r84cZ6gR+WVoUE0sloiRE+QkOtQsddrlQJX7WXMHbp7FfmxJulD37MDHGQTOlXrq
p7Kag5FemjfqpnqonIqaPVmlOdOx9yP4kvMs9+o4EAAd2GrvZ7dwo7Ku+xQRAJDEOGDQdCMYuoUW
jd6m5LJ9jWJiUDsoXkQC8h7VZZcoVzURE7gaVOG+Nfn6d/vW00z2bT//ELh4tRq3MvZpEgYz9hBi
tUa1XwedWYO9m51lX9reEX7aOCtHCU4Dsrm1A5sl1381IS8cJ3RSE3gDrJ0EH0JwPZk/sxV00TLo
N4Etg7nI5j5CoNbIbowH2JQYCurI3sJMdIELekYA+oiDdFFFEzmFdZkm/0oXkzLL2dcCwU52gCOS
3dpxQfHjv0Db/EVK+rW4yAdsGAGiApCxc9Pts4eW2auO4rFX7qF23KvF0CUsJcAg0/A2hhPt2cUm
G6BnCnx+abHaeytgKoV5xRFTogBb5fCYwvW2FuV5gLY25+iYG8+m0eyI4ILH/FLBjqOHu16kETaP
qJA2W6ccUXxjeJ/xN/06fF4L/6Vw3SsLyCNX/NyVY+JV4BWhVYMEweyB+d0trLpbqMiyMMo+BCcL
upuRlN+OtO5llSPRzxy3bzQxeHLJ8EN4+jZ09qfrWKkm4St0doCOS8hu6imhpY1OmMS1FjxhQFu8
vN/D2T5SxrwD5SrANUNL2Hp7FLm3bUWdsb0HVGRt3l29SvzCyx8CpzWx++FppCuJNGQDMB//hcVu
0ofVO/iNfcOrjHgQmk26SBXhR1GaGP1zpvMn4xXvzaZ9IBb5w+zg4c1eQvo+UlX7tj0qsGE6gSYn
8YI2seUft7KuTqFOtuPcPZYTdEj2Hw8cxfYbCriqCQG2BiACrDaDyhKcUIuCi60RLocz5NfJmJsM
FBguZ9YtcQ7FjiS4I9whbvMvfMQnCdsm23qzWHnQBNoJAwAZaW7uD5Q3iavcuMAJQCxsczU9bZ9D
0f4C2cyuDeobOqV7R7DvYC8lQmRIDj4YBJD9Pwv8HsaAJw5oXXh0xVzrUwE9ggituBiGZ4sFOcqm
Yd0bBTdgh5gjtju4kSm1R33DZR73E5r7EMAqoDcU6NY+bH6QE42fDxQzktyN+1Bd20r+c43zsGsd
e6FJSq6+t6hBa1E4doFxltOhc/I/zQha2HRH5XyNFr97vc4EIZlYvz02H5Bzj3XENCSUwr3/YSEm
hY12Suwgyyk6tqBrn8NAZjAzQz4YBQnh1/G2Ctv+qGaTrKUroQ+1v3q17tt5MzrLcV818nfS9avV
yZvOtxROu8nQsv79/yvAiy11kYhIiUa3Vxz7WeyrJfjE4XXCyNJPUGg0DpbGRqu5jkZeR0EgfiGy
aU++bfh+5TQznv6AWEufq8Fafi2nLKYjUBnZRe1YQeKSe26Nt26Qqab2ciQm1x9SYUXrCkeMHUJQ
AbYcVMcETrCXFio0sL/eyNcTip/wRqZOvgWmoIegXaq/OSSRiT9M9t2ZcIwQZo14zadyBrGkU+g3
QpzQS3j3XKKAYUPuaVNaIiTTNu+kQJ8kCnHT9bigHgTnKWYwNLyDTdCCdj8qQ5GvsEogWBQHpahH
e3pZwZ5eoPZbUzUE7mHoSxW3xg0iexhAyIO62s+OwvxFWfqQGXHv2KHp+1xs2sf2uk6HRed8FwbV
cAiqspvRDulvH2R3RkhfrVkj8+JR5tOLAhmZ6EIwHfmuBcRuixoCaTztygFC4KX2jqPb0ANfxXtj
OznGaNfmrQSqitg43Mc8fw/69pU0mFxUk0gdxEhGi2ffS65FFNS8i7pwFjHYfA9ygsaO4P1NInDu
RcSqjqKTkyqr8S+ekfV5G+eS7MbR7fahWd3YcaHRLXznb4d098idAHzgIPcPanUtbD8j7qFaCYBV
2FwV2sjLqIIX7tpn7UP9GcCEHohAOju9Hbn4hJHhzWlwrb+jv87AEqWVmcZqcMkK9Tx1Q5nqCYU3
pLID/YGNAvTL9fhE3X787DUPY0gGNz0oyOF6GP4BSf7KibrqUW5Q0hTGZPHeGSNfYTuBZqEaCHbb
9nsYeaDrcrqPGTk4EBQHL9if7GTkWB29yr+bZc5sJbEKM5QY8z5g08G3yFvACh0pCCpPgwfkmg1a
xdCVnAbuPxdU1tmiUbo2IW1xaE11AjoSBvYd/iiR3W9NBoaLax33nfLzR8H8D7B3OpmHeqPzLPcg
RbPuSxxBEaXrt2tPwHmhd5ixvyBKRJtcneSMO045GNc2tDiaHpmErbZxe64Adzpg0/FqiIqd2uBL
o3krFm+NJuM2mPtYyKtH6xuaZ+TQkuIbdrl1rMHI7Hpku0aQfoFFF8PTYAxPx8JA3DY0IcZUA/RZ
y/homV/jAl9kxJh3XhfnGdRZF8G356twMDO+OZmi1/HTynePVll9QuH75Ej6U46qhbrdjn3YVQA7
Qs+5LiswfMSmLqr7qUrnT8/0s6pHCxQbWhK8MjTxwhZeZnPwUbrdVVRLHY9eiAegoM9a1Gyf4elg
xQTx08jiALjMQLfRTuo4AOSyRU0uPa4biLbEmeWox0sxfdhoyNi268GOX6d8uqNwfeGge6FuHD4k
BtGhVljvcDa/hn3xCVthAflk8GFvI0krageHL0e7WS+Q2E5RJfoXiDcFwK4toJWAii5UUWLq1rAP
qFDUkS+AIWRAgUfWx3qpTkRN6VJ2BwxuPES3PvmWwtjp3HuQYyl6HkL7Lyzj+igf3BDeS5A+1wAI
E7bVS6ObA/U0WV8uzs54INHKPMRz04BmYQeKx9oSIyEpYdUaRHMtWyea+9U8gESXH3awlJe2ENcZ
h2TjiiIKQj2ieW1inJ8n4ZTXBtQw5pioD6F4cfHX8Z3V62GoQQK3sv7ju3yvQqwkFzhG6Ew+vGWZ
IBcPwK+x9T0vjE4aj/kpQX8ZbWbwc8DdCNDtwbExw+FZR+q5AdC/NnNGSJvMch56nrVecHZKsV8J
9L3rUJxrv3gom/7YU7evAw1vPmZ6bC6GQ9x6w4l+UUGwD1HdDKE8DIOFSVfvqRxmkyLSbMKuAWgw
9VAXdnmdjQwEX6GhHB3KMHEKdsfczyuW9MupcOC37ZpI2T7lnd61PhQ/oQ2txOxisTZGUk9HY1EG
4ZDOd5vbcJEvb6sCzWWg8MIR5uioqfxHETCCHtbFnEalACFN5i/0PD/I+LyuIB9lWVQ4f1F/DwA3
Awc4hOKALQpqfhkdjgsGBriyT3DxfYaUO4X7Zyxosd/Mgsc1zHTt/tCcQP45o5ydaxSl82djmvew
aa6BJqgPSP0m2vUrHEFZgNMYIgafmdaMd9/U2F6YOGsUQRnMYsR1ApV79B3LOvCWavmecLHjxMEF
4p05wgI8+MiEy5PsCDTlZzlA944nrarUyL+j8K4jQ2oVfnwDkGVe8WxMWrUoUzUqkCU8o4QrkN8N
16cYit1k+9ObsYVPOUK387iC3TWshD2IfPGfmk/AXroiRjRpUk/AXieIzHHY9GGfFpSfCzmnloY4
Z5mTEon2k+aZjRQ3goEa17GfiAckMngplmsuOA55fEzHMqftw+NVSXKr3w3LB+K3a8eA6sV2nvxH
jcCH1VGAf2CMjbVZXZWuMAau/TfhzQcE1kFaUPwO/Tu+coDq3xYqnbesKHhBzePwU5g66WVw1SLA
Xu9jfAqi8jjYPEKq/pjDTsDzPXTVy5PRaPfLL/yf46F2twcwHOBaXIbi5UoRlRw2Ysd4dXGBpdu1
+AE5DRTINs8CRZiOIbkMbgr6ipd2oNRBWwQOHhTj56j9h8Y8BMfK9CPwd1BCNs2jyS4zDKjgnEOo
H6iWCqSx81PV/4AufWxZzGIG9hRiUHsEjzwAVTGjC/FoD5ZSKvCpa9qr1Fbi6q8LVLkofleZY/K6
/jJE/vraORPckviB0LrueuzVbeh78D8keVv7HPdcH+dtmc6zPAFejra3AAMaD9zkezqA6yrJGPU6
bHF6yGj0xzhY56epIKkwFkQkA9D4NsPeIJ7MoLZMGh9qYrCPteK3QfDL5NEHwT8EWMbU9h687xnD
YknIyN1RVlbwac9Fna4MDC4i3CxX3D2HP5iZgUliZBk3Pu6pNWkCDTAP+r00t+o24ZaVKE/fqVe/
Qyt+8Pv+jIWAYHoLlUZF1WE6gC3IZsLtMSSC7AONIc7lw4YtSCQhxiBo2IAnQTFOlxMe+ELVo6jn
3TyHyWq3d7/e63D42jaRZVc7Aby4cIHR9h/VlgFUOpHR09/N74MoGLKtBNTe+ILHyKFwycmZCDth
8C40rH9CjtzmedvK/wcAC8AtIShhgGs42oenangjbnCfhv5KJ4WxB+9MqHOaIQ6GLrr5/9WzveAn
tMeXbQfUBrZL1EyY6Wi/WhxBDvzuN8uq2rEeasArtzxGke8ZrDc8HMyYzc7GFnb1U7d8e3y6CV9n
9fJehyhAZpizY6NVqBZBVKjlIvG6yQn3pB2OMKEpM5g9UgtS/2a9eagwnH5MBL49mpi4BrxommHn
dWW0wrLMdrw0qEZI/htI7ZeDaWXWwB6y8zGL18YlukmZX9R8XSGEKbdRNrSB20bCVN5DuNUBP/Q4
W/ImBHsthiVD1RGRMY8GjDVCtHNsKDlNxrsxapnYC4aXDf2DwTkePXf8uyjzxJp0JJYhkxolAuKH
YZQEOOp7nNazxMcFwI+SNj8MbI68ct2pYRNOLS/51lqPxH75/4XbHDx7X3wwvPLSeyIGkfSFTAMc
Ukhb+/9qCgDDWiBNJkjFJeREIYTjmCTG4aUr8w+iIIBOEMiJEDV7EaNczjpAeUuXbn+JjwLi2PDU
LO5OGOeCr9Ci7sKD0/2yn/GcNmoJUo67PeKVC3/zcEJ3MEDWPh+2YqPiQEJtQCDI5FhgFOEvUwr/
nBiTaB/53KadI4+jJfbbgU7Kr67wMDTwuz0nnIyX7ZkguzRmgMapqdALuwl27nZ8bI/Yb0xWrd82
kPXt32UUHcn2VzykEBg/3w2lSUPcKaZLtxMFK6wgNBMYmW4Qf6akOFfduGsXxLqptxLH7Ay/vO3Y
rmR15WP5iq/LBgJGGE6svRObqroV2k5xRkg5RAQjlD4uCKjxQIT6H0GYQ98l0bc0kMLM8RCEhyJk
cdixdEVOjmOClPcsgegJHZmbQAZ0wLfR0IXF23XJV/7qzwxDBhJHAIyiI9q4lxrwOLqpzDD6vJ2v
LQwnNe9+u9U+9QxyKlCR+YNAp40zhGNj4QwFWLHvF8xkDm9C5TfBkSSsTbItfAMeKJTNbvsAwmsT
bHlH2zFORh//WfsPqtaH21YHDkYVv7o9bly+UHMm25vTQ5m4nWMrPIqWcgYU40aYmznhT0LBDrim
ieGcfWmY8/DQJI58AqClzitWbsUmL+s/UACCXqgj1Ah1c8QsfYqPoOs+AYSIlhFq6QXzFy5KxfCO
PDaoPTo8MnoLIeSMW5Uf5zY0qL3hKCtBG0aYOXEB+PYAgFT9XdXzN2ILXoMh/IezD8Njlidivo43
Dl/TGBNfyLCkeJm9HEZOmoJ8svMAaKC/byZewkJlAGa37R/BvrWTfziEvnQjJj+2BQRzk9T5RDIF
Iq3efmBZosVFm/XSb36sUBE/ee56dWrAKyu6ON+rx3jtFrxkm/puO4G330ec5iuZ1N8+n9UfUpM7
awwYHu8LIwzoE/rnyd5Gv6ZHMy83WJTcG8/5Qyf7SK0Bu8JFbIul9KnWM+ZqzO+2TcDf/hP++g13
VaxtGfxMijxNygN25wPbZs0zDCKb1F4VcmtcdEw8tJ623Qgi9wla//Mk1afg62fl9agM2htsyncA
FVIs4qGw5p0vQyiD7U/aOVeMaZz7kD8TX1wYHV8sUN8eeBEIyKwX0UyYH26rJzsPl1OLGLwU85/H
sf2PuzNZjhtZs/SrlOW6kQXH4ADa6t5FzAxGcBJJkdzASIrCPDvGp+8PebOrpSiRrNKyzXKREkUE
AoA73P//nO9UD0Fs3veJ8RRY5o2dshCIbG+rG6A8M0uEK8PqmXK86trvqqusty4m2RwclgbsJ4Ai
VwYf0v3F8Y0dtU4y/ENu1rDCT0e2rUb2LW/9J8R0B7Yr8QIHgwNwzJ4Vo3Rrk5SN0TzuVSGHhZmW
l4PstpPTXJYUBkj0Ma4R5yFA896ofJDPQkEbJkm2rLGmLPAnPQs9ahZ1MVLXKdUFYixzEVjFE1P7
rQG3f83teGicsaLHYDw0hnnHAv5K2vZN7xYvQTECmknzTTY5a77yWqcoa0jnNg7NS1m4m8aN1p3L
8rY3nirdZoZhNuMNSi23TL/ViJQR/zTmShjEY/WKMhBU/WlIv3c6Qo2q8b1zMCrzCaZ4oCRm3DxS
E75QWjV24/ZrwaZhUPFac6rmkA75c8nFSBp1U2D/Uj3KP3SaV/MIdiRtm76rlmllfu1ZMZQJ25p5
IponYJp2Cz9j5PR2XyxNS3s1y9l2RdsxqdLnEkFB3aunyB6KZZQ1T4MdvVDZyXlz2zQg2lXT2K95
jihFubiMaktsG+nfYQu5p/O/KSw62zqzqj3kD0VfwcJotIUYi31Re9dM8biWGuZbzbtRU3xkcXYv
S/85CFwsL9q0d90OIbL9hdrK+ZCmDw2qoDzNd6ZyzmFKcOqcik/dXB+jvas/tvStwvsk9Da+ntwV
KXoupKLxEnAI5r30LNInbFETC4zSCG+EySQFDesLUV8oxxX6AytmYpu6ZI0X6EEpg15h/GVMpzc3
6jYynsadFnb9Br8UYh3UhdVicsuKaDbe8HHIVldrXP9MQctmfLUO3v3gUuqFvp3wRG9Ug2HJF2T6
2l0QLZExZzT42xvIcckVhQxU0ViwIAzk/c6jwrPDGxvdOGmEFKx6w9rM1wHk9JVfPla2DL6ZtZPt
G+QPtLGnaTNUSNFkqV9KAMmHxB8Rjo8murHA7hZGn7eL1GWT68UiwfeMrVEUSbTVY/k2mGrT2dVL
Vbo3IhrOqti+8cPW3sYUddeI2LNoYcTMvoGUYD6HVAL+hhHnVq6+yVSgLW27i77jo/QQB/v58X9J
2eL+9S1aep5RLINy+1pOPbUiWS+CSjtMWXiNMXg7pMlZWdELzC4Mq377PbLGCdnFribVlHYEvCPK
3D3dGbYphtd/Ar14j6xxwlVKdZVJ7jhHh9g9Q1R0Xp5mx2K915OXj7/BOwCy07yhICJnqIvRhk4I
BoWk3W7Ii5LxPHNhZibMxx/zDkVFnzkxP0BC8HSaNM8GSN6DWNIfOepZ+gnA471DnwBaHGxE+F/n
b0DlBvNyYEA3aZzV7534fG9+OHFlNYVTpGBzUxQXCxempxj938PWnIYNFZMOoifGXq6p5rYx3MsC
9ePvMYf0EypLNtGdqtrMWrsE4G6TIVQLqcRnLCYxo1F+Qa3RT3gsEyK9OOoYdElW0w3yaqNkhdk5
sBLC0a7yNa6T/KtmZUaHitVgv9urqccbKXtg06COM9yKJQqF37xNJwiXqrOiohmhXyAhQJhXljg5
ETh8QmaeQTm/+rYnw1yYxRj6TkIYbFVniuqXP36JemM4GAgW483HT9o7o10/Ge2qrWKqaIArM/dL
zu6DYirWAP3W1O4//oBfY27EaSbROMaU7cIJwpw193Ae2b9QBwjKFz38No/2lLLDx580P2T/9XpR
deDvfxg0Vc6mh8hPOJOB/1L22aOo3c+Iib8mS6E5+/nYbe5AHw45Npu4vriZqBxLRNBwJrCalKuG
juPHX+LXN114JyM/AlBix8gv1qGWP1nYQe2qPKuD7pPYlPeu0fyxP1wj09NHk5wr0iexCUJ7BLfS
tb+HMxPe/KE/HBwSSzMkePbWfy3s5msU9vZnSXjvnfnJ2B8nIXAezy4QR3tB2qpWIkit3cdX/b2D
nwxk5HpDZtoEgTTkf6ygztZfmzKXvwU5FqdBRN3YOqId5jdqKcILAYUYWGn5ySzx3qmfDOCwNNue
7hkPjN+fz0EG7E2vP74q7zz0pxFE7TDpfiQh6QsCx0OrpnsnVxQaeoyClY1jH4vPx5/06/WAcE+G
rquKqtQguq95QWfHuI4KGvgdwlL2jAs6ENgp6dZdffxhv57ycJ/8/Ji2tpDEAoRw2+AEkr0iHvtK
O7N0ES3nndzHH/LObTnNJ0KHoXtSL+11ajrV0kGC35JH9XuThHsyirsAk9JEEi7MQ+9eAxGWB9Mx
9Oyz3zv3+Tv9MI6zIcIk6JCmWET9Uou6SwunxceHfmd6O40m6iTwAsflzF0RbXRUcfj3brS4+a0F
H6ign8+8LotY2nMcNuTRYQlUKDgL08JYfXzy793TkxeyOwqCLH2StGPK2Ou5ECSqSW4+Pvh7Q+Bk
HNu2JzH4QUJP+7YoKYz7tr+vdSQsC7PM0edjVUvQS0oxBP/6Pv/+Ovzv4K24+te7sfnnf/Dn16JE
7R+E6uSP/7wtMv77j/l3/vPf/Pwb/9y+FRfP2Vtz+o9++h2O+/fnrp7V809/WJMLpYgaf6vHm7cG
kclfx+cM53/53/3hv739dZTbsXz7xx+vRZur+WhBVOR//P2js2//+MOYCar//uPx//7h/AX+8cft
87c4SiLMvv/1t96eG/WPPxz7T2GbXHLhColcbEb79m/zT6Tzp2kJU0jDMIVl2SZPQQ4ZN/zHH5b4
U7cMw3IcxzCEdOZVQlO0849M+ad0DGE7oCVsj+aj/OP/nt1P9+f/3a9/y1v8G1GuGs6Gx/gXK5zT
0CMtiELiOka5RRj2rCo8XVm2DwTq6sJ/TWrrEzjkX2zWX33OyfwS48xEBD14W1sXxVVg6dq5o9zx
Tgp29gcNOPxDqhSK8bKbwuTQaZO4w7rz6BkKu0LR6hsx9JQwA0wCoa9jOR99W9yFMg22wrSGWzMz
q01v18NzDGf8oqyt9ohKx9jCERgvuS+07/2095Y/3OW/r+OP141jzTPAr77SyZxWhxmbeW73Vojg
zSpdvTkPVAO/dKyN/KxK+5BI4IKS2aYbJ3NfOVn5lVQXuZKm7SCyUxQzorRqv9YoIgnvsqI4fs2g
YJXb0o2TnjpNrVL8v0PeXdD0sZAeaVOQj3RStW5Csu8aB4/mz8XUhfT+NJSfDZIf1HbrWfNDEc1h
t+RSn7oEAQTyLzMi/So2VLjUYai+lToDwbIU3CI7wpQjqRmuq6aWBvU4m95p03vppWaPNoodpwkw
EmTu+NRmVQazNhjo3E0gfuNdKJvqaBRYJdZRCL6v1oR1ToorigJVTsMXitfR/WgiS65dgYJPD4V9
jzykmf2jbmzg/0jb+xFY2ZdYtUCEwtgjZ9zXxjpdel3qPEErF9eWbLxHhG74odCiO7eijq2jl3bZ
gUqgdFAWVdZ2yhAq003otBVMCCteN25OJXyCTXRF1RZZrNnVfo7uvbL0hVYP8dGXNhZi0DZgHI3g
gpCf7DgZWpFgRscAq2e9cW4XdfRMB7fZpJRtL0cshweOrznbCMnXC5bVvFl0utKmS1DnY7w3C9N+
TLO62Smzo2AMsIoGpx6cucJIz/NSK45BEAf3yqJlIQMVVqvC6Gz4SXb02tt8deRG0ziXJI1gmSdI
LBc5DDRgFlr8VEFbfNF4Aq8ps8qN1GRxCfmouAwtawRzhxOBHjw6GORUdCRKFkMjWnRQUohF0ST0
/J9WSnVMA916Yo8jaOSEcfVqlNFwLbmw4yLQGnsvCy88WlFmPnZKJbdmUwuqErE/58Hal4WNj37R
anlHf0QbHiiqoaoaNXmwZW2+2nFIAZp6drApvNjdmzV1VtXG44uLkDtfhDzltB/Hce/W0LaDwvAe
CmJsz91aNza6i2TNhSa7KaSEHBeUGYqeUB51n8cDRhz1skU6xRTgYiHPHYBUq3o0soPWZfaVOdB+
WOgos69KrRevdTCWN1kQ4rUTTTyWqx5V3oCKNRwR1IWudS0mPK3FsgXJjHWQxhR2MF+JpVS59kpm
mMK3VNoHAH5IBnoHrRk+xgO/Ll/SoNaWKqbyZzQ6CBT+kuq8YYfDYkAk9WRmor6Mwjp71HWYDSs/
rMrXGjtWuUmzlI4HrhFEPUCgNJxxcDtGP7iELGgtMfly8QBV4T+CDIJwn2MK3ZRLRMJUI/Qg1kdk
M86wwgyUf/Nwclzhh/B2jjUmqwKI2l2BYnFn5G79oOwoWmfCT7ZM8dml7bXTdqxz8+h4wyzJMDUU
kGGHBC5O2e6uvKqsziVh86scaMAmM5N6XcWJuR1gMB5LqDdPRlbLa0XAdIZsrosOopfJesbifxv1
argY2xnMoBndN9+3+o0fi/Z+hmk/BSKKn0B/lmeMDOSOHu1eXbrii5Ml6exA6XDuyAEQTlXp7Wpw
G7pC6CTRqpZ1tHGqvAMlAhLmoYiUuQ25eRQv/foBzzcuKNV5D51pJsQVB22Ml7PAZECU8QB+j17X
YuigTSwmA7Gv64zNPUqjYjlavl8u89KbukWdRe3O6e1iRwuEOE0gcgVNBU9bh6GiX4gW9y7yI1Uu
W2BptxTuEayWhaD1L5xyOmg9lV+6BONAv3dEqLvIAIFR9s+q+Kg5Lb0VRNzy21BHaos3RMe349gU
rNGcRTeBb+nf+9yq8V2bHrbFGQQB1e6gU37EmJ9l2SGusEJlfg1mz9OKFNt808Otc9Vz2GbmZanR
gW1BEzCl6MUtyMdqA3sE0QtTNi6JKIc267uvWJWsN4QgEHLmuPYc6tJ+7Gp3m2dp8zi5eoJGoS22
I9WQ10I3cUpjyRq4dgFvc8soHqQkQzYg5G3vB0107tUmEy6JaTCRbCrs57S31G7KbQzbemYyqrQA
bfxgbutu1M/8LK6fsOuhddKHmFZF4kLo4dMUncauTgDvBSNOjEb3XqJBms+Ob9ZfGqtvHrq8N3fZ
WGEFzxvP7zesv6zDzAD6jsupOjdTaZ85jizP/LyMNiMTzLSYtDh4RFOCuJwfg2moeFN2TLOLVqaz
FqkOYV/hZtwQoOWcVwVmtpkBGl+HjtNsw1J3L3EyZ+e97qg9/K8+oo1j+Tdo7wQeiykf18oZpu+8
NnAbRyA0AaMK1C9kABVbI7LzbZpG3V4QHYPq0XJ6f0EYCGSUeMJ0yBZv2foToVdFAXmmyEKkQJqs
ViFqpzcWkeVZKnnWnEoHZVNCwP8KiAF/Y1xmX3vILQ8GsU1MDBri9xzJmDtZykCsFg+Pcc18t7C8
UEthEzizLMMMpVqA6OjvMY8M57WRNjTdKHEjWEEsG45FuA8KB6eFLYeDGVfVHut8sssNP3gZGtnd
T6Ger8zBH898QG/IL/VyB3fZfTPg1Bx75F9biqVweia7ec7iBuqdFzQvcTNpu74shwMyoaLDIGPS
2Kmj+CaNLX/lFGCOIr2DMWw2ER6/CYqy35KTEkZl/jrZaazziurUed7pnJgJOBUMJKCORE9GLN98
RVPZ3irSy3RdAIHkWhkV9DR/fDBt33oZzShZx6qLLhpksgsk/s2NDNwQ1Zxh4PJ2MNxq1GzgezX+
QVF+LhZlYUWbaESs1Wqtc2MWat21pTrUouvXLM28beANYif7Nr+Ap9Ne2XMGpN+01ZksJu/Gkkly
jIqufgCRMm4ap+7wkzn6GfA7Zx+lEusQnLp7abuTvwhc8Kg+6vhhaQfGbPqio77wHCFek2D0njrX
nra5D+41MIb2gGPQ3JV9gHQlq2t10FKaVWXaoW82zDo0F71IvQup/PaptaDTdO1orrSo9oalLKsB
PBUCcOHb3iYRnmGhqpuycVFXLqXIUkr/AoKuf91lpb5I6ahFizItu51RTM651QkN5HNZWbsGf7Kz
MITlP1guw1GriMIaARysyzg1twb+gLNKRdPesFCWe6ggd4QKVNClakN9FTgRkL14WXJvOaJ+jHmB
3dQSwQleWmc7hp114dcjnc62x4cb4vBeJsrwDtZg0HIrE1JiXcQtCd05N8CdbGPcDk2f+qQe2DNp
yRbWpaWyofxOxV++YFBuvk7MXuuB5R1Ncg/+DZLJ/DmpQtdhz5AX20BpzXOJKObBMQEchdqYzOzN
lkV9OxwQYVgbfZxpWuiYR3SZfXiLi6MGmNXEZyIP1Aboa/PIOyghHTtAJRQVyVKOUc2sHTQbdwZL
y6jFjO1itrUBb18LZeoMXt3D++MaZXeAVFo8pZqp4QKN7YVmVfAkSpr/lYz9y5Zb7jC5JeXFICvr
oYuV2FUdOqtci6dbbKf+0pkQQThaDAvOm9SurAqxro0KX4QLfVwd42LynzMEdMlyMqzo1UgK44J3
ZrN0oZ/d4JHOHbhTUtmwSBp14RQ97WTiL+OLRsf2dpaCSDE2dTENdzIrcTQ2BjE6G9/U+7vBzkCP
gTdML8q2AhsF/S64IGejfE0BM+HQ0DR8aIB7bwofMiGWJrygmUZfmh7MsK4AiD+XWs5bRTb1tM+o
+jzoEdaRilctRiozykG+0vJnJeuiLjLs3trkNipmLEoM41jqqULpHWbPTh0O1YoGZJNstCRtkbQH
xRltpeK2TtMUEgncnDoCrLawkX/smyoGvDp41RdHA6KB3jMKdtAUX9xk7K7ZFGHC8jyx6UzANgtz
SsNoXWI2fdARekIccgYf9E6CFjsYI2PnVjSt+8J2z6DH4QETNc0/gF2ujf8L5Qv6Aw8QH9XQpFqp
rud1WoiivPQ7D4SBr1yWfD3YYqhYqebeKmlmycpAz4seDnA45r1ycMdFEg8w17mJUQJYtsMJUNad
6pZa1QQRWk3a9otW+ZCp8krhYgi86Car4GwjqTXvjChVtyPidIzWgXFr04vaT2mi8Cx2FQwo0Eao
aabSAunf5qzABNwfXaRLSJng3mszPS+tPMSo33YzQpCwwrh3D3hBi22UZfIiscPqnOUhgjF0R+1x
sk1nD1bX2NrmMD6EumntOviBy8gmYTpvXXWISgtNRlXIa0fLOhOrPngeFNpBttTZdq3M0Cp2MsPq
vQR8ozaFZpjn6GIisTEJKfiS59LB2ka5ANJreCiGsD1YlD3Xmek4j45uVWdVG2Nl0pzYuJ4kMJp+
dkLFtmU+YzQp7NWkRH/MU8M/VviyV5KFdI4GsNG++Eah6wu0uAbXThXaButT/qRoAmQXAK7i9Fiz
CUXgljvomaM23jpDUGP8w9UB/bSzAXXS7jARk4ugvVZscqojYqZqBEfUm3IhdTx3eKRi7yVowlJb
sycNbtsgLrDNBk18SVuMtZuF+ayiZLScYBI5i0qzyu/A3NI7vQ41ZxGJIdkI3k13HeTLnVbG8CTc
JFLXYWqn7OhDcezC2i6XXRUaD375wqb2zsy97K2uO8x/4M4GyGuBA9+M9e51XCnrexNQq1pI28hG
Nm4O65om6C7MWlxmbozqz67NbzwTqOySyBzPHFEWj0yw2hU8Ogto0uQXVzhUuus2wBprZR2w+EgZ
zndzSpqLRpqzG1onL6dyCIrIUAsLO0ovWGPL56qo42M7QqfEi9Y0d1U42JtBhyu6zfrU/JoF4HQx
6ZRs0dmWomrNoiC4iVNdXIs4ia5Rbw/MumnD0jpufExBA3rWx8qs0UaFLnbmWYgZ9YtgsigCg0nT
ahzIY/NUZ37ZL3kLJAO/GQSYlWvlPtTsgq5ETKzEurIk6K3GHyhZQbQUgN2SBu3XVDcwabTYgK4z
GagHDQoLa0mw+mVmBefoTGC8tg1RDmPflSxMgnIPu9/d8PJjoQ2Ay2c1YvZPidZPQLbi8LybFOaz
oGxBP7tUcR6zSovuwg4BHtEa5B9mJeJaIBBWVy6BX053TFrmFypGzbkWeC1OZw2FoDeAk4psjCdo
57VLN6vFLtUm946VVX8NBxP2VGEFJIMgHIxvECj5swCKAPPlCHScTael6bjbQod+KVP1LgN5cExS
Ddmxmdpf2XikFDcyvFyLrDCbr9B0OeMpcAQTWh1Et3ZKQLelkTzJynqIL7Qot11QNqF/U4CTwmXX
l7A8k7RM+23sprjLQX/sTJIJdnGJrWwqh/wyGFN7z6Y4eNVxS1zyBoQbziUcNgUTawp4XEd/V2Jt
FeCAeDQoxDbrki3mgJS5kmoJGnO8SvI+OWJY79atZei7AcP/jTQcKkbFCE7Jc4ekhJtmcLJtaquL
MbOMBRRcXgQaYw1GolncSDeaViwneN6yObUgYiZk0oDF1eV0r3FNrKYpwpCDBPOY1XkjVl3Zz66G
VKVHeDWSfWzSbRKdCgu32FeXZa8FN1PcNWeJ5Tl7O2hYQ4WTY3H2KcaksoiiXVsG3ltvKqxJKhfF
JvMNZiCmTf1JUb5Y4zSsODLQJMxO4ya0NfMgm059c3V26bzryQ3EeuB4T6mQ487Bi8h71NC2Gm/M
W0cjJu+JFsY89AtsOoZteM9pnPgOdGg7KOd3AeEefuUgt9emoow3qBUBfHvG5FariGxrsa9hTvl8
UTns3UAHLaxrzuQsHMtIW1ZZsOYBvgi+QQxg1l2yVrf9RT1gX2Jr5sE21CO5hPoO8GHOALgXHkSY
BMbJFwVon2ppgdF+CXCnOAqtgJehMJx+JSFnWKfow11aaX5wjL2mvITXBslvyJrOo8A5We0SZaTp
4ceKdFp5FdYJIxq72wlILRNKY1xMw2CtOvZQu8oFJNtpjmKcWPZmBH2D5ZiPvqwrWz2NboYMF2SP
CWbFix6U2dobS6TDM+/+cVt11AzCiI1VAd73QZqeuLOs3AmpjT4Cai92Vo4EMZJGe9aOUbrWWBDs
W3tiZ6cjE7OyVB0dlMcJk0oalqs0zYrvYEv7ABFsjEfWqEgu5NHQTAfhqJqwLzTzPIlZ+DLLen+f
WJZ3MYB1Rg/a9OI46bYNk67CTC+jonV37Hum2woK6rJ02+yusVFzeaVGIg6gU4SJdrYDzp+SxKBU
tLBTS24mF/Kb7rXRbYOra+vKrr/C/qFvilpr9zpdQRwC+YDTOtKrzliwI9G2g6hx+fcZohqipVHr
lpok42YAtbBIYAzjjwuDmtIaj8b8EhVgxV3f4XITPqoedESOOL5Sz1vVQCaQ19Yz4QKkJy8aLh2N
WXP0zzxqpnscd+Z2quuIwp2Iv2uDPhDE5+Tl17hF+hnpCuLVkEfVmV/bLCmr2NiruC53IwvZ8wYT
9LLly36zFa/tKDWqbeHpwzfLaf0z1mDpN1XVyW0qHPMLPPz4ix0a2R2BFOm50Y3jDRpEayNYpu0b
CMjfAkh4DyrA9kxBIDCxnAVtt7W1ToOUa8fjIcV1sySfBVHzWETdEmoTc+9Ypfati59vxZ4/fw1t
vVx1QU5kvDma514PgEj2lDMbK2x27eRSF+1Gwzo2jk5O3AAHf1EYlVjErkvIC1SF+jVisgU4mFfZ
Cn6LiZvNmtm0I6ujzWD0ib+2/Tq95vS8N0B37T51iuJW+l16KL2qOHp5H/PcRzOUIWDNhfAMBF1i
dMsoHnqiAvLpzpC9c1v01kCdr/J5GyLgZX1TO6q5iODavBS4lo6B4wCxcHmtw902QN/56twKerA4
UJKh0A1YByMR5ueZZjcXfVSJq1yZ+WoyR2PvwO9/FVGAqXTW013JAemwUWIcYRyH9bLwfcC3Qste
9aErt0UDZdOKK/TWA6yaPknBSId1xYKMpV5LxAsUrklPUNx3M30DKCny6sA9J5tKrifHSfBFwIKZ
1zPsdURUmevKI8epjTofKFZV36dj73xr4NntnVT0F14fya0d+Pqt7hnJ5ZB1YmNj5MItN7T1gz1V
7YOrbISuOEHJg7IT/HomE6tjimGV26m88WPUzi3xIgdVu5g68E/fNJ7ZI6FP8rMWAh2ZzeF0nymj
2CnYngtXKBAdRTSwWlGu0pf5NPRHbbBp/3XC9V0MLP7w1dXznDxdVRvMd5W803Otf2WTTvrKqAFQ
X7j461gH1Rm5V0XtuBfKKzDxw5gFn1RrHernNmA1X6C+WOGk1nlqaGnBSwoii2VPl7lrlqA9KQtZ
h8NG+c+saCnEBewZHkClN/StUMStcvK8HzFVARitK1wZqir4l6Z5aPLQua0AtN+VthueYylOruJe
R2FKQTO7KUlh2mlDqcPO7aT9taqlBXc5GEP73AD0QwmkpIezofiq3+SsD2D9kPz1t6bi76b0T83W
/2x0///dDKcT/UObdG62/9QMPz7jNWmitx/753/9yr864UJ4fxoOnVQ2VITXuXNq9r864Z7359wa
d3SKsiZQu1m183cnnB65I2zBGKeG4AkhUGv93QnX/3Rt20AHKLGKUSxzbON/0gr/lZDEFc6pYiiD
Rp15pt1sWT9cT9iYLZHde59KYH7VaZ8PP//9DxKYpnTVlBehIrgHoxZL3drU98K7pYq78fzsN4Rh
86eciP0KPQytIOrUduJ1Kx1nE6beJyKnX2m35kOftPATVecWbne1bYxbvxXrJnlL8XaWw/nkXABq
/w0l0vwxJ2112lZsbmWltpD88CtU6xAq7ZjX6x+eyF807n8l1ZoPfyL688LKxHTC4X22Hy4xT6l+
9HqF3fD54w947zE6EQx5MrUsKyvU1gNIpRGEZ9CsS2lhfXz4987/RDFEOjF1L1XylIKp2zQlPmNh
uQFe+QhRmJNou48/56+021N5w3yhTtRDHTsJo/RqcE/L8Ay4F2jX/BsuqTWV0oW1IrVq2R7815ai
K+UL1mSbbIVxceGs5Ce36p0r6cz63x9GTFb6lhHVeJyr0Poaa80jWN4Fncrtx9/wnSvpzM/5D4cP
PcKWBPYnmlgoCro4uKyoeK+I1Xlok/aTQfPeh5yM+rBv07GABLGlwIOng+odlKnAuHfpwf7e15g/
+Yev0QRh0FPmJb0BuMzsfSR0Ydfn+jrTPouOted7/otnwZnv0A+fAbPXBOrEpSqVZjiETAVEPdJ5
LyhROv55VwnjOy4p61JQKd011RwzhGEMt1Q/7ZuxQxiciwCnozu4j4Fo25nCry9ZGun7GFcPGQVR
6TyP/eh98VShb7RBxnd6U6ilh+2M0JhqNQivO5tMpa0C27Q3dZWk2yjQon3UuGBySY8wztoGJzXp
VdPatQcF1lBFq4EAh+Wk5/Y1K74OZ59HQ6sfhm/Iolmn9G4DaSUuDedWs6HlmH4THxv432yk0LXc
K1hbV1Vm5fe/d7tOxi+LI4Pl1tBsDZtYbhcYdX8X0zCpmt9Q7zJunZNx25qjkzh08bYt4iMSS1iT
JlQgPz77X0nvObg8GZJT2fpNlufN1jTlNy8K38J8OrJoe0s057ljke6LZgtq5u7jj3tv9Jy8C+j+
jbXXMQepALfp8DaoN9O6pm37ybvmveOfvAyK1M7DsGGGqf0Xzc7opV2EtF/BOnwiE5tP9FcD5+Rl
0GQiq02fwVl67o2M8mMbf5Yk/M7sKE+mr0ayt2bT0oCSNpcSVpFHma7Uf+81M6/3fhzxIf3bvA0Z
8S7phQ4tKN5qC6fC5K9l649v7jvXRp5MXAP98qklWG6rV351XpARttHIEv1kGIh5QP3i0suTOcvA
ltsSGMSjCv5oXeTS3rDq9Fetw24KQWyx7LAu7HEXReeiq80teSjOjeVV8pM36Hs36OThTTDuDbFf
IBnI7GPoUCGa4vVUeL+3zpAnz27U9olNRFmzzWx/00zFV3Dgr3qo/4anax7pJ09uTOPbctKx2VI8
p8dNsrGbfjIo5mfoV3fmZAp0HYBUyiZAx4Lq5+P5nBY2ySNGQ7wtboPfe7pOpsGsGWphJ8yzAyCr
RB5oEXx84HfmDPtkCvQzUn/T+cAyN0g7e8wG0JbxDFn+5Ll55/LYJwMbEB48dzNrtmhgDzlU7aIL
boZJe8JAfbBC55MB8s7ws09GuKQ1SQOOx7PKQJzQiboNC5QEH1+kd559tMk/TR8CdprXUQ7ZJg16
vSn/MtSKXQ9+uo+P/95NOBncaQACxxq5RlVQHRyjPUclES+7bLzs6+TLx5/x3nc4Gb8kCKRt6PEi
9YuXKkE4hH4GEcXHB3/vC5yOXrMs+wLN6BbT2TqmSkIj+2qcDVRJ84kD5r0bfDKCSzoLCE8YZixo
MIosczF+cvXfuzInA3hEsouamZeDESVLS8D07BbtFH9yad4775ORa1l6SoA8l6YeYfm5MG5lI799
fNmN+cv/Yu6xTkZvkLS1ZwlOXfUJ6Wa6PY6rrhiQbBECvNQGI7w2YeC+kMCc7JI603cqhpAHY93b
EWTdfXGF0J9H0HbnKiZGQHWB3E+BDFYYp7Nt4IvufKJffqBzN+0jL24+mTTfeWCsk1lhjMIEMQvT
fZOLNauKdaznz91Isd5Q6vemNutkSmjrvjb8EaZiPn7V5HMopnWve4sMmv/Hl/+9LzH//Q/7iMQY
jMlxe7XVSBlJICnR/05GguDj8ZPL9M6jac1//8Mn5ENPmqXJV/D7CPy5KgQaIGKyhioPvn/8Jd55
Pufq1Y8fMbSGLvyZPKlCvAq8uirv2SRMb/Xx4d+7RiczQ+65qQUFUW175xyN2KIiWrCkQEHIz+bj
T3jvC5xMDI3sa/pOsdpC8vuSlfYKMsQnh37v5E9mhjoeQRBNFLkkMh0CayVK+0kwOBClf3zy793g
09mhJXvGCAIeITozuJlXvFmgwUWfXP13Xr7myfzg5kXe/x/OzmTJUWTruk+EGTj9VCChJvo+coJl
ZETi9H379P9S/ZO8+lIhs5xdq1slAnB3jh/fe+0BdkhQNx8a3LG5e9cn2sfhG4cV/3QH+slMbjOD
88Wqoo82qb7Vt2ty5u4Wo378/uePP/OXFU4/mcQL7jq97fIuSNNxfg3zVENCmLovKkzebdUlAOLU
ULuK3HK48KE589L14z//Y84RkRMPThlSaUfyA6ECEVqhmaPFUNFua5e+mOfezMnM1noJCtG22qBo
NE4L0YtZP63K9RNzQnZ34VbOTA39+M//uJXQjRxQrC51heCwtOmKH24zFhc+bOee08nMroo4AwnP
c4rLl8F4GdpwO/U/lqi5MDXO/f7JvJ5KXTfMjN9X5NIBUCwCQfRMmMW7Whu334+uc2/hZILX7JuM
sDi+he6No6XVnNgkhd61y+8Cm8r31zj3Ek6mOJaukBQBrkETnhy0uP+QJFB+/9tnlg9xMr/1ZVSs
8fj3J3hlLNeL5tlz1bfvf/zMwzk6Bv8cPZKk5NxwWZs4Wd1VLUe12osTj35sWl6kP//bRY4X/2OI
gvfUrNGlgY0iD9deFaDN/GimBlHpUPwcF/0fa/j/rHx/XEjq6ZSWmWiDmVBGR6JyDzNfELXx/X2c
ectHO+Sf92F3xbS0KsctyNeuDBdiuwgvDNJzL/lkFtMORbbe0YnqiDXU5hzOW7OucsP//i8/11oQ
JxNZGdyh1lWVvXHaJW8Diep+QgSHnym1eDSizDcb1IYrOSXunZYl7R6LA2pOlRTR7/+C42j9yxr/
X3X7x6tRKkCGMUHIAdoU4ydBgWm0XvLAKH2l9bPxwlXOvaGTuT4jtFeahErEIBV+Lzjr9/twvGR9
PveSTma5OVo9+jje/zRyeJ9Yv9NCeURJ9/D9Izrzx2snE90VU2h180J3PxI3I5t2HwucdWEEnJno
2slEj3N8Pa5Fc8RJtM2sv/HdWJWSzRv0Ygco7ve3cGY9105mujb2wp0rpw66BsGFxVZ6neW2sYVI
3JFQgcPx++scj1D/Npy0kw/4MmZiTjjjD6RZ71AHroQyb9GIHeZI2SSTuXbj7NVGGUVM8WqATrag
TXDrCwvafx/Xv4xm7WQlwCCSLSJd6kDtgHhvS5Em+ko9xvu55VEsj6jXMMnPiUyIvpUL200s+bo2
q+HgGKrzlgHwfU+x+v0O5zlHQt+Ju17m6m1ez/l6VtVuz1BmK5mTvj2lUbfqjeHHYOj1DtOS8ptk
bIKs4+SY6YXS/MVwHX1FFoK6GVCWv0QIyTH8uctLVQsZIPQP6wtv+Dhe/nbnx8H7xzwuGjMGGzHV
AQfD/AVl8zwXM6zjaVvM6d0yTsS1lP+2ufvv5f9xrYo8AIxSURPEcWethaX81oR5n9na766NLrBg
zs0L8b/3E4pumetONgHYu3EFgAM5DeLtVZ4JJKSEkYwaoMgLo/bcxU6WJ5dxYzgxoRRK9JEI3N2O
ubd1scLRupfs7QWI8JlXl7fjMaadKArbO0aRG1HiKxnZGEicXaO9MInOLGfayXKG8vzoMRuLIHKg
cUZ6l+KZnNvVKLKL350zd3zKOOsTglj7TCuCPO+UdQyqeTu7CIiRAeh37TTCE+8j6NwN1i/MqPbK
dNRlO1SZvQb7kG70sTADRE1Q+A1HvArB/3JHbDUX3siZdeQUjgbPpSJnC4VOTI5J0KaD/RlC43/B
OwR/tZAgUo/6uphYWxRlfBR32QQF3yLTlng1l1wgPdGTCy/kzOqpHh/iH+N9MRqgIFYzBgrU8LCs
1zqCdYMNdSp+Xrjf47D+y/RVT9bNGLYgiPgGrraZjZZXGfEEm7SOwl8JNeatgtORHAlN1T4Vngz7
SQ1nrYsor9iqKiFleIKaCxuXc0PjZA2VaqO0xeBoHDaUt/OobYuk2I2VvLJy7QmB74VJd+4yJwtW
2IyhZVWLoPNn6/QuFdA6SleRrdzZHneKAQIAtlh//4DPXe04zv54hbnAzgXsSwRJpU/Xva7ImwHp
91WuwTW2i6NRRhnt6cLZ5vEe/vY2TxYv051LdBuOCFCqkSSDet1BPnhh9dXO/frJatVkXVgpaqIH
Q+naW4kkYNtHRzp8UusQiBVyPHuaD48kcsbBpItiLxVct9M4KussLMK1qIinoJWO+v77p3vm4/N/
OG3wOwtCy/Sg4A9woytVKL9DcpisefTwLrxxKPcvF7JOeW06cX7R6OL905fkxiofsXQQVyh9ayAh
mM4qifTphZL17yOG7PX/HTGmNhe6i4I2GOFfxLZ5DD7H0pjhV+lupvKfJpt1im5rMV1n+GZFEErk
8YUxEZyywNcAMPuuy/5jJMr8whT4+7CxTuFtuljMJmsNERhVRfi7C5y9c8Tm+xdz7sdPFo0uprUt
OykCHbb8QxYtycFFn/CPT+l41T9mr3S0tlNyjjbs2J02C1KlO9m6zQ6xr3s/TLX9rE9t8fr9rZx7
8SdLBQ2nOh9IteG8WlQj/TpkyCSg6sTImRZM3MJsRr/vTc3//npn5FGWe7Ja4CXRFJfwnMCIuvdI
VA89PgVLf6LHs7OGLGjq4lYfcTqR4VbAUqsGw1vifiPs6DeTwSPRbl2q+B7QCMeqyrSzqUbJcc+x
do4ABur0wtKjH0uQ/7uwWaewuMzB8pio5hAYDs8BG0VVQyYokcLi/ou2EE3LA1ICGAy9X9hLMLo6
m9eiRkZUK4R7G91nF+sQ2vIqJmrKMlLI53kCGKWhzKKcqjfUHu02pPTxMZ6lfk7LYB0qGLC6UBAF
6Fb1S6dM4SPYRvNWJ5AsAgHMK7rwNv6rsv52iyfV19gS0CjDli8xgIRNmIqZEtcFc4KZI2piGNCu
c232AGZUpyTCVLLl+WU2xnKpLX1m/J2C7XTgwpmlEY85aKbqJ2NbHibVxU+mZOHnUvTzs+ournZh
6f57bWOdSlUhaaCxggsUyG7ax4rYUBY+K9LeGV1x+/0AP/dIT/WqiRHHk26qHT2mIRiH9lnLSJVN
GgcMc+urIhQesnbsgOl8lyv95/eX/ftHyTrVr9ZHEhT5MX2Amzr03TIud8pCLqs6qApWD6ne9GqU
Pag1BIrvr3hcjv4ydE5lrdlgqkUKujlII/Onbs/2WxuPl5p1x5X0bz9+vOgfayCOZr3qMKUEVWwC
IKht0PhkD6s3EZ6Sh+9v4NxgOFn6srEsplQJ/zuPaq479s3XsVniBLRr17024SE1Fx7VuSuJ/72b
qK5KeEBKwSAnIWmo6ntrktuG7FryZuWFlfzcIzsplAoFFpVVDDSvkZ8F2C1cfzasZdUn9P3/7Ymd
rBZlonI6KNmr9WyDAn1u540hzeTdpLPyYEZEYnx/nTONQuTW//vAWth+Udujxm6GlvQKaFQEPo/r
roinQ5VLxXPmPNlQ923ZNO+d6lUutXlpTQRy8vfRdyqgxatO3hEy6gBtZv0VkXB6m2sRDeIyBj4h
IWDtKjGXz/0yZ9uIncPe1Uhki9HoExqZRR4Ju+R8aWM3vpKJ3K+Ehe9Me5yiYjOF2SYcf6VLtqmK
yBdCEpnMVv/onM81+LVpH7TlNVr+rTaI9UL0vJMJ38W1lHbZ2kZOTFDEPZ+lbdO017hOXiz+HdIn
fCRn+xnH/sopImLnTXyIdIE0986OR/iU5irr5Jels62rqhCsekWWG05RgFIaAAuIIl48LftKiwNb
Ftd8lVZK/0Z8NCx2LHpAWlZJKXZReMyBMN8laESbtGkcy8+WW/kLOcp5r14VKYqVKlSg0mBGQxGo
GGCDQmVjzOpXYj0TUbIudWVvzxoxEgMQC7Scx3Zmlq/N7oGAh26lApVdJVjmcawcxLI8OeNIBoK4
Rf+/CY19Fn7kunYH+f/daKtfU3k78GVUCzCQRHwSBxV+xhhtEgt7cc72uQd87WoNkvLRN4jKjNhH
C6Inm6i5iuz+q1DAqCqVtyju3gy3llavhRl0IvVm96ktoFnguszT+zR+U4bQ04iz6hIyK4ygXaCd
iSedsM4IJyvOSm/W3vEIMxBaxKkWed3FTo/5wscgW6VtkvoM24uix1lSAp2/xqL25/Qevtg9Z1z4
P3P8yfmq70O/sRzPafL1ZN85htiPEOyPm3Klnz50TQ1Ktd1hy90lTnOFgG3VRHvRvpXzsLayNBAF
NmE8YqP70Refodr5NSEt0CC8ilARSfO1/dJqnabgoRPxvhpvQ/KYaBc2/pz0pAsfpu7FEvnBDMVK
LD8ykd7p8isff+QJ+WLZrYyxvxqx4udRAIPO3VImXHegH2Zzh8sKOo7Rg1vIM8/uWOj6+yYr/Dr8
otnldSFxbmY5BJ0+7iyGrIVPVImsrRMSnVaGT0b/QGTwfci6T2OAS1TQ74wt8a7b3J7uLNHdky5/
27jlFQZSjz7BMTSUbtWRt2WqpT+09U5xP0r+z8kYroxR3rnO745EaXMUgRSKD4OQQZ2hjDc8o9IQ
6tPViWNfSXB8Y2Gt2a1H8QYue4BfVhKvOO8XM3xH90y3Aqex0hKQ5Hw1VH1kcLAoqf2ThpynTSI/
agpqQjPCjv25VM6G6m+9dDTyqgcYA6T7qNuyMQ2aKrSbKjM5aLAplvqYxy4D6bYLzsE72bsbc8Ge
K586GzKabhbkoXImVpZfNLFWClBBG6pSdV+md51DTkw231Y20a3jAu6igiVIuilKsmO4cy93Jek+
YWevxojckfYdU9sVwVebVCcxq4vXC7GqWjUhbAOt2NxOy/KujVca8UYDYrT5zqpvCKD3JtBCTfeG
G/1nqBSHjpgXxOF7WyT7pMlXyuBsCoBY/x+SgrdStF6uR3vTMj+0ihIS7kXY3NjmR+aSKwLoLhs+
iOkFOqFv4lQLdILhXC1/suV4L3oMFApnEKn0RxgKymCscdj/gooVr3JcdCo9lIxwC8Aanf5chZGn
Vkwe88OKPyfxLkW3MizyEyv+4zo0vZA3uqR4uc0pvAcyRHgVqVWhpXt2XW4G930YyPJ1EqIvrpsF
VfvE/Tr4PsOVMbiMU9faSjzzhLGAJay3ZvkGP/cwRU5g5u+ZgHqkNV8AgLYWSSEjWBe8OJrXOeG+
I4qs7oNMBl1XEgENDWt4akBVNMpKqa6VkRhqlfNnuB6lKfaF7XpVWVyrx/AkErsMg1VuxpTIRqcY
pZ8BSEmtGbxVs9HZtMXY/pRZXS/VjeuwXzLepxx/YcZiY3xVEcEU1KFK+Tlld201AY8uXqL0zSA6
2yqBI5FlNKazH5IDIxkPc1wdrK7fQxPZDDhJMc+uJjAXs/xyyHmxnJ9lUrxUmbgmAm5VRePVXPNK
atBeFWiZrO/X8GGYkgBPGtVnaQhqlopCz27DujkSIeFkMbr7buQjMV0rWEYhth6sMd3h4YVmZi9E
vgmPOPuVPVnbqEo86YY/5uQpby0CVy1PRssG/pInTbZ9dvdlZMYOx4GHqyNAf+hZDaVv7AIHADKh
v6ojCGK99HuiugeVo9kIWFV2wOuwdkKsDtpV3vNyaoyftU6ifP1T9D8BRGzknHp12nqlw8il7qjU
mAXuOoKZLNP4VyrZG6pPojLxS+JKwx+lOm7zir037lnYivGgYfnEMmEm9PkaYksONhoxZ5WVZXhT
kZFwQ1ZO5UtQM0A+B9Nk3y3zL3Uc1EfRAncNRVE9pGoZbbKGO0CvmSxev0ykdUxjfzVBnNTh+4Xj
AwGfMD3gKO5SJT1yIVxCIFM2byURv0LuY83KIQ7aUYbDeI6jw9KY5P/EOPeRdGvaeuod4p2KNN5y
EGxPHkfAxu8kTtxd1omcmUl7zVypRGM7Xm1p1s5VzZeos52rRi7tLdQjzEYmtuYnSVpQHyvbpFav
rCnfNZGSHRp9bhYPzFl9N5d5B7ERgN5AjbSOkOWvDfxUK7QeH3k1Pc9AK/l8lsO6ihrAsPoHGcLJ
wdJ5D6VgZSpjPEELMus2+Q3j+8YgihFi3JZ8pkPZaojv43YzAM55TiL1ajDzdcMBN7pF64oTnXG9
FPFbFGbs0Nt07K5V8ia7eMxvmmm8FXNdrWFhqjckrD2C4yNBNmyvRNpvUtEnh9ImItSsBUmZi+iw
kaEmT3T1HXHjuoRO6wNNuk9JSl8ZZDqscCo+m7Nj+WkyjofUsa4zlxwX+AyCfIwBZq98hSim7goS
l8D19j55veAkcQ+usOM+LNXwCi5iB1zoEfLLFYzqnU5cyAaF7VvslOtpKW2+nlYKT5PTRugDFn6p
mkOeUa60pOmJ2aJtklTJwyjIjOy6bakZd3ZZ3NSpu42Jzq569RVEEZHFFNUa2hFYmaRHLvNroXEs
E0vnrbMHdyel+mg79Q4bWI69SFvXDnWLZpL6nmxi2R2c1jwUcNicrCkOdQt7TqvnH3E3TT4Owr3s
jByGabhvi1TdKsBfaPA8hwsJ95lpfuIxCv3uGHPcovYioHYAIuoDqzMpbJtkYy+l8auMZyBfcRdv
ZTHYMR2+SEKl08OUzyNsXNBtbkVdoYTLVGNSgw2wNvseOAyH56J46NsMrK7iGGyOWpieK6XUq41q
jQLIt2znJxe48Gu2uE110MIB0HM/T3nIf20kX7Zewv7K3LLYZK6i3asOvADDqfrZ16umqam7l9FY
9ZRXH1AXU7T0ZVJ7VrRkBO4tg6X7OgCqTZLm6pVTZezJ3SSxry2II9eQfilMQeo8dB1Cm0FAJNL4
ASKr81Tf2KEzVlsClcefBK/Tdh6SGfASrAbLF06tbCDlLc+oKqwM6vroNuTYLW7QNm1F8q/aqvHG
lWq61wzslaMed2QuhxZHb7GW2iyzUdMcMN9l1bpOlYZmM09t+GWkYyIDhzyXwJh1J91kzqKtOx0c
hllnKl9RE0JAnct6zQOJOGAwh4nczZpWB/+ulXgx1FVyXwiwT/os3jqy7x9GMIGs7qNVWXuYHTkV
jYuEGQieldYsl5mjrVyDGrVyrXalu+TYkXtbh+XOyN2q3Pe6SLsdgAvDhhUq65ClWlblJo6mpQjs
pC06shjULztTy8eK5cckTZjcmk0l2MOhLFGyCH6OmeRY5VEvbuchnKRfJKZ9y/4ZD2rcCAZXnuv1
VT7KyRtNC9RoOUdgWwdO+zUIUOxMV7aslZeoqMQNgKn6fugM7SeBLkiYwISS+EzSxINp6ku9z3M3
I6rbMHjkmTS6OyuE8mkwngOXPdrBjOyYmsU11P1gGwsaTa13D5Lz4a1uNsmzU4XkBFVDu47yeXqo
eBEThEZjukcz2iuelYflLTEy7q3ZSy3oLFVdV27fbp1Oo/wxZ51UZbu+xh+a+cU0DY9xo0kPEK16
P0ZsXMirrwmSK+MmmKO52XN6CpvYEkh2oV8rGwdE0teYaMlDUeg2xAlyziclz6HKGGzCMmEdk9/5
qOqD0cjAraQTWIaJhbOASb6xOY8J8jAyWfVjopJNozksklQwy2mqTaPaLuI409AmPgPy4FL722ZN
Noprp9XVmEAayIp1kyY7J3GihBx2zVkvdTrsS1kXj30KM5pUs2iT5EDI2jganyLZhpvmWKaaagoW
VRnV4jf1Teb3efsxZ321IhrvbnJKSVmP5MxU+v4AvGrfFDELRXcfsQWB7zEJL9PD2ddmmxOlKv6t
zdU18YnyR2KOPxc7ZG+qciwjm/BBiL5mG1u/IzmLvB6uxWa0umc1BbHmpFl7UzOCN9B2Q15RN6yq
xSBVm3+PFbp5heyZeBqEIwVv/bYNSZ02gEOzvdZ2JVCvoG/6cSvkEvtOLQgWxU0Y6uZ0CMM+9IhK
iwjTjKWX1IuOgzb+qkNWpcSSr6KxcIePSXltxu6AmjWG8AX45TaNtfjK6SAzNWFFAqArXLJ0ytnP
lXnyh6hXfK2hEu+q+XF0zebTtXPnGVYuDtPZcG6YhLMfk0rnpUUSeV1h949T5cQ7t2BrWC6d40Gq
cjZlq1trW01CABxZczBaSaDdyFPRsyKjFLVey75R0YgTYg1MuX4PI6GQ/i2WDfGvRGoXGPQLtoIp
IiuvnMnzdqi0e4ONpzAVB5CIuazsEA+nDfXwaZAyvO6SWQSYawqKeMAvbm6CDx1yctTC/9DC5BxP
cMT2omrHh7hUUM1ETkRvJDfZzkXmMVZo+Zori7j1RXntMp14vSJpH0uOVHe5yBdy97LRN/UWDM+A
cdYy4/xa6cAP56M64Ckest3oNE95RTJtksiHJIds1aU5wMMunlAXxP0PQw7dWzapNv6o+jY5rh99
OVZgya3Bt6Q9eHlWvS1KZkOMwiVfyzq6DpfGCrK0cFH28JDZhuk3+lgl12qjatCrdHMdsUW6VRtX
XnXppF/pEenB6AucFSEJiJJMwyJZrorKVaPlip9MbeyN1viaQRr1jrxozy1cvuqo64nQHhffrNnp
F1H+O8vVp17v7yeN7GyOC+/ivv+lDrG+pq6/x/psIciRiye1Il8j9YCqprp0chFXr6xEf86AxT4a
OJ6AydiDX/bZfdfwFc2FngfmYCtB67ZPKUuip+f0VLgRBGOzU6/nKt83XQ93WIJHUabh5xgvmg9P
mKnLGfQqlc2HWvfL7aIZWzcMOdrMRfmipWG9bttFQ0mgattxiL5iqy88vZTNLRxz9QHYcAFtBx1+
ojm7GF3OOsciuFYbO0KQKJO1WpovnZWRk2BM5bboNJyvEwRX4HwV9f740uRgOsWUUGpa5PUkw3LQ
ZHIzxa7DV8zqt0Pv8vENFfcGAnrksb7tDKtSDrE7Zn4lMKSG5Vfk8B6cHEy/CTqJ06W63mItJLO+
1KBMF4lzaJTjh9sBaVMuMenoUXdLHbZj2lxNCWsJka1goIXzGbdKc8cff1fa3XWhtXm6HeqSoiuB
3by22yK/pekj0nWVTkvkOeF0P2D38dh5Vfe6uYyfbCYEA6RsbTIg4Rf9jJA0g9MEvQiqzenX9VyF
y3qyHJTyuZ3fq6U9g9Cela+2FrYHKtl4WOI8hGhDIgIWsWrNPnQ8qm/HnduUrq/nkooYm9GKzG96
brUm7yb0joeIefFYq8v8zBaRcElz6NEmgSvSPi2iYjeUBC1Q3Zhsy/IrNfV6mw9sG1NoucE0q/QA
c83w5lm8TSLNfE2q7J1diqcDYcAOecy16r4QjZk/KRRxz0ZbNJtEGw0PnzyUJCIp7mcxEUWeyAjQ
X1y3v7t0Lsg+COXkz1OZmqsxGUFbNy27K7cQ/L4KM/DdiIBzOS0hoB5rA18TqauA/aXyozHSnM5d
qdEHCrUHWeX5cwel8aFrbRJ3J2HtmlZhcS0UcZDSMn3d7VmNxngGpNTTB36h+iI70GmcEJ6ANs0/
BpiFJVnlk41QYLZo32gDiQNyYgtQpAmnl3HLfg4snNFcG/MwIiwayN7MUnDt2hLqnjoZ6jU0Gete
g8qsrN0jmhmYRbfVOpJHJXBd7bgb6wOxzNG+siextouEUUjmSnIgOcp+XoySY1nAb/QN1bCr33S1
ND6txbR6T+bYyKhuaH8paZSuw9pVQb7H8jk3sNsNcRn+TERrFRuitPIyUPOYnh5kQb5aRIXkL1oc
1xUctYoammksUw9LHfxfu8AitcalhhF2Ieu5voeHEJMpnZXKYZDLCLytyyKYSZJWItpW5CDVoCRB
mufYnEdnsfPr2aysbacQLSqS2F6VLEzwGFUetqcUdngz1Ha21+oh/rQSth0rJyqTQz4Y0a94GDrf
ggj6nhZ4H/0KlDj0cyUcrtURZjmfHeiYZqlAf4auD5Qeb4k/CJwSNAvA3K9TTo+LVWsrJbO8jXX7
FiNx9DIvRbLr5rj71clMe4atZ35Og277ilrKmzCKyk0ka+BwVl8/Zongs5e5OruMNE/8YZpn+G2x
efQULWEQKbYOTTHDTp1Z1k03QaSxFCN7aUzVWneDVVwJRQP82RUhdHpT/xrsXBY+yQVZ5emLswDb
b2PrylKIt1gTGuv8ElptB61qp3fFooN+hAGwjtPwykyK5WN0VfWgw7G7WkI7hmY6Nushjlnba1Be
W0hV2a8i7rN303Uc/oJoXPoNiPmFSrtXooYocEPNvcTulJlSL00C8sIpRIcp+oghRfq1UsQbzo/E
1eTW41od2pikgOF3TNeCDwjcndUwHl15uUmXjXX5wZlZZAZz2cHXln5n5rXnTlND6y95LcOZIRS+
jhiMwO5Z26Hkv5CW3a8LgiJytuRrpRfDKsoyMlDoFSdVNCBkRq/gqDYXGJwrq+7vij49EBNSrYZy
bFdL2mzGmbAQf4Bv7pVsTvy85IPdhc5wSBaVLn9aP8PbDZxe2QIbp4s32Pd2XT9wkKwhGssMKJoL
n73JpVlKGSbjGhJlkt4fDc8lSZRsJQipHogqHqtPY5jfhaE9ljN/FKBq0NKGb0I5C0fjSlWGoMlA
f9iztVcT9sVp/GWT/uoMDZ0hOseoE4aFndUYVcALirw/DHlyRyN8K+wku5rdtFrJMKWkBcFLG5xZ
OIc1Jx/FYFxnyo96OAyl8pJL6dOw4fguheU8iTgg+PWHTQhK1BpXcU/bEQahe+jUfK/XECmR4veY
Qa1hDlihnEBMzjPdw41OMHENYzxO9Fsla8mlLyjaOcCxmNQkccwSnWaSX7d9dyAzwzUDWqvDm2mS
cXZB8nPmdPUUelOVUamU1dwHk9EoW5sPPMcd/xXp9K++P/U8c6BuH0+P/zjzhh9P9rnd5IEaT+rO
XDoy+JJp+ccbONEsOeSb0DMwsgDubO9Vio7Csp1Yg9xFv3Bs+58F5S+n9vbJqT2NGJktaajvFNbe
LZJsuyaMSMkf7LkfD9BTaW8WhlBemeHGFr0xge5Vne6WyNHuKazLvW53zRWgdWdHUBAM31zPp3CV
6knMmbNavotZpPfhktiWr1v9vNZqUAgKrzldGSPdoN1o80X+/n3ox5Pzv93OiUDAzVvXNAiT2Tlu
Ho5eL3TiHPQxdajD8yX6VEY6cxwthF3uzyM5KbpbTes8p+GHhpsswKUZYhfIdV99AZV1XpacxWHV
11PirBLawGyJaTJc09EX76PiODdpGGePNpEJKzhwWSBjvbA8nUTMnw6Y29YvlV7eFlOffnAWnN/3
A51AvoH2BQjaGZ2CfaJTQJnFLRVGt9NDsL2d5Sg+sOZ8I219uq30LPo3hZt9IlXQo7wcJgVJWyHU
LKjpID2oelYeuZvj2hisaG2Uonn8/jWeURidcn3gI41Obc79ruTrgyf7iLWYe/gZhMBg9V/NEB0u
6CPOLBKnlJ+INJrSFUm7k00JXFJGQ39vw0N9cQirev7+ds6sEqf4GmwBZm1O1bDLoNU+DaYwvXmw
mu33v/6fzecvY/6UX1PPbp4YpdPvarentsyIBBl65X0mT2GjzQbtxTqj4E5TvuuTodFFCOW6LFXL
N/AM7AiJyO5JIKrXgz51nO+rFnB2jQz70EqAv6KYvfCHnpmcpxSccexaYncSc5dSb9krw1m6X8Io
ctVrlMJ5zsNk9l2ndJ4nq616BAutcweI3iX/gBHxjy/8ZFFNlqKpBlOy4BWdoD9Gpfho4BehTCEN
5sKdnpF2WSeraj+6oNQbSc5C1Vr7FD7kUT9R7AX5EVd5WqRvLvvrhe1O5b5yBhbeZgO+TwVW7Lqm
Tn7CskzHIErMpT1MqBLXS2iOGbD4uN4mVqH+G0PAOiXrJBUc2MFipllo7PZYRq9JUWIdmTlG+v5Z
nFmgTuE6Us1KtPoDo3MU2lWSCPua1I3uR2Uchd4ivaQBOjeRTxYo9ttl209Zv6ON1LHBK5bXUF/i
bGU2c3Lhc3/uXk7EVBTbZSQTntbgkonBFgj9js6p3kCsiRgusQDPDB7zxM43ilS4Zd+y+mmKIPCs
5UCrq5r0Xs4U2VmpH0+OXOLtJAdeF0bsGfnU/wHxjJ1eR0Xf7xJtUp7sxqB9S4xlA00uRyuQaOKH
qQ0GR+XpqN04Sj//mzTfMk90Y26ec+4VyX6HhKuk+2AkzcGxO1JfmjllFUKxazzRQefYJCXRSV9/
Pyw18fdK4RTb41LH6xFn37sRVfLs6umhP6b5cdQcVUeFlZFtrSZuDuGQND4Ep4JOYVkFWVHwqR/q
7pLz9Jz41DxZkLK0Gs2WrcAOGq9+sNrE7ldULaQUWrGdkUpV5H6ahb1HtiMdeX1kX8QZWaxeYlSd
8WtY5slq1bUd0rgiHna0VsWrE7aiAypMMs9KUxrUCnjISTozjE8nQvzrdVo+vVhDr2Vk65SaHybj
sFU1lN6cXrYUqBfG5JkqwDyp5Qxsx+6AF3GX8SF6Ddsx9RfamB6ZUqpvhAQKuRQkF6b2uQlwHCZ/
VPJqGcsqzrRll6SKcahcoXsam+29GUdHTqO97LpQppuihu4htSi5sDr+h6r4y8fbPFm2kp6st55g
513HWdW6atvumho2f4TZrXuRXZv/j7wzS5IcR/P7Vcb0jhb3ZUzSg5O+R3jsS8YLLTMyggB3gjsP
oUvNxebn3S2TVJqaOoAeyywz3YsOAh/+6xjVHgrzshn9g60GhDrNGnwQjl3ddA26TmoGUZ2lRnUy
Fuk90rZWbg0Qkh/pVJkEz8zFqeyR9q3Amv5W1V3xOis5vy5JaL02sws+3vtufVeJer2fV7/ewq0l
exw8+e3SpwjfVp0khAd4E9pDqHgPIcDJngb3NiuS8C+uOn+3E/9Hz+EPW2stIP2ccVyP7ZhUn0na
9sfSsKxruPZKv6eDgvSDsqls25ilsZ/UYH05dq7gX9f+yep9kiV62w32YTVaEV4Mlyj7a71c2BjG
j8Hs+7+4YfzJEeD8YXNOSgucl/P3aNDSmnHZRVW0a2wn7ru8+IuF/2cT3R8DkKqMgqcM0+4xqEUx
7jtELlWkLTWfmmywS7oFJ/EgDNd+zcsrPOXy+79A6xgvHLTBL3p8RoqXclw0ASK/LNKNhURRGN2y
dRyjfxtFCpGCuHx5/s930z97Kn/YxBNxXUjwLVwL7fnTt5fql9ICycHiQggSv/5Xe9WfnPLO9Qv8
H6/p7FZ9OwVg77a9insYV/NHS3XpOx6bVvzF4/+zz/jDvpOuvvSaoKNHNF+uzYhGuwONBM0f+vEv
VtGffcQfdhsOMnS9tUZQmA8zLZFq3OKVDHc6Lf8qM9O0/36H/w/eKecPJ0sw91Y7+J48hGmbZ7Fv
O8NbSrTM1p908uIGZX5B3A6JSWn48EgFnEc3Rar0Z0072pNuO3EIfZixa6yzTSti0tn7nGpM6h8a
abHs4BRv6H4WVjzki693JjzXbWGHBvU3DPsVqlQx6w3Kh+5MQmUvNiBxw3eS1YtHF4ZN/j2xCNm9
21XGV+Nr8zhSyUEHQk19HE1ZzrUQYx3nj3qurSdal/NXcsu9gMCROYRT6NbpSFfIvGVzwuhMovlj
UjrGAwAy8KVogyhDpfWtgr6mm4tSbRoXUnE3cHaxXXRJ28dDZ7cfs9WXORyRIQy88SZIvGsYz23T
k5JfrQMhuWYwvjSNTqgzzexnKqPXm2VQ+q7JjRFUhp4J2qtpmKGPuNXjufG9Fo5Ry1u+xHCfNqjL
CAgyrGObX/9ojeXpvfUaavTquZy/FxdR/IYKtMan/3QZD1lBVit8XZLcmqqzv9ZlZIczJN1hHtql
u9ms7bfOd9JD2iJfgJsJNQV3jAWfoszMc4UX6T3UafPmL1X9YPe2vQ+9pvOjQc/ujessYjPrzvyw
RguS3bGdfVKmwcXJW1uDANrdTWL7iHkxTn4TJI6KrghOTlqnXzlHA5pdzqN7ufT9S+/ay6uxOK8Q
dulR5K5G4eXn+WdjkQ2n7HB5tPrJvvHLGjy9Tf3paFJ3vJ25BnzQ14uZUOomeZ4Wz00jq9LOU1iU
wX3YKspxwTQ1DxiP40l3E2LBNKR21mIHZtqY8+62WJb6yGZn3yWuDa2eL5yj0jUzl2xbU1CXOsL1
bnrRFLQ5p84psRZ/mzhEXR2CyYAZ9ZIeO4TM3vrQDsGiLbyxG4cLxVW0EHavDEX0zC5dkp1K1dgB
osIBwbsverpJ0EH41W6hd0GiXSc9ZurDQB6y1HEp6tTklQyDkVxLSZpxl5gquaViBOm4nXGj9dxF
Ui219N0QW86M5iypFlui0LaA5GsqtU+9SeULPd4BlTf0mRAuaZXGhtlsCWLWU/AadAFtJT2zgEsr
y9IcUtU1HVfHOTmrLlE//Nxzj2s7JRp+s9D0N0EibfQchje01yRPI+q/q406PVPVN55l6+ZHK6vs
Pp6cvnciOg+D4TDIhApmkuWKi++Br2XJ0Px0xxV1JLdzsVOVosgmne3ltwUt+kpmSEOYrnd1yc06
ln1t/UbQQY1rNtu5HeVtab9gNaAmFXteGpsibR5wQ2SfrmknZ5adokP3OnflvePfjgsJa3ptCmRW
cJTszMEn+SzOz4Y2XZeGrXXda/isg4vuSkRj3gV3JdfB595U66ujkOT5oHHvc4jpiUOqe7XWqpdo
BEif2FQzAD5Cpow+6kIjYYCgtdx4RGZ+EKsyre2A+idEmVvJX6UxtLvFdNtdX6bmFBe5aTBtaGt9
syY5fA3hajWxO+ZtsekGPX2LLJBHeNMVRkLV71whuy6qFhD0cnVGql/a5c3lFXlTRkI/kWyGWyGd
8I1Q/fkrQMW40+NgeBHsnXmhy4GipGlZGYKGJv2idaQnQxyN5Ec31wGW2T53tpQwhi+VX3QHrYzy
Phz64iyKOnijtrqkacRzn1QxZm3sN0P4FNC1aG3C2uo/Kgcd8pV9BLmoDCSSCo17QOf2daWnQvOn
koLn7YbqTP+ZWRzRBZDEbFnpGGx8Y5nPYcndFNXz2m0WQpqRry9rvq/zoHlxy27BOp+yjea6eMlm
5WONWXr1mgQr4tQmSarDJJb1bEy2bCPLCleaHGl5ugqvNPJIQwyd2PhN0c076QTYPKa2NOwNCoxO
b3rToe96bMv6rUvSMT0Ug72Qz1603gvVr9ZhlX79Fbhhv3V5VuhE+gmBib/U3b2Xl/mbBRj+GSZU
GkVBxV7QFHL60dVh+ClXc8HGYSbziyRt/rZbqP1eEX0/Us5e3YYF0jdUiYMGRgsyfUmaUt1Ykwf9
i6SQ/lYzmMop1m44IlCeucglNhWjhIqtQxUTEMWv2vNT1htIZu/W8sZ1p2qZnIjeqX5RukcLulEZ
3I2vnS4oxzmR4wRV276y+JYbWtexKSSD3gb0lz+VnqZnjseEhMUL5zUK19q+p/Zq3XFGOHcV0j00
Bx05JXRmMkIW9JOT5umWDxjwjZ8En1Nvmxc1XW15gEFBr5cgaEkbSUtah7hGUNRslMe8XCpkYFLd
eGZmHNca6YVX5cUuwPF6nh1h3WXVmF9oUzQPsm+4WnMulxEaGfFetHiKzWkJFKSAP+5NixCaCE8z
xT1lNuU3KK96ON/AQh841GUMvF1tldexGB0riCbh6DjxXO9UhBanCj2sLyG9R5QNYzZh+PWx9w9c
6Ou7RDoscU8nabJpjdF7aWB/kxi3ETuipxEBmyYn5Qad5PphqSs9T6M9DpIVHUeLbhSZ8hwm2V2j
wAiKFQVzkzZIBhqzsd+roKkudULr24ZphVZc/CJOVKMbQcFlCPlYwoTc8WOpn3TgYkXxCoqf7NFQ
AX23VXiEEgneSzdkD6+LoLsE9UioDH2pBvq1RHuPqg/TrbGa60OHzoJWr0YxIFluq6PRcJKXNFiq
54nYBEzKbqAwwGXVi27MamsuQvO6Nd3j2E7qPhPBdFq8AoW6mXbL3QCB8KqXMsTK04nzXBrLlu54
/2cXsv1vqHIx9y1v4M4AgsBDwPOzikChSiQlVicO/wOLme7mlpBxToCW6rvGiBr4Tkw6fn+9lE27
YWkV1RNF+Dbkk/Ok66B7Cq0q2fiWYb1XjZvvKJhr9t7c5dsgx2sQDO7HtFhowyTKmJiQOQdtGY6p
R89Z5CVdnDbqhtQ8UIeb25sutBhR2oLydgptF3fD54d3q2uKe8oh23SPCMadN8qZqSp0PX4ZxDu9
dcfaKcs4q+1hvan9fHxRXtYPz3TCY110EmP1ERKV2Y/aT+2PpLW8Z9HQa7aRRp86NF0qp0bWZcAN
uWjPp5gqBpM6P0bSo7IqTHVjOJdEvk29/ln7jmie/NlXezno8rNE243QpE5UHXGakh9UVnK+RkCZ
bOPjMoqnIaWULcLfWjsvolnn4DA6RmhvlgWwGFXFsO3cftgGZuI81VLquJTjgDAxnIzbPAir3Rhg
aNggiKaAYaVwcd7OC772sFzk28i4vEusUWCaETDXmGcjikWzbRe0M7Xuln0wirS0N8qz3e/BTzE6
8a0OqgSKQy7sHrO5n6MRq/fPTOFRk1VVPtaLml40O/De7zrr1rZbP9gOhpO/F5QW0w6v2tdEN+sb
zT3yOKdmfnJ9rY5FnaMnzCrzamY0QZ44W07O3I4/29YuHuhIe21xdL2xRZZHpF4CIJRDqXbr6mOY
6/VStdOy49hOnluqQU9Gr+rz1Hn5wVgxpfkqWLEbdUF4SIbROjraSl/waYQvJgcd+8VC3xnrdyfn
AZx9cRFSpa6VHukiF9tlaJFUeATfKtSI5fKQOipDrFTW66MbsNViYZOrjQdj9r+WgR0hm9P6axoy
PEjzMrj1ljpYpG6eO53pdc+3eWuhcfdLjfmQCmh2CxnoHrajSbhsaOpR6z5sHhbdB8FVI9metFHJ
gzAMtJcJB2LMbUip0yosixpcOVzadq0POD8xqHGjqOyNDohBWMdifh7DILtDS56cS5iJlLRSM3is
54mXwB0bqtX69WWVbv5OhaDxXDRmuEcZ31eRS2vVY08z4CkxBvumFro9DcKkwKykMnRqOucUCORk
7NYJBj2OhmM46f4BJSVdRsWa/U47zRknJxH1CrHPiFCH5gnyIuZ5QZqIgr68NR1X7FGi0VE5JpyX
7A79TVP2dLXLJWwu7lwUO5U4K/HVgyYsuCcsRvZBc6dRxRob2CLvTJPWhGG0bsRtJ0z56PW2c7Yn
xO4FwuWzW0jrDn1PEdP+/VDrYDwGpD8/KVdVyNkl8vMNYZnTfbqOxj6rBgwmDjedY+nL5ktOjolZ
dsl+i7LJ3zixm5Qg1pBMbNOxD9bEFWSy0uAUZOn82g/+dJhCS56zcsoeZ2yhIULqPCMhAdNKHhnI
4Hx0XcLHOYB/GLlr9WNSIjgIYFdmZYwSm7Xz5gZ9UtUYCNVGYaJ6t8IPexYeRYFrE/fj3B2qZL4y
ZfREGxuvM5a9HhP1PGu73Q2utl+1J4o91/9lC6i7HhDQtD8XQveZZWVDqCILFGl9X2qKR0HD7zhc
xxtcBOGvNhX2IcSvJU6YD2aNYCiTv6UvR2xLuZNS6jfnNxnNScdgHtRn6CvxK0yzZYvSt44cmL7x
xHxVUcyCOuZ2anILp4wOD77dWNCRXD0CS9ZUGOuZkwUvH3a7hvQQgR3H7tYs5vxSB4fV8sFOb/6e
Bb2RWcYdmzZvJ0Isk/rUQNXJziEM7xm/Q3WX1BJmItGI0SOCFs2o6oW/BVXIj3yqvrW0b5xYDAGu
woBm3gDKIbAQhbCm+uNM5CfCVEyEQRq0mKjRxRGqVoTzS2uK/L5FbhOr3Gtv8Q6Q2dqX4Y5sL/M0
cLM8+6nHu9g54YdvzT21pF6pwo3XSoyqQwbSsuk6syrimoM+5QJtYgJU9nTRkyVTCKSmvhnzFTq9
TEveIW3SsVrNciuZth9lvva7xivT+6Sr1nPB3Hirh2C6aQ2ud5MTqne1FktU5zZBKzbdmS5NFnst
pRkVwk22oYS9wW+xIOdu1r2F+mFvI6pD3DYtLM3KA3LVOVpzAP40x+ZqWB3+ET8skIyKKdsbuSeO
Y5tiKPYm7qDEE57SLGvizFTzYxlil5Mzzq80QYBoV1Nw8HI13y7+hMeeYiS1r9oxPA+dpPSTdnL+
4qzlmch1brxekuyXOnHvxaBoPbVsvEhc8opLBW/9kPaJeWqFjfwgn9VVN2/duW6mf7vIwstbZwys
u3DxegIjbe295kPZ/3BM0/o16azbTSqszuze+LAdc2roHh+Rju8ofVlVpNlSP8ulM6BW3DY758vs
7ltNDSrVtuQc2Z31o/CuGdYpUQ24ugvBD+fCmHyNSzdezEFVR8SLvEFF6Ibehh604NHImVm7ag6r
AwnFa6yycnzk9oE7xs3TeZsTJLHjTjnhXV/9E3yb2CblEp6ovpx+NKtIH5h2+t2ahSKmvti5XXst
38FTHRlpM9Rblbg5Z6yELXcT0hy7Sn3pvLeWyLFd5+KEZTHATGrnTCRV/ebYY3WwexTQqVlaGP1I
a9jUmWuhjV2be0q8q2WrtLYulTlxaPqWuBml3+49zxiOPVPXBEwT9nekQa135FWYMWVc84siKCeM
aPwNb1DtDhs2X2eb+3UAtd4InxygOr+rxZoOW0V0H2QDNYmoQWcgUDS+NYkEs9GPUF6I+aPJXyt8
hHb9xh5o3E0gaMduqIJ7lwniR2bqPtIYrR+CcDS3Tpb4T71WNBWbbYDqsze8l7DOkJilpZef6zaf
oO4Uooi+ditQRm3j4WiMbb6u7gMnDO2h2d9NMkW6vCFyMod45ToXYdvMMizbqbkbcsR8k13ah1zM
1bnQRvmgBmVjZMM9l+FuOxdzZUYum+RVQsomshbmI+aa4hGJrvqdVqVzblu1fuZ43bGyz6v7hAow
wVA+LtukmsyNbJf1k2nyqpIMpy0KTGfrXIvflSGS2PfqAN1LRwQya/hEgTYhOA7OlgnLwbZqMRMb
uqMNeent9ZKTJPEq2AdltAx1tlf2PO6E1sMdcU3zPanW61Zncz1tgrZh7srBgz05BlthoBfmqwxq
n/sTQpC8LC5aeCmbfJA/zvQ7ZZvUc7LXPphRC8oesSKegT4WibcwkwXqWdGufEFA0oFNjZhqK4f7
M8QTUFCVrls552VwyGrAOTIeivw5TMXwaZHacpOsaSNjY2LF3iJWTJg6y8mP+sYGKpxyZ7hr6VLu
o5Jzg/fXV7veRMM4zR0pCuiByrOfhUNwFrblO3FTOyYGAYfNbNRBcW8PyNl71/Re6LDFJgt7Sfsu
JiOSm/ppZyeVOJRGPx26SeDsG8DzbjJgTxFNdTi/0gaPQLioETCY2ncvYLzJEyOR+VhYBHwQQs8M
BI1nblOVpnRr5R1G0cZT+QdAo2S96gyx8eRltLBbnNMxDojCBPqZ2qhBoLAH/BvFmQKt0N9Whef/
mq9aYexz6dEatP3gTc0S3vVCGLE5EkD1bI+eCHfSVAY+Pduy+xvkpysYn2lbXvo0EhPyU6l13nOD
5tJtzQ4BOcNsBD3gXle8mcKjPR0LQp2+EPHsUaOcCxc0N0/GW9zlIISOuBap8GomQOeRVBYDdEhq
7gwPcG7G4npLd10iSiysJUK7MiKqwXO3Rmok441nJEt5SDWHJ1eY0KJE/egkeGoEeQZojwxXgA1N
8NjbPG+DjPAEM71tXSxZj6at6pekBdeIfS1D1MwLJq5I0q5b8Jxl+7vMusGIK6kXzQMCVji1M3rW
jb2IZdhiPLH543qSaMWkt4golyV6QztcJ7Wx4DdfwP3UFLU+E/neM+ZqOsGRYKdJp6kUH3XZEPZj
kXDAUTz+Ji7A8X9UGep9olUbQVpBqdxsb3takv1qUmh+HMfJfFJMYsaOTPd82nACFCuYhuY81nJw
YrVq625NO09ugFxVBRI2Wo+zm3s/LZfJAInzou4cz+SHX5eQur6qIrFDZTvdsWg79MeveFny2Abk
jP1pWE5WknC3Qaa7C6hesyPsN2Dms9O54ABZRpqLU1CFXDoi2frMYsQkeAUXRDz+eB7WPN91ek0f
ke9n7Uaz0E6YCNP9jPL/STdLsRtMd01j5Iz9pfVl5x0AU1Lc+9iNt6UzUlXsL/0XQGu3s7rEoaUQ
aHFMYXwgYXMFSGTluFWtbNl4KfbfRrhrrIe0wOjtAZldCjXP361zVZYP6WTwklbqstZMQcpYUVp0
Vir37G40l9K9sB+z1fmQU0Y+DPLsj0rmqN1sqOzbLGmGD6QM+Z3N6/kog6wD+AvarzXHNFIPat1h
71E7VC3iB5tgIyMqGqcthv38JHUwcR2DlvlwMvJT16lvvqw1hTcwFfYBvCDEBjIqeZl147Ri+bJB
eNzI1nPzgjtV7sZ2JiQCG/ejdgBw/bQKTqA34yenwQQ+amv2FX6k/DQKr/05hrk8516P6Wgqvdra
ONKc3lHFOZKTkPj2q5oJA4pegPEGAuq+Gu6Aq+XSwYL1X28k+fvgTGZzBlYITxiGhnJXldp46quB
zSoJmjF2E9WlgBUSt8SaNFscTT7YsLc+dmh1bxZkb59u4qd8yRKV6zSKnk5rZXWnqp9p/bZ0AxST
QJ5VYjhLbqDfFmPXFoj3ehQuQOJ9GgRD5ARF/SlGbf30slqeGlFXPyk9zj/JpOwO7TgjEEkST8RD
cc1m+c9J5z8jUf8gW+nGpJu5y+DGmQv/sPadeQHVLI/+dQn//SP+f661dq1rTPB//R//7XP+1/Sr
/n+Krf/tfxZf/3Ls60HXQ/N/tVv/42/+s9/aCf4WsHmDUGDwpRseQv4f/dam49FVHTp4TlwLavna
/fLPfmvH/Rvngk+tssHP44dX0e0/+60d52+O5Tl+aNsMy6FH7vP/+ob3/6C0/9E2zjf+53//SzWU
97Wq+u6//xcm+qvy4H9z3/w7rs0e7vpYAwMCl/5YgtEsZaURUYD/u+bvYcVDm7nPHvNSRJiAE6Mi
6iIUYD1LWIK6Z99YkpOjIZZdalD3gXdorkn/kuUN2DxY2Jye0vyEiGLd1WP4ANAs4sWstwPyGYC0
i5805j6drRiVEqNtbz14nZ9RXBUERyHDjLxIJg+3JuYPs/d+WcW+dMB4Rl22u7paD5SOGqB/XP4C
wzhae4Aieeikf4Eu389Atjf8/940ef7srOVNN+Zyw028i7tsuPORvm+C5D4Nw+VcEPQzufa2MOwH
v8kkenfnwWiIGzEJcqnzX25in7Ol2tsJsQ8qvF9MRSiASAKSZZqnckmPXRb8MEf7wRycx/wKYDG7
NFtpDgdd5gAki7wfpubeLe2HtMh+DXXxsfr2aURJBKifkTglj0TiRromwwmperVJs+TT7XBvF3QD
V0reTnl2SPortm3FmSg25OEBSqxbQNsXAbJhZxBm4QzlExytUlDUBfo9FN9Z986Nbjsk1VNmOBeF
Wdu63g/FBDppHm2re1s0ApjMsGXcOB60b31b4xCKGQR+KTN47hbnUBKymMnlybD4tnPnXRJHnGjv
pXu5d3/QOGIDRN5YHRi4cH/SsPkhIB5iaavvcJbfbIgfpVru/PpOmcQXSGuyY3L1t9wsDbyo/ryZ
Z+NVQTFSBPlRlMnz4BUe8SMhWKD/DQbxA8PAe1sV34kFjaaC4lmPUZfJD9InPGTiUIVgbZ+leUtD
L+lgjTHF4WBuJgdwTTnpRucvhcGTNVrV3BF1l87MiXn5K0FDD91U0VczMyH3JHow9l+kw4DS18El
Gw1QmoGJx4bD7dN2X6f2tT6SpuMM+QtsNkkCnXdllS5EQiTHRYo1hl3qyMGschbJksUrBe940WnL
aDF94Jv7rHCa47soHgxJuBVhSg/h7DywRYOOr+qjG4NLSzz5oRF0HvSrPobA20SHVjHIpoK93OIv
cqMM2yPfupaxM9lvNfazLlv2REmJTrub3jCxJ3V+vh3JQSNI46D8dMV03ZPm1+N7s+VTu+oOpZT6
LQrnIfTFKV1wK5AHBdpHjEgtvyshv3WrvoaDaiaLQTyPBw+93TIHGFt52l1qPXK7O6Y+h25A6gzt
W9Cc/dxGhazutcqX7dLjmXNNQrsg1oBOTB6Pam8CVXz7ofVAE2uOYwGibY1SI7yDZz8uK5KGQWfh
pn2tzbA4zeBTG8DXQ2m6O7YsSLlxvO0LtZBNWzmxmXV3hnvOMmObWsvrGEiHbG3IEb9Z3uWz3TW4
qSphHNKAl64y8p2X4sX35WNYd9jG+ePFYnWbVBYf5eg/11wu4hXXcyKAjPrYWFMZgw0+MGU6Cdfa
uXruxnpfu+p3oXy2Qu8yuoF9lF1wWMn6ko307v3gp5eyGiqBzbThirNJG+dh8gJK3BrraPjmQ15n
v0fn2PfJQ9amxgFA/tHwVx8gm/aKACys9V8h/KwthPZN5lBj04cCMDBvmI4J0a6ePY9IRb205wqT
+9b3+JhG1UhPzsnQkf6JaorFcx9cvdNXwot8XpY6AM7F75dts5ivoTMWG6Q0z0mb/conFfsjnU4D
7wz3CZupDyCwHqrT3xcMmtNtpp1XjroHYWIYbQPuQlkrz1Pe3BPvdMuJExF1FV1pirif3R9JT1pb
lswbc6qOjKJ6k1fsPF3PHuACJoVV9mgTtOkPwwnZKlZWk9247oevzsPRp8uGgSo4Evh0j9uU/Ju6
ukeUMREOEED1VJtZkpjnjO80DVwsFu5GL807YM5UEK52VYfU7qHu6ydCHerN2FdBRLLQR9utr74X
7vLZuCyG9cqlRG6WCS+23wNLjjqMVF/duC6fEHgSfLlG/sBBpSIiO8zM5CVJvTh0COZputwjuy3S
qm5j6ZQvopzSuKm4cUxkAM9UkETpW+dyJemrLgoEvmFPoASe0VU4gbstBF0Nxq21Xu/dBiBUUNys
TeBG/jWt0QKAIj0EMu6lTIffRuhf2pWnZ0yofNyeLInMIJGzJdTL4hK+oaG9iQc39q2eiM3RjXJd
3wvG7rZgvdtWSgbCbI0Qhghfey0UStr6IhdiPuuxmDZMODVxPohCtF9ncd2VBNiUZGpNQ0ACq3kH
U+uBDPKGmRtH16/CW6xIqSbmNinjUa8vqjMfr9BulNNV6KbzpS3mENSbrYuJwp+aH7oMbsyJ5Ba5
7eb+o4Tg2dSj/9ROEc2ZxNeUFWqxXTIgCyAAg4A2V98j+UfmhVJz49v62wisYynIHgR1eG4nQewg
3Zh4VpbpgNR6l2CCP87ZU2/p+UhoOl68hh2Fv90VwOJGQlBgf6oAgzZluMJztPodCP7dnPpP0mFi
f+C7KsIgrugfRFX15BOYvZFroTapM975ksUQjlwjq+KtAiTdqMWPS9cjrhEXuaAHNO4wP4Dg7fzR
uQpJ4iD3npORUQnylGO70u9tPxCh5V1kk/x0PPlNoA0kj0O8ZmY+yLH+5TcjoT++GyLycM+z5x0x
U8z8A+5xHPznJF/T7eJWd8TfVJt8zX8Byt6a2VV65PBwrPBnl9ZEiYT+nqZwxEYTCxnJGZkjy2ui
sm/u3x9jvby4/nszX3mmanlFWn47tyvx/2IkXZE9dwKc4v6/q2Vxw1K7gcQcIbHtC8PsOSfKMeGv
rppAc5FYr64fY3h9H0JYlLAPzqgBDkQtvhpifW06MlSbkcduFB3JFKBypvG8uC0teA4qsLS784bg
hhPYPxK9hLjFs4Z9AuoYBzTOAp7VBD9lPVzs2u2Yk2dWSO1vSsMLDlh/D002mccOP/AQds2xdTHt
zkFxcJpxXyRrciaGjVTKFLmvzY9gYiAJ5Y74W3RHHoyCJV2u1wvEEsdnNHMk2w1DYuYe8lScjLR5
CsvqgwC8h4HGXlQlm7pryQDIJbqtkHifAVo6dZIvxwJ7BcOJ3DV3cCl4F/oW3VjQAM4hSqAARAvn
jI1hkI3EW7YWaFRkCbE1LGarynKfWjjWEBZCevZ3XuTfqJqOBFrtG7NA9zf0VoTK1MG5vUSTZ9mn
Jik+mm97SgjsRDO3VY04kMSkY6/NIKZWdA0+BjsPZldeReGr85C7vzunlntlJfYBU8um6B4H9ghI
bB6I4CMI8Yop0XrO7S3U/53DuT4XDUvKZCps84jh8dA79XEdqyc4ISIu8o8GVxcj7GFJmyDOXPUr
XfjndFZHhtfHWbu8kiXDmDXeZnO7xNlhHmc88rZPymoACGM7Vh4b/i/tvScFIv21YEPOON76QHwZ
rZ4iRKKbIvWPxHZ+YIR8H7OHqe5++Y7/zA38MxHyN5ee36lNTG5eTF284M2frP5cK/gZ0r/C2MPf
tQkVL3UyV/dYA18Xa94PQbbrC2LnDIMBdxzWbbfASNrwMxu3s8HYPPHl1gQ2Tcgq76g0+i0M0e/a
El65KMsPXl5ytVZCF8csqp8nibMWppwcu+Y5Ef6H25CISWub2ADQvtNjkkGWv5PQ/IHcZIsHsImM
9Jp25i+EeBT3KR8R1/Vwqs2Siw/aVRd5VZAZ87HqHomd8IjdS8+CTFH0LfpzZJXsPXf8d8rObEdu
J7/Sr2LMPRvcIwjYN0nmnln7ItUNIZVKZHDfgtsb+Tn8YvOl2jPu7hmPx4BRsKS/StWZyYjfcs53
Hmw1eAh6AlgixNN6+a9iTn4vc7IbhuTX2qFesGDzxtajjXRv0w7Z7zIFI2F2Ggw1r0rrm154fHfn
+OH2XMV0GrEvORBUGnA5NMaGbVu7OdQi/jmuoE8YUHIStHx4i+WE/+KnmUxuNH7FAW6wwsh+/3mx
Ue0fe5kwjZ0oSxsVVlq8Al8BNeN+t2kNgjBXaOfgooZBabxo71aem/0b49wzJhfeBp+yQ2ccSxaO
5TApJ44mLolqoVk0fTRJSTOjma1eG47QqGuZKo6+BzPWMbOduQzlpnpjMrseGt2pvY1zIjMPY7Um
JzcdaTqt7KO9TGs+4VCm5MrQaWwIkmew5LzPC9KVleNLiSbfK273Q54ZCHCMaiUIBGlSEwTP+KuD
/jwOl5bggWgwigcKAjcyTSvsHNZhQUax7RjzW640Ql5bnbWw7poKvE4XiJekqM4y/RjUDSfbjFeb
KoYX5VcxuJ9ui9rV2a6tcPaUTOAk4HQC15FRAuKSGVj+OJCSum3Ab5Hn7n72qD+2t9s/1P385jEz
HRaaIVDCXVRDIetGX27Wov9WVu03kVIYy+wtgRoMdYKSsW1/g7ZmafXb1HEdUhTwSlt7nfxobO44
ymUfnVzwMt2wJao2OY53WTbxsqnxG4QRPshmsrWLApTE+uZh3VswNmZj/YEM92UJ4Mkx7yCm1gEy
Sa09Vskvlfffqpl6T/oBMBgjhZk/P7V2CzwloQmvFKCn2vPYLSHL2dr9I8NVFJC1cHaeajDwoIfU
PtWbGilsDEcSsDPyhY3wuqE3cLm3M5dALDE25d4InpsZSeOErJ1Js/loZgKIrvgGrmfaK5F/YL/7
5g204BWz9ltfP04x83MTdWHRARCTPxSyBDWqsOy5VVR6u6Md9XMVxTc4XZcC41I4D54BaGJm8cep
LQejhtwNCbAQ6TPw39+lEnvLxZ3ccRAMjFIROvxCPQp+y0l+1U3+oXsL45Hz1QWWHZl+DomrS2Q0
FWiUEj4vjmrCumQNmrkOb+k1RagZxjNVVBrLl1UM/SZogje2tWgplXNEsgz1EynMT4rGTiETnSCY
8oBlkHmCBr0iV82ml0O0iqUHK122GwMM/K3ojYrYpbK63eQsURN4julrEtunMvV++9Z8IqAUsLK2
243bz/tsWN5wNcBgrykop5nKoNB55MoE0PSKbqHEyO4m3feaCzKkk/PCYUneA9LadklFsbk01qUx
zK3QXPFp8Uhe7jP90AnR8otVWPfDmh9ci0Iuj6MWdH2k7Lnm3LTCVHAQiGQ+O/39jPLdAu4UUA8p
k12pZObsyr9aV/5bI9Gr+kQ4V/8e/vn21z6BaXSwA4c/E7v/+NVLXfJ//8//5D/9Rn/3fRn9/fuP
d5tW/t0vbhaVYXnUX93y9NVjJflfU8Pbf/n/+4f/9PXnu7wszde//I9PWr7h9t0SVVd/O/+0b5PM
/3xu+qK7vPy3f61UP/z4P//eX6emvv8Xn2FkAD+br74UjLT/OjX17L+4rsVvWo6EMMz89D+mpvZf
ROB5rqBfYsPj3ZzU/z41dby/WExfA9MJHNMnssD/b01N/94DKZAHWNJH2+7xrSzp/mPINQaraTJv
ooKl8/2oX1rwUzaHsMhS4z7OKlKm5qtdWcZhkZxfNzUze9FxCos11tG0GLveaZYdnS1HJ97GTWkj
5gYf9qu1bePwN6/u/2XG+ydp+G8mvH9+2sDm9fQFGX+B8w9eqkYSOQOhN9hy+8m9gYI9Cnp7j34G
RWVrg+Ipk++jN+UbDX1xM6usuiClPpOjlNOrld3Olv4ceiayh25Rr+1S0Nq0ZXZB2tHs6JhfsqDx
XzOE2SGS2HXGycNqc6yDhyzIAWaNZfJf5Bf9cfj93f8oXzpMs6m/IAQH4h9jSnNpLlJj6dhOBDlR
RQzjsKmn4iOZPXAwi9NdsqVhxelAZ2hshSrAnOMSSJZ6ny0bpK8zxgUnGLJowBMbsuz6sxvnPzJn
nVF6ga9OCy70pmJ9NuW6OkiARTesVfDgK+PdV50+ZaC8AfvOZ/SBoREMzS5I2XPTat30mZNrH0xv
3oFSG89NX3FlVIrie2WVZ5b+KcjyrUAj8dLhXYrGuJ2juRENoOEQpbW+Y1T/XbBD/q8cdcK+veF/
+9r5AucjD4pHqKdvWs4/+Pea0hyRmdEer3PhbtjN9xuyuYx9IkzmcLk4jGmd3JVTb23pl9PnuEOQ
soDG/GZXzncyZpavjAlwMhbdPjU8fZH+maGjuFhIalB18YpZyFbchMRVU067xCIIAb3McwKjMIy3
o5sHEWQwtV9vDFfm5Np9692hYPCUZXsaKNjtBh4XO1c7byE9OdfJycQUha12fMURyAI7gFlqM/8h
RZLcobH5ruTt3z7UciLLqqBYS1LovAlkjGN5+z1PN5yDw3Qig5lY8c2sUTMaom52SHXhpqaIYgPC
DXwMBNsq17gl2ultadctM7R5i7qi2tVOv0WXs57Hgr5Qtr5gYfdbGEwneQfsyPNmRPRj0h8MeF9o
4zVVpfflp8TukKHFpZpi6DCXqzcFm6RV57h9Mm/oDkw4jJad+qtx+MaJFinWktXc+jZiA9+jHUun
j9ZhZbkAKQ6X3hGnrGQ+Y6h6N8gR54Vsi91o4pe7gapT/dtNe8IA4qgmOHdTSXdvm+oeCPqhk6t/
TCrxhGIKxBBHMBhL5j211fYYh9xm63prC97UbSMNzWZHqB1Chni6TGjlHKvVp7jrET2mu3W0ZybF
9AamXYdkTjIFptlAZipwoKt6D7v1GeV3ezSAs28GBC0Z1P5iCPsGXUYyQPJfQENya4bQdzde13pw
yytnO6j2e5JRsqfEHTs+m47J7N2I5TNKYAT1TLTEjGrZ8I6NF5wka6e4FerRzhGCNhbzH0qr8S5P
Vw5pJmXlrHHwGKbajqb37Ek2KUmBC4sFKfVX0oSeWN/7pZoOnMoPanHP2RTPB5Z47Q7n/1NXo19s
WNhzgkBzqo4oN/sNYlWCXbxx2qdigoWHZuPUp9nJ8eB8dd1Fyfk257Gf+l6kWyllhSdKHdfZUhE+
vX3pMJ/TLFo2a2Dg0khv7D9xc9CXI0Lv2ZDbQOsPvAR8NpPePIGCysi1aJm4D+Jamcn3cm3mQzuo
DFFAGZ+7AkSe6JJ9PM8M2pecfAuVNEjal4xzmQjvcI4hcsgE9CPdKZ/IjcpzsbFB3e1cZtpCZZAQ
S1lA4DWTvQa566wuqbFe7EdNEB8xBtUod+f8lCOcMZSrL23DuKUzu8OQJXSRXVEfAEcnDn+au3f1
LMieacWLcOL3pnPk3eRxPqDHKXf5SkGOlIvWWDlqG0g+HpbRqiM6is81Xee7vvHHo57ks3Z6zSrM
eQ8mZz3b1VsrcDMUgwN5s/X9sLYRydgTmUCSWyNyMHEfFgdZA8ruB3ssParifuf6ZUqbh1SrSJOb
2OhaWv1DVzsfevBfDZzYWzShxUG1/IiZ5wKtH4lvwdb4rdDmcIHLiVvkovoq22v6in2y5CLqreUs
4lhFcYppALKfEZYGtrPGA59e6yAsg2ArB9Q5yoLsYzZLEq6IbXjUg25X+QGdTAwQVeSQABPjXGmJ
OkFY3xew0xsf8liTWO7OdOfXeh5wcoDnQs7k7fDAfcoAl1JjuPwrCHVdIZbvIAR/kHgoN7NMl4NE
h7+p+XlMNxseNG6Ik9kBE+V0n86iWC7UW5iTG7okx+h/22Yw7NOmPyxxRXhszKQlEHx3C1HOnVuh
hKlXOIUOmB0EBRUMAYUGQ5TNj5n5Zku+1MZm/PtmjBa8SU2F1FnLFYkM8ytYhkZazVwV6IqavGbO
0U4MLYehOPFmxHQWZbNfXLj3ClfoGE9Hx715LPGsGDOBxuVNLdoTlhpmI4iH9PalT52LqXIH3uc0
XWbTNU8+FsNBJp8+MbtXB8a6PzreJl4ngCXM2A+ZwKakhP2ao2Z+rIvZenCK9KdYfTp1PLKonVKx
M1Ti7LLKQDvsERos3avpON4D9t/63saDg6+GjlF2a/04doyUFuZr9zOH9l0ytIh2k3y5mHgWIoI7
4sB4cHu9sTzIhv2SyKsO3G+DTuaDN/EtazT///vLgvMtq1ofHSPvdGxZRQi76vcSGC5xPJ63BUNO
iEe3ujR0HbS5DqKxkU/+cZhvYu0lGe+mzMNo0DUvhXWLw7K9+NwmLEMmLglvYgu/VGdVJrR1GNW2
hRXEVxS9oBMNPpe9FPMeNSIxV0Vb3Kxty4k0vmNCeXiF5H+pGuszcW5IkyV58+yquraWe6iz4RZr
4DOsSX7wOavOGVoBnqScdXAoTP+zr40yAiX1odu9Avt9lYv3aRaGv8t10Z4Sx25Pf/6/P19GVaU7
jsFXz5PNCTuIbzKctTjEzeyQu6SauKk6wJ4LDs1w82jitKO2a/MtTmXnXSbDI3ZJ9V5aNsrX+tSt
aLKLppl2aaFYfMXfvamEBUGB4snBP/35gvLSB73O2kStWKE1zpEoMPv4kMEkeB/b/ksaQ3JfZWP/
ahES1BYp604Qz81YOmcj2c4NRdEYU5JShJI+wvi5JhKLzCP8Zmtbyl1q71aQ+WbVZtfBxX7d68Xd
tR5yRxRT6WUct1mtvVe8m1cxT/l5ih07aksfF78xhDGJbJfAh6i5yPN8+1IGcxUyH0H+iCfp2vfL
kSIiPo8ru/D09lz2/PawVv2DYxjvVK3LZSjXS9bXP8gIgaY5NQGPoX9e/d7GLYmVdZ2wps2JYgWf
sPNS6bLrREYuG/USO95lZTfDu5p22RIBtH+YUfWFlpV7W28sImMMLnbMELV2HHkgiQES/SiojOi+
XbCw5BU4rJ91Rzzcus8Uh5klkZCV6N62dVbaYdbz6gn8eKGtbnK/TkY10Rw46Dz07+YMGrV5cS19
RC9HNpEly3PZOglyj+9IKBaq++ln3idOlNcxJrBq9UOVksCZL7+TSWSH3hmJjRmXX7Mymy20bPjM
uZ+wpEpOms7ySopRDdmYinx00fNpUZ/jRfV3AjDxflEO+6qikGcxpZysCMkqi8kfsP8pnNDG2P7o
boaFwEcBz7lcypZcBKPeFSjy7yrkwnsyq6oLc/TyaPRqOHGEGXuW+wQd1ibg0Qx4wVBDjp71trOr
B15CwqHagZpjNZ/pdKYTc4zQkZN39Br/VBZxft9nX11mAKt3+ylc6HtmD+1fLtU1s/kEznB0Gcy9
ssOhr7PmLpRyJl2J+LNRih+zmbiEkHVE0O2KAnrLB/keyaE16jeWBu4dQqcG1YFLDFeVfLKyMzBj
tPg/RduGNOsxEFdwrRRSx6UIyCOSMVeTrPtfg3xcGZynSJuvjZjpwOK3TrM57db+ISVf1jLzn7pE
cTkJj2cV46YQt6ObRWPceddAmOkhZw10rmbQwuM8jRvDQVNr1UBIJtyGUELkVTbu7zxh1F8F+h72
NFBX3Mz7ClOfV0GAlrJ47N07aEHYwEaydW1/euVkJJfCgdbEULIt8U8zAUNHLNWeGAsL76U3H1mB
dAczqR+TZdy7sJmvdhogBeiG6zJp81RileehNTWGVIyTuNW2bTYi5g3sX+Y64JvheSJaY5y3clwl
IR66ADxDNRKTQLtZ3KW86Bw7VgOjugy6u2kWNiJZLjKMXcmajCE/vcv5MF3rpsYSSy5OitrI69nC
NtspQBrZVLhXp5T2Jkvdlyboin2VpA+4dcjn6IlemTXM4NG1z9kw6Z3Vac4o3FD3UzLs18y7raiL
1yV2HtRgU5VqHk9f7SfToGVgpok4MeOYYzEbZHRkQXlMwbVHni4/EnbuAe+E1/5cann16jaOmKpz
KvUPiYVn0ObljWx2iBfPp+XpBrIlJtdxr8vtC5aliKbJuMmCSWxqAhFBv1ZbUTKKMDGsJwb5xFMO
NFmgzXz48yU2iHbgJiK6cOOXM/g8B5M2nfgjaNv22q/6XIYmqpeXimgxWNjLF43qE4qf4Z74Cuu1
brPXySzVfSGBmqf1wCLTdO8H1yA8o9T126rItVH3S+rKFz0pC86XQ4vngqguDQsVOjvtZVy/Q6eS
W9z87zUcafJEEBA5NJLRRMzAR9vprWgs8Ssbyt+g29JXy1joi9kpEXJ5a2LH1nqAFuBtfJ1mny72
RpugajSz+4F7IsROVl67LjsLOY7cdCCLKra5m35c3X3GbhbMtEPHNRNLxZNzbkW5nEY5/ohtf30U
QeNtU7wQm7Vc3/BtqaNHWjXH8Bjfjy6Rd4x9fSOMh05fMv1A5A2IGTUHR/gB6owYA2Mei+NoxPC5
H/pgeXHMnn0s+WkF1Uw0kkR/QMEwRz0LwO2A3H6H1oJ1IZssUB/F1yCtbwkjo/cS/O9WTZz44EvR
RNtTcjAqvUd1KN+ncQx208Q9sxAdk9bx8OxaudrATh+3OFHAOxFSvun7eLnHJoysQrRHNqDzgfSi
YKcDWgGXHPao9pf4GyvQe94VBvFg9hnCCV4vaF5YGOpvy/qQ1vXwEpBfgNyKBrLU5Kt486to2Lci
GD+gD977Nx7IotwqInboeWLBdS5TUhTTvH8jSXxSdbBPiT5BmDiJA7uGmt3dh59Z/nsxkq0qLWDN
VTWvuA6m4FrGwZfZ33J5rfVpcoXx0Fj6bcmIIGyN91oy7nDZTINiVhZPvDSPfkKjDbvkeSEOZhcr
MvJ47S5Gzhn5RzENIoEUUvJYNkvtmu+p33aYT+vzOGKi8MWlZZyxi1dyH4k0Rsbme/UxGf071Tr2
g2skjAZM40eeps7TMjVs3Sfs3gWBYIrCgJ0mGzpoNX2v3gReLLiGhFyssf3h3Yhpdt58lvjzgYg1
K7MFzcYUSHw4l82wyxj7vbijYK5RsCEOsMxFmDTykJTTLBqytgpzy5hCPBn2W0a+09oP4l5n2Vs8
ifwu7c2fXChGlLiwvSQqgFeAJFAVuNmPmFRgEhqeRYWOqr8aRglnw19fzfm0zCRlrIk/3VnxUj+V
iXnU2b7C2fzqu9J4NrijSz3yq8nwngBVbt2lwa+QVq8DSowrCmm0mOuavWtirg6xkhmrgiR/VwVH
cSuW9vjnT1EF/kpXadz9+cNFXPzUyN4qHnzt4jZxDQ8qOW7XkQiT67SYrPrEiqKM5/nUoHZkyscv
59Zv92Zh9tvhnRZveY9jawkX25bUouNK4WoesFYWzwQOpE+WNV3//FdO3KhTy+URTQj33/NCLkQH
TMXxz1/qnfqlQBbDkVJOL7I0//pfBbqVZ9RAWTj67kHHq/M2yfln1a6HdGyaN3fq3yYCRKVJTCOW
WqxvC+vRCt9wNgzOtjLHyPaa5VQom/yqpn2dxRDvAxeH7TJS1Taah9llSKLse6pMhn4pDrd8zMaN
Nk00Gn58i1ZAuuvElArCZm7GiAzlJESgtGZKmwl0fFE8K/thNVmuDSAuUSOhxzIKfE0x9io8+3jk
HLSZ2Lx3svAeugrFnaLrwi1j7waP3BaJQ4pUspo8Ne2e6h5wdS8Q2iqfbHvtsxDyrImkRT7TNsF1
8HzHvYk1f9MrYZ3JoMCSkud3jWyvpfDfMrdO9uMYI3RoOgPYzWUY0DH0CBjZ64qFyY9yHpbORg3l
Sep8V0WDU4mD31LQ2F1+1djkwb/4zUOx9B9rQPTilNSvKeqKfc5busFHhf/99hbWq7Ne+wTSR1xf
zKz/nrpJi3vE/NCCjzYCUycaOhbcZMo1m4Enb1mcfsMkdtyRTYKhSxu7BDxqka0ADk/WZNxUdHZ8
9tMvJBe/zBbrboclF4mK8wN64WOuMUvItYZaRBhIoDuwxgk05DQvT6B2tvUI6bhZyzbK9ADHgDKd
+K34kfidJdoFslM7hj6P9nzsJ6vcN4OPNlVdAaZNUaINd5PoHHUC+9psUei3iPOIME9QPFg/ykaw
VNTFeaCgieygd0KPxXAoUwhmmcNtG6cFgkmPeo/U5D+IU90lb8xBHj2g1IeliL9EPyMmZyIneR64
Ow0D76RB5m1dGjttKrhtRX6XuxYTCbKFUKRzLi3eXZ0nH0OTfsfuETa86wYVJsNS/75iQxNSMa9E
NMj+sublXS2rfT1M1hNOl7Dy4uyi22QAraaGF2UbD3L4brXKOefzsh1GLCtjmjnndaVnq8o6wi1Y
7obY/2bPnCNVTKDU6o/BPrc7PN3ePGwr2aL69X4w6Jx2RsK+vbGbfV0iFZm7nKCaIW+2iQ+8pGiI
NKLwTBn/bJcFHeiMrXXlnqoBRDjIhMLZYU7MiTNc8dft2Lziw+ztOGp6wnngmZD1YPcD9kYKgbpj
x0+YMiIJclR862LI7BYJSnfPFuxEfHUZEb0cKc+wd8lgP4OAl2QKO1cMtbxdHm6udSKzqGbSBI83
h7cpV3ZEKcotnKab3CIHTzXWSy3FeJtz3w/pRIgQsDgSvJqVkbhzdgdoTulyZ1R2u7MCuSf19135
3VPtmF3YLEAMxkaeF6q6jSmKn4EQr9jem30SrB8DhRkTLQ/Qws6yXjPbSg9zNQ1hHlRGRNXIRTKp
gmLQZf3MDbapxSWRCHNNnDwM34zgMFUg+ug8yGjdomUjwZp7a8iAYOeKnLa6Id3UoX3tHYaHboEe
mx+0JZCluMXC4NVXJxSIduYc4RKfMneIpMFTjw5hhtyUfAsAr2xnp2LhIWYKF2s+kD+yW1FpHfx1
2FKaF8fUMe4a5FS0u/NJstTduE7UcaqeMZzP04Wkkyrk+hijwhrRXHXloVl8tgHCcbjJ0MVVvRgu
ukIeHky8dswjbAQOp6mbxh3W5cfJyocTS9p7dHOIV9whOcfZupyYUEISqc7CWKujx4mJNM/fLXp8
RVZk7j3feCsYJF5WmwBQRcYp3Y58c6oCsdqSHgzn3mPiAJSZxiFl6PLSMdr1+vg+QMJ5BxvkaSil
9yAavCT8tB+E6GG7EnN9HLvn+ZaE1CT6wSgRQ9RW0u1IENjZOje36e23vEwzX+Mq4jIPEhEjeqIG
InOX3O14eta8UHw6xscsz9hWsF1AKpVFE5F4T/PgL2HVB2cTQw2tG22Q11g/LDEW+DeHcs9bdbIs
ojsSMvvSmH0Y2j22fb7z02JUG3apZZLIUMfHFkO83600zDYsyCpHf+rk3QOpYBefpIgdsInm6Lc+
g2Bn6jZq6MewoDzeBIH8KqlcpjGftqC21s30KuOpDudsta/oVZGVxMyB2iVT28YVHwZ5BXeolxni
V6j/Gky2qAvu/ZIwPpCbJO/mnkHAMpwa7V7cCdaGYxHzO2cN8hgkk7paukPnll+zYd0lTv19yBXA
soq5ci28UxujYe0654esIqwQ7X3sxOFywzI4U/uZdvDeXWTOiGFuSkvHCYEjXce+vkFcuuvqrw+O
S4yND+JhW2ZORLJf+yp0gONEf3oeTlEhdB+aPWsIPWjntHjO1TP9koTUCdBBMUPfKnBdtgxPjPlJ
gT/aZCSfJPn6zA6Jy7Bu/PNScqfO/vQMcF+eGVNP0JfWg6fdo+qWJOq4eM+uO1IEyOkqPTY59Gor
GFfWQOykrLQVFztAaY27+3l2a7Edy2+jbWGer4pzUVkRxoxqD4Cq3LJ82PdNpSNMChb5ZyYiMquR
+6ws2mgF4rqzHC77pKrRUuk13xr5OKJ3ZGqn3AkZ+nBpBIKWKWMGu8o7uyzq0LA9i8klN8nas/7F
AEu7TARKXJvPgfRPHfHLB524YRJrEYl5ve/LkTLNzKlDZh9xD5uruvZOzKAY0PVbaIr04+TJVfLY
Kwa0De7B3PLvkgCm12wRhEcAcIVX3HwoShudzgDtAqXc1lM1pZGXYvft4FQRWPJVttUvpF8vxsjQ
17bqz2EM7hp7ooLwCUYGWhoF0yDCEZtl7gwLZizjpXPStySZml0/M+cykBpBOWAgXxBg5Vn47KE1
RHWip73v3vkdiV/SRwcQeEyK/Je269G2B7m1a0bmMwZsFmzJ43Im6pWqKd0Xqly+B+2NSyGjYnH0
c2IDjENiC/+g+nLFmp18i5aHisFi5t8fDYNhLU9wtyff7gUp6LINTk7g+s8tnK3Fb9jPIbvK1hnt
Wt4T20uyst+N+5ldWWja6BbH1Xji538zpXoz8ux7yrgI5dmINSxp9p429QmO45asOusQePnBQCMH
756A2Fkk7AC98uTjZUB4aBwm51O7pMCO63KYqOBDMK+bYUQf2y0If5eGjHVXV+fKrx/QFTIYXZpH
thV78sJC0QTlFpMBa7FgQty8jj/y2hG7aawalKo25hH6+YO7ZGGhVhEVEzZtx5X7BHccrHFvW9b5
rhuLalfhPGVWO8G2QeZne706EML5DKyQdPmiyQ9a2vxlnb0ucBVeWiJAoY02+27SyWYSlhNqdoMk
HJF1FMCkbDNKuW7w1KVwXq3awqQz1j/QiiSP1LDfJtKOn1IHLWrHoyKnKrgaM8MsT+4s74o5Sm1d
0Qdbu7ROhoFe2vEQ9XlZf/UcP6V9X2D7SPkwjLj4SVFsIdaaO8/Oh1Anq09IIkPdXD8uXqkjbfua
cNGSmRSbEST5aReCmELiZ3TFOVb+a2/4IQZnTXKrFox/a/gyTpwhOmBumqqQsTzbO2P9uHEa3xwa
DQ7II2ZPf0uxWB2g7mBWmwHgjCjHIJIMBKO1Llt2wc3jTfPH7M4zweQgXeqvVpXb4LYg9hsJNliW
YJ0Mp9ibvUWA7dpDw1nT5ZjVAi+HS/lP5A12HbrIYyrse9Vm3W/RDuGKCAezylSf+Zy2LTVjJ9hh
6inG5jST+FZbLz3LSbSX1YsU6gmh1SOl2IZo9i7Sve6jWGtm+5/+HNuUgU1NDVT+vAnculn0O9YN
+aa23beexecGixzaeDYqtcRfBHjzUBXrXTCDAZhrBotUKj9alr3HZZLf6lvegMygyzvdsKk8fZ/O
DQiopH7ouLEPY/CQJMV8mcbBRt++3gPTzg6eYwJBhuAqR5ohQLtXAJI+WS8AvhoGDgfPnp6TWrEt
7kAZTH5sXovqMOYCrrAzwkvwOxuFZbIc80AcvXFIdxIQ4wblmH4I4naP1mW9zxJuQKbGpVbT41qg
1HBGlltLFf9WFgN4G4gT+4Y3qjYKQjAl/HP6l9JTsIc7ATQmto/cqWXIdHPdJgWJrjWpYgpWODX+
Ci5AVE/iyMajvbr9eu6l458mPibgS7QvUAG5DxwaV1moYR/kRr3tLTLFSDc1CHsMdjMIPUm46MkA
R1inRlRACjpR10MWLIR9tsjjClm78wZMy4ft7eUw2+d6LQSDWbJCsQO2yCsPDmagBnDXNiuBMfUd
AqVyxSeqfZdn1ph2JcS/jar9+rr2CKQ6ovqahSNcNjN1SBmLq+651Mt8ZtrEhQDbtTngANP+J3Pa
n07iePze7ROFbDNIO+suU9z/jjZvYPUdeXbepRW3kpxcPMqCDPmQhfGjsdFxVAOMPfFUK/wUhZ8W
7ALU8yT9N4BhuFFRqDFqcfWua7qD9HwOe4cMdJW130gK4z2c/C1WU4/VMNU+phh4Juyt9SJ2prVY
B/g9YAWrhhJR9PmeMMzuznTq7g5GwG+MwOM+9XmxWicDPUZhpeq1vRR9DBbRsg8QsD65DPlsZfEP
GVsB4l0mJWlBGmzDTt8n1LplO3/7l/wxvwYGgIU5mfd9YRhHTWAsDgKJm/E2Z+xtvet7mtKJUHeD
pUJAkJrRX4D8MQHrMhnqhS5ufQep/ZFM8xcuO6IGnXRnzS3rNPuWDkpjcs6M5WVdQX3jV7vO3TJu
QNvxL3Ga4XfwL9pxNDA1U4Tx6r7O2ViG4F9Sgt/vh7aHKO+NB64xPxIK5TGi5p2fxcMRruejpyN3
ye29O+hxg3OTBXG3xfjjYWDIH1KciPvUsp9WT6X7Rg6aQ8T/VXYAKokU/mashXEmRzlMOswllXUb
/2TmpoXPwKVBti3ynec8SBSSKl6t1li3pCpeepWeF+aqUQGyDiXAEOzwE8GDntUXHDL7NrDOsGMG
h7lnOisEQcnc0q6r3LDgMN8sDm4P6Km0eTXBD01Wsuxo66jNgSpVtRC7ccWObDftEgZ286IAT7L7
pJdMbjzX0XKYY9juHvnIIe9hD0sehj2+P/2SuvcJ14Iasvk0MeM70W7sWgaAZ+GjvcvMhKLE4qHO
4MwIu/1IeWnI3fWe/J75k1tkd0Iofz+a8bQ3Y/VAJXdfdf6wj2228GWSPGBOOENeHK/CSzosWbh4
l8zfTy0KCrqK8a3XIWeujts7N613/5Oo89ptnOmW6BMRILsZmrfKWbIsyeGGcBgz58ynP0sfDvDf
aGY8hm3JYrO7dtUqs8BmiHD/IZi8zOiANfbjfx+KDrHb+3cohly6wn41Mqmtc8YfvmnPVV7Ii8OK
6HPAmdnNWC9741dlAIpU3RLKYPPK3b0CZxlt+0ZsnR5dxZOGs6gmBjZxZ7xRAR2/siF+ge896wCm
b2sBd0gL6uCydkaN2zLOdjvqJAdSta67zNtpI44Jlfcrq/zpxicqsVbHAd17TvNSzJ62vo2C+uy4
Uw2Oey8/2TicGPfAliHvuByy6Bz3TCYNgXfHDGlVloqgdtHBOgV2yA1snecliD0sWvhR53lzNJNJ
zZtES+bThLuJszjqRiKp2mXY3bq/NujxXSPsRzH55qG3grWLkg2OE9cBS1WECju3a1UAV3RLOsd5
r6RZCsOlvksHXm476VfNpTQjZXRFZOoRg1lGjMk40wOHXuJSs44NR65NRCPjE5ONFWRSP8ivSH3x
OQ6y5EEI1CCutY/DNL5FTfkqvJCO6lxuxumoh76xDafuXQO8t7eYzQBNIAQSUoMqm9vIMHENvQbM
NgQaRTxlNId6JWW38S24uJYSzo5h/bdjeKukUFhialqx2z57a7KC+ggPliU/bUjGDCQfld9+Eq7D
NI9YoMK1tDgTTWOyTL20IzEvR+Z+yT0OXecIGKEmwYu6n6EZGRn2VSeFjw2FJ1nEMKap+gZZXQ4l
TH64MQvXMnAePB8Kl0rxRjeiJVxwMMMwhuZ00Qd7IC3+Xk/cwwDdbp1no7/vgcptBr9dNyXEqUl5
JLlKcSjrlNmix7TLbItPflT1vPRF16qNVyYkJXtzrzncX/1cvBGOclaRLfV9n2h/TiG7lW0gaeAz
+ytwzux7CFn79vmg8nQ1Ph0iBKGdbVes/3eFTwKXDXKJhnSReaG3iorS2As6QWFTx9vexNfrTenv
WOpMIavwOBq/kZ4zHR/cS4cBZP+/h3GIXoC7+GteZXvrkigq2aLyW8wf0Bsn9n9WuGfIEO47OxCL
0fZGDAMmLgUil4UcdbiLZAxHKZ1lYtZLDbobJrHnjdMsd7qPq7OLEmcBGJe4iEFaJYFGCuCIyE7F
uuIwfGxcYS1b1+uWHt3uLeairVH7O+Ld0bIrA+pbM6c/sIjR3zqUG+HgpiirgYJ5gx2ULzP0ytH7
aKz8tzcQPgBmRSuPiNKsArhEsAywdPOqRy2Cg4nknEYNB2aVzCMcOXNZYyIunHiv9Az/J5vG3K7/
6s7/KVtJjs0RV4NDziLTi10ZEOfQoQMv2vKTnz+d5yUFcACL7uR3nuZQHyUyMq6VSTcEsSIsdGFd
LLQxCI9OI4oTNdFr9Ihg1tLwDAMiy8/DhKS8ymRXfEP4JC+rfTmpY/2LFEZ2P9QXXp042xxD81YJ
wtpRB7epaocr/Eazlq+Gwa5shJ40zwKCLzYAyZ+WQVWmzaH1Df9Ekp+68MPNuzNaK/KylP3GZJax
qoBdw7ZM3xgLVMeyAmmnJYSSvNx+M+F2lAlQi6LTtcNYGc8Xru2gXmjVwnDqcl0lWbFKk2g3ldNV
0/3qJGV2nhhJXygoL51ip4+I9HClAVgEaY8eGid4mhrJqCGxFsj/E1UkVo+v0wiPPYchno+HYymX
6yrjCJEwIREeAH+gbkfqfZicZb6cjxim9qHLLqftc1Zv/OUQFr6sxr64dWBvsQwchIqDDSPstW/I
eKGebaXEmLLZZGAEto26X2WBSpb+UCJH+368iFSVHn1IW1VvpittSvMdFIpwRVRsmEd9FSz8vHcX
uiGSTVKPKQYEjfqGjgMVwvDXIHqx18LyUrjSezUD3py4O5G2oRE2WrBVRoR5vlsaJkLfhNy+SSHM
ogyEJyAq0RXEwXgNLDwNWOnPZey+l26Jr0FUPsul0ROTH+LVwNBwaYTnKEz6k04+VQW5fYe8G5y6
TP8BJUdsPpUPD4zdghceXGITr2NgUQfPltgnjCFlbz1BA4QMvTIt2SyRKEEBB6ZDFQT/S2KFrhjF
0LKIoOa25HjZVfMplW9pi240rQ2YciYtBgDYroYHDwUrOFQmfRMogCm0mycxBCCaSzfvixO/K/sV
H+vA2f5e6eO5Vka/6RBzq74O98oB2mEu0DGeBLIKGlbtH0pvEkw8EN7JTdOojUwg/Rpb0oCBzCUg
6fWptzP7xGBINo5zUpJyh4o/zdlrcQFqiMOc4xl0lfIIpgKgm1/SmdrEb9IzwF0Wtn2o6Gc9mN1r
ZSLKZ2QfMWTXXcsBzK8UJoy6XCTAw+a2HQ+HdGBfLaZ6lzhGASuRh3F01kFFm0k1SWPmSNRV3iEH
Vwz3iYtnm9NIuxhgzy68Lil1oIv2Wln83KlmHuqYHCwRTY7exqPL4mybmtUbfS5iRXihmXepNlzK
iuW4xTO+y9iGYrbpuR0j7XLCMp9h02ylRezC87FqVlZTjuRipoa4G4eeLjgFjVrERRJep0LvTwIb
RiioGVfsoqgZN5YAlLWT62rTLojFNR7o2+6ok/3vwXn+rXe2g+1my5r1mWuSjSr+QHdV5/iB/QGU
v9M4j7QK+7M1mtVx7JqnE3suSoL4BYTBeUBJAwMt9sUDa+VMaK3/ORnuFpeph8VPeauws+UBtuWS
SCMXfzHJb7f1FtKj3wyfw47Z/nOJAc405A6JV88/Q7irHkO07UJ7ljDi+ZA41rHm9d1yMji1wLez
9/iVLk9e4yYze3amocp3NSOyZejeE6UHt7hQcII63iCF/eH0SYZkSvt5RMZ5MTDS3puBNw8NjPkk
8oCOCk5gNcXhqIIQZDt8rW07vmX8nLNOJPLkpdV4Kch2M8XfQzHA7cLwYMHsMr6wzSFlnIKUYP2Y
lgTF7l5WBace+ReTRfeKnhMuRJXbWBHNdQ6x4q4HOAKCvo4ByULmIcqzxu5dHDGSrBqmfu30RoVJ
ewqVSu9opBXzxTo8RFOR3X14PxyhUjZUprUVlGggz3p3odVIAySJGP6z2AZVukrcOl/4hW3ua3qg
Zyyd3dKSlbkyS78H4CimW8NHItvdDYyKFw6HrYWpY7T0xIQ8XQUPCi8eLeiB18pJf6Yez1bZZsk5
MNz3lDMbSJ3+WldY7NG5rRN6OenW5oOFtVzIqWlw0UTF2myDB3kfpNjC1Wmza+XV0Mx2boyWtnR7
9RJnvpindPqs6k6LTj6NOcRA16XPFG0aGCspbkVrbkVPBqbXH+0EFA18601gcG+tYmCvOXJs4+OT
aEfg7FyUkjajfa03RKssv/9wEHjrycn2RleLQ9IU1dLDYLQ06rJb9Jg+D2bjFYsw9MVmHnPPueZa
ZF19/I4r6nzYhZCDD9JJP4Z47ObGZFZb1jbMMIB8tiQ38Cn4/jp3KKWyOqANeUVEGpli4mDJuMTM
sQjq2Iqr0LJWXa1SsDeHluE3Je3hFxOKiSurN8560AFDkum0okbWKnI8JyJm6jS1P5mPWSqZhhtI
Wmdd4Bd1+0Au8skubtxP99T7KCKnhipAdJXIxVyGRcgz5XDSXP57MMwy3QQTJgJtoIFDi1p76VWl
3PsSRHkMl5xBCjtwvTHD97yNjXmPHYSsz1YV/b2NkvoIZXLdGV678w124rVBcNcZC/8cejUcrUYD
cNi4R7cUO3bvyRV8dnLFgbXQ6Yn9LNiETtwrudq6b6Qxb9c7CcYjTk+1Gu1T1hgPMp3snw1otB3D
/NGPjSW4bp6nKLk6hkKc82LKFh2g1yEsTjkC8zx3C3M7uSERkFGxcxmCe29iE+jC4ZHEQ7qtB5XC
l9KDl2eNxlzQEiCAvexd0xePMj77bq1vAO1jRQi902T3ydkjtvfSp2PPCcaANz3gGGxKPSTMHhG+
soc3q69f+WJYpcLXQNffwlHmC4WT7qIRzJzlvsXylWVbA2GAY5p2Cjyve2nbqXsp6BDiYLKxJdky
HBEwd2z/j31oCGZHN9ZJSu6pCqieIgUHHXbw1CFNQm0fMWk7BGl4JODNyVdT/ktnDP6Lr57gr6np
z70bEu2bFMabcnJAUMkXK5dspHEv6yzzmC2CcYf4Uy9jzbkVObwW7C4e55ZdK9ti1Quov4IB3OW/
h9jkGNNyXp3ZI7UjiZXfsjaKX7S8XY4FpYyqLIHPlWW+hEeuXryES8rzioNpoWm5+hDMPLbeJ73T
zUfr9cuo6KOd41C+YDR6in22W/t0YV4wmKEzEoLc0xtFNL3Sl0xw7Y1tAjqtn7NAuLIvhZABAzy2
I4i2Yl8qEGmGxZOpsAOuGp9AfeIV+b5AJmOiCskkMx1xzPJVXKmT/dx5g3ZaN5wivqww2YPqmthf
GigfEyNGrJ3zlGTXI4WqI+ixtp/7InapGdlIMSy5csUWoIeNmdP90GPfPHeysbG4Mo3VYq3bMKfQ
Z6TF5Fq3CXM7wARk0mrHaHyG6Vsgy814mno5nkahvurRkDuBUL6NR0xk/cSFm1IWPQvBM52ZRnfn
bDIhsEyasdbDPj1SsvkpSS+S/YttVhfZH6Nq5ZSFtZfQ1i+kAtb51OX0hFa8m7Bm4PzXxTbmJLvv
DCZ1NVDhjV2H7foJc2BZzT5L3TkKfWrPdV8624hQ5qwdS2tV2ma6SJXvnn2btCDtP/uq4Cjd2e2A
cjn8ennjLQehgaUtyaYiAb6Fi1ggu/hYREHNjdqe4OdqgF26LmXG0SonzDq1sFzMxH8jvMoz1Iyj
zCzmgXSAXWo4+XOYy/pnOHob9LVn25Jl4cAqlwUeQy50m6vBawE3LUrIFyeiSpgWMHpHY80HW+vN
zqONS9HpUPe3rnPHkzCa+jK26t6OGZp4mQ7LrMisnR2bPfZht6ROBFCHVw02faQa3wk+PsA6y1wx
mg02YaLrBLo4GFijXl+HnB8WKfgHE8KrZBs4G6Yg56iRq2WOEmbKlp1b39QHEVflNgxZSr2xXZm5
YO6VpZeiOEUtpBxfc3ZDYh9N0YIDiOS9T7pwWbVftY+8LLLyRMZVnWg/gF4TefXafHp7DdJWDvcf
BopdAYLB9pcoecZMF+yTlEtkNuF48amAJ5GTCOqz1Fr9LBRoSU7Xby468bdPoHZW2lrxKlUdb4O2
f/o4sodkPEyzxDScldCXwM8wjCYTlhjR2Oen9YRWgPi16eO/thPBoWjaIVr891egN8FhCHPGWexL
sBfA53eaZhcSZDnCrQuZlbQvloXtozUB+/mqO+Zq0qF6yXE7jU+7Qjfn8Dhd6RSPjhiiSVfCXMBV
oF4qicJrtnE3H4CMQbgYKb/Lmzu1z+A7e6JLsXsoc6SJIP+IdLg9TleBLKb6YUe7HUHhUn9NK0PM
aZRxoX7y4Hck5iiPSul0szpw/31qeuBqDO3FCACp9HmkfTeJmBn2yIGbYXRfiC3HEfWSuh51HcSt
7MwWH0YK1pBnbm5g09y6LCgONIJcSzXdYmF6r8DKUricw4AzR1pLp26bl27AVa24z1pedenIsPuk
ELYkbfBiYOipmdPBIjv4PY01NnTBOzq2sbSpTADXyMtXTLp5pNoKwHHjXeKMlAlSGZwu14Jj4fmr
2K7qs15V5ovZ3IcgouMm1bxPG/z1vvLD6N6G3NgElLiFo2h+oEIrPmBENEAhiffEbS+jqUXXpKvi
q68ln1lsQYd2nbNM82VkvzGTrEnUQPtU2FhvXJv6glfRWJXCh4RtduLesjhuWEism81x5LmMrnxZ
MWMoRXbP65cu1NmKBt4xt/R2AT7E2I6GHryzodtiJW5fA6zzKydJ6pNsra/K8bRjmnXD2R6YFBlu
Z4M5fkpgDjTEVq+8T809E/54tbNiQ6kTs1tBwcMUldoDRymOP7Ro5KCCnSQoEauGstJyt6CJgcg7
XRKPiDNQEmhIkfCUt6Iu0lM4oP6lBUgRXR58D207z0S61+v8MJGcv5iuRPCJrkqtakIwH+CDDqU0
/rmTow48iQOqR3IsqEdErkAtkcLTTwDyrJNdWvhDzRIHOocwA/Dya4FC05S9vhFQvXeEIooDtGm5
xQ4BoM3S3Mt/D3qXAltNtkSWTTKJB+CUJi9AEJAjwRg3orIdsYZOCwMHCkfb9FTU7qYbZXq0yPeu
+iq2N3o4Pka8OevaSvxlyamUjSrreREKhjNleSFjvmkLxzwGT4F5MhmWhYLzmJGa7tqo0XZiflPL
rm3C3ehMB/Ye7triWtxBrmVym6tV5Bn3ljPVVutEeiuUs3aKbkS4ZVBc9PmzN0NiBZVPYTOrT248
zah76NYu2YA1+HYAVV7tgCL4mzrD2koDB0pf6KQqbCGMheP6alb3drnMJcdGvXSYO7FbXnt+Zs2n
Em7BONjDdwlov2RaRSmN2ClH2pvU7HGv+PYO500DnS8lAJUzTbTU2a/6s4iDessUKL+aTrxmDQVv
FsriPLpinGWILzNPYG8sfBHcOj/dt/g154yOghUpe3GQidk8S0YLTrIEGi2zeR1zq2W4mUNPDMG1
VbFRXnPbfrUoMblE+vhoBt0+w+/iExSDlOwpXXoUjM1hDafUXKQ/I05g7iFmtKnaDhUazwlekeqk
leU7uTe5KWQRn1ANziqwJlQL0i663Te3pjEpoQn1YBEIrdynVl7tqwgFgEHOWosTbafCVtvZz4fS
LdjJPSPiWMIPk50YBw9xsgmFvdM9fD6d8yRnxdrJajrvxP+lM92kTGOYINcpeZqcuNy4eE1rMTT7
/x4MzoX7Kcahohdc3PQVrsgpgbaX2IwKJhNHCFD2se8sMPgK5bNUjc12mz4seJrAi7K2uTZRTUC6
p5esnjw9YXgJrsSOp5PFQJKIaXMTdcg7XoOyTGaquaV4ovEfjQzxDXfpd2Co5tKiTZLRIKTmSUnE
cUtuBzFekgHhZKCMYGbkzrivbFztdAC+TpCnD5HRP3zPqNZJwFsrM6w75L384ITV/z+I5z8rrd1M
ZQvLLnW4efwXetQC9MVnCUDN+B9cwjytR/XpqnadA2dSFIFHPJdZXhRvumVsvAJPbsXQD9WHShat
YbKpAfh1ff83sUCDtsxVnZS+Yi9FG0IxQUSGQds4twy5PTZDniv0y3k94iJ50prDqrNYIii7Apzz
1gix4VwzH2Lvb+Ir06CcxQsO58v/PgWVCnNmmf6LH+XkvWfPAs+2L1puINdYqvaolUwACdrQJRFY
xUw+A61DcYv69DEy3OQ0peYkIooZsP7ZQNJ8RgenWo/C3gBKXpWa9/P0o5lxfMhS70Pl/tl+xnS0
IV2GsAkR5903OMxLwpPkl8axAoswfbQtpHss4dsQxQi5NlkmAZfbwNB/1vGmgR3dUlTytLShujfB
OyHAsxTlBztpNjo+O8ly2TTWRoT2Z1e697ayIX3LXd3TYIR+y15wPVaoWBBv/wLVvBKs+siYsqBo
PHEP2s1ziuugi43XAZSj3rZdJwam7N6wlh3TJOykd4clgrWVwLx8mJ5xDMb+hl6LhOj8qtIbtrTR
FbMi7TnrF/D/deyHSzOz+VuX4dQ3P9vuxentL9mhhVSlD7yQyT/uNkJs4WgvBvNgxC1yjnVNqW1t
4ufgDQXEHQ6aHwC344qaMhKGVZZvekSAmVUKXCrvdVV/J3HSLXuL+LXhbblCaS+1wx8BIsgcirex
cIe1ZZpsrAIH7CI7r0H5Z0nVdt9P9Nd5BUYH8RU5/UeAds2RiFWAu8huVOZb2DF4x4vBN3iqbRWa
0Sr3xp9sUHJL7yLFeya46Wyo2esP3aVHpF6xdJ/tpMV6Hhf6rotHE5xA9N5EpNR12NELluF80UaM
kCxmrqT9jGscF/9cGxJhnbkXw3YCBtrsamKOKhF4zdeJeslZvRzJ2L5wYGRAxdz1wwBKsJADjbDZ
pD+YifobJrg0+NGLESYtbPjW5C0VQg3jK7UwEdQhGYird1UN7w/YSpgZn0Wz+w/O7vtwCgfUb+Y+
BjJ8pmYWNUssgO2b5gOH4+4Ar5Dj7QSypHXMS5r5K9dIftF6CBXb458M6EzW0USfH+V8zRgre9IW
unMUsPl7fkA3FdZOE2uUx4WV/HeM7nC7wCP4l4bpuwUTgdTJnnchXUcuRlnBVq3CAQUkFR7j64g0
UDKMaZ9YQY5VIvTfxIg4VCVEhgF3as02LvNXgBqvwBXmPubUXsfwhCsSWPeS+QWCxAhNTx7gR9xN
KGpYtdYW9tL/vkRQcNameu8aYZ8f+bPUmMAQuv4LrIp+UnuhpH/D6X0bZfeXCGfNtJQTeM6EpiWe
mcZQ3sCD0zRK3L/WnWUcepzrcpO2RG6C069Xl1dmLMncsmvobe9GOX5Cifd5hZwPYWj7xNRWIMq3
Q+l9FKUAdJIBQ3DTiyBbPIPu8Q8YwptoonWqDIL747fNPpOtKe2RXbqOqfTmfEQN09TIBV647ygR
X1rb/xaheWU3zIm1vCkO84hpHSuopjbSaj8TNexlFZ9qy6ODwNI++trZutJXFIla5Gv88EYiiWNW
AUknS1a1b3zx9Vr3H+e9f8BtrhK5Hb1+6ZbPJTryaf8O3DtkgAt35aXq9RMl6yybakX9Cc93OCDc
v0J/gvxhLhwvphrAutuG9usV2Wcr8hPIKGQ/A9pRvBuwZtmF9Z3l2U0GnwQK9hhI715h/npB92YG
2ipJGzKf9Ynytw9E0C0H1m0lE86xQocV4gwfsWf/BcAKOPBWm6mPNsjblB4FcPcmo9lbg/swm2fC
mYNmDtwQcZD0ZqtoqGNLFibumcv6N/QZyY5mv+56dVanSRJwyEj2zQKuYIh6nPSRx6injrGFcDw1
neRC2fimnYqDYsc4++/LBhEsclni1bYbLA8Ztc3FS5eC0w3j8i8fxp883LqJUc1al8Cz59THFsAL
TDF4f77D8Tnbmeq1qWiV1RsAfm7/R9T4zFbn6kWjhg9b/2iAGcf5akizEyihd6gbeBLaZaRGBJ+A
uX61bg1nNYQOx036HSb239k2Kpp9mmtk7Zt1VPv7ydJxhsiLZu2yMjtw4ILTgSAWvFfVh+ZNC5y8
S50zWWTb54rwmqcSOvvUwUy6RcTcsBDM+se7aFhBXJm/1w+tb0+2zpwlssnyOMmeAVcwVxU92dzP
wDqJba64K9HT0swslXw0XvgypUwHyumXRB2CgRUFS6g/P2oSd1TK7yr3KqDBnK2TxniaGtEJatIA
gEQwN7mXAK/6LE4D+m7s4JYZNNrQ5ETGbq0xm1VjApvK25UO7JWCgKZ6AmdtgKp9m+4MM/2KUpZ1
arUmod9A/1KGfsiBGc/cEqQEPvxriI2JVynTtQ0Aogd5o3EWgaecuo1RRc1cmrBeK4biMwx0X9GS
m1f85Jq+/sZ6v3MGMCfR+OHr8gRrppkp5s9Dz5TQ1Ml+DSTmwNU2mBQLg6X8P4jDPLcI2Sf6JrGa
T5lV97CKvu0Ry4LEqVWL8FWj1Xlw6z/Pcb/0Ced95Sz0pLkzN7i4aXGGC/zmhCfIbYsoj/kzeZd4
kh8Yv86VQ/w3d06N3rwWJEeaymMZjD6DooP2EOyTEJSbEV9j3jJty+nFbOpXRWZmYRV3K+gvNm5O
MoW3QTpkybuzMAm2+o28su35FsBV0qbkwh5fC0o1ZYDpbfgkQOkTHV6XSfY5pWk1D/HgzeF1byOQ
AWXSKa4w95U90x2djPsL3X2F7XDm9egYMkfyZMatxmhD7fWPFcSXOJ3WsGk+3ci4CwMiGAoQ3ScM
e2ElzaTevYyUdKTW8FEJi/dG4r33L5Fr3krX+pWYuWZhJ1lf4/VQyh/bOssg2ko/+9F97Jl9XcGm
9ccd5n1CMjka+ZixT9bdJxu68ec0chH5Ev+oYAZ+hr42o433Sw/mhd59IJNgEFTmb14+gGq+sE7d
LDo1GtqoIie7tYPzmLzugVTzaYz6rjZGGNuqnpk2miUw864O/ywJm5iG+JdOpWxYnldQJT+oUQxD
VEZ2JDM5DV+Ucm/cDrBMLvyXwAdtovMTxtrZaJvPUQMfoWvlp0e7osSN5gnwfg7NHSnjA7vR3slP
089F6H+WUCE3OTb4/+c72RHm3tCTdZGGPwQE2BNqP4zCX5q1UPXnELikk9xrwbtF4wYz6T6RiArP
Me6c1qHuDUGy17jjWA7mUr/zz9SyXShTePJYto6uPkTqoFm53S2Q9kKI8WDDgGJsJR61zUtfwRYo
bGpjWUNZ8x3wpoRGIotL0tfhR9OH9oz5g0+OI2IkgmF3fUcA+dKs5qsqCe9L/XvCRDaVxV+rsdWG
PVzPGX2sMVSyWlUxkAjKEcIhfctc8yfKrF9Ds486i8kw9idquFnqE+1SRvRuhXR5unFxJAA5r7pi
TzZkZ7blvS+Hb9+i/DYiX6cmbA1Nzi+oYcNvMZtNTdQWnALXJOuOCMbXMCG8bPsA7idIHkg75tT4
fBpOUz/9q0pFRFBiquRwUXMn99PsXcdbijmczKUet4eko2S1Mdj69gNLszbMkVGBBxrzMkP3TyvF
hlQW35aVrctJl3T1JvzG42rbu9DhSszYjDKKOXGTnxhmUw9YaTai+4Ih4UjTON2P4azbWrJJ09y/
BHvNzIPMLXXgrnX7zy3o8i0i7QwRfhFkiksYxAIVAb+BjkmkC/Mvpn2QXNxyUxPsyloiTobwcW7b
DskvEuqawW/ebn+Npw8dHUcDJRJfx4ynQZB7JAev30bV/QWCz+tIB0GoUOuhb4ZZFgXFrJ94ZfrE
3gfJt1/ioZmey8TzOw9uS6xWe+0D4qLeZP023p/qWJsmDB7kxYl5Ve2zA4KIom/2OwwStyEmbZkO
ZK6LVP5qdYIKOSw1fGgzWeXvbj7muMwYX0UTHG2zNvnCwYvXllcM9ZT+VnyrHm8Sanvc6LQaSPHt
yeI0eerLdR7MFD6aHF64D98LCbyHvEzNoBnqZNEjOJfhyZqeLnT9nJApWgjfYXqz0TuGVabCNWhp
LTo+/8D54aUJpYSMo5XC8INnSAljHzb6t5H5V2+scMxxUiiDdIuFgDbMQO+ePKmXnCUhsPurVtQP
obhBDoODpeNNai5mo6Ud+a9eOeAdTt2Dxp2J5M9O5OMDRN2qZ1efRWAeAFKaVnsvJ761MXaPBueH
btEmGhuNTe9R+jFgUm86MA9d9k4lWzTnLEN5vNFsSHBzpYpij3/jO7BIcaatBw+N3VTXJJ9J4Bxt
518RDYfWTf/KQV6Jib+3bXejq/HiQ37H47ietA2F3jQBWZhTO5M+nPQ29nhxsoJo38ibYrQeGZqc
1zyiIjgJdvi+vSaUWvr2xcZXS8THRDRJzX+Ayeewnm/YSv7pNsRAFaqTaj2uNPKHxFkKl0Ejk00S
rZrA5ZtFM0OL9tEUvggHb2DxLgPemrkVkd5swCRRgSAwbs1Ilj87DgaDqocZtleORzSjxF7yIK88
+jeNn74RLr1YCf1KkukotGmKZAJ81Yt2ZDkYVcNsvWVY9xsCb3GibqULLsh0xDqc5+fMCiA8UO4y
bmEB4gQHnkdGkz2086iV+hhE/ErmCPeg1W4dYVNWw9AHHxnQp979BrIOkLvBcw9PAGxf9uWYzSd9
krxhkkPjDMepd0+tM24MvQeAJl94Mfcx7BmUtOY9DsqbnTQXP97W8obce2aL8CNcmNUkcrmPeOYh
Tv7sidNIUH9a9PmBbw9Wbgncm0FtAjEG7MPZavOvPMEYiW1x5slqbZhcJlZGdWNgkDVPpHWsLcmS
ZKPBi3oL0JDyp2bwMAuSxO0kQEHfCTdVfidw8lYBUX8mmPam4LdAMSPVW5G2Gi3gOFZTUTgqwzWG
mqvI7KNbEEAo+3VCIckYk4TBItPq7RsEygeNEueo6mckyPYMKg4DuPaF8uJ/WEf10Fi6uULKcLY2
mNMQb9EYFBcisZ/YBw8WUca6iw56q7+WalybzzhStNEHeZjgpXkGJUes0PGTm8K3DBWHejrjdRhI
UCAuQqxUnN8H4prsUDYOXVADqXGItpSCFR9xyQ2vblmr1DUs+GuX7hW7GUdmJs64GAhqrc0Z9lBM
KicNdqC9s4eQqBCGW48ofp9ar0M1fGNu2VuCEEJjRTMwU+NMFeHJZYUa7UqibkksIvQLxFhQm+db
2G9g2PVkMXXs7nMqmYIFzGBWPeeWOGEzHyVr4WDnu7xXfzomrGdJ3FzoES7uUYcZU1vWvNSqHFDE
ypZAkyqJ2I+ay9CsC0A8fDA51wD589G85y5re3u/IlcDWOFdji6ZtYZpYkHqVHtGazEJkni143eh
11sXT85oJ1+Vy420LtO/aTQeyENgAL77WJ1oat9ZTvUCG2HdJ7cgGTeClvdShxpieDvZRHdeQkpr
RvPWOiziSSC34f8xdx5LkiPpdn4V2qyJNjgcDrG4XEQgEDK1zg0sRSW01nij+xx8MX6o7iFnLm1o
do2bu+iyEp1ZUSHcf3HOdxztuptfSXd6kblzj7DvQmLsM9gnPwnL66ToPvKQxY429O8iwH0Y1MHW
sZgeHKNqvogAal8vk19Ro92Z2fge64FfDutCrJG1F8QohAekJjHjkFhSEUSx89WXB6vo0Eu09wLf
GGlKq3R5IQzTLbsXueqtRk28pv1yKI1g1+Txm16aj06ufSrD/JUU+q1V1nddtVKr2J8SJBdas7Nj
T+drhu1T4u4XZ+o2kPA3USTygxO3WM3bU/x7NFRto9T8kryqzjJ+msK5jwpxG1jqerKi2yb9Ltvw
BvQT0VcuH9HFNF+REo4h8gVETCNUAxIrhjD0JyBu2yrbz7nrMaryK2fiOqgZhGNPYZnePGaBxVkB
WwpcMc4fPbnpx/6pwXNEY9feFkO/Kyjd5+6GYJFnxLGnPMx20NpiUP9iwScEKKDqXiyU0zjHgaRM
CMdgS0rGEBcxpQDvcm3PdipiFqLddnr7jSBkO9MLtEV2cgvHt+zwITHnxx2V7mPal5c41P1chh/w
QjcDCYqB89b07XMaseOsQvAFmh08J3Caqkz/qVYOhszZjKq+fnDFGfPKW2Fx3+fFp7kQslCSTToC
n0CiBP/ZQkkT0mhPt+Ut9JWraBF3IEdemla/djvztk/fAi0/h213nsqSuSHb5lhMdwk3kmVxZXYs
u+cFHTkd8ZPLAD8rpq+UNcom4LsiO5FMY/L7PFkw4erpDzkoB8uuD2lAaasHL26XXA1tcM5Zr2uk
ESwM0AxpfrmRdjtjWSJP4oqPLmW0fIpxIyRKuyxJ8mOPI/PUT5YWv/QO0m++Ph1MsDki1W2hcYT0
af0cE6qWcaWBzsKi3kw/5YF7/QXuzEsMIXXuxX5oB0bF825QzCKsewQzp8z41UbRUeXN2RXJnWTD
OkF1NIPptpjwhdE1KeaqxCQAQipLjr62nH7WjYp08q8aXgnIK4qqLGp81bQdqBD8ufAkLzL56jX7
KUnKj96UV9E4rK/BR40ptAR2NaJwEJYWcL5xkqBeZQaaled2GDw7AQkY6s2PsrWXBfNKVk3+BHYI
0MUDg4Z7sMlvgKr1mpTOVLyQk4HnWJOvbnQNd/hlbKwbo+ufADWVRC3pcCKDk2301r63Vg6bwzvf
nZrstoi/qxbfMHCo+RILUoY1LfKLNAtgZtR42nX5U6gaU9g87d3Gbp6Qw/3qA7TrGoauSzV0flmX
pH7YCzv2X9wHbPlqE4G5ZaHBX4bxrLEd8inWW1gFVczgME2p21XyuAwYwLMRDpqI7tkeVL6Wf0Z9
qB2SYWCrbdv0QSCEyjR/nJygPkwy3FYluku9Ec21YFJOTMxVS9s/NFGzb2IwR1neGztSjxKTt40r
kAXwhj39/iEnc+fPn4nOzXYlQVmYIsbmxG1Qn8aQmrPjoWx1lzDnMefTTsU4EaOeISWfas/UIu1s
rD+gbQjOLXfhVs6ptUWS1p+bKR3Ov3/GfBNMnbHgapoyrpiys0/muwms5txW64QvNJLZx5jyIQyO
Id3VfHci78/R7focDlV9Jh4JI/3/+XUNnchzIuhArZhurVndRjEg8Gy4OH1KwmLwQmwISmGxGVi3
ITxuITuXi72R6Z48JIYZCdEtxsJBZSHL0hMEVoJEP/hD36NG3n08vUkz7wH/2ul27mf020t3o6CY
45NBJeSi1WJk1UU3BAZ5SqbpmQEj5mYL0WI2yW2ZpcSvufWF8L2XMIw+8MoyiW30595wn+0OWJRL
9FVqZUiHsOoaevGSg3Rk6YxR0nBXrXckrpL2k4zj1nNJmqSvs35V5gmtpH5AiUukqAEyFZ4ZiWuf
SrOnbYkscZPUP/hp9N2Yy7vCWR50KKmxgPPUw0EpxNbszGNKoKQ3J+YOxPq4tTXlz0tXY/fgQ2su
2jeSuk/eOC2lS+mjGfkdlgS8YxCMjIa1bK9gt9nsHgtpXS9cJVR2n2jgH6DMv44S6iJ0q3eLPLVs
7h/xXSPQHnWoU+Ssj5mLQArxrTnRqiUC+TyrR8ZH8ZEVIEk+/a3TsUKS49Rvd53lnHWkCBHYVUgh
d7VZsn/Bzptg+YVs/la1fG5Xdk3cAqrjIbmFwSip0O+RNec4iY6GDD8hcGeepTECXdD/4C8PzsFE
PBYmbf/36yp0Qs5sUglFVTyUxIhtmxPMDOKwKxglXfQdufqKBtUONTr9RTZ+oNGJwhBF8WowXuUu
MOf5QhZYy26mmeoXpujXBBlpgbJxyItLzeWJr4jaBrsn+sp1QWg7OxWEj1M7DRthByddTc+AF+tN
0jIkjN3norUeq3F8E1nwBLAl2xEAuY86nr6lpwaUE5BvprkMqlhPR0xEtKB/b8JfzgLVULjJS90W
tmdNSG1J0KG06S3YVKCPWDkd8a0ymYuMt0wSFMVpzitRbMkVIw20aV4znX9chWm4fyM5DAxoco7K
illB2/2U2ph4YiBL1qgpIvOlwkoXXlUl9hFjY8Oz242uS2hVp3nMNjvPrn4lcADptDGcVDnPJVP7
OBA7k8E5zRrXYl3Hh57RyFbHXYERMcR81FFH69pVEC23VvGURODnlskPBgRnaVZhZOdZ8Ljgc0+H
j4N+byD6a0RTSu49i7TmqwrT3ViHZ2BI1imtdzSuL8k40P6C9UUElB6R8T3+jrscY5+EeLLUsGzD
/jkkGUYvE59HabFM0YPcN40k8exFzhvw2YxUUQUfyyi6OGZyxvX80OYw0iEprGFe9G92xmYutlm+
ohlyAFoWbvmGfHP17gceBdpX5XZfTtUzYKwLiE/TmZWgBrOJ0Y9jm4fEKI8jviwwnezhmYt3bLTX
LQAHN14YpAx4qOQXVvuJVR/Qq4hQXG+c3MUfOt1nYEKMg3JxYLRFwyzgSpsLGDCIKt+QXxC5JOIn
2b9h6W4Py1rBI4PaJxOcxyiDtsUMaAdcOD0Z7vJFKJbukwy7bM2cVslElTFsyI0Lfae9BZzDdjrJ
zC2B4hMZyFALAz5+qkc24RKdskXotAZFDjRbRW34qBPCa2Z7SLLskNgEl3A9J4RsKPtlb8RLcrS1
6KldSvMqS3S8n7o8I1Dj/MytPanyBPTVBD+YKwNkYsi2m/vfwwsHKKOeeiKcP7UoHd7m8tC0BWQ2
1rKytLgDyF84aOk8rb6VZwH5bJsUJnHZvS7OZVG8z6x4z1avvpKkRhGr0dMNNqrr8LDYa76YYeAk
dYJw70pizfKMS5VbT3qVbrKcifuMqlsUaz5OcVUlRs5ENEcIuv7SGhPhWZ1197c1YOivrKO/MnD+
zD3/36lK/+GX/+P/J2Tpn7Kb9r/K64/8V/sf85r+CyYxCdu0CHf511lMvzPsz4j+P76iuPnHEKe/
vvTvIfbWH8rVHZcizDJxtom/xzEJU/0hXVeXhnINm0nvP8QxmX8oYeNdtflzrlqL5Hug2V30b38z
5R8W30Q4QiLOMl3D+M/EMSmXfKl/DLRxDXYrFslGpo4sF3QTD6/6+riPi3DNvP/vdelYhiaS5kkN
yb1sjoTMvoJ5cPZRaAuSejO2JcmnxkTfcx0wv1jMgLvZEdGbrEiq0Sz3mBcyxzAhk7kPbRRYG1Ob
97Ek9bgIgIPNA3W7Ip3ShGuXEaG0Wcb5oauLxQ+T4UNl7jt/je4NIAQXmNy/I5/ThbG+O+jgP2rG
IfnRNNdNHpp1lFlUnQ1LUK6yY+/qWK+6/qBlTN9xZ3xRTAIYb7sn0aQDaU14jURn+wDZKlgADbVb
v5EMSi+F1d9pZMMtGrSmrEhdHvN7GjSZF7bmHVGp1Rbc28f6X2URd1+k+GUxBWxwPbOUpF7LLbhv
UXhNygU3lFVBg+kxjCeo2RwybYVs97lNYLbe5iDtSecYGyTm46ItfCOSl5L6Pk5wLbjfkShodcvo
vFDqenr1IlwLR577USxfrLjIWy7hgDrNWYuYuwx8FwB/GVLr7FPMiMUWVkUJRCYmbxFOvyVm8Nes
Gqf8woTo2Yxq9uEtLstyeaM4+IxnZidp/dC72UXT2UWpJtbx2EIpmRh9D1r5bi+GS2uXXQ0lZzEI
ne+mTIHH9w6Giypl6uaYd/J3knnNnsHKu13gpD+GE5zgvCxYdRpmcibHOFtxLcdqElP5gasmQQFo
QhuVDyEukKliO89UqQYCGN9AyDoXxMIR7JJ8BiQ/QoX/4C/7jBmgb/pKHDLOSrux7+0BJkdP4FLR
3omSbFXDrMy93sEFHxXUWRsDnhjjAfEAzMBQ+GBKBeZXyI6FwrFpZ8kP9oPnKtkRnkyhPxhbnfRV
1MHP5VICM0jQrS7ziyG4/3OXd1+9RvUh8TZ9oov3A3GetMK816zptqrf9Y7fIET4fTKc99SIrnKm
u0rPv7QmR8X5ygwJiBJ/3oLlcdrwOM7Nw2rwD5au2hkFXx11xnc43M/PvQa+QQ7a1+8ccGQH90Mm
eEN1V3qH5sltSUqvou8epQkIm0SNzzmo340TWY8EZX1rFomfrE/fNaOCNdSi21Zw1fzZaK9HjQzA
Vg+9uVMNe/PxW1kZpi7NfI5NVADuLC3ufVhOUDWHRsPlWjjXdisPdKokcMQtDhOGQ1An7zBtkdxN
ZmMNRhI37C0MchhAIUA/bX42pvuqGdxtkyY/gamd0pl3pNLUg4Zc300jjxOTZc38muslEnmB4oVi
0Sh638oiojCz6DAa5uc0B4qo2bE9DPjYGl4ZcUIwi/YzM6AUPIuJiNJFSXafk30zasYdWlEWm8Q4
I7mAtGyHrVdXA+aqCjVBY/BKgvRjxWeG7V61PAijgCJgz/pRA6THv3PbhRRgpHJNZ3R47wlRHnur
GOeDjiNtEi7iuLZha0ejg77vlSg1qgrSvdljQ52Ij2U6+5WwHHbKrg9shykAA9YwrUyvmngDBLzw
JVk7tv4kk+Kh5QlKagI7ddKTTDw4ihAtqiPHIncyCLILnhQ2rkb+KZf8PtWYheYMeIzh2zRZLzHA
paqzcf+0TJtrY6Jz4sGBJvYhuGx0/OYQy+JPuwghcGunqKkecmt80/DorTBFMXdPYTzcdUX6bZTq
UdjiLihJuNXvypJYG7Uy0VKnvk2bZFdVtkOra2zmNu/9uRnxBRgPpZ63+OAU0lfZH1rC5Dw8wbOf
LZt+jcQrMqQsdhMgFmjw1SVGXJ50PwD0tKUbOmiCAPYGg/ek4cYOi4dm5kDVgAoir7HbNchM3JFr
8xbKheq2vxED34/mdgfq7UdVzMsWriT+laQLGCzSS1qerdKSTxnrF7wjR2nzOQlysMptMqWem4/g
1fIbB3M3LkXd09g8Hmyru6mX4T6uM2ublYT7TcAjMAa/9jmPNCixEWhLQrxPwoHYeGHM77rgxjyn
LoDPNS6qoNl8sBbV+ZabzbvUym+nOoHYx6E6qfX97zQOA6iBpKIczV2GwwCKKPD9HEEe/t0wazh+
eCLrYcz3b5wIa9ZxcQeTGZAvJvUd5TQmtCS7NCVIDADR3FJk3QctwdD5RYTpZxuE3wmWjLXz5xyQ
7Q2UeLgD9eua05xy6DFFe15QXErzLuQ8rnT8O0GbvNPJsT/LnCO6XVanDXpBpZfXGGMD/desKLfX
nRpNXPwTkIrmBupo4ygRdu8V1fKyCt13lQyTm4V5oU3dINNmOIJLNM0aQFJT3GccRmB7uVqi+97B
jGOEPPj1BsLlpZFOvzxniHsye3Y909XZo5P8xmSIxiFFjezwEhTB9IwceA+1YGHdFn0P8XjFRus2
qowttFzT6ywuyIFXYJslyG0I09sFLaevWRN9a+Q5cF/0HtqudaMcWHdX7AU+LjAsTHS7Z24GBgRG
85o64aeelu/po6PT4TOSuOOZCslhIDxd5CyjKp7wFD0h4D5PSL4MOB2GJMxUlAMNL2+ne01uv5XE
M9ETk8MUpO5zybZhw5ZO96pZ1SezCl46rSAKYMrzvcPAbTOZ3VnGndrV/RN6ynqb4p3yVMHDTznM
LYP4SUjAk2eibNhmzZB7ma1Ab2ryqMdYJ9miDauYLTt0MDwlfhuPNKxqPYuZXhp83sLFJ64lwRIM
GuukagFtera/dMG7K0VQsHO1EZYxjBXLxCMmRutHmf2fUZT/qebiX8az/lPn8C//r/+CrYNh2v+v
xuGmXz7/57+n8f+V4bp+2Z9Ngy3/QMZi2LojDNdxWNP/vWlQ6g9Au5YETSP4Y9f5h6ZB/WEhxXd1
momVxqsTvfpX0yDtP9asVQNSrqX+7Cf+nmH7Tx1g+Kv869f/rejz2zImFeDf/ob0dO0K/ikG07Kl
bSkBS9/lr3LImP3HrsHKSuxg0BIgURDAmGnjKQU+WZqTzfmc8uYbANbEoV1ua6eWGBOY1sAwyPwI
qgYS1+JQplO4DYe+J5+bj6ZTt8DjQhfD0Zo6nbEsvcbephWo1MoY9y67e8JXphgAQVQAj51OmU7d
TuJfRUhm/RIpc9rDgEEhEswdvQoTNXoNOHcFJHvD+KiHVUqbJAMIi2wXjIbccbNp3DHRbQY/gWXb
DIMmlncyRI/dL6u5jl27tIGQZh2BMW6Qw3ANU0LrWQw7qbo0E0ZoWv6uezPweOFRjxmLy9be08RE
WyrCwCsk+M2sDH5x6SD6ZLx/7soQNXP3FTdTds+mKd2PkjtMqKi66tX47nQi3MdR158lYnMWMmeY
VhPLj+EUJ7p5ZpNBXRE5aJmSAV4nUHhdPwWBM52Ck6HySyHd8LouK+BcFDiYtYhcH8LPQuryqapB
FQkLbaIOWxqQFtTYNk2dDWkU9bto5B2uvXNi2vLSNAQN2QMDK8QPliqiX4uwb9RkJl+CbanNm5cZ
nMiuq5gkHO5KhJtcV7keHCxoyDvM3sk+KasIikS7JWisfHUGpDidTlIcEaLlq9FQOILmwhZdSuei
5wT8yWaNXtMeFrcC3ktFdpaosxqWQD1IsiA3kisEuO1OuJTx1mxUFx0XiKtlwSYDM3tMpIU6p4nO
4zvj4H6XNXnndcNiISTTHEZmKAWrigcUz9FtUNf546iV2bnvNHaa+kCIV13djhMcamTV7yUgStoG
ZnpqNupde1/VDk8Pk/TGdbRD2igUeEgh7iuzaXxMNhnYoBCKTT0/ODL7kdX0aejZMQnb6LpM4vBQ
aVtZOfoh5DDeD9Ny22A+RsqhNrUJdTsNk4eevmubgO2ZRn28UwtzqDEtbxdmV74aZMaUbBT3XY1U
cGbHjmNp2EQVkre2Z1PblijE8PvAKirVpg9jHJyoqLRquU+yXNzTS57I5FQ+HADHSyLre1SgeVo0
jHcB+39bRzwW5K3ODi9p2EIGFnbt4BCMzVuja+IEF5Symnu5mtTJMBrDz0ebeTO3qpwVb5WRiEbD
iW76HOsnxF0i/aJVO4EYpWwq9aw6Z9eHUFmKovya5/kqTr+KcZK7bsItMrnDvgsDtnkkoQyE+awx
F6JH9Jqm+jeZAX4jOEHYA6/wgHov50K8GBYu646AhDAogaHZWepbpWQah5ivlvLoYqc/jzUIgirM
sr3K9eeymx8NDc5pMqvHGPPXdW+BEQ8KlIWhym4W2FdnbG+tD70z6EHCjDJGvwhYS0aBubdtEO+V
NE7uYPoM2IdLlj7lykW8EibnGTKSv5osSI8ta2cnBOCMLs2fQHS5mL8Qo/ggOeOLgdl8tDQPh+GC
j00d6bO3qe3073TeNSzgFAmN8aUblAiM47Ot5VymOlSvS9AuXvyEYK181hnlB+iYx55mZCxRaLaq
Q2phRR+ybxdfdGRJllaGy2IQNYi4+QP74HJwzBgfzHLDCdLuVOk44JhD4BBReRWU9VUzzhzxvxk5
ZGg57P33QcanXS90xKGymX0i0Lyp7v28tdYIwc7eiGo5ZzobPWw/sLjMpD0KwAWbPCH8d5GJsWuy
Yd4uDXtHvFubXgUPSfmN2YdvW8ebgB5zoxvaleUC4GZuNMj3WeR36H9+NZYCLoU8QlPuvO9RS7Lf
3cLrQCCorMab4sz0aia2qjBXT4CNuLcIUEAu2HYMzXyQrX5jjsgphkU7giN6djMXAKNr4R7HbGhG
JPIYJc0XIAk8mAM7jSZ4yt+7VTYmW0njHSE2cRFj7rVYew/R3uFoUvdViUQurTQgVDFDXD7G9mHK
ETwhIgomZfMmrCAVrnCtucr6YzQDXcFNtGp51wYtnK0HVzubVht8ZsjIEBxy7CSkLii8yzApxjl7
VJ1+thNAqQNPT+UU5m6U05HUUI5qLbgJu3VRs9jBrrVr9vKAD7YIQb91Mm7QULDYh3r9DpHotouc
d2iLrJh0buFaVIAB8/w6MDBv5dZt0EnxGEoOKzdCDgnX/ctI0+GV+6xn0h9X+8Kulgeg1ZchNPaz
i/IOmbNLyAy8Cvg50y7KtYeoOUzUs1syLkgABPU8uvTBSYUudM5yGrLaeq0V0ROIfwkh025ZO52t
KXxMjLVCXgC+BHLgE0fjNCsSaDrL3OG65SPQs0/bFE3X0Iqvk5Ok3ZumOaHyNJ81A8dko2H2GyrD
ZZLBlA5lMjeTNEkPkRYG5SryGxWDRo6zE1t57tR8JwKHPboomLShcNuYRMudJtEliECNYm+K7paU
qlOaZvYpbtGQxJnN15AQtMBqXRqZPERPDgQc8tDM+zQq0fvwvDchcrRlCB7HQcOkAad9TFhMJ1Py
gxRXnPVOp99GVGrXfPYZvKVanJy7wPieInq4CV/FNh6dR3d29GOi5V/cHTXNBArpDMGaSszi1OOo
sywoT4POfrjnb80TA9KqJllxRTgjbA7zoFPOrtYtBp9ITEcaMU8F0LlGW6z/9Ho7B9mPG9ncUPZ8
R3cVH/KUN9SYR8xRVRxeSsJn5yoYAA+C5W94GEneaJR4ISYbSTRTjrACcdEJrMQXxvl1PYLubLXp
t729NcDxnJVuLJeB2KOL9d5YnbjqAUWPaVziJpd3pQ3/AgKQ5oGpqI3+peKF9odyWlfUxZWuaf1u
tNpqtyTlRSFOLgBgiQn1WosVsXEyKOEBgwmj5y5K7QKknI5VtMQHwmLdNIGgVa9EL8KFnpR2AvfU
nkGJ2R5U6ANhzwVuPOOjlbBEp8A84lMiVDruzR1RG175kxFZyczBGPxoXo6DgcQs6CHjquYzS5pr
7OG2z/P6LZnPNGMVHIr+QdaT8EAU/+gjFLlsIIQRdPs260N3N4TxcWY2v1eue5plMHl2h/WFxQDA
+HICl5OLHBsakUg1DOgjAtkvZg2XtgrynQJPtI20nljl9ioVhDbYiON7hR/KRJKXRAfXMivwGHW7
6xV74rAnctDWrF0HCdfIqIVc8GMIeSRndu4+xvYt26ycuEgOsECtKpAyQagQYX/6/f3HOZg9F8OI
VuBoslwYvqC1vSyTR0PvjFcnWortUNhvVDb2zhrT9QICk9SYYt4tOtE92sR1IUf4lQGCyYnPI2Pf
LN/mZcCdmMnH/AM+Mcd3x7HhBMDICqX7S1oXnsM22gCfe4dlGgmiQ/DN4KQ3rZ0rIJY94D4LlT2U
ep3gJ6hhpo0xLhL1UzIHwWamMwAmQXOrpYhlzVmcGRlstd7BHynrAGDZglXtc6mcZssFwckwcmLY
UO1MxDqMXBlTR0khOLS01whcaDhqz/2UeziWvZFM7HNDk+8N2ItQLsr0pq4bFz9+dahriZKvMb9Y
7RI/G0/A5FsU252KpkNdjmLfp+p1aJHDFJBwtwUCj808x71fKms86VRDelgbJI1M8S7OM/Q29ryt
dchdIwFAV0nUH8zFGa711PCgQ97bEA02KD9nRsjdPcnGXFi4eKrDwo4ASgAlh21rWK3nCBwe8wC9
S0D6wfCj9MqvG7NfzvGEUTZJBLgRkigI6bBaB32bdGbIy1iXVAXUVsfsZuENnXFeukMzHOIxYupq
cfcUuBmgXOXBtjQjfGkV5wRKvJzoNBIla2GfnQ4QqaF1iJUN5F6Altpdriu574tvY07U9e8fuhHH
RzGdnTCwoRt/xUMzXbFgwaRVjI9l4t4VUtQ3LPabm98/a4SI9lHcgdSAxR4i2b8Jy+8yaoGRdoJp
/UT8FTIdukyLENSh21RUIptldpUPVxr7j1LZwekA3ZdMhfYTth9MLsklD2kIof+c+fjLM+7edY5J
xoho86c6whZSmhXkWY3DgRPozR2y/KZuihu9LkhrxutHUIWx79A28I7qo12/tRMD1CTb3qNj3bVk
Tp0IryItGcOVVbk3U2wdwKVBupH1WUjt6EyRg1HM7dGXuRtMQdU+dbB3BGDnZgiUvs4C3eOj/CLw
ChwLPbgrK/cbuZC5a8mipVnudZDpTJdrJyKUJ/QJINL2Uc3gDI3qXeSUygPZ8BaQ0NT1mETLfom2
RITDjzbC2FOL/Qr/ABrcDP7dkESa2c3OTtl+9ZiRQTetl/XwmgJBgvxJaFw9kASHQo/SnX1K4RDT
bgaku9YfIH1BYxb5d4Jyb1uECg5yzw59wCUh3JShOcq3pu4GLxoJ2StywThbrGlQwssJMPLwNeBp
1pgal+m5GYOjUtpwDCisqCGQDaW6uMeGgCkC/Us70QK71SMekvY6zzZM0clAIe8FcRgrIZ3434tM
zR90a+He0o1TliC8gWrNDqyYD8UiWmwP4ep8a0n+TixPxSNqiYIPPJh4DUwp5WdgL6hQYe/OX5kV
Dvs0JlTD4kO96+xAHRoo4INZMNXTRxId4gfd1MU2E7XfiXXAmMdswCpShvs2f02qUJ1JPka6g4rV
HHVamCk64870CYCBHG2ioKynx0Tvx+sAPTr6URoA1oEFnu6XJEuILMbT4M810qXr36jFPpXGdUtt
6YeMDGvy6Lk4TXuL3U9xfr1CaXgKuiB66Zvc07BdEQEo7wuTNChn6e+bGGl2bApriyyxJp3XeXRQ
WaDTB9Iz445cR7YfYbZ4lqD+r0TV+KAmzyokuSROxn0Hq+ta4P1n+krF58aOYHMh5quF6AE+/ZC5
O5eMqyYwbhOJkcUpnju2chsYfPBotIY3g169E8j24jgvMDlABbTRW269lq1JDgeU+rzCklgCoxin
GRgFS7+dO9whq3EeCyxmynKvm7AtbjRn3/cjD6vO1Wp8e0IYLQ9dnzUXkVBlT/lzH3LWouZjwsMx
gLenzR5KWwJzDNvGgwnNBdrZIXjxGlaBRpRy6nb3eu1Md8URAQgDoHo6OKlwDpp+C62c/Z+VwTuF
KjCJIWVZoqM9Da1vhbvTK2ZHeE2wvqtsqLGOuVRPr+NQ4d0rxcEps1ugzJfc6uOzq7Pgy7T5NiG9
sV9XZ0LUX4gFZuZS0UfD5GTH+p5/jsNcq8uk7+BgzCt99uLrMOqVly4arl7HeJglbJTROZo93tlo
RIQXNvYPssKtxBO+Z0jj2wareUulBN3XkAhM441l4sQIrWY4YFDYKSDe/mINozeFn03M1mcCPbiu
3b0qqtyLqVcXo85vQlmRJppSjnCHeIFDt9m5ADJsWUmkoASTMWjnLcCiL5mq+Qg06+hagX2VQazY
tIRJgPkgMWsGymWgWuozKozcFc2Dwy6zRa0PRWWq76gKbVSHo0tVr33GDKRObT3fOYlYF5nDbQK3
Tjk0eavp22Y6cLNEw0NcXGl2Fx+Y4dS7Xgu6vTmZx95GItDI/KafijParbRBFmHQ1vAEX6xFPmjp
0t4AoGIZM5CVy7G4JyXt4AzFdTo5JFjO7DUmhgbbRbbnPjZJNctCjtFrO3Rf+9Ai4kR3WIYFDvpb
4Zx+/ywgHErMyKTseuAD3xSfGQb99WVZkJ1uuyL4THEIEAyNjYlA+mc76BafPCVP78DWLkwbOPOs
L8uiCgJRTL7DDIAIJdWOVnHvmODGwhCHGLqsEQq3hxBPxwPChweG8uSTZIB8fH4cFsY2Ima4g38h
D5YbQfbziXh1C9duRjAuwSnjaHjTiLrYPkX90L9myNy0KnCZlIjpSAiZCTmfd/uihDfH03ka2fCI
FTeqa9HexsGWZfQZ0UKNyqaKCKQVZZyvSe3tjAOePPVRwZo1o4gdn4mOozbGl3SRpm+3tM6dApWK
FHEnqfM5O/UOz9qNRuirN8u02utzs7HnQhEMNjzlZjvtOE2N7aCmeO30ICHh9zXiF4TSK/ih39mu
ce0CPN12lKuk+2y4lxG9hdO0O2Dudd3os4WhDONH1WedGAOzeSA/INimMbcYQW+PpuLsjqruUrPI
L5LxG65I41dsr1wTh0ylQXg3l3y+GPKmnIzRE42wMPkNy51I5QjcqHoth+JEhTH4s6s56O6WH0Ou
ubDoFA/kBHCFvRmtGe6hb5Pz6ljs2UyoDwZ69zKK8aNqIc6yUe7JwVxI04mo56CZlGJTmcUn6bIP
2EryHRm4hU84BJk+Ul3pbbL4KAMqdtags1MCkrv8PHU4njTBPDKKch9v+YjdoewuAagfl7OzmE0w
Vngbd2gEkLWqsT8VGrR3xzxF5Wxha2urjW0N0x2BoumeKGNOn5hRYRjW5BsmC8PPIfwhZFhsEysk
yN5FM8sBROFZm7xV6245jS0L+1rJC8MV5iFJ/2voVOtZcKhJYsaSp1rGz2nkvAXpsJzTNXWiL9RV
DE7GJcmc+sJ4rlInviyBfeT/ra7ij0KteTiD/F9EnddS5EyYbZ9IEXIpc1veQuHNjaJpGqV8SkrZ
p58l/jlnbgiggYYqVeoze6/9JonqOsP63Yxp/FfNNAkU8HKHOP1R27I/Ss9SWH8VgawqgXVtxOYm
axfPkyS13GgZHAnHTdcKiEsyU1ETKvUt7flfLYjg9Qx1JKaW0SkW3NIMCDx3aD/atr9vZPSj7GqA
LMooKlaLYdYaECnVh8bQEIMnGC7mQktzmUMu9+BNOhDlRPKXQUjojB7AU6Sl9PmwEw1jZOmKH1s4
fxW1Jr1kd6VmGFAoYBlLKskLJu1fHXelSBW7+tYRc/vEIhF/iMSk+hAt3tV6QqolErGnlN0PE7v1
suUFVnrgtADxH0YyayrbMe8K9JB+5H+F4cuQeQDi7J1b6hpu+uwSviDfYy9vj6QMvSV6XEsHPXpP
woXH9DjOB+somi3Avy/O/T+YaHilgSJTcUDMRuuEsDkWfucqjVKg8TrE9xb43UWKB5Lm3ktGv66b
UEQ6zcfZI3dra5JQ7HFBXjIshFMDTsikwM8B6Cwz2BzhmgRBx+QJPhAyWxgKK6R28FOE3z47E9ks
qe++RDW5PXkuLoEdeWsxWFgS5pG9hJFs5mB4ngf54qrdlDO/b4RX7+LRO4CLXDcW0u7YYy3tp5/T
qP7MilYOBtW4sSuXmoDoq8wfH+RUjUddDxAeomTfArRe57FONrH5MqoM0EQqz3YNe8X3HgXC9LuY
hj4h1eDg2YXNzHb47Njo28bYktI2LYA+zMMcRNxtQi6fkCAgXtb/UmUxJBm+21xVO3M+9H3y5rFr
X1uGJOKi1NUhSJmoNEa/rVMTE3lEqRCB8IY6x5LcIJI1nwIws6H+IqOta+bpao07AUSUE56b6IiY
wpYu7E02fGubeNZaE2FbMrrnXKaytG31g15+3vth+TyrxD8W1iT3VtRQSbbkX3pNt6aY/CkT7iIt
kxk09tm0kaRVrks6nKgp9bkbmk+/b051b7OMYsa7zqAQbgwIVSkK4jGQL0Kgy8KLcJkGwJ65+RaZ
1VPL83ZISTLozKcikzuJcwKw3CViMcWImcwc37OeHFsGFPcNt9WR27jLbaEl5YjZijOABiqOwWJn
DRU6ZhNZfEhdeLSUIMmGqMg1w4mGvE2Ml4Sg9v0BUUOy1k2gN3H8UYVus5mxKKDZjpBCx/shMd55
iW2cEHWN5e4hq9SyGXcBzQvBRuaaOOcUTOgmwhK1s5ceqs+A3WjoflMA3leHn2FeDlvfpKIb2W22
Kn1jI2OiNog42ouBhp4w01QLDBk82TTh30XPr1Pm3sZIIl55fXrMXCSAY2U8+XJ4CyYHJk39OQPU
TuzuTDOcXcamPqVh/qebffZwAXmrHkOe9RiDvE6nEfr+Bs76k2QJYRszvluWgT3iQJZhE25VwgmQ
H1JOJqHHbjUmPVK6Ke+1I44XnsLOgYtK6gPGJNWtok7itYCF4EyDszN98v6SMH6doPSh1sDrYYq9
H4XlQeFtd3GXrgwSTu7yGLNK2NOguGbDbb4ptyPhbru46V6sAFXhGAn7PAN/usialV37LzegCOby
0TS5rzhwmdaO7VT7EbuamhIbW2Cx6c3q3sqR1jSNRdHZpt6K29YJ4wFsrQ4eaBhY13rZ+LoptF8Z
jgf+d7ifGc/sbELLn/vyaHv5e1eD8rCkJkHBza81acAHltjeuZ29l57EZk6izmaImH652ckvgk8/
DH7KXIBe064BA6FAyWXf97ohz8k8ugR7sEz1nj1nuvfMQe7izt2kEZAXM3KmdeDaAqUYc6apQJtX
SuffgI9glXJT3Rue93dM+INLp77TzDUkVi46U3Fn2DF3QRSpHiPFVCTGbub32KGlWaRGzSe+lv45
Z1ykioIpVQKwLY6X66cx1GU07ZtpqO7cv/d2U8K8V9aqa3tu+NAJDiErQdZSL7rzq60IuGpA2DzD
nXxHHMnzY5tYfgpc/3nBBrf0i2cOjgdO3WOmx3khayzZ9fYfxr7Qsszp08z7ijBw45W9FbBNInvd
smFpTWK8An8x1SHyXEmGQZYRwQYB9l546sNX9VtAyKibTt2KFa5x6tvWWXkJKrJSkkVeePap7O7t
0D2AuOHuH84wSybFrGJKueK7dBtbjKHr6hvNF+7fBhrB4Mmj0Sjw4OTHcM3jX9gELel2lgjfCEN0
ECmT7cpcmaVA9xj4DN8TsqKm9j73lqTxRG1LEgxheO9KMXKaDOQjt7/yIRMoa5veSVvxsCRdu+uH
FEN4UOEk+DAICYexC6NSVNb1aCLG2CI4RwxqZW+oR6rTzMTsWBTBV/nr0A7g+Hpk2wiAKuD9xCV3
o6+RNM1t44QpNgpQblSrQYhhEJqDo+WTLuFimLUZsO7GwYE/e3SgywqHkAuad6OxDvHcXAO/H7eE
qLKpJMgod99LEWJMtF8aN9rpxpn3bhXuhnhjRgbaIsB37iwXeO+Lt6z5CdFyItSg+QK8dmNygvMW
33QwN4gljXdGJRUj1CMNbH7owuZm4Bqm5JAPaQunx6BiR7hcBOtyqhh2S5+en0eoAtU0RBmXd1qb
W1D1qMKy8N7x67eO8jJQ4jrJwOXPq/1NyGlkYSC6EEtCb82Z6U9W+cheA1crq1u7YlwbmiEM5UI/
ZD4Txnia1SYvWqoZioVMFRC/0Uoy89bHyEeQyQ8/QMx+Tufhr8OEe04uNQv2a102TyBJ6Dxknq8R
2JQouVCWvpoetPqOx2wVZH0Jcxu2m+2695HaISwk4rWnrXKxebH24pVge8i7HBWe7ACez1giMMMx
OAzpFuQxNiViarXJuL4zvY+0EeoUp80VLH/ASs1OtkOsSafQ6SMKeDC3I1gKqdHQSgfGPihlh2jw
OTkgYgsBbfbhwe/qkz909Tmt/U/wMe4eW9fKKJbdcGBELEMLgloG64cLcuHhfI8oK6jNWQBhITdv
pMg/DlDsVo4bX2baSfLFk/MibkG08Az6kaqkydYzillg8uIOqHFVEjKpOJbSHrwZ/TeErmGE/c4M
XBuMiRTyKSYFYJsrwy8A7aIssREHkiJdEVY0ertsEi8euQbsSeEk1IBP9l1AKW0K/1zBaWO2DEvZ
jO6QDtBo1e1HoX0ShKtkU7QBSQfhcIuVReoqu4hi5ll2o4U8hy9txRF89blhpNyaT70ok1XeGjkb
7mqdIq4G608IC4Y+Dj30gIZi1TIwEjtHOFP5MUhqpElKeNrW9/yBN0mBe/bFs1T/7L750hLAUNth
Q+/UpWgt8mljaBlJrwh6hANS5l0Nub1A6TyjhWWdByYnvpekvw6mIMmH3mSdef3rlIl9ZjFfcioX
popfvicBSwoIKgZOZroeLm30iRcwUngvupaekTw/P+v3aJ+JzCTDnXFqiCgw+pxtvtoAqA9U/9Fz
xuhcOyO5wv8oBDHcMY9Z2d62r8ArG12E2iQ4WVnwgXCnOimjv9ZujUuWT2/rAkxd73MW2AX9jtGa
W14FE/Qjch4xBJTTByPRa5mM+Upgwlkru785+eAe69DbpGF2ZhAI1k3hUksnH2sHa1APZblozFvo
t2j+29ze4YrdxgjYTsqCk5xla0mK4ptF3lRSiz1CKNoekpfqyL2OpFZ2jTjKcEg2eRKWu7oqH6DM
3xJyq1dxZ65T1Fw86KKi1po9vG6DpCMwE7zI7VnGDnvo3ma8MZ37qXU2XC7/MnRS0HFQhjWvYWr8
CRKkOoldAwMNkK9MXvdTt3WwJuH2uSS3fAXDIEcSsCRzMHXLFXxcw+8/SXvYgkf/KjTN5uwx3RED
WyjTXDygzlvPiOCSt4I9AdYLigYkZMlqcCykZbF/gja7bOSzJd+gAWQ+f+RhcBCJh/iqSCkPmi7B
wcrgfbxazK+JQlzEWsoHh4wOEIFrXHKLa+uzBmWbAV54xwN0s5L4jxH1p1iAJE07EHfzwGS0ZWfA
ZobqBejPCir/S1kzLvJClF+9RksHV4ngr2pD2g1HBJLYDemKB2F4lPyoR9Yzr2PX22YptwWfWZGN
QOwA2+Kd8olo2ro7kk6B2g+IaByMS3FqlBusuZ86tA7NgOi5vHeNaLgUZpctuRevcpyKc9qZb23i
f5iqheP7IYnI2zql9Y/L69l2O4wwIMKaesmupG4pzfajLxNqeWe8Iatah6Jiq6jDbuPH4481ZH+w
fLwIstFWBAwuQiqK0rhCij3iPyjwfV0JxCHJ0L5l6WRt24HUQIH5ksqzuJuC4rvpf+KgmNiK5nKX
EZdn1+AUfGsNci0/iO41qRj/xHK2aXV48iSr3E2M3j7uo+S1AWm5GhIiV9Q8c6NrQ83YcsUPS3e0
/kQ+LcOjqoYum9vJtbIauReL/dQse1I3dHbTSXeTESZaIq0/8YFxWbeXuZwZYgzCXqMABviEJ3jd
NkGxa5HMjVHUngJQ3asxD/feYho1O7lKhgrIpGftnZjUh0YUx66frU0ftU8lqPa9u7XaxntyXJuv
qFgamHcimNkQjOQfM2w6c2M4kEof7HBZsCwdrYFa7D2kXVr0gjLxlgisTPJaViydgi686eAzjRhf
FSrKNsR1TrAoXPOu1YTl5R6JJmkx1AspAPBIo7c2io+b77RHHRDBV/jXiBjbO2EfYlX+mLlh7/J4
eqF76rYBoWBrZSQ7KuMTeGRaNEpQ4E3sddEK3CMPOneFUjuoDqySIjRKvGNafX2sbRwm/ewNK4aW
7JFpB84Bm4SC/dKqrjprxYvWObH2vg0Og9lEEwY1AaCIINarDL1jjY6rshckUGhhqcndB33AEC7X
Ukz6AJhae+khQbMTYOUVy5ZFmt3fABn4Rg/5a9GYDV0ZPQlLqXE7mZRBbvQTwvdcY0Q4q1hnW1z+
eBvShbRElggDauvbIXUAWRZ91pAsRpmFXkTZHscW9qTpZ8R4hm3sbCBvMs25OA/mvEPEz4RqtMDO
JenV6RpobXakgYpHf2fih7CX2LwKkABd7d48gh5uxmLvk468HkCXrOhqrVUSD/Yd+1xEoOwFZA+H
a6E5VlWLod9Ch6eGOwpZlA1olQ85tI09Hc+3G04v3TRzrCOPCor0I5KJtTeClyLADcRqrfnqAMBp
7vDc2ZP7eKFfTc2OtgTEMBaek4wn9UT+i6FlyOZNgmFoGXRoNSOrYQZjePRiBmIM6PWsBitCoEcP
coCta9Q1Hm6rJh7/JmSzas5RSKWaaIAkvjba//ZMBEtVGJDf/jT7unueMG3HTniIE08+Lt1X32NQ
cf2S2UtC2rM2s/vUItlHj/lfu2PTIrgTdQYuh2zwCVn3oQiZ3VJplmjXpsXXE2d0AEWr91mbL3An
0HtzxzXVdxP+iT7+hmr3QrFD2sYiVoWighs/VgRbrcwly2FUdbRDr8HIXx6MKton5OcsFrt9kjfT
OXLCv00dZNsWLITXDJc4ZWaiqxBuWT91G5HG93MAOmMsoqepdsedzybfTQkeYP8wLQ5501xEzUV3
jlTIs88nkpAlbq9xXPkEP2kEVvCLgad55dgdEv9BTUqtMRi+hiXeeWIwOpaZKQ58toRFuWnS5mSZ
8cdMPi+jRoxVuk/bUxi5mBmLZeE0fHe0qesoxfzWz85GtiZcosRo6LKYLUxwTA69EAAQ4yj+GvF9
8xO2gcjEHTbVPWZyjGcOuS1t+Vp3BS731H9rw8lHCbki1vyFhBHFkkmuwaYUBxKOKc0RAwQG/ydr
5sTIn2OZzKhHKBMtTOsrauttNlQfQYjWvZ0JV23DVxFjY5yAXbgT+ZzImwbk0QHIlCDttqp3HZa9
XcW5Ye7DSXaXosRsHyFw22dsD+kdGAvlmmJEdN/GL6KYl+vRbdEUARIxVmH6RGZXRzaC84HQ8Do3
XnbCgw8u4V5FKG9FH733i5NtlMalqHsHwtlMx+Ne4pCADNfljt5kQ81zNt/SuROPbcypz1gcbSGK
c6bv9gEs6RpkCVK9uEc5F04nN4/OQ2C0b1b5T81i2A4mA2nlqXORBd12XgL+hujHH8TNfiZmFY1W
8y8lI3SlOirsqm5eVCRIlAx5LWjLPE+8BrYd6i3iOrIzKVoPEC9Mwj6hPZdBgADcsv7WBjFbakgi
tpTls2vmhPJ1SbLRydWMYd8NGj9z14pXbGM2P7L6ZOZaPkkCC3MZtC/22Uy4EqqZFIoyfFDEgOU1
i1oyZcFN6PnDKwuk0flM5Y9zK48mzIjK+EJZg0F3fgD9XZ778V+aAFsAdwszbNmsz4U8hFUhUJ69
G17+MrmM94h1brPYuevj7ElWCRvfzjZPIRE7LwEurDroCXOAoUILCjq+Vo99y3UDOnfaNoBNazU9
xeW0NUy33ltTRoo2g4S1mdHGdtGfILeuLj3tdqjGYNfo+gd6/S5AnfWczaPEdszZ0g03mxA5tpjJ
orbVVxLNnwaBJGTsQjrGLNqbwYCzc3SATeekT7jq2RsRvBhB9ZI6MwkfYFtUn9YH4nKwWqUzbVUp
d14wzQsEoaUX8aeXfGGVFv8E6XpwzfSXa6A/JhP7D1vHdlvNrbcPTetTg62fa52fpBXeU//lF8Au
K1as6KczqJa9G9yiUIuHYHkTkRaZVDPbihmldZBE2wDnt0nQztYW0twNs3iO07nd6QxOcIlPj32+
xTyMASomkbfOMQ7xBIZQGMZa+j4oKENH+0gYziq79JQz+2jwi7We/TtikKFRpnjybEbDew8wIylx
MdK0DOirOxoYYuuq3s9G9S8jOhGFASJa+CPUluEKhPrN8dwWE7PYMHf7YrnZbvsWNX/IknVl1HZB
3xJRh7nFoWr9YG2kC0Bb9K8hZ/QGr890MbEr89sT3WzaxR9bdqjAqTNI5rA4Pbn/lIvTG+hginsu
Ij40Z2g3mqixKNrKQxvVXymLynNOgzp6LZZ30iQ8kYyHYWziq0W62dghvAgUhhkyuZ46z7q4PQ6G
CiVKgCHkKhCvZbyycEKbTLmIa2skgPqxU7fUKGHz6tI89iUiLZYAKM3lFufLK7Iyk2ZxQmtIcTEH
ifvhWNOz13NF6TYvjpmBRDemnmmS4qwzzNW6RPCMteiRlAvi4MgqwNtDkN/MR7PUdw3Cl4213MGa
JcWCfTHNPzZzBiJnhUsNVn+ztXNIS1pu06h6IdRm3tfdWsXys3NasTfIFs/nEGNoQB4GzuNVEDSQ
0C3x07bWqxn+C2y2NZZXbQvUHKAM2DpNZvGnmwwS7gzzGNvezdbknLlKPFc1O/hsmWNOMgS35xu8
fmR+3yXm2nOlubWDIdpTM3DvxTgpWrSeqedHuwJyy77oUS176qnC5+s7tjoZSHg2sZFeTcUfKWzO
t3xW7ropk+ckaMrd2HPHbViYDTZ831o9WS3reL662hKMk91xBDbwi1dhlwDwHvyfosg+LUCWlFza
WyNBY18gAfcrIrYAnCxQAaZB8+w7p8AjnqW3EsSz7+gmUSJZlPh+tan75KX39HeS0qu4TvWT6rA9
CYzTpJtijlAfg8LAmTVDti2ixlmShW6ddud12e4M15YvmVsQaCwRYxeRfsoL9xDBN18brFWDgNjh
PLZZanZzyfejY4lLpGjAbRn31Q8edlgKtI22Q+8NpeRLPttr5q4IrWqKMpxgFk5s1L+BjWKePRpS
E/252B1yUG43nlU2Os0j2r+/hBvIAwsqeY8ElWFngiMqGE5d7R8Kf/ogdNBbAU1+UmVY3hotPsCR
ryPNPjmIvc0t9mcLlIvPed6Ox7KL8AGYGbPSUGCzzaZno3eydYsTZD2SRxR1+m1uEg4qP9gP84zl
IdNQ/wjUEiMj8txAc5517SPkvMX8BcIHkdZpHgPqhBhLv7Ttc+MRLjhp5x1nNofNnAGyAvbozUAe
6eFvZLyNbAhI2+IedfEZlDois+9Nkb01UccrIiW9fPDUF0DkZD96ghF6hm4CRhBOu6DbOEnBV6eP
Fpws+HWIRNzOwdrDllYnRn0Quuo2ndp4WutdMaOJTVMmTxaMEsaPuJQSkJkwMvcFy+ZOopywWXMj
435Ex9JciYr6y9oao3+abR11advwXzl5CLjtFKsRi5wPkQVktDBebJdA37Furm2HlQkCE+vDBH3o
KGYH+wSxPq3yvmvq9LWXD6RKlBhFhm+NDv9WiUuGdoCJ+b9skMfAjI4ZI1FDYi30Maw0kiitDm2J
W1XimpX5E4qMjTIoSBks5junwLOvEwJ8RGH7K7dwEBRpambYFofURGVp1fjKDMJ6yl00OTeyBlZZ
gaoh0xBNovDU+dgR2yBGKjmrczb6bzjC2FibbrioT7jIQ/lsVCGSnhF3QZ5YTyJ3zM0U8TsKP0Pr
3MnsINQo14h/61M4D7dmCIJrEMpN6JBTlvcPQx+7z+Ni2SKuCwK/dxIahAACjOJoOfSpA1qlJxf2
Fn2fPVM8e39Ia40+J5aGmEGYjbAPbGiiNjnO4mtsZuUmGgP1R8FKNJop/557+M3k/9k0ntFXp8OG
yPf+5huue2yM4W7CZHdgN9fz2MRUGsQIb+ibWXGAf4BxLqhdzEzg4S5/Rou7ru0bL4g8g/vUZRHv
yP7iNaO7nse8AJngb/q+Co8MMoj29EX74i0h3Kx0tiERdRtPluiYyXpDTpiTceumDKCsejhYDi6P
wqFqrOdhU4yMwxl9WI9HsHpRIv4lJLng1awZnt6GsHtOGnzonZu968o274bkO2mpxT/ZJFBFU+iK
UFb3iJbbQt+lEpNbIeG8Si9EpDy9wVFFtVLZ+6boKSWLfW112NsoiRp5bDN9Fw7TBWrCi+7Dc37O
DCdhD8czXxFCRu91r9omRvISrvsE6ADzgw0K+/fSxsuaE09msLzIe8af5sC8Qf5YY/LY4AzahmbB
KpJprSIemRWLOV/8aHxEWBZYsc+41fvK7OmnCvpX1jpbjCZ/qkZjDKzI4iKb2wAfhcAOyX1eVGqj
p9o48zB9sTvP9r3LxMpsiIcJfEr9sfxOuqg557X88VX+Rddb7M20OClHYPaxL7xA/gQDsj5nCTAh
G+/RnkKGTsOxR9oQEF20Vh0AhYpopJAgzsBvxlWdthjnFXlsA8YkoLlX46UUfX2NiuStbT3/AUUi
VGiBgWYekcekdm0dQj2fcRIT5Gf4lL5DEhzAZuNqiwlw1pN9klGCapDbo32a5XyYqKD3c1tYp6To
LcpN5/+9t3zu98OAR2FXlgGAhRC7rCAErNbIgjgoil3lZOiycmVfKha8o9DTHosTKsvRUezGXRRP
gL/BM4/uG1xka1eMnnfucu2flZ/6Z9GU3iEr24PDIH5Ig1Oj8Ru3Nfo6EUlOMSsy03MQNemZkZG7
i8voJVBhdLaswkB723ZH0rO3xF6l5983TlRk/733+2EwW8+JQU8QV3WJBr1gBUsptaLJ4MNEc6T8
vttHAcqFHI+E6cIM9wy0tpWhdnrgYYTL426p5BhUd3ZzzpqLsIbz4MzOIRwCisGCJaebJpgOAOT2
2q0uyq8TvWoMcukSh0F2KE33FE50B3BoodTzpozZqGEPgO7rVkch/YIhPVgI3FkKJVtyQyOcH1rD
qy915J/KeGJYOBcbhX8R+7dOJw4R6A6WjAgOblDWnTm1ejJ4tk6X7a3CE8ehQ5FAdKKHyMQ5lKTr
cKygAybBEK9GG4XGBq2bcXaWR/P3cf19b4mnRdY0YJRbnqnfN3J0rnONvUIgJ2YRRIg91fA2jkyL
z8GlHn07PuB/Wo9DF56duP1UOXaIqTumJcBLYro0xcawaQ3DONbl3wAfBPZBSj5E9ky2U/NkYlM4
hTuY1UBYbOvBjhaGePcXRJbcMRX466L/3Qf1cLW1ZWF+MAFRzOND2DKQo2UAgzKSiVLOw70bLZjv
Ln0IlwzErlvsaKge8Ya566Ea1m5Z1Nus59JMmSGaUIf9gU3mUMs9jv5o3emyWHh5qEQ1NDnbOg0R
pT54knonVTMALRzcB/CABLTakbEdyUBk2ti0BwTmdRQlWCU7ZzeN0BQzrQ9mmQ0nu43djTcMPOVV
y1AmakwaiMU9EQxsvO2YliTvcBG0FnQJXn0/vuG3WwTc4D1oFCvLBgNbmdUxZlUj4i5k7VuT5hkx
7Q368fTfe8uHdnGTpjUfhYIc6yxviuWbG1sOa2ErOqgZypgq5/ZENSDN7IxkFpaRGa9gjuZb37Ky
LSahPlm7uKXXvdFthpm9/tRqxBVZFqKA8yweeiopO+E4983OetAtziivDe+qsHn2kUSc/VjQM4TU
PD2700BdoBu5zw2Ba4v60D/l/jWOujPZM+guW6tmzS1Aac0hRkWDcV4VpsETCSZ7Mp4ZBappx6R4
F3rgrrE5yVcFkJyiWR+MPnOefDC8JD7W36bLyFuhFOfYYwglO8+5EVAAG1O+zfE8XkNCIjb5mHW7
0MHIQQ3noz2EoLv2MyLasdOmGxQNXClO0BxSwzfep/D112AcuDWWRG8M9hAdIqYDVXpHGjz9+gdA
/P4wo65hBBaPO0aC6aHEMWIm5fCa5Za9gwNwx0R/3CDcrR9FNj+WEaDSqHCLp35Rn4OWgQNn2/HL
NM7vOrLGbUME6MlIW+bpDUNufvOSdVGEMERw8CujTO/biJBx6XD6u/6VRWyzL5b4UxO1FN5NMjWy
PsNVwOo9omHuSyTgs5Vyjop7kWnjA82w2EMXtXfZg2YecjSzPtiwwjsWsGrWKiVCjuMJ0SfTmWA0
7pdScvbBnAJv7x9hDHN9BScvJWpbq78WKcncopEamE3pnloC60qf1D+rqr6kLue9ZyX1Lhp7OJKx
YOQs0/joEID0IBrE1DG/wVpzzThhdJc43z4eNx70/AI5lRjZZKrWvAg3xgApG4YXQWJ+CiZCyFlS
wDKJU26VPUDUh5CftgiNu2iTcEmsQUsRw1al2bqo5XRwSmb3oUj9w2yOxoqAC8bcOAVRXe6iaiJN
x99gMp22tvfF3Mx+8G2nuEyx+VjNJGd6QZ+eBAjqaxDbO8/v//JTtzhHCajo7D9QbDe+pdTZp/bg
hS07hipXI8yqU8Ly9L839QT6TcnxJ8BxvsYrd3HYFG1qp5vI46Q4b1TFftiVO5xsqz4a7vLE6Xd9
Mbin/94EUpwSm8VlgsJ3R+TixG796KBFWsVDaVMEf4LnA+EKFIiFMLnjrkWgr0fgRT7o/MClfiot
7N6sIAyW3yjZNLZJCkwJuC6uiCtKbHlm5CnPbeD/5ebPVRIpk9Uf57ItuJ+icedmTTvgbu1e/Px3
77YlA1rVk8fXUDWcPdk459/33P//noyjB0n+6D4ssg8WhC65bA5uq+WNNv8YZNicGskcozInwho8
w2dJDEpUOpecVoTLGgRArvALCSiB69DRu8C/dwi5PTddN14cS06X3/fGFkxbwtW4Ngc2+ajX2Lta
VNXFREzeNJnIubFYMz0vrGhbWLBiW3tBD8Xjn2qmIFMyw7qgPO+/N7092kcjtw5JOQlUIGCTXHiM
l74fgo0lF5HACPdEW+01XaIREXGWOz0N//vt7vKDir6OufPn14qe5ywQA0TMZOhc6uDADpadmQwu
//emifqK3NRjOZXyqpE7JYWf7iOne9Bwq3cK3PuiIIsu//dG5yK6uCNQGIt9pWe/T6Y+pwlZ66NH
95mL6StUM3rYEm5JF86cuRpNdRaWHeFrOYyMGVXWPP3FX0R8XWvwiNpXxpzRIR+j4CKXHxVj1a3J
Bj31fb+QrWMa8SSDIPaoojm+ZhyPqPfkUY5svILlL2Rzmlx/P4wOUMfDvZTju5cT24MbtNonDOeR
8bDgI1BzCxAaYJQDcxdqgnylr1Mb0gOtGyZWkg+JaF1QJt0phPN+ABfo3FmFrrZ9lntPUVEt2Zvt
xvAB7M56fg1dYtyYVZ8JygQZjOEMu6p7rIjf+2JaORIFaicv5gjjo24MZ+vVwPxsspb3WZRYZ5cx
5hD1El5KFO7TglJDuq4NNL5pLgoZGWHPrIkWGSAy9D8kZCE5DdcViM7vtNZb5JH+39LgJV0byrwf
6/Y9bCx0XHWSPlgtY2eu/ZcEyDf38mKbzhNP6cA9TSxys164h8Yes/tAB4zMhDqguCrOTkDMmP+Z
dDZhRnDSWuMD7PpdbRjiZ1YcIWlv/jWWw7oV4/RcjOiR4xHm4Bzy1AAzZZaYmcesjZF1Nu20QRoA
y4H68Nmo82aFLKr7dqhU9bRYH2TVXkmz/QTU4rNxUWhJTFrytgqKe2V1qDrxafSiQAY8O/7at5Eu
G6HzWqFKeuW/y7hJ0Vn5ie++Zg6T+57HceuTB/5KCmDH1r4MDr//ihyDkXYk4uvv95oRFM+pko/Z
pK2XIr39fhGQleTmOPMzoHbxakU5fiGTlJPfH2gtXFPbc/T2v6817HkjGt88/P5Aj2wKoiks5/L7
vbNrnysUCA9JyoVmj/vfz04s5MHZz4+/P8EDTYGjKYXMt/z+fu27+woO3n+/P1Bkl8OApfPvvyKE
ZYbDdPzy+9/5s7q6Q9RgD270Kxup3y9KB9e5icC6/e/vQCtMceP/949xL+NDowmU+u9roSwBWsUR
/PvXzUROY0SKmWEtv8zgy3svrCQGVh6J30/5YZ08QM6++/2o0nNxQRZPC7d8BVD64pAOFqvc5dsF
FPRt/T+cnVeS3NiWZafyLL8bzyDuxQXa+tVHuNYemowfWJCMhNYag+hJ9cRqwVlVyWSl6G4zWhg9
3MMFHLjinL3X7kdtc7vJOkSBuXadw+21pJLXUpnm94MOmiNx+volcPzmXkUpmi6eAdRBdxw7dDq3
mySi0KCcD8ntJs3xfOVOtfh+XE1BMz50oNV+v7eiW1bk9ffn1zLcOqX/UqSRdW/wvdweYxK3cBwt
zMC395+mEWhTSJ3LNm8RQKjaOhpmIpcFghs2afG3sEKkSD+6fCB+MD1OQ/tyu0VWG1x4jV240/KA
oLvIelDrvKEM4ySZ+WyX/jW0pHvRXd96hvCy84NvcROqy+1uyw7u06oS32/Zvn4fUvUkH1E3n+lE
P1jJNH6/r+Zjkbjcfr+luvoRKkv9/ZHppB5N5pzv95X98IRRAr7i/AaiMXk2CC38/gY0EFRSH/zv
99lF/RL2o3u2U3RRqZUX68APNmTKDhfMCP6y9IoSAyc3BdV4EC/NRs+HDy1u6msUu/do8feJVaA1
mdzt1Jja2dBCuvRBp28r6TcXuq4N+47ZWqZDW2fhKFeDX5WXFsf/wfa1nS5mjgrD0KIiePZCNrID
B0bbmcYLpQDjEnozdnteeNkzuyOyzyqjU97YXrgNSkzRoNKOeeo+az5teYKSXGSgJZLxQkbF3nOn
B5F3+cphc8ww7ewwGw0X+vFiZ5HhJcdWnKEPy+2URl9ut24/ot6O1rJELZzo1nAQOaEgqcteSdCq
94tc32u+3OO60M9+rfSzFXXhKc0uaY/Iw8LkytZ35QK1YkPg4tzp+fChiQylKBRVTFvOTZrQWRg3
q30oxdlA/tkbo3l08wSPum9nm47m64SDl1YEs27gNpQCKeDcVa0IN34Ui/MUjPbGwhdKxi83q0la
Z+Fc6Br1pyAGPBTnPpHOGJRY4GCnAMBmn81Y2OcqNjYu2sxD75XuFq7xmzW/FTts5fn2v9sPySFK
qYbuGlax1M9ySEwdDi7A8cvbcarsztsHLBz1+TPcfuU39HxrvWrWinDyTVwhx6pTmoTJMPmIu0Oy
7BxSSTSBhf0uF5gK8hFHi2vawTocwSZ1bdhgWNb7RVfV/SVWqbeu9Qgdu/9QU+05OfO7vJ0Lt//F
DqU1SVF+ebtp+v1X+lbmdjBCdaYffsx7vd1OLGpd4SPTxWR+MT0dX2s77SMZA+JvcvqgEa40F/KH
KzCzI8Jl4WZ652EIyB5U06ZJSLEnAE+ymgFwMBSVcxxZ6Rv3Wpw3QE7VZ62DSBxM6KoCwrsu33/M
5gsWFoCo8U2xmmk39F8hoXVFiiTV+bBdSBRty2Y3IsCMoCb03n0VHNMmNpZhoG2J2H0YGy1YmUau
Ie4d5Im9LVvpY8YKdtO4aD+UDnuGVR/7GceFBJdAKoJj41fAafEZJ0353qXiHIxRsnbTF+gTd2lr
Q3tp3Y3n6/so9fdURQiCycuDmu6xbIR0lsXZp95CR244TynNFCRPDoOwl+51I8320G1HppD/ug2z
K9v/dtMX5DTRac5cQvyiYfjxoeb8999/eXuqGtYgesj5qdCGYYDrGhMJ8PdH/PS8tz+4PQFzLsuq
n+7+8WW//19kCc/128N+fAWTM6Q6/Phqvz397X8G8pzq8OOnuL307b7bj+/v8ef38+Mr67fj9Ntf
3D7m95e8/fKHD//9df7bcfj+bD8/+Psz6uBExs5ADKSBvIICsQNf5m+gMNy3VLMPP/wY3Guo53Ob
+qOvwtNQ6hj0p/Qbpeh2XxltjLUKs1tRGgdWQx6bV+cFOqLaj+bFtlVxKMRYHNpiw74Gs1KKyErl
hC1OfnHo5h/5YOWHtPB/pbTZre1i3mIm2q/hvBEjQkOttcx89VQqDiruxcHFFmh0c/7eaCV7BFf0
Gt76gFmiIHcWNoZ5ZF/rLuoSW2Tvt3gS5577DO6GWoQINXGPTqLI147j4OAWBd0HN0IEqxvRKndJ
1nKkkRxvPzLLKzE1lCBbUUEcot6i1cMaaGnP2009C7CzZLhCCid8iYca4gRK/JNeIR1Bc7I26wqI
Xi2SVQQS1oFEPI5thA2Qd00hYF8WtIqzsUKnSNQVxsSDp4pXXMbIi4d42GmORrHH+EIwvNr3jOuX
KRq2+GvrdSzj9STmtHsmqTDqkMlbzVMdRjtzyNFnpSNW5BCtYtJ8qoWl78aCkK3c2mJgXMVN+YjF
Mka4eJCoQKEaZ8lLEF8qSqULMTlfnSmkRlnpINzJZd0GbOZOboh6KprfrTPG2iowxUsm0Spkrb4x
TfNBKCebK3DPJQEsG6nR9NXccqFqp1jFuoarHbKt44MU9Fh3DDIgAtcXx9a0XzCP1Xuzdb+B34Vu
VMw9HeLcxjJaFhXEBKFZziK3TiDfK+kQsp6X3ZFevBNRJelJ653ZY99kGEKVN1s4XrDTMIgklwjA
1Gqco3+pguFno6tBx69dICZAn9+1T2KCle1SKJ+JIqeqRXPmyq963/VrhbMU3rS3b5jAy3meTEhW
s4aiOR2iwAqudYeUQhmElYTIX/rSve9tI36sFfLuHvuMx85o2SHKwdVnkfye7Dy3Xum+1Ld1DQ+7
rnuyG5OPsRI1wTfUiK1u2rEqta7+pCgvT5TVPG0DavLR9zO1iOG2PePixsiqLUDvGAd0ORSw/eaz
mH/VExOGpfwsiIFCpBZO3QtATRdtLDmAOvVRq4e6g5WjOxlef8iSyr+a2CWJA2w3Jisnx4mvCGyG
TZbzF0JjI1cNHNxAPiQzeAgH6ltWEUrrIrffzsnrv13hXmpTH50iKsHRsNcw4vriQi27fVI5G2t6
Sli96PtYxUxijOVOZFA2kxZ9+o3lX1C29eyWodlMI0K5QoepXSMhJUUgmpC1OUHMAZmu4TMfuPLj
2gWKjGVrQcfAitKcK80ZCC9wt7FPW0QbR3PjDOFHmmHB8bxpru7j3xvj3F3GRnjQbHG0A2MV1nij
I9cP93VSPxYtThebI4aoXkeFCapglnwvcN4vlNbS+aniT1lVYC5w6W07TYsNH2BqI8RDaDtgue34
GpRK3tWNX4Nvo6KIzlCOsbmx22XXUsmLvGaXiSFZO6jVe1XZWIElenrR7IxAhhfyEimNpAvPsZ/1
kpVwgymcAp19pB+EG7DBUd5XI5kSeXbCD4+OMzGeqiqfDlnRYgjTgbERr7G2uoQTM9c/uip6ixrj
FfRWkuTOIoIZsjCg0ek47zeNdu/17rWq0fLOXrgOo/odC44vTcYrVSCHdj0sD2euHUgO1mSMyPYN
Nopg/50iPsYBeaKDnj8hHkQGbPpfXN9jkWaPX8tQQCUrjQdQAeVxqMUp9AuOqR1hq8MZtkns/Fcs
ONWZgI7qnKk63hB4zlDamAJFMa/UUB/n9J7FZZENKsY+UCGXIJp6CAyGdwmi8lNsoZNX0mZQKapt
kwqwh0qCK6GcuOoc+8Wtw8fYxkwvTJPKoSseMhU0cK5MqpADYsSoxryBUHJMQZP4mSuPgMzMFgc/
w4q1cILKwNpX3jV1Zt1VAty6X0xfzOLbRGAVheetHPNmkcXDuqtx3mHKVgTZUlgrx0Yt6rDb6xgK
VhEXA7IzjCOD0vr10Npi7rcfY4CS6BMUhELDbFaE+F0r6g1b2gJk0pF4PCVq4zaDebAkfaJ+fMuc
ZGsSWokqSpmHmtOayrIfUNHVlr70nt0EjMrYTscgcNdZUmiHBjQuQHONrXASNptQEkIkrp09xyYw
vQ5wkR0LgQKt4W4IypOzoz6dPUw28Sdd0K0c8o821K3o/omJvpNEP+GZu4GAX9wkvcvmffimtyiF
XU9pHLfXdqqqZeiHLNNDStPKTJplFzEKIg/s76uoXmgurMIp0i8AfjdmkHZXWAspWoQpIErK3cWV
P+4mm1mnssjhIEAkQg2y7WxW416FOEODAM2X2j/CUO/JggCL4HjKJv7YOqkOh33c1y0qKP0I1DXa
2gxzojTMbT9RpFU5SKa82iZ+fvWHotilsr1AZqGrr+vL3raDle15n+yqHcBS6u9u3KMdGQjezcHP
xUFdbwtHP0JcWeU+qo96EISJB+wSRUGdbVA1AzJOEzf9gmgxX4RZZC1aIkbalvmrrbkHOZwfs6sJ
a3p64QOR6k9OPOQbp7OeBuLucT/KZakACRdlkq6j+i1r+vxAlT9gKdAsgjKqfvUViy1L13fpgGJR
h2pPoJUqriPbvZ2c6ppOu0GjVLMSpKIpUrXCic9cupxYcAKyjyaYaZ9iGKgSDW+tUsi2SqqwkWgi
Fm/Kh4maA7EbWjTaCV9A1hb2Kgr1nRlD1NBj4wXLwhuIPH+TENA9tv2+srxoo7K8Ajje4tVK0FFW
mk2Qov2Mwjs5+BPVc38KqkXltlzsLSWxxrTROMuUWOTpHlXMbBOZMNFH2AejmARmvylBnbDPAT8E
91TIZRMFIbGyzSmyZn2sVoo7MIx7SwGx8rUpXOnyhNvVG0ZtpfrMxdUNgtzy7bnX5z+gD/2k65l/
33T5u55jj4it5xKTAEVVDaIVQh/ypf1FGyIYFHOgY9nP+fN2XmwKOh0DEL6noo2eG3rMC5nMkaEK
Nyfm2UdD1qQOmOB6Upn0q5QjUHZJtk7mVUckV1oGAK7Ai7uJWbHE4YRSY4wWOQhmwn9NquMdZtEo
txRRjN27T1rceoDUh4vaTVcWjkEZhRtvLO7DEuaHEiVh11Z2GLMBqS+1wLqjwz9QMuxSqOiTNm0b
UTAIpt/GatS2c37aBIkBzKbjg+zGAxPFEb3BdEu5jwqXV6xEq7d7u/CLDTyYe1pm9t00JZ+nec1r
Wy9oiB4mc0Am3inIsRUjROPaZzuu3zplkLcxc+BtuoIj5oEJXvjjcGzGYVyFhvOkE2a/8bSORImp
3mHbN7YSWxEMdxYSWB8/3JwcVM2ozvFotY9d6BDdweoX7+rnGg66AZ3VHDvcDz0Gz3wWW45ubKyL
qk6O8smRJdZEOzaJS9LKJfWGzG/7zSBybSkomIcJUW2hFmeo4pDxzkJV0WEU0hrt2exdBO+oSnrq
+F7PGC5rE8BemC5cUWhr0Hpn00+/et2Ejs52npIy+9ZM5DzPuiUlA432NTNCmAarvKGvG6cm4SU9
zlpUXcveaIk/dVAJU64598WA/Be2MHE6zm7odW3Jpd7UTBc0Pk2LFjoMtgFP1sppq/igj+RN6MMl
rwvahMm8JtDCrSzlniDDx3kPvdajvlwS+sICqoSRbUqDFXaRL7LsggJsxjATGA5+9BgglRlFj08S
3BLrnyleaSlJ6boFJXL0uFZgWJZLTUevA36Yzq5Rz73BbPbVjRtUA+mqGDxSQjKqehlgdtPQkVp9
ImpMrQIywQ2XporOouiYm/nCAnw6BEwgClPFgmTr/mSJ7lrOkv6gwusrWrFri2lrgBRZBUbgHHq7
fxzgUt1Rb7QPhU4nGvzlI+HsSLxRVetO96Cl/rpMEm+FInuYUflQAe10z7r91DUtatmgxbvWlfXC
ln5OOxMXVuuuzCwrnxmVAbkCNxECXYduT1cvq07wRK0lQqaTG7EAqIrZTy8wAIcVAnKVfS0bikgY
8PF79uWFqaiurHfbj0hlb0bJ7g7TTaOmNYqyz02szw6CDw+55LbwfcDfETGQBtwPq2cKbFtx9Prg
tYuldiIugq5i6hKxVowVvKmXKTMZ2TrCR4lXV+dcqLdijELiQuGf09qb6UqTeVIe0I/uuZxTgoCE
davW7ndM2B9DyVZj9DISuFqodvZMe3PjtNiVsUEE2ZCSZ4M2XE7mrpiYv+15p1RiMKhq30M52+sL
XcdYPNnWl95QyZ07eQA9zGbNFdzchaLhDG3QnqmOZmRhvGNCdQGOuWima/fQNzhnoFAnDxngD/Ji
o30YR8RxFU533yBXqj2vf0SowjnIzMMm0XtoiEfriZbGBEr0Dp+cUoMO48hcU8IicHX+Ve63VwR2
WMuqx04N+Y6upb3CAmS92cwXderIK2XtB8dr07OovUuJA9PXxvApQyZwJ1Tg7TxgcqiMTcia2BSc
F+pd+qqzqYugs5iOrJReI73SN6E1PMd1Zq8Fjj0rcrKdjRjiUMTr1FEj1Q4TAS7hzxszSy8o+pp9
MKT3XUVNw1Bdsc8sOJ7SeTC7Dq6JF7fHnnrKXagsawVxS+2xuKRbupFbzRMdUIqMzX2m+uOyhPZ4
sNCmSfBHPqad3MOs5Vvauam0BHdwu+qIhdmak7NujGFrqaHc9RZsH1BskjiF6NPgDQPbl46uh2jY
Hpt7I7LgHrAiC8J9HHqUIEIi25VDAi5L3pqVftAhrejmMN0oRAccsfkdYgSDpuchPGIxWNK7VdWa
1v1cyR+Qc6oM+7CC1sPzTSx8uN4A9kWgBFjoZBpb9Z4B0TSCrW48izTy1gPwu7v6oDnTm6YbBTkA
6jnu8i/DrDSrPKSZDjzKHkzbwnaah1xNr6TqbCLJG8VNdM5T/SOGFKdBYltqoY9hfAT9pE/lhUIm
/q7eekLnBEJtrihOCcHLWgivmJL5kpA9LG697q1gJQLhgdvKpk6cuDjcZT4KsA+gFrwoXhaGBV4T
7a7LiH+HYA8oVYbroiyZC5tlBkpmHcdFv/DMutmVI/JpVFZUPGoT9Qeqt4MZTGsuieZkwFZemDFF
oyxjjTJBDDQnyL907MlkK1dh1Zw0sPRLTYYfZRMXK9BXOUYPDDBZYcJX8qFTw7db55p8T51ym0uC
3yKzEhRfOneTeig9jQF2c+3Zn6KUNSN6nOU42RFOh8giRB1RA/XSlV4y4qrmM+7gK+kZzVNTzlgV
6UWsfEKmlN54yJxsM8bpOc2c+ogNfiJI0YIe69iXifBTSs8kHNUdvhy0sbH/NkigzEhTMwxsS9Qe
xh2rxXOjY51P8rlnnpJ3YXQaPcwea1rfY22pB+qQifeBNiPfclHcp6H3DHHXWnnT9ETuWoeIEaa6
ZSEc1GdVvSJlOM1zC7X8nO3dJge05/XC14z3yqx200QQN4mJFd8H+IMm9g/M6AI0FqFJ7Pqh/nAJ
9ka6AXcYVtE9lpJwvUBkNC6dtvbuEapzZbZk0U9pucw6LC9egL4kiNM9tDn9wCS8DT3fW6kp30Wt
nS7HyrvXLOu9bAEcTAi98SHACQ0+2Lp4Bx2K0iLax9FkIEBud23VaqTAktWnyW4N+LRGKj9d+sFD
M19VM09Bs5aNUtBka/3NR7e9nqL6s5sfKx+5UTZZE1L9PtkhxTaWLGEBHiCg2HR+/swKCDX+WL8x
ARbXxuSqh9RxkuTWrGtaWFvNh09uSaqMFXOqYOK91oh27yo4isu6ifJFYx9dCNCrtiORIBQ5i3pl
vyRxcbIiOzoXfOu6PRiEcXfMdrLZQI2w6cz0dAQgLzYAUBeBDdytUhgfM3o7S9WKfTOBv1JEoyEL
npEXnrkObJQDXaAljNbWFbe1tg6GKUeXeEdIgVh7MyRLmBD56pGdxkiU+J07hOYVkwktUTRCYsaJ
bes5c8Q2IwRLnvCWnaToEpuC5FFkQHDKUL93JP4ulKMA1VcXT7D3yVsfMl4KCUdAtOoVtrK8KJ/j
kDaTIYtxn+o4HdAFr9yItXY6gmSLOhNdhUIXTuEUSfuLz4rxhTXWtnOGL0BYWBLbhDV3cz+3LZ0D
vanpVaWkDsRp/4Q6Wl4rC+Kk002vNKtImklQVNweVRRpsDS9ItyTCDO+6gZyU6iYD4WhJY+JoW9v
fzSYyN1cWtqL26Pq1ykhC6Qv7ZL5d+pfcoUT3WWs25vzzQ6B0V0L1PA0af7wYmny2AirOaa05lml
Ri8DDWnXj1/9ydHOpq5/0ynjvRYKvU+QMI7c7qT1GK0az4q3t3vtFD1fXTbtiXT27NkiOrx1md96
jVJh27nPXtjT+nS0R7As7jOTeeLrO/g2+cPo2z0tMk7tiUyo2J6e06Zzdh5eTDaopOP42C1XVQ1P
FhcGaB8oXsB+cUMIRJJIEPQvbq8YVKII2lijLmE8PY9eZb5EBqLJOiozil+sM1g8xQvHj+FtJcxb
Vse4FOod8UFp0axrCcTcyVoeUnDpEYibIbaNi6/Cw6jPDPZGuc8AX9rvNTokL7qOLUAjhq7O38ME
8aZse2DylLKjILAeUl17Z4YnJq8Et6S19rm2JWMD1V4WS6W5KZi/1lId267Wl5QrD75dVqshF/qr
5bLlyTPFkFABh7ytgbqYtQd4drJa4m7tNHXxCJV5T+SVvrNTbKjW6AbbzAFdRi6s9jpE59xoX9Bg
atcaruHDVDOfe+6HzvqSPjMrQk6LEjc3Jl7JnuN1lG8sy3KSK3u19Z04WXdh7m4oRKI3q5H9tuw+
p4GtFYvvkHlKDkj5VNFt/JBOemYFO0QH6JXmMnChMTA27tmdnau2d9Xdkr5D6NE6gEkYlIB2u4Dy
rNl7lwzT0ifLC2BRuBQabQvaVNOY+BtbxcIFHGpVAwHLiz64qyJz2Ff2jP41Yqi2OXa0IRw3XR8g
x+06dy1YC7x6WbsxzN7fihHuVtDHODT0aFhpiDhea8f4FFJnj3C6bPtR2E81Grx1BfJtFWsElONj
QwwmUca6WXpnIu3fYHsan1oJW9yzJ4fclwBjcaZCwrsGd8dlWixgcdBfb49laKP3XiKefk9E513g
3dJqYGDckWD0Ar+BqA/28zCt7Om+dbr3QtGdycrqgOBTP6J80imRsUusuklsUoCQOBeQXCHx7LYl
9oNI+Omp5nrmFIaHZHRbK5QryWT+dYoNeZd1KNKshGqnNiB60rWxX9sURZ7DJv3VLgz1rahYIrqZ
+2Y6kN2Vw5Wf2XBp4gLASh84oHy66XOPWkxLNOMLkoW1UzHbNv2sOAqE82SGlzG0lj0+z5daaM01
0gWDbwOjl2wvoABpeMnK6Nkn0e25mobmUqE+GeT4wQLEP5FI1TyR9Du1By3TytPoNpQsrOIg08E4
wtMos8K4uFDcMIqV19uPLib1AoMsUetp/mqnOpHOJtWcvsCCFJk5MT2zfwlS8XIQljhhwofW1XjZ
WtiKkLs4dSCDu7ClbB1q9HA1LZbUhtOxJAu9U940XzK4yUPxCTPPG5IimPcyyXZDvTeArC9qpvul
n8CXDHK1k+FmbKnVBXNZevCsayVb2nyRfO18SqlDZV30qmUr1PTtukU11Lc00mXNNiimwsBaNrzS
E0yIiRNPXZDMF7zT7ztX4BMuVr6sHTi1q4IFzSIr8l059CcqoSiERoKcRqQUJkNxh9WBNRflkIJi
VsMYMYiRyOiAHWDJWblF0M5n7SYHyD+UN2/qJdUaEFmua34jBpW35EBXiT3zgumnBU3VA2DsW30/
LzyNwJXUXrKBsNWOcL78vgOCTgyFHHaWsa63OlKOjd0D3S1S9hIupUkSs6yVQM5t98991yebBBwC
BXKEJ05yLzKb5RyLE+k2XFTUZ1IXQVI652HG6ldJl+EkDI6oEqg/sHQx3E8Ii2h7spFHD+woHdl3
JU8mXeoFTlwk5mW16NgmNikLGl2Pv/ilv82rqb6W+AUDjwlwiPAhRyDjyA6unfvcyetvyiFuBAqO
t3TrMduRoHvHhOLR303nZg+WYA/RzMod3S9h1dGy1pnUtLQTZ2RTL31EJ+4M0sx5pnttTflnDIHW
/VTI94HKuzNmBTSghtYB8pi1ZTfsbyawum6xYB4KT6rtzJPd7YMCC0gXKh9p5AflCljUBULjPpc7
ZBMLIXtOivxRL22IrBINHe2l5GoM7UqrIUFDw/KJmcrZj9vuZgoJMvBgn+77pEh31I6zYzqkxiaW
XXqWHpd4MqZcT8pf03FkmWbz3QgS361W6xZVyg5Jdwv2RDW5CrZSB1tMWHQaNCleJqozGlYk5KoE
x4PUXSGbuUsbrzmJWNulsekvFLW+Ozdti9XQjd8o0UOl7kjCQrn+6zTnNcGu81ZlNivKI/yM0FTX
NulSdyWiPXZ/0SvrePjLODPv0hgSDJtcJqqYbn4xLiuDijB7hxMXurnRPPAPtVlv3TnCpARrOkfD
rCMHTJM7mSC3mXQm2a3o3r0YuZsCbqDQFRWSzGWSHrchK510SkAr59o36LFFgaGx1mmhIry9lI2R
s/YYWoqYPQG0YG0okpX5pRKzIhuJNnAEqDQOIQ7k1LrOKiBWOKcuvk+pcSec4mzDOmA5tW5eBPVM
WtsSHVRNOB5wpLghIX4ETg3Q+oINjk4SswfQ7xWRIg2NkBamiCp+ZcuMj1amuAB1Ng1ohq5NWu3i
bLJR1BB4ZEELIdMnhEq7gpuyqpr4wXGLnoyCtaWDUIyhz9F3IFqpTAElWjGklXi4BHPfAre5ucVS
8hlcacd3DoRZpNg70M5rmx9SUv8gdtSwfvl96KijXMswDASkhtSFYZnc//X9Icx8QkqN/1EH80Hz
Mnb7Jclbg6J02ogjzJZkycbKWcNrGRdt52xFj7eXPfaacXQuzeH5r5zu+DdvR8whpz+GoPJ+EO0J
0zClkIZpO79/P4Vtxm5qZEwooEmBlMxfMBruJfQPose7B8815bXQ45hp50JDkW1pVDAizHDkFsa9
3WovYPKjvTdoL3q4F2XONJEZlwY27x3aMQocmtx61fAl8agR0ENb1lF9r7zoBNUyYZjE9Np5RLi5
Wv1WUQYum185Od6bHMprItNn1faXdGB3YbTZJXO44tMITpynP3hVP6wjjbxUr/2MmL8FGadl+0wX
T4nM9EPiV69WY42gNuuDsKggG+WFknbJ2ULhWUE5WMjUB+CKsPcUy0fNYE8aUnlbVr78rKcvnV8b
WB9YdVnZeHWziNJiJa2VYVIRMgvxYNOv6xPUBW6fQn5Ls0+l1u4RuhGwgKtjhU3lYcyzlWK1U0aj
zuqFokWSXNNpEpj2JsoQMzG9BraiCMEBSiPPcZZR8h1gCMZYRmnP6Ftgr4u8D18sb8pXIe43FCe5
zfqrXjlRy6VZsIqRdrqVs5vD14I3DwkhGY/1V4hYl0SpAb5Qpa87q195MoE8UzK92qN1j6Z+J/ya
TUiKiqeQ7tJK3as52q8dAsx1Yvm7wIolbRwjXrOneMxisRN6AyrYi98UzSO4qrDrZrMuZhwKaBKi
tm2Xv1JR6nDsZMsmk2eZD7SERH+shoRAWPIp4lTGu2GeGSHK39HW8Rd/fXoL/eez20HKaQjblYZu
6uytfn92o1H0jMwJGHsdbJ+0/3gX1fgADmwzeHWxa2OpdiWDcIL5cFORugn0pV1XKlgUafUZ/+5D
p7sHTcNtrRfdWen+sUUZRU/RaBaq9+bM9xZ2Oe1ZQU93YVBxxQkJIVD4iLJpTmPPo6Q2Tkl4jp8G
3zCWRSftZTs7v21NYDx1FKsGSKksychB17wvJYaZ9e1I/D+FVD/lKf/+1+/Cpm8Jyl9zSuahHzT/
9qcJ1V+H//nbozYf+fk9/ah/fqrfPXP9b7e7SWNevjfvv7uxyqhfj/ftB4f6o8Ze/J85zvMj/2/v
/MfH7VmexuLjX798BW/YzM/mh3lGAPXtrt23f/1iGbCTfjhp5lf4j7vnj/CvX/7P/04+6n88FtV7
k4x/8Jffs6wNw/6nUJYD7Uu6hqI/98s/+o+6Ycg2jH+6QAlI13SFQ/GEAZ32bRPMd/1TwBvkj3TD
sYC4MfbWeTvfZf/TMpXN81hCd4VpOdYv/3kM/mMS4fBxzP84y3r+RD8M4hrhIwolmbJ4Vz9OJrAp
IseicLdz2VDm1hMDOehxd1kIdwmEdomBhNFoTV37mVjq5Q/H6Q+msvnJf5s5fnvRn64popqaGq8L
cl/b2QQWQVZGc21H47nkVY1JkD0Rf6GMf/3rlzN+fy3/9noEjP/4IdlwJkkVC23n2+OhpzmbE9A1
TNYm4DZs1DtPIHaojaWU3t/M1n/2Ee3fv2QatHJAqMd6buzoyEtUjmLT2nKJZGrjZOqgu/3GSJy/
ebk//R5/SiKvpe9LzancnQRbhet3aUrieftP3kw0NkE/4Glzik+l2qAZfPn/PK6EsP94XEsr1aq8
K6BWmGRXxPYytQkn6O8yPjM0qpUJ8CnPX0P0yn/9in92VOel0Q9Ln6S0EJy3LaWCxHz3Oh9AhjyE
IPFjj9yhVD9U2ngwPPl3R3U+If/oRP1pqeWGhhCS6283tEDSKM/Aw3NGl5hv3aSzoUgo2TIPdlwZ
UUsekCPuB/9T7zVQlqKrzxbeqsSSQJq/uXD+9GueL+MfD0DSGVUvRmdXuyBX1CensPGGvNSmWgfZ
dDCwKtp0hIYivrKK+rvDMH+ff3QY5uvqh1c1O1p5U8PJVY4Xo5/Jo+mzHtBFStgstIS+/Xpj9xpR
xFVkLTOuLnRpsBGtv/ne/+xzmz8NUxlDN2q9ydnFkUExh9rjaC2MuFnbGi5SqZZNA8szcRY9hYqY
t/XX55sxX65/8MnNn0aqHMoVq/Eo2IelvXRcOotFPVebEEN1h7G5DBq/5iompG5Z1u5z6sHixUCf
MKCVIzZIqtl//Vb+5FQ01e+/g64kWsRKTLmz+Y7nMWxqzyPjSdR7y5pr3iz/9uv+k+HS/GnsSjID
XEblqx0JEoiXvYNVMm618RWKxDXPg9U8hnW9vE559HdDye83N/81RJs/jV/xVBqQvTq1s3q1GQ38
0plzyAv3Hc3hAfX5bUyxRnZ1HFk3Sg4VR1rDjv7XR/enzdVvr//TUKaHeuPYOnihyC6f7V6QCZys
C/nN5DSXzlMaFsuc04xm2lWT40EF00Fy6v31q//JsGb+NKxVsQb/b4BcyfZ6menW0nGu87WlIOEm
fL/gHO4Sef7rF/t35s4ky20kW9NbeafmyELfDN6ETjpJeN/IJfkEJ6SQ0DeGHlhSbaM2Vh+UUfko
hIOo5KDOG2WKChkAa65ds/s3i586C2pWoRsWIrnmEbnvG28Ivmj+foojNT4p+raNzJus9t9UREHz
/sbUpO1Yw8VbefhCvqHOApiJTVMwKl191BNl38qP6LHsjZKrCjhjKHaxvB7zQL8RNmLbq2tnqX9n
8ct2eimnhlMjJSBvCpSRAfnspVbfO6TReo/q4ahS015dQAuTWZlFK9lXugDr9+EYN1AF9S1WUNuO
RwFQ2bX9t0k6vw3VGzwhoGOWKHyiAIYAz/kuXghZyixkcbfUJioiHseRiSQoXYO2Bbw5hm/hUHw7
/4ylOaTMolE4cKstur7/lcFhGjvRPvGvABHmcyFraMTHcQ8d/qbJXg2t2qIGujv/6IU4+CtSn+xF
A+KRMfpn4Nhs5wZPtK0ctjcVujdTLlfw54Y1dP5Ri185C0q6hjKhZpSRmx0Lx3HB8X1CJ/nQU6OI
cuRspbu2TB4NhTlr4q7ju85x5ckLIViZhaMR++209yVqr3r+iHQ4IAUbAy9QooW9hZd2owMmNp6y
/HnlgUtTdhaC9NLuQ1NOPYR89kQdg8vMwiB9YUjxuHsOWryMwudADCjY+QcuLy/t41k0inTNSXRR
gBgKsfn94jj+N1uSt1MfT+EvGCFpFs8D8m8w5yEO4Ichrzx7ISz8SjZOplIT+HJrxJl3VDzxbTqG
ZDa4RYwxO8+idoQ1Blke8gMradTSzJ1FIUkJ1Loac4BfLUo200mHIwBANB9YxTRpA0qqK6O5MH3k
WQBCllRrBx0XK610KyP77qnk5qr3KVNQBy9zsGS563QPzeqJTpmG64NESZ5FncTEzyyc7q8BSO5z
DEKS6bapHAFapOxjj7KeQNUC1YBOjQQwLksPK9+6sKPIs1DUGvJgixo+d/GleAl/SGAAJ0vKDdbz
SKsxXTcXPmiWFuEvCT1HSBUEMn1v5/u6DLEfpAjjD1Q1mDXCurE4BIGJxftg7bGqvdS18yhUDaaW
hMTavr2JO+fgJcW1jaNExC3rRukdD/ym/KYjRIGzR32bBfFNmjgPKQBxUd5n1Jq5nD8mwvtaaPmt
pqJ8Gu81DjECrVypPqgmlIDrWHOBAOdA4MeDT6mjvCa9CRRAux6KjC3OoIeB/UqNUQKGrt9j3xlU
B4RtGsR2Bdf7GZK9DtX+AE3i7hnhoq74piePBft7sG8R+XGOqED48qFHnKc8WP21jKkoiqNAx/Ym
e7GEMLl3M8RfNPW+S288/YuhPzfqq9N/LvSftf6WZi8KZtI4f1k/WwQZKuT2jjIsYI4EACgm3NH0
0lVwXf6q50rtIfCPvoEiywG8baSmuCFsMM5GrhCBu9YeGMc2AsKXSQfAqA9x2bwC+ULmHlCXN94r
fgyVURwbRzuYg9iR2V9pGOTEnEBbfxu04r4f4uMYaS8TI78ZjrgCwPv+rJmf2jzbh8MABwJYDkG7
LnTsHYzrwIFNafd/Kn60sezhxcFaaVNp9k8pU57hWn3S63vg20ctMV8dDSKSln6vnQC5hP5ZAVMs
V8FxqEwQwDAcUn0TBPGV4khYvVbfO8m+dgpMN3AfKaLsj1FGLMAOA7QMhj1a4ewc+qc0QaAXMEeI
aTIVKpQwI7gWchC/Yml0RE/cSH4EnNh1CFCVeK+8nyGCFQ0yq9ukxYf7F6W9sXeRUaJBYGCQmXWb
vDMPAv2ZuofzPAJqiG2309Sjj8tcqo6PA4wtGyJUWyC4DbzZMF0RJijU2ZN0BiIvPW7g2hZti12B
kJVPmA/UQ1vlL3DU8AXCJpVypqXIkP1yrt33IH6nrnlgSb7WWH3FSEOOCjmW1djbtI2eQQV9LzDi
8jP52hmLo6U3x6So7sxE3sG+D4Gp9vewxn8g3fXSFHjydFe5zKLJEfDFDsa8a8F+Uo7ofP057vW7
ZjBfMJH5ZgOERMF2G8vqAe+q68EA+QOrf3gU8DcjYTy1cnc7UaYpLR0hvO8Noq6WKiBQkQXEbQ/B
roMZPKaDjN6XcWPXuEk1MdTPr9gFs35xxgSaRiVq40UQwYFU/aE71WSAshkrDFHlL+Q7nP4tLOge
FTNc2Z8WY/gs6ejBtmQahhtHSkU3Eur9XkcFbNimQbxDnu8mJCH3BuvBI/5BcN3EA+i2leC6tGPN
8o9c7qCaJKF6zAcZMxbZtY1XnWc0fvXJNjPyTI7eFLBUpOzOP1Jf2P7lKd6ebP+USkYdgRG0lzVI
gb5359fElRSvmAgdicZgGYG6rihSQW/FozdPXzwOYz7GOLL5IgZmNMprlg+XOTGvZLiLcg14P6t3
LaXvHGFhFMV8KkuphpkGcpSxha1T9lplX2WZ5ObPsFN3jmdcdwpqlIAZLJuyc46KD75nPYSjBtHY
znny28cie46tBhEiiL+vaTdene+CxRGfncaUwSn1XG0aLnaOY9UfbFygElwiwoDbG+5mx5+gibFA
k7i6HF1YvCvPnbauj7KFeSqkdULEvaxSPeHIR5YF33dbkm+CD0PQFMoJQbN8DxUm3HTXUBePaaju
B9K/evVUuHCpZDqzLEnpEBLBPV496g76NrWz7fTwAFoRZFGLFFGO7JenEUygZvP/MZ5d+fxfFyl/
/3xcMn+feWPQjpBC/BikV7ZRsxsP8Rb1NZO/stIAyWGTBTDBNqAX+RBAh8fKwTwhbLayiYgEVZH+
CEUdGP8kKMKqgHSgarfkx/epMHdPQexflkeaziy3inXhCzDh+XHod85Dc5881J8DnC/fuAdamwzO
xwdW89fvJ+sQnApyrEZMRWzQjgEhwJIA0/vdPiu/1PqzjIjLiOFkWOB2+wS09hY/Ver2CJx7SHF3
1lUZgsQsHkP1rg1uOmaxepPIAqYISwgWHAgveCDQsL5oNfP5WyPgxyTevkIac/KL6KG/VlDqfSSg
Ta4PMX68qtpgi7QHhTdQwdKuMoBQGdFm2oRE/pr6u9AZr1LwxbL2PUl/+qDgEYLHyCjYVX18FSNJ
jCvFptaxIEMT1GPrK+o/pO5d8burTr0tDONKlYanqbKsovmqlk9xfUyCoxo96CpChHDrgSiTavXY
ZKLz8hmC/DVCyNe242/DSMCWc66GqLrOaL5UDcBTyQ5Cx5VTf80wHEitV52EUO+/WezjEEZXQoYx
Df1Hc3eWjUJG8DWQENUxurW5i82zUd4neAEMdY5POujV+GjUL0305mONIPqvIngy0hb8jr4d4CCO
jY1jS/WqN/61ndxE2HmDGC7RbO111e2s4cUQPejM4MovyzscMeGmgmqHqD04EBTi8sGJs1sEcLbs
phvMSuGWArNAOh1lj602NGiPBzidAPeK/Z1oxwNee1eRCV4rSd3YsQ6xigpkSqpm4MYgctiW/g70
AjfWyEiT4Z4Pcda0cX3UT7PNVPdKBTcArzwayVcPab9YmHfkgzdyO07SAofE7u9F6Dyp2DjhsvWK
3ENgyXcqA4et+71WimNriielPOpM82iQHkYTUkcZf6oC/bOaVkcTWkFT44mmY0nsxFcwOAiPrc8R
/qtZlbed39/YUn7QgNbJ+Bc7AIVIz0YfZB+SYDaEnIDZOGTSg5SIh6Izj9hMbQNwYKJpDsrwjqjt
NgW51Pb5zqz7u8JqjkOI6jmI7jSVdjL/K2ScDrGjkhHDjN4ExpsmuJ4+f/FgYrXAgfiTaaGfJMfg
p+xtj0An6MN/Rqj/b8Xp/4Z1Z/Yj61c99n/+3zruh5Xn/3gJQlSN/vitZv2vf/tX7Vk3/wFEWLEV
1dKJpzKh96/aM39j2AY1LMtSdBvp23/VnnXtH7bt6DIwI8VABs7kH/1Ve+avLMAQDkBJU9f419a/
U3vW5ggiRzMm/JDswJvSCJPabJsxVS9BcS8Eb16IB0f9oaNrXgbZU1Qq3yNJ/txZ4/fI0G4UGzlU
R7tho7K4YRw+V0nOfzy8qBEqz0BXG81AvFtCc77ifCfdhWMAUgPvQIwLYEntjQR2bT4iryBPu3ug
Xpke7mScAXHrbFC3yX0Oe8PLUMZPTpe9yQicOXjKIWAvhnc7N24y23sdwogzlgmO1pm8tezqc8N1
tZPnP9rYzzCGgAps1M6rFikvKSAVkMyH1rch1olSYYV+lWz1M6U6dDy02161jrZiveaW9Ioc14OX
ctlnhwfR4PNrSwfM4r4ii/cty1m/RfI9qyb1YxVJBYB9PwaoHRzYrof6Xjglh1uzfI177xrfAA5y
oSWgbBJW26S+Eph/WMpLnnGuCPr4a8pSRTDpaRLyxHxB29RYprep+UjK+qKDTtyUitFCzwWf3LKV
mJ30id2skxEobuyHqdBXGUoAHaR+xoviECnVdZdabwikfIsj/VDpBbJ0wJ5wwN1zmrvWde+Aezyn
3RLH6U7vXkRV7tUIBb9RRUvd+6l2OYoodGHRey9p13JYw4hjLKItMEg8DlUcN+xcvo716F2XxRXa
ZtOdB1xm24MR1+QCK6AofVKt2sAVIiV3Em9twi2QYlv4jFk8JdeuO6lwa7Vmn+JvbN26j7T2oKpV
Q4WXAIk6TbzppHGP/cGDwLLTgX05HbOBtB6b8ZuZgOFuA0wP4MI/2n5+2/uw+MBIVZzPxFvkj587
DXs6WXrgtHmT4MCzCSTl0BjORurk70ZeTCmejoqXOgHNq/JZacxXxObvJeM1qYs7PKG2OGxxb/AI
JOhrpkymPlX2wxd8IVKkkWMMEObSH2OKnUKij3+AppzCbE3k5TY8T67UBLVlo6v3HTC66z4aPsO3
vUXCw40ldWs0PnDwSYoUCoklORu0SX42QbVP8vHF1zntVEOFs3OFTqWw/8iAJutShmqeQHYMBOxO
JN2WK45roUgHpZU/t4l4AzV/NKz8LZHrJ29s7gY1e1Zw0ECfPX1LgDIp/ZPqoGYoSeNL0KZ7dKkf
/cmwL6zRghoiCN64ALVFi0kOR/5Aj9w0Qd3FLhP4R95B5oBtBGAd4f1tvCorIHHCGlXa+1hhBpXq
jRTET62DF9aAY6EWHCjsuI0of7R2fMAYZRdeB4N6q0C93lie/QThQyqmwWjLnVUhcG232CxzlQOp
Zf+pzrrboO4mdi/ARfQ1MCSJvkoRwHSMDHtj+Kkq1b5VpYMcJQcZ0fGwwoKxkN87kLs2aV7TJU/K
ZPHTdQliFE0KZK68FZ3+vWg1twr969oxjkWd/npRP4crg5qXbtg/40B3LdRYywQwK1IKeocblRN8
G2TjVdGUm6zVv7Xh8MnjPKwDx07kGIv54rmKe1DO0sGIUhBrTDFJD75Jne0KAxNztX/PO/tny5bf
Cc2VcdbRtbumHl8RUDnGxvCOQ9S+HODjFSp1T2k7KMHeqtOV7PFX/eK/siJi9BTxDUO1dSwOHWte
PwLTFBp+14+fGhuRRcPUHjxRfImUZBKtjrZ88feuJ8+zzOvRyyYON7LcU97Wbrlquj6fo/162vxt
DMcxwPhZXMZYs5uAlFKWEGUJ6yZCiLwnXTWR9UOqAU0sFClFK3H1h1Y5Gr6wnaMifU8V/6YYPDcv
tafUm+jSyJtn6T+vJv6trOb/DU+3+F/9N0xs0EQ4GZ+/JTVv4f/+X/V/AK07hdL9+jd/JTOyAyjO
UQwyD8tR5KkC+FcyI6v/AJBj6oaJCz0YO/KIv4B0qvYPzSH5kVVQdppm2Zz1/0pm7H/osNIdMHSW
5Rg6KM9/J5mZ0vr/mkr/xA+YtmnPjvQ8c8jHJIdVBcq4QJhBGrSVCsdHlyVT07PsiLqcUhLMO1cx
xR0wwa0Wx98l4b+f9PLjP9/xP7ImfcxD+H3/+T+Wmqc7T6/BSAE4SUlZj9qjNW5CNKWwO30I0ddb
WfRLD5h+Pznfo1bgJJgxd648aMA3Jj5inj4ksaetrOPpTT/q+9lRyymkmGAbdK5hNbcIjMcoe+FM
6YsXqiYrz1j6iOmYd/IRtkmqWTZ8RGP4yrWOwu5OKzXQz8TSlX5amkKzKNRntSYLtWrdfGCzjGIT
60SYKCsH0qUPmF31savKg+Ak7oa5zuZUmTZFR0uGqQUe4vxMWvqA2a3e4A2h6Y1m45L5uImd7nAN
3J9veprrHwyxNbuqQ2Ky7b14aLknoyh7wJAc8aVGkS3t0Uq7sKSwYzaowwZqFl/2Ndbsa+wGdbfU
CRpXE3KNRhj+lgpK6ZcNx4QGPp1P6lCXal3i2CIM9Q5W+kOrai2WEsPK23+IXSBqzFkZZkKZa8BD
hPQHOK8VZEB7mtiVFGNXDuW+KOtHrSz+qBIqd5b0CQWdI+q9BymKV1bMwmywZhGxR5izz4YeJsPY
wYTUH4Wj/jw/G6YmPpoNs4ioqmmRwGtv0H0O/D8l8OG4k5bOPjPTKnDRkZ2uyCqQWo0Tjit8l4Ug
86uKcBIAdLA7wWgNpZsWf2JXdj0mZPucWLmtOv9RSw+Y9VfNkZX6eV+6DbRzyfN3mcREb5F3z7Lj
+UcsDAnH9t8mXV7AktNCvsFyxgejC28MlCfON70QXvTpq066xwiKmNt5pYZib7gFZNPUdFw51dzz
zS+8uTVrHkawZ0V10bgoMt1BBNs0kfXlfNMLb25Nv5+8udLACSJBbVxhWfh51Z0sntSgRlPQHFbZ
JAsTdvqsk2cMRcgBthIo+xay9RQpg3ewE4Qwz3/Bwsz5dQV50rqf6HUgS3njWhUGGQX2YoR5xM7q
K/ToV7KEpSWn/v4FcPl9c/T5AgsvJAiFBXajUl97by1Hb6p00KCKDrdFqGvxH+c/a2nMZztWYHWO
WciESKUdjQxJq65E1cVQopvz7S98kjlbDUXc2FAp8UVJLeeuYxM5mJF2LRk2Rt/dz9LgLhRlr+1l
D5tN4BDtjsyLca/S5Qo+stpVW13GogW3Uq8rua1okNlAav7806Zd5IMAac7mdC+PXE0YVe2q3Kht
Sr9xe1n5jjfvjYPFZScpQAjUF73AKOf8AxfGypxN8NCuRyRBNcy5LLvA3NJw0sc+tEACXNb+LP3q
0J6G/0n3hWZm7DgCoraFQMTK2y+EAHM2uRPJsWIkSWsCliNujFrBDBEm+Nemq+3r8x+w9IjZZK6d
FpOemMk8FhZuHvWfAq7mlVCMl/PtLw3ALFtREzEUoBMqFxWJod1nmd5hMNXimHFR+7+ucE9izGjV
sdQkYelCIr6CCIZmxBoEcKFr9PnccWRvVMysdI08fki5KkJ7YI8xzkrkWugZfTZ1inIA/esXpYvi
goUhfCz2GHfFu/P9shB7jVkeh6UwHEidjckqss+F333O8L3o7Tjd4Aax8oyFLzBmmUHZx3ErFaRy
BUo3dla40YAb1fn3X+j8X2W+k3Htmi4qi8KuXacNbrFh2AoVDfvUXwlES83Pwp7smHiEFMQfHbmr
Den5166J7ksTl5PL3n968Mn7Bxac0UIm8DhxWN11iiJdCzmDvqrW4/b8I5a6f/r95BENBkQw6lGJ
cVDb9PyNmscrJ76l3plNTUONerYEFc5UdZvEz3HVbb1wbVktzcxZUMsUS1MDHBddQ3CtOwxHVS+2
Yxm8+lK6kk8uvf8sqPXc0UhRMZZujm8ZV5D617rAH9jTPp/v+aVPmAU1OVC5iixrlm4jPYRRfgvx
CN949a3BC+D8IxYGV5/1UkHdKxA9cU3DmS+XMR6K1MP5phfeXp/1TmurdplmcYkvr4aatnJdRoqN
A4uDe6w1/jz/kKX3n3WRYVpJrZlMIUXT3oMhxxqqvD7f9MLozqmheeflZmz7nBZgVcctpqbmM/6f
lzU+i2mFZhvoytPv0ngfotuJd+6Gu4/d+dYXemVeULQry8/8gonDq/8pspBq4WB8v6ztabhPwsHQ
9WXUoKzuRjVZiN2b36oi2J5ve6nLp99P2rZ13wpFElWuhco+1brd0Gc349iuxJsps/0gLdSm7jpp
3qwKiO56QrdY2rPnG7edJR3yon8JAMyaSnF32VfMwho2XEpfWJwFeypy8ibuZMw/i7x1ImSl7HKF
x7Q0xrOVK6lFWCWlUbpeo/xs5eFzl3w9//4LC1ebLVxE24aiR2HChWdCjRcx+E1jRghwtA8hKsHn
H7L0+rOF61e5XPe1wgLIghvZSF6Gtros45mTJbvR0ZFGJ/Ljw/Cz7CmeVUjJrMyhhVPT3xiRUT+m
PWrgbiiByTuIuttG7ac+eRP9e6zVK9v6Qu/M2Y4plRp/DMkJe39EmbBF7QvI9ttFXT/nN5IyNJXZ
ENgwCt2p9sEo127dll57tn4rZ5Rip6Rlc/IdpVabGE/n33lWOftXgUGdHnmydgvEfpp88IRrY7nS
Gwh2DTaGJqi3oc6L0w0QVvyOE0BpiE1r16IbdxTxN2qar2xnC7FpTlKUW0320bWpMHjW+51atn7z
jq2Hk795jWF9Ov+ZC0tvkkI4/UqnFLVlYqPhjiXSh5rCwlM2si9thO1tzz9i6Ttmqzut8L+DzYV1
doh2eYkcH2lX26ydhJean63ruCLkYZglXFn8qHPX6D61/o/zb77QOX+jFaKvI+cjb65X6a3Q44MG
YFiPUVcFm3/+EQsTeE4e1BsENrPcKt1aAIdrEJTbUBjdXdb4tC2dTGGOpF1ehZzEZKSxj34Tqlet
CNvLjhpTWfC0da56HU8HIe3KMlAI70ekvMfjhcUAZRrtk1eX1Lbvgpyul5Gj0pP8upb6lXW11OXT
7ydNx5FVA85iYaNwsw+U/N6Ih5Vb04W5+Ks2cNp0pZldX5jC5ZJzk49fDYwIsvTxstGcLVUFEzAr
EPR31anbViv3maqu7DFLE322RIEMoN4Y0iUhqusCVmd5lffORraalQcsdcxskcoNEavQDOGCRLxy
hHLVibsB/fWLembOvhOY3MX1wGTB9vmq9GP8eZqVE9fCZJnT7ELcB7LI1HhxkWnPsFRkmKHgwc+/
+EK3zKl0Sgz6BMgGoVFX7gcMqQZNfq2cbmU6LqSfEwrxdKZbfRWMfsM1m9a3MCcaBNO/Db2iFcCU
LQd93BKp+lgUpb4yEB9/j2HN5lGG5psmlaNwTbR6cdaMsp8JyJ/znfXxUBjz+mBV+EmErD7zP8OU
IZ+8xry3S5o25el7TtZtOXpB3GQpIcFUtrZefRMqgKPzbTu08cEZQJ6HG08MIh860mZfe8uQwMNJ
qcCVpn3VOu9dCat3bcT0DAbY7vwDP+4n0J2/f4zAGNIs7VCAlSlcvw3dZHV8F+LEnMEzRFMBWKdp
xQc9LYHBGuUbHYUyvHBWyn4fTyFTnk2htAwdHBIUQpF6V1v6wUywLUFx/XzfLLU+i0NcEzYWWsZs
tzjK9QD46vRBpaqyUSJV0i8KduCcfh+ALi87r68r4bahJKMT1j5ZqPDjtrom6vDxCBtzOktY6rIh
OTHDMEY6RJW42lqpZmwv6SPsXn9//RJZek9LCxaxElsoldvItXYI4KfNyiB8PIuMv/FPmhHZ7IDV
JpzWVSG7WLlyjzgh+p2YYp7/iKUumq1orpliVHRIfUSfyuq283wR7rOx6NSVZf3xTDKc6cEnIaNJ
B1WPUgaZg+VVjf6/SLBUqV4ue/3ZGpa8yjLxDhTuiPCvGSLNKNqVPWep99XfX9xrisgfnIgdrddw
YXCt/N7m0kBVvN35d1/qmdkKpljsdBFy0S4eh1sunXYdyOUyyi9sfraEe0kpVR/eqNsZ0AUzS4+x
3S4wjBZDFf44/wkLs2cCr50OLi5KEXI0Q+EOQ+K/FpO8VjXaxoWtz67ibNVzUsz+hFvE5nfJqJ4k
E8bIZW8+W7zDWKM2rCSET9P5VoT2LYIZazS6pV6ZZtTJlA8DBKY7g0nZ9eaPGJp6oTbFhe89TaaT
tuW2MXPdZFQLkZopUs5os+9UTanGp/MdszDt5/gfp8mSUVI6dkUNEWi7RpY2Ndy6FC/j0Fw2Ne1Z
TEAUoctU+OuuigdhYxefB5Sq8kr6fP4Tlvp/FhRCFJQHJWflUre4Hw3DxUl05XJsoXd+SSGcdH+u
icQPFJ/LjjS9MQZ1C0kVPVXbbZAlP//2HyejiOn+PsLIkZqSV5Sli/RSLO5HFULBoVOyAsKBmoWQ
2nzfVrc+Lm/9yldNk+fvqZcxB7G0Y4UjiWg4RMbYq3Iyw0Qt31utdlmUniNZUCP1BLxI4Q5V8CiJ
8g+rvDjbnc0lAO5BgIA6I2KbBzX2X61AW0mxFubRHL5iAnwUNVUY10YRu871o1ppz+cHeanp2eZS
Y1NYxGMmXAMx8w1/vHe6tcP1Qtv2LPA3fqEldkKPhJ342eGot42QRrg6/+JLU2UW8aUIEkJbTZVB
HFGJQfFVQsdoGGRtzz9gYYXN0Xm2I3WOWjJXUjG8ARO6KUpnY5vdt7ytL7qgN6xZ7I80FSQ9ouGu
N5QoA6awPI6BaYvH81+w0P9zgCOCyT2QMIsIqvqP+FA/ZFm8UsD4kBlu2hTRfg8OiV5VeRuyUrEt
2krqcGyqgKmZbEUYfJLC/qVTCrctlJfO8LiX0NZQVr9u0T8IERPn7nTfIZHQM+S0pv2yP7aFvsvw
9wA96WHZF0GMMLl8P2Rq2lyZvX0PSB6/Sw+zp9G50iqEXoxol4YOGtjVVqvHeymklJRV22TM/lTy
6lbWxq/2YB3UBLELXAFwBMY8fbwxFef6/Kh8XB4w5sgjHRU7zEC5FYpChD4Uiw+5VbqvqoUPsC7t
umhl/1x6zjQrTnaIUKhKqUwZqWNBc4KmX2XSPsnsu7jECgtHY/Qz0Ga87KNmO52ueKbeamyk3HTb
QOTx0MZKbGzZ9ur6WOE1g6LzSj68NK1nIUtIPraKpSxcSQQ3ZSAeWkf6ev4zFoKKOdvymrGG52zR
9IALb5bCfFfkx7ryLwu25iwgJsg3mlzTF64dN29Oojyp7VocX4hWc5SN1A1aV3vctThQIMqwfE0R
spFQepGctZvvpUfMsuC+Qr9ba6aEzIPh2AXOMerkbeOoj3WydpmwMLZzsE2lxjHum4Ssug/3gE3x
aRf782O71PQscOBzbFt9zVUvygE7Oc7vW0OspBUL02bSoD5dasjC4AmFx7U7tAYi9k6I02m/DSJ/
ZSkvvfr0+8lSrm2qWc7Iq+ucvzVsF22sWc73ytKrzxauVNdBYWNU6JYC4+8KQ6Giu8/7eOVCc+nN
Z2vVLgZNHTW2Ca2RPwW6fDua8crmuTQdZ2s1d1pidZsWbuLZ722SY2Fp3Nt99Jrn+ttlnTNbr5ie
d1E8HUHayttr2K9u9AJxw9FamTcLnzBHzBtGLlIEG7gWYju6Rru/fveqDkGqLJWf7FgON+e/Y2EU
5gr9yD2jbV6y5QQVOkFtc2/qxWUZ+xwwn2piRFBBFG4uEFjx0QhRjU+apz9c9uazRTu56WnOyCZm
GoW/RcXD26AcYlyfb33hhDOHbOpFb9ZtoBLRiua1zcWuRZ2kDcW+lxA3ijEyOf+chUU2x2+SJyla
GBmFazbZy2D7D3Gh7ZNUXkEzLDU/W8NB0+UBSA8BJib+E3+8Wx9D0cqQ17Sll6bpbBFbjRrZfsc0
tcLmxm/6567tcMDDoj6td+d7aGmGzhazhY0qtlSMM+K3uypWt6n9lzvDooD/dCD4IGH8ZV9xEjwj
uHUDRnpEOAwwN0bb30aG+iYF0lMJDlvJlYNfhNvavwySZ8xBYUibo61iDBz6uUPOyuYJ+9FDZas7
IdC4Od9dC7ndpElxuiFkeANUnk9YjQzjkCCeELXhu+U1WH6MXxxpNMm4w+35Zy3MrjlSzAzVYpQb
Rl/KKswEw2dHTl6FGaxsywtrUJuv8DjOWickcakUfyvH/peahHEU9R0+w0+K3162RrTp605mgY8r
j2k0FLqizsGjze8bxNnS752VXnghNoeOhYkUeG1eFa5XepvON94NjF5XxntheWizFY5VcJSMAVjA
sczh30uyibwensBYwJwf5IUHzFElqAJJmjCZUH5O2JCcyr6qqHRenW99YQrNJa0TJxvbmHqZK4J+
1+N7HPXe8+Skdr75pZefbdOV1mmaaiJZMXTDJ8Xz90Am3i5qeg4oKVVVzUBIli43O+h4aKA87d1l
Tc/WcISkiRh1bt1j7k/vrVpDFFTT1rAeCzF7boHl9KruBYVe4O6NECJgKNwBnm09OkRjubL1LwWh
Wczu0qCe3Fi5Fe/CfTUORyW1buqg8bd2h0+vrsa3IlAuuwLTZmMcJIY1emQbrpxod3rTu5aprczO
ha6agwEBVGlSkth0VZCEGy0YXTWJd06J53CnBSujvbQEZqPt9Xpl1lZfuBbGaZYxXil+dT34a5cK
S81P0fUkvGV6JPQaSRsXNti11aR/cni1qZGOLxdN1jkgcLTaWkLir3CbyfM8Te9D1DPON7306tPv
J69OXUUyMuFwBx8qCO07P9WgvUXQd63utxQdpt9P2sfQpoG/wX6MgRXCqZmNSHYRmCuTZ6l17ffW
S3k0kkGOSrdVepcq3aOKH+/5jlloeq4A4kiFAy64o89VaQ8L4geOtp/PN73Q53MkWF+mJlkJszGq
lU2VhWjhSLtYW3nxhQU1h4IltRizpPYZUWV4Qz730Q7lG0qAD1SHVuLy0gfMBlWR87ivETtyqS7+
GSNj09XBbYxO8/n+Wer6+ahSQ/cGiZtrR0up5vrPvm2snIg/VBTl5vTX7yfzURWRUAFUToexOP5m
53W0c9oO3++xBGkiq9VVG7comRblPeK2yhbVH3iJor82Gr1ZSbqWrm/nwu4Kx0wHZqdwszbbl530
h9kozxQLbyIRoW5jHZJcfhd6fjdBp8Zc/3K+X5dmxiyKI9+g6ilCSK6vPgXea+7jhJ2iBrx2m7GQ
TM5xZSgYO0rUEkv8rP1jzLT62vHiZ1Ovrkct+m4JTGzPf8jC/JujzBwf7cqyYP45ZrNvQ2db9eZV
r6zdVS01Pwvnlg+vxzGZf4Z3bVJd9Qr7uVPEyupfGIU5yixATgu0JogdjK6uzFx+jLR47zXixlQv
vI6c47NsO/AEmtsFl9tys1UbTdtTjSiuks5PNsOgpysLdamjZnHAN9QC1TcqY9zU3FZVhxZmeCyk
ZqXMsRAH5sis0AmSRhMAX8KwvsI5/now9ZVtb6np2aHak9vIwpCSAkqvXg1VdGVBEL9scs4SM/L4
TB17Zk9ijQcrS7eZblzFxspJaunFZ2s4VQ0/K6RpaJ0w38ip1F0loX6ZDgCiQ7/vp45CQCwyIgSE
16sSzxCATSuR9+NpD9D596a5Q00g+1HPHoVj6u8pbtXvKmpHLc4AnEUGWdfWNGA/7iN9LpelBiZC
YlWOnj9Sqtyq8kh95Ss+nvH6HLHZaZkhmpymFchCWjVuJyv7YVUA4+MIqs8xm0ER6kB/W+dY9uoX
vVCeBgiMG9+y9pUvvxkSMrSXTFJ9DlrztN5DF4Fp5BTR5HF0dMYSiwVvZXn9Sjb+fu2DptXvox04
Jjhdz+HOTdV2uDCju2fdprp3O+Tqrg2GJxXzn9jr7oSHO3CA3J4R4hnj33u4HCaR/XT+MxdmgjMN
48lu7+lJrY4KJR9Lbnex0dwicrDS9NJ8nh550jR7eOPluNy5qVntHOwkAiT+ekV5s+Jye9nbz/Ig
qw6bxCgZJNtycA3R/g9nV7IkJ65Fv4gIBknAFsiBGjyUp3JvCLvdBiQQCCEQ+vp36q3cdGVlRO4q
aiFIoXsl3XuG7dOM/u6NK2CXAeumSde1IcPd6Dd5J9n0tEScfau29fT2219Yy+kuD4I71oepjcc7
L5JRFm66SJP6ofLliQIqgG7W4e3nvCSQ15baLiOisgTZYkiPQSYjlBmE7mZYNgxbDY87M2r4drOJ
55o0/fM0kepKkr/w9feIt7aagNBbXhBvqzrEcN/FZQFg/RiG7/NNxXeyV2ybjRzrFC6kUEfFj5kj
fHmm2muGchciYy/aNrRTW2mNVp9cWfS78X0D3PNqbut5kGQX/0EEWl+M5sodX+DFCBfM7tMAEO5t
gZHswtp6o+3cgkbxErrmHlneK0Tf6iuRcWHh7mFpQdSs4URx87MoHXtjU0Jgd2VVNs0b6Gripq4E
gT3uv/IHyrh8ZQEqryae1Rc9RqJQhEHynabiGksx+H8F8ZXg2APVJI1qLtt0uJvc4k6dGbuvDriE
QgrF87pqySHuLJaXBZ/0AQjX8eA1hP70vLhCxTyF4pdmUCqtUg3fk8HlkDzsIXPf9dksLS5MfRoe
VguJVOtHqiDL8k9P4N7Twei6nAB7yFrmzFdUXupD39nKh23KbAv0y21mm6op4kS25yn1untnQlcw
yJgVMNiuIXIJ2/h0a4fS04AYeYGxWQgj6iOfOpXbbkkhmD5t2UxFnasZRrYQwJvPGxn6DLIuaTbh
ggeZ/AoU6Lb+u06cPEDwZT7Fk9fksTeFRbL0ENA3TVs4Z2Reb+PzBH3CMyX99A4+HvzQGDvnYH03
uR3hJ4BOElRt0zE89FHVfZTTut2HNNaF9qDTbllqjiJtvnLdjPkUErjbkRA+EXz8JHtQHn1NpqNP
8CgSmq4glYZFUboOvyBjHeUwNa9hRrvJXEsKi0m+/PSXxD1VYbUUaLRC9yWGK3ukyK86SYAymNL2
nR0D/dRr0j6PMh1Pth7CR0V9fZawBc9j33qwsWnFPajB6Ykn5HO4Lb8rxWMo0Y3mPiU1DOwVvIcG
D+yi0YOQcDB40IDWqvrsQen+QBgk57lHqqzl/pzpEDYPm1lcAb30a8niQsDtsaYUQOQ6DFVato0F
LKj7R3T8R8WG9x41z0bFT29vFBdS3h6QxSvjJIvxGOJNMHA/slReyRgXToV7OFbgkxZoUJwKPXPq
ojSHJUVG+ZVO+6XBd6mUOvRdu0Cm5cDGLGgLCGdk6fr9tjnZZVLO7ZrAxYjBfoh2uZtxEwqgA3Vl
Xi7N+Mv//zgjERizdHHPoRisfF0kBoJIrrHdjRl0d8CQSo+kD5y8W0Hwk7AH93z/QbbDldvn/1mI
r+XO3cFCr07G6OuKu0F4+hOWO0x/Ig9uLIvsEGpTet8PACYGJg6/T10YwSwi3r4Hyiw/tiYeiwmx
emUiX+5fr7zKXl6ytetCVuS8clvg/dH0d24IihASZ43lEH3uYZWW5uilXzndXKiSwXj93x+uSwc5
pQLPg0OQ9828S7pMfgo/+XDM+O7dRfBruG1x7zGY0Mmcl3bCg0YPGyx9r6MmR1f1yrRdWH//ATRX
QctQlkhLnzfJx57K8AnlP3oldi6cAfdwZjmAflwzjL6aH9Py7Pc/Zphej+2vm0Iz3gUPvN2mbqlh
Xj63P6Ctng31NT2+CxllD2iu+DqmrHq5H+vDCpvXGVubvE3HFdvDv5dOa5aq9tKJlV5LzaFuqvoJ
ctvBuRkHcaUbdWHi93JolsYe6+KRlb3Hm5J6kCeXHjRDuWodDBPIbfJBZI9HTJUXElQWacmrKoPd
0cHAM1Itt1Uxcbb790zBq5GPjVtoOUl2CIe/WAWb42tqCBeW/h6R2MIbY9XBzGCbNWY1+8nW328v
ywuLZy/2RSrjR1CcYuWM1V4IJj6QkXZFTPWVlHDh6+5BiLGH2pmEczYWEFxcYLQFv4p7vepPhl9J
b5fm5uXJf2xLsInkKqgpLU2ocd4mICGsA3Qcbpug3ZZaS9YS6lZaVut6HKvxnoJ+Mmn69Pbwl6Zn
nxYSEKt8geHNuB75ck9eINIGHJeb+sowPPn35KwLHxOggWjZbJDkFRvO3QmJYQFkccetjumiYPvX
NdfovpeWU/jvx01hzANpYDIAnWdTgJ42HP1VQ0Fk9q4R7C7N2O6coDceadjm0dIPP87kSwdfs0A9
OTnddg6huzheV6B/qTS0lNEvpZqs8tK8JV/e/twX1uoepFgTxQPXwnp9CyBYnXDjH9KAXLsgXhp9
t8+PcNaohMHowsXrYXZhAs+S7hpO6tLoL+f9P+LMQ5FdhyuWqm3ow2D4t8GRK3N+aehdCM+kIY3u
kSSGQaof3lYvS75q7unjTdO+B3C4yhNkquBpy6CDma1b+pnZay33S+++SxBiXpW2C7xIWmBoj7D8
kcdVwnrx7Te/dGzdwx1dk7DWbzzsWuKvoXGI2CBrcYl78RSJxDeupqwX8u8kDTM2weGQiRzGoFe2
5ku/bZc9km4BniPEw8OgJZldGKy/EpFe+W2XRt8li1SxgQdBQsu15nBR68lCoPILONnvt+fu0vi7
TAGidQym9URgBIzGM/BG9VXltAtJaI+D7IYArOGh88thrQ84EGW2h3y+i4upa29csy+Xhz/CbQNz
YgWfzMe6wqzjYmDD9HDTxOwRj2MgbCfRgihVxb845X9S/bUVc2ED2AMce9l0YoThZNmaEXkZfkyh
S4s+lddy3KUHvHyRP6aFRcs4xy7ZymZJ8jWF0sbWm790m1w5r1wa/+X/f4wv+mlxqm9cOb/gCFrZ
wh9qU0lyBCKeX7lqXFiYe3SjFNyGEY+Rjgx7ZPBx0al/ZegLC3MPbtyakaId7Sxs/HQ+E5KrBoZI
MskSNZ5uWT3RHu4w+HVrHZQ7znaBWBohbgQDvb7m2fP63ETBbvs1ixr0DJ+l88pCiwwnaWZgDHZT
yon2mAbDqwW6I3j3ijbP/rzCsd67bVr2KIYlhPvbAh/GswnrgtjoDKrYTdtjtBfKSYFTDYJZwGTE
+9jC5jeHt5C9cnp+vd8S7fEL/jp2tEW/6AxwzY/OfJJUl2PTHWuxHJM2yn1Yg769bl6PrGgPY1jw
QVHq7MyZp0Tep5CP+AfkwGTNZKCvMRovrJ693Ewwq8qffarPiQRkb5X672qBPd7bP+D1wma0BzBE
LVT8ujFEOZb3OWVf+Qp4XVeg0NwMP95+xKU52m2JLlGedHBlOVdp/LUJ2S9w9b/GBNJ+t42/2xJh
TBiM0mH8wFoIYJsTUI13obkG9br0+rvgZVYMA0UB+FwHTZ2NxgORuBY/JbhFNy3XcA9p6BkJJ3+F
3067QuGZUP43zNlKEqqT4DqPZTrgas9u+hrhHuQwR6ub2pFoEFh1CXjJoV68IphvU9cK/9O1V2h1
xoDxnZO6bc8+baApYdS1vtfroRD+p2c/RQPKipgpaTwoDTi4nE3nt1fRpaF3eyQbPI5aDV48bbtT
xSRwZ+wmREa4F5bxB/hPbbPTZ7L+JXCcnZesaeubVn+Y7o6z1OqkQ4lZnzvUWnv4vS0/Y3vlxS/N
yS5yud+IkcUYW/mMvpO4X2QzOmtXdoDXU0+4777z1CR+FBp9npgnxqzrhgXl/VE/xHzjZdA21SNO
u425MlGXfswujkPA6ZNRz/qsI35K6vAxiq4VPF5PEeG+1Z7SUW2tsvoMg+QhJ/Pwrkq2Dz0K7re9
+77RrqYYwjKz1mdB5tMMX8dahjdt8eG+y+4FHY6eHYYGheSua2HWbvsr7YkLM77vsFcoP7slWjDj
Xto8Vj5rj1HnsSsvnuLw+t+GQ7jvsPNKCGBwfXkWvveurtUz5Jq+1WYh2ZIEd+HAvmkpnvtkTm6L
hn3T3fUknQKl5Bmt4hf7nMQImvWUiWsr9NIy2oeyt0lOu1HCSJXfSR0+x9N6bPj2+e0MdyHe9o32
Hir5qhJKn+EDS5SXeW68D7Ye7tUv7p3XSln/Z7689l1223HDdapV0Ktz7QGU0P2yzfRUj1ClgpnO
sKWPdXAP357CJ1/q5LMI5AG41aKCR2k8/tx68ZB4pOAw8dqucgcvzesu8rfFE/MEcbgzxLtPuDsc
xzr4yPh82zLfd75c5NFJjM6e2ypJijAIxqMd/GsIq9cvP+G+z9Uy9OoZDDjOYczKFj6txvLCeP5X
Sa+J6lyI032HqxLgUgah2s6NjuTRVzMIUl5yjR54afTd5RYog2mTUWXPfbzNsBH2ZAivsYawX28v
60vj7zbuRg7t0ll8XU9EObw4DkxdsxN8/R4B78t/35sHERi4TuHLrp0e4UcZzdwruHAUTCwy9S4f
dBPMn6cNLjHZDCbYP2//pAsLdt/9ctYftzj17bm2Pyjsm73pq7XXrouXBt9t6k72NRnW0J6HCptu
+31SHBCVa0KGl0bfRb+3ERBeEkzZvPj3wTqcQZT+SKCt8vbMXPrYu1CON+f1cxvYMyhMLe4rDDbT
U3pl2i8Mvgd51KQawlBP9gx/Kf4lmUWzZKMEj+TKLg6Xitf3rP/gO3qFiq1Ix7NEwYd8hjBjc5fY
js4PnEH249MaByH/rGvRthGshqet45lcddgFGaUMSy7DoUVPc1aBLSNL0nQ+cneUDPFT31Rr+qIT
YNo7vdleZIPuFv4XiqcmOXVJECUHQG6oKUnQz8nDoJWcj8IHJekABQNf/Z6AH2gyn8x8gNoNckLh
FIhX+dKhFZuLVafLqbFjF72v9ejpUxpaJ8t5dII9rmNCckc3aw9TsN0tfUi+joMzP+MmIY/NEzad
2d8y6/vbcNwG6f/dNt5gc2pMxM4RWMlAYEy9gWDkZFSfDXaK6sKNwBhBumcgwyfIeS6/nUXbP2tX
7gCh8rXZ7lai1fAr8oN6xjCNo8PBRO3Y3ocSlL37HrS37ZNZ1nr4BKbUZs4o9SbywWyqg0Xx0uHq
3ihQWj+MYqzqD5XjWhzE4AcmF3UqGcTg08o/9tbb6N2LqGxTWC0Sl+HmPDqY2azjBxJ32/wPcBdx
BPO2ytY5EUJ9031QVc8QkFu+t+Cz+mU4J6oq2ga1j1M78g5OeQNbzG+1tNH2gfskGT6sUHtKyr6C
110hZim7PDZD4ud2pQ5WqTOT8gj5YgYiDqwvXdFVilBU/2FAm418jdTRbS2ReRtar8VZbub4dC4C
s8Jf5yBAXWKNEzjnMX869b2sX/SyU82KFFMLU3vc3LYD7ypewd+cuSH3h6F5NyxLIg9GhxwpY4Fo
b32n2bgmR7PNVZIZWJHIAkIs05Irtc0PlK40zNTcjnFWT0H70wfdIM0I3HEf+NCIpajCPgw+AWMG
xdlqbQeTkVR20KuHwBjJW2hLB99iC3NVTOu4tLnHZYofq2NOjpucINeP0ySgoNQ6V+UD9NbJiYpY
hwdKWxZCojuJEAHQ7q7yZZncllvXwHJrjukUZpNMscY0TIBZkfgiXT5vLm7irLVEKZjw0XQCoh02
6YeRwdn7PML3Ncz7Pmz4B2k4IBRgQ6nlFMsV+00qJiM/e0x1UBgO69Dvzi7wu+F9sKWNBf4vHvjw
T9ymU1rMA4CFhxYfMMoDC74W0O1NE2RiqM2nIJGC5YkabFz0G2P8iNaj87N5qjf6njYrRExyAeKj
OwAkvkJvv5vk2pWyjpL46KH3mdzJ3kOBtEp9hnaKbPH31hG7lnpjwj/6Qo7fIOj8iang4KooRT3D
J+o+7pa++QIv+fpzsMLt3PnzKJ7nMem78cBn2w0Cmp8L6T7CnraTv4MG7IsD+nJhYrIEbkXszs4R
8EaZXGrayFyANzgCUj37a4oWBTfBw8h8spzEyih9SPpZdNC2EswdAI427ovuvH55XwOzXJ/aXvTV
77CGwKPCdER9/UuDIa4Kh3qezUWjl/Ael95mOXcgQC531UyhvoXGwkKPPRZ7892JSagH7NQJzwls
CJNPwySwKw2krbdnL2V1+8SErORha+waPcJ8KRWn3kyhONJ5ESsMkOeo65pso5qgzkAFkJiAoa1R
0eIgo2AH1fU9mHEB6tL9CKfFLIon2T1w6C4CgpHEdXQIQUlmhXIQzH3knrf+YDKRqhyEKyJIubXZ
ih7/lrf2KQSOdUOASxRMSNZUW+ai6b2rgWlt9UfhTak7cChnfYd5X09zJhmbP9hooL9W5usXmwHX
wL1+lTM/1+EGCkNBCc+jmOivgiz+lLOAhZlUEGaK0xb8hQon7SFOBNS/2j46rb6fdiU1MM+Bpwf/
aWz7mK6s1WXjSArjK0UR3LaPdJYmvfxuadp1x5aIAEHCve4ZUnjCZdvit+8p17/wDuJnsEXN3+Ho
j/LjIBIGaJZj0AwANsCPD54DuPtubhPjclyeg62YYaQtPnaR8Md3W906k8NGMJiyquoUmGFDwurH
3tLoCKUjmZnUfwQtCqew2DK3PBDIFE3Iq5uWTSZmb16PEEWo1SP8zQPM3orNMnd8ESJTQ6CiLEWP
0WSN0FWaQ0e49aGvFzObSTboKlf1FplsMqbu70ayTdt9JOZlzHwXGyjFGU7T4xoNQp7SvvO2PKQt
TfPGS0JAhlFssHf+EAWPWySsKwi6RyyH3P9CISQShPNBoRWMKnHrM3OvbQ18e0jWAaM04Km6KTWw
B4zc1mc8rqKw7GuB7JhWXDWF0rpOckaGOnlse09hrbgNE0IYdyRj9cCm76Mzqn2Ot2agGZId5ccx
mHpSpGYNh0K7LhC5jNJueupq56sHWJP2OGdCiSnMXuAt2wP3XfUig1Ul/KC8YeRw44vrtjBOmKiE
iQ+DZp6S43vPb6ogpyQMt5MXtkmVN6P0+EkBAR9kw+hB2w3o++U7RSYfAR0elc2HVQak2CgSyIel
6Yfh0Do5BHcD7St6cmE3Phu6kjVH/SkIigZ1iyBL5nDrctvAqeXcVdvGVQZIrukf/W01S96bBQ3L
ZYJcHjDf6/wM4cq6ffDmuqWPwZikBiQYfOC81sB5/lhg7+k1BeimS/SxZiiDZGCeptHJWkfPGiL7
yfe5i3SVAfnb++A/9qwtoMwnT3aqiH0H4QegWhKYB0SFTIIJJyXAONYPWwWebFbPKWaUVoAGfYQ1
vOTvIwfaF5ZaD4vqvAnWtcuXcbLzaQCmtbmbYmAECoY9H3svHzdbIJ+12zOsNZFQ/CBALRirqQcJ
ChLwrpAKBtVnMFiQgplNu6jgDZJv2U/9tMLshSDe4nZeq0e64LyQwc0ymcoJsYTrF3Qr5h9ihMP0
hx6NflYgSpvpHNN+3oClN+N4jzu7Fx6mcPJEhijvvjYxR9eW4iAoSpLOlXnoSLT1Hxx2Ze+3P+vI
5bSn/IUv3PXIgQpKjFkwk6Q9OM9bApiuBDo9blZHQ463cb+NjKYkD9oqbPGN48Qd2ai79hA4aCG8
j3sgDI9iwIpB8T0Y67z1wDUC7MdbedFWsqPZUtHlr1Fq7hc88Nv42LUL254YJxEp3CbFkgeLTSzE
+gbX5m0KxYmjiae2yxq3au/QwbeU3tumBcuSwv2EFgImJWm2NeEAUwtjQlusKsUXxUGrZ0BlO9jD
GY+Sj1AMj+yjGmpdnzrCpTmN4+yw5uVWzYcA23gPIdzWp9lYowV4Er3tSFHB2KJ+RkkihBT7MINx
HLve/0aXDufxNqbrcABBs0HxPBZKQn9onYf7uAbHgfSc3qP1o6NTOm2qLjcue/Il3GoL9xD33s6Y
kCGE5J6Ba/m7tU1r3Iahd/krgkwJRFVkO0J3Y7HhoO9nUNnIsUKKeBcxaLBmLuhC/+wRCIMc0bwS
BtYhaKoXvPNnWmAnE5+cDpb0PmTh2mdpOKdBMW/c8YMNFxiA4EjQgJyB81R/iFpcFN6B8NLFp2Sm
aZ3xkQztqd2qbvurg+ASYKhu9uh7SF9tC2gMqa0hwDSvYanWWE4QyOmH+ZhAr5W890K2QqhQr9s/
SsInJetbx864qGhkXBvE2PN46g1TFsqofYho7eMF/IAcewjGN1gYqBQW6TL27CC0aascO81cHeYR
u3AG/msSHlfdJEiwjsT/hE0cNJDJmiv/0IzIEpmuOetzP25m/0A3DmhEr1Pyvesn7yfMIBw+JI8H
L7cpoJf3lYCiabFSMz3gKOqfQDTCGndGzAcxx+APxJUYPsfJ3IK37Ss/yNKgiW1GpgYUiNFYG97J
ysSfGw2JgcfENtCuDZJOpe9qHLm64NRgO/GeqhH3PAg6qeUDI/CRyQcSRN9aIzo/q0Uv39POI/Pf
xsW2zhJBGCt6ZGn/jHYiAbLDYGoo6YL2MFYL1GWV75AaoJs5Y1dGyDQZgDihyj30qnEv7GWHVLjQ
qi+d4VGXixQnpSzB8eiJQ8U3BF1GiB8UB+nnpBFrepa0n7q868aVnKotXB+1WaYPwyoG74TsrqEF
F7+ss6Vb1vhUx8zH5SrhTX1KhgHW0ejAK/pO1P6i36UUDNFjsJpt+5hOkyA/ZN3oXxYx8hsFPnBy
VqxC8M82W6+52qJkLHRl4+A0TgNfH5SJmThFeP30PfU3+o7YMUJSbE305A/V+mN2rZWnRcOZK6MN
qphFAtBHUEjU3eVRjEbWx45Z3EWocwAO+a0XB/mWpG4tlZsSmcdtOwZf5NS64DEyFsxb3JuiBgSa
kY55DbXq+g77JpxtcHmJ7FAMHVCKmb+aWh6J6IkupqlPu2McSd2+G+qhEgWQD2w8sIAH1dmHxkf/
qOfgZdsCBii676cw2j5Ho5duZWSiLfgc1krpX82mN/Wl7YSOD6CxsvWEe0TI3uMYI9PfU0vxlnCM
CaIt45t17D0k5lFxWLvGjZ+4L8afATSHwr+sYnN07zUqTr8P2zysOCfiQpvTjvvpIa2HhtzFq4+d
tRsgo5IPnr+CVyJdAJCMJ+uAfPBSz/+BCyWu9lIpkR64lr66B3rf+CcepkocLSfMvcBzjTr7Jmgn
yD+B6ImLvwym3INiA88C4xh5DFSlm7ML7aDfjRY3fNwpaT8eNydWg/IG3D8gK8SMKKDqIryyn2sH
Is3cNN+cU8oWY5TK4GBmM6o8ZDoY3yXIkmFRRSSmT1b63phj75hXyOP10nyIDVcH/DGZbIlYL45V
0gbpb9zU6HqQcUfV2fOTxmZqXYLuyeKGuuLKYKumXLogpgIFm82bjxEgjOlzhITaigzVJRzUEkiL
h1nTbdE/I+TgplINXujKHoloLpkn03bLYtLrBZKYchRLBtvlbf2HrwHIopHl49MMotcPGbgIxZDG
Ni7TlDS/lgYWr2fCav+L4CQNc2/xK3i/BxvuxYNBHkGbMHYAo+BRXTFYf4kPGqy05OsIe1VZdiMF
FNifoyY5xQImkTmk5CT5mkAfL8xG3P55wTe/idsXrhVJNdKKtOQvb24E/Zk4heLBtiiDm/EMM7/c
iNC2BxRigiGzXU+3K+zTS8W0lz7HH6gmvJ/gbTWMZw2tmnMc9wra0sGS6zikxSTD8YMcHDslaXRN
COpSgXBfyg7GYPD7aTxb3LoKwLNdVsEW5kp58PXSKdl7ZkqwHpMaJMLS0rE5NEpOx4bgW4vVS4pb
yqdkL5IFN4O08Ry3pfFxZ5y7g2yq49tDv96nIHuRLJauKB0FyVqCWHkIV/KDp/XJ+fG7apPPbz/i
9ekn//HNhM5O7bcpHhFMD0lnT4O5zUWIhLu1VIUjGP7aMyVY00WsmzKhrqiNu9KrvPBp9+pY4LQa
3S7NUgb2m+zeExJmHv3w9qxcGvvl/3+EwQAbYGxzlSkdbOV9JKrArEd3lSxzadJf/v/H8JxsYNWi
UIUls65PCoL9Jz0l8031fLJ3xOyGqLdR45tyneK4CBMhDtF6zTn90qvvOh2dAc635YspNRVHT/X3
9RpcwS5cmvRdmwNbhG2ToV5KqNicIG9bNujONct8JZguDb9rcyyRqglVw1KqXmOP6/8Gv/6uD9TX
t5fMhYnZixaq1apuM8yUIDOc5pngVntNwfxCGti7XybpgnJgi9VoyQCdyIZtoCR9FdNnaMEkVyb/
0uvvgpVaHswTKvRlT+l4WIeuznmKK95tk/Pyy/5Y8L1CFb31rSlb6T05vh5bwX7eNvQuVGPYJ1nq
c1MuztypMb5LXHflk15YMf/3vP3jrTcCZfSWAsYlm/gD7OeK1vKnpZK3JbD/I/n/GJ6OckHPGaE0
g79gaX3ENeoUd9dQY5fefhepKH9sdvXw9mRCYT721Bl2TT8sSPZvT/yl8XfhGryUO0UwmjKlLYxN
kzxacEKoD2+PfmnN76JVzt1ME1DrS4+hgvJFpsGpFZD14dfgPxdef4/wRSuLOGZWpPg2XCY0KEb0
mDiaRjjWEVwQPr39Oy7E1R7ta2cUgYfUmJI7WKZP0bGT19xCLw29C1luSNq4vprLVIw5VAWOPo6S
t731Ll4rF41bOJC5nGImv0axZvdoeFyb+ksv/vJJ/lj4jKkYW5Q3l+iwQX44IbCaQnn0SlhdGv3l
/3+MHjcLRyG5xebKg7xLIpT22o+3TUv076EjdBPXaMW0rDM7Ral+gGH38e2hLy3HXbQOpBeenTxd
+sLlClAdEs2H0dArwXppUnbB6sRSBdHa4BL0V4Lu73DjsLsoReEXjbsOBjrB4uU05qU11Ze3J+T1
m0i0B/CmMY+B08GEiPjZ9dD60/N7rhyI1q6oNHspvV75Ea9PfbRH70bELn7TYW7qmY5FZdux9Bcv
OI/Ljbk42iN4e4vO7tbFupw4/ULU9Dg3618wIbqGgngdtxftMbzd2CkfkqhzieLgWS3LkomEFmkA
MRFPfPKhi5ZvqzgpP7pN+yLaS2yFeo1SGJ3q0vZhKYx4F0fTMR7ElXC4oJUZ7fG9DQrj7VL3c6kS
mks1QSj1MxvQ5wI9K0g/jb6fdXYq6Evhx5fXnvqybv+Ls4v2wF/PRjUuKnwuiakKXbOjVQqUrems
3XxoaFSaFtfTRD3ISl155qXVtwt8NidTwrtZl3UCZEzUgkhxz7btpkQe7fHAFACCsJrxmSqo+KC/
dIAZ3uHtAL304rvYX7cNfpJA0kG+JSRn3+uqQk39XMRCuuLtR7zsZK98jv9ggD0ZGHRbNaxPeXS3
omj1QwKa3eCavajwEIGlw7JIgbF823TtYYcRYD9w6himMtmSous0CEu3gbiiPeYQDDTEOySGymh9
DoDHqNiLKso1K6jX83u0hxv6NjH15CeqXIK0qJgtdKOufIQLiXiPkwa4aIV07ogl5JJvvYVKTJ/O
uWL8o2rUKfGmB0v8K+WnCz9jD5zuZ0W8ZAGJQgJIezTKsNzn/Dafo2iPnRbebHs2IdR0N/kZZcl6
SICTuMKBvTRPL3Hyx7mjgaFPA6Qb1o71MgpRukNEdA5Iw2dHCWBDQYLq9zWXOXYhMl4m8I+HQdJE
JzZUU5lWdxSc2HWo4afyGa5rT2+H3qUH7I46tVUzYUAfldFLlXTevg3kQ4U2vE/iKxDfS0/YJb4Z
3cFJohtS9hspVBBLAHZ0MY7jr3a9lv4u7It7N01IX20zj9Gi7ZQ+eUNcKiKOgP7KjEfrLw5y3OaC
OF/H6hre/NIK3mfFLhhaNxKsAjbdeyN/2Jbb6iPoqv/7mzNcVBoPPp0l+h1Aatis0p+J/fvt733h
vfeqNls/AEDS/Y+6M0uSG8e27VTK8p95CZIgSLNb9cHee/foQz+0aNkT7LtB3Km8QdyJvU1JlaVg
ysMr9fPqmaWqFPJwtsABcLDP2lO5yngQPEBvFcJgLBWfPz/6mbFiKfrVeaj5ulqUKyq/B7OMsixA
k7hENT137Yu2qtZq7Ucxjt6xiluNj13nRhMvcR7OHX3RTnkLeRk0GeWqJDEIdykExJd4qecOvZiV
x1UYBHqQZqsgkxoL4pPBJrCMtD5/6OfmUEusbAEUNAilQPJBb2gMUBIQdtWB4lT4rq+vU2Gdls8D
iRxlrH8piyQv1b5Rn9HIF4cYXDEC+TbUBP1dVk8QLly4pfmV/mRGsBT7onP52K2aT1A+xI2wgjRw
kxbYrpAAxMqy677UvLqXHuD5t4MO1mihXpG1wfj89Gea8RL4poSaHOWVQD0lvUaCctOM8Ef2Jfvz
o59pDUuTzTDKpqpTIuZ1vA3MhPutJ/tCdvVrR18MTyNc21qhUFSPyqoxRLoRR++/duT5fn4Yi8Qm
gsIzijqvHlPdgeUkgS6gzy88lTMhfAmWAimsYgENOm9QGuSx4cNDfMiytr6aGkSt11F6aC6Rx8+9
32VX12pCG6T9vTSHIRwtYweo1JNE45vPn9S54y/6e9pDdg72WedF1XiTSbJT9OwKG82/Vrco/wkt
JWS1WNR4VtRvIQ0ekj30CKkJay/vl25giZeS46pQ+kFHw5zazuJCfSWlemNUZXohw3JmUrDETGV+
2AnpwFqvaeg+kg4AnW8UUpp+f2GWduYVLDFTVQZdE0pnOk9IC5PEoTUzD0DmvxCgzl3/YowmYTkK
4Mi2ng7UqZiudAIpd7ot2IXLPxMjlqaXbUWyTlHHDlXA8WNaxysu9hcIUOcOvejGFOq/KuQ9OppW
bgh29KH1tz5vNl+hDD8J20u6VIFNUikMy86Ts/xY0vq2TGq7zubeHPBZZCM9DSQLrWJG6ZXpLxIo
6KI/6wqYt3XLOy+cBkcjxaEk04Vweq4dLbpylyXITYH5iIZKdlIQpGaogFpKq4fPH9mZsLekS2Fe
DO1a23Weqo7OAI1nO37pKBIegrDu1cYGdhQNK/ylMkx5iZtiuRjxEjUEXl9PZoD1L/gIv8RJkZc2
mDUqYCgy952XB60dcuh/aTnZZQWp6+dP6sybWJphCh0KKEoo1j0l6gV7jLP1mEyqDSHO66+dYNGn
Banr4AKTdd4UCtYgPHT5ixxKF7rG3Lt+0jOWbpii1nDsRODgrRCbTZ8AgUPsz6/7TPZkSYTyUTRU
sgSHFovXBFydCeDhGeZb6i96fWl2fCbgKYu5NwqLxEkEd8SLkTYzMiHf+ZBAVCJ9qoh4YdQ594wW
3bgEEJ1WQ44mFIsmVEaWFI4X4vWZRbuy6MYxFYOO4I+nQ1SmydU1VzqzE7aSJnmBktsTSp8/fxvn
muliYQhND3aAGnQxeVIcLnIwtmlwX6Au9PPjn3kRSwfMPBtr2NmjfGMKpH0NbXJdnlomY350Cat6
7gzzM/xhnlfmXJdqPr+GkVkxlhMJrVH4AGFkeUm6cOYhLalQYivHEBbidWTIJo+D7JGm3rTDpTrq
c4df9GQUqtQpgQTAG6C/hugYxScvKrm0GXLu6PO///B8KqKjKDqLMSRM+xyobEWsjAGY8M/f77mj
z53jh6OnUselThBaT1BVc5JlQ6WD0fWXcEpngsWSByWWED+LOaJoUdLBLAV2jTJBZyTTKcyKVU60
l89v49x5Fn0Z6mk1IQFuQ9erZ6YJV3o/7aBY3GYtQ+VicWGedK6tLvo1S0VB4ilOE8pbop2Y1Bkl
2w3a2+d3ce7wi86colZLFWF46SkyNzp6SOlD1K3z+MJU7My7Xuq+miBUaTOgJWkod6ijanZBQoXF
pV52Jp4uNV9ioYZVnWut50M8YWnpWJtZolxaxp67+PnN/9BQQy1RYVeMNUKgqhykWMiyJ/1QK3p0
IWafu/xFL55TC6yvcPlwlnCHSXB7TCE/f6/nrn3+9x+unTBJGpiqYvkhlY+VElpNCx0qvA0uBOlz
x190YsiJG9jvyK1XCEx0Aq2QdlFRlfAvINOFtnPGg0deyr+gD9UATIQZQFm381vwp7I4hIXe+iYl
XepfpzGJNa9Iqj50VU0q4ZfAhVJ0QiYGoePDv2ewMrVImnUiJCwEAlMffEBqQuUXp2xLr0KaYhzs
UP+PsTB9aQdyFdZYAzeS9vxLr3Ep3OkSAYr6DGy4qcgeJ0Xe0hxeB9Mv7nwthTsdl5WQScCsoS4R
abTiGb6Iux4VOb929YsQOU1ZmWjgnHqoX2+MPgxeEiW2lV68NFCd60CLE/gdVbs8B1pHnVFVSTKi
YcSX1nrnDr6IvFonalWsg31D9F4yeiqsElDjrM8fzbmDL+JulAW0i4QezB6xtXsN+35TgGKnzw9+
Zsm1VPCpgdyGmV+h4+ShO+Uo/u7UfFsBlWvGgb/V5jp4v1D2qSj+mn21vFT2wTlIzKC8+zopjFoj
4rx5KuPk1zD78tLMNI6zMCFiDswa3vcqQqHjNhjRr7nf9Rcyvmci2tLUtNV7uHpzgBLL7jYCy00P
Cjdpvw+E//XBR77+x3/j5xdejFUUhM3ix3/c8Az//ff8nT9+5+M3/uG+8f1T9lYvf+nDd3Dc7+e1
npqnDz/YeRM146l9q8art7pNm6/HD974/Jv/7od/e/t6lJuxePv7by+8zZv5aEHE89++f7R6/ftv
RESv+68fj//9w/kG/v6b8ZS/vv0N/7lP09Ofvvf2VDd//01Wfqcq0yVNJookavoMT+rfvn8iEU3T
mAwCmEioinOhIrcJ8SXyO9UplfBHBXxFmWNjzdvvH0mSwmRdZLCgY+C5//bP6zt+W6p+eyV4Ht9/
/ht8cY48ypsaNyR9bBIoCBCpzjRUE4sS8F3KUmGnihTu6UOAiuMWS/860F2NtU/pFPs2GC98B7oj
qtnjuDOEGGaexdg8wMFP3qmAd1y3PWrtS46siooKzao2CM9no5wuD82cqq+s42tZy+5SUQVWYDJo
IZvVKJtTku/SSDOz6m0oTw3kGtgxuFJH5RrePahaKYwKw1unJPBC8gNbTXw7SXs3i1OUpwbAJI/b
QBMfaNEZWK9d0Sg2wyi6G+rUHuXmTimC1OpGfkCBM4r9sWaHusLOAh8I0kIHBDzST5qcRRbQrTaG
38aDJiIyyqhHMVWqBmY/oc4PQ+xksDQR76QWLIJg1DEdDua6oYZ7fZLuZsqI0cookNZU0E25jpof
3jmo6PuSYUKCAlEplkwFizGLtRLKBOMidyE1RISqAGZoUAeYsH1dFNRsa0yq24A5HZ9shUsOC50c
5fUxXgI0bMAFB53ViAQEjHpdSqoZh5KRZvss0HfxoIJEoD0W8uiOjbQi1L9NmhQFXKPqj44MIMQ6
whThsUzbGIDadGiNGuWG1igCLY1K+t5EpsFMmuqWViI2obSC9pOpB3qYGCopTmOG0s4GlZ3jt7Hz
LwWMXfRS8Zq/N8tw8CGC/Dys/CdGDEykPwsYYfX2v//nY4zBN76FCir+rklUQbfG/xGdznUw30IF
PoFaREMNLtM0ylCr+EeokNTfZVB7maaqFL2YzGvC76FCor9TBSQgRBH8ryIiwPyFUPE1D/uv5BeT
mTwHIllTNBSSMXE5oRJrENFB1Ckt0qP6EUVix1R/GlWO2sxKxvpKhb0HOuRc8wRGTOcMD30cv8QV
dcsgv0/zjRb2kKWA3hOn2ZMozoV48OtQSbere23NxuuhK1dSDYsrZWD7mTeXBtmXdORupShW1kcr
JXdIkh7jgJ7yvHaarN6hvPeYwZNAEGS3ZaiGgrFJrnQPsoLC/UkYN3mTGymL35V0tJOAmpOfAehS
36skKwxEx7+0aPj+lKjIUFzIFJktU8JgaPa+n6nwW6uTE6rft/JUJ7AduJSh+lqxtHwdX8cGqsgS
3GDRjH5cBXUDTUEBjCpLiB+rAE5v6TGcQruEF01vgvBulergsOq9gTsesk4gTfR7XumwIxobR5XT
x8B/huHjSsCM2wehvxLuwzqdC+23ivLM9drhjY1STJTA+wYj3QkIiB/a/s8Gn3mWubwFVPygZRM8
aHG5gq6A/8lqDm86LvFdopkj0a9a+IwqifKWqQIM28DJ01SrVeNtyS+t27+mDf90esYIZF7zMLyE
U/cxUzWWjyie4wFWVPE7058jib+gnhMygjA3Cg6uEYwpQ7Tn0C70LDfwlcYIJrKpE6AoqlhaG/BT
DFACHj+CDGRzDbWBNYUZGPGv/BZsijq6L9BHJGUyYT/WGZVb8Bacnu6gVjvNr7xQia0hHBODlGOK
csreCNtYxJDUHmRBWcHgPDMqUmcXFi7qV2He4v51RJQ5bFBgdJfKg7bhbYnK+NLKJrxlGYCTpMsH
0Fb6Ak464ZUW6y5RVWJK2SqGys9EOa+hpACpSCSwYF94ADisg/Ne/YRy0F0pJnfTSK6rIHdVIFUy
Xuz0+IANq9T0xfiE3X7NSBNQmQZyO4EEniegBxTFAewFZCuRC40S0x/0A5aYd7GUelKhOxoAx/A4
gVMgaVZwQz+IU47aUTUTjEGJjzDE2LYQ2Btq1xXWSFYNqe5oQHdcwH4ePMfMFuXhWYTCfGyA75RO
P0VX+qjV4L9JoZ0w7ooCz82+54aAuX2n+3YukHtBv4LcyAuF5gFF6Qdgayvbn5QTirGvxMhs6YS5
T2MM+XjsuwBuOJJdosHQRj9II+gTYJwYqLG1hDz0MMXb+I1sSbJgZ+W2S06x7u8QOJ16QlkJzlpl
oZ3T7nWUXTGDfWNP9EPr4+GwydI0U7tRAJiZlOoAmKPFlHwvqqhcCnpYt2VrhQhGVQmPIVhqY1Be
60rpYAQ5VZq2j1q+V8J2PYLERQYF9xruorH0GMlvsAmKYtXhvUOZv+Krj5JW3OQlAIjy3EJLJ24F
G2W2dtkRO2CBHeZsPdSCEwo6KvmyPe0bU+nSTZiLACMwpxIbS58rqrrCrZPxMEbweEzj9ItCMY9S
AmldQSReTVsQuRR9HRKGavrU1jiQ5FNdrjRA/+NAPo1h/KjX8kaJQdKPOgstxG383q78oxTAtmLI
tllEt0NAvUjpdpje5caU5eYgDKmRjf190neyrYrJQSm7eZ6UWKmMjxK/8FjqHycebvSUulqMShgB
VXfQRwpw2ZIkYQ0Alpvj79BKuBm97nLZYo3q9MLVID2X1RXWRJtOFu9KGQ5Cagssl28zCk0cXIyr
9oH46NCBEaH0V5J1uy3z0uq7kNqytEYlNurAff0IkZsTCOGm66VTW6VfBvbGQu0wZfG7IIupEfc6
IHf8OUn5tSCVK0QWq4/gzJv4ukHxcqmCavNu3ZZ3rJ6LHnHxZlZkPRijylGuVG9EvQNAHscBaDkK
e3kge6CR1R1J0I9kQqCp8notpYEjBtq2UOodZu5HUDBPMISB9299y9DcAhVz3qiY9sUkX9VYXoCU
qsGQSaq8Mo63gFY9piO76Yc4dQXUmYO8JeH5Y8COxag1Rb1Cpbv40OgAfwBLoRp6w3RTKHEp8ygs
MMEueb/SBS01eJ+isDsXY9QLgHFRCXyEOyh4d7gwJ2M55stiCjBZpEPOwPy1mEiGRDkxAo3utLHd
EdZacY73B2VzHhcu0A6WL4jVGmdfCTBTKWT8Kao5kGPnSOOxUYjaKu2pl9TqSmwbh0lFhPLwBFiC
hK0iNbVjI4NFOQjo27CXzVxVrmD2cwcO1i0wRHY59PBL1jKEjewR2pcE0Lp021HUexfqgdp9Q0+J
PtqA9AGRAr/UZITCSQHDvlEYlKfynQj+YATycwVeSBw1a1B9oEQYN8g0mD5Vt8nYm9BqoWVW3OtC
5ev0RoN0tRm4m+twWNPbnc8AG5PlEgYX3AMjByA5HyiYTFtJ7CGIETYHGHaEOdb8dLJRaLZGHTQ2
zOIbdWqcFIUyRmCLQbzmeM5YASmnMJ82Qi8auXItAdFCRm3dR+0urlAwORYW4NVPQhrddBpdR1Jv
oFM7SRieGOZ5RdHe56Xi5WJiNxmxJeWKAUVSY4tFkFEJn7OidVJev7CJF64cKK4mxhY0lKsAMbjT
1BWX0ElogeEGvUUtOquOn1n8IMd036rUirUa8U5yOxV7yIhPsF00hQhxrSdGW1NPR59UtQGlM3UE
+NqIgNTD2Vw46lFdwVEHNudCatJRXTUhvy7ulSC+A7PGhg57xSj3SLCCkslQ5bs8Q++/R1rGK0Lw
Y7DfmMnjoYhtEJ1zQ1WZIXHYAiWRcjux7CGVcq/0uaf7gq0N0+OowA0Et+djxquGMNCamrWqx5bW
gDzZ8Y1fiWhZqB1SH3QQ2lBFVFNidOJzA4QXFxRTJq2Rlo0z9oWb5f5aKHxjQqRpRbqqpfu8bixS
PuuUP8qytq9A0ATp8DESuCf2wrUS5a4ro7uHPgQ0UoX3RFOO8MecFq9gfsJi2GJByd2eqA7mHVu5
5ciUCqCFYeHf3YQsvac5YkWEmaJaAUbSxjfA2VlMltHu91EUgeySGAroVGNFLQHeWvMbCuTscf6Z
Tvl2GFUn0TioPFL0ltbSSQ3yo0SheZK7AwD6DiS+jwoWnDl6aAR6RqusiDzYEgWVSUZnpdMurrXc
6FoQI0FJB1GwbWuj8cPXUOWrmMu3QIhs5jAmBd16krWjEKlXsj/DgOgWVAYL1gVPvSA8cxRpYZ5h
lnNoCFPF06TBDvGQ9RDWEmLcXwlT6Ob3mHGbU51fj0pqp8OKp+Q1HagDkNp1MHUYjYdDHDRXgHQ4
xYAuWKZbznZ4D08a+niZK7d8xNMIqRXhYUozTqOs1nnzUk3Ew+CA0N/CgMyk/B2epYck4Ks6xmvW
BsTG2ha9IdABchjueJyvslY6jWLt0Lr0UhVF3IpdN9m9EF5JqDOmPHQkYEejQvPoFD2Pum77/QBH
QQiQDcp9p/Ybo+0RzVAJ0KeYvAajaChNZpGkCoxSECW7KBg4LSwOHS0PAFnVRa8hmGFJSfVUa9F7
or6KIkmdWGF3mCghV5xiZ18Dng1JKmRfrlqOkU5ttZ3f6ejD7fRSZ4KdQOYJDErj+gEwmb0SifCf
FuYNrB0wmIALdRqsFzITtDh0gkp5CEbhKS/l5yaLKmMciLBC9eFpaEWPi7eaBOCwyr5EDH+Jm4Ba
IyxVSRWEa6lIaiuEZ3AZTjnmJhhjAgVNKIZ0KawQcduxew104qAEAinPqYF45tIO3cf9RSz5FF3B
DrqqURmgU2TMPq7E9DSKQYCsK6uNkrcMLCsJcFGlCVCNeanwcF7UfZiy41QaAbAfS35NpHSRt/fH
AFMWP6+sunrGEACaNACmvFhFYmoGIb+wQJP/dGcUrChVlhXkFuZV/0JMUGdMDvV5FiOCR2jkreJo
2StWBA66iJW3/AuJ6B0conc9zba84qsqKl19gHSCjR7W3QJjXhgM16KUWUKaOeDFeEA9rXoJ3Klg
9NRUtFnTX9Nu9MaK3KZEuqM8grYjTMyo65Gpy09Z6t+zka9mFCcZygvr9Z/eooZiPElWCXIvi5dX
RFXDCoJGzQcgBKnF65U8TuBpXWolH3dD0ErmZ/nDiRYbopocCH2v4kRsyGBZXxsROuLnC+qPeyLf
ToGssYoWIs9/FhsvQOfyJErBfwoxffGHag9qrzEGINADR5eS6SGTb8c0uLCH+VGV8/WsoqTIWEhq
oiojX/2x+QPgpU0FSr2s+cVrdQKJPPi+omjVeWzGkqsE/l9/Zx/OuGiWKvAuUgT8l5WCkjUCGhbX
2XYE5VWKswtdQPpTjoKi8BIpuTnFJhJ9Wd0W8pBrw4BzcUIOI5sGS1NFW6qOMvcRz9Q7Lo4g3qGA
uapna65dGzGjK12iDbfdbRGorhCJNpiglpS1biDFdtXLzufv/SdNS5QwZSQ6rpOJyzJMptcEBjro
pnp7D/CZ4QN4+vkZ/hR35qegigyJRPxR5q2KH5NNrQjwGGgoeOLRdJQgDwTw5iqWb/rpJbr+hVNh
z2NOTWC/ZCmREgJYjkoooLGG1OG52/vUTMhdWiX2AJT+5+eaO/eHcDrf1r/OtTT+Q56VNH3flJYW
V26opMYkjh5Ylhee3s9Og4plouPB6SLC98enNyo+q5pYLK0oaExcIBgSDXCSl2ygftIMkJ/VYbOD
ZoDCuEUoS8QwTDWKfE7XpTYvsTScEvvzB7YwrvwexSjcsjSge3XkjT7eCunGXELgL8HPY0+V39kC
jawCqzBBNwQgrRMY1IVy4kgF9IWsP0L2+SXsyQUF7JnLANxPQSNh9Ouu1g8SEHDXUACl4jJGEu7K
LHUmUGY7/wQc3EmUm6cMY1E7ius4feVSs9HHWaB2qVP8JPB9GB0XgU8SAF2TGsC39JDcTKO87+HD
m0Cprr+3Xpdc0ub+7PWCFI02qeCu5eWj5yrqK0CHx/SreVWGewLL0M9f7qUTzMPLDw+VkkqUB/rt
BDAjatVL/UC6cIZl6YOGm0LuFGcgirjpODbpwDI0NKGokFjgWzWYbgI52IWJEIAvRmyVbRUfOW3h
ufQBLsyV2KjE8aYex4dhrpS26qF+aKh4ICHxEgA3+Xj6/JmQr+YwixgBRRER8dCpSjR10XklMOFU
QUGhLoH4lFR1aPJi2vZJ0xqodzbGtG7sfFKQjSJYponyrcA5GM99DsAm5sAk9VAL4DCibVXow3KJ
7v2icmGr7MjhFSQ2V1XNt0oUv0wqB6KljzZZyHYVYKY0Ga5HLDlHvXDnWVOh90dCpUMty/tABt4O
EMeyQropnIuUOWZVo1ek4lVT4feVfNXqHKmN/Mug0L1eC9tpRBqqQqKwNFNM2EFBdv2er3J/srH6
cyt0Iwq+lcpzaz4cCPO2FLDWEIY7n7A9FXR31MUjlfm2k8Sbua9NuLQmofsw13cZik6JEu+qkt5R
QblDsaLdcLzfMhm9wCAK26qDeKiTcCcL+YqggKDUYyfAYVpFcuCc4ygCOTQcDaEWrZIVW7THKz9U
9rESmhEB2ZthJcOrL2km3mg5tqpHzSU03jVNbIv4vBJfQR00aJe4fF7rNqcBxV9tAi+5gIAUm9gl
q57gX2K3aurouPkZ8a0kMO3IxmMjZI5ON3mUf4Gvyin25b3Q+w+jEt37AX+HvuoBbPMMsGTkj+ER
kBlh3j9pmeYOYCXDXMQcixw+vnZfCUcpQz6JAtMKW4MIr6cJDGivTeip3uQK21glwj+6AoAcNd8n
sbZFkux10or7psm9POG7FPvTkuAfWiW6RS3BF7GeE/E4aMNxbYWbF9kGeC+rwX5ZHmFhlwjAIDRj
+KK3gVvTL2PfWH2rWkycyc+o7jDUOlmHc6UF7CZke+zvVLl805LxxFNN+BZM/tLe7s93bT9s7P57
27//H0lGdKYiUCB0nt8FvuIv4VtV/20bPeWQnlTNj9KRP77/bU+YQAoChQjR57mDhkUmZl7f9oS/
fqIi2wWejYzZxVw58E/5CPsdE3JGMT5TrEixZ/vHnrCMj5BQUzCXxZQRy3n1r+wJE5z9xwmUJitU
0SQFM38myVTUFisOSdQnLiC1dAqy91i5HZDpq7AgZ4yZMCW2OXbGeFiYDNnb2YQixz7OD0/u+C0O
fxCwYHv70ytYhOfQbxJZr3AFJTJk6TQY9axA0ZAz340r2FNZWnmK2i+Z2piNCuCw8Pr1Av7ftPP7
KImKt9foaSmGmC/nDz3Vf4o2iogQNqHVnW/pm6c2qqLkx/YNpdP3r31r4Ez7nWkMi2NpVhegfWPW
+q2B4xOoF4AqEKlGRCw60Kn+2cAlNHBVZrpGJUx39VkP8S99lMYgedA0fBENE6CgvyB6IF9Xr/8a
/gVMtrA+ENXliscH2ajn9ei7QdrvaiTLDVGoOzPs0uekS7GQU90OMMuyQzovQoqNIDerZmuSCqtQ
C8HP7ppwHYCkjqwrGO85AI+xQUnuwnLQAEZc2sBbRDLxF1uu8wdVbq9h7rJlBGmqUrgZpCrbESCh
TZYcegE56hAoJZASTFm7glfC66D62G9kLf6tBu42fykzeYVE17yXHPMtHtxeJfW2iSvsY2iYcsVZ
HBhVWDqBzDbY3BuMScckIw7U2BLRbwi2Rc0wTcGuhS9WHdRvQlVc6ZBd+Rg6tCJBBSDchbBcuu+C
Cdu6qleGr7DUMIUciURRZNeTPxlN/OCH722dQZypPfQhlUw2RPcROWDTrLCVtnuiUGPBXue2UqRX
Cji0ibzaiYiTPSJlpPM6voEvm7SraCKuB0Bz56QXlGmwgNHzAvjgsUHeqYOVesOJDbr2XVbQ/cTk
fg2NTAHvh3EwB5R4uE1WVV+6GPkkaRixP1NVzGYRr+FiQ+Fz6gcqJpSDJtmxX4WuxADqxZqp1o4T
nPmw4QD+AZ7hTQbw/1qB/w4kFOWmnTh/G/2ouM1g+nCr8in2AMfdpn3KrAbeNN+SHX8pwPx7o+TP
h9v/wNChM8owLn0WOf73f9K3+m/Xb3nylLQ/xo8/vvt9fJRmfSWm50i9Ir32daj7Pj5KMuIHtiNg
IgzZ1Ffl4/fwAWEUVskicrYUn6gLzRTDYKtBwqhrSKSpyl8JH8hafBievoUPANq/ZlZ/XEtNvcIi
ZBJ28SralOt6LxwETzYKC6okbSet5x+VvbZXbQZjKQcTVG9cQzshG+Tgn6J950CIsBvvR8+3Byez
40PvRmvJROZ3HW+TJ3gfcWTrDWk0ihW2BjexHViDo5rEgcDCkizVVtfdKrFR/WK2+PtgSW5hJVf+
GlIFd9iE5miWXrmpbcUU7G4jW+FK8EZzsogXedVqtBtHdJU1rJjd2BptweGeui6ug7VsESvZ126E
5PqOWMWqcAoH9kP7YN9xgziy1XiKJewgqcDMV9smO+aVe2nNDqpb7sddaKkrOFSs0320QiWTk3m1
mzqKLXjwFFnzk38U9uk17Hn2fJd55brxKhubTbjP0AxsYUddZvorOI0z+JbswkOqGX5vqLGR3PrH
VumN4TlbAw5mJ3aMw8pObbyt7NrynZvIwLaBq1qRLdn+OyzO8BuFp369DMXGEvIWeCxXtiZPMbAx
49ji0d8O68iFhYUtmDXurHVzK3R6BxvztuxWm9YibuWpj9UGNHBHNlVLXidbZvcOc5MVcftj7qFu
1O2vslPoTK5+gnlXvdKc8NRbzIT10rpVjMTtTBDU3NHqzMj0jXgdruO15sjvZJ0ck1fpRf/SeBzX
AVS+0d6Y0KhajcHMzqbrets76oGvYGphdHbiFh5s26zQa7fs5B/G7Wghge+IFjaxjdJSD/GVuM1e
p7tSMlDgGHSmNI9jZrUXrcqme3mv7wD0uy5uc7tcDe+ig2TVCsZcOEh0hHDBlbzYpavYhtWHnTjx
TtlRC9bR8gp7igjQ0TU7slWFs+lm5Mpm4kzJMV9HFjZw3cgS7xWvWEub/h6Yemu0JFysZjcvEf4+
WqKnXGUbMNw8PUaW0dT22Hc/oiW6vh05qY0ynLWIf3ttN+ktOUbP6D/4zfjEVqMbwZlnrbiCEx2S
63gXb6V1ulV3fINk5Q6UZbfaxqtwna+VTX0hC/6N3rWcKcxdfZF266Hm4khFwfHI7O0ORg5OY4FQ
aNZeazCjwDVU1vt740YOQ69MV8UKVYc2csJmYwk38ko2ajt7Co+9mZqiIViN09tA6JmJcRdZkdMa
kPOZkg3/ksgjVrVCD3MSD/OKxohfIhtDmpmYMEcyiSU72Iy3NbxvGa282ShgJ7uJieHQbIzI1KzM
hRPYiW6IJ9iqFbiwHHOjt6yEQnJNa7N+m56zW9RGbhI3udUwOHqRi21vT0frT7jZba4Ek5nCnWJV
+LfG8x9DR12lG2UF6ZbFb7XHYAcF8h7uQxra0k49oEGugpV0M13RK9D2nW7N4DnmBatuHWzTzbTH
NqWjHKgr86OG34bThgnTg93gUpOgeQ9zf3A6UzMI/v0du+Lm02NqvOSICj36Alb7FvZN140lG6/v
Mb7fW+iT+F3f1EzwZozMwpHsekXX/Tb2OjdGYNX2pdc4g0WdDtR/g1i93eKXIwfFKqOnoz0Km+Ae
Lc4qzCfVwFzDnEzVmC/uFTF8q7h4KTthk/9f8s5rR3KkydJPxAa1uNkLytAiVYkbIrsEtdZ8+vkY
Od3V3ejB7H+5WBQqkBHUTndzc7Nj55xWf3SpcnFQXzwC7nE0vmWX1UfBxTOfgHrkAah5up4coCXj
gjl3ySx7KEnYYC+vy2G7bn5efo+uemRHpR1xSWDffuwxBPbNrvLUINqJ3uxmNrl8t730DjJmju61
7uSojnRErMpR7MTP/MkGkOEvAdQfdCrBLuzB/gm20RldrL6NFtAewkmXlZi1T9kL1YmnZpc6xovx
JXJbul/yGaQoA1XZC8xAAt045dFMx3DDJ2M/2NQCBMKu5iTxoX6N3P+NJheXnxXEX1Z0v6bM7fe/
TJmTkWQyYAbx3Hj6GT0kp3KgA7N7t9kBvBR4J627+q1rOjwBTTk4xinmTZTMVSgV8avgPoOi9AeP
DDwjZ7LfyIP7i1fY30undAjY2eCUgpGWNFxQQodlNxypfGDIjf42ZAeuNrtfzQDn3mdqtgWbAJXX
MSt2Xgtcxt66zTZJssGNPO6QyXXkaD2QfOjEDiGGqvVNTHnoIRRji1+HQ77fTkghF31MdIrL7Df8
FWM0Gw+CDW/w2vloBoOn2Kaz/UQPet/6c7cjH8l30Wn32ZPKiRoPjAldgqxakO4nZ+Zht5M3nrRP
6Sy9+/EgKY7CSO/OvNiFI9Fd6ZXpnqPOpjM5ht28DTwdxQkOZco8Mhw0nsYkrvhYL56cseFX7+kL
56dd0Y10Qk/3xKD3V9pTcgsv4Z/u4FUcOB/NTZ8Sbvlr6Jlewy0tP3ktDnAhZ/kdFtDoGVxc/Nod
G/qOGqyuTsvlruAAoeA9gwTHds5+yeu06KaWHzNmXRXDZwZEsfBV6Oiu6I0uZXD2QuhT4O4/2gwM
By8TZAVzR+5tEyNqAAwEBHIZjQy6PaqM/taVK48kBYO94iIlzwBGQTtJdu6GbrjfHmdzlXp/OC47
LAFvb6G30EDsIdhb16Pug8Yr9+tn8zwdFpqj466JQfr4E0EY1Kd4T33G1lFdEn/X7U0b7rJDKo8O
a3qR3wbkRZxn4BM8w0KHK52f6CvbFrcLCJRrUnhCW2g28hd+zl9bI/fcfMZ/kXkAhSe/lrmderud
nXzsA32n73pmZUBvnrUTjtigo3CbdmjP0o+3a6l4edsYidzUix8dU2KqAFTJC6qDVneEPdpoXE32
gOU8ukR5wjbt8q0nY11EuliM8Qi9NiCK6eJ3OCgTOp23fl4/x/vK0xc3DjBXu45lJlNdGhj0b0Bj
iZ3T80RmZQBLe23f+jJjVg7iYNoJjOKtpyYXM5APoy/sWn8XOtPR2ne7ONiGQ88upQNyDws8egtu
SIyri4l2hF2877+pmGHrtNmqPCAvSZfZWmyiaVl106KI+3AJg14l05aLR4sGDKm7+Trd1Qs2jXcN
IuZcuFt719yM6mQ73F+Xs9mZO/FGFCYTfCS/5T7KIN/aw0nYB5giAxJTH0y8l+lCjBlbYjKQC9zV
gZEQYotIEjho2dAXmFZwqs2z9k1n+Ir3JTCZYlpncet3Iagwa0igMfyrN3oAXr/Mk3RMLinvRmQQ
ble2bMMnboAjgf/q4LbtQrd0a9/iOSOuLe1Nz3IrF2fOyWlk4CiH0RUPysO2AYh+DG4Ji7XNPNto
XRxpM0Mir5qR6ij4nzWPDur81Gl0EgGrqTuI/NmhK9myJ/l9TDPi7myzHrcynghNuKNNEMHOnuLv
1WVr6uagcaM5zYD1ZHvtWbjkZpC+hLjY9bUIQN67satgn5pgPa76ubwW9+UHGtc4Cj2eTYK70pI7
4PSMLondrAsVDOORVYmHgk+QnaMDwKbUl3Z8PZR+ccgOkGwiUnoihxRf52Nz7s7dD4rE7cW3At3O
HJwgFC9fc58l1Y578QW7ctC18ulgduxOQePMdnJmVWTn9oCXVAW1n+woUmMvvBEXxjEbsKjT4hVt
bpfA+qRx4u2fT5zou+CgdxUQ+vc2v6X2eEH+ch4u84nCLd90e2/1rKDHUZt3tWl3nJ4oEKuScK+E
jnWpd0oA+w4ue+aI+/pIyuhFo/SaP8Rn47XRX5fW0084Yl6MQLNdBCZLCS1AWpdVgJ3QLKYLKutl
xJjs+2O4r15pXzqK6srXgVVIeZRvk0BUx05e1b2MB6d8Vb8DNL8lAc3DvulzxO3oX5If1qU96rci
iLzchxUyyUCMRpET3QVP8NpdETBF4mZufqhEiZ8XBUB7ec4CTzHi55D1UuHk9ugMbmh/63cZnpQW
8IPdOJ19wzd9L9+7ityFl52SEyUnhjP4KLP6tYebt+vyd7XZoYyX7K2vmmaD6O8+y88hGTL6CX9U
L+yMz7e9XhCMvoobBvKVnmzShtV+W4dZj/dmccLOT9/V+Sh8xT2lAwrdKdyheWZHL0pkywh87tcg
9iundNMvEv3h28xLDL9N7uTP3ju6uBiF1iYkxkjkHg3H8EAO2WCuWZyBMfd6vi3u5oaOuN3qw2uM
GOMmwotOYWY2ay6Wl6JrBbIvIWq3Oihl2f3PDrPaNw4FBFPC7cjfin2yb734smr+/HPxqUHgcpt3
Gyb2zPKLVD8NG9oyw9bkStyFbQWRuRPusg+u099uo8dPBnUdfc+fctRlA9BZTG6bW4cThFkL6dP1
joXo2fDo7Zj1yE+9wtUZDwNrPtJOOJ5lwJzDi6PvOu+9ozDRcvPONmhAHPJ/ewEpXujmbG+dez2s
zuvPNNj82a25tiVIb7OE5iILUzS63J8EbJRuj4ec+0b4kDnvYVBs4Nk8E6WWGCS8cxYCMr8hSkmT
9cyLBvZ/sRFrx76TnzxS/olPLVEc7MsuwvFMo+b2HDQ6y9Cg9HpudnBJGfMkIUZ+cwctnOiE+dD0
mxcoMHxrnwdz0HL7AKWDbU+mX2e+ajyAurMO9KMX6tOYChqsX/e2+hnudeuYzL2pNwawNbDaYCIN
tvhLH8SbGfa2VmYJgFHGLTiNiV397PAYBR9iOy/1EE/G4xdtDuCGcaT8eC8ekku633xsE2VuX7ZZ
gaguLLg4YpQh/WCpzQyzLRcFvIq/RNn+JZ/yITz0b8vYLdHyF/fbFOakWKpaOuOk4mmiLlwSWGJe
977jp3g6ASPmkFJxWADwAgw8q4l1BYtOxreJpWpwn1APxT/b3FxEpHb5bfO35j1RVSIcMQaO+BSx
JDxTmwjya3gOz+3JurZ72Rv3UyAR4bDwWDuHGBNO9XTQiBl1b/nL4kW7fh/iI0+OjsUWsf4EanbF
oTvn/nhsdyX/yXVuk8a5P+r7zSIOvvmM1j3TVuyPn+ZPs30zmISKoHtd7fLandPn7sc2DUgv2/xW
ELzJPG0n2RVTQHc3jrP9bWRwF8wHm6mi/oJ/4mbnme1UunPsahCO2SubR4bRZtUKJ3VjdDbxM7d5
xXRhGMYaSq550H9KOL7Ej6DQw2infknjEVgiSLdNKSsLywkXles7RE6cxc+5ROp2m9Pqb5PSzHib
XMwE+2xue3if/c270Qg04DXb8tvqbr7BFr4D2+t3GLKtIZhLAyHQ/cqlupg7jHE+ZdjB7YU30jGN
qMzOJMMPpXLvdIa7XRHKGrHoUFvgSWPJZwd524EAUefrzzw6ZgBEuje+CXfI6LAHoO4PCUt9jVl7
3DExBwv2UvEYHKyzEj/FVyJTjv/T+psfabklHuLmY7Na4BkUVvZaf7Vu9Vn8lN6LegdoOPbS88Tw
3owIymGR4xQ4YbVDOQqKxG7rbn1y4u+WpdZxOUb+K3LNzrAn34iZXuz8PusOEsObAdltS1sW14xZ
8PAsATEw3nTdXMQB/2dz8RQPihXq/epD7qFd4GyO4UzDDXumVmxJjdXYXDokNrdIDk5drZy2RYnB
eEw5LSe3KQz5ll+i2+TCFOxtIYcCM1Pijf1vJBjSg5Px30brlpj9y2gtshr8WGwa5/CHdFUPFjQY
+Mn4e6/i0/qsZ7Z8Hv3V3RxZE9O4uZYUj9+E60SUuf+i7ZNn7VYdiard12/5id9/og7hKzvmeM88
mLgk8TUkfrx5D+EtOpTP47E+SoFyWH9WxDcjfB7wIUQ5Fz/Z6ziG/YkFNG4MS+P9iEvMIs5vd8s1
x9fQb+3ReF0PxPfcbs+k6WWHii6SnIpTxxLz/IXJEV/SFS9gx+hXXknQRb7JX/pDcWIWwqGVmctC
fyDI2RCa0Hfdnir+yJ2QCLPhffbVY3O0rvke+44VJ3xO5E25QrN2NPYsvb1tgZ8G1geE8P/n9Iwk
g03+n5O6h6r9/l4mP/6alXkc8pGRUazfiOlohiWRywXNoHGyj4wMVBiWDj4VmPCWnX1s+SOhS64G
KgpqzE1VVBSKp/9M6MrWb5KpmSSJ4TzeMj3Wf5KRIaG7Aa1/DRkST6IKmtcEHEHuWEae6u9DJzP7
uFQUEJhAWnW3aov52ENp6nZW1vyO6Fy8iOE75CuFVxVDcsw1bbpXIqVUjx2Qn/3co8D+UlX5BmIK
Zz+PLf1zOyNwn8n176rSa45qmuvZAiF1AbbXOo8jta7Yod22fEL0twig84bPcC3r1yqT7h+n1ihj
kgRjuKlpaB07qN7hvyDLC6nyBTnt7kotsGrnU1K8dzpcTIlZG/dWkViqKxQRd8JUvC8isyFp59do
bkcgYKHhPQ6Y9Sc0No0vmj6k1D4W0S5Ty+wzJdgfx5Fqh75Iq+eDZOnJS2WFT8N2Ph29Yied1uEM
e2fhLKGMgRNmfaF8V5bP5UiRsCol38IiUs7LY8PHn3Enn3thlZ2Fin7Xygrjj0Mex20fohFeGq0a
qHFm54/zbb8/TtD1EZY/72gCfvo4/td+kx6l/jCa8n/fxp/nfBz7OKRHyZIC/7jytapGAdmYxF2b
dE/m0BivM73guhGf153CtyLrL6aRvT+2SfAwnNe0+vnYBsFkQVknXISPjWIWrsi/R7i023k6bYxP
UzLNH1+1VRuPlUwpQa6M1KoA0TmsjWQG+YQ2rCmV1VtlxaUvznnvl4pYvY36zOQb5dnusZUs/+KU
qRUf9G3neJBptVksT4+tYRG+h+osXh6HmhQLRmpV3x/bhJg00oBgcDEx5c0k7i9zhb53EWrzZVZX
yResRLzECAj6sRTLl7hIVz+MZOUypwY5xkjSLnO+TmwNES8VZigc9Mq6FE2D0VUX4TIXJvWYzRJf
q85ofXahvBtcsw/WJ78WUV+jaFyW13nqKl/Iy/paFWDqwnRpr+Go5v6slv11bpF3KCZruEJZlrI1
nK5xpxKFgc/gCsBiozcTxOs8CBRM65FyrUwh9EKKqriabnkzohfXYhJNL1Qz6xrFyPgKvRFeK7nW
vZACo1s4Zpo3R0JCEWyuQv0iZ7dZihS2qsWNeVOC82Cqb1gCkbOYzW2Wl5XybKG7zQh7bVcbb3FO
kdgsadOtiLqJ/cr1NsfJ6BVmI92qIhs436Bwtaj35qrQbkVI2mNWa+M290LjCV1v3Spui6uZwi1M
18qDSSq+z6FU8mx9ep+TFTF0apfvcTtRtZH21T3WYlJhwLfAH7b91ZDQT0VR5+vjmwyg+fr4azSa
eD8l6/d//L4y7HaZBL/GPzZMQlHulLErKV784ySPXXql0QNdCEGm/H1DPMYDiT1t+dig/rm1Qvs5
GKVU++cRWjrLfo1St82DSVBHb0+wjGnrQ15YOI+vvz4o3o58KsP6f25QolDyDATY/7LhcW8V/Pue
Ug/UEm9nfnw8NlgQE3glbFruPzaIQkS6edWGf26Qsmx0m1jGZdlO9evRUaknaUR9HTDev21oIFlw
pDEm8PP3DYVpSk685NI/N5Qq7o0qU6v6OP2vBlRCncg3DIb+r+s+Tmp0FoEZAA3/3DCWrWZH0J8F
/zgiiysUsMsldtuBMIpUJAfKx4xXjApM1MbyqZDWcDcAE/anspO+6jA2CWJEfmFNhEtdMAsmqhmf
p3YSTxCuEgMtKjsU5e5Lawl+sRr6N72B3amA9oEBTvIvqTTYBzN9J/bVioB9N70UqvVNN0L1m1gM
V0uVLGo5O9XpWiMP2kYcqauIm1cjGu8Kktu/U5sn85hxe5tSGCjDWPlURKV8qjSLIt2Isq/tozVh
MBgqzXt805WEMaUJrK+NJr9m6doHY0NWJi2j/DonmaSC36nMA0Qw58dvj4/Hzn0XR06jDdRVJ2tz
7/Kb2ojtra2iFlhBElGVblrXx7bHh1E1NorXJJLDJvv4WFC8v+TtzpCkxlshDTn3a72cJIFYYTNn
dwi2sruYhsm1Wenpf/40CHl2j4BXxMlwe/wct+zeSHnQ4118HPzYSZnj17bu+uNjr8dPMK7WSI9T
z/A4/eO3KR1ZtNRqG/z6rdHCzpWGWPF+XaGXJx3+BrDrv84nr9EURFJK8GC7wY/zNUi4odiAXdge
4fGbHlfLkSn0ORuTJXIkYRTOujX6bUk13tAqrmLKC7Wn0fLaDdpWQww8Ksw91LPWV2PSlqBWw4Uq
fH8Zu/wNPgLJVzvLBMem5W9aL7Ren3Yk4aDjfZuon3Y7qMjcsdK/dktUvmXGQj2ttCiHYfvK/Nna
VZuYp3lei7fObD+1zMJYUxwfa5sqxXDdgfCKnh7fCooO0zp+ndb+6yoX4SmKRUctJ8JD6tjtSNqv
12QQ33I9Xt5UtVOPOjIP9hQOy1tct9MuRy7czaP1EzxF07UoK5AkQpEC9ZbXN6kAiGeFcXUY5lR8
K0KQ+/LUJCfYOZ2mUKU3YaoCQbAUuMkGQs3ju9bm8lsDWP0WzTpIubY4qtlE4n4I5WM9LCSAYL14
G+tSCKhBT7xWEl7DidqGOkp7Lx07+npKEb0Y60RA+gahGEB5h6iIwHGvkGBIY9edH19loTg3spjd
u3p+n/BtL1N6Sk1ezEgN5FOtaf7jufNiXS5rX31fiqZ9GUbuoaDcH+ekch7POaH7HpSrRA66rNe3
sOO+DLEFeE+x55G6JoIU24cM9/1xw1u9SVnxOWoULEDUSm9KnzjUdLYv/UxNd9mOk98OZAIUQX5T
2nCGoGT+8Xhucx6bg5WO5Ay3jU3ZXXXEp9wup8pZGkX1DcGBFFKleNg/vpqhVkDVoMhno46jO0WV
V/RNAjGrw6dJF8YXjWtbSmq8tau6abFL38JJ1t+mCby+Vde+nrXkxfrWfOPNtX4pzAuEUqHxFveM
obEp7DkehBNUIPrz2FKJXmh3tdGEJ1S3zobYAe3I6/hcws1xHNQ485dQP1plouzF4tqjaX/prag4
KOL0HCEDhT6Jeo4Mvbhq95QS8rOpT3u9exTBq8+6IO/lMVMONTNPog5tsOrJDtkFd5gTfY/91o55
OevHx1+Pj0qdtb2Zdl4kClqQDK3mpEbki4N6mOG1C9pY/BYK0+LOxYYzXZrwuExRdDRNim2Klmic
CsXBpJ3CsBcPRpkFurmOXpxG5m3qqboT035DmxrDpRdtg2qnr1ZnnEGjk1lKtMqX8nJ8SkX9mtXW
Z7hOkpdyrvJ9GwMdsrLUaeK4tnMhvqn1uuJe9qzzl+TYruuLKieLPU+l3+pQXo4pGrCtHHdOKVq5
q/St4kTmcm8zCAbGhlytvJpBLMhfIxTUnMag4rIo5S9TVCtBtYx6YKz9JbYmX6j04guGcN/UT4no
LCXMeENvHTeCgSg3QboB1HGatd0PIZgoM7osQrX6kAz8rMMKg9TPQdMSWIwFYr65TlY3rPzlFVZd
NdBmHe3Hovl9hV+lzPqzZZTPVE+892Wv+W1o/pwUZUedumxbsof/QjJatb5OofRdW869od5N6Fu8
sDHeJ+qh52xeKZGHyafRzPe2yQ7yYhV+1MwBlFgiFBEIfHSqm8s1UFUFYEpVwJDSy95QROQ3nuKm
ze26g65i6d6UYqVCCVdXiuJTSeE4VCopvEZ6SgdoCIuk3WSPLQHOiOKVvK0BDi9HHXZsvxlApM1w
lASySGplSAD7aXTDSsysvSUre7ldKFNBQ9Y51QuwEtFojhpvppinoLL0Dk4QOT3n4/o91e20KZ/r
RtG9ymCWjKseUin5VsvFNengipARoonzWTnW7XqoswmYDovnorUIYjYkFtMESLBAAH9qXhuKbZON
8p/iAxooBd9PM6EFsxqO2kAgIpBgfFEqE2TUMpFibNrLWjUzOaBGgHqiS3fTpqdaZfCqiMBGBvkJ
S7vLl7Gxo0Gf7UhrPckgdjgN67s1ItQ34GFUXYdsh5pcLmFDd8o1Egv0c0fppCBPBqy4+Mkc0tWh
bvhpsvpnDYbJQm1uo5V9An0NVkuFd2noBTtMIyfXavkoVpW99tohy0PRHuUKSqUSWJpJJijS5o3C
nbQUj+fKdFA9yRvQ5HkS1JeqLS27QvzAXjG19OKSoCvU496c72pRjWzVysT9c2RGw3l5AcJcB0Ih
FwC6JBKDLYXfUVl6gtJ/kqP0q2SVJC1QY1LHIXY07tEp51wPojoSnClbQEmW0FRhyQ1YIVq/KERH
CqPlabVKdzFNMaD6hexd/SMeRbAvnQixVqrmxyoGvdTN5QHRjSQQFvUuhyDZLQGc5LgqKPit0lsz
za6WtNEJCoE8oF4u9+ZG+trIKskhQ598Zao7vxYZ5KpGJVVcSQplZ5jadEUBrcs1HE5xhvtzVi79
GvTRMl3WZa32TTa+RqUw+Cw0SMvJaQBnaPZVkwRwsTyDUuNDGktT5o5csjhbKjwC3XplZUNXxLLe
S8uZYaO5w5JTdBIYTrGkEq/7ghzlutWqNfuurWDV6NrDZC6EibQRc6TIx8p4Qme2Pi+W/iyjPXaa
9eanIsv5RY0qk0L4sqEUVXvRFqICVKuQ+hCsbzl0SYERS7mbdWu+U4xyZ2rNMR/V7mQ1F7ilgbcI
yugY3SjZu14r459pvKvrKKKdTeUVXtwOMo68PIjoulIidI7b0yQJqtdWIHMLsxyPa6mcB3VZdnKj
3BtD+7Lmh1i8iuokvRdo/TirQDJLE9Uz5xJLNTvF5CKlpidAgfS6I4y8EzWkA8bLkDObdvNZiQDk
575QVMIbWqParjOEswSjmS+MSusm69q/hS0Kf3PSzq6ukrAvZX1vjU99vlanSvk+m5OKGFVGEm+i
N2pRYx7GqT/141iehWI9ZrlZHrLESD3NlF/H3LppohW9dFsoTIqN45gKilOLpX7WajWxp36GNiXv
d/rUq7ZaZ2BEpJA8svYzycTp8wDwHw7VFjRhZ3d18U0oNHGXdENLYKEdNVsvxWCIZgYG9ZTBWIzv
6zStT1AXXJa6131NmSqnNiu/6uAh05RF2YVplu7mMCGdlEVfEWJAfWHGuclzqtUTM+aNV9dmpsRR
qzPAvWXzUpZ5uw87EJyQ5O0rKvYZozUMTpHyNVZa8Wo2q3Wwuvmqm5F4NQh/kbmahd/TMI2fDDPR
3Hjuu7PVauZxFlRY2axVfoN1+HVCzfcMayG5NlnW4FxZfjQDQ3lNmltDkOwcDpmjiCEMT7kcCYeI
yc6Ja7UIJBhTPGzbxhxbl7dVjW/GOANI6IgFRHMkMqbl2B9otVQcHL2OxmBqVeFqDgkfouUOm9/N
m11dZUCvtTLzyKsLGN8SM8QHyOfZT2DXicrl0kd9fLPKH5Dam96cFYmXo97t9yIuvzS/h0qtn6rF
AHMBH52NxM7nsEuPXVcCJGpn3RV0zHIiho6E2KOrSflNNClcIdjHatUkr6414vtk7eENBKttJHa4
hemI/bwTeKjCWnAkvQ5d6Ml21OjzePGrhfCRG1XaqzlKL8MtL43KnkPUc+H/kexW08FT2hb0XnYE
iS1xXM6lGN9TiB1rGsWm4uVdLSx/7PRXRerfRih395oA+/GqLMcl7uuzEMoYh+0vPJj//itUIMOB
8jt3PzYQmIEveNvn8ZFRUXe02tCJf234y5/yolJm18iD/3GIGTUfxz2+Pq43y7MQqKP++dc1/+0+
0so6td3aEYD92/392lcrs9aLmpVU+naZGuLQP+70z8vKIoFOuNf/cTes1nTvkWj4j5It/17l8tf6
uP/zf1cu8/9QUam01Y/8zxmZYzXBKtz/LSGzHfGRkFGpo4NVnoo4Ei8kPRSAtR8JGVX/jQIYzWJ6
UHXJkjaG1D8SMuJvoqVRWicZMHEpcAD9SsiYv2lU34kUzsgibEdoef0HFXaavuHj/5KPQX+UellV
pCJNpMZV2W7ib6nMGtbJppdrHMAB2tO6JAWxdP4aJcyLczgdpooch9Pp0nSIO9FggZAz4NeEGrrO
jAIRJ2tXlg2A8nABXi4aiLz8+bUZVoa8AjFMWkzYllhXQeRumz++w9Ub5DHhTwFv6FCujZbbbV8O
B9Tu98LwORvheluoo1Fw143Fkp7K2dgL5RDZpp4mniWrL1YTT062aoJXZZGn6iV+q2nF7pIUoj0z
SXkrpE3O0qQVopL17EhD/kMrpexQRIPpjC9iAVF51ihNEMVEnAXzZaFE3lWS6rseTpFf1Cv+cdSB
IdLK4q4V/VkkitFGVn5/3FhpmW9zZIhfhgaauFY8jKVmQKDXjm7YNaAvSpw8PNnM6Vu5DDpo96ZI
7G8z9FkORFNEy7CKctQhJNRU+wi+GkdbYNuSxBCkbM2iNxNeBAncO6XpUtFFb8VajpesUd1YBFop
ReNJ61dwFsKskYKQjVsPkIsldBgU1bwfSnzSbvMU45aFe5S1eZAPoXrqG8UtYLY46OV067oREHpn
UpKSLmSErbW7VvE+LerxSe6lo6ws6WbWWDUM03KR8xQgSpbPkKEq2X2FQKIzkTerqJpIm+eqDyA2
pxhnPSPwDViEhJZtdct6IASe24ihnqFFbKx1h2/We1ZBUb0wPC3FtyFqaBapUWyh0VZfziJKISZC
pOba2vnYfylFM9vlrE1hjiX0YmSW07REk3vCpC5JMD+1pnPbo0TXi29GVvlIGliOqQ9B12m5K884
2VGYv8Zp6zRwEzNRKpRXJM2pTmGzbRrWIkZK8bKu56fFkD+vi2b6IR7oMKqCZ+L8uVm8mK6+dl+i
irKgqU/tau1XX0lUUDZD8ZbVGVSyWk00+fEkuEesHMyNnK0bPDE8ZBZM8FUBgWTfcLSU4/SPUb5T
U6LV6kgOYSbw1yhAwPAYbRaVVyECUFq0+a7RtE8LUSdXXYEsVk17VBJNdle9LbypajQ/mS3LGauO
+XkO8QaRrcTF1GPfqs1T2aqEOZC/YQ9t9tAOzQ65pp4h2CwCIR1vpSmRBdr45pRFmgN6l0BEhMTF
XBMziyCEe4us+pSsxgvMmPpN64k3x1llsjBsrmVvUUbW4iKleT8GjUj8ZU1b4WAuK/ATI/ox6pDi
doV0UDN5dCG5X22o6bS8t06Pj7qxPNXo1osprUaQ1AOAkULfjaIlPU9h7ZPfpgTKKNE1Nso3gtFW
MLC2j9qkvs6yG9d7LdW/sWTtXR1S270+CiPdiFCuYAmzA6cUtCeVvO7suCMLt4oZfdLMvWmAEQ0n
Fwhn/i2RFupzdRVvfkItIO/bl9AgfMbIG2DLLDLn0Q/6NAL8TozGykBQ9qMCQHAgoK3J7+NYw7Mn
TXmwUikMwQBaZ0WjnsaNwE/tw8YxdG5HbmILHVSK3UjrnGvTeKrlqjoaBXrNcejLRAXUBkMVCjII
9o61KI6V7pA3KwkMpsEqaJmnTh49EorGvrmTcRnJYioDgpgm6B3RSJxuVQw/rOG3hMPR6UYV0HQF
zlHJW8k2Ko3iMs36sVTNM7G6+R7BjirDQ0QpUdMfcEh+Ksk63ckAzPc2L5M9k9oInSu/sab9XhWQ
DNFNQD+SkYV32BzvU5oP+1ovvxhi0x3gPu4OOfR5rpHrIkNs7Q5DmQnNTh/0g1xGTWAIRnco274/
TFL2t49teZGE7ZNB9hwQrBw5lkQeqq+l+saj+E2M3RHz+pKHY31ZV1lztDyZ6EOw2LS6krqyKO9y
SP9Po0GIMEtjg1DOoMK2LdELtdiZZgFQoGpqX9SQ+aMfsaoErRHKzlVqsyYS6ea3Ru3z+zBlBQkM
E8FdcS5YYRjSUWrS527b2BhW4xJ/e0WLkZi6PGhf22w/IpX4TlSJmqxeGg+mML6acZqdQ4tsTop+
IgtxGdAotKtPmdn8F3tn1t0qsiTqX8RZDGLQazIJzZJla3jRsjwwCCSEBAJ+fX+pffqe6rr3nl79
3rWrXN62gCSHyIjIiC8I8T0O4bnqzoQCp+Y2q++zvq+z79rQP027zN7PbUuWXawR3H/rU9euLHXV
JxVh72o9jC7WIywfRj4vFLUBWNJnk8YET8lkZ+o8QBSDLBtfKdBRP5M5b2GJBG8RxS8eO5zv8wR3
UVHgoDxfG7hOnCkulLs+iK539REqWmdNS/3xfu0hgnYD9UymOvXDO0zLBhvbUq63tRG3hLzF+iV6
2hUhug+eTsGFGj+sHUJRMtlrbD2y44ECDlW/LNTYnjweQyJoleq84cLSN27mqmJJDfGOTzPsK8jv
g76aWmcH9Jtt6e7rr52K9MjjrPY7q7hPmVJPYs3lt68v2lCtI7WFtaMOCENVrdLr0/SpB+hfhB4/
0eUvg8Lxi+TxmGa9/pjGRvNzNY6Qc+WPijyup+fSsAAcmZO4NwC84VGtpw3te4gr2skxzacDlZjg
NL2R/+M49VRvboDq1dfXwaXNiPZoV8O873ztYbfi2BjpFPh/bHfHQ5Uf50OTKXq5nvdKaVtu3qaP
SXKrCQ9/XLPIYIYR/teTUdnAHQLoL9pMsT6OF8RYknZHzy6A252bRw7MSW9mnEQsS0a+qMo4uin9
eX4ekC9W6ZL4O1XpwOnDvBPakeZkQTb1caLen5X3yPrauwAJ8u382fp9eV2qxwEb6kXTJkVLnJ31
mB+fT3vVwik1kqPC8l6mWqP5SW7axB3EvZ9eWmWJtkJs7FGz/hvw2EACTf6rsmqhrZpD+GdEFg30
vymr6pnF3Oc0s7xbKT46qhQpxerRG0/2reu0YgEFaWGOkYSQHnUqiZaxrXtqrnQBIMtPhMLXValb
gLWPUZEnse88jFQ0djvmqc/RoCl3SXI/KN2FDNCuOE+fTxJc80cxplwBq8dSZuWjj8MHTNhjmtT+
8Kk03rCDr6IOoSpUS3QeouI4fHd7e9cXj8xThpiXfzEwln/e+L9wV8z/W223HLLuVYhztj00pIHw
V7WdeCczTqHXe7p1fUwbND1SOC3VazkyHpRHdlMzJQHrrDhCcY6X0dPCpzzQgTIfb6znIlckUxjM
X2uki0fcs8c8SUstVFD2VuXrID9dpcqOoZLfnsv03EHAr+swS43D85oNRrEkHZ616+dLgzENNKKL
UZHo1TpAMzLrEsHAGvq6k/2iiNnz5uh8qCplvinm82taxiWkVoM+ptZOTO2DsGk0cxwb+UK/na/7
lOpll2S4qe81+fppfZlrt2RrN+A7YStDIU+6ZtGpdWg1WjopHTxmN2NQ4+IdpMv78PMRt/4xeVin
AYfYDu6h0fF8Z6qfj3f32lD4CB5xoD2vjl/SR5eCcGStIVAd0sbQhPjrONk0Nc5kSMBpHhldSZT8
He951xP3AEIMAnmAk/bhW3ha1E4Fj2VXoWOgSwzPuOouyXFkZRbcbcU4UUCEvOimIHW8AM+pdbVo
ofwjOojdug7yBZYLQbLD2tUfajZOa84+sEjGmf5+qawysq4tebX97e3WZWZIUBzRl9eGyOCKIiHd
NQHT2tyW+BKItj+ft0fZtzgziUngLMF7cGbgwm/nhF3Xq7eL3W5vVOMrz6SyFjC8cIrsKhOZFA8s
mmkONrmSvQ+OtPmZKycF+tewJerCTtaJjFyIbbyiWZwR99s684sJTqyABgoqdm939mBzMTK3NmJ9
Eud7IuiII9A9u9fIm27Qes+2+nbufgoFDxNVJc4flKKe/fulIQMc/yYjHHBuA+IfIfUBq5Yr5y+x
uTlVGY3mSS5899CuAkgigthOlppBxPEg2egFtfyK2KGw7ZHpgJbQ4MtOnR5r4Vo5E7PpPxRVVoK2
B2uTuroBkUXrMicDSB8OiUuJTOmKPrfRsSazri99NnAyW414k3c67HZ2FLvHs5rr924sD8/1a7Ef
tuZn/kALHDYQ97WncCpqVlm6NX10uiGp0BM1b2/iWaIQaybhkLcheaI39Rs0niEyXclEToak8SBU
zLlUbDPPWNSOERhnY+AfdR0wdvX4I2b+1+Hz3xSe+/cAMSKJyurnr+4e+fl/ht8O/gGnlShZ1RpC
5tJlgcR/ht8CTQLZqQ11RlVWlyJm/D+9PeY/wMbiCOLXjvXHRfSfPCXJV8F9BLfUorqU7vzP6s1p
uoxM/8sOSpQv0b+YGpo1BFFm/73UfJMmKtRHTs84HbSqjYo+6vZPQHnS7XHWCceznu+XY7ZIe6yP
EnzRNUUID48FdmqS7dq7vruw/l1iKzm1qJW5fj2fjs/sBBAKesbDmCoZoQLmyUaHs9Ju7vQZYStU
1VBvb3oWr1pTHznZgwS4ymBTQSe1S5ski/K+AF3u3DCDdcSxa+uV45nIofRxI7qLQq3u8KpOrM4l
CGr5tChh0ScFCYFl5SotwpgaLndvkHCpmj9JiSkQaPqFh1gFOBPrvqnUjpSwuCCxUNVV8aiGm6KF
tsSAcWZZocY6flY9uYkUf8n5Epq3Zp81x411o9wCFqbDe+oPbnlUO4SixiFJdiTpPOFHjOJd4KFf
pU7VCRDJ9NGggjQw7NevpnXPAT12xBOT1reRvBVaF8e3GlnxCQLDocAOBn+KO2LQBR315NLL8zez
K5xs7AnyxbKCXmhihb1QHwLmr/Cb2M+JlTscGNuDN/Wuw2wiJCRH/h3VqnRNh168K9dSDKhlgZKy
wMUGxlHnyaYW/5gt9aVe7XeqJ8VhMPJTJT29+kW1asp2gNF8QrmCu/hYPfWUcxeG7NY2D18dlONW
5+RR25nPlOCH5P4c1fYOHZ5yhSQ9A5RymhviSz23YPQbtwyamwzbrsl7buhzh3qDrXnxy16Pajw7
fltiMlsxSJ0jRQRfPhZ65Mn+DM2hjv2mKnu/MvM+aLu5fdPh7ciRUG800HbAPJ+taqcmD0yomD1W
15/B2ThXQnWMTTewyW5v7MldOuEazoMqBT89VZdtYXbXdS51AP1xxm92WfeFgUpJ20sbjw/MokOM
qd7gAAyV24UyXk+CsHCTtCIZcNAt57I6tOcqiVso22T4cMqCS5XqjVaB1tB01U9Vc4VizR01ygfU
o6IsMwm6GQVYtNz4swgeR3USc7ScDXALtbrJKrBYgkZFKOdAmVQabTkPzZU96FcXwGCU57nrooa9
r2Iker0ceit/Av00D2i3AYGAIFu1j+d1GBa3B8fb59MNandhGUulJCyGv4P1l/pJP9XQ7zhpHMpK
iY53LJTN9ZGeOE+TdTwmeGqjS3bc3AtrE5/7N8ohjFuqG/R3GqgSLZYPHODDGuqBZvVEx2s25A52
xuaJCyU98kJ5ghA5Rrmdf8a4W4lOOZ/U3tpcOq4kKZg6odSayevGrx/kUCXdEw+chtOJ5sSqNa/7
zZ2TOFYm2LOLXLkPwCWWpbq5XOvs6NRqE5xYbjgak2t/3TICSAMSTVt+EF9Y1pRWM3Axt3PrnsvS
i7XcfQm9G6KomjpJnbf8l+NXlkvRLjSrvWOYsfLuxuO9aOoNvlvQAFf1p3gka80wda5EUhYp9tR9
wJy9kPBJ3kzMMkbTPmkJAR+2ocbChl6W1KR+Xq15iiNDqLH6o5j2jqAvUkC1QepmXTYiHuQHA37o
UuJse4kvBFghV2r45q/JAxiHY9SKpSLH7hofS7egvFJOzCylwIbrJrWQcamyfWrmzjRywAT3mzHu
KtR5B9F2IcpPswcaNrkCqkcrPtprGt6HDz0cpo8LASz3rVEbiad0CpaPGe+tuMZdzYZGFOhNEKDa
zs/VcWrcd9ebUwvnppA3bQ7HmCTGhONcOd2dB4eFFpEdVIRQxK0oOds7D8NU6Yi8sfD36Ai4nm59
STVWFR3cifRCMHBnbFKOPoRFBoWbqLdJZSenOKbWJ8fFd6+tNm1jbalmkBDn7t0tQ6WaUVjnOl7r
W/yuZwPpXyfzUefXWWrNOxwnJVFBtU19pho3uxzOMu7LsCHSoSrPg/G9IFMZ3U9P+pIoxuEGeN5d
3MrWYYljI+d2EsV5dvoj1OWiJt9NpZLPa/scyn59SUVkyly/f7SDwVwKA6LqpKSkZa+mk0tgZFQb
NShshLsXb0gVM/KqglNTab76Lsdb6JQ3uMLifibr0cDfnBjk7po12eqD89vNtgKtArZgMN1Vh3bc
aawzZM2mjbjr9qdRp/4zYyp1UhRwFvBgOxA3Y7gxLs7GOF4pmpNd58+KzbvWkpN27cibvF7ZJ7KT
/AgFs06vpTU4PrdWUlP2KVmo6lJ+OLvz2IHc5i6NFd1jc2M8rdTVUvyLBrPRyM8Gp8D8yJJztkc1
JcTqB2uAmdTYBKixZGtKlhDomL9hvqlXda1J0U2CE02WjcopLtWcb5hemRmVqnkXFGOaW0/t69aV
fqvzYdlMnKPC6rPlmQG+tMWkMKz9y8YqEFFD/JbVvdsQXUZdK2cjX78vnTmnbRuN8lKSzHhPAF/I
be3VqEvMm93YkVDq3KNWv8nXbR/Q4hrpPJVHS3aDJW2RRplBHWx4vdxhQ3s1iDBpX2a8wwwWuo2h
93rH55UXdagBc8zbkTOsLl6csyckve5pSrfVzvJV5JfHmTCPq/Vm5QauPKP7uhJpXgxytmvnMzn2
l/AWE//6AGktX5d61cOQnW9aVF5c65+Pthy6F1uSljV1U2acinRyamiNDE1IPnODXrfPdLBBvUTD
Ll2jLfzXMMkOUZzHQ+hJM1c79nVVUdF85GrDA3u0KIh2Z/mhh0C6eFpedT1+kzRFovkQG4gQdOaq
sSra625QcDWVPNCDsnyWWE88UAweocrEjR1JICWC7E9f52bDQQK+eDk0HRWZgVdW/rWPyfds2Ipu
DhpJaj0mr7b0vVSt1MFpqCJIGKHjgLbIPezVjjItiGhTTR/FmqUk37tRy3E/rKKm0kbmhSDlhyE7
qCQxxjL+fI7IEAx5eSLTpQxS4VxlChdxbA/urdT6h3q9zZz0OKnjJ+nzA6z8GFpbSevOCR95vdrr
jYuOfY2so3F6UcnBlEMxSONvu29mr8VtyIl9UylP3D6/y4LlfrdQQrNfS45vK4mktlwwf77rqqGr
1+qoUKrCNQk3ITVphuRdvO51ls+6K5c7FfXozNv9/jFIhqPXe+BO3gyPj8VrM0/t40ar6sY1UE9u
T7jnsqvvynPokmHmEafDYZfJKFZSNpUoQT5VRjfK+fpG5Nn0WCu/rwcSMA7J1F72ryVq1Xgb8YMn
t+upa8EzpTHMsfvirA5/zlW9M85YEU5jcGh1JuD0TmNJ0UEJqr6oy0ZSuZQOr1kf6/qoyZ3gSfSo
2xS9IigW/7oAhZkOzOpI6cyTMeBY8NWQ1wdfnW7LLioT0/Dzen4dQE6TOz/zE82tK3exbob1uYT/
lRCI2KGaK8T/WHYTh5ZUpIbIkkGCZKSQ06cRbx2VH0oZKsVeWSoTdZCuiaFk9+3yU1azSw+Si2cb
xLhQFo9jxu4x04FPWCbxLUODUzzKMxE7ziwaDrNEWOkDkGKeT3s47JO0OJKKXgwgIffEjAIvJy2t
8O4k0YyTAbUuVFJHHKcMX6v2OCTdbpBWYwKW/TOhrsRVPqC+6Bxv6sTvEGNI7VM5Q+XMfZllnD9y
uFf8WVjZkFkRP58olJzniDy7EpKqDv+MglY2m7guArmc79IOimOyuDP1OYrLOkrNm+PpDceQcbF+
/fq1Xvvj5Q1vw5IIpSoqgZtQ6BBDzd6k6DBSRCaKM9agMPJtL3eBlzPwai2ze3M63pB2nbTvisaM
pOQi7WE7vD5GTUFKdGe6r7nsnE0310nDv91GZnr81hIm5qCNUTy54uFspOYnd5dO2h3tlacMaTbz
xSuWVHhr3NcafkmDh0MAHTkl74OLSoiCDiDFJnr/3FIKJzeftpuYKVULSB3JqyFMm4LNVeWoXzyz
5+J4xVi43SBpXQdZ4h2NCqREQ3KO5DPqBa7iHqnfxsfPMnsgk54Z7CpNH98oqeedVfO3HzpjwhVx
KTHrU50vVb1MlQbSxT8VXflKdtW/Hy+5TslXrsuOUiTUGk9iMJQ/enHSMadfownNG25Ld5nkbeyb
CRZ6PZzXCUc52GhVznhLEW5jVJiP69CV32QmUEb+/3LUPSkkeMPVlV+ZyceOgpSatak1wKcU4XtN
7yRBJ1ZMt62GGtrUzB4c319L5VizNBrn/KEM46jLktNRKh3yzkMsVzkwA6kIJVKxP5NGJpcWqvWd
MGfOw8h0UzIOMDiKXP6fRZbfP64trBlH1geIZ1IleDkXyWSaGDRVSWqoEfLQ9KkjS3Qd3A3l/MRj
EGPlo/O/rFL9SP1AliwmCxCbpPDl+i117ZsK1Q9WrTqhvjeQPp3o4HO3fG3g8iNKTOO0p3keZ0ds
DunVeJYtX4Yr+65scmq41ZgOUhLcSmx3I6YexAW8ad9u0+T+eubrBf9cirvkkd7Av+hgOQZvF0uf
y1bpZH1S8XEQaPYldhNpW+Gflg6UHHpFNm84MJUmsfwsezL8Qod4FgMNrpIxBCS6dMKhVUlWYqBL
PUMqnu3e7OvD6/5HBCCFkHCfuiRtpILDVbS/lz2R6KMupVaseuwIxk/aBWHzhFhur3K+Jk+kWnVz
0JK10aMjCF9/AhMyBjph4mhYOe3GYzS9Jsr0eh0/ZKBDZWRkd2GsctSJ8LMt9d28LQgPwvKip/uz
kXqG/lz3ct+Vpi0aq6Ojwd6HAKrYFV8G8J2wEVw3q5eebN0R6rnV4ztH40wV46tJp2Upve9DhlH+
p3kZIReXCrfzy/q9EUKrxNADgFN7isa6MhSr5Oie4OpYjd1UrqHu3OEByrqJeYEZY19Ur3nG0EpV
ujIZnMdy4hYY3ZdyfXugTWf0rOPc5nabEHnKGFRGtXbaRyhfQxpuhSV1T47R3JdxL50it2Hq83rf
PRVag9fEfzlOXqbbv3di/622jfRaoxmQJy+Dw3AZ/h3GmCbaoE2GJsJMmzWDwa8Oiw2/RDH4OlP4
iqgy//XA//X0/jeeXo2YPLyrnCP+/+P7/sCwN/Xl9Fef77+u/OP5Nc1/MGR4fYmK0HXd+hd4gd9o
pOPxGIZUVn34V5yfbv2Do39i8KBgy3JKFr/6p+dX/orKf6oKr5/LyVv5n8T5URrq7+ciNpMKD7KE
QxgG7um/nRjeB3mD/6YeeBMWGLSaYLMLxMxbHA53saZajmi9DszgN64oL4Zrs7I9bYkBF5gwlzpY
SzZ/rkIFi3cnHYwS3sI6wFaUxjDePe+Xgx9IkbDznv7GCnc7CEXA/iTX+jqS8FXJ36bGd/BB8qrI
NqUH0hO0DHBQiV0kVEfyNAFucwACUufGbePgY3cTmx6oSSpOBU8n0A9g0+pjZdP+YIH7wUeGiVXm
vr1Pam5zgNv72/rjOQSrj/m8EzsbZJAOKok7AQGEkjRb6C6QM3GQtFENdIpk99X+DJQohGDoSmII
eJG7fZhiVdOMydDbdSMVHpZ3F4fVjm/P3mQ3wwPLhw8zTgbdzWLxo4mvPa0FxBeuoyi6iZMzNnfG
zgLykl1FuSsmWgRER1JqoCuL0VncxW62iQ62WL15q93M64Q7F/Apdx+k19HSxN3thsJbgM4WO0lW
XExICeFXUI41cVgso8NQLBg+aN/8OZwCMiDlZ2fnUc8PVJhQKiyWWCxVSIIn7qG7sxRgUu0HO8nx
3FBxVXD57oRzhyuCWKyHgrty0CQWp9kuWCwmi82Nvi3EaBFEmwNDcriK2UICmS7RNVygF4iO58Yc
K1BXB/It52eKMFCKN1qkTJKpuqK9X+SvHKodSQuglhcqpWthGyfUcc/cwfKIh3oPmEnijyHmhalf
QM2EaRVcBa8fHfoId4g72U1utDpxN7H4Wfdic1JhP+Ls6yUJMSA1auPPfUdscwBdqku7YIDBGFYs
OIgcsUIDQQuvfQV8Eyw8Q3x+1+4HTIic4QdktB9E6jc4kpLZjgtjdIXBRD2fQP12IswdN1kAen31
zVBsQvhUsAIFRVSh+t2gcHEm7vo/eMRBkFJ6gX5efl1BrLaCHrwzUkvSicV8SaFxOGnj+XZzcyPc
CG45xwkQVQCfsVciZylBXJJw24Bwtzx1T/DBBSqe5OECVgwa8H3yrukMNrTPyYi/kT/YhABdi/A6
a0bHSFL0fjixhWG1GfLwtWRZMSnCIsIQBECduvqCNJJAX6Yza3/khPEi7u9g2svoLjaWG8UCMhwu
ADcqQcjBurtAxFqjh7nr9UP8UOyC+/1AKvT4aC8YIFvMdqlYR4uwEQgOFvrHFa6cdzhtFnJhcM4s
ZBNpK+l3ALx+7t62EdHA5ZEMc0YXp+4XDjCm4kxOudmCCcmiChV3O03FQXYJSpG/ttwviqKKr3BJ
f2/WpC96N/r/Fi4mM6b1ek2OgZgh3MB38d3AW5MJIvZEYbrLHyJl5MPXP/xlSXvoJcf7+iK40V/C
gRZreI9ieRFbPGNAmPDlMhqZ13PRUvb+n1dvxboR4SdZCgDtKne6/VrL+XJ5XbnmElG429h9J79S
LCVYW5L4HDHHJySmmPHgGuGDU2s1hKndup8cZkUSKngRx1H68FBCGr8FYE+IJ1izm0s3LHZQ+gR9
0ooF/z49v+JmlZgT6CWGLuw1tPZJ8tZudZ/+PElOHcJSIm4PuwW9Fws0Gs8Sy/P7dUbuyCId4bVC
KsjVjESQbE058RhYrFGhMNQFHF5EFEdALtM3Fz92uJX4NYgnrja2/Qpc1LsBfO2H/7aVCFN3s4RV
SEfoYjuniyl+BZ/tIfYKLPZpB91sv92SSSWlpexCOQZMDkiDNZzGGMyYZKDBwwYYJgHHY4xId+9P
f5BOEv0m3n4n3y6r/Ci2ZNWIE9W7xbZ3p7iyYFVL9DNH9OLhvhG5IYBHSqShA5rsaz8Nf3i1pS9b
Cgs4cz/cyZsr3KeYb0PxGbuj5XY7xjcDqu2T24s9Aca8YA9kLfGB/Obu993/nlSBd5h8lzypFt86
+NJE/E6uiEE8rIhd1WUnokYEk19iYxOIu4Pwo/vo/MH4CDM3gUfOZuf+fuTvHOw/R2+l2M/fO/E9
/6JsNPTKz/Hv70RKZYmgt8X391O8jVZPb6vCYCNF17v5nuQGYyTRU98JEmX/tlIhr+WhJBrmNPed
KgLwF7XYbQ8GNLiU2e6IdxhC3oXRoWjOi9b8zaGVy8s+3NZnayuFKtypmM8nY38qfnx/5G7Bnn+y
Ixqvd3ojV3A8NsYxvMrM/f2EVfdNpXVaMMJFAez5GWyf3hxcM/7SkcNAvdcT4BDwezPxsYL/TQ+B
5aeWgkeNexbGL5LCFpPZ78Vd/U4+VpPZJNgdDqvxWPjuCrTj9+IsZt/0/QoWs9jtPo5soL+6+B3D
iktpR8e0qS0fm/1d2VRf6iGHtkrq4s/ZIYuZCgWXMXjPSbmoJsMwn10XVZh9kqg0Mwk1EsD2e/CT
t2HQMWmnt6BY9HsKA/zqs+zQ/jwX53236/ZXRZiHwa6dpQs9xsPif3/UNOe7ZpAk2DIORpQMYRM7
i/4mykO1sn/IBQdi54xwn0HOEPNSvFus3p/BawDkPO+hOXe8AimtvBQ4P0vOvE+UMObPNyNbeigG
8zODV/pnxPD76AMaID8egdLcPsXktxazGOglwFEx3k6nfg86UUzHKzdc++O3aSImI2/v+n7ICpm6
y/F85E1oN+L5e1UwYaEJCxXgPZMMnYphK8FLSoJ06R0a8M1ktLpohuAkkD5Xn1Uj2zZhtEbff9Gt
/x+hbYaq/T3KT2qqNhgPwyLAnroyf4vyOzo5x9dmjP6ozjSdqilaPIF/lFsfV6LASlSTbH0JhkG/
qYFpS0VJg8FsTPUDdj9HP0DqV/3Eia6cG8M+RLzePCl5pQg4I9iCY0jsDSuaUF3m/NPby4078Uit
GFWs9knz3QboqmOCnPzruPxqF8AchfLB96MjWFyCr4LGRdan/v0dZ5Y9sXvyRv2E/VlnH1IhLTdR
Oio3MMjlrpGuMethGKMT1P5JKjVSxD6EManX2dLY6dDMmykV1KFfX6IWwOETprVJMQt4lJ76CxX/
6puTQ8UyIWtit2nZDYgWQtVmM0CMspf9pAKNbCa3+MXP4hQsDiCqCUoVm41UoTjFRyihzC0OQTCZ
BbPZbBEtZlcRyC8zdlskjU8Am5gE7J8MeTGWrM2Lt1icFgeLS1Fh0BPRMO8iFGIxC26C38UiiBZS
ubnx6c0p2BXst1dx6vzFYbHY7Dbsx8EmXPAcHhqs+cLGGEXr04lt7Co89qX7LFoc+tHmsAkQ5crk
TmbIqFtbPmjxzwtzElI2ZecxT2r+HCQ5/xKgIYbHYCDMVc7YpKbbqJB0URXZwPjzs10ueOSah0Sz
GfZChC4bBZtIfAkf/WMqFsGUtw92XrCIIrkZrfm/H6HKo/jID6JjvhSVBUBUAIsfu9lux/RHNdFn
DUoFNFIczG690g7HUR8VYhgwSTxYq2gzEED3z7XmMSiSXfrRLt88kPc6ithpdjoQz/8JO8dCayEg
BN4tB5xAMN/efgF6LZ+rgN27YzJIfLkE+d9GylT5Prr46jhfWaVkz1KnxtkWQRMm4rMT73t2kDHe
0Q+YAAWi+KMWK4yyX0nf9N/n/thfz8c4qvk3X98iYuTh9l7C3yMLnXM7LLBLNAR/3x1KXFrsmHvn
o9qfJ/0G5Pk7WS3TdIRQplrSc069VXRwws+9aBGghT9DejzIgygdg/K/sciyYLFuRyiTqA+yPAo6
VRYAB3DZkDkOQaECVF2dGhQR9x4cA7kEf6T6PPCIB9WpaHIP0LuVT+XzIb6IIfdN/yshsAZntfxo
9LPewAh0F0ze3WIRnCLUQEwTqK+0DB3ZPRzAtDL77yI40Jlr7LONNHzRhFgEGJGTgN11oTGczMno
FMwWaNCamLEGPjDeDqd1uLm53Ha2OU2oYoGpFmBqRawpFhpWFI/e0Bv+B5OW90OrDNfiBxMJ428M
t4LSFRsa0Xg08sDqmd1ZtMzCVEjlYbQ7zNjUWCrS5lrLd1oveHYQBGyFEzkp0amxOBdr7ioVn3Xi
nljlJ8zcXbDbBSz2aLMW45G/jIJgczosPjxpmG0Wm8MHi37GCuTnmAn8QUwEKPUnw8NyJkuf+8r5
vUbrCee8VUDn3VxGJlxsSOHwZFemLGWpPh8GMIG5Pop+ZkHgYUZjUNKkG68tF3474jEJSyaQtvBd
nNYYG+soZIyi04HLkDsssf2aSUJoiDC8DX/X2abQqN1NRN9g/sthY1uc8qaITHG4YPfLT0ebZA/m
GLz70tkP4cLb7jbls/J3mLcuFvLpScAli1TekHqvNArDnsmXBD8N+6w0K2+zBzD8iaxewZhjB1G7
5SqFeItt8BVCKYZTnO2qM8nmom7d/oHLAfvvOlPS4Iaorb07VvAhPRgkuMF5P9yBUmhujv5O3ZMt
uX/akWS6ecxHMhL4MldHjhItAvP3HbX8+G19P5fKJ6KCDYkzvzXFr97qoMYsJV6BWK1VvbsH7bqa
mGsOO8UuOm1ODJscPfm24RQ/OKrbPoyYERspepd4Gr7i8XIbXsT+M5R25pfP/l+KsS/WIT0f8Zlw
GU5LMWUlrNfr7Xb7tQ+n05DvUeilRbaOfpaUGZOfjZZrUPPr5fSLb7BTAvQF1AYF01Jwj68lE0Qa
V2uaI1cr6zd88+c9ikYouNl6wwAj3G03omt/GEzbZYJtw7n7hr0L2Tna/ETSEOTK6XzKP1hlGipP
CMV8uhdRGEZhJM0kP0yZnvxgvZ76Ybifo/+H07H7Od2PpxsasJyG4c/Up1/87fvbmz/d7v3xdC32
U76d78fLvUHJALqDnyhuSKcINn5UXH/NMzDYEh+NFD+M+4m+u2aeTP35aOLN+ebXnc7nKEzT6foi
xr/+HPNj/07lIz7lo5J63mrPB9zt1h/t9/7n2J1+OiIUfDt/9905n0EeL/3QFzwfqNRyPtgpq+12
isE2n2LzhHMx9/ef7jb0p0tg9T7g8/107M/3QszdkUZ3aO5772+n4ZJKB40Q0zlh+nnqnpc4OOgf
h1t/zuetj4nCv3zZZ7Sdn7hLbGp5zRbLRcWksr4urPIlZltPl4T1VKo/mJncU14m55Uj34yrj1/p
sppvW9/iRf29dACgLK2xm5Y3TFYf62EML9gK+NV+/Ay4aot8ZvyxTSzavOTnU563D/krwwp6amS7
2NbAVgTGVyi13+lFCC73p6HUVNkDvpi6hcuSZc374fzrh1fATSK+ZPksosWxDolURVmrPSbMD84H
/ASsIx4/fR9TxwUFdbIarebyjT4xP2hGySvN0ZeXe+ZziU8IS/OTwV1+/fC0SOpgG1w6rPyv9YCh
m8uiV4D9GUkiF8XnWAL3LVEH5Em42+UzkK+2JnoBzVGNKP8msFu/FARTxibYsllkVNOgakGwXS6X
po+U8t/Gq3efF6HH99zfcPkby25Me9Ejh6ghU0zR/bsUUlsfS/7tbTT2l1shsJT3zP3lUkpbMiRd
6meH2ykzNA3G/tvRXZEcIejMqXRM0adJ8OUD/ffnIUtQqp2+/CWWriaieYaC4I+XUbTYRGumjc8I
+F9rtoBYLOiKdcDi8pdrpsleY7LT4n1FFzAEdCKz7Z2+Dcf79/nZGzM337b7YKoL5M5WflDW5qqA
dMcuVzP49D+m/zafrFns0fZzTz+GW39buD8/Emg+/ZL180jDnfkoPp7rs4b379MxOsx+r0OZ9t+P
YvzOETamERMd3T14UoPd7a1AL9wUG5UiVZS72CMR6VumW41KQ8tL8bl/CJ//zz9LDMw+VD7WDB+D
z4w9Cnq6oTNpOH4a9tQwDNnzwveYl/ocDzHR5OAxQa5A6ZkeeCjYhunRlHpscgqfXUQk9wjD7Xje
TUZvaRC7n6Y7VileJmvlZGJsSCQ70SLEbsLr+ahTz2EvLcbPx4j0ZItZ/qvNEiBncxPPSClM16ae
4+axdrAGAXszdSvBK7SfBgXXpvSRbG4R8WI1MXCCSKPlkZeRfQPex3u/Ly8IlnrhBIRYbTCHp8pv
Mnp8njeXjwvo8MuEOBQKkFwmrEPWEVG04l3xFKzABE/kU1rTLCJOEKVfMqMP+aOwpDuPZpS8U8cH
O3FdxN5/MPdlzZHqXLa/iBsgBsFrziSZTs+V9gvhssvMIASI4df3wl/fPi6dJLntpxsVcQZXFULD
3khba9iNr0e3NqYKBUNE4AHrHP2+6xf7YLl/exmfEeBoGi5wAlvi1P6MewG6WH3gQ3rSnsQrNN57
vqfRvjnld4fFu43evm05Fut2i1QzVmua1cPdylvhkQJZcv95ZxxRXgHoaCz234VI2p/JKlycUxxW
PVBu8C9IVy6w0zpvNr+xl8HRCG3CAW6J/e0dbiD0xXlUaX9ul9gZf1KUTqBUvli+IA+OZY3c9e/U
PS44YISESlgBc4h68zpsUMBsx7MvX+FSxF5+PDvtMnjIGCzOalTBnuK96uGScR2iCvgJ14pXSECt
1vjf55vbGySmegV/rn7nFTmGTzzxbXUa/SU/UaUBD9bZ8CdujW/yJ8MJdauiSLIv+daKNhwufc0q
BV95jxW2+QxR5xgrCJi4Fn9yV5wAd34A0GPN7qCvjxY/0zUsHvFn4dG00W6xEo87dYcmoxM/wmQD
/nfVA38F0hYH37Fq+DDOO3T1FwdsATcoPulusTuXqOK0qLuNo8IwAziN4pgJsfolVIcx0jvqfuw+
I/zOg4LK2sfz5+4JCeEOGhKYdIwF0hLaxnXQGfYgB/yCh4CNowZMlLCQHlAWv0EL+KW7EIPEhc7n
A6xAPEDyYaNVH/sdQBgQP1uVyBG4OnfHVYTt0Wo0mDKQY7F52CXHcKPc27codp6w/0qSRXk3upS1
b9BIg5tqeTRP4lwDK7WsYS7ygELAODBorMUF165e7uEkM5qY7Op7iAXejKUX2LKpz+wxBnIJ5yE4
3K3u+mWII9jz6GSIIoq6PGFr/nH2KP7uHgGPDTyg6Ch8j0c0pHS6wOkH5SlszJXFK/bpJwULEUv/
08PSOqr7lXpPH1cPuPGAHcG5Xdx9wG9qPdaPxkuwFiHzIVbPz2gd/nOfKDYC1rdnMOFD/XVvPYHN
DdcXHy4qygGXVTbCDKOHNx8dHArcWWE4x4c9fHgfH594GCi6i09cby0+PNy/YfUen0033N59OivE
5fiHAzSCGR5re6ORxWhaOL4MJnwdeMZxeGnhfBYvtRd7TVf0lLv1AVd/oat9dM3CfAQAKfsd/HIO
McQTkPCW+dl8CH6VIfiTywyGHGAObqo3IGrMx+zZODq4b4PvofMozqLAmdM/EigiPhg4f2ITXIPd
sP5Cxq4yXMLghiCGDJgH0z0Y6oD1BPOTBq6B0QplsQMIXV66haUdh7fAaDoYw5IFg4WFqd9CD36D
AYGNWb0BJBg3kWQb3DTIkRQ+rL2rBO8wC/+qXf2vbtH/39RvLsvojA29F6znURDW/3/4zBP16t34
bRilEWNR/qf6fjn+9bf+cy8O6C4oUUTXVA0COBbM3P8vI0rTrNEIGqQmB3w9k6q4kf5vRhRR/4+D
C3F4QBvQu6eU4rf++14cBCsN9gYOQLwwDwCT6X9lSPA30OI/bpeWCcbW3yTBtlZ81pjZALm41jXa
7t0GUGwZN4BiajHwesBib/xBBSLgf3ADF2qb9C/y1T+tjQXPb5REUH2AtvOd/uBHwAjWNUp91CeL
XAnuzC79xULrcL0hbQSI/EPz+p+WLMldQe2jENKXJUT6ACQaAH21jQeljcgxgVjXk+MA51v4se31
UaydC4BQPjXN6A9NG+Prkxa5eg85mgSXYZqpqIvrL/U3Zfmfdxrn4Fvvwbro24iHPfTxeLTgFRgS
hENx36JxtbrexN8Yh3+aGAf+WxMqJOk5NGNtN8F5myVHB9KxgucbIzZnOjHVwvjzby2EEaDz1C7F
gZhl/J7aBd0pAsVpChXaEVLa/geQgwAP/hQXlgr5uwj+T1fGUfzWEA0ybtOItQeShN1ZlI65GpIC
Vo9ZbgKpVWFz0hnJOrKzYsPKXn0biiBeQZnfgGcptDVv2pQNj77jWMOiAFB2CQ3v9JmYRd2BKwZk
06JD4G2NynYerw++VLf/55XHxfjtlQsj0zM9xKompHZeIPuWrk0WqI8NXicE5Fc1saBsBR7aHKwu
QN9aOOd2nfZ5vX1C0M6lRS8hW3yNQ6BXKcQhTdjStsPbUq/eC7Xf1Rk2SikwH3F0NDq2BDpzQR18
/ymEocC2AN8IGEB4G8MiooXRhqaBkFUZd0OQrSFUuYKuwMzymYqB8dW/DVGtOXUEDV5xMJr7stv3
6g1X/mOFM7liph4tpTIihN8qAAofiLZ3goMwvZreXh/ZqWwi5S2Q5hMVTC1xKLKHMD0H5tv1504E
00if/T4aTt4kWaJU4lCBkxjDmR7aOyoYzg1qbj9rQc45IFTaEWTGDnp0PwwfVYRyW/UO9cKZMJ0Y
GVNKONC79m3kWSTy/qFg6qos9NXP3lxKNJ3TBlbThbanQGRyOYQwKkkTF6sVEJAwnxmeiTVjjj//
thwzh0DEFh+7A/Ubf1U6AsqdGWQfjLqfWTpTUyzlBMjvVKzUGfV0q79NBWwiI1A+GtN4UmwhZrox
8V01pcAXegPV88bHWA3W0hTnBvcrJkTSNf7H5Nny+oRMbBVMKXSHWIOCRAotniS3oQ/tLIMYkJrm
zfAbUEGHZa0/XG9oak1JgQxlkyZXzNr2KLPg9JyUuLNk2LD+7OlSLNdOU1kWw9Nb6ofbCLTEFRhM
79cfPrGeDCmgYwgTgahDqWc2fN8b5bPOYD6c5DPbmqnHS9Es2lSDzYNPPYOWp5T0bmc4dworvJ+9
vRTMkCLywTkxLc8oWmh7KFuhgFJZOmxz/fnaOIMXPlCGFNMK4NC2wwLLU/ul2WiLDGEhFgzK2+Vj
p23Fc+tGp+ttTaxWQ4ps2AERKHTnlhfmlgYARHa2o/oU+v59FZKHvgLjIbT5z4LckIJc8fs6bxnE
8U3fAfiBN+9UsHuSo5s1C2bEfyaC3JCCvBqEU+oJGimKzMsh1bosWu2gtRqYOyYuZlkUz4TIRM4y
pEivqrhNm3bsjo59Y1oIcHxsAzZ+ZX4cKvXz+gxNhLmMbtCiPGntAq3UBq59+lEQPjGT1c8eLkU5
Tk11yEusNAvZd9/FBGUTBXK9158+EYe6FOa1kdpRGOPVob24CGLc4wHwz6rmZ+OvS2HupD7XVRZR
L6jfcwsKbR2qK+G5ou1MIE69vxTojqO3JO+RR0CzCHdEVOAvdmD49Wpg3Vwfook1pI8///ZlzeGU
02aBg9VKekgFBBqULk0KFWOixltuz1lQTiwiXQpz1Wl1gVennuMPcI4I7lOVhTPTMDVKY5vfuhDz
pHAg+wf/1aRaFXle7IICtuM6dbbXx2iqASmiSQapuqKC4hsOVXdtpD+VCgdqrcpmMsZEDtSlOA4V
I27BKrS8GBV20gjQUfm2g06aMMUN84EF7f9c78nUNEifbEq0uCcFnEc0kqHQx1m0sIN4RtFoailJ
sSxinWlW61ger9pFxtjz0NXpgnKNLQQUNq73YGIuiBTSSs1GHVFqeYNqQjm+PHeN+TZUiIyfPV+K
6b6I26BBnceL6sNg4qsKQblR3PT60yeGiEgBHVZZwEzTsqAD+gE54FPbqOusCxY45y6vtzA1PlI8
J4kNVTWB96cafyPE11+0ooweLRUyXT9rYWz5W7gNTavng8AMFKEP3qme4zZPQMUUJnVznZj4hBIp
og1HrYYhRifS+L63AemAwQUnwMFDfpKAJvqzjkhhzTu4URkWgy6s0mtbbvn6Vg9sfetYSeVeb0Ib
Q/jCTuqrBPBtsAK9rpXGMNODH+JcT7sW6Mkc+hJrlEfCl2Lw25dercpj6meiXIOSi1qWo/YNDNLt
yD45TqfPvMpU1YFIsV/5KojqeQXVwVzHnR1U6mFkUlQJYIWMAFJqOqwAMYJ2CYytBk6KbZvnCrxx
DOfYCcW4Lf0WqkgoKm18SMZANCx0ghX8R8tbVW8zqI4zdaFaPmznSwrkiRZQ5cBEWbUzC28iTX5V
oL6NZe4IkD7hR3SoQx1cRWaFJVh8vFHOkKiiIPXkuYMftDUNFwbPrGIm/X9F578m0cBX9+8VD524
PAicDAZnYEkk63RE8gEvWd2IU7oadu8p0NRatqrfgIpb1n9GqGuD6z0fYE/9J2kJrzCur299r/1G
5Emfj3TB/iYz1XWc1bu8UOa6OObof3XRVDUprSZIQk4JE5UD5+UmNvWT3pULvSQ7lJRWtIJHke0c
BeY7CeO9oh+hwLjoCdk4fNjy9r12+i1sCCCDoNx3eQMwghlGP+k6Xk3KyFHsRLaooVkaCGjR1kZp
up1uGIc4U9hMWtbGmbzUfSkv48yfqInC0oPqxKy+af0Y5uFRSlXXgmRgvModE+rYRqvXN0oMicV2
CKDxLDBAz4kIhiMdidUQRWk+Z/LGxTSO+ZaCNaOxKIgyzvcCrkVrbRUB4zSCaCrXB9o93cYzQXW5
Ao+WpK923yR+mkRoCXdfzjl9SfZQwLdv6bp61z9x8V9DHyFeBb9nOnYxiHFhIi00jcdlWMDew7OP
9BTcdCtoegoCwAhoD/FNvyLAJtBu5C7sutfrbV7c9KBJaQE1Va9Qq4A/YSrYgxmIx66vnq4/WpuY
J1taOFpUJB3BHt0r1wkYPiB3A9iSjDf0QM5oa3if4SL5elvjI/+1Rserpr9TQA5jPNtskYVg1nFT
M3rbx8nGr+uzZbN1W1vVT+IN7Yxd/ZZqEl7AlcRJek8vgxOMs56E4A8C5sM/eT7iWepH6KNAW8Ni
+WDm8GuNcLG4HXySrpsCQlrXh+pro/CvsUIbUh+ymsFeSHfyQ8iD5DUPGtDjHKcp/ozmnq/4LVAv
G83H/QQczYQPj2NopkDaxOD6s2+i4G3oQ/XHKlINIAhIgQNymTZVChsw3fxVNwwiaCFLoK8Meu1d
oXL/nFvc2IdMaBWkUev+J6czzIW0EYK3FQySqN15mXVmxWtZN+vS1PdRzGdGahyQfw0UGpA+bUmo
VlRgl+Hx3msNUEDscwf3guvTcPmiBU8nfy+lNreUCuLQvdeIpn7BnpHxRRkZ9KiTWtwgxXUb+G8k
LvercFuG8HgqGQ9/MnZYA9LYBVASVFMd6yzlJ72Gz6/4DItbp507OV9MK3i+NHSNrVZqZEBy2eaF
ARU7Yh250rOZutjU06WhC+BIDwX1IsG1YG0sCwrQjN5YMxMzJtt/zTpeXfq6mAlvWQ0X1AOyzEaH
60iUInNR8Mv0k2mfIUqPaPnhie1rcXzLJ0bQ4SSO2z84qBkLkpbrHBrPRUNm+nIxLZqqKn1QUKqk
PeQVsK3lu1A91NGhM3a1gOLh8DGzjCd2B6r0AYFnZ1fXGK8DBBnMt3YwYftlMW1f+oOyMxVSnlPq
+Aet1+CKZxspypa27tVajz/H/WKblzyb+ZaNSfLCzKnS9ybvO6gam0Z+UGugnoz0NiviNzN3bu0W
Cj/X+/t1IrjUiJShIelWmmHDi0MLAne6KQG1xtX0mm404DZtQEsBYXTFVoAohpIRAD3X29UnNqGq
lLVxL+obpMMJpV71a3Nk1jTAX4+oV4DiwRK7Abbw6aEFdm0EZhGAhsCFvt72xTyIVTSG4bdFysui
1p0Ckuyk1Q+Q7MZOvknuNCI2158/Ec4jdOT78/2O+bradfEhyBl7I5GWb+qiMWaSxdSqkJKFxaDS
iiWfHJj15JM9r8E9KEH0tH50/MDwSAkjRZ1TgxpTcoAnTr5MjYZCnFJD8YgUczlpqg/SPjQcSlro
fFSwN/uViIIv1bcaft/N7fUpuNgANrpSooBoo2XBNCU5VMGx4VBTqYAnJ9qyzsnMAp5qQcoTqgpF
spqgC6Ya40CoLTRsGQhqen5ezsTmxXWETkjxD4s5tbLiJj/YdnE3UG2npNnM219MpHj02KtvIdCG
jihCKL14it3DR7bl8TaI433brFlorxvFV2Y+zBe/PmhICvMKR7hYs6L4IOrSZQbdZqlw+54vtQ63
6yoYLIysWx1efdcnfmob4oyD+a1nQRZCNEdL4wO2dwejgu+QA15jAvXKJt4m2DjXIdwrjWAbmvHM
YE7ME2Sw/2oShlh6FXfYV5W0KR6qUlQup9CHvd6jqadLsZLYGdHthnZeAlObmvzWgQX70ZOpFCQ+
RKHpYFsdvNxxXRW9Zsbb9QdfTLBQKJZiw4BlqeEQrfOC8o9f5pC1fVfIw/VnT6xcKgeFradKXqcO
rFkBadeh1AjzajiVCch6UH/3s0ak8LDNinex33eeBcPvfoR8ihsTDsyju2INNO/PWpFiA442OnaV
OHzZOHM4zntms2WTiRWHZCRpi5n76akBG9fVt4AQlWr28YD1ozHF7QYzQwmwOvCEfeQ9X8NAY+4s
OZERR1jk3w3BjTMQovOMPgM4gO3bqoBFLChBc1l9IhSgOvRXC00J83KzMjuIZCerPMxWPp9ZVV8b
+X9tg7BkpRgWochZwAy8/Nb/dMSiPRbHCrwn57N6tL3iYe46/6vIdqkhOZybOLRZhYZCtyaAXw8H
+LyDyJwDOK5t6dE/mfvsw96Um3ybzWAILlemDUdGXiLIG9JEWAPMtNZl4O9qZdj5feayuFll6RYK
sxtCAP3K4CCRxw+6/3x9iU+NqyWlgjS04NoSoLsAjMCAbhVvLFd1AxcrcIEiDTgL1xuaSDmWlBY0
0jZx0mNpOAG4w9DaiYBCN2Y+YpdLDBg/KR+IvtDtrmo7r9G5MsJECURXKojDpXrsuwPgGTDR7Yzo
FzeVbiNEQ90uqJqN2hvOyjDLdhOVvjjCf4+5tPAT/BfcgHGMbLcZXBQPJNQB3cnA23B6kiKA9GxF
uFCyBTcZ+NfXx4hMDZKUcAxU0vNhwCCN0kj2XXf277Iba29vR1YyGPKAX5zghgP2nbpKXmoor2+U
ffWIrDTzBl84ggur35KS0aCGQGGWeAPon6wEaLMKSDLgpkMD4HF9DxbT73QDLVywJl/eetCrsErU
xdvtWGYbTyIjlSWChAesEGbWzURKsaSkldACsJ2q6jzVP3DxTtjcx/XywQprRkpWkJdV7MpCV5Vd
te7AFjbB1w3AMQeRnCK3QOcPx5qRJjRGgTqzVCdHWEpkat70AOch4NrlsGkgQKYcYCu+0fGrX0NJ
Aypo/TJ2a3CxR551BemC5otiBFYyWMoRDmCQGd83785rfGO9+1De6cEAC0H/n1mFY6a7tAakDBjC
ILAjBd4QItcr7RB4o3YUXfJ1izGBN/cW1hw48tVoM1iF8fp6sxNfJxnWWTIa24raYKKTfad4UQVk
beq1xdzGc2IhmVKiqxXL6PHh7ryYv/igCrW319+bTL24lNmgikfgkoYHi/fgGZVNSOFBvWzV3EQ7
fwsq2aiIBMUtiBN1n/p+nKx9O5LUjtXMZoiMXbgwYaN44PcPu81pnvg23sBE2/6WrJNdiOo3xKt3
/sE/wBJkxdfOUd3Eu3wdg+Dkr+217tabZpn9mgtUfVzAl95CSl4tLXNIJWO32t7163bLTv5eHOAX
gCSSYgEJDy5+98QlLtuBY8tABQv3NaR02L46EVAfTbBuZqZkTA6XXkXKYrBg7eJKwYBQcG+Rv4J7
ik/bWL2od2wHjw7nVXn1m0V4A4LoAn5JnvIIAeGZ5r+gIpeal3IWFznOGfm4IqDIAhZbCykqf2lv
w4/4NtiZYtHf6F7nRU/+xj5VB/EGu8AVOEpeiNnR1mI9ylDNzcvUnZIMQe3iYQRejRsaEEdP9SOD
HNUv65Y+BdhFHaoT2Dm/tZlgmNpOmFJ2U5zBwXcXjQ0n+pDfKr+zI12ydb8x9+SAWZ5Bt0zt0kwp
RxFhtKkFgw2v3bNDflvetNtiS+8xoA90O+C+ylxCcnGdbk23315fVRMJRIapdrFVaRbHrCZRuawi
ddkV3UzKnUghsq9SX2oRQxkMU6QTMCzWunnuGF/kUCy5/u5TOwtDSlIq5blqcXxG+Qa0hT5ckjvT
LXfBTbbTvfKpXJH31NwYp2rjrOvfyXHUlwJt+Bj+0V9mXmH8rl6IChnHauWJKarxwyegA5W7zLW3
wa7ZwqhnP4rxQLJl1a46rP/GtZGn2Lad211PzZyUmdTBGQhzCPa40Po5s9v2mDwRtz8lLt0nL+k+
ehBzVI2pAJBRrY0vfJMXOk6m22gnHtVj/GBhO22fbVBuUXkKf7gapRxDCPzAHB998mE1LcJ83Qaz
GWNqOUo7o7aPld4O8ezw0G3gPX5Odvou2NsHOPduSnekyicnZyZbjpNwaVlIGcNs8pAFIQYsiI6K
9sbB1Aw/ri+5r1vMS8+WskRnVzYLuwF7irvsfkAS/kxfjCfyAjVk+FaBhwoRGLjp1QvF/W825ySh
ZmKtySjXKrTgjB6hSXgZburuhGw4kySmnixtYBx9iAoCt3OvsyG3a9yZ6e/rwzT1YCk3tLoaxnWI
ahCMxtZK+DvK0p9gKQ2QMjHn30obZde2wXiL4AWwtkmgiF3eFBlcG8hbF0OpnM8F+EQRUwa09lUf
spCo457a2JM1fJQgnKbcMw/WIIfMjcHejo/UhQXb+kccHnRtHMxvXdNFXRuwQsdlMP1V4joVPOfr
szGO+oU1q0uBHYZDpegBZiN1qoWe5cuqchZxchtze9ENc7TKL8DOpWakGFetQKmtMX/w1XCO3oIb
so92+UbzlBu6Vo6FG9yGoLbne3/m4DP1yf7aN34bMaBOW5tyBDpciyG9BEWLR/NXdlc8+S9BA/Xb
bl1uemvre+QQvMM41b0+nlP7868Lrm/tUiMTwgrQ05Ejb/oQ1ashScBdfTVukZNlu2lX4Q37TFyU
W96cfX4Pd9PluHf4Ya6WYbIZFO5zq8CUAq10zrLgxk/CmVPT13q7MI9fZ4JvvdPDAILyDL0r1+Ua
knI4sFfbFtpecC9dvUJWq8Du2/xdbJOjDf2OCmf2UWOB/4Hag5ev8c+1c5sef3Q3hRqylEuw17Sy
njT4yCOpLywHSEBSQuXMt2a+exOfi69Z/tbfQBmyIqmRX8v+re32qv0Okv/MShlD7NJYSvuEtDCt
nMZYoc0SMhAnCIl7DPoMziY+dTtrxXCG0vYwyl3mUJnITtaOI6lcb3uqW1I6iXpmc5h9IYNZcIpS
nzLlrehnCsxTz5Yyij7UdWO14+5S01cBOOQ+E8sMgNPrrz51wJBhtfBDD+JiwLsDr3Dmj8azekwf
uAf1r+fogz73YPHO7CEncuNXKefb5BM/g/lDjJa4H62iAL6WKaBxwStVILoROjNfLWPcHlxaB9K2
AfZgfktUrIMzWUKBDwrYo9YezvbH39F+8xuqlxAEhGhmDXWrbulsLRSD1QUEM3DkgI7v8x00a66P
7cSnWUaCRnpnw6ANH7aoiJG8rHLdGsrb9WdPFcD+heVU4IQZ9Xh4sS4+9RTnmQW8mPsn9kDvndf8
pnKBPgVqzrzrIKODcqgX/yyINSlL9Kod5mWJeTQZKps1X3T6XU+MmS/o1JdGBrX54LOb2oB86z/1
S3XdHKN9fPJd/6A4qFJij7NVD2QFg1Y3Bbjh/vpwTkSZjHIz+9629ALbs4xsSfAY+f5CaDOZaQrZ
KMOnGIyAFBhEj2cn5SQOMIe6y57sQ7cvbzFH++gEsNZMNWlqyUnZogtYOsTmOHgO5LMJqp/Jx/UR
mtilfV1+fIveUmmaLknHTkT3efFmKLcRiVd1a64TA8Ix+R/4vl1vaeo+RcZUpTETvKRoqjvpp37P
IE0KHyMU4dQTEPHvM61M5AkZTOVAGqOqekw5LGhwf35DSnMRaf5S03VXG3BtFIW7OM92TspW15uc
WGQyvsoExdcpErRYhUemv5nacWgfrz/6Ms8UrA7pfDHYbSYGbTy5IC5helBZ595/ZwRCjb6xLMnv
NKyWvvNeDTMRMwUFkPFTeourT+F3nUdqnM1yZSEEOCwxX5rwXo8VZWck0PsJ32qqzXyrpsZPOpAo
WUjSIkPK0wy4zuu/MuVU6E/XB3AicGTAVG4rGnEo5iYqQig0JfVDpaQzC3riRC4jonzSJ61qQ6KE
1lBt0iALH51SdhM1yUxGnnp5KeoDXvpxRHLbNVm6z7PurOjxzHdmqiSikr+PSskAPs2gZNQNC02k
ILrZ1qo2RXdSrch3rZYTjzU5ro+iHtdbomuhC1e2OVDBle0/R3wwDHiJ2cnMdsieCFsZP+XbuGOH
+gp1a13RDr1iQKtLixWIAxbQ6Srt8E+j9OrGNjp7m8BU+VcGzsWmSZlyUjoteAzyGLZPtCsNl4RV
sK4MvzoNCtRc4Yob4n+1ZKMC8rwJei1ZZjTR76u8i85ACvn3ta9Rr8w7xYXRM7tJaMTX8BvWVqkV
cNeuVHWl5AGQDFULocI4j9YQWUh+1bWt7hM4Se+qslRvMV/BY5eIZl2nEd0J3YkgXjtA8qxQg33V
MXVfRbblZlGi/jJZOWBv0rTlqxlnYbE0RODcp3DWGm2M461IMnrshzK+pVwlj0qqDCC14pgSJ9mQ
rGBCDL1PaAHBUKWKlRXPW2j0D3Dcw/ihjO8LLjYRZ8C3ZVkT3fa0QZ1LtwGwAaaI1wszC9tXiJj4
OIBlhrEpOgdSKVqaDoeeFjUsz0UHU1mRwJVX5efr0TixVVTHyf/2sYEXOVEwQ9R1wMHOYii9Ny8W
Sj6x+Tgkxo/SsS2j2KzEzwORObbLRYvNr5XyW71hUJuMC+dHn2PbkbIyjNxT1hU1+sGAN9dgLXwD
o6bsR3nFlhFsljpwswAjw9WQ4v0YTGNNLFRoDjNlZgd7OePaMpBNUAL7Tq2D/41psS12F2OB29K3
QrXnrs0vJ0dbhrDVla6IjGZgx3VNDa+/0ryHFoO2z4OyOdNqKGdy5OUlZcvINbh3JThJaY7rWzXd
lFZY7dQyjredXTRL3de7TZjxbqaxywnZlmlujlNC8SdxqAvS4jkS9arO+jkg0NScSAnZ0s3AzrEJ
d7OYLGr6x4I/XtEHP/rGQp7t78hLqZ9VkQVTPADN1xx2vKRrdlo3J9syLvx/H85smSKVDlZQlont
IFe2pQOpecU4aHELbU+nUFYGoB8+uHKJ2BdtHv7odI4jl9QlJ41zM+S2CztRN+VAXovuWOra5nqu
mphrmRNlQX+MKqnjuHqR32aBuSU+nzkLTcSGTImqiwCAA6Xw3SZ3oru2SYrntLFAjiAMWpKDSmcS
yUQXZGyZGnRRyZqy9oxEEQuTsAB+ys399fGZ6sT482+5XBuNahlEjGCjrkOC2zChpsPvBGuWLQtn
Dv0Ty0omWuU2aKy5WdguodWdRRxtqfjWrijrX0M5HHuFREveDefrHZoIQJlJFKpFXg66iYp03wNb
jQtagLcF4CaFNfdpmjgy2jKZSCiwr9ZSw3GZAOwysXNcxLepDrAnc0z41TbaNqF0ZeuQiHc6VA1L
s9zlalzDIphSG8ZAMBwPUYHWumM+dNbueten5lLKPYS2phrQ1HerIhbLUTRwAV23M2gduzLJfkSL
N2wZ8Qsf2hDe9CGs4GBVq1pQ1w+E/ofZ5s+y89fW8tuKrOoibhzwTNxeJGtSd26ixzORNLE2ZNAv
rQMaDWmguHoWLzs4kMYFrNsd+rPsLEN/YdxdFE7t+y6I2dXC1GKvDimI2gadIcVMvf/49fw2NNQJ
M0iKYIIZT4tl3nXqMuFQe1Ga4GfRQ6V0kGZ5PQxA6blxq9ypoXhNuXlXB2SmyDjVgfHn3zoQwqpe
gwG4hoFpFh3ktUcyD4Mz+fUAmHr8mEG/PT7mQQUHXl57iWrB8KE2F6QOT3o1Gohekwuder4UYKIP
ObMJKb2Anqs8Wwjm9e3z9Wdfli0wbBmFG1lOWwdlrnmirTI34L3oln3iQ67XpPna9I1qY9lK/1ll
sFyKhwY2AeCwQ0O+rcNb3RLGbU8AcVwmccj2devAadhQIAieZuJUWE7fLGFfjjVfG63mLDnMno0F
TlFkbm9yuQRlU+lUoGixUw82AwfSTi0oWIjNoPUbP893mglllNBWP/zAf+kFnUl3E1UViM7+Pd2q
4uQphgUjVjQUrHk/f4TcJXMWdq+W9zDghnJk34AiCxVOBZaaQ4LzA8zc7TUk9uhMuvqK7gubJhnl
W6c8MGwjHzyftj1MO6qIwp0gqaJ+5VeBaSxiwj97W09+WzC6BmKJamyTO9w/mG0vdmTg3YK0KgwF
U9rsbdb9sR1Ojy3lHURHFGNRWKGxjDKtPradFb11XEneGqh63ijU7F4DK4flyUDzfpGaDYOSWQwd
9LLSChi4jdwSFZO+t3y/BPpWa9a56lvYrNTZM8jI2aEkjgqprjr5ZahZshNhBQ/VpmxXRhpHaxEr
QPtGTpptMy37VZMc+kldFW4IY2QL2oe5500K51nVYMuMtc62Rcc3VUTgTDvEfJVXNdDBpDKWam1m
K6Oo83t8nmN9QbIU0CzoqxzzxnE2raIS10zqbMuTXgcPtGi9uKiKO3AEsNUthjZYovaDSj0LzRTO
SyzLmVuWvYIyXRXdgVQb5TBtIqa2yDvBZ+qQExEvQ6tr5ihl0wkYTZqCrKyCwU6BmTBy1dSfgTNh
rPb3KjbqBIIkXHCPq/1rbZd7VCLyRVT1n7FDV9eTy8TOwJLyriOIzYKu4V6pvUDkdQFiqq19Blg5
159v410vxYCUeAH/rgZmWaUHW3ZlJZB7rK6mSzWi+zzZ1bn9OJTFr+ttjR+7S21J5bSkCUIlaKBR
yvr2t59292mWwbY96F9a1Xfh7p7ODNrU3EvZXuMWeJpOjtOQFTnnziqqe8s2mmBBrIz9+VlnpAMd
andOnTQFPoj4Ui2NKN/4vdhmId9mRYPCuhX/7NNlSdnZAfGh7GxU7XnOn6wk2WFXuDHTOUbgxFjJ
CGPUFdsYpabOQ6KLVzSLB7dXC2PTlGxOFWdcSxfm/V8g40KNclB5atD2bPoRF3l4n6blXOVy6unS
1opligWuRj1WmO2XjlsrzY9njj9TYyMFuCM0LEx70DwziG81ld5XDpCbfG7XP/X48effNj215g89
FZx7WvQGPaWlBm3dfJgJ7InEYUqBbachH0jOdY+Vd6F4YCmKnfS9gQDjj9b/v4RiMzpU+VDVSEwl
LAcMAPcB4Pgvzq6suVFcC/8iqgQCBK+A7djOnnRneaF6C4skJECI5dffL3Nfepg4rsrTVE13g9Fy
dHTOtyRq9C505d463bnM89T8rjaz5zPbdGRwjx2lWRhWh3CIzqBvTgSkNS6XhrxUuMWZo7QFzUbq
gRPrxFWqp1Jv2rJ+jUQzbz8frxOBdo3NxcS2Vrmxe6yn9m4q4MygXJQVxQIksBPKjHrhry52v3/+
thNftobldp7LXZ/77pGoitzFQxFDmrZ89eMRfpz9BFxw15Ps83edmKA1Ttfoynp+adxjRLyrnAg0
evunzx99YoesAbqKtpHTMWzAmg7qYiyjZc+c1rmKofN15uZx4tevoTMWPOtlKjr3mPfetymvL+Mh
ONOgPjUJq/ChOp4X7jK7x2mcrvJ+him0K/Y8hH3tWN7HBHqcnw/TiW9YK9QircMqljE55h1k0HnO
YEeuyJecAJAQv7/1rzA1lbkJRIwNGDf6weoeRaywuiOyfIiDL6k+4h2r1CAG29MOdTMgWoX5ofd5
v6koCrBfG59VCDEORXV9GoajWuJ9oeLLOHA2nz/61Byv0oCamka4XdsdBwGDzIjvhII1Zx/sYnTw
w+Xn5285ETz+weT8NQW1QTvFdqI70tl/U2ZWG+ZOtxDF2RsF2Gs/oWJdKefMcjqx69Zo3YFXeQPy
DLwcdfjqluD9cQ00oOdXZ+bjxKCtVWkJ0xWqLZF7HCHkpcyNAPKPIPvAnSuNCf9adKfvb/9r0BY+
RRg4ShCXbljeZaUL2F15vQQvfazPbPETE7PG8pY5kXhYQI4DB2w6qB24UBqoHbfuD1qjStKWDphp
wr/7fB2c2OhrSG9tHCWgX9odlVtfqiG6KLth/7VHr3Z50Td6KMXoHrlaNmMJvAaQT58/+kQqsgbv
QkqkrReKKN7A+NOH3bsLg2n5Zz4nRXdqva62dxONE62awD36ZD4W0fAgpfc7LuevZYH/gejOsxxK
CAMcfeOl3tw+GF7uhqo4o4xyak5X+b0qaY2EezBHk7cvnHn3ou2WMxvtxPJcY2xpo6E/G0ftsYOa
v7MUKY+epQ/vr15ucvrW9V8rb67xtujVlHJskQyia/rY8NBN8np6KqLoHDL7xCCtEbSB35OBt/18
rAZ5Q2O50/qcc8aJ1fMPOeivMEHqmTpdgFO6blFA8SGJMv5s0Hb40tpf68RqW+aa9bM5VhW6r4mV
NaQZZWiPQipyUbJKntm/p6Z6dYKCrVD3jM/kWHH/ogthsjhBPaZqKpvUNb4KknFAFFbnwIqnJmS1
53qHkZKMeQv+XJNJKHHOy7lG7KkvWR2p8PJqsN9QTlWOPgAEBY8Lx3yPJoBPaNimo4KNkmH6zNI9
AcSJ1pqtvVNHfQ+S7XEKcW+vvcFXiWu98AesHYYNdBsgI5UDgCLQlvotqpJsCpObDZEWDqUqCDZ9
GC9n0vYTo7pGtlrjRrP2UQYf5/za7/tHBib+5wvx1KPfR/uvZW6pJkOEewGw1NRChH+abydvOEvg
xlM+uOKvsaui8GVnrTZH294E9jtK4Gf2z4nduUatmphWA2nxYEKqY2jJVuvxuu3OKVaeWGtrfCpj
xUyWhbrHvt7PYI0vPVxQOTA3csrcGCqZ4kwycuIMXGNVO+v6NuwmcpRBcUdmz00om4pEuNEvYDfO
ZCOnXrKKAS73YlFSaYAgDqOUSThbOVVXZIEYQWruu+KL71ltfjrOld9N6GuPk/O6FC9zHSWV1+4j
7+fni/XUh6xCAFgxOAwHnIl97pPUL/34eZgGfix7LTZu/9WrzRqrqkIRAFOC/UaqFuVBS0KbQjKc
ZQ6f8oMJz/LhT2S8/4GoCoZrP4r1x6I3iYwC2O7Cz3FJarhI93L7+aid2OJrrCq3IfUdhVPYNh5s
ZWP3BY0T+bWNuIallr4Ajmjq6XFg5Jnq7gef5mdJ1MPnv/3EPn+3NPxXeCLAn2HkvSOqnW+uxyHO
PQ83kBf+IiEDnnv/foMUwTQtvaBH3xPy0mkruumKoc0UaUBr8ux00dUumPBFCfPRnoy3ZSxZ1lVa
vgaD0z5HnTsfoNlGvzhb77P4V0AWvcLlxJnpMWLFo2nQ9AmDc6jbE/tnreXXLUUX1KOlx3mq//R5
v4Ec+nNrx1/M+Gey4lOvWMWA2IbW8GqkRyh7vbl1AbUyRFGfvMDN5MyRdWrTrKLAUDnL5BIdHEvx
qiRLBwv9s+aXG4O/Rc9EmlPrbpV9x9zt20Va78iaGy+kqdPDnPecAs/HHwCHzX9PMQwESVGGxjsK
kt9Zf7kTjfOzicP93Oq0H4NzDdyPNz4QZP9+j6OAg1VBTo9FCPjPYjU75M5gv7Q12RoOaRSU3WHj
6cNEy6ZFCZPi9/9W7ZlZ/ngG2BoLCURhOfi560MDCR2ojsv4chB5sQmcavrSecXWWEjGvSAmMveP
DSTXFLtmustIfFF+TayMrTGQMWDAkaikPC5R5WyLQtuNT3h5xUZjLigKaFvFIvO1SMzWIMiut22O
6ol/BK46GYo/hXgtlnOCyKeW0mpbo6VtULEse7RNeZNCcjo+5oF3DjL4cdBgaxRkFE1eEUHa8NiO
EI9ryuKPqctn3Qe/iV2+ONmrHQ2pbHeMKQq6RpTgSqg7F3DbNBxoqnNHnQneJz5kjX3sobg9o9kP
ReogvI8LwLVz9BgXuK8P7RlE/ongscY/evDTndGvREFG35IZV9N658bQQbZ/vqQo67M1DDLyw6Gv
Vese3cBU+2EAGxJ9y9h77ulQf/vKuc7WkvAVG0KXUNJC+HBWycQishsrkMOl6M8cRCfixxqjiCXl
KDiQukd0B7JyYnsb5tvWPYdVeY/V/73ZsDUqsRkDgJM4XSCq2JHE5kokTdFdIo2/4i55CTCCsEOp
7wYVn5uXjy8lbA1SdO17/jsAl7L0YXcH9DgaBv3klvshYuY1Nnq51VOPK4SOdPTn83k69c7Vvg8g
gu4Z+BsfZ4jOX1Umji4LQBqeK2itq3SkrdyEJRQ10nzq4ej8+UtPTd3qgF+i3kV09OwRNSpALXFR
gcuaP5zZo6c20CoQONCl5w7NUXoxNYxQm2U35QtU8EyBuxekaQt15m534jPW4MSQQTEZUTk/dGF0
mdvqD7gjO3zYufrpiQ9ZoxMLWHtMjDLn0HjqoXDK305j73P2vapQS4JE4uZLs7HWKGVWNhALHOMD
cF46v+PTwxI8ff7oE+FyDU4sO1Lh8rM4Bxlfz/GlRXovqrvmnFbHqce/T8xfqbScHM+Z+ZwfBH45
uZQOh+/wjWfOCT+fOBTZ+///6/lh6wPSsVSYgMp9gUy2917pP6cBSf85uD8IMWuYuK7DJld9Xh9d
BMu9bmZ4xEU5TWsxFndTHdxHM+J/OTXfcr+F9jBBd7oXXrPzPJ3v4MwyXpK+g4KRAyDrBZryT+Vc
0LSkzvcJ1YA9PGNDEFbJpd/MUMtbIPeMvy5A9ZuDDFIkb23dDkngd3eqoGpfh6I85uUcZSjpeuB+
Be/YOPqjrAUIXo396Y8F2Ih1HDxTQzS8HI1Ix5qGCasDkaGNp9qkMR3+vUdICX8yL9zgL6HRDXWQ
pLbRnyXUOMq6CqLGCjaesCR0IemxdFBcmuMpncp43vht2CfNPNewjeyqg6jUtKud7k2SQSSDjcot
fM/zbUB7mRYM90SI/0CSFPcSmb5nlOgxgDV3L+M+uJ8cx5Fpbn3wtcMxv5oGkqeoWMADKjfaZKHh
JilncOziBewt+BneTSKsX5eRlLdL3I47u0T8KNp+SnIsr6xz+/gxHCrvls8o042BpxKU7R0INYsW
TaAWSPObLneoSQa3Zc9eFfcHPmjkhCVbEupM84EyFJwKHsuUOvKtoQqsNlgQpiDQdoeSdzRp23cU
XUQzKK1cx1590MuybYL2DfJ6j7aDdHcdiaeJw3UBNps9vIAr9qyYcdOwaqCTOOoqdSO32JrAB8CK
8weziDj1pKY7GZlfgQFJDcJs3wmg24lbeQ+BhYktRUVzGw8VqGpDBfZ+ZCFt5HCSxH6BhTQVbaI8
CiZvBB1CX9dvPTU3USGrNGAteF5To9Owrf7EIbhTeWtuWjn8HmN5MYwjT1qY8iZc6OfAGd9KdNDS
tlB8E7m6LJNFLnW9MTTvbklUUZYNfTG+8KFHAZuEdMNNM8CuNjB3uVPNoP1B42m2lG28mkEFvNLT
u4YvmhuxfRnnrgM0s+AbRFCS5qJeDiNHcc+t5tdad+PRd6y/nUwns0YBhRl5OTlAQ14ACsIrHHoa
rsSBsrtAO9dUKNgMLTV8A50GlXS78MTCBS5bGpwuAVRKk7hGLqA8YPNqMxY40HLssdleQfr5u4jz
BxtObRqXeZGWjg4SHUw/BtO8G9RN9SZUbH5iBGQ8VCWGK0I6Z4Pbu/rRuOVyID6DJCvTPPV6F1Kx
vdtnc0TaLfdm89DU3mU8FgbgUe/OGNkkMic6mY357dWNdweEjpPJYoZHVgl1Y+OwF9fEwFj39CmK
zCslPMZnRTQJdXM/v5fC0N6Hw4ZTPkf1+FgG1VNIarjD4RPx2OZnRNs9GfLuMhdxmw0B91Jnkv24
gVsNiuYudcguqCygUiBcjmXaSX+GZr4q6n4Tuy6rt42uY0yF52D9gwIK+7mZLvsFJbg2m10VPjEw
lXYlXDnucdeJjsQM8UZrHqZlXaKcKaqQ/uxD1lzEZSjuggUI/o1eqN6DWOnZpMX63fRln2fj1BQH
0PjoA1zAzd1gp+h6WMCqGDxBLzobS4jKeRZMa2GoS7+7s/TvYmo8kTE3KI+wmoAJTA23NBdrGCLb
ESRcovg+yJn+5aJMabNwZnkqTfArbJb6khkt9ogcA2Da3mBv8rzrdjmE/Tcl8+IN92S50aLi311m
4W1HGgDWmIUy1oi063HS3P3eoe70wuy8+EmPut6mbBQ1m552ek9zn+5KJxoAPs7F8j2SaKv6LcKW
FKL0M4eAYeDPHk+DKVdAHg93gLD5hw4Eya0XBFE6ohxcJAP6ssVmBATze+c04mJZyupQuiHCXzlO
m5rzVxjpXgQ6up5G0iVjO5uNU6EnE/mO2VVmrOF4CBC6msp+7wHSnAYti1I3VEFm8lBjUPUjHHMq
zIDDknrmV/no5zuQYuskyptvcRnRQwkzo7RU8r4FtHnnEifMmK0G+CuIJwzK+I07Kji4CKXZxObn
slBg1A5gtlVT9ARYSpNMQ01+Dqol32MPAKRQvXN1VJWZCdGA1OGYTDgYt2PD5SEgMdTNZOumkVeF
qa3b9m5cbPcW8Rl/ynhxyZY6xHk38OfPc59T2dsqszatDCBf5TmHdvhpQpMUrrORlQSCv0hc/dXk
bZVKC8K1MeMIKJsJyy0fgviROD20uoVzDlH9caeM/ucuh8pAPijW8oM2o0KQG5mcLnophhk+cyZK
8mFpGyxnV6iE5NxgE0Zo/afTLNo/XqXLjdF23Lkhy4Ov3CDwk1aZny/ANmZ0Zvtu8H7oWXzDVvsZ
h8UZRc0PM3s8fpX4oU+jJeDQbF+1RaLDQ6zeGvvy+bo49Wz676RyDCH7YdjC9ojirf0JdbxEF2dK
dh8mxPjdqzVX4NQTNAzEwcyuVQn6tMX13Nhg70w5TWxLyRfHf7Xs5rA0UpigRmI/hzeTGumbDVxU
jwiLztRBTnzLml1jw9KLZ2ggH1gfJPUSIk+5qacQKdiQfT4TH+5Qytb8l5D54F5Ppj4or9BoBQjx
6DUUuvJluNwbwhoAaKfuHDH7xNvWLDlQtKqwbHx9iGFCelGXKt9yXdtbAhdTeLG4xbui3WTPjN6H
Vxd826oEDSW0cFgIEsrCp/TGQDAnjRahf31t5FaFZzn5xdhGujsYbO4aqLfaNru48jdivnc7cU6o
9cRWWd9M69gKt3dJdwgbZ46R6wJEJLuxyCin/Ny8nHrJ+/r765LX9axmEv4+B9Ht2+XbIuOE6i9J
1GAa3l/618ODIh5s7BTdwZ3GPbQktk77Rpxo+/k0fFi8wdNXYWooIpxonLXY7jW4NBxQwNt51s5b
5dGlzAKXk9tJgfC8bdqme/v8paf25Sp+VbV2S8sGewjD2t/w2bBd6wZLMiBHTkuRO98+f8+peVnF
stkoXKDi2h6GLhqSvM9fi5I/6yI6Uz88sR//w0WzWhTetNSHyNDL3i1fy2puEtuX91O1AKVdROeW
8YkRW/PNRB2yqZMU0t526mXiuHT81bA++h24IQTK86jafT5kJzb9mvs0Alop+9oEe9aCoV3BpXWj
R0+dORRPPf398/5ayzpuo8WfrTxEyLM30Mus4Ph41mTrxHSvCU/U73lA56o5RIRv+qrYg3O2712e
fT40px6/2irAeocoSM/6UC/9TgWLSBeGaxqS1q9ti7U1w6TaoRxozfaiiQAfuclJANKWTnCUfP4F
p4Z/tR/GZvI9XwTqMNd9uPEYc1PfHdszu+HU09cHuj+4llpXHELttzvHy4NLyNd8iZhF2ZrLRC1o
LtWw9EcuusT6NCndVzOeS0ZO/PY1lYmOcam6AdjepiQ3pQcmlse/0lSibE1hGtrSTCBR6OMEp87g
pvIwqWB5dvJcU+/DNgNe8B6d/tpUVvVLVMxTfyzGeU6aNj8uvLv0iH4AO/cAkx90GdDXKIpzevz/
b7r9p+yIV672Me18CBkBWX4oReUi6SAmflC8HeHXpbz2djBBc1w8eJTjbxI3WabZwd3fG/KkBff4
KCvjvaAEQYcrv7ahSnyieX8hYw3cYVFYFFRmr5a/CQQapwS7bsQ/8YJr5RLYcBO4hEONaQQ8ERSM
BvYDNdA+QclSxiuGMiNvMwmrqQfXQeEvGcd5OYTR6Ox0rCuIJy3QQ28BX8Nt2N+PMsc11G96SOV2
8Alx6Q4g2uBOcvg4ycGbnigJ4u080ua6i2vzyIsKHqJtUYhUBzoWF0wWY8rDQGXdFE1PrOZj1hMX
dcyS3oR+eW8h3w9K8nyPeRKpragDN9Ky3OAzne2kYygCqjFK2lzN2QL24QVGweJqDKlicP/7LVh8
sCO3SInaki67iHtkiwTA3y5OgKMgcMqNbGScQWwjunAYeMazOJSDEPdVNPwJqNJpUMzXoDKMCZkh
nz2FLkuXpnka/fq7M049oCod0JGd0+88Ub7C2gUemPHwDO29aM9lPqXuiMpvo0OR0G6AAm4bPrjC
uywnHwWsUk2XnceugpbDEJrjqGVDVGx17u4t6jGZpZ3clIZ8ixry6tT4Gc08yB1jfDeC/pMShQ+s
SMQ20g+dBDWZeuv17WM9Fb8Hzd9imHXCuu+R1G6zi2CDCjTHNznOO+lXDspsMzzR/ImmXmQua8gi
oXDYEdzhcw/id/l2Mbo51EKgJjzk4/JIKgerIsgvG9rAxroEjieWm9iiQEvi4dGrw03EuywuIWJe
xb8DD9qQjW9RNRB9UlSFg8oiovKCcgjIJya1AYp9rV9ux1xfyALlnLKh7/nUCN75eGvmSO5G0Ty0
iz9ce3aADpuDSjWIaS9xreqLiKldQJeDQ+po2/BiTjgT83Yw4YUo4teRvbMoFLpcvXiOTXOE9c5r
tVQvhdB8CyUynihaTAkzfZMNOhcZ/Kav5eQ+cai9EVkfTIDiGnRJNnWc70K/H5N+QA08EBAOoHIo
MkgEonTiASdjqnZbuU6eOb2GG5IHDn841l4WWArUVvwmZPASjJS+N+B/QjroRsdwUbd1d2WMuszb
6gqV+RucwWEixYSGBMQpLeTaqvi4CPpn6sRPLyoK9BVQ7RWhuY9acin8+gbn0u9JdC9AW1xiDA8q
BrmclX6Q6RrFvSEfHmJuaTIV7+X6Bjx6rX6g8HlNoV+UqUr9qsfIvWA+DjboDTUXknaosor8SYVY
kJDThbGSh0YCZ+h26Nh/qRrvUPPFJlTQKNG8kKmv2YVXESjEBahXFd5PIsOHjk+7Mi6v+iG89mJ6
mdd580vakWxCLYuMIBPrqkZv61a2MHiEQUHhSKwe2kGoieJdLsHFc4keZeOAG1/VL1pgIakq8JIl
7yhYH+glQHUuiy19Ld3xMR40an7TNq+jY0UYrl1REG8o3En3wkepPx54jZVtVAZxtCkrZLCpojE1
fZ1WLHrqgeSDEGNDk7gLciiRxN8CODZg5+b1jwFiiqlYPLKztkZsVVjdnKOIDoBAlNAaKhHEKzY+
2IYqGN8vlbWHFdHzXZwX34d3JvTShH9s592iFlhmaJZAsE8YBNYivJnZhCoil09a9lfDJFGV98oi
1SP7FpT+L+kOQHwDqpfSgsFw15deOgMTk41W/M7puIcmlN2gVATgZhhcuIt+BG2lS7slj29dR8MG
pyA39Tz+gGxBk8UdGh2G6zKBfokD8i47GF/eIAQ+oObqwvWjV0kwQgsV4R5HUyE2HC5ViYPmEhQz
5itU+VBq7B2e0CVWibDm2XG67yhX3/NwuNXe4iQNePppLVHDRZG6QJ+qRfOmDXaE0V96mr8XzNRY
lYIlXhVlTmBea3QBlK/9LAi0m3Rd9GBoh44TmPhV2V9Sf7ia5uKew6Ea+F3IZo7hDJUB/8Ufpqdm
phgOTQ9tEA1pbNwXXMHRrGnxFxW09oA0fm3a8TVnZu/nJE6M46F9UHkvVe5AD24egap19SYfUS6f
TG/3lBfZ3IcHt4Ffz2I3NOwPHekFSOdEYuTwUSoIIdupbopQtWlYQmDaaeMbI/F4EvC9Xjr4dUVc
ZuA7SBzNYqMsYxA3bsZNNL1rV2i98ZCIJAuZliyIisOszSuDD1wyTNUbDhw4zQ/j0cYaxb/Ywuvl
XY8Nun46uJr1kGfwTS2yLvKWHUTn4G8ZpZC5Ozo4bNNIlTeOw8Mtanj8vSy+BV34LYBRVjfM6L+g
FKKQaKZY5Gne9MeAkkdU1fFjJu+Ag+ESkil+Iql6nlGo3gIlwFObQ14F5jPqgsyoawSe72wMEodd
KZs6hZ8YeAITznDVNSZdHOenERDr6PtBpqhcBAk6jDrRYH+meWn0lgbkrikoyaTq4FjVhHc5GitJ
R7oMCVGxk8BrYl33JsNBXb36y4hzqxunjJrgQRj5ruH3zoSAFC0Whlg46uZmuAXwHlAttEOBPJv4
TR0SxIi+vwBf4xpwK/jJttX0ONn5ytFOmcgghPnA4L2ZPr/3i+Hol5W+IqO6AU5RJYMy+yCK4NIR
QvS0z8OfDQ2nPcQz9BX+3MVaoCxVBTq+yp8h2J5X791KF2ezB2u/ePS9O91H9Q2u7xBpAr891aFS
T0Mn/znACrQuD6PSifRhGOFU8rJ0YpuZufSwH7615k1KsWHtDBiMWZIJp6UN39EvUNln6NIVaHqi
y1bs2n7EYU7VKx9sn8YtptTA1pb3d4Lmj30gUl5MKZgUvwf0nSo+XTcaav1k2nmdcVHiR6d7ZABt
Dea64qjmL+UG7e1HYG9GpKiCjDviNCFY5/5RR3TXuCpttftz8ZsLsbi73tS3tOcH3ngbPUUo5jWg
xzobeC5eCtPtat8khObp0kbPvtGX6Ba+csBcMIBzGrEZ2r4MgBSCmIvjCh2s0NnFMJ5FEldceY7e
FlGRorj+BP2Era+KCyQoWVvnt4rILKimjVLhSzWGdzL61SOEMbe6FbOTMsiQJsXCr2wxXC5e4CRw
VkyDIbxTNU/ZjGOZorVj/fDbMKBbhLZnFtaL3QtRZbgHXHEdZ7NDX90av8qpeoos809Z1PAKg1zs
7IEBBMqMQ+HZgCZhS3F61Ya8dsh1JY6m3ttU2jMZIM0PaIFsi0pe+G3evncXwWBs7XHU88Hh0AuI
8+Wx7Kds7PvUH5qjQXIVUHpX0zJPgkjhRPJhX+Kgf8Z9HL+2Uhe+fQq6J88CbGDLDOQ2OCcJeN5K
b0ZVReSiPSgIGe9IG2wBOxBb3QJuH7Xefhp0sAtbEu2Gvnd3ce9cDg0v3/IiElcypOKgLExs41pe
DTUrtoE7LFub24vQ8xAmbHvRibzPysVCxbiwI0e/znE3OUDrm0aLbx2zW1t72Beq+cFj2MP3LfR3
6uhqycvN6Jckoe9kI2Pd91LTgy4IFMAm8TLCcTjLpfcDLeDUnasuUy5GBAXVFuEGA+b5rbud6UbF
Nu0APdwHrICsIJkpEgsp0tIEkOIBoHLfUr/beL1SGSkN9ES1Qlql/eIlUmP/2KKRkYaQoUxkp82P
xmn4DSFe9BPrUu11hE9aWqfYl4Ncbihv6svaoeSyqkv4YMdRj5C6tDThpaFVCrnb4i4ukdFOEj6p
AbSliqQLdUGh6sSCTVnwDve0McapT5tAQwxx6vUPrqfYR2O4qa97d24gA+KJIMERVl1yQRZzyw1T
doOG4HJOzPVESWbN0y14s5jIqPbYTtW2yqt95YRHNqr95/WSjwW1KVtzdBnSlNjmkT4yoI/y92Y6
u3Y4nOHr6bYZfxfx/FZE9ntTf//8hScKimuS7rBMS7kQivfBxo8uqVNs2QF8Mh+Igc/fcGrEVkWs
wq+kB5srfXRwHar7B0xw0lS/P3/4xxqJGK9VYTcOhkF6IbTqZtf1L1hThjzxhaT3xC3FNVYgDuTc
OmnbNsveUS2kurzQbpVoJ/StAVzYQOTSPlVkWL7lOL6zz3/Xx8Ma/oOe+qtCQjw6IbWoke+zZRcu
dLvM8a5vzF5Bln0O6Znq5sdjC7TrvwsxnBSV8Xu0nBsc5f4cJQ2LkkCwMw2zf4hr/626hGsINFyZ
5qqKlmhfYQeLtArnYOsIuHZI6Jyk0NHSR1c2E/hOYKYlrsyH3xWF1p4zo7KhilJdNSyMMoAEgGns
CgWGonMOj/nxELPgfUz+GmI4wk8qVHl3FAyXH35T8iVbWpH27k+fnWN1vJeX/jsAbC1MM/cTQnLT
5IcSssCuWl5nOQG3xYdfuejOQWhPvWS1hqE/HRqDCHd8v2tPwYDTvEhiyTPCzrkCn3rFaqEURHrR
5Iv2CLnOW9vi0JATYP/6GaSVu8+X/KlXrIqxLkQfot66oG+3TYALBU6WCPWl2SIlL4GOOrMmP17y
bC1NkwOQj8th0x5DBnX1PNgFDu5uUXdm475HpQ8mfK1Fo5RHjG/j9jgHzoGF5ZUf6+3nA/Txgg3X
fW4z+5Mvi9w7uJHZLD5yUv/VTjrrhl/zbM78/o+HJ1zLpvI4GlCmdL1DIyy2YZXI8CcF7uTzT3Ch
F3VigFZd1A6ifSCizfmeO473DECUuwEsytnXEwhPBVTzsrEzalNDnnhLDIuBcYsDxL2mlVsyghTf
ufF87cS+bdMK95A7/s6/He20HG0Q17cSvdOt43KT9UCxbuD7xV4CzobrALf7tJQOuSpVVN9PHl+S
0FIk0twbD9Ao97edQXIFeNANp8bNfM/CqVfPy66e8/Kin2OR1tCT34QsiuqEj4J5SWt994+M+fxr
WFi17eK+QlINkbS5Mu2NlpHOGgiB0VTwZYBld7PYR6A2vVvH7fhjTqLWTZiv5lc/n0JcYKOBZUUl
mn0+MnaoJnhcGenzVEOY8meDUk/iecpuITXO/hBvQZFjDsX/ODuTJrd1LQn/IkYQIAmAWw6SSiqp
5JrtDaPq2ibBeQbAX9+pXrnZVinCm/viVYQpTgCBczK/tEMKGeLOBzl257OebGhJqzu7LmmIvcyl
SjQsNAD5eTkpmM1jFPr6JzH6U4T08y5cBt7g29YP24lZ+oQFOP+Egq0Pu2WcNh2237FYrCmqmdUh
OXbGbhVvhvxpMexoC6aKo5+3y3eXo5ksoBeEGrCW9v1IeUJwpmMOWExPm20z9d056zC59rSepogD
tHnKjPRxg0n+aEpsR4fBlSyQI88feNPyH0NXsSP3yv5HBx9mCJuy2vk+PsjcU8PnIjIEgl+4j7To
gaJZdPlsfB+x5AsgUOPCuiPI+d65gCgpxP2vICBWzktW9kvc2+M8RF6FE/PUkuJtsgeHREhSm5CU
wJNYWxAvVrlYwkGg6iIIRjKUZ7gtQtovjoEGWCHD/oQEgDTsicVij1+KUXZVv+cMZC3aW/w1w0sV
aTPJkxZO30RoQsxb5Y491t2ororZ0du5ddxAK25vDSC2h7EmJvLAZ0YuJe13g/ZRNXeYiyJnhart
x2Tb/uUbIt6RuJCBwTiIrecjOwJyvTruZP4KCSh91TX+mainZ01ldXaTvMbh+RgID72NPrWcY1FX
S4xx8TD3uYmEhLTZ6i8FRstLu/uW9FhU9zCHLyOKuq44+8X0ibsw7lUFozXeHWdXUcfaqK6yXj1A
kB+g6xRB79dJwDGWX/AGZveQMcx5MBdWhQxxqew6otVQhHLA18lllffUQod/krPjHoa0SA8umyGe
6iX0pNT1gwHxCpGgPbbk9pTFE0WXIcdPvEKShQxlIGOBdqaW+lGLCRt4n05vSQeSukkbgWKfzDci
Uc7b2A7+aXawCc4r4EwGVXcxUyhts3Ty9/7E6i0qatm9zagb+YsG1L+AiUcuRAUGudbg9jg5wmN1
W72SLLWeuOWW4IVi34h0PUewBzVzNwA6Fckp9tiHHEmHJ92TeY+ufhl1eL0Og49SrsbufeNOaCNM
DeojYsCKwNLIvphzOcTlPKVtAFpeFRYql9tGeePWdMLEk1H0Ic2q6rdTg7fr+Im3B8Y1x7SFNZLS
ot7QQkOaIhTCSLKCouaDUqax6nbLWmJiFKP6EKwJtYWAt4wrv5Mb28OEhuhwOwZrDFEeFkNcMvfG
zaJtEaU6tbZONywRV2hH6aXLdsto959YmhbRQivzfQAJ+7sS+fRop24R8SGv732I0c8E8uO9VCjU
ZiV5m5FMcub+oLeJhSpgAHU+Gh5OKg8ttnSBS+YkTCiqPEuP9lxSit8ArIoPIpsx4BBfbDIXOzju
lP6W6nynfBcAHG889E6/POjKYVvuQWuYTWi/oeSMpO1u6LeW5j22tYWB97x+yy4V5gzNuqiyZgzo
KoF2GDPez9RdIJRENGMwccrvAbqcgCxohXlB77/8sHhmo5Boo6zddagWg3GyqVkr73qI+O/wKRp2
LvprEGeitNDBdMPEI6JOxK/GAdpXoJr0YTeFta1LhVIjWLmb1FnqO16DTSH7HhT2rlyQfSPs56KH
RQ0hK0O+c622iTIfvR2PQ8pvT14CmIpFMaOW7vs4gsgxtaP3fUJHKm7ncX4psiR5rWfS3CWgV6Nc
VzgbbyLQ6bdTgzkHhcHZG1i0oJC+IxIMKqrwLe0oqkkLFnJbrUgVZWVdBDkd0kghxRafQ6OCoqjv
Ext/h3fhAXTbepfOKPN0c+Zsm4FgosrRyM3q9D/qJFME6g4Cv4eeYpL15QE6V/zLaVIBwULhjHED
w76HophTttVTOhl2Kcq/gTX/Ti0hd+6QV9t6zMCKxKMMemT0RJos5c/eVGo72in2gSX/CVsl6rEl
IrhbUBKCZGbdfdbjJLMcmWXGLrwA9UBM4Y2e0P2R5JE27n9omp3TtttNKNoH3tLmEXq2+Dcz4il6
YSi4Dr7cWrY3R32DTQpDnyU2ELrHtEcmlUDPcTvY8wjbRYMm51T2jzmAQxs3tcVlb6iitNALvgf+
gIGEWNO2ZkAQU/vIeswK0hm2zLQXskDx5FvFcuoH34rzCjJhWhQoSuErETbW+K4qlG5HPZ4v3K2g
aHgZwHv7nCYVUiiF8+HP1Wve9Fu3cz9rnSJPdWL48jqpwhJh+YWNE7Z0lnjLDcr9c7agLzbOLEC4
7BhXBfc3Gp9q1NqR9T1mP71ZV4GCIgiGAUrjFMCkwlHfYJB+ogD87hCzeJcqehSE4itUwGjWVzgj
rGdem94WO9S6yA4UBnTufVqH6OWaqKMXAV6RlgF2nvKlpNZbZ5VjYMAPD/vENGhCD0uIIlYTLJ2P
rtwy/FCjeU/61glHfCRjNvo8zJl8SC0GXwn7rmfxpmn7Thipdok3m1hWBlOgQTRyQDr7F4w0WcQc
9pw0mMV8TL2n1tX+R8Eo6qGg7Gz4zM5SlRhcbvfIWPJeZE4buSn6LK414ecwS23QaR/CXnmfvmcj
OZWLn2aaZLA0bYWC0fDgAxCH5JEZnUnu/zSQHsI7BJ1TgrkfCzqFq6y1Qq+HmEBr1DiTouOBGKQX
eLV3lhWMczksOBaHjECDNR/1S3tqaT5FjoVYBK8X8Awb2gUyk80dRgR2qFZLtqSQ6LKQ7Hdpkt8i
h0el9hE4hzOZsUVeLnVe/pKpeidaVgXukry5c/mE3CMbogdgS7xL7RjEzC7GK/fRwn0eMT4vl/7Z
Y0YG2EHQlQr9YRovDfVf3SJgrrq4KbrGYqFs0e52tD8BKq/cSPegoGbN/Nq6tooJHLYhMsT6nZUV
3Q7zBdbCOf3tSX/ZQwj6vdKpvSl0u2DDpRtUW5LXCplm8O70Oras9MXY+O1pGu2AWaMMZ1EhYNO2
4c1hSR4RtKIRGtX/YBO1L7KRBc0tfkwB60CClUChzp84TqdDw0A6H9pBfRrOn6Bf9JPr8E+rF+iD
cK+JJxuLZGGgC1A9Piu6JGeCNs2+RZsJZgt/DJjMWah8WgSmQTSG5S+fyJ1F/JIiI8wsLRwhtfxd
Or0KOpZ+NNTy8PNQIdB5yUOGmSRosfuPEYXTRPAZI8Qh8b6j61KFFgxu2NZqoNQH7CCkjaJIQrrm
Vyb9NLaoZ99jDlY7ig/HpiU52qw5fRq8Gbi9CRHmEx3VL6BnsUzgA9oVUGF4mxQe42cl+/umbaeg
ryAnaDy4akk/vQm5nPIyHQPZyeLYTY71VPGseVJWYT0NAi+6LN3kgud54i6ggRz9Heg6jNxkg3W3
pB69Ty6V8KKRm1YJuCnQh984CSs3qKji2idrJxfU8od8+OwgSwI+anyC04/FLsm/LZQKdO3HY1ph
udOpgd6lHG2SZJ5fu5KQQOfzDwm1FAIiLiloXeIfULnIQw9dCuG2J9WgEtsUDwvAeth2jZj+wRWq
62GKJl9Xd4VKPkXGGb4DaCd1KRSaLXZKYTFYL4LWT7TI8MGZMP6mum9iPdVewJAhjP8Mn1jmlMBx
ax6Uqvxs2+GkKwsrysQGptHq640cE3fnWGMaWaJ5GprioGftR2jI12EGNj7aRdAnmN66l5lIYiu3
fzjobG7aXj+YoZiQIkNKDHp0wfwO9rQBS71gJgrTba3zEHIjqF3G6tjPM/xuAAdOjpOBMV/bYeql
U+wO1U9/abNwxHo+bIqcYlYk9WZOExZhO1MjTq9JAriF5rBWaC/ONYw03MVn36L2fevXVawFyjWI
j2/veJIUW3yjJdzjDBMJ6PrBIJ13a8GbnM4eLoDCNcLrGq32DsuXSnRwy6kC+2E3+dBJfV7GBt1a
5EdtqGMeclfBDjWMJnQh9Q2YsuSZzmDP19wRu3RE7gfooD+GSk6HnA0mHCG627YzTqiaM77PHGfZ
eEPVhWU1ia3h+RgQ1ykjC8atNOscmC+r9xGJcWgHUkwH2KtOUFlstdf1EEZDL0VabMCGqoEdxyXp
ltdkDHUnjlAOILaOgVXqFz6IMxkmzaJ2NpNsy3ASasR/4BAcfJhB3WaABakfHupmkt/Bt8i3XlK7
YVY01Rk1izlMnKZ8amZ3wvzXIdm1gTaCdtqJ28oswDwyuTUtd+9myKm2JVVwhuWJjidh/JgZqMZt
1K6LHnOrV38HDPtcjmIJxmnGKgJrjjtuz+9qaZ6ERhtJzb19rlrk4g5Oi5ekt/ogK0sd18jf23l1
Oz86GQRO7WDhIynQCysBTkdnCnUPQO6trWnaLmDtoL4ndLE3jYIJh2I1j8FW5eiRcxsKk3bcOsTT
gUnMZjTKHGie/qxhXIzHy+Otk7E45mhSvyI3Yrxrsf8KCECfsco11EYllBVQQh98l0lQt8ZX+GQQ
5tCk3TdLtfmTrWCQaif7ySwqj5IWi2+nsFoseYUVSMto+AHgmZTAgsPHiA9jLZcqYqT4zHX+nTnO
FAwj4S9zr859j1y3Vjskxmh7rSaCtg1FMQKOPDcoc9BgUchO7pTx3hbRopCbqQsCXFab3hL0Hmhz
jsZPl0VZk9YpXKdJ2uxK4SG3ws4vWpBWJjMMmQP6nGkrEO9lu+RJ6tE5K8cs90jgow+5rcYjyxp8
ZLGDRcJhQjleOvhJ3WyvHW3P0aQt/SJnLt9tZipEv8410iOIPNl9n0GOFo/5Vlo2vI+wa7Ginu61
KB1k5LByKxxsW0xhqbDUY/Hgp7S9r/WQbCz4/Q6EjuUWMZrNJtcF20rhNVs/UxAs2tSLbRjuojnn
/cmH5A/7thLm49KUebS4TAD0DeT3xBRmOiwiNqK/fNgUogbRxsz4tu0a+k2NNpDj+VCjBtCmaDov
ND9YVe08DGMybHqYXPYJJog78H1sUJHp5VtsjdFcjcWOQ+4f+mzBNmYw1SE3bfFmlUWCsY+wAJah
95pwtwdVFNyK1muyHax47dYzl7bmUs5b189QWMtT6IyEcOeQwtMT4QM1RYW020eRQcoYAP1Tv2pe
S9Rh5HIvSClOC5ZGMSA0RdjlQ7ZHm8Z/FKNx9lbZIJPbS5s3fH9U6CmqMRv0WfahaUkeGhe6gOTi
dtaGyv1cX1ofrRoQijJUdNc5crxjXgdlScHn7rjUZf3Nrf0mqqlgjwQLu3vp6SKAjd1TWNh5xYla
1MH/z8f9PGF7bLyU/Mpn03zLkd0cMnEptmioID0My1jaPsfEJC25YWMuvicyMVtM5BXUSChWua3I
sApb6r1xZAkRZu62XljNY4J0Ev8W8/+Kl2KNHJddxyUk1mI/Z/JFpeZON/Q8dBfPuaC7BmpTt7rF
n79WGb/U/f/ot9Ru1uR0uUA0szNh77X1+HVN+e8Va2yF/+9xESLqsGW0OgT6Isn1sbJPQv38t0Nf
LuXPUxYFKvgKQugesgeFheKS4TOyPH199Gs3ZNW2EUuaSvTvu8PiQKLWJFEmsujrQ1+7J6t2TYb0
AG/IZnSZsZkNMhCOID69t1PvRh3/WhF/1aupsEIHx7fC8ZOnMc2xff/V5I+uJaGiufFYr7SD3BXQ
ZC4M85Ehhgah5Jsa1VyA3iN831CMe/v6Jl25/2vy9+yX2udd2h1QZ3uSzDp69J/S/dBVXjU5mhm1
owTRuAe3WPJ4cQTwNbQvHnqGqtzXZ3/lETurR5yS2R+5xHDS9F5Zr20St9OPrw997casnu6yDC7i
AItknwz5/ZKMb8K23r8+9LWzXj1VAfG8yZDWAWsBIHolTnsIOYQuXx/9yomvCdAGpUiFVWp3GPpX
Tz4r/fvr41553dfE50yjqap8htwgEo1YV0l2tuSbXT17YA1//RNXbsya+cy1hqrJY6hEz/Itgbgp
bij2izATx1//ALm8GH/pTK6zHyaLFVY/Tx3Q20EVKwRYhVlUvbDv0FAHjgdb/w0X5pWRu2ZMe17l
GYUC0z7H4t3MMkK5LXK4Db32jZnz2vO4PP8/5mWXVNJqXEw//RwaBJkiJTta9I7PN+7VtfdoNTMX
OQgqhUIr2iMlMNbpolCaMv+kueB0NXDnCQYDi+M5MDWieNCZKSJl3gZuVWbbr5/1tSewHsD9eJHf
pz0y+upYGYjtNFrdQ+DKGxj3a2/rahgvw5zWCctwg5z8xPxhWwz5MxP6/PX5Xzn8mgzNL/IxuyH+
HtvZeMBGtu5/Ve0N09e1g6/mZtPMjRky6u9xCWWQQjDHtXMsneW/r0/+ypqKXF7aP15OxaRM08bz
9w5UsOjXhQaJruUIgAX9PROyq9Sw+fqXrgyDNS46t1PiQTHh3xW9qt/AvrciY0vxNMyitYIKFXCU
KEde33hx//5WsbWXG+1ty1S+R/c2ScZNkaEA61d0fiAz0j8qmWBf+fV1XWEvsLWPG04lLgAZMXtt
8lMqHwbsYYNhKeI68TZu78YuOs2ELkeKW0wn4Dr8D/ixwq9//toLcvn7Hw+wc6p+6HJl75d0+VEW
8BzA8rG1kpvYyWtvyGr6SuqlTkmSkD3qlVBGsdOUWs8oxN9jZwXnATtmBjmQX1/M3x8a/99b/OfF
gJrlGyrIHu/keNd7CoVTm5F4lmA+C4MYwn/7ndWs5lYEpJPGofth+K+nJ8qxk0UBK73Bj7h2GasZ
TcMKxg2hODx0+W3+fZAnpKtNzsfXZ39lwl+jsfMhGVV7cd2hafjEOhQM2n/UG/0/GDYxYPWYie5H
qoNeMXh6NKr+t+77lZd1jcEGULDTbT5Q4FzyoK6/Tc4vYPtvPNRrB19NZVJ5ddXSju6BdkUuwaub
fuimvHHwK/d8DcFWY+sO1gSlUV8Ak2ln/8nSuTWDXDv2agiXORfpJLWLohs8B0lX7PLR3HgVr8y6
9mr0On6K5Ilkcvc+gR+Kld0PIJWfG80OKoHSxdhos/7TW7kGW6eiTYwryLKvk49KMVQrb80K1+7P
arTCDl7DSMbwvrPqAZqQR2EV8b+d9Gqk8gmGO/T66Z4TAt09ahxIh/35b8deLTt8zelCoCnZG1TP
UQIKxuzp6yP//U1na3g1pxZU7h0mgBJrMg+NJUvBRMKdG+/6tcOv1hx88SE1sTOyr7rRu5gtnEtD
5FvSuDfW3Nd+YDVSk9qiJfqW+KRAHRZbA/vw0OfmiHHffn2D/j4BM//y9z++I/bkIPbCxoji1Y/B
Rbmd/DL+ECj3lnDy2hVc/v7HDygwNEri+hTsQwMUwhOU2IFpbyXTXDv6atAi5WuW/eX7IYBiltDF
LZjREE9wY6T+9fAuX0N1gFObLrFJqG2ljyxBQ0RwQPga9vL1zb9y+DW1A9mZbi2KcTxkvvsK+X4e
ZCOEkajB3Fjakb8uSVxoqv/v3aduuqBTiwrv8gD6WXZWr+YDvefuKF/0N+sHfRfv6nn8Nh6R1PL4
9UX99Y3CT65e2ayDgTCTQuxJBhHGUM4wvbJisXK0aEtoo7KC3Hg6135p9e4SmB7B6k/EvqrGc0uq
Y5brH844PdKa3FhAXHtCl7//8faOLXEy4lCxl/ld3rzX5a/Fqm+c/rVjr97dWadEMAfMeJGhKcyy
2M3mLZSx0b89B+f/nrqGswG909kcKtPLANg/wL/QCoC7P38fZn7LmHLtKlafHHT5kBXHkbveWp0B
BLG/W0oBj5QTtdSLuF2/QmZ8WKbkG5qVT45j+sDpvDFYUgf2VUhN+vlWNPO192H1ifIzPXTAPJTI
XKq8TTmQJS6HsvxmjVWx8cu0u4FKvjyg/1dxwRu++lxNXHaIdwLK2PVmeiS+XOBpgFv66+d25ehr
AAg4zIuqgC8BBA/qqup3x29skK8deDUXTEtaoZ9bJnsX5IvzDE9xpH2pNl+f9pX34P+xP/wk72Dv
mA5Vcql/oB2twmGykuPiVubp69+4dgWrAY+EWQcYzVQjosCbt3nv1XcZpAE//+3oq7FuJdDoATNg
Dgyme+iZW7aFP7X8/W9Hv1zTHzPJAnz00tYUd59Cdi+r+QRcRh59ffBrN3811gWaxFL4HBKGiiWR
r5v0ziZjHtfa3ILHXPuJ1TgvpYKR22px/pD5XFAVhECF3t6YZ698p7zV0PXgYq7tieECFgrmL7T6
AcRd97xHawPBp5+yT5IA0q0bs9a1i1mN4AKC99lcdspJ66L5puKywfaw/Zc1lcvXXpHa9eemrMri
4GQ6ZPVjy+HtSiAEL2/8wJXTX4cVo4bZQlqQT4gCaUPHzoO0Amu0+vz6ZboyytbNw6XVRM+9rw5S
g1/j+QxASgu59sHXh78yS7urQVxYsihGOC/23H5tzW8fMNxxfM0SfeP4127O5e9/DDQv540jYOTf
Q2z4bgb7m2TsLEbrH3Nq1knCLe5NOlh+AoxB0aJNrZYY2sB/Wo/j3VmNZGv2BHdd5NTUJbwzbHqB
hAuyfCuyx+XGRvfaA1iNZDjV58a1wbG3l4fBfne7bjvnv7zc23z9gC8Lvb98Ht3VWHZdD/l/furv
F6eEiEnnpwVqwvEiS+5knFXt89e/c+09XQ3iqdZcYseFta1h4KI3Hv1mj1Tuvj76lddo3UXspTMm
SLvEGOM6KgY7zNtfTn6ro3XlHq0biQMEzJTnA5gK4PDb489iPtbTR529F+zW3tT/+2NYO5LH1GO5
D1TqvoGOB2QjPoQTWBQPtjf4fcTzRh8tGDoQqdeBBgGM1q2khyvPZW1VFkCQ4JhIkmiYgQ5JnxNT
3Xjk1x7Kamy3k1jylg0JfB2Q5Zk6C9IMqnHkBd6YWa+d++Xvf0we+F7OLfbcYo9sl+PE6Gde6H/p
rbj/z5EMol7twndcHMRMvdAA9hIx1/tdLGBN/NsruxrYczH4REsFOU/yBp17mC8tROvqxrx67ZVd
DWsM6Q6C8lHsadv8B/w3uqVPlZ2FEGxDVMSHG0/g2iNejeqM8swbJ/xMSsft4udPTdPCo6du7Iiv
XMW6ldzMggBuhVHhLefSh5PzItd8cf0fJVgqXz+GK/PruqsMjZw3usRL9lMJmxwfsk1iDxs2DG8w
j3jxv/3I5fr+eFEbiIWh58azBsMyEPIoxbAV2E3J7NZlXHkQ674yKDPahZsMGqLk05AWmPQF+Rv/
toVa95IrAu0Z3JJizym0kCgXvwO+/evrW/N3VoLL13HFSeLm0FnPYs+aEgg79K/88VJUnBHdYrot
JsbQ9vJDWsKWUXe3ai1Xpg66+nLngLsVtV+7B0rrSFwei5dCAHTjmq4skNfdZaRgQHEyzfpAp0Fu
B9LDCMdc81xCDwQMBhwoKFQNm6IT9b0oPbJBXru1IRzC+Q7svq0PteKGwYSigr4DEd9xqiquUzoD
dV6ntz5r1+7Bao6AlxyiaDwQeL1BwVNj1bwlORE/v74J146+mhpM0nlJ2zZoH2PrkRYCYSe3ormv
jNl1ZzofFtLaNtcHCPw+epYf6hHib941MdB8r1+f/pUB9b81uj+GrJ1nXIwj1itwBY/m1amQs+Le
2BlfeT3WzWnfspckhWdx706fUKRG+B8X6PrUGTaT96rmG5dw5QmsO9NFM029BzfaXoLJaDp9gHz2
xoxw7Qlc7tofdwdt0r5KtevvmdUjOgh021DnJZSVlZOCQdWWt9ZFV74A5HJtf/xQmtsSBYrWPSQg
sRWk/DYIc2x8f6OMujMwfX79tK9dz2o6IAq5MvgtfC4ntB0GCdpQ6VdeQNL5VyJvAVCvPZDVJx8O
ey9TPS6GMHdT6mpLFnbjgVw79GosNzAwFqoDdCpvIbBtXKUi24dn4Ovbc20wrMZy0ckBOlpnOjSS
aGgAwfWpaPkTnuIbX4ErP7Duz6ZmmfVE8YFMc/oAe+mDAyiPzW+1w64d/jIQ/3iLLCdFRCND1Bxw
bA+mmuGZkHeFcR6/vj1XFu/roOIGoJi+dgw5gKeNWG8bWV1dEtpdFhdNhmqCDbf1aJILws6Jvv5J
B6GJOPm/7NzWrVswDDynXdrloAjK0aUh6WvHFveu9mhxoTSauMiL8sAKlX4fJZqireHV99nq/TgB
Q6oPWD+rjQVF83O9SAD/qgWUPm+Z9A8/RTg5zD79w+Sxsg0J2jYP3sL0/aJAwUutxDpwXpljaXp/
x7VXbWa7SJ6dbJ7gDO7ltrJ4F81pg23MUoln5jfpJhd9e594trUX4MLGMDlh0r6ox8Hc0rBp2kBM
2mpqX4muEhLm6VAckRsD+KUGGlEWxpxbMw498HH+iAQX1yV7GJLVfgZfYQduCQK4qo4uJzB05lPi
1DMIgyl5NZNo7mYQhx8nUKtFCPZFCRF6BbaGgYlyB/sTP1fZOO3aosxjAH3JO/Kg2i3Ipki/dHMV
Lc2A9B0NyVuYMAajh2ULK43l0DYxotJkkDtVEbpJRg4ZUyi3DchebfysvRsFhy3cp+Ylqfn8kuFW
b2HclI8S+LsiAAiXRq3rIDMUhO2wUjwq6+apI/JXiX7Qtrb7V6A05an0ygPt+xKaf/DXtEG0TwnY
6kktookS+AVkkt0B1gNbjhVCyz/f1XDYvLi0MXHWwsflII0hBMw2iUpQMDa8sz7hPLNif2m6ePKa
Z8eSkML3zuPiwwSA7VQA7/O4yQr1C0iD333ZLE+23xY7/OSyT23bDibQHbcip0dLTx8e/OLh1M5P
dBGHRrsvtl8gANEwQH7xeS4vMMc5b48wOm1yp9xyMXzTEtwAYuCKK/0LzaMqf7S6d8Okx143tTWi
hZ2Wbwt/OM0cWRX47g87cO2yiOhC3IMd0UzAGbT0DUZPbz8jcSRETl3YG3veIGq9hslSy4DLgj+T
xljbBnOLzm3vh8NbEI+XcoySwi8PXQsbRp7Y1uU+TUihLSsEu/lsW5Y9sgW4M9aRajM0/VI9TkOk
rZIBwWp1ZQyu9AwbY5PtlU7IthaAI3YXIKl7YT/2YH7t7HShUZL1DPjErryzFYyZKRgGe7tu4P7l
jh1rFwlweTezVzISIE9GQ2FxHuAH6yHo2SVwJgR93zY1UNnd8IgMUhFVVeUfvLoUsdPT8lgIOZ9F
7b/PXTOGVnEhdZA+MtJ5IXnhRMAGPpOuiMFl2TcZedEadDnwAX43VWk/Ox0s/8wWCbjL7Ldp6r2F
4AMBx0DQZ4yD0gIoXir1vnDSDTbyv+CFth/oUj8Tn0+hyMvt1Jh65zo2zhHkjryrdnZbfwcy4DjM
TmSyZFtm3QkBe4esYnsGc5ibp48A9n1oJp9G2wcixJRRr8yuzdxq0xq9xLNjdk4/ZCcrnY4maTat
3YLjqmNdD0+EcxAN03c1zVu58MjJwLPM6nqP9aEfoJ54PyZkp3Vz78rygN3F3eR4d31bg7wH1mLv
FW9pClMboSxM0hzkjcx6LFMLpFV40JPlkSBnjo/sFV3FzZR7UVmRb3ZmNjXPf6vZ+iYdvbOk8+By
66kBNDQkdnKcB362lgR+0vQ8EdAwFc+QXEWyY4X4qaKsd03abBKd7poK4VSLGQIgMdoAa7VxxxmQ
723yM6+RhkWKFzmKU7GUZ7zf8aLwTxqKzDL5jOC5GQlXDPO4B3Em4oG3ONqmmrvTVNKfHh8OsoKz
VatsAxEig/G4z8DDGJIgR6cEVBOTRmPhgyCiPltb31uuPjZ1v3fkAEa5QSaioc+gLh+x3JYogfAz
Qq1ASK/eLBdgxbro35ixXirPeidtewTEHO+cs8m49wM2s1PugYMKp9EvcBifck2eW2SfoSuA95aP
Im6b/pz6/C31zAbrontQg+14SMl3S+R+6Fzoqp3lbTLhR9I3O2ENhzoFcXyuH0XFtzkQZIFlsR2I
5ne0tk6jDcfj0r55/gImk63+Yz56v6ARnCyJlr1t3uBChsOs1edSDWcg7r8V+gNeUWhYOnFWNdlk
FGTRvLxfau9UVOk9A207zXAVprKLQKTspXK7o1eKlyx1jkJp9EUxTQ1oAQamcN98Os+QG4ifKCcd
FKcn5Oi5USO8J7ubfmvNnlPMHLJiBSIok+8gVd+DEpIEzFUXI9RjSS+Z8PWTquFU/99oG9UdJJkA
QqpeMouc/U5sFh/vsEjegaG7X2BHxwIcpne7fk8WG/GHy5mp+ngBW3T4Al8SPOPOBcMJZ5Y1oOSb
sX9I6LyDB/yQOfLoe+YNtRsa+lIAdA8fatXJ/6a5eyB1faqSubynSIILVYMaPTEeP3kOH/fMy7qN
m6HvOThLt2Ew6oZTX0L02r2OElUsrZcTQc4uZq//oei8luNEogD6RVSRw+sAk0fBCpb0Qsmyl9jQ
dJO/fs+8bW3t2tIM3dx4jrywBnwp3Ob3FGFh7VnsTuxaP3scH1Zz27T9IyffeQ5Li6efzdrjnIf2
XrdedFyC4AHUIBAafwJH3FTv1jaNV9yZ63GtZ3GoBsqKwl8r3gKBjCcn2O4gU7aYs/Umt/LFW92V
pUPznw88LTFzMOCjgGrjBfaj6bAgrfOjRYOJPnf7qppq3elZnT2bBzqqEjxT8SyG35Mvz5lbu7tN
eiYoFFXG6A0OsCTa2FJ80EZTHYpqezYmsBOlObxvZnuO5uaRPOnVcJzfWEVfYcdc1mBIXTrcQ1vy
bhOfXosHU8/iYxX90xYYV8D75aGc5K3bApl0Q5EnVVSSfVrVDSBQWtHRhkM0HhaXGHarwT+Y63HW
WAm98F/Qewn3ur13bLZ0KlnD4zKLS8nfbMntxKYZaFsrrQd/PthQx+OIkmmB/3UXTgVkaNB1GCfh
Ojm/3DZIlWH8I9ijYL/2b7IuP6J8e80d23gc2V7l8VqHHe37JzcQx9zprxFY9qFHqjqFFVZCmDVp
S9f6TNzFi716q+f1SW3BWTTiNC/lmy5D9G259eDzMOSLtS/n6X5I+69uU2/BOh02qzlOvfEpZ5kQ
sxAHOm0OaF+OZyvoj2BxDoWcL5Sxod77N8ibmAUixQjWfLGt6BUW8PNkCkIOs4A/jYLwUk/oHsbC
2QNLv3QmnNaqP1ftsJ6KQmZfzWzMf1Wo20+p8v0IK5ptJyBVdmQ81FV0aD3WKEV+yfr59wJJF/5U
DdQ34HCqNtrAaQRHkCMlIFtTnEJZBNA45mxvsXubrl7IjRFV3gPyCyjjLVrBxpR2Ausl2BmYtwlA
wnOtrRdj8axT3/ruDiq1/ZTnWj1ZsmK503a3i6h45qfFn5JSmyweFzm+0bk3dvNm/1jgMI9LI9k+
dXoTuJQuAG/N75nZg7+Q+tP2XKoC8KNHXzUJ1t8yWUpjiO2Os95Aqk8sNRDBAOXdudXGK1Q2D6ab
HU1n2YA7+NGu0T5s+FLJXS2jU951n5szq5Qd0W/W0v+Zk73wkbE6ELYGG9aDHWJgnLn8YVNLNr7i
PlieVcFV5xbjb8+p30eHR2biMEU5++qjUzwNpj3vhfALDvYUXKW58WRJ/xNg3WuL2iImO4hYyfaf
HEg6lyy3nA/SHdgLlqwP1kS9GIHGGWPBG3uPVERdqn1Wn3+OUqe1nE5Vo4GKdqkVbOcNrpW0wqMf
btdIRCmG0kNbZcWOWC/dZJNQFMZQQdkOrkfkA8gUlIxxHydO7sQTS8ytL/6bra1Nh248exPAp3V9
B2t2iOz5t+djSw2N9Q1zyTUaWYDvfAh61m1EyMnVzx6xdQvC8i0QmZcQ711g0IDN8Pht1qY72KA2
knnkkgtZ7dn1KFSA65q/h6zQO+8ewNRDc7TuLDKnMUx8yxB3i+1x3nS9q/l+kN6yhG/NcFKz4E/k
NN/23HOzzkCtZml9dhtGFbAdVTLPlb9fNhUklj/5p6ye3H+LLgw2L938JHtjOK4ZROVAL8NpNfIg
UTrUlwj1FxdrX7dPZrYO/xbTxba88h3tQ2EC5wnN/K30tQffGcgEucKojkY49Fe2ClmTgU0G9rwd
yMCi7TCaqA0I4W3KwPzSkjswnkOXZZ15rQ7Ezd4LzePuwXai8aA9+25UMdajYeZcslPVJf2aiyND
sOvBuq+NxXcQQYJFVb1uY5OfBEzzl3pZYR8NNVhwJiaSxhgNUGBQaUIQknfYdPGSubNO/aztsLds
AftCjQctp5ntr8CacXYM9rrfvCHArWJNODqmwT5VQ6ZeAxOviFPBHEKYZEIgUpLzNXT4X8bpVtoL
W9tDP9+c0aczZtXOa094/0CkA+FuVdsn2ZX/yFuHYtTUT+bNmsrtHGK8jLV9F2Bq045Jp/VxwPFw
JZ5tE0/N425rQH34lou6whgjLx2IA08Tu2AvI5+Xu+TLeURafcqNWr2sLujdOJg69v/IWodrT9/j
sWw6i735qrvCSW7JkcLB2ls8RE+EFXmxG61wjS27AJHhghTD0+kw3FPO0X2ss3w1Cs59SbZ0ITcj
wZM6uK1mgUMmn0YTODbSh0MzZU5a+qU4Vyy0J4tb1wcG3blAbTmfm9lv2KD3MhhFERUIHTQH37D9
PVs1Ifgza9q7MxQC6M0qraN+egUF8u118K3CuYSoIiDUGYuKnlAOrFci6i3pO9+HZFc5qAYW99ca
lMUbZS14ckE9HLi3s53DZlLKzHf+ENj+nPZBD96GTZ5daIvwF/qK8YUVDpv4CZ+MAz/3MudL+acB
5xKvjZQHSLp1l3RWWPBizjv/KTIdejFVPhOUgOPjjys6Ox6XomT+DjY4mFsnXbyJumPRFS1rVsNs
xKLxADUUi/UyI7v8IHQTLmdgJCwoZPdxV5Df8Ngmelttjm/2GHnZ4xLkf3rXeGf1qU6BC3xhJZj3
ficQ+MzyoanEmzMHB3uy4q0E2KWD49z6drwMeuKlKdpHQ8997GIwoILhzolX8bA5XnBsEUcj7gl3
xhDcAmPoD347WqdOqpvZOKnRBwh4lQovuQG7e0Az9+2rko9pDel1QPh9aI3AhiewbYmtK96IpoTg
A3xXdeZrV0bfm1AqpsWapwwWDdRFsF/WM21waiow4NvqAyWjglo1n8dw/QZ59JLB9ID6AkIqoOSy
qO0pgvYEuEz/0HYpkDAs/h6hMbvXTfNQmMtXaZPNkRrCRxCckxG6UTUhzumBXsRraHyKCc5aNeHz
LYPpwTbzISkz9Yx65mgKRulLC2SDK7LH3C2SoQxPA7esboJXwrtLpp0kJ3qIidneWqhau3Zx7tXk
7Es75b7tBO6cBnn4/FuNxqs51p8rbIEHZBYU3spOT0fdmh9+3iW69y/9ZkLQAInTutmjz3Y94D2C
m23YrqPvfDjN+l0H67HfysvS189+MD83K9m6NO7BeA9ySmG98pfwycvUtgvNcXodmfd7VOQliARa
NVxYqmxTJ+xdCj/tzcjDW9TpcI+Ivn2gNfSXLASHRabnpK2a+tood4sjB0g7yDrzmfdffza8eTp1
kx88yqYbj2VXcLT5XWHW2RE2jmx69jFnJ1z7P5O1HO46msIlPJnW47YUse7MfWWIf3NrPvumf8A+
UO/aEXrO5lc3ZXh9IsvoVeritzk1D9QizuumjosDaWWdRpF6pvVvNpuDC8sd4sVTKcMtNSt7hSGV
P1huIRBM6FsLXjiGbHxi/EckjisoNk7Uahs1RLuwxniTjZRonbYD75UDESMduWoiEYRbvKE31pNA
mzX+vmdVJi77cE6oB9l47wlhML5Y2z5yZPe2ZsK9BegwMGj37zrAHrqEwU0F4Vdect4Rzfe7yWi7
53kG0u/WMFcgHXo7zEkmA1zzl+pYGexQr1F7SoVZncxKvmpffsss/xZ+9MdcqBx2Chx3LuW7Ifof
zAfZbWDtIHY99+hNQsehDPdd5z4brfESWQBzENqA8M/jDfxlov07+sjr+RrGo624IYpGl6nsKbuv
7sfYBMdmzmeM5dPq/K1Cui22C0rKH0s8H7J3MQZkNXe71zsBY0MuPKhpcrurQSp3nhb8Vpy+9h2b
Bf3FXGQYiVYKlUBVfrelAy+LwIb6y2DculHUD7z+2iOkWjMNxxJck2VOBgTYOYTCtvmGtnbzaAJg
zGoCmSosiLEqybEY7WkvlO2+W/OcbymbkBOlqrDowHBv3uvollm427SdPXj0ZN04yt31p0Ig/Sk6
Efw3Gl71baL0hhQa1YjXGy1fszprj/4ks6R1Gv9R902PxWhyX71y6JggDprb5FRGEgR+dnSmnud1
UgARAe56UbAbenN73bDT9Ik92WVqQRdZ46Lw+3y/mLWRELS7b4vtUcQsvfU/Nc9NAhlt+ajHvnlx
plZkMaGk/bjlusBvUhr1tTPG/o14g5qDtDOej8IU36bTWS61K1H/bOWIRZ3K+wlmfU81xOkf/aBS
R1PPxj/IhGasPAF/qQvM/GTPhjpYwO2+io4bypRoZlqmYF6aytAnQznhsOtt5GXJlOV4kIQHquiI
XmysktIzvPVBG1mVZkxwKbhtlXoxfGCOBGHvlF36khGsXhxWr6xeAbWAhexC8jtbh5NIOtX4CW9D
F3qnMCENwexycYTMMdY00Kgm8Rc/EqPP7wGthL3VKv8BXk4/gHQubGChkASfYd6thwlZ5D+NhfYb
e0VBiZs4KPEsjH5uY68HItOckiZ6mBgwc3VBskPZSgvSEZhCK28Vty/zvdOMDVjJSKw7YeJTG0sP
GkVneUcgfFkc6N66haOqr5JX1J8OU/LFLjr3US/Vgoa0bW/rUGxHw9ATX+0QHlQzgGmWo3UZarUm
Na+6lA779LS2qx+7ZWdBViv7uC788ADGMLq5s7F+z5YivamrViCKWA21N0TZPfdhZKfuDC4xHrOw
fp4jxRt2rWGn97q1n/pewCzhuts1fWt3Oz/zh1M9BgoxVitP66iMFwK97VC0BJyzaLc3YvyQCY7S
+LXCiTsEUZUvyQj1OukLIz9kbWGeh21sD33jLa88vNGH1mbxi2ku1ns1P8G+hmIV7HIT+E9sVcy2
Uk82PnJPBR/T5ixJ6cqZhpO2W+7RO4XLoBP9JLNq+Wv3c8kHWMhfc+hEJH9LEBe6JLor9Xaqg2p5
aCwFHmqco/AjkAHahXJdz1be979L3aofKc3y2G3TdoDrh5NHGj5+pEbs587fTg157B8zWMGGNaoL
T5mliqM359O1KJBLoG9bY7NEGVGTOB8KZ1muS5AZiFfC0n6zzHH+Htah/c4IYPgn5eWgL/X0Aoxa
ADhc4aAMinJu03jhb7dQxUGHWG9ss42OhYy232x+1mcwvttrvZiAxUelBwY76sBaspMmJPvVOfS3
EkZdMCdTs7Qo81RW9dasUk7J7NgkOtoGvkbbAah6EUlxbGxp4ruMoLUz2D2H+9lzjQuCqiWtPQEw
Mpt1/nc2qvLTzDCGImceXtce8OaumIc/tsj7fdhVVerputnrgbUi06/CBPXMPUKMgq9mnekRamxp
ZapbC+Vo6JfTgLGH/PuzUEbJ6MrQUsddxPQCtVhSRbqXQJqa+twSYZ/aLQrCErXNtKqKMF2kMSLk
gXV8ymxr4Anl96YolWXNxW3ukSCNqB09KOMtCq0lRrYWnHXfKxE7gKF58hoIf23lPGaSCwKEH96a
1JyX7Q69CkYHVF65/OHWW28haeR+isY/oQV9UChHpXxg884o2HNIQM9rZFi5UzoJ/2ZXGGH9hCRK
fGCVdB/MZjDuez3O/VzZj0bWEJKgHnoqhJjBtm6e8IlYK3qO8DF/6TpnEGcArMtxel149x69zP6L
s4lVB/HR9z0164n6XgTSK1YNaOGhe1o0LaDJOXrBdIU8TOG6LIkN589pMQ61IKTKxJGLWCfAPl+3
pZuoJ9QPiHxHBEzFdqipmsQUMJ6RrAHhmYIP+mqpLo2LyW+x29w7TnAesX823Ze76H8uC/q7KUP0
2NTRlqxj9t/IfDgFoGAftjJI7bwlp3ch08KEJLZm5IHE3ve4YtHktWabU0pojvzpGm4CVG7VX4Da
56QEm0orf37KliLkGpiWpLBsK3VLFuKCbvuZmOaeaDLH9Tq/rJLbKTeM58rvK745+yvUwcWifkta
Z1CKW8y/jQ9VVBXUtMQWfaH0ikg1Mi7P0shReU28Mjoji9fc+i3FnVw8geMHvkcY3L9PoXveCsOJ
c/pACacR/qWCKhHR3BDhcbKrdteHvAty2UKP3UbN5B3gYWHe+XSd+ll4hcJRziCyc61Q9gLqN6jR
3nl1Nh1XY3yLgq44mOBpKca5J5HXv8J2uLm5fXP6/I8a6nZnWQSHZPkxe8kX153MAkqVVvsmN60j
X3D+tHGWnxwIMydLj+vRVzBSjZVQqXfaZ50X0XUkykntwqgPQUFN1rXcpxL0qLawC+QK3p8t7Ksr
qGtlbs48HCzRnetHP+aCmhV6TZmg/duP0aZ27mZic+WlyPs0RZvQIbkLfLqVWkPephfrifYvmTnJ
/LSZNM1m7LmCQvhKEWw3gDTVpsduWOD/7Qr7MRvC8eIvVQT7WGcpFl6s7+7wHvQLLRGmCaqm/Fkj
w99XrBKeOl1aWC3Rtdqi609oyKpYGvRTWwiRj8PWjCc/ms5bjygJ4XnPHit4ajR/jP+Rje/4hUA3
LnyGvTtWe6tWZWJwEBFeWsFeW56BjGH1YmeYq5RX+rlZtH9cN/NlhBeWVl4V3XToUIn16sd89N/a
tRqOZrc4J6CasOkNblpZjAnNDy8pbU/yyqcCW9oW2Lse2C3bLENccvem1iJfbQB41AUavJhla6UF
arukLbo21QAQk8ZpQnJkdQvsKdrXZLFo6rT7zCsrwZwUxXXnG6fOLqaUziVdDglXmL7xtdo6WtRA
bHf2aGcoCzN9EspoLoPTjbvCYhKhcrfgiOPhSxaK+VHXP0ina996GRRHX+Q2DVIMzVKx71qZrc03
t0TxXKACdbM5Xrr2s88x3U7Otu62SNKhXGeAmGqkMAQDkHik+THLHlOXpZ9DkL0pJ6l9iTZagb5W
f/iKjJ0OQotajfm5uIyfTwOr04gff/zMcjHQ4cVFMvvLrsc3KPsYzuiTxWsRdIkvF7r3xWhDxhyp
ni/MwORezV5pwTHzHD6PLaCVSzTyRiZUX9ArdD+kpldvaz+22b3nnCAovTYKn2RFP3qoU+mEBtRp
wNRVJO/UPzr8dNM3lmroBkDfj0Ctbp+hNMV1wwF6yu18+APth3dPEFZIQED3mRl8w9Js/JiHur3L
JX4TfXfxZA+ILQNv5p2sHy1QgLwNMSFWW0FhiXOVbQXdekt6B9tlE9e0ysQBk8NxIsQV0go4uuY3
8U93WyEnPpWkEyxqM+tCqeldGBxw19cDs0LzXxls6qFrq/XQmBS+ujG6TqrY+C+D/9g4dR8nLCQH
x64c4oSSvHylP9UrDB3LwlcttSQ9GKYh8QZ0p4tJ0cMjs+Teud8Qfk561pnTYWXMJd2C9o+A/4yy
MPiysZRch4i9toZSaClwdFbG+F9gS54UnwerhefS2/ok1XQrOGi8PfohbbhQaFbZ7Xvb0VYWrlWg
pcjfism9jTYocaygFKNd99/ss0bq8uPNS/vKlu8+bMSlbaMxNjNe+pRP3kRRt/G61cau9rwfPoo/
fsOJDkOy7bIUP7LdDllex5Zb/6tan0JgD2FtU+y7C+C942L/jfAplIOcU2daikMNpdibYEXN5rg3
Ru/ZzLNLMwsRN40E8LggBgOXZFy6TtBmsTjkrrX+tzrDf8WyXfuNMIoVb7jXjnTqZdcPpfWPlvtA
bm5G+BHsTtmvYZ4hGTBmz0r5E+zHztP+fm0HknqRkcBvBOGAqvOD6ecoJqyi4tXqaGacuD/Usu6i
iigtCerNuhJTdpdyHPO9T5f6tejEdi3zLjhq5RaHwDRx5EZudbLqQn8DsZqu5saQXAnn9WWtxXju
OwIxQqiM2WU86sFZlWMoY92HzdfijO4/Y1TDgCX2ziG2Zl7oaw8e3POpfGnJ886LcGjJs4e/bVSL
OZ4CN//ibCjU5Y3IXipq+FS2qrI5Dou3fQ1tRoMBgcF4iiy7bxJRqfEQSXvd0TwF9d6In6rwgsts
eyKRo2nfgkaYV19o+29Y9e0zdS5MNj6AYU62+ENPdz6O4L1TVYfIQIbVOlrUdU52lWG0JjBMqI5F
+8HtMr5h7bTMVWXBR270y5GuJILCqcsPbjcM+2AdtsNcSefvoqbtXKqqeNwMDZec//nM0JXzufEu
+CmxQfw3KofuyoAjYZkN+zguYXcsjdZ9geaikXYJKnctEy27qGfuOvPHhQjP0pgMdFDIJPQ3g3Zc
1h9bNTu0OZgCqHdSIMIugoB/zLyy3Df30hq/k7EPohKLJDgwLBhLV4JRlWH+oIyoYJ6y1HvIF/Zn
38psSnIdOXGkgKKScW2/6BI3rONzWVJT6z374BiAeJ9NOk+sKU4uS+K6E6lr4nqIhRqddWdaElNr
X7aEPM2an+liGV8B9iZWizxjvTHNYsViiIqXqKTfVmv3P8bOh/94Slf0vKSDTU41JOtdEziqTR23
mbu4va/9uZV/D0Umc++EYvzwBRKUxtHzfqDI9hrVebsPKoeZvaKsbtEU1i8LgfYtjGr3g6zbPVZK
l7HwgvbQzKFxZRqzOjCAgLKnQEzNC9MBSVMk0lvRjjHl9UjtCemJ6/nucZo7+93vfXqQWtFeujFQ
EN0r5gvj2R6lDHEv4/TrjhNWUuHU2WmKYN4hOGhSD7nVIcesGVsUKZLZZqwVNUCBUiGbIxirWv4Y
ytXpWo1cFI3Zv9vBJJ8Hu7BPnRuN7+4yL091QAk9mCxmtTNFKbOmlBavo3QPXoHQth7w5viy7ym4
IV6mY+dPJ5MXe5z1TvV3XGt9mRzTutaWpV9FiAt74RlNK+wWx25pVaLHydpF23DUUyeT2a8Ejj5G
I40GHiGjResLUSKDiDJQw1FVJZXkNcfiSTngQda8YHZ94CAxFQJNDMNNyy4PGFNEb8xvhcbxyVeL
Td0hz/eRVRlXIJkelURjAB7n+eOdQqvAIM/6tEzDHJc5I0al088P/tb5B2fN7EM5Dt6LLbI8ndZa
pb43tKnKpfqqVG7xWojEgwc3PyVBafYjheBd6EwVbx5kGi1DQrv+7oq3Irrlc9g3R5bykfEwR/GN
maO9IW4N9hz1/NJSyNi7/J1PDHZpruFw3kHRJmbtbCUTa4j8JAzKibXgDZq4KpavwcYiFS2zt5NU
ccG5IoR3FLqXNvcmldS5O3k7Tijh8+aaXGvkGd/g1e/WIso4ci1Ezqo0vomWKkxsoWjK6f6oMV2i
ImRTY0HQIyoShDoqTxun7tpCu//lDK5LINNtl7Jim4XmQnPWdbmidF/cR9IbTd9fib1bhvVnxEzF
pQ4zP54kuOZoHkoa255LEkKHaBun4g8VIm7aYlXFM8kzZmchqghLBL75oh6WtGq8+bRUowKVTcbc
znN7oJbGJE9dj4eA+womeOeex2IB8Ryo7ksIuo2WWuer5TIRuQuGonwsAzJ18y53s+toeVt1joYD
ara4+QyF/fMXZjPpHZaxFcyPVh1NjANSGWZodanp6bl7BhEJt51xD8Oi3wF1juuFGRRMtKHLboPM
omeDQAQCdVxlknvcorh9D3MXJfeRWT9A+x4QzRgHWBfPSL4PPCYJtzaZQD8xJUob0NZq1ywqHZfl
HDDqt+V14tTTOa9pVjdDqsbw7MBmclebVjCai7W+9oXZH8zKuE9GQ+x35CmfwNj3oUiWynlAQtvv
AxOhWlMS2gWifmZhjmgQrCjf0GMvxkc7szl6sP3r3BE7y3Aeatk8FbMZW8b0UhfyGZFh7MnhqXfI
VDwlHyJDDYwile7JE3mTAKQJ92UVPYjVVpeASyyd1TCeGnrFcWYU79Q5D3VZ3uoeyn/GHBzagZsN
yG3XmdnvaR72phOqZJkpYtE4TO3KuzG/m58yt5kuG61ArAS/6ds6R5+4lznPWLrdW+gxiDOj7Dmz
/pzvzXqyuE6imvyxDt/k0gW/fKjup67bqudlEc7b4GGFT8Jp7f9KSlWXnrGhcu+MGmJl0cploWjC
8C+fTx0+BW3vpQwqWpC3aJjJIR/jgZlllNVhsJc1fb3cIF1BRdLEC4cnWZyWFNsbaonWqwkOThA0
+0Hm7lm4g3Oy7SCIhciMQ6Uj5D0eXUmzqXk34uI7FhYNyaa/77WF8C2PU+YvMaUOd1/1i7yqiilX
h2TmuvZi5p1bO5Rkq/rVHtYv6RXUre7Tc8yr+2+ZM8qX0LOXh35jDkF1rGaVhO/nafLXsxYFU5QU
vlPLIvCehOd+0qEeT3kYjAfbCJo/dNX1JfDuVRVdscjF/o4DBRGxSxi6615TPnt0Q80vQ07Iwmvo
vrmVDNOe/BpVurWOh61swJQxxEPn1Qeys5b2dKC+R8jpL/Z2tPqpY6ySHGlHd0FNzw3bC38xrFnP
VWkpOsq+uJajzfCJP9XfTbkEvwT+j0sUiYZFuWDoErvLBY7zagD9RWOzCRA8azfxVc5ZDNrNuPVm
3p2xrrnp2iKcypr8FtJpoHzjrWe/oB1dWuI/O4vAg9RCf48UsfYI0d5tnLyIF6anKKyhJWgaH2E0
bTcHH8hAzUoqMPX0YuiVQ5l3p+5slLSSdsu2Lr+oetWHtdygFPRry8RSRxWNwf9kzrhsm5aGnI6W
8JGX3X1b1XaRz5ZkBRot0yXsI+oaOErishCUG8m2bFwCg/HQOlr9C3lnMwM0ZgdXNvLkYLDydyMj
NjFnqXxQDTYFho273RwO2dcAj5t1Xv9AHR8899xW8xtzmtVfG6Fj0pUDKwIb/d/aGfNz0Qb/qUL/
4merjqXbfpVRJ6j5NtF15Ul57B2N9il0GHNJDD7/n3IM1ncKT0+lG8xnEY2kB3rsjpsy+nO41Ygh
/ZB8qQhzQj93TFn9bdKlnpc9msv8iH59TZsZil3lR81pC9E8MB3sMN61YVYqGeC17bx45YLpmQtY
+xPKB+scDfywpM99Ws6tfB9bbaaztS7nLPexS67LezBF3l6QLxzwRDQxk5avFOsZtg8JbSPTFA+i
vo99bF72zBD49NjXS/vfajPNVVcDNp5+mxMVeOGhbTsujIJlk5awNPYB9p9FkXsM98v54JSrG28m
jnt69v6LMZZsfkfsOQNl/cZ+xfTDWJFudxL1Sb3WD11toZvSuo+9afQodLoOdYetp9++lO7jkquA
vLwt05ldkntyG/30ZY82z6v/Ec4SVCjbU6fFX6erqyVDCdRhXmgIMi4qVZswmySOhjv6O2Oa2Un3
RPEUNFsYo9EI4okC2rsqwvFXoFzzaFphdZM/1In9vS05FaGiCuIXtnNVdBh/eWO+7AYpL56ic9vq
teE2oLdvOAUtDROD/RB4/Kg9lJe5Y3qrBnhluevwMlQzgwFytn7l90jdq5i3MgVH3VutN4YD953d
/zI2/VkW67PfBs9S+GxW4zjgzz/XTE5bm3zrDWa5qRs9aIBHl2BzuuPim2baWgixwnszlvTDSn0N
AFdbT4CzLUpb2X9zH+0FH9NuzHmgAvNe4hycAw/fr8YoXr2mom1Ew2+qy45rl6B/1I53y1lITQeX
YUBflNPNWQh1HHc7tqHBmKP0joSCKG8Wrzg6/vCSTwv7cya3OTjaMK6D5TWQzr9ctC8TK/X5et9i
oWey0eu7X3k08rfh2bc8PxmbpThajMkntCLb+wYRDc9y8dORw87Ylf2cM6ltCXx8TY9MBVcXYqfm
04Qahc6EKkhAh2+3lrQPctBZ2rY5N+OLQb9yl1VDsR8du0n7taJL0IZBQmELXYSTf/fjgOqEmuBu
rtosZT6XTjjHth8juBhOuKSOY3CBSLoK8zRQ3PUmiqVMkH2M7TCkS4nvjpL1Jyu664XpYBFP6t5y
U0V7wBMq41p72X7CEUqpMWBSqmW95X/OzqM3bmbbon/oEShmcto5qpUle0LYks2cWQz169/iHfn2
lSzAsy8A6m6y4jl7r607BEgxk5Hns4udh0gbdm6LQKHGh7XjijAHdJm37NWIkdEY8DC9c4CUHa1p
qJ1kFMSbPCS9q6ZFuYjj9MXouprKhPmstYT4UWg+BJ7xksSoXmp9em+N7octcAZyzMV2gMBnzQHG
2btVwUZu5P1d4ubEtjmvpFpai5L0vUVmuHvLCG+UNnV4xwin6kYyTtOxtmnr8xrsCHemQxzkepqP
ZGE7FgsnQTLZcAo6VFGnLdAk/A4yi5GHXnGFypPcX4Smi46kksWQxjfBnPyYd+i3RG+SA6uRHRUh
FEMXEXsLfWzuCit8AGx0o2n290jGdyolXqVPgpNRBXPaFcXuWkcKOjuJbBwPJw/W2YXzPdlz2rJ0
0leV1t9Yk2qKTI21KYOxPcWOl3GeH+5lhv7TSINxZ5gCtKJvjhdG5LdEJutoch7bSKEhcR7Nxr7x
FesGExQ9aDodm6nYd6GzR7fxYBTuCTEJX6elDCtTernG2CarlDAdxGk79I0mgY92sSqj/iZpa/oD
HBk2vi8oosbDXpmEBDNwELul5A4JaquGRuhIx1ukv1Jy+faadWOOb/UY0E0Brfqdedpuwc/8Rgm+
GQbveSIrjoZVdNEse9ggeCHWkGvdIjetJwbCk+cwzDIxPuj0rAI3ooPcOvdaqR7RHAdrWhorR5Ii
SBiZXPGuV4NvPzeiOAcdQuiq5CsSpxWRGEWeDmzrX3N/jwjnUPFDQ/bF4GLJNFkMQ5csfSN6GEJx
CHUQXbpcEQH4ZHRI951y4yBGsCiKLV2V/6i0aD0oa829mYWN6C2sTqTozeCQzGPDDhDqIN3n32rv
kuNUQ1gzcq7IqltHd28DfAlTJzZCimcey7BMdPvVH8Nt5BPuR8O1i6w9CkjWATG9ljohL11fkcap
Qo9DfHBupM+NRhGRTHPvQGuZY0eLENhFD3JEKvtEk5L67HjXNvF35aQTeTBFysTPfguJ8qAXJrXJ
OnsuiUmjAY0F1KQaGdYtLpwsOjDN30mi3Y76OG/oiJTZ5LAAOeGqsBE6ZohR14nh0ASvuVRXVcim
auhLD6nzIik55GaT2SwRFXjI5kaq3jLXzklSsXemvCzLuyDK7yiaOS9Nj8DN5SR5Flo5XoLBpicT
STDrFmlykWdQYsh9gVpEdpsiJ2quzj3/JxoZfRcHHZorSHa5O+WHfuAZt75brZVvvGjk++yrQJYH
n/DpBRHdcp9X1GP0iQSxNibhSVb1L0fPB2uR+1lw0VTMfA+pabRmhjKaY1vHlJe2dmkbymt6MnZn
/BX3Q57Qr/XpAyL8ek6IhP7e0OTa0wkvDk2gf48JVFl2ZKWtPO4mCyOvxzUCFP1dlhp6pIoeBJdQ
UW+oqL8kZrppOfB1lTqriltHjfzIcKc7cwQN5FsrS2OACbJjFxT8HieNKEIETttpmPmtTiJOhZrs
g9I5kRY9hSQD0Nya6iE5UcFEBCGKX6Nqt8iwHmrS0Op8ussK+oZtwLnOHPGxxZq8yXUykLgorREV
/mo0DJt+GD7KxvppaJQC0w5nkXTHidBgVhOhdd8iPQlWBj3yZdTU4IZI5iW1CJNnZLc/YCdR6I2p
u7aBb251UdBlHx8pyafLyWWtoDXEMW6kVV2hfNtQdljJSBEgl2bpqnFoOWGsCJHuhtXBL8w9vaYJ
f0U4Lj1lONuOphRJV84mDvRLa8c/deXR8nQVxzXRaNRNENn5VaT/jqphLntjfQ39IVxWSdiswxG/
LCZ0ymqSqjJJg6SeCx3dJ3ysuyHmHyQpBYW8nbLRuR1w9izyyBKEy5Fk3SPI3/oYDR5LS5oHIQjd
LXFWL2xDO4E22U+caDRnMFbTiHXNqVHBu3Ww5cx9U/axRQi6OpfmeCeo+x6ctH31sn6vudE+mvxZ
QLUn//RxDLK1EybHqrQIz6aJxSKmoVLwnEfWynuSzO4jUdoH3gmMc9P8JQ37darqZEV5/TLq5jP0
/W5DO+Z3ESoOsTnzGvF9XJYP3LBuU08/eT4l/5IlcVFOchM2KacciuULI+l6Xk7zDW8c76BCPOXB
VxU6l0kl1C3ZjlROqvjEleLcNWJatZaxR7Lz2x0G6jHlL7qqiPJ7trM6bh4iv6sWeck5WR9iokZR
bbW5fRSyf6e0PhuDQovCS3jvanTu3Wp8Cnt+alJuoZGcHZsRmzoUGLSzcrxvbktLWiec08habRFK
NKmhJk6JGO8KYA8g08vTJMeDlpLd3OoU4nXXP8RE2S8KjYYM4O05HIzER+G+67H8Vsxv0AjoTmFN
NibrDra4WgxGt9OZJMtGaQ9GKSBf648IUh5Hf6Ibr0+oT8numttYekkskzJOk5qWTRgfzColi60g
Fdpxd5IaECb3s+7MKv8MgK15mFh8m9BFJyCHo6gJ9VNFjjaNWpJFgvACpNlD0ql3DJKPrVXi5CrG
Gxk4b63jP4GK45zvlzehI8hID8SZuE4qKu7sn7lp3DlMbN63ctcNl6lJB90oaEZ50j4AzEVO2Q0F
6nuy+ez7GqnEBiTPsNMSV18UptM+O6lbXaowweaFrgrhG2FtYnIjbkQ24ZAZgmerRaXeoQd8ps/R
nhwn0S8Okc+/taaUsJU4TmNXnj96rPTslCk3vTXY/d+0XNX3pFmGB3vMtfe2l/0mrAZ6fDkDzCoL
Z631AQ3TrqBS3KbRWZr4moVWYKV2cLTv+9qW+xYd98aNTSLrxehqG0UY+sExm7xYU6MuIny/C6I5
y9lqzHmFKnR8r2i5zfrscNPXBAZjChxvWuHSsyWUsuKM3xDsl6STzUdMv8kz5SxDdsyxTCr98H9V
4fWeE9nyGNLL+tUUCKEWCBBYbpNfGIJuksD/0Tmu+wXJ4hOeiJgJEX+QIFKXlG/Xy/XjlPukAPjR
+yCschmj9qONTRLfEDz9ndDwCZHjmlAfq4QfI0kSnfAdhoV8Jcyi+OJXfIIruWbSN62u+wM72jGu
OOUhBY4zNnYaPYyYaWtzFf2Ci/IZOMP478eVmLrnhYPRH2XwUEynOrgMyReEtY/zRSxXXCFLxkGl
ujd6M+apPWptSwRhgibbJEgoq1ZJXB+o0y5QVGxNaMh6xAE7ukWf9vPv7+ezn3bFNAFxoZoqIyEm
yp8a96ERlEze/+VP/w/HfjS1jEBfvJcRK3xDRKXfvGHo+KeX7/hXMJNg1DzXTGG7hhmcdqZ3nWDh
6+9q/f7vX//j0eX4V7SyCrtqPoRxeHT1X6bz7takcRuXon/8+5//eAr+D8Re6qkjurHOjqqmPS+l
vsyE3LlGuLEd6OPAUuzlv33S1WSHhwZsJ47C41T8JouC3gOqiBYNUcbluN39/UM+HkeOP8//P1YU
h9xf3ZwBrDU+rS47U+le+OU/ZUSg5LoCE5FLhV9r6Hz0TeMGZsXasr5CV3/MjyH8/b+/OBJLu0wj
G/BtKm/MJH93ucAje0N4pBzJ/oxUHwnlV1F5n42qq+mO0sxDua66o6N/0+uLha+jaJ/V0H7xsj9e
bx3/aj5TsNRRnzVAOi2lzpHTUCNH//3j72/5k7/uzeifP95y2CFS5JQKvT4gSNjq7/xk3P/bn76a
z2OP+MlPlA/k0IPNUK21wv2nFCWL5st/f+2ytmgiA/U4eAHXCKvXj7YRyDWn1i8m8yej35vf9h/P
pSHp1YNvJ4+mFATde2xxtZ0TiZx4t39/PB/DlRzvehL7eM8waufHYJoijpJB9IBbNnpzKNxtBUWM
ez9xmltylL2zKqmY/9sy613Pa7QevXIAwJFQzzXM0G5KsHNoTut+lQ9fDlt9Hp//i3FyvKsZ3oZN
1yIuCA6joXGEmnPBi5MmRsBz6jVEdaub2bNfxusGS8QXc0WfJ90HH+pezf2MTF2VTj6xD/bw2Lf6
DxGZswTmTRNNuTAovq2qvtp7hf5bGh2+Nzf+Yrn8z3v74KO9q49GgFEYGlf6o0/i203cDtVT19sN
lQEkPMRhD9khoJ+xC6g4PsaQ2TaEkqANxvW+zGRpYm4wwIw747AuUJ5f7FSDS6P7uJU5qVQrARlQ
UBkahm84P4xNWiX0lukr0DVwu1FHUT1pjwj3FansenPjoa9Hk9WERw7jlDA63ObW2I0bC6PXDVm5
00M+lGlLSrubbiNEWWtLDi/dlBoPvRwQy9uC0+sw1K/KqzXs6INHAXKsCk4tpW5HJwQJVGDsIV3L
Djf+OGr+oaWk/5NehYVK3LT1U6VCVKImxYZQs755FmJWP4+aF1sK5+ArY+57Z+66jFprgYpIrPNW
THt/GuL9YJbVYshQmJQu4kxQJ+FO6SH2DX2o9pgqtJ1mlglp7K6s1p5ZOCfLMTuU3hYeNSbvycpC
/HoxAz5fcC3geeQovLcWVbdNaKXGmYgyt139fT5/sg94V/uAaQpOlD2PAOgtV/tsaWa/BGekVH/6
+wd8tlRfbQS9CHuvhlF1oAnu7akUTQ8R9P4vVutPvv51Kp4s48aHFsBq3b9MFXQEkCl99dNIX//+
7T9ZUP9De/tjQdW0qgKEpitSL+WtUiNp46JbTIZz929//2pH8BvoMt7I98+9HMqPWs+aXJw1//bX
r7aDtgSgBvgA5GT+0kLZaPLnyPrib+v/CZP+YOlwr7YChKPExBtI+VRFw1HPTXkZ+mnjo3cHnJP3
iHV842awmxEP/KRe0r7vjprMgk0zTOZTqax8q8yu/ukPDP10xlXk3OtXEiE7gCgn2CZ935yCcO7u
F+Hk3PlmGSxwwrWH0jNpKTtwVwZ3zFdUXqx9z22Su20T+7syHfrHClA4xWNN3CFOMSgRCueXxQpy
I6ok3+j9LJ5XerD0y9Lc1qlerpSa+mNh4MRtZnqd2VFMCUVULS2PxhlOnuTsUvCkHdGNGVgoHNiu
IbVZOhds0b5jKwrb5BDwV7f0YEaAFs5jl+gg9gqyacK0wvtmGP6KHA7rB14nRfkwsaotwK3g1aA2
dEStbD/pQZZdxsxDnEhawY1uimanwyU4KUqGGZL82twSrpY9DIolE4klsmsc7ihp9PGFIpX1qqV+
c+OEUVYvcGoUOy+aiLZF/HapC5/S11Tb0C5kee9mxFbjIO3Uo2dZqsAJKihRKKPYopBT99YUNwej
1g1qp4FxcKfsJ2aqAFWvo1fQHrR8l6DVfGZbKs9OUWU5TRgkwKgMwVtJHUhcXmMDM1CYtYGWrDTD
lxhyNR8hixj8TYtCYtaM5AiVGtyYcFboIyJBsK04XaNTpnKtjbAjzESv4BsleB4najWBEWQrzWb4
mHomKa7FEXbUyd93EsXYJEko7zo6735e6ktbxpCnikCcwtIDUqBRUtE9KzrhW2pnqWO9wG4AENqV
SIJURck0a81/A+Q67tXZpfTDKQ+hXhwclCiBq0HRiZBgYiV3v4g6+2wZvDq12P442ROKoYPVPyXp
sJAcLzPqsDL44vj18Too9Ku5rgykW9FE7F7Sxdsm5FAi9YWnaV+cgObl7n+XEnHNlc1itxkTxzJZ
xqkP/oK1zGL4ne7Hooy/YrB/fMES16mfja9lXdlVDuQoJjSqxKkEfQHbTzFyoKwtXMdY/33d/ezn
XB2q9NSiQmii84gj4F/BpdCRMTUU1/uFVF8FGruflGzEf46Tf2xOUVp2dt1awcHRcdqvMY1pt33r
B7vOKYrboU3ngq0bpZvRM+vfoBCk2JO+Mb7TgaGP7JJoTrvFkHRghml8hXbR0ZpTJa4fOXXx6yS9
4ftA3sVxJGotJVHagcpYoy3QKgkg2bZxxfWNsG4ZHe4Gyayxc+u6WlOjNE6h6sZbmCXObefp8RFB
g/E0C/k3LcjCW9eiAjDQQFmhatZeXVuUP9Iem5gDeFAu5kFzWwRVsu77kYSTLKe2PhbAyWnLpu2N
n9rxyoKgukWCNa19JGUbC9IqgLY4+QamxlmP0BU2QdWP9OI0p9jGhmqO1pROFy9Lx62vTdmvIfC0
S93r061ou+SQSeglZp35CzUzVYvJsu50TZoMw6TPDyUM1I3CZXmTiMyYe/aN2uACzzfO1KUXLZeo
pzBon5xJlt/GTqu2Atnvb2NqjZOZNc9JZ/fbNpoQd7ZntLrhSqMMideDsIEWxvUGWxydCB8BmCq9
m9Cl6Ay8jw6pejVG9BhZ3T2UFeIFmJLxbhAjjkLP7g9wMMrNNHUZs16ojR2WpyynrYfVf6dHaj+B
FsioKOc2nUap1Hs52OdorJ/aJkNW6CBBod+fr3IaXYuyGGktNcZDbnIF0JBHL5oUA0SOXS736Rha
rv/qWPkby0SxKdrKIgzYoFY4xXdI29BvFPkEL7Z4blgtFpFVHwVG4qVV+BPcWCQxNtsIZdLRxDyQ
+su8mt70vNoqo/lF9MY3nDK3blhNC946WUw+94swRpRooZj2hVwavfajm2VHMJbVKiiHYVlxN1wq
Hau6ZqUYnqP6YufKWoVaJS7QXOQCMaq5LmN7M43lZRrwNAkve1NBel/L4rZgT5vVLvzvxPhh9tVJ
K81Hi67EPXjSH83cL9IhDyx7uxDMNBrbU2G6v0WTXUwnBAFnDAg+RKMfCo2gaaliwrRdq1z0AGCD
qSDHD/rhCgj4Q62Qq8Dm3JsEyeyGDERCl/u/x4kdwQrZkgvte+kYEGGq7uTY4Q/fzu5HEx+J1T2h
UHtOpf3e+dh8J9Ge9MJ9H0U4aywafxnFHX9NWJIdUGypG6lF4SFMsK3sFJTA61A95esm5rBfOvpb
ikmoszRO/oAtIG7UN8DngAil99qQ7MYUSGBeIWuAGRXW/jnP1C1w8W9Frs6tRX+zDPtDYfKSPaxh
ZoTGwEuFsfYt2SAqCZENYcMDA2rd1GH007Pt+9ExHtGZ7lvbvQ2VxMYgzLPTIwdKUqTI/ejvSVrB
CVJejKK+Nzp1RphyqIJZRYJLM1beGTjDY12bx66Andw1Zy+ZnoyEAE7IbbQwrfBgOcUdspedFoHW
DaB7q/S9EwTR2G1Jn7hGytmKx7wTv9tEf21GNEoIUggg9ZAx6H0KH6QE1gDhboH3LKB3Sv+ubqBf
SANQIZdDCjjqhC9Wbhx/wqAizRVpdw85GqYiL0jfZjyxpunrrEN8mYj8PY/ykxGIG4Yq4Mchd5fK
sl5gcUAX8zdYNTiD6PgEAUgqw7j1pua1lGO9wggPrqUyV3iBoJ+h756s8r2sYe1H4zZtbGPZxuGK
JtamhjqJppGQ0M45OmLCZOH7wN4GVDxZvjaUY91aNoHaSV7dFWGEUZ862tJNph3ew7fazH6SAdov
h0pGy9QCHWfqT4mZYdBtdIhK+vgj0YOaeRm6iJX6cOO6qoBlE1RgA6eLr0f7ipUCkxKJrjXihSzA
NhSUwZnWCHAOpfbjAKgarmaGjqm7Darpopn+tBiE84yyD+9z4Q+39QRUwZhuNeGfhY9yx5jIOUeu
Zxrf01ozH1pktj/ygl6rG4eIVA0QdRZ8zrqP3sZ0vA8cA0VLh8lVhnvZBK+SAbKIp/qMME+xk4y/
NZGdndB4GnS9WVKH204+GpvB1dY05o9V4Nxb+TjfE0J9oTvlUzwhA09rzLldDd3AGyicNtpZxvqx
TEfciwRHOAiYT6AeFZgR1u0O7EylTGsLdA0GgGpWCLD2GIpW2MraY14zEKG2sPhKdj9ugZ7SvslG
P/WW907R4HYEIM6C8zOtK8ZYnf1EVvbsS/cb8JV6bQVyG1nJk58ah6JQxtbyRhQPQlKFGWn84mw2
Kz3d2s2069idFwXy5a2bFSlgLVhz6FdujDY6Kn/G9NbqB3C1hxpv3aqe0CI07a1Pqt8iiFvuJnXH
W/Axm+fOa5qrPUcKdPq9OAmfRc9B5gPuLMV4lGS/zJbrkkPDcxnl/Dop/V96A9iL7Liz40Lchunn
aUB1NaQ0vWiLlUy8h96O7lIV3TU23y0MpkNTNeWqMnMQM/Sqj01W+Us1YqBTCFnCWQeahKG5dKfo
p91bNWAZdnjk1bhkqgKxXK7uhoTubC+LVwNw+KM2WXgPouFS5darraqNZgBLYlyNRpzOUE14ZDoM
EpdSFPqhNFnGBqatXAUvHfW+ZeOlqONE/mRwuwqxlAIoXcVNeR9V2Vrv/V3WY2GvYrWbTXe7NMe8
inzjhxvbj243bPGMIKK1cAV0E421Jg4xMKNG0fPgngboYWACI9HAqx125U1HjvaqbRTl20YMOCTb
ci0qCXeiMiTchh7ynF+pDYNnXPRT+DJq1hGx6brqCdoN3PJu4nBR1da704/3WaRRGhmgSqYVIYpR
DXgviY5ew+SrotJcZL11KkM2kkghUOu8fFvbOuEFynxGYfKTJKxj1ZYPBfylRRGZeF5BFaXOzsv8
7Tia0bLBJAfKxcb4r2vAGOj3B6E6CkGCWRZYv6J2TtWQ5jksUbs6DYIqPYUY1VfEaU2ak93EmAoW
6J08qni2uTZkfFME9Zsx+fFashovXD+vflm2PtjoP8ImYYxX8UOQNBt3cLYA83CfDfGN7bqbKJcv
ZuS80mBOVzE9iL4bXippPNQOP19owb1u5d6yt4Ynz/O/JWaM40Nkq9IZADt6aC7aJNfY1xuaYDUi
6RFoFVT5ODBPieMcqBJw2IiJrg4cy9kgsSr6RVDZhcP5p6jvikBPj05aMDi8vN1ikKwuhqs7oJ1a
lssuhQEU1AmGxC5xtLfC9CBjAelughVEMAerEYYkJAFWeRGq7+amfpO8+FBLqGOCtTwmlUCr08pY
KPCChZvDthi0F0+6EjmDPWNAggGgzJSo/C5D8ImRxYzv064I8beY5UNUU4BJNTu+xwSko4AdHJTn
RAUgo7BS4d8ix65ferRJJ2EmbQcVW6htrpnyNrH84d1JQ79C8G+geY84ie3wxzf7rIYMjnAELT8d
y5HSRCUC92IqFpowqzLU8/o02A8mveNiWbJ5ch+P/GUNZ2NcZEpDmtY1jIlV1KHEWSHyxN3lBUH/
prdK3oB9RM465eAuFN/0xa47/+3v17aPS5XiWiOAzm2IY8woBxXop9jMDmVmfNE2+eRGeC0REFCY
uJMpcO35S16fGvnLVRpmznffi/7tii6uLp0VT9wd5VgczUYv3/00i15MDojxYqIE/kW59ZP2iLhW
CVSOlJloTeuAKJX6P1/e9VIJX9rdNIJqFkiVQ6X31aou5Kl37S8+9+P6Bj2D/+5rdW7t4IqMgkOX
0VjwDGw0Ze2Paw8T+jo2uQb+fQR8WCMw/evI+z5IozqVnXXoETo8eJGD6sjSp4vZmJAVzLAhB7wQ
8UKYzhedzA8LK2ih5z7bH3d4A1wOpHcIwh6cLziQ2MPyIpOrQGBO/PuP+mRY/+dd/vERhAszDdt2
OPrTsa3Ya/v+izrHZ6/l6st3YTggm+MkQ1qCtk7K+BV0izEzj9c61q2/f/3Pps78rv74+jVuFF5E
jWlmMK2jgCx149p9uyMPwVipMSHmyJqaf4q4ozf13x9WNYZjVIk5HoqmBOqkrefzbdndlTlcE+2L
psJnv2h+nH/8oiJD284riY/CuPPsB2BqVK3B5HMDAB/xxbv55K1fS6sqMNikWxTxsYRdrA0u5d3q
i9k4v97/qdYxS67eSNdlTBJULwcgknAyaAl71CKiYpU2Vgl9oAUk2xO92gAmeatyrf9iJHy8+vDB
V2+ndRtVTNANANUEj52PfcGi41fIFi5XMGGVCp65tu+lDyZEq9vnfxiAfOrV60pqXNAd4RVke/Qz
twkHKl474lYmNqbSytJ1kyOw+/uHffja+LB5nfhjbAhb6mbP0z1YXXfKiTzEx/VFkVj/cNzxt+fP
/ONvszdYGTQFcQS475JRhPLgKVwTeLYihTJ8RyiMdv0W4Ns6vKgvNr7PVtSryrQag1zNCLTjUMXZ
psmyiHw/x8Ek13BlikttKcgS4NanxV8M/PlJfTQ6r/ZBIwZY0HCdJeMg6fc4pDx69viItHrwvyhX
f7ju8SCvmqYxjYRBE6Z+yBLnWyPscBd70dEEvLChlviVOPKzH3K16UWZcqCX87r07Luu7ov2rZVf
vBVj/qYfPCTvagrbTis5sDo13a4M5lQf5dNPl+bSc5L1NnFBLkh5zZ/gyyrvPexE/RapfFXEVXuy
zEpuksQTFaIE76HyjPq7HaOLh8KSc9u3UfCu5AiR0zNFfsT72W7+aW5cy2d06GOMpVpg2FIvpl0+
T5hu//6nP3nW18IZNxwyz49c/WA7qOBbHbe+6d1xfo6/mNeffcD83/+Ye72uCVzpSh39WXEL0nzq
QkL6jC9G5Gd//mpqk17ITogQ4Tjo/YHclm1RdTDUnPAfn8/VNDYH5cpkpLE72vdD/SMrf43p2789
+qv5CrsyCuu+EEcZ1sbJsYKGnm4GqCE09C929U82rGuRQwKYogXJRHuMtjIIRJMCLEEA6D5cCvDL
MntKmcOcdsE5Wan/xXr72Tu5mr+yCJsoFRmmfw0l2dQyQxJfUIXBA/9FzuAnC9G1/GF22eeGYatj
3ahlX6hVDTvErn84YED+6e1cCyAUHliSnGKPpQ4RO+v3T0cF7QYrkPVvM+NaRoC/N0IC7rCYDhQK
GivfwzW9iUbt27/9gqupQdHcmlq/dQ+Y45O9Bld4Y9RImExvqHZ//4iPBVym715Nj7IJgtLs8F80
hSDfagJEgisZrFWGD8f3W3qN1oLO+lm3x5RkUfnFtP9kYF8Lx2y2UqvuW3GAjWFTbclvYr84h4nc
KKvb5a12V7fsrjbl07//0s8G3NXON82WtwEv4NGz2wOYxb0bYqeJ0xrdk/3+98+YX8wHe5N7NW/K
zkOHMVbiMFlVAoIluc8s/4vv/8nfduYH+ccyXE1eW/ZTIg7lYD7XjYsIwSj01d+/+CcT3rnaVGs/
jvpQ1f7BGLku+roHVqUjc4PCSvvF9//sI65OwHXvhQbFHnEAsIPKYcQMiD/3lY3lHz9gfvF/PKC6
nxAN0cU4TNItNinmhZ3uFMlT6dI2+/tj0sV/yh4fveKrn1FYJS50ek5HiVp7jbmguxOT6QcX1Ufu
t9L14OyzSudqU+jVuIk0iQHPjZyRRhv96AxpDqrCpCgMzqxFwf90aIuCgS92CcEVa8drHlRN9CpO
PPq4yRwAk3XU4yLCPTqihLGQNwZRZoBTZRrdDn5AG8TDghS76S+ZNc66At9xolxVLSkh4znu2kcz
Vvcd4Ud478glr6tb25PvPg2YVS1B+ncJlTg5YJuEMK+vamG/GsDEkNDbGfUQ+OXGBMMRwiauoGzV
zWobUFnnqI4ek0h/Fumk0S01eyqE+j5l71iatvMegtZaiDQ+o+vR90qqDiGBRwGETj6l9fI4xKAJ
/Cxex1p/NIrU21m9W24dPbtPLOjFfaf2QdXiCKaGRhEKJ2g/3es1NlFcz7CAprGHxEGRyALWBVy7
b3GwTcHKUaO5Gqw6JCIxqnGIWVvVoO2V7rusCK9JrfBNJv7vQVHPNWX+ndTbZhu7FGozmh2AA0pn
0QxlDzqfAmZrpfnSqCRtKWLrlprCJWZ1R+n1DvSm0NrVhXksqvA2E4oFbFJUutsEV/yU2gsS5hjq
afmG0/FVpg0RMXE5rOOMfyoGeoIpAZBuMf3Kdd8653Fy5F5xDsCrUVOMRqg/kbYq+zwm8FsE/GYY
9qXMtFXdWf7CzMlHzVrgaf5YPqRBskHo76z9ArdYrfEiCgOhCHNgBHRU2RTFPeRh1pjSHoK158js
tbWrd10NLzTNeZjq0FXJTYBFV4eFuECnseceeU+GH7Vw0f8OGxjGHrRKpNnOg+i7n34/nSSw6kXi
ed8nq7vDD3Axxrg4JsBggFEKmNhzVkdXx0C8NKgqJmT3eLgHOEpmpDyQi7d30uh+6OlTDhb++Kl8
8If+FdhVuQzzEJ0EKptlFefPDohzwpiq1RRKeDnOzyZO7oDk7gBSQ9ZAJrCuKwx48CBfgQoBf+pD
gXoVeUJQ6AlUuMnYuFm0F8p/ysjCWvkxKZeR2V4kv3yR+3gLbYXnMrLDi6H5J9HCgU/AHAulb6sM
IqbekValk3yJ6uJYa3Dgx57n7XraQ95O4iBi2hxWgfpCM5S/NrGHw3k2QiaatomLORM3i/ttRswD
QAsK9tCRgSUbotqF5Qjj2Cx8ulAlOeS1na7CEE0uoOV2FSWBu3GsMAH9SRM78bufVq7ehoYbsFFm
xRpdzRF48repBFLr0VEPpmhaeZb9PmZ2CSm1RxKXvkTudEck1SFEtbuI8/xi8FXWaHP9JXq7fZzG
u6RU9yDLTpY30C3s9EXuBae2dRpEDMmlNNozCKR9P3nGykqlRMPhiQ0Wf28hO8LBtF6OeKaJVE/H
WxhwlPQ9R2zRHT8H8TAc01Eau0wO5CzxqHMAZ+idB3INarHAUInywaTcDu68wuG+0Lh9L7wohP/m
gjiZK6pLexZsoL66NCBdFmwogCBGWP4GWMDM9M4e0Iul0+u0xWvR74rceWYotltVuQdRFv6q9XWx
CYKhQpgzi6oSLYToYxmH0bMIK8zomtWqvNGUnbymU0Oo7xg8FhavlmgozpG0inoyddao8bZpSc+I
VJNj73naKrfb/+fsvHbjVrIo+kUEmMNr52YrZ/uFsGyZOYci+fWz6CddjtgNCIPBYASD1ZVOpX3W
Fk9mrBxhBt41Zv1oS/ABZPhPlt4Ac2r9V69XM7Qf9vOg2A+OOtYoEnKwmf54m6gKeCzDuE4186eS
qo9Kkv3ppeCKdI6j5CPcbhqiTyib7wXp2FtiHUNO2O3RiLw32ZKxqOKJ7aAWHbpsn+e6pghsnMZa
UufLcNzpAnJdXdU3asClqh7k7zUZTnCy48cYE1TsYUZrBTftbwnDBWFH9BghmN9VMRsybklftBRL
vUTnZGBbP8YOlw+OPlwEVrdWLbhdqvq/gGDjNTikD3LirV2KPB2ZwtDdRpM9USRAxZFWXvI86Nyq
XECEjQQBuR/jbRaG0ka3M2MzSrzxcHbbeWZ9pVUDSukaTxLMCzBMsfqjFwZXkZK/jA7vTL6MkNIc
PuK6/5D07p03r0cD+gJkv8ht7Oi9D9E0KYEHEt+z0RP4A5ac2p0kkl9dnP4sTMAtWNCjQBH7rAZ7
FKl/urG58WT/tUnbJyXA86GAhafJrUO6v9aslVyRGI/qxsCjddXCdd+A9HnpIwOX0yF0jVBSgJ31
IIPCEeUszl+BTawwasLM0Kg3DsvXtqqzcJ8ELKtd1LuaAiANPhnA8w6F0GD3D4Fk5CsfEybUXjpD
NXv1R48dVF49a3kpbeD6TM6G1a06WM/YIb0EHhR3zRL7IYNmVwCXKWXz2I15tGNL8oY71c63zWdh
qs9xz3tIk934Sf1DUwmqTZ6if4izAGdNmVSFBt5W05HKgXUi71pKD59J2G7RS8oa4ky2hu91q/XI
XUKMkhk9zl4K4ZFpdvIHs4gJ2sb/K/3MWlkYNx9xloIk4Wj9Wm5ZvQCWsU8mRGzxfJJOgWDlDHP8
aH0jZx9iZ3dlD4g+hvK4Ek52AqLA8pkGx5DPVCK9tzwDIW4JIpIcdpS2Hc/yfWb+Zol+1ZT0zgol
XLN71uIgdMizRmTsjc9Bi4sxsAJvY3Xq/ShVAIDG+I40h9+DDP4wV/IMVn4zrHmStE5GoHEvXAQI
D0Nh36U4/Rw69hO8qmvyXVxFvD3aeeGqAtp8hayHaCavRB3eqL544IjxrBeTlYPRFyvMNHQSCkAz
+KRDb3izgxHHHdbaLswXzybbhKxCRT7JQeXfVfA2jxg6D3ehAH1vgZ/iobEl3d7x6odUDg3Uw0F2
HDO9/R1n0iGrIdEEUa6ybyk6clDG5CNDLcmruBTpu0oN23U+ghVTA7kB7t1V1yQwDq9B1nKh5sfK
bSEk5E2d77yaivTSSWK8Mz1s1dadqYJBhGN71IKBtdSECmblBxK0MTHuY2cXoQ8HIJKL3WSKslaF
jP2ho1ZbD0DGLq9hdwe9IR65vuvYVJqYUjmEBbvv79MBe1RI6C99nuaYA3IMVSOgYIMUKoegMXi2
t+wWMwhdWenoB7G9rR77otGvlcxQDqKzPyIbkmDVjr+qEGJn42DM3pSQyLRGaQHJNs8m2nkGUuHt
cDYJt3opY2tUt9g1S8I8BiN6M6+Vs3XGXnqHTZ2xy0rFxkumajC5BncljVWzkYB/otubaNLMws1g
GcY+EgNrYGcylwsTKwaJpCf8dqpDJuXKz4LL2ytT7eS1LuHXZml+cpWZAkZXjW+zHgz2OjEU44Zk
ABAYlhxsStVOfqWJM1nJVW3xqpQGLDCd1PUSfcTfrGGLU+kmyiNN+ZtopLzgG1qcHA8kWQOMiUu6
IoSvSI6/YuneDsc5QNgCYwzPSj5471bXPggkN7LNdz0WIFfQumyhOCh/8LfVbnUr/k1acLjq80Hj
bM6wQ6KJqIag2JnbMkzYh0tKwRa2B8AFKvIQASffOHn/M5L0bC2qoT/WCT5tjdapIDwTCSMdQ9vk
QAuuybKL17aqp4eepFQypkaxitXAwmECBKSnS+W2SytlrZYDMVomo0vNzWg31vWb4YRgzEDYYsrK
znbSHzpsy3eYIYbrQBe/rFYqN/7Y31WcfFZp09zpJTOAAHVEo6+QtIsSq/UBApJbuE3wGduEUfmI
ZICQk0PPtYHCXmlokyHVVA9maOXXPgr1zagav/VIc7ZSY/WbzPaDbZOwMRGFQL7lSW9yWuFawC/G
k+lJAdy6sqKU899YtuSV8OaS+HaPrs7h7NZ5H3lga2y+Lf59Aqmihh2+a//JZDzKhgX8A7ueHGyQ
/zeFYrejKtxSGwlsqFraNg1iF9RkwQazLeUeKALUFjzeN6kKJ87qQI+v8bHONgOIaDS4KlvWiLOR
rfbRveMJf1XEg8lwxdF6GCMMhCW7vK1M3Fttwuh17xUIDiciOAkmzbYZS+Og2xrGjqpe3RGuobLV
As4Rgcox8UWO/PKlrhH2QFOP4m2ZyzLupqq8S3PtSvbbeGvkkrYLu/5vpukGB8sA2Kr5z6CtemX/
Uu1Nx093+VA4N1ZGpLUNvV2FTfqnyPLkgNgVkxYTlIfXoXkqhV1Ax4MiGDj6T8nS+9vOUDjqjixh
BhV8bbvkscQLizTYHr9fZVL+pDitmiTDAQQVIAw9WLdGD5i8QIKoAQWWI1xHRYFdoS4aCM9OxgNq
BqNd6Wr1LvBZlmrbujNUYrLFoVXtAUq1WszGP2xeSse7F6P3qEU4ngOBfLIs45eZcvaD8Sw4Dcj5
A0q3CbAL6wZzUzBzRfeOx0q+5soIq3LW3hWSJGvNIGa9dvCtjTRJdosY09E4jjjvttLfsuXRIhiH
fWNxVBeBfF03PLhXWfW3l9trnAjeMw3VcAnHcRPBC/ljORZmJrT4qoIjdlOoOEvzKky/olWd7BWG
tSTLoGgMv8MET9fXpLsjbtJJJskqJDEW1om7Dqvb2wxOzsof1J9tVZQbTMHzrVloOlJYfxpE0Ytc
22WBHmdCDsuB8av1k/AQqkm0q0m8BFPEMVYae/IoTQ3HUny2DlUy9oxH5UUlSfYVIV70qI+mfDBN
1FSObQ/sBJt4L/lsShNTD67Tvi/Z5rOAKaxYu0KT6+cMRr4F6xyVW6ZUCer5FNCMbHnXOVcrP3nO
iSo2Mg60tSr3ruQi9T9GGSNDJdX7NZf2LOaGH6Ci7PP+rQJ/vFNpxkelzngc7rt6B0Y0BGUXhVex
XJkPpRTap7qqhr3sjcZD5FWk5ACLO4x5XPytshYjyAaTi7UxOqmLv2e4ziJbxw6zoVsyeNE2Erh9
qbb2doybah+k3GV0flq4bRx22A3AEE6G3NIOQQsBTsGZ1o2COnPgf6K8XHWNDfGPjcSorAfy0O7P
X3EtvLSa0/Xdp1u0lEmp4WUnu0yX5yjJb/HOuIrH4qeimfCvxo/zxSw8rprTLeenYrqsROirdpbr
8MAggmNc/fTkg89CR7oV6vDswuvPwq2vObve9mOzC8u8U2Ar5ate+V2n5EMr3A4M0YWr06USZo9A
pi/zqzGvd3FnQwWn71Lpw1bSQxwFFy42l0qY3VynOJmPeVoqiNBe1fZnbwV7AxJ6V2n773XG7Nq6
xJl0TFNfcy2M9rbeWEDbHuO/AIOe8KJzpY7zCufL4cKzycIQM2Y32UMKj9loeNPyBTy8EgJsq6cQ
hQm3RS/fakOlX2i5pZJm19qOXPMI5AxkNvQ6yPOUB8xENVk6uGHEwr2NbkoT79fzrbhwQW9N3fdp
SIMiSvScg/JJr6SfoaL+bgz7wr3zwggwpvp9+nTSIArGKJzLFIFXetuFxapRyyc7Bntn9eLC0/pS
a80qIIe26iiZ77kcyrPCxqGh2ffBZI6Kgru+pO5ZKsX4b108vAAkwFTFSY//lsGbMO/s5ok1FqeL
8/0wfeiLG3pjFlq8gkcGfNjSU1Dl7mBy38yNaQInsLnwdLlUwCymyANq4UE2FLfHEourZO+lsXTX
NxB3nq/BUhPNQoqRYazoqLwxRL1PohE34pg5chdCTlwcnQAtXhhWSxWZBZZMGlvRJ6PilmQGI82t
H6AUHpEOZBce+RamhDELLCoLNWpXlQdSRcqPrR1NL3wc07/VTPosjvgdN6ccsWS318E64UClwOmN
CpKFf9pqeCG8L7SRPgshwBckw8kAnzRed9vZ9Rv7OyTg47fS6MFFzqa2o5WRYdgiB2LUutPjgDXd
1aTFN3/+bE7XSqwqsMN4ZhXW2u50rvD9TauNFzp44RX3X4L9p8CkyqOX4LRuu4aT6zuEUsINx7pd
k1TH+awbbkmG24Xsz1c4kiTH7/X7bIKzweo8D0Nw1+kec0TJvrkxCOpDDG4CW6TzhSz1+2ySqxCb
IcGgZhs50pMvtCqKD2DPF77+dQIs3T6b4pXftRb0GcRyhnaE3LrPWrzaTfNHZjRXckkOSuRsI+gB
Uhb9EmLcG2mzE/2f85WbWuqLEKnPJr7T+mZfDLriRjjUqq0Pr9u6JOZeWKv02ZzHPb1LuE213SCu
nnt0+lxxHW3QrY3+nTGtm9bs1wOTLwcpC2y3JBcQpT34p/CQBP6Fvvmy5/n8rAI4wTWY9oKeaBOe
xDi+lTcq/X++5b/WW+jm/Bl/4Cwjgli33dxOb0M/vFUqkLtYE/xoBDe1XIpvMPnZlk0OJz062qV3
IVp+2ecUPAtkRgy5uwZ8ecJtoj+S6ukfegBtF3RK//Ld/29I8flZHLPw66qUWnFcTy0QFKpd/Iph
a/CUBxO2MQggHrWECi5KMXDEPU7f5F7EdYaCi64P4/4H7P9um2uhdzrf0gvdaM4iHy/Xo+BxFLBo
rJIFN+ldwQxziXb+819GPuo7Ffsp8sFHDGKvzRyXV/NmC12734qEByd5wASAzbq+l41BuLVUmS4i
xLq8UO6X04typ+79VK4K/9AWtW27ZKPm5k3DhTCDKVPFN78/i3v5UPekx+I7pMjVq11hdhMEJ7WM
nlNdfLNn1P9WwfCV1hZk6LhBRY5oWSBy1V6kyaf2fNcsNdE8PqjkikujableMSXqFHnZ3ZMwVv4q
oPRiXAZH/8Ly9+VGjc6YhYrSMWvFSirbFWBt/fAttSoSzPivf+vALvtWdebHJW4IwlHk8MO87peR
CjAG6aZusnUI8ul8CVMI+GLuGvPQYCR9nGaK7apK/q7byXXtpOUuLerJmVXbhLZJUnzWfWf7rJvz
w4ypt2gjEl87jV0XrioJwbuHnVeK3/qFFluY+sZs6kNKsAON16eTAGPfDf1OjjTsHp7Ot9bC8DJm
Mx8zC6jSCp3exNyD57+E/cs3ruxI+eavn83wWMNVVMD9dJuBF3LetVd4bu/H5NIxb+n3z2b4KAUx
Nga0vymN2pZW7654jxpXnR+UMLDx5D3fTku9oP53mpNiANpeYYsDFnLjISZT8OkiYf3CoF36/GyW
i7IWuL1HdHLQTYiC/p0LsbcIyvL5n78wt+dnFy4a27GKVAdKgASy7RRBJrD9X/n4YaUXZLba1ORf
TLz5CQZZmDGinYpOZpLLD7aGasEXGL9EeCJcGa1kHYMIkYM02GLlBIXZQTgtEabo3rgNOsXY8LiO
XaAkyYcowqmoDaz0ZnBq/VRlZbZuyNqET9w+25UxbCI0HptOKsmgDX1p1WW+cjAMhF8JOSEbo9XN
De4p8U2Jx+UhDz3nZ8w+EYlkzUPj98b2/DQVhGOWqzYPyKElR6vQhCLu8G6XRfHufK8tjIr5cUqr
c98ZO68/+bpWsmmOFLyQSPBkqF8iqS4VMYsudoVYQjPs/hTVKrYB9MSIjA6F2fkaLIy7+ZEqHkJU
qmCEXNtysq3BbvpgRp3kZvg8bvpwLI4Jy/I3m2sWa/SEq+WSO3vwjVMePTmCwVuKk8D5qiysK/os
0oRpggjOaqKTUx5y7WQUnNBib+/zsOX1zqmK+u/Fgvlpym5rUQEqAKoaNPEaFd+DM2o/lBGT4/M1
WerzWbAJepwkm2oMAQ6g0ekhnDDQHkYsbC50xFKvz3YSOHGnaiV3I1Db5GHAnq/G6UN/jiXzt6ky
Cc9XY2HTqk1//7R5lCQ/BlOQjScpfkZ8uq7iH776qKJhkG+U9nYIrQuDeBo/XwQ2bbajUEQEPL81
1dPQDB6cBB4gQbj8OF8LdSFsalMjfqpGXhpV1Ro5SRFAKXhlH9BRjBa7lUo3YCSZsnkVkzL24CWB
ucUButgZUtlcF/gOI/CSlYNtYUAIo0jbk2Ds/W71cFgj18V8Pk7zfo+PQ3SFCZV8wOoWekglDRIm
bSRnXVrjp1jxVfvM5l2CtITDPwMWg9VV0aH4uzbEr3a8dL+w1P6zmeeY2N7lmJy6eHSd0JU+ZVb/
er71F0aqpv638cOmzZIxNyxXQGlqcZ8Mg5eaEWobHGe1zflCvs6XhCI6m3C11KdxRkbaqU7ie2lQ
jmV7b9lvjZZcqZGPddFOqNCwnAsTY2F+a7PpJ2QhnLThVNX3PSi94IS/5IfVBX/OV2ehu9XZvAMP
5MRFQZu12AuTkLkia2vtjVem9XS+gIVOUWfzzQxtbcwLkBUR+BqRkND3OJpI0idjwI/zRSwEc3U2
6cLaJNPRKBmyGbchEf6+ehfC0A1JI0xueoF5KDlz58taaq/p758meDXgz5ZLOZdvNloTEyxW7pU7
BbIUj5/yhTG20Ofq9PdPhZCmo1t+LeF94Nx4ydHXH8bk7vzvX/q0/t9Pq2pSRbXGAcRXJ8aRMx4L
NTy1CFTOf3+hfbRZ+zho0eI6r4GV6r+H+plUKvZ6x9Bwz39+6ZJKmzXNaDiWInCdOOmp8N5zVU5/
mDj9PKN9htZW5LZaoCUw8kdZpL8C27a3DeiVlR/J5vP5nzC11BcB8l/o/9Q5auCjy/HJcwsIlU9x
ZUkHGY/0CxVc6p9ZDMvH3E9KmfFFdsbJxsiuU9M3PMguXIYtdM+/1NVPPz4TwViB9RsAWRXNEcF6
ummlBPb3pP1rcSn5ZjVmUSvvLAhbuDKdcqVdBVgrj8iYInhf5/tgoRrKLGqZRd3bTU/USjGQS3oi
lw1RiMdzTijfK2EWtkIZAXGi9RwHUKrXQJAbA92R8RQ5L+cLWOjof/nkn3oC3Y9n42xpuYlp/fRt
8ZKH1u3oce9w/vsLw1SZT0QLDaI3hsNJAtyIuiVPVql16XFl6cdPf//04xV0d4AiTMMtR+iVwDau
swzVWlREly4xl37+LE6lWa+oMqJFt8nrJwCKPOME3wuBc2apNE77p1rPTnXqrSQ2/rnTb6BZnW/3
paaZTeA6tXzZqrv2hJOsvOF8Cl/XSJz14EXq/ntFzHYgIXad/qgr2cl2bhzj2fN/1caF8L3U7LN5
OyCKHWPHLk5+h5wK+1ve9NVvvU7rpjybtZGVdEHlyNkpVu/l7D0BdTxcmE3TJ74IyvJsupKpY2JX
FpkMk0n0Hd3IffqUljHpTba+baFpKl1JYkY8fC/AzZkmnpX6YREn5cnygJk5hYf7tKOF20gLLjyB
/1vtv6rTbAYr3B7xdGwOJ9E30Q7AWbAqrSQm9aONXzCS8/8OofHhVKbi+j3OYKWd4Ajcdd5mSgRE
td3oh6EweffQJPBdfmEfTSMI4Xap5p/UL+pVp2CaPdjpcGcMmMuRRhOv2fv7m7pLnKfzg3X6tV/V
YhYq4C3kjTbYA495Ca8r7RpgMIlUvwz19XwBCxNuDphSrNwXqZxEJ69o3qVC8dxaNaSN1gLzO1/C
0pZ/DpqqA7QzRqgPp6yymk1BV+wMXiN2ZU2dwpC30KS3k60j0tCNayXYKbiGXRhoCzNyTqAa1cQL
HbMrTwI3zl2BbcVW9ppLgXxp3sxCSV3nhTWAPTzV5lsoYfCeB9eGdhvgd6aMwyYj9aqK388341JH
zWKLcOwu4Lob30EzOGb47dZG99KEw4Wo+HVDGXPMlAkpDwioZbihOfA47ZM8hf3wt14GjDmdJ/Bz
pyqGdjghk16FJfRAx14FyaVnjq8nCXvY/66nVaE08VA0dIOsapuyQGBpGR7iX6h3G24Edud7YKmY
6e+flu3WxKjPbyV6gFQ2D1KyHF8F5ivQuM35Ar7uYmMO2im5881ysxlOfvaRdz/jpOP9+O/3vj31
+6cfj2+5Eytx7LkDe72By/pevMuoic9//eszpOHMriVsYfSYs8T5qS1xbI7JtOV1zghDcpfL+tCQ
N71uI0m7T8EgXdiLLw3Y2U5BgcWPpYszATTG+GEko2YXybg8n6/Q1zPbmON0qjwzRIPu3S2iDtNr
jbd7wvqPAqShzuU9DHXorueLWqrIbGKTPVpUo2/objQOdyT0BZsx4g79/McXxuyc5dZz/QEln48H
ZH7Bm74KMuwvhNt64eF8CdMk+/8VyphjexwlIvG6CnN4H9zcqDFu4ThJrPMcIF4Ng2c1ZbGdL+rL
ltL+z8DLxkkKZPlYnLCF4DhUbIEqXVikvpx6mjlvp3i6MDCjqDxJ/kNX9yth+Kuuv7AILX18tr3y
SXQwOzVkEZJeI0iYOpCucPh9vlGWPj4LflaJKjWc9pxKGq2jPAami2BO+jj/9S/HD+0yi3lxY5lc
jqoOSdWjvNfNPHzqp03uCrit+jyQ3fJ2viB9Gu7/N44oaarfpwCFnWnbVXptHYHo9hgBQG0MfK+/
UmonuYuzVL0PUmw9SN9BFJTlpFWaajhcdXUpyGEYhH4rW4LL9UBSoH7m0ArANp9AZcPrxAv7Cgpq
/5j5qbhpgtz/EEVix5xdRHqT+eSTrr3CLK61QhU7FSXLZG7VVWuB2ys54AUAA8OL2q1Pgi5prqoR
7fusK8D4Fv4t+hPQxJjedzsl6eKjk+goY2pH8i60zVIXT/PhU9OAHXBAFCQjENAE7GixFt1jJS6F
uqWvz2I3+Wa9leuW6pKVvE9x6DVGcw884kIkXZi0c1qP7WcTzd1RXYeUFdK6jVslI+3h/KhZ+O3W
bPC37dA5ilmpbhAme79NNngnkAZ//N7XZ4M/a8wYFwdddtG3tsjKh4RkVMkF/n7hOvTL2Ikl8WzM
c/EqMqsYcUzOgqsuQHQ8gr4dMYVfKb38URfNhcVyijRfTK653Qt5zhAAgIG4umAXHECMFowifMl1
cxvLj552ocW0pd6eDSY5L3I5AhntgkWM1308WLuwKVEjWBbGxQAvTHmlNm3/MJQl7Ic4bTdO20lP
o1TDNR9N72BJmv006pG8CUaSKNcW2VNr1vhq72ee+QIRRbnOm0A/5pVh/jXJMT6EwEmuJWAS12kl
BZBYUqm5BfptvpPpYD0rYT38KnpYvrCZbedZ2FaH+Uno/PZHDc+M84NF0RfqPlfK+UWgisho/NPp
p7R6M1aAH1Z/QMOuxdpYXV9vfoarXbm6fjudNtc7/nN7PO6Ou+vN5vr66fYhXfur48Pq937/sX/4
OH50q49me3W3Px5X++PTcXX8uLJX6+0+WW1vXHe73T4fDvzPD/dxfXD3N+6a72w2p8Oaf7Ndu+vD
6Xqz271t7qd/tl5v3jabw+btQGLbhQovVXc2OwbfSwDzU90GSqwYA3IaqwufXhiucw2eyPB3lvyi
QwuXg/NNLHg5403SSvDEtedo7EjpLdpvvftj0DVV8FN4HdoIfjip/q4WdPKm921jh+dFfYicOt+f
HxxLFZpNCzLS25b8sMoNJRIZc57ASEDU78osdzU9fHfMMN7ETndhFi6Vpv63QqItY4a83LpNah8r
NkprPOmaVeElD54hv/eG8wB748LmZqmw2RlYGVIAArJVurlWx+s0BG6PQcj1WA8vuI9DkRivSNG7
cKuzEDDnury0Gsie9nguCMwi2JdM30cl7qIDbJVxPah9jC9h3/0432kLe585ycxHZdNZVQCAEeaB
2sQYAQXpn0GyGBnR9nwZCxWaS57rtEhI8WaJEWOzV/sGIlsOeXQC6kfrrrhwL7lUk9kRQ9RtK2yS
pV3Nfu/GeKP6JMqBOUhz58JK9vUlD5PI+e+Y63BbqWo2Rm6OG0/n+fVPuTX8KwkIPqYwlZ89OIZU
Y5MQVcYU92ECmam4ML0WtgFzCTQJI4Wt5SSMRLZ20jzxGDgYrqiXLGwXmm8u1BySpq4aQy9dErTW
XtoActDXGkDab71mYG00za1PESirOt78dAoI9MreSJ38p9IUbT1wXfmtYTaXZtZF4UgjhkGurOAZ
ZcR3Xho+6111jJt+r3j5pXefhTVhLtBsO141QEOUbt2Wt3kYP1Vm/nC+CgtxZq7OHJLA0pREq9yy
tk+kHdx4vOyv887ZhXJwLOP+sdGDC6N5YVbOM826oAihHkuVG2A7MeALE5LaruF92o1Pindp7i81
1mxRUERf5qpmVLi3toeotXFxYQd0YQldqsJsDYgGzY/IKq7cxsq5xs/sO8lR7hTFvGo6GEd1dSnx
YWHuGbP4j12KpVdOV02p0PcqN+wrEWUPRmj+Pd/vS9+fxS4c09qo0YvKHdgq7yOIQ1unC5WdFib+
BbnmUvCayzV1u8EZqouso1b1f6oeu0d0IzdxGr63SfZL7sddHHdP3ehgD6NfEuQvVGwumST5V2VS
itSFOsjrrvDJOHdklHpONHxv2s9Fk4osWRYmyambiiR+wy/JWoN56g+xsLsT9Av/ZAB/+c4lr4bB
yH+DWFcoAzByOXEDYVWbOKoGLsFVGzc6snPPj4WFQDyXUPbxdEftCesYD8PBbDABCbR7o/C2priU
V77UK7PNYJ7Ujmx3ecnyUaT7IJfTbR1F9gYHsOj+fC0W5v1cPSkZtcVynBvHDELa1vdMsa8FHq3n
v75UgdnEV9SulyM1to5wfALp3uG+qS+93fmPL/302WTnhs/znZL3ZEAlN7EpnoDXXOjbBRS8+e9i
6NMiiPegPIKIto5pgqESPBAzfC+dXD0IszLvIf/V96TWpaS2FYCF0klnDGJIPfmpPhz7HE+qdeNZ
8S4SVbLv4sq8yposWqe6IS6M8IXaz1WWeuqPSdINEbenKkw6X5YPxQRg+1bbzqWVuG6b8D78zB3R
0x6BfBiuZnjl5vzXF4bFXLri2BxA8A7r3NxpYdPoXY1WtIk3plJWF3pwqYhZpFYnhlectHgw4KFn
acjZIUAX8F3O12Cp9aeV7vP46GRHqoc4dTUv9jZSUjnXvWQFF9aAf6f0L65I5tIrSQYVqFY6zsKm
lh0ySDSHkvAVrrUeuspu0AVmjf0QYgOLzuS30oX21g88cdXAc/wp4+vuxn6eSKssgjBnG7Z8X2Kl
jrlyJg6i17V7HRTDyY6l/LdRDD2341aB/r5sNPgpY923sLT8EKPjHFAGCCdMlbAXq7AW1Ie1NirZ
gaQLfBErJaoPopbDD9DhySnEG/UtD0IYrwg4VTwB+1TZWNBJDoNs1nsYEFxZmtHgPCmxGH5bTq8p
QNrM8RTYink02Q7udUeRElzCavGc+vq4yczG2nZ2kT+KQunvfBmHRkcU0sb002odWyJea0U9YixZ
Nj/8IBIbQ/HsVR8mBsygqi6ezULlwaEmca6xgAnpiqlf2JwtbATnGra6swrDj2zJrZtQ/LQBC+1x
KQ9/l0KPr3McWW5MSDE+p6cmeDs/9JaKnIbkp6FXesCFxj6vXUB98rawxZvXDg+N0zwMQjqgQUYs
OxrNhXn0tUpPM/9llXwqLjCrSgNiyxqU6MBlvbUo5Z3osp3WqtiDFnAqx6KfmDtoGlK12UaAIy7E
iem89tU0mC0fNinYUNe00p3c+EycZkTYuLVe/+Hq7M5wGsJr97f09ZfzLbsQM+ZyYDnWlCFRuBix
NOfFEOox8XxeXvCVPf/9paAxi0lpleArAQPL1QBhrvFtFOvaV+/Of3xhOzJX/6a9pZRYr1SuXLW3
JU8WU9Q+ZfCjd1HgxxeqsNBEcwmwrNZNq+RssBunevEt7ZefRve44n7zbDjX/+ItB4VR46SAATUW
rC1wQCvd6aOAsQUsua8vwU6WKjI146dhPaR62ikRJzg5Ln/xTnOdy+Uur+xL2YFL3TGV++n7TohW
Juqq1JUz7UlpI+0K0z9AgZ3+q+Yd6EKnL9ViGmmfSumbGoIHib/4fnX+xhLYSlZar62MwLlwWb9U
gvbfEhoYW5ZQk8aVCNrYTtaZ2Do+yFHIoOqFiLZUxmyaF4VstnqhVG4y1pAYnSFZOVhJb6wqDLff
mh1zlSmX9VqEaacKhOTVFg8WqM5afgzjC7vohRooU6z+1A9mDvOzLgdUWV14cOpX29FB7jkXJt3C
WJrrS9tIl+WiNCT26Om72mT2oc+b6jb0zPinN+bWhWKWKjGbErLALE4uMu8o6Q+KeS0XT41xYbO6
VIOpyE/tE6dKpmZqJB1TLq1E6OFd+F6G+UqKfp/v36VT8z9iwKcSyjpk59K20jHveNDmjI4DaFBf
O052DARvfbWtXw99BiHRAWimjqV+YYFcqtpsgng+WrXAUb2jwJZ1gxXlzZgxPRLFuZeC9tKDzlLf
zKYIdIFcGxQaEFzEaN+r3nXZf1xouumXfrHK/lv5PzUdmfgjOa65dwTzrNmrrHGk+yp1cErpISDe
1bmnHwMQFq95BkKGLV9snsxR3rSx7bymlmo+6jAyLtyeLjXnbI3s0RcGvkFFPdQaPKyveF4uIO/B
RT5f3YUC5spV1F+xGrWjdzR1XnES7bZO5JfM5hEuqA7ni1jorLmC1ev6suvM3D56fYpbrLcqkOWP
MKvPf/5rCoZmzgWrZmZI8jBVAYkRIhGhaVdqGPhr1SqIa2k4yBtf6NHvNhUYRCRpsMXWIz6WgVTe
j50wyFYb070l6cWFRWJabv5vBOnG3HgKbpSC6QtamErXTkEhuYp50Tpm6vivvj3146fR2do99nVx
kZ8q9a8HpDNouHWF7Rtiycvue1WFU2K21YDZfD3fvl+OEGozC1ZtCfK0zAIMcXIlasDhFtm1I0oH
4EJRvMYDlhHfK2i2etcOySehjQxOUYK1FmNmPPR40gJ5iJ++V8IsOGGvm+VNISmnwJTWY6RhCqG6
tgnRPno/X4IyRaCv+mf6+6f+iQdl1DJUG645xs+5Lj3ZtUqmoVIfEp2h73jmISgMZH6Qp4ag+qUp
0lNTl9/ZOtBXszsgCb4j2zgvPQFHxyRXSkij13BBw+d4LJTvrO4UMotJ5L/EDknv2ckDwNHkP4NA
4E3993wDLsyduUWVkwhuRu2kgmZj/I+zK+mNlNeivwjJ4AHYQg2pkDmdpLs3qEdmM5nB/Pp3qlf5
/EIhZdVSpIbC9rWv7z0DnFP0d+DfNzaKtUcbWQkFWqR2/c69pu6vmTzm1uvnfrJR/Fg0TauuBeui
mCh00OHg0m+E3vkJHywmU91wtFgVt2UprqEM/b3qkjKoCaTKORy/1ZT9gcHd4XOfYMR4XdkDzVF8
imBMeDcRCNOVUO3+5LgbcW2D8icK8CMileg/HWv/+nIL9vvhjZjx/zPS4pC8HyBSG8Ef8grVEOgb
WsdKkhs50Dtg2HeT7vZWoT9zkuF1RnAnRUMz1p/lL1z4QRRf6gGNQPvl8hx8eEzi4UbsQk58KQsK
KL7Kv7sgfuVwyiKNvbG5rj3dCNreQT1ON14VTbBb9WHEAWXpLBgSbLGf+vlmk7kRpcysHhh4cGLD
2X6BiDDEo7dg5Cs/3+wiQ+CMTzmgg6jRvU1o+DXe135TGG5lYzDBQTHk4G277OtI6CSDWcD01hTJ
/vKwrISwqYiVwAKgQmzVkeU4X2NhwyY4gQuVN2TeQVYRtIaPl1+0dvKYwBzwMmZIHPtNlC2t9cBL
XVYBWwCTEemQHOfBkgeYSoBuxlR9JJUcdigfxId69Kxftd8Pn0t+TMROk7epP0NU+hqu9odJpFHs
Wb8vf+LaPBnHd5mOTlcISFuM5fhLx36Y5d3nJL7QWvvvuc2GcfazCcplOjt7ZRXAyA/f2hSItbH9
lHUh48KI8DJTs+LAR6NmB83JTucQkfb6M+NCbUXhSrJmgnBAeufDQBx2ndlfMlLBWmwORf+l9z51
X2DcxFvA76qMKfyY8AIZ6ORt6bKdrR8z9XB5js+H8QdHngm3EBJ+Ty1WaFTlTn1ItN0f6mEergkb
599YxOCQaDc7lXA62FhVK1uLib+wuZXB2QdfJKQA6Pgv8X9BrWNjV1yZDxN0USQeCvUJlGqhONTB
gK84wLFmP1oQTuTnmv3lQVv7hPPf3yWdgqEkTewzaXVK4ekxJXe5m91IArejz73gHJHvXtCkdg5M
pgCRum4OvShvOuFfCT18Lv3gRmAXhbMoQZH5T+0Cdehmr4Z2Y1tcGxojrv3Wz6vRly1SfoE0PAmB
fIJ/i96Y37XHGyHdZU2lYAvIrmOb7ZyxhsnguEvI0+eG3Ti0E7Iw6pdgiEDmruv/onZdo1pz+dkr
B5OJq9Be3LqglLLrlj7CwDBspNjH9fdO/0Bf/cvld6yMjgmj4LEsM2d256h0k6thSr7o2oa2lUs2
6mjn5ffBZmFiKOC5k0xyJHakqP2zW7w2SKFu/7nffo7od0u+rvM41qRxIzct76uFxoFb5dcezFg3
JuBjOVrGTcSEtrwe/IlUQi2sGEPfTudbi/n1rl5wOgyAugbpXKjdSK0EnnZ5Mz6UoGbcgO2a3wvV
5/vOLoutX7OyUf0DTr/7XBp7Y5VUEBOZ2e+aPdPBh4rJ38VyNr52bbkZIQ53LeKSJGaRl3TBkD02
EAeFAEToVXBFc8rP7VOmJtWc8TZtEp9F8CUM7erU4ukZ38hs1obIiPUeRaQsa/AJaJOgglXad23x
s5t+Xl5va083Yl1PrS6UDcUu0T9lzpVovWBpn2b5cvnxK6Fo4iOkLccstWIRxVn5UOGWNy5jG8Rp
e/rc843LdVdBWKykGJxsLEMrp7vB+1FYzueC0RSfWmDMNZQ0Z5EvYdLGKGzg7ni3BTJfWZsmvAAm
OaxXcKiMpty6o3Cwr2D+Cjsr2z8QNErCmm8p9q696Tw776KMdJOwOqfjkW/P0CCwkPqhbIcwGGD8
2rIfn5sL47TOWA77UkeIKAMUK5XgeSgLBali2cIDrey7/9cEh9vegAs9PiP5sbjXBVxyP/fLnf+O
T6PLJHWhvRZlvJKnvqbloaNTumfnqu3lV6zEmdnV1rYQc8ImBgtRkJ1hKAnvxLZ9pNlZxGz+e/kl
a9FmBHOF3Tpx4B4DbgSDN04OY0ecTf6WktnKMjKb2wXs9GLF6y5KYcDzaM1T9zBTmZ1mW8Xw9czQ
UeKoPW6M2MrHmE3uZhgXdNNnN4phvdTX4ir24VHUbwEHP+5VMW42uc9NdLXATypCeSJQJVoq5NiA
oTrAwBWupEGZvwrXCSx/K5v9uGOAN57XxrswhEETi1mq3ChRMljcn57946wHp+NnmE/S/hfxHmT2
Rtr7GX0zar2hD7+xwD9G0uHV50F+9+oSrn1ODPW8CAjvHQGatFPVa7GMYU3q360qDkvWR0CynWrZ
/4KP47SDZt2XZkxPtasORV8ci4W+ejCkv7xS15aSsVcwNVhoaMHnxksBDJ3SrxnPTomUR8fJjlYl
NiBcKzuGKS01kjmbh0LyCGsHnofy5Nnsy+UvWFuexp5R5ii4Q7VVADKF1tL4O4a6n5JPn3u4ceZb
hYxrq1J2FFswOxhQtz97RaI8cPnx/4BRH2SwjrFRqKyiDa/bKvI5re9dBlfbOnfUqcgFDBZghBzC
Uj07xRZtv/i10jsNbb4iaJSKj1XhuTvc98GsHEmJHmve6yuqEi+oAVL6PekSnA7Xz/YlS8mz9Gzy
uqSV+gmPyQasMIgQvYzST55Y6dpfs7yIo9LP2RscssjRK2P73pp8fSh0D6CGn5bkS5yDj4oKt+du
VRNWloXZyof6vqN5pVUEzfDv9ZjeFAKmxZfHdm1fMXWiFHMHkGuqJiohRv67q2GWoRq1XDXD9Gex
WgKHY8uRMCr3CbmfehtWc/YyQBn38vtXIss2Il3x3gf7VYP8LS16O4FJqYOu8sqvS5LRh5J15b4i
6KNsLKWVc81sW1uzklB+LZoI3tMQdke1b7bE32VEQYDimNgY1LUJM9ZrMy2V583Mibolf2ji5qcU
ltp49sqAma1ov6MyHadyiiyKezr6P6+d1RxqKFKGtXa+5u2wMTMrO4aJfiH5ZE99XJOooTlsZSj5
k9TJb5p9Ugudm/gXQFUnl3cej3rYslQDCX1YOpP27XML6zw3744QCRdVF5A8FYED1yC1q04wPS/D
wYohFIQgtuTj5RetRhD975sSrfzJ7xsninnh3yWqF3sxo7NiAyRwGpMWbui05zDPYJ0K3XqcRUj4
mG7tjmvz5Pz39UvhLtibyBTVQESF5ZAp6CUDJ1uepTy3TuSVFW2iE5y+GbPSS8eo8+a7Kqa7LtkS
Y1/pTpnABG6TXuU2ZK5qb9qfec59gqNdhAV9HeD51k3wTIcmx+XJWhksYuQ0Yw1WYkdzGlkyjgDA
uZd5/Uu4dGurXvuY83vfrbq0KYlUSUMjB1zv0E4lHH9nkBT3jS+XI3MpMAhjmoY+vBOCWAm9tS2s
bGymChb8ecqeV9AjW5Y7Bf9UtnypG+fKxlR9buSMVe4z5uqxggSI3z4K9wGCDnB4/AwgmnFT40oT
YChrVjuR4s3RH/kb0H3wcYWotSqGXxQWj8Iqfl7+jrWVbOQqYyWsrJlTXMHt5iad1DmD3vqOf0yh
DxIVYmz8Ol8aJ08zFhU+YtERWXpKR+bc8tZarpJ0jkOa23LX9mjA1hBZC6DJ8Qr0ardT3Vg8xnxO
4ejEujATvgzwtylozxBWAd/i1zFv5SnhHTl1MdyB/aFSe4+69V4z5R0aPrGAQwU1pG6RB1KXZQgA
x+vSNeSEzsbd1Ct6ylryDcST73mjyQEOzDeLnSGYi4JcVQCHLUmzhJXfvk5oqQc2bRK4O8fykDvN
tJvhs/2pQ4z5xjjJdmlIUfIJNMjFSfbupNSXvs+7VwhC9zfznHZHX8nqeHnKV2qIzJQGm4AHSKcm
4REpi+7ApKc0uldeD9QHPF6GFHbyudv6T6kgyYOyGuuQqMzaEdGoF28erbAv7C0W6Mc7EDN1ery6
yoYkQRw5lB7LSe0cZOK93rhBrD3dKDDppF08t5BORAf7jrfxdZb4t14mXy+P5Me7DDMxWyDg0Dae
oFPWjc/thHsoyFM9WgW+2thlPo5OZqr1VP5YTYlIdNTOZ1N2Hf+GXdtWBWvt1xubc9zlol54DC6H
LlsEx3TlkVEFkDX5Mvfdxl628gWmUpxTNaAf9DgpZcxFAAdxCbvqzVxj7ennrPDd+ZJlEKyAyAON
/Ka+gaROE9gAYQY0hmQMeDR/rLa8i5n8g6vNYfT4z2bupyBx1BLQMk8D22+fL6+Ej9NQWHz+94e0
ZeZpOaQ0IhWM5Hl7o1zo0KtJhG3d/mw5/LMvv2hl0kxJOWjuwLyrU11keRyqSkJei4F/sbTDUQpU
GzncStj45+F+N6y8kFTmym8jkZdVuEzOl2Lwd9LaqiuvTZtxeCZwHk9K2HFHAtlBoCm7VSCabYzQ
x5I1jPnOf3+93wiSJrQlEQ+soISq9y1KUOWheuRv7XfBoPS39+H23If2TxWJE9tVN+3JOdC9dwXz
8QXm38MO4qLZs3zBP91LNh1I8CmSMH6ccd5mZcaK0lM0KplbPkNuPr+tmQ/EZ4dDILy8RlamzzOm
LwbwpeBFZ0e591J4LHDlawJK2uWHf5zSwUv+v6NLbHcCw6eyofd/ZQ/yCMp7yM4mx8OdNb5U1fBc
bOFW177DmMiEL5mtGvtsfCj+gi/6y07VWYdoS2zqY9gAM4GPspTA4IGBHInJ7Y9TXr8p5QPuPu6t
JoUOsu7/iKn5eXncVrwwmImArABIGKammSN4lnensR8hmJpDhGIHD6zkmPt++tK47qifFsdZnmBK
7Q8hys4zQ4XNp4B2Md+DKXmVhESWTcgn2aMQODGvhiSmPZwEIPRHr6fd98oj0N/X8F36lrveMgQL
rG/r/eXvsFcueMyEVTlY1K5rIX1olZ3sEm2Jh1iR5Fp4rnfKPKZ/T9VMvsX5OaZrH6k/OGc8foBB
hwyQPtA7J4UimR5hBAuZFyyfzl+SUDE9HxvIy+yYnU85yh7OcpVnAEOAvM/kIUtT74hTil1ry09v
3bzKdyVlMhiWKvlRQjl1b/sS/MhigRDcVHviifuOPKCRLwIkMe3zDKXrA5xH5sOimXvMxiXeTWSB
f6Mn1SEemuE0zpk+gZSqgg7do13nwaConicXt9dOnpy8msMq96CG1c7ltUAj4KrTCC1WNMOurJS+
J11u/Slz9crrcfo2Nyo5Wk0MxB+vnUMMiZRrpqFCBm84pFqW7uZdysfx0CuN/Sexxz1x5+HOBZZh
DJu8cO+U3fTPrKNFYA8MP7+q5B5lfCTs8HlLyHd/IafEQvGeTJwf4QdX7Ja2XJqAchHfeHbydwBE
+g70L57tBn/qd/MANzEl2h7KlxQ0knRgz7IY6kdck0FXHRs1IGt2JvGjT7xkb4GM+KUtSujY0E5k
Ooh5N+9plTZkN56xhpVg825SQEePipGAQQzmwUvLXOxiQMmSneX6xRZ0YnXxGXuCGoe+bHrcKFMx
epEuMvcm4ZP+WuUZ7nYWt5vp6MqSPYKH4yWBhC3wS277rrOx/Ff2JBNq7FCUuNOsYlGav7TNT8Zw
G8m+XQ6tlf3IVNabfFVIeI6yKEnHnQtNRptnAZhQ08yvIGlux38vv2ftG4ysqYLgUgIhURaV+Y0L
j2Qy0SuLbHkqrBwQJv5YjEo2SYoROrexxDgGs3XmEdmwjL+q/YfiTAKoq43TaCXvMgX3mmSO3RYu
X9FIijBP6lOfuJFlwQvWqjF07FOtZGbK7ZXcG2Fk1LeRx+WOny+kxDnqaktScSWpMxHJEg5M3gRV
1ygbqn2dtMHcDge+AORXbyX7a3NuxA28TkugjiA2b3mQWUCbj4CUXsML9fKSWlu6RlpDXD73lUAn
/yzCOfQ55K7ckOXfbdjaFaB0uVvZ3UrqaHr+Lr2CjAQOxcjV9B5IlptprD93WTTByLHv94BfTiIa
NM4p2cIFBHRstXFDWJkAEy8Mo2I1ktwbIhcspit0kD1c6grnoOvWfbg8CWuvMC4hVp9LljduHc0U
5e8OdUQY9sJrIR/0VnV1Jd5MvLBvNbPwUG+JbG/cw1H1dRYVD53WykJnjk9uAQmnz32MkcQ2rgdi
T0aHyPEVOS115z/0OqXAL3nL2+VXrISdMFJZnw3uhP7YELWOpXcFK/0INWn11DvMu1GTVhup38qa
NSG8OF/ThvaiidpBpwBpNQev8LyNcVr7CKN25AnLxyloN9GSdw+5qn73gzdC7ng+5rL9lFQHYyaA
V+ilPnuQNtGQ5NFiJycv3RLNWvn9Jna3T5HtxaTEo4vxWeTxDIcNOQZlbIG/Pm5x7lemwMTrujMV
2aBZE9V1CsosrEjgbfn38jJae/b5y97dlrPJVjblGYxN0srZe5nqDmgiOhtwxX/OZv9fRAV6+r+P
75x57PxqcSLIAHVQOIaPxVttL/afmXrLVYtk7m6GUNM9lzwJ47b9tTjU3SWsJ49WtrBdL5Xzp5+b
NrT6mj93KRSBKXXHLw2xxI5N2XzbkQm5pCzIH98ZXDABsYH3JCenoZtoaGkY5dQx56C+OQuO7l7z
8bAkSbERhysDaHZTYgFzqrKAp0M1AMbQkbck0xtzs7K6zG5KAkQcGRvHjop8CpPiVzbYQQ2hlHSL
VLz2AmPyyxqYcnvEwTdn7L7THkDUxZ/KxrVEarGRF66Mj6lelzWlrOwUY4NL46/R6W95vKVR9I8o
9NHqMvZAOfijVZEF4kFze8e5U04h6B9oajadR0+VcqxHlYjhr+jcogpQtOlvbfS+v3dx496AKQgO
bCHzvTcUcIeHbcMRfBv+jas8vQUfpjo0HaxYpK/jgw177yLs0UeNlMOqb2rJq10CjlFIcZu6J6kc
wnZQCi6I2XRcEt3srHpAFlxMDgszx8N9ooZGvFAjkCAcBAuYOIG81RY5LAPS5sEjaf5aFB2N5KST
+yxFgd/LhL2z0SO+Vt64vFDWQYUzdshOxbwNPChwXHm6K04iTeQtFFHiKyCnh5CQojjVlI+B42f8
tWizHlExJfsyr1p59Lve2sOyep6CuoeKdCjgYfHGho54YQHznfw0K89VSEAHIDIhT+6jLkle7Rm3
uMt7zso5TIxNwXHxCyildsTpk0i+JgXc0vM+9HDDbuRGPrS2tM/L8d2+1i8959mCVEvObN9mS5gQ
e5eD9G9nW9GzgmxippVMqpKRd6A6RLY1sJPdtdkhhePOd5nV6U85xsOj1dniWneTgvh05+2L0kWx
CcUSiHhnKfZzHtOAkX55iVvgslpRVCcyzfMGfHdlnLmRNsfKm0Djd6eokn/d7ts4oS6YkUBnAwoE
nwN9MFNxEaoOSbIoPUU24gbKIHq651B2AHRm/gXwO4iVjQVw1+WVs7aZGPmCimPWLXE7RUmSN/AC
HeyX0dXVxla+cg8wCQJCT5o2hQuUxOQ+kta/Aqz0Wsbd0+RmR1V6fzXRGx+yMjUmT0B2cBlM6tmO
KHnQ8BEYa9wAZxmU3hsQbxsXv5UYMMkCXbpAki7H+pxj8m1W1YOGMWAy8Trghbeljr2St5tCi3QE
07tIHKAJaBd0zgssB+Jpq1679nBjp2h55iU6b+LrElKUDVNBTZMAZbSNjWhlOZkUgLgBOZ3Bxuwa
WRtMQhJv71hNtb+8Vv+lZx+cTqay4kyBa6u6bI7saaFZMIpZh21pu7uynOlXXtreTi3ZfCyzztnb
fFrKEM1MVDOWONm3dCJ1EL/yIGaBwxCxI2Vh+TfXzAntuND7RrdSBhwbyd6RnReOY+UeyqScj44v
yFPXU4WMtxv2c7yHVfl4NyWLPKaqVD+LeEBrWI9yRzqrPHUFMGLTYA1DKCF28DXJmP1tyIr8EZQM
fiMKi0G4eyre5jxOblK+nI0aZSeOjlfD4wL6DNk+bTtyI/rZd6EeJ4bHiljyNNoJvGHR0oi/otfl
HxSE0u6XOm7I1hhjN///IaZmeumolA8xLMmi2f2VoVoDazKN4vflCVwp19H/S13SZlDxgqf7STns
WshqHLUi806B330aeGeHPsP8jXAGuYqV0zxWo7Q2MuePC1HUJIgpnitVlaCQx32cP2vXFXvfKvih
5n6QLPl8EGmrrud8do9109gbp+bH8UbNEyMpwQidNVjx9VlMDk7dWGBbEkBrzzaqLNSLJ1mpSlw7
mXs1UPnTXsq7otYbbb+Pd1TKjaMhL+HeYDmjjqr5BYqjqNX/LtHVLrNn4m3J0a18gnlAKMlszVtw
sttM3EOZ8Ydftzc9478uL7i1x5/PpXc5C4yqgNKu6hYyE+4NqzTaU40KZj7/vvz8j7c7ap4H1INK
JDgxcPRKm7uC8RfoCX25/Oi1n27cJGq7K0cUGquos7vAdr8rcGVbsjEua7/7/NJ34zKODFivytER
GdRVHYswj7uNMFv73edXvnt01yWjDWY69A1KEfQgwaapgh7pVoV37ZcbF5QkG7joRuZex7qqbuEk
uJwKmm5pWHycr1CT+5XbTcdKmIBFurFFwLV1RZP0TeNKYfv13gcCBmCjrSLp2kgZ4WvFA+mnxK8i
NGRCJLLhgsa0XW2BeVfC19TbnXp3Asu2XKKKOCFwNRA6jYN4sMO2RzdIbGlQr3yFSQprmd+LYpjH
KANS5ISeUf3gc67D0nfbH5dDYWVWTOXcuO5tzjmibBTtQWZNvsul+DFPGSBKfvEI0PIR1PvPbdgm
TawCgIcA0CTRkX+l40Otn/Pu5fJ3rMyIyRGzZ+GA9Y7aXDuRH31Jf2pAu4M2GUOa9TcDg+zL5Ret
zcn57+9i0FbUGpbZZ9cy7R7Tmb5A6x4tOnq8/PgVxgH9B7V49/xlqLmOq2qKOBSCoobkKoBIbnzl
yakpgC+AqmHb2vZuRoH4bknZpAIyzO6zq23yBv1tZQUe5JCfJouxA5ra3ZFpe7D3NSpn6ugibf+R
ZlpYJ3dGxyOLZX4be26yr4o8389+737zOzXc9HZcHuH24/9tmNP9Uaqz9gMfIR9u0fGXSvIKSR/1
b9K4JEHWE/f58vevzaOxBxU8a726LKB0U/LIiaendsl/AKwaohT+3NbexnL5+LJBqXHZXHRR+PHZ
eU/K7HWe4ysUZ3Z1nD9Z9RZvamU3NYls7SSTeGmdObLq9hQT66qgy5ZxwEq+9a+A+W6ReAmAVUM8
N5HwdXrVZumd6Ok1gFD3dBBX1QIuCERPM1VvvXBlvExGG3rm3GFJWUdj95VCXkCj1aGguBf/uTzt
K1FlctimmGmZISuNqD32u1zb7Yvvd/o0ttzZ2HzWPuG84t6Nme/xFF5FMwDSxNn11euQ/ra9PIw3
fS/XvsHIKuQI2HCSSTtiaRoHsAl46Gb9lOBSE14eJGdlSZnktKTQBQUgqItkGc6H7M65ZmEfoudn
BVbIgk6H/c66BbDhEAfXz8kuvqvexH7r9WtvP//93QDCUGx2yhIIT8+f9IsGxviqFNTZUnhZiXyT
giZQAOqbvmhRn6KB+kq8rwu9n+NyN/2+PHxrv9+IecVbRxCKIhspl70u51Ne+xsFkrVHG+lG4nS0
nofciaAc84zWxFNLpqvLv3pt2Zo3hTazSzj/OFGdk+fRQ0SP8qxjwfMuQG2p3VhbK6Nvcm6aVgPP
4c066hPgBBsHWpktyazvE5U0BDrM/8vt4nOoOWryb3LWAGBVAUuaxzooIJQ2cOR+fz81YP/HWRur
1AHQuYscKw8ZkoA8n4NSvFXVxmT/2/Q+uMebxLXG6WwJxh8WUshC73W65SD1vqjgAWClPVzSr5xv
CtpOz+RQ7ayT9W14q9+qn+RpzgN3557K8HNyCtSksMFro0BvCCiWClcNN1fnrGC8tQqUzC+P5cq6
NmVqlWD+4oBjH7WJX995g5jDyR/YxtJee7px1mfaFW41Jvj51D8ltfpujf7T5364EesajirWYkGQ
wMNKO7mSjV+EreNPJoEmmc/mI3cGdOmiasqvfdf7gybJb+JuOYKtnCT/SjzvdtpGWMCVxpjXntRH
3sjrmLYhGbfkfFYebxL5WpZWsEkegCqM+cG1f1oQiGz0J/Mes8XYSruynJjSSOf8d0fEacj64+VZ
Xfvh5hFeyppip+XRMoCeMpGg0VCsbbc0VtYebxzgHZOt1EUPMpBF75Vw916l/H1X0uaTv//84nfz
6nEUkfLcBYRqcq6ASkyDqs3vqM6/XR6flU3cpGLlve1wAtgwCoxc72QG/GZGHmoH3B6rniUaZtZG
MrUSumYzaRAJjqQYChOsoLAY7TQQiW3ycPkz1h5uBC/3crK4cwGbJZhjTOiCw5Jud/nRK9ddYhzU
au6mVqBAHcF98+Sga0mbKRIp++rM7VM7xW9zvHWirhzcJiMr8d3Ot+uJR6hke6/aRyNjFmO688CP
2nV0kPvLn7TCMXJMjlHZVSROU+FGHHF9Klq14DJXoQIraX5FSC5OiRLDVZFXzm1dNjA4oXBBcTx4
hGproC+JjSLV5d/ycQQ5JuReM46CYNE5UUpbWBm6ABr0/UT3EkDOjTbRx4vDMQlcVpxDNZoiH4Lc
INRTFuUempnwx8sf8HEEOSaHRszFUkkPJIGRQ5Yldccabg5jcWy1XX3XMynQRci2yiEfrxDHN7az
uksl+moFi84tCc8DuKuRcCZB52HZEt9e+x5jS1tKV3e+m48oRopd6oLjp6ej51ph7v11t9Ts115i
bGvwnsoWcEshEIL+aV5/tfqfC8vCbh4CTfzj5ZlZm/fz39/tna3FYviXAbhZikGEVJRZIOIt/7XV
GDJSkTltgc5V2BcILVQ48UU91lVaPRVqdG5z4UMbgOc6ufVK6h5hoOUdMvjOXrtt3962VrmgkgJj
2o1tfO1Tjf2v9zoyTBNn0CApb+d5+RJDT/PyKK4E6P9xAD1RQFcH66EGvsmKv3XVX5VuqQOtrGfv
vOm+myKpilzFIhujcSj3XX07Qtm963779O3yj197/nn9vXv+CKGbuqyxztL2S0pu8qk6EgbLajDc
P/cCI1ocb5aWVVrIGt3hNLhpARef4fksoelw1QeXX+Lj1/7/7cEx9dobwQAE6KCBVsbxFBSVu3fj
8cQtiuO5vGlGqw9QdeeBU7HD5TeuTboROnUd27zz8UZv7hE1BFpTlvsbBIuny89fmxcjeFxb1Lnb
YNiwEdDQ07QLm9h7djyYZVL15XMvMYIiLsq8BjyKRXUy/rHqekdmcQ0X7Suq9QYCZW2cjORA+g71
PYrvOKs0pUAl1wUswzjfmPiVsDZZSeWUwVOsUjKCcvSbDVffliGFvTw6axuYSZZQ0OUYeIM9Q6v2
3rWsH205fZ0ZYFXVgG1rgMNYIeyvru2flAV6jF89+zNYKme5zcs/YeXzTEqFXWYu5XCSiTxk/1+9
Zm6/LSCKbKzhlTXmGrEvkRDODHi3CPzxZ7vscoArsiuuwKLJ/GFjd1z7hPPL320wcijrmi44Y3zP
vmEKfQOebeS059/5QdSb7Ims65PeHxY7cppXOd1x5aA58ZSRN9Dfdpcn4OPc1jGZE9LVPJcTyGKQ
fnuUAw9bKo7wQrsjmX2fVvre0uLL5VetRIprRDzMJh0dDxCzKWz4XjVLlu5KAO4PDdlyqlubCiPc
B6GmpC9Ggan4WbkvE99wQV9bR0aMQzxETjUvCFqopQvFKHd55GmR7xavy4EVr9qN2sbaCBllu7Ov
L3S+8fstXFW78cDBg03yjeFfWUwmfaL37aGfJegTYshC264DvYwQdIBuQv0M5PL+8iT/q2Z8sGZN
9mGa92WcJejYgtRFDw5N7FvVu/4TpLd55CKnr/bllMK1eBihoZOTvndCHcPLL5mH7pPbiknmqPgY
LzCNVBEgrt+Fn/503S0J2ZW1YGq/e7zKJ3pmocAg+zjQ20IDUvzcqi2+wMoaNhkcqpqKrJzx/AI2
UiWHj5P+fXlqVlaXKeI+ONQjWVE60K7KKoy84oel7JuwVlVzuPyKtTVmhHgNoVYXhEsVZVUXtJkT
wMHm2RH6VE03c7yFx1ubAiPM2RjD2cKFElNtoZFhQ/rZbgOFfoadbtwX/7WQPlrFRsTPbTOXKcOm
3uzwAdcirK77F/cnequnfs8fdMj2xb58zh69b+TZv7Wvh5v8qnwsv8vvwtlvSYCvrQVjP6hkMlRZ
x5uIE/mlo+JKD2N4eaZWFoPJGOnrBvd7RZyobf37hfjP1hTvcB3bXX782gCatJEBAllStR6w5ElX
78BQkDvow6RPQ9kvIXNqwSCS6LW7zGrrhzwdqpteTNmd55fzLS/giGoVRbOznQGe8GmCflTmVd/x
P6aTleVlSJqlDay2r9MAnhR2SNmgvhesng7Wkss99/WYBuhh8/B/nF1Jc6S8EvxFRAACCa70Tnu8
jWfsmQsxqxAgFiHWX/+yv5NHr2kifHKED1IjVZVKqqzMDuRzO1s3w+fbX7aQiZuotamYGh8wju7s
eOgRAsFDdnJch+xYVrtbUXuHRHNnR8LJwQePX29PumAIJmitIXh/GgK0x0Ad9jtazH87Ym2nlgzB
sHQMW0lvhiHM3PV2BWvsXShl/ogajjrc/vVLUxhmTCmkpUORumcACT6l1H3wa3Dn6fH77eEXgo4J
WSvRa6NsqH2cGbHjNqfP1El/oZ/rbRj4A/7/sWTMxDNzpyFcYqrz6DhiS2mYR2k7OBBva7fFWL06
oVy5yl+NbwQPvP9mlG7o102fj+gnEeH93JSb/kKRxKcwniGfcHvRru4J5jD2JM8rDsGYzIlVpvel
z9KNrYMvbfshWQ+Cgsm/3xBmoKYM5tqLe49+RtZ9yL01zPdVZ8DQxotBGI6ldFsLOKp0bL6jb8S9
7yo9r7WwXzUnDH/5/7t8PofkOWGW7M4l+wWOp83kZtvEz/YJpGmg8fCR+ItZLnv/bhbXslnX80Gi
Mdr7SxsHpT/Kfg+se769v1fDFMa/7Pu78YMm8yqZpHibcuJG/aXUjzoJZr9GRYOT7nnxqQYxyO25
rlPvYrLLTr2bLIM0OCt8ps8t6ZqddgL7bcTRdQ8wPt1alp/t9AT28Ib4bFekzQTQTGJtyw57Rsdh
/jI6mTg4bZWvQB7/E1n/v+MbaY1p3U2XWHmokpNm0I+mtPGfyVi7dZTMm2kSzU6oWZ+90apAeuwX
fxO0NSqfHrtpfvT65wbJ8pGCVPoLIYn9wjwyR0Nho1w7hepegDNpV9bZvPKCsGTP5N/VE4qwEqPr
M9H1MfPpm5/INamSBTc38ZNTMKFEWo5hHLhPmnzR7M0iKwfh0tBGlMprW6W89fqz76qIquDgggRv
9Nby4KXhjS2keIagUs792dN8N7Vyz0EXXZO1d5WFGGuiJEGKkmpvzpK4FOUBx8fGdeyHNGPHHNy6
t91iYV9NlGSZCoXGNA5KHNnoTVEFNlgc5up0e/SrF3cC4rx/rcZPxNTRCR+Asizw+WALsFUbj31z
N5cA+ZZ4+YiGMV85khaCoomULKZwlLM3VOes+N5NEuhYGVUp7m+1BUKRcSWQLOz5f/DGd3FEWSQQ
nDj63NByi5gW5WkX9XItTi1tiBGm0Ek+lW7dh3FYfxuzz9p/vb0VC7HWZM4vlHbmoc31WeVdCxrn
/jkEvTOl7pHkdrXBKzCLuGoeUYleuwIt7YdxBYKO60QScFifSZWPnxg0QzYhGm02muVqkyPu7rK5
LX7c/r7r74SwNcPVWU6scCZYuEFF6e8clGDAR/9pv+GCh/6Gb6TaJDISP2/PtvRphuN7LLiItKDa
EMj0kI/2YQZ8CUl/RK2X2V3ZsgXvMaGJVqMaZo2gvaPBtom6YTfPu3knHlaZW5cmMJIUApoVbduq
h9LMcyM1hEVyiAmD144/BIFCmX3NqBeWy0TApZmkDDXcDCRcdyOZN1Dp3nBpHdEgcsgmuZIuXm8U
IoFrGFzPU12REDd7kMVU0Ei/tP3urHFX7WkQ4ZViTbhrcSLD1mYNgkkgjd04y4GM3M60R6JdJjqJ
ZnR2Hueymn94hORvaedaW5K2ikVuIz947Jjc7WUx1WPfWRrsOHgZAQ8Lt6yNXbzdtu0FqzABcyrQ
0rUuo/fbvNwV9ZZ9ygoQ22+rbC2EXtbpSupjwuRSi42iUtioQbfiZZiEuKsT6ZzA620dg7ABnJg4
tD93gePGoivd59lpw7c2c8bthPZrUFM02QbE8fqhV5nagqeXbDlPUDZD4+Axn21rMzUF3Tsgid3U
cqpewCBrHWYwH590ylFZF0F7ACeC3oC+EsT6tGp3XQhpRDCIVZ94V+qoHHL35PZJdsj7ovwkPKGf
2gHeUifQeE4ar9qV7cjvCWv8OHP6AORd/XDP/NbaT25DI6BJ7d0A7sajawf2kyjJuLMhw7B1Qr2G
LV04Lky4SqYH9JvXiYo7W4AZaX6ci+rPbTtYOOhMuGHe4ilkntF4UNX3FqSKPVDVev3K4P9t9TUT
MO4WuYVnagv8ZhC2avNPBZSohohOPd1P6dD97UlTbbVb6ucS0qdvyUynV+BC6W70+jzuUKY+dsCq
7VM79HYCTMYblgZTxJmVgxFHkt8fWgKTRLkuiqAoc6xu6zw19DV0vsni5fbQSxtnhBDHbgRI+LmK
6ZSW96Sm6TP152DlZrW0d5f/v0tSQsdtgybnQxwE7RHcaluqvU91uNbvuRDPTfSkX7tpb3PVx31G
nibKvtRjVR87VYyRyKfvXj+mKzF9YZn+O+3ffUiWZlY5z2ETqy79xrL8BAKFNf6D62yKBLHk31Vy
+jCtCJz5nCR+D+qJuWnT3QA4xN+gmeWwSagu/+op4EiNMif/BtpI9jjwqn7puJcfaeoEB+0zu9t2
U9A0ESk99Udo0R2DgBRPgwiHT66Xtd/cSbbAwTTer46y+VfV0M463rajhXstM8lcWyhZeFOOLqpK
BvtRWFEPssuhkDv0aBynNJ7T8VGJYINdakX+PCTzXnSfu2ItAl2/pDCT55WUs9eD5giGTAv/YWTW
9AaIqsRH5vooBts53P7Q6zbHQuMGyiHZQUo8asYZsOLQ58zyXxOuxZA4cKt8R7NgBKmQHlZmW3Ig
wz0nF/yH1FddnLBw1yS82SWSHZq5WGNDWjpljQwSIg1zXgxDH49JDjbhN+FYG/zR/BujNtqVwu3t
ZVtwIBMSC84iCQ0DaL4Xs0/3qmTlg+PIdIWZeSkT+j9M7Fx6QdcBcKdzPD11ic82mo+/PWgaWwFK
a33rH8fZilFA/6XJGmf2wu6YjDyj3UtfFFTFpc66wwTkLLiKLBT9WcVW/GppCuN8qsZJOCBj0XjO
zB5Zqj+1U7ivnfb37W25bs2Byb2SBLJIAGltYzF4bWS51kMhQVNjOc2dZP491D1XnpkW7n0mctZp
RB8QW+g40PNwr8ssfdQV9Niq2Z3ukMQ2h5LW6i/RnnpJmBeuLN91s2MmdBMCmW4OqTB+pr0f+5R8
9fRYRbfXbiniXFzq3ZkgSTrnusplPOLU/BY4ZfPYElndhUPevWRAUq+4zsKVkpkwRh+w4yzoa/80
hs19lpXbDAwRudAbIhugXasTD8qNVamtrMgjVySI3NzZTjJZWcTrRsJMQnAGsREyDo6Ksyovflbl
pB+Seui2vpXpbRo29GtQ+aAgv72sS7MZp+FkOwO6u+tLRmKXB28Ap62Nl88vIuuyO64SSAlb07By
rl83S2biaYcwwwlbsDwGa0meggSjos89mjKjWlp61zkFB3uuaMsNIN66j5CGhk+3P3PJeozAS/vW
Tgc1sBNYjxrnQaC+F/KnGeRHt8e/HjiYCUQkE09SSEKwk85s4F2dvZ/og7TWnp8WHMuEIoL9orJb
6eC4hxJooh6y9PX2714a+GIW77wKIu6pm9YZjC1V4jF3g3zXle2ajub1NMXzzEfeNqHV1BGKk6Av
d7LOt6jogyLb2nsCduV/YQkY28a4h4o8+5KRJlKZ2Ab+Sq38Ehr+77aB2Y3jfKwSyMbgxgkCm/EP
cu9t1ok9r/1D2XQvnhIbKxw/4kaYyrSvpA+TjoCIZ56yXWOlu1K2eIb8mTsTEGt/bm/WVSPzoMX8
72aBIQEKfgW0KDyIiYG+ezNZeUTEmg1fDQUY3oiwbkBGzgrbikcPRK8FqCTAhGs55VEE8dzYK55y
1RMxi2FxDqFhzWp8RG3FczdvffFC8n5roTXlY6t0mfidSXepL30wYXlnN+t+2FIN0az9R3SfrzWO
Lm3D5f/vJihcHK5jDo2DroaKKmsit2w3Jf98++cvGK3ZMI8rm5U6cg5wdCf9pghm9EB06XnMm+82
GV5Kq390W7Xi/kufYqTXdm37Rd7S+TzR8K6q8kdwzcb2UH3wW4zDxXNad0j5NJ+rdNzlWROJsdiU
+bxJA3tTtSDKH9dgyFcDGczK8HWrbiqQT5IZfE/WFo39m6L5UG+QZzanV2Cnkr4NwrwABOF+Xn1G
uruCD1j40eZbL+hWq7lMuuacyfbVLdhrDjr7lYi04GdmC3pre64ltAcpyQDXJbept2lV0+OoEn9H
9Ph421oXDMgUU3XrtPRDi4GAE5f2s8azyRN0AduNNfb+Sj60tEiGP/uBRdoK9EVnEOR/6xvnVITT
ytBLv97w5DywXAXMpBVX9W/LBfNEcLLBXnR7aZZ+9+X/78LEha3IDkgZxuVsbb02ZvNaoF762YbX
ar9DP2WbhzE4RPmXpNP+J5+U+W9ey/SDK2N4Lpp76lZ5NIwvxHKuLrZ8/jo7H4N4ef8Vx98tjT12
zsBImsQ5Q5ZHiiiF1EQdhCsrv2T6xmHcZHlWuLYdxr4F7T4UgKrwmYBuIyWbD22t+ViOqrjTpuh+
PPOh0+hotaZ9ozxx+tjol5Ph3epQEqZ1xSsYzjhvOaVgovPdNRruBdsx33ebHm3XTuAHsZ23ke2+
9a4drVMGLqQQZis5hH+KOq/SIK7y4YDWls0MabXaH0+FeKLi5fb6LH2C4bUaJO4JZDNYPOtZxZ5I
nItuRbXNHOl9BPiAxNHwXWFDirhxB5BeOQ/l/EnOvz720w3PnVsB7EtdNucUpPpRgl5uGY73OVkj
Xr2YyJWM13zbDFBZTWa3TOLErkaQ9ctdCQK7QepDN2V75RIk2XINqPWfzVybzThzHYpbahUQNEi9
gdJQfQtfwRxgyYjeEWh9RPW9/TJ+/1w/QU1j/nx7Af87WK7Nafj20DbzPBHQIdBWD7uqqzzQNyKd
gFAEc5O4YqP6ysgY/i2qBG/SY4XEw+rZczpmLohX226f4Wl5B2wp+sTYkEOFxBJN87cZy4sES07+
JK4Hwg5UcPQGbwv6QSbCs6NWido+h9Lx79Mp7ECEjdjVb5qgT9aaXhYODPPRjlbC6VmncvAHBHGR
OveyoGviBwuOadY0isrpy5JDe6nR/LWbeuckFQ8B/WA1gK68e8qt1cxjwT/NpmQxBpCLbiEipfUA
JkDoCYHAsch+37aApdENA0jdJEwVx+j9XG6cEo1T3tce/OUfGZ2YL1hTAtgsdWywfvesAJdn3+0a
2xsOyu31/vYU130ULVj/hvcyqIsMb8ze2aLTo6e1s8sUiq6AiEaJYL8aRxx6y9/enuz6ahHzMauW
vdXPaTCca6stvg6g9Nl3qhtlZKN750MJMjEfrCxr4gW6iucznU/ILKMKJ+7Hfr0R6QGmBKmnAJCr
Z79V8NKW39Ph5fbQ1x2CmAWMKbMVEV49oeVHH0IQ7EXAtFtRJpOfNJgFPgK5w+2plvbACPqoWNrT
TLAHShT9jnYV37bVDNRIOq5ExeuRg5i6dZ1gA8Cs4JoWvPsjhHXO2kR/0COMIK+KSvWNsKy45BMA
FpUuAGxHZ9Yz89CkvzLJ0gcYTs1J0FWCedmZ8nEHndZH0qdPt1f/PxzI/58YxHyaE0XZ0zQRGdie
m+RTkIFpLOpraYPNP50PBFC1rYVt/zLrFtr2pLPtDXgyxIOy/P6kyn7e6ZLKN/B5ybiqKF6R0FR5
qHyJnLWza3kC/Ch7HtG3cMiKLt3okLpvt3/7guUExtXHS1RqaWsEQSboZyPwSY87WdVsC5E5f8V0
rj7J4s3HcDFBbBpmczidE9a9opKT4RxtANIb5B0PgXAYiIzQSPzogcRlxR+up+cA5f4bACcPZC1d
bwexlX33Rxo53ltSP+R8LYZfL0/hm8i/Ewy8TzVNfRYHHt8Uqb/hVrtTthu5yVcyNTtWFE+8ektW
MW9LX+T+O2GpS0BlfUzouc3Osb5VtrfPkrsuX0lHl8Y3fNBBa2KS2cN8tsGRWJSn+UJLnZ5ZT1fq
RUsTGP5HRNrmqFmXwAneyQJM3+5rHTiR16xY2cL4ZjsvFEGzTvIyiJkArxvYLP1w63o/vUZub3vK
Qjj/v27dRmdJVeblucy/8/aLlUC8k6mIgzA6ANDx9iQL7mg27U7cy7y0h6/U9BdyKJCD/w5wcNwe
fCEtMMXPZJPIwiZswrNlTPUv3bZ7lY5Rq19UVwJl+Ov2NIvOYaQfwFCh+aTHc8rMCm8rhPjLAJ61
FfvFK/5WlPZnzktQ/E/fOo5ez5VZL5Z6LQhf9u3dnbYnBPdxOgQxPHPXVdBw7LzNqMtd2/PIASQe
DB5CbgW0//Z43kBuzlW3kp8s2YYR4rRqqyDh6MKBftKpv5xfM4H4COPfoXOVQyGh/JgXMSOwBUw5
4ECwyjMbPgeo0EFicJNNLMLV44MWSP5dRr/wy9xjfgOeTwbmPB/Nqdoa7qppVe5oycaNUNZMIx9Y
M9F4hvjexrOsEcqgNb0fwlas+KpzHYKDEoARz1DHoBAJSlksp5QCRVe2Wxq205ZIDUkie/IuLbh8
NzeOSjcWhWhYMIXkkKG9/2gDe3LIWUreMrDc46lXdnHv5G4kqRRI1st043e9c0SfTI7SbePBd/xk
x/WI1/qWiflBgMsy8oYSXYVkpBDuqsVmBMDwVI6QMEqZKNHxR0EYrMLkZU6C/kFOTXOEGpB+6TqW
PE9ui9fULPB3OmTpSdZVeBAzij42a8SG9u6wSVur3SpL/EyYq7dhg168OdPobFZhAJyHM+w0VJPO
BRf9flJt9yWsrHmXu20Zc4/l+zQfrY0Y++lrW5bpriiacV/VDj8w2SUnJ0MDCU1YfrK4xKgAeOT3
kH11X7si5D/1HGSoqc5++EfnTn7ywoEfeomfr9GcCpaupEr3ELnu9y6DLOmQzsVXO5v7vew6e9+F
tLzrlJPuiMrtF6EyvmWp9J/S1m2fOS3ZLu/r8FgMqnztaPjXchy9ca3G31iqAOEyp2EE6qbySIkD
YAjwkGfPu9Au2lyepqCmr6DKUz+axE6/sqD3t33Gsyic0OVQAMCbjUW+L/zOPUIN8E8DadNjkQ7y
WALNf0JZDdy5JChRqxTTUZR62kJswdnZozt91mCL8CKIDDtApGXtzpN4ILodwRaCiNk1ymmVTqxC
wyuYmSEx6wX40t52hz34A/mJBdN079i16lcC5oIb/idr8S5eDqFU3Tz7XkxnHneTfQSiIkp7b2X4
pa+5nNPvhndUDbYzYXkIxwJtrC7QtAAVQCHDgmREyXpv52Zt9vn20i0d/kZy0TMbyI3Lscm4O0WN
UzdR44+fa/SB7XQDKd/b0ywsmcki0AxKMTpkCjC4+jHNk0feq685b/a3h1/4CpM9oOBN3zZMT6j6
3bfssWzRaxB8T4Ovt4e/nBFXDkiTFyDsukwNaU3R9chQhctfSJ/8/NjQly96t9l116aF6zM/nrHW
RRkrvsYbufSjjZMV7L0JTtakPidF+LnzGnD/tSuH9tJuGmcpaIHdDPkH5BLqKWJNs2mdctO4K0uy
NLp5jnZ5N0GHcoKeGBDb0G5nI9+OyVoBYml4998V13PudHM1V+fZw9GWpn6wAbp+jBKWrTXgL5mj
cYTKybcsSBTTuE9kEqHI+tdzhpes6F10o3yM9YNQ03OtXOWKkfLskZcgecYtbWQr+7tgOmaXf90E
opHSAQN3ncqHIE/AJtsmzryywVcDHARcjF/eVbVswS3PY9B86y23h1eIqJ/tRB2rIN3XRbeqU3PZ
0/9zXIi2GKCMrrHTKQjcIuY+OdSthC5D2m9Ulu3l8FqW5MAzC20g9rmf1AYv8r8dOr5+wLExtZHK
d6SekiFndYwoOm1bF6/FBXG/3B58AQfnm6VdDZIM0PmpOh5KPD7MCUgKN31b2iwKZ0YPRUK6FHJQ
ReNtR07qEYrypciOiRUytNNn0w+XBtlwzki2dou4+laB7zUCWcdAdZ6yrorddv40hexvzqyXQeR/
/Dncgwjzy9j67mawoJx+ew2uOhkmvPj3u8hp1eXQFSrhcWs1tozyaVav1BP+wUM0usOTejrsbs90
9faHmYxwF4KVokIpvYxlwtje10COFyg7nJDj6gcb+k77uVMB36QZtA5vT3nVAzGlEQMHy62DutZV
3GQ0mshjpVY4iZYGNqKfQqdfn0EuIB7z7749RbhsRrd/8tJ+GEFPkwS7oWoe2/6ZqzvgjNEzzaNq
+Hp7/KtxG0tiRI0acjEBNoLHDpTO8hQ61MlJ2GuAgIXRzaqx5mBXtAeviO2s5BGU816yaf4dFiiP
3f75C8tjNliJYAD9Hhl4XCXjF0gquPdqgvQmmUW96VSZbW9PsxBbzRJyl3Lf4yIt4tKrrNPskGKb
WInYjo437AqX2NupluX+9mRLYcgsKXdOa+sLj+EJgrJdPKaqifvULR5UVY77pnX0vpBBsUtAagm+
KJVuswy/ioDv5zgV4GOnvvwYvNk3+cnJIGSG2gmPc5tvwVCxoWLtGFlaU8P/64zysg0bHtPqN52D
rRUWRzs4kEzcl/nj7aVcMg/D4aWcipD08B6/OTUoQavXrC+ALVgBMy2Zt+H2vQPOPsgJ8zh0/hTJ
U1h9dbyVy9fS0IbfE4C0udVg4VvIHg1tGXnVt7T8eXtZlgY3nB6y8ChsIJ2PwyT94ebJNmAOuFN0
sdr4eD1DMOu6dVtXFOJ7PJ6ZzSM51k9jB5kJvxUrAXfBeMx2jLbObeE1TRrTfH7FPrC7MMvzAxTX
7wvQFDQNWyNtWAjtZgsGYy4TU1CIGAjI+XM3wzcjT8z2CvJl6UMulvvuvIXkrlX47ixiV7EXiAM/
FEmuom5GF5tPPkOWd+U9fekzLqbwbp4h6WXD2AQM8vhDq9fBXkMhXn9dhQ6e4cfK98Ao51OBO/Xv
AGLBoSIbqB9tHOLsUy4/QTn+JZUd5C6/3bbepSUznLpgVTZpAji1gnwTBAHK5MkJ4CAk3NZ43Lw9
ydJ6Ga5tFzprpEdEnAfJ3m9SHC7k7+2hF3I6EyzAbbfvkFmKeEq7r76dbhpZHj2HblrJuiigeDEo
Rn1EUrmmMrE0o+HvFoSmqtRRMLIcrKFOzjIUiEAMqHfh3IUPIeQD+givS9031oPKR7S5tLe3P/Z6
qPHMYtvAUgVhYtidw1D+9axj0TyC9+F4e/Tr8d0z62p1QVDqH/BhddFHWb73lA1sC4Xuu7WSMi79
fsPY0NvVQqQc/lm7j6LLNj5Y0Ud7DU903cq8wLCyqgHDjEAfRQzar5+80HwThuXK2bf0y40TRNRD
Bpq2GSEyG+GU3cHpnzNVr1xmF/qaPZMLF/zDqQP1YhIHwHI9QMMzP7mV7+0bBIMH6MxapzbhatOP
k9zOY0Hw3jyxb3bjFEnkaKsH1D4nRzxh6jOvXPs0UBac87HO8RwKKcGVsLewCOYbZumVFWMK6W3W
vhXSiWTe3hXQWvuQ+ZlPlrIFbZQ7jSJuqYIq+p+xpHsCznSi16Q4rsc6zwTnpKXKwxJP7HEefhb+
Z1lVJ9L9EO5PVZEVH7p+D4OYyr8nQzAmrQDJR4pKLr0rBS59nm6+O7z6VST8cXTS+06uiaYubIeJ
zRHU7n1d2Gkces1GVs+z+l2wNRahpcGNo7TuPKf3MnQCezVI7HmwCdqXLv+QkiPxzPbjLC0nMQhl
nYok1mBO8BzwK62hg68jNjC6cYhWgZf18zySeCgmG4yKiRdEpdMBfgJ65+YY9PO0qYDouEumpASC
UslPgnH/iA7X9ktuDyhEoPk1ruyiexz7cty6JcB/I4V6YovmbjReip+1TvK9JFl6ngad7267wNKi
G/Fx5NOkaRbyGM8yKA8EEK0bgRA5MMcjH0qFPbOFDgrBo2sp7CukJCLp0PtAv2WD83z7AxaOEFON
gheiqMF9LuIuqe9SIA3CoflBUpgn+k9WkomFRTLxOAOt5FAkYxrX8jv05Y5N4e0te6U1+frhDp7L
f/03nLIp6DnyL+2lG3AcfZNjfxj9ZOugcc6z7J+UygOar1cOxIV8zwsuoepdJpnZJC3biovYClAJ
hE0BcOKJ7tfEXPk1RLPjQwValV9lxZ0+4mUTHH1Lth+6cXkmPKjWeBAJAGOLy946OtW8l7a/Tac1
3ZqFjTJBG1XRBZDZsZMT0iB7w6ug/9xklfcAfc5kf9velqYwtqtNR6qYi1eW0vO3hZZbDzLtYb2m
Pro0vLE7Ie80YLsuhi/AelVA052maLVv1lrNFtzFxGwMjfILkLgnp1Ed54RFXf2dQKKwH1bMa2n8
y3e9sy5wbTiDD6K/06R+KvonSdzIdR6r4WPNv54JWBDBzIFaoslJelAf8AdSPVn90Bx55XFo0tM6
KtAwcPrQXlMjBWtDCnZkisUq8gAVbJlv5rSM23CNC2xhs81iBTitqgr8tzDXtvwUiIFvwP3x1Bfe
2i1oITcwSxaZEL5f1jBWrbL7lKhfeaEfHEk+Eas8QNv1NYdSxO21Wsh0TEL6GgdTBhmjBCLJ3eeU
cxld+OG2gxh/2oLEdtL0Kx648FHMSLoT4qihG+bkBKyzH4WcfbGJ/6Mb0p9z5T46DCd7HtYrWfiS
PRsmQOeah1OL57kKPvJMvYbE4NdkIgohcrgt7HJNZXJp/Yw7Xp6PUKQaEZZp17cHXIZBIDtm47ku
HPIycTaCdqgs107NhYuLWXku/Zz2VYAkv8t9dYJIRIIaepGtnPgL32IWnusJhaVhaCz4TJiBfLqr
nywop8aBFaizN8nuM5+ofbxteEtOZETMsbF85XVWckr0zyIE3rd5sNeaX5aW6WIV76IZQV43zy6M
ug7nLTgT0HQqP5a3mNT0LtggRC+D5MR48ImX3d7L53xnVSAPl/0aJmPp9xtpqe/KSafuYJ28NP/j
8PFN2MVaZWNp3Y3M0RM5elh8hg8g2feMJr8Gkt2P4bCyPgtpETW8fNYdAUE0t065Q04OByF9auuf
SEtjLyTfBl0dFYS0wASwu21GVx3dA7jg360eRrvp+yRxziD/DN3d5DXbevyWjmtXhKvLhfENU6r1
qGc6QF/ZSZGPZNOeFikU4ZwVIN/Vncbwl2nfWWrlQ2PIzxz3HOpU7kHe1Byyyg73txdn6ccbdiQL
19VzRdVZCvtPjbe1TSCne1vbvz40vkkTrfFzA4daw9mru2erHbctl/tBiqfbwy/srckP7TTUcgZ3
Hs+hDXhqMERB+y1As4Qt1yhYFhbIZIiuddnlZYgmHCjw6G0l/D920INeLyvWABpL32BsAbOEN4U1
ZtC6ABHmpIAVzAPf3zngW4nDqgVI9PZqLX2L4dit3VS2FUjvDMxf/zqDe3yfeG0S96XPX29PsSRs
YrJsIDDVupgq59yGbX2QdjlvFVX2qztWdBsmCFL2qNxTBuXP7UATDkWKKYCeXUpWwsvSchrneiIq
gWQxnM+eP72i/vAU4Jkm6nLrUVRrPnk1UfFck2Ejc4Q7uUrAKGZF95oE/b5VOt2ChszZaVd2LwHv
7d1M7HmlrPJfXe//oB0e1LL+DQPcDnnVhA0EDRkNTq3w5ZtjoyoROKKN/WyevjiKfgPxtkCNZepl
hKw2vC/TVH0q8pA9ZePkHie0IEYqIe5KDrVgUCZLR1Dk3MrmoDn7Vr9V4C7HxXNjfawtyjXZOXKt
pWqc3jkX5K8FAHAPeioXvJUd/UGSbLdisJc07NrCXuzoXXwtMm3nHUlGSK+Lzy3hzbZg4lir7sl1
/QPQETupikOlnN+pa7kfuX9gNy8L+m7SIQhxE2w650xSWu3aOniEKpMVJWPRrWRqS1tjRJW2qytv
oGiEI9XDUP2w3Dj86L4YYWSG/hWba2s8JwM5oFfqoMdm6+rqR0vLXeP3dCVcLXgyMRKFqbS7jGhh
nzX9EXiPUzse7KncJvnb7a1fWiIjUlDbnWC+3D5Tf3ph0HaayvalLejm9vDX0QLYZCPx5znoU0CZ
Up+7Xvhbh/jyFAL2eCjdlN+BXGi8S1tN/uaqHaAj1tgHmsnhzEGDHoGrnx8zIj9GLuGawLAqoWOh
qJOfqROqSM2XghxF90uQfbn9sQt7ZcK/xqzB42Zog/t0cA6V1+5Jxt4ICr5O6K4VNBcyIRMEFlC8
m3mQ4jq7uRuXHaAe9jyuAUmuZqWea+K5pEx1PaaosdW0jQbBImE94+q7J9PLaLGoUuP2f5xdx5Kk
uhL9IiJAEm4LlOmi7XSP6dkQY+4gYQXCf/07NasevaKIqOXtOwGFTCqVeUyx1TtYWXg6lMuaOz/x
pAkKlRjD3uORJN/J+Pv6TKw9XNv4DWGG64mzC1vf74CeDmvIEk4u3932eG3zOxWTtksho2MTHo50
j/ZSmI8b58nalvlbhf8QFwWsjRVrVBvzVDifXbSnYMRRiZSHYBHAsLVUbEdLY94VoJkcvIn5UZ4v
XaDmhO9UZg5gcqnbwoMuDGKVZPANqPfHtH0hPENb7N5G3+y2YdRjAwjwjoJackzA3MzVd+igw3nk
tl+ug7umvFjSzqvMOO04TJbS0X/oJ989cWeyouu/f2Uv6vCukqQ5bATtJc6rIUpEHrRNfdsK0yFd
MKWqvQpWI5Av4xGutXetN8eQTdhf/+V/C4oXDnwdxNWluZztzhljH+YQv61O+W1IlkpBfrdTZAdH
CO99YcrPQ1s6E6YFRk8sBHaXw7hl6qFy1rdnNfeO2/skcZfT7GTjrvHH5AF1adMMUG4nu8p1G5gN
UPE5672pBES18x7RB1MAAKdm2PTVfITAuLfLMsIeCvCAfiQsSd5Z0yafPD6pXVUR524omjJIjdE/
0gEu89KkfdS5yk+DFsp+RTiV0DtthjopUGHsxi8F4wZkkDmKp5DPPspsSCBnVhewI6/lJ3/owKvo
5Jss/XQnlTufOrdOvgx0aO+QXopQ+ZCskujz3jfSNCMCJNvRlnn+281Iv3fKwj91ju/8WTyZJaFv
1urg1VIe4es1PzjSzZ6Spa5jmU/0xwRSnwpomSyn4uxnE7DSVRJOUKJ63ZjLi7mbpRe7ZMIsLtPG
OzlyuGOk+q/4WttGWE3NAUZaW9emlbNNh9r5JTN8dMOXmBe9EUCmLA9FTgFDzrMsRH9n4+KytqW0
wN3OVmvZ0KeJTdqkodOqKYCc+0Z7Zu0b9LC91MjLejwc9qLwaHrDnf8g5jEcp1/Xp2Lt12vJWmFB
cLWxkNGOmUvRGwVjUnJ32iiCrJzOf2+bH86FLLFq06IjJEOWs9Z1nw67ZRZknza+E6esrSIq8vbN
QwWyCwS8FX/f9lVamOawYrLGs2ttl+M+VzREhtLIt6qpK2Omg/EorQxCx6mJi4KkoeGqF8DjNo7S
v2jtC2FOB+I5Jk1lodompuMw7NrCtZ4FeFzPhFv8iyMZ+57nHtuNPi+fi9lwQ5PL4dH0surYMrik
BE0LAEAmuYFfZsD4zkfCaM+T+dhaso0cK2HHZGzsRw8A67uWz33EsgnCZSKpjI1pv5zLWHq52VwM
c1qYS2NeuukhT5Y8aodi3g/ZsiWftXKV11GEMyTvnRa+93Gh0ibI+8IMRlkbgQsqA+QaVEAorMSR
3UbXV9TlTyLmeYN+WMklZW1bOaRHhjOOANR0jxnQA2Eumo2u89oLzn//8ALeI4I3gPTEojEg1Nt7
JGzbxHnPrM66TUWE6MjCDvgi0zv7wkBswp6X0PGPLvDv10dobUa0UAXMUQ2ZjzEBbLELJ3hop/Yj
6XdomQZD90uo1+uvWYmIugoRkYC/w2kEvFfYNiwlC0whgjIroqbYotGvTYV2wXQXcyyGGURzaAsE
dntvFI/muBFv136+FpkIQNpiOFc+sYTijB88ax4ih0EoilU3IWuYpWOcSkE9iJoTNEc6MDFrB4ZT
XZjM7k1FEEvHNzUEtANfzNA3Sr4yZwwMpMKCfb4+vZfHHi7K/26DrLTtWlIoZbbSf4QiBguawf7i
2OImggMGR9vI3dyAa1VYLHZdDwrwfv9Gs6GHdnrXR8QHl/u279C2s5pTlC5tnHyL/am0x8Buviz5
Vhf58iKydHBTQ2nv2g4ym1Lw77hRPXocBD6nKu95Xe6uf8DaO7Tt7PguFODlgssusDBhbrI2NNHg
eU1m6e8qG3Y5G+WiyzkC6gr/zvgyWrUjwQmLs1qcUgXMFWjXAfUNBBFqAWiljl5jfDf6aasme97H
/3/EWjr+SRE0jB0PZhemYbnfF1iQ+AGuF+6jM5cQkpymuvq8cFdBT2KkYTraO1b4+Q6aEjcekDpG
yvX83EQRa4phtBjWZhqS9GdOlvCmqdPRUZQbo1jOe6gpmx+4O1oP9jjLvT1N3q904lunycoK0XFS
UDhrACZAXadoi3wHKcjWwOwNsrFjRJ+tQu9KQNBJzVkJUQCYZkGW72zhbGUBz5edQbeEflYer4Ov
ysYyDC+1rZh7eHTT7RxPBT7dSlPWHq9Fm0p0VWrCX+WkICeRE2JBS7TyI3SBtxT/1mbh/OYPeQOM
rgrbUZ4LPfwRPIpXKoERhgFxclsg0xHh2TS0A9pa/glDtYdtwSPMgA5dX2wcJiu7X9dZ6oVifCpx
1kLpswldmIHcdUDSAz1vUOM4mk1+SAuYPUJR4ndbUWMj6KzNixZ0IElidfXY+ae8Wr4icL6ypX6y
/P6mJMXytAxiTqyqZxPEXR1/JzkLKCkhJiLfx2yTT7H2BVoiUbUKhosO+stwm5mjpi3mo5rLNDR7
vmzkvCtL6//Ae1XpVEuWQWTrrJQCn6LQ8mUfWY17tKT8cz1YXYY/MkuXXXJAhsX6alHmGgLlh+Z8
qMcAzrXw4TScEDOODXn9VZfvbZauvSRLawSPvkGtPuufajE8eIv7cv3Ra0N1/vuHXTjyOVtSpZC9
Q2qg5nTvZd9pCo+4bEuFce0N2j6XDCq+3oiSWlG/WxaP2rMi7vwgoIh+2yecR+3jJ8xDzSD+PMee
ywow5AQNqravgw5GqE42b6FU1iZByyusfCrsdEgcyHjhIiVBAwXsO/10/RtWNoWORKuH0iVeL5PT
4j+ZrAoK0z9UkPG/7enark6QBNXpOHmwLPosLH5cJg/Atq2QtDbB2oYmppisHIpAJ5OZySfHS5dT
4yb0vgPj9wgWfLKxq8+Z9P9lP5TquJfKWzj3LVXFRWdHppS/cV2H2Xsx/CYWurWt57xdH66LH4QX
aSs2yXIxktmcToloI6j1BGBFhz7UeRZHHa6/4uJ84xXamoXxgD/QJYX2WNFFNPvUsGXfTP9df/ja
QGkrNRV2xqwecj2N/5rikilKI0DUDYR5PxTu7vpLLosR4xO0k0guPnxr2PkTXuTdUy3DJ5Cf75w6
fLKOkDAr4vLOQWDsA7DbgtD679X5+pq/vmaHZOMXXNyQ+AHaqnZmiVs0s6bTaJkvQ8cOZbbNZVwb
Q21Rd9A3ll0+1TF0qM6VgbYMQWn0AhRn+KPrcujV+o4Rwf/Pi2agmBRs+/Z93qQ7H7YvRyMxiwgi
KGU4ebV/n5cFe2ScqY2tsPLp7JyUfAh5EjdZLijcRNVMDyNEMQcxfb4+r/blXcbOVZIPj56zVoEq
Vk2nfiKfYBz/zWuTuCidP9cff7HYQqmOz2IlX8bBUmXs4R7m1Wakyh+MGSH17+3uJLBor79n7TPO
e/vDZxjFUDrwOc3iPvnaqsOiPll8I/NbG/zzKz88Wg3QdTC9RsauKO5lan6doOeycZat/ezzOz88
e8r8yjMXYZ/Gjr91YvhkCv6bDcnG4y/nLBh+LTR4tquAt3O809yR4d52IM/Sovmzy+2KRLzpBfJJ
9JqAODN2bt3NO7OutgR1Lo8b0XPLalS1wNUR8ASeHhnaAnD13V+f7ZWIrYPA6hHq98lk0BMQbUHm
dJGSLzPuRVWzZUK1NjFasFmGoUU5uGWnJgeYQaFF8+Dkbrfv6m5LGnDtI7SQI6wOJBCV0JPqcZYq
AQLwHVmgRtZukfFXgpqO6UpSACNBk6EQkejrLpjyfIzcqsg/AYxch0MBufKU9MMGMXRlyHSwFvwJ
arvzoHLUyvrUAxzgD86DMarjTXOuo7WWDJdSbhL/RIykCSHCld4vELrcYabmQy5JsXFUrw2aFkm4
BUK2nVFyonUTlWVt7mmfvPkjA+OpfnF4cRtuHwfav3u/nWgK+JGip96lKujcJByybFflxR+zJAej
8G5zqUcU+PdF6QwjOm4O9IS+w0vT5idIC4Vlnv2ADcAXE3TJ6xO0Nv9arHHSxLWZqM1Ypj88Pgd+
mwcF0pHrT78cTagO1hoHCXtHa4Jqr4DmaG7tDTlsrKy1H67tdTlY6LsSTIT0+Jc07e0QhtxfoC3T
R9d/+9oLtJ3uDbxJVK6A9Bh8CCvdTYpCefqWHhbGRcsNHJ/WTmbTKU7VEtgTO9hjv+udrSh1se6B
x+v5AR84lHvQcscKsh+BYmpio4EBLq/kuSdgozHqF3upSqhuTjXf+KiV2KhDsbKem/lE4NxCC+M4
OeMd66F1arjlNyLsm+qC+DRtp1OCok4DD404EdU+EbhCCrd/Hvzpl925G3nJyrLVoVjK65pODfCK
zXry6tTTQz6J55tWlS6jZXPP9Uyv908JrbGqzADaDchXt6LGWu6ga2bNxAJJyRrM2ODi80QLca+a
4r/ObnZDOhxlczY3LO78uT8KQTaC78pO0fFZbpopUSh3iScPyJXOgbZccSyBhbg+ZH+9YS7cKXXM
FSm6vGAzgrsBL7JTOuByPNC+eJldyp68bGhf6dTYD9IlIgsgvOu+TZAo+ALx3eK5n8xqQ5xgJSvW
tbdGf27VUtIm7vgU2qzdwfwkrGUaZpBHqDhI3BPbiMp/n3nhk3WwVm/20jeq0TpRH8w6AxbvLaoZ
UwDeBxBhKmhyZ1eOYm+qPIC0coDNVjI/KP0ngnPc682YSz/ETPPpU1F2GzOxssF1fFeapDafoCx3
mlp3gVCq45AvjptDO7IcvABnCbuJnoP4pQXfdDFrktkKcKz0+9QaIZufm5GHtbOlU315ixO9+ujb
SZ7NVlLE8Ai/50n35tXD7+vrdWU76FA1anYzK2d48QDZBJtK1exgB/Q+uv1tJ58OVVPKVVBrtKyT
XFo3Ms0s++R1KOA0jSc3mliXRweGW/8mH13SwRW1r5Dl5gYPZnu865ZkA4N+mbSARtH5pR+uT6oy
+s6QZXIaZ/u/BlarmfFE5beFoBLo0XCesru28XapMiNrZkczrx66nB1k3h1yELCvT9LaUtbyHmks
cMIwgFjtLCsi/RR63pOiEkj1rc2ykpLqTld2VRhAPsEDz7Sg3Oq4gcrrkDh/xOgHqPzsb/sOLQ0a
Xbs2K9T2TmiW7ewl/930xdMw+U/TzLdQ0H8D+aVopO1Gu/HqJuV2G6fAWPGoAe9hV1od7SANk4uz
9r+T/KmdyftP8aYOAJkuT9U48k92VU1FUOXjuE+UQaHz3eOX1sx8K8dlbIJpyavvrtvnTylYQFk4
OwY7oCMkYzIN7p/rQ3R5MRO9k5igHVaRqeljYo6Ps0NPxextBMTLc0z0/t6ipkVkC1wpiF8CC9Ht
qFm/tFS+maT7NLPk1/UvWDnVia6jQDpWDbnZ9nFN1a92ETFUsT8jl+CB53kPTTe/oB3w1lbWntX5
Vuv88nlHdC2oHEqCfABzPC442UOMPqjPJUrOw6m27urlfhm2Uu2VE57obcCa90LC70jGvvejFy9S
PKMbcQ995QB94D1ly6OQxanGrhmcnyYVGyf65emjOtQOUvngrJOpg7ezhAxNWwZGSk9+iTO34EOD
Ar+5kSJdXoNUx93BfLkcVefhAwHQeWxFvRwAwi030oWVE0eHq4GtRA1noTLmfXlMveQNajKnATH1
+vJbiZU6Os3kKNRBxb+FFnW7AxE+TqzXpjJ3jiE3hmftA7Tzxkp7C/W6zjyRdIBKJyLZIPaAju6u
f8Da6J///uHEGR08HlpG5GQRO39yUurvUAreWkVrT9eOEvg1WaM/CQjvc5/dCY83j+5kZi/Xf/vf
Y/1C8NUhae2UCYMMk3ly/aE62qjywoViavYQj2c7B07Yj7U9zQE3JueOK1bcEfi0HOrBakCqNGTE
CiM7FUNVPlTgTX1RBXzKrv+0te2jnT2GJckA1KJ5mnDfyKQf+BmEXdW+T4vAKTa+f21paGcPhK0a
x7UWSC0tvvHOO3OIc9sZYsLz4b9bvoPoiLa2IjAenEYV5/IZLnch6oY707pPpdwltrWxBi8PFtFx
bSmuSIIUDkr21bivu99yhvmHIyNPDSH6GBsbae0t579/WOmgc/J6pCk5mYSKgLPxgWbzi9GIPagY
sfDY+/UhuzwrRMe52YICxphMKq7a+t73zEfPyY6T3d5USSC6epel7AWehsl0Ui2qCVXz0hI7JEN9
snHuXP+ClTSU6DC32SspxLogHd8NoNA3wstPDR873KFcD/V2av2xK/jhRX0mCA0Sz7CmYJxNn4K6
nLZfO1i83lEKTrPtNuwbYay9qVeO2pAWUMTkdCiPoofKpPun4oKAVNA/g6PdB/Bg2lj0azNI/l0p
bAYpBUxdFH7NZ1Y8i06Gapk2Fvvaw7XIMFbgWpe5hEtTR3fQRz665+Ak6I3LQ4sJPq8KsAhIFXvk
bZb3Zp4fB16E9rJVFV1JfXTUiFhKS07W3Md+1cEFV8FiOu35r9IfokoCPpQw9pBXN9kFU6IjR5Ro
6sKYuz7uu09ySgNSv5fsx/VlvvYl5zP9Q0DwQCkbGE7vWNq/VVXAFBa64f1Px7s3/mLG0pvuIcQ9
r4QP7+lF6XcNF30MpQL3UI7gezfClzsr7/lR1P2WycnKytIFoeCa7ZAJ1jMxr51TYaE1ybPdCB7m
9eG6TJDAXGh7D0AF3+56bAvnpb0XRxU44V4Fd1mUvENsqonoy3JyT8ah2r3y0xFmhPnXLeTo2lRp
O9IjZKw5t2RsJfVxdExoHT2PFn0GJnZXLADNzOXGKXE5oSO6uxWvZ8gKSglUQN7Ufzy39h67VHRP
AIoPQdkbW1DRtcnS9mliq2Kx+VLFNkAmBnOLnQULnGAgaDJcn6+V807negnXowVeUMd9PlovBPfJ
3WAb9BdcmOAmk6UGDHibLQ7CyrDpxJNeyhKZQoUJanL7B8iH5tEWaLr7qDtGBO2ajd71xYWAxpW2
Z0EzHEi+zCCwsXkPrWw3Y6FDHtPuoRhq2CreUuQ598f+3bIZVDis2sdrpjQ51AvcnOut9ODitODR
WsLtpXlS114Dz84BibBYOnGs21x8YgMwePY4uQcX5PMv19fAxWYHXqZt2RzSK21Tjf6Jy+wTt3Ff
Hb37RC7fXAjFQfgDxPkhzwI0gTdS0rWv0zbqXAijmCn6HEi19oTkQBO2S5iTJgSK+PPUJGQjGp2H
6/9Sf3yZdowuiS94K7MltpRRh8JVf+rR/np91Naere3NufCSbpghBTHSs1EUtX76lrtR4ru475ml
69C1eWNzyvgSD7nxbvPh58zHr+UsNo7/v5XCC+OiywQv7jy2XaXQPasyC7gfu3ssaDX8rDqze7S9
Or33+tyPWJrZ934Of7KKY90RWCrdp33iRWnW8J2TSna8PpYrK1AHOQ0uX8phGQQuQfY9+Nt5ZCTR
0o0hFS+kBNkX9s0BUIlbKMeLgQjjq81dVjhVSmeML2T1ozrlQSVfbfAoLH+L0L/yRTp2CQaLiwWP
4SyuBXS+UOCTEBNbWhXK2ThnRF7uPkDFEBRsu2p+EnvuNuZ2JfbpulwGMTmfRl6CqNaMkURD/cWe
avlL9ThrlUnqJzqAZx75Zb0l5rQ2mlq4TZoECuEm80728pXXIHi3DlobkD8X5Uadae0NWqTtHRfv
IDKL50reFR17E7YBMq/jPNemuAkCgUWhxdyh9aHjk6eg1JCz3+ID7at9Kx7QNgl877/rC31tY2uh
VlTScHyWUYijLI9zW8CvqvhpUbJxJ1ubfC2wqsIeW68V8OEz3OIZNoY+CXI7oSAfLV2U4b7ypU0q
+6soRrpVwr1cW2UAivx7DBKvq6v6rCZQ2MZL24sYHdnkW80cFlZVNQa+I5OD06D01Zc5gXnkZG+E
jZUQrKP4Uhe9mzZJ5hhimicwaU7ppN5umigdwZctkNrPfQWKwOQfh6m7owkIaBbdSB1WFrSusJY0
LGFjB1qIqnDwycMMWwTL+5aqjQb8yjrT9dXSpZWmkTnuibjec8PpjjZehKnbGPjL9WbMubZX6slq
s4EAk1LS6SnN+aNIe2BT5BPPqz30kN/SnrTB5JV3CYWUd280723fbQzeSvqgw/sgXNISBZOCOGkH
/pyzTt4pUtn7zhY8mAgmTFWgrV9fCCviKZaOumO9u1jZjCwvg7LowUvH7q7LQLIxirIKfKvyHrpC
qcickcu0vkEjU7TlfkogEbyIClgzqGptoRNW9jfTzi2IoSeosBhzjP6UNwFOM31BUT4AVfw0qJ9p
tSV6vbI8dQhdauAe01fFEreDWwSzsOyQFrhYO34TN6LcSAPX3nL+yg9XXuAZPZ92AOzT5mUwf1cw
XaXoWJT++/WpW3v+ef18eL4DGh+FODTyc0cEMK0LhtQO6DRHlfHn+htWAhA9v/nDG7id9FnKAWQU
6fzku6BC9t3u+qNXplrHyXUKLtNu745xXpDlHeqz4gUKR2YESVjv22Ko6gepjOHkkAUSINdfuTZe
2qZWRgaOeEa8U2s2cLX+4qs/UsGcZdlqiK1sXKqdflaC+inaN+ASjUyFDNa6rbLaMKHoVRhuHiZ+
Mu2vf8va8Gknod00HWGQCYtL/2u+TE9OO0cLm0IXkhBNOoWl2tLsWbG6hs3Pv4vARHwgZYNlDNLt
FA39NIUim6eQJ2O593jLD8x0ikNGjPQFfoJV7CxM3ENfJYdoS9YfiWEV36aUFOGsRujxmUu/mwuA
UUwHNs3tKPxdMRjDYTANAO3Rld7xive33WJ0NNiQz6iIGjVkhmkxgGLJxHzf8DJ/vT4NKxtEB4Ix
SDTbLh+dk5Wnj3Dr/Aot/a3SxcqzdSE4VbOpgrWQd4ISx2uj5FtSoIZ5/XevnJ86vHAU8MByJ1zu
StCKgxKaRIOw7uDq527ttfNCvHAF0xGGSvau6+bljAppb78XJkHwU4bzkgOVFLoyhcu2UzlPNsvg
Mp7JJEoX92kZQEZ2p2VCGLAHkDCEBcv0yQ6d3jCCYSINGn92Hlm9SJ9o28kfQ5ngf6ADsLNB1w8T
j4jvteOxu8XJ2z3seIAQqusqVMQworKF0Eg2wOEgWcACAUSfnJwKAm1GXcNAssnPoJJWvYx+ChE0
IeXJMbiLkiitQiisklD1Cz/gX/ifqcHP/K7OObaCAwIDH/tqd+aGwDfc7JsASpA8IIROC5Lr+plB
Dawo51+JY43fq8ScfktYtI0BTwwrsKjZ78Yqd0KTqXbamIG1KdZOh6psOZldNHWAkgoqpwskrSJv
0+5vZXXqOEXXg7HuwFMSG17T7RWFxoM5z1t+cGsJmA5TNOFGZNLRq2OvLh7K3Lzrs+6Ujc0dXKbj
xfHnYIbGdzDP5h4n4FE1Pvy/DboRXdc+TouuILBYnjOPqONWNhzvneXOaG7qVzJLBytK5YseEpgw
brZ5IKyzocufvripNYSnaxlUl7AM4jvcPckBKAhICYxhZi5Qjyxt/1NiV3V0UwDR8Yc86QenSkCb
dafXDlf95Gtq3JbW6CBCo/IGKNEpnKJLGyTjT57SyO+LsLe30M8rW0MH4DHThC/IZCJqN96D2xVf
ssQ4ACW5Ud1aWT06/q7rnFa6NmofaAvtmwSSZoX4fduwn7/oQ0IGCoHjS+XM8Zg898Wjz76J6tv1
R69UdHTUXQHaJySa0NIC+ioaDXMnyyKy6ZHixpMBEDFjuc7Wp+svW5sBLVPKh8FmVYmbrWNWwdnQ
aBBt4G1RJ6Hjefn00bF1OPNn2/JaoAB83uIrxHKYFrOaIygEGv+1yjFezUYoJyoJSavQNM5atIvV
3hXAln332cJjKu6WaSGH0i6+L6VPHpRr0INvo0ePY0b1sagg5REYhelOgTHawtoJCll3IBsUIFZp
Q+tHpzam+zox08MIq+J33+xJZFt5/pbDJm7v+CrdC6iD7bMxT3eeP3hPjtNYSdAwAV863HHxW2yg
gOoind4Sw5DnWsr7UnTdFzoxnEqtl7AyGIZx+dNUvrifWmE+JqClhswD/3vuzeK+Z0zuVWp4gSJT
fkR5oj7kNLXe4TkmQ2FCSTTpjewIh08o8s3tL6tU3h5aCORAyaKOk0l+5wurg8JSdTAsdX7XV8b3
3mXTy1C70x7odOt1IcbXZGjYLjXy6k9dJchDW6PeUZSdnmgt8N/lvJRxMtfQiukxiCpFnjrz2fhB
iyILejefd6Kt26iEaR5Yuom5Iy6foxL+U7u+M72wgDnga1+Q71De8u9m4qoHxkdyNA2njIyqr+4A
ffPDYu6QYghzDufFmUNLlr+5XQBjaUHmLR2AubVS9IEU7aDGZy5zFgBxWEJVhlSnonGBoCaVQn3P
H9Rsh+Uy+098ruG+ZKveDKXK/H2ZURpYI6uirhxZyKbiB4O0ZURtxYagGAtGQvssJFNI1h553cxf
s5S5OzpQ+86hEARkkjR7oxuhMFBXwBcsJgI0YyXyAQ9pxFNudCIAZCB5GorJ2o8tqFeLLMrHPu2/
de4IvomQ1Rcjqa19PebqU9ON40E27igDJNzTz3xkkwps6dHAY6zfIRnJd5CKXr5nxviHFk79bLfp
CHH6BJqBUJKkO8dF0iU8KKuDJDfthjlZ9ozBQa7xbMXD2Zjc57Tps0dTDhIIL1iF7m108jES3P4p
mZoQsPMEvWTDHt5LASHcOnOR5dTKOtZZ+w1WfVCClHXyzEaLVIeF8vFpNuQcpfI84BMcE8uhUPcj
xNL3RgqqgGcmKkS13vs8iKUIhwRX6sDO5jZ/HJese+ZeWbyPqTfe5fZIIHDZExW6zVQeZS28Hc3U
D8du3uXYV2FW1vA16aBGmYwQbhY5sw6Fx0cvNBJIxNYE6NQAvnN+GfmZb711WD9VwKfJ/SQESsAh
GUkxRtYC58XGbvdOWrZRjw0aSfdV9pZx8NskQ8JQl8WLl9bu3ixqidNFvJXS7Magy1KZ7yofhxuW
bBYyJy3ClLfuc16PX+EssjiRx1X6tJTSjgYIC2MyF8fssJcSat8zv+GRUuDfRixP+y144MplUoc5
lhAs5Av4ZLGox5NZz/WxA6Ni18j0kTh0CJfFeDANlx1uCv461rFD6YzVKNhBYKAnQZ0qNGcIJA3s
m5wDmaXDHUfmkqZvlIXksf+RV/xQoXd+9h+68QO0ssjcFKRnwrBPNK3noLJHsCpINzxlNnjs18do
JYcwtYO+nGanSZcxi3ku3V9dki5l4Hdzd1v6pkvxCdPymkmA1dmwnOwSMPD3HVyMULOgt75CO+J7
QHyoA/j5qV/coIH+Qjv8BCD0xg/QMnTfrr2pKG12KlD74sm74H0g2UbRYCV70B19F9kUI/Hy5MRc
5TzjrtxAdsHgoHL63P5zfYIvv8PUedRO385GAx3/k+wcG+wg6e8LEEfDxpqcjTFa2da6/Cn4//1Q
ZS2qnIZjRdnkfcuMGdwCeAuS3I2JSo+52W/05c7Xygv3/b/dkw+Z6dAuvUnswTul+RjWw3cnT6PK
fx0ahYh6YwvL1G43tEpRFDRRtiD2MsZOBvCfmvMpmDOHBKBzz8gsanOj2bQyQzrq0/c7k/XCMSBt
1R4ra5pQDVe/QLJ6u74CLo+YqQM+ke90iaFQIYGsi7t3TK8AXTHNXuuiXE6lHPOjh7Lr8frLVhxW
TF3ZUDmUF8C8CKARveTg9YQgz/LMwPAqbE1hCT/IilF89peW309UDQcseD8a2nbcyPkvL0dTh4TO
k7+w1u/P6jg//O6VKO+FOARFHuQPRfpSKRZc/9a1F2mxk6QFK9sJpzxJvBpwJdinDsr8MY8y6pYU
fgn257JTW2oMa8uE/Xslq7HLkolSnGaGOUajjfPf8NM0MLl1EzydAUH67ytQJ3MrH1L2J8O1ol4V
d960JR99PrL+f9uauvwhgOIZT2qMVZqBkGKQB2bM94lbfc0svtGrW1vnWv0Yw12nHozBTswm8kRq
+ZqgvxZiayW71Bzfau+2Q8HUdQ2zqcxGmO4mJ9LRe5JaR6q8yLaXjS79eUYvjJUubIiLjRBOCxyA
v/BdStoXp72tlWPqFKT/cXYdy5XqWvSLqFIgTuFEcGyHDhPKfrebLCQyfP1bp0e+uuZQ5anLBQdp
a0vaewUUvFHBGqgXuguabrA7yogd2OQuyTd6imu//TI5H9Kz6SUSAifEDaU0996c/eO0gm6st8+R
0ibR2Ucua6lV4iIZUjQIA8cw2J2VFHzH56rYLbnzpnqzubEaWGHBwCAO2iKO/UqZbBcbcXasYxaf
ClPVu8WetozqVwJbJydlg6BKXSYr4xCpnuJwlvNbks534HptbbArS19nJVXtpTciuRMOCpfIUgIM
Trrqe0vkxqb6eU2GuNrCR+WrpUOTuaGbLs9qLOSuHuVdn2aHJBnukgFGILOYnwpW/O966lypuxLd
wb5nlqLtgjdOnMaHzBsOVYkZSqwfxeU6a3sDvG76W0iT3gOLASPU6SGN4y3u/kqqcLX93etsBCrc
iCNKxQ2f3G/V4v4yGmPfeu4vQK63LggrwaGTe1tOa7SD4Py9tHCGGqfu2Sks9LdUhHsd31gWKx+j
Y8Rdw5nJXHugdHVl7Bvm3PyD2q+zk5Rnr5A7H26hK5z+uD5xa1+kre+BxRBSYVkXJcOwoChVP9M4
eZZtcQDNstr4opUkopsFQynThQOxCx6MBVKK3duLn9Ji44Sysph0gHhdDvEo7bSDFIg8Za0FYaHx
uAhrf32A1h6vbdOJV12I0HMc5u2w7CiAUCCTJr+dipm762/4Wz7+ZH/QoeFxNXVzDRBzVOEEciqc
kr+LejAB2XD4AYatzgvoZc7eSRR06OcB9cQTtPa90S+NxnkuifTekqxmoBXi2C598Jw9HrC5GEUw
gI2xBbJYmUXdSXMCKo/bJujnKVu6m87L8lto9hobo7CSsnRIqmWYnZm7MHdLMysYnB9x/g5zTt/s
TWgpoyM30ouM7sbLViZVN0xeqqTzZukCKdNxX7I7iYU2ACRzfUL/dnE/mVAdplotXdVNKNxE5jE+
ZqfpqQ67+/GWnmBiGzgBCiMBO8w39qE8NSFsZk/i2J/svf21kNVRrFZWWo5DTBV56dvA3zoFMamt
BttKctJhlMNUChyBexUJT8HiMAs4zeuATvE3BcsK2/G2GsEr0abrPVqwAagtVZLIysl+SuwHq/bO
1+dnZfZ1uc2Bx8ZsOeCYpZAJQIzNKWxEnq8/eyWMdQbEmPPBqo2+jaT5O2mrYwMlVfQrfKieBSIp
AhvqJTN9uf6yteStbXstMLIzaa0+LJaUPoNEJHeLZMbdrLrkZEPGciOgV96jkyFyV2T23KkWdb6W
gZlnlXWgRA7LLFvUfxxnKo7XP2hlZnQiBKzPEsPJUhmJyRJ+TY2nDLJutSoPX3u+ttsVTdrBVEhh
r5imYz3DXoB8L5wvbnM6vaJjNjGrAeJIjWHZvukMP9u++FpRQedUOM3iANyCNZ3O3ZMTJzBMSg9j
UmxcUdZm+LIKPxzzm9nzDFAQKXQ55j5wFzUEVu49tLR+GtgmMmXtLdqxNHPbCueAsY5wwInGLD63
s/sPs6Y3Wlnfrs/wWn66RNaHDxGFgs1WAt3v1Kp2VvLemWjpiG6Hfds3jS2XgZU41SHRaANXhnRR
tHKM5d60l9xfZPcgbfnr+lesPV8bqDhu0Yn0IHwk3X8Mt/dnGFl5aEl97ens32NU8FaSCo3maJqA
beGp63dieqmdeCOYVuooOmvBUHLmbs3RFojvpOkdBjQ3HefZ8+Yd3E9Pot94z9pca+lPVeCe2zjl
REv5K074WRS3s8IWOz9OzZbQ++eCSSbRCQvzZA+DSws3jG35PEB21UcWsW6pSvhvzyDF94V4zT2N
Yw9dU0/t+xwtcOBBvWAs2RSSpSMHZdb9A3EKh/r2lC4n9H7tR9NcpsHvDPHd4OSLFxQd+e24TlOJ
FvJOVtM+e6DdGmw+pNK56dByvh49K4tYR4DPOc9iRZBDoUa/F7ApLMz+KbeMX8xQb197xeXVHxZx
kZs2rN5gV6j6JnCzBoLbLbtXjnNCJ3cLy7uCzyc6Fjyeigwyzx1EOsb+e+LYMMZ02re5zt4LXP1V
3j3TQtzTLjmmhJgbeXxlbegAcdcqTRpDeCCExPpbjiq6qNljJWW+63h1w5zuvZJbZi4rRygdD66I
C0C4bDvs2OKFOAnszLqtG/dKhtLR3wUlrIWTVH/h6RPfnJMfMCiECzfbQjGuDZRW/esTj6Dz0LBQ
kVtVPaQ2PRfOvsthUyfN3SC3pF3XBklLIvki4w7NLEic5NatKcxwjo1/rofxSn7S0eJFLivFJboO
S67YeZgNcSZ1En+326w+tI5Y9kDGsqfrL1s5eOp6qy4rlzxOoLfpwRXyqY2hhnVBMNhDkFkUjmnE
nZ+EC6G5QE0jrK1bmW65i34u42QSXYy1c6w4tfqWQa+jelwyJ/9R9bmzz0B6CAxayR1z1AwICJUZ
rBubORTDXB76HMyrCUJHew6jt2OHE43rw2eXR+ZS1vDSSYDESBfVnYvJcyOSq/qtTwzzhlHYdF0f
tZVkpitLmqQ3bKsADlcyGpjlPy0cK4lx384bIbASXTqMmMcpG4a0XUKriocQQhPwnfLYVqt0ZY3o
KGIGuGlFJw98dWYeWs/zY/a9ML9xXPhA8ESNZctuZmWYdDx/vcSNMAVS5Zh9B1XZh6YTIKE9RJu2
lvvaG7RzG407gQqIfTH6VefiIqnNC/MJKRrbufvF3VGXvrWmuDQc1ZIwM2MK57Vc+I0Vd4fF6rsA
wFG60blY+xjt+JZIXtVdMpKwgEIbEDBnL89Qmhr8xeIP1wN3reCqK+BCKLyBlChUz0Q1fAPT7Jl1
0362KfxYJyf/xrNBBW0tu0M5DP3Byzh74Ivj7mog5jb2spU9QAf4G0VXW2af0BCKKv84qLxaUsGx
FAee69+4lj+11DzCiKw2kgQeQR0NRPNs4+kcELXMLIDGbr/2FTqkvVRS4oidkgg8St+zTgwAbWJv
tE9WhkhHsy+LU8geHaUwK6p652VVt7dkU+wdw91KAmuvuKSeD4elss1bymE7BFDq2Ly0tVUGxJvt
c58ChHl9ItZeocVzncxApKbWFJbyZ7zIwDVmHwovGzn4cyEqk/zdVj58QczGUvSKgvObJZXtO0Yl
vmfMXd4qbnkQ4hCueq+hhAVh0H4yy8DkOdBui7PIxr94pt7XhcN+F4yae6uY6Xe3b0HZyBaypSy5
9v3aWaRpuDVBo8EMk8ZOfUrL7xarj9M07782vlqgCzh/FqMSc1iY/DvrxgzukODZOvT1+vNX8pEO
usYW2xuEDDl82+6h4HacsTHgaL1342TjC1Z2Ih17LRoTXl6ZnUWCwZ9OzQeUcmJ/GuStWBSEZk1I
mXt82Xjb38d+UmDVgdhL18exROMiHMf8PI7OXijraFlvWAhAcd4IXt2XLraOwQmKpd2ljrOf2Gs6
nc0GEDzoQyr+yyBb7OK14b38/UP85qblMrTzpjCH4fYhJVl3UlCT2Ce57AO43qYb2K6/Z7n/fDY3
9ZqobUwdV1ApDMfgRxK13+LQORQOXPiCWPnmHp4jx/RQQqoxoN+LcDl5KDXTQH5rH8iz97t9Mr+D
dwlT21CEA6heT+DXRuT7uLGOP03X+HWX1fNhGBrq4FbYjEnYNSi2DCWfwMpKbmDrd8uV0e54A6Hd
6wH96bEKr9JynpcvhQchAeO8iIagut0N+T2fAf382uO1fBdbdsHpQNKQVv1tX/TnGVab1x+9Nkjs
34PERJ4CozqnYZufGABu/TIC2f0S91iRXnq8/pLLiH8WJ1q+ciW6PjkX8bmq76zyuaSPzvjza4/W
UlUvaVxli22cvcG7swyjDMqiilqj2ZraTxcTN/V6ywB1D7cx5/hcD4BZdyKu/WVZ7mC8874s6f++
9BV6maRzXaKYbRrnqm+eyip9tWDX6jfzl+zJ8RGX2f+wFOam88RS1ElYM8iaWvCs/l9ij/br9V+/
NkSXv394uucu8K7u6/jcsN+O8w0iGX6e3LNpI0RXFpdeF1EtX1iXxlXIUs5vE2AzThIC/Bu5e+3H
a0sXHBqRgQFhn4txPmW8f59U9+pxWBk2w8YrPseVYPi19YtM5NVk6GoAubrqvaJWfmdVU/W7cpX7
vcpdfk4tmwdTm7v3ferGkJOZ1S7LUSvLAdr7No+iPLQuX86OgWbEl2ZNvyQbyyBNx1Akmmqyz+Q7
GZ6WGeDcYusavpJa9Esag05yC84juJlzta8KI+i8xa+aMlQ1gKJbd5uV6ND51xmYiKyoKvgAtP2j
dMmjtXhbTocreUu/n9leOrmmB//JbARLgswgpffBZG5d/9Yer4WFZIRyONNDmLFuA6v8ETsYI7HV
/fm8noio01J776RFmpStCKuMkkNtiTE0ceE/jVbTPdo9PFX9fpyVv0xiOrRla4Zo9dPDl6JLFxvp
LT4PVt4mISQlfCEOttX4o3nT2htnj5Xg0hUWuqYnZl7icY7ZEDgQz/2uQHHjp5FX0ylv+unsyJFs
LOCVl+mFMzqMI8RZqR2OtneWpXP07B0ds73D4Ttgb1xq1gL5cpT9kEWhwKLiGA6REecOv62mi+dC
Y4mv9JjhtKUFg4SlQ+X2hhP2LL2LgXpy53Q/Tcnx+nSvhbK2w0NkbywYOGhhmc77dpxhAgsxjSF1
guvP//Q8j5+vbfNCFV4xtQYLQYWbpDm/maIcfsRASUaqbsWOlimaF/Nl77/+wpUp12/hRT2ThC02
HCBmG24U3PuZejXALvFxQGm2nLZQt2vv0WbdamDJ0Hc1SkBdCbmfIexdO/JG99BOCY55y8v1z1kJ
Lr2umGaNYy3Q0gr7EhYsCS2OCLVvX3u2vv0XzTiMtlTRMii2JzKB0Q9I4RsLfSWy9JoirNnduC44
Bqhcbkk97Boy38eG87VVp9O/bYO6NURns4gayWHp3KhhxsP1cVn75Vp6J8SoIbkEJg0k3F5kMwa4
t9/GkEa//vi1/K6XKSAOXcEDxhqhpgTZVp4PR0/wP4sDuRtGxR1am5WfwGbah63BwUiNjfeuRay2
1HuvVErEyxRS483GXpjKJ2r+qCEjpMplI538tSX/5Mag079hKuKYczuTUCVOY+/jWi7QlfOKQMbL
eN/Gc/nHSltxdIQ1QVmBDKd5rqybcuyn59mowJ3EgReiK6hBOxA0gpLMYJ2KaUjeRsLpfhEGPeeE
sMcWjIGD6qRxcsup7fyLIpEPUjh/TBwrDTpWuMdiwbZIleHtbNM29h2n9o6V1HkYm5jtIf+Yn6ST
7TtL/G9OvelglW7yMENTCDdBz25ikEO9/DhOU/UjYROBwkg3BKorKa4SaoojcxiT78RtvVOpPADj
+3I5oEER74CamsHSq+2jhx7dN9Fx5zt0YbMg49BgVuPIg6zL1ZESN4fOA3WxObnDbgbbVaLoRo09
78bu1iASgUdic3898lYiQC/f1AZBjT9GYMeCReDzAdw3oWPcVWAp2BVEYuDD5fnX37WyiPRCzrwQ
MPeWBPI6Tj8+l6kyeh9w06HyUaXqv7Y56uWbEozWpVETYFfEfBudZDeCxOKTrt1C4K2kX51JT2RD
0WirMggfpw/AsYpADOZWM2RtiC5//3BwsOBX3kG2EG4FAxqR3DzStgyMPtldn4G1PKMT6sE95EmZ
OH0k0xGXkqq7QQHWDLzCOzgtPaOHe2dn/R8QLRT24YxtRNnamGnpE0ocIO6wMosy6t03Dnkg3daF
bC2AtcNQBnQaVxPro3g03yuY1lYyrX2YQ2Z+XQoLWPR4I7LWPkJLlt1UxEDZdWNUJoPPycuQZBvD
szbr2omIkUSOCKIxjJeFhC7uikcsyWFfgte8kelXfrxOp2UGaQnMF1LYQtvtoW3Q5/YMZX+FE8DB
tvh32GagnlYGUWkE5nJQdnHo8uJh7ICDU8VjVqFAmzRHFdtv18N45Z6vc2nBpk5mT05TqKbkpXXS
CH2Wp0nVd5MpHq+/YmVKdPuQjqQQ53FYGuW2egTH5lR0/D6W8cZ5Yu0LLq/9sM5tQRKnqK00Yj20
BfpfpbjLwVGUm9CDtd9/iYMPL+AQWIDlYI0DS2m9ZkUDRTmR/cRF5Eu8Jky5tqSzvrdRf0IarOs/
VV0cZu8IIuf+a6OvLWq4qrC2zc00mgbxXS3GqTbYSaVs46D4F7//yZFEJ9OCN1tC/7pLgdVMyqfM
ErIKnJylR2iL81OVLP2hRQo8LHlm/XbB1DnIyUmOHmxtg4ZaxjMUFZpTUkl6Ik2r7plSw4tHXfch
7yGuF/DY7R+8Ie2p78VJOvgqNWEOQ2vm7ue5cHzbBT5htot+B1BvvgPYsniAfOOydxrTPFmEcxAm
+MCOsH0qbrJsKA4e5GtDc0L1AmNfHYAMhOEUl+S2shuw7j1VjHsXlnpLb+5cx9i1Cavu0MxKosVy
spO7TMWuzxYoQdB8PM0smQ591eV7aAzCPbVop9Cj0F/Ih9Q8QDtCHVg2/MzLJTuZPK6BmS/r48jT
OsgFN8/N1IhdNYpql5i8Dj0c23YEB3AgK+Cq1019co+CRbM3lduiL8wT35hieei9bEtL6pJbPptD
LWmatcPmzqpklFMazMoG6V1kfu+NAeHLYeFuZI8bq/VzEArnOu12NmyjGjII7LNf3Y/pYIeH6dwf
KfYcv3u3n80n+z55IDdxxE5P5W36kr1fXwefZ22u03ETZInSqOo5dGqofsSdc5A15AmuP/zzHMR1
9q0ajMwdRTaihge1XeuFx+ZFJSRg5rLxhs+TEP8PuxZqz7T14PjOavjGJDfSGAJR1htJ4vOdn+t+
K8IiIy2ySkU1hYg1M8+zM36b+ureK9Gea8wtT7y1cdJSKURzsqxOC1AeAOq4A8iyi1i1GDdtPD2y
0is3ktLnbGgEmZZRkQKyrrURZH3PjWKXGAS6JI0QIKRCcQbIK7DCDMFvVDukgczz9L6XQvxTdVa5
AXpdCzct7cIbyWN9baOI2YztDvrwyc4oTfdwPd4+X7Dc085Ps0G7UoyoLRgojkMfwZcqWMphXwHo
gythko8bB7W1sNMyQ2ImkLrsF+AHO5EHDuUvc7XUEMHbujavvOA/pNuxTHpoaMmILPIbLur33ZKH
sWt+uz5QK9OgE2/dnsOxFcSICPtNH7TZUO5myMx87eGX1fThYAA/qqZtVAlNWTE9Llzd2PO8cWZa
WSg65ZZ2OIbXk5JR593m0wFSRMEMaXlrqwq+NuyXv3/46dC+o21L3C7iVq1ux2kunmF2jQ6LtL9E
+ANBXlvrk7SqGTJ/VcSArmqW+NTE6a00toxg1mZWW+LmaNgsNg0ZzfV84GUDUSexMa9rg6OtXaFs
0tTQv4sulk8OtPbEXQUs0/WgWVm6ujAIKerCSutmCms5gJ3F3sZkLvxqMh9tOe7awi12rKNk423e
pzs71xm3MbKgSRIcbyaz26vYCtyC340QdvWseS+G7nHuR2hxbbQkV75N591K3kPjqM/BC+pnqAr9
Nt0bRatdGT8VYxdM8Vbz+XNgCQr/lx/wIXy9yQP7socTC85wO5o3D/WU4WIEJINjBlm83KkKGqOs
AQe0D0fIPgU2brKTawVAYPlFDhVSPkIWowgIuJvXJ3YlIHUXJza5sls4vO5Jqe5Vuzwlncw2pnEl
InVmLksbVzoOzhej+bxAqssh98AqboT7Sq7RmbkJtmEXviIpar0GRE8N2e8JDqv+khMrtDt7fL8+
QGvRoSWExFG0MHB2Ds3LCXcWUIEbMwHJc0p/SQJENxzqa2vY2LnWvkrLD9ky23lMITHNqtEJklix
gFVDCKP4FzeB2Mv1b1qbGPbvQBwcq0FRtp/DxjYOY1pGHlRYpV1vxNTa47V9vsCp0pMCMSWL7M9E
jB9yEk/MbnZf+/Xa7i4y4L/n3JxCh9OdLLAi3H7fo4h1/fErU6DzEV1le3E3WRB0xdlBFumewqUa
NqV+teXcuAIh4DoTMaeVwVWVkaj5wX+ou+W5CMd8X8Ak/cf01t6H3k/oJ5INutdKMv1blf+QdRqP
56yhpI0AULYGnwDx1PkE5fJTJpz8MMu0OHLDQ6Oh5FCS26t26r90HmD6MSlvSOrmRjWGZW+N94Oz
JN/gejdD89BwX2AT9CXHIc51bqRbZ1M2EuWEMEc8ZzY/QXfg7Xo0rNwxdGokTTgzUw8YfogiFFHV
/hJ14ssyaruNq+XKYtFNp2am+Kj6xQ6ZmJ+rRfxmAy0g1Bl/BSSMsdEyStyVVpV3qBzYw6+hB9+o
y2r7tDCr3ygsrsWXlkwW0rkZ1BrhQLIYzhGg8eYbN5R4lHDdjkp5kUxkNUMJYO5RNPCKjSywNjFa
kumMlNnC8IaojpPHaVA3dT5D1ausXkSV1UcbLNCNbLmyA+h8/nIaMyoghRg51DynQw51QIZArtob
QYoXMZCbsjG26JMrn6Wz++HfXMksKefQa6QPcSUHIsxSJvup/1/WxKfrQb3yRTqHn/eNLdGTElFc
qm/jUNybhfGKj9xXDZCdSpxAwft2/VUr4a1T+i80JYYmMsqoIh3eFMj9T5n8m2WWdGO7+TxhM12P
pre9khq9IyOpnsv8Z5XfpdCFJTX90obAdPUZNwUWuKzLOprEz8Ez7njX+n3xC2ib79fHiF7W4n8r
WUAKafvxbM92RiDpAJRLYYFK3Lr7EZZ90HQanSOtONk1/ZAeErcXdw4d8geGZIo+Yg3vn9xyb+2y
7l+v/5jPJ4z+xxyeoOrXOxcWuz1lj0k9OFGyMBbB69zdCL/Pz5wQLf/3546co+MpsXRHwJlv4sk2
YMI7buG8VsJBl+PrjQRXLG8conaB72DOBiAvVMSW6S3pt45pK4P0n3Lg2AxxUii8o7vp4dIH9hI6
uFsNxrWnX5bthx1btoQORgMm+5jx12Yx3sCG+nFhd1yf4c8TNtXLfouTe3C4JKhlku415V4EqNId
OJdgNaj6R7oUL9zM/2EDbqfXX7j2Pdp8oxorR69uh8gz4HnbNzDaBi+/P8eq+X39DX+RT/9dQVQv
Bbpojct8HroIHZrchCZyi3r+DNxzy0YrSJ3G3Q2ic3YjNCVgJSuy9pikKtkXCTjdKUMZ30vqFsLc
1gJgvxfvgbK1whFq/s8KZxc4DeI2VhCm8M9VcnbT0vkNHrgLYRdZHWKbe+cltpxbQmJ5bEueoTRX
UD9NZuZPQiVBankb37q2ei5//xAdDiThcShBDZJ37FQ1zS2xpi2LvpWZ0lNp7RZjUffdEBlFj8uB
OtRx9ZC308btZqX7TPVU2skE6ofMaKMBG8FZQPXjOLv2EuRgXB3p0hsHOi8pLL9Mcrf0i7drs/5L
hnmc6s7ZaiwbZaYuDnHlEg5WtUSdmto/lgvlMKtKt9pin6cfqhdxwVNoXNE1TYR2Ui19R8yz9LNY
mqYPK0wbGpp1c7ge9Wuv0k5evLQSYZjDEDXFL1a9ZqCXZjiBVRtb90qg6eVanjK3IRaCYe7+N9FH
d8v5dO1n6/c3r7O4m4M5brmC+6XXPrWyfe4Wuh8muRFpK+/Qbx4lV17cQrk2gpLwa0ydnTeRM6Lq
yApv49y7Mjx6kVbNwEvZpOgiZy7boG+a6pywLH26PrcrT9eLUk1H0NFqgTUg6ZNNfnsp2zjNrD1Y
21zirkEPmOLBlfpm9s+Q9dl48Eru0CtJsYRCpJ26Xthc9AZcwx9j4Ptou7s+IGuPv8z0h7QnoHKc
eG07RmYyAYt6Q2XhW8U/1x++NiiXl358uEMziEsJjLa6q5I/3N3Ss1h78OXvHx4cDyk8feypjjpg
IGZlneB4shEhawPC//1ou4YptS3GPnI7585N55NVN7+KJtk4pK2cEnQdK7fOjbxnvIygZnY/Wt3P
kid/mrQlfmmauyQpzq0ybusy3qgVrH2OdgZuSwccq1mUUeYtySk1MnCojZS8jz2j+cZBZG02tMxD
xVhJE2rGUdnGywlWPiwsZLfFlV3JOXrhiM55BnujaYCVKQ6eo5hu0sx7TXF73MXtsAV3WnuLtn5p
A28zEzpHkbjYuMOBZszukinducVGwWDtBZeb6YeQFXMPIKRahmho2RMj0+jnhnebpu0d9P7erq+3
lcnWCzaSeipnFFsL6WFT6uQF0JVpqSzLX7xebE3353dpamn7o516bUoSnDvrTDaBoYw3KxUsoPEN
Te3dVG8xYNeONbomERxMPGLhxBiZisV7mS0/+747N6k8pNQ5037Zx8W4MyoaVobYmKaVWNYLU14W
xzFoH0PU03sJjt9muWNl1PSClDDBqcSNeoCJXxu2gHsMtPTT8Q0+t7shdjeW4l+S+icndr0uxedC
tTiwd1G7Xw7NeTgDSBTCone8hdBw9eLu1M72h317Hu7mp+lleDHfCezCfif3xjnev75eD8SVLKfL
To4xlCyZUWITz29Y/pugUGXIp2QY/ViJgJIfc7/VDVkbVy3BjcyCIDHFsadNbfQr3itY3EA/B92E
dxyyNobVWlu9WoqDxiXaizZupsY0TkFjFuZ+AWMowKW7pn6RQlExGAqaBj1EMQ7dAjuQjPHsPUO/
81ylI2wpJtmDOWqVT4mE1roBpvipgqtWAGYAKm2LNb7QfOn2oz10tzU0QgIGd+HdYCt+7pwW8qEz
l3cp6Zt74Kr5K+BP6bRLJyr+WG0X37fMzk9dPQ631eIVuAq6RobjkyN3cWPbgEhl3LfSbseq7znx
Rm+XdEN9dmBUf+ALb2/YPI3nIa7TzC8FtxtfkKV6zXOe3pdjKo5FB+141y69fZXAyIQOdfuQZKS/
d+NMuV877OhlOor9T5SGDf6KkpjM3HdkDcOdLWTOyuLWC3TtQpfCSZBQpsRs9h2pqgfBFd9oeK5E
ol6T60vLGxKKw7E7LH5TPwqj39XF4mfls1t1GyO09gmXAP2wjbiJO89wrMc2AouuWOAONP6+vmZX
Ng+dCo6pRCssSbBmm+c0XvwWbdumFrvrT18bnMv3fPjd+TA0HcDdqH814g6mU3UwNnCpWhoBPDxN
wsr+klsdp5Z2gCtKWgkxgANFYbUDUWY4GtkKN9Puq/uflguqXHQwGkVZcRY27LsWM7312sa4V5ao
LjZBk8/Sakt2fGW+dWp1ayrlygFlCdWP+SlVJN4Ba/o1Zg/VOdU2MbxsoaMHMaIH13mNvX4jYa79
7EsYfJjuuql6yqCoGzHzZ2/B9nKJNxbASiDpbuMpVwKWgQKyRt64S/I/3fBnlI+cQcSGb7EFVrK9
zqausgK+RTW2r7rwgrZ5nRbvONF762uWrPw/luOocJG5deMWd/X2EBfDLQxIXw02bGSitdHXlgBV
zSiHFktZVgSY0cKn+T/Xl/HlOPzJ8ULnyyLiKxRpkX4grxdVw3zMMnWqJOtgqehYuxw+i2rcIrWv
ZCSdH5vZtgUYYIoCp/ypxjOgPa270b1de7S2hu3ZsibPBF9j6lPga6cTPGzhkfLz+ih9LvTEqU6G
dazEFWbsYX57NIBTZwnrCnhf7GZ+p/J/psw71J4XGFV1SEvzODhgfbut0W6skZX41XXlbBPVsZjH
l68DoxgkUzP7n7JoYE/DbuMLV0JMZ8Y3pILYYo1uZxJfHKiNfoSDjddBxqVtzyKFhJ2jgKxpssT1
G+bIe8J7DpgyUbu5BziRuLX1rDxzy9ZsZUJ1Iv2YLhBaMZAWBKt3an4ErjwwtqL+L8npk7DXCfTM
lnPLHLePuNlDG8K8wG4daIRxpVKfWIM80HYi+87rkufO6eMjwOLiwckmBp080znFFKdG+ExVwULN
ZT/06XjIjES8X5+NtY+/TNKHbMsYm82MX7Kt+2Qbd6P17m1hD9fmWUslPXFgqOlKL6yaB9kAld67
+6/9aPbvH52MDAIOOBhFqYcDmXDCpbOAhq827sIrmUoXOms7kk3ichdGu6IPxjw3d3BkgOCQ+ZBx
rAXTHt+kY/z52sdo+aTvjCm12yWJeNr8BPULPEqIFMDC7/n681d2PZ1qDUOnvAEpAbqnstkp3ICH
tvTpVAeJ+TsdvwRTprrwWcsIgRWkgft2GTbjzt5SbV1JRzqxWvUD+OdeDtjCYPU3gqV7Q5jlXrJ8
CHD32KisrZAJqK7baHYzCPUdfj6wvXt5Lr4l0fBMd2JXHtLD4Nu78VCfvbB9Nm9AYT6KYKs3sbL8
dPo1wGuezFXaRzCV9XNJdwVsxsFi2zhLrc29trpVnWdTB0phRJrl3fHc5x72n4FJs7dhbh4zUIyv
x9jaZ2hL3Uqm2kV7lIcqh6JbuRTvIP7CDO//nF3JcqQ4u30iIgQISWwZcvRsl8uuDVHlKgvEKBDj
09+TdTfV/E5nhDcd3b1IjJA+fcMZOn5hevDX0PuDMPr3y/0Tp0qnLZJpwnFPr9xbsTV7b9Ns0JlI
A+smu26O3QbN/rvxCqJnsXNMD0nsP9Vfmyusrbg5kLV+2iUob0QXON2LNo+fL9v/b7CPXmt1+HOM
2pClAO+H2SeBRE2SwTlXGydQ+dCD0mjb4illorpzJp10wXCibgR16Vk3io36xR8Wj4VLrqAIATrE
VVln3I1rZuG6yM00wrK3sebDgP8+jEVTgjE9+gMKeSv5DZnYMehb48QeLxuMTZnYwJvW28IwcYgg
1QMyEfebsFSaxItt+yhORXeotE9uSjsRYUqt6m7iHX93q3Q+tkPjvswiVRvqFvQOpN/06Lly3Cg5
YKiEJbwnDtVxJ1s6BqVIxK6lk/Wtaky/h/xHutF55UWWKIpbZlfpO/SyjYSh4lxuIdYLIsycZ0+d
W/cUdrwm/+23VRqVaL/uBSy9WNB23niXe671M4FRypWjBzuQXikjXHLmeemqMh4FU7+ziloBTHyH
b5DPGW7UlMpAdZRhpDz6Ycl1/ii6PMVMGtNrWM6ZQz7MEuatrFURH4t6Z0O2ZrdAbfPKokvSxCh+
k22hs+FB11YSO7pmtz2W7RpkBBUSljoPFLIwR7efwRixp6x4mZPCD9BvyzetA0NY1RXWMS2J3PDC
OEcyOSRMJ8vfZ5Zlh7r0BglIQ4/WkVV3brCUbfI97WFPHGgDuksyp1MT9B6BUm4j5glWnfV4bcHK
96nxhVABrJOLo9vp74lqml3TGP8X8eVcQmuDukE9LEMEG1Fr3FzY2Geu0DX7FBFNeq1fqiMy3A7D
euDS8wibC39KxmT12CHzWYLRQM8xHsjiQfvxxKzRbbAYaM72aufCHOJXRnK7C3zg8Dqajzt4Oneh
LaAv//mfeeZ2WZNWqaIJb+Rkjv58Qzm4PMsC+CoP+y9Cd9aUVczKC5B8wUpZsgcNQQMJEGl/9/kf
fya9Wlu/NuPE0rFz1XEs3DnOi8WNaTZ8yQcJYebUnv0n3kKFl3mCIeZR/0b3EZNx9cW+xFpzoGid
qhYKPw3ly+dSklAM8mst+LXSAAYVMDCHzsRxaq8h8+bMb19a67XAwNh4Rg8VfnfpdTBb9+V04aCc
uTj/4pH/WeYidxD9Va6OHG1VWLGDztnGiU4vXJtn9shaW8AIiGhL66R5b3c3Wav3KbnEB/4r4fLB
1fUXOvfPn+7kMJt30bM+WrthM4fJlsRpWMbubmqi8Xo5smgJr8ar5sbcFLvqHlLVt3JziTJ1bt1W
FQBvgMtNl9ocFdKY7BGeeoFVP3z+sc/99mosoGrg/qaT12Uq+G9itfd0IN9m3/v1+c+f+yarK1/N
adm4Nr4JpJT3tlmeBGisXwxoq1Pb2DBe8zDGO1b6XqCFyX7pZJ+7F3bTuXC5yiYn289qq630IfOp
jMsOMs3+0DpP1GfOt4Xb+oImkU3+Tmg/2FxrKjvuTg4xzvHkYTAhx+v9upq3DWOuF4KYnfaQiywH
3BN96cM3qEWewCEF8eLOo7lTNRuuJQq4I5yT1UOdOt62Ls28hxsweV5wS75nMArEzdgUz7XUeQ6b
DgKZc89O/WcLmsLIL3uS31fC70KwSvKbmtPSADtWv8KkzfRx0tR0W3R5dd0nTxb9CX3gq2ao4qH2
o2z6UZY0lM1yoIva290YA10ZAGUFou03w62gQMO6Gv5MUsMx8dD6duhCQbWdZdBBwkg0eJwTWrDj
g0xyABH/QPpvvutGef/CW/CRpmzLC6QCwo5qZDaNVvNWQj5dNvVbjlmtKn8NgNzN6jZR+2R4dRaY
XnMskcrRNXzPvXJHMDpkLgs7bcfpKJEOvRGnjtnSx7MROsgUBw6s3fuThFmyky1Bz9yNMuLWGV+J
ax0Hxw4Xnu5b6cc8hRC1O285fIGZ4+7L1jpwBSyzhTwvmZ/ykjwK/r3KScAJ5k4vqmiuLZ5uslJs
TIpLERzURwqSO6gIQe7W5WbIX7lKYEr0Kvzi4M28CCDb87bU7j1fxhCp7a5ovAPPijtfOw+G9mqT
YQRWLaDQD8++XUdWL4I8m6CbhNyJEbWl1U9SOBhRIQVLcviP3sCLQ3cVhJWcwDTgtKklrqfrnP6U
Ey5qpwzcZjc5Ryd3MKc7YLwUL+5NO1cwCr3rSxW07JX4OshnFmT4y4dpU4830EhLxXbSfiA03y8F
ASaAhsVpifINB5ZuzB/riUdJ6uMqWa4017t2cGKFTJXaQ1gzSBsQGQ6iDwFV2GZsCSborbY9Jmk8
s2IYKrTue+YSTHGedfOzUVfNJEOD4WV+rOpbJ7+B0OD1/KtHnf99Gn1wS4IMIOmAHhy40jXu8wxn
bPzJwYJRXwgN1tD+bY/q3W6h2bI81WQLy+kwwzb1QHMrDn52RfJtmsWWjon7vVqAFg2T5za78VTc
JDt9iymf3VxNPkqNsHli1a58yNSxbSL0vfHzeD3bCfie6psJOTS40tajSQ9Mb9UQtCZcHi3I5VX3
M8WUUQYJD2t9A2CAHu/rFm4wEQAWca9VkJBiv4Dw1T3z79y3djgoWXXqqIkN3WLo+cz7QNL0hoPb
ZL/0+Gfq3aZwrtsJ/9mZdvPBo5HqIf7qhQX9Pr9bcnoh3fTDeNgZhcqCUk97N4OcDLgFm7w8VNY9
tDrCeTKYmWEOanAiN1yywK6eyfiYLtfJrc0g81jZsclVDHfsLYMi1mvHMK2eQ/st1QH0m3ZuySOX
wUmt5jEOEUwich2UHKK9DxwGDhjHWWkEuQ6EE9pjmQIibipyB6lFLR9JdbXQjc+bsHCeEvfGaW+z
8ZGXu76+BdsjLht0hIOuuDE6gtolI9uifJkKUDA06In3yxKXGIVixynrFvspnUJIdxUymrMtsTbL
jvrhSRLD2bqAsMyxeejroKivMCcpDpW9UWSjdL+1pl/DsLXxkr9VE7mPHoVH7478hMdRa8fVz6nG
WCVsYYb2s31PEBLbyMoAuAzxKj7/jb8tnzazCUrrzvQHwl6kddMTSGTcT32AOefwnAqwSa/a/spM
YSo3SoSi21vsO0s3dqaCgT4wEib0eoGiBVuu235XL/sxbWHofifRHW0OBD5gKQ84Dj7zAk/gf2gk
xuHIg+oJnDEbupxqSBCLtzXca3h2MxWhghiGMFcCGtYDQ41V4WREuRXzcsS3it0+zKwmSOfvjfqh
2X0ythEqhwNG4KHV1QEEpG8b4uwFcXdpCUZX04VVguNdHufyj9U+1c3PjtPAJA/FhOrN+UPK67T/
TSY7mNIs1LYb+ijOoSJwa7nqUPDvzVhsc5RIkzra6Z8RpjujaKPBeZ3cXYX5bel8dxOM/HM3IK0H
QWBMXEsTifHOW+ZApN9MDVzN8lpkOhKQZaddWNjfuHg2gL0Olb7q6cNoyiihz231nOm9IVuJXoLS
U+jVN22dh3pI0JZq8JdBtna+pS0PoH2O7o4MignLX0GjRM2Bb/0q5N4qfqPeR4YQks6EmDJWeRPU
Jg1lSyIve+pJCfMrsau9Jkjwh1PrKvGw9wj4vbBsS8e4bU3E+gc+XJVQH857aJSMWZSQEE0JgLVN
WE+3FQHvHqfQhzZei8wmSTdJtQXUPCrKjbbrkEkVeOoBrYKoLnaZL6LGlzHMbwBgqOIqiweIkvRD
F9CJXNswg2xt98FVKhTmboL+1phRFN6qCdlcQAxvW0mgMTx5WBg+8zK3AXw2t53/SJP5ODsAGPBH
DTZwqwkQbM7WyOHeMAbPHSiojfkVH8brGteeU5LI97rQeP6WwiUoaJWzc/EZh3l4ZGk3QupGPhTJ
HFndO5/ruEcLpqIvGcQGGIKIC8s545LQ6cSWoQuAvAdLkgYteVmI3s/YwgVk4GvyQ1iQ0xTvmXhJ
C7klAMrr4cEd7j3/l2qsoJ9R3Xpj3FvfzCiCdJCxAf6kJjmCLo87fk9wNUnoppDyyq2ro1t6u4mh
7IYQ3Tuxy1gmwKJ0z0W1R7chasXwvEzWfUKTIpya26K68tElkYhvmM63gKojT0L2gDFOOFVXtZ1A
rCdKxPPJOZQOoIjmdkzFvIWofmB8l0Au19lTheRKhM7wKhUdAtW2D8rMj+QksI/UMw0Md2iI7XRV
8CReun6b5E4E9/B77uArt/S6rMY6yMvm3i9eSZpFUCRDr+vds5yjK3EZVU0IM8UseUa6HNXJjZXd
eUkeOPmdi+c3bXfrpkWQMBHCN3YzcA1Y4nDjJMUrLCHusdbROHz3FwYUAs6XHmPjmFguGOwP5nfe
NS+9aaPMBnOohZmt42/kiHSBTDEnf+pKfsthjDdxAUBMGqDN9G7KlyzFaMGfrBvQb8JhYMfGs2PH
TfCeUJtsqusqkb/cYd7nGJQhs+HxUE7XFiC9luoewK/YlDOJROoe0YjaVgjUqqtv82LcWabYMLfZ
G7vMg6y19mNnhRBG3hEPcazPdoNG/E3d8q5jYxZiBPeWla4bF2J59SlFE7Fi79LjiFz94GxEim9n
Y5C+aRh/I6VJt6AUextWWzDvlRMJxDL3NwtFA10iH84f+aR/JT7iBU1n6AF1SLe8KSZm+aUIUoAi
CfmCDmRjB5blfc+QZoYK5KYQHao0YExtpdPtekm3o2wfG2aFiY8kAXVB2s33arGQyg43dKmHeBBI
y3I7mWDbMdwVLv/N/BanPWlklFVZVBVY5BOKKoSewR6g03BBaK2LqY9VAq0imJFYca5xi+VtDfZv
y8YNpoPvkHa6zj2IN8B1fJdRYPDysrt2ofW0r4n1ZxqlE5J8LgKZeUlI5F+DMSMiAsscVEqdC0UG
65nYFbzRe3HvJG4fU+bj1BVkY1r/3qfNt3xcrnjNXiAsfVhaDg2qCj2vXL2RdNmWpffIRP0E84Oj
N0OppYSd+myUiEZHYGUV7u+qqKBq7A4PfmPzWPjJsHUZd69xXJ5rWsu4gZ7BobbdP6kcG9g5pd23
tpXQdq6LPrIgMRxIViQv5eA6wcBTEgBgwAMIe765tryZpk4Gcw65K69liLMT6UIATLrIL/CWQgF4
tqgeIHAFanMJBVCKDGfmUxpoiI7oUt56RbYDIxbXFzSC0nmgmxlrHUk+/fRnEqKM+p2IJVYIwlov
EVqbGO91NyVEubhiWw8MfPhXop1Z0iLQcH8Pe91tslGHZQVI2kmkWHF9PyPmwep803vF1aim3dQX
FqTBYH+JxsGWysHHMLVwHjVrH3ydXNcs/TMDTgHNunipcRuw9kTyNA3uLMjIuJD6DhxKaOyPp8wo
wYRIZ/BbWpomylrsw0WrJpgSdlX2w6a08x5FqfB3qEG3c4v34vNb2qfbIjV33dI+u1QE04Kk3B0W
cJiqB7dNNk6fvGsLuysXyKi7ud/5FlD1nt0AV5fOHsyjvVxE/SK7PV1K/t3Ded61YCZetVPbbLUj
xd60pTyqqUHRCOtbNLZpw9t7X7gdCPlLlh6tQtBDI+A9UXh1+gqymXzKIdr6TQvoaQX1mEs7UP3E
NgaochhmybzA1Dq1N65VsWualOBa1rpEEK9S6xdGMs2bZc31tWTU3HiGwGJ0VD2ygGKIUlg6/ZxN
V8WJlzmQ/VHer0Z32XWmHbLTRTe9pnAXvsVFv9wJv5y3be10N04v6xvtC/5YAIryMOVTUv4EaLBR
qNgmyO7UDXO+f6UbQ9Y0tbHUc54ytICHLAk7Chs6+0K35OMWOFmzm8bFGQdD8csupB0ihVZ/nHrO
7yV13Cs5SO+3C2VtiMuV7oW2yZlhH1n1xNzOZDNGb+YorbHdCOP3UQ/O8qEuZBVRhZ66AiI6+nzd
zjTJ1gRZZXWTP1s93g4XdWU9mdrHoONCG/fcj69aZJIsknAHMDlkBDzw+95CduINEW2yLw0syZou
6mixpDgk6PyzJermrdvCRKd4/nxtPu6TkbVEnGOxxYb3BDBUMwr+TTtHYxqX6kLL+Ay2nazZot2i
LI1mG5iVI+DK0VIF5hFKId2V6TZ1eiW/xrIma6m4JMu1j9lCdjQLeyw6953WYpe2mLXm9oUB6Mcf
mqypeQOiyVQz9EKddmMq1BQNvI38+88/w6np+b89ROKvzoPj1QgZo64PU9nIQyEtZECZRyDj3dlR
qtCUobJyQwIL7wNEkOsLwqsf93chA/3fyYmbq7IeBFJBmQF0bVmHjMsL4LyPTzjx1+fChvyVsfDl
pS9uG1nsc/SMhqm8Rb1xV3T8wlf5K/v/wcqtuXopI24r20oehUxoii5YM/8RJUufEhQhdVABkXZM
u27Y2CpJb6Bj62WBwbAr9srOOiyi4ttco6TgUpdvkOqcTdQx3//J4fO747VBA2nxBHox7pJ9N0hV
f2I23bwWFcJ9oK0yu4YjABDQVo081eXDt04ZFOoYoWpYetnZy+cb5MxyitOu/GeC0dg2U9LKnAOI
ckEnnyZw2SyofCqFgtO55CZ3Jhqs9cswoYd8H6/UgQgPrlUoK0ziI7WsGx5M7rRcCMjnwoJwV28j
4Cs9NEl2gHyMf1Bz3aGZJbXceD4fDgkhXtykswKg1vLQdQN8oG0Dvih24b47c5bX7EsKEesx08Ca
jAqd7BKj1EV3R5Ze2Pvnfv70Ef/5WN5QFENRARdpLfo46wdpa9CFLyA8/o41P9rxp4/3z69XJNFj
B6bGXrUd6tceTp67yaVoPvb+hNwOoAx+50HoTgQj5L6u6wUqBjlwxA8zZQKZKiTqguUkZwiyzoKO
Vl/9pjZ65y3nEyb3jKBWGS+5WpzbUqvIVi8DEGNZi6CmrkT1i9l3k2MCPl8CgZ4JYWttOTkWZkww
gN9janILEEZcO5c4uuf+9FUIq20HsA2L8H3uTQ/pbF5skW1Sc+oloQX6+bk+s1XWTN25HDxtBsH3
g4E/cqFgHypRd3ZUvn/+gDPyIGStG8d6QjKnRb6tlrlCc1+YFhjNWaFINRJicQytnwrmArolsDbo
M7YhqXE3OrOhIQyBxIgK5v7+/I85o7RA1jTfynOyObUNZg1DGfnJL1Q8gVwkrHNYIEek3sCZ2u9e
Y4djaoWO/xNiwyF6N4RX2wV98Nk6Zu218B8dvS3R+tL9M7wM+mo/O2lAvVsFaJqunpriO0/soOcc
LcALEfiMwCpZC9Kl4tQ0aEa+b2fIqqCozNF3cHKzVc1dW7wZeV8PEGTu6zet8wt58tmHruK+NpYS
2rLc/dg6ABPOqktV6DGjb6U7QrnB7it565eddxoqotq0eF1vXOZBMi1Lyvjzz3YmO+Gns/dPxMnq
kbKsaqy9KNuX1OG/aAmB/5GUsHepTGQlMF0dR8zS/Sa/JPtx5sLjqyvCZC3aQ06G1YZR/MtSzGaP
SWYfFX4r3+oF1WpZF1+Tt0e+/t8XlEhRq0pkYj8q/64C94zo4fnztTv3HqsUC7JSgngixfGrxZ5k
jzPUGk0z47p79oavwcIJX0Uq1VcmGXuYxym4eGvCMKu5Rp/o0nV9pjxcc5MzV3TQCcrpnjkNGGtp
W9TWRiih8pD2kzPHBatsEAtSU+y9SWZ3tUhtewMP8NwEg4MqmDh+0kQNuGKB3UHyRqJ2D6RVFWgi
t96mnzt5Yb3PBO21Ol4Ce3mrLTmWQqN9P9rdm6lnaKmMk49ETl3I18981bUs3oTeQioF5sfUOJh+
ui/U4C0r5d1ZFeSwWzu9RMM6c7+tyc6J6PqkT6kLp/nmOSWiCWavf/h8b55bq1VwSZfKS2RfiP2S
L/ceg8EMZ7dZ0m8SwDG/dsGtCcETc61eTUzsJQj0h0QW/hB4YO4GVGp2iQ98JkCt6cCO6OoByoNs
P3lM7KyRwpctYTQyaWpjlkTzPaKlfkmKlqKuavq3r63fOmyQ1IaBcQIUweTdtz7bnmwaE823IG9d
CL2nT/FBssdW4SNvobjhdb67l4IEUznEWYJ/FRdO9rltvIobDJSmCm1mdw9rgQ2ZstBPXuHfudXW
GHrNt89X6cwrrNmu4+BWQiqL7uuJmMdcltamN6qKIJTkXOA5ndnIa8YrtTxNLcHpXgwctPkkARty
NhQAWXeJUP1dyOvP3cZr7qvK2JwRz2Z7Z8I8NXA0xg/uQABXAFt1QhHIvJA0o71pFzhNuW6mHxuH
u2kAKxAk2F9bz9Mi/HMbo1ZiXWGn3t4F/SWZ6iU0aIIGlpruPn/AudU8fch/HtAbb6BGzhzDanPf
gl/tTj9m374qup9fe8Aqn7BFXkxl7/F9I+yrUye/Z5ig5ikqMPHVT7XKHyRkFeDVC4+Opul3pQJi
okPoBGEVnl2xq/iNKn3YY+wL+S4ds/v8xc5ukFVEmOEvnbbTnB4rXMIwDdwTsH/BCsWFXBwgxB+K
ptsKDG87fiuod+GD/cWMfhAl1hISpNcYAeVYwIlXvhXaZWonOwQjm0R1aunvWe8hX4M1ahbl2dKq
2BSMvkrfHn/LDu3ecPSBx91lxBoPtbGtV3eWA8SzBzbeiGy65D38cbjx13xBHzTQRgwFOWYOiSYK
Ty3PQZVqeZhMtRRQJzXoC4fk4z3sr7mBGSstM5tkORLabogNKS3RhYK/J+VXn3B6yX9PyZiDWamp
OgqeY2yaY0Q1BZj+BI18/Hw3fRw4/TXZr8pp1hDbJ4c86Q2c45BYlA6wIYtjfy1x9NeMv35Ef2XK
phlcKK+IHSe7h1OIE3jzsP3aO6yOeklq2ZUY8R1QxRyaYnoRim8cs1w4cOeWaHXK6XJSRO8zcZg8
elU4IHb784Qpv/f++Z9/bseuznOdDZA6nJwWWqew1ODGj5vGe6xa/zGFtDvE+QAq+fxJZ86w765u
epXLbnYMpAOgB0gjMi39Db5FEw9OXh2cZWyvOoyHtyVfypDMDNg82OEB7VQBH+U6fYBZ5fg9Fwtc
nEfX3RrPOLeTLOcLK/1xHgp0w3+3e93C76VnIFtr8TLLCq2BS0t8esH/DV7+mvRHWoIpop95oK6I
HlqeaRkNQ003NZLsx2F0s+vOHZot+vvFLofnZAivX/sgR1f/AFzCfXBabsLEMuTApsTewY2xuvX6
ie+mclK3ZgKax+2L6cYD1iE0/TyBMZsst7ism32bM37ChjY7MZXywS9bsksAarkdi1Jc0Qk4oiUH
3MPqWHLtlzbGqnrKr4ZpaDdL048bFI3+N8amMuw7H5ZrTTVuMwmUU1XOXtxllQm7sWBgCNdOFcoh
o6FweBpzAX5SUtkUmJwF10GGGarFBI+oRrvDc8dsQw3kuSCAncDpCf2mAbDevS8pYCUpRPyTUVff
YL/Tfk9Gm+/qiqTIqFiz8exlihwfYa+aMINdwAuFIZOZ4wv79MznWtNlmmTIJpXO7DBNOjLWlvI6
6ACZGVpMtwEc87smclJ+d2JmmS6/MKk4wzX31/yXheWZN+vcOSTo82l3hGjRwIYI5CMVFnPGnqTr
cTDevOaXzFLM8V3eBqeNoglAQ5+/+5los2aOOuCBwXmtIXAQ0Udb+ge/7NEtuzQtO/fzqxulnH0C
PndHjpr8sLujIj+m4QLn9a9b6keH7HRP/nNbjTq34cWDP7s/0G1zlQPI1wXeFd+VIegyO+c23ye3
NAvam3ozXZe3l/S9zwTQNWnUr6gvASCrjnZe5VOUgTIX9aRZ4lRU0509OqcWmhgvdY3ORKm/BJB/
XlPkTAC3llbHsdM/oefz07LSS/Km515ldddgMAIQjMedwzyo5gEUOgc3MTVhP8jxWreyjlJp+q/d
/WsOqQuUuJ8KSY72lC8/ZjIO0LVq8yqchZbfP9/O515odeOA38cqIVznYNmV2JZ+6kW4lvSRAvG0
ZyzNnqyE+Rdy1HMPW90f7tx7+STIAq2sbzY3YBa+ucuPRYFMcLFXcibpWxPB2lbg9MBf7sAWtwww
dzgB+sAQENpHAQO49+frdu4xpzbZP5uMlnM+mKW3D00NmL47AH8tBoyyyO+aORemPB93NPy/WcI/
z+i13dvQEjpJ1rCgrtFGm8ed7/6o+bdJZ0G+gGgCxcnPX+hM4FlTxjDw65MM+P4jA5ILRlf02Vua
J4A2L+XK5x5w+v//vI23MAyWW5jkpG21HZd0CFnlvGnTXaj/z/3+KstMadEqWTD/QIUFLlTbqwfe
iCqyqv6Sid+ZyLKmkEk0mwEisclh6BOJMq79BZHYL2FI/L933j/LMyQYVnjCdwAzJ/l+bgCgTFqD
i76quwuPOO3ND+L/34L1n0doWZxMxzpyaHr/1VTOtq57IMc1lqwEZrmgEOiBssCFZPbMYf879/3n
aUOpW68ZCDmYjj4oMfyeM/5LjWSzdP49nDMv3GpnHrN2pR1bJFE5bbsjJe5NklvbrmbP2vS7vCGh
kfWlyH/m26+psRXXSes6roaopY68oQ80vdCmOLNx18RY0aIP4owUJoTZ+M7YcOtnKeD/F9bnTKAi
q2Mxe7klNdBsB9Rg2WYZh6d06EQAH/X3erHevhQ81vS33EyUam+ujzNtHno2vkImdWel4/3nP3/u
HVYVGMZpFJZAWXKAmExIMHvtIFSNWiAoL5GTz32D1TVIhfD7ubdBmM2HKWRWVkGDiQ9RAu32C6fv
3CNWlx9+2GrdJTn5wKj+RhaJApyiLMMEWK4LR+7jR4j/RYkhfg/w7T1U5sVlEGdkJOod/8KVd+7X
V1ceRIi5ahN480H4LTLOuKOzBvvpa9RisYaJjayftVV47OBORSyl+1aI4odnqUttjo+jn1jDw/Qw
LnTMcg8gBH7fJNXe5taEmhFCNpS+VTS7Qh1x4Vt/HJTEGqW5yHlw/XYix7zMWpgVDWDC2HdG8W9z
s7xLYS4cjI+DklhjNiEML4ANZ/WRju4T5eX9UjgX4sa5r+3+97purBqVTuvCSnQBepsn5V4ATBWI
FpINn5/qc3/86lQTePsKiAIsR63arbKBT3EuSU+f++NXx7lr52xCXwiIG68LZtDoQDbLzaUC49xO
Wp1k2U9NVXYEv971QDAU5tlV9T1QaFFfIF2qsM2CsVu+lJghEP33Q5BiqrN2aslRFuWeCBnV6HL4
EGT9/CucWao1DCqfynGUBQrOFkuFVjmGvEDRf+0crK1g6q6WRc5rchzrLLDlDzHobSoe06IODb1k
FnfmsK3NYDhvHGeEI8BBpPQOJjM3YwdR2J6zPmoIQklhX3KVPNOAEGsEXjsWwl4KnRx8522B2xFz
zVMy5yDRvZQJ31vS3/pFcl262R3VII2p6UvJrfgfUJ5C2QeUY31khIejB64RSKlDLaPPN8HHFyzq
vf/uMaj2Vj2Fat0hzRL4ZkhfRzaYIDs6WNNmoG2y/fw55zbb6sjnbjK0ILj4B/hjPzGSfKMKPG9J
L+m4nAkpayCYGZ1q7DDnOMKQMmDqx0Vs7rkFWh15tJjbjCurPaaOfi1HEKZF4V/DWBHiRBDwvZAJ
nttfaySY9jMGbSPkUTbPI146VjyMrRXOPq12oPyLIqimlN52pYJqT5lgvES6Mm4XiiLXuNr7WmRe
Q2EMuCWQMUhaODwM12OXHVSabD7fAWdiJ19FZhtNbKufEDszON2jMnvNGAG1W6qX2fIjdPCLALHi
QsPwzHZbQ2IWuKpVpCzcA9pqOxhf16FlkmvkwU+fv8yZyLPGxExp5yYsgyi7GSUBS3jqQpV7j7Cs
uCrLvIkzXfz62pNWuddcFNpiU+H8H2dn1tyorkXhX0SVQELAK3h25qST7n6hOj0gCSFGAeLX3+X7
1MfnOK7KayplbDRt7b3X+g5jfp9MC7Rh9xHa5kYI5Kz++qlnnDcJVpqhhMb6+qhVV6+0nIuXOIeB
AK7ocm8aH05zaIK8shNcWFDnTYDwDw9kQZx/4AUU0L4Lx5/WkPiAR/cbrpi58pxL8+30/L9uocIi
uxQspj5KEqy6ocr6Alq7EZbbLTzyFIEG/VoDyqXZdvr7X48qACIYFbwjjvX4w+fJ1sNFpQ7plTV5
6YWdtry/Pj0Z0K6sW3y6I2Q1QSOYwDpgzJ+ldFcOgUvf/+wQQGysKSMC3cp14o42MtXt2Irl2bWD
v/t4il14xHnLlLSyJEOFnMCk/e+AGd2JcTr6tQ2vBDMXXtJ5oxQZ0JuhpxqGE1W96QxEx+Pr1EOg
W10JuC/9gLMx9tGH001lDlRlN9z0hr7JSRvoPvW4+fgNXTjBzlulIJjmMAbtlkOAdCJT5S6cp/XH
H33p5ZyNL0bRIv8aAyFRhkdgutKof8B633jetdrIpf3w7HgX8UDqLhygpmTdbhqmR1YHt0HR7YtJ
fLNVdy0Xc+k5Z4eISIICNeWlP0JlhdauN+CO08CD4YV4h5jjyly6NBJnR35YLlWlW8zVvBl++l1+
34zRlXPpgvYhPm+HiuhwCrkC5Magb62ieY8gfKtV2K8IpIRYEJlo/OMsoyll5XytjfBCZ0p83iKV
awdXYujJD6JXD6XKd54FI4M9Sw+uJxWIM/DacxpdYO2Y6rC5sugvvMjzhik4igctjPOw6Ftxtwzu
qYCn58dT+v+Wlv9Oacbhaa7/tSvmRV828ZK0x5j47RZUG3Woez2rdWAqdWuLWWmYDyZQRLA+1l0W
LmxE9Xrw1zl0PVVWd8orV4sqo9eGDWD8OcWXLu1G6NBh7Reox2HomnEVJ+TkqGiXMjODdleudhdW
5Ll/vyR1Xncx3oxmAW7WdwGEwTN79NyVE/2CTCQ+59eMc52X8xTNB8+ablU0GssyNsFD14tih4KF
XRGT29cEaSmVskGazFTBvPGjXO9zJLsfq4ENa6qbfDVF8OnoPFJtAGRXsEIMgr3JWX/lq16YJOfG
uR60vhrd18OxdPmPxZf3LPzkBfrcLDeAbXcUeshyc7hbpqzu13UZvS89vzK/L4zieXkzcg69ODOM
5ThUMwxWLX5HV4GJNi2xm4/n+YVj57ykWVNp8glmWweWgG+lDIN8BrpKR9OI0epKqHThIedUDK+C
gkbUETlA0/yI3wNrV11siK2+ffwjLryn8DT0f61VQ0KYwU6IlkltZvAhiwk9x5bDYoX3DxAeiofP
PIefZ+pnxWvNBgsjIFIYndZiGDcF579cPPs3KgzUFV3Gf/8eXFP++Xsc0XE8OFUeBjrFG/iwiSzX
XnAvekH3WFL0yrkd4/P+vcfx8wx+zv0xVCqSB3S1Dxs0FeqsqGwaVWjqGHy4M9F4ztSC7t2P39+F
LiSkFf75w3zLOl74iziECKGQEwrFqp/K5a6bEnU3jQ2QOBz2jyBjqdTV7Ddny3vv2RfR9QNcr+bk
flReAe8k+qw5svRlAxj9x9/tv99FeH5BLn25yJJF8T5HK1RTpNSAp9p3aUJmnGDeqoMFwsdP+u/V
EJ7fhmYADLgzfr4Paqdf5tCLVwXtqrd8Kb39Zx7BzwXw0RjLJamXfO+75zYv0kXvhff08Wf/d+2Y
n+vdq5p6XR7r4kCD7gm+dRqeZvSRuO6BBOpHWS0P6Ib/wfz5Wnn3v0eGn0OTIwiLm3liMDkqVQ2B
R/VSAfYxL/CDGsWTgc8vNBhXVsSFsTmvc8CWVi2h7/J9ND8nwJYl7S/pv3/84v57VYfnYvgF/Xak
pxj3oR72cd9C67SwzEjoqlg+XsMzXfoFp8j2r72QVmiMpS6OUYTYU7iG9Yi+RjZeCYv+Oz4Oz0sd
usaOQcs8h33qgEY3WMxNKquWGe4aUEMr+cnHnH7c3z8i6IyKiyIB9asYdlWsVlzxO670M7oUbWq4
/+VzY3J2ckCiMoRFRPP9pKcMfvppmTm/zerpWhx5aTjOdjxGltP8xQOqBb44J7k37NNi7Cuf+/7B
P18UsaDVSoM8Ws+GX3R5F2MFTzJ58Ml05Qn/HT6F5yJ+EqKRUalWHkq0CtaqoVk4zfMnx/nsJmRg
KNQ6Ch8mfzqW5W8JDSanyOdDw0WGcfXxO7owZ8/LHJMcvIq3jTyYmK5auKohPF/Sppy2dadhSm79
rx8/6MJYnxc8ksSjjZuIOFTtrwWWsL59h9HL517VecFDTqYLa/SJ7jUFII/adJ5+huZ3UYKQEVxZ
DZd+wGnn+mvZldDAI+LAKeRFyBLXPsDTw9KT1EeDxfpz7+j06L8eoeC7lBREevtOhvtyQQmzgOWT
TK4cfBf22H9VM3zcacsEXrIxakH113mwG8Ofaa6vfP0Lq+G8nJHg2g4xA97QkgdbosJN4V/jHV2a
pmdLGUk+WXpDgTcT/CnQBcL0exdic036NIqCK9//0vs5y280c54M42CKQ5+P2TLssBPdnTwrbMM+
OQJnSxrQpoQ7eNjtm5kfAs9tJ3Q+j3PyGPZk86k5dJ7h1WxcKkYaLAXAML4IeNW/FaFGlgahbPLj
c884WwpROfMaN2hvXxf8exsC4xe5Fo6eNS56Hz/hwlSKzlYCa6cI2yriKGAgkBixCl6eRHdXrhCX
Pv3097/WmWRME8EDHGw0eKqG7hASvf34i1+YQ//STuuqzBdGTkpB+DB2P5JyWJXBXaBePvf5ZwtB
TgNUj0EQ7+NoDDKFz1W9bQD7LDAY7eem6b+qRbaibbTAOZNZb4vUa2rZQ61hB0muuV5dGoGzhQAr
e9vaBSe/scE+tNBWKva5wT2vDjk0PNIm6PN9Q8ydq8QxVubKeznNvn9fCaFn/ee8UTmNm9bHR+dy
Tks0cusoTlEJuHKKXXgp52n6AbUf6oHcgSMyQIIw6rud14vly8czJ7nw5c8WrfN6MMKk0gdKe9hi
LksRrYTlMSgqANpCJwqF2thPHnwOkaR70cyNTx8/+f8cgf94b+cJNzskUyAWeM4scbzmos20jX77
RY9OeMOgx4cuKepDcpLPw9oNDoU6rn7MjP4yHRx3q7y7EoNceMHneTlUkk1fhr48dMb9BsNw5TH5
/vFvvLDuz6nOsiON6zjO1iSa12x5GWex9d2X4tr96NLonX7SX1tW4Ee4d9tRHcraGbhddj458sgV
uyLh/TPUMvwmNy5/nIoEPu2ij6tP9ZKE5/ruGN38k004+Km23U2NVWlgywfnL5vQ5rflAAfmj9/g
pcV1trON3lgvfRfjFzZNczKTl3BhJkKv2jzgVybAhTDiXNKdTCULp8BTh8JGpE/RA+j2fm60S4Gg
g8FTHMit303R28c/6cJ842e7nFeA+Vh2Y3GYwuKJwDJ0Lq/1Zl746PNSRutyEvOgLw412qzrxB5G
AeTTx1/7wkicS1pheCUS2WG52iRaK/kNReNDBz7Bx59+YQzCs5cy+9JJMeDONIVjWgxV2kxQPQLN
wBZgnVSy+/gx7MKK+f/f/1oxi+pObBq4H339er/31ve38olt2fYIQnhWpS7D8ZzV6THPfoVpnXop
TMq3IuMZXckUJf60X/Ur/xAelldArLftjavTJm2yZ28FZ+P018ff8sKrPsfjqiSBaOIUkquBwfN0
HLOJD9VG0aC58rovPeE0DH+/hgTelTo43XrRgW7n6ZHI/jcfr6lAL8xDdn6qtEXoQiAADnYRReZP
LX8CEcFeq9hd2FbPObkLZwU8eUVxAHqX/46Tidx0SRzwleqQFFryLt7z0MlVC6dtZCOjJJMhROZo
JF42pmKhzGQpNZxgYTX8BDrbuB8RHFzp1fTphc6h8Ly0F/nQfvfhQg9wS0u+Jf3snsg0yScdTHyB
e1JZ/Yx8XnTwK2Cwi0MtLN4HST12GcxrG7tBo4wPbGs3tF/gd9ctmQCifUVnsTxqqOpgwU9VeNMX
AWw0bNncxHMM0lXFZAgn/CLqn2XXcw8S96j6WQXlsJ51pGE3XfBgN9djDiRasLxXsKi9r0yMzbv3
pdmwpBFwGU+WekXbHJL4ZDo10SBV+TrQRq0rExRfJlrAmpWN7SYIYezf9hxkEiOGbT/UYK/GAdly
uO6lMD6DILML4l9Re3Lp96hZudCbgKWLcnnT93o5JpGb4BQ7FTAIdx3NIN8M9gELx5elqaptaZDS
XlAry9D8Gh5kTM3PTjTVTdEt5PtY1Pxg6dQ9tsrqHznjxTGZoxmkEshCt4CmBj9i2fjrJRnjrFPK
rk1TTT74sHW7piIHycBP+hzEC5OrDL1DBWgV0GbednHbPHAeoYQA4GHym41+cBcL70/depAu9XhE
B1nLKlCc3veOd9nSQHLk2gVePzGP+Bt8n+hPG/vzmOWBnh9iGL79rpEpP1iduH0H9vvGihnGK0Mh
ui1seMWesVDclU0xrRyBbVVWhiH8LCfnqsc8isssgOL1Sc718FhS03xnYW02uV9EX+fJDnoVEYUm
tdZUOwWLsPckFpB0qYIhTAeBAvwXv/QN2m5Dsia8CTIkLSC896amegy4GbNmCM2KT6WBK3MnevzR
NTj1yAh7aJcv9ovXTfZLbTAtOur0HtO0t6n0awoOxeAv675r3eNgVPUA02/xS5ac7EmNpZkFeT2h
10vAOBNVTUiNgF4yX6WDkVgBQ+gy84zP730gGmEyXveH2Cv1XTjVA08FJFUQcwmJQa8kAIp0qMGe
r5AxQpg91PYHjCTrrUgUSCo+730Eia5X9zXcBF8c6DyrGP7OJZAGeKcpDkXgQuIp6rMk0Aw50W66
zaGyE/DCNkzA2D6v6DqHl79bz35FsxiwvgGe42W0QwnCvizwyXhvZhAxwmLofncTmUxq0IRi0qQO
UcVVNYU9OWq0yIkWUAgaMuYbCTnRurD1dBQwPHqpYE58A2fk7kFxhGlIN5tObnAnaX4MTXQKbYEB
/xN2liCtF0dkE5acHZgXhGuk9fPnAA63oBcU5rsspnGnjP9N9cbcD6Aa7Up07T86+KI9dEUu7jvn
kR3tZrqeh57um17XG4F1tTID7FFYScPdWAf1ljV9cC8rQfalJ8csOPmya390q5EbfjeP4XacPLiN
55UJ7yQZu19xaSY004f5c8OIO/ZTgC7IeFm2+J7xN4T19SZEc99tFbQOfJMYuAMgr5FKWcW0OySW
1Qe/HtArAl3lsM3pCOQPj4zIRD+PyYqOU3JLEgu5PfGfW/iVphBplJB3R9B4V9W0gjEoi4BZCByc
HobGWxM12XUs+7tZSvsbHtrhrgiaP23C6bpwfTXtchhvr72TS1Q7s2k3RSYEo3w08aOwcQAwpcf+
tPlcbr1FgJzSBa3NXB8NN5Mtmt9JFE6vsaMWNo2qOsqoWbZR2MK7I5ladJ678qBrtJ8aMvm3pqGo
DDpNssZHh0w6MB7cm7xsNh5KoruQ8/iJMkdeWEjJjqkKYIyhgZO/l9e4uOfW24DisaxJIVi0yfME
yCUSw8sbJvVpTE+xAQ3YUcIzdW2bsAgAC4hgEzxPHdItDtv/N19q8iWZ5/JWyAA2+/GYv/mYqrdC
2OAwFaDkNM7Fh6VF0Gvz1lvF1hWboSDNuqpEedd4poUqOWJrjLD82sSKHByncKPitr1ZwgLkmhJW
UtkQdxJ4bRzAMDXXNwV6FG8tJdh7SO7TxzFI3I6Xot16XACJ0UTL3gPuZmV9BUVAQesfeCYQik2f
lLdG6PB7IrzyMWRFhGnjZrfu/Fa9MPgMALclwKgBINM7xKa1z7XyQaaLumJT5aTchLwA/4f1yWsB
ff5Ti23j8WQ3vfXw4ZuIz96tC2BzLnGnBT5FKJPqKBreRrHAun2WVmU+i/qfLgq8gx+q+A3lgWoD
RFTxNk2IGeYQVu4zelluwTvIoaKO6t1ERoWW4GX8kuipuisGwYH+qdvfOW3kXcBq+Q3FnvLgjVOA
Y7Twtw4Xzr2eBE1hFjCuoWCVO2DFwNpqvdneiklV29gj4XcK3Pmw8RqH2mDYkPx2iK39Llqv2caT
8urVUuTRbyWjbifpAgKp9tXdXJpOpE3D60d/HhIAWYAA8Zu6eCXwgfN2nR7ip3lu5qNeovC7RXbw
dargt+/LGW74ggN3JNHzsZJETNNKthHuRoFWX6NhQbNOCIp4QMEdT6C8WJejDNYE7IW99ajY5sID
lsKbGdkkvFxWUxz8UiMM77vqlKiNkxatH733M+9w1E2RW6Z07mGfoLhFNwtsj1fcgPUjIHnJetFg
y29q4FCgpXlGEoRuDJCbuO4WzaZojHhjmsaHChyJvTCTWrmetRtIwrsto9SHs0PVblQNNFeDUOZ+
mfEu48l2mQGg4XaCcYLdiD4sH2QYNEAo2voAhyJ6tKJr1zj8FvDW6IjwoB2dXYC5Ra9qInL/xuGg
Wk+yBwuL1ajj5Rb+ALU8nbGIJADU7T3sjjAAyU4hydMMlRFgGQkYFXOXdAgieP0AnRsyLMCnr0tR
qj+Avy7HxhfdMUA1OMXdvbnVzqPIOft+nsZxJe8AFEgCLD+0Uf6sZL9sY9XMW943fOdEy+8Z6S1e
XdzvYFMW7QvHNDaYYtzVSOfoVReN/i9blP19RTRWJ4SOQEb1zuA4l/ZrC4cS7Athqdc9zIAJEFS6
uBGERxuEHFDwjqLS63nu4AXSllG/coGs1wFx0K3mOHuqmYY1umzFDPNygHLhw9eArjOEU/N1ZKUB
EQLbF9i4YU0feoc4M4Qps82WacCxKdt6+ZXbtrirBNzOoqFBM/CErksAu8DoXWst5R3UmGjljnO/
2iLI6qoUvD6orwfPTcmxASzMs0gf6TyA01yLdsS+jMF6M0WdBbivViuUwem8ySWu3pumQVyVLrUV
xWrhVZDlZVRu6TzKOzjhJT9kQPJfldP1Kio9kAkCah+RxCW7+JTnqBfSDGlDXXBfI3l0S1lRrpdI
jW/BMPgYP38B0cPjJbmTmDYsI9j3vxo1xc8+gejCBLp7KRTq8HgLSmxLF8kVIL0tvLjL6GhRNDEr
hMrRKwm8pV43ZpRfT1lesuKhV62Tshn2LuqW+1gvzW9mCdpDSr/xfw925HcuH+vT77fejU8VgvRO
Mb9F410f4iQV8OVR0VJvQ4faWzt6dE2Zgbs5gVNDlDixAlkUxsQVYCKIhnEdTwp/AOFG1vfwVgH/
XfkTIqOeTYDdabHQ3001lDdali8JLdiqLnwfNKoevjTIjoaY8JZ9KcQUlEfij7jQLtrCU4cG1f0c
Uw9lRVwmBPMDANtcpNYwG2Vfhg70YmMPwsUAPgxe8tWriqZMwSxcHou5ib7qls8Z8SO67eDvnEH+
L5+idqiPJBHztxC3phqtOeAntUzOMNJbAKWAudLyC7ERcB8E94HvYAObb7OnFE8pzuF7T1N6Qwbf
PVX9ZLYA6wRPE5PkIKpQAULGc4dvJBA9MwlaUx+X3m2Yt+qOjjGGqZtPbKZtRPv6zvM9sMuSst96
lqGnBGuOAkYUFSvUGYantvfq20iPyxsmA1sXWCcAZchhB1CsO+CixVeIqs1J295v0M8xr3vc2W7s
3OcrNrvodRqte9BxSR5QvBj3Gkm+VWclEiamrAF7m+AkEckC4ItKryqSFFmHC0WW1EGTNaV2m2oh
FE5cCWc7eKFNX6CpKsAgXKqnsmAJ1DTMHYHLsWtsv0BsG2Q7FlQyXmVTBUdM9vxYcpt87boSKc6Q
JyvEF+0hYQCrUj2iWjzy/KCSmq08HGuZBpdlL/ql+BYJr3+GxWugUsApqx0oAUvWN/68TcLOf4f/
D9C+cOUfIjDc6u5llPBWoEEw3iMe4klKBbd+yhxwYXDiaDea0zYDlh7mbgTsZ7WaRcnLrGzsCPRg
V90bpf0br4lJi+6syr+Pp1PEiPXzGkLEs/Hg4P1zMLR4t8OJkGatq1+bWBYH4ilwsKiYIwvalRM3
M+nqezjumB0VHrBPnY9kyhomPPHJGPl0w/XRqb+FA7DYymScHayjiiEzrQQQxaf2XQG1+cpt0CBm
iy3COePLTiECMwJ8RlzMflWazE+sMlpt+6haWoQ2NX3F/Fte5yiskbhIuhncI2zELe7cNs/aE6cX
jlAijY3o9nMSWuy+UwPqHv4xsMME/t24gFXQRG7fmmLCBlAl3k3vGrdyMXhvCXIqb1VjAvC22g6B
CSPdwZkWXkk4nuofo/b9FBT3BmzHvDkGEQ/XCscMhIrcLg+aLf6DBqUhA9wy2tjAeKj/yfF+VlBM
Zh019Rqn6vIjr626jQbFdkTG7J6AUv+jx+6JlkBr7zS4J01m86neJKITALO7BfFFXHm4w1Y+HZFp
LpSPsA89xllpI++dynKuN5MnxR55C5zLII6iAhMZjFEGB/blO9fxDMKm343ws+/RNjwi40JSwseu
TQNe3824VmTTEuv9CH0+3A+b8jBRQbZjrapdUzL3A52LcYoLWxUA9Q5rWRapZgPvPFAUTe9+0plC
PDfDl/9YdL5eh3NZrOYlbjed9ZMtxSawEVHvvuYzwiDsk7oHmbUNbvSAiQXCcmNhT4gGTFIsQByV
qu/vEbbWmeB+sIqQUMisiMoHAwKUwKVEeEFG+5z+EJilGeJaiDhPDV8KFnh77cHDKlWkFDc61+PO
R7Zrp0lgn6hr5wP6FfKXdtEl8guMmzUBNiqeRb2Nql5t6BT5qygJ6DaA+Qx4VF7V74XoRhxPJUCx
gWp9zOZRbsAU6x7A45ZbIrV8VWHFjg06znZ1UaCPmdkCfp/YpWuHFBRq6ICOTZM7NGTW6H4KmVzh
gihviiaIYXALA+tKDUD00qH5k0RQJKWjyOWmtDkFdwBmstlc5CVyBCNUQ6BK0FvWS/I4NyO9kxa7
Yia0a7+F4Fk8gvQDTp4eRAWjr1HfNtqOq0oGyRom6yDT4nA8SBT10VMBQ3UZjwzoq4BtbJLU79bG
AMBVwNi+tHlIAQCd2JdIRQZJgRB7KIS0mahUCMieXX6z3MDIhjRVd1PFHkovZR9sEuuVO6zuedXM
/XiUJbVvopT82YCUhhhJ0Qh9NQuQa0MEOdQwizvVRzxDL0D0HLau3iM/Fb9xF7Z3vCyKgw/N4yP3
o/q7V0z+2xJGHHZqIx4/tuAUdnBchelNsGysOUXAgog1tSHcG8EFLF4BCrKHBvL9LwLuni/dxJr3
JQrmfTTO5Q7t3nLdKhZCXh75T6FGyl2DGLk3rQPtV4FuO9rav6FhyO46A6c7Olhx7xftcgwAxlp3
Savv4gk2mwAnFvo7lnR+h0bsblVxApQfUFm4kCdReazoEmH9aJibFKJZl4md0fq+2M3YIGoEVeo3
b3Seesgc3hVmpltWRmylA9l+A89Nbzwo0sAgPlESO6/dlJOSuLbH9qCU0/dUAZfTWmnfvUTYR91F
8ZHw2O0EyRGMLY4hexImZACzuSZPibHxPdUeKn++i/oUkbnYAPUSvaIVtNq5yPGn1powq6aKwWWb
DKixVTOgb6A82vy5xuXqjxSmevKQTX/ApRtWISVrXqOZyB2SlEGGDutxXSIDt8nHAV6Brcr9FLin
8MBkV54Ank0Oq8d63DvcVMsM9obtLfp91TZqudwFYYkXN8Ne34BDs6oKrHW0A+Hup00O/6li4Guu
QvJlgS7Yx86INFcWVTR+oLD3uic1hCsV8emBEDrBVi/09gLDsqF+k+wagIEPoQ5xYfUdxnjhndlz
CYszl0ccMc9cQMkD3sKqqwnOoKaN175AtNO1cbUfJwLhAafkW+0awJZlC46mLqpfQNSSBuizkn2J
YSi9NkjlwHduMA/GLcUD0lDAAWsCqk7QDx66OHienlKufkpnCwscFUBSSULlA3ykorccrJNbf1be
Fl0OA5Auc8GgXgcKOQgS4W46jopXijwIvPjjmGzJCWDYjBMO39aLXdbMsgEkEre3YIz775Qr8zbN
CItnMM++wzXcvsgpKZCL85pba/3T9l7kYAFy/7ZRo33G6SZw14/0fkIy5ibCFblLy7o1A9KKMziG
swl2Q1g3e2j3500XIPGNhtJ8E8Y+7oBz2b2TUSP4gccyKMCg33hwKn0CAlY8c/Ax4jQOSvtsHCwq
7mjXtNshQVu8zfnYZoz7wIazyLzMHtZ1PbTVTeyjGckgD/EAU0Xx4kEYc994LNmHkSc3c0jHdSWB
f1xMaTAkxjwuZTNt2z4Wd1o3/rZJJv+pQxr31ZSWZHEV2LfKWzDkHmWABUZj+TvwEErj5hvvkK3p
T+o6RBpW0C8KiNhH5KnRUhoghbPkJUS8OKO30MgtG/h5221X5sE7LCSXrbUd0q4ubvZz3+Ur3LjU
EyxlixuQc4o72kJljMPbe1VTMD9I6ZnNjPEWWwpgkN7AzhUbpG1qhKwNLnq3IcGMVWD48DUC3Og9
rnMLwNxg+bcKaAvywCq84MwEJn/1J9MeI3jVfEUOBkwZpCCbcKtxAPINxTnzNXSUN1jIY8Iyv4zH
r+B68xdJQzD3hlmrd+Qcwx8YvuJLTAxoeLHQ0T0cTe0O84J9UT5sdtK4EfSVsHk8Nm0Hj3ZDyWsO
lgb67Dnok4j0YJUZ17tejQI6P7LcitJ4G9qUwd7lQfXHasKPcJbVcgVARL/vF4qqJ9Yx3SVgg7/U
cTg/1zMqlphK3ttoSfWl79sI1EbO6WPMy2nH3Vz+KshYTWmzxAti1j7A7QYFYDguNJ18SJrJfoP+
r9yVcvL/hGgHyELYM24+rlf+33Prv1o5zsqJDUxZsa3EUEV0AAfr70oHNzHwswpc4pyW36vh5SQJ
NDP8Pp1de8weuS6vtAhcKDaey85M0JaNGJk8ICex72FMNFLvc2XS8FQ+/atMymUfW+TaUJWuHbKT
3wKNDszic8p+HJ7//PRx6HIUEPDFey6RQK82aLb5XLsTO/to6XyobkStD3GZIKyrHjj7nDdayOg/
v3XR9p0wITqG0DdqQILy/jBRfqeJvvLVL5Wmzzo+ptAfZ/AyxQEaKLWjgcLJjN2uWJNc5Z8zZwrZ
WVPnsvTOjwpWIsULo+iAAhoRmwmsZTl2q48XxYWOBnbW0cC8Eeys/qRdSPy7yP1iHk9NMa4JDGk4
//PxQy7M/XMDb5PjaPbzURyapW5vc5Q1s5IWxZV1fWEozj27UVVjJgx9c4iKPn5EPeR0qHjhekFJ
90q1/NIPONs5gBibbeVGvkfkfY+s4bFu24eP382FLoFzt25Y9nLYfKFSonNs+bipCzLva+9+steE
IxeaSc7NumUNWK30AnMYIxjNp8iQV7feQvxtV7XzqopHAcFbqL8P1qCzJGymKy/t0i87W92NEDDV
jpSB8am/LZX/vT1RT9Tic/BV7DXhyqXRP1vokOhWRR7O6oAPHx/7MfpGFnCPypqyT86vs6WOhITW
3UT1AUm0KpW8nH9YtgS3ZZIs648nwf+7U//jaDp38XZj2KEVo6gOaiTxs9e1CDkIF5vRqRAXUjmE
VZp7fHxTsm0fPesGiI/n7hauYcFLT4V/B/FOtFUIBDZ1k9QbVy50HfFKZaPpQ5SaB++IYBANHMi8
4aLEHBKNhH4rNdc3FegUM0zmfL0DrLi7dSSvA1BJkNJPYylDs66RCTr0aAoDgAVOL2K1AGTxHVk7
HzEE7qkPhepjPPSFD9PADkC9T+W21SHS1QJdkiUaFlNb1XOqMBl3rhAe4AKy3i6urHY+0AHrmLL/
MXdey5EjaZZ+lbG6R43DHcrHpvsCIhCKMqhvYEwmCQ044BAOvNI+xr7YnmDX7GQiMxg7dbVmbdWV
xWQgoFz8/znfkUE1p3yrpqzaK5XYW0tGxSPGv/au13WE1RsoTpn5gJ5tRgl2AsW47yudX8UmAumQ
GB2vcksjQQelwxr2k+zG0gbUZKva8jRtTPwCux0vtudzRNfPV+jX22bwxaOhavTQe8WgZGtLuuVO
+kE1U6DkIMQWmdXopiBSBgqUGE0IcEWHnr2i690EbQXBWz6KK8TEeTrjt1Myj17bI5jYxHYule1e
pAUy6dhWtmKTIJPCNWzWukZp3uZO9mTOwxbiCeU1qbFvsvS9tJQ/6VUIihwa8DOZXQfPzN9au9Cl
uFcVnRiQki0QShhhf4oY3EaEXz/5v3996RK/geJ7b5TpJMDFniFtqCCDQFP1Fu0a+8yXPwqcf71H
dKluhc6DozVBeuTgdoFuIW0MVewE+0lokiBdcx6h3fl70n+6RHFMlVa04Ej3O9bMzsHQe4rUTaRp
nxlRT12sxVhXQ0NEM5RmdpbBwr5rgmyg9459Lobk9wM2tRZPMzzvjqiyttkpxgC/SfcUpdcmT1Zo
iJ/BF/x+IqVLESsxjEgZjex3USweIkav1VyeGaZ/P83RpWA1T3VlJQUpd306WiuUSf1IINVMDWj1
z9pNM9hamEcJ6rsAsbhfP70nYmRRlfl5mamlaDB3FR7fWc+QMZ9hu8ATXD2rSlFN7jV9DynQuLbt
iW3txmbrfDSbNRLQ4g0h0gka3nYhtD9zUI6x9i3pCUXB1UwvjLE/bsbL7kAqbHwHdH7WTEcwYWtH
ZNPlMD7BbFysmgwdbjNBfNEcU+W2KrVuTZtUN1+f4In7xRZzuG0z0P6wGdphIlqV/RRWLDmjZz7x
tLHFwzyicq+bddHtVLt2UoSfYYpr1GNB/p7lF3qen+8NIPvlUM4wIM7aHYowyC4FLvIcW+nEhVkS
SvoCZZq24BDYFApagDFQ2bl05d8vyelyp5ghYhblJwh4sIHxlI5OYh9h8tewMuw9qs6xWU+dwXGQ
+WHXSCKD5g74HTsxoCWR6kEi68evn5oT49Ryy5hKpcXzpEogj7JDR+z9kI0HeN7OPJSnPn7x5GhZ
knEJStuutyffQkhMlYsNgZ7h7337xTCItNZGIY2v303iW2GFRoxa07nH5tRXX+zokjpqOC/jESLQ
Fh0vVk0BRA5kNeYk/ptff7GjM8FLzMfUEbsog9OnlRW6/CX633oOl8rfukJLeXqCOOs2n2c8/GL2
qIAYlL0XcR18/eknHsylrlxkaBF1bQUBW6aee60NCXPOzBEn1gLGYh8na9NGv6nG9IO+spvE6Bab
0ouM8dmW1s7MdRuNd/316/Ngn7PAb5YeS4G51soGq1W93bVZXx5aZlmXY5Q1wm2iabqdywFtWIpe
aijB7UePth7lqkLB+LlRET10iGQR+8xqh20HCNNVbbD0duRNZEAmO7HXGFHjwsdWBAXwJCG58QkV
W49NQ+9rMydoyetOcznODaLeqlYdhESymc/RPAT9gooOIloJLyFaoUMP/UmDjh4vzeGWmWV8I7hd
eZkNlK9Lmomg/ltCBgrBis4xTkuSQplSYmlgVMJjqUFe0I9xXlLelw9DZcrHAmf+PeIoLaKroz20
M4Oyp1Pwvw5wviIF58ikI1ALJLFWbpmpNRCIY4lJsOO5tGdh7NHQKh2XUuRA+qUabCeYIP+FkJXy
DmoUzgyvGTGLQi/cT28N8AVbiQnFq6ZB7ofSJr1bW0WSoy1eCJRoNLVxooTcpn0y3RU21X2KYuCa
O/wJAewwdqX58F7BG31RdwYPWxPV3jKfDxClP45sGrbACXAonvjkVlD37UjMIK+O+w1kHGAqwjjs
R5j3vQgXAn8sNLf5bA1DOrDKeVp4fK6GVYl5oiDmU43tnmuM2s1MqzawELNNEgRsq5K0EJhl7ALv
a+XrHAaOphKIWW51dOkcG3w63fGJTkroxqIXyyqo32R6GgAkw1wHQzp0lWUdzIneutokcIFn9qhV
iNuJte4isWZtrw2QWXUGu5wNB1N6liJormwb0Er45KGoPLmybW0Pv4P6LJrwvqbH46pvGoBDNec7
1jumq3rz8wS197mrIAHWEFA78nQLirL91KrEdDNpdm5tQ0pdYXtbu1OLuPYxN6E1TBC0aqXOddEg
Li6Cpiy0HM0JklT/Hml2+ZLZsE3wIi1CUap4RBtNOVepps8HKnFrVG1pe9TAy8u5Mup1lRpDSEj8
nsE9HMYdpIWRcVUKlLBqrt0kXY7XGsIn5F8BEkljs4XaK85DFAnhRrNLO5SSDNAk4LlxsMYDrIaP
ULFmpoV8jh5AYIOXCl+9vGXSusDtkF7tTPXF3AqrOH70Y61rBytnwEaXmry2c1JAgRcbW63uResp
Er3lTRmvENWD/bKjTa8DUU9SS8RmKhx6n84l5LAQ7CL/SfFAZw3gx3j5DC/rdYElZdPeaCb4AOSY
79BZkB5LpMWji8jndWJgbVBwA8HVugG5GzJlN1Ip06WJ9VjlReZH6cDcGfJJKHJNdI6m+HYqbS1g
vJm3zJpKn8VlHra81ndmM+t+YxaPchi1kFZF4iZpXRwyDEFeOVj4h5N0aHUAH1CM6XvdRLcar+Wa
Hlv8PYh0rg0YLEIoIGfTTfEwRc2zlTfWOmp1wA0sDc1uKmGbMoV9MU2gqmONGePeNCpoW9SZYWpo
SNjNZeMdg3M8E5A79MF04wG7qmZl1X3hV0orb+oYiWdmC91kFdl8a5cTwqtQsqjMCR08S2YQ/QsM
IXltDMenn9XbHIqACwc6LnCYHePbmOR4LpsBgcQwjrn4G22AlUsFXXA6vlZCwIlT5MU2sQc2u0Cu
zRf6VGY30lA99dD9sRTMEXqPdx5KhAqsPL9nc7PW7PEjURnAIBTnjNV+6WEYtz1qIOQTRGtn0w6t
9jY5vLiC8C8PpjbKtmObdZlnKLOF0HRKzYMxtkW1NiNnuEyRZB27NZTLyBjrsoPSKTRmJc/rMO2c
yGdiTh46pdkB6ulI/RuQ/YLRqAs7KF58BkXxuxw0vfb6eUyk2whK7kAuSV2NULYe0JR7RWNYIZZo
ouyuRA6HBbqMglaxkk63ZpZeCIQvScDx9Fqr9iBWkJWBzS5Qloah4x/xcM06C2YYZlt27NU0g8R7
iEbE0o+Swx+DohC7SpKSvxBbnfOW0k/v3W8m2c/M+B/WsUbGmpihILZrSmMNcTH29/uelisTdacG
w3FZoR+8r5pndhwj3wRExmmqAqfR4Kxq1nW0NlIb790dUsIjPqGrd4d9XFiqR+gIA+UIf2ge0Rfb
woK1ZkYoW3M/DocI75sFMwvsHm3xmjRbgSx6UK8FET52MnrSrYwhvo4aBUCecGXXuBF0txPDVvFy
MNZp4/YDwWMIAQnmY4QcuaJ9rAnxIvxr9GBJ14FCsfnIyCXiHPHRNx3Qs2W5mo3VXG0VnddjHtjm
OkJqmjPcjfGHWc83tj5DnxF7ebyGk8qdJQpNfB91YjWMH8JZ6WpcZdDCEuN7bXxAm7GJxiwgGEz4
5PgmIq+bexgXHqoEemYbneFnTpD+eZHCIAGxnRgjLxYBgp/GApW6I7r+gcxo2N2h2eyN8XPzkGig
I7qx8GGCrZl0tbb1LUvDxCLdAYmqlurXWoRUVYw71hCWztroGxeaVdSGYdM/wPHnTRF8QejSM19M
8FZHK708xK3jTeaelBcVPVD9zjyCITQ4qY5N93bVobNQi90x1Y+oV5rpqzyGd0jcCOdY9YZhJbNx
11aJtQZLPoZajoYtGGANZPbWpkZpEUcD3jCtfbg3/KILLMyZuriwR4ykg1fH1yhkw/ZCYKxCCY8R
cJRLr0ExKRndbMbo+02aF61lrbQYr+ac+yNEjn1ZwSxCVjHarnp2L8SdaAevNEdfwB+szxVKeMB0
2JChPRvlKq20wJCD14Lw2Owx68NGtI/UC0TlblLdNjSAQgV205WacH+K+zHZ2SbUTgBiY6Ffksum
d+H2iZJVC6uCpl6c8dokJsYu6MwRAkoh2ray0ZVqxmhy0WHJAN3Rd6MIC1TenoCfqfiH0N719B0J
eaO5i5rBR83pzNr+1AL8uC/64WUluhHD2SiwtzLhn32tdyY0vvD7uFSszc7/euF9orKwbCvqnFfI
IubdbqjaGzp0fkUyaF7i6rbg8ZlS3KlNymIPSnMgQ6Fxg1nKADYez68kt19/+1OfvNh+aikkQyqK
it1IajBWkLILb9G56IZTl2a5/xxz5KlDmrNDGMsby42HUbRbiHuf5mQ6s8c6Ub5YdhQhtqz1Webj
boSe1FalD1UexKMvsEC5wjhTYThxkZYdxVwVFYeGtNxlsVybFX82JdQMf+sGLPuJkrXGPKV5uRsb
sGdTl7Bzu/8TJUq22H7G3Ii6eUzHXSm/RegV9OyuNTgGxunqkxhLKreT53pKpy7R8RH44VWztNEh
6OwWO21u2Lpl2oSRxjzHJzv16YsXWe+jYpoaPP/ZOLoxULCU3X99+fUTzyhbPKM51jhWWtXdjrMI
VGOqA94Gpdwau5ENvIyhrdUP49R9t3uYZVvtJYM+hznxVWpEN4CzHAw+HYDzOfM6Hk/od8uLRTmF
gUhUDClGrIynUOjXsA0VBbskUWp5X5/wifNdBtm2HYRsXY0jmNl0AOX8SlK6Sprio3K0568PceIk
lgmkMOoVmYztYTdb33Wtx/RQ+GaU+F9/+qkTWDzWmppSJ6LtsMs5eaqVuMXaHeDfigN/PPZnysWn
TmHxOKNOzhUDVm6HYN7UUwjPhIdpJoh+ALD16/M48XouqbwFh+Q4iemw08EpdadhCg0dLFLK0ivM
+NsaqmFXciz5IaIqztz8E+/REtOL5NFJtJPAXEWvm6KBQbkPvz6bz4/4zZNLF1NUrkFZMM6IuRMl
7y7MRpsudAMx6t6Q8vpRpTbx+v4GIlCR+9A2wLGccae9ipsOflOC+o8Oz3NsYcOaF10YV5DtK/RW
qA/dYv6aYgi+GsixMT0Qq068jM3Yh1oQhCIbUJY2Ckbmubye3z9h8MT+PJYhUdJJa0AIdrJ3UvgQ
u+hgxom+GicYSAkQsl9fst8fhi7TU1MGg0UbZ8MuUQDFaj27hsRnXUoEBuux+TcPshjeYMUHRy23
hh0Iza0bS+NpHqPXYZCB1p7rhZ16qhaDllQ6Gwd87Z0ZX9rVNsm+f32BTnzuMil1Tq1CZ/aENz1L
3ar7QOrdmaty6pMXzRpngGa90fHJY/Ou6LO0z+i0Tn3uYmwy7Jhj6uvxjdWrGL7LSZ4ZLI6P3m/e
rs/Z64fplUadI6bGBBq+25t4SSK1s9iZyvGpL3085g+fnWF5I1gHRX6FDRaPHjvt4ev7d2L5/Qm5
+uGD016XKUXld6d0eeiOZAxnuJXxHM4oBmq6vXVMWNi/Ptapk1gMP6lWQ3HXjBhNZ+wvmdoBuHdG
M3Xq2tOfr49Kjl4+qM53PfgUqJsbEbTmZl9ejNI4lw17fEB+vb/6MhfKoPpk1WIudiSCR7Qj5iGO
s11E8wMsPJeVRCH76+v0+5PRncW7mqSiMfiM2ZP3PLrneWmj8SS1NQzL5urrQ5xQvlJ9MebUCMfh
bMYDBdHz5NoN/Ekd44+MFAdLoOE61DaM+Owh5vY6hrQJjAXUNRO4FutzcWQnxtZltisMOMA5Ql67
U5WD2dUpFFRFwuy3cdYmhxJ0gJuvT/bEc7dMd+1Eotl9ilm8AO+g059J9O3rDz6xPFgm2Lc5MwpT
jnCwxXUGPqit8PEDe45ZWl92HWrfDWIqEjeFz/ugWdE5LvepE1oMYdBHz4RE0G5zOt6lfNrX+nD3
9SmdSHug5Hi3fhwQGK9gL8PwqJe9vQa1oQ/TsoFFmMBIC6YASlHQm4wBPOMwkxVtsxITLFamUYqN
rs/oAFBRwd2vwSpVHS3WkSg1L1Ga4xHbMi6Rujptvv6upy7DYlBEUvqUKYavKrSLrM69JKn/3hps
Scvnbas0ZnXDDujOAxxkAaHt32vGLrn4NM3jzHYwCIq4vdFNHoIGcAezYvD1NdE/pcC/DlN0CYQH
bTHWcyNFR1O0yU4TcbRnEV6oTsUmFhbxvKsMBHGi31E+oEtnPFRtK785hZ1GaKoZYnABcSg6l5tx
D2UusiLH2Ir2TdONQZMo0FfwOIT2JJ1dz3O07BADEhJ7BsMGXQ1nD3n4hKo+aHHXFgrRQdY1zVuG
iVx4GhnGjYqwYCN2C5M80dQ+6yZtDxMJW8WgI1zrqu1upr60r+feJC+VQuSt36Q2fAMKrmTfhPH8
Oal5e92J1AxkU48P2BDaGppJtfMIe6XjiVmRcJ5HmCRBKGrX8RgjHR5upBKFNKoumwQRNYmq1WsS
kf4gs4TvKtIk1xMGHn88Ms6VYWa7AqyaK+BaHPQP0gGfNUUXNUWXPm4GuPZIBV6U6NFKqqosh0cK
fK5kal+rWMgb1N70wK4d8QqjWxNEGfAjEpEkQUG7KKzqnF8DMqDtlNN0CK+QxqYHyws5vmiUFETP
V6qbjcekSeJXFK/QHYhb22+PHiK0eKOVHFIAP8aoXU0tikJoBNW+7ljjKk6BobYAPYIjJBeIpgFb
g2YG7udIeRaMdJ6CaESeLLUFfLCRKA6wAJYoo5LEi9H6woG1bANELbrgddt6Q0nTe6Aj6mDgUGfx
1KYrGwVpv4JfNCg0IQJGhqcMks+Q1az2FYBAqypBHAdRZbbNVJJdjXrJAwfZo34U5Y3vZP3L6Izd
Vaci6epNzb47bV08QcTUfBdkbAKBlCGGZgZsMp/vxb+/qf+I3+vrf70A8p//iT+/1YBUpnHSLf74
z7sapfvyP4+/83//zs+/8c/wvb58Ld/l8i/99Dv43L+O6792rz/9Iai6tJtu+vd2un2XfdF9fj6+
4fFv/r/+8N/ePz/lbhLv//jjDTHqeHNu3+O0rv7460eb7//4Q0etz7KPEQP//uNB/vobx7P4xx/7
V9Elr8Xvf+39VXb/+MMhf1KTQgzJGcADiKrAimB8P/7E5n+icw4AGLKeHPzfcaqo6rZL/vEHI386
jm1A5moZJrXYUQcq6/6vH5m2bencxA90yoj5x399vZ/u0n/ftX+r+vIaVfVO4qQ+NU7L4cwgsAb9
PB9JzlmONwiNRx3GaSbR41JODoHPMU4QlSahkmfEdbqwu8NXrz8jNK93He22R5W8UWLTSeGSNHuL
cnQPe1Y/63q8k6V6Rt86RcP8JTUObOjTMOtv6LFCPujlR1TOdxqdnqDBvet02LEHPvszkRXyjYTl
gfUK/BVLLuso3igN8TBtlqw4iDX9KGOE6sEoKCpoMOwqR7tCrlQytNscVNNZHCufvQBH4oPjG8d1
uo+G6aVAOh4wIMgM0O+otLgHB3PuQY+9tmAt7rLhtmqH21hvnxJpvanOeJ5I+t7zZDdRlJqxhEdD
al73LfH7zvmGoEflsimDSkzZIentqwz9fdmgZwH3nmrwLZAR50r4bLEvzwPDbm/rQr+L4dEF7q59
l2y8xWZmK+0CjvI4hepCVZAzNvOxZY3CKqCXSISobAwribVCw/SSQCeBHb4+o5kWf0/TBE5hkTJX
02YX0iANMegarAZwU4HTAP8m1kWD1d04c83d3LrkWq5v0DAPIYBO7nM+e0DFP7eROQYR1QE7ai+r
lEAfWeW5Tx1oUKdpwtBpdet4yhU66t2dPXfjinEU+D0R1yyEU1mGUJWrfWJ26bqReQizWe9PvB+u
5rg1v2P4jV1A7xLVOGvKDfDmwGGKUVda8ygCPHMYvUKQay6RoCpol4IaEgPsNzVVkB2vTR3RZm3k
DpriXW59oHscDNnE/0WM/B+NWhfpG0zC9Ue3HJN+GsZ+P7b9/zhsHZOCTo9YG9m+/u//9fOIdfyN
fw1WzPzTsjinHNAqBtfxsSL8r8GKGX9iDHMIMWykGGNP9sNgxf6knJjUZgY7Itj/Gqgo/9PgxKJc
55b++an/k4Hqs4b23+OUjS40EGi6SWzmMMfiS9xsHRkAD9UlBFb+FBie8kkwXUxB/yItL/WewfE7
ZLNX3hXr5IKu2V1x71za/g+X6q/R88fR8rj+/+o7LHbD0DZgMyWq2RO+7TYXqVf705m96c9r7l9P
czEsDxbvmrzEIXJyZVSvHTqWX5/DYgNiUwtJ9BS3Cuo23BW2zNBJzAwQBqitvNYfvWE1btkVdhjr
ZBWH8YUZtAHzyGoOsgB6gzPXb3lyy0Mf93s/7oHSalJRU8zehC4hq78jh+jMyf28tf/r5KAg4QbX
4YVedjRMVdtxTvAgTNtsA3VNGF0bG+DVVq1HXRGiHh+cSxNZbPV/PebxrH84K2aXmIEkjjl6mEP9
ONC8zn0z3Gfh2X50Zuf06VL78Rn8vIagc+kEiwmLLcXcQ+aUqtDQYvIb4Ilf+qBxL/C/YkM9GmT+
t8GzXO6J9RyMqzzE3sGDnd593QKk5H30O5DVg949U+T67VW3TGpYNgMNjxzfmx+ugKFlNpzhULTN
OZgomKDQKfCz8vbrm/tzPeOv6/zDURaFSwPYhGpMoskDrAULlrAhOx2q2Olc7MZn8fnXS+xYDrWJ
yQg/nu4Pp9Py5EiiwYFKtw4enPAJhnAXC5j17GpB6Q3ude+Pm84rtoebc0/T7y/lfx1bXyZ1xVB1
jRzELY9alwbg7YDYlq9fX0f9OEydPj+sc38+P2DtKjIDW4UHloTHgZSt4yDyh6C5i71pfeZox6ra
V0c7fpsfrqbsRAXkLx5YJ0zd99LTQ8uFvGYtzgwuv71tyEDG9KADsQxI1c8HytDQKUCfmrw+eBo2
ib+pwyasQx4YeAEojpn6WCx5mVd5rTu6Z17M341tzDCoDSgZGjZL8xORZj8yHUeH/1+Xr/O5mtRx
Uv75OiLjitlHaha6MoCSLF6yaMrGzEkmhbum/GHTfSdQQQ2e9qQ9aFtq7LXQcZkHlGFYn7mFi74W
3jyOiRdHpaDLmtiWLG4hBL+2Vipr8BgY6LP/gvVvjIzrN6hCVzb+E/WU614PEH2B8+RaT6M/B965
mfHst1hOjTZvmoLhWwz+GHDX+NDe0DPUV/LhiXjc1d3bW7a1nsRr9GY9sS0PTS8Jvn6Y6S8P8+JK
LMb61AZJqWrxHfpAbJzJraugvBwD8K0xQGxi962HTs0bwGDd0xU9x3//9RE/Hp5hagMNCfASc3F4
MCsk0WtzwEQThe2m20ehE3ZJ8MLdqzTg3pFEn90mt9mt/gGt1upc7/TsF1gMjbRFMHGsIQuv96rN
sAE5/DoK9VX/kNxZW7EqPe6BiA9VoOuA9gAUmJeenQJ/XcEsrsLiRQenFFCuDFeh9Z1QbOwnfYX7
8DIFlncXu5bfBoNcSVRh8Mafm39/GZ85NQ0oVh2ODS/WtYu3kNod8MCAnXqoZI5IKZHfQXsjgIhX
xZm3zv4sWf44ctoEO3wbJ4tRhSHzaXEsEbO8aWAk90yeDwYUcwJ0Fx0bK0j/kU0gSH3Q5VS/ZA2z
7y0YsrNgsnSSBr2ts2Sl8iTttoXlJIiEawazD0zHKp+zLJ+t0OYSr3ArAUQE0OW519UDkHwo50FN
h8ZUFVczBLo9hZEYkOlW99Q41ja+g6OtarDenmF5abTVPOtKrONkzptNhmRqA5yTutgZcQsp98zg
MWUzqy7SforuxynnK2pLurNS28BcOs6p4bF4HF+iPsFDCwzOthQRdCVzZUO1qFpsekniiNk1Eh0e
WyRlQuRL6dyarjTjFrK5eEhvu3Swvk0iLm2/1DilF7SX7MOeUXGHfDIu9G8EOx7N48NRrt9KWd86
w9APm7LN4nlNbAFhQ4/EAB0q2ikHsI8mtbbidlkU3tjmDnPjhhB9bfeyzDYTPAwAXRAmfXiX8r3g
rDgIoM9f0P8U1yAb8U01ANg/l7UBSkXRIFS3RvevBB8DpRN9XWkZ4Jlgo0cunB6vyqa936FWwl0k
ZgENwDiXaArwTuHTdPjQOlnZiRs5Mv/ORQQLnwUn42NktdG73RNVu1CVaz7AtUhxn4EPRVU2zwwc
Yy6r3kMMbXEY6j4PGMBlOQMQ6SgO3hidHu1RFhzdLtPKxyHqzVWSR06AUhmgYIPDKLyC9QcAQGDZ
1Qja2gObCORlqmwwwR0rW/UgxLZJBogirV8AIcArJwDXASPpBm0bx23tBCQ11QlElldXFjhSF2kU
mS6rEXpJwEfCV5yh3xVAtyYcFJqiH58l4nm9yMoviqR8RoFsCrkO1SwghcxL26NOrC+D0lGpG8O/
7RtQT4O7T8KyqFZ9xjSoW/FJba6RGtldvNPcjmr90Q4ziQZFJjBNG2B+EgiW69ZyzWEab+ETaq55
zK0HJCCVYcra9h5KHgsgNK5RP7O7DjxNJw7AEW/vhwhmpklVgw8mKYzHE/hw0WiaK+DVe19OebrS
AGTa1NUA3r5RQfXaU9MnyDHYluNUe9bEDHTmRoYnrsYLm0oHieZDHaB5VwQia1CdcSJoX2eT+nVH
ccWMpt6gL4Y3rKfTjQ25tKdKTQt7qdhFE7UyaFpeel1Z6l6NbaRnF8Ci5oUer/OKzr4gEEaPSDbC
6IhGQz+k+jbqnQZFKujdywG6XS0FJY8qGUegZurJfdQPuC9Sq4YDlHPgRhGAHjuEWa5ACRAQ7pbT
JXjbQ8iFlDfmjHviO01SXMFqHg+eHAiikJsCIFrEEhXuIAWBmdqsbE9VlbmSqU52gHS39x0DnJYA
X/bu4NUTSKaIUI8EQ8zaDzKFJCZujRAgdr5WTTRsRKacx0Ta2hMS5umtiZ/g0dZQN2zGogTBsZ/h
gLLkyspAxM4BdoABSMDa5Y1NxiGV1NTlHBcDsGlxfon9FDDzwO0a36vYKABiEFjGDUTmbxjQDLQZ
2xkZF3pnrvBCTytqNfZKoPXDgVywGCwlECKjq1UgnsoYgV6NsQzRrEukNEJGF3fRI2mdy6rWCi8h
zviuyBGejccO7HJnBhYEcGPznfDXek5d20A3tXM7zlzWAUZ/5HZDjDzsJlmvgMMHIc55wDZa7btp
XQ5Xkd16bYT6KIBxk9+BapKNdzHeloJt7OxNVxIeKqNGQJuhr4m6T8pLy9mQ6CMVz0N9BXNbL7Mb
FtMrJKIdmQhO5pngticfQCAHTQoBs07hQHP2I1NwOYFoATQ5LKD7KNsPhg2zC1TaGA+n5gIPWaWh
gGt9FP0K7sgjY/xhSNsPAn9XUuxnfkBaXGZsy86HE1OvATkOZQSnSggLF+l8g1zMvQ+3mRatdUwr
FJEhwMh18LOOZhvqeNLgZwBkfjAyD9sYFeSoFQZy0rob3q1oEybxHeRX5Q7Dn45HHPzbqsk2cFt1
/ljJIGqg++6re8Q7rMqxRQXbMW6SsYdnJUUEnGqeh8xA1xA3YqrTdTyoS3RZb1QFxg3IoZBtPQ3d
K/Iq3MLaFcamqsDzH/ONU9ewyK7bMWyLG7uBRiV+H533xHjVHMebMSU5MEWljb42xHuj7Ku8lzhP
BGbIlriKdRivR0hEzNilBI9tRwqv5h8YUL0IAj/CMzD+b5HMACbuhdFvy+kDxahrVqVXhbqKNUi6
dex12FsFqJzHrRljG6jmBhT28GAGIt71hfKGHIESmILmwUPXHr6EQ5PnEKTAwbaR3a0hw3G+knpg
0nB21j0GNuytHf7NEamb2zcleeyKlxweFki2MIGgPfequrcMZsbJuUxGfpsnFqq0MrSzCRMB26Zl
N8BrUe5Mp0NiiePsZijgbP21FQDTQgdjv+WA65LkicSla8ffuuGhsb6XlrYuiluTYYWSpCETVQ8q
cIlhP2TV7eyAuT53blLqSEi4Q7PKh0s2oMYbyTdUDuGEbJqoBmDxUo+fLXKrYS3hOO/DcQaNZxfV
e8yn7WHEe0SCIjHWTX+BQAw9HQHGlxdJXz9j4QdL4UuC8ESjoJdwbD5CM4IEKIciRAU5MOO1TaU/
doCTW90mGna1dQMDoCyE4Xi8K8U2T3oDRoXswsoloO83NBFe5VhwUd867Z0zPjnyQNL7GPU3kKC7
AsEXHM3WNPaKY1b92F+m2b6on2Kg+MHyzwDUfivb0qNJ6tLpmjfXVdR4aeV4Fuw3SR0DiXo1TFdF
Zq2okV21xXiYnQ7xDfWFVO19PvSrtkkueNfWgTStbTG2F4U0AEs3jQOspisblBs1Fbdilve54Jc8
0u8NhaYtCBv3iUWu0Rf6P9ydyXbyyral3yX72kN10UxJgClMZTDGHQbY/lEtoVp6+vwC733GPXfk
bZxmprFlVYSiVsSKueb8MPQWPQdj3XUNnqW2w6KqrgjKaHJMSiI8dR45jMC19QGLbLDNqwINnCLa
Wd1lYgXpojftUw0Te6fYk3BUp5ES4fSQQbNZeDqc4+74qJWJHccv0cPewKVzQtHYVxqc87V6/Ek0
5f3e2PlKcoTOTpX1OwlHzNlYRobtZXJtC3LTqOgWEHql+IZCl20+hkEC3CVLu9RR6IVTI9Ho1psg
R9ELXZYph0hAJQXLG0AVeRUUiWsOKusRlXqBtBmBjkjRirnDwDU84mhoqNOyvJwuSvPAhqJUuRsp
JhogloGbyxB299ulQORH4GYZQCO80dvbtkIYxoNKWGfyMFjNXIrb9IpaBWQSdxXJG39s8+7wGBBM
wV6Bax1KcLlgXI9VOcPDLrpDrz9TpFhDRLWz773fx9gLvMgInX360ND6yVXEa6jWkEFJbpPzAkLD
QQYf4sn1YKtUvgdOSwEj85LRUIuvnGm30SSCv+1v9r3/aGnl/75o8m/rKv8PLQirgu7vf15Z8cIq
ysvvaxb+/Nf14Oe3/rW6Yliag33UwVIKowfT93+trjCdh0mF84bK+gtTvX+WgtW/WOlVdTTebF3H
FsNs95+lYOUvTUfF1SZIuC/Fpf9gKfiXqe+/zjfxTsLCYzsOxgVVVf67jFr7ACmWBTYGlvJRfDl5
0Z0qQLTTUFHL+b0MLw/USO6HxJbhjH6gnOIk1jC1x/Abtt7gCSxZMBosbyPpnz0UvM2NTEmmea6q
LzbaTZovBawf4qVF7zgxnxO05GIJf3WzGg36jjuvQ2AwfoCEdg/JsZzkvGaAUPRj9wWi7sdoZVBQ
A+tAaVmGyGsZx9RgNVQBuoK+bYKUbngd2ubHHLKzlNyXEkqb9AVL52G/xgzU0I7cVxnvTr1/Q5z1
Rx1t10zuL30DKvuRreKCV99FwtuiOfZFdJATOGiDAE/EgUlaJiYmjf8YcV1HPkVBpLmt5dd2gFS/
Qr8rL6TPtKDnCe7Kp6LkK7NsMq8u7Vebs14EVbNt65POduaaVbW+qdezoak36CaxQhEV10Lvjg25
B6XVFNdomJutCRYJ7D2RtU+zYqWM7V6K1JdBCjcI9q0sefgAP7jP7Hppqvm0r5BiA+J86bJbglxS
gggQLGarMYxeonuLh0eozdVUzd3GZlom4yzkWa08D039Jx7rWZPEO32oZ3r2FWpX2/wI8DJsYxvR
dMk3u+bFdAABdShOdbKvwsgIe/5bo8c+/f0b1d/VOuPQtzXS3vEOrWw8KJuVEZZzJLrWaVGpLDlD
mFAUxm2wzZVV1qj6Xpaw9D48gwXmcDB84FMzGIwnSP5OL3o4gx77CE3ZKsMtwTW1eArr1ktddn4M
eT1AoZcwTD/sKNkHtnMIo2ZepeMNfMC8kqOFExYz3e7nXTwskDLxYTC+hrH88QhAzYTqroelDfGJ
uaA9CK1oXunNe9jg5zsiOZcPGyuVpnhWz5AImTd3/PSlCuiD2kA41IaLJh1xU4Ggzr3jEYMXhtTM
5CRaBLV8lAuG+SrcdW6dh3f3UofnoJBfGlubMXPfJWoVuVaNzc6Gr7G7XMBcGF+SYu/ltl0E0ui4
nXTfWU4Yu7wTXkZDOluafCj7bolY06skXSJX7iusBu1Qw82QIWyW3D8MOZm2hbwcbOPW5AOu7GY+
fSTSPmOsAzIOHZam/xkvxjptrX01mq+dkZ5Rz3qpw/IQPTAwNQl4jgzW/keysaGL7hXrk8md7gat
c27Mfn5PLjtbNhmFqfmK2dmiaqrZvYSmPI//9HH6DYM2OaUzlMFF+bO0Gjj1sdoMEPjAaMcgCdmC
XZMm26DMJpaVA4I1Ahtmbe1bu2C076urmg9L5RIydHgYbuf0hxiHcQBwtenBdgFllrZtdLxeqxz4
Nlz9LoY5Jo3G4zhmj3U8ZvPSSl7GIqNdJFuEWZgwX5JmApEccIT0cX9zkHebS21ZzukZ7htcgs+J
bS8uNeaSO47DUNQzU4VAvxTWgSq3MZeU0s68V/J7nY0OYtrMORUtmQ5ReApwMwX60Vcr/NTlZQ9P
+8tjVC9rjQE6hnFhgigZdOxSDFZbeIRz/95lW1OGDliq08e6uYwvRil9hIKDFDE7eIAt3OmDR3zM
WBYSUwHJU1GfKjF2dGrdb3I7hVP90tAR1olQXxA9IgrNCBQY3oC2xwyKv7ODKaVyDPpdqT4nyO94
epqLOQrqR7RkqGuSKvKqh5mfYcLYZMJco8S16VtB/GPBvgBi8+4WJjOvi2Eum4eVeCydLehqXzvl
DhN6oh3a0TFfG51pQTtqXzBMA3GT+pfcaspJDYzFUsKdo1nbFgqNZQpNzqy0wnPU9iVcB2ProvYz
rxrlGGRJMneonStngP8Eu9I6S+9HS9G3lh281hUS8lpu4yNel34jTFZwQ30ptbzunHYmKcM1CyAZ
QLXIR1W9c5sYuKI6qn/g+tLcQk4/8mH08zD6SExJcYs2+YhG7bu6629Wph7tvtzVoFS66PGlZOln
p5jTYHRucF1EYGTapVUHcAwE6E5umhgPJTyT1dcOtYnVGMSaq+u6oByPYYtnRdg0MGYqEZih7hGi
MlGtBx4Kqd94LptynGB0cDzca1TeCF23CjMnOtEWXu9aW06aR28vWpsvWjhXrBBy2VRPO6CDc69n
VXb2R5dqawo9heSOdjd6F+POhS7vXyEY+JAr3i2MtfGik/8gdYlqbFR9YMzBrcjwcymIJw4efeiK
xiTPeAPIIc+GYHDo5oEa67Fxle5hgm865kkY7U9kIOhrlXF8sY8vgD7TWPU1p10YITYbnAZnZYT1
MjU7w8uFiTPQGxMzrnRVL3cMaaG+1x9gpS5pOmso4Da6LFQrA8pcjau4S9+dIn21WkhBVGMx9MZB
a+j6siDEivpoURdKaGA0wgnwAZSyql73L7UGbnqE2k1X+2YNbhECki4vCVICT9moGz0Mvx6KQg41
OXIfD/VPbQ9YIJQB0Qqt2Ax9gJBFLu2rcnysMBR3KuOfSF8Flp2v9SIwvs0qsU+9cUn8zom7eVf0
+rEppfuyNi4fgSo/ZsU4sPCiE1+81kPwWD1+8lS7R9ZTWR1pE4dAzpxWeVFQqHio5soc6B+jVP5A
ntL49cD5j4be/7+hmmRTYSmEhcf/eQD+v295I73mTVWxIP4L8fzFcf7z1d9RuGH8JSMI4Vg2i2iG
7dj/GoWLK7KjqDa0fQa3COj336Nw1fiLcbFlMDRnlK4awg36H5wTl+DqNm2wT//B8FsDHPXvK7yA
p1jxkTWDYT64HFBW/76AnSLHUIKi1PzaT933z8OmYlXPPfTu4fZ5+wxZYdzcNmw4X7mfDMbdmz6p
3JviHkJ3dG+huM551RPXuPPhfn6yNuV+oHrlpu7rgJR16taAlzg3eLuPws/dz1zsVxMMMM+7UvfD
cd/fiYH4Tux+fL+/46XICuvtttncDjzm7mb+AePDhNGU9ykWH3lSzj0Yegnn4+/vGu7ScD8MEQZI
Cj7c88mTU8IVq/Sx+92535b7Kq7lBH+AZ0qEJY6Ic+ouZc/gH98YwH1Bw/A8FHF773axu9Tc75j9
73cOGq9xl99i27mOv3v/btxhJp4rVqhFXoDJ/DtTPoiE5SIAQ9giLBHhdwYnM81FtVvAIj7Lr8hb
dt67SLtGCt5JypIncidjDDcexH8WGabPO8RdvKv4JtgaiftYKJ/06PhADGWsHt1KlRexPq0Kz2Sh
DoOye/mxexfblwmaspixAMeTRYCiFJA3eBadkrvmbJyO04+PxoPhD0wpzkQuHKph/FpCZwFCXgLq
uigNT/tW1x3w0VtjufGpPuuv/UZ9HTcYhDXkxTRPw9j4Hs3lBewmgd+qbrp+rLPzBVUCKEywb2uT
oXezaWViGl9Z1gJLblRjGNqhb5Y9Fuod+pJX4LpobmDTkHMPjznoxF66WeV93jbOb438PLAE+8Pf
AdT6vCmmnY7jsFeJKkpd/tfv6B5+z1CjuHjb3KlVobsXletAXY94yaqzy+y+gynIm+OcR5bcWNdy
Z3vsJe7P6O7Z0jYi/1kX3dvDFY/e//zcxSU2QeDed+PyMYMdK94ZS+i3nRPICT5C1F1Ub4sqQ/1S
PerD9/ef3fvueylqH2EdqIpY+twp6g7wz1AU8cT0VTyq7pJ7y8XDSMTdnSLc5B7YvW04eiZCISWc
ECnmEhvMjG7ae4bs5tSel2QqEi9aENdFxRTVlMbRu/sfLtxo1hBqATo63ALvZno3rj1bxPOuG+18
c6OdcyS+vCEytB7xbPH0T24mI09bcuZQeTfixRcIa/PwxGPF1/nl3zT32IpvzUc2h/tEO1FW6Wfl
HW63B+35FVDZM5Ii4z95muiMnk3092mE+kzzgdJnh9DpgXjg5sbP85jncXDYTCFZTpCZtl1laY2+
NPrGaSSeZBzt4bddEshAudDRiCdtRN93y6ZUulO6YLlJ/dFiOGRckNyA3oYJyRcP3NxeWQ0vzpt2
jk7MBLvC7LKTNsZHueKO0d08844mLsIlYPErHkI5iw5PdDNiz2ErPuLM73mic6MzEnXgmfkWiTvM
Lv5BZGxPpEU9FJWA3BOfv+sDsf7Nk5ycI4Iiz+l46CUJpZt88Pzb5rf2UllTT3xRVBeRXJTcfVGD
f372c/tsbu25xXIWerDtC4aRS/vSc4PItj13UVv27c2UXJh5IlapPgtapgHZjWssMeXP0peUt8P0
dhOvC6osaREV6VlvRCo/b+QekWN7mwb046Iy0X5/tufTfv+MTeVRiM+avLk996aR/1vyz+8FAm/B
16lKlPNNJFbUJyrbx6e4jZb6WysOzzognk9sfwtbvKgez9wWJfAp3iKvQDh+C8HhlPh8v+1E83RE
9B1384w1nQOVrHJ/mzmR45kUrEgexs6pSKBI6eZnXbjX82r7Q/9C7/LM4GdsSeTnjTuecd3/nDL3
fD6tvn62F1+EqRD8P9WC7+2p70RVpIPeZb2+rs/7gygef/bzRQJblzL8aSmRHwkYlPgQyo8odx55
I5upRw+Rht4nCQQGSoWrhPwT84XDs32G7nZyXn3NtltRsgS73W9n2Gq8/f63fojsFxcpdZEIusGf
/ZdoleLm/f5Z9yqPCiqq692dnc7bn9mWaz8QHLnxq7Rvl+3LZZ5OuHf7g6eB+V0sRWVq+US3r9ql
0vGALU/4+dqeTjPi8FsXn4ncUtm4k4u9ADoBF+TRgU8yntVfROqfz4FugQIKPCqCOCdK6PlflNxt
qhC/w0/uUW3IVwoPNTfxn7s37N/It5u4XTSxZ0ZRo/gv2og4watmehM74pG0o+12tqXBiNLZ/nyl
otGN7s+MzP3Zbk/rtRe5i2PgvhXuYhG4fzp3x++ft7frdR1whUuGd1xcr4WLqK47+Ip3Ltz1WfHW
tsvWG731pPMn59HbJqJcaXwk/UcUeetSRpbHJnG5uDrzsz4er6XLg8Qz346r05mnLNbnzD0dz+tV
5k7YW21XJ2IHOFd3Z1+nr9M29fanK8+kMp7Oa6pZNllE7lV1j9frcX1eX4+7wD0uqH6lG7Eju+vT
aXUmvNP5lBCiyc72RAUSp0+nrxWAArBYvYg1sSJNmUvoLIXxWZ+v5+tCddfXswhCRJyIEs6WiIHa
mJxN4rU6b7fUgO3Xz4lgRX38WbVk+2W64s7TdiXObuEJFWlq/NPsdCIWxOSMZ587TNc0K0Im/NVp
ddqSrtVZZNVq1XtEigeTWq7+xqnziR4p5YTprtbn84R/W2JAAxVZdj4PjOzIhfX5a4Zsq7c9n49r
bj+NhHYiZwq3nZxIhkjR8UyKya6S28nRMxfpDthfXyl4/qmi1XPvihiIonve8IzthOhzUqTB5gKB
2eLxz7gSJZG9nPvNeXYI5BlBEQw5FNNl0okDBfxJ3Jpsmn3tJc6JrkU0R9FexT7NiDa+JWyy4iQK
hNpJJf3Zn45vV9rveb0o3Bk3768LHk5Or6gyomxFbu63orMgY08negGP2Jy5YzabXBcX90pmceKZ
GrEv8kL8ksbn/qRp3fPFPXe+qCQYe8CIi2oh8kh5Houzg1+4nY9VUuQcHk8u8pCcgt2MEyLaoEa4
rZp3vsVDCxcvSDfZh7CQrlWQDH9YQM4P2h8eKoL//fstaxGG+Iy0roxeJQVU3btfYkd0oHSozz71
hzPEg2IvxMX9fZ64R9u9RmDZj9fBp80SNdFwf+NNux2eEWaUgROD4tGixFXRqMWDFW8CtoRU9O96
4yFjmeMmXGw7e64HV/0D3YqumSnqQv3oSlyUXJYB88Yr/vQ7a2JNyqU9F/Ebn9EFTuY5ky9xGPm5
hxlmfln089eR2ZU9c3jlivlG/kzPiewDg1+yKfhj4DO6D2+azqhppy9RzcQFkaX/7F9cmiGN7AvU
jPtF2uly+LXW9tyeg0Og3xYDp9/BGRLtPOaLe0VFNAnod0voWJGmohomvC9qV/Jibr34+2223GJW
4vA+29q+xCBkJN8vJIS6G9IriRAqn+VYr520E1EVUCqaMm8RmSigrX+SWUc3d3Ez8jTED2agX6I0
Ik7a7peIXeUak1Pp0hEK9DV50Pmy6LxEqSF998yLgXnPkRpbeMzkWMcmJ+gjRD8lQqRsaVIJxU1a
RC7RJWIp5iNy5OsUuJlH/UpcXl83cXL9lXtfEzAzszegH1QSkRfkY0z5i0deqRHPnEV7ySXDTC6K
PBf/C2LGbWL3fD2W3sXD92yGQwMRSbzndA/IvIiVyIbfevkbY4LKRLKeVROKH5IR8DUR3TMwL/d6
PP4W8N+1lVSIAEQei3iIqNGhX+keFUCrIsJXpi7E5aqxER/CEBvx+Y3w343qN+ak6Pc2seWdJW7V
FqJpiRR+ffX4hIgG3FGgUIjTGkSb4N0ik7NvGYlKQBTjK+g37N19UI/u3RcZ+EdsBg46N/alcwWr
cuAmC3TySB2Z6+qax0ytTf2E+rSwc/Cfbn6u99r1weLSwfkpd8Gyni1qj9dNzdciN5oUnniwKGDJ
F0UIXR1/IQ8BNzEV54KJuAqQ4FmxiIeIUAZyHzSTlx2zn+xYvMqn0A85K3D9v9EVUbdIBKpXzKax
BGD8EPNppla+aI43KsnDyz1Re2LP9kW/IxpE6nWT4IIhMXJ1vEDdcJdtqtfHLFyks2gKBQXNQ+Gb
czGgEcOVzCckhRAh5/GBPD1P/s4UtEdGu7QXQfdeHnRwR5PCB+voMfQVhhnRe9C57ZGmd4X1BisF
/du37N0kghNjNyLGn5g0CFMOTfxFnowYWhyg94hgPz8te91EJmGt3/r4A9DriDPlqmWU2U2G+MU5
RMfstZylvj3VJqAIfQHGFvknilcUuajLoG/cP9Hk7jsvmDCgwP3uyqU5+AEm8NwHdZxW3ohkqTF7
XHAy9y6Rx6IcPLqB4ZfqEpLmNl4mMQgN/1KBO5xByho9psArDGL/Yi6jhf1S71ocdz3YCeHEqraG
p/qGBxEx235y1VnidYO1PLVmvElm+NZMa1ebhd4Tye3Fc81DqgOfDRO3tJaxWOVjS580vu6Gc903
OQJRMVFm4byZ8t1JPYnnwzSfizcAaCYPmlJXPVFHpvcpzv6+4uvg1wuw4ZZv+bJfeMmMFBCfmDsu
k2R2wfXtMhH3O+JbopbNUI2dAOtkL+R89zK8cH4KNG4WTJIJfULCwDKj17hMbIq8nbbTirnoRzuV
XrDCsFgx0RfligUfDxnO6WPGnxdP5rkHJpUx8uEw54+9+ZzthvnvVJT6K1O2z4+P1qeExcyUon6a
xtgMwmrxkcz12cew0HewhgkrFEaxj+WS+e6rMJ0t35cfH3z/Y/mBWeqDQ46ZWC0L/+P98/XDj923
5cfnK7M/zzglG+VF1ObfGSMzl57qm83Hj2Yi0qPOuoX6OmBbE41Lmhp+MLNLD5OIupZTV9tWS+mA
2+UcamA+lZFirJr1/SypN7qwjyXetxW5LEAFdIupK2WsVpDVf8g58dmJpvCHts4vpsHdn+/v7933
7gXDjDj598/b259B9Jei8i6OYswoxvUY5lJhbCRxH8KgwvGOaL7KnggCEyGXl/67sCKKCb/IUXJW
5ClTMthVMACICeTr3/ZJ7saU903ERFIdehlY8Ggz1TJ7ZeFwbs1FvG1m3kcUfUHlJsfhJPqrYnZh
6usPL8Vrd8t+JOklwKnqpN7UW9+9soRaSR7M8epL//PYRBOVRMTUu3Raz/KNHHvlZzolOW9i9sCf
6DBJJnt4vLtMDNjj6F0Yq0RL1rj1W9gUMNWIlJFxZAXpe8dUKSbTYir9nXh/fhv9n2eQx3x6vK63
19NMTIECMvrP7vt/CdP7f7QGcQrjsPj5Dq//f3hWP1nq/uflhzcWl/4d+aOyXPG75qCrf2k2PtWy
CmZe1li/+hfyx/jLEj4etuYYjmOC4/nXmoNm/YXDmCKWBZAaVxUbh8d/kD+Ep8hCNg5nXlkXeKH/
YOlBVS3hwfVfoT/4srDgISKhgCSy/js1VmpGVSSnF/Cl/aaAxXQO5g/MaB5PS62Ul7U0BK9ZB6tx
XlSv+iO5v2mZtUOxGnFqzXxzTE1aRWONkU3ANsC7vCOHO0zTsEclT9Ht98EAS2k0j+kdOrfZRYus
dzXXv9o4Ajoqdda7E0de/qi6Qxwrl73ZR7OsyTfSWN13FSLpr3LIanAAvu1dH4sGRoMm8p+Hctcg
LoJyPNLBzSZxKu29UEZWNFKYJOPI1N6HVP6JjHxYPy9KteNbktJNjVAy/T6KqoPFs4tUV97zMGw3
OBF/2JCwvKeyjhCbBSPMc2M/5HwJRN6ZqVEfTrpKHd/LxsonudQps7qP5Hc0HXPPDi17oaJazkJS
ecji8tsYnQGlhGZ4dyRzGumBsZfwezje61UOYGxtW+MVcodkp2r5K0D17r1o1Oo1ZF1V4NbF4RAv
LKlhRt8E1qw01XDSyqB16kteTxrKYaNdgndTxGvUG+S3RLod9Dtwfci0ZV7Qs2gSQj5o5b09lDje
1v2gvhvOVTHM9Fg6hb6PjAJcSqK+JwoDRGeEQcMqIcxWO/kdzop8AbZ1QAqZdJZSHc1UUP6TijX2
TVEpp76Gswi2uO7lHtnD+yORIc8OVH35TPegq+9wdI+brNEqgN2K6t9hxWzb7rLK4+7T1nE3aJy3
QpPzd+Ou3fc2YOnnUR05kS+Zzn0ClPlUD/fsPUcCcVUYKUqHSGK8m62FojnsWV4lDi3UUeQ7FmYc
ljK/b6vkvU/HYpYAc5goXZq+50rkTIwwVqdhZyTv+Hs4OEX5mQE/nzVSMI8oTiehMUXX2gLbUQ/H
8WIPqDh0mi/XwNUvxnBEOArSDlVBAlLcYScONJ6muYUrwZgANOiPiFlEM6fUcRI0je6o4/QBQj3V
/OdhmoCfMR9QnoC4gMDVMJpj9AiaeWgxTEIroj0WtYYHVwng83loOvlRlzVp2sq57Nawnx1ZBLdW
QyPxlqrH+ojsQbFW4/r8PBrzbCbplbKSC2uthHV1TLRe3T1Sexo+7tURJUzQ9ZEazErjyy6z7FgV
75ZcOW8pigKgAIY3AIHp0Sn7hZMG4/b3KKquSnqpXw0FL4sGcIpUKUBd02z5PATbYXlOZJsvQ2TF
x8IKygnOGfpk6LA2KiBocVOgqmU2A/Ayj45mf1fmzsUBMSKuAk6rVrXVv1nAFEzoT473ItE2Fmoj
o5RTTeK+f3O0799LTl/vykGfNonjxX1Y7bVSlQ5R6Ry1WKsRUOeo6O6s7CWytEijJNzlgTNTwvzh
400mzSwjuhzMTBqmgU1jCpvucnBw7JqnoCs8tW6C3Z1VujyGrEvTca0C0WUfAPbCd89zpaK3Dw81
tg+6cs47WhZUUNPIvpgH0wrfCtTo14E4GiJaRFD2/eJ5sb7TD9UOtapGUPISGsahSEpzlo4NVhWu
9ZCfHNAUidYQ5b6BwEsOz1P1UEzAvoU7ZXygAjomsPdcLKDvkhofhjCxJiHpi2SwQkDY2kNCJMG7
SQuLvtMeTQ3liXiBTJL8dklQu+9qB5MeXigrE1R8CjXuutUyA/CPqBclzFVKWBg4OrWhl2Ttrsyi
Q1hfPspMbTwgUq4K6eFxkD8Lo3sA3Gp7vwkc/MyQN0Lz/SDFOJ1l96XVjvahKfTHrguGucUMTwqp
zqZqHFXP7Mv+pe16ewLwxmahNJIWQdCnr3WSVfjiyItgVLSjXiAgXjyc9E+4B6ta76G/Y9U0L2cX
E9Bd58jF6rlBnjD0IcyOvN4w0kVeheg4iD0wRAgmGAg9B8NjOcTWAw5i9hT66d+9prirc1kpvOd5
+2F2c3UMfUtN4lUCek2VkgAZ7TZexXn42ljdOM8a3XlV28trU4Tyomu6YKXrZxkjkpRb6Q5Pv2qp
99ax6ZRue0/mUYgzVZpcFA/cEFMsuQASJTbNw5DRkA+9QjaxoFj3xw64Qzcv9XsE34EdH6PL8Hm3
kmwOiL2cGXW1iQYrP8Wyepk0Mdmc1EO/aMMLsJhHpgHLqWCCNMSmy9V6CTCMk8/jh0ia1I4zw+iK
yR01NhyK8vpU5Ljx9XnXr/N7Hm8atf7pGB7jnnm6RLKzbpPm7iZK15zCUM7ozOt0EoeX5sRqL9C/
1lOgLZq1SAp1ahRt2jRZtWUoe/W9ZdKLckTn5r2OHFsSGHjNDSHqPnb4WsZN8ZKl+eF5Kop02zXU
ZPDzS6tDB/TPxm7hYsoKJcC/NCxfVBUv1AjOmk1vpkwjJewIYSJfQ7O4+HBchUuASMMelbkfJDzH
K2Sv2Bcv5TC79w5OHsiNuFJesRIlwWqqmQ/hKVQo1UruN7GtpxB0TsIL0q/SRXHCWdc348TJTcMF
Hpm8PrrLFH2vatkUeajCXx3nc/OhHrW66OhwK22qgmD2W8e6v1xyY4krnOYDuQN92lmerUfy1cZl
ELhz26MFapkrJw6WRlkkXhs8nGPc7GPK0oWCrjl2Y9R6utJ7OF7eD0F2Yf4eB91nJdfvLJe7hqRL
3+PUNkdtWjxqfRkF1akrLw49mRlMskFuXYvMOOc5LpplVg8rO3eYs3TNw8OBr9zknT6+4Fv1EkJ8
OeV9JG/NihdpnQyPQ193WCZKozsp9aIJxq9HVdpXQzFJRzWRIa+6jnQUaLAYwwbRA3Mextpjpgxh
/pYNOALJsFZ90dSa+H5t75rijQE+G4NmWChq3BIVw1mH2WLsJ2Gmw67RNa/m2Ezs8X4o8Vb2gjFj
DTSCHbMMsEwb8PfDaQWUuCvCSWlGta9G5gxNT1bZHxd8mPBAb5FqkoxoJZV4pdBnL+9meEu0IZuq
HShGs4V4SnEq5rsXA8+0Op2lFVayVrYmUgLcQnksEqlmOJQkH2rS7xEmSnbAdiNLQ4+oGfOZiUvZ
UEh/zEd9AcCc7CHf+Uyq+5972B8HiKHrxjyZpZzNqiTtXN1KN0Opk0t4SerlVApBR5s7yLegUVD7
tyGwvoKIGyX8aD2nTV5t2GQXdpbqrpVRWtJon7rWkDcmMzqkmqay0RlTK78zUhvL0A/sMZtFYJuD
AS02vY6XoGtTvysDlgGN2N6qbTIpjQHYKEOBFg9suCdB8Xc68NgmKfCYxcGoUq8dWkJvDEDKOd7m
LS6Z0Es2Ac4rhq1GjDGCeC2LzXOvdyINtRN1QHeGoUME69haq8p4bcO5uK7Q/fNlu9W8MSor5KN4
4YGhBTFXMhIZLlurHLolXci07S9TCfHrmWUmOMgpmFvwc0d2LVJ2etedeBPA6tPIoatHtC7E4Wq3
qPVo9bvJilMRa+kUV5l8MVT135vn4T2LVZde+O5HRpwv+jS9J66e2NnifnkZFNzgtEdUuj2kWK40
wqQcDcFat8eXFP1F17rL8jSHxa1FRgxCzq/RGi9e0WYfo4qgYF7a5b6s131fAmVVG6A/rTku8E1r
IMzDXxL/gViT4IYP7utHajaurtzViV2nuBAXHYBSSUlWpbkrG1CL+vDaByNLi2auv9yLBx6Wg4NE
uSUT7sgrt+pKfRlfwoPWNRcwArVvF7j91qGeIAbXKYJJf+EAQ0YsVXrFZQyMJV1kPqpCn6h+6QZE
1vXLQldN3DZxTOcd2mJLrg15gtj5S5/Xlyne+V842alo2+DJcRnWUWDgn6BZAH+7dYV78t6Kq6WB
cg0qiZP7ozddVTL1TRzFvGzqbH6PhJ5q67h2H5S7mHf9vB9ANUlUVBystnlyb6eDViAp1KrkcaUo
K93mtanrQ+SrF7OdRiUTu7QDhpqPEvZsXOvmnc5LS27quT52kp/YHgOQctlenATYZ3nfJnTF4eDo
c/p1fLDk+vJu1KFXq2a8tat+Qbi8fsdsHwIVflXakYWMMqh4/fNGCORhepcv3Vo1Mkj2AsuaVnir
AyGO7Ak05HdfQ4kQkHMOVFXJNg+EHaeGIqFq+H+oO5PluJU1ST9RlAEBIABsEzlPJDNJkdQGpoEK
zPP89PWlzrW+dmtV3bve0A5FHlLKBBAR/rt/nsmjXtw8cBdsse7Qn2Pt/uqtwTwt+ULsOhYMxXPJ
QStv3jpcvEcVdijxBZW5TR/aR9am5NSE0zc6VsyttVRR4JC73kBDKDfmYzNtsat2zNc0oifAWIg3
Ouk9Fo2Dr1SiLdMIDwIWInNVSXqfmjmDff+4+2dBn7GoOS8u4SUeJufUe/Z5DtkWyMSvMHWFeZC2
VM9XJQJp11MWGPZmUKRteC2j+cNsdLyfq9I/RzH5fa2MfGPOXUeh8HBN6UQPvMIYN0nVrJ0FdW/K
limIPRLQbLiM/CnNF//09wN85RGzsDFsAVz4V8zPTlCl/Cu7JeQMNo40dYoIw0+mLmHuLzuqFX96
S/rh9UN6EISJVna/kLLotPNEIeRnLML4QPiBtyyykCtNsw1kSpEbwMJ92pbR+e8HGgf2OLTDnWjs
9aK67qhLxO3aNFB7RUS3LTHpLa7na9dLiymLFXaER/auzeknzWgHaj3AJ772YMP20SEquivHgeIA
Fda52AuSN4t9EaRVBzO2blZdnha3XISvOQvzxp/0dKBykWtb11dnBltXENfb85ivt6OcXgVVGEFS
Ve4zi+vVqu3zNPb9obdsjESN93Oo82vlhRxdIhGvxi7HRj6lNyWmbaxSuoUK98IWcXmu6oQ4jSjP
pm9ter+LkFTmI3yR9sK6iHRtuNm6HDYRSAG0/Z7AatpdFzYwO7u25hNXaZfV0VUYxjWhsW9fz+VW
0TF0ciZJP0OuCg7a3BF0N64Kbpxd7w4bT07OoWZTFLSF/QcCeU7u8yU1K//s+AQtVVyCecjrSxQv
7IYlIqrvJfelboLRYlmK2qnnwPJo/+BEiY4BFfINVoJcuZzcgNxk14k4d+4lj79Ccqg5m4Mu1sl2
iEowIQOKRExNWlBCTNnYo6O27ksSK/PJqey79KQ6pYb3fRJLGpgx9aAyiurTYpTUf7bqmTJs/9ym
8lCHxM44+BI9ZSM4pUdaQ84V4ZF9lDXlti+UXs1wM4clPRABY3xFz93GuwMOUYFK2RmKkTxrlJDG
oRPROGNYvy9pVG3EzFGNFz85JCZDo5T0jjNX0cm0elTepHp2eVWeEzb8l7ymObC1IDIsHkPpqBmv
1QQ9JKyS9eQMBtzNraGMZRO3trEyOwrQPCc9y8i3tnE7UToWDfqSxC0ldG59FCMHJG+Z911aEKt3
smPf+c1VGxY5E9vrtz5/W+CtTz6dyUe3D81daecvTSbs57afLpnCumeY/SMzovYdGsKlttTnHMkf
BJcluyPFvF+Pf7zSHDfWUH15gpnUYtmANpj2OHNOysG5Vba74gDgBm2Wblsja47DPLxDpQGtYjq/
KHYn4B3xZCviz3wicJy3DrcRSQKtS5N+DX3Jk7G5LjMXt3Rf2PK/dpS5D1FHTMGc9Es/ljfksH0N
NHU9kd3fTLb40cRsNBvuKLBBMZd+5N2bzqr26YzlNcuFOuVN6gfO4rpBnoRiLdr4Ckfg9xSTbC/h
6P/z4aa6dNmrRqXB7OXezdaVSUPl80QEGOWUrrrUTfJrZ1TcIa1ODjRfPhcDw7LOxmSlFTpOG70J
Ca0vT89mMx1URRDc+8FjxwyobV2XifvclHb3Y24Au3bZt/pRhRuLp6SgKLcwmcT36q0owy9TnjjG
ZNvJHMB3u+1b3i0VoT5CgyC82WhiD0hDdbS0R5DLW3YNyHApPrpiIyYV7zw/eW3jaZtbsXE3ezzJ
ULWZNxrtn6SU3+BTZwdYNSii/ko3PlmmAf+D3Zf7NHR3sWbgY7hmGNRW2m4psYw2jZmcuY5GUaBr
+U7BhtUtd3N7L/2JsWXfErdveLKOih2T5/dvlSS3Noz6ux9a415Q+iOEsbecsqBPWH4nBJSQrSNN
OUsAK12yErTLs6kvGJMuFMJ1bDfrPtu0OYHHrO4TOD0lgkZn8uy0zpVVqwAOy1Yn0VuXghuWIUuT
4GG+geLdBSxEQJWYRpMCCvom+3JVcW/DeOZ3UIbI33Mlc7jc42A7K05/re8S0c/Hz1y3Ls1IPFD9
gyntF0qFLyKZT0iiPeEl8Mfx2wKqBN9wOa84xYTrESwIQVMXn4FLbsXMi2M929BnFtRiEAVB2pvs
BQSv9tj752op1HsubvUSfrOWAdhw1n1of4bwZivsHwPWGWnq3SQRVudyHVrDpxUlvxaOX0ErjafF
AE2eOsTkVkkYmluRG4rMbNnSxth/aY/uRHJzjnDknljCvfbqYqv9aetZ1fe2cm6JKMyjMP17Xdhf
o+BRD8yBYFXir2W/iI3ncUgFGbcnHfyVKJRxazxHkUsrc+bFW7OZj6rxHMA3YKGtGoMJEJLRKPqt
4LqnGcn8MMKu3MRKMisGtGRampOky0PCw4qv2bDlI2aDNM4k/ZJLt4kq/X2c698QZAjSNYzSmq5b
uTVm917lZOgze93F3HSELdfRIw1Zpw3j9aa+zEbF3nSSJQs/k9/FCu+GKl4iKDbH1ERCah/1q+a+
MQeGzkUIPMcs34vIH9YI/gSPp6vRI36nFOcE8EK2Xd4Ue5U4wDYaGmSjODABDFDAlz13eeaeK5Uf
F7c6toX0DzyMDE7TXsV9hHVGNawyvggaxhim5S0HZe/9bFqVg2brOEOGkemycQfoL2GznFtjDrTV
5O+7ZIJ9q9KTn40iEG5hXZohOhhx7a1aynO3jV/34I3c98lGQmJfp3fIl3cjl8NBNaW6oiJQvizJ
ltFZl60nQpxpRDI7unCVx6uo5QGc5wU9qabZsxXCq64tYm+DcyMcTnWqSSmtx1aTNtB0H1ldeVeP
miqzySWUKescZoO5XsQATlJmTzQx/BgT39o/TlJ9XZziDBJEL7wvUmlYxgb3VxN3Q9Bl4bTRXj0H
jIwmR1rr2ZmXbeaA0569ylp1Q7SsZ6Jdbst3thXXe1cUHr/plhUqWudpym1dlczLl2xbaCpYJRLl
ymj7XeWlj3Lgikpgv/0BkPvbJPl6J6gVLq1IBpEe1k7pJGtjntsNd2O08+m3JST0owhzCYarck6j
1bxHoXrrSiYHLuJ5YKfDy5KN3npoy8OgNONjR6AVPbUFI/F2maiumd1rOfM+wibbuYXx20s7n51U
sesj6HWCgzloF4glbppC/XiAyRdwOKnNM7LmTdtMxNS2vPLPIolLlChirJG4wcn6KmGpnStZ8iCc
57Oo2/Zb/DsBhLMbC0HZq+pFwEmKV3TpqkAuqtjbc1rfY5nta7ens3YuP+eyt4Ki6ZyLx9q4RAiA
NXIV6oFTn9BjkJkNqJl1n+8MGhWhw1CvS3I0ALnhI2I+7rWu3ohK6pO3H4Q3HXVmYOAz2mib5q8c
3svZ2k/N6G+T0Kp2us38VVOyJnSzf/LHgirXJrSAoqnynIl+YxJ6petahdv+Xo3NHb3ZYG4FA8P3
1KFN1LTJQ+PSpwgNyTg9e/LZtDhk17r2t57XRkHX52obLoKC7KbP92pCxJkLOrFRFr501FRbFp3t
tJTLVQGImsvRW2nXzHaG7yG62AUAX2c/G5IKZpc+XLLNuyUy2M10HLC6dCpPakl/UWQM0BRhyNKK
zIweVtmS9Tf2i80hphmpKYxntxDiLRMtwRzpf9ZdKrhtXLnRtuUca8pYhTHe4X2p3Sz0tot7oHbC
s+5ZZk8v6NnBUszvQPCiYBFWvq4b44u07WNXQ1iIS8SFX0uB+caZ0YwLlISrT41yP0MCaqiP0WVl
rxJvNLnwrW1rY0uwOzmtoFjcmb28xz/ApM0riNtqj4SLemk3H2VParVo/XNpddFJVzlDMXqM/Dqs
GJi5dTBr7AzdMtCU2+w6g0R5yLiHVPba6rNP/ZiX1XH4AvF1vhSGz/G/hbiSessPMUTrJB6tjUAY
4mg47N20t7buqCnL87d27HmrfpA3NIF5bYUe/cipw+xhPrLPnDbAgKKtlc+/hyxH5IjGc8emzrPG
S+3M7lqmNI2HbXzTdmoFc1/fnNYtNlY6YSNLuveIwvU6bxf2/j4/uWRUHdX8e1q3OnfWzHWtOAgl
M16gtNs5g+wuaZq32zTMsEFSZ55INFMpjOdyxKwmfheV/Vk285nZPfqEKk4Vz6YVe9CGG7vED9I4
3003+VP4Pba3Ut7maVm2TkqHGb8qmJKlvhVu2O7Hh7TXmw0ALP1J2xub1yFDRIcvFI8g+cGAEfYd
EZyGNzNLcejFHk2pdrlN4FfA2eQIovdG7HQs763BlcAdNdL18biP9oVTngsqBxkqqOMQxfsGgCWb
01IfjCrD7la4ybqeLSsQfluuncoEbhcmp5iEmCiXcxZHeN58gZexKNYFS97mETcX3bzsBkfwtCLZ
lCHA0kEYZOqzsRC2dYRRuNX+OZn5C/FMY287KcBq4boCsXeyewoOujDa+2yJV1bk4rpcOmvTKtyD
XW/8yQRb2TCVemdpg4ekXjl2fBAeNRIO7zxVi7iPK9piXe5RZscMIKh3brFLrElwNoxumz7wjGLZ
5NogYzc062iod4ndosW3xTMQq4lgXgfEaUXy+wLiMT/60Cq7pl4CFid3X0s6aX0k1L5izdRleKSs
yO1YeGhrpg/ixrBu3FtZQuFFSh6+YKvBKSJC/oAoYoGp47Ztu13BtD3obZsDC/l5e3B/TgbNBiNo
yHmJatTXxeBK9yWjdBbcfApfU/Nk+7V6oQ31Otblbaztcads3izwDmuTZyx7sfA5GwvoXtnCg6R8
MRgSXutW4zP1+4OX+myI58RZS32lww1fZKVV4C9yOGd8usrm7LUBdvTahindm+WaupHquw8X2ada
w+dMiG5uUlaE8EQ9WkDSXT9Jj8oJyZF6BVDvOpYWnsGeKyPlathR7XAYeu3u3VoYQayW17yt+w16
9tNkqDVAwIaTfO6tm0y/9YuMgxIMfdC4FojM8VB2iT7HUSG36PXRegKwQo3PR1SxwoLYCAp6sVa9
3eZBKXvw/3p5y/MatIkn3kydl+uodn70bASDsPNfndTmdl/o+jQKWjREcxwX+6nIaDuSebUuzChc
KxR/3XDnWwM7mM6vz76ApYY+2EbuchsepOVZp08IFyvtDe1DML+iYr0uHjvscMze55l9nVlrg0i4
eak7/k1qdnYz4AXWlJS4inCmTWU1Wx+Y2GAiani5H4IqbC9JVsJXlfk3IxxKdOxw5TR0zRsLh93a
cNM1nIPX1Kgh6oqoe5oo/ZjZu3uiutRL/ty/F4V/iTvLeYBrvkeZ9jeRnm6+X7THGdaWTsiZNg5g
mGiOHktcro42Y2slj1NGB3o2a84E6t3qZu5mOcyBY8UWG5ACOITcQtrQG1pF1dpJBLwbN0ZKirxD
JBfWYo1UI2phro1pO/UopLGXfCS29QosFWu/nKaVO84YKisfJ7kTPUtRhc896y1qklUu4U9ori5q
TyF2dDq0PEQ4rUajw1y18gIa1I2tyKqTp4qDZ5QzxcMoVvpnns7ASmrjyU3GaFsoIrQWtIGzr3u2
CUaCgW+K8CBJy9x3DO82Jr2+JMHbrc8DDua5vZbKgnyD+JY1rnNmpk87CbGFnp3camhHciytOMyx
M2+7mgbL3jd+uV77TTsc6UVUTgH7zl1cSEQkZr1siZZPBg4aQkr2J016C825uk8ubNLQwPcxV+17
X8OyRJh7tUWjkfLaD92n98rVR3cez7ODqOnOdFMvS7gC+8MdopwvTGF/LA6SYyiP5hReTITtc5f0
b4uRlHs9dRvPTC3wOb11bhotjsrOdxomml+a5VtjPoSk/A7883Wxi37TVTZDiDq9G/74HtkG4x+7
WA7NACZxlgRRmdLuksegaEj86DFI4wkeCx9chKblXoBEso0//QwrcKn7tZE9oIF9vUbH/Fa2zcpv
elDc1g3mJafPTZEbCci+AlgprXWBA8KNB8VppEb4xKXFUBDeXF2nx8rxfoQF78uYTgsSf7EOff+H
6yClIMa/+N7FNu3fwvK/CxiwiIybQrnsyS1rX4fen5b6+a2bzj88t7jnaXdBVt2Wef3Thla+MszR
3k1vPjBAK1NyIyOBwb+BEtkY064MOXy23p+JZW67ePrahfW6WppDqEpURHTXoEFr9pLUPwEloqUY
aNHNDlsYNyr/1P64ZdFikz+o3cBitMsK+VmBY9qIodSBFvJ7Dlxq19f+qmA3vSp946VJYNiCQskh
YSE+90liBrUqisM4FltLxjOwveXVydJT2HGTUeS5bFMRPcPXwlf/8MjVUXrPpzI7dHURvyaV/xEb
6gnhebhROl5uF9sz1l7rXhSzGGbDXFLAd3iszMHQhdiuE+09Ox6eblWkOz/sjGNfjM45su923kTg
y5mBjVqfhrkOT2MOc9IXI1vsyPg1psnEWNU+xq7eRj2xc7EIB9xjuyls5F8Dxeb090NaTOqf/+qm
WB1CWDezivcAQZpdyVVmDql1dIQ8OE1h39mqbd2HGSGqu4tPo6PKIWIl9oUjBaL6eG99nXOWXpr/
h/6f/wWk7n8H0/j/CGXHXuOvnRcU37+60/6j1uzQ/Ej/A6Hx+PZ/OVm9/6J7DDgFVQT/sOj/j5PV
+y/fpKIAkJ0yOaTb/+lkxVOKNQ03qzRcA3T/v5ystATx7f9YT//lf/2/cLJarvU/WkIsRW0RfWrS
cl3ToADmf8DhM55roxUCiSu7PujsMHwe2mkrFte5LF7vCGBHY7qCTDofQltMl6Z1X0aIRxvV2Olr
VUbuqjW9kwuo6YmdsNgaVmIdtCOdZxSVXZYhPgmZhJvRYKfrpmFxcDvb3c22Ud/8wkSVAnTzmzHw
XKXZl522MzrO8NZ00M4YP3e7xAntwzL301OrH5pc39v3bi6fMmjKS6j7j04S2xpMAlimiq56eYot
02RKbag9I5PVEqfhpiq95CQfsrJvwvR1YXpTKwtVLkWlL/zMfHFaKw7qkGm+0duCQYBM3nI2ScL1
k9+0dV0W08Dx34SnkprMnQGilTWr0zcTSN+N2bu96bvOXrOVBB9Vzm9mGg5MmVSzaerG+jG0hzT2
ne9YdMkzZMWbol+WsYaTvTh9djenVJ56yarkDZyJpDfkL/Xji6r5bTL0C9Dm7KNUpbGfLc7XaJvr
zK3VZ0kZ6s4e48AqQvMYcVltkEbQfvLGOlRtoc45p04W/2Q9Csvc+FnJ0I/VPKhKVV3zcKiuNVQg
z3S2U6Pr52hxmk2YgrkYCjPZKt3fdMnkkiq+7vjvD0kku+Ngpt0RbY/oTwQIbOavvlfCbY8F2DsE
MvhxnlHzab20R7Cw8IKz/oCJeXihFQHUmh78XZGPJo6N9LeMl/GFBzKWgKyIDzKup5e/fxaG8s/j
YXc0LQMMrpds/NmcXqayvpeRYJPRi2Tt8GNudV4qCFdJthcq9XdTBu94dJmRaq9/THDiu6lbJsRd
s6zGuIvOmW+fJRfcXkxtvfEZCjBBmfOzNS5eMOKc5VXOw+vfDzJNG850HQG+pCk4xMfda+2p8GZM
vzyKq18nskyLcue7mYGGHy354vhO8+aF4uqz1D5FdsXwiDHYenQH/zJaFmCGIgm3enK9C/ZP9zin
tFbm1XjyKMH750PYau6XGdthnI07c8jjC3Be8F+yllcsbYzU3hu0irOkJm/dV/TFJQjrpznO7zjY
xc6KY3Od9xNBznCaD1nDS7ZUcgo0lPmtp8kcTRpyVG/Fl8gNYZC7qt7UY9Ryt8XNTpuzwRCxYVQ1
5U9anujJCnFK99le14vYNa1gOE0AT9obUwxE0dqq3tUw1jiGAT9pYnrqlXh3fLhofmTzgxYQ4LIt
g2TyT6VdtoDoq/NUuvbJcEVyGhohNujJ68RfonOYd9apGZthi6clvet6hrZi/BpUEt6YVbdbr0/A
QjfonCLyS7jBsL2nzH/RtMBwAJSQpxPJ3A8hZLZbXCwhlYu8POgi5j0qVrlnx+zDkupEsx6HeeX9
UtmvwUim86g65pkYjCDqDbuxbmvKK2aawEC9X7L4KQob/9nMmG/P0tt7JbOWcTK20rR+Gw2ePEoM
1hNy9H22B17JkuJqRcVOHNfroh/YBWbL2Byrv//ZTF5pBD3O8FUx2DDJ//2luHSa49/PtV+N+7Sp
1v/+o79/nj6+4++f/fPD5t4JA69XyUHFVXn8+8H0SsTbpWaoAebx2MipPGo4dv/8FzIhenUr7W8M
C/2NmRnV0Xl83+BWWQZE+mXgAg7GloYGR/dMnk1ZH6M5Jvf778//flmqhT90H9/09yt/PwjGkxuD
TTI2288w1Pbm31/7+6398mkNJZ6BmT3voGxxr2XUH7NYGCsY7Zj4QjzvMkioQuTwLDUzpUm/elBX
V44FGZKXVr9aZV7tZkP367+fLs6fBYTrhYPnJb95/eTe0eCj16EimWTa0dPfzxaBa36Wj80W71Ll
oI/jg0HfiQ4OFQYrqxrNn62ujlmXWKcZ7GDANJRTjSduWmQwBosMsF8CRCSqaJoZwyeBJ3Vn9Yt3
NZqKI1j8aveJQAWqjU1NC3FcWjLQHAiManb3Ku6/2jHmbS1SpFKmuo6Z1fcEU4WDWwxSpbVq6ZOn
vRoIvjmV5RuUbHpKw2CG8J/2dES5aP8iidYNrm94oK95It5GFOe+9bM1xtbnplme2AgggvWbAnhc
HzLRdkcgSTg/RPoRNmil6IA4KDguF5KBoYvI5RnXuZr4Jp19oWDfTNPcjcLZtzF+IUn/SZAN3ygh
Z7Re1j+5wd9SRb2EqV6d2b52Dx+zH21wY9NCpNwTKveL59hHJaEoZnENx3O4xdNEhOwmyuYKK3Tj
GxawpxpMqWN8TImJKQt+U/zUG+0VoyJr8ocy2gFfoPGUdc2LObgvjxFrFdFh1zJImro9Ix8Y8e4p
g8rK2QyyUzh8qceGpZzXaiit9WSK3xYFL+g2+bNhMH7n7uteHck8yW52fYImOcRY2Ikydfzjp9XY
tZil2vyurH5dcayjGXqd5v22XxwEKLHXxfSMfnjLomQdlj/bWLw+fgy9gn86mb1VCW8UiuMGqwWC
g4nKXCfVk29XNDeQGB0SCgRUf7PKo50Pe7Ns9l1Ss+03XzOR7zKvPlLWwZNg2kwn+pT3i837IjuN
ITd7t2vvZRhEYDD7Tet4PxnjrZzKF01RbTL9COVDOyuH59x+XRaexdSM4Yi3fum6ejXwjj7gk/4o
zpYevmWF/S20H5Qs+gnUyJbm1nr01hsjxxmFDDRODkpjTzixVL/BHKL6b4axvDu6ktDgM0Zx2OPA
pj+R1TkaBIdWZef97M3xc7Hmm8t30dOyXar5tRvjp2GKLmObPml3EzrpyXOW58Uyn+PZ2Fd4Fsa4
fVYAKeNxtVTT93B0j67R5Nuwjr90q2+udh6qJ9+kYN1m+UfCwpf0lDjAFqWdVfCuMdu1ZmbU/vxn
qjiODiwD2SQR6cT0wYGP5wqiq0mlRWtJZvKxQdm0/Cx4BY1CvsfG9C5oaWixOUAshBxmyeziWP7T
7GzMod73OY7NcQp6a3xrZ26tsMkOpV18qa6EEJr/GUzxIWvbDnyLdwyAQDqC7hoYCOgw/4xL9x0G
qm1dQwG3SYesTBYiPO5ZqutDqr6Lon7DZ7pPy/B76Bd4fPWUB1mknosl+4as/o0wtmchcy9qYTzs
uShL9pOk0jcofebEhcIrL6qXpqb3QFnRPgzjY2dFRTC5IUrQsgAufTSND4STH3aCttDmaupMLJUt
MOFV5I532VZPfYZFyoh+ERn6Ukn8OetjKEgmCMoion4CHBrfUsPnSkJDtDm4xkQw4LBFkB6y+BOg
KnOWOTsT+LFHDtfwq5nwPuTgEh5tKj9kIj8HF/eW9v+Uw5QEgunokNQ/R4cr3qA+3A4ZAPtRVqwM
kQajm34nOYf7cPHPtB/czG4m0UnmOUkzXKqYsArkj1WSdRtbFdeRDysNCtUjtBc35SkxuNHZVcPj
BA8fmdPKdjKb0Uh6mZz6Jmv94diNjWGX35jOi6LTjdcmSl8pHQlav+0ZJXhgMuKUbuHCDBwdvc2l
dVcdj04qKBkFx7ARMipuymI5Gy0Tc8X/Wsc90W9NAjtvf9XGCL2pwjgA/J9OX1zKHMwe24GzdMRm
cOS45lR0b97Jw/DOyCwoMlWD+JbOxlMT64g9r0JA02zcfyd+eJkmDyezjeOw8ga4BnZ0itl2xqn9
FUckihdZvy8i3eCo2jQdjqXi02j8DyPmFZhLv1/riotNJhAL+mdn4AIZDE5rfmt+SS/c2S34NH5W
nYdvVfow4WY4dnwWiJTXPYbHmxXmj24YvCCS8skS8b54yIHdWOH1nL+Watk9DENLTG5pptsZz9Bt
7vQu54zQNOaXP/e3abYZqDxWIqvc5D3B+LSHFaA+rWV6WxbMLqNvbzrP3C+l/pPjMMPzWF/hfH9V
DF9p6wlfy7oKCIf+0BnpBSOO35P4EA/JR+9FRAXk15DIG1PutYfLFStL/j6bzptiFJDjxJoo5ApM
KO9jxC6OSM8JBWwXdvXVT51fTZN8KUM91x8RGGRvwpPzcFh5TfYUKvs8grIzs34HbvijjVjG7ebT
hWj9eNAT0UzsVelECZeAhwrKnQ3V2My+LXG/1y4bdffLMM3v2IebVR1/4OMdVxM3i2+Pr1Fk8jK4
V3c2z25kvMVmcvcScHFNtlYY39Mk+T3W0Y1kFkmHbrRvvlkfKrqc8NHgjfMfyYmowTssB7Il1K92
FYSarj1YTXF2nGXFc2XvMh3MHmprP0+/6S0JKmsq1xY4dkD7P9L4F/cHQIs8+/KyhmxU0v5auQYr
W++ql75vbzIpfgojwklSYAWMaQTgRmQq0+IfWs2zulKFdCmd8Ts5wQpFD+9x7fypq+7ZmK3D0vhr
yxF3s+q+msmHIeFUP3X6UnBG5jTB3cbJ962y5HaJEpRN40c2y1/TUr/o7ge/8IobGuKwuuR4S6pK
/wrdipjp2cjNlx4VfyVr8h1Lx8oiHCgVCsdiEol34pp3joL9SuUo5UOSfnCeGiz7T+jLb9YQoY/K
E45qvJq81DIyzmnSvXRZtJ89aCF99EqN2aWK07Md2huspgdZOxf3cTnXaBXxtdfW1R/bbZO2e9bG
KT9MZVEwVD87dJPgtTg3w/CsCFNOOWkHfiAgZ5KDjfNmm99tG1Cjmzwn1oyldtpLTqmMPH61wz7v
WQGiyeAgNhm7YcQzirV/sJksh0PN9LmgwK3Ww8X1Xzsxbr28fQat65vTn1x6P0ujucxTfC5ZalZJ
7109wWFF5TuL54de4i+Un0/WONAbhHGCOq/OhQIvoqp9S0x2ZaW0s+C6QHxlnjAzeXVScZZMlHCA
fxVwtFdKySKIcpeROKCDRdenJE/27hK9d1P+nFWCeM48v5T4nETmVxuE8JeuIR1sNk+FP+JDcymV
LCzj5izTR8PkbNXn3W1OwRB5L1n6WmewBhAJvhodFoz1DW9Vq/m+dB4kmQ4LVTNDFUhC5+fUZW8l
gUzSAi+DlTtPWZN8sr487OCbsRu6NZnzHW6mdF+VekP2qz50glKCeGCFX25F178Njf0aln/PgcAz
jkzbujMTI2sVy/8m7zyyHFfONr0VHY0bOvBADDRJeptMps8JTlVWFTwQAQ/s4F9Xb6wfMLtVV1f9
q4/GPShWggThCER85jVx+FqPlbUpovBEPRjJkakyF5PKf2h3AF7spRwhn4QqXRNV0/Fn3ttkoc0N
11FNV1pSrKIxP5llINej074akflmRw36hZsh0LujiQ6pn4PiSQEAmm62AoHEz22X+db285NuJ2/U
Jqu3qgcn5A0fiZlZa6eiFQJk7C4Y6+/ROG1DUS+TcTxbcRQdRl1gXaVN91QBFk5jnG0ngCNju/ed
R+ytPOKSDobyEg7q+ITq96Xp/eSU94XOg9q+KGXKF9EVRzdzn9s0Nz5i2S5qzVXHuYCStsPCc2Pq
/i7Qm7GoXebozl5MFcUFw2KepAB6zq3AXOoS76XSS3Wq5xnKOUUOyCubW9RMj9cuaw6ZUtG3Mv2k
3phjiDM4Wzcja8Xd7EUCCfGVE911UVWtssEQC1/7AINWUMDEko3PyKoKd9HZxiaHGbkFTDAtdrXy
aviRFTr4dvnEVJwGJm1Lms1zXynOgKyNSFMl1MzQ+wb2GGf5Clx4vIi6YR1W6bjOCutBqUWTlsYG
XM6zhufoaGqbQT24Y4AyTo1aljWfqkO832NGd9fZOaA4TA1EmqVbvVL3GS2NVeOVHwbouLsYf6qp
KLN1PECwdzJVYh2nhUsA59+0wKYJ+IOeFz1UBwZSjeeSTMAO1m65MjXgm7UNyL4LsOAcuZhxbpPg
TBowgw5NY/Km3iEMMmvrqWoN81hqtr7NQ69hVHL2jvNiagZWdMIBKRBeq6yoIFD4QLVVchmT0qBI
TFDUAwfZ28pbjeSVyzAHZe60mEq8ZRnF2anVfnZxt6R0RqwYGOemkEjh+MMx0NJrY3jpwcgwRTXn
xyEz1LpuqBC0pOKLpAwH4vj0UteIiyn6j57rwzbP67NZpHKpG+KTIhKFpqT+keJKgpVqeM3KHIZ9
lXyoyICw45NohrZP7NZnJ81x9WWfVBNt3OAXyeI4l2Cuwi6cResG4cY14p/SyH/ZggvXAnaoen05
4rHgZ2stAWadtfEr5EP/zq6DVQ1hfhUblblXFVWqDtws+Ff00bK42/eA0Y6+ge8c8EOgVw4FjB7u
T1aItdNGHTklKreRfbHpBmAFGzJwSVFsggg0XlrU98LooJ403Gmif+uhdiDF1mLmBMm0yH+EtqwX
6SR/uare2TpghWm0SkqXwxXCHbdefsYRbMTkM/gZZwo1pioFeOPsZFnXWAx0PwpDvGOqgIwZCgjc
m+UDPEm59qS65AE9SdFeYq4qLdOkXbWe8e5L8uLXyfTrO92s0yXdMhSC8F21oa2mqrk4cQdCa4SH
b+Rg2Esz+GabxCxNPAGGsECtDM3UAyaqDsDgn0GJbfKxSF9Lczy4PiZM1TQ4xFs06RWWOWHIDxiq
TxXG6MFEU7hHm4GZ2p8dC6OFiLNpObTwoKz2MSRkoOW/acLimmTjT8DWUje85TRYOHua9dWHG3sN
Y8/edCWYg0ijUO1gGj4TVMkTdEBHs1FnCgyFUku/E6GDHoEB1cnJiodiFNS7j1YN3skhlBY6TJI+
encptK4SE6aJa5QYaHq6optu/QIu/YLnK5wRmMR30QgWCMxsviZmf9ENbV8E62wc8jP/+4MAtVan
sCgL81tVt49FO9A77gmqRU6O0AOvWU9Gh/DVZN4nrfmKbyiT8DTNeSr2CntM6zhX/Cp6XM+m0KRI
pbXXyqseZAcTDl84A84tiO7hpwXCsxX9tgQRFuZvahze0B9CBqxT45IUAtT/RUj/6nfjS23tFdYr
SaDms3tt8iBZpkPrLDXVvIE6pq8DUIfflPIVZsB3nlmVG0/CP/P9fA2Y3SR7S/2Vj0VQUxUboybM
K+PmwW0NYyl1uK91rB+nxGQ0WXqEygzJhFe6z9g7pAvR1iSUc/v6Sl55KqCzuWO7K4R9YpbYZo69
zm1A4hnRNAJVojtYjrGD+fI4JN49fhIbIK47026eLXcEGE+TuWIgaALxawRweGc52Xutn6psbXj+
h1YEv2iUfPbaAIsO6hcMwpOd9pe0P1WldZ2ge4g8PMf4Y85/50Ab087aOsI6BbWPcld1L4Ie170m
vxIfYQV6l+TuaVBqixP6QWnOS+9Fh5b4CzYiibGAafpdy5xwMWXeuaEnDz98Cx34FAnyOHoJJn0I
N9LnUuOdUjguWdY9gf1xPjTPsZYx5+ek1sXO5NnAc0dJ54Ha5l0y88iTniEEx5g2ZnAIMoDgmHB8
aDUFKuuBOgaNjHrrRvarHrsUUjHm9QK4/m19URC46mKE0Vc/E1gTUawQnzkB73+k+vY5+Wi7DA+K
uh7otV3v0zyZr8KkqSd/xDPKh1VcAxua7oQn3wsnp0wDtN0r6EcBlMh70h7DBpw2c1YsQFRuUSZ3
Mwg2HaDDDzozrHvp3fRjdJi1/e6S2IyxnfdKaWgdmM5JtcHZJbyaxh9T2F1ti/l0VroxzPt5d4Ap
MQUcLzigrhmdzm55xQbw2rU8qDEnFOgRCWoKC7BhOzHQHkIkDbqq7MBXTLkPY6LtvrcS1TU4NhCn
xm6E+qaktWv7OZMXqbuzukktTPvdq2P0dKH3x/CUFo2rrT1v507VR17rO+B5Sy8HPTbg31sESM0N
FCgCOYCi1PxlbHSgHCcwmhnPTemIXR5wLYwatp3BRObY59AiezLD6QQiL+uStT65uwHHxHhcdmTk
OZctCyGl5fJXZ+90G+u/utkylTz1L7QKd7oFGJIbqlRob7bGRaM1pfR2B38GwZXlEA6n0jbmluXK
NaHOO+EZQZuPSbRXt+83A0T30gXXOByqPLr3q+lzKLSL7ntnHaa48i96bp2duH8ng1t1JqNmJJG7
406P8o8qHs+RNywNJ8IrBQSjEwE9stWU3tEluBdOcEHw6YDpZGcNB5xAPmCpPqUmKQdwvse2NXZh
U0CbSrqzhENJiXOP9syyLrhInX2SUXEJ4TTmEj61Ca+A0XoTFrhDpKF2BDf5mOPvDqE38YoH07Xn
RK+7jyx4d8yzGPxdK8BiyDEKahO2AaQHoJed+GvXdg65fcO9X+w0+exG7x7jmIcJKmnvW6shtB/y
3n/SXUTvvdJ9GqzoXi+1RZZjQFypU6DLa1QYJ6fsPyNLnQ1SbIb/TzFW21R4eAipNySEjhnHFHHD
ybA9FW1yqSVpuOi+4zHLSA1JH4q3SIb9SNutVtmVgNiyUQjiYCtmY3ijaO4w7LanzEy2xhBteSCf
fD84p/DmvfAQDvTpVbt3zOYjiKd9HOWHqGqXib4WUfReZTRlKUrzaC1H3XtJev0wH4fL0OoSQ+rq
oIFADJGCQn1rb2TFL8/lEbPEsdHeBdzezFLHfsJZDCtRET5XnvFQGuNjMlCmLtTPIImYQITx1BXT
SweGv8GDx2jig9njweuFj67Lra9i42kIurcAEr1jvrdo/WBGiYd3AWPRF9onJ9pgNU7XQDvUAubr
KHeRzCEdwjKbNnYnH20PJFOUlZ+tP2wzEwrVUH+f12vd/jAYJTQO/Drtfa40cxZgQN1ylNs8oVXc
wkPhXimTF7/3XnXAP7VfPo0dznFU+qiK+iHUGsPepW69na9i2ncHUzqEtPUCaOvdVAFpzKEvZ09G
qq3nI9Rba0+BE8Os6pVQaYlF2dGXMJNTTCOaOnOWYUPGkzf3ydBv63zY9JG5My1CEf8M+vDJxkbK
a+I1TpTfIi+LmTzlY6ell6EkrBz1nXCik1l5D6bhPorIBBVs5PdTF6D9WI0g0PFa+94Z/cVWJhZ7
GlqrPQUqAKtxOdARrDSx8jWgsbkUq9mdbYEB+9qLzF9hQOxS6vYvvU2iU+g7zTZTr0MnyjtZAbfN
YKEYxaXWvQadiXiPnWqyR5rtTrY1dGjL2AQ5WG3Muz4bD9pPa1Ajh5YXLLRCW2v2pu5itQM9Ei5h
h3wUfe3dqRvsIE4uTTfjAksQVg4EIlQh6wfNlOmzVub+oslz/67q+GsikdgVGdEgncJTkFwys0UZ
P8vVQbby3Rf9S60I4weSgY1RkJcJSr9jbO5RqfIW6L6cgsZYDR6ufIpZYmGaZbYpegpWjYQPEZUo
oNGEX9SleOsnRm7MpFZNHr3WQ3htKFCjEqQvXZ8JV4YDRfvytSYgxG6PuoLuZ6tcWRoYc14co2eC
c+N97GYD3gPlp4SeHrvOyqrhH7iyffRxdgyCQMeQLGtps5SfUMs3VgKJRpu4ILkqk0WHWzG9CNJz
N6J2lSLwPeQDtsMhQPDSgDqR+tGicwl7kgDu3YgtckizYNmFx3qk0Djolb4OvB5bFMumEjhWNANa
uYuLbDymoLrxbKcDjQEjlKTpGOdkw0T9XJAjpH2EQq0tCgPa1qIyXTnDsfWmcpXp+VMi+myTfSZK
MKxq8VsZygmEu02ZV9aEplKKDSJAWw89uIOZ/vBs5zMZG6wTiMQ36RQ1a5qqGRUrmg4uMVGeQAmM
EExVkmmvLNZlpbqVERBP00YBDp/PBb+PbKIbZOdDshrH8htAh0sEeQco5HteaR0e9/WrcEjKBbAf
kmxEhLvCXZY+fSTNP9oojxhNf60C4hPZW/TP5PRIskZFPIfo05sh90WdvMCdLJZNq0XL0SbcwfoS
rHhzDjX9AH8P7lI8IkqMKIA5Vt2xneQqH10G1JJpT1oA/4IOV54shPccwCElP3CZ8USOkFO9CmOo
RiIhli+gqggckgElEqDA6KGPkxorzYzf5ihEs2N17fXgZ1FN0RoBBTpInr6qa3GyBvKFllt1D+I0
pQsBy6cvMONUNFLd9gXOcgmiW5xBv2wIDn5ZskXiQVr7DMVG8KToR1kCPkzm3pdlZaKwBXWKuEIf
rE8YxFwZG/hzgBAX6JplFsLLlhLW/pBdEcxAoWZojlo8/IhzA9aCT5ltKgIsbXQSi1QdqfGKoyqH
F4SrUPqkhH0atd7apVnz2jkCbBIZSeVS8Pdr6uelHhw7FGmKpFDbPBDNInFJNeKgvAvYAPSxhfQM
UJJ2+hiFaX50qmMaVdounqZLBUtuH6CdRer6OjnTvm01a4lOI25DxpW0DLi4PtB9shzsAm0PvArj
wl0WpDp1irzcNshCkNh3jyhzPWpGC/AIsYeVJYxxH8vqlw/RLvQrmtxDsK1p2ci+0z9VuUiTzHko
fDtgCs8F93G6tmLtVZrQibmrfla5/RKOBJ8hlp+J9KL7TjcPoRWNaynUN43eOO1vJNbtYaXGZG0D
jb9LDNkt7UzrONvz6Gu7KR30px4zdRUY76FfX+GjUKbqE2OJx7lekwGJpPoWxD9bP72WgfdLtgkt
JVvv0bigDqH04Yxgzrmv66OVV/Eat1YIOTWtsMQQHmAEECqNYoyJiZB8C5Z8nnRbxdS+cRLvZOXe
NSAn3Hid3AcSzK9r0XNE8HKppTnV76C9j31YtapGbAr3+XXr0l4VdgJKjwbT4ETuvu3CHx7IphHW
DuoW8cX3ko8B7Z6WX2glrNBeZoOGCOYqJUZdabWc5RHi3UCmtmjBjwOvnOh3J+Bk0wmz5xYefuUA
cAOGcRha45ddQ8q3fKD+BIWpXuGuCVU2hMu1S32cpKVOvC7j8r2oE7nIdYGc+UC8aCotPzljtvPN
/Nyl015jwka+bx9DWnvRZHKEobuoWzW+5TLeeUkmVrVNOawYxL62428yD0vQ3e43h+xcpOmuAnEQ
UI0jFgY1YVnhJlOhxo6Cc4SRJ2Z8cI/HFyQRr+EA1CBHJ3IWaysWVtQ+5FZDvGJ54UpFZnVXlGjG
VDplTr//lVtcsYCeSZq9MgGkG8W3NiWUCAJs70wejws4wsodqBL+B0yWhAc3Dvolik13inLznUHv
biHo2u/g3K2CGFNjOiIwcdxvuQmE3I2yZ1RU0mUxRSZGgyYWphAA/cItLxUz0+0P7iD6rrr0N7Vn
dHexC3KyMArGNg3SBMHuYoh9VAUq9+wNDfdJ1fZ3VeNJZkMiOHeIIJ7xyJTdWC8xrn+IrGra6lQU
86IPt/Cjv1cY2618JHsI435M/CJGt8302n5wACTRKCHOJvrqDGrgXQTdMRzpwKF6seCKsBnteQzK
aOMX6EnREYQ4GPX71kQQKO+4LQpN0jonj1haZfNs+/d9lb8AhSVoKil/Sy+DgNGmBMQTQgi1eG5m
tVAtVMcmx46eetyjr+U/QdD2oAvG+CBK/1mbxMJIY+O5TJkHoU566Zs7Tc66FHQEvc70DkKg7WlG
IYTc4IEqSqkiQHhB/OwM7U/bbqIFmFAgIlp1P/nIZgdN8RSYn2krI9JlGKjobGTQ3GOH8d+Rb8zd
u8ZLvLU5tu0C4U16Ue2wRXyB9n4AWH5qzZUr8nJF/+xNtyx9Z0oEOgw/Q8HMyjevgY5wZFkA8SJJ
U0F5dMb+0TA8cFcOWwo6btAywODSnSX4kGRcdAyah0g0D5QGMK7SaDQXMkCqGUzotqvrt9Jxmy1d
W5tiWchdVUyEOYjtOBD6Bfl3oPR0W7sF+QBNytE+dgLEhTTbFVmgviLm/Ci6+EQBqYIePVwds0YE
ZxYhG25of/Gim+zKlDRB+KEaZsL2ze7bYtmmZbOMsWvjAqJjPwZU3sR4H/h0QCTJqtKr81B7aoVa
YEUJG4SjkIrCl9YdnVZSSUbvte6QPjSGDNVZ587SIu3QGPEPTbiwFAMgOKG26x3SyLIej4jdfOoB
5S7dbctZMoRODpiRoGjPuSfS1Yj2pTNDXO3SDpgdCF8H0l9nlryKAIvSlXsGM+VCJLWuRv9Z1g6D
V5leqB7/qup0U8b1tOvq7nsOOf8uUzxVXmkOSxe5Cb8/wEt6DB2QlaL2thrBdVqgSJdIDEvbsLhM
gnB8LOCTeZQVqzZ517QRsa8ggPw3LOpGo8yeeGg9IRgDkPBOt6e1KaJ8YQ0rX2eETwZVM2tWCPkQ
PEYy8VaJTjGgK5BZoCgYGpfQ0uo1POwBGlry0df+1ujQZdGHVjtMSmxcIA6rZky+O2DLlv1EZJIK
dH/e4LsSsGoUj3tMFBLHDRZ2EA9bIvaLpiNcAMltmVcCoQAxBncZNqx3lc/oq3P2jRNjRoyeWIBT
LOlRu0yLqFurvCfhsa+RXZ4zYHjLMD6jbKeBiFvIdqxgD3Fn9xj2Dd10V1lcKNM8Yo4pt03JBRgw
cm5dq9+o0fis/PjRdiCrNx14vjH41ZcpyDCYkUt3iF8dqz5B6msW/ozUQqcvRa8vKr4Ps3zfGFHm
ofuLTt4oPsbooKeT+ZmkirZpbxaEnSiDDsCzd1PdjvddlcKgo4jyrbbAZ7nOIrZ871tQMc5l+5r/
XzNZY45lZepphALDsJnol1jHeYCskdiVcLsxIoBYOQFwrQHi7KZkPIYNGLAi0YZ3Lxm6uyBCJTLE
1nbXGfK1iVI00+LGWqPX3kuAcoQCtapeRm/sPjLLRTWHjOax9PtFCRmdhlPbUspHfgVa8ZQI/9nI
6d/KUdtn4egeM5UPBz+j8eJnxvRNGS71i3F6G1D6WLa6dZgaPdy2A9yXSNGkpAePKFWsP8MKKnZB
N885cgrrg5I0TioeQtmZDvNEOa2qrvXjjVs41lGFpLJoU/ogle2qPnpZ4zdLK8nwyg0lBYi8juhI
OO5dbqbjphL0jQq/mL5NffBjQrvrigJzzByUBjSTkcAUagTrzF1rhb1+zzygrfvAVdtkAgNQ40lL
I6mwafP8nxdRAT/uclrOrYnkKVqTT1qXyy20oPh0ewtAJjaP3TiuEmWUPGKaiqiho4SSDMnRRsia
3muy0UeEQftZIhQFhmSWDIVjmq+iWUY0nQVF21laVMwio/4sN0rjpEF9tJhlSPubIOksTUrO1Lxq
OkmM7SBcyoXcSAV7yJ5FTq1x1jel1YzU6bzszi/hTQm1nUVRB0MO+zwPtL2OeOdKy9vyNRvUfW7M
Fu/Etrui6T/ioCMrt51406Zpv/MbQz5k1NZgMAMCyeHbm2ClkHvhpeyFtQx69Hs6RF0eQrENKkVl
onSe89StANbAfKgntbTVux0V0dHsCdzBJZy8shWnYMD4WocE788Cs2Ynwr0kKtbgd9ALh481n5o+
S9ROaNI2N3HaeUmfBWtv7w+ziO3tL6100r2uw8jujXzfz3q3t78Azydg45HE7QQKubcXMQvmluEs
CeeAF228+hpfDGTFfpU1IbUwS+vZoxzkOAhUi7Sg9V65AZpplBAr5A5XaCkxZRLvS+dZlSamLD59
FsRyvVqRKeT+U4UHzawNjLrj9FQnV9CB9vNQKIqmxoynzz/a2rSeY9puHTHBwg28ty6KnmROkMTM
SJYPg9ny9XxdJF0ETCl2CBcgeahSPiKz3EOoAdwSmHpDDc6dHgNv5xvokhBTmi8xefIeZAB4FLd9
sizGwdjyNsoL3JU5aydXtB53MVHJwimC5GkI0YaWA1m/TbSVzC/l0MCYpM5+e8uAmxnUMyXXThBq
7mskm30mas8cV7IpBD/a6D41UzmAW0crX8yLWdObZ9cKH28f0gJHRdJJLnbxDrLNe6pm5WjBQZq5
KB+onvtPSUDHtKxQRu97stUkiR4CRTkqguK/c2e1aiHiZuUOqKVYmSWeohweLcB2tSw5v9Z2ooe2
4NwNx0epxZLaU+LUzRktw+fbkm+Z1TVX/kJjvyU4k4dx1tUeyh9mkA6PHWko8R3il41r3t8+snp7
OaBCnRvkVSjlxs9U9itmW1vftQaa3YgA+VwIQeI0f6oo+5YuU7EREICoBpHwgUl929qRx28Tpc+V
EPmhUuBTb4sNl7HQkRQfJOOWnj0PkTleIHHub0vI8g6PLfXkogrFY+0/w0HLnwv16aTcF11M+oe8
QvU8Iq8vMWR/iGZ587R1zh4MS0CbGI7PaulQ8N/NNpfn25JqqG/Q0veOg+fUz95MrKd9qK1dI39W
DnLsQ0H61Vhts78tqjLSF0XCzyC0un2uOpiMSkMBCFxxc5eHTf/cDAz+ZUG59raItGqxKgMt3mSz
Ajzqwc6q8uyLPtjGIpbh+OyiubxOmjJcD3A0n/3E2agimKkla13rtFNYDSm/Py+17zw6UTnixpCl
D1xw3jcAA3Uqb0Dw8N5tNU1HIteYwn7z+z2JmvCyNnt39Xtzeovlr3SCevl7ewBrq01HIWnx+70S
2bsdRVtqsP/Yh5J1czAHVLX+8RZVX+ckEVL5vYcgAmGphV/H9nW883nICdPTJIjvf7+la4TAAKeP
2AyEp87pFMKlW7dHRdmXcPBvL+kUxvdwc2kCgoX7egl9cQ9dDZHR4H+/ZRH3XqrscvtcOq17HOos
XLS9kd2PiAjQLES6UyI1DgbCYdHyVHY/0czA09htNrcVPReiF1A6RDS0sHhoSmel/JYoa166vRQU
fbKwMI+kO6+2ppe43ZgKxbqWR86V5Xcy64ep0uWzNYJgqxHW2VAdRblANWLny/pemZ39mcfeZ1mF
uF5gnbDJgTRvC9jnS5+Sxxw7TSdJLXFptzZw03nx9kIrcwLRFupfi6UEcF1rhrP6/d6f1tNl+h7m
db79w0bm79+2dHsvo8TMDR0f/rQNjZDhlHiVe2zi85++/XvRlpm5kxo/4D+O6veHt/cQhY020Bwp
P/8+j3nlZBQtAUlveQwBDej7f3xsqmkkG88tJJ9jT4Ibm9e8ff71JUg/34ASGW5ZnFTu1K9ION3Z
VVM9I9XZX4RbPN/eRgN03IWzbNRt0WFKWZJCadvbogymD/rz1n3clPJF2ffWmDevskHPXWsL8Jvz
lkdDNzYu8qmr26dahoEg2Irw4MwrN7W9l7AFr0jal4/S4Rmev1SW+nRIDY7/9iVb2eGatlq+uX0J
miFpM3ifk9Km5tWke1E5efucaaq9JI3xdexVU/S7QFJOuH3Jm+BntK0V7m5fqlztnXqge++lTf7S
FNfbftOy9E94GKCWMh+driDuZInEC2tejAukYkp0H76OnfLmvqMad42GInssZvHE+XCUoYYD0K0A
iZgt4H9USJv402XNh6zQsscmtbkWddGtmsrKH5uyiq9WcC0l1LDbCq5p4TQfdRDy5/ckMlH3nibA
ks3fnr+TxAmzmlZX29sa9If7U1wED/m8/u0tzZd476VRvL+9F6upO2Rg5cAasZHbS23KH1CSA7TV
eQvbEn2Hdh76O/Pi15Zy/+z52qOtBv/YDHS+aHm1S2RRxLcM3pKs6vzdjSwLnmLkoG44tajzRveI
dwskzVW6AIrqnSHdE7K5A5WX+ZtCaEjAasYLSl0R7X+3RiQr8F6bDv+meYXagOSQx5OGhk5D9pvF
s4bA6H/rAZSnQ6WebL/rIbPZ6To12/bDkM+3z6eeqogZFeUhT4XPQEeR6/YBADpqNnWSXPmB4BT6
ISi8eYtOcx/2E5hqdJbXdqvru4oeCLN+8XL7HKFb6y5yPe3emkLE6SRILkrw4lts4Kg2pMlb5ZYS
hDqdWPRdupfAM/e3FQgqOsAgVXS2QIOdXR+p6tt1oYx3DtPIePbLytiKVLjrvA61t1Zg5oCOwZsD
eLJOwb5p1pic6rQbzp3H4w1GyvouApChwzS+E/3SGEjKeu/HQDzo/eJyP6+Bbv1D7TR45JS6t/Gs
CAF9WdTzD/Oo5hWQh0A1SLnaw1gbxV5GE5RsMwOJ3vbLCNTOd/IPenhpZZ1TrQqO2mAxSN/23qFI
l3vf8l6JpSFMEDEe1wasd/C1c5fC5hhH5iskeGutK1nssnhsHk1d/bxtOiri72Pf+o+D3wlkkdF3
0yYze9VTsb+tUIF+QbDSaC616toDumLpamh9+S1On24rhNqIQUVZ006PKnro7YC3z3xwIwQkOLje
O0MGikgiQFQtrnAgJZEBVMd56cyqYCL8Zx3vpY2V2+l2NBHNJWz+2nbuWQVA8r64ekYf7W0/TdaA
qqJ3LSTZmjdRstNFkpTBOXcN64jBR710At/87qLTkHvpd+kaznIMPY2EKnLuUS+BmzN/c6rTLRQ8
0OSqn9Z4CtTzQJQ9OpTIvw5PCPkR+ILw2oSnDTU+3SRwO174d7htoktR8KhLpLTChJucOlIJQ6rT
Pozox20FOcJGVCiVnKxkSs7o/eFLNV8bPcAzMR2zDz134cuUob3X7Uw9WBooma8TG4v7jtsA1gZK
Vcy61iF3Cg3vx/lP6PlAvqJJ4Ih0excMcbRPKkrkv1f6w5+3L/lebh9uf1FjQ38N6Tww68rF4e73
5pJ5m7eVblv/+uS2/LU5KmvpnEaux9o1Q8R9OJr/6+pfn8cGcCsVNePXKdzW/Nr7bUd/OMSvPQm/
ldtE6F/bvK3z5+P4+vptSwZPDXXMJPlVZwHqdfPB3Fa//VU6ttz/52Zw/z/KbJgmGhj/vWPc//yv
PK6+NfVfvlXfvv+s/9IWcf1H2Y3b179kNxz3b4w1SLV4dKlM13ExcOt/1s3f/+oYf3Msy3A8y/Zd
y/QNPilQLYj+/lfT/RuITt8WfBPVF9sVv2U3zL+5lmWZgs6e7QlbmP+JgZyBfd0f7eOwqENxw3U9
Xfdtx/fmo5Of39DPD+u//9X4H67pCuklGhDuJAEOYatTomhla8J5sKC1bVGT8mfBmLuhy19TsO53
Rk93L2xChC+7pltHpnrIJO2QP1xP7AHGsCz+UrT5pYyLZt4VOiX/cmDogbicInZ5CIz884HBkEHE
KqBB7Fi0gtzYgYLqpgEE9+ledcZVc/xX3bYOlNejo+WkV4iK9uHfHwRX+V+PgWsiHNMWwtT/dAzU
RuANoK1MWR8F9CY/QFC/I+OhFFbF3yek53cImjvkZ0W6+8937VBAhUJo2abuz7/bH36Xtqpdu88N
dq3yCOpfiDq3042bsXJwMBgPXQu2t5TtgydU/P84bQNRlz+dN05ntu2RRHHhPVv/551XSpO1l5gS
6T36KKN6n/HAtDHDtVvlCJL4HdAOhaVGzSHeScD8RxF37UqEAAth4f37SzE/B/9yOMScmBv68wPx
55/Bmywr7UfoAT0No20b2WeH3GonVG0QdZZQkRvwdYhh3yElj7kaWmC0Dhe9xALk3x/Kv94QwkYL
x3Lgufm2rjNI/PFX6QJqio7joMRRG97C7fEFkzlBwBTZiJoRe0zMmkvQjc+mC4n13+/8z/o4noN6
n+UieO9jKYmAzj/vvPQEgD/fbJeVPWrrcQ61XNCcItRxBsjL9kth6Us46PKvT6D3r1cdPJ3nOTyF
hsmt+M+7C0LTlwVUOeTbbERLesQtEgempKm/IDp3DEKhviab/3aPxnz5vg5k9+Pvf/UYjLjbfHaK
gYBn6eZ8+f9w00ddjwj70LVLwxrHLQgOZ1FFsOX/F3PnsR25kmXZf+lxIxswmEEMqgbuDtekU0cw
JlgMBa01vr43PDIr1Mt4VasnPeGidMIhTNx7zj6xmV/QM0erwEweessEpBJgDTGBfZHEsMs0jf4F
9hihuf3lzydd/MVZdxzlYsviinNQvzwLaRGaJQbFeuPain5OpzWnoRJ8yHBLVnmMV6ccdwkW2zWU
tnvIdghI4M7BW4oesqmAsMaIeVcOtPORlQYYfRDoYCMl908DZtjEUt+mpVPve1wCasZAaueGZ9Et
3Ch+/c9vx/zt0bZ0Q9eJNFUOIz/wvJ9PcS1UZVVVW2+ATYJJtGkHhVZyNDt8fTmmVgScI83Q0XwX
hvMHt3zV8oxaugNWhL3QflEE66AIX1KF8ygysjengkTf2g6EzM6+VJYQN3CF3KWEaa/6QdUHoasX
F4PKXtAZXwUFlYAau9IaN2Dg0Qt3kM4PFNeSwvvzm5W/TW4W9xAjxxLOShaB+8ub7abJkHJKERzN
DelzAS3eIMwgreWIrmm85B+QDWNPqFoPw8F8+lirqD5iw3/JwBE+jjlUXlZ9oHByRjwndZ5MYWan
JD/WwXsxVqjv5/ChSnoorrZBYzokHqAQTxqNvltS98ptuhBjIzcAWrnoQA0r2BoBeeXAcd112DTx
NswHWuIYPbyQzd1W2UlGnIEbPxs1QvKoOdrUBN6Tm3SbpbP8m9uBHNqfHzhLN3XXMpEACkXK7S/P
OGjEaM6SoMW0TW+zHO3Ju74b24chbUiwNBiCsrXjwhD987Uxfxte+NcmkUNKIv9ePv58I8oUTxXW
4xYZdkwZdQq/qFm/mJgwT6Wv3Qw5La3WCSx0eC2m5Ql/OJhA9PSN5ayR6HabVqXuDjwlhOfSkh5V
6/mkQurSGZWW2yBkHBEiqzdINPeZVRE1G7VfWgeT72QMz5byhxUGLZI6NK338gLvkqgSecBDdxg6
YO2lw2wSOyM9DAeMHhRp+Tc36O8zm8XazgAcsswpTGzL9flhwINMZUH4oUxYG2Z/E3ePhl1inKPc
tCW+R1/PruWubIXuwHK6ZptHXbRpgPZumQSTzZ+viPH7FTFZBrqShiNJwjyVPx9M49hDXCXWxP7e
aHYySh/8NK/uMHQ278BABfs5pPvrdKihy0L74qN/Pagw+NALdm0RAMt0SNEPkc6Kg7V3/mbq/W0c
tqQQBgsSVqrcr2o5+h9OFf5UChopGX+JmR5INWF+MLhJEdiF9MYwK//5bDi/D5ScCGVYyxrIlCw9
fv5/xMYVY+IzCJPccAGoeXDHGbBLp3X3uZ7gsCwFytQoIpDTiWgh5LA6e7OxN5SrCVSH4qsQPe57
x36JdLLLszlaTaZR3djw7dLiJkQ/fEO/4BAWXX1DMpO5Y133Pm8LHyp5DJFosGB4+Eo7TrQyLEW/
iikI627HSF2G3a3CmRRyC90PEToFXyYvZoECVsI2zxABXgZhPbR1OtJDr63DMOOVZXqZnzOIIyvV
uEs53pJMZNG5tfCU5NCr2CWsNCMLDiMaLixaqtrJidwzOyVoPULM38x6+YpIaO2GwXRnjMM5Al/0
KPXaG9uw2Jlo2rzWyIFNi2dqbsPGsUX3yLRPyFWs94+WhLmc1353JsyIbBcZZIfQVDQzXdg5uu61
QVhS1jERXTjR+DeXVQgu209LDNY0VITZN0E01MWvI15mCW0eQppWZY0k3iLAbdPD1/MSDRVckgvK
vA54V7dsdqmhkIv7wlp3PT2YWRMEFhm47YQNbzwKoQlCf936SZHftTjwPpkExOYV+VNt2N8NKNN3
f74nxe/DtZQMExJ9M0ZSSy1v7odnQDouEQ5GRMssxMJeQh8vs/ihbaV+NgA4A4py6oOjms8056OV
6m3juck+miX9Y6zwhE6SSQIasFqgt5UXlKVxSDPo0lCm6EBMFaLASc/2cfg5R9N5bhzSKqyxA6Y0
p7UnnFGg+umavxkFxV88atJSNiAllppMCb+8rXRE1skWcsB7Hl+MyqnPDlabhODFUdifRwf1NVZx
ijBR/RyEkM3t5EtBmsCltrODnWFHVVQp15q05rU2EBoRkT1ZuRVxae4Ht6O6R3rYRwBe+frPF8Sw
zd8vCaO3Rfw6cxj7AbFsY3+4JFnlUwsG/bhJ+yY+1FFLWqSD5MURVbqB8apexhG/Nor8eT/C+18r
UsPWeSgjT6Ow2wy3BjvAFa6W29lQcPCk+UqEer03nPjWaXULCbiLBLEUGevLgfjJzn/MYzqXudQ+
xgXKAOkDrS2n4JIXTI3DOG3cdroLlkfbRbAe6UnJVUT+Ek1fAos0YQ0nl3A9WSVfnTE2V7gz3vVm
9SKHCuiQ8r/I1P04gyZeA9hGPO3EW38we29yq68OYKR1HwYs9/z2SyyKvW3o8ab2W9y5/mq0s2It
ewwCGBfuzbm5hBWq5iJPSGeBccld6ZB8qUnH2as+fwcvYFolloPP3J+eMhfVuA0lKdH8ddyNk9fF
k8NpzMkegc0+LWrhUFebQRrdijXd10CrEuJoldoUA2cRP7XfhE/p3KMf7uJzQzLPxiqxVGQTogQL
PWkBPHeVvhLckIO9eKqqar4lfzxpW+3SuxgepJD4/muGnhZEKClE1exNpat5M/6iVeYUr/M3qRjw
hCU9y0oyngp33MUTdnmieeD50eJvQE0WNsLdCXmSNKetMCtjowyfQ60V8JLlYoOstA2ZbVojUStV
kdM8BMweCA48HsR2rRkGDnK92eUzGWAppuekN6HgiW4/q5h1M21wBTt6j311V8uOYVTS6O6V5UUL
SqTBAnEejAwy0xMziNziMknxQiSHRkejmyNfRjmFJTgrHngdBNglmimUazCiXu19pPLPWYwUwdHj
ZpVKhMO91XkiH27Y/kvCOrWv9Ek2ChzdStCpSChc4ZJwNshZSLnzy8CDHQYLDYIjpJsx2baU5UtR
LY39lpzOqd2TxENx1iIyIduOPjkPS/qBN6r8PAas3ghm2+EvI0cq8uy+ztdD/eCao+VhyPuqTePj
UPUnCZQdRiEe4RDlWkEdmXX7/JbVsQ+FIXnJVXSPc27yYCR25HAgVgzn+1rXJKkSkbsZBEnTi92A
9RhWO5QJnd8TWeRCtnbK2MMhjMa2KPbgzc2AVmsBOmA9TGry3Nja0ychWkUziYFpip0MYwfYMynG
iUV9ekT0V+c29IgRf4zJ8ASaJDmXqJwRFXlFBS5CK8iyQmeQrdJYPCZBHa8TzINyeZF8qsJ9HRN6
Dm5xpmGj8cgb2g4FXoLOF+ZOvXwwA/E49fp7O/ANzx5Ed4Emm5MWi0QQvFlkfEwxKOi99RWJOYZr
NJL4NBlzJX7ubkz2RCCgfi5mVjAjVmFhY6FS6BGI//Fi8FcIAFmHZyZ5aaJw172NnULP6YiP7o0T
sjDtbbLJza9FlLzTKo1p0oV1G5BNm2bZipVSvc4QZClxn5NMXhOwEOZNt89GK12Zhqg3de3gVO7L
dx1dwC130Lyy/OoTbc2UPQBPHmo5WkeHCKtubvGYVJgAGEo5fy6ezLnGKoBWF+4v3P+2n8lnBb2+
tloiaxcGdwRYtJlh1NX+UTTM9LLBYcE27W1U7jO6QqJgStS/A+KAdZAZwV703dO2CGPC2fyuw4Gd
mVuna8+V1b5oufhsZ80T3Vh9RQSKVxUVkr4OBRBLBgLPyGZAwmmOa/QKk1Ytd/KtyGCTJqqEHESE
lCO1YN9X7bqlu0pxgIJC3lBUkzPurWqmcuDPqD8XhDhxSn3Aw1SdareMt2ndv2id2SFyYCmaupwC
E18q7U6UYQnQFaMTm4kk7tXASN0HxksrrdWgJw1ta1wyhERGmxT76FAWr2TBeJmWbCfaaWyPSN1B
SrUusJt1PQa/WeXvVFFqa1G69/GgbuNRktVg5puKw0M4KWPMovG2aspTGgevjdOzLlnQ8iKhaaXG
D5EOFiKBEmxFo7ua9OSWQS/foZd+zGb/Q904ycZq8F777afaJkOGiHbSMIgMSglzqRIwE1qr86hm
T3Oc+qs84a2m/gxMr/yq0PWuQdsEM3wVbMmL78nCFzUbN/CEGcTDsV2NqQ1MeXaOGI3qSKN0p1Lb
S5IWUOIMgcyPvwCl+FxaTbvt63v0thNg2BCvPzBofXQ2YR6v7cHuV+OIF0253ZmEvGSD+zj37PnO
au2Xxk/R9LJ48+oaaxJiEQSRddIT+6hxTtP2eQgoBiQjbKkQAFv+IcioC8BKJVAjaMlSagqAnxl4
stp2wJPO9o1WGyeFyW41zABTxra4jdsUNHwCV3ceH7rB6leNQuKVEBbUN9a4M2uea5W8FNm92Zof
S7+4cQAIkV0JzXGa8rXtr5MoHzaaSveALr92XWRuTcNFVd0Q3FwSXQmBY/Zo1e6TPKdxrL9MFXp4
+c6qObtJ+ziOEX6cLI/58L6hVsD9D1sPr87Z7axsYxrQ6qTvbKVw13ZgfAEElq1Gs3uy52EjSnFX
Lr6/DrP7NBCbVZN2sdKc9BK3vDBhwMmaEp/Uk2PS4hLgxjHQ5DWxCeYSg742E1KbC/RcJv/HdL/Q
pf+CXp09FgkRvUCoojkMOapG7DkQYjCOrlqjFuN5qhg7JRc1L7ULY/E5w8dtGAseKYvJv1N+uq5h
zLj++8lWl7HSX5bfSMQIfopq7zp09VdlRCyrjz1vwR7zmqRPhfhcFbtimAB7tBCG02IeVwGynmCZ
j+rhkWDATyqQ7Up08SXomf+MR7sZBbOmQe5qEb+ScOSC6VHDpp7yQyLRdM/ty4hiwk7HZkPi1icS
IwaoOt07/+h22gHqx8cxQtTYZ4RqNQkql244j8rJ134iIbdm/k0pv3KTfAALX4OEReqWBMN2klJb
4UDlHBdAlFSznxofiXGHAaAlFoqHL5CDvZ51sMdMiZ8AepIcljVMH8w7LoK7vGHPmon6ZtBHdz+4
1i2cP+d0/YDR7hnrUba7ftWEGJpMGVC5KdHBW2GsHxHfYrfGIboZ4IFS/8EBHiQKDV9QBduKHsBq
wpx1bufmie6Mds4joruDiVJwuywFicANhKFgGBNxofK96JQ6jJbwUS7HDHy29USqUrfuHPIKY3dv
TdZ4qVb6oAZE2Q3LHAiKjvxqGE10sLIqg5LXaeSvCmTvPCr0zydnhel4EfGOqeezBMeYa79GDhaZ
in2sF5u2j9TTnG8VJjj2kv4m61n8hLAeyH0Q20hjpCKLIjuGNm4EyEq4D1Ao4q8LtOjNdRL7VGtm
xVhsQ3StnRPxKkuUUan2cCKBxbMAxGa2xlwO3De2xCYXkTzOTmrD/bEf/S7tz87LSMLNjZVFj42a
rMdqxnUaGIS+Mpt+UBloQLvdy9gw70BrylvfAINeldHazspwW2fkiw48UrOVnQGD5Ddak+U3LoYD
GGWDte2d9jZGFo7Lb/Ci2CGUeiIGrUeKnAzdQSb8t4RWKSwI4pSLlgi5Ls2cXbkkerNlwCSFLKyw
LAIiWEYl2kBB1Y6BhJrVRYbc3HWv1dsAF+5O64xgqwXIsMcvzTjAH3Ln8Uk0HZ5xyDs5caG7Ak3J
eWjg48mA7+t6QZhMQaxTyJR8EkF8zzaiXddZ2tzDhjnT1HsqWxhiedcOT3UzbNNgGN6sFKMDAeR5
IZ2PqM6grJIIE/iJ825qFRASxThJwPA+m0IfXvo+D2foSZ3jeHNcG2s7DNcRoqeTUc05sd2ptRZR
2J7FdnJ7cewmMBbIREPsRSxAGoak3cgArwJcgn1efzCEphMPlj2Lgo1O0g+vgYHGwVoAxGX8GhtE
quM8qoCxMPDCJoGsnJI1FBN2kHSp2IQqkp6F58axcpTxGOJxZ5cnLYBm3aQnJ2YqahNmP51UIJS3
GEn16muiUG+URKhqPMxeTDuRJexwCDuDhqY+BS86+wTU/Bv8V1DIjL1hdtMz6rtb4c/Dftb09OAu
N3NbUDZFlOjc91Qo1wiri5WZJeqeHmzHHOK/NZbvXJraArdSWt0hEIiMY6FsoEC3WtH1eyqsI+vP
sgWH5rYE4STRYajY8fthcASTldJwZQYxKm3a2GQYrrNpNo/c8vdysIxDY8qELMKkIXy7h8Lgu91n
VTlbgfyCmwGJE/o1RkbGqYeYFfHWCkeDwn2gTkMwlyvbgj8cwJi7s0oz8ki7tx7s1qRpmJDVNJoD
yDUd352GTQpgFtJan8CCIY+X8Bu2gXVB5oJbAoioinxX2llOHbspvSJLhoc8w+nHuv9YVkW2ZeHm
fjDZehAl/5a6wX0tiJxvrLTbR2XSvjZRvviFejSHl6bI2mPW1TbrJaN9Yu/pZbOjHTMVXBRd8jUa
RO1cEYTGQ8hyCCbwzdQXl6zryzO1LXkX2idUxWT21kV8PxeT7aUtHAMm8Gecx8twmZw1uAtbMerF
up7h1lRQe5qS+E3gV/AQ+V+LUcvcT8lWaz5TtKgR60dHvemtA0QgSPkVNACLRdp56hf6IPro+wKp
mNPlqVf1hOWNSStg7zDRKqK7zrTCTAL/wGcIAoXu5rl57CZ2ShEOtP0cxSdaHBifksUr3XI10Vzt
YYM9cP7C+zhEVGeLudumYpY33ah/jsEzPkyzq6+xr0XPRB9Gz2BN30rLDSiH6NOR1eC+bSf/MevH
TyyZSxL7DHc72EYBX0IPDobKbCjrMkHFCpSzz5rCI9oGIjZ+rKM0686bCgsFfAaiHmfelgASdhVR
kn3CcnBTATDYkTNv73L0YNsgZAhoCuZiocesLIg+9dwO2MkStXkZfGIT27I52Epz7yYrPE8hESdG
nZvPWhj3QGIAWC1UYow4zpsF1BsDa3bXtFayVB3i7fJaXkAHdCNGQ15SknxY0FgZAv0ovh3M4laQ
T4k1xSdaFULaIanqY+VKIGllSm8UAMkmVcBPeFmLmqtt7hxmU1jHWMiHaHiAMxPsG1PTzlMAiFiX
D7GK+8uEPUYkuNhle2ST+7EoKPN0Q+M+lpY9HBSnnEFmkERBTSID/QxhM8mSdD+hV0i6LgRN75h7
NyqrbS4IUReSKVBqKYwLqpleUwo4wbnxUEBHf04is9yZvc9eYiovaaUwZFcuaCnzrQjmYltMKV2y
Ht4eGklMrDrrq7o3yMsQYl/iob1jtaWjjqOA4wQ1XIpcRyTBMuWcBGRMCMF+neGCpUib06uUfctI
Su4l7pt78o/L1ZDN9QYzVrsPe+TqDtZLUHKlOuC+n08gWgavCyu10ZlhdpZtfGRfjg+uC62tA4Ng
W3a0kiSUmDrx11nW1Jso7Z4aYZNLFfTq/UQNceu68zPZye3JNtr2RPzvdChVP5JpCOWLTO/omer1
vlpScBrkwpcAgesqYp2+hXhP27Qw09e2mj9DHAlWBnwwT5jucDcRBnUXzYQ2D3H85Eawrib9AcoO
nBRVk3uuup5CRDd4ru24d65oH4CCM32hq/VcjSmtLAbG67GSO3BSrMfiu3n8MLbiWSSgWUKj/Bjb
MKhtoA8EMa98ba7OtAa38ZjHt0SlZVsVadS/sxh2/6gTXTxl1cUOSGMzuyUOyx/GrTFou5zi+7ky
9eR8/ayQ031rITYKfOi7Vo5geTLJjyILw2f76c7boaZOH9tBdOptf2Muz0CrhuYmf1c5QNmiKN2E
jsoxKVbmPhjjJfuWiqfSIVebbn6Xk1myxajLe+QmZyaPDl1EUKFbDNtifEc1/Fx303CZm7ChfCDq
LcTkZTfvakdtYDQHkslybZ4hTWYmiXXKoOZmTB6CdJdNIqx02wiIzZOZfhITBlwncQoPmPLHMhiS
MzRPPLpgaMlWT157TRwDK7c+J+m0E6xO5jgPD70DtkevHYGonJ0jwKSCZfcYdzAjKjLlxeRg+EjJ
FHWSCN+3rxl3ZmTdT44TnWcjbriFN1ic3SOuAjjdKtwFo+VeKkVKTFyWxUFNMeUQIUdK6R3h4gTG
7eXA2FTaVf2gBzEsVUxcsn8KePrvrMaNkeiSNDvUcfy8oMAh9H92pNN4tIdInGxkdu/MIVtN+hWb
yCWaPG+j6mUaj0UcDMdeD51dUcoHyZz3FKLp6LpeeG7EFkVPDOOidHedliBDDOBsj91g7ocMlpyN
N3Ol5ZN510c0QHttICoUs2M5wBE0GFu2tuQtisllzzazunIn13zI++cRvOk57tpni73ys1ZhskyM
eThgC9pofG8LbxclU1aRH2J8ZlOdrrRaElMBt4+c3Xe5SUZRIkeqb0Owda4tvl4PTjnukw2Fnl0b
saooorHbVbOr7dzmjPfJfCp0RRWhyf0jKT8U8Qygej0cZySsRsTNAxglaeS7ml1g72svcAX9AxZg
kFkV3CwZ9Fu/Bu/X2BMqg7G/813Zbq2OuG459OmpH2V6GsPqokdufiw6Od7OjdPutaZ9SBITvpRt
eFCwFkrGiEfZrMjFXJq1U+8be7TnePVncm5KnahTpFPtoY/CFzdXyQa9u87dEYVrbeq0CxRW8EDE
79yzsn2RojmLhBpQBlJqi6TprgvY2PLyAY9NmOKlFNqhnhEgaU0f3uTapm0fp3B8g3iv7XSnVQe0
+wvT1YLqVjXYBbNBAkuAyaAM7Y1YwWSj9Wq40/qBfC30zqcibe5EJ7krR6FfaMIf2aUGl1ksHuMu
PbF6nO6Z6PN7QZ2pr+6iyHq/0COo3Ehq+DnZjsr1D3mov/YDa4RUloKNIe1aU7pqj5l52oQaiKsK
lv1KFvgcOhYNVHoz1DgB3AFBLlBOGRjOKH8FAyLckeMtN+zL7rnBcfXMpCLoRJIum94wLmiAgAH1
MPG5XCMavYagIjF3R3HV+h+od0GTdEyDLOEAQBLlEfI+78zi89DmzFOx6HBfGReNEJXTXIdvDbs7
zOPOkq1J6HvfDSiFUCbQfsckRSDZW6HGYu+4ECoVi0YPZ/bLsEwU2kxhmRUoFA+Fq/IGqLx77BV9
7NCab64flvoPpBdVHcHC3AfotQ+gbOOD25qHkdofYEfplMfrh36J2HGDwQCkIfsdLYq7ppv6r5h4
N7ROok9tjSa8s/Ph0TKCalsHFmLxKndPyEgrlmx2/+jT66a7AZ5dcRrqKhq+5mNwV7tJAeCf/irm
gfZuGPyU2kM8H8JxGG4xFUKJtqT9UuTax3mK+J/0chxbUe+hvtrRCXlWc5JjjWn0mxmF/7HwAWya
bdve+zNOmZJSzIdoik/XI26scMemTb6JAR6VHIfuoScGbctkFZ/GKJBngEnSE6RmP8k8JDlByuZz
TfPu+uem6T+zpwjfOyZuJBbd/SVDN7AnqNPZAxTpLtcfXH8lCMOXbjlLDfh/rTXbz1S5m1Vb1fPT
RNHKc2Qp2XDzj01sCFvQvu3D9bCuBwiCf3c9S1MTnCi2Dx/szGjXgyPb++tbzKKmOl7fdlgMuUfq
gHgOSJegLN7IL3XiXY94OW/ucgIn2ZkbZP7jLYooQrfijHh1vWrvric/sQmUX65rnrywlbeorwcj
gb7LB8pYgLJJpiNpoRzP4/LBnsbPWcliGvcD+4DrL15/8P1Prp+RTO97xSiRiS2vdX2Bb691/e3v
L/jtx8wW8+Scvr/S9bMf/sf110w52kDuG4Qf18O6fvN6mNfPvv06NDBKELX9+P3Fvv/Kr28nth1o
Y3Zz+MujWt7wt7+gjknwBNI8mkT/OhWlG3Nqvr/29SWSpk+PhgasaTl718P6fhw/vp/rj1PxwcxB
LP96WD+8HXPUDa8EOvLtRP7lW/7+HxbNUgrcCmYrx/b9+78cjR26EDwb1Xjf384PB/f97xqrZZFC
D/37t66f/Xo9geDNm/8Nmj2VuRawRJ768Jig57ytaMMx+HuZXRA8NTxkPUlODf1xssOoioD9J3xp
+TIEA15P47AfGqzsNgtkCuarWs/VWbHzXmWGXl3Spp+PQUiRtejhslwb+v/nJwlqc42p/FRgRomC
sP3ly//8d2GgvMZ//c1//r94Ipaj+a9X4r//8+g2b+3bT194y1Qy3Xdf6unhS9Ol7b/iNZff/O/+
8J/poE9T+eU//tenoiNOkFcLoiL/0a+Awlwhtv33hoddkb791V988ziY6h8OIwn6BwRTCEwV4q1v
Hgd+gvASXYqjmwgB3EU/8U+Pg2n+A9Gbg0tLShNprcUfNUW32B9MPA4Ij4WOAt1VNP/U/8jjcJXR
/SD6wcOADtRFxKtshwHvqnf/QaRBbgtF8IilAJzCdE8zeGdNJhz4GvRGWY43oZ57EXfeum67I1a6
dF104oaOms+uObzUAJ3WSmmbwhbPTja/+CMMllAu/Got+BwZIeUPq0WpIc5mb1OaIdCZGtna6ubb
sPMRp7Oiz01gJ3lcEopp2Y8tN+Y5mjL6Kj6QLdc+Qk7cGbK4ANsiV1I/kvp2mvr0pnCjbaKzkm1q
SGwG656yiG90WhRoTMTWHSD9kop5jz/ynLbN1q501hduGSqarPAqtNrKT4lZRq8FFcNtmtrFWWIm
jNewm9pTSZFIW/W03NsIfhzxMCOTlq3QxLIqzpN1gO4fT21SPSaFAc+TNkF6H4+Ws20D4lkyOdSo
iXPls3CUXba18uyLLYmfHGMrpPQA/i9J0Sm0EXQHrSdSJSrqp1osjuqCgNZ6GuqlATZ6edXKI7YD
LAWybE8jbf5LPMTUWLDwAboyPsP0hBNV3se5be8nHSxOkdpi3ScL/3BGUyL1WO66Jmp3kcyfbBzZ
lCKQhq/Y5WII1uehYfnACFNWj4NRvPfH1mXJbTw1PeCD0Q0MGGRau54K7TGLcShX6RxsCqNEXGO+
1jhT63XXlDqU5wnGd0CYYUg+dG25QGtadNsTVC0cpW+s6YlrMOqP9YCagmb0SXMB9jdCAEQZah2O
Bd2+odMcwHsQrMKGMdOPibngPjhqwOS9IB/LHRn1Ge1cjCBhF8fbCU3FyZXQShrL7rDmDs2TEdNj
9IGWRQk7xWEzhxZgwSRfg4Pwtx05ZWBTIT0WlIlkO8EiRDK9kpkLKb/SPv7PR9D/XujyXw+h/x8O
jsaSRPzvh0Yil38aGa+//m1ctBjiDFsq19AtlHsMZP8aF6X8h47GFn06dgcBffyHcdH9h23bwliG
KvpywsQl8c9xUSgil10YZthzkGxb0vmfjItXO8UPw+Ki9pWMia6O8o4j+FVOSLBBkSgrgFo2R/dF
C8EIqqHYwPGkFW+1XzrTHTdt3d2g8kX+PsaEe5mCuEjHrr2yH24amCLgRkjuolK7oiq7CltG1KUY
UNUaJNMmWudzQKqUoX3U+/pJL41zr9lLgIEDyXZAcZLXabT94fzffXsHP3rHfhfl4YqT+DVs3qGJ
ee4X3X9KalhC2Iu+cTGsgSsUzaWdNPTkKUSxTA3dnjwKitFEYqIYB6MbFCMJRboZvEg6D3Cf6qNm
28ka1isU0TA0TrparO94erQC1aodpT3rcdvYST/NNiqkRoW+i6aFYVB7D1CGDb5/cPo6O9TWJjXB
3ebaWN81p7CdrWE9E6cQdQ5pbH29QKxnWtA+6Ii/ORPGb/JEJckEQpZoUtfBqfCLarq1rKLoOOsb
8MjVNrKK7sYs6Lx04TQcWzShW2aGcu3EY31BBH3I4Qh2XJnZmW+w6prUj1E19dQkSHsJE08vIwtO
NMSHP1+yq07yp3uRCoBjSwMhKA4rYf2io0QTU0ADwTxFOYYmaR35tzA9HtKBO4TAnCfTds6l7Jwj
FGs66g4Ahiqb3sXC7Q85CEBAUuQPBV2kvJRYsCYukFikzRFY0lNUmv06HEHK/fmg5e8eRTwTPIgm
Z9nlPvtFuNpXE8tosq43tIebpPgE02XxIUANsfR2Z3TWViluGWB8WGhEybdOKqluB2SbGyEmzmlG
+thUj5sOSWbXDOCHRusYWi3RR262F2wNDi21/l5jBop69dqk+rODcPLJ7pctsofCx9LK+rPbQ8u2
3flE8OdAumiK8NJmmRO63UHDOr3JY5DPo4Om03LSv3GK/cXFW5TyugtwcbF0yF98W1HN4o47X2xE
O9yGfWA/SeBhtladeogYiK1eSGBWq662ShJUZs4D8DRK76mEihzedmO4aSnuHyp6mWUA3WmYblwA
o16eP+ix/eXPl+0vPK/YLrBAWdhObOs3a6lqjYyINQYpC3TpJm/9YqMvmXaz3lDUSFpU7D4osqLQ
LiGkhp3ojWCtQH2CTSKxPXbVe7TE2skJTPNvFMXidzG0YiGNY8lEwCAd8es9VaZx2zq01DajrdFF
LrOXvixaL08qjShaqrL9AIE4zPZUvuGuUsQ92KN8Tji0G/KDW8TcabBHfO54jVYWKA/I7RBZcduI
iSXC3L1zZhoxg3KqE2FB18T5Fa0DNKYlGkM5k3WfSAhpcTqsRN7ccCZdby4NZyfdfkBzkSSnfpMh
Bj5Dzwm4jG5xIJj0fdKSBNCNxa0BLlVnfD6ZMaV8NXfRfdVVX0mbEc+Wbh0cx9pD2pOnogUJi2II
6TbwCbqz3ZEI06xLxvuAO/4wlADOygZZXFzcFUPymmZtcW8mSJwSFDlhTSpMS3uHUpzxNrSRRnFJ
WSySiNtN0+hr4UQuJjVYT2Q/EN5KsQRUaLQJ8iY9aiOQV7d1o/dWmZis/Rh2zGhELtWJXVja99kY
Qq7Rh2oradF7vJi5LhJy54Kyf2x6kxzIQ0cjmLztrN1ZrGc7uiH3Bgu4dRbU3UE5EAhHoDYIFaTY
hmxyvdmUN40Rq70P4O90/ayTDf67zr7rsoYUKoDi1HcOGNDExvFjnuhpN1eqQ1UyH2Dkywfd9myG
vLt+pCFsN+k50vz2XWWg6U+xDd122+n/EnYey40DyRb9IkQUCqaALei9RHltELLw3uPr36Fmnpl5
i9kw1Gx1iyKBqqzMe8+dKMQzMcq1E8BZbJ3UYqcCAMo1TVOgkOaxGGuPIGqMjGikPQrRaD/0jDsI
pqBZxDX0EeB3VI1JbAupwqswhWjs4RQVW6OimVU2on2xIrnNcuW81iMDSTegI2dpQDm0+l3Go1gG
/Mxl32nZ3kmTSxY61WZGr7tAPVuuH0JfA+QKAXglXAm+1Bi2EWpNWcXiWHX99ySbB0nv6o2MpCXG
V9JO0ojXwGxmT7SRWFY2Lz2zBeOSOXce7EhbZQMaE29onZAGWWee2wSdpwwQWybazgfG++pHBDgP
uU4vGp7Fsvfz/gH4OChCCWeuCvJ62Tu1vWqSWMA+tOyTTbaWb3X3A1fRMcdPf1/0uXWaEZOhqUJx
Nojn1GjzU3pT6oXyQbMK5Jahfi8qaV3avCnOVfIp/W+7rKLTcLuxpdV2m7AF+JVidt1gpo4W7oCc
3heNvSfR0FiM6BxPvi//0xJzq37+71br/JmoaDnrHNpvx+9/tSzk0yz8SLf9ZS0J8xLqamaIGZCM
7RxYJvvCWRWYsTmSGQTqlMnJUT0IxeBWtDC9VBUUda24M9UUo+fjBkZXySDXnY4NulW3nx+Eas1T
nE/Nf9pnbg60f3/l0nYkPmGBG/zf67qyRhxy24uXekDiUVcHu8yK5coP5ZWyYLx0hO6QJOr6q4ae
6O02Z6QeYgGoWlRv0aQ8k14xHtCG9CqHHJJ4kk+jMXWrOYEy3EbTczT21UYLRbjVMHgC6aHpnWfV
f7C8YFr7f5+CIRXuMofSDGsxF/i/fgqYPupbRFqxGkIiOnwXYWRRmy8hffJHF8JzBdTz0fL7gZxL
7TnkkLG1quYxt0b5MKKm00MSHUJSSveDL3dz1fwAwfWwlqXYj63gOORWQVYECYUSqdcSg0C/ztPs
lpZtQDiuWHNEFyyNfDrGet2dRVBubinq+0InD7RU/qVOcFYyDfbauc/2WjA80E8/xcYULktzgisa
cgvp/nNh+ODOnfyKjLHYj0O+gfjAlYDg80p51tw5OBn1CdNZjTaBZgsQCUzF1dGPYPrW1VvgZIKk
yZxhxfxBEObIIP5msW4Tx983RHn7AgXtn/qNS4MAE6by/dAEe9MfQiJN//vBdTJ3FzgSCQhP6V3W
LU0J6N3U430j2AXGpiSUujSM1S1aw2jibRQbjWdpwYp8iHRjdFIt0moc9hhvPwd6RKs2U/Y+6bRN
ik1vYSFp2Il53OkNiauqN59KtkNw++0RABv6HVAxPEsCi7CRT47twnbZrDTUW6tMyoUV6sNRhvdG
MTqHiAn1n+iuK4d/Ku/K+UDjJjwB0xsPbU+NZNffOSfCTRpG5qlyo3BG6dmYp7HAQUT50PB6m4XW
IQIkOV5cGtzqG+anujcn6jOeGHKXon+aTC2+Jla/z0eQengjepDi+niaFEIZdMHvgKKsq2Z+QTrx
oL/CZrqxHIPBOUBB9kFF2+Wm6GW/cpn5LeAdyn1bz/jgyIZZcJXf+6NyvHwgTzYOCh1hegWte9RK
QGJcrX7zpdfGRzsMb4mxJfWx3/Gmhlet7Qtgku4VSGy3xR9GFq72Dc2m3lZjaW1qP/3BVmjxW9JR
t0I4Rw0R50D7zzCUsndQZyQlDemmwnMIzmn2qjFglq6MA/99s4rdU5UCZS1gC6xI8TuPuui3N+bd
akbUpUl94cbwrsu4f2p7hH1dvrGYVkOMNh/yaEBOpN8TlmjRqgl2pTl2nmlmFc264jjKquEgGRrr
LuheYhSPI4obTxj5FlFZfJnQUS5jM35nGSK7I88eo063N25hPyQt0RtlWqtV1xfdPbdGMUlwi311
7ovYPhRTYx+CHmCkbtTbLsZ8MOfiyXeyHMer2R4GyzcWVl+hdid9sq3G7RCGL/4c3/qXE+cn3IC5
bkdrrjG46OYyR4BBLdJpnlvNjMe2CqW9ByKW9OGeuBdfzv0GMOU2TYNgG4zVYzjGyTpoAWs5YX4w
QV0knU8XfnSjce+KwlhEZogEvlAxDtMlK+t9r2No0mHxEitZvtNMPeTkH+ddYOHCGao7hTGLnQ8B
Bfmg04klDFxH595srGbHsYcHnHG/SWt99RysFratv0vDJ3+jtQSHuugjcTRcLHrN3cGxl58l11k1
dUcKtNdy7MxNSioXOaYhGQAd6W1I4ePFpGHfwUGAXtupvos0n8+o5+ezHqDBSxNkw0Hqr3xsUC4S
myKEDE4HpPYZMPqKvHdCEoiycHOI6U3BQHi6zUQFBgm+qcGA11XDLyr4aGE1PuIWDa2jVrmoiEt9
M5Vmto2AjYLm5Ahtg3I3rC0m1PpOaytjPRMovyRjb02MqnseMt5yQqrupWRlDILsmUVI3ivZ7GYt
fTGLLLt01C5k1RY4pkiWPPpdmx3tCeol2cMx2DqLLbkn13FWlXbB6FrRTH38Q9jGcXfRBr3cUxXs
E4F3l17tCMFeYmlB2NVAEiZHqtrVLZ0JN8JV0jV5uG46Oe9bjH3MNIddVaOStDV5DR9ETxfVHsu9
jPRkaSHAsPCPXMuy+RBtYDzzel/rKXrKdHPYlxj7cJ9Qzae+n67T2MWCYjaE3s5mBmFh8vdm5Ece
hGDBZFYX1zTvj/GQf2Q6dZExltN97O7peQeHstQCktn4SpZ1z4TeumXTJcbRQSN//PtK9TRPi9LZ
UZ59mHWhrX2tQ4AA2SA+TtNIFk85oRQoCDGXdYRqdJFG8OSNgNDEIE47DNg9BL20Eyc3M8Wp6hRB
LylaqU53ltQKTuuxmODt5BfbSxlo27Ca1cLa1kFT7nDCPVhdZUGJkwEym+5zapV+YqArjPkWulCn
JzZmpIeTnzLy5qZHPHaY52I4kFDp7upeIbf074EVgx0LmgsN40Ulbtzn1PKPXdP/84GUHf/491zS
Is1JRWh6faIRAprg92lEz+KT+Gv6T9UdWCma7dPG0bT4GdRuRgy3oBDtUzJOslmdp/QzDbr7aKjp
ZCA23EcpvXc/AQTAUcdYNbgJPd03400MWvEYFEQ0jP5NqFQTuqAYjCySGku3CGtk6bJ87QVJFTip
/ZUL9MRDTKVtaId156aZTiq2plNn+YeoGZpjPOFX6fVdYcy9J9I4ZinWAkJ50webtQjnUnYK8nhc
Ca652xh29ky7xwsQmeOxCZ8cgnYuul73dxU7DqLhu9DybeKTYPXVc7sPphS4LyGgS0M1LafLGWfj
sDfs2Tw3lvmus/aeUEPjJbMKuShCuJvpaIiNbfakMljkMocNkUaDGyG4dDRk4Vr9lZD154nOusYJ
cH0zc75wzhqbcTKuNN+GLeBNbQGIxfaU0KNTa1Y/LoznD9X3j+QuBd8IDU0aHmZEyk7bEX8Y+RVQ
G5NyNbJG3NmwtjZWgDACmbfNBP9ajAMRHBLj3lAm2FeNivyaxixxGAc2iQ+N/IboDy2Lmc/Q0fas
CHT3iZHMQuOF3ErMA1Z6Qfm1k2YTvShiFxZqStE9TOaPHpJ8mgzyd+5684DEELQJl4kZblXJugux
WWEc+pbgNhZRLvqFXmFQ7UzaXIazdQUSYnyvW3fCIDETkX3KL2Xd/GpqX8fTUjqkzpGii8LPgHmK
L2TLxBfhTVlz1pnwAbUuoYJlouA3PWHL6Fd+Y6GZHKcHHVgA9p2UzNW+cFilAmLX2PIuuezOfowm
vSplutNR2ZvRWG/CIboGXOkeyzuWA7+BwEKpV8W1vwaVbJ7oa76KmwFiGuPpy7SKNefYkNwV5JpU
DSEanurF5RZNnfC1V7ZYcGv79zpqyCStq+Wo9919g359iY0nx74cV4vZHKdFOxb6vqUKR1FySCc7
+O4s8gGKUP+Fx3tvWlXwFlNkL4gH7PemPr/m0tY2w1i6uwlT5WlKtGQFSFQ8cSbHH+k0yU9tALZv
OJ3EvbEXI0TNzm5fZ9ZipFJ9cQdIJaZWyNQu05R7mvnFVjKh+rRbazUYgziyGdU7xCLmjjij9Bgk
nI96gxJhVk19mYCnrNCdOFdsLvpitiLrmVjA1nPxCn2Ytn+tSwxInaymB3MirLuhX+ah5HQV+kUv
s5COBP3wBd7pS7NCtetL1yQqBw6QBV7lCU5VujTt2CJmRJkceYr5DK7Z2CRlYh5su7ymWpisTcAi
uyCosOpQvG+aJKovZJvV3IBWf+VcR/t9lkSYOfRvrJb8XsA+uJaFm76asEg9EbT6O1Srt9jsii9I
m6cZ2+VvyrnFxYbt0nL0dOMZkmYX00zY2QnWUSyCOBccU/8lzedQSJUvC7A9cIStR1Wk1kd4S6iw
onHkuEJnbMLA+dK7bPpmEtCBSRC5BgU9IL3zx4cqrwgC0IS6b11FD84AESGCCIEwCMozRjmgl7Tg
OYtExcnWuhhyb6wdYsEBghGLuTdCO98nUSB2g6Lc0xEmpWHWrMIwJUm8mZr1qNpVqVoNmRItnXhI
e9Br5P/mcyuWWVSMSyLBS+xoXYXWq5QIaVu8P3J6pjakIDYeiXjPtz2KvqOg1lkUwLc8v8v9YyTw
q8yQ3YRsCb6dna6/wex/WF3yJbLxaZHmIEew2f4MQDIWaK2JPowqH10sQ8UGCz5VTHbpHb3dkOeB
/5nUDWLMIKlOoQFEyxiXjeu2ZysImpuds12Wfoyiusu/XH6ddeBXxqKsS7Hwc+WiIlJYj/tzRzvl
PksOcibmadBZI4Kbqbe28LzIWeUrzRDHfILW4SZVtYPS+F6X4MgdqT30Y2cd//eB0yZhwiMj/P99
rlEwBCzV9KuqHc0jJ7d/PhA+Q/yPCcVeZkKuS4ayR3E3BL5xLG7f+ffV34OSOf9GNcNRwLhVQbWS
uGC8wUHRviR9wjj+PVQOTTlt9vd2XD1EvNblUMqXAi16R/1jyGPzPw+2rzFDMq39PLU872TJSga3
nGZhbTqhGbseJz9dXKfadSRjnf8ewtQlNHVei9LO8dOVzvHvAWFCtO7x3pLrfcug0IuDnUi1RVY+
H6Vfz8eaACsv4sNbZVGG5pSAWTR1hwgofUsj4vY4QIxCNeFma9kSO5a3ZFU0JmfQwi72khtwz+GV
2TjQ+7WrcU5CIbuDH+bcS9wcotL6u/kPLIWn5e9PYU/ohp1T4dNDrdZ/z/kK514X89lrk+aeWdrK
cxHuSp+gMrTVZJS5t+f5+JGm0VrsBpXh2jPtU0XCw0kMGNmJcDbVLmbk2Mb10cIrdgGckT65athP
7TTd0TzJnvCMfoSTrk5/fxcrdkldt5rD31/6LqnZFgfrHSh9bV+lBQ51JxCXFABHZlrzyY7kfPl7
SKuBs3bNLCFl8sNRg2+z0fjeUkwfk0a91bXoLkOsdZe/rzqZrTE9Y6NOaP5QCSKD0np6M4FuSzgO
uXMvEkfd+7YOiX50Dy73udRaYrU10hTtUI93I/bWvSoI96lHm4Iu980taGpeQ4djs8rFQwOlDENu
Js8ph1uMBmW9ncssxYGnM3KiXHnVW+1eocH9FeoWQijFl8Y0xhO1Ezw2aRSuCeioj6RcdAdaoqRj
DvVDUSnrTXMvFipj7j8OXkaFaHaQJOkxe7NwcDQIJ4tvn8K65fYL+tZa5HYfr+i1MmSkpPENKZaa
VNU6maZvjXbSWgFduqRR+sOmgdBiCMTKn4hh+8dDpQZ74Y52eCDyyq8za98MabeuuM0VunJ0gXmD
aEWiLZ/i89h/N5OoT8xA5VaO7soprWxlwOx/SZRvejWf/LEj8ucF+Mx+UkVxDRHiPso0Wvx91ziH
7qa1uyclCrFQat6nbqht9Im5GtB/wIusHu50gO83ILM10nNSSK/qanEpIMDxq1Ev2xWNmkU0RGQM
x7Oz6Xnf7zP65veJIzHRwRXY/z33j7+o0kPQug0vOn/FpdV6yhx2szBqfmSEU/ASdwSENWb9gF7s
GCe3iCMX3sLISCWPmF1bBL+tw3bcZ0jr4EUYnxk2YhtHApowdgi5FrnYhQ29qmB2PVkZFBQ53kLA
Q3RummLZ62Jv4tjUaV/sIFoP/jUzSZLJA/da5uRksC4zQijsDTpdClB5yIkHpjoiVarIkcmr+Kce
4lfyC8EYxPiQdCoYJzvT0T2bZuHfHEr4yIv4s9TjHDWB3a4qLgWzJoHBKqNna4yitVYLybyNKYtp
EfroG8G4sS2Jrbq2N2YaJ4fZz86+oI4KvxuyVTxaij8uaRJLl4OcR/PVS3IdhkP8phLHc7iLSQyv
d42lv44dwJE8mAzc3j1kQLqc6xS9JN275qTl3a9etpxwenPdkUrjxaEzrsqsecvtcDvGMKp99+zn
xpueBCermvpzbF2Y+MMIG0mnapxzVeVLG1znpx2A69ZDjMTwcna2lX+GodJ29H2DSDCSKue1oQD6
F25eLCgg20VCAbSc0XhdzIYLADvsC+H02ePQRz/NUD1A6Q4/4rkjKVGBo03Mjk+dDWE2CdlwUz1b
MSfv4Q1a1Rm+CrIG9plRYLY2HLuB7G5ayxS/16bWivigTRb5mZkOW3Mu9AO4y3hDi29ctQBSMt3W
V3NVn4HQNntBC0ibFEO2wtEWTvHcWh2yBs6c3ox/t8inTz2oJYdi6S6zeePWMIKlD+TRhknUEVci
AIu1vbNLRs1YuPlo0H4m5pClC2NqCMSHQOxLpQ4QEoMHP680L+uOgFCTs1t3MHBoF83+Zc7M7CLL
uwqfmXIbHNSm+uCsC1vcQPulXmgPvZB9Rz/D+Dbz9D4xOtzh2puN1oNIYvfm8GWnK8wlJK/XMFNf
rUZssRpD5LrNSfX6ERn7W90T4qKFBrsbWMS8sHAbkAaT9F9I4Fgf0RNaekLimHEkg+4DP5JPv3la
z3GUeji4AW8obDY1RzEH10jS2s8tsEXPYph2A9XmefQb6vW3hp6WV8JOk5rBFw23TjGW7nV9WWTW
JZhirDqSV5LMO3/K1q1OBiauQjsCZOQafrdDVAkgZjRWouAta3OytIx2j4uD2LxhfLUzdLJ0dE5p
qMivnglPgzIXLeh/PBhu95xEQA+m/s3UXSqBYFPJlOwj8zkym3ODONdzg/rTKSxtxTDqvlf6miuo
IL5pEWlsv6kicnEQwVUO8lpw+ETCQchl4LdPIduq1mMsdf1NUcmHNEx/hRFtHFb5kBAqL2RzClQM
nc4oTprk4pkDxnpd8cHNQOdvHWu0JpW7DXpnbyq6sNq4bSca0nEnMHNNcq2azr95hc6GKTDcy1nz
kqx+R7RBogbabPOMheSAOzSgc/vWCXnlVCXxa9vP5TwOK7/ovIE+sMfRr6NwDiOPqezRGsIDiI95
I1zWvsQYmm1eqq/YVfdWxcQytYMtIwN8jAHImCh66az+vTPKtzghfR6BfUNQEDFYzWPpo8YcTSax
7oYA14az4vzdz6BQu95vF2MS6PeE8aRHsyjPfkpip9F7WiXQHpZCX3RC/4WYaozqvrDJanZxQnl0
VOeVKra9wJwQIislajjQiY8LfC4dP7XDG9Dy4aaxjBsdR54dSFAwibagF/1cj7xThvkhGl1fCRHH
3jh1EaG4/TnhEsGO0bsIwF5xrdkb+mObibIviUZxzLL6lw4yLh4S2knunMHEEApmNsMmiW0iVZzs
atUlxjNsgGHZ0hK1wh+0646XZhYwpcp9UKSKRAdf3NSgsbHv2U5RGnlTDEZghJcV021QifnI6CjZ
3ehSxs1z5PruS1qtQoJd92MVHKogIZG0/nK0qfAw9/s3bee6KdFrdVmeoZak9UnGybzy1Q0eZE3r
KHTOVv6UhfodzTrtNEcQ/PzohWvD8TICRxYOeYlbP6xgUiXo2QApVTL35FCWXmDfcijKatlbP8mA
y52uzGoALuM5mh5AppIeLUOZR7AYZphHflcsZC/WKDRpBGfDb0QsCutkTDTIdILP81YtMuH0bEDt
q4b7kpZLAXqoQqgUiK0ZyrcwuEFn7S29pXRhm9q4DOjosEzheqsbzF7SjV8A0LJ2Bj+B1r3Tji9P
lh0tdKfuPXMMNoJ3YRG1CHoNrdiQNEdHIPWfKsYwRWM/zpH7nDRgieSEvLjvn6UCLWKLHvxX/Dj4
7sqWoAgMvLBL7KBPlYm+ZOIQU5skud96oqk6V2P1gq2U2IoVndtjriVwIxPigvnl/FRCBsA9zcvf
23awQ4QNTCn8rkskBD3Vp5cczAr+WtiVDwFOq2NY8NNzSL2IVCtc6v5y0kcfN5ELRCfsVx0UgqVf
xZ/DvJMoL3AhyaufIwLRMLI1Sbou6Poibcjv8MG+5bQLigqtbm1C78rlfZRYDILmJdTyw2n2dfqV
FYVKW3V3gzS/xBzvUjO6S3Q6b1isKOhs3r6gJHHQHBk4CI5ezC3Wljk82g4/yM/fmXSC/gnEK8A7
4HxoHZkaFIZ9roYIHG0pdnFvT/D7TJI2RMPJJK67re8Xa9boZhFayac1a99mFtbrecY21QPmkBTy
pG1x8MfbubRac6dhPmGYcqja5iSkdqiRGgRYlx1zFCvN+h0yzNi2xlnZTWyExzcSj0FZxfQi9hux
hXqBoOzHrylG5SwbLJGfwpYnqaMjRwGEbyx3O7Qr1UvRGxmtHTvd+dZDb1oo1MLghRHmczLQZwuD
8CMdxYuOCKgkaYiwbt1YaMyAzapp6Xa2ySFzsM26RnixZtodM5Fgi7/PNRDtZe4mjvZAgxYmRk6A
ROPbeOv0Tv53cjvW67F2UpJm/EzbTMSDhtwk12i10NKfMQCFjQ0RRwfW5+sesQDLIgpfkzq7DAog
aQQvYLLuWn28c0Ofc3iLQa9ogurgjOQvZgAgUHf9z5/DvqwOWMhv/tLyEWL1x0DRtRZWC50loNt/
KF5Vk6i9LoIAAz7CbpMU+0Mcl92hb9Q/v1K2Zi14x3ARFFxb/mz6h0DwQNtlTClHEBSoxZhlQepR
WzM1LUd8aLVW7WNDVvv+pjodNHjUozDgKFiVvu8aR9//ffX3kKuRQ4AZ/2rGNiOvbNVEyl0MdVhv
2ta4htlJBsZtPKbXBC3aznIyyLV3/GpLWG/2OE3mPlXM8XpsbFHHwCLIP7U5K9dNrYfXbDiJvqlo
6lrxI4zAZBnnZcS6pDfroLH1dTH3w+FmAFlUeLu8ts+gc/0kam6W6H+L96pvGRhq4ggnP12JKeJS
U/UT2cbjprCqB00YvxnRYOsiSZm5BdE61mlZxk0xHaGHJdsi+vbHOr2bHJskUJTQN9WPvekoYEkJ
OtVTwWrSdk9jbV9Ik3zxw3MQmK8M8TlpmNML185R6j+Bnr4liXZfE/OTUtCN8bDWbBYzpb2Eov51
4gQ8St8vZVowa2Gr6hyi4unAArCcunWpIoRkRFEO9kc09OfeNE5JXHz0mnoyY4rFNjh2zJNtIHYr
M+WmRa/DvK4utqaTfbFALdpi/C2JZ+A8MykyFBZ2pt+KJkPzLH+800ZiyDF0+Xp8b2f1oQ3D3Zj9
aKG1z7vrjGo4L8ZVnHO4TcUmaoy9ljsvWaheym1fj78k9lJ0p1CCkL/0SfVcaEhGOuuuMJF/EodO
h5OaAqkAGayfzsC5mW3+1wh9esDEG5XGk1vKJ5zBp0pp6zBy7xhTfZE37sHK438qoWM5h1KGp7Bw
XlLf+laq2k5DuW1U+JvHc41aKbu2vrHSiAUFnIdgMsvHL4Zs26bwn+xuyikzuwTUChWZVd/F+nif
zuLMhwgwjhRCTcsOffIGOfSuz+lPVM1LK4x7KwvOBa3m+Y5EwT2fAYo68zyaw7osEHXNLvt9ln8W
FPT9OL/5+sHuqgdKTsfD+XJzbIhfQk+9wPGfq4AMsPT2djRd86w5b4PjUC4jVDCCjyjT105cHS0y
vk+aLx5tLWJk564doE00iLwKNG4nmu9C0+6wcQCzwNQsRwiOGRwADW4avU1G95zMGWRZLPTtSzDW
J0E4l1e3PJ0H6Socq/0Yh8/N1F6K8a0gJyPJm7tmRMfcDwSWifiCrmSdufj0M58r30rrRweWsiR6
kEQp9pI4q9Zz5i6rdDMpZj81MMC1gQbaFCAcx6BSC07FwjRfG5czI2vMzIoZoEf5xnl8h6zl3GbG
HaqBK/nCn7HtojGyv1LoX1nt4P/u9g2HiCjUM5I+KwhwYwt9Mt4EhlrDHl0XkeWscik3puCatkea
TtV9kos7W5o/bqZ96oX52GTRWyn9VdrButX0V7NVFeet9kVo3QFL0F65a5nO58JvripvT32xjSLn
KzZYEZPkRt4kUqRrUpCzE4moaCi9qHXXgd6+p7AHpRb8lLRZ4NgNR2uThO2vwi/LETM/BEP3ngdj
zpG//UiC4qwaxNd68Bzi1Yxj+zqK9KWbXmNHOzMEQyAiJi+fzEfHYHRhtvGT1P19LfCIV/k7M8/t
mD5S8G9sVd+nQ74fEw711vgJolNM+jPC1d+GeNnFbKcfRGUsjFuclp28RiYrCfM/f1Gl2UPfGlj4
J9LMmm5+DWuozMo/lEORLRoDPbolSZoLw7eB7hciBG7Y27PKqDWP9bbWamA7DXPVAgihZ4gYPC/7
i24xSC0H53ei4zob8QgGJ2oZ4jymDqZ0EWfhUp8hT7VDR1OGErBzAKSDJmJvCchvM43n2a6NlW/n
GMWis48HDekYS4gtp0XligOa9M8xsx6Il5bU3gx2I7r4oQ0ZZ9aWyJsI42q0RW8n2KcMQvuw332z
IRwIw/Dca9ux9OE44EU35ZuYcKaBd9RicM2h2rq+WKqkeNLlOonk3Tz1KCFnyGzMuUGuMcXeQm65
+ak2GreiY9PBHQgP5x2ex43g2JrA0NGzERlXf4Rm/h7F+Z0NArpyIRq09s4vnEvJbbhylq6f/Ewj
HfZYa45Wqe17jlcIBS8ii55l0bwk/EhbH3bjVC9kyEux3V3XmSdnHq4Dh1W7rcvlbCFVo7Jbt21i
8bHVDMG77IDiDf5jHL40xVMSMPUsaeDSkRuuNQT2dWzAws8Rb3QKI2trGV5mWKdI5xa1c9DM0nQb
T6O511Rh4UHqgThSfNRqumS1dZ2Vdefjo6vccN2CkKHCbt5RXD42+k+ZG0er4HxAFju8gir4ml39
4lSPNzN6Xt85rGlWUr8mDbiBXmr7cNDvQ1RXXT9umUudrWg4qRqRPiogDJvvMEw+IPJwsLZLLj76
3IFjfyqJgJrIACpDw7wzK8ARmGo9mKcPUP7eCvWcl9an0+QxPTTFbKDaaVOzV7325FKN+VI/IyBm
yOi36ymFmld8O0lzsbX60k8tsl1yPXVuwCJwlgT4nPKQLa2T7jWw7eduCh7Rcfvps97Mz8XtEsYA
OfWjvjCQ3SwMh08h/J1G9L+DDDIWrJw36UkqF9f9FNxbTXRoZl6brgHPq5OKt5LxxhQC3GRDcmkc
gCI56za302S7PyrpHwvi8mRm/mSROXHUomqnFXTHiJ6O4YZwvqQMz1BjnoEeFK56rms98PKIcisZ
yS4vHqveZK5gPw/QgD2hca27m9ACapxUd33XP+bKRixtXHs3++U+Pk71L1bK0wDWc/YxUYH3BrsM
hIM4xk9NlocwNAHE6O0WLjzsQXp2C9Xnr13fbyYujERkb1RLNhJ4MHZWeDNVts81csaVZbG5WOpY
gHkZxpzukrUGa/xsQZCONX2PWvKoVePoqTh4SJyVqbkweF+mUd0Zt65nUDXPkT1cWc1gL/p3ahp6
khFpF0ykb9vw/LSJT0DmwTVuBeGGcLuDlevwo2m7dAvkGiB4xiOSbkac8DgdAKN637bLfmsECpH8
baHCmnyx53AbxOdcj6mKI0EqbxouQbl5ocEK1UFmRh93i0t9Fr7zoRnlGVXUZ9qyht/AohM3Wc1J
De3XiBSyuuJJu9e0Am9MT4ck4COCslXQO0xfFUZLjwbhKmjTS5UZ35gsO28i1wll0EgK47B3ptGg
XrAYzgvSbuqhQdWs1TCAf0F9fo/h7VA4aw9k2m6HqPgQKCHoZPExRennmNqHcYZEXMRh6dE4oUGQ
OhuYwoUXSfpvdtT+Gv302JYk3s55b7MUJNeBDCMKUBpgqvsObt/XhNrAwERBrcJ8V3SFAdO2PP8X
W+ex3DiwZNEvQgQKHlt6I5oWZblByMKbKnh8/RzovZjZzIYhUmpJTQFVWZn3nlv5cieDFvgOPznW
EWOL9ttrqdnEhK6uQ9zSZMxlam5cZ1I/rqR+dqM9vx9LTer+5kTJLDCwRnnzNTUpSOoUTurQSKJZ
NWcV9dUXc72lKiz0gn5WM21TexSWjHmYQyzoYG+FWX0WytMXqsD7h1TA7PlvCKUNS/qN6xp/zSLv
sq1I24fSpiQjyyBdRHnxhoSPvwX0W9O61NKjERnmvwXbqD2xGnj8PyfYuLQWMyAGzUnk02NeoGx1
rEd60RS1YEBlzpvCsAkguU+foW18yI1qA0rmE73Vc+SDKovVkbEptFbi7PBBAfhlSp2hu1WQCptm
POu+t4hs79QF7ncy0dcb8tcJ7UCg0gynMvI/uvMMwVOY4BoCJpJEf3WHG8zUP1GnrkKn+Wiq/CMw
6meDea1GUCcsmmHRIMDjjD+tUztDNDhkcmXUkpiwZu4kMK2xx5/GUVQ2ufHiggxa5I3+wPK+Gvzu
yQATSlIDla0m98zLl8FQXzFUXRwXZvSgQYjCbLDt3OzViY+pYs6hw21acl49SphDpOk9jpF/oeVy
b+dg03++1L7o3n/LPP4y9GzrGRaucnYb3XX42exPUmGMFjUdI7fR3sCRzYGuF8OXNjcM7dfcQF1Z
3p2B8WMUyHtS+My3cC6CNyqN4BoNrAhNZe1U1H20mhNy1+F/LsF36e+OQc8efCztg+Qf5Gqse5P2
040YbvrhmEFYgUiJ+zmaDjb7eKc3L0Zuv3CEeorcOchgOrWN/cTN/K/0n8fM+O4lO1aWNe80YgbR
fvhoCIikor2rguknYN3i78ipl12L20uxKFv2QhoMV+NwPAw1bz28X3NphcUXFe4ezC8dra+erNPO
RN3beoR+UMxownjqr1AN3rqMqVNQde/ThJdE7/4FIe8YYguaqPraFNiwgkQ8j7p1zxh7OFF61bTp
i+iVZzmJpxYULxXPTc7LBISEGR5J0edXz/7k31QG7zl1+meP0VRSQ17XabIuAbPdE7lFyBMutHy4
12Z0RNQ2GuOtaOQBwvJSye4z4tRvWqxNIgfWZ7rHMTaewJGunYiROj9BIybIbupbh7+Hd63YS5E+
5swnvOjoNyyFZE3fo8H9zSSamU7dvNo+QwtaA2u8XJV0n0aZvNE9OE+mWnnxmeHua5BXFyxWVyJk
nm3srXqYHoPS/UD+9Jtw7KvH8IakZun0jBocM/zEL/I8UGSg9kMJWVNUN2wMK1RZD4PW3Y0MXrYQ
3YEA56UIxKGOuk0WazUdewoIvXvH4XrK9P7wE/fmLcsQXaZrAG4fQKeg6EPrWRiK0RnSbnKXP0aD
7GnsBy8lG7BjXhP4VJCjHwPJLVmJIGRWhqQGwgPr8MyS0WhzEAD2AQH2gGV7oXPwInIj5E/lit3Y
BmT80EIEP6eRnlCCynNZOH0negJy3y/8NmFZGq+d7TKhjxu1cG17XAwWwSmWY9EXs9UScuRnqvRn
vQ6/4jQg+czOwT9P/Xdhmggbwn9Zm7z3DQ6F0CdtJyOrIsc0qRMSxhgDzxJogWNn1etxgqagjPqc
PqH1fcuVS4M/6p8DXT922Y6ANSQF3gO4gb0cJyxVzmVSFqq1fj1h9u78t1Z/LUk2yrTgkEskxPah
ss0rcMKHGOLQAD0hK7VtDIMh5pJpp9XQ62w47qoRLiZitU3DaBN7436Y2rVuyWUgvbemzs6dlm+q
fOXn43uLvn/hOBg4PfcSpu2vr+DjRzC7+v7mNjnCUq60FCJdl5U7jbmrkTiM9TNypEv8gW73Ncri
FzAsSvaA43L2racSwaaCQ+2TFQ45gaZ1Pfu4/YIgBLr2bnadFfj+wDRPE1RTPoB61lgfZJtkqTSZ
dCGy7r3LZPXbJOSkm1X6twQGCYWZG80i72P+tpZM1sqR9x6s2cLP3Re8BEcRkcOFkJfJfhbvmkLu
fGRuCy9BsV53zII7d6UNZA+UVYPcstwzFHt3eonnQN5tXM2gal+NUXynbfecShOt7zujwieXEhr2
Pn7h5ICkZCuY1eTMy7WquLtC+841+9kL0mMdWUQ9p2t06TdzeMg9GGST4YHccrd+r3Nrums/iq+V
5Tw7SBVmk32BYNRZJ0SfYxx67Avvx2r9H/uxCcWHKDJCUioC0vrk1Q7jJxOX7zxo95ZDjYjQ1t4b
mx3HUuk594ajZbf3Eg1srxO74M9pC8qUTwmDcj8Qj4nVfHfj9CGV+MRHsyrEMOejYMazwaH0lrEf
a9wTYdJ/tlI/5KQK0nV8FYX+g3ocQmSQXjHVUO8zsxaO+95YLbLoYGOENFML+320/F+bIZv7DF8D
QcAkkbjU8lH/Jhi1peeRWQtPeg8p2SA+FumlLSsk6wPRCRZAlNGgQk9le65qZ+v49a+nq6cUQuwE
mi62if0zu1+aYXMDKXnUSnTdafIoWoAGWsDhSxQjPcNyizBxTxjZMzA3psSQzET62zMK0hWEJBxY
kdefbLj3dlfe0PTfSq3Zk6c7fwsOdcSkmP4LYs22oWfJPGVBe/bahMnN0jpqF/uNyM1HHefGgiVh
mSW4oDD85oJFuM9/2oK0AqYNrHf4GsI+Kxktgx7MJwqJjqAVM0RdNAA9nV8YtPi7RV23mLrqo5l/
15Ahyt+rCcNc17gClytXPkdzXQN3yRJKupp6zRAKLFmNUNfqczmJFtKiVCc4g9QdkR5iY7w7jbZC
NsxfN0Sp5Y7Og27MrdOZYR0I5kzS5PICtomuME3XjaGDyCzHFxw0AYDmiYHCuwi7+lD9YkIN/9Wr
IgqYKQ5GcWtlAuKV2tu2p2ifJp4H2DVZpHX+M/ZSYPlVWwP6Ey5O5Fa176nV0NU663D05uq1xSkm
1A8yr5KVFmnnsKeBlbg5ujP4UQRvgu3xh2I1Zbq5t8qehm1rbaw2yLdcJN0ac1K3mjzrdVAEYwau
yf/ZYgDm9u+F8WHkoH5DvfNgnmsXEWrnIZt12Zb1bDHMYDZh0O3Oi9fc9dY04r64jQniEcE+lPbe
TrWWfIj6s03fLGnsLIuWa2ppxQ6DzgkALNqSJviQ/vDgKw7VxXjJRAYjx36MhvpI7oQzIpOgwt5D
K0+RdEAiMjpUBw7N6qb7p1zrriMlsQYAnZPrtmtRMVgFiTHxGuRrOi7DXlPfE8i7JXCPJzMQpz4R
L+QIx0sNmeyzWzGnSmVnk4qpvQ1cb1uDaL9FVopdaxeP0O6fNPqdrtNj39ag0ZrqpkfTbxwBz1ZR
jsA/3NcTWqIIKPFonVTkPreDeScCYccgCEJS8N6n6tMtyvc2mC56qL0Wcqlg7y8duiMqZHPI1GQu
ANzRP+/S9WiAT4qTuNt3rXwo6PzCE6XyKlrSI8W0rhz/NbHYljVtyNeoAjBahRdluO92mj7Usrkp
LfjKHWfjQNhPSWXcjkGERorJdzVw9Jg7yEvJbdXl6UtGZWYKtCy2qGjsM4lLKsVtglf0FMaPbRQ0
/6aGCCWCCd68mxqTn5YMPfoQ2OvMqVxz0klX3UjgBzvLbw++D63DLiGo5O9LHOwSdH9Zn8lP3ZJl
IpZ1z6WQ1CHXn/3EaKueyatEqNDo6BSdI6Qk0SS44aT/RfuiXEjki0gg1DwBmpKDVv39ujvLz1/N
wOF0Bn53VQY0wpqtoSXeHR435WV5IS3xghpsAA8Kca/KXdZIXbbarqZ5b456+eDF6r8PYn5aCpux
+YRPJBDcer65In2HuLIKai6iWHJx6k3HMeehsBH2hC2BYGjf0tPfA0VfuKSZRoIQ48ILvZizkSl8
IrW3QP5MN7+L+h3GGpQadBvJ+/SiRapQ8qZCCkyiZQb83SXjZH4NOmxSNfYDJ8oX5clyWTlRdzCU
0o42N/txspxuh2X+P8/+Xvp70Oev+L8v+3vNp0e3sBUgCC8JwDnMD3YZT2uiMTj3/u9r9H/D2YgU
Pvx/r2ExSZYqFzVuWxuGa9gidhoJf2hnJ5/oaMcx8+Ezf5+WorePkQ6EQDM1bxkHdX1mOwMi7cZE
2I1xff57YD4+iEVd9CgEzE6ue2zCW9jkzMU4SNCtTQ3qV6Owj5bZL8cBgTDyfUKQLDTy84NOrBgd
AeRS8zOt1oJ92sV4t+enJjtx2/HrJW0cEQzDL7DKsQjTs5nCk0sn9tSn8r8ftfNHf08DiMwrH7r5
khytPNy2TFZwT1lmsRYqomf19zzsOmvLBoqoItLWRMR5h9Yer5LEDHQzWmOta5cN+T/PK7WhUkuW
WYi3VEx6qm9tgx8QEmuxFtoUzrG6DTWo482jJ1IkM479x2R+yJkB7k1g+XTGWrXBuafhVMoZiFix
CFexJbp94uVrr4CAAmelOrup3hJYCUPBmBiUSVe4+/88Vao6+2Z1nN1tWSGMs3IC9+qQ+Unfa9UL
JjaknQ1Y/Mx0Exl9fYGJ02yDgKgMGED15e9hCMLpYOnFqax89dAj99hWhXvvvAwTVmRN6uE/HxLJ
u7HcMDyOlR+fm6m/UbBkOJJ49vdSEk///QgQ9EOpvEujDLVNEmle8Oybl7+PainRJxlYiokEoDmS
ucdYSHcTtVm/iXTXeAX+DOynp7pO5qdjt87JG3ptYl2dKYaKxd/LxaCnWz/Pik3TFdrZ6YevMmpK
2nadDpnSzZ8sEGt7tntkbPNTLSOHy7AQRqTesLNap3iOW826GfEXbR4Oe9AQnl3vnRm2e/v7NMLo
XW8VOT5hVWx6sxYbama90sYPZTAM1XU5HYKiZ/f3K96wZvpAOWhRPArj4nFKhEOS4BvtvOmjiPCc
NE29HOIpPXeVq5NQHFl7J5kYs6meFTjww+OUFQxE6Xd0CQulV0Xp3tUa+0bTTN+buKNIKIns2zg/
ANo3tKG4TUb0Stcn2aRWme5wqITLQYuch6TOkcR7HN7/nhqGmo+ufALOFUxt2LYzXnwWgYa/Iirz
/d8zMyG0N7QxfbYlguEMcyKju6hcD9n06FleuY9cLz+aEWlXHSF9QzD5O9gGT2FtNGeTYu4s6iLe
tEpojJHUmngWc+8WaNTc0IzRigQsJiPnqryosrVjZsKn7Vu6B1wuziEQg3swO/NU56LdC1cBgcE+
e77+fRiPEaiW+UX8zu1pMC/ofMKZo48Cnu8n17koN22qyZPeDOrqYhlYjSkeWZpaCzNv+ndUu/mu
y1SK7JinnHxPHv/+NtL7OnSRtbEz24N5OJQfKcgj1MfONx031DZ1JZ6oRsxNXHjTgtuQxc1CZZ1O
/XhPdYYgdEAeJ6+3H/5eLzhSLsjWKQGnh/W/GOBKVZDD4CJ1+EfGAEMns2cwUxEV6FUi+tQzYnRz
49QDuDjEzDOvwK/wVTXhKskpVOPUoC9ZjhjONRdjiJ1Va8+xiYQObf2QEQexYwEgiTdtjrpF6fX3
0KCgPZJWyS0Lj8Ghsjo5wym0pvHh74k/5yK5UjIjJQNsM87f+u/72+FkHH3zs7DJQ6Ta5vWezgOV
ZcCRNhUHWIf9pWqgRekWpmaDCcnojvTwKu+3Y++MNNI/SIJ5yHSI9zH3ThZAjrdoU8746HAZhBIa
mcUsRM1pcOwFOfmJBBsZhDklA5e+/4HD+kNaKA8RZtL01n9wWEArH4ZwkZTV15ePNWJhjDQUM8tj
GBgZS2csH/sBPMMYn4hy+g1zA3XiYL0zliRMCluy/HH64G4M/9KBP2VOf2eB15BPstGDpnhtc+Ze
4Aj3U5pREiXWy0A5hcLncyQpgq67dTG0uQZiV1O6xnJVp1d8jNfCpbE1FQ58j/Jf3qCWH01WMz0s
vjMjf/RNqtye4fXYPXmxKDidyWcRON+VPOQq+MmpmcllubNB3EdErKX9VTj+h4a0bTH67jXo9qZP
Q10fHoop2Ns1SvN8eEZL8tq37nusB6fMkRu7w04Qn0TiPxI4+q/L5IYNmqGP1L/8EHGbuLKqOilr
qYJ1t/AMdXX04Cb9U8fMrGLghoI9X7nFTHr00xsGkBXa8R35PMCRIrrabnLT567GkHY2MuzkLRuD
jWzCTyens0WqNuc6GAWeTxOzxBm0agws87pxr2D8F351tFJIaMVAdyIJHsOmefQTbdWWapOV6gMc
zKF3yk2j9zuopK+anN6NNqUpXg9PAPi3JSg+loULsSDkMbmAvC3r0tn5k5+LMzJNfFzTujTzDUOb
izcdzEbt/LzgbFwj1Q1OMZMAu9DWriquk+yulgC1MCUE1+VnnO0r4aBVxfivwufSfBuzbSbNVTiq
o6iCf6FRITtIXnojOo78ZXvm200Ery33WJOQmJRCvEQR/PdM3AJ0Nsj8sufSiS5xW9Ct0NFf9Ayu
Y0StIED9nzmRLR21qz4WP5LmH8vEQ9jk2BnpbhXFKmkn0hen8aOwGW6AMF3ZPaaLKiX0AAQ62CF3
8mk26GuF1AAW6BXKIaB1fC0ukwTfpGWemlG6dPX+VCaJgoAanmO/zLkAjXvJ7r8oO9tbdOi0S13e
sgu9VGYv+Cwm4673XCh6iiSPC/G7wdRAtuVG4j+lPVBMi9TNmGYy8QuJstPpPjVtgIa/9rcWiQRD
Ud1LGRO5YnqvYVBfUfpeKmd4tcbpiZNKVnkXgIrfhi8eQUZ9ujm2LnwPTkLhWNnjbxgQrDuUFy1U
5+xaxu3LqLp93FbnuB+f2y4k73F8zXNxb+xxIiCcmRZnI52EHyvvOUf23YZLYc8+9xM61bT0tbvh
grUTnA8THBRkR0EAabpn025NZtvo3RMbvBt8v1WYcN6p0EYL2up0iWmVidBGVnt2bFR9oSw4Ew36
U9L6T72PSgiWB66eCO9K19HrMypUvq3xXOj0Al0yDlyfTnpQ1Ce217MbKHEwcE9sK2Anyz6oHoTO
FOWxDDmA95K5mpWdalM8phTZnU9bcWDy5WhcU4nOmsDytugLlreMuoYcz39YeX/dyvn2EkyGDEhj
hVQs0apvurvGKcTZ4Skx4l9exF0hHzSvvyn8dVgvY7shQawgWInhDZi0wN25Qr5qY0Fvi/2HEVPT
Ij+jcasVS8tmFW6bUiw6gqpXoXomjemWZib9FM4LmG2iflUaFKw6wwl83u2t8zaMd+Ot9OqReXW9
lpg3ptHa1mW4JyPkS+YEPQ6DRYvWvkW4Uw8DB7wg0PpVXMu7mSWvjr0pCu8t1gkLs5JDNkQ/mUmc
mG/QbJ47IIqShWQVFWhfE+d/Nk769L3FvCUXpC6TGafT0clTKLPNG1is97qWP0bvWOsW4Zg7JcB0
GNgukongQWGpnYrzz34Q18pQ7+7A/h5G6ckKm3dXNWod2N0iSUgvVe6wIVEE9X4/FdtIDRsZNPG5
zMCQxa0voTNzaizM24hvOkQxEDIVhmWMjr0Z+2Xa+w8FsnTMcrsoLYDs+AyK/3oDel8vE09/yHoA
F1EAPZFp+RonFHLJcRZfrhofA4Hvs6SVk+0h3KR7mlN4MTZF95vb7GQcT4NqxPihYWYLCKvMTVAF
EHG4E1gXelHWaydZta7Hn7jQzHXaoE0rQCRyYxD6E59NP/tABhehMDQfiSsyl9HknvSMWIO0bp5G
oGlNyf5KBNIrPq+F6UrYQ6QwYGASH57mM2tM33OXda/BBB1N4/7viYojhPrsKmijEPLR98l1dpDc
S++EKxzqJDtaMcsBLTlo1VOXwd5AkgRDecmobBfL+h2pZFQy/mwdTQLQyt5qbyRyKPtxdO6TOvsc
faRhkEcepVuQZTt//6mNDgyd6ViKbTB7lgbYWssIS8pCtNN7q/3GnfUzgJrJS9zednscNMaNk9Ic
ukX9NvOnB5BEqMxylJKahegw0IbHoOrJIuidPT8etg76TmUNzx5GM5SA1yjpybVICAgFcApJPk0P
Lf2gKpbatWcPNVRmnT0n3WbERGl2rD4zetkB8aQyM4JXzIAsl24PUkPDFdUyurl55piTBw3+b36/
mTuVay65bIM/a3wgpf5LtmTk9J1urUWMsDsWOclSGXcLnV/UAlbyptmE2tSVtxl0Zj4T5gaQHVO3
I0FsuATiR4Cc5WJiLKH52ksKjeNYB90ljfXiwWrIxiq0EXN5GjByRmIb+Z4gLzhPGSIHzkWzN01w
TnQ14shtdyOJHiuEAydzCIBDOZhw/YTsYnv0HRQRTrYr3ey7SAm3svPpOciybFXVwVsduXix3Krf
VlrmrQxVM29Ru7QdkEDb5TzCxACW/GJm4ttq5Ep4dWBtnQm/R+Q7UPosn9kOSVjLMdHpnk8EOjcj
rqDR7N7jCqM8TYrsBTLQophvs/JgZ+ZLVZFpEveYnQZYrDS0wB6RFz8XqhHGDjfdIdbWV2Oru2Rp
EphlMqyvogKxCtUjOo0Pck71R+FWBCa9akbJWwQXsk70ezZNkqWBozshmis11AfUlAv2E2Y0HP2x
hBdHF/qVGNtpL2VOg5xoKlKKSx9VBVtG66Z7JhCvcZ+2HOfq8EpUmI5xaGTasYPvFW59fHIp1RJm
/ougSGbolZGurY9vSuIhMuvPWG/tf84soqqGMOOQSy2TuXq1HLE+MCseaXX09oEM9noFVpT69rmv
TZYGWMpIZmArdJxp0HCYDx0Ew0fcfmjuTqlttHdwQ5c803ZMgLV3X/X+WrcpCacMh30hzYNpsDvj
JXqthP9l+f20hPqxcRTg4bghHpfFJjTCUyRsRE8qGpZTrkAMWpmzqnrKcumBmzW6f7FBU8gO7+EE
/B648oB9NyBaML+GkWYeHY4gqwy80ioYx59+Su+Z0bbHwBcnw7LFqhlhI5SBo26hslANwa6NLK4x
AapyCrvvWA9vAwAvv3f6tYcYH9tavXb7uN+IEV3BIDd+ApwzVvZuKCWoSUQZ9cD7jqmH3u5zYJbR
Wsow2ZIt8VbU+ltXE3r3l7KVJ/ZjaAKbojn21NjUeR3pN0u6ju0y8rqfJnOGDbYU3lU7xmfj7l1f
9oe8Cz9bAkCX/T7JEG7k7qdt1kfZEdCoR7+Y+Qks8khqHnV63hn4Z5WotROwvdm+m/2z9D6BbUn2
X6u/y3bSH6Glbn3kI53/ZSq2/L5IEaE7/xrLiW6orGDl4vhr6me7JizHqu9x7SIt6y51T0QwV1zJ
kouPps6scRYRZqtR4ptJsBs96Az/+GIjTqyrAuTq5K6+R45KinCR+qsgLV/VOFmIicyPig5fk3Ge
x6fzSk5XtAOe/GQ3icvtWh11RaQXiz4Y4fQWUVefJQKqLNO+DS26Wba2bZPqldXqMYobY9WF+TVu
urNnzqbVyv4qyeSDn9ecs+I7l/Jk3/klQxoAC9Mw+pXtx+ZR483hunSztYbBfZUotmICD00MPm6B
xgH9A1niYbSeaopkpLzPKOOOxAb9oHPv1oVl8YUqoIMSRgQlldZrgOWbCdVLrkOLSYee72eAjCkr
bFiljLql/+qxy7H/4oMftILSDx7FpBMOLuNDT8rBMWoRQKXUb4GhaTumltpjlrLp4fjaJrZj7NRE
mF9PsRBq07CZsKZyHnHKS4TxZOmYkbs2sT0tiCUYWGUYOTeFATImxpTVIEfYm5a8U+FNS0+vhn1U
ZJh88p5a3ixwWnvB40BG3Cm2EsoMqEhvXknTSjBYbwF0bM1cUnH4xwnOTJsAh0yrp7Qgnr6UZ9vA
wnTHZ3Svo/HY11VyLYfkNxHyU1reth2GnPYkkra+Y9DWa2KE4WVZ4DkuDQOFJ/Ag3qGqBLK46a0S
LYSrAB77NNQcvD/kBO6FJsQJSeRbQJK5rRhlp/nJ5NCw8Ht6ZgUokyaKPxqdISdDfqBPOqyRsGQz
QcPltKoGOkI1EJErvzS1Y+6oaAvE6tHEvbpWwfBbVz4MTgZS+kSWYuqpc9NogFS06pESkwGIFh2H
VP9Cm4BIK2xmogtMHdy4dclR9N5l4bvR55zXIcYtsKS5rbgENJns2PuuwMxwZmBKGMps1Y2G3BD6
1q1HUbU7o+9tZkP13aGttVP2nlPKuLWyQLx1ibsdw10RSvnOMctdalUWXGJXC3YS70CuJZCVSlde
tdEotqwb3Ho2BvrQ+Y0rL1m7NDAWnUf/os+p40at9LfEqILJEQkdmpbTTOY8sRbtupJzTpi4WP3q
GGCUvYe1zBCHon89UcvRO2LmZfqpfda9dlu2CJ/Zlli3NX0zGRWLoBP/43Tao7RStPnKi9MRWI/P
7CJU9kqGU0b04mRtgDzjMmVGA24sMfbko1cbJjSvIdmS6ybszCd7YH7YRg0np9LEjRTYT7U9jAc4
x1/DWPb7vm5OZb0NivA9bpN/YVU/2ThxE1jryZAcyD98j0jTxjOMQdZO+HG9evLsrp89joveQRfh
SSxzNTrELqTuUVlrwW+EqhwLlIM49lbI/jGtj0D6cN5yeBp1Ek/N6AS6ZRuZQlsZYfyZ+dq5gSFS
AG8yAqIOYRzDtvOaDd5wqJ61t21Mp7rWRf3A/AZjvN1xcFCID+YRfTCBRqPBJxfNXFra/VI3ghhM
/zRuKmGepYl90I2e7NF78YbJZ4ZQs/Po3jbIu5PSt5Xft+CfuWDDaSSWNaBCUSIDGOMTUB97CIaE
8xWWwUvhpKdUZ3pblrAM7IaM7WmsFtrKSdxrQtsRazimNDsoVow5FbcVYIcG5WoctA82BpUm4ORQ
Z+4WvDbbdj6UaytChz9Z6XmocVulvthNsxuQVRxM6xe0KBucAbrIUctfGv6ugQFswMKtFZrrUocM
iTJnZRp1jhsUviHdF/iA2sFIBrSzsWy2YyZfUKsxNRQ+CYcjXFnhtThVHW8fs6pySCowG0xtQc3/
mOdkoOlOTq5ToXvrZN6+bDeqdlnAeVZvGoojIvT0fia0jciXimNgNcU184yDPtscUsX2b/tocvYh
Aj8cxkdb9+gTSDXSayRmJqzaB3DPS0za+sqrKw6bTvTPy+EQm2LKlgjxVkRoFA+Fb2QLBtUF51/3
vZWkOfozpzTyl/Uo4mOX31hEWApCeDhot3AlzfYc36Pll4WbeRfxQFRpCRDaxuRkWZntsYw4ONAP
x5caXhFH7cz8C1N1FWZqY6T6Ro3NtaiFxJKY7pvCw11c2CvhOjHDQ3a8NlavSUW2XIfyy+d4pfnA
fpgsL72eFnUqScSjz0lTYwLOOZgkjnbMuBaRyyzAtKud8LVyM9K4pZoKULd06XRs+3Qf5RYtD8+P
HwxQCRGxgGYUz9pGhsd9K05KJrfOjfjFnal5x/3kgy3chnUcrab2wjbjH0LN2lmkQCycVy8tnvWk
fu3xCUDJeolCwmTl9JxlTr10A9BGRece8rSsdhqtVs/iTqMyDBnl4n7Ii42Tw5z1+MfVZHLaC2BD
2eHgb+IxFbSHTQGUaATR44ztFYdRsh/LHDStbUNYxbOels574eu/lSyYW8cdR6N5D/EefTsGIeAS
V+lW8Vcy/aup2KAy3cvM4rBp9S+2mcRE2SNSIY0JCHcVfQ2W8ZpnFefVJt8EM7emWEV4whaWGd7T
csRfLSp7Mxqx5OKFXarXMxynkXsrfo2n/cgwU7XuDXK2s9YTOFqEaJP/3TuUW/T0u8IPt4lXoQMI
aBAkGOrZfQqxoZ/HRQT/JvYUrULWSzPT9EdD77+1xDeAvoQmoAyGsVaQQvuM99bYP42lp29RdhhM
r/JnrhC4yl3tIMMuiI6VPdOWaKF3Qjv52AXP5VC5KIvto1OoR4x8mOt1Dh+j+aBE8pk4bKpFTbJ4
B62TNaUvVipuH12fA3okYjDkbv2cVsj56vQ+2hSvmMQeCuteBVcRl++0VouDyJ0f181BbDAKpPjl
epTdmqkzqSyuXDm8XfrkektPcOLIPHJSgx79HnIRM6exlqHAmQXujL+kdkZhay0wEOw9PUBnAeBi
lbU1nMmgtNb5WJxpr6MTapxvPbTPmCLEQ1yJE7GvEMtCGawi8yT7iWEIwoGNzoWh+rkfbt5qHYtL
DcrPH6f6MPmHpjL7vWj7z77PjUONAyIJq1URdCPyZDFu8ekJVIViwLEEI8ipE4Eg0yZPN+xeSyd/
MZwiJCpB/OuN4cFWeD+Cfv4TByPsqZEyED1YbXIeczr3ntlzoBSDwsJN157I/mnjeOpcH17Kqww7
hK+BTPHeu8gu5mXnZrSCYifB9GIa8S6r5bHRIm/PoBBNIAo9z9uyDLwAOlxrCkFe1yru+0hshaTh
ZwF/Onhc/1XcBevQGa6Rlt6xkeL76uVnUBNhZbA27Ko0eUnDpOV3Z5WLCe+ZoJasCRTDtTjgBANu
fhrCbq9c21m9q0RP93ZpFzhp0GETczsI/9//MHVeTY1r4bb9RatKYSm9OkewjYkvKqBBWVrK4dff
Ifape84LG9PdbLDlpS/MOSZavHtetmBeE7TfaqVTEa2Qg2YbaneUPRy4g10xfeQ972vTIjAhYuJW
BX+nj91uCsqTgZ1iYdXc2evQttalU57R5CyFg3MytVga4SFn2+EhQGIW+pWJ1Duh9fmezOg0lNYn
iVUeEj4vWxktCJk2GhpsQumz8udhD+JIZrYAXZKjjkkZAtf0ztHRgqgUFOel2naM2/QGyU0TJ7OF
cXpB+EXymeXu+3I4BUFrbgsPdhcssh0lxEMlbhgq7x2+i2dTNTCcPa4+y9df0lCMS8XFxKiJZT/K
nMIxzw1bDU8Ps72sHYYj8E/czglouay7RNWFrg/9HqcnDt7ZZe+lzZE3L3PKKPyB58hKpBWQLAl2
p7581MJwM7Ks5r0CJ6VvUcM4PC2mY2zggLu7qnKvUzW848N8mtjb0NOimofuI1w1PBRSp/Hs+pXX
M7wntfu3cZObF/24cfU51THxq2rXI/BaSaWzdXDqG3O6d7xKxzFh2D64Yp/LBw6sbitYf1CNsetA
CLeBxjus//oAbFeFV34KeAsbCCrHSDnho2ATTIYGOqRMvqiAWFYcWsg93NdRjzdTALamgsuxr3tL
Xll1FQzOvhGHQXT30ftW8kGDB0qQ6i9DjPEQmjkYfr+IqQsAKPbN02BLtS7JZ9hZg5hWdgSpyTfx
MMhch56tV906rGTGoX5r0qJYN60wVyOJd5aEi+EwJgjc8hBO0yUOK7Fv9JPXwkru3eypcNAxVZgf
Szd47CMfb47twCXGqJnFCHtbKz55heafSNd4ZLDGINWE8WV5/RpfyusgepJyiYU6R3wDctOHl8S3
vBNm4loxFBpzv0De5LK4KQcHUVf7b3QqvDAozPw2vnmhe1dwbxZDT2HiU5hm1bjUHYwU02B+F4Gx
TSeG2EVlbPtcPlYZR2JGEzlMWUQ1DJNoIjTEi9NfO+VmbDkPFNnFqrfbF8VEBDrBSgY1kvEQUlxT
E8FnQAleVLV3Fra2tifDYd00cYvU/B9fRuUthZcHwvrNlom+Bj6K10ZAl4ItCAoqdwCpx96jCFu8
7PWaYLBsbcRIY+OCNkz3YwYj7BeXnmzYkmT5yhdCXxlauW5TvTt1UG+4SvR1BGgJLSxGMdU8NL6g
yia5r24FRVvW5Su9jl86qv2ll7mYKQOrwZs8PRW9Sfvkl2R/lO0tyNujWTgkcbDZh023chOWWzxh
i7DPuP/l5SvN+jxW8N4DI931GO7pZT7NbIjXsD4zeHPM6sPs0zUZg6csXZE4dxR3EbBEHw5qhzae
hRxn3LIuqIk1F8Ax4pJmI3zmOrT9NUAW65sNnl0b09Hup52plLdN7ZywPQkNKw9YjgEef4tKr90m
35EHpB6z3r1xUAfiJD4ZHdXVxPxBM3dgtQiPbxQOVWl9hBns92k6hckEVh7cSd3jyp2c4eQHxR5k
e7gbzQmNnQYLvdequRx1OReCkxBAP/qRBVOGs3HZotKJ2FcsDehNi9jBSBYOGe9uImrgwCMRL9h8
0a4jUsRXGI/USiTa4oDM+62TVt8DfD3sv+Q3kBMAy6B9chJA4VoRoLEOnxuj/A4hXqxyOzqw9iVA
vodwwH5XLCY3XSd9j2O58TyyLV6LAHu25VIpjbaprerA+62G4FZn4Wvp1O66m/JzVXhvtl8HBFp6
q1rV+Mh6rjndKNKtsvCJQUNNVi3xiemYnkcmqUsU99zxPZaqCEh7SLXbqpSQ7rz+pWjVO5EX5TEx
2nHtxZckEucsBUcz5irZl13mLtH1UEEWfOYbKnn2kvoq0Rcj/eHOO8zMeMxglwhh6maiLWfWNKIo
yIJV1UXlnqm4n4tNpo/+3PEwUIU9t+z08pvd+Xxo6LTvtT5P5KF6RMkhcOMDqR8tX7lIfqplUUUP
fQfTIGE96FjNbmrj8Ny3zm8gDZd7pvxlLwBGKPRBEntrvFT0VJXw1iFZQCtoyxyV9D+VgPFTGqdJ
w4dipl/dOOc8rLtOrKDYPKp53YEi+Qm73HUY4nMXGnvYGEvHyy4yq6h5Ua/qpfEphnjTt+5cC9yb
HB+YtpGcdjUpRBHRvCQwPYraht6dWisJHnjJhnSXTwkrN1rjoH3toxDWrXXQGn7VRGza9I6TfC1C
uc3BQWQIHeCUHsivPzKtOsR2vSNsYZ+7QbOGLmkn96GLTpVb3KfAvTi980qszgtUQfqa9pDG63hU
0E9YFpIJQe0sD67rP6RGeQVPf9RGte+G+iuhKWzQplFjfkMllNtCq57slLmsgcUoP81/b/4Jmyw8
1Q4kfzw1iRb9c1DChU6KwF5D3OwlH63N/6ge30pl3gGjouGAEtGa433A9VQzZ28TSpR8erE8/e7F
YbkY8/KHbI9dro9PKAyvmhc8k0rw0E1viVmeXD1/rMV7ZXon285uWpr/moZO+FLH2zhdahi9fMbL
7I7jPrwIZzzaCkec1FYx6mp0eNdh8t9ArTQ4aaM2+XsW0xl5ZtWE99jHCpO7lmySED6qUd2NAWZh
Fe14Vs4+/vkc84TIX9FDrDhSHqFVg2K8QYXb5VV/kDjo/QLjEglAhtd9JU65n38OlE1nDwvEQD4I
MjVA+8Vb3ViMyspdmBbfg8ky3y0QRjVgJXDtjax3p+KcZcWerCZw3+GjWzAAs7GC5r17B9Z6HVxz
3ekRNHLcxRqsuz74TkM6a2ksHWkdA88GGMFt3+KHrRMrAbOAGkFo6uZlhMjxClle82jaiJATJ79m
k3FCLhfa8VMaiFMvbYNovpQxdnzJSpbXEFkevCi9DIYBQQlfuj7iHwgPZcRYm5cobPj1ulYHuNs/
pQauVhXL+4yE6M3hKH44FY6h7V563lIYQRJ6NQ8ePDghZbr4ntx+1eX9AzeaD2cQh0zl54nZVjSF
KGKa9ykzH5R74Xk5JqH9oOfepTb6745mKSchtge10OAscmdrd3uzKwa9VsDIt1vayKByyVUSDKiS
ViUdlNJakt/Us9FNF+mQQmZFmxqzR9iofXFPzfTeB/VukvpLK/dmpn6TuawYzV3M0JSVp+exWkqs
fYhmoXYf/Xw4h+YIgkA++HqmzRvHJaU5C08FsXGeo7MQx+1LpR2NArCCGpYlc+yFmfs5K8iGYQAq
0sSAT63tyxgV57RXk48zIQ2XZc0GIPPTpVG+Tymzs9xL7H3Td5ySvLX2Qzfqh7kIMYvovVGfbduh
D3MROgN5oZbWvoni+LAi9CmsQJNEEoZH7Rk62q6dvY2ZX96s4gaj+aGIhw3d/qUS6SmzsluAgrSJ
V6YZs1kNuhuwWasyt6oFImxY59HUWac7r5E0Dp3bXQYrv8K1+PCRoKFGWRDHsaUn3cEwjxcG41IS
+haaxDTDHiymGUFdYhP5ElCezP8711HvGOVzj2jjSd86Y3EZRXmXnnmeZa14G7y9cr0FOJzRBQmo
1d+ttJ4C0Z9Nd+3wC1Vm/VzlzCVltxza+tJVijVOhnbIIKVU119Tvdw1KIrb+srqbIU76MNouC/7
uf+r5vnakAHFLyYqU9rL3Lwy6F/0Vf7QpPolEvle8MYYu+YsRXTyeeNBV6NHQHCRGrcsRBKVwm6W
0Saq9HOio7yGppJznjiZx86/+A5ZQDLq96F50viGRyWsF9WboHCrHZSkMz0z0qyl2/B0+D2mEzI1
PCa085MQd+YuBVQ+smyh9V0ieuROrkP2QgvBc5D0COr40Vzz2HsYSKtowqjuMCOyPwTJXli6q/gd
ETwyRvzsyAvZEvA8szWbh8/PAb+fFg9bgqMfOXafDEvfu5C6dMNegc9DjbiyRpOzFjtGYp5Jidtn
HfhSLTpX+a3Q3F+3ren8h2SphxpFFHWrnbZbclrG2Li41XhqSF/ZM3wjVjWsroQJYaCuiO9OoueY
leA69DpjWct0Yyazw8Ooiq1lm5RdrKU6r3IWLSuk5eSVb26gsPOQYray9OLVjllWqxiRE1PS/kVl
9q0YxCNEvCShrUjAEi6IKQdZ+sbA49x5PVFGfKO6/TEMeBNlxvufgU3tAK0R7Y0gWrGEZMmdXXf6
JVRO39lP42PSN9paiQqXT2u8NpPxqOkgJyhe1MbP2nKh93QLRQu5va7bp1CfPkdFapfWYSrIfOrn
IXuY/xsD5uoL9HlatsFixK1BtBZyldpdGkyiNdf8rR26AH45Af6A96lleta6i8RbmMA9s2R4NNgw
pNWJQElEJOm1tS2b63eCcjxp/R7BEq+DEZEX0064eGXK+jr51EsMLsheAS9EjsTq43c3w6hv2mC2
S8I9HSjcG7Pufhhb30jEEtNono32qecKWSlTMLFvkHabjMHDMVpg3AsOY8GYKnC+epCri6iED2+U
8Med2sJNDma2iIZjW9jxK1O0bSeb58qpjgC++6U06UDqaNJZfBL2UcTuZ4iXaWG10yylLQIAa9Ul
zbA3E7YLfBVIvpGzdYdcv9BeHWV9NI7+Tt8KGjaJy4PbXlKyZBe2Ki9DEqqNqour6c18VBdya6Z7
767Z/Ztpq1fN2mtEtVEHMlklfeDHwDV29pvsAebQM2q0W15OtN+2/zsCiY8nBT5O0UsO8T9SvfAO
khmKvp/atX+b/AbwDi1bCaNq7ve2vvLyLQhWpIONc4rkZWhmb2QLvUoF7sbU6QLLCqIqBAECFvRq
OcRRccqi7uBHiAV6ljWLCgsVLq2K0DBe2jU5SSw1QxAMcfDqlJB1DRt2NfQouKcr30OYSwlf6Nmv
pUc/je0HW1fmYJDa7lZbyXggVeG35zst44aU51rG52DiGJAaU3Cb/BLuC8FHVnAXY7B9Y9+SL+u4
/hcUKfphYX8bsSiQs9UPhBJbm77kzlvVisST5BLRp+wamo1l1QRyLTAhbXBfZ1xQ9qHWnQQOe3LD
9nCqaSLYbpoP7NqCA15QaMbRryWkvXA/XGHU+7lWx+8I5rh01h1166HEg78YYqR+ObPrixZB5k+R
XrGhuLV/wrlW2+o1PDfz4E+0pwGYxZ2JQv9kkFLf4ypjLoNHtSk5StxWkICQybU1ahut8/t1WPPE
ZdSPtZWvEWm2RAAE9I5dtSdRgv65+Mdcbwk55rNu7GDVRGlBEckmDCtzuhnZaISZCVanyj544Yc1
6IdHNXkx4ak+pnMsggFSFPSCCMVNCHP43IgR4/ymFLqUtb914KKCyX8mD1nfRtnSSvVrr8NTbFS/
gV0AewfV0Zq7OPf6bHIXluDMi+zk0mjnoQxnVqUBIXBpyeLu2VVOPJxTbyGFJVB0BvzHHMg0p7m9
NHQOG6knGzPt8mvdfiY0Lcs2rKq1U+LMLmzWRGYvXhD3H0xzsHbSQBufJ98kLoSfKOuOHEBzCR5o
mL+JNQhaljNMddmzIo9DTQSK29JtVND8qjCxskdAMiB2csb0vs1KzbajcR23wxLd4go9W3kKFQcQ
4eMfVmo/u11+IphavRhW+4KNjGu1d+OzlmeEIrKNb0dprBim5YvWgTISSfvRZC+4lQ3K67YkZ3x8
HGPyuuNEBnDWe2Z+aIdw9XtjDVsc8R6j/ZPZ1uYmDz659ZqrjjHCm5Zmb1IryCPos50MSY4aDTtd
Z4nxUZYNvm9vjfmtO4VbM2zYMoTGm93Ur5lkQxyM2VkJwFZtVxgscXDJR0ZsbDVdD1dCJZti5O3w
Z8kjgFiL/5H/aCz7xOvWjvJPWk6ky9jo4mVwWMzorWpOyV6xil5myrm0lbxnMBzHW9hxy6qFyzq4
V+Ue+9a6be1kNwi5DXQNTJBkY4uq2bJS2BuD9cj3uwYYGuh4n0G6fJVzBhfB9YwUGhfVlT0+IUaH
xRD43HZHMFmpyz0uuYede2UA3mTNrazZ5MhpeIu1EUU/tbXTEAFGu/7IIX2HLHD1U0+t85SLZxyv
icISXg/ZBUjRa5QRVwRHtMZdtwgyh9u6AcfIR6Ngd6j7JvlIT3waZLFRrngPPC9eGkkK9aQZoP3Y
NK62OqtMkXUF77uZ9eylTN5xFPzM3QY6q62D8DJq3Ycc/cliGCLyM6pzarhfrj78ptqbk9XsPvqN
7TFD7M59nnNL7MAXtGCTmFcd2h714oBnIxgQ26Sz1L/qUFMRwZj5DxYE7cgcwfuHF2QqzBc/nMh8
rmgUmIOIp3yOTo+yZxRoFyb+p9QqH6vu1CSMjPo43YPWkuXO7esNCW8P8/SiZJM4tje9tM5Zzdnt
kxyG1nMqivP8DUt/WIWOIFy0ujLmPJW5jdcXM0TbaMepC9Yopl4qT/+N7Bv2q7dIcIgriIhUjcZT
p7mvCM/Y/agIRoAPu61DX4joCU53Ol0d+4h97K5r3lebwXY05Rl4wzk2J8wnH96Ic4QIQs/RPrUw
/ixNYyNz/9kPEcAWEHYpIa+xpb4IcUJ9pJofVE9PonJXNXqJsawuiiCskgkauhsWrEX7IafsPIz2
QzXzcxINfA++pOgH+v3sRpiHVXH+1bT1LfPcK0aQYLFC0fbNNI0rMUt/wPJnqzj6dvmRjHoO4hlQ
xvceu/zhX4Kji3trecumdAcLYmFU+Qmpyh71G6w3Y9V6+Ia9dsaVcH02WhKviJcC9ZCrPTkbN8LQ
SIPvC3FlKQvYwn4NgG558bQCtfoEA+IZv9WJ9T7Lt/GuxpaRhVjWAimmrb1qOuYJLZk+RPWDxm85
Ru1O6unLyDjM/9ADhoy5Rc8TGDFDQJB2tl1xV5DVexXCJmsizp1228115mCfnCp9NEKGUw63ML0m
A/Jj1NxLHmc/bmJ9twVW1xgJex4fu7CrtlqpvvuWSVoaWjcrDEgDsJ6DTL06EWs/5bHvz+StqK2f
LEmeUVy85eXebZLXAucP61ftMy/VMu38O9o5l2DM6adQ9UOqkPOPRfALS3fXeRJ+ClCKyp2ezcYm
PeKecsdY0G4UaDAZnjLsd7mcy0pno9FdB6SfVpPccAe2qzEKn/vcxaM5oRUYf2poWVlugFMW0S4w
jMe6m3E+iLRDupGOqn2BNHJrp+FzkVBSq8x/DhP5Y8Ja1l1/64LyazW00LLDOpRE7cUzgBbwZA+F
1xKUoeMEqbw3L8jfQX1FsVqPBIMhanoNQ5QW8/cKoRR71NGFywESS3tY9gOry8jzz1bwzzPYMll/
MDt72I1wRtYADMgbMmZ6hqcvylfQ8k+thWBPB/GfMZVukAfhAih5w7Gu8REJKo1+L884QQLa0ogO
YVZ10XgUr6C6T0NKG+9EqNcF90ksp8SpF+aTDMLnDJVKGvFuyxq3XVZezXKNfxkkd9oPHfMWooc2
piiSEsGoXgZvvEFuQ5ucTSuVXAo8A6nt3QQy9EjDdxVWxdEpko2AtNtJ3oMg4h6itFln9ay0tADG
hTHPO9Wz1jCdAOZ6q+Zlii6dTeckH5CNl27I/9H04ZhM07juLMh6bcwqNag+cwI5l2QH/raOt9Vj
431MjDdZlM9lEq46fsGl2WNmSuMtlIsTEmUdSVP0HjJu42frec6EsTcC9oKx5p3oKm9D2CKNEDk0
Jut5CA5WHL3nTv7jaOF3k44HvVaPgdM/rcp6Vo9R0eIk47nJffT9bY0Yp0F6AXxq0Tv4A2sT6Jrn
R2ivwh03czxhQl0zsO+EQFkLXcmQ5QT3SkCko42B1TG5A/QN4wr7hXPlhdHTJQhYyHoeCv6Yi63r
612Wl8/eUC8jBySpUc6OJY+6xBNQZkzzIQ52YeG8Ci97j7rMYTLKr9rz7LKW10sEhq0u3rSEir0B
YijzH6+asRXc4bnJPefliEERLbBT7Wyx1nUBAjw/91HrkLsQMSwArRNqw+uUG6/OUF5jRosl6Qpa
bDNsKZW+ENacd20uuWu8qYQwW3tE95Ki8TJM/RehDc0SfDXJrnDhRsaxQ8bZxYw+x+ItIgcG5f3F
Diz8Y1Vwg3WBoYFNkNc7h1EhK4l6WtNFF9WXIhBf4aixYtEvjjVdPCs5Cnsti+wxVvF5qJPHrtfA
ZuQbBStqNMdbo4MGadyvKUYAF0bBIemrx8qix67S6SQDyAxtXzwFGnA8Yx0U9r8paHtQbtgkQ4ce
rIZtBc0AvckNFti5y+xfTxoPSS5fjKB7cXtxQli5Rn61FkrdLZblhuzvnYTgxYg3Vc2FZgsBW99+
9s5e9tl11PqbJoId22lumVy1JbcjMmRbg1ds5IKPJKuxYzKx4/VQOLMqTUTG/G6613G514oKzVO3
M4oDB/3N6yj4q5plQludVKweyxmjFUVQ/GsY0AVxHPiz0mfDc3+b2PqoInH3iq8kRPIr01tQdJcw
8nf+YF6Z82+yYVqh5FlbZrsK65mTW1PVkWOQ/uhV9AMeIYA0aX2wed1KY1oz6r4rArXl0VXZxcAl
tOghI1kdZsiqGFekDaId7n5C4c1OLftNuc7Rd/KNiywREeYhtYptT98UotAfanWN1fhYZgXEhT7k
NrL0WaeXImDdwdU8nRMG/rYXv4VEtC+yWltPOOS4fhowlqxdbrzjy4VlgOK05CErxqtpO8c+YarX
EINQT+5djvIh1e17bGtbN5TPRLN8xabERNS9sGiiUJMQATth7Sirt0ZT3lp++UFxdEpXe7Dp4oxm
tjx75wpKCryljJQ/kby1AFQaE5Eub61MZWenJXbCcejBJxYz3gWVL1q3puSEEs9jJ+9lET77MQtW
R5lgI3ihhm7POAp1sHPVCHJ6RtGDaaKSYH7RM0KOYfzhNyz00vLJCZttmCPr4mhTKytqfyaI5jsx
1C9hYRpL1SHosUo4eG0stnYc3acKemA7uWQz2dO27v1HwwmqPZlyuzJPmd77abZho3qLR0xUA5sr
onFi81ghsjBUr3/JQncXUoV7X2v8FStEyY8tym3ZbU0h41WUluFdhm34iEr7/PfIBX3wlF2YNp9M
a7LOpvrtuyG427XTgCki++LvYePjtK7BEHF8pcHdaXBx5A4hi8Dstcgjy1iKJwSbGh2E1RzivuZh
WY/bKgQu3EzvdtCWB/n/P3icaesxgwwovDc/Q77zv3/291exvqIW6+a8aJgS//NPgzHii//7+O+P
2xC8zQCzPsZhwGy4UgfLcvnA4o/Ib+fFr3LuakKBfEYpp8C9zPDn+e81fkOjkCLdKI2hOPx9cAkc
2w8k684zE4aoIcSYA7ls1QGH/f98+O9rwI3RkfS7v6//fem/f/H3mGogXYE85gkZXOz5//eP/r6v
GaGlmwrg+lQjg6SK69mOPqUxeKWK1BddN/8xRN84RU6Wwmi4Ow0QArxOj2XsY9tVSM1LPHsdbdmy
84YOdBI2GLupTlBkkGKlLJjd75rG61gZsTqmaPuXMI1BlT85I+9o9pYxd755GkztEUPUYrok90ya
41WTi2vmBuPKDz3Ef+QHrJwWzX1cF/WmZdp6IxbjW6jxYPZ9guiEKZVHcNoxIlbllIUeq2Yh1ihl
42NPZumxiRWSOf5xRB4f80YyXiZ7w/u7whHGuVqOr+QYdqtxHjSNrBW3EYa0bdjWWD4nzsmAYUwN
CU5NNEQGOzc0sMQX6UejY7igzU5Djei4FP3oVvXsZ5Vjl+vAmSWgrRlBiEJz6ATQfhIr34zKQII3
c1fROIz7tB36FSMalBce5o0hyp6iGndOoxhB6bWTrkoOnRMVteSKqYzSeAANiyFKL98SR1cnhxSG
kzsSSSjoKQKShS6I9fSHgT2rY43OW10yLbNeB/C+F2oosfXQ1NERF+45z20a/hqG6Rz4TIaarDfJ
wGLbNfXgYWjCf/AL2ULKYcd1Sa5fxLInbRrtAu7LWytczJipNKAyDDNWthHnd/FW53oUYnpE3QS3
i1ckIiaJp2Bdy9BdWjPNoxrJRu0t56g1nb0VxMselNT9oxc47qbsrfTAMmQH0iM6xqaRrdyKrG+v
dwOSD9hgjTFCMCT9lLep7X7GiDXG5sQLdlKerl7IG6JDCYt4XxMsIfSMS2WmvdgZqw+UFL6y0hPM
QfRI/ahjbMMaYyVTvnMpI95s4zNj39wRF3arRGXfa1+txroIb20trLvjoAFsiKDKNO2Rqqx5Dnyx
0NRaS5ibDBFb6EKGAaYbbAAVUxzqwrpCOwOa1dftYhfqVnYRqng2/8HUF2e9ML1p0SQmn0byzaar
HBnpWyZLOUJxVLcwlW2fBg/hteElzlbrUxByUrnoTQexjIwkR5bApsMv6mSTVSydrSmgYNPc+Gab
f0km8W/mSFKdXbAH9OtEmuiD9eQXE/cjM9MRDvBwwrC9DcM5N4hk8qdWpsZlcrr13x/GTfTKtRWc
4Ni+R/lkfTps5rms7ZjNLCPRVCdgzmelemVy/cV4hXcWEcznPoiDZ1IO8qVdK2f/95AFtcBQJe31
yD2Z1qMgd81NxmPp9g/uVBBKy9m1wGc0foQU6pwZ460z4ldk+rw07jC+9Qrso00wlhEQcOtaiF/w
c1SpuvpdoR17UzszL+iOiYi7499nbME5yZBHqyg2n2tycZ5j+zWjRkomw6TGImKU0vVf2rFkjtBt
PCSOVRCJU1oE65nOvupp4yp/XEojzZ/+vksMR+/vkVDEggnaobXogfAIfFdPf5/ldZH+95kQQq4c
BxH9aBX2ZrRRiJouWzPwrim34rx/cejTvbC/iiCL/82ixZEcjFc82ZguTG3X6YVx7uZ18FhMGceJ
IITdmgrEDwhmcGXcJUxjwFK6/i4Guj8AmhYpGYbHIMd7sSu9urYyfK0KuzwKCyZLOINZpjj570vK
qKxVTwkPzgG18Uo6o378+2CZY36U3dYNeuqAAI29l7flI9q4ficC4oR7YaglkVjmc26MfBZo0YUJ
dMtyCYgKk2xMQPpzGDqMwlMn3egxKyJriLV1H+IcCplLrzuBysFKGwjnU1jOngN24/mp95r47rtd
eGwrLErV/Oo5Ds1z09K+mchulkMq4b5hI/3GPOAv6djLo9el8w346odpctasnrdG48SY6Sq5M+sZ
PVzb6zZDOtGLHMGd3Z0zp9au6RxFPtuPO82+FyScLUTHzCoh7dQSEURb2oXAm+pHA6fOrrB4LSIG
SFkQXTVp2NuKoI692dkPUorhYsf7KBouTjUZb21GhRg0dbdsSwCpqfQC8CwkXEs0HRvNZz8fWF26
i5SlvWgmvi22KNOxHKS2rcnQIFjH0jYklGqsITUh+N2FTsGATckFfHuNyypdW25CShOVIgzK1j/W
WQuX3DMYZAVeWG5wH2Ko9ny1DanxX72+2SSO2T7pLpGhasDO+/dlpNXEFpsMCWWZvlb9GG+nPAs2
ZTzxtouJC2L/cBV9OnzntfvfJ8H//UpuGw9Z53fXtpmjHXwcIHjovrpusNH0IlhZZHPxM5O/1lWe
DzuUl9Ou7AZxCRru+1Wmxi+Es8tiQpmDDv23qUX1IDPzYEW5PA8uu8GONKZliT1i1RclLDhCybbY
sIdVpQEgj9ifB/2sXJbgYuqKdZ9m2iY0mNQ9+Kko15IB9WdB+dB76ksAO6adnOdONpNalxnt3W4G
SYoRY+B4JmgVqmLcmX9iUdlkhGMdHFNOiDcgzC1ZKhOi2GUa/q+m2QUtgarzoy6MCU+tCkYC/DBM
Xap+4zsdch5VVic9wnNquacWzy1sXhN+OFvvqYvIdc16czXpBOl2YoOdxMCy4U5LaB8Ifua8uKlj
CYAWceUWWfvPi8Z/Yyuyt8JlZpOLwLxRpZsciYk4zzNnRrr+JnelWOe+YEJCA2VXQffVWv12nFVY
fYerqzT7IxsU7ZzpGh+sQj//PRwdE+eRHiCmnOJT47Pm6IrqyapxtI5M6f8eaRN6rSwRFMWWz4gO
sYjGJoFo2yw5qCaMl8q0775dIvbEQoDfDYbz30M4FuGazRhwNrZINUk/OOaFAthbzYmDnAYycfaD
4ftbuPXpHEzTk0Wm3aGpzuiCpAKHKeqN8nBUGKoM134M5G0A3XTCe5ptqKOUOeyBRRFFzYuw9Dvd
ZWVLCUFtvfAsH10eyV2rvrPyvTGpfGXZpfuBWByiTW3fHaNsMNVoeIU8K951fFfUD7toiNsf3zBB
/LnSOOG6eh36sjsauYVAczLFK5r/OdsdSRbDx+BtAMpraFxHZmCrKzL/J0AJwZv0s3KnDy416Rxd
V3NrBxIYajwN4Y64yPIWsoe75cS5bGrph6u/r/19wODCukWT6SGe/0qAkGAvdZeZP8O5cnYv07GH
TwYiCPRBuKmpuctjULMNoX2lBWYLigolaJ5tSPvnWGK36kvvWAaA3P0840g0GBfkUzatUlmblza3
RqaW2Fp4l7jc7PRA0pwOryZI+7XDbPRi/D/Gzmy5cSTbsr+SFs+NugAcY9vNehDnmdQceoEpFArM
swNw4Ot7QVldnZnXrKxfaEGRIXEA4MfP2XttYBHX1KWVh2X0zhos7ydVmXzp9dJk8x87J6dTS90G
IqCSSrxwKaURyZs4B4PWPaNtHMN5NzqE75H0GLOaFKVN3Go7W+D0UiGYjBFJySrRZHYc6XkvB5fc
nMqneTEwq1lLco3XUDnda4gdklfLuI7ioraLHASBZxzcYSI6N+8aEsyBQDMLQIXbo4Bu0CGvExOP
cjBOOoQHPje/cOO1RFH8Izaj8CTH8ZdRuNnJatjNogZa2x7qnaRMxoegRU2sjflNdARaj7m7w8HH
Nbhxe50rDo3faEDZlwgaZgOMFScW2roPVXlm8DDt6AY9ACaSV2AIAoAMs4Wps159SsHvgTZeoiAF
vSOxN7VDJ3e+dCEr9OO4ZH9GcHLnFltjEtWG/fMjIZwdUOMiZ4ZsQJ+BXFSev/4UTDQY2W4k1l+F
p+l3P5IO/wQlbnaQNbse2dbxq2nlh0701c0NaCy3+G63NXImvR7F1W9ZTdxcHJjV0GBxAGPKaPjQ
3THYonN4F0WuTrgBSBzOzXWYETBaCf1Zk0O4TYPglCrmm2SsnqufOeSlgFn2vaA4Iiddu0b2CtJv
+tmBPuoSTCXtAAtzdJv2IvxoJ6Nl4BEGeBfryUaTHilyhNWEJVYnq6NQsmXjPYcdGaKMPduNPcEi
HwfnyEgpX2mkgG4Gw16xO3xyLbd8qNRQrvC4FjuVzZ0RRvEjxYMpMlzlCbCWIcztrVerHvaFZq2w
krAfHQJxYmdL1hWcu0XmE6MNZn6rxRWsxM4YT0PjbKamHq+dsQeii86aJo7ZESea1Wi5ymzExTNv
TKDE0KFq1KOKBkROkRWtm0auJ6sn+k2nQnb0dHY5l+N5nrIUungyZ2ln1TMqjIDkQwq5VlZMsxFl
DY51rT00DTLXNiu85TQOxpbyhAa+F1+aqOESpc9W3hSfi9v4MQhgxJAuvdqjaojiKQSJaXHbrgzf
iJcg0mlFgHpZ1mPqrlQRqZMoU7ARZMywltjuzU/9U15SJptVRWj2hEK0UGrDEDw5imBoET3MUn3w
Jy8CLppZmdnJlW2Gbox5VO1m7r61PQwCk9j7sXUvgXOcvm5c108PoMKtg2Jr2nVsICzUjAvHhz+v
I7tZ6iV+Gpl7nIqEF+VudaycuHloOOb6WfdTNhoyB/hNS1bVZJVhB3lnZevzcj0UPds2iVFGFsmA
piNb4zsyVsPjT8LmxTnontuUFtGqtNroO8zI7wYAhwWopXg11FHxKCaQKmZiTpvRIdGu8urDaMgf
fYD/rWxZMPP5xuLSofUpX45GAkeoR1hqU6fdMJIFUeDn+nPsSvfEyNc7OW6WL2Te+0v4hM2RTUhz
1ETurSKHsDGyjop75TM60VlF7PmqWva4Pr5+59eNVZlvzIArQke49AK5JggjO2TJpCFYZ2s6qNg5
kIOznpAWrEKtHZZN13LS9bo6YF6FSlJttMFJT4W5JrbouRH5M1VP/KiXrnfnlhiyB5RxnS/ork9d
fPOHyNzYsTkcxrzcY+aGbl4bLj7AbEJbJ6isDW/aJYkKTlBEv4e9UBCWZLujBeK+ROZ4IkBjFoFO
SESN4ljjgaBymm5fN5XVOfSuo7McrPhW4sdmunSNxy6/CnuZh47YiS5860eRn75uEDlhSSBTDA84
6nhid9S6SNhFY7HMt44MnvkU0yNVEkhYSpS7EhnuMNXFOc1KtYkgHS0mo4qusaVPO6fhqOudm8HR
/ZwgC15AumGGhk9nnRZYGmoFWNnKJch3L+fP4V7aoEexzlgW0RaT9RiO1iEO0aOapWK8iMz4Uv8o
aQSempZ4dUcAQEptEW4q15C7TpFmwUdKJz2VK1/qDx1OtrUI1LARJF6uq6J5zd08wgnaoJGMkrMt
a+rK9C6w0vAcDtazTgrRylAa7Stl1Ge0Qek+GjepIcydVdCRRTvRbIq4N1elk35wjOV7iz4xPeSn
QCMYtlO4evV+4upopXtrQh3dRsJZkAOHRMOtkw0OV3tv6mayAvGRLwG4mQwv/fFVNMkTxMd+p5Q2
cyMGbJ44FzrALyc7m16VlVbUNGO7DNycGEwPgAHa9xq7bHegb2fcJtf290NT3Yc9Ea/mqJyNH3on
XDTDUVNauyOoB9OcCDSI2Vw8K68Pt+hJ0kWNZ1srteGWt/WTGUPoyrDWr13BEjCaiKHxlmCzNEBS
FInYj31aQXjT1bPs/bue5XopKWpWijX1qllVvagin8Gu23ziyBruA2dEyRDH1XRpVbfuJiqmIrPY
GeKqkMRrrUzP/e4gj71gKCPtqFt1CTQT+j978KLundv0zTrGCh1WUbtHWDH58W6ATHqnaycI74d8
oBozhxKiofWqBZhGEXnNkUwJvGKkLAu0APqt9vM5DzFoL3GT0d5NS0g5A+Enfendk45C6BCzb9ga
JiI0x/WPhLIzyWMWgTBORMcJNW4znosiMW6CkScEhuxokPIjas042nX5Clw03oRduUECRpBqb5xq
veUjAkd6w8t3sdtLFwLGbyUM+7HtL6FzyR0EsCqxcGkEUE9QRcqVNsfpgqXRDgbdpDI/fl3UfNkd
hnoC5ztXCHUxZy+wX9uCPXmQ+ZgfXf8nmMfk8HVHdRUJVLq11hVUV/aAh5jjeRfbrbvLcvHRB7jF
as9YdQ566ITxw2LwtGhDzVqf0Pz6d1mOan+Owo0aQyLhAoBg0GDZFTmSjCFPprtYifhVsyiTtIQj
HH9Gcd8X4ZJSWvuw9EUxFf4+A6v8R69O8wt/50z9yQTRhbAZsi4qJL6nionWjL2ZTOn8aKCWmZ04
qhn+JFJxq/vhzanpLJSRFa5oBaN2ETQdkl3ZkTpQzZUbGeoLhobT0uvrYpkjgMaasAwSDZZSpKK1
NnAE5wTWd0OxYHg4YEP3EW22OzcZ41WB8zZJjjmduxt7jwjAiVuukCiwsjGNIfJ+9I9DWZGmKGeh
Xir3Sp/yg+6jvPtan4nK3gyuEHQsGhbXOFUb2VeQGcdh2LkeA4E2cCtUZk7xyspxFMyzmf5lB31e
1AXT7IXjkqkcm704oCpiRJSiAtAyG9VMY9o7GnNXI2m6s5AazqysCtmqkUGJ/bld+Y4kxzSHqh2Z
PXYibZnSftuXeQn27Mmdwg34rvoqOxnTks3vFdsqCH+EF9cpXfSgSNdjXmGHjeSIfquGkZoEZbjo
+vRFqpRuYAM8LgZQmZWMbjLcZPRocbcNOeo8Oka7sKG+i9mDYpRnKgkw6OJr/Y35c7mLvegxDFFj
t0FA26+2dn0Qg8Ua6VdoWV5iU4oksKn6gHrYgIZuXD2z8vYdSsd1n3liWSdFspIkuO8Rk2Cr6KUF
FJMshc5GT6Ki6UyTMLkOTE+VyV5KhcD2gOlcykJ1u35eP6Tq917V0GAPACjXnk5SyPwVesnkbIlX
Wk9ZKA9G/v5Vwgzu4zQAkzZVviHTZ9s5o7t2h0JsGMIj/w7yn0kFrHfU/QcAHZDs3HJXUdwZ7og1
YcKhzwil5XpM/mJQzED8rYo94qRw46/Bikcrq/bRYiPYWTpG6V9CKt+jFYfrpjej4wC5BMPkaLNB
8AHSzg1v12c3NBhZcNL6naOz3e7w+C5RKoyH8aiiyr/q4yfnx4gHozp5buQcaC/iQLMJNZVAJVaM
/DBd0YAOAbB0u6Rh9P/VRwwrBjVt0X0XaIWdQBWnyCSO448bw1VLJdELTfZ4zhu/2zm+Z5xCX3/P
B9wZFqNxSFTS5Zspg53RgAgzGU5cKnbirLc0bQ0s7wBsCLn+KreowOQucRC0eCGRzHHIGIfBiNxp
THXutJjQOrjb6M1cNsjzMi3cl66uxqPpqJupkeaKNr5ZuHVlnRm8WudOwAUn4ZXOB3yWTTsR7uNk
Q30tZorRlN+je1PHr2sbpjpbuPHdt9/+65///V8f6n+HnyXEB+Y6RfvP/+b+R0nORBxG8m93//lY
0srKv/7Pv5/z1//xz1P8Qcuq/CX/47M2n+X5Pf9s//6k+dX8+zfz1//16pbv8v0vd1YFSNXx1n02
4/1ni7T361XwPuZn/v8++Nvn1295HKvP3799lF3Bfv3+k6iM4tu/Htr9/P2b4VhfH9Qfn9P8+//1
4PwGfv92yd//59M/kVv//s32/+EJhDm+4em+7pm6+Pbb8Pn1iPkPXdc5hnQP8IHv6P6337B/y+j3
b6bzD+HZpuMbjq0LX3fMb7+1ZTc/ZDj/cFzhm75pWJbr4q349n/f9l++vv/3df5WUO2WMTXz798s
nd9U/fE1z+/LFa7tOpbLSzN5MZ5lz49/vN/HRcjTjf/VtJPPfMaxlyYrAuiKDBFo4K3CCHRI15Dd
0ii9WFbogbZtrUw2/vGTF9vqks987g5x/0XXrJ+NVot3ZhSbIc22+HHS+wlW6Jqz8yzhIx20OMN+
xlYxxY53w9Pb3ZL2pFvfC8zrP0qrzpH6Am1JjHgHGQzvYkJvXicthiG+tTZ7O6EvbbMWIqXVazUd
dLN7ITlzHZdtd5pwddjVbLU1UB62Xn80UvMzBLJ7Cgv6MzZXF+JjkawVXvwe5ckC+PhewyMBbAG5
Z9bQQMrnxmbXMgLURRUuK8TMi37oMlIn5tjvaABFTLRXg9eulqmG98YDyOJPGkAjQXg9l7ea0lpZ
5rYNkw8mqsRGN2ACwzx9GtlNQFbKrogqfhCJ/LPKGi6OwQcoEKSfc1YnO9PqTngzXK66St3vFiEI
KenFyCpaLC73DVkKdFjtWxcTKe05ExdddrPbQgcXEqJY1ytoxo0U1rKvupfMStdOPSAhgS9kh1BE
p2JEVtDS0MNJRl7z9zEy8yPOCGyOMqJg+1nhRdsQWA70ubJ+dRXaDNVoTDwGb+8bPa6XpO6W3UTO
nXoN6DUskuY4xsXBcaI9JWO/JsmO1+AVwbJwK30hYB0xDaqXXoCsIPT8jAHUMRYMJMOpjjHDliCC
fIeZRYoIGx3GIUyw8ps5vB8Ogo30nY01GuFx9Jz6TnME2wnpH2xPgQOo3UcAMguH7DNkAPuR8NJ1
X/snhM19DpA7sYEjUxWtCwKrSBG7hTrSd/w20QKWCYj+qOFT7gfc4CW4trT7Cf8rAe0EY4lYAT/s
xLJqAxiMM9RzUtF941T9hnQ63PAGMdicwxfOoa2M/f5IWPrB14V10wN18fScBPckZbcirLuu7YO9
r2p/GwDbMJVhXchhe/RQl234Doh+/Mpi9G4FlvOrO1OZ0x79M4MbiijjI9YUAF+a6yzxks6a8Osj
Eyhytywi5DISOLYMA7d+iB0pw7RlM0aMSMDQMAxEZbUWDWZIYSFvG6Cn6Nqi6IZ+nhNOiLGiDwQX
7p2QHsK5IlmkufCWlBrnIjWerayM9/3sN50By5bUkleb/hwWKPCxWME7kidFVpJ3XlVLUdrmunXM
YGHbHG+dQZa4kjhJJs/WKXydaJ0EYbIuGoWzhPmNT7DWMLoAPUPxhBmJybdFDdmLJ7wFfep5WIdQ
K9qpPDWA2jZh1MD6j6Q+LnWPjv+tbES297hQEg9dB5u0wu0weW6zVvy1Var7O7fUrMNEQ8fWeamS
/uGxwDQJd8QxzmV7pBW85nU+wVi7yLheiQHis0S9zo6mMpcCDy4y9B7bjgPl67FDNbWQPdv8LlOf
ysWnzlXrlNnGIVaef5xS4BMqizA6DPpjWOouT3zOI8dCugAPQ4ube0pzjo2++aVV4S+TXn7TaERo
tgztImFffeSoa7xxm8H3oUl2/rMyLX0/DeeUbBrQU9hnk0p6i0FIxE5Y35OiAuw0pjZaynajJKBw
RKAMC3xaZlM2Munyk43boRAmWItEToahW/xVS2cEaxSmTwwxIcB7CVWvZc4ZJvYFLRj8e5jc92ka
UBU334uuWdp4gAVbap+NPR1w6W2AYKGFZcy+S3L67iIFyZEMHUWOXhGxZKzqeMoOhQUP16BQ7zx5
rkg2w9I94Z8A3XLqq6E45anKjzksEQESmcolWlP3cIAY2TIZPXG2vEpci3xrlAZ1fuO9ATdFqzbx
1xoGDg92jukcUeLJfaYR0h1b23ywI81Z5+z158k9LVWFThgcqj22EjMI4mavJjjMnKflbdh4h7R2
P2uNHjztH/egBfE7LP4/FQb/WoH/vOKarPd/WXCZwpq2Z5iG6zpCmB6FxZ8XXNTcmcX8jUl6S5+C
wWS/tFNr2lPM1xcHJT3K0cI+eiG9zwqt20G1v+oRTEPIVSlNk2zbaYRGZFzmscHMdxuTuXF2z14u
fhzqVZWzNUvcJD9PpALv//PLF8ZfXz4jaku3HN3xTF66Kdz57f2pXgjtKJ8scomXleIciplEOsVs
4HRR25amf/NK+Tna0c51s1fqh2qRi/nwSFWF3uMHUtTv1XBhE+Qs7DrpFxjN4QmE3h2HfjHCmh0I
HGGpqhal2TO3EtF3yKQHlv0FXK+VlwzkFt7IhJOb//zGLPt/vjHDYGoJ50yQ2GvOj//pjVGpdTT0
S/b8OsriIPshQHNEbaExPca4EGQJZBHyKUto2luR6XdRZporACb52kAvTPvQWGZuTEiiZzAc9PRt
kZEjU8tqSZuXuMiophQiFb1AiLktsVF6uERwcxsLhh7NApQ56LlSQuHGx3OXivSYabZzIvvohctB
hpmNY1f/hX/bXXXKQhYe8Wu7MYeFwOzWNg2yL9mWQUTmJHJX//nzMfS/f/MCNb1lmbpNNUs5a+l/
/YB8yeYXAomCCB7H19Hr7GeVHA0sal0D1S6AUuFKsppLHWnmKoHHSQgDFyjplONPM2rxtSXuhycb
eQzb0rzmOh3R0Mj5yl0ud5Ult1TKXOsHVb+4rfkzKclzj8LGXWLe4MpGo+HOS2Ftd/6b3XnBSjM9
gdqqjB7zfHxmyuu9y6Qkhpri+qLFjrYMBADfhZPlK31I3Usc5PkS25a1V8MvZoHaUtcY8FtmAzsO
6+d6iNlgTUSSrctmTHe6wQvrXdAYbgx0O+lt1E4dKT5yPAaC6YAzhMs8iey1NaE9mTT0tr0eQuVH
F5ISy3UWiaXfpiJgEhnad0UXmBtI5MTttBJNFEU4jdSh2dlV6+06UvtQFzRkFRkZ6suyMO8KECs5
xt9dZkLXbkiFYfIPWTti+7n0tMY+WSpumWOBN3dsJFYxkU4Qyk1zW2f+uBCdpr34MvjZJgWM5cIE
vAn67OCiTY12dmBqezfcF4A0iBUdPv/zMWNi6f37WQVn03HpMvmeZZA19PfthZWnkz0pa+HZTACr
IEfxUCDnSxuf7k2BlR7fXrT9435jfTjNbBLL7HGjBTX21FoxyUF0Nt51OXoZ0j3GK8iZcdUMegV+
K9AeJ5DjFRv3K0uF8zjRPKJX1atDaBZL3RjjF5zrbt1Eb6zX+HbSJN2UjCnfShpwk97vq8qMObPn
2aEy4EHvsKW9JDRESd7TdfLh9UieicsudlXYPJFsKiHT5M1yypFuJL0vrqKE6a21E7yvIBzvisIl
1JBl99ilUEwIwrwvO1R0EvnitZWNeeCbubmlQyzF18/4muamss4yuMfk98j5n3U7EFjrqvZh38yh
g3kbtsuMYf5CBZqkRkYIUk/V0SFzc0sSYEhcstsvJm8cF5jDWwKymEUscvK3l56gpVXWujjaor82
etltwyIkd7RZfLWBwsjwl3oFT7QqqvACWXxpWJO5zTBeQPgl3K2JAvo36GapB6ZlUdfj2gA+eTDr
xNnmY7I3ey295ZrzpNngEB1GS0cKNdBtJQOL+R5Gd4i+/pTuvr6m3r8wQpQbCz8lsYF6cE+HHQNB
U/S4XoeU5dlMtugAgwXx39NxNitQX7g/TNkjXB9j+7lk/bhzZPkx9jV+pXBSWyOe6qUWDfc1zT4k
h+WydkIHQaiDcoTPpLJdexsQHrpQbDtQiAjIJsRd0R7tg6VtdQU+M8wmgd/5N7+kopmVXFZWAeq3
cHF5iKlX+RzQmBj2ptS0x5zRK+I14IpGFtoLRsAD4KjHvtAeuMznRJKn+GrrTF9Ho9bt4qpkp5OS
AZQgnzoaNkHztPSf8wSvE6lz6VD2277xD0UIeR/+ubqkXvleyX74SWaR9qCCiitk68YneA687No/
tglo40oZ6a0fikOkaeSJChiNrtfmOyL83jrKyPs6MVPO+gA0RUCqskNS3B5qJbSqpNhXnY1k2CQI
nUzKg9lVHIshXjeveWCAh6DNEc1jOkVvFegGrsHovUcfu+focTBLVfOrQKMvHKMon1k5mq0hbRIz
J1k8+8yR2XVAuWQmcVJQf/bM4DCKT0kut00d4DMcNfQe88/Q2ZAtEQ07xmNAU0Ksfful3lfjge7/
eIhK/btWSX3tWfSNK/feFUUEF1m8iMJk4D3W5ipAPbJIDexky7px9C2olOPXUJq6UZ2+/uV1JFJa
WYrBq5TxOme5tNQ8c577bKorYInFuk8Z1k6nqClukYWrRQJUzMjFoXFZuGvRy9dMts6HYciHksyJ
51RUUAAMpvVfz8TDiNc09AkAe/Ngwr876UxSbCp9n8QjIu5ieCviNHmLdG0pwBT7MYCPXOXtbbCl
f9L9cROGGcE/Ff6UqtPLczPf1NjhjwWMDOCtR549MNz2mwcDWdW60BUDQzcD7GtAKZgyTz/mfkUL
GJUdfEqHSnqyomXqBMa6Q1yRbkuDtSQtMAz1YZKek0QSG4JccpezcByD2izXOBHCeznkeP5M138J
WEtcvaneXIlLIOzRjI/yvvQoCdxK/hLOaL4aeQ7aiGia7TCF4jVNq13tuuFjhwb/DMOUZPD5aQWJ
jivD4ii1cy7aAUbGXVz41ilTFXylcbgawh+ulGvDtekVyAkrJj5mfiA1Lblra/0VFDDQfqgG0L24
nrA4YqaVwhvPTjWOZzsEoMbh60HoNiC3ff2wnx9uRpRHaOr0FcWXdUB3DnZ53m61+aQfEhgAm2ky
r13ORo4cD046zl3EhdyMXcxG8suT8cc/v376db8xKnPFMvhRjrRGsAzYW9lZw8Xs2RRqcXkH3b44
pEJfVAq1h0WyDaGxFgYyvz90WdjxiZEs28TLOsjIFzYZEaPpD1nMMAnYjYu2CNkVhDusEwGgoxKo
Z5OReI9nTBo7bBvyKemLvS6wtsbo9je1PhFlIY323GaHrzudSpAHdPHegMZ/jVrbZ5TpAnWN2Yu5
6bDqGuWeHD3zTmHk/WKyzj6Zb2FjDjledgGctbDeVUXIjRHKtxTd2ulLfV+MXrFFm3af+JB+CLoR
B7ue5M7zcow3lvNsFGSHGQ6ZI4CR61nqo1ryFdAjYAeZGQlOjnvdIFLJ6OUi7qqjbyfgwsZgP5a1
RThtFWKSJxkAp8ObD9xy0eGffJBVCjUizigSB4c99JjikSzDyUBDOCJSqBd1iVkviK3iYTT1TzoP
eMnme/ngQxkuEawppi/HuHBca+tLDoquOzfzjaBrs9aNjNndfPfrAbuJLk7deRvsRO7268ZvuU6a
qa+dOgJxS//JG1zjsfUfPIWVM65x4Lf0b+4q5YabAuQ9NAGJ575nsYnLHzKC5DBB8Ex9aFSxy1JY
Z9euK/onDspoRf+0OTsR7ugmmaf7KfnkLQkAD4brRXvc0go3rkb7lVbFtvb7fBZI3btoZ+kjyfHw
ddN3SbxuGFtus5q5hmM9NW2IqhgMDFx1NhOCgCSGryRVw0fLFjH+rasTeMOOeGmCMxgebIK6Q6Hq
9G/EsmE4SRiLCxpdiNNuaSYdIovGaO3VGHhqQMEHm1E//fFnD228GdrNG+46jWDkVWdVAZrSJjvS
jYRxRnk9tOXJtvGQTiBBab+a0D/wANETrW0i33WF1sKaXjpYksI1wFZ7TNZnkkIduSwtvW+C19MZ
Y04aAj9VmZcRLzbtif51UP52GqzmaDZ0IcepOngs9KyTKB+R6Xgz4Ia2HsXnzQA9IVo/uU2xS4U8
K74MGzRmeiTY2uVr1yD2iSl8N3sUxMi5SIoaBsKU0+7celZ3dpVBX4JY3TZSINFdzTzauZ/DmgT2
7Se6eatYBnYF56wqAeHpKsKOP9nm3k2afBGNtIsQQ0c7zSftvogMEhtMjATYfvy9YUOoLKuz1ZoB
tvsmoPOvEdLtq5PVkSDZBuEHMstd77XyRwnZcY6RdZ9MxSdajgFIeh+4cCDTZu3QTz3rzdBupD14
6z5iWwIuCry1FQ3v2OVT9noCof4gW2vdMOAd/WDtR30CbFb3abr2wVnPyNjwUb0tADJS2jhWdJUc
B1ucmsY2KprqanuDAFWSFm+63+4z38LfFPr2xdHKZ6vKhldgmC59nsa+TqKJVyk069gGkkDRKbZt
pbeHOCXRUCbGuLdaVeyxcCAddvLwAKo+3hWOYAQYQMbztG5YZW7R45EhLZoyuHi3XTbSaaGeLOSD
qEMad8VaW7wn+rWtcCJPddPvbVvl971DDFmtgmGp5xSJC2IUK+AInF+eHzl7fUxmlTYASpGOD/Ms
g41Z8W6OzQi61J83+Nqqqkt5z3iPUrTCgG0Ie0G0r/GdChQZcZU9RH4WHU1yXnes89mmUejjTR9L
ANpAIEIYhHsDwXXdP7S1li3Ro9WbUvD1Gxxcv+SkjbcBvHLVN69lYdz4iN4CLv1vGifC3eA01gsb
QrjiQG6KaDr2rSmeygDpgzQR41TxdwMiKFvcon9WMTVwqg1scSZpb+1M+Lh+82ALfutDuL6OY2Nq
9rRnntvSji6ZaOMV5DMNrZxNeWFXr4FOEx2N3VMeVj/0QC9eUXKB2zED0KXNGB6LAOWJmKDvtjlX
Wq1ogQ1INqb0iAn6w1XrJP6GIdWmSobspa2NK1v73ZjHjHfnm3AaiN8eFIb/yQMpzs2I1TKrWLBC
RbhvaAU0dF0McnbDfJnEQNzI1cbzCla0aT8Gjn8YlXzMUaHdHCMpt1qABL1lFrKMBnfaJC3Q+LT2
7H3RQPPC/t4e6ABsW2+UB4S+aIgqugbZtO3w3u+CbnTPHSydZaIsdyJ6Yjrge7GvTUSyg05zFHey
3hwd6ON8H0xGZnRzO3uVVN0gAh7kZgiHYmW6ql+HTmEe0s5AlYHfLW6AE+kp7oqhMpJ9WCTmtso9
yDUdKQ164tUXQ8S4ZrrA+d4ALlygocZdA+B8wywG2pAIsCqIaTXNdP0IGXkxak+tWsTqe+O66gVi
d7jPO19fVoP7adVJvM+zIL2YhJDspLVTcvavt4UP6UHpK8RWCSFjRrJsjd5/msA8ZO0UA9+JkPvb
AxgKVgzNx0FBfCGU/Bn+KAvEDmhfvGenitlqTXhT8qEYNwjX2PjMbioIsdnS8oipD/RwEWMpWqe9
l97KHBu07nt3w6Aw1scVQH4g2MFIGo8G3xzFMyIdWVQNTB1ScpvERuHLr1zkTUZsdphcOzw+VxhU
WJI7Ou9ltUnQDKzxt6GJ7pWxn9AEQTqZpq1uKroHMDxk7RA7OVv3cY9kzwT5YL8c+43tcHxEQTxb
CeXoLAvkb3d0Ch9F1hkfvX6vFb3Y95UeLUukvvt8vklksdYFPmidhMkD/qMcQjv5QpEd9cusFSHd
wQFFS9ODszAs9KNwo9p1HY/uMc81dndVe8O7cisFjNO69rY2HI5zmbaXhIAGVI3oeoVnJucQtjYi
ITnsVRxxyc/gRxo6o87BTEbg1raFVYFhBn4f9ViPOaakwIAfhbR/TBlcJX3krWrOAZzcAwgOszQX
aPaEgU+jJbsNJq7G+41Ineoytip+4e2z1HRJ7yP6OyytxJr3G2rjESGjB260t+seyY1jTRvoWii8
kHQvszoXz9EEZx1RtoSCfh+mkbgv4xKFio8IGmFNTezaiOiwD3cxPq9dU/bBQeVMGaF+BliA0uEc
WmFOG23QF45j9wjP6NMTMiLQWjX1Cb33U8FY8SGfVfbIpV7wymKgIvJp5QmrXtGqwG9F+FFlXLv5
5utfkxLk12YCpd2/H8i1OlrXvcNAcP6ZPeoGBAnVHlWAwCWbRTdemMIg95sbFCoklr5Y4xXFPScY
QVsWw9neJg/Ids3hXhuRsFQ5Cs6OQ+0ZsuStdVX90VSAK/TOGx/Q9IOngwwVBinjuDQhvl1L1GpS
afFQBpACEPlor2qYvhtZPHyagBenyS5eKPx7vCAEJEzuR1GXZDc2bQZqV4R75AYO21Q/ehrz4oNB
efNT6fUerq0DAgGiAfMSdaQeLfyR7RReIaeMxHelQUDrhyw5kIZUPjcJaR5VZd/TQ6DbTyqyCu34
pRCQniXRMIssFvpZWniWfaQ1voDB1lYmaoJElpvUtS7jIGIqQ0AcViXlh20EK6jZ7feMDORVIOt+
wWZh9umZ+ROYRFydglOqSPzsyVJM4dPRmGjZVPmTisLFaKTxsrCktYmzqniO/w97Z5YbOZJu6a3c
DTDBwYzDK32WyzUPoXghQhES53kwko1eUK+jN3Y/ujJTkVG3sm4B/dANNAoVSB9Ip9xJo9n/n/Od
lnJKKOvpAHGofGKpakOIaedjKPXmMFcGjMSqw+0tisWkG6oII9Y9RKZuPTrMU6MmC+48zRN3SAhE
arHsAHjQec2qQH81B9Z3K6IFGWoNTbypJr/D2scdACEkXutKtnsLcWVKk5emv4DGHoLDGwDci7qH
gatZX7vynULvqQdJQ6sTk+sk+suUQWXWpwm6RpSvsLu9wrg49IcaWpsVzNzSJvVdiLxdK7Rnomqe
UiIWhzQnIGNWaxCeHuXU8AXJX7ayTJgTwriPhhpmXHJth0vcoLC/F+l9OINQQWC8GS3WB2NqDGvw
LKRqjAUJk0ZLc576k0O72PVwmoePRje9aObgAH6El2ouELZafzJCE1u/SzIjAX3w9+JUi1aE15vn
dxQxpT7uvEg4FnwkYQaGJIh+9CRUHVy4nYSFYoW5DxYiBzgEVHqifZTHgLm8t9KCCOTZNmDZXOFH
ApQAOAJ8KpnFLIJSOe2ljsiYbOKY5CNWO/Y69DK4bkgSZ9UGVKnEBmgckt/KvHH5frJAPbQFphM7
NN4kiXYycLeALwQ5DYguAexdyngRtjrcB5L8S5IXFCrRCq6z7t5pCNSQzygT6KG7+pN06iubQpUb
EPLaZGR+zty5TINVWtfH1hZi5Xsgs31CQWeNJ7ZqGApnB9ewQz4YMP2T6KzXKr+10ycBCMLHLDbu
MkXOl1TINBRGG3gtd2C/EDZ02dduBsOqp+PGBt/vh61xNMgRbh1XbqIcEFXTlmAEQpp/lWxIvMxD
ckvi4qvkCk7GrzjWe5TO9aNhUPOoEoLpkUhTy6MlQcTvZJPQGS/UKflklTfoKvKNDRyRSJiOBGVy
CYpYYP0h8CaOsbt5jT9XAeeIsmAihrdGkUN6sZwfdR69SaJq/BadTtewQGpjDact9rPIucgK6t6j
0XW+qUFN4LQ94Swo1ibXL316froofBYWpHlope+UqI+mm9KCCTtuN/kDwFKxqtI5XTEwnUobZGUO
z6tQNdiH4DVumABajZVSuwVh1s73tiGK3ainVxKIA2ZM0tsiuPOhHL8aKTfYsoWBps9k5unel1gW
RyLft7qcEvKN6YYjmF9j1bRBkWPrKJxbo0XeU/TZczdksY9U34fissR/4FiLY3EM7ISaZrihl/sy
wlqWDTlnWkH6R1lTBpAx/jdzWsIKfBuXpd8acN6Wxowyo4s5ngkA9qBWksmBgqe3+k1jjE8UD+Jt
kR9Hcms2nfDwvF9FLfWgsp7xh4k58peAdC3DK4TyGCpmTUyigAcEn/KA8q/1sRmHJEUDd6ibNYod
BeKcDB2GQc8kwFCSgI4HAZWugn4U4dX0h7B+wOr2o1bNk8v6uAsRcHQBTRjB+swH79g+lOCF9mEb
k0IMpn0lbAd9sHIeLYLiRc8KFs1FuFVNcNFyRRUxlSrUAdz+unXbNjQshMA9qZfwwNJwt4gOfbc3
DjlTRII3qdR01oLxwdzuEm5BlgNSqMX6phFfrXffRVMCzWt7sR2dhrx1UIIOPnmaNx7rgGDu95re
Mx0stq0jbjN1oDzHN53lJE1YFjiPyd3MaXQVW8AeewsI2IUToe12Ru+EcvvQOxAn6aF7Kz232tXU
IqSKHY+wp7pAh53xozkoYEadItLMINGkpH5SO9WsvvazSa27ius66zCa94b1nhLg0cbGa+yOJgc6
T+tnSzT9tQY0YwPI9svszPcQ8p2rcflHdENymYYRyy87ZlJOcxnZcA1OENAVNuEAFC7js4tkjQr5
PZR7KJUVyGGIEZBYo4I4ndLvOCBiZKEfCMjQ3I9pbpQsutyIpOKOnZRlQJEGnnXjcFmJKclXAa0b
cnunTZXwI4mwjHGebg0Yj/sq7jaVWyWbUluAhV1HRlsZ7RLTAhCWcmHl2YUcuDMOFJFWTTjeGvZ4
SKYeaRjOyE0iw1sIi09563h7txi/hQ2leXe5HY2DfafCsFwLk9VVP9wn5vBe12SyC+3WKgu6tVod
b4gwkKnNQolGm5IAE5UdbFTQkrnVZFvEYTY6gFU8Td3eDPNuU5rk9DANm+MRmGlNWBakq9yfaZds
Cplym03cdYIeY2UsS4wcuV9AVBHz6XdzrMQ2H/qTVHq/SbG0OIuJnw1MP5LFD3uvpy9Nq9u+M1fQ
oMggH9P8ruW8QrWFtreWEA3G5BA4BBnVoSm20Z0a4OSmalZAvmBbIm2n4hXpK3AUJCNm+i6jAL2f
AZFRN4ABU3f71OmrizHqNondTHuraXZzPyLjL2Mu83zcMGlDj0O4yGp06SVb88zNjPV5p+nk6unm
jyyTct3DZ4AmO25pbpEt7+rxlsVTe4EzywHzP4RBgjrRHHcxHqgRAKf0IL0WVNE3fZe/aD2ZO2Rw
aLw7heoMOQPFfqB8VBGgeFIluXZj7ZqMJg8pN7cqCqpmfiWfQpuEsE6NOrn1ZAMACdy0Nl01U0aX
tBXpsyw9MZmcSoeJg472iCj6lIgY7S1bxptQR43UE3oF9cwF1pDdYg3kDGspr+g46GkZHAMr9k6u
pR4AEadQtiI8TGn2PNu6iyJ6EFvnXdOpltHl6ijrbHDRXvdlcquGnCzeOSZC0WEKUgu/MAeoU2a5
t4LuzYHK5Ostsv44Ld9zKvObWi6BV2L+YQ1oqazMe3Vk8Ba68Lh7q36ahuDZGROL0mT6bnibIQVK
ogokftXwVtuYjSidAj/CmaNJCGfddDOM0zovbRf2X3htLbaDGJLgOhfaq8MAsfLm8EHWikJaZZLW
Sc9uyV+yuZnEVxOuqr0qwXakwDdqSsFVpHMad7G64tZQ4+1g0UFWDmuVlRn1cjsW413upmRAdyOG
5BBHvkg77cXmrgwQvRyuEZE1N2KANBs7lEIL0wuvubcheXWpmCFYLx9wi12CXAle5pYJSSbG/GAI
zfhCKH0gd2ZXhV8V+GEcSMi5zg9Dy0O4Y8fP45QmFylNvbVoZ/MUGvBWwU3dmbGR3dehTpKHORP+
vByTZcKSVN6srtWEv9iqsJQHhK+iSfU2zF6sPXc5Hdo3UtMiia8zKghXMZipOMdRFZMGtvGwfB/M
rExf3GHb6eU3nerzLUZ+d9c1pQnCoU2+9oiOPNFnp74o392l39brwU5R6zudH0l9+HhqjnVJE4pe
3Pmp9o93nR+dn6cv/7Hh51NUBnd0Qu2f9rW8S6dohIGJPZtDkB88hQKXlIFdqifeaWJBzMlp0Hg1
CRDKkC1KrcmZcabQ/r2UJZCmHz2v3RBUPtN/lAMlrFRRQY5paH0dvRmghKGVtyOqG0KA4nVaZu5P
T7VRtlMjxDQ5zaS8//k39dLc9aHjfBza+fnlKcdRDigIHTfpcpBqecdP3w3vgKHsfmx0ft6mdXl+
6nPXf24YBVyRhasbq/4QLF93Ap2AsSS+On8fpDs0EA6KHXNsGsDnP1mh49Wdjtkv+03rwT15UdAT
YvzHw49jM+iOnl89H8N537qOknT5Tj/eQa13Vy8PP7ZfXj0//PxjlneMS6v1Y4MwGT4efu4yoCUQ
BJYHj84lGLjPmx2aou4WRv5G0/ru6vwIrmh4yA00KMQ1R6rHicX14TWxfpNXDzmG6lvEJ/mWyWOy
Pj9Ml+eoxFRbZUr0Q8vDTLbNLeVCZteSWCgSyIh6k3M1wrhh8Xl+D/Sq+ra2S4P+SgtHddnkY4d6
TARqQ2H/c18gEVj16Bmz22X/58/kmgh3bY4t7Pzc+R8WRhk1GY2UvOV9539gRlW7tGsREi2fcf7c
IEhRa7iE4J3fcn6hVPm4C/Qp/+m5FLDnbqLRtzpvdn7zlLpyxwqGvtWfn+HOUbCrR+RuzVR3/MJg
H/bBkHtQgfkzz/tPNCvfF64LRPvP7ZQGxZK8aYIs/3yOFIVhHwRw4j4/0+oKfT8nre5/fk/S1MWe
YY8otWXb8wtu5dAwcwb107Z1QufHod/y02d0jZ4f1LIs/vxcZQT1Abcc08A/fwt8VsOhMA3sBH9+
BiwWHTg3C7KP3zVFb3FgQk0H4fNvaIheMfOW9Jk/n6O6lVygdabzff6OuhHRRhsG75+71s2su6Bb
8va5FRfYdFEo7/vnU4I2/JLq8fp5nJgTsJ7NFsmnf5xG1lhFxznqXj53X6kmPxIz8fy5r4JGy7Gn
LPD5FBlX2MPt8vG8r/NvQFnIPOoiuP/cPc5A52iDe/7c/UymAwgA/eO0O29oplFxaXntzefuw7pt
L/OmvP7cV5EO42Vil1cWo8iKSTGrdFwcXMoPaOe0B0MZF5q33OCqScOcDlw0hceMJIgXy3SA/Fhk
7eH8asBUa4PqztieX60wDuwgSQ3r86vCsY0L7ldk+C7bzp2XXkWa+Xx+cahhqBksAXqj8wYapJRr
8qG9P7/VrPubuPOK6/Nb6c/0voGX/Xh+MTMXqSCg8P351SimSkX3L/w4hsICeeR1sbY6v4ppdD5S
s6AzvBxDjHnp2iv0m/Mjz66beyrF/scxpKy69J44C3P5y2U+PWOzzq7O+1EVXJCSLIZFYKg9NFE5
rCsvkbvzq0MW8hWQZbM5v2qg8jjYEXlF54fUy6bLuUKjen5osT69Ubn9sSfXFPMDgOqPQ6D9vp/d
XPs4viJI3juSUU7nD0k6C5iza9iH825qc4o2Hiu+3fkh7M0GUwFt3fNDvcqKBaJE0+H3320+qUD7
dn4E9UfdtnG9Pf+h56egO3SIDpjpzaDLbS1e97RsvyKGurbNkiZvzvJ19FgNDIXJarYxL5XKowNR
3fbllIHLBppeXtChNyiQt+ERD6H9IEKCVhOZExdU9tBfl//SuhIy4PLw/L7zFueH3Vi21wZxVkxO
7Yda19VDTY7h8uC8M8fLLkvHdq/P78a7RNKGLmE6nXc94/jvjEnuzhuMdBypRppo85btDbIQLhrs
XB+7AyTuXGlGeHfek6bpSA0Qiy/7kUP3oVr//76/f+X7w163GCT/ie/vMn79xfi3vP/D+Gdh1ANT
bXiWFKZwdeH8Yfyz5G+GbtlI6A3TXcx9SM1/N/5Z4jfkKxS8+Z/NVSDQ0/5u/LOs33SJAhurHr+x
4Rj/lvHP+NBr/+T8M23Xw4FgSstFxSp01/6rnruh0NXHTkZIKcDQlXKqZtOXEkkb5IW3jsv92JA4
epIiQxpptfml6sS+sOc75aQlrbAK9ypuVgpY84SwySlcqFEhEI4lMS+uAxqfKY4geDqs1/V5zZgc
+l7ZoDygib4ScqI2o7ToysjbdCOzEFfzREx6XcbeI/21HyWhrH5UJSicdI1sviA9YcvujlrdQZln
BL0oo0W55unL6qkB9dF2At9LQ1PPYpU8OMhaFkeJF5UeQVTBAlHnarQVEk/ELEyKdeMF+AsQY0Ht
Ls8GVHNO8V663nXXNc3K1bzvGrajVdhCe7VBaqz6vLtExk2xaoSEk6+MWIev5U3UWGujei2K6os2
Bh1evXBB2Zl8pgFNoO+kQ/lT3NPDdZ+Mqo4PeL8cdB85+ica9J0fSCxENHEujUzGlI/rJ52k06sh
bidS2rNrowaBQbSHIAqq0Oi9yMVgmJTTdJ2zDtiTv4uXq6sQ4CvKP1U/EwJufAEwrTaiHp9QBj9N
0fgYSyAsKDgcH10LUIuQOgFBV3cirsC1Ksq/RayumyK7zEBwdKX+UEUY12epKOU4S483dv0qX2SJ
Nn91HpqPsyADAHs9qTNaHPiQbukrhoG3onGhHVJSO1pvImJa/LBZr28ol97R6XVZAXvd5dT13mGa
int3UPEj6eYvbhZkQM7BqGqqBxed4yqAJfmGY2T2U0W0iy01zlvJojvi9kV/Br4X67rEwfa2pBCR
F7QPrfyiLsKvhe7ecbI11M/ouAJjuoiF9hhNhJapOgT7C2GlQNIBuc38LtK0pLRWfusrGnigsSJE
OiYT9QKEG4pe3x7pnjZpQDiW1XwdqtAjBhKOe5WaB6eJWM0EOvpGkH5YYVvrromku27oTq+GaKpX
2GR/IBB9700yKfSEeZNSXXdpjXF/XU3YXiggNITagOIEZsGp64APrkjhFUInsNm5NmJrrbza8vMR
KKBjJW+259zWqSRoMjFvlIcuIgqwPTHwcPWxNgmbKt0VQf085uE35ACc4yqIL+lLj5s4V18sc2hX
GWVNIvdQl5SjrfwY92/blotxR1mbUNgPrfC+16H9pcy4oEJJ3EYE99EPx+Qt9ewrzvl7r4yx6w5W
45uFQ/zOWdYzeKgpjJ5CTcfFqcoQ4IRlGpvMwwKX9W641pmdXuRx+h3XJEhzkiHw9UGzZbJr4FZj
TqWmWGwoXKVra9Jg36SVtmkdp9uZIUWhMR6x51jqNiBRtFKqvqh1ZEBpBu94zsfnMSmyje26TK10
HCmBdtLJJzUNVOBOLbiOHRNF1Gh8xV6rrXtZvaURi3QsA4lvz9bWsur26OAfWQGgmTDbtg+mRykt
WeQwoVEWxMcS+Zy4eXByhwzomiiJFYCEWeD+9SNHFBtUGuMdkNHAB3+a8ieLkupgN6BY0tfsv97N
Vk7sQy+n7Bv+k/BQt8XWcueXfsy9bWyoK0UBH1yLScmcKQ4JQ19gk7xHkYIrrA/kB5bvikRQUUSv
NIeveyMnUqKcX+LU2mMnXc/OYkKhGQJhUlnBRUjKZDDXV2hJEf7p6NX6hqannQ6Nr5Utw7V8IQZm
VWjRNw8uBQglZxtkgYCnOEL2NftHFu67IbDFGs8s1dEq0hBN2w+NG/+oS+Nramr70tUBdEPu2+jF
HKAlqkkkU2W6t03jdXDsaufhmd9P4IDQ4SwKJlUd5qlIDoIfwDccx9qowsyu2tm4GWw0u8o18UMj
Qx/oUBMxaBMfJyvOGzPa55m840L8AtwmXVP+qlfhIqO1J/c7ec4XbhbBhDPNizDS77F+fDWMDFSc
6gkRjU1qnGTYQstItil0T/zEzYuq8ED203DVtM1FMhGxTnr2HXX2w1DRXx3zL0XcPqQ57EPo7D1h
9l3qrZu6vzT6iHoLDqYdq5MBTR0cXqNo7zu76EjOzcarOUN4Di0F8puX3zmjec9KSCFeVb3flMFl
b6d3YSaObYXewxlRO5g1Jcq2Lh7cpKcJ1dNHrtGfOzWbVYlwt4nWvlSl+6LFM4VdwOIr/EcPi9Vn
ZXaEe5j1POJ2mr7h7ieNoRZXRjbcNwKtslFXj9hEkPVpBAZ541jQ3aUts6z0FnOoD3hI25gtDoxW
klHiFKgA7Xzl6kQQOLl957qwdXQYwgA0JT2KWsO8KUjQo9/4UMwYyfMm3Rsa7uope/JyUusKlLDQ
s9sZbFosTLqUnX3detD4DHs/9P120LsnVx9Ie9TfrN5pkKEgxbGwmqKY2gmwaQRG4a5OzeZ2Co2J
zD3nWogK/kaobomi3nUW+B/Vv5YjOrlufGA2dt9p02sAIZYkLmubQG72JFxeG1gpMgRHfy6A4R2A
v3k3sUWLkMYNxbbO3va1tq0VY0kybZNYbdq+3cVJsk8acd851JPbAHQ2RlLyiahPWJlWbMp5fLBh
/wo9f2wbvDJUB6yeSAMtu6HNT2UTTGEQkgQFUOZOppQ+6RWFllOhXU9+oP7D8V3Y3s6N+fpLOyId
u6WzLBBzrDNzfuptUvPQC3MvkOnJHXXANqJ/tCvr0jR0PAEddXZ52bsU83EKMTTs2x4mgZXS4rCK
13gaL3THXQ0iXFVNh9wZ6yVnv6vbrCPTK9foLgo0RGYrLkQn75zWWmlIAHUEmlaWn6A1r2m4kR3n
5utmtmt0tnm5L9u5WtdWsAMaDbNfLKomEPj6Noi8q4BswkB2x8HRiZVoNrlM911H3EIIPZtRFeLZ
sJx/kY2sgdyuNKY0lj+hclvlXEtJO++a1juBgd4t1P+mgJGSK/4P0hrdOFGgm1CNa8Ospx3V/L2O
PbgHC6gWKI1T7YIp22oGcWtIBzoj20cE/VVDsVd4tJGakpJt1Cf6jOXasrBozSYXZNDeekJe9Hhc
1uQ27KZqmWkBx0VEuRuVft8yMvijFTxIs94z94Zs4Nk+xrhNWKdEBNTz+5xHNyK3j2UAXA9RVY1O
mSXAVdrzfQtCYa2JP6Z6kFFKaylzXzLEA34bSclqljmd1XPLY0GehDNOBOZClY5Cl7wqRyigvlNS
71Fh7WmYv81Ze5N29QF2soGNuM/REAFV65JTENubzgZDlw6HihGoMOtrF54G4w6+52EmYhIVjZMw
5xrikixB+IgBBDjpPk15cxGNEsYxo2vYnai3kOyBTrSY7PepnuXKVQptHKKSHJ7EikzoBltHNnDT
0XBQlOEjQ+xGH81dN6MbLYyTNbXZ1jbjZ0dmN0ulwq9B+7dR/V0hGqGuql131rLkPZPJ1Ma0gXsx
sSnikrlcxBQxdp1rFahTYycXJdOGxL6FgYq+5DKsQQCWHIuoHxWAynEyboOifcZesUuAw/ltQTkz
jQfYlXm0UQi1CM/9Yo/UUpDvLSOiXUgMTfWuSJ1LRO13of4MMXtrkVQbSANt+rIct+zonvOVsTbd
tiPhGnOL5Q5h9/BjqsDE5ui/YvE+dul+MgKMf9wOSHCda8T0LcrIdzuHSUjLNoIs0Ace3d5ypbcg
M5zIh4UycLPrEW1k+lcbzzVe141d3pYLuyyQbzZjsxrr9ZDU8D3uSy88esFjz7MpSMbRJPmXJjHn
7yr3vHUSvNoRqNcci0/7MJHwUZEzS/VrO/TWah6yy9g2HszJWY/wctF1+dzH/EwLj3ErNrAQjlnv
bIouuCSFlt4hJEez3AiOrhQLS9baprguHKv7nrTVM3aytVehu2RZpzGxDmdxKD0X8yYd05oKPer5
lqa1G6FjswN0npHvNhIBSOiLAAi4oxF+V63s4Afiauxhw6lojQ09QZZ32QwUSkOT1fsmxgRGWL+p
rnKVHmZa8VFIaGSJWbGnoiNksQub7tYb3ku7eSVDD3WkZa31LL6BhlhvPGvWfallX/hFNhMz8Ixb
Qz48ew0r2wHa4eJjNjN/RtrXcJroZggxGchjpu29wLtV/ZfRfKTpu06J3B74kwzX/FoK2LCZPOQd
aV1krdCEKdZlHh7AGr42rbkOR/1FOgS1pHI3i5iBimCr0jp4uHr0CqI/I6mX0JKLO0pTA0ZCcUG8
KSdGTd8AEgkSd2zpYW44iGhta4tgc1t63EiGCbMM/eZoKO51JiEx9kzbBLU2QzzwaZsHvop1RNUU
7aAJtKLYdla064uaW1tIHk95UVrRekwhktCeKjz9hmXfVTLYKPKAhXUxWJP8YgJCaEZCEmdj7e3W
2RIuoJNyhn7Wpce+ESm/RNWtm3H8wlx/TxpBCRllkDtFbrzghjql/bEwQjQTmvHawaid8IFnrrkW
+oDkgRkXkjJ9NVRAWPJMV3sZZ0j+9TS6lomj+51Rc8fLY+5KY3rraLq+Rvr0it6Srw5l1qYctOth
MK4HEiEzxk5gLTqgfW4zxxFyXRirO9Q07arX5nhHE+8rPmZweDgxDB0uaNpre1NnolErQpWRwa4B
wZ1EiBrFxlfU2ljdRDttekDsrUYCOrRFjwDKBNUbnWMvApBRz5u6c9aO9Ti6xteeZnNIHJcN/a6I
nLVtksgYtkzvZAuyjYEDDl97aLVFpz/EzTpeJC9lKbdo3laNg9671k94RaihqOShkeRtRdHDGAfY
I/r61LuD61Nn3Sbos42Zonz8g0oQN6vvGYgW0cTvla4fxrYGQKsfa3J8PeEdoMQX1HujFyD863Em
ZU+QmVHnuyrK9p4mXj36XjuZ19+KOgQfGF4kUXw1aOZpdIgcjNs3vYiIHCLaqafPxOIWHU8cu9oP
vBRkNQFTSidU3E1NFF/xZlJvZXwJmHXkJonVAg5y3RFZ74qrDsiQPwvbQqVIXWaiIIpBej8H7q5m
BUCfd98aLYv64iHR6QBnUAPG2ZAw3DNvXXple6y6sP02ztz3JuyNK4KCEayKRemQ9xHBb1a3R+dP
AHAswdBG2i52MZNNKkB3SDN5ZaiuOJUoBq7hnAfPNMQI2NLsKwPu4bUdWPq2j6vUn0syyQuHCoqW
uC28vSTZllZFpd8oGQfmKAPxKgeHOCCFfakjULRu4fQx24Qm2RTMk7HKbt22rFYoDnRiOMdk66Iz
X5G6Xm8mWqArhCja6Vym/D9dz/1/iNDmmCwiLYAkoNRMaqTnquo/r9z+j7vN/ebuabP+n//x/NZ2
b03xH/coz779DH37L3f5e3FX/uYhg19MMDAmTH3BpHxQ3SjuOtK0mOCZDnVVTwJI+aO4a/0mOLQF
hqCbluBQP4u75m+OEBaEBEM6jiGgwvxRdP5vUN1oW/4Vu7B8F3i8OUBDB/mmC6rSP8NMmq63miyn
XBmiboARKfehYUegPqV+C8YJcBpTcA/Jtcy020QMT0Fvr/vQOLRSJJhHo9RHyIpISV71jH3ETRJT
216ldZt9dd2R1hWpbT6LbwoaZmjuhtF+DtF2INdHLU4QWjByH5nfJ9CpjA1Dcz9jLfQ1tLl+gbaL
LOs7VTlc92kU3HJdUIsZSnFIjeZqHFmF2Nl+ysqnSRVUu+jh+4DIe2akZVPfNSwMoFcb0Hb7GI64
Il4scxDGGAVX3+hgF+ixyLpi6w3FM07J6kawkltJl2xtrR82bUMkX9TEV3AMVrRVdnqEpBHJ+IpE
xWjFFvhdnau5jJ86L75N4N5aQMGj2Nw16CiI3G77S/RvzWqQFhgOij0rkgP7dYNsMAgQGUdtScRm
lb/rAdKlhg7SCov5Zd7Pl9O8TNoFn4yct0dXhR01yr61wDzAo5HXYZHSs3LHRm7zPIip+VDHyirZ
b4BuYqiq5LgxYCBEbXoES+mt4kbdkxz32pvhvMu7cnxr2vp96g2mUkGzgvJorBB9Hkc13bmV8z3N
BZZK4SGnc66LOHvvFyt0FNh77EfUmHDvUAlU+C9qSA5zuQ37TBd+koCFIHJCYWwM4XPnQMqZbAP3
wQPU74qGtlo5RhhwRnfela3h3CvjlQpx8DBDHJh8d8k7hijcbfRsXEIs4pBvsEfXV9FC4U7eKHWD
0cxc215u7EJgAqeclFDXyb53ZuhwU85n1m8OsPV6LMDB4wxD+IssT0bbQcpIrBAtMI+5LRlJAc7u
PSe/dmVz17ohozS1YRi5MzMEBLo0A/GbaBEenMi7y5P0qLcuJ/O7RgRIYrEga0JWKYhuTPuQDO2p
Qp1rW8mpiWh/A0IUBIgo+s6Vm1+PLlOkPqPjUe/S3gXBU/mTDgOmtiQEWuyCPXAmP4OHvFSH4b8e
//3x/J9CN/8v5GmeQTH/fHR++d//K3/7C1HzvMHvRE3xG2Obpbum60pHoLX/Y+wV5m8QAXTdkbZr
YbpZBtjfx17DA7ZpgttyHRpfur3wPP8garKVSVPNA2okbeHRc/s3xl5jwSD91FazGAm8hfDFrYiu
GlzPvw69rmdNVmErB8QGlXLUKj0nKLob4OXxiWASOhYRCMRKscKZ5KqScNZ/6kH+F4gxY/mIXw/B
NrkrcbMxJKL1vx4CESO/H4Lbks5H8N/aCKMeobCT3lkGKiYL2hZ5LShHMqhAc1xdjQ7GDbSQ5c4s
CmqxgXvw9KGj8uzs//7o3H9xcL/wz+qC7JoBqBLQBtxLM/mwFzQ5EO3iYlhXCfUbzZH9LX6xf0Fe
M34lr1nQGA1L0l0wBX1Z/ZebYmgGYyi8ZCkS5aC22iC+tuMh3dkxYZiYkG+Qp3t+OcKOwEFxit0f
k7aYnXJWoqqdg9XffxFLm/eXn8mk/ypw97q6Cc71l+Nhqeli6SCHLUzr+lhUyd0Uhs0SyIIcSjO7
jVoy7+YwhEs343LPTVI+Hezrtf4OcqJ+zigOtkgMVvrIqBnxIwPJ6tESimhD0YjMacrnyHE1Gicl
hjK1kLtFJi7//g8xfoE8ccov15S0mHGATqOx/dfzzXCA7GcTACw+80G5NAsqqiqHZq7zrTktsECj
VVhQbGwKbueCQWVeYgv/XxzGryjb82HYzHkMx2QMkL9ceRpfwOBG6Ga9gMm+Xlo3ZgCflFy3fWbJ
qw4vNprd7BCkbrxtwYuit6FHY6Trf/9AGGUkwxCEP8Gv+9fvI7Mbldu5gVa8su9br0pPMxDzdQLX
f0uacXAaEuOyzyai+3p8cW2CNTYJMVxByL7/+2Mx/3E4EvSNHcY1WwpJyfGvx9Jrnd4qFAfUyLnm
67lelS4Z5OBH6uvCQfjvqeG5iBtrW7Rav1VzQtG4Md5SS2mYpGmNqNGY/KkJ852i+Lmp4TH5DhzW
1yUFK0j+xVUh//GqELYNzhItPkMpjb5fDriCgag618UHhrs6ZJgj6Upeqxn6m6jVeFnXw5fK6qqj
kGZ1HG68jhr7XJP95FUagtJwYG02khwcUzaXmBfWRI/AgxXDnYzM9nqKmN2qknV11k27JEESDqUS
PwjAnBvwXldDMiJ/BLW2qTy3OuFfxuLS9GJTerVzHGnXTsTQX5JDPZMXkRsb8ExYfmf11muNAwWW
oBwNCVGC1ngXmfgOlDlc1NK8OYsca2kf3Vq9zWNQXPBlJtdZitKrDLOWRZ+yV9EIZvDvT4Nf6YYg
YpebgcPJ6ArBne7X04D4zdi1ewrSCT+5kVqXAu4ZWFx6VgY9/yVRj9XwQOMzNAftcsrVpd6YzuWQ
hO5lYUaPhWde6CJnscqM1HdbuEVRboCnCYbxFtRO3XusopPZOQBp8UWvH5lIkstnPQTGgFuY9cPC
wGJG3bz0gyYZKJKjbubPuRaN2yoMt8HQzRemzNvDbIAD+YFMoHyUYzNvQy2EYhZl4YVQNXkv7dPf
fz3GL+ul5etBi2ML02Xq4EDn/OtJp0UdbJuotn2hAJ8OHbCcjq+iLww68qSQPDBF/u7BUljb8KV8
b8G1GJbojqAwb8tKEFWekjXz90dl/cOtksgVYXMHN2zWjbb9yw2iMml5DWiEOXcBzjjE/tQhcfH/
Sdh5NTnKbFn0FxEBmYl7lffl7QvRphrvPb9+FvTMdM93b8x9URSCoqQSSjLP2Xvttsi8C+FLYjvQ
Nt9NxUcMXftb1TXZlqyKnQ8t+WpV+Ydjj9mpM7ig8YRpDn6VWE/xD/AjLaOesqYm9JWmV87FVsDU
hK6f+3o4O8Vo34m++/DNEc2hB32V9SIEkswWFP4H5M8AlN2umh7wjb3giTD90IKyXf2e1v5WU/2b
mcy/4AMZ0qmg65TCDAsFlfrHSBrV4BJKV3JTlKK9IHbdy1jRcWN+Xfd6iStf/9lprXtOtGRf4yM7
9H3/BrjlHBC/MI3WWUa9RkWtZTkURdI/kMsw3OejCK4Eh5sb05bXprT9ubWmDlBn0SnJRuxMoyAZ
x7vzqHxepoDgsPn3RpV9GqlyTuiKP60svG+i0DiL3vhKxYRcvhXBEe0w0xq9fjVnyoIhMvcClTne
1C7976rRWQfJ+tx1KCnp46zjlhVMX4K9niL/sUxVByLFslYFXPD7MkGDXJeg/tIxWwEo0g+FjySl
MxOH8rT2/v9fcP96I+eCs1xuFza0Rsdy//E10OuM1vUgTUYJkh/ImTt5ZVquZehU+yhkhZgCY7/D
ySn2/VgAjunpaQBFmw7/4YX86/eRWwBjFZMipka2+MckEQAJDVYz4coPzjqhQLQ0RoybbnsZO8ck
ftdJQIVhf27LgrQOHT1BIH8R3GA+m7LSjzZ90v//Jf1ztqa4FF3hCBM81Vyo+eelGLJYx/uSN+sB
NT/SXXKguYHAEARlDVgJh1lLECvmf3ulNIfGeBMmQMaZ7lQGFqDQdW8V5q29QfXo2DGBQYcGa7sp
BMZIuwjJ1aJNWmGZQxbvPUTp5G/G+IFCAma2//BeQO8woP2fJQJzJIdFCl8uwX94uV/8RbulMN7p
VZlaq9G1sgeHWHd4NeNRhgISsSQpCdQJQakJnWFwK/6+tKtiH6Jiw0Yv0/3QQAxK7e7dDCqJoyuG
NUAyqH2xK3zWhdbajywfSDXR8rtGm+wHBTj8EvYFFq/iKtykvSVTcUijDsZloD1YAQZ1IjcebBxi
2zGPi8eQ1L8Ryuy5buk0TVoevEyRdhhLN7tkEpozthOodopcDa/4SZYMyWJ2gJEJEePGcaLuEvld
fXNAiUZoslZW0FvvU68eseBHvyIBYOrbWCvnBynRIeNLBQnVhN41J7eNot4CovJOOHSvimHkxGVm
Ygn0g22q59UVLT/dLtuE0aQBe5rfb0squpJHynElDWXlrcIUFGfSQSgoK1lfK/tdVAD0/bKiv+0l
tz4CagTfk2SU0SXBQWHONR01N0KCuxIN06ZohLVBeklSvbwri+SrDdJyo6aU25ChvzI04qMeHhvH
Rf/Trs1EhTcfEf+a3K7kWBfjK3JmyKl+Hh/L2HgCM7IFkqVEWl0DhQLERYW2qaCyUrdTxQliyGoE
FPtsWXm07Y1nw1PRvW3juMgsA1hva1gXuyYrE3N4uSKYPEJlOVLpqs2fTu2QF8i4sqo653vhDShU
aLN0QEmbkcZ3ZGj1NkkTUlbzZtPw2j2r539nJDFg7kPeZT9yZ6gRYmRblaB4a6My38HRC3FCjeGD
E+lzTme3l6mnDo4s8lfdhYmce4N50l15BKWT3nO3jFfGoPfHvCNxF4SfsQv7NtiFek+sn+V/NVFF
z64ZuPSF3z2mYdE+RjVJr0aQNPs8IKks0Lob6Q3VLWLmo0LC7nigyoQaxnF/5m5EPACpPuQWkxEd
NjSuDeV/laCsKfJa6ySvszs4qIfeFvVHquzX1qPylYTea5wZ4QWCNkoZA2WBQS0LsPMLgv7oOdUa
l8vn6MpeQUSy2lOvQzG1Q1o5VMjABqbOh5PSidT5ve8tgKu+uWg0Rf0Vncd13KkfAtHcGRpXdXHG
ejsVRXiB4ThuNJ+WeFMdZQTjJwIvsNJ7gS3acpHODnw/HUYhz3NgsVo1qYOTrk7epD2PUdCfKbHM
gLdK30xVpk62mB6wnJrnoBpOFE2x/Dem8ezr4N6QezqXskq3fkc6W4jhd9fD76biZbSnjkXDMcr6
5yVo1K96lt6KqGNGiXoLiK9aEQKEXXUwUMOUgcb7n8VmvX8hmxcCmymJP59fmaTtupriOSq9KcWp
suYWXglTAhH8RvgQWWBYUs10xpMrCBfCR2DRz4bwVLg/RcO3NJHjBAzAiG/hNP8hWuJu57ugT6Hb
oWOEQjE5n5APtQNLA/uW25i3bZI9qOXwAtQwSprOCWEf0paEY5hqsySVuVWxzso+fBjDVjwGJRA5
6y1CcHThCgmf7PmqMSqwpw4IVrMqnkkJxQYdZldvaF70oJh+2Gb5YeEpe4kRZRtefk+K0KpuNAhY
aQHfJ8ZzhXpLku9Z8sASVg8mMuIcH2Vd5mgUKOGpJhSyT2Wc3CsdRH/bkqYAwWraVWgb10zIxW15
0MGO0boibcIIUIF2JNNBYYVBsQJZYh9cqYbLULS3wmCdUIWMkaHSIajYOG8qwF3U59akmjqXtMPu
qVqsffKrMPEbxxQ2YNpO6UcIzTcGyfldaABQ9DomFcCuDs3oiQPqH5Lpy1w/xlE9c+4ecLkElxl+
uesw6D+OMZK9vJXUM7Luu9G3BwefQ1V2vyLnoBINRAk8p33pcFNqDP6uVQX3SdS4T1bQWmcTXBhs
6e9Vm8sH39gXE1+NIYPsTlmiYbArrombMMMTXzjAvWMO7RGBhY/ooqy+iyCLLr3OTa/19W9haqjX
2tOwNEtPQvcrO6hgTnIhhSndFpk5naMZzZI5431Bx/9mqypGfYumZaF+hoJQDtmH9cqrk/zqqbHG
u279TFBvn+HPzjr1zt2NI6KKFvrmo3BDOJQYYWGXaFcSfqPrSPIGQdzD1dDinVnyNci45GBdac2O
PGc84rZ5dqZOrCC1mMfIwN+lB/mTXlOL7EASbE0xOGvlWc5qyoIW7qm1y9zI2c2ko6LOCeGav34Z
Wa4AMOofo+N/TkkngV+ea/s5BzIJ6uqpmEPAAG4MjDzYEf0czGUMjLHUDk5LZ38iOYHYh6PItGEd
Zc6DI6NxO2aTDn3nrqV7dRiKPIJBGOM7J5do12QlYZuAh54DWR2cgIaTbtpHkysdC7WV7oYgrnep
QL/fLiExPUEOWUdvl5sLY+NA/6eQU7uryaZ9dCJ1KJJdZcnsZ2JGn2nUrwUXwWMNI2dDT+8tqkP3
bCjjB0PWl1+qcD94RGE4JYDJJvB2dhY6O08rIZBXEevyxHvGaP+cek8VuoOn1gpdzEY57ukhZPFQ
F3uJkGhvlfG4c8wWUpnSN30xiSM3NR+NY8rMscewXmS1h/x+IAnEN9NfbVu7+87IL7bT5QezgevB
FTfQMC7Ec0X2Gv7xS+unz2HF6r0LYo+8WWbd3GOGrQ6+BAVkU97FrtHMHFV7TVQCWXqogd7swP2s
RINBfJrlhDqoz9RDuaR1PqqKHF5xOPagjQMIZXIi42OCQr7uocf6DR+Qkl2I8IWORjrA08xp7KfF
F5e4ua/DMThgmah2gjbUJom1bRnI8b2qWBwPUEqvqM12iSWqx5QEFr9v0geV9jYho3x9XGvY5EHk
P0cxpizgbfU+jonhnZo0OviWLe59exN2tv/sgyJqxiR8DGN8cn5xl3cdLfwYV0Vq0aUvqAZ+RCWS
qb4pIe2WwWEZn7Se6Unt9XOpkR57XHv64/Jgd9m2xwqzbpiyrg3NnAljClmFrVW01ebMbjtPETRr
6rVPuDBETbLd1DJsV/KnRVouxhN3eCJGdHhygmAfTJV/H+FBiKfQYVJVO1e76ldlXK6AqEtbAAZN
SQT07X0110UMEyyLJtJrMCl50oeKaZAonE2Z1MjSo/rBid2HvEU0Se+5Wgu7nR7JPvUYaQqElHNY
qimxXkx5Mu1SqlgnBzjexmiys9aJ9M6KkdzpQ1h+JITSRTrpyoLJw05pbfhSjahv88IQKzn4pNg1
wnkYT7QiJOwK372owWah73z6ftE9tcFobxF3BftuMj80l0+h8bpHck3luxFMD6Elxq05wdqkeKI9
lcnMAyfs+zhiBNVIQgB0vYpNxqFVYRBI2CgboyH++EibBuIMTP1qDB0ZQq36aWjSvsr5oacpsC90
+z2ODp709bNm+mflJuI0EKyjgAfX5rY2C28FtHqVdJVjc3svtTu9DoKdFsLrr6NmExLedRf/70Pa
eOPGICSdeuXJCJBw/PUAfWIf5aBJSh0n79Do3m5sq/qawUy+BqBLJR+LBdo+MVrnbDT0XUev/ES4
KO7nH5wRXR3hEe3KnXHkGpLmo6vNa8SJ/OcWzjs3GxDmzhAwQtrkvoZcrZuyitWFhnQNyeHBGgsd
QFDsbIfSdB+oKr0q7qDbKYozuqpoyjKQnYDgAkppnm2RZ0EzUXLv41Ydh9YnQcZrJjV4elpCnZtR
XAC+m9jujX3qhIRyACDe5AiBIi949TZjs7NT1I7l2F66hIBC/pHhi4+KnzlXTc4g/uVOT5rHclxR
OAsf+ec7KyLunD0XEf30Rqy5UcdgtNkCgeRvsFD7fGSWcQhzFhSNFeBaEqsa9I8sMTr4pHvIb1Ex
FGQc+VAbvbIkxnJYyRYCOOgr8wlSBKONA/0G6PB4Tm0mJ7rPv8c0/CcLB/qlGbJfjmkOJ0xR44Pe
plu7NdWtbYrpIdFa5FwKy7yvudvMnax8zXydNHAsTpvM6e6axE9JQwPpU7dAjQPL3mfhaN4RcYcN
XerWvdZrFHCz9NTYGHc9ruDWMturZkYdDeBRnLuqPZEEHe4iv8lwuZI0V5XGFXwDJu2uMq4DVgTZ
77QBiZBPrvHabkhrct0WMBN3krObxd7ebMzX1MpXvR01W98f4cp6kb5m5EReFlOL7whCoyAQfisW
8jsAej1rynsmeSezwt3BRDl/6JVH1wxbjhPoLyyoNpFlekcILNHZIcoJmyhFhgGy8IbsSJYUlelu
FKkih4FmzTolj3bD9NG/GB3moaokg4ik1gnRJTO3ZupSMhUSZ0vmWLaquDntpKjKp2wyLUQUZv5d
Y3IvjFkNm+fynIfkseiD/CG4LFbK9/y3Mf/KsXRtUtjvF6/V8numapIg6Cg4UTKtMEVkyc7Qx2QL
jnJ6SgRqX8wK+xHdROd096XsrQciccZjE4LVirD0QAYhyVhTOj33RhyckrpBqfL4QU85bHIgZU3I
vnZdUznz2+6f4sRb2R1nLgdzawzKui0LnoDS8wl68wEZ36dh+81RBhD3UAt2N1XKne025kNimfIM
ifUdm05+SHPqPVOL0VBVFZO6Jpuu5AXzFbHqdOuWyNNtQq82ZZimj2TUe/fa8EXYBibh+cEltcM3
3KdlA577oz47eI3Z2lvPMmIx+3uXTbvB8zvO7t9lE87OfH/BG7yczNLxC0ezc3g5UzG7iR1sxTSB
MAnPp6v4wGbn8bIhMCO3syt5OXqcvc0EUPjn3y+jxcfMIN3ul83lJ3wHc8ArJ/t93PwbfomKdpod
0mTlWBcGpOBozfbp2Uc9zo5qtyMxd6Rxs64UxWNd2J+jSQII9SG5amdXtlNc0tnGLWdjOkFruzjA
wb08RaTJtyLupuuyRR0lQJaD93vZtGc/OFGN1X7Z9Ga3eDX7xpfNcPaSs7zI1uZ83nZ2mvNl+rXs
1GcXeogdfdm3PAXhn6rH9LxsDBjYaZeU97+Pnt3t4+xzXzaJyOm4AeOCXzbT2Rnfzx755WTl7Juv
Zwf9sreYXfXcSeH1zC+jnj33Fub75c0asx8/wZjfGTMmQGHW96yyelp+08PIH82O/mXLml3+0CXx
+8/n8Zq5MzTTAJa9qFIxLM6sgGVvP/MD0pkksOwVM13Az+EMLHtZBGV3smx/vzlz5hIE6KuXfb+P
B1zQzwSD5akQqIE+0w2WfcRS8FZm9sGys555COVMRlj22hW0BG3mJix725mlwOfX/X4dyUxaMGbm
wrLX96bqnhr5708znRkNNksvgXYGgoPc5rEQ1z8PWsraFrL/PGttLv94ftkcZFQcpsR7D+Zl8HL8
Pw6rNYjADgr9zVBaNgym+Zx/jvG07FK2nXVcnl/O8mcnEB2DxGyx//OUM6+0/2zWo59tHZbm6245
+58TLOerYHzRL8R7svzKX8ckMqquSLeW5/+8priHAgvT2QkQgQMJ+fOX/hxjuZg59In6pF7nGFWG
GzLI9KJlvcl6EnLXxVkeMOLV3G3YFSCXuhCChSOaNjQu7f85ZvlpeVgOWQ7+s7n8VDUBYQMmhcz5
JMtT//xz1vKXJP6yY9Wa2+WYv17Cn1P/9RIjq5SbMJ1jmZfX/e/+9J/XvpxSjcE3EYba7t+eeznk
z58mlL0+T+798sy/fQV/vYt+Zs55KQuFv079137DGdqtH2NNM2q8arHqrx7M+ReA9HPuHfW4gICf
l3QAuwMOGVnBvDdntrQJvLiCi8MmkQzVzidNHE8uB8cTKxTcejVgzSx7sWLpHbM8yNfLwbI3o0uZ
+tjv5r2iMUinbfTX5VejfoweiIw+LPtIFvGeuu5l+b3lYZiYxMV597RskcJ7CvrOuP99pqn7UF0T
3ZYzNViMIZFE6vz7VLOtSroQapbfzGuSewQs1j0qqvRFSiwYVdJGCNfY5Bas79PWMn6/gdIYu6Pm
MaYte7sQl/c0l+vTrrziI66fvRwxSz1T6wNIywcx1c4hqy39Xg5VDb+PecTA2lyjbvlljqDgCrvG
JGQwlxfVeM5kUl31EowcRQ3rzSvkw3Komu2YvZw+LGoPG9jixo0vZXMipNzdwdkynzp/wIkYDflX
2J7y1kx/wrPEvhk38aPLRJ60zTY/pnhy710F/6Boy/GbAeN7Ob/Red8K4ndebb9T20SQwurXkXOx
JF4a1VbpW6i52DA5PcXIQza5+acL32AT0Iq9gyMAgDluoC1qpJMQUYo+fH6H3o9onqtNRfNAXJA8
EBGHoVNPscbUY33HLEVd62Lyn5C0OwfPgVhASSPKMfaY93msqPsUmv/UhaQkx9SCVsvBdBSCJ8fL
HjNjLK9p5/WPFQYBDCO41ZPsPQMOQokCvhLqnfS91NqHUTGVqtAP40ZyH5anLZyIB8PtxXbZ7H1a
v2XVBzcf+flLh8tyeV7gwzwVI6lauUWQW5zgJX5W9efkFupoj7WHyQbEXIww80ejETRnJf3b4EXt
zgEffmwrTz1oAZOXTC+yH8hgT67vireBMIpdZqX+iYTB6cEne+L3OURoHYWRuW96YWY7bjIxWVNm
8xDqSEqT+RxQ3461r5f7wS2cbVybTrHBNe3tYq/+ZRsJVp1ap9wrisSge2PmdK40G4uind2bETyJ
Pw/cWJqz6HIqYMuTGsuZ//6RymF+zJlBiwn4ZTEBeUYzcPE6dMmrAZ4Dj1bdXwI6Mpcpb4ZD21TQ
PTlmeWCx/d8/LYeJlM7wxtblazpFMObn31p2/D7Vn+3ll6NM5eSlDiSu/vX3/pyyqYmEl2n3M9An
mvr2+KRnfvFUZOhlWZq8dWAgr4DEIfvaUfBm6i3XbAIEvCkL/y0K62HjSukcamGfY2O0J42CwbTO
9al48AJqerLpr2QHFQ9DHxGLCOWC9bxu2SsaBP5ZE+596rXeHRqRX6ZRxuHezW2AqzQJ/FLEq3Cu
ECwPGfhnS+uKx6bpqPIniGorVZQnIhXn6OoAdXFMKA46ZuWuOptq40ixeNUHmAsDi4ZZVBIFmQS1
e65I4OBW3F+0XqHwmsDKGomlf0SVRFY9ZAiuEmbCyVg+F6Nln3B4exuDLxXUERdOE74eKI5JXOJR
I/7tFQHOBdui9R2n/SFPs1sQevV3yhwHCCPdifz5fl10JaJFXFEENEXjm251u9Fv9WOhc1dP8n7d
1C0xMsNzASgsGzoCQfTI3hneWXU++uFRzSANKLmiwy2aQZBed5iog6amoaE/EVKr0UxTMXPyINrE
wStJxfk5CSbYvhb16Y6U2LWda+99x3rRxeV0ZARDeMf6fC5krQaiJVasUcwjPBZ/LVoqQq1+In7V
QUiNQxuHl74aZ3eK09G711T53GM7PmQxsZ1EHdedkV6hi8zi+sA/VGPxg/TNd1I2qgfU32LLwPfV
MJHEtRuk9/aEmr+pLG0vIlTgJREUvsZ4pefz0v8j8QSQVagjBGwk9lEUODECFuNFSy5QfursJMah
S8DzVNIbNrOZTCLR4YdVU22RcO7oPboIGpuffdDtgq6K3n2XjLjO+GzDtn8CWfY15t19LZSPOTPZ
TilGIm8KX1xT+5LuTKse3RuxCupQ0SBcSyTbmxdCwzQceiwzqP29SDPdJegoV8SEvbReupcDyZM1
9WycbStSQE6uDifYJgocYOq7NMVWKMCCmrcNMKeus17fAfMeV9jz76KYsYkEAsXHHlOT1VT+TIVA
X+M5yDHu8Sk4sC0sfR+p8glUerEa0v6km8iviGmIMShhpPYS/UCl5ta3ETmvgnzFwEh2KmyvhGM5
20KwsvApEuqeVe0N50aN21yrqV8H1Ds3oo4GhvISdUnOZRZUPtdbitId5L5p4ojtQW6RRoOlLtNM
xDWWB2gf7kFh2b+UQbMSboVTIFGe+ModlPaZKPUwzu40A1hKDDg3bbr6UtjNhyB4POYuMUrmLTbv
U6os3Ts5nim//IDen2/hJoRrzSg/pqLOVk1nfXWKFLvmfx/oH74EhZVAGNd26L5t1JnRe92m36Ym
ibBam5T6RFJB8sXQFdF3ohNvbdHfjRtisldeyIgTFyjs69p7UtINVn7AlJpKr7dioXWgoC9WGknm
WN7jPfo6bBXK0lgyQgwhdOJU9ZSrfLR4MMNxzvr9q3E3aOroJSa2UwbK0TH2imUspyNcR8PNjGrF
ACdr4KweYP9nhknklR4Ne7uGbCKJNQGoszXSmwxH95DAjCQC6cUKqxvwMeiAuv7TLKF3Oc73LFYS
TAT/qsKxLlXm7MqwfzY17MqAZ9bHKISPT2HumQn0UxPQuIIM6exi3TzmItzXrtJvOaqsCYb2oUa+
uGpblgFtOSUUZ+yDbpAh0tnUfmffJwbpkrvtiqlvsQWauI376mb2tgfIE/eLZebuEcTAe6mrLzd9
78xqr6cWKeckFpCNjQws8D64Luszy76TmU7nRjI/4ruxCyFCrErPRxdK/Ql93D7IS/9SV/1Hb2dn
UWF1LGz17mVFd0r15lfSJdgHaUYFhr4JkjTaC836UUkuSvQ26dYRP8Muqw9t7v+0Qg6Dew6RKr8N
aelsSf4Rq1Jw2Qs5FszL9tWAXzAu2vwwVeCpa7vXdkWmf+E5euGbSACRTcY0dlP72PTU6WOS2Hew
qtTG9CZzz5ej3AGayQDE9b86ErnaRN4whaDX8a91Mh0jH0B3O9nvHQn0Uod3X4z1bejib4jWf8BC
wo0I9NeT2VeKIf9qt3GwbZ3hSziHsAy/gYp5DKfslNCRZvYYb2sDKgWcrXUIlHrf0hM3Z5Y0A/pz
XYFdSuDcbTKT+Dk7neSlleKnJc3+LBwCT6qKaZkVWd8nH7ezVhbnOLO5NLNeMHK22dn7LuUZpZy4
RuOInzqtBe3ikvACGUTPGp0OL07DmzekNyPH6OJqc5+wNUduCr/seicT4AQhYHD8iRqeT+afEKCz
2e1upeLmxAGNSbP2uGMI7wp0K5pA9QxlMV2LFHS0OUWQeJjaTr28+EwjbnZMBr0prGvRlDk9aW/Y
Oi32dVLpOky0kpij2HmvFE3G3FW/HK/Yl0kssfmb4uwEijG5ye9Gl9sr4utr6ef1UfqJyxpMmmcz
fSqZkL5tASKqo17mGwsiyUPsDp9BjjyeuG550CId2ao9IlcgUbUwPND9RAeWipLhJOw3IgHp+DYN
kTtJ89RBC14Ja7zrlGjutWlkLZIwTTegMkyNTiA4xZFLPsv1epokNxqUKsiT1yxs3a3lgg5XKPED
YZjrqMvDfQnTgEQgkxEzkheoEV+TEckdo3GxbmB21fywscPQ3iNY+mz9JmGJqOtboTdA07tovDcr
CAWENaqTE+U57foWkIBz1F1WWY1Phk/bhOqoJORGPQgx7kOAiFnGKS/INspO4ftwAznVbkeX3+jv
LQcJW9YHX9FEIrnul8xtM/2uDREqVyB7NTP2X2QgfgnsxqYQWOVU760GVdzZpNPeTQ1wtCEcqqdc
B79MZ2K75PfomDC2ZWmUQOAi/agl7bh1moZcAxt4i66Ve41oGv1NMgW65fgxMEI0BmoIuP4+9e5j
ENKrFgQjXSsyVFFpF4TvOrgNfcIuFr0FEuXkWqlN4o87W7jj3QBchcZ57e2dJP1ld84dtd3iLU5Z
Xky1mxKQnKFQGkFc2zX2b3z/5lENE21rxhK3Re872SlhVk21GQZB6jyygHMY6h9F/DVUCbi5+Eet
D9Mc0HJ2RbfTusz4cJr4NMbGpXdK4xk8V3+NOyTT8qxKN3iqKg3rY+yfc9VJ0uB97vJm4h7kJB61
LowfUe8EZIDG3s43B4ChLpOJiU/kXKK7IcjTbuilS+c5JwVs0NLpNCn750Tc74UcaPKkIEKthjr6
kbSdcyNC4F4ZahvBH1wxHpSbvhtokcBsqGyaDnU39mujlf5brJhXFsg9OGxicjKBNgs9qe9bc2gP
wJ/OfT64FCZ/VFUaE47TQ1gnynRO7Ur3RjmOGxuv63EiA2Zjan5JfznJMWT2tFpG/Yhx/dIrrb75
9lXVdfGYW8kqroqUu6zp7ygj4AfJrfugGJmT0sE4xj6uzjQx6n1tAE3p3dDl78TNzrBNeRqVfyhG
h1D1IX2O5+WHSsO7HuH0NmlC4HVRXMGtt+11lTf9jmJ8dKarj3BNA27RonrZVX3U3XewjE5Qt5jC
1k8VM5dPGpTWxjE7tamd7nnqguAIN/zBbfvxhimKQQkN3yEwonVKbMJdNzR3jtHWTyOZNICoi6s0
tFctzeVpGgguG/CHrcJJwCvvm7s8AIngu+4pF8S5On4WXjyj72fK2bC1lSNPivs2YcDNJooFbSDM
n1utofueFnxlkNP9KMlMOvhdOxfmK2eNPC7capZ36p2JNEQLpo80f0ylIEfK1etHZIT4bboUQAB9
pNo6TlWsPTWgqrema14RORnbaUSRMAEUuTT69IOEZ53OKM0X6P2AfMK6fUoLrl2/WceZap+WB8sq
7HW8Kww32kZpSZpjw8BrkXBp1MUNAy9xdXLvId4i7LSXmB+Ce8z8+Sq24juUR4KSMjryVqnyfnmw
wAStmh7IlmQPGUvzwlq2wjqlWI7T1qh2yQjIfyyMbA36udgi5Ob/JSWEBZpCK4DxxnpY56ltHlh3
NLThQfgMGJK16tzMD2OcSrj+jr+tUtODn30HHCzcNCrWEDEb7YtnkvMhmTttTTSLUSn9F6WrYcV6
Tn+p7PyxidLtGE7Ga8edECpcvQ2tGT2UCvGybPpIApmHxAPwLOV/MBMCdF2+sOgwr43ULII6k7Wu
sTLzEjovwIvzZ01LUkyrrket4jXrK/8n7JAo7XfE/njnvK7f8WKsu8atD52enwc3YBlZGffNnMQY
wbEzaaWHlEdv/QhowbD7nCA8+dppzY966sN9Q9MopMYJKeh703v8+wakOH2CdGKkTEp60YuNaobF
pWVfh8FqN1TFcB+LTm6zfBwO9dAWGJlp+WCu2esaN35yx8V+QtSy8n0XrcAchTjUdx4ezfn2me+4
QL5HCSyQAXL9XstYRzGW+Wh1PeNIlvpOm5R3dk1mSBRUnqzIsddd14qj5RbpJatm6r8fikOdxPlK
sti+d0Mt35VGpq1tMgVwVFVolQbtOBDhi4MnhjYh2wJgc+Ke/Sn/T6rvGbj6t1Aa2bdls+IQto5x
RkFk/b/OkMwvZdagh1gvIsc4a15TE6Vdolz/KlIwXzH3/+3ytpwxOY9yys/IdYybUO/lXM1Ph4bU
1KktzsJt0WCW+XV5CNNtaU/h1aDbeBnDAU6Q8O4ap+LfPOspK690D+hwrT1UHlopKrevRkpVYAwo
Kxit2zx2OIZquHJQhobvHUpc7ttA1MJR7rMe7E6emfoDaqVdX5jfes0f3lnFDA7UuTqI7rCCZIgU
IqxP1G37e5/UaVeXn+4kvKPbMjcMQwhiiS/adcHFPWd6TSs+4e64qJ+S+fusInhgmZnGsKWwSWGY
dumwg4xSnrzWZVXfpb+IO/J79Z77EAxd2YZ7U8ZvlBvs31r4vkmyNcNafmvL4bkaVXTsOhUS+0zB
z06a4d4vmHP4sf6Z5536ltNzN5xCyPUQ1eK98GbV8bTSm4q4KUcVH3WhrYZKhY8UEKpdT4LErP2y
T+TKbPI6Bf5kIlRH4EX0D//ZFg7VqjWj5hMEAo5LFhv1T2rLznoiZhvwVnlsmp7othHZtauTz+Ja
RCw2rkDD2HwvzDQ6ZXW+b6mIXRJlEO9tkN8hogNxOQKuGxOulrTUXexjZAmwf6A8+OxSxvLZCpAQ
kVjy9ThluSDAmJb0ysb5tMIfIalrTsT5ud95g5BbRnIJBd36belUgvkXUa2JlP/F3nntRq5lW/ZX
GvedBW66TT7cBjq8kxQhmxkvhFIp0XvPr+/BONUXmaFTKdRFvzTQhaqDOmkUDHJzm7XmHPOZTd47
RaVyl2vpsCpItV3mhfrWBkzkRhWpq4xkr72CTJTNXfyNl7i/hzK0bonaGqTZfavKcssURdxYAZSf
t5aYGq5J4ULzpZbGw96hmFjWHDWz9lYmUfHgtY5PZophVse4oZJfRuX6csUJuv0DGJR5yViaShLu
STWJOAoU88GBAXWr6yYxLC1gGcvvf172zUVcp4taQZvRPvX8tNXFKOGzbdadRp2b5gjqZhTfM7Vv
cLLiBsgUYujI+3U8so8zvD6GSrmy9IlEJGe1DRkvbj9sy94ydo2qBd+0QplkXAfFL5sjWePixifj
hibII3Iq/0GS+bLIDMSKnYJhsCNjiENCfiIaQcdv4oN4eWI+fiMZfuz4gI71HUYfVYeyyr8PdNn2
6eAEtz0y/CDV721FT3FcmdAl41hZBsKJ9z0HTKLO3L0WK6+uo7R/uTr+bzNd/iUmAFfWWwYNIvD8
+n/+P0R+EQ5k7X/NEji91q/lr1iXy5//J0pAwOjGkoAf0p5gAX8hXEwVhIuwgT9rtpAkqeLL+ydG
QLP+gcjJNCEFgH0xwbv8F0ZAM/5h2NhVbZQRhoSYpP1bGIHJ2/erQQerJp/CfwwJORMr6+/rjpYX
YWM5aD5cJA0zrPFAIJEYOa+RWjLz1d5O4P8yjjQBYNU2I+igiOJyN6hLNJbxPPe0KQJsGffpM3Nx
he2sOf5yH//GnXdxRf52jaaKXZJKmYqrXhoXw/0vJqJoNEAWRVhIbKQKw7ChqPABO8XpTRNBk70N
R+M2QFg4S0Bgz1um61my+PM1XFskJZcgp4eEo39apic38S+XQH5Q2wepWi4K4izRLDyGwn6s2iaG
Huk+loihMPQH0ZcGquung3VqIvwgFbEwecurpwNsNbQJRswWQ1wuEnRYGOZWTWoBOsN8RNEpUqhU
6MYS2yRFXzGz8n6bh89aZiD/8NHMK8s+MOdWGb0MXrFM7YAtk3K2nfAmkAkHAcv/6mkZF+7D78/L
NgVu/clIaeOunm7mLzdrTEHrGLWbLky7KB/tvD5Eo+Oda71Q59garKMxxlMPkPrXkFbRHAcOmFq3
FYvBGtIXXojvrRaa76xAGdTM1BTz0hpJLHdmo6ft6Oxv0Yovx7jb61Vyg9H8gI3vVhnqdQj5rjFH
7DbZURmydW4GtxZaey0wz7mabzPLWZHtvoV4vuL4AzaANL58JTx94zpsD62nuh1WI/UAHb74mC19
SbmaFtEUC5grmxoTjF01W83McLX0OIjQ9GbZQXTV3ILKbRXoSZXxpupxPhsNByL0qbQ9/AFH2wf4
c5qP3h1lkVvR7zIy7ceBAKI8Wg4cldzUX4umWBWIj5UHr/Lve0xoBM7sdc9dWWAm4yBeOXF3CkYX
D9dd4bQbH+t8ZXfpDFsxLMnscRTj1snV6ahB4y+FikNtUmc7UVKf7wNvnAkdnmH1oJY9zbJkYebW
VtbuuRHVtmKP1LApInZoqRpibSf2Qmr9PlHlltPcQ06qX024pIyL26Gwb70EzVSQP+Z4M6Ec/UDx
v8m0hHNDBU1yQEW3qBDcK94OY509Vzws7m05x6tz45JB5isU4+kA1m00H8N+W4A5YxFbSba+qfk9
rpx5W7q3Ffq9LmiWlaOtLanfm6zCaHVnGbskJLcbPJyLFgGAIwgYB55UYa5ZS9AQIVtUEQxYh1vK
tsFLUVAA99snv8hvABXny1AeyUirFxxgqRYwFC45aG1fPVGHzqne1W+eFq7tsqSw10SrwSEas2/l
wunGU0eOI5tXID91FpQ7S7FpA7r1g0fgjmmv2R/e2pq7ooQHwNGbyTQhYQAMaVySzWWJJ2RQIHyH
J8I3T0QEv6G5WcrKuzOATUdxfyptlNzTXe7U5EWOFSdkfUGGpUFvD6OYxb0yLESjZ3KZlkhDFjiH
btAoPBEk2CXOQmdXF7sc4jx7dMCFUtUpyve4MhddRopl9WyHw95EGmDV3caqybSjaTHB9wjj6aYa
hGyWeHI3ualTYsRYxGug2OxhjRhHdHZwLfnYOvLVA0U7U0abJF6VDHnSxlZT4K8NhcrjnG45za6p
3JUt+m1jdielojxAQqeHb7mjJ9eIgxkHG83ytwF7eywnx2ry1xYrO6JgVoERJQu3LvpdocqNRXuA
8/6y0YduZg7BbJyy4BLsfmGzNEMSVtEUT1Pj2PX0F3j14gZag3nf9MPOxUSnYjUrSHZWw3HDJczt
oCOA4YiptKqxzgYHDTJTrmgbw6HlaMYLvzaYmLqtU7XEFjmrwiFnfiSlvWhO0DUoOPak5qib6fkm
pOOlXrYNghfhw5Us8p1EV5GP8jZEm13W7c4Ci5UP2YsXYzTsLXnnsisNJUFW1nNt/zQya1EFXHqS
UClqllOm1/SMQLquIshncYZZZMRtoefJbbVum3FVWxFwsP7k9v2W7tOhVtaDlEuRIYTvmmUuRyIC
dSaPo5v11H6MFUXzRT08g0fVs3qrNcamc9x7Jt37Io0/Yorg80Y3fnZ2dhI0YWnFtQtPKsNKTxh9
nmm/uEb5oIPAUlEPzUVGgmLnRe+j2vAcwSR6KDkxozTE2+J+dx3SGgL6JXM146NSjFB2v0OFvA2T
YCNzE6y8v4hsmpyNY1XAipRXEiQfoOgeOQ+0CzoR7YJw8otf+JbaJYKLKFoWCbq8/M4ujTdcAqse
y74I/LsB5uoMkEgxq9X0QVjA2ox15MUPAsG2SMQuhE4Q6NUqNTyihuO1lOHOgG0wI8XjJVC1Jxyx
W1VWy1Zt5l6YPlcKFiiljm/Jo6Dnh6JaVCc96vf0tJCvpNUi1Ztvvhox8XsbO+zOBVWDhvmg0KaT
TsjeBVbNln7CrhvteolAiVDoQKpzNTAQb/v6uXToaWFW0RcZWca2+KYmyU5tKVn2oQCjyt2r4wpo
9JThaXFioo9Ijwwb5eXVU3T1RYlLHiI910oBIjslXAHhqRPx2Mrgw03iM5VBGpvZtq8L3MLZM7Xp
sz4C/u/ShzSJvhWSPk+L1G8KseNtn+JbLX6UF+V0K33tO4mqxSyzBEkkcHiQ58Bo4WeYYQdYTcnO
5IycgfScy+h18PxdnKjskBK+A0TXCuUA3EvgvneKU51kypTrx9TT1OQIV+bRzsIPtyAMdsDGMeBV
LN3a4nK640AubuF/yKKAsRhv44k47CrBR6PV9CBzwkVGE3evBcEuMb6XWbQPRJwttC5wiNxo1JnM
0zNnq35Wc4+T7JYw+zjOPiJcOlmVz6c7lerkIhB9S9REzb2VDOs4wYyMq2wWOkglEjP+0JG+zy+3
pSW6awaGe9mScapkgFkzIHotdascGfrSCr0lZaLp7M23BCHwxBbjjk4yJLpAeQaQDyI2cV94e34U
PV0mFLgmSKZiFrBVwzBEj7kZ7q02fJO1gfnMCecAPqMV3BKkK+lb2sZEhgzBh+Xzo2qFh25KJmf4
K2yBTe5gyah0M6TjISEFXcDztERPjbqFkUQ7YwRJX7D/MpiAvZVfpVPYcnqUOIdhds0twV7eE8z0
BK6daTEqMwTM80Czf4pAOXgRv91gzZyFTfAx3b8s54CAX+AptdPvVVKbvCOUbOgvQendVIQMxJr8
6QRGRG07OaduQrfFIYdAJkdfgu0lx8DsNbRj/bfUc7VFZVg/jbzFLRhuU3p4o+E/qgYPkH3JSlqU
HntqY4r7UfR6TOE8OSeJg6Ktn3kAf2aEJZydgTti96AReuVUWsZH3kzpsrLgKRRPuuZuePGIBACb
QdzvASkxmyAHKnd6W7Y23gXCaYzWBdPMZGdRvWhjuTYSItglw2vAJg/Nm3ZE3FqrsIeBoljjTA9Z
6/2Eyvg4dD9MSEiovYx50pMATv4FgzHSljg6bmMPm36ut2TLm8HOYHUx9eCVghrYILdcUdXjeKXB
OTbye9l1r8J4irLo4/J+IiR6HLVhpnbZnvZKi7IRFTnV9U3S8m+QjtnOTLchaPjHZTS3HdGoXnrv
jynqMW6M5nLfCqFv875+UA0cwCL6yEri2mm9yKzb96SEoKkHipkSNeP3tEzIJFhPR5+6+yktJ8Vd
VLCrK9FBylMflj4OMeHuJp6PCsOpC/eJ7TCupdjwVjKjCPgtOS63gkgyLFnFXi88lGRIuguF7b2V
9o/CPCNqkUsL1d1MK8GNty3ONY8mNvUaJBd1DDPZ1u+dysiYlAjmUzTvo3ZZgmoDuRGKrjJLjnSK
2ZDkIQxu8DQUBzP8brQ3SzSZ7bCACjKdi+KPCmUEYabM4IyNcXp9UGW3zLev4MTGucUGvXAG7D3T
i6Z3BJikFZqAzDuKNn4acj6FqEfEtJIgh5FY6JQXcdbEAk2i84ByNVi7bQrzWR35+dxmZ5qIoSCj
v4d5ktqPsuV3arxhOKfUpTW9xt3UhhpAiHdwmHVhtgzjEEM1dH5Beohr4Psizuqspm4FAtmKCchI
j66dfHicUBGkck6plxS25wDEYjbLE0lymAZ/4LLZV29jiS7OaSVcc/RtejVV4PLwmJHURbgSFyuP
yDlBu7Hwhr7yRgbUTdsS9a7sDKRqwnXf1Tz4yGz/wxOdN7M4APXEGy1sq2WIC9zIQwGyCLUOSXOP
45B3QDQ09hXOXRPzq7D8H7XQOvbssiIrOaqCJSTy+MsBHDzu+FlRAqKhknPdYwgGtJUmUG2m04Oq
9a9tbmycaWkqsYAyJRjEXjS3nXM30NWbDTYLTU32hZKwruj5UQ1/aDqVAl6bOOeXHYPViFRNFW99
LK1H1WehMob0bEB3wPxOBCciHDQJH7imUUzJlhiRnkmIaYasIDb4g7/C7cL/4USwTOLgoyqdxxZ4
mFoPcyRtN1pmblSWK84CxQFvCRM0Q8UlIJgXn7jQmLtL7Rmrb72siuD5Mj7iip89MK1TR9rkmn+G
8AUywgo/ppeT7du5KNy76WXFAkdBpnzKveo2D+1HLYgPCJhocPK3dSd4aGjBWuF5ekq1Ex8kq7LR
clQpK56quAmcH0gHVsL/6wZ7NddV2Y/T7BAN+mPksaVn5ievVltmtoKcPK9m/Y8go5uNy53bB/l0
lgXFMvS5Xb4SIq5LzpO+2En80+UOo79gRWoTOOrFJpn6R0n0iv8oWmhqcA5cbwXtnETV+Oky3V7+
jswdiOvEvU1j3ZXpAcv6MeL+6im3Znp/DJ4hcTCzssGH47IgizY7xmp2pACCXGOawCrGU5Sd0cKx
F+K5QM3G6qxQFiDA07d++JLFirPuuWjSM+0s/lpxTqkT6KG7a9BMz+omv+OLUelK42c3VfYplYYg
BSrjNq8J8o8S5SGFOlRhZXjgpnKsLkykpu2ro3vWIq5tcBTuwg+dlzwaX3wy7y/f4PJVYsSGXbFJ
zXAnYbTMp5GXW1yG4xg/w9ukYFi0DOFi/GZq5o9gZKGYpo/LTKF46bkxqXbpxg5RL3fqpxoPZ+Sw
W0PU37JRP5besHVAAyc6+55g6npPLwTV5MfLm5mlyY+KJAoT7UaG3dGsuQZ4lhs7bQ8xR/a0PKCl
35SjjlZu5QOhqWxC7oyM72WQzZE086wVJMMly1BVt7FizAgwnXey3o9W2mCEUWjNjvlNF+gfokge
WkVbOlbzng7jo+6TDNJYoDfFUlC0qKvDGPC2lRkbybw4ho73wfpwFGyLxKABAcuXqHJW0xLtudEZ
6dxh2itqNloTs9IhXCRLSgSXHS5dKRpB7c5M9tP7f9kYBdOqGfhcX/Gctd4jijAi85yXoRb0c/KK
QGs22JXXL3Or92e+A1WnK8dNqrfMAextfObKZGJqTUtfl+HzV8IP00LRGBUn2kpnM/E+KKPMOys+
qGH04SntXbCdBmuoGQtvJGOd168iPXQWltPjkLwDA3XhWXzbNBgHNO3VZWu38FqOJmX15mLhWCD6
Q5tCv7bqvyVkmSFxeQUBQqBOA1qBNRqt+/hqj9UproyVr3XLFl9lGC21tjpPcyqOrjPW3g9QVUfX
ZKRMc4ZauI+Kqrzn3OLp3Zje2igp0YUgPJv11HUYAS7tVhn393b5gszuXCbJoQmcx+l1SR0wYUlw
miaXdNQ3RL2TUjL95CBMj9Osh2vx3AYscpG5oXhjKN80mZ4jAtEifJAKOTa28nwZ345Lg8Ur6V5m
JeSFZhMGeb5EYbQ0UdleZvCxSQ+XzWiWDm/xQLeRF3y6/z7DhEYdEmrz3CMVYFke7kyENnA8EFLm
5Q9zynkRCnPQbRha74rOFtH3Vpf3Hc2IxrSe0e7lpJoW/nl6WlEagz3VfFwoOZ7WqtoKuB1zoCUL
i0yxKZ4Jx9mwnybg6X70VfRhlvKWpWkBRQeilP/U+T7BB/G5mWolsKMf3KbBfsiGjJYOS0lnYZ5r
n6YbdBkg02rSey9ujDqNnNphbvXFz7abUOg296CveZ0mUV2QsuY7Jq7XcXRZULJuUbciZcogR8dX
GVUq7TNfiJPhMbp6jOyr6ffINfRfOW9HW2YUqDHWuIlhOmB4nwK5JUfUDM45AWqIq2KCTKwENhHa
kD3BHMO69a1tShkRL671XIISX6A0TCZp6tKvuEaTtupaRM46iQ6twqEJl7XDZpfwGIW1ADXM+Bzp
rIK1n0Z3kr7zTHEEh0a7Wg+lAvON1T5OjZo5tPMX06xdR9mwHigFIh12go2u1PTjQZfnkcJZF/rm
3Cpqaog9K5PWkErlOsUubNRTYdYECiGmMsrCX7o1xTmoDVaxq2u8xSj6JzRGV860JkJggQZzDsGJ
ES/bp6EonkysPG9+SNADFTE37b+ppeozO2niEUWXAvjoqBEFdiqyOF7Z7A9uEsrAGx3r0V4NJmV9
l743janfJDKx1n5a/dT70Ljppl/qrYNWxt7N5VcKG01gZ4pFK3OFWhqkvtWf+xXiGm8qTXYINtLE
SVMgVeuKaOgqtgxAj2SLqTKL/HWVgyszLHel+liuYvAgLaIuqlFquCodOCTG98ZHKddpN6at/sXZ
+/8tw8chf//P/3hD4lqXw/27h3/21xagpvJY/nXL8H+Vrz+C9/9RvWbNz6B+//Q3/9k8NP9B78dy
bAC7tlDJ5v0/DURSfOneCQlTHJ6ikBOh/J8NRB3YOERuS3UE/Rd+nx5MhWzP/8//ENY/VEeqgD5N
wIe6IeW/00DUrwaaBssZTDrNTjQrhqpeQ5nHuIkio1OSueaYZ8s1zX2LmGQ/iHrcCsJVNrJC196Z
VEBbP/AnVTW5NJVW3yIuQOg8Kj+9bsq1rDV4zohvh1FZSz+ojoNnBMeS4DXEHsarqo3TNOdV6z6o
/YPq0ALoZAIPC2RlQ4/lJiT37Ybjx48IgdUKzVG/pFSdLQnkvbMLs/ui0aVdSXYu3xyQuwXJXVV1
aK6/t7mycoyzIs1T1G8oQQai70BxgKnA+56vyok0C3pcbNMgOhCMmcEEIY9NClLkEJzSeiIltcLP
SS04hO8Ckbvq2vKgVzSfCs8ZjgEnNyrcX8FOr1qZ02VLEPSMTUFTUTOulEboQ4sxCrwMJdVwA98Y
RUiQbHvSlRd6hHzKMthTwigOvmhmMkx/7TTzuQYdVPqZ4KppXl8I0r90BetQychnCDhDDbqx6txo
IbBgobjUm5uw29ShufzlZfqbvvEVe/LygbqpIqjSQbuq1x8YCVzz0sf1WuSUPFtloRUnX0A6zQ03
/YIgKz5/OxMfiRA0PC3HQsX1+2AwexunQminrEa9v1OTISNCbDi58DFnRoT4FEBrOzln1SfDUMBs
mDO9bq0DzotvTSjUO7Zgm0rRcXzk06kjyYMvxuvn5y6loTN9CA2qnzapDX7tyqIvca3aRWBU53m4
tZTC2lsJmWXkMM0TfSLje8Ut7fTwKx7+lcSA54CwQGP/P3WFLd2++uA2VxsHakU6Rz2sGf2LQ+rp
Yw1d6FEaCJL1xjgK+7uXK8aDI5wXF5kVxpOGFd7IYsgw0CA4Qkery7824GLuiUR49KovNHh/8whx
pqE/tQhTYOG8luA5yDd8di/kjoyA+h3qxAfejHenlLBlHBL2xOCoJyJ/FStZB4RanhoFH2SJhHgv
0s5ZJZkr7uv33MwegQPZXyzp2qf7aGi6ITSNbwdSlUH9+wOMDIHeV1Cb9fQGGDD7aC3OCdSSaLoJ
VgNrxtu19uhxLfkC71nAUQcB9VOqDBDQOlHdGtM/Mqpr1GYIHoM9AsQybfpt0k2GiDyK13VJ5clU
/GXbJeghh+GNqjsNgCSSKyNijwgxptgDBftCYHERcfwiGtBI2DCwvUsGialKVpPfv11mqbmDb5Hi
9dT86x/QEVY/I7dbeHmFZF3depGo3huNkqAfnQMzeU4LV3kMh+qLmAFd55OursSEAs1ARfomtet5
Q8uDPAmETZm9Z91AT439wsEGrj4ybeKUbnTStzPlYClmfQgdakZVfHfhlQCOJXgUcbMb6RHnWLke
UPJ86+puMdgxwBe8b4Y1dluYSv6CDeK4yyehOIT2YlV5pCYb7OITvdhIG3GBgwOO+l2C/AGV+jY2
tC9u+uWrXH9Vli8hdEdzIPVerQVDpYaaDp2MCi3YkIEBtqXKv3Etb9wbMAgflKp7r53C2KDoWmUB
5/yOzsjWN0bQnyhO56ruy20JEcywt4MmXKA27nZg23uPqumr67UmvcvV9SICkpQipg0H+5ffBwmm
gWRk0aAEi3k7c3IoW1F7D2QAa0GQu7dtG6EoTGRI0nP9SCKCu6clIwgbGce1On7rB9f6njXgDyEW
9xw+xGupB/6DQJyNn98GeuLLTTXoOUcjjHsJNR3iAI38psoiC7Wp5d5Jr7zLZSj3TVzLPRbIfApe
9F8yXQ3g8PIEe6kCpopsQI1dWi3t1CNTr/TLlV9AJfUMMmc9A0wNPF53TomKzEccddjvhhHUoJus
0N+WiNqt5zYjKbOp2rdElmLm+rl5qh37Z64qwYNvd+oyjZxtyld/sAlJz9TuwUtta6vqwRcj5fo8
wZJBzAvIK2eaxFk+rs4TVWpmporSc068Epmeo7sw1HPApgWiWfujxQE0hzmX7D2OpHN2RWyKBv1O
xSkvkuA9ThTzPlP0r9D117MGUiATupRqCc2yuLDrvIGBrA+1NwRhWiMRVX3Ghze6yolH1yEBhR1q
UUEDLxtMIomHGzruZdKN7yTO0mlr2h9/3nFcLbHT1bCfYsuBEJ0bdX01uRPWvtZkwZw8KXs1pDDj
Ap+qUbkKR3U7RMobNJh89+cPFdOt/+WlYOvPCY9VwdQwwejsQH5/KUw7iP0cEhyHVuGd3LHtlxbi
oaXmePqTrrSvF5Gwz+F9W6Sktk5/4ItLuNoK/3UJ0wVoxBvZaB1/vwR4CoxUN8dd+CoofUdg5h47
WeizCUQE2TVdEguHRgfWotTQLLUDnNc/X8PVOYRL0A0bwZkwTIM9+fX6UZnwEMMhJ4pc6X66YEBJ
pW9+kqrVf7FPuFqGpw8yUeQZJv9lQ2VcvQn+EIDMLIm38HC6DlH03KjunG4Gdq+6mReqw7ameqOt
d/tvf0HLIp7A5EhPGRjd52/7t05Fc8lchubczcPF5RvGCuQrZ/quX3zU33xH27Ensao2baMvisxf
9uoxVXUE95YP6tSDOFAk/dGEGrMNvBc1ab8ZfaHdFKiaN14cpDN2ljbGOrCJCpTIc6MpmGv8+Iev
5cmWLnB/8maF7RysPCgxaPX+wgBUuSkyxCmgZFBLG8naKQMHSnegn6K4jtYV+YCgTVeeTbmtYws4
eEmA9HoDwNVeemWn74LCIyk2iZa5rmxkbUJxVmn4d5XeL1xfjyj/q/M883S4XdD77ahvYFs3x4h9
xrwvouZU6EzFmkbkUpYp49L1CmTrloH6wjeBztnRm81O6taMUR8qIIu/eKJXZwZGkmHwP5N31lA5
4l+NpLRubTJGiLgIRkebqVV/kiUxz639nNhNuMRV8JWg9PNLYjBi2eBiMWHHdT2GgjH2+9RnEyOK
9kk23VObNE9wb57+PH4+Dx+DssK0mxPCIuDh6ouFQWjkKTiAOahkzjnCePQs8HWQIsZZ7S4Nj5Zt
ld0iucm+mAU+zcDcUls6pkQqLLmzVy8J3W74tpiwKFAS/+woUAnQSkLnN1D8EOi566DbDrX91QR4
tWecHqWlIYNjfXQ0jqxXnwu6nzRyTfCNBw1Zo0S4Z9Fo3ERKnuytGgp8KsEXJRF2jdQvMmQeTruq
+zxes90Uy96vjn9+BuJvbgVrIouQbTPAUHf/Pl+0aaS4dLY82gmAJos8ollvlztVGZDRWvb9EAZ0
btQivvFRYtGSMNvF6AGbzskAXgcAgVceLoKgk6cBUNcuSoDbkF7bbv58oZeQjd/XL4TChgbnySbx
4VOpMtF67KyK7iFbsaJ9k7QlgsWuf8e+jGlSvRVBZ5BRgE/Tj9RqlplJDwB0iiEP3bel77sOJhAE
I6nb7En3zOaD1LJDgL92HSj0qkk2m7Ghb/ijlnMTq423/fM3+Pwec5uRqMMxchy+ytUuOknivHEk
weFFOTyJsd0GFa3R2qqf+GvorYwv5o3PbzE8SKwDpsHpgTLe1WATYWd7LfT1WTT2l7fY5k3+77zF
OAyQB0y1Apvotau3uM5RtEMl9ea0fxFkec3LMLBt6vIyvam8ZSOVdOGpdrRXsep8tQIxOH8fExZF
A2OKS2Rf92mj39W17emCshqrDHSE7ilRg93XX/Hzk2PMGVTIBZUwyQno93ckNs2gqguwGhLc8K4u
NwqEBB+iJr3VdB/69c8/j5TPT46iPOetqTLLbtq+uqWmrwQlvESH3miJsionU8+YpI1ff7Or4hcT
EhOwbVtoKgyULNefVMtkCLIQLgl1CrR9eFsv20GYTXe+j7/6z9/rbz6NDJ2pSo2FhJrb1VwDILoY
3KonpdfE4QdQI6sosQFAsVexXbVfDA7t82xLDUgIjRBOnZntOlWGI2IQGP7EGCEWNu4RCiR0T+dW
DvGS6IjyVFqZWLlpE8JmgZDZB/EPkE23VuWWh0rLqBrI9E6GgsVW5m802w5qnWwyx/NvaP4vANeS
KAg/7j6r6Wv++V59Xhy5Ymr5xKSxTaV9//uYc4eK3PrB5F7VcbFE+wSkJRjbRdz14xaPXYJ7rm9m
ka7fx5b8cqv+d/fOQnTFZl0I89PkoRfjIHyXyaoNG3ctB/XtsmnDltDNQ6dbA36jSVRqD2qkjlvD
hxzeGdGPvKl1dBXEhP/5bnwaOdSECVIkiVpXtc9FtygJ8YRaAKz1rLnlZgSQjCjcO3Iv/Tb84hT7
aUnkcGJYuLA0jTFqGlfDVCHLozX4tFldjkeKCTVLznMO61SPHqBxmeiyiS748xe8bhPoFFZQJ5DO
6ExbIvYGvz/vhqxRBf+NSwqEaXzPurxa8K3Dg5MNHZw4mp7hSAXGbhL/TQNcVIUeK53tfKPJmR+K
lpT5IH0cLHoh2uidsPo6jRus8t63bpKeaM5xzL/qEXxK6Joumr4SU/BlqF4fcvpGr2zLK/DA+Dnk
SqM79UCuNrqegQOryUCx+lyu8hBIGqk7CGEfIoEO5s+37tNsyUWQhYUzjkWV48jVbKmGoc0ZQWdL
7yb+Tej2J0RuoNPhJ32xB7nuYk0PiQ/TIRjhV9I/bYxdzvQZ+SDubGz8Ztt89DXVVA9PtEYPZkxM
ZdEz6dzXUffe+hXedgo4u1ASG+ZU9U0FvYMyD9EG2lj30CKQaPuqnx5zoe09HtSRqQWpXYIUGZnf
DCfTcBZKTopENWQLMHfg0zT11s9ddVdSojL8VJ01dZQ+IDp0VpzTBFIf5It/vsGf8ginYUnHggg2
h/aFeR1VO9RjmRsBkJWhqo0Ve/mKzkO76Dn73lnEtPd5IsjDToeFKyhIcsD1jykxfSnG+ZM2BMe8
dm7+fE2EJV+v/VzUdGxwJAdtdoRXL0zldR2B2UyQTYk5Ic3tuWtbZ2LRxnVp1+hW0/GW8reHJQhp
ByVZcchX7GGbo9aYJ7BcdyasvE3QoNcjaS+7Z779FmA0Q/SorNrQfWmtMkEgkQF2U2GnmeRw31FJ
I+HNcn5Ew6CBjoSUwr6RmLB2Q7wM6TVqBxQEGnDQedoPRm23SVCtsTF9AL7S3PeK8lqjAFhAVTZo
dfjzLmezn3tKtyjNAu0s+6Xbokcnabd0OFicc9InnPxuQBedFkIlXNCF/Dc4O2V0yctwJyocrI91
0HL8rfL0SRK4I+tkWzoobYGXZpN66burt/GtGoEzCKV7k/v1TQK/6tjjmaTwCVA5zaksa7xCmktc
BJ69g56To1Pb6p2l5OVPXDgdPFtr3Dmo2vdJ7q+NKkT/Z6rPbad8a4QITm1RBKex9z5kTFhnNu7i
yGlWEcIdeHZgN7IKFeiIzm5FAJA2J0QJVJCZv3RJY+ySnmTUDjbhzm5hVJRuNSwsvSwPAjCGj238
UWGVh6wBgrsaouHJr2ROS1U71Wn9TjSK+YBnrttpucLrpUt/1kDi2/mmYu5CJ5LojwRp0lQrjpoO
n21Ms5+JV0PSLCr0ohSgbqs8O+hFtddkacykZRo3sZlFBybhfKnH2g0xb8pjkn6zyjFBvi/1GztP
jnYqMW+1sA1c3XUPTm7djkJXbig54LPXMGCIQoWB4dk3oR09hmU2bJrIfm/q0NpCUeLIQhGjp8NH
yGfYkRVn4f2YcmYb2DuebIqzNyyith72rVoeFR/UAl5GfZ3HprWpIBHO1Lb1t5o+GcepfFEbdvV1
4utvYAYQxPsZI7UPsn1eoCYexry903EPuV7QzGVN4k876qh+Glvc6TL8rjtDv5JIFvdlPCxaRfX2
dhMVz2mJJ451JywC68YuEbcKryk3RQzxAAQ1EW5jDFolrs5mkmZ3TmR9WKafneqqC+ZpfVdN7TwI
aB+S6MYbfFsvhrWXTese/oq3EP2DzADqAcOVWzRawEagh472lNXWuLBdwHoRMBKtYr88K74T75Kc
VAevAPa1p9nQIrb22mNSxogiY400JtvxN7opoqPqdOGi6vDU/3ki+rQzcWy6DFSWaZlyQrheAis2
rn3YSGfmIpH3BPv1wi/EEnsQzHByD75Ygj6Xsvm86Vww+bpVmvPT9fxSc3O7Mf/fjJ3XkuNIsm2/
CGbQ4pVaM5myMl9gVV3d0Dogv/6sAGs6a7Kv9dwXGKECgiQQ4e57bdXW6dQ2BjE+gAREuXAp7xAe
7LxEddYUBSAu4+V/GcSAtCzh92hFrx2OVYtcyb//++X/Y2jE6dBHpUAEGolUrv/36biOz93lYbpI
LImrRy4DxiwFJkS1XgWOa+8k6rd/P6Tsfv0+6ONhS8BRw5SZEI6nf01wFnWf1o4PCbEss4ziWQr5
ISwYB7oe5tbXMaTVh/UUDS//ftivXzSHpVdI2p6sI2URXytYYleJJktw2ClD2JW5PPBlf9ztkcPl
3eO/H+wf0XqO5qm6R4KZ3gbpTnkTfv+a00hvm1BF9IGD5NGjkP4UaRNl42024h6C2ew0CG1boJZc
6wahSUUDwvTvJ/H1u5XnYNhE62UxBgGzLwEL/MJafzSyX6/9BAjs2miTpRlqCkX69AS6BNXtvx/z
H13K+aD8uG2b3gohui8/qCguRKEPdCk7heCqH1NRWkDtc/HuWPPKXYZWslEDwyD4GmTUppeSdpI+
/Y+z+NqnlGdBapefLgGnf46Lh7EISgvvsMVoTziAOjWKWkYmVNzUpM1rMLGeUsM2w5YkRcm0icc+
Ood+G2K72T/1ed9uphZJY+H69v8YGH7NsXEcnjckL2Q8QiMg/KW/i5IYO5qC4uN5zF6XbvtgY2pX
1e1z4bpn1Uuqo6llP5tMK14ipBZNvZ/IJ4VUY74pMcXMiqL0t3+/Y1+Hq/NJUREhoRP4t/5jzKTU
WqxUtU+xu4uZcUudwWSp40tSGfEucRB3R8Owoot57b3W+B/PYPlD/PJEIFZNb5DwKtG1r3GFJC7b
CNkOcpqe1HORMToDgmX+jxtv2nOt1n8fSFcpmOP+M9ygOOrLP6KpAf+FxcSBciBhZlweCsd7tB3k
CgnAehX8OiWlqURt4r70ZyjhmxCL3omP/UFl63evaZGMmfbGGacVSIhvhtVNO2C/+7r3JcEpWOR+
Z1xwNqzD6S9Q/bCIqq7aYPVOsJWxJ/JcGKFlWPQ4PsINDaTEIbBgiZKafcH+9U+G0HRf/dBb4cJW
7HJo55iob9vJLNeIwvulJTmlLn/6dTpVF43h25mvddEBNU0RPOya7M9YVzM03T6WX5r3h5YIvF8m
bSWkMBOm79kX/V+KpKaiBP3mR367M9vyqNrjO/S24FTji+pTNBK4VN4ZdoDeXa82BfHIkw2gtQDU
2lEHdQSEiwyTwqKQimaeq/alBe/qZt9KYK+wnr9BQPX2dQwZ2VAiZUui9sLTcp02sGKB01YLK320
ewJKqhEnaGT93QRctpOk2U4yZ4WkzxpUzu1KgLRCkmlNL0bTDXC1wzOYWizg8GBsB9V8RqGvLncg
5ynVA3YbleNz3nobgWmjNjgFziBwcUdkYDag3EYasE2YjFVec9Gb8mWIvbUp2bp6drGQIpggd40J
x7haUngLyeNtJJl3UgekY52jLQUKhgXotiXW3JSAA8PyKYHMAHIuUjzQrHPYv4aS/xsykqXqDyZw
JenANphgx6TswIOsiXYj2U5TVCxCMzQWDnjhQXKGQ0kcDjTE+AIIcSppxH6I33MXUXhgmCM4h8xe
58LfouBAJCZ5xhPCIHRJMI4FsGPs777JSPwmz4NtGgWIJ3QHREJvdIt4ULxTFQZ/MbCgZDov3rtu
xPPV6Iq1EVTvHsBlcyYvg2AeA1T+Y22Hl3baiap/132zOTXwn2rJb54AOVNKcHPc78g+uh0dCVAV
IMYk+VlT/b+oH98I/nerqeIHWQ0gtjpJjAYNXFNnRMgyr8xF6oDcUAvcZrpuWmZpPewiSZ+24PGW
fWEty/yawJbfOhRJrESkvakxCZ7C6c464O9NmKcHKs6shWKgrBm1HUaioEkkA3uSNGzPGA665GMn
gLJHW93KQMHCcxYwPAroFVwof8PnlIEiLjabqFCflKS7oWe82j2d+EKifSWfG4K9vzbMM5CdNRcT
cZNXviR6e6C9IwZzAtT3hAGiFBdt7aREu0W1SA1x2wIPTnUOeTlJDP9hSno4Bm/5Uo9yNBRCuSQx
ohUX2LjuJC9KHcPe5J/s1kn4OObDg1M2f/q53T+lgfnR8xzDvACGed5vOqSaij7ioRrrnPxUr6MY
7LHXCRIlFTR0dAdIgCUhHVplVkJMx2NxpYFQj2eW+kxVl3z1NnzvKmTrwOIowR+XQHmAPkomOzaT
WFBLTnsjie0h6HY9hOGuGNDcHbDuFXj3UHLeMVfrFnUH+x3ISCZZ8J2kwiMgqpBBJrtBEuNJ8SIh
lBR5imvchSXJ8lp7tSVpfpTM+V7S52PuKMrdbmFKMr0rGfVdB63eBltf48S7HEpsTxLJtM8k3T4O
X2NJu9cl976zSZ90xZMmQKG0oPFxHzOWCDrbBaFZ+JGjhBwxmNmoUBIlW792GGEWLZIksPsN+P1A
j+GbUl4wSDL/BKK/6tS3LqX2BqShdZrsxDoJSfOvVa87jBmCRacRP/qgvKAg2MHutH/wOj+Fjeu/
Wjy2VlnsvlkYBvh0zVTpIICmx18V0lUgwV4gkj4DMJG7VSS9B1RC2u+AKIMFKBWqltKqPxlBtigb
zTt20slAQxy7DwjYLwFyQ4eTPgcIuOhWS++DKqSQymrG6mDISSX9ERzplDCooE8q0ykf65JRuBEF
z/MkqDG9HgOsX4cEl/nGB4eeYcWAs6EPnNEj5IBLwzyXURNwnaR/A0+CZG+HSnnjKdtjGxIQVGbO
tEBvNKGCB0SNHYQrfSGiCIcIXgHBWyZdI0zpH+FKJwlPekq00l0CG8/grcBwYpLOE5P0oAgowtQx
pWhmdwrpf6HJiSEnvY1XhjebWQTS1yKSDhefawLphzFvMy+7b5hKpwxyDK+/LfvcZm4brTJGHELU
l1FacHxpZt74y7IC4Ci1m+khx9ujQPizp5MhjvPEy0cB9bbAA2Sap5+r5k85DiLthBkV2paQsV6P
nz2/6VpD9YYAUe10r1yNhW6e5sl9vWt0f2UtTMh5Wf/3Wi3tyYwH+JggJt8n0tkklB4niXQ7KaTv
CW+LfKNJLxTU2nj74rCixNInRTqmZNI7pecNjRsvfioGxiqZbMOXXitCuq7gaOjue+nEYktPlgZz
lrkNV/q12NK5ZZQeLkbz4UIC9p97rbcOKQTRpT8ZzsGRVjJOw38bhsJrNfJ2MYXWLublYWToiKzU
YDfPGpVyM/LAvNkQ+G5VQAGF3JvqkGg3RRmD9WzKv0Hao/LaP2dVNTzGk1udm7B67CsjfFLJdjwl
Q0QCMPaifSgdbihpGc957jzUs2GO70fRcsSNdTdvHFulBXS5pbSNXedGqBFNlgABDfon3U3yJl70
vxzp2ROAKaASps6f7EzNt6HigFOT1aJlawer2q7Lj6nLdq4WYC+RBS8EeLI3Gy9ZCl6FexrQfZ4A
OOIMpAzBqxWFP+ZmcUxdeYE1freqbFq2lpM8RIMO1SPW3W3hmMlj5DR4EBlF/tPWD3PzcaXim5BN
1pPVNTBs9E6gOnS1C+9/ItBDqr6bXgOshtPmEXtrqJJ5U33V513e1Wcoi+ORXl+4CaNCvFCsc79C
z+2XdlWUPyYPX+8a8fWDTzdlpyVKvkuSmh9MVYVL6pSb5zZvwDXUwyIu6Sv60nsKeERPXYZNRWms
5i++o2irXDTqdl6rYDG5iaMoQG3Fxhm6ga1pYLE6r3VyU91TxSOW876D1pjHoear9lQ7e+kN3vZ+
NL7PKwXymYdAyw7zngRauideCUh3aXae1O7LOA7+07z11La7zvHi29ySaeiYaGLXOK+rupieDU4Q
p3k/QLdYiUyKf7+AyNGaVRPjWnw/iarFkWsw6s28cRo19TZgKPfrAsDQ7tvU05bzxjbufEfVN6jz
lKdlJNFwLuP6Z2HnJvW5Rrt2Zi+0UARAwaT12jwhg5Jhi46lbDHg4/zbNlYSOgn0Ija/L1WKW1yX
zXHe5bOFeQu6nHi7xTp96/tqpVA2fYLfwOdB7x/nHX9rtcooulPI04D54VTMweOo/2hOruoGG6fZ
xoT6ysE+r2Oe/W3nyAjqXZ7z/cm9Ptd+nui8Yp58XkueogV0iJrL7vOv5u8n87n155pemy5tgdtm
gwddFOvVfja7d8rKOPez3V7nUoCCcjDaKqUTgnEzKE8T9bnxmqHeCro8qOWAazVO1Y+rz71VPyqX
TZPl69/WzKtb3dh6Va0d7k1UjmHvda08YWclgRTy0PN22AVoqwZNBRxladn32fa8jTIF715d8zrA
EaXeYhbdnnQqeO6zio+L/VRZ3bJTqwvFfcMps5r6Vsq8OB3qKwXcdNLHSoAHJMLgTxWYIKqTb/Nm
cWDcciSep45EWLisKvvRhY5xvM9iMP1cKZ5+nHeYm4zj+gVw93C8N+mr+qsTEmefW5snQR5+E4Oa
/WrD6Lt3lLDhfYv7aSX2R6DZ7uF+FC+ufwRtaRzuTdZZ8NMv6vHXbDW0f9L/Er82Jk0Z0EWs6Lv+
fZleaWAE7ZDj+HVSaUealBjz/vOs0K1CuiD6CyRM3oshZDSLkA6TJXmn5g2JChRQEKJ+fz8xTRkr
gvZZ/Wsf4llQHVo3+61dBaY9AdI4ui+bb5RdTYx8iH/vPttOIcgu0sk1d/e2O0NyM/JO3ZHmJcPY
wqFkbMC46X5+VkbSCNQGKqH5fGODjGI+Ktm9zfs3KCqSpW4X/WqTETSgPwrjt5/XbTAWXdo9vOf7
cWyrTpbu1Gvbz3NrHR2muyHgm8+/gj6lx58ljdhW87ER/OGdZNVQ3OU9nydDkLTLXm/S7f38Ep2I
xKgE4ZZx369tSIzyvhoTvPPmdiHmaUtXlNav+SYcTOTPnUaXUN4DrCMcynj7YXNvs1UzSjWhIWO2
8p/vKFAxFUKXXG5+nZtrwK62JItNHhfxrjUI9aEVbgPPx2i3wlznGuCZUMCbK+v2NtWWuGiM8ue5
bhT1duyobEcl7J/1ut/aNtLkpecb3tn871nG/FsvcnD+GLLmNlpkQ1Vv3JLG7cLlPCu3uO/f/2ft
fTbpLPeMbfl23hXBdHObFwV8E59NzosiFqnuBJ7AS7WVrXb1zSNUe2ZYulXk0eft88yJLkbubOa2
fLyG4GYKQzfhMqfuWVj6vd1BGZpbXHXuWbY7H33ef17kR+ZvR/97x3mfeasucJyz3OpzUSab/3vH
+/LeDElXBe0KcNhW03jzuFFd3hqrcy+aiFefi7zaVy9D/N1zIrIMfX8jp9PfikCZLoMi1oVVaMcw
xdFIXjbmMdmlDAQafhgIfe+m26pWBe1y5+UVWjzcFtmU5fv5bN3Rtc84rf92TVo72uei8v7zrVTw
7eUWv74kOav6ym+3qst8i8yp8utb7eUWcna+c35Q/+WbbXruAFn4PXAXktb6Blyri6FEaN/w1f5O
paeBe+C7PwTRPg6naR1nroOBXHbOJt24FHF0FTxHT66pQEjFKRpPRuGtMx+htlmqtwH7AdD8U4/M
CHGglQjlfdBhidGPV06oWNInoIuPoYavktVM+jltQ38FNCA+lLodvYUgEg1RBh960tubgSrU7Tyr
YEXULHWCYt8yc8j2apOQ5Hd7/50SsRMlC8Vz72JhEkemsYQdF1xjhwSs1eWQX4apBtxVdFdnoGM/
n1MbkIOMxBCcczdJnghMPBpha22iGOcTMYAu6EB1vroahAkVd+SHLsjy7SCSeN9m2bQa1XI44cKD
x30vP87zjCl/fTL09E3YAgLV34vmT1FdyXG73GPezWgsVDchmIF7W2Srh9Nv+8wHSHDkO1Eg9rn8
3sw8/7nHPFtV0LzMQWVAMR/qc5/5ePejmLmXb+NU//jc+evWn23rSkmws0sPn5c471Z5MRf/eSkZ
PLalG2jx6rfb8uXw89ZK6zR7uHi7z31/Xby8V5+nNK+uageSq+JufzvBz03u+8EbTdamOTj3OzQf
87753MRv5zCN7rHvD78t+fu7+3rS5WACyqpMH2jQP0/rt2PkJRRYdxx+/uNy/v4u563zqLb3RfJa
dxEEz7F412qdXqBaiYcszrJdN47j3q5S+MJmSw/VNp3XMld+iHbs/uICC7sx/wwjPKQhqekvUdHn
a8ao6jmPmupQ+kR4B9cUVF1pqLT0ov+YcNYA19QD3ou3IPzM70Yv/3aeKR5Nl2IdJAbx0TNL8zQZ
qbluq3p6zgf61UFriJ+CVF8nDx6G4asbduE3jzA2PP6xxQAnwLWWetUdYYDuOq+YN2HQ8/LrjKXK
02x+WjmeXYblQ9aKRnM9RoF5mg/cJ5G3sYa+fZxPaz5BYYcEfjlmPMagT+3uQyHhuTSFELf5EtFO
V4f5su0JJmKXdMZLRlJi4VB59CfGVeoYdX/J+wal23kdcxV/ZVAaF/Qn037o/XRXmJp4mG9+4yXF
ezEED/e7ZMYrGzTRH0pIciLTne6pNkSFGVruHZvA9o4OiYpN5+T9U1sjlq6rKfoDiuFqPmP5vZIz
IOvAexFpR1odaqRz98lYDkUKOdHYE8iM9+pYr1U7zy8gDIP95FFLMhktbldJP7y6aoNdawfLH0LK
Nauxkk9qnrF5grGF4vuoW51aLBXfQuvKGEloRXJIwDBa3tOgefX3tIindVNbELLoHCXSl0Pro4oK
Ut6ieWeCJR/7ZoMtkHKweWAfeGF9UDhP+Y7ihpdOg2YW53C0sHKhD9Tl75NTvUcxQ38Bad3p1XRL
0WK6T1IjI+mrN4A4kv4xMsuDalM/NMUAvGMHDpulF6C4as/d+I1qIJ73MSibCvMcDdWad2KExWCs
7rI20V6zxjwMmvESdrTD/yB5or5J8murLZLs6TGvJAUZudz5UCT+sy79nRsj6gnCMhxt0/pVtWqY
2Q4IQG+0d26Ext3tRMQLJXnpgjh4qaG7BNlYPpWD+EPpQMv68D3Peag2vGgNvHQC7OvrsXgS7lhd
EQqNm8BQ2q3pbWv00wE5IaKv73aX5m/5UGkrFET9pYqLZGnpkCU4MWXbNcJ+GJJMXTZtF3y4CFC1
1q+eCwlP0XqnOxhyQjBJW9XwVUyJXjEkcmW0T8RjjfO8hDqwn7kDngX3OeOsQmzRJLrFlBCXXOJc
PO7ruabnszEk7CXtHoSEv7QSA6NJIIwj0TAkpaLYebclMmaCHTNKiIwOTUYpq5I/eB6f23KIz9UI
SVaLkB+l7oQMwYmSN1WnG4BTTrfSy1PW1srJspT+XNjlQH/g2c2Jxpmzmxh68HWZNGBZ6A49QiWL
0GaAUEclX2WqskJyZ+2KuPDe6iS6lb2i3sIcDbpJ+azlF+Oyxp9uP1TTmTQxFQ16hH+Q6JVxYRMI
PacUvItcwfVTHfs/CB278MG1GFYZZUNF4vxotIBoRKUD6Z5wjK0c3dzZDczlwMq0K08JZdVWvrZy
OjV8oHzK9nCkXqoIp249fEMHwKZwbP9HFTvLKqlQhFkJ5W+2MB7cYTABS4+C4Kme37oIGxMz/FmN
eXLJvdheTVqSUWxjJtsgB5kx36KyDMgm6kGxyeTNEgodj7rz02PakZcvSp6+xPM3aS6mR7SQywpI
7TsqcWVhVyTL4CZhhoPf2ZLKJONQJtktyLzyferMahEmUU0EzcxPRl1BSDWLQ1ytAIjXJ+Le64Ga
jk1MVf8e0p11CJIJVjQOY6FfiwdEe+5eLxx7YQl7Y2Rl+kZ/alr1o3lgWOs8OmP4ljDo/fBjbLWI
gZcn47+WEwn9lorC36slNIVV3nUPwVjnh1wtkMxVRbNSMS7Z9C49QkxonZWKY80hia38AF6VavGg
frBb+6QExnDS1WA8we40ju34ovP3vXoVAdUy95xDlRfRFR37utaNFVZRa83KsvdqcCDSFWW+waQ2
exfldOsmQpRTPhY7zWiaXdJ26W5yA/+mEKYuJmDDw1g/z5N0fLYnuoTumDnHMoqNF+oleOwmRNmq
jHsybIYOj0Tw3d1OkEtdIVgtztM0rFp6hgenL40TySa3xXHFBYECLNro/Td+OsF2DIxXBC+8cHIg
ZBQ4EG8rnXZZZ6W5SdvAfDBaSnA1O19HeLZI88/+WA5Kf2zC5D0o7G8lGaDWNqmtJGf3qKtu/BgT
t+Tn/JChI91PZRkeKjuzcQJX7EfyNvQGbJSy3VQ7j7lePun+NF37jtDPqLwnJAaQVBhuUJKDU8Rj
gSfuZMflxkS2vqHTPm0bL8ASu1TVS2cwvMHl54dBgeHSNCfn6jW1sqrzilR1nn+zGgB0PPfJb75V
8t4BcyxXqlZyq6Tz1zyr6BrsWRDMUneflx7PPqt+qEOXmkaSLg9Gol4pISxzePhjGD6TlS5vmTHB
zNb8R94cTzMhuQc4/aj4z6oTi2uY6sMFpjZx4urKuZp7hcfWUcN/Z2OloLTgVpHT8iwAr2lwIDR7
STGoeY9KfvBlXZ1KnL6pYD3HpGqpfLS65yGOnru2ksLN+n203sbYMj/QAGprhDbiYPllQwm1wUOo
dLMDpZ3GWpBdAkraDpuYp/y6shUHLyQmQ5wjBoteo1BfZnZfX6cK+gZwNv3Bb6506bJt4xbS45ka
LUoXn61M9O+GJjqYvAp+1XKWzoeZje0KrInyMBnaprVE/m0sGKIZgZXsqy3XOOEm4btrQtNYjtoF
EYYg18+oa7SzXYTYU1gkXcxMK4+aMEZcOa3we0rGu606Z+24frDGJ5A4UVVahyHVo5XlNREAO98+
EaYgEKURZsz9GhtlzbdXghqkg+UJYxGl6l5MxbhpgDycG1i1j9YAmtoxdP3qRjystbZfBtFYfuBk
bdBhIVdJqPeZm4kWNsyyPar8ZJsLxTz5pNeQnAOHb2ND21tNA/MLH469EUTfKej2nx273MJzUI4E
2MOLS/6UjK8LR9PLlVtcxj55+DFajQmgpaEfyAFJs6zCuGDxZh7n8tWgbY+113Dtrny8OWH+QrD9
EmBoefRLvDB6PaFUPk8ycnD9RjWScdu6evaBHyQeIPkSJ85gM4WAgXHJpRJUiE0PANsMQ+AK9UV1
yvD7wJ+aXl2wa7BjP+G6smucAahBAuhJbyz1UqZHRTRilzv08p0MxGCpWsvawWkxAJW+zE0931BE
UB2SsEh2sSUelQbpeVFp3cVPteIZ52wqvSxnuGa2WSyzQlFx46BGuSiSZBe5ITAMfehwnIdZOsIx
PClk7KvSvACN3ahiopg/8ICCxJBBmtjythgZaAtegyUPLFeQIVNw3IM7DzKwsZER8+zcVPUHBZvw
8Npy2hDB1L+bmfMjjZIrlpzjU4x5mj7kj45PT8EN62atmUHxGIO022DKo+H4IaiBMfHE7ZX00IAh
6fERO1p4NawH3+6PMaHgTeFF392yK85ZnHiYxoCPNaZ81SudcigVqLATcLt8YQemRTJqtJct1Sag
k53m2tRlvWra0FmF7QCkfuhjwgFGhxMqtS2260MV7zz1p9sR4bZzG8YyURtTr+2TCvBqnQrFexi9
fdxMwxNmFeD4J2qH+3I0lgF83lWNEOMadtH3ojHMfSfgZJhe1+Mg57jLrq6NbUGxUjGG1smn8G4R
1GZ7rgqYv1k0TMfa9w0ezSMeAjj4PvgJQMAkDIqF04x0ruTTKY0VYykqw7eXdEK91RiSs5o0u36C
f39R+jwgrJLK6lVSZ5rK8ABL4etIJ/AJE+51r2busz0YG2IN7UrvSWCP9FT2MMSStRZP3vvo5bdc
R6vuKPZ4pmajWpi1FUo0aPCAYvNadpp+NSfVXca8VJEcTH/aOTEcxxmhYvt8Hc2UrsUmKOrhPPjo
vYzCn7ZZ+YB29ZDr6a6TTmJCJ8M8UcW5qRUzOfJF67gAFftRHX7EXiEehFr0ZyhFF755euPA1T5I
AN2oZh2/h2ZLlXd5TtQgPiOuNW+t3jrLKXKp9apT/ajU7waP3nd9WXg2MFcQisuqB2NfOnryQSyO
k6+rC4Jtf617r37vlT+sKEKp6LTjJrWxdqXoX6c6mfd00uEfhagaDn3aYW3SakCscEA+6ArlKRZB
vTMljx9d61Wv9EbQR0de8KCIkFGGNuEVP1C1gM8uLngHSq6NFy/SamIWJDg0dBpOYj5SBifcVcLY
DeyvsR+6MDXWAElsChBM6ufM9oAstj0MfcgYQH7KwV3RJVFl03CvVkVedYdJrlageR8+ZxMSPVve
/BuvTvqDTx/lt8nnMpxBsHW3Wwf7TNEfejKu0pZI68lD2BSuiHpjD37PACRTd4bt2wd4H8oqzgfl
YeyDaR2llnONtQ6Oq/1ghr6CG4S6U3r01ZMtLjkF/kGhaUeNIqqVWoIzRhFIgGJQ1208YZvZ9DUj
WGyCiygdl2EwshnUuZOnnqpaN7epGR5qNG6XnP8iVjowzJvmgcrB7px2jNHcLGu3MU4sEG2koDdW
7FdQcaiRDB1LgSk+myXVa7EoAD1UFERlkPaOQQXY18hl+NKizj71L6Ez+h9avlc6IzrpwsFSMp3G
dWoONysf4l3luu0JOZyL3Yz8OE/iqOo2FrkxmTyFVC3T02V7QudGT6NMg/Y0z6cUl6SlYe8qFJ2s
MHzAtkb3Zx3VzBZmxnu6J4aEY1qDNi4WJ3zoxWmenSdU2JcrRTXFUhu8re6peDDZGYRhOQmank9h
04tFFmAXM6nlRHmd7FMBrFviMu3DIh9bcV/oZxVyUTGuMySJALOTcW8kVD8aJQi3RdwP1tnBSdVq
J/8BK6JlaTHGFpVqHAE6GMf5E87j+aaI47/mOc/JzF/L5WZft/17mU4XCPcSOZ946tF323Ln5xry
nS+78FL9l2bqkJOPtb5c3Hf+/z38fPpz055A/xUpyf7LcefZL8vmHXJLdkHmNWZle9IxW8Oi+D9n
Oa/47er+X+18NouH83LQDdgDfzfwpal529+O6aZgBPse+X055lfskYwfphL3C81Mq5tVBIzHMnvE
fmhMPzRfIUlYGz9ESfk51MP4QqVWz5gdLu28qx7+pFZd+UjyHCcwqiGPDC/Vhz4hTjVvEArvmATC
e21NB2aJHpo7xfWSZ98rP+YN6KcGC/6U6VMxqg13sZ82g6iUN0Ltu3kLjbgA/O/Quk447ND3pbh8
ypzkh4OpvO8iNYtQjOYgkE9JXPiXkmrP+9kF2E+k0xS+EyeKN67Whwc/7PPH3DGIFMhLrzKBS0SR
vJiZmew0OzC2Vla6L1rUPswbuA2oljCqh5vw/OFgjpnBC9923ic6nvO90dthWuJmWV0woK3OoUIP
cd41Tp55+JSYP+XJWlRde2xjQoA45Vj3gwMFPgQqIXvGVwzjCI3uJtLZT1Ee/ZhbMNTqzywaxZNG
JGqP16GxmejtvzkJPzf5vWR1QB2c4yhXCR465n1F6TNjzO8+YyO5QTBSoZkqtX+yktq4wHMT91sD
EGEFN75+r0JeYFOj5QeHv9SNUhP6u3LX1guflDJvXlDqBbsQv4OtsMT0MtT+bW6bgCah6qi0bnpc
NAdlKJx1Mkzju++Hq3kLaOfcpKQbLoFJXTgMsGzFmx6/tGj81nk6QOpA+eZTSLPxilrbhby+XkaR
XKgV9L47EmPGMfRL2tUhpSoV/h1p6H1XHP1gRHb3mruUvzV2UW77IYm/Ud+/njeoSjTDJr+WU2Rz
b8IiM6gbG93viYVTkWHGz1ZLnMJzB6p1+kn7sMV1Xk+ZdrgOVBEfmyaOHzEeICs+7yghzAgg3ZsR
8iNX+4yxgFyhly+p3rYfDrYtG8vt+n061NXzkIYv83qPMlPU68K+5tGknIRGpAwalfe97aCYBb7z
hilPs60zPaRoV9Fe8SPdzxu4NjbROCq4Z3QozkWNcDif7wtfzDX1p/aFiJy1w5/FoN/cZO8Zfc55
Ty8Q7aoduuhkVQMesK7yVGbuJS/r7CnLlfSpmnJIRB7ErXkWtal/FHr5c567T2yGZXE1dcf7XkkY
HQIPwqOqd7jGxrl/y316V6VsM1KaepdEsVi2tfHrEK5CCZVS0tmTWxCjp/BfN8Rqbn1eZvqPbVFH
j/M+Ju466xaflvW8gYMC5tZGf3yespXv0pTC4FqrhiOPC/FW1Dwfhjx96ikoeEQSRHw+E2+lGKNj
nBO9n2ezGHaMBtJ7O8/6Bb3RtOCm1iS/39r80U1E9qo4oX1tbOV9brlrqZQlmwzpW7ZIcUu5akTe
7+d9EqG9ZErVPjQWaCCG0/LpJd4QN5fnvM57KvjYCcFGtrUqM9jwyBBvqWZgVYOBxXFuo7KsbRAX
xVPlj91jSwR63slGQXAMMhN4vdwJy8FpPWmqxs+Dkw06+tqVoE5vXlubVzoi5WuPHei18qePeaOh
JYIOYlRdzbMh7NyVKEIceGUTvp2/CLTqD1Yt6hfYlYt5sW4XOS9qRhrR96jXJ/Le/5mgZ1XPU9tM
ZytyyrWXcR3z2nnF53bzpzHn/47dPM5efzeQagNlHPN8O1K6nMZJuP1t4f1jpRCPK1N9/7mj5DAQ
/oouCcynUyAbTEaMzlF/cUpNV0THrB3XSaahrvncLcyabKeVyfvnmd9bIhZqrdHN0Z37sovVmgCF
41Hcm0EtqS1cvNZWmAStqoBUQiaHqDlOhb5WNO+EhiF6SR9oPVNPtjeGZ0I4Np1v07/UvJH4CeRL
Rr/qB7SlgJ1qf6cN7fhmFvGKuKnzMujBwShKDEhKAdO9TaZFbQXiOk/8vhbX3sTrsm6pyv+yIkl0
baM0lvJ1BXbc1SbmnJbzHgTexXVuymwwOZ2qgpCgPMa8bP6kgWfFU9Okm/7fK0IyL2uIQ3CD/nuF
F8foNOL/o+zMmttGsrT9VybqHj3Yl4npvuC+iOIiWbJ8g5BlF/YtsSSAX/89oHuqbNphfR3lYlAE
yMSSyMxzzrtgInizoRqAt4Wu3y7+/vnrLrlQW8inDqXF6bSun11fxhDrSwuYy/JmQ9yV+BWWjbjd
oIhKm0M90JZ//8r1HVk7xh509VY3G9Qegkflu9XtBq0B96OJitjxx8sO4RYFT03j2k8b/r6IfgpP
pynt5tuG69brgQ+qQ0QnJrjQjz8FAI10SQ3+6O+dr+/qiYBtjMZ4u0GKyTQqCrc3X0hATVCNab99
HuXQpAIrBBDHAHAGy5suPaVPzzKCmJ3aTXyW/tVbSgvPXoxFq0cAd8LVvFz6deOdZKNQBSOUwfvS
FRi8ZdbJ64Jm6RFaYiKUtMvUrbSTDKNu6Zk5HpnEBUupWfIUkBOltbA7yYqnL62U+iT1YWQ/tzoF
uaHSmixPIGE1fs/MThJftyVMsOQkR6q9MlAiWkssthZoJeiYpPuN4x+VgGQhNnLeEba7u5SNaR8p
c3hTa9YxJ13EuQUGvHCcFTxwIMcAhzfUc/zhGNSQJbzYl1Ds+niVQrQ7SsGMzFPUHL3OxBQ2HsQx
zygR+ClqElLWxUrGeX5Mg6ZcyTRPaU2Fbqb08TGvHbFKqyE8wnatV545KPdpVbUraRfePbt0K9LG
zr1MR7lKA826l7HTr7wArEqQxSNbQ/0+aIS6wtmR9LY5aqvUt3p4k66+kl4qeUcd3pBeRG6GnA35
9CdkEoABhT0V37zAAi9X7/3Reb1ucwBJ36UuQ/Yw7YosDeaBitvPr1u11os3pPfMxfWrCJvVK9k6
2eq6tXc9b6GQG1vDZ9d2YSrGOSrI5pQ97fZq79kfiJUhQNUZuvHTnxSKqlki1fHbn4SqE6XNSw9e
Wzkf8ir9E4dZ63DdN6miV6LS+v66LXaap6aMw+N1m6GUlzEs1Y1WRMm6SZ18VZYg8sFA2YzkYY1K
ou1Zw8xH/2xWtHa0SjWKXt/vYORikRRGtweV83+7R0rIWxS3tq7i3l9/5/oSDDiNERVQ4uwrTIKv
+31r7NsrpIM3qgLu+ro7Zse0xbQLm0qpMm5H2R4ihCzmmYyyV2m5lxIhzsciCvtdmarxMpk+rzAO
dhM7/lhPQChOCl6dlzkvWnsJscl61TXTWUpkbbYKQugf7ABZxel7tjHGsJbqHBqCb59VVIRhq/GF
ocxMWL+GOKYwEu5HBGOSrksX0lS9veXI9oS/tgY1TC8/B/F4Ll27+FA4SbexGuBjah4Oz17IWvi6
Q6eJeTmMw30B1/IAm8aa9yIvP+cDKnF5R71HGj1a1R7ZcXT3H6VafLx+sxDYjpVlK89BnqIqkFSM
J27qv9aYLU4/XaKWsZCpJ6n8MOGVIgKvHDblgbpXdbi+S0jr3xmAtH78+Nuff30WVsR0dp7AvJs+
CxSd35jeRX+9q+sRvE7hkY7g81QTGb6Ff2297mdxLmShlfXfn39r56+jqSu9XRkD+ZBIKvzAt83X
w7i+TDv6woeaBf/pu41//cD1Mw01l4VidMq3s7o9lmI0hr2NIMq3nS91rh4HPK/P6vSSaiPldTu7
y/PkK0XaaFVZJoWtqiFPlGIobYAXCNwU0SOikgWikEvyWiQE1Sa4GK3SINU7EOUpYXC5flYikbaI
kXekPqd+QCqll4RhPhQxLTj0nvHFIoY4UVzUN+2YWLhejv6DblVb3MPMdQaeAoBR1CkzP5GLEhLl
Ah2pDxg8Jas+yt+8zHN36hj293mkG9sC62UBIkBNtTtwJaSDSht8nxUVEoYsVnAFNr2LhmjlU8eS
KBHoco5GITdtVO2lgm5/mHTDOcBrJhj1/gTfC+Fmy74EkaZT9cLzGj8LgG0V1cW0zTAGrpplllQa
wymSBjFGHWtfaeO14VfFEkO7ZNlGJf4yqtI/yE4Z7pHSPCgtCfVmGORFM85Rmr30rRkeFc8rn9oG
d80hjy7Xv6JwrfwZDsI81drQn0d3SE9a9TVGnfAg0vBRDpaCXRcm03mDLWgSeNpL0PW7rJ9gZ3Yg
troCxtSsgnrhBGDMVU5vSRJgFqpuf7q+NGQ47mG13oe9Vbw4hfUEiGBWskbX49o61qwmQdo67g7/
QLmkAjZsRr80P2r2uEJA86nqQTiSBY98VpF+gg8u+iXbpJL2krl2F1JF3EMpKQpIO527LKGjzKRS
+rNCQxSWnKS5SVymhpC1AEG7GJGKgE+WVnDmGuMlRDVoYVokUMtqKmEDl4DvRpWndBGPsqCEvoGR
PxhaFH9w2kfPtJP7OHSaXZ+THSqy5J65de0mSnhfelZ8UZXyQ4Gp510VHav+IXS66CMsYoRW611v
QQxoismvzEbee8okanJE7lma1Z3qrvIgLrHuilWcB4+UC4NDGnJeDfW7p4Roau+OBYqvnge3FAOm
BdGisrb6rFrkSV2fM/KfG9H6Jfx/eGttOzhzswVBWzMn+zJS7+rakDg6t/0z7l0rlCLmnhkEX80s
/ap5o4YouWLPvXiBQGB6lw0OhnQUybddhRVhBUxs2ZL5WF7FpzLyDRB1LmIqQmdk7zM8Ls9V0ywj
v+gu0ydpy6OnWu1LTFL+oJC6mkVDq6ysxPokS029S8vShMs1U0LgJWVWIrcZsGJ3SotfCRWXURB3
bg1W49GguKxGQ/HZDaQ961AZ2JVu/eQpSXFfN4CI6sKHgYzz2ELqpG4MhRi674KL5jjZzgmdem3a
QXhHXcvd+nnTrlH3nNVT9VtIl9HDFvFOwWx57wNemmOy7cxYZbQbEerZJoiqHtkf0h4DZNxXNa2e
RrfvYLF7BgIzubzXcfrWGOB0ZdwkMnVenEi5r6O4i2bq6G/iTts51Dkf6f/FPEfMiEJtkG4io5V3
uZqnm2B6B3kppfYr060SZDsloD4yB7ss7xRZHi01abZ+0coZCC5n0wuC+bSuK/juscS8TWA427b5
vDOj+Eh1BmkMIBGAoGjRHFknqokcd4UfeHOCfiRcKU/50ATWDQA4Vgh6Qv4nGeY1ygMfQkJDs63L
vTGx/SLU/XFWJJHkuKm7M9EsmVVdVm/i3n0ruhzX6IRnRBXVvJl0i/LmRYbVVisqBPOaT3kCTnKw
vO74bZ3cHlsm41NQNdoiw7pk4QmsA5PGq7eBWuK2V+PEFdXy0pV3ZWHHLwABtY1uscK1wEV8guk1
8QltYkXHJc2m6xdsaOw5gIhmzQr7WaM6cKlC52NWQ6lnrdIQ92fqckicAbn5wnr0UxDnWq0+a+qg
7KUJg17PsFswpPJkCzppl5hiDtbyWRlK68mJ9BfLAfypehOWRDEWFriedWeE1kM1gfd9Lz44DgQt
Sqn3rWLe9zLT7zxbWUZDV1MDHvTDAO7bDvVPiGAlq6z1260vZTPnMmQbVSao/JZ5uHE0NYKh0Bl3
IrV4yeILcmvhQSCw+JDV+96pu0dNFFs07o05lR+IyaN5vL54WXXnNrq37+0oXkHhRtV+jKqTQgCx
cODHbR2H+NMt/lSK+Evb4V6b+/pnpOL8s43lfLo3lcZ6uL5ETfaM38WdjpcHPEhQYA22lZ8qLXts
1DZa9pHubJEIbpZGGAVr7Sofn7nnnHdbY6jynat28cXUgICHhmu8RJ36RijgfhYyue9dwwe2b/wZ
hGa2QpLUXExGOZdeyb6oNlj1ekKzpDL/UotwWGdSPJKzVUFbhQcVSvaWhXG666ecJBOztkWeERad
V38wRWitrJJnI0zAAxmqpT/5tnFA90L5rDgo9TVBG4EkAt05C8pEAwKjRSckKRqc/kCK1eOicmsd
PicWDvogsrcaJAgCZ97HMu6t5cRydQUVx17RqQNIC5fT/ototWbrtHG1hRO9MUIveTb1EroGQhdL
gJ+rZkJidKEXL8EKoQbR6js9EelhZ9l1vdQpkQLEYipVk+Be5El8x7Cx1RLNBYLrO7ProyQD80M9
SKh8E42DLCJabkQHZa0cszZ0d3YSt4tg8KuHxIo3qfD1sxv39SK0WNiyVD5FsCB3Q23XlPjABwFk
TQ6d2s9b4g0oL/cKGukfC2Py+Uzz5NJFEaJzTbB0SLdtWlhYC8+S8z5xH9LRKu493VtedUhdcsCP
Wi6BtiX+KQT62rYiWrZpuovIT+MQG7xY2iqitvQxEZWzCwxUuMaCLKnfqThZZ5mFrZ9lXKqiT9dB
1dc7twnkBsnvZpaTc5zpUZQ9aV3j7zQVT1kZl9ChcvmGJhBBv/dnq3UkFtNqXXOYS6uVwRZdB4p2
bu0+l+LeiJLiEOrGktqdBIdX5dgoeuNKOvoD6kPBHn5+vHYDRAOSSCPLaA7i1OMJshg6AMhu1JKv
7Up7k8Z4a5LgSReGongbTHFQ6wYeB1DLWYCHzk915u6aqCXLXXfhRtEVhETqOMX1lggvVNVHF6jj
cpJZfOjaneV4O9M1gnNjt+WToWNO4ZLIYDAaFMV+yUzngot1noSfHNCFc4EuxaofygnSq8MBxhMr
LgWQMjcH0FNLuYDKnBy8/FWEefUhNjqBPTO6bNeX0Ky1L5aySfDy5vJYBitWJV+N08PLRNcvYhMI
zPVZvv7ZFcJcIjO3B62cvtS2WFBesh7C0tmNHvpCjVJGs0KJUlKDcEiUts+eO7K1nRTW19qJFilM
pIXS1SULaBUxyMGBHS6/fwPWB6hRv8aXoIZXxUsqcQfOSepDWHPHaVa2ttd3OfqhVkD6IXbCB2PC
vFK5VRYgKEHQVNqjLeWe4MU7JmZ0oZu1y8b3xDlHBXLUW3i0sY/VuAtAo1WyeEEOt954bVFtcfD5
AhA6ujgmBThT1y1uSxNdiH7dexwqwRdlC8ebtEWiJl01mqLCFyN54WTca6MBFldSd48AovluXW1C
Jbt77eIljorNSam5ro1ItEUQwgsuhbqLI9G+DXsxmHLrt+gfjp2h7ROEMdaB8B/MCeArUUjeg96f
d3pb3A3+OMsL23rAibQ/mtawLQc80YIaQAQmtfoBMSiBBZHibCmqNJHnv8aBHiwNZl3E/oR2sijq
zpyglZ9rPz6mmAeuS3rwPEXC6thUjzYE/1UZlPWqVU0A8dLKF0OkPoZX9w2iFXeBlOqk0mj7e5g8
ykIGjvpCPYyEllc8GW2VrmWiHBp9TJY5vKSXOC2WRK7DW1BJfTYGWHzrfogCTW/FawyH+1kfOskT
jqf9zhEsUzImXl1HNbNhkM2kY33UJQm9lvH8juKafuj7DpQPCOwReMhT1wxIAJaQlDKceBZaZrTb
xAb6hti4wz1Gbyjsmg9tLV9ZVMsjwm7OgjyAu6agtdQbJbkgFeM9JH5INiPIszdygMb99QX92PYO
UXOAakwGiCOV6xp6DWChVNmMagM0LDBheYNSWSJcKMFZ85llyE/YXSsk9XwUwVLnSelMZRW3TbKh
wFn5NZja6cVXHKRxO9Vahl7fPrSYZwiQBPckPKdFlnZwZPzcmII0xqA1S6c0MfcLfbyJCtPYsxyx
ZhipVXsvjYOt4rhEM701+QV3FvVrr2qij3EhWKVVPU7Mhj6sYt1rkO6I8P5xg8P1RSr5xxqHnqUe
CYH+Yzk8B8o0VJjlwfT65GglvrHSm8A5uA2TGYuf8c4sm2LZog4EEtDtFzL3ww9ElR+LRs+XfpZb
cymq8qnG7HDhMenOykZ/GWs/OvrmGB3tNug3chCv0YSVzuOwviuN0psFEtRNUMRT9wPGk9WK3Az5
CDetL+7xdow3SgzIJOjQs6xCzV5Ukqd3qM+G9dAO0Ft0r7LOzPTpom8jcwOZBq8TkqBml58oAQ1n
u8YHxbWBlSW2c0KWZpG2jXLJNW2p1GlxiBnCNTXcsroEKsekszTdXt9bCtou8E/mV6iyWqbK1oy4
qK7FmjG29f48OfUMVoBClQAOGmp+uG9UAzUjI2O2d8bkrhX5tml5oEYAnKtkkrTyg36F3SRkN2MA
8S5fDTyEH0TW4W5sSDjBTGEvUBpCcFQvYLLeggQmombC9sjhjh1yVFUXisXzVmgAAayyF8vCMz5w
QftZVhVYLXWvoFh8VN4i5zhRq3C9rT9UvTFyoBg6Zo5FyRpzontvgPwGWcC7HzGpZ/6e5FebErep
JM8g5ObDCQDCtpisv1o9AwU+oaIpkM3rENpMaQbaZ+IqZrCifYEc8iVoQEtXiWBJaxJDZLG4VKrq
b0nt3fe5lKjBIFSrwImYmSwb9hmEv0irQQ0E/QEfE/+Cyvdq8Hrli9y34XDC6Fs8IW6NLhqG1UYX
VI9KKP2TUYwPlC/iZUdu+D4e1n0RtsiPRvKcqZn1ooxDiXMlmN9EzcUq70R7h8SxvehjCuXeI1YW
3lHF23iW4v58ZvbBH10LUErLZ0PLqCP1rsJ+3nF2Nasrxp50uBgdNVZVyZB69nWgjc5oPVYlixKc
uxnklcGY9bHVL0CTGetWbYuT4+tvfSqHj7Eebd0k7UCaxcPHCAtFVCpDZCRtIo4rOnM0QYYjp4ly
D0XNroq+RmGTfEyU2F/BClURPfSKeWGJGq24DgIfCSNYULl1YdIITvCG1mZOwNFr7Uvod9CzuheA
5kRIhfLZRKRg4fl+sbJ0+C6R9QmTSmeruao1azVTfRAkaxCe6SeROSEQMawwvC9gP2E70qxRUv0i
TBE9G5Icdds+F+2kehYD5o/rsH12td5d57hso72nJHMQzvamUVw8QmBtrFvavOThmWGAsrNXr1Wt
GI91ZT7WLFRw4R4+kYbZy8JZOH5R7RWLPJIWkRWUvfp8FfUWIVoKo4HheW8XeyUq7EWqKcG+H3V1
ZipBvKqp/h9l0iAn21XTsOq+TRL9Tll6X2vXmY3pW1r14STCHD5kHUOzJwaIHIG619sHxykQtR06
lLmnYZbAmoRS1b7IUm1OgRH9Oer2IuufQof8YOaEzTm1oPi3I+zbpkGaSEvbdYVn6tKlErYs/YT8
n5u5l2zIyoXoQDgVbZKvEJagVqNUMCbG7mh5sbaxh6Qn9PY+2G1FLaG11ona67tyHJ/hzkLTRkBm
HxjVk8KsMM9ckBSFOyjHuHbNXe1q4xz96EWS2OR2lM6aF7X5lEQZ4I0Y52pTPrnI6HxWGv3QCfcU
lNV1PRrtelPbtE4f7K8vhiOAL3nlXW4J897Qo6+9rASS4/iBA92jRlOaewzAy9P1RSNba+hKee/4
QJacwF2hmucfhKJWaz+EpGCXpnLyQfqsKfy0SPwt9CZsX5omnXsCSSTlyVEH+8GLxuQxj3ZGMr42
QWgwdxvkoqvolFVhsYRWUp8SR34MWiNaNUrbzgE3jUfWWvtKCGeRwXwaAQedhtDoT9L/3FttC42F
aUgzwBURCSNJXHCVZVWurvmWKBdU+6a6nxIzdMKcieZagLiBsOPsELZ+jXZVPO4j2z5mSGpAO8mo
KKft9ro6pnscksZo9rnRoMMIX4ogqiCVXUdvdm/bm2IS5RsgFhlt+Tkjg7wQTaUxKinlPEHdRozR
WoELwRLOWlc4M0PUkdZdbpCOtJ0sXzmxLe9MuSotVhlC1RHJGeJlKlJ/Tq7WuXhhAm6CchJQdvJX
6oCBcorFIYZXGSFRru6VON9IG26VZRyQENIQpnPiPZppxHO9+6IqnHHS26sRUP6K4Dq500mES52H
EMKCvww443NLCXQerUZDuDzzjfUohf3c6x7yAikzSTZC0w/w+ESh4SWwOZKUIGBrN0husaJewab0
N50l7uGJ5w/pgFSf3sEdyYvhM4tzmBledUiiig6LqSQ1nvqhLkLzlRIEMjEAFFB/ib7CvvChyqgh
OmATZqj1vUfUwGCJsQypVD37HDXiiEZr+WcIzFgXfnAGgx0vsqRc6kJpXnPSyXNCsfhU+w52XpV7
0quH0eshidSOeakcCjrw/CrF8jeFlr66GRwxBUjdJXhoJ1nv2g/buwptyS0AXnMFJR/Im1KweGxN
5FcAumFF8SRz+FtD104YPDWfeQkS4LVIvqSh8TkyIuMujJCid2rmbUf41ca1w3HhenWy8jSKHaz+
kQYyyPaY+YduAhA5bq1tWXKhb+/ru1wO1RvOu18MNJhecqdyZtBPi3nq+2Idizo6+GMCNw9KRGeG
zjJDDQXNq3Y2FZTnpmp7lE2ld2eFNdAR4Pe1p8zVUOiQEEW/QnRLxz3U6IEvImaH9Yh1CjtFrCOy
OjMigMa04BO4bgeouxIYFDeRIKGC0LXeKtwv4gC3DeqdIGs0ays0imb+vi4ib1fUTbC/vljohayp
2YWHssupezaDtx+i0ttr07u6HcHECS1fMZzrs7J/HpEJ2HVg9Jg0jeAxLcAsqxnWmuDo+wvK1/A8
TMF6JmndjVskwx69YnOhaxnrZgU8jBmb6V3j9m9BDXvG90xYsxTkx4YOkoK8p/jjNfUSD7QRfpCN
vk9kHkHMhBA2kiUUjn3r9WD3M+1U9168tQcQ64DRwvvEUlKyO85er7yBMqNdLFyjd1Y4qxdLwUJg
rggGTV1vjZ3J6rVSeOrzGu2CwDENKpT1J73N9nFtBA9WDICtdVJlOTQhJX9fG1aAwC0UteGZsoJF
2hOjRjI6WrSM83ZuuawAGWWaS0IstQ07/wPwb3pmmTtwCdUvo3SwFKOsaqmIYYyqQDoqqyhWxEW/
5pS+GsK5K2XDVBtoX+sGkcA4zfuNWs+pQNFvIl1DdgfGleq8JEGu7NG82nYBhIq+4rGmcNQtuyyY
nsUpHA25eS2Cgq4wV3YdfjXVBhWzYgCNAEvoHeOHn2W48c40qLWbum05qF3+KIw9qAO6ElaOMvM0
Fsk6I3Edmohge0gvDM03ZeH/fuv/J/hanL5p+9b/+l/+fsObVmAD0dz8+a/HIuPf/07f+WufH7/x
r0P0Joq6+LP57V7rr8X9a/a1vt3ph1+m9X8f3eK1ef3hD+RYo2Y4t1/FcPlat2lzPQrOY9rz/3fj
f329/srjUH795x9vRZs3068FUZH/8e9N2y///EPTsdv47+9//98bpxP45x+71/IX+399rRu+ahn/
4O4YDprakt5z/bF/eIaB1ZTtTHrm0z3LC9GE//zDtP5h6YYFwB6zTOPbl2qmSDbp5j9U00Li3bCR
dubb+h//dzw/3Le/7+N/5W12KiKU3/j2jfcoIlkmJR/NNvBs0G1HnbZ/J6ieklwDVFKajyPpumiI
Nob2FmTtwrCijR05M8sCKLovzRdeo/ixwZWt2nfNpyLbl25HwuJJdyAl5wgcJqvvrt2/j/X7Y7vp
0tOhGWAsiO4nTWnHmXTYvzu0RNXrDosP93FoPsXZ4FOpWJnjJoP3tPh9Szey5v9uycN60MUvTTMn
Fe/vWiLkD7QgoKWQuzLHNIsSaQPAPLXeUeTWb7Tjp5Y4KcT5VfwBbM0xfmxJDF6g1BC6HsdGb8VM
wJdZUAlUNkzw0ThvdA32WonH+50ehuLgQUs8oXnnrI1B6ku1x6y8bJNmbzRxvsgCIocMtNOfyGKq
9ioASoQUeyHXqN0kS5mEYDjzaWXcwtlATNpeQPdKdlTlmwFemS/1d2wYbjwIOD3yZA5dHQ94xILs
m97EKVEW7XTlEd5BOaOnDGG8sTG8q++s/tDUxjvt3XQRl6fGVLE58hwc6ECx33QR6ZTgvVWpnbve
PAgdty2cuE42CU61yN+Rcv/FrcNOj4cStwOEl2/bCkQFBCBQjUdRIjrZu/u8Sy9lziIaOqBZvqOq
fuvjM/UU3IDxRJwupI435o89pTLUDKS6MCixCxaXoxXt8yKIlkTL3s5qqpg1bB1vXRykxczQqaEA
ABcswpMRCQVNt+8GmcPLrDrl2UVW4xhQCf/MUxbNS5CyK33EqoliQLNVhdfsC02aa1BlqHUX9rhA
Kqsn4S6VRdL3pCij0pKXKk+9xwSu5Jb8kL/XNabx/+hBnO4nmigMbiYyB4ih3DwepZOgPafoI9Wm
9AEt762mi09OWOx/38w0GX6nV39thhoaHUa1+c+9ed6lRBi1Yn15RiAOpH0D0tWITbn8fSu3ng3X
Zq6e0jhi4ZCl3zTTEytWPmHgWcUbYl1UzZfazeBDhYV3AuglYPgWyCJ2/hsazS2aq0k3dxWrfM+3
9tY149uBIJWAyYBuaebV7PS78Q0ogw9ITQ/PpGHIMpcojKBCAIst94jU+xh9CAN4Dsar9x7ldnLL
5IXeuRhMlD9dc/QA/jqGm4sReJbfaLlJAb5Iow8p8op7O7W/aFOuOAE5DuoBlEgB9hYT8rFuTsYY
ZHeSav9ODL37zuP1i4GDSeWvo7lOi99dkSA1zaYSUXlG2OXAHKeGn1MFBX2/f6ehq9nzbV9D95DO
xkhEpuqmS2sOioawOeOL44kS1Xlo8fku9DK01zqkNU65UxOAln71bFNORR9RgwxQht47xzFd3p8P
4/pY4eChmzcj8+APvRZjF3jK6nBtCwSec6QClF7DxK98ClGWmiuNf++hkvP7G/+rZ43H2QNMCg4C
l5gfxzF0kAjU+s49iQSqsWcUh05773m+mXa+9W8mVsO2cTs1bqedsrci8BWDejZ6McuwyHJLczYl
/gMfE26H1Fv+ztrk12f1d4tTb/+u/4wD+nHSC7wTirDPXp9dOhtjo99fuZtVyU9ndTMD6B33y5ER
BVSA6t1wRBAndcQ7jfzyQbA0dDss5jbVvemerj60So3TxtlHXRkx5B2Q08lnQP0cheM7bf3ihKYh
V8OSkOcAbsqPF61pKQ5J5BPOfZjNQSUt0T158vsxfaedn/q6qaqI9DB1OlO3c2/aicCdAxEb2pMw
pQrcZbD3aV4R9CfuB2lSU7M7/Ux3CRZdViXvrCV/HvVp3SJpbuiOjcXq7WJSGooGbT30AMaHxqyR
2d5F4kRJtLkVN9tR8c6aV756Rf6IWd3ZyKr3+s1PT4NFwOA4lsrSmbXKT6cfZl1jllV+Vtz2VEXj
S06WO5rQWkFkqctYRfasZbX/+97680BHs0wvpOaYYIhZbnpSyvIIwRJBsyliGwHpEHCdpwnqFNnF
XMcMJcise82ODp4dr4Fcvaap/85B/NTDpmNgbWYY6Lu6zq217SCKNo3iqiBNBxhVMZCNh5G/CVhB
/f5sf9GQqZksIVQwl6p6a0Nb1kEJbKhVzm6FMA1hij/L9Q5KolDem6p+0RS9iLaI9YgebpuSBAqN
IUr/NNrm2lLsfZ7659pBEu8/PiXa4bKx4lR14ssfn86iNHWV7G1wLtI+n0sVR8SGRO3cZ7X2ztX7
afS08Ka2XaJbkwBYVW+aSmunMAvPy065V3yMtOpet5p3VpI3q3XXsFjoEGl5k7Gyy/rlx7Ox0yzs
yrjUTx6av5WdbtWohAOrbpMsOJCEWf/+4v28xJraM23L8wyXGcie7uJ3EwLGSLCOlS47WVF80Goc
L0bKgS2VD6EdyzYDUKTZZwMOro6DwO8b/7mH/Nj2NMZ/1zZ4uVwbXAtqNZXfhdGG1comDluAKrLf
aerWZWu6rjpxHaMK0F56xM3Y2mEAoClWrp6a2KfaYOioCwem94ZgWPUsyxR/uwYUIIooo7J2DEnq
DZU+pEOScInoqr2LkU+6IxGhPrZBYz7+x1cCG2RDdVVojHiu39yFKkh65CUQnisJcdd5koDqb3TK
MBqg4N839YsORnpGVUmd6JrB/z9edC+mUDEEgX8SkVrddb4CTsjxQe8Ytmj2Y1zVKC72tfn5983+
/OjwzJh4IpP44SxvZ5fM8TPEZibx2Cjx93ZoU41QG+v59638tCqwLEsljremjMjkJfvjyVVJ7shW
U9VT5eBfVFn1hpLPHJkdWGZ69c7A84sraZkOJrq27bkeGjY/NqZISx3CwjFOtZW/mbn5BY28cm+P
qD2FklS6hnzTO8u3n1YInN93TRo3XnFegpyMiUTjWTFjdYHK9EGLq6+1nq4LGT2Lptu4cb3snPCd
LO2v2uUBslyXkN4wbzuN7RnAipPeOAkbi7EUgcww7Q9xIRH+tSkb553yUiUhaiPO+E5//WXTQGAN
nlmXksTNVa7GunZDRU2AxRdfPNX9yEqaYmy4Lox+UQj3o9GVL6DJhnfu7i8GJ9c2GBkZE02PDvXj
3cVOxXfDyCzOtmzuCpkuKNWCc+mfft9jf7H8mOJ5Q8OFzrSojd204wsA965XqKexq/ZIG6xj9Y30
0BxM7LGqH0Av4HV/gWuxtiG5mEr3znn+4pFh6Hdw/OQwdO126FFVgfJpXKJ5WQThLAPaWKvxJSia
VZ39x2kSyyKkwueTeF61SLn9eE0tlLJDV8Y6pkC2iSpYf0cBD5XNofzy+6v681KShmCkMdYTHTDq
/NgQGRiIkgDnzvhxL024ETOQx5+MQUXjL23xrhXqJwRcPv6+Vf1X19LUp2nUBorB1fyxWTup3Nyy
+/oMNLDLnnwwRAvWWOrMDvuXsopeMjniaIRAC/r3FopoDiVljyDJ9094ZyKJFzqfimT8E5x/sZC6
CBbk25ZJoq6NDGG49v9xdl49biNrGv5FBJjDLaWWOjfVtrtt3xC2x8OcM3/9PtUL7FoUIcKDA8xg
4AOXKrDqC2+IC2Td+9eqMp7DaHy2aDH9h+NAAY8ngoo/vOPFcRz4zmWbYusJWfFHOsNveTq6Q4iK
riz9vL5cl1+2iLk1k4wKbTs8Z89Xiy423unog7+Oszf6yY0Rfcun2yp875yXpngKGmvjFru8sE0M
NnF6xPTRMojjzgckJIaZnasahkcYLydQshIt1F18OXS3DJvpps+LDf/Ty1uEk0Cxl6o5kQfCyedD
KgVu8XEnmR5+O7/GTNqXzTy4ISCz62v54RN8ViehKq/rBoePy0Q3lvuGQqhVzoPanOhWSgjf1ffd
YL6N2nADwulmAtZKP77+hHzYDoHbx2qeNdcI5BvbTG8s34pptvePEG43ymcre8zVxkFSNVvBWXix
x3WYNvC0M8mjtzmObpE40g2Yw2IHjwP2l572hzpLjXe+pvm2l5P5uLEu4kVcrAuBFfVSm9ucd2qx
AWnuDAq0MN9Dp+ZGQRIiLtJfOWpPrk/JCOi5DOTHOiaadSTN/9t6LbUJJHoI6Sxd161lMG9kRRdp
UFe8vPJH8Blqsmucut4ICi5vnfNRROj1Rxg9NpORdqk2nJymeAmdGrhfcStDKzBHZ+MxXhvKMWXh
DY3csLP8ZOt+DHH2nqKTJkevWel/w9fgOTDNRzPeasmsPIyUISzZwhiavoW8fIBTKwmaXumSUzMB
i6X79a8sT5TEpOB+ggYmleWdolcpmE71oI7lbTBGX+J2q/O1MmNdEScXSTJ6X8vnsdcnKx07cChj
3J9krX/WMuMfSekxWNn0AhcbtTirBHeiHkjV3ZaXAaViYhJVkYt4k5Xf6nGGrkCJNsTnLPxa90Ab
kdjK+ue0+zFXh9CYCKChWpdb5f+VT5Z6u863QphO/XNxSypamRj2ME4ePCH1h0+C8KTPA/cx2Gyv
KYDsyqWO1qUvwXINp61i2+XTbeq2aDjTQuV1WNZdqYOowYzqkTfrYbSPwxYP2AlZI/O306v3Td3/
koZ+d/2WWBvTgezG9SmrNKkXUy7jwbLoznZe2MoR8BTltWgQhkPzpdL1F6tKX2c/3qpsrw5qQr2S
RWOO6Z5/tnkn08Tm6YBsA/ZenTNjp84OsrSR4uxNpTaPaoMRO3674c316a48SuQRtKYVgP46LZ7z
kVUJ4UcYX+kpkrFVSzAj33ea5B/zQWk2hlr5fERQq3H9i9VddhGA8qTInraqVyKf2xkVmlVh897o
UITnoe02gpeVidncTRTQ+IdIb88npmUQ+nUNNRC5m82jjUi5K0HKfLCLqri7voZr1xPlGV0E7vTf
KQedj1U7UoN1sqZ5o6LjpmI0WHK1+M8U9zM4YoRhf8lz87OuRg8qy4OtDp8a5O43Jix2anFj2FQL
bNAWqqPpy6yaZyfpssqYPSdFCQO5etk+WlMfPmKibjxrlOD2qYYM+8bcRRx7PizxO6gLUiONnHCZ
s5iwq7sR4iyfSdZ8kkxYpZU6D3ddYmkvjVOB4kzL7HOXwc1DYTjc9UmBEe7UDhvP+8XxIoIkzOYM
AwbhYVLPNyEYoqyf0lH3jN7R78JJbm/NIOq/lTyz92YFTu/6zC/WezHe4qkd2hoG2CQbiAHOv4Ki
f2h1CMZhqWi7aWx+10O9EbJenGgGNGVCVpXCBt5v4s//eNtNQJhxkFFjKCDiURMCDAwp3p36cmMl
1wcScThQEZuP9Xyg0Ox5AhvJ9pJp/lnGwQtg7bdEgc16fQU/nu2zs/Mxo/8fSGzpHzMaMnwsnDS1
vThU0/SoTFV1crDcuLUrVfmZ9pn5s5Sc4Xepyc0DLYHmAXVAC8ncRHYD5OKPZe3PzxHy8vux1/Bw
yFId/dh22ojcLx5jfifpv8jKQU/RIDj/nW0o+bpalJKXmpF9sMCc3uJsax+uL8fagYK7RQYOHoSq
r/jzP1ZDyoomTweL2K0AuT51iGgiS+dKFoIAdHoxtYq86yOuzov9BTZFVGwsn3comrhPZXF2qpXg
n4pUPyXBuz6EeLmWWwwTGC0wFXCfvXzCpUxJZWdUTRDcU+KigviPXMuPCAbqMJogFxn27WjBlNKl
4ub6yKvLSa9WI2ZzaOYsN61T8PW2jeKUz7iWmwbUDjt+trG2BVsq/ZrN8fbvB9R5wAUeg87VsqKR
kLcowJWm05w2nwcd+RhVGLy31G2wLJAl9eX6eGtLy8apKoQO8aAugobMGhBbCjvb0+T0H2pHr2Yw
wwfKvAyop4u6+JNhmbar45l8feC1leV9AdWHaDP1osVzV+iDkpDjOJ7aB/6hK7L4WSkQO7O7On1M
tPqHP1Rb50js1vIc/Tnm4rYVoLIOYSgipLJ4g6t6FxXyZ2n2N1oul51PPnWEUUkxTJXJLU8NwJO+
pz8YnIxkCCAKZlDxEOY4VmXlwzUuu5uqa2x34k9dpx3zoyr17UNqy1sTvuzGLH7J4nIcQ1OPTLkA
1D6VsWsUzb+xMj3WFfoGo/qKa8mv2p9wRapucmy4Nz7btcdUJ7h1LJ1gmAf1/C4aBpOgJpjA+CAp
AQHX1JA1MZ3fpW2E37upcTYe07XtpQFEfKhqAja1qJbJcp8kmixZXh/BpOyz6GsPk/uG26PcuGUv
Qm3x5hCo0FLX6K4tU8mkSzssBOLwRD75iGfeu2PiP4CiRSmciGrzDeXI79e/l7VrlqKqAM7SdLro
N1VG7RexqkcnyTJf5E57wLT5v2wYXyO4MwHLBIx7vmEw0Ya6LLToVHXBl9ps70M7uwtT5z2wza/X
p7N2NgT0gUycyVAAOB+qquoB7RI/PumD5Lz4mKUg9tNWYOWhwKeG75+uj7d23XDVkHQDJjaB0p6P
l2VJNNAPy70x+DGmzn6EnxDKP3wNNdxy49FYnZtOmUYxEJjiQJ6PZYMswjEIRlvcxnDpJNeQ0dYa
J/s+s9L36/NaO4mW6FEBNeU8LivESW8OVptOwcmX6692iJSO0Tf3iTV/ZrY7jHcOaM1vvFFrR5Gj
T5ZJtC66R+fz6wjsSkzKcq/Qm3vYJHeDUm1B9TbGsBaNKTSai4HCN/SEUmB5Ux4/X964L9b2iQNB
HUbDuNtahqglOByMsuXo1Pud7/qakz+MhYO7XIumWkxt7fpWrV1PdPtpeuGsJG6O82UDVz01XISg
IPtxOtRlNO1GHPRuTbZu4+ZdHUoVeSv1FrDsi5u3nRtgJogrITuEboHdiN5L+d1J4rfrU1r7qiiB
gjHB4lglbz2f0uAnJe3ZJHkt4H6PhnVCHy13ZZQoakQooBvPG8Hm2nFnv8hemBfNn8XEpKm1yiAe
w1Oa11/UeZL3KJC8D3L96qNQpEb2fZjR4PoPszTp/HzU0OBCnc+yoG0yF1k9eFZBhzuCc/yQWY36
TM2jPeLTgPabivTY9UHXDqfDbeUAsYbzs3w8u0rNW14hw7Ml9Ely/S3U8am38hulV7787VB0sBVT
FYAlKBXLRbWpBcIxqnMP9su9JUtenE6f+kxREYKxNmKjy5N5PpbY4D/ykxEpT1TkwwBbKbQR5Tkr
XtEr6nfwxbfKnx/37Hm4x1iwgGAX0Aw1ncXpzBV0cQZCdU9D+baJ3vuwc0MbSaskgHRZu1NpQ4oa
vBr4evmqWW+Nqrw2nX1QhdsHEl8gVyhZ7nTjcR6R+IoQNgtUwQQBhEjJNFVvKZ8qzW9uJhylXDn6
lkb3ioE/OqxNq9yF5PJICbkQYU0AmRBD+FtN+3Maf4FMd4PyyvH6Tl7emsxYJ0wgJNFJlxYzViUD
UW8BYjRT/UhseudIyrfrQ6yElIzhQP0G2afzDIgd/mMHS3VCPJxbGWORim+cziwi0FWsFTfxlGtv
He1JT+rn7kfhJOPPegprLK7q6v36z7i8eWgYAO7j4NoQH5a/gjcozTNm6SmISd33VR8dFQmZ5BnH
p709zFCo5cDcXx/08psUXQraYiK3pgu1uMHHqkmnspJ7r83kb7I9HfvePynI/OHt89fYTToigu2g
M0cHzNJimYtMj5F1UYdTnR8y558eYZm8u7Haw5xi35V/pQ+2cc3pF60thiReJ4mnoS7oc+c7a/Qj
oiTmrHuR0cF2lOLITRtFRsluUqY92l5KAqi4xv1FQuS+qOQZ3qC9M7UXgN2KjAwMOnOuCYh9V5Qo
GLtphI6JaiQ5huLDCH9KxmLQpi86NNZwk8y+DI2tMb81ftF8F5jMR5zc1REBJ2f4ZMNDPpZqghuY
UQ+7KGjVt35wMOLSeHXcevqE+kf0rxxHPdbxXfa9kmp5F9V94CFArv+4vvVr95YlEEfEkDRDl9uh
48jm1IHSnwpHuQfIdVeHxT9Jnf37H4YBaEQ/GfSWvgyLk0lPWK9E9mhA/R7L+Gck9zd1Pm0c5JXZ
gGkC4IjCvkCILu4JPB0ThMCR90zw9vaRHsEO5DYfw41AcWUYCl4mbWreLyrai4dTShrAS7U9e6Ic
RvunAg82gimq4c9szGjl0xR5H4Vz8YSBsD8/u+mUdVFkUIVCsrp7tdUCcimwP2T8VGkfjvkWrGF1
asyNSg0n4iLyMdEknXoE405FOCduM+KPVk7hKwz9jZbv2n1L6EEpiBiL8ZYVmlQNFJ79PDlBjUcM
r1Yf+kZKXHM2gKmbu2YIjqqW/lJw7nUNpTj89YE0AKaSOkFn0zmV5+vKMxkr1WwZIGzGL1IZ3qql
8qvqNuGUl4EdZDnSQHJCQAcXbfVw1NAFH+T8NKRQFtShorQ32vmTURR4q8GDfh6jqL6NzSp7TBpZ
PcxNhA+jhJhClY3DPgqmeN+nsrqTAt5o04+SOwPNWLdO6nkjhll5Zfmt5MgORUEFrvFiTWLJaLth
zk9czwkmCOVLZEcb6f7K+waGS5xlgl0SVvHnf7yyuY2kkiRZ1gkhB1cf6oPm4DYHurpwrJ1lbkEP
V6fEw0ZDGpSwrC+2eU7kNi0QaDtpTuyK8MeujtcP0to5BrlN9dvkECsXJDA9RFbTGP385Dio7iTd
MeLOzh3lqDnfJuoZrPa+0MHFatnGGRb7sYgDDaAs4m2zwMIuK+8oQyU9l0Fyimgc4cEJuah2kRiK
EXpUCfQ23tGV8p9ikBxT+iOgBqKzWMywL/LJiVL1VGadcovBW/Y5VusQlfDeuvN7a6IMj/XLHjOj
+ZjKOpqOAZooSRSpG7fi6qIjFCgborirXmQRgd4hxhypJeXc234IdvwLbSE7ghp6SJzXGRXU1o43
Rl25G3lcVAr1RN8ygej52cUTGo2XqM6QmJYRsUBwa5zDYIejwMbduBwI+K8u+MOiwEiZ1Vpc+lZk
VcmINZaH6bSbdSd1fkeU9/q5XR0DMiY9AG7hiwK5EstlkAjaKCquwa420+9NJd05mOtdH2f5wTMX
TRMVKgEsci4eMJSoS2iPGATnmGztGj3395HcIIPhtMNNo3HP6Xa7+VEuPw2xgopqiiSJ1xPUwPlW
wbhFzkLKQq+kZoVQdrrTrPg9q/1/xhZZbLBh5a6OK0co7euI60CpzVtddYMCjYwSxIUbxoOx1xoT
hx8ty3dRr1oPYJurAypzG72K5SUllgjWMZmcJRBgyx+rSc3o+5Fh4lUlu/2QoaKy0aNb2wSu3Y+e
P2X7ZaYfRDrxCaJeL2rjYhtI56V2rdzd6rIrazMBAizz4jnirlh8IaYTjbLW+oEHMWB+7q3ReCjK
JkMB2tEPpaz3lOMRdy3xy3pVpe+6MZh3hiNqU6Xl3zuz1u0tO8+//PURROlFxLemAGMt3xzq5Eok
Y6Lo4ZzgRfQrNK2Zd4UeeUk3C13ft78fD+EGggoyOL7fxSpMQWjLVRmGXlSFX0tZflDwYIxLfR/q
2lHFJOr6cCuLTlH2/4YzFiVFxAQHgoEJi/nIoAjQGwFOpp2y9c6JS+fP1+bjk9LBTkAeAu+0XMV6
RPgkaJkVtqOI6ah8Nkp5jILo1jKL1JULFGAU8iQ/nZ4qrBp2vjr8+PuZAvQBjyMixotgCvHtWauK
yH9Rc5I5X3sZtWgjBrp45JgmtxU1MeYINmbZbMmqYGhUI7BeZDlQbszKJgZLkuY0dxH2RohpHjut
HZ6QU7YOmJJ90SZTfQyggt9cn+vKJysyZFJkrk0Ih+LP/wiUBtSrWxgS0ovWOYdCVe7NHiRqUsuY
6EknBYuw3fUB1z5eh9AMMDiAFRJ08WL8MWJVS06GgYryMmb9jvLSo15PaGA5yXdZC98JQ/6JEizn
0GYzYhkh7uRuVtpHucMMj72//mNWzjSgAur/RBqAoi4QfkmX92Gehh5UxA6BPnNwu9TaONJiQucn
WrTvhEqHTWx+kYFEAyzxcq4lTLH0T3ERHPtQARbsb1y+K8MAAhIcIpl2O1oW5+saDH5gFJMZeVOi
yM90wce7oNF08lPT/r2xbOrllKAmUOsUp1dgnc7HGroEieu8Ml7GVsv2aaahp++0vqvr3fykSTBB
IpSzc7dSW/lZTkrnRy8juxtiw3pnmehX9gAXXZKD5Mi5U77zWtkoxcuoHyny0LoJN7wrK+3vWM/j
p7lGibIind/PVVXemP40PzfO3O3G3E6P6gQa3kaT7zaKEmsXorz52AF4uEOTgv5RHZPAorB+QIVm
ugkCc/43KdJ4hyxxjBJfGX1WSic61D0a49dXSRGrcLbxtgxBh1cKWrRMMLtYpRLvKa1KQIP1fng3
dPUhGQ9Z/IlqG8TofxtLcU31W4Kil1L/NLQDrfd9Un22sJdIzNtGQS3D1unobSAHLqh3xPFIFnCz
yhx5yKeLsA/kjj/0Qxt7hYNxSFcZqJWFyl2gpdUDNagaLWhzuOnNKX4s7ET5jXhpFu5k37IeK0Xr
DhEeinezj3tVg8L9RlNpeYrBwCDXAcqHdAPhl2W6jhylmif6MD5XfsYoaUtpW0qOJaIPG9tzefMJ
sgPkA41L3qIXd36G8w4DJQdszAui5c6hQxP/aZq6hxm1xcCOjh1WDxtJ6cVtA5oVngPoZUoCQpXp
fMRM4jmoqgHzsVLrbkcUMg7jWGy0eFYOHYkTVWzacgieL9tksVVgWyGX/ksehDHApaNhPjlzDj66
/D6DocgPfx/jMy8+UGJKulWs6eJAzVak6CG6QxQ+Her76MuCktVuOWZfr39RF1uGEh25GJUDmPHU
6BePVQs1IQ+wV0D6MtmXkr0vWsWLO/0YtvG3YQ7MjZBnWVURXwo8Qq5UsFkKMf75hgX42/N9y6ZX
9vqX2HqFnuJCfsMojk90PMAO2ngcL08I1wXwM9VAk0s8GucD1s1Uax2ymjgYpdK+KasS5V1/iwSz
OgoMPmrwnBKqReejOIM0562Uxp5m5DeSjJOuheDjzfW9WlYURS2EXf6/QcSP+OOZB+pqZPkgwWuF
lGij3TtjdlNQ57O2so7VkciV4ZVQM7js1pqYOucAWj1EQD8b0lOZWp9b4wEX8OszuvyyqAJQtyLR
o31B9HY+I+rBbe1b2uRVdbebM/9T0Xc7/OhPCuX9FlaJZoSfBr/bCPPXdoseHM1TkED0ixa71fp9
FwOnnD2aAvs6fLeyvw132ak/B1jsVNdFqp9KwjgG5OPeNtvmoTSqeqPYcPntihoK2C2WTjFolp6v
Xq4UQzJmHG0V0fQySfcUCHEjQFk+OeAHdH2r1o6EwY0EVpcU4kI7A0/E2jcseGxTnYqOylHGAdWS
sZWtlf31oda2RwCLSMIEl22JFehgTuJmx1BWRjHI736GE7C062Nc3kNQ8ohS4SU4qn5RZugno48x
Jh55qLVbvcahO+iOiRWSX2f7eRLsvOsDXgbpnAk4YkIzj8bvRU/bV7NMLVpp9JCq/jfN2+RGdwoM
WVNHfeiSVHogfWpf4iHIdoMjWS6qmlAr5VS+xTWhOLZlZGN1l8wb0cFyIQRvDFiQoHMKAtBysWfD
GqRQVavn0h7S3axWICckwPzqHZ4oWPeZKPtFzeH6Yix3+GNQgNh09wXsZPkBmqZEd87Kq+dp7HbI
kE4uVgTqX27x/w5CLM1p5TtfFlnlXJq1VNKQcJebY9qgRY6d4t0Y4abVBuUrZkwUlrVJ2Rh27U6j
D410GTEDagmLpzvUwWw3NQrPXaZ8lx3Usgxtr+gUiLLwgxjZpi4O4s2xluOf15d1uZfigRB4HpET
KZzqxVuXSfowEZVxxOSmu8XB/VDriCObsyfLqe7KYfxlCvPf1wcVf+l5SM6ghkUmxv+g8C7ucL3D
gAcK4uQp/fAehjH+RXnsxiWd1esDXZSOP6b3x0hi+n+8f+Zs13EaQdsy7NnaO/rgn0bMBW9baoIP
TqXKx3n01X08lm4X6jtQrf7x+k9YnSsfsKA/o2Wz7FI2vTzlQzlN3jhXmHDqT5M5ISvRlBt1xZWN
FJAGxMAo+V2WkR2rKvsgbGYvdqbc7TXjS1mm4Af8bxMi6u5sVY+Bko0bodLK7ESHX1wIRITk7+fr
m80ZSoOSjPlSrU6PwCSrU2A54T0QJ33j6Vr5SLgNRTrAeXVgyp8PNWG4hbxcOXnONJrUkS2vM/RP
KJv+0hMNvWDkH8z4FPZbZK3lxcMROhtXvHJ/HKFaDpUpqbvJm/P+n7pRbltxWK8fkpWXkq4SqDqi
ThG9L5axM82ugJGM8GtpzTeyyTVuzqqNmGgauiUS/BuX6ccV/ecXCB4L5i+iFUQDZEHLMkWWYH8X
hFHnGf30nOX+wUmlnY54ehcEQH3CdG9KVL91nVs2erSC+KOkWQ310ej752SS8Apyun3sx+/XV2K5
2h8/DKCI+kHv4e07X+3ZwLdmkAzFq7RywllULvaloW2pI10U/j6GQVGKKFJIRi7jIF2Jkiwe29nT
/Wo6NkkXfjXD0H6SZgllWhw/d1Oqt58dOZj2ut2XN3LdYE9kUt2+Pt/lZyt+CIxDQgrEaoFxLuJK
qiH0++SpOzllzvNZ/auQnLpSbhdu2USPjd0dA2N6vT7oyiIzlEEhmRT/Utwr9iPwSEmgeZqaag+h
EWpPSm2rW+GLOLWLQ8aDRmNA1BhF8+l8LzGacxrZklov4YMpwgaP5C816ixx9wNbgbqV7kvZ2sG4
3fW2/JdfFOtKrA47zALIC3VrcVsoclWk1ZyCQUm7n0ZUv5Z2/NM3x2Pftb+vr+by4/0YCoELGcAa
ypDLjo7lICM9hJ3uZbPxosXNbRa3BRzZ4jaOi/9wXqgSI74CQ1bIhizOy9yj6hVIdYyXXNp6XRcH
xyYo5K+z0UByBEf9CZPh7JjqZr3VergIRz8mytsiUmIyyuUthamu2Ql0FfF81T9jCh/9VItJcm0Y
/UcMmXDzCvLoae4UilmqghHdVM3HNovSGykCajhO5vgSI+a/v74B4hwtz5kDjVbAJOkBLis6+SRZ
vt4Mmqc7wU6uMSeaTBNTPd36EQ3oK6hzsPEWrY4IN0akAtDCl+UdKxzm1p5J1sxIvW9T/akkJQwK
5V24+4ST8bfvg1h5OoZUyZEZgqS2OM0Dnda57gvVizBPQvPsrpyTnzJ0x3D0v/yHxXTEdUTCQUi4
OGCiBJPgw9B5ToTQPE9Eh5iA0/9SUn0+aFn7JmuJtlEtEz//fAOBQFKK+6jNI9OxyEolP3Lswhzi
U+ePXxy5frEl1ZMzZ+PVW0YQ9Fup+8Nlt+GGCADc+X2EL43V5SZw/CkNd1F0l1LtxnF7b7YorXyK
87de2Tgnl7f7+YiL8DOOuyHMVEbEjN3N6hke4+COcFaH2Wu0dBdWGzf7ykqeTXGxkriGyXhnpOar
VjWv2Lfpn7B9wUvZb7dgC5dvCLkw6gAoUCE/xeN1vphoLpP0KUl50mtDv6mtXroZjFDe+LTNyy+N
Wi2ABaHgAhNteefkpQHnBY/2U6cnycMIzjIc52wfYif3UIdmdKuUKKtPuZTu48lMC7yXguk2HdTp
yxCFSDahpX2QmiF5aJURD2EzxSkFkOCugYBOytEVrwMf+A+zGLqvlSLHmMFF/SthrbMb9MxEfKhE
jNtu250TKPLOj/GKTVpcJPog1Q6Y8vIPqRTAkCjE+q3o7+ZOsw9mTqO77TIMRAYMTZqy24dym7w5
aZT/DkO0tvtK9l/kHsxvQpvgSyRhkSTLmX1TZAbeJpiGP9nTWBzUSNd2tapwoeWV/hwYtXFXhIr6
1R6SCMd4SaYcmrblCf+NdqfHgX6PszzoflmbPuVdqe1SmQqjOtDSnDtrS3zt8vVDEYk+IvA+KNIA
fc/PAdj3qEuTpjxFPYINdYfifaXFXjqUP8AZb0RLSx11sgyIXaLIbZmgc0h3zker+qEccispTuFU
tDemikF0O/nRPg/s307amUcLqvQ+yUZQdiDLjwbw3Be1rdqjDYvwwWyMEptvhIbmrko8cwqsu9Fq
1R+VH6tiC9VdU2Iol0eWfZdOuv4w2k34TOpDzUELy13edZZbB213mGop+Rzq9ryjhYyswpCrR2PI
rI1+4uXyAplEPB4klqiDy4vlzbqgShwnaFhevXFj7RUktdTFR8OZfl2/+C8/aN5QxKSBgaIUwb/P
lxZB73hWSnS0zLjyj8psDRBacXe+Pop2OQwRGVGh0M2jAb3sexlWX5u+ruUnxFFVatFTYO748Fs3
jtGxcQz8fnjq7INf+tk+ISo+hr5a7dDTG48+kOqnMbHaZ8Qz8i/a6DSwwsd6+FIkeZS6RdNFj8B0
Ja8qEgg1bYxnY1HyV/vG587Mk5/AGowbJ1GK26GKerfCM+f3JGrjStTOPwmkHBf1nfJWg7DyLkEl
3GInXk6fuBssPMQzTfSJFxd0ZDRhlJnjfGoV+RvYkafAbjfuzJUhuC1FNARwD5ziYggladTMnhQ0
urEKQTY3OQTWtNFE+4hwzp9srmSQPyICgiG4rAGiu5BMU2bFr+H4IJqnRottkDndFnL6ZNevqfxm
pck+VUvsC+Jb7tT72d/Sirn8NgQ1GQ6fKkKjC3gpvsLpYGqR8aoX6K0P7W04fy/D4UAM8H791F5G
DsR49JHp6RN8XYyE0+1kFcAxTlJd4TgkYUurtj+4hd8KpzvqQf04xfZdlunZRhpzsZfomMASg0VP
DcIE0XT+UaalibpDOJentOoM8qc5f60N6LnXp3cRNTAKbww+5OClbApI56MYqd7rYwZffqqp/any
DeZRL3ZXbiSEa5OB3ElCBuqGJGJxl+HrRjYuCMd+XMiHqK5iD7KzsxVMqvzas6MpZkPXFWwPVfoL
fbEgDjFG1DBGVbXCbdX00DShGw/OZ7qufRs+NkmFpcZdK7VP0KWMyX7KEGIXlWsNQKkavHVKg/7a
uxIUeyULMV05yIAbYEyZNo2T+V2wqnJBnCKnEcqitiG5vXTi/yBpL4LSkqjxDijkofOzH7r1Vphf
5KC4ceJo16E0JwSq8jC/5W9K1Fsz0e7hbvEfwFqtdONSX9tZi2KrSNpUIbh3vrNdmxE79bLj9VNl
3URj1e9tK/GPYdVtEYbXdpeKCo1MgEV08xdD9X4LiQlZC09tkuBO7qrwNlWBglw/qqoAuC13l1r5
h0GMkEhcRgANb7ifNNErbrrEG/i87dUYcy9JzcDDdW++oh/woz6KWDC02+JOw1YZZH2h7nJQ4y+R
NAZfm1GKHiWz9N16nnXQBrLlTq2i3/gBvmrXf/HFLcVxBA/LoadZAulqcR3HObaUWkS5MuzV1m1z
+RUs0G1YwRCQ8LTbuDAuJQ/FcCRvIHAZ9gJQIShlE6+f76W5UPgslE66lZTQfu2H8F+91UO3KDB8
q806vTfwiXnRwnT4hHitvvehg7gDL/C9qbXZQPMh8nG1S7Kv11dk7aSwGnQFeafg1izugdj0y2Ru
RvmUhvkzja/PgHDurg+xtugst4iZaBFfAJ6dJnDyOoltD3HDY+RUR1srgEwStsd8B9fHWpkOTBnk
s4lqgCksyw/goPQ0LTTdE/TaW11t2l0HB2AjlVz5kkH989DSSrBBpC8+r7kv4kIqctuzEiPZ6RXe
URgFmztLmceNoVYnBIybhAvg+wV/K1UrZ7ZShlIAiddIj/a19vf30kdTWCTiQn588RUXVehEmY5E
ldUMMsZZxm9/zm7zaNw4B2urJnRnweUqwnxs8fGh5p3OQYqNQRM16oM0RT3un073lCNTtb9+DFaG
QrLD4QzQI+ZcLzZIH9DyjBVJgyI2/g7qYqTEIB9sdUvFV/zkxQUocFLU70Wnh6b3+ZXeWmYpJ06t
e105gMgK2p3RAdbLsvYwEQrvwjLF6026S1TrPywm/CnSPBT4L+lNQW61eVoVvjfZZnZj99XXtrLt
h86y642RLvp2gLfpg4BPFSVcysfLK0LWCyzUY8sLLMDOe2mkDyKxhadGj3mrZzv4PuIc7NaalXwp
+VOsmMst7rUYZLHSyIdQ5yTCpFi4/BF9mmMUm8emZ/fDY5I3oGcczEuRuJTq/kHvs9NfnyCA66pD
Ygs07UL2qmvL2bSgGnq6gbWoNFZvoaK8dIX9z/Vx1uYFmZFKNR18ZidO8h8drQpjWAlGWnlCEBB9
9MQ2ftFcdoe82TGv1NC3XINWbmOidGDrTI28b9m7nww1k2zfcTzsqNtdLkfRvqxj6512+3jTV8ZW
CHhRduP0gLrjiPLdg4dbfPVKaEp5YMX5SVW/qV35wpdQ5e3LiD+viRqUi5bnzfUlXZ0hooO8NSij
EW2dL2kmzYTlmW8i5F9Ur2NWYLyBOstpbCiOGdm41d5YuWwIKajFU3ogxVtG7D36Of2sJNlJI8xR
hHLJ3Md3oVZ/uj6v1aMCi4IeqMCCLoOXUAv9JEwgcOtK++rEfeumpnYPa/QRRtHTbKRbCIy1AYW5
FrOjOkBp6Xwh4S6VTS3Fjtfp5SNWyM+d7cyu0+n5Tg/xX22sdgPNsrZ19JgEPonLBmmy8xGRDYMJ
7YS25+sTDSnlvUm7xnUk+S5Nu41jsnqvQWUQcmMGc1wGyRI1U0eKdNvrCo9Y86FH18+y9ml3nylv
2fC5RQxEyaYNbMDqFOE6iPIcicCyVmsVUoqxoNJ7czHjDoyXhqLv69E5NnJxe/3ArBxMqoG86AA1
wTwsVzOQfckHUtt6aRMjHYG6E7R2T9KsdOO5XZkTfVMkPkW9m+rj8ouLMV9L/YJnMBUkmBpBQro9
FWgdPxx38PC3WAofvnqL54CmG+A5wA7Mb6kwklptMfj2oHugiKKnygqMkxO32aFUmwaHHSt41Gc5
gs9cBo/lPOU73O8Mtxnq4mFMykOd5LtZ7+Vd5ifpceZth2qRBrh4D/mWdM7KV0QsAt8aohBE1SV5
U5nTpA9NFNM62zg4oXos0/LOwvzRhaN8VONa30o7VtIyCAjUZ8FnIaO7DE+tEfUIXdSDGmcsvwR9
iwhlFWrVK/ewL7laXcK6k5u8ObZ1QBKi0gx8K+va34hd184f6GTKQgJXf4EfyNKoMZqAKEyxrR9G
ovwokuiHVka/rx/ztdNHCARQjLYjqJRFEJYYw5AoTVOcsrbdJ1Z1lDJt3yux5loK3ir/YTARKYvY
kqajmPOf7zX7NnSxqXpZV8Gd7rrh2JRYcoPJb90xpY55fbyV+B/NJSThhL0IdfbFHTyaRWbrtal5
XZNTWo8b/2jKbff31aCzURa9sWSgYtA1ku7VBQyk+jUz3q5PYy1Q/nMaiygAnnlUqVbSYeLUQHz9
H9K+a8dxHOzyhVaAcrhVcCi7yq7U6UboSJEKpCRSFPX0e9QL7Ha5jDLmX2BmCjPT3VSgPn7hBM3S
Hg1h13MzR0A7G3QYNO13aDTceF3XSnB0nqBgDYIH2pKXhzOFcbfCN7mclewBGGmU3Rb1jFDLbT38
DOGiu+2qEtQYEGwwLJlMUfOk3zXAd6XlFJuCTeFcJG037AcoDeVhWQ3//dDDdUFQHMFhdWi92L9+
HZGBsG44e4I8j+D0tGQ+wXbiOfKmG/24a68BNsyYDaHcX5Wh3+7emRgcaJ3dnse4/E3dYRP4Cm2J
erfIIauV+jNLh6WQHrrRor4WAwO0NVe4MzrVl+HaqMGapia0z/Mwb8p+BsJmBA6urUi6LMnTVOtb
Kr5XV0S2iQEHmqnId9/eaUk8U8/OAt1pSA7SFG5a/IdvN16u7KjMoRkzFFMwsxuH+7XnC2vEaEWE
4E4v2/08AhBD9En9CMwtvB59mK9GQC0NGEIu3Hw1UbAv/fg49+2Nha+F2nVuj0EGmgTvwoSox5i3
BqE2Lj3xzZEz+yyqGcNSK+5vfFLXwi0OeswYV9XDd8I1rWjmmTgKaB4W/dHoHR17tsRZtDjObuyE
c+POrgVAdNwBFQBgExCiiwCISh646li755LjvA4g7L3XLdE3UqWrNwXEir+ieXBwXsQnXYLjid6+
czYw4Yg5eWUtEWkNs8eslg698Qiv3hMaguvABmXKZQ2mHWqWJTbtGRjY75IGz3V/i7H7f6g/lynS
SndaiRkInOF6y/+cVHU/OWUTV81Z+BbL2kkkadCTOAs8ZW+t2f8GeH6SD+CbFm3gtxkaXmXeLuYH
d8M5K724PbgTyES8mlLISZEDGrg6E5wlWc86N/UsVG99zb+iA6ByW3luPs6guZsII8LJ53XWGOsV
Yn4/yezCsa8W9Qb+nSKlBL6kfs/nwp7cV2SH3WYWCqpM/rjkNE6aO5B+2hTOZXgDsn1lFnq1EYtF
4YMkfHTBRk6TqhOZDPsqrUUY5gQ3monA8rMIis5ZMHhDAaxCl3ZtFcL5l4EUkFhdaqwmSO256TBi
8HpIuJEvOtRdllTTL2mpAxzTSoiljzPAuiKGn4Ursylsv8cNOmPAI3YpeIJ2WoXxHaDMIm97y87m
pbbStkueWKjPdO6+6J49CSpDGADTKPOn5S5Ipt8GqeY+EpGFMaD5FU78GzSGMGDV8lfTOV+hZgIr
OHiIz1OSZNSH+KaCvQQPBrwyGdSgd9ufTQU0JGZH9+g5H+IQxqNi1JipGtfNGO9PsYitdF6AybVi
PaR9OPTbKbCfBYzpU7OU1WZAFZmCv2i2VuLOeV0SCy2/7qUdlzClOuIZc6AWkJSdewfwCpRNQJlK
RYhXgH3xMAzRd6YrgIPYa9skwb0X2CY1DLpBpmQvMJp55V1iZ+DNOHvaDfcuXKE2NUz79t4wd/mg
ygXdqnnc93P3DU25V6LC5WWxe0A8DH32A3O0RvnA5oU+BUbaezKb+0RYL5brHjRv7zFSGtNx9Hjm
jSZ8FS396rTt+FjOpN06dt0W7UCaJ6eCsFer4/PEGCvm2AFyKqB3TdX+nKHlW2rrcR16FVSbCveN
m4gwCNuXldflSSKjTPPhFpP/ypmEFvgqiuM6ULG7PAWrlpYEMAf/TGYM/tNI1HxfCiGLCspsWTQM
Yz4Fzq2x5ZWjYQW8Az+WoBGDYf/bOFAGFXF4wgbA7ifAbHogz0lasyjYBuwm8+xvg/0i6mCw4iLX
g0AXhIUvAqkTQ4SiX9CvBs93eKhYL85L5cpPNR+rn0b6zkPI1bznIQuK1RZoSMd+8I7d7Ot7Fc0y
t2VU3YHqaorB5XAKshYQG2Vs3elQiF3DB4C35FDlkw7AZYb5S251brtdhhIDllCWGU6L8CiEmfKx
pSZtusDZfJzMXgvf/0bWi2y5ZSBUVMqdHuUUZ+ic/yDgVN/I+98DPDEExpMEp3M1FURn/u1rczFN
TyJBgvPqmSRJdAeezdMIpFzI6WcMxiGGKuJcR3aBoQfLu9o9ScQgx1SFBZT0jcu5tonQBsX0Btn0
qg3w9mrGYGrQR2uDMw2hqYxJsbtNggZQjbop//vhCPYsuoWwuUGu+m6/eqhGetgoQOwYY+Cx9jyA
rf4H0rnw+FwbafgMV+PGt/eDZGMWU5d458UdN9IbcOQkL0vnvny8U95j21dA+z/rrFvpn0M4Ksu4
VhZDXla338ISrWtreaxL9gem4L894YLe3h61ijEUj+qN5UT/favC5gBqFiCuAY97iSBdDEdr3nLr
x8mr/pAR+4Ka/8HnEGOEiG0Bvy2MVi+epa+DoJos0qHNZDIM40dl5f+Dx4gVgL1aVdKh2PP2MYbK
MZaBWuJjxN2iYewRsPUFRwbm/o78ZI89cM9zChFVYKlubMf1Y74IaH/nozGMGZBEXUKxJoys3TK2
rLNTdY/oLvSp0QDGenLHh/a36+lPI/zTbnxuVyLMCo5NwNhEcfqOYGfVfdLXNVkeAWOvodDm/HIo
LT5+qFfXwGQRowA3WDl2b58pOOX9Ynu8ehyqiW4YekaPk0/ml/+/Vdy3q/T2rBtkBpDMLQXEKjYG
+c/HK1wJTWgWrxMN5LnQPrrYG7BBSFwdEfKIjCvKBG10gYY8AAfWEtz4mq4utTJA16Eb2tMXjyyk
0PGE5I91DllHH9F4je8iMPD3uvPtG0tdeTv4bLHnVn8STODWS/kncJgO4OFkhiT6PEngVheUlN68
/fjJXdnab9YI366hewH9rYSWZy/0P42qe3Zx1nJtPvduMGWdNWfQBvzvnSYIamJWinkJnta7/pkd
LzacT8NzLwY3TwSYgE40WDee3rXePmR1Qb0DiCmAqqL39tYANx1Er/CSRFwfy7naMn/eeIM6UwuK
eTF5gOjOKQa4PgVD4M/HjxVTSfzpFzEDesZ+hNoOWVdwiYshvduHCQAVZ+7Y8j6UxPvEOuFmSM5Y
3pT1vbSzIT7Wsn+AqbmCSqEDp8d4+UK0/9uF8eU5Qn626QKUa6GcFCJbEEP5aTl2/A+gSX7ydRGT
TmNy4vrTAr30NOy6Q2chMybNTnfhrlbOYa5icKd8IGsa7YCqrPsmi+mYCwq5Qt8T3iYEG3JbBz2E
uSdD8xY2w9lkrCoL3AfjqPbVVQBYzVX93aX6gZgwOQBZJSY2ZKFb+7njCPi+Ry3ZwnVxvFeTS2FR
6qaS2+5L6Wj7CGHjZpvsAjvlBgMrH3obU/LLPbUm56IF1MpeUKF86UqvTysJrhuQ0mOGebnaCFjc
pX2f11uoIUXLY5SRxcpQkgRdPo3gXtQb9FeGTWwmlsJ8qS9iAR1RBuuMLAbYG9EMEtsHHbdljo7F
iKd4X8E33p7rfBm/+9Y98zIxJU6Tq05YmKap8LM1W5AnDj2RBoCH3tFknnPRRkFmljHZurjBrQtL
7UJ0bpkCi8E/U1cnhU37OgMoscmMm5g0sHmbYSbOcm7GamOFMZyTZbJK39llKpvBZMAVfDPowR+D
GvanNiqgfBGlmynMLV5gwencWZ4/bXtTzlnbJ85Dbxu952Be5q7sTDEnC/wVBxYWuIP2BWB1mfd2
F97bDYMbIHhkBcy/m03cszIHS3zZoGejcwCwEgwDZgMaEMeD5lKeHEWajUZ2kIKgNR4XV9ubUXcs
r1FdPUuD7lXkEyeNJZSihUeXjKAqw6aqg8xbKnqnWwb17pEFGyCI3E0YlzztdMwfmpC4WWxFfU7G
HlgcPvoNtBvb8vvseiKfWQJZvNgMd1XticI1M8mcHgJbfgU8Wd+B741hNRgGVVLmggOvJ0XENoia
1Z4oKEVPLYRrbdQJuTvb/Ya1QBSlQd0DFyi1yWffKgsNku9X2Fu1WYJ5WO528ZAlAwD4ATgoIIGA
ws48lxRkrrsd72P0eD0IVbuW9LKqxkHSIvPIWNhQkFPKKLd5VKYMImG5CtpqA6f6fq8w+k655R1j
ATyqPfDqWQVwGyIUam20schWl4G6g8LsjzJp/Vcn6MJjhFZhCi4W6Au0w+cJwd0UvZwypWryMguN
mS0FLSYPa3t8opr2OYeGXdYBlr+PDRNZgwo4FS5UyWPwWDI1zSbjjTUX7ux3vxRa2HnbVaxwLErT
iMtmS+IOgoxOPBXCW9D8ibl4tXntZAzujoWj5AwxU4jILyKG7aIa63sFINpuJnP1wBBm08Xq4W1O
sRkmaGWnou8SWJxPpKjAbc/7eVqwLQAg1yaqMmBU5E5G9qp9r3lRVcO8bWnl74gDs9m4j+ttzAco
nelyzBm8aPYoCMkTBMPHXdfR3xXUnvPQJF7aDLRBpoeXwQfYuyeTyOxFqixc6r5YbBMVvvT8vAfu
soBVhiz6fsLG8Bq38GJuF5zbJmd10uQDlGp2npRgkcYDz+Az5mbBCI+Jqq680/9Ce2Iqde3BuiBK
Q/mns2/kQ9fOXJxJgNwGMTbFZXUTjAwuOwKWQpI3e8wXUrs8Gvs30Kl5EuvUYvWNNO+duBWSh5Wh
/X9XvDjleSs9B2aA5nHw5LOFHQNYy7ls43Pgl1kdmxdCqkOQ6G0P/ZsoUIjwqM/L8dCXceEhhH18
Ov5Nki4PR0jZwk0A+G2IhF40dCtuqPBpEEGkEci81LfRt3LRfj37SzxjGJn4VoHGD6xkuW1Xh2iO
BlQVqslJ0C57Yg9qEzYzy5KxtxEyefNM+RzBf3WxUsfIFmLG87KHdASc3eCwLh8/vv41nby8/L/o
hDXlBNP0IjGjIVOhsDokTTIM0jk2e0nJBt6SReuSn6Sx/vSk3EKf7ca613JPjJGhJoWxAr7BizTX
jctFQeg4OMul/V1Z3cmy+EPQxDf257WKdUUnow++Sma906J2QwmmXAet3aFylk0M5f4kXWA4RlIv
0T16hRPPVNSWqdLTXMxALdx7s5abCqaHtzx7rt4zqMOJDf8A5IwXWZwledzZoirP1ZhYqVSDtyvF
KqBg37Q5DNdC5PK9enCgQAFrY8xw+V6NVWruoop9TNC9s9PEBmp3cvgD99EYzOdG9sG9S2vr10AD
+SXhVv9tqSb5skDpQKaUGg7eEYMTfTMj2MZlfErmRedQiukKH0arEH+Npy3XTKcdUwuw6WgOwG2w
Ina69C7yFTfsdxZMbmcnroEh7GW3MYbCRM3mDii+o70Mm4pOVpmOZennkJiw9qwVX5qacIwtKx9N
7qZ3dlbPO5LODPjAXAetWFIQbwnLEIgrHKU+3Yzobj9OFfMeSzFHMEleKp23jgp2vaqctOuIdQh9
DQsTy2dnisbQibYVuHsAW2yY4Tr3SpOAKW7CR8sh0x8cxljLEOtG8f1+A2C/gz4DvBNUi95tRtoY
3UBxs30Mqf2AyV02m1OkyOePP+k1Ar599SiyYAqDOgtV/juZWsuz2hKyLzBBB+TkCAykACDHq/FY
LPSe5Vzfqk6uLAj98LW+B2zsPfk1pJMUrjti2uTb1qOPQm9D0RJ7wEykhcan2zzFLAb4qAm7FxsE
uxakwcPg0B/ED/VurKQp6FK1n9qFu0dIWdzyQrl2fSilV3zD2oO4RJoxnKhu1zXqPITsW9gnYBAM
v4ZWbJJkfPr42V85nmC9BERnuFrQA9x5cRxoTqFZ28f2WWn9ANnMp2DUv3lsNmwMaDqG7g+tZdGM
zTmxra9wLT4Bob5LhDmhIfVDc5zzN67ofSRYrwhUP7Sxod93OY93ehBTez23Z/TudhFpviaCfprL
5Rgm+smbYYqwDs1h1KJwQHbjvK8XcgMS8HcCeLEloV4AGUbw0kC2vSyTZ8VgCNXYDk4ZUz4Svxv/
UAe5vt+PagP89AKopoGoczXUL5Be8bLE6fxNT0z8oIOE5u6yAq9cYX2JMPR/xW3qOxrVMmurOWRp
3Uj3YLrE+rxE87RxdeudBh50d4a7cyYnJ5xhhmzmzzbtgk0JjNkeMaaFArGQ+UTL/kvtS+gHaIKU
fHb6RwHlyk1kGrMV81jn0D5MNkIto04nbqnHWDvA8U0Lkvdxceh20Kbe0mDqTiDEmD0krJKDWDz+
OjcezS2XfTJLnRxNVerMYdYtRsJlfQ7dUNTmUPcFam3FZl30cSS4hXPYyvneVz/K9mmht8w8riwA
HBI4fxjzrDjGiwUmt/J4C+fn+4VOQ0F6Lyr6yb9lm3clOkIWAD1CeMkCWXvZZqC0XAY/XPi5KsMD
0A6Alzmao5Co2/8eh7ESbgbBDyP/S6UL2E8BKUkm75xY+vvCpl8K2kxBfavXeqVtA6wYuibJetjj
2L94bp6IYgIecYPDqXuY4fHJA36H4ACxTtv5YTnlJydp9m1Cj2zhN9Bq77o2q/MKqGpOuLKmVugI
jol/Wm7dwpOJxBVEridvD9NmTL2t1CiKHQ5zoqXeouHAwj4P4+8gwKZOu2PyVEO34OP4416WCOt1
4MBDmucCzvFOGmGScBvCwQtRVC9EX+OhVo8RcLcd89c1B4F5vdm5dVxEsz6qsdoNENhAaxWENzDl
8Ktxnar8iU58Z3a03iR///syda/4H4KrHXVuBPF3RLC/lwyoqYutDkuMy0SNYqRPlGUnJ8N/IiDi
Ms20ZD7qciw5Mv0Qt1HWNE6Gy1RDv8EP3cTb9YcCOfXn1IOub2Wef4Ox7a0b5t84+vfC8FKxlwDI
wfW9fafTHEPPhw/laWRl2tVQoGdkZQ9iQYY3N8cJHpKTGQ7dGwn1xS75JvErPfJpgYPjaNqsGWDN
1G2YLje0f4ExW5eMWYWeHEGFiH+tsQfA6h06TB9/CcsqJk5ulEzrxnt3Ez6gUwhbgOxfHki+gHWC
7Jzy5ITkQJfEyQbYLe0x2yG51VIvdcob589lkfP3sf2z4hrf/vkUwHjx+j7U5SksAdgwZNm41ZCj
kZGW3XhqIAheL/P3mnT7j/f+1XUh+YepGUykMEB+u25DYOFajVMJFe3qEFrLse4DCJBDqnLq+hfo
Y+1QwJ66kN0yR7vMeNYbhmEA8jtgjfDxXyzsTE1FuOjQEw4UxFmpQoOThMgDBfS0/aAyxcc3evWL
ieD/hTEnmsQYFVzcqYkj1AzaOrVwuAQjDo5cuPPfZSA+CR9ywaRZ5E+wScs7WXZqh4kuz0JkvkJ2
IayaiLcZfR4++7LRP8ZIwdOLqGlDKyd8aFqJHAVtrt3H13zl5azuAyiPIPkIV5/1OPpnU8wedypu
K+uEM/WxK6373olTCsQoYLD8m6PCV1QbOQtvgVOvrYuRAUbPCQZV6Ga8XVf0AREtWFQnOkTJ2Y/b
oAhKn23daPSOAkdW3gNxAAQu1Q1QMsAGfHzf1w4G5GGAa+EisD0uezadDxuLyYbKMQTKvrlq+THN
/XE25X79GCbEMTiI/mq4m08IbdUSFQrY1nacclZVNwLau8RiZeoBzIUx6PoWLumacxiPo60hVuJr
9hWeP0er8m5UJ9e2JrSsMBdEVg7iwGUlzPRsNBSgy1NdQfWcU9fJpYl1Dp22fjvGtchBMoPDm3aw
Ja3a2YCXRSHk4iQ/YyA6dyohQSogVprSCC6Dgzs1mVYu27lzicQZHffCJYt/44u68gX/PTRx6RjT
Qpfr7S4Z5dTxxYtLfMFWqgcn9eGVgMOw8psbqsdXwjGk+mwPekzrx3s5U1eUw4J8XPAOAm8L2MkG
naY/o9vsktiCHshNnsqVMwzrIUpAowMZ2CVvcm6Gsp0N3octhnxuozwk5ffITz53km+WEhyChBUQ
RHwOeHzXU/fGZ78+uIvTB3ksYhXAPKsgwUWksuuhg25egrQI9lYQov82W+hwjA27se+uPVbc4PoX
cnOg69++QNYq1yG1IucpkHuAeD6DB30/WPLFUuFvqe0b++Xqch6YTT5IJDAtvOgteTEkkRmBtyPv
kmdIQgFWAHJhG+8nK/ntubckQf+2NS8fIw4YzDzhfbASKd/enuoX14EuJ7wkw4ME5S/Y8E6Sdk81
7CsjPdi7CqrZaM42GBHOc7MbwZhYIcTkUE1deOckWt237eRvYL/UfCewS8lYZZWn3hfdTnRh96mW
Cz2PenH3aPuvczHtA6qomwL+qjov4wVNHyj3FnYTB1lA5hAqO3OcN14nIITlDQczhtYWmSXbSrSk
7ggHzMe0dXvgKoJAlibISRmq0MRf1E8gnWF2BqZJWdhAD6a208SnhbZ83yFYfyNOVR9FoKLMRrv7
jgiIPzQMQdJaC0QFPcKU+NJshzEs0xBZTbHo0gPuVAHVJBd3q4Xfv2CEYD7ziJmDslDCto6Fjv4I
dXGv663UrwOeBUkt9u3sY67GEXjoLKy8a1xVCH+Cg3PTdhs8OgZVTW/8deNkWDfJxUtFxxBVA5pU
kAy+DDqR1ygnNiY+qQkQ0F5CyyGR6aTsYgQgFR3agrbLs5bB3rf1aTVGQ/r+DGOu3x9fyJWS4c11
rMHxn6O5r/oSgydsZnTkyqMcGpoB5+ltqR2oFRzLM/AwHWhrRNbPj1e+Enax8to3w2mBvy++WtU4
9ZBUOj6JoOy3fErsQk9UZn1l4c3DcPAGg+HKZxsCruVinAEwzjvRqdqNl7AR7ngW7ZR6IJFKzMg7
d9f5Kp+QN318d1eOW7xXjGLRfwbD6LJR0FuVr+vIs6AnHjn3FBOrfaPmZv/xKuszereLoFqwSnij
sX8ZYQHOaSMh5vI0QdqtGGrqHD3q87wK7VvTl6tLgRLhAlMEwdXLAnsADKHqyFidx5DcDYM00FQL
t7BUukH4uJKzgX/2/9ZZe2z/bMhEkQpbD/GCI0agfPLoI2oqCKtgsrPW0V5yS9v56icADaK/tTNQ
9RfxHK6pKq7hpHSq/P68qA7+fe64A7TkSzv4T0ndH1cZ9v/Bi4vQw13hddgoF5vfbtpQu9EwnZug
7wuJ2uWOOa2+s1kz3jiF/w9y9nKXgNnhYkiB3AOl4NtHqv2wpTAPik8D8u995LTgqc4+B9ags4/Q
qZOvFasNfH+S6SEMe4ahvxMDbaGiQlelkwWmWzI2SAWBNgdSr4qEB5BSnHs3hjacTBji+CDk1ivn
KQMhafoDyRHg61Z8/tJ47HVyatWmmH6zV5c0bRrCBbNIekz4rWBIthivbqehAjujzXAqDCmm6BRa
Xv7GbUydR41NdrLxRAZGJzii1SJTY7s6g2YhlALZAh9NaI1B+mU0aAws8bE0sLlxY033XT21R0Fo
l/WwU9rzscQMCDZCdSqRImNVSPhR6TePrh7IkY4W9Fy0snDCaHvYhK32ir5NdFHZ9VJo9AU/AYxR
7oCxqTIFm9K7ycy0sHTZHYAzVIdW1u1ZVOFwVyrISA0jYQfM2elZUN7kndUtKdejBeKkHu/90h8K
P6yQ/y30pU+oTG3b8jZNG9U7OJQ6RQVJ9Y0PlG66eHWdeYouOY8IRMABZ4ADvA3T3QbTS9bYTc7L
pQTtwYjCm9m0cYjbbSi0/XNMpLwcNDV178TE2inHq7LZdqbtgle58UszbnsFL1dtWfG+lhid230d
51RJgDF4kKSKCetIQOXYmDbsN7WOo7Tl4C7QlpUZqcDM98pl2bZAN29DOPWFqWezKTOi8TLqCegv
knq+kUy/i7BIVDFugzgatqMLIN/bXe3wvoY2G+WnMmzJi11y/XlKkMpnH3+p75ZBO3Y1dYOtG4bh
YMW8XcY3rgqqdgnPJhJJVqrhye6q3x+v8a57CUmnN4tcBD1QQOYQQ1DxCMmrQ78OCGrxQgOd+1V7
FwryCyoE6yTjoNGQ+njtK/cHuBmkP9E1gdbQZXYp1CBGt3SWM6J71kwPkES78QTfnRyr3Pv/W+Hv
zf8T0TVAYizxYN0VQoarxFTSmTz08m40Ya/ehwOKIPJ/yLZcqkX4DKZjlYZmJfDRKmWuw1eY139+
VjiZ1rMJdwQK1sWWS+A7CYqJniFrUDv3vFT1GdJitwiI7xKj1UbWgQVOADbAWrG/3XFMwgGddqI+
uzCfg8kZzfHB9blg4kEP4ePHt+SsW+vN4RCD3gprKx+zaxwPl4eDSFCDekAGnToos7bBi5+0X8JR
biJPnXwfXPNJRHvNnfuwB5aJBC+k8/KPr+HKBkHVhvowAdV7pXm+vWGfgDFTxVN4Qgxu0mopv9ha
HQel/vs6qKGgnwClQYTqy1uFcKsBV9qLTjD2rvJRudCMd3BwwNdN/9fzfeU3QuwWaRdu6p1XuddT
r45jEZxQ78S/XKjhP8mBenlM8UT/89PDsY1pKzj7q/naRYByXGDwKjrrs6I+cH3jsC2J/S1W+pY7
z5UoBdUXaM2vfKBVPPxiJbg5USB7sDFRFdtpE0RHRuV9X901UT4tPrqd87Orrawe1S3J2PdfN5aG
ihW0RGArgB9vt4gRA4/EDO0Z0yS7gdHC4a8fP8Z3eSfmbUGMeSS8BYHTCC6+7XgquUlQqJwFHBfL
YEqXrt95BI6ZPeYg585Ds+oWSOH9l4418SSB5vrrU3NxVy0FgzOUQAQZDAGm7tvkfLdAPLKq6MYe
ubIQCKorAAjSIRiyrI/3nxBMVWiFOqzEObRnP4OVSfAa+8BqlkajAGIquPEwL79oNHnxlbk4mzFB
wbl58TDRgy9jBqXuhyYybTpb4yGYFZQZyS1c/TvQERhxOP9tIOKQTCOMrcn9P3e2BBSo8GCGUM/g
FGz09xMZdxN3PIAvHTQQzGML5lPdhOhElFsfMmI3Hu36jt7Gz/UCVjgXUnm0Zy5ulVvW2KNV1IDl
EVaPmnXmIAyaBlUTVcDMgulEJnQsPt6sqO/s95/EqgkCARqoZOB7vDwmoHAMUR00tk/jOBAkf62d
yb5DBmxLshW1X+YDI4AGL5Z3r1HRZJXPxFYYd/wEZaUwHy0PA1Efyv/CnvztrIZPotNeZnProa/o
qVfxxiPR5yhcsir2jzwcprQDsCSNxvi3joCcldDDZr78M0Ds/i5Yxq7QXi03XjVAyaucxv1gxHPn
TKywqrBPF41/jLANTfuFbtD/CEEudmTOl6lPgTOEaq+F0ShgKU+GiO849UAiZT0DdAw0LspG9KPE
8joP5Pt6cUoHT8CDomUj43unls9zADh76YxThrx553F65xP3K2fhvZyM2k8SZYxVqglpOQfY14W2
t6rQ+GkmWN6PTNbHFbHCLfmjGcYdelvQtKuSKnXCRuY4oXygs8izLP2nPpIucowkL6NwG07q8xxW
38c+2k3VtBHt8ERVNKF1PT0unTrprhkLmZikILI+UaPuiIWrgA3Va1CH30pYTo9jsAlGQJVtfw/z
9VyiFHLq6cEfxEnQZNvYgElNTvJqdBBljgxUAdTLAKCj/0O1yQnuwJlnlc/+gvxKYdw4U/ZF2Y5K
fck/iwZcIB9SVhsohRxQJrKUdG3h+nrJvVnGhd2z75TV0a/K6TNfSIhIsK+j532r7GVvkwqC3N2m
pvGymc2cdlCnzyZgXGi6AK//EPlj/dSGRhWsdu7MMOw72ymBuIYUtGlAeYrDQ+VINwtBtfJDsZ+V
+QJ1A57ij84Y5Z8gIfe9BjhAe+YevTxUcf4BFSG6q/wQDlA7ShqIbdQTaCU6ykDetlI1myGtdfIs
p3rXVW3WumUxOFBRt6Ijd5LcTP6+h4gPyruMJQOIxdUGxIHTIOqXYcIk2eb7yf0MzEKmOq+w+LAn
E8uBUNw4VpS3bvUZteWDXuoiccTBFvRQ2+2BlFUGc6NMWM2+l2MaEvhAaaRG/AfiUA5SmTOwYl3M
ojodZJfZk1d4nd73AMhRtefQhbcb9GZ9c+6HuKhVuIeIRxFo6yHCiMRQr/A7D/mW+MkC/pXUsgAs
fFdVrZ8B2e6k7RChHej+WShUsKEEJMGnWGanGAQ/Qugr1VH45AydDwok+OpLOByctiyiNvzGfeuV
ecDex2jEuyEUixqmdzpRT4GL+FxxDlFda3zqNf1CSYtKHW8mKwlLihimzjhH9km1zGlghl9VMt8p
X30FM/5LWA+p5Zef5oY/D9g2avYyzNjQpz1VAagYXpxPKNh7m+hUr+BFxrJljhAHpizWakOQQchK
VBlERn411RfdVRj4O0/xqD4NHnZNMMw/KBugEQDVWPx2uQ8r8M8xa/49NlHGw2DPohH90uVubev1
9ZzPqHI59mRSutAMCB6J1T+C4AuEkX1SrM8MIpgNmXnWAzhfD+OdjYRT9mA7SNg8lAOF8EaX1a3c
uckjgDQHztjRKfsHRqAWUNJhm0BXPfL6/WDXJ4OZQAZNV4KwsGRe3cBD5n+TdF7bjSJRFP0i1iKH
V0AoWbItZ7+wHLrJocjw9bOr58njaRlBUXXjuedIpHp/tyzpW84ejB39bdUqMFJF6evjq1owT28p
KYWRNiZJL62jBQzfol4I2fZliX8kRiqfz3NlB01Llah3j505nKfC3MkH9IbftqI6b45wo+Y7NR8C
xYVigcKF/LiO/asTigG9+27PC+utPWXMoPkMkUIuslp3+egeGE6AxsW6wbGXFA3UCQyaMuUyuD9d
Pp6cMtu1cLl3y7JRK7X9EvBm6mgDc/TUVdKY6el8Z43v4LU4yLVvK6/yMoDVfSDHwSyYJ3LZC6yS
M2fPpTYEC7VWdXsDqiIf08wepVUwkL62E+FDdrXw7sd02g1qfmiT+sUajZ0LiFsFjW+Mr1IRt9TK
aMrG01QztpBbd0aufqMptp+2TATK7PpMfLg+U9IPxJIQOatZpGn1xfOsk82d2cMvh+JQr5x2ewhN
vrtmPQdRyiLcx9KNJ1frzkM6fRs4Jb00n+LK+q3tJQS8W/qDXV1ikd2lTf7oOvU5yz2qZfDcp8y3
cFoZJQlcxCRaFdScql4YNIS6ovU9azqrBpC3ToW8YbtWFpx4RftaJ08tDSV/K+OzMgBfj6s5SuZb
pYOgiH+EKQ4xjnHLl4vWL27Uu7BnqgDf/RjiCt/KG8NHcewGfA8iqeEdmHwV0hK7i3sHgArTFlZt
BaPtvOqVdgZ9DTgJyUfTaq5Ih78XgwGBcrsHN3hkGOitMcDXqFBje/reMZXrJjr60sMBFPK9PBIg
ifdmb93rJRt4mav7qclutL/3ZkbEnBmPhq6UfkWvBq+7oGhe0+yvuohJEFX7Wjknclt2/RjGotyp
+Gydh7eyx6R5y5viZMfGV5GhwDHoe2Nq99m2nvN085lWeoebOkqobhGIrA+dthyUFTIos3jEqb2U
M7WpsUctIPuuFKrFneOn2hKKVTlbZbnv1Ha39p3fLp8SuGfkDNHE3b6xlYAJp9NUGPu6rih32kw3
ULhiP0tjMmPxJ2Gf0Mdg+K0fBj/Z+pNRCXjZ6mtF+6BXW8vXU8Eodr0fFeWWN2CGAF9t+a6mtuc3
Cxq62aO8+8Us7rx6PBstDj1391DfN/xNgq1dlp9ea++9Qbm49LyYIzozoQ/wOj2DzD7MvDN5z7k6
7cxmvfeq6WNcGURCCDjJ2khxtcPKFkp4P70Oz7w33jNt9N1B0bWT2lzQW+wRHyGM6YrAqafVZ6bm
KFh8aPBrNT67xGQRQPCgysRbbDfL2Rlh+QRCctpaccmhXlesdv53vDXupCK4d9L+0pdip4Bc9N1Y
C714hYM6C7ZeTjZlrgawE335vt5OqztBErIwl7zony1F4eMwuXuzxWdZc37PND3EKXU0GG1/SMvl
FCP8dFdORntnNIXn52RJM9+/Y9hsN8AaY/Mczfgof7je9OgoZdANyTWulEDF46nKnzWpSnhrCDWw
TBujYVla5P7SW4E5pR/CAphMQiT9E7IrkOkgf22P74tV3dbMfTVSO9rM+LIxGz6zysbYRIC47kU8
PTgqes+6hfFkcIm/s9VkF8OPmDrTnQyuZrWJzNom6GlVXQkLu703tPFZwytUevFCgnS/OGWr+R03
kcOywRI46Gco628/mn5Bp74kXi90JDAEgDEa+cWO5YK7Rs+fszQ5MdZrBrO7sjt1qhheOhb3xKGH
xZZQfGZZJsNvuo3SqHanD+mPNxv31NJXPxkNyO3bg6rgfePsi5GD30VV30CEsS5YY7g7s50RQ7if
Ltl+7tuQYlUWxNVoPjLkfM36jFEq+1zG60kvJQc76h/s5zEVuzU2rnVjUmBPsWTIdF61GnCPU1cN
1T+IU16cVLaEQX+Y7nJosnS/ZFvkNOr9NBt8o05QNa0S/uH0iF0Pez3TBtcfbebWdBTDpa1iEmKZ
UQCJn/F+vup1VcBA8ldWqa8isY9dM96p3vxkxsZuGJeoX6D3zx0lGkrLhvJf3FWMmxUNhC2dJXdG
BT4tc3J8819FFUGK4WiGLFxr8zx49TEzJzYUrePx3cNtpULzR62E4Pcx1jFMGomJyIuAeam7Tnuz
2yGIBzMciwalmUer18KmLg+Km168TjlWq3FyNvEqvbvQbKyROBbqD7RZnykte9K9t8zcntN4ihTF
LOAkJBzZOANx7IVKXBA96XLsTvjt5v2atn4C5XowIDHpU9NnzJTAbvxyEypojhIkUFt24MQczkc/
kmAkRZQt6WlT7RPuVy5fVVinoVkIjMawGpKjfItyo+mVMfkzbCtw9EeJGH6mfA2o4YXSzwAgeNTy
NLQmcd3yhJnvZj9XcbRAeaVuyx6kXZBYfaimRuAW9b7xtlBHlHJB7l2vMw5sqT85xM5UvkNbdSDW
xDDFbh+6fbNfcBJyReXV5bdZWv1Cu+jkWMIKGGyFje9RrqWhvaHqGbTer6GR4Wy13w7eUboYhuAZ
NZF8bRbkGI0/Yv+E9wu3Vbh6dqB4xJp2e14F/HFtOhSBJmd81WZnwI2ERA3KFgLA/pSPT3MzRIP3
CavCy4qbQELyMe3Kbo+5eWbpefbaPILwD0HmHoyiuUKfeoMEbMeoZhJOsVH7lKa/F8G0ZbYe4HR+
sTMmjJMSrHxeWLyBajs0bnzFAeoQrsr17AfYBt31WjAyGSxJfBIbifDoTudcNXGD423VTTSyt1Do
XWjmOtAK3lZlw0JovkkKex2GnNS1H6q6j6rJDoTITvKn05MkY7iGwogWKzk4OUyyBqpwZv6Wpdsv
xOFES8W/Xb1ySjNACltm3qTnhPPzSoc0mK3HMrGO0o+UHB0J+p+cbr8a7XedTdHYr6wY0ZdbhzCq
7+PZuXWdFbbzErrsuBXv6+bPHQNJnlv76jqEUBodZ215SJvqbWamXbE93t16bWMtapTs1ShR12Ag
qSr6+4X1SWmHuUl9P6a2j6T2Xmusv5zHxC5e8nS9pQMxDvWICWCMmzfkqUhK6Dti/sjlyMf1G8LM
j3Sq/LTTDoxBhtKfTOVNddcjZdY75r3CPraPfCS0FOMtV+pbvfTYmpw/cXy02L7M0fnyECOAGy3a
CGNq+hqJjg9qVzqX4xHduDumpGAm0x+74cIu1dzsivw0GhbiBLlRlEzmd1FBZRlTtHIHRtSHnWdv
H7GSwpQeq2Pg5OjvbOsJcDvpMoYGeayIIcKTBheSU2dUsJOjkRU3yYPFcYjj6W5b1X0u+od6q5LA
1FFpmaohPQ2VIIAn++yV9CqqifNZ/FtHuUiDN7d+a+nHpOfgrB4HM0sfZmc8UrL+W8Y5mAwAYqk3
PGmpMgaq6cZBGxvwpg6UARBpCJZlvUmDBvzibbHizLcJYrAZ4tC57V6jbxDkcRvhnQCllmFbaS9F
XthR1TgnmQMsLDnL5NXVNbHz3aTAgu/2xxUFoqbtDpwWMDBxv5MXKdleYa0SUkB+01nidTLXz9yD
L99BNb73Dh5i9dTryMS1+MWtoXszRkJ3UaYnt8s+02X57IQN2jAtHlA7eyyxylnfRnrdYKvMXy9T
d/I9c/DXFpVGqzrNTv6SoL1c8ZoxpwHGOXBEeWx0I0ymFGztet7mhc5turN4HrajUsJbktdRo4JP
KkcKydXe6pWjp9Fj1bqjObvk+/0l59SL4rvVarJML9AXOAw28dC4+WmKxc1Zm2+vHILOuDjNFrZr
f1mrZNeCGpjG9dsrmhDPiLPuE45mcpDvsDLmwLBfmYEBVz5Es/Ul3ZTWz1mgG8XBc6bd5tYYwcVn
QXJfvhLO80G1x+NmNoG7FYiqySIfE4LE8jCdBQPhoG90/d2QujSuk0drTI9t4f5m6fpiEaqnnbmT
4SmzcoFC3DsrFFUaa1+Y3dGdOVkO9MnpqjDTUsG+RXrjTSd10U7SVbEAol1vGYPD0gLO/JMGTEdN
OIHT9IFxFNW2j7OSGYXmOtvFrjCScE7T93hNfcdcXuSDqtkI2n1BX3O+znSx63bmFt5cMuSE3sio
CZ/+UJgZyyNyzYFaDKOvFWvORLr7YS4tOIgxeyiwbrD2wfNHhjJ64MpIIcucBxEPWqzDAzC6jxST
D30L/3MTOIMT9bYWTnZ6rIxlt0KBYhcOM8pMMVALg5HsvdBpmmTvCWxzBlxbRWIzWLVHXTUYFcDa
w3Ind89gDg/QMTFDkrl/LeB3QdzHp2wi/zKT560vXmmGPGWKynxp+bYa1SdN/C8TeWHfXsXfrR2P
dZlBXVhVf7Wh+kAhmfiSI6MJXSp/FhRZsaPloN2lrf00jRNzkfVZE/1tUMqLzkNW5nawFZASXW9e
JjP/HEcowozxJr2ndFDsk3e79q6WO38btfpaeUoa5lleBpRyHzgjV3Obv9baOUJ6/NqXxn7clo98
ZbhjNq4dV5oT9yzE4gVrnlo+e/UuMfQbhSvUv9pDtowXZV4/G6kRiaEXqzjVg/O65euvljKIXhaU
FvWsvRhqcWzW5YGYoPJrh5Ry2qgCtvcoGh5NS9wnRsFaGDmlCUsPqBcde205LWYZySM62cq1Jt0t
RHaDJE5n7HupfYsBun9XNScclakSiBiCENcdoWvahvxYTWKfd9OhUwz2oQehCHQagdeUd2vt7hX2
j+BfYKchfWi7x2XK+oeK8KHbKmIcjSiyh0GgmTex50MOaWN/skvndbDWXTMPn7rSPmRT/d5ncCn0
xW++GR/yHKIVeR49ZBkX7bLZ6uP/IZLy1baE2lNKlFf1aCICZl88IBqj0p5JsvZWtR6VjuwBYvUw
FfVLGev3EEteZ2148pLxo7big9d4N1HFl3Iof0Z2rDtBl5GLfZqWHgDF5HUwFVT51mOjpgwDWwj1
gckkzJ+SSyX6q2umn9Tpw8ZWD1U2X2x1vTe6avR1ak+9m2kooOu/ozctvlLoX+M6vLGR39GCt/00
5WpTPv8pJ87MaG2jH8f9t9U5MeUc5yaDxwo6GVc3nja0WP3NTCG4Kq+ZJkhlevPgxvFe2uhc6/4u
7vRcY3AFMaxQiHZqVY3sxHsbMj1aYpoexnATaFZsaC/LsM9uq4PRCSKFxqAir394Vn1VWhht6lG9
bOty6jfzlBhEiQglI+UOiN0H3/KVGhNRCLhR6vB2ha/QMjoG9R794L+VKUKnT56s3Hy3luZOw1NA
axCoLLBfONB9G266m7UcW1H+hQ0viHWcSDrbRjjE9l4tUChdjPvUI2MbFcof0HyWaRc0zvQoVebx
L/FzCcsMUy76Mc+rkym6U5l1T4kFP4uRqM9qEj+vpXiZqFL5zoD6glLYZ8fKfjLHjTxmD/QieWBm
NRpt2NzlxwWFplHMl271nnRYOfjq9CnPs30s9CI0tSmC9OHolhMsgusW5SShvpNVT006nluxBvD0
RB2oqaUpI4zNvu95UKXfyZPWN+aOtPmQWYkHfQmsP0Vxky+ml1WApXsqU9Pw4TYJE9fBV49giMEm
rR1hsdW/zHZ8NiuIU7ytpL40WHRmMvZk7hw2VBC2itAMWpFTJxTbH51Vg7W2fHOJt32n7lqkWPQj
p4wiY118yvhH0YbnxmhOeUPo7JTkH/rs/rH7xCRv3aISlXN/7M1kp4xM7TliXXcekm+QMZWqj0Tp
m8BrIYqyH0sL+Mym+mTj+5yMNgYm5zD4MAPeMLP1ZtXlyzw294vm7V173CXTdHBUXN7gPgDMeYfJ
+yM1tGvjdRHcnmdK3pdlJZ0xavulReYhs8cXr20fGnMgE6BB1KlzS5ri1OE8apGMM5osf1Ihuuk2
iwIMGkwj+8E3Jl5AnqEqXrkXWpVPU25ehrG+kHcQsvSmoJ2HDkJeXcbVOEKPWgUTC60rI3U5jQA/
w+DrLQ3xFq9FjVIlVPZOcWUQV+wcqzYk9UgwAW/bHPFRD9q+EYMV9lPrm2NyLGwotBRyh61fRVi7
JSXtJg7iYj5MapbAmet5fr1Z37Jj7G9t79JSpHiaEcHLlyS8Flpl70YF/i5HZbTv8K5xeRCOkQdK
xpBZU0wfkznNTC3Xf3JT+7SL8bS51TGl6umq1FCy4VHvKVVVXTgtCpbDu1t02CgNuXytiDRVj6rR
fV+S+jNHgIgDxLBecz/1/Sfie3uY2p7qfHjFFKJ1qsKCqsJ9kCu8rbR1HzuZJyzlPdJwp05dD1rV
/sodSTPuUHnJBwk25QP7a4utC3SHz6urnrUy+Ugm9RXxuF0v8is945d2pmPEib4bbPVua/NHWMiv
KtKiQW5uJ8aXrrYydDjykkyw75577FlWKZexqx+cnlCpgaNqk3y4eXPXjwuDN7bu90OcBa3eHIfV
+Lvq6MiJ7pxQtoi1+o+rdzsjIUvLe+pw1H4tOhBLGrmF+KuIGCmhmmJ/XVSHSelCUTJ7XVQhMiRw
vHCPin5QdXFrVO+rqfP04JrWSx+XzG4r5m6p9Sdc/DmRPlW02zco6UP8743l4zcBKOXmkVajuta+
OxLxCPCiBix/AJrpSyQvpXD+LHpxHTTvmJgzZHkz3qGqf4u+Ym51setA5+PDMj7GGfQOVvNHBo6D
Q54Gb9m5lWoBaNcyeG7AlUSE++MVW5i703FytMd6pEqucApE3kOwNELybDv3bT9QkIqjFE+SeeOD
ts2Xgt6ftc4PCnxbtqLcVUN5WbmxjYia5nwk96VGoaOqjYM24uGSCrWMTOEIVEkZgpa4yeQI2eZ9
ubS/7MGHNtcuYin/tpN6zoVQd8Q2bdBvmDq7k/Xm+i1f07NcCr0tTpWAip48JyJXg/KLYB7i9LVN
6UHVoa6Peaj0VcQwxHfRNY2f2N3T4NDra/PTssCSXSkhpKgPBb8nqnuutY7pBzNSnemiZnaox+Xe
zaHtLmX3on7ZpvSgGVogc+UOXYFENK9jP/xUU/oMjPqwiO6lz5Nz3oIbBNwPr2v+NSftGCyGelYV
728LFH1uF0h6p3YJ1yS+txQNAmu9eYIE7lh17d9K5ISe8/eg8jYHh/oZbn7V8YwK5XN9RT2rtgxZ
6rOf0sz623n2TzpUX20F5ZrWKpEwk3HHOIgVukN9rjbz2VVUw/eGJHIdmvcjDE3KEPNk/S8axO9D
3l8glX7cCjrnYnD2jEE/qZm6H3PtJXbt762v5sChMRs0uv7uVFn5r8RcqMVNntONBkMw5VYIH9uz
Sdl8QrWPtrv4XWLZvxqzH3kjYGfPib7Jon4ejJnSBzL4IvP8zRIdkIL2BPb7kMKFkq/6FFjzQBl2
tR5M+zUVYCz49G8Vq75RtU/wtUGc3j/FhXhPSEkHMT+OJhX0iRpJo3SnRjSnNZ1OlWJC9jB/tnHT
3kmna2aAsVOnjYhYQq3VGhDATPejoPg7T933tphXMIhQs8P2kK9lwBCr3824mnz88VTS/jJ2KYTC
x2bi28N0SE4JJllGzamlwiBop1UocosNMsImXo/xd6GUO6Na/5S98gPwWfXVmoBn3bKD23Un+LKO
lpXdavRWJlyNgjdpLO05G6rn3I2jWk/Lo+5Nz5nxo80KjdQ8eWNIzdrpXf460/wHJf9ot9ozfDbb
V1FPwJk7ut39r7z3QhAX0gR86PLhzsqKk5k3pyG37tOy3ckyOMEMFXxrInp0zJARxn3dItphJjLY
nypAbeLT8LrHUegHON/2tTod0Vzvgjq1Jz9JumPuzg+FVv3IO1Yb+6yYS2Cuxd2k6CdpdrupvajD
/Dez4ORZ2rJ8HWqu68VvhOTcvYi4H6gGjV/IiegaVnTvi8kfDGIKqXRJZ4f+ZtZfNULmOU+NI6Og
uzpD/zpx/alQA4qlmu+V6g1G9VOmTeemgP9sqPfVNKFUtCpXu58+dTHvk976LKCDcdyNGoFGMd0d
fAiSD4g4wWMP06I0lZA5hUm9upDg0fiCevNu3do7lfJDo2a7WrGHgCpoT8PH/RWW97BhcRyleEJH
YZcVGyK4064Hco0roQhrYLXpQU/NV9ICyqde8lSW6kNR0t/ZPML82IikNekMjpzp/ZaJXYVuQqCW
CfPDBb3tz5g34pHdBkeiOnV7Jgh3eqpEpQpqh+wCjP27S53aoKoS1DBbBPAu/NQTi9cn9l6Z9TvU
8H5oiiDO2z0olcssanuGK8ivxjz33aTKQ2QV7oUiYEHIomEAraBBTzUV/RfJwSGDKsrI1I9ybmQ0
S1QD1IdCSuG4+xmzCeIN5/urj++YuF1Zg/EYDxW3h5ATIgjldSxvcp3lnpQlWJU2FoUi6pYUEap9
huYA+sTGIp5l4UyaccrwLr2H0kkOhddbBErshPHF8T602KJ+te7Tvt8z4e7r7pdUP15g0V+Ne76o
mScfbq1om42wGWHJ7POrmnofYqJ+QFS2dsppgwQ86851bqGQO+7z4c3AfqQdUIxuuMgKiyy+wYes
AN00puag4QRov2RxdigrUCFFDHWxNUSarYS2JgXVsGggFdDeueva22roJ/lUiTm+JktPATENkng+
xe0VkYMz86cXudXasmYXjFMwQe1i2Re2elw9ubrrzzqFakVEOgT6sO1TUgkXOlN8o4u/jQcyZWgq
WCWWIzQXHb6p29g5R2byaUO8d3gOqWDHNWXwUKTuvUlvrjL1A8SIV32b7rSMGkNx8+rimX7kLWmg
A1wck9HXOzDisWw0DJHH6Mc42yyyRlN2DEB9bINDN5YOe+vQvAAUwr0wFxKWdE3JdQz9MtRd6AxR
Pdb4TeXRztPjZmxEmeQKeXzomNOgpVfBBAIQqNKp8j8woPVZGyJUCbBrY5DbR9arcN2OA27sS1Sn
Ij4MpFEjTgKLzfhJqxRBTYUjo+DVtkf+xYTPak7Frc5eJExAGb2gciIn1UJziBKbnJzf5mrfs1H6
+RkTdpML5WQmxI+rumsza1+59WFlS7ByulUd+AuVDSfvizutrT8SrcJXyY3lkKAjFP80l8MV/F2Q
UzEY+3nvwtE6d3p+rA0GdSaxk4Gl3PrDXD46LdMzm+OX6g9zdpVaXDhHjrOEJgWJgYZMX89hJ74T
3Qn6/1eh6f96WzSlLoMsGZUqeaxeV/oDsg4/UOs3bGS7xwO3zI4lZGep7GF4qNvl11HLHf9Ev/2F
H6l5rytaAeqgIn3Z2Hq4AcM98Wiyz1y0b3JX5mxcTgHfPlIrhMuL5tS9PP78H8+c//9L5ZP2ASLf
nWQS4xjoAJCearsMBH7WFswJeXE0yIoUSYZcAFhM5CtlYg6mTdbFyiMxAxakLpRsp1pRnqV/b2qg
vnV8LoCL1OiMeJSf+VrpF4fyNoFM4V4a7yeBvgVRyh1mg2WUZWR2Fk1Lzj/zcVmd+/n2JDs2EtTg
9H/aCr06qiqcYWnf5a92v56r6qggrGcYf9mEK1wHivts9Hk0gzeb3ASpbYfK2Vu6fcvQtuztR2rf
3I/LAybLO9/OqsqVlOleJqlM2Jysppn91MoX846Bnethyj94hBPDXPkeXSjZItqwMTHQT711dps2
RuxwXl6hiNCrtKvU7+ZR6vYo1vkxyX4Ek6Cu3f6d+nM2vAEJ3SEOfXFAW/L4nBEBVlL+339LvNw6
DiX9ryNHGMfyMEPQUmMvWCDhQOULoq1VktdmGncVVtF0WBwWuX7jA/xHI+0pM1YQ48gqd75RaBdR
LwCEsiN52lX5pO3LL1xfGk5jNQPpJ3hy1CF3jGrs2IPcqMNmremvWc4L4zChN2dnTlS/QkzLXuj4
+f+m5WTL+9MWe+/i1rFgdl6ciyb9Lrd9Nr7Usu1u3pvjuwJ3j5jHUP78Z5TJsc0JvZc5tOzlMvKO
3fqJW+NNT+4fXINsPavavtO1aO2Fr6UpTfYv+iBhp8w4G/OQLpov1wUgyb4k2dvWVymUidFY6RRw
CXnDldO8eW1ykGZ4oopr9ajqZIb5Kmv7BRSBik0fh/WoDo53hI1kzy8VIQmraViPNYVgPYMcF3U7
x3lVAINo6f9HuMcGyRaahTVdRycqnEjU404Y8jizXJPNILtzk9sDUYPhgYpnVLqgLL0PzoSWPRbj
i9yD8o+koeJUSt/L9Bfdd0ppM3pFGA4WTyK7pCGae+CfmE2R/8o/kOZAbnHlMyV8Yu2kTZfPiRXo
POlT6YH6Spkcau/HyC+clWR6wc1hMP5/f9wrnII7Dboxj6O6brOv80RxDxEQL6glWF+10BrNgIG8
fcZ6l+1b446SbIFWy3ig/8yrALTKlaDtfp5iTu/IttRp4YOK4vaQZ94ZE4XA9Jpu0CHJShDIaK41
2aeCmocCwhM3/b/pggF7L7M4BFcBBTJPX+QBK8DU/iERzxDjnuwFcEZ54wsVD+Q3L0EHw8jbZqGt
EfpnllOvRwTc4AEYNlAxKikWJoUFwupxKjgDc24/e9XZ0ppdRXluxaAKzTytiXpMsz28eL6pvOpw
Y8v9hEMu6WQVbAFOLdsjx04NKlUHNnNvGxeO05KIT5nzz3T6WNthvZf77/+TZj0WgIsQa9AIxU1l
n6ffmM9xUaKiEjvR9swG0zUGF56CutOrQwMGQHnleXJyOHT6TvlUA8e+ZkW/k71Rubr5SmGAT4yn
Yi5CViPG51dLEw66cekXEvj2Q1p9uWOh8cCK3ua4uvYrrJ4Epf3gHqvky0uiBCvXk5rJk8SdrxsK
WXKnJm4opm3fspyW8toQIxAcLNWyt7ovy6Cv1f75fzX+f8qhHa4eoR82QH5dMZ+H/MLZB+oAPUsZ
9pa3lzZHhnky8SrsQkZHXIJc0er/dDLknW7YLie+UrpMY9Brwy+r/e+Axtc8314wDvIaeusGKua+
sG+AJ3rxYVnQEN61tRn8+wqG4mXYlLGdoWkLU+QciYBqzE+SeKE8s4X9m+sI5GCfMH6cT08W7NbX
drkR68m8Alk+qNjNcyI3KpQiuqB+rbhPAxwNvEoXxIY8anJzsT8LXKNs/8sDzOZU1fwMudNesV+U
9tqysvbG/Kp2GYFzxIMLQh96VFqd3uRctvpR3vWoN7Qh0veGsy+/tF5u+qDvYhPSV5T6fHPaPqDs
n930bCT6HkNdYgrMxPjD9tPGgs6w+i9c0TYb6Hb8runv+djsLFCi8pqGUT8ZvXjPW/XB4P211QlK
0zM0cj7KSOeSIketJHeKsL9pZIG+XBYM5VS5OHbl1R76p0J5hqIDBSn7vpvtFzZqteCas1eVhq3u
wQJOJZE9Kf0kAya8JvjacA8DNXRTFgDIHNlhMtIQ6lUGRdKyEIZI28ZD2Kl1XHoBzR1s+6PCxMJ4
GNLRLxvtjfbUbdYvC2PBE3FbL+LIqO957zFFo77SftgaPXghptHl2RwOOR7d3GL6ziTb1XjFvPy7
F5WI4wzjyQcVB8roxRuzOPDV0Alx6h1qpgE+bdXfjCkJF6rFvXf/7wRxhsX6ltUG8EXz0DvVSZq+
Hnbz/y0PZ4MzPbss+RectUGamPtqXsGPAtdzXp1hQ5WDtZDHN7a8v5OT3UMpxF1LaGYL32TZtJHI
KYm0xd4gDE7RuJYxsEO5OjGsgzrI3TlY5lUUIF9FvpfOxGUzEVZqI5P9XGtYP63xXZoANbH2+fTZ
rE/SoVg4005J3rhZfSCjJ4zmr2TkIV1HOX55kkS9PmA4v/X5onb1FWjba00NhbSG+fb4OEpIg5Y+
rqrxxRqx/7gjfJaQoEGiw6GjTZUD+JMuPDH7fdw+AxqSUTffiivlDeferVeh0R+5Z/BCsgQ+HqTJ
nOblcWtOi/uOBt49fj5r3qyx8eXF+UhJ0T8T+plrqU6zj60E8Yion6BE1Jj3IfxZiKutRD2bWPR2
Se/maqJNZDrUjuXXU+m9VCQdMrFfG0QndGCaDIYS5WNhtGU9ShPN5fntnwlhc/wziLxWbwsEIywZ
PITSdAzjr72gfrd9jy5aZbOmYsR6Hwakolrv0jLGaSnULXQZ4RrZ8CNXJJdh+Up8EtP9XGgZ8T20
7KiUJvT1hlDuMQYEnmikywVT0JPiBw67JKuCbvGLTSvfHf2Z9Su22aUDcej/yyDN7dI3hzSp30Un
QtZdomGwqVjqqmki+SBsf+D3BNeJeS+zL6m5nas/MUWGXFraHM+v6ESIdCraMiqGxzj9wV3KPIW9
rZKNYuZIBgiLmuKbjZ6wHkTVI9SQLSSLunzt9fJJa+9hrtoDzwv38n88ncdy41qQRL8IEfBmSxL0
pERRptUbREvqhvceXz+n+GZm89RPhgSBe+tWZWVm0Yecy3eSoSL94okFFeBck/+K+QQteWO+V0z9
rWPuYgVFERnfOqisfYkqgw+b8EtyXawxSIQ/bTW/5W55sYrC16AYTz0L3LvKR9XsYBO3vxvb86EQ
FlPDXAiCEwFmAabv1fQ8U5dzN2oOTrAEjIJmOesAS74lInNzH8kck+tr8OzHhZqr2dSx+n08TXlP
XIH2k0pmT/0qyRID0Dh23Y3k1zFooYQ1eh4RbWKVGgm2bIzOSRKPx/1Xr4WKILi4m/2tt0F/dPtQ
6cNfGOIhyG7tp8vYwyCsS5jH/bOrJ18q5hZulh8XABZrhrTaIYaJqPKqWvvUsvTo6fhI0A1AkA7F
Sp3NVagzlKAXvgCEgjoGZlOBcUVkdU06R+ZtmOG+tRu6DWp/1xXnOkzopI1CoRa0nhMTgQRjD97Y
0Hszgl41V2LpSN6fob+yCOwRJEQrV7+Kon5rCprwaunSm7FAhEhkkJ+1xIUKYk5sRj7k4j2swtvs
VptuLs9Gx76LGES5j4uZ8ZJxXh3mujksafTX7EvFhzxmnlqVRnfniQME5sbRmD8v8QRrsEO/40Tu
La7oyWXwvaF4KhrqLZDTKFB/KwFLsgbz9jvYJ3dEKX8LtxQum+f4cWkNzzoA4VrmHO6XuP2LZXm7
Kvlgd4aRq1iI9O8ZU6xXyURjEHfEYBW6wXxy6Tqt02EBOIK4sGpMnfQmHxyUJNa+X4LbErs/jTk+
1QgfYMfkn1a7TEfmewA9BU9BwdAqZzH+FQiOt3kRfmKyONP2R/NlTWTDqj0nEM6Umx4gFwHmPkK6
0wCB9VM/F0dGEyGk6oPf1pxDGDb7aZ1gxbe2G9Xy8dP4XQYapXXWrPs6hNSvIotRZgaDRo7NZx+T
+Tzq8z12pneVmcNFkkTHyGK0C/A6krqy+SwDkPrJsI66C8hXhfXzMNf9KQ/CCvkL3b19rHTOcxoV
RzcOkx1+KzPMuAXphGbHRMAEdZQ6uVQEaPsB7ePVrFcMp1CCj9xF4xRW4T87I3gZI0NspB1Wm3T0
0tiir8rMhb5Jr3GsxJtqSa/uqL53fG6r8p51c4BrUZfu09yGtwJk5KqYxSsQ8qGfm8MIf3Nr9ePR
zI2rSVtk41rmQaunq4pQ7QqcquP6Vffr0Z63ZkcsAVZwNuCEz3VnSzY/hndkgctxmbX53FhAelrp
Rgzo7Cu0FAEPekEv0MbNap5Kg0K0g5M+h5h/RQ62s/pQnHRkkRsaHyEgS12f1NajU9aODdmQpm3z
cGCOaV//UeLqmz4Em1d33mJzAEJJCdyGV/5oC2f/Spv1cKMFQ/B3RgCyUcWoeqUZlv4nNbPyF5da
bQdjIC0dm7zF7qUIT3NOEwn9oxltC4j6DOVx6e46tnH1ykQ9xDyPQ2A7xpaNagrKneynbIzvSkcU
gY5J203b1AEMvd4+Z15uX5g0aRw6r93XnXkMHG+vguqWeXadCxIrqEBHVYe/SKtma/R9twZf+qoS
6GwQB21NQbnFYcNI6ZZFBwhM+yS96Ra8WheHG2BZdzsZc7+BkIJyyhnYxxZhIym8c2rQi05oO3Sp
SuoGRcOfgjF51aHUbmstf80w2iEQF3tXRTCWhb/LunVWcZreMWfLsTMh3qf6bOxadl1j5Z9D1WYr
AAkomm2xNgMK/wqtbe7Oz/3ggPRAwMaqDOqBRYps9c+zljzbimmtEjDNtAwAmin9g2g4Z5H9L0ZR
adIUMMnK58m5L7biu119sQeUfyEkEWiZFkBg2V+BUBIa9HVhoDFs0A3C+4LPB3i0oT//Usf2OzM5
GAM/bKyWcKWP4nVFqgFWie7bzRM/raxtUrps01S92LMGx3qeLvk0wTAIOFdpnh7kShoaIgyWv5rQ
61ks62aM30tThdCaTDdR2oY6fbPR2nOzfmHRAQ+I6KlOpbJ2vPpPjxRA16ENlPmTHi8KOh4VRnIY
Pnd2+5ymGcY6ZuqHJaCeEbvI14Iq9U1h3RfeoVkiBOr6Ccj1CSWE7y7Zc2Kb/ywc0JCJqXS2i+xZ
V8dgU6aJDdksYYyuo5BTj9ZGL3XI+v0VEd62p49VUSICpoToaq1P6PFXfSxRNOfRR5y494bJ1BsD
HGZP/ntJXcYpGY6zC6Zsa2azLxZLZtG8zG5+K7X42CbOXbU8hV/w6OHr5Zei4mbd6vkW84zBVwuD
QpeWjqYFWw6rreVUsCoBaaEUDNCtmD16y2PtE4MWB98mTNvryPK2nQHjA/XV5Ddemq9cI/+H385N
V+td3AwqMj8bUF6x16FSfcaMNB5U+ytz4VPiivO3pcFQje22zZfPulKeulT7MBpQTbfo9pBKoMf2
lFSlc83GDggKlqYHNJZ1IaJf3PwMOuOGwg6dta8h7TiSArgEuX1OGPeDf8eHnky+bWQfTGmmiaeE
92CYT049hFLQ0xSwJ+qRmia10RlXpmqdaa2+c3B81U4WbtQ5Rd1kDd/QtLfBGLGalLcRk8spIIsY
IoPxZGUdkbJCuY0X+1WbxrNmoMG2g+5Fi7Q/6lJfDDO9BE2QrAZ8ttcLGMPQui9O4X4M2B6uppBV
bWXtsMfbPGMSXOtrVrzLYuczmYyFphwyIMY9Naue+dxG2e4trPRgNOJmmqevaUUfvWsKdd9Owh9M
vMjvKRP6uPhjBwwOztB/GHn7PFikEWZm9pDYpz3zF+8Tg0RWetnaq1zJ+Zk+ItmjT9/CFVU8DYw6
fNHd4NnR53cO69c6dU5FR3FrWssT08yoW5vkjQ5WuOY+i+aIG5Cz5UlziikHZPH0S497iGYsfquB
QaPhzNTkxY26oyUJYhp6KHi7EqCite964R1dZ/kDtz1dMzKgXTkVZcgQqUdGlt9UAkzD8DL4sJcp
Wc61635PBpBlPExMj1IO8GLaczNGh66aUgZchW99N77PpZb7Ce44UMBGFqZqruohOdKDxSND2UM0
iGmUGhtnhlfuTBX0kJoUPvUpkNYZGqMVitHzZDm3Oi/gLSzjuGY0Sr6KCOMYie9Lvd+Stx8ayOPK
UH32Y+WPHYVKj6C7GRYaXFq7XWznpx7JQDUVjZHWxS95XZ1j1QC4LJRLaaBDr9VnV6Or0iXwbJw5
WdaWXm+YyPyeg1wOXX2osd/GciBGvUgmN/BOWOy+pLSKzF5jKkJUMXsYl3WU2DDtiHKN8aLzRj7C
Vp61E/izBa0vGpw39Ng7r5jmTa+iTECDhQI4f4Ghcq7s5p24sUc24sPsfDaBjx0N4EhLcJfTi3Wf
NpRu5THAjwF/CFoTarUp0RZFaXstLO+rcKYvr64g1IvlpjVcl9R9a6IEoEQ8me1dVTkQ/wp/5vtK
qa+Xrn5REkRvShOCTup+oUGwUox97NQv2YBK3GIsd1lFq9bUTopV7jpo2Ij1X6IZeEfieYEGp5WE
VPaow8qeM1I/e1Y/3HT+SWf3JarGYxNqz5Ze7WoK1LCx3rUiOqTu8FJm4zlYplcsOg8pUyZMb2B5
j0xOYJ7CJZ6afUe3fGMWDv3FeDq5dnJgYX7nVuoXyXhtHP2oZMO9hl+E182mHnXSL1JgRuM40SoM
Cjoy+TZS3SNTzL7AKxiYxNod1JDWNpGFzB1nMBS4ipCGIMlA80vh18NI3cAqO9D8/JYHokNfdPVY
X6FxRk48ZZDGx9+u0T5ZxrBlx589PWNePQSQRVHpJHS+pdXQNMIT3VhyeHoyseFAKnKfDFSTpNI0
LLSTEaVXqNu7KAmuA+i2qlXfTj9dChLwqVCZh54qn53mHBmNiG8AzAWGoh3bMTppowNE5B3khxgL
TgA80a4CtEBxtl2scMu4FNqlCVQhxA1lxaMzjrLotMR5rqN5y6ShS+7qvzXkFHPL7DFuFhO0gZnZ
gXVkw5kqpoMx5mfTnPwsBdYAeNC74AAfnSHJqfermeHsg6MkGKshP1u5KVZGDkjxoh110gynto6A
Am9A+UQkDcZmtFcr5r2l1utk6S8JhFlUOgjs6PwOgugDCWZZ82Zk+VYMkDo724rAvCCaDhAdwGKb
tN8yjY7WIHJZUbYDNlikIKZh+3r37lTmLtY5fessXC0ackMKyW7q4AHCtYPSvc+AmqlH9nKyuGq7
CQJ4ROoIOkPs4D2yNP3t1PpBJ1N3OPp1XOqa2L4jcBiotaef2PGOg2O3W0bs7Rk8uJmwWgzs9Jip
7UsG08obSlHjgyVo+RWDCVR2oKfNeCB9Ps2u7asu647xMSej0HZUuBt5X02TGjo6TVRnKCKHo9sh
yLBjTAqNXW3XTP0q0WF58V7vo3vHaDNUZ/RVjeBQMaObFmeP+SFbnfEUAyQdb4v9HvCTSgMBF4WB
8eytEF+jnHrT7Rj3hqhlKsKtxhOZeTIO+hK9yF6LvjwgT3+TCFKzwXqDZi53uZ7Ds8O4Gx390IQx
sQVwt2TxfQahZCDZDmfn39bCXVPH4jqg6g7UYddQJGputRa/vbaCcAMk68yjb1KdZ/jnyzKR3TIO
ZFt6v/OagL2r0iShh6u7KKA9nZM2HM9t5aKWKkivHSASnTds4cumpKqrOrBulT0f5q57x+zCMpH3
SpzrjOVqE0LlIpxGeqHZASOc81JG73GHO06Svbmkvy6kQAys1pMTA+E0n3XNkePOAdwOi4mHMQYS
gNWAUwbaSmTDE74JPLVcyUZc5Ix45VZMnQ/GmWOA52/hAYLAdPiZGmz5uV1XkykGchC+0Q7y5bZ4
/eJn0fJEXXGMTDylmRwEK4aTgq38blCHD1X2VglAP8NnpTqJevWjglMUA7KrDs3fXskxnJ4+soX7
Q1geSz6IZf1Vcm2l9s0pswKVGJYwuVIhYRpuTaiEEBC5DRCik7oBjIE1riCdjsw3xM4Dti3lNsrt
bY9LxIIGgaejMk+1X0tIkCkcDrrzZGgudYnrZYy9ZstjQmRRbDUcKfBxsNAA2TwiSzuHrMBWN061
ZVPAc8GG6YUQn7ANmMdzx51UW7Kq5S30otuARnLMyrNF/wlr2pZqMMBvxU1+F2qzDhGtdj/sbiQL
utswc4DGPI0PFrWxw8zqSIt6MKTUgXwAGt5NJNu2tW0j7eAa/e/JjU8JmlvxjXCXmw0DpTP/BvZ8
dMbsy+hoY86zfZzM7qPLliPcvhLmm/0mYbKcOsQnGtyU6ayn44aqGX8OmJy1dUpIgVSGgcoxMlWf
Za/9mgIstMcYARNUzQbDV4PFGkV3ddKPFtWRSzSBdPLcUcX0AgR2WzNsjp0V7HpI02YT30c7f05h
fts5RBuIDwRYPneZYR5hG89ThX6z7C82LzbaHx7RseppYZHAyqPLg+nSeThITPRc5mPDBJWWSSjO
UB0FRmyptOQrVc/d0eN9nOnPXWzTb7ga3U+JJ3hcMS7Ki/0IevaSpE9FzIUb5UHTPyWNQNEueSsq
7uptitUzVk5rEmraCn9ixCWGfWH0eweXlGfWcluccfDl0ZTJSAO43/R980sCKLJ8BtH+lvApP07x
Emvxyho5oOQgZ1pArIa/jLn5F3YftAbInNcpyJomulMSPBBt2km6jlvUaJ56rSIlmu5dFv9Z8I9c
WvduRMk9zvO93GkZDdQAt9YolVGFQOQZfD5EQmqFMO0yQRANS+B04kYzwMZlw8NA3U1JAldGwXsk
3S3KciO20NJOoY909kcUyBy4q5xtk5ofUERta6t+qxrj03ARV+CWo9azjwnFJm9hkIXhZh4xHXE1
n3nH3Khuyk5mzxzFqdqbdJgZ5At+kN+GpsU1uTkl88Dktew0c5g3VFdhXN49h/9n7gBtse2UmEd7
eRu1P6B7a754ZgdjPfezat7T6mh5LHoIGwEbeD149xg1647exOxdZIt67oki/2SHaBuyZU//9jir
AyUOCLNDbjjN0VFzg7Nb5sVKSlKt8Y6m1w80JD8Yd7WOWg3ChgDzKeEw/Ehr6PFls1uY+9kyKLYK
Ul+2fREbFwPpoTz9ysGuaH7KFkY/u2TcyIQVyIdpEWzJtA4pKafBgWBzEsnDNrUZoOOnpUGK0f6a
HZcBf8gsJoMqOsJMIgT7mhjWG0XfyZxctXgigA++Yd46E//dqtzksPlC8oV6yVZWdOO+cIZw0DLc
EeMK6QJ56XWgwQCXZy/HYcs1ziKspyHA2sPw9zQO7atG+ItZtKxFGUgVtNEt6PnE0B8G3KoMNtSY
XBhSvZNLZVqajz5Q1gm2MhSRCLss0/WzDn0vUvvOo5iqAc0Inzwmgz/Bl7teGqYjKTsJsx4v/hjT
FEWXDOc9uTc9gB4fb5V7P/Lc5NAtnPlF01w4c9ZWPrLHdKcR9zUevGRJHuBURDaGZQU0/XDF1fMT
eXx8SRmqNwY3TcgafGgVx4Pe/Dv0otXLXgeeob0Y8LwUnNXoKegIg83Yx0V3nTOuO9H38mDGrOGj
XFp2FvkQHi8OR/ZhYNK1wI9yjPcE89r7jePe34pp2xwux5oB5G5tgnO+zZ7zaNMggiLYVUu8Ztjd
2qUCS7onSfICiJmk6MyQR4PwnUG7C/91A8Vi/iHzoSpSf9niUFkm7Y/UY+0Q4zE5M5oLjMQIAePH
lV2ZT3C7IpNeRBTC7q1kLh8JFL/O/Y8AAqc+8z0vumJQDGcHop5wilgeLEDJ36LRpAL4MifIEryg
4tXbnjvEoJO1rBTTOkf08iTFaaH3FaDagZXiUhKvH9lXDbGnBIJA+rN8MLasBNkEqkTqbqIIfuej
u4sonUV88BmUVOw8cwW8CFhPm5+ZuYSG1zy6qbk3rWqTeT89cKNu3Xr3uy3LRy5lcngO7jcnXMGr
W0bgm4ChD7Okcr5pabLJ8R3TycZGMte5+QKD2soULjxkt6NBf6dKTwqTIaD+Tlt559DFwqO7yO02
gNZ5u7anMBq83TAfWceG6e6MjJ671e0UNgoWkTtJ8CWFZTT0oSWYJs5A9I9lf606+m1eRA3HCoXv
wJGzVMPfDJcIWaBFDbW63ssK75nzJnPCMKJaT4mAjD/ZoDwtsi8VG6gPZ0QQoZGsUu0UyPrdjr+M
OOO5mV7KWMNgTmjaYiFTzXdFSf5Iwtm4KHbL4hibYA4K7ZjQOKYkQfTBNw2eTypMWpXjg2UZItbA
mGJNqC6w+AuLATMG/SSRKe9vPO2CwptC06+WyJdzQ7LnZbEg5XXvHSNSSkppeaqFs6fn2WXzKXLe
qglXqFxF7zOuuxjEvkHKrezqJry5aDTDODlocyD+X8QpJoz8Mu1uZ7l/pFbJ5fTMVI5sZVM1tI3p
2kjNUNl5s+44AN2igWxgX0qKPgdBbYQrzVjlIhp4RA+Dbv+oI8pyqj0yz3tGRSJX3ZETuA6peL3s
a1IJS+m5M96eytLH3++DYXa63ZxbhTZ8bfhRUZ3kz+SJ2VhhqNEXvPgnl6wiSymQuS+2uezoncok
NgmyGSlTA1VQ/kIgniL0tlrhbCWUWmd3bNd6NPoWGbWcF5S9V7qtPUG1QPIwIxF+RGx3euK0k10Z
wPTzSIuT2v7b0LKVg8BK53MfbGVhEQYK+wet5TrBgdmV8tGab7GLhwGZg+HlT/LMe7NcV6TuBcaC
mnmLsQ6TcrIURShiv+fIa/q1Ql9TViSGO6t2TL/xK9qlhNGiyg9tOe0iHasJwifSrZitkqNZlRCp
Ypgta0zep5kOHE6pzSiq/EiMb7kRS6VtQtQQpf1mkM7GVUpCA42m+xFQgv07kctLqMbFsNSSgw2p
R6IIKy/kodLV1sJ3jrCVxXMY7K8IAIZLe7wfOUpF3iWRcyFzR2y77rU/pE0hBje0ElYsJ91C+oXx
UCFT8+SmMHJN3p37gPDRlxSzCGBQ9+azh+OWHBfy9mz4sv+WBDuXkeBu9Vg+OHdv5ANPNODsut94
gFxmf5WUISzfkaqS2F4rCng5+5QQ+YLcfSK6PFXSeilMu7TcEVw4k/gGC0oHkyKjhCg4cKb83/En
kVhBSJ1hBcAHx9V7HaOUsfVxi6ewREF9/NuwglPtJci8J0npeD2pYQfyyhKmEicVF1VCS57h0MpR
IOesXLbsFs5VznBZUuWi7jhqCiQZKaMKmSqG/9vHQFgkdsvBKsuTjWEsiI6IOjjVQEka1yoUF9mY
Lp6FEjVnvj89pvVC1GtxNqlwUoH4BvrrkWTl6ZccMcQbKfJbOAOys6KSnpX2gon920LnXs401rQc
tpIUSSYMEuOb0ae8k6wNnu5CNuGQanJ5mJisiTwOdZHkyOQwLDvJUVhRfDzNjjZwOvisAgfolCfy
JiHPeKSictgu3DPXnLe2al4Qtn8M+O4yZfHQ1sphwm5Cc35RPTorlhB1CRMsw0Xzp3S5FoPyGoxI
pqHXQOZbKQCVmDXC6PoK6wxqyeKXNO5bnWw8RaTKeuJwGeX09NR1w+1qdVitYfcD5uitvVp9c6z+
5HHfmL/ixxzeFvaBqMbQzCNkYJQDKiFcOouTZzCXkDqCmpou/Og73H+PtBufAQPqtOpPA1Rf48tw
eBPqHY3W50zW7trDFqIS8XJ4Etqu5qW7YlB92SwZS54B0B9GCM+D2zsJJyu9YZP63Ksl1NNcOUlW
KBMqh/gStiFH/rS3GueYGIi/ebCyAyWdcQIOBCgBXo3jFDkH9TTUNvugc5SbxRMZNW1a0pvuXlbM
j2WDsEWLun9UD1LcaAr0KQabEIyMPt11RCqHFIllYcTRXq7UIqMd6YUyj3w9AIEDGCGfpFtq/UBP
lAJIQkKc/xQ6LH3d2U08dQYJr5J83hITcJCUXd3Gyc4xyo27WHcWkexZlhQylB1OExcpNMxup1q3
poFIQ9dLjdDiMHMUqRi2a5Zan4ayWiOd3k5wchr2NXagdCzIhYtCf4pkHIjT7MvaOOMfBFuhhXvA
xEVY/3s5aHMrxqsv2c0KFsygwzEjaFetMa1VR7o4KMg4XxhQ/9JyEISB8wSmI9S0at0P3blMs+e6
jZ8kp7M999SrBiZI9rXCvnb0qs9Jb16aWQFajZ+oej4j9oPbaie7Vt5sKG5SAMtdcIzuTxCUuzYh
86vn9KpArjKqb69zProKnbw91n/Amp31oKX05+3G8qNKCzcFTjJNw5Fu2i0kx/7JSrMThMeVNo5g
ksa5GNszi/dYYIOqmeotAR1nXsDZSeMjh+ESYB/aA1PLGpBWpAfiLQtWx5ZH6jQT8C1LYmbL1hR/
yhmrLFzjlD1K56PKuFMp3yXxnSlUJdNnzzCt+sgMICAkjLsRwG0cZ75GMTPWTetXP3uvZYOane4W
RnHvKcRmqdvbeTn0pffdZpxp5oyvaZDoK3uwsFp1kYYHhYrSBuyxcItboC7fBrmjXsQblTJRjkQE
EQdtsI6SDyRgai1YnMKCsUhJEbE94RXDK03UgsBXSw3jAuUbIY6+jk+tc1TwlZEL7qL5n5bpr3yC
z2xWoYQ22b3TvCNOBuYj2ZRbgKkCS/amefGOmQQAJrVFfjNvnZmtwaYpaGJKAtPTsHZzbGSmlpYQ
pwtqMeyUeF8OF7hj8N14CpJFwH3GimozEvIhNT95erHjWMmhg/XEmclwYYTj64jYQBi30S9dUoMU
8v0gzYJXZb45/3tOtZp3L+knsKXh60l1iIWOKAPc+JkMoKRO5j3lPJIciusQ2E9OZQwQdtDeuEDa
elIdMcftwVWU4rXSjqQDvAqsHkALilu4hvIiXISj0MRTaUL2txEVDQAmyVwFcpe+tEAUvEWR/Cg4
JCpFASDcbsgoJPBLcsUrlkxWlsM5pQQhQJMCPwQncnHENMUJN30phxGaXdqSBbi6HJl8Bq8uzgBa
AlI80mmCI4qJi77gSw6XMeB+Cj9voG0doSGkp2J1MEeVdz6iNBtgNv6GCrWmIh+J2QEmHVUYYJ7W
rrs6+A5KF/cSSCE7nPZTfq+M38qOkcB4Xo9neVoCwXLEe8svyWE4X4K2+eC+8/rygeRRU5FUyQ8M
b7nLEAIzWRkck+U0roXgwA2Pg1O3pBzv06scG/Io5Jf5a3l4LBE1pL+JAYN4UVGgVho8h5/Mu2qU
J1U9b6jhN3Lj+YWYqnmk+dyLXISUVNNeuUPEbcEkuvLGyml4d8lreH3OavkvrPoBbFBK/rz/w6vw
TQ3ytdMfBZZiJfCUpFiRCnTkSJbT1uTaODfR58PshrzIbYWyg6+iJNkR5xn2KCsLnEkjDZcERIfF
w4/q+O3RCsn5pCyHRkD1dJsagLaQiZkpd4SkaJNp8N0B81w0DjMtDEAp0wh/6/YlptyigD5oQX9C
WPRJ3pSRN42zRQbADaFIMtUTWYOQNeTAFLChlH1CFWfigo2ryMaEFNIV1lVuZu8uaFECub8t1hua
pfujlb8qjkoDkZ5IurWpdJOm3knA4Z6hEoGaiHlF+Sat5DigPjWB5yqWe+xPuvsEs/Im0UXyxoTV
HhMWGAlzT/6bHi4JtJySKA5Y+1Z4KILy0Ew4sWP0pQlkwic3i2LFHEEKlNsjycT3cTzZ9nJo02At
ZUSWTZdQZQ4YFhwf3FZkasesf0NvuJGudm97v7LBO+SuhrZK4GyWEn0+LcdjBPIqh3VrPHNxqZuJ
IpF1Qh3Ef3N7uKCcaCJHZEH8KdfJGhCABrUQvyl8Er0wjyYHDRYjsOFt1I0t2kFXJr7ZlPjT6N6D
GuSDBnycZR9tQn1rcaKzuKURZE/uk9Q/3AVJCqqoOD9QOGg6xVLdSMh9x6QPBYvZoM0U5iLEsAHC
rLE+xyZubDSSwG/GeBc7cA4sJlpGLqOsXOiYL8xDQvBORoiYJoH0o/XSnn+Dkqs34YuNKlTt8QV2
n2zzWqUvvFBhmoBl2XYMvnuadjhu+jYBLrT1a0nzNxqU8wTTFts6msLexo4D2RaDTffI6T7LEYiY
YJbH1RGrn1/yvjb9dGF4Khc1DTewptFBo9+kdcgDFcjMawGV6DawJ9ilUjzYpn6fHAxu2qbC5WNm
QkK64Lf+XdfjAaRtVZlkasuHjpdEZpsbnrmiEU7YXDUVQ6MRXZ2XDjdW5NV3wm4zYxPReJelwVAX
YsWgeru4+uLKe+2gl2+CPTr98ojlJO08e0PHdkWJiWr4FJPJ84S15aOjoYUpkJSK2NasBWIhkyFW
xMiDIpIhUdhI3d9SbgteyrpBvr0XiF1ieQu5Q16RxylaFza3EtR40nYA8OT9pzZ5Salq8EmQYwHu
xG7QDvIHrXRWwOz5QwkWwwjIYd6odkCkzBWfQ1b1qEtdl6ED6xTnkYK4gXmNAwmXl9h5C9v5KMXS
RLpqe8q/IQhPkrh7xrCvCbSO/o3wKYm9o5obX7gHbcg7AOUVNGXxpkffwcsLabABRjQnBM/47kmb
WBKXGeQxjoKD8ERSLz5WiX1kyt1uACPEKR67L3trOtCC0nolBY80bKQRI4FJIM56QgyGp9KUeCDv
N4OpqZ3+B2XOBiBStrHnGQ9GdohFvyzvUXyT9WuC8fWivS7mbcDSWwKEnVj/cqjGU9fQYcROGuFw
CM7oWXcziTGuYVBHGpPDv4VsDZjHGEBBTqRtoL1CcIY6/gQxdiNbifiPRRmVjZSj4CYSqQyFEljW
E5GzD0R64vTmRs75UXtjMC0xeXyUqdKB4vd7goKAIW6M1vWS5O1GZgpK64of/hduCHXyaWbQXkE+
WLAC0nJKSfUvcJzs+f/SHa6IFdex0vkXMYbflcVbjGep+oamJhOF90FewqKQ80WKTLnHZB4RoHRa
flE8cjBWDZYFcCvZreQaiL4eiI+ADAQCLouLozoZtQM2KzuBLHg/yzoTV9vwn3QwGd930Cjk+a12
OtQD7uHJi4pUoFEDCZtR+S77KL5RUveIc+i80HSUK2ejJ6wSIC6KCASljZTZ/ExYN7xzACGggQ7K
ZGCVg53TCM2BANogFRw60YAdo+NJxJQa3gI2NibA76o5ueovUEfihHThG7QZk4s3Pwf7mG+qktRD
o3LFmSK4lyGOfdxuSdnDhXNF7qrU4lIfJ4OLajw58ZeyLbKwkrth4pbLD2W/CYzO7//vF44oDd3c
rGU7PWCqAIuKe89NBUvkjgmWIZtlyI5oHg0LcLb0qTwlPPAi1CytZvjL/PPfWlC1jxHojeNIup2y
00SVYt0e0YRlJBFTZSvxqux52c42a9wMujVBlivuFl32kc/tN0b5Rj1+VV6Jf8u7UVF082O+Ketc
mF82wN+A1hRwhmvhB+RFo2vv67K9yqbjO3zfi595lG357FGz6ZTlmG2vy/TxWJ003YCXc/HIP73y
S6P0ltRY2shUvaSUJGgRiCT3hLuIoQBlDRiEghHEvaZNwBhx0I/FJ6t+NBvp0sy33Pi30BYBAsAm
XPuYAnlEXEM+JXIWCvArmT5WnzpLkHGxOxiGW+FWCWOCVyZxgeoFBhrCDmWZ8OckZhNmxAJAxlbk
yxKT9LLu082ov3KhAhg1NG1lFy2a3I1+coDPOGvCdzaa5IVsVUkWeXW+kMaSCjfjV4CFEuFd0y4u
6e4CsmLFyJ7imwF1J+QZyZXFY7CVpJGe7yj1Dw8ytPQVY31eEiC1EHxKgim4hHxQBKPhOzEqU74G
yrRIi3dckBydsuUh47DMK9e5uMzAEMx1cpnSwZ9LghxWX/KtnM6glHkJnTkNeL2L2mNvP3pUvJRw
crgrCfRkSdjVcwTPRh4zpAc+GBKMDSPuViM3Q64HFHwmlMDfhHACSCPrL3znobaYFUL/I7zloOuy
1NiZLBpW8MTABAhUa4nCufY3H2ieksQR+pb2ZqMjEHQMDveWC0ZNs676cN0D/vPC3FdWFZcpXd+e
yfKSfpFIM180s3+y1Npo09NMGGBPgXPxZhLMZUdKJAdxGxrU00kjpwdbcaTRKPcO7XWaIPKgZ5Kx
yrwP2uUhTaiejqhDLiNdULYolsRwhvjXuSMgWmlziEPsD5BCPdLo+oGJmdYAmW1epyTEAq1LapfT
bg+h2cDIko+aTOk//iXwIedEnuGa2L8D3Erc7yw6+HnKvCpOY4pzwq6umTC1qQ6KdwaFgtMx0Fl0
VcnOxH5Dx/aF5M0ChwJkkKUrq0kgGB7B0gP0NLbPoJN9hh6LyembnPZuhLSVmC8kkrTTN8tEH5TO
b2P/kfOvvvLoCSNB/sdzDEEvCTb4FQNH2ftHf1JQcyAhWfqSePQcngLESxhXOyyFOEW4LTrJEH/8
OK6gijzWBfujBswunPglHLDHoH5hzfBFylJ6o/7EMyHwm33xKUkC+JF8POozaaJDNMjtBZc1UqQF
K1JQCfaZ5CFk+ysb0llQqjv5lNy3OXpXqhGPRcxF6ITJsWdlEf2P7DBF77KpWEjCq8zYEQVYE1so
AieXXUA3T9huaUeXEJCvZOpGUlHFtxvJdFSADe6SNDxrqg050jlIGXnCLLAHXqQm+ZXauIrZEouD
PKR5fnSzkJwJ30MKsXLsTwItsamkD8/uUKB9IqDFa2wVIh7Dzi1daOosiHHBj/lCDJAbxW2gyyWZ
lVTK7EKA+aV41A4NZ4a8kdToqj0LKCz/y7Nk7XPUyuchbMv+JHWUo+T/89v/et6yd8aJrDYX5IWE
tiF1lbLayb4dkH3Z++YCWT2m10Z4KmhhJphIOeVf0HPeR/YmHW43OBKvpf0s5Zj81cQwXw2WgWBg
/B5RkO42CYFLyUMuAKw5k/+RlWWMUOj7u5wz8g6sI+nqy/7F1AWQsSagi6dwt8Hw9H9oOo/lxpVm
CT8RIuAb2EqkSIqkaOS1QUijGXjv8fT3K/7nrhRjRMJ0V1dlZWVuo/pJCiU5Pf/Ljm6pJ5ldTYua
LIFVc+OjsCbYXq50CAjdRP1bYzutr1yx5EqEVglMGYGlaMNbk5+HTfyaqJwFgI8ze8MnSLuBl5XF
9YYg4oICyyoUepVrulvVfzQ4MtC8k5XPu7FmU85KKU043SUrImWRr9aUs+XAwDEDirMQn5aqgiqW
A0jCTQnRMRhcf6fZ2s6dkocYGb4gKCDCtIjqNc6Dio9C4eAbOHWZDmDOrv9mmwq5jh+65z9gzhTo
TCD1m2UszhBBTmZank1lUL9pRwV1NFU+bRcju4YNspes9yWr7goD3hSk6kpfXqNy+BMhNZkMJj0v
p/20Zwp5fwlxqdDOmd2cmimBix9sAvSvbylSCwkuAcSq+uqa95wNAQECMvsRSvazNOXl8Ue5tY+9
gKHU+CFtwz9A4+igQtRvm/oBBClfdWN8ciP1WDT1aR6aLQYIx7pyj03bPAhFKmsDKuspfKOF+RZG
7VUa5F0x7ceeyVi+f1TWm/QiugxVqqB9UZn/LRUIPlx7XK/2nj8fQlEEQDmlaYgCgSMc5d5iZLPv
dmWXPyWNeWCxPyMEjA/VELK3LeKYr30niH/dJb1+GYJIen0b1XTbqYPPFiORmHKUOXpE7hwBP3h9
SA/MTB+lLuwG/5vTn+o9XwvoYtPrL8DOpFfgZQvdvsxYQ17CAQc1KnxY0qbfCwciqOvXlLQhsmNI
0xTBsVZvfCOkamST+K7HVE5dXnAA2Fqmv+dcFBat5WrkJiBLXgOJKnQq595nlZr2si9g/fj9O05I
z8i04/HNPBvPWY7hKGbMcLAPzNOcb2TZmg7GYpv/JPZFlgdzB00EOGxt5+z0tNw5iKc3mY+/YLUb
x2Q/qf7gQvy4q5HJBQJ5zJb2tTecu7r9FQblQPF4a6tAfmhhAfSiIyWomZHYZ4um3eC+S47L7Low
mzcUr8w5fyEd+zPbeJ2EFg6KxYUG9xsKnKcqRLc04/xqW/MUjy48zuxRo5OYRxNuDJ7xGMEBlsym
I2BGcFtccIdkWaQVxyAM+gWc4wL3Sm/VEMFF5f4ymJhsoqVkErXc3Vi/IzmP7SAyhf0N4cflKRgM
ci5eQwUCYJcs3Xer6RRBevtSdHm0AqF8k4aonaIFTx5ZMZLZ1tMtRjvwHn1n+XHIm6SyTJfp4XZs
k8WpRK1BMqTGkF4mycm1owAVgv1g/62BsLOl6vAhmsT37d0P7DXTp7tpySAFDG9DjBo2WKw+afeC
NXIYGr63zqdrCp9hNl9Ue24IoqwSiY3CQYndcsM5IjGYICdJUZ91B+mBesw1CKQixPvI5tCsyBVp
cVKECS4raD2XFtPSsmg0cLKaFOl499zJzwygWfpeRPGOrJlYK2wqwQ8pyaxkuEpuRhDL0h85GKVs
c9y3IK42LUwiiZVGGZ7LOP0gffDyVArrrh3vbRowCRcTFt+dLEJrfCaj4gDns7h+4cXQfSb/k84w
l8dvc7SotD4IvEJgl+Rgpq/AXpz7+B+fI1ln1LQ7CdVwpqI2eiGEN2G5JbJykEAYQWhBDmlBjkug
Kd3sfiT18zHrYQQS8R2miJQtLSNqfOIR3binBtEUBSY2+xe5V7oWnCkAKlJAcMRSY1A88LdcK298
Lr4b/SCmT+AIPC1R03AHupra/NDQd/NEZJ9nKuedkGFQGex3Uqtw9zEbbiIrkPMwkPyaB0p2dHtJ
1TWLSTPzN/igTcEIpInWQhA86r3/JEiS46M7gEsp3Qq+oR5fmPPXkLwRiJ2dx+uTKCWso5sDT/lp
pOPOplGfp9Cs+8sgKpzGMaHfVdBv5i2knP0CinFW8qkmiREnHSka8oySkZAWZrvBn/4wZXin869d
XF5Zj0Cos6zevsDZMDs4HmIuNL8c+qcWs1kFoJr0q7UNb1Qh6yp1tVwgiP2IQpNM93A5Ul/SXke5
oCE6ChMrQ7SJsaLzlOePvf5j1N5diDyyQPQ1UAPjk28dLW9WhqBIkgYGUQSrhDHm4EkSRFuUvjKa
LsD36jUtPgRIksa09FYMoAZiCeyS0HuhaMp4m9w1KzF3f2VBQexj/VXVFfaR7sJvJ8+jFJEVI08H
HPGWvbSoHKGrbQQgKt+S0oLKNJDwyI7sKto305f0VCgGtkJPldOU35b+FVfFR8qp4rG+ZyZYyTYa
L93x+PlWAZ8EQpWtuMAMccCgebUkZdIl4zLBDnpFvkSAl71ucj+sPmqVKn7935byyHTk6Ibl3MSo
uwFL98D5I6ktlTF9Lzi98KLBuXvrHKse+dZ/fAS+SkmhY43zA2lh7abVWho4opLEP3aMwS3o1epQ
26C8FCcToMxHqZJCRGoJcKaWLK5ifljKe3BtiWoUblxVZt7CiVSwaFLJacHSESJBFgRryeopIvSy
XIfqFVTf49SjHOcdBYQzRsXAPqWLwntiL7ZddQSTkT6+YOGos+9Nk3mhGGYWvW7+qjN+Kbyl1IUw
K9dCiS5LH7jVmlEsBPLnf6OicZ84y4NADFgl3ClkwYBqJQZ1FLAJa1D6CjZNAd4W70zev1Bz5PIl
0LOouSLGA9ngj5b+UoNasAGgekgWJRuatS4v8ka8Qn2ovu1SaRrygQX4pWogZ1ZX2aXErNoer6T9
XDBPA/YrdZ3gHSieCL4mJBtle4/4ckeoywg/WhaRHjDdod+783KjRseXEuGyYjpEA3KdMBBaDvUG
0iEZszkZ25Fgp3sp/QroDTPaZUn+391JN2N0IPq771z2CDG4cv4urfHAG+Q2EzYyP7hM3kzLmmqy
EbSUbdutdBd1DW08SlvJgJbR58O9ZGpOlH/pWbVqLWMnOE/HXDcuOt6NvhRAH2FYI3xx0JRscKdA
tRdS2HTNfaRRcgXvhkmjUaW7np7t0jTP8tHyZEe/f+pqYME+6va1oX82yjuFJrMbHZJQPdpK0urw
gV/HjJ5Tr/TfxoEn2oKjSI+sRWRrmn/1tMYAtCnih3xx/sx2Oq/GsjzG8PS6ZryGnk6lYKMpqWra
vWaI9nvT4gcTF3xeGuKh2tJDNpGIbfC1Kk5+NX8UOc1xW8mJQrptFx6iTsNOQJyyHFAeatk71qVv
Q3TGUFTDMRXi+NFU/ZtAvlXgA3OEdbAJYUsbJgBrMFqfS2oDP8INRU90/kQ65dKr5dfWypdycdEG
1bWtROABGwVBfODzPFgBk4SFkYTAkxHScMjT+255MCuE4OvgNLjZr2GbhxRhkGxeVqPV/kH9A/WU
JYWARWBi79ubIcbQu0c6BWPqz8pOSTwThxkMM7/LcTiHNSYVpOAlukLZvrtYw7xBVAh/Ual0K/gS
kbqa9Y/j7HKiEWqaZfmHqD3QoeaHYNo3BpFggHp/8oo9AU5OQ3CLh5BmTkNeIbwjRqokEhKzpNkh
RD4JihJAAti5hGddeo0C/LZjtSu0jOYx3eX5gjAIpgGKY/gngFNAOT6zcOQDiFpyGVJDC5xIp5vl
LdtaciRBaiuGhxfN/38OsmBT2EmjtSntRwGeMdKkiCEKwceU5yGxmAvhIkcqvDI2H28ZUvolWZ3Q
gdnZPC9u/BZ71YO8NS6D+CgkmxnVPIHPq8K9QXBpiUqU1eAVX+5kB7Erp6j+lMhV7XwJaSF01wRm
8nBNGAvh6BtBI2wTZahlC69Ncgl8I8h8PieNHQiGAluuyd/gkzxzLTX8d8IaFzPze9LjkNJagzIW
Y/PhSxuG9EIeyaJhvwt0UQV0slDL+5XzvP+g2R+gmyav0a0e5dxtp/RRcDr5ML9l3GVaccAgoQYg
x51Kp4InRHibYWnaMTwdfN/gF/KXVmtDPvzgLgWmELZ7ZEYMTcJbGuI9JO6jFcCdsQRVCeoJ4+XK
eLVNhk+JTEwqApk1Z7wdnijgSSpkLIALnTi3s77bSBjma3EZWnceWSTwrlsxrVzTlDTRYRkUBqQc
CCajbLMqtiSnrJ4RHpZ8qwNWNRsVkzftA6pvjw2ZdtCmbx2Be0LgDIPMtdn8Zg5c1y7s/oU9XytL
gZNC0mLJfVxQCXSl0CYaElPkGrCVse/lkwiwSRRi080oMPI99MD2Mn/OJfB2QK7iKqnWPP7ER8cm
h1VHtRTC5bYxoyMNCGQuKoF75AA9eNQvWoiueKBiVITdDJ8Kf5tTpcPjQSch1XYdDG2GqIjR9Guk
q1N43VYoHFQqqxZwldImxp+yMq3fjvJDxjLlRmRSdAi7rfLcnfAKkpr+g6Y9S41gU6NK13OqqpWk
L6R00nYREJAqn+vZCDFDIhMiR/fyZXocfDp98VsuGTzzghHm/svpFLMm0drSGTovcQYC1yOxqKkZ
gszbCT+hdr85yTiF5EqkoaRIvXEfvAes4RFpHcpADK3gpgmZtx3Hd3tGoqTNtpFUpoQ7zNI2cccj
5EZ9CzDH01JEgcERIBXnM7PHjf20TG8jKjKS3dmU8ROUOPa8jtkgtsl3YMBraSEha34nlUTmzmvp
kkuJIggccYS+WAmRiE3GqBTCUwetqWWvkShyY9L2jbcp/FsekGQUUvOgxaZtBOSjk8kSlzaUkzl/
aObI97CopY+P7dd9QFHjk5q5UD96GDMg3A4pKT/4k8QY4mEJhJ8M/c6NmE6gXUPJIrigyH4IEapJ
ORtJeSJVPKd5Bb28TraKk2r0l70/QL2Du5cX7llX7Qc/5VN9p4PlBEykvJWTfpmBzejAD/XxXaJ+
W9aH7xMpkih5DBCwx9aYsixhogZM7SxdfYQuJ2rBjipjxjK3yekfx3telsQKCJKUq2cDnacULiRB
5paCCXOV3T0nFy7yPmWEW4s8GPSM+ECNhY5BOL2B6POJh1uW7/Y0fUinMQUrZtn22a21MzBQq1Af
Bwk+JoG2bh1mDAHiuKsRBGfEitQBJvUW4gSNBJlokp0tcQGZG8YjE8FhEzRhKEDC4tmcfqWPCZyj
bLqyE8Ri8j4TQx92feZIiQWq5yDbl+JLwrgZOc9+VuVxpP/uDujNUZ79t/kg4ot6bWyghu6MjyOz
aga6TN2vNNiz7sS/maRvRYsjZB1DoVKtHIO8UJZQ1ZwdD21CeQ7CSYtpkg7DgNgjpH50V6tHFwhE
i+qYxw8i9h9nTyZDHM9DitLdFizmhFqU6JxHlTTMKnakwKh8CzPtqFC9it5cgao+8T5mGL/GVEh4
RwKuhssPJz0IkBypqg83Hf6NkBBMyqbU586BEmAIyLNoLRF8fcC+/VsozdKjStk5aMnG8d+kQz0r
vJFcpDWVlNlGioUij05CnCLXpPNAHwFguQHyJLbWmO3hSP6llocxyt5I+AuxLYCtzrTI1aCbIcNE
EqQyOzxq2S6mXyGURLxC1jX0kt6hPptWguKwELjbBietCDUfKTMFPJPTUO6B44vkgmdalAyasFGJ
bvSAHKz4wmDP3/cyI+2+yRq6Rb28AN5D7PvN4EHLCRwwpZOo16ZDawjRdBgw0h8e2A6KJi520bxf
/YHfkWKtohAEA7L4FK2yNrxmJ00PbsMxPEGWYnIAzVE5SeWgI41P+t1UGG94nd3rAIuRwBHMY6qr
nAcDvWI5eQwd3qNYLJYnCEU0ur/leAJ7sbKdCOcIb9mBtJ73f+DSjJyArYFkd08S7ziPTJ4fIEad
pxYLjpQBDgxQE9vdB+ZPOn+JxKEQveWQMBFNa1Whr0fDItpdmtB5bd2SQgOQnzVmNnB+JYIJvDJ3
wC+diGIz4uDAMZqrWcBQdA0VgVB+hc3Mm2VVQmp+kkRjKqwTvbFuQnrQfS1AV4o5oiQAISDo80i6
aV7LJhF2nEhH1E4E1CaaK2x4UrugaB95/Q/oc1wT0jy+QQKA0Dl5P/JcNaQ0PWwrFHPHqqz3vG7h
GcqFjkwY5kt38photTmliGQ7s9XemmH4iWNvL5/iUnjU0IplGbmztc1JP2RZyE12o7nTOlyq0CuV
E6xoJ+TXUDglZssjLAr30nbL00IRI0oqoW4eYN08yed0U7uSv5fAIPFfgC45+ADFonE4BZNz5cgG
T9Bu4o0eqWRL2wrKk0x6SPZLn2K6OcnLc1iK7qkChqxRDIjHA2raYDkkIyYqoZw0ou/cMw0op36I
V7sIOaK7XHJaseLjhgzEoJoYIJIZSfDdx/p+wfCLdCXLtUdgZGajjBtXcPJpoMF1VCz90Mhf64VB
2EomJlOSZ4nv8l5DVFFsdpSGmFucRnspMZNk/Oe25Wqg5S+C1Qur1n2XJUGNQXEkk6wChJF2PSqe
uqmFp5jmiIMmUNRjzc64RoiDvOQYDQrMfeW8OHiKRMCng4OWTRuqW09Qpq1YmfdyJAsJwNSGk8l4
RG9Pku1K8khhROPHYxCihcNnIdLe44DVItJg31XGn9ysAZUANhnS3i1UjHTz+nsX1gJ4R4fbMTnI
D7ltJ6Ww5uyFKko/rYeE4GnzU83dylC+N9BGdDa1n+FCCuuc/oHNdhuY7agNbyd8JTAY6dFCkgcR
goBVZliesOwmXT+gk/g5aMvJIHYIbWEYknDnW+FfkgMB/QQSqjV7m1YRZoZd2G5p7f6R8S6hPfJe
NajazAnD/VGvdkndFGepdu/kNjMAcEvoP66k7wZaJK0yx/8MNaIEEUIoVgI/wh19t4roM8qLcz+L
IyPzMezCIrdWqEiDN3BEctM4INzlg30RyIBsxx6Dn5nzF7elcd+zHfueBrX3J6qIV0xSc7rLvpZU
wZnrozcsNzaDLE7pHObUWkQutCIf5OSStQ6hIGV6OjODZ6ZidoIsaoaJ8iIeXahJmWUOmsXoYq8h
hF3eGiUpkIVMfA7ESTn5JDeesJ+xUIk1KVQiJAsmO3iKm5ZJKNDj8SBhyoubhzKbd53qIKeVxxbf
a6/Uf/PRYPKXHoVwduUzK5Qf0gQqNcwR8gfpK9u0T+S/CGzvUu/ert456BEeX5BhqKVtgjgFwm1G
CRyEu93pahQOEJpub64C+uOjsxI1NohxUvVCjkPRhIyL1JHFK0/8Fooosivdf584AitOcM8cDiFV
pLR7pZJ1dWIvJwFClgJ41QzbcEQxtxP1u8Yz9opTRJap5ThnCX14qDxlTikDyBpydyb6zvJVIujJ
6eWhEO7GMGwzem7Sg65gGXB0SpAWtE4B8QGu4L/L4BDFRBpgWQfDP+noefEJFJ8sOJXo6yErGKg3
6R8xFtb2j+IyZAf+CkBdDug+9Y+CQcvdR+z1qagh+b32AcqRZbQds/nFzFoAlexgjNbxNuzAMHwT
6BdUuABuKmOdV9GTYxrn1m+e3dK7dKXxlPQzAUdLLPQCwjfTMxlxI1yZ6G6kS7vLVE7iT+ickmoD
upQguaeNG62JXwuspx5w90DbPnAuVpAfq9L8STLmXKitgaCbkITIzvx96hT5V0KSm5vWug9yKKPz
tNGj+mN2Eau/i70CinjkvbGntTuu7s/oTj/hTKaH7AKkTx351r6orN2cVv0ama1VbuKuGXJjWpS+
2J39qVLzxWFuF7PGnlVtq60b+Qn624u/mlAT2ViB7YFBa1ji6migG/nNIKlISQcwIEQGvqnJiZXW
mLRaeYlFg1hSTcM35bGjq9fO95am6Yx2sHiqkhQYV1QA45zkHs7skUZtAtvNPdjeQCESjiRWE5pt
SAifapOzu59MMGDAgzgtrx3qvGjP6dvE6PdaZUY/hY3JuNv1dHAASCkw2uelgBRUNQEOqm313vgZ
ckFZEuzAAXnoVj8eta74zEhnjSIuVsYyPFVWfmzG7qMvs10yzX+o5H/nIMH7Ef7AZgH385k/9nIX
LCurLxPqW3eO5tasxhSGBtpiyegYT15qTt86UmZYOTgXgyTR1fMX2nKiQUBuypJ6LNWcry2VQ+bQ
m/VYTD8uCVtqDca9G2Wo8VbB97SQ/XY6pYA9lkh3OQE+uqixEQM+ewvnZJkh1Ui7mKaMMtIP57V0
OjbpqO0QHxYPdHoetepfaYBE5GrGXz2A4RUiIsHI3iv2x6cu15OD4+YXXJezk2MzjNRGvJ7WikyU
cB3qYtUfdUlWHRTinEi3RC3sbRm7Q+3D3m7DVd44qIGi1k+8aznKqj+tPjEKAfM8zixKsrzZah0s
bLaY57lQYtL83eKt0lXL/tZ19bUUy8E0gh/47kxCtmho9eMF4dpPBH/XQ1fCKliuSR4CNCII2Ob5
Rputdwc33MJ2v7AJerEq1ns1WsHBqaunDnSkdtNDyeiMM9gNTD0nW+eehSq5iu9zo/8MMwpEQ3B7
0Zi1y/pnqCc6A/70bBQprGB8vUZvekfe2cY9wX5zSjxUkY7BiChi+kzfIzONgE+7QCzo4eZn2SVK
S3cXWIP9mg7+bimDQ0qDo+dgL0dMHawsNne+IEqhGqx12XY5rO4OnkOz0lu/3NUNmjO9Oe4a7CsR
Z0Kq0W+/PDhjWkImlJchFbLgtW6f7yaDObrQxm90lKJu6axVrTNvrbkx7iNa8ianUxxLzz/9Hh3/
mOrutfHV2WExwYB9MXDUaSBsawFkJ2NIt0k3/aSGMDXpPuIQe59gs10ECieM5uzy0sMJxo6ygDhJ
KSO46chZQbOx9eeQsgENu+BEbnCd4A1oAROL8t/mFtTKZnwz8SkNHDzQjULz7ibErtaTh7/fOEHS
MHJOhSwNIWQZ5FFWMMCCILOEasGuAQaigQvteXFruM94aDAYMGDbiJjuocDJfr90JXi4/CrMAXpr
tm3eF/DbW7wPBXVRHbwW/JLyPno3sLVranq5IEMbPL7uHa4uLz34Ipb7aQ+Z/6lGG927JULqZXZe
4zLcJJaFzsASzavZCtMvTAj3nPzgXYm+YCA3A8u7BevZTTGUrAKm8WgMlMg6zsRvpNGMc+PAe4zq
czATNVPz0UuWJyenimgsHGxj10ueumU+6pWDrncCL8ozJvO+9M0ZMl9+ctvlNMd6fW/araKkjF4N
WJJW1M/QbDRgY9izfhzByR/YjXnEJRUGdUpVFCMsLSSi2nHRoADY4VMydtdRmcwcZIfazdb9AuSA
JOsew/aj1ofUQMg3r/QAOir6ORTiq7rC5jYY3f6RlgfjBzmGZMpwy5UqE66jAlCvZxzdHQ3VRVch
VxzCztKZlTR4vR2AjKkF2JZENLONbKfnZFuN+mdwygMFY1pEl8NuIyYIyieQkaFOmeyIYExnzI4q
nNe1naH7W3mnMAbtnt4BCBS5MulCD0pZ0S3xiB6AISE2NAt94sxtL76f7hMaYYLEUYbdCd6jDxDJ
Ac44Z5nG7DfVuByLBArLpKOrhdvSOOHwHpFV1ECHsp7iynwIg+49ze2viexSYNZOGmBJZa8ozLaa
TlYcVecq65GaaZgRnEHcWVoB7IeF7zOCmwqJydIT+MVAv9WwUKMqTroRbstmOBlTKkYMN/FJ3YyY
DUxuRSJY2TYNY3Rk/tRiOq29ScsjRAxQQ6qHRyXlXZ87n0IY66iXJxJjamp5siqgpdKY277QEPDN
Hix2q/QnJbaZDK+AaNhmDOeTFRM69usECNhSwOYGBr68vwxZpkxL8YsYyQ49Gi49wv7RKaUBM+Dr
WHX+fZi6L474n5d5j3lBfRZeQEqiL51VCpi30pggg5dvtQOIBJwiJfwUMjkKUKtI0eRBp3xRjflO
rfJdH3Q3urbJfAjpG+btOPf2x9ian0k0BeacapSRHX41tOpHA0nQHMhWnrQLOAmmmJKcmEG0k7XY
CpWKk0bRjuAutLxZLXRi+sVfy3KLweq9hfnMKV6H8bR1i2qTRdM5I+o4YY/sarVDCF1USjx6SU6m
VoVRv6dzDaW1gw2/dOG6tSGOe5zijLDp9eE2F9CV65hidao4oYtoY4LK3Un4vME45M5hHu3oj/Qd
EgBadeizBGFdastIPeBT/OskJYcXJLIWkbOWsniEDNYywkjCdNOC4JoyxrQMvqchJYgoaMmxBdEt
h2Uv02SiCi3roZt2/mDtpUtQfBsjGrjC/agAnoWrmtsuTXmWzhiDghCEx5JlnAJDm2tzSu+Ro8ax
13+W2S0b3bAMXb3Y6Z7yMtmlQDqNFw3SwRbMwVRqBY8JiPgYkfD2eXJpMRPOUhqXhPJq0i9BDuUi
Xb4NS6bDxrV0WeW+nd5axwaS40g5JwipmlmGGnd4kN+PK9Jau3jiHeSk9+3QHSO2AG3OjeN+JAyR
BBAvtaZ/yOhv9FTBLt27sg4/kMZ/yNS0L+L+Vzr2PCF/9h08eQg4egSbBbYVZOpt3OP7Bic7RdXF
Xcq/dPboXlJtZC5wBaVub6Og6EPeoCkxkuTISGHJa1T4ngqsLfadAlzLGkMLLFyhCwNRwEwOoBCp
1e4aSawZYta+bBAbh1uBtpUp79zVYKJGpc80YkjXGlX+Jln3I+g3rNtnP8Mtm/gGhLKzyvSDvOzJ
MqMHkr1daWqMLEHr17QU0UoeYwTRxdOl5udasBWU/OBCav5Bn6Ozo1NJgT2kNqqr6tb7XBR+5lhH
oM7hlvtZ9/+2U4TbUNqgeRud27H8EhWkIFo+/sdwYJByiR9qFk9UGl+NDkWpLs7yk/VVAMpTLt+Z
tXOQ7gy6FpeQsiCeTKGKy23ABKPXQfX4GM/FRmJMUfqsN1s6gGUtKjBsJoHHhRWDiuyVNvl2QKNE
6BHCyeksnQDGf5LkIqgTWdjICe60KD4JUWbkzg2bgGaD6wyWsXIcwAU1bwIMhdwco2PtvaybbUjI
qkA8IjXRFsAPLwSE5k0aLGLdtV7p4MHqaO9nJ93mC4KcnWWCHY39bYYlsn9TI36NvOEREvqjE1+M
Jv71x1m7Ux4inEp9Qot3iVGCFUjQSpXzFoMgFZy9woKVfoES8B80CepUXen3FqfDjToy/LmFExuu
gT1tOhSj6T391F7B9G58NrX+zUfTB3nuu5oDhzXVdx1I30VaVwSheExwJ3L3bhK/Uh9LCOTxs/sl
SpTM38qsiIzhZYO3WnxYuEFNpPtJwSJr4Xd1J6F402/yoV8Y+bJ34WLp+qtsFYeqyuybR1/TV7ql
n7o6ewrifDer4MZ3DFqyUdx06Zlr2E7hY1R6s9yh0giD5meU2f/mVjtZLRZl2R9RmZCrHyLR0sw3
4PjSgkaF4Yg/FQZx6crqTcL3wzC0OOUy1ISJ62LR/Si0O/Hri+oXJAS/vXFIV9Joc5v8KCElDsPn
Ke2eGsBrCY0Bwa1ZrJ8uQIVbjw/ONH3SVrixyLg6BpMQdQcYL54lPOjO9GBl4TEmQfBmBvuM6kb6
YXAVWFwogxy9wujjeVPp3XeGogteau9uh21ERY6AYApQpOB1NY+8iPETT7qNp2uX0gXPBYGofBdi
aZujw4Apa4AOs3ADZ+vvCOlTBk4iPXjQdAw8Ud1zo3ql8nyGzp7d2zFyS9RRS3nrx/LCuIwlj9fw
uN9SyQsmPOAHbZ1E006U7HzPWQnhTkI+UgkMdqXsVQYsadzoLY4oKMUmvXFilHjmTTByNRrhAS8d
edrssFgbvt3oU4KBriUbo0X8V/mKxNqrn52430DDYdBJHa3Oug52mN2VA9LATn8d2uFX1nhfWndz
FDw4dBN9FzXgJjvVZYR6svHpAulSukCnnk6TUz0uKcP4TkI1FsTvfVdeK83bSkNVIKVyAgmzCrgq
tcOwXLPTY5/YzJOcwEfMaW81xsaawtUyPsoR0xCsBFwjdQQqhd6IqIO3fLJrTOivsublEas+uw+S
hOD+rpDn4gHfBAAD/RypT091T07LgDnmJS7KSVYVXljKeEcfW4ZH5TSS8Dg1WFwW0WOvHJqvqvib
5gOSx6xZmrby1VNw29hRMWzl8J7T6ETkEKDD0opNiInYwBBGKy6EsDa78QVS00fi52dzPLYhgjXa
DxSSbVrbHIZvRWr/W3QyeJ6i3jGSkjHhKnfrRBnyDBYqgigxk3UfJIedNO8ba9fn1nY/WvYiRAC6
/bx+8S6SdSf9T9dNaM1LzZ0ybaIz6crdho61Hy0cR7pxIk8X5bmcKYileo0Mc6O86NDE7TpOymvY
NesQy2OIzYc0825SGVYeUQiVxo6usOV5615nfsfamFgrtGEMNTfd6/7Fco39qMP3Scx7O09+7Fk0
RgOMgLIPfXLERg/cU4ziMUjSRtBOveQ5oHcLbU/IvbiB6mwi10ufiRUxjHYRSdYrA1o1JYGd7Y2p
v09Dhn9GSidH/7UJQCGoUetiLRAHGKROhndBXf2Tl7/k0BXc8UyPeXIYjXLT+jK3SMUR/TSD7EL3
nlgBYVA+yGuT0y7HFnFk0J1pveQXjwokYEuuZ9m0Og7UwEJxm2CGo+EP3bxIU5w35Y7hIZoT/Zpb
ao3FBlREC9G0Ue29BH2F1K26i0qgXHWTib5V1rO4kuVohf1LNkOAr/L8p9OYC6nQ67CT69Ckn3Ux
7hcFVpjqQaIQp8z+2cPwbszGNemsA3Smd5SxXoue1l2kuWiYD6xOJ0AuVvLTEMiV9g1TcTTlmxfC
PPg+a7d10ZhLKIsL13vuByRLFjwF0foOHty0bzc4ZB7MuF72nRt8Q5++tql5pISV3w4YY22ysz6y
7jNE4P0mPA9V/WF0Ps5aYfJXvnXuRJDGDzC5X17d3rtOncdwUvbuz6p+SCv/u13QD/D89yrqT0Xk
Q2qZTBgFVoqnZFP+WMBaCQnQhCaSfGDelW9OU1MCJ8672xZ/86jh9NZbVHCr+jLM4x83T+hxGSUg
hsaIfQonYazjj1xVqKAtgmrB95NMZWqc65gOb5bOkFWJmwCz3fNnq7otE3E4FhSuD8nEZZ36oQ3P
KXsObbVr9H4TaGTDQfqVoRssMWTBS7iIm43ejMexIgeYBsaZ079DYSJv4F9Ra99F9UTvJpv2Vec9
j2X8nWjYDY1tsIlb76KaYTuEFOlZG26bjlappPrM5XDXGeJimvelDO1sWC4HcvxcTHECHm9ymBbl
uUTMPyBwjr7zrfC7WcnvxpX73rfJD64+F+TOL3o2cpjxD5oH40iYPmW8wcAEQiVWBcMMBWSZkTNq
KqxNYIXFpbvX4AnfFB7mTu30pnpHVxDxtGo8RO2/OPmy6gTJ+k+OKtXITL15NqAqZ72zTW06QxCj
SY/lkevEIxEuKQWhkUmEFpAVE0g6b/K/mh4yS0gqwX8J1fQwcsBatb0TG0qFgIVk530i1b++iorv
23gcLI7KBIrXZ1qIi3WMzGQlnU85ztjsRksd0wz4ccIboLdGtd3q3X3rdLsJqQG5eU1Z94XQ/xmC
liwr5hOg3Uq2bHIbpg+NRI5WzqYIUZKImEBCZSeYSkRMn/GbVC+3kyhfOJQxC+dIHJm/9BgO1a2/
NG8snLMkp6U5WoJYtrAZ4iV8lCbLoqmVxVGmh7RdYfkmXJHNn2P/7FCT3Uq7/UyF0LYIhjEvMJBq
C4/UAZHxG5opbEOJTzK0a8Igk4o4qvw1E6y0ZtLDiMSXSZqVMYU5UlqSNcIcpce27LFwu2ZD+Cy1
le9EKznwkpocuZkOac14U0962lFOz4rJDmJuWXifg8+LTMbhjD771QG/cWvcXgwFh7EenssUGSB5
XPJsfHRCIMHLViAbC3p1ju0a8XWobzWgVW6Nr9LvoiSdvewppAWGA/rfG53Pmw/OEP2RZIzkViqN
lqR21IsHUTSB5frNMXayO+MrZ7wJARWEzQuK+FRrQJlR1EyMtRPhiILUARM6wmCfAmZDwG2S2L72
pDQxZ4rQbOdYWzkmqv8gjHBy3Owv5hz3HdVrQmyku7p1GI8Rgy+0viR7uF0geWGghn+odxzlikyC
medPpMqIkvJrab9sPApI+be5CeDJMZfNn+3pV85flSRXKFZrqcrl5WkEhaX75G3XjC3JzumGYdM6
am27x3YALOPuB3QfQ4YjQgbAyC3stD9AoBp8el4IvcQ/AZwt+TWhsVhafT/aTFkkx8B06Dbh7+F+
ly1ThPTbM4iHFC//R9p5NDeurP39q7x110a5ATSAhsuvFxIpilSkRhM3qInIOePT+9e6XowgFVnn
enHO1MQGGh2e8A+3LZU1L+ixJdw5nvjYLNNTw0BQFHYMYNhw9Fq0mL0OmzFMZQjeFwhD/LStzevS
JhIM6AfN3iM6Amn3OAQTfIEBngXAHRuFFc8FgutQbKDn64sn3Ogv6Xhp3IqeiyVNHwyTQucSPrkT
fYv4B04sm8wCOtOD7YlNiy46cNNmvKgo5KBV03NC2ZfkFqY5/568CbpXLLz7JdPrhEXS+dl2FKnY
j6WHWJ5IH3S6sPDwrt1eNbxu1/p3QZhgNWnfToVWpyDYMp4hEUI+JTLJXiS6JEZNtM+7WTy3QQZf
pbvhLsOqobN2kS6bkApHZH7EI10tt6PHCdXZBSlfA/muyYOrpbNuCbeJS0r7kLSo0OhZEW51n/D3
xiy+GthceIABYfrZ85L4C4DE3mq8jhySy7mrbtysOi6h/63oHgbNoYicTw7Ynws/xus94ZTR2Imk
wUCHfdnG3h8skG5zf0ajwvowmN23ynI+5eWiDYobuztIe7oNXQNOsnPHiSxidTQ6eatPYWkAX/aH
j5FfP4D/uo6x3NJYVJkMB2PGabpybjqv2TUSl7ShECb8oPSZfGwbRdG1KpebiEs2N/2HmnMdIyfr
JaX+BqKmYtfgzgfqx4K7Nylk0lkxHIU62NL034qYd6CMyflMDz+nNFSXn2N3oDZY3Vph/VlR61mm
+HPhcwtXS/dBJTY1dFKckZBcZ/uqmj9BvablQhvd+NSbLi0q3BDa6XfrTghJHbHkRF4BmtuSf+qn
aWfbJfz0Owo/FPpHZ7xOjbS8clFMG0d0HZ1gU3d4+bS4PVjuNklDjFOsrW1110shAZ/wKnnm0N+X
uPKU0VXVxr8bZ/itaza206KcZD6TwU+AIvjUg0JV0Ol2VqMrsAUlGYr5XL4YKAr2rOHtA8cqng0F
DT3HvJKqKggWSzxXIMuQsEJ4CAOXWOwrIfdu73xtMkXgSMGgGH446TDg8II0YK1u9fHvDMMHo0U9
p5H5ESD/JtH1ow4zmtB8aJ3wKDkdGpkc6iW8TC3nRpnjPrS6mxzQ3ES/YCr7z2EwXetTzMMRwURr
Zsnxt5D5M0Zod+jxs9SBrVSh+hYY3feSUAc4en4oKXBdYMn1oTAoQk+D3HecWkNvfihgBUaRuNfH
kRagUBrraw63tZbxqYbHOrEPcx1POysJo00dZs2uD4L2KoENgFDmTZbUCVi0bJslL3yFew4x0mS/
+yRDaAUdIvmwDmgTQgpK/gBYATnam9SSzVuRuTiCwVX0ALnO/lPois/RjAlU3GIK0qcLcg90Sok0
OkJjfcLkqX9N3nknS7+7iIgdiqzkT4rkOqLiUlPw0581aYQDDzi8yqlxe7MLbLUGEDTEAmhPe1cW
4ePYUUjF0uKm8dD6bAlwzKo8wBPfRLVxY5lApfmLQHqjn5h13GYZzZopu+7s+S5vh5sush5pEv+w
xmgXpvQJwwnhA2ZWHz4B12uOlqzlW1v8RuE8T/E1NpubxC6oDBRAzwdkWZPOunZTczdRirHs4A5u
sqaLqtvGinb6IDIBuNeLcROWCGO183UXKjQBzdsM48W+rO8Ga0A3OcYos233FqEMLBh0swID/WyV
krBnzzkioBc5spw2ht22CX9nWDw0QKIsu1yGvKU9QY8pLMCWhRm5ErwnNLIxOoSCQIF9GP7g+4GD
VGE8uXV8W6PC0RUNoN26ghM7qozGzfABGUty3BhrWiGrm9qG5R72+c+knL+gT0ygt6TDdVmivgdL
GPnsPGg2nc1y8Uybioxf47bhf2v8/GMcB/yXXZC+zDSQfaSwk5msAiGvCeqXgYTbRRNOT1i8uttQ
DXt60hEiVPbD2GQw9frnZanCbVGAcEomB2/KtvnDSague6clb6wt3LfgSNI214qxRY4qctYjjUum
urPi8Reu77gBR+g59TNClctABTSK7ytjuNaFq3C50Tk7EtWUMEryD9r21Gk2Pu1kfl9X8jCL+zbI
9th70feYrzUZ473+cQic70YLlzf6ElVZrq+oqLiZ2/7L4Cy3WmW8ryMYLJCkmM6cLKRjWRNaH8Kh
Ak3cPlY9wH2K3QykOS/Z2N7X3bjNQk72bjKuXEypQrwUoYvZXLKgdKgkDC41cS+/wmHykthBV6wJ
laAkakdxIm6DG3MxQPhfcTrs9LFPOQWwDuEyVX6XcEDzLDSAeqzDg65uUGGzwf7p5tSQu5faw5jC
DtUTqjysIUITavV47OjeH4aDuhCjrwSg7ZsCNPaEhKfxY9IVL7rLuN2hi7/XiTntvbxor2Mk6DDz
QZGlu6wV1grUnXmXvoeY96ShvfxkMfJ9mafXL7cUFXCHWWno8VaaLEHpQAFywtMGuUbyzuSOm5z/
cyddtsR1M7/Yg/TS/zBkR+aBJ4Rf6MaAr8XzQCNy4KrRRV0CUfLyhhmtWd2zDHfcoLaz96KvFdaS
ZlJT+vzOv5CNmMzgDUaNBs4Tgn3az85zjiWgC/2HkBgjDzXwA5oG8nIE8fgVATPjm4DqxK/TKzPJ
sPQ2B6qk9Yek0b2ETnw0miEVB4WuD+ijzkAe+YK/A/N2pxcdGFBOWk6JXTsA9ptSLR+Vu089gXXY
Ft9rPnNMEC2aZKvTL90NqGHRW60WyOLNX9BmRXirLUz4B3Ua14nxi2wApLHjPTrwTQfsO2VCH8q0
3keSfuQVACj9ZaBZw9swBQHJUm2mmLTxO5Q16DJoQaPVpbFg8BNbbA7haOh0Sy9AXqEnDqYOpVM0
JijP/hhBtEF7EqtyZPKDAszzR6o7WfNNH/lhh3x6dOCJ8VtwxE0H5pq4XKeuuhOUE7iIiBsCGunw
04mrq254ZpZ1OqbXHCUAgNqaVMy6rYEjaUapLhMStrEFTOMbEqIXHragIA90/Kb/fYbR/dr4qPMS
dFx1N8n6qtsLCVlbROXbKL8JuqHE+7AqdORNIM5T8d7R0gMry4gKvjCnuhyYoxVQMjKXtqGoYs8e
wZC8E4V1o7sSPhew3Zs/5zbYMh9jCuJH5ptWqwQhT80y0k+RxncpgjkmZn96p7M0VHz9krMjXIL9
QxW3l5lEEQxC2fjDEh9hOuS9jeav3OJaBa+J2SPr0K42NaKGoFO31Dj1y4FZIlQXlgSMQk+b1ptO
8Cm9a5FV3oFvnbDkWixBmRINtGQy9CmhtwsxWwmgHmhoiGJfhnlcsWiBJcjpF3n9aajQPfJgpDxm
LDmqYDnJISgr/df1e+Ruvw3r5WmM7ENFitL3imOFba03k1N+1OtlRJFLN3pLUjEdo+oUjGyWkV/i
SvbeaELfh75JL3JkG+vKYQYJ0g3Hff6y0jmE7l1/vORtXPGSrVFRYIexYQb5wQnzC/3LnRkiw6ue
YgTX+ZPEGNiVYPwTQyu9ssuPLB1gR1BW71Fj2OptySfNwTg3NEby4gtU+8OIqwXQKq0V/ETw6LWw
MJCaiqu92REO5Z9ZyOQ4NHz4N1kuLPQ2mQ6UF1i0Q6VuqEGhQ0z4lIdoGqge9Qf4F0HRTADUS0QR
yn1nBPgbWRhjkdvJB2A7F4DvuKE/h9YLI16nNnq1mo2DzGTZcnxc6TCKIQIz3iB3HVObT3+VHGZ6
+U1u/NvSC430x46tDUgrAHwoMfDBNIBVaKtJ6m98l9xQG73v7N4n+kOMFk6pWfh3XR5u9RObHN96
zWZ9cV1TWxE0mmwCIsiohhdBYIj27BOPxp0l6GsA0NI5gq4W0e+903uxS15grwX+7gBdqENyWFug
sWrf33Gi68HZtczh3CPlpeKDG2lrhWeTkqcLHK9rHGSmkNbKpv1IqVnqngwvCZtQr1+m3QCrEWIS
KE3c4VlY+n70j4lBIUyjLmr5nAwonMcCaHt8nJ32IfLNT2bsHAYFPsaThFMKR1TRiIfS9WBRFods
DCGfRe0PZ+yyS8+Q8WZOsfiYu0ec/5bvyIV/jlxvFyqPg9whB8aopMnhEZdozPlQGevlczJXFHqp
EpGdtjStmzCjgj+67vMchUhVV4scHsa0QQLbiYZmR4QT3A4Sb61oCNQ+sfxFg/RxfPvXf/3P//O/
f07/K/yt65AzKN//KvocKZCia//7X86//gtgqP7V/a///penpHKBPArAy+hXWK7v8fs/vz/FRcgf
Nv+HWHwvxJ4dHHtZPJVhsB8GPBezfLj+x+O4QrqeA8JLWqgsvR6nSvImddNiebCTGfLpNFJuySQp
dfJweiD19oUUQaZwfeGZjuusXoj6Wah6z5cPQxYaqJEI88GowD/Inv58Qnx42fWKbhPVfOfMXLpv
h/Zt15KuMi3Xs0z79TuKzAijIgith9RJWJEYzBOdp7YmjhJGZ7duqpZPp9/27efzhG16rqsUM+uY
q7cNaRpGfT+gKBZSMDXsGs2hdHKPS8XGPT2U/kKvV4pnOZYwLSWU5Ulhvn47AHgGFTNjfKDLZN20
qgjtSzngeCvnItsOyC+j4B5XD7IlfBlDi7j+9ANI8fYJqLDb0raktAXZ7+snUKVbtbMZWZj4pEDO
/bDZIYGIAMAwF4grDc7YEPIhQ7DIaN7TV+1uEi/HlWPpTJSfhUS5c4lqqBEIWi4/G3BIh2bMJOgn
04Dw1jlqO1rxR1mX+TFUHHswYhwo1C1y/Z3bP81jVJOSEqp2S27epCimY+rgtI2mNina3gGMj8vS
sWhMDI35MGHe/OwEeXcI/Xy5WkyDZdESOFBLFglK0hJs9+lJellkq88kAdyy+j22mrn+TADWRNzO
3vCQiyzcWeaQ3zRt3l81o6SD0TV2dHRqgQBFF5Kyf5vcuvpixWGwq4Y2BwSUSfdw+pH0Gvz7iThd
lGNRMjQdz1WIbL3+bGPrdlWUNO39TGnlo2qb7NmLjfw+AB4JYjZDyq5HJuT0oG/mwRE+il229DxH
euLNgaO6zo4bN+ruJkXPQmmJVSlBJo6PCszF3Hv4MQU1heYWapdxo0JElnxxYxjO5vSTrLeoYwr+
IoAXhbe9J1z9+3+dsFbQmJ4jeucxV5HQ2FD1bMUmcODaXe7/2VBSeVK6UmE260nbXR+yUqBhkCUY
0oVe3F7PQw04hI10ndeYlJ8e6u1Z54HO5oNymJsu1MnXb2VCeuncse0fYKJxKeJjdIHik/ect9qu
U/bm9vR4zjvHj2ubrvJ807OkkKsBU6trGxV6+OPNM2TFqoiyH5VnVR+iuoZnEBAU1qrF/yPf55rw
njewZGzbDv+gURttPQ9+ntNkzX1OW+3OiShOLV3k7qOQmkawRP2vOi2S7Viay4Z3TnsSoWbagaaS
u8WiXxo4mX0NZ8oWm9qLo4fQQWYwHKD5Bap0iC+mHqhnn38IXDu9h39vbcJw7IHVyPK7V5vjnZ9n
AfyPBoOnIqhLVsAI4abpRvUVsBuYnGkCJDQPcAIs1X1DtfmHCGVzOyMd191282xpX5T06+hkd9GM
y2lIVLfj2nFwOEaF+VdryvlHMaruzBK25JstLD0WimkCRhYet+rrr131KVLu/oD0VT77j4WTto+z
Uzg3QMAwyZIzPnt4443OI467P52ip23VZt0hrTqtIeeGznPthuWHzpucQzh52S3dIKR8REivwZDT
fGeQ78JMB40zh+0Cb0JEW7hK7pkXWR1FLHZhuwQ50pc+a9Zb3SBdatj57EXeh3rOb8uiPKgheG5b
ipiuRw9hHs5cWXpe/j762JBEBNLhB9fhx9X17KeLW3FheQ/ggDZj1pqY6i6g8kRxeXp7vLM7fPpG
7EnbdwgFVgOVZmOpRDgoaUX4u3t2ptKLNAecbqUW0gTOUt8EWWIebTWgkMpiO3PymG/DLlaH8oUv
BDIQHPavVwiWgk6d9Nx5SQm8TSVVu+8tbqGqHxrIoV6GN5vtek8LtbfrapA45uBvgLIeRJLJKpot
+DSU6Ye5SkASdWjuLUlBS8ZTN5EfmT9OT9fb9ezYUCWZL5vbgRNl9bRk4q0lp/aYTrI52DW9ahDY
2ffTo7ydE59QxSLEpi4slVjNSTTUTWpAkn9QpW+CSokrilhGLkewqcr+QoKTpheRUAs6IfRGTg++
WuoKLzLb5mz2PYdkzXRWwWjqOH6bcRsALbToplQprbQwq3+n6VJvymbJD05tlGeuelNvoL8XPLx1
Al/lKVNJLmB/NSpOgP0QBIt972Zpde1Pg/8oG188mzzhHqlF2IA531nKLIDKj9aeGwXzDoay+ecf
vT473TS5/W1uQcfkXVcPEjhp6LeU7j/UXgskZ74jNfXDFO28PS2BM5eTab1+bT0awbewOVNctrm1
OlfGvsrLoM6tD3zRTdyBdrf2ZKND9KzLC8NxsPap8cMZvqP9e/o9Vyv5/41sK8C4Uljc/K9XchG4
pHblZIErm4lCiTDh+Ygzof/qGPNt0/Igt4B18ZUNSXU1mfjzqJ5gIkMWLLNpJYUJXm5deu3llnF5
+n3WcYVeQDYryCVq4j97ddMkTmLT1lywYizGz2ONw85ie1e2t9wnQODOfLfVe6mXwWyHxNR3mECx
OgawD14Sb0zFvczR2XJl+rHBUjMIoaqffqv1Zvz3QL5gT5BDKW81gbQRmxnTVfGi1BP3X7Mg/DnE
WDPF6jn2wjOx78tpv96FLH7OOBJuBlwtRwFnsESMTtzboaMx/FUECk387LvpI3vwKVbtVZ9B6yyd
Z8kkAIECgzqMQQJbWd2beYWTsrwshEfpxsMqz1f5xeJOt4U0LixtbuZ4CPeZJsikKHxQ5vzNy5KD
uZS/hC1pBrgz+IDAG7dLOv+oFgcksll8aVAaQSRk0KpGBEDx7vQcrzeh/pp62bARyQ85/VZfc6Q7
ZsA1ih46CQl3LHGDG5rG3/UqUEir2ImefaSUhZOoW5efw2jIGkTsfP/eHsv+TKyxWlx60yhlkYa4
jiDpeXMjZngECpQDPszDDMDSNUKqfMMmSA3rzJ5ZrS49EgE/GYZtCkorL4fyXxkG99jSx3NQPYGL
PCw5cE5BOU84DnQreDtJdSbHXAUbjGdzq5HKsFE9j5l6feaM4OPM1HOLJ9FeKM1oR5adtPbCwrCO
Dkd05vXeTiTnuK+oqwjXdd6EFtQ/myCxzfypL0CpDK4Cy54dzWw8c5Sa3urFWEEg5hyuataQidzm
6sXcuozprHNnVmFYbIPBeWpmR3yCwGBeGIkcfgZpTwNPVxfAvXYbswnK707mml/QAZth9Eh5vQRx
cD8JvAsgvZRXY4uSgOu6CFWnTbWdl9p6yEN32IC2D6fLeh4xZ4Tfqzkm8nMQCAOKfx+DAZiTj9kc
DV/Dvsiou08+jDG8tBDimdJJMy+MAeZ8PX0IkAC/rByFPy3Y0McQL+O7IYWE4Y+Vc1cM9riJTHAT
uMOENy1s/CuzKZF6ngD/XSzKcK+iMXYhe/WL2lplAOy+S2M0/stlJB8aF8R5yVmoHwv5y05iuFLS
KG7LloIvMSGYPXspD5VjFpRb6m5PycFGeF0sG0vGCwQmqsCjPyaP0PJx1Elr/LmyqbkiikR9LQmq
I0CpBGWkdvzUoS19iUi8/6Gf5KLbT6hHhwEN9lqglwG28LcBczfqEFMQ04Np4SkdCAtLaq0RmiyP
i4/9QVdK+mhEeHt3mZkW2wd/6GM7WYd9elNTFDqWw1h/yPJRfaZ/s3yxK6WtomKc7mIbyQmTT5C5
vfeHQlby1GW9sXW6PKbdTDjRIDB4SIETRvBZpuJxHBok91rKma5TNTszoxMCWha/8axLruY2A9bX
dIjsOC1NpRIAHQ6hMAoozlxXoESBTHbTQ7h0+WUpbQ/n2IHa9ox0nd/Y5bWE4w2jRi7zEVkP8RSZ
5vRF1V18M2dleKcqT+27HCYE/HQahZS1tgFo24uCFvjBUTK6qVQybnoYzLu5Tg1cNsvuEppRd7HU
tdbHR2+lbLgkcIVECncerIMrm+SzG6UQ6pEdfCjGfNgk8KlvsNYWW99r8E+DN7UZoaRd+o2bb2RC
kamieL2rJciJtjTGfdorJKh7ngoqOaj3UhqoIGfNtgsWHBD9fAYV0SFobGhwqLuYgIKdx9PXgrc6
Hf+9qX1heb5lSYLC1WW4tNXcZyNNzNGcly9Z2BgowlH7JbFf7vwos8BcVhko0C7cqSlTv7jF+5ux
MbsbLMvphjSbOW9guphSYOix67L6UiCmBAWp2qbNCGA2v85tG+2Wzq6uxnqyf7qqAkVQ5zWKJRW2
vWFX3VZ16m3NhcR2TlFYcGl6XA7+kt/5o/EB2K99W6Wq26URjNYhLEK6wOF0SCc/oI4AgqZvZHCF
eIR9mVQ5tLYAWtRM1HmN/Oz8sW0S78qf0Rycq9Hdtw0y+W2DVk/VdSMyESjEB+HkbhYPLC6ZYY0+
ulFcJ0gxfB06SaPCC8WFwZmwMY2ZunWXmmAcNWgDeDzGfP40f5nJBbatKqtPIubUNwzLADFMu1H6
JvrWkVHtsx5569iuqo+tXIIzN8H6U1JZRjvBsviW0vQodr2+eBpXdnEgq/RoUrNRNtKLVctt1yhI
MGl4bxfZ7vTiWV096mVAZSl2HZ0Ssa5yRQE+i8AeBaLw5rLFJYEmXp6k9xI80vb0UOvAdz2U/v2/
LnEOA/CaThMfI8cBdlDl9wX4IEBHV6358fRQ704jSSnUIq5TYqXXQ4mqT8ZQ5NmTZ9a/ZuqvoKM/
hUZ4LZ35d9RD4f//Gs/Rdf2/Xs1OHIRg+xhdGTBXoPIPGnZhjeC9yEo3ImnOxCfvT6VP+4dU4m3e
nVCJEE3QV8dwzCAR7mLMNF500PPwzPpYZV//Xh/EQzReiIYIhl6/2Rhj2pDOdnucm1BsgljlMCzl
zenpe/d1iCLB8CrBBlh9LiwakwEb4pQuawPQsCfANSbU2bx2lwX2/vRg772RI4SwbNexqaDrHfHX
t6JXLvMenc5jnNY9zUAIe7MPp+70KG/qBHq1/z3MarUn6HRMg1uKxxaKGUAODWVdQM3VWXvbcmD1
YFfLHuiP/831yzNbbV2XeRmceeT1bMdWYvWOaM3FIm7S7JhatdqPLT6u1qSyQy7w0MKmAMQdidWP
xBzTM7P73qekGkPVySITNNc5AbjHcUASKD1G43QnwvCTUww36B/eRIsRndl1746lHG49XvRtMFu3
tj1Db8yPUVvc5JUNhKreeQPgYlWfOZffm9CXTJPqgE8vcnXFpiRYfRSO5eOM8U6ya4DB6kDvqpNa
tfH00nl3LEVzlW61Rx6y+ngIHtL3CnLrCNPpOqvt73bVf9LSBZ2XH6oFG+ewOrPL35tJ968hV4sV
QF9f2+aUHSuUr6A+oQFsxBiwJM3H0nLPHF76+f/O3fXi9EgaTdalolq9er94sulzxjVeeGK6G8zu
kBndUyvbf74SPdfkUGEH6E7O6pOFRmS1yE47x6LsDx2ePqpXt6mJmpaSZzb7O0eKRw6MJK3FfWOt
V0duG9VQ2mi2JCXt0zlPiZ2gq59eFu/caXTBTUsnbiyA9U3tg5zruGbqI02o5mBQ/UPIBp1CXwGt
sjtAxh4aF9enBzXfezX6i4LIktI36fDr07KpPd/IKaccld06n2orn2+MJUO0t9UusqnFRe7Zy0M9
2M5VLEKxtYHDXvqyBj3Tu9aDswhsOapqPFOwe282PMej8UA70HPX1U9U6+zMj6ISyGoNEnl+Ikd8
6l2EAVKRPKrZvDo9Ee/Ng09HXprUBpCzXV1RjZUjvQ0t6uiP42/NqWqb9svpId57pb+G8FdBRGdP
VupPPSavZAxQstzicqg7UIVeUWG1WCOYxO155rB5d1BuKtO2WFvEYK+/r5+NUKGjrDu6ogcdGCCl
AmfIug686mc4BWe2/ktxc7X3aRQJtj6XA+nEau8T2Qp/lkV3lF0KK+BeIIdaDMsTueovv8hvKSYr
N7/qpuqyKUmU+d++b/HrTXPkxLUxbPMjMLJr0B8AD6HNkbF9Rw/qAYrVh2Qo9l30nQj61naGg3bV
DZwI8STmMJOPolX3c6gFXxG1aFxUm7OuOnMSvPRV3r4gRxy9aTpw6/uvysmUU8rJR4sQ5MZO0OwF
F95tfIycdpGL6GPQjJ+LGYpMazjYy5ZTue3R/rvoW9qCZj97l2mFjqEvZ+oRfmfdZGjenXnMd45g
ZQriYlORa9AmfP3VO8N1BzfJbVzvG8zGoj6G36kaChHgAk+v6jcwBeZCWbRUQWrYnq3W+KvQCtw0
jYv8KBEzGpzifurrS2r5uBwiKWRmG7eBKpXI8c42cMZcssPidcj4JNvTD6J36OrLEF8Kz0VekTN0
3V5XsYii2O2KI0VG6gDI6ihkjMwKj1KLPhUBmTZTC6/n3v/ne0x5vP5L99K11o0qFU1hKtGdO6rh
o9s0d0H025mXy6m+UnP9+/RbvrOfGYtKP/As0Gjrvh9urh66eHlxhEmDJt9IHg7uD3pxnsEJdUo0
Aoe4PxOImfpoWs+txr3wpemdv6n+l8YSOl5TdUeqJeYV0EkozQstctHfWjAoBnsq7hH005WYj8Z0
5tx858OCBWJUih+sarGqaXrNbI0orybHbnQPS4nyQ1F8TZf5UFO+iqX4GvdopxZ2eGZBvTPVuuDi
mr5Fk4pF9XoTDZOqm5wr8IjfQve5y+fpqkGqWfv/4DkPCLCEmyS9M/vpnVDNt6nf0qSiDQAGajVq
mReimmDGBH2A4V9kwKUcC2sXNBOpmbLlmYvv3fHI/nSJn/7DettEM2FqPxvGY+Jed/OwRZKo9R8E
Cg6nF66erdUSQoGSfIXqPlntOrxppAWUeGmbIzR7HIjaxfnS4X/wFQ/m8Mzp915u5oNwkTT7gC29
SY9KSxpeCRcDoQlRa1/EqNiib+7flaVv3HbYBW3Lrurg6w/L8gxsOt8gGtFS9EYF59ze0Tfs+sUB
+wFPRWzB8tdXomUPXuInonjMajEizJLKC2fGJ62p8cA1ZYGIm4C7b9eVd+kG+JOaHZiaucYw4PQX
eCfv8Nm8JG0uLQ933V2SKkPWKrMiLoXSeVj8ApJBeW8KSvlWmFX3opVQJ4e6OBPKvffl6e0qyyfO
NOU6eq7bpQuGLikeYzwcVZ3vbVvsw9L/dPr13tuu0iXQIRnQacEqgkMvwfY4gorHCuXKoU2OTQnQ
E8U0tZnCc4GOY73zVUHv+KAUOJzeIGXRj+wtVTYZKgyBeoCGXCCDgB4e9GoV/iQgS9BuQfFytJ14
P3Iwf0LuoNqyIF20LI0FTavI/QI6094G4QBnLUfW4aqxPHyFkwxSsrDrboOGW7fJSqwS6B7E9VZ6
dXblTl73G9VN+2aqmhyyhFfdIFSJ3sGCn+XPth3jDqFvP98NoajRNaWKe6VGLZgyBw64+az/4Aao
AiCuBG5/nGCIzH5VXrpzXR/Swh2QQhUYnzTpRIQKvCXsIFOY/gg7wwldVN6NAGZZ6+0ownSHDs3K
3elv+d6h9PdS1Uv5rxqO8owhWmzIpxYQaAT5cYZNwaQ+Zar92RaiPDPcuzsDYBgflAaa769Oekj1
TtGMkfFIC/Izcq37DmW7sroiyJ0x+MDX1bT+g+OQ7eDRYVV0Bd9sihSCiV1O8VHYcLI1jPZikAaE
VjjB+9OT+d7+AyPkAiHV0PV1yBBM6CT6olqQr5Y/gHVjc5r6j/g5/voPxqFOA7RR0s9dny+RZVFd
KKhtJ5VVI7gYY45koU0G1nf8T054FyycBm+Ska9DLs/t4jwaa/NYdcWj1yINDnnnIl/cxyyfr0JZ
7MPMfPBzOKh0L8O8PPf93sDFCHtB4QFReGkl2+sEVY1jHPtV4z92k40XltPBQpO5gEFVzT+dwe6u
B8OZ7yMLRa0lyf0/1uhYO598ZtuIukbXs5DH2DDiTxU+SzurFVpfwIDlU9voSZ3+NPKd00pH6D7g
c2C866wlmOLOyhrbe1wMrDDCoGpxIknb69OjvD2BNVoLNIoNUFoAtnm9aws7s806GJojQM8aSiS9
4zK48SlfIFx7q+ozu/ZtXPh6OP3Sfx0SXp8biBGJ5oj4EMZeY7ePZ7kLEphz7jR/j5SnBQG/uvOs
zoHE3sbDemiXqiTbV71BRsA2UdGShNaxdLAGQ4N1TH/ZyHRCapyXXwmCzG6IBkfyjz8jDBdWHAgR
S6fzq3NqMovKMDMfalhf62I9zF6/YvTTn/Ht4fvCo+GOsm0fkMSqZOCEIKOrxgyPGR7aVevdmSO0
sNQ9GJF7ZsW8OxStMHAYriBYW70Qwa2q+2CIj1UP6Yrb6VLQ2r2QTvIFMYMzg709BwkJQa8TGhLR
vzkHQ6MsRrMcEi4V6yEQ3k1nUDQAzXlm/t5uNsYBJ8XxTi1JrBPi2GqsJInp5MsElSS1uDfCOgcV
em/tE+wIDj8CKgByr9e+ZS54EdgNaz8tvo9d/rvIRfsoxbSlktVflmaIkbId7QbjeHpxvBNb68aK
J9D9oHTNvfJ65JQQMytU6T0q03guENmckIhcogDZ/rH+UrdYldRxco088pWsuy9aROD0E7xzyoCA
1oUGKpYUN1ZxHpJmAaetpR6Lqb7su58ucmGx1n86Zvm54P2daf57rHXJjpZK6qVB7j6WQMVbMPYX
RjNs3BQGdzEdJhRMSlU/oUV2dfod39kXjEsVGPwbS3bdMPPBn/jobIzH2EzUBXLGmMyhujF032bv
XFnyneWqyQg6MwF8xsW9+qAFOldx6YfHHi32DzPapA9JBzHg9Bu9U0IgfWcEnQZZnrWGXJUS2Ncs
R6XzzLxZLvghm67K5gnFWSQ00OAz0svCSs/Aut/5glQNdEkSJLsFsPz124FVNoTViOrYu5+dJYE/
oz2Zf1OHzGWOj+BVjLXG6Vd9wzXQDDoiSV03AK3xhsSShcpsCyPxH6HxqX0Q45qbLgtubJUj7wO7
bTcxHtsbIfP8oxCz2A9ZDaeV7sDlHGXRbVo1CQ+ZDpscTcdrp4e0PnBdb0vphVvLAgQB+cDeTogL
pjaSJ+OIZTMiruaZG/adrUbUSNbusBYBxusk6K8b1jErZzRkaz6SJB44YVBsST6GmYBVVm3hQ3w6
PXHm+oSmYEkLmsoH+5tgdQ10wX6ihtBvyfsiLO46Xa+TLalJeJhTeNBaNAYer2gRdw8PLXUwVBpg
cLsmUsVmdi269Myileu9wQPBToSCZVoWl+H6KB/duDDEUDZ3OfY9RVodEKP70zrttig1gHjYykI+
S2A0lxmy+cjdWvAj0ty+rwUd0hRbUjtA7V6jBbwk+CIjO/qeVOpTb6QfqBH/mkN5ZyJ1mNcCqRpA
Z6H2Ve8srEI8Yy4xYbNrpFrqo9+I+Kpy0u+p40Hsd77FMS6TlYVHgzFtMQm5RHuT4COwtTxk9DFJ
vAHTPPN7gvfMmfttvaXotWkk9f+l7DyWG1eyNPxEiIA3WxKgpzwlVW0ypFIVvE/Yp58vdWfRc7tj
bvSiSo4Egcw8/pz/J61MqIQD/jeR8im9m2mdMRLStTR5TQ/emINSJSlltHR4tXr2xhDtj1RNmv//
B+Tfzof6ZAcHiLCJ8ND+m2cCpAzTY77l389Q+wCu8zZb03PNVMo/5OD+4+eQ1NZpqCZP8nelkcPs
0TtL7jNaDbEHAAGbpPuHR/lWq/+aFvpeRdJhKFwGef4tbd6tcppcGBLuoasbpNCubpw1Z7DmQTMm
SNi5w5RuU0ME0drZzVbanaPoTPTHws71Q1B6w6srhuATXp3lvbWDMZrghhoI3bv5LW6BefRzrz7R
t+LdQToJIx2tOApLD2qIpdK8u9Ea9WPdNDAgx7UddkBJ/oM8/92K/f0RVdj9L+rDFXXM3fjTQzto
wNlQdt6OQwcwhdZMIR0h/zDQ92+uifo8HBMIC2nWQlr/Fn90jrRlTLXiXsg0suzuFdqj/QCOG596
X8LdQMkNhkT57OjxMR+9439/OlEUASE93h+zI//3cb0pjgeZCe+/ODV/V8jfT8ioBs9JIpx69P/9
iDFOutlm7PI+NfWH2fRAyBynF98v30CEs0dD/4dT+p8EgcwwmXeCAWoq6n7+ZQdt9LA/48Y91GMC
1yxI0gfBcAV0z3H2DzJnGb66+7+LBNGpaagJaSqIf/s0DBh1FLGsD+NEMMecVgqLzQz6iKIwhgDW
09O7oaWf1tPcPoRfSH4FjWhOPbwWV70emi1YABBJemSwJgCmXvLFNc9tCsyFuWrmnd2mv8Y4e6uF
MV7hSAEP2l6Cq6VXY7XVAsYXpUubaj63+zyr+UAJIzV5YuCWelg76dnt5ncBaPJ5sI0u6hiThnMx
1p1NHdu//dbmLWUAlo3dpxGjSca73sgMBY5jdMuSNL8462odaoCi9qMOAEeRBEuUzKZ+GnnhxgLd
S02atSAwZWmktT46f9GKO89K5U3Pl4JBynncC9MATwzPH3anud/TlACwYpuKqPK0Ztsw0QCKU0v/
LJmEeG8hhiETfOZd3GTW09x/G9ZxgfXc9VMCPOeDbsn26BVWc6GeWe4LB0yDuAHooa4LEa4WHKj0
/GcR/aDZJokH+IZSx4j0lkoTKONyG2e6flosOd3DyAhlmxHRRGZdFgY8ACxd4OxcyvVoBWl3lDCx
VNPgRD7TGk8MY5ah1YNUVVYjTk9sAuISW/bJAzXynmyFw3w7CD3WAtPLuIpm7zbVCA5OWoRO57vg
lmfONdWn8pKJ1gD/0wJBPc5pPwek4onIMzt6ur1ww+186EvT3Xgi9qN4WoIwsKBhrNppPQh3LSG5
BYykmqv6xc2gph8YD42sJc7BYIdyLQhXW5QffaZBzgF+WTMx9xo6y6WB0q7LgV+B18t+ZnZ53mnF
8G6YCUA0tYRccAS2LEhaa9uvvb/LsnKct9k6JgAl4rLC/b68D5orOmy43u5FBYK+0J3is60dGM86
yQiERs8QUDvrcj8UzbITZgcm9WhPu8RY4Cde7Sl4YQLY/6kPmn1zKgvg/TTOwUHTYbA9DLlhs5EI
V2Q5M0B0yyCsp6KhCCudCfBICsNbIm7IZ4O4ZxvsdldlCaudlS7DjpxLmsNtZhfy3HgDGYQ0qd6b
wJFoHl5YlWXvZZDbh6FVfb52BfhgNq3pfs4YrxJ90O/F2Cx1aPdL/VKVuOsbo+3LsKQ/AKo66Mss
GH5ODF6CP0snSujpcXHusnZfuXA8sQpiSiFHGTbZyOS0Pm9mQBNkTeQAz1lJu5af9jsbghAH+gkf
2E0II+Uj5NjEGAb8mBVEg04KhzV/mI0jNhfuheMoHvP804pf+XlevmzQcWOaf4UiL6yMKIFmbhTQ
SC8fXMl0jkytb3ipgqEboeWBjGELZXGWw6dtq2aOA4GaNL5AZIq1XxB3OKLaEWIAO7Hx0ofavZWw
kWZlRF5zq6825Iv1bjBupXtz5uZgjD/sFuzcRo+apopcOA14vRxr6EAzRq9h5fR/zXG/BcV8w+dy
T4F1b+agNKU3036EFXa1zNAh87QmnwI6kZiBuly+yuBjAp05QGdDzw1vBWhEFtzSJaBs/H4ATGns
gdM9SDvYCdiWa6dXyPN0vpFiBcGYCl0BzrNgNE80eVRl2n4N9D3t3cDJPxriEqTejsdPMxge+gLE
sPmMh7hZFMwPOFeiXkJK9kAVGNHaFvzbOT6Y+wKaamFpF0gRzqZ7msx+C6PA3o313wNAvPRHV4pA
GBjIbM8hODgTidPOzp8NQ+oPMSSOTVwBlOosA2jqvgkBDMRnARmsjRgmTl98XwKcSZO3DTogtG1L
1V3GvLmjGe7aU7UoRPCle7AsMloctvADbmiHujPrBjaUojmk5nDFKh1qHtjQuttUA2E6GW/FXFxS
U0FHTcFTbtRR7pfHhjnq7YS2bn1nNxrOMym8irJecqeNFoCR3jYQKRjPw0W14LhNfpZ2fwbU/BeY
GjvDGULKwVQdqkgtoeVpLx4MUaYV/7IaG6ithZS2tnHdFpZoCayTjC/wnNzpkHI5RvpQcQvI7U+R
u8+5C2OQk0WLAce0bdJzvwu4W8f6zKvmLMb8RsfCxoGqaCB/qfDmhgMHSk/qi6RnwqH9icQRv2FP
aylDdYC7Vj+kNNQTR1MfLtsn3qYDa5hZDE1MieKRN9e3wfgCzgys/43T1qhQyOChyq4gWr1fnDlq
gQCmnn+AAGCj0ErnBSHQs6PrfzjzdFcj2B30u0kud3W9bDzQkZi67aDakuS6pqIE93dk4sfYVe7X
NLwqEDUriffACrOX5X7NZJjMCxxmN8O4IoqdDweGnLbVZJ0ASIRLoATUDf6e4fuw0qCuzmiWf3o5
Z4ajP0Pl6I3+fmgo0Q66864UjzW596wGjFrfn01e72Zoe9tqt/MAmTcVh0AfHzz465MGNG4a1bQY
gI506y/lT03Bdvb9FjVTWXPIdXKKhWgKy/wRjEuIGGeVPFAJph77qE+/c70DshMaqeGViapwAU1t
fUSvsUgshvQH+OeYQ7Rb+C/YVejrd1DEw0Ir/BaR80jEQUC51qFqnSumKupXSnjoDEXZ0GdnfbIi
IJTBebMYsLB+OK1+nuExVi8b4aFr1wSEJ+jVE44MDD7yq/HFgaOgA0rrVhmAMaZ4RbH6KBSp3w26
MW5ycHvY5yqDNK+Z1Gnq6c4Yq/agAMybxIStfApU9qXWwFyE9q3H3eBHqJq/tME49eyU3fxmzzCa
O7DFWuBsTOBJqcBxlbVoIg29vGQ1EOa+AdqcAC4QadG1Jbjw0Q3XtZb+Eb2rwVTb6/JR13uGsphe
o2eYaJImO3hwA2evjp46DdryqR46xbAtg/O0rt4F0DtGjHalD8Idjyhm/QC11yEArZPd0fiCxRhk
H3HeB93bQty37aHMMb2TU1qAMoFzPbwT122rhH6YevqWmMqsQkfAK865K8Dx481VpxGNDYcpLlmG
T0GZGlu2EdqxdOJUiY3PeVJfXO9ZkOPkbrIR9GJQpLX41tXu3hpX4KPfYC1SIPMKSZ7C7E40iTpT
5PS2s1HSmAb1tX3X6Die7q333xrgNAuhQTHxVQNsb0NVm38S33Ke9p3C9RMXT6u2K0DkbM/kLZuS
tBmdg/yknhblrVkKajGD8MDzXzokMsmcRy7Rpa+Mh9v62c1/wgWri0tSjmctw+nxtdPUZGFPUqeB
28uEokTZHnIr6oxhe3jxHBMg+r84aQEE87ppsDjKEH3W00uBzLTuDC/HcK+szco5V6vCfbBG3BNL
yvcLT8wbvpekqt4TqGPRfY5+UdYUCWQEamc5x2KmD1HuEP/Z05D5+zV+n9I9aEjXQTx67RctxxAR
vxH5N0amtkur3kfjg5sM7CIsYzv0zRMTRN92kU+v0LKF8QoV86ELTBgTL6smDguIZw180Ep/1pDR
+flv5Z/ATe0hOv7cQ3T/FgMGb92rGxs6NV3MoB/nsYyhm2ZlNWowAH8rtVGXUHO0d7nxiiI6Qjew
c8mFWc501Exvz8N7CDWCEGjZbkyBzAektnpVKpFfFvD2duPvJqFvN9Hux5zLWuLA2hXVK/8TL22D
/LeC5BSacQTNhK4ucVB6oqZ5MR8e0euxs2wXXAw5u+/reqar+Gpm7iM+QOLhyh/UYKOXO0/cS5zr
V4K5O543T1fYi5yXIa4PS9KQ1JT4YgfPgb5TXR8wD1STda3x0XhnnVFVg6oLCOQWx4O1X8mJYI8s
/yD0Z0p62zl9Uf6fBUeLUycnekgTxvKsXUAnqIW/7hmKriLh5ZfSC8elv1csShwy9SgWNOtKXaAD
OBv0c+0YZLvIutnXg/UxcCCREyV3+R3CxTdKRfStD+8HJ4FdTQCktK35zJFQclzDh1DqqLpcHcOR
PVPmMDXNrSgYy1isx4B+6qDWGVVtd+DYP2BCE1v+pQhciA/zL5H/dmEWXHFHd2jUEjfS/ZytPBKg
Z8LevVOGDjXDGnOIla/LpWb9t91a9351XoXzUoOTyp+Vn8CDfnu2zo7nNJxHdS9Dmb9whgxcCdyA
EWxlO1iUC+kBACrlsKud7EjzrcqoKrGAlaGy98b6qtZUSSuXonrAHG1+p8QRJQYlKOcXJPo5Wr2d
csRpMP9WiMqzrHT3kjLrmwmiMgay+HBKNPz/LfLWZ9Ni6ytmijWA7tkGM/R4F9miHRM0Ny1+/vap
8K5pAuZd8/A6FzCJApC4fK6uvVt7gAHUoUeS6LS02BB+0muCRb66oriqtWQ31E+NYh/Od462/lFu
3/+uE18k4cvSmhv1hCq8gHVaOcIxjix/9bVvtxZ4UmxF73w2dr2H54HOXqBYW29Hd8OzeicbZ9l5
CIPPi+sNrJO4HxmFZY9wELHj4vtGEQy1C4kcRkDD5MPk56Tn5rMx9m+Bd6Nr1ECW+XTl67S1ftHW
4Y4/jFD8seU/3ZnpSdntZ5gNMMocXv5Xu9hCGAHDQP2z8Np9MWcnpbQDnPURbxTVvAHqTp11k3kr
pZM5e3xRRxjpVDLNqsamHsGlpL4VLqxuuKprYYO1svMD/8Tw1quVXop4uMvc/AkOG4VaqzgeUNas
/tJ9cn6RFV7PulGoilAKOfYTTF9k56g7yscbcfCZ+j306Zs6gShMq9Q3VZZ+ek7HOSqZJHqaivXE
NWot+MUXLzU/TboHEunsWYvOqV7QPm/8JdXLaIyHZ74FXzKS8bg1qgR+02+LkhbLxzrDPMrzLOWt
ke0TiEnUVxp1hrhTVkDZDzQkMHKwfr9iNtQJNKDNDPpQyX39wItMDzrmn7wMW+CSCsqDL6NR6hfP
yzkrm2Z7rywuj4eF1kor4vpZql0y46kSxiHQfwHSAaBfj8fj85A7Uz/TBRhyohF1xFPUn67+joFF
oSD26iThAp5V67RaADnslWFw/RebBmtekKF/+IOAAkWJcqv8a369MJoyGjd+QFcqt4nfjWh1nkQs
9jtdEPAQ2/gExziYrm7vRKRRwyD5zbXy4aRMpiDMAeSmPMDCG3m58lBHlJ40Y1qLlXhxSdyGvyJr
ZcrF8olscgF1rJIlQkXhtabjsOWLQO15+U8ejyrfimroC/ByJ/XyevpRr3Q/lgfe4Xc/fTi4UWfK
4JHg/44b+SilZHgW5a97LmDSQnkUvJuPRLVuMVzsicVGgLFa9s/KAeLpGNky/WI/LhBy433h4/CM
coU1iFTCIp5tw1e7qz5LrRq+HmpAv3Nx0Ul7TYTkyokLXLlV2kOdU/aIZP3HwNACAXdqmGQfUNMI
i3Pm/UpvDGqZ0KI28wD8ltLPBjJwwisX8h7ojq2ZinGyU8dF2e8O7Ul87JVK2fAcqnjNU7IeLYPL
DjDI+CCcCKVAFyxdReCcTUY0TjBgqAiRh2ZR1TNw90jxYr6wPCo+qzMXFIVa6Uzl+jnNSRm81o/V
/qnjiVbCa6tYGjf7DpgAdFD6SZLPUQYKoQEkkwzUBU3Lepqwgg/1VU/KrUWS4a8joTafoXtlceKA
GSHMuHRSsLpepLxNKChthCTNubDQcCzuWsJydZAxMNxXzgq69XpMjZagxd6WgO1yAzy92nHewm3o
tX7i/QPY7QjSkKYXAPCJHYztsJDwXSPM/V8bl+FecNE+jx9YeXYms/Gtvq2Ncmd5N7nVPWIBi4cK
gWd7P9gJiPCwV2vXfO3USWeLeYUKkgvHgn3sc3bqMySI3jgeoS39lYNUkTXfFnxw8OZaw7iwP9Uq
b7QFQBH0BNjmlumicGoJ5R4XUeCTD6Cz0e6l0Lp9UDazn/g2CIByekZiWbUqPHe2AH9PLOmkcBTM
A7NAmgfpJakhnlpvCefnHawjkZu6dzweZ8Va34gBzE3nvuGz4bA7/stkFuCKX5STyAfODsm55HmF
gxmN85fh1VH/rAaLBBMPFHjBNXU1XG0JIzaBBK6CVkac5yQzlf/gNZD7oMCUR8pKaKCWqCiIt3Nh
Ddh/QrINV0YmwRWZZ/dOnTe8JvShcATdQt4em0bXm3LhlULSlNDOOyXhSl4Efacq1nXyn8D4q2Ui
L78xCueQWf4fm2hKGMNVBR/KSWCJi/FOaXeXV6lrJBwbhMCdq69xdAH7sI70HTxlKdy24pGjxhUh
+lu3bpO9qgOL4jXHIPSw8abZ4ZnDqUJ2DvFXd8NnlMMaSihMOvtZF9ABZJGS1LGzdnHXXmNie5XZ
YIn+94iRLKRYSwYTxa5SG753UzFq5+MVyAuKb7T6DevTkE8jw/ekkTxjAVTgVKVuZNs6+vb74Fn3
NvEoys5niZEAdnJM8qPKSKo3e0OyUbIx4Erw8bMmPpWTBl1zjnZRW4g14cx3ZG8y+ay+TLk5bvrc
vVndfYtX1c/Hxo2VHzWaDIMdwO+IVhgVlN4T9aqyC8vU7h1qjVxInQi2WT3ubJVPRCEkgp45bGzD
bM43ZQmbpQrTHGILsqwtvN+kIPTKY2uha8RnkOPADyiFgvTdRj0JcVbdfSQmNAejdVB5fHW2BpQY
n1is3R4r29vFF50/21rpQTCaMkGfMmGOAUwviDDbJS2V9nZJUTkCfpd8fEljcKgGCKEczfnFzrsY
VxW1ceq8ykEtw5uA3sXrbmYSL924cSr3IAKT3OsXKB9nIcCwzgnW3ZsGAwy74Il119IAXM2Qmzfd
BXiy7YhX1nfLS+XeTOlvzLJ+BbxFScBYX4ns9LqPqMBGfq391mxxnP2K/I48eVXyobzyqsx2ARIw
DvqVPm3orj/V1tL9/UCYe6iC/HH69vQeJGoLa6j0lajeG1RIHf9RC6AhMSqWRDfzcOikIPvOugFh
ckQLqJXMtHg3WehwrWYoCMMHyRI6mIhEyUWlY+R1/+jqIEmz9n+FFGkAh4t7AEs8bOkngQU02xoO
CN9SKP/IBxEYSjEwFqYoWZPHXnzK9I3CF+yXMylQmCPE7D3p8/fOBMl0Uf7hMrewT5c7YhMAnOYH
gNYAJB1hkxmUwiEtp9nRaIsoTn7FWUW+FTRzo9nE7TttFIBMrUdb2hsbl2xEhWhkBHwuHZTkT9f4
StZLKfMBh8SjX6RbI8OsriNOjlymnURNrDjmhSpfOU6kLDgKQK4i9Ao7FHTiqkCPrVzhAPCRn56M
XSsBnyFA9po82wrSdnrh3ZMPiInzq+WYF4i6krUKPpSSnOsGY+h1PxMj2E/kU9HNSeCpNQXR+Vij
EL05OVqcUsbpCbslkClkIRQ+jjqeSpVhwWrsPp7Stjf1bWNCgGyOe2M0P7/vz1mjYYnD2POUi73i
CXhLflKSE5DlGYNUOYy+3l9VLFjkYVv1d0o1Kl2hlGkvMlW6GBnW3FpSI9bu6RacNpNnMEwPoQBP
y2wKhJQ+y0AoXGpaODtxJJtyg7Qjl0ohtDUSkf5Sx1Up7ml6WHRsYPyHxClKObPMUz3CDglCo9Ya
J/VVPQpnx0BSUIBKoskaO2Z+KKjcsaYmOUpp3GyrUZ+T+fpvpdAI9H35wG7hcDC0flpt+sKS50Ql
Wr7TFLovj3pFv7X0GV9Ipi1wPee+J8SkIWXrNxJDw9hE9ySr9thk/dUboZgRxBrzTl2FyU2IXIoz
R4d1EUAh2cMLtPePHueKnauo4/nmEq0J5iDvjJtbF2d4MkMyertEs43NMg0PhmYrXQgqLGi9bG9p
XvhxBnYLWYurFBf6FwJVwgq3Bg+YoZITI4V97+F1JwhrUNcUNZqzcmHBGs3vMqc+5bhDqOcB6KpN
0XZHkUDX1DgQcgEVRXVQWww4WtBoVTyolJE+kCnhAFl/1KsK1znl6WlEwlQG3ABAWDjuRZJOn9wa
KoX8N8qE0ha5XXkQZbCbc/+PhXGysC9EQhYV/sWrHirLxIauu4lOjVyOyaYJFJ5tu/Iws6+yDsoo
evEHiEEbz6wO5Qj7IeZd2QTf8N4hAgtrw3lQ5aICh23EEXb8GRQ7uG7SVypVSqDtPFFhmGpdqjzF
zXqfQ86urGnuQUc9yYtyj2CnvRqwOOjtqp5AKR2/tM8zcY3adQG+7gRnGMSUimzllIzeH+5uZ1qf
ZsF0sYgj9GJlwUsTJCcJYqCBTjELNAQSYDbJxUG/KItFXyWV13fUaqW/usUKkYm8QxleqSMUaE1j
Nu/NeXyY3fjkTT/r9EHWw3UBTSng9nrSbXZ6Uap11pNN21snZfaRARIZNFYQd4CZCyYCdkrV5HjC
HHRh9l7Y5XOTWE914t9bEKWaIPuto0evYLN1aviseOLBhmagCBRvJmogpcgNXrVn0B0H9Qp1Lisb
7/Wge+hG+Qg82CkzkNOyCqXv/xmrn0gDwN4bjfOWtviaOqUmDxsZFxhuaiPKM2EiHgee+BitHbvU
AUY2P/9s9OUF6K2wonLQaNMeY5ct/c86eVcSDUJq6K/6XqXAbClfhK8FFFGGqIPqLydxyay7JbH7
MWTJYgj1aWIeut8r36dihMjXl5uRtjdPn6AhpX6V4Q1WtYAdsaQiXvwgFbDxybNQ0nxoE4ChW5c+
gVf1frUPNgtbkSK0qhLUZYhFUzPeK5cL+re7zLMPJry77oonkVvDHQiRuNtF320Kg1IlGWCRNIfJ
ovDn49Qoy7T4dxbMTVmfhqYWhHGSPg4tAD/K2xCpefDtlRppcZOLAT97MzysbvvWYLiTFmfLN5K3
LBihK5qzz8HwwjzWjzRmhTMNgRNuluuMpKriyDbTP1MG2D6KbCAwTfMvv80jvSlhWXXuWra+gAGN
sjaZJoW6TF0hDXb5lN8zvXMZOLoGlY3KYCws6OOjtMawRdJCnzykRezLNPwV8GGq03NiYxQoBTTO
ekpZXiaajmItoBlCT+RJBMXjJe7MY9F0O0Nqd8m8HqrBIXVctznz6T8q7JO/rM+A1EJLAIFMP8pb
43Zf+QLYvMlkqioKZDZhXDIctRxyrDJg2rL+aK3OC/ukg/Cs9V7WXtIckt+8jLLrUp5KmrXZM4Dk
Oj4c/VOU6xNzuEfl5IjVxQQxRw5q37wpmvYrzhy4LgF33bSTsZknF8EDA8Clj1YpL4ZbQwfLzgAU
Nwl9ta195Zn9oYxg4RjaNl6DS+Yvb2Y3PDhWTdelIsih+oavIx2T0mYBTbD7fXR9Xe57jzcxlkV/
Dt4RCBl3QDfeStErmIGI3XW2QABxcUp3sx/E53KWP2lr2s4lFKMgpaGXimrjQFk6NyXHnQqqKkfD
GQPXb/2UefWtHMZ7IH63ufcB+0O3UVnHWEM4sRITvX4wWK9fc9EfG5xbD7VnYC1XU4cAzMFk6ztz
RYvD2qQ2U8mGS20LYOSoccsF1zH+mq3hxXLFyWAUIG7pk2+gKUIP7x1fNQrJz758G2Gt92ZCHbSw
A+NbTUrXzzPUjF8djS6hN8PIPmUy7dWZlrr/5phpZBNI9SVE1L7+I3HT52RO70pKHHrh/IDP7b3x
5aVUKgCfNDdcegpc/UUdPE3aO/VCtFJh5CKsxvSKjlaeYVa9ekxGKjvhkeIuDTLrqLgBdzi3iUSM
ZtoNyWtWjCT7cViqsUZJqnUhkBrwm1yqdYEvz3q33qnvmUrdrxVDGEzZUjVH7Id2oAOb2BzLECwg
CvkrxejlhtIHdf5FaXqXWJ2n/Z1p8yutSBzvcRuwI8ol0uaEEBq/nEZsZivW/dTRghvLZc9I7zEF
eGIlL+HG2kiHMN1riZ7XP0t77E+pVjihnVfWdrViIKW1/toTtM5J/aHCOKNp/sRj8J57FVjP60EF
eoVPB8ISnyc6nMwVKkdcPy1uo0XX9qDhhUHFHU0E4SjqBYMohHPqy+q50+eXrOiuWVLvweM7Vuhy
OlfoSqohLHaAuIz3MzOUg+3smEz24QOPv7jbo7ooW6HjOHv9/MPVyivjSJHSrA6cfksTP49rYmDT
zPulriDDBp1mKCgPWGflNOU2ALuUzXWzOguZn+zYo4qtlVAsUuHF0ZRPNJkhvVkcegPtwjiNJ6T1
iX4FE4YoqyXz5H4EVfGalvYFu3nCL4ogQ4xayz76a7PvneGkVLVRi12cUUVQ0x8ihwEyNiLaJsmo
D6O/Wa2A9me9hqpgPs8QWETahCbNDYifxmYo9q0tOVjmYFxiQIDhN6fZdu3wC4Y5LmFj6jmG1VAf
l1loW8+eW3gLs+ZkwPj7i7kz62x4hGVrAHGZ4bbWz6WH6XebO27+PjSVG/aaWYaUKCDIC2iu9UDN
olQ2uPvBU+yFBgO+eQ5opZ6M9oZNpgDtFtO5taQPZecKJmhlwoM4egG1VeVSp9UngJzTdnCt9lrS
VUj3t30L4gpGr1n8zvTgY5364YfedcW1cObh7DMg+ShojTnYVdmdZhoZL9LEZ5SSTJTrQk2oZdkc
GoNOzbazIGPIR0HfhSX3rbSTy7R6cOnJdOIPYExmte1GI/CykT7FUCiPhOJbGrHruzztyyKcF6Rx
kB1EZl6Knw8wybH19TfwQekJnOai2ZtOA8eOHEEthv6L1EFtzdBMJgg0pLnDvRVn3gmqLYjTafM9
dnnfhdUsCmTO9s+2FHjOy1I6h0CO7ofLqQKVWOQMHCX2Wze3HTU3B7ZOv1rGJ50OzEdAKXL8KKhC
0zrx2BHLDc3SmS+GmLOjX8CoVKRLcuMUAG0roHQAX1k7LHhn5PVdsFNEk9GBTbw8mVIAbdi2F38e
RaRXCZDTQtPnpwH2DLHrNbqIaFPymydXh0mjq6zk5tD/WhMUpQn1iri864hO66Nrr+QlLJk9sBdN
OOay3/SGMHd653vY0qU6AfzQ3qUFgbGRpvSD+A18j1UfhIxdxRFoVQ45QfoiROnp0eQNA0O9oBfr
s2Nt86k2j/BCZ08ARoHXTFz7nnGgtvRBUVDT2vxhqQ3zAgt0EGnwcGzXJXUaWsen18bxoII3irii
Pwz0+40zz0wYxj10aQNUDAvpumB6yNsYhWoW7iYrzSyUtEOHwwDKbwcKyyP5tP5BeDT3mPaw7pq2
nC/x4Pu3ZYQbb2rKtD4Ga1MyJmkK4/fUpMVjUdXNg0Fq7FwkdhVpmfGe9kX7aDXCiZp1es0tST+i
l2iRwdxDFBurT48FOagBDt1jJ8eWo9NQ3vHgZi4rWTIXE9vLj8yAljrNcQwsRfIugpr8Tut2u8yD
HVMHpHeD4XderMVM7ooKnVYgIFAMm8ZJ8cWDAewWz9CLU9QoFZtuajdh5XgzzXRCP1lDTHEmI6Oc
DiktskvdXWKpL5c1gIWNSra8Bi6c3dI3gnd6lGdIMQky5Dqf3QYnvhmaPLTZQQiQZ30PFIA89Xo7
n/UVGwA3DdTuCV2ZlOHNFBLweiqv6RIoHtLG3ljNGF/nvi32DoDHG/QPbZEMz4frGlunPqG81tDE
TWuAX7z7IiZd3fXDLl4d6s4JXJeFpy/wMEp303mNs+/A7thh27Wn2dKC+1SH7mk02kT5+rCcxlob
ZUALQrI6EoG1xUdjW8MxdTQZJd64goqie8TD/bibCnD0ZL22TC3peugPy+/B1Kawji3zKuxieBry
mPNi0Z05zr3xS2DOf1O9iHdN0DUnPYdpHFi+PDTG9KYnwS1vkWK3rA5V1riRlxTDtVmaZgcKIwUY
u0XubLhZR5GM9L7CEdGjWPF+Y1At+opyjlOZV2AL01D0OoACYNpvx5g1WE08NAlPDU1zEAvLrvQv
hjMUUbs2/tkqhKTCC9Mnw6OqI93OSLIABx2uWhocYuanDq7NWR4XUqoOyM1bkYHyJDnhlHItyAEr
NIVT1DL0BVntuB+QdOmSfxg1LVpTwiJa8PWoXgPVwiSq0Gjb+o+rk4wpi77a1BrN3XpV+nTIJvQK
llDcFphAymsKbForc3B0e/9MXjjfrJWTEo6t7VmaM8Usn+5nl/AxKpnNDnMfsvApg8xlKOf4GPew
e0s/ACu6oAk+ngwZxlaTPDl6tUYgQ1TnimzeNnZMkHGXmf7v0q+pMjuDw8RKtbwIZphwRZDWeM52
U+a/1rHL3KfnZjeUEW1lekKbjpOY26lFaOqSg6kHY38oepNAZ87wTiqqFphlAHl92tsS0mgbUCVk
lNNbRmoQjKH7ASyOrXAJ9Ef65E+KjyBcG4gfE08CyA8yxH0pKxRHs66HxiXcpx/rI8vM8RG5p7e6
6IIXURQ6HnqsP0Ot1e2wu/N+WRqQoUGsho54Xd5SVO2PFR+MNlAbVkPV0DwFI10ubdI9xKmmPyaZ
TXEfs8UUv9XgYHT177HtKmgpx+d1ZRo0M8hXCOnQt5LDLwQbTBoZNV1jcDaOUTEwOeZ0s7ZdirKI
IYW2urfay+iQt8086ijjbzXXMnGuguFY1XEKXng+0aADCxn9K5Qky1SSE19oRhdOa+zXduxfsplc
Vd5a7mNTMp9XdjHA7E0BhblREcsU7F2FH3kaE7egXWg4WZqit9VIampmfed5WRPWrWcf63gcwlng
cQ+T1e0Gsx/2Ex1RF7Gu9IzM1fAkM1ePzBKLIwuzvujxND8njkne2gXsq9JMheCNmxGbQXLz/4ey
81qOW0m26BchArYAvLZvNptNJ5LSC0KiJHjv8fV3Zc9EzDmUQor7MIcjmkahKiv93pnU6U2tMxln
NTrd56hnPr3edrTiRIVOdb1SR60HH1nkhn3fwQW469K+vbGWhYLqEmmHOJIBBC5or3Vmx/OFBnIS
+f1crksXonG9NyjWMQ2ZGqmVPRQ+2I2wcgjwxnYm/NKXVcwUrDNY+eHsLEP69Gfgzy/YVluAR/8A
rnwAOllhDbdC4avLEitGCTjNSdziys/OKvOeS8/9akf5TWgZqNFu+AtI0fgtbAYQuJBGMc3sI9mb
kSVB74HdubS+G+GmacwLjqkngrj9bjZ2fOOPbv5S6swWZKhmtclIVsDlCCqkSjvzrNXK+vTnDTF/
h1MCwMO4FXxuC9aff+OGgL700P3m7gWwqo8pSKIdEAoICKdupI+8zchuBma2XyaXfCQI2UfNm7O7
kAkpW8ufm13LVSbxSMK7iq1gIz4kKa+J0nDBlMK5Z2ytlufa1owr8jhdXDEL2M9empaJx6RWvkLO
Qf/oApXWXxBRv8O0eUzlMxyfuXxAmv/9Zi5pFo+JSNE9F4uOFNPPeB2DTvDWm/dj0uqvf97K34Et
PRoUmfIE3h6ShH8/rzRqa05nvb8HTOp9qayyPMLXaVG/r9NLPsH/w7Z6q2koxs/5UkR/Ybr47UH+
7/FXyf8HAKwesnkYkt6/gKwLV9k4n4A00SREMdWOn630b3DtXwC33CSZQKpAAesA3T5AwIzJ4+XS
Mrrvuz69Ha2IwCVs/jbMxpBT+og0AyEIthdQm/ELeQtwMsYthH1wiXS6gskdZZjpKn0swL3DWDmS
BYUgSXoPKRD/+UB//4b/e7T8/B87WtgqncPM6u9zioyr1vW+GLXxN77y30mpD3IVimhw2/5HIHXY
lyZ0UjwEZ/1ZKzUAQOljamnvoNX+QsfwG4ggSDwyb0pBIQ67zL/fZ2lNRoNh0S4RPmDtVl/0ud8v
8fI3cOdHyhV0LM/xbNNkFiXE+bKOf+zbVKol8Czh2qIhAHo5Clg2eTW/FcoQunLNZ8x8spqW+q6h
0evPh/ab/WT0EQzmNn6Lb3zcT88JEujRnfC+LfbljNc8Zw9JPT2XVA/+/08yYMgTClVUzEd2C+Bj
RMPpEt5ns7Gm9e7U0BASJ2AiSDT++VG/09IMjlPgm0HbM/Hsg26Bo3OqxtYM7y1VRd3KLRccx4Uc
uln5zFGnzr8uwIRttQyAVQPIa+tXuCJ64GpbiyhtnZpGS2er175V+tgzc2Xsqdjk1qHP3eJE3NRe
sjipt365kFtkTCTwOi0FoAlOuSXLSS/DCKxNd9q/7OIvQilTmqGRE5o7OCs/st4OpMbihoT1/cTE
l/PCb30f7Tx4jgZ/+Avbwy+PQi7/sYkfKUJwomXcZ6v9P1C/v5M+izsmZNoufAziAPxD9Jd0LNxa
7yIwPpRyMvu20YOLrQ0Xy6z/IhO/0fdojP896oN2ysNA9Z3maxc6XFaZO22CAOpEXzr16I74s/wZ
v9s6iBFlIrIBHf2vlCBx5DZOy3up73FeMwGU3Hi3W2TmejzSwSMta9QIDRrYGJAOaFEai+i+i8q/
3G/bZAs/GATe+39L+fDeNnkyZq8u3sVjSOqDmuNM4KDaOh8SmogArQPlWZiu0pBuZJhPS5sCPbe+
Rtm/8fXinJBVZES2oW2bQQVnm85hGmdCsL9+aQDiNfHjC5sKf2COdKFTlRmc0F+7TgLjXsUcGw/k
5ClM+/DgFJGz0+zGfGjsyfsW1AXIF9MPd7SpMCw+GfHNY3/a+XVTb6qEFHo9l+62WZjVVLY2EwfS
ErBKBm7wz+f1G8vlW5yUjsVkGuNHDTznScvqLffSVE29KmgoUrX7F2vyG3eHOVk+EH4qNYD5RWT+
Iept4nRzCYfTpS72Y0Uqoar3S1XQe3LQKSLMzIJeQm/z5xf7nf/+r6d+8N+TliQWeSvnAlFofewG
ijVgPAs67ulVqvWAQXOunmwiQPlH5t4Sixg5tc0/r+J3Vw8qQMe2DbLqoPv//epVP5tBpUXJ/VAW
p0YbPlFH3zq5+dYNCRN3Zv3bn5/3OycItj4TBx22fh+F+e8H5lrPzB7PSO41O6TBPbedCJxHxfAp
o5nObWOmFNApxXQpM0+aka5kqCE3aoCn9C8r+Z1t92FYwbKKJviFOTDV8yprHecS0L1PQ3NVPSYj
iYd+w7y7FdVMypYMgiam+vODf6eAYASAdIZn66S2/r0DUKBOJtY2vA8LP6TY2QXbxHU62FOMv/LA
/irZMDZ4ABs5W+a2faRZogg7pkU/ESPS16LFC8wBDeUF5zxZ1h1RLswu8dldmr9NtvjVeMhzXaFb
gLrZ/EiqYAdJmOv9lNx75XwZx+JouoRXqj41tv/45+38VUEYOr4L4gT1EXRLHwTKNkqocVKy2qCw
upUzeuVKDcVfHEHn1400heRDkQfwGbH5UVj0wjeaxlDBxWJi/bamU2EdR11247k9uKUw6NbDiKJU
RdRTN/QW81DWxLpTQEtuVksDde6puyIf7X041t7aLD+347Oi5YukmX3qKnvYuT2lejVby7ZOU8iq
nManVlgW8XnwWmgjvITahmkXNEaAkmnm3l7PrV7tRzO2D5qe0B0EhU8+ws7tjW1yC1fRuXG84D3y
ivcyoBErBk97S+Tuk2Ss012fD2tbe9EY4r72evp3dM3B9un0ssXWkGwxT/66suhUzt2Fflzdpvvc
9ZvPUVgXGWCpQNG2WZWbtAKv+/89VhjVYQPkcuJX/0IeSR2etGWklovtTDbFPdI4hT+9//khomL/
ZYCFSxPFbvlMZMRx+6D4s5qBIi0Fn0tcGNVNXJTlazPT5wGfS3ru/KHZj1HDeNgq9f/iK/6q/eXR
8PnbrsH1/GWkTRnoaedZTXXJ44yAady0qbfpaXCTlmjnZmQMYEQVaSrLvxi7X+6LC9027jddC9Cy
2s6H+1I2fp+UbVFdGgsevb4Ky03MSOntn3f2Vz0vRHlitgmKYEL7mLIYswhpaZLswlyZYz4Hu0V3
V0DW0HiwCduldmFawHM1wlnidAeXkuNfFvCLCnLhQmNwisNoCNj5P6pZC6rkrtPq4tJWiaGvSl8B
xZ9Qx7STLvaWWX7hG8UrHwj94txAkep6+yH1My6uk9MYqkPzQaGUzvWqORr97ByDyYj+Yn5/PQzm
zMKow8hpR1Gu+mALWFOuzC5sHoYg3fex/dBW9cufNwIiG/WLqSNphA3wmR3FYCOGLv/b5Ixqyeig
ssqHLAo3DPOk08pbl9QwfTe8LfzomIImzxku47rdiRLpxjTKjVON35vFvjjl/C1u8tvCoL7qfy/5
0sN3opIGkpbwLsrbn+Tp91Uc0HGYvNhxdGzN4mKW9L1VQUGiubk18vi+pZy+8v2JNoTqh5/Wj2nn
r9qIgZnNeAwK2r+y8jZmRJ81F9vrgiCGNmJ7x5Sk1yXu1zPg5hXsVY8hDWJhq9bU7Lfs3oGRjzmD
95h9lfMnBT1cYVN9L+vq3nKmJzcqXtKFmdku3bxA/dKzPmTuXjVNScdf/TSH+X6y56dW95k87b3h
3H6yl3FT0Y6YRO0mb+1jMXdbz6TcSbohrYJDW+lrrS4fEfBvGR36ThRla41eYOZjfhnM5jUzGAWB
71hl1SWixbDNje2YabR56ncxaL2lqKtNlJUXN80/23F8n3gACHKbIYB2RQm2GNcGLgLU7idfn56q
IH+mR+3UmHRf8euYIfeRQurNsNh7m44iNTavlrBs2TFGZMictQaTGPzyO6fy7zKNriAaCraOgmLf
zpfPtDzedmP55Fqa/MS55SeTBNl3czM+hVFyy4itQ6gs+vfHT6NR3cZuSxOyTb983DFFdfiS0H2x
WgzP27eJsTbBIHnWfDctw7Yr2xcmk1irmBMOGZZCl/ZujJnf2VeIg/+agjnctMvw0PpqzZz6BzNw
3vTIuDEVU1LByLZeedboCxj1cO+U0+vSlac4A1cSVPbGoWtS78BQtPQbpPP3ttJ2Jl2B0dAfm6Q/
Q9J1svP2firCXQ4OqCmabUK7WFpRvg7mB9petnJomspuw8A9DVF/QrDtztwyEjziWOanXGXBuh/d
k8cwpAkKgrKEdqmKSCZ7YM3cjhY14+xSRnTdagtfaLPyCsBseWTtRi++jHP/PtvV99YJvyjaa+rA
fJvq/KcBYDca3e8LuatZCnuTXxyTju6RpouPg2mfK5qGHboG2iR49p2JFKzaGtb0qW86Seqvs2WU
mjKiUN8yx3TfjNWxhLzAbb23mu0sO3rchrHBkw+2U0wLLz0l6Pn0xlvwN2fNvAwlHVEjO9yoez9T
4QbCVdAU42eATy607Ha1U4mHa+Ixccb2gILnt2WtnnN7uRvi5GF2iAsra5+obNiMbkKfYl1DI6Bp
ofFUJrTGGrQeWKX/BUqMsFSrbqABLfPn5MmljfycEuownPVem/XhoMc+gMgxvyn7CZYMmknM8iwv
2eQY4gocDz8bk7Mgwix6m6Pl26hN0LOrCioFClmhSb2xvquB9royIscNAGg4W6f2N/S3bhLQFExL
3QoxIEyIKysYjzI2byLQc/q3KKRtWVkny3lo3ZFFwjvRbMzqx0ylvwPY0QDWhXriTNm5TUE3AFCE
Q8HMvTv+r+hSi2tuDgvNPuSnp3o7MQO8CtqTLDZ0h41LE4CjXgicIQUajh3SKhLRqfDk+J9bw94o
N3nnDcvAvsoPsHfLNPcsRUfraXDm67NJSXlH9oWG2Op91ubbzmPOjZNu3S551ouYQhWNpjoEbaUR
n2uVbnPlknwNNzmMFVlr76LgjX6otyYqDsS1c50c0nJ+oF1x1YfTrgWvyYOSEr+HbgGz+V44xnmZ
vy9ZfOPRLjJa9SEbBSl1BUDLrprOg5YdC9qKYVOB4QqcFVlKa4GjaACikTT3A+2hpfYTdnkYqr01
75gC/I3bequMfm1xX0gaC/JItS4oaOaiy9yE2ZFDlls6aMNeZnL3QItdK/zUFd05V8GJ/s5110db
w4BaPqKz36GFMtpNPKMBtAJjHVQ8xpvEceyifCHoZOwvOs+EWjGc+R8aSAGY1NzhsSySfYwRcqB4
EFoKlqu3Ncxrr0RP8PeN0JS9G3wngDxBwZtTmOGaSPUpAbOpQBHxN90r3B9bImyqg3xqQgHUDSBQ
dNdm94I3vg7dR1hhIXR6kFMdfMYFweGlwZUxqy07YyBK3dRuoGN/cLTgTnR4PaC9fLjNwGvhs4QQ
DoTO/DDMbgJRirGvOoOGQHo1NCUCDI3p2mp/yFQ/S7dWGU2bCkPWZkxidtYOnl6QvTPsnZcOb5VV
rUVmqIE9hsUTuRHGJWX08tAh64KlLIrmjG3fuHXzEhoM012+aXGFdkjt97FlLHFLj3LbjvdJVB/t
JAWC8MQ1AHG5M1Oc1+VbEgHwm61TNbmnkkoA2MEldwG9ZOsQ1IHZVe9cyg3z3ntafYRtx1hZo3mr
6poZyu5GbqfbNys99W4a7maa5Uev5Q9plltcTJ1zm2nDQ6ZpNwaEIoR+m3JyaLotoeOhezAZd9e7
KYpDe2FBVw3PK4tZ6vGA+rnbiFrRxSCYhwatADGWmTJ2gp20SQDyMmVLL2k/PNcUwK2K7p++X83J
Q8hl5dzlJreWDQDcpd0lOom0MreVtmTeG0BSjaOQ0cdOE8OzVnenvDf2BnBwg4jRkvcQEgHnmIDR
TIfsqiwBWmxGHx3KqtwlkZXpLvzkVIr86H2cQYQX4NbNg9xugxYe4FGk5OghBY/qQG9GnYymtD3b
IzqvC/s9mcGdwcHSxfXOSnbDfPFHaQn46nEFZC0aNWuD9ciWWKn13rXw7qI9c/97bkhHZ3bM1HdX
eUf5eDXVB5/pBgO/jW+/NowQMqLkxmQ1QQgAlxvnZtW7wW4QdW1EIlUwbo24+cqzjfBFcankt4pZ
3VrjjzaJ9krrE/ZLnYzMe2DxHWgUZuPRLfN1to192D/YIsEL9CYqob8urVY6IXBY0TwzuBdK+Lhr
C5D1Alt61hEQWgb3TT5ueP0neTl5KJSMF67KCC4qptjBxVu6+WgmzY7edeCljPCac+toxel/XFx5
1aZ14WH5VNNiaUY1XToPRg2Isgkv0xJ+M3kb1pMZjyKgljq3Y7VNutcYl0OeXrnZfW770BfTDDZU
N4kOOKhrT7I5XPR1bWqHnKOU7VBGcmZo0Zoc7EqjvQ7+u6tsy6VtS6HjMYVN7Znt0erwuIBOns2B
Ke9+fIlKktaO/5z4kKCXNNnrWgU5jrGKk/KHvryiWNjyHMxOvM7nfGV7X+V6xFgA2TcEyqAJmdwJ
HDQOCeZl4zq4NxC7dYC3dK2nm+Uxa7NDah6sfPwk7+OAtKKJ86f8ZuXNP+k8P/WlBYgJLEVfM3mv
PtQCJEmz/TTnpwS77gD4DXv/XAMSjI1L1DNCJo8ARwX3DjNnNpDt3Ju0VhbLYGyyNjjPfk9JoHTu
ws7/WQ0kyOshfKvK8VXsuNaNr/2ikIzSfpJ7FDPbe7FgibA49opNxVnd6bR6rpNkvJuRCVof7/LQ
OOmuuzeAYmjK3fZtebCaPtlg4HKM87xNvPAOuqRLr/nrMQYOMYDqbQvrsQ76r7EPYqRuU0g+4Vrz
/fHS+cnLmA33pW9th7y+kad7OW2cgJXoNbxz2mVbEqdYfoRDYsWAAGjmxbEHNxDY0o8Tfg+Udkdr
3GMdRdfj1BfcCqPBHI8H2TKxParvv0WT8zksZ8iN+MPeD58Lf750DD51XEKmRY/RQf2hd+pRelUe
9EZAXVr7XJfZAyL4WDTusdOXT+1YD9tBTfcwcR9E0XloBUdZO4bXb/okO4XVdG6G4HV0mWfiL9+B
k+1LY3RhmSEwWvJlNerz54jOVMzEgaHi/WqoZvgJiosedke7j/ZFK3wLNCUG7q4rsidvrL7RGnJD
a9Uur6K7IKj3Rms9QAK6UVb01qKv6N3YjbW/yBHC++QeU9N/Z6zHJSTYnOOInjt1pJi+b+0AzifQ
Ar6RnuqU26+DlxeRwg3KVnVN/mEcaBKafmSM9C0tY0+9t2TpzdqIsqchqcVPxR3ohhej8qDiM827
fExPoi4Bi34uE/tJhfVjU6R3192Z4xNILRh/SJw5w8lcmGCvB9YdjbUQMpVvaQloXrf2nQvpTUsf
c5+rW9+iWsyLLpbalctypzfODWDXla/XgBiideH5P5m9dXIw1zApbeyoe0xsrHxjQL5pNSHdfeFn
ESWGOm4Z/fd9CssblSenqXigtYFy5ryx42q3oG1b+IZqiAZ8bKVXelu5A3b6hbTGWlzcgQOp1PwU
Lg+oVrLeZmRsmBqS9+81iGpudz+h7OO1ojKrZgWCytmKwrHwZy0oShebv8+gPoskWcWUuiyD9Gcw
bkuCaKaINRrItc7GNd2NKbgodE0x0xfFckRR4ksBrFur4sSHih4W09udRZWILaFDAw6HbJvO3tfE
MnYuJ6sP6hzkMOD2453fu/tkhJMED0qP3C2zmld06G1aOLXE9ZLfmYkAY9CoHZYZL0KMI3h/H4EK
dLxcapFw3dG0iVT3iwGjYLT3NdhZSHeiY1ZyhLJLjvsiSlnrkjv5mkIiQ5+GLFA+nAYZ2ZYgvmeW
7CGI3o2JGF9SvUBHdIFRm99I9T7juM9L8ia6VrxKsdLZox6+iDxoZfLE6xMeiENTh9MZ+gt5I07B
JtcgLtFiasz3ZhYfV45vw0m7cuEcbWiPwcKzoRPBkVFtRB83oUl2uDk79rDuQ2hcp6ND0GB0L7mC
NWWIVyZWh92GaJcma9BhXNs8/sSiSOmexJ7mEwnPFKGA6AX3YTE/89Cry8Vmh0Dc+q9p9GYgfji2
mjVs9eZ7NT4nebuGdJzo3TtqsDtVnDhG0PY/i+WlenWNk3hX2eTAHq/mzgrjGw0ss/1TZLQKvrSt
gDLJc2QNNupgpV/0pliN89era9/J7hRuuh50rppxgjpzz+L8JV6xpaAAYErR1w6qX2LCPFTM4NR2
4nzoeHkEW+Lh0VMs9H+riZiQN2BFixGAQnvpguW2ngpE+FGuiQBuxpGKLPu3pAaQ5B6ckQ9eE/JF
l3AcCvOslymfK0Y7NNWj3Mwk1PeIfTMr5k83q9qeHrgiPWxoIRPZNNrwQrsTvO6czAfbK7Z+oO+y
6C3umHyGETa1fQK2RosyIAicA9smbrNcNbt/ExWZefauSzTYZrRdo9fnEUyRIXILVR6/yUHKPVXK
EZTPdfED+0JSm2I2xCy8DI/jFZGdZknXnsP9nscbnAEbh0p0EsUTrbrjnfhvSyxoIQWa6R09lVxK
/LEsBRjff0KI2DuFgyp3PjBkDsC4QB3HlDbnAaGvSgaL1dNa9I7Edin1EaoNNbRJM3hu8Tug9ONC
iXBIzNXS/GyF8K3xWRZiOjTf6iHay6UxeUOJIFv+ze5dQ8XEPcgeibKXf/tTvZFXT5an0AYka1mH
IeaJRAU42PIhcidF2SIy8riqEN5YxqAl57oO4CIgpPHCddy9ipeCrwmzNdoK5sNIP4yOc0JHykc4
o762SC4wooV+4RfTjHYN89Mz/GKJhYnzcrf6pByga5w7GyG3SuS74f0I4Xdw8xyDfrqxxuQ+KF6I
f8544+uaTIAjRmuIAVM7O5YZV9pBHnWVJWh/hJgzj84WcSqDCJjAQRjYPTRdtJmqZHf149WjA9gY
uMWqQpnn2rfeI9l6Z8H+0mKRxCldRGuy+yWwSY9yp6x6VNGN/KwlLIIz86soG5YepP469Y19ArUg
aWE5fouwavazh8H3YGoBpoljxh1u9Dtca2I1riQPB9+yQ37kTvAl4YxEr4BrPZn4H6Ih5bfklOWr
XNEabmuy8eZIuovaO28vdiyD7EGcGh0iO8svZU1KVTuED2cUYeftelc9NmGwRg+JViuJzwpA3KN6
RaglzKGheY22HErjjk+1dAbAYL74jmOiihCZAVzyGKEtROepF+Su0tJ90H9CS8vG8QY8jah7JVfM
JuGnXKEB+xqOj9wBxpNEbiaXRmHD0J02HhXRMNeATNl6CtGbWBXRgxrEFvqbrrV3vU1zBmkEVi13
UOntkS4USY+YPQyFfH5kOYcKJAIJurWqNBDTpDDNA49B/TQlyp01ofrbHymhB7soB1+NUELrOxF3
MVmiQPrKoj/3a8Vp1xW+Nnl5bCLrtvo3+TO2VPObS0xGJyIiEqOCFJp1CMoRQ8YnxV3EBrpvomcI
o/kDk2xBarjr3s9O12elzHp231iLlc97xYZHuKe1c7LcARInd2tizPLpkT/lwTxCnsTFsyFsCut0
P+M4ynpFbtHT5DTgRcl2kqipYyIXohW+BULlbBEVo74q3dxK0J9pgERRAt2rnphPFfpdjP1UOA8Z
RjxN1cHP3FPgDYe4/dmrjqgjeBq06C7BmDcjLLwTbTC0HE3VpwiSCIPAqTG6o5wJXELr2l3I21vr
omsPMWM/2ETRcCRkZrOBSv9NVM5oj/vY9tcWHouHK5Q90hazDYTMSmewhgGrbTFtY6LDWQGjwj7A
x2yhYOQii99YCZ941N16OTnMvr8rtaFalTmk0Gq+0enxtam/JLxMaVf3XdQDbo/yVaU715slG8ex
9H7yWe6b/BxAIbyzmHjF63TQCSwXyctpCtm0oIPUt5wEx8N8zy3vwpJam61ayI1wMGH7pSET5bQ/
uGGy+aojB9mi7uZLVWS3proqQjadCc2w90a34vLlAbT/0odfzBtXi/YpaQ+m3B7NqLvPiC2KIl8z
PZ2G+O5qCTl+dqo2ltUsfq15GL03k4S2H99DhLEGZHRqR0Q/53Wy9xILZln6TTE9suviI5NxXmMU
xecTTSGmDabck4gmUNyDAJUqWF/kpVy8JNFszEaHaFgwv6SH5PIb3WlEj5nBm5gPhpwc5faRoLtJ
8VoB0m5ogZPsnEiVHH4+PzGDcjUECrZStcnwMSbYOywP7mn8L7Pxb0Ka2OTBOIZcTxHSDu5jL77X
mU6m2mITwEnfsr+4jFXl7gBTYQh/enJp0vlGdj620wd0C7k8Zd4U7J0PUbTY0UZ9/Y8mx4nLHuUV
xKqK2y42q8Xjy4hcOVHxcIoelFFc7FExNfylBmtEeWjdPRdfdH6eZOSmBnJ0EDd5b0wjXac2VMPB
bcO8Hx6V9zxRy2gb8DbyDiVBhVzNiYkKfNI8jmfyCpPdP+h6L/4a5j1EfkStNwD3YxcGEE4KiAaz
0XeuZGYQFLVUz1Zb3lo60xzy6qh3Ly1+a4meS0NFcRGjgC/kJ754qhXpA38sDgFbQPM2MR08b7L1
2rdAKz7Rx3A/OdFO1LomZP/ai1/TZ1I9auSyERUrbSESGvfyOXijfMf0vso5BeSc/OxdIiSUfkUK
Sdy+uYp3hYJVC5fCoKaBzd2LO0Zb4tYjdhAVz7tI5p6ktGWoR7SR7hlbeckOiA4TNoq025YkPiVp
SWMRjwxB7eRRe5aMs2w9q+T8kuitwEkS57Qg8sGz5n1xdTaJPYmixW4XyB2304yWs3h8OtIkokjQ
hfTg+PNfovw9ZnBR2pbmU2ZgfOMPxuZbPv7UO+PQedxiRBy5Fn9EQqwsCJ6ubngIzTWAN2LANM/3
NpTJEiOJk1O1T+LR6zJmA9t1VTEYcfiJtj3BO4sTgaOXV3J/B/EW5J7NIeOtK23eteZXcR3Yb0lA
i1PgddGjy5VMDX8H/87aVi+OOi+U7URixGfHr4vgq6+ZLFHyijXdD3MPXat+R9pTLtdiP+Bv5YJO
Nb5xiGyC+IJcR/GuxKfFgzXZ19K758dEH20Zi/PH7tjmGTZCUK7QPNDZRezb9MTQ3+T1l4iySpav
ElhNB95KFiUelw4WSfKiWorTDFE65yNI4ibB4WSbeKBc/wYXubUCnBHv6stIzjUxXrh0qLQYP25I
yz2mTwIvXuQa7eOedDEgN+Rsydyt3cl4D8JUKjiVeyNXTHLEc+/sU/wfzCXao6vtQxKwjIDoinBe
nsftE3Fpw59N752MxL6VIEJsF/EM3Xx75AmGnU17dZdCqWvgi0qkjPxKIKmq+CGMOgaH1qs+frHh
DClgk5JF+vMivoB4oXwml3sA4SgqA5HDAUkYEyDHj4UA4LvWR/vMhKVDz46L0evtUcIDIwBAXCk0
05fB8lYxIiT5X9VvwuFZAfFFxflQW3DInFjbq1vwh5uSyRKI69UZ0L0t+67NDwnmJB3oDiij59Zy
7kcq3x4zeGVZBhFMLd41HmKI0nbgFC20nxINyltaXbZvU/dO3AlxX2Va78IYk2FytxYpaxFlCQed
bofPRq2AVWlMhwH3uNPq6salGCEeOXLEfJqNjiAZLrTi2WMapeey+pxbJbyR8KAF/r5iqppacJkr
iIewOfyWNALIXpWDcCoRZYHHbLTmLsoMyYGwxWJki9DZ9pZxxIHMqtcMKObsMwuHOSukf0QdcekY
Jri1rewEBvEmhfSFqH57jQrwK/S83sjF4dLJt92lPsppgyHdkomoCBI02K2llCj3gyQ0DNfbBrQL
mWbvVs+LS2ZTtcVNmGgmmBQsvexXpb2LVtEK0iNQIWd6C2vDp5kap2TB0DQSy/OFTmXpJcM8IxGY
cG6f0TgHCT7TkcCTAmg4UuZxzfXEydHxuVNL8TLwwoUW7nvSVrizeK4sN7J/inTLyonmdGJSS8mw
lh+6giC6JV+IKTNS/CfO+7+ia5FuRLTyjsQMYSmk0/xc3CBscNAxtlN8ZcjGNpLk5lMRzmJ+yuBA
4/9xTWLjpUsutBfz12K/+C4mjgXxf3qokeYWRjToxhQeVV0C1Ka0iMuCBDnk6iqcCrlHwWjtxLG7
ZpEMGJDw7LudOLvkUcyYCNUtD+KF6326TR0c4uQiEspH8XtzwtiJa1hdUzcQOyFmnIsh/5SPFYPE
zeY7rvj6RFESsPMn4qmzcAyT5LX4qLJ94omwOUIAMyLYJPalOtSvOiPZ99mj1pUEE3Q3deeO/hfX
xlYSydBdgV/735ev0uLkQAjhciU1mW5CBhQnJafSNTbSLpuRg+lG7IfSaMx45tRZAKoOu8Z/JWnC
Z3KdOFkxmahwEEHwctDhxiGI0LA/Bi6fuLZpj65m4wm75BDR9NrwaBdqp7MH4vTIlmPMrjkZ3qfn
3nMhcVzk4/lZ7lIN94/insHtTXws3g6auME5xCiI+x35zXopLyyduFtRium/Omg+vAt8YTZIggyp
SLMGTxH3wI2BH4Fkh/Sk1Ch6t35O2SPfhSC2epWUTP+1t/2LBaB7KN6oovdXiUH6RWvybylRXGMo
witcLzz7G3EcbK4ZAmkPn3P6AiSPsYR3LIJNqYp2H5avHXYsfcwVNbnyHaDxakRLyQa5vDxySTJI
vjCeSo5L3GhxPK3wNgzttWcMEAhfS4KIhUil6U4HtOz1ueYz01eFnvHAB8SWf+hxZ0XnT725lUAg
Kz3Qvcs6b/qtOHAhP2OvOzO4JT0idU2xZp4kKxLtwHtIHIkmE1Xvz9mZtYtPQZ5Fz7ZFRtIAdhd0
eO3DhuE/1YgkykxsFEE47Z2inMQ08xesKBDeoLi44aQ0bS/yKPLLKRfePY5FuHzxUOzinkhCM+of
JEo2x7NcGNEMku5An9S+DmGcvXJ0qVghdGLHaW3lH/oy7dm0UbnoPu0aPuBJ8CtiUOTOlUO9Lsaf
yiEzPsKyAd+OGAdsRUjeRcZsS0oDtkX+/gHt2pCgY5yQeNHcRL6wJ1wBbheSZ/CBskH8S84FGean
fP+/AifSLoVT/olUulw422jF/eP37WtwL0GpeEiZCz8NgsM5slZbVRsomv7zQbIcPlgKeTzXAV7N
+4kjh3MtixMRsANYgmA2tZb9FFFswaop92Wki6xPH5mIvU5oGEByJ8IxuTQ61fyKFAVSzF3hOX0U
gXt7UZa6/c8VZxU+rp/uP7QRDYP6QbeLvU/dMing7aOM+l8f3mqslUrxV7oXMGhbkWJJuYnQskwx
IukdLYPcp9lY1iOdJBWSwr7KhWSzxBOQrWNTJNGFMhe/TKwMLjOZEK6lBFULVonPw7VEwwmFmoH9
M4Hn801xrkg3ipRjJuQUr8qGvNtgPiOJfKboVN4yor9tmG+SKT6mLrVmTYMo6QcGjE9xKmJ6xKgG
gvdfHUYJ525QrxalOeJiUiSI4o90wHuARIwNYoksVHwuIFv7pkRdcn+WnMF5BaR1XAUOTELDgNRB
Es43Er93yQk/Z08mivtQUz2TG8jbD4q8ENaEuxabEBRRfsF+M9gS4ZENVKLFB9PbiO2Ue3m1K+L3
y6fSwb7SfIuSoWo/s+sSXGR4dJHxUhOwLigMSQhw6SS3qdh73gho1kYOOfKguyLAlNhcVJDfcabY
NtqxsLAMeUGryamIGcQRKCdmYNBY5M0RmYF+x+NC6lTZQsKJCG4p89sFau0I/1jfyTm5wbNenQXn
iHnDPK4kPMTWoMRttAeviuPJf9FDuvFNh3OCp0vqWPx5glWT3gzRbgUtIEQ/PI+tCH3OMvK2pt/d
26Z2pF+J76Ig5LOQPmmT0fInMdd8GjIgAaM4Fywoycf12C240v0hN2Oo1B9EArz8li8cAESXko4U
/Rj0BBlsMok4qXbjbuMvc33ZftoWZNv5Rf6KE/FNBgix2fJRcPeK8Zc/8algcfUkmySpTvwQpsUQ
qDHE+aq7xLG75sU1EcMpu5dLcnVCi/ggLhDNXCtxN3HsViJkyFxDIxtZBBed9n80ncdyHMkORb+o
IsqbLds7kk0vbjIoSizvfX39O2jN2wxHErs6Kw0SuLi4+Ld7eUV2480cMQmcJ2U9LDP63KCOEoTy
8q7L2WNS5crqJpq0gvWb9NPo3mXb4QRW9SGLdi0CdhL4iK2UfxfouencE4NlOcUCUWxZGSj66rRd
QbBHnFTsE3ZEMBex5wrlZoRjHuxaHST1jJ/Am4ktwKEUMNLjepGcjipxYvR77G9PQoAJx/gXYAUy
TG4ZQDdBudgm5X9eOK/pzSAOnPj6X7KIc0SoxLAwDQW8Qb5FL2zYCTfzxQ95FnLNW+EPTW535hGy
NfkxFmc2N8s9Gq8ShfRfvCCuqECNsln/u+L/vbhEj+Kf2Lg6iATuBXnmvbA7fEhmmD1EY8ud/N6/
7eBYXCmZub3F/1Q7yU3DLpEB484DxMkMyw0BW4JTVcHfiPVviekEXJAYTcLBCUyXdxIIjLtnQjSf
BSdIIzmMCJQQzVhAeQJ9gNhIvTsLSAlVpYgX1B6xILwNA2KahRuTXCJK0nkgbyVuQBHZa15cvFDO
jUQFgAwsJaP8b+4klyLYUeXqpyL5kIglWKAwc+LFzIr3KC4Hn2YIfIz/8nWC2fCKLPhKbBVOID9I
gfVusZYbJOKbxPsV5uPbnEW3g8OYuIOQw78hkxxZjDfPEvs+ey8Jalz8BbsfO8EHZV24bCtnZWjB
NUxgWLpvPhnkUpLhM/KjFx1WSICVkjNfoK6XGJmcVUHGQEFmDgLScbcDwcTwfaEp8uH0wyEjEVa7
PjDEMovbyF7gV4CJU0Ncwf9iBLm56SQhZk0WU86dLBQ7QqzXv9HLmZTvZ8SCH1gt7qrEhezqgaIb
DT/HHqo9PJkbUvfv43KPIXLelX8waDKd7oV35X/k9KCWdsQCKVet3OaL/HPjHGTbyIJxAjgI4O57
G2FXchI3kg/YFR+Xg4/UDC3b+JfhyUGnkaczdh6GC5YIUYlDNS4mtXvJ1guMU29aWN6d1dYPwrjS
4+Xxls7wuoeio9MKHL3QGt7lCutoT8fO+2cgZZhys8iBIpAj7ygkozkt99z8Ym4EjGISbEBlyYKx
IQVBmrmQ8Y9vVpXi7gScX4Hv8ZmuR3iKmJ00BA9LOmcLJwar+Fei59SrUKJ8F8eVMy3Rej9Zb7jY
QZYc+RYmBgPFf3ViafDYsEPQsHt3sSSYATk2skmAQ5EUxJ/Dq07v+/mB6Wb8cqA5POLzy4DxhIGN
sVji2HJQ+CXWmX/BHEtGq0b6FF+OLxtM/QExK1l4SQAEvB//G+rTQdx3y59wY4d7iZN4e4HUxNdl
PGLmxexh1vARxVtjN/B/FnLqFu4jUxAk0blXIpi2F64E3057153n25fSDBG40A5i9QRg4BtvuTXn
9O/OcuBHcIUiRAVPFXSPi06A/YbuEKCuy4C6IxeT4JBRjhfHpRBAK112iyofs7DdLUtw5yDEJ76F
HH/Bj8WdMvGRcGs2cp5YCjBaWWVBZJ0rnBOiLiYcK530B9kFJS0Q2JE2DRKlOlmGwD+SWCMgQuzl
LooGkt0Pgg04+MJLA2REdoj9VQyINiZ7zF9q0HYIcOX/AaTVj0fnPyaGnMDggcmU61/ieznyzJZ4
jv8dX7oJPNXkGdhvcmb5XR9jpXBJiMZry19LUk8ubGjHsrB9kZ0CP7l4Wb4Py/BuAbDovA6Zsxn8
HuFaNl8cHXlTNI5OYaGdsv57QYyKr+U7ZJdJBAPAwFmTwFfCtv/cWh/SRx+Ty8MZzsrhYanSc184
f2kn/VGbMFam7Ni61k4iBGZQtmTgzZ/UX+3SxtgKXOTAOHDhS0oyxQbuj7w/EhyIoWJ7oIqHXWjv
hU8kn/Zn7a9K9JOceUJXf0HeHT+P3ECpRzeno0V9BvBB7QUevXnQWwl05DV5IRZTrIm41TTSsVCP
lHdjeUzyApKi7agMo4sCkpEPnBWPvG7l/BWL44AMyp1mAD+Lir0yabDqvxB7yvKQIBFgI9V+8ydy
GS3WXXM78exYUoq27kuTYprmd6LTs0OHGQ2xjcGLU8Ax9KBcENmzlnxAjLNMKDaOG27m3hKIXSC4
28PIIHOs5eYOqZ5hKBvmieMiH7mBmcZBPB1+mQdzlRHBiFGvrf6PHAL5IFdXhKsu7o5cOvxqmfwp
4MVxkBkuBvQ5wJkVzhXDIRHB528BEj//2XXZj1zL/DJlrnDNJPj8ouX1gRm3iHUsk1awNvOHay1f
jiED90rwJuS+gbetKrDm2wSLcfkX6fIeMqR6fJEMOH42e1KsE6/dWKsenzmMv/k7gTPNejwKk0Mw
TCyEXM0wkHCQsQ/sEwZGmfFaeBESIEiiX0JxdrCApqy3gTd/szO6ve7bYEWbow2Zl8m137oZMpr1
bcHSkA2ppeaW62pUz1zf5L4w4zc2m8wFl4FEQmJr2no9knUTeE+2iKALtZftW5AsOSUuaVQDCnsV
EO9993MjoB4u9UTX4/5b57jxdC24RVShQaCLGiPrJ6ae+bGd5CxEIQZ+s+csNX/LE6gfoCrnhvth
+OVOmajkHamCYAYlDTlptAaApcvTBamTXSGxBFA+T0/1W16gSJ/KErVB7ZsXkNQHz+YX4w7Z4+ov
3yKOjHw1+WmJCiUnyZybnXfmjEzmu+mDsYwf4rEJ0C4Iytw9ynLqNT2ZxXD4xrjTHHyngYIzKt2q
o/joPEX3DnozM1aLnq145Hx3BVXJ6gahNEVsccFdxT6ir7KRdZbJkx35z39kaer8+F8CS/a/RBx8
UuApCtAlHr1NIrVSksmVHKpqxrWc9yVAgf4WjfK2DLq74WQCpjUI5U507OZq4VHp9FtIFuz80B+e
bZJqgr3JVLKX6WeNg8U1zaflNDduv1XBvXgFHVwfSVviYsqtWWhA3Zw+TjIl10FX7DgH7O+hgxgD
pqEv7lqsLUaXT/A4CVt7U30KR6u1gIPxwwthSTQeetI4BouxJ07W6Aoud68ankgs8c/42/KR1Ot2
CReAzIS8MqeeZDlTzq+UAGBTiczAInFUBdDCnpELSWA/+QDzIsGovJFcjbV+L0aWyRRuYfPlpYVc
+QziVt6AdebpQaatBss+s9ySeUumzzze+dGfSQt2gpj3KC5m4TNfz3Nyqv3Ex5NrEpeSh3kAq/xw
DeeumpCIdH+XWfHo4CkiQY9i9JkLDfNisn/lEezJ/4Ykj/n3CMnZIlyA/FJGu1icWvetZNZNgd6k
J6+iQOhgm7w484GcAiSUHHFU7Z4p45lAtZiXFiwgoAgGQ4sZke+Qc34zNLSlhswiLq9sK4JBCjpI
0yQrcRUohDAekKe9zlP3bFEmgA4KJ1+CNtNdPry8OzdNcK9sehalIblD+Ip+nz2S+X9cPPTRs1kD
06MIbujcz7Tl5FpV8mzG6t0D3pLIZLLHi1ycpRUc7Hn5gOy0FZOX0LlvGqnDLKnWc4KRdmbxocwS
nttsMzU+2+n8UNfzeFeBcQk7oJ70K/G6iSPpPHeEtH6OzBJTZtOfD8FjWuja7rrk+XnQ76rW/515
6XudZh8VfDdtQMXPmH4pQ72YGk358ozr0NLbB6tY9vqg3w+o4t9NtFOh81H6CSuAAoMG8ccGPc7N
WGIdUz/awDY64LMKUCU5M5ag7fIrh8lo/kz6cLbnLqPKyjm1dbwjKJhmzFo391taJKKaWFubCoba
MLypWCxX8pvNzKdVYj7IdXhTqJqeOteAiepjSAjaAJA4tZSQ7aac9iYoBUiQo6WFTvAQ7TMJ3mgU
yar7OnWoeugdRt1+HBDku13WhMCCJgr+kygCNqCf5R3joWPclxyOF62LSvOn1qqjhIf+SNVcDo4c
a/4TabDRGa9+Nf8KbFwPHdraRL/PovmIqdpozOGZvKmsW0dCmwBnpO7MzeMvgH1/dH6lpQmMSckE
6M3QQ12YqYTE+jBvjVN6O7mXsDKS2q1pRiovq3GhcmSXOkAmPHoJI2ooOdvD3BzlPSUrGI/GLzkh
7ajhO/5IAJ+DMYXpV0tNW94KE5v7HcvLch3xFJy2OdLBkjz9STBcCPkvVhzgdlEdSlQYUgZcWq/5
Mpw4f0ITgyDFXliuNeXN4rGLLyHYlFiuenL2pZR3ctb0cRCYI0qXreQ3hyZ+ysmLlrglo69nJ/ye
xfDOppn8uEV78IzqS4jJCxJCoITpJqGatsbz8nN4UJ77HQqzEP0J4deqPtNesEwpizxE0asWu/Da
6NWJlZM0UJd4RyjwEpqLoXQzCyVFrdrmsAaFp9FXMLIYXF7NF4aKsPYBEfs7EySOPwqpTTAzAemF
dcGL0zwOJQJw2moTaUlEISIl/PpAU2OaKoInyW2J3yNrlpI3kZI1IcpIOMrVzEgl5y4HUMpDZDeP
ZETGaT7ROOi+owNAkzkMy35O6+lRB1sVCE/cOolhF/KiYu40SkIwTNyQKFbvOzgBNY1YBZfB2MpB
8GC0kJXTRxoI4Hey5yQjK8aOdHwHHBosw5EXRO9RYk60gU5dBquDO9nFIx7b+l1X41oQJm/J/5gG
StlLVvz2XTUI/QZexzHkVv4vlVLawUbSgdxCOMMGh0nWi/SJ5zVv2UhJeE+GYIuWyV0yPFWQe7hq
tw3drzllpCIGSGiR0T25y7iWfK3q3LVykcYNFc77XLgx5+HWXZx7g0TQuoZIJLBVvCiBMe14pYZq
Lcwq2YSz1MZSo88UMaJuqL4FwpKJk5+yqAg0Psg9PNox2xREriu/4GTu2yY6EeixY/cNytZ4R0R2
wlPwO1QavCLu5Jj1bfjqev6xp9aRyaAv/cZuyxcmUqf9sd/1PxoNrmIWbqqHLZQvweB7xSnvgydm
fUGPGHJmkRFDqP2COV3zE6HfA/ljmQO+w4GpIWBWmx8FxZbvoCv8u1EWZ79Rf+06X3s5DRKgVh/E
YZFNqRqHcgO1H9likbsXsgFPEv4uP+RP8i36cuCH/ElmOs37p8WaJCfM3pTpkEsYD4RPyOrzQ28M
fV0Yzu72Nbm5mceX0GEnMVAizSxoKDqp+qOd2KveqA68oA7twIE9wyOlHhT5j0OraGJDrSrUtlOb
2NvSOSIVILh11RWPseoP9K14EjhT+fNJPqHp1KqP7kBp5h+sv925O9mqarmEXnurt5RPgQXtpBYh
yWHPxbO8osRDaaXDoCrfhHwkUzMgr3K0wlYWKVLu3gIJwcQiSbX+5zrJy9Fz5HYa9I5a1Rwgh6mw
daGuR5d0pByU6AJiDbXKbojtlJlmivoYryTqv9kJ/824S59SUAeZU4sLrrrHjxDXQ9gZsqYuDS0a
Gl4n0K7pHxQ7EVq1S/eMZd+KoWcJ4JSupVZeiCpJ1T61NW0+PGd8HKHqSPAIT4eBCxY/kqnJy+Ui
+1uOHqM2Bu/qtNWF0rOLZC9lB2VTtbHTdqvRCJ4LxiSYcvtN5bjvmg/IXw2HkEaG27JJT2pAZ5oE
S8xctu2hw6Y7sGPkPiKJhHVzPBTPcYIk+ST3mf/BcOTi0cm2i+vIfZujH6sVw7vjTjtIjBtr4tva
YBM6/YMEK6oCvgdu9icNVhsy9260lUVg+OygzqGjMrXAPB3yp+xJwkmWWSJJhoUpFdaLAH38aehT
2dN8DOvMrAgdEceXtCCtY8AmhJmNHzTU+Y2WZdOrqQWnQhvsWbz0kRD0ZiT0+6L9wXXHrvq19yku
2L9lJJqxNE3wROhcC0YOHA7aG6OXBK2ZxzQxHwWzYbh6mTwwGP6gUgS0ae56w64N3dYJ5A8B6+8t
WzuFczxQWN+PpA/CTdq66k5PLpJgYYulbrtpK5IqnDMmRP5W1hBHn9lo3fJW9zrWtSchMUORV0/d
W6wRJ8smIBke09+RSdNd9c21xYjiZn6SikmjDQ5xlU80t2hh9RXUC0IsBhJ1DPHXR2apHGmfwtZu
uClEsqtI/AOxwn82xXHCX5P+znsxGzZiO0QOrIKUQwCj19X3wEdVZTGxxrWtFSRwGuYF3wWtJpoe
/BDzxIdZQzmZksZmzQjD/nkugMGKAA7YL3HzL5sjI5lUmV8x7YVUCoPWpXTbzRP0a809RNkqjGnV
+QERn403ViXw3dIea0M6zoHMVZSnkKVo0+cJh0kOwVIRKZlwAJPMu8JVTr3orU+99hgU/YlrwwXh
4K2kZFPCSSHOCh08zqFjBDGzHlA2W1Uh7PKAviuj9VSF1SMXsG4MH1ZmUKxQERoOxQvNHKAWjbRP
DCFQxfGfCnEKOF4jEaEWbyihZLAODcQoYdAOXllxJ45hRayjZXiD3Hql7bB/ZzpQUuwJXoI0RmXZ
W4nebQyCVmvaPus0ulWj6yHnFE32U5jTNbL9gYN1jTLvwLq/uVg3ORKotZ86FlmgWmMMzpIxsHNA
l2YoD6HdHnsvIA9XWseQdhh+bHyHOe+2KMRVrMe2Q0Ap7hyAujAgFZP4xrEYnYsPvD5Hc/lCmxv4
b/H4Ww5z40xQx8JkuMiQRWrHIcSkqI6KajZmMVvISoZElbmiC09m1vG6s5cLIjmUIfnBRD289VqX
iGWH1gjUAtm90/srPUM29kz33DGM/iaIDn4BRzp7W0EFpr/LmjQS3AjlHhsyRU5rfLrcEhI4m2as
7dDZ7lbGBHSz1NMF2d8HAbXGjL6EScwNGrrBuAoaaUmwQBTFN5kW9Uyv4Z++97YxolIYYiRD5900
aX/6oPTuPEy1fMLjmqQzxZakBTmxXEe4qHDeHLN9mnWaGnQUMa2MgOYXdN4ccx+Cs569WJp/IBSD
6ANElUQpjfxKMqZ6SCXVGPwkZnW+4eScKn9Kt2lhwkofYL3X+5HyVQQA6Wyg+QGRU3TUFxoXxbTj
qwvaRM/RNaQDx6qKhucgwvQUjrklmN+h0w7X2wxT4PL5EqU6NA4jfS0w2rOTb20Yd8lgcxZxlC/U
lh66JrFWcexRSE/OFdgem0yFvAATbQ3q4gFSYf3QMb2r0yEAH4f4ThYYdQocV4jbNSo9+AM6RUwg
2zc0TRz7mcsaEFqcOXfoAa0D71x3JKRTW4oFYh5TueY79kv4U/KJhn4G8TBvvcG8l+weKcNehdsF
CopYCZ2ye6GPC+/MwzEXUB/VXxQ3twKM9TTgcIOD7/tr0RDp7fq9SZADghaj4a/zlUlr0O3bxZ4P
FLthe1KqfqkMEmuKhN5Jwh3Tmh5JKjSqPC/C2KhvYLqwjxd321PFARJm0BmhXQz6cg43x69wnJ0k
NvXJOyd5v16A5IT3347BzWsVfFzy6bSSYC0oDmQJIF/jHRfnnjgVH4gohom4QX2uJlMvwL38wDGx
q18NfM10moGHoNoTTAJ5ruwq3AM6TbDzJWnFOyiFK4FMOXx35pa+EryzWmj8NZj0xq2ca5ucSv5J
2LJB8Wa3xgaKXAWVsMURYAjY3MKB7oJSoEGAydPtYKL1D7CzJMHi3zFhjSCjeIcJPNq4Cj9pYizJ
DHZIxT3GnGHyJa4WUEqioIUCS+ufM4Yg0hacdRuC9ILd8m03NBsmTp9sytq6JCJ3ksAC+sc9EqYw
SUYlNJ/oineiCHUyltogWhIer+whwgdi3h+h8MidKruW0tT4G2woogkILmYABuHyrgKjeO7wJ4LQ
Ydg673XxvOEv7tNJgka57FHvW7lcAK6adnIpcWEIaF3gsy1pjnAL7y7RhQSpnBbiWy3MH1OtPEZz
Qx8irEjafyu66blUrzAWMZX8IqQl/sAMVwaSEJFGXE8xBnaerG9djs8D/N/2R7xLCYElxJVTJvge
I8iS8YYBELdJPndelsviQniY500V2Q/8VRoU+yjrUVtya1BdPJd+1k5BGEo17juNI46pY66DxvoU
Reyt3/enOTffGrun+w796lzkBvTwJdHD35jlN8EhurZf0zGWzjImLbNizQq3DlX8awv7Nuj1e2zO
nw5npoW5iAw/p1//4T6DNO/e9k4r4O1omM8dhppOMa+q6459GF/KnBpuGbfWZq9xOl4Nj0Jdoyju
w77pn7rWO8EAe+PsoEfU5r+8jG6QnoWyZfxH/Lwh7h49lVNppMzdmMVbTQHoowUeOu1PNJWItw0j
I8ZgtF6s07ijPjgWbX2QUHwUAlibUybtmuymChkIs3S40kFFTOrF8Vwvk68+kDDP7+J62otDopnI
tFSGuZ0s2ghGXtF1cFX0B+y5/5rKgSTamsuWPeC76W4AMHmiVdBboqFthniqfke7Im/TSQrBX54I
N9Hzgcbrp8Zfr0X0qwwdWK2Md9YS+47+CGev8PJ1kbINOj8FN9C4fiy0SHw4SYt5L3Z3ToZ15TtH
ug2srKZ+Rrni/QYJ0tDLWlyKMnKI6fP84rlxe+dpGu0TFxODLzpvCSbMOo91uYucZItwiX0XOfOE
KIw9HdWY68cRwwugCr2VDLhtJoeBkrWVRY+lsgoZaQnbW1ecbvpadkVI5YVfbnywidIis931IaJK
wc5ttaOZmmc/KC9lm32YhMe151L47NAz3nAOwFwrVMIfm9QHRM4nGK/tJertg/wsyg54kkjXV2e/
nE5WVwQrcywoVAIFHibIrqY6TgHc/dg6pBzjpkDbwiXSxWMdUFmp8HLdjFwjt8YC6tFn7glRy703
1+TI++F17mbgGn/vADhRt33x/fDdHXSEc5o631hJvVNe9Icc631jqENbdOfZW/aGZZL0CjZL1xyj
rmeeQhrgLPcasDMOygNN5PdtZA7wRTTYaA1G10Oh2JpPuYtOkWM8h7558hB/i/y63rQRojX2QB8t
n5Y9YpVlIaMAXrlOoynszgyKoP0uyVzZDbTO3p4OUbtsJzB6jWNlkKygBe9FoTfXEULklEeTL6NM
BRi67OnJhvi3R5l9a4fXZVCvVXaGx9nm4AYe4aLVPIEoX2q7Jw8wHOKsJBeF/AuNgPqjYzpPhNtG
SNtDm7Y5Vn2hr+G3obNXh7E+0cyQOsGo/2yjmm5EFPTiVtkVHI0mqhCIVAcjeRgkIKnVvgmn1RJ2
HzAOy7uB1TBm+JpDRt/kdj4GdMzRxuzecZMfLnayqpTESmLGyPRdTpmbXs5nZSz0ku+Kv80YLjvF
THl5ItCAeu1ts16bNlWtVkR/+pq+S8XQ/03z4VG2ZjWl16Byw09hQUuiaiLHukrj+tmoYowOrMvO
/EY/65ioZIeMH6WcLo4q4ZdsomyKjX3uUr/VhrrNBW/87XP9tebyt/rsZSHB2ZX+S4vhjBWKGh0V
qtJoqarAZcw8PdFx7yWkx40AiRKDGRZsHOim4pqh5E0vaFK8c7yZc/rd9x05czq1a0ZPD1Z66InH
k2lWu65C40OAf1oV0DUwcoeVaWV/Rt3KtvLd+WCEq8Jy5c1ok2vyaiqGXD9CKyi9zFy1fTi8Vw1V
s1aXIy+Rt/vBc86GW8JP9Oxm65aIaKfgxDUoVoDzBaSMPtti9bsordpN7zonMa/p4j5Krum2uORn
UPpaZWMD84SgylHZcaL1y6aJVbQNwByU3Rx7lOs2FqH+3WSi5DN3+8X2nNM0IDvizepbYgl/yoyN
as1+W5rDa0jXYmS+ob01GoDhyIKUo829A2QQzXStHcPDQGRqL0i+TON33PuPZQnntkkLcFsa6azk
Sil1/yLL3ugORffqPU6X34i/soWHeR/7KRyg3h1X8WBQDVabHQQTtfxRDZ3CJUfZm/mrnPrRKx6J
nVB+GPyHwDOCTWD1P8lc1giHmKNHUp8mhzGyiX/Fl3NNfzrkdNpChDI5OXG99bvhMAwCXXYsIF2o
YX5OLUeNzi3A4QAfpkeiL36t9BJvBRxwY2YdkFTbBJO+CjQ1O3vfGwwUJRu7lkQkTXjo/ViHD96C
hkrGhaQ37oEsOhgHs7tttHYbuD5EVN+g9d/cmes0yV+7xs/XBFiyFbaxxkMWv49/O6al/QKH1JsN
7V8TZBF8incwX7XhQ60Ah2tqhHhpTs2CDlRK8J1su12BcdJ55ZGUsDdH/p09c/EiLAV0VccvUxQI
q2C6i2LrPmuGqzHQQK6pHqn5edXUsp5CdKrr4a3uLWir1iZyCu1OQ4hrFQ7J3zABIpd0eE4h3kfZ
/sAdR3Z528FAIp89k6XFCNwZlCvHbfrleggI4b2mow8FlWoALY0lm8TuLKT2pPUSpAWgnpkc+qS1
foyKWxqXrMyRj+ijZygx8jJZ/JolgAJ9Ed2FE1jIKFGS3W97hzRUUSJMZB7ivL5oIb1OIutIduvB
VehmIctEaWJUwj4yEPwO3sexvKfZIIR0iDGOtV/88pg0cOU1d6U42qUCdsCzL9mg5GWvTqBx7pEu
ZBgW7nDV6Ef6jawilE2Kvo4eOs22XovWgpMdT9s6syjERdIzaEqdOvxt2/RbfiwjeRmZ65TEY1OU
q9yv4+1Q+rT5zIxwg37rS0MH6Oc2gE/fgna0PllSrZrRfRjtjZFY0cbVLqrJiF/wkhr70KL6mVnP
qZViRUka1oT+GRJh0/jMb6AKTv29BcureJyMD3fpvxlHSctYDtHKjvsHl6mkiid/MAyAKD1F5sSi
Y4zaVBW6+S708JqgPbS+PeuxjIzVXFWPeRvsCvjQrGdhpsSbmMbBzM6ORuRDbGK2j1k17/KAGLT4
GPgmZ3lv6ccFfwHlm55V9i4LqqJuQycANChz29gXI/1BaVXIDtiVvblbWpSsNAQHE2Qal3xVNU9L
nuw9iT/mSx3gSXtojG3H6ltenh+Tcx8k+kNHO2BFA+h0RHMFaKoj5sydt0Af94mTnXytoPYgp1eq
o0vDd/vvXOND0j05xCbSV/Vk0YCxL71VY7xOWKrWac5zMGPcom3oDhuNetZQM9C5QWjXXE6xtWxp
fENTmvnOqTq6WooMLOqC1j6ND9PQHNN2Biepvtsgtje6Vm5IZz4GrbvDON+mhhE20J1EJ7Q2sNQZ
HF7tteJSd+JHlY/PibvvyovT2JsOV9BIaWYXSrXUfNcDoEcj7hG4DbcgjCx3HVQGO4BOzD59r1Xl
veqDRnoj+dPD2Rv04loZ9bZHou8us55mNdFfsPf+ZCX5Tw9/TkfSDRffQ8vcoU+q4n11arC4be9q
Fa7mGjU6c2Nj0U3S0bJPumXesSiVSMxHpBboaF70HMCuf6cj+rYyE6Rl6XHZE7+7K1BAfP6FwpYU
sVfoyKiVozXbGN/mIIHNZ+7jtAQ5EE5k76qhecXp/iTqoSpv2aQ0tA3US5F46BoWX+EQArmKWGSz
Yk9qwbBdVMaZJ6mSILMM4q2V6EWgrTd52NpnHxCT9hxDTe0QiQ2mtU6jXdeB47jWQ1ZNBRuprfYq
IYPfGVcyEp/TPGYbul98dOKmeYVzijQK6xZFJXR4ndKIIm8PbJw7yywPdmRf8yT9VXreJkXQz7HG
I40+Nm1hPy5jsat6etnTdzJ1guOo0heThvFzE6/SuQJarjeNh4NR6s9Rp+/Cqj1khtAih53T95dU
D5/oZ9xS2G+SDh7icJv6FptcRClqIlEYihNXTAvK1qK2pOkGOaF5bSZJCmcOvobXHBbdP+W+gdQZ
RW6k9di2FIgTx6+mqDhk9Xy2lJ0T/S6UCo/vfuRvaYt4cFLYSaKqg0y7tm/Af33CWFr1AuPU7Smk
SqULfGdXGe57NSN0g+D+Jhj0S0fabhOO9Xdeu+XWKOi3YKX3Y2gSZ6e7Ng5hlfYliVLgSDOHfpcM
S3DngYP3rBIlX2vLbT4mADNUt7/mukHLQF+j0Pke1vm1DY1x5QxUwdqMr6v3iet8I+z8ZfNWpOY3
iVEfgz7e6OwLrTW+UMj+REx/M0bhVufs3M2+dslpET6xCAHZdjvVdnaa37eJhyIjOFSQc+zTkIxQ
vFqMctt35tX3OwRHC2qLWfp4Sl9zzfjbOO4xFln02jUegY45VGrXqOReazFvTjZ/hLWZ0IAUEdec
BvJlRuVoHv003ldk6JToeDMtIWDE2sV4Nv3wvCguxamLKJloGxoNI9JZP0IgKcG2AKM8eIyqwBcz
gwmDlg3ha69JNy3H13bmhMKCQa9mn2gLwkiyNif/xW5hnHR6e2ogIni2gCWsoG3mEFoHlyrOWs/e
jTQdiYXRB/7l94tDu6g2OXaOXkNdCK5dXdxbUePvMsu8N63lawlndJSjNZskTm3S+3vuoSXoAFYp
kG4fck37QPUc3uTbMmiUan+Th9vy2/ISUfrbJKHhG08GVkb+ZplcNI263ykLN2W4H+lvjqmhiR4f
27ox8HohM8Ogqr4T76nzwOu5KRLriV+TD4cENBq8OIxOJuVt3mbRgey2pDmgupKSQJ1mTr9kQ3Od
BlMql7SG1pDVGrsOvQzKsg8DgoE8j3tn7LNtZ6f7nNuEj+VTLVRJJEUvOnktVVEJWHKJMgS3J9OG
eI/1NNQmOO4h19/CBhoxzlsybTE/3Nc9epmBD57lvWo0o+lLkH53Lya3AuKmHoRZxMeLISCStkBO
h1ywc89A/41m4LZ1iSGZYmraV8YNYDoyFfzziK8ywlRWCYk+/6BPDI9vySc2P+xzda5J7LlkC4Nm
PdTqMZ4KbihSR4u1mZk4HpG13mqpE8CuMHn1lP2nICYINP0w0e+1o6tt3+vHWTVXW3pox8Zz4xQP
jWkdAI7f3Fzn+Wr+NEgRTi7HhZTJWb7FDfXrUi2XMm2vgZ2/ej30AK4pg4CatpfmQzMwjy0OiFYn
3yRs45VP6/WVq/fFIVqYo3BYKLLIurc5BkEO6mgfFRDCDA16BaqZHQ0K7zxjeiloGUsN2VStayuh
0lHDWfKLaT3TWZuySUqEmHs50bzAWan2s15y3lbFu6VBkoC212hsj1JqkP5oRu6fqsqiq3usfnKE
1aga42Skpf7iWIgnG1n8QBkBJqupn6aFBsjatEoi7Rio+JcxyV0fxi/emD3SM/6L7PSWUJT1oxtI
KBJCWgmtwLkmJbF6ULbIx1tkg9o+uhcT54TtV9wW5wHuqEuMZi3934z+urNKSDDDWgbsX7qJrNYC
ybDa9pE6WZW5lntfPh/HNipp6GqPi9q4HgTCkZRFDLkg6tQryijXZq42gWMfTb3ZgyrQPNpDhJ4i
STff5Q1smiCA2DrN67g2YHlqP2J9FbBDZ7v3HlkcZDN39TIdmcM1+pKfy5hb1EdDfanJQszg6XZ4
Vpq7KRLR0vVeaA63RrLzEOaAZbT+QvCy/+VX/bWsotNARpZgBdQyN5/qRj3KlkGr9GjFInXWHYAx
1nIMY+XvKs/BJWQj04s7DLWVjd+W5bCczOTt31wWxd6MW/huMy4sTOtQP4dLs6Op2R8xVx4kq0WP
VjNBhI4vAWz34vejgQppmmyTkVIMq70amePfRVr/oZb4y436X3Q4vNadS8J+PHe9umN/oMZQE1iY
2yQbEWkL4deGxrZlsIRRNNax6ivdxq9Vj9SINc37YolJBls51rgiMMF7Wmg+a1gdSsEunEtHWTs3
qX6lNIk3HVp0l8l09Grj1S/1jaVjkAOIarN50iqcEl27jjmNOZh2Wiq3V4/T7LaopKryB87TWlX5
xYvjI/3ewbv7s+IAlDgmstANjEVr0VZVywOsHnSVhYLr1JI+guIVK2SRho0qyme8LVgOhBqzfXKw
P2YKq9jSzkPaPi2jtokHdUgrKlUH80+oqyedihEqWfN7EvAXqEtQnOaPOW13WuMetdB6jEEcoqgS
zE8gAQqmnfxscElXFQfUVKgtQZsz5xAJJf+ScRk0tnZVnfZXM+trb2UvkWF9ylN6bjCMwr2FjMGM
6usdHH5RHBB9pzZCtm/YgwbvkzkgQvBfYdxDJyDffSe7Yy5Ily7eR5QhqPE/ks5rK1ZlC8NPxBiE
It3adNNZ26w3jKVuyTkU8PTnK8/NXnstFWmomjXDH5z21iwEG3XMac1wLJbxAGoVkDo8vmqusVJD
NMxgSpIOz9PYvfoZhFeLRpquXdQLahbPpgk2hF1S/8NRr7lbs+k2R/KCu/lnlAxUXOtxiuw7id10
6uP44SUbjU4UGdpem+Gkzit0TO8tIlHtK48V3O5HHDKyHMNAL5XJNi+WR52Ct3DHY4mNtt117sbI
2luu0wkn2C4RWqgmE8qhQysAPLrj7uNS+8+OJQmN+50yqN0Yps5qq9fj38MS1A9qUbu2oEtrvpgY
dhjSfhlw00Z7tzm3rVIRYgoK68H7nDCZ8EmR6mUOx05XjhdrqJ51qWsvVlFIzNzbDwdsJl6fYT6n
pLegujiQbe1CfpAxmRiB/OEaExNZFsqvTlApeJCzWFu68S6pyig1bBD5VHGBOrFs7qBb54BTrtBf
5+XeNx7XpT7GZHIkbfGWC3NB9HlV9aMXoFbSg0pW+LU545wEisCdC7nahuTD94Irv2C1AKIk2q4x
pfR9S+FNybqyAMkIfFZ+PT06XrlLo+zorzHSgCZDJfTP9F+1i7A05lYZB4Bg8UDRPHPI99S7WH4U
ZAlCS790ACnzzIbrkDvgAML/ZRqeOGjVHhrwopCDdeWDlkV0xzE/WUQI0iEnnQOKUNynjY3aD+rH
9Vf+m1L/5F+kUPwMnwsTos2ATmNFDTxQD7a5s+Oc5/oDgYcPybc1dXXPH/yFPtCGk1lTqCuUq0ga
1r66zMiBj+Mr996Sx/SUHyrRdamG6FNYj5T3+zr/ncR9b3/M6wPX8Uoc6OYy4AbGwcDSpDwwJ/vh
cdv0+NRTVD+KvB1dVZtw3oG3IPnxhREM2CIsBqaPxlFQf6hbSScnyBoEuqnwcuuUk4ov5LRcghtM
2mFrIRnhLV8JAIXBeMlGFBw98GiTsZ3M8UB3bkNyVyLr3Q1gWuZdZPwrjPuxoHuw/lDGq0XRfFc5
Rh1W+9Rim8f7m0twStw/BP30jc/OqlIfvcl/W6DJfAXGZZA25l3PQ1HdiRGbzjh54ht4mBNTVP5w
SCF5IxNF1Ei0bzTrgzJjk3jRJhnQJSxhQjyjFUAYQ15C+ywtALojG4KJfBdGM7+WF17SqpjGV14a
ixpbcACT/4npLa9emVZtRl6kQyMob91tNdzIfflGXsLMkeYoA5dnZOYCb0BOytkv0RORXqWQRNa/
119t+u6DjJQJEQYBPYgWSBXxd0/zmLRTj86Aew/4635qvqkSUS5etLNKfWNXPIFb2Kg1+PeR9csK
EVYDgEbSaQAMaUcFyx1CN0cAyXhhiHCM3RqJ4ku2OKeklY/aDLCe+2iE/UxjhBGg/NCm75w0Xz1C
iVpQ9/j/xck7sEc2qGMce+239EJy4cGEveqdeEMiSdDC8bFCSvd85yy++W9uQXVWe5azSlUPPVDN
xomCDtnrTG2y9K8l5nvza1cwyqbSTjltfSryprL3fR2dfYVHYaX288aDR4KbJS4z7yyXXNCr7Nc3
ViX3pxIlASnOlqBsqQVaczypWOSj54IaPOhHEZirGYytEhStUUZV0D/eJDupcX54b7hj4Fn2OrnW
KRp9IB+QTHKdZlm/WWV3aAddxTuV9auASmdG/TifYuR08f3DUl94V/3kXouZErz3g7JsbrzoRK9O
/CH0AlnICy/wb81ik6T57Xeb+zcvYvCkR/8mylxtXs6eJrdOlO/VBzRxLdfG8qZuU21dSi1ugrEi
qCcSSWstaZNQEQi/P1Wx/oL4sej/rRGSog8s4hmVMB9ZYgFy3Tdpf1C3qIjBEvKqUHWOgGuyP9T/
dQuQ3vGVr83kXCwkVkVNZOtgXqoAyb+o7I6r/j0zvqIi6V9DEwjkvIMIHPwFruQXXBRT5r96U6Ot
N1DRctdqL3J1VStBcrRh56hvV8vdh6rYl28r4uXsSqepD1xWbSn+xqNzceuj2aD6LpUdX9ohv4xV
Dr2hI7F3V3dkTChGS6f5KJm3MutxHfi0bUPDMj+tiLdrkQ9ZyiQljquPQibLfV6Xz0WOVIbrXn2S
a5DEv02cP6TIPoXIyJ9VUG/KitVTdoQHW140J+sYH6E8lbf+EM7a3B4Sh4fbCxMKE+ILZJgP0vJv
U4wIIU2Eu6pDX9sEUuAlaDcYGt8XF+l57WDXFA4XN/X021kkrsduDQVzUg1EBPV9C9O0MvvohuGe
UUqAEIxi3sHXR+U1m/Ubicg+n6oQVe5QE8suG5ZtbMInGeL1skDJLsFntTXOxBXA4zZiUi9PnUWG
OMe0NZMj5macYQ+sFKZTx2bWXqPCpAo9j8S7BRRanczglYDIRGdcW8O21/4NFq19YfihXaTByLLg
rZs1g0qHc8WIjhqkQslitHSc0FZ/p0rfjjaASDyafucZgqjFtB/Jkva6Dh6tke7c5HB4aPDl9CU4
+Wxa2FL/Twf2WrN546d5ZL5HcB8I8iAsgmZsmNTbiOx+VwYIf8E4UPwatR9oUXwx+ik03FcjUb8p
Wf95zHPF5B34W2Fl2wq40JA54cCWxboP7Ag0NdFtBeux8rOzBvmma6yr4QDbb6mU6QMtMS4CLEzA
b9uS3zjgtcPq7GltcA5WdFZB9geFr1OfkUxGZ26/mK7J4oRqn4j1bST1pCYi9ICF+XsMdppfsB5W
SQPZDFtjJcMvcCBFvwIi2Xikdc8M/uwuKfm0ZIWZt6EGdUQLICEvwBMUgCDM/FaVcYACooOdpZva
f5tJqviw/GxfP6jb7ZGstlzzPK7FbvVUBxl7ER9GSP1gUSBU+W/CEUpsPrIabDgfadFQNrjhoo1f
NNzQJjDBwPhUnCkwMbAPfrnHX30jSo8GLWbNLcc5o2gGCZV2tHk1dTmHOO5uSs6QgpScYxINBggH
DOFJGyRh01+++hRl7+Rb51HXBXNK/y3GREtZgRNVXIYO89/Rw/JTb4rfIni3/oAs+XLh46mHybP1
5DmtOdyLeJThOPg9EOJYoDISIeo6GssDrmPNJrFEHlb0aPepmYy7qcnDbL6KSg/ypnoEQLXtlstM
pln0TeDmn6QaxuJtphy0LU3QZU+bqLUs0J/Tl98uv4njb1mAfGaVLcUdYNExuZDJ3tii4AdommmM
8DQpDziZkYUnQC3rxQW0y3px4/6Hz6PWrCGe8by4c0SL3pYhrbukkWgWFxd1PXXU9J3FtNDfk+qq
E7+hV+5k81abraO12oFAL0wXTag2FeuOq7ouh0cco+FhPvq9+wT48qhwm12JzJS3dav8jKMtYIFh
Sx7SQ8dnL0t4Zi1LDrdvxqN5zgzFPde2eOfsX8Hl6UrhMP+IKQrEmB97toAZTUcIJiR63qbgPALT
4j6r2DFQLpWWHiz1C6+JC4wr8AZvDTH72qQ2swyGsknXnQuybRCsx3WBlzeD/+fjmhbdXV6LerOp
HpQEaAvGlrpmJ1HNs5AXxsFHrbt0yHnU37FwVdTqgOuU8F7SwTuXvnju49XblrJ5Z0HxNnl0OluM
WsDloMys9JnTXjlNa/5pZamqXHOo45PrgpCg+OQIgl0GwK62NKD60b+ZdIGxzX5sXqYGiTWei/HO
WT6Rx6u8weY+aQeaCzMYMg4L4R4Ql4fJGq7mghuObqngg567jVZ2xe+1EMeTv0mnEiAXHwP9d4y6
cFiafZIeGSuf1yE9F+ygAQKfwSOhuEUoXrzWQ4sO6KRyQ3WouIQoQKK7Do83AKcfJnzNrH0sKDkM
cewNlRF0jkqSEoqAZpre0kIezPJbWO98aYa5rOKoiiYqorvZcFBvkfei3gXmgfwvwisk1aQJfGyW
GGHay6Mjo68lZauW7mGCHljo5VYHW9108p7v5lF704gwKH4stftcDzRNbLxlDLySejyzrCWAQfin
ZcGX/i5s/7U0VDDQORxIQpDzm89EzqMqoMzCQ2TROYj6Td1ZMp/YlAPCbH9KnNp1WjjNeh+jT9oF
nuJd15esHq8p9sLRMn0WDvVQ20oIaHb0bpbu10iWXmBdlOvHhNDjdPKLEWVqDqexyZpN6aM7Q38E
6BuwtWpQWVXCuKDuo7MYhpBVJz0KUIaqQsAE5aklbEOfyeUMTdI3rKPZkaUk69WXC+1cUNC6HtLN
v8H0DPjxpHVC9VkG0AfCe86hkwgG6DqBwR3e8D4ToKU6YOltfVhacEaWRxMoL723ZWqf+9G7ZW0W
WPxyL1p33uqGxE1wUFERMHi5OKkFjezbMuEj92gC6U8a6ThN9VC2EOwasIwMBAUDPpXFxDgkxdl4
xofrToUVuAGbgdasDtk6mnOOFOchnnJay08G2NC0//ZWkJvMyaiERlIzZhYH28136kGQ5mVmcs2n
a+N484ZyFUiV8UCFrDNSdWIRbyH6BW7chV73qbY3u2jujI2KSyaLjxM2zhEQsK9Dgk1B7v7WzfTZ
UUDnVQYaap1PFVvTp/JhIMmiLJbuUdBDioenFvj8NP8H5AN0/ISxBqO57lOVIXyfRWJNSCOykphQ
daUr7oJNH6qop3vmMVMIxyR6IqkQZKiqYAF5Q93hzB/5eHQqB1BtBGIyx4sR10uQJk8iAjBB6aIO
qpUGbscP5bQLiuo1pcqRRKymAzuh6TovxrkJGDEqggvp/vads+va7ocdCZNQlXsJbuF64l/GFAx+
p585Uoq5DyWTR75qmHGQVLheJE+4i25UK0JG076qs5Vsudqq17tgbKCq/zKZLhQ2LvuwWg5Tj2Kw
nMvQUgA7XppKD/z6lUoIzXxzL9c0NBjApO7/88AGhimQI/CU1eh+awxUVTUw2eYLx+l+JUXkYFS7
lNTcWLJnR/tPGj9+Id5S69FlxEyEUvOlhfegMm21qWN9gMdFFMfkDboUKYcJbawoSvrVmGi0j7oW
2oxLiQedpR2dgXz8Ecf7e63wYWl0IHVq0Nj5oap/10bbuGYc0sVlts/6o4rn02qiP7k5bqxYhFBq
8AIaMD384TP3QQhQEuojhDuN8lsdMXYit5b1Tq5I0qYhmTxVaMfyoVX1q03DB59CJVVJ+c6YdFu7
cdA7Xyr4w5cc0RN2GtUqRK+LD83pwdtyZmNPggOnijF799gTmTWBXlg5btk8pUZJyELE2+pO52xT
GyL23g0/35RaBr/VfnbI5SKIEDZlPvuMTxOCxNvyVtklpg6mEIQ9lN37Xp/vl/UMi+HJpz+jwhDb
yejtqzp06cj4WryLe5Pu/xqOCNg58VukCUyM0zCmqTPTSc0Z8qsNyAogUVNLWPV1sGnR9GWnzmg8
Zi89XCKJGSD+CeSKpLkEem12QrWK29KNt6L5L9W0jwkpnKIwfybDerHW6jiY61NrlS8tRTyPgiuv
YN/KoQFMRIcY0DuTwBE1EC1+WpVmRkRnNs0VwQ12kokzJvPhcnocYme9MyVuFPT6Smv9SNdPYLXb
keuPxnQd02dLbfVp/QemtLmTBFuL7pVXolsTE93STkdxksmitRwyiCIq2Y5s8w5h02eZyTd9tv+L
wF0SwJ64S7f8N9TjUxynyA/U3ZtKeFc7vVcJyZKPz2r1y8IIAX4+AUbot5o/b1kUKoWdGuSBRlwH
EMpXyZVem88qDI/xPac8YpebooXjwPFJ18DWxFVKOkychz2neoUDgM9DVWmVaZsPbl3faEmOmI8y
G6PL3MmR0WIzEKSb/6YUn8T1oU6rQ4Sfp8fR447v61h/ghJCqR/7HReaVT8hhV0DB/d86+j5Ff0l
8D8xM7q12tSegDECHUSaM/GkdE76kl7JC8pwHXTgefOhLcejXiuVLPvLF1Bpk+ng0k0gHQHuRXld
I/AQrOC5B7ZnW9XnJAZ71MZs63S96b58I1PAtQyvY2txx61XldQBJTEOk9k7lVCp6Dwk2Ry4aHYf
a44vZvRNgVErA7etYbDJupTxG+QN8huA+TQaFyY+PAw7pY42SuNq6uu7pqf84gX8uaQZLTv52eWo
sUibQWs2tBtVnooc3NPQsxhSH8oVJTQi5dGOeQgq0/gw+N0URim9m0jq6HCXimYPx9XLW3I4Z9nq
dUG12cWg4IbyVy6YkJOzmDOUDDnvjHU0gqQpnyOyfyObv6TTvKhCqsFbaPKB71vRCKmUDj2pogwZ
Z6AshTCDDQyuzcTJbNaX2jXBgIPZLpAKiRv/ijVjHYAnSy5aus53KstX84dusvcqfZSDAOo63Vwb
HMUsOPxE/2lU8xfmiN+1WT/EXRSkNQ8xzxHTmGKw7dYxjybaoDbSjsVIZSigm6uasKfDz1QJ7Qar
Bou1LOlRtpkSaS4QtSCYDp2PyZ3NNppb7aPV5FPXdbQC/Io81O6vmEkjZKutUSg6j/0NSAVNdchO
3h+ZBwo181tEifJtDRxaWlV9t6QgwpKie3D9eTe4zeOYYxPSzet4srQ0aPsZyYbqaRV6BlIv8R+i
VmlyrBB/K6MXm6VEMkEb2peecS1NOnObWslFj7MTS+xidehurcl5SaffTl8+/XQ5qeUKHmc3ygjQ
V8IBIlMPCtLs3xtz9JtEUAjBl7p3hbACZ56A6GBpzywMfQ2cwnWw1EOGw8qYobANcG5np/V6hwIr
QyDHBESxVB/d5DDBW7wtegzgklb9s3XI8KW2/rP0AiCFAFJUSNsLHI8Rdlsl964X/WsKfNJ17dHm
IDHJaWofc4TG9S9LyXHr4j7vL/gVu+AS4QqGkoNhirjc4AlIr8yiK906YaITeGxFXZfnMYU9FNML
NsTqbw2NeXrs1c2+tgFaJGQ+TOLfVfhx1+6ppkkSaxPv1UT0EqDmXWED66oNHqlzHyNVDdQdTTbJ
TnPkgKMgUKvYeVDdBa/rDmafn41MOzuchmpP5bULaIkaNvayF1tf7u0SZRYrntNTXjv9CZi2+4CQ
NWppVLZrZsY337GhsIMgj+UCLbrtwRNkCrtZqEQMTCENOwalgGQn1AXscTHoRQJK6+Jp00x0kyYm
ZOOKLefqRY9UBmfILcG6jpiuG4+xQi8O3o6+zLvu4kHXpM/xkr5ZovitibR3RdM3P6tW+Wizuw9z
JIxt4/KR1VOpUkIdCZR1BDt6hskNBKgIfMHUi8QCzNGzUCdqkb37kj2DRzVaaMOzNvU5gOmewS8x
WBscZEz6H4ZxRyNbv3JNvs6oBeyXWEcqK0cyoK5Bo4AJK+L26CrDDIdh10D912ejQq4UgS5J0pXa
v84L4XxeRXMqWMYapoB1M7z5s/NaOBTcTsqYPSmKLdOsW1+B4fRyBOYH9zWz0B9XD7TMW3a1dqyi
CFOFwjjr4/iGf5dz1ZcKzLwB3V9r3mdt+rQz+y3y2sdI4n3j1/980hpBEtVNFRtPR39Odsa17aff
RJgeXJ+p+ou6WT69c+As5GyEXseO8K3o5mZn063cuP7yreV9Earmjwfo2MBw0vIaCAHdrndwgimt
fp/4zdnxVuzX29CiRKkreQ8BJURI6H7x9fNIZ2E2SBLV7KewD5hAfcy0CvwsPsIuOINSCTqGj3oB
JqOxTI6cgbZyqZ8cE2Enb7zUvnl0B7zlhubDdrEK8kx5VNGi8mzMxIB8tzTpXQ+s/9i+aMgj3I1c
wl+Hrz5b3U2JyQWaBuUdUxXs5iQJjRzRiIXbp7rqgFdKwI5rnG57z3t2MHzeVsg4gOub0WOr4TAJ
4mCKx3VrTFTkqBP1pa9mEqAg0V3XgQrbA72eFHegNe1QXFxy3KXVaMWfUP3VIYJ5HcdRnGZvRY73
wEqapFNF3q0tp2bXQ2XprK05ahsDTB5DoifHg+cFNZWex21GaquIo30cVw9VbrnXiE7zlzNnJymM
2yS9Dop3NR1AqCYbE5QRxtfvGalw3mbPy7Rke3iF5gnP6v5YuBCW+tm9V7nCokNDKibw9Iu1gBuf
muc+YyrhVQDoGqs+LZZ+0ob4OALPP43ZfOHc3A0Mk+J5ZQ4RnWA6M28stkVfbsVaEYmm3VIYA5wD
OpTUooWIzmA+SbKLjamzIYE602JGQzeW5tmYO0YDpvEhYQuj7Q8AgcQzPlv28lTBV7xzEjQdWz9J
w6G3VbHdRfK+nQS4FBNmQSUhpLaJGkHNuXcbVSNsneerWZK+zsnUv/VW34XJ6P3adfFRlRatAg/t
BOQPkxfP6EHOGDpQmJGNGdhwbAA3Qy7+XZoYs/BxmsPFcuqLM4n+BfgzbXwO3mWYO67gxztgJhmG
mPr6nwaGJUzcuLymS5Ted4bXkWWK2Ri2brGs1yiF0gBvjfDsQZaqzBXFs0ZbAqOVy36KPAThB4wZ
fDN7nt002yyDACufxEizRVa8HWUy7pvCc08lb/To0hADyZQ3N7+GLyUaYOOiTH9SKzO/ibb1zsng
589dj+57a2kPVlyZO22ovCDGyhy8alEc4+qatqK7S4GLB8nEnNqAzGObI02+GGZ2BdFpU88x2Hwf
kUMBqKFImKvWuYXHWmvfTa35NPqyJnYtL5g5vkiYeAAfjM8yZxe6XnuQfXZgvOHcOXX1PtbDG+nu
3kX4g+F7vwMc9V7ZGdoLYIBwGBfOSfNZPSVE2yMglsdM+GS2WdD42Ph0pNJR15ySybm5dL/npNkC
7HseUqAbBpRPZK72XdECrqDH79AN0/OnZnSDv7Iwgf6tAo/qXWpThh0PG7lY+ltZrShxNppqFw3P
s219sopPNkQaRLc803zuzG78knI+1DPGH11iBe2Y1RWz2Dn0wC/pvYa0YwO0vXfzZ99iQG+o3kCe
XWtnkogG44tSu1fU+dBFdLNq2Lul2PVzcTJKbfI3WgfnZUKWdOTQQT+9PzrumEBr9Cm/oS4bbR34
kXt2+WULAWJ09RG4KoLZJAFp3ANHhBWzAwWsPdj+SiB2BIg64Lih6495tZUlIDcjo2ByMwP0bJJH
O9nECdNWiQpQ2cf/sfAgOEzeeizN2r0YJZxpPaIrOCcig+3clIP7XSYuw4ImK3Q0sJomh3LjpvZF
enMC2grTL0fPEqBb3cJezRXEw5K2dsr7KeXhz37Eahz0/ZyixrpOxOnR24msBwsP/82jsjY8hGe6
bDu5Kcj44ksQpbyEFDBDKiy3IYp3M1RD1MN7xi4kDID5uYb6y9RAWp6lHVQ+U+URkatsSjhaumBh
NPZN60AylddKSeNjDodaWZlr53wuPjOw5RaaGEmd3lzdutmIEUSyO6Wt1t9bWpvuE2jR9aptZxt7
YB92pZVRZZllea0WQ79Tvg9xHh8nXz/JZvhwITYPdJ1Jamg7l3WEqH7rBMICq6279c3LXVKEgbrd
LdPXHBacz6Hbev6ljbL/VtE9RboA3kYuodvOnSxa+N9tluzXIfmaYuNZEobQXbMxAXP6Q0l3VSC/
p7mI70NhsyYb+GHZh6M+PKBecC8H/zVtose4xkhGruGErNEydW/LsLpk+a1Pq7m8wj96z2YYJM00
bNJiAeYL0SjKfgZpbfgQQYFuitZWrzriMgBhgdL6VomoIBAfmUb/pIwfDA3AZg33JpPddzvY96M9
Xz1RItBTXmxLvNFwIeCUxnTMzOLF8lC9HOd/NdpmTaa0gPMnh06dTicy0cJoKJF+4ZfyNMjBwyIy
turPcsLmqlr0F8cEIuXhSLZY/gVIKb6PliSpNPOIeSCV7aBP8K7RY1zFnd5CLhvi6k4k9VMZixB9
mG0yNqEvje/eyqrQwZ37BMV2r63EpjqFf+t4ey2P4GvnByEzC0nOBeRK4dMmKZksM9jE3JSZEu91
TmHH4MKZI1ON5ttdTfGI8lTGsGL21s1KSWjaY5Cw2tZ03Uxds+/MPgBSDs4MccxeJ7Of7qIeCQyO
KKPP/hUZBjn+EN15cGpjh6J2tG8d5XIq4y0g9tDEhyIV5kG4+aPRLttE/zXQJqgKUD/LDCmLUoS3
jRwzfj1LTyMdir2rP3Srw5PlZgx5ZpD5WFbFe1lQRi3wgtAnHGK4ROhgLVm7LVOMwHxmFF1x0cz5
q7DBKxfWBOOlWMlM5nVb1AARpaZv53aFK23v6KI/m3hF14DoGO3ThumuXsvhAvBZ+ULCmpp2USYY
oInxc9KMq5zTxy5eDjSDTsXU751yITWIJhjaETNcddHSpz2odmNWnzI9N6Cdpe9LxShqjqM7k6GT
F2cwEwqaFa3xZOsZmtotFammXxj9Pjdp8954CeAP7xizvu0eyeXEDqkeduoNiMp46HQbCL+4CN18
tDjZ8jX/SJJ1v87efYcKsObN+9F3tkWRHbB+xCETcQCTHl1tfK/4OILwXBh+5RaHd9pBOEc+oUhp
Si3zg9fjo+RO/Qas666YWCLTsO7klFxFlPxIKyIVZLAT6Nb8UXRZ4KYSMRT9lMROkMZyz4wEbZda
vtK2P836Wm7XFVHjDkHDDeGHZmDZbieajjcHO5BDYmtny4DgPdrXaC0e1no8Y3SGplJPYpVORShM
E2UUQVujxS29sZnlVcEA+Fxv5F4Qgpe0RmfESPEX6cHn9iMkaFic93aPno/hExecynrREo4OXQzF
dtQhnQ9j8U8s882w7LfYswNdj19a1/1ebD30kdM70vt4jBvrUatybxenh8VWqjwHi0oR+UANCHhF
MhS9VR5TG0R6lauATlFjvNqZFZiAhYFFhiLFwzVdtnZnBbm1/tcvybqxxT2O8sambpuNmYnDXI+H
PPEP5YiMmWn/i/1Hu0+QctGLWzcIxmGgk6sPdBR+6kE7cRfrhLV566D9w/Ll7yXQ8dlAX4Yx0jqP
gWZIRIax82z0vTmDVaaYyzP6N0mOm8jfHapN5sUQjj353NQPHql523YbuxRbDe1qy66wNf6JM8pp
FC/+lNuWkpPNfBi0Em7rVCISMG7JmkhUPRRbvB64Sdz8ri5G5Jran+3O1LRTOw8HkZtPOUp8i/e6
DBiuZ29DRmvcrH6a1TjVYHMQTmkL/HbMUNdA/E1LFfC50loyXXBAyHYnDzX0GN1XmqJGBk91nLot
n2W0M9wfsl45oYYxTr8IsO3KRYCIR1EVa0DfkBtz+G9kFTdNtW1LinubeXS+WKjA6QkENei26mGm
FmCmrEWqp3vjDz2jNoqGsMgzeO/l1ZD0/GQ0sOTjdhNndHTTdIGJr7irbD106Tp1Naa4a+cA26th
gqAXbifYw1vYmPxU2lcXMYiTEar9unVAc6gmnKb9IXXi0MuaIbCStr2IAXZfuv6XrsMpRuBTveVh
tZ7qwX1Mylackmy5ZIzV3DrKNiXLyEvrF7ujrzdU7UNeeHRs5oxBUp7RurYbgani9JTW1pcAh1j1
DobuJd6IjZzdm8BomaExIAazFQi7rQEKTMGE7qDZ9iGT2UCK+KfXQIJaIF/IE6eGPnGLyV20Qmh3
A5F559jIOCaNBUvnqfSDFFUAm2G+mHyaSIMORL84epXxqDUJE01GhO3Q35rZDjqZvBRp9xpn4qfV
JrJQw8SeBKy0PkcPva3fT5Ff8L7FeZpUR3f8t3oADehEQJCDuuByBFMgzKXN4GOaqXe9S0bnPonc
wxCBl+ptbT/E8JS1muaFeCpcF568RVog/Gm+myUkRVvU7CYUvVKL9oSjQfTzBWQ968Vrm2tbVgHH
dcmzrrdOyQ+VgA0pDMnJHA3KVAsfznZJgDIthWI/WNsuAb474SG2gpxsRsqJgoFXqomzmVc3Exfe
ttOBp+ORrQnUT7xiu/RI/JVVvrOREB3ws4b7bxpvtJWT5zjv6tfIb39HbXiujQLwpMNtZISM3rEv
Sdx7O1QLL10/GUyXJEfyUB0l6sEgWN7h6py8eP0A7IY+cCp/KDgO9brcij6WG33M3kS2/le7PGc/
8R66sVaq9Eb2nJepDtbWaPsPTXjRK7Igz/aMz25TPFla8eCZKcCwLswRpDln1F5mY29rnQFw4oVA
eu6dcaUGWXuE4hnm+QiFMOhx1/HWuf0IyLen/TQ7bIemXwESeuEIrIoxOBQmex1+UyAsLfIpqBEV
IoE03uM5UfvbPmt/o260QpscoogQ/tQ6LbBae5OTlfCyw0J3IXdID07KKk5lnh11O74NFOmrcL69
oQysCECnjtyujILYBTvnzTMzha7YgfiABs1oPWt5zktmbSGsvhhUbig6L5izmIEwutPkl7fcKnc2
CHSV9dlwNjMvD/1cvyhcjeXPm7/D0wKTNCVvhoaojwU7dl1RqpLZfbW2b6YJpG2xBvKzCAl5zKyW
guXB9I15MrDYt2rsj3YSPQgUenq/RlQ6H35bb9x7c/9Q2+CiPXoWG87XllVZ7BPP/FBmHxR/HHiS
nKfNDgA2WveJdi9ReaPUkpL2hul5a1JPznmgoB6Mpc0fQC9EPts+892l9uUZryu6XUQ606m3iam0
vNAnyWOiLGOwyd5yTt/zE+r6nqSiyTGZ+ikXqH3loSwBoCGFkTgW1RfC/8tBLl6gczjoznnmX4AW
LsSXZHW3qaEhxoJ42rXVr+rpDbbLQ/pqbAzDMTi1/q7a5jcVDEEByP6ivsSHiO0H/luOB7VtPEMp
L/+qm8hPolVIlb5mTDEpHz7uiUtJ41ZCbqsAfPyYjneK6i+jRDsTgWrrjX/OTTQebdRM7bMj42CG
uSZ5g5ifjDa02uY+5enmXoPPJx5FzKm5LDfAuIm6F82x9lA7L1b0g6kW1d0TWC/+iQercVDlAuO2
5eAwqOHAyZNfpPR5FWqISX9BOT7MW3t858ajON8O/6PpvJYaZ7o1fEWqUg6nONsYY4Jh5kQFAyhL
rRyu/n8W394nQ80MtmWpe/UKb9De3fAhcatjN2FcUm6rCQWebNuZIBw7GrnIh2OFTA8jFfyb7Dt+
6b9Pm3OQrNxtxT/KY+nsMyJv9XL+/ZTzMGIuOqqbDHK5fqAywJZ3FVmHNAK4JI4HJrxyy+TRcaW8
rZwJ/EDI6i7nv8t2eHUymo3Vf5A9vtiUI13v1d+Yxz3KgR0M82fnh1j+TljtvvJieSE/xP5Q1o8s
ySxZFeGlChYGXF8aHaEO+MeAOvkErp+nQPPoVJcBVG79KMuRjKMmsZZ97ToR08ptnECuBdEzy4Pg
3W14WywOvurYknyZR95YZJ1TOnmSIyU19R0JUBrRWkTSmpfE/LX2/vOUlPcp3+UOyIu0ATTM9D1w
aDsL+SUS4jEeRynvw6JTQX2UjcFnLVRnfL5EIfnhJFdQyAqtvoLKgxVv2NeRgSZrpI581jBE9mxr
89tpRQwgp5F7o820DECb8M89c5V4EeDm15DPgLX6lRE+yj3kkqOUzRX6ckP4F1Gble/Ig+ZvACRk
LYg1u2Y/ev7fokfcuUNexgpFtCsgG8y2ZX8Q7kLOOUdCxi3jWcNM5pQqft9v5DRo5mZFxvtgEXx4
ScHWyDD/CMmteHLcJ7t/z9PboFkA+mmcGpiLBA4ttmTtBfTMZfxEiJelkHH5aZPSBnGOyhlfeHHR
Oyd+wDi+VrEO3xSzEC69l3ACB1M2BNfSYnTYhR9VYT612vt/DzjGhk7FpNy8POIrCX5Klgcv7+13
3ZxPzTwwKrpNRoZNOvFcqQ66Ew+DBdXMMMQaDExUA0wJqEcUv3ilj5R3MyK/yDacJVAwk7LQUDPO
Yw+cn69vcVq7wUedPA7hNfOZ3szmP90m3TH06rEjOkTj0wQYSeXWWwp1Va8AsLvafJhVj6cIj3cA
lVWifolmYIFw58oy7pMAFUlzYKA7jH+60ACpRLAwv+Qp18MXDIxPH2HCwoxJckfvYpi9f5d1QL9z
twL7AnOf6Xatgx6iMxqPzR87CYN10FKN9s00Uui5wR0ai3ApmcqibfPPCfuXNFAPWgHptiAx8Zr0
x2hbhvKG/zfIF8S9FP3CoNE+JjtHpp+Tu5kqwALxd11Vz/TO6KwW86VWzGrL+nVsGbRPsVnt6ip/
U5P1tyO1bOP+4rnpacBji7EEgj6qOTizuSpUgYNidJj95iD3bjZmqD6B8V7XdLddcziZJDOuBjy0
KJvHzEU4I0GeSMbsmd+eUWtY++O4qwrvVTZ0b4Vn086QA1YozkbTfkr1QzLa//rQ+dvRSRUkwDod
6nvRHO+IRkmsj6tWjbeoiJ70Kf1bN/nBh0tHyprgmJbnEq2dlV5a9E0m8OyZNZ7iwHhIdPNIGv8c
mO5LtmgXWUgGLY7eb3Ay0cIjfe6D1EZlOFwkfVbhsKaBvJZYGaX6sat91JHaE2OO515Ln2yF3AS/
h4zSExpq5yis9+2oDl6cvkTCrCpMNAxNJ76KVsyij6+u0l/akYlZXo5nxCGOkm77IXG0LG7KTS5U
8R1D7nZfBNFbCXMA4I3brpI+fqIlaoJMo/Tzreazs+MvO6YLR6+A9jBbs8MCpPLPWTC/1hHa/sXw
EtLxMnKU7hi2foyTQabMxXTVcK+19mZkkFNGNW5C1sWxtTfDXD7TJAesAdXA4QhFPS0QdbsLnB90
hBqemvk0q+wxJvx2fnLOmbEhngTZv9Y/DGf5CZz6YXR9EI1je505WLPW3pvsvnnO3pGhWzkIvAVN
dO94auN7zXHxlpWP2F5VUuzO1rls7ZvE7XACSqXo7zQDVIssobnMXOrYp+NzrOxD0wxX2FOAtRP7
0zLGoxvN94Bsvo0+v+mhARkAA+i+xvHOvo9qCq0ppj0aL/rFpKukl+V976qji70HzHF7ryJiih4i
HkkCmXQHIF7vZaxfw1JHg6xBPGM6UsCQPVq7XGVv4aL+9aq/hK0GKXskPps1CCP0hgdQydylzkYz
0qGp6I8CiXgaMajAQ+BU5zhrpmoj90SvMW1f8rMzWm+jiaFcre2rKTwGAzkeWcIQLW+LFuysILzm
dn3R0u7UzjiUIZhVdCSbeYOqirHzw+E0cfI3s4bbHzdxsQJ4JkFEnRSHDDDi3cJH2ap/D5IaTnGy
YMwe0YvsN/IccMqirbEi4q4nb8Imu0USlp96bQFxEF+5Ze+6LcowWUTPix0lt8hwtA8mRj3mhkCG
nS75q5bxMKn+rdMDRFK98oPx2v2szwdJZlVhHF3wWQlbEzuOHQJ5G5u8G5cOqmBv2Yylc+gCGuot
6IloUG8I/L8YdrxNnOozmLWtZB1NnG8rly7lwG2xjbeZaBEFzD0kROtJBZEtOwsVcuznk4vkJ3qB
2prB9dHP2pfCnp59x3lqbPOmpuAIUwwlNcwwVY3FnFadW9vGWItbk7gDXYE+208aTEzds49T5K1U
ZeFktVggclnWQd0dCM6INmnlq4O6ypTGB1fPHr0xeQV8tSf4/zCdhU+Emp230Cwok208lCc6Dbsg
brU7K575XxoErjPt9Cy+AEBGuECyCUhBa8200Mkq3ENk8ZiIe4i+oKACQvUnytAeyBq86mnPW2O/
lQXlGclRjL+L1n/IXRsNCWZA3MGQz4MpxM5zkC4JYbgGIZEjBaxqq/uxby5Bb/8A2t7ZQ362/elk
Rd02CHj8Kt4oWsny9KqGTt0URFe3YvzhOCK1g7cON7qLA+rcaNplIsyea/qnzXQTET/t5E4WXvfK
fNCDZFfbCeE8BgNuArtsmvFIXfguCZEkuxmH+Mrp2z/tslwQu4QXoJqrr4Jt3pSXFqV3y+t3fq/v
m2nC1TpPJlk0D6lnw41kMzplt3EzADoh2oIjwQch3UNNjzp1imNat8+Vv2whkHl3vpPfEF/Yw834
9PUQFltjoK/W69DjuZLUi2nAl8V7qXmfU0ynX1kGYaX+izTWwTT8ozGmm9QE5U8iT6a3cS0PJaoE
STuBIM5UHfOUflSA0biOi6ejJGbQUebgDBtdpnnbLsArhIw0qZgcxhkKInJ6GNXEOF1xrk+oFBnG
IUDfDJo60NoUjXZeC8AdjKnefXZp8ldjW7RTuAuHYmv43RewvYOlaMyTksMsh1gQv9r+AAcGc7c4
fB9DVCA9SOs5gA/P679L8qraHlBEHLtP+OFUrngXyUHg2SZD2XQnv9lU+S3kKCgVSx84xWPYYzVs
gUqrG3onFHYQp+zwgwYOSCn9JUNjXlaMBJeFc1Xc9WIbVRC6mbTGdgB5Htum22Bz+aRMokeTZcc+
QnokBSFeRJdhjO9BHD3MI6VZpu4CTg3fBy9so7WV0XIzElx3ovBv2UxYmqeHLsv2EqM1uz+VWr+N
aDXE1AyqJ2EvuvTmO+lVmcWjp7UftW+JXilCSNa6MsYPL+p+jMFCjd75HGJM9+B/xn63Tgty6qAt
UK5ZvH2a5TucsjCQH77LLDwNPiFIxJ4IBYCssBcLN5qnf+bBsk16uKAJpqQVdMe0bDcLEbCttaNG
XzwuvD9DEL8DV8Q1t8SAe35qeIiRbT/OnuGS/SbPKLUdVKjemXK+8lQ30zhvplYdFwI+PMJlPWPB
RTvyGs+weaeBXFgFb97iJwxFyQgSktxxQto00c5kAFsGIAH84GHjs4Y0A32D0ju0KG0qSid3Tg8e
0WxaWG3JYvxTLpQA6gAors3n4iG56Da7OooPmGFux7Q7egJLq53qyZZAodFkY1Mg4PksK5Llsm0U
HUfdu3SaOrjZfF8JWy5DfQuh5YY3Cjj3+9E+hFWHx4tOBwWbmLsyGGleF3s5JH6fUKr+LBNYLzdZ
dlFaU+8PdO2UQcJe8JRTMhqVJwc/cT+0HkG9vPvGmIAW2oLglnFTfa/dhX0Bpo7eYLtsaPb/KzWj
QjRvwPIaaUerDak3He+pjKXShUuczohwGHF7Q+X4pPsFWEQDk5bSeDbq6bSkPh5oC6ZLSNX703hz
bfrdvoHJeONFNMtbsE9MuWKv/pdrzqOJKwY3581PEZdSY4ZWCWoYuW9vZ1Pf9tKtKtyK7cqUQ+6s
ZlEKZqX2DoDn6IblsyOGQRpcyHDMTtjL7gOiiKZTO7hzgTeiXtKggDcwOW/wVJ70Mf8xzeFLszSK
iO7TTkWco5AlivUAL68H42Rb9t9syjYt2mWNg3RyKpZF7EhFfYB1VB2h4+590we6VSo96Z62S6pu
1bek1GNbPMkuWUb/aWnznySYbuHYvlD/Ahmcr2VtHvUZ7UU6dy6tMSt0LnKRsqsM+KsWjeW2VFta
4bS9SJipCAD2rw0ChR9xfXr6T6+DjwEDUZIHDL7tdWQ7m5FSdSYjkYyZ44PF28DzGqEKs9UDvGln
PBtYibZfqru8KB+qEM/GxXiamxq7GJcGOVz8rNzPekY3L7yU9L1kB8xmfnS1Hn1fl9Mlfqo9e+MB
LnZK8NCaBbKugX6dnto2exv0iRlV+/IbufGZlKAw5T1HfnEJ7OzPWM8g7lEzDGnf64Kh97oGfiiV
aQ653IgeaCtQbOY7k01pxclTyoi4R3TcI7upqDX8unxWQBTRsNw5xnTQXHWejOGSsT4Rd/B2RT2u
pTTL8vKriNwVUYKGfXuS75+NSOlQ7ZhU/bXlnLvAYhtHe6/tcD1ZYvwn8XEt/PtpGf4UtvVnsNEG
gbodJsN58OovlcLYzvX2XW/QRLKCvtzbpnazyWLDtr4wbPkC8PhK/bprI0ZyaK4/MIpZ1nEQb1hE
L6j8fSHM9CJPJkaruPTS17qnO0OcIDjDnpx3tqduDUeC3tdvLTZl8Lah9ZLm0Je7ztr4hZD0maR6
G2TGqWZ5VIl1HlodPxP3rbL4OhrJdJXDYUes3R+PZduewik+u6zgzEz3em/v5nh8GFHrjTJ4eA0o
U24P4mkMngFYx6b2hYZ9RcreXSBl74Km3tnVuHXG5RRb5QGE8rXojfdm4sSrSTa9zkGVqJhOOQNA
oNxAjVir6D1sugjSX6jdG165y4xsEwTzPUXkoSybo3wwqi+bgbsh6tMKp9GUflUn69aw723g/XAD
Seki/SDrr0LuTUplqSrlG8mJOYX+Q2Ikzl2UK6zenJeuNbf54m85ms89MX6yjLM1oaTnQtbOtVgo
v86/DI+2FOkeWQMpksAg3r2LFeUNxpnhxzJ7P8sYH0pGyUnk/gzCDVEBbk24r5D2vEg1tGTWo4pR
jxpMBKuS8ExLtKcjJef5bM9rMU8dOtTN8zH5Gcak2khEVdq0CczmC7rmi3TX5RyO2bRoutzV2vMM
jLCQ1h3n5OCyUF0lNRengImcgOqmXRuKVlwE0zthxM90oYPJPx/ExmQgCzcB9bcW5xGeJ92Cw4NJ
A/nToVMVl+O1SrS31JsuEk6WNkbT3NvbXQijvL3vFrh/rAup6WXb+KOwKJutwenQOSC7im8LMXH6
5wsXiYPd3smqL0WW5puAhGtg/jTLpZE7E7DkgbpWdczyDN+N/k+GlKrqjPNsd1eA9bgYwm6lD80N
3GmF/jfXlwuESEqlBvIqfPmZDmwZ/9ZdqoaBY2qUw9mG+eiqaQOS9XTLDAjavYHIo4eg7stvlePB
5ONKdJWCEcMTGv+ZYsnuzOjWA52RsCpgK5rPMNMeE6GESMwZaLBp9/WAQrmQIsyDfJyi9Wd2N7nK
xaOIYrnIKZDFyUMxpTt3HNHnvWIX5mcdtjn12ka/q8qW1cTZVfOs+1F/lTawbOupAqXJbI6k54i2
FzGFPg0iUxgwIkVN3zWfmCjEKz3Rz/Qgp1HdWRn7iJht0WCp+u/C/3JhxqB/Dc44vVOTsYrCb01d
s+kFHN8aTUdgwQuD3R5KHgRiJ3zgrsiJIDfMoTE7WCbWOf/km9gILRANVsDHztIOMEmM6UqKe8Rv
GMxjRLXoFYEWHDPAn9y0uTH5KhhksTCiWNsWzfRikRPJ7zX1n76rTy4F8axwCYjmI7POOzlBzCjE
D5uWC6h8HgG/2ZpY3XCQkwqtWlgkHS61eY5aSnaQtupYAPG2yzXmmqt2aX4TMycKcDNDhgczrdz+
I7tG9+d1Rc++CctTjyi4rBJsx8OoPZVpc7ADhFFITeh7yt7Scl7LGGp5Rur0li0fw2BditRaeX13
QFQIJDCyhgGc6CE5dWO0QimPDvi3rBRV/FGqXcsCatJ5U9EZEwQBaLA7uXXsPpHBzgyD74pOHtcm
ostdO+/lrhosSRSn3QgmHDYyzDpYVHLPZFsTse7QN/mWo1eSHJmuBAjK2DMSUhWKE8ysSHC7FjOT
8Es+TZXqH99Jcja6rWY07Gtusnx4pD4lbCC7tTHZ30E5HpRtEpxDFA4Q91femRcWc7MxcNytyK2m
9ByaX2Vj4EEXr5mGjJGxH3oN3duRHHHqHiRTzYPi0FGomiHwcdogQffSsXKTvPtNZMPuRbZCz2HZ
5xNACfyny/DQL2SALEe+AeueWBCjCdLsTHrowMYtg1l+38D5a7Dzo3p1uvIl6p77poLSNeKN9SxP
reJ2AKDcygSHJiiSstAAgArKsiAe9ezwIh22udbyd1+TodJKHpM0DWWNcKYuFEMeLs9JR/sT0Vw2
t0RDiwke9aCsAGv4iO3u7DfGpQVw7WAaExYbFkxso1kMFKGW9Nxj7NgC+CuKpxhsePenCSfyEWuT
6YisdtoaIPGDhBy/81Y8GVlPmWEdZPdICGEYpniSCnIPJrsrCUy9NwDF+JBn2FAAj8BoITKfiShQ
LF7a4lue90hC5pWcVOEHw0z+9H3m/ahL+O+so4heo+xRUX7n60RYS9Xcm7n6EBuc2mV4kZ6DBiDm
grxEAr2JHEcWr04IkYNGp2vAVCgkP+UpyAZl9DInHdNxJuRsUKYVHhWInbRQob8gs92lzgS0krqS
8JNH2p0RvKRaBMzWBX7A7JTpi9yDLDn6NvKnYiVBFSuFkmx6DqQaS6nc+kD17SQfSI2wtlgW+NzI
kq+okyVoLaMlkVAOEdkVboSina57R+I23agXPL7gGdHf4Ws7NBhkm3XqMnL2KH3Zj3NwIELAf+AE
btltfMk4inYSJSyQGHo+PtSVfc8U6jd8V0zeKPxkNebpTNrTnlm5ScUK0BMQCUDuQjrMhKps8R+l
VGD9yeNO2w66FxRsDl859uUWGMY7oSMqgfnzJQpUT8cYtCQKsdZHws2vCzwZJH6xldh1FRWOHFJx
P7P7aTZ6CCMODIol8tOy34rZXFv78H+37NcJup3EDhkr8uS6F4k2ssfiAbI465R/lXiwSNmLA2D3
LNHG5L1iuA+8R00uy/IBuncMOLqK6XMQXXc8yB1YEMSGgTUrCyXnAM5Bx0QltDStYiCZYd74Dufp
kpFc28PVLvhtnmFn2QefGZ8gVP5v1Uj8Yx+49NLl+RkOEpHhgwSTEIR0E8cXZ4CnCabJp9UgLQXX
b+4gC9/rhGMgDke3tf5kzHSc5aPpZVsYeXsjZhWzd8/1hxYQ2wVGW3kJC//BH6uv3xPFULDr3jXX
XQUO6psOtDoo8n5snn9DgnMPenRv/xdcrS4WMYdpneFwh1jxii4PrSW2mz89ZNlFkjnOXiO6BYDB
ULA6yVaP5/GtC9OT0d0I/lwYUiobF83uPO53uF/+frDsbjnG+W+5Q7Ifhyrbs6oWS+08MLxIJfzG
AfJORGgN1OEREdcAMvI7shj5kUGYk9Qg0GPw9iCuaEd7afrIWJhAxlvHASRFzBjmNr80GNm73EvM
B4+yzVKaauoqW1QgAGZ8T7DhJWwg+ChIAuPKSESCy4epskU36HvAmcAFWC355nzltRJWJCSzS1iq
eVJe7RLYBCu5JHCiA7DRCoQVI7UPAlpIfL7DMwwH9yDVmlyAs1QrtgNdDajmPDo6TsNQ7fgnuSl8
Q9N4D/muipgo9s4S0Dz7JwAQQ4reLu6jnAETwYO4LCvMCd5tOHi81++q7m5iAzy33UmiejQ1Dz2H
d8Vx7RBSiHjUj8FGgnDDJtCCb2140vP2xcbtBXLng88SkU8IdW3F6ShxSM5T+ST5ihp7Xqfvlife
rtbmbRi8zQ5iP40BPOslBavkUJqyzMUxJ/ExDyMCO/P4a8GWYC41QyaI5uhhnpFXdJALnVDkFakx
diNBcxnIr/D09oLtrA9SQhQaU9lZix5S2cJsfALE7DRHsS2ST0fkjzXnm/E/lOuYVGUI3vNeqf6P
98lsbpREGElC5BV2Z9y3dnwBlImBS1CiT4PFLL0pSm/hrW7As24mlrQP9aeZRrCUBCoWnQGvQ3Xt
2prt15YkoOO05YHJOnSACfRt8SBhVCvRxay+5LD3HMqgeNlV1PKy7pPIuxQhCsGsf/Bh5J39BBqx
bMmLI8bv+sHKsnsvReKT/SChNOmdI6eG7Fo7jwBqkMn4QSeAjzuJkYGDjTVmaLyphDqwV3K6wUf8
TWbGxr7IAaMX1bYjnMfkwxJRUiMmfRHS2VmWisRBRTohZ6uEC2KSfKDEHJ7Pb/JqZwyrAcpKFktU
ZGi5l2lUTNcw7+nVlOm2RrrDcpu1bCSFPcpEj1NWg0TjdADN3qw7G9Z15hxkpWkM4/zEPC09dN2o
+E2MUFxeRezegAMj019qiCY+eQeYHvJNyV4lthZAmSr+Rx4Le14CmHwsCh2w2FE34Mol5LIipLEy
gbDnBunN8pI71TbQ7W1doxXMopPeKqF/UOybQD96qcJcLQBBVJOlIJlV2ivVMzmrmkuRaCCjK3QH
SG7S6W8bAk0KkfRkm2Th8kaFx9m3BOD1i285seX8WVSxVWTjhoeLCqem5BaEjN+1GH5P9BcEM1XS
T8Xy1cnePe9JrhaIy33l+Y8p2RmTvqOkKT7NuRhTDM/y1rV3lcVqk2DWCyaPhQblorvWGuo+rI7Y
KF55PwGGSuqtYfEiiU1EiJMFBQJtK7eJjd1SnUhUkJTR4nCXNcialrTUYwDSzdVVlkBNCPOsYid5
jpx6TCjXWFxJaKBYvP73zIbnRcHsIE3j+K59MMmQmb3uVWIxO1i+pB7dfi9mnJjRwkclukTxZ9db
h99PMfuzpC595BxIcfIq+1OQD7oDY3dW6v/HJsk5ndjeGZ23l2A0UbF3LLgedzB53KGG9/wUrmH9
4rFhidg+unnOK6ruVGxDd9I17qDcqhoxz9j5vW2VN28nXQFxDskAORzlHAjKZS2f0JCN8qGN0F+L
799ASOOZs0ASuqW2X8OoQn4S7z70YvBImMJXyVGCIDlmS7CPTGJ245CFRLfG0g4S0M0uxWF7PlGK
Amd4gsxykMxZFnY00U3hvEVFl12km5swHa9Z24nU5pXhi6AeH73s3bTajcTVQvdPkl3m9VvoaT++
ryMjrA37lo+aRaPVj06SfkkraGo6dgu6XICaIUIyFhQ1reekIY40Oh5AeYIsjl9pL4vmMFUs+ksf
RDf0si4QTIrVAghlhdQhZJAI+mjjRAqoRHcftt0/NMyIITPnex+Ozl2PBREsi4w3h+Wvl/d1ki8I
+s1IfIeZ9hYYPKdRzci9Bp370DcL4PxSkVd7IKJzF+3uqEQnbrGMgsLa/6T9pFOp+sSwGcpYGRUZ
iaR6G43mWsTRfe5YNPVDhHfFUqjArwGBsrjAUjT9UPj3oUm5NA9JU7T3sQPZKvXVKfEnD+daJL7m
nQPLj/FimfCZusbTwwMxCMy9qhbnkMuGKSe0NlsvoHzw2uU6C8JsaZ1mpacm6vsjUdpEpZ/6SqyA
xa9G/S0KLQeaX21t/4fTfM9IvLBOBfFnNCGdD9GxC/9BQ+tWpBk6yL36T6WVp4mAU4Hh0lBKWKl0
eVIaGt1jBSS+/mmwrQb6RQqv6AQivdChVetSAM1u9WnZUH48bQYmaseuu3PafAdcGxunWuO90mx+
yhueLYj3xyAEUtw7IAPz+lpHwHIkY+09jD9RBLxhDQ7o0nRvjQGOvh45JyrX/HFGyC2qwaWvLgJ3
5xrTuA0W7SNV6D9rY9shVYs6qw3ZBLjz/eKz5eL5c+xoK03JhBGHm4KaS6qd6wODYDIVof6A0ojP
ILzOAbIt+jLtNR0Bn1EjpLfdS6Ga1z4oXxd8OtbIOd6PIQ/ZaXQK8S54ioT0lNFRR3HOeYco9GJk
7kdRVX/KMSzWTlN66LnSK63mXdXFb4gd4W6bTQbdstTa+RDbIIq9Jn1xyKz072z5H4lIyuYB3RE3
SYdjggAdtSQi4jgdvkQ9ml2RoT32JvqqWVJ025lDDK4r3UMTLoCNJM3aUOpPvWQ3NHX+MrJ4wDuQ
joquPjS/uOlTZMIkmq5ZnT9WGcOLov0IZoQODZ2mphMkr2OO+kesJ1TRphlfY61gDF3yJLPB7u46
sPQRMFj0NadzVujXfODUSAzF0Tgi7I5OjT0FOetsQm+sQZur1Z+GhTRBVflzqIJ7LLYQrNGLJ73D
Iy9ulDqapnFt7DQiRwTLM/RVc+wcXBOLur3kg/FcJdCHMzOjIEK+e+mt1eLbGamefw4N87HQivi0
WKDh0g5pWXRvlw6RdJdGfRN3uCWC5n+b69K4hRMd2jGjt0fj6LP03ZMZtbiFTegbaMr+QdiDassc
ehg6HbPM0DGOSck8LKsdkCg+El6pv8bGjbnlYlkEU5QPYp6fF+vhXbmAghpQracp/tRodLI9bXqZ
LH8ky1uuVb+8zYVG6xhm4Z1TUgO0HWabdaS2QzB/FYF3SuYSsksAdjwGguH7y33QOwbULJ224IA2
XBB/Rll3NUf3WvcLOFNxT6usekDxBjj/YmA5PcUpmMAyj2gcFPqxVC6zsr4Pisto4/nmVdCDCptz
Gkcg2mgj4s6qDjA+ghP9PMWVTiT3vWM/FxcN6A46tDNlCXCtRyzPm9WEEgRIEcNZQ2fBmVslzi5e
oBqURZhvc6BgQMVZt1mgw4BzvC/V4NugmXikBPMMrhTM5rqvw2SrK28S9Qz3ZPUIE3FbkXVDNo1M
7jurmdk2KAh2kfNgaPo7TosZIloaSPvxyyyjV5jwx9iKUf5l8F7HOjW6jht8awUHhGsCVNHLY121
2Jx41rmNppJWOkU9Mg4I8/Tm38ZFYSSFRn4Hswa3mxxogxbTll3yhV46LnI6knzrpm6Ryw+MDHj/
kh5n5djSRlig5hg9s3BUnOCBBHeWMff7ItUevQk1OeCJuVGxmCcdX1Cdc5TTRKvu0G+B9h47JwGq
Fja+klMVctjDw3c9MvVCH+lNWovHUToUlgWnOejeGw+DJDMZ8FbvaK8FKWIqcW/P14Ip+5Zg0n1q
EJzXbZ9RGlaVZmwjbxhvzRL0ZFw62nbJ+GLWVrLzbAIeJQUC4CPiA7u5dcuSgNGTUWLCpd/PMDiY
9ELUGfxJWH1VfNC0KWOY5Fnzak6s7FK0FcYWduiGyLzA8gaTb3G0Ymo3vSz4CSEWO6DWZiDoYy91
D90DQAI0AZ8brqUAGNoGX+bESo5OmU5713EC4K8JQBn0/XAdWAV+xGjantuCjl2dpvcBYuCoHcAq
WSvb+Js1JnLP4E93DSq/NPX6haafph/tPpkYz5nxS6dX3SHRdWtnxNWCnk7qrPMSZ9eE1uhhUZKq
p1pwb/bmGK6ctmQvBAWZFB2t5t4bU6VAQozxKQ4zbNfrotoziGS4lpslqrFuFb7EnpFyruUmlAmc
Ho5NZtXAQWr9s/CU+6ScNnofbHf5DCzdXS85Qlml6VAVZkOyN+cBbJEqXf0zcbPoQyF2s3chVeJd
oJXmJxLeiBelMxLUbg7xaMIGB30nS8cDCdSw1Zodgo027k7hAtpqW8PbJleKguyxcGYEN8ZBaH9O
rkbcCGcLCGhZVFGIn6rPhD0qzJ/KRM6sSIv60XZGntoU4sNTs6TPcKjqp6GzoZHYQTpdB/CgIJQS
9zb1Wvs+0y2+VGZCx7/XrI9u4GitLSjv/gRmxIgQMx9dUFpkQsM2MNvi6s/98q/qIsS1wjZ0yUqd
6IApIJllP/ccATYjQW4YMD1UReK9ZaBY5E7lVz0ZjDhmCx2lHESwPVsouzdD+mS0qAVoaOuskhhE
+jAuD3jZtD94aWXIeDta1K+6UYO91rkwuZ3YH83NlJgenqbZTMbnGCx2nLQQ0x0rfV8WRr9hVgzW
xR2o+12Q1Sij1zPo7ronbmW1hgFbGEJh74Y+u8yT+W1ihbnCbjB5GpQL8WQqrW9sSSfmbj0t6anI
16ZvehtzTP7aqOOIAhkiMZmorICXIKvWMV/w886jnzT05AcKZCMD3HDAfRpnnTze9R5mltw0dedl
qbme7EpDozSYH8b2z9i4b0b3w0OBhfjUj0Bn2lEUKh24dxzLp7r9nnNkF8f4yeub6GJSd+GUS0GJ
FTk92GnCFl0wRbANcULE9QuawDlNnSsyXeupKbo7U2OQTY6njOzNcHvkVKeA7to7nwvx/K016KAF
9mPJwb4xbP3QMTNBfTtFUIsl+FU4zzXM/f0cu2sq9WkgyHOdLJc7nyM/NeeDlmtbG+iYgSgL70qX
AF3Y16gpUQGcjzaz6cZRB73DuG3w7tX8bQGjaOlWBEgwDmx2WpTvXrPcon7e+DYOEsjjFuVtIG9k
ejGIEAvmNzV3z3EwA25xR0F6IEJVgfbu3ZDAbKuw7lkywZbf4SfxqwCGiGtFcZjeTMS9/RB4kI3Q
sbfSbNqwFUMjD3rhnwS+JvKrU4LlDUV3j9JvZlnIY9I7duvNjIokOXy0LVIRja+81zS7GNF84yF5
qBgBovS3ujlsTFs/Th4+ySw1/MB2cmWGlTzHmDHY0avIy3ANvoZjmZ151wqlQUfDbKVCxMDqfsyS
8ZTyPoQ6RFF6K415g736/eImFNvhircAgcD8YdgMkfvuus0T5kcolVr3QONWooJp5B3g9QSVrPGL
q5toF/KjMXFwcohc+KugxXW3xPGmddON3EH5+y/8GpYDuqoNf7VoFunxp7xniEZFCUPLQVy6YYqt
DW9tv2z7kAYnQi09UDKKXY5ba1NE1nuJOmbKnRu618mCfmmhLxHMWw1qi52gmEGKPnJJMRpDRgEl
adGRAwquWlavcS9e2xGzjgIinn7L8+gUxGglOzZGyiA15yPysUxkkYmkULFebA7IfJwxvCEfVfV+
HpP/sXQey40rWRD9IkSgYArAVvSkKJLy0gbRMg1vC/7r51S/2UzP65YhgEKZezNPPluVeyhc/7kw
h2cPrWiZB+9zRDkUODimB78FOawa0NbRU2qBC3GCmrqkw+vbjs0xiiF7NdO3VS0vbALybdKmwQqW
zc4T4TaAa5GnR0g3BBSAdOsHhHZYM/qLAS1kGPx7/CxnwChUf6mUwtNz+teSoPmq440Gk8ja/4oL
eA+w88uJ+4dumYl+GBoyR6BR9GG4Lng8+quT7DIyJzJLn4j83TjE9mRow6c42qix+TH9FG7WhBZ6
ASZgoWbpuHMv7GJWMTvhQfrfnXwmxPjq9fktdftni2AfbrXVOxvhZs9NVfxw4F0psdzYakOhFhDU
IBfrR2JVuyDRDZDmq0pq1BwzokeIhlj6ivRYOvUjkaI7V2IlMn10TeVu8mkXycPU2t/6EaW8TBZl
yRBV+mh6+95GG7pwBupuVBRY/9U7YscVe46zQzaMlb23NWDJrCbzw6KJxA5xrIgmJWeX+6KZtJox
yUgdve7KyKgJlWF0LlTKBl0yTewXrq+CRycgj0fNV+HCUWAfxmnlzq2BpBgdbT+QmHzmdrD3LiMn
4Hbo/9bZsTWxSSMgBCJ5cavApOE1DXrInE3G4+hQAqBy7r5Mu/7AddfZ8wMg/3cjmyEA4SUMD5FQ
7ywRvGkZAQwTneZuC4j3xP3SM4CswIpjOfj3PlXlfRY/UkDfdsLeRF2248NL5Mz8wdikQnjkNKoe
nEGc9YXw13PXbvjDaz3iBhdGKrzHGm1xRzq58eQmLWV1FUHfGFFxtfYLuGWote0FIBIwF+hbICw3
Xg8KJnDyNzv80Bdt2xwDvD7RUTwEUEwjUZT8EoNN4Y0/x87Qv1OFLpRWKr9eSrGbv3CQfLyVofle
2g1YAIvmkygAo54QcNcXiQXgt4ja75S8ES//6yzTjpHZpirHyfaSgXvlW2aveM3NZ21dRfjxGKTL
ccyMferVf/hXHFEH/lXbtnIQsXaHaMgabrxrZwrJ4M7ZmZrFPV+iTbwOGYFlCwfOvea2u1Ysjfo1
SdR0lJjOTIY+bG++p3TJ1MuCVebOn3HMz6Tsuohkvh8mtVEzeAzij5Bk88fASXtVDXRp03K6B9fq
Z9PKA/ykc4j1z+rSD5djKgNo2XRFd7BYezGA04sNz7L+inEJO96ZsdKaBVpGdfUA3a7DarziCnpI
hp6EpWY7RsGL69SwhkmO7FprQiDW6lgGM9RTN+fSozWNL/GcHVvaENS+39DHBCFfmBmEemujsX6r
Z3QObfoxFL867A087crnb9sZxpN6GTPmzWJ8Mdv3hPvNDdFhaZMwgcpASwJvqam1jF3ZPCcNtkk0
CezXU9fctDZhEXwxT71lhJgFx8H+18c30rFG8CJmMz6+0NyD63ZaomUHluL8LxOifiiDWetnnVrW
ys//srDoj5lT+sM6vSGyiXVAbLKIuT496rkl7JHeUypbWDasoMZf+2vnXwGsuJDFwU3VSn8eNVPu
hP3KZ+qjdDsgHym7j1562g9rKW8dc5FOUxC3cV8JEEUUYo3iJtUvqDcWSJAxDnGDjv/gTeNnAKmO
+YXe6ZUbOPGBRj87ZLB2Q1ut9RPvRUfYLPYBrpgbBlrnLvDe44FbSFYPsoxmpCmoEBMzfTJK3RZQ
jPsro5exkYR4oJaisSH+8r8maiUdfBJlBijOo/7KwFqgmQHKZbswFWID0BunqrW8eeC8aabox/Xv
CfO49DvLrZrETS/zVv7FB/CCXyclj6j5HjOdrZ5t+Ao2v/wQ/arpx0tCE0f8f5EiLk9FmbyrN9aX
gQW8kC9+ZO598WhZtJnLrc8Vt+CFXLs7L5LgBe4X2z0MDLC+3/UVh/UVY/8xp+jiQVzLQP5aeqgl
ygBuhQZhXvbIzO8sE1ObI2hLEySG4ZoI0K2e7Pt0WOlxqD8a92mIyUbIoi0fISHpirvEBRSwUnKg
p/qK9a0dGNUSZOkS0/EG+pm4bBJCsRfJ778xxe1gjafjTFWYocvHtJeFLhOi/Z50wahbs8MTxK3z
anFnuAVLiOoz2PFHKV8611gz6vnFgd7pY3nS3yIDCtwDKp6gURvBKIrZySKN4CPyUP57UDmVflav
CZIsTrBNn9I2jrUYFrSiFz4U9hui9pgk0woHq935R156l/Tj0IwOS4OQ1Ed2yapvPhfMsH3+XAmX
dxLyhaVz3XGgO1a8i4V/72TDBsXbK5OTvmTbYObsbgW7c5Ulzy7iW3yrJ4T5UKOTqwndf7Rt1Kd0
bdk76OkptAoC7KjONvKcLAA8mFG4gSxrgj5j4FT/JoN6NDHH8dSZ9PQ0MHYLhWkF4EmXXQk6WbJr
1BBKOVc451lRe9z/6XJOmW7NNDS2M1sB7Ic9TUwcTAQukuESrxu7PSmjPdsDPDdi2jRKQzG8u4QW
VhpeNfidu8pQMzMX++4TJ6eLfhKch1xeBSRqEJU5V/idHuG80LGHKDTz7kMq+3pG9jv7NtQjS9W2
bgp8kyGKBJNv2o4Ijpc5vcZSj4kvelYnQBsrqnY7Xv2AmX3gxgYirFZBARTHdgAhj59MJ4Nc9kEo
bT1TqjB6a+eZ++USsVvPl7pPgrVZGqtBeMcyxq0Htu41HIixrMe4eu3qJnno56n6s8A0I4DcU/TU
YFFQTA/fRopHmLF30RKfAjt5DJ3hR08IA+YQzmwvlOKRj81bPFcfQeRRbmwtCvdFR+bV2JEgHB9l
FjONOLRS4uF+0EnAywTKTjn12crUrxPY7cY3KzIyaV5Rd7Mo77j+xq86NAkeoLpi4KEbxgy+pkE/
6bCN6KLsJJCL5zIFBKo8OgoeqRgIN+8sfzjQt34FzPmHcg+HJCRsVCdTShM6srV481A0G3MCthgO
x8ohFf2HPRzNcY/Dkk/BMwc+ZJT3lGLf9IYPVcWbbdiHkuax/v4pxYRfYesD/04Ra99SgD9MNjt5
EfVflgiOQtpnM7auVdCdKczvLNCvgr1R1sYXsubCVZ4GZC2bePlNW9xNqvCBiNgHotyJFmaCRcLp
0wBzL1b40wcY0KT3OM+6KkdDC90bKOF1qUsD2NhsH/6SgGNVSNJrQY0QKOKXz6JK1nkV3/gJJr86
CXoeUrrW90kQ1juA1OrG0+ibrz3pDzwXxFL51mcXiJ0BZAhUc2vCzReth3bGyZpoIwan74TS1mNT
AP7KDeMFYs93Uwh0B6o8UcvBXlok9PSnPTWsXd6TL5HXzXMv4zfZpPANghNt+8+8bEAS9Ye4HnpC
A4qXIOf/UGf4KD0KSGJoz6EHkEupK+lgL429XFPMKPUgLmUP8wGIvccRHjzOqmXSZTBfKPZcJeWs
oHLihQGVFevGsi/elK/b3iEQx7UBfC6Scxrh74cZFf+dnuAJKCLrySFSCfSHl1HA69ARVah6k8pd
1+iL8oGEpknS5mXUA2Hofyavq5nxi4+hD25mFyOMAd2olbYAj/vRfYSlGWNqTDMHkF5Uh38xWYX3
gPhfbNAoYyfpswSk/IU3jH/HzOzOY1dvXOxzvj2DROgPAW5333PDk2m5z7qLU4dM71W0r8MU0Xjt
PFbcrbQfKmw36hK0DCjU75Q8Y4ISK5tSq/en9MJ3XxZ/ZrO4UurbapBqUmNDQ3TGZGeGb1M/P3ZK
y2Cy/iGs2ApVTUDitLQ65OtE4lg4/hshb4NJLSZaOqQpjuLMry7GhK82E0bE+hizkwNv1ZUHUdY3
yUlRqAZ6TskrWuanPh6nU2gkj3nj/ZXZsCsCjTEIJyqtcP7NJHxZ3P6Q5N4uJb6KllhwtHLzJbIn
Esa9zzko3gDb33tdAUgEib8R70eFQ3ZwTM69ccFnM3ySedAStYaAE42bqy+ONLo2svUfAsKfWJ7y
8U4sztnHnb3Q6u8rIGZ0Eji1vIaI1Gggbd022et/F4N/iiqCawxPIKBH05QPZQrmej4Isz+p2PrC
xP/r225744x4KCwUpkHbvzmFc5aCW1yZOIQmpB0N9GQTljEPuffEDlvTJZHuMeEVTmrIczOchyKz
L0mnODCQkPMwUfF4cFuvZhfiD/iLkT3ZpnhxSBW4m+zRQLjGNtNU8ltlBJp4vvUd+MW1jzxScAZB
zb7tX2PUWBAs1c5znQfPBojtqsS8oVAZT2gEPKpL4gaq5o+a62tICqDhM0RdIltyjx5TFZwpcp1t
b371q2juqJhT+opt/2/hONm0oUhpfE525BEyHmb+WwwpybCWVSjlqYFslVA3Sdk0EfVCtYhXLBsY
W9TjZOIxe6LDmeLdyFgmduDiOTqphhfZrV7nLtg4w7Ie+8ZC/ElwkKYNls4ap/su4G4WJtjkMiaA
R6DBq/tD6i/IVdlsdxY8yMa1+HRd8ET59UU4NpElffBuS0155CFrIEPUVNfFss6U0LcVvibHITwu
t6AE+mw7TlC2iFZQWo08DaRsd43CPKSil5IGENyP/mFqwo5w2iDLgYXFP5ldcrSYkR/QbzL9ZDvN
nQWqPQQ1CUU+QcjZEkkYxQFS2JlNLSEnwkZDxImuNKlPOo2Pqp8zls39oDU03OESdH1kzwoDC+va
V2eb1FgmnQ5hlgIFNXKxVWDYhP/WdEcIToBXAYURaUI0dody9nAehvW886shlKtmiczV4BdZtstb
uvrPkWpm5LT1R2v0wLZdlH+9MU9sCtJhIba8MGoaRZ6He0NJX97CPDfPGKyW6UxYPYRlY0Hl2gwc
ClwUITFmVJOtopG4TbMJ6tQUnPVhXhQYq+tt7fRTsQ2ztENQ26r92Jf2zoOL84aCvP4jdMtmnTgL
u6ZuFhsKGJuAVRCpgQDuAM7/RQofC46yHRTVpCfwtuFORMPQ1/M3xTvvPrbCcauQvx6gsS13URfL
sxWrX5W7X71DQ03NOGMGAy4NDDrdimKTOVYIPKWYXu2ilec6QAhE/2BYj5D7oJH6FYM2zghP3OB4
atcm0MxD6EcjmoElsb6CPhAKcKgMtqhn/Ivn2whYTUEekz+EGPm8ZFgXLck+vNEEvg0tezR00dDe
mB1jP8OkmGEtCwM/BOcm4/uUg9vGGatiLUGJrk3Uobd5SAEEZBGNE9KdX+e55w2rUuta0iplwY9/
gfaTjjrODXTZqEB9E5ebFhg2PAT2Y5Rg4eKOiK4nuvRGFLrrpQnIQI7XosAT1rlWTM2GQCTPJ21m
TpJu7Ro2KtMxci6NB0E8CSkgCD+i4pcm/sc8STQDtpHeo5hBFx70IYvaoHN80WaHCRG4nE3Y1PuJ
wdhrImsNHra5G+r4l9Brui6Oj9VyBLvTjqX4sYaifqq0uGaiRnsyIgPHCbolG/siycS57JgrPaIB
ZcKr0QUyWNVubP86Sx4g7mENhLVOV94M2kPU+MjvgFusyhKaPmtWT2ZJLpxXPv7C+sKMXy1pca1D
gpHI+/CfSVfz12NjW0CxRhxmRpc8VI6XUsYp4waNiwX12bOCzyZrhidGNDbXJVX73s89BlPlERPn
LYrSpl382AF8qZZc5Tsqn4g86TJ58XZB6KCbTUODuN7pwD/GQ/tuode65k5r9QDcu+XJnsW0KYeH
xbzRv6OM4zkZiISOZKN59D8NMGoWgMp+NdpkwOdc3842C+zERWVd01rSB6mA8FAHkG9+GPHuuJMK
6TG0DW2DIWFFEggD7rLoBzkPZ78GCQixdFiXkNY2a4+7ejc7efrkLvP0acFm/w7ymPc1JqoPyk6H
j88gNtTKJoxFk0gOaqjyQ5ok075xnXIjkhFNuBGqP1lDgbK1kRxlI8f6pE2SS6ToCLYscfBj3O5+
meMMjWiVzs6TkFEHW3WCVj3qoovZpMmTaYjuVDGwoUAsy7lOcslmGY5T46tvC9SuNxU1aW1DXI1Y
2qT2DVFHZU9oPbYuPfXJ9YLhIUjieNjlqazLVVQrKNJTa9IM4Zr/GpVIwnXo+eQqTcAstyoeg0dD
tP5vpdLixZy7fWgtlM+XmAq91W3CIoc6HxtptTabwQR90aQ98BuTwgPH+rOakGyxZ9IoQ5JQcNP2
bfDS4/2wUDUqi3L02PdEZrBIfxvDOH/2XR8CxRYW0LyMOEQ6LJuqGGrEhFg43Ui4O6at6ULel/0g
lEc7hMwnThU9pRxngc4g2882Dsf9bC8Cz1pNSzJxo1MuhEkdSUykCWHwWuVqGu7juER7MAd6WRhm
J9yUDTJlUPnengY4XPDa59kWGd37OcWmLiPP5CyYIqMYPc7usUQL34K+cZdgOsV0nC7T2OP7actu
3QE72LkezTmnb2ocAhhg+35yLyXkh+1QTniPXEEirEuwVpX17TdpIbSbqxwlckGmUEJ6FkUXzdEf
gnI3dhY1G05m63GUDrtj+YNWtsOo3jrYPBoHA0vxbwvo33Ijo9eTUXIQpjPSKYlkg/+0rk//fgfB
8yi0a/jC0gjKU5UWCceE3KbyrWBeoLHbGjG/gwiM5GY7c/qT8lwgcpdD/d64xbA322Q4eoGeP0n5
fTDH5E/neBV9QomXfomri8FMQu3MSjhvevF8oEeQPNTd4p0ToebHtLWo/ywcbTcL1QuoArUSr0jn
aDAWJRyd3h1fgFenJyiv8xEQZAy2ejJoniJgl/awXKzAjam7FOyvApvmqSAFlc6dI87eAsbH6Gy5
y9LZvwaVkZ6tSomdRZt/bfF+rQhdwsy7oJKMEjY70ozQlPoEmAc9wtDIsRQZwij12CCF9E+L3Dhk
uY3Pu8F3OhhIi6YFjt0/chDB3BX1Ki3bNVH3ML6hyDisyFlTdyTE5PRn//GD9FbJszn/D04utyJx
iq0sapDUSewVEGVp0gcAPmho0E8T0kVNksEojEWUkPhGDl9gRv6+JSaR/t68nFRP+E2lEGBRLOjX
3UixAOEeBCIFmT7liLePXRfiscPKujgOQRkkNCAQciFmTHYM+120e2UKcnxC+Ye4dap9NUQEP4WX
61sw6dgBAZXOh4K8NlQNTZAN28amKt7y8E9j401nlUWCiqA/P7LxLbaeP0RbotnRt+t/CLVkapFm
9Y7a0d27Q4uTiBdpNbqL9c4rK9emFSQHo5nMh2pM1DYmJ3o9Wo5PNiaSM7uq6FR45NMhxRiQ8sxp
3n7FmcqeM2uIPkJF/psbYXf209hmyhDBKW6T5lW6yBuN1IIdR8kOcIxl7DOcv6uA1i8G4dkF6aNL
WgzP6ckcvOHUea2PzYjJai/EDM+LCiDt/z5LNr3nGHCr/ap8QmCFSqis2LHW+bBLevmhQcNIT3YR
TdKErGO79h+k173PbGPvFhgwldPipXfAL03VLSi9vdRaPtv4M7SSmlnCQlNNTvIQpH28iVPnwwyz
z6oBMyP68t0X4PkQrD0bC/SlrKPYn+ZQVMx76vmPuZu9dY33CSH9qJzy3InkQr76a8k5ueXPUbJ+
u1m3Ftb4xFPlmyryZcgo6pPi5NmIBMMhu5aW3HOpR87vNGVj2laJ2i2DSdhBUO8mJ7oWKSu37zRY
1/sXFaSc2GZwQ3EcvmQzYRgt7Pk0ml6dKv6Suf8slu5LA6rFEu+6wUaM6eEq6w9IaC5yLB9L2sAA
muBEZi+LGd3rQkkYQVpHbYaa4RYuwXuuxjO87/ulCRnM053smwdtFq+cUovc+y1iJFJ2h+gti9qj
ziBoYV9g1iVcAQqbbNunMm0eorC695V/P4chRliFu5+EmKCCXYXu+M7y2Fy4ZBB38WG2ELXzY9Bk
rTtBo4MUz3CI90mEqw4dxio1qQob81Pj1r+ZWz2zmcCgFEz3RmnfrLamrx+e9V2aouIqmC/wKveQ
J7qTJM9iVs2ZNuQ+7Nsf5UPtG7L6mIQWNGzcNxA6C3KRewreU+qi/az7M6/lBeHSn4mJKK5N1pT4
kUkrot0bf6VDdeprn3fKYQEJlr3G6uep9Zgr4yA65+BaC4o88gic9AnKz24aiWTt5YjIp38ywRB0
DjZ0jcwkVxYoJXTuGcyDQo1o9MGlqL0jESu3cKYYA7cJnzsvdkxhS1iYr8k5BxU03cw0+nYtbZNs
3rs6OgRptxcd8O/Kx55XAvtreX+TmtOpK+NrRxaj24UX5cqV0aSoYfxt28THqRImHGEYFon7Elc2
wO7hDbYOadnDGXghdGN5qWzrCdU0dEVq5Mw4GYX7/OaT9qLzT9yS3SfqUN0EtjFhgDI1Vx5xV/Se
r3acvnbl+Jnq6LEquk1F/Dl23cWW3gdWoWPbYjCsxEuX9VvDco9AMtks1s9pU5xrosxZ9Yij7Df6
YphUdj3BCggAv9DIb6I23fkRfmzTOHeo8sdovC2VvbGrduejRpzsfh924qFtXc4OA9XFApTfarbk
x9Tkjwy9t4yNEvw+Xk3SOiy5WzguRa17HpN858/zIR6CixnSOo7Gayjn61gBmeLrHasg9wb1BeR4
A6WIM3GVxODBNmYRV86vb6XPc0Bi8hjb1xxZNCspMoGSD5GSi+fMkJp0PpvZOPumNGjMozTXN4Hp
JV83Vfwk0JgCvbQ3OntXmMD24uLHxN/k4SKS1WczxOz3+4+2En+Rafx1mo67PF9IMkKsVlFTKkA3
w8i0n/yaY2Wp4xFTk5aUse8tYunIqC1bhm3TvNG4u3RJzdrjbKxy/MJbs2UpUXfczvEp5R0/NEX5
tXBDq8zcJa3371MNoiBynnw0yZDHz4X4K/Pw/VMP9irjszew3JFTOhDbQ7d+G8t533kchEVJho+w
XlpPYM0A/l0uXwlawzvct5vZN3EDex2LhHigs4r+L/tlBI7IpTUIwyb7xMufTB10qZqdlCPBiTwM
PpdTTgD35a6wWsJBsIFUPckVtuP5cBOgEHcmPhcUXPVhaKFvSYQyRGj4dGMYHOtFza9hmoibaEcf
PyP1Bw3UzuuLb3u7uZ6GlzCv3hJLvFqliasKO0KLXFHUvErAIOSc3DItYPAbVOp+7t93JQ26UFGY
HYv+3Ue3pzyrtPd2VVQ/jpy92+KjQOBAaBF1LJpbrEz1bBkUnDZOGMoJ0UUy/hbEe235lQX6GbQb
sR1gvZacdco2Gp8rui8QlVPIn21jyfui86rNWNnwJhpz2RBMWRNTNIu958/WwSPjiTIIHcWgReeZ
OH6zbxK72VVObe1kG0HtUa53oJYS7UmhjvYzCoRdFHoS3aBLv9fM0gOxW8U2lVKv9mOG1rCiCYQO
+zXy1bjrErb7U98UEGEmUtaVJTceLeCnuA3UKgiyTHeliq2VdOFuzhwkN2nT6szwb1/SJnAyFz8U
sJadrgg+OYExbNK+S5mLkx/2odjp4iF9Fi4pCXcN7gAgYDaa65Yd2qfZUswy3KZfe57N7lvSMU48
wuY42w6EhTh+Ya9pGERo1svIelMyhwzFOrGzPH3jZp5WM+Cay8RgwI0w5lWs1W4qJxcxqkfviBGd
bMXI4iAzFUZ76gq4AqusDUHih0Gcu/vE8J39nONp7ixfHacMN8MYLta29y3NcTa64+xk+TO8pBYV
fovCyRtb8WpDqSLKHKMdvTqPcmudvaRcnon9KA6nO7N/IwjZYj1VTqNzs3s7wze5r2tnVc77lL4n
70szn5OwpwwYwD+nTF1/o8RYSMiiW4pjoFx8TA/GPujCf6I3MFYq/ehHxBspfabmEMrsiOwQ4T+x
fBLkavvYxm+psTxgo2KIfM7+tHMJdmWjuarnM0L/O10qLDxKybTpoydZTmsD00/bk9GNUiQG3GZY
Kz4w/+XZ6GmnTVddpw7Pvdz7cHQK91WQ3z1RFe+KNychMPNEImIacqBzSCskEDkdwacR+lx8q/lp
cb5Hrl2SH0ckxAquw8bEpzlimDRIZeXXpHJfEBjR8BH4jIQl9dBLO4INuUu9/AriWyOIETpzXMdt
zrpPwDd5wUbzIxNEMv/+wl3eWm5Pw+21FqC98Rt3OTdfKVoT93QMmne7iSksfevrnhfkX9T+uV2z
gCT3L3+94dvL4knXh53kSmdb/zwurLXEbuqcO30RZZI/NFS+fSvYtlEGUsLdchP5sQgg9BXSWZXd
VajggA/6QIw78pzXwvzLTQvqGvz8I6q7uwrDZKXu+U4AdatklFuu0SfIkAvWY8GE+Y/qQRpnLqIw
UB8O0Vr0+pK45TybloNPUw16UCTJga+T9oW7wr3kHwOtTcRFAFN+Ro7BZWMZjSi0mkQpzU/6STO8
uHUuODBDUJztd1NDEUS8M+a0sIWRqbUKcfbFGWPNlxVs9PnDJN1Id0Ocul0xhBgQoPR4NrD7Vzw2
Nf3OMYYGtO/6R3Brk+wrZQvS5+yV2dVQsGFOIXErRY54MRY+Y8+rw9fJvf4wbNvE8rEQUWr65L4A
PBIvKCkcYihJfzaJRiXC0BrRK5nBnkesHxkT9E4/wQLLmETMGjBHLHBQ+YY04pULIcsvAME598Ts
NTgzt3WAuYYfQubUf3dUxvO7fszODGfYA6lg/uU+l/GMMtBlO/IQ+kzPxjIxMqEn4jhKeMUZInxu
rpLJShef1/8NXsv7Dpm8+CeeJiOMIaTvLs9G/1IultHFV/JuMTQyIXkMWEnlBEoFIAjfhYtj6F8X
CxnEll0mQkJEZv2rMRX3vG3//3FYGe5aK6CKfMN8cdTjnldFtH/TMLvZ4HBVdemygnoKezlqS3O6
0fNK3ztHfTtaUKxuzRrT7Gp/OOtZyWfzQ+Qif5NO2Qt06t3gcLybv/jk0UCph29Trb+XwxsNQI5n
j25o7/4bdfrW6veDi+byS+uTLzJDf6MvPBICwSG2IcIJSWEVQ7PR438xT5nhaSby1imtn6jdz2Xb
3AxqoXuHeXEeiGo1jHA9ixAtNodDcvn6r35ZcMu43V86modSBbvcqA565jBrnE86mxHBjqAhCDWk
Per+kP5CM+3+cFLeYord8I8bLwnQbywQZPv7PMEb3TTXPo95l+my9hU99PK+7vq3MGJnzYQWdAbp
QUhJfKIh00jtmtr49JLuNtfBa+CpUxt2G6cLXhanOZWh8WAQypsu49+JMbCUBd61Knj0FQPctLt9
y+1e+n6tSFJBqky9Sg0PqpsIgu7/9Ih7aPeT+NvWf8LSencNOrJD9Yq951sFAeGvdrfWw1wsIwXP
meidbE8046ZVnPW5YuF2WNCK+0ha18GuHwyMEISknW0Oa2O9XFsnuGaNtVGDA8nbvEyqvoWcT+9I
ljwRBrpBoYwXjGbyvxFA5oBjj0d9/yyiiysCiJq2f6kcmpVgBHZQODxdeMUUE1brJJHyLhqWglY/
XTzyc2iBg9owyLhrSNSjVvHHT+xLFHtfia8+Ma9tauYP/HLnKEJ/7IBWuVMFfj9qdI+xE1ORrY82
nTeRp+hhinsrzwkbUVsTxwdvJ32HJbQdNNM8qRFosavkjuzWnZvGOzO2NcoFqZzynr0uIheKwSKq
+p7+1mVI/aNq3Q2JynTScEbZlTr1TUUZJKDPzNMvxmCLVRLzM4jd2t/ZBfZWwFkZ2QUUsl8DZR8K
n/ZPF0SkOsOOCa3nMEBI1WQcRlBpsXjE1zqz6TjW7XPYAoF0coijnswrYmNdbuT8FCjjN8WstCa8
m/m60UXLmMxp9pBJOp3qqd3NKXrl0vH/hDl5sONYfBv4hvSXzWR4sAfbJEZDkbnYKs5/HeiRaLQe
IOvsOx/B35ybt5S9BqUFY93Oxj2QeoKk7LcSgkljOM+pQjc90lCjDWnic0ObdBADSh93fveIbf53
5XJYp7V5Rai96/T72UT3ETmmWHCHtf71oQBMDv6qydMXL0ESOqtnEaeQfhkdiaTZm6aXEHFw3xg/
xGSR7IC2tbff7SHcVr06gD3D8EYAqtlKbEK4PhoWOIC8CqKj7RbPs2+8hUWxiX39MYLjjG0LaFG8
c8NmNyk2BCGvm76gzDIuTpc+CC/aIXx78OhyugGMT6+8Lmm1xyh1tn3vYXGngwvh0e/9e85P19qv
NJDmU8XG0YTn65E1GnP0riN3Y9LOWeJ639flPpf2Hyc3XlAZ/DSmu6Yxp8+yR7p0e5n1Z0e+LvDu
IiwCpaTbBm3DHeR2ypNtPeUFdrR+Zdmgu6vlUHvtX7a7m5rNYtshTlWAs2sdVcFYDzv2aX551p2Z
1b8HHo9gHpJmX9EIBw/mfo1BebQGcpdqSs9ul3yMFnJjmIVUHM21wT4791nDB4U/mjL+lzSYLlAQ
ihS+X4B9EUqzYw50zkZr55rmA6gYinWheZoKSQcJwnc81Ccr4Djp6cw05IH6s/vsC8PRWPWlzzmE
cDeghvfgPqmTDAijxKVCMXBnqmXtOPPNDVCTRc2IMMRL4So09XNhUHkrHFKXiZGkaDgb/bV04n3d
Bg9WVjO5UDpr0LVDOhmwM2IoiANqje4UXChh7ScKkwEJJMQD1e+VBCCKC2+XOR1yBYioMcXcoYg2
nmFfKwPxDiPHTRDfKbWjdgq+b3pw5/SjLvPnRFCuVNnFzSviJeycXFff/uc7b1e9We3zZKELz33q
CU+a0RvXOfrZc152aPybzymlH7K46Ajd4ANbGFVIzGRD8Rj1tzYQVKRgkqczUP/COfiOOuQ4J8uh
WbX1o0qhavLr7f69MKx1ruqD7z+TL4yT604xe1bzdW4xgaK5k2bzUMcpmth6p0dJa7q0OdITCLmZ
nYQKPvXDCKGLNaa618PFIPSm4/UxwLT6OIHSSr4tBU/Cxh4v443p4yPz+nviurH1kSjA6zZ09B7G
AFHyX5Ual7wan9RMfJh88cJ6q29jRbhFv3BqcDq80BmWTtcltjPa5HjPqyWn007EEXrzQZqXlJW6
FtHRkeei6h9qgh0aSkJ2R61Ec34CGgL5/zg6r+VIlW2LfhERkPhXlbdSlXy/EFKrhU9MAgl8/R7s
txv3nKNWlSBzmTnHbElD4Fc0s/Yddd6mr0woBmBzLBTvUVKspcf0Z+guTMPPfq1PUX3FPXqKWH7a
rT4vOXLUsxPiGMbmAf2Ua6iNmbBf6y68cNcAtGbhpxtjBHnAYZXOMLvInHowBUssLos47K4BR1zd
wNOI0V3XTK6QL7TFvUwCgDHln1oi7l2omtH8vEAwU85YoaqzZZVHluGfYpifglnfY3Q0Y73Qeqzv
kiIpmtwjW60T99oqz3r0Mj28jJDsnRy93GVJ3Z7M4kJ47zlW4poIfLOsUNLa4JLiFloWGMSLOWSx
1c1z1o0fYDnfh878YAiEigFtiPE2xWSuT2hrIM65HKgGOC+NrsoOu6ehK6/R8jqwA9pURX6T493N
WQWq5sGuyVfKXLgPwQMxI0yxMbmUyQYvO4qRf1lPT4tlau6D2zRipWmWx3kog1c1MHjCaJmgekUB
yzgoxGLVsF/NSFFzo2gTI291pipFDg9NA9ni8sW31CcMqCH+CGYtPG15lLFx/+oSgNR2AuzVuYaD
3HhkcA8ajIxhPpPNu1P1Ers9U3njKY30sU2ctwq+6DQ40IHvvhAg56ptX9xtOIAhxBTBpL6EhUuu
4wu03acUZ1kojG0Vyi3KDybhZKCmPgSMpSvBLc+fJ8I7AcfzebAFU7eUNvqLp+4guzZ5WF6bBMTB
mE3XvIaRxaUZybdRvMMgo+04zB0JZdO8I6fqpe+MrTmiHywtchlRFPK5l0rDoO7quT1bggDG/9ey
/hcCpIdotHeKJa7DKVCGLOrKC3fqumu/A9I3IMUB0sJXz6+YzN91iWOG10hSGhQi3C+fxHSjBz29
xbm7a5D9IAukToH/51V7YTNqiew998j/5D5S2O/uOB+zoUTnbR0HQNTU5PqyiLGW71lTy1hdvhl4
7EIERQ9sr4mvKtHk4GFK/W3Bx8fixqyTn1gJhpTsKxqEFThIR6pTnkfJZ+bpBZ18+P/LHZJdDeqk
QmLv0m5gUjTX8fxdNuEfMBMBqjAW8ThUK+cl9a1tVlYfNUqAHqmP4LRDH0IgGskaNfzWGbls8DXl
DXViotCNde880Yp7mJn0cbmPBfkZIrHWy2FTcObmizV3oqgX0GQCxqtWhQfLM3OKTAjHKLMsDstk
jG82yg5KCP3K5nBx+D4sfx2bDFahL3HmPHhAxSs0WmkTPHkRRg7yuAtvXELzCDTIMcUi80f8XLL1
x/UCFcVEQV7M5l9feltsCwFQJ9Z/0vCIqdCL+bFYojHkjs6GPF2brbQRUckSIPQqWDIwmt0nhvEG
DfxHjfI3c2RK/oendsDPN9Nc8GoxbM9CXt0Qsl1w0OCzCrv413egLYOihN2tn2zH+0dSHy2lGaCh
aDaGBL1Kn5YGwzd/pXucQAoaSprb2MHZNhZMyCxLMYWyqwOywgt+5E2A1Q/OioEcDihTIhBg6VEx
VMTJEcY/sUQykfItgXU4FEb57XiwKgI32vuKrTf9+rQDKYRgPXoMCTdai7D6bmY86g5hFVAvTMbJ
3b0I9WMEKX7TLCunxr2TYb73C33KM/LLXSONCCNHRVTENDjK3+Nqfnfj7JzjDwJFyKDSneod0/dP
2H9v2mwdji2z4TKZfvJB3wztI/dRL+S+g8gBRc3iy9/jdlxXynxtIkSM7VCctJETfpFePMd8WY5T
Ngufso83VuNs0VryZQwnO4/fMXUdazKI/bi8dBogTMem2UpJpq7aT7tVn2zqd2mW75XVe6uC1WLt
dQRVUCBTa0SnhZPm0wY5LSVtJW91E61EIyBWsgGvFE3U0NlXHJFQhmYLclF4mlMOf/xYyJch+kX7
Om8OTLrZaVjUFenWs3Ji0oP9EMRXIb3PYXH5VEhhHxq40GvTtQYsGbBFCkEgwKLSC+3NEOQw7Ggw
RdQHSLnaGc6DC2A1llcP68UQDfC8Au2tWjqjpAFO1fP3cFyIiNSTRik+09REUu6FrMuV9zxDuc6t
jmPDIsM+dPtzkwQwdUIgifaqmPwXgbva0sGvJBq2C3tSH92/dT8fjElcXVRImRV/uKK450UowZDY
f4sEck5rNhc7SjYuPZ2jgzUw97ekUZQoo3SgsxU/sAzU2crn7yCizc7bEC1g1pDY68sTNfBKhOWb
GxhEuEK6K3ICJZEO02Qz+ErNX9PEFYk+hA8R/zPJQdJh36zAStxr9lcqhZkOJiD0eARJnXknQ/Zz
du1xn0jS71LtftvmuE1i5prMyYd1UwOgbyiM2QuotdXmwYNWzj1AMLKeR5+9XnziGQXBJm5sc4As
p/XJ7BpOEWbjZ2kCBRrq7m8qmmCX0ODOPmP4jk2cD/eLkXkzGlvQMJtwbIbT7BnrZYTAvn+lF+aL
6NxrKNVRl/Olb6dnh5PdDZvHoEb3MNAgIVFcJS0a3BCihTarZx0Hy7WoXExcOeHsbvqnD/s/8Gf3
DkATg8sVVhB82iG/9o44ubC5mDCSzJeqP26OxbEn/4EQqJ4w1kB1P6Ij3o0Wq+CuDy1/14XZPsbg
maYl4CZw0V1sB2vbAkcww1MKjNcOjwJKiKTadYuYfCT24UHJFnhCoM6S6rnHjBxW3tVkrorK9phH
6SnjvKsCwlTDSL9HZLcWfXdq2/K3cjHhZozZKZGtR12xvKSarrP6tWx5qzRu95qd2lRV+4hJ84Yk
yYykzhEICy/XlE7EOqXtkyxczOKYg73kK6+LW8oflYE3LZiFA8nVHXstc3x3fFC+MS8pFywlF2Hq
nhND/SGGbW6Ts2YHca4EKz07+TEoYLMiv4gRtz7NqFlwvyEnOrLKJLG47ilVHQW42FLkKXidjeZk
fPbG4hZhVnRyhexBwHF2ZrToRDUu3+4gi5/Oif8ltveWUjJRMTTcUkbJqV8biU8Hw1JOdo/W0L1g
TwYq12OIm15EXjymlXeJPZySFL6NdIlxcl4WBuqY+W/LJ3AZZVtgxOwGZzrEvQUDi5aLEbmzI7Hj
5EH+otFf4zGg3otOqdt+LSVM7BXHGnhmiXrALj10cPl+KS75p3E67/B2bMo+2iS1WC3N8fJeRMt0
B11gUnl74j42DkBlK+1XI+ZAfp/iRJ7ZaUiCi4PIetH9Yt4zQJsPQwmIBPmFGolHNkllzdlABV1i
rXLBGTrxmnsSbiwHQdLTL9EzzDgacEvdjUTAdmdfrJKPpUS2DQfbtMdVN6FEL5AuYHqCfrz8HkID
gOtctHqkc9YemCyWb0uNr7KrbbxVMXF7+Af3JUirxVERyPLSQE866cq7m00haY4b4JXjI9VLoDWz
I1Tswv7JqC2wGL0AhzpTN7pxtYm0vYXuvhKgp93S2UvGOYImds4b/RPShWtoWZPmfgmadN8nFP91
tzHbn6RvoH/17JXDfZSGB8vRW+AURYB8TtsYjT3ajVqZ9J/OqrHq4xSAJO/elwqX4h0211JVJfDz
8pul408vsrc2/38J/9KOutVMg6ZNelbWJJ4Bb0pmMScZvo+lH4yLYONkw0EKcyN18xkKjGZ0Kl04
PVY9bA9+eutKynY00vOAOsdeWWH946RQ7ZY+qg2oy5Y5REqxWuAy4HGPf8YgvXXhn6XGFJRnDQYD
5u7gKN4xGvHf4JPQW410qGxi7z7+mbhF11s153A0f/nPiAoQPGxDUwNNtoGgmJwchQexKQLHwgsM
coraS3Tppq7cdck/tPxEDpnjxIk+MBLITDZ9Fl1Lyakz1OVVmSHP1fCICKdcpQp1yULOiETEMnuU
Pm4P5y0k6ezBWBiqwQwstKK8CwycvzXxWsj1atvZytnad4Y6T7Fe5zEmebozepV0P481W+PFaBwk
h7FLL8w5X/AQwTtU/3flS8uGCfw60S7FNXd5nfG/nu2raw5nYkXWsCCujPv/eBm+AHrF1nqf4V74
PqhVK98uz3U53gWPdlsF6G/Mg5pG5jvuzcqjpx7KCHMt06rXXmLtMjHmD/CQrgr7hD8MV3cAjZCg
gk2YE2mU3csTxU7+wQR0CcSCwtjkIKc46YmbssAQlCF7APYIJQVML7/dzD7XgfvmjukOo9mhEP6N
uShFcerdsy6/gN57BQ60cZvyrQNMWCbqoACILefIEBV7OHg/ZaVuZi6feZe41CNiwLSxzczmL3yv
b0/wXvCx4LusuGjX/GcrxBYbicAcwC1Cx386tTdKuccMrQN9r99houn4QASqKIqLnvwe4qaPvBIM
9zsEQrHDQBpv+HKqDAh0t737fwJqf58D3qyWJysz7UesowzjeAGXicws6l3HyRB7xrlKnEfmKlQC
au+U+rPrhk+d9mcu1Y9lQmPwDSpHbQqKW8cLj7avT+gPfpOCJ98y8pN0YYKApN3OKvMI+sxX7Yxt
ns/eB/hTS9/9l441Ose2/JsIduBuQpZ6NPeASR2RbtgP445rblFg0NCDEW3S9KfvmaCFJkcUgS9o
nMgW4FSsqFgK/pIzh69ZkBkJhY+Y142SPDpAs7596iLMxfg/q43VO+vWqv5hUeOdBL47qPQc2OUZ
eVJGOcgKjm6HviwawX746l/mUM44i74S5Bw2prgf1r3rMXwCUSvfY7PGm8vqg7HxwF/JV2TY+EG4
kmox1QwkvqbUFIk/bC063oCLzs3SXVSGh5ZPZXEqeLI9+RagHycAzBwByOLp0QpqorTbS5FmfxMP
Y74/iB9MJLuYo1H0zB91/I1uYK9z+0JRvuJPwJKFKAmObqOpP5TqETti46DyLsaBAXe09Zxuy0D+
sHxtISrjBxlZW9Ny/g0ypCBwHaKX8EY6wxPLtcdlzLVceznNp+TkTVW0iQrUAR6LqRRHj8lvv3wP
psZM17nk3DgIWWtvYawU27CZ7mFSnYraxdTNrDTudm4ePlmLhzRIocfa/TmxFaDhyaNslBdt9vD0
jF1iD6hqnFVpVdEaISrNZzavask2SQ+EM0D5BdAYme674bRfy5Q+T316XWslyvESJATlajv72zYp
ljwIRByUVdR+e2X5QvC8/zB3oOeF3kxW8JEzELQjJG8+Ol1WDPC1+N0HY1h1TfZ3uWWN3v3kuV8j
s3iYJb5I3tNlfWAPzq7vfQQpA6ChDhlcSPivvVww43wyB+MjIxrMT/Iz9SNQT3C/VuIxfIYaqBvA
XQQc7pYcDlkjoqR6NBnbFbQ1oxUdnRFFANertfQBTNfx2vj4B+C7fUPQZrrM0FJ1Yu9PHiOCAVhd
JzSGcwruVLqAsFkVNEG+sfvm10cgwy15x9WzWX49J5qQSxlouwBDr5pKHvop/TEqdFtck6rJvwab
aZg18q2I1vwwlHeNg/lUtDWzP2SkeXBtePuZQrDwtYWzq7FALBMOl+lGQYDBg9LWp0nHnzEIQshz
IuONla+8jQmiFZwX62QEp1snAMUUcGpBdu62CnBjWVlDYNC4VZl+xjT2uQwT7VoYyx3QOebRNMyn
WPrbqm0oM9DtqGVap/O1LsJdaOu7hbc+66avoMv+htXwtezbIGrcvEkfA394Bqt2yPByV2Gxw/k1
Avio92ivF2k6IIwQo0WwqWaoaAnXadif7Cw/KV1scfqkMA/x3QaH1mzfEY/tCbjDqClI/rFb4yZl
95S17n05fEKuFd6I02CHm6ILIJWbxBwV9Im5M/7Skb74pYAaxyKRE3N5Jz0OFz82Hx1dY/uXoDUK
4aVrY56OTfc124D1xrsmFJcvl/raE6864HTKvrIYsEOi2UcaTYjpErkGJ6DlLbWGBldsQkOFVDzV
N8tfokx0gtzCHtEs4o3BB3ZqDHFbvgHRdQetxuflKWgW8V2NtYVy333Nw7vvx4eM4ySrftXgvZBw
uQENxxI8jDYz5YIXZQfVlk9OWLw3pvTXXRDep3k4dl39OJEASUulmaZOlzFtD+MgLLqQcG1H1K7k
IE0PZEBfW1V9WNbfQM2XRBefMzMNCVYqZyMuApDn1kc9Y4Pw4qOs6Iwi/xNXMShpSQnm2Q7qD4tU
1h425rKBplaJsAt7xbjHQMJuWF6A/78O+bCfenR7rAOiZrrpOjhH9XBDJTATXKBmfeiH0F2DF3to
e8onv0RrZFXXbMovSQwEtv0WXBZNe49iDzndYF4qIjaiIN0UjXXy+uh5at3d6EU0TGozRO5Om/qJ
TuLAl4lJpH+yxfjetPluqEkDF8W+xnzvuvozcOcNrtQnYY6/9mTeHEzU9Uz94tjxL1FwEjkESYxO
eB0127Y2ImczXMeZf+K30YRmo3aYeNiRRgQps3NEM6pzdgP2n5iTMJTjl2k1Ej179dmwVuxM/a5M
418+crgNRXLukO/UmBceJuZZyOmvUnDaMBV7NbPynHXq0QWLgDEEThzIisC2jiZfmqwRjA3ptfCb
SzRX27YI7lNivyC2Q0Yx/UxVcYtjCIlRc2izkKrO+YfHHs6CQ+vkSGtDrCPlrWtfwq46oiu9xe70
mtl4z6gXwx6qlV2/TQ5sOZp9tEiOykbiBdJkswiuWrRHRDcx/OWPYCPIyQ3jKMVwdsuQaYCK71Of
L1kdqnxUuSeORU9OgkKh1lJYulX7otBSlxGp477/f/THpYkIH0QF0jv5W5AZEMrmae0bSbmqgvHk
T+TAzSX63eUHcLKeKq9cSAPNmZHuxP+q2dcTwuDARTh3TE29b9qU5IYi2mRGD/UT2YAaH4OogxTT
IY8Dw9kIuIzYljVW+zFdV629eNTDV1eMX3ncv8xTf/Xb9K3v1VNpB0/AosOH2pnOUrfXcXFzJHDH
k2KnkwZGIvNimUNr1MkfvLaC+UrE6ZK+B+l4r7vgX13360Qt4+McV7WIHaai/FXXVY78fiRtoO4k
K72MG6bIgj9ynLZJgUIWiLUq05NTzEwh8bPV82MWEd21RL4H/h8HjpTt1FuqtV01gxgXprFEJcg9
MR27kZXtyiznKw8XcSOItxAHjTxuGe2SXAbGnoO+MN4bozxZxny0CiYIRq+2Q5zZm2IKK8Jp+x3N
x9Yf3Q0Pj36oTPustIjPnG4fviWxto/0aoZ+jIEaG3F7wvy8thrz2KIty4ylIY9yypEyvlozb9Ty
xWGJXy1vF26BBSj2pgL7XCb4Ofnh2kFdPajn1gtfAqmebOUc49R/pReLn5wymwET1ls38p4tHIW4
1E9DH/+d2u7vrF0PoUXwLC0sdsL+dkZyKzzjh93oKQMwy9eTXuYkOpXaBU8KhGU5UjsUDtcmghab
WnjDXVLZMJo3n908H+0p79dzpwg7C9QVMsxWmNYBfEO9m6W3t7iY+hnV+AA8qQC4U3PM9/Y5QDcz
V2m6bdrpvRizV+3kZG5O89GJjFUEOvylZOq3mjum/QA/LVjMzi62VcjiA9gRVOGfkQqZu466ChFg
Ys9/Jun/ywpIyolj/rQgL9zafwwN57HjZAtzqItR9omy+16VaFJqBGegCLAiDOT2sgtD2xK9qVld
QpEes8ImalPXT2VDiHJjdG9Z2h9btEnLi9q77inN3d+uhkEfuwkoy6zHTOAe1YTQH8M77mAI5CUP
mTMsXTtxXGFKwbWIruJ+ETM6cKaC1th7yHpk654mL9wJhTClNfuVVdl7CcTH0pw6AAz2WTdTbmPN
XuF5O/aMn2RcvPmSPEPHYj2E6KzzunM3+Et2V/9SZ9VbYVfQeqfnzB5uWVicIbh0qCzzEBOeZR4m
YM9Yd3FTG2j9iuKj8L1tr9RLlCFg8frnuJvK/SL4GEVxVjyWD73n/dPx/DfqyqcqsPau1b1oDgIv
gnOpzA3G0beg1ycvNF5U6ZOPps/KdQmbsb+CLEcrgem4BSAQ+zvldcQoeK8mLs+FPHYmLJqMIjYz
HQr4uH4bTf/NsHxgyeVPnMj9gI/TGcYNh8tK8epMEB6ZBHu/I49N0yVHKyeLEOjLuqyHCY2tB4XR
gUGOrMtdVU2KHgnNU5mw2hWglFDFxIsCXdKXaI7rMTF/ey9eS8MlCVrA86gM0CupATWhqb/tvneh
slpP7HfhnBTOytGWQyXhvEifdiOsiW7Dzlc6qQVV136VXrjJcyYvWGTQAAloPPKWVg4LIE6ohNw4
bwJ1n1jqaTIDZxUKe4ev8DBNizk3MmkkgeWQAXqWif/O7oF8lQzHkd29NZ23b2IGs1FSoUYNnlSr
BbpSdzupFnawrllReM/DFDJTVwOAyB4itzzjH503NqOYth+R41jb0TLRTo7v01C8zCIMHwbU4EoQ
P7I8DFZjHAyR3Sga/3VhcRzr7I9vAWA2Q6xs1mNRpudBMhkLpkcVsbmam1tp+Jug1edRuJ/gnQ9t
3dxsj+6ldwEb5F86Mnqm/vYzagYeBm/4FpX3GwfhFXEpmfN5dgqsYm3jlt4xW77Vobz2BI5yhcin
dpHRF4KhDZ4K3hMYDkV6SUdMolRP1OXT1tdomGsVo1euB3BkQbBNsA4zUPhb4okIbPuu9OCvoYtv
eTjubTPu/BzNAzF1cW79gapxAu6rQKLKgx+WtzzQ7xa6P2/IDnaOHA5jFoCa6WiFzbZ2G8jqTXJP
65GPlaKYEyxqakEZXx+1wH+0KDmq7sXIEcdO9CiDxxYzC+mxfaWuIBHOSVjc3LI6Zn1xSFN5XD7P
8tVX6HmQdf7gErtaefwctd0rkewM3MhF5LdDDbdPdPCDtsZCDlBd8Af8+pRaqSEfCQD+Xn4AU5uj
VZfHsVc/eACJM2DYBVSLatou5C0PxW4q5eMiV2XF/ooO9qUh04KlMFmzfOyma2jrCc1jN1/WAUQX
uXz/gmGOgpwwmR1fN//O8n02tU9+zcjWrPeKENoQV9E47R2kmE1enAciJoBOPOVZecR4dkot72Wm
TRKldwjC+skt8o94ZPRm2YG1RkkAymDsHYi37SKZOhozyzFG8LwD0RztCOzYl1hh0P+ODOFSH0cB
TD7JDK1Uf2b4QAxXv3kfNj22Z3JwKXvGfJdk87l27dPyf3Nt/pu8ntjVepMXaoU57AfF2mOIKHQI
22ue2b9xQYiLbfrpayMHteNYu0Ovm9ZdbL3XEAc/raB2CX1zh3WcDx9zmC6OjkeyTXDD+pEigRpR
I9C2IDKOJbKFnD9vrtVFU05hi3d+CmJ8luFHmtZ7PyeCGc+tbZS7saZajtpdnvALTOYlH+iXFSwt
Mz+JFEK3GC6OLJ+EXWCdr3b84G3YzVjCk10wNE+Gae3NBbaGv3Hd+ThZAfcDQR1Rp6f5aZCs4d1Y
fFDU/BL4AB0C0mvjPYJ3IKVgxGKANpVpxfRtK4p4TqMvIZmTkctiIwXIHw0r+ETx+OvUXLoxG5zS
GFeCJxWZ63nUwa5Mkj+zYewtxopRFh+DvLiMWXWKsWGyM9ou/2qGbN1y3U2vELkH8pDF0zUY/Uum
x+8OrgFs2Gyz/IDSz59qS7PtKP4KHn+7SSGJloQMS3FjK7sYQ9nemiW+IPk69rxrkWxRMyBNehhI
j3nAiv7gtuF27NPbpIJTwX2QOv1C9mWYFvS/uXbVp7T6J6MXh45JKlZoUHECQSSMDpYeRfDXyiUe
zeloFA2PXgLyzfGye67ncLv88UrsKD05aEOec+Un4tlmsFAmsKub8QgEJd1pT/6rM6AqwGF7q7h1
02zuvTH7HnnNGByveP+3c+5s+7RPL4anXALK6i9KWELJOoAGrc/ySVQABLM/YwyKx8+6A9qRg4l5
mdumyu4TKg7+guUaF/86811AVFwFiPLuYep+zTH9vuVbP1U772M0euxYGA7OtVPigQXCJVksBDgA
gUuAmkCkqCVEsY4ZwINEpGfG4V4UEBH62DjGrNkR1OtzZVcvdIDWrqgy8peXz7/8nBpf+oql4ROD
QP6NWL2EiX8eWYgT5Ry2G91A3VE1mebtfPUwIxN6/g+aV7QzEnZCzIizrQNNdVWUpMsIs/pbjDYc
57a9tClZfLm76mbGuDmgFeZ6yNfa1I+Q+wwN8RGwyCIDs/C8bIvLEH8XtTyqX6gdmCcRadblpI6V
JG6soHbiQm2TLQI7WFU5c+i0Hdhnm0PWkm0YA+FvS8qZpsvIz57Ed+ST9wARqH/uI4dE9sqjt6dA
VO9p3iz494wdZYv6ex2YYiSMiKsVWZ2qyxu63mJjhfYHVl4aSX+2P5VrMjMRJig6c2qfFFOsXWDn
Gj94Fm6IdOI6i7IRIkaTPpNW0p7kLLnF3DDcOjHsMb/rkaIPMWlkdCq7wcTO2JtmfKLd12c5GxHy
qYrZj4v9s9JMneGqZPtBS/uUgBCkOKrENkoc1laS+oyJdO4491L7ZUmorW5eOuF3q8iCPZ1b8Z+q
M8SmrZi8hE1+DTAj3L0yYZAtXS/HyY/MSrvjkz8a/c7ULbh4yy+2dHNAI6YY4YUGyDizWyLWaVKk
pJvuxssHYBB8ucgfgmzNA0HEN0vPxzYWvHQUdEh/kcmRVAEsQAb5xWu8aCWXUGlGf/Y6jeEyz3Pe
71OikdZFEoJ1N7EahInNZpVxwU1JSU6iZdEEZDq7e0Xiwx4cqyPYthQqQan3s9NhaLUi57nt2Frn
ZdrcSdqzIa2gkjBnHLNdxELfnvXw1OUyWDFWqFeTCeSBa4dltxD1Nhu76Mm3+3abWVP53FlDeHeN
8hf0y79I8DWUMuT7jVVNGjVCgxg20bavRIkfsQMeIdKI7SABVlBxsRB0pWaVMHTDXpSpcxJ1H+/n
MPdOahDZWZdmiMvJy1ZxL611Sajktht1ek4DTIXVJJO3DjvvvpU+dgGvR2ld4zdzJorcccj6v8x8
p3PmuOJACUsVaWuwcpbDdsgZsw3YBBi2Qar3PurGh2Ka2kuphg83Yu6BBlAeWEvRp9cSp6EkR8Tk
blnbZoNAGJPsgbCcbNfouAP2q/Df1uSTdHZjwuqICxxzyjy5fSSeQ3fO3+jasG6w5QNQYQ5sRCSy
fkthX6kqRNQhFmK4kC1Y4T5xEdbPYAY6Ns2jYRinKlbUgXLMHjs8pg9xRea4Caz6LYsa+7WozCZD
JRlmEPo4Tjk35BE6Fi1Jjzn21mjSeFY2AscPZSZqRRf0oNwZzT1iavqKhrCzUSq1H8bpiJPwMakq
NP4kPuUOQMau2ToIIosyQ68guElzB1Iy85h3YY1PRdngzc4YHVvzbiIU1qhZzQyme42hl0HH9P96
pb8zYsReJLPmFDyD0xKOKCmkiUF2iCfWabbnmrh1Tfgxd8VnM0B1mCvmCJ2P+galBdDAVv4Nu/o3
9WakjgQg58GIBQL9FuMrdhxcu0ZAIlVjftpFxEdxCfedGQCoergQabRzmBnTrd2zfvr0MaF6nKZh
3N4Dq9oItzgODbZ/ly+y96NthwYqSDCDEjUZ1P1vlya3rM3Pps5fAXR9dJH/AeAP54of7cD1Ylty
bpYiklg7JQmJ0wZE11nU0w121KvjMs0q8m0bNsfR9F6msdt7ZfyeoPj3RbOurP6tGcF+ayaBvjTv
CcsuvubE2FTWsvQByzm44iaVT+c+ciVKJokPmE/JyWvw4KVZ85lO1DomysawNzal2yCwgHDyD7Ye
Yv4CZ68VWIQq5TjH4j5BqAHHWShURy6Li6gx7l3jPYd19RYU4amR+CVNc/gzNXhpdPxnsFhNOuzb
R1zdhHUSJSrd0xxHrBULJIYt3KCHUbvU4F2zElULlHvR24fvaTPcg9h4VZn1OlUDiYjZxe7aJ68D
qNbXjDrhY2E+JGN0srBJYA8lXyJkkYMepNXQ/oiAIabT3ATzl53PB6+dudnEc5GILSAT9DtcN2XC
lCsvL6RrEfmJzNAN7Vc+6F8Kttd5WcYlBt64oH7y+MbYI1kvksXRBipTAVs3Os4GNoR2GeDgSyaN
qSAumF+IljUVG4bdDAy914JJr+eTkWEqGmH7m+5H7KvOeol6V3HuZC8yh/A9YkZeO+O4nqTM1sxb
QGvU9mPN5jatJuZ8DJfYyuHTHcRdYoGB3BW1xJ9AzR2Z0hgQj4ga+22nchtEtNdWKRDP8Y8XVWo+
qAYk8NKCizxglsB8S1FWNON4XigKC9Fj13tokkskq3WCizJ5rXLOnSWNkftq1fjEnwuJy6V6TdLq
Caxn/iB869NzuIsgW+Ccb2N7vdDO65p1Xz7ytMmmfuqC8nVIACsXHjacvIJdGfkudgnvyzIlAQwN
hgETW9iCW/GRGyAZ3aQW2mcmHAw3rqNv0FxiAo3EQfvhigfwYxmMJ5NzdbVDNTQmJ4HcokvR4Rbj
PGD2gulj2Em9y10DkXvMCSZNgsmA648BH8V2cMaW4mtWX3026ZOpHfWe01Hart4ttLNl9EpVddXm
iA61nO9FnKerCZ/eJuEoTD2Mxh3E01R4OE8NaGadKNb0ehZjsdTblKPqoeMKmrdcf3qBwlGWo+/T
XvdnVpBkcwdn8bBEg+XMylrVPzec5Cguafkcflp0D/qYWiFqMehxRgkEVMjT/1hG6KAhYzGHg+4q
komlUuCWmxKdyZyNMBTRHqDEBurHCxof/CHAV7Y87o6OPplNUNl3TygPjyWDi0Ocwz5evmHHmlY2
mwtptifYS4+N7Ag5zreqmzajZZ/9ov9EjcbhoXG8RK0HBuknAeWiUsKibP0fZ2fW27iSbOu/0ujn
Ji7JZDLJg3vugyxLsmVLnmt4Icqu2pznmb/+funqg1OlMmzsBja2y5KsZE6RkREr1npOo55sY75n
aj61Rgh9Om6RDdy886BNbHOdJ+i/BPH8F8JxEaepd8Ra3sjZ3CF2/FedQnDTUYOL5sz3Anhx0RtQ
NPfTQt4KnFjC9aU2/E+hET7PUbWOTPs+bWZ0UYwjeYt7NXaXiT33RP/jcV05EIgQc1w7uTjzCcGW
dfbgROMd8Uqwf+VToIs1yuwwt+Feeu4ztH5rG7AZ8L/6s5uZ+wT+Fy+fiSDB9bR493AMXLfkDFTq
byEJvutbBMGJSaz12TBQv2ZnDWENlTe7usNRDBrrSy+p98Z/v8AvA5xDtdm50sCjaDEPYdXkKCPz
6SbZVVHVrvUc4Zo/gbC+M8S8tqzlySDZP/XwkE1CHmONo5ZWexUGxUO41He+ij73g3iQU78vVH6V
E2bzlhTTTlkN9qJA7JTy0B2+8U0kvb3dGWdLulDywHFYU4vErj4PuoDO6sO782/0/sPoAcjgkJyj
z6R07ppQavZi/xZU0idHoLlMYBeOMnPTDaCluuGG4q0fdb9LXeO55tgJZUFila1RwInzDWp/3kN3
yYNVuQPtxDP+/NH5kDKVT9RI3pXLfDdXZE2XoOnPCjcBEsDlby9BGuj9xjeUORLU3JYLkMfCe6kh
zctMhGtJQM1AjBq2Um+RSuT0hg0mutcvxkm1H4zbKUNanZ6hwDs1z4hgKCrbEeOM5aGD3jD9oRVL
aMKDrZUfUGTo38TYXemVNgHT7kC78dQUkW5SyqOG5jnM+7WmsXGKcO8U/iqfQVffWf632EjP/fmW
nhcBJ5737d9fzjhIojpcTAgvglx+/vdgkJ0HO4DLmN7xHSgSGMUTlXmaOxuG6I3em1H3yda5w5QQ
wW2Dd8O3psT/+THBepgU33nLgUCsrZLzzBrv6d8CzQBlFg2xOj7mYdf5QUCZBbLBx69mMN79jk8x
LQLsBLs5YcJ4TX9zQaA5LyA3fOax8UUJ5fLcQeZf85hlNX8hVA/D42Hxb0SKJpG967wS1OJOD+4E
EXlgXvGb2fo/VACEqzIghrhRDmwvdIR5MMSRk4r04u04f6/L8n/WBS+4kADxrIUI10HzNfQ6LthQ
angUu32mIRc/7N9PyVcyKa1/ROI0tZ5UhTysh4sOxcTPCaVsIHe/82n9+8+pZ+AjNW/1D9Y5zU2U
JLFi8rlezcUd47mM0JcmD3peaL+hiNB66mXyWY8LH5ywxoK0BT0l53Euh0dmSREXZKQEndNHvi5g
KvSoTCVlqBwlw3zUf84Eh7Vecz9HSu8FZuDnL6xTozrw796t93rWLQpCGu++k/aWVw0C9KL/5vaD
hk3v0u4ol0fdrHSTS1oag9sRKhE+ydfTVR5DLze9CfVr3SNt0xYDy//pfe9+4iMzUAdm3gDlyadG
Ykm9mu75BNmvlDxkUxJZTzfuNN3ToSj0t1Yy6q7H8NCXsN/zarG4F7pzfIE+/WNiuvw1iWLdMTi8
trpZzIZupGltrrqbNLM3Q3dbwfjqI49AKZDet3rYeHMQ8dpFEJZJZeGrxIGymYkvKH8EAJa91Fhl
VlBej5+YfdpgrXXA3B3jmqep+u8tbCAetCXXIr6yfU1biRrxiN4PM82MxnwNkmlnLZZDyiuVHoqJ
PDEPsJRHyI7X6RJAci+3rw8SDjchpSJl/LVN4ksLCxqP92ENcTjuIaWfwcs8boR6UkjQMbgsAgaX
2DZtQ6lPjRR6PerJJl6ZtnpRxEtzPmiqQ/UYY2f0DDKc9IK/ZD3Tf4Kgl/r8AhfHYtEnKH/me+lO
sCCUxFnA7OjmtX3hD+kA/2e0RraJGDnyu00h04vM/z5M10b/yHfqaeBbrPzn3PSk1CDiYPSbr6X7
rZv93QBOVz1FpFb0stHzGXFfTqy7EHA2BUwIeMcwMvK67pLRDBc6QfrvJzCCM1GkoLHRBEQGSs5n
ZQDXSHEPOnwK4Um0nlwQKfobeR+Q09qf473+uLZIsClNuM4cd6xROGv16gX3khZg4e946m4UF73J
zl+I9lI814/iqMADiXpBvgvCrU3hkGAv8Rw9KufSA/eqMSlfDXb/RAhjxWHNXRaKD5agAFfseg9o
Zq+QGI95VorOAdWDgtDkMiQy2AFMSZ8hWV+ycpp9bJP+t/I14nnrNtlRewjrbEK8/LkzD0npIAJN
NJ7tzwTpH3axS4N8607NijXDo+q90eevs+WTGWqn9nXT/9w0+tRh5rFufCqcR9TpvI02e9pw5Ciq
e7gj7NU0JrEKPQrTqfcy7E11BZs0cZ6sR9wLjsWo1i73tE3HKz2STI5e9p44skO0IxRwceefLFC+
Q7aXrNwo888cc28m5IPn+5lrOA/BXtBLCqOBMIDeNWwTfudUy3DMBhQxKwGKTBzprM//ub1Ru6m7
biwkoetD7MCSyap22ptJA7TqA8/DC+MsPmXQSJrchWDS3npaa7FNz2TxTcofaUXBBYQA2D4+q8/v
CSQHxzMSp+vZdXS3bedWqcd2fG5g6KRBswayb77wdCwUtVBnWGw4m1pSV7xWMJ2KiysmbsjInAAc
ZesNgA11O/KnLYphOgQF3XaH2LrzVP/Ce0g5rwIB8DxuEWbemOOC8wR/MzCS0NpxJd11FNQIXnLM
Dgrfe91NnmMhhsUIUwHDX+UcREb5XNaAX1LAEgTGEKwGGX89WRegHomoN9Sb4MTmzXlmh5e+sc07
a+f3Dz+/I7ZqmNbNG3j/rnzNeIq/pde4z4rRJ4TdPenNaJVReq676BhIkvX3+qurPvnm1+5DTZMY
tGg8bxxyc2NhH1hr+nEM+IIwB3SW08MKwDmi6NRm3OuRF60H4jFEdgSchmPdPcW6aDuBaNCwEYlw
LxippOj0uDE9k4chiX5IuyRV5CDo4j1CgLAuRnShMXFjkB4S+BGXoT1UgyIejIZv1Mz71+lkx6CN
ifWhAyywfsQVoQqIbMs8njOFjnhmYeLQgPXaCDuDw+ZTn8Hi6h/n5Brc4Ll2I2VLhWJe7Hq/Q2Zo
46FIlLUoDeBppf0tvPF7vkfbBL57InPXtzhCLD5+pQ02l6VayG7JjzGtWU0BRfuD92aWCKXXPJqD
l8NDteau8i8D40vrfcKzwPr4pU3VzSMqKK92uSMAgYnTDpxewGnwFfGtFUcTndWKKHn6rC2a9Z2n
9GtyZBdhxhalRg5/3V1gU+aYYLsB99ZrtHP1QU0l0iqsnn2JbbC/6Xtim0XkxO+x2LxNmQFFJqAb
3Wcdh/j3sKIVshsaze0Lww8ujn/UJk9SqEK06OtS6mOBv2iybpvhh8D3BucNgb7XgpOF0sHkkn7Z
djxeKsIXMcpNI/w5StzGEwlAic0YCaGgHjSw35gDWtBNw7LlH6WL/iC7gGUxsGEYJ719mjmmyq6/
1YdUIUDHAxyTDA/jX8HRx8LTx5o2eQy1ntaBB6hM2Hm3oYHmAzIw0F75AxxhTQKJznStl8tcUDIK
zmRVAlqb2uWG0R1zAJP9jlpV7faZMHQ6jG1k5uex3WxSF878qum+DuaGh1x421ePFICfU84CvlPA
lE7KG6CKNheoLDwsTn9RWuVx6cG96gvIGF4iD6YvUz+9OQCTyCW0Z1EIN5h6ktwIaJge4WEynYKa
qrD7NE0AK0BIMFQCT8JzyVtk8VYvazDIyKRc6TFoQHfgZDIGluet5o5QB/3ocJ30MIuZQuoOl4x7
FAuK79fkAPpEjCkgaV4NIJSsFmz3Xl9fs4q1/xHfjpxRNeRu+BTcMGpSPZNnoS6QEkzu7mG01SaL
1cSw8RDOhPLAAOS1Stt9hzg7q0V3WjsAkPrCtkcAClQtfzPBTKFfxoENpnbFmuSzyij2CFZTsbxn
qbHk9RVHABNmiTSRfa4oMQLBF0O1wJlswkXGn/N3TAcriN3Vkuv0oHh4jaxh6/RMWPaXMHbO2dQ6
QKDLZuCQIXUFnbi4YJRxVSJ1p/eG9snkbQh3hDW1FF6jqvZqlXULxm3TTY8mhaGKWxHd5UW9CWN8
H/10uEmvc8ZCZZx5X4RPmpAUM4kKAEoZ6tyiEKOdLioSUmalCTk4wtKvLVJVS/9k219Ep29k2n/U
o85C0X40Nxj58+7C12pXAe/2dZY6UILLrgBLw5NgndlQlzSL6vhOTt3GiinBweWrp9fJsbmoAKTC
Ncjci8AqKW2t93BkP3dzt55Fu59GyMb0IRrbUL+IyHtpl4ryb09X4xHFq5MZhUz4oYgMJHV92Q0p
RE9ZR/q+8eERScZd55d7s3aexiR5qDrxl7eMn8KOqlQ9KxUaFTqIzo3vKoW46PXkjDyIpNmMPvFe
8MVo06v+r7AVV2SZWyaPk8yzTFKsFKHDa4oHZu+duTjvggj3anwgGk3Rn6IMPBXVnjtjtrKxQF0z
byvKXMHx11r0BDXaiIKlVOvDrg0zfbAGe5dVzj1R5WMxkPkPhi+kcS6a3ujOXm9QFJ6WUfM4ViXX
xmmDMNYNhMuEzeHShS/7EySuuC3NhciafW7wFCCALvT20KvDVOauT4K960zElQkT6yOzHB9mHPre
udeOIfdtQFjqphdki4w0pzxBIGXe5Y86FJMPwLi43zRAiknG7lzTIIeBeoCVcOEArHk3mIsu6T2H
k/1YyGo488f6MzyztxV6f76+MTdcufOQ4bHUjZ4AwN1EN1t77ZbRZcsqGf32yiDlRik9VTmIurpz
sFIiueLYXplZ8rVzYIctxou2gHgdbAim0EbKIsmxQSzpoR0VGer4TDs08M3dTcqFi8W9sXSShpqy
PAi/NFpaFjpjXc4ScxEYAKBDKznP2XdUjVCrqT7DQUrVp6qeRsN9aUoqN0ip3C6t9+BP7lavNf34
VkH9/uuRPIcvMf7nbIJs5/z5CxIJqu/cdcDJXDRQ4YDR8YHsyz78BP76UfuvZQ0ukCK+pG5aOHvd
fY9sA/jfK8egqlF6CcQ5MM9MxWO8WA+lP990OnXh+9RPaKDZQFlQOPQ3iG+Rc2gdMPUBBB6VR4Ft
S/oumgeO/YkiwezchMcG7SAkrQZxtRCTXtUZqhLmEF0jazfdkNPot7Ur7/WVdNGSyiIlaZwvtdaU
3UDNAIVKyrU6P0oR3vS6iA67KbGjXeZtK1gtuE2FD4iUcEcRbFK3XrZyiqqzimDGGMlPyo9fFHHd
c9yZM89rtgVBMivtngMjzAlO2queaqIY5XEhLGzpEq6nmR1H0BVUGDamxXcwkuCRkpaveQsLUjpb
m9d7G7yOxTBtlD1s9Ok1duM+x7H2Hah7zWq4KVHM2wWLCU1jEe08tewWkX91gojZt0dAamNHqRdJ
mG2R9966FuQ4VUtAIWsCuIvFlwH4McCo3bRAUJB0zuXcIPMSTt9Cy6e62DegyI5rdGNFdQsp/3c5
dF9K9vAwpHuAtjt8KSJAWKS6P8LQAoYFOWo3zA528g2SncuOc6R15Y0+FT2zJYYQPuhEuWUQda2G
ywIOv9Vk+ld+gHtJXWYbwsgA6jnWyp3wc61CFXII5+ctoagK2xd07V7bAoWdbiAq0dGDGuRjYhuP
Xp/+ZVFI5ULGgbTcMYKFbczJ6XjVRaTUOUoNm8gz/4oJV+aWD89RdhmEcFaY6msq5rvMaL8GyUxY
33wGlEJUDoGfakIiNNh3IIaAB/ylV0iatg/C7I5Z4dyKggLKaroij380W6j9bSIvACtTI9+7FAd6
dryL0pDLiLc1lf1kc6pkmuRVwqpLSTSECjecRYtZb0eyZgJJ7wjo6xnJ3oPTFD8mScWARWVVDa0U
ynXnxutdtL+cWu+iwn/Wy9WkVgXBzP3oq51ifU5l8XpeAoM9jkty27fk3FyI8HE+ioYa7pqVpcB9
LfgXXZFAhtzt9BcmVfjSDkhyReF1ooG0fqXBZ3CvGHoM4Yqvxjk4m0eT7Jv1yezxaDLKYgTLv2WH
eflwlcfLhqvghV7bdmJfxZm8Szz1UPA6Ka1rHYGqsWRuFWE2opcirj9PXrWNZLwhQbXVziJXKuNs
dojyEXzxrQXK5oZz3ribKKZQknRvBUu0n8PEPgElaLd6EasMiUVX3IRjeQXUZJ8Bvl8RGQd3JNQt
IEaQ3Fw/Y48i07A2j3pa2sRfG9LcyFBsB1ABI9x5i1l+siHhcgS0ux3h9ybYoAJAsREo06w+F8H0
mq2M8mUbNe2FnjO9uCdO9swdH4cxPFPsxdIBCT4Ue4XFS0Dyai/cY3bQEDzv2fxtb+jCr1XejBcT
illRYV++DoyTbrWDYdXeC7wmayOJvmrbYoOdzlPrnDKvteUuF2kkr3z0IBNWhZeKS6LzXyJMNzAU
l0CO3HRddhOnEaSP/bWt5L5wqQGT0fVI4dhs5HAiQwbMKsAb99zxAXkn4s7Fxgbe1VMfGsDYwxa4
UILku6zWiiNQv6c9334RB8GFzPRa7LEuBGsu0VBjj6bBD91Rcwz3sDxcj6q7d8P4qmzRt+SOyxmq
1lU8P+hIpo/o6BCWWzdyruYWEV7dFVkRzpEJwY7i0q2W5yLwD3EYXWRzeIOC5Wrw7Ysq4vRbuieR
+mjiBju945uZO4cJ9TDgEBKm5IDdyyHCXZlSCEB0eBmGgXCFA7FHKOlSULSRmg4UR/yShPnGFxMH
p73Wz2DGNXlShKCsFGapYdtABgEi5EsDYXxS1FsLSPDUi2+IIzzmLZqDS/gjG4xjOAN5a53oE4oD
Oxgk7jtYOW3Xy7kyDcdsCD+ngF2GJn2Af/4Se7FLPIcyG4TG0BqYluKBOuxrS8mLksSQtp5VkD3n
Iv4sc3lVVfNlQnHKyAGpY1WupvGKuZXWS0OGEJ6KihVS6ixkvyfZDgbVXwPIvekXhL8ae5uJokK9
Sp07FXQieo3q48kO+xtrApWBMfcTMryYrBioZpRX166mxa4QSWp5U7HISxG/jAhaQLy5hhYf9ul6
D6cWhR5k6tHYUjWl4vAtQigDVKn5oXMhEa77FE/bJdfwi+lq7Ed9oY+AwXsZbJrteJlxILeBcdRm
FO4BYqCNfOqa4EbPQk+0rRn8bYgsyutECnaiQ8UaYJ47JcmClMq+HEb/MofcoengioPlL8ZKF0je
a8tfqQA8DYGoTERXbWa+JExWGamtbZE7hu0h98RjGUWfEwKHoaMGnKbokmK/nZDji1uoO9MakN+e
9pnX7AWm1uH8ielXmIt9CxGQ7QDTwbZP0r6jIF2eR1lwkSIwQKosOOhYaNTZ1O0XlxHmK3Taoz4d
ZIGqvGPx/jcINh9dFW3/1c5jrnpOzPu48rHOywWl1rBrzGf/ipLMTimYWe7ruSKv+j0i///Pf/yf
//d/X6b/Cn+UNyWbpCz+UfSUPcRF1/73P91//gOvUL968f2//6k8R0mbe4bwLVMIUyif91++3cVF
yIetf0GykcQTlSs3TCRaOVllyEPj9jMPYWNypFWe/b0GpSltJH5931Om6UlbnjRYmuHs21FMOZR7
s1Rk4UPff6g7d+8a8vb9tizrpHe6McfzpSuV6brAFH9vDPG+fhxmgNOypkBnse7bGhHFxA2evbzi
ImSQyxwTPDG4QmIiVKKPqg8GWPfn1wHWjyCBYftK+CAPbP2IvwxwRNrfaHsrIn1v7Yxsvu9R3kRa
1f9gXHVX/mzHsYUQ9NT2xe/tLB748LKvIvCIeX81KZFeFwHqZ149Il4/IQwgKlNXiVtN99DOUb7+
YKzf6KgLVZCwYJ5UpuOcdDTxxNJYC5KpnumRKb9eugMlEWcwu0IzToBlcM64IRKR1KQycfyITDbQ
ifjvD7drOlL5nmsrhvxkGIZ48kOfIToE41GneJpj1HzQhDjdM0ypko4Slm/5YGnMkyVcNbA9pI4s
QXKxZLIag6fWIyHXLvu2VNVaquPEvQaEE6mI6nyMO8qRn/3GwKKDsuPEqBACguFGbHXpdh8d025X
eF+66aLFTQQwzWPnFfdf0ss+Fc9ZfwY2dyXte99NYIhzoAhzP+iV+mP9uMKSjmdDNueaSun3f1mn
rpdAdhh62W1lk/yHnnNFMd5DEcGwNFXzHVeYiw8WjPlGi66vFEpPrg3E6mTBBFHnOtUQNoe+x+Hv
I5zVoBnuCUFyd22hkla9ePRKuNNDzyBcSsX1+0/w54p10c+WYC1soXCITtaK9JWZe7ZD+rcEQB6K
7pM7zt+GRTofjK1lv9HVX1tyfh9cCwl0cCjRdDCiZNqBCJ1QxFLejZUF0WMzUlU/L6Xa2Ms2I6d0
WwMKPUMJbd6NcZ1fvd/rP1cvvXbtV5PvOtI7Wb3R1M/z4FX1YVDblIJC1T9OCbqpgKQ+6vZbawqu
EQuPx1eWFCcDnFppa8F8OR3GCWYaxwCLdx+F+c6pjDUdpkiyWVX+IUMsz4F/xaWCucyPKrp1FLc0
KnnKZvjATL015z7MjeABLM91Tx8JDaJ6KZCLOCwkzRAwxhQN0GX4ZGL+/jD7JlTUmH5bmqdGwuvd
KU3ioia5Y+2SIt7BBgcParp2JdfR/6Aty7GUpyzHtE7bco1mhv5/bg9WWau7KETA1avLeQ9UMTmY
KRUJ77dn6fX6+2HjOr6wbA40djCew+/rOZdJZcy+aA8p9Ic39SCacxQSxXr0qamoixrFCDdpKKiY
rW1dIzZcZdawBo6VUY4+IeBrxz5BZ684f//B3nguvAvBhnZdBSfuiREz46DqKl2+FlYzNR1gFS+C
QYab91vx/uy9S4m7Y0nLZyM5J15FmE9WBLEnakMyxr8GebuKS0jskE8GT03uKMsCYpZSfTDNb2yn
X9uV2qD+YqJNhYQgF8f5sDhcp4OXES0takvKpN1Y7ken3Bu+k/tbaydzXPlJFi5uMR8yl/pE6ZDC
9OJrFZjATC1ZLqiVxdZTVZfyCIFAs5tt5crVOFDH/veHW1rStkyfclP31GAFMARbmcyWA8Xr2ZZS
P+dJdVZxpNAY1mHoc6/N2hjWrFN5eL/lP30qgt6eBYzYcU3pOfbvAw5e1vLIW48H1PQ+kSIIoQXM
uPFlQ6PxCA1Fq4i5vN/mGwbK1R4McF3bs3Edf2+zd03XyuN0OXBbJ3A2e2deWB78CSjj32/Ip1MM
rWCrnDaEmqGgumeZDwVyxnDkznG5qmFNeb+VN3akMjleBeoXOBjOyWnjUoBOkUUxHcIE5oHZ/LII
Y/d+E2+MGKe38jliTN3UyaZvrAgt49zuD8ngR4SxY6nP1fa2zNXL+y291Rk0WC2lzZ7Dsvt9blja
arJ7YAmiRVIvMyiLKpEV/vJ+K28c0EpgWtl9ONSWe9JKXsGsY0R+fxiWKj/33ZdMUtQwGrUGCbzf
1FsdEvQINUBcPg7p3zvUyFnZQKnBWRjwVcJzd86FLP1gCbxhLik3IzLFkvaFaZ70J0mq2jAJmB0S
KO59x9OSJU1HCrkEO4soVSeafuNNxQd+zpt9k1w1uWQ62pL93reuipfOa+r2AC5kuLQTaElbAzHW
90fwrclyuAXAnMNpIE8nS0SFawDfHg9w5BH/7uBNteGe2DWNCRUbKJD3m7PeGkx9ofSUbbmOp07M
g1gG5cCaCKCnt8fvPaIsL20zlxuLQAHYi84mDRU43yRCIWdFKYHkpqYE6Ueec0OFYfGlQx3jc7Is
AIKtBXaEzMspNuBSXq3aScJE8v4Dn4yPnm/herg/HJc+y+zkeY0m62sLNbp7sLVdXr1k45OYNMlF
/sHetE6uE7ol12aZcffDGlAv//t8S/AIaTN07n0z+qsZ4mrQhn2xKQW0S4gwINExOEcrvn2/f2+t
MhaZi1UgeMJt5vdWbZ/w9jg1/YFq4B109806LuZ4/X4jb1k4idHBj7YdU5xu0ypxIrusw+7Qhc1t
H3bH1rhz8uHuP2jFY7psghUeh/XvXRGlDb9gh+yYzthwU82KpzT8wLa92RPWrnAgTZDOaU/sfoy6
Pgzbg9D7UXIVoY6QErWA/OYHh/fJyvOk6WI/TboCzbeHwf69O1DfogQxs//bzkK1aZRfszA8tnbJ
iRp79tn7g/fWOnBtS2IKPIJp3omRG2yblFqxoEfvx1AYdDIof1gDGIP3m3mjU55lYUYpibGld2pL
y8zsOnb/eDA4WFdZcAk2IjRhhfxPjgZa8oEAuL6JwTlZ2IFLWqoYxXDIi6dsJmL1HyyFV9eKaxjl
Su5pvKiPyfmBGegPkWg+6YuYMqsn21MfeAdvjhibh0JK0+a6e9IPJqyJSWR1B0IKAYdOrcVL2h9L
SabAIqD79+fnV4/xZBnU4WjKZvLGQyfL4DKCqcnwV33cQaoE0fDN+41Zb/WNHhG6tQRhqFPPmDTX
BHwAEJ8XFvDMK1AYgd+Xt0uXjBeWT1Fu5P+oLXLaHIVyHQEouE6rpXlG/TzeGFrRHPpwcV5Y3Fqi
uE8+v/+Abz2fErjQaASBljrdFBPioAPY//Yw1BKkIwzX5MPWfgNvbxRv329Lz+PvV1LygJyLxB9h
4ZDK/n27J4UKvK7luqJRVyZcnkGIvgh1nbjakNQMH3gXfxoymmP9gvcifi5fz+lf7mIit42iDojw
DeEAdacKq0vfRKQlssOP/NvTkw1L9ltb9oklm+a27ZzGmBDQjh+tqOxWqRTQRE43FsL0CTx1oAOQ
AFbWPp6ND06F10V0MrAuN31Ob4V7457G0Oc4nEig5/mtO0CINIzlveXGNll72cA/ZBUrQjz5qgcu
APMnJWtLZ60pf98T1buy3eLQ6HtMYydHgEJbAzUbKC3r70MXlxRkGrswlu0q8MvijPTYMeuq8jyC
7xzIXjqujFId4bL+0lsTKL8+vytauRVy+AEh5oxUh/clB4yiCvUULy03UOOsU8EV9GegYZYnN8uJ
ttdPpqGDS1EIX5C7RjgKfLthfB5qKtWL8kHNnYlKXAcDTdZdNCEuk0yNz8I19g5VvQCBHs2+OwQU
7mfUhZ8NaoI2LL82xvIa6fBH10TDN3O5IVOAHwXtg8vicyIycIW59zxA0dLNLvGM0BWvwvAsU+Qd
w+w2Q5WSxMtj1JmU4LQ/urS6npWxtyZn//7W+HOt+grPAdYK6dl42ifrJ5VZYHS21DpSK2LijOuH
MXH7z62O7yMlGR1T2O4fx0UuIQyCWb6/1tA8BcPGzC60Yas0qVIK5+haR/3zdDnjyGamywsOrmgE
8lZRve53G8ebLpMuuYi5XpfxtkoOw0wagTS0HcTrphU7s6wf0XrZvD82bzjUnD1cTPmPa7463Vyy
7+ICxokMwMBwM4fdrgpmAMtIx4boBXjdeTwOZyVkC3DUh3+lFTH6Xj4ElOlWTXTrNhQWLj0A0kLE
28yNPvBq/3Qr9NM5HsuD+PQfkb20BpnFAT3DfZiuVZzfkFi7f38E/py535vQ7/9iyarFidpWIJzR
ewchqU79iq8sx8v3W3mrI9I2FXE5m4D/qePSCiKsRAOngz8jaNCjBSc+mMk/VzlJC2GSSZD4E3/6
/1PUIK1hDweHFJ85POt4xkwW4f1+vGGMfQoRSXGRNFXYff0YvwzXUAKDE3g0N1J812AKJ9vWyQFg
DNDFmgTi89gZ5wP1du+3q/fo71b492ZPZski3x6UTmfdQEEMNJAzvbuO7ASCPHNKr5dg6IHd9eIz
cmn2jQiGD3e4I/58Ak5w+GZdXA4PyZbfO5511FS6hCWuHfAwlfUjTNKV1i9o3G+i/KoI5Zehf1aG
yM3n9Vo64abHv2Cb++Bh+EFJ8O1MkqxQBlcxNAqgj52gA2K3p+A0oBK9SSY0yWDcESlosJYKH3RK
SfvzwyyaXWzEG3zsF6/xzgcYcUf5zVyAJc63XVl+I3G/KsCJvz/s7smtEnNG4IJVK159C0/odf3L
dAeL1Y8qTKdrO4fgdw4EBnru4g1Ee8bN3GjVA20oZii+YD1Ap3RbZn14GD1PXFoJQEicv3kbwBsC
DozKsYsRwmBoZBsAI60L48xZPlTiDgEI6me87l4VBtIk4MBTirEC48FAq3yN4t70Qulz8FkUXfGc
JQBvgoKGVm6kjAe4yxaY6LP+UFsR3H5QSeHrwY8Sd4SHLeLsHD+kX2GOH54NpyLZ44zZ5cz1a62m
lPxabnhwrRRwwdtja93Zgz8cJxHVj7Jb2kue0zkKQw3rOYjBLfVFtwm6DrfO94bdYLEyYIJyRtgx
ENEA/Fw/vD8LlnpjGvA8PN+RmENhnd5NJw4f2Kxbee23fnjWTta2GvIflOacQex0Zzf+rdUDT51K
eyvi9hGunu9uA5mvDJrdECMo2MJNHnvGOnFd/8wdhs+J5Itqo+nXuRouTTU3KKBUSBQN8NUOGmAM
CeSKQOx1VpnH0pnuzDmHIXhq/VXmtF9zG8Z0NZDrxonYDtHCVJsMt59pQqcwRm1AVmjAgsyFqCCA
vKNeW2P6V5GR87br+as/LNamScUExQ7ImAhneesIIzmzGw7pqlPheT2Z4JLc6tz0qOdyqVYzhtsR
nhUgXwLKsBpSWC/sFHg8i+h4f92M1NZb8jJTSBkFmXXhzDboGN8B5gpUE/a28EEN6XcjA/E4OHfC
Wy7nYFoHsTyXqnkMqeS46NoBomBoOM7UiP4fj7iBh+zYpO3XIm4IE2XpQ2u20NiZyaKdJk0mnsBc
uPjbNi4vqsI9eMhUBzalYnJGroenbuxR4/lBwy3tsm0M/2JykCJwjW8gom7HrnhRNeJgtXNdGMO3
bIb6fRTetektAcWmJfqh3jHLqhuvVofBWD6bmvNrzNN7FUw3NcTy06woaBYgyxH1iOuHgLJF6WV3
pVygGyiuTJlte5oMvZASMZdKNzM5l4W3cRHtHKDLEmN8L8P5xQ/kxRJ7F46yMET+Y2Is1DxYfrz1
wnRZDQIx0LLaaTZfz5221LWc55B9V5nbUd6PmIuZgHgOqqvOSL+Mirw9C6xfB4kHMpn4FIVg3YKP
M4M2HA0kEEm+Vr4PMN0pr1HLORMx3Hrvb6A3Tg9OREALnmMCXDiNhbDUzThU/ngNfa5HYhkt9itV
umcz/HiDgSDd4n8ZRfaB8XzrrCSobJOSA45BFvjkNuwEfkjxYzpeZz2kU1Yo84u5D4szuFSoVLXg
XbKKIuD6mU37yW4gJKjb8gO34M+AKdc0pPH0gU0k49RyRElKrRWFANcNTHO37dxE15EU8VPZNcPV
sDTyyvDGEorwpXh6f9D1kXxyZJNdIUqjcHmIQZ+43Y3bwPMSd9M1LoIO00TwiKw/PJf/vPdyQP1v
K6dJQcU1YkISb7zuVXnLP26Lvr13AiTShbd1/fGDK/1JcyR9heMQt/OkS0RXnLo/udXEVGJG4x1k
ds+WoPR59I+BIT6HBKEyStHeH8MTp043R+bNoR3Chb796pT8cvw6C0QRMhqDOxCbzxF026w2SPiC
D7yrk6l6bYZYF2kdoZFip2FJp5o6w7AB6tnozSkRoYyw6TssjIaRvt+jUywIbYFI86CNIayGqK3U
I/xLl1BBciI4Sar7Ds6ssv//pJ3XkuNGsoafCBHw5pam2WxHsHuc5gYxI2ngvcfTn69ae842QQQR
ozMXO4pVhIpVqMrKyvyNYElJ6l8CJ54qb4J6FSJoLQQvfKXch0z59viz88DwlF2phsoAbngNzt87
SAcDisjC5E2TOzoxXJIY1RrOo1P4xAJLUvBtk6UdcjarcBD18kCIofmjGcQfKsxXFT/HHNsB1Yzs
TTOPpjxB4zt2hYk985dyFBkiN7rtHCEmHeBm7G5Pe/b+YGyTKCDTqlF4Sjnz7LUrnNqrLMl/A/Tn
Wj7ZTmWvlOOu96oYguhKqFt4SebNIOWT4flvEVSDqf6Cs2NoWd9vz2MeU/+ZiMARauAZWcz59smk
UM/1yHvljhTqVlbAlakjLtvrvQHKZijB/CG64DhPk9l8iuT89fYvuN5A1Llpsr9XU83rsIYnJqp0
BnIu6d9x9oVvaXT1rhqPYXwaTXulznYdb0wKT2R+tFgooM37K2NRUzOpx+QtK+A5oF+cmKg1yexP
3H5s9Xh7btr1FrVoiZPtMwMx3ixmGwXQ9LLw0ldVcrqvqo/2ZBGN2p+abAQH9FCF/ZcKK6UDDj0V
YfU2DBAP9cgPHkiubTAg0XTM6FXd9SXqznVlIVMfZcMekGv12iVWBhkoooBkFljsOll8NCR4EWjZ
auikq/qrk+rmXSXZ5tEeDG3b1lTScIZGxEPKKDX0vK9Ot+d8tW1VGUCYQvPXAQysm7MN1ZtWr0xo
lZ3tmEJdkxtPLZhaDGWMv/7FQCwqzTmFesYcpWQF2TRaddW+Jl48UDCkglflML9RNl3DNlwHWUoN
cD/oNDEpne7jZZAt/NTqEwxy0eBTnsraeZJxYZx0528fSc1GCC752V1f6XsufyhxA+9PO1xpQM2S
Lk6qRSgFJ4TomrguZ5UCjLDyxlaV/BXPm2+BM26yUPnc4+LOCe2MEDUj73VI13DAV1cZOqyAIHi4
qnTdr8ogFgp+iVf28hlAzVMt2V8LA/8VzYY/4Kfmz9uf9CoWMBjFfcsEPgKWfI7uMPparjCl0l7L
pPisCanAKnbVNvlWZvpnpNm+Fv20MuTC/AwgbvTZQDFeA/giKcgwdrX4sga8mDRMzQP0WmdfJb2J
x0PorSSxVwGIxgrNa/7IlE9pL1/upBF6SoFMsiLeXcoms1E0iu77KnwQ0j/2ykN34SzaNt+PTgbh
1ZkfkRznnjGUtfbV7NDGM8rROabcxPBr4Yrd/nTX81LZkjK4HPAR8lV7NNciyaOcQbMoqbDTmnDb
jDWhapB0OgKsTf1d1kNoobdHvf56YlSRi9tMEtumy9VUtFwOC1Otz4rZV9A2vnLty0jhCpWRfzES
XT+RfpNDzntPtok8glIN6HlikDS16acCo1pKRzs5aVcu/quDDlhHNBj/dyiRe3zI6CI9xHkKmyq3
wfQDhx2RuQkWu0nyKFTCqv6ngTz57fmps5KIIyBCllhMaITIjM+JFB7wrbIu7ebs1/43qyn/NlAI
C34Zn40w2wvusTMq0X7Asl78JCHZNiLXGIbJLqHcFpJgKpYHP7cdaEx4SfCXUgPUvP0j5yDCqx8p
9sOHpcF0AWugwUrPmOxYT1pCyUrXs+SYF4kMjzIvnmo9wbgK8N5+gJe5GSJ8ZCv0nXa3f8n1ybpc
rdmFIFk1tQ/S7nNvcYrj9uChuirhkXx7mHk74Z8J2zaAQVGpkucI1EjOhiFQ4Sk1LX0DLqdih1vE
uJXDiAtnILWXsFdFRwe06K98lEJ/E8Ng7rZsFmSvomL4ZCpadjB1yTwlfoeohkLhNEv16bkpsyxZ
2UbX68IrjscIR0TVSZhmT/QM1mfFA15FdA1vP7s3/uCe/q6o3dp+XTokvHpoDlHAE5fG5U7w+xr1
l9EAljeiSYvBIPgczogB2V1IR4BfQOnh9se4vp1UC4Qyzxww6PpVT0qlmhvnQVmcbR21MgyCpAkx
lRfVDx8wJkYB5vZw10up8iQWUCdawpY5P5CTLwem1vfNmfKdYqAjzOvq9fYQioiPH2oKYntxzwpy
i05SDAXlchUtaSyrUq5lN0aWRUKkz2s/w9uDNo4/vQz30RwfwAps/fBP0zkmZQcnMF451CKcXf4G
ut7MEMMk0fuep+TDqKqprNqpW6Ge7cTjeargJd+e6PWnYwxHfwePsZ5z2FiCeFPfAZ87t1PvfeqS
ydmCTEKcTlNLaVfIgbqBDa6+4j03rUTz64vxcuhZyPJD8D02JK0zlor2TsKGZ0MDznscsqR7UqGq
bPjM/sptfL2mOi1Iag9w8AByyLN7EYpyWg1RZp6jsvmlpN4PJNRur+j1+YOvBONOpMUa9U2x4h8i
cRmpKtTbuD53I/1q2XyXhrQpTqv3gSKJOypAYO/2mNezuhhTVS/HbH1PlapC8s92j5dyZvjfC6jw
t8e4PnWXY8xWziyNdJCgSZ4RnH+wjeSlTqJPst2uLN/yVOgSg4DgUXGVTkhYSSl1FqNcipxq0e99
hDz+zUz+O8RstSYkPyaznaqz2ZjfmxIdXzi4drnyTZZOlniD8dYD30U77/Kb5KqCFVVhV2dD7OlQ
v8u71tsWMuIlat2bOyWMx23ROT/+zeT+b9h5mVIeRvZlpwBflOl51SasObKkcTuGwW/SJIiR7AiK
MIbDrQYXROyYDzu905tOaosoPmth/uCZtLtMxXsDergfaH/QeqhXPtzC3lAVDEuoL1Fj5467HLDu
M6/H/yg/61JTHAry7Xu/Lscvt1dwIZfSQOGYVM941ulXhRdZRsOv03rHtbvusUU0CAI2ru9A9Gp0
X0snfgtSpdhCK9gHsvOjRIPs9i8QkW8W+Ll++AlgSGgnzF97eVl3bTY5ltvV2Wuc+V9iNeAW8kcK
hzqI7tujLRxscAIO8Yr3CaDX2arCGqLbGKn5GW09ZC8QQNpEY3jvm1Arf3skjRTHNKBCw+ecV38t
KzCG3JAst1XwIMYb56B4AR27LPvr9kALG0XjMSkrvO4EyHaWhMaSE1PPQexbQmj+vpWd/OjRSP49
uI/Y/5BkBLqWdocCzehyO0aWLFkYKFgufcTk3CuF/lL1oX9segsNvNszuv5IOjB06MYWKJXrYmBo
5GZbOop5jo1Uecx1P8G3vTL3rew1x9tDzUln/8yLMag+kstdlXAHPBToTCqm21Otx706bX4mYAu2
qW2X+0iuMaVzqiDY2XmOxmDZdk8KSt5n1arrY2U5WGsGdGW1ODJ2K79MZF2zgwHDkWsVgBwVF3m2
4oMcoZXk5aarlJr6PaaL+TDJovtpxfUdLIBdhTJJqHTFo+bovmvGKBHQZoxWzufCFU9dX1bRi4BC
dBWHyiZskRBX+3OMFL4/nZHFDb0nE204sK9bxTp2bO/bU7/+/oSjD0OKHf8h1qKqU9EB7DxXcpCw
MoveAasVf8V5bi0cXBe+2dZEdMfkbaVosJYuh5okvEU7mN2uk+cnS5pO1QTwUbjfyWhjE/EOCSak
aeG127bUP9+ep/iCsy9MXUZndPYeD/3Z4JZWdGow+RNWnUJhRC+HfZQintbS2o7Q2W7LrlrZVfr1
A1/jwcRTUrYoBV3VMBVTrapaCQzXqQwLQRB5QOxnGJ8ME1/nQcFN2NZq7IXRW98aaQ/KN+mHBCj9
CALBd3LQlqMWbytVKY55pyEqGXboeMqavi3xPD1GYCn2QFvCIx8Pa/FGQ7O07RBEN7TpT0cP+0e1
LOuDoVQ6qgIBUinyiCRTMFDFLrXGA5ciW08x9RfEwhCx2OuJpex73AQ3sZllnzMCO3BHX976edT9
dpQTfFdqnFR5gTTOW9pNVY4RlqH5WR0D+XMMjfmVDkjxKNlBuvKwu7734K7w2qHWoisGJ/1y53XO
VFWh1yZn8DyfsxynlwjhNaNxDvjwfLu90a6vCMYyqG8iyGHymJzdeoVpJVlaTMlZrscvjRI8p5N/
f3uI6zMrhuD6AU4oytOzN2RtDH2aDlXyKvlh4Kqeb92DLhse/NjKV2L29bFhKEp9glomLtfZUBVg
l7gv7fTsqfW+rp1jpP8KI/tvCqfSWvvtOrFlLOrelBYdk17G7IhmbaHFdZ3HZ3yjjv3Uf1eRr4ma
8qQP2ptK5Seuq9+kpnIlMaboovIcpovy/lz/EP4aLtRRZpavyXBX5y5KHxt9eM7Ge2ihHXKWtz/c
dXxnNIedyK7nBTLPM2lpeLLc8NTJe98INgiPIHs6IXgYjuZ4dEo1RWCxHb+Gnm58s6OiXmloXJ8D
AhKPcTIy8SPmUArVdrCI723DlRV0aHAK/cOsnXupkL8lwlv29mSvdykpnwPV5b2/YM8rxTBR8f3Q
Pe2M5OjbkJfptsFrZysr0evtga73DZeuKv4IGQpa1Jenu7c0r/cmRz97KereZe46wZ8o4rSoVZWl
2zY+viVZLq/c1QuVHIZlLYnwJoDV+XblfFL3RrDNLajITnkHnRpFdLnFi/J7g1kmDu+S8WmQMxQs
w+fW+VGMK2HtOtTAJCN3I7emXMM/XU68cDx8ftXJdiuYAxsn7n+N8Vr3ZKERJwhrvJpNWqpE0Vns
7NFPssKyNNxmyo6NX/5RZvkPfyrPXZY++SUC3rp0P8bqoSuFp0NNMxlRx9/6wvRzVQRpYF9oquCC
zfHvgLq1Lky86aQY9R38F2QvfBxaw705Vc9J1J4itVpp08+Oyn+GRF0Ezh6c5Hm+UOplikNWIJ9G
1UQat/jDpByojOFdF4V/3Z7d2lDi33+IQbqDSXRUZWAUp7h+Cie/eEzQndhKUxTtgCXqK/Wx2bYR
ilEiCgEg4Q1I0Wp2Q9W+EXaTWYYnHRRqlb94pNy3ZzQ7+u+aVKDaaRPTJaZXPNszyDEiaKY04Sn3
7GLTJw3aWZimAmwJVnbG7H76ZySBDgOHo2qE1cu1K+Mo4s1s4RgLaWuP2WdOaUJK7wPdPxamUe58
rV+r4V59L25C0ZPm4qU6TcS5HLOz8sCMsQxzYaUJE9C225A9Ig+a4r2AOfbttVz4WnTraZfyEgTs
M38MdogNe3kRkiah7C0UDL3KWBliFkDfF1GICAgCGi3Z+RB52NR9m+sJAq44fiCkE/6tKBgxIPOs
2veShDzG7TktfbWPA4of9GHHJ5ndVYZkJC7QqZBOglAJxLlRKE2hAHB3e7Clz/VxsNlmzIlPg2In
qUuzzK374ujp4bE3oEvjyvab3Zj5Ur6j0T/MrMZtsrIar3CrqktQvxnLvSy14zP0k7VkYh6Z/zMW
cZ8nqxCome1DewBlbTV14sZmhD2iEiKJ3j9pWvKVbHBj4okttAsLEn5F0ty8rg99LK0s7vKPIJ8Q
2FTqZ/OURkJH2CNYybyJx+a19qDXJHEq7RzzU99BpZayLXBDFKKaX1GIRF88qeXJcby1x9bClhL8
cSBVcEfoUc0WA51wXckcP3X9un/Sk/JV6nSaUrn/p+x0P/HCXAHdXFE3iaIUt0g8kO2R0RGbRR7U
tqY4KyPQEk1ZPnpjZYNK95I7ZPpz7GLU4IfsoU6nTEHzI8iQwAztCd5Y1Y3HHOVd9AqL5oftIPpI
j7D5Q5Hb/vfjPNVugbXXINazNJenLNDlttBVP3Jts6JHr35Ct+7v22fr/c3+4Vkt9iAqQqJsqhqk
Q/M96AM3xJ7Sz89otZu4wnT0h6EiHBpdecQzR5g36UW4RVbxDpsGGa1fjnxf/RSmMCs/Zfbafv8p
1I0pnvGkJD7PpkshCzJe7yWur8fOHnzmN92MzQczArhTTW2GDcQw3EW+wz0rHwJlFT743hqeLwZi
HDwjOHikvbMtgRGpBas0TV1ttOE5lK6PkmUiWfdJZX8CCfPd1FpIGz5cOQlsCPYFlY/JMzZoSOBY
GB62KUKx4XBcWRmx9+e/C/CtSN+QirgSUdRTaipJ5OHnjuPGEFZ7O8HNM8hQkdYPaoW5+dRNf7RD
eAZtgtf0sJoQLFxi9Kd1hqap7vDOuNyKXVZUHRh/y43wAZGQU944jVlsb89zIdBTSyC1QavGQEli
tvwFKQ1U5jRxvahGtxvV8W3lxcUJXGe3jxTDOt8eb17Qet9x4OBIXUhNOV+zATN8o3UKzYkLzfQ+
xXQxBhSWgnwd0HvVfZztvd452nBQ1z/qQoqFSKNsKTDZkOOcl7xDMkRL90NU8YP83m6mb7VZfx8x
oLk9x4XUgONEhVgWnDnaTrMPZw39GKWBTGowfpvwDkdOCVO75p4G8pvWmw8OHlG3h1yK5CSOhBOC
K+oFs3Nc9HqblUHnn1Oz3ytC2lgOXgTmQB1AWaip9Xp7PLH35qcDsChvcuB2xhVi1JbayLQDkhEI
BW82hZswxhrEN+tPcdh/kXwV9EHxJnSkb487bwe9bx8E5qhJiiY82dfl2iK3LhVWZcVup6ZfAFwd
6xTzkBRSixedPOFQgDuKZg+PEDMO4/rVLbbnbOJggC1aiFT+6TfMvm0U1Q6QOCdwpwqfhpHs2s3t
tHoeJ119ywutPHCp4kmhm+WLNvnSQyunJiL+tvwz1uvsILAFa0dqYVujYMl354eBF56/Ni0rjk0J
/xYXz5xtnBk/fVzrHHx0sAM9FUjANw4S7FL3ebDJr5JKoW/QPMStd6Ar+Glq1vSVFva/bgvsMnU2
MMzzXF+ZYjvl2ptcGYe/QN8kxpd2fCiiCjyWhQPeyp5YiJOwJlk4EjrTZPdfbom6TONc1srYFabX
itp+ru1mLfleGoP7mj4ZajSUwmefvUjifPKs3HBTtXwLPOeHl9bhyhle+oxg2oC3AREUcMjLeZjw
eO0slAIajcUhz+LnoZu2yZB/un2EFkIFs+CmRaCIMDzPcIw4yXIlGye365NsU1jZL9/HAsSy2gg6
t/q5QsHxcHvIpQ0hCMoURURvzhSX0IcEv3Icqa16dXJRRcI6UHrWsIeSUKnXsDmppvxnOKyk2Avx
iZbmf0ecPZZQp7ADq8wMt0JZOx66F2UyH3zk+7I4TjEsDB7rMdrLfb9SXVq4TnWyGR4W9E0Qi5zt
E1zhm9yD3+pWhrltHXU3RfFpsNtjAgPr9qIuhULqEKjioJdG/21ehrUb27OCpgxdr8dOQyiLZm1z
yLlKhWa+SJmyEHYg9WAdOxUU6f/FGn8cX5yZD19VRkMgloY6dPNheo4ze5+ihk5CsysaIiPI2gS1
ro2wn7g98aVvS8dLoydPbCGXuBx3tOLKhvYZuqMdPtJj3HMXb4EpPdR5g0luRpG2NB5NxPJvj7u0
i6HxGNDfRStuHmbrNvW9BK9qV1hYWOhY1C1oldC7E4m62Vgnc7JWeCCLU/3vkJpI3z8sMQpYVdfm
eehmAZ4slp1g+J1DAra+CC34VDYfswxZZEv69v+a6hxwp5p5EiseUw0ibrWwPuM/+KhA1hLODY6f
3IfYk94ecmmqoLIpS5mwbCAUXU7VLCRrIk8NXFz87sc2PbZ19CJ2kSXYquT9GfdWHaU/bg+7dGBp
X8NdonpJH2U2rJZg4qHaOM0rBe+soCT/jfpSPvSZmaIqR+dxrfq2FOYBXThkawJZP09CFVRUkhSp
Q7c0zZdpVL9DqXjgClsDVi1l2uBxHbFlKQFflfmA4lZFnATs16H9IRxggsGGrVgpbxoC/ZQ4vkAu
P7WW4pbemi768iT/O/YsNjhViwJy7hObOv9oaOkvDB9/CkeH219vcRjufBWOL2+0+Uu6LNBtGHrW
EierZ33KX4WlRYTQ2u1hlk4+pXzQVcgmEXrE3v1wDJMAPzJFD0M3qauHSpvc0NGdjVdkX8fR4NIc
dvlUr9RKFjcmcnTgK2S6sPNo01MW8QcEo1A7wiGvyeDqqocYNQKSnbWbROX3z5Na0o7/HWt+3OtK
Hv1Y42vJVeMasYJxu32n8YoQnhfCRadt8QuK6x8Iaj54WbCtqnIl4izeZh9/g/iNH9a4zwY9bDTW
eDCjZzVXHtO02U2WhdUkcg8bNBf2wnyuqMe9XStfi1ZdK0MuleWIAf9dhtmmRfphQrk1Dt10srEo
Fl7xoLP5Xx++lqnlR/H/VeZT4cXbf1eL4UlB9KNjw/Uyb9gowMxMVoHNPAHBnZIg2iNVi5U2TFVs
nOtix6DZbtTb8tiVIyCn8Ld1eClNCUAfNW3BdjTnuXTmpIpXowDsRnh8Jg44fdgxu7hfdSxY2t4W
Cj9IQQka97xHrqb+0BQKb5ZEyh7QKjykoEsbC6RppK0VucQDYL69P44121pJFo+BE2ckKhBhQJU8
Z473KBK0LK9fKr/+1bfdnTwk9202PHLDrUSPhSBlkIxSY0UFCGT+LCc0Q8qIlj9xmeIZTf94J8f5
UUujlbRo6QTRiRDmDNSVBZ/78gSZdhkqaWJnZ7/7jEs2/pLCSRLEA7RuntQH4altT2dBsr4dHsW5
mK0vMiW0U3kXkfbOy8gTrWQpLbScN7lNxqsX1baSPG9lfgvvFvF2IKcXQkPUVi6nV2lp34O3i90G
Hwo8VtPHlNyHi+Hg6MUnmpwrCcnCDuUpjbAlLXIhojD7bImkoqaeDNg5BuZXMDnHhh0jhemzI3Xl
ygouzI27khIfCD+Nl/MsC1ErvbfGOvBddDEehLlbmcHcSEdzjz7aJ+oGK5fLvA8vyijveBtBSZGB
Es3ezAkqJVZfy9IZ7FzwPXbG3k0HJy83HkJFb7YU9R5u3hJvFx2NrNrXHNR7nDL7OrWD8bkLhfhN
HLbtyk20sJMcIg/veMABnJjZOtAkBME8NVgqEx5/SmFf3WWBbhxv79eFA3kxymwnDXGXmU3RSCfP
xDTQahXzRfMa+xAlir+C11rIai+GEpvsw63WwYLG7Ff2XT0N7+0Ojn8bfvGQRtm2mf0jRCBpE0/D
Xaimr7fnuJT9XYwscpoPI+dKWqWlrQau4MHhiHpqChkJkn5nS5gj55/7NDpTzbori/Tr7aGXPiKA
VeqCCJSDkpwtrwJnAKcN2T7pZS7f53Jsbb3RiVY+4lK4o38NGQdUJCWT+YMhrKH/49xin6w4cnuv
irZM9y6V6jvVs1+6rIQPMTwMg/EcK+VuyPTfj0dkhBTN6SVqAiV5ucCeDNh28LLBHREDaK3kKUmk
N8syT0E/hLuyWIuySzECtK1BwRUl4SscVDxFsg3EyT41XaHuPb36pFNn3UoYw0141QXVmoDi2oDi
O3/YQZj5ZAg7RiEglng7yYYLEPgly7vHuKnvkMhSV4LgwpYVlQxQjTDlKE/NSRrAC/1axlfO9bRi
i0DSAVdlDNkzW/0+2OY9yeGpNfG1C6u72zv2eqYXA89pGk4oI14gTimuz8LXkO7bwSweIj0SCtq3
x7o+HSbCO7xLTJI9KhizbRMYWib1Seq7cqFqWD7bzZNnmtn290cBSImBA3kcnYhZfPeCIdWz2JZO
eljVqHBhsCijyrX2xa4zK6EwDAuXZ6bMu2gWZOoMVxBT7xGpQjxFjdBey8K73mvv4qb81HrlI15R
O9bj1VD7O9OYPt2e5XUg/zg8seZyh/pAe2svrAIXRP4LGeCT6uATalbGGpbqOowLLjXvP5BUaCrN
K9p939cJMvH2SU3DTV5Q7mGH/OPkXaVf7VBYlt+emrgYLnMqUirEtjgHBpCZebbjYfY8KXkx0GDx
H3INX2XMe9Uqv+sR8bo91NK5A6MGQ5X9yPNn3mhsfTSb9FLtXfx5s3gzOsjT2LE87Cc/bv4eel07
xFKr3Heg3t9wHaBTHZIqrPyKhY8pkHICmoGfz1UOVKL4Bsyxrl0vfaOZselkFPqGbW9/U+tom9tu
F8vbNh6ffB2VPtAhzqmVcVFXVo7O9WNf5NDkmDbICNxPxF74EPb8JlCmJoxq18pt9UVNdf0lGguk
QZo426hoOe6SSQs3RZIXax9iAR9hoi0hkBgCAgbW7HLsNk4TvZt64+SAdD/TDPXwo66HrV6Xm17X
pU2CB82noI2tjZR2yZdQ6iCh5mWjumMEtW3TIBG57bvEONq+3NxFeKLvYn9StrLckrJ5svOX3BjJ
FuvQeJeUY77zZdjWAa+xR/wMgh3l8de8tced2tUQ1i2gKFWQ8sWpGx2Ii86mivkPhW1RfzPHrN2Z
nl+5yjDaP9rcSM62E6TnIh3jbYPMHnlsQ/gJY+ugdGXxjJxhcpePlbrTg7LZZWFs7yxi1VYaVeW1
SNIO0b2i1TcEtmJnBo1+PxpdtjXqUHvOHVD6vZxqL5GPr2th1kiZJaX3vUFef6eaSYjwnvO9blDb
rpH7i5OyZpdIEgp1aSg/opdvPvlKHb2Fk9WfWcrsKYswGeEtgWi2Go3HNu77IxE1ulen8ovS4tOR
+k30xCJ5950UN9saGZ3zYBnFZ5493kOO5v9WbkdM4Se130C1C45Oq+c/pcgqNpOEa0rxLic4JNWB
zKjfRFTrzpXqM5UQ4+nYsLW9rxQpHr64jo9hGcK5VfjephfEb0oQmneoBiRUJVvpfkjbYBs6mb9F
INM72EY7vvno+rQoG+C5PvEf+9w1nryS6iwEIxGEEJaBX2jjIXa5LdUksbxpaK2zF1jJXUI3Z6sZ
kv2nFNjGSwwnay23U6+j37s+DxBcHgJAhi4HRCtItSRPC1wzBRCWdi9BNO30OtgDj+GOztpvhv0j
VULMteBarII/FvIBob0ATlhFAOXqQZu2xjRMoWefCtmJNqaP3mmoJAk0+lHeUbnwDp6e1Pe3A+BC
YkA7GUAY6Hp2zTsR7EPcYTghghpFbmNK9qZF63vrlfnb7UEWgiyD0Dm3edMqNO8vF5YKGm7AkHpc
8OsPais/lXG9yxLty28Po6PWBdIaMiqP/tn309QmGbqgkE41gp5PhRqOx8Yx9X1pKGsU5YVvBW4J
dTOa8giDzAlSKKrwdjOryPVbgZP/NA71c5wbNGcQWV/7RgvLJypk7AqBXKHBd7l8vTL4SZ3gG5sY
BidWC4KN5ATPmTruf38BQa++Uw4o/877zb0VYGU6VuapGqv9MHQnKTWdTd0Yf94eZ6EQQJ7Nlcvn
Att8VUHPgtHySGoiF7Ovu9ITyvTDfTXUuyl2DkrytQKH4xH/HofukxPVD47hrdx675thlurwEyBm
gwJbkOlUGrUiteInjDW6+pnaYRNZoDkaE5I3FdWzbYRzLl5JKvLkETJSnqVn8B2r+kuve+UOMum0
L6OsQwHaKB6qlK9ih76O6YOHNUTJy9srR3/XZIW91QPD3PBizA+DqvQvWR9gzVoLo3ZsFA5SCCUs
U6xypd6ysG/eCXR0KWQxzdm+aWEDlZk5Bm7U5sU2DsYDfvFPcuqPK1nUwmn4ONC7ovCHICIlQaH5
XBpuF6kvSZI8B5P05Dv+c2AH00YxozWC4lLUEtTA/8zMml0NYVMqcidAC1VTPgZ5d9ZzbRWlKJZn
tkMMsANkqMhv0OYRy/thVqYRZw4JaeCyOd2qva+x2xZ/0e8df8iJ/KSZQArurSHc9+0+FCUA6XtC
85u/lOZLMXzXjd/uzIq8HAkZICc0LecPLD30407zbN+teX7k2pjtdAcH12FMjomDw7zRHLqIdluR
JSvnZeEyRgpF4aVMqZBqgNgCHxZD7f2uDSc6lgP6yLuc9d7aXURVmVt56KRqJR1e+MAMh8iZDi1J
oHYvhwM65MWBLNERiFLvKBdJ9hRW6RqGZ+GAMAqEOZmuA9D92TbykrpxtFgNXTUfXyfkmNN4fAuV
tcRibRiRd3xYOwm8dZsOReSavdOam7INijdH6SK3LrPi++3QurBwNHFAQKFfwFtifgdKdBKD0igD
d+ymZiM78bMOen93e5Clk8ENS8YAJo7iz+xkOJVp46xB585K8+gcF4rQnpdDivAOYh1A2neWOg4k
EkMPE9EvVoY3lyb5MTOcLSgPJbPXCc+uUVr5UzpGKLsPMfL2PRrpEGr1fTei3tSWqv/Mm284lhNe
cXpaQsuuu+nOkjSCNZ6Fm1q1k+3Q8hpBsUjFFVitUnUbJ327y1PfPMDxzl5iM2kPSdKHz5Jkt5AR
arnYFEpR3HWFMz7VSgnisUz1TeTHCOqHUrE3W3l4MbuhOpi+Mr6pWSiDlcHuxOns8bEi5Qo3nKRo
m9U5BRLOnPatNvLyT7TeezSbkqnaGjIevepQp4eqmhAatbON3U4bE1HbZ5U0/h7pg+YgtbH63Jqt
9rlSxxfst84xyOrDO1CwN4qnqR/3RpX34SbQm3RvdT0S1Eg2vt7eEguFUUITjifvhvOinXi5yaM4
z/3UaYmWlr7z+3Lf1t7fkKYfVYXXPIHJF97caVxurUD+q9Kz3+53URUlUthA2cgA58WStJty2aoD
k1e6+iMYOnMvB6xfp2vJ3e2pLt12wHFg8tHNEGWoy5nmVq85ft5RyNfLX5aF6Xg73INTDz3ttBrx
F+IuxV54WfgekSxdIaUzpQwRZjZOESivDSU7uJld9s1J8p+tAzTm9tSWDhb1c9gZQgZano/me5FS
WF2KGprdVvsoUtSdVcn2ygIupX8Xj47Ze8CvwEyWgxO6ZtK/TXKBxmuJqXH5h5LEzqYzrJdAyRCo
N++Q393YanQAkn6yR/W3+ySi7gQNlRmDVpnrpDnGmPS15YVu2XqiFesmzS7tu4e+9HdKYv2ydByy
Y+zZb6/yQvgk7cXpgj4f2IX5tROmVuFFU5u48Iuf6JMBYU6DYiPp4V2bSucgUJ91LXqZ4nx/e+Dr
i4jnJbxMQcED7DTnXeiQmqO8gj0W9uOuU37gAnVHRnN7kOvZMQh0YvBv/2iVXB4PVHMruUvLwdVQ
j3mEizk8jGqb/kziJtw5gYwgop+Y3qNlRf6+D7poJRAsjC8M15GQoKpF5iv+/YfbVqUKBJ2m7926
G/+oRH0kKIf7HP0jJeoOvG6c+zGUniZCyUrSsrC8PAdBwwv+BBbKs8BQ+XrXtl01uHqM8xMUw2K8
j7S1M3odEQCgQ7FFkYFXIX9dzo9udZY4Xdi7mq/9bSr+XW0nzbb1KwNnbGNNgG5xNJZCSBbT8Zo/
CUdqp3D5/d4NkbxvORtJIUH9q4yHoFnLXRbWj6ILeDjnnag1HyvNrbQfY7Nz60BGDwNkCvm2qW2m
fMhXUojrGI6BEe07EJVg4q6ItUVH01XzJ9/Ft/xbAarRAe/n0W4f8mHfBN7KnlwA+aDEjAAY9R1R
a53fGVMzGbo3Kp4o5U9vRoWNSPdHaerRKS/K/lCZUbKrEwU1Q2DLL2jRJjh5yBT+MFJcmfoC90n8
Flj+NE+QUZ33ghIUzYMkqJ2TBtFRnXAGzg3vwbP8rTPZ95ViPTsObtjhtt0mxkZVIMc0TnAqHSve
hFtlOhjZv9jTNsRgIjBdeILTfE8PAZ3FPvROlNlgtlb9rujpLa7E3evbTbCoGYAKG/DEedw146jL
IkO1TulkfVaAR8uRvgIlWDgugKLJvamm07KZr23kQHdvOtqxiTHdKZX2C52DvT1Ed8a4pg2/kHEx
nQ9jiel+CHSpVPi6lISNWzrRT0WOjzGmZRu1kJ+CWCNLnaznUrIf+rj6S6lM2Gva2kW2uKAiCiFp
IHpxs1BrRS1Cp5lau2hR3Q+6tU1WKRAL0Zx9QWKJnZkt2hOXk9SqKS0ancal53cSGOuhwDc7rSFt
gTLYNGoUHmuApHeqb+EXA5lhpQi90BzhK/IGJVPgQUVt7PIHOH7k+GZHsz8vCn+bmuP9pIavUlrt
yqC6p2X+7NAZHn374HfmQ0k5p/GsbjPq0gsejq9SNOD+3MYrh3ghfgH3p2HNAwx817yiakpa69iJ
Z57QsM4PFbjsrScZwVa2gnJvO20CpGaKV+pJ/0PZlzVHinNN/yJFSIBYboHay1Xe7fYN0ZsRu5AA
Ab/+Tfr5voh2ucMVEzE3M9NtWWg7J0+ezH/sOJQjAeFiNfDCf3LEtVPNEyH5ArC2474PYFXbz2yI
pE+cVxRnyNbz62HdVWV39Gcni2Hb167kYF1zu/n8UoCtDVUWnGTEGUARPy4KwkVmJdImZxTN7O3E
snQj5OKPhcztPz/qSyUbOASubRREL/MahqSpGjsQsrKengJF9hBM3o52dmWf/WNG6A/EUqKHb3kE
L/a5x5BTlhWGSYpTleZPKO1Oqn35OjT7R80Vk/lrFOvjdyNTwkDsDZLzqOEFbFXfSEZeAEXE1lSs
5t7ewcnswI3/4rrm8euxP98VGBp0MzRoQdjmk7CTcZPJ1Von55ajD7HlPq4rcw0X/Hz9LoNA2RVt
vSjWXb4jNs5BD0m6BMwAl4WUQbAgG/WmYOXzAM2iK1vjX6OhWg44DC1ai03Ix6/ptOUEJxuD0Vpx
tFp99F247ym5Vta1brt/bQ+IH0FuDkwA/O4XGZPX+6CSCis5V5Mpw6nsV71Ff1Dp7a6skvWvdUKH
C+ixqEGBWXnxFE+QCGcQ4EKkgn4W0LF7s0FpfjHeDATsZwsofI7IkCZ6SNPpVyZkude0y2Hz2v2u
cv1d5h0UDfr6NZfJowvOZKD5sBmMeSlSfgNjszgzOkFJWW58T92VfbDWjrPtoL/qWkEkZu8ERZIn
+NgvsUmktMzCdu7cED/3wAoK/EDn93pwz3kvtmVpP4h80GEt+G6w87UeRRzk9OfA4B2n8C9jYs4w
wH22U/clTWgb+i6NPANXTDrx3547HKumPQ+MvyqiD11gvcxDA04u2Za+vgc1dDPiaxODwmrvyzpE
RIYqhTzSZp7C0a982LdN68EyO67LJ/RZrrwswJtU3A9shoItOSKk3BKWnvJ5uK+gmxGk2Q9VocND
T9XZT+rnGVz7CUqV9pijClLUTlzKACXuIEan59MyvD+la+nYD7pLVjMnUyjS8tgCFIVyws3gVzYq
o1KitF4OMA+3DAwf3YPx+KbkxSoPvLdm6m9Fbe2nzI0deGhOs3qrZ29XKbZFr/DZhpdalYGHlJYH
fE4VurliYUvGlcnEisJsMKSEv/u82neN+t4TvirRfOCDV9wM/MFjsOSzRX9TuhAG7pyNmhabyRzK
OAka5y1L7jprtkOr5hH0Mu+XuVlptwvybhUEzboDu5823ao2g0Czke2GyvFUWI89VhZl/lVp5VsK
C/Nw6IudS9KXPjN3Vdf/ACmUhZM1sFC3cspD6UxkhQ7iOp5ZBzs+BbkXe2jzlVG1vxn93FnXCo83
DPsmtCu7S+6NyxxpghWWmrxCIUqvIEcDU8yEJN8qs6BuIKqEvJmsWycZ6G84tJMm9CobfpRVm8V5
QqDEOM6zDn0YDu7qSU8hKBLOEEKBtB/DWWf0CN02gWKQkSFQyjpsIZIUCd+bYQeh3uYs8E/ZlIgq
tHnqrAu+EBhAsIpJUFnHNBvSKZ7aUt80iDvvqZ6rFSkJLIbxmDzaPLfXoAe/1qgKWs58gDzns1t4
O3Tvx8NENzCf2KRifuau3CZ1ee5YfWMsse0rsbEkiSbFDmPmrXO8Opky5yRDK2g+7mWBzlkYy71a
I4nKmcXLZhDavVWtdfRs/Rt+aDei88+Z3T2NlXfO8LSkk7lJ4YBQTO2+0fnPZW27nsUpYsTB0s91
PXwXTXHbltamhb5kqL35V4GbevJhTF9VQRNBmBt3SOo0YdtmMEFsSI6gZtgwvzjnk3vwzViEnWPd
ZdCK6R0Urj04HK4chWTbdbuoCsT3FP6mhga/Uc9koU2hMcQH4B4d3Kh82DVJtvcZgdYAe6vp/Dwl
PQ6VG6x51m+yzDpw1uzzlMFw0rk1gsadRx+FDcMuEPX4ZJ8np3jqGnYK+gLb2kFXp/bqsNPTN9bO
ZahSedNbArbY/smkEBazaXWEI/INZH3e/WBGqabYovg5hGNn7R0vf03EfHSS7ieE+wsowogVdAVv
k8UozM2b1Wi5+5J0t9bAD4lbb5iXLSIm4gjBCMiz4hdMWwYgm72hG3xrSroNUvVm4Fk7N83Krpxx
Tbwc9JiJuo9AacFuYrBNGn4IMHbWunIj9FQf+tZ9420PckzVokvWPIkpj4vJ3y0bwu7V2kj1s8Am
6TP9KBi7o0X/Imq2yzu0NhTuu/bMqUyC59RKTz2+RZWMN2ld3ctqzCKrTpqoowYG5ijnOqV/M4JQ
kwjXRG4y77xkOFSZ9efv9NLshO0+wsRia1N2j7oJIH7tnRPb21lYxUgNIOno1ESDIEXk9Im3wsZb
2U65ngdyKJ357BCxSSXoRFUPwjlsIdxkWw9liosqffER9CyfTRmvxUU879CqVoY2DgiEIF8HUtf4
7jjmQ40G5UCLu147bZh1nEYE6XWUoI4LC0pgIXa99JqBbvz1S/yPFx+WQhRpB3ADtJ1ehLhd12S+
kyv/DNb4wS7qN4/0KzBGr0Cg/xwGNXh4RQNmhlvexxiGCUAhtfa9M6CH1gbvKwTL6+uZ/CNMsgGW
//8hggu+pEdzVB6AL50h7RA1RB6FS3dO7W9pfo3O96dn7GPNFl8LiTe+3B+CwUX00hQqyYemx0bB
lv/VlhUK6yTnh1k6bjSMNcq3js7g3QKjH4vWA7qFi3HHC158Kxo0YLKuhgZTr/AgqwYeDyghzL8s
O2keykQXvyqgYIcJCsRb6gIwEui7vumykmz6STQHSH8F8dgO2RayrMVtmkAxVrECHC648W1kLdsr
ScM/NH0+5EGXhffGqTA7mqe3WZ515ynNuj38lao1VY58Q01BoRIM8ZYAVtIb07h641mkiayJjD98
F3pGrt/08MVl+iA82l1JF4Mlm/hrMVCsgIgLbORQNIbIC0zlPu6trgmkMtKZ7wuZsaNqmLPyvNSP
0BLkwLE+bc5cp3TTstJ5T4XC05kZigLHLNzmG0Hn7BrviHOaey/7aWZPzqEz0jlYF6Vn1qRevG1d
qORugtHNeIi6k1pDLgFyzz0bNpmYS3CMEjvi/lQhWunniNmVBqMxr3FhZOYEQXuI4ldt82K7RBeH
pmsLb9V1+UTD0VbuRkILZz3ijJ55CY2NobEq0OlQxdMp4LJQeU7xvWmJ86sNYIgM5vH0innYc5w2
wbq0nrypWSlPwU4D3tlzXqLK2Ai7OKFbvIoyPKQPbaL6ZyMQcHEhugcL1Z6YVxPbGdrr1WRNMItR
nv4F7ojYE5bJlxIR+RouTqBnpkw9wB7QDgeGm4qkPWK/Gr4daJOG3qIGn7BqLfdIauOBT2b1Vjxo
WzzJqWseqoDinUltQtaTF3Q7iGqzSILSCIQvt4NHlaT8bgZSuJsJOByK58Ma3AD4bouquFKzvriD
oDuBvAY1J9SS0dEANfWP+2QR8RdMJOU9yLduD/knGYBzCqnFK1fqst8+7MdFzhx6GmCH4fEEYHUx
ToXeZzHN7n3rvWSBSUPe1nnYVdOqUXOIRoe9RzWAVz1cQx4vMddlihDJWdRSQDEG7f8iVSw8VD+q
3KvvMr/jka1daEDTDmDnYiAXVmb0Tswb2b6ZZbl2jGE7K+/TmPjDFPK8SaN81tOaN0RBVkENUec6
PwYnda5c1f9YCVQ1FxYyxJdBI7hYCU+agc+mt++VI47IRG4l47/xKK++fhEucsylV5AjTgXjYpFO
Bw7/cSFMUfkWtECh/2UsaGyndrFGub+Nvx7lcjLLKMCqgKmg1AXlnIvJDATHQNdWedu7L+DlgcSZ
TD++HuIS1/8zEzzQwD/RWQ+q0OW6lg1HNQ+iatB+QMPjYrLUvxYMQGV9M3Mrol265SjTWrkJM2gV
fT38BWn8jwo+YDDoB4AMtHQQf/yOTikmqsFIu8f1FfHmzhteE/WDFU44SfVE6ivw0fJ4fjg/EN3/
e7hlWf8CnOfGE9qRJLmfyuDOGZkMFT3BkxyXQofgEbJ6X0/v03lF4GNRiD7Dcg1coODi43qK8lrX
Tnk/OyOawqvvzR/yfWeSU5erMK92/925ZxkStUs8WriQIJX4cYouYIlRLlN07TpOs51fORESt53o
TdgG3yFtdBQku/JQXuKqyzrifVy6r1GZBRvyYqJdQXKbWILcg4rWr4dmmOJ8JrBvS4obArQMgthx
n2cvKDDNcDPL8nVTN85/PC7/+yXcBZ9DZPAp4ERCQxED4JeAxUAf5T26hiF/7WUDv7JrL1HI/00X
wNnSgv2PYlgyzybA85TcE1uttPOYTBzp3XxMx2yNbng7RAoFvX2BxoEr/LlL5tD/O68LzIoiI/bW
xZdGjWlwkkVBrC3TPp6rqogK2yrPtkafIsT2h4MGJzRMC5Wtg6B0z3IYvJDV/B1xDlxwDeT+pbLH
h6Rl42Yobb7C/QYOUtcG97UYoYJT9HPsV1b5kgFGQ9ST8TWbBucw15MFX/ZeQ2cRKeJzYHqxJlq5
8YQ3CfoRpAqTgUmYwlXQMQZAdDbe2EVB55mwcvxfFF0aAHE8WPoM47QTFE6cNOuHVUE6xJ2zaOD3
N8mtbUkYvQ64gcYGzUWh1SdT2C7JTmWCZIX2Fuj1YPeHld/JGFyWp3lC1mslrhM7ZFhwucaNvdxp
oyRo0i2SvjSejU02TdAM//FOwSWNs40bbAkWYQxzcUn3fSJVXZXZHVqpvW07wR6rANKydRCXxWnS
p7CGEe7664vlH+8PKH/IdzjGtWCx/PGUN4vIpz8Jelt18rvjSfS1sPHKxD5ZqGBm8BVYsh5I1WGv
XcxsAcJRpKnlHVBiCyiKElFbZNAMAmYXk6mrdrqfHQgPIqcIfUrolvO0xsHzgbVkst9megSuZ2nv
ykH/1+z//sWWfO2va9wPghqi9jCPnRM8G0U1F3FlzeLKUfv0+i5mp4vYKuThQP2/TCyrgUhdTjW5
Q8MMNE2LkR0tP8tuoPmRX1nOPy/53w+TAzYWiJzgtMD+BpZxF+8gVT20xwyEg5xBjrC5gn4PupOg
8uWXGkwMoAcHanfybLvTu4TfhnBoHSV9XZ8tmtjrShTOseOQYMh0265Fk8pdCkwxhPgKeUK6b5Cq
2gGcG2YCE0DHxjvfv9lQdYyVZ+D52VfBIxkGoLkoaTzmM/iQvlQQNmNApWC6WcSyZWaNTtYyyrR7
jU91kWDDfgGKmGi4hIARdLlR4P64oPADrntB0/a2tk1ktxpFx+rEKvt5qK4RGT4NBdYnOuXxGC+M
WTxXH4dCDtFyXgfu2UGl6ESkP7+56Zw/6rICpNiD7vffTioHwI71XJ7jpUnvsiw2lTUzFa28E5l6
+61dGm8qMuXPX49yGdgsoyyqbRbE8x1U+y7uA659X6TBqO9yYFGlaNcFfIScDDRWKhHo9NcQkcuz
8b/xPNSUQazBol3s1yCRVEGRSd/VyDp9sxC3hxuWNVdYJ/blav0ZZ2kWh4Ek2hsva9c8l15Giyw5
Id2VVWRarw7CWcCuXoly6cCZAHNVWvSxIk73amXCva9HS0eQpxpibOEMLFmBR8fr0aaRiWClCU22
Rd8Eu8Aq3TtYDoqjgcUraKl+HeyNFNV5Bpb+4KmhvknSQh9kVb5bsAG/pXNrbW1WpS8Q/cHFrtxE
PiNrd146PrtTJKTBa9y3/AbG8OPD10v8ySwWVwSirMVSBvsXRKYllv7r1hu9UVmlXcg7KgRs3gun
WRdTUa8auzO7wgLXZkwtMCaKynmoXJ7EPSBSKI6l3U0CVcm9rDvwWgef7bU7WTekVUPYDhTlDnyS
aw0Vl1c0Fs4D2wBGx9DhddDp//GXNSjBMGOwQbQHyHtCR2yEOrt/han358f8fW/+GQbADKxVcIEw
5zLazbMSVt6owinFN7XtoCbG2X1n1MOYp5E32jtbFvFA8zjP5xXnOTw7SHY/z96VY/6v1bHQ6Yz2
OySdOOwXJ5DZBhKyIFqcJqgPAzCZ/IRBginQkBcsK66B3wBvtZyx3npYsGkFIYAUR6fNjjlDg+To
piZuHS2fIf8FF2gOz8O+o/XbDKbst6BNRnkliv28RJCxRAK7kDjxwF3mXu7Iq1wWgbwDCv+aev0t
E/bq6z17mf9gyyIgWoiEuHOXTOjjLshZ3jN4vqIl186dH4nh7SrIiiqWOanXbe3NP9MWWkmM927c
Wd015sOn5PbP+B58fXE9OrgVL3Yh9xQKAqaTd7BgD7m9IWbbFXuVq1VVjuEY+BsruAP1I/QQMtve
f1TTBN0Q+xLJGBSb8bzjKHycvhtUjqpqBFCd34lIzhymZ/24obN1YsXwJpSAtTNH71Z2zef0nzMH
ZICJg18DPsHF0CR1fZlTI+80VfpGO0W+alrItEyInbbEL4oQAX6D6pvVg1fFcJ8Sb1r1qrbjlvrz
+ut9cPFcIK4BURHdMIuyCQK3y/ddqqAmQ0mmG6SEAwq8YLReA6gudvOfIbDC4E4sGejnCKqsIT8/
i+whRw/lxlZdfx7AUd58PZELvGIZBWwxyKcDBAMD8RKRARozZ6WVmBump7cKHc4QXyNRa3tl5I7q
txb4sFnpX4EX/zG3D6Ne3HKFn8Ny0vWHG2nMr36yHvlEx+jrmV1EEP+b2aJpBJwJ1YfLo9q4ted1
PjE3hDqrshcHx4Pn13wD/8JTRevvX492cTH8GQ2NtItuG/AY0DQ+ngyPDLCr7cVw46MCrCEJGPIu
tOdlW+CWvKoT9Y/9B5ktYAILqxFWaRdBn0S0kjG7XZSVhyY208jWMkGfv1HFvPt6Zv9Yq4UZj8Qc
CC3Uyy6Gajns2Bwihxulmf+QE1ASdJFbV1brIi5avt8ir4+LGzseT+3Fjmgswpq0Y8ONpvZwVgLQ
YAtI/lfJQJEIZJD//npWl4gHejfQKwIG9R84kmGDfFywmqmSOkXl3gxSnIc0uS2zGQ2mEnQIq/GC
OBjbx3qCbzO0zMYws9vxygP76bti2Rb3SGhcANmF78bHX6Af8zzjfmPdjCqYbmdSg09SkvznlXla
+DF/BRTLPMEPhBg28mrolF82hmVBM+VNl/GbgcAhtErTdzOjJZEPe2grrg0UXkOXjUOcVoi5AniP
dASMHLmU87/+TT7NFwY8IBKjP2dR9QAf9+N8m6Br+rFMxDmYsmdwRO4UVDW+HgK5weVs8TgjDwKS
BRQbtYuLzaq6KaUgf3QnlrAHkEd2WR5Y4YzSEpQlEKMg9D8FlkRlwQ0Jb8OaLIyGPAFVUh+4Four
JgEnpl9PLjuzfrhLU3YLgoCd661k1nelqzwspXVsao3HzxIbVtuR6F4QwsaCFxvdeN9mze7HXN04
FUwq3eGUzQBop2ctZFQ209kycK0X6qeDB8odsCg+1FwKa03mIuxteT/x6qH2m6OmycqWfEuTo3YN
WoYziD7WcwQMjqdPCsorbstgZJ3Dl6O4Yyo9DMmPLslXQ9JtGbQhMsy9cHVUQ/PVLfhdbvG4ggZ2
xsZoIL+CMduwRkwA9nq0gQmITiQ/wR+OHZmuOFicnl/FucBL3y3FyoqGc85CSJMvf9md74YEEWkn
dipx4oqarQ8n7Vw/oxFuBzvcY+CwF2M5rzTPjsQH2O6zsEz43TD2hwS9clX9nDCyJUodYGe0mpNj
yaefwO6qFZSdwgThDYpDUdZ/8xTsE4WOzPTMjBOjwCoQ6FcrN8leaj/duNm0xkcNR+jVtPjIi4MP
ocVvmsj7YO72fcUA4War3OHblsg4n144ZD2kVW6TxooEijYdPhkdIKyBGTJHQmI0eECjVwwilrFt
MBAgyeHNb44DYluXs5eu+y1JDWIRhSJKveb2Lwlz6hCTIGOLZozppU7eTKuholMRUOH0o/LaA2RF
Yz830bIoGbYhxWoSVqxS3YW6VHEAbnMIY7pD5lQ70IO8CD+lF64f5+ClLMreiaXW0MPYUgV56xZa
KZDRuqt6uU+r5CZFwXDm46quzvjwUZ/o2GregtZbzx19sppSh2njvRfT7Idl/a2Vej23HB4zDd4q
bp3Q2HjL5nyGf4PzS4zumtb5g9+P6HKTPJwatgcavp4mJ7T8IXK12hDYwHM9njt/eJz9fAcPpZ1J
OJxs+JMo3RPQodvAn+9JZ0fAbVe+Ny1w7BOHp6ppk9fCU68OmvgpzGTFUGG3gnQ01vAHAMeokxEn
KBEH3d7P2geWeNFoiRWWBNBKyI2KBy5PNKvWeWeFbiMPTT/FRNWnJtfvsJ1Y/kbu63Waw5K8bda8
JLugsOIeIFRIR3C+lOW99SrNUBwKtkPXQ1IAxT9C7JDa4lR4Lvzdyjr25uIbEtmIinxbGDRw+puS
FUBERx567bQGWf4XzEzOynLO3oQXhNOjO3YsLhOHrGZarX1wJqt5XtUMKvDpdrDb8+zXjwnzjjkR
J8mmbY0GVI+KCdpC2BUpA9HSjxiuo6nEz9A0MhpG06YCo0Y/AuYJZ3wMnaFfBX8RBZsw0fauV/AL
AsGu99vIRf9IAi7e8rXwUeNU/nCJt/Old+yLFMYQPBTYVkU74BCKfebpFcSXtijvPGeC3pVqPFm9
QG1UWK/Lqac22OQg6aQ9+H39G7emiLs3Js82vLHdjTOgfavT4wMIH9uauOvKd5+7YTjZbfvUo/IQ
WvgQzgA1oFJJGlNlfXPBk8wlqr0iiWTGIxEsdxvx476HxefYymYXSGScKc/R1F70XZy67qYQfRsC
zf3R1LDkIf0WFPl9nw9gW8FR0SpiD22mM3QyLOId01J5oVvaSTyO+ckNFCRcRqg8ZH1clNRfdbmk
4ZCw2wS2k7yewT2y+Hcwlu5oCf+9qmtActAIBJxA/kL6CwycN3JPp/YVDA2AxbinKp1veZOvyrQ9
4D0OSalQmqc7POh1lFWgWkq1052W4H3VCA0reazUsJvtvgiNncHuMmi/lzXKBUlBfqdF8D2DsDL8
0H5kc3OrevrUSvfcWdMW8L8M64VvmhNnY1LjdCEUHaZH9CsiFeGQLceS03gyvDgEdCZRQEBnGz1j
5lCDinAYAE5tLClw4kYX5AtwHN2wc3F4O+7Yj4BVeUybOsdtia2PS6eT69YDIEWCHnmX/5A2Yo4F
8efXnKEoHU2B7Rehr2eQcwb4+L03TVseMqvLHuGLCgdwmGCFVKNVw5QLYySnvFsEqga1moMhf8K7
1q86NEZvcjgeHgqq3SOGAAPe5urIFdxyvZomAHVHOqbgA9H22SnbHKZPZIZ3aCH2BiXPJ7fQ5lcD
KXAGEaSi2CNKTdCpCumwZK7BxhsY+IRTo1L4kMz9d5QjQAJ27HFtD/10EEnXbxg3wa4dRxK6nSge
wQLutsME3mJYT1DKVAJXt0YThcrIOx3BHVQlI3CwSKmbojvMne5HdFMepswOogHiFNscLNHVPHAU
FeBOLg9ixKVpZNO+5Lkl75sVZEzoJh8gbeWjr+Yncs1sNXpsE2AzGtSp8rE45Mw5gTCjwqydHhDl
mbBv0FZUBmY9aXkareDWQCQIR2wvW+swQMcghL9kPFnOpuP6VAT6N/FgVOVT0HEZs96l3z/roIEH
i2X5K8rEXoG9MGfQJ9CseVGj/17nJl7e3KLONzQvdy5Td/2oJWji6BVowU703Tipne/o+9xkQfBA
0nQ9JigCE8sasekHO2xlvUI9YmepbiU62ATLxl/BEPFHZysQufL+mwOOK/6sO4aTmc9o1fShxRDc
Z5mArVah3mDQtqK0OTcA28PGNmkMXNoK0edSh1AnO3ci28zzTELa589FAEYm3sppMNGInlpcfGxX
ifFgLCwZzLg9AWXdepC3mO3WgNpK0CiVzskT82b3oElgw1AYVLG0IbBxTB5Vj460rCvLFauga8ik
jzitjRy3Xk21XJNe5riUKTkGREYdyiltZt2JCc55uFzwJqzG1AGGigB0eeehxBjVs1p1LdAaJGyV
HOGj0EARrXI2ece2uWxXqExttGnWsz2VsUxt7FgT5yXmAupHndhh17QbiMc82XMFN7RxlaY4ruCy
TSZ4CVIYlXugaxv8shruaY7EeuEnzpV6VdQ9FkOyQSvkqpkqRDp84wXJevnvSDCX0KWaht2QdlGR
fpNtH0HgbcVgceOgbFM4/hKhzVkTVj0aBrwmQy18eMvceb0sb+MnYdrq7eA36Lr6nVr0MPFsJ7PH
JRjTeI1IX290hwothVZpl94MCuLNeLmaOcOPMvWtovNK5nY0En8DKn8DY0v1Mns8LKzflRRbXcEd
2LWgZB2Y17JX7/AHgzJR/tur2VNlDyieHZe43lgk5iggpt0LwZ+oAvBcU5Ao8cyB7xZCXzwO7Luh
TbZLNFL3v2mQRkVQR7XLokDiTRUB3GqRuVPa/kCCsJdecDcMydomzwgJ4rptVujVeLYmvHeseXea
8VYH6e0SFGVkPqC9wfa7nWXeQIQuopHCFQ6lJ477EbKmG6AVa3jcwdFnDKWtI3jgdLHHMnAXC/RC
VMmhRZ0XzRHvdc1X3gwJJvwEiZJzDm57KPRzPjprNqTr3s32QRPcLItQ6O4RyPHB9/WPdlLfdFpv
QbW5Mc1j2QVpWOtgo7rhUHL/ECgbmdBxCfMlyX8U1M0AFk5e2KayCBXSBLzQzqbFo6wDNPvqfqU9
exUYvh1l/8AHHuNbJ0G148xsRj4/WFydSVDvbYjjLx99DHhssyFMkxpyI3dSILQwLmwbwdqnTawQ
61ZTAC7v7D+MaPKYJ7xgffobDqATiFWWHQaQ/jB9cXZbubFwfWeeE41GIJgQoem6XdlDgpDLBj4I
UME1frXxzBxnhIcl7DTSGY26hkU8IdESEgFQhAnYd5a4G49ga+Y3vkxi4YOkn3j3VLUwak1XosIl
4w7vkF5cNyRZoaUv9vwRcV9X35XpN7/JN0AVY2CDB8rG05L6pYii4OQBbrZswhy7CND+FlE71BtP
DZ6iJcvs0u5MJ7Wv6bQuCxGWbbdfslCoNm7GFkJW6XgOmmK1XK2LDImDe7hB8lFbxRoGoaeuLrfl
YD02bLwTEFwMzTyeJ5f8+jp9ti5AGFTYUasF/wDACEqW6C3/mKJ7BBSxWdb2wwSNaITDTfYjYOiU
RNZBWhpiQdvXkSLKhP4d6LituS1mXm0T7oxnIm0X39nS4wFRjT4qbopNNScVulhgQb1TrZ0d0ale
3Axups552sLNJevE1gbGiqyvz+xIOQ27KypNNl9P7PO80C4IuP4PVwpS7hfQg3CcileppI+eNu0O
hIbvPkea6Lr9IKLBthp9BetYYIYPoAuoQ5bt4iSjsAWM5wKGMJmxbF3bAu9WjZff7364dpvfd2gs
8ULRKBVDzQyswhZXaQ+yXPz1fJd1+jD8AnjCBg1QJPrJISH4cR2tNhuhHU+GG28S370pf0xp9xtN
QkMYmPLUlZO+gt5dzBdncSHvgO8GAQuIx7kXG2fRyINmvCkes6nZFLiZhm66Hei+1/2dQ8dNZb0P
/uvXk/w8JooBeP+XfwLAoBeTJGnNJlJ2/gP1koiqn36DJg2Y56DCi6t1LVugKYZc44VdAK+Y6cdR
F7jtr5plId2adohyH9oCMSwa9Xt5rpqtrJ/tAN5pyalFkiveBxTuHMnXHP1qmfXYmvHKEl/il59+
kQv8svKUEUWi/IfCAFECJYjubVVHlnPPB72HTQwJ4Hjdf/v6o3+aPqiNKEcsHDEwaD4VBecsbXOe
uJBP4iMSOvCWkv3gF+nvwmHX2lM/n1ow1X3UuXCQcJ4uiQ0Oat+U6oA+WKmN5hlYCaPAlaN7wPUL
kDnQ3vb13Oz/dQ7/dXBwAWInA6S0oOUBDsAlWEr50DkGxdkHpdrd7KGXCB2OaGBGHoz6ElFF3CKg
DimTL25fvtg03yZFuw/A4cZFn68X78vlPyzGMH6KokrR703jIYhOfoEpHIHosyu6dANmyBDK2ezg
YbnpGDsS6R6CqtkzKMaTBlZCntmXwipCtJpA9lF8S+3gvPwPNkJmNqCwhOCrBL2JyJFOAc/eAW7+
yfOFK9ZSs0gkpH6d/OxokmrXwW8pnZExeAs2uChc/R9J57EdKZKF4SfiHLzZ4tLKp+yGU1KVIPCB
h6efj57FjLqrpVImCRE3frsGtfJtj+1NLCIPyLSOkPmL2O62O7N1Q9kYt2qggHlY8ycY+rDSPtXq
Zy3YXefpqubtSQhV9SGOw4xKUyX7dbf22ihGLLhaji1Di5/Ols7fFu/ZHu2D1xbHpBVxUnAR3SrK
TCPsEeLrxldfbneZMUT5pp7L6k8KXIGpKGqXzz19wy4YxDACee10Fk0WgCqcVO3XSgeQKO+oDdup
LsR5Vs2XhiVACO1opN2bXuk02v+pEuU2aphZJ3wFrhO3RX8rjfoyYEDGZ1g9NORiDbwOZ3tNCwW3
aHqntRbQQBX3meEb6dtWMj1RJxsU+VnoDcazcQKHVO/b4WUr+gDMORxSKz0ozMA8eF3W3XV6E269
Lq9qzefFq9cIKes7xV8YWHj1njqnMQEnycXqzsamcMqxs8UHO8CYd0tr17dQLFdglqgwt8AoTS/Y
LzZGr8ljlvRWDm/7H9SreVmyNmLl6Z021kmjCnNPCXRGi0RMD7mYwkTtAleaAVvCEDDLnudpvXiy
u9sIe/Y4H/W0tRSL/UWK0NnQfujzC/aS7UlzoqyrYlGNsdpwVulz39T7aJbKfbuWOMdyjIxed7EL
/Wz3w+uwdK97NJavV4A8eW0TVu3qtH1y7JA8ErOlhrXnBUkzHgDE8Jhyh2s6XaRePz3q6/N+lZwq
pRPDe1/GhInjp2ymuG7TH1OUGBj76WPQ2qh2TTJKiYVzk9PacSBsVfGrAFiE86SI4ypb59EZZf9U
peYIGOa43R3u0Pd562Xc7JcWWDCaC+/YbPVZn4tX15jNx6ns5LXPPQ9RKPGcsPvfg1WTQKPWxXkc
m+Rs9db0ng3mcu0EZYPTnKhvU+pViV8kuDdeDFV2l2bbhbSK6Yazja8NBRyS1HzMD0O/GtFoJ108
ejlwO/AvgjZV+ShK2gPTUp+iRhhGlM3d+lipHQlUZqmoz+UyLuGU1c1BsVOO/zIdnDt1JYjoAItK
r2/OzZOFFmLZ224yCavc4Lebau581JMDuNzVC4Zxs65e7XkD7hEq1wDdnXdSrUWGAp/mFY0pH3pT
JsQGjhjsXxLCZ147WwfEFi2yqLUgLs5uzaPkjO5Pa/JC/IS/tRMaJLiljpbXseqgEiyCwYfEHAI5
avSkefmL7qXnNEvvpZRl1Dr5j6O3zTG31b/WWr2bSnWo2+Kst+S3FnqkjBzrU30A6rbM5j8cc+mc
51ErPhuyeDajsgIx6O8uJY9XHnpuQNomDXyVodPodCmUPpxJsUyxnaDhTO7r1AATVv15JvF8vNkM
fN2EeQNPJfGM/v4DGj5tT3vOF/uPo5UBP1+nWciX0sIZxUChDj2RirHFfyzH6lFO/dXszun8XCse
3ufpo93yB3BvYPd/xWgc+I+qWT8MxQD2QMR5qvgmF52mrhoESWp89Olbh5Rb8eYQnDzE5xrL5dPo
zpriPChoOvh1aWue1UUL+cdsHX/GZvmnN4bAim5bqHEUVNMTEV5UVcBtZJxpUqpAVhSTmfuK+6Gx
lr8Tl82yB+7uW1lKHo44dbtHKq5+przVGdkdsHAtRIy5v0UoS3IBnyuFA5zT/vRrFzDINcvwqMif
QjqPvC+uxqie56HiyPyqJs9eVRP2keDv7g56umC9tpGn8E4pY4kwDASNebdJ87mrxdmaE0Zg6psC
c82MIKkk56P6zKtighFr+5q6/dGBJqp7newAM3XRPpyrVp/ObeqwzJ817Wfte7RygwzdTWXOcvxx
KkPNyGKj3I4W9xw/4hr55PPtVgFlw9cdBd//Jia17rxVNbpw7dOpyhP/SradeOZ7EkctgrRacQJt
UHMex3ELMLJ0+EO6HlzOZR3LZ+kc+aG6KK+1gWbbGYiz+NTN7oWTf6Hg1uXqkMd14AsaoHim61Zb
n/fvLbkL+D121b7xH1PZ4ipjSq6+dIPjIA5za7lwgcc6u+WY0/ffDKkY1PlXI2WDe/rcbub+SjOh
PvAlnVM95LWoS/4p5++C8ZsvRp8cyhqkCemWP5KMmeqwAov2hu8ycps0QuN+VlL3w91j/FvPx08T
S0OJHEvuvyPrmytflKn7rqFMTBpnHttOyyQRVG3yOHXUpyVOfbLc9lAN4iKszQ31Rb+0yfSWVtof
azRdX7eqK52ln70AvkqK6aYxRGnkmfvLRoJz3m7BOKd/SukNoVJvRogqHrhKKc5qjrCI6PeeGalR
fYEHG2AoDzK1p3hLDexi+5zYif3UYwXVLHAVlwgvz0vubGmtO86w9Yelkg+IsTi3Tv0YyF3ggFOD
3lbmoEUnW8XRfTTAwIJpdh7NQve9cuU6SIuBTSmLw6R3RJ31eEEusA712VRWvF/GIGoZlK656Hxa
QxNKcghE6CYwA2I1F6aKLsHYmtznnto9L0Ixb/aGrABHmuEL/gxBeY/rrOA9muW9afXflRB/agis
QNcJaFiG4k+lr59oPBx/brE+zlWiEmWqv5a1OobzMj9A9NdfwiveXZyjh6GFFWj2Vk8jnZ2gLfTm
gC0BW+NElONmgEKNij2eVkdoBypugHknVnWKD5K4EGsVZlXJ/VeuVhIV2ULbgGUVcdUVeZAW83aT
3fLpCvOGfywHyNaUCxaILn0pFhZ5Ghy+IOP/Kmb9PWvim3Ej+XK9lhCCxTCw8mmb65Jk1il67Tsu
2/faWXVo6KKHJ1TeC4fyh9relLBsOhWabOo+mt777AlY/xiTpPJtNWWitOHADus63O2ZLiqo4amx
oERIQeiNx2TRh4sm1PxsdtkbXD/IjNK+VqLSQ4U95Tr3ngcTt6PaKuCFmW/OZzenzmWqUwCHtsiM
h9xtZ/rimQxrTc1J9FCN02oo45umtleg7fnDMzPvj7TGnHNmbtknFyD+WJJdG9H4d5fpYMC9nrBM
GBYC3AWhE/kYVs6BO0/TfoMBI45Wy9iXzVHrcW52WLVMB5jAN60xS4HoOdwsjgUMl9I0EGeyxgsw
TCKup4qkF+pX0JsNqfCIgtMdIqeXIWWB1ZPlC5v/0p1SdukDjVhqbPYLXn+SHZcQb3x3xcB0c6xy
g2YrpuzNy3MiXBQBXTJsNbLfrn1v3W66m+RmhZ1U5b+xyrcFaaFBMoaLOr9gM1WI0spKJr7CLUV9
J4x8fCffp7cD3evED07i8kjyBV0iW/ZnnrNfTbp/Gx3CD5xfvicbHhfyerkDdOC7v4R7MDASTJmw
9VjJnViVLi6yrf1S52Q5lEQMfPN6qqieLMfXC/ZNXS/VQC4GG2o1IEqoC1Ucyo3ALaXKXM5Og/qE
lbeGqcwHasZ7BxtP5rAP5RaiXcHeRG7Jz5QK+BJOlqYOxdYOkZWksAnSGeA4vNX3JlapxBsMPxnk
MxGz4uLuOL+2xi4K41CX5upPVYrXzu1Uvy+Uw7J2caWjgoA4gdbG0zORBEbWhFSVf9VgBkg+DvPQ
RKSJBFKv/NVaGQdoMEU6GRnNdESDFRhGHyfLeE/x1qXN8svUdEHVbXFWSOZ3WQRTRVTUYGT/PAmC
i7nJAK0d3YJdn6xSa2K6sIcjEbUQhESyqRXpgC3oMufQ6jIbRPwkmsc3aV92k38nBoz/aBPwt3Im
TGfkEtP9LL3j0JTn3GoOJIi91u0IiuPc64IEFGbSQ60095ubfUu6af1B5i+LN09+N3jfPdH5eV19
jY1+4O/HVm6bW2DKqWWxUVp98SfDvGau9mEZQHI1gytMHKRqlFvaSdm2W9tY77mXnFL+nbx5OlZb
YLrtrXbKyEAugoM+pGTtaZ6bI6EVJ+rN9+jzOJXWazHCFHZNq/b+ihvEw8vj19hz9XIGXHUAdqf+
G7+Y62vDGg5y/cxNmIj9fTLNH0Rf/OAKvY5tehrTvAyMZRUHglWmKx8HzI7lzsEwezjVs8RXluG0
vzgva/6M2UKHn2za5OiM7frRuNOv7ZFzqiBs/1OxZ/rYJ9eL3Rox6Wx7Lo7SMZFyE6xslqRLq+QF
dQ6DDXFmk0DA24P5F2r5UKXFebWNQNGrCQLAMVYn0DNoLGJHA2O2zBdlFe+WPT1vcOd+agzk73fQ
ld+86TmqEvfQbNVt0rSTWy5Xt3MjD6tmVctjRoVooPbKa1pxWpzkhP0gIYqT8BFr843CCqb83zp4
70jq+8lXh3ayImWqVn9QtwNUMzpRUx+gtIHLu+lezjw+uWzj0l20n3ytM588lmAo+r87pWmw+znF
elRlgcFhOdNtfK+M08EmkYb4wFd1mw8Nyg1j656IVL8J6gKHTN6mvo+yhL22d36Tqb2zEF6Q3hm1
Xrv6W/efigYv0fZoWpKBLj0WefoAa30tsoZBcbxrS+iRtr2v1epVGN3fzRrA4dsNPdR6LRKyTbbq
ZDbOuWtQRmQjh3IVzgoGIJKDCw02HfvJeyicJkwyckl18YUkcCEBSKMMFNdZsOvFY5UaN7L/20Pr
Gn8MKqRC0Wzqw7ZVSVzKLsNDTnpOvUGPEMUUF1uqow9dStqX0EYkdZsF2wyHrw3ifUyr33GY50Oy
rc5x1Ws90sa0iD3ZsgrV6RAZmauc8qqIi5yIkHWZj9DZD2Zlrnd94uUsDWpsSIwTBKWviNU4u2ed
HVW8omKXsVmCgEayeeO+Gz8glW515Y5BPSz9OW0zaoZrM27paOrd+TmpXC9Ael6eZ6UPzaV9F6Wp
PYtm1F8zSTFzviVaNBNtQ7QUbNswdVd0d6AOXd0ebbVsY4NUxsrtOWIy7Jply1pbhIVpRROTO1hm
7MzubdDZdjY0WlUeQ+wRGd/B2I+SQxj+MQjf4n6u0DJgz4VvaVctwusN3asdM1t/AvxN/X4pyGeC
QU41eVJLJ0SZeMkdSDQ55iEi9nsjsw/sXi2szTqEU+00serUa2CrzRAv2yCjjmiiXpvOeb0fl+H3
d86FiBm8F6v8EZ366TnNE9kM7J6ueRXO8jI25akTSe9XWX91KmH6LCCBiwcBy/ShFPbZbO17ka1/
7bL5IDsmLIz5QnDZfdtnHw25usFAO57cn5m5M1CwjNaLOVjx0pdvStLiZtddPxndH70TzAuCq0c5
0L03GRFdTw+0V70Pefo6Z+3vSEfDa1ITQFTPLIDryCLNKkh+mFSigmegdeFpCAf0NVuNnGGJ55Yd
yUiOhlN8rbB5BdEgdU5kWDLMZ1l0DCu5cfC0jBOj7d5hpDozdF49W0gSZJ6qOWGHZq4sCkjY8V50
yXfXZ+TvaR9rB+e1lFAtqUUSiPtD5MjFA0wah9Rvhv7CCHAnsx0/72e/1RImG/GkbE0sjPa2X3NX
LH7u2HGCRMlygNsn662ZPNSGCtKd+mSMdVTxMK+Zwu6JSEPkL1slD5BV31tdwYgLkrLcir9kC2d1
9enP/Dfz2/cfSNWtRw/0IoXxthFItDkT6OQSV6MejGsX1vzFI69ct5Bqrlx5RrkLp+Ulnb/0eeH0
OlwL9W2x7WOXvRetBmndBBmHfNUoIowa4K0CeVMmrrK5S1E2Ux6U+srq0XGm32nTcMm0Fmt5hlhm
NZwzKfK30aifl1U5AVPft2gThaP6rtnRzabdRLnRxMvwsd+Ccp+A2F9RVd4vtnlSDOtEHJqv4xgf
tj7eP9uqWY8uq5a7Qu9aW44+r6rftW6MdNbQBM1dVW7EszQPaWM8SnU6jooaNNWA/Ex9IgcwWg3g
vv2T2D8VXt/RW91LTmreKJaXuu8fVli8w8T9nrTZx2J+9wMm+YV6hWjeKPNZZ3G0V0QXFLGYo3Le
mo7uOOzVhi6DNdWeNmUO1ryK8lnynO+J+mDd2bszOofKLf5kug7Lytml3hirl00NYAKcSMmQTI2y
jLuleBR8ZmOtv+S6/CE9FJmP0v1RO6ZLTSkiu27vDbKngnFxH1GdIPNq7mT6/3trxbyPhG6OFJeO
2jaJEmc7Ie0pQrufb1aNWoXwriOpGHeTyazXFDk0dQnpTNBfHmoNh1JtLaONkgrCr8IRDLNh3EdE
Ah+l+e06Ho2J7xn1szNpd6NQnxQFCHeyEhdRQHvpKudHDLVyIAjAd72nbkGR7i3rwbbyK0XXR30q
onUo4h6DXJ6rAcP7rUHAmSdw0oX7PdJJ386eTogf99JaI11DeUFpPI9TRXJCpk1xzmNVC3mQpAg0
3BOaBxi9/A4pMmdPUlChA8dpP4YyoZnQarvzkfI9YaR4G9KELG55sFm1Z0TiimNeE66V45asKcMS
9fwaS+pRqqyvg2bdW5v2SbyQ3yukM9H0IfbXsqlwvJvAEFtGibt8tsqTxe0p6rEK3MHJAriEeRSX
smIHnUS6HeBKq1OB+j4EWbXOUpuUwCFaI+p0JLRoOeknUD/Qv2wBj2BnynDjJhKa8kRqYFAMHjBU
0vM+bPXmtbyh2W1vJjc+ldphz/Y4g7Ts8oKktu4TRMqSbGCpAFTqzoGopGPH/FzVq/DXyQ6VQcTm
lvxaihFIew3n4Uvu83XiIuyxo7zi4xDdPScy8g+rq5YXF+G6Z9ps77VyOI9K9aCV3jWblgOQ2bfw
NPB0Tpal+qeAiCHPkRD8Zbn2pYgt6QYtT+Dc0maYmYd+5F4ioB91GHF6DjhzbBd/Mw/BsdrY7AbF
2aoY/lS1qLkx2gzUuwyXqj4VCFd3GEqXzmdF2UBQWeX3lo1H25qOaVcxgChRsuASBa7zZdkws0Au
Ff+UdHpJxuKL9ALW+YbIOZaX1D1VZXGmavDFs+cL6bVzZNG1FrJtBs2SxonJE7e/4tysQiv3QlNY
j40oL/CSsULMeoV8pzbGexfV3cA53UaZ1iF5mq3sCIAU9HVCxIALIOGJ2Y0Jz0ojZ2k7wNG2DtSp
ZsAkcAMqLI2E7u0r7tEYGITS9AGg/zB3o77zLNjOVfKXK/VNY79pTBPSC4JjRPfVqyRAzOrbfiOa
LJRrnkCUzXdFkp/aObkbuyrScvGL8ulWJtRBLmY4gqz7dkfSVGs/W1IePFuLiYo/Yoa+tukUiz5D
ru34ZqEdRn07aeYWeqVzzg2W474y7kQB17Stu2JyeynqtwY6JhsAI1W0farVvpkMXUhZFASu1blB
aTvJ6jn11GDJrM82QXJVyCqaSsG8YaM9hPXtizuqNKksN5W/hp2H7qQf3dm4M7antR9e8sI+e4NH
GPbwOxbbB9WgF5ZvHRW/GtfDdmHIvC7ABPttVhfKn2bWfvY3IiwTecb8UzGGbX1HoS6awuxduAuk
MuuAA1WX96clr4+LIs+ccUKKSp6YPcA+mjbKJDBBrmUxSO2xUhASFQVqnBEpzfS5Wd2BPbKhRqAJ
MxYzSypkBA5vqNqReGMTSFm+7bb50nqupSzGU9HVv223/HYSXEj5dARMfymN+2Vq48z22GbTR4wu
AUq+ODPYaNLipo6cGMyWTNReeVnmmhgOeVTXGr0PUWFFp86RaQ9fC7v0OhAQQC8IzhAv+Tehp3VE
zzFtP9I65ey7vJZlNl418gZgR6H9k+EysFTta0gCqzu2MwgdoZgyTw8YB9AmFdtd5VVvfUuslYK7
Ipn5ALl4L6MkBgxaa+5lA1I9A7SKRzhZFHSe+ZYoHVuyfh6tgSfNus1sqpoqfjpXIwVl82YuYfK+
qdCCdpu6rDTaf7qjbnIJguXwQtV8sK/29lL8STtyyza5+W4KmDSYxXECQAipvXuRqSEYBTXCpueI
3YOML1WCyEk9MMb2TAc3kvxNfSPXKtgc8ZTutbs4QsrAGzt/5L1Xq/kkm908wckm8GrzqmbFU0/u
475O7aupM2dgrIX7VGfs5+aQP7blbhHtli5YjARHx5bh48ybgmiNMiUiECZN783TMtWGX3bA08oE
vJvzCVslmnVHjJw1h0GJufAMN2YJPT7NuQ8rOgWNPZzJfnrN1EYE6z5RFExJOmbScCg8EVJSJ0Or
7z/2VS/NkPn2UxpNE2Nwm1mcarhfZlxRJpZLXwHDYNTAiFAlaKnRJwMfWwOzoe2uh7TuLCLreJ+K
MzbMTuXV6YpL1Rjx7E2f9O2mUdfg0RilcdylIa0EklXaS2Vm/6xJVKiCXS3Su5IJDo8lW9VXX9eM
s6W89Dpr/Wpg9m4E273VGk+K07yqg6dG0ulOWZ08KOkCl6WLi2OzSBJSB2yTxI3r8r/BftONuj1L
aw6XmRGHzM6S0yuoXGC19WVaMhdEyejYupEDKIpShkNVf84eAEQrn7wKyf08gjWo7mwzfZeR8MgM
tBpor+q3aqyXwu0uHJuhAYv+R+gwsRzhT2ZWPKAMv6Pxk+W+fivW5F5Jk3ug2Is9o2kwt5o9lmPl
hh/BqJrHfUOoW2rkNBqCIY7NreLMVGnjbW1TeZOOgcQUSenannW2nL6yzvYKVTCXoaeYJzoi3xd8
fLFg4kNpNWd4VOw+uZlN/Wm06zN78xwQTS8DZO8MA+Xm3ZHPWMMszgufkLh53WLhmBGPSSNPpujP
RT0i2lnLg1vA4tGRep8VzYkSpnDhUcxN0hLL6Zlyx6NpkiGZ5RgroGdr83PI5wiFyTHnSD3o/cYI
3S7onJML7pO7SR9/6C6M8Bt8aHn1gRjvLiEnBN2sO4VkzdGRlgndd9L8ZmIyPSyFanEStJvMb7wS
vdpGEpIPjvxtqIP1PE7I3c1dW68uw2dp12jDtzmEEPgjbTILCViTada8Iukbz1mxnWuyB32vG5sY
IfSbopP9qu0gPOzyk0pRAncLSgSWpS6CNrnHt3Xs0RNEJDZa4VgiaSqThCdPK/KjYkxOuJWZE0xE
WIASoOokO+e5sRv3vRVC+iRUiwfXNlG9tm7OWzIQgwGOJ6f9IHoHt1zet5NWnzNzRHqqg80DpxqQ
C1ezbtk8koVlVe8fF5rdUQLAGyVIPPto2vpq9hOkwA0KrE0cunJYwg1S6MNLLVzSelE9ceKyYyxV
5mEZXRgue9ncf4PYJtu3nSZ/rUXG3KyRFMsRxDVCYdl5rJhkPXHlm0uh2esZZBM+rMP8kfsLx+0L
eQBGZHhF+SxBEPGBpPJlc2AlyO9Qj4Pbd5+jKvpQSYB1kq5LXm1D6Q7kSHGqSKrluKgkazfZrB7K
olyePLU2vgB2gCpJ+OL/0joU2R6wPSbfU4pcpVOQP+XrcJoWxWQS7RocfC7wibfMGrkhk7jl3Aw1
lBbYNCuVowh/00sIYmlyMNTF9sCMNF96ikgu7mQ8ui0d16rubM+N3rfXWsv/GhZXoc5E+eR4m0o6
DiD6yuALzjm9dbMCAF3aRDmI37xRqMfKNkIzy9U5bSQkhGmv5jdSkRUeIG8/xlaiZLkbjSGoGzHH
KYk7iL/19W+TD/bRaMvW9Im1E24keAaf8Oqv51w10uUFp/Yw3APQGklcY9IIZkVjrM7Bo0Y22NBG
AMt+3PzCR1R3TaptLy7ULT6tZeQQtvTP/ZY5v2XZDXj8nP573sbMxGy1tbHpbN6DqNiR0TX084gL
R0UNqQe0CAxlhLWkuqwLwuPJzcTFVim8aZJl+buXrGhxuWUKneheapykvXhTbHrr+2gYOZy1uw2X
Tdcr4JyUQ5TRFVWccZOmDGM2PpDJ+ViN2vYTRR/vFmMGpdudBm4iJLyEk9bkyavJyTJn2fqwLMrT
MGwUEDIeAngM9nSy6hwLCvf1ekscRGAQFcNrJVMzMuF5nq0U7jL3tGQO6lrYkVv0LyWLqx3k3bac
BSqqp0ppxsAaWgvRskVeWS7JiK+rQf/e3LbG5ED2Ws87ezGS1CRddCqTrrzI2Vov0zh9Wg3aJZc5
egwUKyHyZ1kbWbwIMNyWhxYFj7MbqgAlFR+51bBGxaLo382m9d9FjliWHFSYDemo9WthTf80JzNj
6CKLeaSww3HwUIdnYkAZ2xnD9LEt3c9GoFFgEqYd482xsUcB06vKDJlabX6bp15QNYwkk8ZEUSkA
GPPsVMeCFIgHxdwTDaZ0edV0iA9/yYrlIvEMbH6pVvZxSBKrCbiUzmOjwgBPI8toOwwiBNykwmAA
o461xJqeyF83lVAkm5EBTxmLEI/caMqxX00tSM2ufSYl3FwvM6CEF7ZVJSB3CCf+VWZ6iDmrAWAw
ZGjMgynlWW5ttkEvJuMjRfxSMCrzOrTdCTCR8hMVTUt2R1sU+ckCoohyo1l+VKl6VAclb9aE5jMa
FtH1kEcKxws3dZFdUNvXv1ojhX2Iuaa4Gno8RHq3nUapVHEjMcNlqsTTanoDn8tA1HNbVN81ng37
oKvCiBytWwAf+yJqnKQ9QX4zmpFtFRLT4jz1xBF9rv1sfCc6zhsG/jy1/UIb4LnZIHrzsNqVmwSU
acFXN3WCnWOdEIc2N8Xt+7eUTI73atjKiz1W8smUex68aVdvCswvgoQsyV5UPelv0rSnaNWAEOdE
R4SRs10+c5q2WFVqiqBTt/jk6eQ4XxFJ6FlyD6ngwDEPpNNCM/6pMQKyCGooYgvzuU/paVjcDk9o
77WB1hrfhCUxodaLVAFDxp4hQ2GYpTuz+lkSvYU7cdn4lzYvD80evCvz9SpsfMFlS98F9QWg5jlh
8tQy5kAC81/kBp+F5/0SGQABWmB/stO6uSuKzbxORvejugOdFHa++KWZP4Hy/6uoDD5sy5gF3cLx
jorTDUPplhxZ3JMH9A673EMYodKqxUVVNu+CdQPJTLa0kYqwAb4ThNPRMSoLt6tC0WWIsJLe+zLh
B5+zwR6grw03ZCtI4jmvh7h2tc53lFq9wMoDq7NQoWRkwm7MbUIt5MLoEuscyxnac1bgK4mtzql+
sCy0BAo2pUap3VO+n0AN091FnZod6iYiRzPFvblsZk8ZCO80b+XvWCavC3eR22axNugvi0DqZiuR
oqPRQull5cWdDQTTmRrkaH9JzfmNvK+VqMSKAgnkKrbeHblDnUte48bVVCpDRBGCGL2DhIXSQ7Vv
b+J7GfMHLUEwS50s3bov6Kp2PsO9d9RFMtWoMLN2fi0qsCm906/EEzw7mFSsgYDn1LnlukE+Y8YB
vLYv6pB/2BygoWDU0K3rx7nNo/0PsDjeN6r+k83GNavdyCLv35kR8lW7HwlQLyu3y5CX90ZnvM0u
j5AcPsZhOfJUwpGbp2mC8jTrhhFX3pzOHvdWu+Fs1LRTOMwviPLb/17COCIG2MR8HhQKayC65Vxe
U619znuBKHW1MblnE6QjqlCt/L/8XPbGw1Ip18p+Za74Hhp2YM+xfpWxZ+QVVR4VPOqzhnLCtF7I
ovb4vHOdSULUEeoh6DnYsl2LQ3D6s71aPyg+/QW3nbF6xA6Io8UwUSF1Aq195Kb5yhNASLL9ds1N
kCuAcsP6YdTq20YyyKBsTzhLX0s5PwlZQ0prEbFqf0az+ztSbJT2y3YoPQrYNsLPOnlmwKl9fVT/
ssgcxVI9V1RWyXxDY0i33YzzeVe1Z5aIFQw5M1ScWJbL/mvUEWf3vvy1sEUL+TjR/oKKDVR4TD+Y
cv4Rv/nErmoex8X52r/L3QhtNUQZTkqNtMvInjCPQ8uCVxT1FJEcEUy18kS+QOT1QK+Vd19YdZxv
AFMyic1yuinmgv5a64OqhQQZ5Zntg3zMNHsd5PA/zs6r123kDMO/iADbsNyq63QdnWL7hrDXa/be
+evzjHMRixIkOEGwyC42Hs1wylfe8jC41ZM15mSatfdZdP5dBr/LUcgUHG4Pyvs5WuvUIz/TrHlE
w2qLpuh957jfhpbMz7F/1NQdF2gs3Y9OT2eiyO9QxUTobPiQ1bywJyUryK/Ksc52WaVuuBCWdZ2v
lZwMj46DKTxvwU49WFCUtKr5dAX0sICAMTYBORuBjYvqtJ/i5rmqxmbBs6ZvbfwxJ1n70A31WcP/
RR/Kr5WbfgIgNPOAVLgoPiKBT8pkxl/qUN3FVv4kWp/jrT37RnZXyt+E+Dv6BfcNIN/StTYuCo4S
c+fVyfp3mT63Nl2LMkeKHrqde5+qqh1BAHxxtVZB6c2gxBZw0xeelWyoG7iPjQleo0va1z72knWX
OZ8+VLYVJaYPe4QH75oKfHBTeYaFVC4mZfoRGOEPWx+qXQ/bqmmkl0C1QgsUVQTnua87rugk6vZA
eb8hHwypPdAfIt0C62kl4aLlpIvK/uUXBNRN6n3RjdEHmI0sXW6vSi8nP1VhcwaG9zMBDrXTgn5H
s3eXh96HD65uMXQj7U0u8kezC9LtYBbJLjabDP4ZvnCN9ZQL9wHgn9uH1bKs9FYiEp1Auc8Qmc+K
YqvSy7C8zyQ1VhMld58LShPOhn9zLcAV4gK5yrIKITwYZyZkbnk47HpY6YhTLETFbYmy6xqMownl
r+fS9SPjR97Kh1ynDRDuec/XgMS3Q4S2QHyEicZxmTajCmw2MO7k9lZo5oapeBiykuSY4mjfrMe4
xriHzrUtMGj5OnLrRrkGiVChgWvcT1zPMAKlFMBIfTNKe0igE5kihHfQmQ74VEuLl6PuHSnHuknA
g/Wag0EB+g5S8YPK4sgXUxyxlCuhl/5jXWuLTDXeXJoe4FPjfSOCe01xH7IOJiNwyl48D7H/WcF5
FG6yIqDc4tmzRX7jdTCoLQIWIWGjUD98isjbKEYDU/E5141nuxc/WiZjNjltFR0RHO+zx3xhoYYE
9pW+b6i7+xTpIV0tBH3apq/3mdtgZfDg2QlFWO4appbWJS/Uh0+A4TvZHg6QBBNj9r5SkewVzcfg
fKlwd/K0dtekzgb+3AJh5VUS5z+8xOtJssrNSHnLAIcs/0BmFYPdd9qKDh0AqTHIXlTduNPCwFzl
TnAXOOmebG3tIt/T2soRouKKOte9yh8SO9N+CLKj0KOHVH3mLVmCwA1BkdbmV35bkz/KH292Clov
1VqzvIVcuzGc9l3xrMNWzjHMKDttheQmYUzpLSvlqzIEtK6jTWm634xaf2/S4vtYiyeQmyS2fDk2
BsvKSHKHSbg0T4kxlRj8mIWycQCm75KQ7QHXIsdyx4PpEbxO9LklPZPyP9Zpef9Vzb1ftortDd3M
hOrhUi5JkrYJfc26WiHeDDl5OJbK9LVNjYMxptueVB4kA2Xgqn2OgLPkqjWtMA2sl3WnPI49YAPr
XUGIL4/Gbew4KMIVa3PizE6tugt4obCw2togBWCWe3sNFwJsM/hC9giio6dyDK6YY9Ir6U6hRezU
Yl26gFsNdQEGAysAGFZuXH8d2Z0lZJ42jNdN5z56NZEHK47CFEY/Y7aRNYFOpMtx4LXPqvy76pbx
gq73PuXwDIOzUakg8SQfyHVfW1SSaYuH1NQK416XpSt+SRd2u6FzD3giwPCaVmDEYc8iDsL/UwTU
44KVRh+qzD5S0hPNmO76PrvLaMigqLdWrHjjlelGMw+eC8tYFOVD4roAkm2qtVBPh05FWMhz0Fcv
eZrlKfahr/RBsIlaZUNyt2UDJSUQTn2w7yUfqkZotCArJhi8JzN56ohe2lqHA+BsGsPYIWT52PPn
xCUyJIwtf5f8Z4OPJRI0Z4rZNJgNEJvts5FFe4/1NYJ4mY8T1choxT8WnrumLU89WV3JZddZTDf0
abtAhh6KV1+1X6ysnNYq/A086ZCwMuPnhPsOAMRjpEd7FCcBrCobRU1efYfGVMxNHvEnsawpIG9c
pzZNj/yDMX2xlPTRJqDr+VRT8LNAYFOug1xpV0nuNPOVqjTixZO04yI6aWjggu7luhup1oevFoYk
CkVYi1+KYO/d2AZrMHMQaeN/WxSUMkAIcSw+bBaY7I0GNCF8gD6EG+4lBUFGXnJs+efadKvUEmY8
DCMaidXSBGlFuPaQwkpIU3BwOnUACh6Eu3H60xjy70k4AO6edoTyKNiA4Ap+IQoief1ekt3FiFHK
S0938qd42Ch98D3ugz00FYARX0rbWct/WbKTG/4tP8Seje9Z9v5zwpWEPYrUa0J7dd3zeUno1x4n
SyMpa4JmjaLti6tNtL8A8UHsggwEBsPk7kWlEiy3nxTUyam/PZUJoH6duz21pRt3lQI+55OYfYCc
R3BPqnhnx02KxhPXthneKR4Rv1fjeRIWb0UIMb7Ilftq0j+RilnbXOxqM+4AJVIqVB+SLMSII0cb
h8lwzJMHQBrmgmMNi70EmjO1PdQPNDHaKXiPjeSlC8HpKtRqeqG9KEwBu+tfCJJso8i/Sxp/JFuK
x30Eyz6ncLGOqJZgUGM85IM40gja+fAQ9THKnlqRv5fIsyyqof+Kl51XcA86hxIAWmop362iOpSd
B6iSLqLPEtvMDgEYtAE6cx+1Kk37wtwaCVqpTesfjAl2WRWuDbhhUdVtiRjRaqGh1mXpF88uzUWg
9K9xlx1E7z8h+40jjB2jpJTVn67dLtqCsMvV+7UHbWepClRJKSTj95bXH5M7fUmhgrQ14l+poT92
ff61RCCjIDEs9Okz9DNEIB2aN1adj19FVB8LG6Qi7FCqjk1139nFs+0p22bQ30me14Y33hO70Gup
fuJfhgBDCJ2NRslzKvp7nSgFdNRP1493lll+MUPziTj/pWpIqssASkfsv/uInkeK8exmzT6Kmi0B
59pER6mX0JEspsE0QJ52vPJJxi4+4rKIIUeoIVPBtu263lCpq54r+Br03n92Y/KBr95jo4fPaAhu
NMt/S5R234dAb1IPwSt8Qh+lDJLUATELXoieW9tp203RauXGdivKhSZHQHoRP6gcJlo6e1lEVPjj
Uswbo7Ed903TZ3DpkmLVWP1WqpP1Mbd1hGAV2jNIoVbUeRaxUpeLKME5ru+B4KAI9EVkPOUmZUic
iB57YEidBfI6898QKDvqmdRdjtGGa7G/2pIPlcsp1ZAHMp2HEP8mNCjUYwL3z+lbTrqVU25JWokr
8Za5G+8DYX/Crrz3mxShmvFQDCSbQubWLd1/ir2aA9QGrE3fVM/2NDw0YbG0FTz+Yhc0gd5Y3HNe
VS7ysMFBEh0DHABcDCHDdVhlj4Wq7mphk5Npj+Q/m0RVGrBR7YuBPRFdTPWhTfWXQuleCiQo1Mml
mmns0kisdBvPUrsrV2gdbMxA3SuDFKiioJU4a7rpWwU9S8KITrdRaZGF6Cg9NMCpNSt7HBG9Xrjc
nnKrhXayy5CA4TZt0RTiR8fFutCCX/akLkrrHaHiz7jWiL66u7SJP8y4epfOD7STNkMcPwbhcF+g
j4STIQosHvEi0lBqDZ4Lp08SnA+auA9jC3+iIgzUTH3f84Uyl36crH/apOY5qmipW29bqwDDnHJP
sQ1A2i9UNzv2kfUTk86VovbhkkL9PgAzbhXxFsPznWsp+SbQ0YIyoavomOY1tf4QRsDCr5Oaz1jy
xPs6lTrDVql9YbJxylfX/N4qu8Adj1EAjXDTlP/4AQjVqT7KWQUeKMCq+D/GtFQbKYn/ih/I3/QH
R76kyxLAc+mPA8C1MWXT+1Dgo69taN2nAXcD5J+pvcHePhMI1tEQle58poOEKCgpSV3/Y9Sh7yT2
emqPaXTnaq+l+MJ8KWkD3TJ/DVWw4W8Rmi8wBaOW/HF9mc+56nJwunImag8CzYXTwR10oxI/Ndrj
IPyjCdMkip/7TLy10bi+PpLJn3RKUUclVZXyz9hloUE8GykxaycQbtMeCUGaFzIEvEWb+obMwfmu
QUZTRe5VmJYqzlSB67gXvqB8eYSWp2VE1RAGJZ2v5uxOBVo0JSjh/sbMzrUFhGGoJpLjiHU4mph9
QA/Lh4SOU3XMsMBeGRhrLchYQTLW2LddX0RNrtJsFQXKiOwVAycMBFhPv1ejBG1q297vCQocZyk8
vI/ezhwedWvPTBsFoUbV5NbZF525qIrxxi+4MNmTHyA31B+7NQIV3tVByDGETQTxrDjGVnzsG/7m
+lQvfMqTgWbSHAZ4iAFCViWPBbDF7RQhO4nNagqqpWgf1chc58Sh1wc9V6dwBNtG1VRDx+ANIZTT
6aWVniVTo1THmLR00QrAnJAnlCBFSEh9wIY2g5bd8I9jiMPXx744YVMqlGum1EGZTdhW0VETDhMO
3C0oNcoX/UtTxHhKP4APeRr4WwHg/v8YVKicR3kBYfB3Ol+3DeGK5P8dNOqCvdcm3zKwinoH9MUA
YxZ+07L6htfk+aXDBatp6Pui3s3Zmc00o4RrF0k5vSFZH/wYDQ1Gptr3+y7PLAUnPUxsrs/ywoCG
NBoxUAzXLFzWT2dpuVMSBXon3kraC34zfCB4hXAHKbj3cX2k81sOzY8/Rpodj9zyhxqhe/EWdHm5
i8r0SYm09IYfzoUng1fRMFWLwqaJE8XsoaKqOKngOsY3iGzEkK9qJu5TNdyUwomAOqnLkLnF47Kw
sI8evPgT1v7y+kTP7wEbgXdd57XEMQ7I4OmS+oaT9mIIKB+rGz5evojj53IiULw+zPmXc1zUGx2+
meoI7tfTYZwB0qNVlsWbhlwcvFQX0OqrZ4z9sjbbG1OaScojooJzLEdA+iyhfzQXP/Iwq3exBSrf
IMg6sN+9ttzBbSSn/2ZECbWTeH19cucnXg6I4YMOvcMV9uwclDTn0awJqjfwJ45TAEz8Box50QMF
dPwnE9J5nt/w6Tjfnwzp8goT45i2O5d7T8289dCSqN704Kcf5Z9Axf0bn+x8CJfIDfEnKnw2klyz
w1YOqQV8BYmWwk5+elJgUh9fry/cpSFc7mhAQhibWPrslJnGlNWVWZRv2gCymTKIv23ApF4f5HyH
u2hD/W8QuV3+eOkajNbU0krLt2LIHiYLt/fOTCCL6fbx+kAXZ2OwAVzVUJEomm0DW6ikrTED9VGQ
8L6F+HQP/c/rg5zNxtUtJJDQs0KbCIGN2UGyWsy80YhM3tW0/gkdDwaDM6hQheO3vx0I5h1+G6op
Xcm0+Q4rmxowpJNV725Zb5VJxeRj+qSgfH2Us3vB5dFyUUJyNHzpzbmPhaVNida1vQbcVTkq5h2d
nw0OdYtJ3JBmP1+304Fmu6BAhWHQu1F7G7vfaBtceilLNFV0y29a/kEnkZ0rmAs2MKqhke7M/Zcz
0/aM1ixQa3U+R884dtUSJbqNDmYenCstj79ewJPh9NPdHRl4bXUFepw5HMoATvu6DyNjrU8JDR7V
iW5cCmdXnZwdeFUc1eRV99t9+o/D5GGqA5wwKN6LOkJtoH7yIcZ0jbFGnKOY3juPBwQRwetzPH8n
GVWazbBHLIsyymzTZzVKp3ZTZe+4Xy57+zP0fvnlwIIm7wi7LJQm+6Hg8hZ4vzr706cNeX18+8Lm
cTh3OJxBf8aLwjhd5BwF9lGr7Oy9TGqYvIg0QOemRN7QdDLWmiR8aUqw9JLwtVA9svufjRLmS9Pu
UHAxMX+RzKLCL3rieSSBETDd6C5SE0FNMw/pXc0afiqwoBCETxd1b037MO0RBmlMiLg+FdkMJohV
JDTJO/tnrP5U+o8K/ofkVw7q+NDr/VZHMAWwDxXTAPXbzvqi0YW3AYstNd+ng4MHdJ3dQ0uVlQZy
4kb3f9X6eOTw/QMTKTatnWQPSYkkCd6Wnb8ooQ5M6U9J6jvPMb52HmTXBJKdH9Zrjy41DSJ0IRpP
+xqXLVyV2ki2gDO/wcWiElz8UxbeYURdI4u9vzzOBhUFHgzH5o6S1VP5xf7Yh4OJ5BMuhfbRqhMw
7xUUTAA8qOZKgPT1r392rXOhcxHitUM4bxATng5V6V6k+Jghvgex3zy4doawcaKLG7HgpVEsXnMs
MtCwP4vDwhyUnGic6L3oIlzSRgWefpz9uj4V+QKd3k2WZpqEYPpvgU1n9kJNngCHhaX5e2gbnxUV
fqNCo7ymJmfeiSr/en00/fwqxMJWJw7THRV/NWu2cr1WVq6Kgsq73EyZcHYRsojRj2KgHCdRT669
KmJQUjk3JBQ9WngBdXn1uUNXRoBIQwiGVoLr2U8+gFtCSDomHwAuF+CrKeXzVIgeCZDN9Z99ftil
8S4NG9PmwHPLnX7v0hjwqNfr/H20Y3NfjUJ2VqN4m+D0dGOo89fPZiAuNx0MAPnT/F7TJ5jEleUe
1QLPrqD5pvY28HIaFgn4iuvTujSW4xoW4ZyOL6QzGwuolpKF7ugeW08sijR4rqPpwYCNNYjyxpt0
/t2R4SQYRhXT0mR5+nQFdVOrIHSb7rFHrwPaHSJpyEdVUs4KAT8FIb6/nhqVFAIVDGbICucnFDV+
n9ZZ4x3DtntqArEAAbeeRLuyzPjH9aHONwfjyHgILxkpDDmbWh5PgSD9FkdRATIu0+YZ7ZJnA03x
Gw/tpYFsjcKpI/ViXWv25LgoeNljqRtHsJkT2oPxs6urR+gdt+ozmvzJp5eCQ93ANk2TbIJdOJuS
pseVEhfCOPI971LQ8nyrolJWkOPvMWZFv79GtKT5CUYQEtWtSs2Fef63akkiQ0Hs7Aj4nZFlmeEc
LVjQWELQqVEqWHOgA28V3ea3n3wz2Cb0auVGOZso8rMZtSLP4gSMW+RE5J5saBsQJMWmeSNmmc/r
92CkHVT3CJZ4OU7PQFKPFkquDDZN8T+dvk/U+qHr/e3fbcffz6CQdpDCtgw476ej1JVtp0UWIJWn
ePS/lWcvd5aVZtzajWf1SoohuipMTSa5pNTzbMApBxvcWpMc+kbb5nV037YVcHT1OOpRvUDfCWUV
fV3Fxaab7Ce289qKvTtDUW4cdXn5/rlZZVFG5dzJHSv9MGfLWpucFlD45qEXSr/FcPQjT+N8nSCU
4mv1U8SAQwYeO0M0+/pSn5UUfw9NNwNzauHY1KdP1xqEtpiaWMchGgTu2nFCfxU6xbDVkcVZUd1B
ULXTql1gluN7oZpAk0Gora//iLNdxfRpoxAmcP247rz43tq+45n1ZByG7BCbJXAFb12hz/X3o+ia
MAnzZZV/vsjGGFfF1GTWQbgVjHzvMYb1hwvMLZPm+ZPEigqVh88kNbbwzJrt3iRA86KrlPKA8wgy
7W4TfEHEvES1sTY2lWXf6ipcWL2T8eTv+SNo9EzfrJPAtQ9AlgCmlWszhJI1tciiXV/AeTAnJ+Yi
fu2owjZYwlmc1QP8Ls1hVA8WhjHTZL705XDDwfDCXKj86EA5TESDzwrchQCKlZqZeNEL42kUaFIC
xtMer8/jwmljo5H1EDDyQMzzHkS7Rp7TPDsAv5OKlog+L8oR4KwfL3BSWWoDdXyc5f9+VMonJjER
wcNZAR0qDyJHGcT/Ok+f0xhCwlSZ/xR4fsVl9wDv8lFM07Md37IAPHsfdNOyqZ5LW03qHfNwtRZa
IeGvzoudi19DWGzZsSlqDO2vulT/QWt7unGZnT297BNKlEKngm7D15uvLyU8V6sacM126KAhouEw
5K+CCVh3am+xVrkLij5cuSm+U1O00Z1qfX2lLxxA4iWdR8rgN7CbTg/E5EAbHT1dvMQeOoJxphs7
1EuarV03Id2ZuG+O1wc8y+R/z/iPEWcnA2xuqaZeIl4GgEytH25qcCENRZgi9xatMi2y6L4MPnPa
UJ35OYH2uv4DLh2bP2c8u8SbvEfV1uVkDr6ybyxtpYR05kEWXB/mwgUg2xNsI94jCnXyZ/xx01RC
ivJrnXqIk8l7bAIfkx+e6P31UeZx9n8X83+jzD6fBxuniHomA+l8J6zHRN8Z0Ft157vdkU9V/o1Z
Xdwurs7zw82DZaRxOitYuS1spWR4QX9sXBAFPKgqEBF28bve9TcOx6XBHMpnVDpV9JHc2ZfSe0NN
TUV1XlJjegKk8R11YgwHY/Qa6uT9+kJeOPk2cSFlCdXGbnp+X5dm1gGyjMQLvGGw4WHcLBDa+qeb
SlAzjhav8unW/X3haoXOj4I9+YQMvWc7hFqxSN0mDNiI9S5HkQ960kdEzfU3yQu9Y/95Svo36Fh/
/XAwSxejWISVdLLb2Qm0KeIAM6sqpKpgXjtQBdRfOZ3C6yt6Pj1b0DvgGXSEjTT+bJQqJkZjWfvX
GlWAeHAfTFvF4Mg7Asx8DjNzbyTavRnciofPP+TpsPLE/HHugqxsgxQXpwOiv6tCdd8lgWMqNzqg
NqfUN//PJIVM4Kn1nvV9UioXMEjTHlKPcdclI7ywxEcUPrzDv2xj6ygltOVrHrU3jsblWbpkMAQY
RP+zcz8UNco2xqgf4jL40vfWv6WuPzigroxAPOth+s/1aZ6fRBaVdgZPFZ0mHH9PF7WuQ7cbMPV6
9bvqW4TwxNqdin2KhG+Gs/qNO+385pRdB9p2Nn/FDXWWjWZDC4WkcTsY8Gh8m9jOLSzkYq/P6EIs
fzqK/BV/7JMu7mICOK97rZ3kS+dkm9w1/gEMuTNK+PCuVeHa1+/LULyLcTpeH/z81mZs8lChEbgB
OJmdfGpiXtyDjj+oYwIFD2h7nW704QuakZ/cM5vBhQlwfchLp5ExubppNKtcOKfTdT0zjelVJIdc
iE2ndJ+jaf7MLfXRU7pXQv0Nfmf3cel+vT6sdmnnCGbLFU6hi6ra6bi1AqsZAG16UMo3dSQl8jDV
QPur+kdvrWAtpk8hKhjP6mFyVIC66pJKdAg91oi/d235LR36WxnUhZ8kgy3KrFQDUEScrb4ovWjM
8ad9TSm8f1WoCLwioPFkSd9FIw+i5fUluHBUaVgQKKJibhmuPlv5oWrR/9J89aCgTxcq//Zkhiu/
pREQId44IMN4fTz580/zY/tkvNn01L7JhtHu1QNV3cheIPHr30IMXFpBS2I+ZJdLteYfVTPDgTr1
0L46ieyeaZ2+qlBSyV0fWo2p3EhBLk3I4pWCL0bDm0jgdAshBeqoSVS0rzGoW5RFfdDUaWgtuirR
b5ySi0MB3TN4HQXbdvZmEYt3pYvXxGsBdypYQIwR98L2TNCdUdbdaGBcuAUACVIg0rnnLAoKp/PK
4rhoTfhjaNKjF6srLpD8AkiqwJ9zjc4K4getEh9GlAZ//f0WIaySCR0fjxvhdGQcX1AV7bXmNarb
Jy2ydoXlIjVp34DwXVpN1pAQWLVBZMwRbihliFoL2CZoRafWAqBf8QCkJvsO+9fYXp/SpS1J1sYw
1MA0bV6amYwixe1haF5DVFPhFAItC7L0xQWxPk7FP9cHu3Skf59o8Ao2yJ3Z+ulDxHCVVr1WjvVD
zV26QcFSlObXfoC8FiXT/7EvZWDKcLIaQ5n79IOFntYn2MLXr6KtkcWxIKyiHfXB++j89QmQaTel
NQdouEYF6HSkIi4NMQVj8AoiCKn4UMGjQI3SlY03/Y2hzvf/6VDyk/7xAqPnmUJ1tPXDgLoPCvs7
s35M/e/TAINLh09xC4B0/tVAx4JWs+Q97CAefDoemOzSLrRef7FS5GgxZu2iR8XFA6P90oftjWbe
pcFoD0gsKe8tNYzTwVCG1PDA9fNXbIW/10O4Q0/mRze42aJvkSjwESG+vifPDxthtk6bgFqNRKDM
9mRZt0ozuVxdohELr4y+o++8q2HXXR/m/KPxjLnUCujpuTo1odN5ocjomw0NrZeqsI03Q8TWV+oa
1UY0SXxvqh2c8zoIVoE1Vi9/PTL1VSrQAmSFrH2ejhxZDdRbSyCXYQ3BMvH8f3JzeILO+7UQSP4J
jGighl8f83xRJZSH/UL2qZ3DG614tEzT0OtXw+vaVTXq+JS49bAeTMe/8WzLg3X6bNP5UDWGISsj
kZgtbNmqIoMvWr40avrvmOevCKUer89GuzQG1z1tZG5kij2zJUQDGPpWoaovkY6GTvFv48I6R0Zg
hHwU6ztcd5YgBNe+3r0GWr7F2eDdGVGu1ZobsNGLPwQOIadbFoDnIf6AB/LY5G18yMzYeOvivnpI
ELD/uD5fOZ35kmLcxnVJp4D21iyRsPS+Vwe8eQ5ljRalmY1fiip/QEcFMEWx9kO00rRpC9X9lvfi
hW0jYQk6UAHQuGc8gHZAYiox++pVFI23bjIPrmTrvqRe6944jmfPHjE1gTWNdf4H1bvZrkH+WkdO
Y1Je3GlTajWTQlMGIuOEPfz1xTybEwNQsiIM4+hx1czulylqur4oXe/FQrnrtU2MaGsYcXjQwl7/
+6FMyiL0NuhyaGcWeHWdammQG+aLjrnKwWgNZAeILr6Yvqqvr8/qwvpx3oBEyByFAGR2IpzCKWh5
WfFBCa3PxNN3VulukFzcUj/5vD7UeeGTvBmMKMkX8Qm1ptm3Ki0bentkacdYCxF60PA4QuLFnfYF
xLnB7h891Vxzuz7mkfhsa+vRz7sbEdnZieAnODLnpCLjaCCZTu9Qmh9K7FJ3OSKrgPzI0k3du9oU
Wzlir++xdis09cYS/y4OnBxDeW0TvlAi0W0mP9s5iExhASDK/ogCs7lqahW1bhPVJMtJu3WSxNnS
N+An5UWCW4Uy+i9VFJafYL2SnWt7/cq3IYj/bewh4aagg8lL5RabO3fanqfn0MfrY9TXzSbBBntj
JQiZ+q7jfQ3hwD1hkIJuYwlZ/sbQZ3efLBS5pE1kTzBk55ewFlcIyypmcWzt7mghvpC56u7GVpNL
OlvyP8cwZikT4oIu5i9WcUyDce83eGjjoZSYwRqyxA6CJM513SqRerYtyqdGves9c11V2Y/rv+P8
dJHY0KvlYaMEfpZph3qSwFj3YW76+gZW3w899wIA2dGhxGrt+ljn9xNj6cB1LIe79wwOFpuqN1K5
Ko7I8CxxMny29XDnTcWNC1ce0vnK8uXo/zLEeYeIO6THQJivV5ZKt1KUCZlF/Pl2diK5seEoZW2S
4MaFeOkIEbOyVygaufpZNBnWVpk6uV4crTi8j7rsXmnx3rJQ4ckgCK+JeZ/VKPss7AYJJxziPW+L
bU6PzHJ74029tHtl9GzIjtH5wZkCr9eG0imOkTpCFXfRUC7LG5/y8hr/bwz99JbqWksRceAWbJv6
1VeydQmRubWrly6evtORvHFBXdylf0xpdj8FHWSCwTOKI9oU944bvtU64ogcjqSrbqT8F1ePXUNI
CepLnT83Zh81IkXA5ZhaXfOIaAOKKUWXvV4/Cpe3y/+GmQOQWzQCSSI18zUY42WlIvGdvdXBZ6b/
ayL60nP2w2HjgDq1MQBTYgwp0JS+/hsuHsc/fsIs9nKaAe5RXRZHR+/uS2E8myWeT9F4Y6v8Lv7M
ziOZKj0bQU8PlP/sAU+hVqWDHZRH+LVw68MpeHC9xLhvBaUoqC31yvaHaOV1yP1aiqVt68Iu9hgE
FndjWjf3g41GgCJFBbwho6VNq2ehtgIrs2j08P5DY9NxEv/Gzz6PxLlCiPcdB2IaJfy5sTDWOlxk
dJuPXVoskTw2vZ8WHpFoP2rhIUj3WrJGhbVaW+lTxzkby78u4f3+AUD0JLvSomRyesYI7XMk+Wvu
MT/5RFvsfnK0jVM1PmpH+tv1vXBh16PjIWFDstFF3HE6VjKIkd6b0Rw9rEOXmKZsMx/M+PVBzk8x
LUIuePaA7LnOSyRV1kZ27uTNMZxsZ4FJLtSLHP9BR7lPcnVzfbCzLFgmwDr/AXFF034e0qhlqyMj
FjXsOgMctFJWqyh28IGw4mFN0lwhSWEFj6Ye3EKwnZ8roFcgkQ2JqyRfnAWRMWENaW5aH9FBoz/+
LlRjIZLxxvwu3CAS4WWR4Bv8lxLv6SfTPKrWXZg1RxU1YB7xBRuxjx7BVK00/8PgzEgnxbzdK/kP
R/voEA+4vsK/J3J6sPkFHA54xmQ38FxOf0GVxRAAB74n7j6v7eAf0HbbD3q2HlOxtcJ6iV3EOsyw
kinz79403SuoPTRNvET5eJfUyS5HP0Jo1Y33/8L6a9ycJCYSEHOWU6YaytbUjjg3UfJN5M2dQOnF
HwHt35i/DNFm89dM12b5oVqf51tebhVl2Nr50Yz8ZjUOwZPqvciwvezx5RyRVnDvKl1saG1eH/n8
tJLn0bAho3KJceYLD4nEwTyrggOdtfZL2KnizcW09fP6KOcniKQVgDBBITwm8srTz2tXgdmB36mO
epVLoU5rnBDJQAzJGsNoF3hjvu9UTcORGNmN60NfuHwZm6uPCIYKJI2p07FxcE6s3CA9L836qQvV
93wwdo7nr6iW/9sa+vdGi765hf6SeFzNkWM8TVij5YO3HXPveP3HnF9b8jdIiK8LK/IsbE17/Nnb
vk+Ourad6uDOw80gG3kT2vBGVDDfuYA1ZGlcgKvCP5L04HTWauQXYGLH4qA0+XMfm9g2Ot/rAMbE
9RnNc8zZOPOXZaQIa0ejmx9SDNUa/VkY0lQK27Jq7br/qsGPWr+R1Z71cuWQ1u9+MdANygazCM6L
C/Yq6ncHt232evORiS+meMiyf63uyN+a41OMCcj1aZ51NnllqO2gEsCbQ71uHst1LhRu11f957Dr
2pfS76Id1X8dHTYTIe6GKKMBFLwekTAFyBVgf9NO8YKkN1+GA/K4lNXjtepF5rJIVMKx0Whu/MTz
L07GIH8idyiqEPMkN0vtdlKHfnqya+xZF069NeIbH/vsmob/pcs6MHsYVJA2p0o4uObmPJP0lbOg
hRmEAFwvbayj9iXNi104Yb3hxispMFYO1rpwnPvRRFJosj5Uq/8RIGlvoyoYJcPH9e9zcfL/+2G/
98wf3YUidX0tqOLxCc8RNDjLpFrBohUUisvoRoNyfmPO1mAe33iAggWRU3rotHyVV+bBH/TD9dlc
HEJ26jQayfxldmV1CmK7iqckhyHy5Wkqynp9fYTzYyvTSymXAM/t/AzpsUgiUQTI1qefU/OUqt2C
gyo9v2uUtTvEz/QbV98Z9vH3usmHhnydtt0cBoEMdJsOTpYe8gFlGCknq/HGR2P0rLaABITwECv0
jEfbT3a+5W5c79ZbN799+QUywpAAGrrZbODTO5G9IHp0+9onI0mK97FXs209deXO6NNyPWJjFNw4
LxdW+c8BzVlhptfDBElwtorvEG/39HtRXszCBYZDv8xCPKLiii+m+h3R4P3173u+2hxDCu5kHNTc
KarOttDYOwje+qb2EiFp2mrF0ky2jYPnZbK1R2WnKrjc++ibh+gZVvGt5tv5RTEbfrbUdZiQiE5M
0Tb6dqGouEjaQglxlc+Kf+IiIkkTaeLs7AmzVG9hlHg9YmJDO3UQyqqmoP4yIoP3UiF4v+5Hs94X
Zlh8ub5IZ8eMH0mJhc4nd5okvZ/uh9zNclvFouJR75BkRB75vUZt7ca1TJbHH/NnbEdnAPgPLFZk
LCSqahbbqkPYJIESdY+pYX/FAACeZWTBuqnq775HpSwYVvyUZW/k67q194rT7LAdoLxT7m0vfkE4
/8HLzWCp+jhaduTwgWIogCLKVR8WyqJyip1ZFY/VpP4yrenYtRoPgLDQABl26EpPKKQb67zVvgxU
SBex3m0ckf/EZRwHcPu16qLXILL29n+4u7rlNJYj/CpbvkouKEsI/ZA6x1UCIfSHLIMsn+Mb1wBj
GLHsotkdEKRSldfIda5ykbu8gd8kT5KvdzXH9IKFpJnEJ65yuQokfdvbM93T3dM/aeWobMLjpBqf
x+iDv7jfMccpZplg+N95aX+rvx0OmuO7EM257o4mu1hVVTEfFmrn42yOOUF3B2qK+tbxfU3tTD5U
TfVsTx0cYRo15r5UkjZmBdyhtyX1KNsv98L7+MSog3e0IceLYcfcR+24EqJb/RQ1g7uY84sukJFJ
Oriyai3QJgA9BTEGaH+QYP4hkqUqSaWNN8TvT3aP98bp2Xy+N6mVtjGYTd9+2JklGC0122sPZ1Bm
u+MBJkJ8up6jhxnOoL36IFEddNJ+i4z6DwuN2V7T0s4NZilXaqjV3DpCp9n0eAvj5tAC/La/iO+v
0MXsam+AQXKYtx5WQnSvDE/RBr+X3I1+mY72P5SicNhYLNKmQhXaPKycY7DICRLLzyZoq4fp7aXT
GXpXHN0as1fbv0XXdpr/dFAZ/YqkOMwyQFhcLe5nNXTUik4w1xr5qCXMg9Bb5wvcHSKfAfOPK1O0
Y0Xb+xj5FTQmGm0ld9A+rTrBLBWA7US7EcaioLvlSI0v4l2FgYHo1Zcm9S2EgY/uDwD/6QDtalM0
37k3Gv3aq+ifhpkrb3FFWS9Nfym/nW6X7hrpWA3quOiqNtXONvo6l9NPaKyXmrfR7u1dG7fOB8Pa
3W48q2Ge+rChbsv7pzsag6Uq+/ODZine0ifI4K4elfYQ8a1VZntlicv++7fo82Yw/0hTU3pw8Gx2
H519usPIqtHOBLVuerjVXGAMUWsUj9Cr9vZzqKaoT9afMOf61rTjsLIpKl80F3AFRIW3mFmPKAKs
5IIJWSpXS7tzcKW1GGCAUHV3NPmIVMgFLgTu7zdoYlIiX6Uf1h8MfTyHbkRQIILrT65kqvFgOE8j
DJGfbUe3DT042GvOtRm+x3iY6i+z29HieHSXDmSm2V737v80kPFVjp+8+Qmfe/FkrhV6qBU+vmnK
+FKMZfIT/dVvv8X/5s11PMa/4q+wvwDuw3OPRCrYh0aUqnT+zkg9b8vEhOnjP80pxAvUMdqln/2x
ksnSn2/8hYz6tQCBzGg57f/8Cg5P9RX7TUxVkDl2/lv0+U0vNlFKhOOWNMpecemHxNmlj+x3c44u
/dTyJ3uth2c9sGz1TRlhDSIaPLBfniiphe6hBWv2Ng8vRcv486vDz4OhiFSSiujV0tti634l5edX
jNKl4/BR5IXUXaFuOTBkxhlYj2WkhAWixYF4uKLWRDQIRV8mQ4uVrboHRrTmIhoLzWB9EDw0xUWD
KeLMBm0iqSwOsYAMGFfUuhh34z5fM7JbXXE7WgUXIhqxzVApuwNDwiIO6mHjIlw4CM7pv85h29JI
LEZM234kQX+ZvJ1G/TiSCWcy+qp5QS6iehCLMzHhqgGJwO60nqMeab4oqjNks7lDX8Y6HWL9tGQ7
A7Ebd2xEoNdje9gY52IhRsNVlniQ6wsRJ/bls41M3q+rULdET8QrIkK93pyRIXtxWNjLlJ7qDCzC
vppKzgu68PAAjDkEBYopQ8sV+FJORGhhsqXb97B0V0KLngyD0yQUUZ+zgzxYV6qvMEB6ZSNXPcj2
FWxHNZkoKFBLJTGlTDcXrkR3VDQQE6gNC5UhU88rV+TroVDEaIuUAVPDOGdgcatWOY2OLz6g1Yzr
/SxE4kyxwTxCmIXF3ZHF41zB3y+6cg07Kh44faNkGomx5Wu2gj5U3WlqtJk8COIyOmLtdFnlypJz
E+FiR+l1T9jHnav7EzoTLdJwvk6XoOLKh13TUv1+KIOGSFJLLvGfusI+JvbQEK+f4lp1hmoUw0Rf
wyLKgd3fQWDXdRlaIhRzEZwbrcJ///VvyYg+tVWfXPscm94IJcLU1sV+9XIb81qNMSHzQiYpx6dg
/5aPNZew5UfGrvnrIyXiOdwcFbwzUV/E9g3opaooC0IKlP3q5S91FI/6cfA6uBYjeH9qLCxk/pSs
Q7n96uVPORdGaTWyQISNW4OtPdTC2u9eDn4lSqEq9YZKlJLEWLylZ3hY+w4c5DXIHnTJhZikw4I1
krNm43mzLiDyW7io/o2AkBXe5/98SaYQfkfzMwZF6/d/HxCqi0j0mQj40FNNLWVUNFWo75CzApT3
qsf0AlLx3WE7AolJwRUCZ1oGsLCClrozMoxZkAzNTtyfhBHdqewHnVSkBduT6qtd2VMHgBZhcDiW
WvXYsiKP/uAxh/upx1xdaNXtSm7TofRip4rGRY+8QY7//QSYqsm3niTAiJpG4OOGaG7cAw82/A6L
o363iG9xJ6CDXHGdHl75iZbOYZQivpwWNhhV+jjiFjzfLAZfkInnUdow6H/AbJdt6kfnRmYeGFon
YtkZ4UTwoUlIgHkEgETXkbV5wGkNzUjIr66otWczWRRWjsYCoLAaKT7IG6NJGpSo8U3l9t1VQ8aD
H+9sP9QD4jmPbD/q6zxRAdQQVZsW9ujKJjJfL8aeCqsFetDbjULm7M6Kpno+Kpl9TAX48IzqcRiP
u5wFPvz4Rs+IfqyXeeDDvjnWMuoNg6ZRMPeWwfc9LNuxCEdk61k3juGv6K3nL2DT4EaNUQ1Pyj7k
5U5UB040QjFsayA10x2YoqIDI+YWKfPLqJkbCWM6fznFV1Ibi5KDevDG3mtTJBbZDPYxLyf2RkZy
ARuaLVxWY/E4G76fhZgfsz/gMbDOpqBS49/rQuQ22g+4EGEXuRdMIDwI2iEugrVmqBvjKHkK0KPp
HLRpOK1UFPH4ltkMW5PhQBke//agctE2EozNPPcTqRcSZe4Fs4dadnkgXmgDazUHIhVMpdjOsCYc
wKlmK0ijKVxxjyTlobAQJKWNusKeaih1fgm152HDNZI0LggHFaG6UltfSIqTWiBaMxrU4gp7rFbC
W9ScwRlW6Fius6N82CXHWkQ9aYkkThx4kOim6sJhRUBgGdjHHW0TGYFRIpkZVd14am1WQU2pxyLi
sD74gJAn527Vg1RgSq9I+fbd3vKAe2JwSa0ZE7JCHNcNfIp0gIJywKhHuzVebk2epiLk1G574MKZ
1IUNhv4a7sSe4RKwJeaSRY/RQckd+UKkBb8bjfI8wKp0aIqmCWpW3ZE7YTxFEgfTvxhw6g58oaDX
UxnhalJxPtNAANdtfGHuJVIYjeZXYD4yAFqYGA+eWBozP27Xg1prxZEo3IzsehAR3DinnFgfl/2X
Mh1KTZqCWVNox2L58nJVgfDsrOB8+ziakS9fVGxVDwJyhSxDMyjchvq4KWvHOOW44GEopzt7SaKL
+dgI1HsAzrQmYjLseq/sw+voTHC/ZynMzHaqNXNVEp2pgEOn+xYpA6ZuI87AM9nnhwfGUfuAxVSp
XOosWE6yB3X8fqTBYmZcIvZvH/NyYX64Lj1HTl0/5m7j6i2WeXbE+QbGVQ/7ro64nCU24wkV87gu
IzQyDig50HxD+/BqOqi1KMg2zcBypRh5nDKIP8N4YdKC/pI05MMVPb83Q7qvROY6px49SH3Yc+dx
Ek8Zt9EruYIhQZuI/35BR7qM/REjXQMkIAjLdhIpDy7WIaVzM9CNC7vZHcTA1QQZqgyWRqq77vYa
DkkmRT6yaWvI8oz6ylJHfPWRgl8fCnaK+dDcbTkx3VD1SJ/A2AvqlIy/TLgPLyADDf5w1K7/kUF7
2GyoYZI65hlA1CHKdV/UY+RU8jIKKud0hgVAlvnzmdI9osCy3yLTVtn14BnVxUQGN1L32VlPnQFc
3+DoVsHjStnm3vNgVzYG80lqySM2+KinaNwZkcZQcSFdqka8RIj6urhyo6FVWqg88nHCN9Khiidc
M/tIqr2GhDdR9ceRDzxYDU3R5UJIQw9cudtEESzT+JtNhM0nyepGQFqcO631L/9KZdBHuvfpNFa8
rAT9eN0fcC6jOWNGNgrBlcUXqls0AdBjz51aZKPH6ZCdJDDxPOCqboELFS/hk74YiKTHw+NoA+VO
MCKMmBXP1HDWg8B14ajGYMa0MBqA+SA3LIB6kOMWjtJeMerlhbdIDkEtB1dnGAPhgQ/xgvQk0ost
Fp1J2z6u0C4VrG6G6kO1Z6gFRvi4QsvVZammkkQYRvVqQqJ5tmffhk3P89rRG9I+5eXxiIc8yszI
smi0fhiOZz86gFO0gIcC0f/UAy7ltYvgQqJg3KJlRFMPT1d10UGcsZivSo3vnHFNn0chMKjEHfU6
5k4I2qm7g3a+/D0O0AHlyz+yDIQr/eWfUU/xvONs4o8rT64NKh65KKKPjvsLXItoUVR2ZR91IO8H
K1Lo474KbvAI+R3BsUiYIYDBIO7MQKMUVbBjMfzEHbeBMAOScdkhWN7zIN4fV+xu9Bh2p/ejGndF
d8Y1xp4HRuQ6tLMi3z4uf2ooUb2G+cKyiNEudBM7vl8AMCub+AEjgGtrRDCx/fe7EuuKFlwXZnlf
kWGAesHlrxqUEWzbV7Fn2Z/YLx/L1UOTLj3gx4KP7gttgyGtzDFEB/NNy7fZTb6G8uZZPait3AS7
jmmPsNI2EsupcSv8zOrm7DJkUA8LCfCvB/qGTmDL9P/X9gGSK9WC62sP6roeo8kCisx5OaGXEzEM
OiKcFgse9j2YZE2E5yQMU7Z9V+vTzLP9CjR16hstErthM+dts1bbLBaXYHBWN8CQHy3ZfGJZzRVi
XbzKHa1K7VO+5a0sb9ivumjdt0ut95iU2L960s8f3IWcmw+1pAzt9ypzh9p02Sbb3sTZzVsB9ZUK
NRmZM1ETugtLyYJmbpv98K21e8oTBkaFXDp8dKghaiHOXDo8hNEovFwTQ2xjBu2jg9ilmApEINZ0
7fDR6Ksu5kjDWZfR6yOXrF7Yez7idEfxGE4KV/Y+3AmLu/5qykfzLDQdKPYy8JGhldfOlXCi9NER
wHC33keo6kTABrQynWtAD2bWGYSlsIzbZQ/mwAM7WkKTM1sMY/q4yqS8mYQiViljio/byyvklKcx
GTM8brC18TzcrFM7aXCu0jTJ1PalnCquqnx0YcrbVFyYXsEs95E7c43MO9UX/Yz867grCoEyH+nL
ZPrn/Kljb8bJOr2I+Qt22V9+vmEtbhSKHdDUAwGoLP8g1w4rHd98XPLUcFegkiEeCTdsrbIv+5CL
951Hn+BhC9eQQ1y4YSz7sMbrsJjR5NGua2bE+Lia6Ahue5X3PSi4XMgaqH9DuK5Q7eXj3iPHh6WE
rJhQjufLXNn1E+7Htm8JPIAnkWLEt4/UB8hWrvyXCceA0s1O0Drv4X/jxOc93v4vHAqYuZRKu8xc
H8nK9fmkULpI05ygIJ0q0pvoNYteRlpNLFZuv3jQRaeoVmOgPi6VThMtJIsNb/tgLmi9Y7T6SNc+
i3XhBsxLFu65mcHeZNRuDo9vtn4uJGqbeaIOuqrYx7z8JH8L98miZHvLxw3EO8wg0AyVpiO5CkNH
mL4KDrUo3h492vzmiUGcDuYz8CiAD+f3Ib2eaA4aYwWTW3Kr1YfH8EEmKbz3iFUil32Y879K9IC1
C5dZFT4KnJtU6ROcyGwexjJ6BeM3PGxp3OJ211m+6A4JbeTDZT3smqBlErZfHtA9aOY/txudRvum
cfSXgJYWVbrByu7ch8VbwXQszAysIjdiKxvk/biAvdA6WPdnSyHHhwuXXiiFfvMfAAAA//8=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EC43-B9CB-464F-93A4-E362BD366662}" type="datetimeFigureOut">
              <a:rPr lang="fr-FR" smtClean="0"/>
              <a:t>10/12/2021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780E6D-068C-4814-8BD8-C99D0B7CA2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5025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9869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1319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9384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266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/>
              <a:t>Ordre des variables dans graphs</a:t>
            </a:r>
          </a:p>
          <a:p>
            <a:pPr marL="171450" indent="-171450">
              <a:buFontTx/>
              <a:buChar char="-"/>
            </a:pPr>
            <a:r>
              <a:rPr lang="fr-FR" err="1"/>
              <a:t>Summary</a:t>
            </a:r>
            <a:r>
              <a:rPr lang="fr-FR"/>
              <a:t> bar plot</a:t>
            </a:r>
          </a:p>
          <a:p>
            <a:pPr marL="171450" indent="-171450">
              <a:buFontTx/>
              <a:buChar char="-"/>
            </a:pPr>
            <a:r>
              <a:rPr lang="fr-FR" err="1"/>
              <a:t>Shap</a:t>
            </a:r>
            <a:r>
              <a:rPr lang="fr-FR"/>
              <a:t> values</a:t>
            </a:r>
          </a:p>
          <a:p>
            <a:pPr marL="171450" indent="-171450">
              <a:buFontTx/>
              <a:buChar char="-"/>
            </a:pPr>
            <a:r>
              <a:rPr lang="fr-FR" err="1"/>
              <a:t>Expected</a:t>
            </a:r>
            <a:r>
              <a:rPr lang="fr-FR"/>
              <a:t> value</a:t>
            </a:r>
          </a:p>
          <a:p>
            <a:pPr marL="171450" indent="-171450">
              <a:buFontTx/>
              <a:buChar char="-"/>
            </a:pPr>
            <a:endParaRPr lang="fr-FR"/>
          </a:p>
          <a:p>
            <a:pPr marL="171450" indent="-171450">
              <a:buFontTx/>
              <a:buChar char="-"/>
            </a:pP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907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064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F7B1BC-1E2C-4970-B5BF-C02BDC261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42B0914-0E96-4BB2-B4D6-EAB3B9907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B5E7D4-4AE3-4947-8AC1-9EFCA7A7A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8A7356-1FDE-4463-9CA8-D25F4B318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F3035A-B67A-4114-9AB4-A50B53960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53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FBEA1-065F-444C-A5DE-31C9E7E62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487522B-35BA-4696-9D9F-2FFACAD41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485539-0659-4829-A07C-4247E25F3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D7E981-3E98-4A0B-AAE8-00BA1FB0B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57A0C9-6120-4B55-824D-84DA8C787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99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D586CD7-F62C-4C0D-ABE7-00738A635D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9446CF8-C6CF-45A9-8CE5-61D2BDF08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9367E2-0F23-45E7-8AA7-1F422FC04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452549-EEF3-45CA-AAF3-B4517BE67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F54787-3C24-4AB7-A755-75CE93782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038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00E7A4-DA3B-405E-A850-7B69F6E81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DA67FE-4601-477F-8166-59B20A65A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4DF019-D3CF-4466-A077-F2E13D696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F856EC-EAD2-4BC1-A284-602EE0E4C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E95F91-ECB5-4432-B7A4-7BAE0D50B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17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C67CAF-64B8-424B-8105-15A64DAA1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4E681F7-F85F-43B9-A6F7-4696972BF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3873C30-746E-4CE5-9B6F-DF2B8D3DC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543EBB-CE93-4773-8E27-436ADF966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87C2A7-A482-4EF4-97B8-CAC443BE5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41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120B2E-0D0B-4B73-B0BD-0F669808D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852ED9-0ACD-4F71-BE20-985338B155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BFD9336-0671-43EA-B94D-A1995E36E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A1D8E9B-73E7-4B65-99C3-B90C4203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69E66E6-2C1A-4E3A-9F1C-676C6147A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120F11-8FA7-4F46-9105-6D38A1E61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0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A9E20-E17F-40A1-B837-A51ABF8A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30723E1-5F07-4349-9C9A-66D6B0355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28215AD-0A3E-4207-A369-91A7D8AB9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52C2480-AEE9-4F2B-BC06-8631FDE1DB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08F77FE-1226-4C57-BBDB-0D69529FF7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A979B60-F6B2-45B1-B8EA-C6264EC8A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426445B-6981-4FC3-B045-179BB464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78D404E-1B42-40DB-BD63-7D9ABF626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10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8EAF5A-0D31-422D-9CB4-9911CB647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654CB4E-5C44-4665-AEEF-79D0619E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CE066E9-5C23-4379-A994-01319F6B4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5C198B9-82EC-44F4-874B-8F3357AF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540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5DA2A2-5587-48C1-9276-049CA0447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09A25CE-A5E2-42C4-804F-5D78890D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166D2DC-CE42-46D1-8206-7CB7E6653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97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2EA8D6-60AF-4A8E-9C6D-42711BB0B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F1F73B-1E77-4C04-9F80-B2A3254F5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991E414-81B8-48BD-9D62-620325170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9A7DA3-BEBE-4E7E-8C22-2B29D0095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A37D437-EFF2-41AB-8AF9-906208487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ADAE60-BF3D-4F37-9B75-2F9F2F2BF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42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72EDDD-E560-414F-A5AE-DB7F27BCF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DFEC876-0B8C-485B-B5BE-7506F28A3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937EAB5-436B-4FA5-B0A5-F54DEC14C0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D697018-ED47-406C-A441-E41511849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3071C3-0844-48BD-AAA6-77A9F174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BD21B22-F552-4E81-9741-3B998A154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AF17CE3-BF5F-427B-A53F-9252A1B59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162B1EA-EDD1-4AB4-8E02-64AE078FB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7D597E-52E2-4650-8827-14CD6A496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0908BA-74E7-496F-99C9-EE7A7186F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6C6D4D-9A2B-4303-AA54-1B71E8AB74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112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2.xml"/><Relationship Id="rId5" Type="http://schemas.openxmlformats.org/officeDocument/2006/relationships/image" Target="../media/image6.png"/><Relationship Id="rId4" Type="http://schemas.openxmlformats.org/officeDocument/2006/relationships/chart" Target="../charts/chart1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chart" Target="../charts/chart3.xml"/><Relationship Id="rId7" Type="http://schemas.microsoft.com/office/2014/relationships/chartEx" Target="../charts/chartEx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chart" Target="../charts/chart4.xml"/><Relationship Id="rId10" Type="http://schemas.openxmlformats.org/officeDocument/2006/relationships/image" Target="../media/image10.png"/><Relationship Id="rId4" Type="http://schemas.openxmlformats.org/officeDocument/2006/relationships/image" Target="../media/image6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14/relationships/chartEx" Target="../charts/chartEx2.xml"/><Relationship Id="rId7" Type="http://schemas.openxmlformats.org/officeDocument/2006/relationships/chart" Target="../charts/chart5.xml"/><Relationship Id="rId12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7.png"/><Relationship Id="rId4" Type="http://schemas.openxmlformats.org/officeDocument/2006/relationships/image" Target="../media/image11.png"/><Relationship Id="rId9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0.png"/><Relationship Id="rId5" Type="http://schemas.microsoft.com/office/2014/relationships/chartEx" Target="../charts/chartEx3.xml"/><Relationship Id="rId10" Type="http://schemas.openxmlformats.org/officeDocument/2006/relationships/image" Target="../media/image15.png"/><Relationship Id="rId4" Type="http://schemas.openxmlformats.org/officeDocument/2006/relationships/image" Target="../media/image13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e 14">
            <a:extLst>
              <a:ext uri="{FF2B5EF4-FFF2-40B4-BE49-F238E27FC236}">
                <a16:creationId xmlns:a16="http://schemas.microsoft.com/office/drawing/2014/main" id="{D1ECCAA4-C2BA-4627-9646-1D0D69AA8DB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5C9824E2-6D4A-46B4-966A-35A24D6F0A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ED3DFF0-A0E7-4579-9F6D-C256F83D0E6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Image 6">
            <a:extLst>
              <a:ext uri="{FF2B5EF4-FFF2-40B4-BE49-F238E27FC236}">
                <a16:creationId xmlns:a16="http://schemas.microsoft.com/office/drawing/2014/main" id="{D810F42B-62D0-4B0D-AF13-969F0AE32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80" y="232355"/>
            <a:ext cx="1050758" cy="105075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DEAE184-2FDB-4080-9207-A7D0C6954F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473" y="232354"/>
            <a:ext cx="1066445" cy="106644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EB24E86-E201-4CFF-8D7B-EDB77BE95AEA}"/>
              </a:ext>
            </a:extLst>
          </p:cNvPr>
          <p:cNvSpPr txBox="1"/>
          <p:nvPr/>
        </p:nvSpPr>
        <p:spPr>
          <a:xfrm>
            <a:off x="1640542" y="1997839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Python for data analysis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4183A7B-FCE4-4073-933E-325B695525AC}"/>
              </a:ext>
            </a:extLst>
          </p:cNvPr>
          <p:cNvSpPr txBox="1"/>
          <p:nvPr/>
        </p:nvSpPr>
        <p:spPr>
          <a:xfrm>
            <a:off x="2608730" y="5988427"/>
            <a:ext cx="697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Bastien LEDUC – Jean LE CHEVALIER – Pierrick LE FLOCH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5370B6-E26B-44F3-BC3B-6AB3C550EF4F}"/>
              </a:ext>
            </a:extLst>
          </p:cNvPr>
          <p:cNvSpPr/>
          <p:nvPr/>
        </p:nvSpPr>
        <p:spPr>
          <a:xfrm>
            <a:off x="-13830831" y="2366683"/>
            <a:ext cx="1293607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A3B201B-3D9C-4B7B-BD6F-06DE8BA06144}"/>
              </a:ext>
            </a:extLst>
          </p:cNvPr>
          <p:cNvSpPr txBox="1"/>
          <p:nvPr/>
        </p:nvSpPr>
        <p:spPr>
          <a:xfrm>
            <a:off x="12880791" y="2828836"/>
            <a:ext cx="10626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Présentation du data set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CC496AE-3B10-4592-9BBC-651D51688AE9}"/>
              </a:ext>
            </a:extLst>
          </p:cNvPr>
          <p:cNvSpPr txBox="1"/>
          <p:nvPr/>
        </p:nvSpPr>
        <p:spPr>
          <a:xfrm>
            <a:off x="1628820" y="3299103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Drug consumption data set</a:t>
            </a:r>
          </a:p>
        </p:txBody>
      </p:sp>
    </p:spTree>
    <p:extLst>
      <p:ext uri="{BB962C8B-B14F-4D97-AF65-F5344CB8AC3E}">
        <p14:creationId xmlns:p14="http://schemas.microsoft.com/office/powerpoint/2010/main" val="1635492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D9C59F38-AC2B-4880-AE7E-60BCB65CCEB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34CA29FF-DD7E-4DE7-A6DC-D20EB22C1C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7A1262F-77CC-44EF-A242-BAD66F07428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33884DA6-14C8-4A8C-8FA5-2140C2D3D593}"/>
              </a:ext>
            </a:extLst>
          </p:cNvPr>
          <p:cNvGrpSpPr/>
          <p:nvPr/>
        </p:nvGrpSpPr>
        <p:grpSpPr>
          <a:xfrm>
            <a:off x="199824" y="-7590118"/>
            <a:ext cx="11728184" cy="6527619"/>
            <a:chOff x="231908" y="-8262899"/>
            <a:chExt cx="11728184" cy="6527619"/>
          </a:xfrm>
        </p:grpSpPr>
        <p:grpSp>
          <p:nvGrpSpPr>
            <p:cNvPr id="75" name="Groupe 12">
              <a:extLst>
                <a:ext uri="{FF2B5EF4-FFF2-40B4-BE49-F238E27FC236}">
                  <a16:creationId xmlns:a16="http://schemas.microsoft.com/office/drawing/2014/main" id="{2CE81079-E270-45CA-A428-CEFEAAFD598F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59AB005E-977D-4EF4-B388-BB274F5E6CB9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E37CF5C7-F0F1-448C-8F0F-3C62F1AA6E5F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4F6BAED2-0ADD-4CFB-B360-08A994CE1591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8F3EBCF3-399E-4D7A-8693-1C3C338A540B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ZoneTexte 11">
                <a:extLst>
                  <a:ext uri="{FF2B5EF4-FFF2-40B4-BE49-F238E27FC236}">
                    <a16:creationId xmlns:a16="http://schemas.microsoft.com/office/drawing/2014/main" id="{347DAEC5-C259-49FD-A9D5-79CFCD7DF484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51750C0-439E-4D77-9AF7-1C6ECC4D15B9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err="1">
                  <a:latin typeface="+mj-lt"/>
                </a:rPr>
                <a:t>Multilabel</a:t>
              </a:r>
              <a:r>
                <a:rPr lang="fr-FR" sz="2400" b="1">
                  <a:latin typeface="+mj-lt"/>
                </a:rPr>
                <a:t> Classification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8799F27-F311-4683-9433-9477E108E0FC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de ML permettant de prédire </a:t>
              </a:r>
              <a:r>
                <a:rPr lang="fr-FR" b="1">
                  <a:latin typeface="+mj-lt"/>
                </a:rPr>
                <a:t>plusieurs labels </a:t>
              </a:r>
              <a:r>
                <a:rPr lang="fr-FR">
                  <a:latin typeface="+mj-lt"/>
                </a:rPr>
                <a:t>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trop imprécis pour prédire simultanément un grand nombre de labels.</a:t>
              </a:r>
            </a:p>
          </p:txBody>
        </p:sp>
        <p:sp>
          <p:nvSpPr>
            <p:cNvPr id="78" name="Rectangle 2">
              <a:extLst>
                <a:ext uri="{FF2B5EF4-FFF2-40B4-BE49-F238E27FC236}">
                  <a16:creationId xmlns:a16="http://schemas.microsoft.com/office/drawing/2014/main" id="{1C17F735-0AA7-4F6D-B2FE-2559662FE8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Toutes les drogues : 5,85%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C8F258C9-511A-4169-9583-251F4AB5CBF7}"/>
                </a:ext>
              </a:extLst>
            </p:cNvPr>
            <p:cNvSpPr txBox="1"/>
            <p:nvPr/>
          </p:nvSpPr>
          <p:spPr>
            <a:xfrm>
              <a:off x="8412018" y="-7008141"/>
              <a:ext cx="2035668" cy="186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3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3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80" name="Accolade ouvrante 27">
              <a:extLst>
                <a:ext uri="{FF2B5EF4-FFF2-40B4-BE49-F238E27FC236}">
                  <a16:creationId xmlns:a16="http://schemas.microsoft.com/office/drawing/2014/main" id="{88B46318-F3AA-42AE-B082-77CD2213BBFE}"/>
                </a:ext>
              </a:extLst>
            </p:cNvPr>
            <p:cNvSpPr/>
            <p:nvPr/>
          </p:nvSpPr>
          <p:spPr>
            <a:xfrm>
              <a:off x="8343488" y="-6968854"/>
              <a:ext cx="116527" cy="122426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1" name="ZoneTexte 3">
              <a:extLst>
                <a:ext uri="{FF2B5EF4-FFF2-40B4-BE49-F238E27FC236}">
                  <a16:creationId xmlns:a16="http://schemas.microsoft.com/office/drawing/2014/main" id="{89111511-AE60-45E9-A98A-F81A056377C7}"/>
                </a:ext>
              </a:extLst>
            </p:cNvPr>
            <p:cNvSpPr txBox="1"/>
            <p:nvPr/>
          </p:nvSpPr>
          <p:spPr>
            <a:xfrm>
              <a:off x="6374188" y="-6835200"/>
              <a:ext cx="1737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82" name="ZoneTexte 29">
              <a:extLst>
                <a:ext uri="{FF2B5EF4-FFF2-40B4-BE49-F238E27FC236}">
                  <a16:creationId xmlns:a16="http://schemas.microsoft.com/office/drawing/2014/main" id="{A52E63A1-1B8F-4453-AA21-197573D56F11}"/>
                </a:ext>
              </a:extLst>
            </p:cNvPr>
            <p:cNvSpPr txBox="1"/>
            <p:nvPr/>
          </p:nvSpPr>
          <p:spPr>
            <a:xfrm>
              <a:off x="6290221" y="-5827550"/>
              <a:ext cx="22174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83" name="Accolade ouvrante 27">
              <a:extLst>
                <a:ext uri="{FF2B5EF4-FFF2-40B4-BE49-F238E27FC236}">
                  <a16:creationId xmlns:a16="http://schemas.microsoft.com/office/drawing/2014/main" id="{8EB1E76E-7D7E-4A62-8250-6A3D1B9D4ACB}"/>
                </a:ext>
              </a:extLst>
            </p:cNvPr>
            <p:cNvSpPr/>
            <p:nvPr/>
          </p:nvSpPr>
          <p:spPr>
            <a:xfrm>
              <a:off x="8316379" y="-5702827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4" name="Rectangle 2">
              <a:extLst>
                <a:ext uri="{FF2B5EF4-FFF2-40B4-BE49-F238E27FC236}">
                  <a16:creationId xmlns:a16="http://schemas.microsoft.com/office/drawing/2014/main" id="{C70A6DD1-BC4E-4DA7-AF90-2C9C170BA5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38240" y="-7537625"/>
              <a:ext cx="2613110" cy="24622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Binarisation</a:t>
              </a:r>
              <a:r>
                <a:rPr lang="fr-FR" altLang="fr-FR" sz="1500" b="1" u="sng">
                  <a:latin typeface="+mj-lt"/>
                </a:rPr>
                <a:t> des consommations :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829C1C8-6E08-4671-A9FF-B736C6A6939C}"/>
                </a:ext>
              </a:extLst>
            </p:cNvPr>
            <p:cNvSpPr txBox="1"/>
            <p:nvPr/>
          </p:nvSpPr>
          <p:spPr>
            <a:xfrm>
              <a:off x="6144356" y="-4764697"/>
              <a:ext cx="439826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sz="1400">
                <a:latin typeface="+mj-lt"/>
              </a:endParaRPr>
            </a:p>
            <a:p>
              <a:r>
                <a:rPr lang="fr-FR" sz="1600" b="1" u="sng">
                  <a:latin typeface="+mj-lt"/>
                </a:rPr>
                <a:t>Prédictions obtenues :</a:t>
              </a:r>
            </a:p>
            <a:p>
              <a:endParaRPr lang="fr-FR" sz="1600" b="1" u="sng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>
                  <a:latin typeface="+mj-lt"/>
                </a:rPr>
                <a:t> » 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Non-drogué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 Individu supposé Lambda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</a:t>
              </a:r>
              <a:endParaRPr lang="fr-FR" sz="1400" b="1" u="sng">
                <a:latin typeface="+mj-lt"/>
              </a:endParaRPr>
            </a:p>
          </p:txBody>
        </p:sp>
        <p:sp>
          <p:nvSpPr>
            <p:cNvPr id="86" name="Rectangle 3">
              <a:extLst>
                <a:ext uri="{FF2B5EF4-FFF2-40B4-BE49-F238E27FC236}">
                  <a16:creationId xmlns:a16="http://schemas.microsoft.com/office/drawing/2014/main" id="{123C97C7-F7BC-4FDC-822E-42924B97BC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7" y="-4024620"/>
              <a:ext cx="269054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87" name="Rectangle 5">
              <a:extLst>
                <a:ext uri="{FF2B5EF4-FFF2-40B4-BE49-F238E27FC236}">
                  <a16:creationId xmlns:a16="http://schemas.microsoft.com/office/drawing/2014/main" id="{0BDA3EFD-1413-4964-8C2A-1B0B35F4A6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6" y="-3794422"/>
              <a:ext cx="2626237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88" name="Rectangle 6">
              <a:extLst>
                <a:ext uri="{FF2B5EF4-FFF2-40B4-BE49-F238E27FC236}">
                  <a16:creationId xmlns:a16="http://schemas.microsoft.com/office/drawing/2014/main" id="{96D11D48-1D78-4123-9D0A-7637613DD5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9107" y="-3553103"/>
              <a:ext cx="247468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1B1C3EFF-2163-4053-AE83-DB2FA95A1ED0}"/>
                </a:ext>
              </a:extLst>
            </p:cNvPr>
            <p:cNvSpPr txBox="1"/>
            <p:nvPr/>
          </p:nvSpPr>
          <p:spPr>
            <a:xfrm>
              <a:off x="5983083" y="-2473398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7210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7F96F1E1-A3EC-41AF-8925-98E3312F3961}"/>
              </a:ext>
            </a:extLst>
          </p:cNvPr>
          <p:cNvGrpSpPr/>
          <p:nvPr/>
        </p:nvGrpSpPr>
        <p:grpSpPr>
          <a:xfrm>
            <a:off x="0" y="-2974"/>
            <a:ext cx="12192000" cy="6858369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00314C89-DF67-46A6-B36D-42B8A92510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417D263-6D49-498B-B9DB-B63FEA7AFF5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679AE1E5-BD15-40A3-A42C-812D459FDEAE}"/>
              </a:ext>
            </a:extLst>
          </p:cNvPr>
          <p:cNvSpPr/>
          <p:nvPr/>
        </p:nvSpPr>
        <p:spPr>
          <a:xfrm>
            <a:off x="0" y="890464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ZoneTexte 57">
            <a:extLst>
              <a:ext uri="{FF2B5EF4-FFF2-40B4-BE49-F238E27FC236}">
                <a16:creationId xmlns:a16="http://schemas.microsoft.com/office/drawing/2014/main" id="{4DDCDB81-BF0F-4D60-A534-E506CBEE401A}"/>
              </a:ext>
            </a:extLst>
          </p:cNvPr>
          <p:cNvSpPr txBox="1"/>
          <p:nvPr/>
        </p:nvSpPr>
        <p:spPr>
          <a:xfrm>
            <a:off x="505747" y="936679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2C02F08-68C5-491D-9038-4D93B9AFA04E}"/>
              </a:ext>
            </a:extLst>
          </p:cNvPr>
          <p:cNvGrpSpPr/>
          <p:nvPr/>
        </p:nvGrpSpPr>
        <p:grpSpPr>
          <a:xfrm>
            <a:off x="231908" y="-7896584"/>
            <a:ext cx="11728184" cy="6527619"/>
            <a:chOff x="231908" y="134218"/>
            <a:chExt cx="11728184" cy="6527619"/>
          </a:xfrm>
        </p:grpSpPr>
        <p:grpSp>
          <p:nvGrpSpPr>
            <p:cNvPr id="67" name="Groupe 12">
              <a:extLst>
                <a:ext uri="{FF2B5EF4-FFF2-40B4-BE49-F238E27FC236}">
                  <a16:creationId xmlns:a16="http://schemas.microsoft.com/office/drawing/2014/main" id="{9B217F5B-68D0-44B8-9EAC-8079B2BF0FB4}"/>
                </a:ext>
              </a:extLst>
            </p:cNvPr>
            <p:cNvGrpSpPr/>
            <p:nvPr/>
          </p:nvGrpSpPr>
          <p:grpSpPr>
            <a:xfrm>
              <a:off x="231908" y="134218"/>
              <a:ext cx="11728184" cy="6527619"/>
              <a:chOff x="231908" y="146918"/>
              <a:chExt cx="11728184" cy="6527619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D7D35F91-5805-4399-B71A-0F7F5F4FF38A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7628390-730F-4460-B45A-FB770A8DD0BB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FA25C31-D5D5-464E-BEB2-4FED787F9D27}"/>
                  </a:ext>
                </a:extLst>
              </p:cNvPr>
              <p:cNvSpPr/>
              <p:nvPr/>
            </p:nvSpPr>
            <p:spPr>
              <a:xfrm>
                <a:off x="5774465" y="679699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1F483ABE-66C3-4AD4-BC55-976F02124E22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ZoneTexte 11">
                <a:extLst>
                  <a:ext uri="{FF2B5EF4-FFF2-40B4-BE49-F238E27FC236}">
                    <a16:creationId xmlns:a16="http://schemas.microsoft.com/office/drawing/2014/main" id="{0C54627C-2C0C-4FF4-AADF-25B0F1CEF24B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68" name="Rectangle 2">
              <a:extLst>
                <a:ext uri="{FF2B5EF4-FFF2-40B4-BE49-F238E27FC236}">
                  <a16:creationId xmlns:a16="http://schemas.microsoft.com/office/drawing/2014/main" id="{685C53B3-3222-4573-9FF0-1189382365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61485" y="3916359"/>
              <a:ext cx="2694482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 dirty="0">
                  <a:latin typeface="+mj-lt"/>
                </a:rPr>
                <a:t>Scores des modèles: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 dirty="0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</a:t>
              </a:r>
              <a:r>
                <a:rPr lang="fr-FR" altLang="fr-FR" sz="1250" b="1" dirty="0" err="1">
                  <a:latin typeface="+mj-lt"/>
                </a:rPr>
                <a:t>LogReg</a:t>
              </a:r>
              <a:r>
                <a:rPr lang="fr-FR" altLang="fr-FR" sz="1250" b="1" dirty="0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'XGB': 0.7287234042553191 </a:t>
              </a:r>
            </a:p>
          </p:txBody>
        </p:sp>
        <p:pic>
          <p:nvPicPr>
            <p:cNvPr id="69" name="Picture 2">
              <a:extLst>
                <a:ext uri="{FF2B5EF4-FFF2-40B4-BE49-F238E27FC236}">
                  <a16:creationId xmlns:a16="http://schemas.microsoft.com/office/drawing/2014/main" id="{CE30E552-A378-4152-93CF-277729DFF7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1267558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789F8E4-31F9-423C-91BC-B72D7BE73D07}"/>
                </a:ext>
              </a:extLst>
            </p:cNvPr>
            <p:cNvSpPr txBox="1"/>
            <p:nvPr/>
          </p:nvSpPr>
          <p:spPr>
            <a:xfrm>
              <a:off x="607595" y="876368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Matrice de corrélation pour </a:t>
              </a:r>
              <a:r>
                <a:rPr lang="fr-FR" err="1"/>
                <a:t>Logistic</a:t>
              </a:r>
              <a:r>
                <a:rPr lang="fr-FR"/>
                <a:t> </a:t>
              </a:r>
              <a:r>
                <a:rPr lang="fr-FR" err="1"/>
                <a:t>Regression</a:t>
              </a:r>
              <a:r>
                <a:rPr lang="fr-FR"/>
                <a:t>: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E0622BA3-7DF3-4AB8-8FDB-305A5A8BC680}"/>
                </a:ext>
              </a:extLst>
            </p:cNvPr>
            <p:cNvSpPr txBox="1"/>
            <p:nvPr/>
          </p:nvSpPr>
          <p:spPr>
            <a:xfrm>
              <a:off x="6127463" y="1039712"/>
              <a:ext cx="53660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C1F6AB4-DC46-4D62-8BB8-AFB36B3CEAC6}"/>
                </a:ext>
              </a:extLst>
            </p:cNvPr>
            <p:cNvSpPr txBox="1"/>
            <p:nvPr/>
          </p:nvSpPr>
          <p:spPr>
            <a:xfrm>
              <a:off x="6304836" y="2361511"/>
              <a:ext cx="2035668" cy="1747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2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2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75" name="Accolade ouvrante 1">
              <a:extLst>
                <a:ext uri="{FF2B5EF4-FFF2-40B4-BE49-F238E27FC236}">
                  <a16:creationId xmlns:a16="http://schemas.microsoft.com/office/drawing/2014/main" id="{45A1B849-1C72-4C23-B688-41EB61A6CCB2}"/>
                </a:ext>
              </a:extLst>
            </p:cNvPr>
            <p:cNvSpPr/>
            <p:nvPr/>
          </p:nvSpPr>
          <p:spPr>
            <a:xfrm rot="10800000">
              <a:off x="8079495" y="3027415"/>
              <a:ext cx="158897" cy="758335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6" name="Accolade ouvrante 27">
              <a:extLst>
                <a:ext uri="{FF2B5EF4-FFF2-40B4-BE49-F238E27FC236}">
                  <a16:creationId xmlns:a16="http://schemas.microsoft.com/office/drawing/2014/main" id="{3A685581-B6B5-49B9-AADB-E71757A93C3C}"/>
                </a:ext>
              </a:extLst>
            </p:cNvPr>
            <p:cNvSpPr/>
            <p:nvPr/>
          </p:nvSpPr>
          <p:spPr>
            <a:xfrm rot="10800000">
              <a:off x="8096539" y="2361511"/>
              <a:ext cx="158897" cy="614858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7" name="ZoneTexte 3">
              <a:extLst>
                <a:ext uri="{FF2B5EF4-FFF2-40B4-BE49-F238E27FC236}">
                  <a16:creationId xmlns:a16="http://schemas.microsoft.com/office/drawing/2014/main" id="{DB0819B0-2136-4294-852A-80C55D6E6C06}"/>
                </a:ext>
              </a:extLst>
            </p:cNvPr>
            <p:cNvSpPr txBox="1"/>
            <p:nvPr/>
          </p:nvSpPr>
          <p:spPr>
            <a:xfrm>
              <a:off x="8399499" y="2492746"/>
              <a:ext cx="22881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1 - Utilisateur récent :</a:t>
              </a:r>
            </a:p>
          </p:txBody>
        </p:sp>
        <p:sp>
          <p:nvSpPr>
            <p:cNvPr id="78" name="ZoneTexte 29">
              <a:extLst>
                <a:ext uri="{FF2B5EF4-FFF2-40B4-BE49-F238E27FC236}">
                  <a16:creationId xmlns:a16="http://schemas.microsoft.com/office/drawing/2014/main" id="{3FAE130D-F210-4EA9-BD4C-D69875B98CE7}"/>
                </a:ext>
              </a:extLst>
            </p:cNvPr>
            <p:cNvSpPr txBox="1"/>
            <p:nvPr/>
          </p:nvSpPr>
          <p:spPr>
            <a:xfrm>
              <a:off x="8333888" y="3271601"/>
              <a:ext cx="242581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0 - Utilisateur non récent :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28E4D88-B9A6-46BE-A3EB-A2777D0A0E4A}"/>
                </a:ext>
              </a:extLst>
            </p:cNvPr>
            <p:cNvSpPr txBox="1"/>
            <p:nvPr/>
          </p:nvSpPr>
          <p:spPr>
            <a:xfrm>
              <a:off x="5969860" y="5860514"/>
              <a:ext cx="58023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600">
                  <a:latin typeface="+mj-lt"/>
                </a:rPr>
                <a:t>Modèle de régression rapide et utile pour la classification binaire.</a:t>
              </a:r>
            </a:p>
          </p:txBody>
        </p:sp>
        <p:sp>
          <p:nvSpPr>
            <p:cNvPr id="80" name="Rectangle 2">
              <a:extLst>
                <a:ext uri="{FF2B5EF4-FFF2-40B4-BE49-F238E27FC236}">
                  <a16:creationId xmlns:a16="http://schemas.microsoft.com/office/drawing/2014/main" id="{1D09C593-3CFE-42C6-BE2C-EDBCFB8274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52766" y="1916055"/>
              <a:ext cx="2562835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consommations :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55B520D-A37B-49D2-9D80-79F630759406}"/>
              </a:ext>
            </a:extLst>
          </p:cNvPr>
          <p:cNvGrpSpPr/>
          <p:nvPr/>
        </p:nvGrpSpPr>
        <p:grpSpPr>
          <a:xfrm>
            <a:off x="199824" y="122628"/>
            <a:ext cx="11728184" cy="6527619"/>
            <a:chOff x="231908" y="-8262899"/>
            <a:chExt cx="11728184" cy="6527619"/>
          </a:xfrm>
        </p:grpSpPr>
        <p:grpSp>
          <p:nvGrpSpPr>
            <p:cNvPr id="47" name="Groupe 12">
              <a:extLst>
                <a:ext uri="{FF2B5EF4-FFF2-40B4-BE49-F238E27FC236}">
                  <a16:creationId xmlns:a16="http://schemas.microsoft.com/office/drawing/2014/main" id="{D83B6EEB-65E9-4EF2-A66A-8AFC03E8E755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1F08AD7E-06AA-4A9B-A39D-98AD8735DA11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068F29F3-6BEE-459C-8396-BD8BA1C3E039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7B46981-FB70-4106-834C-714DEEC4B73D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BE7D16EA-C6E3-4A63-9767-C0A093C65935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ZoneTexte 11">
                <a:extLst>
                  <a:ext uri="{FF2B5EF4-FFF2-40B4-BE49-F238E27FC236}">
                    <a16:creationId xmlns:a16="http://schemas.microsoft.com/office/drawing/2014/main" id="{B8D351DF-5A47-4FC2-9029-2C87E7E37806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69A1BFD-E156-451A-A215-26B34B6CBB45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err="1">
                  <a:latin typeface="+mj-lt"/>
                </a:rPr>
                <a:t>Multilabel</a:t>
              </a:r>
              <a:r>
                <a:rPr lang="fr-FR" sz="2400" b="1">
                  <a:latin typeface="+mj-lt"/>
                </a:rPr>
                <a:t> Classification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065A09A-AC71-43A0-8981-037DA6BDF217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de ML permettant de prédire </a:t>
              </a:r>
              <a:r>
                <a:rPr lang="fr-FR" b="1">
                  <a:latin typeface="+mj-lt"/>
                </a:rPr>
                <a:t>plusieurs labels </a:t>
              </a:r>
              <a:r>
                <a:rPr lang="fr-FR">
                  <a:latin typeface="+mj-lt"/>
                </a:rPr>
                <a:t>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trop imprécis pour prédire simultanément un grand nombre de labels.</a:t>
              </a:r>
            </a:p>
          </p:txBody>
        </p:sp>
        <p:sp>
          <p:nvSpPr>
            <p:cNvPr id="50" name="Rectangle 2">
              <a:extLst>
                <a:ext uri="{FF2B5EF4-FFF2-40B4-BE49-F238E27FC236}">
                  <a16:creationId xmlns:a16="http://schemas.microsoft.com/office/drawing/2014/main" id="{9E3811FC-DD17-42F2-B1EB-008963557E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Toutes les drogues : 5,85%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750EDE5-07CB-4883-8B3A-141E42678B92}"/>
                </a:ext>
              </a:extLst>
            </p:cNvPr>
            <p:cNvSpPr txBox="1"/>
            <p:nvPr/>
          </p:nvSpPr>
          <p:spPr>
            <a:xfrm>
              <a:off x="8412018" y="-7008141"/>
              <a:ext cx="2035668" cy="186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3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3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52" name="Accolade ouvrante 27">
              <a:extLst>
                <a:ext uri="{FF2B5EF4-FFF2-40B4-BE49-F238E27FC236}">
                  <a16:creationId xmlns:a16="http://schemas.microsoft.com/office/drawing/2014/main" id="{9133C4A4-1167-4AAE-A8E7-17D2AEF77CBD}"/>
                </a:ext>
              </a:extLst>
            </p:cNvPr>
            <p:cNvSpPr/>
            <p:nvPr/>
          </p:nvSpPr>
          <p:spPr>
            <a:xfrm>
              <a:off x="8343488" y="-6968854"/>
              <a:ext cx="116527" cy="122426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ZoneTexte 3">
              <a:extLst>
                <a:ext uri="{FF2B5EF4-FFF2-40B4-BE49-F238E27FC236}">
                  <a16:creationId xmlns:a16="http://schemas.microsoft.com/office/drawing/2014/main" id="{268A5B2A-3E9A-4068-8403-BC3F3A4456D0}"/>
                </a:ext>
              </a:extLst>
            </p:cNvPr>
            <p:cNvSpPr txBox="1"/>
            <p:nvPr/>
          </p:nvSpPr>
          <p:spPr>
            <a:xfrm>
              <a:off x="6374188" y="-6835200"/>
              <a:ext cx="1737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54" name="ZoneTexte 29">
              <a:extLst>
                <a:ext uri="{FF2B5EF4-FFF2-40B4-BE49-F238E27FC236}">
                  <a16:creationId xmlns:a16="http://schemas.microsoft.com/office/drawing/2014/main" id="{A3DC6A48-C19D-4E99-A2F4-3AF11C6994F4}"/>
                </a:ext>
              </a:extLst>
            </p:cNvPr>
            <p:cNvSpPr txBox="1"/>
            <p:nvPr/>
          </p:nvSpPr>
          <p:spPr>
            <a:xfrm>
              <a:off x="6290221" y="-5827550"/>
              <a:ext cx="22174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55" name="Accolade ouvrante 27">
              <a:extLst>
                <a:ext uri="{FF2B5EF4-FFF2-40B4-BE49-F238E27FC236}">
                  <a16:creationId xmlns:a16="http://schemas.microsoft.com/office/drawing/2014/main" id="{A6A021BE-714E-4D06-A4D4-9D44BD7EB056}"/>
                </a:ext>
              </a:extLst>
            </p:cNvPr>
            <p:cNvSpPr/>
            <p:nvPr/>
          </p:nvSpPr>
          <p:spPr>
            <a:xfrm>
              <a:off x="8316379" y="-5702827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Rectangle 2">
              <a:extLst>
                <a:ext uri="{FF2B5EF4-FFF2-40B4-BE49-F238E27FC236}">
                  <a16:creationId xmlns:a16="http://schemas.microsoft.com/office/drawing/2014/main" id="{BC1FC20D-F59F-439F-97C9-8253506721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38240" y="-7537625"/>
              <a:ext cx="2613110" cy="24622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Binarisation</a:t>
              </a:r>
              <a:r>
                <a:rPr lang="fr-FR" altLang="fr-FR" sz="1500" b="1" u="sng">
                  <a:latin typeface="+mj-lt"/>
                </a:rPr>
                <a:t> des consommations :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6DBA1FF-9D43-4CF9-949B-8BCAC733996B}"/>
                </a:ext>
              </a:extLst>
            </p:cNvPr>
            <p:cNvSpPr txBox="1"/>
            <p:nvPr/>
          </p:nvSpPr>
          <p:spPr>
            <a:xfrm>
              <a:off x="6144356" y="-4764697"/>
              <a:ext cx="439826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sz="1400">
                <a:latin typeface="+mj-lt"/>
              </a:endParaRPr>
            </a:p>
            <a:p>
              <a:r>
                <a:rPr lang="fr-FR" sz="1600" b="1" u="sng">
                  <a:latin typeface="+mj-lt"/>
                </a:rPr>
                <a:t>Prédictions obtenues :</a:t>
              </a:r>
            </a:p>
            <a:p>
              <a:endParaRPr lang="fr-FR" sz="1600" b="1" u="sng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>
                  <a:latin typeface="+mj-lt"/>
                </a:rPr>
                <a:t> » 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Non-drogué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 Individu supposé Lambda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</a:t>
              </a:r>
              <a:endParaRPr lang="fr-FR" sz="1400" b="1" u="sng">
                <a:latin typeface="+mj-lt"/>
              </a:endParaRPr>
            </a:p>
          </p:txBody>
        </p:sp>
        <p:sp>
          <p:nvSpPr>
            <p:cNvPr id="58" name="Rectangle 3">
              <a:extLst>
                <a:ext uri="{FF2B5EF4-FFF2-40B4-BE49-F238E27FC236}">
                  <a16:creationId xmlns:a16="http://schemas.microsoft.com/office/drawing/2014/main" id="{D4672080-756C-4633-906B-3C8CC189D3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7" y="-4024620"/>
              <a:ext cx="269054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59" name="Rectangle 5">
              <a:extLst>
                <a:ext uri="{FF2B5EF4-FFF2-40B4-BE49-F238E27FC236}">
                  <a16:creationId xmlns:a16="http://schemas.microsoft.com/office/drawing/2014/main" id="{4BBB8506-400F-4F71-8A97-48728382FE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6" y="-3794422"/>
              <a:ext cx="2626237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60" name="Rectangle 6">
              <a:extLst>
                <a:ext uri="{FF2B5EF4-FFF2-40B4-BE49-F238E27FC236}">
                  <a16:creationId xmlns:a16="http://schemas.microsoft.com/office/drawing/2014/main" id="{B86A1E95-38F6-4A09-891E-38EEADAA89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9107" y="-3553103"/>
              <a:ext cx="247468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4C56019-E851-4245-9B1F-596DE38EC526}"/>
                </a:ext>
              </a:extLst>
            </p:cNvPr>
            <p:cNvSpPr txBox="1"/>
            <p:nvPr/>
          </p:nvSpPr>
          <p:spPr>
            <a:xfrm>
              <a:off x="5983083" y="-2473398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2924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roupe 141">
            <a:extLst>
              <a:ext uri="{FF2B5EF4-FFF2-40B4-BE49-F238E27FC236}">
                <a16:creationId xmlns:a16="http://schemas.microsoft.com/office/drawing/2014/main" id="{914C3F14-7C06-4952-8173-D4AB978B71F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43" name="Image 142">
              <a:extLst>
                <a:ext uri="{FF2B5EF4-FFF2-40B4-BE49-F238E27FC236}">
                  <a16:creationId xmlns:a16="http://schemas.microsoft.com/office/drawing/2014/main" id="{D266519E-CB6C-487D-BB1F-C391037D42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EE0F4012-BA0B-4EB7-A859-866985BEC94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64F7033-7BE7-4426-A8B9-5B926B605A43}"/>
              </a:ext>
            </a:extLst>
          </p:cNvPr>
          <p:cNvGrpSpPr/>
          <p:nvPr/>
        </p:nvGrpSpPr>
        <p:grpSpPr>
          <a:xfrm>
            <a:off x="231908" y="113105"/>
            <a:ext cx="11728184" cy="6527619"/>
            <a:chOff x="231908" y="134218"/>
            <a:chExt cx="11728184" cy="6527619"/>
          </a:xfrm>
        </p:grpSpPr>
        <p:grpSp>
          <p:nvGrpSpPr>
            <p:cNvPr id="59" name="Groupe 12">
              <a:extLst>
                <a:ext uri="{FF2B5EF4-FFF2-40B4-BE49-F238E27FC236}">
                  <a16:creationId xmlns:a16="http://schemas.microsoft.com/office/drawing/2014/main" id="{606E41A6-0951-44F1-A1EB-8FECB1628CBF}"/>
                </a:ext>
              </a:extLst>
            </p:cNvPr>
            <p:cNvGrpSpPr/>
            <p:nvPr/>
          </p:nvGrpSpPr>
          <p:grpSpPr>
            <a:xfrm>
              <a:off x="231908" y="134218"/>
              <a:ext cx="11728184" cy="6527619"/>
              <a:chOff x="231908" y="146918"/>
              <a:chExt cx="11728184" cy="6527619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3B1781E5-2035-418C-A0C4-907A2141EF0F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CE7A4276-F0F0-4C62-981C-53C5734DBF76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9D111170-A4FC-42E7-A1BC-0E6FD6013A15}"/>
                  </a:ext>
                </a:extLst>
              </p:cNvPr>
              <p:cNvSpPr/>
              <p:nvPr/>
            </p:nvSpPr>
            <p:spPr>
              <a:xfrm>
                <a:off x="5774465" y="679699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04298957-C24C-41D7-A1B2-1416B7784A1F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ZoneTexte 11">
                <a:extLst>
                  <a:ext uri="{FF2B5EF4-FFF2-40B4-BE49-F238E27FC236}">
                    <a16:creationId xmlns:a16="http://schemas.microsoft.com/office/drawing/2014/main" id="{E66955B8-424B-40D0-9BD4-952AF1396D3A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60" name="Rectangle 2">
              <a:extLst>
                <a:ext uri="{FF2B5EF4-FFF2-40B4-BE49-F238E27FC236}">
                  <a16:creationId xmlns:a16="http://schemas.microsoft.com/office/drawing/2014/main" id="{5F71C547-CDA6-4CAF-B064-697A4192A9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61485" y="3916359"/>
              <a:ext cx="2694482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 dirty="0">
                  <a:latin typeface="+mj-lt"/>
                </a:rPr>
                <a:t>Scores des modèles: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 dirty="0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</a:t>
              </a:r>
              <a:r>
                <a:rPr lang="fr-FR" altLang="fr-FR" sz="1250" b="1" dirty="0" err="1">
                  <a:latin typeface="+mj-lt"/>
                </a:rPr>
                <a:t>LogReg</a:t>
              </a:r>
              <a:r>
                <a:rPr lang="fr-FR" altLang="fr-FR" sz="1250" b="1" dirty="0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'XGB': 0.7287234042553191 </a:t>
              </a:r>
            </a:p>
          </p:txBody>
        </p:sp>
        <p:pic>
          <p:nvPicPr>
            <p:cNvPr id="61" name="Picture 2">
              <a:extLst>
                <a:ext uri="{FF2B5EF4-FFF2-40B4-BE49-F238E27FC236}">
                  <a16:creationId xmlns:a16="http://schemas.microsoft.com/office/drawing/2014/main" id="{0F02F13E-56BE-483A-917C-97D8ED48D3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1267558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D177FD3-7B25-43CF-B4F5-9DE04C1E3192}"/>
                </a:ext>
              </a:extLst>
            </p:cNvPr>
            <p:cNvSpPr txBox="1"/>
            <p:nvPr/>
          </p:nvSpPr>
          <p:spPr>
            <a:xfrm>
              <a:off x="607595" y="876368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Matrice de corrélation pour </a:t>
              </a:r>
              <a:r>
                <a:rPr lang="fr-FR" err="1"/>
                <a:t>Logistic</a:t>
              </a:r>
              <a:r>
                <a:rPr lang="fr-FR"/>
                <a:t> </a:t>
              </a:r>
              <a:r>
                <a:rPr lang="fr-FR" err="1"/>
                <a:t>Regression</a:t>
              </a:r>
              <a:r>
                <a:rPr lang="fr-FR"/>
                <a:t>: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6F9D478-A6F0-40EF-AE3E-2A3CE554B6C2}"/>
                </a:ext>
              </a:extLst>
            </p:cNvPr>
            <p:cNvSpPr txBox="1"/>
            <p:nvPr/>
          </p:nvSpPr>
          <p:spPr>
            <a:xfrm>
              <a:off x="6127463" y="1039712"/>
              <a:ext cx="53660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6B8BCEA-1D26-4634-943A-83A5FCA44AC7}"/>
                </a:ext>
              </a:extLst>
            </p:cNvPr>
            <p:cNvSpPr txBox="1"/>
            <p:nvPr/>
          </p:nvSpPr>
          <p:spPr>
            <a:xfrm>
              <a:off x="6304836" y="2361511"/>
              <a:ext cx="2035668" cy="1747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2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2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66" name="Accolade ouvrante 1">
              <a:extLst>
                <a:ext uri="{FF2B5EF4-FFF2-40B4-BE49-F238E27FC236}">
                  <a16:creationId xmlns:a16="http://schemas.microsoft.com/office/drawing/2014/main" id="{129C5FD0-75C1-4C98-8B4D-30443452114B}"/>
                </a:ext>
              </a:extLst>
            </p:cNvPr>
            <p:cNvSpPr/>
            <p:nvPr/>
          </p:nvSpPr>
          <p:spPr>
            <a:xfrm rot="10800000">
              <a:off x="8079495" y="3027415"/>
              <a:ext cx="158897" cy="758335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Accolade ouvrante 27">
              <a:extLst>
                <a:ext uri="{FF2B5EF4-FFF2-40B4-BE49-F238E27FC236}">
                  <a16:creationId xmlns:a16="http://schemas.microsoft.com/office/drawing/2014/main" id="{1197E6BB-5186-40A0-8AE0-0B3A703429D3}"/>
                </a:ext>
              </a:extLst>
            </p:cNvPr>
            <p:cNvSpPr/>
            <p:nvPr/>
          </p:nvSpPr>
          <p:spPr>
            <a:xfrm rot="10800000">
              <a:off x="8096539" y="2361511"/>
              <a:ext cx="158897" cy="614858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8" name="ZoneTexte 3">
              <a:extLst>
                <a:ext uri="{FF2B5EF4-FFF2-40B4-BE49-F238E27FC236}">
                  <a16:creationId xmlns:a16="http://schemas.microsoft.com/office/drawing/2014/main" id="{90C43154-4CC3-457F-88C5-554C3A7C40DC}"/>
                </a:ext>
              </a:extLst>
            </p:cNvPr>
            <p:cNvSpPr txBox="1"/>
            <p:nvPr/>
          </p:nvSpPr>
          <p:spPr>
            <a:xfrm>
              <a:off x="8399499" y="2492746"/>
              <a:ext cx="22881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1 - Utilisateur récent :</a:t>
              </a:r>
            </a:p>
          </p:txBody>
        </p:sp>
        <p:sp>
          <p:nvSpPr>
            <p:cNvPr id="69" name="ZoneTexte 29">
              <a:extLst>
                <a:ext uri="{FF2B5EF4-FFF2-40B4-BE49-F238E27FC236}">
                  <a16:creationId xmlns:a16="http://schemas.microsoft.com/office/drawing/2014/main" id="{6975974C-0BA2-407D-9BBA-3C5A5E8DE5C6}"/>
                </a:ext>
              </a:extLst>
            </p:cNvPr>
            <p:cNvSpPr txBox="1"/>
            <p:nvPr/>
          </p:nvSpPr>
          <p:spPr>
            <a:xfrm>
              <a:off x="8333888" y="3271601"/>
              <a:ext cx="242581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0 - Utilisateur non récent :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A30904D-D182-49F4-B85E-0579BAF0B3EE}"/>
                </a:ext>
              </a:extLst>
            </p:cNvPr>
            <p:cNvSpPr txBox="1"/>
            <p:nvPr/>
          </p:nvSpPr>
          <p:spPr>
            <a:xfrm>
              <a:off x="5969860" y="5860514"/>
              <a:ext cx="58023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600">
                  <a:latin typeface="+mj-lt"/>
                </a:rPr>
                <a:t>Modèle de régression rapide et utile pour la classification binaire.</a:t>
              </a:r>
            </a:p>
          </p:txBody>
        </p:sp>
        <p:sp>
          <p:nvSpPr>
            <p:cNvPr id="71" name="Rectangle 2">
              <a:extLst>
                <a:ext uri="{FF2B5EF4-FFF2-40B4-BE49-F238E27FC236}">
                  <a16:creationId xmlns:a16="http://schemas.microsoft.com/office/drawing/2014/main" id="{E7F44711-AD7E-4DC8-A1CE-4E5D74EBBB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52766" y="1916055"/>
              <a:ext cx="2562835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consommations :</a:t>
              </a: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04059654-6C0C-4D5E-9BCB-CE04A30F5FB8}"/>
              </a:ext>
            </a:extLst>
          </p:cNvPr>
          <p:cNvGrpSpPr/>
          <p:nvPr/>
        </p:nvGrpSpPr>
        <p:grpSpPr>
          <a:xfrm>
            <a:off x="199824" y="-7804415"/>
            <a:ext cx="11728184" cy="6551843"/>
            <a:chOff x="231908" y="-7978540"/>
            <a:chExt cx="11728184" cy="6551843"/>
          </a:xfrm>
        </p:grpSpPr>
        <p:grpSp>
          <p:nvGrpSpPr>
            <p:cNvPr id="181" name="Groupe 2">
              <a:extLst>
                <a:ext uri="{FF2B5EF4-FFF2-40B4-BE49-F238E27FC236}">
                  <a16:creationId xmlns:a16="http://schemas.microsoft.com/office/drawing/2014/main" id="{CE94DC29-6099-4197-AECC-825B204A984C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06303306-CC50-4552-AE4A-D330E93A6A0D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B65D2B58-2126-425E-B9C9-5A892F474A22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33092E73-3418-4CA6-9133-94C06B065C12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C13A173C-61A4-4848-B37F-193F67B50267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29167472-D1BB-42F3-993C-B9D884194CC8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ZoneTexte 27">
                <a:extLst>
                  <a:ext uri="{FF2B5EF4-FFF2-40B4-BE49-F238E27FC236}">
                    <a16:creationId xmlns:a16="http://schemas.microsoft.com/office/drawing/2014/main" id="{8B65FD12-87AC-47C0-BDD5-08623420CBAE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D67DC252-C837-4D5F-BCA7-176322971789}"/>
                </a:ext>
              </a:extLst>
            </p:cNvPr>
            <p:cNvSpPr txBox="1"/>
            <p:nvPr/>
          </p:nvSpPr>
          <p:spPr>
            <a:xfrm>
              <a:off x="6346259" y="-7125487"/>
              <a:ext cx="52946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Chercher le </a:t>
              </a:r>
              <a:r>
                <a:rPr lang="fr-FR" b="1">
                  <a:latin typeface="+mj-lt"/>
                </a:rPr>
                <a:t>« Pourquoi » </a:t>
              </a:r>
              <a:r>
                <a:rPr lang="fr-FR">
                  <a:latin typeface="+mj-lt"/>
                </a:rPr>
                <a:t>au lieu du </a:t>
              </a:r>
              <a:r>
                <a:rPr lang="fr-FR" b="1">
                  <a:latin typeface="+mj-lt"/>
                </a:rPr>
                <a:t>« Comment ».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Expliquer la </a:t>
              </a:r>
              <a:r>
                <a:rPr lang="fr-FR" b="1">
                  <a:latin typeface="+mj-lt"/>
                </a:rPr>
                <a:t>responsabilité</a:t>
              </a:r>
              <a:r>
                <a:rPr lang="fr-FR">
                  <a:latin typeface="+mj-lt"/>
                </a:rPr>
                <a:t>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</a:t>
              </a:r>
              <a:r>
                <a:rPr lang="fr-FR" b="1">
                  <a:latin typeface="+mj-lt"/>
                </a:rPr>
                <a:t>SHAP value </a:t>
              </a:r>
              <a:r>
                <a:rPr lang="fr-FR">
                  <a:latin typeface="+mj-lt"/>
                </a:rPr>
                <a:t>d’une variable = </a:t>
              </a:r>
              <a:r>
                <a:rPr lang="fr-FR" b="1">
                  <a:latin typeface="+mj-lt"/>
                </a:rPr>
                <a:t>différence attendue</a:t>
              </a:r>
              <a:r>
                <a:rPr lang="fr-FR">
                  <a:latin typeface="+mj-lt"/>
                </a:rPr>
                <a:t> entre la valeur actuellement prédite et la valeur moyenne de prédiction.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463A4938-6920-4BD6-9782-A89DCEC1E821}"/>
                </a:ext>
              </a:extLst>
            </p:cNvPr>
            <p:cNvSpPr txBox="1"/>
            <p:nvPr/>
          </p:nvSpPr>
          <p:spPr>
            <a:xfrm>
              <a:off x="6377505" y="-3842289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Combinaison entre l’</a:t>
              </a:r>
              <a:r>
                <a:rPr lang="fr-FR" b="1">
                  <a:latin typeface="+mj-lt"/>
                </a:rPr>
                <a:t>importance</a:t>
              </a:r>
              <a:r>
                <a:rPr lang="fr-FR">
                  <a:latin typeface="+mj-lt"/>
                </a:rPr>
                <a:t> de chaque variable avec leurs </a:t>
              </a:r>
              <a:r>
                <a:rPr lang="fr-FR" b="1">
                  <a:latin typeface="+mj-lt"/>
                </a:rPr>
                <a:t>effets</a:t>
              </a:r>
              <a:r>
                <a:rPr lang="fr-FR">
                  <a:latin typeface="+mj-lt"/>
                </a:rPr>
                <a:t>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1 point = 1 SHAP value </a:t>
              </a:r>
              <a:r>
                <a:rPr lang="fr-FR">
                  <a:latin typeface="+mj-lt"/>
                </a:rPr>
                <a:t>pour une variable et un individu.</a:t>
              </a:r>
            </a:p>
          </p:txBody>
        </p:sp>
        <p:pic>
          <p:nvPicPr>
            <p:cNvPr id="184" name="Picture 183">
              <a:extLst>
                <a:ext uri="{FF2B5EF4-FFF2-40B4-BE49-F238E27FC236}">
                  <a16:creationId xmlns:a16="http://schemas.microsoft.com/office/drawing/2014/main" id="{46BA8A6D-F277-4B40-BCEB-11D8EABA2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185" name="Picture 184">
              <a:extLst>
                <a:ext uri="{FF2B5EF4-FFF2-40B4-BE49-F238E27FC236}">
                  <a16:creationId xmlns:a16="http://schemas.microsoft.com/office/drawing/2014/main" id="{B9629C8A-B0B9-4D8B-9F2A-AD4F98F74D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270B6D0-BB4F-4C61-9FED-797374BC9FEC}"/>
              </a:ext>
            </a:extLst>
          </p:cNvPr>
          <p:cNvGrpSpPr/>
          <p:nvPr/>
        </p:nvGrpSpPr>
        <p:grpSpPr>
          <a:xfrm>
            <a:off x="199824" y="7964583"/>
            <a:ext cx="11728184" cy="6527619"/>
            <a:chOff x="231908" y="-8262899"/>
            <a:chExt cx="11728184" cy="6527619"/>
          </a:xfrm>
        </p:grpSpPr>
        <p:grpSp>
          <p:nvGrpSpPr>
            <p:cNvPr id="57" name="Groupe 12">
              <a:extLst>
                <a:ext uri="{FF2B5EF4-FFF2-40B4-BE49-F238E27FC236}">
                  <a16:creationId xmlns:a16="http://schemas.microsoft.com/office/drawing/2014/main" id="{8EF407B2-CF19-4C19-B7A2-A18D0FF6BF41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840BA0DF-AF80-45F5-AF1F-391F6C0C34FE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6D6EB52E-DC85-4B62-87D0-93878FEC1CE4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D6945855-CDD8-4AA3-9F92-50A9A6053744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86A7F0E1-2827-49FB-99E5-718900FF30EB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ZoneTexte 11">
                <a:extLst>
                  <a:ext uri="{FF2B5EF4-FFF2-40B4-BE49-F238E27FC236}">
                    <a16:creationId xmlns:a16="http://schemas.microsoft.com/office/drawing/2014/main" id="{56B008D2-DD31-4386-8577-4544CF10A95D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8F58394A-870A-4FF5-9C00-267DF357C796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err="1">
                  <a:latin typeface="+mj-lt"/>
                </a:rPr>
                <a:t>Multilabel</a:t>
              </a:r>
              <a:r>
                <a:rPr lang="fr-FR" sz="2400" b="1">
                  <a:latin typeface="+mj-lt"/>
                </a:rPr>
                <a:t> Classification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548E668B-72FE-4C6D-95D2-7925FCFF278A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de ML permettant de prédire </a:t>
              </a:r>
              <a:r>
                <a:rPr lang="fr-FR" b="1">
                  <a:latin typeface="+mj-lt"/>
                </a:rPr>
                <a:t>plusieurs labels </a:t>
              </a:r>
              <a:r>
                <a:rPr lang="fr-FR">
                  <a:latin typeface="+mj-lt"/>
                </a:rPr>
                <a:t>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Modèle trop imprécis pour prédire simultanément un grand nombre de labels.</a:t>
              </a:r>
            </a:p>
          </p:txBody>
        </p:sp>
        <p:sp>
          <p:nvSpPr>
            <p:cNvPr id="77" name="Rectangle 2">
              <a:extLst>
                <a:ext uri="{FF2B5EF4-FFF2-40B4-BE49-F238E27FC236}">
                  <a16:creationId xmlns:a16="http://schemas.microsoft.com/office/drawing/2014/main" id="{C167D147-9E46-4C04-825F-7389E76FC8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>
                  <a:latin typeface="+mj-lt"/>
                </a:rPr>
                <a:t>Toutes les drogues : 5,85%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2E2CD54F-CC8B-4BB1-AC6B-7EBB208530A8}"/>
                </a:ext>
              </a:extLst>
            </p:cNvPr>
            <p:cNvSpPr txBox="1"/>
            <p:nvPr/>
          </p:nvSpPr>
          <p:spPr>
            <a:xfrm>
              <a:off x="8412018" y="-7008141"/>
              <a:ext cx="2035668" cy="186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3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3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3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3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79" name="Accolade ouvrante 27">
              <a:extLst>
                <a:ext uri="{FF2B5EF4-FFF2-40B4-BE49-F238E27FC236}">
                  <a16:creationId xmlns:a16="http://schemas.microsoft.com/office/drawing/2014/main" id="{4D596A81-AEB4-4583-A3EF-DC3AFC32D975}"/>
                </a:ext>
              </a:extLst>
            </p:cNvPr>
            <p:cNvSpPr/>
            <p:nvPr/>
          </p:nvSpPr>
          <p:spPr>
            <a:xfrm>
              <a:off x="8343488" y="-6968854"/>
              <a:ext cx="116527" cy="122426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0" name="ZoneTexte 3">
              <a:extLst>
                <a:ext uri="{FF2B5EF4-FFF2-40B4-BE49-F238E27FC236}">
                  <a16:creationId xmlns:a16="http://schemas.microsoft.com/office/drawing/2014/main" id="{08AE9AC0-05BB-486A-BAC2-DF64AD539B0F}"/>
                </a:ext>
              </a:extLst>
            </p:cNvPr>
            <p:cNvSpPr txBox="1"/>
            <p:nvPr/>
          </p:nvSpPr>
          <p:spPr>
            <a:xfrm>
              <a:off x="6374188" y="-6835200"/>
              <a:ext cx="1737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81" name="ZoneTexte 29">
              <a:extLst>
                <a:ext uri="{FF2B5EF4-FFF2-40B4-BE49-F238E27FC236}">
                  <a16:creationId xmlns:a16="http://schemas.microsoft.com/office/drawing/2014/main" id="{157D9F24-E12C-46D5-AC44-12CCD086F491}"/>
                </a:ext>
              </a:extLst>
            </p:cNvPr>
            <p:cNvSpPr txBox="1"/>
            <p:nvPr/>
          </p:nvSpPr>
          <p:spPr>
            <a:xfrm>
              <a:off x="6290221" y="-5827550"/>
              <a:ext cx="22174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82" name="Accolade ouvrante 27">
              <a:extLst>
                <a:ext uri="{FF2B5EF4-FFF2-40B4-BE49-F238E27FC236}">
                  <a16:creationId xmlns:a16="http://schemas.microsoft.com/office/drawing/2014/main" id="{ACB95A74-EA77-473B-825C-141752409E1A}"/>
                </a:ext>
              </a:extLst>
            </p:cNvPr>
            <p:cNvSpPr/>
            <p:nvPr/>
          </p:nvSpPr>
          <p:spPr>
            <a:xfrm>
              <a:off x="8316379" y="-5702827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3" name="Rectangle 2">
              <a:extLst>
                <a:ext uri="{FF2B5EF4-FFF2-40B4-BE49-F238E27FC236}">
                  <a16:creationId xmlns:a16="http://schemas.microsoft.com/office/drawing/2014/main" id="{2F974794-28F5-4561-AE84-14FCD2EC2D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38240" y="-7537625"/>
              <a:ext cx="2613110" cy="24622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>
                  <a:latin typeface="+mj-lt"/>
                </a:rPr>
                <a:t>Binarisation</a:t>
              </a:r>
              <a:r>
                <a:rPr lang="fr-FR" altLang="fr-FR" sz="1500" b="1" u="sng">
                  <a:latin typeface="+mj-lt"/>
                </a:rPr>
                <a:t> des consommations :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FB2FEA3B-BC8F-4412-B256-F1229DAEE2D0}"/>
                </a:ext>
              </a:extLst>
            </p:cNvPr>
            <p:cNvSpPr txBox="1"/>
            <p:nvPr/>
          </p:nvSpPr>
          <p:spPr>
            <a:xfrm>
              <a:off x="6144356" y="-4764697"/>
              <a:ext cx="439826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sz="1400">
                <a:latin typeface="+mj-lt"/>
              </a:endParaRPr>
            </a:p>
            <a:p>
              <a:r>
                <a:rPr lang="fr-FR" sz="1600" b="1" u="sng">
                  <a:latin typeface="+mj-lt"/>
                </a:rPr>
                <a:t>Prédictions obtenues :</a:t>
              </a:r>
            </a:p>
            <a:p>
              <a:endParaRPr lang="fr-FR" sz="1600" b="1" u="sng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>
                  <a:latin typeface="+mj-lt"/>
                </a:rPr>
                <a:t> » 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 Individu supposé Non-drogué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>
                  <a:latin typeface="+mj-lt"/>
                </a:rPr>
                <a:t>« Individu supposé Lambda</a:t>
              </a:r>
              <a:r>
                <a:rPr lang="fr-FR" sz="1400">
                  <a:solidFill>
                    <a:srgbClr val="FF0000"/>
                  </a:solidFill>
                  <a:latin typeface="+mj-lt"/>
                </a:rPr>
                <a:t>* </a:t>
              </a:r>
              <a:r>
                <a:rPr lang="fr-FR" sz="1400">
                  <a:latin typeface="+mj-lt"/>
                </a:rPr>
                <a:t>» :</a:t>
              </a:r>
              <a:endParaRPr lang="fr-FR" sz="1400" b="1" u="sng">
                <a:latin typeface="+mj-lt"/>
              </a:endParaRPr>
            </a:p>
          </p:txBody>
        </p:sp>
        <p:sp>
          <p:nvSpPr>
            <p:cNvPr id="85" name="Rectangle 3">
              <a:extLst>
                <a:ext uri="{FF2B5EF4-FFF2-40B4-BE49-F238E27FC236}">
                  <a16:creationId xmlns:a16="http://schemas.microsoft.com/office/drawing/2014/main" id="{2AEDDD25-D997-46CF-8A0D-6707300F8E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7" y="-4024620"/>
              <a:ext cx="269054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86" name="Rectangle 5">
              <a:extLst>
                <a:ext uri="{FF2B5EF4-FFF2-40B4-BE49-F238E27FC236}">
                  <a16:creationId xmlns:a16="http://schemas.microsoft.com/office/drawing/2014/main" id="{E24F9BA9-B4FF-4F8F-8C12-A7C7001651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3046" y="-3794422"/>
              <a:ext cx="2626237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87" name="Rectangle 6">
              <a:extLst>
                <a:ext uri="{FF2B5EF4-FFF2-40B4-BE49-F238E27FC236}">
                  <a16:creationId xmlns:a16="http://schemas.microsoft.com/office/drawing/2014/main" id="{650E86EE-5DF2-4B3C-8C46-2486F8CF26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9107" y="-3553103"/>
              <a:ext cx="2474682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D87319A-0895-4774-A2F7-AE5ADA3531E8}"/>
                </a:ext>
              </a:extLst>
            </p:cNvPr>
            <p:cNvSpPr txBox="1"/>
            <p:nvPr/>
          </p:nvSpPr>
          <p:spPr>
            <a:xfrm>
              <a:off x="5983083" y="-2473398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0966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D439F521-9273-4D41-8087-E1B0791C217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303F2D85-0BA9-4058-94CB-1C5A9EAC6F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17436C0-CCAC-480F-8F8A-5A569218749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6069457-64FE-4DAD-831B-340F3556C8EE}"/>
              </a:ext>
            </a:extLst>
          </p:cNvPr>
          <p:cNvGrpSpPr/>
          <p:nvPr/>
        </p:nvGrpSpPr>
        <p:grpSpPr>
          <a:xfrm>
            <a:off x="199824" y="135826"/>
            <a:ext cx="11728184" cy="6551843"/>
            <a:chOff x="231908" y="-7978540"/>
            <a:chExt cx="11728184" cy="6551843"/>
          </a:xfrm>
        </p:grpSpPr>
        <p:grpSp>
          <p:nvGrpSpPr>
            <p:cNvPr id="49" name="Groupe 2">
              <a:extLst>
                <a:ext uri="{FF2B5EF4-FFF2-40B4-BE49-F238E27FC236}">
                  <a16:creationId xmlns:a16="http://schemas.microsoft.com/office/drawing/2014/main" id="{9DE669E0-5C35-4859-B2C0-52B6738ABB61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AFEAADC0-F56F-4340-A026-B8258F9A219A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D28B8FAB-2040-482A-A2C7-8101F04CC5A8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40F22D22-C190-4EB3-949D-D398A75A29C8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6D90CE13-73F1-4B04-9812-1A07B784F935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3ECF4813-5B10-419A-8AFA-3E1AC218F013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ZoneTexte 27">
                <a:extLst>
                  <a:ext uri="{FF2B5EF4-FFF2-40B4-BE49-F238E27FC236}">
                    <a16:creationId xmlns:a16="http://schemas.microsoft.com/office/drawing/2014/main" id="{E558B222-43FD-436D-B6BE-C68711278C25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1049930-0B56-489D-A7A3-E63F3DB28CF3}"/>
                </a:ext>
              </a:extLst>
            </p:cNvPr>
            <p:cNvSpPr txBox="1"/>
            <p:nvPr/>
          </p:nvSpPr>
          <p:spPr>
            <a:xfrm>
              <a:off x="6346259" y="-7125487"/>
              <a:ext cx="52946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Chercher le </a:t>
              </a:r>
              <a:r>
                <a:rPr lang="fr-FR" b="1">
                  <a:latin typeface="+mj-lt"/>
                </a:rPr>
                <a:t>« Pourquoi » </a:t>
              </a:r>
              <a:r>
                <a:rPr lang="fr-FR">
                  <a:latin typeface="+mj-lt"/>
                </a:rPr>
                <a:t>au lieu du </a:t>
              </a:r>
              <a:r>
                <a:rPr lang="fr-FR" b="1">
                  <a:latin typeface="+mj-lt"/>
                </a:rPr>
                <a:t>« Comment ».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Expliquer la </a:t>
              </a:r>
              <a:r>
                <a:rPr lang="fr-FR" b="1">
                  <a:latin typeface="+mj-lt"/>
                </a:rPr>
                <a:t>responsabilité</a:t>
              </a:r>
              <a:r>
                <a:rPr lang="fr-FR">
                  <a:latin typeface="+mj-lt"/>
                </a:rPr>
                <a:t>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</a:t>
              </a:r>
              <a:r>
                <a:rPr lang="fr-FR" b="1">
                  <a:latin typeface="+mj-lt"/>
                </a:rPr>
                <a:t>SHAP value </a:t>
              </a:r>
              <a:r>
                <a:rPr lang="fr-FR">
                  <a:latin typeface="+mj-lt"/>
                </a:rPr>
                <a:t>d’une variable = </a:t>
              </a:r>
              <a:r>
                <a:rPr lang="fr-FR" b="1">
                  <a:latin typeface="+mj-lt"/>
                </a:rPr>
                <a:t>différence attendue</a:t>
              </a:r>
              <a:r>
                <a:rPr lang="fr-FR">
                  <a:latin typeface="+mj-lt"/>
                </a:rPr>
                <a:t> entre la valeur actuellement prédite et la valeur moyenne de prédiction.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0FB2C1D-1866-412D-8779-FF9CC7760B9C}"/>
                </a:ext>
              </a:extLst>
            </p:cNvPr>
            <p:cNvSpPr txBox="1"/>
            <p:nvPr/>
          </p:nvSpPr>
          <p:spPr>
            <a:xfrm>
              <a:off x="6377505" y="-3842289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Combinaison entre l’</a:t>
              </a:r>
              <a:r>
                <a:rPr lang="fr-FR" b="1">
                  <a:latin typeface="+mj-lt"/>
                </a:rPr>
                <a:t>importance</a:t>
              </a:r>
              <a:r>
                <a:rPr lang="fr-FR">
                  <a:latin typeface="+mj-lt"/>
                </a:rPr>
                <a:t> de chaque variable avec leurs </a:t>
              </a:r>
              <a:r>
                <a:rPr lang="fr-FR" b="1">
                  <a:latin typeface="+mj-lt"/>
                </a:rPr>
                <a:t>effets</a:t>
              </a:r>
              <a:r>
                <a:rPr lang="fr-FR">
                  <a:latin typeface="+mj-lt"/>
                </a:rPr>
                <a:t>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1 point = 1 SHAP value </a:t>
              </a:r>
              <a:r>
                <a:rPr lang="fr-FR">
                  <a:latin typeface="+mj-lt"/>
                </a:rPr>
                <a:t>pour une variable et un individu.</a:t>
              </a:r>
            </a:p>
          </p:txBody>
        </p:sp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3B4E0A11-E4ED-4431-986A-98196F53B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BAB0768A-F4BE-4DBD-A788-FE10BE91F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A773ED13-2094-45E0-A4F2-0CBB4A04A7A4}"/>
              </a:ext>
            </a:extLst>
          </p:cNvPr>
          <p:cNvGrpSpPr/>
          <p:nvPr/>
        </p:nvGrpSpPr>
        <p:grpSpPr>
          <a:xfrm>
            <a:off x="231908" y="8169092"/>
            <a:ext cx="11728184" cy="6527619"/>
            <a:chOff x="231908" y="134218"/>
            <a:chExt cx="11728184" cy="6527619"/>
          </a:xfrm>
        </p:grpSpPr>
        <p:grpSp>
          <p:nvGrpSpPr>
            <p:cNvPr id="92" name="Groupe 12">
              <a:extLst>
                <a:ext uri="{FF2B5EF4-FFF2-40B4-BE49-F238E27FC236}">
                  <a16:creationId xmlns:a16="http://schemas.microsoft.com/office/drawing/2014/main" id="{23634E34-2D78-475E-BCDF-D1172460B0BA}"/>
                </a:ext>
              </a:extLst>
            </p:cNvPr>
            <p:cNvGrpSpPr/>
            <p:nvPr/>
          </p:nvGrpSpPr>
          <p:grpSpPr>
            <a:xfrm>
              <a:off x="231908" y="134218"/>
              <a:ext cx="11728184" cy="6527619"/>
              <a:chOff x="231908" y="146918"/>
              <a:chExt cx="11728184" cy="6527619"/>
            </a:xfrm>
          </p:grpSpPr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5DE99E83-AD02-495C-9656-0FD6FEEAF209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4A9ACE4-A6AE-4F52-837D-AE4D2E4CF4D4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D84EE8D6-94D3-4A00-AE3C-0226B97D4A2F}"/>
                  </a:ext>
                </a:extLst>
              </p:cNvPr>
              <p:cNvSpPr/>
              <p:nvPr/>
            </p:nvSpPr>
            <p:spPr>
              <a:xfrm>
                <a:off x="5774465" y="679699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8445C5C5-EBBC-43F3-9F17-AC76B8E1280D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ZoneTexte 11">
                <a:extLst>
                  <a:ext uri="{FF2B5EF4-FFF2-40B4-BE49-F238E27FC236}">
                    <a16:creationId xmlns:a16="http://schemas.microsoft.com/office/drawing/2014/main" id="{C76F01A0-C3F5-4D01-A123-C8AF1C49C0B4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93" name="Rectangle 2">
              <a:extLst>
                <a:ext uri="{FF2B5EF4-FFF2-40B4-BE49-F238E27FC236}">
                  <a16:creationId xmlns:a16="http://schemas.microsoft.com/office/drawing/2014/main" id="{16D8E266-7B17-4FA6-8F78-3FE885918A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61485" y="3916359"/>
              <a:ext cx="2694482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 dirty="0">
                  <a:latin typeface="+mj-lt"/>
                </a:rPr>
                <a:t>Scores des modèles: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 dirty="0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</a:t>
              </a:r>
              <a:r>
                <a:rPr lang="fr-FR" altLang="fr-FR" sz="1250" b="1" dirty="0" err="1">
                  <a:latin typeface="+mj-lt"/>
                </a:rPr>
                <a:t>LogReg</a:t>
              </a:r>
              <a:r>
                <a:rPr lang="fr-FR" altLang="fr-FR" sz="1250" b="1" dirty="0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'XGB': 0.7287234042553191</a:t>
              </a:r>
            </a:p>
          </p:txBody>
        </p:sp>
        <p:pic>
          <p:nvPicPr>
            <p:cNvPr id="94" name="Picture 2">
              <a:extLst>
                <a:ext uri="{FF2B5EF4-FFF2-40B4-BE49-F238E27FC236}">
                  <a16:creationId xmlns:a16="http://schemas.microsoft.com/office/drawing/2014/main" id="{2AFF31DA-7FEA-4078-BA14-64FDA9DC1F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1267558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8E0DFB1-B9F7-4373-812D-FEE5B5DB6709}"/>
                </a:ext>
              </a:extLst>
            </p:cNvPr>
            <p:cNvSpPr txBox="1"/>
            <p:nvPr/>
          </p:nvSpPr>
          <p:spPr>
            <a:xfrm>
              <a:off x="607595" y="876368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Matrice de corrélation pour </a:t>
              </a:r>
              <a:r>
                <a:rPr lang="fr-FR" err="1"/>
                <a:t>Logistic</a:t>
              </a:r>
              <a:r>
                <a:rPr lang="fr-FR"/>
                <a:t> </a:t>
              </a:r>
              <a:r>
                <a:rPr lang="fr-FR" err="1"/>
                <a:t>Regression</a:t>
              </a:r>
              <a:r>
                <a:rPr lang="fr-FR"/>
                <a:t>: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62C692CF-7039-4443-BB9C-D2D6A358029D}"/>
                </a:ext>
              </a:extLst>
            </p:cNvPr>
            <p:cNvSpPr txBox="1"/>
            <p:nvPr/>
          </p:nvSpPr>
          <p:spPr>
            <a:xfrm>
              <a:off x="6127463" y="1039712"/>
              <a:ext cx="53660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36521860-867A-42DE-A545-5C35D85A1841}"/>
                </a:ext>
              </a:extLst>
            </p:cNvPr>
            <p:cNvSpPr txBox="1"/>
            <p:nvPr/>
          </p:nvSpPr>
          <p:spPr>
            <a:xfrm>
              <a:off x="6304836" y="2361511"/>
              <a:ext cx="2035668" cy="1747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20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2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20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2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>
                <a:latin typeface="+mj-lt"/>
              </a:endParaRPr>
            </a:p>
          </p:txBody>
        </p:sp>
        <p:sp>
          <p:nvSpPr>
            <p:cNvPr id="98" name="Accolade ouvrante 1">
              <a:extLst>
                <a:ext uri="{FF2B5EF4-FFF2-40B4-BE49-F238E27FC236}">
                  <a16:creationId xmlns:a16="http://schemas.microsoft.com/office/drawing/2014/main" id="{219B257A-A629-46A6-8B7E-C40FCCCB62B7}"/>
                </a:ext>
              </a:extLst>
            </p:cNvPr>
            <p:cNvSpPr/>
            <p:nvPr/>
          </p:nvSpPr>
          <p:spPr>
            <a:xfrm rot="10800000">
              <a:off x="8079495" y="3027415"/>
              <a:ext cx="158897" cy="758335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9" name="Accolade ouvrante 27">
              <a:extLst>
                <a:ext uri="{FF2B5EF4-FFF2-40B4-BE49-F238E27FC236}">
                  <a16:creationId xmlns:a16="http://schemas.microsoft.com/office/drawing/2014/main" id="{CBF1FA2F-E18F-4056-955A-26DCB319FC1E}"/>
                </a:ext>
              </a:extLst>
            </p:cNvPr>
            <p:cNvSpPr/>
            <p:nvPr/>
          </p:nvSpPr>
          <p:spPr>
            <a:xfrm rot="10800000">
              <a:off x="8096539" y="2361511"/>
              <a:ext cx="158897" cy="614858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0" name="ZoneTexte 3">
              <a:extLst>
                <a:ext uri="{FF2B5EF4-FFF2-40B4-BE49-F238E27FC236}">
                  <a16:creationId xmlns:a16="http://schemas.microsoft.com/office/drawing/2014/main" id="{E2CA3560-061D-4A66-8C48-BF29381B12E2}"/>
                </a:ext>
              </a:extLst>
            </p:cNvPr>
            <p:cNvSpPr txBox="1"/>
            <p:nvPr/>
          </p:nvSpPr>
          <p:spPr>
            <a:xfrm>
              <a:off x="8399499" y="2492746"/>
              <a:ext cx="22881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1 - Utilisateur récent :</a:t>
              </a:r>
            </a:p>
          </p:txBody>
        </p:sp>
        <p:sp>
          <p:nvSpPr>
            <p:cNvPr id="101" name="ZoneTexte 29">
              <a:extLst>
                <a:ext uri="{FF2B5EF4-FFF2-40B4-BE49-F238E27FC236}">
                  <a16:creationId xmlns:a16="http://schemas.microsoft.com/office/drawing/2014/main" id="{0F7A9078-723A-4FDB-9410-E525E93E4291}"/>
                </a:ext>
              </a:extLst>
            </p:cNvPr>
            <p:cNvSpPr txBox="1"/>
            <p:nvPr/>
          </p:nvSpPr>
          <p:spPr>
            <a:xfrm>
              <a:off x="8333888" y="3271601"/>
              <a:ext cx="242581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0 - Utilisateur non récent :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3BB849F4-9147-4957-84CF-D823A9E1C439}"/>
                </a:ext>
              </a:extLst>
            </p:cNvPr>
            <p:cNvSpPr txBox="1"/>
            <p:nvPr/>
          </p:nvSpPr>
          <p:spPr>
            <a:xfrm>
              <a:off x="5969860" y="5860514"/>
              <a:ext cx="58023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600">
                  <a:latin typeface="+mj-lt"/>
                </a:rPr>
                <a:t>Modèle de régression rapide et utile pour la classification binaire.</a:t>
              </a:r>
            </a:p>
          </p:txBody>
        </p:sp>
        <p:sp>
          <p:nvSpPr>
            <p:cNvPr id="103" name="Rectangle 2">
              <a:extLst>
                <a:ext uri="{FF2B5EF4-FFF2-40B4-BE49-F238E27FC236}">
                  <a16:creationId xmlns:a16="http://schemas.microsoft.com/office/drawing/2014/main" id="{F6D9148F-4095-468B-8542-90DAD8E1A8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52766" y="1916055"/>
              <a:ext cx="2562835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>
                  <a:latin typeface="+mj-lt"/>
                </a:rPr>
                <a:t>Binarisation des consommations :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C95F342D-5AFF-4FB8-93D4-B36C807D97B0}"/>
              </a:ext>
            </a:extLst>
          </p:cNvPr>
          <p:cNvGrpSpPr/>
          <p:nvPr/>
        </p:nvGrpSpPr>
        <p:grpSpPr>
          <a:xfrm>
            <a:off x="199824" y="-7875600"/>
            <a:ext cx="11728184" cy="6551843"/>
            <a:chOff x="211126" y="99365"/>
            <a:chExt cx="11728184" cy="6551843"/>
          </a:xfrm>
        </p:grpSpPr>
        <p:grpSp>
          <p:nvGrpSpPr>
            <p:cNvPr id="122" name="Groupe 2">
              <a:extLst>
                <a:ext uri="{FF2B5EF4-FFF2-40B4-BE49-F238E27FC236}">
                  <a16:creationId xmlns:a16="http://schemas.microsoft.com/office/drawing/2014/main" id="{7FF28875-DDA8-48DD-932F-B5E4D7191679}"/>
                </a:ext>
              </a:extLst>
            </p:cNvPr>
            <p:cNvGrpSpPr/>
            <p:nvPr/>
          </p:nvGrpSpPr>
          <p:grpSpPr>
            <a:xfrm>
              <a:off x="211126" y="99365"/>
              <a:ext cx="11728184" cy="6551843"/>
              <a:chOff x="231908" y="122694"/>
              <a:chExt cx="11728184" cy="6551843"/>
            </a:xfrm>
          </p:grpSpPr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FEC69477-BDE5-4A9E-AEBE-A7EF3BDCFCD6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752CEFBB-C6F2-460F-A4FB-9489730FA6D4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EFF8D2EC-3A19-492C-BC75-4FD7E754C20D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27948A42-CFC9-4CA3-8FA4-F51CB15FA856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DDD01916-FA1B-446C-9C01-9AF7EADB9F39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ZoneTexte 27">
                <a:extLst>
                  <a:ext uri="{FF2B5EF4-FFF2-40B4-BE49-F238E27FC236}">
                    <a16:creationId xmlns:a16="http://schemas.microsoft.com/office/drawing/2014/main" id="{81B43D01-81D7-4021-B322-D3932BD8D595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34E9D133-C522-469A-BBA7-20FAEB310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68724" y="660661"/>
              <a:ext cx="5047848" cy="5741485"/>
            </a:xfrm>
            <a:prstGeom prst="rect">
              <a:avLst/>
            </a:prstGeom>
          </p:spPr>
        </p:pic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C794F8E3-4575-4782-B93F-BF62E1D7D9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8640" y="5621176"/>
              <a:ext cx="3934050" cy="49244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Valeur prédite moyenne attendue du modèle: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-0.667 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017B70E6-0CEA-405B-BDB7-3F5BB8E39C91}"/>
                </a:ext>
              </a:extLst>
            </p:cNvPr>
            <p:cNvSpPr txBox="1"/>
            <p:nvPr/>
          </p:nvSpPr>
          <p:spPr>
            <a:xfrm>
              <a:off x="627320" y="1286539"/>
              <a:ext cx="479528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Décision et Cascade sont </a:t>
              </a:r>
              <a:r>
                <a:rPr lang="fr-FR" b="1">
                  <a:latin typeface="+mj-lt"/>
                </a:rPr>
                <a:t>complémentaires</a:t>
              </a:r>
              <a:r>
                <a:rPr lang="fr-FR">
                  <a:latin typeface="+mj-lt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Expliquent le </a:t>
              </a:r>
              <a:r>
                <a:rPr lang="fr-FR" b="1">
                  <a:latin typeface="+mj-lt"/>
                </a:rPr>
                <a:t>processus </a:t>
              </a:r>
              <a:r>
                <a:rPr lang="fr-FR">
                  <a:latin typeface="+mj-lt"/>
                </a:rPr>
                <a:t>de </a:t>
              </a:r>
              <a:r>
                <a:rPr lang="fr-FR" b="1">
                  <a:latin typeface="+mj-lt"/>
                </a:rPr>
                <a:t>prise de décision </a:t>
              </a:r>
              <a:r>
                <a:rPr lang="fr-FR">
                  <a:latin typeface="+mj-lt"/>
                </a:rPr>
                <a:t>dans le choix de la </a:t>
              </a:r>
              <a:r>
                <a:rPr lang="fr-FR" b="1">
                  <a:latin typeface="+mj-lt"/>
                </a:rPr>
                <a:t>prédiction</a:t>
              </a:r>
              <a:r>
                <a:rPr lang="fr-FR">
                  <a:latin typeface="+mj-lt"/>
                </a:rPr>
                <a:t> pour un individu donné.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171EE3D9-F2A9-401D-8E73-85C80D5AE4EC}"/>
                </a:ext>
              </a:extLst>
            </p:cNvPr>
            <p:cNvSpPr txBox="1"/>
            <p:nvPr/>
          </p:nvSpPr>
          <p:spPr>
            <a:xfrm>
              <a:off x="636250" y="4338820"/>
              <a:ext cx="47952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</a:t>
              </a:r>
              <a:r>
                <a:rPr lang="fr-FR" b="1">
                  <a:latin typeface="+mj-lt"/>
                </a:rPr>
                <a:t>somme</a:t>
              </a:r>
              <a:r>
                <a:rPr lang="fr-FR">
                  <a:latin typeface="+mj-lt"/>
                </a:rPr>
                <a:t> de chaque SHAP value correspond à la </a:t>
              </a:r>
              <a:r>
                <a:rPr lang="fr-FR" b="1">
                  <a:latin typeface="+mj-lt"/>
                </a:rPr>
                <a:t>valeur moyenne </a:t>
              </a:r>
              <a:r>
                <a:rPr lang="fr-FR">
                  <a:latin typeface="+mj-lt"/>
                </a:rPr>
                <a:t>de la prédiction du modèle.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4236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D439F521-9273-4D41-8087-E1B0791C217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303F2D85-0BA9-4058-94CB-1C5A9EAC6F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17436C0-CCAC-480F-8F8A-5A569218749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997493F3-A3C6-4590-A313-CDA95A6922F6}"/>
              </a:ext>
            </a:extLst>
          </p:cNvPr>
          <p:cNvSpPr/>
          <p:nvPr/>
        </p:nvSpPr>
        <p:spPr>
          <a:xfrm>
            <a:off x="13380038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3E0C5E0-9B93-4A6F-9752-59AC9912E8C4}"/>
              </a:ext>
            </a:extLst>
          </p:cNvPr>
          <p:cNvSpPr txBox="1"/>
          <p:nvPr/>
        </p:nvSpPr>
        <p:spPr>
          <a:xfrm>
            <a:off x="13885785" y="282883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  <a:cs typeface="Calibri Light"/>
              </a:rPr>
              <a:t>Interface 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A99857C-4071-4D72-A960-ADB173C2207B}"/>
              </a:ext>
            </a:extLst>
          </p:cNvPr>
          <p:cNvGrpSpPr/>
          <p:nvPr/>
        </p:nvGrpSpPr>
        <p:grpSpPr>
          <a:xfrm>
            <a:off x="199824" y="8145513"/>
            <a:ext cx="11728184" cy="6551843"/>
            <a:chOff x="231908" y="-7978540"/>
            <a:chExt cx="11728184" cy="6551843"/>
          </a:xfrm>
        </p:grpSpPr>
        <p:grpSp>
          <p:nvGrpSpPr>
            <p:cNvPr id="60" name="Groupe 2">
              <a:extLst>
                <a:ext uri="{FF2B5EF4-FFF2-40B4-BE49-F238E27FC236}">
                  <a16:creationId xmlns:a16="http://schemas.microsoft.com/office/drawing/2014/main" id="{A5C1A01B-3226-4A5C-A642-EB4C2847D914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901BB8C8-B28F-4DBA-8832-4B6D767190F3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6C32C911-427D-4089-9CC3-D8738878CA96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309826BD-33AC-4757-A473-54EC26CDDE89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3F020863-F6BE-4C6A-AC9E-ECAB7D1E44A6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4E8E9E2D-47E1-4B7A-8C86-973D02205636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ZoneTexte 27">
                <a:extLst>
                  <a:ext uri="{FF2B5EF4-FFF2-40B4-BE49-F238E27FC236}">
                    <a16:creationId xmlns:a16="http://schemas.microsoft.com/office/drawing/2014/main" id="{3D7D947D-17ED-41BB-80F7-E579BB6BD6DD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EE4CFD8-84D4-45FB-B383-8259F1FB4E31}"/>
                </a:ext>
              </a:extLst>
            </p:cNvPr>
            <p:cNvSpPr txBox="1"/>
            <p:nvPr/>
          </p:nvSpPr>
          <p:spPr>
            <a:xfrm>
              <a:off x="6346259" y="-7125487"/>
              <a:ext cx="52946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Chercher le </a:t>
              </a:r>
              <a:r>
                <a:rPr lang="fr-FR" b="1">
                  <a:latin typeface="+mj-lt"/>
                </a:rPr>
                <a:t>« Pourquoi » </a:t>
              </a:r>
              <a:r>
                <a:rPr lang="fr-FR">
                  <a:latin typeface="+mj-lt"/>
                </a:rPr>
                <a:t>au lieu du </a:t>
              </a:r>
              <a:r>
                <a:rPr lang="fr-FR" b="1">
                  <a:latin typeface="+mj-lt"/>
                </a:rPr>
                <a:t>« Comment ».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Expliquer la </a:t>
              </a:r>
              <a:r>
                <a:rPr lang="fr-FR" b="1">
                  <a:latin typeface="+mj-lt"/>
                </a:rPr>
                <a:t>responsabilité</a:t>
              </a:r>
              <a:r>
                <a:rPr lang="fr-FR">
                  <a:latin typeface="+mj-lt"/>
                </a:rPr>
                <a:t>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</a:t>
              </a:r>
              <a:r>
                <a:rPr lang="fr-FR" b="1">
                  <a:latin typeface="+mj-lt"/>
                </a:rPr>
                <a:t>SHAP value </a:t>
              </a:r>
              <a:r>
                <a:rPr lang="fr-FR">
                  <a:latin typeface="+mj-lt"/>
                </a:rPr>
                <a:t>d’une variable = </a:t>
              </a:r>
              <a:r>
                <a:rPr lang="fr-FR" b="1">
                  <a:latin typeface="+mj-lt"/>
                </a:rPr>
                <a:t>différence attendue</a:t>
              </a:r>
              <a:r>
                <a:rPr lang="fr-FR">
                  <a:latin typeface="+mj-lt"/>
                </a:rPr>
                <a:t> entre la valeur actuellement prédite et la valeur moyenne de prédiction.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BC98402-E4CE-4298-8918-2BE6E98AB6C2}"/>
                </a:ext>
              </a:extLst>
            </p:cNvPr>
            <p:cNvSpPr txBox="1"/>
            <p:nvPr/>
          </p:nvSpPr>
          <p:spPr>
            <a:xfrm>
              <a:off x="6377505" y="-3842289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Combinaison entre l’</a:t>
              </a:r>
              <a:r>
                <a:rPr lang="fr-FR" b="1">
                  <a:latin typeface="+mj-lt"/>
                </a:rPr>
                <a:t>importance</a:t>
              </a:r>
              <a:r>
                <a:rPr lang="fr-FR">
                  <a:latin typeface="+mj-lt"/>
                </a:rPr>
                <a:t> de chaque variable avec leurs </a:t>
              </a:r>
              <a:r>
                <a:rPr lang="fr-FR" b="1">
                  <a:latin typeface="+mj-lt"/>
                </a:rPr>
                <a:t>effets</a:t>
              </a:r>
              <a:r>
                <a:rPr lang="fr-FR">
                  <a:latin typeface="+mj-lt"/>
                </a:rPr>
                <a:t>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>
                  <a:latin typeface="+mj-lt"/>
                </a:rPr>
                <a:t>1 point = 1 SHAP value </a:t>
              </a:r>
              <a:r>
                <a:rPr lang="fr-FR">
                  <a:latin typeface="+mj-lt"/>
                </a:rPr>
                <a:t>pour une variable et un individu.</a:t>
              </a:r>
            </a:p>
          </p:txBody>
        </p: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881162B6-A1A4-40EE-BBF5-7CF804B8D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3B85A756-1B67-40FF-B8CD-78F29F889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D7861ED-B6DD-454C-AD06-71CC3819556D}"/>
              </a:ext>
            </a:extLst>
          </p:cNvPr>
          <p:cNvGrpSpPr/>
          <p:nvPr/>
        </p:nvGrpSpPr>
        <p:grpSpPr>
          <a:xfrm>
            <a:off x="217753" y="102981"/>
            <a:ext cx="11728184" cy="6551843"/>
            <a:chOff x="211126" y="99365"/>
            <a:chExt cx="11728184" cy="6551843"/>
          </a:xfrm>
        </p:grpSpPr>
        <p:grpSp>
          <p:nvGrpSpPr>
            <p:cNvPr id="35" name="Groupe 2">
              <a:extLst>
                <a:ext uri="{FF2B5EF4-FFF2-40B4-BE49-F238E27FC236}">
                  <a16:creationId xmlns:a16="http://schemas.microsoft.com/office/drawing/2014/main" id="{57703E6A-D7D1-4F25-A0BF-2539F58AAF2E}"/>
                </a:ext>
              </a:extLst>
            </p:cNvPr>
            <p:cNvGrpSpPr/>
            <p:nvPr/>
          </p:nvGrpSpPr>
          <p:grpSpPr>
            <a:xfrm>
              <a:off x="211126" y="99365"/>
              <a:ext cx="11728184" cy="6551843"/>
              <a:chOff x="231908" y="122694"/>
              <a:chExt cx="11728184" cy="6551843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5B63B2B7-8D75-4162-BEAA-E80CCFE3503A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A81551D2-B154-405E-BEA6-F0281380E188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E04F1998-9D4A-462A-B259-94C74A5CF3B6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E66B056E-A33D-4732-8FC0-FD2D6389F703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2366240-3A7F-40DD-B16C-DC943BAEAED9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ZoneTexte 27">
                <a:extLst>
                  <a:ext uri="{FF2B5EF4-FFF2-40B4-BE49-F238E27FC236}">
                    <a16:creationId xmlns:a16="http://schemas.microsoft.com/office/drawing/2014/main" id="{2A762EFF-4A6E-4E40-8CF5-D895383FCBA1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FF8045E-3443-45B6-A09D-82D643EFB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68724" y="660661"/>
              <a:ext cx="5047848" cy="5741485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92989E8-C635-4A34-A95D-015014B4B5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8640" y="5621176"/>
              <a:ext cx="3934050" cy="49244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Valeur prédite moyenne attendue du modèle: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-0.667 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50E9E7A-7871-42C3-B2A7-80AB699DE4B4}"/>
                </a:ext>
              </a:extLst>
            </p:cNvPr>
            <p:cNvSpPr txBox="1"/>
            <p:nvPr/>
          </p:nvSpPr>
          <p:spPr>
            <a:xfrm>
              <a:off x="627320" y="1286539"/>
              <a:ext cx="479528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Décision et Cascade sont </a:t>
              </a:r>
              <a:r>
                <a:rPr lang="fr-FR" b="1">
                  <a:latin typeface="+mj-lt"/>
                </a:rPr>
                <a:t>complémentaires</a:t>
              </a:r>
              <a:r>
                <a:rPr lang="fr-FR">
                  <a:latin typeface="+mj-lt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Expliquent le </a:t>
              </a:r>
              <a:r>
                <a:rPr lang="fr-FR" b="1">
                  <a:latin typeface="+mj-lt"/>
                </a:rPr>
                <a:t>processus </a:t>
              </a:r>
              <a:r>
                <a:rPr lang="fr-FR">
                  <a:latin typeface="+mj-lt"/>
                </a:rPr>
                <a:t>de </a:t>
              </a:r>
              <a:r>
                <a:rPr lang="fr-FR" b="1">
                  <a:latin typeface="+mj-lt"/>
                </a:rPr>
                <a:t>prise de décision </a:t>
              </a:r>
              <a:r>
                <a:rPr lang="fr-FR">
                  <a:latin typeface="+mj-lt"/>
                </a:rPr>
                <a:t>dans le choix de la </a:t>
              </a:r>
              <a:r>
                <a:rPr lang="fr-FR" b="1">
                  <a:latin typeface="+mj-lt"/>
                </a:rPr>
                <a:t>prédiction</a:t>
              </a:r>
              <a:r>
                <a:rPr lang="fr-FR">
                  <a:latin typeface="+mj-lt"/>
                </a:rPr>
                <a:t> pour un individu donné.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FACF09B-9D23-4B86-8AF6-04526108BF49}"/>
                </a:ext>
              </a:extLst>
            </p:cNvPr>
            <p:cNvSpPr txBox="1"/>
            <p:nvPr/>
          </p:nvSpPr>
          <p:spPr>
            <a:xfrm>
              <a:off x="636250" y="4338820"/>
              <a:ext cx="47952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>
                  <a:latin typeface="+mj-lt"/>
                </a:rPr>
                <a:t>La </a:t>
              </a:r>
              <a:r>
                <a:rPr lang="fr-FR" b="1">
                  <a:latin typeface="+mj-lt"/>
                </a:rPr>
                <a:t>somme</a:t>
              </a:r>
              <a:r>
                <a:rPr lang="fr-FR">
                  <a:latin typeface="+mj-lt"/>
                </a:rPr>
                <a:t> de chaque SHAP value correspond à la </a:t>
              </a:r>
              <a:r>
                <a:rPr lang="fr-FR" b="1">
                  <a:latin typeface="+mj-lt"/>
                </a:rPr>
                <a:t>valeur moyenne </a:t>
              </a:r>
              <a:r>
                <a:rPr lang="fr-FR">
                  <a:latin typeface="+mj-lt"/>
                </a:rPr>
                <a:t>de la prédiction du modèle.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9423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e 8">
            <a:extLst>
              <a:ext uri="{FF2B5EF4-FFF2-40B4-BE49-F238E27FC236}">
                <a16:creationId xmlns:a16="http://schemas.microsoft.com/office/drawing/2014/main" id="{3591B807-DAA3-4AD1-B323-5C50F653AE7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65916468-C586-4A23-A8C8-C677F2F11F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A9181BB-5152-442B-98AB-35BC50442A0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-213360" y="2366680"/>
            <a:ext cx="1260348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6" y="2828832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  <a:cs typeface="Calibri Light"/>
              </a:rPr>
              <a:t>Interface </a:t>
            </a:r>
          </a:p>
        </p:txBody>
      </p:sp>
    </p:spTree>
    <p:extLst>
      <p:ext uri="{BB962C8B-B14F-4D97-AF65-F5344CB8AC3E}">
        <p14:creationId xmlns:p14="http://schemas.microsoft.com/office/powerpoint/2010/main" val="1822812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1977D289-CE9A-4BAD-8D98-20CFDFDF8DC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6398C8D8-79F8-4C6D-B095-367FB66500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37CB062-53BC-40EF-BBAD-AD66CBC16F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CD7803D-C4F7-443D-BF8C-205FF17CDA40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2E28EDC-F5EF-41AE-987E-76FCCC519FD2}"/>
              </a:ext>
            </a:extLst>
          </p:cNvPr>
          <p:cNvSpPr txBox="1"/>
          <p:nvPr/>
        </p:nvSpPr>
        <p:spPr>
          <a:xfrm>
            <a:off x="782561" y="2828836"/>
            <a:ext cx="10626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Présentation du data set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883D98-2F7C-4493-A852-9A6EC49DEDB3}"/>
              </a:ext>
            </a:extLst>
          </p:cNvPr>
          <p:cNvSpPr/>
          <p:nvPr/>
        </p:nvSpPr>
        <p:spPr>
          <a:xfrm>
            <a:off x="0" y="-141732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66DFD5D-DEEA-4257-B01A-BF2CA6DF45D9}"/>
              </a:ext>
            </a:extLst>
          </p:cNvPr>
          <p:cNvSpPr txBox="1"/>
          <p:nvPr/>
        </p:nvSpPr>
        <p:spPr>
          <a:xfrm>
            <a:off x="2608730" y="7559317"/>
            <a:ext cx="697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Bastien LEDUC – Jean LE CHEVALIER – LE FLOCH Pierrick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842CBFB-A2A4-4177-80D6-8ECBB8F477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80" y="-1516055"/>
            <a:ext cx="1050758" cy="105075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91C7527-E5DB-4ED4-BF08-BEDE12FF3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473" y="-1516056"/>
            <a:ext cx="1066445" cy="106644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26E1E7D-809E-48C7-8BCA-CF48F2C5FBE3}"/>
              </a:ext>
            </a:extLst>
          </p:cNvPr>
          <p:cNvSpPr txBox="1"/>
          <p:nvPr/>
        </p:nvSpPr>
        <p:spPr>
          <a:xfrm>
            <a:off x="1640542" y="-1472187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Python for data analysis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54A1555-8301-4D05-9648-2D08D2F409BB}"/>
              </a:ext>
            </a:extLst>
          </p:cNvPr>
          <p:cNvSpPr txBox="1"/>
          <p:nvPr/>
        </p:nvSpPr>
        <p:spPr>
          <a:xfrm>
            <a:off x="1558482" y="7519409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Drug consumption data set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41B532B-FBB8-4914-A581-B1A1F58D05BE}"/>
              </a:ext>
            </a:extLst>
          </p:cNvPr>
          <p:cNvSpPr txBox="1"/>
          <p:nvPr/>
        </p:nvSpPr>
        <p:spPr>
          <a:xfrm>
            <a:off x="273780" y="-2207506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data set</a:t>
            </a:r>
          </a:p>
        </p:txBody>
      </p:sp>
      <p:graphicFrame>
        <p:nvGraphicFramePr>
          <p:cNvPr id="19" name="Tableau 20">
            <a:extLst>
              <a:ext uri="{FF2B5EF4-FFF2-40B4-BE49-F238E27FC236}">
                <a16:creationId xmlns:a16="http://schemas.microsoft.com/office/drawing/2014/main" id="{9F3FAAF7-72DB-4FF8-BB83-7FFB27E9C1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7963877"/>
              </p:ext>
            </p:extLst>
          </p:nvPr>
        </p:nvGraphicFramePr>
        <p:xfrm>
          <a:off x="5481319" y="9191688"/>
          <a:ext cx="6363441" cy="542544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2640377">
                  <a:extLst>
                    <a:ext uri="{9D8B030D-6E8A-4147-A177-3AD203B41FA5}">
                      <a16:colId xmlns:a16="http://schemas.microsoft.com/office/drawing/2014/main" val="351428513"/>
                    </a:ext>
                  </a:extLst>
                </a:gridCol>
                <a:gridCol w="1601917">
                  <a:extLst>
                    <a:ext uri="{9D8B030D-6E8A-4147-A177-3AD203B41FA5}">
                      <a16:colId xmlns:a16="http://schemas.microsoft.com/office/drawing/2014/main" val="1200397266"/>
                    </a:ext>
                  </a:extLst>
                </a:gridCol>
                <a:gridCol w="2121147">
                  <a:extLst>
                    <a:ext uri="{9D8B030D-6E8A-4147-A177-3AD203B41FA5}">
                      <a16:colId xmlns:a16="http://schemas.microsoft.com/office/drawing/2014/main" val="2272720321"/>
                    </a:ext>
                  </a:extLst>
                </a:gridCol>
              </a:tblGrid>
              <a:tr h="329100">
                <a:tc>
                  <a:txBody>
                    <a:bodyPr/>
                    <a:lstStyle/>
                    <a:p>
                      <a:r>
                        <a:rPr lang="fr-FR" noProof="0"/>
                        <a:t>Attributs connus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fr-FR" noProof="0"/>
                        <a:t>Drogues étudiées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1614919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Age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Alcool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Ecstasy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1463230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Amphétamines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Héroïne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36138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Niveau d’études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Nitrite d'amyle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Kétamine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28352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Benzodiazépine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Acide lysergique diéthylamine (LSD)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085401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Caféine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Méthadone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49968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Névrosisme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Cannabis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Champignons hallucinogènes 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9224458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Extraversion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Chocolat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Nicotine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48660"/>
                  </a:ext>
                </a:extLst>
              </a:tr>
              <a:tr h="575924">
                <a:tc>
                  <a:txBody>
                    <a:bodyPr/>
                    <a:lstStyle/>
                    <a:p>
                      <a:r>
                        <a:rPr lang="fr-FR" sz="1600" noProof="0"/>
                        <a:t>Ouverture aux expériences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Cocaïne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Volatile substance abuse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932286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Agréabilité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Crack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Drogue fictive Semeron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530483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Conscienciosité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Autres drogues légales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986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Impulsivité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08626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Recherche de sensations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77875"/>
                  </a:ext>
                </a:extLst>
              </a:tr>
            </a:tbl>
          </a:graphicData>
        </a:graphic>
      </p:graphicFrame>
      <p:sp>
        <p:nvSpPr>
          <p:cNvPr id="20" name="ZoneTexte 19">
            <a:extLst>
              <a:ext uri="{FF2B5EF4-FFF2-40B4-BE49-F238E27FC236}">
                <a16:creationId xmlns:a16="http://schemas.microsoft.com/office/drawing/2014/main" id="{1513AF5F-BF95-4D72-83FE-66D4EBB73F52}"/>
              </a:ext>
            </a:extLst>
          </p:cNvPr>
          <p:cNvSpPr txBox="1"/>
          <p:nvPr/>
        </p:nvSpPr>
        <p:spPr>
          <a:xfrm>
            <a:off x="347240" y="9203975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Notre data set est issu d’une enquête en ligne menée entre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2011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2012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auprès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1885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répondants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âgés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plus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originaires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pays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anglophones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>
              <a:latin typeface="+mj-lt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7D4F157-CC1F-4BFB-97B4-4150B00A7C62}"/>
              </a:ext>
            </a:extLst>
          </p:cNvPr>
          <p:cNvSpPr txBox="1"/>
          <p:nvPr/>
        </p:nvSpPr>
        <p:spPr>
          <a:xfrm>
            <a:off x="347240" y="10596137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Cette enquête a permis de recueillir des caractéristiques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personnalité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les informations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démographiques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la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consommation de drogues 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 et illégales des participants.</a:t>
            </a:r>
            <a:endParaRPr lang="en-US">
              <a:latin typeface="+mj-lt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1C00D64C-DB7B-4BE0-820B-7AA0A1B05081}"/>
              </a:ext>
            </a:extLst>
          </p:cNvPr>
          <p:cNvSpPr txBox="1"/>
          <p:nvPr/>
        </p:nvSpPr>
        <p:spPr>
          <a:xfrm>
            <a:off x="347240" y="11988299"/>
            <a:ext cx="4876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Sept attributs de personnalité ont été mesurés par une combinaison de 3 questionnaires:</a:t>
            </a:r>
            <a:endParaRPr lang="fr-FR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NEO-FFI-R </a:t>
            </a:r>
            <a:endParaRPr lang="fr-FR" b="1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BIS-11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ImpSS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b="1">
              <a:latin typeface="+mj-lt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6BA372B2-4365-4A1F-95F9-D10CB0456737}"/>
              </a:ext>
            </a:extLst>
          </p:cNvPr>
          <p:cNvSpPr txBox="1"/>
          <p:nvPr/>
        </p:nvSpPr>
        <p:spPr>
          <a:xfrm>
            <a:off x="347240" y="13508576"/>
            <a:ext cx="40926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 enfin les participants ont été interrogés sur leur consommation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19 drogues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illégales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>
              <a:latin typeface="+mj-lt"/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6D83EFD5-2A83-42A8-98E6-860C3D37D8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4739" y="2185507"/>
            <a:ext cx="7894988" cy="962027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CF6CE0A1-2F9A-4310-814B-603F00A53B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14739" y="3503685"/>
            <a:ext cx="7894988" cy="973549"/>
          </a:xfrm>
          <a:prstGeom prst="rect">
            <a:avLst/>
          </a:prstGeom>
        </p:spPr>
      </p:pic>
      <p:sp>
        <p:nvSpPr>
          <p:cNvPr id="30" name="ZoneTexte 29">
            <a:extLst>
              <a:ext uri="{FF2B5EF4-FFF2-40B4-BE49-F238E27FC236}">
                <a16:creationId xmlns:a16="http://schemas.microsoft.com/office/drawing/2014/main" id="{A25DEF4B-3F49-4759-846F-193F1E1554B5}"/>
              </a:ext>
            </a:extLst>
          </p:cNvPr>
          <p:cNvSpPr txBox="1"/>
          <p:nvPr/>
        </p:nvSpPr>
        <p:spPr>
          <a:xfrm>
            <a:off x="13360850" y="1941473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d’entrée: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DB15465C-A36C-4F56-AE57-794F5D1666B6}"/>
              </a:ext>
            </a:extLst>
          </p:cNvPr>
          <p:cNvSpPr txBox="1"/>
          <p:nvPr/>
        </p:nvSpPr>
        <p:spPr>
          <a:xfrm>
            <a:off x="13360850" y="3244334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cibles:</a:t>
            </a:r>
          </a:p>
        </p:txBody>
      </p:sp>
    </p:spTree>
    <p:extLst>
      <p:ext uri="{BB962C8B-B14F-4D97-AF65-F5344CB8AC3E}">
        <p14:creationId xmlns:p14="http://schemas.microsoft.com/office/powerpoint/2010/main" val="1217748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CB40767-0535-4CB4-9B67-CFCCD635BD2F}"/>
              </a:ext>
            </a:extLst>
          </p:cNvPr>
          <p:cNvSpPr/>
          <p:nvPr/>
        </p:nvSpPr>
        <p:spPr>
          <a:xfrm>
            <a:off x="0" y="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C6D1A0D-9A39-4A94-98E1-9EE406A46719}"/>
              </a:ext>
            </a:extLst>
          </p:cNvPr>
          <p:cNvSpPr txBox="1"/>
          <p:nvPr/>
        </p:nvSpPr>
        <p:spPr>
          <a:xfrm>
            <a:off x="347240" y="120364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data set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0A57D5E1-9669-4406-B03A-88C134E0986A}"/>
              </a:ext>
            </a:extLst>
          </p:cNvPr>
          <p:cNvSpPr txBox="1"/>
          <p:nvPr/>
        </p:nvSpPr>
        <p:spPr>
          <a:xfrm>
            <a:off x="347240" y="1372957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Notre data set est issu d’une enquête en ligne menée entre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2011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2012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auprès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1885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répondants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âgés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plus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originaires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pays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anglophones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>
              <a:latin typeface="+mj-lt"/>
            </a:endParaRP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67214F90-FFD4-44D2-871F-F5238CF3F64E}"/>
              </a:ext>
            </a:extLst>
          </p:cNvPr>
          <p:cNvSpPr txBox="1"/>
          <p:nvPr/>
        </p:nvSpPr>
        <p:spPr>
          <a:xfrm>
            <a:off x="347240" y="2765119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Cette enquête a permis de recueillir des caractéristiques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personnalité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les informations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démographiques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la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consommation de drogues 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 et illégales des participants.</a:t>
            </a:r>
            <a:endParaRPr lang="en-US">
              <a:latin typeface="+mj-lt"/>
            </a:endParaRP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2842B99E-E09A-4971-841E-05A757254F34}"/>
              </a:ext>
            </a:extLst>
          </p:cNvPr>
          <p:cNvSpPr txBox="1"/>
          <p:nvPr/>
        </p:nvSpPr>
        <p:spPr>
          <a:xfrm>
            <a:off x="347240" y="4157281"/>
            <a:ext cx="4876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Sept attributs de personnalité ont été mesurés par une combinaison de 3 questionnaires:</a:t>
            </a:r>
            <a:endParaRPr lang="fr-FR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NEO-FFI-R </a:t>
            </a:r>
            <a:endParaRPr lang="fr-FR" b="1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BIS-11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ImpSS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b="1">
              <a:latin typeface="+mj-lt"/>
            </a:endParaRPr>
          </a:p>
        </p:txBody>
      </p:sp>
      <p:graphicFrame>
        <p:nvGraphicFramePr>
          <p:cNvPr id="20" name="Tableau 20">
            <a:extLst>
              <a:ext uri="{FF2B5EF4-FFF2-40B4-BE49-F238E27FC236}">
                <a16:creationId xmlns:a16="http://schemas.microsoft.com/office/drawing/2014/main" id="{B052D1B8-1229-49B8-BC24-18A7B9BAA4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426154"/>
              </p:ext>
            </p:extLst>
          </p:nvPr>
        </p:nvGraphicFramePr>
        <p:xfrm>
          <a:off x="5481319" y="1175448"/>
          <a:ext cx="6363441" cy="542544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2640377">
                  <a:extLst>
                    <a:ext uri="{9D8B030D-6E8A-4147-A177-3AD203B41FA5}">
                      <a16:colId xmlns:a16="http://schemas.microsoft.com/office/drawing/2014/main" val="351428513"/>
                    </a:ext>
                  </a:extLst>
                </a:gridCol>
                <a:gridCol w="1601917">
                  <a:extLst>
                    <a:ext uri="{9D8B030D-6E8A-4147-A177-3AD203B41FA5}">
                      <a16:colId xmlns:a16="http://schemas.microsoft.com/office/drawing/2014/main" val="1200397266"/>
                    </a:ext>
                  </a:extLst>
                </a:gridCol>
                <a:gridCol w="2121147">
                  <a:extLst>
                    <a:ext uri="{9D8B030D-6E8A-4147-A177-3AD203B41FA5}">
                      <a16:colId xmlns:a16="http://schemas.microsoft.com/office/drawing/2014/main" val="2272720321"/>
                    </a:ext>
                  </a:extLst>
                </a:gridCol>
              </a:tblGrid>
              <a:tr h="318072">
                <a:tc>
                  <a:txBody>
                    <a:bodyPr/>
                    <a:lstStyle/>
                    <a:p>
                      <a:r>
                        <a:rPr lang="fr-FR" noProof="0"/>
                        <a:t>Attributs connus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fr-FR" noProof="0"/>
                        <a:t>Drogues étudiées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1614919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Age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Alcool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Ecstasy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1463230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Amphétamines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Héroïne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36138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Niveau d’études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Nitrite d'amyle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Kétamine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28352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Benzodiazépine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Acide lysergique diéthylamine (LSD)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085401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Caféine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Méthadone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49968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Névrosisme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Cannabis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Champignons hallucinogènes 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9224458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Extraversion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Chocolat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Nicotine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48660"/>
                  </a:ext>
                </a:extLst>
              </a:tr>
              <a:tr h="575924">
                <a:tc>
                  <a:txBody>
                    <a:bodyPr/>
                    <a:lstStyle/>
                    <a:p>
                      <a:r>
                        <a:rPr lang="fr-FR" sz="1600" noProof="0"/>
                        <a:t>Ouverture aux expériences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Cocaïne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Volatile substance abuse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932286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Agréabilité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Crack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Drogue fictive Semeron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530483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Conscienciosité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Autres drogues légales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986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Impulsivité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08626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Recherche de sensations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77875"/>
                  </a:ext>
                </a:extLst>
              </a:tr>
            </a:tbl>
          </a:graphicData>
        </a:graphic>
      </p:graphicFrame>
      <p:sp>
        <p:nvSpPr>
          <p:cNvPr id="50" name="ZoneTexte 49">
            <a:extLst>
              <a:ext uri="{FF2B5EF4-FFF2-40B4-BE49-F238E27FC236}">
                <a16:creationId xmlns:a16="http://schemas.microsoft.com/office/drawing/2014/main" id="{8CC093B7-8B50-492E-9C57-0ECCA8F855D2}"/>
              </a:ext>
            </a:extLst>
          </p:cNvPr>
          <p:cNvSpPr txBox="1"/>
          <p:nvPr/>
        </p:nvSpPr>
        <p:spPr>
          <a:xfrm>
            <a:off x="347240" y="5677558"/>
            <a:ext cx="40926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 enfin les participants ont été interrogés sur leur consommation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19 drogues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illégales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>
              <a:latin typeface="+mj-lt"/>
            </a:endParaRPr>
          </a:p>
        </p:txBody>
      </p:sp>
      <p:graphicFrame>
        <p:nvGraphicFramePr>
          <p:cNvPr id="56" name="Tableau 3">
            <a:extLst>
              <a:ext uri="{FF2B5EF4-FFF2-40B4-BE49-F238E27FC236}">
                <a16:creationId xmlns:a16="http://schemas.microsoft.com/office/drawing/2014/main" id="{ED8AA40D-059C-4AEB-8AC0-7882FE10DF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650931"/>
              </p:ext>
            </p:extLst>
          </p:nvPr>
        </p:nvGraphicFramePr>
        <p:xfrm>
          <a:off x="1295400" y="8240358"/>
          <a:ext cx="9601200" cy="182880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800600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12" name="ZoneTexte 11">
            <a:extLst>
              <a:ext uri="{FF2B5EF4-FFF2-40B4-BE49-F238E27FC236}">
                <a16:creationId xmlns:a16="http://schemas.microsoft.com/office/drawing/2014/main" id="{550F9F44-4BA2-493A-A843-C1350F95A264}"/>
              </a:ext>
            </a:extLst>
          </p:cNvPr>
          <p:cNvSpPr txBox="1"/>
          <p:nvPr/>
        </p:nvSpPr>
        <p:spPr>
          <a:xfrm>
            <a:off x="-1168818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Utilisée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40F834C2-C310-4898-B78E-CD6B791F9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3819" y="2185507"/>
            <a:ext cx="7894988" cy="96202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B994C91-3F54-418C-A1BE-482BBA974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3819" y="3503685"/>
            <a:ext cx="7894988" cy="973549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203A5A5F-4554-42AD-8AE1-F0E9EDE0024E}"/>
              </a:ext>
            </a:extLst>
          </p:cNvPr>
          <p:cNvSpPr txBox="1"/>
          <p:nvPr/>
        </p:nvSpPr>
        <p:spPr>
          <a:xfrm>
            <a:off x="13619930" y="1941473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d’entrée: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A67C369-35BF-479D-A12B-1CCC6BF82BC1}"/>
              </a:ext>
            </a:extLst>
          </p:cNvPr>
          <p:cNvSpPr txBox="1"/>
          <p:nvPr/>
        </p:nvSpPr>
        <p:spPr>
          <a:xfrm>
            <a:off x="13619930" y="3244334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cibles:</a:t>
            </a:r>
          </a:p>
        </p:txBody>
      </p:sp>
    </p:spTree>
    <p:extLst>
      <p:ext uri="{BB962C8B-B14F-4D97-AF65-F5344CB8AC3E}">
        <p14:creationId xmlns:p14="http://schemas.microsoft.com/office/powerpoint/2010/main" val="2940216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CB40767-0535-4CB4-9B67-CFCCD635BD2F}"/>
              </a:ext>
            </a:extLst>
          </p:cNvPr>
          <p:cNvSpPr/>
          <p:nvPr/>
        </p:nvSpPr>
        <p:spPr>
          <a:xfrm>
            <a:off x="0" y="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C6D1A0D-9A39-4A94-98E1-9EE406A46719}"/>
              </a:ext>
            </a:extLst>
          </p:cNvPr>
          <p:cNvSpPr txBox="1"/>
          <p:nvPr/>
        </p:nvSpPr>
        <p:spPr>
          <a:xfrm>
            <a:off x="347240" y="120364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data set</a:t>
            </a:r>
          </a:p>
        </p:txBody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373BB7D0-146B-49C0-837E-4C1FB7CD76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562397"/>
              </p:ext>
            </p:extLst>
          </p:nvPr>
        </p:nvGraphicFramePr>
        <p:xfrm>
          <a:off x="1336393" y="4940944"/>
          <a:ext cx="9249138" cy="158496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624569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624569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325506">
                <a:tc>
                  <a:txBody>
                    <a:bodyPr/>
                    <a:lstStyle/>
                    <a:p>
                      <a:r>
                        <a:rPr lang="fr-FR" sz="20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325506">
                <a:tc>
                  <a:txBody>
                    <a:bodyPr/>
                    <a:lstStyle/>
                    <a:p>
                      <a:r>
                        <a:rPr lang="fr-FR" sz="20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325506">
                <a:tc>
                  <a:txBody>
                    <a:bodyPr/>
                    <a:lstStyle/>
                    <a:p>
                      <a:r>
                        <a:rPr lang="fr-FR" sz="20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325506">
                <a:tc>
                  <a:txBody>
                    <a:bodyPr/>
                    <a:lstStyle/>
                    <a:p>
                      <a:r>
                        <a:rPr lang="fr-FR" sz="20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17" name="ZoneTexte 16">
            <a:extLst>
              <a:ext uri="{FF2B5EF4-FFF2-40B4-BE49-F238E27FC236}">
                <a16:creationId xmlns:a16="http://schemas.microsoft.com/office/drawing/2014/main" id="{5A658B9A-DC3E-4AF3-BB40-E4846CF1BBCE}"/>
              </a:ext>
            </a:extLst>
          </p:cNvPr>
          <p:cNvSpPr txBox="1"/>
          <p:nvPr/>
        </p:nvSpPr>
        <p:spPr>
          <a:xfrm>
            <a:off x="38190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Utilisée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69389604-506C-4F39-B555-FA8B4F7716E7}"/>
              </a:ext>
            </a:extLst>
          </p:cNvPr>
          <p:cNvGrpSpPr/>
          <p:nvPr/>
        </p:nvGrpSpPr>
        <p:grpSpPr>
          <a:xfrm>
            <a:off x="13670280" y="2366683"/>
            <a:ext cx="12192000" cy="2124635"/>
            <a:chOff x="0" y="2366683"/>
            <a:chExt cx="12192000" cy="212463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EFD5D49-2298-4DF3-B9B6-76F669284891}"/>
                </a:ext>
              </a:extLst>
            </p:cNvPr>
            <p:cNvSpPr/>
            <p:nvPr/>
          </p:nvSpPr>
          <p:spPr>
            <a:xfrm>
              <a:off x="0" y="2366683"/>
              <a:ext cx="12192000" cy="212463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6FD0DBE9-3ED0-4445-B20D-70E741B0F485}"/>
                </a:ext>
              </a:extLst>
            </p:cNvPr>
            <p:cNvSpPr txBox="1"/>
            <p:nvPr/>
          </p:nvSpPr>
          <p:spPr>
            <a:xfrm>
              <a:off x="505747" y="2828836"/>
              <a:ext cx="111805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200" b="1">
                  <a:solidFill>
                    <a:schemeClr val="bg1"/>
                  </a:solidFill>
                  <a:latin typeface="+mj-lt"/>
                </a:rPr>
                <a:t>Visualisation des données</a:t>
              </a:r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07B2C00D-77B0-4A3F-83F9-6E2922965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419" y="2185507"/>
            <a:ext cx="7894988" cy="96202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C4430F6-5112-412C-93F9-354A393E5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6419" y="3503685"/>
            <a:ext cx="7894988" cy="973549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D18B4F2B-AA95-4CDE-A42C-3E6B0EA5C552}"/>
              </a:ext>
            </a:extLst>
          </p:cNvPr>
          <p:cNvSpPr txBox="1"/>
          <p:nvPr/>
        </p:nvSpPr>
        <p:spPr>
          <a:xfrm>
            <a:off x="3942530" y="1941473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d’entrée: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15BF409-15FA-40AB-90C3-2E138CF387D3}"/>
              </a:ext>
            </a:extLst>
          </p:cNvPr>
          <p:cNvSpPr txBox="1"/>
          <p:nvPr/>
        </p:nvSpPr>
        <p:spPr>
          <a:xfrm>
            <a:off x="3942530" y="3244334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cibles:</a:t>
            </a:r>
          </a:p>
        </p:txBody>
      </p:sp>
    </p:spTree>
    <p:extLst>
      <p:ext uri="{BB962C8B-B14F-4D97-AF65-F5344CB8AC3E}">
        <p14:creationId xmlns:p14="http://schemas.microsoft.com/office/powerpoint/2010/main" val="4228204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D6FCCEBF-40CB-4AA3-A862-C59F323733B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ABE2C564-B811-4516-8886-B5DF03B992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3370E9C-0D8B-4AB8-A165-D102AE2BAA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32D0129C-1332-4C15-A15A-307E2633B68F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Visualisation des données</a:t>
            </a:r>
          </a:p>
        </p:txBody>
      </p:sp>
      <p:graphicFrame>
        <p:nvGraphicFramePr>
          <p:cNvPr id="60" name="Tableau 3">
            <a:extLst>
              <a:ext uri="{FF2B5EF4-FFF2-40B4-BE49-F238E27FC236}">
                <a16:creationId xmlns:a16="http://schemas.microsoft.com/office/drawing/2014/main" id="{010839C6-9D3F-455A-8AE2-5DA940E13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8423149"/>
              </p:ext>
            </p:extLst>
          </p:nvPr>
        </p:nvGraphicFramePr>
        <p:xfrm>
          <a:off x="1295400" y="9063318"/>
          <a:ext cx="9601200" cy="182880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800600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64" name="ZoneTexte 63">
            <a:extLst>
              <a:ext uri="{FF2B5EF4-FFF2-40B4-BE49-F238E27FC236}">
                <a16:creationId xmlns:a16="http://schemas.microsoft.com/office/drawing/2014/main" id="{3755BCDE-8EDC-4850-AA12-B77289D9585E}"/>
              </a:ext>
            </a:extLst>
          </p:cNvPr>
          <p:cNvSpPr txBox="1"/>
          <p:nvPr/>
        </p:nvSpPr>
        <p:spPr>
          <a:xfrm>
            <a:off x="-1171866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Utilisée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8B31607D-F720-49CA-8A79-E8299FDD4782}"/>
              </a:ext>
            </a:extLst>
          </p:cNvPr>
          <p:cNvGrpSpPr/>
          <p:nvPr/>
        </p:nvGrpSpPr>
        <p:grpSpPr>
          <a:xfrm>
            <a:off x="231908" y="-7122126"/>
            <a:ext cx="11728184" cy="6814930"/>
            <a:chOff x="231908" y="122694"/>
            <a:chExt cx="11728184" cy="6814930"/>
          </a:xfrm>
        </p:grpSpPr>
        <p:graphicFrame>
          <p:nvGraphicFramePr>
            <p:cNvPr id="56" name="Graphique 55">
              <a:extLst>
                <a:ext uri="{FF2B5EF4-FFF2-40B4-BE49-F238E27FC236}">
                  <a16:creationId xmlns:a16="http://schemas.microsoft.com/office/drawing/2014/main" id="{EE23D5CF-3AC7-423C-8071-93838F02175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89900512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F90B747-97D0-47F9-B409-283022A008CF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0ED0922-FD44-4FA4-B3B9-E4D3C1F805E2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F815BA2-9E87-4316-ADE6-EA8DDDEFFE9B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C7298F7-7B4D-44C0-98B7-4C1F2A72F38F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Image 70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A511422B-570C-44E2-A6CE-694359708D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B08EB83-AC55-4224-9472-1EB568D80B52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73" name="Graphique 72">
              <a:extLst>
                <a:ext uri="{FF2B5EF4-FFF2-40B4-BE49-F238E27FC236}">
                  <a16:creationId xmlns:a16="http://schemas.microsoft.com/office/drawing/2014/main" id="{325E2630-175D-4E83-9DC9-EFF715A7ADC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988814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74" name="ZoneTexte 73">
              <a:extLst>
                <a:ext uri="{FF2B5EF4-FFF2-40B4-BE49-F238E27FC236}">
                  <a16:creationId xmlns:a16="http://schemas.microsoft.com/office/drawing/2014/main" id="{48B6B869-2538-4143-968D-DA00FCB05D43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75" name="Connecteur droit 74">
              <a:extLst>
                <a:ext uri="{FF2B5EF4-FFF2-40B4-BE49-F238E27FC236}">
                  <a16:creationId xmlns:a16="http://schemas.microsoft.com/office/drawing/2014/main" id="{4CBEC4C7-8766-4A09-A830-1B1BEC30D7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cteur droit 75">
              <a:extLst>
                <a:ext uri="{FF2B5EF4-FFF2-40B4-BE49-F238E27FC236}">
                  <a16:creationId xmlns:a16="http://schemas.microsoft.com/office/drawing/2014/main" id="{30A084C1-596D-4BA7-BBBD-617A049092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73C175B1-8D7D-45E4-BADE-1276F2B2D331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78" name="ZoneTexte 77">
              <a:extLst>
                <a:ext uri="{FF2B5EF4-FFF2-40B4-BE49-F238E27FC236}">
                  <a16:creationId xmlns:a16="http://schemas.microsoft.com/office/drawing/2014/main" id="{11D47DF8-B9DF-457C-9E4E-A35B13E34C4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79" name="Image 78">
              <a:extLst>
                <a:ext uri="{FF2B5EF4-FFF2-40B4-BE49-F238E27FC236}">
                  <a16:creationId xmlns:a16="http://schemas.microsoft.com/office/drawing/2014/main" id="{8A62F691-6DA3-435C-9A25-6C85405E0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80" name="Image 79">
              <a:extLst>
                <a:ext uri="{FF2B5EF4-FFF2-40B4-BE49-F238E27FC236}">
                  <a16:creationId xmlns:a16="http://schemas.microsoft.com/office/drawing/2014/main" id="{31A1A52F-CBCC-43D8-AF83-7C6A5D9FB5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F0F1DFCA-7790-4F51-A253-2B92EB7EEBC0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82" name="ZoneTexte 81">
              <a:extLst>
                <a:ext uri="{FF2B5EF4-FFF2-40B4-BE49-F238E27FC236}">
                  <a16:creationId xmlns:a16="http://schemas.microsoft.com/office/drawing/2014/main" id="{C3D0A441-EB4A-4B9A-A6B5-44551C831235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83" name="ZoneTexte 82">
              <a:extLst>
                <a:ext uri="{FF2B5EF4-FFF2-40B4-BE49-F238E27FC236}">
                  <a16:creationId xmlns:a16="http://schemas.microsoft.com/office/drawing/2014/main" id="{D30D7919-EB53-4D92-B5DB-F08754737F2F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drogues</a:t>
              </a:r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629E7BE7-9F16-4A30-9907-4EE8EE8A6032}"/>
              </a:ext>
            </a:extLst>
          </p:cNvPr>
          <p:cNvSpPr/>
          <p:nvPr/>
        </p:nvSpPr>
        <p:spPr>
          <a:xfrm>
            <a:off x="0" y="-158496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880966CE-04AF-423B-A2E0-6B7D5772E45D}"/>
              </a:ext>
            </a:extLst>
          </p:cNvPr>
          <p:cNvSpPr txBox="1"/>
          <p:nvPr/>
        </p:nvSpPr>
        <p:spPr>
          <a:xfrm>
            <a:off x="347240" y="-1464596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40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4000" b="1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4" name="Image 83">
            <a:extLst>
              <a:ext uri="{FF2B5EF4-FFF2-40B4-BE49-F238E27FC236}">
                <a16:creationId xmlns:a16="http://schemas.microsoft.com/office/drawing/2014/main" id="{336AAB3D-1089-4888-A0AF-F88641DFF7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865845" y="2185507"/>
            <a:ext cx="7894988" cy="962027"/>
          </a:xfrm>
          <a:prstGeom prst="rect">
            <a:avLst/>
          </a:prstGeom>
        </p:spPr>
      </p:pic>
      <p:pic>
        <p:nvPicPr>
          <p:cNvPr id="85" name="Image 84">
            <a:extLst>
              <a:ext uri="{FF2B5EF4-FFF2-40B4-BE49-F238E27FC236}">
                <a16:creationId xmlns:a16="http://schemas.microsoft.com/office/drawing/2014/main" id="{33107F5C-E5B3-4F1F-AFAD-5AE49D673E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865845" y="3503685"/>
            <a:ext cx="7894988" cy="973549"/>
          </a:xfrm>
          <a:prstGeom prst="rect">
            <a:avLst/>
          </a:prstGeom>
        </p:spPr>
      </p:pic>
      <p:sp>
        <p:nvSpPr>
          <p:cNvPr id="86" name="ZoneTexte 85">
            <a:extLst>
              <a:ext uri="{FF2B5EF4-FFF2-40B4-BE49-F238E27FC236}">
                <a16:creationId xmlns:a16="http://schemas.microsoft.com/office/drawing/2014/main" id="{21E1115D-7F17-4AA6-9F51-317AA0F4B337}"/>
              </a:ext>
            </a:extLst>
          </p:cNvPr>
          <p:cNvSpPr txBox="1"/>
          <p:nvPr/>
        </p:nvSpPr>
        <p:spPr>
          <a:xfrm>
            <a:off x="14211956" y="1941473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d’entrée: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25CB0931-4C11-4E34-A88C-683932C9598B}"/>
              </a:ext>
            </a:extLst>
          </p:cNvPr>
          <p:cNvSpPr txBox="1"/>
          <p:nvPr/>
        </p:nvSpPr>
        <p:spPr>
          <a:xfrm>
            <a:off x="14211956" y="3244334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Variables cibles:</a:t>
            </a:r>
          </a:p>
        </p:txBody>
      </p:sp>
    </p:spTree>
    <p:extLst>
      <p:ext uri="{BB962C8B-B14F-4D97-AF65-F5344CB8AC3E}">
        <p14:creationId xmlns:p14="http://schemas.microsoft.com/office/powerpoint/2010/main" val="29875026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e 87">
            <a:extLst>
              <a:ext uri="{FF2B5EF4-FFF2-40B4-BE49-F238E27FC236}">
                <a16:creationId xmlns:a16="http://schemas.microsoft.com/office/drawing/2014/main" id="{2598D97A-2870-446F-923C-086657EBE7F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9" name="Image 88">
              <a:extLst>
                <a:ext uri="{FF2B5EF4-FFF2-40B4-BE49-F238E27FC236}">
                  <a16:creationId xmlns:a16="http://schemas.microsoft.com/office/drawing/2014/main" id="{F992DCA4-FFA1-462A-8E91-6DD2EFB170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43D53B8-F49A-4C41-9937-46BD6D32937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00AAE537-4C42-44A5-8A42-7CFAC7D1B66F}"/>
              </a:ext>
            </a:extLst>
          </p:cNvPr>
          <p:cNvSpPr/>
          <p:nvPr/>
        </p:nvSpPr>
        <p:spPr>
          <a:xfrm>
            <a:off x="-16387403" y="2366682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CCEF6FE1-E1F6-4284-B928-8BF094EFC560}"/>
              </a:ext>
            </a:extLst>
          </p:cNvPr>
          <p:cNvSpPr txBox="1"/>
          <p:nvPr/>
        </p:nvSpPr>
        <p:spPr>
          <a:xfrm>
            <a:off x="16120897" y="2828836"/>
            <a:ext cx="111805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Visualisation des données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156037AA-B56C-460B-A758-FD8372E055F9}"/>
              </a:ext>
            </a:extLst>
          </p:cNvPr>
          <p:cNvGrpSpPr/>
          <p:nvPr/>
        </p:nvGrpSpPr>
        <p:grpSpPr>
          <a:xfrm>
            <a:off x="231908" y="122694"/>
            <a:ext cx="11728184" cy="6814930"/>
            <a:chOff x="231908" y="122694"/>
            <a:chExt cx="11728184" cy="6814930"/>
          </a:xfrm>
        </p:grpSpPr>
        <p:graphicFrame>
          <p:nvGraphicFramePr>
            <p:cNvPr id="48" name="Graphique 47">
              <a:extLst>
                <a:ext uri="{FF2B5EF4-FFF2-40B4-BE49-F238E27FC236}">
                  <a16:creationId xmlns:a16="http://schemas.microsoft.com/office/drawing/2014/main" id="{ABC31AA5-B894-4877-A93E-E745EDAA425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778171593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0A685F9-8C0C-4ECF-A5BC-16D4B733CD01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13374E3-90C3-4212-8560-C1173C29E71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002A98B-9C4C-4C6B-8C23-1B885B2BAE32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Image 24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926C2ED1-6A50-4A9E-B3E4-60AFB6212D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44D04F7-14BE-434A-8A0F-2F17C44C32AF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8" name="Graphique 7">
              <a:extLst>
                <a:ext uri="{FF2B5EF4-FFF2-40B4-BE49-F238E27FC236}">
                  <a16:creationId xmlns:a16="http://schemas.microsoft.com/office/drawing/2014/main" id="{58F78486-83FD-45B4-816E-49914389CCE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27051605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AEC62519-8D4E-4CF0-AA7D-82A948B61231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51" name="Connecteur droit 50">
              <a:extLst>
                <a:ext uri="{FF2B5EF4-FFF2-40B4-BE49-F238E27FC236}">
                  <a16:creationId xmlns:a16="http://schemas.microsoft.com/office/drawing/2014/main" id="{B65590C6-FB40-4F85-B5AA-47486B404A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51">
              <a:extLst>
                <a:ext uri="{FF2B5EF4-FFF2-40B4-BE49-F238E27FC236}">
                  <a16:creationId xmlns:a16="http://schemas.microsoft.com/office/drawing/2014/main" id="{5FA9DC24-51FA-4AA2-996A-14B2D692D8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4183075B-02CC-461A-A22B-446093164F79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62880007-E4B7-4C7E-A774-ED6B71C52747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39" name="Image 38">
              <a:extLst>
                <a:ext uri="{FF2B5EF4-FFF2-40B4-BE49-F238E27FC236}">
                  <a16:creationId xmlns:a16="http://schemas.microsoft.com/office/drawing/2014/main" id="{C85C86EE-0304-40D2-84C1-A3ADA3A4D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E79FB2D6-A7B2-42BD-9880-40B1135B24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A040967E-0046-4014-87C6-C54E81D40DF2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BF24D8D-1439-4BB8-9B27-8D8F890DB6FB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C07E58D5-A336-4A94-AA13-2F6C6FF456C1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drogues</a:t>
              </a: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8D0A3D20-BF21-4780-8C06-A1194BEF60A9}"/>
              </a:ext>
            </a:extLst>
          </p:cNvPr>
          <p:cNvGrpSpPr/>
          <p:nvPr/>
        </p:nvGrpSpPr>
        <p:grpSpPr>
          <a:xfrm>
            <a:off x="231908" y="-7028369"/>
            <a:ext cx="11728184" cy="6551843"/>
            <a:chOff x="231908" y="122694"/>
            <a:chExt cx="11728184" cy="6551843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BD9F948C-97FA-4734-9A33-B60CFAA4990F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468E062-C3BA-4CE2-939B-768FA05299FC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cx4="http://schemas.microsoft.com/office/drawing/2016/5/10/chartex" Requires="cx4">
            <p:graphicFrame>
              <p:nvGraphicFramePr>
                <p:cNvPr id="58" name="Graphique 57">
                  <a:extLst>
                    <a:ext uri="{FF2B5EF4-FFF2-40B4-BE49-F238E27FC236}">
                      <a16:creationId xmlns:a16="http://schemas.microsoft.com/office/drawing/2014/main" id="{146F13C5-B183-41FC-85A8-3AD443D98E90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126561744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7"/>
                </a:graphicData>
              </a:graphic>
            </p:graphicFrame>
          </mc:Choice>
          <mc:Fallback>
            <p:pic>
              <p:nvPicPr>
                <p:cNvPr id="58" name="Graphique 57">
                  <a:extLst>
                    <a:ext uri="{FF2B5EF4-FFF2-40B4-BE49-F238E27FC236}">
                      <a16:creationId xmlns:a16="http://schemas.microsoft.com/office/drawing/2014/main" id="{146F13C5-B183-41FC-85A8-3AD443D98E9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999444" y="-6112943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BDD8BC37-44E6-4242-A153-10BA2FA1E723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272E6C83-05A6-48AC-B814-3EF834794202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2ECF1CD5-6F34-41C0-8D6A-A562DC2DE743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ZoneTexte 90">
              <a:extLst>
                <a:ext uri="{FF2B5EF4-FFF2-40B4-BE49-F238E27FC236}">
                  <a16:creationId xmlns:a16="http://schemas.microsoft.com/office/drawing/2014/main" id="{E29EF54D-C2A4-47BE-8085-2E4926B16BA5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CD55862A-0597-432A-B134-65C16EAAF265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ZoneTexte 92">
              <a:extLst>
                <a:ext uri="{FF2B5EF4-FFF2-40B4-BE49-F238E27FC236}">
                  <a16:creationId xmlns:a16="http://schemas.microsoft.com/office/drawing/2014/main" id="{0DC691B8-4E1F-44CD-8A04-FB6199B0B7B1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01C02741-B3E7-4B24-AE76-D2005A8078E5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ZoneTexte 94">
              <a:extLst>
                <a:ext uri="{FF2B5EF4-FFF2-40B4-BE49-F238E27FC236}">
                  <a16:creationId xmlns:a16="http://schemas.microsoft.com/office/drawing/2014/main" id="{C5BE12B8-F83C-4294-A64F-F77E3D20B9DA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74CCD53B-71BA-4AD5-B063-C0256C067FF3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ZoneTexte 96">
              <a:extLst>
                <a:ext uri="{FF2B5EF4-FFF2-40B4-BE49-F238E27FC236}">
                  <a16:creationId xmlns:a16="http://schemas.microsoft.com/office/drawing/2014/main" id="{BC2ED158-4617-4284-9245-B522F58C6B59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A2F056EE-032A-4EA5-9B9E-3ED20E45DAAD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ZoneTexte 98">
              <a:extLst>
                <a:ext uri="{FF2B5EF4-FFF2-40B4-BE49-F238E27FC236}">
                  <a16:creationId xmlns:a16="http://schemas.microsoft.com/office/drawing/2014/main" id="{6C877301-0B77-496C-AB79-8871A25C65B8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C2137A14-B214-4149-9445-E92B0625CFE2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ZoneTexte 100">
              <a:extLst>
                <a:ext uri="{FF2B5EF4-FFF2-40B4-BE49-F238E27FC236}">
                  <a16:creationId xmlns:a16="http://schemas.microsoft.com/office/drawing/2014/main" id="{DC124461-D299-4137-B50D-3C97F1B6C0AD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C94B7E1D-B40A-4A50-B05B-A2B362D7DE5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" name="Image 102">
              <a:extLst>
                <a:ext uri="{FF2B5EF4-FFF2-40B4-BE49-F238E27FC236}">
                  <a16:creationId xmlns:a16="http://schemas.microsoft.com/office/drawing/2014/main" id="{E0AD05CB-4D11-4990-97FC-2E07B00B68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11C7C000-2D31-44B9-881D-5A51E4831E2A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5" name="Image 104">
              <a:extLst>
                <a:ext uri="{FF2B5EF4-FFF2-40B4-BE49-F238E27FC236}">
                  <a16:creationId xmlns:a16="http://schemas.microsoft.com/office/drawing/2014/main" id="{5917272B-F399-4091-82B2-52E1F78140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439D16B2-E7F4-4BE7-85E9-376594E6F0BA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ZoneTexte 106">
              <a:extLst>
                <a:ext uri="{FF2B5EF4-FFF2-40B4-BE49-F238E27FC236}">
                  <a16:creationId xmlns:a16="http://schemas.microsoft.com/office/drawing/2014/main" id="{57F935DA-EEAE-4403-A217-B5414885977B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108" name="Image 107">
              <a:extLst>
                <a:ext uri="{FF2B5EF4-FFF2-40B4-BE49-F238E27FC236}">
                  <a16:creationId xmlns:a16="http://schemas.microsoft.com/office/drawing/2014/main" id="{BA94C285-2DA3-46D9-99EF-07F95B8754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109" name="ZoneTexte 108">
              <a:extLst>
                <a:ext uri="{FF2B5EF4-FFF2-40B4-BE49-F238E27FC236}">
                  <a16:creationId xmlns:a16="http://schemas.microsoft.com/office/drawing/2014/main" id="{26DF74B3-6D73-414E-9925-3ED4B366A57C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110" name="ZoneTexte 109">
              <a:extLst>
                <a:ext uri="{FF2B5EF4-FFF2-40B4-BE49-F238E27FC236}">
                  <a16:creationId xmlns:a16="http://schemas.microsoft.com/office/drawing/2014/main" id="{19612210-0255-4965-AEC8-05827DD7ECAC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111" name="ZoneTexte 110">
              <a:extLst>
                <a:ext uri="{FF2B5EF4-FFF2-40B4-BE49-F238E27FC236}">
                  <a16:creationId xmlns:a16="http://schemas.microsoft.com/office/drawing/2014/main" id="{FC171493-A9DA-4E7E-BE40-FBE5BDCC0F81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112" name="ZoneTexte 111">
              <a:extLst>
                <a:ext uri="{FF2B5EF4-FFF2-40B4-BE49-F238E27FC236}">
                  <a16:creationId xmlns:a16="http://schemas.microsoft.com/office/drawing/2014/main" id="{828A9F96-5D46-4313-8B72-1ACDE63B8309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8533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e 110">
            <a:extLst>
              <a:ext uri="{FF2B5EF4-FFF2-40B4-BE49-F238E27FC236}">
                <a16:creationId xmlns:a16="http://schemas.microsoft.com/office/drawing/2014/main" id="{B8E6EA9B-643F-41EE-99D3-475BF2CBA6A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12" name="Image 111">
              <a:extLst>
                <a:ext uri="{FF2B5EF4-FFF2-40B4-BE49-F238E27FC236}">
                  <a16:creationId xmlns:a16="http://schemas.microsoft.com/office/drawing/2014/main" id="{D8814983-4B12-44F2-9F50-A71FB6ABC0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48A2D895-477F-4AF1-A9C2-32B5A9F8EA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0F9D67FA-73F5-431F-B4EA-F9BF770D3B20}"/>
              </a:ext>
            </a:extLst>
          </p:cNvPr>
          <p:cNvGrpSpPr/>
          <p:nvPr/>
        </p:nvGrpSpPr>
        <p:grpSpPr>
          <a:xfrm>
            <a:off x="231908" y="122694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0A685F9-8C0C-4ECF-A5BC-16D4B733CD01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cx4="http://schemas.microsoft.com/office/drawing/2016/5/10/chartex" Requires="cx4">
            <p:graphicFrame>
              <p:nvGraphicFramePr>
                <p:cNvPr id="14" name="Graphique 13">
                  <a:extLst>
                    <a:ext uri="{FF2B5EF4-FFF2-40B4-BE49-F238E27FC236}">
                      <a16:creationId xmlns:a16="http://schemas.microsoft.com/office/drawing/2014/main" id="{4AC8B86C-D6E8-404A-9F6A-818D1C24A80A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465948502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3"/>
                </a:graphicData>
              </a:graphic>
            </p:graphicFrame>
          </mc:Choice>
          <mc:Fallback>
            <p:pic>
              <p:nvPicPr>
                <p:cNvPr id="14" name="Graphique 13">
                  <a:extLst>
                    <a:ext uri="{FF2B5EF4-FFF2-40B4-BE49-F238E27FC236}">
                      <a16:creationId xmlns:a16="http://schemas.microsoft.com/office/drawing/2014/main" id="{4AC8B86C-D6E8-404A-9F6A-818D1C24A80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999444" y="1038120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FD4E7C31-AC1E-4ED0-A5B2-C469995CF334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3196C728-DD99-4165-803A-1995528F2359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9F1A3465-DD73-4459-B881-2839284DF62E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3015DE97-B869-4DED-8650-A753D8008EF4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3DB27E89-92B5-4857-ADB0-010629330FDF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668248B2-3008-4162-B3BC-1FFD218890BE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E90D4044-D74E-4AFE-A4D5-951FB5164729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566397D7-F117-452B-81A9-E2BAADEC2372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1A4C211C-5BA5-442F-B1B3-856E4F7FF7D0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2CF8F36B-6D88-4FD1-9509-9D93A3157B18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BC5196C5-3153-4282-A9D5-37BAC20D3638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A50E904B-531F-48CC-84DC-BF6E8CB78A7F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5897DA34-ABF8-4647-B193-FF53980F51A4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87D5A4A-CE28-484A-8D71-6581DFDDB38C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13374E3-90C3-4212-8560-C1173C29E71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7EFE1272-707D-47BB-8A00-429081BC3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Image 41">
              <a:extLst>
                <a:ext uri="{FF2B5EF4-FFF2-40B4-BE49-F238E27FC236}">
                  <a16:creationId xmlns:a16="http://schemas.microsoft.com/office/drawing/2014/main" id="{33FC607E-FE0A-4E6C-AA3D-9EE0DDD179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DB98AA4-9B3E-4D09-A521-F69BA8679735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57EA862D-935F-4B80-81FB-C14A353ED35F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86" name="Image 85">
              <a:extLst>
                <a:ext uri="{FF2B5EF4-FFF2-40B4-BE49-F238E27FC236}">
                  <a16:creationId xmlns:a16="http://schemas.microsoft.com/office/drawing/2014/main" id="{1366A439-246A-4BCC-8928-A34D7CCF38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87FF780D-37B0-4316-872A-ACABE13B215F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911DD1C3-0581-41AC-AC95-90356414930D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88" name="ZoneTexte 87">
              <a:extLst>
                <a:ext uri="{FF2B5EF4-FFF2-40B4-BE49-F238E27FC236}">
                  <a16:creationId xmlns:a16="http://schemas.microsoft.com/office/drawing/2014/main" id="{61746985-BE7A-47AF-985F-4CB5660EE81E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8ADBDE88-88E3-4552-BC59-F75A766CCB87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  <p:grpSp>
        <p:nvGrpSpPr>
          <p:cNvPr id="89" name="Groupe 88">
            <a:extLst>
              <a:ext uri="{FF2B5EF4-FFF2-40B4-BE49-F238E27FC236}">
                <a16:creationId xmlns:a16="http://schemas.microsoft.com/office/drawing/2014/main" id="{388865D4-9A3A-47AC-BF0A-1D614C7A9B85}"/>
              </a:ext>
            </a:extLst>
          </p:cNvPr>
          <p:cNvGrpSpPr/>
          <p:nvPr/>
        </p:nvGrpSpPr>
        <p:grpSpPr>
          <a:xfrm>
            <a:off x="231908" y="7601978"/>
            <a:ext cx="11728184" cy="6814930"/>
            <a:chOff x="231908" y="122694"/>
            <a:chExt cx="11728184" cy="6814930"/>
          </a:xfrm>
        </p:grpSpPr>
        <p:graphicFrame>
          <p:nvGraphicFramePr>
            <p:cNvPr id="90" name="Graphique 89">
              <a:extLst>
                <a:ext uri="{FF2B5EF4-FFF2-40B4-BE49-F238E27FC236}">
                  <a16:creationId xmlns:a16="http://schemas.microsoft.com/office/drawing/2014/main" id="{A02C7BA6-8CA4-4CAC-8EA0-18A895DFDD2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643393745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C01A5D7-6A8E-49CA-B196-F5C764377FE0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50F82709-8437-4540-BD43-A0E46C711027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C4B773E-1836-40FC-BBCC-9FED96B9B711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BDAE9A17-E9F3-46FF-8313-E5588315DCA4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5" name="Image 94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424CB7C4-A9C8-4CA5-A84C-EB3ADD3B39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AD66629E-4C78-4B9D-B49B-A67603E2452A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97" name="Graphique 96">
              <a:extLst>
                <a:ext uri="{FF2B5EF4-FFF2-40B4-BE49-F238E27FC236}">
                  <a16:creationId xmlns:a16="http://schemas.microsoft.com/office/drawing/2014/main" id="{E23C336F-C653-4655-AACD-171BFC88454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37667657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sp>
          <p:nvSpPr>
            <p:cNvPr id="98" name="ZoneTexte 97">
              <a:extLst>
                <a:ext uri="{FF2B5EF4-FFF2-40B4-BE49-F238E27FC236}">
                  <a16:creationId xmlns:a16="http://schemas.microsoft.com/office/drawing/2014/main" id="{5E0B3985-7D8A-447F-84A7-9947B1E19B6E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99" name="Connecteur droit 98">
              <a:extLst>
                <a:ext uri="{FF2B5EF4-FFF2-40B4-BE49-F238E27FC236}">
                  <a16:creationId xmlns:a16="http://schemas.microsoft.com/office/drawing/2014/main" id="{A66C4ADE-B322-42F0-97D2-D9607416A1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cteur droit 99">
              <a:extLst>
                <a:ext uri="{FF2B5EF4-FFF2-40B4-BE49-F238E27FC236}">
                  <a16:creationId xmlns:a16="http://schemas.microsoft.com/office/drawing/2014/main" id="{74F402C1-F54D-4FE1-882D-35E0969B5C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ZoneTexte 100">
              <a:extLst>
                <a:ext uri="{FF2B5EF4-FFF2-40B4-BE49-F238E27FC236}">
                  <a16:creationId xmlns:a16="http://schemas.microsoft.com/office/drawing/2014/main" id="{6C80AE2F-BB95-478C-8ABC-4D530264FBCF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F5DE2F68-3D3C-4425-AB0B-152E9EFF1933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114" name="Image 113">
              <a:extLst>
                <a:ext uri="{FF2B5EF4-FFF2-40B4-BE49-F238E27FC236}">
                  <a16:creationId xmlns:a16="http://schemas.microsoft.com/office/drawing/2014/main" id="{8E8C8647-AF56-4306-BC13-46A6CE88F8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115" name="Image 114">
              <a:extLst>
                <a:ext uri="{FF2B5EF4-FFF2-40B4-BE49-F238E27FC236}">
                  <a16:creationId xmlns:a16="http://schemas.microsoft.com/office/drawing/2014/main" id="{3E42354D-6C8A-44D3-93CB-EA253B83C5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C0D38BD1-29C4-4EFC-9692-674FA1472B05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117" name="ZoneTexte 116">
              <a:extLst>
                <a:ext uri="{FF2B5EF4-FFF2-40B4-BE49-F238E27FC236}">
                  <a16:creationId xmlns:a16="http://schemas.microsoft.com/office/drawing/2014/main" id="{B683FE84-38D2-4760-82B7-040DF43D6305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118" name="ZoneTexte 117">
              <a:extLst>
                <a:ext uri="{FF2B5EF4-FFF2-40B4-BE49-F238E27FC236}">
                  <a16:creationId xmlns:a16="http://schemas.microsoft.com/office/drawing/2014/main" id="{CD7116D9-4D66-4DCA-83F1-39B299949882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drogues</a:t>
              </a:r>
            </a:p>
          </p:txBody>
        </p:sp>
      </p:grpSp>
      <p:grpSp>
        <p:nvGrpSpPr>
          <p:cNvPr id="119" name="Groupe 118">
            <a:extLst>
              <a:ext uri="{FF2B5EF4-FFF2-40B4-BE49-F238E27FC236}">
                <a16:creationId xmlns:a16="http://schemas.microsoft.com/office/drawing/2014/main" id="{BA0A721A-196E-431D-B2BD-0481E58038CD}"/>
              </a:ext>
            </a:extLst>
          </p:cNvPr>
          <p:cNvGrpSpPr/>
          <p:nvPr/>
        </p:nvGrpSpPr>
        <p:grpSpPr>
          <a:xfrm>
            <a:off x="231908" y="-7250722"/>
            <a:ext cx="11728184" cy="6551843"/>
            <a:chOff x="231908" y="122694"/>
            <a:chExt cx="11728184" cy="6551843"/>
          </a:xfrm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44391726-C4F2-4260-B6F3-78B6AEEBF55D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864E9E6C-EDFB-4F5E-B8BE-FC930C3C801F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E00F17B8-9A8F-4ABC-99BE-C494965C8C54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3" name="Image 122">
              <a:extLst>
                <a:ext uri="{FF2B5EF4-FFF2-40B4-BE49-F238E27FC236}">
                  <a16:creationId xmlns:a16="http://schemas.microsoft.com/office/drawing/2014/main" id="{57A4FDFB-6B6B-4EA5-8477-2B7601F9D9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124" name="Image 123">
              <a:extLst>
                <a:ext uri="{FF2B5EF4-FFF2-40B4-BE49-F238E27FC236}">
                  <a16:creationId xmlns:a16="http://schemas.microsoft.com/office/drawing/2014/main" id="{A8B087BF-5FF7-47A0-A330-04BA205590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45625D76-7909-4BCA-A038-51696313D4B6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ZoneTexte 125">
              <a:extLst>
                <a:ext uri="{FF2B5EF4-FFF2-40B4-BE49-F238E27FC236}">
                  <a16:creationId xmlns:a16="http://schemas.microsoft.com/office/drawing/2014/main" id="{9D16FA01-C5D2-4D73-BEAF-30650202E97D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127" name="ZoneTexte 126">
              <a:extLst>
                <a:ext uri="{FF2B5EF4-FFF2-40B4-BE49-F238E27FC236}">
                  <a16:creationId xmlns:a16="http://schemas.microsoft.com/office/drawing/2014/main" id="{1F699985-70D6-47AF-B39E-660EB9CF014C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128" name="ZoneTexte 127">
              <a:extLst>
                <a:ext uri="{FF2B5EF4-FFF2-40B4-BE49-F238E27FC236}">
                  <a16:creationId xmlns:a16="http://schemas.microsoft.com/office/drawing/2014/main" id="{67682255-2AED-405E-BCB6-D7FAEAC5DBF8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64835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e 94">
            <a:extLst>
              <a:ext uri="{FF2B5EF4-FFF2-40B4-BE49-F238E27FC236}">
                <a16:creationId xmlns:a16="http://schemas.microsoft.com/office/drawing/2014/main" id="{1F60F80A-6721-4F7D-8D4B-0E88DD4611E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6" name="Image 95">
              <a:extLst>
                <a:ext uri="{FF2B5EF4-FFF2-40B4-BE49-F238E27FC236}">
                  <a16:creationId xmlns:a16="http://schemas.microsoft.com/office/drawing/2014/main" id="{37BE4A6A-D9E6-46B3-B12F-903BAFD6D6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61B276B-7269-45C0-8286-AF756F58EA3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22E4CC36-091E-419C-AFB3-4E84E0D98945}"/>
              </a:ext>
            </a:extLst>
          </p:cNvPr>
          <p:cNvGrpSpPr/>
          <p:nvPr/>
        </p:nvGrpSpPr>
        <p:grpSpPr>
          <a:xfrm>
            <a:off x="231908" y="140982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D6CBEE2-ABE4-496F-8006-6EE9BE1FE64F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CE8FD7A6-FEC6-49F1-92C1-2218803C3B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9988BF0F-B1C6-4414-982B-84F6A7C887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C85CCE-3D1A-4F83-BF70-688CE30FD357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EC210F5C-AF00-4EB1-B5AF-4CE6875FBDB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B2F7301A-1DCB-49CC-BD4A-9BEBE66D2BA5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A8568541-3836-4A6E-B2F3-88A42376F639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88E8722A-D1E3-4909-8488-1A89D7EBFE73}"/>
              </a:ext>
            </a:extLst>
          </p:cNvPr>
          <p:cNvGrpSpPr/>
          <p:nvPr/>
        </p:nvGrpSpPr>
        <p:grpSpPr>
          <a:xfrm>
            <a:off x="231908" y="7323123"/>
            <a:ext cx="11728184" cy="6551843"/>
            <a:chOff x="231908" y="122694"/>
            <a:chExt cx="11728184" cy="6551843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934B525-C59B-48C1-9FF2-59B2ACDCB693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AC875D9-673B-41F3-9ABE-40BA10BEC46E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cx4="http://schemas.microsoft.com/office/drawing/2016/5/10/chartex">
          <mc:Choice Requires="cx4">
            <p:graphicFrame>
              <p:nvGraphicFramePr>
                <p:cNvPr id="53" name="Graphique 52">
                  <a:extLst>
                    <a:ext uri="{FF2B5EF4-FFF2-40B4-BE49-F238E27FC236}">
                      <a16:creationId xmlns:a16="http://schemas.microsoft.com/office/drawing/2014/main" id="{F255AEA5-14E8-447E-BBA2-8638996AEA1F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852895307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5"/>
                </a:graphicData>
              </a:graphic>
            </p:graphicFrame>
          </mc:Choice>
          <mc:Fallback xmlns="">
            <p:pic>
              <p:nvPicPr>
                <p:cNvPr id="53" name="Graphique 52">
                  <a:extLst>
                    <a:ext uri="{FF2B5EF4-FFF2-40B4-BE49-F238E27FC236}">
                      <a16:creationId xmlns:a16="http://schemas.microsoft.com/office/drawing/2014/main" id="{F255AEA5-14E8-447E-BBA2-8638996AEA1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999444" y="8238549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D6DBD04A-0B36-461C-9EE8-0D0E81AD15C4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CC0B3E1B-113F-447E-8527-5F19A946ECE7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8A6814F6-73D9-4953-992C-15BC588CA77D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880817E7-B2D9-4ACD-8D61-F95821924208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516CFBD8-89DB-454B-A7B9-5C5FFC353246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949ECA85-AAE1-4501-A1DE-1154B3A07B43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53DB9DD2-E7DA-406F-B2EA-9E5381947E14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0E1BD854-B776-47A7-B9D3-C0F5BD9E0678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FC3129E-DBD5-4029-A2D9-88C1FB3DDC23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ZoneTexte 62">
              <a:extLst>
                <a:ext uri="{FF2B5EF4-FFF2-40B4-BE49-F238E27FC236}">
                  <a16:creationId xmlns:a16="http://schemas.microsoft.com/office/drawing/2014/main" id="{FE0B551D-919F-47E9-8BDC-9DB5DB8E3A16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8087806D-F978-4718-B9CD-C5689E258894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0BC15494-9C12-4621-B23E-7CF52FB01492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9826C9E0-F693-4062-A330-0887CA1CB301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E831FE5D-27A2-4B72-8A02-E00359A4B3EC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909A7B1-1C13-4A1A-811C-9260FBAFD5EA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Image 68">
              <a:extLst>
                <a:ext uri="{FF2B5EF4-FFF2-40B4-BE49-F238E27FC236}">
                  <a16:creationId xmlns:a16="http://schemas.microsoft.com/office/drawing/2014/main" id="{DD3DD1F9-D3E0-4DB8-B54D-A184A998FD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7B78D3E6-4DEC-411A-A99B-98837D0A8577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Image 97">
              <a:extLst>
                <a:ext uri="{FF2B5EF4-FFF2-40B4-BE49-F238E27FC236}">
                  <a16:creationId xmlns:a16="http://schemas.microsoft.com/office/drawing/2014/main" id="{A8F152A4-8905-44C5-8A80-ED94158300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E28192BA-F53B-42B7-A429-0FFEDEE3D9E2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ZoneTexte 99">
              <a:extLst>
                <a:ext uri="{FF2B5EF4-FFF2-40B4-BE49-F238E27FC236}">
                  <a16:creationId xmlns:a16="http://schemas.microsoft.com/office/drawing/2014/main" id="{BF46767E-F1BC-49D0-BE0B-8DC330A09BC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101" name="Image 100">
              <a:extLst>
                <a:ext uri="{FF2B5EF4-FFF2-40B4-BE49-F238E27FC236}">
                  <a16:creationId xmlns:a16="http://schemas.microsoft.com/office/drawing/2014/main" id="{47218EB4-3317-4788-BA5A-AC179F265B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E8101A88-4329-46C5-9CBF-5599E59D45DB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103" name="ZoneTexte 102">
              <a:extLst>
                <a:ext uri="{FF2B5EF4-FFF2-40B4-BE49-F238E27FC236}">
                  <a16:creationId xmlns:a16="http://schemas.microsoft.com/office/drawing/2014/main" id="{5B9F45A5-C088-4769-89F5-1C0A358858AF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104" name="ZoneTexte 103">
              <a:extLst>
                <a:ext uri="{FF2B5EF4-FFF2-40B4-BE49-F238E27FC236}">
                  <a16:creationId xmlns:a16="http://schemas.microsoft.com/office/drawing/2014/main" id="{85F82AB7-360C-4A08-A0A7-470925146859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105" name="ZoneTexte 104">
              <a:extLst>
                <a:ext uri="{FF2B5EF4-FFF2-40B4-BE49-F238E27FC236}">
                  <a16:creationId xmlns:a16="http://schemas.microsoft.com/office/drawing/2014/main" id="{9D456330-2DF6-4CEB-96CB-0D9591A7BE8F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  <p:grpSp>
        <p:nvGrpSpPr>
          <p:cNvPr id="106" name="Groupe 105">
            <a:extLst>
              <a:ext uri="{FF2B5EF4-FFF2-40B4-BE49-F238E27FC236}">
                <a16:creationId xmlns:a16="http://schemas.microsoft.com/office/drawing/2014/main" id="{AC330422-F2C5-4172-BCD3-93B5BE44AA19}"/>
              </a:ext>
            </a:extLst>
          </p:cNvPr>
          <p:cNvGrpSpPr/>
          <p:nvPr/>
        </p:nvGrpSpPr>
        <p:grpSpPr>
          <a:xfrm>
            <a:off x="213620" y="-7033098"/>
            <a:ext cx="11728184" cy="6551843"/>
            <a:chOff x="231908" y="122694"/>
            <a:chExt cx="11728184" cy="6551843"/>
          </a:xfrm>
        </p:grpSpPr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9DD812A-A379-4474-AAF8-D6A1B4DD22A2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6487F68D-E1AF-4C86-9C4B-77F97E09B0C7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984D5682-DBDA-43F3-BB6C-90122131EDF3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DE63D58-2E43-42C6-9894-D6A4267CBE59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ZoneTexte 110">
              <a:extLst>
                <a:ext uri="{FF2B5EF4-FFF2-40B4-BE49-F238E27FC236}">
                  <a16:creationId xmlns:a16="http://schemas.microsoft.com/office/drawing/2014/main" id="{A07AD69A-E274-400D-91D4-101BEA8AE649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avec la consommation de drogues</a:t>
              </a:r>
            </a:p>
          </p:txBody>
        </p:sp>
        <p:pic>
          <p:nvPicPr>
            <p:cNvPr id="112" name="Image 111">
              <a:extLst>
                <a:ext uri="{FF2B5EF4-FFF2-40B4-BE49-F238E27FC236}">
                  <a16:creationId xmlns:a16="http://schemas.microsoft.com/office/drawing/2014/main" id="{251436CF-2D7F-45A4-9CE5-7C476ADFD6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1" t="1506" r="8485" b="9285"/>
            <a:stretch/>
          </p:blipFill>
          <p:spPr>
            <a:xfrm>
              <a:off x="468348" y="1210360"/>
              <a:ext cx="5012613" cy="4966092"/>
            </a:xfrm>
            <a:prstGeom prst="rect">
              <a:avLst/>
            </a:prstGeom>
          </p:spPr>
        </p:pic>
        <p:pic>
          <p:nvPicPr>
            <p:cNvPr id="113" name="Image 112">
              <a:extLst>
                <a:ext uri="{FF2B5EF4-FFF2-40B4-BE49-F238E27FC236}">
                  <a16:creationId xmlns:a16="http://schemas.microsoft.com/office/drawing/2014/main" id="{2D1F2EFD-92AC-49E6-85C9-E2AC54523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119" b="8233"/>
            <a:stretch/>
          </p:blipFill>
          <p:spPr>
            <a:xfrm>
              <a:off x="6211538" y="1062643"/>
              <a:ext cx="5218044" cy="5211581"/>
            </a:xfrm>
            <a:prstGeom prst="rect">
              <a:avLst/>
            </a:prstGeom>
          </p:spPr>
        </p:pic>
        <p:sp>
          <p:nvSpPr>
            <p:cNvPr id="114" name="ZoneTexte 113">
              <a:extLst>
                <a:ext uri="{FF2B5EF4-FFF2-40B4-BE49-F238E27FC236}">
                  <a16:creationId xmlns:a16="http://schemas.microsoft.com/office/drawing/2014/main" id="{1AB80A54-E1B9-4F63-AE4C-C57548140551}"/>
                </a:ext>
              </a:extLst>
            </p:cNvPr>
            <p:cNvSpPr txBox="1"/>
            <p:nvPr/>
          </p:nvSpPr>
          <p:spPr>
            <a:xfrm>
              <a:off x="831575" y="880425"/>
              <a:ext cx="26384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légales</a:t>
              </a:r>
            </a:p>
          </p:txBody>
        </p:sp>
        <p:sp>
          <p:nvSpPr>
            <p:cNvPr id="115" name="ZoneTexte 114">
              <a:extLst>
                <a:ext uri="{FF2B5EF4-FFF2-40B4-BE49-F238E27FC236}">
                  <a16:creationId xmlns:a16="http://schemas.microsoft.com/office/drawing/2014/main" id="{D1452316-5568-4980-A63F-F299B0C090CE}"/>
                </a:ext>
              </a:extLst>
            </p:cNvPr>
            <p:cNvSpPr txBox="1"/>
            <p:nvPr/>
          </p:nvSpPr>
          <p:spPr>
            <a:xfrm>
              <a:off x="6142381" y="832646"/>
              <a:ext cx="2562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illégales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4471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7F96F1E1-A3EC-41AF-8925-98E3312F396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00314C89-DF67-46A6-B36D-42B8A92510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417D263-6D49-498B-B9DB-B63FEA7AFF5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E3263A89-631A-4D3D-BC9C-C5EC95B839EA}"/>
              </a:ext>
            </a:extLst>
          </p:cNvPr>
          <p:cNvGrpSpPr/>
          <p:nvPr/>
        </p:nvGrpSpPr>
        <p:grpSpPr>
          <a:xfrm>
            <a:off x="231908" y="122694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D6CBEE2-ABE4-496F-8006-6EE9BE1FE64F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C85CCE-3D1A-4F83-BF70-688CE30FD357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EC210F5C-AF00-4EB1-B5AF-4CE6875FBDB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avec la consommation de drogues</a:t>
              </a:r>
            </a:p>
          </p:txBody>
        </p:sp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856816AB-CA7F-42F1-92A7-D13C745446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1" t="1506" r="8485" b="9285"/>
            <a:stretch/>
          </p:blipFill>
          <p:spPr>
            <a:xfrm>
              <a:off x="468348" y="1210360"/>
              <a:ext cx="5012613" cy="4966092"/>
            </a:xfrm>
            <a:prstGeom prst="rect">
              <a:avLst/>
            </a:prstGeom>
          </p:spPr>
        </p:pic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6797B375-B644-4D65-88D3-8535199CAD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119" b="8233"/>
            <a:stretch/>
          </p:blipFill>
          <p:spPr>
            <a:xfrm>
              <a:off x="6211538" y="1062643"/>
              <a:ext cx="5218044" cy="5211581"/>
            </a:xfrm>
            <a:prstGeom prst="rect">
              <a:avLst/>
            </a:prstGeom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90B3A067-BAA9-4712-B748-91607F3F31CD}"/>
                </a:ext>
              </a:extLst>
            </p:cNvPr>
            <p:cNvSpPr txBox="1"/>
            <p:nvPr/>
          </p:nvSpPr>
          <p:spPr>
            <a:xfrm>
              <a:off x="831575" y="880425"/>
              <a:ext cx="26384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légales</a:t>
              </a:r>
            </a:p>
          </p:txBody>
        </p:sp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7A158D6A-1A3A-4B9A-BF4F-16C4669D3707}"/>
                </a:ext>
              </a:extLst>
            </p:cNvPr>
            <p:cNvSpPr txBox="1"/>
            <p:nvPr/>
          </p:nvSpPr>
          <p:spPr>
            <a:xfrm>
              <a:off x="6142381" y="832646"/>
              <a:ext cx="2562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illégales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8B682DAD-55FE-436B-ACBC-E06E0821B592}"/>
              </a:ext>
            </a:extLst>
          </p:cNvPr>
          <p:cNvGrpSpPr/>
          <p:nvPr/>
        </p:nvGrpSpPr>
        <p:grpSpPr>
          <a:xfrm>
            <a:off x="231908" y="7613740"/>
            <a:ext cx="11728184" cy="6551843"/>
            <a:chOff x="231908" y="122694"/>
            <a:chExt cx="11728184" cy="655184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DA1B542-D2DD-4DB4-AC05-188FB319395E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2BCDE46-4076-49E7-8573-2C7931DBF5C2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F3096E-128C-4D3C-9A8B-97E616275624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Image 31">
              <a:extLst>
                <a:ext uri="{FF2B5EF4-FFF2-40B4-BE49-F238E27FC236}">
                  <a16:creationId xmlns:a16="http://schemas.microsoft.com/office/drawing/2014/main" id="{036A54E5-D4E0-4383-B543-7A599EFADE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33" name="Image 32">
              <a:extLst>
                <a:ext uri="{FF2B5EF4-FFF2-40B4-BE49-F238E27FC236}">
                  <a16:creationId xmlns:a16="http://schemas.microsoft.com/office/drawing/2014/main" id="{EB279979-4613-4660-9B30-93DE58CE3C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2BD03B1-76EA-4B9C-8B2F-EA22D9C6351E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1C97750B-BEEF-48A3-A844-360547D398C5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CD4F7464-9A95-45B9-AA58-957EC2DFBC01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9839761F-7F2A-4FC3-B052-ECFD2CF4D8D7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E2CAE05A-6031-43A4-9CC3-FFD76BC8B3AF}"/>
              </a:ext>
            </a:extLst>
          </p:cNvPr>
          <p:cNvSpPr/>
          <p:nvPr/>
        </p:nvSpPr>
        <p:spPr>
          <a:xfrm>
            <a:off x="13106400" y="258004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AA762E61-7632-4DD5-9CC4-15B32D9E9AB9}"/>
              </a:ext>
            </a:extLst>
          </p:cNvPr>
          <p:cNvSpPr txBox="1"/>
          <p:nvPr/>
        </p:nvSpPr>
        <p:spPr>
          <a:xfrm>
            <a:off x="13612147" y="304219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35877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2409</Words>
  <Application>Microsoft Office PowerPoint</Application>
  <PresentationFormat>Widescreen</PresentationFormat>
  <Paragraphs>466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LE FLOCH Pierrick</dc:creator>
  <cp:lastModifiedBy>LEDUC Bastien</cp:lastModifiedBy>
  <cp:revision>1</cp:revision>
  <dcterms:created xsi:type="dcterms:W3CDTF">2021-12-05T14:11:48Z</dcterms:created>
  <dcterms:modified xsi:type="dcterms:W3CDTF">2021-12-10T13:48:36Z</dcterms:modified>
</cp:coreProperties>
</file>